
<file path=[Content_Types].xml><?xml version="1.0" encoding="utf-8"?>
<Types xmlns="http://schemas.openxmlformats.org/package/2006/content-types">
  <Default Extension="jpeg" ContentType="image/jpeg"/>
  <Default Extension="jpg" ContentType="image/png"/>
  <Default Extension="png" ContentType="image/png"/>
  <Default Extension="rels" ContentType="application/vnd.openxmlformats-package.relationships+xml"/>
  <Default Extension="xlsx" ContentType="application/vnd.openxmlformats-officedocument.spreadsheetml.sheet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charts/chart2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charts/chart3.xml" ContentType="application/vnd.openxmlformats-officedocument.drawingml.chart+xml"/>
  <Override PartName="/ppt/charts/style3.xml" ContentType="application/vnd.ms-office.chartstyle+xml"/>
  <Override PartName="/ppt/charts/colors3.xml" ContentType="application/vnd.ms-office.chartcolorstyle+xml"/>
  <Override PartName="/ppt/charts/chart4.xml" ContentType="application/vnd.openxmlformats-officedocument.drawingml.chart+xml"/>
  <Override PartName="/ppt/charts/style4.xml" ContentType="application/vnd.ms-office.chartstyle+xml"/>
  <Override PartName="/ppt/charts/colors4.xml" ContentType="application/vnd.ms-office.chartcolorstyle+xml"/>
  <Override PartName="/ppt/charts/chartEx1.xml" ContentType="application/vnd.ms-office.chartex+xml"/>
  <Override PartName="/ppt/charts/style5.xml" ContentType="application/vnd.ms-office.chartstyle+xml"/>
  <Override PartName="/ppt/charts/colors5.xml" ContentType="application/vnd.ms-office.chartcolorstyle+xml"/>
  <Override PartName="/ppt/charts/chartEx2.xml" ContentType="application/vnd.ms-office.chartex+xml"/>
  <Override PartName="/ppt/charts/style6.xml" ContentType="application/vnd.ms-office.chartstyle+xml"/>
  <Override PartName="/ppt/charts/colors6.xml" ContentType="application/vnd.ms-office.chartcolorstyle+xml"/>
  <Override PartName="/ppt/charts/chart5.xml" ContentType="application/vnd.openxmlformats-officedocument.drawingml.chart+xml"/>
  <Override PartName="/ppt/charts/style7.xml" ContentType="application/vnd.ms-office.chartstyle+xml"/>
  <Override PartName="/ppt/charts/colors7.xml" ContentType="application/vnd.ms-office.chartcolorstyle+xml"/>
  <Override PartName="/ppt/charts/chart6.xml" ContentType="application/vnd.openxmlformats-officedocument.drawingml.chart+xml"/>
  <Override PartName="/ppt/charts/style8.xml" ContentType="application/vnd.ms-office.chartstyle+xml"/>
  <Override PartName="/ppt/charts/colors8.xml" ContentType="application/vnd.ms-office.chartcolorstyle+xml"/>
  <Override PartName="/ppt/charts/chartEx3.xml" ContentType="application/vnd.ms-office.chartex+xml"/>
  <Override PartName="/ppt/charts/style9.xml" ContentType="application/vnd.ms-office.chartstyle+xml"/>
  <Override PartName="/ppt/charts/colors9.xml" ContentType="application/vnd.ms-office.chartcolorstyle+xml"/>
  <Override PartName="/ppt/charts/chart7.xml" ContentType="application/vnd.openxmlformats-officedocument.drawingml.chart+xml"/>
  <Override PartName="/ppt/charts/style10.xml" ContentType="application/vnd.ms-office.chartstyle+xml"/>
  <Override PartName="/ppt/charts/colors10.xml" ContentType="application/vnd.ms-office.chartcolorstyle+xml"/>
  <Override PartName="/ppt/charts/chart8.xml" ContentType="application/vnd.openxmlformats-officedocument.drawingml.chart+xml"/>
  <Override PartName="/ppt/charts/style11.xml" ContentType="application/vnd.ms-office.chartstyle+xml"/>
  <Override PartName="/ppt/charts/colors11.xml" ContentType="application/vnd.ms-office.chartcolorstyle+xml"/>
  <Override PartName="/ppt/charts/chartEx4.xml" ContentType="application/vnd.ms-office.chartex+xml"/>
  <Override PartName="/ppt/charts/style12.xml" ContentType="application/vnd.ms-office.chartstyle+xml"/>
  <Override PartName="/ppt/charts/colors12.xml" ContentType="application/vnd.ms-office.chartcolorstyl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changesInfos/changesInfo1.xml" ContentType="application/vnd.ms-powerpoint.changesinfo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18"/>
  </p:notesMasterIdLst>
  <p:sldIdLst>
    <p:sldId id="265" r:id="rId2"/>
    <p:sldId id="264" r:id="rId3"/>
    <p:sldId id="262" r:id="rId4"/>
    <p:sldId id="271" r:id="rId5"/>
    <p:sldId id="263" r:id="rId6"/>
    <p:sldId id="257" r:id="rId7"/>
    <p:sldId id="277" r:id="rId8"/>
    <p:sldId id="256" r:id="rId9"/>
    <p:sldId id="259" r:id="rId10"/>
    <p:sldId id="260" r:id="rId11"/>
    <p:sldId id="267" r:id="rId12"/>
    <p:sldId id="273" r:id="rId13"/>
    <p:sldId id="275" r:id="rId14"/>
    <p:sldId id="276" r:id="rId15"/>
    <p:sldId id="272" r:id="rId16"/>
    <p:sldId id="270" r:id="rId17"/>
  </p:sldIdLst>
  <p:sldSz cx="12192000" cy="6858000"/>
  <p:notesSz cx="6858000" cy="9144000"/>
  <p:defaultTextStyle>
    <a:defPPr>
      <a:defRPr lang="fr-FR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clrMru>
    <a:srgbClr val="C40A6E"/>
    <a:srgbClr val="000000"/>
    <a:srgbClr val="FC9171"/>
    <a:srgbClr val="C0151B"/>
    <a:srgbClr val="FF0000"/>
    <a:srgbClr val="F96346"/>
    <a:srgbClr val="FF6600"/>
    <a:srgbClr val="FFFF99"/>
    <a:srgbClr val="CCFF33"/>
    <a:srgbClr val="FFFF0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740D8CEB-E5F6-4A8F-B174-465B5FFB378E}" v="10" dt="2022-01-05T14:59:13.756"/>
  </p1510:revLst>
</p1510:revInfo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Style moyen 2 - Accentuation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D03447BB-5D67-496B-8E87-E561075AD55C}" styleName="Dark Style 1 - Accent 3">
    <a:wholeTbl>
      <a:tcTxStyle>
        <a:fontRef idx="minor">
          <a:scrgbClr r="0" g="0" b="0"/>
        </a:fontRef>
        <a:schemeClr val="lt1"/>
      </a:tcTxStyle>
      <a:tcStyle>
        <a:tcBdr>
          <a:left>
            <a:ln>
              <a:noFill/>
            </a:ln>
          </a:left>
          <a:right>
            <a:ln>
              <a:noFill/>
            </a:ln>
          </a:right>
          <a:top>
            <a:ln>
              <a:noFill/>
            </a:ln>
          </a:top>
          <a:bottom>
            <a:ln>
              <a:noFill/>
            </a:ln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solidFill>
            <a:schemeClr val="accent3"/>
          </a:solidFill>
        </a:fill>
      </a:tcStyle>
    </a:wholeTbl>
    <a:band1H>
      <a:tcStyle>
        <a:tcBdr/>
        <a:fill>
          <a:solidFill>
            <a:schemeClr val="accent3">
              <a:shade val="60000"/>
            </a:schemeClr>
          </a:solidFill>
        </a:fill>
      </a:tcStyle>
    </a:band1H>
    <a:band1V>
      <a:tcStyle>
        <a:tcBdr/>
        <a:fill>
          <a:solidFill>
            <a:schemeClr val="accent3">
              <a:shade val="60000"/>
            </a:schemeClr>
          </a:solidFill>
        </a:fill>
      </a:tcStyle>
    </a:band1V>
    <a:lastCol>
      <a:tcTxStyle b="on"/>
      <a:tcStyle>
        <a:tcBdr>
          <a:left>
            <a:ln w="25400" cmpd="sng">
              <a:solidFill>
                <a:schemeClr val="lt1"/>
              </a:solidFill>
            </a:ln>
          </a:left>
        </a:tcBdr>
        <a:fill>
          <a:solidFill>
            <a:schemeClr val="accent3">
              <a:shade val="60000"/>
            </a:schemeClr>
          </a:solidFill>
        </a:fill>
      </a:tcStyle>
    </a:lastCol>
    <a:firstCol>
      <a:tcTxStyle b="on"/>
      <a:tcStyle>
        <a:tcBdr>
          <a:right>
            <a:ln w="25400" cmpd="sng">
              <a:solidFill>
                <a:schemeClr val="lt1"/>
              </a:solidFill>
            </a:ln>
          </a:right>
        </a:tcBdr>
        <a:fill>
          <a:solidFill>
            <a:schemeClr val="accent3">
              <a:shade val="60000"/>
            </a:schemeClr>
          </a:solidFill>
        </a:fill>
      </a:tcStyle>
    </a:firstCol>
    <a:lastRow>
      <a:tcTxStyle b="on"/>
      <a:tcStyle>
        <a:tcBdr>
          <a:top>
            <a:ln w="25400" cmpd="sng">
              <a:solidFill>
                <a:schemeClr val="lt1"/>
              </a:solidFill>
            </a:ln>
          </a:top>
        </a:tcBdr>
        <a:fill>
          <a:solidFill>
            <a:schemeClr val="accent3">
              <a:shade val="40000"/>
            </a:schemeClr>
          </a:solidFill>
        </a:fill>
      </a:tcStyle>
    </a:lastRow>
    <a:seCell>
      <a:tcStyle>
        <a:tcBdr>
          <a:left>
            <a:ln>
              <a:noFill/>
            </a:ln>
          </a:left>
        </a:tcBdr>
      </a:tcStyle>
    </a:seCell>
    <a:swCell>
      <a:tcStyle>
        <a:tcBdr>
          <a:right>
            <a:ln>
              <a:noFill/>
            </a:ln>
          </a:right>
        </a:tcBdr>
      </a:tcStyle>
    </a:swCell>
    <a:firstRow>
      <a:tcTxStyle b="on"/>
      <a:tcStyle>
        <a:tcBdr>
          <a:bottom>
            <a:ln w="25400" cmpd="sng">
              <a:solidFill>
                <a:schemeClr val="lt1"/>
              </a:solidFill>
            </a:ln>
          </a:bottom>
        </a:tcBdr>
        <a:fill>
          <a:solidFill>
            <a:schemeClr val="dk1"/>
          </a:solidFill>
        </a:fill>
      </a:tcStyle>
    </a:firstRow>
    <a:neCell>
      <a:tcStyle>
        <a:tcBdr>
          <a:left>
            <a:ln>
              <a:noFill/>
            </a:ln>
          </a:left>
        </a:tcBdr>
      </a:tcStyle>
    </a:neCell>
    <a:nwCell>
      <a:tcStyle>
        <a:tcBdr>
          <a:right>
            <a:ln>
              <a:noFill/>
            </a:ln>
          </a:right>
        </a:tcBdr>
      </a:tcStyle>
    </a:nwCel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5620"/>
    <p:restoredTop sz="93907" autoAdjust="0"/>
  </p:normalViewPr>
  <p:slideViewPr>
    <p:cSldViewPr snapToGrid="0">
      <p:cViewPr>
        <p:scale>
          <a:sx n="66" d="100"/>
          <a:sy n="66" d="100"/>
        </p:scale>
        <p:origin x="644" y="136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slide" Target="slides/slide7.xml"/><Relationship Id="rId13" Type="http://schemas.openxmlformats.org/officeDocument/2006/relationships/slide" Target="slides/slide12.xml"/><Relationship Id="rId18" Type="http://schemas.openxmlformats.org/officeDocument/2006/relationships/notesMaster" Target="notesMasters/notesMaster1.xml"/><Relationship Id="rId3" Type="http://schemas.openxmlformats.org/officeDocument/2006/relationships/slide" Target="slides/slide2.xml"/><Relationship Id="rId21" Type="http://schemas.openxmlformats.org/officeDocument/2006/relationships/theme" Target="theme/theme1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viewProps" Target="view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microsoft.com/office/2015/10/relationships/revisionInfo" Target="revisionInfo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microsoft.com/office/2016/11/relationships/changesInfo" Target="changesInfos/changesInfo1.xml"/><Relationship Id="rId10" Type="http://schemas.openxmlformats.org/officeDocument/2006/relationships/slide" Target="slides/slide9.xml"/><Relationship Id="rId19" Type="http://schemas.openxmlformats.org/officeDocument/2006/relationships/presProps" Target="presProp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tableStyles" Target="tableStyles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SALLE Laurine" userId="cf00f22b-3d83-4f4a-b0f9-ef9909358c52" providerId="ADAL" clId="{740D8CEB-E5F6-4A8F-B174-465B5FFB378E}"/>
    <pc:docChg chg="undo custSel addSld modSld">
      <pc:chgData name="SALLE Laurine" userId="cf00f22b-3d83-4f4a-b0f9-ef9909358c52" providerId="ADAL" clId="{740D8CEB-E5F6-4A8F-B174-465B5FFB378E}" dt="2022-01-05T14:59:15.995" v="93" actId="14100"/>
      <pc:docMkLst>
        <pc:docMk/>
      </pc:docMkLst>
      <pc:sldChg chg="addSp delSp mod">
        <pc:chgData name="SALLE Laurine" userId="cf00f22b-3d83-4f4a-b0f9-ef9909358c52" providerId="ADAL" clId="{740D8CEB-E5F6-4A8F-B174-465B5FFB378E}" dt="2022-01-05T14:42:22.291" v="1" actId="478"/>
        <pc:sldMkLst>
          <pc:docMk/>
          <pc:sldMk cId="1635492559" sldId="265"/>
        </pc:sldMkLst>
        <pc:spChg chg="add del topLvl">
          <ac:chgData name="SALLE Laurine" userId="cf00f22b-3d83-4f4a-b0f9-ef9909358c52" providerId="ADAL" clId="{740D8CEB-E5F6-4A8F-B174-465B5FFB378E}" dt="2022-01-05T14:42:22.291" v="1" actId="478"/>
          <ac:spMkLst>
            <pc:docMk/>
            <pc:sldMk cId="1635492559" sldId="265"/>
            <ac:spMk id="17" creationId="{0ED3DFF0-A0E7-4579-9F6D-C256F83D0E63}"/>
          </ac:spMkLst>
        </pc:spChg>
        <pc:grpChg chg="add del">
          <ac:chgData name="SALLE Laurine" userId="cf00f22b-3d83-4f4a-b0f9-ef9909358c52" providerId="ADAL" clId="{740D8CEB-E5F6-4A8F-B174-465B5FFB378E}" dt="2022-01-05T14:42:22.291" v="1" actId="478"/>
          <ac:grpSpMkLst>
            <pc:docMk/>
            <pc:sldMk cId="1635492559" sldId="265"/>
            <ac:grpSpMk id="15" creationId="{D1ECCAA4-C2BA-4627-9646-1D0D69AA8DBE}"/>
          </ac:grpSpMkLst>
        </pc:grpChg>
        <pc:picChg chg="topLvl">
          <ac:chgData name="SALLE Laurine" userId="cf00f22b-3d83-4f4a-b0f9-ef9909358c52" providerId="ADAL" clId="{740D8CEB-E5F6-4A8F-B174-465B5FFB378E}" dt="2022-01-05T14:42:19.815" v="0" actId="478"/>
          <ac:picMkLst>
            <pc:docMk/>
            <pc:sldMk cId="1635492559" sldId="265"/>
            <ac:picMk id="16" creationId="{5C9824E2-6D4A-46B4-966A-35A24D6F0A10}"/>
          </ac:picMkLst>
        </pc:picChg>
      </pc:sldChg>
      <pc:sldChg chg="addSp delSp modSp mod">
        <pc:chgData name="SALLE Laurine" userId="cf00f22b-3d83-4f4a-b0f9-ef9909358c52" providerId="ADAL" clId="{740D8CEB-E5F6-4A8F-B174-465B5FFB378E}" dt="2022-01-05T14:58:26.836" v="87" actId="11530"/>
        <pc:sldMkLst>
          <pc:docMk/>
          <pc:sldMk cId="2397210964" sldId="267"/>
        </pc:sldMkLst>
        <pc:spChg chg="add del">
          <ac:chgData name="SALLE Laurine" userId="cf00f22b-3d83-4f4a-b0f9-ef9909358c52" providerId="ADAL" clId="{740D8CEB-E5F6-4A8F-B174-465B5FFB378E}" dt="2022-01-05T14:55:47.804" v="77" actId="478"/>
          <ac:spMkLst>
            <pc:docMk/>
            <pc:sldMk cId="2397210964" sldId="267"/>
            <ac:spMk id="2" creationId="{45B44510-9FE9-463C-BCC3-86CA833DB12F}"/>
          </ac:spMkLst>
        </pc:spChg>
        <pc:spChg chg="add del">
          <ac:chgData name="SALLE Laurine" userId="cf00f22b-3d83-4f4a-b0f9-ef9909358c52" providerId="ADAL" clId="{740D8CEB-E5F6-4A8F-B174-465B5FFB378E}" dt="2022-01-05T14:56:18.866" v="79" actId="478"/>
          <ac:spMkLst>
            <pc:docMk/>
            <pc:sldMk cId="2397210964" sldId="267"/>
            <ac:spMk id="3" creationId="{93AAC4F8-894E-4149-AE53-B686FCDE98B7}"/>
          </ac:spMkLst>
        </pc:spChg>
        <pc:spChg chg="add mod ord">
          <ac:chgData name="SALLE Laurine" userId="cf00f22b-3d83-4f4a-b0f9-ef9909358c52" providerId="ADAL" clId="{740D8CEB-E5F6-4A8F-B174-465B5FFB378E}" dt="2022-01-05T14:53:28.081" v="72" actId="1076"/>
          <ac:spMkLst>
            <pc:docMk/>
            <pc:sldMk cId="2397210964" sldId="267"/>
            <ac:spMk id="29" creationId="{392D9F9D-A9E9-4A10-8174-C1E45DD0ACE4}"/>
          </ac:spMkLst>
        </pc:spChg>
        <pc:spChg chg="mod">
          <ac:chgData name="SALLE Laurine" userId="cf00f22b-3d83-4f4a-b0f9-ef9909358c52" providerId="ADAL" clId="{740D8CEB-E5F6-4A8F-B174-465B5FFB378E}" dt="2022-01-05T14:58:26.265" v="86" actId="1076"/>
          <ac:spMkLst>
            <pc:docMk/>
            <pc:sldMk cId="2397210964" sldId="267"/>
            <ac:spMk id="58" creationId="{0D2D1E8C-1989-4103-883A-6622FCCD0F70}"/>
          </ac:spMkLst>
        </pc:spChg>
        <pc:spChg chg="mod ord">
          <ac:chgData name="SALLE Laurine" userId="cf00f22b-3d83-4f4a-b0f9-ef9909358c52" providerId="ADAL" clId="{740D8CEB-E5F6-4A8F-B174-465B5FFB378E}" dt="2022-01-05T14:58:26.836" v="87" actId="11530"/>
          <ac:spMkLst>
            <pc:docMk/>
            <pc:sldMk cId="2397210964" sldId="267"/>
            <ac:spMk id="59" creationId="{5ACC3703-84D4-4F9A-8E16-7BD195A8AC34}"/>
          </ac:spMkLst>
        </pc:spChg>
        <pc:grpChg chg="del">
          <ac:chgData name="SALLE Laurine" userId="cf00f22b-3d83-4f4a-b0f9-ef9909358c52" providerId="ADAL" clId="{740D8CEB-E5F6-4A8F-B174-465B5FFB378E}" dt="2022-01-05T14:52:19.468" v="57" actId="478"/>
          <ac:grpSpMkLst>
            <pc:docMk/>
            <pc:sldMk cId="2397210964" sldId="267"/>
            <ac:grpSpMk id="24" creationId="{D9C59F38-AC2B-4880-AE7E-60BCB65CCEBB}"/>
          </ac:grpSpMkLst>
        </pc:grpChg>
        <pc:picChg chg="add mod ord">
          <ac:chgData name="SALLE Laurine" userId="cf00f22b-3d83-4f4a-b0f9-ef9909358c52" providerId="ADAL" clId="{740D8CEB-E5F6-4A8F-B174-465B5FFB378E}" dt="2022-01-05T14:52:42.331" v="65" actId="171"/>
          <ac:picMkLst>
            <pc:docMk/>
            <pc:sldMk cId="2397210964" sldId="267"/>
            <ac:picMk id="28" creationId="{F7149BEC-279E-4864-A766-B8C5C0A60CCB}"/>
          </ac:picMkLst>
        </pc:picChg>
      </pc:sldChg>
      <pc:sldChg chg="addSp delSp modSp add mod">
        <pc:chgData name="SALLE Laurine" userId="cf00f22b-3d83-4f4a-b0f9-ef9909358c52" providerId="ADAL" clId="{740D8CEB-E5F6-4A8F-B174-465B5FFB378E}" dt="2022-01-05T14:59:15.995" v="93" actId="14100"/>
        <pc:sldMkLst>
          <pc:docMk/>
          <pc:sldMk cId="1726910597" sldId="277"/>
        </pc:sldMkLst>
        <pc:spChg chg="mod topLvl">
          <ac:chgData name="SALLE Laurine" userId="cf00f22b-3d83-4f4a-b0f9-ef9909358c52" providerId="ADAL" clId="{740D8CEB-E5F6-4A8F-B174-465B5FFB378E}" dt="2022-01-05T14:59:13.755" v="92" actId="164"/>
          <ac:spMkLst>
            <pc:docMk/>
            <pc:sldMk cId="1726910597" sldId="277"/>
            <ac:spMk id="6" creationId="{A040967E-0046-4014-87C6-C54E81D40DF2}"/>
          </ac:spMkLst>
        </pc:spChg>
        <pc:spChg chg="mod topLvl">
          <ac:chgData name="SALLE Laurine" userId="cf00f22b-3d83-4f4a-b0f9-ef9909358c52" providerId="ADAL" clId="{740D8CEB-E5F6-4A8F-B174-465B5FFB378E}" dt="2022-01-05T14:59:13.755" v="92" actId="164"/>
          <ac:spMkLst>
            <pc:docMk/>
            <pc:sldMk cId="1726910597" sldId="277"/>
            <ac:spMk id="7" creationId="{0D15B71C-7386-4B15-9E1A-AB881B905FE9}"/>
          </ac:spMkLst>
        </pc:spChg>
        <pc:spChg chg="mod topLvl">
          <ac:chgData name="SALLE Laurine" userId="cf00f22b-3d83-4f4a-b0f9-ef9909358c52" providerId="ADAL" clId="{740D8CEB-E5F6-4A8F-B174-465B5FFB378E}" dt="2022-01-05T14:59:13.755" v="92" actId="164"/>
          <ac:spMkLst>
            <pc:docMk/>
            <pc:sldMk cId="1726910597" sldId="277"/>
            <ac:spMk id="9" creationId="{6002A98B-9C4C-4C6B-8C23-1B885B2BAE32}"/>
          </ac:spMkLst>
        </pc:spChg>
        <pc:spChg chg="mod topLvl">
          <ac:chgData name="SALLE Laurine" userId="cf00f22b-3d83-4f4a-b0f9-ef9909358c52" providerId="ADAL" clId="{740D8CEB-E5F6-4A8F-B174-465B5FFB378E}" dt="2022-01-05T14:48:57.433" v="47" actId="165"/>
          <ac:spMkLst>
            <pc:docMk/>
            <pc:sldMk cId="1726910597" sldId="277"/>
            <ac:spMk id="10" creationId="{7BF24D8D-1439-4BB8-9B27-8D8F890DB6FB}"/>
          </ac:spMkLst>
        </pc:spChg>
        <pc:spChg chg="mod topLvl">
          <ac:chgData name="SALLE Laurine" userId="cf00f22b-3d83-4f4a-b0f9-ef9909358c52" providerId="ADAL" clId="{740D8CEB-E5F6-4A8F-B174-465B5FFB378E}" dt="2022-01-05T14:59:13.755" v="92" actId="164"/>
          <ac:spMkLst>
            <pc:docMk/>
            <pc:sldMk cId="1726910597" sldId="277"/>
            <ac:spMk id="11" creationId="{20A685F9-8C0C-4ECF-A5BC-16D4B733CD01}"/>
          </ac:spMkLst>
        </pc:spChg>
        <pc:spChg chg="mod topLvl">
          <ac:chgData name="SALLE Laurine" userId="cf00f22b-3d83-4f4a-b0f9-ef9909358c52" providerId="ADAL" clId="{740D8CEB-E5F6-4A8F-B174-465B5FFB378E}" dt="2022-01-05T14:59:13.755" v="92" actId="164"/>
          <ac:spMkLst>
            <pc:docMk/>
            <pc:sldMk cId="1726910597" sldId="277"/>
            <ac:spMk id="13" creationId="{62880007-E4B7-4C7E-A774-ED6B71C52747}"/>
          </ac:spMkLst>
        </pc:spChg>
        <pc:spChg chg="mod topLvl">
          <ac:chgData name="SALLE Laurine" userId="cf00f22b-3d83-4f4a-b0f9-ef9909358c52" providerId="ADAL" clId="{740D8CEB-E5F6-4A8F-B174-465B5FFB378E}" dt="2022-01-05T14:59:13.755" v="92" actId="164"/>
          <ac:spMkLst>
            <pc:docMk/>
            <pc:sldMk cId="1726910597" sldId="277"/>
            <ac:spMk id="14" creationId="{C07E58D5-A336-4A94-AA13-2F6C6FF456C1}"/>
          </ac:spMkLst>
        </pc:spChg>
        <pc:spChg chg="mod topLvl">
          <ac:chgData name="SALLE Laurine" userId="cf00f22b-3d83-4f4a-b0f9-ef9909358c52" providerId="ADAL" clId="{740D8CEB-E5F6-4A8F-B174-465B5FFB378E}" dt="2022-01-05T14:59:13.755" v="92" actId="164"/>
          <ac:spMkLst>
            <pc:docMk/>
            <pc:sldMk cId="1726910597" sldId="277"/>
            <ac:spMk id="45" creationId="{144D04F7-14BE-434A-8A0F-2F17C44C32AF}"/>
          </ac:spMkLst>
        </pc:spChg>
        <pc:spChg chg="mod topLvl">
          <ac:chgData name="SALLE Laurine" userId="cf00f22b-3d83-4f4a-b0f9-ef9909358c52" providerId="ADAL" clId="{740D8CEB-E5F6-4A8F-B174-465B5FFB378E}" dt="2022-01-05T14:48:57.433" v="47" actId="165"/>
          <ac:spMkLst>
            <pc:docMk/>
            <pc:sldMk cId="1726910597" sldId="277"/>
            <ac:spMk id="46" creationId="{413374E3-90C3-4212-8560-C1173C29E713}"/>
          </ac:spMkLst>
        </pc:spChg>
        <pc:spChg chg="mod topLvl">
          <ac:chgData name="SALLE Laurine" userId="cf00f22b-3d83-4f4a-b0f9-ef9909358c52" providerId="ADAL" clId="{740D8CEB-E5F6-4A8F-B174-465B5FFB378E}" dt="2022-01-05T14:48:57.433" v="47" actId="165"/>
          <ac:spMkLst>
            <pc:docMk/>
            <pc:sldMk cId="1726910597" sldId="277"/>
            <ac:spMk id="49" creationId="{AEC62519-8D4E-4CF0-AA7D-82A948B61231}"/>
          </ac:spMkLst>
        </pc:spChg>
        <pc:spChg chg="mod topLvl">
          <ac:chgData name="SALLE Laurine" userId="cf00f22b-3d83-4f4a-b0f9-ef9909358c52" providerId="ADAL" clId="{740D8CEB-E5F6-4A8F-B174-465B5FFB378E}" dt="2022-01-05T14:48:57.433" v="47" actId="165"/>
          <ac:spMkLst>
            <pc:docMk/>
            <pc:sldMk cId="1726910597" sldId="277"/>
            <ac:spMk id="53" creationId="{4183075B-02CC-461A-A22B-446093164F79}"/>
          </ac:spMkLst>
        </pc:spChg>
        <pc:spChg chg="add del mod ord topLvl">
          <ac:chgData name="SALLE Laurine" userId="cf00f22b-3d83-4f4a-b0f9-ef9909358c52" providerId="ADAL" clId="{740D8CEB-E5F6-4A8F-B174-465B5FFB378E}" dt="2022-01-05T14:58:52.316" v="91" actId="14100"/>
          <ac:spMkLst>
            <pc:docMk/>
            <pc:sldMk cId="1726910597" sldId="277"/>
            <ac:spMk id="90" creationId="{A43D53B8-F49A-4C41-9937-46BD6D329373}"/>
          </ac:spMkLst>
        </pc:spChg>
        <pc:grpChg chg="add mod">
          <ac:chgData name="SALLE Laurine" userId="cf00f22b-3d83-4f4a-b0f9-ef9909358c52" providerId="ADAL" clId="{740D8CEB-E5F6-4A8F-B174-465B5FFB378E}" dt="2022-01-05T14:59:15.995" v="93" actId="14100"/>
          <ac:grpSpMkLst>
            <pc:docMk/>
            <pc:sldMk cId="1726910597" sldId="277"/>
            <ac:grpSpMk id="4" creationId="{45331F00-1AB0-4122-BC12-9B7FDD60FF8A}"/>
          </ac:grpSpMkLst>
        </pc:grpChg>
        <pc:grpChg chg="del mod ord">
          <ac:chgData name="SALLE Laurine" userId="cf00f22b-3d83-4f4a-b0f9-ef9909358c52" providerId="ADAL" clId="{740D8CEB-E5F6-4A8F-B174-465B5FFB378E}" dt="2022-01-05T14:48:57.433" v="47" actId="165"/>
          <ac:grpSpMkLst>
            <pc:docMk/>
            <pc:sldMk cId="1726910597" sldId="277"/>
            <ac:grpSpMk id="15" creationId="{156037AA-B56C-460B-A758-FD8372E055F9}"/>
          </ac:grpSpMkLst>
        </pc:grpChg>
        <pc:grpChg chg="add del mod">
          <ac:chgData name="SALLE Laurine" userId="cf00f22b-3d83-4f4a-b0f9-ef9909358c52" providerId="ADAL" clId="{740D8CEB-E5F6-4A8F-B174-465B5FFB378E}" dt="2022-01-05T14:43:24.570" v="10" actId="165"/>
          <ac:grpSpMkLst>
            <pc:docMk/>
            <pc:sldMk cId="1726910597" sldId="277"/>
            <ac:grpSpMk id="88" creationId="{2598D97A-2870-446F-923C-086657EBE7FE}"/>
          </ac:grpSpMkLst>
        </pc:grpChg>
        <pc:graphicFrameChg chg="mod topLvl">
          <ac:chgData name="SALLE Laurine" userId="cf00f22b-3d83-4f4a-b0f9-ef9909358c52" providerId="ADAL" clId="{740D8CEB-E5F6-4A8F-B174-465B5FFB378E}" dt="2022-01-05T14:59:13.755" v="92" actId="164"/>
          <ac:graphicFrameMkLst>
            <pc:docMk/>
            <pc:sldMk cId="1726910597" sldId="277"/>
            <ac:graphicFrameMk id="8" creationId="{58F78486-83FD-45B4-816E-49914389CCE7}"/>
          </ac:graphicFrameMkLst>
        </pc:graphicFrameChg>
        <pc:graphicFrameChg chg="mod topLvl">
          <ac:chgData name="SALLE Laurine" userId="cf00f22b-3d83-4f4a-b0f9-ef9909358c52" providerId="ADAL" clId="{740D8CEB-E5F6-4A8F-B174-465B5FFB378E}" dt="2022-01-05T14:48:57.433" v="47" actId="165"/>
          <ac:graphicFrameMkLst>
            <pc:docMk/>
            <pc:sldMk cId="1726910597" sldId="277"/>
            <ac:graphicFrameMk id="48" creationId="{ABC31AA5-B894-4877-A93E-E745EDAA4252}"/>
          </ac:graphicFrameMkLst>
        </pc:graphicFrameChg>
        <pc:picChg chg="add mod modCrop">
          <ac:chgData name="SALLE Laurine" userId="cf00f22b-3d83-4f4a-b0f9-ef9909358c52" providerId="ADAL" clId="{740D8CEB-E5F6-4A8F-B174-465B5FFB378E}" dt="2022-01-05T14:45:44.872" v="21" actId="1076"/>
          <ac:picMkLst>
            <pc:docMk/>
            <pc:sldMk cId="1726910597" sldId="277"/>
            <ac:picMk id="3" creationId="{9164B616-4298-4B13-8288-1B168D6313BB}"/>
          </ac:picMkLst>
        </pc:picChg>
        <pc:picChg chg="mod topLvl">
          <ac:chgData name="SALLE Laurine" userId="cf00f22b-3d83-4f4a-b0f9-ef9909358c52" providerId="ADAL" clId="{740D8CEB-E5F6-4A8F-B174-465B5FFB378E}" dt="2022-01-05T14:59:13.755" v="92" actId="164"/>
          <ac:picMkLst>
            <pc:docMk/>
            <pc:sldMk cId="1726910597" sldId="277"/>
            <ac:picMk id="12" creationId="{E79FB2D6-A7B2-42BD-9880-40B1135B2443}"/>
          </ac:picMkLst>
        </pc:picChg>
        <pc:picChg chg="mod topLvl">
          <ac:chgData name="SALLE Laurine" userId="cf00f22b-3d83-4f4a-b0f9-ef9909358c52" providerId="ADAL" clId="{740D8CEB-E5F6-4A8F-B174-465B5FFB378E}" dt="2022-01-05T14:59:13.755" v="92" actId="164"/>
          <ac:picMkLst>
            <pc:docMk/>
            <pc:sldMk cId="1726910597" sldId="277"/>
            <ac:picMk id="25" creationId="{926C2ED1-6A50-4A9E-B3E4-60AFB6212DFB}"/>
          </ac:picMkLst>
        </pc:picChg>
        <pc:picChg chg="mod topLvl">
          <ac:chgData name="SALLE Laurine" userId="cf00f22b-3d83-4f4a-b0f9-ef9909358c52" providerId="ADAL" clId="{740D8CEB-E5F6-4A8F-B174-465B5FFB378E}" dt="2022-01-05T14:59:13.755" v="92" actId="164"/>
          <ac:picMkLst>
            <pc:docMk/>
            <pc:sldMk cId="1726910597" sldId="277"/>
            <ac:picMk id="39" creationId="{C85C86EE-0304-40D2-84C1-A3ADA3A4D0E1}"/>
          </ac:picMkLst>
        </pc:picChg>
        <pc:picChg chg="del mod topLvl">
          <ac:chgData name="SALLE Laurine" userId="cf00f22b-3d83-4f4a-b0f9-ef9909358c52" providerId="ADAL" clId="{740D8CEB-E5F6-4A8F-B174-465B5FFB378E}" dt="2022-01-05T14:43:44.402" v="15" actId="478"/>
          <ac:picMkLst>
            <pc:docMk/>
            <pc:sldMk cId="1726910597" sldId="277"/>
            <ac:picMk id="89" creationId="{F992DCA4-FFA1-462A-8E91-6DD2EFB17042}"/>
          </ac:picMkLst>
        </pc:picChg>
        <pc:cxnChg chg="mod topLvl">
          <ac:chgData name="SALLE Laurine" userId="cf00f22b-3d83-4f4a-b0f9-ef9909358c52" providerId="ADAL" clId="{740D8CEB-E5F6-4A8F-B174-465B5FFB378E}" dt="2022-01-05T14:48:57.433" v="47" actId="165"/>
          <ac:cxnSpMkLst>
            <pc:docMk/>
            <pc:sldMk cId="1726910597" sldId="277"/>
            <ac:cxnSpMk id="51" creationId="{B65590C6-FB40-4F85-B5AA-47486B404A85}"/>
          </ac:cxnSpMkLst>
        </pc:cxnChg>
        <pc:cxnChg chg="mod topLvl">
          <ac:chgData name="SALLE Laurine" userId="cf00f22b-3d83-4f4a-b0f9-ef9909358c52" providerId="ADAL" clId="{740D8CEB-E5F6-4A8F-B174-465B5FFB378E}" dt="2022-01-05T14:48:57.433" v="47" actId="165"/>
          <ac:cxnSpMkLst>
            <pc:docMk/>
            <pc:sldMk cId="1726910597" sldId="277"/>
            <ac:cxnSpMk id="52" creationId="{5FA9DC24-51FA-4AA2-996A-14B2D692D83F}"/>
          </ac:cxnSpMkLst>
        </pc:cxnChg>
      </pc:sldChg>
    </pc:docChg>
  </pc:docChgLst>
</pc:chgInfo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.xlsx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.xlsx"/><Relationship Id="rId2" Type="http://schemas.microsoft.com/office/2011/relationships/chartColorStyle" Target="colors2.xml"/><Relationship Id="rId1" Type="http://schemas.microsoft.com/office/2011/relationships/chartStyle" Target="style2.xml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2.xlsx"/><Relationship Id="rId2" Type="http://schemas.microsoft.com/office/2011/relationships/chartColorStyle" Target="colors3.xml"/><Relationship Id="rId1" Type="http://schemas.microsoft.com/office/2011/relationships/chartStyle" Target="style3.xml"/></Relationships>
</file>

<file path=ppt/charts/_rels/chart4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3.xlsx"/><Relationship Id="rId2" Type="http://schemas.microsoft.com/office/2011/relationships/chartColorStyle" Target="colors4.xml"/><Relationship Id="rId1" Type="http://schemas.microsoft.com/office/2011/relationships/chartStyle" Target="style4.xml"/></Relationships>
</file>

<file path=ppt/charts/_rels/chart5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6.xlsx"/><Relationship Id="rId2" Type="http://schemas.microsoft.com/office/2011/relationships/chartColorStyle" Target="colors7.xml"/><Relationship Id="rId1" Type="http://schemas.microsoft.com/office/2011/relationships/chartStyle" Target="style7.xml"/></Relationships>
</file>

<file path=ppt/charts/_rels/chart6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7.xlsx"/><Relationship Id="rId2" Type="http://schemas.microsoft.com/office/2011/relationships/chartColorStyle" Target="colors8.xml"/><Relationship Id="rId1" Type="http://schemas.microsoft.com/office/2011/relationships/chartStyle" Target="style8.xml"/></Relationships>
</file>

<file path=ppt/charts/_rels/chart7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9.xlsx"/><Relationship Id="rId2" Type="http://schemas.microsoft.com/office/2011/relationships/chartColorStyle" Target="colors10.xml"/><Relationship Id="rId1" Type="http://schemas.microsoft.com/office/2011/relationships/chartStyle" Target="style10.xml"/></Relationships>
</file>

<file path=ppt/charts/_rels/chart8.xml.rels><?xml version="1.0" encoding="UTF-8" standalone="yes"?>
<Relationships xmlns="http://schemas.openxmlformats.org/package/2006/relationships"><Relationship Id="rId3" Type="http://schemas.openxmlformats.org/officeDocument/2006/relationships/package" Target="../embeddings/Microsoft_Excel_Worksheet10.xlsx"/><Relationship Id="rId2" Type="http://schemas.microsoft.com/office/2011/relationships/chartColorStyle" Target="colors11.xml"/><Relationship Id="rId1" Type="http://schemas.microsoft.com/office/2011/relationships/chartStyle" Target="style11.xml"/></Relationships>
</file>

<file path=ppt/charts/_rels/chartEx1.xml.rels><?xml version="1.0" encoding="UTF-8" standalone="yes"?>
<Relationships xmlns="http://schemas.openxmlformats.org/package/2006/relationships"><Relationship Id="rId3" Type="http://schemas.microsoft.com/office/2011/relationships/chartColorStyle" Target="colors5.xml"/><Relationship Id="rId2" Type="http://schemas.microsoft.com/office/2011/relationships/chartStyle" Target="style5.xml"/><Relationship Id="rId1" Type="http://schemas.openxmlformats.org/officeDocument/2006/relationships/package" Target="../embeddings/Microsoft_Excel_Worksheet4.xlsx"/></Relationships>
</file>

<file path=ppt/charts/_rels/chartEx2.xml.rels><?xml version="1.0" encoding="UTF-8" standalone="yes"?>
<Relationships xmlns="http://schemas.openxmlformats.org/package/2006/relationships"><Relationship Id="rId3" Type="http://schemas.microsoft.com/office/2011/relationships/chartColorStyle" Target="colors6.xml"/><Relationship Id="rId2" Type="http://schemas.microsoft.com/office/2011/relationships/chartStyle" Target="style6.xml"/><Relationship Id="rId1" Type="http://schemas.openxmlformats.org/officeDocument/2006/relationships/package" Target="../embeddings/Microsoft_Excel_Worksheet5.xlsx"/></Relationships>
</file>

<file path=ppt/charts/_rels/chartEx3.xml.rels><?xml version="1.0" encoding="UTF-8" standalone="yes"?>
<Relationships xmlns="http://schemas.openxmlformats.org/package/2006/relationships"><Relationship Id="rId3" Type="http://schemas.microsoft.com/office/2011/relationships/chartColorStyle" Target="colors9.xml"/><Relationship Id="rId2" Type="http://schemas.microsoft.com/office/2011/relationships/chartStyle" Target="style9.xml"/><Relationship Id="rId1" Type="http://schemas.openxmlformats.org/officeDocument/2006/relationships/package" Target="../embeddings/Microsoft_Excel_Worksheet8.xlsx"/></Relationships>
</file>

<file path=ppt/charts/_rels/chartEx4.xml.rels><?xml version="1.0" encoding="UTF-8" standalone="yes"?>
<Relationships xmlns="http://schemas.openxmlformats.org/package/2006/relationships"><Relationship Id="rId3" Type="http://schemas.microsoft.com/office/2011/relationships/chartColorStyle" Target="colors12.xml"/><Relationship Id="rId2" Type="http://schemas.microsoft.com/office/2011/relationships/chartStyle" Target="style12.xml"/><Relationship Id="rId1" Type="http://schemas.openxmlformats.org/officeDocument/2006/relationships/package" Target="../embeddings/Microsoft_Excel_Worksheet11.xlsx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fr-F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view3D>
      <c:rotX val="15"/>
      <c:rotY val="20"/>
      <c:depthPercent val="100"/>
      <c:rAngAx val="1"/>
    </c:view3D>
    <c:floor>
      <c:thickness val="0"/>
      <c:spPr>
        <a:noFill/>
        <a:ln>
          <a:noFill/>
        </a:ln>
        <a:effectLst/>
        <a:sp3d/>
      </c:spPr>
    </c:floor>
    <c:sideWall>
      <c:thickness val="0"/>
      <c:spPr>
        <a:noFill/>
        <a:ln w="25400">
          <a:noFill/>
        </a:ln>
        <a:effectLst/>
        <a:sp3d/>
      </c:spPr>
    </c:sideWall>
    <c:backWall>
      <c:thickness val="0"/>
      <c:spPr>
        <a:noFill/>
        <a:ln w="25400">
          <a:noFill/>
        </a:ln>
        <a:effectLst/>
        <a:sp3d/>
      </c:spPr>
    </c:backWall>
    <c:plotArea>
      <c:layout/>
      <c:bar3DChart>
        <c:barDir val="col"/>
        <c:grouping val="stacked"/>
        <c:varyColors val="0"/>
        <c:ser>
          <c:idx val="0"/>
          <c:order val="0"/>
          <c:tx>
            <c:strRef>
              <c:f>Feuil1!$B$1</c:f>
              <c:strCache>
                <c:ptCount val="1"/>
                <c:pt idx="0">
                  <c:v>Série 1</c:v>
                </c:pt>
              </c:strCache>
            </c:strRef>
          </c:tx>
          <c:spPr>
            <a:solidFill>
              <a:srgbClr val="FC9171"/>
            </a:solidFill>
            <a:ln>
              <a:noFill/>
            </a:ln>
            <a:effectLst/>
            <a:sp3d/>
          </c:spPr>
          <c:invertIfNegative val="0"/>
          <c:cat>
            <c:strRef>
              <c:f>Feuil1!$A$2</c:f>
              <c:strCache>
                <c:ptCount val="1"/>
                <c:pt idx="0">
                  <c:v>Catégorie 1</c:v>
                </c:pt>
              </c:strCache>
            </c:strRef>
          </c:cat>
          <c:val>
            <c:numRef>
              <c:f>Feuil1!$B$2</c:f>
              <c:numCache>
                <c:formatCode>General</c:formatCode>
                <c:ptCount val="1"/>
                <c:pt idx="0">
                  <c:v>80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0E5C-4260-BDD5-5A3E4B00A482}"/>
            </c:ext>
          </c:extLst>
        </c:ser>
        <c:ser>
          <c:idx val="1"/>
          <c:order val="1"/>
          <c:tx>
            <c:strRef>
              <c:f>Feuil1!$C$1</c:f>
              <c:strCache>
                <c:ptCount val="1"/>
                <c:pt idx="0">
                  <c:v>Série 2</c:v>
                </c:pt>
              </c:strCache>
            </c:strRef>
          </c:tx>
          <c:spPr>
            <a:solidFill>
              <a:srgbClr val="C0151B"/>
            </a:solidFill>
            <a:ln>
              <a:noFill/>
            </a:ln>
            <a:effectLst/>
            <a:sp3d/>
          </c:spPr>
          <c:invertIfNegative val="0"/>
          <c:cat>
            <c:strRef>
              <c:f>Feuil1!$A$2</c:f>
              <c:strCache>
                <c:ptCount val="1"/>
                <c:pt idx="0">
                  <c:v>Catégorie 1</c:v>
                </c:pt>
              </c:strCache>
            </c:strRef>
          </c:cat>
          <c:val>
            <c:numRef>
              <c:f>Feuil1!$C$2</c:f>
              <c:numCache>
                <c:formatCode>General</c:formatCode>
                <c:ptCount val="1"/>
                <c:pt idx="0">
                  <c:v>1877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0E5C-4260-BDD5-5A3E4B00A482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shape val="box"/>
        <c:axId val="533320112"/>
        <c:axId val="533323856"/>
        <c:axId val="0"/>
      </c:bar3DChart>
      <c:catAx>
        <c:axId val="533320112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533323856"/>
        <c:crosses val="autoZero"/>
        <c:auto val="1"/>
        <c:lblAlgn val="ctr"/>
        <c:lblOffset val="100"/>
        <c:noMultiLvlLbl val="0"/>
      </c:catAx>
      <c:valAx>
        <c:axId val="533323856"/>
        <c:scaling>
          <c:orientation val="minMax"/>
        </c:scaling>
        <c:delete val="1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crossAx val="53332011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fr-FR"/>
    </a:p>
  </c:txPr>
  <c:externalData r:id="rId3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fr-F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view3D>
      <c:rotX val="15"/>
      <c:rotY val="20"/>
      <c:depthPercent val="100"/>
      <c:rAngAx val="1"/>
    </c:view3D>
    <c:floor>
      <c:thickness val="0"/>
      <c:spPr>
        <a:noFill/>
        <a:ln>
          <a:noFill/>
        </a:ln>
        <a:effectLst/>
        <a:sp3d/>
      </c:spPr>
    </c:floor>
    <c:sideWall>
      <c:thickness val="0"/>
      <c:spPr>
        <a:noFill/>
        <a:ln>
          <a:noFill/>
        </a:ln>
        <a:effectLst/>
        <a:sp3d/>
      </c:spPr>
    </c:sideWall>
    <c:backWall>
      <c:thickness val="0"/>
      <c:spPr>
        <a:noFill/>
        <a:ln>
          <a:noFill/>
        </a:ln>
        <a:effectLst/>
        <a:sp3d/>
      </c:spPr>
    </c:backWall>
    <c:plotArea>
      <c:layout/>
      <c:bar3DChart>
        <c:barDir val="bar"/>
        <c:grouping val="stacked"/>
        <c:varyColors val="0"/>
        <c:ser>
          <c:idx val="0"/>
          <c:order val="0"/>
          <c:tx>
            <c:strRef>
              <c:f>Feuil1!$B$1</c:f>
              <c:strCache>
                <c:ptCount val="1"/>
                <c:pt idx="0">
                  <c:v>Série 1</c:v>
                </c:pt>
              </c:strCache>
            </c:strRef>
          </c:tx>
          <c:spPr>
            <a:solidFill>
              <a:schemeClr val="accent1"/>
            </a:solidFill>
            <a:ln>
              <a:solidFill>
                <a:srgbClr val="FC9171"/>
              </a:solidFill>
            </a:ln>
            <a:effectLst/>
            <a:sp3d>
              <a:contourClr>
                <a:srgbClr val="FC9171"/>
              </a:contourClr>
            </a:sp3d>
          </c:spPr>
          <c:invertIfNegative val="0"/>
          <c:dPt>
            <c:idx val="0"/>
            <c:invertIfNegative val="0"/>
            <c:bubble3D val="0"/>
            <c:spPr>
              <a:solidFill>
                <a:srgbClr val="FC9171"/>
              </a:solidFill>
              <a:ln>
                <a:noFill/>
              </a:ln>
              <a:effectLst/>
              <a:sp3d/>
            </c:spPr>
            <c:extLst>
              <c:ext xmlns:c16="http://schemas.microsoft.com/office/drawing/2014/chart" uri="{C3380CC4-5D6E-409C-BE32-E72D297353CC}">
                <c16:uniqueId val="{00000001-03E8-41A9-805B-EE65F722582A}"/>
              </c:ext>
            </c:extLst>
          </c:dPt>
          <c:cat>
            <c:strRef>
              <c:f>Feuil1!$A$2</c:f>
              <c:strCache>
                <c:ptCount val="1"/>
                <c:pt idx="0">
                  <c:v>Catégorie 1</c:v>
                </c:pt>
              </c:strCache>
            </c:strRef>
          </c:cat>
          <c:val>
            <c:numRef>
              <c:f>Feuil1!$B$2</c:f>
              <c:numCache>
                <c:formatCode>General</c:formatCode>
                <c:ptCount val="1"/>
                <c:pt idx="0">
                  <c:v>80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03E8-41A9-805B-EE65F722582A}"/>
            </c:ext>
          </c:extLst>
        </c:ser>
        <c:ser>
          <c:idx val="1"/>
          <c:order val="1"/>
          <c:tx>
            <c:strRef>
              <c:f>Feuil1!$C$1</c:f>
              <c:strCache>
                <c:ptCount val="1"/>
                <c:pt idx="0">
                  <c:v>Série 2</c:v>
                </c:pt>
              </c:strCache>
            </c:strRef>
          </c:tx>
          <c:spPr>
            <a:solidFill>
              <a:srgbClr val="C00000"/>
            </a:solidFill>
            <a:ln>
              <a:noFill/>
            </a:ln>
            <a:effectLst/>
            <a:sp3d/>
          </c:spPr>
          <c:invertIfNegative val="0"/>
          <c:cat>
            <c:strRef>
              <c:f>Feuil1!$A$2</c:f>
              <c:strCache>
                <c:ptCount val="1"/>
                <c:pt idx="0">
                  <c:v>Catégorie 1</c:v>
                </c:pt>
              </c:strCache>
            </c:strRef>
          </c:cat>
          <c:val>
            <c:numRef>
              <c:f>Feuil1!$C$2</c:f>
              <c:numCache>
                <c:formatCode>General</c:formatCode>
                <c:ptCount val="1"/>
                <c:pt idx="0">
                  <c:v>1885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03E8-41A9-805B-EE65F722582A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shape val="box"/>
        <c:axId val="1002949039"/>
        <c:axId val="1002933647"/>
        <c:axId val="0"/>
      </c:bar3DChart>
      <c:catAx>
        <c:axId val="1002949039"/>
        <c:scaling>
          <c:orientation val="minMax"/>
        </c:scaling>
        <c:delete val="1"/>
        <c:axPos val="l"/>
        <c:numFmt formatCode="General" sourceLinked="1"/>
        <c:majorTickMark val="none"/>
        <c:minorTickMark val="none"/>
        <c:tickLblPos val="nextTo"/>
        <c:crossAx val="1002933647"/>
        <c:crosses val="autoZero"/>
        <c:auto val="1"/>
        <c:lblAlgn val="ctr"/>
        <c:lblOffset val="100"/>
        <c:noMultiLvlLbl val="0"/>
      </c:catAx>
      <c:valAx>
        <c:axId val="1002933647"/>
        <c:scaling>
          <c:orientation val="minMax"/>
        </c:scaling>
        <c:delete val="1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crossAx val="1002949039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fr-FR"/>
    </a:p>
  </c:txPr>
  <c:externalData r:id="rId3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fr-F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view3D>
      <c:rotX val="15"/>
      <c:rotY val="20"/>
      <c:depthPercent val="100"/>
      <c:rAngAx val="1"/>
    </c:view3D>
    <c:floor>
      <c:thickness val="0"/>
      <c:spPr>
        <a:noFill/>
        <a:ln>
          <a:noFill/>
        </a:ln>
        <a:effectLst/>
        <a:sp3d/>
      </c:spPr>
    </c:floor>
    <c:sideWall>
      <c:thickness val="0"/>
      <c:spPr>
        <a:noFill/>
        <a:ln w="25400">
          <a:noFill/>
        </a:ln>
        <a:effectLst/>
        <a:sp3d/>
      </c:spPr>
    </c:sideWall>
    <c:backWall>
      <c:thickness val="0"/>
      <c:spPr>
        <a:noFill/>
        <a:ln w="25400">
          <a:noFill/>
        </a:ln>
        <a:effectLst/>
        <a:sp3d/>
      </c:spPr>
    </c:backWall>
    <c:plotArea>
      <c:layout/>
      <c:bar3DChart>
        <c:barDir val="col"/>
        <c:grouping val="stacked"/>
        <c:varyColors val="0"/>
        <c:ser>
          <c:idx val="0"/>
          <c:order val="0"/>
          <c:tx>
            <c:strRef>
              <c:f>Feuil1!$B$1</c:f>
              <c:strCache>
                <c:ptCount val="1"/>
                <c:pt idx="0">
                  <c:v>Série 1</c:v>
                </c:pt>
              </c:strCache>
            </c:strRef>
          </c:tx>
          <c:spPr>
            <a:solidFill>
              <a:srgbClr val="FC9171"/>
            </a:solidFill>
            <a:ln>
              <a:noFill/>
            </a:ln>
            <a:effectLst/>
            <a:sp3d/>
          </c:spPr>
          <c:invertIfNegative val="0"/>
          <c:cat>
            <c:strRef>
              <c:f>Feuil1!$A$2</c:f>
              <c:strCache>
                <c:ptCount val="1"/>
                <c:pt idx="0">
                  <c:v>Catégorie 1</c:v>
                </c:pt>
              </c:strCache>
            </c:strRef>
          </c:cat>
          <c:val>
            <c:numRef>
              <c:f>Feuil1!$B$2</c:f>
              <c:numCache>
                <c:formatCode>General</c:formatCode>
                <c:ptCount val="1"/>
                <c:pt idx="0">
                  <c:v>80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C451-4B3E-AA93-76393319EE9D}"/>
            </c:ext>
          </c:extLst>
        </c:ser>
        <c:ser>
          <c:idx val="1"/>
          <c:order val="1"/>
          <c:tx>
            <c:strRef>
              <c:f>Feuil1!$C$1</c:f>
              <c:strCache>
                <c:ptCount val="1"/>
                <c:pt idx="0">
                  <c:v>Série 2</c:v>
                </c:pt>
              </c:strCache>
            </c:strRef>
          </c:tx>
          <c:spPr>
            <a:solidFill>
              <a:srgbClr val="C0151B"/>
            </a:solidFill>
            <a:ln>
              <a:noFill/>
            </a:ln>
            <a:effectLst/>
            <a:sp3d/>
          </c:spPr>
          <c:invertIfNegative val="0"/>
          <c:cat>
            <c:strRef>
              <c:f>Feuil1!$A$2</c:f>
              <c:strCache>
                <c:ptCount val="1"/>
                <c:pt idx="0">
                  <c:v>Catégorie 1</c:v>
                </c:pt>
              </c:strCache>
            </c:strRef>
          </c:cat>
          <c:val>
            <c:numRef>
              <c:f>Feuil1!$C$2</c:f>
              <c:numCache>
                <c:formatCode>General</c:formatCode>
                <c:ptCount val="1"/>
                <c:pt idx="0">
                  <c:v>1877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C451-4B3E-AA93-76393319EE9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shape val="box"/>
        <c:axId val="533320112"/>
        <c:axId val="533323856"/>
        <c:axId val="0"/>
      </c:bar3DChart>
      <c:catAx>
        <c:axId val="533320112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533323856"/>
        <c:crosses val="autoZero"/>
        <c:auto val="1"/>
        <c:lblAlgn val="ctr"/>
        <c:lblOffset val="100"/>
        <c:noMultiLvlLbl val="0"/>
      </c:catAx>
      <c:valAx>
        <c:axId val="533323856"/>
        <c:scaling>
          <c:orientation val="minMax"/>
        </c:scaling>
        <c:delete val="1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crossAx val="53332011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fr-FR"/>
    </a:p>
  </c:txPr>
  <c:externalData r:id="rId3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fr-F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view3D>
      <c:rotX val="15"/>
      <c:rotY val="20"/>
      <c:depthPercent val="100"/>
      <c:rAngAx val="1"/>
    </c:view3D>
    <c:floor>
      <c:thickness val="0"/>
      <c:spPr>
        <a:noFill/>
        <a:ln>
          <a:noFill/>
        </a:ln>
        <a:effectLst/>
        <a:sp3d/>
      </c:spPr>
    </c:floor>
    <c:sideWall>
      <c:thickness val="0"/>
      <c:spPr>
        <a:noFill/>
        <a:ln>
          <a:noFill/>
        </a:ln>
        <a:effectLst/>
        <a:sp3d/>
      </c:spPr>
    </c:sideWall>
    <c:backWall>
      <c:thickness val="0"/>
      <c:spPr>
        <a:noFill/>
        <a:ln>
          <a:noFill/>
        </a:ln>
        <a:effectLst/>
        <a:sp3d/>
      </c:spPr>
    </c:backWall>
    <c:plotArea>
      <c:layout/>
      <c:bar3DChart>
        <c:barDir val="bar"/>
        <c:grouping val="stacked"/>
        <c:varyColors val="0"/>
        <c:ser>
          <c:idx val="0"/>
          <c:order val="0"/>
          <c:tx>
            <c:strRef>
              <c:f>Feuil1!$B$1</c:f>
              <c:strCache>
                <c:ptCount val="1"/>
                <c:pt idx="0">
                  <c:v>Série 1</c:v>
                </c:pt>
              </c:strCache>
            </c:strRef>
          </c:tx>
          <c:spPr>
            <a:solidFill>
              <a:schemeClr val="accent1"/>
            </a:solidFill>
            <a:ln>
              <a:solidFill>
                <a:srgbClr val="FC9171"/>
              </a:solidFill>
            </a:ln>
            <a:effectLst/>
            <a:sp3d>
              <a:contourClr>
                <a:srgbClr val="FC9171"/>
              </a:contourClr>
            </a:sp3d>
          </c:spPr>
          <c:invertIfNegative val="0"/>
          <c:dPt>
            <c:idx val="0"/>
            <c:invertIfNegative val="0"/>
            <c:bubble3D val="0"/>
            <c:spPr>
              <a:solidFill>
                <a:srgbClr val="FC9171"/>
              </a:solidFill>
              <a:ln>
                <a:noFill/>
              </a:ln>
              <a:effectLst/>
              <a:sp3d/>
            </c:spPr>
            <c:extLst>
              <c:ext xmlns:c16="http://schemas.microsoft.com/office/drawing/2014/chart" uri="{C3380CC4-5D6E-409C-BE32-E72D297353CC}">
                <c16:uniqueId val="{00000004-1335-448E-BEB4-AC1FBE856401}"/>
              </c:ext>
            </c:extLst>
          </c:dPt>
          <c:cat>
            <c:strRef>
              <c:f>Feuil1!$A$2</c:f>
              <c:strCache>
                <c:ptCount val="1"/>
                <c:pt idx="0">
                  <c:v>Catégorie 1</c:v>
                </c:pt>
              </c:strCache>
            </c:strRef>
          </c:cat>
          <c:val>
            <c:numRef>
              <c:f>Feuil1!$B$2</c:f>
              <c:numCache>
                <c:formatCode>General</c:formatCode>
                <c:ptCount val="1"/>
                <c:pt idx="0">
                  <c:v>80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335-448E-BEB4-AC1FBE856401}"/>
            </c:ext>
          </c:extLst>
        </c:ser>
        <c:ser>
          <c:idx val="1"/>
          <c:order val="1"/>
          <c:tx>
            <c:strRef>
              <c:f>Feuil1!$C$1</c:f>
              <c:strCache>
                <c:ptCount val="1"/>
                <c:pt idx="0">
                  <c:v>Série 2</c:v>
                </c:pt>
              </c:strCache>
            </c:strRef>
          </c:tx>
          <c:spPr>
            <a:solidFill>
              <a:srgbClr val="C00000"/>
            </a:solidFill>
            <a:ln>
              <a:noFill/>
            </a:ln>
            <a:effectLst/>
            <a:sp3d/>
          </c:spPr>
          <c:invertIfNegative val="0"/>
          <c:cat>
            <c:strRef>
              <c:f>Feuil1!$A$2</c:f>
              <c:strCache>
                <c:ptCount val="1"/>
                <c:pt idx="0">
                  <c:v>Catégorie 1</c:v>
                </c:pt>
              </c:strCache>
            </c:strRef>
          </c:cat>
          <c:val>
            <c:numRef>
              <c:f>Feuil1!$C$2</c:f>
              <c:numCache>
                <c:formatCode>General</c:formatCode>
                <c:ptCount val="1"/>
                <c:pt idx="0">
                  <c:v>1885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1335-448E-BEB4-AC1FBE85640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shape val="box"/>
        <c:axId val="1002949039"/>
        <c:axId val="1002933647"/>
        <c:axId val="0"/>
      </c:bar3DChart>
      <c:catAx>
        <c:axId val="1002949039"/>
        <c:scaling>
          <c:orientation val="minMax"/>
        </c:scaling>
        <c:delete val="1"/>
        <c:axPos val="l"/>
        <c:numFmt formatCode="General" sourceLinked="1"/>
        <c:majorTickMark val="none"/>
        <c:minorTickMark val="none"/>
        <c:tickLblPos val="nextTo"/>
        <c:crossAx val="1002933647"/>
        <c:crosses val="autoZero"/>
        <c:auto val="1"/>
        <c:lblAlgn val="ctr"/>
        <c:lblOffset val="100"/>
        <c:noMultiLvlLbl val="0"/>
      </c:catAx>
      <c:valAx>
        <c:axId val="1002933647"/>
        <c:scaling>
          <c:orientation val="minMax"/>
        </c:scaling>
        <c:delete val="1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crossAx val="1002949039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fr-FR"/>
    </a:p>
  </c:txPr>
  <c:externalData r:id="rId3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fr-F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view3D>
      <c:rotX val="15"/>
      <c:rotY val="20"/>
      <c:depthPercent val="100"/>
      <c:rAngAx val="1"/>
    </c:view3D>
    <c:floor>
      <c:thickness val="0"/>
      <c:spPr>
        <a:noFill/>
        <a:ln>
          <a:noFill/>
        </a:ln>
        <a:effectLst/>
        <a:sp3d/>
      </c:spPr>
    </c:floor>
    <c:sideWall>
      <c:thickness val="0"/>
      <c:spPr>
        <a:noFill/>
        <a:ln w="25400">
          <a:noFill/>
        </a:ln>
        <a:effectLst/>
        <a:sp3d/>
      </c:spPr>
    </c:sideWall>
    <c:backWall>
      <c:thickness val="0"/>
      <c:spPr>
        <a:noFill/>
        <a:ln w="25400">
          <a:noFill/>
        </a:ln>
        <a:effectLst/>
        <a:sp3d/>
      </c:spPr>
    </c:backWall>
    <c:plotArea>
      <c:layout/>
      <c:bar3DChart>
        <c:barDir val="col"/>
        <c:grouping val="stacked"/>
        <c:varyColors val="0"/>
        <c:ser>
          <c:idx val="0"/>
          <c:order val="0"/>
          <c:tx>
            <c:strRef>
              <c:f>Feuil1!$B$1</c:f>
              <c:strCache>
                <c:ptCount val="1"/>
                <c:pt idx="0">
                  <c:v>Série 1</c:v>
                </c:pt>
              </c:strCache>
            </c:strRef>
          </c:tx>
          <c:spPr>
            <a:solidFill>
              <a:srgbClr val="FC9171"/>
            </a:solidFill>
            <a:ln>
              <a:noFill/>
            </a:ln>
            <a:effectLst/>
            <a:sp3d/>
          </c:spPr>
          <c:invertIfNegative val="0"/>
          <c:cat>
            <c:strRef>
              <c:f>Feuil1!$A$2</c:f>
              <c:strCache>
                <c:ptCount val="1"/>
                <c:pt idx="0">
                  <c:v>Catégorie 1</c:v>
                </c:pt>
              </c:strCache>
            </c:strRef>
          </c:cat>
          <c:val>
            <c:numRef>
              <c:f>Feuil1!$B$2</c:f>
              <c:numCache>
                <c:formatCode>General</c:formatCode>
                <c:ptCount val="1"/>
                <c:pt idx="0">
                  <c:v>80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C451-4B3E-AA93-76393319EE9D}"/>
            </c:ext>
          </c:extLst>
        </c:ser>
        <c:ser>
          <c:idx val="1"/>
          <c:order val="1"/>
          <c:tx>
            <c:strRef>
              <c:f>Feuil1!$C$1</c:f>
              <c:strCache>
                <c:ptCount val="1"/>
                <c:pt idx="0">
                  <c:v>Série 2</c:v>
                </c:pt>
              </c:strCache>
            </c:strRef>
          </c:tx>
          <c:spPr>
            <a:solidFill>
              <a:srgbClr val="C0151B"/>
            </a:solidFill>
            <a:ln>
              <a:noFill/>
            </a:ln>
            <a:effectLst/>
            <a:sp3d/>
          </c:spPr>
          <c:invertIfNegative val="0"/>
          <c:cat>
            <c:strRef>
              <c:f>Feuil1!$A$2</c:f>
              <c:strCache>
                <c:ptCount val="1"/>
                <c:pt idx="0">
                  <c:v>Catégorie 1</c:v>
                </c:pt>
              </c:strCache>
            </c:strRef>
          </c:cat>
          <c:val>
            <c:numRef>
              <c:f>Feuil1!$C$2</c:f>
              <c:numCache>
                <c:formatCode>General</c:formatCode>
                <c:ptCount val="1"/>
                <c:pt idx="0">
                  <c:v>1877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C451-4B3E-AA93-76393319EE9D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shape val="box"/>
        <c:axId val="533320112"/>
        <c:axId val="533323856"/>
        <c:axId val="0"/>
      </c:bar3DChart>
      <c:catAx>
        <c:axId val="533320112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533323856"/>
        <c:crosses val="autoZero"/>
        <c:auto val="1"/>
        <c:lblAlgn val="ctr"/>
        <c:lblOffset val="100"/>
        <c:noMultiLvlLbl val="0"/>
      </c:catAx>
      <c:valAx>
        <c:axId val="533323856"/>
        <c:scaling>
          <c:orientation val="minMax"/>
        </c:scaling>
        <c:delete val="1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crossAx val="53332011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fr-FR"/>
    </a:p>
  </c:txPr>
  <c:externalData r:id="rId3">
    <c:autoUpdate val="0"/>
  </c:externalData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fr-F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view3D>
      <c:rotX val="15"/>
      <c:rotY val="20"/>
      <c:depthPercent val="100"/>
      <c:rAngAx val="1"/>
    </c:view3D>
    <c:floor>
      <c:thickness val="0"/>
      <c:spPr>
        <a:noFill/>
        <a:ln>
          <a:noFill/>
        </a:ln>
        <a:effectLst/>
        <a:sp3d/>
      </c:spPr>
    </c:floor>
    <c:sideWall>
      <c:thickness val="0"/>
      <c:spPr>
        <a:noFill/>
        <a:ln>
          <a:noFill/>
        </a:ln>
        <a:effectLst/>
        <a:sp3d/>
      </c:spPr>
    </c:sideWall>
    <c:backWall>
      <c:thickness val="0"/>
      <c:spPr>
        <a:noFill/>
        <a:ln>
          <a:noFill/>
        </a:ln>
        <a:effectLst/>
        <a:sp3d/>
      </c:spPr>
    </c:backWall>
    <c:plotArea>
      <c:layout/>
      <c:bar3DChart>
        <c:barDir val="bar"/>
        <c:grouping val="stacked"/>
        <c:varyColors val="0"/>
        <c:ser>
          <c:idx val="0"/>
          <c:order val="0"/>
          <c:tx>
            <c:strRef>
              <c:f>Feuil1!$B$1</c:f>
              <c:strCache>
                <c:ptCount val="1"/>
                <c:pt idx="0">
                  <c:v>Série 1</c:v>
                </c:pt>
              </c:strCache>
            </c:strRef>
          </c:tx>
          <c:spPr>
            <a:solidFill>
              <a:schemeClr val="accent1"/>
            </a:solidFill>
            <a:ln>
              <a:solidFill>
                <a:srgbClr val="FC9171"/>
              </a:solidFill>
            </a:ln>
            <a:effectLst/>
            <a:sp3d>
              <a:contourClr>
                <a:srgbClr val="FC9171"/>
              </a:contourClr>
            </a:sp3d>
          </c:spPr>
          <c:invertIfNegative val="0"/>
          <c:dPt>
            <c:idx val="0"/>
            <c:invertIfNegative val="0"/>
            <c:bubble3D val="0"/>
            <c:spPr>
              <a:solidFill>
                <a:srgbClr val="FC9171"/>
              </a:solidFill>
              <a:ln>
                <a:noFill/>
              </a:ln>
              <a:effectLst/>
              <a:sp3d/>
            </c:spPr>
            <c:extLst>
              <c:ext xmlns:c16="http://schemas.microsoft.com/office/drawing/2014/chart" uri="{C3380CC4-5D6E-409C-BE32-E72D297353CC}">
                <c16:uniqueId val="{00000004-1335-448E-BEB4-AC1FBE856401}"/>
              </c:ext>
            </c:extLst>
          </c:dPt>
          <c:cat>
            <c:strRef>
              <c:f>Feuil1!$A$2</c:f>
              <c:strCache>
                <c:ptCount val="1"/>
                <c:pt idx="0">
                  <c:v>Catégorie 1</c:v>
                </c:pt>
              </c:strCache>
            </c:strRef>
          </c:cat>
          <c:val>
            <c:numRef>
              <c:f>Feuil1!$B$2</c:f>
              <c:numCache>
                <c:formatCode>General</c:formatCode>
                <c:ptCount val="1"/>
                <c:pt idx="0">
                  <c:v>80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1335-448E-BEB4-AC1FBE856401}"/>
            </c:ext>
          </c:extLst>
        </c:ser>
        <c:ser>
          <c:idx val="1"/>
          <c:order val="1"/>
          <c:tx>
            <c:strRef>
              <c:f>Feuil1!$C$1</c:f>
              <c:strCache>
                <c:ptCount val="1"/>
                <c:pt idx="0">
                  <c:v>Série 2</c:v>
                </c:pt>
              </c:strCache>
            </c:strRef>
          </c:tx>
          <c:spPr>
            <a:solidFill>
              <a:srgbClr val="C00000"/>
            </a:solidFill>
            <a:ln>
              <a:noFill/>
            </a:ln>
            <a:effectLst/>
            <a:sp3d/>
          </c:spPr>
          <c:invertIfNegative val="0"/>
          <c:cat>
            <c:strRef>
              <c:f>Feuil1!$A$2</c:f>
              <c:strCache>
                <c:ptCount val="1"/>
                <c:pt idx="0">
                  <c:v>Catégorie 1</c:v>
                </c:pt>
              </c:strCache>
            </c:strRef>
          </c:cat>
          <c:val>
            <c:numRef>
              <c:f>Feuil1!$C$2</c:f>
              <c:numCache>
                <c:formatCode>General</c:formatCode>
                <c:ptCount val="1"/>
                <c:pt idx="0">
                  <c:v>1885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1335-448E-BEB4-AC1FBE85640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shape val="box"/>
        <c:axId val="1002949039"/>
        <c:axId val="1002933647"/>
        <c:axId val="0"/>
      </c:bar3DChart>
      <c:catAx>
        <c:axId val="1002949039"/>
        <c:scaling>
          <c:orientation val="minMax"/>
        </c:scaling>
        <c:delete val="1"/>
        <c:axPos val="l"/>
        <c:numFmt formatCode="General" sourceLinked="1"/>
        <c:majorTickMark val="none"/>
        <c:minorTickMark val="none"/>
        <c:tickLblPos val="nextTo"/>
        <c:crossAx val="1002933647"/>
        <c:crosses val="autoZero"/>
        <c:auto val="1"/>
        <c:lblAlgn val="ctr"/>
        <c:lblOffset val="100"/>
        <c:noMultiLvlLbl val="0"/>
      </c:catAx>
      <c:valAx>
        <c:axId val="1002933647"/>
        <c:scaling>
          <c:orientation val="minMax"/>
        </c:scaling>
        <c:delete val="1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crossAx val="1002949039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fr-FR"/>
    </a:p>
  </c:txPr>
  <c:externalData r:id="rId3">
    <c:autoUpdate val="0"/>
  </c:externalData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fr-F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view3D>
      <c:rotX val="15"/>
      <c:rotY val="20"/>
      <c:depthPercent val="100"/>
      <c:rAngAx val="1"/>
    </c:view3D>
    <c:floor>
      <c:thickness val="0"/>
      <c:spPr>
        <a:noFill/>
        <a:ln>
          <a:noFill/>
        </a:ln>
        <a:effectLst/>
        <a:sp3d/>
      </c:spPr>
    </c:floor>
    <c:sideWall>
      <c:thickness val="0"/>
      <c:spPr>
        <a:noFill/>
        <a:ln w="25400">
          <a:noFill/>
        </a:ln>
        <a:effectLst/>
        <a:sp3d/>
      </c:spPr>
    </c:sideWall>
    <c:backWall>
      <c:thickness val="0"/>
      <c:spPr>
        <a:noFill/>
        <a:ln w="25400">
          <a:noFill/>
        </a:ln>
        <a:effectLst/>
        <a:sp3d/>
      </c:spPr>
    </c:backWall>
    <c:plotArea>
      <c:layout/>
      <c:bar3DChart>
        <c:barDir val="col"/>
        <c:grouping val="stacked"/>
        <c:varyColors val="0"/>
        <c:ser>
          <c:idx val="0"/>
          <c:order val="0"/>
          <c:tx>
            <c:strRef>
              <c:f>Feuil1!$B$1</c:f>
              <c:strCache>
                <c:ptCount val="1"/>
                <c:pt idx="0">
                  <c:v>Série 1</c:v>
                </c:pt>
              </c:strCache>
            </c:strRef>
          </c:tx>
          <c:spPr>
            <a:solidFill>
              <a:srgbClr val="FC9171"/>
            </a:solidFill>
            <a:ln>
              <a:noFill/>
            </a:ln>
            <a:effectLst/>
            <a:sp3d/>
          </c:spPr>
          <c:invertIfNegative val="0"/>
          <c:cat>
            <c:strRef>
              <c:f>Feuil1!$A$2</c:f>
              <c:strCache>
                <c:ptCount val="1"/>
                <c:pt idx="0">
                  <c:v>Catégorie 1</c:v>
                </c:pt>
              </c:strCache>
            </c:strRef>
          </c:cat>
          <c:val>
            <c:numRef>
              <c:f>Feuil1!$B$2</c:f>
              <c:numCache>
                <c:formatCode>General</c:formatCode>
                <c:ptCount val="1"/>
                <c:pt idx="0">
                  <c:v>80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8656-47EF-A199-1FDDD793AB4C}"/>
            </c:ext>
          </c:extLst>
        </c:ser>
        <c:ser>
          <c:idx val="1"/>
          <c:order val="1"/>
          <c:tx>
            <c:strRef>
              <c:f>Feuil1!$C$1</c:f>
              <c:strCache>
                <c:ptCount val="1"/>
                <c:pt idx="0">
                  <c:v>Série 2</c:v>
                </c:pt>
              </c:strCache>
            </c:strRef>
          </c:tx>
          <c:spPr>
            <a:solidFill>
              <a:srgbClr val="C0151B"/>
            </a:solidFill>
            <a:ln>
              <a:noFill/>
            </a:ln>
            <a:effectLst/>
            <a:sp3d/>
          </c:spPr>
          <c:invertIfNegative val="0"/>
          <c:cat>
            <c:strRef>
              <c:f>Feuil1!$A$2</c:f>
              <c:strCache>
                <c:ptCount val="1"/>
                <c:pt idx="0">
                  <c:v>Catégorie 1</c:v>
                </c:pt>
              </c:strCache>
            </c:strRef>
          </c:cat>
          <c:val>
            <c:numRef>
              <c:f>Feuil1!$C$2</c:f>
              <c:numCache>
                <c:formatCode>General</c:formatCode>
                <c:ptCount val="1"/>
                <c:pt idx="0">
                  <c:v>1877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8656-47EF-A199-1FDDD793AB4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shape val="box"/>
        <c:axId val="533320112"/>
        <c:axId val="533323856"/>
        <c:axId val="0"/>
      </c:bar3DChart>
      <c:catAx>
        <c:axId val="533320112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533323856"/>
        <c:crosses val="autoZero"/>
        <c:auto val="1"/>
        <c:lblAlgn val="ctr"/>
        <c:lblOffset val="100"/>
        <c:noMultiLvlLbl val="0"/>
      </c:catAx>
      <c:valAx>
        <c:axId val="533323856"/>
        <c:scaling>
          <c:orientation val="minMax"/>
        </c:scaling>
        <c:delete val="1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crossAx val="533320112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fr-FR"/>
    </a:p>
  </c:txPr>
  <c:externalData r:id="rId3">
    <c:autoUpdate val="0"/>
  </c:externalData>
</c:chartSpace>
</file>

<file path=ppt/charts/chart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fr-F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view3D>
      <c:rotX val="15"/>
      <c:rotY val="20"/>
      <c:depthPercent val="100"/>
      <c:rAngAx val="1"/>
    </c:view3D>
    <c:floor>
      <c:thickness val="0"/>
      <c:spPr>
        <a:noFill/>
        <a:ln>
          <a:noFill/>
        </a:ln>
        <a:effectLst/>
        <a:sp3d/>
      </c:spPr>
    </c:floor>
    <c:sideWall>
      <c:thickness val="0"/>
      <c:spPr>
        <a:noFill/>
        <a:ln>
          <a:noFill/>
        </a:ln>
        <a:effectLst/>
        <a:sp3d/>
      </c:spPr>
    </c:sideWall>
    <c:backWall>
      <c:thickness val="0"/>
      <c:spPr>
        <a:noFill/>
        <a:ln>
          <a:noFill/>
        </a:ln>
        <a:effectLst/>
        <a:sp3d/>
      </c:spPr>
    </c:backWall>
    <c:plotArea>
      <c:layout/>
      <c:bar3DChart>
        <c:barDir val="bar"/>
        <c:grouping val="stacked"/>
        <c:varyColors val="0"/>
        <c:ser>
          <c:idx val="0"/>
          <c:order val="0"/>
          <c:tx>
            <c:strRef>
              <c:f>Feuil1!$B$1</c:f>
              <c:strCache>
                <c:ptCount val="1"/>
                <c:pt idx="0">
                  <c:v>Série 1</c:v>
                </c:pt>
              </c:strCache>
            </c:strRef>
          </c:tx>
          <c:spPr>
            <a:solidFill>
              <a:schemeClr val="accent1"/>
            </a:solidFill>
            <a:ln>
              <a:solidFill>
                <a:srgbClr val="FC9171"/>
              </a:solidFill>
            </a:ln>
            <a:effectLst/>
            <a:sp3d>
              <a:contourClr>
                <a:srgbClr val="FC9171"/>
              </a:contourClr>
            </a:sp3d>
          </c:spPr>
          <c:invertIfNegative val="0"/>
          <c:dPt>
            <c:idx val="0"/>
            <c:invertIfNegative val="0"/>
            <c:bubble3D val="0"/>
            <c:spPr>
              <a:solidFill>
                <a:srgbClr val="FC9171"/>
              </a:solidFill>
              <a:ln>
                <a:noFill/>
              </a:ln>
              <a:effectLst/>
              <a:sp3d/>
            </c:spPr>
            <c:extLst>
              <c:ext xmlns:c16="http://schemas.microsoft.com/office/drawing/2014/chart" uri="{C3380CC4-5D6E-409C-BE32-E72D297353CC}">
                <c16:uniqueId val="{00000001-46FE-4521-8EE2-1346B57D3690}"/>
              </c:ext>
            </c:extLst>
          </c:dPt>
          <c:cat>
            <c:strRef>
              <c:f>Feuil1!$A$2</c:f>
              <c:strCache>
                <c:ptCount val="1"/>
                <c:pt idx="0">
                  <c:v>Catégorie 1</c:v>
                </c:pt>
              </c:strCache>
            </c:strRef>
          </c:cat>
          <c:val>
            <c:numRef>
              <c:f>Feuil1!$B$2</c:f>
              <c:numCache>
                <c:formatCode>General</c:formatCode>
                <c:ptCount val="1"/>
                <c:pt idx="0">
                  <c:v>80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46FE-4521-8EE2-1346B57D3690}"/>
            </c:ext>
          </c:extLst>
        </c:ser>
        <c:ser>
          <c:idx val="1"/>
          <c:order val="1"/>
          <c:tx>
            <c:strRef>
              <c:f>Feuil1!$C$1</c:f>
              <c:strCache>
                <c:ptCount val="1"/>
                <c:pt idx="0">
                  <c:v>Série 2</c:v>
                </c:pt>
              </c:strCache>
            </c:strRef>
          </c:tx>
          <c:spPr>
            <a:solidFill>
              <a:srgbClr val="C00000"/>
            </a:solidFill>
            <a:ln>
              <a:noFill/>
            </a:ln>
            <a:effectLst/>
            <a:sp3d/>
          </c:spPr>
          <c:invertIfNegative val="0"/>
          <c:cat>
            <c:strRef>
              <c:f>Feuil1!$A$2</c:f>
              <c:strCache>
                <c:ptCount val="1"/>
                <c:pt idx="0">
                  <c:v>Catégorie 1</c:v>
                </c:pt>
              </c:strCache>
            </c:strRef>
          </c:cat>
          <c:val>
            <c:numRef>
              <c:f>Feuil1!$C$2</c:f>
              <c:numCache>
                <c:formatCode>General</c:formatCode>
                <c:ptCount val="1"/>
                <c:pt idx="0">
                  <c:v>1885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3-46FE-4521-8EE2-1346B57D369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shape val="box"/>
        <c:axId val="1002949039"/>
        <c:axId val="1002933647"/>
        <c:axId val="0"/>
      </c:bar3DChart>
      <c:catAx>
        <c:axId val="1002949039"/>
        <c:scaling>
          <c:orientation val="minMax"/>
        </c:scaling>
        <c:delete val="1"/>
        <c:axPos val="l"/>
        <c:numFmt formatCode="General" sourceLinked="1"/>
        <c:majorTickMark val="none"/>
        <c:minorTickMark val="none"/>
        <c:tickLblPos val="nextTo"/>
        <c:crossAx val="1002933647"/>
        <c:crosses val="autoZero"/>
        <c:auto val="1"/>
        <c:lblAlgn val="ctr"/>
        <c:lblOffset val="100"/>
        <c:noMultiLvlLbl val="0"/>
      </c:catAx>
      <c:valAx>
        <c:axId val="1002933647"/>
        <c:scaling>
          <c:orientation val="minMax"/>
        </c:scaling>
        <c:delete val="1"/>
        <c:axPos val="b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crossAx val="1002949039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fr-FR"/>
    </a:p>
  </c:txPr>
  <c:externalData r:id="rId3">
    <c:autoUpdate val="0"/>
  </c:externalData>
</c:chartSpace>
</file>

<file path=ppt/charts/chartEx1.xml><?xml version="1.0" encoding="utf-8"?>
<cx:chartSpace xmlns:a="http://schemas.openxmlformats.org/drawingml/2006/main" xmlns:r="http://schemas.openxmlformats.org/officeDocument/2006/relationships" xmlns:cx="http://schemas.microsoft.com/office/drawing/2014/chartex">
  <cx:chartData>
    <cx:externalData r:id="rId1" cx:autoUpdate="0"/>
    <cx:data id="0">
      <cx:strDim type="cat">
        <cx:f>Feuil1!$A$2:$A$7</cx:f>
        <cx:lvl ptCount="6">
          <cx:pt idx="0">États-Unis</cx:pt>
          <cx:pt idx="1">Canada</cx:pt>
          <cx:pt idx="2">Royaume-Uni</cx:pt>
          <cx:pt idx="3">Irlande</cx:pt>
          <cx:pt idx="4">Australie</cx:pt>
          <cx:pt idx="5">Nouvelle-Zélande</cx:pt>
        </cx:lvl>
      </cx:strDim>
      <cx:numDim type="colorVal">
        <cx:f>Feuil1!$B$2:$B$7</cx:f>
        <cx:lvl ptCount="6" formatCode="Standard">
          <cx:pt idx="0">551</cx:pt>
          <cx:pt idx="1">87</cx:pt>
          <cx:pt idx="2">1044</cx:pt>
          <cx:pt idx="3">20</cx:pt>
          <cx:pt idx="4">52</cx:pt>
          <cx:pt idx="5">5</cx:pt>
        </cx:lvl>
      </cx:numDim>
    </cx:data>
  </cx:chartData>
  <cx:chart>
    <cx:plotArea>
      <cx:plotAreaRegion>
        <cx:series layoutId="regionMap" uniqueId="{768195A7-B67A-4584-B684-486C0C6ADD90}">
          <cx:dataPt idx="0">
            <cx:spPr>
              <a:solidFill>
                <a:srgbClr val="FF6600"/>
              </a:solidFill>
            </cx:spPr>
          </cx:dataPt>
          <cx:dataPt idx="1">
            <cx:spPr>
              <a:solidFill>
                <a:srgbClr val="FF9933"/>
              </a:solidFill>
            </cx:spPr>
          </cx:dataPt>
          <cx:dataPt idx="2">
            <cx:spPr>
              <a:solidFill>
                <a:srgbClr val="FF0000"/>
              </a:solidFill>
            </cx:spPr>
          </cx:dataPt>
          <cx:dataPt idx="3">
            <cx:spPr>
              <a:solidFill>
                <a:srgbClr val="FFFF00"/>
              </a:solidFill>
            </cx:spPr>
          </cx:dataPt>
          <cx:dataPt idx="4">
            <cx:spPr>
              <a:solidFill>
                <a:srgbClr val="FFCC00"/>
              </a:solidFill>
            </cx:spPr>
          </cx:dataPt>
          <cx:dataPt idx="5">
            <cx:spPr>
              <a:solidFill>
                <a:srgbClr val="FFFF99"/>
              </a:solidFill>
            </cx:spPr>
          </cx:dataPt>
          <cx:dataId val="0"/>
          <cx:layoutPr>
            <cx:geography cultureLanguage="fr-FR" cultureRegion="FR" attribution="Avec Bing">
              <cx:geoCache provider="{E9337A44-BEBE-4D9F-B70C-5C5E7DAFC167}">
                <cx:binary>fHpZb+Q4k+1fadTzqJvUSn2YngdKyj292+WqF8HlsiWKm0RRlMhff8N9PwwucDHzkrBTGxWMOHHO
ifzP9+1f7+LjzfyxSaHmf71vf3/rrR3/9ddf83v/Id/mPyV7N3rWn/bPdy3/0p+f7P3jr9/mbWWq
+ytGOP3rvX8z9mP79l//CXfrPnT9Zt8aZZn198uH8Q8f8yLs/L8e/R8O/vHxz22e/Pjx97d3vSj7
dbuOafXt34eOv//+Ropvf/z1/97h38du3iRctn/79f+f/vE227+/4fTPDMVJWpIsyXCWx9m3P9aP
ryPkz7zMy6LM4rhAGSoI/vaH0sb2f3+L/0ziOEdlCa8ekxhO+PbHrJevQ1HyZ1mmGJeExBlJckzi
/w7KnRa+0+q/w/Dv//9Qi7zTTNn5729JmqFvf4z/98R/XgwVaZ4XJEEEp2WeFTkscHx/e4DQw/n4
P3wYBrtOssE+V+cx03XIcWXixN1sR7s5fg72Kd7K9TKzeKFbL24zJjcqdD5VZOyTSvMu1CMqMipZ
xSOPTnFw+nHpi+Pohtr3dqzGrIur2P9YxgSf5zTrd1MiOW2X0TVlm400Njg6oPldrvK1GOa16kpX
XKM1uh/tctIlSV5FsfXU9lu2K+N2202qT2pVTMVZD1k44GT9jWXCmmEo+1Nhy3rxZrsmwpA6TjdV
6Sg6tct6ZVyWjSi3XTmORR1MN1AzrVFtvb6VRRrvuj7bbp1FzxPrTKXZps5RkEk95Wis1gUnVTJN
HC5KBypS/TlGtuoKdOMRiW543ptKrEN+5L279aU8xskSX7Y0L6spBL1fZ1l3mXzg6fw4JDZQhbg6
8DZB9TrxKsLSH7Kl5N/HfnxaPbvL8JYd4i59SbLvrBv5cXXx1tg8qXyf8bqPSAtLs4fckuFmGfh+
SURyHSfd36eLINWY97wSc3oux+5BGJU8WZywWqJ822U2gevi9cGn61c8TE2ksNVC0OtWLmwn460i
jJNnEnK47zDVE4n1znaWP+EM3l9FXXcZI5M+WPk0d9GpQ4iKdVyrcppdbZZBXDPfvXHfvxc8Q+d0
bG/KLhQVabGh/ZSKel3E955odEmKvCIua/eIH+Ni3OotjT0texl2jBXDLndD2eDZV5t3upkzYXeS
2Jy25RSqNTce0GVGv+x87HLIwn7aXLMty9D4aOInzCjs7vidpV292ryoJo5R04amMKU5Ljx962RR
hWkuXhxU6y7p+pwubniB9JTPq2SyWbplpGnUjYdU6XLvyYZ23im2X8q+TglGlUUS79CmITPWuEFc
2ip1cVSjZflIR4RPfM1udZAnVeB+Hxy8n8XzRMnQDYcspmvGUprJSe02Z8SlbNVcTWlcZ3gxzZTo
hrWYXawQtVywexI8dI+45ZTEQ3gss+Q8THqX4jJUQiS3Bsk7zrOf5dgAoLBqmDeyL7Rr+rHob9XQ
5VT4GDVDOp5NwvpHk+b9Y9RntrKZi6koTF/1ptNPwqnygLcLMSGm8+znG98v1abz/mmRbqkKluaH
NEj2xE16SjEJ57VNGylNvzcDeo8MJnejatFdeHDrUp4z/T3Pu+syL37XZflItXLlTqtV7fVgqYyy
4yxktssVZ7UtFyp5Z+rgf+uR/c59ZA9rcppzstA8x9FJBPPsXVac+IwuhozoiGd1H0QuaS/WW9aS
sZqTzFdpdq/LeTlGU3ZQWSfpwOZAp6HoqeuGlXZdbAH9wktAtm1QLuROIFcvcQRpx1E4kTW0zWjt
dR5RVK9+rbc+lNep57q2BZl3s8OBet65k9EDLK8LZhfxh3VJuqvvugNbUtJ0vUU0Q6E4rnh8bpFb
KItmW81j+xEh+bkWi7pjoviBzBAfBo7Syi5zSxVUY9OT+TXRaXIWBl9yMp68iT4KrlI6BV7b3K77
MV76w9iv95hIefaaV7rsUb048VKOJhz1PFrIkwoNTD/xNadDFO80K9MXx/DcjD0aqHezr7sl38Uy
02cb5FJhO/LaZ+HS2fmaAgrek2x8g5oVzdAlCsKRe+rKYb7aUuRVp8/FqPudZ+1Wdxu+HXCOa52h
45S3H0p0FSlURxcTm73fpu+ezF0tJ/1b6ZhTH0GrmG168v2kGy1Xdij82OiUZfe+gG4ys7McG7au
sso4n+Gmpp6Y/I5INvwUbKBb0ZoaYw4Zntii1ooShi9tPOa7zXYRZbPgtVJlW3vNHKz+Eqw6xk5S
E5a17gd9IcqI0yaJO3WdPQyz6W+lnW9SRMZ9BJDLacgyefrno18UvBArm7hQjxAcKyiZZnNKujAL
2n79+c//bMEF3WwwtYlyvGe9/eHlfmDZpzHuHvuxP5rO9tXale9dzHYLxj8tMr8X1fu7HpU9RQaV
lZ3ithosO+Xp2lJr2dOytXGdSpXtipDrYzgP0VzSzrsWGsDIKPTNAdKcvEG3hRcCxDzns2+pLocT
L8eBRm2uD8QmY+1I9ButkJGAH8WOKKxoJuL3BPvk1mOlD30yf/TxZJsoi+dK2cfQyuzH0rHHbY5C
1WZ5drHacYo6/ul43zbdqA5R5MjJcbPRPF77xmb9x6ijsFu49jVZI9iuGLVHN48Q2G5b7jNjksOs
k5cuX3S98OGYz32o3YaWfcIdpsSGc65ydTDcpxdVFse2bKeq5xuvdVsymkPr2jAETSRtflrnUPEO
ojdP+JMs+VHZabkId2xRiGiWGHTsomS3KuuaJBSBSpNHu35Wn34x83Wc3Q89z+eQJXifBR1Vi5hc
I8+4bVcIcsgByNKLdz2NW+cfYzLepDGLamU7TEsS5zWP5PrI2/HeOYEf07AAKWpHOm18q1oXhoPD
037MoMh6h89CCEbXItUnRZIq6tJkny9LQrHE007qbaFkVVHTDj+KbZQUyDQ7+NVoOnuV11A4bF9E
swReJrMqnvzakCiHFkO2tY70avYxsQfLRn5Q+dLeuQgwEBF0w/yIb8M0bfsIZddSFGPly0ADEhsc
8+0uTqetCRPN1yGqsXBFFc3jyQw8PrZdEeplXXHVLt1EW21LqmJ+ba3BtC3GjJrBpQDc9lKi9aWY
Nn1s05EOHfFN76OVks7nZ7wtj3wuHkgWQ++bSA59wK+nWE4VIP1Ghyn5vS5tTuUYYepTv98WeRC9
Y9TNBN91W72EtaiMlCkVc97RbuzWSqa9rJHZdxOwkLYwcreGGdUo1lU+PBWxU3tjF7iht/EFfX2U
4oFvvT21Kr4fx+WY+ZGqdtjufB6eCp+tOx3GhRq2EYpmeyMdg34VZSvlUtxsU1bek+EQheRnyZEG
/MT3Kko+Ir4yuqB5qQeTVT0J3Zm10BaSrqg00Le61+SKSTfshXa7KOT257CauNnYWreWl9AW0vgq
B943xulh166Q6XniD+kaQ7WyBTXzKPwOIn7KjVp/pKGf641kop6sUg2g7alFU7ZbGxWpdrcWibif
ophUTKDLgLB6ngFnU50eErGm71x/gsphN6gthir34Yom/6yMY3e6nbYdGsq5mrEGKt8dW6bLXdRG
LQ1YrccM0LSdh7wJTk53YqIDEeGwxAC6qHDJM47PMWehTiPoNES206Mvl5cx6Ol5JmqXBMuumMfT
yVSdL89Mi5ImXJt7YtA7DiMlMuqo3CBybhYzLaxd6VCaeZdFraMcCnFNwvdtbn+zLaqHyaW7r4VV
OjbPSqxX7tFMBwwEXEfrI2qlPrHeV7k0EMly5WfWF/vW4q0hBE80EeLdmSzUaDiWTg5QT8VyRyL/
y3B+LvIipeWEh7pNWDW1Gbk1+ULq4i4JQJ+2Ud96ItIDmvDebCunE+PPauogWDKu42zQVUxUUWcr
QcdCukpFpb3yIXI0lE7UNrXZgaBsbKxf+qpVozjnfTq9xBHgHdY4vaLE2QOQkLnJSeVsBqWaOOi/
xQCNYl5e8qh8j4fk6lz86DYIoMU2aQZbkc1RPEf+FRkR9hiCsMdkw68i01Vr2wSgEOn9mLObsMBl
OeFmx0J2C+DO6SBQkyWlvy7dePTAsY+6a39pr3+ocoB6z+RFTDMoG+DkpQYN1Sqe0BlKng4rIDTQ
MH9Ykt0GTXejaEhgB5guqqQddusaiZOIe2D0bjxGOnuZ8vFhIFvyzlx/160L2Wdo0nXO0Q1Re4Lb
jNp8+mGjUh9LZab7CLsfxoziR6LG0KCMhKok4guWA6q2jT13pr/PfSxAM7mkzpa86juZ7EMwL/GY
RTdmHWoBXMfNCz+KEE/nyQy3pWrzwxYBFpIpqEb2payjZTsleJKVGu3WiMwstJsuic6zquzNsI8U
upYKfTeYiX1hCKLrSuMvCrwRAKNcqB+t3oGBwK+97F9SDWJ5g42uQ5dwKonfiQ3FUAyZqUimwo1Y
i9uR59/jnIQbl6DtKFVXVmLyF+1CdJjKOa3Zg0hCRuduepsX42qW86fVWVl1vX7B1qCGkZHczDz5
ngq2iwaV1HyCMiF9v1AklltspD1FiwvVmG5vLqCzmYalylOr6wxaR5Rv83XQIRxn7699zMcmbIyG
qGsbzkmzrYM5ufTSDwzttpm9AHFfKHb5ciEdiPShT4fKcwktoM1b6udQNO1kEA1Dt+wXznZZO/6I
ytbdz8k5juV2g6BcVuu7azK6uS4C84COJCR0mzG5KbfZnrHvj5ubypt/voo4aqtiFF0dFDdn/PUR
VlvFoZyvahdkaHcWy4imXWro2HJOy+DZfiUBaINxYtfJtAOMkb9IYuMz6I/43nRyqbPO14q1qEq3
aLyKDpoUK7DbryWGumtbdPae1GSRrBmlBWK9bPh+dJVVeTileq2sS9RpQPYaZ1tylP2jTGR8SSf/
fcvcEyomRiOWdQcvpvIele6CVgG4J9Axxco/W7/97OxWVjwgczRZKw5lP92gCGhw33MQyYL4Wmwe
U86H4eQ5udctr1TWgimh1dM8LNMpuSkLSA5BeAbhlO4BZel8ktD0REI+Uz5P1TbNvBGAC9TMoHMz
o9O91YOhmHc7ns0pHbLC0vgjNxgd0FA8lSW2p38+sGvvxlXeJ+w+cwOuwSNZaOmAeK7xblFTfz/G
TZkqMFUsYbcoV66ZNfAFbBJX8S21VA39duE9mB5YR7KO3VzsBTYAuiw8x5DIu76fAuVL3NH0Lpu9
foiGUDaLzLcKj9NJTkVW5frLLXJ4H/sQVamRmI4sMXSN26QOqXiLNyC2uSkfXDd/4jEztO2BoYoN
1trroGsE0nFEo6/IEJ3wUhgal+gjL/kbMW6s5yGIy9ghSXH5DEEIO6zgnGSI8vtsy17mMeBjCmkA
O9f58aziaaxNzHWFPBPHVrdN6yU++DF2uwL7C0rufZhc3QvFK5Tqh2xtD4RsNJZdXmcGKk2O6Bk7
ttMGA/hEfK5Zm55Du37A2tWezfnRcHDfWjke52RydPT5VrcT+HhbdyljLB4NfojckFeTI+/WlT9k
tio6pKCf0lyesymkNNFDAGOmU4eMjXE1uu42FmdCElkxxIBqO3JNWpAwpuzforR8GbcvGehY12zR
LfH6BojZPlZ9qLZYlQ0R8tb3+LbAVbTok54CRL4Anh8SwBsWXmHNMXSu7TGVLm3CKt6VXX+FGFYO
dHDw/LUg0u6DeSpIpOmSwj7GZlA0mNzVPl8vZd8CeRgNObq1hE5rilueQIsAv5IfYLd3cxLxeuCF
2ssl30+CRkJ9V51zIF/BBsEbbF2elMs5898TTQWToCTcfP5alclZWY19RjvtbvQ6H1aDp9r28plw
MuwKk5Qns20nZtbPhLf8s4v3SlbOrfnRtSJQ47CjXa/iZkKicsyzU5+QqrcG+j7qKybz6ziu044b
U+F4uomAuFVS0TLjqumjD2YsAWMmIlWWt3dzlGX3U5E0JdPRRaHPwvpP6KqabgLEg5q/8JYDT87D
s9XhbikDaqJ0dZUDcQc9rsl4D8Vb5Fe0kpy60FdoZmDv5voqx40dWpn/TEtITuDFusP4e6GL/YAe
WFmE48KsqxbcD+fA3M5Jn1VJseJbZ7a3WTwi/8zI1IxYhCpNZHfeClknbrrXMnpWhTV3ndWqEgwZ
6obtPCxDdGEsO22xfeylqJcxju6TtFntMAJsjwoUbL7SAoGcB/ntcjc3cuO+EsOuG4qFqjTnYKtF
YKYxdzbF0jYsb2fQasut2fp6SVEOjqVVjVjinWHprSLxly9Rg5XQ7VUvfkcD1D/UuKVhiwy4gO25
iKK8ykciKp8z1mw9y6hKWka3cgLjuIJ5wGPQ3Uw7AxGdt+O2peUh7btQgU/7WbQON2i7d5nuaObm
nfc5eiAGn8Pi78AFELVK0Pdu84gScInwOr8OYfpoC/UcNHj0eTz/lLzefLrfkqT7bAd12FDbpNYU
VG052EmqXcBWzqImG9JdbEt7Enj5AYYBZVOy54kbjrLs+opg/KPt8Hni0V6w+FWmdqE6cF6NxgCx
nUQ9QDMc1OopQfJx2Px91Be3SMHjBtjtMJtms/k5GEE1rgkBJ6rvbdhvCABicVFUZ3zpqABjRyto
UaVPkyaSvJpZtzaoJG8yXlLKx5/6Q1pwa8pufiXQsGFIcLXxZpu2gxPDInYBlT9su00ggufXPC2i
qij5fZfFB4XRUBEPRuy4ks95Hqcm50OVivLGTctH8BEI0wgxCjr6tgzxc9Sh6Gj9rwwhyB8jC+pl
+QpGzknKrjbIuWPh4cWzPj/xzm9gmA0znUpxu3oV0xF0FY3Qr35NfywSAY0mP2KfwRrK4ecm0/eW
9wBZCq4b/aWP7swgWJNFQB9suzx0i4H6ap+QMfkugK2Uo8jvjeuvndiWG1K2L5AcMSBze98a9EOW
ERSnzM5x7hA1MdSjFvtMlycuIElc6V8YAi7b8vacL+mO5eEAgr0qpnKo+jA+WJYexBpoH23VMqNK
5+CJqaW4smy5yxgB7iXXWsfqbR3UUSU8UMDsT7XCaXOZA/uwXFGPJxiLvLElHE00PM+pfoXB13Uk
cKyFIqISg1UJhf0zFSjQbgCh4DW421h+uVas0hJYd1Gw23aBDtq3w7EfVEHX8W0Y23uwz1faL6Ge
90UBqt1locmj4otFtj+zMaHgwj1GegNr113Ag7HAdMBMHbvnVGwfHcxO6LZA+wcT6ThYe+d7cp8Y
+EImMG1o17yKUggOxvEIfDM+TbMFYZWmb/OqT3Z6SMqJ1xFXrzo1bxOkQANkWddRiU9Lp76XW/bh
fZlSK7c7BCy7yUhbJWlaZ5v4TAdxAvPS3ITu2uXTHf56MEph9auBx0woyxre2RRsMXFa3uNVHlY+
HPIhukouaj4I6jZxyFU67IwxtIjtHQM+wflPVZKTxPHOK1CKkLd3CQKixwVdQgu+hYAFZV/WB5gP
rujYHnNMu+AuivkXvYXLIPgttNOXvvAe3CnQ/uooc/+IouQ+zfoqSL3QefOfWHxg3wJRwfKUC8z2
I9DsmNvvaJx2eoQt6yK2VmxWsG9+N7eFpyM253WBHE+7FRDHcCgxcODYll4lkTC/0vdjsDdgcPga
CQNDG5LuQRVgGk3rY7/Io+gLcNDE67jZguaTeiYx9LcpFqdyNUNTJGyiU1IRoFcUr1leT5k8DLF4
JmktgQDwMQHDxYojzEzfvZ8V5JCARGrzmjn8Em19StUKRio4Rr5E7W5xDtgnQ7DZyMDW4Khh8QYL
D0JVxmS/1AzOxMAfoi7uKgvj06pn+sQT8HpcxE9r0j8QL6t+4V3lV/SYlwqOaN8I4DEDixsgZWFL
X/LR7GHVz3kKPlU8mUeC5lebLI9dsYIztXwZkrwqZ0DFEV4375ZfycjPtnW/SmEuPnKPmmQlnV0R
mlnNvMZ5ukNoAsJG7A3ga4hD0+Hlkvu0yUd98UNx7/uBrkL9Lr4zG720Bt/5mM80cOiqvS7qCWYJ
1EZnSLlzn6oTEA9EJymLJtfLbzCTLlignrYHt/k7ad/DuM6VgxGsYuKXhirPi+K+1eLnZNMPp/CF
LcATTXYsxmRo5gG6SiLnY17aRingjBkMK9LUH2Rnq3YlIFsy/uwXVRPUPql4u6QF9HAZf01EfaW/
ICc15J2I+E3oDjw/fso0MLqpnx5Fsuywg7ExZ32lOn2087jHawKtN8JQqt6+ooW8dzAhJOLO5WtM
gwN9sI4XOcZDTaD45sw+LrqsC6lOUckLinx5iWd+lywiqWIDoz5T9DNFnNSzcy/JUnxI5R65k88+
PwAvoiSb68H6C4i6yDpBYfYrqBrzpmXdSSXQhDN/O5f4RYv1MUnapxjPp5XxOu76ZxvLAyrH1w3r
AyhmTYknp6+TR1Z+tCR6SooQ6FAkVLbiEpn2Ho/jQcbsth+7X+CwPLakY1W2io+xg72GWTmDxI5m
qgI5MJn1NMn2CSsvZJb7Ij3YPh4q3qAeGEoEGQjDZJCGrKRFtMx0y0xc9UX+vjh5TEqg28kSHX0J
jtGGiz3uwHgabLvSeXUj0Mhwx8MTS/jdWAToIQYeHkZwe5EYbn0OTZIBN55SmHGiPU7Je4TLrgIP
R1Ce+ZeJ9kPRweSWHbM0ee7y4rsb06P+8rAFf9ZDbqoU66NMBDTgbawC2mBep37KFrhLr0E3WWEq
UL53w+Qfg8V1CrppRnEMA9cSRmTpAfrvSLMBMtVO9gzjurtESw0G342FAQUq5ju2Zu8mmlWzKXzF
bqr5vNCYsbolpOq2ddemP/IMllxssgcjL34ZSg+0o7wuedl9GQyQUayGX39MO7aNR/jlgKXzGOkm
i7WtPGjLL48jJwpGjB0g1bBB27DDU2j5RQl5iIg9918zCpG/wkzxVbn5Fciz3TPdHr2BrG3HfR+i
ezwlHQAuRH7C3Q7c0yYZ46LmDMAAJmOv3c8k9LqJ7HgAyVSPGuqrzb9+fCA+Ub/80gomRIFcyfpj
VfnFJn6hUy4VBJmc0mmmJRhqoMuOfQa/hwBdexkHcwPmwbXT2VXh9wHTmWdLZfVyVkly9oPagQI9
cgBDlKNbz+Y7odoOcA9RbYfTqPzjsOgJDP2PIjzwUZ+T2e0yN1W++D+UnFly4zybpbdSG0A1Z5AR
HXXBQdRkW56HG4btzCRBghNAYuCOeh29sT7y93d9f1VHVHfnhUKS7ZQ4AHjfc56DpKghMQ81D1Oq
1f3QL2NK/a3OPLf5RYw4tjO5mzBhO1J8QF7DZNHUzxKi5aSmcp3cIN+qNdUWWi+UES+tn6teX2LY
senAUfiuy/roJEJnQ2WL6lo818Oh4u+6dV4Czb6oy/5sVj6OFG6Dy3CxJOxROnmpBc6TjeEwpJzP
KGXGNJDud6LhFmKk11V3FBJ1+KrPLh32NpgvWrPzYH6r6tCt4cW0KE76+rmb5rLy64cYPiCETSjz
qoK2NKLUiCH0CPd2leyr7cNvW8dvullvpmFQZ+ONaTcG8hJAaC3DyuuzeAtu3Gj57TH/JJzoRlG3
Ty2mZ5oq2Do5fKYzLsMj77sWEqz+8Ph4hmuXQ6dIOxO9wot7qvnJbOQT0i4wCL0VQ7NcVqjco5re
husk40e2tLr7mLnzIBroXvX24m3dHWycFwfz3WbjBssyzUFifFgfjs6ij5vq4B6O1TtNPHTH1V6D
ykkTG90YE34vOuEZ0yfGOr+cxUyxvLyjShxz6tc8nSaUKyQmSeYO6wYRaSch0NZDklvLoK9ta177
IBR89YZSfT7EOCRVhZ/B7Ms00PvV4n/cfMyHrD6TkkXi12Td+zXs7vo4/nR59RlvDeRZdoV/IO9P
eh8nTKZVjSIXgnPpoBiJQsxZ8wLTfyVT5nhyl2B8Tyz6vdbVHx72GQlRrs88Fpih2bNykpv+qh+0
Z2fDjTlKF52VotCF/MnsoyB8rcMvSGMvMNV46mza5MP6q5PLbsA9TA27422gSmrhCrKq2W1WoBtS
fN8wcwlWm6l+UtBazJ5E0BOTVYUZo9fWiCUJTBqUMvG9J/jBVVi07NCEWTg9SoXv5/j6FvBD0axr
l9eRu2bEwP4IvWY8RlW063vDSkj/tyoM/RtLKGpzTtCzDgxTnYPujK9rajmq80mgWyDaK+mAeXEM
oTZQf5pvN0xKJmT5EHDohnIALraNqhyr5kt31tx5v4wnJRpiEWRbEx8rmzQZdyGCTmMJDe2zX4oe
onQAAyurpBekk24hovVH6PTf09oPRSvojdChv7eqfTYT2JU5+QPlrEt1D7DGJXpKHSe6SrM/2ETc
Zy6vq7x3z0mX3M0rWC0oAWtKh/bURwTyj7+USTV9hRWEnHBWTzpaLz1QgWy012VtWtD7mSa7YnMw
AkkGz7gIbXuHulClPYxFzCID5W+RG5ZMAb4anCwCpSQWtxjEcmn86PfYGiAmi0mlA3DHJwqYkk1N
e73JOZbcs6eH02DRI3kE4sa85TVrLzPzdrPblfVSoeZxSkJgUIfjuKW+Hks1oVD0bJK+uw+ihsbU
ZXG/nQMZ3OhQv3KGIr1i6M3AnbROvcNAr8D7bAMUBdh0907UPiQw94N+EelrskEFidxJYmm/mLg9
cPRQqkYJ5TrwnWI25q1M0Ms71bmOGJb6FkzJT1FTzdPbHKuHoVvetxHVnFkx8WtpC+nZTLz4xj8P
7vboQHY3MWxQiFq55+dxgzIOdeFhUME3Uf0xrLBwsnF+jKi6OMSNcm913j1tP4bFDqgrYNnx7Y75
y++q91+SEYQLjtZLPHwd79Vl2457S7hTZhW5xZ2z3prOg9s+9kEZYbg7lI9w8kq60GCXWPI0+Avs
wfCDxdYv+/CKpaDRaAP8Fnklynvxrw1+N3YPUI4zV/o7cCTJ7mf+I+DzeDykqlouS91HOQoUi37L
z3Sgu1xUXZwaka2BuQnD+U+AMhTlsTxBLMIF2JZH8Cx0U0cLeaNW/ZUmGJ20XrNRMZpOXfU5kWvP
EMr7zvofinH3IFt4Pu2IIQb5Nm2v9Y6PSmiLw99irh46/5uiPMpilIopT4b9WlmQl94f33oqE8qy
HN4iFmeFdcwHdADx6mXmCvihN9J06aaj4+mSTds7T1YscBwgC4gDRzRLRsj6GDeg7/p08edy5WO1
YzPaMF3H6NjBykmLrhu6vz8Lkl//boDxkXpgJEXVgljpTNrEDMUG2huNyhZyYjF6CwqHqfpuxPwx
hptMobnmY7Ste3zBcsakXgoen5IhDE8JczF3BZHKMmfo5XFppOaw6FZ5/HlN3PYcQj2zA3rqIJFv
qIiDIwiKBiqg1+iDRi8XMmpOvPecHJU4TX3PLqkg+jwnWAsC0W1H3i3b0e2wqLv+sYcSjLqtAiZz
fXuoneCg2JtgqCz6CB5FIjb36EsUJFj0GyAcM3oGJ8aUxIIWpEqzyAJY2SepE1ostE8coLHDekzC
HhBl5L/ZRNjM1YNJXS88Da3ipUb79HNEPw+t6nShuva3O/XOXrpeQa+H/PfDaP1/vAQiCGV4jOK0
GbQDWSp0jgrt7aG5HpytMNdfH36e+QKzkh5lsCfiNlTBdKzaZj56VE3Hv19yrIyNbKc96l+GJjl+
mpq2y7zIoE7oUEQH45bTBqvE5KwvVLZl6FvoGBJeZLVoND1omY9N30M83KwPrsp8Vw30ZRfyd0a3
+2pDsQ43UtO4XK3ceYLMx9aHof/z8PfLwHHavUsZ2rYViptmC3TndQNXCREvRpO6XCuHepk+NBqL
4ue9NuxQx/z84Ofpdms2ijnv+vsgZMfjz7t/v2Q0xPDRy6Md7Wci+9PScV02biLgC+GO++tZHKGh
M0JUacwTKJjuL7RBwLhMPcLBvD4E14NoLIeOvxgPw8vnxxhMrARF5/dBVdg+zoJpnHa2CX6HPVSi
0e3uQpOg9vHMeBTXh4hN49Frbgcpi5DD7/JArhqGmyU+zpRBDw5kxkMgTSwc92ZjXxV3vrcIBsdo
zNtCqgzjZkBnDp52bLyioRs6pAVzBwM8ltZu81Ir8dA1fps5vP+qNnEWtSjQFB17Kc+0o79dtYqj
u8QF152+rTTd1b+TEcXX4skEHwxBrGa4+mFg4DBFsC8GvD2bFpJ/X/bosS6mc8FZC+BzwVLvbNB8
ORBIskSESz7rAZ5V1IGbBAMStyeVOP4TLFOVHQyhZEdqiOuxhGo06LlYvUqegUpseRS4CcZ+M+8X
CIzxpA+xGmAKyFXewbhMaxpuMLcKkBnkzouD6X1MyE6gz8sNmJV0jPVcQrbtLp5ejya0OyJkfIhh
yqWdA+KBNHVRJUkDtFfBsiCRf3AJVpJ+mshebHDhZc8hp8S4BAAGo2SMQOPY19UX/VmGqLUoYwou
RpCNTeBAqH6rOAtusbSvAIzXtegpGW5r8tVWpjU7jW6y8BaP3syT8wSoFpWrf69F02eAyfi1QbaH
+BvjwvrirAIus96SoRCYqtGMD18QB2GNbXBwm1FMJwbWb+bEP3RD7Z6JFxyoMT364EXvpi4+1x0F
prQ58lfvo2Jq5Njv3Kqdi1o678K38AOm9d11uIe+0dzRcYGcifICawi9l3EX3PrtVVcIqH6KCOok
I8LjNLkOJJEA7xMZ/lLCQECe4H/PNXAR2s4fGBDlbJYXP/YW2LA8OMzDtg/9tXkEiLkWfpgFq/FO
AIS2YgwPxGvjR9+gCaxMlAFDnfZ0E3NuYRseRo5DJhEMl44Mad1Ldu/7kDshjQKmEm19K7a6rBOU
P8oJzuG6HjQYyAuAVS/TiqwH2gG7M1EZLzaCGlKz1Nt4ch5ApsEIhyblRk2TTsT75tKhl05DmtxI
exo3+Dg1SCoI5rV3v05bTgLalaK29U5I/EYE4zUdtRX3jggOUtLhznjODJ0cNVCzdscVVtzTkPRj
oXwO4ZJgVmlsM94yti6p2zjNrnIrdop4A2sf53to28vaNW8/94TdkF5w0czu+2a7Hzhw59aM/ZPb
dy91tYQA3bnMoQsNqU/Yt2vY/M6G8Th3/XxX99w/RlPEKxyk52StF8i8Btiwi3oV7YhecCU99kF0
8AXDrs2GYOOpXA3H9eB7TByAlbU/5j83mBqT03Q90AbpABisAgQ0wE0sCP4JDVh0JOEQI4hQu3cr
IdB8HGB2E8z6UYgwX+k43IQrUA0CujJsPOAL7fhClnUn66AvRtmz0mOApFZYqeehr64EY/3Q8dpg
DmFq74VVnNkxqXZctn05EBUA9m3950XyAQLNavfIzLhPP1+2uvIZ1VroWCFWcR1dlYflZEarNo51
fFiA/BySMZa/4qhFVU3j8UaNYQABxYnScOixsoz6BJKa3OgheI77KEJQAq/avgsPPpO3o1xYtmwt
LUIGIX6qkvhMJU3SyOPdWRp1mRP/RBneqd1gy5pEivznI7W/gheaPXkteMyOMrTtspFesXYr1IFl
OrihSO7EYiSgCvQLUCfH08+DC3Tqr/9kgx5fcL5ViOy0B+W1Ye72okfh7c5nt5pQCcbrE0Im9cFW
S5HMFHUnLO4XPbbjLiY3agvqk+0N7gaNOEHHNDhE6zZHO/OugP+X+UMyPXiKfVpMbsYfs2414227
0qxdfTANOpYPU/NmJsbOwNll1gWZFyT+oa5mYINGAI6I/bOvrXNGAmfX0MU/jyEqYzv7yc1WQTEZ
dIBa8joY5QZ9EEvK0TQxmirJ+U70SZTbwbmMCGZ4S4SZDDN13ZHgNuxEIeQS50wmO2Sa5ANM+hc5
V01GddQUsaq/YTduZ1whlaGMb8sNKvDBpxMrmWiXXLsGfdPPJJbUwU0DZOC1u6eeZ3cwNtYsJC0v
gwEEHhPQIY393YyLLaLeouNle7k6DVQC/7v1dIIWcYG5z8WUQ+p0T8HiTjkXLWYE1xicYIWmwzS7
n7eaTiaXeBte/Ka/qVjS7FeGMj30R/8Q6oSVUvI297p5vF2xGKwc3xgH9nsR6q5vfXlf11AZfw5+
CNXB9bCkqml7AHzHbn1nyfkI0KR15udVT39WcP2esDKrTB0c/KFGfMB1Ma67cGcS6qVKLQ1IDLRD
ge2njNIgPnQWUQ87Dm2ehGGqeBi8O6GfBmslb10AZqkeTXKntP+duIE6JHOf3HlKQeMNwXpeMSrk
vHLG7+oxXr5lYlVqfT4/NrLvS2OX3w0AQgB4XrSb5nktvWlFHdJAhpyuI3pF+CBaYCE2y9hcZi7B
MlV1VAbKyhtj/UeDlETNO/vmS8t2PnGCEtwtKp+gfiEN4lB1py98i54oG73doPlyjucx2f+c/8gk
PipadDeGRafEYsD/LL1x2/OdCgzdBwtoxTUJH51l3u4Gd4zPXo0/ShZ8mu3CaM/8ayEEePneX7r2
WPkSqRt/K5oW6xigz9uYd/RbUvJrKpGM695qFTfZtPT0SYl2zM0Wd3cKOJNbeWavSTTv2u3aA4MZ
Ji58INd1owPuG+iwBnC/DtGyOhXuEEyP6mTBcKZraA9RpLt7EDQAZbiO8wUANSTf5hhsGDkLp01O
eaJuHZRrZ0zg3ZHN8efPK0EE3bG4Hm40XY6rP7FidjeaI7ZEL610JFa6xu50VH8OgeN9WjzRXf/X
k5r0NA04cVC5bDtA7csbhINlpyVAdqyQQzHMFTokNfLj389IwM+4rVU5z7XeEzp6N5Vjh10T935R
ac+FnlSJkrcEpRql5oa1HBbWHNfZSNm6j/yA7Tpgd3tjnjwQCMdqhgHD/MYv6168DtH4SdGmiiV0
nyI1I4N2bSi1dASoYKQYNuv1uH+mP23hzLx6EH0YQAAP1dHoMWWa9i9hDAdgg9G1Oh5720wD3hxe
HgGYKUYbHKqhJjvZwVm1s+MVkHTW263CGHYXBBIGxzRVBoTeFECUf+sObhhpVwegHZ7VjnodQ2gX
m5mWMsSEdib1Ug6zTvLBswhJXteQFqMNw3exGdAmSOPx0pWSRqCKx90Aqui2ipF3EdqwL9JM580O
w4sbrLSYYfEwx9Cd4Mp++PTsTIt+bxJelXKyOtuS7iNGg/8Cb+KBaBN9ROhr6EpfRafnF2hacRGQ
+ZN2yDwxBWjZ8AnYgAn7b8IApgUUpXZLngWH5APqWd16yEdEUbce+3B2CoBQ0YfW0Nfr/mXsl5vR
QQQwaKfpHHtxfekQGYWXFbsPte1GzPq2WNfF/baEYzUxKOFANb6t1zoOEMM93IEPJGWavBbWfQSy
1OSkBnttUTSf6usPmElAszkE6l3Vqd0WOuhsQX+kKnaGPb7gYxNDFYDGECAcVt0FElJYRYCSWDZR
tDWuf0LxP+RQ8dvSju5n5Bbc8dwnBdw2WUO++xkrkFgXFGdsF5EVmrvPDJJvqDAUiV9ZZ+R9KP13
AIbNx5CRsVVvC0P4qLbrrt5G/iZMQJFjC+h+DPrprvLYDSDjj0h60a/Qx60jePLe1OZ98+TXJkZ9
B3/K2Q+bGQ6+45BduMI1gJoxFaGjh0dVgUuM2p5glazqkmisHqSdEVKYyXkbAojT3aCfKPwqaNJD
fODc+YjRSpSzB7zejCvLZSWBLlWtDxmmnnfCVM3ea8QruCQ/J30FDg9rWDYw5BGwuj7WMbthgdzK
v5YwrB6nKLxZHSv/TOv4CUnQyyF+2v0augmkRBHdRBB6yhk4MW6xoXCNpO+wEO47qg0ummbZVnfR
wdW4ciHX5PgTwP5vf8W//0PS+XucrGBIzP0VfP73l//2hEp47P/79W/+fvMaIP/71c3/Tp7/l79V
/h6vQW/5n3/pP/zP+PR/fLtrOP0/vPg/kur/nCT/f/3hPxLn/5egeuD/V0H1h//5P6b1izOwTv/y
a/2XbIQ3/s8x9+tf/yO3jng6Qut+EjiuF4Suiwj6X7l11/1XNwHo6Li4lJSC5//33Lr/r9TxHZok
fox/If7+79x6+K+Oh5Q5Ik6eE3v40/D/J7cexEnwn3LrsZNQF/WFD4M4cvxrsP6fc+su7oeWNdOO
eGBRatch95WKEpSlMvo27fMACu535F/ZwMkXT9BszY7Ztd0BuHrzSejcTT4fs2S0SIyNMSlm5e+G
7tzOyXQLabHDyYG0rMitbnV86xSd7chtkjAvq7Bg7ZO6lOtlaiHuxv4EdtPOlyTYwkPcUCdzHPMH
wDW0dBb8QU/bnDjkjVQEYHxivuwT5ICU10T4JsEzRLc9lPYOwjjRoIaxJM6B2CEsNJWiS0im6mg7
ySTunmEDH3ph4neE0TVsNK+cYmT3EVTLA1Sjb9RHnAR4utnFgo4ZUIbgmFBkxs34azL1eljJ8A6a
ge372IEaIbpzTF1xFy0dhF3jb6hIzKM3XBYDh0nS+gkxIn4Lvu2mcyXqFUdDvJlhk26OU6wDgsaQ
lTfI73NViikZd/1AeO6O8nUZAAt0q5jKDYA1ikeOnBI8TR86yLFhWpVuBCBwRoeBKr79Msp59cli
03mNFViqap9YHuYVeveIBd7jFn80du2KsBng1NRPrUdQl4eInXA4m0hyMXcHvRHplQZgm5/wXeju
IsgFp8RzZNFw8rI07fLHS56ImR/JNNcHeIYbYq/tV2AbNFBzyLGyzuQIe78YXX0/R6hAyLQOCM/j
gQKTSpkT6Vu2DmfCqf/V9zAfam1wgC0NTqvMktbx88rq7Z7U+9FDGSsGiZyYguYNiK9Ce1l1IFDS
1YnjG9tF5nlkWOWCA/KdTV5FTX+sB4ei99u2Elbym4zmMqn5LwFLnQz30EAj1BfiYx7qD8RId3W0
XjPL6GeoABNzhQDqqYdU5gKsx+ocibDO3Has4LGDJGnWMSUKsGKEBfrirkgQOCDHQ4Lz2riIfG7X
CAHEjaCGwB0sEAUilzn5xHWTO45NdSfrzGe/PB8fWSmQ+oHECQCB8Djq77kmcH73gpr5vvJ84AHq
NokGe4KCDTdXj6+WJ7kPxywg9uIPgBfg3NEVXgR0qDs6W4i5zWEO9WMy2w7mGdhOOXCgFr28Ek2g
Rq92iXqzqv9D1Hsj0WjwADl99jCI9lkjOhnK6IUh6NYtn1CUv6xvLq6Kt5w7I/QX5Oo6D91kVH1T
0X4mjbxPRpAn7RGJ8ZcxBJU2JRA++gAf623RPaYNAUnWLO+qd84oG0vgjBDrgnQfrdglAGh528Ie
h4/ebLgrqSg3vkx5HHV3VIV3UXKjFXsJG/+ZR8OveYnuo9k3ucPeYykfsXfHWkIJP8fRIHbO2CwP
PLzlFWrRsBZHkKWI4w0S2xaMv9EP4CxKIwEwkcLq6CXgIFG9EMnK0MKMd9qyqq/0zhYdZumlHWWm
REF1EZvzwtGOBk2FYZdEtxHxFMJA4EGVK+wOQ8aFPQGKtkE8KuogjU6YeJDDxqYghID85Y05bDXY
noCBnezF8sxaO2a9hxSS44cwC0ZeNMi7YIOHwqsSBFpZPxyYHMVBB32ct4N8lSPOFAoZuEWuuSQ1
gmUJMa+1mJs0btB5XYt93B8xGFSQ73Ai0rVz9xLT4zoUamV/JgdAabIi1D4E+uDa7d4s6JRa7I2B
YBZPuQvmp3aXb2N3K4zkmzXUb1EF77hmM8zOCT8W9A+fwz8jb71CuHQvsaNFC3wOSZTpuF4j/GFS
d5nejlsAQNBXX/1sLlGLk2XXGST45P2qvRaT2Nh8iTMgeXMc+Dhl0GdfA/ltVmaf3cjcLBqbmXRo
J9Jt4Hk4jH6mvPmrC+HXT/W6pwrRqMjDpgxBMD9iGIQ7QICP22bXMjbTpZK6DFb9EY/LRQX9M61J
VTY17O2llnvtAOmTzqEN1bhb4ylICfXYNcsbw9sHOuw3iH3NU5XhxE0nSepiE6EpxxpmaxIKkjE4
PdDJ54eQWgXBnX3wMVh3FJxn3iXuheDaQYuuAWwbF1iss2TjihwkbAtRwq6HC7ypP7Jy2G6exwAh
wfPQhS7IifFtCGI4xYYn5TZV66PbifdYXxki5BGDBnZ27U6ftklmWLvdM2jBXKJq3HkVjCTJMHsp
c0Rio85dGCgLIo3YwaP/3FokKcYtbB5UdWyQzuZz/6zUlFWtnqE0BvcsCT8GCZ5Th8uvYYlJJis/
OI+JgD1N+nsK0jvrZPC4raS6BFZIRNCwywwSJ1k7EHaMVQUzg1zZmw2IyvIYYpMSaBKxTkWEzQMI
u2iqMN9CC90Rd7036MyKvg5hPVoxZ5XfApszZI/LEuSGYtLpY/dI+0VjpwjE7Qw2mkAb4czwziIG
RHiYwsLCTlMTtnNgukAcsS4ICUAI+QBUtgg4NFvrrG/oJeqjV9dLTDr0zS0Jsf2GO1e3nrTj10DA
xLiDQCkRAnKL6uSPkIhsc1m/mRisk6kWfrN+9cTVDz22IKlAjJoFJB3VMLWlSnX8e53fnP4dSUDA
jzzckAmRp7DBnS+d+UChO+yxN83FLm5qKFH55tICwbL95CE0g9LxQyIeVnYKr670Fe6mk1M7BVVR
lVV3iYs5FRF+ROMA6dSRCYD7LE7hx37pIzdfLmCh94vtD1tQ7azk2DBiQ1dfObJPwU+9JMvI88Cr
1X6b2G9eTR2YM5Uc4AUD8uw8RN7sl/SGHUiib5YM8VHkyq5vXtXoPPZ9nW9LUpLBDQsnCmgqcUUv
wQjVg29JOg2BLEw5wOw9bf4kDrV0c4NBadU6ZSvdjh4bHtq2fUR9yBB1wJ5HjaNwwWjy5s+M7qn2
jhG2pTlGCmu1MmrfV8vRMHjlswW3ONcnh0CZ6ddqPtd7JMUQmXa7ZBeZ6o0iolZ0dIvThQcfIBOm
LEzU3cwY9skh2M3Hq9wSuzKVC9K3J4i6GOaMx/nkImbS4GrcjEgqGOy/AtMt6fdzPz7imG/05HVZ
E2zQzBuaD6qL0pkM3clAbxJhUhjLz1gf6jQyd1vDlzwS2LKjxW5ABQoSidukqeEDHONNkEtDjthJ
x90RJ1nSMNpESvpmzqSc6YEl2yNvPyBGelk3b07q1e2cdi4gx8oK4NsdxuCMfZowfblLAe3Ix09B
Hbm+FUfPrk8tiz+RHGnTpIKZShwguDr2D1RofIMGW+CsmGWUdcCzDeu+weYHTQeKqNv43rZ+Bdpg
hrq9HqegvUGMjaLaw+4kPfbPqS35EGHk7xJS3yHTsuSDHC1Am4qU0xAedAzTWxdBtzTvgx36NJQt
GgcrQOgEaG87VJmtk+xDATZmBf1ZNA7WzaG6kygJcIfO4PIhKKYebeM0coLlBJQEWUKz7pe1Zw/c
ugJZ1Yif/K4bsskN97XE7DfKts2AWbD8auXe/DCrvA2fHXAgR2gkaTCuXgpU83VT19Ox9FHaxaPB
iXRoiv8VdCm0f1ZZaEUGJl2AL1h5UgOZRdSasFYduA6fNv+MLqPKY4VMVy+mB+FFZN9HwWeQqDes
KTOacqx6o0WgjGECWpphO8UCrs3aIlWMCCiC7HBUuJtR3Dc3ZPIJFm3E1kxVKaDFAqoMr/jJ8vYL
THVXQK+cEQTy7zcWRRB6pYNkklcqf16AMAUwTg62o+gRJFCTQJL+xN2gENerPtf1kM0xDQpKCeYN
75eLOSDnQM3V1GNfIYt7PkzcQ7x6zslb62fhLs0RZEvRwjoBsOw9Tu6wHfA5aSyIzU3SlWCx7O3o
XT1y0bBcD/B2a2Smu8b1b+pG64dV+OdeOuF+CdVDR2y1b0zzqZJq72EUFMwOAYJliHAMjKrSU9gZ
DVYVoib1cKZzEu6chDSp24oVfaS3I2r1jgE2EspsjK5jEcUYrxpyIuI7G6u/rXRwRltYe00Ay0TQ
4Y/DZmwBUE1P2FPuytl3bW5gco2mWk9GkEezYS+drU2mPZCszpvGVEyDecR9+RK0SN1Fo7nnpvXQ
+g4MoEotDkjbd9kVv0cMtX3ySEdvG+HebJspt57Tx5+HNv72wxlEdhQ/EEGwt44PW2dW26utOSLU
icJ001fbGdknbNdRIaDNZlWjcTRHCAKPE2reO0xK8lQxqEfgP8HgeTsHb11AxgRFPCyIhV27l8Y5
ICePDXn8ZLytQtdDNAabZqjVPut2feCUdnkYjdVRKbTCKpr0jv8vks5jOXIci6JfhAgSAN02rdLK
q9TaMMrSe8+vnwPNohWtnomqlJIJPHPvuXV5G5UzPZYh2g1fRre12DZ2v5zH0Hsc2dM+8vz3tt0j
9fTfAQ5Oz/gM7k6RnXSFRWiqV/WQsYP08Zic2cfXaJlEc4x7DFq6F4zLHH7NPm72Y1Xb8yNcpbfK
X0Yk2DNXRtjc6lxK5Edsi+N+iB601jny00bAV6ERLYT7MSLW2kZrcFPUWDwFWI5SP1n2mc21pfTi
7gQKpWO3pK8NP+35+4vKu4ewGvUZj+V9wvl3FSOX8mSnpz4p7f3YVgdVLozL8gkzNAvDOOoT2l25
XuZ+W4yBcxHxhPQoqm8I3v6tneifXbc9VIMfH/oFUpByeT+HCpW6n0QwJFiq5ynjCLBX467v9PD0
/WWai9fc8t+nqvqbB12FLUjGuzpt/B0q9fX+/WUqivUY4IraKAAgR6wn6WZdp+kq1n4CBBAFyObE
eE7NF+VyfafOLJmzpsnVHlAK1IMIsOZY/nlI4GPlxvfE7N0sbcdHevJ6jdMfgwuSqFQgdAB6JT9M
LabTVGESWopXeWYReG+XoXuxtOh37SiDjTVQY/R+mHwklXO2HJhlTMF/TgPWVcsTOIWLoTppjPH4
rI1QO+wNCwa8VBlbKAtHlL2xcEMWMe7eLkcgI5h168o59qkofgZt1uIBmkEPKe79isPhpNoFS5Yr
swtzgXKbjPm9EZ1+7tkiGy0gm8u8as5D+xHmXvRpdYdWJ+5njp0Whf9HMk1MgrwwfBd9h0LBo0v6
/lY7WhwKa53339+2fV0ewmzaYhQOdxoE2LtECYFZUBbg3MbuvVvwQ9XtgtXffJuqZDjNwAx4SQXd
9Lg82iXWoCZTt1rrQ9bwanRIxUu3h9c+LIptkLTBe4jI+7Rm07ytBRTFHFn0CacrALLKHw+xgFZX
MlpgdYmEtcwFCkR+DwwGbKPVtvs331/inWTfHDfB8Dojt+E+3NK3LM/dGicPoG+Kri6OFfwsBIVW
fhxD96mAwHfNlrza1TGDI6tkHuUwuRri1GbBNtP/T3F1XGirupGm056YQqmh4qEvGyru2WEQVCFq
lQMOQ7urBLsy+THHTrWxRNmdKqeYtiJfByg7+uesEZk6c3Ru9mM51JcpR8Dagm/ykfptPSfUW1ZG
zZ6xPc3BAtKmC5PXahyyL9WLx6XkEVpXv9kFWtzgS+hj1jEfW6KFi6u10UVZ4zt8MQslZOl99cX6
XAf23e+tdbcUvLVWOHAjoEp7i5sapVLa4U8IORSCGnF6WfyCeoFZOGEih9MV1fnBd+j1YqBUj8pp
X7QdnfvVe8aKzlAx+6trjAjN+M9b+0/3n1CLfbdQpY1Nm1wz0HK4Q3H5FKlr34TC4+GX8Zuj/fJf
5I0bRlbd0XehJPYeGE3Xqd+WfH5KxLIc9NwEKKO75YhS1zrmcfqsnByiVeQHD2M0HnkbmWyWyXgf
luyDDZHErdRaW/wS7JQRL32fkqGl9n4Uh2dp2BgZ4s9z2PX4yCNrN8YCjE0YYKAIY7gZ1g7DlN53
PhIvRI3pJXQGD9xicI2riDs7KAHTgZC02V/XgQMqoYfFN8uUgwXmza1hBbXVhXKQqVcPfeE3D7J5
QYUeX5UOu9OM7GK05XLJQ+uMu6q+6gmkWdbU7P3rRXIJ9+OVS9JlRhk6O0QY0QaE2QRtTzR4Kdjy
Oo54ZE7mXnOfCq/T8WYKfdAgWDb2gBHCTajn+dpE/r78Y1VW9Tw6+YhJbx32w7DGDwtyr13Voioc
xpdYgWNqCufB65a7ZXX4XRjC/a5xZeq1QHSgPhYQCGc70MNGiPinRZ32K5fU36rsfo6Ga2rpGrcA
WqnDbHP11ytaZKf3bylgj4urI7nLWIfuwMD+DiwMjQxExHEUYOXC8dLlI1O8lcGXTsHqTQmSpMHN
nlpwkw8ie+xCxhWMH/7NlsdUabFBAWZiE9czQ64kjsFy6qvkIvwVpxpw0xUBLrMwVTvPowashQIg
SdksY7TahCKFPSEYdDFDPus4tc7I7WU7rSc6V4iJ3k72+b1uCxxsHm5FNdRM1Bv3RJFYnelJANaw
3GMrdMbA/NsHTvcUxmjbS5sR0OrBsXEa7cMDmFkVM5INAb7o0GLsmTWX0KghmMLFD4rh42ZtJrkJ
V++HgsWz/SbL9J0crnLoTi3Lqt2iGn5QT4aH0ucsscXio+N00FP1jMSKuPb3VY+desABHK063Y1F
dCwyt0ZrhbS+cTdwIx+AFYX/pXxa+goeSBLlzz22+avdxusRPVOy96JYbVj451ccF9dorFBMx5d6
9NUbv00//kzKdToyYECBnuLp7dBOU4YoexAbr+OqkrRMvde2DyBAkaTp5jAsC4TFheLLklBragmi
V3Vvdh/yumVS74M1OEReiz4XyWZmZ/Mjn+Kj6nu9Zavyw2mdcj/9DJMJJX0zoev1+fmXYNw7s/dc
xvyXvIluvMaWfjH2DnpFWlcOKGz8Pn7SWZIfhkg+JqaADW3EOnb8BQ+jPAaYLZSXFZcgXXaF6KdT
XWF8WddxM6SUiFgKn/JOxgfP7xjYlVRSrk1v50bWn3DlnFVD0TACLJ/jQtL2g2k62J4HnSmnRYmS
ArSPY92VWjYlWoZNlYTtQ+xYv3sAZZAWy4uV2dT9Rugjm2aPmk0fUMgc4koOl8wuTqktj0MZDQgr
cryr3ZDvYEL528AdiwOCdaxCCVzjYuk6cEP20VbOfRbUq/NY3rx4+DfP3T+nbsJtKUNGbbE7HpI4
3KStuIUVlcE6WW9srsOVTQDT/vKoRPjIQgUrggTxEozRH4khKQuyYiPk2mCYRnFvFx6SO3s4gHK7
joy1j/McX6ouKc/fX5oKo54ObLZMY/5scYtDKRTlKeC4XQrcCENMaxRrecxmb2PZxnsq03Ibt5Tx
AwakXET5FqwYEu8aQJeqo99xOSCOS5qjTFqqBZ9h1m1u6+TBTugV7YZhrJzdaDtMGBCYV9P1IPQ4
zyu9sZfT5y5On23Q0f5gotQ80HqyHn+ERzQ9++x+Kqtvd50NssINES9YCdi6orE3SA+BMpf+RuNa
2k3UsrKvxVeWw/fUzk4NyXuBSGrfBM2nU1Fs+YF0tqmbgeMtS5Tr2fpkjW23jwbvIwMZxEeXCaNb
5die1tA/Zj6wUjEP4Ubm8HvTGNnDhO3dXRoXLw4t+bzA0Cv06h6cJAvv2jFTjNVFqZm1v0EURoxU
1F/GGIs9IRGvw/bQthUQSkgJwIo4gcw90vm7yaLKG3IvwFwVfbB8c2HANn6ATC+GseV4+E3ZzO0A
Btc3R760oqz5ZK6/mrK++T4ErpnLbjv53r+F6/Y058MXlk5cpVzeboitfInwd1Ov4HQRh3kO691Q
9M8K6SNzl9R6mqTkMlSXQgW/17T4FWf2clnz+L+Rmm8vSwxKlrx1YyexmKHJy10FECMrwAAFCzVy
XiQ41ZnkOEX7nsQWBZ8tG7aFP0NV/+xQtG4DK6v2eklHDt5eHYTqym2X6R8td/1NeNGfsZ6b81hW
/8w/OFvFCad+y5KRX4BXbtfw2ZehvAk/8Dc57xXWKr+Fk4OrOBdBuuu8irdjfS881I4ByqbNXDUX
UUn7qNfx3rOcfOt7itL+dU0xv6Vrs0ucBApChCJr5TCWMSUR1S5dvz65jEzCbnRuU75Qr0Y4vXh+
VsVFWYcwjGL3OU9jLHyTjvfFgCSkBgPBhWiqheHid0jfEKGHSGS8W8CAJp6QUlReYO2DcX3/fl0i
b06p6QHjVVzDTrE8BgGyBX+znrI5rPZzAhujDrrHFPbgavcdK1bEMZQRb5RvT/3avjZi/Mjhr9Yy
ts5+hJYwG+Mdblx0osOeH3Q9TCnQSyeVF9EzeO4E37WJfGjl8KEkct1qQQfjKAbadbVvPUZOi7kk
BnuXOulHtjR8JKs3F7Y7gtCbg5tkM/jzj9iBG5LcYHHltzaon5zERZaUxhAJZQkIxxtAnjLBTltm
9d4xs7RRMp1H5QbHOUj+VPn6KQL3WPX1cBh08DXk2ENFgNAvboqvPI3+wdiw0SeFb1noO1yWLmPE
Cbp15sZPhYY05vJwz8L5KyMMRYGD+7qVLxZuZVdofqaeajn0Tn0O2Lfymqe8GMYt4zQ8RpoL3xr6
H37Q3kOB/mvuxpfBQh+DkC8/TBVVDDjyL6x6LveohzBftncopmxNF/+tm4buwhte26B+NRhQVKRy
T2sHpS4tTt7ILEizu8DLNYCu9ZbDXEWYiSNuGnS2jtWb9RFowNxdPqw2eZdPFWaRnQXp9TB0zdHW
0cHTjXeuFhRgiq43TvM9NwDkisyHvSYkLif2D4JLwVGd2mbFQblZvZutBLupJ9ZTvNToZ+3jMK4u
JxijVm9cjfMDln8v/XrjJdOhYJk4JePngMVlbwlmwzHatfzRb5P/KrUWBxgqF5t/vNS+Rk5UHlLQ
zFnpyitI+qeq9vazxfgfy92xA8PJzncC3JXCd11WhjZ0eX2yljtZFPmD6ryvSAK1q1R1mlHSa9//
EzvTJ1quTabwnDbC/UWNWx4tJSB3WsM102mz9eKUgSZzVmYwFx324N9HiFo508sL9rX8oBsfI9ga
H6PGfW+WBiPetOCATf10nxyr2CBUKPtpErugzQ9NAPeeJlxwbH74djZc6IMDL35rbDu8MhilYF/m
Q5/B5usmHiwSGWIwq+Isu+SfRj+BG8yKz+2aedf/omB9dF2AIRrOwH6y2bNnsqKc9tz4YfTL+sIP
8cUy/K2AkNyL4mssQKBqUCfPw0gVSZe3bbsV97UKf68VH5hlXipA4Wl31l4qD+AW7I0rmLFqDZCJ
OQfMpj9JXipAVOqJmf0mdKw3ZPUx9Jck3HexjyXEQgU6Bh+iLd1T1NDYjTq814Xv7hH9nfHBPrXJ
8Dhjj9okdQtLHZQYDmgPrgcsYdX+SrziAY5ZtWP9ccrrD4XMnckEVosYliqbEMwerqajSEFsz1aZ
XoX4QffynAV8CA3PYSoO6RwlL06t3Y1H+ySa+TMAZZAu4e80wQ2oWT2n7nDKwugyyODvInw+qs18
77oW+tdzVCoIUi7IrBHkSAwYdetxr7CZZcXuwgjb+/brGrDACaAJbcfNvhiBTwGMHMA3UJOGN9nG
ah/NLgsHzHw1PvpTE87xpsvxveDS4zx3xG5d+DMaJptaDgOHYTjdkF6eyhIQVaMQQIzCBBj4br6P
ktLasfsmEoGnM63QUEyqhyHIBMEf2hdRKaAx9dwdMBTa9LB5s22X5LVcZbuTvznl2O/1zE2AjzV3
HI1cXav6ZaO0XvLkpxU2/02IeE7cpRHVgv1VNIF4GFiF6cFXFwdbIzuHFCZOqBxkBXB1MisZ9llB
+ZivoANVupxmn2Ixn1EjEMMBkSSz4VL0ZqbUQLtPw0btpcYuitcuw+cAmSWPxZZDCjBtUk/7aFxx
e4wsWkBIoRVY2zP0jgOP1XAWLnOW2nO8a5HS6pS2fGEaw3tgr/GG/AKkJhRYyMuPBHBkL3wCcTud
83RePyAFvti2hK0K2S81bwa4tWZT51mAF4ExwsAe7Gx3w2Ngai8skNhLq57h2Doll+8veT+vZzA9
LhNelA8IYtgibUMo+x2+s3YszJAJzYAAZFl41c4uWYY5c53u+cMA2BWJTchEFr53yZhsa8WxMNFd
eij4t74O3lF+5U9D55ygEAfsTqI/dC8cayy+TnWQPNo5vN17VfjpD6y/zl2G72NTQ6xxl8e4J0YA
/dHOWVtc30VNLQ2y96MfKM4icGOABPhWDnI+9tZU7L+/9W3gqzqa/5Q5vvHBM86haL67/vTLLAG4
/jN1WrQW7zPsQviULozudvrUFHFKet4p9oLfszX8WKT5g+wyPImYo8KyPix7Wo8kajAd8KkAgFx5
N2zm4wckgAuf4OW5TO3xo1sPYVJT0tj2tM/mqaeDz5Kncin2Xo/Ggg/f6EXHOEBQ5LFOOEZx+zGx
Bmnq6a3u9O86id9iAYLEXaZfvQJ8z4ynqd66d/YCcHvrgCXc+te27Se/BUiIbhk0NZ+czIwNg+wb
jxGO+X5WVJVTyXYZDfdj3xJ4EWt9Etaw7VoJ7K1gF5J1Y7aNIpTc5TaQy8+wOasm97blbLPN5P1d
6Xtgoh/tkpvPZWYbzTN+h2VERQZNxV6vbQXILnDsZdsMANYHfcoKVq2sZ6naNnnoZw9dy2FOb1Q+
yGDahrUfHSauKXbXlClpxXmxckIW2eeaJg9w2cqtsUCoAcdBX1s7uvviCDCz2FRZ8x/zyS+RFWeI
FQBxLBbxE6wlf0yzh15Ub6n4W9LPsDgHixAs7UtU65M/RQDAAhwXPkSCPvovyYBQDM0eRykpL2Bs
7hkGw1xCGmyj19kNcAvqDNZ13HwK9MhYRlr4BAG25jZ97VKbHrAz25mI65n56RaqKuCZKhFbUEpv
tdJ/s3UpNjrE6uMmmL1leqJIbjBwu8CL+xVArux3sqkuMvJ/yd7+ZUlwnnNu79ta7QeBttlv3zht
hj1AB9EE+1AiPew0dXoxr2xc8/qQlu4tnadmO7TDBUbB3xoL42ZuvL9RGqgt/G+MLj6/5mBYn9GJ
Nzv8mAgB8ZxG5UdTOvDKEmubq3xgSu8xkhUoJxqfXg7O0cnBl8Ivhj6lawk3AD2OJmO90bgFU6jO
VYLrThHZsl1Lld86e3qcVqFYow2fDOR+UiygTahh1vaXxC/3rsM5ATdi4VMFyQGrd/MQoXtrRzoG
Z/HFIYgafWHAmmxSRh7U03flQAmqDSXcz41mxZ0OlgZqoUkJKjPF0rZI1MEaEPyrDueTl+s9v3pU
ghJySgw/AhbUMm1GZulNs6DidAzUxE9grLn1F2jLr1mCoWH3DF44fpRuee/nqiL2RxWH3mnCZyg+
O1x67UPmjE/L5Jl9bww1snqrVIR9oczug9N2RylLdwseK9hKZcwsmfW37Qu5tarh09NUv2IIT9bo
3uXIS4B4ga99rf6MVBqp6F+oJl4DEd5WkbP5D4PlrS3UYYjXU+lFasdGudyhIQHRPocvaUUVFjPm
qycNeAWmQlXL8c64IcYJxKPfhzy5CZXCENtwkrr8I/CgepQCWBv8IvQQLGqflwLNpK7Hr5Z2EEhI
9zN6yDQDEzSagCPyrbTAl2Spe8fMtp9S9StG0YRUGItZpLpdLpw3xyc3oxa7oQ/dY+h4r06vr7mH
4D9H5YWO/k4P/y6V8zJZYIlaVJJs2xL+9P6noN9h8zq95P4fcOL32oqubVIoWAJlf5C1h/0bdRj9
rd4c17aOuC1Li4QFyhAm+wbrlMOQj7Bb8JLyUWxZxbr3yY75fFospVX/agdmYMxYN2Wfu0mFTwdI
6TlZ7mWyecdiN//kTDaImOmLRrSdbRQs0+RRxAc5ZkDrMwxzEAyDg2Ahi37RlfFBdcpzqZNbMT0k
ibtrbfUxVtNxLODlRRmdaP2aSBtFR/RSVdt0mpydO+B/xJjT5CA70oKhVZTFyXkaKaR8B4mJ8rpr
0BMvkRUxLdDwe1zQGaN5YdZd2j+y3IKn3+NHrcsPh/lFkbEjry1oLa63PnnLi5fqN2+Ystsyw4ww
NLOZ6W7i4d5Fy8Yhr4Gg+1GDyqH6x09BtZ9W9bmpeH+VdZ1C4F58GLj3e/tzWKx5D6yphsfKkKCb
YYsDBcyByuV9hGE87zdJSdfmFHBnRQB/NYEvFiPbDKngqxgfOfU8Xon2k8kFaQVj+qhShzWkIoQm
T5gF6IKFKypGp2MI3iDKibrhFRkWQkK0w7I5ev2sj6O/fGLEQp2YIIm1P5jJ/Ob4v+lqSY4pvBBg
Xu84aRI9br2gO8VR9RL+ayN+mlIl/yx/AD+OE6NX4lMUQUG8k/eWK/cG7P+SauboKOx25mexJape
yiUVIYyk2WbVB1BwRkFJ0YWPSluHClGV5EjZtFhxry4NIOYSQmmYNkxUt/PALrdDKyvWp2xsL0zK
YFqwH2GcVj0H6r1AP78JJpxgGVuRnBunyZgautMLZAwzmI3P/cjE3J9zUAXdgQw1vefD/UN5h67C
AzVPCYt5sb/Kmu1EHhX1qe8SrFiLegr9Kmb3H8WbrEWpHalIvNQhnJY+IwxNNJ+qLE7uIH/D58O9
ZaGMhPaHGK3bj7Z2HuKQuCkiSphwPA8yzQ52pbhPFivCju5dVOvo3WC1PUlrs3yIY+qVuTjjU1dH
G06gjfTICYpP1FnpvoKqM/TBvQvUYxbw1tiS0JZWQwf//oIWMNqyFSbyzWHasvjhuR0IjvJbLL6R
dsBdhOuukCESKMPV+P7CL2BG8JYkGwSHlC5gYHZqqi+wFx4nRQJZIzDN079W57Dmi2uvSY66p2bv
GM8U8kN56HmwDq4ML0vXV2diGAACff/rN8ZiKCGquihxdp0l5LnPMkrPoezJ0UBpSCX/yibnZUrg
uOdE0/z/y2K+LVZeVu37VC2pmI9elN8zhDVEYEz5Vi2NMQ8LrzwhbtgxlMZrhG7CFso+BzacIOJn
6n3qL3/mYJH7MDaLbIxRmwnoJ0CSfa/ob8vhkAJ6c1csXn8RGzT7PpleIwL5TNJdXTAxnQHFra71
mDJmWQHIJSLHAi0vDqqR1hDmmNcV9m9ROje4Dzd02fcVHF3vMnv1ANTVUPgMl39KvXPN3betUVBs
RqB2Hm43171Fc7Dx+/bXECb/BAi8xrDwhJvvMIM+yG9K3n9a95/IlnieFQdpBk6vpaZNCEnaSEPa
y+fgeZQVZzptLyi+Isj7Y0FHG/CQukp98kijueEVuwTn1Ol1ZpvKg6eZOiXvRD+BDUqjD+RZRy2B
y7WGCQjkgiMpBeVTquYw9fEuUGjFDN1uXm/KGilh6ZPVZLZGmufCdIjteMDWvrWBEqbIwXEvwgNY
b2VOgEsKvtCnkQbGuNXWHeZrxd9kPXXgDnuB82UyBMQIFKICidhaHDiEpmwRbrK3n16xhT2pHjBL
BE4xD6mjcFN8qWp6UDWrDaqukwEPRRrR2qzeyhmF/EC5yijth+bOxAtz6kt8cD/RM4Ej4BWnNl2y
hPZojdax1Ucm0pfZwCCtOn4UMRdcYUCRNr5JloPZU7q+9VB0u9pwkwzCm90w7pEWWl5Ay+6xEpYG
RSnjHBcbi8us5NC00etaiTD3a3lHF/qZpRh2YI4awKWrH7I8553zrtI5xgaD2RbeQ7OgLgkNysI2
/EsNNTPwwWeGWftKLNAvHs1HAjYeQjibCNjYXyoaUoZeDM3e+tr920LmtCLvXCZ4RQ3ZaDXszpaB
VxS/V4VxbIOEgfE5Mag0/+cC9mcBAzSABQozBd+KmZRi7t4kaqfkdPUwr65QRBcOZ1W957BFJYxR
y5k/Vpij5cwugo6OR9IASe0ue1ohlKYOFCeee/SNwS4Lx9eOIy43UNOxJneq1RsOa8mx/ySy/rBC
QYW98xl4jATikb0EUGyUc8WpQ9JdV8i4MliqNUxVSDjc+/05M7BVCxyygr76TX5eSU1AKGL4ATwj
cr56EFvpg3bDnLwHBuU6lJ3xgDwwzL0WBva6CDOZhsxsMLCuAcI2zmkxwvsB+V4NMTaAHCt9/7nk
vxUQZQdmNYrEnm0R8u/LEx5gnL3mKromS/sngbXO+g+4ZASrNoVZ24lLbRC2Ef2VcKd20wBR2Mhu
fYrh3bo/Rti3M+aBJg+eF1FfYbftq3a60jyjEd1yEN67Kia90lKHrOQs8Dt73U8hxBnX7V/9vL12
4fjLk8kl4TgxIOKwwxhDYBFzxXqrEz7uA5irgCewKOrXJvXZWsnknVkfcXb6g9lRAgU4psRtCxTz
M6L9pV1eIwMM9iAHT7Z4Tsf0DDkQOT/v4+wSMdJGrG2XJH0pOvXetM4vsQAkjiVo4hpNewiUbjMn
xk3kWwCMXS88dAZqvIZfpJpoxnY2n0ZKoaCaeNaQqTvsWVLIyL7mI5absARMAVSCNYqhOKGU9gxU
OfG3in0FgWLglg2IGF0m6sMFeGZHr5zln1mMDT3gjvBGfooYtQAxFkdfYIFp6nVBqN3fbUjPOcTn
pnFvk5YZg6hvGDTjK8P8bOwWsLFHUQQ5OoUgXQ1styJ/hJI9tAd6sR8VtGnHYKdb+JSOz5ta23+7
1v43mqwYbZyjMHOYqr8yyzhJvFkdMZpwRD8SCNclpGvyvD7EQjpKZm8GjsUjqE3Q1gaPDZ0DEGr4
lhpwNlAU5r2IEgBq55C1CwjbLH+/luWnK/unpmXubkDcIFEeeOQYLRY7jzHzDLFbQv8s/mW8aZ2e
TJiZcPbamQB4GNg3mjLEamA8Rwiq8dje2frTnFPWIkrptSAnsIv2hqLbtFyiTuP/Ddv6hzeqM8ls
1S6x7HE/NcPPEA45eNlsNzQgnFiftR5efP4asagzKzgu3QWqSUjLAHsj30nzF4PQeBbtyD3bnCaD
QkfIhckjXP/2fGJx9m56d+pPtr62HWoENfWvQUgsBDJXx4DWB4jrZcTJTkoaHHaf4pzhcfg81j8j
A2qPILZLYwgQKnuMvIoNTYxTPAm3nMqoThuOFW4IfgMw4EsDg2cEjn7VAOIDaKYAwD+h57wnAcE1
EyD5FtsI/5vvccl/k59XL/nnZZw5Mxz6qmp+LtnM8pt9c6IntGLeDbc/YN/O2kaw7JnB8Ng7D7bd
vrgGdr9CvW9Ip2hs5xA64tIAMdgO8PFTA8rXEPNTyPkNElw5IFJ3XPcyRGjPBk/+N0HbHxyOCA/+
vsgA8YsivTUBkseyGu5ZsQDrh9ov+vbWQfHXBucvnCbZ980zKO9rpBgKYjd67X0XCknxZZtIgM7/
rzcRARFZAaH1qzLRAdpnrl4HOWJeLsnUBAxo9Pv4kDjOIM+fclIIoqEkgTL4ZF8JdcEiqKBbfoUm
uMDx9TuriEcZoKcXYQbBNpn/TrG4G5S/VY3NviIHwTOBCIWJRphIHSvD4nmxI0CXRffZmRiFhTyF
hVyFwAQsdBJ/fDDc/GIiXDHqPvOeMIbyb1p/5ZI+dwVliBt7YkIHjNKEOLBsB6FDroM2AQ/9SNTD
ZAElx7G9Hj0TBKERvbK7QflOUYv+2a4I8mESHJIgkZAk4ZEoMdqgBcccDFgIjsbu6qdq5O3OTRBF
lsjPmmSKgIQKz7b/y01kRWrCK+JGHR0qFywE/9km3kKTc8HoW+xbE31RzLCAVY+2YCIXIyAfYzJB
GdOij0SFNCZAA9u/OdLeE5I1rKn79PvyHa+btSmU9cPlkd0tpHF4pHLMJp5Dk9PBwxHRdT67JsCj
h0WoTKTHNOvgoZ1JliXsYzGxH6AlXsvtFACRKsB0bqY4cTaziQpxTGiIa+JDUH1cFhMoYg0eapDU
aZEU5X88EzvSkz/S4u0TmXwEeX1wJoq+IiLAYLTJMG66R3dAnShmgoJqsCDaBJwUJupEJISeZCkh
YYSgDCYOJQ72rolHmXrucBDfPHuZQNwLg8Fq4EvX2S6Y21dEF+jFnfC6juNl1tyqUYGCY9VJ+8Qq
7Z3Z0HOA9HFyAnHuU9SjLrJiP3/vnJfUGX4ioiBljsC5bQkPJLR1cgnhw0I/IhYmsV5cUmIgldk/
+uxcpcJ6kLb6GrAuP2RJSaAg/B56D5R9bJIWIkxueR/+idf9yvmxa4mU5qdhQ1LX89NAdo0HY9DD
m3WdTKzNZAJuBG60NvtHAKG4tiTgdN3gPAeu/5QtROGlLWCuRPwNTWwOjGeAEs629qu7tTTbnubv
YGijuTEecunfEhQ/kwnjaUnliY3PoUN/y+KQyJ41qdxTmgAyo9gcsn/wzv4Rb3pWw0Aeh7bTQxfj
S2sJAiqn7oFh/L3iqG9MVFBHZpBFbVxP/Abx1/b5j2S1iBYqzQffGJzbjsxHeK0/iPwaMucoYouF
qXTJq7WyQxr3zK2Jc+dkdx7X2YHC7CX+aTZOzCYbr6T4jjtZRsBmaYg3o0S5VYpXpQTOLAqAAtE6
Y/Rd6/S/lJf8ruIavSWvqjFBSzFr+zjsWKsQwVQR0rFtQ6Ig7O1sMprY6EyS0CYUXQuIf/do6eJu
W1DffUE6SRIfUhQ3qsVsE9Twdm33FptQqE6i17fzC5/rR21io5xBkwxhoqR0Q83Inqy4KM4KaVET
dmPwH8qy3+F3FJX94ptoqonEAxNVZZf2vOtqVG+uEzKfItEqJtkqMBFXSzj9jcm8KgThVxBTCAde
Ccec5XuAipwMElIZPH+mkAjJfapeIhOm5UJI3WXd8wgkdLHJfBrQCz4MebBfTRRXY0K50iWvd3FY
1ZeQIZp18MOGvqlUHygX3WcnUEi3kPfyMX0PYLSw2a7zq1WS6ZV0yc8iX/46GW8vBcS5Ig6GhScl
tYkRA01X4VojWswyIWMDaWOFiR2DmWEUwj9HE0hGgClNb4QwigQskABIuFzhJ5yhkbu1mFpgCuLW
MTFnGifgi3pKTfxZZILQsET8j73z2LEcSbP0qwx6PSwYzSgXvblaX78uw2NDhKRWRs2nn49ePegq
YDDzArMhMjIyPcKvk7RfnPMdvWOm/Jaa9AfmEpcmluC0JHLaQ54QpgaYvqVoURBksSGsZofQNaMh
fs1D/MGIYBFZR7TEO28Jaht95ndWDxi1LR8lWW6CTDdvSXj7ugBFe7U1wW/mn9jmrdYgA0CqE6FL
yjUa8d7aK/RI2xRKNqNcouQU66F1Srpcxvp7tombc+Yca8sSQee5hNHJm7fQQsuues1twuqw0HPo
e49kibFLx4X5skTbhUvIHTEx5NhH9a1eAvASljBHYyncG9Lx1BKTR+N7JEKMdzgJeiPQmUcQE6o3
L/F6LLteFXl72RK8l0Uvpk0QXyyA3S3RfAOQSLtjL4nsg5mA+fB17uwaK4y3MSOziE3bOURvxZHa
Qbzu1bgqhVldMU0Kevhx01tICp1ESKRvqTz3TvJzgOi/ErRDGLOh9NpIRfYZ9FTGYzy5APoMMomI
JEThuJC1JpIKxRJZOC0XpyLGkIM/wLtJ2uHQE3IoSDv0RmIPv/6V/5WF6CyxiKgymk3fEpU4Y4Jh
mDje9ELAIUzRIlWxJV1xWmIWObDEKs5ad5suu/TJxE3W+zMVhY2kq/J531ZLVswy4mgbYu3c7uK7
To04yd1OS9TjBE8gXMIfNSmQ8RIHGTgEQ1rJAHkLamO9hEbiyDr7WQ+zqUZWKP3m5JXNvTEZG3oO
TA9tRjTK5FBq8igj7Kg3lILElIXle7+EVqL4fUWX1m+arviBS9JexU8OA4nNwLz3YM8DY24X/GzX
jEfMsfPNV+pjnOx7CpHsZuWMNSqvR7cnmWIbqGaGJWATduhC0Ije7SV8E6AFcpTPwSOUEz+Iv+uH
laNRVNVLcKdHgmdAkqe3RHrKknBP+syq4aPRZFxxaOGp4B47BQE7DTEs8WJqqFmASedQ99G9Gtr6
rGvmbKOVbgsRb3LVsVSqqvcWMhi+b4SIyE43NYKldYj10iflyK56bHMlczIi35fjI5mxxbvpJ/bi
zwpK5yNymduMuvxE4mhTxO2damJtRH07xIW3JwL3jr5X/XJU8ayZp/lVUR0jGW7LgLZvduJdTBTr
ek7UhFRuyWJFz4fdYzoYE+pHL0JznI8hZuoS15NflQn+v+rD0UNORwGzK8k/Le3+jEPgKt1UHE05
T1cVz1urJE1zMhXWqqDe9QXLgZIsWWik5d5f4mVThtmC98I3ToyJg5UQWrHE0brk0gIDbkygrbrm
f9O1eJG1eXUq91dVG+17USNiQP9wR2VDs22ta7IbtynUvkOVaWKIIjobx6jrd3S9RN6MGLFTewaq
5GY2Eh4izhp6e6pwnnYFsdoZPHFUSxCvWiJ5Bdm85RLSy0fwRsvEsjMS+ykM1CFr87u1RPt6T80S
9KuXyF+D7F9OiIREUMvCyR6fPT389K2he4pGdvTCPWgDxq07xL8ayg+Ocmz1SeQy+yJw2F2Wikk0
IbGkDa5IJU6XeGLaF1xS/ngdgvaNEw5DEFxP0kfCbUZkH4ee+GiCF7PjmS0wbu8Kn6WKK0tiYZZ4
ZH8JSiYyb+WTnIyUST9ohLBikarcrCXSY9hxbXxtSV2uZ+KXZ3KY/SWQ2V6imdUS0izl2aRRfesR
Tiyz0/mAFlv0BDsbDSxCh6xnsYQ+hwbxz0aMCqoLgkOTQPRUsIzLKgV6qZEdwJx8i0EkeA5o4pHU
yltj/dEhY/vSk4dGEdTllQWKi+lSZ6juB/aE+Egjoqo3iwZ0N2l9queIx4roP0rbLx263X9CWcep
HIwYfVnHhQ0BNY4e8SnhsILjRUPfBuG2jzp57XrPO5hpj9Aik7ARmva7HTMQ820CtDpGGE0SbQCh
IKVpeSkuId2w3Na9ILabJQXtKnam2SbGNerJtYjN7423h1DvP9ImuXU92PqiZ/gAV+XWLAHh1cys
x5sIDcfT/1ouMeKMWJifdEejkNg2CVQMsmdzCR6fl0vTIpzzllhyN3k1SSkfGW9sDJfgcs52l23h
vrBgrUZLuPk4oPPqu3iZAjISsPQmyUcTTBHzajPBId2Pezm7NOxLcHq6JKjbpNSqnB39Eq6ul5h1
3yZwPSN5XY5Mt5Yo9ngJZS8Cc9rKHMneV2C7GN5dEtybhHrBcKulFCXeneyzq1ES+C4lkgzAHeY6
bzH0FF0jj2FbneQSFe8OiYEQcqUsQuSTJU5eLMHyMwnzuOQquBA2zQDh8wn6xrtJHv0AVY9XBRH1
cCzSgyK1PqyIr3cYl2x8wyGTdAm3Z09srz2DwPu4LuM9kQJEcA2LT1FgZIGngZg++fQHXOMFOoCV
zM2a44vmgdtO7UuPGFTXKk95lsUrYsPOtQ1NZsC7b/RzQnuHhqQHNr+y5+5z6DPzBQDBgz91II1J
kg+Aq528DaI9FtuiIprlBcv2QhXAUoy7TAYBe04KyLTfmiphWd0PqJet+ozX8jMeogYzWfq30GAt
LKhOq7Foe/I91Q7gt0AeM/PmRXbc1t2lMeCLDtNfvDv+2pomls+mc2ot3tBxbe8tg2mvmRAQBAkG
Y3frHJt0srCXOMXBb+ezlbL+HNAT7V14DJtARscBL/HG88W7pTX5G+HYPbqmShE3ieDoDlSobVoy
5ysh/9qR8dsJNejsVI+YenrvZJSLGTAKtqDd/tLAcDbYjn0ZAAWv2zB+mYLc/szbl8CWKCAUBFtS
Of44LEQP2inUnWjCXy5uHqSGC65xgEXUecZvl93SJggoPNOArHWcr6e6Q7ZvUdScmf/3p7m1f0TK
Tbit0akbY79MohrU9qyinPKowEHv2hEeXtPGr8wLeC954YlKLgAEz6fnSz60jvS3J9svf3fp/D2c
ol0f+tCMkL0IwjiPfd0+eEIR4MMRqz8bwzH3E/rsTdKZTPnrRp+M5WKFMzP+r19rsn8yPEzFSzN7
3hbfCSWUnWNM5RK6LTtQW6AullN9Y4gU3QehD2Y/9yeP8uLUtvmFWoCXXcBXMbLjOF3mkpduWfgB
6yDa+amFSm7IytmRm3BhXJvC117kE2I7uZTBOSBCkwzT78gWEOLj00lRcbLvX5LJtx2KprPDRjxT
1gP8NrrWMj44OftxMabWiTrwrAsqI3DZv2cP+8g81h+9RvHHyCTkp2vQrXp/yOs9kgCHOHZGJQsb
daOCKNqFxmlERb9ODFtfh3Ax4/gjeW98NZzgxY/SCJKHJWpAn9MFc8dyp+YdLSUnTdQxZOubCeQD
NNghNhtGHID1U3i2GQQkM0GwbptrNkfMGSrNX6DP3iufFKcZMJD08vxcRxC8ZAdgF3TzHh3vhgEk
u4nJ+wOS6JSyrJClpc6hxwDfi9Nt0zGqjJGxr4n3YYGcuZ+922EuE/lfDXMW8yvZdQV7OGq5t7bQ
BNwjAWMPNWHnkMHeEm141TbYjwZoRJmwsEvD/kS6L/AUvEwsWkg/oun3r/00bFjWGbwy2iuJTMF2
SMV8aqUxrVMBVQViwG4SLStwOb8bBtkkBM+iOM2xGvY9zLVZEiSgKT+wD3SIoR6tQvI54QNE5dWx
bgPSXHFi9lMkjoL46JrQ5VOkqzfHa4yT1yCBtrpTjAqFHWb8e5p+Z2mIF8cHO1Wk8UZnub1DQ3Ms
knZVFEOxJ6EKoYSFrKBtumlnOyEqh49u6Pzz9IwhRTyRM+g91Yn4leU6wthrbRUwknOirRNK8/gV
lJuDIxNmzVA60esY0Qc0U3PDhSZXglTvvvAPoQ7L19QlrKexe+Tmkc1Kn/faS63i6CW2EFtPEitI
EjqrsHKju1P2W0InvD38wRh7/5YXyPda5DBH1b1EnbpmG7QbM3kWg5peRoq3CE/ni8R0/4oEcuMM
TXypZUHweKmRlZibak6wCUZYmXwFkc/iHYzqlpPbig+sRzm7fOJ9Zq+L9uxqTwLVdzlo89RI/Sfk
VblJLQJVRoSe8wh5ijm7uVMeg9gWAQcmsXg/eqPA1V/6WL/C6tCiVFv1eZxvfbvK3wCyv8swAi4m
XG831Y37DnBu3abWD2YDGssr2ggiMOgvXSgZTATaqvqw/8ZdnLJQoiRva43hNKrFCVfkUPvzT0t6
469A4wkPInyJHvPCnamwhMA3oFz2uYmZEu/AQk07M0fa2XHebYR3SKMpQDHgkFRvzJcyST5QwrFR
R3FKe0ERoqrg5qS2OCdT9Muawh91l2RXj4HdJh0qfNcM2TXvgyZ/9aPQesZmY5wjB+n9KML0dSJ6
FdkmrqWUk6vJlPsmSUkzxzLeyW761jhLaGRVaXLZh53byuHZadWhEM6460xF36QL9RpUITszC+jK
ovzvoOVApGJqgYoSEky654Wb3DQjD7YUwWYmGwRhCwd+LylCQj4ky/5QIXmd5mgfxil+qqPq1SFP
9iOU+QSynfI7UJiTRVoceNGy5Leal8jOn0e4JBq13H6yHH+tVEft5i+RpiC7h8Q5Zk6kiVXyjBtw
SPgAIBus8q+iO6CPoYWyLOhL8Tiwzcloeq0vy65yMUWk05tVdOM9iMEMRDK/K7MmeKdhUQLgxt3k
/rhLkLSi3huulWGcePuSXjrDBEL9Pl4L2hE1YWOw6UC2dtj9HqpxPiRj5GIKduUG2e2IcLe2d9BF
IjSsvfoGq/KU9P5jsDL32gsWdHmSfhP+z0C3xmFUrHf8ruq3laJX1pYNYaJS5tmcPlHJS2ZWcNCy
mRjF0T4GQ1K+EEewGK1XpoOU3bJQ1bkVY7y0pDAxp5j+ktRIHGkdKD36dsQUCHfSc3aAl9Lf+tBc
05BwuojqKnrsUdCh25WsBvOnSsSDYn5+a8ZgQXREW1l3zZaotOlb5DTPZbcEZ3atjfwVAIcxiPDM
JrjcaVcMb15gg340lsiRYt56rLLZ8/S/FYcoyq3x3oQKp7Of6edk2gPXwJjN4vB5UoofF8y1U2D2
pH1qLXnkWvVEOiVTCK+dr2ECaMqo3tIkHv54NfI/Rejx+6AbsEpyrO7Y7qYDpADG0Q0hc6Q5uPck
xCDGGKD8kUCUytF5/gmG8XvJYPQ9K8Um9Jkdj4Dr72Vr9fupD52zVc75qZehe+jKsr8o75JRHJ2G
XPqbL6Y4zhWCjmL91iIpXnnVYJ8b5Tp7m0iGddcN9c6uHbXvImnRDzfjK1qBeD2yWj8XAT44Rm1L
Njw6EyNx2SUP0jlWzsvg5PUG2RvpwLql0jYI20gH99qkwNGQ7SmOj65/bYi9QYxQdp9u2nzWc/bu
ChW+1Vb12VBtv5gRvsLleZMzlhWpw+5HGq14bK0feizZTnBqnALHGl8C3/iGxSF6/QLg/n9Q8P8D
FAyG9+uD+idQeUEW/xdgeCEd/+d/vPQ/sp8/9O9/pQN//S//xAMr8Q9bucB5PI9u0FHOf+OBxT/g
OSjX94SDrsC24fIWpW6j//wPb/kt4dkOgzbG4S6/wyxs+R3X+ge/VI4jTfH1G/8bkPxvoOfwT/lf
v/4fRZc/lWAxG76q+W9gYL64xR/K30zh4jCFsvg+/xUMLKAJlUFZ97uBN/Sck471dWGSOyNxC0kY
hENN3WMeTPrEBP6c79u3PB/KOyp/k8Tims6htNgRIvK/sRf+kHl6qOzSvHaB9y2KqvLAQk9Qw03g
UEmqsplyicfcKLpDMr5iVQcnU8zBKewjtcMjBvLfGYjjgCfAizV+sgcUqdk8kNzmkRQGA1Abx9r4
7sq8vDGjds+GRjdu2symu0WanYBYyEN3B7mteAWweGrLp8KlCy6t9sqGuNrHeW+eAEMqBqtNTQWe
pE9KuO4q8lFE5tHoHwGqMfNCfpTOpjxGZV2cidbQay2XCilK1clxm/+6lCG0x6KLjmbgJ2cZiATn
FnGrOpmpkRWOF8OFGlC7rUakyigaWUy2ERDYNr70wud/ufn+Dz9Utdyd1ZK3WBbH3//5H8i9LIdb
B+28spVpOl+//+vHc1yE3APm//R0bs+9ze4v9kbC2khNPnouVMHOM99GekLrVAaO9w2tEpZ3v8A5
CmN5H4wlC0iqZryEb001D9fGAxiAQD0XDzCU4mHzvtpObV9svcg8B7UVvsS+w14TNQROVtNZTxHW
794en72kMRDvAb11Gr/ZtGG/jplVPomR/a7qfwZthX8dolxJ7+RV0WCtbUQQMIe8Y5h4FUPLjmit
Vqh3VhZsboGwB8eKJaVRLJMAPyHTVZe33O0JVzMCwfC1U48Ac3DXWcQSLeMXJiD9yCLSJxdqOzQF
NaOKiyfb7N48R1t3f8z30VITw/vXhwK/ecX+xvpeQ8ntimS4jB2IgLBX8gWYMlbIal94ZbcV1pTv
ZWNDbtKIrc0Jd63jhHaDHzzrzhTTS5DJWxu5gFtg2hw48Tej21kbVvQuAcVZBRzBLl7qMP6JDCnZ
i5zVOhayds99r07d7EUbB9jemahY8FQxhm2y0chgJhouxzsyMYs44cGDJOgDKjGxqay/PmhCkgpE
jW6OFTClrqWhgMzEQODaQz94YthnlmF36bxh4A+ovqkcTmc0pp8KZw0Zq12CIGFCMWAP0e2KujSJ
N3U+lbsamt1q8CGsAg0pb2MyuWh2fWo5t/40IIAd/QbJT2s33imK4tReaZn7G1D2HbE72PiWxqVL
yAULCV4bUW3jWqS8ky0qs2kt/LQ+t1bs7jK7/6G7vr+NlgJ2ahjEKYz9NQZzdoaxnBNYcMYg8XfO
DQLyBMXNQHAr+3Mio4AOBLt0+emI1vuDbEndTNc5EAX0PBLL+Tmzv1n60ZI0QW/Lyw/xVibL29AS
3JoZc8OebcKylmqmT7Q7mQ6ucRoRwpX7xIsYW9TQ+Ya+OnwO6248SCQSa7oIZu6ltei0gked+i74
Z76oFCYh8BJPd2q23VFQla75mz7owqoLQcjBU6DMbyQfvRMLMR5MP1RvDJ/ZUQXryam9syWy4DrS
XKzqPtj2YynuXxemxnifzJk85xlbfN0xs4gD5tVtenPnqnkFipbvAuDVh7QgSyXUmbnv8endoIYY
uyhw6UQiXFDcBZ9NC9e2Iq9q1O2znWMXdDzAapFDojIbLZJYhz9OAI16cDWK9cQqLnYxsCzt65ht
Igv5gsXJh1LRS5LsB8DWD00Hzgs+EHu3txQq5QRXmzKi7OxVTkEl27GXiVDC5wC2rfHiL5e0BChp
BgJaQeGLi4OP48wDvIJ80Ft29xCs4591z6cpMXCy5CO0u8nKq1v15XUM7IaWHz/PV16YWO5Qw0cW
iSRoAIl/17WVP/vG8Dxn/WFIZUfyjGMeZIzPNaYn3ZQVVh0VZM29qNxx67ssUNr4bBvavqZeZF/d
5Z/qBeI0nMcBNE8/Ds6L9LnRVZyWV9EeW238NZD92auSKd7KwgG257PGqIREfYN4KnliFiFPXt7e
2pROXy8XOOeAo5rsR4QAC7csq5kM0eMuhV236uqm3n19ICPBH12uhjOilH73fz8xLG+pQf79yGC4
qCyfQALKEF8q598LAaZ+XjhBHt5aAb58Q9HLREG1DUkzWdvMz4/DaLwlMk8eimSQR+IEHxyV0HkA
S24yaYurX1fTNTo2jIkYJcwQrgMOuVih9oAbCfFWBjfbxhLbzx6MxoKGK2gt5JTKxzFcVOupIGpL
R5PBnkoupkFHbAeH1LOqSZtTZ9vfhgQYmNcl/Uka3rjXsZZIhc1xH1jVxVWSkJwq467sGaRVCkbC
1OlvrCOZBJT24xjlmT5klMVrvcxGeJ5wTiXYzIXFPBKoAnpeIt7HzD3KwJD3pI3ExcBHjCo66XYU
Cc4+qQu9Ub+MKi2ugM38Mzf/2jEX9pcXtrhN5mTT5gDvQlqgVyekrYrRN2T2r65qAt53Kn7i2HnT
yjaPQ6I+/daPv40CobLwExtBKzp3wcBgy6GS7qTbZ69yujdplNyDZTMBPsTaRbOTPAG3Xgf28Ndt
o+iK7LTdmLhajthmFuWwrE4gmJGdRXZyBedGflydnOtALYxJ4GhFnnWHJnAYHrBusWoLj2DGV0yc
8Cd/B+bStGNnI0TEJ8FkFkYxXgBQ0HXj4jDKWJ4dhEKSWcJbDFGBfzW4q35CXcKIPX7qHTx3mTRZ
AcfTtLFZjUk8bp1b25cgZh8r5TRypFrNAbRHtjOo6YpuSE5xzuON1iS72rpXq6bwvI0g920vTgJU
ymvosQSIoHwv3Ivg0vfD7z7ooxsO5HteMKwarMp6snLYgIgLjHOcT+IUhgqHEPzCsGFJ5hjpgykQ
p0lNQqhSx0US6eANuhKX4z2bLja+lE0abmF366aFccQhCEg8SV+VkbLobhFwAmI+J369S+UwHWss
sRf+N3mcSO4US64ZY0rzbOTenvutPsyt8E9TKMm0bQu+W9uM7+RwMAUGRoxrfhZ7pJjIS605vdrL
ZQaG0s7+PkxwgLfQ8F/bbm/VjkGkskuAWlcx2rSHhhjSdr5PVZWeeNdkeCtf8OWNL02Vw7W1jJF5
D4M1u4FzkkGWWVe5Yd+mUbl0sMTEMTvSQKGm8QToR++MyfyATO8fQZ/yMsiXgQurO8IBMvtFzNUz
63sGHpmPQsCbX3WpQXzEOtw7S9JOHPnhPY+Rs9Xwe1wCXY/ZrL1XVKZAhceba5Iyzs7o5iAGY3b/
QbjP8L2DuLRCWYQVlMrrqe5bFug2e8/kCfqc/p2xrAAb77buFd61f51oBlaVgyrXEX21Ixuv2xom
DQvK9Jzsp4zlFAGLt8mcPbpxQSk1VsDfmGjFsuB4j5mbBox8SKau5cY2azQ7CjNemI6AgpOu/sxB
A6FJyZtryuoAs07pYOoT6YV6L73g6dPo786q4A9onARDRtjFl3BO48tcF3j3rdHZzoOMLsJetJp5
UBGHZ3r5eRZzfh5Z30NpmnBlLD2MDIjdM5FDNJ7zxmRJnnIZho+sr4/+5DL1JsBiLVhPPXox+k+u
wQ4HsEWlkA2kjvdhlC4MhNRkc64r/p5oSK5lNmJaz5uHTOJrPYE/asLOeO2JrSsdnzcT0hZs3uAf
DfBYdyPX7y1zoLU9eC1zcT3u6sUwUBBChrdGNG9BPN+avvorq4QNlE9qcz5Cex5hua4DH9BLB/2z
yzNExkOencGOPlDDRY+qDfa2if0nnI9at7D06iSXK+J7/X2akzs7UXFf8EkNK0QTSO/ZGBTVd8dy
3JM/+SUVWaJWwpgQ+w8QDTxntg/OPN+82vf5IHiuBugBSDwukvytq5w8Z222CD9pVnhvZc3PKBYA
bRQrDNimAJGTfsVgDGc/+JoNkWnOSQAz3kEXWWgsD0hWxoHvfrgmLczvygMkwUgZQPVyaegKOEie
YDijqaZB35sD6LeZjJ0L0Kx3M8SmEo9SXQMymzZgzsRP3iGQP6zo3vo/SzaolD9iW0NCA3OIyqu2
R3/3dWO1LD2wy5n8FE7TkDmrf35YVZYfAoyMZ5/6iiBKnOKBFZzyruvPNZEZY9W5EPv7l7Yw0SY0
o3Gs+B79bDpVDBlPern0AeHuNdGJcKcKLB5h3LIaLi5B55N7MwvrlCMa3Zad5UEF8hHmgK4AhZQj
sNqMlstIMol45phvEDpqJM0ObL0PwLOX9y6Hu+voPyrKW+alEwE5YalHbjzHg4URo0MhxWZt1JG/
6XF4n2k/N47vAVXGEbDqJsdmiZNs03IeL2igxgtSUAwjYXUragCsecL01U+G7xiKsmtFY3HtUXn7
G2ReYo+IOzp3gPh6Gi8aBSDgMsVSP048o40wnzT542sSWcxr6bnPRoZINsvb5qk0BHBXEubWLIcq
PKCunOKLNxbFTvpWhpp4aKZjlCnv/HWZEGY7TgRVGYVKD+/nmoDMrwABIBGeu3oP2o3ONQ3lMZsy
Mk+bND8IEp+5U5yGOsHrIMUmnrx8XQa2CDvLYVio2St2qL5QXFaEz5cOM+GRBD6sW7rgvU6UGCjB
zRiDenR7c1/4E5Li2H2fmDuxArLRlGQ9814zvxfTtA96tJHNjIfDj/BzK5Yge5DIzRXIlUPKxrXi
LJvQsB6iKtsbnmcdleGj1KridgtxDPB4ZBlbswJf1MwcSKULasz4qJqoPHTKQqs316RbVNC84VWw
XikH4jusiYBdE+DWf1fhwPBxApTzWsylc1A48V+KqrkQB75L2ra4lW7SHNqqkc/hyBEb1clbTqqb
1ilGBD3Ab1o6jsnmfZlyUs/95J3rCZ8jrGaI3r+gwHW3aO+VsfNZR58Ay4OthBSyBdUcvjnTzS6y
m4vV/DFERQ1ouvwki3GXLceZ6vz8hZxSNNbh2siBVZCrqt4iyKoIWKcfKVCoNd3NrmBTwy2bchtI
B0m+5b0j2H9yPHy6Yv9VypqlOV5lUeLs0DZJwnN3ERYwApPS4aBNM34wMUnzfjgOakhW1dAXL6Vh
1gfBfA22QrgTYTgdXdU2Z89T1oHsZCxiY3YVSZZfxdT+TKt6AkWI9dGWs4XQoRLYeAtrW2vyLeLS
hv+TwXpaozWPd77UH17aBruvF5yu6vjY8/r0he1dbHDCBzvisApHlFxUgSsLq9ypRdywYgjPooK2
kL0xWPYsqfN1V4AhcRLXuoxx7bLqQtjw9XW/LmWR4YCMOOcqSSUIz3KxRVOlx5gpxDrTIIpmYasb
LvU8jEIEdc6F0ZCVr1uq3RQ04rX1q/RKWf5bNQDfW9n21J6th6GPF/wYet3Br3820KevYxeW14KK
bvPPL99AfF0DajKfBK5NxlPoB6s2Q2mW+iGS0mUFneTlfAmE25wXNh/8zZ6sSZ7cYA6vRe0OYMqJ
H6Es/LoAOqP39eYrS4V843TkDFHp1Rv+g/aSsxTAaeA0e5T4z70zGGerTYjWHNHffr3SpHSGdduS
usssPl8rXgK7iLXSrcHy0ZmWeMkgKW7aiaVvnpg/ekRKvFXt/kaP1t+MoKB74PVamQgmFP4vuXJS
KW6Q6jDdMD/cMOr83prJvOcbYYc+AaQi8hvnXEkuUrVcvv6p93toX6Vr8NMNrB0e5xTXaRxdoVCQ
oNzwG7ZH6pIhUvcIODFi3BNflccz6rEBu7uIWkdS73WZuLc6ncZb4cR38S1LsvpbOwv0uz0UmF6+
4tI2n9o+FA/6JoG6afI3U+x8TKqMXgJ0ufcUx9FsNd66EnV/BAxVXQGRwJIDaZ9Qld1Fo4s7Zem5
0SOucjVcC7vRD9UHw6aNoEoubFbfSyDgTfnPLir6P5IO9QSJ+Vdco433iM4xmui1aBFxhWbwRDZ9
hcvbwLwSCP9qVdSLdLAnZOjDVWett0fG9paH1Fv14g8v6hHZlf2T+Es6KNJH47XKeErzsmbI1auP
LB3Bm3IqrXq45mt7KTfMKgM+YLiQTbJioi1YXJOJux/KWT8wNKRP+VCfqmw0H50REynAoG+D58+4
wyrodNpeWRgw4Sp9Tih/QCkPiWSFnAsDskihfDkucminI5wE/EIaIdSADxzymW66DvfDCp1+TJxY
X+8kcKx9aPV/WZC6REk7zYbxnYHcqbNupIVYN8ctvR3ccMwzrr+NUQefKHhoyGQ1nauywkEGH+Tr
Al67P4xu9LcuDdwPNeOifAgSsFcTWWg8MdEExfirdpuz7hbnGMhmWQjjlGVwtwLCtjP50U2Kcwp/
5h6o5zvyrxKMNBfD9iHyENRCoorcz4OlL1+XIEif3EhrfpBdieFn4d1l8MiRV1rXBFDNlWfiIOR8
I5Fd7GKzKa7RbC0jTAnZ0XBnSryy3idmCDuvVMbOjWgiPdFDXSchAdU7KtxqYwsDc337bWz9fB/4
Mr8sBf/K7KDa+UGcPJWzyHfoayFt9UaMAbtpEbPi/N+aekjuAqcY7ldBZP0i/1OLNcidvOcGlYtG
tXguCF46BbM8d5X73I5T+GBohlQJvCAlYUSUmfqx/LTTNPfefdF9d3imNm64qPGbRWuWS9xnFd6i
2lSkFMB07B35NhVaXeX8hFhgtFEzwuoK6d4dEbW3rPZm0BG1t6tKDW6wbyhBExD3RAOz/1yq7MiR
35bi72B6Y7mLKnY+EvPqFd8IDTmq9U2Q2SA8jFkeR2N6nQS+/ogG6sXW6uK2wXxkB3qzYl8uVV6E
5W76JE4+/d61JzIlvJ3IOmtPB5Sey+ojIGzqWlvXMmiMqzX6/j7qxo8KG9OpWC5Jp82dtOSrQXzR
GVY0/G9Az0uLDKrKNK5xZPQ3wQT5aqrnkZCNC81UDeG5rC+F1MQIEHTWlolznlMcH67q+y0Mcvuc
UeJHmmNFVVZ8C4pbatjpE/51Hgk4BywM+GXbtO4t9j9oxvpLEJbDBdQYCDqmrqu+LPZV26VvcRaF
j3GHLeYatXr4bcTjUteNLS4jZMOlmdavbewNz1IDt+D1BbXIOMbx4j4POqa2EWZRVNLODWOEczMo
BFCXRCdT17sJ1Ojxq1sae59vZtSaXq8inIzUjC1mn/7C5vvhJ95wHmDanT1SHBvDjO4y8dcDt/YJ
21fGUcqFLJr8Uo+KShb2/+7rmxoGw9kFBJymvv8DYFq6l2Y0XeygyvkWMHDprlQPiXVtTbgJ6YF5
fiI2Xj95OfE8vAXnNzsc7uAvXloGvE9Kps0uIA8G80gC0F7Wv6w2TIgxKYlBSMTbkIfhk63DeV86
LWh4AwF2rHgtMXbprmXBT9Iuxu46mxdCr+1zFBnbptbNPY3ITIr14O7pP8iBEdxLfdSqd6QaK2BQ
p/p/UXUey40j7RJ9IkTAmy09CXpKarNBtIX3Bfv09xQ080/cTQXZMdNSSyBQ9WXmSboffxNw+JHa
uf3E6brFGpNzGrSND0PUfF7UI3uW8WlBbjxkGtcyT6wb7TDJ02HrvzJG/ACq3N8lENCOrWH8mHNX
f1f7IlhrqcmlPenWyuaI5sR5fZFWTiz3hMAVo/YOtPeSoqlurtZ6e3eilVG3zD9OPRZn1Yt2VsEx
16nC6Cva5SsFipXaWrV3LS/dJnVDcVJp4CW0xI7MUODjTJy3IDoR56xEu9dyyZzpBJH1Sykg0HAR
l6/Z1OBJTQ180CIx9pNV32sOm/6yFB1HKzvGR0tVVXOOK9PgxDfmMJ7tmlASMlWbGLW/CCufi2Qa
kU1bHnbLYw9qKedC9SSKqvOLioLTsejRADv1QM/TT6Utjd2Q92Aq8hErj5xxEL6AhheQcS9tO7+N
eMVuQ52EZ9Mb6TYp3nmYOz+ONlIaTdbFBBXP3phlp3w1nZk9v+FRgk6RUl2BpYWifkXXSx8TFVq+
52V/e9Xqz2ZHCqGlAYZLfO3Ryu0z1dXLldursEsb5wW4hxgjIICzhddsg1WLAcqgtNcY1itAaX6N
XdoduOUSjtOC8CtB0OhECDF6AktFXZkhZFsiCW8W2fKNpVPR0DNNWbt5NV8mxTi4Zu1dliXrSQzE
TuTnZtJc+iAUTxOP6xoylzQlcp+AVTJc846fUJSnbM6q1PFrxeOaANmQBC6yuKD7CHzFw8vhodGG
Y+wLxwwvrdy+OUH2NylLHY4xTQjLDzTKhvzGsBMM6zyf6oTNZlNi286cDPvsiJhPuANdTI/M2l3j
mMEz16rzNpTtHBpHX7/lHuk7hbHN5HWXVzTkrOKQOxM1jFJ6rMx144ovFtSwnYwy+45cAizZQIPH
7YDtXm1MHwcWt0Z5f1xeefImmcbduBkqLVipcvjSD413cruZISK9d9te6ZrzZI/IafjwQITyVreb
H6FblPvl1KvaHoFbCwgakQ/UxUaA88PE7oJQEv+8imLS+DVARKB3E+KM3Kdnphde+NF9x7oZ+OCu
s2OnZNN6NGnESmvlgL5LDGQwGaMmjJHOsNqHtRu33iWKjT8kY8YN8x/vpWjlLVT6FHzL6Ad48lfj
CGSnk4ASEXTxqSq87FIowm8m4xkpzpm44eiDkgvYiHFsaOBInLC+4seyqpfWBABXCu+NNnqbExU7
Dx7gNNMVAMNslMG2kkDM1K/STLxkoQ1jx87eh+jFLwLqowtEKJtL6+dAZLCdmPObLjzBFLM+JY1I
WlLSLWxF35ZZoQBWKJnLl56DZQ5ChdSm5sIztxlEgBUz2fhi6Uf2fJS+NZnqL68i2+CVVv5tdaMg
GxdY/iyXWEpODTAvLSrzfVyNxmlMbOMEwWQ6jc/SFYqxpmQw3cwhsx78tqi+ho7F3xwdlcNMY97J
3YD29BipaE5Jfh0jInxKBzyryZ7QG0hVcdT0HuyRMXF5QYs9G3mp7K0/GWxQDJ28c5i5tlGCN7wS
4gibAts9Tch3u5iJy9XJMXXNHCGOBfhddDDjiLC91l4KuQiAmbZXMcucnGqrWpP1JtJO3yVmW0JV
cpNL1VjqmXH3y4os7hpATA2Mrd/0+WCnHGbK1EOjybOP0LLTa0YayYjU5hyQD78uf8SG/A0fhUXG
jFjCNijV4Jw7hQK/Pt45NlZ2iA7B2TSr5KDi2SQ5j+21rcLJXxarg7qI+d3bcaNo232RkL9TuupA
/XAyQg9L0vq8vBJRc6uimZB3W0ZnN3Oi8/Iqo2pwP9n6z1Gxm2Nnam9o0eN1ufkwhwa/GY3BrtQz
7wIH1eNxTImnfKcxi1g7woo3mbzdC4LROZsjnh4leJhNgzbtq+Si8CnLl2YauRinuZtNcnyWLTt5
udiVF/i51l1MM/gYJiPagWTpo+3QDDy5tXdoMqGvNbn30se+kaHZmuQRjZNdTGuj02HQJz5q4uSw
cvuoTygXlIT6hVys2RqZAyQ/kxyWMnA40zcC3OaD16+ZsxlH3OR8gw7WqXUmun6zFMgtG3cl8yi+
rhA2Fpl0WUBtq/Qj/aRE0fWX+8ayyDQmtTnNC2Yre71ieoxjm33QoceZqj5NCclfCsAhyeJyunKV
r0SRlgRM+dd7Ltl9A3V7Pduaa5NS0brtFIFQhPBKHNi2cUHqQ3uzoLyd0zActV0sqzxdkhGf08Nl
hMgd02l7nZYejMvoEjWoaZdNAg1rG0erKpgNLOz2uIdXWUBDcPq3bMOa3op/lxYy3SqwAc2qqGBE
MIfnshiu8gYNmU5TZ9AeYB1gDvaPrCV4JZCRAX161c8iGA9xHWubNquMncVn8o0qZMzbVfZ0Tfzg
wCPBakAQ6Jyk3waKaFd2IZyT0aTOyfFI1+Rj9VXlK15dc0w+l2bM952mfFeb6LtJpPiHaJBBnXB8
Lyxa2Mg3of3rmbkedTJTKdwBcLCT+ahl7sKOeoUwOR0wNmaOmfjvNyvHK+G0YXTOFGOrUjasbcIC
+CqWEOvE0ZTqucbJt1VXgUpaJoRywRlWnhUkstawjtwhVVRrTBNwu+SGBhgB/9x8G6vYRdqOysAp
ID1txuYjFs4O0Vs7ZXOln5ZXyzIAIgdZEhD8PcUjd5pQI6nW6GiDXj+JXaugec9TdI1kGaLqgmCG
sA4lAdv1vhxQO7zaiR/UNGJhLxuwC9TLfQ5/iwCnbpS7OX4HtYD3lEHz+/fhUuOwO5Dw8QGkyY0S
uXv7XqflncqQyu86azwsEpGZ/yncmqCeRrs9bNQIkUmEJ/6exjej7sgsJLj2DjC4Hjf94DbqlYoo
75Y2SnIMEjLvRRXqOye3ASZIgam0yvzgJEi5al8rN42dRSzPf3lsIodGBaJY0QSHWmna3ZxQiDdJ
3lT3U1hZcPIyBP+Cedw6xzPlGzIvQpfiF3oP8RH2U3xfpOGqCo5h8cMIg+KV23D5GcU6bkaAW5XT
Xb1zf1sAJIHHkJwHxDc9dA8LWad6BKwomQYUKF1l7JpGvOq24/rNGLL/aKaCoiG25fCapMpnJy/N
7tsTM2MOAgF4ulKdo+0C+BsbIzkJCm3dCSykG8gTBB9UzNLMbGMaOq6LyylNbRR0UVUQg9mvLYsB
5LJit8QEfHbJzusThXpawLR2Cl4xFFa83EOUr+0oInEwhc6x18XPPnHzu9lL2dqjNFlB8bTAZMqB
YH3MIZ09GmBedisYcQxoUWWHJXngPFnVcuiEko3PmWout7BvneD/pgMKG3gX2hdX+/LflcMPfjqp
WLYB9RAt/srUgR3p6FPZx84um/ovXU6oIqJAl6LjvgLz2j4dBmm0JgQ5D0Jbp4RrUQ7NAFopMx9+
2GGb+0VuIW1EZXscR5R0ATn62NgwQk3RthenZmpMzUKwjxnwbDlpD29qVUKXtE0+6/woRpzLL9m7
PMGjO7hIbvsIrMrnbkAHS3/QEF02uVp+a4aR3iSofGsivu3ZyCizr8JyvOHSv+LvSx+a2f0a45Si
njhJH15XM54iVLVNIRhL3N1zNEgdkdU+s7nXmHlBgsQOEd483VGuuRpnsPbAXAlvm7Ihrdb4BKmO
zdW/8B+gstYgnRDj9fBYeP2foYPZGbvw+OUg36LIyc9tFHBJTlaZwJ+WV1h3srUXKjIidwykiWlZ
QvZBfhJj0gu97NGqFS096F1fGHVsZ7oDfYIDVCzCIl8DPRz8snN6v3c4v5k9Oc6YxNoFzkt90eRC
xAp4aVHA8QhHn+D74OOd/fD6gTqQnnv9NpBP2mWxm4YggMKubIsDOCCx2TR3tVcFie+qXoe6+RRm
MJ1yWosggErPXo399xQwbDwn6bDrxWxfbaOLXm1HGYlqpjWgHbV6ELGetlpWtgcAKnzo4CRhTooz
2T3ECQJiDMeZVFHXNUPnd3IaPdhWKu5AQdG5UNvHZQu9XLX0oK5db7KhaKVcF3OHmRfGWboBke+d
Qi0lrRUEVPJyqhHQzT/doOzjKUBP0Vsk/JF7+ezb8vRAQt8De8JnhAkMkcPcQAHOLJyoGBWlScPW
ZF1uSSx+havR2XNQ4/6iYP3S0k1WK/EhFEb7UXz03B2KWJseLWgReaiLP+1hc9CmMmrL9FbnHBYL
4W4zsqt3LE/aLqxxyulNeTCqqWM3SUA5dIxx2/RISaAG6NHK0cLVRifH7CV47yjGHNZVrRpnoQM9
JtfDiS6Fj6hXHJS2blASdMsH8/NCS2aU4zYgl57o3GJ1uUmqB+DQWR09O8fqNp3ldC+8kNWzm+9K
OdknajNiPwkZ3Lah614MbtM3A1NUlkPL8MbqW1K6yrnW5lMHV+1V6PkMyDnI11nRiWegOUdPB9Au
GjO62KkJrHKq2F9iVblOXIUbLfnldaZ3N03d3vdsEY7qzOabBhi+Sw0fi+gSa591bvdsrNjgL7IP
Krln7mMx+FU3h82gwIYMAtBwKoVEVd/iIjL0bNvO9O5qLeNevVFvRWklO3xGnXRV9vhSpHie1ygV
VqC8uhCQQFZG3OZ0np6LBOmImIYuKzM+fYFe9zZMg/Y1MBlf6NwdXQHFJVC8L2h14p4nCr0POG1f
QxaUq2RcZ30T/g54Jq4bW1Xvc24OW6CqAN1U/Z3k3cF0VO1BlWT3RI/cW3Gz7oQ6vEWzu7f1Rjt0
vXCZZtHZ2XR5vrFG9mEEnIE0yUNKimxgchj+/JdwBK+vlvy04Yp8WFEvLp7iGGujToptJ/SaS7gr
/li6+M14ZLXII23swFGQ2RQrPRNqx5sy5f+8asHGERlLESMy4zf1nwVPokC7LUtq8zfnBdnCWo1+
z5C93uLKsJ8VjcD8psHcz631snWTguCRhuDYZqemktlrRE1ZUm61X7Sa5iNcqO+i5CbkzNZVMSpf
qcsWm1vnPIGhXe16HMmpyWCV/JHF+EvXooMkZqv5AXGoelc17ykZUT8HT7mXqvt7zCfuPPIbbYyO
v0Qrz2qgY4wmyr8O+cU8GYweDMpNbjhB9S1HjHprDwmFx2lzA9Pf3joVT2hNuqpS0GTmfNA3i1EN
61KB7EAX4jTo731BaR4B1u7qWIIMG27ARFp5A617YRM1N8aIo53qyYkTbJGxnz4YNJJsyZBP38n3
7J3IjPFF8/yvmhy/joJ33cNSZY+YfaZcfKHSEZ6HF/Wb2iDZRucdgVabnTmVK95GZKm9BYDmkLQa
nIeuQlnsk3qngpP7qN3ikg1k9wQa2glKerqGPTrzsbkX8osR4uSA5RDndcVpFAneVCoO8amM9aPS
K1D0A2kzYqCGo2RgvOll1HQj971CsGnBknasmcQeOzv/puHsXVu5EhCwZGLFtIFicaH8qIifnoKc
4wMMgOJNyfO/OlRT7lNmdCrY8axthbRE3NvmiUyo98GM4CMz0+CWNPjtrZQlafsvDtRqQFFFSSxp
wOvpYN2NVQBMhG1JtWp1/JAZw6lzylvhaYcx4we/sgKYuBU18xStqOHWAexK526M+g3wAjvUcibg
qsTQ3mVMJSJt+BoVJB0wXHd3q27RhKjbO0ydeKmGUPbLvZIUrn50lehoprgBVImIqCMr+w5yjl6v
NFF2VujwgMYs/Zyi+cGopHq1NDj8Jz177KJXRZbAu8R4+PkxLHULtNeExQ4THQlA1/oyYV2jaLKM
3HMxpUwJ9fh3EVPkUQQ2lqU0S3Z8Uo9xN0DekkpnWSm0v1iyuQSjWxR1X+SH52BNAR14+vS3EGpw
qxuaD5GlsnXfZcZu+bMKgRDjhn7RK9e+Vaa6SnAXICdk3puD9sSmtszfEYDg7tmZ8y2pP9z6MXV3
HkozKADgtGpcAeMZ06c2Kd+9zrPxWuX6B17kTSzm7JT1auqHiXKjXy896DTcnFW59FGbH6bYePHF
wABOqdtt0pyzH81DOV2dPXd0eUOzoWfvO56963F0LAkOWA0yQrMslszR1BacQUgK54KpChttFpRO
5ZJF6YfHY76E5rxP5E9mzCtFWo9kQQQecU8uqjeePHxPJ4M5+y7UVWvFlEgFImekb3lY0gWGJLBl
F1gdhnkGwKtq1r1Xs28IR+qJDJB1X5ZkMuFFq93Bbs6a6HvwSowgPCrTvnRGTlVC2kEB6Cp9DwEh
8j1nKkgO0lVZcBtgeyzDPV0+7ltChMdlqAMDNKc6pnMOGf1WBKbG+hi54mxKJ6lAgq/pToEXwVay
XkSxtC4O1J7ss8zTfYyWur+8Io0pOLQzTUvyvdWoTYd2rk7nZeGpCS08wy6zHFsRTP45xRoj8/HQ
FZzEW5eBbs+m5UKieia7uaIYFx9VAM6AEQvFcgyr5h4lmDHwa/KEfmxJUpw7mMvC0e1bpEFWqNl2
saO+SCv4anCNX5knRoAcLGli/PMql6+K2mEuavRbh3Y/c43b1+xwTGWpvuuq3LsLPmh3oRlY2Gb3
5aV8WATqUY+T4+H0ZEibmRkz5pGNUocWzANu+IvaxLALSnelfiMbi5BTKqfeBmRL19M/y/JWLX8B
/Gj9itgRbP2yIe9pTg915HjO2Py33UyD34/O4GtdNB6cvjrQ8DBzLXCAmlq9zaEh877SXlgM2lPl
qhECeQiCOCD0EJVFS2+eMOKzPUoSfxbyCAFCEsZjme6K0AMcCxbM7+WCy8nxE4MjaA5hZVdRk3sy
9PnmJal+C3B83kKGx0REMSTOIXWqmVdzOpHKmGqkxtWAA2C40zXOWx2Dxg1G1XQlDTrCav2YE+Eh
KuviYFn9B0FD62DrjvVQTKY8sg7PpsmsEoAMYVHv87b8kTVasjadsPpSeCi/onLNcwE89BgPIdZm
ayr3Zos4vOgQi87Tmg30Za4Su6uRHCIazyOUoBNVTDq9yjP8UCpkODrXyJpSzlflskz/46Cgj3qM
CefRTh32/y5NH2Cim2DHmDSl7RaBYbBw1wY6O2V0B/2FJ0Txp8UYZxfl17SIgn2xuBCEHlZbs6J/
tSvGU008Z09iRT0tS4kp8ERKeY9TGlVRosTCARHGVM/LMpqdehbSCqpDddON5lILt7iadF6vdTsh
2S/fZhUoKjFgDPUMYdJOE1pkvrhcvb52j27CnPh/Y9HlFZER7BHCpDbs/390O1ybazRaXNRSw1hc
R8uSgK8BqG5its7Sp4dCdtCpYmnnweOs7nY/hgynAEPlF/6rD+C91TmmvLVKG/uptEp/qHr5+62F
bF9SOSUBt90sG8D/9oNRMoMkgFq/PIoyg7hjEFfztmnMn8AiYipsMBboiv3TVc1LP3jpqSucedN4
hb4ZZETC7VC1ln1pzylsRU9qdbSGBlSjludbATV+P6pJdAoHz4A645BmpgRzbdj0BIdDgYPNpSE+
Hi11Yzb6fGQkAskExwIs7GSHCSFcB93kXG3LgQ3sksTb4+zqfmfMjimYEk8lKW2yn6Cxc36A93bs
6H8K/pamig1RcaJ3PbRGPiNM+HkCLw+cuCKMhN8j3ESO8Q4uVP+5vEjpKMqKoGCTlfBDQ2sdAEyE
5lpXdGrRqjDYjMMwUqU4nhk5A9xqI9OT5U/tzUSSVA3g0Epqh9u6mEKyO05zGO3phFqcbsVkkV11
uU/DV0w/HSEu1J/N1AZQ9t3cfYrc2TKGLQ+TM8Ub+inD/efRHRqiWC2DfqpqKSjG9YXDqBvOibQN
LAtZSKbZ47QzUFOou+mPeTDwSxJsb8mtSl+Ox+E34wmlQAyNUjx0xKg4U8ovk421LOuDyK0VyvBm
RM1uStZL6muJVpmCoGTFKFiQO167loIY2eaG4z8SYvzH5YOzfGaKBu3abmLQamUV+pZclldDHYZ+
mNXZDogYjdMD1Hw1d+LDXHsq+a2kumiJQxrPiKZTWf5aDIwjN2fg9xsmgxN9xdSlTvjKV6BFBtIE
tocHhAV+Xrgxq9TblGPR7kqXym+8J0ActcB9c8f0/XKsPSt5LksDcnmtOCnnconDLNGcmWnPFKLN
5qGRJu5lCUsiHKnjXekiJqWW0lbqD6raX6f/LRkIVjoKNoqIfuGvgCld8v3cgpaeEdcdFW5BjXUz
y1w5eT3Ti5RJKg2duQrQLThEIs3WCU4MvEZMqZZFj6pg3Wm4k7NMMFJRE0aAkQqit9a8S12mv5lf
24dWtlWRw1MeZKsPj7qmP0mQh7kMnWVc0pC2nRwP2nGZR8dnQPy0OtYel6WbYnqPc+DJsZlSktG6
DGprgm8BFFRjGEdpo2f+vQwvpGCR1u50CNW6gGUCSRFIauGdqPSi04KMr3TmxBq3v65u+emrnrZ1
CAB/jh8IGnCK4d9tSsP6sqjMKMffbNTUVzPX1RYbpHmdqj47lLQkQY1wzvy5emkE8zGleK+5xo9B
V58RE6JzIjWvZQnk25iTEPHCuMdCbKm0wynDYSggIrGvk7cB65cRWvfKBPDhtVn9VinltaZD5uk4
ibcasC9g3wVLbEQ2XWxM5RR7okKW09AqWaZ+ihnxWI6MA8UGP4ZasR4uxvNL6iW0ufIu5TvzVS38
S4+GTSl1b5A+FMZ7nea8dTxj7xjEZZAecjkfXsyVgkKTJup2E7ZMfojT+HOsrhNfomrkWdB9Ifdo
RwcwNma0aGdOJRPoeOBxpjb7EXHorVCDE6XLzm15V9dUAoHzJzxnO9vldylwpt3F3DPt1qa9UZBS
GOOyddZUSMQn8sRYqOTedZjb6cgt9BBhH98HTflzTltIPCN5151b4Ro2hmiiEJvGF4o5GRvKP5sm
3d0tO4xlz1HGlBOW+M1p6Bl9l+fMgXJu7jYTt+G5URwgR5QCz6NLCazjMVYfLIivbuxsyfWgnzDJ
WHWZSfsaNXyTPYnbqIFw0UqD0kOAf78hiYyB/BzkfXywMjvlb6yMtRKSP+HMAKSMVxPQjRVam/UC
rvh0wCR+g8aDDBSJlUYq874sjGU9okjhe+fGh2YZ7ives1Zck6Co2Vxpis2L+q8C0fewuMuE8j3X
hfLEUQJ1GXTzy/D0r4WDhWrsCQaYDZFrMvLDdnZnlMFKMZJV2Y8GqB9aORmfRZcZc9M2Kv/MSWf7
pTDC5wC3GWh43/xoS+fRZ+mHFYGTT6d5fBYcZzkkycektALpht7sBlnnl3HNWpz7H5ylwfMr8U1Y
RXGIksDbWJUxfVXpGyyNv+Qn7G892cedTS3bIaFZ0qSO40Gs+ZcZigKCbz37Sqemd1Wm8PKcJuoS
8/J9+TPHTf2RTcehBDteryLLyE5ji/dfAT3YpRPltlUTvLIyaM5lTMfKLNBDGRN2iN6oSlnPRI0T
Oe0J9kVHb7mIkboNV4CGdeq2OnP2rs7zPOGa9HpwsRFqQekC0SeN2V5y95XWZC866RaODWZZFe0M
XKTF1gooMPwvPFfrJsjIkkfrluu3Ps71dAnMdLpHBcUURs9lieU1PdWO7uKmnpWDnmpof/8T3d3I
NTdC64e1p7Xk3uPpvNxqNTtIz8TzzpjOO4DTotkuf552a2I16qVLDRlEpQ05mNgfsD0O1jlYR/Ib
WeBjy86ItVPovvz+tJz8oQW7ZxEli5SePLeb/uDnvXwaIrJWqgj0j1ZMX8VGsRlkpCUj/xJRIbWx
c5OF0gCKM5JeBKb006LN/UQ1ARJQ3o6XTR4Nl0Nirg5PNGx6BQfvjvxY7u2+9GhmHKZm/YkwcKem
2i3SQCwFhaiVFAoll9H6IN0D50rIiLWC2nHFOQDvwOnKQWhHQWh2yG0evLWM36uGmm/MqRk3y9uu
b+r90FHzESViIlsXTyRDMyRcGBlFwthVoLbB/6Opc63XKEtRneX7PIKiTaLIPXP8sc/dWnd05t9y
WbIOpUDlmfXkEeb8h8yBGbYZ0J0wKwQG4V7xpil1f5niWYNllSQbaCC1s46p4N0XlfjIOyYvnoLn
p5lJGPSDSskKeE68exYc8oK760ZJdPNIsuaYU6fGp9x7D9sY6qUwypXt2Nl7imUe8afEtcqUa4vR
gYYgN518M+4m34nEAKcKXskkvTGRdMlkQWyemjb75qWBulvOeDQLYrIqzZlj8V5WOY6jVrzivipe
eMaVtZ5n7NWErr+m1Og3bqLG27ar/yhdbz57NVEPY8x0dCLw8gSJnT5043us6fEx6oNTacANCr3u
N+EoG9oqj5a6IvVUq6I+J5P3hzYPSg+ki2RZcvuRwVM5uaqOe5lYkLYZHIh4Qu7Rsq6juDsvbtYy
QYcfE+4TyXxrJvWjSbw7zpbsWHJBPRzT+9PgY96pktDi8iE7FnCO0pA6BqbvmA+lVurQB8O/gvBo
3F715ZGCUQBD1sAjqpJVITNZ8LVCy0Cv6RuDcMGuVrLsI28DjCpieuTc8+7h2B/HrP3oXFRbY3Ax
nMrFzMxeQizfK51ddUD33GbEUXuPPYahtl7/4MaVnIo2eFdMUsSTtCRycmVx9KPos8mnvPwdz3K/
95IKf2OgdD7b7WJNEy5cJpnV6aWZMA+SX3bUvSi7x3lXOGdKJGhRNKoriNvkibGJG3elmDsctr/y
KUYkgxvna6SmSbuZXxG88TX2EB2pV5aQ8cCPap55TtuWe23G/lhGNsZzIk9HHZ7GBTjkF+ikNqW3
REB1neYxkBrY+XOgPAA8usLvhtLYjmL6G5RTQGtOnAdrHvgcv+eYMoDa1PY2aDLIhJHFbIX2bSLV
+Sa3sfo0KqmGSi6A9TlBMYSG8NGCOoRcrp+IEdPlhvN4JSLLPFkwGHFLqj2GY8/aEfuxToy6rRPn
LGObV6CmtOXQBE0Y2x8ky4Kvm2FoOC2vNA7Ix2mh3oz2s2+NZofYqW5EAzEYzVdl2oLjfvbsB6Hx
P1pDhLVWgulY2gFMcwEHp8IVYLXGHZYfJEOYNLvF4rMsaKP12krUaMuobU01zXxu4wri4WAqgMth
eWyIAeoXsctnR5wN6+cSo2bHml56snknXTHvnHTwseL043puw2tgJ5x3jC47cNI7JKZwHsEwWUem
yA27jF1f1caurex3ryMhRnsnIMCoUaFl4q6EbNy21k9dC6v9EOZ1D6V6eldzIIfoqQghOcvnq2An
jNo4q1LAneTieQkRMyyha8gf9J0Z2bivQo3vg++UbTIOHqiohBFi/Bm4RkpuJ0rvfjAnOGgCyQks
ivZguEclsW39RWWtV70U70BmpzcqSI9uFd5rZeiuuXyYqxEJPLNR+YSCv0OF4/bXue3eaZicf47S
jaoZjwxIczBH4x4KmfnuOauqXOWVRY19V351HGd4enJpE+sUz3BdYKrVuhPf+mE2yb6gQ+Ycr8D3
/rtEIL5XcdNj0XJy0/9vyXBMreoQO47izfllWUDAu+corscbXKy3cFBCkoGJ8TBdLgmFHF47Yktr
5CyyZxgO6qy/jxEGcU9XlSfOQaYgAVodKZSLWKY9csbTykVps98KpvYj/qPi2dg9OrRjj9uQFJYP
N7ZBcTenY4dHfPnmqyDtEJNZknmadwAp/0SzRzgJodYvx8iixpVInEZ841xjZmBoQSL/KfoUY35L
y7CQUTWPUNV2qFs4oanTPjphnFNhpfTa2N7hc+utjuxFRL0ULs3+QgWJQHgepiyi0B11nzcDXSck
f0rd5sMSC+VY5gb4ZLRSjqO8JXEsTrPWOdw4WutQ6vF8W6gAmtk/CeAoQ9JeEsP8sKdZO/23iNbV
TjllSoXlFBcF+z+eB002crC9S/r+g3T9hINH/YoVd8Dw7tL1Bxbg2mhtjzZa/UEKcn1cVA1anhvs
esS/bxOHRdXroKcWYOK5/JjPpjhJUjy979r3QEaYl8XuJvdIpJumlBjqeAYmbI8tf6VmJtO3vq8/
6ro4RzjvdllcorKbXby1MbW/Bs6obFKS6SszSIC7cIcygRPear3UXSlJFV+HpU2FUsPYsf0U2g6D
VMlNlK/QDlfImYHD7VRT9qkM02ZKpZy0fHSxH4Yd3SsJusziGtRKDy0tnYroQt9KHsN7XPYBXRQ9
DRyGuyoksKSCcrUMb2DDWRJA5PJu2TzR8+ah/hLGsaKrK5fllVa+tW1ImMDzLtw/OTRMlriXfB8H
NouwdQp4FZ3eY1pjxrq8K1Jdv6AhkWqKlJO95JTlQhofFxMb+3WdBr8HEmFvMhb2BvHIDnEOUXpv
nAxFFG+9AHjrdtZHFjd3EOp8sovyOtlxSPTLmjexqlU3fb8MncO4o4atuNfyhMIk6ogCkh5so2aq
RUHP3izRNBerpbPAelLGEyayTIMWRJNw3z1IQsYbRj6Q22wMnmmfVAfOQVdXpo+XZUzrV9pDtdFL
ddg6tUkVM8Nxg7YE2ZWTzQbgAc/44rU4aSlkUS7/CGXwQSPuVGa3YvrdPNoILKNnUBo4Ce+9VMzy
qZp5da1jh3gZcU9PVZllhUF46FuuwybE4085By0wEiIT6CYjkcKaKHcpfthJkP8wm+M0VOl+0Kk4
5sAX80ByPLDbJllmRvaYr/hNHxpzumaTYh26zriWaevQBUd2lYwFt2yIj9lh1MucI67jeiuUyp9U
DExMXwCuLpOdpNPBRaGT8YHH8RViBsNugIV9UhxxzGhDWIautQaeb7LF3a2rX59HWpSY/jhr+n0x
RPcmdVCO0uUX0Yw6bd4pD3jFovo2DYubK5dSVY1Lm/+eBf7Toszx6lVE30Eu5Y+GAgwfFIGUFPLI
glRQkN/hHDpdUQLH69jQvhcm5IoxL/AcgsMVbWqHJLvbjkwfpvQLbQn6tElpoVizBTM3VT4buD5i
f5YnvoS7jJK643FI63+m31aomf7k/dbkOcCQC2DlFi5GLRkgVbgVygD6nwq24vyvu2H4VikYcf8z
OSz+hs9BaWvjuxbl1I4EgYL6okB9IYU6v0H94jMgLNNX5PNnWRCrBCMPzrdbNxaMiRnNn4EB5udY
md/zru/2RgXHorQQbG66sHppUGpf3Uy9JUcLevl0TfGtsXoDbPSPnXOJNsw9AcT/4+u8luNGmm77
RIiAN7dt0L6bTqI4NwiZEbz39fRnVXHO6Hfx3VQ0OdKI7AZQlZl7rw1YECmXbcTpm0jpTmbTdygF
y6au+IALMAr3UqoyB8Fhlrwm5Lql4Gg1JMaPcaj++k3UwbWUQCW1ZCVOMi8gKYdd8s/SERC1c6mN
cqRrShqSzBRSfoI3g2yj4drZFbgHIoZeaQyguuGKLl2IRouLRga7iLF053SqXkY5hVML12lx7bvs
zjHFfXLkgFRL3PxpsUOrSBaemHYQFrAi7xWBJASq9B67XNGe1HB4sbWvFudEmGLGY+S0fp8QsvtK
5exlFU3ruP716R/AYG6cYqp3WyLBOs3OL65WiRpWQfHVjTl9JNKUWmuafXUzFzmr54Z0pzntoq3e
6YyfMXzX8/tcZfpnncvnMx646J5Sk9i9YK0XjO7LFyDeZmjPU3HJJJMEnUqKd4kwcwuTZy1jkPbx
4vpHQHH/+GZmOgonQFSQH3EP2hLEE3fpjAGVYz8mMdrERRe/Uk2fVp8cmsBaMJpP03orW+1XnGfV
2XChWjScvNy4QoOQWORd9+FkT3iNQUkFSXmvtYnZIWp0zkbGHD/lh8EzoMEV9J6RoCGcXLCrTkEP
qxH628gE9dVxlgHaIRDxtN1jlMtuuVbOD36A+SEwaIeDhv9DfW9BB/Mp56MRhNb/X36F0qKjoGk3
sfRZcvV3G1Wz5XS075QG/b0TxMhN2C+tgoNoXk8fRu+MsHiYlrZ43y+kUeD6MiAQwx4C+c2W1uXN
QS/T9kZ4wqO2g/yNXZ+epkgZaWQc80XQlPfR6kheyvo41DKoDZt0LAcCUFYSn1uzfZ1K8cvWR/Ld
FqpDSw4n/SW941zUn0eqs31VGsVeeLjeTYdY4TxYtKvRYBBVskaryTjY+vPebyw+s3TKL0ZchGaK
JtPxPOYL6Lc5l5SQf+bgfTYXsR8pSzd/yj+wRVh3MgxqU4BxrmGD35J0SiaahA4F0hEGISVs65ac
DB3WMo51a8czyt+KdIG4qGqhdsK0VvpZvM8l4NAui7BLcLdZ9AWJTyrbfSz9emopmqC7unr0E/aU
dWiHNLs7hTSsko8pRAzY0gFSFGD8f1ZLkTmnbBqXy67MgYnxqJpuHpHCKJwRQTN1vFBL+peao9k+
M/FeZgvSvxZe+0W9UosvKVTCmsXOkGJ6Sy4B18kxJx8dYVpVHLCXs+c6iNBPn9+crOXzMKSOQWlc
LJdJtqvkVH01EjxikJg+XzHwSfYaHz9Zu/wAcuD5x4FBKJe98TOvEF/9ilG2+jX0ftyuEzmKChGH
Ayve+CgPjmrnKnxSds05whiaLxkfinUZqmi+q8VuJv2EguAlDapuuxqxzfiN3Du16AvN7ynnwpGT
OvQiwKzlrMqWS+d34zk3j7EcGgdEKp19D2TRxkM6sqN/hP9tisVlGRyPmXa37iymrPwg04pqAq2m
2/ikkRJLuoY8+XAfAWbCQEMj7pS13i5Yl+TiyQU0Gc79Xus9uIvpmzVArzTHHjG2I1+i5DHkQNnc
uujbtoWsy5FgmxDLGDzXnf+aurq5A5mFhuHf/6heeYNbhp/H2GQxj/ytAYkORs4F0wY5v/kjH7oB
NPdEm4vATWKcSo1Q1JlIOEs6DRy5zHUOm6ulJW03qCWGZrlxQZIQAbfkTsocbYMuAYcTkzvmWgls
BzLoQI2m5RfGDh7BT27xqnWxuRMds3/hBeP+c+xfRtoF3L4SAiSW/R05UheaWJv5/VlIXcLeR2xp
6FbJz2w2yBdRcugMzB0GgrZmcod4yoWSfB2SEjGVWPL3eUqpkqWHuOJA7GTAAQblLSY8+/K5qS9p
8rRKs7haCgw110Q6xlt4Z4d6TZ/FAXkfljGtGcWlzgoBrSp+9rQmPSg3oyfJUuqVcjhqM8H1mJaO
DIrcsw/C+HOxsSxjmYrQAvCrWpb+z4I2AZiuMN6kyfBzf1ObnNruNEFAPMlgZ8NLoalkXX+uuVvV
V6lEKojYhNfKATCXnRWl5KkEphQXZZHTtPNRqbN1x5V3l+b+XgBuHCfNdELDpCe9cj5/AgUw0SUf
1kccPBCKtVsTes3eNrLkOgH77zcOvKwzRI/N/xBEtKvFJcJga/dnTtrWQEODxP1rAnp4Cpz1PVFd
iY6+Y4jb2D6Y8JD3rQseevYs68lKM/sJEnDCCKWmo+lBj2YCeBqQJtBzN0TY8JHb0uhUL1b9uUzS
8oQWoLlwwfIE5Sy7g2+8XtXSkRhwXIbuznMro6c1sAXW3qWsU2YmdGd26ktCoLU9cdJYhcm7uVmn
3GCTqMeyQ+3dFjWhO3BRAX8SuZw1wwV1KHcKoKWzmYHUigEuIS9nhWv7g/O8ZjkoYeY5p6nJYkjT
U20kslvZxy992ktI2nyL/XSBg7U2oVgROLZBS+ooo+C3ye4IjuqT8jwRnLZDRG9tVnl3FpQpDY10
7lae1ePOFxxb/vT41Su9Q1AmVjxFH2VBPFFl5cuFzW25zFK15DqVQYgnaUaDXrDv948M2AEyixKb
P2bE5x6DyAFh4cIkrZXsKPBCHRxB3DLYz3i/juqr2LOel7ixGNtm9m2UM+aksfoLhMKdsqHV9vqP
Ky2rqgdP2wGNtPVXHL/EaQOYOaAfeMzbBOUe3LJdl/vmYeon3Mf+Ge29+9Jm9AOLov7Jlt3u2ib7
K69543d1ywzM8nm4cpAbX9oaUcb6CjNguhWptbzWU6ZvK1pGR32kd6oZyNuw8rdPhkFQZsXzEnpV
VN5K+qdq0KFGHkI2TYIMowSuFzONanCT6GZW72s1MgCxhbGLhi0S1nkzl8ZcH8AV2ifgT6da9vSF
bPHLIuaMdUffBiNP0DICPS7J1oXcdSMvXnFwpG2oNDyDnaxXv9vHHhWXMNs+jHtzuPcDPCjYg1pY
jatxRQeTHNf3cSAw2qPofQRyMejUYdp2sn3vRU/sl9l71bXLsSbPY2oIh00CRzzmqCcUeWT4Bjk4
IdRiZiEUedOYpQ5Zs3/UUvjdwcNmcwMR4bFF3QMGuztR9l8aRzP4f4/k3gqSvmsooIXbYKKHYLxv
GltcU3twLob5PufMgg15GSiVgdIbLP34O0nTljgtMm0nBphhO8Bzhgnp3nJyaTaeEU7YbpmEDG/9
6lUvQULUPAM1vBn9cO4zA348Z0GAfeTNBJ7mfM5W1IBlIteIIS++YaYAcA/lk07R6tSxqqTqpxrG
l5coYLtcBssaj4tPL1248EAahldRZXNA56vW6L1TpQVYYUgCjO4U2MbD0Zho6tmXeursD7T05FtT
Ld7RtQ7HYUJrkhbFxJzRcn+N6Qdw9DdBOvY1Rgf95BmQ2EjeiPertEtzuZEd0yN6TlqM09lq/kT7
qR+aNq7h0wn9EXR2DQmx78l3oNOE7C/97DkVTtxsUs/xw3jpDllikx0pghRFjMvDycbPCvZZIuKU
mMvTnQqlnnjT5S+v3pBGajqJ6M3P63rqhQ8vyM6htdWmgeldcefAlbaXMW/C3Bsenwc3ABZZCBeF
7rQXI1FiJoc0VqJJ1WKPKwV3vFQMtNr26CBjDhk9PIPfIJw7AcvMWa85ISf8K2Fu/qCR2xJH1RNX
a9PW6nLBORHCCWnHTN63as4X1y1Km9Y/GIP2O01Rr09R0D07a+LtplJfdg5U3dg1xveI44gi2RWy
A6delbIN13ogLhtmolSr01FBKswk0DZzNANJkqcjbo6wTefiogoXVcIw+nROnZk/F7NHJzLRDA65
PkFEiUaDONcpOek2VRvgASRhDYxR1nRAGLRM9ozk0UMVb9CQ7uPnErbCk+dy8KfP6nGiTJxzIoRz
ppHrSWkaTDMR4WmGtWKVzvrGs+3ig0DZUi/7r2tiZ89aP++AGPivMe0DvI+et3Wkf1qBkdSSeh9p
nDLZy6d3OMD+Eco10b88Mae7W57qWjbyc/uj9XEVqMF9TIVPHAOBabGbAb6VcXKaIE0XMN3XxnU/
nKIX+8wz+D2qfP6kiTG58q9ymmR1SMV6XyBmo3t8XDivu/akPdRiNwTABV1LDrdbervZsrnEbWh+
cBeR1s8mVAxmbjf1qs5bmH+zs9U1g92E5L0T1ifobyPpNzTTezzR8PgOowONtmfMpQ9l89D14GnI
akyeDJY/982uqTDIxkKEru2be93DghXQWXv6Os8RGp16bs6LAk82VvchRx53MRvGfRqmYNcQjwud
bOvJBiQ+7J7nKuJVhWdSi7+M85H6KdloY/Kr0WM3/NzvE7c8/2d+tuv/H/Rsx7SxfzimQclg/3d6
dmah951XI9ivFQUxOQzFA5f+WxmJlehLF2mfQpKrYSmpGuhP0JdQtPhnjtPOPjDbXyUsnHOgFwO7
XfJiIga5LwbMzNl2uYZdFPMBj/Bb35v3dfQd1GBVcx5HDHgFSPVgNrbKibh22BGZjjA0IvdnhxCz
vqhFA8K+82pywlT4hehLA9YyD1TjPlfRdFMhHUyHes5wJFwoFkHPsYVh1Krtqhp0gVXr33o5ThRg
g84e7MnDQlbVWnTek26fBlfTz1CdcVouqcb4n0ekObffTapeOmque23x3575qIhnq+0dH3pBkO9U
ntQNYRiv//lTcf4X0xxtl2dR3duGY3t8Pv/9UxE+4d8mkOi91SBWL7xpj+J/YNbOUrWzE8YRE1GA
DP98z4AMyq0zR2f1R4I+GR/yb5FvSRmUx+l26DXnrRh6eKbTUoST/HLgMXPMJo3cJfml5c3+NS5J
zNalxYvEJP0G2/4ltZi/7pSyOI4ylDbolaCjy2+qIBP1TSTz/34Ta9rGdEAzWlHHDUetjSi76ckQ
Zy7/53vq4TrIJ6z6ntVNHc5z/oj6w3/+nPqe+sPqe4lOMN1/fr9Nbsj/cR84gRMYlkF3MjB03zTl
ffJfgkdsMx05H1rxQQPYe8gdkEZq8VsO1YmjxXu1kWfLgmAGYFbi4wm2sOooe5Yevaf9PL/IbyRW
DF/BN8n6iMwOIEKK4C4loBO1kHgykAzBFAZiOeqItL2ivbkrhuKqTH4KeQd0qBROs7/805nhnPq3
EBwa/vDDZvoUm86lQdhTVi4dgCXXEeWpsouf9KLXF1NP+62P2/DK551AM5heApKngFTa2kuCOwSa
pKqZYw3gf2vWZ3VGIGeNjywtgbckOuSiLkdQDUvKZHy/bJpGyVWsb3VpU4b1I/DP0TEZSktGGoyL
YKevNJRILF7uZBnTggFWszLgQijjk+mwvqdxUjy60YMYCm5zzylB0A2tW5BbDDpz4NqK9afHxPnW
eKU2urxbOdJWp5T8SnUUA27jEeGVEg2SmkReySXGBQ8dzeEJQXxIdfTnejx0ATwItxTuOXNhpcS5
SyQ7BBaYbvtJ6KTmprjvDM21SZ418vvEYWZJ+ulB0yFFs12YR/7R6SGwG5583fgtcGge8LxpSJbT
9WGytyr/QwpBBmqVvhzKlv4U7cT50GDIYtCaNuDw0Jo1DjdHUMK5bSVIzKtSLYRnlW8sSSQeRQEt
b9SDE/jjA1K8+DIMyS6TTU1Lqs3T3Dj4IFwOS0vasaim7mYE3d40jPXeem15qJIfldYSIlI7/QP8
SLaJaCU8+uRGys7WyvrxbyiGPy3yHzcp9NKTRfrxAzQRI1/0nr1tQKIlcu4pciP8Stb72ujZwZd9
QyBatCAbow22U25+r+t6gOrCkLxpIds2OTEVY8fo0bJr/Vw3g/MS10SJMieOoCpqt4TPC014Wz9A
kz0cqNAn1+q164ii65oFc0GBz3E3WRCyZ+VM5MecgPeeEYWvQ08XFoE9c5CIEmXWK3GYjQ44WU4P
vo9TxlvOeBriYX4dE6lIiLyvzP/D1qviK40YAeCdGyCggFARDVpgrzvOSMZOl8iIro/Gw9jUv0RJ
D9H//5ie/Pfn1g3SEJx0shIcUS0dQraUkRTjEN8ldIQZ+HJcl/7cSV6VWpRsAhf6RyBsN3SXIru2
VsAdbbqbSFrgrIfBZ/M081gn2Ohr10a/GZc+uZ0rmDc0dCNc3oZkIT8zwG2rVb65dYbYOvj86hue
+yWE7OIjl/qWEkHQQRhB+5PWzrxVMKXBJcAjxWO5R5RYk0ECDRp5c0aUc2PfXQr3kAwpDa0eo+Le
aq9q51SL507LqWaeAQorOv9ZWvAiSV2vR9X5Krx8OhiIgk2pOyCiBMtYRsNZcz8kyW6kbB8Ks30A
XFh2cdqtB4OG6TZCcr9FkZ+Ek2zyRiOcZS+RBlenJ2jGJL6WtgZOl3My/5rz2nyxp7d6QnAMWMy8
GYnxahPas0Gz1HL14MoDBVnsgpn0E8QSd6+OppfJgF6DFI+UVZ+lxp82l9ZAUENmE4Ch/R468n3+
LG1ifKl1aw3dycAY9++C7NsC/0cQoaCZbO2J9P3IdIzdx8DWAmJtAX7gryKiJe9m66gzZRUMORGh
L36Bchl+69cs6cfQRE12Votw2AzmjDpgafAZp1Jjk/peQoUp8zJ7zMYdjxVqWNhm8stJEH5lY7fc
4cqvamxGMhivXhHUpf5jba0jXon2Wvd1sOmpsYm+jfwXUGKbNSsDeBfZhacS/Wap+WDobF0k16+C
Znvq4X9QhFjTeZSvWh/hEP71o45YgkcwTGz86vckS95LOxgPJJjaF1t69UemkNRj5sc8Bl/tEtQS
2Y71BiViec1oOx7AdOhvxHY/W9m6d1btB+Tgdh+tb3EQj4eYCCsG6OnFcVbrZPL87qRCS5MId1KZ
Z67zS2AQM5AljU03QkQ7A7cauKBlSNnoinpDUkRKP1SkYScDZgzPIP8BLYmLPa8At9x069XjGQEj
tL/9gYQVuo0mxagOIjk00fzWpTYulZ5tfdK17uR3pnElIwQhYY6fp5qNb4UR/VyZZCGNJ29Iq8it
72QnSCv8m5+X6zYaZmgLnT1c6hoen84DfF9pvb8Z4GYKMQOc58FLEFgHqrTyHjCFhid3HJmEu8ci
TWBtwyAOU6Y1TxCR0cajuNqBMpwZy5HpqbWp8zzaeEhd27jYLWj6wcDmG1cfiMLWfEusyFc1Ke7s
OQvV4NgZ2/cmQQcj8qq7DrxZO5qN/4xgTMK0a4/BYVM/7Hk0PuLa+KutoOHTkL8OJQ22IBcH3L47
iP3JSVWOSzPAwY65YfU4eIoEfUAIUlDdOtwkg1Fiw5l5iBA3tVXPG7VM+fA1soImIj78TfnpNM/1
wro2fqLE8k5u2R+w/K6Ptiqta1rYnE+NHDbcjLXAT3Hor9EC8W8m+6IFvrbFOLvsPNrtZL0X7pkz
VbpzNLc4zL25guRwiosNwT0g0+8xpza4diZnYSxpR7MhW8I6RoOhBzOWmVb2SS9sZIRUnBUnRwoV
BTP97Sy3aMVXpt+1MAb139MK6bbyTxWeOW4wUNmcsQb/IHicbKe47aAp18UpYnjjxH35tK6Yz3QT
SNksih/tgB9PsacCOsXtggLPWhPnyZ+9X/3ACKo1178C3bpnGJPB1kxn8ji4Eab8Ca52dKymGJRq
IUJaNM2xpgO+zSBnP9dlIs75UD3KRSwnYZrxZZFLQt1p6qK6Kq+x3vovbkB4uUEg4gm/2+4PN7Of
2p8QobHnetgHuhys9iLT9kbCMzj7k+SpmdyjMhGwhlgQ1rP/l+vmyzWSfZXWrJi2GzsPO2kwGDd6
WN1doJrf1QV6eSVmLgHRHennS3D7wQ4AgTRjngE3RKM8VpwrrWzWMIHCzVAloV9AvMqzeqNmGpae
/urogobxwNR8bHELdk5Gyp/jPE8kTe4cINMh6tZkq2nY8nxRx1dfXw8lOP53zfLQUKd1/qVPql8w
KgkFIuSjq7wIs0xf7fGf0fOX4pjGxTGJXOq9pD+68cf4rDnrfDIZ8WMgwPHOsd3buYulP6+Roe1o
Ix/SPpGULvKsNj7GhNIbymetABJUxgtKojo/Kk4VIgTYiKa5wYyYIi2f9butf2A8YBBg1g4KuXsG
UkGKd3u0LFgdFkivgvGKNlng2BmWbpvIYIZHG/yY08cIHbifhOylE20p5h+9Q7QQjAcJRWCWXDTx
Tw3ZzrbjZM4JCe1M7kIQt1sdiwyxH0XmO19TI3pJyujUy5FrWgnRMWm1bkEV58cgrr6hqbXCjEDI
Q2OJV4ggcO+zxNkujG+Klr50L+E9lWuFa0CxojB9eu3rEtMjIB8Q56uuGxtcMn55J2xk356hHRD3
SvtuwbdB7LgedTd3rqXbPTmlYx512U+c0VafPUx3tmlMy2bRvlncsWHQOT9UoqE+oCRMYV5qMk8k
lxkCKFpjqo4+2+jGVEC06p4F3aXrkJUZej+SzJZ2cQ7Tqh8CZ/FvWW2BgKXvsEevrVLrejgms5mD
QiPcaFcQLzNO1W/wZzls2OfEm9JvfTueGZiley23p+PYa8u2KgWskcXV2dKqFMC7uau90aBkRk/o
9OM+agzjUI7lhSeYR3h6+zcDBkoWBAfbssP5UU7276yy7Gs75ZTp5vSKT5lGFN3mfTs31hcfPdZK
dXi1y0DfZ9b4M120eGuAXWO3gpNp1nQN8YmFfa3Xt9hhwzQ1cCtpHBxryS6q9Rih+wKcNADGhAAu
3ZaMqi7VOmc7qxirqwU3HjEkgAS1YMDbjYlhcxMw4CxywoMkLhQ2Dzafaew3GPEE6Jv6YbmIjCKH
MEJmaoeBecULLPhwsroxbBGt7DW/J2254R8KhLGSK11zlWKSujaSf5tZKLX1KD4Rn5SCsviCYxdU
Fx1j/jFY5AIWl5FN4tjplX6mKSrO5GUV03cLKeFxdkGRtfWSvSLlmv5mdkcoBblER+wb5BVJW74T
LF8mZK6v5YyOH99aWTnfEvsNX+ATCI6d0jcQ84dlx8rQXTCFm6rmu4MCAjVyKm4ardCdPfmgxqNJ
XExvROcdW28pqJUb2UMrsJx8Og6lOzIEjoo9DUxEJhgUSnd6dVZ6UTUQNSDP448OpMvW74A1zGlS
vGYtzih9rabtlqladhvlkveE5WVZ36OG1+MNm5d2LIIJDNHSOj8yYfNz0aS/Tr05HlRb2ZtAbrsa
OFBbWicGmdiRZFYaRr5AyanXYp8L27lPkovvLS6xGmRdhdQPu65x+2vv8MSVl4maS5G0ll1QBjws
76OdzITrCX6oI41EGDAwTMS4CYmuby8xnrODpTs/GGnTn1+w3oop77fxmubeZiWAEAUJyeFpHufs
UjTvc0bdOx8tPdTOkqFL5lRnvSetyinb9tX20p8m2XfHcpqsqzNOX3KN9CB+xoG/FARMod0fcx2Y
z2lchV2BmlcHOfsc4Twgs/bJcYIsnC2GtbpDmARP6PrNErG/SxvzRZPYqmwgAa0f7BsmFOMyJJkn
c9tIwobiUcrRDWf3r7zBQdjLwSyDhWwnBrFsPy2xnvTFJijplqIddiN/4Uqfo7sSNmXj8NvVRsvj
0TxqLgdhzS/764SgULpB1UL0yBq2SYyUSCoK1RJbxGvFRNJnr9o0MEES5vwUDxiM1dmD3Spm9IfK
S7QlHGWWhtY/uyfZFH5whvKOQDutm1vrI+CYvDTY01YiNyfNzehUyoQAWWfghedY7Nrd98UdJPFQ
M4jQBYBw1mVpol4VwRO/YPOkVSVGZ6wEsZbP24qDAQNbzHclB/oNvhQrHE1m9ATF0Y70UzRuVfGs
Q8k/UtzBHujIdAM78KuVTVZ10tAkf7cV4mLbSXseS/3iQBl4FGMAmD8w34SHKUuOg9Vg2LBJ/coa
Cw6DVI1PKR5zzfLfdB8xaYuUZje5ZP54eaafAGSjNMWbLFxpqPbyj9xr/krqJb/WVpe+2356/hsB
9nBv/JZioQN37dsctCwtDUUZQV1w+ne1p1QadGFOVv4Lie6F8PsLNMv8DE+heUHS5OFvJdCxukxd
Ptx87yv2EueUdKIruR2XJxKmyWkocDmxwUVnw5yq7Wxg8vqDPDXrfEDf5z4ltkNx6Ij5U8yQZ2jK
NJkNpg6d0CQZq6ly3s4i4jUYZkeZvZygOj5UgTbUzUcuEmCR3TIeCE26DRwsSqnD0mX16ZP+u4Kd
VDA5Z4QlufZ4BXJjmjiwxl8Ui7nLEQNOcJ+J5yLlZe6pEGhLVfuOpN7QGHP/qa5JcHTJ8dwhUSh2
KJtolQUY+1M2hEhGTTqGOwJ0psQ4QJ/s90L2E6GXBfx6/XIK/C9EXzKPKWjvq8MAeEbUJF1zGxH4
4B7wa8jMnb4zgxhVLjJ+jGt95aT7BikwqYBc/qnlSukHmLvJsrtbpNFOG5qZN3tYnnyQjfuEH4xP
6690Xn60xrBSFGKPx03zfehJ2OESzkjV4+/2rqnfFx+DX+zn2j4Zerx1kJAbbfnmpuWpSRbvlP6m
aRNdHHid0DHhZELR+pkFhOj4Po2tcdb5hYCVILEQNy+YfrbWeEqk6qUy3A3W/uac5VYRxvZvqAfd
damrStu3pZY8D3r+o5t5iM7sSBvhGfHdwdjTAo/KfTe92CLj2WZNoP/XR2UxB8brYwDsqVbutQ70
hu4kz30lPXgMgsO8yE9upJEbAjK2bcjsHcqp3g0ub1tLLmNXie5A5T/thJadx9UhgDJdfvCjmCG1
6T6wFzJQ5qS/6V3tE9hcHkgQrcF1DZic9YFcinSwN8nJlferrQf9gRwLjliqGUt38JwD+0J61JP9
eMlauhRpvsKd1gFmZP3DB4fG6Wgsrgtnnqve0ZZIozKlFObvzgnkwNlmqki1PV2q2qakOyobh005
fOLwLLatA8EOa8W09z+1iIypbrCVvzh9vN4sc/4WBQldmlaYe1+m29bj+KqZQ3E0xZie2ji6qCKI
VOZfQT1rJ6PT9R0zD1LLCe4u1lz7SJCAgZTnnbJRRur870SCoCzt6Zf1A+6sym8E0tTeP5DM9dSS
1Xhoc/SisMm+9Ca9Edycv1df69+denyno0ozxHFEKGRrMbLEo0Y0cjJzzgKWhPditBLnoDbwKyfM
7hmJBocU7cBdLRWfoIDuQWpEuU2y1nosvW6CywFJVehMlGdj/RvGTXbWita6U5dvcQbVNzA2xr5e
uNVKxAObuJknWt8cKfRWD1dJrp01PDEBU+Ftl0htuQuH0ZHypNyMb76mL0cA3fW1SGxrP682+lSJ
gupQARx8PfiaW8N800R1TE1OVgTAEEbfTSV8BSN/KUubQjFOiKzR8TgXOGhCOq0ulfSL1wMr06yV
DIilc16PJPy9xBFmSd5+4phKOtwr+GQ8L8Rfuoa0ymdohXhVmZfFG+e7yh1m0n3C+28glpv0A4UC
sweTDzqfyjcsf0zysUlmWeVuvaSRjmQUEK3RnIg2foPyFu+7kHZagnRPqvaqexSU6M+qsnkq3Prm
k0cjJUXEj5oefCfdsHZRblLh1dn8HPvlFx9DfFgJPthFSju7YfyulGfooA6RzmBGhu4ATSdJSINX
TMtjOJsoJ7dBBhVBCvv3vhm86VNiH1IoFZhEEO0ju8WRFGGeq8GdEySOcPOsIMKDapESj3XQVyoQ
Bz3PCmYVCVq99QLbtrex5qEWdQFMoEZmx5pRz6gFRUx3zEGe/GnHqFe62xHBFKFx7zxiE2eGWMei
EyQdZi9FoDvfVq6cjPJyN83/6NEAahNzXTLIQ1JqnzPfZ/BA2I9OWMY5sJ3TiMtiO9ccY4MBJpda
2ow40mZCfKx0DWZQkDcTe8xM9Ywzeqfl+IC6OSyWs+pkOMJYjhjVhw3+6AWcz0SR61a4DJjSKK4o
YmgiIPrssFaMoHiw3pa07B90JZ2DbRtPOAHhA/v+vbGW4O75qcYn+qH74I0dWkjI8W375mjmDy3H
qFKVZQRuSrNfiRfbVgCed8gu8Bq0ElApC9tclrjTEr1Zk746W7vwm3DV5/geEDMQVhWE6TF+RWzM
wcrRnnMHaU0Zi6+SJHiw4pxfRAoFs+wLlgNoFYGWX3vO/2GwRtXVj2ZgDPb0nGdgKqeSW0MEhMfz
KbZhUdZ/NdLfYsvzhHq1TBddyRPkiAT618KzHdsQ7MlTz4nkQXhqASZTtBcSbKZXmvK8yxVjOqRA
MzmvJFYvUYrWfMTb1xewAKzBnK8z9965yby9gwB2sgP9MHpm1JF7GXlM5vRv3ZqUl+HfReDx5B4u
GlxYOd6oT8uoVSGB0FYtoGFnfSVlynoifNV96bJi06NtFFbd3f0+au/q1WA4m7HGHR3AX2wRYdnJ
BjGEE0au3UDuWHJv3wU0wG2wVlTyUX8gaibipmKA8q+lUWAfJ8K1fArAAB9NAswW04bOAj19PNUW
2ZO+4SIkWunNpcmcH5Z0fpux/53V0s8kfuT28rUCVBLG0l2glsSlb9sWBfoU+b1Agu8zjqZJltHX
lg8O9fQwpPo3cMq7X9FTRlPhoH+y4yy0I4j7uNQpBDjgbZU0WomkV/hMVLSYcvGLOyg+Jh/1j/2q
QRXkHdZHWohjme9yynHibaIsPSqfZisb90jSyPm18noHs/cfQ+4wFP6BI+qdA6fNv5605S0phu9d
MfeYjloHxG4V3NcAPdzozOdBtxwuaKxEqFWSLRfCvFWYydiujdCd4YSoL0euwK4X07lqfAJYVekz
bXHZO+fcuNpTXp7TJrJs9DHMWocUZYcpj31/FmPJYRKtBfgYZlSLfM8n5Y40cBvOjukdNNtbRz50
Ou92wCnSKY5zMCQvNpYQhnjCp7wbvttkLByWnsRPgIPejvEKBD5pjKdFVd678YOPem8Q/fzIqqF9
YXj+u+pz+9Cxj5wZGOzreMCGtPDbFiTY7LKgqMC7DD5hKRQ5O5wa6znoQeWN7QzRP9UYIqiQns5I
cZYX+LbyZNktdDT37F7T2Uj64qBsJAmOdg7b+WnhRESXgYlxnepEPEzBeVGDsyLTuAWNnggnP73W
cnHHZu9Ccjw5UrgbS3TTaBBzy/Eevw69Zj2z0XVZEIkSaaGMYnR5NfGHDdqWHtr/jS71Vs/G+fLp
ECstgw54zr4qYzwo8vm3+/G06CiGx8oPsBTaHYlwi3jy5tS6pKb+6P3U34EvJUZOB6LcSY2WgImx
QyzrbxUrSSFCyNlmklKgSUrM0vEJ3PGaCwBK7bSY81Qe5RhHVaSjfDxQ3LJvJ/xv6PfNZ7VkpTuf
XTG/tGCe/ssQjINjsMUShopHni80qfjLLDpzRp18m8tuINvCdLaoQARWXs2+T0G5hBFy733jADKD
dfj/ODvTHceRLEu/SiP/s5pm3BtdDYwkandJvnv4HyIWD+77zjea55gXm4+MrIrMmJ6swSAThEi5
K+QSSTO795zv0E3hzNv6BWakesZlI7WgiTxvEml1Gx1bCJd9sbPmOeGUQZg3NWp1q0LrXzDdelsI
mkdTJP7Nnjdw6oBv+JO6zyZKeAn+1w0pOvY1is16TW8bd+agWdcWmq9mUS4Anx64YYPyYbE72yBm
6Xo6I/Zn3+p3sTk+mDLTz1E6GVveUbCyBsybqSIffFZkJyfu2ViDRU/4dYn6WJyoBkBqkj5LxzUQ
su5ZO6wCy4/OhE9puyTQHkf48t1qnL/gft54A+IaWAypSzIDFWM6ZosrR8xVlqqXPe0icO+IBI7x
FCkHLwFzPDNxOxoP17r0HDrqVrbNNK5Fuh/ZA2K/YJ+lfbb2AvO1k9U9NPuKjIKzpF92WpzlJLjD
z2hJtbRz7y1UbLGdSoSQlo8rHauiZwP4BJVnzL3UZSN03muW27RXJvSjcrZLLgCVUENC8mNIqSQZ
IkWJ6487qN24o18SHtyFeN36yRM7T/S3hbf2M0Zat8dvydxdoWDWAnwDq234XAbLBsEM96+hx5nb
MlK4tBZwziREoccWmnM8FSQhK5qGcUFzTj3dzJNGyhQ9bHdJXf4pdvTtiBKbN4VrbxHeM8cyN15O
HTfgAmEANycwB3ryBkSIjoyBZIg10KyzbKBne8iqYq969xgbtsXsPwMk1FOUyfdDrRH5xl2D6piN
45GgEKVNTFdKZJRWWTR3PrYb0jlIyDU7nWgKm1sNZBqqgJZNNCNV5WcSI61tWkDdWOstQvwGXlFG
smISfE2QsYDeCM1Ln4fyh5wtKNG0xTWm5bLX/L2YjQ6Ksgu18CGxpu7a6wYFqV4+S5aU587kxMg9
6V85bZ8br3yrfF08mIbMIOaoJuhhvPIN2oi17Yfazpiyb+PI2dqRtIsSu0RLPJazl6vyd0Lh3rAY
p5NWJYVP5SpdJiJh4A9nP7AxTvdS30xOi7Wb1rQ7FbiRJnBlSHStAoN4N0BCUjPKQ3peTXvPCreF
jrh/2ZjzPcqoshfRonBI62D+I1N+bAprly6cc64B2By8MDgse3xJ95EObkzzYCOGcibJUSlpJiwP
TcJFnyhtcRNK611tIp9QKSKpplxeEL24ZgI1UNbFkiIj6gJz8RYcaronSfN+Ic00ciRTW81dC3TF
pWwRyvpFBFwcynjVAbiHphgAY6FzMc3zCR3VxMkqtZNP/X+/IHC0uaI7iOH01yo33fg/NG6aNHVN
gxShwtMU5p81bkjAeLtVmewKzIA9vYC9RQTRuiVroR2L+pbo6rfMr56YZ3fkPPv8HROgpE1gJyRW
l+UJ9dN4rHPY9W1HRbnsAJ4lasyFjZsiiPV1P1BvZwXjbVlh8pHqLMu8ALsKp7ophoPWM++yuERX
JhpmzOigyBEkbRQbBjO1G/zpfpcc42ifz3aR2FHpuwYmyd7k6x4HizXA7LMBY1G7Dj0fUI3clv/F
x+T88jGZEA+oYBsOADNbOL+KL6NGBVVtsDRTSSBawQLddLNMb9mkRvf7o2WXaeZILt+R2ypZhHO3
YtmYuWy4JXX3UTPXq+uguBqdru8p7HB3V0O8TvQEGCCKuduXJfC49YLTEdEJfXvyGSJENWUK5bwG
8+NnCMdSpa8gSzFY08hs70YVkZpDIoe7rBDr2QByjoQSfWqYM3XKsa6jE70q4wnOM+5bytycvg4F
PCYozVL6Vixv/defnFR/VVGaqiZUY/7wpMnd/Fc1sc76UhpR2u109KhIDMeLOW8KFouXyeSWga1A
3S5P5Jb1yamZLpqKVR+XTSPi5sejZVf/5xOJPVHfoEa9EVi9f+SKoyrFUkE6y3JI/2fe+M/d5RFi
M2Mz5Gm9XnaXzTS/SB3tVVrjR4O8FHMd+kN4WjaJTv8EyCtD6uyJH2ZA88/Nz2PiWkvso8tTIkow
BgikJ5paP3BVKFdIFtZGzNSXZTeEQWkhhk6OqQaicTm2bJwmtQ+DKN6h76zMiHp5Uiuc9XTpxLmt
UcNQt8L5QFpB6SpO6NNWOHs1UASjwjyk4XxcIoaXQ0vO8LKpKkjgVixefzkeQOv+EUcsBSGHkDzR
c/zz2PKry29MUcU8kgqyuyCJA5TjR91JEOG1aOuHWYK9HFue/bmLHQvb9rL/4+Evzy+7yyadIB0v
j368Ttnnh0RN1qwDozubDNC5ulFNGxU/wJoGI42yeTNKClCb5aEvZ3VQQu+8m3/n58/ImU/+cxdX
5qEzKKv61ZxWM/MRWlpcZ8Be9HQ9FUDovGtxu6uZ+iaoDz2stEk+DWdqMcNZIINfw7MjZWU+9vOJ
n7vR/ERgyA5mpEyOkWIHF5lUF5lnDLpVcM0QBTG2J0xuRcO61NC7uUuglj+ySf15uqeE0574zPAw
zWzuH5ml86Nll8VDBrjQJnXP/MZNvryNFMzQMbJ6zByoAYiHa9SmYwT+ZN6MTcJSxGuCLaDKE0h5
fe8DwDgtTS7DYdI+Ewr1YOPtzUuJmtD1/EjbJOQf3tI5p4GUSAgzs4x7OUYtrLv+9f3C/HVAMoVD
JrthGcJiCm9Y8s8DkoDfJIyUxZtIqlsKuOm7cp0ACz4ywfV/aASwNnus+LnoZ8XAsoHNCTgyxW5O
9pH0NoTK/f5M0ZUYoshIjLb0wqlpxWa2Z0GLMmFUxa2vC3EDyT9dVfm47Ej8+Xd9HrhiLm4vm3ru
YPlzqfr/utvjHF6FGhd4GT8Ntpl8BBqiQJz5swCPLmvQOOaFgK7fN0WA0reBBbgcgnn++3ENWRtV
X3o6aWFezZnYt1jLKA9JzB8U3XzWFMYpgcqS5gaaj2leFztlwkPmLsO/GPm0/+b70HUESralazZT
hF++j1FvIrozhrELmWxeUtuW936PcTCGo5KgublfDgXAgU6ZUb3+PBTlntiHA8rJeP6lWrUATzDz
Z3SnTdnNCoWla+lxxh2GqT7KLI0Hsqp5okz1od1EcK9Xtc508Q9PMULXW6IYhp2R9pFbgmuidw+c
chXMWXBO5bh/fUbqs7EixyNNgsy3v/82C6L435JSaI6pObb45RNwYgYu1a70XQass0q+qR0cqWVT
6kk8RyaOv+8vB604ICwCbdbKZnWxpQcQIIpTk2dEjtYOXTr8uGU3zJUDOHRiwZhPqx7N9jmZMPdD
WpnpsrWXA+bQY9b2t/OKEFF1RXLh8sQffmY5+IfnvdTxgN9ltttoWbgrUazt9LTpPyVpjPEl0J4T
XRon6/YvPqr5o/jlo4JXJnSBfk+V+uIs+oNjwjPGWDidaewYIaMDK7/kEZQECdFq8s0PKpGD0OaD
aQ0srFFWIZHIaE/CV2HODwCAIc5SmPBacF7x03xmHsikLqNF6yQaxl+zIEZ58DfDQDgC14ZxseeN
NkYGk4roIgfWm/WAkL8x8lkENT8r7oPQnv7wk/MrOCRqG0zZr1kSPQdBZB6CtE8IUObQshHIFlZ/
/enY81z6j5+OJYVKvUFajkqqLPGqf761FQ065c730IE3WeT+HJiXwXZkfx0oFNz53vyJvHLG8+Vn
giBI6TZ0n9TIQHZuYfj1x3fC41C7RFP3RCgtZNkwqs/LroEwbKMHRbpbdgtR2cAwUPEuu6IYp8v8
QpgUu6flUON/Xl4Mv8h//2JJ1P/xxUDI/f5ixIJNF7qq98vrDGQEz+1arzlIerihHdZPIbD8Xe+w
mhjKrn5S1RZxYCle49LsEUuMl9wwq8flR9vajldxVZLKPf+oH2EkHqWPJHZ+oRTLFqK+WS89P6t3
QMbLXu5+vFAmnb0pney2/KxdoM4NkkEclt1pGMmNV1tvs+wKpavOAf6nH6+kKZZ8pAO+PKfSc979
9bfu/Hr74M5hWULTVUvDSqdqv3zr8z9nDYNfEseUwUW2EZwsm2gWT9dK+KlhaUCNCs0xYs0YcS/p
8A8FMthLXmOb4GSCr2Q2+XMXeCytq+jNJlzsiPnVXGfKtHfgApsSsDviZfLGFxHD8qgza7q6JFTI
CDVe7CWP6CW667KB+dNfaWfq60wkEPDnJ5h2dtdq3jR18TW0yk2IK/VQzvFXFafVpS/1o0P5DwQ1
hwqZh0y+9WhnzceIScruQsWBaGL151ilo6zPAtGfuyWywU0bFcW6nO2/P/x6CpbgZVfMj9T6UzOV
Oz6xiDVoWbyMnYE8WtTFpimmRwJb8nOXl/oF3RGricarXlkQVoinqAkmA5Ffpd69IirezSj2TxR7
7G1Le2hXV6SZdRmyRWtOO3bmjZ0FFKnsEshx2JOTGKLhWYWS1PnJyRoKBmB1jqT7/L7JQgTuy8nx
71+H//A/8tuPi7/+r/9k/2tejKD6kRL8efe/7sKvFar8781/zr/2zx/7//qppzzl/19f6E+vyz//
+9vbfG4+/2nHzejij/ftRzU+fNRt0izvgT9k/sn/1yf/7WN5laex+Pj7b1/zNmvmV/PDPPvt96fm
UZWL5N//+Oq/P3X5nPJb/yPx/9f/rMKPX37h43Pd/P03If7mWA5TQy4o3L6c3L/9W/8xP6PYfzMt
PJKqapsgJ8GWsYpnydcEf/9Ns/6m2kwmVRVDtWHYBk/VObpgXtD+m8NShZaGCg5HtWzx2z/e2Z++
wJ9f6L/BEL7lYdbUTA8M+edB0OL2zuvb/FM6vSkGi3lB/IdBsCz4byqCo+b73zRj2mdt9pBalPEw
A8FRJlLi0jgNZxejnsAnvsr6qsGOIvJta47aCkRkup7GaNxMI1VSHSeYHz9SfcsvJB/lF/AW25aY
r1NtIfAEMsXiRcsvgpRD4C1jdlGs0nLHGfhUew2kglpS5yTTRp3Sfq0PpYvql6aVFN+CkbjdxdOF
9LLaB1X+HrXUGqMKo5Y6uSnJXuuwVZOLkF5yoe9C9jXeu52Ig/gypSHmt+QLRiYWXIJyZuqkFH+S
4uJj6EhIDQKzT0pS67ySMHZEtFmTdwuBNK7Jb6R/W16CCt+bIFOWUKnUv6i9eSjQiGtStXdaU/QX
7AtinRczFSOvBoSWz/6ASr8bxEVShmknMtQqXHbuFEzDZdnQnh4upskgamoUpD3QOtzUlINe5q3c
tDkM/H6StYsu83vAMmu/4IHS0sovyyN/5l5MYaetbKA9K7I2zF00B4lA+eKjCLLK5Gl0jJ3aeKug
yBU3pqt7qaxnz+8gtbAMuSwfvdfW0HBKKg2IyVs30aoM91ZnEm5Gn3LZLLtF46yGOIzPahpbZy14
ntPY70p4pMQWCcSHuAXrzXIwnp/RPfp85F6fm3xKL8OI7CpG8LPK6xq/NCmjIRaJuyWLfnnEvdW6
K4j+mGdOVMlwzlRzHtnigFseLRvVy6YVtXPoSczuG2vEYdcRcHzntMk38Dw+tYy2OpRuLPz75Q+0
Yj55TroQthihHdG8WR4NnBtxpvlEkvB+p/nEmUpYLgQXJ2CXFL9cB2Zcuz/2ff6+PZBicnaS7DM1
+uRNqTKNdMNhuB+VVt86RkL52NPKTQOu79hQQ93lmtZcbdEYyD8DnCJkUq9NSAurAuXaZ2BE1y61
NfSyFUZ8asBQVoJT4LcqGdwiOKomHcuubxw07aHuDmqf3sEPRdVmF95OC7r+WHj6M4lmGCUyPX1t
Yu3DLMzuQ9G/Reja/BUdoF02c6Z7K/sSDIQGl16InKoavB35NQPFT6N7gIpruWZWEsZmDnhbEi9Z
E2vRH4SVdnf+lIBuNR3/kdgI1HGmN3zKwgelw38pdILhYAlGyfx3BIp3w8sVv4s0Q5WUOsXW9jAj
+GEMmLQV8d0YxcERl363ZaLpEtA8XsOhbDekCJT3vSLvfLqOzLed/KuTUikdHlsjm7MqvOYhzJTo
qaTuBifQXMelZ121GkGLFhOY4ceUBJzUvKv61HRHaO8HYh2UFX02TDhRmX+h8Ohyf8u+A7C62Zn/
GhiDdy9N/LyDpRaYJTD11rpaENvHMVvU9lktJVQ+Jf5eaDn0iaGzzkiIKO+KGJR/WuRbCW/ex6b9
2LXmtIqnd9vIbByS4+MgY+/JqUki9/NujQlNuZFYvq6RUrvl6EyXkBbIBvP111CC5R4DK7gU3MTc
OM+zZ02hYG03ZFzXhhauAh0wnWVW32USPHXlVL75oZPivou+JNhSDqjyAYSOmNKMN9RIw67FbomP
3gcO6oxkB4ffA/A+IYualW01X8O0GHBkeLfKsYJDBuJ1TwLRqVXG6Y2C+2zGtMwzOelx5p2rtsNA
P+L8GYdigy0seemi+slIp/kGNpj07Jr84DfBLZr8HEtYNjxbavqSwXgCgeKjFEJgruVjetMG6zoa
qrFPZsdBwtR/g6qvPSgFxn7vk5Ol1Yna+61ro+DeNkgisNS1RQjDp6m8z/oY53YQoxUaEuMNwcpk
fQkV1XhGsYEzw9gye0fYGMzhHRHoE2e6ZWOHXc5OBV14bogzYwk3eCjUbTPm7/lAtGPCRQMy43Ga
9O1UY8ko5t5HlnXji+qw1/GdOJoVHrivB4TtRoFb4UB76ymgcob25p1N4+9Z9AbfZs10tJAKEY95
fUgSBXD0/HYc3H4rH0PsOGr23dCZ/s4OU3I0ZDT3M2q3oIS7BiWNcJn5J/p4HHuh7wsXRb79Rqnp
G21bfGKKLLfSsb37NM0elz+GZJuAzzy6Zehct0gIBzDN44vWO/l9qET2vqrB6I1K/hwPhXhTrcLY
EqEb7LpCE29drD4gNrj1hoJ9KK0glPjIomPJZRgiTjkzZbxj9Es3fWe2a62ryNskEfnVxEdZhKng
Ik4Ybqm6niNbL9attP1nyjFb6uLtmg/GOeFGH19VB3Jkl+/KzhHb3mm9QxaZ6qavibb3LeznfpVP
KyvIaYJTp7/KOnhQK+6Xptpf7HhuWmTOcIgD3p0y2B9GUYxvho84IydHeKdnFd0cU8mfGlYcXRyY
b5XtraShKdumIowyMeLmTYf9RxEqZ1GoWt2uRzayCeW4Kx1VeXMo7+4mNe/pXz6Xy7eW91+ZfRc3
GExiVUd2Tz12ustDuiSAsZ/Mqp3hW5HmyvqLLuzkrWjTDxLbWpL2hjvQj/pDqBrXiFvXG50TOetN
nwbNIwB7fvuDlj5Dd+3uuWL2FDe12WX/jLasfdN6FnqFkfcsDBEp94nw79rQ+OzVU3/Lmr54EN54
K534++xh2MdR8O4Qnqyiy3SDIiE6TbYfSKv7e52Uu1p5J3ot3StSaVdxUk73cdedkqnEDsC79gbi
SSrf2jo4eLhbJ/Kt8oLPlZlpNwcvHYoQ54IV42bWfvU2KT1Wl5R4+oZwjFVPxvurPfOjaYj7d6SQ
vOWDbVy9/Jva8GaZ5r0HcK9XAgq06zv1moABUkciO39rBAED2MG0LTkJ22K+egInhWic23dxqlor
KunW3hqr5L7sm5fcRBHglK8SMfv8uZfz0infWwbwikkbi1WRVswEB8ZTAhSSg+MdwQcFb5MMsjPF
g2id5GH4ViqlshnG9GVIY1qeaW5D6uY8iYgq0YC64l5+6RTPdM0RLXWWyUc9RXibtTG6XxufD/U1
4S6vTFiIupJB9C0QxEjmXqE8S05a4pWGN5qMzmEopoM5oXXQzVJ/TfuZYxQOp2YwjGOmyG6+iwFl
SV5D+l8TcY+HvIUTULYBX0uEcUzwPtVaNfchyTHnPAAHiTiLFk4BWJ9J8zrWmX0M3vh96o2WLst8
ldo4s7UJs09JqS90kujJbKtHG8E2ZNOUYDLKkyQzNeemE+0rKWzqRmHkXaER60khBDcv/NE4edSe
V4YZOGgpGtL7puFVs3cg2IwXBVXA1ER3JBRj8lCRxcQiPQ06nRS1su1NqoanRKcuVI5N+axp0wby
3c5ipvqomGF9g8H0KdIm+2CkeblRTW4AsZPFW1GU6VslR6aKAWMkg6JzsgamAnPvQQk6PhWznWjr
QJQCUGgBbqvF0VAMgF4kDmBRjMydjJguMTbujNjzHgdFtFikrQ4xaPMeqXr01oVavbMT8IS9L7aB
CTxaVZCQwe+Dx0eU4qtFinMsEb6MTOtALYR3zkhFu+XW81oyirlTbKm70cHiHowvAfdnfYgmopjV
7NlBYNoZzguFRQ0lMwshzZgZ6/O3JaBQYXKCuUFCTrQRIGmOsgN+iAFkPHcwSMja0B4Yp7kvd+rR
D7nplGiENoaeGUdOEMCgCGteueL5OFl6OO1I2tvy3SjyQzfRWA7bNJblSy2f8Miqr9wlXQl96zCj
2X8MIU4QMCYkzG7SaI7n8GJnK9XxKStG7EnSwKED7uySrwiCKF/H0fVbuz/XJcFVDYPmhe5Ksso7
kVychBvBlE8wievCc+Oqi1YOYbQbeh3QfiLHXCmicsOu1mFaMKlxwgh6niXBLDFiwhh7jSEpMtNX
PxS/SNdyuC9pJECYGy4gfr7WQU7Jsyy/iNbjZq/HNJLblpgXLnFKyAZYb8+sXTGlIAVGAz2PNDFo
+C14KNnJA7lwCqJhe+NzYymljJ+DSJwjowtOva6T5GNqe0PRKL5Nbb8bNR1pJCgZtKeNd2It0K7S
96HVKrcqnHBdyMxxY5WfrO9KSysegjE7G2rZ3zVdiu1X+2rXTfaapeW9j9B2rU0hme+p/47YtF7F
PSdlUQhsZQPFZM2GiqBO5kteWONhcDA8g9wxMLvjQLM818n1FQyJiFVR/Z4qcQqOLdZOWTG8EQyx
7j/8KlUel01gDe+Y+pRz2vrDOqJTsh+bDOWfputuAVPqUfVy+ywm8VkqnvKYs/7ajbr/RVpKuAto
961zX6B9CTG5CSM/OXT2XLUrN0mkVRug8dqm9argGBXWRW0xgirDACgB7W9JxmkCIH2Xsc5bBQ0j
od7vtByhZUDMta4la5TB4WeGr/dIqPIhHBHLJ/GMqSHfKquL4HMm+mPvqLQZtCLZxaqKyAfbK1T6
8t0oJiananWJ7fhdZlCvIiPEVxI3YGKa+i3u1GkfYso2NqBAH4d4KK+R7uyUoobS0yX6zmyV/l6L
y+eUXJloKHrUiSlncgQ/HxwIiOltPuqEzcDqB2WYrQyVrwBE/JnQowF8ncE9LpjNaeE+iu/Mycpo
QOu0X9Xp0IfDQxMo9dpQxofIcG4ZGamMRN2TZClyWzZd6sNPE5CGwioLiGyInGs/oHokDrpcJ6r0
d0ZGxpMzB9OqJcngkDPxQUVZz9dIE3ey6TiAebZvFdd69Myf6xGeDQnTsO4LRWBGUb8NBj1EhUmM
Z6ERxKYjscdTCsdGO5DqAuejKcnaKfHLIKpHIQMCue61Uzp3yapOZ31kUiowV8bUyGdIHrAh+nY6
GK392qNvP2ch0aFyQrWYE8Z11vBb2eXc0QDLi99Kdys/Cw4FEfaDoiAjivJbEZYvuHycPUUvLsj5
+6T46ap0L17sHGBMUeUjfMdewbibNI9KieovLccVqkBvVYqk3SFAHm5OV3zaYlzu7iEl2IjhfP8w
DkrudiYDEnoyL9TUNY2IatMAdUen/I9NoXcbVuT9jjy/Cf66d+WvcNyUi2IvFSiJdHPJkYfjpVv9
iIjeHLaVsfP0wNmqGObjbkQu1avfyBOHGtvBAlCL07CvhN88gL3nVqnG3AHDaMf6Lk3w4uIdLJF1
/djU86PYJ51VprVYjzmy16bYFxYQgvCxKwziS8LqQmsWRjXKFy8/yhbr4ypVBJCrFJeW2mszR8l0
a4p0noWWwetJSVV6lD6TWR6bcF5gJtqpMga3D/2XcrAcV4TD0a6js1dl7TrqWADVmB7z0v4UxpDC
s5BFQfGmDdxVMRj2oAwL/RB1IUl1k8ft3OGeOUbho602H5YX09mzhXqWlg4VyZ+rZwOctDiuDmGo
xNvGkjGjWyGI+utmo2pC/AUqoUQbxSPpvcZOlfZIrQuGIBC2qRPaE9MCl3uQ+pUcHXXF+NHfD7b4
MNFTrE1/eNawVCKb9sYHI2nv23AkokTeBdlYk8JtByvfyrUnZSRoSVP68UjT3LokXDdNk6l06uQ7
zbPgKclQ13t5/uZojBNtZDqIg/3w4oseWEKRdax/Vce14IxqXqOtsiAg/twoT7odvdpRDUxMqNVd
4onqPFnebIqS1RvizLNUBy6RMGzuxzz7lFJtfVYI7sN+tzg9onMlg9xFJdrPJsqYkJ+LrhjPsbCV
6xh8dGVz57VV+5X10WfHqYcns1MRlPf+CqAQMPispHUcOMkKMwGZFXGtrCaEVcgkpks/Lwv0Fk9/
kUzpuqYoCS9WNTcUIEpKLMLaao0OisGp+r1TUglQQ3kq+0hscwdxO9PiNlIdIAnh0WZesOMOb68S
OFNu5PWvRdE5a9iRONgt+HK6qj4YZXVMVf9QtAPXfRP4x842vza6M+06ZoTInezHqKeFjGM93Fi1
sx2yaKPPBZ0+j7y9p5KuOXVLeAsa7qoyVpNhfkV5L2850P+1Q2o51z4KCfhRzA7sD0WLmXpQaHiO
4z1+sVOHUtstMr1eA+TG/kev0mEQBZKgnvrRxvlYCM1N6rG4q0fDhcjODBqAPbPYBzJ15ENhaier
Tr90BOUh+rctOlqjdgqC5Nz1kh6w1T0ktvrih9LaN42lboLAAWGQUOP0lPZxSPtXi3BJzxq2LN6b
jaXa1GJ9Y0906biyUxx1CYQRlkURy2hjts45cYQ/sjBuY6Kkt9iLn/2ckMnO0+TKkHDHWJQZcQl6
2GC0ET0hykO6HcHwX5m2fjANjbasF8BClg0Aq4xYJC93dnFoxWsWYwaScmt4hhLuIlvZh8qYXZ1m
At4MakVPzB28ufSSSeMpr8yEMTX7lAzmNgiK6lb6+D8w6USb1vYPelOnF6Js8ZUNcIaLsV8rTpm5
PQgQt7TiB73SkpNpJoepsGw3j5hZqbHywmBqXcKqf5RxfkcqROGSM0FqXE39VzR3sk5ekQZMnIvB
gxdJfx96+ht375dcm9RtVuXFRjSiX/t++8IYTEhhaB2jutBuBXYgZjQE81EppyY3OKuUQB+9Brej
Js4jZdo7y+Z0YMT+ag0doZE6Xk0Im+mdV3zLLPoYVZ4IsDxx46qpTwph6WNTa75GUxqsqRNDSJGU
dUi45OvSbhy5pKWanhLvFpZ5vVHoRIKYIB4JvtxKpQ+5SnTChD8PpU2Zn7oUbMFTOYdqhJHZoL1l
VBUhdNGJCYmWRXtDw2Mfjvu6EuCNJU4RX39vrWbXDXa4bRNbp0I94Fi2K/BscvowmWb4fXTRcfEl
mvURxqW/JQqr3cYGmILcJ+5i0HhLms49HndXAfFg0EkY9caLUkuc0h0B0bXstpYXvDpm/mjb43g+
RAIkDdNP3J1Zi+QF43OvBXuOMMExZvkIEoPeHsmGsJ/VWIxuQhToxk9S51poXxpa+9eaAMdNhQZp
XZbTxSiS4LGUmna18xxE3JRt25jowJA78jXx1P66PNKLQm6QuCF/gcQeedZ4x3eYbrDJtUw8CQCY
nMQ7Dn6CHMy0J7e8kIFgXTGjrfNsqPedTa4DkZDdSSd+68fGNnWQt3CGySMM6pUHsWMHUeoW6yj9
7U1Sya81Sz6MsrpyknXln2U/YUgsy3Aj+SBPVW6Q41dOri/772rs21cZ4ZIPy34OVe9DfFPGi89n
uYvbHMiT/8SvnlJON+EY/oHwJo1hsTesFz5Sw8XBt5oqWhJmlqTrqsvuw3AE22yleFKoxRy9JHxM
UxajWi4PaeUfBfXSfUI7bRUJ5NmK1Q3HNs4GMo3+8YhKAowgxbjzHMW+DF3pXLIc73swlOflUJIz
TW0KMt5rSCbU2ghALg+iYwFuFhhd6dtdiqalG1U6ITdRNLjZvGsHTJgmTIGuh/z9grxKXJYngmgO
hU0wTxJmb8cteZwkB64pSBu7CpYB81+C0VCxRi9eH9pwuV+oE5Q4hIP4RZ+dSVOOIzNwyCarBU+X
x55vuWAF/jTVsdxNFlmsqRemN2Fm10qHDE5dADvBfBYSqf3iU4Tb60rebIJ5V5o95vA+n5NXZMDt
MpJPXh4RMBt+TCBn1ySpyBeN6xO0EMRszHj2rSnMY1IMjw0mDuTcH3XiPZAc9qUedP9Vk9lblij+
ylL8bUPc0jYhWWHTWnp7igfHjRRBzd/wz0IwOwXLwIqigWOovKAyoBApsqdJ16heDsN469BJbgl9
Ku8qr9D3ocrsEl/SITL89KSJbiM63TwTCbK39GLGoTfFNhq/Y1v210R6PbMcQ/UXiS+0D8MDPMS9
DR5vw9TtE0mrsNxEYK25KJGeF8YHuGCH4LLsu8hzJjlTg+3XN6314Kcsc0s93QeAnbrW2NAf8nat
B+gzC9qNZ1ufwjK8BA3Vx0BHNhpb+Zf6RSISdQmiJIE2C6hxk4u5KwsV7lfeBJea4HVU8cif89Fe
WdPEjDdqjmo0+IdeBP5Kf5H8wUSnx1+LeE10EjQbFD0bBqD8Srxbfm1gD15y/9XPot0QqelRbc1n
nIDaddkQxcGCML8xDB/SaRzRH2vyCtBh2tYscVb9rjJK9RZmJa3p3DT20knTi6NQ4lPV7prAKTsj
qdjVUT1gItdwWfljf8lz4kUGpaO8b+N6Gbr24Fvlo2YF8kodTPzYBNTGt7KSFZOoEtuewSJQzD/S
pSXmDTPbmpH8BIylWRn9FF/pamRb4hCp7yimesoc60FHIUvpPOTiOnn/m6vzWJIUS7vtE2GGFlMc
XMvQkRMsM7IKOOiD5un/hVcPrt2JW0R2dmWEO3A+sffaDc9JkXvsSFx97yTG0Yz0a0fhE7RSOj7P
B9E6WLX0rLw/X5okivigTCx+huaeaHrOat0luxZ/iB8bUr1VefYZNz2xk+t3z5d6why3GBANGFuf
U5CsszappzhBXYj1clMh3sf4vTCQ5F/sMiLUmlqbbmJcsz4JQbuQIAsMeCnCMqM7inpV3t31RYEM
eYX44xPrR/xrZRrbJGXZr7ew8p1JvVgjUpXaLO/5NF3TuJ6xh3sWBnImFbJ3LTqnWT+lCuESymzd
jYY6xHLdOhzKyLrXeI7YODo6OLNEXsniUn1ND6s5mzf14HzNWBAw8Xf/78vzz7JyBQmmGskhnaBq
mHMwFFrykmfRHTG0/OpH98GWl/DsCupDF7cRLPXOpSG1y69e4kGaHSwFaP3Gd+T+G1Mtq69yCQoD
copDfFTgOhrjexfvqyI0sChUml/kIvlxL5T3VO2bvVDqP7Gncxnak/iCz6aEaG/UHQUH3zrTp2kL
805dK16Z/Kzbt5OjYi7GNdIchIMB0uud5AtKZ7PpeRycnt8u1i+L6vjYdF6xaXotuSJGbf3emOMv
r5XkLdTojZjox19StX6KxLBuY0y71GiDfeTKCIG7RZ/9lBvHQRks3Nl99Nl4sg6qNncOlmeO9xlF
dkyq6dHth6NDlDuaDhQnF1eP9IvKHDqIZa5DfLPZx80tiW1MOKo2LeGFpjGLqfXLXGnKY1QsJ4f1
yivR0tpuruNkn7Sj867o5a0ulHyr4eY5GCjf0I+Yw91aQPYJyuWgnpLhj1xfGmYGm2IqyPlTDEJY
5+Ze46jmeLdBfoiEeNp4+Ejrat6NIBv3VpwDP7OovjQx9seYpOZjAW59k1RmvHVLqV/dSf+c3EJ9
Z1vWnZYOwW6avA9Ft7xHDBhuozAfz+/UdkjAZ65BKmvsUF3OyQGOD8XyamCPVnP0iHN1sRlSyM5T
qAXbZIc9Krs4MGj2ove6U6c7daCasx7GteohgLdM8zgJ2HKw0gSyZ5o3N59uzy4Y1+2XIyt+tDTi
KVcBpvJacRxmq7wDTik34ClCp46aD7kGB7i1Ot0oGZqHkRa/k0ruByAvb6w+lSCFH19nMfwIKx8D
+jAiaBnkbUudY9FgY+h69htU3eksTOu1lrm57ar2X7tGJMIBMoEOq1SGPPZFsWwmL8NHNu9KRYoz
JQWDi7n+qaLcOrNoV3DMtq9SHhkl1hwe+RtrydQXS8KIUrvTlSphlSZMeqbiby1AtEwWj8ZWxLsZ
3lhg6EI8APP7Lf/5DWPxcU+T4PpRJkmEUe13OUCt0UeZh3PW/fUYhDPcLt1TohuPvNavCyyusyM5
lW3LZTNF1Li9iihs2wVHNxkY6lxgIaxuiMl6mMkaMqnJVy8COYPAfg6HQUJz0ccWBje0lDKH2e+S
OYb4yt3TBtfEN7LnR8AQX+z1ZcZ/d1D7AkkQQUF9Vf1ZuqHZPpO+JtP8YNE+hITYhIqq/XFcHmW6
k2D+yrsjXpo/TaWTHaIrxr0cy88YLMyCD/LcuQs3LLqmzDHVfa3EPwU7J0KLLpVdNBu3BHeowTGl
50GdUZjLtTMBZHl2rbPIw2/2FOv0tQ03KR+nc+ZYGyticiCndeWfj78GUi43A8k8QpsIUqssZxOh
R2LNFgKsFr8jY/U/1sYr2r/vylKWo147H/GnoyLv5vALKtgYAXmGTKXh2NhzWe/tjhzImreUZrS1
OUUMddqaA+9/rHd/Sz1e7sOXQz77qIz8X4cfcx4JUOP+DAsNZ94YDX7RlkdHMpADogxrzQK1phbj
q2qz2PUypox0+H7CLmtMjDeQcVMwRvR3XdQWGL5HJ2A/wcGMSI5ANvCD9Auhl/K8s4hUlw11vpZB
pbOtCazG0odJkX110kz3jbJYYR7NcZjm2RprC5rdy2DS9DhG2CvBydFHAHOCoW3Wt+mL7qgh40ue
UbEbb7OZNAHklfeUZchm6Ecykm3nijXSCJsm/zcLnVaB8x7zWzFeZzyUp0FhEvmNHMwFpMCujhsT
k3xcuiSk5jOXYEfD2mrzt5hzYxMX7Bcayj8oVirvA2KRqfqibnNfQYVsbO2Rom96qXALbTotYS0k
f7o0bg7ohlghCYgACyYYl6nOKeVt67V0mw0vTdEDMsjXwT9H0BArF7tUGRSR5Nk2yUZl9nx2E+3R
YnXw3dHuD23d3S3sGyGYNiwzeHzpF5w3Jyvf0QrpJzWyme6V0cM23maH3aUsXdbBTVOFjcFCh72d
co1wWyqdFiiMxpy6RqLRuecOL9l2wuSeerO6ETyfMcQK/LAO2cCWVA/Ims5KVnY326j3OUei3hj6
QzMWebWs4oXtGEBKX63JVUdIfEzpsoIFhQM8YVwvRtl856z1t24trVOzhrxZGiIAeJ5wwsh/jd+z
uR2xDEf/1mOpHpgme0y33OJgI7wOiwGaONL+XSMRnCjN1mTrSpqJoKgaonSXoqHZwlD4UyvzV171
YB1jEehpFrOB7tWD54Gnrg2AXCXN9+LJKnAmLlSLT525aR5CXLEh/AWFpiNpNHTTr9tq/hjxlLKH
wUGjiOhOSJpcBTIFawEaqSJNt/NEChaCuq2qj6UvWy7ackB0Y8PBSEWydYyBNG2tVvdY7kIAihTE
RXo1OCSO+pJ+y95Tt3A1dvM4f6dVV9xySwtagaBCZc5Vi98abLsz63+5SVrUhpEd4/dIW3nU7H/S
2TLPXLWBji5o17QtfZ5A09Ra7A2lamw1HnsrydjbuqCVNlHhvMcLBEgSnT9QS9Ki0P4WogM/5bG+
YtpgMI4ZGuXbdVO0okP5U3AP+UOyvFid9ZrwG9tF/cbj/VKQwtoX+q1L0upF8iSY63scw8EouAq2
k2Ggp55IMiVd2fHx2l0b2engAxMNt1j22sef4BM1loOEmmrmv3Wje8eiJ2PTQ00IOiHxq1FQHS8M
aey22KFqIThaVbGoGj3yTnZUOxSpTTmd3AXNXlddbDelndXS6pDq7UebqTwZG0dsEzKizWbc0YvE
vlX2ePkdhWCu2OvCVidITrF+467UmzmYZ9Sik9oKQoxYp5KTdRpi0oLcOt1IzsJSJleo2Q3DPWg2
+joAdKy/UlXPSet+5jO25CLNUj8aj6ntMWdfY1Oh5MxnCID8/D0Uhqr5JQcF9mBdBnbcPjowwGHh
mszUZ5OyXwM7lnlgDyfaptLSDqKDWhXliwwHHWBbuZBfRh441xXEYp2RDW+smhE1UfcQr0pDbg29
B8MBP+/dJrLBHUlNM6ZDzjEQIauFenIjT9XYqOypdmKy/LGFbarZaPlixfxVsQKpFLVYSy189EaG
fk/nPDA4YfkZnY/OYRtBJPKmcRXajYQtNyWrJtL85BjlVaJlRMdAzrPXuMeiyvdROUFtKv4KzzlL
QH8kEu9rtJKBiAVqyPZFWQbM3rb4ntPipc2aoz2aCtsI6hyiOijSuG4ulqf+2MxTM9eDD9sQS01k
lZXviC04o6Rll1vl8D/y8+x+GPFgbGxL/EN+Eq/x0A/MhzS4UbGDo7yGxa4rqg+xPAkND5c9Eenm
aiayK+um4ClSsNs2xTWJxsPo8AavuCr+MfHLjvR1oiZflsVAHaNboaVp5ZmB5FjNDPkVNQtVlRXy
wnwTzy9y0orlvhpDDFf7wBJGhHENkXUtGl9tZOovelZTao2Rj/zgULO14ABv+8tUcrG3ALKyHjUw
nSACYqTDjEO2FsG6FIm5cnKKnOo1uujFyOjY4mMH2uZD4GPuPCdM74rkQ3UH7AfQbzSDne9UIUib
9cpmWGpqYe+VyqNdX6a+BgtS5+nRS7VfBYIvhNmmm6DfbbbAU6MbjKp+D5XN2JTtMJXE1OT6Wamk
AipdGXYxkx3fNSaLQN96Cfixih1o3/pNei4c8UJl5lCa9RvpNMtdY6VlYOeLu4bWE5g1fFK+Mj1S
1qx6vjy/G8vZuQmLx7hr7km5xpdl2+dETFyJAhqob0+WthUgku8wfniHOaeS9bsi/ZhklRxHdxI7
KP6wAdXkn9xIlJ2WwL9t206e9b76znRr3uczctA88UDbi97aGw5kusrUzUdsMNFcoMK1E/DseWbg
SaBpzUow3SvrSi0u6WAHFAhvtUv02gL+ThRafYR2ZcNpLs52TpSSksFAio13dZw68rFZBFArFA7T
isExs6ByExEAF2VPPc10AYAnb3JqcGC2WbGfybkJsE3mG2ew3DAaaYdkPSl+5JoyRAJLEs7YIC90
bwBlrDurMTAJTZTszL7IQ/n0HyMZ4fJgDG+PpydaCO0a+GHM4xJR7Kab8vw2d9rHCBdx67ryxVUA
Ji8OfkwggrTprH2pzkmGqJlrd+CJ5ygZH4vG8ADKn7ezoL19E0Kc2jKoxCy+xkj76hrnvGb4kbge
f5Ivjjy4eiu1Jg+ESCmBeH4E1YykiBVmdmTcGwxuilpGL+S5n0o2XEWQaFNJ4sbZjHDnlrAjyWw1
tiMjU7+BonBr15exnRXidtCnNUrH7r3lceWsFodnppTWkU7jQoOuDFu5KXrySHPIj8LT2n06Aq0D
kT1+2Gt1WAIcCdAGleNuqntv56JZOKGnaInr5WU22s+xz7JtH0csBYget8V8FDru8LLGlsso8pFn
tndO2f5Jlu8BkoZl3wO2gqJdvc9I4TeYWpuNmLVmbwim+qV7tpC8sRNvoxNDNOEekalCPGnNmE8P
ODTO1YkIIi5brOq/GoMHigKd6IRGZbGafhd5w3fU2Z920XpvymB+jWQ7XgDcvhD1hKy8j1mMaRVe
9ij6RJMS37Kk79/0Qt/mtjSIinCTHa1YfCOTKL7RhrlBZWD7FjXSp3jkDNJnc3yLI2KO6JDvz++4
lYHB4aeqDMh11sonfEIKn189X0ZMlJmd5scaOqkPMRrFkQPs+D8CmKn3ZzwLCrl0GUzLrPduWjsv
B4NsUx9mXPHWGfgGIvTe+CPoAjwt+qzGPNQtjqWpVgAzuIZ2Mea9N0XNtzbHB2NKzHdn1QFr5eTr
xLGW7WKRu9E9BmQKBklPn9D5aNxbJXBmPX9ojKTfihGpFeiE+mCs38o8v6MDqFhzVPfVcHaIyIq5
JsqEWk1pv56QkoRp2RGo3HKUmQ4kw4xSCuCRN8HL+2vtAS/UUYghdXTaQ+y6v72xLN/4h4iVyR3I
jvQ9cAib1xrXathMFB6tLdXLgA3tpnYlOuLtXCyIMC3SMctuiq6jK7pzki/BIFM7dBbV8LmD6gDR
dnpJHAE0RzXLwp8FrjnPfmXC/Th0MH9+13BPnnDtsie+m5J/165iDdtc1LsddzcUwdFObZA8mxoJ
ql5TJHtL8jBL6LhfVXQV1XB15nGNv1FPpAm1gPky2DX9TOyLFqni5EaS8FQl/d9XDgqDw1RODCCg
Hj5f0FNNgIXgg5fp6CtLpWOsbaKHVlCQjJ65eXJNS6uVj6wXv4TkDikdM75A9WIucWpSiTWG7SkN
YQdCuuGJkjTEVBNoaYWwhFQKLBJQYnfZMS9VDk1RLAwkRpuQXz1fBUBnqbbtRVPm744Z2kmuL8+v
ni/0n8O6f+ItpK9+f9JPK4/HjlcR5jEiIWBq2VLX1sSC+GFfIPi1XaHQLqiAl1Zo9ZiPPxTAzXkk
gPFV70Dv86QLbFqqLS6l7oMoqQdxNWAoUPsc2pW2WIjB9SfhiX1RDkCEn9/HQFh94pGZtWYdVktd
9tcOo/Pzu95NPvJmrqtN/lm27YI9KFmuZscYUe04LfL1z57/w+ABZCshAgVwxjLYrwCX26kBOJ8p
D8jgIxSggXAgjUw8A086DKddxgPsUTbVj6rm/V3V+vsTVsBDyDhaldUD6l6ED2fTeNEA8eyamBkc
HzVhS6ZGrzggAWTLYJXqRXjMEBQeOfDLMdqT9JtfrBWkonB67LI4/mEYkF0SOiNfadGwucCtUiu+
eeotHYbpZJuoiVHJQqFE9+y7wBPP9RyDnMpNDqq00Q4a4k5iWyeV0Hb4iq7jjC/rNTfmCDqd+fY8
UhCig7supr2uGTcjW7yPgXZ7T6GjBV2CkB4x7LVeQ8SKRlyjwrWP/303tt7VaP2hA7/jpN5UUDoY
Huw+cF+sa+RDxXlLYbTBZovTwTNf2NEYm2zgLWqTIb5kWppc6mWRW2oizizTc2/PFy2TRvB86Zl+
byx0tPAHVO8yShjA9oi3p+zW6ssgnGdqqS0tdZa7J/j0Ge3qoBsTM7MwabcTindiSxgypIfnz6rC
STu6rpaG1iw0n7nYwpTORBKYjNd+aNZlzYoGfPIBOx0MuSNePXXNeGCy2Pp1yQqy5sTrsmqmuXa3
9iSLA7NyeKS90h4yaYYNNgpOx+5Gu8naFQwGSDUPEigxcFeybjGST/2rNw0pUVerep8z7T+4X9NM
jOZc5n2LrOu/FmlsO5Jujnk3Iicdxvd4mCG72upFXfPzjLYB+1tXns9NNrB4dIkqMLsmmNhVf1l1
ku6dDquP0VeXGhTXsVxfnl/V8x578fTw9HJ6aaIcxXPFHmK9SgaTRYUBYHQr6H63aDt/KoWkBqBq
TciVCw1Dxf2m5c7opyR37FvDISfd+nLAqL9pWMrel+hzbMPMJmrrGc+7lPiCByd7Z0Qu90Q/d6xi
MVh2uDP8BHLARtC6AvkWzoVP3bnoOqSPQZl/nDZHokwS6S8i6evKGl9dFNtpqooXGxfV3DT44p16
HwFa4ayKZrgemrEfugb/Qon023ZExYxhJPawyMYX7qIMwXcTX905Y6vIrvagxOP4oo4QeRg4XJEI
KZfIFVfgW62PQ658x0XKhquyARxO9e8aDB5iLHV5JHTOAqzaRe2nXSbxd1kJUH6UiINjz9+OkxBL
3kzkeka/7am64VrSPqfCUQk8ZJZWOkxFumZ8TZdSR4SstLshc5NtXEoHSuGrKeR9hFv5q2bYthn7
JFzsWb/q6Zjep16BZr5XcJh/q45ChxKX4/egkwg4NR+tmOtXNcH4JlgBCTBMb8/SwaE/0mpSIXsG
O+yACE1YF1cAauTFs/sbg0Sch5OMr2TOx9eFvC2fCm7ZNTMNxdDqNb3b4OyrQQEOxxBi3ym68Cc0
THu0i/bOAUcJSP5vg6x7RxQcOR4dXSWSrN8ajwlCEAUrRjcjLcdTKaRL65VW4VwXIZS45M7ExEMn
Cm2ENMz8BueRuKECqVbLpwvk+DKSsLmNZvcqFpdN0CiPSMqRRQ3kLbkomakceS+W7qVTh+I3MhkP
Q1IXlnU0hcmaseuq+Ps7YyxP8iMxbe1zcav3ru+sTQtHlEXCOAF8AO4QTbZH3mzlMFO30UM5njga
ebSCpitGzmI5e7A2rgzENRq+FI2wt5OTbf02iGP3beSPJ/LGzFA3UmTXo+yCmM3ckW5YZzzXuhs0
zv8rxFG7YAHQxxfYeUxAUPvuaQYoMDLj4QGrhbzKuGfQiL1xUnUJ2GYKPEWyuvT8fOiccveeTN4N
oS/xGjGSnXbAm1k4YNTHSvlwC8/cIxkOYp15crMY3TWX/T89EX40jZHPAfbfJ2GozglX1T+jx6Cp
7/T86KaOfFjqIB//359xu44Xc1AehRXClnMZ6KnNBY/e8DJjffSlmT1UYyANKLPyYBRdcsyYxrD1
Z8rdCqCXMW8Ccfdf2pzYR6aLBwbqDWUHWSf90HdbCzoNNbBebcmjwwGW8BAVefk5MT6uemO8JcLc
iCJtkQzWDrqvqNxHUW1DwUpezLZ2Phd4aXvX4t5FkQvOn0i4o44b1K8907sCR5x+Z2V5bcdM3Cud
z2pJtOHY49txudnPpdWRh+JAok6Nytg8izhIq58IlJyT5cIkz2PINJZkv9GlVIzWVKzH3HfWteaJ
S7l4iRT9q5unZLduxDgjBxP4mbns2HqNp2ZlUxY5riInm9zdswsTjSCkZXJ+a6Ne7sGv0canTsCy
pOZv8evApmQaL+N72mtib46TztaXJLqebbjpIPTwuh5LXmHsEg3xeaxp03n00qBF1MSRBYSYFVaY
J0U4eTaBSra6rxQY+IXJfSxReHGQW/axTxfWxtt6cpaHaVoDe3w0Kn2U/XFl7B0osgUgKANuY/xX
gbsbsHqMWLtg10uZQzLEYqaU/hLlmslkB6q+t3tnz3l2ivKiPMqaHMKIKV7A3w6NwSpYc0hQNYKM
vdbRdoo3p3chR/uVjJoPoSYnhTEa6hggTFVxQ22AYMBHzqqF7Sorj5kY98QTl55QQ1xoFyUB3Gow
S0U6yY7Z7FaPrUPsKjq6Mpr+TgnZzE2TaS+VsyTUdaAjgfpJDx7t0jph6nILYJiGZw71Wx2AnSy5
S7aSU5O+4zKk6mL7nyzRp93sWvKBahinYGF3v7ysPg2YE//lMNvqBJ2qSnnT5QtPT9jNXo2sNt2m
s2uHBlv6L81Qd+AH6h8ZlRQkldAD0hUIHoedEqNfBlfzL5b2bq9ORhwgZ0BALJ2LioL43IDrPmU5
S2Jxp5Lckr82Gmc39kxoxtyOadunv22VKOq5KwDmzl6LlInfQmW6Qd2TKXs6+Q0nwilN2bvNrADK
EtlqsSTwU4OI/gdDtPJvEpGFFYFtJuvaMQ+EzOFdo0MLDPLRXiP0k48GiQoX7fKaa6pztLMYOE3n
Kj4b6vbQsL7wc5Aixym34TtyaQb9KoFCzN8c8a3huyYHJq232rqLkc6JWTciaN1YGGAo73HHDi9L
UnPNXokhzzIX1Q1obP5gR3+HylL3Sm17VxrqemMjgwon2alnS6Q063UXVMVU4z1v2nu3iPhUWdM/
rPm+3CyhkWyT4t1Wcl+z5yCd1IyoMYPD0SoIwY0hKvRtf3ZKAx9xnx2VGfTgejbidCGvJrMfYqle
GorlE50ASXsz0hmlXP4p4Pi+ZEx2oUmvmr0mZPD8m22r3KhsTJxZvMs82rZF7AVONqqbOFegA6da
tT7AxGYirFIdnD95bNtBU+RnN0fTsDRztiUD1uNe42hOZH/Ibc58RpabqfB246Ci+V7ke9RErwSV
jAxP9WjDm4DkebwqtVS2kOWIsU7sbVNXglmV/atfsLrLuNKPEYkEW1tReoTMQRR75z4lQ3SMUtbL
Q4tLibX4bAxBIZ07MsF7ObBQkXM1gDQuqiDV2K+3DbVbNjblRhuWL5Gx42Fy9abExrTXZDuGuje+
OgOCucT9U2eY+FBw+IoTXxsN1QpmnxsG2zTopn74MKwYyNYwEk3E3wqIWofCwOfmqzDsfmXd8Fea
DdeWzeQKTfefMuFTQ9G4jZvW2+BA3XgU14WiRFt8ePWewghnYytCJowM77LxrBFDs6mbpOPkJSKh
Td39MCCJHqg4KlSbY58f2wg5odpzF8/ri/y3tNNX0ZpcoXndnrvxYtQKVrNZS4KKIfCveol3C0D/
Jq++x75XgsZNuyORc/X74JBalJlbFFnjB6qZu64TStCCVLkmaqQd8r6Idnnai0dM6brR55debwjL
0p8DcETaiLXZdSzpIZX5zJJRrX3DtoHKS2NCpzdfXIBGGW6wVw3kCSoD9T5jdzfI0jsxiZsJOFfM
T5pXZuE4wfb6PJmf0kleB8CYGHEk2b2pCtUMHp2S2tanmJKRp70LOHEp7U+W2V0w2/V1mUYZ2llR
33o6PQPzBsEn9GdEbPyMTK9egKF1uEp4Z2dDe1EHZTXWL/llMdm/y+rvDAPiBgiAhS3m1nFJ0iDy
LugU0l1cr6LA0WMTA4rRB7TMJe8yfKM+CEZc0UOaQj+Pe/OA9PB1SGNMn0n/GjMjIRitQeiat6gx
wF1Ri96UyWQqOJMeO3XiNScMj7xMdx2D6E6IrDBjDldah4nYTQQbPD6RBVJlkVY6oBNVZ+97mae3
luPlOrSKcU6hjqcZjy2cZYcGKdzRS/SPtHcabBwpyIZp8I5gtVxEmPvRaXAxIXRD24K7VRTT5zT/
srSKfLURA0/s+n3RkndpOQt9GHjFcqn/mg4iGdfMNaTipniwwbHOaq/6QzGiNF75lPaquTTy6lR3
wjuj8+eJMCTjVpuz5rpi9MF4QGyHPHgr5ZLzZP4tSKAm2Zz7v/JSv0Aw4bO1rS/JcolTMkYNLZnP
rt2TSIOSxIf70Z2SJQUPsegMuKHZYmR10S9WjIOzuPG1YggpfsqjqUv7PCmJfeb00tDKEQJZe82e
fQ5JhRYdLb3N6fnCKclXDeMJtFenvMvMEHUie8C/Wk6GArkyQMJ73HyF2hhnLadH7PWCTNfOUhCj
FspJ7R8CzNkxrZryhP0sOuYCdUYSTvnckXBgkDfriR+OYvdEFg/JEvab1O2RWJytHUMs79aABX0F
+EUrMOz5Yxkxqhy7WFs9JuMQu6xdh4fpYGvDR0H5+Sgcb7zzJIL7IB+6WSqH1k3+FWtYvbPw3M6a
aQs3S2FhHthjLs/pmlP1fCnpNRhZSqKJ1yxmgE6/ErR428QQgmGZ85OoJuuusXeMTSHrhtFerSAY
mNE91BksRiWxAiSACNCZgbMFRPRhlH87x+GdmuO/U1MccmTDTB/Fp8PiMXG9XV/mGYr/HH4RmXAD
iHBoHLSnstLZ38brIsWK/Xpi2FpF9n0cnAMwmhikfYZ1eRE4zdAt7WpVe0c/QRq93fXHhhrc1z+T
WkN73iunISsXMvUcxNV0zxsn+wf/CF6FeT6YRRtvqM1HUGTmwUMMDcPfLTaFgQAuqdEqeLq7GVx4
Bm3zIC8NYUtGQ7P0CFIznvwsQIw30qFHX1oAmBvlseAY2ExDdfGw7DIp6/WjV4ginGcJuSS3dQSZ
4uiUdXIiI7C9CnczmSsQ28LQlZapfnEKQeBUc2MpQIIkZZ1tknCzrLdMa4r02vz0PR9dG7nXtBr6
3TxV2q6qxYXwGZyJJHkifnibFNTxquZk4Qh7xKuQOHOrmKEjEA3RViYMkSeUung1bHMYfaiE0Y5x
fOtbKeFeeBSTEAA7RHyt3rGRjK70C/Oh09oHyVPdNmlB0dhWa+GP7n8TQ0BNndU/nd3mG33FQmmt
zK7Pr9RG/JqbZdincm/nkXmqNN3HcBWdS3c2ttmC+VuouK5ynmmEKVho+7TUt5y2DTKKCJM50bHT
8SYZiXm2kQabzS1bFDgcwv3k9wxh3ROcUOkfoxqj9ZgQyxJUph4HXYWoRapQ9TQzdCcCOQ8kaiIW
8WZKFZzZsozJI8YVngGXQlDBWDy1Ue8X7fylp8qnlWfiEPekMzUDBJ25Y5gw6gVp9s2/HntUf5q7
HzuT+qamCRnoFHwUHwhELZdckuE1hvK3GdFs7lyCxnFYv2QWC+ZVCidcguIS1QonlINWkwqK4Hw1
tTMJrvh0fE73R69HJFM1gbmmsrjNfAZ5FvnIlZ2cEn+dDoW9+1cpPRnOiSK2Ild2RKeZYaq06j6B
LykPgKFmroWI7PFM+lcPeeWhS1koNPoPiK5swwIOSThRGsPIDh3MC+FLGQp1K2l3Rr3OsuG7+QS+
UTlO+r2bY1qb1oAXXrmPPDUDsBBI3dUCX1/uoQNJlzer1NKDUbffSR+/GFbytxetSmiCXeMbHpIA
AiaG2k2bxLcBeTpjZ3ppu34gmKBG6IOKzaJSNsofiZe/aMlur6X2iCnXYv0AgGOrdbkF6KmqQ13L
5mOktjVTxpc4E/ZvjYQ9QO2bjP2Av7ba7GrlvRrVyW8mRhgz8nJfniCODrdZpXFXQG6GCjv7Ren1
W8Z0fZQbnJUuvqXB4FTQ0Q0POiIYRMHzbPXcSH18ixxh+W0Gsq1LP6UemdvS+e6o9haivsYEySfT
6rvqqPkpS90HsQ2d70l9JICPNFDSq6oeszRKP/a1DAaitF9e9fFTy5PuNhpdOHLlHt28+CexbONY
ybUQMY3ToHKXDaxhw4glXpBCWMRHNm/ztBCvSoqnThXfaVdGB56pwyaScE7Bns2/GNpuG2dGGs1m
6VxGpERJk6W5HVW4BvcDEPhXFCZsRR3lDbsCLJxFG7cE4f20XjNuM5Y4nIS0jf34NyOZctfrnoSV
obKsqxOiEdr7LJEKdmnLaGZANoMsGdCqgjtWhxf7v+jSUqyCpTlBnbOec0tnExFgJPxhPbnIL0io
7iu2sTbR61qtrdu4VdwJvHbfm11oylZuzLhh2pu5BKU58OPr2PCu0fqUHcq4gkqQ/ImGCXtChThk
poxATK8gM+riDYwIEebSGQ6OFz8iBWmWMEAqIlTAxd99N32h+abeYYNeX1yFdbeANIRE09qULuIY
ywajM8USXUhFueeW5SPWM/2lLVSmPuoX67087Lz4oBW5dq68qA5KvaFoYMkfwBpm7QUW71HmOBTH
vJIkciqHClzrG36yLR+xe+a928iRe3xcm53Z/cTNmP8fc+eVHDe2bdsW4QQ8Nn6BRFomvUv+IChK
gvfAhunSbcbt2BtgvXuPTEXpnb8XUaEgWRJhEthmrTnH9Ibc1W51R4O80RYUAma0sbMWyqNmdu7J
qN2HbOxoW8nmkCjMHaEyD4fUAnZCkeS6x63s09Ogx67XRyc328exkHdJlmPkH4Vkj1q8gT4ecBJi
gLaQyCHRpa2GydHvzIF+iqaynASgGFCw+D5UmX3C2d09cJJXZUafREtQLNoPvWExFAF+S1dcH6xa
QmDco0qwJkLXHWwyDO8gPawOyFiqdcPWDXnvwjTTb3BlfTeolNAHxyIZ4k3Ue64JC+bsmYlxN5l2
Ty1VyzYhOWPALrIbxW2lH9WoMvUeSNYw8Xggs/QIMVVvLWrzG1qd7ACFPCJpJjzH9k0pq0Bf2uzQ
UaP3kcv2eZoeYMp8TDUgECRtOFok83ycKMNmEHAQu4rIvon51I9shpVaeynDFyO0nW0dLtG5s6PC
g5doBrkq970ZVbsKa0FVqxa2e4JYpDLAnF0Z/k3euRsTg/kxs0l9qemcj8UEmK8FcVGW3UFX1ceF
/fpmUUmVQX7Q+PPYWzsd5zijNH8/y1F8pCS39eGgAQczSEdkaDmFYxn0RMTHs0yeYiV5mAywLyxB
QjBaSLGLug33rHl6X9qGvh1NVnDaOg8nli9XB4KKMvRoauU19dIcy9V0G8q8uFlVS1uumxJWR0eP
hq34i/b/ieonuaTf1nH8OkmDGWkhJVxjHJyEYNRSzS06Ob8fWwIpcwxVhdvTUTb1R/xWpFZMONYR
YZ5VK0KXaaNiYE/vkYZgnob5FMp53nOTz8sYP7JYv6d5+GjmLOuHSTDAuebWUhQSiN04ZufdqL6q
WMtGwSPLU2sjdigzSOVmh73BQVVaWV8stmGzOoDTdx+0KJ2o2yJnCC2FhIJ5sAPLGNmNF/rT51o4
Lzhv0niqFdHJ6pQAn0BviN9oeihWa0Uc9V32PGHfy6me+7YMbCyRe7Vi49uEiLwt6thDRQisYxgv
H+iS6+u8iKsjLpDjMLZc5mgfKx7inYvDcT0PaGrfnGYG5Sn1q3KsYLkVNfUnETMXH7pIgIRCT8oG
CVSYFOMmXJblSWZIT1DvYXW1B3ubFALrpRYtx8gUtBjwPTnmuGHzFN+KkVitkvl9btTnqiD8rbEy
m7TER8DOrLkaGE9R4uS8FtHLzAyyWoIJ3CN4GPOatceGxOYUC5RBFZ/UOpZuEbFH3hjTKaJeYngm
t/3RGC1WRpM4xibDLJSqHqAQBJuc4TJA2jIfgA6eHMfWbtpU6Wgf5Hte0zOEguatsfUKafjK1BHz
B2xNe0tqSohRpn8Q2hAfend2zlh6gq4c2kNukkIFdFHfJWqlBVPtED665iYO3JA+ysUpLhy5H6KG
qrmAc6SYxxGy0U5rBrSDSvRlqC+tMnyrFzN7NCtrZ0mdgAC3OrG5i/cd5AMP/tFyakiF81XK8reA
nnEqttWpNxOSDemEx3lhvDktZcXZq9o4RuaKxqmoxT7PGwh/FUNzD72KxaVNiDVjWt+KZ1SmLlJb
fIVWfWwhFLyV2NWSKjk2+lh9S8gTcReg+RSNb3ssnDcMtl+sxbiGrm5dKwNsqS4jnNTGJ68NjMNK
13xfFLO7ln3+CCHQnC3rfqCo3U02RlnYkZvPXeKI6EJZEnG2im/WWDlPvZLjwysnKD0mY0072MU5
q1mDUQ4YXlrIiNSc4qOdQzMc1dtqckgkRgd2Femi2gK8qNiDVOCDHHRP8UoV6MoWJREAJEgFDWQT
tNUYSK2tIqb80aqiLVv3JzErrAD0jACquiHrQVQnJ00/qCnKu17wl4aIVQrTDcGAxIDE8Td6Ys8O
wognGosa8Uj0r8ulwvebRt2+Hqb+PqdUnkmmFOq2w32OWGs70qfUmD+I+FTZjFAukObYB3DB2WdS
CDguRUbqbNzPFGlKAn/VsuiOn39EnUXF7fPLCj3ZkSwAMqUkRSxiTnVg7LmO2rmgjIkOV+lWDWxj
k+Pz+T15f/EeO8zWqJcQbS3Bu7JiR/55zM6Z4WqsR59DRPBdBR4OTyqiDQTjn1/hK0Id+vn9aPWZ
imuQ//XXT9t6RHcVIeVP9UhB1MYfVhiH+wlT+WTq9jHuKC0x9x5M0dvHNpbYDKMp8luk1kc9clBf
dGPLc7d+//lV3ermrrPoGTckdFHumo6fX33+AbQzLbzB1HANOSaQN0h0VEAPTauGzyQ8l9eEREBX
nDvrxcSJv00ipAhGFgvck8jwoSZ33lwhfjWLsHihLmqlmv0Sl2N0Vpx6nbYT50WXJh7mPtm0aLV2
TtGKF7sCYhISgNyNPYnWE1SYVAJDx7r6kgnaC01rv5dxnfp9sWgvqqXTajETqiTrt40pvjtU/m6a
hIBgR0fKVL5PWHZeLAqTxNYjqAZYYbwUlNe2bRy2jCOO/kJNJ/WQrh66aSxOBvmjz2n6/FmTzKWp
A2/GZvNZsWyXyMVOFGleVU/LXzcgTI3vhAnWN4B90yvDYQHdyW9zZCUvzGfa9VLig8nxDbWDIW/N
1GRB0lO+jJsifbHA3wRNYlV7lmM2frNJxYofU7x2DRICTAKkEb3L53R8/LzbSYZNfXEwxnx+a2BQ
CtAVqTs8A4layxdK0l/1vJpuZK5WT6Ql0iOnYKpM8JIAkrkB+LPeF3DkNxkdNvwjxrCZy0I/4DBI
XwnhAHaHQm1squSWpeMXd5DhuVPYS7YzFFwpkJlaq8nTtODfOHaR3FRNKx4dF93e+nOdIsBoTTSl
qBRsTALgXxdjwjQXF93p89uEUqa6GGtwbBOUOGx8AA6OJ2vFecWQAyGkTwm2dEbzNafHw0+TTkfk
IyPSyHFXjG3FHA2xniJUfI2pEO8w0qwLe//j0iQQFOPk0hPzSFvYnv2oByUx4Tj3B+LI8HKpD4OR
ztdDA53KTnvxmi1sXDXFEABJbPGK97/sTPXFjovxlIyOzhqjcl8VdAp+UybGlQXa0EdGoLP0qfZZ
UqNxy4VHOI1+iJ3R2k9Z1AeUOFyf/TjjzkCcODjxQ7PAZoocu77VzfxdX82xo3DY6bTJm5A24Fy3
jN4St6TwoievRaLvMUnesmqaA3QzfOqxTC4JJXF/KCiGmxMlzqg/AYPLfYFNFjqMfYPiFIBCi7/C
ncs9hQaKKz28hEp+65S021QVUZgLfBvEU6F9TfEaU9vYHENZGq9NISgTpXRMUsPSX7VGfPTVjKeZ
c7xP7Y40y1F5goq1GfKU1Z5GaVTXc8QERuYCL0hUNtSIkmlTBzwxDx0N1evWVWjYkm06oYVushnW
M8GP672OFrPbENfJKLp+S0hz29f5fTeWN6yl2yvRqy5FXMt8DNV+09JNhMzk2ofG5sV1kBo7SuZe
sEl0/pxMK/bVpQTbRPeinGh4Wuv71OREGqRZeY9l6AkrwnyJF16HBoUg8jSJOFXplVdmM79bMBfl
iZZeMRLQ+l9/3jQKXBB96q7UKiqew8n86+exHqu7dgHfaTAoZOQ4vy5J8tnrcWB+PCNhKq4spSJN
dL0yrWXJnpp1fKWZhvNMWRtxEXLuYopfauU+UbswUBjH92Qn9xfifD27bUiAcQvKbab70DsZDtl5
dKnQhvZFVztQ4jPvZqI29T1p5M+fP+91xWRVoZXHGAj5S4EjLEILeCGf0JcxLZrIrIcgWmYJGqxo
2efM41YWwyGx6uhpoG59Iv7O9ZP1H9EMoJ3Y1fZJdtk5NWR5Txz12YGv70eNpZ50yfZnFJHcY5Wc
LhVOcAItscyHT11hmXuFcij+s3i5GFV2yztSIjSygJbUxn0yy68Lu22dZTfR83Q14jDzhGDDPiz3
cwecib5A5Il5rF8RLA8AJlGgMf6QEDMQs1Hb7VP30kL8f81ReKC1p3DclAyeIa+bhe8CarM67Fpj
eKhy2sgOpXlaV3N1X8IYVa/jdHnQbBT6hJvKTak2/VHYDFdaet0oEZg3Ix3usp6BXsT6XdYyaMup
+wpx2Lpk1MzIcIpflI6K9ESoNDPxMGOjZn+Q4JJkBN+qDQqCTob3FFp6YHkgd4b1wyMxHAbm4nbX
dhLZd7jELh1oqp26zqVGzTNumKs6BxIHs564pMr3qK/y14IJ/zCoWhl8/liNh9syb4YHUCcCNk4J
z796p8iaXMI5r31jorcYpdJ5yjk9vV7iixtbATQWN4jEhCNKulSMor2ZDzDiaegwbDjLIR1mbaNB
5XpF8Y2TY733uo44Q1ttUA3T5mSyMa8iE0hNpLxOVPf2YT8rAfyUEH/98ErSTn23DPZ0Gxvx16Xo
byhk06xG1AJrDUgENj/YLXWWADIY9K2rQuuCIuBj/qkuTYRFfMloABbmVF0UZX4oNKu578cxPoY2
bBl2MnuUxixOdJ66GHSUIdq9qmjlZbSw3ChX8G0oxzeNifGoemg6OHFzZe9jLcZu3rnLZSbjMzSy
5qEfWnlu6MH7biOXC+UL6IaynM499pUHA8rq59+vxv5aScZ4w2C2yWMKsA0+aca/19Gj1K3BQcBf
ls+ZGkw62ZemUNVXbOCNH9LUkol20h1D7KuS59d1xcGayAOkBJQYvMlD0y0bYxohY1rGe4llDAjw
2sbkzVFiLMND9dyMz9IBZ1DRHz0inJt4z63+4g6oOVligaR5ryML2YCam6ud57GTBfuj1J6DFr4B
JUL9opQJq2zIH59/k9CVhyhvoFCLx0KqX9IScMuMNr1KWrmdlOzEbgAxQDJ/nYl0WRw7u5KSXrfS
s8iO81Olk+c+jdWLYRHYHKddHyRERng25TCWaxArpdFcxLxQTkhNZw8i4SNJUCtEufZAH503uevT
U2sxNZgkwdCy30zQLmnr2vuJ5KIgYi6zFo0rT7FmJLzOedO3e+RkRlBDOaOixDLcyWmRxi7bZber
sGUh/vETuKg+S6nSq1uMF4oQWMWYxnvchIPk5orKFSdQrMajbZDhu75oToYfS4jwSy1dNLRFtivC
Mj0onblQgw40tNM4H64Xa8LouIgWHHb4aCVwt8iM8ZlGEqrehnNKsuapLrv+XuRru1Zjl65OmnYJ
3foujUqeMdfxXAvV7IrIGtkc77XOfrYHtIg04Vmx5BgP2vZgsrpF1xCRjcMZjWv3gHw4GSSzcz/P
hPq0IzpGKg3s+ki8Hdtp8qwwO0WmQwcYDsTUY4CmVi36KbuC+fvMu04C4fSCrfMFZMWC/goRllsu
3XUIZsXrB1Y+RTtBNaTbX6pG6yd1Rgl+Zoim2/MUVgrZH8p3lniQiUTDNCmouo8WMFHcb6Armu7J
ILuyE5H60JsV76ZKA2HIQj/HnApYxmh3s6pmu7RRSekdS2bgvtmxgx7pDqrqoZiBtnasjNlqY8U3
xxQQTha+sZG7xkpHPoc9zZgy6mszs4pDRrBPut5j0SX5pc2TLzF2Abzv+RHRz9nsMXXwVh/TBSOy
k6GMsMSGAiT+LoDVsABtNPjrPzev2gJ/aCjX+h09w0R/0nqFpbdiHSPiJv1MDOZ5rKER4sDOQPWy
mTUG68nhMw/XUobbTS/1GFZBaKRcB+jyl9iBhc1HlbH23ccmKd3JKF/AiKNrLiHARfgVeWHXJktF
sju6TUASHaORtToUppt44TUwiamg6FYqTKkMizp93DfT0vDgrKbtmcFzsZWU7hUUhE57okFvbKMO
GijVI/siFHAawrlLpZLeIiYrz7HNijxVS/eNtPDnKMtKUinYuagM4wGxJsU6GO8JYZYMAWLalHb9
2mpqx0xm5Gedz0dJER3GC7Uxa2CphAGYbBDFjL3OrfA0MBiJrvhu9QobE+Iw93kqW/zCKgYHMyO3
cqgAFKqsC6kCX/NZX9E4gjdqLZihrl32h4gfBOk5cS+2i1LiKAaue00gz/cCmPJR6e3HCL/yXc1N
9pywPDcaY5EzdsZJNJV5gvlOgHMqjw2Y4ze3EGnQqnNy1JKsOzBFlZu+5LmvYyK5iqm5LaQtgtk6
U4SRe9BUpJXh82fotse4vtalwhsBgGrfmqREO65ub2CwnzBAdFs1fSxKhK52fKpdB16T9UYNZIbB
wVGi4ToMAdOG1Mp3BIqTCfTc56Pk0WwxyVaVfq5Wk5nDvzhrIzPAGCkfbhhv8lKfdzx/s8diTPXr
OE0ClV+ANv8B1t4+jIvkajYw3hGPQj4Sk2cXg+MI17RQluveIAZ5SM3hOy3XEc6HYwMo6Oj6VnuX
Vbw/gnnw4oHYjybUGLPUD6YIX7Foo+UdSuIh3i8qa1uX9oFXS6KrByd/xzHa36A3hGMs1cdVkJas
a4kBsV6/5BjH2F8uoVm+LYPqk7YLjcNmSpglUC9i/o616jI461SfYCMpFXVOs2UjNkgGKNCiNrkh
R4pT3AdX+ZqyVd/StQdnMSCmnErXb5sSmIYisncAVXta25CxgQCDfisz1gtDvmcWOWokIoE9CyH2
K/dgtuV1K7rBU9gdgNVEhTAv93bTaedGRjrKMr4azRB01oZYwxRHNbSbRcGFSa6iRXedaZ62OZ0Y
UkWlNoUbDckSlT+S3sfYLi4iRgmDpbTaK0n/0uW6u3V0Tiihk1yZ3cFUtO6RXJt+kyj9HYv+bjtS
dMNTAyN2QIXbJeO7voyrLOKoZJEBC2z+VoWbma7yRQsB7FKsiekyEHHC8XhssUGwM260kREsrTZK
TpFYo2d6bvArYiZGplkDuzqX8VjuDEuWAQha5Gss1BUaLjv8jUiKx+z+8+pctILrAGmUcjwp2QT8
0qZHYzhqD924Qb+Sa/e1m8HarCOczetQS/kOGHBLpHUsT0KWPNSCwsLnIXBC3fWEOQpF6W+zZbZv
51r9aO20uhC+GVJY8oRrpIcpHwmgYFla4b9mk0dE3+fGXAec7X3uu/+9RcxQh53UdAl9lilFUx/g
piSBm7L4H6pu3Dgw6C5TkzHkiNq6btuVDByhVFsfK1VDIDkWrLBVbcx3k15HFytSTjC/loeR5inO
mrDclQlW6c+FFcTzPdHbZ3OwLNQfGnSYGGhcJI681+HZym/nEi/7NIXaJpUbVSlOVOqcwJX2Fat8
1NV9tcEQp+3NnjjUunWueobP0yT4htM6yOEjKelyMGoOXhSbPKOGghsJ4STs9wGBSOV8OkvRtOQq
F9UPJEKBGakGfq44RYKRsh1oVRyjcuaB0Cj3VDGy1zBurnsn/Q6lj354TR1CibT7RY5rEPC3kOLD
nlyi7Tz3Pan2sK0HMjGsjKZW5LZAtiQFYualpA19rPeJP7QoYd2w+p4NbBwpUngzAqVdHCvljqYa
uULR6LdQCsUqyyopCcieWyVdgU7T4FtKXHziiIOhbReBORFFqBA2IQxzm5XZxc4STEe05bye7DFW
bfZdMzqRDxzrgqNcOYaIeNriYUk7nj+aWlSyuGUK6b4gmBjz+olflLKoc2Kn27dK3qLcohxS2hg9
M0Xrtwk3eQ9IIdVmXgJcbsBAWqTzqmPT6mK6tfFGbQDlcg45Ch9mKQMZ9CKuWsAsNEMqgn6ckm3W
Uh3Kft5VfcIokApIa+H9VJubaQB9M+Sje2I2eIJ3jb1Gm1nMliTFWAlbUlBLQUSV6mKAISsbBms9
n1FwgJn2QflshHWjjNkUpE1Ub2tlwqZivyLjuJ+qcqNmUDcsfcw28SHKbIQgNMCXLKalpA/nZe0E
qUUL303UNYLh3k/fRB+CQynNct3KIo3VUUWla8cMSV7MOsPPifHx3iT6RhyAOv3WuH7C3TIaktK5
OI6u9S5BzrF4dfY0/ZfReTCjBYXB2gWrjGo1mFqeW3f7qUhvZbbc4cZ7ZuG9UcEGW331ZprYmKso
PMs5O7TDmcpS0BCMIjQ4lGbO3mbKPrBCQvhIIogZxU4MvbJt9FSjcEc+d8Gbq4IHdZFjekR04xFt
bsP2C2kF5W5QJ0qSlnEUVb9HO1cExmTN2y6mOeGynx5DhJok45CteYqtpt2OOXY52X+IEu1hORnv
aMG/Tsy+tZGiU8IOSRfllihNsPzVIU77FwMp/o6PEB4m8zV6ZtK6iuakkMiKrstFFNNTiOvsfjo2
bLN5MaAAa8U8X5XldEg07pYVjsYhnqhap9jlIHiqxgaBGjlnOst1rmHy6t4JLDGcKji3i6G157RM
0PIrmBK0PN+aubwvNNpN5I/5dZIAeaaM6dWjG0gjXk9LDfJGIiVcIFbBabEad61fOK+TmX8xF/sK
YzMlOeWVFeQgKx2OxfzOQNl5PRqnDUSFyaN3+moibUQ6FQUA5xYe5jVtUzN8Z6RYqGLHod9TEZ61
7PTO3OnOWCGC5mGCtccCs5s20ThTG7dDjeYZLmnUteR9LXW4bfXiLMkyOhrwPBkuETMzvqJB5+zt
ukYiun7IETrxls3EYNuowe3lMJEHSFDaXcQ4r0zp98IClo8S8ojw+NlItJCiHK2YiFl9uOAbaP1m
/jImCkDurOMRJVMgs/Sg66PvfVJS6Y5nxweexBJPxI9FGCHuRA2ztauy91CGz4izlrs6yR7HsdxK
0NA7s6N8LA1kYRQGFV/tlYbF7w5w7EPtTsnWpMC6qXqsYAvLuPQcSY0CG57Nyc6PMicubBT9FXsx
MKNCpayH8GyT9FCewsZhDNWRwYe4Ft1ZqDSDLVjvFfOWRbmYTNlbhxrBrmuab62jtH4WgaQhTqmv
iY9fWvoWKavYxXYR7fZnACIbgrpoKNilV9rmBwFdrZe23+hpgnPSQCGJqXl2Q2tn2IbPCvRRqOV7
5xBuYhpfQJoN6pXNgqAx0EOak7W1VJVVK9zCjdqRXdbHB71FH5/UHw7aE3SluFLDGYtDqBzcRr2r
XOAhEQ12kxWnUxhPLRgZmuCnWsyPGQ4Bi6eIJ5g5RRZAhNOucGkcqSkcrwJ0oTk/A3ITefpaW6wM
tVED05YgxBf9ezF2FbvVskbmYH6zlBjyqeXVmqpsdaoIPhj+U2Msh2iJg4RfTgEVFRcTe+1DYhTL
1zyyHvJp/op7svXyko4VWmtspvDrKe1/GORLefvaESxNIRDQq7SvB8CbosxjbiLmkgbakIfifk6p
i1L5YjFAYh6DR4zxfaEvuHyZDeuSu8N7BvLODKNviiz4TRr648TgUuSTNeGVQMdhbMAbY3Fe3gyb
Yd9cm5vwJ+j5VDuTZvsVWbuEACGW7RVSccE4RoEafUEt0gAYwFELd8v0rCF+A+rGZJZqPN10awd9
wNi6FBuqId3WGAV8gWfKT35iujWaYBynWuzyGDbdTtWHdLfYxbHWbShqjntPUoRfEBXoD9CXLK21
NvMS3kTWWnMV7r1aUH4WdN6ZJUej8XskNMWtnmFdl/ZKZtqSXXiMpfigw3RTi7I7U7KbD3mhnXjp
kMxThLfqr/wNuHMw6GN9u3TYoGqRQjBnhclI92Wq9Gnfga+Tuj14CW8lG1slJMw5EBGC91lExcbM
wDEJQcmgGpWrNMfwVCAipttSktu64Q7hQVNIkMNIUyhi3hs2yQQpFOM+Kj+yzMg3d7EgdvE/T/ol
mpf/fk3n/Sn09/8tDHj3rVqTcrtff9X/h0G/mub8U9TvoWvf//u/8h+Tfj//xV9Zv4b1r88gX9dS
TQNKokGU7l9Zv4b5Lx2BNxm7jq0i8vsx6tf4l+7S4XUM03Cs/4351d1/4SO2YY64tvb5W/+TmF/d
IMT331nujm6pti00VoGGMITtWr+E/Fbkl6h2VQAl3MyB6U8bNZjPczC8dbaf+BdaqQ/AHovHfB+f
9b3xmD+Ja2fzw636v9nDP2YNcyf/8RzWIOIfgoZNCeluqsvFrzfUc8+JX23mvx5bnrm/jzP+Obz8
98tcb8MPh5C22zcZy1Y/U2/M8p0wjj8cYP2gfroIW7imzkelE8Bsu2zxfj5CbKWFUxfQPtsNeqbt
eDRu6oO2x2q+i85W0AZQz7ZLkAal7/7h/v16cb8eej21Hy4O8uKM7h2pK0Vs36i+dsXjP39AGo/b
7xdnahqmXQ1p/fr8/ngEa2KjxiTGEY7pAefBLrw1D3B9t6iAPPb3Xhik/h+O+euT+XlVPxxzveof
rspwigy8BMdENuux8goo9nkfpnepfWcT/uFoxppe/+N78Hk0G9Gl6liObRi/PiCpKKacRoy/gQHt
vw1B4535Lz/ovh6kmy/Stz3Xr/dLgIZ4J73JD73Wez+2Xu1/H04isIPBe/7nW/C3d51GuGlDfTYd
dX1vfrgDppIi8xUubjKia1MqJNB3N2lx/89H+fsr//dRfnlwyW/LyjEOkf4hKSPvrlFPWs0nbR7+
+Ti/5Yn/dYuFLXRHtQzVXS/3h8tp3XiFqXEg2IzBs9i90mj26NHv2eQGFB+822EzHno/Pz7c/elp
+vtb+T/H1lT152NHeWqNrsOtZM1jqieAqG7x/s/Xp63D1O+P0L+P8ctLIiISnxbwGDywCAEYSI09
EKmNDJpHPDr7PxxtPeN/Otp6Nj/cza6vSwfeOzDnXeJ9I49sZ3uqh27sD4PL335shgmRkWnCEo67
Pj8/HCjt2iG3B27dELzKQ7w5EM66q3YobXgB4D96yUbhfUz9kmXo6P3hxfy7sQ07KnFRmu46mv3L
Q6N2FmBdjaPHxrPWvS/KH57+dRr/+T66mmGgTbFdOigWbY2fLy+c0zEVMdDrkclPHvqvZBqgxVZe
lWflqJtXyg6qsd/6tNT/8BHqv12by8TLUXWUK5bDRf586MYyHKWYbOkbHqnimzc4EdS23I/iGjUN
P9L9yfNuZRDmgI88+xXTReD/aWb841n8OvI5LqRVg7OQmzFwPfO78jHi1N52z69omT3Nu783jvZr
/R5+2K/GEeCeHwf//DDrvz3Mv9yJX8b6xFEaQRq95BmrDyhKSS4prseAHiIDxCHyPoaNg41NCQC3
bXXv6x8O/9ubux7eYGozLVMI1frl8MgkO1WrLMlEE+7aQ38V7sgvjYM317uh/uqTHHpM7+P79F77
ruySbf6Hh/z3d+yXE/jlKdfBwYdIsLl+vzzIQ7iLb8nO3RJz9AgOalv4kI023RVPAV6slKKGj433
Dyfx+wrml5P45UWf6gnNS8pdIFRkVx8cMHB8Dm9zYPuPOOU2bSC7LerulDf+Twf/bXx2dUIzDNQv
GuYRtDc/vwq608uShvrkt5OCJD3uvrqr0NVpyvwPb52jrg/0jyOno+KOdbhYRhVDsM38+VjYbJBN
zH3rW24mzY0c6vhR0dgpuUMBwq5WqwdwgNVb2hjOk93RmQ9mG6sjYArNWOt5MT5zkAAx5q1GsgW3
BA2LFBMlcB634xVu0Vl5tbNcBm16VqjroP0AVJ97ZVQC08VSSXqmu9rB/GlEssw5CGVb6Y59oSPa
KNtl0aZ6H8VLRiSE2iBSybjEkwk1LjAXo8koOhnlORnm8Gmc11BWp9NPduKYzKXjkiBEBrj0FiJX
v0/HzD0WdZg+mEvpoCCbAGLjUIaZhdwO74tfiJz9to6XBCuYFQHiHyOZ3BMXaH/BPlwQ0qq4un7W
oTZ8dxa3tINSoHD4gjTJolQnO4rQbddV90KCuyWyKI2WPQniKBcGCKwa6UkznV+NmDtl6wKOJTW3
zWhNR42qantn6Ir0MBsOtG1bNRDwxUN2VbtG/lBTRnyja1DfEpfqHkqpJfulgCOjhjkpvlUlcSwR
Vt9MNV48JaWEWn4aRezufXLg5fZyQNZuVxVURANOBqo0rBv8Ng0RWN+VZHCGosu+ujV0JA+xVPaC
ACf8hs9iIoOZtJxNh8YR4JFl8TFOWWpyjKXADaZVTv4gqyELjNF8yoxE0jAoXDA5lO1qldTFPlWK
FxkO1jYGSR5ECRvrVgpDp91SfUfKT5ujSvLoqkyRDGXJ5EhfF5S+qUSicl4VIXr15s5AL4DMR1hc
h7tIc4QHSsCk+EcNI7fKGzt07HMShsQxga72kRoBKlyWfmvSU0A2gjUiH8ZLh9XXD+3sDJrmYpvW
vHOpvW7gCxp+0vZ48IcVBz1R4ILzvTGlOd10s7orcsK6Uni06cJvajNFrQ6j4QIPQIw3DLjl5xoV
XheXpyaVLp5ymrWoWuQ8gj2bm1s3cu1nuKFkTBtt+5SnnZ0EjUucSOr0/SF3RYTOUrRPMsTEPk/0
P/tWQ9INBwqgNSHxM5ajtfmfbBUCPoggoteemKV9oBxELX6pC9RxcwWxwzBB9QHekiGl3SHpiNrq
8UmVK74TgfoIiSCk1L1Y5Bn0OneM+tnBMHPesEGf75xJ1FA+FGU3dJNxRgtGOb8lcqUvCs2v2EbS
qkrJRScacp9ht9vUao/DrcssRscm2w0IoY7hAADGdOhcF1Knk5UsYGmmDswGCi4UJgOyQhIvSvkw
5XN5t6hhfeqRoW0HTas3eV/M11Wq0fiou+7OovUxwdcjc60bTIAFnVRRjVCM53fQqvRkh44OvBZY
bHR61rajKnqCItI+9UZl+aTZ9d8Erx75yxG0W+zRjY11kwDPKGrBgU6Zu5+aUB7qlNTquHOU1y6r
9XuL/8OjjQS5asYcYxgQcdSrdkfaEZiJLLV4fM26H1x/bFLXdyZlul6iXO4E1KZr9lOoGmYnMb+W
EYwFlI0s4zB+Zh8MaAgpknaR0GF7a8sLPW91u1ltaG1MSGtsG0/JAifFsHs8Rx3ZNAlwwyM4huuC
1JdDG/Xhi9oKQs6U3CfNZfwGhjHSsRjIDA8JQk2BfM76prrv1QL+yTzlgDJ6wsaMnjzoFvJQeY/6
gyL91kEsO8XimW30dNXP+0Jii239NrwexgNO4U2PcBOFOvkyMOAPTvqhQUX0SrNSkBppe5VUxeLa
Fgc1/J7UF1ndzMb70KV3RvR/2Duz5vZ1bLt/lVv9rhPOQ1X6VoXUYI2WPMnyi0qyZc7zJPLT5wf6
393nnKT7pt+Sqlg2zUkkAAIgsPfaaymIFweIo/dW6OrGdPC/MUdivw47esNgnqNqod5RmyVyrQ8e
QHPDXbFp0eOE+plhKH7IYkslS5GgqIzvGGj6mcg5OX9rg/JbUoAfxpvBhm8VHMQqqaexNJezRdQv
hIfcWMQIL9ZTTdqixYffcXImNuXBU8r5UMDsrIeHTi8XMjXNvKPMxtswdJnG3CHLjaMZNskacrS5
Uix870Uv8P/S/clU8c6Dhp6gcjqBaZdWGPqTedCkryhKzBPiMBzJ0g5+12T0JIQP3YtTG2ovWChg
b88CaMnuuzyB9jvVZ0MDZV1ov7f1BRYTSGaQg1+CNsWLFC3RClzDaVUi7hUfzCJxMDh31s3XLqDd
oLJWtsj6uUAEHrT8hpgtMbdIFmrYVKuS0D21pr8m9teCggE88dyo0dPI7G86VCQJegfqJ0jDn3AX
oYuKG3yV9N8Yo/ZAIh6R5cH9+qDLzHXUzxSlXeL6Bvq2BjR7QO3PGKp6oO3vbhtdmIxBc94C+4Cn
XnsuomhBEOXgEwkBT9qiGx4reaYjaWc9NHRszK0t+yqM7ZF5SKRjHX9E6kObE27kJ05KUAe6kzAI
QcLnd/ZT5BuzNqwWJhTNDgI4QQIJOV07DGk1/N4WTB9gvUz5UmKot9TdxPyMdOh7/HeJeE7Tu9bt
W2F8JcaECK4nCJIrQkIJi08bx0YjBcyhmj4NFn4HZGJ9Iofr/CXLYW9t25mifUrRUqlaRJxCgrXn
53YneydDeiLQBfv0rRVvUG/AZ0AgZ1U+d7QjnHW+9lDgDSVgOOh2ZVZtfSjPGfhBnf2Bsoqrxcou
zouj3UB1kFmKE3q+W3R7U6mmXY22plEvz+06Mw75fVZBuE7IV52gkOw3mtPI4dYQQQ/mQcHJnFrE
8eRPFt4eCKeqZyl49bC/QUBdx1BF2BMH36sbR76LHvKOIJY4A5f/1pUPQXjLk8+kFFoCgA36vV3s
0zOylKmFFxkSYpy4cvXY9o9xaMwRWH0s4+55sOp57WXb6l7iBm/mZeFv7brMZhW0bnGHBnCloYih
a8+ynczNe7m99/FTPlSvUW7v7LP8qt0HcAuD9eob0j7Nu3ddazdere+6Dm3G3LIR+9Zk+OgYLjsT
4hBwZ+DmCWrzXcoMf59VOVDCPDyY3Xlm+glwWesIib3bydYsgEcmlMNpSLRYjOwI9LoMX4qaEFDk
ccPCevTqyTHA9yE3SMyr9QA9PSC5xso2E9so3aFK74dJZNWLoRQOhVSqLe/NLMO8W1W9TOTUAPOU
Af/IBNCEBEGhLdMLJ3oMAZLT+FlGjyYLTVJ4doIYJtIceDWvApylsGuWroX26IIoh4yAMjVf2gxc
g9esyXVlXpbn41kGIQOepcpAMxhhsjZ1CcXWoPOu59wacO6eByE/H8R3a98SnEfki5Ejc0Q8RrME
Y5hcQrkQBOJKSojX0GbdS9FPFB17RaoD475nyDqsIkUinI+KpwTZQp5EOPxKsP73KbrSto4rJbCf
kkJNkwcAbLpPtb6jBeQQ1u9Bp4KNycR1X/eWQuUrgGj6jMxLRkMt0jzEr4ezMNWBNIxzVeHx+Icl
u/rP//57b8qfNv/z/8D/8v+SZwVz9X8bM0wBTC/15T9uaQ1Di/AM/fUvUIJX3SXFFvezd/n117+I
meuPYwVniGrIGq4Q0/ybn+THsSLbv9kY9AwL26kpGYR8/+U/GHbW/l//MpHN30zU+zC76LZp6IbC
sQpKLXFMMX7DBoQxwMCar2LG1/4d9wqWqD9MNoXJzDRtS1UVzVQlzFd/MgpWE7NrQqLnYNQWisST
phsa9NHMvDxJaqt2RCVDfmoQXCVbJrW5blFsii3Vl6dgMTqQOXUjRfDbW3d5qaP7d0bk4Cxba83w
O2OtdefOQw8wk6NXK5U0bZ1PzqBbzCIkkj6N/OS7j9vSP8p3BVED36xfYN4A6Beq0H4Ci8rQmp/k
Vfti541ubpPKIrLXklW4gNomHIIHMGPoj3UWAHjEcVMiWpTYNMu5ZrVAn7uWFsPYKPGAydRgk1xf
D7JDT5ljQ2oy9AEHEDV3sHBnBGmYi7XRzFAi0PRSFjFAML2i/WqVJvlsoJx4J9IeyIkcdSC9gkzy
w3fV6pvs8ZwJSbqhrDW0lHStl2EaKqMvQalgbJFoBrvsq3EJcQvEdTo8hoiUOkjz2uCwintsui0C
uXRcIfQgSqBPgoVGkI+5sCYFBP9pFTIgp6QJMooJkjxmkl2hjRBBWiaYsJlAVjaQ6ygXszD4AdOT
3QYFgHui7odpl1OM65Bw9vzDGohGvQR1UsUwsbdefumsCpo0JkJWetOLHHptV7WaAs4xrl/0b5Hd
9RAv2wO8hi+ppUXt8u5DzegQwo9iS5LaWo4rv2FuNZcmnqLtc1nr5FOi+aZy6pjH6kQFeYU/Tztd
9h9g7i/Qh+7C1Hw8T9QS+Fo0pHX9htwTzOrWOeBRNQbzkjilzjFILvy3QPZrdH+gxHUGFD6IfY38
DGpwE+jq1E4GYRHMmKtvozqNvAVxVMVcbw3vGfb8BtSFb6LcWmnG1wTWidvgFTCn8iACmI2MLosf
z22FLoUxUYjfzvB57oCfhcjVJl0G/zcx12jUKSFUSWVVECecayZEIgjjVlvjLjNNK5hMAQyRi9ra
SbGsYQ80NJDTVq/ZLxKU3fb7vZBb7VlJbRjdbZtgxmOiEbIfufeJgeZhATxEc6GjskC0hve+BL8K
UcfiDFVjsmoAKVhvRIWcW1fC6JSsI7jO3nnzBeanWrW6vyI4Lg1fkcka7lg4iiZFY93rb02Hv+zs
VMo9BUPYo7hyfkjFIPg79MCB7CqNSdhUsSdxtVSJzAY+qPf664AOTupkd624TPqsOslwCFaMhnu1
YKZQ17X01etyHiOTeK/CzaRqyxJAEt3YQx9DD7IGLYI4VRg3MWPlssmswi3yumsWEWoVKsGprUYo
FAIN7WPaIC71bKAwEz8Ug2YE64o5Y/YAq61Z0toqQNYgXM65ijiebhGCBTy7/dBiOq6lpKJtRvuP
4TyO4ZD5stvcjz8TvU6kvWlrULo6Zpkm4aGtvQLy2R7GnlXK1YbTpEwmiFPoULHGUxTyQkLSz1rU
LRWiTK2ThIySD6V64nv52dG8CXOCRE78cNWDiTmA1UoR/UmM/CPv9C5ZEVki+U5d5HBHF1JbQakb
I1ODbSmA17WvQQb6DtRWiCrHSg/9S5/dwVKKEEh0isMQiXrbSrvzSqoC6B2aM6Y5+q4uz2fR2cfs
hzXKh41VLdtnO7WyCYi/jFh6s4ZHHpKkIGEOgUqvPQsMSzsalQE5fe8TJLToKiWbbMrG15gMWzTY
2V0/Y80BdYyWpFb3yFrEVo/6omZaGPHQoDBgQTWCDFEDu7GGS1X3OWwqugm9wvnTjGm35rREcokw
sYf7kAPxeNa7tkc4CXfIUMPaCgy6IQ7LbvrySY4yrXlNg3hSbsq66wCEgsQkB3JZvp+xQIAc6xQ1
mTGqIq55mES0Bh2mX/w3uYdcGgxPDaovk4iJUaJYgMo78/5MxAMBHWjToCvp9QFDaJgDFY9xppEn
W78qe5hTB/N+apMCqbhgIgVYz7NSP4KP014kVKMPk/Js5i76LoW9kjHzIJCnpTGGyGDSinl6AhXe
uYhApYOXhEm1iOhaH3iOmjnHcRIwlkaXUI0XhAkN5qxB2tpkftuD+u6gZvG3Hfxrxswoiu7/j7Zk
yQCYYuMB+edjrv9xzYiHzJqq+uOw6+9f/Rl86fpvkg7WwbRwm+iWGCr9QrWII5ItK5bO8+EUjVHP
r8GXov9mMTDTbYUQEknRVQZMv8Ze4pCOF4Bh2b815gIO84dBFwM+7qtIKnK6JkgMcDV/tPAnpj4p
ZdlTp/U0cd4+Xh4r/DjOy915uX5cPwJ8So/XRxbsr5wPJOmdqzarnKvsvDBqcK6BOM5+xCjFuWLx
8YE3wnlnwOIkzhbkJf8QHGXzvXcP76goOx+ZWK9mtKXxrMR5t523N1IgvhM5719vb5EjfGrX6+Pj
9YXbAOaavjDdnMVTxf0Q7ibuBOYUF7m4zvuv7+rOWnfedXENfOd8OOeDOwNOA6zQzCLnq3O+TGcr
jmVc/kUj5VxLbJHmxFlDuME/vtGD9EmcbtwUaXvrDpGzVp2viPWvNzYat3HWX2JJ4Of08PYFQddC
3Ff4JEVZgJ38VSjvJAJiAy4oPm9vIsFvIF8X9K5ch0ncR/kZuuvOfRN5V8nBG1lZc0fOxBRJ5Jj4
j1l5Pp4hzkJbhG+CpphwHq7R2R0xVwju9A1ye/AkQOxbQUGNawYTonO+IZ6KtcNQ0aNf4HLhzuKC
4ilA1T4+OmhKjAVKT/P398ZdwyBY8fAQO8SaEm3L1IUnNZ2AdVyVuqt+KbsucYJrYzrRsT5p2/uj
sh0eMQFCDg5wXsW89BYupdX5gO4JIrHJrtilpzPhMR7qK5wy6+9OOq8MjKEb0wS+64Y1poDDuV+l
BXQly3NHGBboPUz4jgRMmtCGlfrQLSr34/po/9TIjxecbjf+XhYqhGD5vNMcYiErUUWpy3//HZyX
nz3UKA5eH6Ex4oQnUbleqOshfCXK4rzwDgTeu0skgymSK54MZ/HEDNm5Dc4TS9pGOB3ronMtHHHr
p9vNE4dYEJbuHSANWugwPx90ZI8c+4ivnI9CSxDV26TKUL8Ul/rw9fV9eDt8rUXt41ovVEVsO848
D4n+wzq7YAowRZeQAAfnmombkQnPmVfc64XV6yNbYyZkcsIOkWMOscCw5CR3ULbQmDpQSs1F5kUL
4riomKKa0jjuztONA1eaNUowwExerr57Ndwrx8YWMZ51pZ0/XmnnbIkvP5IYWo+4t7j7BydTkMc9
JfNSuVfSxRe41mPhituKr/PLv3nmshTfWkJXQV5m6pFnlXxU7sv1WtCet8CIxkSKgv/gbqIzGpvo
z9246pjnF54+K1ydHogbPl75Gbe5Hxsvj/MgnqHBXkNYszYhCUNn9TiQTgqO9vDTLrlIz3OhoxF3
ehR93xXmoK19TFY4GJQbjJn4O+UXBZhTPyP74oaP1y3+z/z02C4H0CvNzFicD5NH/b3ccMbgPI5l
RxMX1+XC4lfchOcsOjzRzYg1m6X4iD0/+0nOlc5I1IGx8E0y97I4T19EwSJYQpGIUhhE6YnPr/pA
qn/KJKPkSKAoczoeekmu0s3euf/18af2UlkTV3xRVBeR3cHxp6IG325PS+tk7K0lYGOFONP2Acsw
8Pg7J4hie+IsastTezUmDtjbEL/ER07L1KcMJvU1xttF8gA/lzO/XsXrgipLXkRFGuuNyOXHldIj
cSyvc59+XFQm2u9tfzo+PY2pQdh6rNrilHFtHk5/nvz4PV942DlGVeI5X0VmRX2isr1/iNNoqT+1
4mWsA+L+pPbnYYsXFYGhpEM8gQ/xFtnitP95CDa7xOfr+SCaJ+z3ztV2HsdU0zlQySrnp5n/9CM8
WJE9zFtzkUGR08fbLncup83+Rv9C7zIW8JhaMvlx5YwxrU+3Y+qcTsfN521/noprylxe3EhUC773
RH0nqSIf9C673WV3enoRj2e6uH2SwdbhGd5anshtAvBFfLjKTTx3bnmlmKlHhcjDfUoWuBi4BI5y
5RuTPE4T7TNw9rPT5nOx34sny2X3T/sFdEPu09NP/RDFLw7y1EUm6AZvT5+iVYqTn57Gule5VFBR
XT1ncTztb4s9x24uNSfaTp7aNXQgy2TGufsb8fTGV74WlQnyXCe8ftYOlY4b7LnD7XN/PC5Iw09d
HDO5p7JxJgfvAtoCQIxbwybrPI3VXyTqb58XugUekO9SEcS+n55+rBzUg7lM+l5umUu2KVcqDkoc
4j9nP7J+pdyu4muiiY0FRY0avywqPqc/2vOrWBG3pB3t94s9DUY8nf3tE7FpUWNvCwr3tt8fdzs3
dFavvvOcO6uV73x3zoHf7+fny2Xnc4RDuvu6ulyQlHUsBzpe95Q7u5Ps7iyHpTu4u1k3nZ0Gdx+L
50rjI+s38chbh2dkuixih4ObEz+719dL6XAjcc/n183xxF1Wu1PqHF9Pu03qzFjb7DdHUgccU3MW
n8fP4z5xn44X7kllPJ52VLN0tgqdi+K8Xi6vu9Pu8nrwndcV1Y/IEVYkZ3c8bk5c73g6xlzRYGV/
pAKJ3cfj5wYXMuibu0g1qSJPqcPVcX7w2Z0up8tKcXaXk7iESDgJ5Tp7EoaffnYySNfmtN9TA/af
tyOXFfXxtkHvxTnPN5x53G/E3j1hEyJPzfS4OB5JBSk5Wezr5zuaFVfm+pvj5rgnX5uTKKrN5u6S
KG5Mbjn6k6ZuSvLIKTsMZ7M7nWb825MCGqgostMJDROHUtidPhfoWrj70+l1x+nHgasdKRnCG2dH
siFy9HoixxQXtMu0bgogJ+u0XUqSB88/RbR6zt2QAvHoxhPG1M5IPjtFHiwOcDFL3H5MK0kSxcu+
n5JnhYuMCRSXoYQiukw6ccBfN5S6KabF59OEfaJrEc1RtFexTjOije+5NkVxFA+E2kklvT0dX58v
tN/TbpU7C05+uqy4OSW9ocqIZytK82kvOgsK9nikF3BJzYkzFovZZXV2LhQWO8bciHVRFuKXPI7r
s6Z1Tmfn1E1FJckdGVSwqBaijORxW+ztp9DOT8/j3gsxbA7zZ3bJrjhRJBucAKdVSyJ8uWnuzDrF
iZ+C1kUKD9/1Ny7D7EX95qbi8j9/P89aXEN8BlpXSq+SAKO9O59iRXSgdKhjn3pjD+ngsefi4JO3
jJ1Xy7kgo+q+XvopbZaHKhruT7ppt/2YYEYZwNZllxYljopGLW4suzPQBOTi/qY1blItM3uR5/vO
gtDjAhmJP8UQJSsr5b1DZ4x7k4HGzb/vB3Nmzsq1tRTpw/ZNcgEQufbsU2yiReyac/Bvq/tyOzC7
shY2r1wx38jG/BwpPlDXJQto/qmwfKlw58mCmnb8FNVMHBBF+rf1s0MzpJF9gpNwPsk7XQ6/5s5a
WkusP/TbYuD0MzhDE4DbfHKuqIgwqPxacvVy1sxFNYx5X9SkOeLU8/Rpn673gWuy6S321nTCIARa
ZTr1zKXuBvRK4jrVFAec287amagK7UyaM28RhSjAjN/xoqObg4uEMg2IfCCIWDwNKPtIwKdIHZT2
s2Pp0BEKvC1l0E0l0XmJpwbb+VgWPfOeV2ps7jKTw3NJSdBHiH5KXJFnS5PCsOqSF1FKdIkxPXBA
eVAuR99JXepX7PD6uoqdu8/M/ZyBklg84+ynkoiyoBwjnr+45YUaMZYsWpEOBWZwUJS5+J+TMk4T
q6fLa+meXax2CyDsJCR2x+keFkWRKlEMP/XyJ8VcKhXZGqsmMjhkw+drIrkngD3O5fX15wH/qq3k
QlxAlLFIh0gaHfqF7lEGpigSfGHqQlouKgvx4RpiIT4/Cf7VqH5STo5+ThNL3lniVJTbaFoih5+f
xBaTYlH+KX+iNYg2wbtFomSfUzIFY7tj7Oxpw5o3BefmeFNRgN9i0bOBou10cqraeeI76BNTNFRo
y3E01WWm1ibTmPpEvC+IPyc71U/qpQBP8WLfyoO/rher2uV1U/M1QiNnuStuLB7wZCoeIYwI/AXc
BE/5XOzzZ+IoruOxYpEOkaAUrDb4FTd9TW/pa76VjsE0YK9Acv8kVySdYG/nTHawCDCfFkP5nknF
fSqa45VKUrgQwlBVIteaioYsGkTidjNhQiV+UPuERCg4pI/VtlgEK2zV83Auhlcy31yKAY0YrqRT
riRzRcKVp4Bcxp0/MwUVwTDFhXi3eytfNJAms3wKus1l6CsMM6L3oHN7QgXNEdYbrBT0b1+Se0XV
hj7DEwnjT0wahCmHJv6ACwlDiw3YGh7U8QOvAUmWyFg7bacgwOl1xJ5y0zLK7FD7eLBfwtd0Wy6S
qTVXZ+DGpgJ+K8pPPF7xyEVdBm/hfIczmOIfMGGkD/oXSmzIXfmThw51cW2aVOizzCJ9UaD6dUYh
yW0g9I5mQnVEgWhl20I5Db1NMz1XIM0WErklxpJRFal/MNbhynpATHoB8ZlPeKfkVnt8cVM4oFyJ
5X12QV2aUOmdNDcXvEkWRFPM0c1bBO6I3XWjJVH/tAZoaghEahmLVVPCVGfNVHOCJZznbOFDn+Fb
WzZzvjurZ9Gyn2dL8QYAv+LWVDflSB2Ze3OM01N5ChEXUVtn6oo5laZYeRfkgPREnAFH8uJMsNN5
Js63xbdELVv0iDoA5GMtYH/30D+wfw4YakGU84w+IWZgiSq5e55ZPPJ23s4r5qLv7XyCqIMDMcsM
GudNujdcKIDnxYI/N5otMxcUImPkl5clf6wtlywfmf/OxVPfMmX7eH9vpzxhMTPlUY+mMRa9sFq8
x0tt8d6vtAMkzMIKhVHsfb1mvrsVprP12/r9ne+/r98xS72zyTYTq3U+fX/72L5PI+d5/f6xZfbn
6sf4UX4QtflnxsjM5U71hQ3pvZmJ/CiLbqVse2xronGhFzZFvxDVMnBKOylx1H21nrwQaLe0p+JT
6QnGqgWco3H9qAn7WOx+maGjd4AOHCuBB5YQdor6m5ITn4NoCt+0dX4xDR6+v76+Dl+HBwwzYuev
n+fn7170l6Lyrl7FmFGM6xMHsyDGRjL3LgwqbB9I5lZyxSUwEXJ4PX0TVkQxsxMlSsmKMmVKhhgd
BgAxgdz+sk9yNqa8LxImsmrTy3QY9WK3Wqdb79lemkuRbuFEfpVbqJmc+LU/iv4qX5yZ+k77h3zb
XdPbZPLgE0ZzVK7K9d6hYAWAEl4Mmsb9VjyGM0L36VmjeTKvF9mjFLnlRzInO89i9sCf6DDJJmsR
72AmBqyx9SaMVaIlq5z6JWwKmGpEzig4ioL8vWGqFJNpMZX+it3vn0b/PV7yNZu/Xnb7y3EhpkA+
Bf19+AlO+LcAH8cAjtXbV3D5c6Ds71Ei/wQW8n9jLK1BjNk/dz9ss+GSXIOiuf0B9CG+9ON40KTf
LGz8Fh4EgjYMYBV/czyo0m9ocIDCIIwDtl+O/t3xMJGl34ihE2GzEvGztqXgFfjleRCoD+K2DNOW
NMNQJUu3/x0PhPzHmCJLVmBBlk3NwMuhERZq/inCwNMCr4JtBW+2jdTjpC03ShYOj1qYo1nY+QsU
wJCabn1lV4NxcNsMtGZklAcLLBNkLUU+t4uQPoHBcyd1wQpNm93vSnT/E+3w+5BbReBO/hEEMSbR
0vDDUCAmHiH9T8EesOMhbKsMHYCspl6VlU4MwXBmXKn6w3NYTmEG0eCScydSTGi8HxgrM84+IU6v
NndkU55h1ZBncaxFwJXlcI2CIm9ZM+iFfnIE/wV0dEM3fPwXqf4zmoaC5ambkkSgFiTMf061f/Yj
z+qIiTfvfuGqcYErVrayj0pK4TnQsmtioHxxr1cVkdiLClDONMSzf5BkjMZebcqHQohSWV0xLyIF
IlXJf554ereT+zJey73+bLZMxvTzTEo7DZVSWQcmACOIkaewIwFq1FQs/kZfls6/ztqfc6bCGU58
LSFIikTG/pwzieK844hlsAZ1/hKuJchFNHmHlx/3jgkhiI77fAlwD0EbffGv7y3/MSIGNA8RKoQ9
USsgFNepE3/0l0HOEodBmfeOCbscIVKR4+nKq2YgL+BbjToXkpkzOKqHZYJp25SEWvzkiYgXsBJF
/V+UhPLHaKwxNahIEG9o0YIIC/pzajxT6fVW7yFSzO/zqhsuna8B+ETSdB7XwEhMva03iW7yqgFf
PEVVsANWWkECE2gvoYHSDNF+14BJ9KCoX8G51w6BktdzhEXDqQkzowMAqHJAogf/VQzV/ybttHld
pevRCNu1/pR2xY/i/Kx3ROEEfrIwA+dsgJjODPAJXldtsihWnF5p7oC7Et5Y4PUfCALRUCWjBv/r
p6r/L2mxDcUgGaalguOxTXH8d4GbA4SUUQVWC937Gt9RoGkbQoGSqQqDciPlzA96LQLxqcM+Z2bT
knCpaQgLU+dIAd4sPzfus2FSZ9txQcN66NSY0WxoQaaXroCBB+txoy5jZW0aQQrYN2osJHsAxEj5
K1xIynsF3kZGHHqqFFa5QaajqZ1MLleTOB4ehwpsmQd/4sqTz5MVyUN1Y1Lrz1YRPWd9163MugWG
Dwx1A3bf9VsPYhE9y9Fj8rtXsASQ9tsozNpaHc/gzcBmH0TnYWbYYbj+1+VpaGMM/+87Tdi9ZFze
sDVIkCXoxp/8yqkOC5Ku67j50vCm+16zRFreCWJIfKI6z9xIhz8xIjArG5KV3fvXVrnXa7VKZVi0
xaong+kBQJbVa8Uw6vW49ucj0P7dYdxFU3A8XGnxVpqY9wc62m5TeZNfi0IGWEgbYTs53+0ZJVU5
4znZeKT5+5njOeMRHdzsppEbF8obdfWPC477/3TauNmpgTetzZpxvmHuBgkyTqFon4i3BqgMbxFB
kLcCDPSsg5DeZlZzsmsjX3tK3h/yyIbudSsLAnJd2UyQ8HFyJa6nSAq83Lu+X9xNyKcqLwUCjJxZ
j5DuagAXDJZHnrzleYol44x0Qq+oB4QFdbgH24JKUMvPoVgUL3LnDfN40sNHXPhKtfD8Ul4FIMtq
xDU/I690baRDzpknb87+/a2CH2kOxtF8hb/0WBtD9BX6/T6ARGld3L2T1Xr2Wg4NmFcy3VqqlcnM
C3ine5YUpql60yyCvvMf/Hsdw0/YZ0vP0+pFEZXxS+Qzb2j9Fs3VNnogPOfBz5P4Dd4CBR9vZfoV
wHFrLtuhuvJM3M1oCG+kboC066xWs4Yoq7PeJq+K78VbyI97CSZ2ohFbqItbgteSpnotooJLFbay
J05vpgKyJpAHfrhOh+1nqKG+jc+msozNTxtCqyRHZ0MKJ8YbwVD9XNKaEtZYJg8TJd0UE61Yat1k
B05+2FomLbRufWvqx2o6VSqE7bNcjmFlq5S5Bobxyaq811xL7ws5vmOZzLTJR6Kab9CcZ8+eJlXr
tm0xaxop3uaCDJ0lCfMEorA7pAraXdcQnxWAH72EBqIRhdG8gpCyHuw0GeZIE8gnSI6c8QRocGHT
q7UakGsmWF0dS7KvaWjpb2bTR6uykUCTW43+lp7t+zyBqnU+boJHMt0YHcvluKncgYtlVpfvxk0Y
M2cR7MzPlQ9VEbSYUKppvPUJS9oFGiMBXvJ0xxnCUilUV6SWo57V//4o7zyAqeLkceHH8DUqTJ/N
yNzYijd56odYfVDhoXULVTo/6Wp2fgomw7PZ6MF23AUXlrUM07Z3xs3xW9A5fdFNqOtx14RwMvgJ
CPYYN3kg8bxqJvX0Duf/FNwsjBSVPNnHYtERvjWXFdp0FhSTfaR43gEsI4yR/vlrPGPcH1R5suv7
YjZujfvHaxglOAiwlY//2N/66bFTO9jzSg0DF6O6Q6iA74vVVnJsRWpQ0OjDn31ZrliucleK+XgK
b7XwoKVNB+o3xPYhmaXnKmeEQYnVAqI7bicNgXtRBUEdyk3RnNitdNpDdvE0sRJznmYyPMptGT2N
+xCnA30Lb9bDuDkeQOGUsCOlRPKdcQkBmBCg9YqMCCbcW3aUqc8l4VHPAxNR3orP4570nDHHs82I
9wX7Iq2yl0rSAhUV54/7+uQ7S2SiwsQJd9O7QROyPKM5tQVgivo7fG10y/JwIWQQFZfYePJDxQbe
kft0vqqxNmqU3qM+PKVqZb1NjCCcUSPrraUIFbqqHuaSnejPE+TwnFSVoptKpLUiabfBZ9Jfnmv9
xSjkYF5MmotdEdmRN7J5qC1U5KSgNS8+5Ii8PFr7UBLDx8skgQeq9syLkuFL0g3/Y9LGcGINdbIs
08p+QRHm8PNNJAzdXlPDxzRPgy3akegpWefkCfUOZUqcMaOCQFNQ7kl6ZRZHcbSJW2tJxIT9CAbR
fszFIgNCPWvyOJ9qgBRdowknqyQmaKMFuv1gl+fhRUmmBhaxug4cNc7NvZ+r0s4rPA3IMRrHdLhL
giUMojdD6pEXnQUJNRVKspRXI+nvh7qof7el+90DYZXDlHA/XhLaoCzPRm1P4zgqTmUv3WqvGfZy
Mki7SSaBUrLS3pxbyaBu6GJ55Sie8kBw/87scnVjiwUUJPJDHSenUtzTqyBIi4fwuZk0CGLl6+Se
VIdILNCVUR9NC0KGwCwP9nCMOj3Zp3d/GZdpv1WTUAbE0uhThIvknXJXJ9OmiYDNq0gvjIu7WOt5
Ly0yGQbUj7PV+YdxAeMA7LE18VihnG8hqv21v1aJIJT6k9zdazeBlxNhheruqK3OskKwbIYumz8N
LSt5Tdt070dR9zhuDTXRZFnTQhUmDhKvZjuKrCurptdpSqo+gwjKduzQKrZdLBkvuUdIl9f4KDMQ
m5YVGlIKnaQypAueZXVirceF+vc1Q9eAV6n+67hfCnJelH8/aPv3VXAngrHrixhuSajzS0SLobAo
K173UVW5FNeyMT3At1Ld7phKtbtx7ezl4UYxUF322PWP/eNBtLLDha3nz0lcL5iiZvpQP3edWT0X
DHkQnzHB+HpvRWB9q2YZYduWVA9uST1Y+3E80xkbPqdE7UwHPYwXSXH3nxv0ZuFFyy8TBBvyqW8A
PWc60/puCqpa0uUNg4/8QtTYHOrtkxJlFVMewptKIi6ebatg1tESQVcUsoK/inDpTdhmwWbIzWAT
dZDxGjHTZ8YA4Ia7yXZcVJmazzoviV7tCQHRUZ8AklN88yG0CHRozWEgJBkq1sIkInRck9LzgOyG
OSUIEUnIhsprwSPlB2RyXIUeaWD4HbvnXEKj1Eyz1Zg/OemQn+qTuapH57lZtOopahr42qX4jeFN
hJY3fIDjfpmhjKNU2bCP1BLtSlXCT4lQ7Xrwet1pejnYwx/+VoVts7LjvMRHYsD5mKfyRu7xRCVK
gxE+R3pCRcVnC19gOYMHEw9lXjCiR9jlnOpAaEoEgkFoHxuvTtzYNvN9Fq1lpY9e0UQtIMxWFgQm
d99WIS+I5WteE7N+A1IOfaI8yVdjQy1aRj4yDYuIDl/1UkpYLTdMe96toaoPdob9s0wMb9u1hbZr
LBnSb1lbIIGNOU88dz2P/We4wx+M3k4ex5pRR/IXSivpFAU6PAXlhCDPAp7xWdYXKkGa3tO9ic/7
cZEmL8H/JOvMlttWliz6RRWBGahXEpwHSdRk6QVh+ViYx0Jh+vpe1Ono2x39cHlNSvKRSaAqK3Pv
tWWEWaNZXtqc/yKX++bnmQAw/IKNe2v05VbUyXLqMOQ/etPiP9ay/sbpitSE1sU+KRy5jxt3PmX3
P03pyJ96ewjje33kx82tlqV/6AqDdLH708qr9dUbFYzSOYLpgNnmiL0jOKoEieJIKuCuyroInisP
8u7Z9ZyCW8LKyNy2Jn9X2q3/pHMbd6hb6a0z9O1jJz/zODHP6f88ZFPXYEMyos0cYY31LQ7V3tLN
KE98nBZzNpOjc7+xUs8CDFq736ablyEwDM2UqPWMbRDVIGOT+qEO5mEXO+2wB4S8NUePMVEp8nOZ
EagHwJvBGIloZCxqsnmkrLfp5D2JYEbPR3GAnttrQ9lwzfvU5URciOGq01lum06BgM8sDHx59Wla
5T2mrfubFDqMIfvgzLHdgyUTDOddFlyihqYPLTR8gEH+SQYzhM2F2MPcwxyisF0dZ2M8y1rXn3pu
842WIjpUS+W8RWO5+XndTusCRjEgi3xQyUdiPI79LV5G8bdWxWM2+OZnmmkiTJamfyH4Ld0EpSOu
s+kVYOB9fSQ/ozi3RuFtE8v6PbQqoNxcup2jIsmgJyfLi0Pm3gvG4VJZQ72d3K59suHIETCVWK9G
fx5bB9s8pq+XyeSQm46TdVV6VPt6mqpjI0p9nvPa2JL5pJ44G0ky7WXxXjgxMNd4fIutKXpBP3/K
labDTmU4GGl33yeYw8yZ9xfbAjb/pPxdDh1DZhKK3mrHI+h4Xk2t7b3li0svyIudP72yNpBIUcgt
EwY1v57/8U3nOy2MCSup9NbEImgilHo6Z1bxRGoRMHkxi73pt8XTz0Pf4TjLe+zkmoZSvNaFbkIB
9mMzRFAjVEe3R1ZORwYysfJ0F8bDIpdbcH/289J/Hsqgtjc5NpC85UYg+21iE+WhI+j1NLXLAadY
dQBqgTm3d4aPySb8Jm/Tr04ELbebpc7N2DaPhjua1HR4xd1FH3SPV/lnGyIHbLxypH+zzAytq0fE
5s8qlCoj29RWqnaKWoLqgaft/Wlctg6Hv3i64l3YJlNHg3fqf1ld7X97U3Lz9Gh8NkEMfgCQwU1E
TAJHJwtzmAPPDhbBf//085rjuyMhyHx1IgmNg7dQe88elo2ZmeU1qJtlX5ptfmzjqTs7gpziZhr8
R6lVBRZUpG95XYI6iPjnutog4M1WzPEH+A3Dz8enr6Isnm077t/brNiTz9ohnxaPTW9yuwa0AQG7
U1HO1rGfpy1QnOwvW8hLy27zPrW62+C9mM6us4xnD/r0prSW9B2I5Qt9qPrYk9GyhXJ8wyplv7Y6
nnaUseQzsJm/aNP5UplO/jS+++FA6Sej2672Tlm5O+qF5tWx8tefb3Cau/7SWprnoVHxwfXmdGd6
fX5qPQglZNJHtHbtnk3PU6+pp451a82f8WSgvaBD8O/rRaf/fR3n3v/+/v95PZH/7+8B+ZLveiLD
ILezUIxBVdFyHaLXVtCZTejKrjmuRq+Nrdw9gGCKtPtXFbEdMNMtO6R5Gb0uDAB2fWa1m5+vwtAf
t4R00Fi+f7XHdbaRs4cHz7NAzRbj8kIlK/cLZfLahrRIO0GKi7Ktt3+fzRCUQQ//PPn59toansn7
1ld9/2E1BWoNtaE5/HxHlzJbhhcPF39qNvg/3Vvd9O4tjS8Fx88nKiT3NsHu3S2kEK3/8w1l7V9j
/omXn2/vU7c6zgBqiYPkp8v7Q2M5emW0i1wTTsjJt7P7Z78mYMhroQf8PP15sGvjJGilXM0h089V
7TP3pK8b/nxR5SQdl1LcU/XmcOA0cU1p6D5Osvcfu5o8DNJW84NJPf3vazA3GXVzhW9SUj9onuS6
3/9841hdQfh3l2bpuwvECpIKHO3aGITk758v/DykEESIo0vPyovtiwMDwIk56plEXN9cHwuoMY3O
xo26DI4vD7lIs5OJj29vuSyB+C33Y5fGn0uUxnj/E2MfRYvxQetUlIb44KRY7fETt1sDqPkHbKSt
GKLoNWaDjEZQCj8XpxkACE6M/FfbWYwtDZ9o7ftFS8Lv/3o9KsxySx92+fy/398b7sdU1rTF+6V/
JUbO2U5DMGx6o+RpUxL2CzM4xJSoX2cT0sQCW2P989WMf86xdehQ/vysNaCEFgmZffyioWZh/KrR
aplZ+9slRGTDYmYf/XGKnmxCA1Y/36C1+CSEz3p2k2U4uDaseXxdKCmcmf5j4v4O+sG5FspWbz0B
ka5dpLe4tYoHJ1LHKMEtJ0XDDxvJKZkjl7gkUf6OSoo5DIHrvpH+3iSO7MXxi5s3qctsqeBAdALR
FYRKbeHgE3vYj8sz8bwdKzjXGnawn1GOdYZgSSRxEhObWHuEC5kZ+iN4yBtyKb5/jm8jMAbXrBqq
ieIpmAPvD+Eyv2fB/qjfPKOswJUE68DOkgcoNuqpmsvuKhm4j29JOeQfHeDlI9m+5MaJtvgA9F6t
jDEbHnRK67WoHXTvvgWtPkop4IHrH4lKMnaBWVqPnQG7LuqC7tcc5e8gZFMSM63VZDnGtxcbvx0C
k4uAqGmyLpKQA0d7lHYf/2IZ3Hp5UL0Uuo8fXVV+/bxsRCWgqbIxVv0EsiDTLfHcZsJ1bItqNUnt
fiUNDYw8aV8TyT5LkstvmmLFc2A1GYGgafVHVMsTuz28aKePd2M6dc/4P+mX6EYdyNfqnhsJqL+i
QIunuyKF0M+3Ga8zFlzL3pR5tMHsm3xmNFAgLQ1fTtQuazOz6a7WMecRPRdix9qKMmtM+9NQZZJ4
7rTaDQ0jw6lExOKIZdi7jkhPsrfhxwPeaqX9jmuWph3Up8e4T9DdL0l67MzgrUwEUpLjz6dp25MK
AX2hVbo3Ue+DjrUGunKyJOM/wajsUjiAM/JlOUPRQh0ysuMXwu8Q0zTO9e403voUsqE3zD9BQ2eZ
F4m5or0BMqfwI/uKe9k6JSYJBZ27DxJtXMwMR61KSTPgkp0fgcRrLNPjxejig9f2lMtDHE6e1MdF
FYecHBMrKdaLGLe8tfozUSC5676YrobXXfV4D+m5/zI9FI6NLOhbyDzbD4wPPrhfkk0ypo9t2m1I
9nJt0PooYirP3S5RjB4hRf1hmsrZG37hPoy2dq7pwDyk905V2TybMEDOQKZYHbRQp3r24BqKhILS
UifOcPYh9pFMp25N2kCSYlXv7Tc893LH2pK9kMsk4S08pXF2mvTAG7MsKUazXheb1PZovlWMrO5T
n27K/AMrZFgkTQ1YjAcYXueO9K8wG5vm5kKL28qJs4yruqeuh9J0/8/Cq9do6FMPQlvmja+ubl5x
kK6isnUvhH+oB5LLefMM8mJ+nt6/SCrHcFmyQxfR+0tzWz1orLDEQMVfFH+s0k0VhE3mx6HFSfe+
rVr5lqf3aniIIWGNEjGfHh/c2uVnlXFWfqVPTXmnjcBr2qo5cx8Wmjpr4Yt4P05EvPqxilddnFG0
uo9GMb/N/oL7OhnVrg5YhUQ1z3tSnhw8xNrfKnYgpmjse7bqD74xvLp2Xp1Ia+TXT5ZNZdRyq3LD
I4FmedODjk5FN4jQCzhy5hp0Sh801rGJR1pwRvuSZGV7benyuJ12b10+IZobo3MtfPtFtGwGA3fQ
aoLmdZv/Rqyat9jMSI0gt+RUj4ADlyUavrIACtRY+Qdj9vZp0qFeZbz908J2DfgsfteT8zuUm1EW
2Xlckks8T5yZ3J53+57V5WRUwSK5sbT6j22jX/y4do+90etN6UpuZtKRtlXVkk1WAgqXFprf+QYs
KToq5kVdFSDZmeXOd8bijZ2C31l0knS5+BpY8XwNhltS1u2a3xaHWJw002H2vTfXFeOl9prpIvqF
25NVebPktKGFATOOKW6K3/wpd1wu0aEZ6muju5elXhyg+YZ/jt022NUt0TBtl/9NRt+/3Pt8dIks
5usNARi2m740hILSU/j2TJB4rpDtTlSsHkyUrV2umEvRlzbPnB4K8mTGNaNj01+5DW3T+1ivX6ad
YPB8JWXqH+I8jcPkivnqzgCVdew8pqa/ns3IOrUEWJ0U6EU1afUgxwIXxsjH2S/Gu1qoTEZZvsTM
RfZWbuOKL1zv3AF1apJK7YbCFodcWD7v00Tv5R5ZuAbJzcnY7vxTpexf9NbnkxG7buhUThtWiAyw
TZaIQSv95tsNbUSfu58zHAuCXz02dKGOZq7lQ5m5zdavo2AnTBMrnwvMDkIeF1BZoG4tWxqN3aNj
UpbVqRrfsYujvjL9hzJeADz5ZK6kgT9dluVPrT0KOzfOD5lo/CsZ139zt6P3NbjMC0VjneIFGgfB
TK/pSIKNJZvumBTRfI0XmIPS5raNArPbuY2MTpOJYV1lgA0bXSwnv3Q+o9al6MwNzuJz/G56Adl1
MSFPurEfucqYQAozDITSr0XvgyAqm7UqIut54Z1exiFlvriUYA4uce6koQ3rYQcK01zPBRGY+Mj9
TZBS4vkjoyPayOO+Hs02pKCMNp0JBSBTlWZlJflkRPkQGbrZNQg0gwlRig0WgkOJsrcjYW2rMq3y
Y8IGGw5R+6KGIjQZmO3FMjsrMHfNkQDAsK+T8eB36eMwRHtiJxBjdgAP7S6+kkpHry9qAGZ3cKzy
xb4V/V0IZzT0GtoETIv/4hQ0LNK5+qCsMFfTSF+R4PdVXefVRgBMq5P8kgQSJW/rLSiMl3lDHBcS
zsw3V45LQylOJPwzMhHD5P6P8Lw8PuumeRFB3YKL6D5/ttyOZLNNbGdHdg/yoTB/75w2Uewec78d
/KIlQ32q6PN9el9RMC1PFWPhIg4OEVTsVaT89rYY1vVpAI3xMiAUWo331rAU9zgQWyafxkQkN7AP
+lqlMNjTnfIsqiwMgELyPqvs1pYVsZmx90ctVnuNDYcIdXMHlCkOYUdx9sh75wSGs1/RQTNOc2e8
tXryVrnPdtzoxtmVqQWDLZPyuYbXj7xnQdFaR7TWTWMMbQ7Vu5KSaWclfHzKnKihI/VZks64MiWh
no4fvYI0iA9m5P8ORKtvuQo+xH2C4aoioRtBK2rGnFqm6bZnSLyzoqI/W4uNrtnwBU5eWntdR/UX
dUW35YCxJlHNRacyBK9CbZBQkIbJqHlGIeyq+ZeY0gcay1zE1CN706zENVvc1U+HfciY8fZjnj0O
wVczM5iEuQHJakn+gKf8jZbqmw3RfjGUQKSAxgc9ARg0ZXrXVPIrMDYhiYVoThs0+kq0pbPJEqiJ
oiRJLy26x3TO4l3gEK+rJfX1gmsUco+9rSfqawMDNXXSvNX89KYlsmWNOAsM3r9oR7d58jz3lcnS
zpf5PqLKQMpzmu5cIGr05lecaCwfvvWQTITBtAEi6dpSKsz0aepUR6bJlBxbrUHoNd5rZaLahCCx
batIhx77GZZuw4Ay6pZqYzEWv6bd2G/KtB7CoMv7l0UUCO0aeJdx1by2NTzETg+3n2tNi7HZxuUc
hJNpiY05BNYtsXLr1vfx2llkuvFq9RoVkXpM4G2ooKVJk39xSlGHmVvrmuTpGM5dmn6IPCfDPSdS
ck7WSUvEYpT32Vtayd0E6cKWWfLIXpneJrQxW6YyoEgDVke29DCepPxVLgpQrLb765xm+Y7h/gCn
0zC3bTmy7LLkJLm66dZOniO1BXKYXGdVwdoTlynt6lPSW+K57VOxsYZy2pB+SmgZ2hzKC64rP6Dx
xayQCyLYJMRR72PXy6/9UjV7o6AHQHgYop75pp14elJGfPN8gZvAbrJQN1a9ibMq+k1Pomxj93Os
r1Qoy4pLVr0mxP9c2o4jhTvp7uJH1lc/7bwhM7cJ/MahaKrTMrovEerBvXKDdz16G4O4+yNt03KT
Kwd5Q06mYwvQ5hCVXfDuF+JsQAhlLGkkNwsjkCsZrSU0pp0lhuyWm0/DiJhpcMz6H3J1V1lq5yyU
EERiFsIHThDmyciTQwTpUeV4Rdq6v/lCbXtCOEN39GjT2ZN8R4Pwu0ECcJlJJFjRII/2gHrcNUEk
HRdKRoN24i9u1dlyInvTJcldyW9mG7+RXuh2DiYKMyhe5hTq/gJoh+2DFp4ZrEHL3EyOXAe66A0f
uK6/bMusz2Rnouo0pjOLyyusI5wVifzUU9WFU30age8dp2khKouxBTwD6Fd9cwwAJm0SktMJrv7L
xJg8vyCXm4Xtf5vI4oQGTq6iKsGWTNm3k3a+ZTL6sATldvIjfCv2dGN3zTZDULB39RltkW4idpiV
Oy+yaDN6w1s1MsOvBubZbjnuFqHpFmpf/W698b0EDv/HoW2jyHuyEvUyGt3foi3klhA1rBkkGa8i
Rq8o8dC59Sr7GBzG8XKuNyA47CfUfuCMHMqFOJ6OGsXHuk2HJ+Bk+WlhuQpFxrmJSGu449WHUTDE
9LA8yCoqn4uMkyC0ZrFuWktQ0/8lcS4kCSt7tCnsyzZDMe9BahS8Y1S3hDwjWuimJiZg8daaQXoz
lNNR1wpnbfB7gcctHvtRzUdlZFvCGuxtMjTtSszGQZjzCx0b4MgWqJuhzt+8mYGjbeb+Kr2reKcp
Sdei4tyFCsM8dEJCa1fL8Nr08aZra3GJ4lsiGh3mnMPDJSZ9eciWHbDvXe9Pt2qxnJ1ZJYJ9ikZB
v1CnKLsWm2TmpcL+hQKTNCfgx+uxkPY+ct1pBSobP4f7x67+GlbVrGXXL48yLb7dPH7NmmY8m+PQ
rPSU1tsgoJOHLNn7Yn9L7LrkmO1X247ieCMabzcsk17nEN+2OSy1lW+PWFCFB24zMYttFo+/pLR3
7Jz+3q4M5mSifMqWuP4sUAush6lNOMVwDjCHAtzw/fBctf5VJVGwJWaaiDjC5VxdRwzho13WdBiC
mmo81BF485hb33bNX47e0LjC8+f2+mSkb+Dx4ofZWtgJA3EJRjPZ6QlUMNrXixgz50wKJ+YjYvr2
2RgClnRg7Fbckw7Rvd4ImLhUHDAA1OoS70Q9bvoS98wd77Wel9IIu5rWAIwyetbQsS4uVKEVR9Ls
aDfjdiTF7iSKil8qvZkqflem+V5LD9FrvezhBb+JgeFQ3pvvgzGQQEsn77khpI0CGLsmA0oWSme8
+BZdX87mHlAy/Q8qW6IoVQLmqC12Hoyng0qD+iTa6KZ7GWyhlO8bysRfS05qNrX86E3w9Q0oFqzo
KYqU94qrdMcMqyNRMf7sC1IeS6AoUsZrNQHhtnivF8DeYO0Yiw5DK+nkAIxNI/o75riJQd6GAJJQ
ZYpXu6LOAuS2n3PA8dqrCJt0oy+nk6BVonxjVssbgg69DhbvZUI9ufUK9RHRy6bZ2nwCkGJp4yAw
DS2mvjnO1qbfhTaxZtcCfiiXPuWkxwE+mjBKDSOHuIKijtjHdZl+1sQEnhtvwKHSo7dl2szBxSmI
mRLKWg2G+MdsFcWX52LhshhxDwBSKh8JbYWy5+gInC85KTHAYrdSmXTMlgnFHOOogWb5aqjc5xmw
7ZIQUGl6RLp3bnPiSNmvWzJTiUNsbn2T3ALZvo22gact+kbs/FL009lGabzlsPssF9Pan/1CsoOr
8eUOpEqD4SGdEzDsnbdaSrskiTpmf6GVV2sK/rwXD6rKT5DXhuex9ct1lTV6LUdUsjKZGSrF59Gf
rJVvuA9uEPQbP01efKPd9949LHJTjIYMoaE+Dd3vNnI+BtOwQjXqIydYIN+9dRdLVjZw3AH1JUvT
fGqM6B+i4f60U/ody6/IjNWhiAKAhnV6qQzr1vluSnJmS16JQPqumEqGUxD/SpgKryR3z3pW8Tpo
sZYhaEzWOvGGMIuN+KBq4MVDT4CL3ViHPKLxYYIHNowy2xepUM8Nx96zfZztkvIEwwJJjgaftF9/
tQ4zQQnFGeZvfhu9Il5LFxdy30Q7V7tEVncvtBVfPd2hoZfpVtuKBCXdz9Q5Hxyj4KN4Ji19aqJV
LpHfe363yQkMCKUlh/c5O7uqH9+myMaxiWg7dKbpN3UEnufAIyrZNI7C6CxmwOyYw3ceR8kaWPhT
NvbGKuB/whPXsliso2IleSASltjVjuTz6MApjL7GoE8kSlqbimC+Vb4TGZ+/U/vTipHAWIungN3q
WmrtH5cG1Zo2mJcVQyW30JqzsOoyFQa6RiHWW3PYqcBZ45xoQ9ebENyUj8WsirVbBRw3r13/babA
os0AIndm7CL9oZSA/Z/L5MxVmK+zIXnn6Gqw4EF9R9uwFsuyT8Ei8uaMr3XdLUfdLmdYnBwi6ADV
sXCP0u1ikp5HIikc4B2+MkKrpsDiWLKqNHpWk14BRm08pd3YHOo0Ovo5acKe8Uwb89fscIiaGv+l
8nhDEBswltZHlnvGV9z+1JITvQ5ogoehQM1gxs5bpbUddqKlo6zVTRByb99Pn+4YodQcHpTbJ3y+
WFq9qD5Cg6wWGyyCU9FJo1kKPNtMuVZR9iOly1cF4jdAcsQvLkOegfqv3qPuEkWM1S2Sbo9VWRLE
QlT4QWUefjf4dVzQy6Vzs+acULoMo/kwmKO/9lzOhukQQ0rfRGpuw9lGQNHPB1ovbIQB9R2dneKM
MoDKV3vXSqfboPKfysIZH2oE7qSM4javeyIscn+duOL3gJ214t7c4xLhkEdDwM2WOvSX9NFcHLKF
S+9MOuoewUk0Fg+xHmvO8oeMFeHEwc0n1pgVnuXgClQYvWRt0w0kqT1xHpZlkCdviF4M0z00dc6/
zVQGcz707KPL52WBO3b9+Uh7sHD86VSWHfwlWpDamr+XaqF4IKV7ZXZfZqA3iY8+PpJ9FbJN2nHy
2rbJnaJcgCJM229jnFnd0xS/BJSxysFa2NkLXOmHNgf9iRB/l3hwZlFq7zxFMzKYGChO9QOrK8Lr
ghZAlDYPdfXsTyM1hGEaB18egsaP1opbZWWK/leULqc5QGQEa/FOGucakEZ26sH/zTYpzk7rAfyb
CJy1SzPgVoREXdacBtP5ERdMva6Z/YNQliFZE1sHtnyUpgR7a3vv+zHHVZLp3w0XYpeLvi3L+ohj
dhNvGABU9N/zzSSBmaJgfsyTHO9oOU2hw+N2KNUAVN8r1tq4n1JkTl2zYDRArgxVil7hsDBjrQKN
w/aOtJeXrjeIlI7U3sr8Df9/6Un6Pjrc8Qxu+5PH4cF05KOgIXVchMGpq44O7JFEdqcBEdgMh7ih
mfcE5QPH+PotLiC0IgVJIgoKQgeGg0bQl1rmV1o9lF6bHkbtnyQxu8RurN1EeZxpBZEEhQqTnK7j
Usyvoj1bbCfnaVcx7EvmAuwcCcJrwtWwdlTGQxyTAzIaSJRSWV5oQsDFVDIBRDmuQPV+d6P7JCuk
nzr/7Tgz9wdQ01iZeKrApxvDrXOR9PYJR7/GmTaCEnG16G8zsZ4S20Iw1xjfXVbFu6F1j/d/EoO0
TRx7IdvDP3VcnGlxXspWngeyZ2i7I/taypfS6r7g2SdUVMGZ8q5dFSUB1h5m46Urw3F0v5Oh5SLp
O+xZ8VHWHYLYJV8PM+6y0fSBngbFakIGEaoofUFJfWy7TZanGaIh/YW15JtPdzdpYt/pNs0hsOWw
zZ2IkjrFuny/+kq02SvHPLv3vJfYhzqJrvejcfHXiqC47upyxNYc+V+ObttNFMEOUUG2l/hfwAe/
cc//yosawUQ0PlT9X7eIDkUv+92Ix2WV6fST4SLTR0vupMSXhHbGPaY25KlJzNSsEdXXz2s/D9oU
W2waXUha84fdDmHETnZsAkRYy1OG+OrQ2D4GYa1gGrelexRaOkfYnd0qjzq98WXKyG9M0GDIVac1
5o5gwvwiyBsxuWKyhNiWqJiHdSt2M6heXHxDdKSyju75MsEqjRs8htIieoTh+or+9X0eNB66vvM2
U+P+NSeIrKuEoQS77ZzRKBzWnTz1PckDnNvZYWw62nTK+5K/zpcVu4OuyShoJvuYORbcvnygSsoI
XWFITQu/QczujuNF+3a2n238drYw43AxcHI4mBWerPsD8kdYiWN199HUMrQ0lcRE8MEjw/I1op+v
LC3UNa7pj1iJSHEHcQbNDAzyzQm493AzTNEAYZ39jUUo+bOM+VlqvZ+B2M4pcToIbdAzzpz3pDOe
u5rgBEYF8pJz0PHwIdv5rJ9/HuIWKaIRex+dYgC86HZ4DtBtovPDoGLOHp4D1BjbQKfiofSTszXq
ginA3KHOMlxSgAhPGcfofQnS5sjMQiLQDBIMi9ZLzaCez9L5CromPuiCY4/VGQ8/D4Fz38pdSfJN
Fb3LIEGH703DEUb0L2PKSrxR4yMWOngSkZNt5yLCZeCXp+EyeW1w7exEropJYvwoDE5ZZfyco9Y+
IvtuHoM6QgiY3wRA2b3hMNAZLS3C5imamHiWWLLoGNIpyKVH9oBD79ep6Uguc7cn2vx3ZaKNHvwr
Dl3uH2OZt62sH3xEbhw68/fOWvS1dwkj0UiBV0ZAyMhoLc9e1qfr3IuDrXbUL38J1K4v/kmYH+5L
p36e0zS95tGwXAwjHAwmyIDBH0ZSKdb8rWifhxhtqTFku3Y48uYQkhAvB0nD6iRRbdDoI42ji/Jr
1DkdvJU8jo9xRTvMUee0rN4mYTn7xaQWjgM/3jk0zR7iP5joxlMxB4TD5FTxWnDH2IGxcoLiNZ2+
m2mknd7016US3XXSoainwzBWzUuV168NKrlLbIEGc71bXZjnLM+zXeyme2twmmNnZyUwIyU+cg9X
+zQ068jpHPDIqXOkZCwP0VxQlJfmMWesU64o4eiXNJrm4PsiG7RquQjCIW2+ZwPHlYMw8DqXc7L1
vWp5FB+FmQVhVFjLzaW5FyqRw9uJynt9TWdNlXHwWAimO8xd0fTcVV05Esa1jXbpOHauOBqC+cRc
M49L/XE+WtWhQinLnO469rFzTaYSk30A97jj8qhTzd2Keu5prunqe9ic/0StJkLId3+5NiX0GFss
LzkbK+dIAuxmgrUbldW/s/ukMPUeTdxGG7soQcf7RAxXJukjbsGVavoxYMh+dqjSfXEqUwbibJ/F
0zCoP3Em/ixFgHA0bvJDWS83RN3vBp6of2DQrsavmN7wp99MryPSRSYa5Aql1qeSSq6C2fKfg6pl
tSxEeqVzkhwy30IEJ+Kt3TvLJepceyOzBh9TJLFHzQM3pm5fnZ5oHpLfz0Yak3OCIFfPvFF2aR8y
Ip33vufg11Wdf7Yb+w+TA4KCZtLl66ZhcFhoJPGoShG4H9kwEpqI9fimRuPP2Jvlt6Ovts7lP43f
gB/yU4Sso0n7rXbJpyAF/mwS03QaDRcJRj0EjPRZWiedlv84yCvv/PMcbUsvf5FE17xXWe2tpyRD
R7RcqZboQk0t/fVCdnuXsTL/BUJSRlX2F4/m4yYrB+fNT+JPUSn3L5/merEj99gqywCF2j73+VDs
Oorlk5ua60xQzCfYqUPDLKuj4dvVcaqH/374z1PORNXGHRZkXanxhc8n3k4RNgmXfsqqLCaTCCUo
VdkgbqR9mi+RLr9qsrIuP8/MMrPX4zgxDM+ilxpp1Av9tmVr2SMun/tT8uwmEkhaj/kWT6tiXOc4
eS5JF13QUMco7oW381CYGOxrD/954Jo1OdFSoAomTz+vT/by399Rx3171fA2Urlt2wk3WvMlm/u2
m2S8MnIxg2wH3mGrD+EoPImLtGFwxvXZKu3qXN3/1HRYaO3CjVbFUo+hOdDAaCaDQJA8s+WJPAWQ
eO6EYvX+tNdxhLkt4csMCOUJuRT7zlTtf77a3b+a3q0nw4DjxnEzH7KLztJ1BlBgNdNXXfz7tDbW
MHa0PAaz/KSETE74ANcoNRCzT66zF4d7xF/tb23ZPTsoWAZGkiszMr4jrzpJY/lTcH+vStlv/ouj
81iOFNnC8BMRkZDYbRWUU0kq+e7eEC3T2MSTmKefj1lcxfRE3B5JBZnn/Fa3U0daXLFtiDD7Zbiq
dN0VDn6zep7Y3+OLyXJs9sgwEJE0Bz3nj8EyvVBamd3PvdytxfLu+x0i56RGirh1yaSj3ntGjr5Q
Fp/SMB7sqhYXZOg4VfeoMuJotpcL5/u0H3IvjcQGQMSpAMvfgK4yezMNsS0unNqEQNDRU95tfglT
tL9oXcmo7irq6gkBQhFOhdxS/3Flzh4GlORtSlLIqNS4Det9n/MX59LMoXS5U9dhufgm0vE5Bf2N
q+DqBHewprhuZfvaTdl69hUkXFm137XFXiQWvzvl1CFIJyF41niWs3UeuEIdWO59A42HHSH7dlZz
jhptPop4gDd3BWB3zVbaDFfTE/u80LyCGvwgsEPQV/afrr+fJqlCwbHSYWjp3FZv1RLROEHn4Xhe
or6ga03a9T3AdvEEVf2INOPgm+15mZ2z9urfVoIfU7bIVCCoin1p475NghCqraYNvMn2lmXNR2Sb
IkorCQaKNagxTTRATfes8AZMY4P6jh8fqbDcD3F5dVW61RS8O9OAdK2xn7dzfC0YLWPjPiszQlnM
BLQLEgApRvBoteK5m7lrRezgeUdQdkaBFKEnJy8LY22EEYL7uEM0Og9VtGj/nn5PiuK40AfqxiO7
c50dnE2Bu5o+jZg2jawIx5UlnteZSLWmSGFknbeps1ecZzSxdT7i6xTCwBjsr9VaDsjNiFfrkKS5
lCftzYCXQcT5zhv94jqN3akuvX7nqvhlhlaMTVY9w0bHVyzlZSmrmNQmk3wathLOmZPlbg9TUb5b
MaOCy/K1CJIlqvlAF+Eth+uWWlwGZ6GCrn5g67ccyt+zvEyildksKx4xVf9d2FczM/u2s/hRGjXY
Qz4C2Wxti5L+PlPYv+aGPqrMi4bOnhi5Y6T2fCYdr17UEQUGcUsUGER4VnvH1NRqx9TN0p9adBlm
kjpCXne8SDBMIw5E+GVRG589PSlj3BJKtVhn1CxsyFAnRlVGqJCm3dieTHrwrkZnL/vZBOWxrxpR
b5ghQ1SrO3PGMQJNVnoEgT9rs2Kzptk0MrerghAGPA5zf+e4Mt6ztCpkvOb/j19UaqA8f5tVEGIc
MeaFbt8RntYVUck4WeDCbAvpHtj1VoNFsWrMX5mQT1OCg7XBUUJl23I2GyRvY1lYIfCHNXlPRUc5
XEYnwq4v23+VR6DS0F/dbHmRNlCQLIy3fCr/wDll5xFZ9f+zs13QGbJkFeha+kORA6Bkrj8KnTG/
rTEfZv4405h50TrF5YKRYoe0/ElhDz4UvYuEfPvSIx8JJQ0vu2B2KbNLgrd+qqCjso6Nw8JgUOWH
weFnpbCBA6d4qjwDg6b3bWFInCsYk6bW65GpAf5mnfJwghFRwsKQLtGHGPSYLW2LIkuxTJhmd3CD
rQ0lSdlVrWSKbFcfu8X6RYfGtLMFQCvT6RC5awMAUkxfo5npC0bafzXMuF22492SrR9tPHxCuIa+
DOYjyjTCvdlKSuAPlDnWp2G0B1cTaGgWlEFUA6d+7Jdg2OV3ZTn9nT+sV9OMq5BbB56ruxlUwu4q
b4A+8fLTpFKKJ97YRMbQFxTfqYUw9AUxBbAPiOEQQV3QQGk9YLWj7y87Y0Xso8Qof4RehmNeo0TQ
yS8w5tcuIG6GX0XOjjSzQms/2BUbjY8XLoWmas4e31IkZGCFqOBJfOoEJFxK2hk1M+Lkz+w8k1+f
lOg+lHDyPbMUwyKoW5Of0bwiESmJA+y8V5T5IT3D7j73YfVmkxN97uy9F2f3xozqr860Ey5II3iO
9kr6DCcJYheB1nguhyjl6Q9FukJn4DgbQHW6gshGQ7Rna+Z3YrXICGEJQWnqpRQnR8XezrX0PjGs
aA10GVWD9Y7fEvbB+WoytEmCTtZIL8+UePwhPKHbj2NcU04I7lfPz2h/toZB5novPswDTTRmwu0o
WkDbHmH89FLOTPMrrwCnM2eEaVl/akQBcO4ECHZ8890AyRsjw1NBz+vIZykbKm5KxGFuxq/YyinJ
Y75X47BG0yr2XW4NkZ11TLYjuWwW1x5zIBF0vvERDxNyjoqBuJhoDEQpTQPgMB3pFHHZ3clJsNLm
X8a3fIHYB4JQLyOFHrbyTgkk8aE2l4sIxoaXlypIn5ans5dWZ1szbKGoEPssa09ZiVg05ibFXRom
7eqcc2ftj61RPXm+Nx6DWaP3CdfK/OlGBFRWFToxxG+f9sYlC5wrTmj0NbOj7lbCH+AmqBRPOzyG
rgRSOJsuIxzX5XqqUj6WNWzTlJYhfs6syRde5/ZgeNafCT0fttGy5zRLjuaMDNBVzxXD7olIhJDD
ks/VjYcQrR9qj904iWujpunkT/6KqG/qD+UXt/hzkhTsX+hewspjj0qCF0kF10NfTr8yvy8vXtds
E9J18OksdMHTLad66wr9XCwLEZ1e/zaSRpebDvx2S2FmTqtyL8f6wn0aqdm6irLP7ntN+V/bP6Wq
YsAdK/+wOjhJjG0JoCks1JNQoVrXPzRFbbM4h4020Zf7JaqUiu4gp8qOWGgp7PP6D7DOnh08VqTS
JGAbLFFMBDVysZ0aV2BDttreflk8XqHaMf/EMTWhrt1wfzzMyDvDEi0nXsBjXPXZkTA8k+6d3ma/
Nn39nRQZvgEj3gt/CcXSbYK9m2ry6eiThxGxdt1EjBqQwtc6ke0xNvRpWuf4AhgJ/Gdh4SolVocK
GPxFesdlYkq00VdFdLbntXGuXMoA4Z18GIDZBkLvDl1WlqfRrF6aTP6Vg8M4Y1t0VJEJAQzcoZo7
WJ2vTzZeN3TV0TrE9a7fJmnPPTp9nJ8bitbEOv1rBbYaOTXsaiTTafme2/irMIAc4IinczF4lLU7
LdetnECJg/6ANvZrAg1hHvLAZ5fiht5M8lKDeSf8aujUxLCVO3R92+l+bfq/lSxfhJuNB37YfW3N
Twzg35Y22hOXNYVBXnBkNwOvyf6qur/P8TvubE8TwVc52NiVel58qdD+1iAIzQKyj8s6mvxfEI6/
a6qxKVsLMXi+No13N9AsmUuuyXFtbKTOLtmZ3XDzJncNy+ITdvtgWD5a+9T+7fVYKbsVN3ZS0E5r
J+VzVeB1U5U0T76L0m/RvHaOgVmfrQ3l3UuW5fRX1HHUEodCHUVd7jZL6Ka0RxpW0e3aru9qzv8J
erWc4BcrNiqAkTTJvlhBhvnIqc7kZ9HE+7mBxgZk3HfWBGlGzhrCBK4xh0HtkoNi4kY6yzVmC3N5
a3LrDX7e3qVO8lfOKMDTuYfR6RmH8Tmfrf7gsAZezGzbEhJENMEfZTYIJ4Lg1XOBf80Awjxvn01t
/Vr50XbMk0wJ/PgGsn53SZsXfHbd3gJHO7jYVsVig9KVq3+0sDdENQGWk7i3df6elka6b4Zo9WOw
JXtz/JksU0PW8RCQPzoMT2Wn+hNdO8aGiCJg0NRGAwHRwPSxTBhzia/gZsmFEerW4wEQjO62OFEC
794oFxRA9KQGSL4R41ZRKnjp61jtEfwyLiaLi36fqarKuPHytWBKLt2dqrtjWioTWFRv/XbmTQv+
0+am9cXadylt4iaBeHZaPIPDNXdOIwNeYlxbC8+stGF6g4xbEMy95gig5WG6WTO0yOL5DLB4B0N7
FY+OYf5YE0KBWjpBtCjnMOcGypukeFwDt2CSdNr9VnLsmfHRKMZ5XzeOF0KbyX2xcl5oPqd8Nb4z
GWzytQLxKsD03uEEPnppjkavl9eqeDLxIp5qQ95ol7qrSsqjpfPNQMtYDPwciXS+G4wCUlUK6M8g
wQeymv+oK6XZtq6K0JVm2E4TDxHNGv4mkcpM+09pJB/dXKOlLijpldI9DWymB3MKvizRPqyDgXiD
hr7DWkiyMCk2o5lufUSrRfyEMap7J5gRE5VWu5MW6vtJF9QGkuEquvVf4SdeFNjy7Lm/ml4AZwU+
KIangj1nqt4XGLl9a/RPDmHXdkMPi2t4d3ICgQ9it4xu/Et4uwTnY07Aiyky0hbGtdvJlYkxlvKP
E0z2Y0DSkA9kD3/GUG2K/MV25RQBLjxDud5x/zfHSrSQHyiUCQvpitey7+9rw2KiCojfFA5nRZtX
D2vT7QjeuOZILD+TBl3bOvT7cRqTy0zOiO+VsGJj3xxdsZ51QSKEzX+QYJMEL3xouGkbxu7WF14s
e2suUWk47isKHsK3yzgyquYulp1xsiswkhIXl1NNhC5UPVoJcF4ULso/TCV/S5O5n1CIj76eWOxy
20MpRg8egu5o6hva/ibup6CwKlQ+m6gIxltwBnmF77zFxjPfQBeupGZB+TThMPwkJmEPRhvER121
T3rRH6kW90ESLyc53JkYIQ7K1lwDLlyPGWQ1cLHL8dJUfzKlh/tJjS0OrCzYE+7AeFrN8synNDQD
cjgjWA9V2WaRt0FMHrb/Kh1YiJHyJUm5vBRG8Nwb+b8VWbw2WKNt3H37ZjQOqx8sCCtdPzR93EdF
DcyplLzYxPzsWkkNbQMrvLPJAKtbnKfrCQ0xxHvJaNTRtdylrFv9B1WlW/rClei3e5oikdUZDPjz
dDDBOi1piX0VEEKVZqvB0oFBbMzul2WZwg0VyBXhCBT4fvZDq46ZWbwvbaeIZPUwGXhDVFbli8Xe
D7Hc3Pv+DIxKVmEEiN8hfysSIAz9WmD23tuokPa5gE2vjcDeFWQFKDAXwvuWmy2qLR6NMcM1xnwv
rf7iqy7emyP7RNdZKAeX5GIOZQaGjAg5lUy6/H6LBdCOqxKNO4STVdjnHEjK2SyenW3cDZvp8/8/
rYEx36vMuSLjrp+9peqiRq5TmKNRbkHGD6Vzh6byK/dfBqbA20ip6TNMSH7mOmMhXhY2pSIZzmTi
pU9WI5AU2PV7V8LZC3OWz1NvhIVnqke7R4Lkzmo+suLFT+aMidqQTEHD9Gk2JntuP9qHyl0fZDtM
T4Hj4OpJCfyPBzb4LHjqMBS+DAqFi3Bj+7ikiq7iOcvJKeG08YMMimcIHmNLDK+ZOYyvIN649kk5
MldxxwCmH3yZIZrKV4Fio/MJNsGUrxfPxuyBrK7ovdCFWAv7+bAuPX59mhWPXdIPD/9/EaQ3HKDg
NLzPfeVp/6Ymkoumll0LVSERAUlRnlMVDol8LZz1CfencQDTNflIDPdt+ioTpe7XVvd8g12UBuRp
Abiji8tRJGKmbonreUhzopu6VPwEk7ncqvVsVvHVswtkUlnLpzkHyftqs490RO5c//9jrbF0aYX0
jvVUHX03J1BxQJojiMjYtTiOeMps90EEVfVgB29jbZwqJw5IJtSU0I598CAm+544jQWfK6nEziJe
nIG+diTPzLlsanYwJe8G4z4LKeepU6CuG3vjsSxr431yk09QUEWzZgsek5X2uRYkxaVgvLlFvGhG
rAK+JgQIbKLWcxzE7TmVGoEeYaqUiT5YcPPHQpG06eZaPsxkPdeZf///HwZRSFLZcoK5EpEdct9W
92OHcq2a/Qufr73Aii0UVD6O+eI9ktP4zOxHMH8el2hh9SWZGQcBV6ptSOufvFE9utMCCGnm/VNv
lUhAGPnhu4ZD7gZBSK39MBPClbX3PlYgcE/XjjzcYn7H+ODM673LnPuoSi852RlOi///Cdkfvhen
rDBblaW6+JL0CowqR5S828PVpY/Z9qVZwDyRLxCK46Bu1B4VvP9/qYDI1dr+nnBjXQK/TZ7//zJB
yRtxcN9N/MorAlwOS9cuN8y7h6Ye8xOafi5/jM5UgB7mzqtCiCB3fZbbA5CuBHx4Aycdl3x/K80U
26YfH8aSGT8YvX0vh+o1mG39rHKxlzMQLUb9qe+7m2kr+3U1q5OoPeOEwRx8rg/Uy6DZa7j44UO6
s2nLKHb7H6tWpKF6pyJLCChUQMtJQ4I/Zth72ZrLVXX4lRuNinPqQKZtaV3GOCNhnpdRVfN4yAOM
lCMBB5ALCVhzTJZRbv4pshmmfXbuErwEvJ5RgwvwVNnDh8G8jTBTPg4FkXpEzrTGQjZOfR74X44W
P+40lMiiMZVnvApt+VnFUp/1UoaYTCJyZ6awcFD8pSatbd9wcOjtnMfW1dNJdMUxn7X5NhdHqydG
UAXZ7yrzzP06wst1KiHHjXM7GXuCktTnEBfNvWrWd28m2rTAcAYwF2CK6uLztiVam5CmVPZNpgjX
Ro3+WGmQzyXzzZOTnDE9ZHdCXyYu1VNZ1Wh/XX2hXJV5Ai2t5zVPUtVvKMLoBvBaL6SEGVBcE9BP
ei5/Q0NJbEaV/JAMxA0rHW43/w5HqpU7Hzae2l/e9CQD44QX6BazGt3izPpxeE1hQNtLhlb1YDfu
d6cYGhbNQKMGhrbAHC6xs5AVBaDqMRhfLA+IGVt8H1XFj9E02ChqoJ8xS0kuGuF4jZ58PhTz/OP/
X5hwu0NcVu9eJWjagMEJ8fTs7AUd3P9f8u3/30HDAPkud7poaqxnRCAMd2kvv6lN7cMa+2yT+2Tm
u2w9G7Po9RgQaCqOkN3Sxza9W6IbjmnX17vG9SlmcHvK8RLra4p9dnaBG6WNOQ9IyL0AihE9ZyGf
tGLGgUmDbhETMew1QlYtcQJ3Xm/fjevy2pZjfAhqhRrujvChidTfZXmqGvXj59N6KGbzV042M4bz
McxG97uW85+uxnUwVJ/+FM/7yXpEpsggjNsSS7wAVBqsfVOw9MTxnUf8phdP/yonBaPqnEO7nFez
WeBb1AMq8n/zBKjRqVTjcrVYW40VeG7Lxq1Rqxw1BGe2SJc32c2ZizH3ZHUxH+e1Ffg/R0JPvBm9
h7TOIJPvGOBznC6ITDx1ZFYM60F/+2Rj7A3Xh88zD2sPJG/XvQGxvGm2kk82Wh7lEdUXS/klnlhv
qW1XQ1OFg1p3ceB6h6FPMBx4sr6ILd2uZkUaNrla75TwBFPRHnPTZFdUQt9ThbtE5tSbOyZyOywa
b0EESfhD6ux7JfW+VPNrh6OCK9j6EihQroHHRpsafRDVQ/UnaQlJmAeHFIWsp3sPrGmvTbyo+GVR
fLU5GWYbSW/X+3JO8hfTtb5Iyb0Qg3QyKztMW1K8OxFc6yDm9MW5FIrgCZncM7tCJ1lB0UXCnGY8
oj5vB3CM5MfRD9AMt8RazJ0lylcFBDP2fgZKvYi9m6h/PCm3pqlv1sr1IUZksTYo7Ry8l920QQ0O
gOwB+1ceqR5SIqANg0ioHwf73abh+MKZ+OImNEvmdHif07Jj/WkdMDgvfYwdL90TPICzsC8mkjTn
lYRFBH/IdgJwuOmZBZkPJUagxVu2b3UM4tb95GNQRvmmk/r/SzxN9p4Mk3LvtgHiw6OvSutilINA
HFq/YHJyLzbGjyi2+lulfH5NBNC6bK7HWcmT3wIhoIF9ULrnaQd03+VT15/W394cVMfCnPCgwUyb
zVfj5DOt0jgMcyGuLG0IgZzpkPhz/ICvbt4Ny3hHMqR3wBOKVm/00NG92PHQR+3sfOWe889L2CT3
ZC/cgevmj50rrIOyZvpbdM+HOn9UZnntgQgOVSLHe8CG9xoJ1JHI7jRau2R9K2zbwZMO5MnM+1t4
rXlKcyhrjl3tYKWJNQxxObxpH7ljlngjg854ry0b9Vhi+ztktm06nvo1mfaEZ4CHGn0OjMbfE/BQ
WW5l30kbqgAkHg3GRigldYgm1z47OSNSab24MN67RXZoOGv7hBzf36Mi4qHqsZjWpzzVpIrWcFgF
4d/RFv5WGK6+po6JjKvb26lJ1G5MlM2MgheJHa2jAewfruaLV/dfdKM7u6oa9baHc8/L6jhuji6j
Gpxd1/R+NFpI4S0Tnt3JLLpYKlbdIdXLGXnTaZD2SxYDdAnfZSfw3gMLVb0Vk6qZb63zWfAsCKQs
AobQcjT1Kymi84Fo19NUW5+1a356RIpNDQldmBrCsWMjsFuA3S6Pf+UK39EisEqVYx2ls/loaJce
Hi95Io/4r1xWTKROixXaZVkW87vCEH43K30BVEdbB4NQ+uOvRNMFQLv28MvxmlNQ+P2pmDz/UNYS
ZyazAQS4OhlFGw0+QkbNIH9pWhEOevhAyDS81vj9n+LSCQGZjbOBNAz4i3vcrVV24v6jmEh4uESF
eamr1Dn4+KGJe/fEne9My5Gh7CWDn0cYjFx/8kqbsM+UMTzznoOxWfcjIcUoqNEKmG/jmPzNEec/
zc4ch01hHN0Mi2Q8L965Xj8QXWahU8G1iNjKcGaVD54lxAvS1nBMFhnm2XDxnNaAWkM/59XWP2wP
e2LD1I4UCx2WkNSznX9OhTuFbOvvQILFeYB12WujfMaDwRCd+qepJ83AxjHFKmjIUFWN2Cel+pti
4COFDMmJWdPdW7PwmG36HTfZSPIAahA9Z5C7HdqgxS3fCDqEe5lGRGbJ+AAclKBAJrU1cEn71s0N
cEeeknz+ViplZenEcBA9sQSSgDLPK+I9FvqKbRsyP3GNly7Dg7IGD8Hq/rhr8Gdpezb9Ue5qadGc
Zq3WbsJqlb+vaHyGZbpNLEmqcQiqb3Dr+Y74sEg9OUoyMCS8HRgs5uHeLJgbekjwuv+2VP4HB6F1
dfgbh5z9yvblcysGGlgqFsm6d45xDViIBxP9vlLovFGAO4xIZvzITXju++L3bBAmg0QcjYTj/067
5b3MmnunNm+NVcYnVXPCNqsbsaXfC6zfu9QavmzU0NHa3uRcj5G0FYth7sSnal4gL5ad1ax25JNo
A+2fvVgCcqosfGuHiU0aNpVcmVIHa8vn7CuXuitrO5LygM/nwU3NIDI8D3Mvc+wy8zSQb3boNb31
QYZGmSTZzaxEeW1j/i5wzJEm23/aFW55fFU7kcbZkchenDBUULu+G+GkmjgDAclkGx9t32LwleEq
/ZT9liImm0ddLPw9vvYdKM8EcxV79Ga1cBM7OeTGSJ6Ffy3dbDiUMZYrHrbPEqXWOvhfMSE6YW1U
j2uN/GJF7YmlKrJsoILZjWkAqiSBzZyJEHF2+5im7qOFrS3Cg/3qznIG0u2q0CwjPk28Rq3TRKP0
isgDsPM07HY+5sWdAlhoVvNGLMx48hrudHRsLTZd6xf+cut+QOWwD5qvICDeK9+SqHA9trH5YqF9
1d96bb4d0pJ1YWP7a7y/NUhL3IpuR1UHqgfnJUukvBr1+rDYmu8GYozAbUI1H0bvW7aqOsad++1k
9lM6P2lng2SLhtCK0eIza5/dLP1bFm6L3P1FZBU+lEp/EZex/CkamFWF9rPKroZbuGdn5RBCZ+AM
RnButUX4VYO0gCKCAq/zGuD3K0G4S/JQnElGaWbss4ROlJRcqn3Rxh1dR+gCpHHt0OnlFjtSnlqg
PbsJn2SaQbrWqc22CcwQtBtHWTDlmWSNUrjZVvZy6PO5CJFpHeJuIHOmWMtIcwpjWARXqCp3ZmQM
Bp7V/g4vDHQj8ajIrsKyqb99smNuVoajlVDBLWIGzzN+AyjN9B4TavGckGILY6i8dTitg/fbToLy
QSJsx1e8UCOuZVRZ6988SChQzKbf81+/JydWbOk/KeE/PomUeN+wAJdD+YvU9BZt4rc5FCc/3tK0
F9M9JFlzDKaLyU5zSMvxweppRGAOC9DeYe6Bv6cx4+L4xaWP2SJWh5Ojzk+u2/0y14nQSaO5b4YC
Jz/pE71XvzDWkXlDCqrrbfL+2fvRCwFFS5wQ2/HZzsgS+tq6aaXbaOmmRzmbAnkpJk6xAn17q7Fv
h3kIrcmnAKyA0a/MnJAevajTmLDRL2TV72Ts475sDG6rhD8NI4cc0beeIrFCOIWM5qRlYNtAn1T+
ImX33LnlHYkw17FHP+ouJcLKlvbMZL1lpAj99kk9Kzz1VqP8J5TE52jNTSRYjOdjimi4/unsnNQS
80XmE6cMcLWBY7sUqzqUQc3F4NpE8tveQ47DkswVo47MlZPSJKVME1ykZnPvQPylSpuXNIZeEShB
1lwaO/KAGFpG9d2M1nZU2RruEZPAkM4U4FFrgsoY4+LcD49AEMG+zOqTtvr2mg/NA+zGv5HQSbQH
KCHI6H6H2qavTo4Hb4SB4tAmVHz7Jyy/zRF8+kWomYq7ZvqZSY0K/QknrtFyiVs0GSbze28bFr9X
/6qKFC9XO8mwUOQDxTy/SeKlh7q+tQnuOZL07sexhHLIq7/5NP1uO16dxkLmHMRMCzjgm4iR+1C2
6dOwavet4+WzZ+vYkP+VDNnfAb0stDChV8B9nFlRC6Z47HXRnxY/hlhsYIEb+w5jQ8M7M6GAJmD1
3BiVHyXZ70yYOY4gE0MO8281LWFP+PyNHBkk+UUdVoYkIit4E9egjFWYOKSiGdlYP45WsA0J7gUx
0HRKU8jfRhVIchBqqbwKqxlwzHGAhVs3eMDsU5/GgUYlHxcY3iVM5kqdNWRX2U/8MM4TCmQq6kAY
YpK7HC9+brBD8SbXR7FaJ9Lp7V3Dxwk5h5QvxjgI/+K4Oxb4pyyDpFfVwVOIUbDBUQ1tmRlzHdO2
WmubVIOK9UxU/zBz8wtYBE7Zit1tcgSP7M3Iipc1737wEBwybX3JZLpsoRJ9j2G+mPL7eZh7gmTn
/FZ0MTtjUzwWC3tsNdANhPD9NVmCC8kAyKPv9Hqe5VQceY6WneyzQ+NqGtADDJ9EsLy6RfdMOmIO
/RMuyIaPNctiYFsfHp1JQPEzms7BYHiTMa2uCy4NN8nao3Rxwg+Be11IQ5Ic8lfbawl2KNavKUsf
fZfMitT3Xg2jQb8izM2h88n18il187B0S5Q3OEu1Dy9FaPzFXfMHt/YkOcrNMS+bO3J75e/e/geE
j3KoceXeMUAJGUYkKLKNISguHr1GZB9BZ6i7An5I40zdeclSXTqHfNR27C4UfiVEa5HNj5x5PLR2
9r7wQflq+DvIuj0sueHBdgU3fMojuKF7V9j4EXD/6KMWzfOi+L/myL5pZHDgeoL1ijRecrZj/v43
VJD9SbL4+9T1ibOQ16mmuHOMCQpxIKj2sde8kLfsXNOivVgWSbAZbKSTIsPPGgFyAvxQDu0pSCr2
Qq6mMubl4QlCWVbaNHgib9w1MekcSscfbcmHPBPymolLtq54b73idV5M1kQM1vt+4Zey2lwuFe65
0lB1GMTmH0jcp4y39dWNSZarlXEb0+6hmQzvsVop/NENh/UqfFytfertwOa9W2wyqsTOoVzbeOcZ
FF/0lfVNTgCPr+NV7yUtPHuh5M9Q1A44TIGtbsOX45HRivNAtuxdo1YERzt1fa0WagRH7AWUg/Cw
lst8bOby7PvwdSOgEw5SCCdM8X+WBXtuO5NVW3bNw0AOUUjU96XqhH3MsE+VUzJEJAtEI5rR0Nyc
4oakMbh8stDN703NBNHbK0UWCW6+OckUjKFhvrgZIY3ED5ol85zApzAZ/UcZoKLL+kCgZ6l+TVCa
RYeAumURMHwn2AnSrIop/t3W7ICjQquHtifyK1kfsXvMiOx4oVzfbD6QYH/qHM3A5LsYAwZaQOpM
vgrlIrOIjTu3d+0XB9A1lAlOm3hzVo8SLXM3ivysNXbOuq/FGRnOj+wJS6Mzh/cMbdmRBGj76PfZ
m8N0SwCR3Z/i0S+v5hxvDSV+jX47/ylTb7601vxT5DyNsaeyezcdBAaaNYpHIl5MK+4Oqqvtg0M8
MwQIceCB3eTPxDLyVpk0T5jEgdpijypkPAsABrJuNMuOMjdFetczW6BJtdel+tNK+98Uu/JOuc5M
TFbxBtMxniaj6U42CyhUgr7MOdpCJJJVIGAgnSnbkQ/gFPkff/X+FvKnmv7iwXmrsnz+DbQCasfH
TfY39TKVIDM+KTFMlHeEGXMakW9M5YT5MOaU7U7Iz9GlrwdFz8dxMKzmbI3ibdD1V84a95J11Yca
DRdkjbOv62JChThimKGuVinrx8RjfJvX0bgOMGjcwcxrrutnb3n7jbJHgy/UIspm5UZWSWg7/6Ym
nhp9RpGfhW1TLVCZT6Jtyvs+ww/YdUv27KPlbnsUdEl2DgJOKo+MPGpuyKMhfOvDGDbZpsPBgMbp
JSlMQNB/RQtAO7t5e1rt5iMmy3Q3jL0CHSKHQwRp+xjXpG/4bDSPMekh0aafhhuGBR2q/NRbyA1K
BwEtWbA07yJ5uPP9YzHzYFWmmz6QLT2ep6ZK0EcSR8JTrMGiDvGn9R9zZ7bjNpNt6Vdp1PVhgcGZ
QFcDrYEac57zhnCm08F5Dk5P3x/lOrB/o07hnLsGDEEpUUpZKTF27L3Wt8z5OYqhsts2tuDM90N6
j02zNuMq3qWqDVwosx3dQDq80JYMGc/A7yVlwo3vInJm34vRP8X3STdEYi7LaEJaI768tFuxKlXk
qLTj3bI83vXJ9BmNtXWE9aAdmeN+loVXMebLo8A3mysH4s7JhyOFaUBcI94276Kouoe2SAhsT4YA
DUKNcVRf75VvvNfUWKcJ5B5fnfeB6J6d2XvqDhGPOM5z8R334B5Xscf8ob8X/qD4FHyYjvfpJtYc
YDOWiDzNQ+OmxB6ES1XVOietYUxu2hFN4MkUt+CkJhpat6nEfKkLS98oeDOtjVly+XSj9Immx6ZI
xcnOxs04OpjBGzfAXLCE7Ooh7esTz0gXBho8/Tbm+0eh1HSEK8bgv4/V1iinfgsvhhLQi1Qwu9Ob
B9z0pNn5ttJxn9N9O7tdEl2nyLIrVU4n3QKmOSTGcVIYXkOUyOtuGD061Cbj00a+NjpC8R6a77Ub
uu0e3tCMgrh6TTJmeW03wnVIUAqTaYCHyLA3s3emaOvXfew8JXGc45Shxl+Y5p3mWcem+IyyOicr
gwvhpsbRnzGyAjdKYrYNhFuMzJHYKrcWm3BN4HGLSlQkTe/edO3ELjqHbcmZNH+IlKkO0rmZE+qp
1K78676ciJ5zxVsOIj8AuentwFDIrbecmg3joNM5fOOHTm9Jjs5L6+S+wbZ1jpWPTL6c/YPfTTvV
h7dDCBcBWDYSsgz9a8sgDcoZ8iDH5qwi5RMS5DAYcDO4reGdct1CmZbQRKAcKs7afExLaxE4sQsf
5WMb2gSqAdU/kyOxViBDbhyHLWMMLq9yS/11bulSTka6iSPrKm0wBudUn9dtlb/QmSCII61Q/1Y/
2MseO0hPKF9MAWpJZwpiEfng1kHphtbZjoh2BtbLZNZtTqPeeFhZPGdVmdTHSVs++blcKk3GHJ5v
H8zhxk4sC/ZJEFl1vdMJ/bQiGm2uIUBXmR4MJnq26UisisVGZm6TrUeiCu2n/NFSJq7SIuNPkiXd
QeMdqBc+q1ygr6mVEEk13ZAZJgPApVvasSAGoO2uc9s6QMMF3jHx9jAZWqVpn+990FXgB8OTyOpk
TfOuAIiQQIvTnIMTiiA3kTXSVv0QjvkQa1azaxQ+bfydeGjos0yhODijSwmYV/dayU7X1wtCJeJB
ng0SPOqOtbvE97ihH9QoGu5aNO+6yqJsyrEDtZAGIjTy1Aj1tjfDL4wie001czAiDat4CZuB3dOq
pxJCM1dW7iuWxjOirkX+QEOxkOVehi6vIhsWHzNRZ2etQuYPBtFBmFM8x7Ee74a0XLo/7B08XHtr
WfrPeg3YSF90AeNhBENzEDKArhwfReSsyzp09wTdBTZkXHCQbAwddpFGGp2LTH+dJrtdozz/MYz+
dUKYxtGJw0d4P/y3pHeT6OVb4htLkg8WhRRF+3b0XjNCoRDTrkUEvqlMh50CMJ10yBYF9FOUrnLr
JDoMBa+CPI9JEMwwxIzSZJyT2PxvGsNlI4si+BxFL60pDXb/qdrbznQ1K77lJD9CDFHNTo7ZQ5vk
go2hdDcjXqAUPsgd69YyCBqDCQsDTh1ni1RRHS09/GEI4o2UfcazFgYy4e0GmBu4XfQup/i5YoQY
+V19kyp2WWXYGAchIjcYrMHBHKrIV6WJjX4eIqLeNTHDFnppESlKjNVXoQKhMVV8oW2v+yaRSNAj
IjuOgLyrBlq8C5rKx7t7tygFN652mFIv3jmarhNLUuLyZ16yKt3HFHHIqmi6r7FABIVgeGPMFJzD
kD7kC484XS7aGi4EzAiq30rUuwVCCWylPrR2dKSlKM7o+8HgVtSESCPOjXTda41tGx8jFO7RERcd
ZBdxI6SRHhgyVPhuHIoHGp83UAWIGsoybW30DB463Pk03lr3qIu62htxyKiIs036WemcMtlgbNOc
v6caGVdgSrtLxX3M4ITOPWv/6Ez9udMolou84wzPG4T1CK0iDDnUa9HQH/QcJm1axBh/0xg/Rhir
Y9bo6tg4ibujFjhwVEhC3ziQujSHO91PTvBYps1M5cvIqsPN3vcooGkaR2b1pZWA7aBTT0cQ+ZDL
lwv68+kW+TqT7dH6JjX9GOrDqzfwptgTwx7JKtYl1dEsS0Ttcfw42hNN3ZC6GEgOTp6FkTNIj+Ym
nCEPPL5XfRkKWiC7CFbXGa9DYY/6ndRptkyGfPa6cVu3ljjaTprvLJwyrHtpFow6ckIXpRvJwOZB
9oa3Ryq4YSezoCJoF+oSk5Vql0jSaS4QvWK3Fx0ZceYY+ujFJ9Uff15V0kS+VSQ0B/nSBRXYFWyJ
d7lPJ78xoXElEVpZPfXHYzMpSuERRhNDuO4IdLDZQPKfaSaG3tGudbH9Dznht8egDSu0Ta89NWvo
34f00Gv5+Ioolf526zyW6HyvGfZ0K4WA/rWrQ/rDhEntLz/29cyGqrzWzA73glaYe60wrpt+mvfS
yxwQCrEGzPw/LxJba0DSOMUWztnvd1wOMegwbibMGvMANp4J9ckRqr+ZFrA+nD3+4ljb9pc7fbbw
P8Nv/0dJ5Y9lzr9/G1N+FX82bHV+dP/2qN1Xef0t/2r/POj/wzhzMn7/6zDz/8tKk337Pcicw7++
td0//mZYfycwQQjP9zzdRMXAPcPXco8Qf6fk0F3fN2z7n/cUmAKjf/xNs/5uugYSC53iRjcsS/wW
Yy68v+tLfvRvj/s//5uMePlV/jMTvP3j5/9VqPy2jIuu/cff+Dz8NSRc9yyd3+F67Hgsl0jjP3LM
pwKd+pR4gWvTWWsnqw0mH0gBXVLAJgraaGJ5qAEqZH+Tn71nyMG3BTFhRWVOJzu/AAHBC3VoF0/t
TI1ZIUE/VA3Q6+Wmy8VIL/bktjN1dbi0MLWMgW8BywugUJseS7ONTrmsv8ZBG7aeZmEHcOawO0r6
Kyu39bVN7dD44Bz46yJXEv8qYQCIvkFuwIVPM2acFf63n9fRKf3nzTV148pvRrHpChPMEiql42CT
gqjF2WcCE/RokTR6jHz3qoz1W1vDjzlEVCXIYTGiG9iII0YN695l8E4qrblyFm2HaOZd5DUNL9ac
A7aJcUv/46rrE7BiKYK8chSBvzIAqq19NCEmWBrU4PkNjcIE0bZ/O43MhUuzp2mVWR9GnD53Mi23
DaMBTqrjrRfp3wakffS+YO2rK4m3rElmdlNRPWxiMz9Q8IDSFOV7yh4Qgx+NMhH2YJtoqCPrG9bZ
UL4TRzsEpjpCpMoKYmYhyy98vuveqgOJKLBN9FeKx4UpCNxDnjvXvW+rulh90I00VpUfPTUx0r18
2afYKCYIl70OKzC/6Thmq6kv5l01OR+F1+M7i7GP6g4aOI02vmQONHbZQC/GjNfUCjhAVVqgS5Yf
DCRCPHC0ilKA36h5OqTiiGznEKUMOtlNL+q7UDolLYQ2OSxIKYf2NB3QbgspmyDB4klz6mOZ4iAQ
02I4Eux54x+9JdyN1BlKl5J3mm21xfQ9f7Za/Vs8RI+zlj/Vdv+qpBRbCbnIN0fUFvrBnwAtj9Ot
4eBClRkNVpzb2apvMzjooGfz9AtX8De3Jn5s1M+jYz3rLhTxgf+lQ1dxgtNKx5IVqGKNjZD3+Ebz
pXna2R1bDYV6eSzZoHsWDIWSMRfKbjtIs/aKwSVLKIHDGcmvQdNsnIp9fKOvwdKTCYF0DU+K3UYE
UbrXRqPQbOJZh+Hy3oUdYgI0QmukaO/40Ys7dAtVCaC1Hj5qJ7ubaBASX8Jsa/ZdazVl/kkf/PU8
MGmRyBhmMsElNqKt1u+SBB1A6s2vc80fd+KAQr6qcuaDjk52Z4ANOKYZPrHIOlREyM2pMz71uofX
Gy0HjYON1ughM1Z8K23Rzo+VgdZBAo+ahvkOY425gQuAH8E6RcPISSA3IDTlrvmRqOKc6PA+PWCm
pAuqAnkkF0yHkhWShrvQ8HBRRhooecEMgIzPjezlh4MTJ0C/Jw9yqh9M/1FFSUdmmfaMarrdujIn
DUMEWFqygP7uvB6blGLeQx+kKzAwFuZYczRJedYfhKSQkZNKiRl/Z9rDWDXFXjuhtLDGcK+bmOwS
BY9v6PUXx5Ifk1lDX9Qatnfx0O+sEYlQ2+o7W2XR1kz4/KQIGXajiUok8qsXI+Nv09tGGeTsGnbL
a0cohdt9GnDuD35NSJE+nDAUM9k2IBcjGrvWRfhgqyRDHHBj2/2DCCce4MmJOqVpbsgsSs85fFWo
qSBphuytq62O8I+MqVVySHTPPPqQKwA5Uv8XWMJXJGgZr4U/bcDM5tteCex15DqTtuK9xTW62GJI
n2Yi7k9mYcEjjhhP0RiiK8A3M+ZN4IOcYsBOoj3OsSfXm+3XyOI84oAOMrV0Y0+ccMkZjE59KX7E
Ke0JoY8//MjVecexe8Jarm9njy9KTZOxU7eRE6hIM/aY48Xa0+zwWl8Mtt51NqXatd5N5rX2Q9Om
6tp1TnFlBEYogKi4lXsg0rpcI0rWb1p4bFNWJkEeDmMg3bp5hBBbgEgJ6y/feLRr3/4k/Zaxnay0
O7egJ5gQnSoEQCC3SVi3KklEDyhf2r15mbdk9BJ/0Ol83AXIuTN0NHAetnGei7Z5by0bJ4CWMqpA
QPccd1pgaoY6JDWqUDU4w84z4UyWfkW6XYNdslG18434qityGcBpNBAG9BHkumuNb/MEcayPKjyl
wGfm0izuUKbsyEAxblxN0rktDUDHqkse2K3AZQVY6Yu62eQCFXHPIkP6BheTYk30cLJthRrwndWd
dhpoNaXou68MUJmIvarAiF0oeNFQIcIsBaBBQsYY/aA66HZVbYfrOSf0V7Uukqmsa9ZgSslqxBcK
iVYZayKQ6JHaaCJC2jLYtFg5dRr77Mq21jS/2Wl2MpB1fItJhGYyjcEx7na/FVn/rGX+Wrv8Ubr4
VFXCdGjVUlcJrBLc//ntPi4klY74D4M1OXFS84b8DgcL5CgPemfQX+KlGW2ycZHJbQvvM2qHG8Vv
t5rQhPdHS5JGMqrrRC8CuyqeEWAlJzYsnMaNBhm5MX96AjUvLal+1drNOxm/uxR7X++4n75CUc15
98tC7nc1eEoGVdRv2kmOfIbHhneG4GfGgsDUkfZC0r2Nq3nc9eYQrXOPrXKPcmPVufN0L02g7KGl
8Jy4QBI7uyZ4PS75wwmz+Vm4/6Xw+/3Ncugu/vXtgjPhGxb9O8FbhUxQ/FHpaaEqCzJcPnxpspbM
xSGX/l2Lm59mJyUepg4qPt7rlUHHngVMu5vL8hEh161GjtfcghgerQZQiVmsaxrpsKzQixOFYynR
0eRpiRlrsTKKCLcXUEbskgDZNsIV6Q1i1qM3lOGGjJ9p7RG2oLmFucMtgJilO8FcwcqD9AZXao2c
KG7x/hgPfZfcT+VQbWr9Gycb+k5185QOlAhL0LSJNt+SV747kCdi0pA2G+zNo7oGC3M7pixSnRo/
FCqxiplFjbTeduGcDpEWNJwsXCPqgtKIkKWb17NT002msaTjIzY6k46cNn5XuQnLpq6fUFyihakR
wOUWBm/VnLSODTpehjs6Ji9VTw0RJsPXhN/eDwlcwtVxG4FXmtOs2VrJUPP2kpmjsGOKFkdImVRv
pfqhm6rZ8E7Xmz69hXhx7y14M0dbJ2L8ROv23cYUsk4qNPuDT8yOkd+DH2QOaX4a5SvMvMkeom3h
DyeTzeE1AvFsnSiPLnxYGEAtzSS+hmSRB7LFM5FHIyKwNuy4cblA1zMcXVJRESMz3L7c9vOYakY4
HhYQVJdnmEpQMryZNAoaDbKD0o0MQfaYAMABhL52maLjqFye0imzksDE8uPyZJcX9fNFLHdmhlEQ
3Hzz2+v4edWR2e2E+v1wedTPX1fhS0cmKHo+CRa98Mvv6ASnrrphgH858tdTX47BX6Ufc608lJf/
6OUF/bwK1mNd6478+f+5PNbJhLHpfcdjOJ5VeHHq504AmUZJV173ciyvL7f//LHtHjKp6sPlp8vt
lyMuP+aGdYt3Umel5XkuN/06rPPza2J+5fHX7TNEcr5jQqMjUjbHwTXeDJFDr++WQJIaNmpUE1mS
+1ehRkAVHBvssX381YqecGzhgyW1ryCn7RBZ2q2OlqUIcMgSKkUSG5HUDvHpBf0/bdzPWb/VfVox
PXJpyBPxppfWHhOwaqiYZSXutQ5zsAdXatXMkB9R772SGqUokKQe4MPW2pQiB01HXkWYhsz4sdeY
ripmJrjo136Ot5sKdE8MKIh6ErjXlRizXdkvImDZfEu1fJ/UuB1aRKo48EbUmSVPgJ64rIgDERmA
p3BYvFwAPu3mBQnHk20hHiWR5W5GSWPU6kfeOGLdvNAyQ5pn3aTU0luvlYzi4mxG5GQ9Zzjiy3y8
VST37UI9cSGjklGPlBruANTnLFK3LdMvUKkjUiHmKvGoPsDxAM51d9QHt5E07nTTpFglw47emTds
HEv7AQ9i8rGeYMWiKjVLE8Eq3Aojzh9GJ69w3YTz1hvAz6ZRiUrE3kUR/DMzCvOzVy2nhRxntpa/
uUyaKC/wOpgdpxA3JF5Ow5eaWFjL7eo1jmJxmgn4ZuC+Yhl9tYviqqtMtFk14KhieNLc+ErlWrOx
dOuVFjrWew2dbuozEdDafotUQL6XNVBwYZC9R1JFvTG0ki5sb34IRKoGxGRrsMKAeN9wa5sfeiRu
+ogvFNgVz3LHTeJUH3Va0SA1mBJXSXHHQv/gNEgM4/oJCX3+hq7uzbK0be1C4tVaZK2wnUGgN2qg
UwvcpZGeF7SUNavC1+4dWRVvtCOndT1J9MEKcIQjgdWlCOfx9JvyWIV0tPIrcBqcJUO4sCMZDeSV
ogSIJ8FMKlTYTSO+Jtb0nIIgRsqR/5iNDgMEAXONmOnRQnPqOvjYJmdtM0bg0zjlY8VOFLsqMcnu
k7BQSmleB8Ol7d7GzN2lUntEHVNgonWiTd4hA7PE9FW1o84Xzlz4SESvC8a2G9u+QpY8rtMptm8c
DXRxiXnxQJPiqV4kYS3epGLo1qmYGTXW8RtLnRm0o7yfbGEHxGCBFjBupI7LZU5ReRR1WgRiasd1
rzAllIu6G23sliETa4n+FPtRoHR4gQp+UDiylMblcGuK4r0XXnHjYXQpCvedaJ2qXpI3QLggrtdL
+jYnu7wBypweTJe5NHX6NkWhig+gsAOw+5YRJ1SeQwct2IKFORR3o/QMMsvXpcYmU2XdB9skxueg
DHd6CP5wbjpwPZGlgojNia7mhzIrvkeKJufY6fiPAcuQZ40rXtozK+cI/mPA+UYkjlw7VOErl1Cu
CZfkukL1sMbP8sNqeG+Gfaam8QoViwM/x/tGtt0ZsEC/R9VHOFvG2CX1+7OTgJIILYJBqjY8ZplX
HG3C7H5eu/zY2rSNNXsvBrc/IiZ1V4QivWa18wZ/ryTohQ55PrTHGGNixtlrLI/G0jXSSqdkHjrH
mHEqrv68/3L1ctflyMu1y+E/j7z8/OuYnzde7v91eHr5Rb+e4+fD5fDRTI7aMuwojpcLQuyjeV1e
GtuXq0i3/3LX5Sgz8Riv/faAf3MrebYALf484L/32N9+Ty7N7IARcEVaXHH04I0e9YUGqTqD8uXy
c0V26IKz4n78X9x6ufrr+J/3/3nor6f6rw+/3HP5dX8+27/8+bfffnn2f/XwX7eBBwnGyqsx3YK4
jJaLOEtdFDbL/++3q6IFtUq6GrcSY5PNKGkc70D8WyeG5jhqUctomGuqtptje7lA8aGvL1cvN17u
FsSUwt7462MoxDny10GXx1SXGy9Xfz3x5dqfd//2nL/9jn/5iy83ulNP8WaNwhbbXy/3cu3PG38+
9YjYt/EDZGkHVUB4ore9FqX7ipu+3diCdEITweHI9mmjW5m9MkusRHCKlMe0qpCeeZURZ7j2tRN5
oeADSqA3bkzQRZdsGxzcq/Yzq2jGMAwFYp6TzdjoREuN29KhyydmtkOJO2WBVO/5LJ5cg9JygHEA
xhNvxQJurHNzByGzRYyvbSJK6F2GF7vM6iOtgLfBw9XTATxg/zw/eom1c6Jo7eDiQHEtMtZLlwyo
kKSGFv6A0qLrSBvWYzexNyDfTXcpLrJ6APbn4ZkT2mryiRwxYTCvCHxEpLg0JEVYvodgO00yjtd6
7bKFiY0IZAxOKThUWwnucTNpRKDgqEABGwEDkbKDQoH5r5DDPQDacJt4n5ZOxFPqEnHTQ4qxavcH
o7vXskRUyqbwEA/fTAdzzSSdaVeFLuhTfNB0iQ3sVNk+JM+ErQh8Snq5qHOzFwzOJ562gD/h4AUc
5B15rN/TfnjPWL437QCTdDSfCw1jSykbEsAqNJc5UqWN16mb3MimwPfpGQy+BsKYVapzxVepz+e0
0U6Ro3+Wre8Hoe9/mb76hCF/i+wGSLc8m0i3gKo6wNxs3yGClL2u1XETUrhdzFwXuS9FzwLurvFM
saz0747PWNxQrnX0ZpYwW+8PArAcr0W310q0WObgdNEmR2Hgkg5U6rf4YBp0AQwoTVznqyTx4qM3
gpAqIfY3skF/y0bDQHNxKmZiUqdiMxi6s6OivOZYc+dmJvsUvG/WEJlrGMThEbccxPSJ6N06a8wt
jV3SR9LBWTcVcVUM3bOd6KHfjFBTbZVXu4y30WhKY4+eF+xoL/bCh+pcnbFvnfOC6LKUJJ/V5MX1
YulF0TdOFKVONkKoNIiQNdLv+lTjpI4Z+88E7uSUkysCZ5kEvCh4SnTG9SlITZ0xSNY8pnH3BJPX
RFYaBlXWqnUzjxVtHG9BRN6lOfAdbZocgIjkNlvDxxypE3DWWzd3x3MBVMir9BY3PBlkMZau2ShZ
59m0Iw2vYIvp3DkjosFhiJA6TPI7S6UtTuOr7DuCpBhbjw7FmbCxtcy/l6X9VTWOuY9aeSMd+35M
4QfCl8BpW1ogQnN62FYaXWcOYeDEYu1tG5W2gxxSjwiTSNyGJiqcntJv175/Y7hWtXUN3HNTmm+N
yUW/0rMC5VALlAYWkVBRLHY7FBtYUqfuRiGE2gvNucmYW9/UmHC1/AqvGwY6J9X3mt7qywfiDfvj
TijnVMqFmDJhXBiTgg8bJfdKrwDr98pkLuxLGnFUe1ub4e7K7hR73kiHiJ76WFXo0lCCGNAXvQ8n
w+iHKvGhB89qydABnIyC0DfLV2LXTrH5ptidYHGHiErSKR8NthSzCzYULVowW3F3EKgCa/IpBRye
wSbnxlsk2rryul1rzBNvMmdVP1tyNTu6+RNVPF/RnsRuxyQmhQkz5505PEz40vslcNGoGivQdCqp
lMrX/PAVvqzLs+Sk2K9QtuB5HpNDxAmU4R6Dd7ys9PB8mNU6srnGesnwMaN4vsvDJLy2RxrFaeHX
gGuHnqmy0Z8z/lBd7R2N3J+2hV1PW8eN8HInS/oFBNxhkGZgQFfKABesVB2TwDuEGTmAUC0pDaHM
WBlOAAtBUEZ0A4vqLnG9aT8tWI0OCcwhjYY7/AjE/0mtCBJLAVNjKgj4BjWRNcN8E0fCK/Q9O1kW
0AHnSJjsKg1GvSriF82kA0JQEV6ge2Lbkx019pK4wL7O7PR4jUyTZtHUuUdic9dhFLmbWob2OgdF
lNnv4yTVLTF6bxju8k3VaeN6nJAa0Axa54UGsG2JUCktxN5gmBgRhcgYXIn/qCiNcKMX7IRMu4KX
VScfXYVFVi5K8jwCnJ/S6LbT6hYrEn9IGKMPumG/tfotcfVtgA2KOJaO7GrrdZ6tB6E7h5gqcjPo
cG6Nqs5f3fI7On4EjkP22Bnhfe100EElBo0ijbUVUtF43yNuvfLzrS1Jv0SVcNXrhb5Fxe1gLCkX
9JLsdBaNuSGNMV+Zyv7Ahtasmo4IvkzhBZiMp1kCGAvHFg16BTCqT3kVNZ+BUJNMgkeft4s0LxdW
RCAZ1mwGt00QEXvfw1hMaGlaG3SC3GAdaQ+zC4lxLrOKOIBiZ+VAxi00I3v5hCLCOmaTPIcGTmtA
Z4ufyHssCJ3fk0YA4AB9+gq8C4HuJUYAFvC9kXDCqjTjObbpWI6ldkRqQzNFY6gGFcQCtWfdazFG
gqQEOFokiIqmBetqVTC6u4Hy1aKqicz7Wa/sQ8F8QdjNCOuwAYNgEMrQiIe5Hc/CLiVhGvkbpvXk
PLurXBPjEdqr3OT5ML32Lxogt1Wbt+EDjZUrxrAV+Qfhh47qsbcyeeoh9WgYC7e1HDk9p0RatD4v
2tbSOxVFN6n9FY0uxJcUlAbU45dSIOjTi9A5QKzG804Dv8jDz1QZgVnZWKxqhppgJKivND5hcHWA
oTnCWOUHunD1DZTuI/5GpHPNgihA4gdZK+sPIw3V2MMFnMf4reqIPCr7bAJXOCKz4j8mijWJSGLP
Wx4GqdEAure9U+Z7DyCzXDLv2JxzLlzlNInakFlsxN5s8pv5hOP+u8NXfwSkcduYItr2mo4hEWYb
wYrewZ68J0wmjEJ0g/3/6OGituEViwGxKPGLO2fh5/XhEDDo7XcM3+I1GEByBZrY3CjnDSm1PJdt
/UgeuNxodvpJM/ONpOUvCJ7FBqPnrV4Jj4G2axLrCcnDLRaxXwsSL2v8I4PidoesWd+qEYkZ7GbD
y0FaU8CynuPBRSqeIuoiDJz487in5u1mkqAbugRd6RxA2MGqAxjl98+yIU/ThCnyIEvj3kXXBhiI
mPF5TE5lmzMSwRSM8izDEGeA7h8yrMduQnKo+wwOA8BSNzgHPs1PajCYugDb3Qwiu1ZGg3e6z7Cs
lB2w1ihfR9YQ85L0Rz+bqo2IzZrgUkZOA/WVcAkfnFlWetL2bDGqE2L8JVqPhGFheK9EEFONo1Je
qRQYM1WpD9EARAp4HYu+ED1w2lcRYow1DVwysHK6HSTo7U2fqEMCszHwZw+NriPB0N89QMCrYq7b
XewGSiYV0sEW31OxJc2y3zqOLSHlAHxMiFnQBbPQMH7RtWs3gsoSWdpn5nrgqEL2OkuThF355O30
YYzXQ8EfO/OGajeNd5YD5qKt8AqSEmcTqCuJ3cYvW3TiQddcdXA1rD9oIEjJjnCOBADN8qx/L810
OGvY6imNm016jHOqiYgGHkleyLvhfaRIzs2rmhxVRPNUPyczMtA+OPDTLbzhBrKxhtbSKimmW07H
9UktOoLCxB/YNzAvxxgURv7Ox0/x10L2DeMCpvsI3m32B6rZevyOVrihMyTZXwhExi2zN5ho4I7k
e0xwoIkgmk+Bh9knw0Bj6IGj2q1vmk9eMaKIGLETAWiFIcyyYaEgw8FVlKSvJ3QSmf0THxQL8rgs
LGvRTCFQVJQabCZWWVWfrAG6BxwwYPnlLTSNhcfJCXToKpTGxl2aMogDm/qg+S0GHufMaHmBiaBA
nYVNr3Mm5Y4WjtEXSyfUfZIy/hHqhFuSNRukwLcpVbUJyt6ajjVLpw6FwR5tdnJO+Q3J9LfMy/GQ
Cuw3cEf1tS/y+8aKCfxs7lvgSGvll9mxHrZwrsltzOcsyCQiE9iuS4H4o2qtZ5TU1C/Pjt1bW9WV
1appnPVgui9hlH9MjotnqHpofCJ4Mc1/I9flFkmeuTYR5bbURdP4JgGIbQwz/irn/tpsgXGQPp4E
faZ2jmxxnQzXcpy+1wbjbtvVXlNHPIfg8ijHkdBPzJEzDx0RxL+YCdrGGtbJiKkAAD5wEVM+l2B5
+ZS7D7NvBb2n3Wmk4gQtkqVGvDCUcGno9eaGdvxVDGIMm9SIYa2D8U5aDCUQnx1kLuNkY3vNrspo
BhhBjh8QrTGw3NLYyLBHYennRxhed0WmXtWMl9GzsaF72ffRN+9JM2w3jZgYB/n+i8+IoCgArKNq
wnebr01sjauis95Na3hxnW5b19QEzW2XgQy0YkLIazFfCQ0rc9L3xGaA6Rpqszp6uE9SdwHq36Vw
H6jTYAspGwkW7pnUc3NkAZdH74fGg21iJAdlITNEidtjokCekmoETAM0z7Y+djtg/PHgTiC8DuhE
tn6Ihxns+GEc+ngtrCEjd3u4A5KtztqHMLThKkkDu0nn4+BLC3Wo+mSzivvQ1HZGCkMvlP5tkmTM
DWZ5Yybw+CP0TZHFGKPODmWmvtqxqQPsgzUkJjVuC/zRdpREp9FNAhvhJzBdfEtWYVNOOO1Tp2iW
5pF7GL2ElFH9tY3Ab5OnBd4AhQgzLtRXYddeJRndd8O+m3JIv5rlYWBGXDwNpCIwMUX2uyB9JT3h
fSRsfM5KuJSlJxmqeut6rJKJiRmQ5M6QrUBxZuJACB718FpCjwLMuIprDDNQRmGdsYKtBscxdna3
L3QGIlmb5hs7Eo+d5eo72ZdvREBD87YBP2pXloy/Iw/6sN0lH1Ur7qulh0mUSOA5gdCSMhBjheta
Uj2RRWGs2sQHkUPq9DxPh9iZv0dRvQSR5xvY5iQWMZAEd+TgqKoQ/okO1Q5pMVuncpmd5uW29mD6
QDB/oX3NJxsjtboytKXJ7RJ7oww4CSrC7jt11muZ0GKmdfAjn8195WoOJ1TyTW0o8yhP2Fl3ITto
VhY1E5DB6OhYVpi3oNkRbz/hzQTSl0wKBG7SnQhShvbp4vtOCuThzDTIkGOQU2bGKgpRD3WLzs8s
vXPiqH47tj7j/VKHPSwZti79isKb36SemPvRFmtGMpy/jf4JlvptUc7vhkNdU0PequUPGsENeV70
qix7GVELwmIVn1hjIvCprZgMxxShpY7bGcfMwWacv7H13N1h32J2R/7X3swerTKDs0UH3XQb/17q
r1AoG+J1duSP0rfyzO8uCi629rQSIR2QPNt/xjmbGICid5wz2+2oqWsKAY+d3fjeKDPb+KP+ksrq
25jeo0+7jqeSOAyFqAPKHkW0/iyAiAVa7j40tWMw+OoRS8V9eS3RJnmoR3AU5TMsBCT848F6Bqv1
iiPa24z/j6jzao5bR4PoL2IVc3idnCSNRtF6YdkKzCQAgvHX76G2avfhqmRfS5ZnSAL4uvs0Odts
7vdFNmnU/6zdzBJRW/31rMHegCSZAXNyhqEd67FCB2PHy3XkxH/Rewi1CvspaI/9GDxWgziOFT0K
s3kfc3TE+JnccH3sQg9XRO+BEFBV8aBqH0dJLMFpTYwkJ1mwggSYxfv3GSLV2qG4ZePWIW/HsnnP
uQNrnxQlCLMvphlbJApOhTasIOixYzPDq9SfudkdjIC2FAt3TpQFp7QBtxPb+355intdlO2Bp+4c
eCghEcGNLu1PdHyxnpqfyffnXd83l3iBHQ+I97u8lHftuLUSetGEK15Vm+HtCO5SDrxhH79n0qL0
JkOY03oV4ETbmqHacTaSefNIJfubnXDIVsx0BmCaFMpu5rHfzqQcleU9k5zAdQ5bbh3YzQHP0KrO
icOYmJDWGWQemot27K6xGUkbrNz4Q1gz2xk8lavZoChqbD+7bHpzlAVlULOjC8p8Xtk1tLSaKVQD
eC6f6B4JE+uFhJV5+v0wtuyOfz9jfGee0i56skKH2GkSQSgIJ2s45BYbj9EIKfNKcWnqQh0YAhyS
AgoeQBOY3uTN4k2DTMRTb0HjuYJpqz8EaBOVHR1iUsTMK4v60OTDMeSmwBFXhfM2+x2yJ3IpgZ1H
XBcyeJJLhdSUR/cohMkqMlLr1GUQtxLp7/mvOTkRAo0yqZpai2FC0TNw18JwRcD5/V8+ytzyI4Vn
FQfpvvGMbl4rG2kHUjo6KmRaVSyl7sDrYREXPNjTgve1GQ/+orL7aSx2bTuhlYT1oZZo0LlKLpIK
pBoETEMhCq6+AClJpAf8vV5fAuLQLvCiJCPoP9jNVsQ1ZAY2u+wS/LWRyewAxYDMr6yZCdX0QJrK
b49mN70kfjdf/Rl7ob7oSfibmOrpw+QmJ3O0lyEcQ1EiJ4bEnmTXBg2ME1Ni0gmIzQb4rtR3QlZs
C5luKMddRMkjoNCoO+EE9hmqARSxze7C1hbRb9SMDhUTJCNnBaWN+E9ij9wW1MfiEfAoxKEhD4x0
h22hkeB6CnTzlU/t1qnUPjevmeNUhulPam3BVzyXYf+e5SwzSZ5vQso5NllOPL2fzHHDPHZrhdbL
LO0NRFEUTYsQidwQANzAcar33ghxbfnevx8ok1jKYv73a3YU6mQMwz4ZIBl1v4rK8iEBus7YTpzG
BJsEkZlFwQjhL+jG/eJEdv/7+79/vl3+vB1lRIcESq0djOeUKw/zLgHB+kDQAuFq0dzG/332+3uV
5R3laIPedqFJ+RltrAw4+Wlkq06/NZ2/n/3+nie0A7mOJrrMIZpoZi5X+IAvF/5zg+93E+Xu3zYz
byN3BeDomQaeQDabOaO43XQHsdbdP9mk0NSSgGGzttxVpL14Hw7DsKpi774XQ303hhGPxhJrMO0M
T0HE5DeJ8G3kzdITqc6sKTz1qUpc23B/u6H6ZyqYl6NIQXKcmdFip6XDnYSSk+C7/eAFfGnT6Smh
HYPtS8IcJPgmZUtZaeO9JmBh1k1qPLnzfaWc69DNzFjSV3tuHqyof9LKvzhm/bWwZcw6w5IZ1fhs
OXvUtE9boY1EKA5B0szM2ManhcKdqgG/K1dd1Ix/wGJF295sKVPKrQcpOwjQM4XqMaKz0XarIFJX
Qcd8X6ScXPGfzZ13I3v9nOpyMwbGZmYwvdVME/YWWjySBKBwSCYMMW+t2V9zD7m37c9DLO215mXb
JgPogfReDWDYmba5VJnIH6tz7gnfE9aqYehU6V2xEASynvhzNiVfQ+ex/tT1drbUe4bUNBr5yRTG
IRolan+Et2T22bnLHXuxP0RTsawkLWmp5UPa59bRca1bW5oP6aFSi7s09j8bs08ukz18FyK012lj
P6dG+jk43lON/4MyNE07cXBNvOJrRl7bCrhjRsU5NanfrX45ScGmXlk40ACMhXdpLlOWk3C9NMlC
I4W+LJ80yTTy28bGK3Fte23N/LqjrchPGFOP3tqhkdiz+ydjsO+W/2aneFGu/Tq5PwCc54Oo073A
c82gmYbXXnLstoGKOgGUdQR0Hkvd8NjSM8PgNjJIWel9GVJbE+uejjvwDl3h3fFisQnDR8BDnPYx
cJEq5XQGnHk31foMjDs6iAlG0tJlTlsPICzj2kJS2bMzRnevaRGq5gm0SQELHTzEQ2+O49FfStmY
eEA6LNxt43K1VIF9ceDuRn1909AjqcQ89II5W9GSeetL1pORJiFuHXaDpeIvVIT7KBfv2SD2sFud
uhbAXvnlf38Ph525/f3NrGSOaUn/O5Eh/KX2yYxLEm4d+8hA9j+uac9bOhBONdai/dg5F+CTexnP
m64J8uxiHqqpSY40pdP/FOTrVCenuRbXRtEGoVM207LK/84q45NQvuYCL0rRzuEuLK2Tq7InZclb
hVXY8+lHIDhA5iT9TCGv0HKvGB3BvvaYnxSAbrMgvRM9JJaJTVRa918CHz8+U3OFuDNzpKdXOoh+
vEgVm97NngIW0D43vvDl88N57ltothtIvM0a2x8Zzi4AK4WHZJ6T7BBaxcUrJxpcHeYvc+ha9FSP
bIMatv+4qYJL50oMrmGQcV8TOsga7gwbSErVBFA8+oUz1k9/jDLoX4wEvySD9G1ZoWJNS0bv/8tW
qKtsr6XNvrlcfLoOL1vHGWxd01yOj3jTean92AcK22zkvTA47JBQdL8GEPwP/1K9i9M6OuXpA3ZP
9BK8orCjJVQ4Sm6corz3q6k/TjaENkVHZW8yvkOAtXg48NSMCFOw+/RgexJmJ5EQ6ys4LeM4OMbR
w3Z8ZwfzkToCuIl1TtAIQfbSBchmc0hgb8rOHhN+g73O0SpOHHrMow1XfM3siUIVEVHG7Eh/F1v9
I/P7aD9b1jfcpO4U5CEACHS6MIERo2l8ZGRiIMea1sySzZnMNHEsaaqOZ8FOQk/NBB0i/IZKjPLZ
0RhfIBBWCr4Sx6s/PinaxieXkw5V+JjO7l45CSgfQ9I0M3j/dCRewAAcEIbYtTneOhyO7NXAcRKk
aaNyA+3+xcrYL2Sp+TV6eB1YvvSTKuwr/pvTSA/WauamD03EiHbq3nuTs/IAXZkttnnPnVGv0q44
+oHAds1QAahcGszftTc8KZ8HtoypZLKGr6r/k1Txtz8Yr6kzMewXOQOQ6isGFR0RNt/Gc/VBl9ts
PpZJ9FpJpNAIZcSt/9oVTUDNwMwmJO1UZN++Q/IWPq6OFAOCGBJRY+xD4qgyrdfxkjlq/erQV+NF
ugxIahSqlWqcS6ap+vJJC1CB0WAKsJE+QNfCvPbyfzV4Px4NTT4/GXlwh1gCyno5+gT/XAxwZmLs
89Q/x1F3nn33kvcVIx2VMHVoNz4efHIz6ZebOP+aimrjpqaAhObllcranex87JFZALI93QnpOZxO
p7fW546Jh6c8Gt4b5TNl6nfMfzjCR4/oMc2my4anxtMPPU4Jh3trE5TRa+SO16VxiBV1GzXxownm
lwOUYr7CcIkWeDtoTmNgU3wWG7RUVMlNoasoRhWRfVHhRyzHRx5cpc2PTa4EpFNDcs9mD6s8qKXJ
44CKBrDNaze95lyrEoPYkXuiLWnrdjCjYGvPqOEkCup/OUxNnxJ4Woshw0a8rHfsTx9mOhb6AZoA
oqbu6aDxQRESuIbEXM1PwLTZzVBLtQZstYDSM8/5WxXsXbpO620fRnwhoraBa4AfiL2y5MhdCVxw
SwqLyuCt0mjNiBuZST8oGAmAeYW2aALppmEdqISiohmN0+1RCPRMbgwHcOHlEoFh5IL1IAV5T+3c
f8iM79Y08L+rFEEsV/+CAhJY2yTbyjS+e+rYYN9zRRE2utZh8a/Zx8t37FxOAlGwciYHf2DtL0aO
AW2geZhKWptDNDcG3agCHu98pz8ymB/rMen2rt2968L/rMfa3zpyCiElcC+NChBmpJhqlUF6miZn
D+RB7r1WsJUqCBUM6a1OTNY1C+fFFH4K6n2Ya2HHdooPqthJGMWcJQvGWFPjY1wVlwRb4K5wbdRU
VjXB9GLr5JhukuCnWNiHZreLdP+QMYWSrQP8DnFsykj0RU1HRY87frjYaE8E/Q7N6J5rxqaQfyWk
iQSvcTyOn8QIHuLhaMcBRWH1V2dTvG3q6l0DNUahqAAXdCQgU3KTtN7wwvfXCEj2OoG8ocJ5YxkB
s1ZrPljsYtNZ8NVgelemkW5oNAYpYb/Qv8hYqfcPCfO2VUZB44b1ZOaugzKn3pc3qVFDvQ5t5IcI
4vDkNVtYuxdsQbH1B3Qt7C+iPYb1GrjW54BEO2SE+jiQjStiH/UqpLKiMjA2jIOEtwhnenmsqBzt
XxfxG1NAGsFN+S+pve/Z/syN5Ie1+68PM4F63JU15Q9c1Ze04uYui/4Wllffxt06FfA8YS3yVyUn
P7F/TO/RG/EDKNgD6/gazcEtR+PFE2M8mk3I9QSVJy7kgT6ea9VOD65NIbQDq29gukM7Hq6DhLkX
LhaoYn1ysGxrByvuORTGvmyNvwEw6pWIEGc7/zbWEOAgBwLj4tHPtSSK8b2Zi48pSr/Q1BkRRJdW
kDr6Rz6XIpPXfjlwuOvWv58ijDgcJNjo5+xeAI+t3UhKdp6IsMYhtmSyHSnCWtiq97nH1VK5qFoE
jkjDMosG+8eTqNZyXSuAc4N25kuYLLs682BW+StcbvcMMH5Pso+3R/LgCZr4qUirB53hJUN9MJet
EkQACz/JbLk0NfUJaoXIrY1teXd+VnmrsTQuheMxkHzQKas0xxt/JIomng0Sceu5ZQ84QJgZUUr8
NI9XhgiTXabS59w2T6pQ956GpNyle9X5nB2s08g9kiiyOlHoJId+qJ7ngeU56Ksf5givA+U9bHm+
RQrSlEjc38kItkPFa5ixNfNLAM52gQg0piC0Z54M1cSPGYXs6FQxnuPpY8r9j8yX70OlPvqhpfZ2
4gUqYuIkqRMcchU/SqZ8aR58lyl8AY1izrzqw8FZspp08wJsEhRItDdQ1emWASjq890xMdzG4T4N
5Fugyl1noGDljE+jUNNMzlc4Zsce7yvrxxigoToLld+0Kk8uzb1Bg0TVL6D2ToibZCjHiM/iqAD7
cOgVhKUa9K7es8Vrt7m0r7Jj90Ta7rnhPC69wN1mcfEyGPXBKqcPbtH+QJJqmsxHVWfAfI3oM8qQ
y4KOpMt8Xzr8xKLW8cFI6CfBzR2kmP3yne+Kh5pOscYQa9dtMES4xGh2BJUOFhhanPtMULw4/rR4
+LVm+KnmmMgaKbyWsZDdJKQ58vEn6/KXsuD1gq31MFXZP3SHa0VZe1JP78Qat0wZGR0F2UvPgw5l
e7g3Gdgsr1WSOhccId915GPuhxDK6Yp9m7uqin00hRReJmwlRvliF6S2ZQe9CEPgxpvLLxtxGp+A
ODjEmt02enfi9CNMqn+eZT0Mgn1XSsp5ZCg040vXfrpfXkpLTU9TQvVEGEfHUXQb7S5CxJS8uBGL
J5tQoP705/GvYdB9djBxMXF7RW1v8fBhx06al3ko0Gxw4/HO7VomnQ2OPYmEayVsV0ifO33wCHzx
pB3NCG1YC2nvTLwB8agvOfPntRvKp9+7sJ+52u2cqb9pv2kMl3DEzgP4Z+1Z7zIqjQeFaVLSjAcJ
+HFOU4ja0Z1Zov+pnskR0P2ziySHbxb27ExYToIs2sIDZtrqTT+EP85TPvXItAnHfT1iyyJoPgJ8
x0L5oVrPQf+l8NT07ucRm0k7Gn98d8Sa5eWXMSlMQmPBxMBfUvCdzNOpzcMWL6T1M9dKrDk32dQr
OuL8+yGrO6YiHVMsXESQtjRNAqmNEKHHEBd+E0LPnGhvzaWogQTZNFtO9V4PbXb2aWA4gw/JzhL4
4gHnHwlCQ57Yc3Hx/H76O4EifbViI00azHeBk7f5yWHIWLIM1sfSluYB3Fty8bRnnBOfz/qcnYiV
iCObSGPvTePRqU2eU9FvfwFPtYVYG21nnslHZuhEnQK8LL9TMs3tjfzFh99f2tBDVv0QZ1u/y0Os
i34Aa582lWmAdjS1WORzr+BDH4+47WZU9+X3bJqswBIvn/7+GTd3qKXx2NCxB4FuWi8XVgdycXE+
/34QFXGVVbw4vX9/nYF+NoE7lLkznsPF6ZJqDlEtxRxTHxVn8JgsH7+f6qq8sTyTBqRHnaqFxbz/
O4VL4kNfVtU1jwkahXZ4x35SjS7ItsAh1taLW2Q3CyTYoBYi+VsFVXz/+0FoChd616MzdBpeBUUG
ajR5qTCUEYh2b45CzqD8u9Zlc+YmZXOrwvr8+0v2k5e0Le1jqwfjrAwqy5Iwv4/Uguf3JljSOeWy
o+XjP5TqEszDVWj9b0Kat0PqWMku5U+pKHfSTskmtFOzw81ML0ahvqrOfDVdTIPRX1ycLVZF5CPA
AHtTm9GJwrHoVJrGM13VqwpCJAjur67ulqt82s3Krv/kDg0maEofkLnsdQh13AnHFHdkwFDKrcjx
NzvZ06snCGgJ1Da67e2EM0nwalmUcNMx4wJOjRlTptrbZnVLL3ob3IfSgfpXhECda3fXCd5fIDJM
Q0pTnAbgoQzUl099L1yAGeW2A9F2+P8fsZb/GeDvWVHuuLgz5k+TZuRdMH4kcUWOrA0tjCvDQXfC
umtaPAxpp5zt79sczwK9p+Gh6TRFtAq4+N1MJhTbo/jmS02viHGyOFhWVp64VsmsmJwwOWYWBsTZ
2BqS1yAg2rMbWolzP1PL/qk4KSdLn2x4EKSk372+Gw4iLT6ThFnbpCgQDfF+EI1Zjh4Fa2xbbpHW
hntrenBKKAEUKeFmCPLolLC9zKC271We3ch4btNyqeLLKC4MaorQU/JzI0PiledwnAJy/zOH2cHJ
ZH0ogvCOt9w81Nw4qRD4cOySltzRGzYR+9wTKdAgcnlRALmvAuyI5J/OzMoGrDsc9AZqHK+liNk6
+vEF4jW3ftCBd7VNrqmwcje9zUwNrDnBmTm5g0mtzwEt6VLO7alNpovi0Hw0EsjlcM0Z4fgBSdLk
LSia+G2YmnfTRshKNDV1rmXQhjyHtAEJ8pNJrvz9EO4TSieeCo2FrWIDsMJIeQh4tR+9CreAKeXV
iMc/In8bKtmcBulFj0TSvqJWFCeDnQxUNhpyiIz3Y/MIOAsknamSPd5N+oOYNpg+g9lqFNHWMxj0
IcUqkJjgGjOnfWBcfBdiN+A5Ph7UYGFydk2MYmQy9o6dvY1Z/ViM/scS0s5GRECHbrwtztEbW3KD
UvrM25lUEe8H4Y8rC0N5lBytqvjXcTbfjL5JbFEvqXvhibuM/k8eSa44zAkqYaw4ysk5+3Cq8QYk
173r9BBS/cUXTVUVnN3Aqujx/QoA9b11GS2XrVTbssC7RHRNv3BWoYgqxGrCDE6/RCzQ4Bqep9D+
UAv4AvOivtGwtS5cd36ulg/48o6239C2MI0UD6dm/orf7NI0hC7pQL5zwsE4ITUbm7JWA5G6KHtg
5HOF3hLfIv/q4h8/jwap9JLajZ0HwQNLLCbnSfvGHmmGR40z/Stm/Kiiiv1965KuHMT4HvoxSXOu
Gnz4AuL0Ig50VFj3lSk+23kEFbNXVWr9uG37nmQNX2H45rpkCHBhirAd7VYfDPoQV77AcjNw4T5X
jnsPhCQ8cmg9hVG9Eqbjfurc+ZyQesgZjNe8mdtL0U1Psiyic8eJHTetfywL+5VzSLIGRzzs3Sif
HsmHvMmiByoyNR7PXpB3zpQUW7jsOH7NML9FbJF+CQWsle9RRTa18DklBq3zHM/GYyNRiuGZaR6P
iD6xdi9mihUgAgz8jJ74ZWP15TohS5lFuz5Lhj9mll6Ix7V3Y3aqpsJh8Gmos8TtrSovfowNaz63
Pk+JuX/W4TgBjYzuBlHlZ54UkGfDehv58BdGU7ZXy+fM4CnXhVScod2aynyliGw7CxMefjmzO7Ww
knH+YEoz4/Rj25jdYwZYhbbjXMpmsRCl6alT8E518921ORVgIek4o4YoZ54Jt+ebPqRrKaxpIBFu
W5MGnoynrJ4f4oB7a7LSG2drC36OS8rUJHnOWtqsgNBlR3eJSYRSUQ3acks0BYcs2XCdD73/6UEM
v+tJWDrjVFAx1XXXsO05NmlS6Sr+MIRdXOcEM2UBd4+jBCOCNMIPIhlmGtOSm6+weeI1QF9v+suU
Ow9qBP1Q26bcRyI6oNIXr7YffOSKg/KY+XcD2iU/c4fk1rvFoc6+8gQOSN9+ctpIth52RNog3nLK
tTa5zhBv6DN/lnN+JgnOhCII+nvQa86B86G5R+lYsG2kOwrvOIdN/Fr7PmtsgvHX1cJ/o1WQZl2n
bdZ4ZAk9dMV4c7NEbTkA5xsDM9jKjY23qWNChZ8ZdcwJGMOWGRFlbPop/5wN1W/Y0kR3GTFz1RUt
aqCdCM1ypHqIGv9SpcQ3DTuwyViN9iVUZPl1SHQlTMnLay8BNa9w3hshgo4XIN3rln86IQOoOOVX
5gXm2fZcZ6eG7gsEWEb555jdewxEUniDuUymexyO/i7gaLljLHKquM2xlzsB04ARCQRABV5wvc1n
nzXFvCsaIzklXhKthNVUh8IzIF4AuugNHV58LIurvh4WVG1FyweaE76F7KBFTsvsMrlT+IfWRc7W
2KHvy8q8btv2g3Ud6r1h1Qtwmg9qsh9Ms6FmBcf10IDT4eEbfnais978pOagFIIV8brPNp9O5YxU
qFs63Kf6jnREc5ytzv/q/YZqQ+qyk6G6/L6/thmJDUH9FfsAl3ntwJwrgNg1MTHfcJFzK3mvmHpe
VPLHC8J0S7t4DQrReKvq2NjHbbbPGgfXeUK1XxBTI4mNrdiwB3G2dBf/ky1wfUDXmI75R8Hz2UjL
/TGZ45wcG8I3Jlxn+hCjsyPod9fS53mx5USLFnjDDY7JQzeDL1MQDot2gXDnItpID+EVL7CBg68+
uIUNVUsgoCiGAYNjB0/EX57S2oIK5A3RHm5wzoOX7EZn91R/NfZLwLCcfIg7QCMCmc4y4kY0zzmu
YayZzZMyHh1xwwCFu1AV3sns8G5CngPrKk1r56XC2TeZTteZx4TJKAd/N2cTTtx6eC6WUiflDN57
lJePVZB7O5iBzraRjTxkCmU0J/CRe/5fNMxuq2BP+pAohGMbG4fD/0QMd0ODqTpQktbVUf1EcRBP
l9z3nzvuXGb4OEsra9pmMxpU1GGgG515T2+CQsK1HiLIaScD+Om0vH123sIh6Ca0QE62nb/KIJb8
RS16qmF5JfNfF6VlK6NcH1z+QQzQ01sRa8DzKA0b0twO3cgTFBJnbE9F3UVXj4dBF/rtOTX7j6HI
Hnsdwo2VqrrMmqiZwXCWRIuBL7R1k5WHyLpz4jeddyPJNE6Y+RRdzSk+ol7LVYyV4ODGJkIdnU2H
EIMs4XK8rIBOiL0QSApiFmJZLN9qwI8/hsEJRbDdt6ENaj0U2E2r2zxQkwx8L6FnEObyoBQHZeLk
uY6T2zjDymzyeE0elUEH04lDRJg/Y7HBdSGTP3FMpxqgUzuaJvhaDN4DzUg7aCPARPC5U+Zq7K7N
g8WwdWMD9OCqKTA4AYaiLKtUVKTp8YhmbTwWLqQeAxRFa/1rhCl+bFv8KWL5huHbeBqk+5xiFPt2
hmpXuVpvKsb5tN0Un1Gc+6+FSXDfq6buvswp6/F40Vbkx629xUznloYzm3UqPr788jGRRffdzyT3
h2VNbtvoZrTsVwapwrOZC0p/GVGt+eofblp1iRxw8KTZiZePZMVnaKLHos6vpMV2ThcEV0eHf3yG
TMQrPQfuSFJcoRzT5DLFG8Xu6cwWwrsDKTVQo4lKKuVAKal/zVmU/gyypu40Y0LJ7hVBAgr9juAM
/YqRQJHFVJsX5brnxd/1A+8Cu0D36iH6oiPR6FjU9reP+EftCsYLTs4O/WO4eGxrPjVG+jb3oMMa
paNDq6uvigk5fAlq5aVTJetMLv3uczOyiergUgyx925arDdJ5DJSDsCBq1D8FEXrbZsAnFqI+ocW
ZV/TkN4xsl27dlL29nfVFWOxNULrBwAzT5/wxJDiD06egiB5hosFtCgbeIgBdv1WJXhzBNGyVQ1o
fVvTO6amOjhZDuRexEmLfdh4y4kkbX4fyH5jPoStl+3mARoFIHZvg42SnRKw6a1ovudSGZsGOlbG
A7fXY3+aTRI5QgK0j3n4iITFIp3zVw5E/UVFxK5qQqNQQJzNOOtnW0D8wy3HNKfApMPYAMerh/XX
HmcIDWlOoLXfMTYj/FpDKqYedaJPLrCOnulA+9fhaxx9QCA2T+xt0yNOfcZkXCttq2H5M5BhU1dm
e/A69V16CwekOmI66thEL61XxUemCMPGnBvrFqce4PnF2m9ZdnOn/1YDAIw4pw3Ac9wVcQmAQd7w
3FYeG0+jUS+NSM8hdcHYYPEMw811mVZZ9TVZVwRGsc+zKrnR3i8GGjea+cGYkNAa3CS56sqnbOpD
1E8Kxin5uQNd9FKPPbBLu7uhXdFYFmOVgS8770mBvYWAZq+8MuskWFCRk+5XQQB0OLGRJ5ATjl3r
+dsxPOIBb8jpCWJfGmtRTDpveUVhR/vevZXQ3MqqnV9CCx1K+2KZVfjukz+0S6Qro7uUPIPwonHd
pbEPO72IoTX4BtUXgp9phK82tMkfWvpAQuvxPKXOeK35DgWhT4xGqXVMGuM4u9NvxVn7R3q3GBbR
Y1Yjb7Sj+gqGOjm3NYczhgOpZF0Wto07IVSCytJhZ5cmG8mu+FRFHp9pamGCk7Nxritshy22vzXc
N+g1XTWQCTV/ZG6at0IPiBJk6VwjvFQLe56+hxMMCZqpx+Y2d/I711wRZDiq71okzCjpxPTdyeFi
ZzhSLS1gkLMwrpN13GH/pd3Vbva2Sf+8bu6F4U43Fz7T1s7HQ85wEvLmU9OgqyWByi70xC7pd3EL
7cVjrivC/ij1xJNRtcAD147100la9GKn7zcIHyRMau4jMeLn6tPRpETT/CYu2N1RAPo44DyLWxHv
nGo65EEC8zNiGRbBGBxMzMArX1nqUYf4kRtL1us5mcVa2hwgB5NwPa4mFz2MMpMur+YNBZm8M+wJ
8ji7QQB7EqYbbt0CJ+bcg4MpRpqcdLxvtQt5jK6+NEZ2HMhIQAWihCrH8LaZOr9cc7KL+SLm9VVA
kyaMwprszwMyA5lTzOl4nrNzw5p69MVjIYW15/bAXUGf1Tmc2++SodzGdSy9jYtLn2TursnolpG2
e9fkHqCihCYyH81M4iXEl7pOzYGUOg9asNUHp+C1csi5kMwCsdLZn9E4CpyS86tjlBjOafbedAaO
AFINEgnU9TbIg3i9UxvyX/1RNi23XGwc/aa6mlXrMbeCmW0dNdwlZwjENjHwEjbzpatm97Fv1W6i
YfJoBRP9in16Sbz4SY+2PEZdeT/+lpHNBP8bHaZH5i0kHkiYr7pJxg+zSJZW0gziV4fNi43ZugnT
HyopEjy+CDf3vk+PuTA61LDCvDA5sLc6tPyVm40n0Xe0JtQoYJMf2jvLccJ1KQoSaAZzEMyOzMVG
GnbVB6cZKuLGwzBMl0GQQ62oMywlxn4OABXbhNO4nONYtoc2Li9Q1miexgFpda1FltD5kKPRnOOR
99IB6Ht0rfqv6zX9Hdns7q4QjbNG5iLTZrr9JcOCcxmL7N6BNX34/VXU7GuMb+c44MAPM46UEwOt
FsW6wwM86vY4zHnIu0UmPWrjaacLqZYvjbcBJP9VAjoQEDxlSFFEEdwAuvVShdnVBkC1c6lGwawn
43snS0ChJ5M6gH17SO3wLYvC8q6zo3viSuLig1NjpmS5W9t3OX3J8s5O/w7cLI96cJ/w6zyMlFMC
XMvvG/Blsc6XicmrqObiuS6M9GrUNP7YZXERVIvNZUmzybKaFinVvb+Rwhwkms/5dpyibVtH7s3t
h3NIm/Yw5fNR0mHEPavnA2BcDiJptnValsyCFJahFbmUQX40RhScfRVoGLTB0s5MZU2RB+TVpXXM
C9HvZisFLWyWSz9lcSgcPD6dNrbTxOnEtvxPZTL7JsOV7xwWaJqAevrAHDyekT85Z3+y7gpzDM9O
d6lTCw4YVpo0I3BupSYmNJ9DeUkpktW3nEKLCZuZUN/onyCDmzbYUmpAh1XuoHrSDhUNDeFRBXYO
pVJowVSL838vQVMIQeA7G0LrEWb6vuTdvIt6euJ4t1KtbmU57Iu4dQi0bSunFnt/4jBVB7iFtAXF
ryunS2Wg1InBF7vREzctB2tn+1G87XgU4wM1j1nE6C2D/DnpfKmjLG9BM2/Tnuifl8f/0tls7x3V
QTko+7u85zyWZ8ld5jTvCdMK/t5M0R6RDzBXbXKp4Kwyzx52xWy1K01UAzN3kF1NtzHvjABZZDbh
yiL1UETZ6BT0fIkbs4uH6cwpXXKwoScm6lF1S+TMbVkHF3Rnc28UxKUpzSFHhU/5sTRJfI7xgJoE
WgxiImIyoDLwyn9Tae2dSsuz47MBKzzf2LgRG6EmdEBikZbbajRRuh009WheeA8XwNxbBlHcNG6T
FV2OclNmiwmbA8q5mcCx9tI7qeE/7J3HcuPYmnVfpePOUQFzABwMekIS9EaUlyYIuYT3Hk/fC6r6
O6vyr1sdPe+JUilLgSDwmb3XRrlnTdBBxzBCgGThnK/aXQUU61gSgnKcqP7Ybc0LeB31sp5ay7GS
BLCqlXiObsOqzVxF0GiljSMAoFJX5iPNbMC0CLkUG4OMo74n3mIRE5U1a/Ppo9GSUlvhBaxJQbnW
ECaXGrelFR3xA2HAyRKClrMOo4dBNvWl1qpFYfoggruWxTn0boajDDyq+CErURFaDb5ztNOrajCQ
kGcJ8bKm3eMUztTNNCaPrSeI+OHy6ODQkRrrFdJLFpOapses4WoXkFy+axEgoxwKk2urVo+T1rwk
Bk0P2xEZpfshIjyMnPoXpycHx46q8OwQd+cUvnbRUYIhujPFq5XiM7ZzPgE+JWUNNBozYPoSsIi4
CFT9MrSrq04cJwS3MnSJFG242WjNdLDnN3FYRjtTl5i+65eYm/hWTrF6hmE5nW0WVDoBHpsQlVSx
qCduBsNEHCVkquBopelDh38PpGgeHg2SAw+deWWrCKZ3fsM+RPz+HjtRH/3CzKroVbtdWVSMqKA8
uAey3Uqbe17QoQ9OLbTKQWm3WxLiriTO8JeRXUM8brDKGbECtAAEG5gKnskaEopnxsMJY/OKrW1+
rxasUPLkB1FcI2TdSuKGSTnNqB95AZUAt+CwoodS8kVYUacO1bBz4lq70W2IePOP8kiZivgzuO+/
WmH5UY2hty4rjZKUoG/XXJq6opy61g5hhxrlhm591XlKvU8n0CxxLf2NqU1PIFL8Yzpl55Rx43aq
MWNo8xsb6fOKzVNOtpwZHb7f2Krz2Ze+ym7D6/cs6KdtxRHyZTfseRi7bJxWvqCoC1JUA3HxRGwF
uEcl3AB1EutiCG2wJuzBekHrmZIiPlW38XiRg8OOx2PG5NUgLPwWXxoi50MS4j/TrHpjtfl7pEav
qEKYfTDM60LC04bc6xeyl6vJYvIZssMKsrJcWoPJVpy08Mao1soE4AV2dBTi3Sx9BdsuyofFXMRZ
QrwFIDcJxX0seuHM4eWI13qM6SVKJ9XCszs0JvM7Lj+Q9A0MkE3fl2tTuP3UfkR1hX0p35Q+flGz
TR8ZvqMayZEBpPDKF5WDgkqdEOooRy+xwWCAD1wW/qYYwKTQW2x1zWbl6Fv7OqDIL2KOTq5+JB7d
WdQvVFZC9JPt0Q4QgRb4YCbWn8Ec2uEN9mslINiZioLP9EWJ1XTTqta6NGTFNQRRW2g45KNN+rkI
u1PtGZCCk0dhVLyudZJJJe7YQuDvRqZCERvVC67I76NE5h4nzBH4Tb0vXkq04ws0b6RXOtpdhUYG
iqu9b0bthbPIdHl4GzOWXyHxnsvQKl9JJEx5TgD6BsUBiU/hJuLD9MOHJJKDS3i5xdA8JfsPUef9
nOq7SAVwJs+0KD68bZ7br54jcCkXwb1iq/fMnbBI19AzfJQobWnfKvA5uYt7eHsGQNaXCZER7QrY
k1n/aboBMw0kSudsNhc1dgVrovQXROtSYXKJCxOAQaIlj1dmLHSVYB+GGMoARi1LhPnSM9Erwcjw
JHvH1O8PTXATg1dtnafRwcDkYyNetBZV56Dcknfi3wr62uUksLH4Uww2yH50JgUwRPiIXH1aiFHc
ADK7wUKyAXbz7IzZoY6RxqpJ81AW9itI+mXZKHIpbRbVhqQva9HfalghSeZeRiFGZxAkrOlwHKOs
ftOUlsvA1K/6uJwQweCfDzXiXiqUPMCrBqmiOHQCN9I/MYyhBgwhAbGJIBOtuCSJxymh9stMi6ul
JZqNEPpDlVJlZoeJ+GXseQZ3+Bng7lebciyupomwIk+LndKipIJHsJhgBoP8aWCGMXnWaxT21Dn3
mbWFuPE2aAN+HaKZFFm+tLmGqggRvNH2nptX6NVUPblvFO/JSoon3SNdMotuPRWbPrY8tpI+KICG
jWpkJqtkzvWj0PDXyjOJ0D9mNYqWfNhJo6773l4WkX8aAU5uGyTpxiAAzta+m9fWSSeOdRvl6n7o
/Y8kNt5q4q/gX0ZHpYnOWW/dYYhFkZL2T4hmtiyMHzt/vIvh00o8/zKmnrILm5aqhOshgwc5ABPp
K4x++rw7taAKRS9DI6NVXeNPHmg7q8xTCc5kJ0yz/VQ3tg+AQduXsXxIc5BQKn4RbaqXVDv2MkDw
vh6m8oXt+W2VD5s4nrNSJaI83zYJC6CQFbM83cF0UQNEYoGNxrT8URX52+j0G4tsTRgA6pPNhAVt
mUosNlQpj3gutPwB2pFA85fNBBsphcwjnB92EzHA00DxtwM6qIE1QRjVR6MM1qYJqsYX8gabGzmL
KUzsBm6KRzYempb4Ia5quawCtidTUh9Hky7HMXQVie8li/RTELK4j0N9KyPwZ7mPuA6JhnAdHz9J
iNEIMWHx2pD/XdY6uexJdSFPFMVryN6FAZnr3fpWM27TIrzPYDvR+aMkdMqRJwKEMnY8k4m6TfLm
2q76aqOY6B1S5s5uY+ZvdmAySVuSPlDYNnuLCM7VRLjxwr7KFFFp0mJ9TgGZEPFKd2ZGblag/PN1
rqLK+NWTp4YjYw0Jr1ulTp1uZEm2a4jsrpMsrRkSUJc67pBH9hVLrjs0OjEQXZwchTdj6ab8vk64
SwzBVz0qw17U3PjVAG8gvlqs9BwM3yEISUsuvldhW+m4NhNDsEYI6xZpeqcbsrzWasgspGpcGbA0
V7K3xrxRc6V/0jh5EpN5I3bDrxb2XNQzqWiNuaT46kpeCSUYWMPPuQKjY6lZCgP9LLnibmqtLBdq
aaGaNNoDCWb3iebcQgvjCWE0CDrNPHpqLddaMSYrDswAY1gd8t33vlLTtMeoDjDRscNmYaBrIEet
RiNtw9O+gLqzhc7HeSW8YPQ6kU/dxve9ina6r+RDYd7IQrwwrvPcdOJY+jrV/0RQgTbGl8HGkjwq
+OMnDeZ0xCCRtrWeOOPjDCGPyiVWE2ckzGVLWCJ3io+45HliXkasI/Hfos0icMZuZ1FwMY94UB0K
/Cj1Hsm2YivnV1fp6bc4ZxB3W/BYzP7COvIlrpIRTjxosNL/7HwGjnLkZG3wJJTt1+QsqhIik1Kr
k2uyBSVYoliqAQrrokvfkSLxohi0a0SIS94VO3/C4cS4TOzr+c33exOKHxydykskbNO1FbXaR7Pd
kpq32udljJDt+11AgLz781Pf78lvF+T3G6qwoZh1HREcUG+GgX6/l/XaH+99f+yX//7dl/z82PcX
o7HI9j+/7ZePkf4DQ2fKiGefPDwNs2Lt55vQ1//83+9PfH8s/usnfn5dHFazY3j+Men3uz8/9c8/
9pdf/8u3/S9/7PfD+9P3/HzgkW0Gfzy+n7/x9w/+8it/fs/PP/bffsnvP+H7C//t1/zy9//8qd+f
kKFZu0lQf2JP+xqcwXNHM3R7JKHbKh3YBqbw30kBWZJC/CSTKl+341gtG93SV6Pqfp9i32/MCjjB
NA/8x/STmdiwbYh27I283zfJGy8vwq5TUCv6HM/mtXiPS610y8F4TOhQ91kdGOu+VW4hcnwVcgrW
dU6R1E5MjQb24cuwRoboVBkXPweOX1jk+59vwqTrl5MMMByoMRl6VbitGc9Q7eYIbyGftE6ySQyS
elXoLeAPPUos+1zp8Z0yGOPa7CvuNWlmbdqqEpvkeRC22JqBugo6Pdmg3T+RCVvuSSW8OrjRQXCg
shOzjV3N0mwbpoACBu2ZW0C6ziIi5ZzaB2D5fa2z5mEqCJAqZaGBEXMvsB7tmAPRuOJmJ7SbPyUg
ei8arZQJrdfsvenqK4EByA19nvr6/eKZTPOPFyicJmYuqoJvqQIuRamA93GavY8oOwjJ+n7X0KAY
mLigZdu8h4WHRdgm6x58E7ehSO/IMsLmOJJWxDr/kXUww84Y2QU4FqegxZIFmjIVSn2fAnMZXkKj
QeIUE06cmdUiZHpVaG5QKo8TxpAlw/qbtoW91RS4I7poA9eGZ69NZyoTpSxwFm6J3THV+n3AVZf+
gPAVZYreSpQ1cxdyDOnlXE2JIaKf+rZtN13SpBh7drHqbT2ijRZNOIljf7AK8kyl49MfpYce4Oo+
nks/G+TKChUwaxON/ox7cJYiVQUUxvo0GO6bNEc7qOj9kkiKk/bidf6biQ8Zeb78sP1kmYiihv7J
GVx4plwVepCitOwunIzdSoDLjavePAqtffSH2eTJnHonjeHHgJuKg/NDIlJmjRjtPTOieVCC96QT
D9oQvTLyfcXHQtPNpiHuG4bx0EQXo1pyxYU7w4IhXPoNiqFa024Msks0K9wWandraePTZA2fgZo/
RWA9o46b61yWgAh9nKMI9WTapkIi6sy6pziNjlGcnfOpvGfubhyBGJz8tiPL2YpIQmS7r0YZKiU0
xQBkgIwwuIp29SHJ/MC1cKsuMzJ6ItNhwZmZH3oPnKuTtMZ0cAc7W6PqGsEDDOymzF7u+zimx/LH
3DWkc/YAZS7KnNYr0p8sxUtWMZKQpWIMaLi7K40FVhWiwNVYf+gVclCVOrsx8UWWgf3lMXyMi2Rc
FPij3LDvt1MEHRa5JfiW1LyryHPYFDpXlV5xEyu9Vj21a9fidWIFv8XthpvTa1ylMt4U4HpM3G6t
qLpofRfcRV8E6TzpSoQbsKvvpAB1ShC2y5htEVMCdPLBHMOGJ9/5yg0oV+UDYp59rGpPuU79i+vk
DRwrCQhl9xKpvLwtBJ/gHhClO5gBiYFBjA/5ywaRxJTpHFG2zPshy7XAVixV6T+Oja66tRpsahNl
LEgii+oxWOt1zRIt4QH7niB+GtNLk38aVBsBE15TrHRqETwz+0Y1mVK2XJwxvm7Mgmccm+oEbX4Z
EhaXdyEAN//GihtAM+PBLz5SLkCkz43FgeXaPh1QufvhcLZCRvKSmspljrES1RAwJB9CBiYGyQtg
wsbpFBVU1DaoomLgkfhGvkxwgUBFiV9GnpJlgtxCaupZK5xjUaXrnKyT0aFD4UXhb3SlRvMZX2pr
tJb0OGfHzBQgCp1YkknP2Zf0y37q3lUpkp3W2U/xGBAp/mZZISG70aKeLVpQkHsSfrQgA64z7PJW
7LxQv0ZeYFA4yEuSkTYQVGI51MWFamvv4N+m1c4eynF4HeDgousW+xgRPmQtIgu18MlXvKVoGACr
dX1uKtJy1eajCticNJwgVH2ApGsyk3ejbI7GODzVJYHWjQPOhB1vAjCRySv4Iiybqf42TV62TVEH
LvTZ/S0S7UvNoGZTb0/XPHVeprnc7WjlV8QQHZ0ABUcChFWVx0r/9ITzVICyu+hqcYoRj5AOq20c
0uJ4ypMl9pMtLNR4N43BYxMCzBqKF2niuurJ5eLOka4nM35F16gA+hlPXLHTloIVU9KhdYyXcJqm
JajbunspfIIIuY0jQfI/Wh3EHN3VUxtaCEI2XUOsgYCivZDZxFbnPMZIiMH0cVMUN3bQvNXzPL0a
0w9WKe8yN36oVoF9d55fBrG9xwC5DTLrqezGR6c2j9asrC5qjAO5XnxMEwE4Fb4BPApbLSd9uBtL
SByJtkis+XKZE7iQMTmI/JBwC8tO8T9MLgIImrwyuw4EKqAzP6Sm8WR5CPU0UbLJL5+0vCFjQi1B
2njewZSPbSTujVEEQAfbW5NlLPBs69MRMywYA6/Tx3QvWvQGXjTdstFj56+eyDNaDSWKbG0SBv5H
ioPC3yMHOcY1LyZum9ewcg7buiuyayDpsZqBiXE3sb3JEpJMpuiCA9fHzGDvjc4/NzLe+G24agq2
+pUDFtUaL6kaEAZRihAZz484CPB5ccoNmQdBYQ4qYkxWph4AJDNLZpnVrW82OvA42hK9CvYlOmGs
1cmmqj2wrC1UR8z1MCN7eyF8+ysPCITQsaqMYTVu6vKjDmmOuFmec2kneICDdZAODxjwwa0mIDoi
70c7CHPLenJbVuFBdPIHVFm5bbVuV3nBemQfxL7oexptpIvvbK//y5m9H4uv//zXR95mTTXefqGl
zv4cHKuZ5LP++6TZ09uYN83X//cdv4fNCvM3Q1VBvqm2pgrSvghE+z1sls+o4JwEznGDIBfLtP71
H/8vbFbTf7M05JTYk2xTJxuMR1Dn7XcQrWb8pqpIIBzH1gzNELb9r1/CZf8pbNYw/5pABm7fsi3N
IFTJUU2AVjyKPwe2abaC2DAAsefk+tosn8yMTJWhtHcyRwbbxR3e1fG265PHSAxI8LBTMVdcJKiH
l/pLn4bpYsF1jbgQQhfqtcF91B83IyRXHbWyZct9kPraQitBMGYPjkYJRM70j2CMrppOVQamOJTF
NbevodV+/OmJ+Js0OuOXeDX+OAnfU9hYzQUbETF//uPtv9PoyEzTZOQB86XC3XYqK0ePpJ70GITR
1cuMtT9hTFtFSY1NlcyDivnldBco5X0a0yVU0YPS26Q9gcwIEiah2pHteuPdaANjQNkvNRB0lXnn
6Adb0ZbNnMOYrambVwi9Lzhub2r8SWODCtWuF3Y+u1T/hwg5ooqLHABznu0+//NfyNDnP9A2OVNg
xArV/CVur8Qu5U/c5hb0NUx0YaKN9g4l5Gk0nH0Wik2RgCAdMCn/85HV1b/5xSaLME23IW+w3v/r
kWUfphWYdzBoG4/EFTAPJBa09g79gOGme5yYd4eCiMF8XCM/oShVD2rqn7BjE89rLvQZDpWQKtme
e4FtoLz758dn/e3jkwb0ZsGLTwrSmv/8zA+MRZm3k5GT2zSd9fBcZuMmVUlFCU7mOB4H2zgM1nBW
hzRF7baWtnkCi71Rq0+9I3uzY048NPuofU7wHIdjsmmBD/dG+xw35TMriyt/1eRhzARHvy1mwJux
U7kb24VxT3d2BmvvoKNeaEXzorfInEe04WWgPGkd+7Io2ugY0YM0WVa12He6fRhYCtpgrYe1es4L
49YAxkASBNkVqvVGttVTlaaXyGS76dlrLHwLofRnx0ouavjyzwePlvhvnl2pCQixNhcFLgt/PXqq
hNSWxb2zcKYSO7Z9ZYbK3s5GKgxiEjZFI95bVVyVLnygkP6IAu/VGcWz33cXpspGXtxz73wwCXQ1
p92k2qgytGMT6+8NubN6Q+gUpYNq+HCRxCuLyw1ADpmIrYeOc17eRyqKIGmuG7z8vjUeBCajpOnQ
LAf3zDVSEu5wY4Ae9leFM90HVvcWxcFDpwHYZio3gDUgWwhbPHmP2AcXfTLdW3kEXZxLl6q8yFau
/fzd6dNVNedkBt2pL3NXVcw1Gt4z0MR9bYV3Maeq1+AIPaq+vbXU4uiI7KomwS71XxSys8xaP8ce
AHl+x62WW59MU5ZEB6xgtCxr5Nwa0V+Np53Vvt2VeYd8yVoy1WxVZtLqvEiI91bU7axG4rzT3ps+
4f9U7eOwtfHF6iomovrU9+0lrK1tUIXr8tmuOjau+RpR7qnT6k3f1Kd6UpcGRj5bWqsGFqf08mMe
jodMcTYNDFcx5Wtc3eHKx9JlkcgSoMUY1BKiV75MQ2eL8eQgw/ESwUaQCTa5FlJBo+2+pr44GVF1
DkW06cEyi4besSnbkxLKN7303hwEaMSi2eFVCfTjoKdPLWuqSF8xOW4XQc5EUAPE12vHvARiPiiu
4cUbTA5u6jP27Hs3Seqt4uWXsPcf0NCvnOQ4dO0+DeJVGpVbmNGujwXjK23zm0g111Nj77CMP0aW
/yNr7a2X3IrCXKPplPd6l994ZnUXDWJDAXpH6LYbGDDHOvw+naleyWrBH4CNVYk+7Q6yO9cf24ld
S3PuG0s8VdqDX4hrakJ4neQmHoJPqzU346itZy1YZiNdB/TOws2+L0vzHAGzsbvhWEzxJ8DL54lR
3KTL+3G+6qJjsSd711G2C+ss0HWZ5IXVOhiqMT06g3/G4RGDqYqemaFonCNKutBptQhJwRQeLSKA
BouWVzzcumNOvG5V5mhGEV1MmzG1zhHQD/jzR015KGSwZC1zzzTgndzBOxBlrENMVvsjozq9hgFM
1lxrwITESKyQOQO3Hi3PYzMKJPnpOxtVVO0WL8TyLjYS12+Dd12U1zRQtnrs3Q9O+I41eJEZqes0
0bsaWWdgUSWkhDffk/eF1Z4MoLPmqF2rEmSRY9ZnP0jX7ZxBLLkOo0xaFkmwSWV+V0mDVFBvP1nx
Q0eiOudjhmw2K213cGJYOGw4x3K2s7Fd/mGV5RdI+7sy6+eMHOJZfYUTl/uqHCJet/eFEt8yYoqV
94FwAaUSV2LQj3Ssp5qBIdOKuzoVj0iuLFvB8qPjnD348iyc5kmGzpUkglUI4W6hwjVlMrZIsvI5
D4NPKHHAJyEpRGbVQmnotp5dHJCx3PtG+GMo4UnnSAZ8D32oyG+SusemoRE1kLzmQXK0cvOcMtBj
HEaC/J3Rstr1dfUxHr371NE3KqCw3GZ5ytJ5xQ53tntSSgjqrIh96wK90Q9JYPU6qLN3wDXxirIF
MwfdKmxvlE7yYEsHSXIpyf8j32bpGcS7Yv3rbLFRI1wT6jTFq0ADiApEvq62AFLSRa2Lq67a2Fqj
HybSALWw7pGtMgY031ks70Cy7JTGRikPrjOKFaxeyl5Hx7OUEo8Q/VwdPRoWcEjZb3MiUXzGLQoZ
DhaDJXtaBwCccjaogFLuEvFU26xmp+rEHhRyQbJSbWvvkeDThc2j0NKt6Xc7nUYfmf6F2RBCTaS2
scBkNcinMfN+YFBeNXZ5JQkKvYLvRqdBy28Lv3TRUo2L9A1SJOWqctHGnARBx1UsAmENhE4j8PBe
4tsi/WkidT3t4CyY0TbsYWqxQiRx5kp8/XJIXoCsbhHtu5Wu7p1+xK+HRsvstpNBRI6ZXPXOOcyJ
EB1KurLWjibYwiKU286Ld6G+AU+3sRxY3AUOG2+41xPrhgTffcN94J/v0NqcC/xr3UfjoFlAa1jb
y18K27RATYn4Dv5bxMapfpx1Ll53IRCaZMBpxcxhMUYEB6IUUztyGBo2A1ehvvfKvagDZCb0M7Q8
/9cb/g+9oUPDQuf0p2dv9da8/cdX1oTNeH5L6StJmsi7/M/t4X9/0+8toq79hn7AcMDTUw0IS+XH
/d4i6upvqtAM1TFMEMiOmBvRP1pEYfymW5LxusRuIXhBc4b80SGK338en1Ml5mzdEP+bBlGzxV9b
RFvXkK3pYFlNyY8U0vilRWw6nFCYpUGWpPLLsGznmFb1uR3V4qEFBxhN5eeUIj9w8CYhVtszUx6v
vgQL0icBfAnb2tYJagYItmtV6ewV5twTJhvQwVjn1iiSMWhV03sqrAQe1JFVEDZvL9mV9rnXGbpm
+Yn5h/WapjoFzwBZuS6hLlsUioha8IT4XErKDlYpege8JWQkA67f2dP4zAFidd/pASQTvlzvWV4k
VbDNapMlsdSj8/cbNgSs/rV4UwfKuB4MpYrQRqQPtas0CuZZ50Z1mIk2qIsWmqNf1YkqlEChgA0F
siFNDdqNkL0L+mdK0OwpmndH6HZw0eZ9h9LmlwZ+4CrKX/QufsgtyArkH4fc2VS+iQTS0rbdMbQb
Nyf0HD0f8KYmig4UoAc975yLzoRnIht3XahAEFn+AdXuHFeDMrvze9YWzeTZp6R3Z8lN0/XhDhWe
TUVESOVYdgm0ZPE1c8w1x9I2slPxUEv4SuBHn2tAdy6Hb9EvYxozhIpaxTENISvRsCKyiVjAlzOi
UHVDIv9cKyN8zybGrE3mNfdj3VqnmGrHh3y4DaFBLKsSdbguj6PCJCGCgzYknD5m1mwhcISLhMW6
a1lU8brdwD9MQmbtaY4yICvaJeMPJFcVGU+R0rYug4jlZPQoRVKj2ngp9yAwxCuGX6CcBSklk4dU
q+fmWt/pNgitgpydlaY1rwLpndUYrmVEBr6J5IqI7Gq04jmLcQtHDey/oRTMMm69lkQE9LMLxRYP
CM9U6KaIY6myV2TIDCstAB9BVPyL4Rf9xihMdQUTjITBcTna/bUJbyncljoAFYe7G6fovIVyVSjx
STqg+io3mRKuzE451ozOx9DZsXoAWF++Zj6M3jDdR2GGiD+/mbMoWgbjZXWZ4w0DT66UEG3/CJfL
k9vcJrkj786ykpupzfYEgLi5KS4B0+EkuVfxdqfXCWRkF6bbUtLS+NNKKCOOkXpjI+zvkmMAr8jT
4dLV9173Xo0lUqJmo/e+21rPgVoecsj+Ri63Y2m4BvNfFV2UgY+tarSFpeWnvgpuuwBQRFNe1Cna
WDkdsxM/mUPmmjlh2GjLJIYiL+Sub5L5E/FC7sc1UqqFDutf4rRla8KaSSeZIXWB4ey7pCdojIAK
VJ2qNzyoRro3c+fsx/phyDpu2dmKicN2quQuN6JNMoQb0UXHhr/J0hGUqvw+vL5d8Dog+MsHvEQ8
DZajbkbs/hI7jxOXB2fs3DDc9m23nT+UAnZvW/WmgxSglUwzQCfrHC0A/0urehzR4kuLhqOS26Id
WdgE51LrjzIcrvPHU928aEp4HYWzKwglkvpLq+OQhJGit4ZbxWIx/5vWBdpdoD84oHWLnx6Ebxrr
XCa1m5D9dc7H6BN1cJ1d56z0SIdAgPs5I+syrDYBgteYDF+HKIVkrVxwT5faHFPj7JTeYzc0MkbO
gDJOq3yAyRLk2/V8OKKZhZvYW8co3Dg2b6x9kRRbJ8xwKvBkjMG58d5q5CKR3VE7knnrnxJy58SQ
u3TX2CLAfIQ8s9ohnszn+VFasrub2noTCLGWY7kVLIOFihS7wePgfGFCWuC/2DhDSiewKydjRijt
CdXaGe+dIJF4ismDSp9ix76LMG6BenbLCRlk3pNuiY5d7x5D2OmImrcG4dcd2DR2o1LjETUsy9LB
HVKB+wzPcWodFRj+jQLSPqpW9lTChgd02tQrzeTlTczjfJh0It/q6ZRZ4P7B28rO2fkEx05qAAbE
OpbTLuFTjRFerbAhFptZBMfcGKgaixtb3GI6wUwcYDtYR9m6JI4xDu40z4FvUG0iqAoxSUCZsLdo
4M5Fnp6CzttO4iIEvY0SXP396AQHEBpr0HfHqUtvxjC+msREK7g9pirfomhY2OM7SxZIrQZkNkwb
/tmX3kYlTUV0iosLeUXIw6prPLeD2dJYXP6AMJWp6yVyi9VibUD/awbQZ7qCN0chDNvFEgqtlod6
KrlY8FquQ7hthe6SJb3xQgWP6PQ0DsZqvhDP/2+JYjW5W7OLdTkRdrmfrHJej8iYMOYlJ26oa+Kg
nWmA/JUu7Yjeh09rsVhaBZJ2/Bx6jCmlCW8qGKr+wIGBSdnFLLmtY51YxyEyofCkOxOSQ1EvdUTT
FitAaO6buBw+pIyXWg1eodcvyBMfjSg9OXERo36objEHDB6vhl5Zo5ClM7B3wYhrxcn3gd4+JLmz
92LryDZzJzlepsW+Jx8QddZLzS43ncF1OpZ7MaH/98x3babvDpZzUlTraLBjTTnYaE5LNFz9qCBO
TPGO1se6Hu7VfDxZqNaleugkwCe4zjGkYQrppnhR7OFmOstWf+pRBrMxdGPvNovFi6IFV3Y8N00K
65+kvb6n7kjC23pCgT3WYs21bi9WBWQxJZ5OcIA2BE4+Qp28DdRxhQeIsTSnjMaOllkTY/hqGMmj
OvGejSupVhVXTki8GQu0wafScJFlPQZ42EkLd1A/E5EBFIE7wuVWxJiX3VqM2PuogVpElZOy6M31
AM0973hKEjCQXbWKxpDEIJDyCiSqSL9UU7/rrUUPXHypRVyoJZgfKDd+DvkOXGgcQFem8GgutZ6s
SGBeFWTsYOWvV2kIAVYz3Lgi5W1J8uuuGuWWqdLJLrkQke86Yv9mp7erNbrarekEBDn06/nK7JNw
lbEsaPmTYK4AFn/goID5G3H2SCQi2bK1h20Hdb/vrkYxrKqISQRFg8XcdCAkKipt1nCZG6APFlgI
hpIkHT4ekMrRNf4u9ZylMp4MYyOREM5ngVZ/tTBx61RucsVDwlsv5dFzPgsgI/OzYJva/NJk6pft
R8v5mh8M8PUDKVQr+TK2F1Xc9UG2LYfxVONriLz2NhuVdBU78XP1jlrgJjai61hO+qJ06nsQ8UC6
bKJZm7smbR70QLmKLDja3QcWJfShxjIAVB0ytFT7ejkgXfe/5vM7zeKbtCsuUxs8eeaNQvBtLxS3
g9pjt+Ft7NS3kTTfg2pDBM3ZK2Dz0boW0HdD3DiaA/HO2pgMpmwP2nw8rEvNm40BiMHVfc10EHL4
1ncg7RMZT6Y8YI+vNCL7CPq9wT0eGYal+g/egHsKVobDqZeDJcm1iECzxwm/qqZDkw19V9PHXU1R
0k69C2zojmzMg2P5xwbJkTmhxg3X0SWS6G+ftLC7LSOyJPpPBadcRBHYqoeCWkQDcuJH5jHIm2Nb
U9ccdWOZnLnLxhmDWt24GGDwCczDpXhUyumUJ+axIiIzy5KbKGswCSNcr5m/i2G1qExsFVwgJvbd
fTow5hBHETUbJ87cCtOK5AU0GSvdKbYKKtRAw2q7QH0Jcrvfq+Ww68Z8Cwb1WbFshrRcPkfGUZp/
62H0yFHSGHKD9+kY6/WSAMh7DenEfJyRs95myaVhRg5Z/cuq/ou980iOHGu784rwBdyFmab3TMMs
mgmiSVbBe1xcADvSOrQxPahWKPQPFArNNWF3NYvZYCbMa855zvBrtIuvMa5eHZO6jMnfkBg/Q/Fe
d+XVdjkToyo/awI0r2m/mFrMxNYJf1Xx3/S1ZZC0362f7yzQ1blKbvWU7hkiLP1+3MB+OQVFcQQy
stcn/1WLeROo8DXupZYWbrtJ245mt3ZBihWW2MgeqJFPlYochxMST+CyG4pNZGn3fkxXNqmLRhD+
cjFxLVQbXk3sObJqv+2m+HKSNXiWu2k7HyJECV8+jdF/OMXGxmYHK4IkmUY+W8fbFWyouYVmfLsR
DDdRUVzmB2Hets8AtSDvn5qOUgbPpuMnBucDmtCHFZGzZKfvYxi+Vqp9BF54Ec4B5tjN7Yp3C0dx
Lz7j2SRbh3cGmj+hYiNgHhxfcSkEvwRpcWYOLhUSMcFw69hPyVeT8jF/Y1DySfdRFSnl5yFsh3uQ
jc/Cf0mUdzLj7Kon+btFWkedV+euGm+4k7I2x/boXXi3nonKrzhGLvYU3QtvALk8vBTmn7HUnuPW
nZpb/WYBg1Y1CLSKiy0RYKVzMmC5ZNLwdX5yzcc5/xY+4dZCE0Dawl+qHMET/+7pLLSuf60TdaPi
vQvEEIOdb+cfAxX9nH+MUeKzg0cltPY8MmqSSt82mf2R+ek15CQKeucDtPybpTqMswyas+bBVvRY
KIDNuGXKWu2DWl6atnu6Q/dkiXmV9kTFSvZArd0c1T1Qs19Ly/gCf/Dwg6sZDUcsKBc0Pm4pX4eY
fCWvvgwYWabM+2jTk2TCNprqDR/0w6SMaIKZof7d0QHisfscqTijDn6feM9wqgLI3BaD93BFf4jd
7Mu326ufrXFk3epGfNA64yPWnnm4Ni15nU8KOwueied9zB+jlmNsHIZbY9Z0MdfRjq/CdDm44TYf
AlrBJ2LQc9X8g95wRx74o5fOhav5CUDyjjrlFg8F6kYSQPketBeequTIZv3dA4YJuPwO9+wOAPIl
zNS9bpJr135XpnNWXbG3hXpEjvORa83nNItBzTH8FTjZu8LGVMXxqbeGN81WaEcQz1shVtptENRn
jKWXGASMcL1HZrUXUxpvGjESoXbWTLFGSLCaD1zm2iOpg7MRh7/mXyoj46kxPqMqPCnvno/JtcnD
X0lHSmEsH5BJK8M4Vrn/+Pv6jX/BNo3u6Ilz7jZ/yBPmh8ZTV4Mze5jai3K/tcSCfKU9g0lcMGRe
pzh8qwbtaRfyYvhvUc91r7qLq/Ng0QHXt/mVQKt7rsS5wUXZFP+eNpjGHp3TXuxBu3mNus9RQwNI
/Et2CYt2OR+P7tb7YrZbBeJj/qu4pa6a0J76DLHrhkPXRvcqj64QErnGFLFvG7zVy8wZpnXrNYCg
y5VpFGcHIUF7pXXwvO48+tDnOVLihkPw3YQxjy/6d1o1Tx4SKtuEVXZQEcOM4CXt3sl1jGZcMdiT
CE4bH8AQhc8MBr3b3Q1HX6S52GYh7Z3BMfbuRRrazc38hynbTRRxXJZzcblvDdH4BnjwDnHxBI4S
QGa4mkIdxo2ECQllQX/LuUCVztnAHbSxSbBh8dQFt7CYnorKoDZQNHruiXNz37FNnk+++YxCanxp
RPcrgVAyX1HSBkt+NoryI7BSqsFDNS6UEzx8nQsmy65mr97mox9J1wzgOk2W8TJ/P5q8R5gbb4Nd
XkRxzSo+pypc663Aw6Te4D6++Xh0UNBe0sh/WoZ+HbsOkeW063QXF/fwwBH4KlPOMW1886wO2oHA
Sse7YKTa56iDFG4JhLPV2q5J9+UqnczxbUT+mgSgWHL9qNndvfvTZP5tqqL3bh0awbWz1aqKuhXw
0S8/bj+R1W7np4M1fBlGcEap+sZ2pjXSfYG4DKQ1UliiQIdAO06eftXq7jkfU+S6H3ZKK8pkxnPr
p2MGj/l3nM9sGTNt8sfDfK2KIlyweUao7vJ7qmc78shMwHeU2qPwnEth+ifsQXVWH1tO7YRT3BrS
azvk17rLz3YDZ4ihlBHP54DxNr+7kauuwPDeq1I+4dJD5FcMjdK/f2ZogxsGmgFOkbe4ac4GQt8o
fZ8Y7PDQw3XpBGd9QGv50yb1Go3FNi5osN3w4qXllfgdnpdjBW6gW2QGypLOdxHnVi8MTncVFBKL
oSIB7wF4lLlAHTrE03Cg5jsqu0lEB1wBaYRahZFnShDJGJ102I4ppzX14HzS4Erf5vS8KRDaVPiv
tkddbY5HEbw1TCE6eXE77TOXPBZCfTv/E53pCu7QKs21ddGj44y4fRMomtn5uigOirzh1Ab1axHg
WZbrziz3sVDQKbPVfOtExUBI4LVCy+wnwIn/yDw/VwXMNdz4nSZOXdscY/tltAhxg9F80DqeW+im
1mymD7XBYUt8w5TAaDIuDts5mDrzp8JMJLy06Uyus0nk1rboTnZx72x6yGAwLBlFMzHq91I3Xwqm
Z/PLcfmt2IivCHS+GLLE2CO2FTrNIdKvSid5sXq3CiYQzqofGjjj1RbD1s6pPiL7ddBp6+EM8j7X
9c0OZ+8cwWNNuLYU4yzOOsG4cX63Op2PhTV65yM1dbECkxDBUyrFC6ryPUvvPXyfJSRybnTdqYZA
4rn+6/yT3KfCGvaqw7iLtzRiClq3MD4J7SChJaGdGi3Y6nq8VWa9qsJwk2aEMVlqV4wEgaSX+T1R
jr/VVblziChzBM4ptziQfLDGbrFJ0+Aw+Cig05OecTPVDoPQ/gRFfQ3L7HcWp8M6NXKiJnxvqbf9
m9YPrO7z+DNzneEcuSjV+wOsNIZSUm8XMq+/yIBHAGPLYwaVPdbJly6ZxMfDsEa2eo79Tl9wLjLI
T495VenkOEC2bnw3J2zSoL/DQJDY5asI/N/GFNXwO1pnxcRvmQniGSo0AEniP2QVPtpgE+B0Z+cF
lJyKZyugoa+DslwleqHA/YEwrS3xiqb9pU3lHxkH8apYwwpNlmmuzEWFsFQfS2+lZKZDJVc/pSn5
F938itkWmmX8OfrOI2yTXWmstcg/ZyUjImJMPNR6y94yLnrlXjr2b6yyNXKXNG+XTvTSGltiXpWo
M9v6ydrkT0iLQL6CjbzhKK4R7hLEAAzyWn5dGycgYcvYMyf5XvfpW6zj5xHdh+fU+Vn5AcWFeLB4
1ZeVkWsbXIu4HrV0l3sec1VLX0/NHMrpdy/K5yBS6S4zGNcL2LmC2/HaHjxtgzu0WEKiPZYGcKJQ
Y5Bgah7LYN6NztJRacDRtEhxqwdiRIjB5YZQgm6eikfcqnGhwVdcBBYTjWj4tguw0SLSwKbW6XYM
GiJMQkWGSZLlG5U07Pu1moUvE3jiqUmCCSdjmXv9vpatBvJ5+KNUuGt8syJx12FOiNYnsfn0pjRf
N073j7LlM/WgzwYt/SVt6MJ4Oqqslnnw98E7LFP4HagK3Fe/wt6rmWQ6OY2PnLxE6M1HvSxH+NN+
RPp2fTHa8adzgZnadYV4P6Y0IyYHR3n2w1kJGw+QVs3zy3RCgjay6U9jjE9tAFRUf2B/rleR3aKo
9rSD7HE25jlqsoHxX6v0s+jTcyxAPnqIlf+/zvbffej/ZZdqssT+P8tsF//9vxXxf9Hlzn//3w2q
9R8PY40Pkt43dEM4JhvMfzeo+n+w9Ir5W54pdNcybRSS/3OFisjWngW47F0dXZj0p/9rher8x7Qs
1G+68B3HYJJv/r+sUE1L/FdBnWvC9hJwNAydRS0VvTnrOP83ISq+06iZM1pxMPGcZd+xHmI7XeZA
GlEFtXDmHW1H6JV1STLHvEiKgCRHWGAn/t52zVfwjaROGHMitd5QrZaFj4p+sJ9OHYZnShx5bGqx
cDWZnzlH7VMwIHYI/fPfLy1xLZbjZCcc6P55cGZ5Avz7UVfhJQ+m33jLy+2EquoA0RFW1CROoVmJ
k6f693DA3fD3T3//e4pRYgH+TF8L2SBJz8WHbxrGJoOfRfD9bN/V3XflqYuasmXSTsnBL4wAwnkA
FG3KCR/TzeEZTWm2wryAwINb0yLwB3cp0oZrCkWf1yNhwETmHsGmSYaTANJBn5ZHPc2qo+z8fYs3
YxdBHTq6PUTOxm/ZC5rJmR6OYTBrXG/+kwpyMPOQOrYcus14ek6UqrDq2TEJIrkRs6ccpttEjMHC
S4hxk7qRwen8Z6xEfLByFxiYOR76fdlt4tyPVnqshtOcUqON9r0rWKF1OQSfiGGTVXUbu0+vZEfk
y66K/IPuu29lE0V7vDsYgLQgeIU+sKnIwCJLgXj2zGN9HIzagqBiAyPRo8yS34Te1YeyWMVZ4m7R
r3wTek3vw8PW5hNk8sh+VlT+V+fT3bhEtcA/iLaAb/5UY7gjOwPcmhM5q9E/hTGfhjbME52+femF
oT4m4hQ0I/xJa+dPSeT7WAj8cMV3LPRkDpFpllDOZ7lTjLvQC/uVB2qNxdgcNVoSyjSw5/IR3zkT
bj9nwj+RdvnWMK38WEsMoz0r7TbHeRAFNATRWMmDFkUfujm+Noj3lkPZZnsInHu7Dn5m7AXssBbb
4nx7Fw2BVuk5qtgfCe8WW4V5jDHJ9KHxcMew3jSxcxgjaLojWPfWac/CqZe52W0h+c1IA89+6VN3
A/rfmUJjLVSHRcPtzGPbZ8daDIjYeuD0qhfnv1803/8wRzLImnA29hV4DjsQ85RlOYlmMixsXt0b
977/bbcpjCw3fDcjlRz1+Us5DXeEH3IjGrzLFXDjFX5CwdwbHAb6rF8EdwfMUEIkoaw8uzz/QklF
Yg4xH7iGkCOMzsENQT2E0o4gelICddGhT60/pp55jEGskLX3ztLSZAmdBc5BQpKRW4TjMmA2ruOv
m0K5tmrxLBLIDUVlb4yifuJuoLmt9Xpv8VsloY5lH80SBnfwxeQ2hJqIzkNBQFOt64ciZLcLEZxi
zqpMVo4ezs+ON9aaCvCBTqO2Qjg/U1BhvhKzZy1kAMYAasJpIkzwVk1l/0qH7J2jDpYOHBYuKvu1
GoHqFtAZQH1N2x5gNzxRMzjR4a2rmFRUvSfnvphAV8o0uxEA56whWU1Yk7DAGPGIhCBI2HJlS6V6
3LU5iucYVShB2kzIp1dZEZ2iA/io0Qi82BL+lauByPLmMsptN50oXgugW7I2TbZ2wdIU0OXJHA6n
rSF1wGj+uNPbOV1lpjx6ZG/WgB+XPYaI1VQR+xCxyl/oWMEWcTVctbgP2KUVIGPJBVGEy1qUSQvk
s59dAiFSkxh1k8BbmjmKlUbratIA82o5ZdwKqqiHSsnKwhtJgqaW3TBkBrdrMAxCOlIyYHX534Ow
ntp4X7YVoa0F0U9Zh3PJrUzkZmPog27P1jqIll1qOH8Ge658bP6Pfem+k5Ujtt4YxZyzIJARR64s
u1uWUgIgxSO8KStjUwjEIWnL9ZlIcg5jBIR2hPkW+P+JjyjdDUa9d+3gFpF6bMTSwIlXvefeDP3E
vpUr49qXjloVwTagIoRJQgcJcz1F5RB+oVUDv2SbzmFTjJSKQ83MP7XyR182fONsRZVLyAQLZHoh
aMeXLARcwg7WR00aLvWY2X/pUIOnvc9FEhF/ZSI1TBuNHgPVspDpe2oBrMpKaHGCqM44H14auh8K
4oHYgVEjAsAgHbJGGrJx0b31afoZNgQsRZSifUHkRmRoAGq6/CvN4xkxN9O4SB0yG9SDiT3Cp1S3
mV5Dj5pNx4pzNM4VQZwpjVmnwxJMEbSXlvXwxhmhgkIShl7DB9UdRDCcoiL4RWQRt0pneoAm4nEU
5CyOy8h4tIazdZmucBvFAjcg0kBDPIsG5BfzsoIYiPhe2hW9nhPex5QXcXyQq6Qj6Hr1gvSa7Cgj
vucxD6kU9U2KU3nZYBRzmGgVhReQkhJeSPnZhRZGbU61fYwfFyZpxJOtelq1wYqm99RqREBs0Bli
KLNXVt4Q7CAH4kNzh1s4LG5lpwAE257FMO7/dER76Y7XSk34eg14QoNRzLLpO+QdolmYSi2lLfWT
jb2B/gpBukLR3NK1jPCl13nKeg2M0Uvi1j+laxorSxEgbX8HXcO80m37bRGLkyuJEOBd4VMjYUEM
Jv1t5pwTZl71UN3TiPVekg3EwvcwSvsK8HvnKIYXRs9+BOWUAzT6DSHplt6LPWT+o3eDJPyoyJk6
gNsXNnpJz2QP7ghChuqYs9GLym1iOh0K8EUZ2SC5wok84Mrad7rh4mqhQU/C/FfvxuYmyV8wMofH
UOqXUOOsn/x6QBw7pS8JLXjeTKS9fucku20Y/SHYIFhpS7s/Lds2OYVGB0Gthh7euN81lFG6oGlR
9vV4zH3Q2bm3DHwvXhsZ7EMgLwxY52LsOx9ydqO6/R2HlbOPg+oVvvbJ1dx/SCsA2lY4xdGpLlXk
/SOqEAcwPpJg3tQLp2cTjHsJlVSUrYGgbMyO6g1EKOZbM7lpiQQKyuhMpt016vJpYyaeu0l181m5
fLJ9OrzpLY8GFpEA0ZhKcZHKep0mv4mCYfBsA7wVqmKYhEWS5L7fPsHhGwNLmO6zHkEYuezjKQPZ
zkSUex3ycoONvJ+F3xVU2yVYLOgOaIAZc+jZvh1fqH7whAnGqMCub1Oik7Y2OT1rI2+bVCx2oz4n
8dQK4gVZQyjH4vzdnZylIvyO1GBIRsIsXrtUcrXCn/S8YoXW5WgbyJEdXDzIyqYvuHLPITewmqfi
I2LgsbEV4bO2Vt7swPLOSaHNACbCQnL1yAM93OaB/VXmRrgVQPtA3+PUyS1CFUbWlGZp7ieX8KMB
Zp4tMVtnVboZ6DzWcZgfOaPRU/TMyYH41NGsjI/fbEKjF1rwWbU8/8toxB0m1k5tG7shrT5T5k5q
xC5Phe0tFNzlvLRgXlDPwDM82F38GKQAlVCGrBKkv+prwtlUjCHXtHp6gz4irN0jyURArNMd5HMV
nFR/lmnHZH2YJFhSh+IuZldqbq0a5Vkjv4ypoTaGEOzS1waMaG5GAtwwVmjoXVzvBoroQBcVupiw
IQBdwacSp3KS8S4lrbNrN2HCQZdT5q5dnWePhalmoG9xwvEZc/O9yTy+Blp15d5jvgRyXhqrbF0F
HQzj2v4djSiaKitVSy2xb6QByaXC3esCuFxUSfda+1ybkhNgRRXl3CxkjeR28AzpZMhcioUzw5O5
ulgBnbu3MjrnLBsm3I17bD2GZt5UCBhXtuMG7zH3guZXYWXGTc9XnRF0N08GP4npApYYwOSN8iuy
QFOa0b5NSkCQsiqBhOMIxn7/zOLiaKb5SaNtWluNay8iL77bKeMMDyzUOnXjeG2bGDUcK9g1EbpR
r+eb8Px5HAyxtwZccgGJuA0Q+WzZ1X5PSB32ViC6ZZHy9rZLRo39oqCqXHGh/26VfVVV09CUWPBU
mKI5HMw2s5uvXOuygybWDLyw00fYxmiNlqb0mRB1hMDomMpXTsN+OcrHixngmJhdKbED5cGq0j3S
Kv84IL+Rc5ppXNHE5XJLVfAWexPrKBBzWkNzUGjde+uSIROV/MJ6dR/KlOA813GXcG2JTw1EtQaR
0rsQpIY2F9z4MhRWE4uFtARAco9b3ThHrRKrnLuhJPbq4bMO6YQ2/oTOFQgcElQt+U58uCfhXCy0
JexXPWXzp9UKwDPYLTgt2Go8suU9zxmWDJTOSSibZ8C6fDGaRftZI0aAsG6cYzQXi14HkdnQtF5G
2iv8/OMqHLI/pCb1O0oA5xL1Lk6av1+6qST61aGsscYP6VnZ5e+XkZHZ0tRMkusNY2S1OOHzhhi/
QBiiA8pttADTTlYltzTPCKYwiV9A8FkZrkED4xJNnBfqMCb1qXDUW5izCIYUVrbMynrkQS+D+GzK
AHl0OmNBNJKp3Ti4NuMMg0rSP4OG8oKf/JIlBPXQ2vaN8ZrE3ilD0mgzGy/LFNxeJKDM1d0lTArY
FMKE1ZNgy0Bi8u7o8Lp1UNimbQMFnZyjF7Rcz7LbRNQIdZZN27bH889pkPTxOwXGGQtOvnFU8Bqn
PWoUFaTr0RZbE1pxV4lbbFLGEOPHQA6zCL9/ymR2wWOOLEuFtqIZp1nENFASDxsnNZJVU7p7A66y
4fYHWYznYQSp65hQwRsQE61Iyp2ZZQD+8qAlpxH8RtXTjFHQpoj9PHscVlwwVQpnOzUMe0WUw84s
DbH0SULbtQh762x8cRFhM+WFYGs2T9VRNg0626bI/sXEx7zrxE8uzKw9eCkTwRrEgBxlvK4Qz2HP
B0TCvbrg/vVGvPCwIDC1lhvPGysa337tzZtfHtdH5NbTWkPFJsIPr+DyYVqN7Ui0JIwiJDw7bXWs
oSbkIOLItYyB8yr8SqPaVBHSuVYE1rqDfc5Sg1Mcq8bQhfFRCvAjhdV+NulLSnSGZLi+jUNKDQip
xcYD0BvBmTxiPF57LKo3kTEF9AbeNvRLn76GOBkE/ulqKDTG9NTDWm7BYQK0Bx+BRwYwKG2rO067
7A39q0CucqoDWRCoRLyhqlWzTUMfgbdUyb539J+xGPPNQFTecYSxsai4Egk6+2kN4d78WZpsM651
+mrn1vbeCodLr7cUsNoMOm71I1QRVPIpHtEy4soh0acNB2f/714VGWDQAP9vM4MFIqMoLy0wtIBf
b1wMN1N/RxOsbng5Fd0uvVZQixn5DT4vt3nxiyT+zqMMzeew8SgCXp6ANOYhp0JkEvk0rkG09VC8
05ex1D9Q4HZ7EEmSFSitTVS0G44IzS/cTZq9rIMK7B7d1v2sohrGOjCeZTA+fKs9KP8fEfNX64ob
rldlwO3h6JmJpS8yk0w6zzY3msHnC9kjMdRE/vlw8KKQ51pj/kmM6JNd7ACmto3n0sJo1Cr5qpKe
78/EXoWYwQgcgOQlBL7xQxjBSfrN3cyHAykZJdQQAPyJZ++m8dvrWLOk/T5MeXm4jcMilggSJzEn
iQeJtixCljtt4J1UUB/T3K53JfSRJIyME+rigRDvakS/mRKNJ5295hsCXSM2UY139pTb00cxEExv
6yFN4wRyBgeUe0un+OrkZ0lW+aZtKOymgBFQPFIqOITNwQsUG4D53KGH+ldlRf6CkEhJ6BXzuzrs
QXTIg2psd7EczeSuWtzX6MqIKB4O1py4E/ZqX6f6kzNEM/8pR4jfrtU9Qbv3S3wzFzSkWWyTRzol
twIREa14hFxILx5jALunaxaUow/fdhgELrOkLJfFTKSBh5ggWcPGqxirQaGSTXIbyvo0n534IH9x
Nf0W5Af2Ebh36jB4RNZSl1w5VtJD9e2efd99Jy4xDh5SGtuYN7cAjAIy43h3/rikIyehd4298T7a
cpP14RuZNjOXUFz6IjuHafknieL5HWi+CCl+ZCla5mG8+oC7IotQ3JI0+9AVhM8oyIRqGI4xfVzt
GTDWk3rlMecz+xxk12+rskjiDdhIi07/HSikEdJVi7JghNoj/1oWbbGzxsTa0DQYC6G3565uD07k
bvVe7ZLie2zELx4JrDRdEius5q4G55EPg/4G9JHStmlfQrttXgKtJrHYTp1LCSgRdj+JaNTWRnjT
R/fKkOJsMMNc5rZW7+2BoAk8j6wPSb+GdA1FubDzFY33exDZKEcIb1yOlWE9HVShaOLKRZ/75WWM
tTdbx1Dq6FLfOHUfbkoVsJknEytPsreJF12EFvvmHGT5OcB73ivzGTgNudyBJpaWM1a7jFmzjid5
l/FU8UME+BgQ8ro6jj7MFp6KSWmfxvg702vrRWj9zFL6Zyr0eOc2wX2idJFmfAAmdGl9SRfecU0a
sFYoavzGwY1i9Xe/hvRiNeU2Nvv7wDhXm0NMhnk25Ctn79vaa5OBiAkkJlC4PpXxaVbcVkM/ftVK
pstF+9ZbEs763MJ4DCOCEDUQ5WzQGXejMz/hN2L8HdOz6wtayOFg6gCf5FGWUHWsAsx6ZXkPOVEq
NwzHBPYUqjkCSjF874ix+ci9fW2LbFlMRFwmNhmXIxtPhZYRbh+ieWPHimHchGEBGyJCYhDeiG+M
l22GmadpqnNmssMcM8YCkdwZUPO4MXeolTAYe9pwRH6IDKEgr3Oi10Zd+pBAexaAxj6n4eoqwDyG
zZOHIJ2BhaL6HbIlboP8YtgfUmLoigx+rivNe5kzoCI9rOoeIfMqQxbdImlYA7t5thFtjXWRlNEt
/fmPLu5VDTKHK404hJQYxa4kKGDk93SNEfCPD2aiSp5pZ33jlttNRPNNyvhjzSBzZT4YyOIc11aJ
aegQO8bPojaf8GLxMIuK+TTLiRZegEXc9HowzzTtGJUHtelKTOKmqn8840lfTKnr/JM0MHrwN8TC
eQQ6Inu8vEtXlmKRInWiB9iYIL2rakioCeQWZtOb5mM1QsbmqZxkAOthT+rLM8gSy75iO8BTikLG
EXDfD4n3bqW/7JrNeeNEhJ9itRJZeR5N7q0pd0iwZ3mNE2j80g3yeZGrS/ETsoExQpqVBFbJko/j
1JIg0FbMkEgSv7jgzsPOZhqJPLPVg+tUEevNvX4VpsZT9cOXap7SUOoYYO9elkm5RsUQuIGGAdn/
8WLvffQwyibqGdRs8KN01yO892qedNCRjzJpjmFX8MQZO65IS3s0wfipwdTlrLLWEcCLdJL3ZHRJ
S2OeuTQYw1rMro3Moyp3snuBjjwPUx9ZCnZxoo2oe7vT1KpDWwGRIwbc2U56fgSJ8IYwgGKiCbBG
hbuWcQWYAm4NmCkuPVTxdGp/Gt2/9km+NwbrTWvDU6L5t3HWVLgC+W5ng+BLdmHPWCTWvHJDhs11
ItA3FW6xCybSzgf0Rp5N7mcPrMy2zE/C8B59hsCk90ruleTOe+mLSZQCfRlOmcEpvjw23BN7jUU1
IdJnHADKPexuSpBnJn2cImyJEuc42UxbJ7ouRPHxRhPDM+7stV4TXRN3KK/NtIMFjS6kbzXU2uFe
NU6xTluVbnLJBWvnaOi4c+cMj1Ib4E7KTV9zynuSmVCoG1TKnfuAKkaUvSMejY0ioomthbQ6cotl
eGzgyieatcoFim3TRafgB0UJ9CZ7MNC6A+jARFAQGzo//fs4XvW9/qi98KdOPJb87UhQo3wvbDT5
vGHmMiSNZhk0zc6WmbESLFP3Q96sEUT32OWkjqupxR9TfKLHX9NBazgTppccxTa+k+jTwL4J6mNG
CvnZoSRHxzD/6QwcfqXW5eva8b7NidOKGJI9T5HVZOPn0ce0X/ftm5LzoD0i3hPCfNcquvuE1Pih
MBfSRIgWM3evWBiIYfqZnGLnu6iVESPnpCWmmfHS9+aTOWSnALQkutNdJ5/dBblu9MtMB3wVhzxD
CPmK51ybfJDawk9gVsY4GbXQ2PuF3t30YIPSA0lr3u2JmCPHsOPSnLUENAJmXzCVdoOjKbniUzP+
Y6pY3xBTsfSawThLwn6mLjPXPY3mOpPJ3h55EpqR3dwjI3gvClIAcR1RcDNwSTiAJjQURXH+2WSW
vcuKAkNJpiMWK0z4b0mG3ld1G1Gl+gIsUHcscvZ+zXBorzguSa0eURfb2WitMqOhkWExAGgCa2XX
dqgvdebI0mJ/ooBSLir05Iteu5EBSSpSXTyjChCeRGqzjaWgVrVb7PyYAl0KrQrz7yLQ2MHpMSDH
ckSsl9BX8nIHPm4djaCfYELIp3VB9c3AHbphz4rhnoQ07Bbm+0fY5X8SGd6d8W9muH3tNOZrrl81
2A/Y5rhFifxSWd12AnMmWzF8AZFlUAr0bo5Q4CLW5kPuvK1Jy8IQI3xhd86B2Mw48Q27i8QvznWU
7NhTVmvRMxVrfawbjns0AD4AtKuZr3sGZ2ffNTs9Ge1NhOimbz35prwxP7QDK682ip6NzoQzrzJ0
fFyo6ylR7k4Clnyf2vQMZYFKcJLVzdC4IbbE/rItro+GwzAukyzFLdDbqM9+DCQ0YIJAqtSKV5Zm
PRzbLthnfVueyKPB3GtSHXoaR2lk762Zk/jiu+OaJdtPZPrnvhPdVp/aZFua9XWMcsF+lC8wA2mv
EyhLYUZUBgJeChFm/2bmiYNLePrW9t1zaxMtH3mwVTMK6oXpTMO5dQVlbUxQFXm9tLfoWj2TNRxo
P23ZYmRxXQzdmZUYGAyTdV/1Gh9ZhS3O7+QqmgPxitR6VJVBao9PME6QPwuNodJkqBlpCPspJT1g
jI+1IuGmGFjG8MT/9KpcrFyjxJATsJ0MNA28djFQDU8DeAmQDAzhM2YXBCqNw9WxEfuymp+WXZi9
Egbrr9OhO9t+8cLHMl6sImxWdBSCs0LSO481zBbd+1KCdAY/DzZTIaZ1pfCu2SW6JYZK/pK09DdZ
1V9jxuk5EBWDWKMzlxWglk0jGpttJhR7QyG0E6HH4JyKp5qGFo4mkkDfHJkJ6zj4IJ/AmSWD+H+w
dx67kSvrln6VRs+5wQj6BnqSXpnyrlSaEFJViZ4MevP0/XGfi3O0sytTuDW+kwJqGzJpIhjx/2t9
K1H9G+4kswJ4ks4zr6Msh7qrdRXZN3S328c+xS/QaTRqrTsxsO+OfOqhljPWy1jQa0olEq7Gfi9L
CrN9b5TrIiruzWnklYnKC5c9CD0rKosYTWEhEZGcIS1gfq6SZo9sDMGd47DEhrckCxwyJMJcGgKS
r1fNSRCwSaBnJAezJvExjxURtUgttkVh3vwdaFTazl1pYySd0Gphsk0fLPQYe0Uq11qa7FqsZKx3
pcJhm9I+DSOUxeJp1MJ43yJQuYCz+HcUTJfkw54O7TeIvWSP6eN7NdUkaaePdRto9DaQCWquv6DF
ehCt8b1LU5ZOKsOhVGobJQOMPOmwhh92HfaBtZg0GRAYTIZREdF/8Qzak85HVMt5ax2FXKu5qUjl
2se4DgOw8l6TDyt0y/G6pwS0MBzFBq6A3kxxtZuWfpHXCz8l6oqkFGOHE2dJUHW66sUk6NaWDAJK
Cyutbgg7Kqxqz5awX7Nzeg9mmvXff0AxlztBhm7lFgCwHHp0kRToQ0msKuhhLLi/PpFOWbikOnHd
hLW7//sP2XQ0ziDQjaJ+UTnVzmYOvQzybNMNegz5qooPTqSoFfz99wz0o2zjfZOBfh0GYW4b1iMk
2JjWQfSINGJF/7l3BqR8eo5AxuCzQVYzh4Tfh/SldHHawKT0B2tntFq/dGlpzTrRUq6zptVWaEHA
KefDbTMNT6klyg0Que/kjOEsTRIjot4k080okrqBzIC3etQH5HEdgVilPhDSEphbUYfd3pj/KKTZ
/usPW1+xAsAN1o073yCr1ddJ7e7yvT4T54EjUz3UR/uQU37fUj1le2tTDNhrdD9wbdbVGppfyz7R
93boS/AqUV0yI/tZq8RDOtqANefzxdQZbQDUphpmSQFxuwa1UTW0OKSUuLRbz157BL6yj8JzlOm3
CiFlYrEJQdAyowFhLVfjbWUSvUpSJ3GZ7WIKNCizYXWnKBYtSAV97E00K6QhPzs2DDERRtx8ZLoU
xmnmj8VeosFegAWKwAIIO7kPKhbjCEfZGw98573yNrOq96kJhkUvh3u6MTuhjQ/C4Cuk+eNhMqh6
xUOHenGM7kmA2k4D1N96tN8Qhs8SS+XOCeVQ2Av7iYAY3O7aL0oqBj3/AFGz+QtG6YA61VGkEftL
X+DJL2jjgEIjOCK+FRYb6NCgfETHYcyKm5beDpPCuAgyDRRpeJE6TQkM1vvu00+gVx01m2DUrxzX
+OlqNJQsPXkaWhcXAVBh7b2vU1ZTnrUtC2KGgoGWhwafIHlLieNNBu6nE8UfBqveLPHuWDU+ESWB
zi3wm1Xa/l2i8S9gIT37UckooD+1yDLSDD1MIrPFumV154TtfUoQT+zSR7TonFCCGtaBBKdd7NrA
oCecsPJNfR++j7gZvOmF1a5eOz+GBPVMRTN/FhpUS9NgSThOt3izkM+kT5nahVlyZ7BKWhi1/axr
g7/IQ96QOf1oiqu928+pPFkHjSDfOW3/0gj7uff0ByuK6Hx5qyb8KHK1qxg5lOAucqTQCUiUJvfe
AkHPwdLcQ4nk2nqu3dlhGXMFLFnX0mP3EjovGUR1gpkKe2dqyfv1pOA/J2i1bJcGUMFHaSxuDI8t
eTxaa5x2LlrdHfKOtENKgj67282ZaCk7tNyK4R4Z2Yp84mE9EoKZNikyrSG9iFvj2YnCLX1sY1E2
hrXuW7S64VXkAvT0H/TO/IiH4GJUjDIX3QY6njndg45EaVLzpAT0igGPlarmA1gbb+0Oz5Nwg8e4
Q5dYFeG9FWVEbHnawTGNC4yZCbfdiTcND0fYBtcSM8QMDM5pSeGl6OtVqRj6f4tD/wdI9IWIdkag
nhHRtlWb/4w+w4jm/+G/VLT6X3BoHekiV5Um4EyQQv/FIXL/gk6EUtZGJGsYAMX+LaLV5F+sGARp
ROZMo3KdmRVZ/xeq1vzLtC1i32zXlnRpPdv778hoKcvO3MniP7hTvp/grvghHMpxXGdG5n6W0fID
qpj2zXPuvrkJADoDZEdumFdWVd0VtQfC2Qpe2FY9UEnzdx3xKkENSJP+c0pZSfftewXynzUmdhmj
XlBavzTyjFJUgnBM63IqT0Ahix6YRHA1JYVGXbN6L9zsImMaKTu0nRWzxIjfGvWnsbAyl9CaYmJN
EXZbe4af1aPzPKjiJmiUWnR5fzNl1V6MsaT3MlDFq/OD5/moPyNgd54lTDqZZr6ujfFReNON7qLM
M1SbHALUaTZ+N78jF4MqRRQ3h4aw90WpY/lI5nYdo7xRAkRGJ4yl5rUIRtsS7Kt4loOxSWwHR0Wy
TcCYsbyJvGWcTyRG1/1KbwUVDfvQhNNdp4sH3OUHMyS2cOgH6qjNkqw6NAlN+ZMP/rPo210zoz1M
UzE5Un32mnDVoxJd+CFfx4ZGb29jWK8T11nosr8E4UkJB6JIz8LVI+/2myHMK6egUACXVV3VSWdu
2j63bjqTXjmdZAPi6qIlYFumuXdvU7CBVa/jjsEAuGd3cDEK5yOO0e3xinyHhEP+K1hLO02fRpJw
pjjggqVUNCPRw4ZeFy9FOPxUPysyIbaDTJaxDVaBi961OlLeJAfvw4zvsmOmmdzWCpRaxVZRDy5s
U6oLJY39FLJmMflE61oU7OdEJL9hsZrG6G7GEXf2eG117UDLULsQLMbD3u8htrDR1jM4COhYliHb
9DyrHx3h/BSOvO3hAqxTY/wg9LEluGR4Qe/Df8FHJvbWU+//sgHteTvYLS0tiPoystMnLQrfwyBG
Us075ROzgL/UWaRTkK/qNn3lTar3E+ad63ii5NZSQWPljjy63XrYhog9QAFtUrNqaGH5fkOe2/wl
IY+UgjaPEuTgSv8AeYz1N/neIB/Nx4AcSZ+1ThBk5dJt4R5LpKA9qi9K1i4JLuPLKCdvE1Acb0f7
IqFONRHq2sdioIgbPEw4vfLRRIakNVdRZNXguK57SAUXgU3VRXO8awhO3+FXArvQrlxJehMYsvUQ
//ASyUbL7J+Hqs7RiOZrY3DomdoGZbohfieQgMVbfBsldrPVtBA60rrwNH2NRVDf1Zl/lYTpXRWT
99bX1Npd5REWECM3Yc9J6bb+6QOECRP9vsQZgDc//4Atq68TNT3STShXxSzhRKL9SrR6hzCrJiSM
nQ8VrX4g+45ke5Idl85QJxceEn2UjkSSStpia3qu36g2MPKrBhZwyqySoIYpIzQtdoAsyM/wajIP
sPJh4Vxd1y1lKtlVryrW7pIPdzDrVZK2fCAtaSzCypY3GYSKsTXBSVjNQQ+M75O/r1ys5x7+s3BO
jUwKmzE5XoxzYybWWN3Es2SA4YmIECTQtzoilQG/IyvrBjGJTRhhYm5zO65vmm7pqAisSAxh1ZXV
gda+/yD6a2hbpMO2FWkTlMsx/OOremlqiAg+SiM8F+0GEgEe3ByzUV0cgNUhq7KvnKg6lPg07bEk
cyGmtOnDE0I9w/yBhWpZUrnc2xZlraJmeRfJghlAqafOL0Bnsh1QMZVYsyX6wcY5xN6JbVefsU8L
QDehRWcNAma7rQxIFQhRsaKXukUsju5EmFmBA8edvjNT+psywGmpCP0x3Q+i1BdekK8RgudkUCT7
CCeXN0X9toWvtmw7KFi+9+wN2l4z9NtkCrYkR/yi8vzLn8kJuZ/CcE1eo7G+tKv6NhQ541Gi8jNj
dncDq2mZuKQDuCyBuNrvJgDGpWHRTAkqZx1RJLgyxvyldrULIqVXDrdgoW2RXN0QtGo/qgBOnV5+
hJmmHojzxXkEOb2FRDLHHNSxezfoYhZr0J813+IsQPaEXA/FGVzZhoKUcZg7ohLpwkIf0i0t9Mvc
QHZYF49tZ5P1UEOYHeiJ1WxQtTkdUFnoANlK8D3cp5oOyZYPSpdFL9kcbDeE5JUaxivOsDtmmgtS
7ShgkV7R80hLy9Su2yy0l12W3mgpsNZe+G80ee1SfzH06jkk+JQJrNqXg/8Wjah5lbKg+6CbWyY2
dXbDvIy67nUII5rhY0daDKSasGrlzpMfEvX3Aq8PIb222lJbzRFZLOLJsZYTNT57zO6dULsZS4km
pelpJFfPkixpZvmIRhjwQIhz9TfbdB5lKoOdZXmAoNQ+8xNeJrHSY/0pSBi1dBiIsTCzHQHskFe9
J92D2ec4vHsThR4AZUg1KRRbFkpOsYESky8nMtmdGWncUeVOEcIvi9leSgBtSk60JEWFcYNewdAp
8FM+eCj1XO5o4kJim9JxQ+t8uBAUjWB+GTaIkgw7rehz+44ooQ2qy2BF8kmzykX+bRoNMBRWou1Q
Nyu6HCZyajSkZVPnl0VB9wnoHOpsN32x07c+TDAB1/ZFVZIuKc3xWssmlFqo1tMYXRjBtHeFno+s
c8Y1YKWt8MJ82eQ8PtH74H/0Db2wcTVCpvAw66w0/akZaKAhdb9JbFJRIOq5untTjB2kKELH+Z49
9647rQtafKjFXqwyesmt6Kc1zhRXbfzQImJVc3R8c8hJOHXLJIxQsgTuTp/Cjw7F4oISebtMGPZb
6eZyOwQvWhrh0k9+6aw2JLPtFYLHl5EN0nbs5S6pWF5MgbtJKcJsuTsHryX2Ok5LuH0T2g4PXd9l
3WpIjUr/jkXrlZeqi8Lz2ZFF3xr0y9sgD7aG3j5KKm6jBuI/lnq/SgH7KVza28S2fUqNPE7RY7jk
PaNAS4JB7Re3Xs6L1tBJFNBUMrckOj5+GHhNx7y+zKLh2aLwejvtupYsxKFykwdh8sNRR2BR0J1t
htQEhcx41WZ8NKewRpdbXITsi0CDpPohfA8KQi8nVrUXbTDiYaqylR/SOIsH9qBmHF0kHqLGBENZ
NOhPoLucJdZpkh2L8VCx2+4qK1ubSfbmju1tLNC3xNCP+HzTshTTkOEPwYswJZh1iQpbGya4D88I
X9sQH3YgkCVNs0Q89L7PhoIByRYYN8aiKLY9rOFREOvsRfq6TdxqO9AKz6NZG1/0bCwnhILUu9po
KA9NHT2kmJOWfT7QIwKfN5eI1pZJIoTThQA3LP2XnmB5SJEZEFTOug0zAfdkZQdGwtqUjy1ulHYV
O6JZWZWvXckUUarrItUojDsrrtGumt6yULRZdNk8aAXmKEMxoCRKJ7opzVASLuUe9Cnl46P4jiQN
vvk2hoBJGisXhY+8EPWPzvDXQVBi0pFP7Ll/BZJmhIjbR2XQq0+qByxKD3EN3sbwxYZrQJjvoJ4o
SrURrGvEYK9iFt3wr0iZ5ZtvLKlhNq0NhFK68wcKQo309xbFGNWn36XgA2EplwYBQPfCqDfwruVl
PHpECsmg3Gp2+5NpSNt0ZfMj7KIDR1mHxGtdB2aCjSBV1lLP5zpUkO7mLn+gB9+h6NGBauWlNNGS
hUFW7aLWqJCUV7f00fINC+2YtRQ5fTrufeqsFbv2b001mjCwUio1xFwo030wY/eqt/p+JdhrIAe0
ERk2+VoZulhq7TtTxPWIUwFb0myT8cwfeaKtRD+8ZIBkt7WDWlzCWG21bmOYTH3gjO9AP79SkL32
BZ2cyLaZZv3wxk/fWyvayArbB7woEgb2AXnqnoefqzyw0viudeVAknVzL93MXCLi7NbGVIbEgJOO
7gxEkqBOMbv2JsBNs6AhMG7NySVKZwDxUL65rVArbJVh0T0GVCXQJqVEiOa3RmUSNt/WDgus+qfX
0CpF52bDROt+tfHwphW9ceh151B0Ut5W1Mf0LoTz2RQBfmBnbUOMWFppcJC2X3HxtJn0vKEKNrmP
id7yHGH7LKYPYbQ+YSPNocgcZB6Otiu0DJeWK4gnz0kdSlu5qY2SBhGy/0pidP5VaPjFCjSYWJxJ
WSgYlTl2IZ8o46Tl0XSOudJGtI8MmFqKdUpbBdZZvwOxG2xKwgixHaELKu4xx9AXNSOYbSS50xwf
kLhAZauReucjeuZqIplt6hd4y1ikTfF1VUBsGxVlXZfy5VA7rMLwfg1g4sZKu0M0tYdN8SFVJLHs
3NPRrNdqhIdvMcZ6iwVCUjJKSYsA8Z2jpQgd8xfdaJNqHvECUdhi9xCXcfzUz8zB3DKfNQNcW46l
YeHhbZlUFV1rTGJWm971I4HBQ4OOBocinXeLea+tl1kCUNKMywuF4nw1ReZFH+N7GVtCJ7VWHNIY
3Fhcvppd/TD0001ohKhUBU31kRIqrzqYSHJ+9c6HrGvLQxNXF4RiZEsb1A9OhejFrQ9Gp7Mntf2e
fF/3FlFvtsSVcKuTa2OaJNDReSEfE1ZTSxUVhZK7rpzCoE7r3YYRCgyqWw5c/qjm6zhJSsA2MY0e
uh6jeQlsJOuEQZTKxe8eoWqSyG52o77qg/4iTIfbpO+I8uqqpYtsRVaLOJYfmVyPLRkADOxmzC60
jN5FQ54B2hyBeMS4GMpg4468irnV3FhEgkMAQDHCfm58TcEIzmdXrOVaPXpScfRTC4g0jLNeIcKj
dY0WVRrOXQAlsdC6C1V2EBIVffPM2qUd0oBOlwtjcsz14MgfCcIKFrr7RBWsFG0si3idWB5mj34K
iqEuuyfkiJhzzPKKPIi3yA/lxs5edCsMV/FTSS9m3cXRjUjbTWxRzqGZAYyvNILbcpgGWtkdWqk4
YyOVX7glBCkkbkLk3wuvBm5ijTO6waVf2QpUReCU95NH62byI4S0zAyhCfQ5s7cEhoFijTZQP3lL
7tFlXwqTz/fsGLVFdUh7JIQGMI+qB3CHS4hdnaryDRyAl8aJ7+LMocgL1XSqrktZX9BJvo6b5I6M
j+1kIj3pshZBEVqsQtzUVXxnkucINCZ9LZvqJ8yvXn+zdaSrKrDvg8nG9TA8ZrlxGYw/jdj72WYI
+qchWNdD+e4j1dSQvujd9JH2400wO686vM+m29/gLl+WVfKYpeKyx3QBK+tJNfCm7PLQVcldWukf
VVP/jAw21L5O7BEqg7+PEL7WiXxxjenDAMxYEZhITkL9HJOumM9dPhQBFK6D1Qwgimp4CdH0o8nc
gVzJ8Dond2P+CaA617AgZ23jqxjZJ5t5iQT5odbiV7RrmzEWlB+GZZ1QqlJFtK7t+DaYnbp+wZ5G
ZC/WbBBuUFk52rWjDY/RDGwQ0nzIO+uus9JrZYWvXQJnsYhRmPuQjR1RP4lAHYihuostTmrAbFgZ
rc1yZJvU3W02lbgYx0eNyTesPkwEBy4ehE4Bw+mopKju1ZIEtNMAXoaedS/L7nG+Cs2nOT0v7mqF
uKzqrnBp3mXwdl1ogblPfcV2n8vph8l2uxnqJ69BuZQBEIcL0SMESm4mWDdBTsQjK8NXM8Adh9/D
dsO7Fn6FFMGbn9jkznFbtdq6n6+3goZh+tF1hjmRLbBBpCo77FB5bymdBNiIAVBvPoySZ6QD/CAw
Awk/BaKxizEaIyMY7WgZavpN22jfSut5BF1k2jAzfDYyiJ+Z1ErrDSMJko4cRyDxBCzXipuBkRWG
UNvCGlWHiVG3Fs+BJMNohLhFD8hc1INxhxmKRPBePacpDwr82aqu7UOiZ+8yDBHDRNcoMsTSDgC6
eAVwoeESkN878gjWZX0jltNYHXSm5DZtEA2hNCYBJ1wH2sHMsuvSS+86r/6ZebxghqtQcKHmmwZm
dwddHhi5fBmqGSuCanFuqenwKRH1lph6GBHG8MH2bJMM3aOZ12hco/30Ntp8mWU73RQRGmdd/xiK
/EdSYN7Bom6velmgywH3k5vc6NKIH5p4ui4RSHged6LDrc8Un6zKnkqfT6G45GtRhL1YtmO4Nwua
8Fb65tn5r/nxka3x3hvcbZUEJAl7W4BolHiG8rWhBulH+LOdoCHWsFI06fRvsKrtkerApIYbXkXs
b5287yWM4G66bNQkdnaavPqYqxrLuoLE9MLcNAwJPRuFlAjhyYgCrmxdwttXfgBazxPyhqEWU0rh
dxK4m+mIGGTGCUujvU4z2CZD/6HSgYXZoLPbzx9ca3wpzfgeD6i9sOBJbWVNHKim4VymBLMskU5T
GWIBpJT9XHYGGiZ7+AafVa3/pzPzd9zDF50ZSTvldGfmanzLs7fqc2dm/h/+1Zmh0PGXmDMYPF2Q
ryDmuI9/dWY8yb8gDpUkNkPoFl7pf3dmpPuXZaL+pZ3j2oaDV/jfjRnvL1snF89zdN2W0rJc+7/T
l/kn2wT3l+mY0FU4yD+aMdOET8AoWzqedlpcThQAXpSRozz+dB9u/9Xd+V95CzQwypv6//7vf6ZP
/Ofw8z//hExBLxFgCEjUzgxidan1HjaldEy9AsurJ5p/9Qt/DP8n+FX85izc20+dpf+c5SgnLpSF
06naUTtLlkBP09ptXsKsoFKlainbXVtak3VLjmuQfHFdp24bmR6fr0uCwC7Y1RU75FK+ueylgPKf
tlDJzt838c9m2X8uCeLN5xOUrGNDhH4FXtLK63ZNK+x6Z5kTpOpOa/y9CKz+lyFk8Kix6nkxJhtR
uavCmIRnU1bP53/Gqcs8ipDTUlMz+caUu44acrjE21Wma1rXWfvFkzv1fswJgJ/ejxD1WwUjptgZ
gdE95L0rPigAsZu2gR8Mf3YS54jbMygkRCH7AVrruYULNUzdG7JC8KZlFTafP7pVDqP785U0KMkG
KyxKukuC1PJSQRecoJ+cP/qJ++TMb/6n+1REqumaSgNZXEXmUzJmE2L03HVMIjwmIbfnz3LicTtH
k4EekJJsEzq3S8HVbiY2ACvgctH9nx39aC6IQacJNARqVzDh3JVClf0qdCq7Wp8/vjh1k+bL+nST
RK4GiGyF2tnJOPQ3QcTG4gI47uzSy7IyvBh73L8V3eeKsrQV2ZhBw9Dm++9EAFay2owg8es+eqEp
U8Oi0RpXLAnBsoMvfuL8xv2nBf7vUe0cTRtjVPSkAjNR+ZOrNcu20OtwnZiBmW2CRPNA6oYmDZLE
z5VBlnOD8EOZ6Dbvzt+h+Tn+7vRHk4plhn3nJkEJUbAiP370zbvJjYuFGm32BHnrvZ8/z6n36Gja
ALqhErKtyl0AUPw+09zMWYSC6t6fzb7O0ayBVm9K0JliG7JSGCW+yLMnBwzXF7Peifdo/hx/fo+a
3m4H4KJkFlYoc5LOih+0sIp/9EhQv5gtTp3iaLZoRUCN2EnKneaNNSxqjSPrQPpBEYSO82fD2T6a
NNKpYpkbumoXRzJykIgZNaynrKDKfv45n7qKo/mCjy1Cbp/PA8trUdP4xrGFPr+usPhFevztz84y
n/3TsJa6bo6pY6HtKi24fj1lIfdQ8yqn10Pdol84f5r51v9mcNhHswc++8ZBGZDvTAf73hJRR9I8
OGIYnKt89Kjb+3LIq41WCKnfdelIFuf5E5+6i0eTQhfqpTCUz7TVRfmjEwmIHA4Fb2+BRzmMv7i8
+Zn87vKOxr5RDX0zGNBEg0QRV4TF3ii0da85GQyTFFYToEa7GV/PX9OJGcA+mgGIl1AQCspyhybD
zde+qk0CNbGmPP3Z8Y9mgEE5umEWkmVrwsJ6hVy2+GlipHC/uFsnfr91NAVo8aC0vIzULvJIuvJA
Uqx6ZCrr87/+xGfAOhr9xYANoNIxymNdwVJFgV9Ew5q2WeM8pZM52bsEGXa95Okr95BQWhwxGXr9
V9+BE2+cdTQx5DLoTCF4OprqvBfkpvJnr1O3WmaNq33xrTl1B4/mBlvTHLussHZaVUEhIJ56E8Sw
43z82S2cL+3TpEBsYqI7RlbuiLuFJGu2temtg1SrfTJNIootRh1RBPB9l/Zzm4zJdwcgxI/zJz8x
lv4GRX46eThEqOdNFho6gtxsRdkmDHdxIkYg9ErrtQcnbIri/vzJTt3Io+lBoZP3nZzMp8jMpveY
HdWTDvHQ/2IOn5/5b+YF62hesEs8oeXQlLsmHeH0YSLOIGwVYU1/vCyeUjvanr+OUy/d0ZSQAQhs
x/mj7cJdBbcydNBukawXchEJfWpWf3aao5lhtLISZwkwg0hH79QCRmpchBAefv8/OoF5NDUYKZEd
JbWXXUMGDg1MXSAyNrwOHMjUN8n7+bOceCzHofeynCxsIuzLeyvN8icRGh3VtyLDSN5oGVHCqMwM
Giq5qWtfXNiJF21Wjn4eUplLCckQrM/1WORgwVIaxOSOYlk8f0knXoCZ1Pr5+DQQYqfW2cMAuazm
or1w+rWrMK8AHhhM6/b8aU5dxtHMEKQgEAnrVjujAyhMbTBfIqhUf3gR81k/Df0iqzLlzaORurJx
yJ2qWIEZbB4htEd/ttczjwa8bzdRortsV224jgst1gDMN/2DViPd/7NbdDTmQ6RUpQZGDBT9iIXC
MfUNflzxxdFPPeejgd4xorMuqHgAtWEcJLMJXJqQPHl0R3/2+4/GeKjJ0ss03tQoCcu3jF5psci0
KH/+o8MbRyPcLTEC59HAujlDrV+ANVqXnvxyJXZiaM/a7c+vkD1hhJBsMHfR2H9MPkHxJZRO0jMR
xTVEJ2jhzfnrEPP9+M3cbhyNaGx8qefMdgaVx7cEUb+4/riRaAjqpL9UXbZXofzgI5pgxAcMc/6s
J8bfcdBsrA8+9RaPylUc7b1Ye0cpdX/+0CfeLONoaDcmzsohZQahE02YlAf5SqD3AtQZaV+Mb/vE
LTsa3+3Qpb4kUQAQEdDUqCFmwECKJaVHxJtZfj9/Iafu0dEQb+jJIoDhHoHMa+gYWvAECroj549+
6hqOhjcRk1FlKJb6RRkdYhLyViMqwxUPO1tE4Ncuzp/m1NM4Guc5vaNuoN5CYBcyDjAivbop2WHQ
sxU6CL3zZzl1q47GukYvsQZTUuwEQDbZQ4K3Wf3/2dM+JnqXhnKdsJY8h+BGiQmtM8IhoeAB1l88
ixM/f8adfx7sYd4ArLR7tYMhJWCgTP7Q4eoGybs7f39OVYrnhsPnM7hWGSsIncUOlaCGS0e2e7hy
cpGVeBaHVKb3BniiG7eGbilghj2AUvVWVlsP387/glOXOL+Gnz6J1jBaosoLhkyjRib9or5vRz28
PH/0E7OlPBrzwhlaYMy8zPCptZsgbpsavRtuDdS+iB/hLhTmdyy8qHvPn/DU5cz//NPljCGeZ9LK
OGEiypGmZh2rhYvq/g/3+/Jo8FuVQ6bCPMV4dqMtYt8qcAQ34tKKiU34s2s4mgGgYsHM82lPGATP
r8Yq8xZ1kwdfDPxTj+Ro4DfgCaoYahMXMMUP2ehsfKwkqSjbbT7m70nlVF88ixMzmTwa/IqoHL3X
ap5FODId9xPODMfoL4l+CZ4GFhTr8/drHo2/+VCKoy9+Yeqgw/qB+yV9uWuqqoIjVcDJCPdWQ+xR
OZJ4VjbWFyPmxMwpjiaFrAb33vmK7xjcG2c5DiIeUZ+7/RO5SH79Zy+BmB/fpxd50rqki1GO7wYN
fJ+uAvPCpdn4xbxzYpiIo1Hf1GaoZwmvGGMfQ7wqWth6frI5/0BO3aGjUa9XfmfAxODb0iLxavPK
WrEjCneOO3y1iDx1iqNxLrUCShhm6x1RcziK6Q/cFqDxkMfnhVidv4xTN+loqAM0Jupn9NJdXaPX
C9jmorcCWXf+6EI/scATR+NcudKujQQxlUy9HNkNEtI6bpGb6C6E2ISM59YyJuKkWsUiE7sRDCtg
WIMTvaGvJAjcc3NY3KVTRSHAAYP8GDczzPs6LHGgFoCEY6Kk/P6xmyoB3wi/iWbFpD9PqoWeOqFH
07sZdUYaWODU8kfb19VTV80G/xH0DgExDevyZeehkiWu0Kcjm2rdVSQh8y4gWDowRIMOlZDLgmiP
21aHs0K3a98a5C5J3y1uhFmnMBej9mXKnRTEuGiylzIbjBucWtOKQGINfVXp43BSmX1HNo4FiVAl
6T6F2fncoZl+bpGmSOy20r5JiLR4CkZQnfGgvxdJNO45d/yajaH7TTaZRlySRS5FQV0C/zy05I4E
8sbyfFKne50UsKrZ0mDSD4WtJxeuDY+DLfmYb4xpkhgaTPdnJWz1ZMfSI8xag33hRl7bLn2bVu5i
yvBTLLBwOmimUK/YNtCjduG7UOKXtdPYH76qnD2ckFauU80Fd23Evn3bmwVSeasgi9oPW3AXkeE+
Z7ZRjhegM7AQNF3m/yqaORXj/Ot1YoDoR/PHAPXEnUyV7Rr6zistR6raKo+ULBgKX6y/Ti1e9KNZ
JPcSbeprPd0FkUFoptO48IgALKWkKAeDoDnWmK5xIVuz8vGL++iYiknD3xiOxcA7a/gu+brnr3ee
7H/3ETj6rClkU4nMsnxHonbzSDJIdE0B883vqwkyA/TaheqxhS1MVXrXfqUwUZ0/8Ykb/ff27dNE
PVI6yInZJegrzvStQ4NuU0T6uASfV38xW584hX70gbPyHgB0EhVEEzSlg7YJf4hBp/O7W4ex+WfX
oR991upKd2fBP+Ftrkgw8xvNz8DL8sPkafgqz9+rEzOqPl/gp3uVigT6nzTT3WS3uiT/CuI8zk9X
ff+z48/n/XT8ppiizgxGcOe6m2A9cJtlE+KuPH/0E6+YfvQ9GP2u751RJjvPt775EqtX0+M2aoiQ
wzNbUMdO9XZTz39NY0Ty58966p7Jf16TbxIc3NdJulM6ovK4G6utlXv2F1+heTr4zbDRj4ZN20+a
XYoWdUrmTMMS6GzzMwLFfheWhok1rjdtOJqkEnxxD0+9ykdrQs0vh9SQU70zhwRZd4q2GQJQlLj4
/4osff6Te4YC8J/3TFhRjyg8rHdJkVkHP3VSCFyuej9/9Hl6+//vGRl8/zx6mJqD5Xphs1NWYJPE
KCookmliyEXSxqS9FSqGv3f+XCeqQIgZ/nmy3AKH2sYpRhq4dgvPULTjyHqc0vBtSMOnuhk2ZLKq
CxJs9r3Z3J0/7e9fOqgD/zzrJNq4DsGksCVIh20RaBowSJAi54/++5fAnGVxn4dpYtVe5JMMs9N1
EOXgoNzAWrt+5oFQIq24+OI0J+/d8XSgFLGxkYKP59ntgQybsnzrE0JQZqes4+/7uQK8SaWX5FTw
IMkh3J/C+LYNB8wX5691fil+87K4Ry+8svOspTFX7PJKq1+hwBM74JRhsC4nqtyZ0RDmYNvNJqau
O3wxqE89PeOf91dj3apH/4+zc2uOE9ei8C+iCoSExCvdbdp24sS5OJN5oZJMRtwvAoTErz+r58nR
MU1Vv9pV0ELaumytvT5ca53lMNAvwQAfwjrei62t0e/ORx1KyAAVyc8AFnLUPcM6xoqwQCHa9Lnw
4m/XP9vWEHHmJQbtO+MqlOA6It4OIabx7/XQwByzyxr6cNtLnL4R08wIsgRxSgsUvsL3B26+cMmB
CyoqSq6/YqMrLrYdr4d6sDS2GWDlmRqUML/A2cN7n5mY76x3G31xEaW+frppMsLhVIMSbB6wvwAG
4sB+lmQCBLPrBlR9IcHa77Rko0eEMxHFQ6Qr4fkiHdoCcDNUXSTwiAsTCfOvnXH79mJEXTlrEELK
MEF4fjZ+xorfHLVn/QOUR+2Sen6LEpYBmfz53sCE8J/r3bP1RmcmGuF8Wg6xztLCGwJ4NzPK4A+i
oRrQIcGa5NcV7EXCOILJ4PU3bg2Iy99fbVG0EXmds9JLxwqCnsMkNDTmTehDSH/bC5zgzxXMrUyF
CVu1voCFKnRo1bExAzx0r79gayA4E0B5KS+FVUKWQjs73VVxFZ8ljGYfRalvnMCEE/0DI7Bmsg0+
EvyOD6O2wbEUIG9db8BGF7iKUkYLHvmx156Fqb9pXWKBi5Z2J+O59XAnJFdtigVV3+3Z8+38gdkl
vhsb8KNv++lOEMKAuIqqDCkDFNqrRx378XmagmDnw2xoMKkrIQWjoGE+MI7pLFEgNnGPomT/gguq
oMYGpiyCYNVA2whPhSTqgcYGaSZ+4KUuz5MoUOZq4OZCY/1NSbszJ2xMcfwyCl/FSzgwP5RA4p2R
PowRnDxbfk6kkM9VUEW/tYQDyc5KvTGuuROZMA1d4FWHJExPB3LIZSbew2qJ3vtZkd10OUxdBWkr
vdiDjAYpHgrHMVz+T+/qxSdfpFzHf6+PkK1WONGJpAzEBpg5z4Br9w8Tj1pIgWv/bGe4hVx/xdYQ
d6IzI4svUPBQnlFSDvoijCFR8yR5K8nOKN/qc2ddhns1A+YBL/BHPr/AKDY8A5MUHHpVsQ81GKLp
TQ1xpaIlykExyWQmnSqV+wnr4Dd+hBP+yne+1EZnRM5k0JEMjK0cHGu9RtE/Ve6DflDzAJncBjVA
1xux9Q5nSkB+q48ieOOcM1vCk8Wnfg2MgWUWxeJR9OO2l1x66lUUogKNI6WXoUeCDq53KMQqiyP8
goBbh40EjPyuv2ZjZEWXNr56DR0gMSG+KeGK2VMASeCVgNJvcWNvOAFeRbSWHbw8z0yU4t2k1+4D
zonBc10O0V+3NcBZfImOTbW0eIVR5MeQI3EiB/r+tmc7kV3LBSXSvCnP7Tj2H4UR8JWi3Xjb1ORq
PhcD5eKoogJr+cBX+JxTBcNm64HsEZcBXB5va4QT2qWk69D3XnGO/BzFkZUQUgJqFcJg8foLNuaO
/9N+moXnJRP5OZP0B6DDY6Kq8h015glu+2RnqXg7E0RdCWjPc5AMUJSCVoRPMFb+vbQUFItsPoIZ
8g2OqSDFl5+pt3653qiNGHcln32lcXjNwwK4rgiS+XwOwkefyulv3+rbZPkgdv8Ze9xnpFYA057N
CqQD2EpgLyqx3l9vwUZkMyeywTokJlhkcYFFeeegxckOF8/hzvfZ6o/LW1/NG9Lj8LKvJW6YVhS3
njoTTfQBFgf0J/zgiXhqaF48DyaP/7ZN4KOw3Aok68/Xm7bVOU7MT5W39DrCqUUHxNwTBdP2ScMq
pJUl/3r9FZf14o0kgivzhCW/ZhWkRZDOTCcl+O/WwFdC2ulHfDGftiWy2dSa9rYgZc4CH0UtRC1I
ypxxE7KAVr3M32K4Od6WBabMmQO62gvhdY8R4MEf/pHJEDc0sB7b0U1tHOlchacBokoOfSfPTRV8
BOHvI0NpdCL98K985d/ake68Z6PbXY1nH5kJGErkQTogII7jBGSDnyEPYpZ82OmHrVc4S3sz26kQ
vo/jfQuFRhLBN/0pHzwwmLJuHsMb3+IEvqKUAAI4ItXi+8OZ226sTmXcjDDosfW4s4HYiH96aeKr
CF3WCczEyHopCycLxejwLlzsbaph1DT++XCO6+yCt7OX4hYKZjJD8aFuaAlLs2wn/rZ+vRPi8B/T
USnwAjJ2+ZEGvrofjRlu24ZS8ufPV3W/6ACglDQvhuJdaFb/fvDaPeHu1m93grkxsl5RvBWn89RE
d5zZCIIPuFldn5m2nu7EMnjFDDdFrTyHU/ev6Gp4k0XBXu504+GulJOUGgVW3ujBJhEG/n1WgJzr
62LnpL4RXa6SMwSwpZ2z9eIeEHpQXHFw045ek+NsO+WAy+7sFbYa4QQxLgfXBVU0yGVEITlrvcgL
dHK+bVPo6jVn1PSGcQnwIIfP4ymbYpkuDWlvS5C6ks0AmOx1yjJMQGrApoBpuIHALHfQcOFvsSzs
fKKtnrh8uleTg1wJ0fmEeS6y/F+pAU0gffC+D7y9m7utPnDiFz074l62kGdVAr8OPCbqoDNYdl+P
ga2f78Rv0ZZ68HpclqgoWP6q6FyeFIvBOM/D6eP1V2w1wAlivk6iLsowS5ceGAHUy38bLWw+rj98
6/c7Mdz18ONUKx4+BPJrIOBx0wChDu3vTY93ZZoZzD3B/q7luYeW+H6EpvERe7D1bLTd00pvtMDV
aca2m1bekiwN5/U5t+AZ2OEesMm98ruNz++qNCfQPaKwKADJWsrqXdc3oM4B4wlo4vVPtPV8ZwmG
1ZJGWQpWx6Ey8KafCvYJ1MDldNvTL1/tVXiBF7XEJo+wvqhVvuONHc75DEnx9advHLjIpU2vnt4I
u1gDPFPqtQuwaDWMEKuLIVzZP7Qy6HZmoq0v5EQwaQldgqLHGIWNAZTvfTmA7GBhV3O9FVvPd2KY
VDn8dRuFFb6FF2JWVO+XFVZA1x++9Ymc6C0MvjbJsAQERQiLt2WEviqLnjVmpAOsNXZyD1tB4IQx
AR/KK1GfgEHkT987uJKP70ewjcQ7hqPPXsXZxodyxZZl3YcajnFZWmO2gJvTzJAq5Wanmzc27662
Moq1paj5wZdiE71nrQqfh8JrD4MoTy2c3r8Ogch2NvAbhypXYckaeNxbACjTvARqrfcq9RBDx3TP
kQU/RUG73MPxxZ7Kug13AnFjHLiqS9iNd5pOTZbi9P0JiBnIvmp550/DxyKme6rbrQ5yoh0uNH4V
N7gTJKIYTsUcFLBUBYHr+lDeevrl76+iPSywFStp7qV6AsesBAzrGNZTuLMl23q6E+VAjw7wCpvw
dNXzNItQ+AW+Sv102293YhwCF9WLAVdvgFMxkyKjDMALysZ5uZPk2BIc/CeUe/V1JEwocp5hSIWZ
/j538bcpXodT7K0wt7Nn2rTDsV/IFwvqpZ+Zf683aytmnLgflqGLV8BYU9RtwcjbcJTtPExgE4/H
sslpDncvDq4AQMGG7DR0Y6pxBWkTwLmgoy1emhM9fYxjkG0BXR0+BY3aq0/ZiBVXjgZkYrgiBRmn
ha37GLVVBNwYQMmj7wTNeVraVe18v61bL1cqOYgM8/OK3UPnD1H+CWwlVZ2g8W/sxx50yI+ZR/vg
vqvafoUJEgcwbyQRwOSiQOF/KhvcgZ0sKHv6k5wLGGLWUV74R+hMdlVTb8cFrpv/jLpsgsE2XNzi
tJUTwEKBUbDYW/cKCt/uzdCV4xg7KYZLRRyEwvmdN+WPPhBj8Ki97YjiqkTVaJEslRTjE8L/v9VU
oWLN51P3cn34b+T+XE0hOFJwS+5MnE7SP9GV/lTcwwVF+aVcmwxG9dnz1Nr+6UI2u/7Ctz8X9Z0p
kPY1Tit0yNIxbD+vuXmK4uFpGar+tq2IKzMMcY/e9M0UAyiPOiPC1hqEBRgJ3/brnUlwgLh8lFC1
pwaGloUWz4BdPONkvZfg3/o6zl4Hjl1ssVzHaTbUn+YA7qjAcLJs2AnWrcc7k91SwP0xFBX2adkc
JUJ3JUyO4PJrhv42hUboigejRRdwukULBBypC4KBFKmd7c3bvz50lYOTDpk/z5hpvEyE8KfuQMih
bXsq4NS+MzovU8L/p4pDVy/YafjRZX6Lw+iSAz6zALIdci/+yJX5GVWAj10fRm8vOmHsBEHYZfXY
9lADwfA6OBlweU6QcnaHkBTTCTbq3oFIEFWvv2xr+nO2BSIHa46qHsnDPg++wxq3+TkUGd/ZdGx1
ihMRZTbino6gQgBu+v7R78x6QC6xS9cIBOXbGuAERcxlCw13JtKeRv0XmgEp4iMrlF5/+lZfODFB
ItourYdRpdbh4to5t/HZyAsKJZYaXL0LnHCw3NuZQTZ6w5W0NR4BS1wjBGUU2VSZHjNgTbudT/Xf
Vv+NAexq2gqNS+BF1pjP/W78zRZTs3vqF+b3WuHO4K6U9iPx+1Nkg+JjDMdqeU/yzHoHE1uSpyhq
+8XnuFLvyr5j72IviETSRHSejuuq2JdiHAXd+akbA8dVxJW1YXNvGpHimrT4tgxl/BlSVvhARzBi
velyCQV/f678xnggFABinMIRd4bR8MwSQ1t9GrxdTdFWMy5/f7VprcNBlsuqEcoLqDJwH35SC/8X
qJGdbffGjCScqaIStF+ZDXDqUfKka7CCkEBZk0rr5xmGDMfrQbA1Kp05otLBmokSSQ4eeBx4bABv
/IINO9Pd1tOdOULDfzoIGpalSHVgL9FIHwB6Pny6/ts3AtiVu+F+veVZP8dpRcsD8+AkW0gY8xu+
2gTm+ukYyJfrb9pqhzNVcCHDojGYtjksTn/4hZzuSJ9nn296uiusm2m3eDBDRTukeGEMbruAhOdf
rj98Yxi5Fo29pvA/DrAsRzl5tO3yLgzJ44y6syWje9LGjc/jGjWOkdd5wmLr5aHO4+6CJHtvVtC2
r7dg6+lOLMMDhhBArZFFDGmVNiXgGz0Yj6frT98IY1coZ1btMdrPkLJmevoWwm/yB4Gf+CNI5MA0
3PaOS8teTRVe0a1g18UiNbWq77umBWyJdfOpQ2fvRNpWM9w4bjLbdi3wFTBuf2DA8tGg/s6bYecr
bfWBE8gLDVi/TH2c1gC0PUpAOe8z8Np3NipbY9RZ5wVKQYaowuaLlxV9MHBEfb/Aoem+CSzELkgk
xTtL/tZXcuJ4KXGNyr0GKV05/miW5i/P99+h2GVPRPz2oSp0lXFzDRlWFFSYTXsAkQ8rg3w9KQbG
gdLrgVQ9oNyuYPfoH18BzTPQMRnaHrmG6+Nso5fcO/woWykLTM5BVcfuMm6s967pM/XxtqdfEoKv
RjHgxWFV5hQUIKgwj4MEF3z1qmBnxd4YA67mL44ypBPUguXUA56mGTmOKWYCtjUyXwzSize1wXWH
9OZIBZm3gkmsevVjmewKlpO2O+eUrTY4M1VjAlNwgSCkXn0vSwMACoApcY0KJElBMrnehq23XAb3
q36w2iMNrXCrQmT7QS3x17gZnvqMfJlrCP+uv2NjJLm+kF4e6ZgAM53SJga7fciiVMVK7Wxttp7u
TFZrF62BykZMVoM0uAIHGCSPipfbfrozVaGAZ4kaMvFUL4Ahgg1QgLeeAYx4W6YY5eF/fn+5aNto
Cr5drk12Ajt+SIHjnL7c9vOdKar3aqWBVRDpbEfyjlVgSEY6uM0dNXRlfshuGlmBkgugVlfclYWu
T8sINuxNv93V962ZGsEoR7+C/1Wl0diT9OLvunPxsDHuXTXf2MJ9XAkJriAXH8M60Mmo4veUV/PB
grR0WxPcEKYjdhv1wNMhG8tvQZ+Hz8vc9zuT3Mb648r5VIjcRV9GEWrpPfPMSa6OHnSQj7COUjtL
3EZsuTaNxJ/9pfdzzHCjCMek6Uz+EjUF5I+3fSAndoG1w0GThlEqFjPLk1GqWBLoH9XO+N/6RE74
hiDIcMBIUEIpZvZ9pR0920rI+96s8vl6E7Ze4QTwJKeBohYCSw3W3s/AS2UnlH2Vx1wDo3r9FVu9
4ERxx2lciBAHBpBqh6RcxhGIon4v87zxdNe0EGxmyMwuK0Ao+QkHh78J8+1O/25EmWtYSENr6tLg
5Lw00ywTFZP8vgj0nHZmAlArrtnOZLHRC660Tcu5Wv0ejUCS+2wNP9l++B434c+besAVt1WZAayw
WnH0hHHoS9OKEiB3UGLrnbX+sut5I9/iGhaOa1svXoncVMTJ0fPou0WYX8MKOF5JzrWw6RAHN268
nJAISqkgK404koZhBVyqp+o6sW3u+zd2hRMQ3MtQkdDhfDKYYEjAiUttIMAkjm6bVKkTDdSE7TJb
jmgwyMcc83iCKgoGv/Q2MkXoKt7mSol6UgIbLw4U+tD7HKykec8ca2Okuoq3KoRKRkgEMy67c+AI
q7+sz75xlI7vfP+NmHMtC8dwLvvBYO8bcvrJtMCDtXDo7yYg0Tzr76w9G5OGK3kbqgk+EhPyVdPq
oYhKoUjNzwCduB5u/13GvxEPruYNFKCobrIFF48gfErY4zF4OhkJmGISBXDseRQBWCsQLQPfULcC
7hLtUEcvfR976l+UN5C/5NLD+jWjor8voYT5RamKg5OIl+a2OpnQddZC3e8yCRAeUuEt60PcUGGS
xSzLXn3Dxid2RR62otGqQnDVOK+QXBG+Zd/nOmj80/WPvDUQL+99tfMfmjnUzWpE2naoSz1y9B8Y
9qyN5mTgIIrsLAEbzQjDP1/DYApoUNKFdEWrx69ZSPT3Zl2il9sa4cxmQiH3KyVBrA45iE8ZEnZh
ARr49On687d+vTOZjdZ6UT+2IvVrG8HzI2peRhhr7Uz7W093pjIB+EzgQy+U5uEAeGscl3I59Atf
451A2niBK/sr5ojUPcx2UqSf4t/YGNovog311+sfZ2MEuYq/uuTLCl/JOO2t6B/CBdhhXTaQF2Yi
uu2I7Yr+MtjsoD4hR7ouq+SEgh4Is5OhKpi4bXgSZ4sOPqQyMWr20w6OKCk3IDu0TbHnfrH1hS5/
fxVjcuBxlc0Q1XbVdKhkiEOGvgibd7p3I2ftyv5iIA1n7rcsDbr1Psri/pDXJOVqeMibUR7Bj7tt
k+saLoZ5a6TOPJaibH5JGw+XHxWl/oeRrcONg8mJ5GYpvbWoFZb1pdZfmfaCKgEzGRBgTCDeX9dH
bPz2Pos44VyPKw/zfOEp6Vt2v9iQ/iaTGv1DrzkYwADTrstnVHZlydI15d31l24EoaunA8MBWhSB
l/rc4HI2HKZD6PV719kbTXIVdAMdqCEXqdkUvGT1Cquo6RznSG1reoK1OZiROlHBrkZzY0S78rna
ktKOHV5HKQgPiZ4WWIp6CjjfZuB0Z1bf+mJO2KwzYOHSoBiDdrW+K8Sozqwny9/X++M/b783dhfB
5bWvolLgGphqIaK0A5tzZv6dXZrDWP+wAJLrbEzETB8n0t+vakw6qd7hWus2mXoYOKths+IYt5T8
8mob4JYgjBMQLGBiNarsxuHmBFJki7pXgkYpDPXBsqXhP1kV3+YaFLriumIKhy6cAprOTQ2euBHj
QemsTrCo7JxPtsazsyb2pqN2guNSGjKAjmV9l4U+ELysPINMD/aOeYpXcSzCvRTE1mhwdXTYOE4q
V8hJIn8FtGZd+W13Kuei74H39Ux5KEjlZUnVl/EKs33VmYPNVtTLRX7TfV1A/kXR2eJn9iapFsbD
n6OzxmG/QaU9Uo4RxH1lCWNoHD33PDs3QsvV2TGUXEAll0fpsKg7LHQvFR13Umpbj3aWUpQVx3pl
yJXWkbEnmB3pwzgue/rt/+boN6LW1ZhFfjtYumIrhho2MZ+ErRr5HZ5/MHARcP8FYr3wgo+RLJSX
ZJxm2T1gQHxJ/Fz5HBRPz/cOYHUFDARqgMLvVB7Dn64qCJse1GrNTz8U/Aje8EeA1VcJ1PcCZP0C
i8nodH3i2Zg7XdGaKiAo8wrB0k4N5yCrXwpj8qQjbG8sb/WAM7sUHQdovaSXF8y/AnQzqLHAy972
6515pbqk6kBsZvA5GuFPKH41q/wcB+LX9cdv/XZ3aeZT6McKx3ot2Ii6XbUcvdrfK6y+jMG3Bo8z
qyALSAKuFMi5Ip8+IDlU5YmBpeyxg8XayTYyvmn2Ja5wjRVjyVfGsVPSlPwccPvog2IvMSavf6b/
jn//3xLiytdQJwpNLKwsUkmAuDx5rJ3rQwBF55cAbilPjaktfaybqZ2+eaoo5aleSftURpi5jqCG
wFqFQaRjQUyywjtMclZtAl6kLjFW8kbAKhVb4iPYSiOQwJUF/ff6D3+7B4irifNyIguaMZZOU/Fy
GfyX4cOlHpK81Dedp4gr0TUyW9eiJTytUBi0gvcUkflAiTftsQ3eHqTEVel2IZDNMkS+epwojHyx
47mvcxLuLH1bT7/8/dW+JK60BMTFB0kdqUXY0sXtA/x2y9sudEnszA4W3n5Y6i6nTb+Uv5ZeIaeF
XLK/5/rw9vRGYmeC4BhKk14Mw5pFebIMF/1AzeMkyPzb7oRI7EwSMJdGvVE0RWmWYx+SLHAl+p73
WXXTVSKJnVnCcpD3qnFCBzRyuA9zNh14NLU7qtCN7nU1ez2YSr6ZRoYCtnB6WM1Un9Hht2mviCvZ
A3mubqErpmkf0PyYeTE7itW/7SBLXJmdGMGkmVqMnRB2fTmcqstGJqRrC/lQsTn69/ocsTGC/k9o
Z6cVFXe4L5sBpv9MJfc/cWKLXzC6k+3OIvx2qp2Iy7tfBRmcICHmrjBBK8V/YDNXwzHU7+AVvDYV
xc4uZ7/nWBZ/zXwJ9M47t3reCWyI4XDNjrU5XeI8Hw5NAAdwbJkV/X39u23MrcKJbE8PLc76uAkE
83AQiZpHFh7ousb/RLyjXyxECi/X33T5Sm+sPsKJcZTV4qyUKyQlq2J6KrCj+TuCkvZTVkXtbUHo
CvEqFnHA5wnuBL1ovmfI6eFqLah2bjS3GuCEeCv60TY+QQOWlqlDrpfsCeZm4m+Bvf7OGr0xxFwJ
HspPigjUUIbuLjkK2SO5/pt3hNKErb3l93KVdfZ+UfghyQpp0h4KemMYuOq8WpQhBpbF9CXph6jv
nqaaH1csitgPl3JnHd8Yy648D3hAERftgpxTFMQfwmamd33N9uS8W0+/NO1VdMaUNhjJ2MGuc5C/
E1QG5zln1U4cvp0vI648Lx8bo9s2CFPb8vkww2f0IaJxcAd89nxSU5zdxSIrbwsV18oupFFpW5iy
QzrS1/aQ50VnjvAhLWCwC1nGHqpoY0C7dnZwGZthXi/DVCAYL74bn8Oqrg+FEbfFI3dCvqaSraXU
YapYYe/7sugBwaF77mxbHe6s6FmdmWAOWpr6XdXfVRoicr74w9316Wrr6U609/DdB6u3pumlZHJI
SKGDLwaw471Cno3nuxK9qofZqyfx/Dz8RFfePNFVdDflAUAN/zMUoIIYg1yW2GYqHUF5RH+PF9Dx
TR/Gla4h4Q0HIIWdzlKs5WNQFQVq6bto56dvxFnkRLHujAlajby0P3bNeiizahVQr3UrgoFSy+64
P8Xfck2mn9ebs1GwQFzTuiyLinkNRJhWc9EJ6NpnODMgyerp5JKvej93ogF+gADROB77cAYCA66s
wAUdu2KmOqGgEYwnkuOslMQLieyhjGBYjo2BAko2K304PaFqNHwQzZT/vv6jNwYPc1ftQrVIZQA9
jyKh6WQznx3rZrjN8gT1J38On7yE0xJ4rWG6cFz0JaZvqymJutLeeJyInJ8/1rimavwFE89UquMQ
jPTgta053vRxImfWISX1upVhwKwL0WcURTbPrKlug+MQV3VXL4LDN8onKbxthiPgHNNDu+L6pKrL
PbO1jU1A5Ew9S49D/9BRgjRe9cHOFCIzUryP1Pgla6EhbKgmd/3uffzGKuBK8cIZMqSIt2EKQ53w
fpk9cjAZbc4CrdrZOV2C942tn6vH0yVuThQc4yE+jht+oG3Vf4v9rBsOYVvCQJD60bi3qG296zKx
vNoGjLDQGecmDNKW1fNR+A07+A2x70NgEH4KHdqdUbb12ZyJKpJTVpqMk3Rc1wlXGHAWmRIRj3l4
6Kd61LfNtq5SD8D4SY+X4bbgivcM9kZ2zKEt2WnEJaLf6pjL3199rGb2UYA1hn7qNUIcchrxI/pm
T7y71RVOINajkWOEK/wU+KsWhiL2efT1cgQtAheleybwW01wdgG1V/MRWB+Cg7ehX1G93x14FnZf
b5pLXK87K/KKNp0fpJEq9dee1uX7yjR7pLiNxc7VyetWVGbtxiAVsSqStZ+QZZxGL5sTb5T+Fz8f
tEaBupftlEpufCvX864ICbOlXvC+ZYEkgc7NAdfM086F+0Z3u2rAhVFQKMspSKupqE80oo9Dze4W
ltuEc0hAb+oRVxdoJylEbfogHTw5fLbgGn9g47KXI92IalcMqDqO9GODNtjaFu9N4YlHvwtsk6Cq
6Db1D85ufwbdiqoLA6oNwbZb0k9STfX7PiLkx23fx1lb81noHvsWPwWivb5rkOs6Bnm1x0PY+j5O
SIdYtAMeCT81Y7ve1XFcj4lWNnsAbARFErc1wQ1pK+BNFsx+utRBdozAT3tcqb6NnUdcESBnSo5Q
BwSoNKT9N+mt7VeU6+2mSje+kCsBFEvHOt1liDG2KLDJ2HhcAINDEWDp7xyr3r7nJK4OkLMSB9t2
QRd7Pf/aYU96MHqQSeQt+tErwhbINb96GHtdfZ1Du6c03WqZs7Jyr5Z90WAuLMDxIIkaBvYztsGU
HwzgdeZ0vfM3ZhFXHpjT0ZOw/8KSZEN7HwRLcfJQvXK3rFKdWj3NOwn/jbnX1QmuRRngOOH5aVAB
0XheG4BuUTjeztUpm3k7nOBLUBIYAl+2qNebtjH9hk7gV3DG033b+mkBoiZSR3DzmuZc3d32dCfw
V8618OXF/N+M8kM3esFLbe2yM+a2frsT+HPRSPjAFSQN+KxOA8t/Asu57nyYrT53Ap4NAxlR/4uY
6XifGt+Lz01brahL5OIJJlK3GcaT0NlYDy0qEUgjSaoaivzZYLuLFfpeojtk/2VN39hPuaI5T7R+
Ax9fkppQyn99ujDkVMVky3qG2UU9Vh+KAemEe2YqbRKjrMURd/CK9XPWjrU+2jxT/ge28JgcrGob
fYKHq4G8Dyfi7ABHFFAjypEN47cYdZt+EtmS6qPvzWViYK0w5bl/oAK1BEv5fVT2MeNZ87jEYfYs
wtk+g6U0HlrF9aHTuUmUGCosbH2QeKJfEpTkPJhi/B4MvknaWFaHKtfDIWL2V195QCgqujxEa9xB
kt+9R17HHGNcYx2zKjsvdM4Tr/KGJGq6DDg1Tk5tDIpjZ+tDBzWuHttvHfO9u6rq/9HhYmB1X6Em
0ZPPxbL+bofsAsYLXphVv0G5/MYm/+tEluhQkXlNtD8th8Cn0aGblnftSGDDFtDmzkMBNCPg30Lm
2x5kyR50532M8lAdWx19BHF1SlSpnuYh+FQF7Gvdw2uEEWxC6z5iB8UHwJgjfznIzv5cpRkePN/8
JVAieeIxYJ1T0H4VdfWSx9UHjf+fgFtVR0OMTvupjQ9DbcM2qewMUJ1XdUlYLPZFTiNJJcWKUsr5
vcnY56ww3n0OL2Pk8MOERP5zGc91ApPury1QqIduFRK3qsNwFJx5yaiVd9dJ+6ub4Q5dUL9LZj+a
oGCRD3NsiqTgMIgbw58lyxbYu5PfXUaffdqwJ6+bH7BDKuBMFkL8UYS/feIN8Fip63TS8WPWm4d6
jh9A9v7F6vUfb6T3qmrC1NBJJEVUg/CdreRosDFNUNvUoYmdPqi8+qFKERxnTW0yZHCpA7eovG84
fNOR2GdnAFmah9yM+TEoCnMKw+o7L/J3YzuKJJoCljAGDAcl+b9LTqukJLV8nmX/CeZQJTSIrEmq
iQ9Jh0vohJfDP3Bossepr/WJ1/7XnmtzQLcZgDarObFxZ85mnDNcEI7iGM51fQxwtEumcnohbP48
ZOoD8wJIeifkaBFHAne5EEzMIv8swXjE9fRYHdkKT2wf5sCpXKfPAWzFkk7Bra7L1yHpeTC9o1a9
R1D95r1/5pKLg7qU+GtgmxI/jMnJG1udkHb6UtMG56eg/zUz9gO1W0gLzaw7wAwVfsMEvThL8V23
zXhq/So49UhRHAqadwldqr8HEoMX683ItAxrMgbNhKBrf9MO5zyoiJ8UDZ51LQDc1Ou9lbo9xLx6
x2h8B7OY6nFVRB5YiMxkpr1Hm9frWa3jh2rMP60e/bRGCBtc/Ldp52HC84f2n0DOISTDrbrrRoG9
bccOjE/xnRfl8zHwyvWw1FAv9b30DlG9/pqIrhLUYsKVn1cfp8H/WvD4uSd2OjXgTiY5pqfD7EM0
soxQf49yondR1v0zqqWEZlVBG9MXDNw0qg81XE6SdW7lgVhU7gpiyTnsi/zYWZrfTXa2hwCIgfsh
iBTIn9Y/eA19aqI8T+qI/+ps9DINGapPYNSNkTLPiYa5TBpQmMLGwhSfkU5iD/3sjUWifJSO9GHs
fwugnv2mshLU0iAL4D+iBlU8x6A+0gPrR/JXwepyhFpqit7bUaiHYg7LuxFSkk9qwGwz+1OjD5wi
h33gcHzOE+1F8g7hL+0h9LX3UmrguLkMlUQ3EJXWgaHnHs6yD/7Q+ecRqJI7HZYUK06EX5Gt8/pQ
mQsrPgswgRpIKO4jSqfPzFZKHeIMtWYEEklk3nrbvfN7hVxjIVlBk3CBRimBO2385M9t9e+a5+xx
6qHZSMaOd2kHwOSR4rVFMkdh/shmUpz1RP7H0ZUtR4pj0S9ShEBsemXJ1em17HL7hbBdVSAhJECI
RV8/x/M0ET1dXU4nSPeeNXV5gJX8kbAo+K9vF3uFbr//x9uxeZqyIX4Jmkx6dGEHwVPD7X6vGabZ
IouH/inKGvIn2tflV6PXFN9uRh5iL7rjihqWBndcLK92h4Q714Peb+nUWXMbUMiFKp446Uk+h4zd
8XReT5aJTR0aYtmJ+3k/hc76X0vG3euM+uM7ssMUn6P0USZ532x1OYU/XRbDHvu+msJs/Jsi6dzl
rdgGZOfvCBncXP1CfvyvOCHu2zX+HmdIUPrR9kWguMyHefje63F97oYNlhBmXR5SOj0O6HK7ICfo
BqflnrNwO2ZJ+LtW7CXDA5Qj/G/C5YXPhKY0XQ5ufCOhCEtE3ADztnj+4ky/+5Z8ezxI16ixT05q
KKcQ6vyrozUekiQVF3Rw1DmqcMJqoAHN+x1mCRzjz3GXXuo4fIPz0h2yHmnJYtf7Rdh0yMc1loUd
Ua+rRnDyMHNvOHbF9Aj9dFTG0LgWuPI+rRQPHQFqnUzpUEAoHFz3aELlZ5b4gsXmSRoUWvZmhAhe
g6xqRnofJ6HBXY6XdUTP5dmk6n5GLSm8HPWvbY57FFaHVQSIv5zdEOMCX6Yi9GLPQ6u/bcNhd90T
Wbh9WXCo9zPufywhithjz4woTDKSHEWq98rPTVF3ihSgzEnuOfxpvWGvQu228BTjhXFbfzbt+Alm
GIVUDQjPHtNJvrP5uCYY/MfM+kLEcVasKEAroVf+NezwlkvlkRtG1WcmFlRGm7mpBhm8IQS2y9sg
UNAW66hc41UDLOVL0ZPpY66DP4gOaHLb7XvJJ3JK4iFD03wny1lCCYhcwrce2Ui5UeEzDZi5wFgB
+egc77ekVxluWiZ3hAXp30069/hoU3poN7YeBjN0LxH0rbmft2PfaHpYcL9BY1LfFqhS/26rn3Jc
8vQEYUJ7IOGQHMZJxae6DQkwfHhaeJL1qsjskB4aOqOTEU06TYmObSFxyu9yeDIdwXsxihUUXY8u
ge4WG6anUwbf+kH4n9cFe+FP0/nexI9so+MAzwDSJIu4s+kzHrKlDEObnRkPflZ3of8sfpTnpNX+
BCXqXu1rM33SpB2K1GTuMVsidglrkZ124c155LF/oSyMHmy4mecaPb0yD+eYfNXCmuctiOp75HIm
B8LH9l3DK3tCW2b9jNbduZyBdzzUvNV/kXXQVn07+lvG2XxF5GKDRKERdLOu+6GoqeQqn8IVJ8SQ
+RfDIiS5Zbq/LvuyWlzLqBFfPeVX2tT0iGCftVoRvvy072ItHVc+wsk4uhue9fDdNp391QyYbwYl
MYlLtsKatw94hZP2TQaTfJm9Cqt+2TO4Y5kq8K1g7pMaqNhkDbtmxMeHuYsDPLL7dmvsUJeOJfp1
CUR2USZuRZ7FLTwsuMnvTCMGcfDMdGUjm6xgaR0WMGjKEhlizQFhUDEo79BVoe/YuefhUIl2/hxq
Un9rt23fam3we2pYWCUop/3iycofOBBBPBmue53RV/M89d10yHhtqo7r9ijmbih/vuebRoUXJotU
QyBak5Pd2vGkRgcXWzQhZocl6wUOZoVhx0PCCpK8alFvWmDk2cpp6KM3Rn1yXfDulpll5n5Y5rEU
ZF7BQ/TB4wylfmF/Aulct6bQCSZh6dKEPPE0Tk5qBguVe81xZDZ1Hb5ZMfPxhEAetL7PybxWKPVV
Ak2m6dDlvLX0dzIjzSj3MJDepEzJpadSwXU40DUP66V5lH6Nn8Aguz/RNtO3NYjZVW1B/bmFdfA7
FJQHbyJuDADfXYVoALC7IB9ph1/mYQz2WheE2Dn8kDxQeyk23n61gVmGmwiGYajMDpcgkomR6leI
NibvqHmtFfaTpvstWEfgg2gA2lyCJSaqEo3TdY5hnUUl6xq3XfCYq/HCMpSPFuGk25jmA6vlvwji
HBzlpIPjULWp2E+on6RRbnk8taXd4bjHnBoOY7UGHA6IzrRN4SI3hie0FyCnw6HTWf8NO3SfX+2y
y/qk6iUguVjE8pGi7/ShS+cYXvFxkcm1ifbEH6aNBDIXmPvafNqjYXlafBS6/2Zg41sBRQnmJKPt
LM+ZNjzIV5L2FlLNEHeWRokaiibFj3FvzNIOXsSmwYqEvvmBlvtWb3j8OnwFzwTXEBJq2wntCrDF
c30MbJv+UQhUXwuYKQNzt0N2Wpd11PL+Erku0xdD5mzIdU+CueCDH/19VAesg/3T8DsTjBgMxTa5
6ClSDE5WtPxgZfA8nnFrprOgfUUmK0HGKuJf+Kh79CTEDLx2xiLvDoKwIDosybY9w7JP2BdUqaCk
w3hEHzbqeSNZ9RjfzWGINtI9STKCR9GbrOvSTEEiUHU/yrFYwiWZjiYYmPmi0s0UEyZjAVYPL6h7
Rmgek5duGgTonREJMZfMBQHGuBXBti97p7bsMpEm6I/jbkd8CbIXcjtrrqLgXKthzu4BA6QiyJVd
Q16sfCU2dwxfWw4dUYKixl2aFutnP/1ph3TXtz2OZ38fJhoV4rmnbbt/Mc1kW9Qkw4FA9BRkl67R
Lst57DYohNBUNyIPB8d7FW4zNgOKGIwu70irTmNYNxCmY0xAzePaO5xdSB6uKxUSqEZxE+KtbMSC
e3hZwfy9+IZR8v5Tk80OLgwwTNNOMqy9+xA9utox5CODvsjjlWT1je1RqMpW49w4GevXJQcp3nd4
2uWKh0o0PKn2SVoCtCPW5pxBiky/atS83OKupzZnaAXG4JTFc4vPNCCPyKuA7weKVqgQS3+gBR5v
z8clT0bHV7y9A7I2cPIvw8EG8/zPinj5mickKZcrImvrk9SQhd8nhoTZJQyR7ldAzb8tOcY4tt2h
/8sHJbFDq29i6eMZCRKZ6s96rvugctvCNErUpsG9pXIP2GtoGc4w3ObrXiy2ySiqNFXaXJKYId44
Ivifqkb4eXjXtNQ82Y6D18S6WdsDbmXsfYy5Tt4k2Ul6cRi4JCINOjSB4xVMlzNccu5XbVXym4hm
aYHUhDYuFlqDjCjQ4dHYAzbpYf/2S8uie5Cn7fAXRSGB+4vQdfx4Br1pVZgRLr5Dr/RnEGM/LGGE
mlkeb7tf7kcK/9hDv0HtV9gky8gj6n8nW2a1cAIjFdUgy+FM3nEZhBHuBai/gTBtRsJjtFrdlDtm
GRwFTrTiEfkY3fTeUIS4XIRuhq9NciGeIh2OaDGMp7mvjNZqLrK9NvvFZ3MX4IuaOgWjp9hZvocr
8/e+Htb9uPR6JxeV7N3vsRFz87Ss08Jy59Z1OOPZYUO+e8HbEn0m8VYFfjXrMRy74B8bWvrXLhn+
vT7AkHjEbmfTuym1gcL2veIs8r1z8W1c4NM4u3g29DIwv/lzNHXTcqBRTfQNT0wQP4NycMCu4BWP
Chcna1Ql4Shc2a0UuzzDq/6Bplm7/6UUct9fLURNPgd83EXHDBlcyERMHZLaF6USCqETtcgv7tp+
ukazznwZBHMqqmTdBnsXJ86LgiURyc4q7BOKWDyThcchWLAMcIA32DyIXf2hRa3fn8Sq1ZTRYKYI
d5Br1R047pld7DbMeIc97qvSEdXFVZ36llfzbIw7AphzOOrruMNTj7jXNm8Hu0VVJie+VbB8jFgS
EOpAcjAKdMqdAgx7xWQQtXdNh5WikNO6+JI6EkUViCxyv4xKiCNvYEfJjfAtmErIEG1uNU3kFVPz
MJ+wFkb2uDDT7qXCiY9NLN0acRU68l1JxBZ6oGW6/kcZIWuVyDHUpTCd+k/FsnmDWdcERbub8F/a
QqGW94uTczm2KRvL1q3sCR6G8e/PP8Tci37JporblnRlEpnmPUWybJD7JIn/myPaTectbJOhnPZx
wdnbKhIMRaws+wdX/xpXCzi4CWt8DVQtZC2mI+CCjb5uiCnoD+nspDxaGw/igoylBF8K6kZdWLja
zOJgUt4mPpd4jdpqsQjqef7p6WjPU4P0JBy5STM9OY7ypgKkUJDc/GbgKmp2uxGIHjbKYKCYe7WE
FyzCcVpOKT7vwSLOFiN41k/YnwSSl/AAoh4FUdKjfxsW2aKsHRt/khMRbfHH1MHp+MgQRbgdIsTU
dC/QqAZpA6gM2QfFJGb3nEoDGVIcI7vol5KxnE6qgRWqWrhS8jyNSLD8E8RNFlw4QoZhfAr6Tr6j
6lr1B5zPCSDHSYeIoscLaSrSSBqVcnWmecAFhtpoSUhmdI44VeTKYwAB4X9XQ7a6FjtqLfBicMnH
b21YYk5+S8UGY4vx5ooQxY39nIR72xcJrq8px6U+iJxj2sTFLY1cn7Buhvg/agly5tADTHzARGea
wwSIac7dvJm9HBPo488tpsXgEhGdjhcDZDW69KEITuiftncKUbT6bJTG2eNC5rF+jnByVkwHKBYa
h5iBdDBxrU/zZLsUemgTv6y7HzCnK9MlAFjiGXBHt9R1LmXYzWUSRDGg1lVN0585dpSU+G2K+gnN
dYAKtYniFwNLvsEVApSzgs6iCQ4gTmecivCOyRL5Y8Je1myo3wWu0/bWodE2wnIqxjRHQrLn9zEX
I8TfezC4fODZUrImXK/o01j7fDarOY2WB3+AiNNHgNvpe9jvJsHluY7V1o0L0uzV6J9+hlyT762G
UEkkQKVTPfOndtxXk9dDCvBYRB2KSeP2mccJQ8AL3b9TnTXvuFaWq0Qn3q+aBBQjrtDjcfB+xDwp
ra+xQCPGUPZBcwhJm1YJcrBudDX1nONUwtsb4cxHY9lMrlOwSvqDP3ZtNalafslxBUbS7XN61xok
vhTCkRjwYb3Rqq+ps7hjOa1ggHZvfRBqh6Voit+UBXZRLxB9VnKSpEpnO106fK8gH7KJ4uGpORh7
K9FBiyDZ9DDG24rdGiU98DxZ97CzcHytu94fYmAU+tLVDYLaA+eALEUkfOeN8/pgx16BeWhtFmIp
2IALh1nodkw82X5KPFaxpyHqx0sc1NiLDZW/iKnRPEKEfKz1TM4bCfEY8kzfmm6NURaSZLA02jVd
cObp8D4SYBCaJaCfaIVyx3WB5frnyH6VcotLD/L7Gnsj70L8vThrhvYlHTf2hK6R+oNO5p8esrZY
1mhzOUcu/GncF8pyXIAr8N+V45AgKRKUGS4pcGivnY/AEbc0cYj5Gpc7L8P0a0omHDjdEB94E9kv
NWv74UbdXOaonf+oNAMSv2XhDCcrNqB8y/R2S7GkfCJIN8SZua2TOuy2hw8ZkaINK8J0Hvay8bBp
YWgdXZTvSxz6fNyDtj07kams0lO9rWeDnvv1gHX+W3rxKkU0VfDZsfsg8SorAnixqgHCekyC2NcO
6WBmWnlYINMc71sIfHhfXzLfdO8bY6rkMyKommxpX5AZrf8N4GC+Mz+Hf7TyGF43RTtcSfFU0tEq
7Ehqmc7tSp/njIDkFew7xEV9g3gMnLOI9t+sE1NBJ26RixC5UjE2oHWp50WwkvqVpeKn/bbbfTXt
DqmBLeKowBotuSdAllKVDCelGAewgOpd/LjRYcOiVnFdfwx0r0EGrtlho14APBLqgPt3focZCfML
NP33ja9P6RbTim6oJYiJ7/KldzDnq3T5oF1D7hb82rqZrldF9/XknJ5cBccAAVOENry/PxLBrxCh
4pWFpbCyFp1mc2biQ0IIHfNYZ+k33MIJR/foZA44Y6JqIpG7cyjPOY+p4YdZjFCO6DQqwEPiT9eq
u3QiIZfEZfYM9i047T2iuDZMWkjZ2ZIyVFn9mgzcnTkNEryWMZbyJObf6NDWaY671793hHk0w6Ga
A3/Y/2Eah1WgsbykIDhyjgjrHBSkx8Qwk9JjmjjSFsvpzAb7mNBInq3zFgUwG95G0kUPGsVSCjxb
NhxRILblPZI1ewghjH/GCB+XGj9x5dalbbG1E/Kox3G5Zrxh76517tpiySq2nsh87WYs0KHU27fP
/HrS6K25IyH56gOZvi1Lvf3StnnKIupg6gf1ZcQmsAOhC0rgZ3qhKm7OezyMRTb142EYx+Ed6H72
uMeteQfpY6MyW2LcKyjQLJNpTvpqjBdLfxnZ41miy6SOWcqyCvEbbQkJt0ZqZ5xNFYapqFrIyJ5n
FfMS1k19aaXzmDm5yKVOAyTM/OAZtR1B5URbOfiQ3c9D48perd09QEl9bAMdlAHfPhtMBTc017eP
vltYCZ+BO7VTuFW9xmqjA8KLdGy/6p3dt3bEDhN0rOjM1hUKxVE/odzNMQrrvpxm2Tm0lqdAinUN
YBGY+g5mg8IcZ3Oy4msso6iNv9eRtDeuuvAy18kaAnb+Af3XsD6EkBaXAoQcfjRRJ8XiJvlnSlqf
J2zu3tYpxLkEhunM0rn+28rAXhHmMFzG9oeBg+Mjekv3jYEnWrDKF+nQIJO5XgN/234afONNQTeC
tfOZaha9x3E6OOySsOwXKUPzxCbCX4E0L32MobnIgBYB5BbjguIoCd4l3XC85ING3GzeMIR55cEw
OkRiKMQ/766Z/qCqwV/DRXbluJnEgemzqKEH8HKeMlajudqHh3ZR54y6+YUklL8Fe2O/hATXNmI8
LTNEJh1X3xMY+8R0Mw4vI1yK+tpHJD33TrZ4SGYQHB0gmZeIM4WfkKDnUuE/DY3HNFa1SkDvZcZW
Tdi8IJeJH1ayRTuIwCy96JZzgBFEsipD/OuHiQLknqGcq4iBVCKiIiX3eNGnPAWU/+0jQl9GzZJT
RHAQTuvKLwt6IA4zFvmrZyS9AfazN7NbkExhd0Jha1Mgts1/Ap1rK+oW+UiZeu37QF02OXbgyu36
MY3qCT55sFzDhLIsaG2ORpPljIlsl3kT+OQgffRqcC7kko31aXI4sBxfwv9a1Qeve7cSBLYP3XsS
SXXUKggwGYPVgABt/6wpZf9okv2dEd0M5mIc0/InWwGsDge3zmV/cJramwri9RCjo6rgcc/uHU54
3E6moScprSohmIHdSfFkOGY/TTqaSnP1yHM7QyLSfHCAXE+LSJDTPLruY2PzctRLvL9kazJcfDCT
SmoxPPDBknI3FEbljpedFb5KjYDMiMt3dA3VOYQeoswIXtZQbACGW8zVIZPpAySG26Fu1+amav6V
Jkw/peYHZOLhuF5JkybXznUg/oDbPEViWA+LXIDxC8r6wmDkrtpmwDebqBhZrRHOQWB0QNRgurIV
og3sH3iiwnvCOTm4RKhS8g2SZUzEFx4HCYoJUv8WgJ3DNiezuxaR7W9Dmxm08ZKKof2s7EPe34UB
0g7wl7DmW2eZh1WcfS5y0PdmVU893aMHGaKbZgLWdAe6IK6mfm1PUVzHb+hY4h+xt/X93oGc7MVo
znBR+hsqq9sLlJdBRamuIDFJHyVmwYoQsxwDjdsxDydYgakGrWJc/V+fcoCHy2b+mAlAyxZJYC66
mwAlLm3lIx1U6wT6T7ezO2Avru+wcaYnC4TxgPcCdz+AqPPYrvvfbXQIT5x8fF170NhS4z6nTQRR
wOiSc6x2DcZEHJZxV4epn9ghgmjrXdgZwJPM3qKk4yfYjrZ7KOl56btJ5qOD7gYqBbA2SMXMDgsU
h5gb9+UGINLcd0zaE8ma7gqcos2tUwPW6EHhfUCamoGaubB8AeOQ+KbsUXn23ziBGpmEUWVYYwBC
IEFQrDswhRa3y10S8FeFbG8IcOx0R0AkvDQLSjtzQIHuLmy5vNsG/5lOLUGgS/0v3YPKTEw9Byzw
iNwC10FCGue9D/oD1B9A6T3msLa1h03U22lKls9x4CPgPBsW4KzWo/dDcg+XBQEO1i3q5E1Eqskn
33hpJLKIt+GOW+pO2L9WjBKdOgJdjl4I6KgznPCgD1T63sWo+azhXcfqgCrFJYTneKf7dA7UD7Gx
gzbZtlUD04hdXmPV/9X3oc0TjKZnjjW2cMAOvoAdgS5GF8J72mXd2/7jTW8p4ljqzpIrVo7sHGMm
flqXJjhPOJgO6OaEmoZg0bwtM5dPCnbX93Rz4lEJdGBOP4qruhn1GXS4uolpfAj4Ar/T6H+PGAQq
IJxN0U8xOc01v7fJzg+Qynw7ka4lbVT7RjB1PHSINzt0E7jMLVXLZQNFcBJt9N4EePVr65YQMTBd
X4L0HsosY7iH2ln9hfBqOrYxOCqSzfNpJyuuCRgamxoDLgQD/o8zKmGIPpDpRWRc56uX8q8fwIEF
ptXVGiGILAlndQhAZ2ISkRKnOzYD+P2aM2VQQCkAMRJLbKsf1oQBmm6SpYB6ywKnY2khAj3c6Tqe
7iap6vO+LduRLhmy43ULjx0cwncw2g15FqHFPkjCrVgaEhyxidBHn6FAaI2TZMhTgAjvqwQdnSpN
yq3Vv/0edt8p3RCKw5eoudJxzYCN2CeoWtI8UbUo0zr+yzZEKSVh6o+2EVspZxxzKlMYSvVsD55u
0yGq+X9DBkXSJPlaEOxagLIG9+B+Pukm9O9MGHrIEAD1nPU1v1mfTEUyzyDchI8vfKf/xViVgI1a
AAx1f6bwPxeWiHvkR2LCDIa5ZP0KYBQJrpjO9HufYZx1fvo1AXMstxUoFsT7vqy16D+RIWgesqGp
c58t25vsEH4fMCYu3U7MWWXd3zBZGgzeyavkcVilbGPQoGRjyQYgOTY0tAoHKPE0Ym/uttqdCNK3
nzRa6EpkMktcWXjVVtrskHDgMFkWBMwkLWf4OFgzwK52RTIs7Yl3YYDbJezuGNkAswS4xykNEFsW
y782IEsRy6x5DijOTwRWQVtXb6k7ePjISmsmcKSoeSs9pEnnHjqGAlBrkmvVm4v9SZyywwY9HziX
HEizPutVuaOWaI+w0wCjjUa+S0vbZ+SxEehG9HTd4ojezdvSfIQhxx9dRsBtE8LEddTUh7VL6jfX
wy1T1y2SMON5fnK4xi8N6T9GDm53nj18F0LhzfJUlcMYJyBgMnVVJPxKtvg3S8D2bE0c5EEIZSoE
BxXnNSRrkD/jriADcpl0sFxoxJIHuOfT2xJ34Q2F8G0hZvpkZbKcI6gMS8G5Kfcp0teZAqiI3CZz
mEod6u4X4BwNtOhR14e4J1WSc9BoEEhQfQa2C6VQgIhBFmBFbVK7VDSCqkCjKTRZ9UctoUOA1o3m
DaQneQOFRL7AHlEQ+N8xSPbNzQrH7yQuwQeZdPGp3er1nRrEFIHtCMzDTwts7qZ+SXA49QAyh9j5
15QKbGjNElZAQeh0B+Edf4R4DCKMIJwQGFivJ4/X+wICb39EkkYL5SQ9QMsw3XRT/1tk0PyCFCcu
U4fLcAkDeW1RuwSiETlzzbxNzwKxj4UdkKw9t2Q7ANus70BaBnkUg1cTAflqLAC/ZTXY6rdGG0QS
6a2HXArpqhBifDl82GfQaOO5dY0o4nZ+EhO+MEn7126do6MUUMnjKFA/uXqf4C9kkSTkmvXYpkD/
w2ofwVW1fYgf6YZLlvnYjq0q8FtToH3jCKJP+fXDuBaomme46pOPbB2/InCt91kiewygwzVJg3s3
IZ0pHrZcdcPrzvyTRxZZGa6QuLBsOqRk/m1T+jrSBZlcG8aM3ZPHYfcwLikNIptrd49HioEZYKyI
TfJXT6M4ThkJiogBCEcv4pxryCKP0ra3fhO/0xWrkV+GMU+jxPylKDK8w+yLHkzoMO5ZNvZYfiHq
fc9gcv2lNzVTKF051rMOxv4Fd9rvwM72mI3LeIqV4BUYlfi0TTwrOgIRBgSbkJQXvvPijxEDMpN9
u5IiAt94JDMgUj81LrinM9jSCRvPP9Dqw23sMRVoypIur8k6lPz/cjEGdVU7LxOKBbsJlFOUlJCN
hcA/4gaY6pDOH5xm4INnh/Vg18szhYrwE/l26nNqpp+rfkmuUwPUDQLAmlx20zMMNzu0mUtgo78c
zSP/TGPQ/WWgCsYFlixvQQ8DBg4ZgjJ6Yl1IS5z15lDzOgKtvyBmgRG9fS6otDpl6AxDbly6n6N2
gU4n8XZ7modkBFG/joc16rpj7RtaYK5Ud4A6w5vcVnHa16nHiN1ZqJpRRaIPAauTf1A4iPPcgeiS
yTC9Lly4kyQpZCgaR+vUcfZkMMpfNguH52rNWka+X34lK90BUeLvKrMYryqBqv9tivf2D9hFRIHI
nlMAmQiJ/w3KRr+iZHJ4o23MK+YiWTpD1iuldJhzs3Y+H5rB/lm4H6Y8mekeHNguIBlDIaz3lYVK
FcFjnRj7vNF1eoK3w36jdQOoLb7ODks0ljFMEu0Nqxm5EvRA3gGTVBCsyTmErNvz8HPniBqGXFWu
CHHqxEOdgFLErTNAZoGB877N5vDYI8f3uRktTcsY0chAlCRwDmy7YZ61Wr1BjTRqcPPpjGV8R9zd
3e4N5QUgHsMh1+j0egKRZj63hqo3w6m7CSgNsNx5SGORKgk0tQANCT12MvbpWvXxzkGFxOl4jfoZ
WwvIu6DJ6Ti3YHVaylXVStXMxdiP0f5GV8y8Od+CJi12gDZVt/cYClu8anMRDR0DqBvL6BCE6+Kw
nHTmG8rWdPyJbQ6xBgypawu6rg6FRM2cmLLTs6g85kBAP2rGpoCh2J3GyJnH2sZpBaaR3ZseHNa5
9ilPiwHChOTmKIBpjKYI+TuYRFOeT5Z3F64bPMAbAytQJXoBGMZQSSgxMK/grfHCkv8kAMD+uatb
oKaTxpdSWOA+SzmqITYlbItLdlhRHuoOP5Peow1MxKtxYtMjhO78PNsmNaXeJt8XUL4QXsqAgCIO
F6EYxslZfEYoRonzAQO4rnaVbSvELX6HhUAmlp9TIZIUWdAwruIXooZ6rHG8TZx9Q1o6d08C8Nie
Q8YTRtc9M0lYQGIWLRVa2eq+WFIJfGs2s3Rg+aYe8jdAv/5euM5MJ0js1ZYDUMPvqcY5vpVJYlj9
OpvQ1i+bznbzXyv7hfUQKaxKHhIN1vAdHOvmjqnAMDT/j7MzW25bydb0q1Tse5zGkImh41RFNGeK
Gi1ZtniD8CBjnmc8fX/cp7rbxhHIDlbsqLBlO0kkcmWuXOsfcJ4finCbjpFur9w2DV5DLy4eM2R9
XoLUt+KFQtX+vlQCviX7KqmStH0rWSVaRlnbKPrylT6REayoepbjvsVNJF8mQ+1/rUJNd5cFHi/t
TdH55bBSk96ite10VfiDNq8QT5ZmqfmD4apuvO3AgSFBXykx/QPTBLKJqeSpUdIhnXTjuv0Jzj2Q
teOWmY+fRT+o37ssCra+UoiVphc66rP1pyjxeRJPDXeukyYrZHbqFwt46KrWiicu3P3BROJlXYq+
IuGonsIocwGm214PMUCmm74J1UUK1nWFuzFVWL7okvpxdj/2GglFlAy4/WE8+tDLXBsWZGzUnOkb
r+lo929yaJ84EKNdoLfGSyVkfyNaz36oMFOAvFeAaBrdYuvlki23MerPIyU2GtL9sVEBgHkRwOTU
7/yVTfsVWGavLHxbD7cRwk2nHBHNtyjLnulDkW6KNnrqNSVfgUdoN7blj6s+zpS7TuQgNSRk7K6F
Tqn0wE7IJrKNGoYupq+WIHe1Sn24r7lfPHhO3XVrp7C0N1qVKjtsRhtLd/Piax0O7T4HDYIwpFIU
t+AklXKZgqzWlyTo2SpsKnut2NwIYMKw2S3iwvWOQDzL2yDi1geiSOvuHTEUAO/7pnwPVErmGshK
bdk4dqBBdokhFMRB2QPi0XqOCafqNkYl9QeHbgZ1ShYU/dn22ZNVvW4zPGvgzQiw/3H4ojeFty/N
IdmXQy5/RplOUqin+UM6+PmtCxbr2ZSqedD9llOj0+OKQ40Ly0JrRe5vskDkKOrp7Qa3by5swOgw
q0bEnfSfPtyxt/SIa5WdjYeyb8ejKClpLeQwOP0CYU53FdLG23MYVmvuKq9SN91iVZoNFnV47n0v
IyA5eV5rz4LMk/tRY620XqJXa4Gklp5qv1pU5bd6gAHdUAefXEc5In8S0ZKL/A1auvdJRv4xDqO1
F4jabtgZ9xawtxVyju5apXLJLS/j5WUPVhneGm2qrkMVAGGYdgDY1KA+cJOAFqFZkhur8S0LAmD9
mR5vs7bKF6GoHh2RNasxD8OV2TYI3jT23ZiSMReOF9+EtmUui9ocVkpdWZB48nu70e8ADq3z2Eh3
Yx3tSr9bhRbAv6ysjHt0Sh7TFDA1Rl6vsZ8IhHoz7Qt2a98Gev0L0eb2Uml9EFKWfKHP2a0VBDXX
eK9/A1h0Z1bjVjaptZdKfltL87MNsBXVpb6k1ePfsd4HatApXKLS0xeDq5U7gxqT2zTeyjbCtezi
l0aJvpe+SnZGQwS3Muql/l6X/q1bAbiCi3ZH/9laeIWm7u18wGuMra5e0CO0VuiSCBpXYu0aQU2q
pzyecKjg3gkxeMlGUeyb3PdfAjO7N8a6WWKEGy01wwvJT7Int4fslXk+/VDe/KKn1kp7pPKTRViI
YC0KYH0FJxxtLc/YVNVp95GRGtyR4XxLREDdjFNlTfeuBYVWWVSiuacZUa5wWlF+F257k5biLs+6
b7YW5CvPGd4cUII+jVN6056xD5yRKl9nyU3qlxA4ipy6hQiK5UBXeE8T3liPtp+smxoyltHl1k8n
pbFl9XB/kO01Dqhd5U8YDdQvphdS7Wr7YIX+S7PyOzGAUnXuwmwYCXbhOa+NI19zI8ZUgktTswE9
c9uqWv5ZseI7e0i8JRgrB69mU30bzC7/7tteR1aWane0r+PwFu4EeyEt6Vsrk1SGFVLFwR3Cje4C
7q+hAQxV/KVyiv4R3g/NY7ALy9705E1vtNrOcIzh2LH7v9BE81ZhQd3eCfSHBlYVbbBOXdTCKmhL
BzoAyxwGUeF/I8GGCOZVfvCpVFQNRhqQ/yq1/H7ZpcCaD5QU6BaWzfcazOKNgM5Xt8LeuKEOwKps
nkKgFxxz9mdyV+AiCkD0OCDWLTr9njk0O9EV1c+01Mddrnt7eG53gnvLTtP9+D4EUAIe7C3Mos+q
m79FmXdIgQhtHVDFd6gzNyvq0e3KbrLhjcnTtiMJ9UpJ6hNfJ6+VmyJqsmahDlK/y5B1XPoRUWol
AwA+MA/+LXxxQrIuoDbWAlC2ZeirIXbkLlI6eVvYVnZLZ5ss32/qH1auenulMrNfo2R9mLpt3lvs
SEsoU9oG6LW/jFpFUI9s8tu4a8b3wKrCEhlsynk0KU0gDo7r39giDI5tiuZE2mDblKRG9jUJ2RBN
K6JrJn/BXfAOg9Xrv2j99zeZ78a7lNsisEk0uw3EEHd170dLiU3MfUV7ko+05T5QoC1CzPDiRYVZ
563Vulx21CARx1YfyTl8bF+3bl3Z4V0CiyVe4kWu/kpGi2qbSLqi+dRHpQZwJHSc1z6p5GcL895g
UWT5cJcpSbtz6DQG26igHkT7XA0edeGk31k4XnywMsP65Fleb4I0lBDpXHTaGrODsnHSTzm4fWHe
IkKmPakg97NlmvQ9wkSB2q2kkxYQCEzle2Zir9tDoBi4b3kyQrvJSB6DOPGPNXfqXdu243s1dsVt
5ERhs+LGbn9pgzFXt6E/DBQZQjCxrWo96izaatGFDfWxFmoC+bAmXkCAOXKZpaMGLI32H7maX0jq
BWVxr4Oye4kUCi9Glce38BSqPbUa0GNwp+4KV1fuxgj3mdIPCheyW5n2G831zVWuKlXJnFv6J5JO
s8fRxAneJMjpQyzUah+kctjqKF2DzKlt4w4Qb/JkNHa6sosOckOdGXdKaWm3pKjgEgJEEkCvAI7p
4EpCz3eql5QEd+Vrp6qeqtr5Yw5eMVp2eWuuqqaOl6Ou01yoAxr2cngTOve/qi/q18C3lY0cwhNv
qrOfQm6+XHEMmiUddPlNGve/QrMInmIH8i4tRTd/D7WcbKICTU82jzaGpxZ3mi6CG+nH/Y0sSoms
kIBV52b9naGPyoY1Eq2laQNTHkdjVSM48xrGA26OnP8PNKKfpVYFO5C8I7CcoNJ2kSpa2KuU4UFl
/1BFSpHF5zo2yrhb2i01vQIixkKLzWcV8v4ibwv4fh3Vl8LQvReAPXIfeaP+jGBLu64KEPBa19bL
NtZoHvkCfgLpEOzkfFiDlTO4rDEPJeWFE1KBcl7Bk3Er5/7Adv3SGmqy8jNMSGsPJDu5eUbKY3p7
jRYrmwYFVUPX9T1WwBQSzKFeuoBVH0tN9sMCoIn2k2Oo31Qx7hGyKSliKlzScdfuuVfEj9R87Q0X
MzT36QGBHewAXTjmbVBRdCt83/mB79ypKub2t07ptwtLd+nM4qS8QWeFLN2k9e2PzX0yDgFgXpPk
AWmfFY4/IfdyhwZroLkP4DW6JW/e3za+euuF5QMN55ByKAissKpI+U3beBanhl6cBL9arjeLtI8Q
NG99jXCsgu3QJsZChbSyrFWgTSCltbUHAZH/c837PNMTIJOOdd9F2mfHaa1lBsrqsWP6jmA/fhkn
ikrqcbXTAvWxlam/sSygftSFKH1yY1loBarRVdt66xDQJhcGW6FSYg0PJoqYWTiCoYWYWZzIGpXW
jQuckuWiVFn2IqY2F4ftHflEsii9Dgnebmf2QNE8CTxPK5xd2Uf8M4OLqJAnk/pe3OHmFCzzFqKn
KJAOdUXO8ZFbv9gIMHZK+uQ9kXa7FaP5k3y4fCiMgOkcKbTAtqgPrQe7uYzUR6xa7F2d2cU+CNxo
YedZwXVXrzjqgXvZBtAb6E4kRHRxUiV2WV6y0u5jMIDbEDzvMuoHOngnf/KgQ8eoH/OvUZOcPJZI
IZNUvNRcAVkgZrjtnMChgQMOd+SKfIOb3FcUCp0lh9uBEnTDk3vpCnBCsrY0HGSg/yUk/AZNfNyj
7kNAj9/8RrECspRaHgyrKz4h0ag8cDQPu6BsSm64RQ2K0ZNsBh3wrRRgcM1dfQt378kGL3RQpB1T
qY8FyW/A9Y/K6z7p2vRTD7yq8VTJLYk9wqmpyDajMJYmXIgF+VGAPpcEngCPbmvZvkL0OqrxxVSH
ZEmvg0hPs55uPbSBPFdTSnCjdWydIdp1OBHdjwCWP/Vx26wULKHuzd5KNyjM4k3KRY1SQlzxy95s
4VolYLtdf1hi2BHd92rvkbiF6Uq3+xHNlNrYoWD03IyVtlJ756RPkMk7AWFuCaKZurEOj41rvX9T
BMkd2KkHGeXxJqg8bxu72kOUFHcKaLalocGMs/uMg5HizL5SgXcNgV1/0aHG0WhIKuBgSbjrRWAt
WssdHkI3C2F9pqSFXbMIQHCys6ntml37rktPxX+QtVUJcCZNIutQj5b+UvtcG+IWU986yGkNDSfC
dJRR2i5TCsqh0mypUtXbElTWY2qicBKKul2EWvMAuviL0inquopdZQEUrbozmPeVJZKbzPC/gHqv
lmoP+jqXpCPlUN9TdBufK9vKbys0HnO9OvamU2wiyL2U3bBw6Suqn57AK97VyT5cNg05ghODF/Kp
ZwtdqmH/GWvL7zLgFDf9Pt8Ae2nXaZS0WyP271whjHVjy2fpNS03D2dnRiJej5GjblQv83gdxWdh
8ec5HsZOkn4pI1CZndSHdUmtQFoQ5gpsBdYGqJSdNUQBGNso2buVX322WuPrWI4ReAZ6D6moAV+2
zk8Nf2RSOS1dCouFN4wR/Hb4vbDDY7YIx8t3uXCohwXBs9H35bdQpDemHgzfIGpFBzfSvRtND+0V
bEJ0bLPyW65FOhc3WdJtHYwHfCXa72WfRZuRK+ZbGBvtIYXzsMkgJj7HJYw5WQLK9hQVlIwhddgY
4gGdAFrcDp0/mvALg3saJxVsQdFoS900HrhbJOguUCVsMbyGm7QzXfGI7Cn5Tr/NVf3JU+oNO+MN
sPDXsvJvtZAzDuxcsKxyYMcWsw60rl7Db//h9WnEIZqcTqp2YWtRteJcvYeaC+pUDe91xC64yLGx
5q4KSbZX7tyxXeVevXb8FqZJo9zjXC7XTVtRlK11yJPe1hxDkHhx88vkBEaIw+rXA7nmqifuF9jD
6yvHDn/CnOJiHyNHC+0QfZA40rK1Vg/RYxDUt3FiswIEq8pTmAi4qsdi1D+zFx4lndSN2zhw+HxF
rCqzAYnF9RbIaRJsOMdH+p2Rt/Y8ZxFWuXHvGD6NQM37DNmCIImb8WBH5rORD93WG4YnDaQdgg4Z
qJ6RnuMYRTFXdujneaGlB3K34kSviTNKjm77GjQYB1Q6IAJNH0Ft98WbHVS/kBOBJwsE01YaEA6x
692OLgRQ0EnjEvIj3J8C11sLL9ydSM1+2XiJSiuQBCaJIaZoYwa8CaDQwsjUgN5W9dn3xpBK3njP
NeyUOrXh0gWLvpYwpxdqZdzGtVcu/Igepjko+TKFCLGgav2SZYa2qF39ESN2oCcxNcdIClg4lOiW
XuK/eXTfAyraUQ9WvVCWAfeutR3Z9gaAerqUSfLuZuPr6JjxBjORU8MnfhCBXgAIzYHaReBYAwmJ
1HEL2rj6uNHE2D840WAufdKm19IYm2WutC7RNXgro6Dda5WRvUEDJT/QWdMX8PDNTV5CoKfJC4XQ
0Q+DV1oHkAUdjTI/2KjgAtmVuu9F17kQzfp4a4j6tY3ix4Jy4qKlKHZi4wc7XS++Zbb62fcbKImd
Py4R5YxZ1bSyB/Wkm1F9tmurXFuihepzAurnOvfqJCFJSsZXu0MAghseLhCuQodequV2BGmFpWZI
iVm0CTlamY9iGycVGGD4gY6xUgayhUUfjQSJosXBg2+pvETfMOMfsC6rI5WstKTlLj2EUwfrAGeI
HRB+pPYjYE9vV6UhymSrNIWirQbqU9lWL1RgP16roDhjl05N70qmobvvPL9BSjYKLB+MTl/wHhWj
dLZSNplzLzpP9gdNK9vXzmX5vkRmC9xEj93aXGSm4TYb+uRBRcfBGQk16ucm9WYV0Bfoj+CS5veM
tNLUC89tpGboFpdrUymAiTuOOny34VH9Oq8LNSPbpU9kuwZl7PtelXCltTEBH9W3t9TtcCXys2F5
/iO0kwrUR7pHJ2Gn33QkvVhv4e2CcgtUoWo7kupQY9VR5FoOAPiQ7cmCEg++1Ay+keznP8q6GExq
eq6e3I1ak+Rb5Fr6p/NfZ0ZOSj/NxG/fBmsHQpra09bNMvIvp+Bgk92PxGzfRmO4oLM3ox+mT8S8
FFKKyKYNvy1SkZA+uu6rTrEmWMSegJubhxExrhVgz88/1Nwqmch7eX5hRUBRxy00N4oXSjyuGlHq
z9eNPpH30lSjoz1bjtu0KcwVVx6xU9UsuKDvNbcEJ/peZAOqp4cmc9XSIANzqsInothpWe4lffa5
6ZlIe8Wlk6k2wJJtpjkJ3mXwUHRywtC/oEs9s6amlqpKqqUQ4uAq+sWTrze7SOSrgXSsUy45es4s
qKnXH02UGH2uZES/zfhRuPQEtXvl1dA3RVBm1y2iqeMf8OUGHASm0GVkUoMYpLLW6Qrszi+iuSeY
7AI92hwyV8OR5OzU6pZVth0QqtiCmBhWstRcpEWK/IJO4NyHTYI8Ai8ZyJoXUrUSB0MVrkuDMsLN
4HnBxs6TlNJV6/2X+t3/+NH/T+89e/yvraz613/y+x/U3MrA8+vJb//1kiX895+nf/N//86f/+Jf
2/fs/lvyXk3/0h//hnH//bmrb/W3P36zpvlcD0/Nezl8eqcAXP89Pt/w9Df/f//wH+9/j/Iy5O//
/AupsLQ+jcbWl/717z/a//znX/Scfnu5p/H//YenB/jnX/8rrb+VP+B6NO//7V+9f6vqf/7F3eyv
f3Tvp18qf/86zcra5zem+h+GlJpE/gFEm4bs3F//qLLm7z+znf9w+B+VNJhwFoeo+Ov/POIfL+H/
vZR/pE3ymAXg+/7510cxb+lienBCqOnUCGDykc4KmOWNDkv3t4f99yf9PvJHG9Zp5NOi++0EyUAt
4Kou02M6HCgBnyRI/AtWd3NDT4LEQXMnaVNgYUlAgTnSqEpBIgZEdP6bf6Qdfvrmk7Agb4CsR1Pj
2GITYUMcq01jPaCxUISQQAgNsEcXFDTnpv/0898mKU+5+FPXSCEVPCV5y+j9BSXhuZEnZ50jyjJI
ZJseu+qd6/66yMbt+emZm/3JOWdoGrqpQLqPfr2O7Q1wWVVcGPqjDek085NDjmMf+0dXyw8QTh5E
6m40JGulFeHfQlN2FBc22bknmBx0noyl4hoszYZKboUmQVzkm85rLkhEf3TO8RTTcw5xOVeL9Z71
Y/0owsc2ORjlT6/7cX76tdO3nCaKp+FPy/a3NYPKiadl5PfHvtw3GVjCCpPF18H/rCWPvv9TghzJ
n89/1tyTTGK4TJy+AR2fHVPUNdGLEu5D6r2Lyrtwls68iKmdLU0wynt1Eh4FLVMlWJyqAFeZbJzm
aRLG4HK9WBZ9dEi5xeULv8ZufZnSOzEufPuZENMmwVt4ES2g1KA+kOgrsMbrzr2UfmunFf/RS56E
r1CDHjUrJz7Yd8j+bIIb39iJRbvWV/lWpBfiYO4BJpEcQsaPnVpnoXJ7xumJyX8/v3DmXuwkkIea
VNh0u/wQCmVTwDpBE/RJoQx/fvi5Lz4JYBBWhbSyKDuOfrbxlfo2TPLV+aFnlvzUj9aO1VJ0rZIe
Y6B0wny07TvhPIjo6brhJ8Hb4XzZwI8O3y1AyDkmdxmYxLL1E//VFcNYP2ptUqvXvQV1Er51koNr
BLBx7BK42V/KbK3WVw49OYKT3rQsJUyyY5P9wIsOHSfAu+vzczRzCkytZh3bBvhA5/FoR3Sj+n2n
PAX9M4zDqL5CiZmtYWoFm/e1Rum2zY52/i0H4u8hKnL+u8uP41adxK1lOq4X0Hg5OjCdRLLotZ1r
vpwfe25eJuHa4TLiDWGaHS3UGekYm9Tuyx3QKGow121p6iRuoeoJl3ZNfkCh8r5DyAFk3TUXp9Ok
T4IWSGGkcaEJjlHW7k0nWhlNdsHb8eNZN6a2r32XgNjSyuzoGS+1KwDygWVIrpoTY2r52oAwjITg
e6cUYdSellhQfD7/Rj/exwxnEqCVoyrwf4L8UMiXyv2mhVetb8OZRKeI4J3l7DIHO36um8+FuJBU
zs3z6ee/pR42FYHKpfdwaINjZz0mTbGAK3vdXJzm6LexnUgJakUwdmNsM/dGygtnxdx3nkRkYyOS
VqSOtveLKrxzuqxeltymPgdBMKzPf/WPzAQsHdHiP786UJpUQKuM3iM6lLZELDONQXlmgARh/6QH
FMGyfrxwZTidFP89M0Bo8s8P8+myaanrZUe1/G6mz3HzPqY/TRuthG3bfz3/QB8fgoj7/vkZXiUS
wa3kFE9vofM2pjdw07CnuBBRH29kxtSKFQNlG/cv1pAyPDYOGIt6hdbXQrd3Th1vzz/CTGhNDVkN
Cb07b8fsiGs56Cq/fZS2c8m/bSY9w5n8zwmqQdbBYuyyg6KVCPkv4UMlSbrI9RrFUa6PEda1sa28
aJnZ7/MuBMUyVIHyTEpnqjdhI9RvVz3m1HmqR8Ywd7RU7uGqmHQ2EHwRVXXJKGbuRU32kbDKeq9R
h+xYVBthv5rjPutOGlcvEVJI5x9gZqlNDWGLJHATmWpyj7LPe2rSeXRB3Do1/JGsvm5rOVVRft9a
LK3RRsVoxX4EwA9VqeXUNAFDnH+CmQ1mav/qV22c4/ok9nkS3OS2ct8hr4H+zJXDTzYXRFIyozIV
sZciR+ouDVEGSIHlC+xLr3uAyY6S4kGYp6rOJyCstC/Rv9ppuU//zYrHCzvkXDRONhTQilUFSys5
hMiYBsvaBlW4NBEz7K57hqnpK7xK66TsEhzF8KBZCepNz4r366r5mRq79mo0GpCm5R7W6LpF4qTP
jQ0KZBe++szcTC1dC+TY0Vg3WZ3A/Ja5gTqYk8LQOP/l50afhLDl2aK0mfNjWxUbW1fXSh6tzg/9
9zX9g6Noauiq9xX2LwhGvyN2s5J1+pSjq69hltPFzi6y9L2B90Bl9feoWu3Mxtwg1XUbG9pnSAv7
sr0dtPLCbj8Tg1O3V4u9wnYz39yh2xhuvFpoCyMMHLT0kQE+/7QzG5U1ySNkZzSujS7E3tDjH409
3EMwu+uRK7KvTQenXq9tFComTTC5a7STJGcZRTsLiu757z83RZMoR+5GDYsuN3e+FDFKPpiK0F0c
NtIsj+c/YW6GJkGeGZ4mGsge+9H1djkWCjGStnrR3Khg1s5/xMxDTB1fDYTSlAJ24Q4Tox2U3uUw
Gg+eV154xzPBMjV9hQ9ndghgyb1Ab1Pk9q7V0qfz33xu6EnGAB6w91ykN/dBCSNzVPN0WYnuwv1n
bvBJkLdl4HpNxf1HGd5HdBEdyHjnv/bchJ9+/ltW3tAxALWSmXvQlAj3WQvDqw5JEW+uG/70QL8N
D+DEaXNAKTtogC9eY91Usr7zimvMk0nMpyapgLVcNISj4mBoiXuD6zRqT0brWhcamnOTo//57QE3
tjkmFNRXEGdKd0DJY/Hl/MTMZPlTi9TR62AnoM1ydM0NvM1FGyO7fFuZYItABfYX9oS5dTOJ2NP5
C+PTyY4lkgDwReGaVkjen3+EmcGnjqUZ7Wpv8Gu5T4MSuKYbLJsScPR1g0/CybfHcLBNRe7LePga
uG637HzsBc4PPvNe5SSc9Cp0B7Pw4fNTTC86dYPEwgLFkguL/jTMB8emnMRU257I07XiAyg9GRg9
pVCrI+2xK647DOUkqGIFIaqxMLIjKKQFSgCrBPAZsuar62ZnchDWgWxyDFuzY5X9cPJ9OQIUj1/P
j316fR9NzSSiOjSDjMwN2Q8wsXt0OmQ+B634BSsXbVpU7deit5sLS2juLU8OxLJEDAtIIOW04smj
QZCFmzC4UICZe45JYCVqhDBBIrh9Jr88QQsIxccXz90aEJrOz9TMBjH1Pe06W6vTtOMT2u5Wy9x9
hLCAp6IDlJtfNIFjonkJkzATyFPL07o2c1k5hIPNrSz25EodzAuhMFM5EZMwdgakrWs7CdCmsNax
gJmWKr96Tb+rRffQ9urSLPFjyOSn85M288qnxqdSP4HeEX04ZlWwMRCKakYTFbQr9w0xCWytQtdY
0ZioBoMZLYQe1OgrtIYvTNbce5jGdZdpY+iq2TGKv0BdWZihdmHDm9mRxCSkk7BuqjhU/WOl3XRQ
ZwwUmeV9UV2Ihrlpn0Q1blIdLO9A7j0TIV+sy+DAb/JeXsh+5r79JJA1V0hVd+PgqBXpJ1W3Hjuv
37X5O5jMC3XPuU+YhHMLjb9rzFMxSZEQp/YIryO1dVNlF2p6M292anhqIBpm2OBwj23W7VFvWgMW
Pb/i50Y+bR+/JVgW1itFjXLuHhL+56A2xqWjomh13eCT6E3QE6/rIQ2OudmvVAdlabDe54eeWTJT
C9OiaxLExVnrXR3eFOONrIdD5L5dN/gkThEfQOajMeU+N5t7pNofrFQ+CLO7clomcdpkOFcO6AHv
jb7Sn5ygq7Yasm+fz3/5mbVoTGLVx88IKKrMjoFQod3Dr0MmyHmust358edmfhKsqhf6MegXua/D
GL0PBUJvbJiILHRDchVAAguQPxdlqyVNMnanUx45afxN8FJA62gEvZ502EWdf465lT+J2UG1xgpd
M4kGV9c8x7ovn7osv1RwmBl96lKK7IRtSz0y9yqGnUgkmuqycC7ZK8+cilNQVhNbtR7JIj00Khxm
+d0PPwU5SO/aWDsu0ustOmXP52dp5m1PUVo9PUVadaymRssQFnmLsTN1wgsb89zgpyX82+YjXDTs
erU1932LSnIafUrEd03aFxbqTI41hWlhEVK0GNHSCLEwQ0uDl9hAehIag5amN6WsLiGz5171JJzb
rExir6pM6g24J4xK6m1tWYQXlulpI/4g49Un4eypDbcN36IVXd96wUlx7FONrAGiHr37yU2UC/vp
3ENMohqLQyU3sDY4BhkCHVK91ZtLt+C5oSfRrGUjWbRLYSxowh+5YflwS3p/fX59zg0+iWKBchRH
TIWbhG90C0jUP0tRXTcnU5xW6g6DZlq+uU9gsEPj7MZ8GWe2fx26CQben8tfj3rg8jHVJORh5crx
9Pi26HuNEnKaXqhAzEzPFIxMSuJUrsLxHkHRXBVqbeEZ4LniEsRpJsamAK3WQFosCjK5DwNlh4TI
GqvDde9oh7hV8VNLL5yYM0EwhWqZnAW5rxfMVGxthgKKop8JZFuDHZr2CLLRGwyvLDlNUVvY+GYQ
6XNzj3sXPmut/DSGQXxnYN51YdubOaG1SUijm5I7Xckn8CnbCNWjvnS+BB7OCbaxOh8WMzvr3ySS
33ZWoxIOCBwh95aFrClWf7vRMrt9TCHk1/lPmFtZk6jWIWJwkyQ4hgIzSlWjFj0qiL1cN/okrAth
a32Ls+k+GQttia9qeO8Jxd9eNfoUw2VJ4RYoddlvivzZoediw4G7buRJSKO/YRZoIiNFhkzOYPbo
9+u764aeJNM5en6xzOP8aIngC5qTL4g8vZ8fema1nODqv5/DKPxKUXR86ybQb1Q33BbWxhbupSNs
bvjTz39bjE1rOa4WjCblssKAetzlN1pZy1VZGsqFU3JmNU4BW1WsKmFq2HKPhGSNL3lj6ltFG5vu
ugveFLYlzaL2VJ1yYj5oK4SDjgiAQZ0zYTW2ZBTnX8PMLqdOzmDEOUSIa5vJQ4RHD1ElpGaWHfKm
XM6s9J7SVrZy2ti7rlcyxXKJCFYHMofKW+V4EN/5qM5cKoO8EApzb30Swq6RtfhOe+YeecYSj6LW
3/eWiY1uk15quX381vUprMuHI9+FaaG8gZ1YSVxDscK78C7mhp4EchIOQYpXmrnXvfLY+KVYS5yS
Vudf9Nzgk1CO8d1RzCBV3vyqNxfQJO1lIfBBuG70STT3pFuAI0nZR88maUH+MLwO6qY7k0iWY1iO
lseEB4g3ZWBrS/26HV+HrfLHJuFgEZt7WPq84a/75umgL8IW2cvzU/LxWtSdyYmbjA2qezVLPYGp
HdjIelYGFxlrGNz1+U/4OBFChunPr59DQ1b7ofKPifOlD9Z9dhMhiYHGb1Y8n/+Ej7MGfYrr0tGk
xlWDRROV6HKo+hf15HGd6XvMUF7Of8TcQ0xCtlBM9OPM2j/mCfpwztIpDkgArESyLK6j5uhTaJcu
et8sdFYQojQQ0u291np7kV5q6M286CmqK6TfDiGnVN7YNtdSr1coqy1QrbhuHU1hXTKyRWI2LNIQ
BCnaIl98VDWD4jrYMdJbfy6iFlGVTLNpR3q4e3VoBtZC36D9hEzB+Rc8Nz2nn/92EtuamZ2gSNmh
th/ghvYhdlcXpubjw0ufYqhwXFS9jhPqAL18q9YPeMqQFVZr4d/g/MlPH88/wswanaKpvAiIsF7m
hEEEQxxF6tu8QX5Pf+kQjDj/ETPbsz2JZSyJhRGrpLa+5ujYkOEGtQhQsr9Q7Z4JZHuSOacI00Wj
ykuwVG/hml/HdhPW0dp2L1wv5r7+JIqRXGxs1WyZIXRHhyRFcLy9KgeFMP/n+jFQN82D0rf2iq/V
60aTzVvi1Je2n5nVOcVRDZFhcb/j1doG1bIgWDnasBJ2ubrqtU5xVKnvFsiMnXY3nGjTFBP37AKw
ZWbGrUncIvCSGlINqyOetUtdRwmzti7s+nNDTyIWFWSjdiHB7+Xo1dhBmPqA6GDntRcKBHNzfvrc
33YERO4N5Jmkd8xruZM2fZ3aPiT6JZLnDBBWn6Kiagc6vaHYJS2AT6jnLhobp80XDdNCr0RFCq2K
HAaEgl6ZflV5XbPE5JHcxAhAJ0r9JmjzVRiMO5SQV+eX0IebD0NP8ogsc0yrHU39xsAHDeuplUGx
CSs8c/C3pmgubKUfbhB8ymT/CfBYaEwnEDdDiG5f80m2Pe5UwEculNc/XFOMP9mA9KAOLXzixU3l
y0Og4Y47XLgmzY082Xro1JaVGsB+rbTia+ka3zPE6s5P/czQ0xZYl1RCbcH/32T4TkLBWqF2fuGt
fhgDGv5vf8aApwvcn9uiuknyql6U2Z1uYUvxvzm7suZIdWb5i4hACAl4hd6M22N7PONZXojZDqvY
91//JSfiRvhorFZcXvtBLUpVWqqyMg2UHPZNffOmNzHWA/UdNW7ShUPbuqBwg9IRaNq1KMtt2f7K
EGP60u4DMSYz6wGr2wQEfBMFyLU40Tw7gXIWOj7rBXIBAQG3WDsdW/ef25/0flzjT6V9CTUmINod
r4N2mQiG4nfj/lN5r2XOcSKXB+LeQ8MYjKPgwax2PSjxl5tnvDGjac1GwqzYDifQ5cHVoOPAnsA4
prlYqBxMiu2p6VuaCVaE+UDBmpFvHd0aB1MNLQX0XOAUplBsDucJOuaQKhagGLy9EKqhpVi2UWng
UTzSMJvAvMXoc4Q3x+2h328khsGlaAYZvkksczTDqaygERCfRFcFtfMwxCBteJxcCJ7Uj1H6fPvv
FF8iV8xWh8Q0Me02XO1/Oldc3DLR7EqK+JbLZV7bWHUBXb8QEoyQluEx6LCwjx+yEZCY25NXbNly
mQx6Oh6hk9uFnve5pBcI54GF8+sE2sbb46vWwpKC3M69dhpwRodenR3RDupX+Xhx7NVfwdskvB8x
f63G8WA2ulZ71XJIAc5ZzpPCTXAIMejiTMOBJLpLgWro7fc3gTw3Yi4rt6dhHueBSMQfcJ3+vG0n
1dBSEDOKkmKHQygsJ6R14z9jnGhWQOVEUgwPkz0UUPxtQ+ibXAdnOUO9Avzc3uu+iUtxXA1mR7ze
aEPQ1o/nDjz2YelWmt1aZRUpkAEK6kAcgU1iSckZKqmPhGSHXfOWa2TMBLkk8lk0ZFYC3m+QqUEb
RYdhU8xbLpD1pQ3aujy3w2gQd9ycMlQCoBq1b+bSqRzV6AfIKIyyLvWxqMAMJ+J9R4lcFcvHhDO0
mbah2/a/OBiS/GzWPcEUfiiXwuocYgMQ06WhBdfuRHVHpscVXKz7jLKtxJvQ9FpglgmQNeGCnC21
PyezrRn53/rZO9cUuerVm7lTuSA0v09f60/jE5TZg97vmT8H4I/0s6MD1k/dfymuRHL5a6EdtLB7
/NcSklN9mi/pdQ1q3/KTI9McKptF3vscKWDTRbQg8VhaEK9GxzifLxmUnvctghSuY8ETC82Ubeik
INaDEMQgNGes4v0iF744IUh5dtjEFjpCo837AfJlqEbWH/spuxMi0mVQFE5qSjdqllgeFOfgpGnU
f+pAGBjT/kFMury/angpdKEngejtGQ2nugi6ZTj0PQBORf77tv1VVpLOWnDmpp5rOm1YFBDTqM59
89KLe6d4ccB4e/sv/vX6d9xH5jCArhwkrV14KMjzzpCkOqBU+LQGrt8H+cG708HgVZbavPdNPOc9
mNTTxQUVbjQeDBDJpil5gFTw+fZnbBZ57yuk43YAlz8zrBTXng0XxLwhKAz2PSXFsXEjTTCrPkE6
eEGi1q7UmWlYr+jXQiPz3L7SZNEgK1Wjy2EM2QNvKG0aQj3lgD3K57N1yV0d3YNil5A5DcAvA/bj
EZ7aDt6h7qGBV5Uau7w/NJeLXyAtr00QYOCqk9YgFoea0qLrxnzfKFxmNBh5B60IPlF020QB5OYO
BCJtI+RHbnuNauZS+I64+qGLpKQhwf7WeusDgWTivqGl0E3RK5RMeMqEzPyylu6xtVLNfq+yyfb7
m0iqAdCMpxFu2Jr8mA5m4GReYGS6ZgPv3UjicvmrEpBNYJVjhwZEK5vsrhOXDCqGbpscoHpBuu8L
Ordv20j1JVLQdl3aTkm00rCAinaRiQ8ZHrxNrMMpvL8ncLkSxo0JCpgVIsrthmCq4kPklk/zbAVu
mny5/QWqv5CCtgPTbbnOnIZRfV/z1TehmF1+hSbITgtJB/DA3Rli9ohaFHz8FqmACqqbRmxp/P/d
Ugnhcg2s4RZzB2QXwi5/WcXnMf8Uz18bQCAjMJ+7Oh4wRZTJpTCHt9BlHS26ZWigUl0eu3Y83ra/
amgpgGsgi5mbwT4eJAJq2wkg3K2xjWpoKYBzyIgvPMGuBqV0kPu4cx+kXvTz9rwVni9zCaROM1PQ
87ehjYoO3wQ6f4zly+2xt2//+yjkcv1rqdG2mWKTCJ3quUnuiFX4FXlxm8cZ8mG3/0Lh9nLpa6hB
lj8jERD2zDC/5ZAu8lNjAM5oRqE8Scyd7i/XvzD1zOatxcI1G6E720Fl+lO+C5EI55diN45mnjvg
eQ0Na/zMLHpObbLTd6SwhVCIy5vFsMNqeiRzckbZRHNLUHilXPeqeG938+R0YQK1PlKYv9k6fbu9
qAqflIte2GsKIZa1C1FZwwUECf+FBnazC2oCtKoUql4aG21pz/29qAtUE9bcHc7UsGJdZ9C/D/13
/F6ufVVehe7BcoH0XOA9Jk/roTw47qn5zoP0iLbC5uCdNzm0o/UFaJT+ASKAt+2miDeZW6AdC8du
R9httj+uy6sb3dH+WjqnstxVJQFY8r8HPmTeO2CVhR1Sx3oGn37lQ3x4T4kWqyIdwYUFWMUMVq6w
gqpGbVvB1MR7SrQY2vrvtI1ojFroUNuhs1YHNx9QV3Y0JlfsP44UunNjGKDcnhAFBdpiBoir1324
gX3TMdFscapokEKYpy5SU6xE1rElx5qlaHxN20tpMI11FOPL/ADeColiq2jssE8hDJzXJ9JBco7o
6FoVFpL5AYQxFFD9rljoig9FCQUDqLqmdxnUEm87vWr6UjSvhiEsJHvMCzbo+ywZH5GAOLJo1ril
4mLCpcOXUNNhtVvZYSP+FP1djf7BdHpJ+InEL9a0L6749m1vLtKiNVZ3NkDpnUAlczCQxAIdy23z
KLZpLoVsV5DVzufaDl3GgjiCnla0q8mDcJkpoLB5xuMRxSdEK3ofB5/WP/ZNWgpYPmZLC5J+O4RM
NcrjeZDluoeWyl2kgIWoYwHlDFym1mz66RmPUPhIfMfVLKRqdClWHVBrGBlBLI1rH5A5PwxNc0qc
7nzbLgpnlJmrcM8ZyQhZ9tDyvvQg1Znc9a5vPxrz5ywf7gYdQda7ugoO4TINQepluSOmdgzdDAJd
1Qot+vw01FVgrmHmDH7XxOcafbrmTPyhvqvcT7e/T2E+JsVyjQfMMDbRenEhnhnWCflWov/mM23q
nfc4maZApDGrxACfFdDd6hJc1akIbMir3P4AxWYn0xSYa1OwyY3MC5SOH3LmBtYC9b8c4Eeiu12o
/kIKaKfnzdhQFKGcGEKfVXs0svSJFdzP3On19lco7hFMOoo9NJBnE6SBQ9FdPQsyLAJEpXfxFJYQ
rd33F1KEL51Lc2vBV1B7CgZO/KZxz2UDFECa+qO9Pt3+G8Xux6RoNyJRkbJ18SXedDSH+nvrrs+3
h1atgxTqJUgXIFGFt6SVQEIlh2652UAlN0cPjlV8uf0finiQCQviua/Rvm6Yl4Ea5xjPmsKJUCjX
tRApEiwyScFaCegRpiMLx9k5FyUNCnGthiwokuQjtZ6b9BtxdMe0YiVk1gJOeuyMQJ+GcYvtpBq/
gLf8520rqYbeVujN6QkxyHn2LLsPe2c4D/VwdJZd+DjCZXYCK3Xz3jFpHyZmcihFfO+MowbyqJr1
9vubWUdjihf3zOywmL3PA4Fs31RAxe22SRQRLIOyujlZCakAU5jJtYSEWLIkAAh9JdX9ZP6+/Req
+UsRPFTc4kMzsxAiyD70CS89hPn2DS1FLXE7gyYRRdSa5iEp6THSQqZUESVFbTssVu+MSEmUtPlg
pvkTlFbPY9tqbouK4WVEFh5HkDslaXfvWCuE164rOlacQePnqsG3W8EbjynGlbDIweEiWifweB8Y
vH+kyS5mc8KpdPgyo2XLMJdm2CBBWQ+QkzVbzR1d4SsyHKslUCw2+NyFseNyCGguY0BqqtkkFRvx
X7CrLplTvs59mFe/0+pH1v005kDoVlRx5ZIRVm7T0sLI/9230kuRXEs6BOX4eWmgEDoHlbEPEMdl
igIKhWuwSHt4SFZD9wN0Sm4VpPYCleJdMUWlcIUKMF3apDLDvkouFZBdPm6TOnJa1frKAZtmcx5D
Hg0wtDYwyv5D2jqaGoPijJIBV8LuohwiuF04jXCdpDNDy44DexjPTTWfnBHioFCJh9a8DlKnWHAZ
c5WDFzFzWdHdFwP7QKIYOsPsTKFUUM71R9tOPzqQIt21JjIIK04KPpC4JqEjPmWdBURid7w9suoj
pFhOocRd1GtBQtCH3wnvhQ33U/O9jyY/RhtLTjRnmGJHkhFYJLVMb67xAVyEFvndDEcj+nX7CxTo
LuT/pd0uagYzBcstjt7+mKwQrWnPVvTbhWZzXn6Lu69F+jJ0/9z+N4UDy6pq2YDg6zMw+STsTwmY
B/ZCzdanMpF0l06M1iO1UwEezf4MphGAaTBmugqZatpSUFsZqDpjD3cIdIlBYBG6rFajecmqhpZC
2rLL2kWfAQlTtws8Fh/RHLxvK7KkM9ggfOznHrsF8vNTILx49I2y1pzAinnL4KvchP60NdgYvK39
lUP4OJpPu5xEhl6ZXh4NTeYBI24+LBP0w4tVYxGFk8iUBBWHFiMXtYVX6ZdmPVYdbmzTnm4GwmXg
VVJZMK5TWuEA3VwPLVpV4BHN0auatxSjYOZ2zWwxzDDpzxGEndPLPB1vG1s19La+by47xlhUK+cw
yYK0Q2xBSnH5UOhIVhTbo4y7MhoTJ61A3LjRNYq/1tVXwzkVoBDJxu98+r3vC6TgjJkDq4PfNfTG
FySDh/LUeefbQ2/b+DsFhn8R6G+Mk9RR5EL93Q4hm3gftb/zONwaIvIhOdbLp9v/oQokKUoJANp2
TVcWEg75YVN8W5pR4zaKG5sMuaqyHkQGLWK0nF7S+bJCsoRvutn7tgAZaWWUhmAxgeHb5VQ0Z6rr
KlBYRJaGKdjcQNPCxGt8cDK/x9XERzvYy21zK/xd5huo21ZYhkgI3jyfeqhLOy9OrDmCVPOWohTy
dEbi2Ri6M4ZDC/Vuu9GVX1Wz3v7yjSM6IDopG+iHh/PygXQvNn3NrH27rUwvUFQ5nZDZt8Jicu4q
2wggX67ZElUGkSMzN8zOs3Eml/N9yc68v9xeQ0VYyuwBVmaavHZh6Lz6QN1zZL/4rEXDyahrY1cF
jhSTcQ0SQAQ5PLvE4ZZ/mnEQDXcu02wr7w/PZPgUb2wcnPaI61x07MjJbID0yO69XFeLUOSVmQyi
AvIIPe0d1tS4H0/tXXkagfDrDvOxD+qzDun6vk9CB/K/Pslyp5sKgtUl/LNd37sk8QsdFEP5BZvp
3jj8AgXslAz4gvy1v9rHOHSv6GvI70hQHZZLv4tDCFqWUsjGqAaBKkKMIbT9LqPhBJSNgw8utnPt
THdNmhz2eCyTIVYrOHfMhBRjmBadP1pBnL5Gse13W/Hi6+2/UC2HdAGOOrI6vQOfNcH9vgCrWHZp
IKB0fXt4lc9KsQyMpRACaxIa4nFpXy1obTT51R1fbw///lbBZIaBTAxG3gCti1R4/qErlsBl+3CQ
TBaMwcSzlJqCA8mfBiMIYFKXnnbNWkZTGcASciiUmqGDDdn+yrJ91pDxUxMv5z4TeINX7j00Ck5k
rTVbp2IZZRYBYUAePorLMbS7j80SxuQfqz50tmbDV/igTCJgDhwt1MvAQ6d+bqenov7VkZ+3Ta14
pzJXCtWCxRAhH7rtopr7JTTeoT6I/cD45uA6nE7rnTPeZcmv2//2fjaE/YWoMsxNcHo1LyUVBxF/
LVP+HLvlkRMLd5HEN4w/CVk0VxKF7/+FrRKZgV6W1Qxb/suhwAbUum5e1chS0NIcXAIeyidhlqFR
w2fTLkwSk4FUzSIa1qMWE0JJHKI+qX3smuHzbdO/f7izTX747c7f1H0RTXNjhlFs+aNx8Mqwy0yf
1KdVV49RBIEMqcqniQCm0mCzQVkX6d3lZ92frF1MGtDq2x5Db44uVhRGOtEM7xEBNvxT1+26buNV
899xo5G0E08QumYfHaZpDHpd04HCTWQcFehCzdaNPRwd5eJXrXkq5+KwazVlqBQFP4HVEhiDZ19y
+0nwxXdyf1gPvbPvbsxksFQcJZaB03oE+tE5OWnz5M3VGfRVuyjEsJ7SwUqMEZwQJexe1nem2/ul
E7g7++2ZDJlC8sdEp2ZOwn4419GnxPrkTA/xLhJkTF1KLk20HotOzGPYN9F9vXh3ZaEDZCl2SEcK
024uo36IcarG5QevR10ZEH3PBiH6FJ3Yekyq5WDUsebCrHBQGTo1Qwe7HE2Kksn0cx3ER7srNbcm
1chSsFqjkUclHpthNrsfprxZgirO9z1kGZcitoIYDA4rMV8qwzkO5fzHm7qPt+NK0dIGstr/7gYk
Bw2yVwE9ll3TH/Q0nJNDe5me1ufhkFzah+iYf7n9T4rNUsZMNa2N98UM20ftyesfOHBrObIsXHNl
UC3A9vvb3TLxqqExsPew2btvigj8Q/ue+kzGTWURE7QfMXNnfWLOtwVJm10iloRx6WAVvJzYVGxu
U9Mgssdftklfb9tb0Z7FZHmVLFmjMUljHK4P7nN86c7GMbp0X1GUueQn76Dj0lYZXgrgtqrBmIB6
cmjYDjB97Jgt5vH2JyiGluFT5mqNdVt65sVdf4Br/DsVXLcZq66BMmQqY5mY4oqRcBXQkYi/Gn20
idv5GQXVOGH+QHy3nv0h0dw7FVdaGSpFSJNFdl+P4WR7d14yPIkuuc8zrjHVts/8nWFkMk7KzbPa
5Z1NwpoOV9H+FuDSjpwfYNwJQfPVeZq7w79Z6Pf+Z/u8N2HmTjOoZSHYGYL116foZnYzEtTsVz0h
W+3Op2SCuiGEE+vsrk5f2ihG/jr3BYdY7XRJkTW87RmKzUSWf0kK04y6nPAwcT/3ybfBOfMhHMfn
26Or/E46qc1oBrF6048hIwuIpJEl99qnfUNLAc+X1rDBsGRextVKg2SqI7+es8/7BpeOaYe5oFla
TIKnza+4cPyp0ekaq7xXCnIXtWLkr+G96OTtp1+QQIhnzRPp367vd1xKBk1ldUtJlbbDvfUAltDg
e/eA4lUwncSn8EN+iA+6R4ziG2T0FEB4C+kK3DS89qGwhA+to1XsHVw6oqcW+A7UDpDpay8OUkvk
Oo6airrCG2VBl7VyXc81UOv0hnvT+G4D3XfbXVTJMRktlYNqNCuzBYnmIznxIDv1P9vLeh4O/GRe
1n0VVSZzWXlDuqJbL0KmvAydPvYT/mJyTaQq9gEZN9W7i93OOcWuyotPc7/8sWrQ0/AWQlxZLXRZ
N5XnSEELZqKydDvsB9FS+dPknEib+mlHNAusGl4K267oY9ENS3PvIUts0W8G1KZEodsqVaNLoZtV
OHeKHuHF6k9NfFeXqV8aH297kMI1ZfgUL/PJbk1cX4D/8jPIP0GBa+fQ0oW6ojl2L4LX0sxS314Z
6omLxu9Vs5Zi1W6S1a4jnGE5IPYRGYM01gnZqobe/PTN8YjdhVkWAL+hKeKDHZ2sVkesrBp5W943
I6/TYNByxoln9UVQFySArtfh9ioq7g4yZCqerSXN0eWGnjPrsBQvIouPjYmmBsahV/0rK3Q6yApX
lDFTtsUrPCWRoBLj6nPn61j9KiodYErxkJQBUxZppp63/XwZqqk8DEX9R4z5IV/616UujQM6FMag
jZBuTot9dVEma7zYvWcmi40bNisf6u4DNS8WvUDc8fayqFZcClyvcfumXrBv0o4GOADOcaPrb1Ys
hIyZau2kJclUjWFDgdGBXmR+Z8c62uktjN45z2WUlBNBdH4gphmOrnXxeHTg4ntN+8McmcHsxRrr
qD5BCmICYRrb204VBigDgVTxibun24ZXDS0FMSShx3xcm+HeEY+rFTTxR4MHt4dWrKkMknIaQ9AR
uZqQ1tZRiOQkWh2EWDX09vubDaKzG8h9Z+B1jK3zQF7K+vPtKausIV2Gy3poSifBcjrkajUfyYhS
OtQSbg+umrT130lP0J0eQPbd3IMGHTzf1sEFEe7toVXzlk5Vr+jd2WoSK7S9D3b6JLJrqSO6Utw6
ZECUncVzy3KLQwP6nwLl+f7buD7WuQakp7CJjIhCN0JBmImX6ZA9CDB51JDA+P+bhHtcTn9BvcUs
ym6OH8o+OSRWDtIB61hmOoK39ya+DS8d2cZiOX0qPHqesWEJMORH67ojbrahpWi3mjbuSEbpGWDO
j8Ian+O+1/HLqKYthfsCan+085nxw9IK91DE7ePqrrr+JdXgm3e+iUrIXXemZ7uwCfrbG3Q65q7Q
rOZ7XrjZZPvLN0MnnujSZXKSh66wD43rHVfLPZnxfN8kuuu1avZS7EO0PUVqdoof3CQJmpUGxhTt
XFEp8gurNVurX+IHcMUdGEMPfalrq1bNWor8fnW61iRYUD71nxwKPtQO4is7tpXN6tKp3ERRnY9u
HT+kQ/QRiPsPfVE8QcX4eDtEFXOXU16GGOjsDPCXFtQRcYSeN9FoLP7ehoiZyxkvQcyhbWz4C9qd
JnN6hXh8wNxlB/50G12K0KlYKqtwHKzjZAUw/9Hle5p6tqGlAM3LejEpUOQPuXhtFh5AG+Kwz9pS
dEbFlKFIatvnkrTHOmrvibEHfLpNelvgN9HZ11FsVg6NH0Ra38/TfGyT6HJ71qqFlKLSc9I+HRrY
o8KeNT9wO/WTQSOoovI/KSwdCJ0YUDihZ1EVD4S4T3GlC0vVtKWwHK1+7CYTxhbNT56AzWvylz01
zc3aUlQaRTVmyAjSs1fGgbGSEyv3yCFhaDk9NTm13Uc1iR8MFGC8ih7H6uftdVTYWk5IuQ64XJ0F
5+U0RAdQiR+9Vbe7KmwtZ3amymvMruTxg02Tj3Oe3w1V9jSYu/RZNqNI3m0Xi2utDG6SWAvaP23f
ifegzbehJe+2kjL3MgI3qcH5HEGE1vJ0qRCVwSXnrrN1clBCw2Ecrw2y1w3IOJNIc21TmVxyb6Mz
kpzEA0Ky/DDkfj8/cl3kqOYtebfTM26TAY7SIhfiomLPd2nQwtpyBicpygx3q80kuG2i/P2QlR6E
7IXGKIqZy7TkKcucsdq2E7v9nUbVwRnEaVfwyN1vuT3EnsVZ/ODFWe6jM/wln2H224Mr1lLuf+vd
jk82ytIPaVE8pKkForT81aV72P03o29/++ZsAAbAiVyC9QR5XICE5TnLRg2iRnEplHM5JmlQ4oV4
0BmqoT4ar2bkEt0urPZU+7apS9FJi3IaHcc0rvbAjtSun4ZBJz+kmroUnXFpG2OzDsbVzK3P+eqG
3kIeWf1jdCqNN6r+QQpRmrltHK84OIkrnqwMoMnOfelXcRTaDp93SeU3A0mxamb1OMTQkXlojDEw
+slPHA9P8mcWXwu6HHorPggw8PX5HUs1RTnFZ8nZnAScNu0ssCazEU5k4zB4MttzwnXpb9X40rsu
IkYzLG4UXdOG+nN0njwPO9BR7Glkhclk4vG64C7veyz8Cq5SAxoaZaJj7FXsP3LDm0GrnOTTalyn
+Xnt1k+LNf64vUWoRpZimIoqKwhZcEyh4LBm8YktOvy/yt7bX77ZHlw+txESZsbVSE1wl71CtM3H
vtlSTRiopi7FcGnm7trO8Je+805IZXyrovppn1WkGHZHZsSswVLOkCYWbgISIZ2mqWrWUvCCPLTG
mw4GN9bWp0UfzL2ul/e9BPjmgFLM0rRLinFEdsFiy6m12z9uNn9OkcfE/4DHwXGPpqFTTlJ8hpzd
sTqgx72K22fHET+yHAj00SKvu6wvN7wtJE7TbFrx8O3pabEanxc6/J1q2tLzDnAClGMKm57xxjvT
wg2zmB/2zXoLgzfuHkf9OqZOZlwdIxmhJ2uk5ziPzrcH3+YnJ6OxtDLVODXjNkdN3LiKTbEznb/m
1RIFU56bR8sdP/agE9LcGVQW2n5/8xlVPZQ1h5bw1c6QDwRpeuTpsqSK64jc/gakSk7GHMZvu+ZU
Q9ioJs7RhCribRupZi4FrVeNLSs7C24j7hkPial5p75bX96ML4UsstGxi7aI+AEU19kn75SdjMD+
hP6L+Gk8l+dKc/6p5i+F7yJA44MasHF1U7M4NGhuP0Jxdw8sFB8hN78ROkJrt9/2ndbzzfmhq5Oj
qSWLU+z1cu8bzboaYLXZPmdombS8D219zKBUklaaJKHCNnIPnKhXx5qXyT6b2WqeLTN1D3wlupqb
anQpdPOMCrvpZ4SuG1+IB55cPFBuO6XqIiWzi1MwMjKbNzhK2j4N08ZsD03cliGpk+YbX+zqoXE8
UKShMhpOUW0e7W7xzoY76IQSVR+3/f4moFMXQxU5vBeKgN/JxqtNIkNXJFOEtNwtly31CulveBV1
80PPnDMTRgjAnsZ6quGlkHb7pXJQicYDxh5DFAL8ZC4vebmHkXOLCSmwHZJAZYoguQXdTt/unYPh
6LrBVFaXgrkagTLKhty4MtsLC1DKJcmf2x71/sh/dcvZDa49pMVTd/LMwIsnwOISQ+euqsGlO3Li
9FG2lFV0bbpfSGyfV29fIvGv9jixydMPHjGuUd7/tGdi+ECQjcE+m0gBHEFgQsxZaVytfs6eV07y
wIlXXaJSZZTNO99EUM2Rb6aJQc/9SoJiiqDdpWNVUw29/f5m6IrXEDboMTRa8Y+i+umSTHNqvR86
TNbZ7ZaGxaPtRdfFSb1jUjbcN6Fu/Mj5tK+GwGR6cZtwcFbkdXRtoYtdeGgkEx8MqlMxVX2AHJxI
g64Jx31q7KD4XIPwjJHfKx2+3nYZ1fBSgJqFWIYqLqJrb3V+aWb+YhcnAwxBt4dXLKzcCmd6UQeo
ITWuSen1vsHKbwLUPbfHVkxdboer5jZvjSJCKnfpgzj+08bV73nNNYZRzVy6IleDM0MqBNeQzMu9
wReZ1b9mc7VqbrKqyUuhyoC7nRgkKa6QtIJORc2fxZiVARU6cWbV/Lc/fhNSDpkaSjLLuELc/B7Y
hF+Gm+jACe9fc/7qgyuF7UEa1UYKYape1zS9W2dyVzvLT3Bdn24vrmr60qu2KJoOe76NrSwqztG0
Pq5Roxn6PWgR95hMJt5Ta6z6CQkQauQH2zBA40ADi/aniT4gD/6ctvwlHdedXirFr0sK3NqSMrra
UX8SJL/L81OjRU6r3EgKXzE7RTYWZfIw1/2LmdIXZyNXWyJN/lExvNwSN+C6bCQ9Ei7dML7YBgtQ
Pf42RjqFddXw0jHLq2iKU8z2WsTVyVv+MYfmQ2uNmnVWeKncGTfZpEROByGWjWjMmhmkw8viQ8KH
xzzTGUj1H9vvb6KMmR2lVYIrM6QtjQCUHZ2ftmN+nG0K4KrHvu2KBrlfrqajZw4up+c1gS5tWX2f
4vzX7aFVX7AF4JsvMKwZFDJb5itLP9vkwRYGbperPw9CcwSo/kCK5KEZgIZ18GaxajMPFqgEntba
sQMTdXf0uXcaBJliw5Bb5hKAAopiGZHBM9aAm8MD+ic0e/X7WYe/+uV6yyO8nSfjWhTzn5wIkBul
9241/WyR77Erneir6gukWK5MTpMeqn7nuBB3hrcci+T59hor4kxGChEbh7s1DvaZj+hSqIwgGd3D
PBvHfcNLYZwMUArMy9w+5zbI78V6ztbqSJxm3w4qo4UGMo5WbhT2eUGH65yS40KPVPy4PXeF0eWG
uRzXH8FqYZ8ZndE49GfuUs20t6//O1fF5A65CGrAyzIjVzVAlhbebp5cZ7qfUmgFT17gCvJFFN1p
31dsX/cmiMuIlOhrwwKbFVp1U/NQpjqSM5XvSOHrGv8XvrioXHrSBNPkfi88T2Mllf2lp20PAtwy
KvBAzOKxu7NEOV5Gbw/DHzZbuWeuQDE0K1zsCb3jTX4bL6NPk1SDrVCtrxSuDsiA7dXA2Uj64pgk
Z2v5OoPMXAxLAC3xlbzcXlrF5iNDiGzTWxMkSpKHiDw6Yv0GhuD0UM8U4pCiObFG2zCtWAkZUDQC
vhBbMS68wqsNf/bQ9we6bp10r8KNZECRhW5sK4vN6DqjSfIIGfFn0WfLIac6pkrV9KWTOO/NrVSK
uwRjy3PGisBKzY/7lmD7pjfRxZtp7q0pQaHRS9ipNMpHNHlQP5viKeCtyx/ZtH69/VcqM21f9+av
JrcteJMKLMI4CX9haMkrBuuzxet1Vy4JULz//gO0wtqsL4F481Dm8tn6D0DvmT86NNj3BVJApxlp
zT4ugQSsqHFK4zj3aWWwI8/QfXf7L1QhIV2plwktNfWMen5VrrlfcOonEHiPGbvETXJKEh0NkGox
pAgHmLmM4gb/M6307BK0IeTVo2VrIHaK0WUkUgdVsrZfMiQkC/KljO2T65FAFKbm0qIaXjqUQTTG
ujpFLsjkmeuvXlKczZ7+cW1rjwwidleZU9w21njEoQMg30QeifObe/NXe9B1yCgWWe6Tm5J0TJMk
R7WhZ5emaUKjcO+KpbtrI+8HUjgaX1JsGzK0ylnL1WzHyj43znSwzTEwLR3numoFpFimRgFYi9lg
gY30CTXaU5TQM1t1DIGKe7WMrKIO4AgNRaD1ELvIJr/s7+OFH/fWqZgtRTKppyYSE9LCnujB+Vvm
ll+s5SWpdVqdihPUluLYjeaJLMCJXNPRPtSgh0Av7XM5ufdAQ57MfDp1qw6NolpmKZRLz1pb1nFc
M8byyNzmAtlZzYanWAcZc8UakbtolEemIgXhAuX3xJ6DLK1OZdNrrncKT5JxV1E72Q0F2PLslJD+
s2gz+U7ZjEeH9DuTmDIAi9RLaVULRV2M91WwLhM/AG/9tY8N3a6t+gjpgB4cF+UkwoDOraJvq+1E
vjkBblgm2T+3jwXVQmx//ObsrPA0gA4BFsKrcQVrg6m8UgsKX/muwiSTwVj22iVZj2f+FQiDGbfs
1Dg1MY0Pt2ev8FAZiiUAeB2MEddJY4lektF6FNW+8hGTe+kylmbR6uGkQTE1g1kSFpCsng9W5OlC
WWV7KZTHCVTgywZCqdgs/sfZlzXJqQPN/iIiQBLbK9BNj2exp8f7C+HlGMQqEPuvv4m/u8zRGTU3
CD84Yh4KdUlVkkpZmZFReRd3Xk+GKO2Yt/wQ0sVWwVggNpmlPyNfLGn5lKZu2Fruzm6p8b4Kupo5
qutOimcZuYp3S27ed3vdRTrLyj7cJ56BUiYGzRzjsygHFqU9VKxuLxpNTKlYq62rNksNx73HXvky
JN2Pxk0DeYipEzu8irdqRcpB0wT0m7vUV0qH32NpXW+PXLNg1NY5aYImVuQI1gkE1yzv7njZR17S
vPjS2MkHOudsM/IqH/Q5K7kcMHp7REB9SCk4FpN/bg9fZ1s5RecL76o0QS5wSGZHuWifu7XnT9ac
26fbX9CtG2X3FTzNXX9B+YAUmX/2x8RHa4DXZzsrR2deCVijceWYTngesFLULuVnPhY/jw1c2Wpp
PQ5tlaNaBs0ZP1qrsn+fZ+QYvMhWAVcNXZtpkAgno0RPHZgByjuD1bh33x685m1AxVyBK9ZdppoD
cNvx0GRjkPZniH7EY1bdFesc+PwXN82dG4BmDlTe8TQZyzZf8bEVENJyGL+CqX6ncK8zvYXdq7Vv
jWRaHKMCCCiX9/la4mGpj267SLP0VQwWWDhLZks8SHqgdy/d68jHL0LKy23ruoFvf3818HKul7GX
HFUzKsGtmPOzX9ODJTkVeYUH5nTxwKEU22b5GxqLkSenyJvMj62fBMQicWKSncOCzktK+PK1T7qq
Z90D7nlQcP84cS+o5+djTlKCN4FLGjcDgoz6Hv9T2GkHcCBdqx3zGrCO/Zdl6dUk9Gs28SV1ugeW
9dFC7bBqxTk1nizyCap6z2bmAciKAgiKEozu1O81G4IKzKrHUtSyy0i8lEX6Y8T55L6nMwvQh/Hb
pFTsBLhmfakIrYUZVU2nxr3P5LLEKHm1VYDDS/rPoZlRAVqJBLeQyzz3fvEM56myqvUeb6Pk5bZ1
nY+UqK4SZs/GjP4LY0lfuPzsFt7JLfuHdFeg6e8Uv1G1VnFaNqmXyYMQ8kPP8iCvwaYxXkdo9Taf
yJqFPcrLjvGzTn7f/kG62VCi3XfauW3ylj2Ah+pcLdUzl+1OBtTUD/4DyRJ+ScGywR6E+UBGMwaf
eejzsEtZtM7N+fb4NTdYU4nyIu0H1yjxkcLo7m2Cd/wuWOrhqxg/4a2L1mwnm+i+owS8YKhCJevE
HljPool89+blZLTotF2HgHV12NZzdPsX6WZE2b3zUkLs07XYQz0bbsApZDxAibFzpnl7d2Uqw7k3
LatFZ5M9NNN3t6suK1tPXkXDzFhxCHlayCef72nwvB0rTCU793JTdGKg9sNqQ2EU0IqmzqMWNM8H
XcVUpnNn3sRfBtR0Ct6fWnTjhhZ196jO354H5iuhXrq2a+NKbj94RvE8dHJAiRYInduT/PZyYiq/
OatNXq6daz/4wPX3rAEhuPc7W9cAeTBNzce13mOL0v2M7e+vdhJhDUWN5gH2sHa8DMBWsIT1yveK
FrrfoZzCmWV4yQSd7AdraqLKOdPsm3DMc29/pen7odp7mNUtJSXK/bXu65rkFFSsfeA35CzqOeia
6k6wYxc5phKdW6ktLJYmJAadaZB2n+zcDxfy4/Z06yZBiWkqTC577iEUuvzEQZQYDPn48ZBtFeC1
Vo1jeibCjJFqCilJ+zjtdglW3j5FMRXilVF7rrERAeRZ/Smnz3ifCtLl17GRbxvHq6UJotSh8WqE
r8/myHLRWDf3d7dNaxaMSng+NUsFNKNB4rLxz30NnfapfA9RlDPuLufbn9Bs1EwlPhfeWjTDgEk1
rN/UfCn7NvC8KMl+FUVxaeaXOi9D6e3pNut+kRLHHXgSBHF8IGFl/9JP06Xi+UfBn8kuH79uqpVY
noY+80oDEQAkUxo2TfPNK10rmOf2z47Hts3yv0cbpuK+KmdkDiTunQfGpkjOPyrrvjW9EJ2+QVfy
oG2+FcvnbHr2k2OdvkwlRE+Ejef+wrEfypHJ0O1WfrLL+uAWoVKiS9bMhBe+/TDkLKzz9dyuLLzt
K03GUHFfRTKObOpmELSwzAlY3fwzOgAxHDO+ZfNXgVfyZjUHhie1LqXjvbE69bXPofp227pmpaqo
r8Y2GgtoKaSM+vfIwiLjYeIXQWvtJFOd/e3vr0Y/J5Vv1i66y0YzIoYM+ikC9rwtip3x61y/xccr
+1A2G1pwoW649iny6XDi5s/bntFZVmJYzDWbJg7PmJKfOV2eMmsPaqcJXpUM3RFz6ZepxIW0byIy
Jh8hXBA4u92ZOp8rG7ApUFdbW4IVszYRqM6CrMJNNKdB4hyDjzGVE31IF5J6ve/eD4vhvyeZQerA
zpJjvXxM5UXHQ1q3CBe+R7XkjO7Yc2/svWBqnKOCu1xWsLYzEKt5v5ph4RqRm2dQVHMuqVMeW5Qq
F1SRehVvTEyAz6DxnEIgq5h2TGuWjoruqtKKDegZdu9zZ30vPYTqWtNvdHYOQSeZCvByzNYkKxoX
4l4EnT+HSMDRoXj6D8BrNI1kcMF15ANxaJXunV26p2OmlVBt1gnsB8ADxkv+aBY8tqe9Lj6du+m/
00tdV2ubW5jJqnUDNM6Dsn29Sy33cmzgSqSmg00GHEvQe8uzr6bRy4AS46Bt5RLcW15XDH1DY6yS
k5/MEGzdAxtoUqNKA1XW44huNJiu2s/pKqPRyo8tEhW+JZ0SNJlmjaRLjI+S12DONvdwl5pRq4it
NSmS1DWQddfOjypjuEi2t4vqTCuHYzdDl+3aoDTdsq6LptZsI0Cpdx7bNJ2kTKWAEgUfun5rNBQ+
4+tyGakv6jSYvcGYP+UdHy0ZiYkXphGAYnu2yjNfSqd6MuumA5mAhy6nBLJiIlvLlxzAItkdqsgz
e4uaV5uv5/WcJw43/3EnSp1wsVGVj8yBJmIn2/19p3jjEKoSSZV9NY2tx/mfcZnLX3Vhj0/r2rCr
yV3+wx9oVoSrV6cnklY15AJ5l31o3dz+MdlkagLXovIuNQrzay4T78Gdga7CxmJGDM3coZ3VEjzx
g1/ulJ00yULFirnmbI/StbM/i9/IE1/m6VOVAkmZGiT9fShh2ErCSGYLvRiycP90Zp2dPbwsPEIL
eK8IpFvGSsqw86VNoKzu/gHUBOWHvrJPQy+XYwlJpakikDHtJ38GjK4tXPJhTnx/OFV4vTjWPcVU
iBgEcgYPD5j4gCMBeq7L6SLrbIwOuV4lrBK5l4jMz5o0IJLyd34xdC9NYSTn2+bfZIJ3fPYffBgp
uTHMRKSB6/2w+VXMU9iOTWCV9ffMNvsgS4aPTtacm/4rqpuBb9iRL21yslOkS/cYaQhTgWSugJK1
tBjyi0jLaBB1VFt74GhNQVNFj5Gm6UFbCxBWUPAvm1QuSRZUAdOzmIYg8X+mPAP38jFOAmhB/js7
TSTDg8KIg3ZQZlVoV3PkFnu2NaGuoskWPtCSY+tLAwOU9wkL2t+j3NMb0BxRVSQZXrKHxB8NGOfe
i8veUyhzAIZ4SFlkW2lKmLcgKATSJIF921zBarlCenqvg/ntdwTGlOIZ1FySYnUTiNt44xBwMInM
Ziy7r2mDdJzQY7GogsiwF9SWwbav5H31aeLpB2rt8aRpFqmKHqMmNF3mtsQbeee/8zalSXpynWdo
2IUJqkbWP7axV/DQfUo5Nhh8pOjjRY7C3ckMZmkHfmeF9vC7YkkAGFswZ49Tv9eQrJkaldeLNIUk
tVOmWZDUFtqGq8DLirPrfDDt8uy7zc6hQFdqUwm+Vgv2KOnBqFbyuIQWbueTAEQMp5yAF9ONahPy
LDMb7utuj2h2q4W8cUxQsWZr2iWZmZL80cvlY10up8xIfjWOA5AwC5uJf0z5Xu+I9ucpV4JStrZp
crDmQOrFCTrXOOf0g9dBh7Qwgtqyz41lhTPeeq16D9D498X9rd+nbPt9L00rwWNTFozNs+jmM/WW
YDCe3NY5V5BJZ9BO8O177KhhLz5LmwZTPuwcP3XLRskW5sQmZ/bYgmchaTmfe7OiEfe7/tRJHMqC
nuClkDTDtHNK0GRWFbXG5cpto3LxOWcdvxIzgYSh/bGu/J2Hc83P+Q90zSuZdKcE9rOye+dleM2R
aUy8+VQBuznk8w76Tvedbam+Ohsboq9zz3LwHW+VT+U8R3benybf+27gNRLskTupUPed7e+vvlNk
81w3FsV3lmV8tPGOKhb+2Cbm4zy5AXTA4tvnE913ts3q1XfKVS6NUY34TmeL7LvIG46jiZE9LVZR
Ro4snCfCzGTnKK37mnKzEIYn+k2zJsPrTnWiCbQYJAWfvgcVbEBVM/7x9q/azgJvBBbZ/v76Vw31
IsHTgO8Qq7LjaQVK1RX1TjFFs5ETJVUsPjYM6VcrwrbfTqWGfxlJF2WG3QcNHnNv/wbNLkKU5MCn
hNXtgKtPkDR4cBvwslEtwdrUIXBNUbe2p2x9Nrw9WW9NgBIlH/iY7mJIDEDrjLoYQnM2vmUNuM7X
Ruylc12OVTnJRhOOMxZmXk1n/O7PbiT9NhpxkwuWjP/MJL83ZXbyzDr27PwY0zJTsXJTho7hFdoN
126daJS2zmfLa/ZoBDVeU5FyXU66eXWpea0sWga2Le4okx/mptlZBJqFrILjSCtYVvqmebXRext4
IFQKh3rdycma7fWvHtqrKAF3MXLjmptXv8PpvBdD1Lj8HRnyKvTBKxOiihUN1DxGA85UyJyVr+DP
X6V5bYhsaZiTNuXnofb8naDXLa+/cpCvfo/d2wT6IpN5nTvQbAijncI5zQFIgLQhJMBxSln/+KIy
Ygvan4G17nVI6SZJyQdod88TMJclD3WWfuP+YgdIcQdrUH+rR69+FKlN0hbD5D8svgcwTb/al2m1
jZ30rxu6EvUmg88KB7wMruWYMQhVyp9dKdYd9JHOunJraPD+YZUgmXgwBg9FeYF2hHQ6BlZHB+i/
c7zto3MyhaLqQzO3S5w7VXdy/D35Ks3IVYDcyh2fD3UF4w63Hvy2Zt8K8MkdPEurALluaVOZC5k8
eLX/ky5V1Nn0kTH+mbr+C3GW52TIr23tfZpJubeQNKnKVHZ6x8kKvyA0eRgX0Oe03A2MBC1xs//P
7f1K57Ltu68WamNQY5ppZ39JkxYwnWF54UC2P982rklV5vbRV8ZrtLrJJK/SF1Hgv0+iMFr/PKeJ
veDBgfci+8SE2YEayC4Maw7RjD/LD7c//Vf56I3DhIqha4eMiaxa6RcclQLf/1k0ABIbJFi9MgC2
PpS1DBLDCYbSDKhAQaeFxObyuLbuXUvFpQJFtLPmF5I+DZMTtrx4snjy4DTtGRecsEYHh5++zJSG
ReOd2gY9fl4bcsIje3Z5cPtH6CZHOUwQlvi9kRnTFzBXzyd0Pxr3zdQlO+tZt7SULILKcIFGlDZ/
6tw8wCPluXB/5cXBZyBTySLoFeyTBv26T8T44qZWULl7XcBve4WqSLyaMcObLFgeALF1kzLiItsr
cW+j+++qAQT53yu2p3mCZqAmf5pE/2vpPYHCa1ZcQAX3VPvindkYeei7/sVBjSBKi3UP1fb2sZGq
eDzq19ZoA2eGCwprssAavxp4JOozP0THc9Tg4XUuf/vGXke7zoVKVvH9iZORCXwOpMQykGWXhJa3
j8TdFuhbblSySmoRU/R4qsdlGHdwmlXB6C0fcKoPONjojLSPKqgMszU/ZeMQEvHVs8nOFL69qqmv
5BxvqSHktnJ2XVdoePpdgCPyY5YdA4BQlZOtFNh5C1xbr7MAchaUEjjz7sTj2xcUqnKxjUNdr96I
kU+9rMLOw8I2nLhu1wDo8p9HMgrUcf+9vgu/8up2adm1hNbwKqdw4/Q4ZloJeGsVmZusFbvKysYV
Tki77UJvKfmPQ/ZVtJ5FfGOxcpNeTcOgPBiYm/eBnVh7XNRvb1ZUxeuNCbeo3VATV6nKqqHOtxpV
0wFal1NhvWdjsrBftJnyrAybVnZWGqzuMJjHvOdtd+9XW2VD7D4rrdzGMTvtPpSrmH/wkdDzMd8p
8Z7KusLLWmlf88XpgBZzxAVsWMeuO1SF84HGWshGYuyWR+v7VrqgiTG64nJ77JqA9pSA9mkLEhoj
s6+0NgN3HB8nYJaQenfO0jrzyjUgN7usyZ0Gjm/KjxO0QyBqg7TVVzvFE02qVZF7qycWr/S4fR23
xzZnLpOoIePe479u9Eo808S2iIB46NXzRWia5NygBOpO6U7dTGdeiWk7tww0nBfO1R7yk6jZ3ex8
leneXUDzlo5T8r8XPU19z+w7z77KU/9gRWXk3a3Pc8jO1TmNyPX2+tF+RdnTZ2vAyxZ+yP/+SnEq
YvNliNZTH/u7X9FMswrdq7J64naZ2NdiBqt01bWQnpJ7WVszDa4SvsLlTUtY7lxT7kPO7ldtd3dD
kp5uO0hnffv7q9RjduU4rRaGPqQf+zU9W/WfvtpjfdYZV6J3kmKqMrtxrmOaQ9FOnmvfDkbgPW6P
Xed2JXpbD0TtnGbOdUCXV5Vk7/JdwQbNfqCSspVsSM3Bh1tYmZ5nPgVFy09LluPGkJ1ZtaAzR+yU
wXW/QoniNS9Z2vjCuc7yknlP9d7rj86uGr5VQ5rW2sK3ryLikCBFL8khx6vIPUtgf59HB2kT1JB1
Mj6ZYk/YReN4FbC3NOB1ZQPmVEDuIPdoIMoi9CUPmto/WwNqadW8c+TSrE4VwAdiGCNtenxqFO8H
Pwt4fwFfyLEtXUXvcQ/9ec2WEsDR8jVJcD1kACTtGNeNXAnafnFLoxm5c23a6dx73jtvodHU5Du7
ls68ErYsy7jpLViRBbqCknS9qyYCHtn24OpRwrYzetfJ18W5GhxPdXh5rJJhxzGaNe+Qf2ez1psK
0Rq+fZ2hz9cNRTTOH48teSVKM9/O8qJwkSdXEm0puPCO0RFRFcO32twXLRTMr177a/IBNWg/ukCJ
HRq3CuMjVe/XqKezqzMsl8Yfzu7Bs5MK4rNIaTEKTYIrbz9kSxE0yQ9O9tTXNEtQZV2j0jT7lUgG
nV87GrvqnqUVwNN7z7g688qeisSY+NvRCRquz4Vlb6Gf7bpcZ3z7+6st1fULd3CsAdescQp45cXl
sgZuubepata4CsQzvcqfjCFh17S648k1S/d4bnRnJRU118y1K6wElv/nRMZxVpqfZZRdCpzI3J1A
0nlHCVFLJo1wRGpfzcSLpSjvfBuNY8A3317vOvNKnPY1FNfbxGLXxXqk8h/5Ox3+3La8rY03yhoq
aG5waAVw88Kurlfc9VYXrqZ/kRSwb7+Jbn9CM7UqbA6PUrRaXdzU7A4PEsI/Veke2ZNuclXQHAXf
opHY/v+Z3PJcxOTl/3dytV9RbrKzWY/1zP7vEipO/WV+7k9mhO66o0tIBcaNiSUnQnGr8pIvbvZ+
7K++c+xMoOLi3NmqvM5GUnMEDysnyqc5BCvp7en9+6r1xhJScXBtQmaoMDv/Zw74abzIcxvJiJ07
+Ke9HOOnpiooruNmU7s5pgGAAFHdy9/Vct35DVucvvUblPjNmwzoUXfFbuWmIV2asF1eqDsEhnOf
TN9GoB+X5Ecl3DuJjghm9s+3v6uJaxUpx0BD4fmgtroWTgRd6YmFifnjtmld1CkH5Wk0fDfrsdd0
Y9jnl37cuZ5oEoYKjWOQsTR9w2XXdsJ7gV9dCGk+emN73znzsZOaipCb1nWZ16ljVwHBm9KX95Zs
wmYY7257RuN0lVutL3CITXtUX9ry4vRQoIz6YefWozOt7MA12v4cDjXl69A5sSjWi7UmZ9Avn4+N
fPvsqz3YG8cmtcFvcLWTj9nohy6/2HZ+OmZ8W0ivjNf2kti2a2LsAFbmaRkYQ3PK+u+3reuWjXI8
NkvIGbU5lg018nvsMyc5zF+SKT+vyZ4amc75SgzXRt54w4JNMocARe88NpMInL2ykSac/r7JvfKO
CblfbyTIPeCRDKpqQAfjMT1UqiLSCmMuR0jB29cajAKCBrbz0TI+3Ha7xicqGm1kLfSJCCbVaj8W
9k+SQK/0WCGNbHfdVx4pSnQjEHAJbBfNZrvv8JiQvcq7bstVqdTMsaunckIk/b86Gn0cIiPethRr
xzuaSVUJ1cpuzn26hauTPEFxOZj7PZZ9nWUlUu3aSrIc/I3XxPlKGQmL3SOPbkaVMB3XgWTziGMC
IJkjINZmEpTen2OrRQlSlsquGShjV19eOH/K6/3MqHOIEpzGwksGXlc8MpmRWO9yd+dooyFHoipc
rLOnAuqAMMxifmVhee4v7a/+5JyL83xMT4yqcDG6tg5N0ABwzXqQ9RskGlC3n8tiZ9fQLXYVGUby
mfvDIP6nnEtO2xVlK+duRWN/93ypmQEVIcYMbi9GgmMaXazIneWpzn/dXjY6y8rx2FiThvZdZ1/T
ogdOazzl2e/bljWLXQWG5aSZwbSHMMp4VORlQFFTl0d4ONEXqhblnJSMluewPobiUrAJbdSQuE6t
vRaOt2p+m3nFK8XcuiNtjSEu0+sIMqKEPfEWpSHv/QxqF0hj7NwN30SbbR9SDh2uk5mJMNIxrur0
TMzvpPjcG00gxxeg0EI8AGJHeRLtFN2ek7d28u1zSmqbRmpxKQH/Fln6VHB+mqV7sUt5V4nsy+1P
6Fy3LbRXWwubvRHVnXKMt2OUP9/bLo9mugYTzoNWw0JgEIPbX3pr6W4/Rsl4qyRVaoESJ65Zdym7
MSqnvT4P3Y9QMp5DZZGAJljGxcKijvjfU1NCYKU+2531B0+X59kud+Btb4XJ9iuU8oBDrYnX0HeO
PfEhRfPD4ryfyM5pWech5R6RoSGcb+8pceq/5OtPM91J3JoxqyU8NNiUJtnsmuVLg77Jip5M/8AF
Av5Qi3jJYjoenunHOJvvTeM6G1/GvSd13bCVqG7KVjTEgemSPvQLHnDj1N7ZBjSeVttw13WCtiFx
ZexAylyC6Ls0j7DPbw5RYxb3qSHjnowbMIaP3ndRWQjZI2XNzboSru3sOjj51XMMkYp3ZAV3gDHc
lW560C9KjOLdXdhuDfNZcjc3T2N6LGrUXtfC91hbOyNWNntXZJ9HEk+7DyW6ZaJEZLkUNvJXA5fM
flDgjkbYP820h8jXWVdi0qjyEpyum3XxPE13Bf+UlMecrRbr0ta0cXSFaXv80OSf+J5+n2bXUAt1
6Vx4PRHYDY3xxSzjDZ44NqehOpal1OZWGxUuxygx7Hl6gUeM9vPt/UHjabUo57W8TMSwbeL+nYuW
BAD3jeygbSUo287J/YZjzGX6U7ROkNqfBQ4IxwauxKR0M6uoTAx8kT/t4muTvCf9zsVPN5VKPKL5
3MsdjvNGwT5KHJsGPFUvv4puJ3lr0qDanbqguFRC1WsGsclz0l7c9OASUUKSeJYLlgp4BCIH4ZqL
E5V7ZPG6VaLE40iqFrhGZChiog2VZvfwkBsCw/JyezI1HldrblLYgpYEQ/e8F7N48ugvqGO1e8VP
zejVcpth28PKS8xnOtLAsVpI5omA0iNcetgd1HLbyuaZZw4GD0U7R5xN43kZd1aibuSbv16dE8Es
NZMJTBtY5FcxfXC7HmJez7d9rrO9/f2VbS8vyTB6xRzX6xOR770hZvXlmGklNukKMeOFYthG8l6Y
n9IkFtX1tmlN8KiyBUXTjEmfYSWOBRUhNEC7kzuXy05o6nyiHGmLdWiShJZzvHoXY/5p89Bzv90e
uM60Ep0d6OwbY0TU10P+vRm8eBz7T+W01/Gl84sSoRkb8qmXGHldolIFkjBS7zVIaoJTLbGZXsZI
k2RIh9B+ae7c+WfdnMw9fjONX9Qqm3DsPhknTKgjnvLi60jfuf6xtaKW2Gw02WWJg7jPc+oGbmaU
UdeAjfL2hGo8rtbWoCtmDoaEW4hbR52Yzg4+ctu0zifb31+FZlLIWvAJ1FeOsT61ho1TrQskebUT
nj7MqG9BSFhqz+Y4F4lYc4w86Xm08HczOh3H5afR/0CdJsrqnz4aKY79EmUrHTN7Gtm4fcr6Nohz
k39fvZ37lc7/SqyadjuvzQLTjX02snOxt9fp7CqByqwMnTotVo1tPBrDp9nayS06u0qEWqCKoLOV
IClmVzd/R9Pwtos1dtXaGpiNOtcUGO/o9CHlLJxHc8e0Zh2qFbXORl9qZ3dtbG3k3JABNIC5cHdu
J7pxKxfN3LK9BQouQ1wbJnp8mpYPz10xml9vu0U3dmXrFAyk/qaD5SHq9x09ecl5GA+OXAlPCS56
iGTA401XoICMhxi5R7Oqc8r291eRbwDi4ixQkI+rMh6XE5E7i0+Tw1UlgqRM6eqOZIz9HIQ4/T3h
P83lvkx3MorOvBKLeODJunnLtEOdB6bxRbBP3XwqD2lAIGP9rY2/ckvS5705eX0b08GNHD+L0CAW
Jc0RzezNvBKa/txur9TwTo8OgSn/JfPv6fjh9jrUuEZtnhy5xcRa0DGusx8s/V2uj0PyPjt6+FTb
J9F+4LX9tswN/uDmZxPtuNkRKSG4Re2drM1yLvsBXncpKJG7uu3uejnt9W1pdiG1SzJN8v+dZ8cC
bw2kCD3jn3kuAih9GIYZiuKe7VYrNGGlqgy4xBbNgJb4eHIEuDamE0UT4O351eQZtV+yXX3PN4wU
lafh2jcXkX/pmx/HTCubZ782leOIqo3FUoQgQA7sZQ5XoJmPmVeC1p+8aZ28BpeLlZ4hLhQNlQme
wz0GCt3CV/ZRI5tI7hd8jOn6NI9niz7myRPFG8ex0Ssxu5hyznkC53jLcs5cNyDMf+dwcTpinqgN
iwtkDWlCMhmP1beWX4z8xcviY6a9f+f4Bf1WdWrBMe7yNDeXAk+Gx+50RG1J9Olq2uiCbeN2U4YY
l8kO52rsrv5Um9+PjX6b7lep2CuEKPFviMGa+B2CQiFL6+fFs3b8/vaqIapUgN+tA7P9UqJqDsZF
dJSYYIwq7rK959S3w5WorYaLtWTdCCFs0Ck/edWD0z2me3UdnWklXIWfTUaajW0Mie+T4a0B8Ro0
nabnY45XwtUuhdflDczP1HtIUv6PV5qXhLKdJ6m3UyQk5v89r5mcltGgoo0Z2L1tAhIB6+ftgess
K5HKOwJxMd4iUuUvx3KQ6/eerbej4n8vMkRtL6SD42Zrg7Te9Pzc5r8bi0Ak6EPdPvV7EaUZvNph
6FUEUGBHYudYCvCwVVBtBYv/9bZnNItdbSBcBjtNMmPEEbiUYdEOd7JKr1a5XNIqeb79Cd34lXA1
pDlV2GiHuO8YWHRyy4qyJN2lF9WZ32LhVTaYHCbtxG26mH1Pr/Q81kGOjozH9K59GCB+HpqBiAt5
aKslaleh6PqE2KjRQE6LXPKs/lTkzbnwzZ0KzV96lLeWkxLAfivHjDqii83nMQKV+2m+bGgL/mCF
XQD+gDg/HVEPd22idhhmGeuqsZR9bOZA/eSQ1bFGz97ZGnWTooQySZrGlGmGc1uS3nd8fez5HgGl
JsepGgBV2TQVEWUXc/I4SZTc7/xp51alMa02Fprc8jbh0B6mxbtiKJ4Gud7NSb2z62qc4iq7Lvos
qURjp4gzEHNvrHYS7WG3Y0wTxmofoXRW0kMMU8RJde9mEHWzA48+pNiBb9vXDV2N4cFPG3NqRVzn
IyRzjGgAH+Bt07qhK/Fbu+lEPXDixjP6/cG3Fw7ep2W4r+yDC8bdftOrBFGNbcecEr5pm38EhN+F
4wGFtkf0qfOMErFuDv1EPs59vNq/EvoBWITbbtHZJf8eNZuYV5IWdk15rQz0y93dtvsmlBxxr9L+
c9fmSyNgeAqHU/6BRvMFUvWBjOZTGman6ZIfy5WqAEDpg58p9xcRl8Z36Kmty2Pq7PwITaCqbYRc
NgNYLzxcxvPv7oD+6Oy6ik+3HaRxvApZSl3PWIvBEGDPp2HdZu8M4p5vm9YNeztEvFqJKO2neAda
RdyJb6T+0fXXEmQEx2wrEVoJAc0jnvbx0kPqW5bnUdjvVqi73zav84oSpVKuizQrDH2q/LAsqqeh
cg4VhoizffKVV6yRriDxhmnZ/pLpS4LyUGK863YjVJNgVPxRni+ogNiwX5LPbXmfZd2pcHjgtv7p
tm9006qE6pAsBrgGsBqHHJys0j3lzvKO9M7OqtG5XtlLbXOseyFLjL86r07UezvD/ssr98ZhQ20f
nKdszbp+xZJ5doPtuFFGNMojCE7FftydoPBw2o4cyc4S0rhJRSOBWb1nKygqkIc/izENoHc07b2X
v8muiqymwpHMARynnMFJ8mSdnTA/C1R0kpCH48k6mZdKhv2efMebcNjtW0oYgxXAmhKj2L6VxPaD
denzcA7LJ+eMP+09W2hmXUUqtbOEvkyBH1R3J789U3unGKizu83Oq2izJ95ZYAAUcYq3qFV4J2Lv
QWZ0pre/vzLdFAOqjMbUxfP/4uxKetzGue0vEqCBmraSLFl2ueYk1dkI3UmHmqh5/vXvKN9bVDOm
CRi1KMALkiLvxMtzzy0fDOvFkDa9uwre3Xecc7JN47JGG9QhIlH6jIr9qMCGZ8+61/izJ5NPAchT
/wOslKpl3UyYJY+zIzsNx+1EQvVIQ1mR8S4gVxTO5DQ5bxOjXwwb13O7P63pejLrJsrBnYBm0VFR
G7KY5HpeU+cLDjtl3ssB8SHVAz1WoROjfWo0RLKbg+iWwgOY2hZNC0BYu28Uxg+K7woK7RFBbD4g
4U+JX34UYSKxUgKrwYOa2mKFroEwNsqp4ynDCS0DglxWmy1wDTykSclG6iwgE4nIYHv9iB6/7sO2
fKep5D4nWjzvlNHPTa9QyhYZyUVZ0UiWfc9lMATR2Pvvn7StqoulXEaMXVvnasm9vr1Q/Lvt0kQa
xxccNqllUTPHtrtv88EO66g6j4gQwVsXKIEsQhQYDL7YEM1ipw4eoY7WbG/Q2PiGFHQsMtI8xKna
QN1iFviA2beiXQuGM1ICMUxGdE/jblglwqmzafToFWtVHarQVG9Ebz1rkb1miXaGS1gV1qo0Zrl2
ETpzKXj4uKcBBpbMo5ySuaqGKcOu4MXazl8ok0Aafz/1XjFtPMBJz7duBRndACS250RIPo6eEdph
GeiHPHSC5qCHGjuAV81CwaobK5LYSKDAPPCpcEs3d3YJsgfXs8pn3Uq8hb7Y91Cm7vvFKbCS5paG
GixclrbYbQ5dKXmtFMUrPMG+4ap6UtQojOiC5Xeix6be4Fle9kz9xh+Py9N9iszT6qP5FZoLzThx
9ORE59u4j9zHLeqD8hUTRTIrLZBXHhMFOim8o5eYZdpan45I3W6y/IBIkw0uvGaVi5YqLc5g9adA
91OfnppzHRuH9dhKjkO0fE6TR5CnJUluITPjwkiD1dCxsvuiXr7y0KAg6EDxEYwE+aFXgQ2WWVm9
pMAD8KgoNPkxKCtpC5Bo7c3pmwXi+K64C/en86Aow5hqCI7aREr+pbUfnOWNjZIQdM93XbEVPChK
A8BfGTQYN8P6iR6bMVEqEKd2X6aUHpS1QH2NrABCcK5/AKRQ0Fx0HTY/USOjjZTqcJ9W6Zzz7Rxw
wuYDIqA0zh7tcDsqPh4XH02/QDWZGUhm2a39tY3aP+uTi+/seqJLh1mSyxAbx+48h9uhOpW+rMmh
ICDlye1NNCWbNSVrInvpPFoezeRcpk9j+zL3b5Jv2LX02jdw2lugyQbVCxz29qOJGfPyNzQTOSy/
EEmg9D+wJXslkilOgxvXVfumxzSp/qvUQLr7oFvPLh7w7FL3VhnHlMhs/1GlqOs0n9J5iIaweyCH
OmL+5IMUzqd+58sDI4Fm84CqsiqMlGiQW8densy5fWAmkha67NhFw++b+EmutiFRElBSIpljfQwz
MqLaZXK+3j5w0djc5dhF93O0k9Mw9vo9316d5oXcGU3zlYo6bk1kTaDHneWe7DH1VX18SO1G4gRE
15rfv3/alsZiVo2/Xando/3knMZLGq7P6S80WIqMQxGU0T30jogrfidnP00FjqIln1YddzLrWOBC
U367vfuCeIgHWc1dp7GVITWx6u+2G7bA4nQbim9kYZ5ofE6bOwftP/sC8q+/bB97MGG/qvEYbr4R
adF0qOCT0+jOd/7fAcGnTaLNkimphcmK7b2bf3Ttazv8ur1PIinl4utEaXPT2aBgqE89GGipiz6M
/rAkkockgd/hEVdo1EEAkkGOXUEnD3DKm+zOgTnNJZuTV7q1tVFW9541F745yUp1RVc+Hmtl9ANy
yBu2O433kBTZoWMR4VwP1pnee+XjIVed2qNzj41JxiF0STjKLPNvl3XFz/D4Kj111jSlCKhJNOjB
Eg+Vh0IfdkqenYDFCjI5HeJd089xh2WBthvswrNe7+HNgULzGKwyn6cpH3DiVkp8Oqwn8K97+iLr
3iGQV56WvusUpZs7mD421SywkvXvFcyAoeum5n1xqspp9pTnxGkpLIfrXsz2W71866b328omSEep
nG/eaDl1xMbe5LERVuF0HMM9HSW7houcMs8Zn5eWAX4tG+NnSGM3z8VJ8cuz5aF7qHbYGchkjSIE
VxGNh2Rhi3a8ML5k+4GryKGPnHczsk8DJEsWyFy3sBpPJe9WVepaNT4mJYc8D6vhebPOeSuBTgmU
HHxL/3X9ajORbGYYfviYD0OsIXDdouar8Tt8kWVSrx+45u7f9slwK+0wjPnuSPN4irMTuivCityb
d9F4gFZjjCM6pczQNeVBnY+1jKrkupJpPDBLRym/sjAsu9hokLKPJdO9cpG4zusuQeMZ4FXAhvu8
whVzchNvBqun2hYS1RWJDKe6ZjMCmaniTLPWes3AWd/kXcQW5dC62eG2CotWz6lwvpYaKp4QMZoF
AXjbiju3k7g0oVJxvngdtCzPVXOITG8+6PA79JQc1bA6VJEsTSQ4WR6lVbGhqPIMy1+L45b+taqP
loxYRLAzPDqrYnhdTHtniMqsera2LVRAqX3XpvPYLIZ2NGDOQeJjxEtWn45oQiJjUr1+8QMFx381
dC2dNkGvLCCj6MuY555hh+b8t2l+KzPJq65oX/aj+GQDkmbuFNB8AsxXuEAXpPrqlWyTJCdEg++/
fxrczNCyp6gQBoHTMqx1x0+YjFFfJCrGf4dGsW3VtxqUSW3Ah2KHLUFrxPuK+zQec2XPWq/VxtpG
/fCqZ8+K8qA777eFRbRuTkM3FN8Vw0qgoeRnincANBjyNgDgbo8u2nBOR63RcDNzxsI39ZtlTgEA
O+FdI/OYKwVFIaD7wqNhTqNkvDAzvj2uyNPxaKsGPSI1e48K9gyr7ld42U4D8+JG5SELDdks+/b+
GXZqPPDKNWxcRjvM0h/2p7DlSH4WDyh9DMCZK6vFE1lInshdr2xlTc1dJk97/jMPWGQfbFxJszC9
zz3ZnLqSYWFLN+AYEDw3aZgW0e1jEIglD75qtM6pBmuFb6KXbX2wh83rkjsdn83pqpo54CVxgEqb
0Nkjq04pWlDT9ZzLkLeixXOO1aoLYuQOFk8W3wBvK1kftEGmUqLBOYUdq9FoSekA6qlkP9pCD1hr
vdnlnSaSR1+hi33muGqF/K2x/O2yxPAbLZMR/grWzuOvVNMi2lzva7fPW/GRJRFtJRkMgaXh4VcV
WhZkSwl/uqrxlMWZK7EzInvAc0WVgz5tFh4cI/Otwvt+GVrP1Tn9WsdWuB615j5DyRNFbcpcJvCs
SNmuBys9L4ssStpl+oqh4SmhTKUcFr3e9+W0hWaoHZNge90zLzsDbOJvf93WV+E2ca51avJ5Gx1s
03rSQpTLRtbDcFiDAdDAxJe1fhGk2jQekzW1IP3IVZibKUwiy9+OW9D7aOPrLy+/I79/4Q8kFkhw
GeGZ3ZkGvpUcVKdIDNAjmKKiOdy3TDb870rUawfD6TGtR4rABuOXD/YThVxlrZernnkYf2cZGiCo
dK8IQNJ7llWQCDCc6NbIBSnJyuxs/f1N5LQBtbUcC384TAcS7pgYGsgQKwJF5zFbWoMGIk4PRdfr
8wh06+BTGUODQNF5xNY4GP06K4jJlbU65HgGMvRM4pVFq96j3k/hobo6QEI0kGHdPKtN2Gjv7Sop
+RYNzQXOZbYWZLZpE1kVkg3md7v+OciQp/sYVySJZ5DSy7xW+g0m2+4+HPWj6f4xtKOTSl6CRfvN
KbbasqXvyYA70Px3j970lSor/xY8/ms8PKst8ETbz/2uYmjb7tff0xBFQv2l9m1oAQmrl+6SFh5A
3d/sZ1nEIjoJzjlvZa3mje4iUaKcDLTy25Kvxj39YWxT44Fa1uC0o1kMAI8YL6lxdCzJGYhOmNPb
rXS7RCsg89nwqtjf1fajKuK8krU4FGwJj8tCc4xUYQZyeCU9O8bjsqHsXOKWBUk2jcdh1ZkNlOt+
xsjpBMj8+3TxnXjykfr3u+/z4MmgBNdf8jQek5XgXmf2wwj8NfnZLf8mQ+Ojr6yflQ+oTPc3Nh5u
e7rdGFzRNp52qtzWitTL2EVFs3arN4z2+HfeGZnrkRZtBj2ibEsdNNpKe8mMAg3kwSTDpPSzNRlA
bNWrR8znDERGt79FIFc8mmSrNgBwGB0jO/8yjI+r83dCIxMshbeHF8gVjyFBIWqj2AoWjnBPtR5M
5VDIsACilXMhfDaWRdU1KLlRlLB00KmjS32TvuDqfOemc2bCRSNQd0z2l3o37qpjfk+7Y5gInqza
cNIJHIVwwWs2AXw31rnX6krt37XjfDeBzHQXOlnQ5AbANeWjNo+kebtvaN4PTAAkmioUeXa/oYDZ
L9vMkzoZgaTwiL5lrDNd1xSkrMxQN5/V4eROL7fXre8ndk1huZPMyTCv8y7k7UFBoEVOAKuH3ZFF
FfAX7uMO9VaDzs+/uyfd6y7J431vOxqP8ytse53SFhOXbpSaFwcVeTJGFlEkRziPQAlbJpSN79U4
xg/2iJz/k+uTt82fH/IjosbQulMP9vD4U0y0ZI7dJyuOfU0e2+Z9ksa/IqvGPUkC1D9m1vz7C6Yg
Oxevc4T0hL+sXvHMkAax43s/gQvris5Qid7hHEb3sNrHUpE9/AuSODxGq9OmpmK7YQ6c4hvFXVA1
ftbNaaGXKUXvhdj6cl9SlEds0TF3/1dgaH0Bm3sjawMskiIerJVsFeiUDFRyTGETW35xsuI+zC7E
c7wdwe4+Z//cVkKBueahW+gxs2ioDMbTixWS5qFNjm350I0yPyaQJR6v5XauVtIZgXunghn93Mh4
CQVmiYdrDXSyDcKAlWash4tZvKr7ulnPt/dEELDwXFa5m4zZvIKnoXLUbYnVeuqc72OLluDgdp/L
akLHAaVOqrPBkryrvCHZTF1Wsio8es6B2nRxGm3Elk0/1M5L31EB/WTg4V5BEWVEwvKgBPexRmi/
DfMnE2JXBSh8HDzU6OrFmV9GZfCW9MftTRRlBHiO+bmwer2c8B15rLyZH8TXvBKFHjrKuI0De8dz
vfTKLpIyzuZqZVOkeELY2RLRe/YtLe4zsTxqq2M01fQUoQZFz9/RYblv96Xk5iBY8x88WHjhzkAa
O0au4hPnqZARU4ryPb+Lwz4d6so0vaoTmA7taT6YIcBVRxrPwf8ehGVAf4HZ4JFbfZKlyBZC/wpr
Os1D/W1UjaBL9JjMsgpogYr/Ad6aSla2BabYsi8VOW75N0ok/kE09H4mn7ZoIUZF257gtUmP1Okd
F3RWS9J6vy3blaCGB2wt5tKZDnh7I+b4XTAetKAK5kPyixzoIbuMH0m4hmDtPic+O6te5VkPtump
QX6Yz7LwRpTB+i0an79vyMGQu+Dd++PDiro4fc+OCKgO26nyEFGljzu2MQtlAAeRJHP5Mi0tDCuv
ETiP0xetOVaDrMfL1UQfcfhQKp9RJlljO2O84wdrk6MF989pytC9FMV5LPEy9SctWu+2vbr6FcTh
CynyrBwSu+/NuGYN8+aywJkYTGZJBJ/CV1PUtq7YaG5gxmxkXpL0fqUS30q/5uZH4TDMFE7S1vRX
dRNfwkVVHWhpibE4JE6n3tke6Dp26l/u1NvJU5U3edp7ha1owz2pOcy2r+KTrKHklFSOppDYbPpI
HxNfUfvD5t5128Pwuwp/Gr6w0Au9ZNSMt6L8d64vaUs+bh/4VS+PkTkjYA3mvCUqFl7qABVv52JC
6PNau0BwhmT6enuS69YYs3DevE8GzVncVYvThyns4iosLsNpDpcDC+QaeNWeYRLuIsWcHg1O10aL
3VL1VvKoLd/T5S/JF4gUg1NvI+tVixCmxeZbB907jlESqM/m9+2EztkwJDR03yVT7Zvyh+3Ed3B+
fE02OlW9osU7zKh4Sf7aP+fZjKwwPRkz2o14RII3uJ79Ig4fuHerWibzgqmaYAu3oDjUvuInIfHc
qA5pKEMxXn/pxTy79H2SXwQlTb1tmGcvYzaCOupnQNnMqAJ8Kp0OtzdOYF34IH7OJxW0kUYe12vl
mcs3BnitXnp21fnGZAUWUgOZ7P1XMBeP97RrupEBfZpiZ2DeiDoVt3jKe8tr2V9Lk3nEOW305+3P
uprQIw6PACXDkDG7NdJYpX08VjSYyBDm4+Bp5c/BLiWbJzoiHumpTdSYTY3mMVMoys40z5m/FLbr
OTW8M9XDIUUYbnz0649Wkdie60E+Po0zC5tTz8Y6QGPLhx13iBacF6vx9uT6GrBA+avyVypxbCJR
54Ggo52Ms91gLhWJ148mJoBOLEfrp9L4xXt6VI+WRKkEjoeHhaLCURuTfSJlrvxK90mB6hDjnWSS
kFlg5nhYaDlYSP51GF9XHlrnkPYPqhndFrXrQ9s8DnRT9b0wMMtje0rZThKCHuloXRcsLarsbk9x
PSojNg8EZSkKD1va74b0YvxwTj0MqfGov337XcwNS+oGP+1ABtm8rjz2H7jQqTCTtS2LWM1YTNfa
21LXZ7XhT/pHPUsez677BpvHhSZNSqq0H3CnU55X91LJHqCuS5LNA0I7B3weE6uzWK3sr3nyvRma
S1YPv6phvCdxg8PYv+iTXS4WpiVuMaaxvupBQoqzPVKJLF2nHcDYnHKblZHaZkmyuEDblZV2XmVH
nav79TyF86Y9MvKvajGPVpXk0iGSXs7/54Y2dXpupzG4IKKa2KBEYd9nw5AEMaJT5iKAoktU6jgz
je2kPqpt/o1N253HwHl8paGkmSuXxkaSjGj0lCqHxuya4LbKCfaFR4lOmZ1lTZfQeCcl14f5sDEt
6rv8vsXzSNHEVvPFrhc9XrL+qXCrh1rGsCfwDzaPFC3MlIKk1f7/oGtA3LgHXfVH/bAdUJMYuEH9
7fYeCQ6XB44mo5k4/bKglL6ew3rR/MyQpNFEI++n8knFUnBWgI4EYpMvZqAM5kFJKv/2ogU+2+Zp
+wxt3Nq+oXqcUkWtA62c+vQNvMIoP2FdWdovQ1MW/cFxaw3lI2gETqJ8TBv3TNyGzMfGZoqUPON6
1Go7nLqzVS1KOjhavBm/dFZ629AdDP1v1UThPOvB2lkGbP5VJ5Y3lUWomrZvskWyEQJDyeNPzYw0
zWJtaexU7XHVFW+j5D1VlGgzZO3CRVNw2s+WYtYamLTYbpaod6cHBXwnC2kPYy8j+7keU9o8A6Bd
AdepL0MZDyhvUxLPUM5koX6ePHfGe2oGTn4XTJrYPDgVhdvGvCptGVfZ980CEBgshtXA0FPpYZZy
9wkEnweqVuM8ZRXty3huywudzcXTVkR3EtHfTeOflySbB6iq41BsqtInYKtMj11ODrNb+FTRo65r
j2X9NjazD8cfouFAeHtKgRnl0arobVomVqHRuKLMp+j1Z+ZO6NJOIsOi4Tk7UfWsLbLGUWJN3TaS
+b2B5/QNrULzpurAym5QRXKXFR3M/vsni9SZWmdajU7jdKjOXaEdXVemJaKP4IyAPZvTWm/Yo6wq
gnFWD+bwg+hZcPsERAvnHHxnWXoJOgYaO1vvqwXz3U7WdFeg3jx7IHoqTjb4XGnc2V+yIWQV8lOZ
42WWDMMiWjvn4udk6ZqCtDSmjuk3IIEcdVkXT0GMy6NWdaM1tmLflgblw+qzNj2mw/NEU7+nMnUT
rJ5HrxoaCj6bqaIxSPE9Cop9sv2860x5+KpLFBVtvGvk5hfbZzoLcAeVaJRo0ftZf5LztFCXahuT
NFYQVGW65bPCkgwtkHMetVq0VUkTTVGO5pKHKbUjsyt9dSmC+zZl/6JPK9eLwlZRrJXFeIP2iWZ6
k31fgtfmEapFYhokbygEfUqDLUuDtpE1ShLoEI9Ipas9ogWqXcSZpXqF9U1RX9buncjyYqLj5Dzw
CgptUH6nNC43h/mb4m7xsLja2+0tF50op58pG0p9SbAvjmIc4a38miyBVcl66gkWzwNOnQqKs7Vb
EddgcWbovw2ugvuEhQecVlVHW03pshi8zY99vVz6VUarJIhIeEbAiTZumdOyi/N6iOdNDdRV95N1
DKxW9esM9IBZ/jZoMtkUCBDPDbgDjvNuSZRjYoG0W1sPitFWXrklvlW0qSRyEJ0E52cdVFPrhV3U
cWMsXqs5SDHlh9syJBp6//2T2k5TUdEUMKHjqrWlNxfzP0vhDnceM+dazd5U7c6GgKY1OmKo6lHV
ZMyPonVzflXJtbKowWcSo/40aFv7UDh30T0SAMr+uyXGZuUTGcs67s0CdICl76aaxAZff7mweTZA
rXSHpbH2dC/LC3fza9jf6TLjwbQIil6rrHPb12T6ZpKysN9aYJCZdt9Z8Cxy6HRWAouNr2qtpfQm
q+y9RCX3hWc82lUtHJTSpnDnCZ5P0aLM8jWrkImowMzxcNeJUqe1Mqy8Qw80QyFebuneUDXxbQ0Q
aDAPcrXbVmGthuHLyc+VqJmYh0qXKXm9b3jOo4/oCgfcCatjfYmt+Vg4f9PB711FYhpEq+dMQ+uC
w6FpMDwawnmlebSah5X8TMh9aUIeRFikRWalu+XJDcVP0yeEsncunFdgipZzrErrmCbWcdbt5xU0
sYa9eIu0C6JIcDhFdvBE6IK7uInrpTltGqChDXiBXBlNg8AE8Y/c3TxU6EqML1imNnDBk4wSx/vS
gvyTdjrbFdX3lbPJjcthOjTpHJmLrN5NIDT8m3ZhkHGqbay8rst3w30ZqBbMJsgsFBkAQLA3f7xk
k6lf9xeFmHQmBYrYmr28kzFiCs6Vf7jOBmVo3a1t4pESP+8OpjkCw/3ztr6KBucUiuVIjtTo1B6P
SzYZAdiwczswBrdqz3VZIJa4PY1og/bfP/ndQXFWd+2LJtaT7mxbymO5/X17ZNEHcE4XhAxkcjOM
vJZvo/u10BavlEHDRKvmlFYfnHTR0Xsmzpal90xbOzau8n573aKxOW2talRGooa8AV0MbrJznX0z
BxnLlmhsLlIuksVRQAqA3dYuc/Niy6q/BNdY/i2azsy0NhtrVsBV77c2KOdGUEq0fefbY3t08Lp6
e3MEh8o/Rg+rOZjZjA/YsjFIujKoxtFPNVnbsuuQP2Lz79BZps2KoW5j7OiTlzRf1yJKbRZruGzN
OX0FpvXZ3FB1y7rDuICczilPQJKFeHjzGyc93PeRnKsspnI1Ftdt423uK0BdFn91yhaNwmVZB9Eu
7r9/UrpMY6WxEqWNaWOEWdIGY5qdGqYGt9cvkDIefdpRPFCo44rGPS31soac0lH2QCtaOafUC1Je
ZmekHV6Ca38te4Aq0MWylMG5RcNzer30jb7ZCXaeVdkR9aB+ubpHAJ4kGyManlNtZTQb3ZqyLlYI
qCeq/LwyI5jTRvJsJxqe02617LZcq2gXGyNYDPemLmUajRkJbx+r4Bne5sGkiYm2BTbDuVar9qi7
DzpI5g37xSVnmjypaAudWpXXF4+2erKUkzLKEnyC7+KBpqAzIU6i41TyEtdXNz0wZTrQStbnUvQU
w+NNtw59hzTTTOK6akItd0+lWxwSPH5Y6DrQDB5lDzoQ09WiRlN7F5MKsXn8ad67tY4AJInbqfSy
2fIXIM9uH5Rov/bfP6l3Phi2PoEEOl5KM242+lB1c8i0TiJmgqjp94vfp+GLWt1ckmN4pXIuiao+
1fNyAbwq2IxUImoCC8JDUJsFgYftFF2clY3mtYnVPlWsldVJifaH03KDpVOSU/TtVJ3p1FlZkGVm
pBPZ/ogWz2n5Sre01dCtNi470+vpvwN48e47WE7BJzd1l1xlUHBzOw6sAsgTF57yzmcMniIwKft6
0noYV2Q+nmx3CZKBvrkslYilAElo811ZF6MpFSdFSqoj06s1zj662kTZXL4yVHD3JP1qOh9Dr/iK
O/m0m98b/U5wDM8jqI1opa4t2LjFWV9yhR6o0j7bpgyuLBAoHlGmgPYeGld3OIvsS27n5QEXl9c0
1+/M8vA4MoYCXYyfAlI4tgc0oD0CKiGBAIjWvkvxJ22uCmdts7VDE1tHeUhn6heKC/IlzZaML0j1
8Dgxaxu1reiXMdbrR6V8yjsFwCpAR7LKM8gbUfv70hc8Rkwxhw2VWE0X210CghE30t0xNIGayEj6
clv9BIr9BzqMbITaDYJDt3lJ8/emlBhU0RFwam2qtUVLE+Pa5DWd/i3cuKkleYvrQ1t/oMJIbqot
mCBi0+3eQdfx0M/mEYxyd9lpiweEAbPQt7YB4ckMNVKY7ql2EtzebNHK96vGJ7nU6aDqCnPGuDZQ
zYQ2yAPQfpax0TbMbWNYD7enuXqmqslnGFriFO3EWHXRVUM7rF0x+84AwNN9o3PY2bTsqdFaQ3Wx
+ulcV8vJZP/cNzK/PW5PC7W3GBwvkhVzgzaJpm3ew7yETdk9/6e9b9F3uqOaWl3K9q9pGP1Bye7c
kP20P42MRpWgJdV6dlncp43EqiIBVl73LVgyZ8YcE02hLfSSuKSxFu4s2EUe9KEa7qxXY+6vElUV
iQt3/xhrVvQzadiFae7ijc6meWiJ/Hz7TIUfof93dxpaM3TY0KvLgIKbvVNFGuqxFukhA2Nofafk
cOHJtI7bkrkadqo7UBrVxvH26kVbw1mxdG7omqdjdRlZO3lzphBfMfUfdw3OJxi2LEc/ohESaYBO
jrjFuTVGiQ27amhUdB3976a3oNi21z5jl2oEv6O7BeVqPo2bZOHXL00YnlPUUjUTNoNC5feZWn4Z
oiKAxIM3HfSgCLXZ22TSs8vgH7AazMRpbV62acJQd3vpQifSD4gQz5obTP7/qN+m2Tffbx/GvvRr
E3FK3LepOqdLxy4jylnwZqYGM5oXV3ZpeS4YKzZmBbcnuo5DxSftsvbJXJAM19m+0dil7FBJ2pak
CUqTJAeSd2gXog4XyyLOK530n+kEZtRhuauoWCW8Y1vQaVUpkNe+bFaBLgRBMb0k9bvl3BNJYHhO
KGy7c3Htn9kld74k9KQYkpPZ9+XayXA62PeVBfJ8nIzWlGWwohOHzwYZL4ZAUfjrf4tE9lC4OIwl
wY01PRHjoMlCq11Gryycv+IbFWhP3GXEQa/PbPhnXgd/YEEpoyoT7At/w6dKpmxD3mLps+nVzngp
OktylKJd4bSOVj38u46V1/VjPwZN/TzeFQKp4Pz5r/Q3ha5vdcYwdPWYMU9PHw0Zvka0ak6xaseY
Vc3E0GzKzjXwDIa5fGldTeILRMNzbrJxeqraK2yqRYeXrq0ecjO9pJmsg5BoeM5PUmNRcnsb2IWa
Z+oExnrBG/JtkyMamvOOVJ2GRiEYukcCuO29fPilbZIgRTQ2p50MteRL2m6wmzYzAa9jv5aitz17
Wb7cXrzI2fA3eD0dkR5tsPr1ZfpAmiBoQYjU/lh8+gwekkhGZCpQJ/4iD6rballdWMdB04+kRy1o
nUgCxN3rXjEE/E29SSYgvWoI5tLMP6tOD5vZCjV7+t7M5E3VnwtDk4RyAi/GX9pxU0lqo1XKi91W
0bwwz51d35jZYZ3PejMcbh+JwLDxN/d1aTZ0NtGsiJEVTLXbgXSGn61GkKyyxl1XkT7gyeF02UD3
5K2Y4UyayVIj0+5f+9Q0H5Vmrh8Ko3hvtGTyHAV4S00z7gE6YE5OwZ3JrsH9OLFLMY1+aTkBGB/u
00D+Ip+qTW0YhgqrR6uwW8vz1v0wiextRSS6nH5PrVUTVYOGjN1ATk62jWGqTt9vH/Z1BSd8MVGp
9i1zNae81FBrS3nt6OJZskJM0eD7759iIZQL5GRFq4ULyKU9UmS+RreD3sqyc9cFlfDlRPAHE0I6
cztPeYPOXe4HKH5P5WT6bMnvQtIh7OGkxi7WNkfiFZs/jYeWORfTdSRXVtHyOZegW1rnToa+ndEu
54wspqdNU7xpznOf3QUzxOo50Vk6vWjgdrYzc9RAYcpHVWrnzLUk9ui6ZBKX8w5kcdMtb4zt7KQu
2BzUU5PcJ/SEryLSqYkcDV1gVNGS0ME737jJajMFq+YriJZBXybDJNu5S8xvrbZOPsudu/B+KuFr
iNBziplNrW1nGMt3ls2u55LalXga0cq5wG1BZY3VtwUyKFPiogonV46EObIASzQ6r62a0c2JC6O8
KfrHuCZvmXThAkPAVw65lFV6Bkrc89Cwr3ldv6FK7AtbqvC2EROtnFPSKun6It+w6W2nWV5tEssr
k7uyzThRTk2Ltk7nSlchLlkFTprRV63ph+MwSRJYtHZORVGJ166IYqGixnru1PrrurL71JOv8FmG
ygFFAXRI08mXZlzPZNXuk0S+pGezdJo6YGO6lMkF/W48R8bdINgOvozHcefWVhdSXerylCbPFpHs
hUAC+QKexF7mEnVH7KJQBQ1IRy+ZWr9O1+C2BF4PaAhfrUNz3S67wqwuigny4rz313rwRsPxi272
hnyOirHxLFkDMdHHcJqa1LrZZS6c0oTnupFoXmKBN3F7vf0totH3o/nktdN1RekRKo4u3fo8JN5W
I1lb3SftPNd8Ohfa3LtLdSnU2FgBKr4rAgMK5r9rLlj9f5x9x5LjONPtEzECBEG3pRElla9qUz0b
Rk0bEvTePf097P8u6sMIQoS2WgBUOiQSmee4I3eQg6+97RepHZg9+E3tUXFUX35vJ3j7/t/1h6Zj
zdSjUgi6uecC7aak/jPNqZeZ49PcZmFivq7WaTO/M1fxCCXTgnC2dsQ1KXFQutiAU4XHJ/aK7a4r
WJJ4iBM8JYrwuKajIpxgDBvUoZ6xmoeq1aOKago9y7YQKpTpolVT3K9wt6WygqVrN4zD1B+AQP1O
J7O5pdeSMHGah/HVHfUKWrftY2dgmCpwYoX4JXFIRKDXV8ysjjPKUt32uACQWdWuIxOM4LpVAfwx
UNSXD3PJfIdyj8YPMw91roCDkJiNJThvG5tmwgqzfKBlZA1Po/Wv6f6+bjaypYVTFtUumlkWRLLN
d5P7z4JrVOz8uG1twX+nkaWNVeCOYztZf1j5QsK5dNaQG1sbXt9CUmlgluDD9ZShRcrCHvUf+ic5
7qRd7ezlJz0sn5wDP9z0tA6rFDx37WMjjQn2aegvsqFVP/WIin9BogNxsIctZK77GuZT9MfCAOh1
uKqQ5GVLCy6bbJbTzlVS4Z3rwcie2rXztPLjuuwl3iRO9tSlXte1hYgDgh3wU6X5v4ZF+G3ZnzjH
U1p6vqQTPpzNXwsee4AlVARKmUj23z+dhOWoGTMu3nhnyVCW3rLq1DbpL0drFc4qE4vgrGxtZ4f1
qK4lvRbZRaoHvCxuogQiTISTn0ll4nkVFa+WH4cqWlWPZpeLUMwUXLWvK1auGoSSIIKl3bkgX4fq
OSePre7edpqLYzxZXuWb1Wflg0meWfO1pH+sTJW5Sl4smTjIM6Fc6swTw9F0XBB+8eik+Rhm/Yi9
LKz8mxraCBPHatac6vZiF/vR5IQTsU9rPL1Wta44+SSWIw7WrHq8tGyvs094vGy/tMPzTY4qTtR0
iWUsKSDPH8y+C9uUeaA1u6nAzkSkeLJpK+81SKTokRI3nRf358X8ftt3C57KE9NOu3hZ75oCHeig
RDF9MliqgRdZ+idOYNmY0pxpjZRY682gADxVPJfnKn6ajeLcFvWTOYBxr6v9nIZmTG+LPuIAT1Zv
XUIz6NgyM7/UWj9bXrmuIh+SuDET3DjVaN9x8FU9UHM40BkTSG1YFqXXJW40qMBaJNmOiPlNgPPT
LiZ6JzK+VL9jnAF3TbUOPwaCTuK001UUVjKnFgd6pikGa2wMWWEwusEjQnYA8uYjkpSwBuSfCrpX
to3YetNRpx1SzDg8DIfmHqx2UXPswh3mNQ+4ktxXcuqIIz6Wxmd7GXG7y9g3M/3RAeCtn39d9xOZ
JYvTPfViV/HYIPpto9edyjA9VN+HM38GX1nUKjxdKqbdHD6dm2lGOpsYe/Z/XMCy1Ec7yp8R7bjy
/DauesJEkEpezVu9zYh/xWoHbnoAf6dXkM6Pi3/WaglaVTuETB3CIU3R9rfMe1msZqidToZngTwj
p63ioiFbXsiq58mJi9rCs8Q2NIM/Lvprx/P1UOhMhel7eUIEkhJcfTG3JBsZ/gFPffttO9gHHpY+
abzkRH4uYeITT01NLfs/QpaNIdlyWvbLpemwHyDa5njOp89k0VXPnZLAJeJVtj1PNjNDClw5Ttg0
6anl1uO66GCPKKPeUs2WSv6H2L5jTEuPPATbTJR65Xyc+Pd4iq57oeT0Fvt3tkUryQrmlAdA8HCv
thuMt9uuCj1DEnTF9h20/+cr2Z8suh6dA2Tyxw4AAHnkqEoTss8X3LsduqJZUxRx8Ih3SNwlatrX
2wSzK+NT4ICVOEVlIiFe9X8QpTxjnIPbVha8OEEzZjY6MMseL6fxsUoVsW6/Hf338Zf9JVL/9MV8
nTrSxH31gGGS1KvX7DxsIOKqcp+DOChdB891mOIWJTNJwY/beUnrYnettD+m7Xd7uJ9VLSEylQpe
ixbVKibgBXnASH6Wn4mqjCJxVirchfPaNkqzxV3YAKlL74bUeG4oQzXLbyxFv7DstBGbfHo4KrMT
Ak89TIEOVNnpmNxbHjBEoyJSdVFKZC92+1Qu1bRi/yM5ASCuWwcLRiRGywivm6ds+V1+n8zIteLJ
2dEXH0bzTttehxKlxVFRW5HoVhzbMR2ers5eLc5pf3YKx2emarZRdrSI/T4ld/PYHSGWAQ187vvO
qpoGg5ffr8/dTqN3TA754N0mI8GF3Q6QduZeg0Vpq8JxYi8/VhWCvExGwimcm6jP/+2h6frTaj73
w9tt3yy47FC1i26uLi7h4weJU08z39vm+/W1Zd8s+Gxi2+mUAWYCvpWDBQWYaoj115eWmaPgtk1u
rNZoofiM5tAoMUnoTu6TlqmmLWVZqNj04+RbDlommE1270QbyO2Hsw2aDYDwKqFYZWFB7PhZULeJ
0/0sWQp/9YdT+aKFwznvwKSXH+yTqzgAZGVFsf1HH7LEpR1FRfc8hst9ddBCDaHhoPsWIlAcqjDB
JeoWm3/cqcm3ukVjfqI95ikJtbUPrmtbkjCIDT/oTwagz97JaNh/XM32bcY89C55Y3/jVVbs92lm
4Dk0OXJ1zvOAluRULOhyX1VokDLRCN7Lhw4tZByewKpw0M9M9WgoW1fwXjMnrV2XWLeFjS5nTDVf
F7jU/gXX7V3dQG84/Gs1PWAhgOqJ/LLe6GFHQb8NbZ0wEbnZyRwjXnLURUcMtnpxNEbpwX5cn9Nv
FIQ2GGZScQ1eFhOo4P738KLFOBUgOkBu1ayYkkoC7cZAZIhNzbHmJLO713YX94zWxjIZvJp+va4F
2WcLZ+68riPaERykUyYu8d14jHMVYo8kKBj/aavaxpZPNt5K1hf+rTntDMDVXXJyH3SfBuAAVqQN
sr+wx+9PaQO32LLaW4rn1NE9WZ3be0alv14Xz+WoYIjdVfUE5qV9EuABEDVeWbPzSvg563jgDlQ1
HSr7fsFx1yqZGdlTtwJzRyFGQ1/cxFF1hVw+xAxX8F4UW1cA4CKnWpLXxP2WbUd9UrwHy5YW/Ddr
e1r1nYF0DYwoLUmP9rYexmxW1ARkYhGOX53X9pwtXfXgJh/zWPk5qqXXlSozTLGvqh4yZIK7YWb3
/JV+bUHAQN4cbw2oBwi9G2tYhthjhXN3WYiOvGcq7rfl3mwfLVNR+pbIXuywYjVx6bDBZmJ0jTq5
j8IoG1RP45LxDUNEZu6neFwyHReh2SifmnSqwhwniz9mQ+4XDmVR0STvTlLl6LmdNn9M8ts6DQ1H
8GV3mN1KT2FTQ4N2W4AVU2XHm0xku519ChPUKC1zS5FusX02fYyz77aZdoBxsH5dNyuJwYpozFuS
p/aUINcaV2Av104w39R/bojNV9uaxSxmqCQm2wNdvJX8noYblxZ8GEATSTo0FrqjMLjtG9kSsalM
wmJyfl4XikzqghdvTW63A0VimM1v1vx1RyerVRWky/dqQ+y/MnsdSBa4Wz907fDPXKznbohf7bnw
TISLxVVdrXdZ/Le6YYjdWI0zDMbIoVdgggbU70Ex3xztyAj5QVUslpiO2JiVdFZuaRs07G7POfoh
SPt2XfyyhYUqFR5vzYyZyLFmpxohF+ocansaFCmcbHXBWzOnxOPt/nySb+Zvljq/3UxVapDpdt/y
k7dOdZKVjEO3evOQNYE533f1t/xnP/66LhiJXYo9WHxcAHKvsd1ZwZIWY0iNdR9ZaijkLlteOHa7
KeEYILYR+tGcVhdHI+s90isOXklSIvZhbZz+/zO9M39ODNRa59q4z01FM7xsdcFj03bJSnR6ogqG
KRqj9NbuOEyYFlGdLhLRiI1Xk95WxuTiotV3ebho4xPDZGVi3zYeYoiwyWXbdCC9QsbmNu3Bmipv
Y9YRddqDORvA59sUvV2yfyHkzW1vVszZA2euf1n/MWLTa1VtQLL0RGy7GpIVgI4NNDAEU8AQcOqv
rt8HgEYIiDcf9Rv/wv7XPrkYKN6nunKwjWN8ceKfHYZBptu8S2zAiiuurcmKpUnybi6vxYiRCsXS
ewC4EI1FMGUz7gZM3KG3S+/PuX6HgcObAoKIpMzQkEnyBZ+82OecP5p6NA0qvEKZsQinrNukZZdP
CO+pTb5oDHTSAGlBySS47dMFj+U1bysXU4EPjZF4DSmAAhKN9OOmxcVmqyrNkgosGDhk9W9s8Yzt
B4iMry8tiTQiinLboihroJHmgfRZ5FL7ngNIZhqtQM9KFQa8RPRi05XTV2UzA+LuodDOfTl6G1hM
XIUpyr5///2TA1UdhjxJux+ueu3tTQSx68fE0+ktnVGm/jc9/7R+2xmFW7Gxi6iuJ4GNzm00dTgq
bJrLWb6pi/XHocYE+FaAYH09Ex9hJrIf54Me0uOo0O9FV8UG+3PRp+8H9A3LxwmIuml/sunRVNnN
ZY4aLCwEX5OmyOYBdhTteAuaVyBItn4SuuHi6/74TI6qvOyi9WAjQcNFCppz0wGd6VT9IFvUND/T
RXGIS/+EEH4XymD6Bhui6n4NgVJ22HkAub8e2hM4530AR9yohl09n9RAcrJh9MweIjfPSBa0pBym
yKzX5CamTEjJ+N8NihJlZmqDrDhd7kb3zFXNqjL7EZKokudDMTFIP51NIK3rhyVRPTXJlhYi8kjq
fot316rrPEh6N8iy8ZaDBNIQojGp601ry7GJLPOt4F9mds9mVb+SxGiIWGXc0hj8xy0dotmf/1TP
SA1gNG3Q1t4cEOBSzEftcD04X346MIlYdZzXLNk4S8aIRE5kBNtxfbZAAg8OqEPhm8H1XS7rgYiA
Ckuc9203wHRYzcCNtDw5jkrFl32XiNXHcep1m1n4fiN5tZYg0b+NjcKj9gD2nxwEohFcl7N+SlgJ
Bu1JW8y7ztjfyzb+R5vS2MNlaw0AaW0HK/hpb0nVsOEuvk8unLFiSOocas/Hj7H5amv3jnZLmQ1L
C87b93x24t7tonYyX3M6PQ/NzBWucPGAxNqCAye0Rq3aNdrInb7z+Z5PJ42fDOvtuu3IFCz4sJkl
ePvTSRsN9BvL/nXrx6F8vW1pwYdBqGHgjoKlNWiW/Mm1YBhfri8tsXix9ggKDadobDDGG/qfuPgY
lc+Ju8IuGKVYbQTqlkOcGAt372PonAG/6NuPyf0Y6L5zbKKbGvtNIlYe55JiCHgXjVmCEfUb2w7F
8n5dNJdfhLC2cNzSOStjY8JfKO7jyDw6py1yPMMfokT5IioxGrHA2MxLZS4OttCb+V8AO5xWZztO
qyrTl1i8OONZWJxSF7TXkaO9xQb31jZc+tBU0e3KgrJYYwRReIq2o2yMshP5Yx74GcQR2OVg+qBx
V6Y9MhsV/HbugdWc1NhlbHjQZjSobdXcsUz+gtMaAEA0NU6ayIjPRn2eASdWKQp1MtmLTrsBroHP
DJbZP/TTy+Y8Ju2xRgXjunVKvlysNiZ178R6O3XRZDqhmVvnOKsP25wrzhTZ8vtZ8ynEA48vo+sG
wdDsDWxYXfXNmQ/Xv1wiGLG6WM612aVp10XNQOYnZ8zcUC+M7C5fi+6tMtdGoQCJ2Yjzn7NeOoXe
QEK5+cb6U6pCKZeJZv/9k2iGmfUFiGrayOnuqXE3Vz+WWSF12Sfvv39aOnYBP5eB6Say+/eUnaz+
tigvlhcLx9bSvsfJNydLYDRLUFbZjdoUnLOv49xZFnxyi4dmPj/N1X2bvm6YYLxuLTJpCx6KKaV5
SEqsnxs/Cvo1L2ovH1Q9EDJ5Cz6KCYIuafIM8sZ48AymxVjVFyhZWSwrruuctfOeDYDX1aNYfUlt
RRojW1pwTQNVsjZttC7CeNh2jDEB+KPrUtNQCFy2vHCb5QvrelCGIm6tB60OQVl6XZH7511ICMQy
Ik/Qt5EmvI1G/cdOd7DoBRhE5mAaX4cs80olAsbFWr1JRGa2Cag7Fl1SFBBqTA/FmUeKvPAYEFQ4
Y5gzn29CocRGuwQ/eeucDDG6FQZkfNpDz/9JOkUmKbtWiUVFZxsqq4ihguKefyTHPgL/1RbV9+29
HpKjeaoi8npdKTJlC947GXOa5eXSRBVY/Ro3CVxMrt+2tOC4uNOWU5VDOnnzPA5PBVPcECTHhzjK
uRQtwRUI5t8BaDFrtH/jhBK/73RvAmZVdNPHi2VGjCkx3nX4eNAx+KSsgpyqYrzEPMUy41xo/Vyi
uTfa6LeZPtEtNMAkyp0TqxXXM9kO+++f7BJQ/WlarDCfcQ0LdlrSV9d+Meav2fzjunQkKhCnO+nM
nRU8w23EzcYvxhOew8at8+xCUWmUxHxTOGF1cFQZScr7yHI7AioABvLGHDNkiKE3Rn5T9N2us2KD
xjB8NOLzpcWUx8/rwpFJf78QfZJ+ncS1u256E2UMtLrFaam/T3hmNvtDpWojk8lH8FrO3NK2uIas
Vb83k7tE+0dTJU2ypQWvXS0MGWacNpFZgLmk/nDI4K+6ql1YEm7EOU+yFHh8mCAb0CyeO3PxeaFC
SJMsLQ53FphomWZ3X7p5RnFFVz2dStQpTnVuNTEazUUiXPLvA/O38XF2/7T5PwO/8cD9z3wnWH41
U4e7lr0eDpitR5uvIgZLtCnOd2pdOxpmDaE49bNmPjD+dVYdUrKl998/mTmoG8as2M3c7h4GFtn5
Mb6JBRtAdIJv4rSu9cHcM5An44Cq1h0/2Wf1O8DlBnmsL3iobWc6JzbWHwL90HvooAh61OsXj7y5
UX3I/kmUuAOyG7I40gkFzNPEsFcfojoRYgbyo3//iyd9Zwbxx/WQI91F8Np5GWsXJeN9F/P9L2w1
HmiHbwBS99T9Y3/nKi5kcOJAp6kPNuE6dqnerZfkOEc85A+v8bPm6y+b33h++6vzqyj/rvhXEpcW
JzuNynErCmj4SH+zn+z3fUQuDcCGG2iA50Ahhh6z6PpWEmMWxzvHekG+tZ+YlXMs3d9Z56fr+/Wl
JWelONxp6RZm74y1jdK2RqkhyMexMjUPf60ofbNOEu3Vqt0lebm+nQv3u6AjcfapaNt5MrQZz1v6
t6Q6baT18zXzE9R8tCbzCn7eAK52fS9JRk+FY2gh2cizpqNHl5WB3TeeNmrHtMKb1+CAjINH/bIq
UhqZgnbpfoo23ciAr69BQUl+5Hmk5+dWBVUhW1oIZGD+ckx79x2mv1B6l1W/RxVqk75HlAvaMIRI
pncj7ZsWl1czmw6phjlVB3Oq9jNJfhFKw5m23jq03giGT5eZ3mo/9du/15Ujcx4hyFF9aBneJGF3
teHXTuG5VNHsKVtZULsNMjyQ6mBll/yLdktdNRMlU4QQxIwydibQY/ZRN/PZq3WbnDBT+m88NWZ4
XSZSfQj3/dJifaLvN7Y+XEM9aFHd8po7FkzhfrGyHifVfO9fH7igeXFUddgKSoCRj4qLvx3yo/aT
PBQHjqscXsgeMXv7k703HvnSIF5i41d6Zz5f/48S7YhzrNO8uIUeI97Ya+ol8QIshFgRW2TiE6dY
aWH0djpCfON5DvmxOFjPc+YNnuWlR3rHSk+FyCT7E4K7Ez3medtsiMfaU9zqYJBVEbzKVha8PeFd
u8ZW3ke67iZhw+L2Eb+ocFhk0Xff9VOYIgOKsXmz0mOXOB7FOP+w5UGV634NkvguQ9vjF8utFdYs
+yuCv2RxsRlrjlBft3lQj8uDXatukLKlBT9xtqVLaT/SY+XYUbvq91alesiViEicDI1Bp0lne6JH
DeThlTYFTXWYhkcQqAROVUVbEVZENUQl20uolMXrNIMuGHtN6+I5xdusva3x4m2NFdn0vZp+TPrb
da+THIUiMvzSDEmrpRAYYet5RKWS/LJz/lrEj4v9fW1vvOSIY6OMu4XTND09Lm75YlpZ7TVs/X39
L0gacIDb/r/GyxK8Rs1rQ49tDDCYcYlKZzrwZQEcGvNHm3smedfj3nc1FUKgxMz+1r8+uUtsJaCk
wpzecczJFGwj0FqmbX29/n8kF7e/QezT4niiBmqHTvRjnWX3MwzBS7fk2LrzXVbWprdoqn6TXT4X
Qv3fpPzTRqZVuWnrWOtxS8yvZT4bp8TCRDsg5XpFyUsmJ8HTExSjQEW1kmOSV2+0zB7NVUWKKJOS
4Ok1y5vRmtAORdjoDL/pDHgFLXQHV5/iO3e0HPrSc40276A46u2bKIdN1Ov+19SMxKZV6WBXStyf
PWHcb7eE+EU1J8fr2pek3WKzV90ATQqszOuR9qXGn/LK5NqxAYiV/dZrq04+RpCwGqqDcVfEf0wA
NB/C/2mBKErLeWlPVu4cVoDAk/bVqswQXE1+4uZ+rnchjUH5nRmnTUloeVF32FUIb3WzNcVa5+0J
dKBAb3I9NqdHvRs83TpoVqLoDLtofNhl3/2TeVe6uem1w8tTY6bjnZs77qM78fKW1WEJwuo05QAW
rIh1NHDd+2lphgNGmwxuq7ijXPx6rC9kEs3o4q3RMa0jCiFauOZAVS/yWDVzJltdCJlpvTEjnmz0
CpHUYYB0m7r51eRAJVYBh8h22H//JP3e0p0msTXraOZu/5OaJMdxb+aKS4Lk2BJb5cA4mK6N3hen
yv7Xat2jbsVBy/CcX+WB1jRPQD0PrvvjRVuFHoRLg7PxuEHFsjhxxzX8BW/j77bWGI8up8CGj90q
KMmcKMaIZPUQkWKv5UTP+6mpTt1m+YycOjK/1Vkdxo4b8GQM6nryhnbzCjN9chI92m7rrcb/FOKp
G4M8l2+QKB3sL7Y7PPOOnlpkgdfFeNEcmCs23DW5Xgwz7arTMIO3k41V6vO5VI1+XjzJsLoQUGKA
Tbb6EmenwchPzlQ8LeBOyBx6uv7xsuUFX3epBWjFkeenqaUhn/KjjueDLlsVIV8mG8HVa9SWHcto
8xPpGg28CQaqta6jMCnZtwueXmtzP2duhW8f2kPrZmE3Z9HWzeF10ci+ff/9k5s38To3Vpflp3hL
zqnuHEATroiAsi8XCgFZT3S7Y3l+Gkl3KDrja7smXsoKRTVAtrzg2CPhiN9OkcPg60jb7Pup2fxh
KILrgpEtL6Q+o6t3TU/K3Rxtvx6KKF+Ww4KHrevLy+QuuOtq6ZvW9GaCSkOMjm0LLfNTZqsg8CQf
/58GMnMtVnDB16c5eUicb2YVMhVE/cWrDU7lfctPBlOOjqG3HCTd3CUHY4mjsiu9zIkDB4yFiTGf
eP4jSRXGf/nij90E8xyTvqLOBursvWJuBDxshyfuj+jxzUI3C0A5rT9fV8jl0I2tBHPNLYxtk3aF
zIrAiexDdmDPxoP7D0FTGR53FHqXaUa02mlxXa7nzYkPg/VYx/V2nh1UfwyAynrX/4nEtBzBcttW
T9N+JvXJXN6y+HnIFZ8u07xgsmPhZGQswcWKN4yQ6g8EL/ZWvvjVkkZGbnl2qXlZQhX+J/kXYptZ
CSRfZLdae6qGxG+y7s1o4683CUgcZCXmaA61Gbcno8XSU4yTRsVUIlGv2GKmbeVM+AB7RV4++nk8
Zh9TWrdevm3d2/Wvv5jQgHpPOG3ilmJw1dkdcPhq2uTRsYqwjHvPspuT7apmVmTuYO//8JOfm048
L6Bmqk/j/6GS1H7pa9+YV59IQI4qd5D9GcG/O03bLHNYutM8YACEbmceJafV6IEcUijMVmZIgl+P
C1smLTZAEE0HH221L7TqFOFJtrTgzJMzEgDk2vWpMFLP7DBwdluDK7QsODFtUFtbNSzdr2EcVYck
HLwOiFrf2hPIVA/Koe6LiTj2EZx6LTYzLRwHaj439yQ0MKHr66/Wc3WcQjx0eclTdu6PXVA8EEWP
hURoYoNameWu5jTY0TKJP1RdUKqqFZf7pkFfJaSRrI2XOZuxdHoCedx9FsRBfHSj+U39Fin7eiGV
nLOp58zAFtx9XPpnJW65JLiKTWpd4ejaumBdFu19V3lkRHrYRap3RqloBHeurBIbDLCn9H4KhhMe
hl6dp//DYFV1xMtEs//+KWLUTQ8GYxrXp64/Zv2jnikM5nJ9EGoVPLiIS8qcgoGevmLe2rC7oUiO
2bR5aat5nWYGjrF5ef3LNhdFRi/xCnEIdiBt1/X62p2AU+W7410VGweHUI+bCfiSf3FgRFwP5jK1
C26ektUCyv7QnSxS3PVu7KfceOWl4cc53k7J97qs/Iauit2kViB4O0hVaW9oUFEf7ulUHa3gPLgH
ZnG4HnF1uek/iS1sFGi18aBBXcBEiNBSGJZEC0fX8lu0+gGJNx+NE1G2o0usTuxq6xLwBvNWq0/U
Djb7ME6H6//i77vAhdKaODHb2AyAREXSnMjLFGgewCI4Jiu5X9+vQRmMwHkugyrK/o4oqlpVZaYu
NrixqbGmutC6kwOSvLz5vZovDh88kMl7g9bfz8sbZccsSd6v/0mJnYv9bkNlrAvb4u5UdGmoaQ+Z
/jX+O7H1bCXPNFF1ZEpOebHnTXdKl43gPD4ttDvaqXbPMEvROE40k7c1UVLZyMxbZDkAjvwwp9yt
T+tZP+yvrOmOPjkHepieQb10XWaXDY6KRFpmHNtWP9PmvGqPMXgdG6IyOcnKYsqbZ8uYu+7WnE39
2VrA/66VN+VAVMx41z5NZroV7dmp3maSPEzWpLg27efHf72EiglvN8YOz8Byd9ZRve+t5Y5XWQD1
vlwXtmx5Idmt6xRloRb4+kaKG5K3ggnizWZz33vbbFGFF+yLXfoPwtmYpk05Wppbnqekzb025XfA
en53ljRwwPR2/Y/IdLv//ulwpJzWRW/E+Vmv+6jCU+yUq940ZEsLx+OQloXpbiUuBJ2VJN93LIHq
u5PGzcgU54ZEQGKMNXINzORj2Z5bEII2q37K1uxpWXlIqttgqRgVw22embpWm1N8SivU6OoqsPoi
tBLV0ScRkhhYu5qgNcHO2/PKHG/ko186v69rVmKiYgxt6FznmCBqz109BqCkfpwWsOVO/dv15WWy
FwwnblcWpzWMcy7T5CVz4zFItHIMUm1vnG/cVqFjmYAEK2oTrUnSZY5PRWmeHCc9t6nqBnY5/FOR
JIY1De1dWrfnsh28yo00YzuzmUbDvIaD++c2OQmZFC03dFN1S3wifRdoqRWiwhYMyQsedk7Xd5BI
SKSVazh1KQB12vNUN2+rPvVevCYft60tfL1TawBD7ZzyHJd4JVjIZpy4raveoiQHIxVveRVYVvom
bcvzgm6HCn1ZA0u9FTNTk+MVtYZGa8vTncy3NmDuliooGYnexZseglLOWAqBsep5Kw9lantl9VTz
EISutx3G4o3P2BqzcSa4tb5xD4+SXjq64U0qEfnkchscNXmfFMBxSEKrrYI+VxV/JcUVKt72Eq5r
drXrIyX6Pa9gSfoTche/gy7stfAtTsJkWn1g8XiFtfqFq8owJdFKnFGqkxFt5VsXn2bL8SoTF2ST
e8kyBLcJTYhWNNHcbNlVbpVDAHo1381VmA+Xc1Uq3gLRCj/FxIGDm9p4aPhHjb5FivzLsqdwWb+Y
gBu47T8IVR3bGg0NeFzJWbdA8DFWTROyOU4P11eXKUDwdI5XOrve+vg0Oduhb8rDaFEvV4LNyqQk
3PDm1tTz2UYY19kUzvqJFwVI58qAJR/lyj37pvF9HNf7hfZTPtOWCajtnHHXBvVTPAQaseq4kMRZ
cVajBQzJZswtDlSm+1D6F2qy79eFL1lanNXYJqOaaF+15xGEzMm4bp5GlNQqssV3lXwSCStdG1RG
HZLsonmxN9Z54zo4ikAnMRtxVkOrKjA+dMgymE3Qs0K/u4vt5SxTVDJly+/Zx6dvz6p6Xeyuac+L
DmDNIYm6gnopIeF1ucuW33//tPySg90pniEaq8q8sQYANSaHbkJCY1Sc2sDY6EjdGjGHr6WXuuzs
9MNNb4xUHNgYx2akeN2FKTpfK/pRY6CtUpz4MpEIUYa5bVLYDFa+T2vl6A7YDOj113V5S5JGkWqL
6f0wtz0yrgYEkSAFrvpwirVztVLDS+06um0XIdbkLWbjhrhLzm09/KxTzGstyWPSLVHuqDIXSTgT
JzFY0logUIYCWvKC5MTLwRdSjHd5M5+s+GMtFM1AEnmJYxjxTOcOoPTtedN/V80xQykfbLi9aq5I
EhnEUYxWa5tK2y20aN4tNz2vGbsFagCEM4LfrrVO0hnFNNh8riV+5rIC3EfpsHy5rmKJlYq8WnVS
pE6rT+XZyqct7FNS71iYuGpuNz6ZUXFUgcS6udikyc6VbSE+VHdak3q22QbX/4FM9sK9xjWKIjZa
nqGoAkpofzF1sEMtA1FpQGY6gh83q7YVWwfdurz0R9YcN6p9GZC3GRb/dttfEFIGFzAzwFDAqdUD
9T5mmMoeutvKEiJ/1qivpNzAYnOmTmF5CXo2fKPJbgtx4igC8v0022wYj7kYQayPASPjPQhrFTdj
iWbFgYMWdDOdu9/HSqd+6VekUcZAVSyPEsMXJw7GfCfctmh5Bknt48bLRzqTs5nXt8mdCn47ASFk
mdMVfjV3BvjhHfQ3uOlN0LKMUuG4LYaOuWmO47ZsvtnDn7X5Mt6EaIqld2V8Osk5B5HpivHO8zyv
x7Qvg7Se7qaEKO7YEm8Sp8hoX3CaVVNyHjr68f84u7LmSHFm+4uIQIBYXoGqsstd3Xa3e30henpB
CCGxI/Hr76l58qcxJm69TEc4JoQqlakl8+Q5Rat7XO29IG859gQz0j1o6caxYjeQVZPye7Ao4HyU
H2qa+hXLI/8y9r8I/+V7e2nvLR+y4lbKAmgZtGCfmaMPAeuPxFkO/ujelrGx5bQ4ISa6Kvmdzcre
LwF5FuImLfXAs3slOPiDmNPhWKEq+Fi46w86R2k77jEpbBjG1s9iko5uBJw0gosdOEvyonTuZkF2
gmvDieyeiI4N0kUhGPuldiCy1KR1/CFgHwd2EzYW5rGit/JmvpryuvNg01yj7m5abrxx2r0Q9UAh
lTgH5bkJhoOfNPeCLxlp6PHto2TL8lb49tJXvctwlCRlk/GKpuU6PszRnsLb1vDWYdvwOCJSyPI8
m/7jWPI8JMlzz/f2ta2Ftc7axoyRI2s8gtjUpdX8nXgfYvndB+7oNutYAVt7vkSeHusaVUgSU5PN
xknl2O4E7JZ17Pvy7HezcJvyjG6aPGrCg4ZQCJn3ZAA2zkO7t8FZVVEKH5f+AqVxXKTytdmjT9iY
ud3UUBPir5xi6LmO71T7kfPl2Pg7JaSteV/Thy+OlEQEbPAiXL6roL/0vQjzelTuzhtla3ArVCfd
gRVjHbozdcL6QKYiOI6Fs3MD2fBHWytLDu4S1BJvOOxmP3iXpJVfNmnVFfeD2Hv4b/2A699fWIcs
ahyTEUfVpKfMR0vlFCc7099aVStafVARED825Tnq6rE4gKm8JGBeAh3vka9uvUe7tvUZK2qFCFqP
QkHoPLfDaUC1dOZBRucb87Q25L5kBkDxPnDuhyHu/pRuCblEyf0b/ceK2WTlXqxo2Jw7p1zTpfN/
KuemZtOA/AdTL5cF+fhOnWsNuEzfvFPk49sb2etOQ2w8vdH+AjROq85aqLPbxSmuCjdtYsRmqm0U
M56kC7Jc4ZKbKU6j6791ctMWTGy22sGljp7ZhDsTi78BH21Sz3ss4j3JiNd9kdiMtYoPvdMGc39u
mTlM2vmulm/GNzdl0YhNT9s5KxN81t1ZUva3ZN7zCtGFPHHGOL9tXa2ILRoaTU2NMtFIiyr3CrTv
l924c23achorTiWtpds3ePI4zZWVLnSEOx/KqyzXjWtrHa9UVH7MRoLLBy+ymnm5j7yxU/Y33W1I
YoVqu84rMh8ExhHBxzBmf1wQxde639kJXn8zELvVjiZhLSPXIIfJwlTOjyt/atonrR56/WT4000L
bHfW1bW7rNpfUabuhzQo5NHne7fijeW12+mqxIxB3ME5Oz/pU6jUeccGfbC3eabdcZCgSYyBn6E/
y2TJTN8hn7lX+Nma+DWWX56AiR9XA4PhG1UeJQ+zOty712wNff37y6FZFK6LwUOkQWZlMexuDKLb
osluJ5iF8UtK8ISCBsinzkRDWrvJ17e95HXUILGFsHw10E4GMHYS/2yHS1z97px7Zn6Exeeghb7j
89uf2dgs7UYCh2u/Jk3Xnz2B/XhcLjU6m3TCvr89/JbxrXg1pgCDJ1/6c4hnmt+HaejtHH8bE/8P
kEqGBTXx1J81VJ+TY7U8UH1TRYDYSKoKfWSlJrw/L3T+0cxrfGDCfVcCB3Pb+WoDqtBBOODSihPK
jz4X/ic6/ZR856K9ZRbrLiyRjOM1w9Cld3b6h6G/N3onD7019PXvLwJJrhSCtOB7PjNIr3hAKzrq
UZi99/br92zQ1f/v6EmPbgoQ5fRnh8k0waM4CkQ+KoFSktxZ1w1ntIlq656FndPDNg1qvnpI7rvp
tic9sXEji+gSU13NruafXHZZKH/Ut9rdOlI7brzFU7B7Gbcpmf6ywU9vFI0JwHvzv3afQz9yman7
8yrUh7JuoBM7fzdRuwPs3jhRbXyIDGcdt3rA5OtzJN6J8CKDS9Wj/PJegC3jpl3GRoggdVJNbHXw
yFm6NPbUGYIftzm9jRAZ5xG0PguMn0AUdQiKB1+taRxUh7dnvuH1NkhEJVQ4nauw1ajwMo/s2Dky
Czv1LeRJ/vYnNsLWRoNA/MSLPcrr8+AF/Kx991JCPBa6sXOw8yM24sqmqo3cQtIwINjO1k+Dv94t
87ITsVtzt+7CrQrRGaYYO68ryTkZ82YGhUtwWzcDsVsAVlEIBqRUcyayzSYJRH4Z7Vh9yyZW0LKO
xVOFDBnelG6mWHg3j8OOS24NbUWsHCvBXa37c0xBYqXrv2Cb2HncbAxtIz4a9C2CqAXbmKZfaDS+
k+NtLc7EhpdG4+jxJcH27rfRU0L5J1XNT86kdm4DG3FkI0tL7dJoKdf+PAiQBerfA/kr/Kd57169
Nfz17y+OvjHodESGkp0LUFX4LsQCSdels8MzqD7/c1Oc2hjTGiBoP6xxVQqq8U5XzeMSOpep2uPX
2lra699f/IQ1dGpQJIz9eYxY2gB5XoXx8baZW1HqRhoc2wOM31bqLPzHaujfjdWftwffmrf3v/Mm
ZhjrocH1PfSHjDnNsZj21N43dhdqxag/lKYdRKPOc9I9Os2zL+vPrtoD226NboWp78XlOlewSjiE
KpPT/Kxrt83Q8bpz1duwjA10EqEbuZ6Cw9SMndrJnAyNdg7UjbnbvLRTSabevfq7I3nWItfZlyAx
Hqcdh9kIJxvoRDuxBq6G4Xn5Ubn33AUif9WpXPcukxGc479of2JT08YwvEF6E7svqd+HjV9mqxfK
FDez8+ie6yjaS2VtrcHVgC+iSphQ1fOEvZg15ptZ9W8wcO/gVbbWwArY1h1GwLPL/szj+LA4+pSM
4Ykve0nzreGtoAUSDIWWhMrzqoacJRRvV6c8Bmt7W5bD5qZtpmVFO1AkkYUrHiqveA51uOM+G3dK
G/mE7Ik3Cg9G99lnMJw36iNhH7z4QyvuzLDHbry1slb4Qj5EuJ3EAd4iE3FFzc2UfXp7S9swvQ14
Ai01g3IW5t8Uj/386JK/9d57e8M0NsiJtTPIggI4DZh3wrSj84eJtu+6YTy6dfK51tNZkmLncrZh
IRvxtPae6qEoLs9QZz+g4bdEe7S8ra5ObNBTMdRFoMtYAjoHLbZaQ9Gh+9brJX97CbbsZMVt3NCO
TB42iDh0sxXsHK0qPgh/OpikSctZXRywgbz9qY29yMY+hTNXvlvgHJDdU8+f5QxhzuXQx+iy2fkx
Wwthh7LieJW3uMbWZlYn0hT80Ez1bbdN3zp/A3+ppnJFAWO8xkEEOZ1Y7TjQlmWs81csyixR6+Hp
2bC71h+fNBDYfsAzNuAcZjtf2ThsbPiTmTRuhzU8qeqqAy/RwL/yT675CxzXzn60YX8bA4VmRy3E
hOenKbwL99X7RvaHt53n1cmD8MnyUzrTeSl0IS+B/iHGbI6e5x6HJfn59vCvzhzDX//+4vgKdLOG
YzXICzRNZN7pGJoOLR4sb4/+6j6H0S2/LHy/liR2JEjR+t8d+JWT2v1EdrHYW8NbnllJOXOf1/Ky
jPGnRXYijacFfDU+iKLf/gFb5rEctHLY7FdUyUuBvtyCVUDZ3nS6wzbW8SJmMQTO2LkPo5xM3rWV
Tpeict4tTneL74Rg87Lg+4lU/ap0pS4CZKhRkVMJFQ3vme9Z57XwvY5/3VtfOE/Sha2nQi4vI4tT
NTnmgFLYVzHGD23dh7mKgQH//6/D9UvXGbz4koohXD8DHXlha7Xeubyu1sxdQYq446ivrfN1/Gv0
vRifz6aFlDQ8KSQBkjv8MIpbNJmvQ1sBPAZD0fRilJfKqb2nsQrbD4a7c+ol4haJh+snrCCuUWCN
R1PKi4fqW154TnjfikDt2ObVvrLr8FYU8y5wlnkSoF6QKqWCH93gvYmTrAv+uO2dp38Z8c4DhbKi
3s4nt5bDCmzI/qmwrGt1aWOuc9p36Ceo6m+3+ZIV0+AqSDrVY63jJMo1SAIrGv65bWgrprWMeBE0
kbyAFdSp0QUpxDftDHvQog2z2MVJEoGXd564uig/Tisuc70nI/DaTooltiuScoAYwhwJeandu5Fp
mbZF8j4wy+ltu2wNb4Xv0C+98nqGiSsIYXQXXRFwKtw2thW6ZSOjpmJUXjp+V3RpEP2Mpp0H2Ja9
rdD16i4BvhvTZkmqllTvePeWNaxw7R0D/y6xjIXLLnJgZzcYH1CDu9HYdrguzVi6A2atQTcHvugC
vabTLfLaV0exInNoxdRCkU9eEtZk6BhLxXrDTeQ6shWWoZsIR2GbvyDrkLnt5wpInLc9ZGsZrags
lpLIIS7VZXAeK/Y5uiUniBnbBciYlaPoylVeJhAKRPPReFUalyc3uM397CokvUrKJz0sMiUml5yd
gukWKs7r1K2A7IdigooHTCKBEEViNhVjdQzqPQzIhsVt9rImCMAeL7EPytUpTmgG6O9AHLi3nhvx
Y5OWuR5jQRfC7hAJMxktZyh3Tc9s2eur2pq9FZ98XXpm5hnjd22Zxi397vSPN7miXYBsUGoPK4Kp
M86+V658NnrvCnNdOjvjdV1SKzJJP7MYhJDwlqL8UUQ0Z8zkIH65sHbMfd853PYLrDBdI7eeSwdX
esebRV60RhxM492Sdrz+CCtUWczWRNTN/KEvZ6HRyVpEXfNDO34hH8tQmP757V+x4UJ2UVKDG7hb
jPJOYB/81LRFSqICGtLjngrfa682/A67HikwYweM0+RkBPvIkFEoKN7PK6pvzrCzzW99wgrhKAnc
wIFcMYQK9dEz6hmwsZOsosyl/vFtK20Egl2b1MZfqegicmrc+dvEI0jk+WInq7C1Ate/v7hxN3ED
tg7UDS8RyLgbdEg7UZvyQt7mpnZFsqobpQYPw6O57U7F7LMf1zuYny3D2+drI8wqV7yqpqlzcmrI
Y1uKRxUVn1pW33Zk2XXJaexZHakFWajEgy51O2fdNJc32sYK4al1wtiFGsIFEsZBStcxn8Jg76W2
ta5WBKtgmlQtMPgAFhkjPnLo5e1pKb2GiEJU2cVJvy0qEkHc48S5otnognQseYh7/nUaxe+q8b5O
2Pl2hV43foldsExWRxs9tN4pqQaeGkenSav+GaHe9XZ0bf0aK4BNr9skQivCKTAFArh+zyHrk84q
/tJJlg+B+cCa6ihC/fvt721Es02OE0WBr8sCv6ec/EPVdUei+c5P2Rr6asIXwSy9plqiwXgnJ/xZ
RTMYe/e2oK1FuH7xxciETl41VNo7QbIPTIBhSvWaKvz7tk22hrdiGTKmNKxV4D+A3jtbV3EHIfi8
Ize+e2xOHAU5ENZz6j8kjXcoA3V0+urQSjd/e/YbR75dvmzZpGKP+P4DV/x9BXrEUoDsceR/wqJJ
O0Xub/uMFdLj6nm6WnrvNDeDPPSNfORAEKexy/5GVDzoZji8/aENN7LrmV7ihjop4UY6qcH7GBV/
2k7svPo3VtouaPpSFRWuUd5p9aeTaXTmeU1u6F4KZmt4K5hXWY2ODy3IB+NDsNZjJ1VW57Dck0Hf
Gv56Fr0IgyhR81L1cCSOtELQuVmY/BPuMn9t+FFw/eqL0UsQo3V8kdiJgPIXsku7Nv4Q9sHBiPbA
G3Pbe8amcPAh8KXXcvRO0WTm+6TX/EFgH3/bdzZOZZvEYZiZrliBG50E00JggOaJCdK19E8tsave
9g3rim38KiE16hUn2tB3yVij8xZckVF3Vn51W0jblU1TBMusFT4hiu7RXZ8mAY7bpcyLYkSF6hby
GxykttRmrQRS/hBYvEiXyKMOa/fkC7xe3zbTq/yWGN4ub7aqUs0iiuUBFdMvSUPzLqlO7jy2aVyQ
9XFCo3XjjcvBIWGYuu1u68GGD9i1z2BmUuux4Rc/+UDEU6zfO8PRkM9v/6yNGLSrndKhXjFqxS+u
N35sJD2iwPrObfobSg1Xo1khHvvuWHUCw8fgTxuhWeQ6z7dN3A7voBxUI0q8FEZQ7KNVIu5BNrXc
ePjb5U0190agjdI7hUsQpHh9TAddObf0BVzNYp3QLRC7OBRqfulmD0ou+jjTPf22jePGLmy6q5MM
sxH8MojyOGFTBRXv2xbfGtm6YcdVyRPdwuJiImkydQdaTjv73NbQ1mFcRLWvnIbhDmyW5wayHqk7
kD9vT3vDw+0yJm36iI51Qk7RWOljYWSSl9UYPTg0LHb2hq1PWCWjtTcJGyKHnApveayKJhvquE57
z7/NPDajAwTkhtY1Kx5n3MsEqII6d+++vrG72GwOyNT0bbRidyHheleIX2IaoWr0Qff0tvPRJnRY
nLEhZVxjaZe6Tqfe+Vu2e8SJG25jMzqUCrEfXu/RTvJ5HuY8Sm5BFyNAbTIHcLV16xAV1WV22F8e
DA8N8c9a7wG5tiZunbmd6ME1FLf80szqsIB+qIhvqcBeZ25FaViOtQu9F+/EgC0ewGeuORr9y1tA
GdfhrUgNC8N6DwzfFzFTemg8Md6VS3LjrmuTN9Th0Dlh4lSXJByQ/wwPI1XHt7eBjYfpf4gb8ObS
A+vICSmyO5TX0Zz5aaAm9Vlw19SfKWSFo2XnWr6xvDaLQ8+JXimARCcAuoLl7Idd8XMc5/4WtmUs
gk3i4K0QGmWQ6LvwIDqtBT04ldjZajZuzTaJQwPNiWGq4Jlk/irnczffd6RMQ3Zy3J1M05Zxrn9/
cS93h6VKevfqQa5OG4iwNNWNYWXLVwbcTQI+Mn7paZO3bMwd57ZD5F82zBeTHkvPr6YBKwpoWO7I
8Nh2fxa97hh9yyRWzEayAVXVgDO78erjvLKncgp2nrkbR9O/t9kXE2eUx0vpIruE3q+07sfj2Iqs
mPdSwhvD28QNkEkv59WbvNMw8xNacNO1WD8F0tkxzMbpZJM3hL4DSZrr40oXIvOWMG/q/qFFv5Cu
y/ztfWHrE9Ybl3SmA4gcz0SkDLOy9lNXJe/84Dur1tuSwrac4hjgkVBxHzZi47s5+DyCgaJobiFZ
wF5gQ6nU5LtNMIGSmNRhobPKrWWV6ioBf/xtBrLidYhI4EuGeKW+l3bL/dz8IS1o7A5vD7/h+zaa
CoKv0eIrf3moXT9w0qksvOQohYj2CmtbH7DOWhr3MhS08U7xEB8pSe6motjxnY3N0uZvaD3PLTod
IrjAjZqhkefc8vUyGf9hiYJjEu9pom39BOvQLYTXxSg36ocW1BY505Pz2IrIeXx7BV6PgNgGVEXR
1AHLiV/BBT1N2s24V2VEFJdytwH99R8Q25gqykXS8IRiDSZ+X4v1fp330Hhbs7fiV0HAsHd8+D/6
FHPjTQ8zY/dLxI916X9820D/Hn7/rULGNpCqEFQ37trQhxbNVNXUfo06fQH3y8+E0xyach9RAT30
ZfCPJ4YMGlr52gW/JrKCHc3JZKF23G3LitdN+MVerlVTdSM3zW8+QOrIjZIoq7rm79s/8vX7UWzD
rSQbUN+eW/rg9kC6gfXOoXerUx2Zz98lHRgbxmdvlyrqVRbpENq//v/+lKSlC0QsZ/rgeeo9M34e
mYdyMhd/gSx712ZdMudDpHNCACse6jvBbkvHxom1HYgmHAuQ4uH6gdaGmPRfl9106db6WMd4XScl
KJFwGLbO9CQS7ztkYneW/vVzNrYJImgCG5Uaxzgp6jxMqrMXTqcyCHbSNBvD2xislrvxSHiFi5OD
ppjilzvz41TtZTE37GLjsMRYuKBF5vxSF+JU0SWdxmZn4ltDW9HvNzSJERb8sq7xu2Z074LqFj08
uKhNCxFXEU2iFbOeZw99pZH5MAfBo0fn57cDbmvqVjRLoOeniuDiMTBSHglFqR6tB7/eHnxjV7TF
J0M/UHQFXuXiueMJhcRcLeHZKauDNLc9QmKbJSJxEhENGkndoO5YBujGdArNsMeeu2UdK0yR/glC
0eAHODrMUCI9FNDuvc02VphWyq9XkAk0F+XWx6UH4dgovygypEgn3vTGiW2hnaBvhWsmzF6Cq6dj
PFPtTU/L2IZnQSGuM/OwNBeHubgRQymo3utN2TC5jcxyhyiiRunggS9O1GULvzJrLQQn347h/81B
vHKO2gCtSfVXaUYHW31SnmS8fnTrBsLGgEg4wSVu6yP1lxOl7bEUwztat6el7A4cWgapLNxjhERG
1ddoo5jfG+Tf46jKwZn1txp3jsAtA1yD6cX5uriOh5Yi5Hzdus67osv6sdn56VtDW8Ge+AUjDRq8
TjSYB7x4JwCNPeXdOPr1qy8mDtrbmMbXMiA4lXM+mWPj7eGkN04GG9uFZABugUtcAxfik4OKTPOO
yVLki1/5+dvxuGUb739nH/guQ6NUUl8gRZmFgTxVITncNrQV6mOEnn2RrEhZy/ZbWXZRapTcU6ba
Mo11Kw8CVLV86aKCLJx7vx6OUZEcVMVvO9psNJcaS+bjPz6272iBdjmEahdnJyvw+sMltpFcftc5
iyNg8m69OGvO+LOWXzo3b5s9h9/6gnUwxyFRSaTwBWi85qI5tv6PqbkCftLB2zHQxhlnA7nCblx7
Z1DiUqkSD9PDMD2r6mdb8tuiymaYiEtJ22YJ64sePHWKw2L94Xp1eUP/Fq4XNpYrScrY5zgnLjPz
n4CBP7qJk1ds+AlB6p1PbASWLTsCzJIi/jKo333lVDl6n/8Ojvv97cjacH4by5UkvcLLehGXENCA
qYpzNwrAM7GHJt+auhW4nUM7x0gMz9BOXTJ1LOdPt03cilpFCdAxoRZA1teHJQlOchyPyM7ctuPY
aC63ZVUwAB5z8dlUpKKQn4BU35n6RkzZ2K25KEDayybIq85fy+au5L8806clvdP+Dq3NRkjZfBOe
CMjciwCJ66StoI7dPZVeMp1Jy4KjgPjmjmNuOI8N2jJVv5Z+gZ1TizlVsnrnAeoTS+f3TUtsU05M
nApdVEi49cCBkzh1/DYr1vztwTc8k17//uKsBXELnTsHg/tT/I4P5pmJPQ7fraGtR7Hj4cYY9hga
Kds8ouUhmHdSPFsjW0fstKDnGHwBQMn14Wkc5k/Bbmpnay2tSF2ikiiN1OCpoG1m4ihvkWiG++S3
mdsKV6ZXlzgCw0+OOCX9eIK87W37uw3MckRFRvQA41kK0si0YrVIB2TWbpq3jcxyq6CIRwijwE26
+yWRDx1Q/bcMTXzL4pBykxUjsijTyOnYP8QoVIXnoNB7B98G1IXYvcW6o4WUQxGylKyBU6WsiZyc
jCaLu/iE146+q3sF+vOwwoXHFFPmQHbnph9nV+sdSFYlDgPZZtqE3iVo3TMrv7499NbPslUXYkiU
AXMP+Y/UjSDzUnlapDQYMxe0+dxfnsAp+ammUDCu2vtSiOPbn3099ohdvEfmH2jMygU9TTLx4ll4
YfcjKp09HONGIyOxK/gU3QWKOcaBxbBt9P6AyuZ31/vUun6aQPSkdpIHGqZOUqazt3fM/aui8t+n
HLHL+ryafDq0pGfpQHm28jlro/v59+SwbJp5ZlyaEvS6h405+3V8CKBoGBGayejZr76OU39k8++m
ex5nelh/yHFOV4nSAli2WPJlqMWxn7uMl3dj+77T71zvg2lyXr2DAFlmlvmeVP+8vTj/zve133Fd
tRfbuQ/mvAk9t/gdUeWmgEdnPkHOtlQpimZZ2fQpxMi6WJ+q5VMsnoOkThfob3l/VPAlSQAqFEcf
Xf7h58q/o22dEnmnQb5eZoTdtJMQG4rQAHVDGuFihiOJvileHDXfDYnXs77EVpMwCIkgHtEalHbJ
ozSfrj3PRf3Bhx369uLNHyP2UYIqNvjc8yHtUAFK+K8++BYvZ5fWKbImRya+vL0Wr18+iI1cSIgS
0awN5qJWmYuoSJcyo0Q8zHsNCK+fVcQGL3Q98UXQXL9gpiZdkFbw3VTtAfljuMwrrmSDFyYCBjPw
MyMQ3cH5bPijEZi/32SuTCuXZdzs7JEb2XNiYxlKvxv7tfINXIKDmxEUGWWpMtz1j9HEU382x1n9
FiBdvzZiLeocmT0UxYYFbWTDqiovWlc0YqayOZboDKE67fYEWjZ2ShvW0NVyccexgah2P/tLkYbo
x/bThtW3ZRqIDW5gvBGR9qIRH4jK79wtwjSqiz3v2pq+tZUgiYFehF5jdDJ0aainHJ3rO3cVD6Jw
G+5l3eGgl6Uc2bOpTUvlTl5dj6TNuOgH4S2ffM+hLWLXuG1XR7kXmarykFdb15UPp4BIPZPTMtWz
clPUXgJ9iioKX82DpI1oy9OhYdTwg/Z7H9KL89zpeckq2rCgz2d3IjNJleJ4iWVAnPfigH5ZcNOK
xG9aD1WomOo7zkpDpmwIcEGps7INJtMfzTLq6Z8gJmvX5n0BvLoLJceYFn06FvjfkcQUJh6irASj
f0DuxUgT180Wh5n2gPb4aXgCnpZG5Mx6At6KdGnoSJfMrVgMS484OmJA+OlQfA+i0CuDbEnI4n3X
E+vLKqN0motDiVYsbfIiQAPSXQsW8qWHXqwSfZUGqhib6s6HnHzVpIPLOuMfUGY3usm1o3nMgW9a
EcgunuvJX82GxV2PWOeoPjbRwvuDcmK/aLOhAeVoc/A1ZaY6uqiewLscCCPxAVXnNdEfOkYqSi9N
3M9udxn1wF1zDqlQgU5H5bndg+fHUv2YNaPRB7VQ3lF4P7g074fAK6dH4XLwvUDhM4rHdFED6Jbu
PdSanCcdzqM/5viAJCQ1JAKH85NY1rEl99NSm/iXcQs1sqyacVX7EoBVxM8SR8zz/F4Ni9Z+Wqiq
NF+9hjUhSnC+I9pPSefE5b1PIz3RuwGMRWgp1CszNHUmgBh+FqYt0UTkqzDSLqzLaxJktSYxuzil
Z1iZx30YmUfHK6Gmm5YNymMkW2pRRu8Y5i0eJtzoiy/SdA0ATFQALHwXMJeXBHQVhaFBOmoJnn5J
ZBd9RtPQFLxTwzi1IejyetIdRrdaVZP50VrofBkTUtZZ47AB4yjStH2Rz6ZAUgssJ/UyZshHtaGT
gqOCLIe1E0g/5yVoUL35voeZ1kNfMA8yj4q0bnxAC83k/RMMoNO8Qx9fVf7gbRsnz0XHXfCoB3Xl
uB+WCG2Ej07iRxFJQ67i9kMYD6r+CE1NdHwWBCv7Maatjn6WWi4OlMoGyYpfM42Xoj+u49yask1H
p4UoPIhYCKjdIAbGYvqkO1O55iT0WgU87XEySn4amkGBSTj2hnCN77k7JVHwkBSQ1P45NcZIfacT
VTd4czgqcfPZ6bkIUqeiTnJ/zUssv8qVDuXwq6loBzxjzED1eBSM9tWaN5GAUCEDABeUdaA6G0AO
q9uhjbtceZB5vujRa93k4JNeLQAuk6h1w7yb1rh7mGp0ovRHIYuJPy1EQ9ovF/7sxPIYRcNI+hSc
s8L/kugxGpDnRcNhPB7BV7UwlQrStcGpoaaRU9qKmqo2rWIINIocDFxxiy50vy1ltgCSuRyxXThB
nXFnuqokhWstTR7X2LKiw7BwKWlaLWuyXkahXPV+qD0JL40TqHg+14EIiioNB9R6HoNGOwp6vPGC
Tc7lQQDpnNAYs7xveVmEU9o0w4Q2ckgaB+azMxTzRNOiHMBJ2OrSrz+N/RiuPJ0RqiyrHTPJz4GJ
G3MMfb1MBz5h98TTzJmqcswiTeb4GcSPAue2jCFMn/IRQdwegZ9KvN8RW+qSYQJ+NGFzbKMZbapZ
E6IW/7cc3ambs1J0aEoG56jSE9pZFoqmn3ai3ZC3Hgum+cQdHGreuYSZ4mwl8Rz8Hs3ctt9DYLVl
ifvOMnW4WPtarI9sBGlpmBlpoEOceREH1S3oyaqEp02JroARpI6D7975nnHKp4R5QfeB9toT7ECF
V8rfraalc0qiqkKyCLQ5E+8h2DtCPwkRWqCwhupXOKJnG0xG9Csw0iJ6v4Rd096DVpPPLAX7KHUh
lVG51ZPHGyeioOiQgcxLGTn9U1KJPsncTk1wMlPR/+Poynrj1pnlLyJAidT2Ks2MZ7zHsbO9CElO
Pi0URUrcRP76W74vBzhAbM8isrurqqs0HtcUN/F30RPdPmY3C9W3TTEe7L9yntZxaVW95evvGYvP
43bB/Qp8qVw0W6/LUubZiU6LrD62HR7rl4IOsbnsdkRqTFf2TRU4qsq+Y6Y9DGrLFYUu48/YWEWk
EoLfaV//ShXjcmqbfaHkt82Z7CkWBFQN15JmHaqxb7GPSClGY4cCemnslmd/TaqRDQf7tdkcLS6s
ZUNmtlAuIYR939lV1t6s4qGwI7BmUfSWffexgA3mua8PfFXwZ+Ybot64z8KA+INKH8dDSXYWH7Rb
wvIdX6pT/xSdsLau6yi3J6Z1mDos8Ez0m4bdUx/Pqj5AIyRVNno5DbkV9k6rZs8ohmGCyrapYyh+
wMhnCI9+EgP/gn1U3nzddMM03MX2Pke7V/GS5aLFrV42cCjwm4c1tWZOjA9EqWK9UoXD9FXl2RQ/
rDXCeMx8rhL7KQtW4xwWJQSaczchB7XIT0Ve7zxhco3NBAs2nF2D53uulqElPk/V1OG5Z7fkJGHn
yphoPoYBimZcBcOgK4VmxvLhAzU0359LXPLIAMaXO4Thvoeze8guvC/z8m6b8efgCakUqU40heVL
0hRvC4lfEwbm0UGPlGPR6vi2khyvGg2BzBaKchfXgkGGDLWtxsSQYEx88hwjRHVRLmeiwR5BwcT9
aheHh1VC3DRVpx2qufU/2EM6+w2VBYPBOfv87Q8qZXL+Q4Z56efPOFKJ+XEVuXXTXRJa4mzmTGUV
jP8TZdVbEjvDRxGmYhH/G5SGrUrkjmQtKVdj185AZSLoScIXL/+Z4bHG8853s7sHZJXshbscSNUq
z9WGev/fMSXCv2iPdaWyhSKrKG7Z5mFacsKUvrLzSlndPDizTvx92Qqy/YtV4earnXPZlBdpycw/
4KjptrtwNIiMyhcBQ3KHr2W9lLinzc9NF9vw6pMD6NBWwxzZ1q60hOdOS9mokJE1qto84LT9LyDO
pnjtMz032yXxQsx/VpPFxzSYGK7IlsyGs7JYN3kyx4HnNyvgoP8wVbPSWxd7JpVFhk807iI1cu70
lx6nCA8ESA+lnxtu1pCuti9MXFtGVwYLLHTFZMk6rAsz+8YA0THZVspz8xMrCjN8GLFdZ/y5HrO4
9G3ksBpbOjbKPvsv94fMyrMc0Z/SFgaaVhcdDdEPZcdKokV5LunElDodmWn83xJjhvqnBa4huJvO
YhbxoXAied3lgoCOOUvuAUA+yYIsEWR4c/DhaRnHAs2GRg1DDpqldE7bXZaZ8civO7wwyPbCXR3L
7TQPVmk4v2qw6d9E3P36uwm5qOqTi3VWYerbIyn1WZp+tkPrsoNirJIB1zPm04EX66w7TlW1oZzi
v+xfkzyf3X1oap4ej0Qq+p643cG5o/HNzdvssQ0a3uYMdXnsilrWjbmSsc/oN4C0m3tQEs3GcoZt
TGDZDU6XGOjPU63yqTyHSkmSLiHuDF6yVESruo3pY7Ff3T5kg71y1F1E6wxAM2l6tZuZSn6r7bIU
+q3Z+L7hp72Wfkf/zjJ678i85aEli6SmvkpSKHrxjT3wuE5zPE7wVZuE79JAV4dezY8F788S73r5
PgLuYb+yA+lkDGunIMmuoypzCl1STniIkJrYPasABk3b8aHmVeb0vmLLisV1y8uVsZMqMf+Mp1WP
3i5tmLFyO3TOwdmmPNdlKYnubBXrgiB60tumOU68lszi2NWB1uSxDonLoi3Mim2eU6By9bKVzWoY
uPuZw4kEQuo9t8PN7Xu1tpXUQQ4PBYwBmTnZGOEj1AWN8nta+HysGpuVaNryVvSFpPYB3dpihsdd
QZFjX5Tgbv8J52BvCG7rRcAkl7VeZGIoHmLRk3DtuVrKXwOrB/tc53LzRXfkdKmbVshm6PcfGCNd
Mb7jesvRG9LdVf6LjU5bOOKpitvlZcK5LTFkLflCqpsyUVTluYG1SuF+zo33/YXsVXTfEGA88vtx
RtrOl7LCEsC53gZ0/u3IkeNAzmxIWiMjsS7HQ9wVqDj9L11mqRItjDSxZ34B0FGtNTY33NCkr83u
tC9PvSlgsnJVxsksbyUiaVFzcaxJ/mezSzn8Jeigy99ixd2ETWNbGH6/pQxfcjtz5Ha9yroYQaVp
pKZ/YGrGkwLnDqSFPW+IrOHv6GRkc4d3jyuoUxyPMO7qYTwK9QA8joT7kgxZODkz0flkdWMj+2c2
WqG5n+BkbS8sqS1/LdyohvoZil58zQ/a59rsb/vBM4hB/j8wfO0G47dcPmFT3DSnkmb1hrVJp9ds
OunGuaiekobJ8f+0ozGeCxJ2euJlygE67GsKid4F33v1ReImcjjluqQbXtiAWgIp1cJ5ZToSDF8w
bzq+AQLIhvTCduPd962oBD58Z0wRWOfQjVXf0QUJh7pSpoUXlx4imfVe5Xpyj2ACrHsq1+THR5PX
dD1a5M7bil5XgjsZ50nLLLSJMOanU6gmvf2niubYnzQ/jqC6Zh5i3ICXHbb/t7jmgI+p8dM2tDwu
rMye1n3d4188ohRJnE1fo3KVsV+xSGYRVracIYxeqetmN6k6njTFtt99hSvM2/MgACYBymfjUWK/
v1zV2GlZZSW96izVEGwHq5L+M2gkHF3yNW3+GdBDgNqImRrdNwYhtEddSffMHI9Y/Jjj1KF2DLJ4
mSmDNed7yAFGZF00ct/EC+r8QCcgGT0CHs4O+FNFkfy0r8RdAL3i00Ocq5cRoZ9excSz09KMHjZs
sfA1lMNHKV3E9NlYzqY7G+qRNWeSnIPm0+WObeio99yhZXS753gDeE/AazoD45D4X5PZvhEfq6ZE
V7wVS89Z/oJLaejnpyYfD66Qkv2pcSN4CPIejNchZX1SFqbK+Qm+k0f1VdF5Lk/T0ijyX6KuxkXm
crXIs58lS++K9BFbk0cecErbwlF+LN2xK9886yISMEFBbjw8BOerAIOpLH0rVk7kmSDacFF4+T1k
gpMhir3B2jE4oAKmBjMB3KKhP7ccK9w/Cwr7ccydZFpDJ2zJBID4aNO6PW6qn/XbKGhhb95W5f4t
r0jSzatBx2h/ZjAXWzB29qtJGvowXEHnFQI2Cdkp3JzdjTmii/GaXNlEOG7kJeFApXShZtKpzGKM
DZhp6HESI6y42L2C3g43panyeemmqXT5dXV5z2/HppDlOsA/IsfIBncKK+5shK/Tcr+YZVPbaxmJ
r75Ocy3dx56oRfPsXdVvPwsHjV1s9yxDWlBX4NI0z7WQh3enmuEoXgjdivgHoekopZ2ymR0wts7a
8dOB4KztwFYf7jzgeIjL6NF51oH4SzVMHniXzkmM/+oKT13epT0U0XWAGMvPfro5Mlldk87cULcp
5SL8GTG/lxFPY0arDEp2UicMGHufmflWNANf+7OHgkqtGAZwaGy30LXHuc0t0CJ6jiUP5a2vqs/w
cp12l8s2T3BHl9dSzGws2nDMo/5JR13hJsJp24s/oa7Q8rQN6QEXfu4kNbl8tHk+k+GXyxq1zrdB
Cnjp/w4zFuvlt0aVi4E/6qQH5rsG9eATXq3kxuyl4oE1I4h+WotzLzIzdAKDVshbTOPkBUymWbDy
NxTefJsGyaLp1ILlEnVqYrXy+1gjDPyZkzIvfpNc9B69EfP6QWrkBf2ocU7S3RFHqmS7DGHJE34O
zMVZDMu4mxMmFnd8bZjg5CdwWC99Cwys3h9maFe8OxMvE38qVV0qdcnrKvNz268DmkYMBdu8dWQB
lveDHVClp5YFtam3qSb98g/+qtH8rA/WiPdlnrCRse6IgDRtDeft9D4aapu1gzhP6m+jgMegbHXY
0JPE5qgSWlRSjKM4rZBA7Dfb5Ah7vfcEldqcI/rkpriQrLbJXoYCvz27U2NaJdRf/hh4tnxsGqI2
dcW9myOP9Kg3rDSesePlFH/ftwZ2o+f9aBrzJxYaF/KF4lqvPnL0uUzAcsYy8bBR7J5NF5S5bPqf
Wg42fOnRSh4dHD8W0xaNauSXARv8YGDh8JXlv+NBd99i2WCYe5ger1OPwVwIw7ALgEkZvwxaUQiY
2yGOSMJ8Yr6v5S9ec8BXmA/ymj2uHv9+hAGaCwX08e7QVQtkbm7cXQVJSzAAumMzf06wHhe95/gS
gNai/vh4/nzcmueN9tOCtJIMFsaf4pR91Oe8wZH6cJ+L9f3pwDTUpxZLmP4AwJfV8v04XEaetEIr
K8/JFnp4GpSbSNEtBPNWc0lFtuJLr73QDqpWtCrVOQAVRAnM0rgNHbo+KHuAOGU1re+t7Z2+zJj0
9u/FIPTy2C+1dcuZwS4uZ1jGyJq8+oonYu3/BO9RgjtBEZgjYUZRAqe/RF4rClZ1oJGXbcgZGbpl
Gfh4guet1Q4gfLk0dxuTDZ7JcUUiC2anfFrGl4jUQsSgKT6kpotiw0fVliLz250O8Oa5JYti+UMZ
Aw+OTo5rjE/NvJaYL4g4RPHiVjh73xpcZtjrmDQ+GjB5Rd/4nyiZFeTKcBfbC3429Z5saBuvmvWe
x/mTBXZU6fhfhhx0Irs0ftoKXlMCnGUve99vNHSuHJCw1fGwFrK8AKsMu71OCROG76KWbpOQ6jH4
c6PXztKxt+sW9tXfsaPJkfYBnWbkfVeaY03zba/9Bu+OAp+3WmEyhGjC7KffJ52pAnyHzmAFPGUu
fkIBUVs7iN+CFfxt3NhcHHfWllToWzOncpeQDHBjYcZZNZkXbxMeu50/DP7oXX3D458fAFiLsmj8
Q7Mg1BYsOUO3wXLVxnKHIuqxGJs8zLzdF9hyJonPtqoEwqHAUSfVqaP+RGdJhGVg3kVw+UN+3g50
C+LCaZbp8seMO5IAvrNCpbQDSpe+Sfd9SDmxd1RMQtR3ecwLJJb5zUBqcaZTgO1CG4IqAMACKtnC
9Dj0darGp2gCH7MT8Yctt2dYG1Db/9jXOprpHXGoGjSqplvP5pMr/VbYthoTGoozHQHx/m/xpex5
O/ZDtvyH6RmPMbKN5YIAz90bRUJXImgIv0MMwzC9ZD1RuTsJMHRYyqZH3qcHv2sjh7vB76V5qvba
IacMjmUQfZ7z6RPZuI+FhYqsSgxtVBsx3n42FKFeBsz8FVcDBONhICM2Xuvy8LFNR4bq0O1p5ksO
A5fK7ugT5hhtcTuqdXFLV0nZQ0y6S8Fxlk0adu8fRZ/lK2j9vMf0gr+QecA32OE3mP76ETAdhymP
bMh7v9sif2NN38+xBeEykBtwpDlUbc7lsNVPCS7ZvXjoN9sYAVweeRmi0+uq5V/wL678Dmvtodgv
M9LSyhcLVgn3XWVDMLY1scysuWxI3gnbSSTAAgegc4AaiHfWa7HeYFxpqh01SGwF/gUuicw8Y4kW
Xye2HJgR3wuglkrfoUYkjKwT35oSXtQqa8SbHhfGLECy3Rf/Ellqhf0rhL+gq+dZvwz6XszEpHeq
VmvY3VgjHemReK4wsyanJwzCkcyuvnrmD6rOacrC9LUxyrnfqoJdeI8RGYbnn7o2rFBX9yBiTR//
WiFRL35QJ8eQ35txYDp7ssMCPOtNBpBBKeLJmXIqfu2017t6hRe49eEpR8JvHV5tg/5VvJSDR/QR
QGW7A+OrR1Cl6gZspV+BhGKG87wz44xWDRfvKmh6XAyoOESV9KEy7h/ETLvzl3rgQG2gV0ELhZlp
XcvXdAyzfoqMiwK5Pnle0BM2HMdp/sB1mLlHTAxAzjp3rETBBr0JBR+/0h3AE/+AQ4VaVMe4dsqe
g85XN7THlvNiP6MMH7RupR+O/n6bd2wbpBZLAZRsHzXlKl8fwPJzUODjOOihfFxhOI31c1Yawp6B
t2FoOIG/ZOl4mMqxTj/MKvfpYwBXAIphgJtss1xX1Bw63gcL0z/+RjCTYMfPQwvFDDnLot9W/7CQ
AhC69lva7rOtxFt8clU5qa9p245JAiQ3jF3r2VvJMSgM5fTK3DbNqs1qvE52HXMBU618XyPw2f2Y
AC5B1F/o8BXB0lv+s3SwWv9TOTW5qQXUPu0fITDU1rNqZj5538H5UxzD0Fr0sbk/TTNuAP7mmbXL
+gtPYTymf6touCTfUtO4ADZvAYlSbyho4CEPsbWCl25Nt4oUBu6PSOuisf8CDHnP0J2SIuIRTN3g
ZqPita7UWIX3nobaIH+2BiwODqTJliNMM6pVDDDBClYOlpywmL9C9l2Cf+AgxCr1GTb9Yvv8c1rV
bk/H7YB5zTS0pvbrUuGF7WwNl+CIm5vXbMhweugZXdMwLT+bMJmAPBlmXTnPFfrNjWtcLeCyNks7
jkPK4PAyjthRindTgmlS3TUSfVWNfZ9DLMg+3sU8Lf+m4mhc1KehV2zeHtWxoy7WFX5S3Y0qkk1c
Gvxpwk85YXM/BoykktPytQSl26u31GhiqyvI/Rzpu1qJFL4ANeXav46uCou9cOsR2Hs9cNo0ZvIw
8gqUClq3iVHIslOJRq8b5eZyQPiEAW+eM+yRujfvAdBUT5X3ad6u8L9ojvUtAwyTzQ8ZsMNQ/90p
qlx8HwnAA/Y8ooOGtgpD+0GA58EO05D5slhCZTyPci4wWciwIijtRGGVDHnWSD2t/kH2OJip9b2s
GFiXahpJ/gyZA0EHWYG4P373oPLw2tHKo0MLeHAagYrab9PNWG/KbjLouZApJJdQ0edlstFWXTlN
0G5eiwqSwP2jQqnb2akZk0Bh6UOh2A30djlueDIJIq87A6YUg/VUArFdOyCKFXCAcQWN/BvBLyUZ
bx4zEnRAAzQOg7rm5NBa3I9hU3xDOtW86vR3gBwVbKI8Uja9JsfQQbW1QbCrBdtdrgswO1seWoSv
RQUEFzoQnPr0ErB3Lr7BHsj65V7jbIDP7dFV1wwBjZkg4bz5dVPh14iUaLb+hNYtFRAKYtcL5htD
hjkNV8zn/4X0fRoUYGPZsjzZMnSFzCZqQULyKHuE+0x1hk5qgKvEcC73olTk16B7UJQf2oRhrdGy
mtJVW7sAvJDxNlE5jv3JBo3ictr9sNJvbM/Bh52CB9PSvMTBbBx3YuZWHL6/metLU9XXOif7mj8y
wIygHc7mc4JxANd9P5FKdA2GzT3/b6lAH4kPzuBhd7wIoKTDw1pYxHgzCGvGsZ0iq+sCS7O+AUes
mKd5fN8y1xgEX+UBeFK7F1PTtyl6+PaCOqpQvJ4oiPycve3VUvPqinhUaBBcJNQ19w3y3UT1bWZx
FkNXLWWDsjamET0PAtsndKd3oKFAmNxMCdejHInfGEjfQRHaWJ3YgFWSy7pCxSMA/ojQPGLCisvS
ATFZ+wklcV7Zeqa4duO9RXkC0csjvJmwj7dJVGIG57n6e7HWeVNCHJI12TN6m22SpyzByfIrxYSl
p28zfPCah7FnGwi+iYGNeAKNT0lxUmimMASim2yOKyTntR5OZjID5DkHr2E4ePFg8P1b7tVQ1W0x
rxAGtQXOJ5L/YIzPe3qDVgRt690icbG4lhi9+r8VR1vHzqLKxu12oI8bNdCCtKsr6tMWZTrDnn3Z
NnMG15ak7g5Av/UX0e9QWLSDRdqQfIDNQbXs1zA0IqfPYrJF77/2GJvRDnSmNyPxXxjLde2e8WT4
HX8PK/eDvgbEvVXA8YEp5XUHCXG2YqYqAT6/eAsYl3a1Wwyk41iMLbN3Oe00W05pwRel7qEH4dVy
WvsS7BzQfMl8DZM9pYdn3AYyI6yb7STZeFINiLT1FzQRyCp97Bmk05AMNJOj6PBSDwIk/1IIL+pH
oE6Vf4FID7f5L5AZn8KGkVHIO7odQw0dfk4Lm+q680CixNcFspxa4dXpSNypTGWWNS2u+Tx+zNAu
bcspx5SB/UEj0dzfzwjPM7/zlc/sD8wUt/jftlf7cisP3ovlgViyE95OR8YGLG4IwnErjXRqYHuU
AV6aEBRVWAzDCtjb8q0qSWUewcMRc8OpHMyvcfKF+LYfmyurNkN7aGccETKxpwD0Q9+pvKfo54sp
bByoNMqFgQOsmvXzmPYMbp5UsWb+wTM9WaCODA6Aj/CNhe9Mt2yl669cWB0fzeGQVea3hWAinzLu
2E+B55OTc+UCPZoWkTiak7swHfh8w4zXc3Rr7tdMtQTwAzsTRHS6f346hu3fLA88mHeC52CnoTbB
tswFKilSYAkEvfz8QSYQuLFdtNLly1ZkG6bmOeqcutMx7bN8yPJjRnLgCtP5H5luFv7VhBpk790A
PDTlZ5EkY28Yo6eA8PTD7x5yOIN+/WOB3SR7O6YlZXCTWnj90hScHEhU7U2lf3vKKXr1sYFkEh+b
Q26a6niSJdLSxuoYXhs/9ZjxNrKEcAIbROYK6UmyKT4RbE+HM4gIwuo7SdCj3SWsjU8/0gRE6S/g
ZaCTXSN2ImwL3ZnjDwKsWOPOwzzt8r6u+r25KIzE8RF0q22+oJfgMgPTmkH9gBlA19l5JCOn802D
/xj/dxDgWzWUfEmP/0YCv4Q7BX5uPTqCqZH5Fo1LLL6qA0jbzRWEYvUDl7lGrN3CBM1buAKNJkNs
ydaYxzJuDToS+LpgNQ+wvVx8x+Ex1WNXZMKxOnFhrGvOORR78YZWZ/6MmvFHekf8GHxtDdqew96g
MTTxHnBVqdZurjS2K7rGH2Xzo1rYNrwdKrHc3kveb97fwYAPBATwGGOfIX2J05mAq0Gn+tnsuBaG
vIt9FFWeWEdjZvF1aLlbD2mGT5H/HUZw39WpgC2A+BOWFPQruheC5yosoxJfaE/68ujMZxP7YEah
gjmbIzQZMn00X9Z/cE4P/teSo6k+YRqrannhrAHwjSq45xJQd76N+GsFiLdPGl8W0A6Ww2g/LJsg
HSG4s7F9LNJBj4shE1b4QMQ21PuWYXt6gSIDTU8ILYPcjL/AstjL/TQdGCsxEzqqxYNvZmOvZoOl
awbhLg8Qu85FiU6xnwl9bcgGklNuNC/RYAL7DR8wKObNh6n7tR87fNEGOBHY3KZf2mzuXfziP9VN
EG9tDEhci+MyIHIbRAagUIurUnU+VhDJ3bCQ0EwzmGVAOw669SiWgD9FENy4Qvz4WUjqfaqHk87Q
r9zyHqjrcRnnwx7ZGQRytvp2nxZU7TbtoMkvqy0Sw/weWVheRlQygwnEF9WfoFYU8zYTx+5fgYxu
9L9qXw0+prLeOBpqVQYNn2rcJ6G5bCDgsapQozsVH/gJbx4iK9EGtyQBLblgmAK4wFDYJgj1iLRl
cVpqQo7x7KPLkBQ1VpKTZz4CJBs7A7wQoTGEjmg+hQRkX8Fy08Xje1YC8Kna0W5M9B0ikxTg76Ws
J0g3EJLjfgHlrMcDowLHwjDlBUjHvESoxU2JGqPamdDapRu6oEONJy3EEourYkVu32HxvG9nQha7
1Wh8DSnfUPSmmLULRBSZbdFc8vR0NHzp33vZi+3DYqo1t2hx6m0L7d7WX+1nqadtvzsICi9DRRc7
nGTdG8hlGxFxkLDJfOSu7ftKzudYbdn6nTbgSL8iBFwtlyYnAw5PBMCF/qxwAcLkCC8Of20CQKlu
HDWEQsVQZvvXapzphtpLl1Vst61xO/8+wAS1Pq9mqpYbelU63RxJw1K1tVCCDldclJKVYBWMrJ72
SREQLbmf8wE8i1ix9sQ+xSbdtlbMnOe1yN1lhf0PHdtPalOP3SKEwNNZpx7cOEJ4Z7AP7fFJlWFq
AwoWn6A6GtyF7UtcXnKPj/UBjJvZvhe1ieNzHeEQcy2gniXPwxRX8ZxLU+bf1dSv7Pdnt5VeZ1FX
9oFj9W1+gnPmwP4sugr06kvv6bsnGltSmIoL/j24NZR/jv7TaQnXI26PyxrqMlZtP281iB5amvlA
Wkc4fPm/PItFcWHl2jSvjqVR/CL9jGsDRnxsHRiYgkVCweobGVibHfXo74EgFs17MZbV3JymXkTZ
AWuJaYa8QOnpPaQ4NV9C2pv5PVZs1uScWDVXtF3zZQ//jmCd+NkcTLivvdxsvMJbaC4Qn8iKQ62Q
gwI48N08pkA/ywRhsUvrrNQtn9i4/UUkdOyBMpVTLgsIBIWApCokKYrywtRB9ldIO5p6xYb/ETIw
H1BQe2woEJIfz4ufDwghFJorAzRy3wX9lhbishe7FfkZ40f+vYDoQX2UesI4CF1WruoJstm8AIek
WY100NaDB5CnFSTbD1H1MMxp1ZKl5Z/yck1/y7EqwU/GCH77WCWhF5j6QziwQid8/NauDyc1WXdH
rbZfZ0jk8x87iYd9caF8pWGpj3siwdR8LnP05N/naBMuie0xO5UgixrZYWr18KgL+QxKquixxXY3
a64ydBeVKSCUarbRt4XE2PHfplKNXSJYSyno8UKJgZmDSEyxv+GSV2txPmp4ct1riz2rrytFqPeV
ANdO5rSmAYgyyMS6fGk+SZyfVciAap8gokD6UVebjB22c/hI1tedjVlYuoh+Lw0tFIZQ3UASucnv
yI/y37Sr2Z99lMX45IFEhv06eEvTs1kcQNoTmj1i8tPIzTy+7xMWd4fTjDMNB7WDYSvqdacHoNcL
9Rimi4fZ7QBJTrYYKvnGVzRtDu79A9YDTjZNPSFdWKH23DtI01P4qwxI0i431fwKJeyExni9q+p6
2f+DyhLyLlnMmN67EVmt86foaqAlmO+h4OluEbDZ/a+OI6Hw0zNj+WMFeCOhuPcSqkWwtCKDXnjR
63YDHu/UT3TMi4knQPiQp2FnC+Dtq8kGQvtvNQjucLwZqHCdeoQ+Mdv1RVOI7sxFTNkCrzu7Hop9
83QCI3Pu2f9xdh47ciPLGn4iAvRmWyzTZHt5aUOMpBG993z6+3HuWfTkNItALdUCksXMjGBmxG/m
Mf3bGmNuoYcojumocK6hjtK5aaYEfHQKUNAhSEY1N5U7BAy5yfiKamdm9apnC8U3VzGzJHtUlEKW
n3lLZ1F4hjHIL0MZt/N9Yhk5npBjJvHhPcBGcIAjh2lR1rDsu7pss2fQsab6R9K1CMwAiM0YeGxb
pVYSPaachzW6g2oeDMlzYIKybw5LlznFi9Mk9KpdFfRN9ARZQUpPnQ5uoTrZqQyk9DBRf8qqA+0c
K7kY1WKYTzLhApGwAEomfVEdSnb3htR28l92OiVt/D00FyOYPdUkzqQPc68DULPCrJoezR5kdPt5
gBthO18GlaYApICMdhQ9ZBmMn0sHnePrsbfToH9dliBPemr2o1bVx3iWkOryQDLVcXtvSXOX/u2M
qZxN51qJK3xSZgU65x3qQBSt6GFxm9Ne5toYuyOii9IgHR2jV1L+K9WW6gs3404aDjI2NKZvLzUg
rKMu4Yz8u6J12B7zZprk+gCzprG+xVZcLB8tXTdC1UU/ehzqv+IywCjubNiJlC+QWUKpehqpM2RP
mhYhlp9x3mp7V62K/Gsb2ZrxfY6toHrIpMqZ/uYq0bUeLfgyLI8WqP/oIa+BTv6Kbb5u1mEwzHB8
UWjpEQomMOMmOIR9GBbSsWmyMOdRthrJv2dOzprMeTqYcD6VBtngPVbGCl+x1KEeQU8FEUVt0i9y
3aaAbMPYMZf8YwCCgjOOHYC//5YpUuOUh8VQQSc9LGnSjp91VCry9CjbaDt5qEmmZnk0IS2k9UNH
2SrpfhVgf5QQ9lwS1kA0ZrSU/qhFA1b56CSVoUUPkhXZw5d27hDScalFNgk4yYJWavxLohI7OMeq
a+LfWlwVGTSsNc8CAqVA9Qo8qpcLH/aoYmKAhnkjqVbL03ZsLxwj6+x7Vg1RZgChBnuD+7e6AOsE
fQLq8YdWcsmtn5JG09rkMkYZ8hqHFngRdWva89ksfZ6UKf1sJxHeVY2iW9pXaey4gXFgT1CJ0Q96
RP2+fk20nuLJEbwLvXfXBlMwQATQ6rwLuRDZDSlNr0wz/ONwgIF+MHKr1MMHmliZqp1kEMzao55l
Utvfk3kHVfPAH1mUxTV5Wl4pXAW9c1axBfwpO7UR/7SbqA4eJkOZ7R9pQ4FDhsvNjH6X6EOqJ6Wl
hAeAMeL2t0oiq2onHRSzl6YfhlFpxjHHedi0j0FfriHfmMpc3Xd2u5TzQW9x2LifCiBb6THuKGcZ
7mKkHGKobPZ5/zXBiE+OeTt5QkJFH3L6I7hhmeiotdFoLHzOARiUz0ZRldbjXC2Z8klRprh+TROg
LopLw4E7NDcjOmEurmP9CFXG6aMwPSZyKKnaITWTMXeNepqe6nA9GfRgpVI8t2qpU77no9F0j2UT
llR5o0GdPpMnSvBuKqpD0ucxXwkeZQ+iamUExVPsA17rYOzNEvHxzG+RR/oOpE/zx6RzSqjhSJR5
l0AZppE8HmWwTTHYnobqaUnDb6r62i3Syon/Ts2iIqlG1awvFHG4cZfeYMva1B45KKTJnW6R5ZgP
I1yy+QyrKAYzxBawu8uwGLFxqq2JW7BO38aouWZXsMce+65FZU2liOGAKO9wC465m6u0cy8z2Fu9
Q2UT/kriZsPcTildS5Pq6nhslSBoVnDI0PKuZmUlySfJzuzQV2FfJfJzrde9Zvl9mOdharohaF01
+uYQZktxXmLIAwDIZJoRtNQLmrLV4lJli6jCxHpcqs79LJsGQuZAGJCKOnBwsqPxLs6l9frX95Nq
m0cAE4UZnCCkLcDRJDSs5b+pjCZpeplNMJg/5bTNq9yVJArtX/Ayp69M6oF8xUEOC53pbqHi2n8E
YT5kpyEq8/bvSgXvl5FoJjX8JOvQY8tDgkX0HNFeiC1UzOQkWyYU/7PWWI5cyabxbrEMU8I2Spk4
cx743DYmWP1aSjrPHpvQOsmZrvEdsMPQDscz3bSSk5/aTMH4KQ6snouPXmf6JzkAN0iPhfnMvZie
rBK5oVlW9OXH0pQn11DHlgiI8gnQ3SEvUIJoT0sax/Rti2DO+LrMKvYELjX/Jn+GwFVXD0azMPza
sopLkGdlAfspgf4xwzJxDOVn2gKdPZuSM8dfU+pPoL01rJiA1/HZgi3e1X1RouBCw/lPrhmGPn+U
rWxy6CroUUxnPAqTkMKvjHMoPgKBZGQzzZsmiwLp1DQaHj9WMagQpDFE7fvsAyAkyj+/J6Ue08Tj
QmPLfO8rUMD5ocupsSXw0hVjGi8NckwSXTBa6uHvDmTe5DNR/VJ8jfNZK5dL2jkUdz4wo8EinxKn
syktT5VeLNNjN1qIwYQh2BqVwyi6yeWrRLFF9XtdtuS/OhigsvZAAbjQHpyxkZblEKsGpdsmLFZt
xrLMKnRCllL9nM60I/CLNhqp+eFkoE1pDOaODHZ3LblG1QGMYWvRvChJTz1woLKVPbhDSmEdZAk9
SQ7IC9QBJ1XK7hL3s7pwsZptVf0rqNLcXu6dDhrIiY4ZQCl76BvalVLahJqNtCUMIiigdWqakwfe
1sQIdyaPs9BTbk0UpEvIUyl2CBkFewCqmRU5qRtn0iR9b+imZU/VolQZl6sQeRIZrYM4rz9qRtk2
5aGEF1pQr0qWpuYf9mTQjrVtuXIGH3asphhnh0b94tyNhRSBmTbhZhb3tAXKwHCNBZbJuUrqHhQ9
cubwG6VuyiPzGEEAanqwwIjAfm9Upyu/xbmjOs5BmYlEixZ/qGflc2TqtvUAa9PS+D6BMwQcltZU
qmhy61o/AWiEzdhRiZoTkFO5YUxd6wKC7vmox23dlNYFEmtHzMx0WIKLk7VF2F2MGJ7lJZGTWXIA
E5lRl52CMcja7gE5V8XoIWJSbedgkHaEN4XNPHTuM0qFHN/NBnTAXdJmhVy6UV90U/er7PqmmD5F
jaU27YmPkDTrAB/VAo5FPzKnxlMXZfACjlU5wMt5QrwDMAvkODsI3JGSw6wAYKdFMbhGBEK+cpVu
RGfvqQfvpo5/dKojOYbbQw6E4lR3VSzh4QI4jKP+2VyxMwEYsKBVH+RglvX+iLhEiBPoCydyrelb
SH0U8rUvaYVa2vioWZlVT/ieDUZvuXrLdc850g7m2ng/4hiUxC4bb9FeJ00K+E3jXKVF5kuK3EzF
OacwLcWXoWl6DfJkY9RLjtTBZOYVKc5efRb5EnJ9fwELOdf653CRbXssXImTmC71pwgaYmbbh64P
E7v6MHGt1uing4+lR7gyeCnbQ87V1MgKDUiQkjxMaFyNMA/+JCP9I1DPd7AY5cYAlZ6OchJ/t0Cy
W51LAafQfzgcJkMLkhLAhvSwxONMySGcpKy4V5IqCoejYoy0FxPJ1lPp1GmyKhVnQKl2U5noXyME
Wlgn2rq0EAtok0XQclteerrHlxQcK2eCA4B2aW4AUnOBnD9RtI78ANzyGPkquSJ4kWbFwngMLi2N
xL8bp7bbv/u6yLjg3CCjZemoTkOwfyP5IcHEiDpbbzy6RQcJxOG0gJ5L2mNTt/ddoz9fl7N4j6+/
PkaQ6Zm6Dkxz6jSekfVHEAYePeEd+b6toQVRJLJFGwdt0Hic5S7DXD1R37tBrYZfLYoi6V0HO1+X
Gk9Tyh9TaX/NimnnV7+nNbIOvepmvJl3amFtTyO49fQYXGfxByXTx8pKT4r6XS1eHZUbmLwn/Kiu
iymKcawPWzXU3jws1sMsaVKj8qic5HMMDUcz7JMBtc/5FON6RWszjNoy+WAo0JBe57qUmm/hgObs
l6Xhnv06zdQNOfk7HJ8Cl698rNDO48v3cZho+YQHND11jWsDcH44JLQMTTV5CkJ74ECNl7P0Kid0
IY9apFb6LRIT61ut0ilv3soIrAIsXtB5RRver2eQuRxO17fre8oe69Dr398OHTuDlA9m50HwPxla
41LgO+bSLfas6/CCOEY2KShCjvxydaBTmoOFcsIbt6wgm1ZlubIo+Ax5Dtk4jBqPFumOUN1GoOlC
qohsOgBhCtmgpIFUoUEbO+oNKl7rhAjpQVFnoMOSxa9GZivRE3cIbjEvWocW0gPF7V6SdZZypqaJ
q+Wx1JHSrcId3c2NnSIa4am0++2sWndKGN0vLQRWO3qsY+NwfSNuzLnod2egbqwmQdl7nBAv2Odc
FK06Xh/6PYUhJkYTkgIoHcg7udKjOTx+7ZBCUfTkoR/yz3kT7eyYrckRInRcavCKwPE9ORhP2PR4
RqiclT7byaFbwwtRyoWXa3kGkwU8OHWYtHmcJ5QvypukhNcpEuLU7B0zbCF+emCGMVtvvUXeM1lf
Z/mdlCya3iV9kESDqXVeGkfurA5nYAOQTQBxV5ZrKeGO4djWFAkxGwDAnWLd6r1mXo5gZamegbiW
zJ243dpDQtzmChIMkREPntHUj3JVUIBJvWmKXRoEN0aAEL+r3Rs0/BSZM3x7p6S/gJQ6XY+AjckR
5fVSBVFVEDqDZw9cr6XlF918KrHZ6/XhN2JXVNijNCmbdZEMdPERhXOCB8Psb1tWUUaPywQaP6nT
e1Nse8BHDqYxv7ZKtpPUNjanqKIHfxBMbsqukUodi6ExU86hY/01cP86RsYQQPwLbrGpIsZE7bya
+pdmaAlpSLK+GTLAcvhqt5g/r4MLAcyOtBUNzqAH1+8CZu0ewKCLAcPl+gpvbH9RjY7GDfK2y7oM
bQ0tL2p9FGGWQ2aad6CNd5Lo1kOEEA5DdVQ6J+o9DjtPk95AvStepkI7ICC18ynYCgQhjMfRnvFd
z3qPM+IDHVQ3d+qXOdN34mwrEIQQLhYTlSmgXB7MDT/Oje/AdMad9LDx00WdOUrc2jI0eu9xT3qm
53hv2qpv6t3L9RXeGl44pjc6LEOLGprX9PpJlnQErqaTWd14zhQV5DSEPkoTfIYnF1SDxwJMdtZk
FGyHJd5Z243JF3XkpFHXzByDFCgdTb4SAd0uTf7cNjvrrL05JtMWHXMIj71X6Omlte27FhwI1eid
fbM1+esrvRneiW09L2bCS9GSM1TK1zRCJkapdvSdt4YXjsrIXU+NYwW9F1ecrfr4sRysY6+FX26b
HCFuwQbmUb1waKjMjLoh9ag0TXI0FgAymiBoOXztmXhsvYkQv7oU4SfV4Li9RJIHhtZHAu48VePO
OmxkoH8kZN+sA/j92KFpMXg6QAgdVsmitS9N82XQo/P1uXpXt5VELVrnmb2S2FO6dIBlB3dYlAca
eh/ABnzrYHlRm2H2krOiy1S2EFltop3zy0ZwiJZ6Bk2LxtJkLgf5Appz+KDA0L/+SmuGeOeAJ4vH
6wYa8AiV0pvn8FiML6C+wH4BhFcmN9XpcI57X9CN1Rct9drOLmY95ZSqxcaXxnIewWZ5EmCt6y+y
sfqipx7gOTkwek6qdA9e2iF/XvrZVQ2UCtD+3jlwbK2DEOkmeIxipqfNJa2816ZqZQru/Pyt2RGi
nItlDlOZFGu3+Ym2Ecam2mMYpjt+hlu/XIjyAYmaTKrZQY4cPcA2eYxGcyc/bQ0tRDV8MLiAFjsI
1N5JKZdzAk7++ppuDS18kauuj+he9YMXqNZTSRP2aK04y+uDv79h/mOh19Pogg8ej9T4AoSczOS4
tINvNONXDKq+Xn/G+yfU/3joaT3sJjtpBw/s17dOq/8ysw+2rJ+hvDxS696J4ff3ju0IMYy8I2Ig
ExLLjjq/mJHsgVS+GFDZr7/E1vDrBL7Jq3qpdz1cs4FgDe9oVp4Cub84u9eb90uMtrM+9s3w8GjQ
HqjYP8B2Llrz6ETfe0jteescZAcCe/UMom5nzbdeZd1ob55VOGC6+FYPXtRHpxpx6lz/gzzOTnrY
Gl2IYdlOUimZ9cFLCvl+CoGtlNGD01qn6+uwtZmEGA7iJUUHh82ECssRVMa9Gg13kIfuOr153Su3
bL2DEM32FMrwvslDJXJs4TSekzD/Su/j9fo7/HOe++/35j+meEAdIVCviWhBH9MZxs+IofiwNAFk
x25Hl+6QlOm90lt39G3xCIcSoU3KS1oX9+Aiz3XnJcEtNqYWGIB1R77ZDd0MRERHFsxzpumxdNYO
lLYTku9nLlu0z4PFEcoo0ODEXNvNXTJNnzM5V3bS4sYa2UK8IyYj05Ba471RT3Cv/VRSX5dB++v6
Gm0kRtFEb6XxKYBMOe1bgSulCAzzbXKjYL4HI1PtHGneP3dA6Pr33MOfUbR+kTmsDbG7tNOJjl7D
0QkWN+y3GECOg5bu5fobbU2YEPaDUYYol7Kpx8ToP0HYmM6QGUa2UrdX/9l6hBD7XVnDFbUkMotd
vwZB+ykoorsQyNn1N9jaT0Ls1ws4cXNsqGCR6w89qJZLXEbVjfMjBL0COw5xoWjyUMh5nCL9BP0K
eNNeV21rboTP+NhY0BqgcnhSpZ5R6Lyn/+3B0t45gGwML9rrwRb+X6yF4VlWPjr0Kdub7tW2aK/X
ZzGkHdRYKV4hajrLlyAFY+Mkp5tWVfTWQ1FpSmE9smlmVf4zxnxXu8Uuf1wffWtehO+2jQCGNSd8
t+llIVfQuM60HOR0ue1baq2PfZM94ctGDoyz0VPM5IdqtLJf6f1XRMOU2z6nlhC1SzWE9Lz7yXMy
7HmjoVnuZujsXE2zPcezd+1F+ARYQtiii5ioSVpNHAgQJkTpmkYh/cPatdVfiWEDwagP42B5GmCL
66uyEcmWEMkFMBeJlt3kGbHTHbiycgAB7nR98K0lFwJ5kHQFLbtm8jLkKiEzQzCp0ZBzJcvSdn7/
xnHNEoJZhyWhw5nm2FwUF9vRDzQb0FCNtEtnLm6f6fdIs8lHaUE9+vpLbcyYaKqnortbFJI0elWw
2k5mDl7ppnlb4+0/tnqFFnfyECaTV1ozIiYhlBjoeAj50Ee9qTRqm8L3upUnPgz21Ht1uLQ6oo4S
GCF3si1zeTJ6ZIHu59FS28/Xp2tjgQwh7KUaidpE1WSvLZqjGn6FlgleH1HuWD332ecYPmfHal1/
2FYAGUIWqAd9crLQkZGcbw+wFo9Z3MADagEPVi4ViAM8MUhy9XFyop39sHE+Ed280L1VCzlH/93M
ClUFPB7bwZ/YqelKpX1eoR6VSFkAw+j6K25sPxETUtVzNVrA7L0UkFF7h+xMnvsWWuE7xy1lzTXv
HInFNkYOwshU7FD1Rnc6qm7rJsfcdU76wbmUx+JS3+BvS6oTOxgVCD2EenhMmR917UkqbyotoJT6
7++AnZpZ1MMW91JZZr1nsxhmFylP5PavL8A/ZeZ3Jkg0dSyMyUhApE5eAs08G11oIcd4hHwKqLKP
viCmfpRY/Alp4CL12/l3EMlf9aA6R9IdsqTHcph29sJGbJnCJynK8rDVQnXydGk8lFHiR3rsJjkk
x/SrFMXIT2F1O1m3fWFFL8ipUDs7MbTJm+0Yg5ooDF0gnRmyzDxxZ27V9zef6AkJpw01fKB/np0j
9D7pxxoeINLIvhohDhXqd2paPrTOT4RGDskouxlU/Z1Hr+nvvWUVPlZ9ESkZEFoSVfszS5/pKGCM
2HwwcTZxDA0vp+QuKZpTAa4ldYxjtYCutZ5D66cSf5SCQDsFmb6zh7fWVfioxWWx4iOYaUUPIEoX
hzqtcEBFtMJBaWGAjTLYqD/uFWw2Lj+i4ST6yPBuwLp7rbKKXX61DO6+ASwJPX2AdwbuVD9en+SN
FxPtJytkJmdFb2cPFgnKHj80M7oo7Qg8UX7t1Rla3M8x73ZWdCtTCt+5vDdgr6G55cmZ8UMZ7cod
EejfCb31g/LObjHEJcoVrbNaSfak1L4bFerrZjc/yEqw06veWBMRRJca7eRIE+kRxsuhcBD7NDWU
cUFympUbWxdbu/GQJmLqTJY/lYwY5Dg+720pv5qF8UkJjD83LbmIoqsURLQDhA494HSPKhLzxl/Y
gpxA/xzQxjvKKwKt3rv2bn3/RXTbMBmYEQ2x6sWzfIygb7b1X6EdndAvOKgyJjmZBzftQG1vJ2Nt
bDIR8zbladyDbtU8NFiQee1VGQqq8/363G1tAiG/G4mhI/ymKx6SSqdw/G439kHF0WeF9EfVBznt
dnbzRu7T17PAm8vTlMSQcFoe1BslbnmfnTk4SWb6OoXfZDDZ199ma6rWnP/mIZDe1VRtbc2bwAXF
RnuBEf7h+tD/2Ja9E44iFA6y2lzU1bR4AVydAeVZmxxKxZPTTPOYDEpqftcc4ObaAYoIiNpDDVuN
JpliKEmNzF6p6z0A+9oa1VNQDVNRuMu0BPYvc0AJAPqi0eiI5WAEY3OCDYv01TDKyLxt+kXABTSS
FNsAHdVauH9x4BxaPm9D6mfRa4Zu0M4cbcy/iLvABZUcnxGJKGCeOk+5Sz8nP7N7NPeOODdc8Hlr
d24YW08SVnqCY4gopZZ4ca67UNOx9El3DiHKRuIVLf5UfDfDgRuFZzxbzqH45Dy3f7Uu2hwuMkb6
KUeB6aDe2TvFHGX9ye9sLNHvb+hUfZrlVPXsx/DJOCPN4nJYfSTKz/HZOu4szRpn7zxFxGNE7dAH
PeRTz/iIoVjjtZfgiND7j+ip9fIzJNRP1x+0HoLfe86aaN6EYDK3abOgW+nZxd9662vV16a6n/Zs
JpWNdReBGVIcZBGp5H+vEd71vIb2pP0oH5ZT51LxOZZfb3uR9QXfvIiFiL+eQ1X2TKLXgSnT3wX1
62wvO8GyNVHr7nszPmpJiIKHjL+g54KGHQJEX2b7tTB3TngbCfefGXwzfhmocQKpPfWQ6DgA41I0
z5bPIYS1btz5eGy9gpDTR1UNKn3mEVb8oR9ecZehfHQKzJ3ht9ZaiHFbammJUfzwjJbbdKAfJXPv
PLr1y4WTuCU7pTarDB1Vn3LIfdmEsc5nBId2FnfrpwtnNz0syiJESMVL9Rl5UucC5OR4fV9u3Z5F
SMYYxAFuJA0hcBiOyxH6z6vE3dk8KG7lV7u3561QEzEYuCo4NSuwhlr/x/b/P2G0v1JPPa+RFp73
UsbGGUREZIRBbkMCDhPPKsdPsnKH8NSLlv+GKgsYYzx33V4LZmNVDGG/SojLdTUleeRrkMaehyFy
myJKdg4fG3tKZOzoDurayLxNXhPF6r0lJ/nDkCkozST6+BFRJu3z9Q3w7ltQLBcuHaZqJyZuAYYv
wxM8IiUe3mFBs3dJffctGH39+5u0IUuaHgUZow96dla7L/MyfCiVX4sR7ZxE3v268gAh7xV9ImHx
RPGce/5hKZ17VAzRM76pd8/w66y9+f2THI2DojL8UuZ3sN3doovP6BnsBPbWrxe2UFQayBbVteyj
eGRlbhoFuXbCexLJfsi+zd4tdmuNhdSXI3rlLGMn+wWWkXnTPKB1dHfb9hFSXwIF0ioihjay4tKo
MtqO/fG2oYWsl/d9rQZsd1/Liu4ylpH8c8asZK90szH3IqVDSfVoaePF8JMGQ4fasNrnXsvkYz9Q
j7/+BluPEE4vcQ5Wu5Rbw1ec/KkKppe2mZDaM3fmfmt4IXQNGx14hOII3aH6oKG1nGbSs9mb5+u/
fiN2NSF2E1WB9NUxvBoET804PurL9HEKg2OuGrecuzlgr2/2JrwspGpGXC8MHGPs1K07oO2ahljt
bS8gBC/ifAgYBrLhYyL6Ictj2iy18tNstPIAUfnX9YdsxJbI8OhqzF9ku9d8E+Hz5eLIMZoVYy61
485bbK2yELw22B6I5r3pz9jvwr8/BqOEz8seSe3dgx1LIAQwQgtWKGmRjLELmjQhsJLvHYKmf885
EkqjKo2/Zawfb5wsIaQDR86yqQp1H4UMctyIjvDfvRVpn25aC5HpEWjhICcgR3wzRtTD6hfzae7g
/14ffWMhRKKHVMWkB9tgIYLwYrSfZOh38TLu5IqNfSRyPYAQqD0GK7KfDfHyoTHz5aMiRXvf4a3f
LsSyhoTTgPOG4pv28mACj1zwn6ujWzrlmiq2Rjp5HNFHrhR/LBsXkdi6RCTvpqoog68T9iZHzCNG
V0jta77co65xhzQpsglq26ODc9O6isDaGEUORKgGw0dk7Kecpo+oxPvoQN42vFjFQPh+WQqbyQmp
Hg7KTzx/3GqP1721a4Tk0JtSg7VSafoQ1Sc6x6H2FbsA+XTTzIili7Jp8ixJNNNH2t2Dx3YYouhF
HhTvtuGFbNAhKF0gla/5SQA7Ouin+GxYageMLS933mDjGybWKZZlamMj0ZkfEzvitpy+xwreCEWm
Y5SXynvY7I1l+KfK92aPJpKhowpmaT5uGrErhVaJFKMq7+ygrdGF77zqWLHejvSUZlzbY1k7tXL5
7foSbM2PkBewtZCa2sR9R25x5CraL1Cz7szadJ062Pn1G6nnn7rYm7lBoahU26Y1mRu8JpwQ18MQ
tc4j4vV7xIj3q+iaKlYn2rJFpzQ1bD+dyp+pVX2ZaNa3C+Z2xXBqk+Bet5WPycLRvdpra2+9lvbv
tNRrWo8uu2b71G/volz+iW/xqXGcnTre1vBCYI9pP+eTqmCLpNZPsi7dcYJ/qNJ55+C1te7CVz9J
JgMFajN4Kduf7fhcGtGxNv5EVnS8bV8JoV2BOBprjYPd5KTZsVIbrMCGAn/ufHrFP+QmZp6misWL
AijTgNya6cs5jk5ahDvZMvih7fiFI9/22RcLF0urmmkA18/PHOfP3KrhwZJQVUXiYCcGN5ZaLFhE
rSHrnY4+Xxpa3UOFw0OSoaCMiPpeuX4jgYjcjrjNKknKZ9Nf8KZ/jh0U/VzsElDKub7aW+Ovf38T
4j3mKJK2hh+yeHgXdY2MWnrd7CSQrdGFSCv1FvmHINV9JKCf567AJw081o2DC3EGxgelwIUPaJfl
/XkOnW/a3O+BwW3e/z/Va7anEGW9g5ck+jumb2bxHeYeAIdsl8gGrKtfrMo+a7Hy4foSbG0iIeDQ
FjRTs69NH7330yrHWS3lySyUm6ZJcZx/r7AiIbBs0nX1KxU/8xzd/IspOzcxADXFWefvzf5pCoTp
OyiS/mAY3VHP608Yr+cXNfx8y+QoIsEjktse5W8mp9QLZJVsjKgRtoqdm7a/4ggf0RDjOgVzNNPv
Y+tPHmbfzDj4ctsvX5f7zcyg9I/nGGvrU6M4Jf2rbbYXrCB2fvj7m0ZxhLgtBhsFwKowfSzFkHOx
w9+YC72UGRYh13/++6GrOELo2kaAdoCRkI5nw8R4HoM7VOh/3za4+u+5aTJ17qB+O34yacdgMS69
dROblg0pBK5pW+Dr85yhZedLI6+M2tLZAUpszYkQqSB9saedI8fX7Sx3SysFj74kO8eGNR7/m3EU
kZKBvF9Lmzdz/LKtvsYV0oe4OeKNFn7H6wmjLdQhrPoSO+VteeE/PI1cbVa9R8cftOVLGEvlwYQp
vDP4xvYUeRpqkmS4vnamP0J2OOGNLLvwaYuTjWvZziPePwcpIldjKVFRjLiGPGNMNhvfllCXtIuh
Iu+P5Fjo/AOTgZbQfry+ZbfeSAhn9N8NEJ986rE0kQ/O3C+nXiu+ZWZ/6wsJIV1iyDqapqL58ZAm
RwyijTNQSwRuOzQEO2Usd05FG7vY1v4dfDbyqBXiwqRUC523C/LwwMsnLLB3NvLW+EJwB3XaJeiY
px7WEw/dZD1I0l663lpzIbg5zuEZy25aPXC0Qzm0CQpofedb0vRbGwr5Fi00nEaEOO+TQA5sbE/9
ISw91Lqbw4ht5c6+3ZgekbMRpypFOlT6fCxpIk9rG/tBZqZO17fp+zVBRaRtoIyY4SnfOBx5o89F
V7syupixkj50Ax5YaXu+/piNa5si8jdSdUVatwVaMlaLmphyTOsnM8UewCzcOtfcUI5OFgkYm8Xr
T9yatnVLvPmc1gbS77FlaxThm5+GGRkHS6/jGwcXgtuIIK339ZR6ShR/RsnfdLMZ7fvrv/yfGuY7
mV1kc+SKRQteshJPrbSzvcxnAEEHBOTOarhQ85nuEr39gTXzobdwU+3bQzOvQmw5kpEZDoCfYoQr
+8l+kExoBxWmBrDsKbZ8QGX7WA9IexczziwTEm94HFjRnTkurtncpJ+lKf/hiYBAhmnJxCN13ZzL
KlJPqKnjN1IkeyJFG7lVJIagtxm0yBs7ftfbCNXrD5Wk3Q3pXkLaigkha2Q1Ngh6HVk+Z0lPG7B2
CdGKH5aTboY/sRJ/ub7OWztUyBpTX0iQVA3Nn8K4cA2nQXRv7OediNuYI5EKEsQyahv4u/lJMeSP
EQfKeZQwJQ2NnaS39QDhJI/TvCEtVmrhUusA+wyn4djXuoMbxKDdVDVURDZI1Q8DmvOS6StJ7iAE
Ck9CQYiQzmyyF2xbbyGkiQoq5aiEAY/ANORgD+ajqaDcbjX1jdO0PvhNHgoWDJmmPjB85AHPJZ40
oVWfpSk7Xt9EW4lVxNlTLbc5CHLGLGXApIZLLm8odk5Ypeho9Ra2Nn5s1SyonsyiVss/g12puQsU
ccnbY4CvtbRTZ9qaSeGYoJmLindLpvvxVPkGOmsHVH1Lt1FuaxIrIv7e7CvQMQOfKnwvMd/qdTjw
eZztfGa3fr4Q9CbVUCRcbYvCBt8gC+4+HnN/TcUeNWPdUO8kdVOIdghzfU5thsLMKPWHQh+/JmH2
Ys9z7WJFflvQi2h5q4+wA8XYzS/VfFzNUj9A+JyOTrjXKN6YJREkH6I9HQ16aPnGaoisjvmvMMzP
QbR3YNvIiYZQ/3bUSZHqTHZ8RMR+0sat3Tixg50P60ZeF+lelWSPhoI0hm9pijuZ+h2epU/WVNy1
9lqKKLqd52xN0vr3NyEfYefXmGml+03WHisDL5C5uXOWm7guqGmvc/dm+MAGWziHiuOHeeXh6naW
89IfymYn6W7NkhDHWN3XU6uojj8p2rOTKx/DXn0yO+NO1QLA6ZA/r2euraVW//0aSjFpmAKMjp/n
unLCQXd2a2VPPGFrcCGarTBFECNsMRTAFfTYxROgZbDw9d7pciOaRYrFqIUYTeAm59fBcKkGVKmr
8i4cjWOT7NVCN3aRyLJAhMFu4oQvU1w5GMjqC+5CwSUrpJ1r1/sVS0XkVmAR1K5sJsevptrNWjAZ
uXY3VvIxwPVA1vTTNKu/blpqEXgGAwxjgKYGC5DG0qmyITxUpv31+uAbSyHizrBiLbW+IGVY2nIO
nNnt9fpI32j1hDxdf8TWUggBXXc4+0HMx1bHTu8i3MyMoTwl2e/ro2/sVRF41gxxI5tSbPiYnDj+
0i3BS4zdws/ro2/9diGclWE1o9co56ZjUN+b09K9BFGIRzr2m//H2ZU0SYozy1+EmSRAwBVyI2vp
qt5mui9Yz3S32IXY4dc/z+9datSlxIxLWVkehBRShKSQh/sGJsA0A5onB5UHGaFbQIIsNV4Ti5/T
kFzrAfjVlg8b0cL0Dc2hoQiMsjqOvDEEDpfQ7ip+gFgjaN4h6Alu0q447zOXtk3njDhj27hYqssK
7hgUCYj0KRA1svmcD7274XyG4egAEzashe1MDOlYJ/3BmAUsFISURiic4i52fySGZaWD3sqhKJhq
hH1Vk59B9AV8ODf1bS/Z9yxKdSbj1lvtXPrY5qDUw8OlRk14O7d2mIppK6lsWLw6o7E3JmWTDBZg
A1DpgwiZ/XGkPnRJffV5n5Fu8/NmL82zTOY8uI0BiByo5czUBXiDDbsK8m2qo978sS69VU3ONQHu
5CvE7lo8Irv7gERUZzNGLeZcqnb1rg1qFsMcCmuort16ZjIsUR3tZkM2fnFJ7l9tNn9am+4HSl0j
OSTfGjbuqbOGdbTAQWgKbemU4jk0oVdvGa/FJuTTtPq1eDF3QZEqNXlXpipIRfSHURb78qG2HiKy
PrGWAhuzQvktgxxwMHy7vxoNJtdBbaDfF1BaXrxrUQHUVpdlbHvs81yt//hjtxFI3z3eMajP/XfF
Z5maXYnzy/cV6jnJdLHyV3L7L/hcbXE/vjsMfEKzPfZ3FLR6gxcH2dI8JX4FoSohs0sNOW7o3jq/
7lvLNBJtHhLqg3J7yrrvEEF0BdTgvtfT9y47kn6LPuHdRcSYnkMZE5V2abta36j6Bux5BGGFw/2+
m1rWkidq6KFHWnfN9zYZDyTvHolo9yxPdPpmrjchjdAJxbKp78ZF4332CMGeYtt7HrTQthYu56AK
+ir12+8p0orQO4KAzha6/N1Qj6Zvv7/ptuMHC51XWKRg2QmJjFMlrHDk1oZVDGvyjzTJyNqCJg6/
0MGtwlE8y6L7UjeQ7prS6mXfpGpHrQTkud2EW8a3oAeZjGtBKnXr8c1kHc1rZe+lqqzH5nsOLKQL
eUkOhA203PacFWB8zWNZBR3W1VHNd+gMfm0sSKz7ya7EB9rW3LQqyBpAAr35npA6nOQAQOc1z5+W
8ed9qxtMo+c8agi6ZEj0i+/WUB+honWglnzBHXzjOmxqXvNUxjtFoaIqvifFX+7wk6qvdfrvvp7r
njq4jEN9XHxn9EIWlGJVJ6rI6X7j7xPwAqir+SqvMgp946x6SJdTEw9ncSwigVvdUR7y1/x8/ysG
t9I5bawWtfIrD6xvqC2D2NDZmWk0uEd/2qhFNFn/Fj/fRAXg7nqSKrBKIWK+BHRxwrJpbeiqt97G
CExf0Jw2GPqGWJbtxZUzHMdyOgoQ74NAbiNimgykOa4nhpqO4GSNPX96qNzmQiFaUg7tiXC6MQLD
XqKz7gxjCRKfTA3fa0IjQIKPA15b7k+vqWnNd0fX5/kMlpY4JVw+9UvmhBYR/cbxz2B6PcOxQMHO
JVZePXiyF+eUs/Y4ujYNiyBgG0lpwwD0JIds8ibrCuLFZdBHmd1efJJumN3Ue++/S7Pp+hlyaoEX
83n+1qx4x/QAughXePXxvvVNX9A8uMgLScFGDA9uyBcrXSLwvDwBwL4v6Ov1dNmQS5Q3YOUn0oda
pSzG57beB8QClF/zXAJ0ptuUvhdbDDqpjlqX41LmryqYdtVB4wua585StZXNuRePQE/i4HycLJqF
ZQtJ6sXfSvSZFpDmv5md1D6acy9pnspD36I2MIXM8+n+DJta1/ZdaCS6jpoFv3B3/L3g9nOxcW3Z
WD6mxjXnXXuIjQpILl6mkft4cbDGyK/zjfOUoXE9u7BwJ5890VsxCz6N9oep2dhuTe1q2207rk7i
EduKQXGEl8X1wtZ9W8kfuQQxrFBtXi1QmZ7X8d8OvJr+7/vTaAjyevlcYjsWLsowhqBPLfsydCSs
6MeU7tKMgrvcAsSbXdB3RKDGerTiwm9CRewICbd9EV5PIUC6ufeheGzFQ5pGYJk9tt2uglr0WvNP
MU41b6sFUrPsVUIq1P5BrL/vG9y0SjSvbFTS9JZsxLWj0Fr2/XOntjTRbuH7j3c69FpzybVoKrX4
Slwt9iiSr9CkjLqbnFsdzr3cMLrpG5pnCnsqgQwc+GXKOJitFnt+bAYyHlCAk5+qTPYxH9atA47B
VnpSwfKWhNsc0zC7xdlJZBeyReUbIzE1rrtrSrvBErc5bn6rih3rghzuT/H7D9sMaYT/LvqZA63n
+gpGqn6O1rWpT15BoWZeH5JAXtL22crLsLTcfQFNpxYMrAJiQ7LrrhaIs1NHHLtqIz1u2Mb1krm0
IFLlQyeuU/ZqB8inic9e3e47Q+klc4k7uY0SUlwrZwxR+hc5uHsWzZachqnvmg/PtRollZjfkoku
pMPfiqt/OrWVKTItH82Py6Kds5x2/FLk61+r232TXr6BuzA1rflx3na5UwcIEa33Tz8NX9PV+3R/
ZRqivU674xddz7zRteIEsKw2fUimvx35jbjn+80bOq7XsbV50EwM5+LYmasIx6hTXWUbW6Cpac1b
HRsPfkEg+cWqwNKVzcEUqnQXRTxjOsFO34IgsVs4dm5pvYqkj+yJ7zTJbSbe7H8W1kmFwi+E+0me
IYb5Iut1Z9Pa1ppMXpJWTSuuEB9lV38a+jAvFna4P5e3WPXOZqIXq831jKQ5xVJpb69U9CWRX4Bu
CJv6U+af7n/CsBr/R/byxjaObGcXvFNWTAbkteonP32oxVM5b9xfTUtG89AhyMr+xhtyscG59sBT
ScZwKpp1qy7B1H3NTduAU9AVlhZYhqCQPh0t9mElT2Lr0GfqvrbTrtwtE5wVxJXl6Tmbq1dUBW44
k2Fu9YK0YATcSkIS/sqG4tVpkUnMe7WGvZWhYoyuzWUijb8R5Q3D0AvTnMpqJ4iPwwGIOOQqi5jz
4/7yMQR4vSKNEpAEciexYjknp2x9tcc56qut/IFhdvV6a3ArkhVSQ+Jarn1Ue2evE2Epf9m75EgZ
06vdWj9xReZbVmyrz0WWRbb62Q7jvrMNuU3GG8+S6Qz5+Dm3cBhDkFxsdw1FV3+5b3fTjGoba0dY
E3hWhU1E0JdBBM+eyDYigmlKNZdlFYGm+SjE1bHlM2tEaA/N1QMebF/PNY9dcmUvCtDqS+P7n3Nu
uRFoPORG301m0fyVjDiR+8vsX+bU/0FvVx6PNFvPje8b5o/KNtmVTrfa8KLbO4CPyievYdBQWY97
DPNHaZsEVTkbWeldpMwfndr2TilerHcZ5o+6NsfPl9ICA1Js0/6Icqiw41sXBJNZbs77Zp2Pdgd1
cB8T6gRVcWqLsvwwN8HrnFpbpES3lv7cBqmuW9TWI7bZPIMnpW4RutATF0I+NNJ7RvXwLm/9o8At
y2/sCw4M5LlfK8jYTYu3cTMw2Udz1aXEtbioaituFvpY9VZYS36upu6wb9lo7go6v6R1iUBegjI8
ePEIGaeNZIqp55qrKhDYth5FkJHC+nsqlBcyyJ+HoxqcjWBwOzm+N7OavwYcNVX+ipmdoYhrtZ/a
7tmRn3P7zJwLGJE25tYwDr3UbZAgXPN9jANl4ZckyM6o1bskYBreNQN6ZZuUkNTKAswAk9A5pta5
WKqNpt8/JFC9ri23LRTHVwUyQ7yKXCcako80eMnFZ9LtOhr8UdZWqATY+KlJYmah2k80j17jHu/b
xWT22+9vAoN0VO2Djc4Cqfp0JKsM6x6saNbW0c9kG21/LRy/sfseh+M1exSoUCn/dtoP0Nxj+ev9
/r+/mVC9cA1orcArUnzgFnHsEUw4+VZu1ZCdoL7mtbaineBQ9770XhK247PbFd/8yo+o9ULZQ0Lw
FJa2RxCD7HQBzZVZk5S5X2AhJX0tHr3JZWFKEnyhLvuNtWqI0noVG+4ptsjJlMR2O58Tbh190McV
PI2qUmwsVsMn9Fo2VY9s7ZMO6SI+HNNFXshY/jsGQThU9caLj2HR6gVtKM8WA50K74LSgAVVAv0U
rVk7R2Jpk42IbRrFbUG/8QvEaotJf03ioMEhIuG4fDncbU9sTsqH3MusjQkxDeX2/TffKWQhh3Xq
0mtC4tr7vNbnoPpx3zVMTWuu7WQZ5F8VrMTldOLZcs1a/xI47sbGY/A8vYKN8AFBFcKBVxQQCnpa
/eP9bpva1bbiOQWsSNmwCOH1wVlotDbzxk5msojm0MQXvauUSuJGULxyZp04Fdzih9bulo1PmHqv
+bBNqMoFw40Roi9RNQ4HXI72hQddaggCQ3PTlCq9lvV8hjhn5LhtgXhtfd1leB0JRT3WBRxKfddx
INcbNmQetgrwDdsA15JSVeOzLOgYtgGHhZDYDTuWhk4VpeMhtX7e777BY3VMFICwDs/bXFwHJ1Oh
cJrDItUBb/NATfJ9TylUB0fJamy7zhfBJR+cj9CT4pG9yF2sHIzq8Kg08FfeJxRpHsipQLboQUDX
bp9xbsv1TZgpHWsRaw0ZySFPi9Cv7ClagHF8Ybz6DfFBtW831iVakkLMVSOpf1mht1VZ9V9yAKX0
/SEYjqF6aVguUHTag0U3zopPWfq6AEvtnDky4TZoAfnGAP6X4H3nsKujpJRcZyegt4tSURfhuhQy
7HJ7fezclfxsu5qfOICPp0mN1V+ceOl5JOX0ZbDc4WWS5EfJR2AQ2EA7CNQU4qD6aQHAMxVIq838
JbNc9XFe/G7DZQ1+pcNCigwCI/PUeBek604g7Emd9FW19S/l0+NgdVul0AbT65UwgZRdlkMJ59Le
btMU/NJRtmQRam1o2FmdfUEq4uR2yRYm0/A9HU62WpCAYr3nXpp2PlnpD5L3oV9DhobkFwol89b6
9/6aMmwIf+DK0jFwZwsv0cH0MPQf7OpM85f7TRs2Ar2KTrqoo1sUUvxZm7XOs+hKRl7TuuTV4f4H
DPFOL6Nj1pB1amm9y5KN8tyhTNIJs5Y60Vy15YsNV9w40JmMdOvAm9gxdNZoyX4V1yUrAy/0qsKF
DJHlij5MJ4ttRT/TeG6ff/sZMiazrewESiZjmKGKS0jnOlSofvezjShomhMtCuIR1vYWrrwLXtTE
wSnAxwb+++x4f0JMrWsHlzEDKYcYfP8ivDL/3CaWr6Jqgo7SRgA0zYN2evEL3/F7n+JI6qe/66x4
TIT412qLjQVrsL+O1Joyr2TZCqer6tlDKvSmM+Ul8uROgxtattqZxNHhWv6EM29LJv/SohjtCTSU
4DVQrv3P/Un43xPaOwFcr0MjECXzyNKqh8KRng+KSxfVNkMwidiByMxjynPygc0uqG1y2rjRjAod
N3Tcxf3kNaSKa9BnhAklzV9LYa1dmKXNcLX8pT5zx/U/ynXJ7Gjwpy3Cc8Oi0SvbcGsZRVABe9SX
dZgUzQe/32KnCeA471lCcyhB1qINaOJfHNK9gsvq0knrAQzKIoRYKditxuXRGQbnQFFFebhvfdNo
br+/8WHsBVOSsjG/5k4aWp6I2mTet/p1JBjWTOe4t1fqZOr5s72sc1jYYvgQ4OFw5yc0BytWd2jr
pk+vi3IuTaeuNVEXEIFd9hlHuxpMyprYnJfptao/AQ0ZOvUWfYwhMjhaho7TlMqgQSId5fMZCuZH
O6J+FlxmkMpszKxhMelYsIC7UKQmeXFl/ZfS/tp7H3P7Qvsvlf1bOo/uuHH+MgQhvd5ssSQPlJjy
a7FeKvvBaWW4Vhen+71rCnR82Og0jXS5yq+u9cHhEE7ztqjPDVBsquPD2moIkmLw1EMaNzH5kp/4
ASXD45EdCIiU9t0udZBY13G6StpDaHEV6ux0bXOCUOHGFBsOkzpMzPFcCUGSLr8u4JLBrlU4LzNb
DuCfaein+/Y3pdR0vFidB2MViDS4VKt7ktUvOfzTLw40I/F0mHVPAVJGElJ21bzxgGsISHr1Gapb
QJIxcvWQJ0Woms+s2XBm00LVnDlwahfXEVTb+rZ8TagKcQo78FbFnbI2zhOGU7Beg1YpPAg7heVf
PFUeATm+TIJFfu48jAV4RYuw4O7GCc8wGB0+NnU5H1w3La8JIAuuAn9JXctwDrAxtu7G1BtmQq+G
VVJNNZFYugLANK8oomlgG3Hb1P3bgn6z60h3xePtbeF63VOBqWjIxZterenv+4vWEF111JgP2joO
rWz1MNTPFVYna8EzsEs2nFEdODaRziuGNVAPTlnnj9Rt/kktIY6lX08bbm2yzm1C3lhnqoFfT1yr
wLYDhF0F2GreHetc/qxtsQtAQpl28s3sxQlYn5fXDDT0Y02x9ZcbS9NkfG1PhiYPb1qQWj9k9XHK
v7b0hyS79Dxge82HxTCvNar8iysUQcGgj5qZ9vZwFmz4r2nFa7uyQAnXFARLcZ0dgauri+fcbN8+
oOPHMqDhl06w4uq2T63qr5ZFNuxt6LROfV66HVZ6GrTXIgMFc9p6vywXJbC7PEmHj4HUWQUcwlHX
FGroCY6GzbKGY7Z1QTL1/eYBb1Y69YZ6UEJk1zn/uA4U7OBb5cCGVaiTnltzbUuCp6AHzx2Swwrl
q5ANpRUGRbM1paZPaG7agwyOTVmSXsfEhwiuBJTGPXWb4peGKKBDyIasWqoqJfm1y+IueyJVfSDL
X9Tdynubuq/5aen4yslZ0j6I3kEeokl+VQ3YIVYfOkj3F49pBJq3OpC7yGXF8utYr3FaVS+DNZZh
w6xQ0HLrJG04A/3v3PJmCZFMtf5cl91FieQRPHqhzLPQLVEABAVUJLnuD+VdYzlcZxie/QaAgKxv
42lJPnalfea5H6/Wlgjcu36A5m+ffTOIufbzes2BMKdz9Svxghx8ZOvn+103ta0t0xxC8jKzU7zu
TX7q9xFY+POqjIIuz5N9n/C1T0jQsAjep0Mc1KAVHKbLnG+V2Bp6r78WS0taKuU+LBOskVOTQ1Bt
HULevSDh7qA5gJLVMhHu9fGYfsnAyja2LYQVf/VAbLKbXK741HS7FCTwLc0VSDEvQZJmfQzAmoUq
ZCGfx2zc2gL+FxP+SBygeW3jqlwwvquVJJcE1IVHuwpw5qnSjwko4EfrdpSe6tCZVOQycUgFojg4
nQ4C1eIZ9z/eX2b/qwB4pw/6KzIYEqYUYtB1HHxq4+q4hunBi9q4OMrIikDFeci+BFH59VbpCpmR
mOFvf0Z3zu252zjiGzQO+R/PzEx1c5cj7T3R5pGCpruHiEMkiv5zWhbfMpbHeAi+9Ak06BenhWYg
4R9QLPtlzLIww1V8T+BzuE6rmmVdX025G1xKp/9UyCwHqpudmT8/icXbqF8wOIanbZ2eygKfqjW4
pBbyY1lf01cCJt2N9/p3bzIYgRaQrGSmoDi1cesT9jdZ9c9I7/7d3Kg1qsb7FDRLSHIpNg4ZpqFo
4WPOgnSo0mKIp7o9gQDj5CdbOBxT3NbOucWMt2MUp/SxIAzERxaKqfKTE2xhDgxmCrQQ0ttQt8og
/BanaaVAT7kefOlGJOBHFmD3ASyYo7j7voOZhqKFkEBJVwrSQPIKCoiq708LtOyCfEsm2dS8FkJo
Mrsjnhz72PLB8A2+qA92MKsL0p27NHoQpG5x+M0mN4KoXAW06mOV9hAicfs+kmrcU1iCxm8z9KZx
MBhMnkUDzMTIzj2j53LZAvkYJllHi4nSo8M0Ygsq5L9liVt2DRXpZg6t0j/NoA51k3/vz7BpQ9Jc
OssLUY7g7oj94jdlX0Fp2yz9obYhIC3+tqbPJd1SIzN4nH9bBG+sNdR5Bp6TBGvJz6O0nQ8c2qm7
BqETDVtiRrH7AoFie3APo/UhKb46Xhsyz0ERFCpbkiFcil3ZNYQpzf/cdOlA8Yxx1IQfrbw5UwBB
74/DMOs6XU49ygrKSVhQHXiZ/fng1euBiTr06rPTPzCydcAxfUfzOy+bO1Wm+E6bfae8CysLvH/Z
54H+CpqXZqg2DrCGGdehIiqvvL63kwCUZm0AymTOH7m3bImem1rXvC+vumHwGAaxDO1BJvbBLbcY
kw3y7agc/+9aTTzpt0telLFMeTYsSG0mKXcP09ylSxAPxO6t79VUFcO3uWTegyXw2g2ifSbrqBLK
HpCc9FJLfe/qfi6HK5jLErc79PlSiWdIbIqtvMf7mdKbBf/b0QVvYqRBRjke+h8rZjLBu3fn+JFc
2m+kHsN2GkOHd08liu7vr1FDwNDhJ4sQQT0pfBFEjqcSDziun0Xg1wLZUo733k90qqJs/ef+xwwb
hM7VUyrqNAvpR2wQT4H9OICYOfD3JH1hOm2bTkqoFbnJPMayDz7wwHkM2i2KQlO3tRCRLiuIOLxp
jIs6DZfmSzlVoQi+3beJad1re3LTjKkQM/otMnoKWv9QrD/vt2xcTVpcwJtBs/gM5nat13n+1KDO
pSh/OtnLkI0nPOBweYG07b7ooKMq2rrz2h7Fz3G1Lud0SkNoimw0bbC/jqpoWDK3JW0ISsnaC+Ez
Hrte5PjrvpUMwVNHVHioP5TrIElsg71v5h+dShzsYDj4yydG12gdPt//jmkQmmuDEWKoExCCxm45
HBBODoNfHZZ5K61pWEY6Xw+KXhjwqmgeml0HHOnOrLYP93tustDtk292epkCZ0SGYIgLzz/7SI/U
6TmQ3SdIcEQME10NG1NhiEW6GHsxVOSGvx1QTVLFI+kRhz72Y3lhUNoCpip0is8T3zp3m+ZDc+rF
gjZ1GXQkVqt1rh3yPEH7j3hbzZvmQ3Nr5nRZ26ghuRT+6EWLtX6fhm7nmUWHZrUumCeTts3iNWhU
lFouWMkKayujarCMjgkZ4GyzL4YsnlYbNWZBMYSU0iZkYi42TkYG6+hwEE5IsCpZYgCsasMZHFDh
sEwf769XU/+13Z6287DwfiUoP1iOtBIPgG+ciLNFZGJqXnPkW93vTEZCYgdVrVwURzdYrgPdxT7k
AF/yX29z0gq17V4zxUHLjiiuim0wRqp9RPJoXnNmEOpKWSk5xXnT4S1ZnYUkxwmwn/u2N02stguj
ShxSJk07xXMiHgBVfmHrsLELGMKQozksJ2Md0DllsXSSqPFYmFjFA3uZnSFW7Ye1DfYdJBzNc+eA
sbpIMhZzr7paBDKR3Oq28Ky3RfJOhksHbcyTgvLx6EyxP4hjbTfQY5enaVAHPOxsASkNc6CjNiBO
FnSFcqd4HAO8Tpfx5G5pdRrmQEdqMK9OK3AzTfFQ/FbkQzsc5+E3OMCjCbcCvjEBBhvpeI2pc2hq
rRYFdkvOzxAbtw9rIJvYKVhwROXSj11LVcduABJGHbxgTsjHk0O6JGFdbYnWG0KEjthwyLo2bh1M
4Ibjp3oFrpjwqKl3Aa4crmM21skP2kTNU9y4y0tgNy8t20UdhqY1/3XkXFQp3qTiNB8OCShyCNla
liajaP6rZiJnxbF26ik42Li/90VxgLbW4f50mlaN5rbgKix56fEpFkyGSj0CDXigSMF3G9khU/e1
wzRxBtSMg1gjlkl/kuAclmN6HNct3IfBaXU0Bq8XpaoV3U8r99yK9ZjKf+4bxtTyzZffHN/sfGhK
O0XLt2K5dZ2jdNlaLQab6Ew+y7rIrJ6SKV64fe4L8CDWXbSo8Xi/56bmb1P9puerJ4SzNGKOi9U5
2NCPw4U7rDO68eptav72+5vm+a2mG9TVEygo7WfKykspgrMHZZv7vTfZ/fb7m+Zb0VhVUXlTXCoI
YHh/ub29YRdTy5qTIsUKSZMEm0jpsEuaZI/2pmqcySaaky629GfHxWIZGQ9Ltz00UDWU085XDR18
UblgkB5BbRTL9Snoj+DbDnO8HItpq1zKZBrNSzurXKY6QP8X7h29Wl1EvUubzOE6/IJ07Tp2Law+
qeZEGv5MVnUYk63cvKHnOgYDUH4mUBI4x4p9GN3kQKzssmsh6gCMkRSJn+Ro2ZsAgPQtgbdzd19w
oZqLBkXR93UVVPHkE/tXmwYsOcjKz/3D/b4borqOwcgXhfw1Kulj3k3ZxeF9e5rtwL5dqEhUgF10
35lD5/MJ0rEMZhehxu2uDhWRPzVh7cNv7Y3twzS9ms8W5cKJq6o8TtKhfUVdUNaFdcKcjSySyU6a
39qtEDdlriJ2WB6QDMpTdGmRaWZWUXywlqGs3LAemIcr+/2JMYyHaOMBc5PvsYLPcTI7/FOwjtWH
ZW23hvM+sNbhRBvPOlGrSAdrjgEDQBa0i0uo9XntX2WjAAXJQbT026NPfjmFY7DFymoY0v/68iZg
o9Yrr6ylpPGYTYNE7ZGLl7GRJtlWBDEl5Ih2RmlQ5vf/o2oH56mav1QgApu73y5vwtwnES9AwTSe
UxTr7ZskLRoWlFv2VLA5Fm2Fm7yLkfjt+O+uxnXUTA44FxmKmsaQBcRRq7eKZ8fzt257hgWtkzAx
MpfruFY07jxympLnYr4S0BCyZWPzN7WvnYoacPdNXmBXMd4c/PIAwm6HnBw3L6tY5PbcfHJBButs
RBfDytK5mOZ2xWNCOS+xkjaedJOjVW1x0xg2bJ2IyQlKNdEgUzGjaZtHaz37/SnnHEXIeQp2k8P9
yTZc/HQ+Jpe0ALpI+GNG5mhIIVtleyGnUH1Yv1jJ1xX6D/c/ZDLV7fc3Tmi1aw4CpQQfKpPHlrdn
2pUv95s2uJ8b3PKOb9pebcUoke0a2/4asc4Oh/RXCnGbUaZRU0CGS/xwkf3NV7ERJN8FljluoC2y
3m7Ghrn4YJvIW26ZieU0lD/cnIU3abT7w3rfYmC++O+o6gb8/i4nbQwiWf6XaHiAKpNsFL/uN//+
AsMm8t/mledD3LBPu5jVeIcVKk2+AXqEm1Vmpd5GKHl/dbk6dm0RsmqduVtjMc2RbfPQWT47XXAs
W3nusyc1bHFImGylrS4nm+i4tFUbW7V02MsorCT5aFMm1AboxTTj2rZoB1Tw3KH2jbTlkKnuUqfe
kyiqyKu8Y6Hkvsju6qgRVUJ5dJQAE7JADD/z3gMLnsrTdks92mQobaeide0DrZi0MQUrPIj/IffV
+HyXwDn8QtuXyDqM9lIuSdwrkb7MmfPBy7MENKoVPU6t/+X+yjWMQQeLkFr5drMSO84ha0k6LkIy
+F/vt/3+9uHqWBHpyREXpdyNk2G51JBnqvPyKx/8CMjyDSUxU/c1v/bZUhSTTPvYrW36d7MK71+w
v9mv9wfwrsvhlqtN8IB3x9rr6HIty++z/9T432j9bLmfRXOp5Z4JwDe0aQaSTpaOXdJrPtUPNwGJ
Me83Iuu7xqG2fhlb6r6e8rygV3el/4Ci5eoCaHTfMu9OLZrWgrbdTm7qoCbq4rWQcu2bC1i0PzSZ
+wrhtT1Ti0/oU1t7FEBvn1y5ApMNXQ9gadjYP9/HL6JtLV5TiW1oyTm59gf6NzmWJ+Yd+WE4OKfq
5FQhiApO1p5jDT512zLe7KfY21gq05xcycwPDSOPgBBuNP2/7v6RKEfbt4l/0zZLplQKiWFMEYlY
lEb5h2k4uLi7PvUhDxlGg1cGcZj3XKDwPS1wsyC1q6LBgmLUjVL3SPzfFgiRtzJlpvWq3We6lXPo
Snjkak85O8+k/8snSXq4v2JNjWu+DInJYfJb2GqdHzryVbB9/quf8L1BjGlC0S5NF6hiDucm25XC
orZ+vCed4qhTXuk1sLgT2n1hh54zbqXebgvwncWjs6qCm00SmZPxgViPVXmw5Neu2bC1qWnNdaem
kMRJbajaySoPnZEHB58v3x2oDe8LbfqJXq09UIEtvjAUF9//NdY/7q+Sd48mMLnmrVmT9QXAn/Sa
jMlJ+SSktf1YdjTqquTBqpyNi5XJQLdF+sZxbdKDAx9I7quqczzVsb/KevjAumLjgEVvHvPe3GqO
6hQJiLTddnzojvTEI3VuH7LH5USP5JJE80a2xrAH6OkHEF3TtmGIBsBLfpzn7lgIdciX9Fwm7HR/
Okyf0Jy2LQhkyLm9XF320qPAjT26cwxpj419wBATiLb3rjTrVWPT8UEkn9KORZPcVZMPuWjtFkUG
1I36hT0+ZOSi6kdPPKluY198vwgBbWt772Tlg+VV4/gwn+yTuuan5uJ+d8/2sTkn0XC1N26C7xuH
6Vem1KusgfgLvaKI8Rr4FSovtwTX3l/+TL8u1eOQWJB7XK7crQ8ZHtAmcOpbyt44nJia15x4pkXp
Dqql19pW/GynmftUla4EjC7ZF5oBMv+vA4u+CoCLQZwIWtR0IhOdWr/vL/n3s3qYXs13mfJBYTwg
tI2n4rk5zZf1dY1oVB2yw74zCdMvRvMMkkAIjo4Pq1MdCs6Oy7zFeW2yveaxvBwLJIXW8cGvm+XQ
8co/LuMiQy8o8uN9C5kWpua1XgMOfyABxgenuJD5PG4xgRmiJtPvQlbQqrK49X0MQnEZzlVURL0b
ztHtWBgctrAT7wc1pl+LamcFQt/HBOdMhGl+ytKvAgJgydf75jE1r22+VVl1CnX99Aoyy1OR/Qwg
aB+q7P84u7ImOXFm+4uIQCAEvAK1QPXidnsZ+4WYsccg9lUsv/6emi9uRFtulSLqtSNaJVKZqVQu
53xzM/L5vl+4/vKb2wv9kujF7EySbItz4MUcjvPUBdRlgdHz+i7fbMmt87vLU9vsa5LQiQOlBs3a
w71LS8a75Bi9JEhyXJrcFEE7ul9Fv+lyc+9HEJY8SLe5dMOb2jcTQEqCnRVEUSGlD4AjQ2/Dx/vk
f73138gfo9nZnlZ8T9jwj+CHvU1c/pVxTZCvckDyDJ1lNw7ppxHiebBCqE6YR915O17vl7v6t4gl
z9EVk+fsnoWfEP2LV9VBnZ8W9nJbOgoP5EpX77yYxgyGRJK0KIGI4bGkS9gbmrhTtbh0945rTzu6
QStF9tEag4x/r9v49r4Vbk0eZvP2xgMUKWRi1VFmXoz5HggCYskDbHTPx4kjt5EATenYr3bAWk+z
tEoa17+/UcQs7UHaZkAai+V98KrhVPfs1RrMw30SkewUk2++aVRUXPq5i4WX/kszW5sCuF6nf4bI
ljw/k46uXbcW9j4ewEF8qKLr+GR6rII+ro/Z0dacqupSkUdnsq0eCaAPxaXNjqx+ytAWb1RNVHqX
ucaIP6LOWpxMAMPz7nkUP29LTvmr0jU8k8zoBbhFkuqvKbryn3ooAgbk4/SLHq3z5t7npGXg1XEa
SFf40C0kA9LmuOiqjArFkqdoNpcZTXG1YQ9vUuF/Z352WdZNs2uVh5NBVwexkmroYWpLgo45jMyu
ZzNuY++SRanGUSisWZ6mqYCeKJyswR1Zn2z7+8w1jy5F6uoPEmrCfNetU+QLl3A50HAMs4NVRM6I
MIWEAOMO0ydDB8Gs+gjJvisxOv3EcbwO+cUxBMF9XYZAtfL17288h2Fntg/MAlhfmR2HbLkA7Tm6
rfuqpaX4udhX7rYtJM+d+ZByvEqrO1eW7l1zARUKs5w9IUPs0OUoTF1jm0rfJXN1W+CKmD5iNlpl
QddFVxBgU9dlf72b3vF0Mmbo0nXpZBtpd3H8spmuw+mDIYaAF9R92Qq0iDhzQZ7rqtnrS+9s1V1w
1cSS8QYdd8vRz4E3klm5zqUdqAecqYVoDkMR5srwgKRvdrvtBEmI+FquUcpoyH+Q6uNtJVIciNxg
3rmE2cg+m0k/Ir/51Ryixj3cXlqhn3JzuUhL4efjIi51mjdHDNdlh7XvNClhRfQpYwHuFafDZNlm
snmvLhBqWBNk6SOhL2muA3pWCV6ygtEupmpwuJnQ7ktuhDb7VLiXrfzrtnRU/k3uLBc2qZf0eq77
6xZWn/LwGn8yO9hPddzHFC66/Xr7p1QHIb0jx6Y2il1MiOXm4qnYwPDs6GSkUB+5u9zZgS0F1nQk
/etkHsdw6h4wAqm5vhT7lofIAHS+7KkN32lt3mXY/vG3u5jmgLglRbepSQbbqMV46cbhITer84j+
w9vCVjgheYKMFakwlgFeOW/GyB66IJ0fpybJnI8p++Exze2oEo30MsWA1z6UxMXLyLS+luaXxVs1
2TDFicqjY+OYomMshe8vQIWzbiNQXvKDa+bn2+JRLX/9oDf3obnag7uOUJhp8qPWFkfTHg7MuQtl
Hgcr3YkpszBQOhoofrT5UTAesWr9BCyZyGTA99rzO8UvuQaHeZk19MgrjX364G/54yzu4t3CF0g3
JKt5DiQlY0+2dD50TR1ZVNcdpPCZ8qBYPiJ/V/ASZac6/1IIHLHXPQ1+kcycXdqm0z05FGcsj4wV
ldsIYUI6bfrVdV/GNJmZ5iGm0Ht5VKwc8lRkNfR+qMQHwBCd9kKH+/R+QxAQ7CSnsOWVzboCfev0
JB7qQxqTk3Vk5yzSwVcpNi+PshSiatyJdMvFnS9r/thlGptSlEcteXjFAkwkyXcsvD/vx+3Awv14
LZLyw/WhR589PLkCACJGt01YdXPJAy11V7dZuuLnnIA/ARnois6zXtintEdlmR3N8xwITY5GJbLr
39+6C1BCdRAbrvnSD7cqe9l7rilNqZaWXEU1T9VuW+1yyfKp4cBxI/nPduFCs7zCCGTY0dTxuddY
iB4wARcRMb6OwxzNmOzWHMLVH7wT7MoE1obv5NPgpnsyI/rfl+EDBTKAgScAXTGuz6oEgwHRxprn
KjX/Mp1ZEy8qgiIZkbQpN2fs0EuYFMN5Y8dl+rbQj9exuNufpTgUefCl67dxAWocSdY2C/d2jSam
iyYUByKjj9q+NXbWVpmXtPkifrb8slaaKqRq01d/+0ZJK9YwRyzI028jb6H7fO1Dl+/TrhGKKskh
V7CNoeMs64rlMkVof/h7RKCIgcRnEg7B9NnWmJpCPnJbKuZW0wFzmmYy42nWLo8jME5XXSZXtbgU
r7QtEXne78vF7MNp/mWDK2J+ua0yiltNrmSX6ZLW4zhOl6rrXmdrvliNeXFFGdWdGTaV0FQj/fft
TaYJBaDEAHg+VJrNJE3GU3myT/RYJbPGh6sEJHmjpl5nv8pnRBT1GKAkD4iS0BK/botIoaByAVsY
hFUsuz4haxE4rDzAzqL7lpbClRqwEi3LIBZMAByMa5nE1rEEqCQuPVsGK8sQmmNpcRyQ2BPn+TjG
kx7b7SraPz3oHzyhhKDPJJuxPj215/3Iz+QyXKYEfE2ROBnaBNn7J/sHX+g2dulC0X+SOHDOTJAv
tb0FmMPTXQSq9SXvM9D/F9MULQcSxf8rY/BwD+3waTj5Ua250a5x0HvykmwYCH+03SzIa1i2cKcX
tJY33pOZ/cwxkOdqMfIVN4yMtbzbTu5lHPICpWXkdWlQgPVw7dqw9SaNsak6C6yrLN94bBdvMzL4
w3IhryJy/vrf27sMWzu8tpIhf324bR2qb7ka5Jvf4YyjcblFo5fZoqcJSFxuaK3CC3Kx/bJtT3P/
vK8BoM79/VfMrtl7sLgiUTF5l9zfnokvEqdyjvd9hPTYSSuMqTOAG56rhRYHxyvIi2d01Qsr+uUk
6tXTXHMKLyU3oXbrPvpmiQLCXoFNLqK6JgzVupIfYTQvLUpH3J5DnKcX0WnkohC73HVaI7to7Rve
IsLbTyb34164eG/qRgAVuiN3nq61m7tbNS2Xbj4VaGwSiCxWkJrpogrV+pLfqAGP5DIyTZe0Onks
GLrT8mHREWcqLmW575SBtVUYBjbPvFc+PNX5oS5OvHkm+b+3lVIl/Ovf31hWx3KfO/Y8XXb7I0rx
XJwLonljqgQjGW3mWNQDsBdJGMWds24RxqU/0DkLa49Ft3evUEm5vxRAmIJkHnafNj9HTMv4Oqb0
/7TjTycNRPPf5bI13J6LFU7aecUjEBU/iodgdihPbrgcr1fCEC6RFQyne1+D/9We3pxEQQyndHsE
p9tL+gJ0O3STDJf0zIL8iR6Lg77CqBKaZMd7tyMGu4Yas/1C2p9bo7kN3r/XwC38u8iuRJCFSRH4
Wss/7ngBZ1sAWrxlCjfAEQhdI/n7u/+DHLub2xWP/8G8TGPs08QVGm1VrXv9+xvxZ5U52RND4NjY
Ruh4czBbfXhbS//rQP9TmYjcobWiQXRrO0icPRaf7OMYVFF54oc6nILpAFCCJzucwvzgf9L83vtv
WiK3a+WuWWUprZCB6cL0VB/q01YEJP+vLSk96OKY9+NK4kshK2/LhpYr7hl6ys7jaTo7J3IYTrpq
0Pvug8jjLEtmt+XS4yOyrUHsEjiZH1gY/eGah4jiNUjk7q3Jo8gwL/iBIh7i5igu+T/kZB6taDs7
cfb19lko1Eru3Rq3rs/Fcq0c29/q5jnf74pV/mDKduyJT1aNJNu+Afm0pFnsuBZAdbg43d74+/CO
5A+m7C5twCzW4HgL41HMT4AvQNclD9b07NCD537g/Xe/Og1WE5DtnBl/Y/QzWLvPt3/9/WuJyM1c
Rm2PvLtiX5TiM12TofsCtLLbS6tORDL0PPX3bRLIqmL+lS6va3u8ve77V/Uf9Nl7DdSOvoe8wIc2
T5/7/bTNL6P3edw/3v4BpcJKd1LdFaTqW7io6gEvlIf9bD+JsPnbCbtTFeqsWvkrkllPbrka6MhE
Q+bjfnSO+9kIxyPmd3Hjce1j7r/g7h2XKDd0bWXa+Q3Ht1gngA8cWcKf6o8k4oc8cuAYy5A+77+A
/d7CGommJKNwWHKjF8aQmw6gnNDoOD3B4M/dwThNJ13qQfEaArvd71cIATBJUS1YnwkrLPIn1M6D
gZ75cuHeEtogsp/CBYnE+dnY4dKYLtmn+q6rRr65ukB63fr0qtHoIYzLZDovRwoIdze+rXcKxZb7
wSp/dk27yJBLZDOaDYh96QgKZsZOgtwwQ3u/r6ZF/sA2H91pYynkR7KPpRNk08kwNbGJwuhlhu2B
tl3W+1jath/c5sNuaNa1VAtLb8asd7PZ91Gct4BBDTh9ADkOw6E1P2Xobi3Jp9U/je7R6z/YYx/Q
EcDUKbCWre5grz+K8rU2zt30MS8fF7AJ9dYULPyhTzUeSbU3yV+0FRDuQcopLr7TncrGO/eLjsZW
qeuSl+CmBdaEcYPOnegJIMzH4rn46py84ErSlkW6IED1CVKsis7nLfUyF4gzbYnCo7dYp9G4D5eL
oBPqd8MxxFgT8IeQpBsYR9+D/73bdckExc7lljHSjHlVdV6PwU+LndCj8EA37y6qS2xcsvhioSiU
bqt5WczTvkcuOd02dUXMJSMlu+3qzYiBsW5WRiYgvzKOkqz97G5/3f4Bxb0uAyNbXettZo6NTzML
/bU8Ls4QOG6q2b9K6Ne/v/GEVe+tPM287iyWv4ypTprMv+95IAMhA5jdGYmfYm614wn1WxoxPHAO
t6Wi2rZkqCMpxi7v0cPbe1GONo1WEySq1pWMlLmDb1rAhr7YaBKYO/bKs/lOSUuG2VQVqFDd3Lx4
JlrBij2e6++3haHQQblbZTNKJ8MEkXkpaPbsUvJUsvyY08kKRtvWnKZCDeW+lREQaF7eAS7emz5n
WVD7/+Y6qjLV9iXTdKcROFD20J6X9bBl4djRAH1sgBO4LR1FKypxrr/7RsVBVUOHdHaR8vguIn7u
T0CTFVvAjuUxDS3d20ihOXL3SlMviyNS/Mp4KKxoiLsrFm50jZnMChnxLBTVaaJBodEm1Xlct/H2
o0rBnRVkQpcVWXHnozU9llwTNauWli7ocq07cPyw6ZI5fy3tg2nzwL6vU544kt06HjC66LpNCPnr
81xiLCp9uX3MKvlLlluif6IUdd+daV1+6d2iCojvvt5eWyURyXRBaD+Qsc/7S12Z5nHPGzfqQG8b
NGb6+fYvXAPed4J7uXEl75upTZexO3tVdkSfDKnzZOn6iFq/AKRypVbXhKYKMcltLLQ1h2rGLNG5
q2BjqzhmEzve/gZFUC03ozK6ZoY7owl2SP3TbFvH3hU/smI/L016GlY3qCj9AlprjZqqvkQya6vs
XK+uYQFGax3AVXAYkfK4/SWK85ZbU+vdG0Z/ywYwMPgpf3E5m93IsrnVf1syk2pDwqvW/3nqpkzH
0jcby3xwHl38JuhiO8rwjmOf9hfr2EZG1GuqZ+8LyvQkQQkA1xLRdviV7cfm/0wLXX+wauGr+N74
IHfjxdDtWNjO++KUkwms2FmzaA7hur0/hAN6c2nbAK/xa+H5dkyBkB4MFjga+vKfnOaPWd1pvKjq
N6QvYA3YJh1TgMIrK7459XpuufuT5QLPD91T810h4TOuf38rJH+yAdO9OLF9RaKuvFPq6ECc339S
YG3JU9tky0rR0zHO9th99U70UBxB3DCc/e9X7ufyeNejAj90VeA3H7FuoMjoF0Dvp+tno/uRlhqn
rZK/5LTrfBclAyNBDIgWpJAnRM/nAuA77fTptiW/31qHnUuu20dP7JBfSQNWhP/nchVpPHMLzN6D
b4m/AKXbhL5Xdg7IajpqAmUefGo1EbpZXcXpywkUr2wMb6ycPua5nb3Ujus9GX1z1wg8xT//fiz7
vuSmaQ0sthvj2ZzIYRTt9334dVt2qr1LcRmY91wyMeydTQ9oWnItjT9617ti15Jhu2nVAPphYrHv
r09sb38KExQUtndfXQg/IFn1sNcppZz18eptwHSdA1rsh9WM9rUBhvoUEEGjdXg16L+kIiejPAt3
Daq5C++Tm2Txu+EL9NPMaVxx3wVdwVTM0/PoO/6kmUBQHAyTrKbFaGrptKsfbzu/7GX/zD1Ls3eF
QcqDLM06Ue9q6TGj1iO6H8M066LJ6v4G6KzmJxS7l18rxVivPWk6N97K6jxv9BF9wIfbkldolvxI
EenmzXm1+7HB9nNh9Od8dw490ZEKqJaXDIKlAHsdWuzcN6tvRbEAkaD9gIzIPaEZdeR3SlkyULiz
1o27uX8cTOPTkN01ZYalJYtwXHfJRDa68bwPaDjNiixkBtE4cYVY5DFPYo7c2MBzH7eYtBSGfXCI
SFwr17gLhb7I050rHUmWjdj7NNhmAHihOfCL+S5WaPgKyZZ6Y9xaj7AubtuTU593PzR0TETvxvRY
Wrp6HEGnccDQAaB22z0gqxHtOf+Q2cWx3LNvIh9BTVTdF8jIeblymKremHY3Xmcb/ftoh569h94D
MlB1F9QZsLely2ZDWJRlYnFB58DADglVLbugzG1DR2Kr0CM5RTejx9Fvh82NG3BpBLm3fWmK5WT2
d96WcqquJvZskhEyqtwytkBHR2uecN4d7nI+cqJOVMbYesyCnu7jHFbV/MiGrTusXDdTq5KPdK/4
ZbvSIQONVkP4dja2cT4OK8vDGQBx0e1vUNianLOj/lSO7dX9r3NWBM3m5ojKBh1YpOoDpChyAidq
Wk0GQuHG8nGr5MsJVX6wyXGqa4hW/IQjyaje0cnVLYzFTbm/0Dr91iK0KJv0nukb+FEp4Hbr3KYT
FDUu/SWosiUEUqRG9NdL5J3njpwZ4Ubq5UOJuyvNOA9zMCk+GN3QP3vuiomKFKmS1dNNAKqkJDk9
269GEIGakNLS/OrKkQH9I/tWVUBiua1Hqh+QXN86mEPeA/0ldrv1xIl5rmfgvXTD4fbyCjWVsyWk
73anT3cWZ8IO0KkbtoWOSv7dJAZ15PyIw+tKDDy/OqFOuGVgToNDE2YBwpoHRU47pw68TvTrS9rg
Vf1alZiA+TL1mPL6cPvjFLKT0ygdJoWv2AIIwRzrsfWdyHPrx8boj/ctL0Xf9oAnEKXLFLvsIzH/
GcfHrv9839LXL3r7Siz3uSYmdt6B8Mdus4PhdwGbdJwKKsFItm3mhJgOX6eYAhOq/tRuT6n1z+2d
qxRKsmvTXL0VzbIsRh95hNNNmvbO0EumixpAXmFsHaKAbLGq57xl60s5e3eVb6CukiU3O2Y9MFnC
YoK7firSYBc6rmCVJUg2jPcqeEmbFXP4SJIspyElg4teIt+w//WZz+sitPbeokXom2MlPlYoDww/
jb7tUk3JQfEWkSd8SzrYNaB4x9gsWFC4c1B7P6oy8TPdfaQ4dXnsbhQ8H3q+Zgmr9q/VVjgh3Qrd
0I9qcemxsLqdAQizdoy3/tfil1GOqsBdyirP3DWgF/XqLkNrurtN9DBMjYOCdS+s4r4XmjxlB0r5
oVszyGWbLEzlGxwo5XV53xUqk0Z5NTrIpglOAq3jgW2KXxgH1QXzKplLZrznIK21HZIl9dQ+lT66
4Aw/azV3muKClsfqAPmFLkEwNMfEGueDK0awdaVcBNlmlkFV1AyzjoUuVlXlreQhuxnNatWU2lmS
lmD95ecxs9HI/MEiX+1mOZbeYz2uUZvfhehBHXm4bsoWKroVH9fW08uw5CTgfqNLgr1fgaOOPFsH
6G6zyvsJCgWegKDuhmhPP81280LmPZjGKWitj7WDTuHuiZUa76HQBXnorp/7xfYdB7rgkGfi9SfS
3vlQkemmfNJv1DSzLOkdJJK6BuzMeXPIzfku0EzIS7qjAV1qsdkUwOEUoOkGB6AX9b2nQz1XSUa6
pnMvdW0+9lkygsbKb+pn1jUa41Y8ef/r+XkTATSdZezlMqaxJcgzOE231Ik2cz92CJVXJ+o3netW
xALy4EnRW7nI1wKZbxzEIxjgUXJtTHFc3FqHn6P6Cem1wls7dZo0zRI+sBPU92gaxoNV6QZ0VKcg
3dxWRwy7nJAlzAsR5MBw7Kxe46lUS0s399IXoBL2sjzJXJsES83Gs4Mk5OGu60cePqmsZatLjFkk
fK6CdW6OQFC+c2kpxTA4KfNJafDETPE+FP/U5p2pu//6zN8o5o65YZpV2LQw/JC5Ppry6AfBUk2O
ShGqyEMnRins1E6xPCwr4P3nNqPBTM9C13mt0EUZ4RyUzQvwSiEYb5lD6rUPnl2cu1nXvKBa/qpI
b6RDnWkdNoO48eCKQz94p3wGFGFzr8ZI13JRtAwscbzAsZZfh7T+Xtb119vKqNq5ZKSpD/qffsy9
uDe8E4L2IyXDuTfs433LS0Zqp5UoC4wEJkb2zzB3j97+xTQ7jdKo9i6ZaekM2+rOM08wBRKw8WgP
H8fh5a6Ny5MlueECR9G45gPN7uQ63WEbm08G03VuKzyMPBZuL2i1WERRJIKQaO7pAXn8+4JPeRgc
LFczlAW6uA7ZT7usqmBYPc31pNq2dK9mllkUa726sbmaJOoGTg4l97/cFrlq8esxvzGimtPFS/s6
jTkpD80yxsgJ3LlvyT6RALAEBz5ObLcTGJZWq3/OlsW4L+EgU6hZjTF1s115cVEYmFQYom30jzZ3
NQeqUHN5BHzoUkBkeQ2wXowaqA0U835DxIkuK6oSu2SipVhbY6zNIlkbARIzFrBU95xQ7VwyUGMj
KNiWEIxDWMgyHpbQdo/dJxgqA5j7qS/8vqhycIa4Ub5izGiqz6tfn2/r4/vvdypjmFfttjvpvhdJ
YdcRCFEDq/hQrRMC1itn0meDvnqzRvVVPyW9devazOsZxpVM9bcKpZS8P+SYn1rY5wx89h6KH7lu
JPj946YyrjlN02Lcm7ZIqLFFKK3HEzc1dqBaWjJgf6rWvs7WItndHx1PXxrPeL19FKqVr39/6xqq
uXcMoI6Dtcz+CibyGQw0c6OJ9t7XUiqPym0Z6ukD24oEjY6/sn2mob/5P9xd5BoDfj+oBxX177s3
Te5k006KxOrLwG1IVPEFuaYxMNtvZPy+jLreNNWXSKbcD1O6ct9242K3nzM3Py/b9GpNuiYW1fKS
OXu1a/uGNeMUZn7sCjsa4JC6UpeWuV4ifybwqTwcl9HeAMggjKAmn/r8vJlOMK0Hp/jntg6plpdi
4ytvZ7Ny7sVz3/09GW5YZdVjA3hD2uoqfAoBye1o5kyGNTdKLwauXhn4ZAhytyU46uF43zdcv+2N
HcwNnYvMn7y4RrWYZahtNB+afAA+uK4HUWFp8hRcWqxW2Y7XQ/Av+1L97e2TDnVcJR3JiBl1m9Hm
cNcVkm5OWgeDsz/0dn26LRvV8vbvsnFKux3zvnZji+WPlcXOfPJCz9UhlKoEIxnxUo+5tZerF6MF
LY/mIm+iatIh1KgWlwx3GSsyZzlDXDWAklGUVQf2bUNHK6SSjGS3e2WJDRlmL+5qcaQlAIT7JbYs
HSSHwrDkFi0rtX1eLGi7oHx+ntFEtSz+p8nE0PGii1EUXyD3aWWuBcrdDVpZUPuRgoORoOUFI03x
Xaojw5qP+QLNZFAdCvLWDcXgrgKjPde9ylUCkqy2W7g5TLlVJHjhxnX12g2vtknK0MN9qbnDVD9x
Fdwbx5BtAPTPalwxC/isc6Q4t8DJ57Co7kJ+p1SeZjOvfQoEVWdQlRss6DfQZZRmOUT3HYBku667
17zoOyMuMIIbdJSei7X7tDnN8fb6KvFIxlun0wZKM5xAQf0iqIQTtVNXhkNJQ7PdNR+hCOL+6IQZ
bG+EMRSJb/0c/DSwcAimDxBjtzrk7QerNkNP3FfLo3JvTNesGdvLhqPQxk9+AdoDwaLR0KFcKAQm
t8OYq1FNuYleDObuD1P6o+kiK90/GqWuT+79YgCVm2EWTNqMmcCJ5+mz4X8rdnCd9i9rniB/rgm7
FE5DbochCCbSCly38WakoTlVEenbEH5co1Oq5a+ie2NyBnGA2WP2Rlyjv4CAvaFHgtbzdANaquUl
i3Yy8N3M+WjEi9lEKK8GExkP86SLSVXLX2+iN7vfWJ8BPAPy9/Y1tIDOvi802nx+uG1wquUlg26A
0NjuBUWo6LoHsrgPzKiCrdWxCqrUU7JnL5v8tVnwNKvBYixSLzJqFEH6ajzybNUMhSnuZLlJNAef
tJs7JE/QpB913viNu9av29JRLS1dyLO5eRP3vSwxzOGfha94c9uDobkKFKKX20ONgq+kNnGyUzWG
Hreimadh6ur0UrF3uUU07/rU64wByzdlGdjU/dZtjsZiVWtLz+DUmYWTrwI6z4sH1lcxnqp3SkWy
Vn/eMc/XYNvAEPnirAhqmdc/LVZ+V74QnU2/21NJvDYrpzJP8oGfeI5Ce4dEc7drUp0qyVz//sZc
B1Fn+ex6RmzOyP0UZjQwcbytjCp9kUyVZ3nVZyvPk8l1rNkO0Hg09Z+EXWf8mznuq3nPZCgFoc7v
n1BuFPNFwBdOMHX0MjTOj91pP93+hP+Kun8+HUEg8/vaPi1Y7RjmErfd3rfft7LPybGqrMx5bBwA
2WfRghZ1+nlua9/cQiE8xzhsiJD2L2A+mflH2nJK12ifLQtz64bV7hiZZyLnyZyyvXpi01wbWdiZ
eVsHbtb0B96yrt5Cl1mGh8RwZhjAOu+HObT5zuZIzLVYfq4WM+3mYO5ju7YBaK/s7bRjfKycg30l
YBjOAWRY/crNVTSH27J4/ziJXPrsd3DSLisZkm77VbvVK2//2r1RI+j31RAQ17/LeetJy1jmDgl4
Xg8FWz+vho6n532XDkDC35f22MLWmbAh2dzlUA+YkLXHE8uXaNqL6LZoVLuXNH3kTSNSgd33K3A0
9+6hRlfRfUvLFxJJB9KYWZsg396c6hQ9vfVORo3zUslGeh46DPiTYCMfEmK057H/CMidYBWoMOmQ
qFRKI11IxPFtp/DnOtnaMQuqhj2a1D2hkU7zAQrJyyXPZQH9cl9xEXtjVrKjvVTuGlO0ltR33RyA
Dvpde3pMxHBzgfwFeLZXTzwa6Xyf35Irn9YMeici0Ok8uEV7AHCgCDeT6XjeFJKXC5+9LbaKZEWb
NDsDsL71PTfHJ2p2mqlqleAlgwU6dl1SUraJM7QPxi4eMcyoUXnVzq8/+eZKokvrgUS34smGaaB9
qiMgKCcmCBluW5RqeclYGVlnoEFgyWKwDsbEn+YiDUlHNaeqWl4y2GEr+tWrS574eD9VjBy6MY0y
Xh1u715hsTKynuEXpQBuMk+M2nhmi33wRvME+PuTQ3TthaqfkGx2q9O2zFNojkW+efars3xfrMia
c43JKgQkF0At4TUNdQYUV217DFeQyjvglghIS7/eFpHqBySTdT3K0LkG1TS6T6z/vpJvIDi4c/NS
POC5vuiLpoI+Nv+K/mvm/FiWn7e3rbAomdW5aDKjLLcMat90R8d30MacayxKtfRVUm8saitQGlto
XyUrKMwj1+r2wHLbv27vWyVuyVx9JkS9ddh3n4pTu9ahldJ4zevDfctL5uptG/G4W4NKploDo4WP
z9CdyHVVK4WyyzXQcpm7BWFVkwxLdXBz6wy+1keMiQR80wF0qKQvXbJGUeybs+EL0Gh6HLP0CcPT
GuGolpZMtUH0aNacVKDamfsQ6NhzMAld7uz9xU25Cgqq1qZbfbNJDMdtL95CzTpo/dy+62FjyrOg
zN9LH1yYI8gQnlv0Ro/lw9robj/F3uWs4rBPFtmWESUBh7/kFtIEy6q5PxRLy9XbEUhLqedtDZi/
mzJcBUKNbXB1Q+nvW5MpE0/vKfw67tU6oXb3MIzVZ8CXnISt27xq+asZvPEEYsu2mfVOlWSWcxz5
cOys8WCSXRMtqZa//v3N8gOZl2xK6ZjsxneL/xj5Z7P4dI8fMGXSadYspHT40IDXmn1Ad3LskvHF
A7D17eVVpyq5mdUy1rmzrSaxHQE0dn4qTB1dtkooUkSQmegVnWpnTEjzLdu6oKheK0N3m77vv0wZ
uDQHY5hNBhxoYQ7BPqwBIDFCF5aK4evotmhU+5ecjDD4agytOybU+Wuff/H1q7n+uGtpuTJr9a7V
DN4wJZP174xL2qh+7f195XdThis1hAGC1p2NSQ0qF9pgOHX+e9GGMQqFkUuybS6cwnOKOiFp/bjX
wNrddeDkCoHL+Bo8rcAknvV5wsgWsSIPvXQ+F4uOnkGhMnIl1knHzsnMaUqI/7hbB2aMQW6dtvZO
FybjajRVMXsD2twSx29DZpoHuysjQnUwhSrBS5ZaOv/H2ZU0yakz219EBDPSFmroogd3+7bHDfHZ
1wYxo4Hp179TN96iLbeKCLa1EKpUZkpKnTynacI261r0hlTDUVFJk17Qfcldp9MYRkby3g1zSBx7
38s6QLcZ3lA3gO+mddUOAr4dVVwwGIaVX0BrErfdv9nmI7jJLFqUBugMCAW5RilEdlHiPNTWFuez
Yd76O6wXSgcJtypTNjhodQhOVdMn1qT25Rf9DRYt2HUw9j308GaW5Ly+DBPoP9rzrhSjP8H2Iqpo
i3aMFOWer77fnfu8fp7WZYPxwWQbbUMlnSxBlDLiba4f5wTEUH2CbXU5uY3Y1/pr61380GnuGq+g
Is2KDPewMC1B7njbOIZUoHfwE+JyBvISkdbLkyzONWnjKf9fuOx7Xrf1l0sJNgxs3Da2PknjOsAr
mcOPo/A3bmOm6Ws+7zqjLXIGy4xo5QcQkPxW60n1G/dIQ0TpT5X+Kn3ZLDCOu8zJMAk88e3cmvRH
ysCSdLCmAcHa/yRZAe7Z59D5tGtN9dfJcC47JVygzkCseQDvzkXN0zc2eR8ATt3SofivRvV3XdzW
O/bFGkYDWDdw8WBFiC5loNwC+zuv7Ha6oN3DXrt4KkQefhVEZU4Tu0yMoRXLaWI52Mc8u0N7cOmy
JYU++9i+tnOzoo03yrxIOMDgQbH3sS6YFRYxQ0/dunVcMq3pNYzfHFBbNxoVig8iRY9+ktPisOSf
95n9+sU3IztN6OZZEHZpCMKqwv7ilNmHLlvPo79V6zR4u04BoCSgutC+FqmgSh4XQn4us5jjkjn9
JaSL2JcwQ+24ugCi4lWskGnWfR4k3tC/qGjflU9/+awikcsoamXaRz+ubu+yT9nmgcyQiXWCHJll
QeQVpUwj1Pa6gvyYVZesjG/UUAzD66+fHuiqlrxErmHZF199m6t/qmnDdUxDawUrf5gBNu4agHQJ
OZKlTGY+3EVk2NhfDT6vq88Oc1jbwKIiyU/oORqGgwAW+7bTm2Z+ddU3Tl+rsqz7FuFkTe1RRt5j
0Yl7IOI3isym4a+/vxk+mLKqnrDFpk5VJoFTJ5bPL1kT7TuP6ZQUXZ57YHaEx2RUHaQHHMGwJGT6
fds2JrNr51QVlRbzySpSKgNIbXp5c+ysaIvTxDS6FqVZVAKp41oiJaUby3qJ3fnfffPWTqkqa0ip
PCZTn7kxIK3JWuyD7du62Gww2jNYoGrguIk89vX82+mGY638fXd4nXyCoCW9KCjcpSuLV5ClfpKb
SEdD7tXJJ8jYyam0MPOqCJMB5fxYLm7CgGESgu0qpOId7E9v52vXtqGDJS3JJ7/6QdinZdyXYXwt
TqdrM5MqcTnAWfs+DPyYuc4rn7bayAxxqrNydvCSMluRYcBh8ZhNdayc6Kvqt/BvBl/XRePD3BPd
EuAin039oSbqMKitBGYaWgtS3lpun9mYeQR2SR+qIE6X7AojnV3CzXLLkUUlcdkrkpDyD0BaPN8e
2uSMWoT23HZyPwqw06EpsAlARzPShHagp23Jp9ufMNlFO1njwdwbqOBoDAxz9cSaXLwsi7XT0/8T
EX6T11Xb+SVwEU1KcrRiduI01pDMDrcqBAZ31OkpUJFtCEozMD0AdGvnXLrqf5Odn26bxjS6tltz
p+tRRYW2fW93h74fj0XUJPnOTltbF4RGs2dvyWxt0saLjn3oHdmyDydv6/QUYd267hzC2QXaRRaU
2648DMTZIj01Geb6+5tVbcGC6oOPBG65tA/9SiHyFr7k0RbpiMEldXqKxZ+jklQIKCcqYzdzErcN
N2LVNHMtC/ROuWSd1ZdpC02G3i/Oq2Od88Lf6THaXr2MYCLq/UWmwqN3FRtTtbpnj+yscOiEFMUQ
cCdgDp4MAG6jtnOqrOVFVNXGfcBkdy0V+JHwyVAjmmZkm57kX+hqb2zYBrvr7BNub/XuGDYyLfs+
ru0fTdfHhb8FXTdMXMeFkVk4il4PMrj0xe4q72m+JbBqmri2VQveAZMrkQPGwDp1ZZSUvXeSOTnc
TjGmmWvbtR92S2PTqUnzfvnioCst7lpvF4W2b+tQq2gKuyq3FiSYqn7sqivEgv50W7oBKDRsTjrc
KugCPkpnlikd/7Hdc1VEcUb/t6Ax7bZtTKbXYrXgnozA+X5tqqsPrILiMqBczZgd9w2vxSreO4Vw
XEzfr3+7OPh6EL4m41b5wTR5beeu3K5pSxcpcnK+Meu3NX+fxl/7Jq6FaeNXXSQzJBnuVGc7zNJi
GY6g9NvIAoaZ60Arb25RFwiRZIS1/hME5LQwnE/dXRJwvq3DrEYokVDHy/HW7DnJSupHR31fCdmo
6psmr4UrrTwZCM7aVJbBua6dw2rVwNLuQ0baOtSq6wvwYKFciPo4T5oZ9JVzfQQpwb7dSaeYmJw1
qlXRyxRE2GlmBYe1K742c/6/245jCNj/KMzfbNtAmbRUhHAcZYvjgPYbsMUf2xFccWv38fYnTPbX
g8qV9RQK5Pk1mBLHIocu8o8Oaffd43VMVMVJ7gqcTtN2KA/z7CeRJU9AoWxkY9PstchiXucCmXqt
WtEwrgt/jntrSZym3ZmR/0JEDavdjHhmTRthAaWKGkRZp0HpbWRMwwLrlBBMqEqCgwwH1m76Ybdf
8qW45039LPOtfnnDfqUzQ+BS6eYVBLRTPqO5vKO5iAen/rTLeXRcFInAjtwyIlMLRaCyI0/V9aV7
03lM1rmu+hv3971qCiwfw69eiEu9c+kniKarMWnCYBck0LavZnvziZq26BJTA/aUsYn7ngPGVMZl
tfPcrbNE5GtORnrNbmswQ0+8OEJk9LjQYGNDN7i/jpCKiBLrCjWP66tl0F7s7lVZO4fWtkPIrTs+
XnOxZ3XZOcrLu3npzkOxxXVqWlotcNGVNfukjTDz9W7u7irvZyWTsfi8wy89qsOjoDYdKSbx8jcq
+ikCTJXmy8fBX4+3h7/uTX+9sGB47ZrphWoOqgyXfNcf47J9nKvHRUwxax/Vll++G7b4hLYtZjR0
iq4dqtSSHDKS6CRIClDkP9/+A6bRr6vy1utXNQ25A78JG2hMZ1ES5VsP0u8uLCauxWyYgQGJN0Aw
DCqDtFuWWvPyoQdtd1bYP2/P/l2vxye0mA1m8CzavK/AGVCmUd0dnNY51pG3saebjKOdYl1H+Qz6
IEhqskAFtDzzTdiLyXG0zTZTaEJQaCFMs/Ju8qAA08c5/UibdHXF4bZxTPbX4pZYrTV3TOFCC5WG
TPmxxdlXqKgkcmC/bn/CZH8tdhkI2EpW9urS17TK6YnnmVUcVzuzqXfnBxBK2vUW61Edg9RFPUo6
DIFG2YMPUkL3wfU2zp30/RjWEUglQ3VR2shvHQotzLWgk3p22CtlX3IWJFVwKbw9LyX4E1ooN8Mq
B5BrI9XljwTYOPKUzRsIB4M/6WikmpRCdev1T3AZu/XzAlpCNcTtiFaxjU8YouEvRNKAcHaaUYLW
9Kfji2Shu5oKYRctjFEbkYPvYnF5Nh7nipyg8bJxrDJNWgthEFb5svOxu9Dhm0RR2gLS6bbvG8JL
ByHNcnSDlmPS5dIm9VUuvFliln8Ot54DTEuqxS/UGnyr75AiBs6O9lDGfXiOLLCiZNOBbbE0Xjeq
dzYwXd+Hl6qa+2sewjObTICbT/swvAOz0rEei8dqbe/BhXi+bTFDttARShUZRdfX+NbUFPGVIF+K
Hwv5dntww3Lo+KSu4ZZdciz0NPuHnr72sxUXyyfb26iCGQylI5SygIcNt10k7Oa+DsLY4edhfFH8
q9f/8nd1F3hUl/ZZ/Ahn9By3vEX2n90aHbYccPGNUDD4kw7lVqwY7F5gcLLe0aI/OrYXQ8e1VB8a
wjZyqWmJtUiuV3BotzmsVIIExLabh3oeIUkt88PtVTaEs46yqmroq3pDrlJJRxC7Tx+IO25AB0xD
azuyPTfBwLmo0HE0vIg+erHZ+mnfrLVItoWfS9+2cMhyMygllRFBoqi2Or5Nnq9twlJOUDyAwnwq
rfWswhYn0PBb4/2IlLWrnOeBnvzPU6IbiP93fjuanktrOqkmeJ0icrptH4PX/AW0ChC8PXOwLy7d
cSTOOc+aZyarfalBx1qVZb+K8r8cNzhl7OTTcc7YUUBExinJP7f/gsF7dKiV1VE22BC7TQspzitv
Hmi39W5rWF9dGEUGC2n8MkNlo23vKx/ZbQadfESew3ZnZg6v/+rNLcCHAGFXeQhbNrEPzvyMNPSJ
d1sOarKNtgfj3SNqIWesUqHYsaTDXbWPkwyOqQdtuYA+QRQqhejWRaGioVznCWQ4ye1VNTmmFrhZ
FEUQWYXplTc9eKs8SDJfWuoe9w2vRe5sVwrKJHCatc7up9Z+sdBahpy86+UGbN1a2GYCigfTgOlD
1CXxIu/UNvIQbIrFGNZV54IA+9jghSOmP5CveS1PEMPed1LQwVBBB20BUjUq9Xz+ZQTmB81Y38FU
uJHqDcsaXCPtjbsXfUZY1sEudA2TEeJvgR8kCtpVu5ZVJ4OgBa6leL2Bv+fjkUZRkon2fqr9jXO4
IR/ogKh8HmgQWRSFqvbZdu9JBn1h59LsEreB02jROlUWySDGhGNn/5lHL2x4ZOXGGcrkMFq0jrUY
V3pNBKBzPOd+8xgQsnNJtUgVbQ13sa++6Ko4wtPE3PxcWL5RAjNNXAvUtZak70OGY0emHsJieciy
fmPvM6ymDocKJ6dl87VwWij0R0whlYdi5csht8LhbgZLz0b53fAXdGyUNa2gnRGVSnvxlZDuEG7K
+plGvp4330STsPDy5qB0mnL381QChB1usbaYRtbi1KrDsMkE0kDjrDEIf5IOKJRdMaqDoXK3m90g
QgpoV/ducq2jcty7bhOrYJr59fc3NoH4B13srFXpLIqTG1r/KIs+3565aWgtPiHR6lnQj1FpGBY/
0RabDEuwJZxgSIw6HGoFgQmBuLVK/Ww51uILn/unehPxY5q5FqPh3JGoGHBFq2bvFbK7Z5yVNo54
polrARrYXg0EO8ofnDSPNJyf+cpPi8w2rjWGmf+FVbIkhJQtLKfkxYm57ilsdrEzelQX0cEBJswD
FyYfOnkASc7ZzbK4p3Sfn+tAJQ/KXlHeIJtD/Ok1EO3XKJffoO/6ZZcz6mClGnJJqOcgqzSc13FG
ovFQdptvJiazX1f7TRR5zOKNKNERv+TWmODhmcUZX7d0bg2ZV4cq9azBU3wHy9uL/Rz1I7DLwb9r
aOOwMR72mUeLVRBYjG255HUqgIN4qnsW/mg89IJv3OgNXq9L6sxUOgOXg0rHIXjgk3fJ6yCp7a0C
ssn8WryqQHSK5AKnMDo8d2X1hFvfzplr8equYd6WkiOJSTSsSfSU2uTEl110BB7VIUszBWO6ZSuF
rvXlHmT1Zzn2H7t52thLDXbXMUslB6GqKqGlBVmndTiGSyv7g8/tVj7SMnfnfUbSIQVoxRGNI/Am
4DTkF1P0pWdtMtTjlk6V4W/oAM8+tNacV6RBsSY4tEt1YJ04FJvE9Qb30SELoZXzKFBSpS348Fcq
7r1oq/ZqGlo7SKJV2/eLKAP0ik6HHG/xWbRFG2kaWnP6QYGcT01wep43kL8KQduyJWVnSDj/aVW9
SWdAF3oLtzJ0ITbE/2x7jvvL6/vhqczbnMdTHRBn4wby/p8gelVXFbRmkoFcheOKmaz+kB8KslkN
en90qtOtcYVqUHWNrswaUx4WIlHlpjiUafCr8d4ayRtpB6JilU5e+BA4bZNMpbelQWbweB1V18uO
+0PT12nL55MTsUOE0rraVKs3DX/9T2/mXk5kXCHVUKdFbR3tqDjRMTvMdGvDMg2v7SbBKiOCKnSd
1mI4NFWUrO5ygLzK8fZmZXBPVwuqcV4ZA01xBSbA5omS5uwOcxFXS3nsK74zc2rRJf28q0taq9Rh
dnSeMg463pr+a/NQ7SsduNrOkk2LsucKSRMP/2cfr5EBQJ992G+cBA3PAH8h7NCmHIBuDFuuuOMR
IJ+lOEb2izcfVD/HoTudbi+GIQx0qF1AlQqLGsmzctxDNLCnqWr2rYHOaLaovnf7ARkug5LFOP2e
iibx1y3upeut750HJR1m186QKZkUziQBgED+xB/LtX4ZWBcP1Hn2fOtw2z4GZ9XRWBakRJpyxmf6
gSS8rc59UH/pwuGhn9W+S7+OyKIOVOrmDp8oQ34HMHET+8TfeXTTwViCrS0lMw5A7ewdbHRAETI/
VaTcqBEZ3EeHY1WK9cMwRDi68YwlWd/MaOT1N0LMNPg1P71Jc0XY+R0aThToAptLAdiOGsd9OUgH
YVVzIT01TgowpugzumXjOeNf0RZ1hh7Hrr2R6kCsskOzTENWFF2j+Qlsto8j2CZvO6XJMFoGDWTU
B4yGVZo7FORUxVwPv7xg8F9vD2/yeS15Km+Uc21ja3SWJbGq9eSKBhoZ1ReX8F3E4h61tfS5VKG9
8AHWKTr7SKfqZbJewVW8B2PnER2N5feVLamc4fVZdRgC+yjG6LBAAPK2gd7fIImOxuK5vQjSeSpV
S3nu1+JFsi5xrS2FkveXl+hIrA4FI9tBE0TaZINFY54r/tnKo3lXviG6NI/FFiAVQhd36XFN1rq5
TI7YqI6+7zlEh2LVcysbZYVN2lUMirQF/EdRHt7JWfzLRLjVw2yy/9VwbxIDkYRHfkVVSucQso9W
rLLosYumjbxj+hfa+UfWTpQxguHDliel9VL51mVoRYKA3kg/729eRJfqaZ1JNlOFtMlWN5GR9VAx
55PvHVC0OrTZ79teavobWhhXnC+jmEFQyh0GJuSXpaUfvWGJK7zJ3/6CaR20IOZ86IqaBeBqoUtK
fX6ORu8pcuuNzcUwvI7FagbHB3Hx2qa2a1+iyP7H61m8hlul/Pe1ez2iA7Jat5r6UWKd/Z6JJJNT
CMGP0T2Mnpoupad+X/FC8SDaxxDQlUPmjF9u282wMjo+q818ZrskQNkgrw7SeqnbIl1wU0A1d+Ps
ZXAwHabV+EPkgwAIZy8l7mVRuDEi8iz6Dqo49Dh1UH65/VcMuUoHa0Vjlg9WlY/p2MivPsnaRATO
r9tjm8ykhXmEtvYIso5jmmX1oQfjfCIhsQA6qa8L8EO3v2HyMS3WS4cGJajgkcoZ2NJwDW/dNh5V
dNo3vLZTS3cGMHVADFZiOPdOFNdo/HftXaSM8GAtxFfCPQ8yztej478NpWAcsjbW1WB7HUO19rKZ
e4KzlyOjw0Tmu9GK2piT4ELXLaYLg+/8BaXqBldmkFmD/q08zWF1HMZ9W5wOogpH8DjMHsw+rvWx
48GjS4Pn2ytqmvTVYG/2ntpawAEf2CjR23NcgVYPjBQbNqfvXmmIDpwqKR/9Uf7XCA0il9mJQxUk
TfYxsn0ofH2lxInJuoUoN/0PLbhyH/yGY4tDHmeSxwrStUdmgQr2tpVM7qOFVTPSiPd0UaAYANY1
Y2ffZ+cRT6bK2cXR6BGdrcpa2okOzEHkZsuXyFJl3BTRxgnAkBV0pipFmFO4PRrQoLZ+8BpszBKQ
mL37pq6qkwFEEpQWrANvisOgOHV1h1eNds03PMkwfx1HBUmUso/6qU0dNZxyz0vcwULhuN6X1XQc
FYvU3A6kbPEakx/DAHqektwTe8s1TbO/bmpvQqyIIIoyo6QL5wkfOvu7Wtxnx/l62zMNfq8DqNjc
dnIOMTiqT4cS8+d8HwaY6AAqJ1znMhx95DPJYsw94aCUuj1rk0m0aAUgaXUrx2pSl6A+T8MyOiFs
p4SF3bBRcTJ9QgvZrIBQRTGCUjWAqJSEflFGm4NndTv/gbYT5qrj69qDWtkaURKFploJBLzYG1I6
mVS0uBDrWeHx0quIOpVLY4lTG1pN8TDZdmvv83xfMxLLa7v3QzWmPgdQy6fnyKePRe5t3J8Ma6C/
i084sxeO7Y/paodpbZcx4d0HDyyxu7zI144LLTThp5YOY9qOU1wR/+h1/1hDtpF0TJGl3QZan3HQ
+SwoG/c2i6u1ego6vqVNYbCMDjHLi7ZuHII61mCDOK4CBF5W5MDm4X+3TWPYsHSMWYlzmVeBqiKN
ZPEQOdUhmL0vJJDx2jcbvmM4k+tgs5Bm0QgM/5gOi3VPyNelUJfRZwXeJNVhWrb2RZOlrv/wTfZE
7d7FW383pl44JV4TJsxbD3zn4wDRQWczeAIgPop/4UXrufeyRwGJwZKJ47510BKdh50w5NfZg3ku
iSBJPFYiLvmTGL7c/sD7hXWiw848T4lBVMuYyqVKgOY/2YP6WmQM0hXNcSkeXOF9uv0l03prGa/O
2165wYynK+dzDkkPqD9kzoOzfBJoSr79CUPIBVpAr0BdzmOGgB6X4ZuFZ7JkLdVWtjCFhBbPQed1
MwnGMWVVfpry/gFaDf+AqRaX5ODz7fkbPqGD0iCAHBTDuI5pXdrHGTAaDqJjFLwgGy3X19vfMNhI
B6QNq98ufoW/YXP+qJr2jJfEDTSQaWj9oDIrIBgnDB0wdSBzcb+s/Hx71oYo1jm6Mm8Af+qKOMjo
U69+F/JHWWw9nZjGvv7+JkNUaFOqoobh5DznR6iTPC+SHyvfOe6b+tVab4aPINJag21xBPyKoAGf
n2flHXm1Rb34rs/4fqCFVYFuJcHrCJKCw69ZsTjonvjyGuU/b8/+3TXF8FpIOX0QSbT30ktl0X/R
AvI/VpM90YqhtYAKR6tZoQlmXbqWJqqXpzbfYpU3zFoPJDsfi9apo6sunOhOWW5/63m76zbh+3oE
QYNgYpYoc0A6cZue/DiS7F7KXWcqDK9FEajGQzlRQS6uZZ/mLDzgzxwzutUV8K63Y/irH71xRzuT
bpnNdY6OCTtdCp5YMr9E45aYoGl4LZjKwnfAfptZl2zszqHvJXY136Fx+rDLHf9iu6PhUgBGV6TV
EHRDQoeJnQMu3V0VJFjH+9M6Y9PhPtShszkS5GmwCyhxl1uEzCbTaJHK/Ml1Jshkg4MVvJFMnGbG
Y2iWbZjm3Z0cU9ciVYEsoAOpfIU2v/JioXwaWnh9bNeDKOinGlXjWe4pEuJLWuCCM9wpPTKQS1hO
SQfh5mqlcesvG3nBkNF01KcjXBEs/kguog0vrFx6sKJkSZHnL3gI3+ILNiyGjv/MKxBg2SOHI3UW
u4umyrurpoIdIEFYnm77qukTWiCD4rAkTofMDBKmxM79Qy4DPKzugqXAU7VARjnYWRsVQltzUknQ
FKk3fp+CrScZQwb1tDgm3B0Bg0AgDAGqzXOvmmRwdvEHYOrXj77JQTU45RgnrnWBdDy6Reu7euHJ
2ud7DgsYXgtir+vyqURH+QX822jdrZ9cD4HWbT2Wm0yjxfFQrxT8/uAO71T0FKpIxHgv+bnPZ/Qg
RgU4yytMXdnXs/4KBU3UPYt+p2W0yO2UPztVhS0XfC7HiWZnN3DjYVIbHm+wjI7/XLuybleKoOrc
5T4vnHtrlRtDG4JJx34KmcmsbvDy2PfNHXTdP4yj+mWP9pdddtexdU7U+p29YvgssJ87Jzqp0H7t
QSe1b3gtVkteVALX6SJtJMirK3Eqp/zS2myjTmKyuxasXWBNRTvgJZDiPJ+FNRCCbOfMr598E6o9
q1kUzhO5yJCmMu/jzOnPUbALkOz7rhaqszOIwGp7evFsB3ic4TRWxVn203Gf3bVQdb3VRYW9pRe8
DD2sXZj4eFwW9VZd/Lp8f4GuMHstWinzKge9MvRil+KeKxcEQ/l94/B4GKsN+5uWVotYtO4PEO+B
ga6a2xUfz62/C82L88L13eXN0vLBCYM+KulldAdssSDEU8NGnjHMWofRleHgWkNQ0csULofZdY5L
vTOUdBid6w9F30nYfIR4b1H3sQTEv4E23W2PMSypjqPLVWXNNeP00oro4FEVT6MHLo9DuX7d9wEt
VoEnFKohA72U7AEPNKE9xRKqD8H328ObLH/9/c2izm3NgXLGotKsPOHFe4ltCEbEtwc3JGEdWi4q
u69zBdsXk/PDy5xjm9u/FrFFZW2yvRata83tCX15WNrgI6uegxp9xej529pCTKbRojWy68DxKizt
pFSCOsVFqPB02zCmobUoFQ7LMha1OZ7Np7PA3b6PdnWD4KytRWk9eHnPeAXunVEIfhkCMfEzhLus
LVjh+4sK9os/PSYP6JoLHw4Z0SLpKbsLe1xPRnsjFZiGvy72G4fE9YEBUsBY2jfuqQvBDbi2d1a+
bFjeNPz19zfDRyWEP2RT9GndjqfWnR6D3D/bOILsWlgdjAo101DKBj5TQRu0DJxzFewqaWFhNbs3
qsDzhhDI7MWKRNYdcIM7iJ1qg/5fUNS+W8D0OCGYFiVeqqKwvheVHXxqp1J8vm2c60zf2f5szfbd
MEzdil7ZdKDDORNLDHXij22YJX05Hzip9qAXYCgtpaG25RU40rPUDrKPQ2jZcbs2Wy/zhsjVYanS
Kj3XYaRI3UEebE5PoPo53DaPaWgtnc2onBWottKL2/nLtyUMKj8evUZsYJre93zQwv7p+R4rck4i
zDwL7SSw10SC5B7PWftu4ToitRWOH2TEKtIWesrlGjyNk3uPfuyHvg6OewwEHrk//8E4RFHZoFR/
KUnefpuXqw43pdkG69f75kc75J+jWxInbumN80Vxuj7JjoGizq+3Wt1Mo19/f5N3pPRnaIEg78xq
STzcLcHyc7htlvcXFr2pfw6dBYKggxFDZxaIswCnaSLrtMz7ZEjRpffn8LMqPTReO/TSrfkBGeIO
/WGxU23N3mQYzS3tZi5yYjtd2kwLIPBru0DKL/y0zzTaPos6dFkELutTblE7RoOtBVAQPbjVVhuL
YfY6xnJteEGiNcCJ3hIJ3lYvY7iFMzYsqw6vFOUUlqj/dengQXWzaH8s1xYfJ9+VDgAA+nNZiW1D
8KaEaZSVn8vejueq/7na6p/bljcZRtvGa8GLwekx+4h8dHInLrJdLSW+p0MmR3+1FpfaXVqsziEM
prh1ZZUsdoRLW/779uzfr416fzHdBQ1uDFedQ9J9Hp3nwvskwgeWoZH0e8/kxun4mrb+3g49osVt
sfQdr1Tep4HwT91ysaz8k2etjxb0KnBojpupT4ei2ZfedB482haW2wx4mFmY419A0GU/2lxkGznI
tNxaFEOldGwcieV2sfHGbVn5x0nIrSU3ja6FMcrFWb9wCMWvElJ3Zce7xFPOFlbTMLqO1fSrvl1K
XvYpGq5Ovhudl6DZWOKrt7+zxDpE0xFzu2ZXCTUwh5xGVR7Wev08+NWH2Q+/3XZVQ5rQsZpTGVRL
a1kIBy6xrEMctd2PIVs+7htei+Nhcsu5AiVE6jfybgGwF80PyTLM+/xGx2zmfHYVl8j+QRuc1Vp8
EHa4wWJjsv11ud/suP4KcW4m1i4VUY+u3TruCpynqnPbbJjGkCR0krvCGV1oVyERrfnHwn2mCoVd
8ZGjD3y65MO+PKrDNO0RWFmrgYGkeOVu8Fw63evtlf2P0f0959Ridma+C8nPpkkzKJ7lXvVSua+e
/Id7DIDENQYGLO2y+mRXL438dfubpjXRAjmo0NVV96qCpLl/mZ02yZfmhYdBApK6fR6lYzcLBPBM
MmRVrx3jdl5fW74lBnr1nHcMpuM2G9eBZhbJoEpph5fSyT9npbWxGxsMo3PfuZB0DUhIOviOlId5
sFTM1sxOPav81tTuFjes6TPX39/EBG9JLdZGoI1BDJBYAQX8GH6gCwhLxVbrsMlI1zz15hMCrx2V
KiUegrrsoQzpY7ZJ82aa/fWTb4aOliVjU9jCLWGQpvlcNtnFbXFAiqrjbf80bMm6KuhQRkpGE0IC
2pcgznXuGxQgKm4nLdBN86piNLOMcqvabDKV++f/aXG9zgggiml75a2O6JHTfbLhno7n7LLcZb6H
VXClSphbHqrFO/TOFuO2aSW0OFbBYq0LhORSIliCLBgr8kFO/1vqjaKnYVPT4YpZCVEIJ0OeoFaV
qjY/5H3xkFv74B6ejlZ0SUGdNQ/6dOTZuc3kMy3LXQUgT0cpFkzOoJSEj9rVQmMaTctJDXwflMTT
GfEGr1SyGTHxgHR3OFscOuaeagDUb7u/yex67DZqgHyGj0tqKI+CXp+Ko4Nypg3bmIbX4tdD44cD
6cc2Fd2zR775y9Ow5TCGUNJhiSsUpeuO2m1aNApcCyiQjc2GUUxDa1HasGzGpoU2uo74caDAV5Vv
PR6YDKLtwGjgBSfIQIvUrqOnNgqTbLC/dcM+sTHvL8BUO/q51wOUC7MfCrs6lZueYjCKDpjqhnzy
aoGlHJvXMBxO3bTTSXS0VEZlOIFRrocWa0XioZg+993Qxe5C7Pi2l79fhvR0wBQvysXjod+m1Pvo
9N+qHOwZ+Uc/+jmXP29/wbCuOmaKeE4RRc7cpmpwjhPAsfY4nNZMbRwWTH9AC9OqqPIpLGD8pkpr
1sRZ/u/Y3lvBN7El/mo42uqwqciNrkrk8HnmvI4++gbvi+i1WD4w7+BFW3uUyYe8P7c/8H/Ilkts
tpCN+VR7XRGLvPmybwW0oA0CPEKv0dU/p+JBol0iZHbC1+W4b3gtcNXcF//H2bUsR4or0S8iAoQk
YAv1tqvttt2P6Q0xfaebN4ingK+/p2blUVulCJb2QiWkzFQqleeccVywwVQWe3cG1bhNd1ZuUsTT
bbByvDqQ3XXbEhVsH6QorlUdJRrjitQBJXj2jbt8Uycr+l6Ugqq1yIZMDkFAFnkowfQegPHdpxtv
v2rPVEYWMbsCQXl2/0mWt9r5Ui5jSAZpiMwaN1NJ85hwOpKvmL4FfXt+ncX/eLLtVq02S9WUkHFe
MDSjL0X9QpZPzfh833Y0uZPaKVUFoJ3lNces5atLH+v221D3Ybcx9qi9UtymzPMTLHrtPtrOa+Hu
xup8f+Yah1X7pMqWlnHqISpY9Y949SPam95DdTupuGuSOXklrKy9tK148Lg8SIs8U699uz9x3fCK
uyYW9aq0jcWlJnzv8Cxyiuo8kvR4f3jdjiru6lMh/ZKJ7JK01SPem+Cq/E20xY5Ymwj1qat2So24
qw+1zdFmMMxHlyVfuqLZZo9qpxR4mPg6UCDL0vovWTw0LQvbIUqbL/cXR2M0aqdULPOC5HafXTwK
zpXTjD+ax6Cv200UPVia2668uxUG2dT4JW5P53IFbqqLCQnjlf4GvZGJL0ZjPiodmeWi1ytuIdfI
RP6Jp7/y2T673bYXRVfV+EzrapGTjfV3Mxq2VhlBet2Q6egmrpyw0O+gJHPhVivxTqDu3zvLFLrM
9ND6MQMEll5x25Z4klU5TvB0YLu2EQev+W4VEHIe0jDpJH6KP1rpuRKxIQLpPkhxZB/QmcrL/1Xf
Sw9d2R/SGALmzAS90JXEVFay2vWyeWgbaGlXzx39pwjovhDjvl3Th2BqrnXuhbzwXlqIOopy2d33
EE34UPuq0qwBZdw4VhcP/JGUImXpjpzQJnRd02OPxgnV/qpukrG33uLrRNNd5QY/CE9Mzxi6sW9J
zHv/G8UiUMEFyWMVRJmc//FWZ9sprDZXpf6Eq3NKgjNtGzDhpHsJLB7Li8P9hddYk0rciY7lgs6U
InI06UES+wSizV3NTJ04uuFvC/ZuYRI/z2r0ysRnCf4/0Xvntu2PVb4aZq9bd8W5rdUd0GIoqksB
LYL5RZpSH924ilMvReD1Oa/bS93gLda2gSQh4A3f3V9z3eiKBxfxPAVtgVnXzvKjTJtsx6q13JYQ
qsyd4JSKwcmetxAMyIG0gY7UtEyf7HkbcyR11eYquyxAIlKgQNLU8pjftG9p8jkIOsNRrFkctXvI
cwK/tmQcnBmYI4vR+ZSg6+z+umuMUe0eAgorlTJP43NAxmMDcW23r/YAuxpWXjdz5RCuwMs8i6po
ofTs7IO8fpSLSURaEx7VriE3zh1GPAydzvONhAEkxLLcWdI7lk6y7XFUbRmSAy4lzTjVF5L5BxAK
nvicbzuD1YYhYjFB1lt6ZYPKw5my0PZ/crqtEqDKiZZWYZWVi2JJ7KOnZ0GdJK6WwzI5O6gKHkGP
ZOKb0+2v4rZ5UtnSA+HJhU3fY8c6FLFzum+YuiRCbRyam7WAlplfXHo5hpNfhIuod94y3Ioy0MuL
luko7CTKalPd4WNXIGobkeDVOBcMtYG6/Vz3D0R87jax21Ci9hAhTaznAZjci+wgXp2OEWSfDXb0
8Q4Qte2yXVefVwlm7XYinNvlXIPZ6f4W6IZWnHcGI7Y9Zrge0ZEfobjyOk/MYKC6oW978O4MbOZ8
zNMcjHaSzeSfsiv6k5eLeFOVh6i6omhes5b4Zv613Z69NX9CvrBLxuzl/rroDEU5Yd06g5Cij0cm
p8/3sTWfstI6L47p2qgbXjloewC+Gsnq+NyB1J7O6Wlqk9DyTHivj+MmCRSXXeVMkPKt4jKU9h4s
V0dBxRdKljAd0v9tWyDl4ltKG+3RdiBAJDgOYWVPaUSW5tWr5k3M/JSo/VUcTPmuzX1xsb3mpi2S
F1D6zEaDT2l2QG2xitemH3E1EpfCX3ZZ3N74yffDYqIw1Q2vZMbUs7NylTB+116fMk/8IHN7KAoT
XlDjWypJnRjiPBYclZ5xAUA8cQ4V8wwLo7EdtccqT0RfrejIvaQg/hyFfaDN1Z3tKBOvmyxHbbBq
qnLp8xG2v9pOlEBHJwdTVN1u0mKD2SieSzM3GUC2hsDgoyZQxemuK5e//KqKAj/f3/+Ej2vkRG2o
4szOZ2gBYY0GJ2yL/9VyCbvgmyBvTnpZi3p3/2d0W6G4MXTYiF3U+JSgepocOwGnzW8wxf8ove5w
/xc+NFPIiylmyoO6Xxzf7i5ejq77PL3RaD6ILIvuD/+hmbqeWiToUJ8hDDCQy8pGJ6oZJwevq00s
G5rJq5CqzE7bYl5AY9YCWlKLZkdI91ZxE0JRN7wS4fLEzSWV4BFHd0bzvWjK8btoUvmAdjpmyMw1
66Ne/0HCnYvSmvgZOkfNm1XncRtOTWrqUtINfzPfdyewk88WX5wcgqj+mH2a45ilIYX4pyF9+9A8
XU+FV41sAvi6gLJMac1iz3kJaJgoeuSe3D2UyewbIpLuM26//+4zgFdeCjrdZHwJ+LVkU5ePNutM
mBbd6Lftfzd60WeWM8/lcCnj5OvasGYHvrBmm3+p+h0ZDgGBV9720k3kCIW8sCLdqYo3gaywA0qs
a5fRmqiEtmIZuEXUsfZa+kMbrY61JT3EDyh5ylA7eTKPrL3MUzUf68Ip9qCdNFi/xsH+rcS9W3nX
6fylW2h7qcogsoi89Kw8FMwkZaczT8V/C74ktHV8JOTQqAinfDoAavyJBulvOZm4tTTGoxYFACx2
xJCw7pKgVnhdCndKwDcZdJ83xU+1KDA6+VqwsoXop/iH+v4JIojH+yP/u4N/NLShbV+J/GsqV9ct
HQK9rCUi4hkMBGGS/RDe8BlvAnvH+WyTn804HijEXv1p2ebLKtQoHerSSdeZXMpkebVKv3rsEsEN
6B+NQanlAt8VsszrCYpxQVWFJcfZn3tzGfLFNj2bfnjyY9luhvDOZtuiSjIfieNF0OU7sJNQySbd
Q0f99Ql9dDQcPILlzO3q7/v7pDMwxcOtdZ3ndYJycC/IQ+P3LBTgzDMczxoPUUsInlekU2zfBLnt
a73+FGV6CfjzgMfm+5P/uKaO1VISmCrL7GGyQZfkpD09FwuoNCGLd2SDdclscUrXbAotoOV6EOqN
ycL3xGr2939bt3CK98upHpN2gmAxJc0nrygPHUrU94f+eNm4WkSo22noVuEOFyslBwTfsbdD4v9N
hu/3xw9gS3+6JlcrCQvUktwxz29kmJ2zb3nxu28AFfVXJ5wt52FqQLCRBu2BN6Nhoz5eLK4WGCYB
tpl4BtYksCkJ7RbXIFl3hjRBN/htGd+5zOCzqsYLBKS106B6cXjj/71A6tmwGbrRleO7kWM3lkM6
4Anik2xLaMmUhhCpG/n2/3fzTnKbgAozg6hzau0ZA667fL6/wbqRFafOZxkMawt52HRqr0WaPyed
CdCgs03lwPbdGRSDFVI+Lw4ikp4Wm4RT9TpNhs38OMRytbIg/LSY7YH3EL3x+Ytf8+6Qd659Qpuc
IeLpfkFx3MDv8xLvlVD+Jb+TpXwkGf9U9dvu/S5XqwrzLBuvh7DdhQbfbZf+mIAimtf6y6adVasK
0KsqnSEGjy2i9LwPFjJFRV1vKahh6sqRnZLKd9x0hNnUySdnGEjoydmkR6ZZdrWiUKZusZJ0wF2h
G77G1fzmjtmO+KbWfN3wt/+/c6asBHtnSvPpkgMRQyuA6l3rrQ4yQwDTmL1aU+BrmtmLhdlboBNk
AYlm2iEDKP3dKNnPbXureG3Wz0ysCxgjCZoNDiuzm0O2UJOSoO4LFMddVqgjrzUWKMjYWXrpKWPW
Y8brQ2nU/tCEHZXy3kryKsWJCAZe2blRMLnJXpbuy/3V0W2w4rbOymmcZSA3tag4Bkl+aNP6eRo2
FZNdrgK1ZNcKt2wgNgD870/QgyZhtkhDTNOsyx9ILWdgrIpLcPuy6uswkyp088RwlmuWRYVogawq
9ZcK22qn1Xmu39B++sYtutu06J5ytJK49Hw3A4tmX5VXnsaHLE4eBDMpqekmrzitRbu4zeabTTI+
hRMog0O2dAcu/P22+d925F1UyDuvsljd437ji2/VhNYRHzqmAMqZMlzd1io+6+CNli0uTN5bFyRN
hQiiMrU33c64is/K2njyhcUHSPa4w98OJJN/9XQwdfrqpq7kznWdDuhNuJGvNlYRBkvb76rV29S5
AX9S3DWvpchdKMFdWi6zfSWCCuC4wjT67UT6IINVgVhsQrHM7yTIdfP55MT58xSfiyT+JCVIeNKN
8m94KPyv+QTUuSWSEJQol+HsiepxsE1UJJrVV0FZE6mGpoXqwiXzACEUsxThl/s2r1sbxWd53gnb
l+A2Zkv8DU0ix8ALF5+c14Ut+CFiUADS/Yziux5QZQPNV/huwz5VnvcayODbbLvntqp+W56pwKVb
p9v/33kwwL9gnS4RIpKqHXc0oGzfUSBR76+VbnTFfaGx7TRT4+HI7ZevbEFkJm29LTJz5cANRsrS
eqnA0Vw5R9az8+yvr3m+CWfkchWFtVDaodG3wHm4BnnEY/+xmJGS3F8XTbLAFe9lfur6ExSYLk3Z
PnVuMIREdt8EaGLC2tom1cZVIFYDgR8rngsQECypA6BBX4YzH6t9NZW/7n+GxkZVLBYVAaQwmDtd
eOJWUdV0B0uQL3woL9BrABi13haoVWCW5ZdOIFwIHy3MeZjT9hmvc7v7n3Bzpw8inYrKWsbRcmVt
Txc5V5dgASN9EPwNsjRDifQWyT4aXvFiOmfB4lZlf0kYi1iM7txyB2XlQ1E3T0n8maOx1mBSGldj
iiP7GfjDpxj6CdkSpMcioc5x8OJ04+iKI9tu3de+C2/oHPYXRRsf0JS9wZE1zqCyWk/uVNqLi4NS
cucBFLwHXs+X3uchF5Vhl3WLo5zFnhfMfZnhPMsIPzqsksg+/W2PZHg7/G8IXasEcvMrVr5n9Gdn
5Szi/rRx4VWwVulmlY/0BDm/a9GwIfXPvgMs9L7xa6xTxWvRfl4CwroeWj/xwR5Ci/wu253NwLPs
+iErTemExslU1FZBZOJUNcfy2yDvsmRU5eyN5pvIl1yuQrZiHs9p3WONKurkP5s+YS8AFZoWSTd5
xYXt3LeypnGmix/z8do3Iwt7dFlCMoqIw/190P2E4rvJ7EAoPsYH1JX8Z0UnBkNgDSthYjbTja94
L074Wa7NIi+zxw8jxOTqoDx2A90WHFTpFh8cqpQWSFVsObDID4bi2R1AgHJ/cTS+q3Jdk5RWuT3O
8lJAr1PgZZIEP+6P/HH7GgxH8Vyvbau2d9PuYjvTKY2fhuSxiH97NN6BBm7XJs9s/CtuiWGZNLug
IraAmJtYvmIXpHD3BXSS5sQ/2NRU1dYNf3Pyd5kctXOwKkOo8VIF6KsHvZZtPdDJ1MyjCRVqo0Fd
xdMo2gQPZWj7DRpwTvjR5EK5a+QXe3jltjC0c+o+Q0mv6dpnTLYEqVFviyhj7YikOjtkjalQpvuS
2w+/W6fCT2LPc3EW8NmLRGUdqiH9xwMGzXHHBy+zvzYDNXyLxnRVPFch7CkAH6K8EDqOYZVn34bZ
BP3R5F4qoGsN3NjufCQuftA883Z9YFwcHYqjrc/jB/Q9GGKT5nR2yX+Xi9SOu1S0lJe1bx+y2A8L
Ss5LEFzQDm44hnRbrpzOxVS1HZ1xo3ImsWe1EzaZ9VR3haHsqvsCxcvruaoAs+/lhTvkWtvA6wX9
qUmXfdmbIqDmC1SIl+3ETbCOrbywlV4nb43qNkjQqsG2xUAV5xWLeijzFvcFG/Tj7nWUoPB9ZJbX
msq7mudkrkK9IFNd9ZOLRgdUoCLPfnaKpyJ7mOhX9Jvs66DZj8WPyl1CGPSeSBM/ncZBVPwX6SxA
OCbCQfCbAiZST30Z7NKxxE36fojX7L0K/+LgQB/KcpSXFIhcUAmHHncujQ0+DWJqn9f9hHJ4Z6sv
bS5hXi4O13adwlKwnzH7UiXV8/2P0FmXenznqUA1oJGXKQPenRbJj5aPN/6I3nAQ6n5A8fHY5nm7
9jhioefx3WfNweUI7Xi3Ptz/AE3IVRu9gGASPVsDCcHq5NzIKpTjj7itDuhXuUK+2ulMeiq6vVBc
PfGSam2GSV4GERxYax3yonsNJhoCWbvNFdWWr6SsHWuMEQ/H1vrFsumbFIOh/UEzexXplRd4Lh7n
AZkOaK47r3jqluwJSKFXkpmkMDRP02rLV2DVLqk89NRYVhfVoohG+ga5+x3nCFn+bgCykwlhYPHS
eLcKAeuDlTNOERXjohAXL6gT8LGbbo26wW+2/O4YtytaNUEM6op4meaQdCiAOn5sklnXbYXi1Dau
XR4DsOSS0Oxp8Vnol/Ind+OQJyaGD91PKF69xl02gsULSbnVPbWBt2fdeGB+8kZLvr/vd7o1Uvw6
KRNmp2uH0GRX7BI7zhjOQcFe74+uiRpq+1eXuoT1CT4ga8WhkPZTWf7TScswd93oiitD0rmLQc6O
yI37ethQ8ZJP0A3o+sxQYNX8gNr6JVJCyDQiHc+G5mcdjEcv5nmYDfnu/vJoFl/t/ULXDN7UFxw9
vWRpVJL1OEujdpHGeNTuL9Ll0l5wq7skceNAWbjZT4X4FhfdT9CxGtIyTYaptnqBCcV2mICHMUlF
RNbyJ+v7X7bN1qgt4zhc18yUfuj24vb/d868oDlq6HiMmnosuvnMunh6cfO0HI/jKL3fWzaEqW/7
1exagSDZfMlH+4KXh+fJTU/3h/74gGPqyz4Ie2PU6uvlUlgSCjEv/Xxa2h9Lz06e8126G0sRavOa
tKsh93i8XrIk3hcTeQyWZN/wbH//K3QWq0QkMGMH68Ds+dKMwxfZz2Pokvnn/bE1B4/aqobW1qWQ
/TKD+XWIJki2l//LwU7jjHTncT9cZB+W42hwPZ3lKheK1mdLnd1+zKnz3egFYYEOr7YDj4/33My9
obar+yQlQslKlG05y/kyNtWjZXdhNjchA0rQEzx0m+FLa701RWr4tY83h6lNa0EmG4d1tQRtW9V+
EsMISa6Uc0NWoymFMLVnrYnJDByQN1+SnkTJOkex+CrJwYXyfZImz4HnhxYwcWzIDdHlY5dnassa
K8q4yGwkB65s/wLU7hRM1RMe2w22rP2gW+R8H1JsF93t6B699K0bdgPqdU1xQI9G6Lj01LD03JUk
Wsbu4i/BpjydBUoUQ8Tv0XqbOJdu8HZi9U59mx5Evq11i6mIuTZNnAZa2EgPeXfmwfeONQ/Vsi04
qkTkaz4zP3Bxx2gt5IB+WjVhgCKq4Rr2b0P7n+8gaOD5727wuqd8TKrl0rl5SGkVzYV99LIqwqUp
dKo2TGweksTaSxrv3YFEKbPP3Ta2AJepXW9BSVmSkWC+tDE6cpYAXOJ2OlYHax7+vh/fdO6pBIOa
8gacz+VycSHfuutLZz7LYjapzmtGV5ve2toFK7CP8yWpxEHy+MEBqdSGidueWpvvCclGK+U19GFf
O17s28WkZf/hpDGy4oFQ3BNDBlT8ta4DGcUFeGnxjm0Ih7dB/jAoDK74mp8kVDAb07aG8zT8yrpz
Pu2szgRZ0Q1/+6Z30aOMWW37vb88eI2ADvYpsNC4be+9TUx5mL5y1A526/pZ0DZXrwQhf5Dth2bY
8cJU4/wwuGJ4xd3ACTS4rpybayeuNb/2/ffSBBr6uFKEsZXDNUnS2Uq4bK7r07Drzv0R6fn6uTjT
Q3f0zpXhLqz7AsWfwMq09HO2NlcaB1MEfXvAU5POi2Cvcnff8v8F8XxgQ2pBHpAtt1hmu766r4Mb
Ae1No3oX74KIlbt+jKxjuU8OjsFg/2Um+ejXbrnjO5NqE7waiduvOcm+PDtZiIwHvxYf5MHD/eDr
sgNz096EINasn1qv7ypZcep59dUGGY1k8ktb26CF3iQRYHsqx1o748UkbUVzbTzwo0DQBl3uhm3R
hA2VYw2UeWSdOthuIumu96Cw3hlufLqRb/9/twO1a2cTmpCWB7Zgwq2IeP/tvinpVltxZ+HNMXTz
AlhSDO4D8JXTtQuT4K/7o+vmrXjz4E2BlXgxLMdOH1fb/TYAe3F/aN3EFWdGlcNuJPg0r9P0bSnP
5QSgdmKweN20FRcmqcVGMiP+t133PQXXV0Qruol5y/bUivuI9uqudrPmGvsAjKIjgTx1uOEZluXj
fAXDK86aiqVMWT/U1+b3EiUncP9ERYTa5eOyq3bZbqOXqlX30a4Fan5zfY2rJARHcjixHYpO9/dW
s/5qcV2K1HEGvDpee6i6jk0C8fr9/ZE1VqNW1Zk7s4kGMEgq+yScZrdGXSkoo8CdNhUfsAGKr45k
7F3ZZcExHU7WWO5pnIQxgTxFUkTZbAgImlNeVaT0VuTrc4ckwuli8H30Dj+ueVeflqX76WdZvOVe
gG9R/LdcSV8zho2Y6ydsw8AeZtPT2Yc3XQyt+O+SZAWPobJ29V007nH5qczd3bzwM9jQLrSYtsU3
lVsNA0sggxHuJXsA3Ev2F2EK95o9UOvp3VqU6czS5ppBPhJp+ife1U1EAjzT9SBmvW+wGldQK+vu
3IipW5PmKnIRTbLdBywItw1925l3h8oQjKlr9zjW0yE+Tmx9nVLThU8369uSvRu69b02E9lUX0l+
FvTQFttS/j+409LOknIYYY9xEy1rcrYEfd22GorbysCO1yHDalB0GyZ+HYn01/2RNTFHhUrbAF33
1dQ117Z8qG5PYVEz/t42tOKfA8/KKRlgHSPjJyr/jqX7tK0HwPbUKjl4YYC6XrAiY4obblfuBDoa
ts1bOWDXZQbqp3ZxB5rykzWDHdDyv8+BqaipWXG1QO5WzeTGS95ccfEMW/E3G7ywLz/fn3sAG/4g
G1ar4xBp4lngtbgcpjNa79M+jPMkHJgfTuhlyLp21wTEBV1YbzB6Xf6tlsyDrsA7p13WVxTNX8ox
ar/SqI/SA99BA6Hpds2Z7IpDb8ggdIun+K4PNa4EojVwhHiJWF1+LckCioXZsHy64W//fxcaBrFm
qYcn86vNHuJhJ4fjwA0LpRtaceEJOFWbM+xMuT7nDPO/sPl4f9O1e+D+d9prkXV0yDE2qMKKr+SC
SkkISAQ/F1kocQWL0hMUp8+B4XzXfYri2DaIY4q2a/Ap5Pfq/4UnQmp6q9UNrRy8nFmE+QT7Ow2n
qSNhIB7X4Nf9ZdLEfZVVDSz6IJ5Drfc6MycShbP3qn5/f+iPp/0H9Bl8ByXPOKKoA+KbvpyjBPWH
2N5E4ghKYyVtzhxC58aCj7kOD70KhElTCLXZ+3P/OGT8AXIukqYhDvqQr05pf43FcKpY87mj0w7v
bD+5nR5HqOOELl8M1no7wf8MUTxQXJgk9ip6C5mJJ9664bUvf/Zo6lniJwi6G37i453masW4ArdO
nC4VPglPj7H7v9hED6EbWHFia/WmciyQ2U4kjbrM2U1iE2cJ9ljx4WSgggYDslkf5KXxMkd4+Np5
5O3+JusWXXHZOs+6KbYQISw7jeZyPgTu/Nnp1qi01j0Z1k3h+Q8YtE2mmFEq6uvgnVKKVvyn0t3S
9If1UU5lVrUDITOCTm89U/8pNSXKmi1Va8Cdw/Gs4BTIwQl19jnznYOcbVMae/PQD4xdfRy1S+k7
snP8I7K3yFvTz/b0rRuSveM6IQNIuWwng81rdlh9K2V1BV2BW3SrnPEXA125D95sEnzP0voT+ts3
XX65CodOsmayXdfzj8Eq9oWfvbVFZ2hr0X3ALba+O3sB58jSkSLITYDWeIcYoho968OgOfR2aUjt
dJut+G+czdPILKT+rL940yF2N52IXCVXq0DYG4w57H5KXub+6DZ5WG0SuQaxn+K65dAWbTsALU/s
qzU/ckhumnQXdMuhnLbeuFoAiCD0L7IIiVuc8Vh1uB9wNCeir7hrw/O8kCvC2crnHXDVPwPJPndr
Zji0/m12+sCxVOCzncdJw0CXd5Wfh924ZwfrWxslRejv7HNahsPeOpJTVkSribT2djx99IPKGXzD
y9prhzNlXuZffV/uLYEfLv1T3VeGNdNshwqKdtemmuSS4wgQD3PdRbY0BTnd5G//f+dbxOvLIehu
qY/9zSf/C/xXt/hU2tveIW2ualaueW+VuRNX1+Fw24tin+4gWhF12IXhGO9NiaemfggY13+/AxUB
Oguonl751T/SffaZn9cX5+he3L04Wm+zobKkeYzhqo5ljeepPmUJCohf5kNyqg/Tqf+r3637cr+c
TG/pGhdRcdKeXPscUQOb4nztyJ42n4NN0H3sh+LYNQNWvJco43plE7Ys3WetiUlFZ6SKY7sZxCT7
DEOv2Z5aB2KqDWtWQ8VGZwVLwRKGakGeN4/Ut07O0u7hBQbf0niAioluppzRYsZiD/2+4s8rW0PH
+tRuTdFVYHRZD2yybrXbMcgeO/41oFie0tS1p5u94r8FQl2dE6u+8vxEp1OWTwAKhgTA303Rmitn
71TmGUlL2DuoNnaoRAIxsCtNdq6xGK44bYr6AEh9SH1NxHMSXyaT8p8mYVCVKS2w8nvdzUk95yuv
X2v63RpQHbN2tUkbVHM1UrHQTjCgQyBgCMjNIUBKO0/OIfWyg5D71rEf3UmEzJOGI023x4rPDhnp
ijyzqmvtnSEYGg78h01+0+b7ti1W/HZmyVyJHmUnPoodKIqLcORg95WbQDmoZNzW8N0RU0Otoxly
7Aal9jm2rajNTQU5zUareOia2z1Pi6C6xgAzTOtuXa528nfZ7NvBEPA1JqoioScp/RRY9Op2ubBx
uTBBKDVv4ejL/u+q+GBQ6ez134PEG0N+EQfrU/6TjGHzaB/4QRz7B8vwtK/7BsWHe0b4yFjdXAvP
2ztte0Kd2BAe/n01+CD5UVHQaO9ZShChoRp/Dp6Cbke/OEN4e9Lv9nLXPM779qn8wqLpa3tI9xvj
hipgmYphznvq4LEQFdK2rHfuaAIW6dZKyakZaFPTqUe+UgTucQLFe1wbvFhzjDHFi9GOkxE/XpA5
OP2+d9td3LOwq0yuoBte8WIryJtxTjH8LN0HPI8DV1CefV8Y/EAzvAqLbvy4Tr0Y+0yr6khYekis
Fkqw1BCDNCFOBUbXS2mNEpX7q6yfg/ZN+H95UNnzSwMiTZe2qU1XFGBogMNu1eEjHpej/ksQeV+c
y83PcA9oTvcjqcZ41AasaarKqVpxGHtF3B/ohOfTNJAm/IJudMWNS9iL67UrRqc8bNxqR0cT6F23
u7effB+ixeBXfEYcHZA/OOuDQJWpkYdtq6LUryyZJ1OdwDIrtzhUKJ6vqUlsTLckircCyFiNwYSh
6+7cuefU21SS52rL1eAQYeEkrK+AXaYZsGuncjCshu6momKgM4gwNhZFhMnKcNzz394p2Qf7ognt
MXJwWRlPvaEko9lVtd2qFf1UQtWkutquveNTHcX5ixMbbF3nUqpg5ULB05dxjJ4/+kfvsJ6KKPhS
nVlUHOLI5FG6T7gd/O8ME+S3jZi92wEPoMX4V0Eec9PLqW5o5QAerSZPWY6TPV2fBdln4s3I8aMb
+vb/d7NGv3heVwkOXNK/UID7+pcmM5iPbmjFU2cHLAJxd2sMqH6PVhIW2cswGupsty//4CxXEc5C
Cj8bh9sFjp+KYu/LLqR2GAxv9+OAbuqKszYSveyT71aoNHcht1k49V0kYhOvqW72yvk6SfD+QvIV
Ly1lEgEwO+Z4bGmelm5bFuUqBywBBebYdUiTM1xW5GvgbNtRtbFqrmyrl51dXR3yz1xEwn8Fufem
FVebquo6IWVcYspFwR6kW/+qkvIRT1KGFdGsuNpMNUCIFNrBqJkWY3Zws50/fuZ02hfZsnH+tx9+
50fW5Iz5esvzSH5Z5rCzHqnpdVpjjGpHldXnCxsIVt1eSFQEX7sJlFDM4EiaY0ntpcLVM7XWCSVO
yiZQyFiH1N6kk2dztYOqF77tshFDS+eYzd+9vxMTal83acU98bBUNHaCy/g0v8buyxLv7huhzkoU
v3TaIcBbGB6YvKHKIycnP1tKQfDlZGuIss5WW1fc0+9j2RQ5ra40BzNfOx4Lwk7jMBu+QmMvatcU
SeNuDfpbkbcBE6h/FuMaDvaPTUukdktZriUbsLrjDY7IKF0/SbQJtfQlN8GzdJNXTtFcxu2SFw56
N8s0JL+C4R+wt92fum5oxUV7KYKEBcstxJy87I37R84/3x9aY5B/dE11Y9sUHpKwScjzWMlz0r/e
H1lTNlBFJgL02MsE98ar1S6R5V/c5brQPlzZYTZJCGqsXu2eYnxo62BGoyn35L6rvo/8cZi+9NaX
bV+gOOuYyMJi8e25yt2DQSof+jD3d6nzaKy63qozHyQDahsVXt69qoyJd0xvh5Ik4f85u5Lltnlm
+0SsIgmCw5aiJJuyncQZnGTDSvIlHAASHMDx6e/RfzcOYghV3GoBQg10o9E4fc6YrU/1WiUye6ra
NSELT+rAFCR0K6J4r99ZDqIxzCXZCcXAargUL9P0Gd1kt+2l2aYqtGqEe+ERDhcF4djv6xXAYsne
udzEpqzZqiq4yq6XMpMCDib8i1ieHFPvh25c1XFBXxQ1tRecrSjtoesVGpJ33biK1zpIfu11s5Er
gU4zc9cP+cZ3Dn1dgVdnNulHMZX+JvB2gQ4S/s1yDUuom/P191cDl90QEK/1A4iqFBd3EO/KwY9v
7w7d0OTvoUPLK+vOhjd5YYaGF//itKaeF93QiqNmYs4D0O0ga1zFUbL5NFSmtzVNiFG1IpyyY+tI
EMUKn8U2vwOn96EB8b5lCO26qSs+2fZtKGzIVp/bzTmExD26kalY9fbQ//TWei0Bse2IN9p1Ej95
F/0U3j5E1D99tfXgsg5lAUDQys91eGzaX21u2IFvB5F/OmirflhCCJnhLST/UbEPoXXaXEMqrblN
UxX71PWtIxbwGqKO6pzcY3WyDsM3er4WqPhhfb69z3V/QPHNSpDNitDU+jiXL+t3gQJExQwgnLc3
4z+9stwJKmF7sE20icTpz44sD5n3nxsZDKQbX3FRMrGwQQAHoDzbDkF3DMMCIJAqDjKDbXRbUnHU
2kNrwrogTW2d1S8P03tGXWbqvX77ePunHbZzN1YjJ0Vyak2HQZzd5sGePuIRx7H+3F5anX0UZ5UO
yCG2Drdf7rTnPvosK+fcDj+l6Zb6v3P/33wAcI+/Y+RahS13LVQf+2RJtgTKKhcoTqBjrzmb2FM0
pbF/CCOou9Q8nOAE7S9AcM7tqUrwnEliL75+yEro+9vG0qy1iojKR2b9P2ielJ9l+ER+3x5WO//r
4rw6onxRM7tftvqRR/HQx829d6ySMAHmh69xfW8n/bk63/6WxpXDf1y5IRx1JlyNu5/ulkJpIS75
p9tja/aSqg3hNksu/BbLQOz+WHmQWv0FXpjYCC7SzV3x5dpvN9LMKATNTvU7itqEVPRHu+5SObQB
Cv57FQbPahovwE7N2BA74xyPfRdDhSW+bR1dqFZVIYqQr6uPWv9jV5+r+2vtU5z7S7HdrSc3AZo6
uf0d3SooHt3OU+3ZlKMmD12IMbM+F940H6KqOPiNf9r1DRUr5Ud4upsKirgkwpdpAZWKA66T0n+B
dqHhExpfU7Uilk5WIXgnkHlT+RN9lYfKHkwZkGYjqbCoFb2Ua1vACTbc3pzhvMr1ULmGiWvsr0pF
rKuVVehgqB/BkREL+9AP73P3y2J6zdHNXXHgFVw4zeohVsipel7Aj2Ct0Z2YNsPsdcNfl+NVKCKu
n/FoWlBsrR5aoEHoAg5aw1Gps4ziv5BPdBtSoFLUFOyyRet7ts1frM658xvHsPl1u0b14QK8rdTH
c+PY+Y++JO+i7M/tLa8bWSlH8XHtrtiq9jGTYCPl8jCzXVU/qipEEFdAcXzCiq724xI+hcJgC81S
qvgnSJHygU1IHih5rqpn1OkOIKbYZQ0V/ISin7vJHmOPzgenO2+F4cFVN2fl4hr4vKjxtl0/blHa
WMlSfQz3wcGof92Vr3Z2GEpUySjg3r2blPl/efdpNardazaHinayBR1HBsd8XKm1vHdEG3wVRVEY
FlLjNyrcybdyyscej9xh/bv030fyVItvJf96eyl155KKekL6KhcQViIlOE/I0JpEHIC1+eqexAnk
06fbX9EtrOKYVePi6sac+jGaLox8Iigojqbats4+imtSREG3nXErBOfqIcjH2BpxZ27fB5XhEqGb
vHKkumPVzYQW7SP6tI8eoTHr+XEuTM8Vmt2jAp3cwMWzv0AZYbOD82TJc89+3ba6buTw7z0Pel5W
bhmieZP/CLqPHjeg03XjKm7a14BkBUGA89+jh8UiD27WGepAGlur+KaaOl5Vjqhp+0F1KOTBjiCs
Ynr316CnKL1+9VUQKDdicafH6N0R7B7tfY1Ee4qXD9UX/mVO6MGchmmubirAyeo3RN8BJuqL52h8
cbKzbX/JwTZhm964dYugHKfO7IVsXQHj57MronTa/JWd12I0tU9o3Ep9MupW1ImgG3qlBSrPi72d
w5X/GsPvddAmt7enZq3VfnsZ4G3ELgWSjTm8k9lwoOFy8Iipz0FjIFeJC8GWc7CBMhyAcgY7yWjR
o9OCtfr25HW3NlUOo6p4OUVXsMfixEg03l0vt9UpTILlaJ/+B2c4Gr50ddc37tD/QMDIbMni6m5j
en3+FnFTxuxpPldJdMwfxEPZJ+jfcw5u3B6ag6n4oDsYVL2MKO9pWQkgHaqHGRh85y5/9B+qP+Je
nJpzafqMZhOoCDEIeZXBEHW4FlFg4jdx7xTk05qZaIA1u1hFiIWIVWXGsEol2w6efJDNEnvuH3cf
gxNVEWLzUGy2dS3RNE12ZmWd1Pb0xSY7y5IqNCwDVd02OAPOTXBrzKt95w3yvjPWD3XGv/7+Kh6O
JWsqtOrA+Gsdd+tXbluQvjHBwzQO6F1/fzW6BWKELZcYPWwuFj/nJtfTjatEvq3mbt2Oc/0oWPt+
CgPEjdVw1OuGVvKUIrQrSK2ggWkQZRT3m/di4bnjth/rjK3Eo2mYA2pLPFYt9h/BU+RdcWli/9eN
raQoIyv6BWRloJES7eYettXuP0eeGOo7adFoX9av9jvXfe4vo9UDclL7/ECrjMZR0O6SeIechlIp
jNAtWVegw3rsokOz3dueoeT15pKSUAXONcVkdbKUUyp58KvOh/owLpWJ/uZNu5NQxcoFfT+ixjxA
3cHhFzcXT3XE7snIkx1bBsMrCVyz2L6k0FtNwamW5O0iobEhT70oTEBs3fyVTI43blSUqBClArpX
V6XbOs8OrmsKXxrbq/RjubNGIrvaPsuio0e3MwU90G3T6Ia+/qNXwSWYWjHmZBxTMY0HMAgci8xU
qtMZ5frJV0PbZGYSCT/U8Fz3G/e3w4xjGtqB++iBQxUw5zFRF601QtlkZk/IdvtD5pL6uE2BSc/v
zVMP+0YJY05oU+FbkUxtZslDTcYGm94j3yuf0QfaLrvQM/iOEtJ8N3RnwPGmdINMB1nci7Tr2JfZ
8fYa6/6GEtXQTpoxv4J2SinKmKxVzMbHNoJMZG1qktfsIhVFl/G1mHgNB4ts5wCk9KFq98kIhf+g
6CruZB7D5LPqpWY8tprLPP2+bRjdtBW3rS2oTCxWJlNcAO4acDIvq+mFQDf0dS1ebf5wJUNhZ5h2
BO5dCNUlmbOLsYSEKngukH3GXBfCzkjJoN3nnldvLOPJWpPbVnnzzoXxr3/p1dSLCuSG0oF82VK6
ECmZowQtkcfVntiBTvUDyUywEJ2NlASkK0FZzCY2pqHVnWlHPvu1Z7haa7a8eieaxwJKV5AaTvO5
Olu4shDch1wfWBrfNXiVJryp96K+9omIGjhtDb6gFgp41PXinrzcXgTdH1B8dq58Om8Qek955F+m
oPggHOdpKrNkCtieJI2EKqjO6tcqYOFVpm4ZnnqePXS7+CExsnLehnQjYuUYeQb8ah5AQh3VpzAX
hjNLY3lV1cNlZT6WILdMs4acpqo5oqj8NPsmeTrNtlR1PCpwGYnIget2Pn1XQR/THncRy8Ew13/0
yrUiqCbJfCggY5yhwcb2iQfJlqqOp20yaT9qNo6KrvNdN3fphlCM9CxdnfpA5/JdFobHuaoNaAOd
gRS/daBtE5AO2Roer77MhZ1MjbenbgUDKSduETVL3zuQQ6sLevG9DxPNnlY85t52Kt3ElXNWrpmQ
YGRC5Ayz5VjMMjuxKd+FY8LcFZdlIMazN8izpFVLH+wl+Arx3++3J65ZVBVAx8q2p57AlgxQ26Rl
lHi2930I5seQmjQpNLZRQXS5T4cRbIoQAA4gW5yNkKDL9kCZSKhSkfldVvgyglRf4XTfPFwOk5nl
8+G2aXTzvprslUv1hYiqfsVmrGXnJE6RjcdZbiZiEp3hFYdtAzQzg9YVZyFeNtlkH7a5/dRFW+yz
XShDWOf6x179gdqyCoC0ISfJa/fk+PyxCpd93mQrjjo5C/pNM+z3eo7uwwqtdkv/HESmN3JNHFZF
LoowQtWgtpH1zZeNP0rxfmUf9q2q4qkdiTJvptcY7LiJyNs85kX5+/bYmvxGvX8XrBS97yDt2Hh5
ZkN0cDPxUc78Yd2Cs13vS9MC9SIObOACNTaEg2nxj+2KDA2qs95mknp72/iByj3WCOhPQ74RKoJe
8YMv0bkbKzBcmkgzdcMrqTHplkB4cwCJmhlcsbO//pZ+IGLZ9PtunoGKuQMP8EDbAte3TrKjWItL
ldPj7RXWTf76+yuXqtyoYtYI0+ej999S8C8k4Ekg210hJ1CVKXIr8Oogwr4n1XSqsvHdlhW7crJA
ZRsreRtMgQW1TsLrQwYOA3vadg6tHK0gnfVd38d1fPSwDys7Id5qsPfbMThQ9SbCKswkuLSvekYs
WXrv3Ia7XvUIrPr3Us7EgsxrEMo0DK0hGfJoOfUe+3p7n2jmraLqsqiaK4QCmRZiTKM6uA+8ybBH
NFtQJRhzHbfsoIw4pe0CUrfISwp/uusGE72+buaKe2ZskUUb8jFdCcTuPQsiHL1L/+wzi3Kk4kHG
62wC95EFPD4b7pxS7NuEKnBuAuuCmATCCkqgB2z259Ahn/fNWjlHoUHSM6/FUd3RLUsG0eQHVgc/
bw+uW07lJM24PzbTDEH4bLUP3CfHQcqDg0b828PrllPxTeZaS77wGbe9YKVxXaOdDxecnZFWhczx
3s63Da2ekMTrvrbj+GvNd7qnSic2FdBKdSdkGL1gIxiNqJN4hTH70phFBchV64R7/OQhZLUUMk3c
m2PLd01m0aypio1jY7+utMdedKJfo5dfIv/F5cxQ5H87ccQr/t9xa+A9NJBnXIHzq5D9GKKgV3bi
u1h++8ykc64zj+KnDYiHhrbGN0BBisav6OQ7hu2uG/lqslcH6OA09bTl8KUNCqle2HtoXl/+7Nrr
KleYjOpx4z0OC1DFNUfCHecBNT5+3De66qiiL+ZCYPR5jX7leEzM13FXNh2ovGB+H/mkC3BDCtEx
fIjWrD0MkXcAPmxfFPiHHayRlg2l2yllRf4ZjBkfHWz4fWZRjtGoXMCTtBBUBRrrd1E29cltBtPz
imavqxA56DI3Yt1wRuOdBeQ/tvycZRUYOAh72AnvgUxW+PeWLCGM4wSWK9ONPJCqO9Bt51GtUoR1
JBjmBjpW6bKiPu4uzjef+Jex2admFaiQuWwtinwMcJxSaHLFERlQ2Ii+7FpXFTIXZXwLNobQPtcR
ig5WZwFZFZheiN++KQUqZI74ILmkNWbe1fOpYRaKj+tzz9p7kIufyrYzxEpNIFahc1uZ50GL9yeI
sU3nsvg9+tlZosHxtol0f0I5W/vcq9YtkyNkeWs3Zg2UFnrvCZoXL9FQHqvF1OariZm+cmUtN7tD
Dwi8ANKP9QPygzmtXFN7uM5Eiv9m/gSiLfdaOAxR3yi8pHGau3oNDKFNM3cVO0eGCrhLH5dJTvst
9lB8vqq5v7+9ALrBFc8FdREarujUp1nZx5sfpu6SG8r8GrOo/GCLmFE4kXOfVn10wo34Pq+82K12
XuFVFB3UqzDzORLpPI+HhrSXPgrjvgvP+wxz/VevTtneZdwbXU+ktKNNdyC4VM7JVrFuNZhHE5hV
9BwEBvFY1HttymY3hKR9Jc6h062Ps7QhEpmHnuHg+h/nxD/QKhKolGAZcbIAAsAD7vIu5w9dHRJx
GRwxoTcSIkh9sUBn2+5tL6ZgDlsvMrOz5dENpR+haaNlHfpDprId86fAElP/bHlSUiRMuayfaZ1t
bbJ5Lc+KeOVoCiggoTiNwGplvGFIB51t7aGkMBdyWS4QD89q7xB1Qej/8PhcsU99jReDS8SI55GY
z4PY1RZH/pEFI91cD+uK92EAOGVMIINbzNFdX4MNno2TIX5p3EcVCOM9XSmIYcYUImEpGD7s2PXt
H7d3oMZ/yPWbr3Ygo2M7ej3SgrV02QXleDBPlN502aAc8bLvE0pCJreWlFiZMfU3j36Sjegft9nx
7q2e7nuJC9Rn+oXTsOq6ZcSTBwgtKkKGEwhL7/NyMNGFa9ZABSmOIydL0YshFbJY+fOAQnZ/FwYu
8pDbVtJ9QDk8lsW2OXEgGx9V/octePKWwBADdCMrJ0duFSCZL+s+naIOnhOSMfgylmQfdCFQcYfU
6WkWyhKFiDZ6F3rTgzXw5xw9cbvsouIOM5q5kbtsKLVJFh3WdSZ3I3dMoEmNbf5BHUpaFUs5y1T0
KEd4VtimPYh/j7fnfj3f3giKKugQrz8u7calTXlbU3rM4QhrkrtgCTx4flN9khMKZ2ekuhyKkoJH
phqLJuqraJKA9k432ahvk6k6epbz2GXdl6rP33vCBAbTfULZVOFILId6WPXQt0+ZL2Lmij8tZFlm
N9t3BVUhJZ3T+LWFLCq1sym7jO4q3jsAQu67D6mokmJzt6CZSpk2ZH0fzNEZWhv7XFnlZbLRsLY1
nsDEISOPZsh3Od8nih2oEneNX1hjOa19ajkonVUzcz+Af7gzPNNpFlXVmA26ZfOLCYs6UP596P9M
bDtJSET5eZPc9gjdF65++Oq42byRipBjZ86596toRNyL7c5p5K8hd/aFO1VptrTDNu+LSaYt6dJy
JlESRtXOm5yqM7vIGjyfgnUpetS3I0Fz0qfacUx6nZrDWKU9DNF0l0mKGy7PV/+YWT6AH7XzfZuq
xRCRdF9Q3DZzKoAg/RqRwZN10kUrSRzS40LU1PtAf4GK5OzmpQxxbxxT1k6XegiOWOb/hDQ9Ymh2
kIrkJEwExVrYfboA+CdFHKJdY/7C3LqGpG1bylH8KZqy6D7c3rCaA0KFWi2W8ENHOGNa8TY61quN
PBY0CDsjheIOXmsxK7NWvG1kIzDAk1gPyzabMKmae6/aeBL401a5M+6j2TbFI10uHe3fr6VIvRmK
Y57cV1py1HjXCzLxqAl9dMF/BiURMozSYJ+3t6ujhrthtSx/biI/lYN7HsP31gBZAWZiGX17Kznq
2rbzGgqrLcO0Wp2nqFoP9bK9m6M6QYJp8Le3tw/UoP6Od1WDp99gXoOUUGgDTixzY5RTDHd2nXXI
34PPUDiOxsoJUxGGgD/QTUIOKsyCCDiLoYK+wG0X0H1GKZ/wgo+gb7f8FMdYPJR3tAVVX7ArvXNU
DJ0PlRO81XZhmgXDUxYt1mEiwS7yH+KoKp7L1jpjMWL7WNlKkxkQ+wueKkwP5G+7l6Oi5wD2s6y1
hF0WgvtASsh5XL5yfu9Ov24bXrN5VBDd2tQuaomjn3In+kT6wIqnzKiaohv8+q9encRTJllXWbDN
DBbQrWlSt2S70ghHhc8FVhbgYTXwIYfTdHlsEaChCAc+sm5ldazs1VS31f2H64599R+WMODVmttB
GrmTc2Acixz6w2YIPv+Dbf2bvjsqkM4tXd+T1YpyFQCByeTOW5KVIPbGib8eopHmyTa51VPtNDzO
gJY4MTD+JrfXXhObVP66wS3XjcuRpkNNi+esECIWmxUkFYB9sWBucd73HcW53U3kzdbDnSt3beIx
L+/k1oxxs7Jrm4EhgujWSbnbFs4SsX4MwpRlvEymrp9i2Rbfb/8D3eBKSuN60g5p0XioYPTygVpb
5Mae43mZYfKa8Kci71YrHJpwCMPUrtznRoZHTte0zcRp1/RV1N1cltGyTm2Q4vrf3eeRtyRDuIts
gTgq7o4zj5YyKKLUredH1tkikSBxM/iHzjDXrfvK+whp15oAB5OiNPWD1NYx9/MLzXeRZWHuinMP
RTlAXKWKUjviZ1dW8RA5HwtiEoLXbBsVdAc9ho115RymnG1tnG80S4SwTYmLxn1V3J0Ii41N5RCk
QZGTuM3C71NJP8qWfwJo3MB3ofuG4roMapCiK6MwRbu+iD0m74Khbw94ijvR1sT2oAuCKssdOO+b
aJ2aKK0E9Z6cIHismx7d+zmzE5t4NF4aCKEP7bd6+eIGuWlz6f6c4tVA+KxVycANurnyMoESuyie
XeCkM7nvC7aKzuNe3XmTw6N0o+7vntl3tViKOLKHp2GaDRna2//CViF62YZ33KLJoxRspJ/mrExL
Cg7lfIY8mXXaEz/sSDnHw7DOFxYgPNV3E2u+itH6um/g63965d7hNGcM048QVx1+aJusSOzcMrRw
vu19tqoDallR404zAlPQ461yItZXd85NIO+3A5OtovPcbK261g7d1JsK66nEnS0dKqdMgrXtk33G
UVLv0SELiVr4d90Lf4wXyDvn8UyXaafxFd9GOTviEtCLtJDDj77z0VS1ZFlNDKFbZ37lQA6WlU9O
s/nP8xblcU7HMKYobO86MW0Vsccb7hEJ3UXcSJynwMl+dVsUW8L0aPZ23m2rmL3Qo6GfXWMrm1wa
51Vz4r58mMrtPwvNkdnOZxdbBfD1xRY404CTGYQr36PfixgNi6vZnyr9nRe467QVfZBSd33v0epD
x0TKxM6IoCqBIk2ZWDBGNA0cb4y9mfWQEth6w9bRTV45li2vBSEHMAdpM0UJCeSdWy930GzeBQ+0
Ve47Tw5W7yFXTG2R8zODasZ9k4/N+9tuq5u84rbN1Ez+MLpRavnWo+tmB1kOF1mYOFc0bqUy3xVt
tJVO50Spt3TVoQxBzxyEppYq3eCKz7IJlZt1lf5zFOa/txWYsqiXP/bZRTlt7bWDdmOGMsUil0vl
BA9QSXnPRfNz1/Aqio+uPHfdzaIpt/3jOtinZiDHQIzHfcOHf59UQ46HeeZ0PsrW4sis9aFCbdaf
7f/2Da+csNMUVEHjgkgDqiKnPOs/5DkoxfPFkMZp1lXluSMh5IEDkftpbTsQZV6+zVVruNzphlZ8
dSRrwHBV9FM/J58sx3+wuj+3bXI17b9XY1uF8NUzZ7J3hZ+Ovjy5JT0WYXUviXsZQUnHIvshp/7v
25/S+Kyq+CkiPjqCcD8V3J+Pomy+cbdq71Zr2ddAZKuwPm+ZGG0G1Flyt35oIOh+8CUS233TV9wW
LIAW2xaJNWDDZfPqsy+bZx9cHreH1y2x4rllN6MVoUSWhlYQ61SXwy+ncOzk9uCaVf4H1lc30FWM
kKVFXr6kLXV+k8gRpyqo0E+YvQQjf7HR82b4mmahVXwfuh58jqpUlA6kfcga/wlSwofJqCmlsZQK
8hPdSnk0TsGLF4Ljh0+XTJaGdkjdzJVUua8j4mY5CrEO2Hz8bU6CwULRbpfGKIGC49/xrQz62rI9
L0S3pd3HYV4fp3bI48FDRRksHLfXWmee6++v0n0AaPDyBJZnpPszOooGdszaycQsrBtcOXe7pkEz
BEMlzfeG8TRP8iXHG93d7ZlfrfxGLFK1QJesZtUSekGaT+VhLCEvXXhf53E717z5evsTuvkrTlyP
zdDwKUK6H+QvFMz9sei8XRKvWF7FhWnfo5MW2klpQ3tcQu3EsZyUOrbBPJrNqSL76qEeqzyE7eeQ
8DiEylmPS2McjvtAyyD8/XvnDM3Ii5bA/lBhYAe3d+C1c7XzcFcBfgIc+Kg04SYUbE7SYFWr3jnP
fpnsWlkV4Mdrwa1lzQKI3wYT8GajA2m/XcqrxFZZ8vptmyPSTmGKYcFBHWy/Zm9fI7mtIvsmPk6k
jebgJQOP5eSGJx/2WW1TXVi3axSPlUNRy3mwUX8ps8tqfam8Ne1XU/+cbnTlert5rmybCls+sEEA
S8WpKJZjNNiGWKYbXnHX1Rd2LwIMP44yBqnfKSgmcJWa3jd0wysOm1eFVRMfHmWP9dGJssdSVokw
3js1w6uAKpZ3FQAXS5gWEB5xa/a+L8fTMpgqeppwqQKq/IrYjLcVZl8W5zy3LZDFsfqwtiR6BKrE
EHU0EVMFVrFW5myJON5Wq5HcrQOwW3IAFvS21+r+g3LgUgdN+1vjYv/MnXP2f0C7oUR/MLdjG0xv
htCg+8h1fV6diEM3h21U8OBlXOlvTmRiFaBsGLMqtobckKFrahkqs1uO1xzZ5SMOxsYDD3s2xOM4
XjoZPoSz+G6Pu7Thia2CYmbQjDeei+WA0AV7Qc0kyM8yW736eHtBNMutvrT6QT5Fvgy8Z6/wk6kt
IR27GZbhbfpEYqvvrJnddHZfFvS5wMUubu/H83K3Pck+dk/y0Jx3Rjz1tVVWHO334+w9E3mu1zNv
LtLEe3s9Cd/IUFTU0AwlrUwM10duOh8r0F8VU3MiAu+u4k8EDAunkcFYmnVQEURjHpAR/U5hSikZ
DpaV1YfF9CSpeQqwVQI43nZXbuY+TL3cOYVbOlnz14Z1MUVt1fdK4OJ/OOvyaVxNWkYau6lQoqBi
gCE3PLizmvBA/Wd7tEG9/dPhv73lskiTJKzGaCqkaGuRBIxBE9yBiT/hjY+mrn3cVTZRagfOlM0r
KMnIc7edF17GzfyhLgyFA805oXLCWaOPKz0T5JmCBPA0umN5n8uoiPNwNNRtdIZRIuBGXDRq+PhC
29V3NV+TbTMUnHQjX39/FVuLEjQ44CQDcKIOT00pk24yFBCvLIdv+Nq/nHCSoTjMyfO0+j95vUGX
OLwHwve8bDTG2/Dz0oYvFWt/3w58ui2qZDI5uI3yCo0Fz2PLYoce3YrFa/0DLPeHrP9oOSYiOp3B
lJQG3E/R0Jf4WyFul+TMqOEA0jm1Kqva+9XURZabpTlWQZTzeRBDnHdbPDefa0nvsoUmjH+rx/e7
DKaierO6zSts3OwKeUvWqErm6hc2GlKPb37txC7bB5W1VYBvHniru+VwPSGiMkZCC/4NNhnOu//x
Nb2xzVTMG7geKW+vo1N2IvQu2n7SMMcjbNpP9WWWD6z6GflPRJYxDtl4cD5W/MUNnQ+3jahJG1Rc
3DJOEe0XBMZ+7p56693qledV1HednYTSsLOvTv7WP7z+/spFg2EoA7/EeTgPz3x8qsR7IgwQXd3Q
ivfLMAw9xibvuaMX4Z6i7uR2x9uW0Q2t3FtK13WKma3eM5MP2XTPm/+8qTRknRofVCnlii3jzO9D
79kK7lnwJaeGGp4m0VQxcPMSDYwGo/fM0YZjnekx8A80uW2Pt9m1kT2pJ1BROn4+IntqvsqkR/JU
n5c8Lh/Wk3eqT9lxM/i1xvAq6CsK16lunQVrmteJ26yPQ1uhoc3bhRO0Vd60wu3twS5879nx+Gnh
TdoayVy0JlK2I/hb+npqNiSv39dDf9+cCnDZ88v8yzpfLbQaQq1mmVVIl+zXkjhNTp8h1RavLKbz
A/qtYqs2nKm68ZWjyGkJaGksz3uWpIq97W5hzmF1H/hkCDq6FVaOILfgZdjacC26nJh76qyT3xlM
o/Gs/x1Or2JNaKEGUw3wAObkKP9uH/qiNcQazdAqfKvNPTx1Wxi6A4NleYaU7W3H0o17TQheTXmr
G69sKowLFUyrvguFYaPrrjsqZmul9sijQOIe8m48lncQhQGEksXQ3YTUW3H2P9+ev2a32NffX80f
rDeykFe7BOKxG4BdiJKFfPT8T7eHf1uvDrx31130anxrHjrHFiV9llCS847LHdqi76/E+nMcGso8
uiW4/v7qEzmYQVpqw6Fk7nzK2VSfw84ycUBqdruK4MohhwsFaxx/jXVCz29R3dVWcts2OtMrjtqX
Fgoj2XXrlC/Bhu5XEufyEC7Pt4fXzVzx0w386JkYsYGm4nMlDxxE/Z1riDE6kyulL9a1XFglQajE
W2uSl16TRFa5x6XcSEVkARWxiOzqUhKdvX7QHdz5y22TvGlxjKw4a8goGwf0nD6T9pG2qTdMYKo5
VtTUHfqmyTG+cshmPiNQcUJCQ9ZThJf5jr7zKkN2oBtbcVTJmgWk5Qi7vnhynOPWvO9nQ0TXmeX6
yVcOVFpd6c8L9ngJiUSrOPL63mp/jeXpttXfDmUwi+KgZbnIUK5Y0La/a++vcpLsYP2m6wF1TSj1
hced31GSvs3x8s2mMFH+xfpITuPZ+zZ+cz50D87RvhtNvaK6hVDc1s2CsC440gTLeXDc41x+pqbr
xJtuBUMpLuu0GZGCIHmKxkM5faj7j7ctoxtXcdeR15Wb4W3muRi/bnWdOJkpr9SMrIKwXBm2JRth
jBpVLMRGU3VaN67iqU3F+qG75sJZnWw2en4Me1E3ruKhI3ror7hzhPP8nJcXzzRfzaZQwVb5tNCK
ThSbIv+MnkM/I7Fl2hW6sa+/v3LPvLNonoGy4NkvqyLubaeJqQcR087UfKP7wNVYrz4QSpcJcZ38
gNZa6ysdTtFsyOh0Q6suCbylHCV2XtPfTRkURlN3V7LoRirKKm8hVWoTBPOrUgxdna9T0xtOIN2s
FT/M5oAtc4tdPVd3bEy4A/7k421X1A2tuKLVW0PdCFxgvOwlRBNJ1H75P86upDlOnuv+IqqEENMW
6G677bYdZ3CSDZU8SRAzYhT8+u/wrhyl1XzFqqt6IYk7ajj3XLarUIj6Kr4KxaKJtCscTHNw+gsK
z2lZcHvZmhShUqQtmcPYCJbq15LcUfcRKN3QiaPZ2arBu75PxNoVx0xQoTvzGqHPoGG15ohjcmrt
4P/Z+Wk1u38uMzDL+nnvLB3+Qxyzxp5oOq99jeWDtQTxnRNMUXWY7syX+PdtcWnCjLtq/908XiLm
uJIIXxmNXHrvjnf7xlU8FXQ8edYKZOqlOyx+NCbh7XE1VqmCq8bEqpOMwnK6/NzVR+Jf/HTjIlaX
/VVYlehl57QL1jwezaMV1SdgUJ1gCcHWflc/bLVd1H2B4rK4oh6KOUEM4+69GQdG+0i3cMw6ZSou
W7qOTTpwYr0OFvrR2PGDY/y8LXbNyCqwypy93DcZzJF5IWcnupWNrvflo76KoRpQE8qGEjJnF+cD
DbvAesgv4PX/bwm7+/yYPC/fbn/B9QtQzKT4redkbtx12HOR03Jcm5oZfhR/GgFLitYGgPnRnEKS
BG22EYh0IlM8WHh2L+rOZa8oBTrVvndpPRHd/hbd0IrT1lZJKguQv9e5PKX06O0iIYaI1vneBQM6
+KA6NGA/NfkU/0nxNJPlh9tL9q/HM5UwLemYZwyea7566Doua36Mq4M9mDJssydf5MFSHLpk2vBk
TQ5QAVZtB4bvdFV1CZLJHjRL8im2Hsc23ghCq8lcCc4qb1qRTkaS1QiaNH6J05fGsY4u+WSaVojq
qQ0d6+ZQfHnpSeKmCb6hJh/wuJF4MgADBZAnLa7tb+tEI6Z/gFalgaa1YAt4nZdLwe7xzhu1OUit
tj5BE+lUnFWb8ylNesRqUz41IlrEz3xrI6iL1SrKCviMZFgS33xtcDUZ2kfrDg8KQzBE7IioEbHX
2yLSeJqKtqooa10QRbJXr+rLH5Zf9S8GaN437EinAMWPTcErQEYRItrxDVii0W4CXCKI4bhv8Yo7
exI32lUO/abIY/X3hW+hWXSKXTct7+KE53M7mzLssSixj/Eff7Dup2Uj0+hkQv8e27e4nfMKsa1M
72UZWv0fQFPNbuMJWqdPJfmWQMRDKDhV2cuTTcwD39dbh/pqz8zFxknQ8Tuk9exxmO5t+b3Y4sPS
GbsKsCJ4JKIDgyKBvnhO7qpjHIlI8lAeClyxbp2Q1xPrlaim4qyWeJClWO9xzco/4mHQbg4jeJFd
4eGxOzS3DlrXpnF8wFz/VjAVnahJQumpk0YA/jC8QHefHfSAba3pa2u3x65Jt4g0r6l7nWs1sneG
Cv6HJJmFY51QlfbWWl1zqMi4xYVyzQvWwRXv7cDFMbWebZ3KkT/Jejm6zvLUTt1GcNANr3hvTaUb
D+AtPC3djBg3DFXEcvcnXjW2yg510lHc2LUXMAuia8UDyzgzg8KUhXdILBSrnW4HoGu+vEpI8eWR
+W3HanyCN5XnxRwjKqaDa+cfKnfYuGzUfYPi0DhEymWxViWkVhtkbZug80P38fb6dYMrOXhsWteW
M8zHc5y7ng6AZWxt1TXaVZFC/jTQcgFS+FSjaadAzV7JkzDhe/DrkLyKEBK131utXZNjR13+UwiD
dpHhl0sa3ZaMxolVmJBXzUnTMYi9MeL7PB7uY7u6azLnIGe7Da0B99ZbRwSNElTUEGiS3MzjsXXq
pvS4UOtE8q1bcI19qjyVdWYPuUPBg1KJTHRharZOUDQsf12GanhLmVNuOILuG9b/38Uh1CITMcqE
PZhe4eKRs6b8dzqNRG6oQze+4skpb1xDlJCRZACELSx07C1C2Wv70NWSFB+OeVKCrMcnR7Nk1U80
IZ2jtMnb81IJ8eIxXJSXBV4obpuV7jsUb87L2FncDDpeAb7eaEXUHYLbQ+ssVvFlx0UZStlj6Dp9
y/ufi3hzyJfB+jK3H7fu2zWiUpFCZcJ6TuM+u6y43sxG6kSFspO8puODH1cbaUEjIhUlhHabIiUC
k1QgxJTWdFziPe/lULUKESIGm8CRiKHt8SM386BLXpvkz23xa+KdCgACrZHsQIq59vs5VfllEhfQ
Q2+oVicSJRFLK7Udr7bIsY3paAQ12AxpkNqZ9eP22nXjr/+/895h6mccuEV2cWMWTp5/LHMruj20
xipVxrNaZOjynTHr5A/Va5t1OHEb6408yd0AtxU/mJt9xa3xRtmXbjbFl3uUS/U2qo8uXvkEmORT
7YxBOd33JV7ty/o4brV60c2juLEvAdDr2im7JOOPkp8L9OR02ZlVzzJuA59thW+dTSkuHc+pyBpv
zQgLmMWXT3WZnni1ZVWa0VUUN6+53QOEZ51i0z52yRwMtTxZ2RbhisaoVPS2U4++L3PknqLxwgTN
6wbS7/MHFUGFumWJatds/uX76Njot8/zJF5v26tu1cqGGpjwVrZAVZ9iIx2DsfSWUIDwet/gih+P
jVNZdV/nlxmnAfRrvKQT2bdNVJmxjLlKLcPv5l8mfa1bL/DarTcvnUSU1Fv4RdJnScJO7vLW2XHA
ip2R/n+nwXdhx5TY/s/FMP8a2/oO7VTtzD3sE7TinxWuZeyJZNYpEfW3Wg7ffZpv6FDnNapPEvTm
Nsx2/kXnKWqm8rRM5CjwArNr5So4CmxTSYEkbp0ocB1R1UxONJlyC7OsWbxKbeUvS284DZ9/VZ08
Nq4V+PbwnDh04/JBN/y6b3inUFITf2q5yC8FOIfvnST5ZaCJfDjFE90Qj2ZDq2KkZtZUiVv0yK8s
Dg37PjayQBpTMPYbn6DZ4qggKWb4M4A0aOA8AABwzxe7xAvvo806I3JBPnIYy602lhq/UumuiJ9M
S1l49OT2dtAv+XFM6L4tlIqUWlC/hx51Pj05jVdGqdnwu9HbBN3qtEz/1jKIZIvcZIt1YmT2AgAY
isDsgT0a06wLbnuBbgrFf5nb5o5hMHoCuzQA1LU4UTtHuZcvT/smULx4qoldjS6En/cFMOJol7v+
es2GmV7X7T99JlNpzIU9YXgi42PXi6esnQ63V64bet2SvPOxTM6kYxkKDlyQVnl2cezGfVJHz9G/
h/biYqrbpLZOJmpAhS9CoKAPLboS3l75daX+01yyaHLPaCoPZ594ekAT14B2OElMW4cT3fDr/+8E
g54ds4gl7jIauwVAw054GVSpabykDdnqZHX1bdzBs/6qlXeT4D6DCR8Msg9gtP5vJEN6su3yXoKf
LKzd/D5m5LGWMTpEVn3go/tdQNm8EZl0ilfysJ9h42CQEl2QYiP/OnHDeiBlPX+4rZz/7Z3Uy9H1
yxSvLtK0oCOazlzQIRuMCUlk+VaUz/PRa5+kaR6LPj4kiYdabB4IjwdFnESO8zkbXkHUESyWCEz3
y+216L5U8X5qt5Uw2th/HHLjO2vcH+7ydd/IitvT0vBG0GzD7BwnyJYqQkX1Rsy9fiRwVfhV7sgy
QTbCsXUSoQEHytM0EEl9lKINefZLuBvvvNceGqEolQRr4WgGnZE8uwzekzA+yvkxTougAFdoMoa1
/JUOW/Hgei50VVasjiwiGecax0J3jPzklI91IOlzZ6UB6bfIya9ndDSA+duj+qQscCVfZZe5aI5c
HhnOa/5vUd7v0rja3HJJnTnm5To8de4nbj+29daFiy4YqMxYg8NEWlttdpkmcRiaBxpbkZCXDqU/
Hf3SkEMy5xHvv9nx1oOmTiNKDCh8MaNUAQd1LuwgF09e8aOeQUDSH/Lq7rbAdPpQ4oCBa7x6MTFF
6j0Bm2gt3wYa0XbHw/VqvIprN7jzpwRcFBeefffqR+Jd3OUusz7eXrvONRT39hfeUz7y6VQkZYjH
9yCVH9q6DczUDwdribL6R4P3x9uTaQSlQrwonquYKyd+yYw6NBcRJg6/H8k93TJd3QRqpidejO0b
Q0FWjwmMBFQhtbzkFVoc5sUWYbPGolSw18K7WcxLk13GIosGeZ+Pb81YBj1yWbdxKaMJ5yrSy2qk
L9Jq4Rd78I+WJFGDhHFbB5qcr4K7cmmZ9ZzO/FK3QOynVmAnTuA1W7FJt/L1/3fZ3hhzv1oyDB9b
R/vNzDZcTBc4VIyXGP2hxQsDv2CD+79KjOquvs+CPEqjnbshFeqFBntjkzUdrNP7kXuRE39vvOi2
0HV2qfqw8Co0URb8Yk4fe/GWShmkWZAlw4ZjXa3+QpBwFTceqTmPOcME88k54WrqBGc+jOESWiFS
6WGrWEVjPCrkK+Ou5Rllyy8kv0PHlgB3n1729baMrhbx4htU2FfbCNbPbHEeqir7Povikyfsc45H
qtqJ3/rWCOfB+u55MvLT6eX2nJrop+K/uqVnqR/jewZ7eUzbNgJleTC396b9gWXfB2lG6b4D5j/t
M+1iRDP32LYfjNz8xq15DpaGNBtOrfE6lVzL953cJHPFL10XR6wegGPbahCgG1pxaCexM/CNYWh7
eSHGh67e8GjduNfy8lLUHNcSc2SX5t3Ub23CdFaq5GMWV7Hrdnl6afwicH7bQxlYv28bzFXYxWqk
iicnLUunJMXY2EAOBwsYIx75YTsHc9SH6dGNbs+jk84//tzZiP+Yxl2Sb4PF7+W4h+UEX6AivMjI
u5H7A7+kkkVubAddvetC1VWxXVXa8WQSUGlMp5eGoCzMetslDhXZNc1V5qfcgRGmIAQp2ojzX/tG
XiP2u3xFQcNbD7jXBxLzubVPVOyUxWqb78ctJcs66SLN4jXnKBpwfi2V92HfolereTe43YDjZclG
fjGGk2U8Ntnp9rianY3a/9JtUtuSJTIg8alx7BMX1fLG56KOZQTk8Eenn/cdMdRGhF2zlHU9+Pxi
jV4HzqzEPY1T9eX2V2h8x1ZcdMpEJnnd8Asq5JbAcscq9NytKwVNJlchXUKWvjkOMb84PmpA259o
LzvDJh1vn2RUWBdI+no8/GDnR9GYOOgW+RGd4w+3BaOJiyqYS5KuyKqyh2D6+oCuLwEV9l3i78xw
KogL2OOit3DT8mj4Y5QbfZRan28vXKNRFbIF8pm08dF/+pKxpAvKZfFCNsYbl0Q6qaz/v3MmvBXi
isPB1gml58ehriLeeR/tNN/YYuiGV3wVr5ttP8YJv5ToQz+1xTOxQTJEtkjQdcMradQ0+3ZxfAy/
VM8+f3arB7Z1mNJEAxWpRWWc2RwH8UviJyG1j1nzxqxXGb/wPRQaSEUq0dOINkZ4NzQ4TmgvuYzi
5YFucZLpTEZJoGjdY6dz4xmPPSFspc+bAmH+d9scNTL/B6fVMm47nZFcQCIeyY6HNvUCIAo3NnMa
uas4LVMCCdfmUKltvebguES/YFE+ZzICY8rOKdap39l8KwheUiQiQdOZAemOnvXETYa+FAe+xYGu
E5KSWMd2Rh/oDrrtcdbnxmW9CBXzx9sa0GhXBWllcT5QFP1h81i/ZOknh+2Lvmoj4aUTFHUCE6K7
TUIhx0e8xp9uL1knD8VRU2l3gEhhR8cz7Ls6UNcZjVUFaWwaG0rVHGZUVFZfp6DTdJCaelK+DHyk
D0XKmk+W14K7oOQuTvrcONepUUfCrbfw6tdV4ahVv37ag02/XUVGHHRDlrhyMaoNNV+XmaP2YDB7
ytw0d5JLx3HQ/FH7eZTl0W19aNatXj5nrGtINeLo56DtX+A2fnlI8ey9cbrRbBPU5rWo5ipIaSXp
JXeO/vhgNAewYYJaayOpXF+8q/JdOXllA1MG5/K9e8e/zM3htlCuC9xV0WoFconXWEv8OFvsZRw+
Zo1zSbzftwfXLFpFqdVV7joyljgesObr6Lg8ystOHPcNrkQ05s4Vm8cCg4snNFcPkp3IGVdFqc2j
J22vxchtfDHkT7N6vb1iD7H2yuuR2rhx5iiqSlxsU42uOjTyLbWjJvsa8y4Uy1M6bshFExTU3o2C
WYblAR54WXzzY2ocSP7fOLIQhOdo6tscgQYuuj1ltkjnKnAtJmg5ifs/WKWZAmKQR0VjhMLx7sp5
qxeR7qJLpa9Cx5Ta5F2ZXqr601R8tPGann8tqvLVZtmjW+dB6z/506deFCfL9x9cKjc8Wme9yqki
S3ohMoKUyTv7W+oGY539vG0IupGVrYphJK3TLFl6mfyiDEXhFqGd+vsymopY63sytD2KwU8UZVyt
XMLU2Mo3mmChotWaGsnAm3ElW0/tES21ZsO8Z86e5kQwJhWwxpqxL2U9wnBFA0I9ekD3o2iXwFWW
L6+37dryIBNH/LYGFhG51UZe49MqwRfQWE5vV0N6yXoecVoES/u1s6OhZQdQ8Iqtpmk6ya+W9G77
VsvF5faASwvO/mO/URsV9HQjXuiGVrYpZWfxHkQz8C//fuGfJgM0aBtAbt3Q9O9VG1U3DhmxsD9x
yCc0RntbjC40WbWxwdKk3P+9HLwTiitru3fXDMA94SKGijFYvLp5xK3GdFqrJjcuX65/hqM+Jrs2
UMtNI4HlSVJAc5f80pZNFQjukY2N3PUZXJVIrCJ9mZgdMgN6KKL4mTjPbop7OqszP+9yABUxJ9M+
6U1vTC7Mq+SZVrEROoPbh/tGX53jnSJs6nijTfCsP9jY3w780BZyY2iNjlVasWKw81imOKvn8jtz
QjDFBuj6Rei+YKlC5TqQSVNz8NZ7tcQNiFP/sYottkvd0ldlv5NKOsWdkzGMzeqnIX3Cg82HARwU
sb/LLN1/sHEJbeu6g06tnpyXGteN6Fw+Jc7GK7QmSan4OBsc4jQe8AyQNSUPBub/GXpvpzkqgaFY
Fr8XmYtrR4qOU55ZTUeTmFtnXY03qb0fLYZrS9RKYqPvkd/ols0Qc4j1YBnGnu6nSFVESeDVLMw6
jXFnV2Z8DKvGeEpQYbVh8teX76h8YpM9Th1tR9SoxKDdpkWYD9XBGeVhj7OiwuNvsySTRatisvEC
Vv3xJDlw39/IstdzIeTy98gJb6u5knOK4+gfv/WjYQnACgjUxXCYOEN/9WaX1zr+6nHvPKuufMIq
FAYBbOOcBoAjFn+rGlIn/PX/d0O3/QzA9Yx7hmaWdtBW6EyKan4U2ZbJVsHCdcdyVHjcRMyG4SIs
ufhseZZdcp/s6TkFqfhKKnfNqfEWE4nKi527biJgBqdRToqdhql47VD5Ni2rwTrZnjwYeXPyCz/M
463dpUYuKpJqEjNHp06c/ZldBza1QzFtNUPWDa0YjA/BxJAHskjmfRsqNoHgYxeBAqSuoqeSNk4k
6U0cF9EoovlWjHMwGodl2rWJclQAlTDSgpkxollTCUA4kqgxiq/oNrix9dCJRrGZCS1NGOuwek98
IVN717J95ydHJbxqTRRVUgdC94jxUE/NHY0/3w5h1zMruCn+dtJx8EDQ18FSMnMAIjkeA+IOL2Yv
ns153wM7MsXfczgG53iAAApytB00vq1wp+l0oKa9/QWaMKPiokaTZKDhzmGQvdOGfUbqsJAej5o0
HTd2xxrFqhRYaCYIZNmA2mLblugoU6dBnHpbOUqjARURNWfNxJbOX/eT3TmV2ec5tU8LGZ/GdA8l
NtxKRUSB9w+PVrlpnfD8HrXJ99Li6BawbChA9wFKnAfjgMjiNdjkvWFGHarpSQGka4GNCG22uAF0
Klj/f5dM+rLJ0eQdUpKDHfVOfnCTrcpx3dCK25YJrr+EMycX4IyORiEfc7HFS6kbWgnz5ug5fTx6
yYWiIhDAVlqTXVtKx1X8lg88bezFE49koPOhWwp5scGdcLjtU7p1Kx7ru7UtaYxblWUkn726olHq
sC3yW83g6lNnA6rOJU86FInjArOx3dDbaqurG1nJTdZs2+kAusSTj149HTomi3zYCAHXNmSuBWDD
3/bHZ5eDCqExzyx+bOz/ZjoEM4rTBvHJJ8+ICrflfu3CcZ1FcaXaBs9APpfzuYuBD2vTSBQ9sM8k
KJ2fVe0de+N3LH/enuuasNa51v/feZR0QG8cZwW6OlZlhdpY449vb7XguBaT17EVlzJqTlMHSIKz
O9JTjJJPYvbhHDvR7aVfizjr8IpbpUVjx0TmGN6Y7oqEnDoygx6TVsHgmBsK16lCcbDZmSwwQEMV
zVqEYNshkEvHzgR9HXeC2Mf2xHsA+8ZGDNUJTHE4uaC3dG+l8lzO6UPRl5Flpc+Vv8flIDA1R6LC
YbDrzpPnyiuLA+vNGW01xdttbWgkpWZH1H2lI02q+czrTwJPTCl5TrAtZLjH5sYY9vWf3NgqdNLI
SU2W3gyO3HYuljMKiQ+VkR6mqkNV5Ba9jW54xctdQUgMkjnIKbE+WE18P8ztYSni421J6YZf/3/n
cgbw1Aw1NMu57VxQt8QB9+KnfthTqrVqWfFoaqOMhSWNPJOGv/hI9y5ZNra2upUrDj2AP79y0czw
LIz63jPGo2DOS1/uFYzi0FPjG7NjQ+6x0b0UIANwY3Hyp3kjXuhWr/hyH5tJOoIF/ZwBlMoMEiZ1
9eAtW0ciTThS8cNsHPrKIqU8z/Pyw+JFxGwREVEXwDXsudGHblXw8OR1Zg+jnM5JFoOn3+zZERgn
ti/8qOhhD00Amx573LOwqijNhnPi3MX2ltNq5KMChaUsZj7bbDo3DACkbM1oZuDmkbdVoqTRr6O4
7YJSNTJ4mMDNvifGn675FI97doer4BWfpW4zWiVwa+fK7B+mLH8CsGefU6nskH7qo+atwbKNBlx7
pvzE4/zINytrXEQV9Y10Xbnis1NWimpwMfzo/nRQWTN9iflTxr55zlZUWAPLtRkUty1BddXMM2aY
DTvIUisaku+7IqWKFJ4EXZzRRj40UvTubGUQm86D5W49d+gMRkm3vmEUPTB88sw6FtF0vjMy/hLv
wjlC8ipKuCgNywEOH6uf+9Av7TGgvnjxcZ7Do+4WHarmG1TAsEHdwqhLgVwlqgcpbHpXiAGt+Cay
ZZ8a9arA4WZB7XtszxP6sRRzmHWCB6NfTBvWrxtdcVoJ8Kqcc2zixob+GGJ/PHZO321EfN3gitcu
oGNoRxDknHuzqIOysUBa7e6hHVjVu076Lo1nXpGSOPamc47NQsiHZQy8zvpucbavFTc6Nf49AyVu
Xw4mEpadtg89dglh4bRbzcR1slG8lnE3T21SmecxplmIZnj9/WJU/U7JK7nWtoXNpOVP5wpdyQjO
vHOzxd+hs3jFa1vPbUCcBa+VDpjvHH70myKszJ3mrqKHYxz9R8+C10K5Ycfosarm4+1wdrU8Byaj
oofRXa+hk0jk2Znnu6V0fgiE+7zzHgW3HqqOoYkwjzyzjhwUxN2eU6Nm9ZhtVcY843kCn4Pi6t5N
DjhbbriuRhEqpNgcTOq4I1xXYuVemh757N81U73jTWIVluK8bgWmZ1pAEZz1BynqU2tsFVHqhLL+
/851u5a45eRgo9mXaPbty6R9sLpxq32NTi6K2y5oQSKtIp7OfdP/yZrlWKCtIc3FjjufVS6K44qc
CpIxDF+MThc0hH20qjzdqVPFb+sidrBqbGKTKf1ptd7D0saBn5J65/iK87ojy5ICLnauxXRsnSF0
AKiqi/Zw29o1oldhxeWAF7M+b6azk/VRZqA4feDRkO25woboVVhxVvtlM6z7kcywv9XgdIumRWQb
a9cYpcr9aMRJ04uWI5PXGQvjcszvmTFvdTXW7L5Vusc2yTPD6yGZ0c1Rw/0ixalL0RQ437BK3fir
Rt65FO3trI+5Sc4V6AU5nmvavHip0jzs8eC3T7mK11au7RSNY05n34mDFuc2cBxEs7tzG6s2jB0c
Wsk0IeRs4vU/d7tP6ehuhDKdcBSXTZLWdadyjTc2vyfJ8zj6bx6Y4fyO7upuZ6tg2cz0LNxgw6/S
pl1eGHC5HxgOoxteqzlDqFhZOYIZ0ZwheVb+LssX1l968wP17obx923VamxfBc2apKILM+l0Lvtf
8dKHctjilNdEBBUx65PM68k4kvMI0hq/Hw8NI2Gcbr3QazRLV4m9M3siMhN5sIPZsyVKODp64/m5
s4swNrYIbHRTrP+/m6LEfrixBGRjdVPQTQfbXgK3/a8utui5dMJXXBc7cIvWC7aZgvInTzo/ZdN9
3qdXxWWxeyVzn9jk3Hnd09TF1iHj6VZ9ik61Sp5NCsBnWnQcPPeCfBGlG1TJ8Oz5zobR64ZXnZa4
qSAoYkD9dPrLTbNDhr5fgWtsVQXrxldSrXS9wjcLSc6Z5Z6EaRx8bzoYY3m8LXrd8Eqmbdy8cyuT
krOX5vyQJi4N2snoUYW0mPumUIGxqTfZQAFAQkVRnfKJ4bJXfChFcrfrC1RwrGcVLbMXRs4GH4/1
So4o6Ynl/WHf8IrrVkXNaGdgH8Vz92ga3ofO+dUU3UZA1ohfBcjmZpm22YitvkmsdSP4hK4NEfe3
uoNqgoKKkvW5IGk743xlp+TQeX4wF+yharvDHG/hGHRfoPiu5UrwMPmIOxQvUN7YhA6hd5Z0dxqP
4r21a8YeoPXI5m5yx3h5sKRzX1hbR3/d6hXvzaxhHqiB1RetROQcvslkOFKWbVQ8ah4CVaRsx2WT
lZzO5xSYrMz6Y3VtUICWeDRGMI8awZLv3JaoSFa0jqF93sJMBQAUYTGZPOik+HzbBzSPNiqKdUkM
l8SFOZ8pXhq75Gvbt0Gc//RQQZENbsBpEhrJFn+qRmYqDaSJdlwx+NPnc1YnYcq+WV4cyZVmtrsf
eBMU5XC4/VUa3asQV6PlfAHkl54X6UZlaQQZrSK733pg0Q2/+uS7hBynHPdfzJ7OXjf86GvxxZL+
GGZWtnUndpWpBecMlQ6y6ShJq5LN59ZYwsmdI5H+psYvUpSozShOSY3LrOVL7X/j1dbjiGYToGJf
y1Y6Kc2MCcCWNH0E5Nh6a6e62ijl14lMcfYqWYxydnFwms3iVJrL92qJI+BptkxLt3rF2/2hMGLO
cHYitoNST2GLAAV1W2QYutGVTN1RoGZcadLzlJrHsmqeTdZusBTpBKNk6WlyRenxxDpnozxW5nLO
qiXMxz31Aq7FVOSr03WdYXKPntti8g4yHx7k1Ja48Yj3vZUyFfyau73PDABsz0ViHLwyB6eoeXCl
vevMx1QE7OzXQqKB0nROTRJlbXFcvCly8y1I1PU0ylTcq+kBQxSjE8XZ7zsR0BQPL/H8q6UsipNl
I9Hp5lhV/y5coElEPHYxoWeHZWHm/bbT5QuVHP0E6k+3451uhtVu380QU2pMfsNhRGCxQ715WBrV
w0jj47RJmqybQnFgzu2pKWcYkiTiPzIVr5MkqIWy3hwwqd/+iuuuwFQqyEowAspeRs9WnNwBTv0r
99pXVHF83De84sSLu3A0zVmghqk+zFN57Gv7gRr1Yd/wiiObHk46ILaADmT21fLGz40HgoIunfc5
wj+1tnXZsNKAjru6eG36t3LmDybfU2+COKEW5Ey+Y0247qLnAWD288g6Glly2WIFux4/mYpDrhc3
TlgFzfLe/9x36PPVGKDkvy143eCrxb4z/iJj4IqskOwb3/tegaEyGCv/x+2xNSapArE6ZMUFhDzW
2WD8S9ZZn2ve3NkDOe0bXvFb7hprzI6tM2qUwsykDyBGipjsNm6ddJJRfJZB6iYowvDa0OP+1h/d
L7kjzA2x60SjZNzSIiznngGLMTw0Uk4jayheBy/dcCfd2hVvLTt3qYD0pGdKG3nX5sYScMn3gIVX
c1ecNc3wotlOlnWeu/FhnofIaLP7bldVJ4ZXcVZWXxVpQynOfVl9NmsRDKn/JHGC2mU2KtLKzpik
ZA01oudPTDwIOr5U5hajrEaxKraqMWZZOcmMrZpbf3F68wtBOHaHrbo53fCKu5rExVFjZNYZHK+R
07GLYHVIM3djo6nJUyo1I7JRE/dkoue4dSI0Dosmx/8O8vmzH2/1utN9geK1aOBcFlmeQ/xVGtVV
eWAxv1/QyOK2djWW/w9LYyMkG2XBzuPsdFGadH1YkHQLpKRbvOK2oMTsUJOHGG/15d1UOHckAe9y
usUxqRtecdvJncBAbsGxkMkP0xiHsRCRX+XHfbJR/NYeWr8UQ2UBQmQcgcQ8gIhzIxZrDEdFVlUk
yZi/CsYDEU3iJlEss7vEenV28ZwjKqjoqpZmnulLZMEW18VmU99N3nLnkz0sBevwynWWW5rxemGJ
gOzwNMTWDGGnyeqAyj4OPBGPYTpVSdiVEmzHpK72JRkVdCWSZQIKGoEaTfSe2oqfm7HdiHMaT1Ax
V1nhlzX4S/BFhX2mOPuCr2afIamYK2Ms4pHUBXzYJievYYFZ1S+3bVRnSErWHT0UloumYefel09L
vARTQb6g2UUA8u6dq1ec2KnnMvM9XP611dEwzKDdJEHViVzx346ahvSS9RagXMIMBJsj+HVuy0UT
GhzFd/2YZG5X5ohreL2rh/o+t9MvU1puHdI146toq9Q24pkQidBTiGfmo50ac/7r/S2ww+pG/4Lc
mIqzmucMvGb/x9mVLMmtKtEvUoQEaNpKNao9dXn2RmFf34uE5gENfP079VZt3JQitOvoBYWSTBKS
k+egYJlAKv25aKZ3wM9cuqI4j9BgdBXfqAeYfkaL4hKd8TkU5/BMu3612LXPP7Xut6F0IrbVoG3w
T116NwUlYQDOGJY0fZvFKBmAbSgVn9A75RzA07JRuzc4kntfpRen8mzkHOdllL5tjpdCOx9jqxBb
zf2vFxKZjrxyQmspHA/QJWtuDmx6j1ayKOzKaJp+tt3JlTvvLTr+ah5ApO+TDh/Ro0+lINV3ryu3
tAVN66AFccvvCkdjzpIuV79n0h3zwv7CBvmO7o1mncWxKorabmt0q+TKO0zTXVRhT0sTso3O4ciZ
tDpMHqX1As4fWatwrqvw5UYHjCGYdRDWlHHW4/pPk8apL06Z/+hzBnp1b5936jgsNAgBR90GuEzj
ols23XtO7I0ANji+jrdaWlpJt4TNfZY/k7A5qDbY2PZNRrl70ouYgug09wYovid9Lr1Y1OsHiMHR
Qzu1G48ahs1HR1xNQUfXCZ34ST1kBzf/PNjf/CF/Sv0Esun70gC72+3FR9Qp1CrmBtt0MaHzgUIH
Mxp9p4nKpd5qEjTZScvAMmjyCuwZKMUM4pjS5pNY+NEKtzZQ0wprget2Q5p304jbnd1AVbyf7EM1
EXXYlSZ1PsfcGVVQKlzuZEPxsESSpvQP1MvPj4c3LbGWhes2bLAJNE4Cofdorle0lH3s+RyBRCMO
2p33ax2GVadtOM/NQBMK0MWMl/ly9q6jlW0EguEjdBgWBSulgmQeoKtoxLLttxJkBQsvDop959Bd
eGwpgxfpcKxxpaXr9ljmQoyXxp9OWWZ/DFZ/YwsyDa8FM0ieXVExlJZSPzjPY39Ip/STVWxBTe/D
vHJc0dkdK3sC8YJAaYmoKVH+b16tPwP/P3A17/NTneZx9kC9PkBrKpm97ltbtRHQa9+cYQuHaAgy
HYy1lF45YZ3hQUX9tuXgJZPjhveYLK/Fbz67boZnbCwsSAHjomrAsptCLXoUbIt63PQT2jEa7Mkj
3oWxU4PPd4knUX8GmXx7RdxtbaMm+2hx3OCW2liTuK/v/d7VDC66Urx1XxLT4VgAA4Up53DO0R7s
M7FEcPSCeiPLGIyjI7KKXlZiKSuaeA69tnkLZgp5VXO5scOZhr9vGi8STENzP5h8XO1sO7woW0Qs
L55W7NS7tgWdyrANaycMBKo/rWO9rcLse0mXuAy3QKCm2d///2L2zjSOvG9zmrg9OZeMHoY1+BGW
WwUU0/B3d3oxvK16hweLREEbYERnIZEH5to53yIcMQ2vZd7OK7Nx8l0U9xrvZvdVMtRcgLLGvT02
vmFX+4u5MO9AMs1R/3HL5r07l0eLTj8F2AX8amvjNAQW0UKXDM4wrB7q2lNdAPkg7TALYpSjnZ2f
oAUulEfzvung/aRr3xRzfgVX/FGS+VKk9NNjKxnSow7Lah0mIbCJa0u+hvWxEtKNXOqusVOPv9YK
dyVG8Ab8+LcM5tIxWjkK0ZkQWPGgHuwIEoHTgZJNoR3T6Fosl+CfxhsX1hsQ7rdC8SZGP3l1eDx1
gzPpCC1W4kGhAnc23mX5cAiK4plUeC91sfynpne20o3pG7SIJtKCmFqLy2pTSe+QZqKLV5Z/fvwN
hoDT9XdzCUA6WGFwiRTi9zhNn/qFo996E0RospEW0CmTvKlm3MNm4ZQoILKnxuqbyOmyD1xk+0qI
/9cJebEp4S2Gz8HaO8lSKDueEB9R1Q31xjIbmm6YDtXigKarfMaRl4/DO/g/CJa+0kpdxoadJ5yA
O7nG3L3kzhb5uGnFtRAfBEQNM+qxRDj1dfCXo7R/P15uw8g6XMsPV6t3HHwKC6wn4snn2hEbZjJ4
kg7OygmpwwmdnAnqKsfAyo6KDQlft6CiBkfSIVkM6jezP+C8MkL0q7TWyOH+O2DijyCi3cjMJuPc
f/qFG9WUWh50xFniCrdqooJXzQQFKpTUNvY6Q9lJR2W5k+VawyjvV3v2ds2TUg3JnQaiKNq4ALPW
lDYbi2H6lPv/X3yK1eD02KvRSYJx7c9T5v2itj9t3DxMg2sxrcBMCrn6CY+fosOzag7Awjs7H7ak
jE0rTf6ce7oOkKijM7IPldfefsPLSkXO2h/aVTzvCwMtR6slFy5UV1lC/OJtndIyGib31+OxTdPX
gndG5XdGq5ybrOCoI3wC04v6PKJKMTnNf49/4nU/AoXynxYaXBpWGfbtxA4AG1QFNNl/2CuPXVxh
vfpHs/7z+HdeD2mqQ7Pa0bL8OsWnOEUVy46fB6sAx+q+XiuqQ7N8z0XLK+vWROGAHToVCGLzZLKG
jXP83Rp/32CpDs2aS6AsV+ThpFhAgYrniLz7UHU/lV9HS4ODgADjvLfV9Gn6sbsJXwTcTPqlAQLM
SVIqj71dXUbSxqJCiWQNDy1+Ts5ofNlC25gWRgtvkPuDY4pSlOA9eRUDe7cWJZRe8sO+ddcCvO8V
gAHoukimyb2sqny/oMLZzv7Hx8O/vn9QHaeFZm024QbNEhkU/wk+/R46tetqSP8SQli4h4e5Blli
7q4hKY+uFf72CN+Fyae6FoIbrCg+OgoZogwh1hHG3STeiXlfAqI6RKurfbsaJtRcej6iV3voILMe
CZuxcGNhDUcZqsO08nCg8+LATVWg4rJ3o9z7PvbTUfQB6kf1cem/tBaPiNp6gjV4qo7csnp7zFMb
pVS+pid00+NoSa+kVxsxbhpeS9lWONYFnbHeDlEnCIAeOjyNU2urDGPwVB2+5c95L5ulYkno9v7R
tgUFhbuz9Tr0eqagOnMW2tBDa1psluTj+EYNc1zNwW1Zpyh39lX8qU6gBXmyIW9AZYY3/SWmnh/L
gZw4aO8eR7LpC7RU7QpLrl5QuElNQQSdYYV79Kgw9620fz7+BdMCa5m6531T1hZs5FnDZamHuHXa
Ny7d6sc1fYCWrD1b+T6o6LHAhUxWOR9IWiRC/hOmW1u1wYV0KNcEat/ArxgD2YC68ZV+8Lbym2nk
++ngRcoZvNQLmxSHmMpufuU9ZNVdurFPGKyuQ7jSfOBVGOBWuIRegtL1gQNXmPdbF2fT8FrUOkOa
+c0SskRNGcoL/RVSnGcHL/uPfcawqDqEa54yCBBT676ofVLXbjTb/KPb/cs386/pF+5L8sL07eyN
o+9x3Jrl3Ed40o1lWn0tlDjR1Isff4XJSFoShnTH2s3ynoRLqNY0YXdqwPpIxJZomcl9tNi9qwSp
qcU31D5U9No58KIpazbqv6bJa2Hb4qLpOK1FEygK3sTgxKO13IZy67T1eoGK6kxZTSlb3xpgG4+U
P8RAjuDtuzSUv28liWm2lbwMy6xDujI2WDhOZCwZ1uKkuIJKp/vW8aq4TpeNBGZYBR3TNVTSWrm1
ukkwF5/DYigPXkn2vaJhe//TTetwVOiYQiDMtbhSIaMi6D7wTb4ywyroyK28VHIkdqaSZm4ggSku
IRAtNUi5xyA8Un9LjdG0CncfexFsxahw7ehaN2mGGxR1m+q97z1Z88YCGDxVB3J1fm2llddgAUB2
b7XyPFsQXc/F6XEUm9ZXi2LIC00pwzsFrlCpiGpLNbHKex49Hv1VJR6fUk8LYrTxdyMJgG6DklaR
dKqSuI6L/xjY/E+TTWlcqqI/gxyfRZa7fEtx38WRuGpilubLyXekt9OMWsB31uB7nWJuMk9W4tL5
jFvvxRP9RsnBtEpans7nyla5P7pJCBqmnnyu1/e59f2xEQ1j67gvMrhkAsMwLuxdGI8s/IgjxkHV
dN9tR8d9oV0Rt3SGJVqzOTx6aS+Po9/c9s1di/DmTnYIyBpgiOv4hbd0PGc0A5ye2MMGg5rBgXW0
F7Q4WreqR9QiIbvMjtziDKgLL7W2jmAm89///yK82SRCcEwiD92FYq0OZDcthKTmeqvoZhr//mEv
xm98MXvQJmBJ5ohL3tWHeVxOebNVaTMNrwX4GI7NJMocm2ATlrjxD26EhjN1KIN04whsWgEtxtvZ
7YJssd2kn8H8nFYXiBkf97mPFrW4bwoxu8v9ot9HuNlePOt77uzRhMDmpEO82kHYsuywsnntx4Nq
jxRcW48nbrCJDu9aC8pwU0bb3VDylkeMyeZfX0qxjyIMDR5/Oo1DVQ8FowqoYTlC9KN/dnISSX9f
Yw0aPP4c3nKKJhxmYHRUKC5d02UnVm2qrho8UmfVqkPPommBRW0GfprK4LgGw2m1tnDupuHv/38R
Tyufy1RAXChxMzsma351gEmYobDweGVNw2vhWijQ11vKwdVj7WKfhudeEXDc7qOEoEwL18VNUzXX
BYh/5+HQh855WOqnNpg+7Ju9FquunG1IcKKCY2fyfV1lV/DoXFp/Sxjs7h+vlDR1bJeymJtVfGKJ
LTk9dPVAjwxEVR+kJewjq4dURh6ZrPjxxxgOXkxLujMIA4tsBEnyDISLxHmuZ+ojx2F+cdi+7KLj
vIoqkMtKcRPMUu/o8vKS5Vv9lIYtQsd4FUW42rIBSqHjmYpDx58jx1r3HXd0bFe1gELQV9j1SYmG
uNmpcS4N0TIEHo3HtjfN/r4mL6IM7dXKx51+SUrwz0eLAOPttBYbtzPT4FoIg1NULTXKNElYkWNI
6lM17WNERQn6z3mPbtHRFK8rSd9Tln0jIVTDj6mkjfMm4GG+j1oE/UB//szCRjsliAYA+KoDbz4W
Abmu3hb3pGEP0kV8WTD2gxe2XuJ23du1+zks5OKyfX0MVGfakoROXR3ARHaTRqMHEHr707a2GtJN
c9eC1nboQOup9JI1F29qS8a5w6CJtXVaM+wJOrDLXgcyt6sPdEsZvO3S4dyVMrGsNbY7suH6hi/Q
4V1SpIBHQUkjGWR6C92fJaBA/bqrvY/qdFv57JQpbmIA1jV3tgH2LFl2ndh6JLLYd5/QAV7WDEXZ
mqRuUo7ysjLwDlvexcq2mCpM5rn//8XO0C25VTQljiZ+PsQ8X08d6Y+52Pkop2vVBp1T9J2Fku5a
NDEq6udhDGIeyH0PNLo8rRA9qnOQ/Uyqxv2WFekzupCe5traOBeajKPlX1yHAdRY4Duu7X2YfAkE
HD+21vL58a5s8n7tvMwmuxwbR6wJt9cTiilRWY5HUrUXkIYdHv+E6Qu0+A1xNgw5KbyE0jBxBxp7
ZXOd162Ds2F4HdrldKSrWYPbqFMEVzvzcEBMf/t0ixPYNLx2bl7rshiKJfNQihCJk/aHuwiCF24V
awz21/Voa0mk6kCJkKQNPebEipommyI+D+/7qf6yawF0VFcuu4q3LWqL4Kt400vnSroMis3Zxvoa
cu9fvFthpYDbBuy5raZTT6FeuvByqx5kMr+WfTNf8CqjFt5japn0DbBooMQi3VY90fDI/f8q1Iut
Z1JNgF4dvDgERdBEqRLtsWrRNmW7LR6tLFocJlXgODQ1/SdRqS1lK5PJtKBuU1e0Dgjuk7UizmUM
2/x5BeB635aho7tUBvrFAlrxyVIVT4p6n92cRz74R/e5kxbPTT0KB4BcL8ntIfHTa9XbcSm2UFEG
0+h4rpyAuc0t0WPQ5bhJymFuPy6WqvZV3XRI1zILG93292he3CP0uY6ZrI59SjZMY4hmHdLlQJtG
qapANGdhbDld3M7tPzV4mm2339eEAc6uP7PlZGX+mFmo/vQD1LNGEVvA8Pl29s/j1TXZ/x6ILyKi
zn1sbtClQJvZeEvd7ss47CMuAhvGn0OnnYXWO0gOJ4MTHAbfxyVv/VDSeh/vPzop/xy/gLaVZVvC
Q+3HOjjOeHHaIQr2niNsLWgrZuUDmKLcJGfzs1J5NC3jbcm3hC9NhtcyMclDTtugXRMrXd5xtA3i
SW7f+VNXks0tPpSgUsaaTvzqg3GUdel5nafDHpchOngrIA2ASR5QTzXBpZHKN17Y7YpX8hdeK89y
vx4lu1NjXCaLH8s1vIJUeefMtarVWqInrizvr24WbQ9lQUCijJa/Df7n13MX0eFaqURHB4c0a6IK
FJO6cP7pgAKitrZKeq97DAm1UEXPnSNzD8lrsWuc9un7wQo2HpxNU7//5ItdYFxk4E8VDGMt3hGa
53Et15NCd+I+j9EiVQ71bM0rV7iOsiaIWiroehEZiHF3VTOIDsjyQs6qmaNVMBT1eS4FUEHlsZX7
SnpEB2VNtleCUBHDg0/zU5nKGPn81C1bZAYm62sZ1kGXhRwk0NIEb8yptKMuXy6O2AeGIzooq6hI
mlW+D7/MGqCYmsirlrNstqgaDW6pI7LwItd26Zo64Cmi34el+Db53j6CYKKDr1KnQQbvArzdjPNX
Sa2orcoyKostuS3T3LXkajPLL0oCbEsPBHCe1x+wucW7fF5HXmUFafNwRUitJdqfKbhkz6nKv+0b
XItXGvK28nvYBcg0fnJTlkcAHG8RhpusooVrLVyE0QJ/7MIVLYJgZRQ7I0kXLBxY1XUrzXH3t6Yi
Sl2ZRZltBXGwbp3JDMGk6/jm9gLVkhRpO+jnUzdWJ+i0X2VXbOyUJttosbpW2TwvKoAwpbMWeHLi
hFxW30eD0a6V1dFWYVGiCyNAeady2q9jzdyocQBRfzy4wTY6bZaYaUErp8bDCl8ODMSpaDc5pq23
cREx2OYv0BUaPMcWor1JvwrxQUiqLkM6bOlmmEbXYhXP8UGay55AShPmcYIleGeB6WpfuOqQq2zN
C+ZbME07jx97gHJa191ITvcJ/v3mQXQ1whYnr4bN2AkGxj5YXgYGTOfmdMFpbfZxURCdMStQ4dKH
aXM/erSo1IUcHYftrhcO4pM/zwZDlXqTQ5E+PMEujWU/id7d6TDaGVgNgdt29z0SIrjsGxiF2x+8
LXcOrkXqXNRqdaAolJB28I5lb9uQeuY/d0WSDqzqQq9SckCRsRuWzwRZL8rytI8aW/Djvl/QClF+
0OONo8MvkLE5lxk7jqM47858OrIK3GfOanMgFhtPQI2to8NJDumuGinRcVVihXwUF7ghVPPw5Jd1
ePGd8G1Xi33M6UTnxRpB9OW5Sw9e/D47rWn2T+97b2iYbkEuDHuNjqlqeo7qD7j3kzzvrPcN5Kuf
M6Wmjb3GsCHoeoR947DCRjtTApXmaB5qNBOizTaAINCyb6PXUVXTWDqjN3cgWcvA7DiA3aK1qjgg
xa/Hzmmyjx64tfI7L1/BTZnaser4kavi8Hjo+13sld1SJ8nKFjGuoN4iSTX8Kop/6vDrRJ8JvdB+
I4MbrK+jpVIh5cIWzH3uSTyIr3ivnVgaq2VfQzD4JP7cMBtu+40zYzMmonluAquLxqyS+3zH1a6w
2WyPTWZPPnr7gXd1axGDZiSPlBt8aN19b7dEh0w5E1Xd2kg/Wabp89KpG7H578fLa/AcnRWLSN9a
0qoF++LQHRw1HvpNYS3T0Pf/v7jEdjgXpHWKAwLzy+6Dw9zh38blUHjaN3P65/CrUoscqPKhtSLV
ueuX92FO++vjwe++8YrXu1qSxTPfbDUT9ZNZuv4VSaU+tGBBi/oSdeo+KH7VMxmOtcO2StKGo6BO
jMWzrAqojbKiatJ6ibIsbf7tS7IcV4dvETabFkTPwP69zBKgd32p1h8d/ogQG1sfYBhcB1D1swMO
DTBWJllpeZ+WEteJfAKG8PF6mEbXYnjtcLKsBiw2qydUE9KQgtE93cKlvGp8EuroqQ6V9L5RAbtl
y1M4/MesON2iu391+8TQ913vRRBYdk/VZKXsVvvXIDiCKfRSDfXRXsZDJu3LDuvgR+7f9cePSM8L
JsxfuHPMgvQaeLtYjzG0FsSZ1XAVMk5uYeW8nXkZnIAPYqfH835168fgWggvXVvzuoVxePhuBS0H
b9po+ZFxfyPtvuo1GF+L4iWFWhJ609mN9uKTM7lrVDplsXNwLedmFDLJoGx2fgP9AuHrEERDo632
jq7FKu0lxFUA9fgdeEMQe10wRfXU7uk6BGLm/hz3wl9yPtZDIVx2Qwu3m2SrsCIpw/Et79etIpfB
9DpYSixtEXgZllaQA1pKZbPP1XWcVGcLmaquJLfcO1jsNGyRxhpcURcj7KjPFc9DmEQMoP+JZMlj
PwBByYarm+yhhajsa+dOaI9DZS1vhdN3sUsCeXgcR6bB7/9/sZ7tOBc9HhvJbQkbcaDd6L9FRUpu
TP3/D9V/JUO4ixamTen4HePcvdHIuqxxfwXH6y04BAd6Sy/y4BwBZpojf6dzakELTNcI2mA4pw8x
dknaC+CJJ1bmHx7byrTQWtiWBJS9Aj2St1q6hxHPgkODa8rqglGN842XB9NvaMErraHtbYJPyEkT
LePRmZe4XQ5NvzG+Yb11zJTrVhNveycAmV3100rHORLVrkYrVO61TIvdhgVV0Du/17QYTyhV81iq
mZy8tduSsXu9yQS/oR2aO5s2QWFP7Oa8l8f8Up6ygx+r57srVafw0G84riGt67gpn/OKrAt+Jhsv
uHSBcvrIt0jjTUugxTOQKEFOmGS3e8TNqX+1iXN87KGmaWvRXA0kJeGysFsb/nTrK7rwo1J8eTy2
adpaKFdWiu6FYBVPQoRZNLqhH/lNszG4aeJa5BK7n7vUoezWed4l9dMn1B3P4I/dWE7T3LXIXSbf
Hp1sxcawNu954/xDRP7psVk8bJSv7HBEC9i2mKqhFYTdCkRq+t8AbB1IzyJvq6fDMPW/QFJBJt11
woZQe//w9q23qxkM72BasJYukfVi44BT+yKq5q9Bf35sEMNS6rgon7sZQIEYeMpFDEFqlX1yp5+P
xzYYW8dDzZ60h3bADtxyeUjJye1kvIrPiu4BI8Mo9296kQ35RIRNPYS9yisnTnGhPczTuDG4afL3
FX4xeFiEdhFaoXhCzcidopa03gKm2M46umxGI38oc+vzYzuZnEaLVa9fQmfm2GJ67zpMdewVW53A
po/QArVIld9K3xNPg+tdPcu+2bZzCDrrJPNiw4FMP6EFqz1C6KlnA47eIhxvQ5A1J6StW1+F46Xw
ZH/YZyMtcFUx3jnQS3Ybhl9t+V+Tn3aNq8Oglgbb2FRT8cTR6XpUtPsCXoVdXM8k1FFQLdzTCtAo
9dT6a5C9aRu/yX4LV7XORr33dc8JQs1zVFrkXgUysZtI35b0Ry/2Ob+Or4IYGaTbPIzb9wdv/cbs
/4gTO9YunDbscvelF7FlVV4Zkqllt5HFPvI1YLFZve9UqTNlDWwB5qHo2C2tnrLm2pA33ZavGPZK
HVeFN1O7HRxs7kPxcZ7KQ4mLcr71/mgaXFtKLGMF8QPMe8w+5360UAUZwY2XJNPY2jag2nRue4rl
tKr3QXVbqvNkbVzTTENr4W8pa2QEBfubnX7MeXsgVRjNZOfgWtDTqa2RQeAnU/uWNz8dMOdsUYWZ
Ike7GSto0lPaFPBwtLhJy36b595xz5YS6FiqOWjssq6xVU3iTbOc0Fj9eNzXTR3opFcrqXLqNvCQ
VVpRX7HrGDpRNYx7yvMAq2hBaXdobxM+LFLyc82qqGqsyO2/eMCp75v//bteRH3f+KwO6YyzF5Pr
r2Di2Tvf7+pfA7fCj/t+4r7aL34C/SXB6DQ19sPAgX4RuH1FcRoqdyMJmVZAiyOI7o6rh8bLp3Id
WVS1cxmRNiMxqopb0tkmv9TiSULgyfecCjem1YuXSR0dsYVOfD1TBzoFFXdz4tVpWTy1RXPKQGkW
uNn3WoyHgltL/HgBDNPXIU9dXsuAWJh+QRLb/+K6Hx6Pa5i7jnWaagm2CFuw2xx+Df7FK0+0FNe5
eN43unZN7blX8xKit7cRmrcEcmYFZ2NUZ+VT3vq3fb+hhZdX0Y54M1zTLrOoKZ9I/iEAVeTUbOS9
1wm6SKDjnnoKiUwfoNNbW/F4rc9y+m677jWvaUynz113hKB5JNwtNn/TSt///yLUpkW5NToZ6Y2o
o5QXh+06egQ675RSrpMWfUhvPjsG6b+tKmPHO0ENcWMXMnmSFsOWWtoyH+5myt90zls1qsgmMcBE
j5fZZBYtfq1sTh0y1tkTGwEGsQlIXpd03be96dqB5WpP0iPwU2lf6/ajHI9Ntu8kqcOfAMltWdrC
LOHsxW6rDkO19X5n2DV18JNiubtm5X1PUO0hm+nbxivjiW31JRksroOfBoE2BmFjWyNi+ilpOJ1o
0AYbtxvT4FrU9v3AXEEtesvUycveNWynubVcCDR0x9egLp5sv76oAtckPNmRw2Mf/H8Dyt9VjkAH
PkmfE6+bMWv0CV3rQ3PGEzt/g8PwYb2Mu1DRQIhqB1Z0yw08UDlu92nZ/aiKMH8Xggnn9PgbTIbX
whSCRyFSSVM88ZJ9RKeEOgi+BNHjwQ17gK8FqTvW6Lzw7+fK6UnZBzUOUTucSuv34+FNc9eOrRNZ
caWEZu6NhBCbJ9ZlIsPG0hqG1uFPwwh0T0dcekOvQZxBBLJyt9AT/+e8fsVrdEIpXmdW7zsZakxT
CFUlFVtV+52Ut9FrI5+DZd07Mf95HXMIwIdxtokvNOwPOiLKTpdy6T3s+LL+11c36F1FahfqgQQ6
IIoOwWo3xYisC7p4CBKi6P1M+nLeSOqm5dDCuIT2DrSjMfVpSErykxa76v6BDoMawM2Tu3hHQgX0
a+XW7wCD39h4THuDjoGqi95mqkHY2s/y6J6Gs/9O9JF7Jgf7km4J4hkCTIdBDU7jrzx18ycbt3EX
N+UaHT3PFhBAOPxU/ZoGZ1euYbb1iGpyIS3i7hX60OmQvcbh2soczKdxsUU08X9C+1fiQsctVb4o
OlHDYkrcKN59ZfMPCNE8GkJCih1qt7gQbwXnd3vEy5k7obU6EFcit3o4THGpw5rAJxVQQUb5DZzx
b7w4P/LP1hf3jEPRxzLudzV1kUDHN01tCf1tgVtroS5Ody7FddpSvDSszl+opjwYyokjHa2+iFtI
lC8/wn2vfIEOa2qmdWl6hsWR6rrmX3KcXoDrW91034ar6/2FU9qD6wilE+nT/lDNufrUVtTdONAZ
9g9d5U9Osh27EA8p0odkqovXsUJuAJtMQ2sJ1GNhkS+dP37rR+vAZu9Yya3ynSG6dQjT6KFdcW1X
dvPCsUooOosOWSmnJ3QV+FEB+NdGmjZ8AtWi2i0Lu1dOv17zMIisQp1Te94odhhc0tNOAA1IJdPR
QUzJ5gPjF5J9bq2NnHB/knltu9BmXVt5OfAShp/Q0uW4tyx4dvvxLOcnsD6vy1ZDh2ERdBiWk4YN
WW2fP9mkOGWDdSLdzCMJAYuZ1+XGCph+5P6NLy55Wd9BIp4P2NaKk6QA/KIZ03/CF26Mb1gGHY+F
B1An6yD5/aTE+mYu2HPDrSOhW6tscCAdkwWeLy7S3kLFrHlq3Se5dTg1Tfv+/xdmkTU4EIsgRfGQ
/iPooeqdCEWhx4dH09j3b3kxNktZ6ix1iDmT4Xle/TwqyK/C8w6PhzeZRDu1OzZ11pXB4rVS0DDy
hvHg96DOezy6afLkz8nb2SyJcDrxBNAh1IfX6pvr2sVTJ9otSRXTL2iBG1LXqRTD/ZoIb44GL7+W
4JGO7GHr/cBkIC18y2UcAaLPU/DPVl9Y6XxOSbqvNvA3GqtFokKN8ko7deiH/uC6W9pdhlnrKKx+
9QNQI1MsazoDj9kqGc1duw/jFehYLPAA8Zze01Sb1+mJZT1/l07V1guiqXKlQ7LsrERj11iE6Lj4
2RUkgr5Jx4NDsU7xQAkeXX+G7Rs27yx06/qEEoTmdoFj6W2wQMxbsF4coE0mVAQqchXzdV62Epjp
sK1zWs3gy3eYD34vq0rPjXxTuANkYbLICruoh7SD1QIL6V0ERCQLksePg9DkC1qI12s61Gu5urfe
GqPFbuK63CohG6JPp7eqOtuSWVqlEMZIT8U8Riuz3vhsF+MFCXR+K+WjJuIHTZqginYe1zkZbHFq
g60al2H2OppKqJUu/ZBZCbXdS63y94pOsdWwfclMB1Qxf+yFU9RWInyO+4ebjpFV5Rfh28fHC2ua
v1amDkAZPi9znj3JLDwX6RrThb5bsy2MiSHZ6yiqOQuzcVayeGIcblmga1wBXVx6QRWtytkwkulH
7t/2Ir1RKliPDjEryS3yaZ5Z1LjhQVnFxZu2evJMZrrHxYufmHNCQWpVWYkzjlcQ2x5m1/ug5LRR
EjQNr4VXSwrm2GG6XEFIFTv5cHJa58jyXYpkJNB1Bod0nXvU1d2bDOSxgtZg2+1DEwa6viBrnRWt
QzjNlfaXzB+eXL9/fuyZhi1Hh1WFcxXaPG2Lp3RtmvHNXHZ+8E5O3rIeH/+Aweg6riqQqgGxUpBC
1dSfjsO0fKkdNz8EvP32+AdMSUhHWBUM7GiLXMLEr+onywXjNivjtbNPucOjNhCxKu409yIiy6/H
P2n6Ji2cJepSpeCNleDjzswKLuPKr6nlbhwk78O8cg/R0VeqgY6BNeKkBxGsq7ccCFkuHr7FR7mn
XrZa6gwrr2OwBFRh6o57KKWWAeROzxBa29gpTCNrYUxGf/bDbnJvlcciykjM+f84u5LluHEl+EWM
4AqSV5K9qbXYsmy5dWGMLQ8BggT39etf9pxkPKERwZMidECDQBWqUMjK1InZqIaWXDj1rNFHXKZn
D2cqOnYtb9en0yZxFjuQNQXdEO3eqWiMuyIQL2LOvtqVE5tVtyfWJhZg/IScBY8hrSbQ8d+FnVs3
EU/DeojsoteJv1xREJ/ZjpQEL1VOPbcOM4jXtknRH11k80ZlxC7sJ50gxYOfm2eN6ylCggzBgkSl
aTjBDKVcO8c9f+3RtjTueJhGiHfPt31NseMyEmtoIRhmuLgt277Rx1NeVQdQiurSItXokifPYJ6q
Wxd3Nh72e1Gue7DuaZI5xSEhQ6UAwioaG1Itz4WRn8O5eS7HMMnBBHZ7XRSHhIyWylGjXUfRGXcG
Zd8hDvZIujAqxiIqUyfKfE14UO2w5MpFnQYCjoCInPZnNwiOZV/sGhe427HUnHaqKqlMSjX0nUG7
BQtlf3V+96diH5zIvfvb3Zd7xAlNGFL+iv13buFAkN2vTVQU+iQ9kLg6AJ2R/xrjKRG7BTqemt9R
GZTk37Y7usZ43XUwPkUZ4GDU1ayTwrNliqoJVYt+7ILsPMxG5HhGvI6PLuo5JuGR3zNokkPxztiW
EvsyY1XVstKDjK5xR7rmCFn4HfSqTryqD7et91qG+v9jypeRVixbhJhy7MYUfqmtKHdPHV6lQv7N
ZfvCajSB6HPr9WXcVZaGkN8LwxSEytXdCu8u/AmU2WVcFaaGW/bz/fZl7JU/gzi1rYA3AVNQgz0R
Oati22+zTeVOX2aw8voazL4lipHVBKg7eiDDqO1qmpjU1XW+qz5B8vEmzX0rKweUCsU67Up7FsfB
zctNMcKXga49N/yKTXjkB8F7Gq2kh2IlPXkMTboj02mSqT5Bcm6vtKGAUl/fnJfaAEFr+4qMs0hu
26pqcMmlh3Zpi5H15Lnk3PgeEGTK0E1wynHj+FLIplMOXLcZ0HMf0NNkgJk70Bjn5yHIlzFd0CTt
oRZT0zPknu6WhX6rUb3ogm0VSUT7v4/UOaXMK8H7/Sxw+dyHbUsfw7l2NEeEwnllIivbWKnI3Zk8
N6W18xcOlc3wD0jR7nLRfb+9s4ouJz+4/vaHC2ezFjwfK3yBe1h2DuAW7KH1oyYZd9egENbR+n77
l1Q7cf3/hx8aXbREOoWPl0j7vYck1iIuRc40x5xq8KvhfhicCStgrsm9Z7PJI9NApZ89mDqEnWpw
KeNG+5GwML73PLYPHqfoGI+FjklTNbbktk47Tn29wvKrEJjJbhFXorU2jb1yGzuu7QeS81p9s65Z
ib5rd9pN6KdCOhxQXUlEcTLIqC7Dpwu4WGE+nkuj1rOhXaFTalMESBnVVYYDWgSmHHm8+NG7f8za
RzX1HXQnBxK2sels67+G8OHftrNaSzPXbo/j2XaMJzZmvh8tPX50k93LEK+lziF/CGHkZ3B0dwdS
j9A1WJhxt1iBjt5DYUS+5MPIHHM/70p2Dicv4d20a9A1amY6WODnebYvs1z5uIyH0EbkZ6c1hsjF
JdmpmjtTDI9tHh6WctVEAdVnSE6cV2hHba4N336x76d7n8Vpv7+9CQozlfFea+4wUyy46TNzRGlz
Haqhi1OHjjp1A9UaSX4sfA7FUVA7PXPHxNMIPZSL849Pe3CRkpjbuvdZ1XdIvowSCBcdSPaehZ3w
fOfqkAKqpZcCMLEmz+LNVJyDlh1dTzwE3Nj1nS5xV7iyjPwKUFJAPxqOIODy79D5fbbQj1oU/FQG
zX4k4QlQ+svtnVZshAwEK9o1qN1gRCHYXX71Hoksb9oXRfHiL8uxWHWwEMVGyLivIgVdDITai3MF
1Hss+tmMOxvv17c/QrEdMvKr9PLZ6U3ESohr37U+fRFQJm5dLQny9WD45O4hM2GlE94I0/y63day
Z5TvAkH3QVHHfRocb3+CaoGu//8QkUGSXntjtfBzn4OXdA7XIZnCVLPJqvWRI/LQgVfleqvh4fiw
uKyLTLBbdNagObM/v2j6MgQsZ4bhrpxl53xto3ocdwHLkhGcCyPAqMx/Cywg7AcdL5lqqSSnFiYr
BB8bmCwgl3ys46bX6ZaoFkrya5el/VJPuDtxy4buU0B3VQv6MIjl/b69zYofkPFl4dTYuMciv/bS
9rV06NEy+fd81JV4FJVtX8aP9RWzrK5CEpCjqj2bYVTVZWTZTlTmWeKINIK8XWw5TYQMTVNWUmyH
DCYDvN7qKbW9594/lDzp89PtpVKcTDKSjC5W13DBs3O9trsmCsL0x7x4O2aVB7aEmsmr9uP6/w9u
11quPdc2NnzKX0Exby9tNKbP2z5AcunZmRpOAryxtWVF9yGHtnZq4FEhcxYWL8bYn0K+6LASqtWS
XNzsQGC6QJXlDGTfKafsBJaEuGl+utX0kmW6Z0PVXkthmy8sm5eSk2c/5claZ8d22kRkb/sy0IzR
3i7BlUWeDWx3C4ZgbvZxO5uaEKGaueTZxEfula2m94xrIUuP/TaWFl+GZlEHJDO+g1zSKc3IcOto
hMPdth/FlGV1waV0iS98yBpBnmkOz7Wu4Vc17tWEPth8gEqaZ1aYsg1NxIzWcVHp2hYVgUAGYaFO
wzyoqbEzFOGSfOUxfmJvlj8oYoHhjj8H48EkOqJd1XfIvpunkzXTmp3dunhsUMCuM12dQuFNMkFW
4aSZXwyCnT3zB/joohF4SmatiW+dqkATlFXTlzy2r3AYrFNGnm3oFPfvlf3PNrORfJQwtMT40Ik+
syz85lhmn2Qr1V2dVJOWYi/pB7OqgHQ427YbsT4Aev/19rQVJ7EsI+iHNGfcBoDMYNX8xxB0jsuK
2M9Gu43dBaKQf9v97JRByTz4U0PypMzx0NhNyabJy5Asj1liCgT2squKOM3C45y5MdQntpV0ZUxW
WYyGwa6l9dIrnkGn3kZhOu7Xpfu1bfrShbiwDVpb0MN6xkck/PoOnhlRuG5jsvNlEJY3uBMVJYxm
GvrfJQT/otHT4RwUZiOjrqA1Ieqsw6au5Ij6NnrColSLu1VYu8yRBazaSCyDkmeH23tAfvaCb+ti
8GV01VCatZOhw+DcXwnxDQOwtPBJsHK3bUclPwVJ3hzkE6511cD/oZWTtFP9Ola1xt4V56OM1s78
purdicGV2v3Ad9DFfjTdexOtxeuwMbLKCC7WNcyfK+Qao/BEVGbCitDJvu20kfFbq2lDtbTE8ptG
dsDTxY7OaGCZdI2nirdDXybDmi3QpPqsgEfF1v7ax+H2CeiHE7JvD/MU65rUFQYqw7j8ERfppu/S
u8bwaMxziOHmk04EUdEM49tSgM1oW9ldW/PnpWY7UJRHQpCd7wx4R/x3gFa84xfJ2LzPiC6tZyTc
PWZuFhXOxj26fvSHPCW1+ZqzAqdSm41BRAtoeDJGl8hoQ127qmr9pBjcCsehRgCUHfXdmM5j0hm6
Vh7V0FIYbu1sHlYnJ6hJDBg6hD60zvtUQ0vOPfVraU2Oi4XB3XQCO7/d6iAIikqHDO6iXQ0eDoE0
2WMCddc8IuL7YP/IUyPZdDDJ4C4jnHk9dW16F8zZHZ4p7ykfXsOqf7k9vKJyJiO7VmKNU+fm9OyY
616A87UrvlCrQBP+cNeFv+xJ94Ki+qHryfjBOElhNDmtYDm+idTQmU+u/1qv9sMSzDsv+NmV62Hb
F0mx2XBN0oQMIHgDKI06X3a1Abg088AIUkPbwwdD2LY2E1/Gd40QPuubLkAKVntzIqzqBbBsYxf6
TfnkL7OmK1G1cler/rByPLUGiPK2WDnXjgCYjqp13NdeHc8THtJMHuVNqImCiuuIrETo0qFYW6/E
TzUh9H//sPY7ClVRyczIIWZE54eS65ADCqf8LxJ8+KwWmQiagfD4WIdLf2ygCL9vrHx+22YFksuT
dPD9HmwS57nsEkhBRh0Ur7ouhLr3GIXil5PpnncUCdV/laUP32ECk1BYFb6DWIcwPNvFnqUaPIpi
52XwV1V3M/Wcjp47x4vt0Y/trngq+jqp+/vF/lX61vH2aim+QUaAzW5a1SNt6NkMZnqccUU/0q4A
EQHq0JrLueonJP9nU+im4YLCUVZNfQM2TbLmUb+249vkzTzb+CuS8w+9N/TWgtMSV90n26mPQPU+
ua5OKFVhszIijE1DhV7QBSlWylDvLOlLOLS6O7RqhSQ/D8slW1hNkJmHYP6CglJe0ajLdZQEquGl
0C3WprKYm/vvzeCAtL1J6aNlLmHUj8u0DQwhixN2gq2Qs8QXmC2PuEAfcPbPOIwb91ZyaQZQyFSg
7/E8dX60hkOEolcUzluHlwpejdfynoI/+GwFD6ufRqxpErqNwIzIWK/OXNypsjg/l0O9d93sbEAe
ocvKTQtPZKzXnOcrUCKYe0P2azhF658u3fZWRGSEF5vwdl0TjA0IE2LnV579YxLNPf1zfyIytCsl
fW16QIic0/rdg1b7Uur4tK7Hyv+/QBEZ1GVATpqQCrM2OppQ8sDyX0t7vOZpul64z/0JCop/h+UB
eNO8C/ELA2rSXu6DbWK4R3F/f/tIVn2A5K4mFCksa8hxIbVeCEH4XaPU+mO7sdnqGIhVqy9l3GNK
hFGv4FkRzhfgmGI26nJ51dpIrlrPox2gfATUctZGQXZXYfRxk8yLTWSqLjMPh5L2MBo2fifOtyz7
cnvFFXdQImO5cEXg5XLF0bk8wrtGcKj3ecJjoOv7H07cHnJNhqrofCMyqstaywpNshB/53VYHRzS
3pN0PtdhgUdrCCdHpKF7C+LhnHXP7RI+N2v/9fY3fn5dITLia8HDUxoSnENOejdNp5qCK6w+D2wb
XIfIaC9iZzaeMDF+EHSx6Rc7z1/i21NX2JRM4SVAe2VYM+NnL/faHRo2MPWmMGNgp3WzV/2E5NI5
tYM+M/ATObrT6ewnRtBB8lJ3V/w8nSMye1fhhEXTWt7wVLQ/OT2l40vofS3n1/YRvV6aVVL4tCxl
aJQ0DOkCG+ahf2E9zgqjCn/e3gHV2JJX5x3AIfWcDk8ds6O5zQ+NkSW3h1atvBR8uQU9b8cgw9O4
fEFlYeRdVDma5FYxbRnnNfprtRTl9SQN52e/RDt6Vn+/Pe3P70tEhnaNhgfm6dzy30mLK3M47MKO
xqTsjoJ4ceEc8iWPM7INRENkpFcGAM3qgzb4qTSDBAfVfYoLYbH6325/jGqdpNyZNR3ez0JYvxU8
heRuMrYlJzK8q0Rh1cgKrD/jxzJ/tHG3mDX5g8Js/OunfLh7DZ4bQl8JB2kf9JFLH6DhFPmphmxP
NbgUgbMZrfSrZQxPQcYTRqF354yRm+u60lW2I0VfozHmZoIQ/PuINm5RQwrDyfapZcRDVe5t6ORM
c5IPm/QSbSKzejW1xzhH7/7RL+xvhdndLVpwu2qdJN9drDUl1pCNT7QJIr+d4pHZd4CYbDMfGdtV
LXlRtaFF3tPcmZwXsKukJYnbToCpl5o0D3WCx4rYKLPZdDwIm9TL6ksP+b5pfODghpm7vTdoPkSR
0cl8NnZR2+bQsfpC2uxkk1eL5KBW7JL++iCQudtOUlmzCzqt41jzUJxHdI3h5b6855QOT8TN/r19
TCiimAyAy+0Bqn027NZrHPDKO8fQ9KPRGBLXjcWCP/WkObgVCyZj4LKmMaZ+7rsnf+qecgq9qBQs
T6yPS2c6to2u+UBhvzIYDheElRFCnGMlGL7IsF7KAUTNRVq93F4x1Q9c///hlAKDfUFJgVMKTyiA
zc67tRRPK9VpcirObZkPzeirfPCcOXivatf5FhapweLGdZ1hd3v6qnSVSAdhAXVekpWNc5oze8+7
d5cFDJz/fh/53IpLKiIffB2tZfxLxHq0Z2tbviGj5ILJ59QRnXOy5mLHRXi/jLOOEPY690/uhzLH
0cKrjIDwwDkZ9RQF6Wslvk3OBF4QN2qH4sfg0G+B+QdsVlFejcdBkK+Z52milmrDpAOzTutxyOpF
nKHdOZp3vg4/pRhXxsplte107opxB4u8tGE2RCw0dOUR1eDX4+CDEQuyQuq1MMXZar17AMJfiLD+
uW1gqqGv/v9h6MFqKl94YXUZVxEXYbiri22QFyJj4nLaeUAb0wqXBrzN2PPQRqzoNeVZ1bwlvx55
bRSZhSWBpOb4jULn8Q8pqm36CMS+/uqHVaknnwbgHO+fpxZifz0xCaglvd+3l1xxJMngsc4f/Np3
rrFoFhE1vntWBbb0l9uDKzIbT7Jviy90CjgQ14v4MlSHEZQxs7gL8rcwgGDC71bHYKX4CBlK5kOR
aQ6Hur5Q0JSMeGYNBorn1uB0+zP+ewP75IyQ8WRCVAL5xVJeQlQDsrZ+MvlrlvPI5PU+DN+5eWSl
SCC9EqfpM+pk0ZCheJ5VsQ+yurxIoF2SsED3iKmAqhKZD4ygf7qESCOmg+cYJqZ4dboo7M8zLvEh
VNRqdAZAUDrxQUSmWYHrze6zFZCuBLReCuYzJBPdDtLssUjmo3nCy2zC9lSTFak2UXKiwCCtV6f4
CR8sYWHIQSPh3ueFrsaleJMnMjKtoV3eLqITF7F+MZx8v7hffPG4po8kG+KMDpFVnoLwnoCUmppx
i1uKSTXFFtWnSXFzLjIbdO9wMifAY3kb7Ow0O47afFVx/LjSBSKvOTMnZ+2fK3ONwsrZZ3m7u73x
qqGlm/7oV+bMqqm6iMI7uEjqaJVuHFo6HKp56v2WserMi2+FcY9s7vaUFYstg9XGOf+P2qY6m16/
b4cwgYT1s+lqUlHFgsh4NXdE5QkEZdU5HZ1XkQa7ul4njZepZi6FvxoicCDYsqrLbKLp3zS+GKKP
MryJblsYyYd5FrYlWWl9MfIxixaDQnWb/GuQUZNK/YfA+uSQkNFqWQkhKCvz+mc/oHdh/dUi7q4U
/2R+dszCYjd4X5d5OFsjkOLonUct5qkLRbezlvEP65tTGvZxYR4bEPDb+VNrXso+zoP2IswdIE2R
nR0Wr96vA+BMfhEcmt4AAYNZfKU5f0TzmyaWqzbhuvEfom1qt8LzbVz+Ul7kO9FOvxB7i8Su2lyz
TorbjIyNs9hk0QxCM5fM62LbqyIPncKGecnSf6hONVJlptKRIJBFGe31xAlGNxmH8BWyKF9um5Ei
qMv0Y3MLqFKwWP2zETxwp75jSxf79TeOgsVYfLNKHpXBxqxNRsvhbR58ISsSwm5N5505heKAS6a1
7aSQcXLuCjVi38DopkiI+QdYbj68314khRXJKDmwyDKDTbCitTF/FMz8TZ3qAbfVb7eHV1QoZJDc
FamDNBwzb1YBbrDHap2jttnPw7ajQkbHtUR41dLiJMqK1yloYrJ8M4AP3Tb565p98LBFrCHI/tLq
sg7Wfd15hzkwon6gj3O5TYOK2FLAbfrGHoGzFBc//w6IVDSHsW1uu6TI1GOeYHVd8Ll/DtLKiryJ
o1RglhrnUvitTD5mDiGFVN8Mk6wYKLLdMYsrw9M1af2HR/rkhJZBam01CiPvF1wlpjezZck4LvEE
u8+bxHaLu2Y59/2UGGXSoTE29SIGPQd7jQfj5+2tV6WuMojN9PIK/IVO/+yRPBpHerdAW7Lqurhr
vnbFy0jsXdDNyZr+vv2Dwed5q4xqa7oucPpuqC7M+zlYD2XYRq14r8zHfD4t9TZvlNUh+WpCl7Bu
4I19DsKkMnKrtwL3HcvTQaQU5AlEpikzrLYIPdvtoRh4oeaeutnetsKdU/C4nNrdWALO2L3UrQfG
jza2l3UniE7D5j/r+MRqZHSbl5p5kRmrcyJsjYmXx4Z97w4PNmAAroCQzskJgCBp4y4c9m3nRWNX
JrQ8+OJbXy8RpXdDa0d4jooBKktu76vifP0vyf9whmTcNHDrRqpByDlkL1PzlUwak1GcrTL0rS1b
KvwGKe+8OglvaVINP3l9Zw2ay4DCxf8P7uaDQD5n43LJljXyGj8yx3+3LYqUrOe0mNxgmZaLIS6l
8e4bX7xx46SlZJ0RQRv0Zy0XtNvifcKMHXjSplnL2DbDstohSIfqbJvjseQT0IzjNzZp1kRxAMiA
tgk9r3PoFujsc9b9bO59azrQsk26lEeFNca1oXvUVdiNrAY5MhOKp4vZX/rlTNgQm+mbwe24cjRA
RtXZKZOcTeBOo9SzndM0s28FSxzzV5VWCWXr0Wn92CpOwfy7bzZ2xBIZ47Z4o8dH6P+dRO8kYEkO
hz/GAJRpAWHR+Uzn42gaJzNfNTmHwi9k3UhaUatueWuf8tx6abLs3WY67jzV0FI6MLNGeG1XTkix
y3jq0H3OdE+xqqGlRLvvyDgsUOm4CLBF+SU5hN66LRcwJXf2mTWlwHhPlzw79N0XqtNAU01Z8uWy
7Agk2cPpQumjEdpJz739bVf+/GbjyeC2WZAlBzPSdBn6f/BEWrtPbvvkDP+wjVhhT8a3ZXVqFe48
W5e5RNqVsSj0dfb++bKAa+fvtLRMB2fyFmFdwjo4Ohl9Dl266U7pyei21iXV2pHGuhho7GSud786
Xw2j15QnPz94PBnhVg2CdpnVWhcRPhTViUxjHJRxu2Tx7V39PNZ6Mr7Nrrjl5WKwLlnziLQd1Kin
tdWhgVUmI7kmn6dUlHS0Lk4NHqXErb6Dizuq8QIjOg1sXjV/yUVtwgqEmMm6uOljmuUx/wmGKE3w
Uq295KNe3zhpOmLtc7CvWKJ8oN7wq8q6xHMXqvkN1fwlf/UqZ3a53WH+pXWoZv/sNnkylrpXPcXw
/wd28yy7dWu4lJ1+M+cadBP3C4RNb9uOYn1kgFuxOGa9ZhicFXeMPyJXXK1TXX2/PbrCZWUQW7B4
pZOx3rq0mXnw1/GIaK45ylRDXz/oQ4I5DmuHNiSG0+CKE6L+I3iaNs76uhEfhhYUhSWvsc2Li/5o
Ad0nDrmkbQty/ZoPQy+zs4yh4ZgXyyFRN0B0Q7uTqgWRHNWqOTHWklgXcwiSIvOSiW88YGSoGjSD
xrUFkuBCV/toUKjwje5DTnSXJ5UNSj4KbFZu0XWxLg04dJNyCH8vdmrG0BBBd6orNAaj+hXJS9um
dL3U9RCZup9Zsy/7MfJGIPj/vb2zinNSxq51Lm5gdlOhKEqKxAGuzLuz2fclKKJVlxeofuKaQn8w
Ho/UwL1ntXkBsDbuw0MWPlMfBHF/el1ZSbFGMm6tNLKRtotnXirOE2Mc98JJf7sWnmIX3TYozPT/
GMryLOtwVloXqNw5aDsgeNexEFFu74LirJQRbIFv5WVewQm8rILOj/HacDPOykqTAquGl9wXSEpe
Ww3Wx3LXYx/+csm8s4tOE8dVSyN5cDUZ7TRzWGg72bu08E4AFm4c2v7bdMhcdE3h2talQE0+bcNd
w3SNuqo1kbx3AusPYp1pYkPryJyTyqKRUxxu76dqSSSndQIUCf3cRWpTl4cpbV9qr9BgOxS2LqPV
wq6YbDzSmpdueTLqhAc/5uZ3mOs0oRQzl8FXVYDzJjRWBBGS4sa8RGHxentNFAsug61Wq5xnv7DM
i+2R72tVxqBz/jU7uhqkal2u//9wynQiHczJhAvly/KvgR48J3OBBLD2Odch31Rrc/2yDz/h8sau
LdvLz2nzLnh6yrpVk8grjkgZYUVHDlmcFOleOFWJ3byb+SO0uaB1OMbZ+OX2+qt+Q3LTfA4rGliw
yZa/Nc0+S4+r+NcFIUyo+QjVBkvOmkH4FuggnAO07U+EWnfCdSOPz9vOAhlQNa6D6/TrZF/MwITC
dhCH2lKRynYkd4WFkICGGNofX+dxDw2QiEFXftI8zCnsRoZNucNqmeMUmhcPpBV4ddrV7N/be6qY
uEwutmYZ7bMlQ1RyxygvhkNAykej/qcr/Odtv3C1pg82v6ZiqXiAV8S5fBJ93IC/f+kO3Py+bXjJ
a0vh9Wlp+ebFAdEhW+pj4IFYICtPogp+3f4J1epLXmuDZn3qeYB3UKtOSmPehUTXMaIa+vr/D4vT
z1PrGyOWfwmAhQP3px/nwv2zbd6Sv1IDEELfL8zL4C6JWY94AdAhfVTzljy1CwQalVdhXorBiOc0
jfEMkGybtRRWIYVm82qg1qWrLTzA8SNfdHdixfkio75EXVWET1htpwniwM93ochA4qa7ryoWRQZ7
sYGsYu5g6aLNYtQod3lfbzu6ZJyXJ0JncMeOfgfcP+kgdQKwx8ahJf/0/CrrHVHiIuxHuShfMrf+
sWknZeawjjlooM8LLDezT6Np7Uwk1LeH/rx4DoDk334D8amhQZchcq+WoZAdxE6/C8rmkNZfJ/PV
rHRhVbWl1/9/8E8cukhmWgTssnQPjsXOZWgdbn+CamjJO4Nl5u7g4xOsIjhBN+0rsNHbwoUMu7LT
ubXFOODAIvmrPXy11u5926Ql51zrbrHXcfUuZc3wBgsiiVFH7KBaDymE+pkrTDPHeqRZsa9M585r
dNTHikdKT0ZeWX1gZ9THBZKlTVRRAkOP/RWMC2bcrHMMUqLd6hxr8TiELMZ7XeBpgp8iZZJBWZlp
8qJdwGM1pcvvZXpKq+XBB6kOOMV2bci3ubDMJeZUVV3UPXBJGXkZDDQelGybJcnSjkyg9aAGx+Kl
CLByqJld3NDUocoUOy6jsgRa+4OaI5+vIM8V+sG+BK7ptp0q0hqZQmwqsgn9BjMKN+EDZUnXp7EQ
d+DLuj28auaS7/ZrMbCmWsxL3ftJ1g9nE8/et4dWzVyKrMXsUryh1/NxqntGd5kdZl62a520hJ4c
bbKifXbEAAHSbT8nOXTmBlPPhil/y3KwOw47v7YjDgoiy9Lk9Kqlktx6KcOgpcaYv82eHdUVjXuu
i1yKcC6jpCrQ1E9zicvICq2pXPCDn9t39sZnP09GStESBBSVw30kIHk8ut2ZdIEmMqpmLsdc07c7
15r5W5XfuWJn4yQQ08ZSkAyRsoH+CdZ24cCynxwArxuWGFRXx1WYp8wfBpHaNOtInb+xvoiy8q7w
v67uz7nRleUV5iK3FPSOTUmOTts33yKRWYqjcHRNSKpFl5yWpm6JVwSkw62TRy0tdjauIla+bIvn
/4e+qta8JB7MhazVzkSffJ+/3/ZR1cQlH3VoX04lZcVbJx698dCWSzR7mjv955hJT8ZdrY45zmM2
YD/TKcJ1IS4WEZERavbWt2v+Pb04QNnd/g7F3soQqwFADcPuYJigAYxT8SvNdbyCijArg6kCChKi
5rr2BQhdDUhgLV5w7GwO+kK+40Op2WLFRshwqrAUoq1Jz99sY4rsft/Z0HrS6RqoBr963IdUcwot
KKAVGJxnYBEPI9ve2U6bbFv6649+GHwMzAW0NAF/63MBxjESr0xXYVXN+7rbH4YenCB3OLX5Gx7t
hfPGWFLYGzMEGfGUdv1qFWTgb4b3Ox/DeB51JWfVrOUw2xVrF3Qef3MpTyAluPO9YddD3nnbeksu
a1JjZUYT8rcFx3rZGIk3mBojVHmRFFDpWjo9isP5G6kfM3/e11o4nWJNZLzTagX2lDk+inu9Ew2e
d0/C7+iE2FZ2lvFOrdkE3C9y+4T27l0944SBcnDAqnsxb9Of9mSgU+N4JkR+iuJtId7eIvYA7T26
N6ZOk82rFkhyUbO1soxzmLphDfcu0OXwqSWyFl0HvCK4yrgmXywBVNJg7qlJH7Kq2TGxJLXPnoZG
95CjsB4Zy5R2I4FC2vUgCH5ZlH2Z22AbmOH/BBxHlg2gBUPasfJTTkBD7pYP/bwxq5GJu4ZhNEXL
Q3IsvCrxLHIM6i5ZC6JhUlBEEBnShOxr7uvS4G91f5jDJ2fcB3bMlseg0mBhVAsvuS0fhqFh+YSU
D5RpHET+hblNw9eVwU1VlnoLxL+Lt6awdmgUj6nQ+Oznq+LKoCbIG3O3zZl7CvscsN63pXLvuPPb
n36tQ6rJCj53KrBh/B0/ytZfnC51ydGYDPQjFodypskyL5p1/9yn3P9DODVVB/Xnmr957Ls9Plh4
q5u9xKKa/OnzbXVliFNfuyIwV168uYbxMgceRRFXlxEocJVoKPl7aRxqF8EkKpwHa7dz3Bg4R5f9
aubX0Xki1r3Jn3JbRyyk+hApO657gacvuy7eUryAe0g8iF9s3GEp1lYsXBw0wSLvCx4Njle7DDTD
mgKFynqkQFuxJmUlaYq3EgjwsrRePUiKNMWmMw2ljb83oPa6qarrnhxBdfXgG+s5s63HtQ01tqmY
vAxwWkIwR7CJ8zdRP/jFT9Y8jDpBCNXQEmRi6YeSj16Ihubs3I1fgYzzGp3Ql8KlZHATT8GH11JM
m+b3SCN5+Tzzk6EjrVOcOTI/l5E2JljejPxtWE4Q3c7q+9p96527Iv9xOzdTLc31/x8S1tVzPA93
A/u0BmN6KFnzc8iyAaKhna6PSPULkt/Wgweq2DDN31L7f6RdyXbcOLL9Ip5DghO4JXNSyvKQUsm2
NjyusosgQXAEx69/l3b3axVKSFRnL7TRAgkGIgKBiBs3njL5gYa/remft21eMdNxBESi9v3yhZcs
GYQ8oFM19uzb2EM9FfCUgeXAcocJ+cqumB4WIBA+plklj9c3rztaxVjpGIJBvRrEyxreZeTLyp7m
6Tvx/qTSRNKu8WLqLEY/bLNhrCpAtV0GfACYGs5FOrv76/vXKL4Kdar9Oi1aN/BP5ZzSeIz6e2tq
noRToBZOd9d/Q/MFKl/X7EfDkPnIlw0iROeMH7PKNE9It33lpnUjSRwersWLSN/7Sx8z+c6fLpl3
m7NUAU5Z7eWBXWPn6/TZ6R8D6cTW8uU2qSg2m9Ku61y7Ey/pBJLJkO2q6EZjVQm6eCaLgLnYdtR/
WYpnQsBoS03Dc3QiV8w1XEA2FXUWvx/lkdpfiB+hMfgg6tsaRb1QuVoxU7Nj0k35vdfJo+t9a1ty
HGYTvldjryojlxdErfRWPDUnYOZL/+TyLw0IbdvqkI3Ptx2scsOSeeGiX6R4ccZgP/Dx4MnsJswa
NvtXP19B+BUIrIoXe/3QNsgJ0buVmKCbGtGoKCeR2jn1MOrrxbFe/DCIA9LHQXCUzbNjuqd0P6GY
a4NOsnVYevEi0EobrGnitjxec3Qn8s9jddOT1lOZpcpcyH4tJ/FCl37Pp3dlZGFYfWtwmLpPUM1W
hB1FIRKrQ/9d8SWsawz4ReJ4bvYj2NSv65AuTlbBTzkv6Na+CcfmigTzy+8Gt4Wk7kiBFs4MqFT8
2w0/D42p/Kwxa5VuKs2WMEe5Eq4uPM7oaBizXTeD8MS0vuYSUGmlgAKu0dyQlfcdG3Z2NSfdUBuC
cd3Syh2c5etIVzGKl47TOOpIUjQmZ7ed6t+7Mb1AseXasbbexxI2MVaJXNf9ippSWpr4kjVCV0FQ
kxzKqEIB7J6u/dl5yrphH/gALIW31R48FQs1tGVKaRYWPyrufuo799wPpjKbRjTqQEULNcKeRKF4
mRmNQSZ1otIHeJ8YggadaLb/vwppa3DcIWc3Fy+EkRgsBC37Ywl5PA23kdZ7vmLIgCh04dzgBwSK
D/X8qUkzZEcMbziNSqqshq7NrdXxcQeUS73DWNMTb50bBaPcv35W1PPAIPeie0rR0L3Yz4G/F8No
WF+3deX+DeuVBYj9ENGiRagdhkfuB6ZSm25txVLnidCwjHC302WoMXMawwjW2jLFsrrVFWMNFtSZ
K4sXSARGz2u/NcWtt7EJeioQak5np60qXr3k4s9w3bXuH+lgyNNpDEkFQlkVuDXnHAFVv9CdoF08
+X9U5LY6kqfyV1X9lhrdRkhV+W/AhgARNa8XkALsKyP55dvIJe9voCgPMFpGRfUyguC0PE3u50k+
dOTc+O/d0nCpa85WRUd1fbEAiTZZT7zN4yxg+4KYUuy6pbf/v/I03SAy1nKnvW9Ef8yG7pIWJv+u
O1rFVu12ZGVEMQM49b6Q/tmeD+gvi6+HCBoHqSKiJkw+d0k1VS8r/UbzpLIwlgFRFbVNqHfdDyjG
ij4hzjiakC81+SSWL0X+2Zn2AVjxru9fg2Dy1FGKeTgOqaywPuu+0PEhH5ovKJ/uRS5/oFgQk4Xv
imC9A7zxPmPsjuVFQldTzKA5GRU+BTCWV+UYJPDSzI8RRTDK63gdi9siEhUjVQQ1KStvwNlwO45A
My4XU9FAo60qMGq2uV9Z5WRfsvajaJskysiNm1Zu3NbL27mxcR4T/dKAiTfgoYFtThMzq6iofpAY
1+WM1tPanyLxRSB/RFks6i+Dm++ua5NGWVV0VGsjQOtIb18aeia2vQcHFh4Y4uhGN74cVSYpLycY
RzvOuAHo+2whSUCfAwTiTnZYTPyourNVrl57HdNSeBgNYOWzjzQYXw4st00Gp1N5xZ4Lb5GhDebJ
Fz4NMeFlXMhvtv37bfJX7l6r7/suWjuEax0GCLI7x3tI20+pfLy+vEYyf8NFFcGIPgrsfeotPErm
49h0BuV8cwBFELnOJq9X/h+jYoPay4h3GQ/ynbMrD/xoPw67dS+P0Y5crn/AW8LffmT7sFc/EpYW
SZ208jEXdV+BkK3hd9Iy0S3qFleuma6sQjvlArPNvSSQD6xLQmEIZHVLKyrZgpu+pBHHAKn0fT1/
ARSic2+IezaRKPqIhxrGONUlhsNExzx/X6EP0kT6rdu1oo1kRHmm9yAQe5r2JOw+tna19wXP4+un
+VbEg62rsAIWRutoTYt3aRn7ki/fGn86NAQF3JqeiuUhYv3++g9pPkRFGEwNFQUKlf6FDOmh76td
xjAnIzNlZnXLK/mYtOWW6zY4grZvdnaKwbSADTfSxPKgW165UWbXd8u0wzGgDHVYCL0Lp+WA8pAB
h/kmRfZ2DNvvvjKqLhuirG0C79Lv2Ud3l++jvfXDPwaH5pjewoq3/YZiuKKr2zanrY8oBWXWukvw
LjVo0VtObVtaMVvf8WzGpm37Xh3b6DYpxlslr5gtG1bb89LMv0RDm1T1F9mkYN0zPeN056pYrlj6
pmoKz7uwxd1ZkbcbcBGO3N7dpvSK9Q7SBatHCV9ZY+ziWGHGY4nhJHNjSKK+LXaiYguipUcDEbOw
+wjckDFGiTSAUlNE/TedK1EhBgDkO6gNu95lxoyJRRZIK3y/Lpk3Y+YgQnrlrxqfogY6yE3ycued
vaRP6sRK5LmMrWO5zw6WwevrRKQYLpU86KXEF9A1kcXppqEw2/YVg80xN2LdQu9LsKJZ6TiONx7p
9h2vHMHUD9nqZz78cTp/9f0wivPe+3pd5jpZKFYaWXVY1j6sNK3qZPXcfW7Mub5tRyRSrBSEv1be
1RCHI9sDWBqPo/CSuTM5Ad3OFTPtJptIOPh/LG3dthX7FFY1DeiH9i5eM1RJV0fFoSjZA9wCNYB0
NL+goghaVg5rKBmuvfGdhANorW+YfnC46UBVmhTSpRUaHSLvQjAueAU0xM4tw9KbfajpYui3CiMY
rSXj1N1CyTRKrDKKM9t6bNp7L/U/3bZ5xTInzErx+sXxLo3z0QGVbZG7Bq+l27tim9VApMQTCmJp
013fv/CVfVgXEQedvPFUFStN+zBiGPaBXwjJE6a+iHgOp0/NvPy4Lhud1iiW6tB+8KewZ48DzRLm
vMfM0LhNf7u++Ftv2O1oFVtNLRpOY2llj0VvgQ2OxxEH5NhPURX4rS9WgwLpPkExWdCCrA3pOHv0
xnccLRTF8IL57IYT1i2u2G04ezMg0zV7nLIWJLDBWH9Yh+L7HDa3PGAhJBVNMLrZWmBMIHsMeBE7
PH1XFyYMjcaZ/Q1EwJepDX3If8JsuyZjx6FkBr3UxJFEpUopvM6dBqdrflvcaRe5FxLUMQALcTCA
m1Ue/BZz5Z0qaTCZUHy7rk6as1CRBVEepLQmQfqvJ5snksHUWa/RVJU3xeut0C79Nb0MY7rD+N/D
2tBdmAen2nZ2WW6qQ+i+QLFmLxw7C8X0+tEr1+oo3Wg6MbGwpOwimlwXksYlhYpBF64zWKxh6UX4
92jZ8ChPWoqRFqaX/2ZVb7hrFWpA5wXpXrtfsrgO6RG9vU3M0vXYZNFuEUMCgrqTiMTDuMpjOuHd
VXYGM9d9mGLm1hhkNpVR9VimxcOGp7grqJz2nqwebEby5+vi05mMYu+gwePMT4P6USx53h26JbX9
k5fKkBgciuYHVDjCMJdR1/d2/cibSV5cydxHsDWbMMAaBVPxCBIMSSQXDrmg02OXie/DGB5GbkoY
6vauRNIjp0MFLjmCqzrz0DPVg94Q3GkGzdWtvh38q4B0ZeUIuhufXGzLPUmBGJ2Z8v66pTdxvVra
HjNegtaJXlaCdjL0e+XFbZGuijloiWuNFG/Rx2rhXVKHQ/BIGnv5fF0bN4zKG8amAgy4xJwYmVLn
Ar5f4JX39trEOZr41jJHYxDDTOkiGaSJF0FjYSrcgIP7qg5G/NroofNzes7zbLeyT/XId9c/R5M2
JCr1ik+sfnIbN0TyQb4j+3z/n7RhtuMGoelsQDFhL2wEDVeXXGo8Pjj/zrp83wYmdMDbaSwgtf6q
SgKcs7ZHXHoppPdA0cMdWmRH2yefsYs1kqSsTXgWzXeoOAQ7JakrhyL613VntUkR3PZWVXEIvhOW
fsU3N1E/W/J9Zd2UngT/0l+FE7XgecjBBH4Jp89d8Ek0TxV5vK47OmkoJuyFfOoDTFG6BG2CUYFr
nmSmKWe6pTev8co7sMX5164X92szyh21HkhWG3Re43rUWYqW4CulgKxcamptKzvRrSsr0TWGEUxW
hmE9l5Ff8gy8wdYtDEkISdWZWyXwhD/71i7ouo0JC/cZvS17ivLPX2W91BhdTds8vUz8bhmGnW+f
+tBER6M5SBVwEHZsFHOdk4vl298naaFfG2ihuAvobRGoCjsQogAzWAaRO3jPiCIOv9WyNwQGus0r
l2tE3ZW7ZZZewv7kkfeoGgyeKWjbVOKNe0RFG3gin5e2x743v+sg6TuetnKNdxAHs9/VXB8q3IDP
a0mXqoVwJiepZRG3th83Mt2xyuR8f5Z+3voQxVSdSNRpGmAOodztthuk3Fn72H6Ue+/A8SnitivE
U4LosLDmIiomzDMXJycT75slTQRpDtddme4aVGEIlKaYclSMv47D3v+qnsn9uienbBc+Xf8V3XEo
8fIsQzxWLYmLClNMPNklDaefh36KHZR6r/+ETmUVYya2sxbTggfZXH8owq+iNxe6dDJSwQZkEQGG
5eGkf6ksSGhRYeyhst3RLCPtr2y3/CvXn3qsCTNnxEHvxfvNMP4dkGyGYToJjZhU+AEvnK53A2iT
bZ9sjLxD1c6WphK7bnHlykWIyL3cHnDlDuQYds33LnRiV9qGLLFWQtvvvpKQ3a9BlTu5hXMYnt1d
fQRHhR97MY3d/XLCbL+bVEnFIjRWKtx59OkW7ITuA972xmBH+wmKNbe1Pw/chZp2O/7+31Hnv12G
6ZA19/zPmWOv5BT6vO4DQNIus72zMROb3+i71XFWdt3Cq3I3+mkI/3EW/6MhKKaM0D/1mpBEl/mQ
X5zdeuLJ5MRl7CRk1xyDznDMGimpmAQL438XnzDrUo7HlL1L+afr6qNbV7HjyQobT9YOhITsaynK
QwYeoduWVu7lsikKawuHLhwslBtzzdKbnqXbEm/cZipFSyOQ0lqkB9udq2RqnLusOfqYBEi69m5I
+f62D1AsuPEFWQfh0Mssc8FifynTPCllbxphpPFAKldLZQMvPW+aj8BlBNTtf3Fv6qCsdawHi3qF
dUEa/NMYIjsdlMHnIspNbCS63StR9DjZS5pKOB7fb47M7+5a/4e7FLvrstetrlzCFJx0DeMBov/y
1PX/KKjTLa1YbOVV1cLYGl0qTIpxC55w90/Haw0b1xiUStIC2Adb3bFHGtFDrmF1ehoPxgl9Oo+s
ErXIoHPASxf9utz/49PW/Xa5m4I47a8olosqeBplKOkrIKVfUa/J72uOQR18BaKMnNkuTnh0wiNf
fdQje0wZNzE+6pbf/v/qWqFZ4NQR9dNL1P87dmCpKXbQHfL2/1eLD3TgNW8pomkY8XnKy+G31uLO
3XXd162uXLuTJx2M+kijy+DRuAaFxZgthreSbmnFaOXo9hYgnTArsLy2q5v4k2l6uE7gisUSa7R7
t0b+HN4MFsuq259hPxuXXsu78P0gZPA1v9Jf5U7+fIb9Qs2ZFFIjGxVn5bN8AkcGQbSz3LvTi+Pe
9iZSYVUF3pCr3UATgbZMiqh8cCa+r1b2eF1bNM8VlbQFrSsY/lrCWIvURk+qK09j0T2uU3Ngsyk7
rvMI6oSqObPsslv5L7/jJb8eXnOyeYTIGO5rf0Wx2XTJ7UwuSBHe8nTR6KmKsXIyuVYRej63t1fp
rXEZJflkgr1qP0Gx3TbsW0HZvz5he2b/R1PxEjZolE5TFStOgf4jWSYxkXzFZNOi2oHZ3RBnaj9A
MWM3T+d6bLx/nwHf//qA7aRv/wDlCs7LJo/GvkX8li37Nc3flaG1u24Obx+vowKuqvkn6EdYlzz6
WcND9pci9rxtcSVaBj2dHMgI3cHAIdAAxZbzSXbU4Jt1O1du3Uz22Zi5Fv0v8li6pZW3rrvkgguE
r5d1DHcjGG6iwksw6fRGmW8/+8o9B/W89nOGhDvL0/4wTZLcTU7GD5R5t/AuBZGjUrmsNgrYPm70
nyrvLva7yWkMyM5Nvn9/TDiRYrKe7fde1tbppUU9kZ2yORuyZBiBMT90bU1TgFJ8u9/3E8bx3aZG
iv12cy3qNYtgY2IQSST9xykPsrs2qALD20tjxk6kmHHYF76YQKkPV1o+ubsW2Yc8QvZhe5benH1w
VIIXgrevMxL8zD/Pvb59rzkqLGux7YnJBfn/lK/7OfWLXQRAb5CGScCoiTxJ9yOKQaMRLvSI7NJL
FiUu/Qq23ngmx9Qx8QZqDE/FaKHjSAQiGBBJ01PDPhTlKeg/Xleity8BR+V5kUteVWsKXxT6+zD6
6JimgOtUhyrWLOlYgxb2Z/SfX9yfGY2fiav/TXXo9l2vnEYKp4G5MviZfx4v6qSuWDR6YXPfRjvZ
f6GVWukototqmg2oCxIxW77H3RUH4KbCOIjXZEvreSY4pU4xFftluIMjUuB0RcZ3YTvGVp2eWN/t
psUx+AidlJRLeJ3l0KId0brUOUO9pztU7cfQyCWoUU8VnRUsNSOdjycSb638VK+EdbtxKaLgtqtY
hWhZnc9I2rawLKdNmqk8oY0ppuIW8gvcNypKawaROclHP/wvVEgnme3IXyn+OKG7K5i88AKiv6R3
2cHjJpiUbmnFdKMsyhnbhELB5hVOJF5nsb/ubjQKqdK8rFNB02ZOIRBiLceeFR/scPLe2T1aQbmT
muJP3RcopjvMufDrJgwvXIaxAJx9zb9f/wCd5aoArMqZmNcXiJrHQ3OH1qvdeFo+zIl13HInjsEr
a4xKpXwJ/YCiEx85vX+ejtctrdgrydp8YcP/L70FtiZwmkbqKraqiSYozTKLr5gVzDBAz5kpeYh8
EfmGZLzuB9R71o9c0g05vQCWkQR4l/LbesYcdajVxN116pEtubTVmhSgencxmdw8K1m3ccVYaQjW
p0L29NKQEVOY3V1muzfKRDHWkIgo7SN4SObIpPDkoVhN73Xdrrf/v3IxHLMxliGa00sTjdbnLOVB
eM5s4VS3BbAqvGrOmsmtsvQnoBRFp3+iihotV7FUpTcGU7ZO6cVuSww7qndzTmLQUOyuewGNG1OB
VBv/dDZWgl6iDvRavojpyu4J/5obQ2/Nc0JlcUEQb4kctfZLnjqYrh11FehKAepFhzbmidFcJEGB
PoDrn6ORlgqqsgdGCAYgOZe+Kfr3nPrWh6XGU6aq58UA1NP9hGK6DXigwNNdB5c5ldaxAGAmDqnP
P3otpvRc/wqNuqqoqqyY04GKJrgwOqNX2x1FCxuWkzAkVHWfoBixjFbf7yZMBW3cdRdikA5xg1jS
0HAImhNXyV1cq8qzdEL/W8CixOnBX1C+izpvV/Q8Dtzhcl1Iuo/YhPfKpofZsxbJ0Unitc1hreX7
pQH74po9X19eYxgq3MprmsgLt8mpJcjrrYphWLvcE8qP3DHNH9TJSQmd+zUnVjPN6BNsmNWBS6bM
Thlo2492N4Znv2n5c2OT8jYfpWKxUnSUdV6+9Q3aAHqydPL2zMpewA21GtRWdyLqhRz6fVESNGu5
w3Bqp+w9KJXeB11rOHCNVaigLEIZBlUt1LtUoz3tAVZoDyi4fbrpuFVA1jgKTusFTU+L6x499p1R
94micI13n+F600hH5YIpwOZDnAbyn5qR/ijtwtmzqcLscrcvW0Pq5mc1843cjYrPIqOTWdIeVrBl
93kS2o9h/mQNoDh0H1t32bnDOZCYvZMlYRvEgu9L96Wx9hg9iinqy1ESspPefG8P9d7PwiRDOjjP
Hgbf1M/7c7LBW/vbhPPKaGnP8xp2lV78hfxYXfriUPaux4CLwg8QAw13zdIXydRWz7ZL95nw+sSa
XVQlg93kur81Ab2LLPogfPdw/dzf5HrDw8ZT3AjIgzfGOqf55jpT0+7qmdVHt5yWP/vItb5aLfdw
S7HS+jIzOd3lA8sfUqSXTd28uij8bwgxVjbEg22+ZEvzzumri42qSBNOBy/3D74Mdj4RiRXNz+tY
JqKb92ktDH5aA4JzVPjYMIdkGKUof2+jYdfWedyMZy/8KLIyiZwOc6NLTNfpY2qNHwL/jhZtLEb0
SI7M4JJ0Fq086tt1xQtN4t6M1yVs+xif6oCg1JmZgUJU42FVlhvPpqkreqvNYtwU77k3fSVWeicq
O079blel1GDbmg9RMWZLY+eBsFLUU4cgDMqHdpyHrgBmUfry23VF1bgPldVmELaQTchg2bb3JW0O
dnT2TLzRP2fKvGGWKrCsnvyisftpzuKurOOpmuPg29jdE/HDk+F5wHwbS+yZe+fYTwV5covfC1nt
QXaUrPaR8Tbh3YllYEFykHn4Jufj9U/WSVUNU5qlmeu5w67y7g97QmIpM9WldEsrfgjdOWWx5hzN
R5EDyj+e7cbJNMBEt/b2/1c+bgaLTD2s1M6AW41+lzUSPbWQpor1T2jDW2elZAS6ZsymIqcOlo+c
C82efIEbdwrw0OsLgFr+sNzpMMny3nazJsb45N/ATrLe1VQmZBD3NK/g+KP7xWkvpM4NeH3dNyuh
jL162ZqRMgCxkDev2QHEZx770LWo1Bti1rdMOSSOWo0urUbWy+QW53S9G9sutp0pruwnac2xVd7G
aOyopemxWiwy0aY4V81Tnp+i6tkqT5kJAPaWCW+fsH3aK8XwG4yeKchYnBv+wZPocJx+lLe0NG5r
K7ZiYxJKvkxTcR49KIH1AwiM2f/839vhtrZiLGNXiwycEPm5Yh9D5zxOhpfUW0qzrasYSulGftGD
ZfJsDxWetOG+sFJDILQ9xlQj2ZZWjMSv58AeFmiLEDlSxbFF9j24eu3lI+keQhA3XpeM7kQVtWes
81encIpztwZnpKiTKi/eSWIaV6T7CuV+7Hp03TW4SM58eWH+uzz/3jrvcu9PPn0cb2PCBmT7r0q5
WFGQs5LnZ1kV6NHoOvsuL/3phvRfSGy1+jxNo0OsAF9AKtRMChBlNKLYOZ5/w5tgW3+T3CuT6quA
gRty7k6928Rhn+155u6un+3bDsdW2T7wWprtapjKM3WbpPc+leWPAjPqWnFoTMwZb6uPrc4SycXU
rHQey7OUxSXKEZU7fmJNvsEI3rYvWyX8CPByDacOR5tjLLHrpQkaWq7L5q3H8SZ2xXL9uvJm16vz
M5mW09TST0sVvctXdocb+4bOsu0nFAsuo2Zo+8ES96k1/zaJBlg42f9xffs6wShm26VzOYoMWrOs
5fs1Awt8Y2Lb00lGMVlvSD3OoiI/R5V9T1ySZHXGYlk8dNQ3KKZOaxSLJWDXlnVbl+fWGcDm3z/a
83RymIkASCMctc48+D0LSxd6zyb7q21HL1nkGeJ9zc5V8g/AqqO6aav8nAk3nmkT+zmPuXe86VTV
2rLdLZB7AdGPC0E/Ob9LEf9cX1q3ceV2rYq06aayArQxGP9s5HrqJ3vPisLwTNEtv/3/lRcLsrnu
x3JB2JGCs6iZ9gx194iQw/Xd6050+/+r5S2/HhZaifzMKK5CmaMoCwJOUyit27xiqKk/0bZZsHq3
iNPijh/c8Eu1DI+37V0x1WVhdMLsE8QIY/qd1FtLCm9NnBw6wSjGmo0yLRdBcb96bdw0SdO+XN+1
xguoY0OCirJyyhDZtGwKdz0fkO6uiDw6Vi4PaxhU++u/o/kAtajMwSqZrRGkI3oZrwHft2uUXF9a
8wlqPTmz8TiqfatAXNA+9+h076zlnPtuHPj+9+s/odEctaZsk21SqA1Ps3Zsx92jGOtdaWop04lG
MVkrtwJSy67E5fdc1enO9kxeTLeyYq1Fyvq08Mb8bLXTXcnXo9uZqr1vZqNw66lVZYHWW7uhQ35e
WO3HZY9HTjGgKmNF1fLcYHQ8iFsjtu8DATZ2zFfbD64T3OY/VcIP0awk9cMZAQ+pTqNj3WfZYlAm
ncgUKy7augMUAYdReN8nMG9yIxuebmXFhKcRE0oijLc5N2DVBgb06MtbUHzbWSj37FhhWEZewyvP
U5ugCTLx5HAqJs9wp2h2rtaYo3moeO3gMuxFdpgi7ziibHjdsHRLK1Hx4tbREDV4sJVhlFTEvXMb
alASTVSslpfryloXlN35eV7u0dR9CNj7zMVYTHdn7kTU/YZiuk6zWnPFNxiURDaw3beYEJ/5fyzi
UC6mirDGvQWKEad11KfLkPNzGw53q1cnM83fTQXb08ZEDKs7he3/r67dovD6uS+JOFc2dWOLkzUu
QJdwuO2M3b+u7trhHNQD5+d0+YamqQe+isv1lXXiV4y1t7Ns4lT2p0l+q9oPjZB77v/els1GpH3j
7hWzHbk/EhEKzPvGyGOrCT7MPDAEmTqxK2Y7SMJFJn2IfZIvTd4Cz8Kz6LYLV60v55nDiszBvqty
jL2Wxja7KRliqyQdzrJaRcSwMh/DBDMT3zu0NFBsbWb/92SIrZaTuxJzf8B3LM5TeRyr7OSDPM3K
05g6Ccaj3zuZSSc1F7rK2oEg2SFApoqzN4fnTvZov+Dert4oIa+rpsZq1cryNC9LtDaCn9ky/0i5
PIzp/KHsvwvW3XjAitGOaUD7Hh0k50g6cZfWe8c4VlUnHcViRVe6bpo3/BzMT7bsk5HdRTe12eGy
8hWjDeXC3dCF6Dl5qdYy8XzHIBHdthVT7YvQsSav5OescZ0nWoQt2DCsoq7jrmWOaQakxmpVOo/C
r+Uajn53H/q+77CYDT5/tL069Q0hucarqdVjpKZdu51WcbYxcSzyEm94sMofw3huTCR5GjNTS8iO
gzY1dy3EWYIbKluGhI8PPfk+OXMM8qNG3vZYVOvIyOOssg2goZnDD1677Ly1SBPGmIn8RHMUag25
9fFU9OBEz+jWP1A67tzOlF/X6JLK7FFi1iGtNidHMRJsHrxjNzaHZg4Nt4rGPai13I1TrA+qBv4n
7L+6Sxsvk/VxwJOiFSYPpPsCxYgX5Nit3KtxAbBjNS6xKD95JnpR3fYVGy5YvWC6BCytIeTUr2NM
MwsMLlVCiIn3RLd9xZgbMrtBxXroqF/ES+rtqzT6FG0w/+sOWqc7yuU7rk1grQIxj1/be7cPE2bf
NtbDVmusmF7kBtwKxXllVVwW1mEED9L1XWsEr9ZWuWTjiJezOHf10zDt69yOy+ZQE0NEEr19/6rV
VR/gZpIOpL/3ju6hOown97h1avaG5TUyd7evehVnRqCAJN4EmWclwSwwgj5WE5Hbm+gEXCvq8BCO
Tikn4Nh6t3MOQQKI7V11v/H9dBjPIAx5ao1SqpQdgKJVdov5IffM/524X0lG49LkEnRrK/Y6NenQ
rXVLTnbL9+hyj4Nofj+0JuIFnewVk82Zz3yBxNfZ8Z6Zs+wcuzfopG7jiqVuU6gxV3hz8wI04Ev7
ruQlKp4+Fcl1pddtXTHVJk2bYC3nzRc/tVN4kKF1m0Kq3BxNtzqCd1Z7boZTFE1NbAXU1FWtMVWy
Xb6vlD0dW4/kM8RS0BLDfR6z7FxFY7LcNjvOJlv48Gp9uUoMHUROAY+f5USRs88jkzFpBK6SdKCv
rml41SKQQlkjaZfV2498HAzHqdEXsv3/1carkFdF7dni3Ab9J9AMhwReZryFsBN+QKXmiMZ6Docq
cE4hCw9L5h/rIDdsXHeiioWW47iSBaHlKRv9vZONn/iw7GrkTGPRcMNv6ISjmGmNvGUGkLNzcsTw
fu4+1BhiE7Qmbg6NfyeKqSKPs6QRoGr3Y/MUkY/r2GP2XRU7zr3oTzx8wjDwm0yWKCbr1lPBw2US
ZzGAH3IY70Q37m9aWqXpALm2s2QlbNZPP7Ruu2vFbaMq7b9RdDh+1E0CqtMVzQkdRHHrjc+rO9/m
bH4iDV/p/cyrHO0IoXMaVutILLZbJhP+SKOZKiOHX/uS1kCPIZx8dMakn7/gPKmpZ0C3umKwEZ9q
JwcE+GSBnq8tvJMoeFxLO8eIpRujVXXwEYVhAWTZQvY5ymJul6AmcYKfMCiNRvF/Dsp4Jfuxc/sh
GHC0S9dk6C6nHzGaZxdO/XlIc6AJ8Udt72F2TZeiTmaqHYvMyTuJO6uypm8oax2zEPCmIEgqI7WD
xkurg5E4es6XjEpycq1tMEwe+gkPsxsrTipxhz+iD8WNEFlarRc+pCkNvg1hlRvOQ7P3v2GkKAGK
xrGcU1C68gMfPPZprMJbeLNxB6jgKBIVDClqzz5hgkvMfXLA6PdHv36sQ880Flb3Acrtm9duiKZz
RwBXQIBdq4n1zsGD6AaU5vYBm1a9Ulf0j9bT6uIFMa40OLeAHcu47Wn0x3UXuhnuG2k2FSYVlW1t
D64skVH4ClaTBiNQh9lUZdVovoqVIgOGFTkc13vXhrs8e3KX8cdSBUmeDcfr29f9gnIPF2kw/B9n
V9IcN68Df5GqRGqjrpJmsSa24yS2k1xUWbVRG6n917+enPz4maMqHe0DhwIJggQa3Z0hRmS+2uJg
e1Hh3K/UDOqtbgfd2iq+yxuSONxH8JLDr6GH+Cw3oXF+e+66sZUIbDd1ZbhZUsWZC2o+54WWWzcH
3chKyM2npvfKzMC1ykjDjrA7q9jKlr47NKAP11P1zXas62pEQ3PLY8R1GZnV2Rq6LQFn3djKNXlE
0onUZo+bAhhRVlyQU75HOMvDtBUfRZdrtvSTRC1vkV2AEw3gYJfuQf1gcMVFq2aBfEKKTcjrNPQN
fse7KdqxRzC0Em+hqOo6UzNgf0NLbCF4Jk+7th+Gvq7Cm5UsR9FWOcf2a3t+cCt58HHB3zdrxSst
u0U3pzfwGL8a4vQ9teuWOPG7Do9ZKw7JZoMb7oqtnXv81NFHA80e0J9f6o3jVje+4pRG4UwC7PvX
PGIMqVEv84POuAfgbcPp3z1vMX/FNac+TVrGXETqZvneG+UjiMhdiKDv3OgqEApNojXJHKTU4ac/
lgyAa/Bv/Lm9rJq5q0gowgpSFoC/xl5yatJfjJ3xa/vsouKgaiY8mpXIScyFhScsL4JyrS+54W2J
FekmrzipP/bEFKAijwffP5SijaSbfKzlss9RVb4N4gKkujhpGTMjv2uyjwUfN3ak5lRUKTaYk7eF
OeJ6QcAeHoEwJBaWnW/ET93giqcyI52NwoTZUYkRQctlcwBseksyWTe64qy2mYilyBYeL83LWj71
W2Q/unEVJ/UrZgzA0FZxY8iQduPJs7ek/nTbRPFPz0AJLfOuF4qBH0wvva/WJlo6f89jmPj/wT5J
B9rtrEMc6my0iCCnQiETmdvH2x6qMYyKf8oN0KnOHAbneXnxlvkOCNd9IysBtFj9LJcG0vyS87BY
qgPdxRaB2PwfYaN+zUQvZrhOJgI5iAfDJxu+o1lNVdiIWiOE2xp4JS8A+BjW6ogj95654/Ntq2ii
hYp8akpwZeUiKWLDWx9pTl+KWpYhZ11A/K3knu4bFBdd3WRIgcAQ8WJ8dNwnnzyJLRi9bvqKfyZg
i1gGYNHP6WJGwnzNl+FSmqBOGpLDbQPpNqTiqQT0Lsnq497Ve+tRogmS0a0EvG5oxVNNu129pShl
DF3BsATBZp5a++4vKsppKOS6cgvbJucP85xGst7qXtRYXFUoyroZaLkMSKSevGRWxJMuaNLI2HpL
64ZXvNRMObeY9K4NNbYbSCBFA+hgj+dONNmpdwb/eHtZNXvSvf7+m7vjSK3Zd9trTi+fHoDw++x5
/TEz5n2npIpz8mxWlysQK/EM0uZ49olzZzje59tz1+wbVbNIQL9mNm3gZ9cMTGpFHRbZ39sj66yi
eGqaVB6xrqVQ0N6EQ5IdllpG8yaro254xVuHbvUYDoMyHnL3E3F/CeG/9uvT7bnrrKI4aoGS6tqa
sEpL6qNZmUfmWC/7hlYcdVi8VCKdh/JqfsDuPzCbbNxeNBZRgU0GNYdu6XD8ShDS2JyGs8yPXT9H
tyd+3c3/yY0QX0U38bKSXudl9Nw55l2/JIeW8/vF6YMydQ+3f0JjdhXlBCkiWnQtAB6I2y9Il5CL
QctlT5YZ81e8dLEWtzCvxzvOSTNqszYPUqMy7/ZN/boob84A4aANmjmijP0pKdNjKocFMlNyoJRv
oF90xrn+/80v+MbYAFA5kDPEEbpzmlZLBD26rReHbnUVb6ULUqayHsm5Hq3HARdIqyl/jOzSgNDi
toWup+57+0dxWGCgxeoUXMR58+JUoT19qacPvP04jFvIBZ0DKF6buoAumEMq42nwgPYlhxnI37Fr
NpZYZyLFc+12nvrSkeRsLex7Ln/MaxP6Q/MTpEEbLqZZYhXg1DRNW3kC8dCf0j4kDZXg8aW7ipeg
G1USSv66rL5dMBEnyINxN4869PPdXluNaVRAkzvm3TCKokQh95kgYSrbJypPXb+VVNasrIpnWhD4
vH6dYHorezHn9JAS96ftbjVK6OyuOG86Dz3EaXHu+AtHpb4nczinW3IUurkrfmvVoFRpc6B8swYC
fakXmCYJk2E43ja9bu6K4xYeQMmcFnUMBXa0+I8Hq0qj20PrZq54bO+bNfFA0IP+EVDOrMkBF++n
ZB/wAvtRcdfJKxePoeoa103/lTjNpSq2qCY1Z41KGrGuZQ2qJXS+LH116AzjGZwlH72RFAHL+UEk
Ww2mGgupgCZv7EEzl7Mqtrw5op39mK1VkIF+6/YCaNxKBTVBWJWygaDmjZbEi+Gkj2wFYbUUDz5f
nm//hO4LlDty0s90KjyB+p/ZnBzDf1p5FtaJufMLrl/2JmiZy5r0SPKhYrDyS5s2QbXmTx60PDnC
174vuH7Zm58QpiFt2aJAWmbT39JAZnj1HrJki5RT418qssnM664F/IucZ5L+WYz6R8r3cIThqW8p
rlu6SVb5gPLFDF2g+TVxkzQbeHHdrBXXdduyGEmO/F6/1K/FMFVBvciftw1+jRfvBHJVhKgvjaVN
ZSLiQeRRazZpUIj1NKJ1TVhm1PnW2WvMPRK5VxspQRd8PkU7cgDfTdayw+oVIsrSraZNjZVUlJPD
cmj4WSPirb0ul6HE5Wog1cfbZtINroTbOvGWqjNw35lrFpSTfZT+loqP5lxQEU5EJuANnwwRT9ek
8N+EAK0yR4C0RvumrnhtPRu0b7wVnTUcNL1pOco7PnT8uG90xWFL0IlltMahuUC93l1ZODFj59DX
tXhzFqSp6YMezbxWz9e4mrtv62xvYLZ1y6k6a2+i8J9Z8Cj/12zxJ0s0r7ftoTmC/zH6vJm0jy4a
BmIBHov2jrevhB+I/+f20LpJKyE2Y07mp5Ji6PVloem97OXnfSMrfkkH6B0kiYfcavHNmax7xyZf
bo+sMYcKYyrcuijSHp0zbvk5KR4K8uSKjUlr/EbFMXF3ga5NhTX0mkcrf0zQn2ktyJjt0VLAYaUC
mRj4SiaT2GjrN6cI7fy/ltY9eKTd9wJUwUxZQRGNCquMm8n/uuLqFOboiDjtM7vilfVyVaNBeR8J
pj4qBiGC1PbDZax3Ea3AOIpvOj7IuR0p0e1mglIB4hgDy0IIKEf75q/4ZyeqaXQosh+AQNPznK3j
ZTDsKrKdausyo/GmfwjrN45ajJ0/Oc0/+z/O7XqZWL8vVqiIpbFraTd0uAk4Vgbs2BINPg1v20U3
acVRk3Kus2n1AVGY8o/Mo+V5Sep2ow7yfrMztBIUAARd7dLxe1bHhuED+42USv2TVG6YEBZm0wA6
ONBykSFicoOlSnM6qAgm7na24y9IobuTF0y5MYVtNZ69fh8OBV+kXIipTyyQnWKbWmL8NAPsGM5l
s9Ucrpu9ElhpV3uAiuHU7POD4+DS196Vw+/bC60bW3FgioZP6nhZFbvSCihb70wyfFhltnP46/56
s/mrDpBS0VCkb+rLRC40/eRsMY/pZq64roVJj05i4roxd4fSt57SBR7ss6/7DKPchddxtQ23n8p4
HMGKaEtrOPbTlMROvawbh6cmsJhKnO357Ptgn7tGww8tPawZCewrHmAIbn/CdfO9c+VWGZ4YuD6Q
Tk+reHCP7USO1fg5rwEfBk+950a3f+O6kP/9DaZimVYnT1nmdMDtlM+OIY7FPvISqJ4oN2EPl2yK
mxnCLlAMgYkmygPyIfywb96KwxYsF6uVJAhctjgkSRN181bKW2cSxV3bnI00b1BZz+jHyvGjZtzK
2rz/hmIqkqlciE2cDJOm4tMK+Rp2IFCE9O8ncb/u4pOD2RWPNayBD4Ig8QQloxObbTNwChHwBl0X
+yyv+G2RO/7Uu7jueK3nn4GFI1XkcYNv6QDrzK84rsyStUqhS4hSyfiLGM2LUU37MopMFRMiFvh6
WgenZdm7X1wrP/nDr2RxNzlh3z/TmIpsmq0EsSMl9DyaPP8uQOYQMdC0HiYIwgXS51k0D1kXckm/
L2CxD7sE4YDy7PcyCR7WYw7sbMe+r7Y77PMTFQs1pmnTMA9eKObfRsOrwPeSLUbL988/pmKhCoNZ
VsVhzbW7EzT0q2v2+rKCGXnXTlPxUEIUdpvX6GftsvZTsXIQzqNlbqdhFC9feGvTxWpF3LdBhSnb
yxabts4s183xJmb2UKx1aIfkGjNRJ7v+hNV437nPT9zJNi5Eut9QvJzaaNZvXZjeX4+d4NG8Htr0
97ol6KsbXvHxpc5MMrbwQUJeRHfuM2jGtx8FWGxur6zGT5ji4+boLKtlSRG7zelKaj0Uj+BQ2Bhc
c4AwJSwvldX6ktplTJPxqR2XC82GreeMzjDKvRpsXyBF8LAl/dy5KyfuBGk7H9NKHFpQ8W58gMY6
KkBqydZBjARgIAFN9HOZQhfIqcb83ujTXT25hKkgKdC+gNO0Q0vbsoDvHcme2gVZN5/avT+gxOe8
rHlZIg7FEpe8oEbz5oHN4u+u7aOipZZhWkoPHFHxVF4aCoZQsNeu08atTrN9VLwUb/x8nIoZ9UTo
MIm6OdvuFgGV5uHEVKxU0XsDfMswz87YhWlahmPOyqAHhbpToavExYVgzUOjqmO32sV8gqVWfNlw
CkZQ4sWFoO8iJHAfS3ePHIWHoRU3pj1Is4FBAjggoSICThX04/VaBn5eZ9HtpdY4nCpDVLOFm4uN
13dJT3z43ZIvQxbIZBeXE75A8ede2JQ6OYVxBrCcdlOIgvVG9NJ4sQqgQkfbcE1PyNiGSu6cijPp
kTjvyvNtw2i2qYqiEkhbT7nM5KVyQdPyLJdeVhdXQsJw4xTS/YDiwSQ3ChA+1DANZYjqtZjWYE66
8ue++V8X/E2U5Hz2bGEU9GzPpA2LxhijqS63eB91k1di8Lx66TC1WFdZdVVAy+KBDlvdhbqxr/9/
M3MLGaGF1ogvUGgN0Fb7Avr0rQuqbmzFWcfWJGvleyi+NtMfExnzc1p6W6T6usEVd5WewZtc+ObZ
aMTLCtWVwKPd3pkrUXcyegMJFIiIj20blKwLqb+FUtHNW3HSkfISRDYwuJtOp8Ku7mzD2LfJVfTU
BIhdOltIldegvTCT4ksz8uddG1xFToH01i9pzsm5oJ0ZCvCnHsfZ3oLya2yigqbmzliBSsHE04UF
U1eF48Q3EC+ag0uFTGWkrGerya04ISbARuMRCiOPsqw2grdu5oprgtnOSCC4h6tHZv8oy+m3Q9CJ
cNvmuqlff/ONa9JcyMXPkcZbBjtizRAktnF07J1HoiotVPq86fDcpWfHAhF2WY/Z53ZYh43qrSbU
qUxQCc+tvqlRxmrBYOXL8ZB43YuZXsZ5i7ddZx7FR5sGeQHgncnZWYz7UnyY1ubvIuuN+WuyGyoT
FJ3pCE5yvHtKJCSPPXOGULQdmp+I3UauXLPQ59PXDsyPG6ut2UkqcCqfwD9QVT0+h6Q/66EgAVmT
59s76Rrl3smLqbAph1Q2T1fcO+y2DLoxouS3mT/XVZBuncaa5VbRU93cV+1go/+diOrMQKVUNyxu
6KfFy4+3v0Fnn+svv/EGQO9sMqY2OSeSyG9I800dZEJm9nR7eM1uUjmhnEG6Fvu3m4YuEswI5Ewe
gLbZGF5nH8WXvdIzTPd6DLkpf7A8GYyO+dlCZYG2W5U7nYGUaLu4LnNlgwRuXY/NYUSn6+PqrFtl
aZ19lHBLZrNkPEUsXwo3aNPpTzL0B9LIjSqMbnjFmeW8tLXfI7PTQ+W7bOpPfQHmMlduYHh0tlGC
LkibPCOx6msTkB+MkNLIoLVye+NohlbxU91U9qWowJ4/Arg8RcIFp+HJaMGHeXt8jWVUAJUYF6+d
107GqyHB+b/8ooV9bBp7I/eim75yMR4GkM9kA4pRhfAekdcGb0Kz8fbUzVzx2HmGjGbBGKql1HAO
Ju26yECREAmGfqt5WeNWKjFUZ7O1AE0rWOKL/Nnzk6hYaSwF3tKjt/E00X3F1XBvzp3KtackJQhk
jsk+pY7lB97i3rfN3suPCqHKSN5VVBYmELMkqLsqysotdWDd4ipO2/EKdNnXnGNN7NAr+wM3+QaW
RGcWxWG9ul76wUDODteUwDH78+JCCqjf12bEVMyUx1ZO5iuLASO+OPUluYMw3nzY5VIqZooYZbv2
FUpRrjk+QHDtBBHlI9CdGxgHzaZUyaGWAjm1lhE06Qw/xJgGVf1NFkdnXwmfqcip0kjREUxx70mm
2WuCeWTut1Jw//m2cTR7RuWHmrjvzcu0ooUsL7rI9ZDwr0e2sWs0tyqVHqoixUzpaqHaLbNoqKMK
5T+7sOOsbsJcQE1x3hdvVaYoLiYJFkZUAqGkFBbWga0ORKiejXFjfM32/6d8+OZUGFlqW64NjsfV
IQmAjwO9c2ckfQdI9R1vL4TuJxTntUq/WcclQRV/7cMyMYPK/emwfZBTprJFIaW5GJVr2nlA5stk
vnB6Yvtaj5hKECVHN6XSA+3DbKyHznI+JHvzOCqyCg2OlLCZ5pAaKE6iWNOwoviG2xbXbH0VW9VA
GXjlHmhxeMc+8Gb8WMluHwiUqbiqMu9b6JwJsNFJ67uZ55eVo5dv37yVQLuyoW5SzxnPENiGTC8y
1NUW247OJNfN+Wafu83a2Mi40nPR+Q/XlOJgzRv7+9+J8s6rREVTTRYaQ6pkxfL18is4IE6QaAoN
8VVWnwg4Pfw1C2z+iSxPnFWHpniYjTJY8ku6PjT+J0lE0KX2sa4jf/HPVvJaVxxMq0Ugqm9j84Pb
H/cZV7lWp5Y1jbRExjlrWUDdOUrWrdqa5lmmgrFY4mSLv2DdWCtCs/qcVj9p/rNAJj3d12vMVFQW
KSWOcoH8hG3WQb3+XJssGMcvt02jCXQqjVRVt5aRuBMQAJ75vUinyCn8x9QeTtmWyrVm+6nYrKJM
JUfTAC7XnLvo6yRR2SVbCRBNMFJxWEbepcIzcXk0rPWcMP9AaDRCa1Ykr6uTPLjpt9tm0n2EcsUu
ZL36CygIztx0Q5c1UV5O+zxf5ZKahIdaVAL7VH0fiLyP2KZIrib8qDxSVQoA/jygcaPyxV0ytF/b
0b/r7PLPbaPohr8a683B0rIcnGA+AFMGOrj4WjxaK3TrBmeDJ0CzNU3Fa4n0B8sucsBY0ezWOsll
csAEnLAnt9vXOMNMJT67bu1WvYfnzb+s/LT+6E3eB5O1dTroto1yw65SiqQN0vNxOS9H2aUnp/h9
2/b/Tth3Tl4VizUNiduCrns8r3Daxv/qTb8TV1Dk6bLAET8NnwV9kkBGsAeSU35GJ2hYEBlV+Rap
zfur76lArcSRKEvWPprtsuaYFr9t3NKIs8vfPBWrVRbJMrFrlyn6XirwPAIi4vjDxsZ6/8z2VN4p
mnvT0CRdF6/mA0FRQA7oY73I9Zc9f7q9OjrbKNHcLmaj8hxkWqgcaVjZ7WPeQJqb46zdeNK+v7M8
FbllFyUjHDmc8zpmUcuso99tUavrhr7+/41bD7UQ6FWr0IM7JX/JACklP6P77jmeKsZXTV1vTNc+
Jla02Kh2QgJaQwzxtt11U1f82SHTWpKkkHEzzzywW9lEdQ5J0H2jK94MgdikHZqFx4R32cFZyuwB
6Nxk4131/nGHc/P/zW52CZ7L1+TxZDbP6cJDIdln1yyOw+ZlRWMeFXuV90AS8rl14vSq0A3+DNRr
wtu20ex4FXrVZ1nSGx66ev35o8GPYGAJ+i3VOY2/qrCrJZFWmcjOAVfn94Fd+PV2XP5ds6+i3aqN
X4Hi/z1NQdnw/8YvJqduc1c4cd72AfEAgQB0wBperGQ5LN1TmX2bBnvDVLpVuJrwjX+Rlg+J5WRg
d+zd+gUc1AuII5J9xWBPZabyEwgL9iu+pFye/W4Ih7mM9i2xEo+bKmkyn2CJqYnW/I+Enpbiy+2h
NXtfhV/VFk6DVJYAprnPlX1hkNUdp+dM7vRcFYFFm4yS1MXUC7OJHCt5GKddTMoELVL/v5pW4zZ1
f01ZGlAzKToRruO0z+Aq7Er4iXByL4NPGU/jfFnBstBsSbRpLK7irVYQCHjk2oVf9p+c5YNr/sn4
efa28HSaPe4p92UoeAmnGNAamEJQzcouwqEbwVs3suKpzSTStp/R9olmfzegtPvNaL7xTtQcNCrS
yk9rAwUqrOVsisBv7+r8USZ9kAHHQnaGKBVxBXeU68xIB9x/kQdrLY85837fdiOdbRQP9bOEFN7i
Y1HlEoBx+m7qio3qi+Z8V5FVDuUy7Qj6Lhwa5QKCRihCbl4l33/FeSqmqjWssiBdLmK7fiAgj7Sm
36nwD3WVgBvli9EuG3tHt76Kr0JuBai26++4JE7Sc8XXwDb/+M0Hvim2oFkCFWS1XjWH8jyXsUV7
VMGW1AwHBpTzrgVWMVZNZQCybRUCZI/urwYdVOHU1fseop4qyEcZK+wExL3x6g1mVLN0Dhra7Lvd
qORUbp9OaMnGeSO8MyE/K/noiIehfd1nFyWk5kVNZnRCijhbi0+T57pBx8Yt9T3NUalyUzVO5ZRp
3chYNux1rJ3TvC6PkzE8WWOzc10Vx23mFPD8ErRpddvdS4/dD/nGQ0o3eeVGLLLOzRsJoroSMkNE
uPf+3H3IzSToHLIrj+65yrW4Bv2rVeSobtKp/5S0FyvNP/bAct1eWo3PuorPMhP84BDEcuJxQKtR
jx67h6KXAbrCc/v59k9obKRirmpRVt28ooSRSxqCldxnY0jM+3WXRCHxVOBV38wc6rSDA+n66q6p
JvCmkQ3raI5lFXXVZjgcmRhkvECUPQHySvZWPBPjsM8ySrAVfcNAiQu/EmkdpN5HDuwJ8S55si+q
qCp8Ja+lgEo43muAbgQ9t7+sdJ0iY+x2HmrO9Zx+c9luytIoXBOeldjmoelA/TZv6QLrto3itH3K
oIWw4KgXjfsZWZ5ohX5P0PlIX9MtARzd+irua/Bhcm23tGM+lo9X5CgBJdk6mBvbR+NcjuK6qWEt
hDSjCUWHDwaUdIvyq1xf/QRl4K1OWU1AVEFYEwQ6i3XGk7xqLAhW55AitjYAJ5rZq3CrpuWtK/ra
Qv06PRr1PSu916bOvIMs0rCoxq2edM0nqNArWjuZSBani5u6PRbMjmxz4wt0I1+/7M3uTMFrKxF3
RUzYEizlHF6VmW67rs44iusu5SIW8KyaMRDSgdXcmfNX5j+jN0HsTEGpcKuiHZaksbB5VrmEzpQE
aN3YmPz7z3FHreJBkRaP5L4dgd2tL2U73zWGf3Bn8+T7LUQ04Gp9ciz6fdTo4Pf7/2UYuqoq07lE
OT4hsaQjtIjT0+1leH+FHZUsQU59AhWi3owL58OU8DCtd6nhEIdcj4w3e0dWlHHH7cfYXvLzwqrz
ZNmHfjOP8P7J46iVvVLQYSig/Qk012kZnoo5qt2NXf+vOPbfbIujqr1kVUYnw7BobN8Ph/SM+kSY
fKg+LFEV1Scv2md55eh0uzmpnEoOFzQEBrbkh8rcotB+/+R31IrclPLJFqY0QcLyWE53oIULRusJ
YoUb21+3aZQ7z0gXM5laQtDwGy3G3dBsJI01a6qW4srRTGp39KBUiv4Az/6R9ijRyg3IjGbSainO
yigDzAqL2vHPjvlUbkGodeMqzrl0dZ51a0ZjUP+EvCvjqdsCRGqOGbX0Juu5TJcZQ5txjl2I8syJ
RuaZHXbtQLX8BjIIw846h8Z16R5I+eo42fH2yLqFvNrqje+Xc5uINofkrNfbB5+twWiO94nTbgyv
s4tysxEcPHWrD9+3Chl6XhWYzYPpz8FQzCHN5rCafi/Wzm2juCmzGJSRGNagMqFDi/pVt5XT/XcS
vnPM/IcOYfW7rOmH4eIDkB2Q4zWle6yj4uiHEK9a/1ohDdow23fSqwU5IYu1JxPpLq49hq5cDoV0
NwCe7y+3rZba8PgcSeMhiFD2UPvHbP6+KWSgG/qaknmzk2hnjCMX3RhPrfi+0OXzYKJp2ux/3N6o
7zuvrZba0n5ysmzJxzgzfpZzE6WtEd4e+er+/11cW9V3GcY0s2aOK4Igw0lmX03D+uin/b1f2ifT
dTYygjrzXP//xjzu6pdk6hluUeOPNnUCp/4ryBZdqc44ihf7EOBr3M4c46ES4eTzY4sC7W3r6IZW
PDhvFtnyq1eVDb90JItEtmwcDrqhFYcdzLYm+cTWOJ3yo1mwyLT6u9uz1hS1bZUOwTTyMU/ATx9P
Ie54EY+KCDJ/zRTYAWDZgQjre6Pe+I5/t433dpASZY205VSCpQlwruRkdZBx/Nrx19W+4+aXcv5c
r1+T/gs3PlH26Nn7WOxttQRXLE1RudQiMUV0d+5psfE1mlVR628JRS9Fy2u4w7A8yHG4MGZs+LDG
B9TyWyN5YZYZwtjafGEOMJhGbBffbq+4bmz3//3Lq5dyzPICF30I6jrWGkiw0vqFu3Hh0fQ326oC
jFX40+An7hjnBa0Dak4fG8u640g2OJAQYPA3bhvPI6iVgpYmG31HurW4/v/NoeGgSMwFstygY0Vy
di6B6yHV/Ou2xXSDK55t2IvRj2UOz87uHYJq2fPtcd/PwdtqCQ5MzxY2JsbtMmjOp10wN11oALFV
FtOh6u6zZZeQMgH08P/NI6iZ2JWfjbHVGo+uIYJhsB5p2m14wnXrvOPWakGu7WraOS48wZ9fk+y3
37x09X3ab4RijfnVmlwlq7rzOwS0pPXToLaNF3AKbVz7NSFNrcnR1O1Gl4rhYmWHrr4brTxwmm8Z
uIPbrZyVbvrKZbqsllWMc4rjh9bRuvRQRny6vX80nqxSIIwoHVTY7sMlby7DeDCm7+UW+E439PX/
b/zJb/LWNx1smDphD6JtT6njfqzLfZ2rtlqR8wltinWBu4pVipBDEjpwyLrx1tXNXXFXnEiM87pA
ebi/c3Me5P3dApTWbZvrVlMJxRNtzNwfPdxO+p/g1AydYYu5Whcc1ZIclVOd2hLLucTJiR6KIxil
0w/LUQQNXkhJuP6+/Qk6+yhBuGHG6BLrurb5D7dvgjb7Wm8p6WjMo9bierseoBnur7GbyQB/RSzd
yq5ppq0W4uYRbDQzc80YeudB0WQxGPxCv9nKGumGV9y0NVqnyBIsrDuWgbDzaDJ+draIbttcc0Kq
tbhlHuQAZmoznpFJa8rfues/DEUVgDv/dPsX3n9A2qpWDGldS1aCkdjMp9PsXLsNPxArDx2nPFfZ
ATTlIXSlDrd/TPc51+V/czxIs2MDa2GsbDiRBrX79FgvJxQUNsbXbSPFhWdJp4QxnA+tBfrqM996
W+jGVbzXqikfsgLzRkhHNqZFnqfdsL9uaCXEupagRJQdEIfZwa/OBtmIrbpxFW+lk+WU6EMbwAZj
BUmbHYxhX5M/2DP/fxVTmc0F+oPnc78mn9O+Ciqnvx/NfVkkW63BFaQY6Ize4Lg3fqYgg7DzrZu3
xlfVElyfO3QWIxtiO31q69/SPq/7uNJslfjAKZ11sDLRXZDeDWlin0ZZ7VtJtfIGTjCw4Jqwh+DH
oj14W6lRnTWuO+eNM068r8auxril6R3a8VKuVoj380bA02SObZXwwCz6pHVB0ILMawCHOWVH50Ce
kJU69mF+TMJdJ4qjeGbVtDWrc4rj165CafwB9XhQWpGTfLo9/vUYf+eKqpbdrLS3rdEmyOc4R5oV
ATXuJvZogYGJpRuHltZSiqsKwzCXboWlxqMdl+fyUJ3sO/HXPlbH9LhuPN8054FagUug1MCpZcpL
mfQvpEH6boCOw8Zia7aSWnZrSjQA96M3n5t8wDvBebaGIWxKsnEz081dibFDB2Z52rdeTPqnkSBm
kPzu9vL+a5J7Z31VnRh51Xqv3Ga8oJL0tB7tcLmvPywHO3RjN2xObrQcyzzAO8sK1+/L61bFQ2ew
6//f+B74A/Mukby/sOJ1zI8uYKzDvGEt3diKX3d5zVbJTLiE4JAR+NYPFTR+f902mMYfbCXCWqNH
vYlgGxXQg+edG43QIweq8jS7rz0axW7/iu4TFK8u+qJx1x6r4pqnhh5984QE1u2hdR+gxFsGq0OE
GwdGkcStGa3jCzc+ZGYo7a2SkOaSo0rJ2BMS8mQo+sucLg+tU39gIosWs79zunojWaJxCJUFYTYl
nzPpz2eT5b96d5qDZdxXHLJVBgQ8m5OGLkReDLAT5rI7tfXWI0izrJbix6xIMyEd7MyiaYMrvzIY
5F+MrPxye2l1w18X5I1T5WXG8IjDWV0s7aF2qsCTLlKe+3Dztsp+MDaSLsvgm3FZ9lHuLaFbzmcO
Wvp9s1fc1uybKnVaVLXBL7sEfjkNgeRdd3AXY6tYpEvaquQHDlrxncE1cT8mUV2FRlBH6UGcq6/l
BzxZriWWNNpioNathuLDXW/5SdHAXIV/36V3RH4q9qmZ2KqejOnyoS4bMiAdzMlhaCoz8kiXBX5S
I2SKcivvrHkbqbQIg49vcDgzz1b6KRGAfNivVfIdXYxhSn+a/Ksh5cY1RrcyKklC1iUwlUROj440
6sV9laErY/pszud5tO8M9EnOYML2ZRHYPcCe/V/Pe133galtlUIBhMPF/zj7kuW4dabZJ0IEQHDc
cuhuNTVanuQNw/bxIcF5np7+Zvvf6MMRGjd6qwiB6AKqUChkZTpeCvoXQs0vC/fuVkafoTQc1nl1
N0+95kcqzClTKWQNeACdxZrOHsRA/IJ536G9d8yQMrhldofizpex4BGZt+i6RymipMytgFusWKrc
GvCqAibrsgib7jb2H1NmVihTDjgTxbP/Xh4W+97VMeeockGZSYHPpWj6JDXOvNuCZb0ruePb/DD1
P8RY3rXzLzI8Lv90c3ICa4TGTooD6z/sChMoBPoMe0/M3G/2czF/NrNP46qrUCnq1bJcDRROKtoN
axfvRRVUzfTNLarjvqJP0OgvzU0GMIvb8bY1l473IrO7tsXKnEejizswZ9dAwd82tJSmZ23RTagt
0HNlvhUsC8iqY5xUhEqZZkHUXpuxraCQqKaHsfX8nJRHZy81E1cFFxmjBT6jfJ9alEXsL2hkaO84
HuuqB2gtLo2//Q37UPHVOLnC6WSAlpMzawGu3jhn9nH1nh2io4tQGUk63S2yghDBxcBj+7nsXh0A
uwtNs4Fq6Mvf3yUO42aZxJiQE5oc0PFxPuZ7c3SH21jpzb/L8m74Mq+51xg42UfTQFA3g1bbVK+y
tpSOp509mhPyhTMD9tRPjab3nZbf+Or9N0i9m3julejp5TjCTbTGOiUPyXZjYVPGZfVWYuIRC6lg
sTcPHXXOhu2eaCuOOVm+XvdXxXEj8yVw3E6W1CXsDAITv6lYZAxfW2IinAISk/tQjAoyrkN3KxZC
xmv1m8tEBmKGk72Vn2Ynv0t3HTZJET5ltNbebhwkndg+k2H6A4SzhvW+z7+nG/TPG/uUe3V03WCq
3yCn5x6HphgeAUGBI346CQVxe4UM+vrgql8huW9WlF4DWfgmngcrDTsyPLdOH3YiQaaetyE2WoFu
/hsfimQ8lyXyde1KPsSt5SX+KpY/JigTNdUOlZ0uf3/nFmadgnEYbLtng3+e6Rvdb7v1yiwKqctn
l2+XMGQBGN0WB6cCvGLQ3b4Ux7zMoEA7YhHOBpTFK4/gqQJcmhWd1pdVzA87KypN+5DKOtIJnHmQ
lXWNeTuRJWmfO2GmP+lc3XgJk6FbZMxNMjM4dZ88QVwPkmP/2kiOr+/Rj6fOZfBWORXWCn679SQq
XPR8tLHMv0pPiNvofbhMlQBSognQsGyOx+ShXe9nfrg+749XlsvQLYeOFSGGCZNvXgiB2YMAEVoA
qty4pQDlXP+IyjiSA08gA7XzCkjD2SMrqBHX8mE30v7LbaNLR/C0jHNncTrF7RqPaC3UNfRc/v+/
9T0uS9rgyi6E0bEpXsTd1hzn/pfwNFZXGUQ6eym0WHNzo30M9PuTV8/g1Ei6RROLVUtq/G+MMdK5
hiYK5r1mxxUgJwYUzGHPNVmy4prBZfTWlrBEpJPZowOsDfrMCjv3qz3cLXgCAHyci2ezXkO7CRmi
cpn/um2NpQS6HPbWSKdxjDMUWqcomTUL8Reh/8Eiy0itbs3rbNyMKQZaJYCqSQWWil7kQZ/8IwZx
2vPOd3qORlhQXHVARQ13vTADoI18XoT9bW/YXMZ1DVnbDgxlUSwZaOPn+m6oU029T7VeMrALRMuF
ixSgj9PsMzWNA5v43UZ4yPkalOm/O3kR5QPbexyh1F82ndytwntkrgWDiUqgUD3FOeS8UdCkb0nx
cn0zqIa+/P3dIeqCxzXrnILGxPy174+Jm/kJ0aC6Ps41uEysgNo66DLNzvgzbqXLH8ayLzcgUuzG
K8KZdy55yeahd14M8PJkJxDZbxCeuP6zFEHBlYLCkqLDwB5adha9CNxyPPTTrBn643yWy7AvsAGj
l55jDyzpQ2mwKLWzsKseDEDxPP6to29GEl7/EX+z8I8cSjrDmSeyrE7m8S+kpD1Ux+TkHXO/CNNQ
d5CrDCUFg45n4zBs0xgXuZEydKiPeKomGb2teZ/L6C/bnkYh2mWM+XaY2ME1NIFZ5Yoy9Guwuz4Z
qTPFYwj55PTET7i0lD7vfRZVBy/UdTwoAJFcJmZIjK2xEwMfAto+rg/FsfyKwBXUgad5KFIsgYwD
G/pi9ZqK72fhQJ2pqLLGp7v4en0PqQaX/NtLp9zeKccBln5KxddJVyZX2v/ywXeBA7IrE91sDAzV
mCcw1EU4T771kXmYH7zQ+nzb7CU33hrK3RWV3zMZ5mC+UPkW9O62oaWTnXn7Oot9YGdvSwx/sWZy
WJIi1ZQyVGaXPNettzURDdhv3f6fLv2UZzplLEW8ltVuqsXYVwtsg7HjnEh1R5Ko0xU9L/fLD6KN
DP5KcVNLsykd4m07sSIAHXm6PY+D7wBkdt3misnLGLDNLlOrXEZUYBr6ljrO89TmPzbm3OZIMh0D
sSeaFt6G4af0H7OvvlJ+GzMzlwFgWb8JO+13FDH6z673sDWaXaiyiOSeQO6stmFhOc3+frWirHgo
Ek1yqdiCMgkDSUjbo8yPTuWUPSaL57uE3ATp5bbkli3dGt7bHm5/bfroOCmA6FmjO19V85YcU1hJ
JTgQU7E7Hsj2lPSaznnFuS2TLgCoDUREg0lfcu11eK1M51lkX3bjbWrtYDU6n4xTeH2jK64NtnSq
gk6gapaxY+cOtaIEQpvAtG4+6LcPros84fpHFIb6D/7LLrONlljg9ALdzlffZt5te0fGfpnO5tS4
BmKBi3aMUquzj9OS6F7mVRO/BKB3RwfvIU4jxp6dK8BTUFaDeGqi8SeF4WX8FwMhsL3U8NNMuD6v
IZaxnbr8y7L+e5vNJX9tnBwgGA82N7LhrWloUNbFbU4l8y6U5eTNfMJZtzbOkS5bIBzdg7MiysgY
MLYSc6kMWKWocXkIDec43Ab15P8BfqWFqKYeO8Uef09rF+wVuXF7S0coEow+madLe/ny1FESlMSM
ri+iyhySd7JkY1aeYs4k++TW92v9T1ncmO/K+K5lT8ee94gygDgeNpY9Zet8m1PK6C5uoZhqZQU7
12vMqrjWPeMrzCGr2NiJaaxVAnPU9mnwArE9D7osXTX0xU3febpL8pLPHaZctY9DgabbPTK4Loyo
Br/8/d3gTSaSIgMbxzkl9IdbFNG+GV8XMQfXd4kC0M/NS/h6N37Gh3EHLSB8/YhO2LA7FsdhDOdg
CY0wO7PcTwbNVld+SjpQV973S5uWeMd+HcPkCJRm6Hxa3oynJWQRPe26evzf578PcjxTOlzz3CYz
mvzRhx/SwAiGQETuXfVCHkV6wlv2gYZFWE4hW/yqja7bURGSTcmPATZyW7Ii6asmO1wojdxl/Set
PjfWjRT2XIZ6NbTbepPaNB6Kb2PxauvgIIqUQcZ32Y2Nh2ZrWOJm/VkaJxTphxmv53cGud/sp6b7
dt1CivNQhnpxOooJb29oqc+qY9buqT8t09v1sVVbSwZ7lWxpk7LFiu+vW3ABAF+QRvR1DsixjNID
1xy8yu9Irp6gxG1x4B3P1mv52Tp0RzcsY/aCg+FQHPKjoTklFU4vo7/slgw9hFMwbFqeoOUWtAzJ
z6RLElXDSz5fu1VRiwKdprTuTiL9xtr2J+1MTQRXGknycygrVFxMiIfmkR+qKDuU33Be8uMWNofl
lB09EV5fdtXvkPy8SpmooaVBz0vZH/k4fQELXsCzRLMKl0ztgzAiI7/sFMz0c+l18ZKZQdVN/tZ8
2ecickd/d1NNVFS5hXRMl9xcSEFhrKI4GdX9qqu6K8aVMV5MpCnJZgTbdG1D2qdHp+o0sU5hdhnB
laUGrx0bRYVyq74Y7UC+96R/3Dp31bzqKYLpf7Bb3kqtuc0pGLS6O2dfHjKahKSoQ3BNatZWZR7J
kUuREdOdL47s4l0v/Vm4N25KGa1l2u06T5cQ0YGy2bT8IT16o467QjXty9/fndb93s29ZSIbWLYs
C7Ik8aLGyHVAM5XdJccdebfAczH6Zry4LA36/LXuPukfhRUOJWOzjNI0yqzExnHKIbQyy1+J0fhT
ZR3EXr117ig0IehjMzE5qdloXnqUuGMswA9FyvlzV1eamtfHm5/JmPSu33PLMpo1NtgbmR5TIwu0
Pdwfn8RMzlvWrd4bUpdrbBJa2UC8O2C2WjaoHO1ddViqEUwTo+HuQWfkSGE9dzpcD6SKOieT0xdO
xdqkY07RmTDfX3oR+pP1o7q7pICTX36//pWPtxeTE5gRkii1SPGRFWpxEL3jd+nyOtmadxjFwshp
zNJ187I27hqT+dvcv/AS5Eu6JjTFfpJzlwFdr8yq9i1ere2lcfMoy1tNSqEa+uIr7zy6E+4yiFRM
MenXg7fQkKy3veMxLsU4dFtljO32HkO8yvKzZ+uUhahflz5Y39Cse9tJw+RkRbQd+jaNi3GmM6dv
TvXp+nZRLagU67raNe10FVvM6qeyORFy31ma+KBIUZiMTW+zOrfa3NrjbAr4dxaixSoqgtbybb/5
bPj9cdAtwiV2/jeJYFzKURg+Q+YGX6IveIXe/MtlhETj2er9xHdPWXRblw+Ts5UGcm5rT/ChOfu1
7k/LdCpNHe+eAtTJ/gNOH/JlYyW20hDx78NjfchCmvv0dQ3WCDpdr/Uf5/P1VVeFIjlxcYq6ZKLd
93g9sAOEgfAgaLe+E8yRfWiPUxNe/47C7+QkZmya2agh3xMv4A5wfXIb6y2Tc5cE7IoQL19pnIIp
1j3kybOWk+lvCvHBXpIx5gmU6RpzM7HEZi1IE7giH23PF7bhFoeiEnnxg+3FvH9fOgt8uCDCLJzv
hCxNUaLFuqqG+bg0gpJIzEa7nSfohBQ0MKe9Kg4ka7v1Uwt1PWqATh6aEBYU72pSgfOzIaxo8K99
wqA+2xXlyoM236jVRpuXW8k33nXDcLdNq5XclkZR+Vl9gGiYyBMI2JXd59EhvtGHO6jGri/+x6GF
yg/n5VBPkFsth9ilL9t8BzLJSfecrRpa8ve23Cbugb82borUpyIw3D+ViK5P++M9S2WGFGPa6qmq
miGewVyGdjhw+mhGVnrd5ee8O4aoN+e2bcHBUQgKsqA8OJ8M7ptPENeIllPSaL7z8S9gcsdBWbr5
OF8+4/VhVkWWeaM3S5lrkYJ0PinXPTaWnwOQKeWsid+X3/+Ry0nL2fd5bQ0pBranL70dVRh70xVe
lEaXikZV54ouN5c95q/e5Nvn6dgEyOuGqLv7/6laqIwuXTEzUVAzM+YdKcZL3TzWmcY2inH/00lQ
1RlvSkyfWA/JECW3UQMzuYOgzEk+FW21x2wO3OQu7V+vu49iLeVugVH06PUkGzYfI0HRB+38O7F0
HQMqY0jJluvauUsqHFsuveuHT4XuvVo1ruSYJtpZ7NFFzCfbYYVmhk4PRnHXkPsE5sWwDJMNF4e/
cFy2J+fIou1Gjkv2N/F6F092dxFmUmDaY8u287oLM7YKWmnyN5VRJK/cM47ObAujl97Dkp28UrND
VONKDnnRx+nzlWPW+T2kuJ0/1zeeKt2UuwOcNk8mz8n3GLCjI40GVL7ps/HZ9PF8F7VHfeX7YoAP
wpXcGeBN7kDctMCqHm3Q80An7bj900dLyLG2822YdCY3CVg2KhDeiK8s471XxVRHXayyE5UuQ9VQ
Fjl1MTBEZd2XPRwCqDeGTe6zF35mUXbWFnIvK/qRoSR3FV02leVSIq6/8MMQgOQ1Wl/Ii3uCctqz
ZtVViyG5rmW3nC7G5RsP7t/F8CLrwTri9eGQhrfRizJ62crvHM1NOmMdUnwkWc/VHKy6EorqcJIb
BAxvHfZlx8Bgp5oi9zzgZWh/uTBF5FF5vDEhkPsExm2xEzbhK7V9XNLjpCtCK2K9zPGa8n5bq43A
k8l5w1WInqxFE3yUlpHO03zatoyO6Lm3bcdDa4ybRRTZNXWjYuu69VgAqD3/mteJDMe1zdtPXlXM
RRfwEn0czxWKN+WngVYEj2vXd9rHP5bKrQRrnjidaU6Qgkr6n4PIn0ZafKvS4dP14RU/mMqtBFs+
rd6wIWuz2+DybjfjaYW92E/2AVWEgN5UkqVyY4G1QV9w8Goat8wOSuctcX/fOH/J2YuVT3wUDUVU
vDjijtNujFofBc7/jxZ0RfCisvQihOb50LQZami/9ylIT/XBvTOYn/0kLyZeh7xQF1g+PqWo3Gaw
lZPwslpQ6EbeF/WTySKNnT4OilQWYSyMqkD1GnZazuxgRuvJvbfRs5kGWZRpyqeXSP7fuEu9S6x8
F6460G9ZGW1pzIfuDpJ0BIj/7GhkXuCVPFpNnUCGykbSSe5R8HePzrrG854UsdHTgFOiw9+oBpcC
gGFsmUVz/Ain6wJnEMGcWpo1UAwtdxfg4mitS0n6uHKKE3F2P8t05GuKKCG3DKTV5iQgwOrjCe0J
+Xd7eBtve02hMremlQ391hYViFr2JoRCQMRrHf5BYRAZWj0Vm1MRbhsxYlrAGxFm/W3qf1QGV0O6
aSeeiVbxpC+T7ThmbnW/5wO5DTVEZUx1tbXDSgWgfSP6uzgxwjLdNBFfFWxkOLWXzAs4O3HLsLq7
xI08lHjz8TzNvwb+bbELv64hiXzfjFuwmXddXgeaEHEJmR/4ryyFl3IHam9l0cfZunwryefedKPZ
K+4ak8UzaY9VBQ41p/iWWMZhIiwYFzs0KvLqoGQVdBN5qutJMxfFfpb5OZ02cdahy4fYc041w5aL
XUvzlqDadPx/o1TZWGDhy7GfCbvf8kfLPlw3n2pcKfqNyV46ZQrvnvapA/SNVP4s3Nfrg6uOaZmb
M0/t1ZsXQJvzuyW6gNWTEAH8yTz0Ry/UwY9VVpdi32S3LeRcsambSvg1DVcC+KGOJU5hHxmcXUL3
hglbDHEt6mfk6C7KfhDRuG4f1eDu/y6q45gNCC7gMq4Teu3R1KlnKI40GZC9Lk5pNpCSArr50Kz3
pPFd5gbVFte6XjaFzWVc9tAlxcwWmMWq31ZvDTY8Ibj/3maVyzffHcjbYA7tluPZrDKeEAWjotT2
lFy85YNYIWOzEbpHo2W4zcHlp2gPsyD9QQITkvDBBgSWCHW8fCr7SO7aVgC0tAAioC7+qRlcf4Vk
af3lun1UY0suu6Nrq86gCBmPa++n/WON2+hmf7o+uGpLyllKUo99yzFx6gU2FlXnpKpxJSdlY9Zs
RGDSbAEy3mwes0VXtFQcADIeu82cyTbdBqWXpERDtJWD4mB7Bq1gODXkNnwplZHZlkcEyud4nEH8
na0j3gBvsrfMyYkiN/j3LnWYbHu0rKNJn6+Pq9gkMiB7RiMeSKKx09u1CPLf1vCHtJpbkaI9Dviy
/3XQbgccu8wwtnncwadyAA/bne2zYH7Rvx0q9ouMyt733WraHsVAMN77A/Sziub7dcuoEhUZlZ2b
TZVB7Bc17jS6aDdkwf7LDU3/QvcbVAgCuvdP1W+QHJV5tIPYGH4DuPwOfbJEeztE13+EanklN10T
E7xxZQ934sPBssBkKXh/X1f25+vjq6YuuWtlpxZpUxSmh7E7daK5329k+6EyUtvolnYwLQwtErR+
DN83avu7bm8q5i1jtTsxjF5HaBdXgwUy54mAmfOeeZXXaPxVYXgZtO1WI9/WFlxhGXi8utdte+y1
FwvV2JcA9+7gS2choCfnDMjFTpX9uO4PRa3Z9Cq7XD75bmhnJUOJ1rghButt9wC9sfrPzpLbVH+o
DG4CbUS2p06PiRdeUGJZF+8p0SGBVFOXjlLPWLymoxg8X6BLdbSLH9e3uCJJkqFNszkzuyvwdMn3
ZWFvI/jpy7s18RIn2hOID5wyh3jFacid9rbSIpWBeGnCuTsnXnnqdr/2wo3f9OxF5TfMrp9KNJNj
XNe0Du7WHtdU16es2JMyOVpWp+0ECuzylBZnOp+q5FzfWBCRsXfe5q2tVyXlyeBbeFFlHFcRXF9b
xZ4xpPBYWsW4dgZmbaZQXs9R285uS05lWFoJ2eyhaQY0a6J6atxh+9w0YxmJNiPnNZBPD3HvHtf6
zrxNXonKGLTR3s1yNeA9Y2bd9xW/r8WNNV4ZglbWYCypIFQbF+ylLqtgbvtwvDGkyPB5cFUke3+x
MxgGWy8G57/QSdIp8kUZhNbzJWeoKfZxD+1eZvy0gZ5mazhkGqywKj+S4WeQCRrQu+uUp3nowrY7
L+DiGNvXan2lkwuaB9svQF7F59PG2q83bR9+cYR38b1K0qrPM3zSbawXYqBDZmNCR+qgMpgUgRuz
X01TuOVpSZ4LQOYhJ2MtX5Ll921zl9IksLAPczdieIv0P41yuLca7cPIxeE/uPDJELQtQ/WSVlZ5
ygvjLnfqYDYNn5in1X3rwQtdAozbUdwCky8e16THiogpA9PQuDK7g8BSiPl3S7pog1KdXWmwmYrB
ZSja3tOmSToMPtXPkwhq+mayG2OmVIyAiEHNnAIxk3MUzUR/7oROg0Rx1MoItA3qu0thY+gmeXYA
yRyr0KliUfw0m0Ize5VhLnv3nQOYzZaLab/M3nty7DMrXpdJc5VSHSZSLuw2fCLmxTB2X903l/Rp
vk3Ol8p4FSoqe9rBl3Mq+b8Id8ey2sLrTqWwh4xYMe0ScoaMIAYZX+30lBopVJtfro+tMIiMWqkN
e63dBmVOyJ1WPg6Vxs+5ONw2uLSQE7fTZt+QFbRCQNJg9fqgGHpdaL7ElA/igSxFLBJg4XgJmJ15
3KIqSqP0y/L2f62F26nONcZXGejy93ebseuE3Xu2qE5W4fqCAb246w7dj0Ey9O+l9t3QLpixmqbP
q9OAB/DpSKL1TI7GydLEFwWslv6t5L4bv1kS1lbpZfwtMM84Ff3pWB3To/lKf3vQnBUHHQ5ZtUOl
HA3S8MLsTFS0s9L5ZxvT42gsz/us60tRDS95bTdQOs0N1qDk/7Dm1Hk/a0uzvIrzUIa00DJzLJGh
RtaSQ7VEY/erQRFUU4BTxEoZyWIWaL2ubeSVhUe+tu3k04X4FenP08ruIfCpiZeKLSrjWvKlqe3a
QfKG25yPq1C4T7rap8o8kgdTSve5mjA0zpOjmM3AKsGkZrF4Xd6uxwiVjS5r/m6TZum0OW2BpLZn
v9Y2C8ClhS6UODVmX09bq3q8kHEs8+QWzEFyEhc9SIMrKIt5kQmE1BrxCOSUms2kyhZlVItLSsOx
Z/wY4/+gDGlkh1MJFHsZicNtmBwqg1rSdthWYcKt3QxPMOUK1i9x28uUjGshSY4XjKmuULKIjeRT
zTU3ItU2khx4LiFnUDE865A9CzzXL5njE++xXm+ZNxAqlwj7bhMZoCEyeqOqTqxufA7j71TXwv6h
c2FoKZVirKgXIRpY2wkXcXR0PHgf7nuMe/n7uyk3ebGsnnM5V+biaeFD2HXfwew1LAAGkj/XfUs1
d8l7OShgrNbNoX7WNcHEi5hlOuSyamjJbY3NcvbVRFepOVf+Xt0TRxfsL4b9z7EOw1y++M4wdBEe
MUo8smTb67K3fjGUx8x5q8Y7MbrRZum0ilTf4f/7nbJhNrVWPCw7lvGnGLqIiA6vDeRh7ctgIU5A
i5+3LYN0KbLqEXTE4KuNSck+j0meh7mAvPltg0tHL59zYzBHLz91nAeeYUE5NdMkEKo1lrx2qfZ8
3geSn4CdCvq1OGy3iQEC8iU57DY7fCwduzgt0AU8p/l4aXzrWj9jxhz169Acb7KOjEoZE2dKSs/K
T202H4qF3RuGri6lcGCZx9Kx5pw0i52fpq56wtv46peF8aPjAclT30nE7+u/QLFNZd5KqBSNbrLn
RuzZI/y3ORj0iRdz45vFZ8umPqJ1eP1LiuWWVYsTr9n5anoZgujyeWkd0Omve6LZpqqfIXl129vZ
6lRudso791PidnlQD0VgdysL7KmgYVuxT8SpTrf9FMm3+9xwvMRNslO/IYLYnTMfi93kGkN9eJph
80r+3M5Am9gkFadxtc/uWAbJkn8zPTdq2Hab6/2nF2fNe9JuTnYqrAzUrlZ9XqdK1/z0cZqCHyA5
dm8WIllXOzuh1lz481o9szVb/IYT3+2Hr17eQbehNwe/deuQFsb3ETxf11fm4uAfRHcZcEX4WoP4
gKYn0Y0+ntGydolHD9DPBxOcHUUH6klXV0dQbGgZgcWtpPdEuqWnzGiST8bSu9+yjowapjzFLpDx
V+bcO53rmVgiXLL8Ld8jiMhvflXmQTm2t6T2AK1KJ7hXVbwm+ZqdxqTZI3N3zbvUG3UF5Q/vVRhd
OsRRO+WTZ4zilGf9c1fa4V5Pn9vbrm0YXvL5SSz5SGibnbLG/LTtJeS20dhe2JqkUjV7yckb07Gd
xmmy09CXj6jOMX91c3A+dzrdR9UHJD9Pa5LWRQnzgDz4adq3aK+seCt1lTRFSJQBVVB3AYGbm2co
Lu6+kfX+zox4rTeflcc9Ff4+6YRMVD9E8ncIIvGU0hydOHb1kE545c9JAeF7nfSgwtFkYFXbOG5K
J459xAzXd+qc+F5+UxGJejLhZUHIRKecCvgZoAlt+rsUN72MY2gpB2/5mpGGOSy2meUEnTWBgbrP
v16PdAqjy7CqPV0TPLR7AIRB1t7c6pfCzI6m0OGfVDa/fPZdmpyP1QZtxBGorTQJSDd9JTzX1AQV
kU1GVnXggi9nOwPkkqa577nVnwGdvKHt2gEhOmpNxe6X+S+9dLTHwsBH8BzxNPLq1K/JgQi0zln7
ie27n9dCE6k/vv1jnSVHNvd6ToqqQgJO63+7sn1x19OctXdi4VGXjA910p+Whn1L+HKc3OY7jvzo
+ib4uAaHT0vpOWAAVpUsM4s5Me9qPBdts/3AHFAmQHOAfnHzxmdN9r0s0kPv3oPrO6hA6UVugoTi
85Lnj3s7kwXFY0iVpEAOkgZXm0To2DMVW1xGa+27UVuF2TBUh9I/TuPeWT2w/W3757rxFPtQxmll
DmdbyVsWC6f4dwWlQXahSXXLLhS2G17/hiIfkTFbE7LS3KMlboGmNQeVYMGWbUfe1a9bmvrG1t2N
pXg0Z10erDKZdKCjeSctOs5GwJm/NMKJ3PyLqG/CiqJF5PLRdzGhWcyxG0souE3N825PfoerZrF8
XYp/LR1YVBF2ZCwXKOKM2rvgWuzquBYPja59QBEOZCBXYlLCsouLjouVhJtrP/RWDfRfBTr7wTAJ
ANh2ck/K4e36uqt+hxQSPDZ0Js/MMUYn1+vO0I7JbRBkXh9ccTWUlZYn0pVuVhtjbNkeVA5BtuMK
+9FphZ+uxqncbjzXLcm77Xx2+rnjY+ywT5BRguTIMupIshUGkqFdLuPO1rcw0O6cJhobuj2qcAAZ
1WUb/SrsGk69VaB7YBT8YWgAY3fYuTqtL9UnpGO92dCwPzXWGJdWNPMnis61THN9UaysKblvtTpN
eam3xJX4xqsZ5/p5tc4WOHgH77bT15ScGMe6XbXGZVGhpDwT4pM591fjzVp1dAyqpb38/V2Y4D3d
wDCEMOEN0bJ+v42DEY1jUkLeb43LjBZ2z0C/P46Oz2cdLlg1ZcldZ3suzCLH0JNxxoHdG5o7hGpc
6Xgm0IapaXrZ5ZMbGVMWpdV+vB4EVENLzrknwKQVFqYMStWTZ22fPINGNw0tA4EY+gAbpKw4RJZv
tfc864hLFFOWUUCp23WZuWPc1HvMxz+G0D3VXsz5wa1fRgBNtHS8StQMbcTeyS767yWUCeetvusK
Ap654Tlpl8gjyaNdZYNfud1tdSAZHoRuoNbpCILNDP0M37IbaA/R9fP1VVDEAhkalHpt4YweaOBG
nvnI6jZxbJZvy4hHRF0PmeoTl4V656lWZ+wz8ww8W7VQEQC2hT8W6bGH1uUy/3P9V6jWXHJab4eA
YGfgV8z0t7NOvqW9dapGlnzWBRy+Lggmbzv9GzOqwF24zjCK1FDGArU2R8tt7Ywx9GwPVt0/bW2S
+bvd+QK4C/+6aVQfkTw4N2mzUAs/YJzjNvEJF0HhHbvp3+vDK+wj43/sOlvsdPPGuPNAuMydcURr
iaPZ+YozUCagmqa27TsXBurWxvd6M+zT73mlk1xQZM0yCGhl7l4YZGJxN45fmcPDdABN6tKFKdsP
lvEjJ2NoMx1mTeEFMjFVtosFQikDiyeHvng0C2eTPkL16NXlPTKrVhOwVSaTDt6+EfuUFfCE1fyd
m09e/4smmmNGdQOVUb2Wlxvl1HYsdrcGnJqgyEOBB0xOobemQBE631fw85kmR7+ydwRFyGlcbtKC
QEu05OBoXQILfItdzEZG/YJbb4YAFd31PaxaGsnHLbziFOghIce5To7D9KN2xYGANnT94To6XirV
N6Qzuq870yErvlEX9RG0VwN3A27xgz2SsGQ6BLNyiSRvTxozy8F+BoEwDhoCM8pC9y7/ZTPwGV74
w7VE5YqbjowTqwqe7LgzTzFwRb9K50dP6X07uWFRkWBfvLsNlfjri6MIMDJuLJt5mv8/zr5kOW6c
6faJGEGAA8gth6qSSiVbkqVWe8Ow258JjuA8Pf1/6LtRo4XCjVrYCy1AVCInJE6e3Cp8qZzq33bS
/058ze1JYSoyamykc8EWgHLOFQAteRa5vh+mtsZ1Kdzun9F4H4LeJHrLweT08bz56Wnw0immTfae
TG1QdanG96p+gGTruTPSipsQDbUPqfOSNE/O9n5d6qql99P4sP10TFFS55jgN7m/nA5wZJDqj/H1
tVUnKtmyVZGub1xUD4g1hICOxSbGn962tGTJuH6hk8/BnZUWHkw4Pxa9Lq1USUQyYA+PfHh2xY2m
mrITL714qbxD1+j4xhXBSKY/8kririhZ4sLUvpvJI6++ueI1H39Q9MhWZ295vklAMlKsnSzqVOWC
203DjOZc0np27wgKYHN02wd2h/FBccTGecv3wx3KZvdy9Vtt6XgvFYojQ8Q2q19XtssIJzuCrZHN
gUtNTXRTnK+5G/KHjTc8NdO2wsbFlJ2TzQx8e3sAUF6j9Krl979/WN6ZZ9GgAwTX+aYPV8M5Fcsc
rJ3uqVW1vGSvc9c7De832FQHx9+Wx8SYInxO481Uy0smu1kYeU0WqM3aZKcM7PFe7twtqdAUJFTL
S2brNEtZLCmeAcze+3tZ0B7T9HkXYB6ejoBX9QXJev3UNwZAldD+XKNAuuLR+I/vWeLbtF4Ku6UN
Hs7VRDeb43fHjeUv1mAMGp+2W85/r52eDAszMGC5m/K8O/egs2ycPshX/POruB5oCHr5wPRuIuY0
PRkmVndjWuUz6qKJlRwmqwtXmp/mRTc77fND8GS0GAhMvYbaAiMg3SEee/Ow0PrUePTulkPwfMmC
fQ9oA9vp+nPL5+PUNhew92jO9/PszZN5i7oZwAtDAGA7+IFp2lEFAkprGY4rCi12rcH/qT4i2bDb
tOB16xowsvfPc/3VT8agM9MDWb1gS3XXEAVswpMJjPwFBdc5L8G4Mhch0G+X3KHBZP60mB1l+TO8
yAX8j8Hkv2WDbqzN58mQJzMaCcA+urFO4T5s7zwt873IjLtmcR9bTOy8fvgq3ZIM3Jssvxezsd/T
x3hKm3iw+pg0w+H68p+HHs+XDNwUVjIYjt2Dsnh1nYA6vExDa3VsDeeTYn0ZSpZ5ebmYAtXMeSQi
4FbGg1lo1laIRoaPzYsr2JaXw9nHEHIn8/+ePLyiOck/10WjOFwZQrbOqb1uGZY3Oh+9F15QC37P
Szu00vU26cvwscLxxq3OXXFpQH02ev6Br0zjXVXC2f/+IS5vCGtgaU6tc22XB7KMB+a6wPNt8XXh
qM51//uH5cd86Q3AQ+k5L5BRzGvgt5r3YJXYpZAsegwp3adqnZ1tfPA8E+QY2YOBKSx+dhMbjOnJ
ELFyFK0A8shCF/X86M/9feLdBvj0ZGiY40zMbUVmnbOh/d2jqTec5uLWfUvG6g3ojxr6wjp3fX7p
MGy4r3UlfMUF25OhXwUxk5akq7j4J6C0k2MVi6MbDRzweCdsjrpuCIVayqgvo/BA6TUt0Hj7n7J8
n+086JJUo/MKpZRBX2w0K/AdYJ6C6IZXh1eXLiWaGKzQShnqhXi48WYa8CJZGV9a3h1I0z+y/q0X
nsaiVJLZ//7BoswSUOraHyCZ9lIlWdD+3bpP141VtXnJWM3Z8WbW9Cg3OkwEG10Do2CX1khOyK/D
699QyV4y2wST5NZFcExL7gCT6HPMwjO5jrBYJRs5j24dCmTqJC4sF/d4ngzHxfpStjcGQRnrNXCA
kL2pEZdJfGHmt0lXtVIkPvIoY5pDYUQDfVxLsPHaZwyQilyeh539t6NVesXhyvAulq/1YK/QTAOt
CjRnoVej4XrrH31D18ChyNRlkJcpfJF3W4qiCR3ixe1CsXax07yx7OQNb7Vz023JkwFftC4KQmz4
hla8TTwwrX88Hb2lQjtluFdtk23KklRcOJ6bm3jWTaxUZZ2uZLUWMoTJsYz64gRrCNLiADxAoNOm
UXPUPZP9qT1+clGSEV9mD5e/bvgGPW4HGu8zRPpDG/KD82wHY+QeuksZovEObNI33mhk/Nc2MZ4T
9KVcSlwrG/tk8yYcdNzxCmuWAV/O0DqcEQJzm1+2pgsW87Kmmtqn6qCldNkqcsuaPazd1zEtDlw3
71i1rhR6u7HIKq9AeGzEl8V+L3UuQrGuDNLKEEYyQNDEZRhqdnDaiga25+ge4lSrS0UrSgri565X
X5YhXguMZj5cd/YKxybjsqbS5m7dQhrmWgd0CYrs0fEe3fIgdG8yCh2RWbWyvF6555jikiUY1smP
qfOzy93b8gQZidX33EM9FWIpzDqwhh+uDlCokvf+9w8xHOzljjX5SX3JrSF2DHSbbJo7tEoeUnhd
l5bZpMXKDajoZvO0OA3qIzdVwTx5xPEGUuqlq7B4NhwwGwlF8cDbdHxuqp1LFtnUPl8r5teXmb2Y
VVTb3w1Ts2+VuCWj3AyDZaTtxMUSX6h/KZrounortiyjq/BK15S+B/1oUBYBh0XKwbkyx9cXV2xa
hlg5Y2mnZQ9hg8MVfRxpnI26csTnhGsoO+32+kH/jGEx1m6BrEtchJ923vYk4maQ3S1I+Y75vfjZ
aTyASkR7NvLhSx162TDOhdWXLnt17SBlqJpqllYJaP/kh6VHdwD1vImlbVj+Gs86eivVlvfvfVi3
AJ1Q3Q0Io239mIhw8B6LUeNQlIKXzDMz07XK7NE6UzNB57LFyeMImqGwGAGTBLa/DIpBmIG95N+n
ljwJk99nxdiE1E2WkGOuoGYjKtlJifJQFdycayhA7lWR1SZRKW57gvJkPqbZA8VL7UF827Qc8gZD
dlddK8cfUohPMhyZkylfE2DA96PxXtf75o68b2Cw5ZEf9oe8DOg7mt1Oo8ZpKNRAhmdlvVdUQM0j
km9fyXTo+ofZv01zZYRWPm5lPk+Qfj2xC9QtZGTSVEVUu5Ysu/CoRY0Eu2b095J/E+1TI56vOyTV
0pIpW8lImAGoCPoXm5cyo08UL7u462qEolp+//sHszNWiqduhrPt0/xlKNZw9JKXMdGlIirTkwmZ
gFWrO5vsniiqfuxjmXkEnV/utxAjCs7uc/HXdTEpTEseGzh4Q2t39Z40jA+O99LeRCmHcWSSyVp4
PlsTAqWh1vuC/A9IZIzevr7n/Qg/sSsZiMVmagnT25LjhqxhSo9kOBEHFbWbyA6wdykAp04qCt46
9QWpjuk+rI6msqvIL2XwFdCvW4dHMlR2s+TcARfY9+15IAhh2Xs33Jg+yCisgs7MbxsbgcZ/2dZT
02lKIQqpy/irdsF9cHQQ4YVVhdSI6Qp3tj2ie+/6qSosSkZclSJfyxKDJS+Y4xTOkxeImURTwqPb
lpcMdnOXknKX4kpr/bMaz1v3vI0afVTYkAy0yvMp68SwL53/YKN/x7QAIZVMpABMh9V3MT4B1llt
YdPcp+7PQed7VecpWejom2aX26S+DO4atPxCit8guXGm+Lq8VUKREuR1zPvap6hNpI4ZWaMN1hA/
uL60SiqSfZamcEi6Yee196NMHxDBA+22VY5XhkotrGkMsmHf3Xt9ZwQkEK8YYCeC6k5EPNaPPFH8
CBko5TTmVPULfgSrm8DOLh5GHVWDxlYVwpexUutgDfVYIzo1DmDCAAQtuYadTrXyrk0f4p5wsqHO
MdIZRejzULwMOn5vpdx3OX1YmKINai7BTH6hT1OUYn6bF5HHLsZjapzHaWRoMg7V/ve/f/jM6rr2
UvkWJFM4d6soMfd+0rh3hUH9+WUflnZnUW6r3wLNVA1P2zRfnNaKUV8/5Faq+YRq95LN2mllTV2H
aD2ZX9fiZ2Fo6ksqZZSM1c3YVhscpzolPxbjXZhfl/X9urGqnmBkqFRdDkaxGNizcUqenAMG8529
ly00o/1Yb6LUwrQW/9/H6k2+UZOKo0AmHpPmMDRGmIzHFcRR13+FQvAyq9ZGp6TuCFy8WcZ2d7fo
ngBU60oJsOdsNtjSkOZ5+RII+jBtT7dtWLJTzuyyn2csLGhz73gsLK3bwDmeKVlqPpvc8Pcrk+dM
J+Bd4npDzHOnw20730X1wYyGiRV0pNAXECmErQC53lzceIpyOEXxY6N7Ut24v+v0YnWv17esMB+Z
HQs8cQ11K7xEscE+uN2vam5OwJDeFu5kgixWW2la1tBt33nGJYliQIFf6+74CqdlSrG079yVbR3y
9Kp4EemX0bgvzdc5u8mvMBkMVSYpt/IZZ0nWQ8meTBrlRAMA/NxymAx+mtcyswoXWpiK5Fc60iGA
LWkSus/Pk8nIpyHbloUkuzdh58GuULs+0Un33K1wiEwGPs2OARLWFasPh32GCJ6kwwL8iPQgDulB
16qv+gn73z9YEVtbD+NEXYhn+V6Pj+n6aN6GlWYyWVZV1M1s7lfGEXx5dXrmHV7QRLDqOllVJytZ
6TrzzRQjrHS13bsx5+dSx6v5B87935sjk5FNvPVpInZ3S4/jG4msc7NFeLWMk5cHK7RicwgAmeh1
YBVFTsN8KaxWTloMfQJJ+Sfq/EEf8IP3zfyC58Z4vmuOOg7Az42YyXCnYgG0hCz4Wc60hsvCTltn
xfskOte8rbeHyYinaQOBzrqtqJMN7w1GO5ctD7L57Rb/yWTIE3cMkXITV0vLcuMek+2aKYnw/KvJ
hhXikSFPjNggQbNwDEblhYV7KNtjndLAZ7e5IhnvlAyZQX0TN1d3PY7d3TRqsj2FDcvkWMVsVT2v
4Js98QtDyXL/kSaH6xJX2Jg8i17koBafVjzQGTmPalpHZNHF78+rHEyeRG9O6djmFnZtecc2/4r+
piBN7gEhHZjuLq/avZQGoxbswJSxe14d8Bw6a6f17ob5iX+QcU45y3NMAoKm8DvviA6z++Fe3HVB
EaXRbf3zTObBGhhph26FsvD0R1Uc++6913XIqfyNjHYSHMxHWQo7Kt7QgZee9oeSKexBT3n//zeZ
RmFRMt6ptvMtq2mynv303GRfiP9XRQKWWpqMR6FCMuJpBKjSXzd/PRtt/bxY/0u2NHSN/GzmXuCj
ie26DSjMSwY/iTXNW77bwAKeWeF3wUrHYwsYzm3LSxEYnIsZzXevk/Y/ATsIGC62ukuVauu7YXyI
7kQMWdMLEyHYOawCypk6QTYVmldZhXkxKQAbtVhoVaOCmI5WYDE0QCw33b4Zkwx3EMbaTg4CVVL+
5WHYkC/EX7dJWwq1vtU1GbXhdWY8DxlDHa5z/Sy6Jbq+vPe5Y5AxT7wfEtefofBgfI0c6y0h57lc
oy1PgnqJV8ZuUxoZ9mSlnQfJz3izJk+FE/X9PdctrTAqGe4kynFFTxuQeGt2lwETPU7BzI4JKri9
jo5e8eIFLrR/66VYbaPKygW3zt9zbIckyKPhpxvN7/ZhxtDd3Y+mmgNXnIiMfdqMap6qEvl/Mjhf
LGt8TaokDyy3jQSlkWFN8cx1eCiFuclwqDxNhmrZDYLyJegyEi3omy7LWqNcCnuTkVBzmZaAhcAq
OvFl2PC/RplUIpLs2O9NDi4olDIrAoa94S5pXhNxITVaLqaQ8duSNxn3ZC4T99O5F5ekeGnw8ohX
B3FbliITWRVEOH7GUHWZnRcheDzcSCXMZI4qkjTN2q64HtX8yOzLVNwmDBn4hJ6xMqlBOXCZxbEy
MefEDXP+z3UfpFATmZoq8cTsO3iwBotNw4MCyXgAHt6f1xdXkIYxGfzExm0a8aDpHZn4lpV3uTkH
E/015K/r8veABg2nyoN8ek0w6SQvMBPptbE1JWWFY5JBUU7RJ/PQIGsZ3ST0zJNnvnF6HMo00CqS
whJkaNTgdqyowM+D13Gjjhr0VfuEfK2N7UV07V2OxqM1K+PrklQd0/73D7F5FDTJCxBJXRja7LfO
fV8Y0aUsqrUli27Y2OKugVuYoPdeCh7Yu9v2LMXlnPk8rWwcAd6DInPboiXXGIRqx1Jctpa88HvC
1vNoppFll1GLy+P1TavSXZmKqq8tx166Pd3tAnr00D+P+e7f5jGoHvYJwUl403h6k8nIKczrM22G
kQeXoaqDxHMPNtXBghShRcZNcXOw3cmG70+bX0C4oLKXoZ9I142vsGpLVnw6ealVclpdhogc3LA9
suf6ryae4uHRDOqwDEGbqTmNXVf+e3eC6CW9r1M3tx2C9oTIvjfjMnJEVIRLWHyt77kd6Apbf96w
PvuOZAPDWhSl6eM769OOTSYP3ct0B/RwiKH1sfciqlBE69l71JGHKdTMknGE69ht4LNYqws61A7N
1+J+wXNaiDe10D4Mx56Euhluf55EPvtpkrHk6+qTfJuXc96ToF5f+hn3nTn/MtvGA1+qIF8uPrHC
pr4tpFiyBaGjnzmzPS1gLStBRGijQbuLNPqwV5A/+TGy0RCMuhSWix+zrPkhKdq4Et1FtGWMyBs7
CwvR5RbVTv9tNnUJz+fOxpKNaZo8zxUWPsnA8xTUA8nD2XK+Xf9B+1PSZ79Hym39tV+5P7jLGc1z
kVN+6QoSDNl86Fdwis+PyLQAKdfNmFOpgkz65s5+VfSVDVz/Why3fYZt90hT9ChUe+0NU3QwbMjf
7vu5vinXsmQKOK/jrGdiXc6gvs2CcSPdsUkZ0ZSylL9H8g6FkaEHolrTB4cXZ+4lAcZlBoiU8eCn
4eI7IbOtozucChAeXT8vlTJIfmJ0Zu7bSYo61PbojK/bbU92ljz3s0xNzCtlWDfncZYf51aTN3we
CSwZiWi3w1o6doYYTOtgKOE0yZcl0TW7qKQhvfMgc3Q6NCjgjsGjrbqzdCNFFLuWcYdDZ4hiS/P6
YlAvNruvacNjw9I8H32eGWK46b9DSrMtxpiVWBy8W0Hdt/egTr6jqfGQO3MoPE25Q/EgY8lMcTOQ
B6KuturSOsGeReSRERpv6R1IYCK0F2jOV3ECMi+c3S+1XxJ8pfMPE4tYcrqu56oT2P/+Id/0i8yz
cCGA3oAXp7b7O1L6IVnN423LS4bLm044Ht/V0jWfSF3fu6MV0Y7fZqUy/tDvgJAtUVS5OBiJZB+Z
jv9FeahSSmsUlLUDxcJ71Mbwpci0AjuYo72HqT9lf90mHSlio2+1rli3HyrQw//42an1NPmU6lgl
g6Xu6FvLrpRufS7tS+Xd2bOmCqdYWsYhZn3bC1RXqwsI5irjyH7g1eW6OBQ6LmMPXatwSAm452Vs
0xgA1mMFVoTrSyt8gQw/nDA6xy79obr4GOdUr3YInMBLXaEizMqz1Y+atxyV3sgwxDXBaBXXM6vL
dPh/7cL5z+1pPuzjtOpjXWvUXnUE+98/GK3pr6ZFUN2+kGw6pGUZjnjdGf1GE8xVy0tG23RWin5z
5MhAyqATLct/korEoKbUHIYiF5L53VzMQy9ssreWAnhXuHhroF7YVFNct13odGtQTG8VSJeuH737
eeYlD3rOqipNPTLDP1fon3TDwX2i7I4W364vrzxyyYjJMPhllTfAcsfTgxtmcRXad/wHP4GBLTQ1
VQ7VkUj2bKOMRewMP2Ls+selqL5anB8N4Giv/wiF5cmwxdbu+UTIVKEV1I77qQ5F+np9ZcXGZaAi
8fx8EQmGONjOe99+H8gla2+LLTJMsc6ngtYJNj2Nx2k8+B2mPWmWVuiMTOjGGhR8eDJWlzItzgCG
ha5fP/SUhAmovm8TzC6wDzbMtnKq+FKj84bb+X2fkL+7ah0OljNpfJHqTPe/f/hAtrKFtxtyZlIy
74QZNU4ZECuzNAerWl5OkHvarpWNgx1BFj6K5eAXo6aepJK+FHxRdE5Jm9aw2I0/gqojHFD56VN+
WrR5iWr3ktEmcJglMTsY7baEG8dz/qbxzaqVJUsVjp3XtOpxcQCQwrzX4uY+L0JaMkaxNUBB11G4
maKukjAfsqPr2G+z/eTN+aGt+8Bw1lXjoBXRUsYrZs1AauYgWm4NZvgYGV+DMUnOo+uGvd1O905u
RtetQHHUMsubmaN6tWYGQg0f/p4wg9gqv87GgDvd+/UPqOovMtVbv4KMs3GS6oIJFkPkHTFK5mxA
Wq97AaYCZkrXC6P6KZJB8z5t8png4AdaekfMu6/7ucNB9UOAyVuak1Fo13+mgmbT2o6DAFZn6fPH
1Te6L8WaaYKManHJpNdlcznjSCvW4sT4gRqaQ1bEABnguDFubbnpVxfaP7gN2vONcG1erp+vas+y
IYNEmVCG4+WNGZNl/afsR43qqA5UsmTe1Nbgc/gIrxxOHEiXzhVf880IMjf5ecvuqYxwLOolYZwg
0yr7k7Febqwy0P/AG5dqzo0WL6m5zYNkesl03GifHyWVsY2lRbLGMEpErbWJSkzXFcIKhVlp4u7n
jofK4MakM9HI4OOFogLh450/rHZQ5eznuDbgGV7Id2Mav1+XvOqHSNbaDX5jChe6boouyi16z7Lu
pRSersNbQYJBZZzj5rWzaHN8YMFNoD5Uxy4Pq4c5Qnn5lOmGHX+u/VTmd6uzfEvnFdcNu/QAiTBR
KPd1NZ/P1Z/+B+1o237rLTNqPovRBKtLo8qmwMazHHO4bnsbp//BOE5lOzsT/BmzfyXJGy7dgcF8
jbNUnbFkwDQrMdxLIMXqyVObFUFT3mun0CvWlhGN3JiazElHOIeuau6mafLj1AdZXOp6unq06hN7
JvAhgStKjvMdcLhiYm0Mruc65mL8JoT3dt0GFNojIxtR7a6dpq7RrARSt8Am8xbac3nj4rtafdi9
xRqrHciAd1kPFKhHgxyub1ollf3vH9bN1toHAR0BlNSbz2jLCz2RP/bGbXVfKkMb0UO4JmLGtqvu
6yaKe5foepRU0paiq9GvzHI8SDsr2i+YyHlJ56/XRaJamf5bJPUGOlhiOqjIVPPPpqy+UXZbvkFl
SGO7Jc7UYRL2Zdn9vGdFXtrcZp0ylJE11dAN9oTab5McJ9c5LdZyRzpdKFHoyX/QjM6St8OI5bP8
RCpUB98NXXOiamnZMCufg3sPntHp19Dz2gjs2fHc3sZuSWX8opsTo0PfA5YHxrN55eJ/rHq+rim7
8f33FQqT3f+tKSLps5H0KIkv9XxXb78w0fiucYHDH/34+hdUstn//sE807WuhFgg9sa4p+s7L+6Y
eL2+tELN5eGca51uGDeKzbd+HzaeH7sZ0eiiamnJNl3Uo+zeBUTLzqy/TVGBEtUzft+2bck6y9oR
C3eQ0wyFc8xaTJ0Y5vC2paXkl2AcGxElHpN22pTUK2Mn0eXsKolIsXOp6lJMuDxd0qyIYEhRZ9+U
sVMZpDhwUS+kT8pL6Z3s7KHQIccVO5YRit0yic4eccvo0c1fiyFk64+bxCzjEkfqlKZR4I4h6HSP
tDpeCqpRPLrL8xOLlIGIVZtm48ra+VwvAGy2vzH5OV7dMWbu81y4UVa2MfPciDpGXNvv/YSZFRvF
0Pfprk6N0J522nUSj+YUCe/Jvo1dmcqQxWoblnKa/fLiC0NgAJFRRN3CNQqgcBEyYHFwe7uZ9iba
cci7wHbn56LNXhvDj247LsmYHXNc5slBajYMVRqOXTc99N5sa977VGommXNhkUmkCyoWlBpe2OZV
8pj3bNZcgFSrSxbdGjypwakGszM85oRDDUbWwBJTfrouG0UA+FPE/uCeyVJ0lc08XDi9u8x+3Goe
uuUlwevW9fUV+/9zG/qwPi+E49oEOSvmTAUDOtLz5vn6ygqtkRuBBYZdDmyFec9zE1WkvC/9s+m6
Gp1RrC4jOnOvLVZnwDPoVoXD9GY4h6rQlBEUS8ugzmpOe75ZCFtmZheBPaxhZs8nmno3VW1AMfXv
iAsGFrPFpRkVkNyMwfj94HS6YK44TRnV6Y8ehO1sf7h7fq2tPQZpO327fp6KwhyVgZsTBeW4u3tV
+zLG1sE6VWF6bOIttEIaZAfdFVkl/v3vHzTScFc+jDMsyuwfluJpS/7yx6frP0G19C62D0vDeMCA
beIXJMX9CHZaIMfL5UatkZyYO1ZZNlXo0WjqL1DI0T/muvRV4QNkRFpb1kbXj/Bgif8ye28MA4pI
cVebjsYHKIo48izRhE9lTZICnTFecSRJAki9czeZSyjy9LzZupGCqp8hZSjU63yb2ZD+3D0vf0ZQ
BXYSWLcBI9D88e/DTYG/5mW7Z5vgZ0IF93uTt36Q953mkUOhPDLaDO9iBcYRrah8i6+uaKMKOLBU
l8/utv9JViFz3vUenpdaA0csMLxr9KbjbLMzwaimqt2itGsPTl9qPKfCR8hQM7NegP0y4TmreTEC
DD7Lo9HnN94/ZVxZuQrQtHOsjktRuCK/EbWuw0q1ccl63d7L8MZnlBfakN9Olo2B8HXhRLW2ZL0j
Tau5nfAWkI2D+0qIY79iYrPGvlSL039rZmFVNil8xFjfBxN8iWarkzGTNbzJqclAMjJRMOKQFJCa
3H9lfZsHGMVlVjrEl2rzktV6BJTD9Yx7RdsamHVrWwDPe1TTea/wPDKcbBKOxZw/IOK1eLANcs8T
9thTEWajeWp0X1FFLhlYxpxtTtwW4CD76N3vnPA9xt0+LSFBE/h8IiAh1YR2hY+QoWV15dJycvCh
rflGxl/WHPXFbbFLxpMh4fGT1oX3dMm3qn6m29fpxkKXPGXU8POSOOjxv9jLl8KL3USDAlWojkxq
N6eUYLgFpIHeyKAAFBiHrXHGqqUle02ZN6V2gy2X/aVBy2KNrtebzElmsitnpxxYjqdUm5Nj6s5A
oICeyNFC9PcdfuLpZTY7ExzMPttLAPxhjPeeXSNszs5ljOxDcfCj6iYwAZVJ7QZvbosSXbuXhr7N
499tp7lNqWxJRpO1zKRF22P/fbxEBs415gfr0X0Z3tJwOOb/W59vOgcZW2bVzggIWF5dauN7/g8G
74A+TyMbBTqZyuCyYnBTlu2XB/Oehn2Y3jcn82DF2UHHdq5QTxlVxs0WOEdvf2wYSu+8trQPxJrf
+KZHpQyZNm3CMh/1xrEEsLqISFcGLdMYrcIly+x2EwKTnXFU1lYja0IurKgxm28+54Gbpjxg2ruK
wlfKoDLPH8ay58CjdHjDK4YHgYkLM7/NimUM2TynmJhM0AvJ229d+VS1l03HNKpIY6l04zcHy6XW
AhTTkMWUvlDxtG0x6RpNOFepjhRvi3Zv6Wd4Ye6T6ejn2zFrND5TkWPKmLEZlN5+mgBiSrp3VPCZ
c3HoHR/KYM7iFAz21+1WIR4ZP2ZXnlv6BMcqyixwssDNt4DasXfbCF3QN0nJVOK3VrUhmVrWx3QG
Bgvj1trb3phlFNmGiIJpWAwp/hrXqIUkP6dUxw6zX0M+8ft/eqg/3D2nrl4WzFcD+M37krHAtduA
zA9G/1yQMjDHe+fGe9Cf3rAPH0q3YTaBsEA+CLpUEBHM7d7aebh+ugqj/RMVPiye8XYQKSrClyYz
4sHd7tOlvfhjqVFRhfORMVNOn82GbaBPty9ekvynVZCwtbIAvadeo5sGqPqGVH5pWjQRNpjQd+EU
g+E39sDIem+16ZHmVZjVrSZQKuxYBkpVFaZNkBZvfKQ8bOZrPn+76QRkeNTAm7R3LRQEqzQw6WNf
B7MOKK7ashRXEpNVmAGIpecKk6Nb+4iXrei2Xe+f/KA3fPCqpCz2ayGrvi7uNISZj/YLq3Rum1pA
TSkj9AvOl6SEd/PS4YG6UxmU3NfERIVPk/FQZptUxbJfU3bBeFs4MzusmgBYrtukI4UUowVJnTlB
8KKIGU8CUAK4a6kJKAqTNaWAYo0+it8ZBQ7RNp9487dttb9MsJxd3/rnQYXIgKgstefWXOFtjJKC
g+oHgaqD0Kn1osSOp9swBESGR9WgIgeB8oKgmL+R+TvIqCZD96KjyGiJDJEiyZoOXYaCY/KaXLq7
+gAk3VfzpXzbu4rTSAc3/Ny6iAyVKjJzrLsV9anc+Lm0M1j9BNEF3c/PmMgTMIm5zL7Xw9l46x0n
X8vlWeiY5lXblix3dOyScA7d9BcQ5LpNNI66uqNq15LJdjO6PNb93mkY3xsLs5iKAOW163r5uckS
GQxV083OFoJw61RIdXi8sPI4kSeuG3mj2rtksj3oBfiyY30ypz6NTvkC7uMA8DRN9FAtLxktWqRI
Yc64OiMcHtaCBYRjnnVhR9elozhUGQw1rkU3zRmcJa6i4DyuDJ07UC0sBVfaMm76GfbdiOVYky7q
nV/Xt/x52CYy9qkuZ+7Oe3097dnw4OZ45J74D78ERQtreBeR5rbZJkTmdxP2uOERFdcr28tWGjmV
0b9u3Pd1KDeFjNh+5h9jYdtsW7EiQ67K9jemQTsHXpnOTd6eyJiLQbC59xsUMmmZvJPEOCRmBVFB
ZNePQaGYMlmURZM6A8M0CqW9FaD7J+ucoLQ02aVCMjIDXtJ4GNneAYI5oxs6SPoRAwS3l5s2LuPE
kG5UXu1B6m35ewPWu37MdKBghUxkCjy/33xnmBFh02kLHHYqchE0ulZqlUzov7VlABYeNPmwqNXt
wWZYxoAyaWK3amnJh1Fr7C3agVPJ7VnY+NMxE7qApHC/MlbMmilN8dyOZpO+yu/NjubB7E/fiZni
suP6ydfrh6rIPmTMGIZYN1BvYAsnwz6uxhqnaTD1Ii6cf5q6i0R3vP4dhaRkArzBYBXL1v1N0qHc
jAUr4fWXzBe6Ir7Cu8kQsooK6nnr/3H2ZcuR60iyvzLW7+wLcAXHpvuBZO5KSVVaanmBqSQVCO4E
d/zR/Y77Y+Os7umpwz5UXssXWZUWJAkgAhEBD3eFrFZDGUu5z8Qpb3qfbHU5HVUHDuDrXmRer998
T21NSRmDaQDZ8yuRkR1fiGDXJmixS91iGK0KWMDzoDcF33TXYYToUtSyq0lbdi3GLaatts/Zdep9
dEnwJmpTx/1QAcbc9U95l9+AY88NvPQSrGLFJSwxU0A00dGJ4SYt+i6rLvAaUM+LS6u4sluWyClC
WlwIAxgCAtXPhX1wUXxy6ixoyn3hxpurdsoSQ8UVMLsuVAXOYpJu5FXM2ffKGr58PPqKf1iiqEzu
NbEo1MxAD6TSt6rJNyYkb9IL0d+fF1voEg5FcamkVe0DHVJNEAKvww4kPuQ9br0g8b+k6lCV152H
S2wU7zveehIVi2wE+028SacR7TLXRYFLAUtfVg5F/w1qsVYfZBWE1qxAXdKaX9uiC5OdlGy8Ea2j
6LNydn2CNitDhEN5Xac/XZK59bwx0sHBWQ7Ssm3f5cckvmRcK85mif3xbM8YOcPqmvmulKcivW7L
L4E/KGkprTw8ck7Zg+lj68Q5ZKQ/3vErD71E/aRVm/VWzwASxnwIZW9kesH3rtjSEvRTZ03tsQ7T
MSTJN2aNe1nynUkUKDSuYyegS+iPoZXZMUCFwZCein1WmF+tOgep9TB8vm525k3627nUqSEvDKhS
nGt7oLspB0uMkG595dzPa/Lb6JxIz0lciWTNmMI8q0KLXpnDOoscNvczzA3UT8/ajiPXQhJIUvrS
ooH344lZsdIl9oc35qRAe4CDlfh72/WDsjQiw6ijj4df25WLEDC3QNqU1Cjf+D0q0mFsGcoIek2v
U6ahy9tUlThNyn2cg4nK904MwvuLN6lrM7NIkdspZwmd9dHdkkeD7oNWgEytFv2Pq6ZmiSdKq8Zu
uvnRW6aHcJhAMmu26XVp2hJMBFWdiugE59+Qps8DGmIIH4M+7y4MvxIgLOFEhmMXeZ9hWV2SJ2Wo
a8/fV6AQfqj5CE6FnBg/a+sSfHdlIZaAoqJO3LQv4DZ9kOUq3wiEnUfGeF3bCV0iihAC5kUnEHtr
rrt9nQ4/cUf/WrrcvnAdvPb8S+9gZGnRcqRBnp0E8auXv7FLy7zCNUHthXsYU9JXsUT7pb5r4rA6
VNtyZ0d2HfWbWV/qOqVruiSp8hK/1U2MrL8GjeaQ4s7wLPwLHmjFRSzxRUPSeyhNz/OvDoLdXSkZ
SJdymcNUUW0NKLP0xjGhx4vNPit7f4kpstTo5GAZQ3TQvKTZFDAkt2BU2xtothyvo6qFmsAfT5Rs
jHXXzrecYIB99dK5QNeYF0LKtReYv//baWUXOh7GFLlz5sWHtCBvKO5y1BYHNyxU9SKc8bpjcQkp
MhIQZYCxD1CUrA+Y16JP+kL8vWJSS0SRl1IupY/p0ewpc5IQogBD/HiVX16iiojXslKXSN1GI+kC
M25fdKY31429MFdbms7QEAuYhDIXt1JV+lDQ5Nt1gy/OWqMtWyJwCXBmRuOEJBOHvB0utf+sBIFL
vE8+OSB9wLFyrkkRNcM5yQDYqKqAtxdKLSsfsMT9KEkTs4N81bmBiwEQGZ26QccO/BIF4sqW+Te8
T4+LTd9FiDlZn7hsg74DMCG7joAJ199/tCl/on6ZNDWe3h0+Ocp59f0kVO6l24C1yZm//5vJxpUF
ytgB4SsfG3SgFgFqOZ8MlYW8v07Mii5BP33XjzV1cW3dQFgUaIHGA/VMeRVukS5BP9PoZ9ydRbiG
8pTnn0vIQl1qAlzpq6dLnA8CMh0jkkIcta0Os8hGsQerX0AC46LIxsoRtUT7ZHaauKiRzulJVSah
30SZ32SXDvG10Rd2O7UmtYjCzLNObEwh3uhALqRua0MvYlgji9UkHKRuE6MWuvaAE+MOvRDArljU
Eu+TMA20tJidMHRnU8cHB2cTJq59wSGsPPsS6MNNhS73OeYoO7ClSBjVXrlZvb3KWS5hPk3S0rr6
1a5vWbtm9HZe8vrxyGvTsrBVJ+7BTpSh7jHk8S5GE7CbjqeaXmJ4XpuW+WN/dwUQMulJhePJT/ug
tuqIV5fO65XAYInsSTRau8VM8CDLW6Z3Q/oqqiJwyztLOpuPJ2ft6RcHoG91OY8LVBZT36+KXWMr
irQHwuaX8uW1DzD/OD2C+JldMgBBdAYsPBR4Xl1pf/744Ve88LKXbYReZgkdNCAd9N3k3FIguIwh
6uPywuSs7ZyFtTZKm0yOFe6Uh/rEajcN7c45EJFe2Jkrc7NEP1kymzyUzAADQe+N5iLi7iX02cqj
LwmiJoq+VH++Dh/N9qTeplyCq/Hl42lfA1AsoU7ELUZmZxLF7ocpFPtiyyNvo4Gvt7fJxoguMXOv
Tc/CcA2XDl0zMz3U6jWBKHXtdRcC4bXZmb//m81anGgmQTxyrqmzHZotzVVUle8fT8/aY8/f/23w
oh9dqRJrPpxOfXGSlwBPaw+9MNWpmmxoP2FJB9yV4qF7Ow+BBrvuoRdmCv5u9JxyDG66SQ62uO6n
XV4SuFybkMV56ibeNPYJHHBn9KFsbFwIXnmjucQ60VjFbjrHGjrWRSARdoT2mFx1WJMl1CnxsNEL
E3WO2OJfmMh1BOSTfdWEkyXCiRbONNoxntyMq/u69iJGrOjjtfxzt0iW+KZq4syUFdYS8cW0qevu
0anBcVb5rApxil94gbVPWVinrPvC4sacTJo3jnMTF28+3RvGBWDon292sgQ4mbr3HAo64nPV1IH7
IlGpoe6FJ18be2GgjkuSabCQeSAlC3geDfRmIlcFSWTJ94S7j5EOLo5snZm7lMVDUCe6ufLBzT96
FtJRL59cFJdGdkfI3uF1YFzKaNYmZWGk42ilYL/HhMsZ0xBHVvNSXuqSWpGpIEsBS8tA4WGskS41
G0B5XsqQR2InDnMnsfxahH5EL2yblU25xDnlQvHKy2bHzm6Ro21qSUCPO4T+da25ZCllaTeQXrdn
ihNTH4DQqvY5e7IuwULXnn6RtGYDAOOztMG5miBemn1qgCuR3g/Hf/7YMays8RLo5A4yn9Jfl9Ts
Dnct2PfQofh46D/38WSJ5DGcxOxxNmH7eGQ78iJAg+Lu46HXZmVhrgPQuDYtMDTL4QK4Urc05i/K
bXaW+PrxR6w9/eJoZd0IssYEm39sKdBNoNu5LosnbGmylGdC9Ri5qOgXB812SOsvzMvaai4slhiQ
VeUUUZhp+VkAyr9wBHkaGS5BVNbGX0S/Q65iwTucULSxjjYn98w035ElhB/P+cqyLqE8A3N46XNY
kkWKQ5/4AaXjE26R7xx5oSi5sqpLEM8Y51WVlvA6rfBOrpVHlrhUXlobemGpXSv7sjEx93EXbwDP
2KTqynN1yQDlk1RYEhoRZ9V+HYkdsvHBnkSQXuorXXv0ebl/C0+9uNC9TVAlyC1bxScvJQA49WpM
L8Vkaws7f/DvH1AR20xqXHV5vASNaBYWFfID++vFXq+1N1hYq+k1VmxWcJNGUQWeS/exd+lqa23o
hbl2aFJrQGICOKuh97k7fSrH60rNZIls4pY7WcNMHOOxodm4GTfCgbcX6nlrz72wVQNN96VWmBIP
RYiCOmHCf35spvOO/vc2JkD1/riaYM8oHT3x7AyFrDBOH3X+5pDz6IMW/tN1n7C4WkG3grSygSJk
Smw/HOuGniBdnAdxDwA6SwYQKiXmEH38YStObYly8iEcOY4zE19a3CseJPLLRXzNyhosIU4uRKJj
kqNhO1XZo1dJXN07l5pjV2xqiW+qUtpP/Sy6PPAhqMSNTZ6VvtPX9fyTJaiJgtzPjoVA75Jdv+KW
+isvrqt4kiWkCWXOQoLZPD9DZRMXobxpfkCntH2+bjkX9jryBIAsxnEG1rIKmgqKjAX6pKDYfeGU
WlvUxSHrDG4Vo1SO5k9WG3sgf+Ojo4ZL5Blru3FhttozuKkbnFDSsoOY3ubQ0y6vDD2W6KaecNqy
EXWIDOwiw0lcgmiuPPQS2DTSTnNLAoeB8ANqkkXYQFdZXYlQIUt0k+JZko4lqu9pJawILI7O2YRE
23X2vwQ22VaHHnmOBIGNRWC/m9DwvKhJs2KkSzE+XOK6buViwiFpLR0niJ2vw/Rzug5yS5YCfF6e
OE4+gAxs8iHvWw9RMairEBFkCWrilT161txgnpgyADVp0zShIa9LiZeIpqRnadJLTIuZy70z1pEy
jMePzX/lcPo3IiMtvbz2JNDCmoZMA3br7Jz2qatE6NELVaC17b6w0UY1ZcFHoEUKQcJJFN8GOAII
ml4XpC5RR41OB18y3MR5sso2SJLdY+tl9YW5X3n4JexoqFoVOz7ut219qFtApmTIurePJ3/FNS4x
RyaddNYBF3/2OWgJjIL5AanN148HX3vw2cZ+CyLjoZ0IN/HgDRitiyNA1d6FPbM28vz930bua7eH
MrAHnztmny3oImpvOlbVpU6rteHn2fpt+IRbBiqnyFbTdN9AEMO4v3hjvjbhi7jXyZCIOakN3wU5
sy1ayzeyNPh12eQSUZS6NWRyEzy3stNdWedB7kz3TX5R1nPt4RcHad4hAat8hL/j3YQ29Xs7rMPx
ZN4bz/mNsWMn6AJfiIXXVmBhsPPd7VDU8DeQ/PnZN/7Wl+2zn11qiFp5kSXcSHHqT4ODF8FibMuc
hal5nbEuMUYpEmExzcCrmnxDZ62raFC3F0BdK3c2ZMlUlIq2tkyBbY9uIi+Yu17LEIRmwOlsjV2y
EVvrQgluZfqXIKOekjQHkwjeAhX5zv5W8GHDxwtQqbXJXxjvJCFuQjp4S8q+G0Jvi5heOALXRp6/
/5vdytwUmrRIu/O4P2Yo2QQ1cy6VUuZk6U+SqKUKXgLsfSkhQnhW6K0I+j7FJyT3bTtu4OYih9mA
fCVfhkq+fOw9VyKRJQrX7YbGhpoQ1qB4c99dtK57OswvaS+tTdXClEXngOxGwlVo57Vwvl687l7d
owvLtWSl8wnExuf21d7NWzTfsRtxoEcN8GS2c6KPZ2fl+ZfIpmlkHdMpkqkuA3VrZ6Jt7FIb7wr4
hSxRTXYhi5bMbtTEXQtUJca9vk1BPLnNI7m9ToaPLMFNbhnbqkhwLx1P+Y88S4GKg4bXdZXcJZXR
0HPf53ODi5LE23KjeTRsEMZcN/UL+x3rQnmMougHhb9tkuqz8uILq7rid5aQJkDIpGnMt8U2QfU/
A59FoC/xiK7Y0xLSNApv4F2DnEQB7TWgKx5KnPEhARvWx9Mylzr+xD8s8Uw1DnRrmiWpVC5eJ0lu
WT4eM0ueBlvcqfgREp0XZmntTRa22wJF7VsNPEMam3SfpvkQJJlZBiYb9U3N+vePX2htMRaWXLV+
PtkeajqNgnhL92w1Nxm77phcwpxKu5hqasJ8QXIRgPo7yNHv1V/Z+kKWMCcLlT/pANJ3roBd42kI
Wdo+bi8s9IrrWaKc8rJLEDYjNqHzRQNLbqzOunDCrw29iJjzQSa+MnA09sX0FZWQJChxY33VctKF
2VLB2t5DX8p5cCokED8myCm4envd4PML/Xbygs6yNCYDYa2dDFu78G/cIkgvKqWtbPhfZ81vo1PL
NyqXYcZd2nwyTfeggRNUBVgE4uySRtra1C+qUANreoO0cw5XtXkUM8MJrbq/sK4rprQEOfmVzEfH
gj/mYj+Zt5DmSrvnj2d+7bkXVtpw6Y0dR0yoLYFQim2d2nv4eOiVp15Cm7BZ/nkfKEZHRtRFTU65
8dYb5XVh5hLglEPvMatrXKxBW1J6G7fZkEvI5JVpWcKb8oSjl3wAlxz1x+SRWRoIKmeqLqQna6Mv
7FRYIMdUE9LmVpv7WorIc8k/vMv/eR3/U7yX9/84MZq//xf+/1pWCB5F3C7++/e76r14aNX7e3t+
qf5r/tN//eof//DvZ/mqyqb82S5/6w9/hPH/+fnRS/vyh/9sila206fuXU2f35sua399AJ50/s3/
3x/+x/uvUR6n6v1vf3ktu6KdRxOyLP7yzx8d3v72FzTy/rb/5vH/+cPblxx/dyvF//u/ao6S/zHa
v/7k/aVp8df2XyHtizsM37RsQth85zi8zz8x/+q6zIYMm0MdC3RDc/RQlKqN8UfWX5lvEsBoLIcS
z54P5wY96PiR/VfT9Yjlex5CdGYxcJT8z6v/YZH+d9H+o+jy+xIxYPO3vzjWr+rj/57/nkVMl/ku
Y75jMeoQe94zvzkr7ApLpbiWsHPrRvG0u+lLzzt59V7mCqTraVrsOnCa74vSbu5PTte195PM83v2
NJFMsZB4U3roxjgZd2PKSVA3FYnYCLYU8GvwW2WX0D4vHRERXfFm2/iASLS9jTgmKYsvUgw1WuJr
+YNy896B/KlCFKXzgOpyAGlgG9/8+tL2ZnyTthPft4k+dFJSuGzfj2J8CfRoDrsEykHbtOKgyx6l
bWyAYx0Df5zq068vbCxjSArL4nHS39FL0zyBfGy8F0K/jfDMaCLRLnCcrrJPZurGNwStFGfaG9mx
7YwhtHi+N7ySfppqn3yqWH8vOkucemZNd1bKxdkczEhyJLqmcrK9LFBIDtrR5AdgN5JADePWMFzr
cWyKjWpTv9mWqgunPpVHYWJXBH7ugt6+xBnR5cZ47xhGdeM2+Q0I2Etf6fsqK/k/vjiW/ETkwI/u
eOcmhg/JbeKf26ri51//TdXWbHR7pmamD5433mYtbc7Fv774li3PlQ9Ug9GcS899sqzGSc99Vn6V
TgKWntzNGPRGEtc6Gsnwho0pWWA5Fpr6stKPbIOrF+oZIYlLuhdmnu7MyXh3U3s4djNjiyw64wDy
qf7eUDKOoOrhbERt7HINSW0fcqEjCBF2QKJ+c0xVB6njtXt4PHEvWi8NIVpQ8EDEXnkuSsK2RpmU
t7/+NU1teWskcTJrdb9Dnag/lW4X+q1NPru4G8iggnnTSjvoB4AeQGjRbrWn51UfXlTTgCvIsx5a
QwzQSB6eDJV0GzLVN0JPcVTbNrblmJBnx+zGqIW5RDyu1UPPrbNv1PmhsexPvRqGY1H78qBNpwyK
yb+lXVvsEuLstUaaXY4UrM8oUAYadFnBxIddS5owrmkdxLpKo6FkEGqB5rSpHRCj+22yKdGfFtro
4yhG4p8SlZXBNJRl4Pu9HQknQccsXDFKA9aLBD18SKkgwQ8FCbvAIwLm0oK3VurQIUMaMl/jY13w
x8kKpIYKDAjb1Ad40xmzhz4hW2I5xXaCIETrJLeOHDbxODwNjQiSypPbNLWeFUi4ghY6xMEgPo3g
u9v4XnqTWhyyLAl5sDp6A83L73af3HHyXTTVoajLGqozJA/zUt+0vD0aoosjktv2rrGqG7N460tw
ScNGAPNCNKdRLDdLjhiAcTQj1LgUtX9yqwe7FUKlQ52lEfTAQ9WYRVTBA4XUb+MwFt1XRLOhUvkn
q1XHLg5xc2XfCmhV2QNj6G3I7puEYm+xzA+lYR2kUX1hzfQZz+RsFOE/wRFIw37oytAa5t/xTwLq
J8HgTnIDXytDlWZNVE3TJzfJ0t3oNTLC/UoVakf2e903jyT203u/csTdaDyZeQaN9SELcdqZh8no
v3bae/Y45ICUZ7wWyKymvA4dJ9MBTay7LDXsTSUKHd7FNd4riZvyFBv+8/fCaaqg8OJkR/Iv0ipr
MLKgmGXSGuLk6bRpvapDUiDwqpZp74mptmgL/0QsWEDbizRMR0BZPOGFRjbYEYWus2FrEWQu/qUB
rj/WSK1hKlNQd9muMIR/qE0xX0fzB2UWWVi1eM2euUXIaSki0Jl3qKVlh5LH7pY6bTSV3re49aFg
7luhnfBXsHZ0YTak+9jJjtgkd/Xofvdp3D2lrmJBPtaY2ao2gtidbjwrC6ZYYldl/B2y5U/Sze8M
9iR570VujLIFcUCSLoB2dab6yZrk5+xHw70+soUM0ULohlqTZpcnKuxycjM0LI7A8jgFPk+HCOCM
z2XW2kdjjO2daWJHl6qG+3B5vTPFGJGBlztp6ZfcarqtE/t11Dnp1nPN+L1U/KVGq0DVm+VdYfU0
ah3TDybYuD345obpwr83LZ5FxNF+6BWwNJIMZkh0+mS0aXJv9j4FMhpYAsuKcSNMrVNugO0lNZtj
rZzkWDlJjp1E2Q49dAILT+1NkVWgekx5fJZFytBSRLOdFFsh2vGgK2mGrWfdOdPwQ1lNewcqOxp2
zOPbVJhHQj+NkGePwH0+Z6Io26ZmvYtL095iHTdxLeWj4O5B+JoF8VDXUG/PI+Bny9BIMvVsNPvE
ytwwG70+MJr8yVPOcyrohov6u8puqPaDmOBeTvnFQXTes6LZxrQgrqb8+EvZDju47PMEJs/A8qpv
jv2SpTcZfFlAaBfKtCz3vosWu8xWm7rXm056u1YwAceHBHei8bQxALyqDX7jOkUbkspMNmald4VC
0pT6ckvRXwXdT+1ucKNc3ffSNyLZgdvJyupdbamvSUy2w8vQeM8FuM0iYXqhz0m7KzL/nXEfnYPW
WyscHTYi+6zs9mDnXwzFm02dxfcZxp2sSSG1pH7ImnQ6E7KBe443Zj+CpISBrdj3muYGeiKAi/bM
O1kUje19LX+mtvuT9eUTi+WbDTa0QA7s3uyKvTsZOiJUik0yFrt86k++3221MwXuCK/axPajSLvd
NFY6iO3AVpPetN2UBBMUhKFM9ZQ7PNQDvW0oi0a//WqAizVodfo4mVYVuMwbQsXlTkyv8Eck4nVc
hP3kx0GjQ2gnbjsXH0OG4YEOINLOrClUNPlMKom4ImabrOm3Y8z4SbAKDrrr91Pa2lE5Rgl62tqx
FWcGgDU41z2YLk7eoGB9Hwm/eHPGAbjWyf3SoQv016imKn9UbK9qE2W1Zp+16VdqN9/7zEan8kRE
COCFEY5FhrzXMTRMY7x5xJWmGW8ZhBIhC4ITw2KDB5g45BiKGJozDpVPjdGdrByt7LUg2E5Nhbej
eRmhTwi0rtYRlpyFI4Ngnu/HPwxxSPrpKImzNVK5i+1q3xV0U5jjcWyTyPXG+wkSezExgkqNjy04
A1xz5IfMN9tNBtsMp9y4ISUNR6SNm0ExY1M6vgwKX8mIKBzfuufjNu4NFITr4p5K6yu0vtJd7tvN
1hocN0Dl24ts4Cn81LO2rcP0Z3dUD1J/bwcIKho2DKEQXSC5KEOHNcmh9lmB2Sw23Gbmg3YbAhVA
tLg5JTPQFmJ0CKbNhxhnQkzGFwNqnkFrurPCQZqe0CeLhobRYludYhv3ugi1hR/O7hW7J/9hFBhA
O52P87R8q3ojQVBHdThpdQRS6wWMH/eDqTd+6R0heHyH14pAFHhoWI37ZjaE/NVNkixwDespMZ6z
oTkyAhLsQQ8PFvrFgQzalD57Rl/3ve0P5SZ3VBLwJHlqPQ2+x3JDCU2/1eDqCIxSiAf04DeB67Mk
6GjYgrobVUaoiESaBqlH7FOeEWenRfHFbfO7UrbmDiR0kBZojg0O7j6x+XHqC7HVY/GzLF9NXPqe
7GYoIgtXwvvGBv+EHGgcpErjyl+5IXwsepPB1SHj+HvsJ07AYjcgiXBDoeldT6FaWoBUaasEshXD
UYdhHLZtmn6n46mEvEZYZJgAO3HvPEtOIY4CP6rs3r91FG+DOiblJvbMHbNtIyyVZCGicBGOTX2w
a3KjwMmPbcajOmPZPhHpGazfbNd07ScJASFIs0xfOUfWVWsYxjB6e2AifzpmwiKTfWo8HLIpWPEb
Jdg2ccou8BGxNIXr3uc4RtEyTveV7w93empfkGodeJtGwhb9yaAavYZs241mhQp9ySAwqW/swn6u
MvETXDrPEgWpsBvRwB3D7YLqIqDSK4LcGvZZN8IHM8fa960z31FXUSXlD2AFoszqQAKdgk65aHPE
Y1VXhCKNn1ADzeC7/WNj6Ac7TSED3bU/HXCyz95hNr44jVjsQf7H+dFlHrjbTB1o5kdGMjqb7EnR
iiHUjX9krV/DoOkjDvAqSjH9gdHqB9GZRuCoXj5Ug/dk0sG7iavpbsosuA2OKzMBokhgp3fIVEU4
dfJpaMlGczvb5r3eG2P/ndiuHVQG1AXi3jMDu+83LM0+17Xp4ZWyrZ/fFKJsgq4b67syNT8ZjRoC
Q7P+gVRHB1lHlHrH3CQ3JkOo2t70cfHJq1ywBB+QUtdhO/fQaVaVgQCtZ5AVOtnlnW9ujViFzmTt
29qkYGus7duhZl7YytELumECwXDGI9evbEgse8+IFPfJ6D4nRntwvOJeGOTe191Xs62NrVOYW6jC
Z1vFvXTTNAkaP3NEIJ49FUHWuc+I4YrAcSts2kH8zFUCjXdWHmgGH1+WDzi7nH3G4BxZhuvX/uyV
lt426KWdBr0V2JWnKeu6cMwmjtAZJLNFI4ujpA6ET6ykCet4Ivu8T9ESigyFFtyK5NS++UV5B8eE
TazLMbALtTOmcQc9zD40u4Zu6immAc3v8lTF6HpR1Wngkc68YCYixNqjwQnKgDiB2qjoOIf38eJw
7NyZ6FbLCCrDSImSp6SBKxzyNrKn7xOrbZxLZXH0p+3g1ixAW1MajUI/eF1bb7K2R5KQSGxh4b/x
tPjuF00LcVhRB0og3haTiKrOj0AY1hMGPLWNm1dlQeSiUMcJk6Ayfmpp3kejQv8o0jPDTR+MgRsn
2YKV2xzbY0sdUCuYfYC46Fknw+e+jL3AZqekHvObWounkrv+IfHFA9TYo4li57gU55kg7RtNxJty
h25neQUIN5g5hHN1CtE33CiiXQCNVeSNWFBZNegAbcuNAcaRoBT6MeNzIu7QGvpFrhfWdptCnADx
Hc3G0xxXMyMjSFd+tHW9TbsJlZ1efZ3MfOZQRcOqiXKEh1Ix3G0FiYamCC3lgea9uuW5U0WqsUJh
OTFCqcIK7C4rI28+Cvy4/Fob6SNOOvOUiWTDypuYVN+QIX1PE+jc9aXVBlPSfa6d8m3UbnLiLT4T
glE3Q8IPwjXYpuJ2s/O/2Ek1bfzUOPsJ0LbY4a2LohCXxrHi/M7oNTIhXac7kanAnQbUcgacMbbl
PXd42QrVk00TO24UC9ZvKlU0oZ+SfZnq4ph21SmZ2J6W/nezSsYwNhFVjFnnbHzg5kPkgXdNxo6l
T3GkyXjjW/UPs05fJuEiiy6FuWtvprx0NmVnbYVT6SjpW4RK6UPcIX9j5JyBG+SgZB9ULSLBHrHT
lIJf0La+T3EFEqe0fBsy9q0qAEOHU/CQzrQ4HN12vMXlLyKqnhTbtKY/60p9B6CDz7AXH4qtj5NT
g1XU/tEXMQS2ptnZ9sVXgTOsOpYK7iiuExBzuWa3ARVPgAIh2ekBvybbsj4BJbIVrJxOtQK9ey+z
HzrGuSdQz4BfsrLNkPivbhbrbdJ6962i3QlJHEIO7KBDN5skq6dnFLTmsnwD4467IIUg3S6t8xbV
C54ETY1eZ2Eb3q6ncbGBXjQJykr726Lqyr2wUHlSePsUPQ8uuC/qyqyOKMj1RwgeZUGbIDiy+Zyw
Zt8hAFM81pVz6qb652DIh6blQ4SMDd5VZzvNCKg52opviLaeC4mQsp40QUmCxcisMr0nXhMNcWVu
WeK8GyDpOiBHPKAFOT/9+lJ6qto0fADkRInImeybrJFHTw5PbuuWuCDMExwKKYp0NYQCTNpHUN7b
xBPAgo5tirD6b47OY7mNJgnCT9QR4811DDxA0IkULxOi9HO86fE9T78f9rCK3ZUBAfR0VWVmZdrg
gX1vKjKU/aM2myQJbFu3n9WU8GM8zX6ZxL3ZxytdQwCsExW5ye8Ig23kxEzB/AorXPvliSjfbj84
jXFwmcYB1ta7Yw1WtKlpueKdRUEbol7HXbbFQXzXd8YxMYu9ooycjXb5UZZzTTrR77bMDp2S6XHQ
5I98TKKd6f+ql+RPM0/4G7k8bu3ym3fFxZPQV2+tpwesHs5Y2OhruGoycu36Baffg8s5DZsk/9SA
Qtx1CwpKYAjS/rG29o82dgwZA67jwjPDyVVzVJvmobXd6mwnazSTnxl2bZlExIxy22gAKV33ezBS
QM2qKvDydLW9lHo8m96hrl0e1pnFRA0Z3Kmb2OnJenOnc7NfHal1x1GDQDe26dbnqx2KFHTRbYuD
DJ1Jqqe1rrgd/HIvCpBhV4cG71xxrOl+Y2tz+rCZzAUHc+OsO4ztoj9aA1OvVuCMIIebdEyegEWx
8lc1d4ric1/9WaYp2VUT8IFyQKi04j8vdfIwV64KRl0MNJ0pnU1/cVvjNbcmGSoXiDDX8UVpzFCB
7YbVTMK2M89XVXI0ZdZ/srlww72XaEgTZC7lDo0pyVyF0qjC0kScZNuxM6km8krN4ydVGTDFC5yv
H8PSfOa19kc3FjPcmQici660g2IewI6yS166Lrfw+Gjr1kuRLrFuLd+Nv2mh/VqV1sskGWQL0lMI
65DZbaR0ZUKj3Jpv6aIBes61inISlcMUE1cybYAEhmoMrHT7Hvgkh77q97WWcTAN/W8CYXG36qEL
x8GI+8WQvB7NO3NwZCjdCakj7Eu4YmJQKgM9ab+44YewN+xIkbq0Z2OxCAhz3YLO4FngyUlmzSd9
iRveyDWaxpE07sFqKeuYKPijQSaFbG5L+pm6mQgGhaFTpuZ3Mgc+RZ/FvdBZ4iy8icZThoXSGKAE
/pmbreV8MDChnr3ipF5bJJfOD9Qx9hsRrWa6HrpSRn7htddi0v8sq4V/TpbFi2olyKPcVU331btA
cRvfDln1kbFpX/hgJPHW1belgqrsW/e7IdMr0kfntRuZBXMzI5jW619mv5oILXeCbiq8nW7WZmR1
hKf2k3HcsnrnbqYfawuF3MOW/fYYHVtt+hjkvWMCCTxwGLrm+lb3yX9GHmq5t8SOQ3DsWPGlFLhm
uW6kFfoQWs5tqqsaNpbx2Rio7RgiB1pSvMss4WGxkz9gbn8AJY8znt5B7RqXwdC7UE7erjP1jIFX
aeHCLWQY29WxzG0/1tXToifhtO1FWT31Yw1A75GTBd15yHOzDowu8/brKwTWtjOW7icvf9J1y3eL
7f2uU1nvercFaJwN3I5sZ4sWdw61tpsBoeQ7EVn7RtVv7YwDLAqNJHQKg95G4QZWjf+KMZehlnqv
ud4el6Tw49r1q5CXLIMsSZ+s1fBCJ8+X3eR69zzPXH7K/MdvCUcF82c+71A58YDvpuF7S3SLJ4DH
07V4hixztCMPiyd/AllMK47hSFXREj8Wmv9mVq0W6KZzBw2HQ6oc/ShdcXbhqRgNl+Ik20IGwzIc
E26JLDUq6kXb7fxVi6fUFntTVN9lx8QDust11XcMkjPkw0JHsM1nLecBMOT037TZn+7SOoCHJ+m3
CTrx5HWr+38oL09G67z4zZzubLP4YvnWBvwvo66pLC735NUe15Uj1b1u1hooP/ncFpGELRNj2IC5
TE7x7acl/TPGhcG8GrGxdk/KLd3Q0MBN+HhOixfrzXQn2UQGSlu+LNv51aj5W2uXu2jSmzOo4YHF
aCE7T4HW6F+CtmoTzQvoqzpW1ZMs6Mk7n0DLwiynsHOOhinNEMt4LhSDRcGK0xaYKknIw7Hxo0op
RDreg66qDmP/KEsDzqV1w+c51jXPdttdXOcKJviy2o+glYnt3TRz8tg0xsCd6izO0zxSiUUvXLMb
S0IIV+YgwNGwTtzOa21/dHy/u7pZ3+1ShUs+3N3iDWYSDk8eld5y+fBscAPUAbpTGNqwexu79Lo1
lYrdMjmzvZNEaFTvSnUSnLIb9rml84AbdhO7xRL3XMqOmMawN+1fyC1+JWmxx2Dt2r5Xiz8e/VZr
97OzAKG0V9WOL2RUMWF0/TPQyqqLKRz6ubg3yqA/EJUEuRvTg9/QEurM1bsR6lNKaBW/8vRn31fM
j5l5XfOgLVf96NUE5ur9Yu+nrLpVi7zpq69ujv67norq2HgZfID33zxXMBstqIAclvPaEvJYTy/j
prxQ5SlYuYFxYFZ4wWpy3rWJ9qtd8pwyzdAGU3TO+5bxw1Bj4I96ZOSzSw+rfy6D/QdWOw8Wl8/R
Ma360gaJ4SH8M6qXbdD5Y0OJH7Vf5xAcSh2EFHFqy+0waF3YpRLMn7++FrUW+Qm0S26Qpluvd6l5
bJON3Wlc/I71A0rAOMklzB2UCcNiD5jDclxE2r7IYb1jRtTFshQqKk2vI87Z3Qj5lFkMnx3Oud5E
BsEloQSom9jvjbPFdHZepz4WbaY4ifm7br1oaZJoAMfem87w6RY7WIclAMBLQtPvL60+OYxH47hb
y/bNBzu9OlVQ+96dmOpP00u/U6v4b5i1/FJr1Usih3Pvc1d3U9JFFeoAaWUb9A3qWtGJuxReC1TH
OzFMtozpDFL+nhcxEJVsYGqoakb3vYHkawwAa5j5a9ZkdVD1IoY8/cglj+S0thuxI90S2PW69zP3
r9OmsCS5H7WAz8HowwfAL6RBt07DpYUHM+Vu9griYn7rRTUFyS9+e90PjXeW0u+hAfBwQusatJvv
neCJ4rTXvxKvavau8M8WZ/Rk9uPx/5KicjFv9Qyr5s2FfjFGjqVq7p7QX5TaTlMqhsB1+8NURyP7
5mGVM8Mj6lPeOAED1Hsw+YP7AMy5QTX+6GYHmlf8rkBnjGbOgmLpXrVRz05ZadHT8QdTNb77tlcG
m1P/muf091aSHGPYyWcl1zM9aL3z0s9ppiwWWGZrGUeZDExIDfdujP2xVboFYNBFdet8WtX0TxX1
p0CMPyaec3pUUhB22IBZrLGy7D9rkl26FBBtW767cXlafacK7XW+Wy6DdTps36swv3qdUjOr5V+L
/Hi/9pD//YFxZo4hdZeIGMujb1ntUzeRTYp+IvStmIUywSTwwCd9QIdZ/AVMcl8ylBK5lwLF63LC
I7oJKys/TVMPn+GnY5A2Lb0TllhzPZRB3su7epyaxU9/FRKcs9jGFrHEBuUrbd663gZ17/JMM0P2
nvpphgaiEhQVphxpmyTvSIOPd/QCsl46+8Izv1Z7UhH7hV5c93o8adwE3dqse7dpfK4QBp8NARLb
1E5ULQC5qz9dfFUxRVHkL1MxuTtL147AgR2ENS1ywlx+mpozUZL5IS91KF4tC4Un8wh9oB9Ym9q5
/uaAoW3dYR4+LU0r9n61VmHKgFRi1oWJgHKPePYcjBKeTck5aijDOzvnEGvD8jPYsOaqdpuoERsX
cwUEUizAUK7TjkGN6epmcw94NooQINg61NnnO7YazKI72v5OHxM3NAvUKcD7zaOlts6r0X+Mqn8p
y9e0X/ID2cFa0NVYX3gUSqPRP/t0kntXv5mlbC+EfuT1MtxnGyJiHJ8EuEOoZ/ikChAQvdCzsETW
EpI2FzjZT25rP61jYYusGSpi3hj04sf2/A+B8UC9FoGpq/GAM+o7fvvtiSwzDs3sENno8Nw6pr/P
tTYJfMEEwH+p6BJH4IS+Obe62KfJImMMu3O6JZKl3aK99Hzuyn2wfPltcyBCHhE3bVGf7dLQ99o2
3jdMUoOtSd3Ya8zjBEMXG0P33QJBrrZ3GWxLhe7kPudetpPZFE4ol6jMxl1Zb9qSfW0Vg0hpFPKQ
pONpsJI51FfzYBmMWhO64dYpd066/OAK+ltPz4PXREs3f3FeF0Yf9S5BYcEa0oPrZyqEQ2ZEvuT4
TJbjeMgrTIJc9U82ZR0uouH7rbxQn/sHrlpcp87/ZxfAQo3/o89+wmKBaFA80D0LsFevBRFMx/zv
6DPUWnMDlB02fm7GxcY5o5KGY1re9NF2Tk4q3rPVeFaWfKpT9QSl3h3li9IQWE/S0KLFfh6lRgB5
90E3U3y68lk5Z3MzPz09GQHjGlqdzQoKKPG5F3lsAb9BsU9DXAOiyFmFuMIdZlevQgErz1mqLjO9
Rp0YcWK7nyYFr7YKnNaHz7X3Xguy+cBe2vfJX15KfzlmOR/VJrrIMrrI0dQuM8avUnlnH3HCwTYZ
2RG37JfpL3EoJ3csRABJH+TeNMXoAd456c+VMI0Igw6KXLW8W3p2M7rpo1PaWab4D5WQsCOvG+qs
GAbZaHz2ZvJsIL0PVm15ms38VqbdSbrDC2PlSz40GfWZFrhvtncEYKibpkyd57U1A66d41ACmPmf
QsNwc5oTqv778NiNNEVUdpxVK3e5p2lVhnnmEHo3kc1PWV/CaKc4IhnCiKnFazD469nW407n3QFW
Su/U1Paz46GQKvzlWgr7J9V1eLAsP6ocPfaa7GWWvT4YG3ymzqkAPtVEW4P0zv/q+W30GFNVpfeh
UUy088n2vDjDW7+gOJA+/Vqq9H/qgaw8zn2G3RE5wfr3YhbPL4IFsquz+L9SC5bWg1nPG26ZpDgT
9LZU86k1mCIRP+B23nwU9XCstnKKy8GEcnfG6mz54uhPyWFqk3fbqJzAJ0XZbKzvIaXabz2ICdhp
1K+9Cmxf/ct5e57FgTb5T96lkYnsZQTCD7Nl8+N1NfywZIFk8xw8Hxfx424afbUxInxDpGv1fy07
NwOjXk5O63+Dz1zM2fvU8vLvOEMS1mnYjOO5aCC/hvFqmZSspj0Z2RzpubhXqfvpGbeCIK+kX72w
31DpGcIBEREPDQILWxplfLFwSmDC/eIyrg54uD3ny/jeGEicJ3Z4t/49E/LFTLgCNiR9ww+tpBZM
ZL0ccAkN6xkRyNxxj6eTRj1cxSkX2sEwW2RHCHboeevnrd/8a1t3/rXIhHf1u8hI5zxaLfle+t7f
qhtVJJeKL30N0bx4ck0Osnphf+3JcZOSmXVD6+Qp80osaHp1zLPrDXiFzcYn2IARDWa1L0sKqKZ7
/c4TxUdes/UjnRM2In04uDzp5WTdN4X0q7ZUdescu95N3Xz1POdtHtS9I0oCeNkDG338khZIAOy0
j5p1jDn31QGlIHiK1UZ8mAypHlRDrbNC3TVIjfpg1qA8nE1czPph+9oerbz8KJAkBPqYmXu0hP8M
IV57R/t2q6rnvXe/+7I09sWaJfQd7T7N+Sk1zfpPag9ANLX6sBY117kOySRX1T8NvVqC8uRgQpxA
2FEfd5Yom0i61tOSDlZcad5yypEEHxb6QG4xcALB3OHk+vgtVu0vqVTj61q0MkZZ1QSiyMk/qF5c
v3jymzwnaBLMu5pFuHGpt7rxgZaE/cSE8BHHu9RVrnZmLiNScdZdO+bdR6qle8DB9U+eozlamiIy
eL1EW9HVYKEORNihRCix+VcJBWv1u5uW5bFshXv1DP/TG/KLHJxfzgpvyNYZzaxqj2bVu5dEOYwN
5DY/Izr4zhkBnJwpRWx3I7fbUJ9sMy5z9bH2JdU6N9K4dYbvbvH6o6rtLDDFudPKHCFOJNMxMlvX
/+U28lumXoNo5CVxrCRM9WkNl878ItX6rRyyv5vovxirDJjR7k/nbx9TpkVjt5V7dzGekktTbXSk
7pPp5Qy5GgRdkRrtqbDLlgFO5jvTqr4s37rMCfQQyVlBWhc39E+vg99cAGIlcozxnVwOLUge6Wn+
ID+GqiYEJCvDOmcTRe9f8nJ5Sx6nqh52kzIuS9fCsRVYLXuwO3iU/cxZFmKATfefgoE7/be00Dd1
Eyc2VS+ZtfFTF90xq17Ndi+34b959b/NTc6E5BVpYPloErx5t2zalQng0E+oQxzN+Q1p30LWZPlQ
RqYsLprWxA0K4vSQjtpfDQAdE983x8R7Rp8RxeYljYO8z+U6B2sH86H6520xAVwBUJLsmVvr3ljj
W0nwpV8ZKhgqs0BryfzW9AZmjg2o2vQCuHCazWWP31LK7Wy8u53xgz/Sj82NOvTi3amQdWjLWS72
RTksomvJtq88664V9lthIQd2UxJS9ZGLy+Xg1TP6Il2fD9L9p8aZ2S1bKft4fNiNfS/U+GTqGgAx
UAhDh1n652ppLsOW7ucRGYyBYW5VhKueXAtteNSH5ubr3F/LFiCzaxbxX9FaGFpBuqd7j/Z2pRV1
JBolWfw3SefSWpWMPSv9ZCs6sFDqRVviIiXQdoUP1s9JIHkkRfgDaKdZH31t38mCCS2ZWShixz3e
G0c9G19ay49svXueiUUJNPzmT0kRocfMHV/Rumh93M31l6O8i5Vh62BWyWVd6zezzCnEmhmOmj0H
g2deKtXUgWcmoQGu5XihGKDhHv2i66fYNzlPyePD8G0MBwfNiZJ2Oc5d/+Qs7qmYzLgiUCNoc/6H
SE5F1b0U7fyhQAb3yGkWU+CE2pmvreWgk5XPU6SnVP25vCZ6Gs6G8dtBKlpYDh0dLFZFWk8h1V1U
b54t7rYHJUajabsmLWK5rCgpLPplvqIApyYjqtPhjyW2l3xx6YM8/2CX4LrDZF0tv19jX6sRQs7Z
oe+8N3j032wwhVOBrM0CKvHNR5SJe2m2+iikdTez9jmT3U86iatmFbfeKen68Cy0maHB+tIwz7Yv
YkV2Tb7FMrW+fA7zAq7rsieC4qgeJga6rj9UNAlaJ9zQzfqfWa93o3/pMy6nNjPimabOai0g+SnG
O/6v7GmGWzN/ZpT8R6dpAqXLQ6qvBzjAsxUVSLfWTf8quhkEZ4z1FdV+vu5SBt7IFeKudy3/6JZG
LbTBUDbvmT8HpqY/tVp5KzX7XP2GiHnR8ubWqeK4DMkZ4PVDTNOT5yE6NRk9g2lAn7asrxjY7rqF
XufBIPecV12ocwUjE7VM452v3QEACDjn9jZmI3RqJvlm607bIyMeTf+OvAZ935psibEYcVlldywa
dZ4g/IMEHLLVmer8Be1dm0AZVG4yAORnoQP4UtsegpxxP3j9h62tx0Ln6+tQNIaTXl70wUEXsH5I
b/neFrU+UAH+FVteXae3L8nQnxCWnAlkP6eoKiegvKlVmMOvxpNn588jj6hVlNeyWJ+mbghqUH90
V/By5teUGkflm18zopN5e6x/1w4tXNvH+gik0nU0+GLrrl7TcsGZnaLnpbVD7GnL9WXt35k53qCj
7qS/BBABS4x90KlJBkiC0Z6CsTpZTZlFUzXfibva5bN/Bph8GMsu3wbK9DwJ2snwIrGwOO+nthWx
soEaQ7zq6bQ3qjzcuuluN+0YYjNzQQL7Z6hsZCd5NLG3Hpqt+Y2C5IQrYNxl1gvwsh1m/brvFlpx
M7ON3byJkzEMGYw2EB1zMPcAHSzW64EawL6H2TxrBt8OxnMbvH1Yqi7WHwLx5XltS3S58ht1y5so
yz96M8YzpzwohryP7AzZQ297mJSbJ9cHkFgkCooy+XJr6LcN65dFzk+lL5DacVcjZH6uSlRfZo2z
R7ruXMt+12oA3boIqZ9VxBB+HKdvjQ2Kx5Us5uQ2GtZpy/0miBvVfTgy+yurErm34FkxZcoFR+Wr
O/WlQ/khOW9D1GY67Fxzq53+t4ARn0sGtqFkUhinJ9/dPigPFykrJy4YKYMZiNsfD45W/SwMlfie
vTeDOq6THqcbIRhUe5SuiX3Om/x3YY0mJWN6mms4VxK1pDLP/bad8/q78vNb4Yw/svG+AX0Pdj+e
bHdDp48woEtcUKNefx+mZ8hcsJ0NNYjxOFZ8nE1dMwqA+8lRO4vKuVgqSrFs6OX2/9KVuD7YsHod
EnGfU9DLzM9/tDKy0bkjBSdFtHXVf2Zi/rKyzI07wz+wTlE5MsfAfDuhSih5vMqw9fI/br/ebGFe
a+l997Mngxz4h6nV1qrndloZQOARFns8Lel0WCHpdlxwfGHlKBkf0z80Uvmavkwr2zwTmGPZFirQ
BcLouEVh3WZAN9X05Q2xqubd0DfMv422m10+OXNyvhKhfySO4LXeknxjJhGvIgMwXRIjWJAh9ZqH
Sqq1LgbiN3jqPtvR5HhL0l8Kugc90V6xpEunCclvueubhURbJ2FomTMfweH04/nIRlFYnMqed6PM
UouHnJ9x2Nr5b9NOewd48u6K/kez3LNuGGvEcobLpGbBCafbO1/VUQ1/iOLQwkbu0973IK2WiSmb
Xx7KOlHVdtgzPkQK1isWDwDWX4O89Cjjxa/m0cENjuhDTRd3a7SyYMvMn7ETf8TifygzSY+l42WH
OsvoTTS17cnOuE2J+Vxw04wPLWWT6HqY9hCh81CjZZtWZp6y3BHug6hxSt63GWigDKvKmncji2Zx
rrz5nJsOGljwBCBC70knJGmXw0Hr03M9J6fcL4wLeuZ/UMmfm+8YoTI+YGRh4Wk0WTuNB+L/inyz
aBRQbm1Q0tfeZCqt0qwEmW+n2FJTTRhPabLE0GjhBBYUaolrRfTaBSpYUJSC2TMXqU0rCJr0/18a
d2DPQTxj5PFjzpG/pu2J4W3fPP6SK7SJutHcNYZkfOWbC090F5SenseJ5s6n///ST92bQ3sgVuBq
zx5+ksZO94Wu3a3Feuffho8bd/9/tcm4aWUP3eaPK3BI156FYa2HdRF71YModtkmAhiuPYpxj4Yr
uQ6tzFBPiy+xlB9GPWo7Y3NA3KqMMXQT6iALNN/8c2yQZfBzrgYAJLofU6HH0efuLWvM+vBQD2WF
0JkDlznw4Re4ZLs6TsyVKcn0b0M9iDNhIx+bq93LTYnQTxfIsNF7aWkmD5neXtd2cPn6B9yb8g07
hl1pj/OuLTMtdB17gKDQrNjreXv0YHezFezMCbekf+QWl5qGWrloonIeXpqstfYuOrYZ5gfFdlvB
06Q1LZBC2rJa1XlIGzvy4U4CSYdlMdkdF3tFSCaHKNva54XfMFZSS4j+gNNtj26uoxwSEM3OrOdn
j02bsCvhYp0Nank2nFcd2wQ6FxmPj7eAd+dIQ8FGG4Frr26mnpocBlHD3olN+ClHsavmoz3XLN05
074dx+MIQbbPMnQ82TbuU91yQlqlWvbpMdHKp9HrfZaLutMEpjuZxc73B2gUh7Uj0WgX2yM2QHcI
w1PuD92jC/lgTdq5yl154zfRsLDBTd0Y9F/l0HzUbv0OwpvvcOFx9/0on9SkwjzHrJp4sf3sTv8x
bLNFYzSvqOT/GwSw8jCA+5RLC5bKKSdueY5oQbFEH+ujymDF8wTSTjbwdC4qJ29+WbtxwI3BCpUF
XGVX2kWxEhyBpPuRsaIIdBK3f/VxTYxgY5o3dsMOBOPNQVsg8lz1/MEbZ/tUc/89FrjfGttkUmqt
cGKYj0GbMKWdJKudI/ltvqRfJKgodMeUV/RPdMXIEPj0YLCWizc2MuiKDS2kZz/LxENSPEEfoxcd
5u5L69J9ldvdSRuc4ar3FUXfZJjKALVFj655lgBTk+mXsW8A8Attv6A/OVimvLP++JPCLfBjTwMr
ha6N8p5FBZRbS5hO+IAjB4QjEk+ZW1ehpLwHBffNTjaIuYruQ/qIbJET2eg1nZBvlW2G9gffczPS
i2U62UzLY6vcUHdQFsH8OMsTWg2eYRcFv9M+u2l5RFKPvsYyD9X26PzL7RMF3Iu5WYcKWXFUCLbC
8tFj/CnHKC+4Y6ki4uTngyQTqXtv89s42dRmPuUwW5vDkCMpb1kg3OSYB1OxPBhM9O/eksNA9+sl
wZD8oTDM4mKxEDZ1PXf0aLCo6uQnpjQuA5frunh8fJBOCB3XZufWA3gma6K7RuiHdZo/QWFRalOH
inWYrr2ABDHJ08TyfQqAe/701l6YyPoYZacjjK5xq3N7Z8nGQiY7/8pM3FpLgXJl656zlP1LU72I
uZtiyTXWC5cXNwc9sg3nE3AoR56b3s3S/Sy2GaqppoDmen+G+GAxtVhzgHxdjz3FYJCrvthNetLs
Na18ccftrOoRal48/g8FJexRlurWHyPuPyAfi42xVq8uFpR28aiu80qNHku7j3TYgZ2eOc+l5bex
qS/PuYEwz69qgw8bR5SxH38ZGlBAb8qv9IszXQOdaxIx+3hWnmUGhfuHvO2Hxqp1gkIJJkRQI4Vv
Z4dY8WaiCwZS7pDIsnQ15cV75e/kNiWkcCZ22DaCn6IbKFKIQ5L8ntVaT7yz2YdshbKynI7AJVaK
s9IEgsZzHuD9XAfdJk+qEN5Bdr56KnTJM+Hm3j4FJsCMYI9ZRqAp6A3hO0WkLDoXPxfXaiFTHr5/
vyJdCohAO6OBY3xKWaycu3gs6vbEotzdR0fC8JYSGiws1oU33lrND0EAxRQPRnV6cK0Ky8bD4qJT
EEeA+tc2Wd6lpObrKr8N3XDwdE2PhWDDy+72XYF6lRVhJyxaDlQzc/K0sgFF0np9x9X3b+z2RdH9
ri0NwKzwDr6h2Ang+8cDHPmc7yz7pRnepW3erZ6XMZpLZj3W+Nhls1ruVpeKVSxsbpaD/74Zo/2S
LiimPJ6cbYlGxoXLqty3Kq+AoLMTdmRgu/iqugXEFzPTAS9gNqk0ljdauR0J9hbRgqpvV+aN+Bxn
/8lCfVsUyKTmtNuvVgulPp9Ud81q1oGTpCxj5y/hg/ASkxFizk9hyHbdStfekDm378qDx/AV0hQf
O+HV0VCL53RgeUpO/rNc0YOwUAKvN/RPSyOWm9FqrL8j3R67NRKWxq5Jxggjt1udbXbkzpYV4LR8
1RbtFxNP94A//ku88pVJT7oGnBHhUAe9PLlIKu/slr62U4K83jmofk4jYUwVFBc60HzoDwx9VdBM
9kOqj5LYVOmwG0WSXrTpWXfG6VzZzn/r0j3WHj6XREmuQfV7GlkZKehODTPOGu80i/n02HndmSzn
snqEktqvxW0t1ROWPCN0glfsH1ds7Nl1fy7G7JOgbr5fEFrskv9Jet9olmia/FRV18VgJxjYLtIZ
tX0JuieLngazs7rQUO5+IUkjakroYPwWTr0/i6PjXRczYwvHAo+CSOxPjjE6e9ZMTnpJ0fUyIw2E
ynW2pAVYO3YmrhgkOD07JgK9BlxzcqL1Y1DFKOripekp6xf/x5zm2Ml053tCTBqo2f4fc2ey3LjS
bedX8dAe4DeARJdTggA7UaKopiRNEEeqKvRdosfT34+qY5/f1+HBnTkqgkGKKokigUTutdf6dvYM
wnHlj9nNk/vtRf6hWtHR1rZOg6nOyrhmmMYuKlutR5dmxcDQkjITxnNBLS0Nm26WIRHZ05lzJENz
bzTtJ2M4MX3rY7ojwP+7Q5Tbuq02HCYaB2rG4qWrx7KPPqKx9oKuSJ+sdGhQKYQI1VJgRZs58AWv
vgSEdKnze7R3O4harbv0CzCRRo75oxzcOHBrXvWSZ9iUWU86oPXERQy21OVQnIWF8UsD3XSaBss7
ZASFDr1QmCha/Dul63Z7Uxvk3UqzZYcXdw29KdM3qZnr3NOYetg11aFwPhY3ebewHVA79M82Qsb5
Ng9tw6Rd7zUSJboG+TC/XWeSre2o7c01wYa2PscabXW2aDhc6P82LumkkvHILd5fsLwfMf2YxfQs
qDfNzQVRP8ma3dfYTWZgoJds64Xc2sBIheGv2orFcbWAhHrm81B62JLdD+kpwt59kmwb1419LwPl
Vw+4WeXavjB0NZhKt36Y0Zo3CSabgzuQiE3c46InuGnFKMJq6uOtFA/YBfFRUkvhz44JF1uqf/y+
4ZSCEiEI3entRCk65I9KVUeW8HMihTjM9bHtq/LxSgazeTQpny9Z/tilr1HURxe9nfMr8a2Ls+Sk
SBbd9iVe0Fqu7qVpOnlJJUKJ1XtPzBf3npIYe2Tt6f1BV3qY49U9x7k8kzbK9p2dupsIoqakD/vk
dP10WYc58KTVBnHJ5M4UfcGPySoFOP+4mNF6mxt3ZD56RApA8PcI52sIy75DQEj05Ji5xdZxRi9k
FiVfYn6Th6GA4l1a2THNpv5Sl/5o5NmWDHv+7kL+6ioQS4hh1TViaZiEd+dkKTYd3psdY9TkxnT0
98hrG87HFgd8Lu4IqC9Hm9Rr2iDkJPVXZsavY2xhQjTwFGfTV2vHTui2M+CDxOk29LQT1pIqpvSr
ONlm6BzxbE5c41Y9sHCg35Vv0Q3XkUPYLxrRHk1is4Ol0bRdCxGkw9lx3WFrquGWQS6tE9tY9uPq
ZLkxbfJqSIObtVTjBBZu/yXUup/6IWAxcjaezsa4GrJdEhNoAWeCvJUWyT34i/gemXuPDQv8Rlu+
Km82D2ZpXWGInKsKq8rXOiz7AifGvT6Ioxc5tG2iaiWD45ShhvJzVkM7+ySVcppP1Va68XMVIQo4
VRKaeeVtcosfPpO4Jjyjtl1DXNeitnEWWQG+cN9ujZz7vkEd0MtYD6XhBrqR3WezrAJSPGpT8aOH
xRjIuNz8E87wK547PmoCkuQO8fdZxjCGcUNJE0X6c8Hm+HdGmKqdV/E54mlU7o1Q3pbma2IDg5ia
+Uh+w1kyEzDIp1zz4sDvYXfLxSLyJvHQEH3Zdsbg3rem96urkZL0bvypqp7wlkZRopfj2Vn/auW5
QO8OXfZLeGgNPt02oQajIM/0Xd3p+5SdyeTU5q4U8b60IVnUI9Uiwf75uOJqPSaFupnMaeR6adYj
7Xpc83WcqOz+WSsWurn0j69lx2DlZCHj05hpFJaJOk+xZu+d2r3tzyVNZEvf0uMhKWs/R2XlUkuZ
o9+UqApOU6ttiuK9rePsBwc2PkBjZXEqFaGcFUh8QxrVwzcf3H5oyB/xzLi24bly22GruezaUjNV
gSakt1s7EXjzvASW/bNfJ4t1HAuka6w/LQcXuLmqz1jjKpyrFAOYFrlBURZ7IG/3FuvU+2LWOAki
0REmsAJjrQYMTXG/Rzh6lkanrkSCQpyqQ2jcJLdhVv5YSccXaZ2HnWm5b4CuAjnBOphjhb+ifvdq
jHIOKleWW+rStXN/cOyvBed7YOYYCK1UtA8yiQK3MsxfphY9oXFhGEKrYbJmk9H4I97St2yFstF6
4vKThWXW+BOFZVBjaIlsLT2SajqozHuPbNkjcDYXvXayC0/TREtobxF5LRwO4gR6UWiNpAGdIg4S
5IONoesmdmDyYCj6U1DVc8eOpn5tDAJ0xDwBaXHmN8kUmmw8yJnIe6vUs32TZvYep9cJBA7ju283
hffDTu0pKByaT300V6dI6C9rSik2dBGtSXM+tGX2lk0zYU6vpS9OKSvYwdL2mmw2lYnGtYG8T9p5
zVafNXVhgwVURtfbnZ77WfdSKlu/N2Wa70cHkdypm/hxqZPfii4JESEPXwxUg7yWXzZpCLWNpE1b
fJiSAIc3GVT85ylxc+FyzfHM9UTSd92vaXaI04ESSE4o8Jig08cY8EhQ5m56NDIMa7QV10jdL5EG
JKVbr/Muj7WHyTY17L6VTT65vPZ29ssu+NtlOzf36pYCcup3GJf5JRae5ne186MWxXKgPUFNlkzb
hBmkahjIVtd3eHPGo+rFumkN19h60kB47/Rr52asKzJ9FEByNtS05p4Oykx8SA7spcpaLfcmjPwg
nSdO1EbSZ4sqska1KfyKXeMmWobB20o9Ymcvbl1YXPCVQVhWztb9qqx110aYXqA20T/mEsTlpvvg
sllu0nhQL57ZEOBwZt/xMH6Vmdb5cGq7wNC4QHsMqAlUrXMmpuNTKpGBM1PLvvop8jX70tna8tPD
mNTTfnyCQ7CPsRFvk043zrK6EtCqw2ZdL1zL7rA5WNguwQIVyaHM9CawzQoDSQI9YqpzICPN1Yg1
C9koynx3Vm9uDCXClRNboWw50yf/oZfDbkyh+biQsWiNfeErlSezyQ8oUqvvrO7BiIhST0m5kBen
HZSuK14ekqrGIJdtPWrADWzWta5YjtiZy74ojnPefC62TQcyZ4JYOxJg0FN1VJN1MYrhF0S+bius
hC3o2vllzsRUuyfwPHkHWVVf1L4FwAne5bm8T+fUC2JPQz8YMSTRLMIC4IhoL7jgZm6aBi5R00Dk
PBl76dVULmXSuiIJ5eUdVdWpXzgLJkgA3oAyqrJaHIldxQITrROpz2jtlS9MBx+N+3MuV7YhyZZ0
m/7oRS+MPpLsNoqFRaA+dpluPlJu0sk5lM5vNSRnK0fKTFEPsTEF1Llbhh3eoVSRjCCRtAGT6zzC
f6i3Sq5E5LP+GVqatZmp6jX1nf+xEMHjyTdwwJC3xwAT9ex1YlZA/PpUZ635gPJ6Gcv00lpl/9ha
40sMm/JgUZRh2MTdqzmY1RstMHs6ScWpWod0DxXgDqdAyA639YdJb3hlM15WzGGEWs7NRMgiSizt
Ir6nfgSxmZtXAC3mFWHgc7WIW8eduasdGpOGWQGNUOsdQWWKErS0g9AZ59p4uFri3ruvcEE/l6YY
MbGnPgZ4hN6IVLJdxztpEYZHrnxacv0osqoPi1rcj2w0hzH2IHNgtffWdlvo5Uc6TcZerMFkIqcV
qDQU1R+U3Tred+1Vi6bH1msf3RvjiV3TPu3zUz9xne/wG4WWpI2wGvGOzMgxNWuTxLLFYC89x2TM
Sm3RWa8ZvryjJftZxtyZkuHJGJZX0WOStuzeQ2YoH7lSGFvAH1kY5/b7VBoRof3mhfFDn048FoCx
QOZUHVU8tlCr9MadTc1pTMWzpmeApQwifppl+4B631yb/mVpE41Kx7IO8gZjEgbh3aitY1gZqOYq
WTJsfAs0hNi+06uHnDnoB+BlAGMQdnYFMzGwNUuIA8BHJqZNoWyuGcKbKva1zvgQMsD3DYKn18Rp
2ObqV+FYrIT21Oza0oJ7Z6aXLPu1pkMb4Mxr/LLjFKGi4sYafhiOMwWd0l+G2nBDaWpLaBbq0qz1
C3yXJVzM7FGYYJKGBrv93CJVxF4eIHnDD4hubCSUsVCAy4HGHd2hJP61aGe34GqmDTE7DsIX0Hnv
mOzxTJbcObSR8WVamhk2fw22SQY9MedrwkkYlSINBl5wGv2OGyyZEQHGVDVkmLqv0cAWiQk43+ci
uRNRwvRDXFw7kFvEHeq+CuOvQq3eY1pYQZqv+cPCVWWjoZhsEd3vpahj2pYPg5uaYRqXr3pPa4Bl
1cV2A10rxekZdySUtJtT2MAPa63VzmpxXcHCo02cC8BVCpJQ5RFAGSvaRf08oEVnPwkjcMD0O8c2
8x+TQKGOB6AB9jo8u6rrWKGIkYq5QVm1EeOdobqKJLubFtc+97Wxc+0RWCZ2FdHxOSol7qTO1JnI
JLbeNF/rSGK8n40tmv5PiGEPWKDnDWlpFfRMGJinOj60pNEtJSMSlYjtHjIr21f2TIXRX82+p0hO
m1NRjq0vqkvXY0J0xUwevoOIE0dmOGlZmJUEgKxh5gbuyC25Ym11YoWzQ2kzetNWQQKiA1a9zEx2
X1D0fRe/mmZiGMPive8VGDRpRIHNh9OyjctcLg6ZO5xsrS34hfl1TPDdrnrzcCuh2BD5jgbzwXbi
a0VoCX5aeu0qXMnz/BcGNY3sy42Cn2JMcDwKMl3ZO5j1+tOQluFolcc76axPMMjgRnjuq0V1jQOb
vX+vOCboRtx23JUAledM62GyyXjTdN8urYpYcMvtDHfP9ObfT3Y9PQ6ZtRyiON9XlccuPkL1xpbu
V+TS+p60zuqQ8pSW7scRkUKlJx+jgYcL5mHIRgbZbEEJRkxEFssLK0zK+cGyxSav49bPLTPdyiR9
60tM7hki92Di7waCxq7KWvF9kkjTY94uPN30wHUZMCOBdNyw3AsCj7e9ApNu4W2ch1rVhNfKp6nF
dwoip9j4mDZxg+v0EvIy/iwGjvksJ9ZmYmiiI7ZbseOhiq2X1SIeRrQvMLzmLbZLY5NOsH2t6LGv
mgMiZbafe/2uXnIsOYvpazTYAr3WSyziuPnoCdCdtu0wXhpizWxsuAQQMYUg4E0yufWarN1Qu2+2
FXn+xAG5zQznt15KuV+NPCD7jvUKaq5vl3gRChXRvmkyPYDhdoA6U+1FyZqfDFwvDbfeuTNyWZVl
MuRA25DnxPjbJCOBL2qkrCQMqvVtaNwiJmvGb4yoBLqsuuWYyo/MIFk6WsZVmtU7AUyS+Dc4KJN3
Lzr27Q1zYgDL5XyTs5LwozeKcqCVvokbbdu1FaS2mSaqQjMeBNvXpTia6r3RIx8GihkqEkbNWjwb
4OuY+x6MLqlYtknGFuP/8BC7tnZzPPrjdSwQOMElkOAq+bTqVmGFssBDtjZ6ZE61SAW06dp13Wht
4rCJzh6zLLO3jbo5knAJ0lgnv0us+G4wUN/YKa87w6ZrQXs3aGfr2UaF9g29iGilFG9tY71aZkK6
eAUbVKAUTLdYSQusjPmu1HrOT9zd0y6FC8XCRdy2qTzgJAI3sekROnYXE2fqrPQjPSHWUDs5tzOW
Sy4TW0sHMTJnsX4iYKBavT0kdTVt9ap9KRuLWguDpZuIF5BoHJ3LVmqL72DL9ItMYO1yE5uTBF8s
LJnWWW8788E7Drn4DSD1WNcNcIwFJ7pjcSDcIvZjPil/dtSKNweKU/xpKXAHySq/qEyiUG+rV+bo
cFm1O0oyrUrpZWBHxRA94B6Yr2syZSeKOm7c+G1inQ3t4aswPcqKuGIDHZcPghCl353mSseTcmuH
GARpaQfJ93Ua7fP3jTHaYWPP2l6NxaleSegXEZSyZXKQlzqSIDxNL+vhdj3dsBPb3eLAearOc5Gc
4QCJXZtyki5xGw6x8ZRoGjuyCu+b98jFLt1Vc362+3Zva7gr9Ah0o6koSVf3Z+vlB1mga1S09n1v
nJ5X1HG0meHIbKISrYHz071ZKgXCOAPGylNXMO9hBVFnr4xP8Hr34M6WPKz40vU2Ju42kzuPVjQo
lcsyoD0H3SqiPF+Skb1F9TUzYHtTsSpmrfObRN1XBVVS2ZRJxtI+8NcPGy3RINXIu8JJnG3lWVlY
L/E+abPfAy1hPimOaUlJhVvsUwqdTbYAmKq8CFhclWASGL9a4mm7OmWuHa4uMEm/bNeWT10RMpRu
M0dRTN1VMF/eGWgw1RpGzSV65ptvXcgkOazS/QFSTR5xzIFfG/NLK5o+7Me7hqlTgV0t+NRG8zrm
6zEnqgRnlzCmVYbZnoDkclxJMTtMZzgm5ke5TgUyR10Eo8SnVk3zo5lEBMwHN0JScUrfqmveym61
gjhdShzeDRiLNLJO3zds5uxTqy3sAAVx9WmEt/T9RLNcnC6eTm7yUXlrHQUCrfFIuKMR+++7pjOq
fbzaIVYCXqetfwy20+HOSIzT9409rX/fI3/y9z2VIXBvGEij7/TbAL+GZASNGqN3u9N6u7GapTt9
P9SLbpH+9+PvZ6LM1jYY49ItxCvjWJeFeexnVHISrdz9/iLrlHk0hVj2UiFSm7Z3/L4BZUL72MlK
k1Yt3eSbpTuUuvm1lMT0iV7hBpsYm8LNPGO7xBTAXTEc2njy7kRVzjgTF/pehn43qJyr2fdNY3Fv
kbuqztWxx9dypltFdUPUdtt10N7++bGqXN/ANJd7JhXOf37T95Pm8FqronikY6BEf2UJWGi0xMBu
TUpsS1uSO1uU0ysVwmvTwBvLCczMhGUexjlfy6Od5wljEOOTKzWNnKHtfejzfNe7McWGiasDDEb8
i5gG4c4xYX3Vsm4LLtN94C+M90iaYKaKNrkbhweCazlIyrQ5FJa+PpgVKS+Ay/Z7r+oTPFfxy8lp
OXXl8o49IiG5vQ4PuYFdPwYCSzDBSk6Vp3eHNEvSU2x2f9/7/lp8+9r3PQxZl662iQnj7HyFdxIy
a7Q8Wl3ZbiF4acfRwa2N7iRevh8KOLV0SEzzxa5Iqnw/+/1w6HvnMBWPqyuSoLZG6zJnlhXYEc4/
PLxz2Iz2cowNCBVmZ/FulqkeGryxl4xFfphjsl6iehvEkj8YwqOkthOysO7sR54ufyg5/M6qIv/Z
23pwQoLgPQdz8shqBFFGw8BS4y9rDEMdvImESz9oz3Vqdzu7QBqPpSdO1B4+o30hkrROS4FrXKH/
GBdNdcblzz1Qh8pp1VaZUbeV6WJdo3ReTnO//Px+tK4katm2OKRGvFfDtup7FUXas9HWnDaZ5R29
pNV3dmtDuiFxdFZcu+JI9ZfvG0HQG5C30x3XgkhOhsmcdl35XHj9X5XoUr6dR2wM4sAabT0EubaL
5No8y2UGjiY0dd/mZfu02vZZ5Wb+rnkGewhpvE55pfkp0Yb3/sYtYn/6w6aKPqIceNsF0va7zOqX
HHfNNe1X8wwdqsALO7lr9DGN8Z4Nu0mlpEUhU3mgNcTjJ30S6L9i9iiVJ30nFtPl7ATZBrag33Yk
xN9SjY+7x9FdL/B0l5XehmerODS1PsfMtqS0sKg7i2UXz0gRZem0u85c3XNCztNrbNn5OpnllOt6
Dso5ZDqTvBcwrLFc5NaOq++a8rOv/D2ED5ZtZ7ntn4kO/yVM/3MNbqP8z+T9r3+n9Z//X3z+/+O7
dr/qGwO/+88/6v9DiL8F1v5//i9Q/v/F8MfOEdf/7b9ft/7/+HeM/+0//aH4C+NfQrcRNQ0Dw6dw
BHPw/lD8DfNfpu44pnRtYRimK3nmb4q//S/hObqUMACF41HH8lT3h+KvGeJflm07rvTArYO8t83/
CsafV+HeBn78w/HnwHdNy7BMm3+mLVz9Pw3WYK829wTR6C739FOixiLJ6UbpVpVJR7+8NTcm0JYD
YrtixyyOM+PB/K6gGSuhONPOMNDjzC9JC2tjOOxiaSSiEoMXxAwFDtBgL7GgSlt+FNXz3hlwZ9r9
AqNMc/utlNpD0Q27YV2IzlpIOJhISDWOoPcghsUYMAaPo1qfFmLdpCELzz4OOJy3eVFhIMy58n/f
LCAJ4frFD7RDMCqlXU9gYXnMM6GHbRH/FVNlB7W5/jKppQMbQxueF/6L495iKIMaOf2LaF+3DaGH
oQkxWPweVjgswAwJeRarHR9pxbTH0jD/vkkrtlnMJNmPrLc4I4Yq6GhJIJNOe3vtVDBwmdsYc0+e
A1hixdV/Y3XJeBwzRO4as+8GyxxiO7kti5XSubdubw64YgE55/D9IEubGpmALxN6fWACpxHW8IyO
0LPwuzGfauNi7j5oA/M18MmteU9LTZ+P7ly+63TXg7zHNGY5yB25czFj4JP1mkHO+StbCvxrpsKc
28OLAFnsJxmuF5E3WBhtLcI1Ff8g2rHuRk8DJq+uLG0iWEsjIE14SAVhLCAUuFy0QzT3J5IO8U6z
iYD0pEYM0srI6at7J9z5Ug2/JaF3Okeaud050ry0eUrFrRnaRuoO6S4li2MKoWGlAmUY9WAel65/
I7v/uKL0XgjNKN29l+VOj5KDKGmTqIlEoK4KuWMqFElXlW/b0nh3tQpgEPVvOdGtM7i+pnDDopVO
Tex0HDdPe4XP5rVxcAU6w4w40xUqmAr6PHP3U+QoxsyQsIEpxG9Vk1/Gnl4DsghpEy1qNhGaMeyr
avYXkDFk34vY7k+uhjXMAFsC4I6uSXSz8LZxMLj5E3Gk7uYWNgMCfoeuhTTZ0unY5hCz+k4uz7lq
hE+k/CczJ0da4NDXTaebfxTuo7fMPQYx46/GbkCyDPt4IOAwVJ0gBHEAB7kcZNwEut68qZEJdyVN
UDZG73YXLRv4kYepXvYjS4A/rgNOb/xg4bLQBhB0Iez2hxNbs985OvyIbrjXIKApx8ZvNTaUr8U8
+2vUAcFT+CkzdaJXta7rvB209pWzQG6KnMlK9oz/Z8KT1QniHbMPdXqB+CsSRDHwbW4nfTXcZ7cX
ESvzrpfMS3IVndE4sV/JVAva7eIIUBKadQ6HRYMqmym57B2s9Rsy0fSx23FEG4JXZvf3Cx+HV8fa
Xh8rSJUMk7MK+wNnz2MWv1CWW9C+sTSaNuKSB+5QFSbxJFv/TCLtJyzB9c3qjN5PRusuasaYeAkt
aFkQnXWa6INpBsOmbHLtHFv4khE41m06KSvUraQ+gMXMgzh7lWnyYuZRdaoWNNTJsR68wUZLbT0I
3AtmOHL+y01kk96c37WFEe1ypw6HxJKXhMSJsU57Q7QQ6AyxbItG/dCXvoTP57m7grK80ZPJzzwW
UlRWtmzDgbXxyfSaIRS4Tjat/UXLg9Y0zjI/qvHrZIQaptHbD2714i0ZwCGN1DwdQdy0CUH6pEsC
L5HnzhuTrYEXW2plRgO8/qUokjuc0tuZSOSBBRlVtLefbAyUvDMSazY+7hKXufIaWFIjpvbRoLfm
6CAKGP0Wt8Ye9Owd0RPAUdJ1ToCRAAoeK9cs7oRqzEDo3W99JsxdjmDeBLQtfSalTiCfmrgTL10x
BGNDUmYCxygmQZvfnk/krD2fBhy9NiP1eHc83T0Vnf4g2XdB6cscKK6ACGxnL4lCl4P35eVTiSSE
YZZ+x/OK4ZYXbEU7yBOMHVEIRMnwkffiKyYLmQI0ZjUns0P6ehHVk0R6B2RlDTsNNzwzbAKnJuvs
mWN/9gTgKj5e+GTJm+GkZ6lbaFzlzbE2vzp6d6nGtAdFpnPe5ctp1bJrGZfPpHgJ+9QVtjJq3jru
7K3u9d0+bW41YGb94JoCGQOTaIaVJ2iZeaKJYt5GBu1zfWAtTkeaB2bKewGxqIAYDQYspnhZPwvj
11CjWHsfIgbA7WGV2qy43IdiekopfwOruepZuiVzCi+8rX2K7SeVQrbSG/GFMkis09RRjAh7Houq
u2rmJjII0i01Wa95YNCE5QH6Kdof9DFZLMZfKPwEFCVG/ToiEziSWMBdB3WgZt5peLsClkLb5bLV
4WGYWz3uxwP8vK2xIiBaPZiHBjI2KlSAnQdGtRaHpO9oSk9aWAI6mCeCdgZgwKROl709uV8z0sVk
aK9mboiwI3V8eynTnL96ldUejO7sxIKqrGwYIONmh1EiW7vZstUcBGO9ACQxWzHkg/HdHd2f0Bn1
fYPH3s8VkRCI34NNZ8lphuVoTtelNSE0aRqYK+hHJFOjwCwK7xxRn+v6LrOMr7IVBBxdECIMorD2
IhmZSNS8p7noaBLrfMbkrRsDYBCiAFhs6rRNRe6COmb4woj8mfUuDOY17QNia6bps0NpScPASYxT
dj+yv2r1im5d3NAZg/E2RjRlYkvnK+shm4GlNrO2Xdvyc8TMGdQodkZpBWIYKIdbQrfsbYLOoVtY
2hoYD4LwBiOUfE/UPwbQW5syafduQW+bCvpBjPOt6sI704HEyZnwTVlCqEin5t7iniBrkXHuZ7VB
RIkgf1IxCaln6gSmgSK0MKv6lfacFaXalFFNpeo0NBuxMOFg8SNS60fRGnycXsd1oyNjOVXj7ywH
y5iPGv0u+3Hp4iUAIDL6XsQx36bWTh8VRDEy18H3UXZb40FwImNtif5ZD02ktnpDsyTV4ys7zfpQ
N9XXqHovjPL1KVo0HaUTxGzNZRhvEB7prtGJJru/yxTxzenwBzclrSPGA6BBMo6IiUGZz8nmsai4
2jqELv1+9iHiOb9Zh+gLY4KaTra6WRlY1AnlarBuYzPe4vQofZXKX4WLk6VPh/1U4VvWqmeOd3Xb
nOzMaH0binii67P4NKE2YprIwK/EBhGqVz0HbTfw95ArQVzHRrMtu/4CS2HaCgzz4ZKJ+gy/4kc+
iU0yQ/0D/EOODEJjUyC542MzRvKRmKswONfGicT4B5r1nqWo3OMxIIfB3ARQs3ATj54EPsjJHAgB
PUlLD1jCEj4xVBQzOznFp+Jj7vCstkj8fjTJt6mVHF8FrE87hhS1dDqiv4clj+6a30/dW58lpR+5
OMZGA+V4zDodQjJ2T2qZUz7lbNYWBwF7mQIvsoc9RDpitBg7tQm2b17Dpky+sLhGLBRMLzLaBMIh
nF3vWSPyF1XMUiGkzHA+7TGzGZ5nTdBsAbj7AhNn56RQzzSBcsU+iomScznJoNamX2o5YP+lHajw
t6Rmu83gzfmQhBmC5ZBYcXV0/QhCfano4jZoqKvBboN+KeNigJypk5jGz3Vew3WlQprYdvpeBWy/
YDdIe/2AWSHHDcZoqXH+hqQ4WVCM6osjeebVt+42yYHrQO7VoVNTLc24s+ibzKPzF9wM2K0JEmoH
5Adaz9LjpRrG4c3Re/ZgtnXGgzDcLQAGUejpS7SVziaTPJg5cuznJDPUDXXt5nMWen2Uhq79AR38
RF4tb18MGvvHeoV3lJlDaE7e49jnBmKpXYQkHsOU9OIphQlb4rRiGodBmHJVBkzs7trBy3Wifj4D
9flaPcFwhXr4JHVCHFzqxkukn8cby3QecwdaARpxsppNqEkc84SNxA4gt7FvXRsHDAH0Y5c3B88k
Id+4UURqYWpD5zbdRQz9YXbimrMDnLFTboU3uweaE282U2seRqcwgAxNJv6mrjyklA9soslmYdRi
oNEoSjJ3kMWQisKIWThfo3sbJ9G8aNiiPnuZvZFUUeEoO2dfNxIlO9N+JDQXHmPSVMrbR4Yw9n0l
qRiguvlzE6XXuOz7Hec4FZjnz63U7y2o+ltqjO4q8+S9hN+cDVjpxGgFbVme8DBCjNYSw89ymt70
YZPTqMnnLsXeVKrhJ+Pj1MMwFmdUpl+ahMgIpytanZWRFeOvRDO+ZK7knbwRL2eHGWdua/Q7HrIv
jamlRnBJQaX/six6RvhjNXxzUMRKVe0t64ZYBkf8CGpmKu3saao+h3XkI6rXe9b08Wg1EEw9UCxc
t8v8WKa/WhdCYNRLN7Abhzy+6UztFpQDHI6mJgJ+++L3jbjdWyY5Ykr0UusOye5/P/fnf3W0ZO5g
j7h349oS+Zxg10kxAv/4/uL30//8n96I5cnRn02GMf39HfQ0WxkmLfZ/MBbmv//nP79YOWQBZ62+
dT/5zu8fNtMHHLnc23LT4vX482f884q/7/15Fa2BQEDE+c+36N+/9/vpv18+7i/iU0An/nml/7zw
Py/TXNR8mLHh/Hk930//+d9ONjasYkbz51X98158/wZHy9xt29GVBr+VMEDuPYuxUuLC+iFa9y0a
puXe4nmfZB9+TtNLj7qNUcyYyOTB38Ju6d3LXNAiAmSzq5lflTaF/oy9tQlia1zCVnOyfRpXMAEl
OVvcT8MAMu6WVtPXl3UW5kMiwYncoO8YpJrHctA/uqRv/ThOKFv0Vj5+30QWkIx4lg9Aq+WjGCPv
bFjG4fs5bcAExkaiZS30KP2lBaaIcStPmTNl16m52rTUxaT+YpKlcQBzJ5/iDgpyXnxOXtLsxZjZ
L2Qv2ON48fTnIX7ufTZy1VO61u+aWFPPY54N+2g5llSOAGXH8jUWuQb+vHe3WmSU2yGiiIq1zDgR
igNI14r1OoFXYnV6HJh7h69xNXdxMhN07nLG7tVL0E6kIr/xJFLWD2wjTlbfeReROv9B1Hkst61s
UfSLUIXQSFOSYKZIiRIVJihbkhEbqZG//i3cyZuoXPe6ZJsCuk/Ye+0GyYmAU5wp/WHXHqQq2Jhn
q8W0QihHuQOn8UfrMWy1qtO2ZSdxdAIiXGezJ48YePQiDN8dvSc0yjmaletfPQ3VIUM9fMqlRVLT
3K8twSfiToyBc3OAbuk55W00u/mia7Jj2hLe6kolj45dRKfH87+h0J9VwWpdkA5zcZkap+Ng/mMW
j8d7AJ1iGdphdpwPGqtVXJXGn2Q0omDMC+2IcVA7MhD6p/sNAkF3rL/bprn6lSM2fj+6Wz5qf81W
gXSw0og3BHIC91pqJD/5lKUKBkzdsMqpdHT2agcZptoOC4fx7ERcb04lhkPhugaLCv2pT9L+14na
HXrrL4/Obs9CgalSVU+L0Xcl68l7LpSo9i16uVUr8DPCWenf+VQ2k6OZX0bNMr30+aZ5EvePcQEB
6X79HEbJN8EACcFLzFsAjgXFWJxhDpZXqcXyYLaC068yCSbJ8pApndOy3k/+DlJ7JVeBSLk0pVvs
qFbZWqIqTA6lILxlMuG4snKxTpXH1FF2Nl6mejTPmSY+Mq9hfW0m4qgPyQ9M9i5ARoiaJaeQyAh4
pgLUcnfaDDoCWLernU2F1Qqo+OA9ecsXlqPNOeFn0bRQm+xY41PO/XIhjIyBMgCZYJUoTmk412T9
VIxbpvwj5bXbFexLofW70+m/X/nsuLxOZiAFOesz1qDXuDB/pc00Q2dj9GTobYyhoD+CF2WMwIej
2/da6OnF0FCQYrNEQLAwi0ydlRwNnSJIcoMp+LVu4/GZDCXYGw6kTdWOj3HmqWI5TlvfUanHgPXP
gLffM6TtJxAewPNiAyJ87HLdt+ywpwpaiCKNNfMgakzlZcAMcjcc1RysCCAPVKnvzkyr0whO4wVz
kYU2KUt3WSmHczNg4h0Vw7y+z4CfqI+MeVWgxpTJFFFMe4g41g31GwhRrI5BKvxkMye9F/DMW7dB
uASuofUHsBUzpB2Kp9me6LfTTBZP/ewFlmRI2xUp3HkHsprdhtWZtlfbaqb9bi6egaRywSdIgEHl
JKvjqBn9vgUa0WsRjLIJUUSFlPKeDz3AvLnUKAuK8E4revDRUgSZ3mAUQbcK0qj1tw0o9UsZv3dJ
mJy0uEhPTT06gRvRHBJ1AgMGSpdWg4vAjX8f0iza9QW/IWvIO8qsHDidX2orjwHsqYCHtxvN+YU9
lnaEDINnePkSD6xOjdrCtFO52rHQf3oR0ybmHrAtBmyXTpYD/mFm9xjdkVzFmrMz6Guxwds8fwhH
J8u4dTOueotBvD/55nEMP1lW5YFBwtUlzKxvW4wMMr18urkVoBnGkEWb1jBOOT8NHRuOpiGMzlC2
6BwHe9VC3UyLcXzSJ7QNVirf2Hv/88q/fq2MS67Kjc26F6l7+0N3NzwNoV1swq5PN+mo+edOGHzJ
83hfGPNzXDnzMV2+SEQLDJ1IDIGB8mk2jgsEDgUIajFihsArH/n5LShJ82TOJE0Ucf8pnWq8LL/Q
G0MshfIu72p1tixE0cZw4WlcE5skn3C/oMTSYvjoy14w/egUi3bo5P3WNIpPlHZ7v8bt2VYHLUrZ
gPoDVn0SIBB7xLdQJ6WoN4GVxA0sszS5Nqj0g+yNABEUzJKXOTa3uhZyJC/puH2LA6d/03LCpRpb
vuop3LDWZXCj2/XXnOrHnP5mcs1v1rd2gILBZHncrZhPYVzABFLX6Ia1Hqxateps/xlptyiBvbCy
ZAYdwa+r0+QHVtKbLJmYh353Ym0b9sZXHjIEIkQM8Wlpt1efqT1tRbxFKXEYPGFgNIEG47EgUQgJ
XNns5668F2ZQ+OKf7ZK3lj68uG+YAo+3PJtvrJwPQN6sntbWTZoYVLnn44HO17GTbQjR/Fj+dMig
G6cEKpcqCUA0hjPf0CFjd5/8myI1aqNljH1cCKRr7nnF2UZgCpgQw/WOeqrfsE1gXiy5np0QVu8s
UoB6ZCcmH46luD96HWoTN5PeArEy+vBg2sBLDXxZ+aQvkgGjwCcYHdp5vNq9ujtp/UWbcI964zR3
wPci9g6wm+yDaQ7uxkrrA7oktKeKz4mku2apKWnIEcOg3IJNT1iXUwQ6k+WnEF1ludy6kaiZddni
wWyxwV/36hBryzS4O4c4WFRCll/iit+hcLN1lJNEAaZYX0UsLFZY2phW2v4rwzcVlPIuQ1zpOF3/
JWo4jo3G4Vwc9BnlWDKmD1sgBn91DMe/9nXhB0a9C51xelni2K20oY+GlQKWhW8MFWsGgqxBrUSU
4WtWMGZYRZSpWStXEp47jOW7rydOIMIZuGokn7O4xOvtpQzsKp1TeUCfPp8oq8mJnMB88r5BIRgJ
9QbH3tUe0qn2y0EvOHQDvt1hbF7yDCWNF7NwyOx0pznFtbXbw8y3akxYXYBBacoM3IaJh1gGiVVk
cRqpmufXsqjgMhw/gCJrrmgAKtO57Oczf1vi1KAmktE3r7qm2LKQZMJU2hBAyL/QuJRta4ZR0e86
/jrHGtltU9iPdAYp3cdMGshnfPYQ943jO0kj8d5gus6gRvytW3GfaOS0GIekgwaD9mxjGwsMHZzk
qnQZavJekY6M04F5TPi97KIC+VJZg9yF3CWVkzGtQRO2whHGGoYroqjOBiaqjYmjiMQn/XMW0V33
AF65FQJYhLnFIeT7rbOIhWhC7cDg7Igbyn9PbfQ249JraokIZgsUbIxIdG3CEjxKDxFsamm4Yat4
P/L7NhlxNqt8XDSPIopJyhjxD2f1N7kW3Y1HxzyoUPyy1sNEUYARNRlpvcy69U9LuKXQDAeJ1sOv
r8xThUeJhVnC2IGa8tQu9gyT7dPeqauTQSLiOszMCK5SP1yimqYfN3C7zscGB/tczeDRAKckZRxu
q2xOdjamemT7RIDmPEcG/GJVe9zpS7Ao1QIEhcTQUdihWwXbSAyXi54N8rc0Xsop/1pkDfNnHg4/
IkHK30P+a6Lm0wFfdW46E4ku/ttNO8fnNtIqXvuuYqmBodVODHjrOdS+SRFahjkVik2V7GGite/4
rwyjPjjCD587aT2ETKNjQcbDIBECp/689dGBkTDg8x5b7JIVkaYQXat2A0mcWYgLqLcVZsP2yuMJ
sgjq7fI2uUZDk64t2PprCHTJvlpGnJzarCIXXXSDJ47XzqtvBm04tm+DsMfZ6naolzDHaZodUL4g
gMw3MXGaa6fmpUIMXsHuGKMNboOfNi5fcs0zr1k9CdjdxCo56Z+WnDFIC8be6fkk66p6Fd50MWL5
R9n+h6kRHpdiUdLLlCFYmG2turvA+UrRzhYvbt2la5GR6FUmyZ2HgqWZnVUXM02+y9h8aPl1buon
/KTpimWVB2jWidfljI09seAsF4mNIHz0YSwWP+FsffoMIWLd+mCgbW7ChNVuA2Ji29b4aQSbqWNL
VZLao4cndsjPEw/8utb7akMVnwHN0fxD3mFDSPISLgo70aOOKnmw7W5HqM697NuXlNniPHrFEZfT
H0li1kpMUaCb/WnUu9sAfXXb+S2TXp0uwc/J/SRBCb+F4ezjea5XDtCudV4pYHsJhXZm+CBCLWJv
Fw152LJTEcXPXLJjaxEigHKPN45HKsyoCGLQCUyfmTb6jXgge/47uDEYKYPVpKG0AwakgLUTWa9g
BzdeK75jFJx2rGqg6xncyp6/DIW1YlxWLlkX6jCOnNkmnLdNl/oe6orubhUEE3lFIs/QQpHf55tq
4taQJrmoE6sFRH/0AZO9pam0sNwlfyKc59hEdpYZH/D7w8zuIz5vr/xEc9tsMlQUUEKw1A9TvhpL
mW6ZJFJLxf/CRKI3pS5khMpSLPH8grAp0bwxXRz3sta5bEsJRmvOsiegQ7Aql19xqmkboWx0+GgZ
TF5C/iOmKp52dNZA5/iN/33573+YuVJwgQa4tfkcnoYJe4fXE94yLuYgPfXvSGE6JP/Fwu9hZ8Py
XfenP3aWZvit8bTEKtuSHG9vNIJmLM0EC62wekp14ycK3ITgC3+0Nm3DxNewwnd/OsGDdTn0h71T
hPrGJv1gLSEgSntaj8Q7Q8pikN+BrN2gzWSFj+jciWG39GNBWxs7oK0lN2wYBvAUyxXCQ/7Qof6m
AyE/K4mprZIIIbndoBPU7Qe+5PKaFlG0o0UkxJrMIiW/NKrJVZLg+MNrCc1sdnAQL+ZHxpX9ER74
Oat0/cmrm11hJG94SSEINbQP2qRdrWQUuzTpxL5T+HgrQ4ed63NNVlRESlgxQBiaajl5v0MjPySp
WC+tJy7VDOGJpIbPIaJiH9C/I7gwjiK07kLy6kJkA0kyvRZl5G+9jhIaEn/dlerK2bRlCR6eptDH
tO//LUoz3Q4EinZ5U94M5yerl/VOxa6anTXZbSgfUTNR0CEYXxddfEor+S1ZhdGe3pSpHgNBg2vy
eKbNVCU/bFg2fVK8qbb+GHWK9rrJ4yOYMvyr1jGr6eTS0btFo/wSmHYqx9giNWY2jpRCMeQ38N43
56YsP2KWVHE1YiTzFwuC92ni9Aqtq5ma/wifZTsg58B2eBmRc961e6IchPkxFg+rN7Gsl+o+JCxK
ijDftp5F6CQqbq5Lyi0LulU9fbGCYCJDGGBJdJHhnrEo/Ug2LmwGRmdT9wBORQzy0ci2HuAi4dUk
zdTJG8ZD6uweH5hfPjvD9JjAQiXD/Ku6KVkJkjEC7EpWtxWpfnZD8ha1Jtm5aDo5ARgr+JQFzE9a
Q384LsTVCmsOUd/DPtPClzy3fiHsAMOyxbdjRBgRBIghJ2TxLoAJNeZNKuec2jSulZBPWer/ETOJ
bHhZN3VVEBZCXmsJ9AwBxJgFCMPKbdEEZevMZ/gm+fTbeCabT8DD2F8Qx0zo+i37h05x3ERNtUDp
h4MJpCQfRvxjy7fkx3dl0POR9Ca7f5M9ke2IfEcWPL5FQvNa719Nt8CGhXmAw79mKgDShGlEuLBJ
eQUIgbdPZf4+myDEgks4J2EjXyaq2MoGiEn91+2UnDehILbMD533akIiFFUMDLXKNVgzG9dcMqof
UvfNgTO5JWetMYnxxmcru0p7JFP6WfqT+zsp4g4WoVAss+maqASoJuN8wIW6d0isgqlEpyeIaCQR
6jFlhh3F5lnH6LxmJnPTynL+qVr3OSQn+90jUD4wuRSDuCG6AFCoOvtGGjI3drtXot6Risyswoz2
dQKdsZ0g8R8MN+9uRjzLNaqF6qffuJOQPy4BYutcIoaIluwfI7UCLW+1Uw/bgT2//UdWHsg0ocYL
u9QTKv3wR43NHVlV+Z4aOd7mbm7P7RTbZx+VDUZfFDZjP56ckCI0YsPrxJP1Q1Ijn7idp/coP6Ze
tkxakOC0eCA8lxX1MECynJof1Yc/pCHar7HSGJU0uAYt4XW3euCHZVVG9UPXKfTxnYXEM7HNAy+a
MiBizYxDdUkfY4gosGwV3copFltbYGS3Sxv6y1j229izEF2XO6sDY7qYmxxO0Kex1Yp9swAJ4PPN
H5pBz9/FHVYe2TrB6CkXtQXmODCZkv6t1prqabCqbt/PsdpqrA++vM6jXs/SD6kid19YjDc1PPNd
k9aBlqCFSyO5j1x2fRDqCLGM6UImyd8tqbpjVKfq2NRYd/XsWWunfRh2qBlr7c+s0kMyP1HRnVrf
To9m223QZQ/AnjQtEH1zKWpGAIyDVrXXKDxL8qlBFzmECdCwkQTrqKPXL6AxTXYEPhPnZt9Rmeb1
zWTedhHuLM+R2wyBmSU8r4n5mmXFJ8lOycmovJMfKXHUMvSS+Kl2nlSv7cJXkEKdc5JbymmwUCSW
O2w64zoBrqLDyM2dCLFY+DpOsOVGt/cvnoLEo/vmd2lAAGLt/dphVabAHNhHWpF2HlO11KczMjyq
yDOWaYG31/8qG5UvyqhdgRTuWisykxWSZt2+9c78a0TmcR6rP/N86I36q+vFUY7ICTpEM7kyMCxP
1kpOTHr8Pt7aRsy/2hf33kIBYTPXJw6A3hKPNGQWTI1MDFFHGq4a1tZofTBE9dGVtYObnlCiVquh
iAxCvSlAtNl9jtvCu/33xWuls1U12/OurE6iEfXzbLBiEHngJf2AppRd2izMHTLD6YgbbwUmkDlo
5Ad5MtZPjvU64BfYN3b6BIkCvmMnuYaKihn4/CcnGezUTCPgCwkRtxjtdxU55tkX6Hj85BImCbLB
tKenNRvj2Qirz5QpNlRbqowMXcygxHyeOhIcnGoLeLHB1VITDNbGIOI//RA3qcF6cv0ChqumJtce
2JSMS5nfrDGHeJXZcC76VWza2qEnelZfYnbzrDB4K+DiNolLAI03NJcS8gHbdveE7hDu3AC/1SnG
ICusEIJiA0VvQKtR2p67RTvQbAh3SUpEC3EBgGh2mL8h1yhwte+XtUuHwzinIN3Fo6GO3q7SZX5j
zk4am6FWdYlHnPwOkhq1JxcDP/j16T45LMF0trybPmyDpK4JcUI2hha/O1NPs5I3bAIvJkuBPKfX
h48Kw6+EldcOY0BC812WeG49bv1MI2PKCK3mYHvO3jPkGxKwdyhwSRCDN1wXLNG6B259uj6HdJHe
JXGpFVjuRU3KlYmxcC40jjY0KiVtQDex/B5njlqDk+6ajNDpmC1d41y8dgOmVoV4r4l0Vnvk9gqr
O1qOwkECWFbi5yb0cZ3459ob+90rJnKYlsrmE0DykanXsLA+0srDJdgoMszm3F/bfRQMA1iTZVdQ
SloMhu/0Gajl2B63O7OjjAvbIciMMdyYDub7zMCpWv5oTWifc1Ik5YQZv856mAfFuIcChTrLIiZS
hhPjEiZHR2Ei0DAtIJa5RUTRACIQCGDe6Zeic25DZm27phn3c4wClNnp2ggH86ja7DeOEHUWYzUE
A8VcIfGjJcg+NjbLvcv/v5ijgpIjGKE0GmfDiAF+Cxg+ujoGEY6ycE6OMX+nhAChTRxwEGYW7uXh
3sq4WGdj5W5YJo3S/QeCh8FBgRSjrmoUIKQdrsBxtetBwdwKyQY3K+LVhwKFpRg+4dim68GnZHMz
h1Nfhic0i1VgRvYhYtdF+8pnn7Los2DWBYUqvb07EkBTwk7KywQyW/aD0aMJ+h7IuxOmz3oqWRnq
7rgyouaK8XtZKfGIdYmzN9O/jpEfKlVkL0USt4Tex5umhDDsGxfJhc6OnfcgRKza1H28qyugWhOe
k8BJmnTf1wqJApPVpj2FExz+EYP1ShX+PWUkt5X+pKB7rySWa1ryFg56+Bg83YB9ZPIj7Sn26pdl
GKAY3E+zbm/tHISuvaSlU+2sRx29yYySl7C6TxFGzsaHCO1NfREg1YyQSRODphcdoyQIm7N9lOzZ
iEsDpcaS/zIO4SFhngH/gG1K1y5pLggBk8TJ9rZAYDUshjYyOtBcIavSWuQgePKIknG9M8Dfv6jG
fsCi+bC2gFDDm7xRxoA06Fzc1N7DVGgKJKr3JEY9pxXFhcodtzMA8p5MQl9SFGbhA9cDHpWpfrh6
UUBV+81Ydca6pKpWrn9hnva3InjoDqz0LLAmryl03dUY6Wc/YlBtxVq1jdvfWsbTuh+axYucr+CI
lyjT0M02pXyXPsFplf9pz2aOKKwoOWSyF7siUYi+VSGTMeJlGmNqYxPMJoUmTkWs/DSkUZz4tC+Y
DW3wCgVjMuZQ8lCn1psTDx+ZzfCkRp6j2c2qGW1S5hOmNPbeCO076Ls3Vkk/eSySPX5Ljva2Chi/
M/iEhQwi97nqswPFARhtz4BP2Z5iAspXgy96llqYEhf/Dv5dE3MjC5ZsrJHcamT0jcYHUSc1Wwga
rQFJeWVWb5joUfu4JqxJywfjgN99dIAvYPUDcIJra6n59mNPhwv9ac2tkq60FIwpwTEfY56QO1HB
4yOZcq+l6dZNG/vgZ2TD9nwiogYP2YN52KQmBoxGNDvghXcnQg4+xi/cCtamyo0vOHqBW3sPu0j0
TZ+az9jQod0mYkM9/ALVr4FAWR0qQhtW31C2T0oPi/1I44q8fdfDbF5FtgPZhvsAoSdLL8dHUZK0
pKOGf7ipUDI69b9xyaZsRjeFzcxDGyUvlHM7hF132tyHC0g/9+oKz1XDpry4jJHDGMFKCRglzrP3
pNwpOLCrN4FEEoXEL4VwMNvPeBFQPzHpX7NocWhDKaPy+ZhoFs2PVHuZIHoSbI1Ralbh1vQQVbHM
foSN/XCHpH+xesLtlhnU+I/nlHQVk50oQhzBBtqmsyr1Ve+0D4/giiDWlwMgqtH/DOopMuRfY2QG
Oo6cltKqT2WBvFWa/I1McjrqRvwzWMCvKyarCPi5FEzzWg7UU0lcL1mnxYcYSNetRAnSAgcHIjXT
WNkTytu8t4c1lSqefWcrK8z2KOGcpgX2mlTeloBfOG+TddMEI4WiFtT5/Q9BF4QGujB1pxn3Aaxd
YkAXpKDn3u0CfC1BnRZ7rXlLsvpCoyqbFZ52beUWVse41dp71XDTHCBheVI8UlEs4pUsSCtc5ok7
HxIDrwasywuFCxLuAsVK9KKFsCLIZVWUAxlaySXvYVbeOz7HW5mbBCOSE7Vuyk3v4SMljQ0ST5wG
QHoW1kbQmKmxrlG7YW9H0OpCN1vFEzJ4roC1S6W3QpgNIw89dbaM3hK+YxQD762bllBpMLBhQaZu
YqOAniwEBm5LFs1oPukpAkfPgUpi+wQ+jq7YmRH8sCjE29lcHCzuMoKUgXCYK5S58cryoq8wHNBk
N/WxCa3A6X1jZXSeD7GxIiMsf1I1Z2xh0p/TER5sTf8sM/87X3jtmmtsGwit/fJihr7OqL+W727P
mUYAZFB0JknS/UdtuP12TId992qGzMxSk3Dpafr471+X2KJHLJuhoHfzj6pQl5l7dgUv/ZHA84Ra
u4Hnj0xRb7d4SpytxvQv6EtrS/7Kd+HoCFCbY8ns6Ux0oMAPrN2tBlCRpTgNoXocXRsnOJPCcu+x
IVw3aXKpqdUu7dCb62LGhakhUiJjqS0G1sECUSITp5eoyV44LflBtw2j6NbeL74DrUZzZkJ8wuQg
y3Wdk16hyfkbmjP1W59+0WCQheGOz5Wysi3cGn91i4ycOZVGmtVcPkaczYQMG0xPij3dEKkmuk2A
bGO+IAD4o6M+A4G5VpO4DC2apMqGGpTfChPeahniY0sd0BmVqZ0ACe5GBgIrHcfGVSw1vzlvGA2w
S6+2ktGOCUNmnvuP0fflaeSPahSRXJRf61wzMI4O5n7UxMk3mCbWYr5NrNICQXzxEtJmeccEVZmQ
LGJNi9xSDCv1HDrbRG8OtJjf8aZgsr/1kHgGvmTRo1ChrC0nYQIsqaHheuta8ugtWBxRBDLKxCa0
qoznKQQVPVjfCQYCBLqwI4YBJIB1GPqMmGOuZNQYmgsQK09CwkjhzMgZZnMlm/ukHaypE8DFx7sw
1bCNAGna1AoEEt0VyDZe5BgduqXtI2n9CDE3GH0QkBfxOS2Zh5pgVyxViE0ciytxBQ+8f7e2QR0G
/UFteq1m00701fLz91ybSCvkYqKorubYPQ3d9IGr9imtVbfNQwj7S4ybDgkCT+FrTluC/OzVy8Jf
u4JbjeB32/TVbrbACokW4Ue+rYXvQu7hP9SdcbIl46KRxSRWZUB8YQZtjKZ63+T6dZhI7GOCtUfF
+U0ruh5m82msvIAa7TGn04MEXIwhEPE5Y47CiU+igggfwqQj6DE94f4yth1z0hVumgV7so5DzmVG
J+Y51fuDsjkpYl37RbXu7FoHmkP7HcfeVo2I55t2bbS63KRUT4s/6Wm4sRZp92jAEBkZdiDYFBsD
rFxUzaQSIwbihToIOT9lZfai+xl6dYPVgMRGtq32jh//RDzotDcx1gj9bonJQT7LKBFc3UYU4W9o
ctsYusU77fgHDO60oRM0lxY+XFC5aM+WeLDE6XeJbdX0KYgKPV/fK4Zs7MDBfyFr4SBkXgdPY4qr
S5+YT35ONoX3m3cg7v77AGxpXePQXSl6nJ1vIW2I+vHgRrw/cWrtSYvnBUDdnGOmdrz0hoAfK6Yf
H5jhYm0p+f2gnQLbEHLVJOZt6DHqkDfC0lLhFm3Ks/sho/5Dr4fyOLcVH21dnRGcPIEkLFZ+j7uN
a3BniUrse6nmHSJ/eG/xeoY4RaDWzMJZFkeX8gDQlDxPcjwaBSUJW2dwEp2Pys3hZBgKmnpTGnyK
LSv6TDyrKh0DI8/uoP0QF5piVyzKCJfIpK6HtmWQU4U4oPjOwu5DOZyrWYtzaHBzeG8IyK1WPqF+
UOS4ZZ99NvwZRAkTnNmqnvt/ynx45rKFKLSMjQyeEKYJ75nHABic9KduiXsqmo6EE+seGh9DCwBS
NePV1zVILG5LLpAEvIFXA/MZHYXZotqfUj69dEoNnhZQO9msXhjWhER6zh+ym4p9lnBtetyzbD5B
ABOqRxYUPanqyEKV3zR1zMHGY1oO8hqNO6bWQeamXKkYeIM217J9l0YYR1vCGebBYNVQjYSEal50
FSiN6hQhZU3PR8d4jrR/hdb5aDnhO2suKIEUCFNUuURJYIQP5oqIIOgG7Du87jR05s6YE+McE9Qq
eE2YVxBEVtoXp9HfZhQjODY0nSPY39fpuJ8KGxWsCzbTr5qVY03/ptT99ovmK0/AgTVmfyn1lBOe
ydtaS8YgpaA2fcwvDG9XtVGEh37800Iy3qglKRQkIrEeCsW0Nd4TkfC7ye6Iw5OEbbZqZ0Y1bjrc
xxmrLKJRVkyoYqr0xa2iNxvs+BRRaEf1J5nKfJ8aZ6U3FmRN6bfBKF/HTixG/oIFY3cnS2ttAgDa
KEAA3Lw038469+U19L0XR0R/lSqgNSNKENq+NpIzItE/Lpe/kvwjNC1/S93po60zBW3o2+2ApM+r
eOBVx+vzCxAvYEJ49ejLIfo2uyruTqNdH1kbPqNM3PclsdMhn4Sn+HAZ2wrRs7y9mLAGbH6afl9Q
Ou0yCe/O7dLPqtHfMXO+tLTQdMVb4Uc/HQ9hlCy3M8MZI2gq/r2iCl9dm8szDu2t0/DuOd8EJH1k
dXjRzHLv8I4uedknBdATn472HI/+t4fCHzEzQhkHLk4zJz9pOt1mjesqYnOpj3fDtCoaM1Z6bVYh
tlg3YfkQXf5LqE3Q5BopNM18cwkA79x8G0ocovA1zhMIViq6F1cH7phjk2VUsooacl5SA5cB1Hvq
XM43Gkq40sUmKvF02f0tpV+DKk+Scd9sQ3SuHkk7eKsDU1OMFgciI13gaa3vHLpeu4Sufl7ga55L
LqvGhHE5hL3sr6omZDDulV0j7HqTdSN2+pjHCj87gF2fty6svF83rF6mykBOXcxrD2FNaTN88Nsv
tjRnQU43a7B7RwubmUyZU4DLQrQfTThQKs8u0cc2JDjd++MRdNAYnOosMuMNOE9YTb76rrZKRS+z
PDmufkHhQhQMsX7VRxe2J6nNrA14W1tqYtzFcD0rdbRaXg8GUpvSgsMyOx0Lg0gP7AX/ZkTx2yip
ZhrEmiGRLeJr8vSv4RHiweNwIJQpJjPFjn6ioTwsuatO5F3szvfXqsQ4I9QXchnMLZR8hqsTD2JX
HNQNQqKqIrpGP9civ6WslurIfqDAvUMK2Ceu7pJdRrB94W8Ly3mbhbzmtUubgYXEFnwfa0qvROhe
WzNiRNKaH1NL0R/r4FCbL0nEKHPBvF67ffvTjgCp3V9iUNRWDyniaZLXTT6/TxzRIK76j8bM3kZH
nDKt+IhtnneiqKp8oZVyloOSQcVCwu4SRZDn4TeAwaOntSfN/gD/e2htiDeYRIjIJWOuQy68KGW0
b12yIVQ6q8w8yje1U13bmEt9Kri1whzjMCFDPXFRre4febqMuD15UX9ieYtpewEujeZmKNKHoQM+
wYu4XAtun17nXH61MnQYCdqbMPe+uQ+J4OU1WYhldf5b5N5HiUOQgYe1G3uU10xWB6ZlcT+cjVT7
A6OuIDkg+evbTGY8u6f2rwmRqTZZMr/LGaCSEj5YtpHFRuY/LLCMNczPqgtxOoQ+OQXJGxC+d/Ba
DkJ3ch6a4l9sqxPbMtSm7Oaxa6OU4UDaq0p92hJeu6Aaqiu5+GuWGIhB0Sizsj3V+nTTkLfis3jU
JofusFz6cp4eMccCqSNMvcIzeOZ6LbrujnAB0M0CbdTzS6seYyIPngeloh7dK53xxWqiYl36RE52
xgOBMAxYvXjU5RZzPbrlqdyRmIXTyb9EfbjPSg9gYlLvc0frN4y9udPn9xb0Fvb3j5oMgiQKWyZx
w01l5XVoMWXlT4VlU3ZH4bduELxYhF9NBlnA4Sek1f7Ds0sYMe0H+d53yyfeY7ktmvR1mFBeiEmS
du38psOPZ0ZPI2HLlp39iDz01zLnkYEVH0SjWqxfDzpv7pOJ258kLejSOlUgQTX/OkE2XxkDT/Bj
fIee9egGzDGj4WCXbcOLy4OktThqiZC/TaH7XA3kPFCbzgTC8knJN88ZbLZy+rqpbQOnAAedo3Vb
zfKfkde92IqhbNQOkLZ8pDGl9ZhxmeFczrY8RP/9mLSqoB8HHIzJB4E+x9oqGZ0HpulfW+dy0Kij
O7//H0nnsRw3sgXRL0JEwQPbdmhPT1HcIEhJhLdVBff172DeYhihmRhJbQDcypt58qlumsOoyjuY
zJ+0R0V7pdn7p6D1edNRDKp+cNGZ5zQdX2z5VhfzKxUAPEqz/jEOvzwg8xtRZYjdAal1OgQECxM9
VCBDsc5aCMi0Vi972JkZOsB6EUE6u8+Tr/gK7cuU+zDEyIJVPESEE4tLbuqRWtUQVcF3axBZhPPY
CgKEtT70fYvabwe/LNs4N9m0C0w+/GEh0glKj7iz0i90FZhE/upfRSojSZQPP//WXUtHhfQ5R3Ww
s1lr857XkCtZNUZmrv+CBoVXmUu951sAlZHNOUK105D4PrCHq9CrjZvhTHCgsEZZGZ9/OaHgQPCU
aX0uO0Ia0EuBSeFvCUP7zVDlwdZrjUaBtYMDZ2XwqOFbmC7xN92RWPMs3t2Qfefiv/D1igoxsaLI
nXvj2C9lwlW3tGhic/nqqRTbh61wCF/nTEZJMHK7pua3rfLv0YtfQz947wAgbJ03mXKJNCX4/VrF
B7yM7N3IeVcpo465gENtfOM1wX6UTtXR0lx+uqsOXKxbNA+gCkvJWtvn7snqrhRvmvEq6v3suecY
PGLvWW2L7NDxAlot6Eu42Hv6uz7BSQOuKGkLN/1n11peysp/y8K3GoIaPBXrQ0PYiPLBPGe6erT8
5lMFogHwttxiy2Mt4q3raMljcIn3mHjvCPtPXZZ9Kye+G/zdm4EPSDEA1UxtNCThd1Qtj4UeniMN
zXsIpBcLfDKT6sQE9FKzQr/lLp801WQPUJyPMdqvmtw/raBsZsrxuqLWQvBPNoFNDhDXEgi/tghf
Fo+N5exhjwWq/kDujv2FwjdtYLy37JPkRpYkHDCIHdALOl9TOf1zDeOqa+NP2+UPhbT/SWLvXldc
MAPnuBQZYCFkbg1sHQlMmJT+1Mixwjd2MjRW2OsRI5bqxou85VqEGGqTG5VN6skeuRmLfMCU3PN8
pdIUU9f8aCu21zk5ePRNPsJKqLsTGM8h05Kd+w0mAn0Qgii0NQFUpviSgulU7zgbvjWL6WyKEbJx
7WDgqaR7cvwG2nSGGl2l+DjCGfKljzUKkR2lRmcHYaZf0pPNyfKKl7h2fmZrpFlWUH1oZ5wa+V/w
8BQGxeTlXy/9RGlZRZHpH76GTM0fiTkR9BAvbMNfRjzUc6vLjez6mzW8svtg7x7QU5VXAhRugg8u
x/0Sl+jG003YNeFTPsbFEXgHOjPCTyo4mMQfQ1mOZxcBx1wITlcKWmsidlpzTAlmiHILkrDnqRN4
7u3C51pSK2RzxoZ/q+E0sq0SY3H3yyYm0yb9iMDl0ZEQDifZ/8DPBibYftKH8YNWuC4zR1TPVh6o
fsHia3ofi9tMuHUOTuF499H8wetBk8TqDyoKiuAdYY+4flqOfjDGO0WgA45lWRZvvofHQ4z0+YQq
25qkenYJDnUzs99b36dBm7wUo0q8ifvmc3mu8Tpj7uLam0soBHGpP+zG4PUV4y4ZGcxBuHr80eh+
VMaDv8e3inUpG9eV+z9yFmfqUtaB3b46wMhFWlPeXr2R793ggg0OHtCoyW9fu4IPHfUeQi9pR3rk
uGGJVfecsJ1ulESoc17HmPry2mNDPcEjiNI2hFxMe7y53jxYsmFjt/6Yqv70aHS2ZnUg0P/uqrKN
6roJeAVq3IDEASzL5i1p1udQcLdKJh8KBpCB6j3bAHPj9e5WdEhFue4e52581KhEVWqG99Kxn53O
Qi8bMtwDcXWyi6fE/RaBogp3DnnjkXRzHJ70pjm3+Or3lM2OdvaPVot9F3DKztZkT9GCG1WEFViS
mZ3P7AkH8LFQ8jsriGXNuA+JB+FL9QMWLTZ7qxokCjr8hldlozsj8slcbSoMRhdgJoQECEN4a5Ny
yT4HZN4nahP6Z9rVUUZO8s3X6Vvri2Dn+sW/oFIv2CY9lMItXn8OhZw/0pZ7argaJpIlx9yUfweJ
C9AioWKIqdEtvY8m4RBWy/BLLHCrQO7sQtN+bAxbXdr5oISL8paDZFSaqFmRdzwUe7atbRWB5oGK
gPeNCL1lyvpUc5hJY9zRhdNGmBhuymT7S+T43TFZxyIcF2X1zk4GLUFZfs3OWiOf596+M2jk1Xg2
j7XfXEa+RY/WEEd2Ez4l5J0AEIll6/R4u5qsejLS4BGuKfbUYO1apg5g1tDztf8+lm53VNNzqxYW
HrxZEIquuDk5hxBA3JppEPOOXtHGzN+SACMNR8nbQC0D0AOC9Jk0Hlo0pQSMg2ohuIiU7UxusHPp
u+exmId15vN3i0z5nCmmWjL7WjHorJ3PpAxGFgKOifWhYEdvIVo7bviOXM0FABn3nCeUXNMWgRfp
dYkDk5uI0+7nInyzOie45z4JUp7RGzumUzK1x5cGGYcEL/1iDdpQIXiTfMDEW0EkGHdD/uIs2Vep
2ws8h5vWTBU0Tp3dAUB2PWGhUTyABLTZTB7bMefc9jyiHXq2vR6ip/Jk+PgqEY8Ce5UXKJXoYwUM
DQnUCjDIj76+Go5xaReGynDe8u3KUSusa+bql8EDb4BUfLFL91wYctpXDANwQwvCnSI5EWcEBEt2
kCdC/jwOhIbKeeQg0OOfDXj2RDk+17HTL72bmgd3eOvIeDwW5virRmjM2GpuLdC0+wW1NWFkei78
AkW4kSry5bMZU3c087TeLpyrN/AeMFGTiN8IaGajx/Oj9mqyrAnV6VTr/Og0PabePO3tLga4MEmC
UD30K/oaCw+6ign0XUJn+38RsbsQAAiHkZu0cvfDzD42Lwhwx9R448/cErrhAdR1Vz+YgiNYvH5f
GmyJCjI0y/DbNMK9SAk/FYp29EysTyDtbRPXf5xSeyfZ4ZCOUYCGapAutb9zg/yU0wq7pe6powbR
eV4SILoWAGC2vmzgxwZOLnNExFnpVjHVNvBcqDeVMUpG9i/zpHMw4+J3QdES8u5YI0P7BYKnhYFy
MxXm1iZOh4PRpTJrqg52zFZ4+msmrXsc9PRRGzhfuWropIqDS+6ix2S5F+7boD30naKMoPXweKR7
o6A3kfGz2GG+0gPdPn1dWUdQvTNGUBvnFWNOikFq3/9agtaNaKHrD14COCf7S6vgeHJ1FuJNomZN
WcSHOz//NdTJD66UV3dyCs6k7ChUM9FlyfXrYKfSTUhzgSn3mi2k07vhsxLKpurhOvtZc6ybU7WK
nk2R/JVhtOYQXLPptxXkjNvMYGxby72RvGrDEy9a2V9zrT4AVztbVyUuKdjo/xO814g92VvOKibX
t6BZVNpfssfvUVBWCuRlfDEx9DN+xQS5v0iGjyccfcsmN+e/ShFsR/qI5QpQ4ta+ge6QU/LINrLW
H6VRfeAama3YPMmRW+mwJslcaDCjswPhifmVM0AF/X/pi7eBXQXl0sLcNmBWc4vp2jFxkjYcdUWX
nZdWDUfbYw6vyQIalX3TPv3ABS/s6HGLPBA2u7syLUHMw0KCFcY4HkeeT6v2TKSP+5HBlOVo2uKs
7pCR2E+g0OwkajzKMwcjY7j1DtG1SSf4kBJX70bKmHYTK7g9ZMtdWiaakWOdobXD4X+cfnpdvs+r
YbivYn/Xtg45ALP67S9PbYvFYcwXTm2thNSjLnr2v7xy/gh4tmzMnzBhKgVP8D3PvHuDnCMPNDQ+
B27NsZfQ2RUHtJjlrylOxF2oxkOQosanI0ogmd9G+P+SfmkiilgXnsZcWSbGXKx+YDSKiz+nJrkD
GWwo5jMBIDpENoxhGA9mgBknCPTVCiQS8Ao5N3+aiYknrWLwEWlHy9+T8JkJ2wqPG30pat9jc98O
vv/Tuckfz+/fvQr/Uraupozxib7Mca0lOvZjz+ZyqE+Q11GARExv+ITaULdqHy5cMU/tMtf7dqQ6
TZf+jZH1kHfzW76QSTVIKI9Nv6/nnvf7HAxInAXpAMKTAWrjstDHOXwFzD5tC1LWtY4qQYPTfTxv
/XB+n4axPJR62XcLq+UQZZkFJ4RC85JmiJ2FhwsU1Dx9suSSwBrxvxErvluyJ9vUBZdy1MtFtJ9F
YADt6myupiowrmURskcdCYIM8tuN7Y4Zkfz74FIo7/fTsknmDp6bgeMp7H/7OEiNEEM6DvYFkC2x
p1buHK+p3kAJZzhaEkLoxTzRDE08dS81l4FFqzG7EhsQZYvDIfg9jXBsPM3Riv3YdsCUtpkzqoJg
/e4HDGFbM5cftW1xo0BiSmuOD3lv87ceXWQ47gmrZlPA1AVC05/HQP5rA6j29uh9tLE0bikAaswh
9Bb2H6lM9oUNIc0arGPLmrHFnsJUvdi7AaEO4Hs/g4owsOE1BG9kE6Uu+ZLE5dAv6+U4Cx1ZAjSi
aLtPTE732HYgBig2/MrhvinWQOwo2J7hdx21KA+eGXyyorZ3eV1TpduFb5k3fdiYOCJntq5wr4U3
facjAoZX17/yMf/ucaQIsYxXBaMN8NdX7k2wQEN5zhW/bTw6h2S08uMSu/9ijt7bHo5GSm1E6Ai2
lsTgTZfEHdFHMDu+mu5EjIvjbNKHjO9WbXz7gVFeHRNC86UCQwHqHnA7bXTY9acH1K4Rg1H5LURJ
ROUtlHczFl8Gl++VlF805EHFTSRYbS/irKT4honJKiIvFvAfGYcrLIMQEvKodpDJCyYbVGMBzR5d
K+/Y54PQhNXwmPfmCzCzdd9YnwYJOHPt9y3WmtOKotjyLaHwZwOL1Twsc/pJuXi+10lg7KyAy2vd
GXEuomewILFQzN47VuEzK6cwcthfbG1OCLXxlyj+H+n80rkku10sz20jybI4jeKzXra12QFKcvQl
E7TNBiXYHHg0gFQGXCtNoCNXeA9klFcgTAPkq3Lei54t+6qF9xdj6Z5ttnORcJ80Q7XH10R4CEcE
QahsK5sTVeA0MsTJTTDXwAnjk5KG/TQPKeWJRMzps2dLldUUq2EC5N7BSbG14m8gePlehppD1Vpj
2mm++Np6Z+ON+pc9YkEn898QfYFItA0SnoGlL7BK2XR8YAA7zj5zyUCQBv9O8m37vJ+OUZr7Eaeh
7waYk3H6cvzi79qJNpLMF4Ao0n+gJZJdY8SXsqN/KlWcTwI2G1O2LtyGxb0iDatzrFV1HTP1AUkA
lqeV/iCInEMokftBMFR5nKkqh7B4r4XNMAy9tohJ/2TNNU84j5KuYJky420n0HScfPFl5d1LR+t2
mmAymzzUKp57zo7jdSOeJgoXHwTlu9v64mQCY0kwvs8lYkzmPgrbzElNcGtC/NkNIV46WLLHxmr0
rk1wDYe+c3LXegC+gRiZJ3pYiv5uhoQUanqcN9aEO4YhJkXXIgfkIZzaIkDOh+wFnJ7SHb4CFAcb
hzBEoezDcTiOZblEAT63vfb0T9oQoS957G4dP6AMyKI23MYjvCtWmt1i159+QvVhkGU0zFoiIlzE
ITsnMF84wzHrEmrTzYM5dOxo8ux56NrpQr0Jju7dyCnuTKlZaX9TR+nQ192fnCT0Doh3CdkFnPlB
QQmhySXX5sMfx5i+mc7NT6Pxtt1knr18dnnSzCNMzOaZB1m2sT2yhnlbd3t7Nj7KvHugRITlz5A9
ZznMXuyWO3P9vATmrJgtiDan5jjI4XWwJbRTe6yjpDMvCZbLs594BAfq9IQ+7XMa6TU2H8DHzrZH
U9gspE04J3OmrJO/2WgsR7fpd93MeiBZeCZVjd6nlIREnpFae5oEVF7SIGg7eVQNkPdT0HQsBop2
78d8KbAQTjwm8x+73al6lmc3nVtsxnSrJTELZd4T2lxfJ6cqnocFQQbz4n0EmUogp0SqD8oXHVJE
48K7GYqjz/IEl3ORRtNIQwI6FQfdMN0Nph0cHbCLx77Plo1bZB8IvWlEyEJDuoX0Z2ln2rVceJtm
Sf1dOfL5LZRaZTWREoe0bEX9OhH+idROPYNLye4ryWAzM6ayIxl3csXnYZt29+XYLdDZlu8uAXRp
Rpy2s73twD4IZPq3sUg7iPKrdMwnuvPgd4o+AwPxN9NYFls78LZrLJ2KqgUd91BRMno1XKxDDaA/
PVW3mDw4kK3hBVc2tQtT98qdjD4inxBLZp17yI+7Pm3xQoma71bAlCu6G/Owj3PGT0/Og9enYrXm
EeXBSbYNSYJlPJs3YdsINsKkqGfnmpj3Ml9vgbl1t2FXRIVbDLtBXX1DHQbML5FM8reatNPGGnmB
/FtyxD4YJ1C3kvrhUkl117i85pKynrIx8j2oTrzEb2koTo5V8za0jLOmmjBxF2aJGIs5f/jCuKeO
RLszjLQ5hAl/6g+imF80xmzWHyrYpso198Jxh+2kkLMcq8EvML6HQ0nxiHew/EpF9bK6U6v+A6ML
ScseLy19Tzjt8OZknF4BQN4ntr2HnK3x1jcK89zqYhOgYHG7YDJDxua+8JHr9osTtE3ZU+nvkhSB
LacEkhzpe40gRklmTqqrtPbtXSFgnLCr9XVf3MwgeVrnTj4GETxYxi2XS3e0cRSUPe+ZIAB4htX+
4RMqQkvEfplgsSUkzDhdFw4dzgnFMU4DOYYI/BL/xehkX3PzUwf5cBo8JI60/TfOWPalkPWDU1h/
pwU1qUb8po6GdFcCZrPDJ2LPr0M73tvBT5H5szEizPPkkCCLdIqRQYoJnNfZUdDOe+38jWV3avUE
RDowJIFAghgL5uxYsA9qGCB9Cue26bwwtraPELLY+uGMosRGn8Qwe3utY+ckwrrdAopNJN/fJgML
bCMVl7N8snx/QuEKv9SKv2O3YdJkv1l6o9+lK28L7etK4SilpH3OjnpcIkv7XbRmYzgld5LAuXpo
wa5SW/80aLLyHQhF1lET/bgAhEle/UtIc+V9wK7mLbAceALj9G64Vr7TTeduUQV4li7mvA/ct7RQ
3OnI8WOxN9jfZXNwWtIPuq700WyKAI19eoL+HkZZ0P0WXf+e0XYXZaUilTPahywXx8okJbcw6bFH
zK8SePqms/kcS2vq9qX2gTPr9KGPje6YZK3Hf1yAr/oQLXpcx01lzRdzbg9T0f/4A4/atvdhR0Mn
YrOzd3owC9A2oOELyicDtmrkL1ZC5/IXtSI+9TqrN8Hc1Tv0R4JFWeUc8ALoEi3d95bh6lZLcZjN
ECmn1TxxB4t1Wl7sVFi8znVB05PoTsCEVh8OT9qqVeKoQS1tKosjf3mBvePegItvhjp3TqxoYwkR
gRgbRVVVcp8LA0io2e7wOIG4Uy/Q9bHRiPHVXoY7bj1ugU13CXyIF3jlnJ2u3iAZi31rYPRBvWg3
fmXiZU9TSTt1GGx86mluc/zk+Pj6DM0EM6k/w5Aap1yXP//9A1br7LPqx9qsb4VD/Ii2DWaMyj7w
aMY/6sUwYbqw3sZl/ZWOqAIwbzyTWEmQeN2bu8pzTQ6VxVdwcGTKwbkTZCYrZmxpl0CC5K2CMo5+
B5aZnNYHEwb0L8b5KvX/+Ll1cWz0eyysj7ic0W3K/imUa612OxsH3AT0si6PXQv73yMjxrSC2VT0
n7Do1Ykqlx+uN38rVD5uu6G+Qar/7oyaGJr1vBQVzAfapc0U2wJJbnvnzXS4058e7BkVAvRHxmJC
H3iwA0zIbTFcDY9UGIlr5gGzulo2tzzcO9YWJ4EyxL9mshLMFs2feNWnG9+jl2+kh9kCusmogpDS
4Fbbel7JXrICaWlzutVrNxSRfmxrnT2jQNtBxCoSqzgQBVQ6DhgNXk1q4OQ+L6dHq0onhrAwJRw8
u1sKuog0jmBD26KhQSt5KyQsj3UZnvg0tZjdIWlIZU34iDofhIGYKuIkU0BSPAaFx8Jr9XX0u2Ch
RWFyhqesSh8KRhpWxUdqlX9lmN0xPGDvDcNiPlC4pBgeq/ZupUi/8chrxpgN5jwmphB6KN175aEZ
WCNwsLxk02JqecvN8FuhkHH5EjduPTxwOh8ew4FHSD3wmwva946SonlTm5EVQHpFNgG4j/s6HFhP
FWEzccKmtDSAHu4tXBCj61bn/35UTnLxWaRHdt8RmBn0IU28g24q6NCaDQw2RYoLuF26bvhHqnJg
EmJNZBnxQz6LOgrXzjIi7LRxiVfoD5us5wzM3TRIveHANVpj8wIoPU7yh+qSH9Mubxi14nMb2JQ6
i4gAuNwJt2m3uUnCHrBdxSl2JpWBjLEjq0P2zfDUzu7NSNblSeVKXypt4ClSiJQdOd0eeCWlFgGo
rfoipdlgSxN/alLhx4rHz3pOwTdDqzazb0Xnxxo19OknS5PqQMqOrhJdPvkVjAldNmjy7fS3k+Q2
BSV41FiiztPWlx4Gs3ysWNyQeQTK0nBAq+wSARLQuu/hsAgo3MuhIXH7NX7jd915vpHt8II+NNTV
HTIIT48+ddgjQ9/qdWCB3ZKmBD93xdFsb8rRfXKZ6zk2UL2+8G8sVK9D8ltNC+eoPvnV2w0rHldF
ReCODxU9vE2XwD5bmdVe0Own38NLk7yagY1Y1rTlIZCjeIxR3baNMXWsVEExVDCX6Bvimwn/trc6
8hgFzxzf6o6h3/ANRX3CFBx1g/HLOJd8h15dyzjDt9nak7omaVde6w4MViCTbN/m3gy8Jx+ubA2e
UthCpIBo9LD88Ldy5uPM2VpwM7YM0e56So8aDJE7K54d4gnTtkxZjg++nDdJZgrcZjrY5pZF1WQ8
xNi1ydUPHghrTY6IG/uKyIqHJwKz2TZc/F+s3nBo2JBOixU+zU1Qcs4BMwprjRva+r0jxGXAqSLc
yHrPhxhZmVQUxGy8NnisajIj1R+FMmeUwwtY1Apqe4NzuPNOlm7FNmcrQDwG37q15PfO2rkeLi0U
YrLLYp+0EOeE14uz9OhVM/L2NHK8TnPLf3TngXNnAxiodZ9SH6Mk9qYkd97NrDO+hXSuPoBKfouV
YKKIxbRyNgGq+iftVD99HJDzLB4IMWRH5VEhsgICbTbzF3raTdjqHSeUTl/8pv0LpsYgaEsCtUis
P6hf7i7rqVhn9VNdlPBwOrUt1qB1LhNgm/njSL5BXbstZvvlth7ri3AyvnptfLYjkIXZZ8HUBeI9
Wco91rgt+7Pxj3DJERjTeM+YovCiV/vSz4bnJPiT1V65q+I+PSaWIhuOGQhaRNM8LV8Ya/ZcVyRE
1sXZKBwLN5mF+4S0MedltF9v8a4h9FOjyIMXTy/da6DEyLIev1vauS4XXOiyveM5Yi5MzCLAaZuE
jDXUNTTXSUL+G9R8CZfxYDmxPBWmmV7N7rmdREfKoznaFWa31oE6hqovb8hZGtlXGLsmdMuTb/oE
hbwtfUE0iNEFt5sCSMqu9qMkW4GMAcQwx2gpWEsXbvcivVUDg5gB3sjyvAU5TB6DvNfnSpjtTeRO
eK5ma58UuqSOjWdcxtozd6vVz8O+K26yd5ru9Z0SL1QlrhbOPCGpA2A86NBPGpksanhkRI3NoQOV
E653NRBaV+3rVOi/ss2Kcz2MMgKEz1wk6x8oAGy+WCzFyWjefHReWBJsUns6bK/SNrEGQN9nZ8Kh
A91O/zjxQyJMWqbLDXT4J4fEeG63z6XX+A9iwBC3cFdp8TknlMjNUobUfBN3XZf6VjHDg4CLFXqA
HLLS9V/xk1RILxMEonRYMGuIO92aT23vep+zk66htnp4WyUJppx1bV9zPKo9GN9GSOYY7EdWoa8y
YD6MbVJ84u19wZqSnHIFFSMIzBXH4DlIepolRo/07+BIyMuyvYA5RLQGWzs9dL311adcEzAzx61w
V3slye9NPIj3CSTkSUv6gdtK5CeevtQthSieAA1GDsloVkVNQomAw1ujPXqqTUwgVeOJs2ktBUw9
1khoRUzLSbOLbWg8fuw8ktQoIwedc3VEVlHf/AtoSmb4XuiNWkgFluJED7h+qShiD2KV7tqmVa+F
N3mb2HHnHYRlvsd2sexyQOW30MJc3KIxH4zGBzPZ2nQSyibc1aKf8OxnPjTHOHhLnAwiSKBXmx27
1MBWyQdUo0PXm7fUIe3kGQBLurQ8mWmG8jhiNFFjJt9UqVhEwR9Fp+GXtjlWexajWZS0g3yjQoJQ
OSHZART6IQdo/kbcato3AR/tf78U1EpxUi296L9fkpwjexK/pdSWnrjruvBYD9bC30bHuLMMnItt
7W8ni2HLQ3R9ysz8LhcO3Z1HGfyy9NYh8a35tJgclsug1djPE9g0Yqy+iPFHS6+LHwx2BNfcfUiu
/DOdCOn5nVoOwbhObkwdO3u2uxcutRIyX4WTeCIQRu0UbtHcl19CBsfMss8u6J33YDYRzCbiAQFv
ys7Auf8MwPhenVKoPi+jjjG/GGx+kzr7lau5vWtmA04nIvtly8NQFQNEZEAUK9EpHmV/WI/WZzVy
knIrXEzYNNOr0Ulr15eYI+vSHs7t+oOYVrCJF6zS80LmyhAaC2LdD1GgaYgeqoqNQOkt9/9+NHmH
4aSy4J6EbCXw4P8rEAqpCHiR0tGP//3QST7sAF+VLIFLEJRGaGznNmlPeH/2mKvirZNZKfMUfLRw
UU9L2P20sUWzBM0NVincCzKXCCCeJInCR9VCqnLha0DA805+VR9S9H2aZ7JTDgERjd8urqJJ7pWu
nHPvdcfOLufzfz9QrF7ikRdjkSzCMd+UxP6yec/dELJhwySF+eWmbTJJpeG9c0tl51SWBo4e7pIq
rJJjWDOGmIO0QDi2twRwXFSTVo/AWr7WrTk9EGxl9nGJ8eDGZ3HHsZrontNFuk9WQ0OjznnOe9Uu
NLU2LrTTqjgNQXJnrzM+EWR9kyYbialg5a+zB9TEh47b7HngaJGp5La4/csCU/2hncpbXuXjwQ/R
d1RohOfJs1hSJ/LZEun8BqyTMCmzDbi05k4mBHtT7CyncGFqZERs6Cfai4Lhy8aNwNC+sdyRkL7d
ywvSZ/sgbe/FpPzXo8ki2dh4YZnkQJVMYrmWfJ8YwUJK4vPpV8YxfJuPbrvniRQ8Lz1sWfmHALeH
O3j90Y1ROeNT1J53Z0GYvzpyOnL2LdgvYvNznDg9Tz6Pfm7B0Ouc7KKy5B0f3vjCRUYDefFsaLM9
EjY0H8IyfCEyrHmYrmRQBljYrzS6O/Wr8GAOGWn5o0pimAnBlA2PebEzVPjN1wCpq25oJ1EAorrx
xRG0eeQWrbQ2yphrJ/ouEwZfe7TcgxFa1bWQHb4OV7PdWYYo7VuHMHHmbKk7NEDphUcSF5+0xsXH
yVLPepDu0RLmtakK2kvjzr4l6XxP6M7bmnhzaAkeR2Lny0yXRI7+54HPoJs17I355NSu+WI3feSB
p6thBp+rOn4VtRIXUA2nbiZJQmNpGkFHuQpYbDuIFX+NMHyYLT7I2YVNVXcxbqvZ3oOKqi7GALiy
IyESYRGoBKA/J1E3vzZ5bpDhNswZgrIhniyTLeskqZLjD/nOy7ik2poG2RlTzj6Ee7ZPKIHeBEbv
0juNr0K1lHSP4FByM70HrPtd3CeXTLGIQmX6ZwecFQmrd9tmVB+6tr4GazaOFtgxBBYImgV5Y4q0
0tZ+XcAVn/y0XXX1YjyaoIA3MiaFBN09Qn0gI0AgzetGHwcN1tVxyVipl7zMpvV+OTNxVw3KV/I0
PLee9abwbCP/oAd4NduPpuVI3uQeaOkG0CBdYJzZpvKS1tRSTyQin0FSHee+stdwIvZXw0BHzCcB
9YsNeKAwNfTLg4o5GxNYMPchjScAIRg1UKnibWfZuzjl/hpW6SsBkopRxEh+j7uRWqFtaNunnqBp
5HsFN2unVNSkGPchEfZhTMLPGnLevgdalpOEe6UW6eaX52ZMjFvmjXBtpr48hprTOvwt9vbqyK77
EivE84qiDJs7yq5R1sn/71OnCmQ1ypGYH0BrSfnqZl1/LhridnI1qqcZrOasQRQLVL361isbKhsq
RszYSIqMpFu9Bp5T8zfe7ZfCSP1THwaIkNPISrFh/q5TVH2ulqJLjEcvOFVWYGy1haGWs0e5z1J3
oioQzTOrHwx7Yms9l9cEbOceLkdv1AWb9MLbgFnfZc7iUMRmFeubdOur5oWrqWIlGyzkbbxz5mPH
KHuO8c5g+ES/ORlpvbQXDaTGjs1oMsqANiKixGGiH/oWuyAjyaeIBxJKTeLtQXF+WG4YHIoKYzKd
XaHorjIF0uVSyNzP5mnOYA3X2Mf6YRqO3dg+zY7lnW34+E6X+awMww8lTDgydsdItio+dV2+2Fn9
PPjLeRmIgc6ajIE0d+Aa+xNknvRSHUnQyL0NSBVDb/i4Io0epRX4bIJ8oKh2TKTUpvAoTvmazPoD
2kdi+CQUvT+Elkhnzd9iKKyjM6rNMNohFQUAbUSL+9JKBjzYPLaIlr/TwwDHoUnoeXI7zlFAzdqE
BavXUyc/WbQzVm40mwsOn9YmzRwEX8UMzy4wMUnFTzYHXdyN5p4euMtCGiofCDqsIccoHcLP/+dU
5vBoOMGeYo9x12WscY3usW7S5SgyeTIFFUh5BRLbCUGkmQZDs/hdOR9D8I/lGIOHSY684rRLGLg2
U5L35vg8fM+xKm/ct/Fiy+RDynK6+0n4Q4P4gv8NrbYxgE/bcm6+rS6G18D2H/PX3a1ZTnZL8CtO
wkee22zPDWPZ2ZrLuxf+NyVX5MaKaT+21KRzdm5al5ZS9qdBg1UoGSGdk5bZ4BiweXDedCfOnK0I
nXHi3akiPhIrXxNRoDXrxB04Ug/dPv8fV2fW0zgTbe1fZMmucnm4zeAkToBAGhq4sRgaz/PsX38e
8+o7R/puogTRNCR21a6913oWiBMpDd0LMYUD0IuuNJ89u3Po9vaEmkIRua21WDCxAKcjVbAQsT9W
VLxT0PokOmBvTPXg6uTiBjeXklhLH8scup5T9OaFgaBGCdR8J/Gg7a1GvgdKPGoJUTUsscg00md3
DrzF8Ee3Y71qysnX8vRjahhficj8V5NQtRsnP131w4KstIMDKcdrwEHrffxsQX1hSSs+FBiYbYUI
bE8lvkUv9ibTGTdaEjiHRcNEEbX5K1WN8dOnl5ia6D/huqnaH6GgjiSsVoeK0ec+zKAbAWoydgtW
pG3ICDZzjSvdnHaXlyahYmb8btkk9lRO/ZREyWqsI5qqgg290Rs1HTq0WGMfV+ekBnBhInSIkhJC
jFszL2gG0MYQ+ZFOVaWXtqey5qwXGfWxWzCBaRO30DKmxFevhvjunWr30C4Fiv4Gqi7nPvx9ypNm
fVOiHBCohvghwv6YKNoVvag/uxlVPjOmXdLreCVBhIMQGe8y3ZieTRfPWPW3cRKCehDq+NKHHPnB
6kqRNy/fdVaAguE8Tyt+uAaSyxkF37BwJTnJtiMWDL5i48fWzM7RpX9qA2ZfRlRDRMLJ0PxUWU27
McQkZmkZNBo1vqIukncuInit/gIxXbBQoIKN6QCN+BYvhGk9LtVwolMLY6ejGdsY2j8R7Vv9JzeX
Y01BPOE23ZrS+VhjPSFtMaqImpqZkzZxt6zYJmO6WjqjNqyTEcbB6i931Fq807MCUpyfgk5Bjlet
vXeLw1LGGWGrJgdGo6Gl3ZXbIG6eVSwqInXx69KmPmFOoPVok6madQJn5kBJlGjxsq/WoMwqJrKX
8x19HN4rpQlGCq51H+Yoeqdm5Og4v7T44ujOTAeoExyWF+uUQ4IZyy6Bgiq4pQxu2oQUsdF6aZS2
T9uJG4pXG2gC/2QX4z8Z5os7VH4eoFLI1T3sgO7JtbAUpBKIQdH1B7dtb0b8ZtcASZrOesyt4tuo
1XOo0pe4vB86m454/qBnXbUr7OYQL+XJthEw008bAoK9gOicJs2kZw8OREGwdY0L3dY3bGmQk0Dg
PtKzZLaNsGxnJmig9cx6Sf2ghIdBcfDoNMnHYgVfTLOuRm/dTXSMuVHZ6RY5Xdso+tQDPKfYY1rr
JUywyzbJs6biJ/htL3GbQeJ+W4b8R0+717BoH8nBQZwKUiai2UyocvoInw7wmBpvVRedMNz6AqGS
g42DTqpxaQzsI5p+FdKileLu8rEENyo53DOJJ2HgnvKAIoEoHQKGjk2IBWf8MpfoplpEJNpQdFsp
MeqY8feUgswxdJbhbCQOwoCPhCuX9gzZxZswPesdmpTYwFlnacQ6GgxBBYGAG7vU22s4ohoKY4aV
jswuIkHAGjdGuKWP7DM2RBJhp6dV3sruV21qwX9ZdnQQR47RTAveZ1m+V5209kHxCCzw5oTZtwZy
N3GWV5QnDFbLgzYTB5rhq94B05NdUB6M0d3yV59x8pr0SojxXorFJTkle4xk92mgAbJCYIEjMQix
9V4aOQazcAVlhfG7zmIIUBHRtrp3xxAl37xp8Ua48OvNRkdQwlaR7yqSQj0yKtgMmI87bX1nrZI0
2G4Us7LYU6duGyOnf5to5yULLiogj7ae3f1S+k2P9BirFNqngs+eU5uzqibbTH9p7fkyTNZdobHe
y+B7RPZDmvfDJLGEIcHG1GyzYzHXuJKFe7XG5UQBDV4xR+uMChI60qvENlHX2g2C4oc2py/EXwLY
jVg0FgcP8ohRAQ9g/DPMuqevJsIUFkJg1X6m0mdHGvdk2nX7OZoBW9DzR1xzyl1uem78xyJ38l1h
pV7gcqDgsMTn3lAyo7BkJ8d9k7XBR1cg4Q0aCVbQWuifpCEwD9bxRkdYkRMeIHXKcmKpBmZQ8jMu
yKxNBxpbWgWki5b+vVIIC5DvO6COwqe8d/+w14rNcxQx+rclGv/wotntTgxMdZtEf+WaZepWIYGB
7z1YNkj2GEM0xYpfQbnwlJYRG4kJbiCOT9WIKMuYdYmtibQkzMdhjcQskdhuJb3EYUTrNcb6S9rD
ArLUrpyJKAe0QLf3WshY7VTGsDRX0cs4GZ99ujB8btp8i9X0ahnrO43U3kaMwSxxpugBlLsGB0+w
oMOSn5QgIL5zsWJso71aJBxCp2n4bei16GSyU7hTr5OpwjaOFI/J2s5ClgDpfiBN1dTwkgIqu4Zg
Y+YUciEg7wwaaiv2pFqzBk0BKaOIbqninZgYeSTnyArXp78P7diAqVkf/u9r/z0LlNwUfRgxVlyz
3S3OAL7V/dEkAmstAhKncHH7VgWez1kfxlEb93lZ/CPlKDo7QZKuZRiO5AWSFGlSDCaMJE68aTI5
Ygqd80oGnq1GpbHpHAQRVt7O27KS87lkFqvGWe1Btr3XLam5MsVrGvfkYETj2tK1OPwTNtF6udTF
PqPm386mLe9Yvmn3a/J5QNX7BmvK2g1mXByKfrgvHLi0o2NDPVmfoUs1D3OY7Et8A/ddCtiWELz8
a6oY91vZs0My9pvsqIzwiD/gHAMjXaSnSJbuO3NYdW4wHlTJ8mE0E+eGKI+9QDq87WlRXLFCETlv
dbr3+zJ1zI9uLhvYdTDE0Fr8qdvgUi/h9IrQpsHVZRpiw6BOI6zN8bmCae/QWeD8U+hHMCo0wSRm
DoqE10EYwd9liP8GMqPRmTPxsPnHMnK4YsVCX9Vufc0mK6YI+3MG2+JuQr4JpMHYB01rrvleqGxy
1dyvNLJNpiVgckPeGtm1V4M0HS+SyK+LeDoPKkVjzlZYhIm4KzWC3eTiC8RnO5x8kMznnmcxRIlZ
6MfEdpi718VxduIjsSI/5oorxs+GoSAiaRVB71bhVSbNwp0PyAv3pPs8yaJTB62bvMBsGUskC3Eu
Kgn+ENSXwvElmGvO9mutHS+OhZSUejKcm2HHrGhLTOEXwrTxKMVfWnvLY42d8lY3qT+yuYBXqW3P
6prQC0H8wY33LCe1NzpF+i437AaN5tWmDKY1xjvUY+bZxLRtfbbh8GQlFt6EkCykkqKJmCqc+2tG
Wtg32MFbtHEV9JY7ZUxHrXGM3bgAAivCj2qx0JIt4muAfLkrIkoCpZwK0BgPtDR5KOAGjDXDqTTk
aPL7NTsTqPBJTqP7kfamV5e1s28zk76qe1/nQ7Kpi4XUbEH/yQ2B/U8w1HYgaF/GSISHso8M4kIQ
vtDv3tVt5c0EDaG8CSBr4O7gxPLlRJXAiOLY70jiD3MjireB5UZIU93HJelrQX4PSmCj7Gi1HQe+
U7uuX7p0TJG/0M4JgEV8pYyQdqjwXnK7+5Yzx+KEs5pXCbxEIQNdnfrlZjh96U+Ek2TR+KnN81WE
3aUbwmIfwRq+FJMJmqkZQTCEDjNLLaQ2GzXYEJk4Qfq4EIYB6apxCJMb+vL8+7LrT5jaKPZL62mW
atWZccUbKxZwHl96DjqHspuC+wz3wn8PVhd+oIHR9tgCN/FsV08WJEvYwcLcKVoiANvgmHhNPuXX
kA4yJfSyL2U1eG2ePRUJyRUbzi8ManV33ocd97tOEsiGac4MH7bOzz2pJo4sqPaGwjfaVkupR3j9
+5BNer5PV46+wR0SK7rxMsFNhxer9If14ffZ/z38fg2sIGbmIUDYqZdkoE1jAjVKQ9lRw0H0odU5
Pl5yENkJGfa5jOBNtpFd+5FI0DrZq57URLeqoXI+JQQ+zK7E21qtH+jvg5UNgQ+v/TRbpnZIsESd
ei71sKXFt3EZGlxSUevIn5lSUP7Qe+5rBhOpD7pU4RLD9pFME8sGYgs8yKrxO2PEaBCWjY+jENMN
6mKXgLrzAs+YTOtBFYg3xD0UbzhKsxi2Oc7HbYQpAEUxc7a2K3Q4yRrqhBql+sxI6Qydsf7vATa1
QL3OaXiIzB/s+d0+VfYqtV1ojE/p4hvwfA5EgV+UOaXICbW3ecL3tyjkOaO2rUknxXb2PrIJ0CRF
dcqYjHkCIn1L7/hSU5znxfjJXOJZUaZlYN7JokyobOQKJM5mfhN0vPCcaZggq7ubowhos/Wo19ro
1d1PBUTsoVXG64B+V0t6gECRt4i/RmKDuFp4XxuEQlvp1Ld4yVHWkKOYyu6UpYYnUTDRKth2pfCT
HuG8pEBQ0m9rBGjFhJmh8QiOpMfv/ptHSp4lLJ9HCbmioQ/KUBLsbAC7vTjXNR9NXrq0AI7j0COa
agLmnlT3LslCKQPhOAH/TQ1+myrzinDmMKP6sqeC9rkgB9ycTvqoHtww/xRB9C5bEnfmAHVEebQT
3rfOJYtNsyQg1OkgJL1FKuBnEDro52iIZEwtAnwr4RzRCj7nLsTSKgz+EbF1cZzOTzE393YPHW9F
Ly7hM1M4zMbjsjd1HaHp4Cs5X6dfGEb1kBInu4n65DlOph+jBL/W4Du1KqXhMQuOje586alCnBp8
FQZ2G70dYdOE7jEckKeaV1TQhxBZkG1hJzSrBzIKlybzJlH92HbjwSEOjlHHW5hU9xKBQzRQCPaV
zeCCCI5p1h/rwButaDjCC3gfdYhJIn7mOiGEngyS1FZ/4KywK9XiWtikorKPHdyg+MTRynwBhrqS
xnOFwhR0QIUojQoOpkK4MVFqRXbiZ1X05OQNK9wUePq3qfPWqfVtXt+rOOkIuGbeYvE7h3b9dxzv
NVc9uZxJN2z+xyaPM9gFB5KFuKANPgbAhhwbxHsL7C22usTTbPdfNaVPcRM8htI+shiwj9VckuPI
qTwU5TtIgtd6lu8ifafOPaP0obWusIUnmMR2Y1QhLQa+qjJJkyTTrxhQcF+QCxTlw4cRc3HUg8Ql
kfwwv3ixOKbOI1c72PE/qtVCrIqcBWSMvhlwRd1bDHJDjuTdI3XNPdp/v860W6IZoWclGh3Tqj6j
kzjIwuBqU3yqfEC4JOHlcR/hD6m6hwTl0JhpF8WlvzEMdZdWicFcniJzNsyFYym+azpPnCDI2+PM
UHYEpeQPVhncNFdnC9N7GpeBfghkheA5J4SO2sUO6WnEkQ5AiDcoJz2477gAlQRYEGDppJ/Jp4ER
eO0+BfejDtrSNXDuGPRbZYQ0uSY+GsscQLNgo/X8/8wuVlotllsdkNdt/pMWcbd9RucAk9W9DBq0
vgngDQv8uxT9q9bWB/K5ad507sYAdzPMzhOqgV1pKQzdWvRpV9qh1chZFIYH6uI4t9hialEKzKv8
sgSOeqKp9lJgSszJB7DN6Oqm9dHBEIB/BCawQ8YivmIy0O0n91oDk9ySsUOzZnm08uUnrLUTZDlU
h8jrlHDApYHGT4enzjIjEmD0iw6XSraC4Obg0izORwzeYRZfWo73Sq8/WdV6xPzB3zpB2zSNOPGr
9aSPTsNXJQPogMEdoYMbTSE9JnOXBWBgBJ0sX3YJiEmeHPSvmzAw3kjBcsSlADvOFgZCdCXtpYzl
c9v5Z+XV6xC8ziHfy7g82hFxumZukCrZGvyt4hlIHlBBDf1lwgbsShTieiNIv5mPy4BrImrowGjJ
zumxPofDtaUwp4bmJtVMWsRWtaoKp2gvUTMPgn892TSOAvsGRpbj0AMpxl8iRDw4yTo55qnFHzGZ
5xIamRz10Q/M6d0puVomqn0C7RzPmnswQCay6W54yFcgDwsWas+fhf45CoqINEh2QJOVmH5j56m8
ukyl9ZNj0OMN0Tazon1tFsW7g9foULL4ubPzlTaGC0aGsWP35BCSh7kMpFyKNY6OJf5kO+I/JaFk
ZFyC4znIt0vcEjZbR9a+Ta2v9coj0uEQ0WsDNTS899iY0XUZbD0s2FZqXMe0fogdJqYFgmoxY0pm
ntGZa3QlFupNcaD58an14bXIVhmEM6N95kNqSw1RJGkKQDo/rZw31EQ7OysoxM0yvA/qBvDyVZOU
nAkL3xaGHhX3+hOlOVzRXtONb8Kj0+PWSTqj2zqGxREr4JQzeclRag5MsFVezJHgIQPe4Nbjyj+x
doFG/KacAGX3jnvo+q6j1GZ5jJT8yCG7sEHrTpaufvuaacBy07C1AvQsWGXgiUmYL4mZAnywUCxn
D8WdmlxmLIKmWO1eYg6HCQH0s6SiE0vty74+tEFJwI3pMxzb9R0OPCtXeD8BN+9b41oxrtk2i8AG
bZRnOhor2mlsd/RaquGxdt41LvW6Q4vv/JnxGmkKZiyRiytUrvQD5sGbYcYbYQ24wdInuw6fJKaJ
OOmhd9PbzdwXe6nReTkoaVT3INyOPR4wIJXS4wBEpHAHSCvWS+ySYxqMt8bS9104/0XQL/dBhPcF
eW7VE9BXQ5Gjr0qaWEnrr8iJRA3lZ+JE38ow6YuRfJ+A2NZWzR0V5MUlFRUvO0Mk7RCm5g2IrhWw
wrk2+JXEhvC33HpatBomiyz6rBKwATJlsqfEoWZylVsljpTyVGjmpSlyIFKAizd9Pl0aKz+6IVfU
TObryoKYYY8cev3+d1lZIOsqaftJ/M91aNgUo/HSRAO5keLDyVovq+H6pKH7Mi36I1SsJH1H3k7P
TXOPyZR8J+gBsgmpkRo1kgGDfxnhuuN3FVDo1ZbV0tHB/r6If+EM/anADt8QymBnJ4gxBYRxDmWA
ybTRR2DQMMibBKbRmVvHNYAEpGXh16m4trcZudSoOPTX0zfgfsrbunheWhdkjQLgJVzoHKe1Hq5C
ZrjdKI+tWz3Ho/oUWl2fahliA1lgbY6581hYtMEUvGyRGG9FA05gNAecUcMK41fWqQqtf1GUzZjP
UTrbptJptOkTM/H6MOp4uhyD7RkSWAIzhf4OgsudlTiw1wla9WfD+LeYhntwjeHRmibLq8yIqZkI
yLqb+ZwsCRqs6vylh36CUuBTS9Mz8Ru2n8cOEYzAR8iHRmwuYY+bLbIG1zHuBqmdQjPRTmSfXeOA
U5Slh9Wef78Rq4HXfcgUFJE2aluaoJQCrgG3uLeGk82JNB2SQ1dM8aFylsSjwF+RnQ8IE1x/jILC
G4bpE9MvlHBVg65z1XNvN9G2U5GAxjnuDArhTqP/mNgM5UG/RvuKEwlU9BxJ2RRV+EhA0HkinPJ9
GAU7hhTD8xLobw30q13f4KXPE20bz4yj0UTiV+Jcg2AUjKSKR/vSZQU9AqXTbkhjcUb4XOwo5uNt
2+QXwvZigk05r9fgebQK+8pgDeWWgnHnKPNvrQcVPT0NgSzblZPeCAhNQQ+E1IlRdmdXABOmkDqm
BAAUFsP3OKCKMCwwvQmoK0oypjYD8OiJ25SNLHIQm2QRQli4msbSbXOUyiDan8whveU6OtR2cby4
Anxa592LrH6d/skHbz7S1wqRQJE318wlInyBKkXy67aYSyJYj7FjpPHFcmg6TMWhy9QliRr7UC2I
FtZzs1MPP/hyUw5n5N7J9gb1drUPuP9o80U7URQ0Pgaz8g2bic3vw/K/z35f/n/fUmchjNCGbTku
HfwZ/MXlqWfun7Ts6H3FQDoVCwBHNHRd9tRoQMJtCgZk+aB2zf0Q8SYqwfyh16fpFKGnShwOmw3E
r/QQFw2FKd2XLhXGAcu0dgWmnZxWDNRsvzE6c2lhdWeVml4b0RSPq/IaaPo+YthIlBMLlXCtOyeb
Cob53bCbepJB7P4wyoj467hAdNiPj6UjBTZYEwgiiYI2+zqXClYWckPAOPUx7qwKG31J2RGrF8wS
z+Ek7pLavDPFcKOuh0FukF2Eyq4oDGqGEGJGB4BCQ3i+U3r50Gv1reWKaqCTm43LiRpXoNUGd4LW
6DbQUA5j7te3UcH4CHdULeVRx4eMuzT9ju1rz9bqlZ0N1FmqG4jeL4y2f7IKGMAixn+VPoQg19yv
oAQd051ELCCPT0/hkBgnN2wZoq8PTR/QAyqDt2XysP9xMAXGtUXa/uCI8IS10IeUfK/FgEGqjpgE
hCB1ySI8YFTAvpfAO4nuDKMA0ekmPprq+yHqfrJxNA/aOsJ2H8IZ+eXEQrYvF4QqrjaeQ2f2e1g9
CJSeEFAxWnQ6Fnpg1fh9sEcKYEOMJeOOlMYw/qP36ok6AzHKlLxmZHrC/LnOKwK3ZaZEMEZKsn1/
QRXxMOptfw0WDM1BOb25KZMBd5kOaNTPQaozeyoBN8j6KBxxKluYaQtN9UbVJ2MNDVmxv6ZefPeN
dZnimUla+5B2ycvUL0dRq2sZ3Ds494ARlDdABy9WaAzcPz9pnzAikwjI21xnfN0w43iHpoEmYhmq
XZhQwgzrzA4erkExGyTVJ3BqD0sDbY8cWrNQDTSpst5EbrxzXCZuxSRuzO9xooU06IjgLe6EslG6
4dZS6346svhu9CDRfJrf5a5yP50Im0vh9kBogoGvdGDYghKrTRPrT0FiflRzUBDwOskTsAsQmTG2
tiA5WKm7IpNRKAW62/iaMmjr/D5VcQY8tumhggWufcgMderXVmqn1YX/21T9ffb7Nfc4ho4LqwWf
Rins6awqdSecKj5Y4GO5X9dmU2RO90qzvkcGpcQw04Pq/7cRNWk1aMu5ocH8/74eklZyCMbxQCph
Np5VO9e+kZh+36TFwTbgFkH7bWvrFTcXvBmxE47xTGGNdBdRE1JtEIKNAm4DtmWXJMWTquZXmRl/
BMERrLeM5IhZTTFBbH5/tkg1zn8F8S0Q7dgx46jZTwrodlnmivTiuHpzCFsnEaFSfEId4XShgwq8
Bj3KoRLo9miRReMyWVnzmalBJ6+MJgz4uJnWDPMW2kc/7RHYs4eapLAuDR3igp+3NVgcW+T0c6md
iHiOjlOUWjtmShdykEY9Wa7S7Z6NxmpPaxb9xhoTMpW0Glg9d9hxArU3peYKq8a9iTeU01dIbjyq
v1XShjGfo4kdaIcotpk8DRzUE9QL9EUAsUXhZUFaF2sOXFwQoPUkK0/VE6vTVE5H+iZ3QRA6DPlJ
BV9x6EhYjD0x3ZVfdF1HJogbx4fOYV5L8er/PvADq/+emev3uRjdttDugeitL38f/u/7fl/q7WTx
4ZeHCmWUT2UfbmotwMC7EGRS27coN3Fb/2+btiZd2G/Xh9+v/b78fYb6E1ToPJ1+X0k2gP++Tf72
eXuwWnEukEglqzdnfagxkvnl+vD7ssC0TbQfMKPSGm14bhOwsQ5vU9lG+MEa6F7DQsNiNsb/foi5
bo/u+pN0R5Ze2Lu3MayYdI1tbvjMrfX/HuzQeI7hQa9tirVO2BiFBZmC+HL4JfjsMR/p0Jvmv9rY
fmWLVnqBw+F2mWNvnjjjCzK2GpiFS0jw1LjcFgM+E4MXejzY3S3A5ibUGQITgRjS+PwTTfJALBCa
w11sid6vqZkMFl3ix5a/VVI+4l/WZe1Fk2PvoyVn9PQDzJovRs6rS1BfaNl3dRtfeW9e9JCjcjPt
46y+W1Lih7SZf2Cr/BKn+uJZ5j9zxmunhuUrLQ1nZyzhNaMHavZufOgnMiadShy6MVvRdP7v32F3
1WkouyNz66+umq4ygNJnCuUnwexpGubKUH0nkktcyoW0MJzXO4mbnv7jzOZtDNsuep06Yhzocnwg
eKSrZ1Nm1XiGKJMY92aIwmzFpU32p1cRiPIYONxv9b07ay64A7IXevkoQcGxO8iuA3OQOh9N3rIX
Ad4Yy+ZxFvRJMS4sXL0NQRT1R9G0jzTy213Ch7mJluEAVcAPGmT1hhO9yhfcjieaB2MKJlmP7WYf
2j89KKB74MLOXluE2CyRuk1wXD1myy/kp6S+1uCsid3si90b3fcjqMgPZ9L/1j0Ixl5M72WUO9jD
+vtmqlrs3iJ6jPLkgH/nC7Y+ANemxrbeEIPnyO/IgpBBRFF/qJ1HbXkVdgONbFmGrSyzc6NulHRA
phUHXlPP7YPp2DR9U3kqdM7iBEtHR6RoXg5P7ABcJtuTeLNlHkGqSWpygFzi5lKFPxiIdoYluDDk
+F6scYx581y6uBow3xKKmchj7ixvSaOduxBffFFSaI4tQqfY6jEKUCD+DrLDAHJjxFgT7eSazZKS
lhmveHsTZZlw1/F5d0ZsQtz3Ep3cebkwne4ZUQLldBOBPYpEZRcZbYtrCsYNZZIZD5yVKuKvbGrQ
DOH+4BIDwSSb6B/ztYvoN3UCfVJj45UztEB63V3VObgMJwgTc/u31jQObTl+h4rW4kxmJaqotdqG
KzRiRdzAGqDRayC/T0sz37lmeSja/lvWzXxic2biAM3MVcx4JTS2aUhQWY1u4aXwg6vRwxfH2MnN
nkzbpU7RxGdHc9yoontLHZc1jL0M87do0PWDa81/plrLCJUjxDzLjwNx1wdg6nJTgUehJpvnvUvD
LtRrj5k9NxnEvF1uF8BVy4BcbFjxGDlxN0VVvR9D4HqdfWQ9phUTJ/FRDtzMGHirY504zP4LwrZM
hzaxk3JCUY+ayQ0ojPquGBK1GyJ8Bw6Hsw2K0hhwCRkQZuyJSWF1CflBVvss6WcweaBXalDGep2M
vSyxwvOSENfal2yCQJTwwmSYR7P+X+0es3Sd4PH3YoDQfb1cwgeZpxCc7WtVc2qbYkTZYSe+Ytl8
DWTwAQlgihSnni4IiYQu3WHjhPr0qJsjVyyE5C3S5ZNDwgQUrmivVydLLDQSCZQjorbOXE49HT2H
SIvILh2D/hjEpWQLjk/lCgomWkTg3WFWSKQCI6JcGqim1LooW4Ie2wN8d/yw6mfkOOAvIUgTSGoP
kUmE0+xMd6aDl2pyJnc/3JORRxdGtXu77f8mjvEuqpaLYqYZ0dD1LUb146DEiV3378BAeDum9KFG
Vz7Z2bczEUrFiWjgIIvLbmoeVewiTKI5JG3wOn2xckVHzhvREj4G2R0ajGZDy4qMvgDfVXTuWkDO
U4+6m1WYELJWhxGtS7B8ow0v82+L/oPEH8ujdn6kbeuNhrgVboFPW4YvpREy0DbmlJncNjINjJOk
am0MWbEiCTXvJ2S1qv2bWER42Npr7GrZXhvnb5UR/T0v66n7YMVz4om1vCgAJBhwabXRDXGBTG8G
mmgUDQDO5Faz7WtQZR8yAdtKAvQN7uihN8rPQdp/68YiNqik26Vjmuz/mKaNpKo1X9y8+hklHKHJ
bXeT2QKVo8u7IU4Uzk3mI8On1hLN06CnD8D+nhS6B+SVrs6gN7eZV5UfBdEm5qTozoKzYUKhkWsz
blVOog3gM0STrZ14yVDvcpX+RLN6NoYCj8uAvkSrFjIwDAWaYDw0KGpRWTiEMfUXqds3QJzZ2UzE
49BVD1ZrWsfR6Mq9LcprUQ+vyFzIIWKCgh+cwXBl7BiQsoGD3zlQ0T+4haF5hYM7vxlhhuakaDuI
GJRgTI9pJvWodQ82E0dHymfVE2/K7TZrETOUyPb1Hu5Vm3Scfd5JaPBpnwd7ZTAcQiuB+lQRa1gt
LFpVx303Tav3DYbkYJDYpzSj22XvYzzr6CmhXCbjWG36lcu4CACdWjFeo3nFCPeDD5iTGB/FZKac
bC4Snwuuiji4tq68m0OW/MUymG2GNSP8HH1R4k8kDwc0hfHO2sMly4b3Qnq5l1dFt68Ux2cLSmJr
Lv0p7wyazsVOAMlZfw5581UH4AqG5BahbeqM1QE8brxdRthXOWPNQ1zSX+F0q9M7Ar0YmtoXd7l2
TI37vgxehG7EO4k/g5saXaROAlQ2DSjm9mZHilieueW+RgUEcO2QWqB95/y9mNnVNSe+jVIcG9Je
2Sbs45hPME8n7GGhDczRtNFaE/YEa7fSr1ocHJ0WU0GXZtNe9P3M6ZFJGAOC1ySCPGmmCcI6RODn
kjgLpG10K6v2e6CUPzckeukxx1UnAw8VFPqf0Bw5TzHjYN5QdrtlyM6dWHERdnI/xW24yyumXUor
n10SPE/F2EJwLdXLwtZIX10j9Ab+INzth6CFgktfH2XJUuJENnOcyqLYman+BCx2upkpRKRo6V4K
1ECeYpjd8RMDjTI4qeqdRPcOaYpQTqx2hyCpvxvZeY4y5o3hwLOBc8sUcHqsS4zxLenW9GpcX7bM
MWSaJox9qYrtWUgmBwAWsAyQVwHMpQ/qf81YvAUq/ZrTIaStV/4ZAje8jNmb7oD9KFFe0TBzoy1n
iuHQB6syECpjX6YHnWGfR0MR//fkZLtOJ85Wo6G1MWeHbCTlnCoj3/Yagz1sMREWiaa8qoh+U+1+
T26zIABgkyTWZ0fKNlU53OeF4SRgLHs3l9GfRY/dc9p2lxGenwfmVBxzdNbLaHJDhUjngsy+2HQ9
81G9WoiyPCToW06vwwnAeI5CDn4XNhqGNPXk93bUPJBYPlIj1PMkLzCSaAraghmWA8fWdkIOZPiO
MAt8Y15d9s2azV0EdIwNGmydoRCK64TjJcjCnfKHWvshC4tHZ2RDK9ARYIbl3V24b/aNFKAYenZg
ITga2Z92W1YHu28w8rTBLeBx0//NcjZztMIhKTrG5EO4CwmcuUxu/gZLIzzM7XShg3BzzPmhy4mJ
Bz87cbs497NeKZrL+lPXma7XUhf5dH1YxzKACQ2gfaeka5+I4jya1lNghooQAnKzy1nyTtvheW75
pd1K4SAElgGkDhIRZNqFJC28GBpLnmmBu18X0Jx5y6iDvHQFwvd05vwaluTS/4GbER4lSebMuQpk
ElnF0gkWqJ4KbMpxyFvKjg0Kaz5mlvMNHyI5a5I+pyXQamSoTxgZqa1ANojkSl9LSKrv1oJNPyxQ
2VQrvco2nytaX7Kata2wmYmIXn26hB+Shd2ctFbfFlPGxI3G32bccl9AmXHF3f8wdl49kmvnFf0r
F/NsSszBkPRQOXVVd3XuF6Ijcw7nHP56L45kGRJgw4CuMIMOU4mHX9h77RwNw4YCoK2G9KZu6wQ/
DowMm+XtxnUk22+86SmRwQ+Emi1L+8sMrOLFrgiscTMeRp35ew1f5li8upoNHAI12KC3ANy1267w
X9OiD+5Nw8ROnra3o9eOh8Jvq4vwWeswMCeCK//wiO5cTHMMVMF+gJEXZFMtyIptojgjqrRodgMC
RKKxtfze1eRSKPCaQHL4Uwn20cuTV6Gi4RacNhkBO4QiEG9izGExJpliNL1DL+cBQa8D0tCgJ+uq
g+2SzLDRq4/hakYP5rzC2XOucVcIyMLems7RQ9gMA87Sd/VJZAG2hk6wAUCcukhskiGJfC03anRt
pF3iDoamTjxCjJ3V89WugmPY5CaUI4n3LXLmLQ2EgNVsV3LrDCO6XRWQpgbyodEQkmFNta9BDQ9S
1lM2xlLPFYp+hBLd8QM0WaSr2Np46ga6TL2Dh05KdbYoMHEjOb3yPVQFtvtM3g7RjDj9qlayCgq5
dc4NdgiGalHnM4vAhtMMl3JZYWRddf03bXwNyjpdFlPnkGtdYKwGGu/wMdnmBUZGD9R1HwcaeHWk
Cb3oN1XYkZZQDcuAFxaiEbGUYXxTu+mB+FzMzolNNoTAUzlmh7YJAHrCOOXhIbTochIH3HEMOFXy
cceOGS1Elu9kyyrToQcuFalnBg6ARZxp2s4DlRn4xTkajR0Fl77VClBDjV4cRlxg/kROvZ0s6T6m
vWPFR02DokYPAIc5DHcgCE+kYt/BPf6o3SYlHwnaXd/URzZJynSdfcdqsqjDO1TqycbQUZoMAe9a
2CGMlnm7KxkNb8JE4zgM8seu04elkbgMHjPBLbOayTkWDifsgDg9d/roMy104McZEZkAoAip/1pU
wMGdxEizSobxwwhK6LiubWHQyaZsG7T1U9X0wab1RmdhspgKUFJ65qWwE8alSRvAh48+g1a8dKxx
R7izVC/h06AwD0Su/jDqoB0GKWcQplRbA2aHljLEM+ejm2zOJ5VeCYdikcrwgYEA2rugvzDTx2fQ
G2jUpvJOMkQ5DsZDNMUViSOCgbzxCDqlXSUzzVszDEaYBKnDgfOfIhs/aT/JC4V7tqxH+HUCGnGp
q32n2bukbp7iUH65GBTyWAP4jbld2Yw3hQRclGXvozDIlNPJLrb0hlS2ENpyjq0iQcdAIBlm9rTx
9l7nIM3NWa5oaP8i+24q2GVX7KUC2CMsdDgGAHW8Ses79EFnJNFDmtQvQc8rUWb6xZzm7E7eRWqY
+t7xCzabKPkXUou+Cfq6iLWhTLUnACjYoFV+bEsj2zEejqFu+JsK4cMa8sc6LFDF6UB+NxXMfswE
e5gO0wZr7FtjZHeskFde4jlLX3KFGYWDmaLyb9uR+CsiNk61YicqPQUjk4OAL8tVnWj4BFFrrUl6
QblKPwQxkCPBm5E8aIpMi316/qNaEhwtb+7bRwSNY7SpCsT+IiAErSmpvHkS3C7KNTMMa0nk2JMm
mOFpaQESiwWSHN3hYLPaIncKSrgz35mSIsGplt5iWiV1UIbXokn3simoe5ERt1wvWS9A+BtFMKOS
QwSp9pZat45Z607RCrJgu0XO+1GCP1xX2smrbOxkkTII9EBQWQRnKyVL21ZOsmpZd3AiWESkOtoi
NotojcqfUKeIQ0JlYqMYkAlHT3GKsfMu2lbsppiaj/5jGrhQXQjlyIuPqPduBifOVkHJDtpCKN2a
JHYSrnojq5sm0YZVVHLfcF1QAF03L/vVedDyLxh1gAKQq9vaXW2ObySha5uR+ylxSc1vJU6XkAkw
Ep3WRUWziuvTLDKMOEOFD4HNzdznzI0+gh7hVNh47+gS4YTbrOCy2AgWHf0rXTvbPfqxJJsIVeZw
mKinNdGf0KrNamus5un8YfXon+qAgAOD/fEIEKWa96rK6aJNOQY3pNn2O01mOHanV7R30H9A+jEX
iDBADtGmC2VxjOLsBlkkIWdWM6zHOnihUHF3MkzIsDRfQjbOKSXhprEJY5KSeycBTwrlstShQA8O
n0BVEuOmMZpLqHVkyS3XpgPC/f2JjRtbq4ZgLOAAolcNUYdz/7Pl51Tm0QZzGeiDEH4gHQnkwQK2
0DzNz0rz1g5atC6M07cgZFbYW1hEsXpZdKKPFm0eXZ1CppeUrjB2FBx+Ob0U83zMHslPKNGoz3QX
rnOS4Hd97Z4bJW7gDBhLDSFD4nvszq0ZXxCiM4djxv5bW2NqpQV0WDJZ+CyJOYLvlUM20IlNb3G7
47HKsDkWahtjVlXFehoIjenmIKfKVDFh5TVhMYw2gR75kNpuJIr7RTEMUKoAnK86KLO1OzNUmodi
ArZi9vlP67TPONv3qcu0pE1jbQlbep1LqSOEVM/C4vzybWsPOegjBtoZJIjfsLfmjoD2SSBjylju
zKfucRjcrw5r1IpB5Fo4ANJzo2Cs45vGshbc+Wj0Ix1tdurAD7QiSUed+wnSBjhP9LuP6P/gVzrz
iscLVrZW5PvCegM+fFtR7GyiOnx/CVwHmEwZNyeJI62aAeB1mhxyJEgoKO7Mxn9MMvkSj4gdcd05
i7YWaBgc5oqp41wNSzB60ubVObOApqKtzRiILLXCQ/AknGgrHCSOZto4WzJiHrjwKG0JWqhDBCZp
Ulws6+jOcQmONphbGU0codnKyokNlqzhYOH6KB2GbltN+R1DU+w/SBt+K9TR81F8OCAqckOjGjfN
6CiVdJaRIIrA7MRJL5xhz0QqlM24UTGFpmcuRwjXa0aLN3FGuyFYGHoJg6KWQe4uLnqkopr1SuU7
HfP6rcvncnMqx7Wd3UUVk6hU3pHQ5vNxc9Bq6O8Ykb8wIT8XCdMW+nUUSyp5HoAL7iJv3BG3EC1D
f3IPDBwXvdXudGnkZ3LdNoYvab/s+jaKaMMFZtgVNFh3XZhFvUpG5a0MxzvyX7cLzUHupganZRCT
kTWWVzUD8+1Y00BxojFBcLSNMLosYosjvovGj7ykPuyJ8CoibI6W7TqzauDg2yj34LeyQNZXSavV
m9GRXyb0rSZmBEcqngLmQW0/dahpiZBL9yOxQDguVq2NAzz3RcD1yhQwQDFtYV8e2RktxU+h0XUP
4IUtrg86rmDViYKPpcbqrDt0UET4HBMI4Ov1U87WkhvS6K5nBgZHzixszBMYhR8O4usHPwNh4diP
XdkVO0t3fjIdd7yDx18aGBHJwdsTR25FESOfOHwidZQdEo5zNGb7dGjNZaqBlzJ8Q+2ZP5KlJPeu
TZ8bQi5ZewrCewd4WfMDd5frActqBpWpjp7I7dC+aTkavYo9EaalcIMp4DH29Neg8D6l7t+0jXVr
TOLdzTOQ+tjiaAqNb8OkqINhwIbXxvLTnKUHtLTuIahpNY6Pmit0TMEUNvgCgSAfOm5VGxfMxELn
TlBmOfO1LAm3QIpeYt2+Rh1MOF1Gm5HVkDOA5zBC4EcMjP210WGxDC/EybICsRHEd3p7EyXemwWi
GwaLcyED6gtf24lQ6zudXfCmVmz3fGEeBz4lrFOmaqFyZqSK3tRusPjbLVsrrNYkCu8hwyWLKqDK
QWzl2SyBK5MKruwE8yOKyUBrwx25S8CMw/fWJ4nIU/IbGVGzRrO21Mdub5pZRRrZUC9i6fAAMetu
h6hOL1FsfKiCi9SppvfYYFsZ5v3eUKx3DUbp+NvViMGFP/3+v4K65oAUCBV9ySmGRl3PJUQYhJCe
3Gp6jnGaZdRq9IKNYlZzUyQXZgr+1q8Zkxk123Fiw9Qybxq5DTV1GWtOTRJKvF3S6h8Gt6WtXkGE
6Lr2gsg7JVXbtDaeaFkVRgwD3aHw58AwexfVLoLfkRMkruDtcy/Al6XiC9roW4c4ZbQPsPEa39+U
E/4uR8pqiyr1PXN1a1uhcDXxTMYDr6rqvS0L73cjQCaU+oIkAhcYk9OoL2MogNaU1lcq8wst6FFD
H7rw2lQeibFo9sIqnrV2Mg66ze0F9dEj4slgyUwYdmfcJucM60vTgwxxpFJX7bWyrWil6crcyYRX
72jDfVz1BbHFSV/fJLxfm6aZinUTFBBzMFvFRXlO821sAbkMalpDw7S1tRM4e71ProE2ELsxm6JA
QNBtTNVPnPJoy0ouS3fM1m15wUt+lakfrmrz2akUhMCoPkcBMgvHgmE6VuZXkbfGMvZJLLe46rQh
cFZNz9nRmrmxyAy1JdzQtzCnArjB18LEtmmiN9Ozv9ggwtYpKKVrLd02Ma9bMBMCDAvlnWkat6ZD
BmdhuqRs9J/Qeqe1wj8lBCICU2+uZIxIWngkm0pqHyA8EpY7KazQxkxPtYNcCJ7NmkUnIWi5ri15
vSk+CNFjfWWwwnaT+ASuDVk3oPcpxYw9DgA/Rpc5ND5JkAV6tMv65NwO3n1XhzN2CCyJz+4naatN
2Ruvvmyg5wK0wrTiL1iyFdugigksiPjQDaphRFiku66JzQsO4GR03MscdACZzt1ZFpVQVuyVH570
snT41HH56XoK/sS3Lw5yZuo85BR75k+gL70JTj0C0yVaums3sL+b3zJY/BOJ27RKSAXAP6byjJly
qhhOU0R2jMDsgGg41op9usKKwZr6d1Zr+Fy0xi5TzUvK0mNCNIPKNV87LVwQYbPfR/6wYLLPUFmj
25Clv/dgR7sVwihHiPXY69OFcf3srxjqR4TJb21i7RPw+Ffbtm6atnxBKxUvQ4bBiGcJ4mzoidcO
QjdTvgxT7+/wugEdTBEoV5JyMyLs2dSuRFnpt4piJXCceoOB7sMyM8iBADcOEBbtJdoifA6xcYGd
8jOedatL1mwuuXSwL4Ch1FG8AXgBdgRHjRcNqwZifi60xiGAunW3TmEiZWMzzy3r3rdsXO/Gyg2w
nIZGjmBzytKt07beBkAgCqayYm0vGu/GnHX/1mhDfRvDks9Q8i1AEdAA2ITFlYki+ol0UJzo6Nct
jbkdC+O+DXYVwQx0btq+d2MyOi/urELnZTF7+VsuDSYnAO3hlPmhi2xuYIU8tpUxq/aypRHDfNC7
fgdvV67g0JGykYLYNS0wqH7jXkcAah3y5B1Bb2iLiEDBRE9HRrIC+W6csFXSciBYw0a6VkzDZy3R
Rn1ZLlYG1ijt1rUILxPum5l0xWYCRrIyG+PMxCpYJxvRY3QiwBycl1sDUUZBDLnmNPSsUiMi/VaY
GV4RpvOPqYEo3ZmdyXntNwXxLVJaDI+2YPHAZXF/22llSEHcq13Eu7ttWTFVctr2cRluCazdxUOI
EsmdmhXShx02jnvmqYoGDEQ5DgScAILugeXGQvSsZ7lm70jdLAgYYGAh3PTS+pm57IhCZujAPIwc
VGcT2RaOgYb7oM1wHqfSGzZUmPRF9RYj0KRy2gi268wjflw3geQn3HtdH76lQ4tcSdRW2pVZJ2y3
On6Cw0LNWnovCl7haprXnF7WUCpTi2ysGkf+xFp0q5NEQdD0ke6r3AfCPc0RBFQ2Lnw0f62rwDyE
mLUXVl2dqYEIVMEBttSH4t1s8La3HlGcwhQHoxTP5g14jHELPpolX4Z02/aAxwfyJsedtgYyoeFm
INO0zgm0Q4xjgQJeTqgzKf/hLU1TedUdO9yqpV64yWqQFM9gTryDmHCrkSy9SZ0vCX4DuAb+GD1E
4MKeeVl04uB1jL0dx/WYT+pIi3Fb4ErQrCh9KHPzQWGHJz4+22tZyCVk6p+ZshA672SvblKiEpZl
OssLAwZVBYAyy2VGUmOTGGo4aLkuv0lrId2E1UFE6cK4YRKwIHSxzgcuy8gwFzkdq1bSpU9Grq08
TSAm4DAxMjyo1ma005sp52pHfs6Npp6eDHJCS5EB77bEoc04KjzTfuJ8i5Zxp6+9MgSWWd437FZh
WbeIolsbGCbnuAryFwH/cpVFN4HhfgY6eEC7UivHGS80/A2pOHw8p9FbFUH1ZDrk5/mazkbAZNge
9zD0WmIFbbNbRQGKOg6+a9sGiOXhwlUMCrKESCnsFjRnvnMZRp5d3TO0avqWDWx5FiH+G1oa4DwA
o4aUlGW3WusMdlDw6QRWrMF7EEULhaZHtdFGKYJhHwFlm3BzH2etrUulb2lfTqMlINKHLwrGlerx
hiuG9St4/zvzMD/PPDch4eRPFszQRTDj34sYvXLWPqOkpLeukk8TxZLRVZ/4GjawBSLSXOLT0IXO
agLN0hrTqRtbZ8/CeRLkmREobCqC33Eo7CvMsxZqkU3c8Iow8rwHXmmsEwF/xI+6i9SsTwskMWyX
/NPIAS4kbvkyS1UD2+Zq7BzG/sgqTVugF2gHgs5C3BQBuMlN5DAgSMg6hnfOoRNnurvqR1Q/mpF/
lCnbFxF6GgcqazkR0CHBn6LX8gJ8+hX6t19//Plvf/nzp/zP6LsCk62iquz+9hf+/lnVqk2iuP+3
v/7tJvlE+lL99L9/7J/f9q8/9LeHquB//+e3/K+/aH44//y9/PP/eHir9/79X/6yLntOtLvhu1XX
b0jy/e/HwBOZv/P/+8U/vn//lgdVf//112c1lP3826KkKn/940v7r7/+so3fL9TfX6f51//ja+f3
gh97+Izfv/7927/fu/6vv0z7TzqUQMdnMhIEtjH/IvE9f8Ww/gRuA8GR6en4y4m4//UH9Pw+5of4
EpIQ1weKbJqoXNxff3TVMH/J+5NtG7obuDraeRf/vvvrv5/1v7x9//N2/lGSdl4RI9T99Zer2/6v
P+q/v8/z8/Is3fVsT3dcfqvvWJbP46s/369QZPh+4z+qiRy9xnAPQFWPgUSANzGpKEztQTAQ5+Z/
y8X7rdtwFcdq3ULuCXXP38bcNPuhPWtVuA3SjHoPEgdhetnqJQt9vg6TVGAZOjXVszvowyHFBTSX
dFLPMWpm5Y2n0ddVZb3Paga2VksqweSiKGzDG6+CK4vEoFkmJlgpJNYvWknwqOt9qlZdFEzB1Qy6
cAwERWZbgPjoOEZsblVtVp2SrnePsR3e2j0u4DzJsUoJkIVMnrqM3B1REAxbhzsv7hgMR6DOQbBS
qy+bKEJdORAE7s6JTZHhrd2EgkclSCrd0rt2+BF3qAUPemFse5Y2Wx78PJ/BYN+k5yCK9XWreS9F
jL/PL/Bwp0xLV4MtyTZQWA6Nlppp4g9Y57e6LN19ouU/Jbx5QoeELHd4cr48RLFL7mpbPxNHUU/c
rAbiOZv6K6w/RhvIZws+deUgNijU9JGzNSvyOz9PP7t5A54B3MLWaV1MADoLNWVXAuTXE3cQBNZ0
oKC7wxwTZ1jUe9/J3yAZ3BM6ZK0kw04aQKJKk+/Y9PZ+kBwRdByTNiaOyPGYbjvZQ2q2C1CJ86nd
Hgp6LQaMvEZe2m97VNR1VRIWoGnvJLkgiqNtpxU7+i4SQb+Nr3RYPxEwSUShGwuokhOGcHtl36At
N+5agv4WgI68jUfWTgNdIPL6C/xFfOFa/sFqNF1j+jj4nI6ydwfyYughoFFTIwJUYcKlga4oDqFl
HAuFgKpTykUkPBO//XKVqO5FGvKpF+ppEtGz3tUORfHwbAlavK4o0dUmQNwIQot6cYwlgQ9lj1UE
4/xKpM7ZZhuhNYJEYNqtdd4xs4kw+plcdmcTgSCFH1mNJDU7Ijrj3N+S/AoUOpc0E4WzAayD7lf6
7Y414cUWzRM6JJcpVbBXkEk3De4dI5+OqD/E0ut4oasElR7DLWrRp74Vq6zS0f3TYLHZhaBcibcq
wMowd4BDjAuuxh7rWu5ja6U/BbHyC6lX5WJMmjfeho8c+BaCP4o5yTaQ2WgzovrJE+2pcyp306c0
/12s8UZ2YBpt6X7JejrXDXdEY2JiavoXP2dSV5t4iLo3B9woNZz3HaPJqsn9XcZ1Qeld6gdRWha5
38VjzIrBlfpq1FO2RtUZbewjyQiXKKJAsUM2OJ77kcfGTVl790iVKq649mIjAk274jtitAxr7Igy
kKSS4VaL5X0k6NT8uoJOkay7MjknFvEDCtHrQNFYDG+1zXC+74vboQ/eM388kgJ7aceIvN8WI6pX
Pjp9doEdvqJlZ9nMpJUPTnxqSaxY4gm7DCyOAmlW23x0X4W3aaTIdrJACTpkzEKku2c2vrZQ+sPs
mdJ1wLv6G+3hcu4iAEmvXk3Gj2nmN7//Uvo3VmRCfWNCOv/TfcVqOBUtY03lfqqeoX0fdCwUMmrB
It74Q/OiedWF9z9Cy1DF8V4pCIWayRayv3M9sH+uU3/0jrdhDGTe0FctClIfsQcjbc8IvgjjR5f4
pF0Ox31kkDcAgGrMb1/nQ19V05auaueZpKyPCbtdi0cQi7HZxt38D+uHqne+haHfphauPDWO94Xe
XAgLfBxM1sfM/0FAx5xnqT2c9ag5KMwOeMSASwTxY9syk87D6kH53gkFkVzht/iIEv2Uo2ZZYuWm
gIm/C6E9QEYPIE+gXkqq6xxzE4f6MfqYLJTFWUzLz6D0PPlI9FrjE/HKSQsZJ9qdT25Jlv90Ftjc
siof8wZBXc6wOLO9V/ZVsTEwC65ioI3NtdKtMwulgpj3EnarYBS3mBoqS6+9wMv8DAzUBpU/nZqS
aaxjurdYCnMG4gU2jfHsAHV2g2MjvcVUlzeGl7yl1fDWlKT+KYyJDBoNsR8yNEJDYLOvjotro08v
DdYL8upOcZ/8BDphJVMdIjkUx7HESEZEyhbCddtlFx5byK/VbnziCGQaddw4Sc5zJNLZNksehYKa
nE4jMQQa46HujnTzRxDpePo6614Qc77QbcB4TgyBogZcgHN0X+JQO3dBdJhNG7o3IJRPiIr0d5Pl
r/Gpsp1idpui85MN7YTvYOEPmAaFpvk0Ket2EuIRFPIV0DwxTt10wifAQk9sCmk+lSMbJDM5JuE9
toFsa1e1vYUQtEBDvmv975noVqKbYTKGMcvWXMTB+cHzpLsoACazynKeIskSYsJh1QEqRZiO+hF0
IywouAk6E5a0qlCEpK+Tjdfad3et8C4MYrJVM1qP0sHqDD/no5XEy4kSjQsxdo6ZPMdxdJYkp9RA
xtMwsNa9/10Kf1yYEXDXiPmOYj+619hxmKnlUpYsE480moUNFoSgCG3jKVvnwB36js+MBlZgeByE
F25GaFQs+uvgVJX0Jx26gpdxlSJEhJA+Ghcr0ndxctVndV8x6OwMRkn3pJBkDQZh8C6SyMNUODpa
zNTcDKK/IgjDT0dsboNpDz8aJKDQDuzDhOWJi0dhGOc+WxSxvfam0dn4k/1saAKNkhV8WqXECN4q
cQxN6IBMVplH12xsbPMBNSlD+7onsKIcYY30AdNar8brv9RY5dH6F5e6ifrlYCt9bRBqOET6aURC
5YWUMhXx383wHZlOvE61twKPxhoiIMeUzCCg1OUDB3GynSAnuarQ4dQnzWrU1K1oi4h5iGAR7X4O
NVnkbSXv1SN2Ovp19KiL2uogthnRQdeTnWmoV7eJNSDxxZEw4YmYHWa3hcUmitEd1gfxQ1/13QUw
gU0HOSTzrW2YR4+Eq1z9jgseWCx7TwzwDMK6LZtEPMMiPdhFfHXnzLSwixkJjA0evRrmb5yw82S9
7UD/VSnyJiwVzsqwcmIPrrHTm/g+H4keQJGGtBg9E078tHsBu4CWLGL5GsJk1CZ+VBfWugBgsDVm
52NVco162PmJ6WiI5CDkw0X/NMTXASotFxzR3Pq1zfjYEiyjgMUWJ82XpBKSYJLP2ImYW3LvFleP
GYft3+MRPJttCNimqj/rWZBcZKAvSbZ2wv38zlXyXfj+M2D8W95kFjZms08axckStKzvwDzq5Z2t
pgfMMhjr+51dWOfG40IIDeQtcyIXC42FL+17lC/4cpO3OrK+9cZeGfLWtsS66znmcUEv04HVZ5KH
G1uQ4ZQwkTWsIx7S5zE3t1EA5WFyjqggbwG6fuqYjKoguk2a/M5VJK8rhn/J6F6Zkr8NqnVOzOKV
2X8FBcO+NhaPbZUny6YdPqaRMZf3EGaYFXj5oSPpd30+5btpml7LNuSmGXqnPHQRQtagktAyarW/
+/0G9HZz7Gv1rup4mzgETOjZtxYwHUIFsigDLqNcI9/OZD4StzaIV5u7rU4rA71+blUcPVz7pfbo
tD6m8IQROluuddlWJ8ZCP6T3GWxRcDAH6kcTLsiJ4jkIEapqHopHzyivhnGbOhHCVpIzy59QxOWm
FelN0ERfYzwch0FeiJkvFvG4qSkpw9qe4eKYnh0vvdWq5AXCz0mPpjPVNPqPiGWNnX5Y8C/JbUmH
deI622LkQtCkgoHeq3BF2ZE5sXeqLeg22jQ9jI5xi1cJg5IzHliXiE0+fo9QBvdWj9bJN+OdT7Yd
bRZnukPgvAsFN+mzG6dNjip0NzhwwTJle1d2xmHUg+dSEuIIqY5arrtvbPessRXm4uRmEAuoAVMw
PiQTd9/BSO8mdsuZ5zw3cCcWXNvporDjQ9bqG79vzgzo2+w8Zrggo2Tc4WuBzcGeKSdypiVFz4jH
p8nsHqxAfInIPPiufSvLWQ3uCB7UfKXNPSBIHJJvH2VknAyCVDWiDlsRfRs+aCUEBUHTHk2OeyrL
Zsf7O80JWVvJ9CdNvyIjwmZZgCFna3no6+A6ttZX0xUPMspxVLNaJBW4zp4QoH6oBBtOSDNDC/pB
2gfPMZxwBUbpMeXqYSRO7dFTqGCKetcS7NZ+9jIrnlBzH0iC5tmT57JoRvVaxhwREajcJic42Gc3
SuTCnqA3otdrWlij1Q+KYbMy6rNdTA91Vn5bk1/tjCDY6K2JF1AM68lz9nJ8MIsKoUTGQisYsUkb
R2tkGExc9UkNxcny3GLZd4fB1ZqlHK1DxHyBRXeGjM/vH9IgRp+JGmUIqGwiP1zHva02NiuFMJ7V
7O5rxt5cY6vi4f4f8X5wtx5+dOpsJdnru6K9uD1QDQXALdGfBQr1daJhOGqITDOn6eC5MSE31c08
2C8EKMm4QayVYcIaMPbubRJLvhiAY+fwWoI38mvGYAKPGnfAsEZyZpuXsdWbVcCNHu+eOiSBuqLr
3XUVeGnNf9TJ3LKhUQX2W14m36lkeqY6tipdYeGUj8gYn7HM9WAB6yJCyNHiTerOWYRq1wbBU52w
eo0M0NMe2/3eemZ5yAYco0t4p6ewYyc9u1qD9Y7hGDYSZTWhgLg5sbusMzGfZuCHZObfSGgx6Bfa
r74rH+4EZBBZCvYGwMBSgdiwqo7dZOF2gMXJEwRXWBC6TdxCfnbj0l7mpZxTJyy0NoL83NDcYZk7
VWZrrbnvkDqZ61fRevm2qdN7hA2EmxIsMLJnWynDCRZG7rzWU3POJu/BqNA2IcTcABu+94HwkYfI
x8J372y//Jy6IsAWT/RLFcpLGRfFJvadm4IE5QXTqZPWEjyLYh7p8TrD2lb7JHGYNmOSeGKmTd4Y
Th0bBZUlr9IcjtIx8GkLtOQtOuvRMjc+tqjzNFoviiTELsU0XZnlvUPeDuNW8ZFb5g7jlsORG771
IE23lEwUoZMEOjKiIDLUIWSHghdIuHOY7qG2SIIxKnj4bbgJzPLWnujkmuRZQevIB3zKgR/gDYq+
CKlPuZ0/aFP+RfLCkwgjNOB4E4bJ2OgCbWJXo0OTM32Ebg0lhVqlqsznc3UfsRFovk3odEsMpRxt
E4bk2p1u3cm8eAHOQ8vDApKD6UYPh6V64IyVbBJAo5kzXaPOV0KgSgPISb18Yl3KUx/7L92Eej8Y
FqP6yVpmXQgKJZ6MFcuM32ia+wnJ42rw3B/L3UetLA4xxD7qjI0zAnNwUWBVszmmIL64q7p1yZNy
YGKbRnBopI4CBqV53XA7aQcatqjdRvnk7Vo2lMirmgPjhrQSJKe446tt+s+5x8gIdTOyXgfxt2Cw
Fwwq3Loo25ZIcTlkcG+QOt3BLoQJ9AAPOk3CV7O25G4sm1VaarM3o1rpZbEmM+elUCkmF8uaS474
fWKRgD+G+XMfwKOQmMImSKF+JRdIrl4rIgshXungAllBaNmP8ojq0Bv9xS6f6HloKCMPr1NKv9cO
h7zoOQ3zx1iyWU/YQhgMRKJGLXLkKhCBZh7W5L2MqR0eugkLTgE5YEzMlzLv3jItOKugfCy06kpS
+nPVPpVZ+ZxwfOAKdmnMUbsXlvbtDDBCkZFSzZVpjUVnAD7VGfkW+MFP2qZIxpKELQ4eiYW042MC
cQlHSLSeJFQ3FNB2ZI2rzpHXNA5wIqDKdxOSeUvjPhXhA+GG3KBgsndPNcq0RdajyEdDUKyYLFKI
K8YWOJKsDkEt1mZ9ZZf2RxaVLwqS17yFwq7taP6y96xkyQ3WW4xWuCN1yeQjxzYhzZGJjxOidYG+
GnXUM2lp+95L75yA45C14o/dyUc9jLmvSd65qKYY1vUb3SK+l3IKzvVXgAeJeUkdYjESwaVJQUC4
HN1uLs5mj8uyL2AMBll5VqOPSZLhKLXWQcnZm6Cd6ZgmcFLkXVnOM+FTIcMweWmt4Jv51KueM7uq
c1RWkwmyM7K7Gy3jKkt1tsXtIOgQw/pAyv1V1em3n754CepYUXHztBpBG5NdKqh42H6qZVqEeyzP
UChj88WM6itl/GM3tGgK8odC+U8NK+s4m9h4Nve16b9N/k4p440G4iew2Mw3SbArdffSkpRdjc1F
/4GmnB/QBzisi/05LO6HoEX2n243zz1xT5nZRx+Ai8Qwn/HZhVnfrcgv3vamprapVDhGGNLAs7hT
LfV74zBsC5MfPPnTWnhIJf+LqPNajlSJsugXEQEkJnlVeStXcv1CqNXdeEhM4r5+FnUnZl4qVJJa
alVB5slz9l678usXnPH7AGHPOhkRoqpxYxBliEmOqNcS+9CkD4kOCJtT3iqOrWvhz1hISO3UbX6t
qKoj9KcrTEEmiXMvKMblumv1J0cdZ2e1zXFsFEt78WxO/cEOjGviU9kimFlF9hfIERoPXhmsDZTL
jNHhZsBXbObOW7US3YzjyRMsCWJcrabeu7X9h6Dm6WFsyXtPc/7wJT87q3l/mvl3YEi6XvDuw5pe
R4PaymeHoE+JciJp98YwP0/6VxoV+7bpmy198l8FLvZ6+qWZhnLWDL/b2WNK7fjvRQPBLPf6F+Vy
mMHF9WEj3X2I2/7sO8DB2oFsQvfsjGOyHsLqN5evS5Q1hS77ArTlTsB8jOqnwHnS4QkV3Fsp2t+j
SJ47+i0JwughC8ddZEffSenchjSipEeh3jJNU7UiNi76waahAPjB2urzN/LscEzObPSC5pTpFedJ
whupRPWHIGwyFlT5yDj7pSMziuUhIUyVWR/4+L9zj8jGwiQJhG3p2PiA81hmBaVAPvRPwgbI6HHT
uUur0I2+HBUe+gyRaaCpXSv53S8ZdKKLT3kAikNBVsRetGqj6S38q0OEaAWuk7Fnx4v6ftPpnCwR
Sog8Ock8uCDQ6+m++j+mMlrUkgsqfmS3h6LPPinptMOpAHX7AuYTUSxz1NQqzzICwECIwyVX/VMP
YiIfsWNMHCVX6cwRXQ76sff+avPXktz9WgkspDouUSRZvyLpk1DRj7/SPqSsGuQ196DS+0ibYJzY
0GVJqwlBNdm8++GQrLraZh9dbPseDac4mHfCFcVxIspbVvIdvhCBKU54kRbcBs88+DOdKB14dEkC
WrG8ZiIq/gQpyu6qPaIY01xMEax1Zupz/LF8UUPrigmiXUER+fbSD9Klnoy6s9apP5+acnql9P5e
uuhuxKzcRGTCf1jdau/TjMIf3Mz93oZvzEiXuj1L6MUVZ5OjoyjsP7iR6AJAXqdVJFdtPm2tZObk
W4qr19L9q0eoMS3pxDPHItIRmrWVupdh9MOVHryc7kYAf3kWR3sk+nlK0kNL9jh+QyzxLSimzGc2
H85g1Vz3uae2QL817ezA+Zl4m2v/i/iydO0XXbFXVfS4CDvMgKQkEpjt9BtEAsbINLlWHc0RkY6/
Q0uunZ6cOAR2xBJ6FhQSl6TsjARXJDFknHV/6pkceYiKyMCd32pG+he60Qe9CWM/j+DGrfAyo8/c
5YH8E74s75I7adp4YYheANSV6cJbq0kvN4vwRyEYX7kCP7dT/3MnDPSinv45GudzmMaXGRxOGoSv
DL4/DIQ//HkH0yvB/BVwKuyqAhWJ8j7zhFxVlftEtNm0bmKt16b9C+vdl2rEJ1EvKU4c7BV2MgeE
UM8v7ChIKqHtkITEgQ7GRQvOsfRTjlX+u5bs5trheNLly7gczVKgk2BdIxCKzb0t4mummWq2TDUH
MA/hoG6jyZtkgurxTAiMoNLJqE8guRXwkTVix6aK1r1b/TMQLCWzAh+l603utDtajYz5zHKLrR4F
KWcZ5TZUBSV227AdV17nbaHH0HSpW2z6lEeFmF5CG9Zxl/g/LgKLPcCiMn4xRGJSBqVLQ5sQoMQ+
2Ig1lshjfLT1BXlncmgaYAEVrf5IjQwDw9rGZsLToTqKRSM3mjHqpIoZr/EdNcLboyp7aaVcayBY
2vscsJmusAWIdWvJp4LZ6bFA+ytdePqeCp4Xgju9WWy/ir7jg+cT8Y7Ysoo+ejYGkrjzn5ijOvpB
zgTaypyDpeyN0XBMkCk7BkaBL9ugIYlw86khY+YQmRcYE1BxOmqakCXOakHzd5RCWUvpKRUztQz9
IZqV7MkxKLez6Zek8Nv5no1qnNdEG9StGun6g2yXU3mVPJgV4c0kpD+JhBFTpLd2odBVq1gDZLKY
hgX/hr4Nd2JgupKRntTBCKCS4uZ3sNYB8wpexwGfQ9sU3toJjSsE8fUwFafaQJacmmeScyDlBviM
MBSNphcdI07Rce3zZtcxlE1OAG2+Zijm7gLT2Dj5FB8SRdd7aHW7FTUkbAt93mLO9TouvS5E2lJ5
6dYNOf2zAB+4aKHv9O4LwbuSDLXojGiIfialNo13Ljg6ezjzy/Q65ygoEc7KVdgF+c7Pg88wANFT
MHAUNX6zTDUcohOVbEcn+ombnHDP0srXgnrlgXTG8mDaKaVsnCZb30yvjHo2iUOk9Nw+23oInuvC
lc/xPBYkCOL9a3ASlUX1r2mD+QXNJqltQ3saqvEZ6/CuHyfvohCKX7oqukBy+qBHidN+kBCxfTKc
R3FUywOcNFJENIft3P2rrbnYTtjvJoR5bGLyKSOjJYwW2WZrXMwlQycvrWAzVHZ3qsZK8wv5aMh9
CTW5+6Z4iAptH3GB5nsn1pyb0F07LoW4Qbcg1UkMZ90BkonD48lQhyZs/WMfs/NAInw0M/LZZ2H/
mrIqftKDRjmZyZyFp6i3Ji3utMrewiIj9MI4Z074TrirvckCRXvNxtHC/OOj6Zp+K5G4HaE6PlAp
srCGTFJ1MacXI/fEnnu33IBbfZ1SrAg2XZd+ZFIp048iMhaO2lR89tnXIlofsGRd8Gj6F85TzSmO
TCSmkBb9Zi9jq9mVaV8iPfRfB29ge+PAtfGR8z46IStoxcq1CKDda6lLzGBF363uT2XqqY2cYm9F
hmz36DJpPMQmgoHlmS80Nsnlo7ws8QnWxRdNe7zabg8YvucohZl7ue/blyBtTw5xFY8aDHUB0uXa
JwEHOE0vVCgk8MDdiNyuF28RwZlRSJ0tOd7HjoZYEwbHiLhl04pemW8b3Cy53nsZTcWCTQ9J55op
9A+5N/0Bk4O/FTYUkWjweT0HMPxJqS5d3lUPGCmwFEbyRbWMx0RIk3c2y28JC2BbJmFysKAuB7h0
LtnkNIipk3StbSR5BjNxETQ0ATmMdrWzZTLjIGmXmq5MhVc616z8KufP1hKEsjN8k0VXHKEkkv8y
4Ow1ffh/7XwVScTmjr7ywQUTPCESrTP5ytV8z3bOiHDkjGK1GovUcjnZNmAJNdQn1bRIJh32a8bT
Dlid+8vacKZfeTre8XY+m43yH0tXVAAW8Pt1lC5lMTRES1BPdgnxMz2ta8MLSbuOO9jaMP9wZTOK
m6MrwqIj2KHkGZs8BHeEo9PS1WZe+OhKwWjYZzfUsG3NNKL06vqD7u0PIb3yBXifbzfW1TXrc+hx
AOTE2O2TRMe3IPrK+rl9q11CSrxqfKwlLaws+Gzb6SKZXtxQiH0XDuu/GzcGwz8/+9ARKnBlBazD
KvsVhqk+FXEdb8mu+ICe8mGogBJQO+iMpDIYlbDHFp5/aAj52ZGgYDAlbKInC+eT0abqfH9mpHb0
VNsmcyXLALiEueZ4f8glDI68Bx4QDzER0nWfr2ZpYKmanWzLqBddJoSNzaTNdpMXytw5kMQ3Maf9
gnm3kKKn8DfEmZXw1FbztVMJdOgIKMis8ILoorY2PflXlLpufcZIT9c9+FZd+6+2UsIoqDrCBl6i
kv0lqsQ7ljyCo2tErDlelknVtzIDV4RWcWN71Z9+wIFDL+O9rvRvhtXGMa2YGPZNcK5py8RR254k
LX+yTIFlzDYZykY8bOG3nJIKRnyfuW80+YfVNrMUwnmrAhCNgzCc3F8JWUjRYL81rdz7DqJ3dT9W
tmh4CXzeLRGj49QhzYzjdp/lAguUwRlUpjgyKS5mt8Bo3lA3zQl0ljSj2Z3r+Gw73YtMEnsXJP7S
3XHeSun9dkLzOU9p8Yf5hCDArjZgdX/qd0OZX1Hn/7JbiczLrZ948WgvEGrVknjW25xAq8nn1TdJ
uCpRHKHHcTeU3wwLgk7vjaTCCaLKax7WVxvy4dZeaI80tMmUMXmvi/wIkqz5DMhmWrimyJoWZ1iS
PWbX2jMIoavYwNNmBaV8Y4LD2mtOGPiiYoIKcAe3eQCfNPBoumYIObiJadh2kKJIJD6lI7Vb+DGV
9hr4Azm4cX2Vw21ANU6Jww6MD3LVstxuuce5LWtawwbclaIcH524eyET+XF0S+/BOrFOJ7TB8Dw0
zlsC+hSNKXiPJj8Zfk0HnIkytvuQcPSCAGEi3926z9bsR28xXMGknDDzlWi7g+B1LsQLRtZ4a8/i
tfPsfD2rTRuPbxVKO8tfbPK9fQBT+9y67UcS219RBv2iLldmzaTEK5LigIQNIGCuSXx004+ql88j
f30HAPPgNOOz1bW3OZQGHGLjq2igZTaD/Bw767vU1evQDZ8Mfd+i6EAvwdjJrnoRI2rUUABGSq36
yOhM7/wuIzMv+jTNtnnpivZDIy1lCWBuJcQHY5AhGYzNIBSALAbpx9bgPXXEuHUaF4hL2TCZGtP+
DKq2wSZQpZtpDDlVWeYCbbbHJ20GvzNA8CRWuM056tGGjArVT9HW2HHd01Tgqw+EwRC0oold9Jzj
FG9w6pIc7FnZP/QaP5VPYQgyHN5Es8HXV9/6CVhKO8Yv/CLwL1wWa2LmP5dZNkk4hHvZ3EyeUdFc
suJPo5k+fRtNyoP/Q3bC7waE0KlqvG5nTjScLQCntVXKz9YU9S6tbLkzfPeLZCp66JDqyZgoXs2p
0WDbKUgVU9ht1NvBzoMUD7fLKTZEQP9x5ww3o2VyWADoP+IwpdanJVyG8KpwWa6dAa8P4QnOp5Wz
PE1h273w+6nHoes17G82kSwrQdVLIMm08VovfBAUbJ5bgTjXJBKGkBR0Peymvj2BcZqWmg4GdD3t
+pih9EgCFueE7ElztK7ofDevvoXs0KiaF2eeP8bIbS99ynIcFy66JSBYTmnghkUDi0yZRnEdjPvR
0u+MJbYE8gSrcqZIlX586EP9IhDyH4eiPs8NONS4TjtiXpcL29RQbYxVmuYtOCckzL3z0zskDIyc
rAvNfa/d6sICT3ElS1LkoRjVs2Wua5LkWhQy9GNJ5vB7a4vv4X1ALkUfJYNuFRL6BgB231uotBlh
NhmuUrzVNF2x+V3uD6S8uhdqLopvFp79FD7F2ZA8F4SQvMToDE4qmz4zV7RXpcsPm/MfFPX3QAQM
TobymtWpg9WJHAInyNWl7qJbYiKXsvoaX1UDPRttx1+/yMpTZdLjMx233La+8QvuIVIml3Kt0SdJ
C3XII+OAaHhYCRhm8PGYxfhfZATKbWqShDd4F7/4Msqif2ju0XgNHFpT4eGCYIztMmqPpTUf8yi7
du5A4HX7icYp3Bi8Ehrq6wrVTrnxF5CjCZ1GELO+EwUhlvSmGTsDwKq1qJ/TgElTW68yrvXr0DD5
6qvyVBSyxp0LbkKqdzn6/xap0a4MsAmnXrfVvXeZwgw0xVgRlG1oUj6T/URiRdo1vO7yXVHNoe6j
ipTVwTXFaWgq/7HNPoxKrL2ZUCplwP5lwemnxwGRfB3M1bbNKy5Tsz2BGHjREQFgNRyekmS7daH9
98ztAf4o9brETNlYH2Hdc27yAw95A+0bos2clVUUCAIYKxqECtFHcEFrcI7cDTOVHkbIP10tjppc
MTwlTbYTNgHgrda3YuTAjg+/eUC9wpYTSG/NvknOVJxeMnQoO7r2HM9Rr67bJG0IUK2KB6N1P/Jo
VBw/gRi6OYY5x/1JB86lZrjXdinPWegebGGGu3TLJICbw+u6tUl0sECKi3PAXTmNRKcoig2Ao/iR
G2TFpCNEKQ3/dYBsGLhzzmSY1kwKkwLucRLvxqTHOHXkYMd76x8SVr5c+SByKfKZTpZfTBYo00s6
9wGWa5ThDgYWSWKftxQd00kRXUu66rQ2oc/TpcX9ydDHOQw99r1I4Fm1/T+cXWAqiqWM6BRpDyXS
3YZ1M+4s5q2qH47ga05ZQWYSGIQQjkjl0jf0FcGl8+ggy7XnGyPOtVZljR0Dae3UinQnjfwzwdK0
GX33DTgpIrxx5IBMSmzfDhElik/UyiDenDrKgGoM/TktvgdjZDyAgiknsAe7bPZUuEiOY8OHYoAf
2ckc65ThDN42sUUwcEWenUHlESC0OHA1LLQqL3z3CYkRAyqIfEADBO7rlYg7F1SIaz1Oc2o9+qSn
uX3erk10lA+it5JTO7TJKaRE2pcTUM2MGKk8EFjuW31JbNBdOXThMfVuLU7vFZYWHPO2K48+W0+M
iX7bdf078nHevSroNjOD5Ctbid7QLWSlAK/RWWP0bOJWOmNB2+c0Ci6WWXZr4hh2pjURnEDQ3JrU
qqsu6ABMpmFtVVi/3RtRSVbcrLFjcaBu18cgGOtdz3VOLbko462xOubaSw9Nggxm9qcjsI4ZrxQf
uWB8/vso5h/IwZV5iRrHpV3rmriPh9R5yhu3vzWhycKvSDBnA+NS7Az9ntW0uJmrJheaBv07sTqc
O/3pyTfG9J1zw8yMK4yM4eaHsn9EYXOkW75uU4ZKbbIsj63lXej//5RzMbwFQ/GSkfW4C4b5hPX5
q8rjClhmNu+jlN4bzc3yHeOBt/UNZLZpIKI9CCcTDNTYb/scMKYpCGXvxrg4IsbJttqx563w54FI
JS9dV9lg7kbAUhi7B2p5FiyPE0QxUn5PYXJBivHhO9bGjMXvpnUmQjf6+j3L0SfUyVkVMr20+Pve
gyuQhIeRDWeVlHi1K99dgmyY3hgpdkqmBF0UFe9JUUuO9hPOLphujjHl7+hmvSengRFn5Pm70Yww
Mmz5LROTtmh6muT4p51RCzC/HXazLsDDaOyOsF/3sjPiZ9304d7kzxPNx2RhMkjirnjHYVQcnBHI
nK0YYed5JS995c3MOAfE9MsvBsxP41LR97z/5lx0BAJk1inwiM4KQyd793wBKkS4rNeIeN6TwGXV
d9fYVDrC7cdpbQdT8hQMw77wCA8okiaB5eL1rzgHN7DLd36by2eHvuDblPX7krPXrtKOs8oyGigm
/1G2FSS/CbuNnKLi4BopBHmuEByjHDymxxq99hW/hHqro+NcOelzjRxmNucbYIrwHDQI2it3+Jw9
TOyTfWTWhf/TCGhCYHBehT2s0qRP/xnhIDnXEOKT02l9Lw2IWeg02Yy6XOC31WJVT+m/CpLZCuE9
XHKLJl/HWnSwaPGTWE2XNUSVL3AQS1EM73VEwlmuR387O/CwIf6tkmpSh5xT29poLIYiPr0TesGb
nDikL7KaLh6a4hmOWupV5k7XKnwLuY9AAQfdQSunPpc2kjtyukyqBC6+icuMIFw6NHKk1zu7P1xQ
7pU31Hnv64XTooNHwfgf/ASREy2WEAAj2dCUKMAc+E4urt9AyVtfgI1harDuydSbwiu+XhSJA72r
WkJ+aTr7gV3affNDp9qmFr9/afHO8FceHJzVJ+nP+NKYwp6G+tdYTxbrPjROySkHPZN+CIIMHjyi
t8Uw/x2W/vhuLtK8nEwZzul8f6XKgmDQYql/sY1UJkqgPhv+WsztHsx8yK/FlGdH2zHrlYhN+83q
uaRT0wbbP6KK9vu/yhH+CRRicHT9sgYFmqPK76e/jTUCqjUgaGkzP6smoYO0NDHsbjJ2xhBjn1ie
EphbHAaJTDyD6Fo11fSYMTPvQF0f4jhwVt5yU4CANHaeB2zv/tSSPS/NXOM2iXPuGznrW2MHHyZ0
TLSXMfUTONgcBOTb4lLZwUeAjoVQ4Wg1EOWSoq12Y+fnGw5j3SFJvHg9ViLERNWcQowxmyn39i5q
v+eycqKtKbpma+ocdhNu3Gp2A34YSVZqKp03gy72hg71sFWqyB8b1d8qMms2fXoj0R5591QWb6Nf
RfvW4rKvc51zDE3ToyYqQg3G98zf+sIdtYEaUR4dGoYry2j7t74O85Pt8nLen+o2QqXKS/aQmCMu
WKZQR6yb8jSVkQWRG1ox8/r52I5Eed+fxsCViHmXpJkYtBXaWb8Z2WK6CIocgLzRgJv3SrS1k3ug
fHBX07I1uIwldjJW5MwvNxQEU7BhywKOgaR7NFX77jJnX4lOVQfmliQzqEQvLb0Ef3XUvRl6maWT
XbQNlqd+1WCxXahO97e7FF6xo/Rh+Lp8tcoNtTcsODX/NbhUORw8ywNAtPxkUaQu2x5klftPjvou
J7wIrsD9mw0dmxenFn/uz9zRJ/csTF/vz5K49EhuIpHh/l8iEPNF44y9P3MK1d7a9BoVqQnbEYxf
EA63+5fw/aybwrRf7s+KkGxfpcOn+4/0rfolt3xyPpfLFh7rT9N44nJ/FvnIPAPLqs73f4itFiaR
1ZGLvfz6MlfDCgPUTEnEP50p0NYZtgO2RL7a1wC6B1QWpMjzVYBmwabVBBTfX4JcVcG2CcKawyjf
bEiXIIuRm+f+1QacySF3GUbd/y1+i+7oWxL+5PLNQz06p76QjEWWn5wEZnFJkLvSGObFLTI6/mEf
vt1/sGOMzVMXEyZz/+v6JnlJQ4FiCAVIo61gHSZJ/6oW7HoZjW+zzqabGBeXzqPRC+8RBa199lnL
HjJkDUNSBc9asa8zO+dcGk/Ps6kuirP3yURNu2+n0Vr5NYG2rs+aX8XSvPHenywtEZBTWO6xKTpv
4/KXItYo9hZIvbXFQYNVKXJQcY0jTb3JIjnPQoAONxrxIMPtVlsJ5heyH0w8OAjnM0InStReXv6c
2dK45aNOX/ySKMVaRW/B8uDKL9FG5muSQNuq4T+UpbwS45wQIeDnoMvsgE5n3KMajF9BpP/N2eUv
5nJf09gEbDIQeO9yyl/fP+fiYVpGAfAWFouRvWxx3fzpj/1wMAWM1L7o5rdZzbsQoMVOOGTp3j9F
GcxgrCMCrOiUfLj/B9OECkE6xldmBd4udlsIdJWyngPcQl2Maef+kDhXgG3G6/0vlNG07SLk8mPr
Qd1OjRtJe+pBUcOsC1IAjYjxEUjgW+BgVkkYmJ9hx/U734zN9RwD8/AdyKJgXd2bQDe6xUvXbabl
X3S4mA5956LubKlzl6WM9pxztji7I7j38jffHTValeLp/kXhw13iFkfGAFvH1XH+htr/2MEBfHQ8
prYlpJCkUv/skJZC5IvxNifWazlU7dUoUUSHUf/kTQsTphLGvuIW9lNrpmXhMK9w3J1uiTn0ckZ2
oKrwywfMTYP+Gasl4/hlV5CVER3ymhzlsSv1DbJP9Fg3DhfLoz/M05sjRPDEpX2kn+9fWnf4Mr1B
X+18Pg8+Voi8L26cb68E2qC2J9V3HUEmZmVEk2gmHObr5HnO+z86KO3LqF2xp/3tEdk6Gw9VGHOg
1LSC0siLLgk+HAtUNLxdNA9LmEQQMaAg7Ty/RWkfbFM6Amunpp2fjNP3mHLnMLIc6ek/pkZ76aRN
kqCr2mdw+VuOsRNW0+QnpCh7HU2gX7JUORZ+tOrtuDNNB5hrZG+N/l34SIRmvwKvmi2mfctcpRnA
pmSZo7l4qbYi8KJNRxzHzS6/CzLAcHvof4agxRmOKr+ZDQUf0YR4N3AOifRgVxwv4rpqX7TxB2mO
/9posEYEp03IKDLqKU7sJZyoiqzzi3CD17xq5zXTaSJHNI5Ja/k/CQMqcNFz5PYUTLDl3XxFcOGH
2XA16/oVO6p5uz8Ym0l0CdknSbq/j/9MlbIKpTR6lj8igva0ghQZbI1GEKuZemtT3ZhM3ITS3SrQ
4uwxr8998lphYe4tXdjLVvtGx9nDvuHvRUAjkYjt7oDV7SAhrD5EQ0uxbsC8mMqgou0V1LcQEzm7
2xCw5avmVkZFxAEIl5Q3DR8WsMuLrP2ARAfk6oL2jOu81bIX15gwPdFZLe4WBv1R+9krw1y7EisT
IHn/WGjaR35VqJMTFzWeh9p47czSBAHUsHnk24QI9zd67QFM2kGs5dR/SYUFphBJcbp/u1suIiLT
fG/jzawbQhGraHgdjWJrUEDvIkNTeU9oQ8BbT9tUwM8vVfBouQae4tm5zYHh3JayCS3sjdvYhBrU
HM0p/dSWtxkziBaZDL2bbdpyHUsi6dCV+TduynITRO6zladfFdQSCCrVE8f6K20bhOiknI85LWFk
vyQ/db+COkj3nvT1q7bPNCHaG2V+9lL2HPEWGYF0wOq3GHgaaV8D0+33s088bVbDejY/KgZaaE87
+q7e1F/J0+iv949KAkOvsmo+lE2jlcYNymlWDWKLZIZXDk+USdu1Ta73h5TbaDP1+qlQzUfq+6Q2
TmNxjf/vo4ozL3iM+NCOxcWpNAKb+3cUy7fpHnt1FiQv2dBtGkpoqmQ+XcJEZlaa0BdPbdNYRwTN
BG7tHEudnyYMZatR0z8a6QheST6niVQFpwzd1VblEdW6g85LMr9PsEqnM5aSLhQsnCI9i+Qo0Yld
aFMxVKXVQphVUpPmNLScnEvOBcsXAvSg/33LsDw1aPuFI6TV++e7jl271OhXm/4zNzIOZbm0jqw5
//vR/XNIjYudPUWXeK6G4/2hwBSxZZP6FbvRZyyseisDq8PQktHEAALOoz+H3fH+2aCfUb7cn/dI
wbzsm3ov2hodVYs35eRjNs+dtt68Whe/egXJnxFXQl+lrN762DxMqs+eRYV1si9IQgKRvAtchE8d
zZP1OLXdRneD/YA6Tq9ROBLoMBKX6GHJ+U0I0l9NFPM+1AHYFSe0Dn1NT9dJ5+qLNwsKe9H9pjB0
UeZj062oz7YdjQZUhdRnNgcjLA9N+xxLtfeAhPJOyhM5Vc1hAnI15vnWHXBzTbTzam+yXpX0TzRK
sLk2VvDcjhCcvGGOn4w0j85ppwQNOzn8zh4No09+1XT7Ssjrazs1rBMjhv6JnNd/hMptGFTtAeE8
mZHw3q2Y+UxJlMRLQHNd+5GERlRxXhxFt+KSn1fNFTuaOCiIQwAaS3RQbZwdiij6bTe7qpPMbRjT
3mrCtdedbNI90YDjNmAOu5+Vu7XZLr/r4jMpjGVw5zvvRKvRdfmcu1r/NHnbrfJMVo8FkuuNnzpY
BhqVAetSzhmGPQ4UD8WfZYbu0R+ilxi9/SEGA7t2YKD/FuG7mBhpy8Rf143NxCmn/43pRG2Nevwy
1fLuTc2JFdq7IY/6tmjdcQYejScphAcSjYFDr0N8IrX9KEa4+xGvvIhzWku8Ko829qeWQQtmCkt/
MR3/oPsa/jUQ6UxuzxrO5Hoz2E5P3B1srDCl5xMQEWTU/afmUkAb0nvXDJvUzQU8Pi3fmXsDQiRV
LPAC9OR1ObsnYeAbFGmNt0gm1WWsbefdM76n3FWfTdYnp4aZ3UrGsLRK/JK6pAWcZ03AxQ84G+Oe
8eqzmiOmrL4imbpbokhgdsdRfoptizICFZeEMz1I3kuyIJE/22xykhFeG37EsMZ2aT3p8xymyJw6
Y5OrOL940KjpP4y/5xBtFaNjsEAFmpxhkqjakHeTy/vSNhHFatYIuZvLKXkImdElOdlNflci+0aK
kusq3fnZfB3r8DerO4h9uhcI/CQJrf60bxGWdbSTaZXPnBHp+TbPgiST7WwRGdF0qGcoionNhTG2
9pxylcfKPrqpQllqBwwgSP1FDcUErrFHH6HmvyQT7pkzkEdoGh+NcfRvaHS0w3yPnD8uYkDF7iLR
IpFw8AesqpZbrZapsxPP50yDRZQuBr7CEtvWoqeHrii90H8DqFKeOLfBhvbVKe5JGw3r1kc+T73o
T+n5/uBxPtk0DkDfUiZq4xLDyGJbC4xg0nxzBTjPwLROluW9yWrSOyJ0PIJZS/8MXTRAd4Lara3D
GvXz76mTmOZgN8280GCcbxK92qpHCAl+KY1PSJ/j0/0jU5HxpGT4BwWps/N8/TWVLUN2RWJzgYnr
lNhWfIqtMD65A3zjPsGFbTNfOJnLAyO74jRByD4anOhEVP73mf//Wp1M3+aIfGwSfJNAbnKczf5/
PwJf5uHZPFYjwaP18jDBzvTTqd1jvBYOGQzUgX1utf/9bNRv/t5P5cZffhPpXfs5JTLF0fZPMVjF
kXDSVe2LAF76UAHZRo/hJ5cmobtdlhwkOMixFpKoUJ2k0VWnusOf2qYMTnPFgMYbm4MfgVAJlgfT
9/qTGWZQQltg5EQgqQoIuAqE9lf2UF5cVXM+GuOcJhf7z1SK7/uzfqrz0/2j/3+4fy738usQmPHO
BBjtd+aprnqD4HJW06lCgxY3GcPZTkCBjie8Qp5b3DCBkzul9wES19P9wUL6CiIMKopTzcfZMOj0
Uexj2OgeSL+DyJraw8Ed2k27AM1B+KyDmXAPotMxk6bp6f7i3d+hNIm6Y0YjwFHG8NQbcUSIrJxf
jFQhUiLAbce6hWjVxcieT5X6cKyOCaI2/a/eD35kbky/edseaa9ZT2huMQoIEuOBkQAFqt/LAK6M
nOxX3VbiNHX66Nuz+7csAeNLr/0noJ1PWEuOSSmeGHXTAEdkSyvcMj5nPYuHqK3SbY1lfasTUkdq
Q5e3VKXn2F+0YqKqXwaRpBs6e/op7UGf9A2eZQ+Xyk4Aa74oASaGy/yXXTbDqaDXdqhdP8KL0mUn
5kPWXlm1fZ4FslGTQe/RVNXZxpwLJWMun5hiwskPQ/AMMyR2laNO/B/mzmM5diW91u+iOToSQMJN
NCiDciSrWLSbEwTdhknYhMfT66uW7o0rRdyBQhMN+kSf6HN2k1VA5m/W+lYGr4U6kaUgyM18tLd+
jqxnSnz5UgMxU6zXGcWt40xyzifpchxsHGeNfjS4PUdsc48L5gRLAkJ36L/GDK5GDk9xUzLgh8+g
jae4zs0NHiU+E4EbEdwHvUPl3GfQIPegMhRHSD0dLcfAEWhSxJN2bB+bzkI0PkTdXgvbJygK9bPW
cPh9A4JaZLKirG3Al3zmacdUT+vhQMxgWOUsiL0ql4cym5gfQCTZDha/PfNFYJ4SO9YscrU3veAr
WsAtJW4QPZrJhLea7V9RmPfylh1QufZZ1cQSoTXwr/A6CEi7/bd2GeYVcNBT3c1Q/nCPYw7sNqTY
iIfKmu4dDwdFEjWwPaIzvW/LEo0NcuIHb7dhCbmVGWU7Aj+bDHDs30pcrBr/3gT9J3Wme8slTqEg
iQvnXFi1SMnzyiF4CXjHPgNKLVxSRGoqi2dHst/NsWfkVrZTlX/g7Serc1YBcmdY+Jk5yodhid6H
OH9Mi4/Obpww6WW/ayllOR6sFWl8ya0cbi7KT8jwEiOpa4xfz470nslgEtfcFysS1utDAOM69JSb
fQYzgZ/jh+u7J/plYzWZhMZYU/1ERA0SB65oJ24YSBUYrtruPc4wb81GN+w6Fg48TYH3SbXBGSGy
kWHJtFvGejO2pAHGiihFu/glDulDm4esFGIbWYN3rCn75tjaBLXH7r7Ru9xD/xJE/YQJSXLOJ4t4
Y1gbdkmLfIdk3mfTfh6L5FQwTtizuW53KY+xwG2PxrbwZHKZGjyRWQaEG3eiDY+rdoPpUCtFbNcg
oQRr11vXlvHB7YSs4mpIL7mi79i0gLm4zmiX7Mg+iKi8Fik5gZ2yTpBWwcNKpDDJ0v2JWpPHIc3P
XmNWzwl+KHbX3nedOd/j2O7M24dXjYTKRaLgzDIf8M4R6eKJOoQFsbZJ1ljFRQMS28LR5HQghjt4
k/LmXEO3s1JZaiNCzpd7ENVglJtu11bVX4cNcufs5mDYDnlOrUaj0zQAsAaGcrqMfkYwwAU6VeJZ
rws61x3bHdJQWD8A/THYs3n1viys+ujOdLvzXOdrbdws6OAdzUDD+izM/GhAG/eWdJPcpBxpAOKT
Kddv6/+4WXD1R1uGBFjyqOqoC6XvxPuxLEl9tu6g2Pb3ALj0usSIfvsXeT0BvPA2ixgbgEiLr6LG
ijnmZK+Y4ADP8OnJW0GAmeJaNmP4fmnLRxW1SFBmxIarZtZBSDx4upnTCKLaXIkVMOCRVhSXaOXi
V5cdTO2lM+9cMUE1BRsOfwGAao2yEm+RhTYt/UI/zItTUePEOBfaAYJw7b2PgyBRvNWSIS/BOUDi
ww5fBALO5qWqix5x9SGXYFQNEO2grhuf3rbx73vGSk3sP3j5Q4Bu5wGTmHcP82sGWr/3U/TCYEj5
yahAXEisXddHBGr0pcuUwik3wwCR4KnxlITmRHhvMphsLLR/KV2IxgEZ7RkWwId//oUs38HeJfMi
Tzoe5TqOUnCIZY5Nolb5jqgBhPGesnaD6wXrVmanAvcYGz7Te/jnXxSliDm13dEtHoOGPgfDJMfu
V+9/5Dx63NmqWkOAeRTd4JziVh3w0QUuEIdCX4Ehl1umPV8Wlf9rHbOLbzYAcDGJGaepcPgKRl8f
8BV+ZdgNt6NWKIsJHxa9Y2/NlLoTENfFSQnzqwlaKHPOZsEPAqYJSJX27sCysftwe6bXhA/Urfvq
tSnT7+C9rgzvfuGVHIP6YYpYNrcKWwXzV+KOF+hjgZgIqElwDY1ltklSpO6emD6NW8RWl9ZvSDan
0ALgkufpHDo+2BwttxEpVwgnrLc5gUdL/lxq0LL6ZZreu0F25peOMqglNy8Zt16Fgh9/0lM0iW8n
NbuvCnwxwjQ/xCGWr5ImRQEl/BEaUSu3tSfPtqHIcpTwDYJy7bjGPjuy/x5XLJP1eTQZCedQJjZL
jJwbGtPCTSd/jSSCMZZUu3RKIvTXfJ+jrP+4ea5pkGGiG8ZTYCQ/oktsDjxc93aq3ryeeIsCvjrB
Bne96FB6IP7JsxPJUiJUsYXCufThTiDHs1CXhEvqPixF/5fRAhzvIvuNayfYcTjR3CQ//GrmNu/Y
MRcMPo9LYP3AW0Q/5IhrlUcMqvh6V/h18KNhfugEdBPhtn8mMBU8yOTMpMYhFbfQibnoX0YiUyHS
xOdSoUfmHxFiyV4lU4XZHzmy53bZLXH3hWJ83wYN1zMM+xXjgDIs3BwJZ5q8TqaIT8kCqHlo069Z
iC+DyQa8GyoFG2BNQLwMq5lNVxfZtiN9NiiACItbBEmALJQb6m6oPLK8IqKQeW84LrTEaKOhBaxw
VaBlROySZI1PoqIP2ZAwNjaE2MmTeQdLYe1q+wJHAMWZdeII2ZA0g1QA6+acmX3oRQMMZcnlWCV0
aynDkrqTL6MRX7zc/rJlBpO9HjzGl4ZCZ1U99Ub8opaGrXyxsIBzQBY1i8Gi0XqJ3OYtIQtaz9bf
5JYthkl/nS/Bp83mBdWy+pAgCZSp9HMPoy8R1RUCzzNANtLXTfmJN5PMOZ/RVE34Eu9hYDc/icFu
LYGsbgzltKFJeOwD8CVzEUaevkPOYB3wx/Jjz/eiZWI4pqm/jTLiCztDohsGzTXScsQ5fDEfgKUd
EfboFtT1y4H1NImrLVwu2+0+DYvrAmzQwlXkkB/oUlUErMBFeTD9BkMf741Cgx5GTX3PFiU5qKh4
8hBV3P4s4Mq9lXnhkwJPRZkKo3cOPuIew1+uRU5Ko/vsuTPjrxslmun9N5ofHAvdzBhKn0ggXQPa
ALOb0F3AMN64tjomccqMrvD6dRmMd63zqazk6PZOhuIhfssr/T65lKVOoFHZj+2FV2eLIElyt6Vf
rYVNqTXEsAmcnzbGRd/Owb5OKuawfOv6vuozRjlReV4SW6xzxrm7OMMRghYG8w+QxxbntSIl2Z96
GGAepWGuon2GamNfpGnBpddwyxLUTUrQJ2eODOXgYwDvwrZdKDjzIVpnNj6oikGRcsw7CxKDPXEe
orEtyydEVy6cwOCVDWAFIZuMz8atPkwT5/PNLuYm/T0BYPzgGexnBvANZwlFh68vs8nD3brdH0VF
DFu8PTPRew5U9NDa7LfQEGyslITMngHUaoLVDnzafAWicbN2j2eZI2SpDZKL9V/qQoDI9pF/0l5l
TVvicCaQN+52zuL/mE7HDy/rD923d+VMJFljlOee5OqVZzBjR3yKYK8jMLD0qrC+bysSVslfv0us
+7JnxtA69Ad4yy6TAPOesC5jkHkyqhZiTE2cPQywQWH+bpeXMfpDrO+NfcW95PgCdDihgfliXAi2
wjnuasqo4q1lElRLo+cx95gbIt/kCwWLVm3SYFnjQEFc1yJNFkb05OfjixigTeKCbNeLDgjOnLx2
7TtAraPm0At3QgZLZJQVTEDGRmuHyZgSJd0m7vKD0vCFPGrMonnxWAuzWHuJe2+0vNjd0G6N3rrn
G/E4dgpSOdEJjVb+CWrg3fYPCQ5KwUqH/Dp6Ct9hwBhzXWZRwugRgUHL4EPmcivSGNdXi0mYwU9b
5VuJGHTFZnjNQEmShkOahDASjT7WDRuykUGgnJ3YeL9FVMog+6BnSTABXNN6OdA3/OXt4UNucCKX
nBS+yzXZl/IjdmHmzT68SX3SCcHsdfTXdZurEByVOOOyMrgUif8+BuNh6dGM5tCeEaI+x2X3dyp3
fSC4VfGHwRlo6UOOi5V+TdSHbYQBEO8wA/DuEncPveMwtZ0lQ1Tzw+6JDga2tFq0uJ1U5EfhcGLo
LMOGTkHYJZaQSjsb3SLBTIQJFmhivE7QT7G88km/z4r/X5KjOB+KixWQs2YBOEHk4bw1WFMbZFWt
w8auIQBnO8zOFUHnd/DrGESnz6TJrzI874CsMTSoEGWpdagD7wi44o40jA+sr8EOUlazJYsGxqHV
Ewzi9uupCdAVyOsY9I8G4ArS6MFBSdqVaHqKXAGKtrDVWkXxV4Yv3EcxkHDyjrpj5By3X0FCTFZd
UzcQxNBu+jx6QvsEAg6HMOYpolEUX1AEprDk9Gbzo9aTG/KkeDgYOnbYiv6vBJSIzQkbNmo8YyLo
6beMaUKNzwTnO6slyBh191d55TVO+hbeRLmtC4YVHQh5Pm9tdNfUcu6cuHqRyXDlULKSJLTx2VCp
KWA9zxTGGHaudT+9Btl8tIqup0ScL5yyd2XnYVnlAB0zsbYS72IX8zEpuCYs3aALa3nn7cOincdY
lwAUkk3slaxSHntBHojOYSO34RLTa4h5YabEHj/ys4dEWvyveJzqieg9q3zzAw6A1uyPHCZUi+43
IpwHsbTnDh3FyL7Piou/HerZLXyjZxkg/EfI8SV7/e2S79XFvJJZvYld0a3MhefO7WCMwiDEm3ot
ue9xPnw57vIOUJ82zjawgupNNU4UnVa96ubljjklFzl8mQi2cGgjup0n+cGgAIA0Z1yHP/YWPqHQ
Kkf+sY7YqLvi6CQNIioSmMs0LM1hlwxn20kPAFn2gfSe8o86YTQaOaO5JWj40mUGRjJiIYbaLPaL
Wf7prYjMICuJtovNH29brg+3merVKvI+dAzKb93jzKfvzinALzmBBoiYMdf45YFRUwPEBVZGACIq
R4q1T3sCxsr3TA90Y011GkQn8Izx2fDFCFnDdCtKEqVYDzVJ8Br32tlRuvAyQRlqa7c69EE4Bf17
Qwzbnos2R29/6hFeEYQARsQx34d+2HsjpNQaw/NWWeXRRfu5KauOjq8jJZkTblpbenydiVz493lA
qsQ+jjoWiAoZfruM28BWlxthGKwGzpCMmCs8fN3pFutSpS7OkBHFSVQccisa7tMR00T3x9PDrsAj
sldj0YHcXlzyF6xmP5cxYkRPfHsQzLccdWGuYFBBGK24Tg/z5AO1AzK0iqP6VPqQQpep/PHTW6GB
HnDdccCvZ1W8jhaak0TYxB8Nh/rmUmojmBxtAEqEnVwxJYptAJ3yiKxSgwJkFsyQyX0epx4quCLE
y4TcgVxg2U4G7cxM0b410owgZykfmsh4j3w1UaCidzLYTVGHIABI4r3ZCpqwZO+64EEcdko7fER3
ykPghsDkUT7McH3uPKM6jkHOqWNHiPi7AIvIqFE9Gp0ZapfsMaTkYTc3u6aVqE7t3F5PBedY7SCH
yXqUhn2yR/B+imob9lTHPZMIdbHR7+oK0BFCbjb9N2xrglbCbZwNTsP0XoweTxAeqxXSmA9r0kAE
KYhQM23TwIhYSMVEm2Us+avqPWKQDIU7oESXj2IE+lR0qHM9a3qzJexGlCIGoJyu2HpewMYmJWWy
wtJ9o3Q7S8Ck3yCfQ1rd1jSoU+M22Hg5lE/tG682dfQkhv4JLXot643kdoFoEd0BUyNWd5D4Y0Ru
rrMSYg1wGxCyjsWK0xJFmNswT6N4fiBY4JQrYCDFfMmAUB9i9JA8HkCIVPVWoCxHiuzEtOfaBUyI
HtdkVPXYsIfTxuBsgB7kBMYScuE6yZ/FodQKgFn0JUNEvF28Bdjuuav+oJ3YBUt9bzqpvXHYtWwq
y/Zu/IuR2oQXzc8UQXGmGyL0NPFAl+VWkc+3xzlH3WR8j5Hb7qXoED2aW80uea6keAsCQqBa8IU+
ejfWeX/8pYF4dzNeCpDjxgR5gFSkVTaDsE0LBBTMHj5a9r+31Q1TKg1QbJGXYjGdja28D97ngCz2
wsDfZI/C2tJGWXa+y/B9cB1FEOg8+SZG/FSFxbfs88yDXW/8kr6vRTSdq9YDAMf41e/HlyimNgUe
pXyThPb5lvZWxKTp3Zomt/PEbuA6xdE1rPspJ6dmaA5zwhJL4JPjs9sa/jyDyCswxKX6vpPxvHXi
5ZaDiOBIR5hgiQVaob44uVbwWxILuitr9bNk5KKmuudWEf5qZHgGLqsJl0r8jA2/cUWin4DdymwK
GZxDUCleKgLZ7RxzS+lPnD1ABKE0gWcbH/O0tLZ1puXK5VOUDdIs6KXw4J3o1cE9ctfP+sEik+DB
NJwTDcRGM4+685JypKcl7CxVHuWhHYeWo57SMfZWIyTHNQij539SAeau3sZGOu/cxQpJG+caYhm0
FQje10WVlJuMz3ENrRCthds/unyCTv8CfeZBT50NIskESVb7GVIDdXSaMJD0jZ1P0mfb/5oxllOb
pFxIvwOuEI1HlQ1Sfyta8NNKxlfbwjAaLqKC5JYIX9lcscjTQf2GbxnqhKG3WY050L+laYlpeYzY
ThzgCjzqgDwAZgwtQljqTi8bYdBGsAbSTJwKM3vAEqJfo8nod2oklahnebwp5vJUGxSeVfxlpNE3
TLOT3VbTq5rfYtQzGBnZUwQzdXheADiJ1YLUi0BxaN1uxT7GV4fYyu7nIntkWew8dbeQP3sJvJA4
HeF0wzGdlzAdiyx04/yng4bVkrD+7AXQi10SUdxbPT0o+ym1BDrw4SIXlIwom+hjFpAJNe6pxjF+
KApOS4BZsKT6gfmcEbRsNFffghhnGfq7Q/I9ZB6pCWUUHX3preqEKDx7mbdNSjps5dzyC/AaFzZR
yxFo+25OmSHHzR/umXuy4VFOj92D0RehnxD7rQvu6grQ2NbtrAlLwiTWTsJOhy4x2vSG9yFtV26I
euu2ZcchsHgQTht73FPtfQRBDxsKsyz8IeeM/KvbVFWQUq0Wcq2lh+QZDZmjyx95WhjnrWnHhh0i
3DuRgyjKUHMUuVhOaQCGjPLkQFQ0u++lkXsEFGABGRCB1cRBuVhDsZ6i5JrnxWbok+axbzcQK3gx
W0fDnHjOqwDqdCTaQ1MpPJEjI55K79KmcneKd7p3HXQN475M4wMKBHfHiDVaE2nnmuV7Gt9ZTdce
ZF/8RU3wxbbmyeVfIv4H16dz287O7uvAvvSmMZjXddM9Z2RNrJK4OUeOGPbFbU8yYtewg+bRK8li
0iJ7GXjb+RqLp3G6W/ypvjVw+3K6yec0wvTUHu9Tg6HGjCzFl+TKEzbMoozA89Dr5TvXwZpZU/Rn
rJIX2L526ChoO9YMXW9Ji6OXIIeoDbGL+UAgduK7AxPtgzzPjV07GgmwUOST+IMx5xk4X6BI92dN
4kCL68LFKfs4LS3ZSqrlFYNVhTe8g8BSQdLui40ISHU1eUN2EocBBJunIY1Q8nYYuYTj0T+qtSFi
RCNDgsgBxXufVD+10NvGtN+8IO05xAbm4dTp1YA9RRnbRSO+uY06t0EDBUsyM0/tGrvEyFVYTu+5
Ar9EwU/MwGYwqr2065+COwfYDKf4jR1cnyeIVwfiow/s7LdOlJ/bMX2ImFQTmMb43RDchVVu3o+L
+5QhTCS1EvJDUcGyiVuGn3XPjsvlEqbVEVvMwbepgEf3AbJ46NDsl0vgMwJsz6lleKGqW+ihl6Vu
PizZMtjGhL4qm5OdqXGbcrisjAypRGmig7L3FXK9m1MCWj3TL7MtL5NvfdUxNB3TZEe3wPzwohL5
lF0fsoJXCjhPCdcS8sMADt2wGP17PYAGUSIBFA6/y4COP4h+CybuSCpcnAwBE4lcet7OLKKHwEC6
7xNXvFVN+s5sjEFetoSeDlCwxX+rHvQt+fCn0XOK0HGW93xMv1TZgHhvCHgRmWDjO3NnFpxCTVxu
BBV3jdiGQ9BXO9js1cNUUA2Rb3fBncPSmMB2C2ZSUjP/jEy2OPWNBTC2+rOxCpw2Q39AtJuEymOw
2yxnRzXRA7lg/CWxnWNa94/mwDlmt+5eVanaW6Z5AKgL5lYwwq6KivJYVJ9jZrIlHDV/NmQrfm+b
wWZBcKhKM9QCOh1e5iU4zaTGs/uB8dJ4Fp1Dl5+W2fWYQ0iw5ICpjxFX8aNTIwyPYxT0wM+qhQUk
SxLMbMYXWaHONgGFTUqVdcmN8jeHO/LQar1V8jbOTJsPYVVkd6N7n+VLX9rmY+ak1mOfdsU9hOU7
hBTlQS2Guypj5b3Ec7yPTEaHNdF3LoP6xp+mgzlC9PARvLp9t0rZWXOZTeyfswlDAUNuH4+LVds9
EJnK3SoUXWdRed6x77pjQBJtn7Az57XfLqO41OXwyRiTPGuuVZrgF6A65bq8SWXS+r1TqoPVxd0u
gw93QnHCL/wrgpC8bbUbBNRPh7S20FJ48q3Zw8w17LWjLpOrkxPOeEt9yqlEv1zXjDE6FXLGHTGT
wycMWHku8U/bN6GW7RFx85czpAgEhuGE8IYNEG6N3VjC9E4c9hgVMqsyyj+MnmVnGTefc2q/+xaO
VwhQpH15yfBkOt6l97EHwlkiJ8OujiT9ZfubOOCU6I6hyfKYafwKA1Ioemr+1OnZbNgCNwVB54n1
yUZJsFcgZsVyl2xHd3LW+KGHxJwQ9HhgnBmsLbmAq+WQWJYny1PQY+qJxCcnykf6HXgKqoHk+o5k
F7q3FJZEWCFqI7kyey/dt1x1zo3c5wYAVf7lvx0h9j8JB/t/s8H+dfdb3RK42v+aM/a/MUGMeC+i
1v4/CWJrfgtKpf+cOca/8e8hYqb7DzPgaADK7tuYWD3r/4SI+f+QIFRMYVpMLYSLV/v/hoiZ9j+Q
exIrhk+DFt10Sf76jxAx8x8uLRnbNVYAcAQsK/hvhYiZgfdfQsRMEx1NQIqZGwSub9r2fw4RE4mb
4wa0wiH27426CYvGybetTBXedfqICCX7Fgs9W7XtmPYg/sewZBOYV6C15MTkIJFf3MBft3GKa3Wb
qKOgGmK32EhGbetE5YdGgCu1tEItPuOztOUvK9znvkqZ9jQJmi9kGBR3PQF6gESFlOaqHvInNrLL
sWs1p7qN0z9p3oVUTCJcTG9t/FRYwJpyW66XQtYP9q2Zp1BvYOCEdRf/aYaYHbmHwRSDUFJLNLD1
1XQcsHMSC6Myfnujeg4GdhxT5WEK19SljGxXcV4cl3T+qFXzJx6ZTTBgLXZ9zTAByfDWw/ZaTLQK
bMz3ainem6jcg8MfNxlq8tXApi3CFhsW9rTujbLc+7OPoWZUOS4ZH1mlCyI5CAd50BC01pFjzky1
O4IoyClMvfdeLTO9tbTCNPC200B/upBjj8r3iAZ77ZlsgmRDbiuk6MiaP2GHx9yTeUsjYxS32MLa
77YZJhazi51DMlZhavXn2GX2bzp2sbHGgm+ve1q84iJpe1foO+O1dtXJY7ohSEMg1PF3RO6/JwUu
1C92Uz2D7Usqtq0FLFncF2FeZc85+MN0nJ9Hf7rGuns1KJV2GCwgrnrxrqP5safxpEGDvk+jPMw9
ZES99GRt5Q7elVjujIzgosR684jX3poSzjQyGBHWBK161vBMFHp6ZwmBIGj4lrNdYwlh5wG3ZzVo
giqCJNvaKZgPabWPKE43XudxwsvhJ16a26eRbBzizIoAzyNVnn3HJ0WoN+o7RsqWm/7p0n9+I8ZX
L723tHDjNY6QCpiBeHDKj9m+SUDn9q9Rg8/mil2aZWNPLNMnm3lzqkgFWjBXVNZxmsq3hKzkHfCB
Dhm+Q9eDzINsOPCMCiJLXz+Y6Q0lF/kn02F6VDVTAlUlP9w4eSs7E/kWQ9wBrqS/7X0QOPHU3Vkk
z28y/Tyxd9iQ5nm/zOonA/tEZzTyM5XIr3GnB8WVPjQcivKzrkmki40TMail9reyrQ8yGddBpV+A
kLDTISuvc/VX3dEIsF0HLrDHqHeVIMRX3Ge3533wsD9jlY1Xsx1qNT9BCCKbOM1stAXC2UaaHhKp
pE2xXKcg5xSuoI3HqIbF4xQZ5+YmuJqZHrsk3VDQmnLX6p7PhNzcdDa7Ayl5j7PLTSY16B78kCGX
twmyEhBYsQAf0IXxhVP8BU8XFs+OtbcTkRbNcseOOCciebGW+NrevNqe3A4BdIbZEfUK64GJt+wh
nbE5eUxmWkMdOwf5UJQ5TCZXC9+7uvOyejdQy/QDnUmvUhQ4tK2y4+8S8tN2U7UBHP5c+t2jZ/jl
1fHyfVbY5KxZo0PhTxGuVbvhDYLxqVRoQJefKkLeSvUMjmeXuc2CJS85JrZ1SpouC9G4HG4Bhqln
/db05WsSuKm/yScDdRlwgPI7yjTDFVDSqfF0DoRE6WgmrrSwv/zxj99WF3P07jsiXa6tZQhMXeq7
iQZEeChuCqSGxwG10FZ26QiQv0Vr/tabnFM1eXh+rU+GjL373ArWiKjPhjX3f815wA+XekfUafe5
gxesYPGR6+I+1qm1JWCo31EdVUSN8WWOYAc3hulBsxcYGRkHcQvE2noy0eHCDzG6z06ORzDv1Z1M
sMxA3Z/Urf5x3ruWz81marGGhVJtfdwQrYIlqmpmoMrQD60STagmJtL6BCzHPU1ZNG7R+KRHN2iv
gsyysKpMB82eVqQXN9WBXmhPBGPJOadpoIQJeKeUwX5Usr+virYMUVIPj2X7NCU4OoKKN5hcROfg
3OQ9BbrxHbLSs0mng5YK/p2J4veD+cOrGixzhaH3zpG2eDDm7yj7TlSl/tisdZwkMzfjKNQGuQOu
zJY3m7zAla6bL5nn6jFSvXvOk7hYKRGrS54Fr83OTGhs2pHe2hz9l8JzX4VRf7jcZQx89clmVMUG
PQe/IrviglOJD29gE1r67A782DbPwix/DOAc5GX4G+Ej57JnwvtuJadkkzotCZTE25PDxg9odfNu
EygI5HDhMhZyW7RX0yfOO0fbCsxo1VacMaQ13OO7aHgAWIh5stU7rGB5H7DTJCy8lVc1EdUjNfs9
Q7tvTXJf6Je85wTt/ZZpQ7vpYu8X6HO+cZlz52m6NnLyhGkQfeN2yWXsdydScz1r3DuWGyIVB6Ce
pdxhRXwtIfM5mfmTKwYLvvFX1uaVcJsEZ4r7dyaNLdO52rrF9FIiVAvm9G/nM5CaUsp9AqXuRl65
iH73xkc1cs8Gj07LV2A+Rgx89RsUnRAM97ZrnWWpQnMyvqukhzOfFy9CZz9d8JHYyUu6YE+Y3OnO
T9y/ChONG++F/mHW/EcbxPvAsogOEXtD1BJ715m3IiKLuECDdGjWTVAdh6naOcUWaztv0V3Vs+tF
IX61jBLhCQM1xCnGl6rZQhjFIlcFrACP0Z+HOYPlGR9GsJTnjnF6VRJNQ3F0ze30msfAetHeVJHF
FE/nIf3H/VTED6538XxCZxSMIpSwaKmvZEwfo2T86oh+wfM8HI3C/fKIcM+N8YkUeU5td3oXBHak
2XApPWCjogzuGU9vsFoeW9m/j1G+nVX77foDN2vVrPVI4kLH6jFp+NAJPyY6euzqdclOLuNkXg1+
/BejZcmom8OU04JcpLxl/MfOupJ8RwQCPSVNj+w4cc59BDdT2+dhLs/K5hG0k+7UEAVH7OEnjHhy
1zXLhGYeGXGbBV1M/U0aH6IDjGnIlLuj1eUWICt33WnqSKvL2P5EuMhrOcIs4e9ywnI4T8cFFuxS
hgDzhrVjqq8MhWX5rez5SRbpl53x5nU15g2aeTOOKVfNa6lcArBqY9c8jqUwdnPONAcTPE+tlTH+
bI/5lLwMdpvtiBRf+0H7GqQmm4QE/1lKVtIS/fpydLZ4Jt4L5G7Yg+Z97A/3rg8L1PGLZNV5DatE
Riakbn0MDvmF1BnOZ8Vdxqomijk1GHTx8xAbAIimibI1QTG77JYoo+f5vfObY9VyKjiCHtUYJ9Cx
bdhCE0+y2qbAqt4Wkb7rhrv9Fm7qkJdAb1m8EK7juT5KKN/9tGZ9EC6xJMXA08PCY1z18RtS/dVY
0ESOpvuBgQKPG6PJUi4X2vzNbD/Syr7zam5ZvHbrgugHZ4TgZrJ921Eu4Xp10rCIi7MqubiSzP8Y
3QdzeI/t6K4OqGGxWxShl5UvRHx8CVGvqxRMEdkAuB4pKlYxpzJfhvmFtvhbKlKJXM5rzDJk0IOy
JuB3XsVbpxw/xdiVayA6XMT+s+kAJ83czz7TCBNq8dUm1UUJba2gfpahe9fOLpwRQ8CqMbyNLtD8
MMS7KjePdqVXO6vUMC76lk6WDmBgtbv86eUtooz40g7mkeaaRUQNNd/OT3pwKSlq8bTkcMxNu171
EK1cg9zAMeahzhGY1xFRjpJFnLRTGAUANlcmfNpJsmXWHmp44GeXobjd++XBTpwayxwaHTNF8xDL
b3Y/JUNO+3diUoCP1jggBOZQr7/Q2hcInu3HsTff+5ovDzAxdzhpiaw6mIJB2H7PuQJJV6D21g1O
AUDIeVseMKZDTgPQuUstle1ESREP4Wnxix2120vfi0cQ9CmIj/Ijw5pLbPIMP40gAThVhxyPAS65
mfkVEhQDrsB6FOXEDhqYEaislc8u3qD73Whw7Dc5W70zKurgtKumbTDy/hiB96syIU/4QNaWDXBL
S59nSKE2Y+X1PXhRdzbI8USpFo65/5xHHeFibh9Wig1FxtztiLTmksf2eS5x1wfwg1cG3JFmKoAb
FBXUgJh1PwTi8+0/qcMqNe0mn2MuUqc8jk+zl9hIGDmbizy+IicgXfAmA6u684wEHdITE6bS4NUy
+SGxD8IjL/LfpTXuEkWM8dQzYr6N73fW5OcEwbxHFJZw2Kp0i5ILXXPNvzLHawzg6QlwZ5fO/b6s
wR5LjcD3edDxsIM4FuMuidgVT5x0C9jmPHXy9b9xdB7LjWNLEP0iRMCbLQl6UaK82SBarRG8x4X7
+jnVi9eLNzNqiiSAW5WZJ+nCYigFC5EXc7qrc39vgkAMB73+MqVTtJrYoGkPwzBr78mYXRt8N2S4
nmnVfltNPiAvTglvPxSuxwPcGS8tRkPgie5dKx6rzPSenAZTfIcOOufDB+6ULwzJNori3ejkirw0
g1bFFiBsEn2L3KVwGMX7oR9O7cyEQUKgelImSW6H+WZLFcRxJj9xzlyMJO3iVcAOhq3fMhgMkIJu
/IzITb5SJEUE27zbV213s4b6IacdiUm9xb/p1R/Vul+HFFv62BwVD5stBiRiz1USVk0VbfguZmYb
dlnJOz7QJ9N6KI16n7xZTRVA0Brjvadbj7p/WWt+a5ANFS/e4zxuVGrP+eG5II+/H6oKtFheUMkH
MBV1PFLP0aiCc5AWdzbFV3Uxla9esspegWSIyspXVRy70WC0Nl13X1s4kPKkU/h5xnyf04nb+0Rr
1Goie4PWzyZGMaM3T5TSvgwWpSWRkz7XNQ0usQqwbuvkDEZj3XEG+wIXRFEUi2Odd3zXmjy26Aq9
cbtOhr4KV4ekFSZbd4fkgi0fZ0hjOuE0PmGpJAOVDNeOBqGlX96MeWYoyvhxTVE9zn751ko/X+Vg
kc0IZsGxWmGYAkSQZpn3kYA2fQ/0oTUTxR/K4LGxpvLUpWEtgQ8z9w+Lk8WEhNidwzC5q7vYuQaL
yXha33DcvjYDD6fSn7npZPG1Agm+JavziWdmS+rprUjozs5VsXMT41bHWXIkywXmisrliMryxqwf
EjpsctM/RDXYflZgx36Fk0D9KukB6oijeVwebK9KWBRvuNs8s0qJiHlkaHENPeWF525SzgIHVM8D
biekrySMPN5o5RYPU5NzcfO9ccEV8bW8cULHcFsOkm+xHnrMTJm9fJhdcY26/tr6Th16jnUhXkaB
8TQcYWns/TkngFftF1sDeJ60E8Dj5Yhb/Rb0JGy8oghOlLnl52m0+Opy0bTd37kdtPssj38C67/e
XcKpaCBrEQ+KZtoZ9NjEQ68uhGx68GMIRTNWQnRkzH3NZYCFkDfeb57Fip4KFfCKeWrOWXfLS+Om
gKJt2rM/ZIkgRotQTq+awSdrt281nwdS/GPsyou1s/oCRamTg3Jvjpdlme6SkTwKWd1hi5Ev1OfP
yW4fqFtxeRjhpbJg68N6dCdn2mhdH7LDGvdY7TnQzJgqJueDqp0/XhHDOVP1V8GihHEK9388TOh9
szpAsAHQl80XA9gk+y9qFxtFvRfg4jb7abTsaZCtfMV6PmdN3wuruHYIQa119cfcDo6eXHoW+6jW
Rxy7+EkZRQw/N/dcqfxznapiAzkaecATncAJvvDkC/8fBcEcu48u8u9W0RbitSEoJSU/gcO+a+a4
oN8G0SMwEkEAssIRoQKkrwe0EO1iERWDQJ7cyON9zLJwUyN1KNE8MlE/HNFBEgQRXE2HThQSQvEr
RamoJpCyqLE71qKmYMMFGCsKy4TUMormkov6MooOs9qvMBs3jMYU9yLUFP8UG6SbUjScEjGnQdRJ
Rd1h4enslPpr2UAMY5PbHVhx/dKDPDGqKdREJaKCHb1IlCNdNKRR1KROdKUMgWkVpWlFcopEeypE
hfJFj1pFmZpFo1pFrZpFt4qN+k8jShYfAAqmqFsWMlchepeN8EWEbd5mSGE8Ox1Co6KOiU5mIJgV
CGezKGjcR0+daGqEJv+0orJporelorw5osE5osaV6yERdW5BptNFr+PplR9wLvC2iH1OVL1C5D3R
+QwEP+L0Ln0S7DZLxEAXURCUX7mP6TFGHkVr99JfHwHRQkik0cPZFkiLgWiMkaiNdGvcl6I/rqJE
aqJJVv/Uyei/RtRKXEdbHhFci6JkelFtUyXf7jAn0f6bwk3NRfkckUCtOB123IKeEqqnNq3opItv
fpf/lNNsSx4YGF7UAB2dreOMyBpzXs9EdfWyljbf9VIW9BGV+hxtdSTa2r0VCLaZKLdx1D/UouVO
oupaou9GCL2TKL5JjJyocB+2ogYnogsDp+X+R8iPvSQvMXb8Z6bDa2wg+OT/lGXRmIlr3ruIzpGR
7oRUvoga3SNL+9WeRguIr8jVDrJ1pwOTYHuUtdDQkbUT5O0amRusEFO/4qMVBbz1GGp2GkOEFke7
WotOLqmKoejhr4iCnjbGO7zhXdQWP4Vo7BZie0xhK3M207jo8BmC/CTKvB4Zzw7nKFM0e0PUew8Z
3xU9H9Fq2Gui8ZeI/Yuo/p7o/zSOcn5RW1ucAaV4BApxC/C3rXeDOAhcrATBcgfesyIfxjuF1WAR
z4GP+YBMHs593Aiu+BIMcSjMWBV68SxUmBd8MTGIm8EXX0Ngs4hYsTpk4nnIMD/Y4oKoxQ/BcuCo
i0NinqlzxjAhzokeC4UvXgqaxtrHAXsF97gNB8TxmGK8yMWB0WLF0MWTMYk7Y8KmsTj4NSJxbnhY
OFysHL1YOrB2WOLxyOI7os8ffEhKHCAxY8ehxhQSWNNxxCRS8B/BHnMPNBQypGEk6TCU5OIsKcVj
EhQvaaR1+17nMGbOIQbv9tHBM2XE+ZOGlLNtdediiHEFA4vFnVb8LJk4W3IsLpl4XSpxvZTif2Hw
DykVIcuDM0YXj4xzoQzsh9UUMwIWGqyhNktFXDW+kROgY8ZPxHETifemwISTihtHx5ZTiz8nEaeO
I56dEfMO1awYXMTPY4mzxxOPTyNun158P0GCAygeSRhiCbLFG6QwCZHS/VTiGtKwD1XiI8KB/tWI
s6gTj5EtZiNxHWEyJp6DD2kSR5Jix0sstvsbYFYaMS3VCe4lmrZQf8TRNGNt6rA4MRsBfMD0ZIj7
yREfVDLeMvFFaeKQ8rBKpeKZ8hlNBnFRKfRYD1tVJv4q3jM2feZ4rkuyMBzkSWpQj93HLoyF4tEe
IHMkWEMcSi5Rocmf2TqGb4f2ZqoeCINAG8C56yO+6dq7NxkzB/z2IhXV8fjN+99dVNFcTCY5PFxL
vCmBqRwcK+reyMLfa02vX8ifAheaWRm45Pgb7PNhZS0+5rcRO0BVnfzFePRBtzAEcoiA8bdrOmik
xE7e+eqwQ+8ctcmI3OzLOuvwhGPXixseqxErRu1YNE4cTitDDlzDnOM6Q+uQz/+NGEi3c6K/DvO+
V/TEiQMPBShlFYwrb8GeZ3ivUC5xik+PGCRJfswYUs225AEl3r5eXH62+P144/cxja8HF1Ev0L3x
3I36y2RCKkqp6iOxUj5H4iBMeG0cFaw91bxcbeIzXDAc6hgPCTsl9wNWRFs8iQ7mRMbJFOsffkVY
vDzqcTDm/7yME8Y5vI2kQbwQFOd8MTE+8vHQbyNeyEBckf0ijzQJD4xYJonq/nTioRwxU9biqnTF
X7lgtOSc+lOK89LBgpmJFZNPky441oHi0rTFr4kFednNWDip8lU7T5GUWxaU1xFuacaFCz/opJxW
AQHiAh8kK2ylxqGaORyC9624Qato7xNQZn8VlpjMtrgCX6OFu8Oskcnxs348tsvYM2wX6zZ/I24P
TI7rj0Ct/e6KczXNxMMqbtZfU6ythZhcXbG7qqOJ97UQE2yzujcLV2wq9thOjLIzjtlUsUOwEhsT
La3UYJxoW/YMXLbYGHRr7S8u3lt4Bqf6nxmXu9ks9tyWW4Bu7Cyx7eKz5MURiHJGOJ0kQo6FGqqd
tsCHUGL8paVyv4oV2BJTcPXPHixGYTxHYM3wDmd4iBO8xDOe4nWtm3AQm7GP33gR4zFy76clVmQI
cgWBGuzJMDrJT2JY9sS6XImJORc7M32nHBOy+n2GlkP4gayMAeVeBbeZsr2ju0AK99b7JIVBTkkW
hmmOI9ucaG5YaQw0Zi26HKgyEp4jsTdPu4shvIeVCqBR7QfHU88eJvuxSt+taCbGBKJ4duJqN9kK
nB6H88Ioq4uPz3sUwzcboasvFnCBQe+gcWuhLQZxH6d4JZZxQ8zjPS7yFDe5GfhkiLyCHS9KkhjO
M7Gel2JC13CjW7jSa9zpcDN4N8SwXol1PfZaJ0zNfSKm9r6suKd2DaY3HO8pzvdhwAKviRm+jrxL
TI/kEZbtASPo8yLG+VFU9+6fmR5XfYG7vhebfSSGe0es94y+egj2HCqKGPN9HPqrWPUdUlDjI4g9
gO44+V2x9IN5MXZ1cjTF7F+K7Z/x+xQH4x0nJQkEIJd3ZARGsgJxhlBJM226WyRIsJIoMCVaAKKL
0WkmbjCRO5Aar2RljtIkkkDArZKIgk9WgWUuWFvSC63EGPyRWC+xhtkk4LCSdOAp4/F3KWq4iR1j
8K1+aglGJCQkEBryDb8DFXsSn4jicylxipFchS8BC4N91iqRCwQ1CSyunGIlkAFPrTz63XgglZiR
2CgluqGVJ0+iHI2EOnzSHRkpj/xf3EOCH4FEQCKyIKOEQvRGIQQYyamdjOPsw4DnMN0dImN5y3RK
n1eJl9QSNPEkcoJ8fm4lhOJPxFEmcimu8dFLTGX8F1hRl1ECLJ1EWRYyLQARB4m4YETStwPnzkTi
Lx05mJE8jCvBGEMiMolkZdhmThKeMbF95BKnYXf4kannUmI2zUJ/g4clm8+FnVzbnJKmRN9F7i/0
m+Ox77LyQXDNBHgsifIUEuqxJd4DTSbjkyXyM0r4B9nrc2qIA7Eu3ahMAkIkhTSJDLUSHiq/Itt7
XkgU2SSL0vGhJmcELgnAsgqNpTur3jyzSYdwcC5IJ7GfZr1Jkc1G46hYNjc3xUFMnok8u1ue0da8
esKLy5ogJfvUSAiKtU+YkIrCiyZrhfWDAojvmtyU7zZP6M7JRkunV5NkVSIRq5iTtCJz1S4Ev3IF
EWn9rjmvscmCmSgxLbpZfmdyW4r8lmxZe+XBaftpIz9lNpog/aO6sOp5Z7tJDnJEvyeGGZnFfSQh
MYO0GNoL1zsnDVJko8TJxuJRPpieew+7/z+cah7xjZzUPBxFtkwllmaTT1NJcGMZvw0goIVZxkOr
8O46Em2WRNsiMm5cEW+G8dThYnDfcGa0CN2AJSyScTqpXXJyLnk5PLZ3VTo9keTE9wGsALwnh71d
IkE7PWieeGz9ptOgbYvBfI4AC5DMS/T/4uWFTYQJ0WStt70E+dqLEzj3PjcxoOVDckDVymmuJ9dX
5skL+xm1NeN8q1Ozyn2b9QRZQcLu4LElPghpmuWZrr4ZhEaIz8EOgeBWNSY0xuzbkRAiUUhCA9Fz
vQwH2HnpyZu1bDtFnEDy50WCjJoTKbbunHkSFgnAgdqdmt1AdMgvnyRkSyISfLbJwp4J1HdP9Arv
VglPDlGfhkDTqQv6OxGu7CRlOUjecmDkJLlyBNTFDZ9EpunyNcsIaVqENVdJbQIO/CAv+AbK65gQ
60yJd/aS82xZCkH/REdbpoLHTe7sW8mFmgREdYKLnGf5NImO8oO/aqKkeC84WQ/3lgcaULKmvV3c
Ax3e6IRQ4YYtFqXA1gjun2AnTsGDHU+/7NZeuPgQ3oizjsRaKVD50EoNPzAfBalXj/hrG/32kobt
SSe0xGMTN32Cwv8FyGzhNMgVkYA/oPmao5ef/6Y2scriKbE5d8ZwGwesI8WYfLaEcrvYos7Y3RuS
1s10cruaJHjBxKHS8aAZCPfyGNtW7CYRRPh/8TMMxID1hjxwLclgeA53pmSFe3si+UEZFPRqiXJO
tvcxEy7uCRkH/9LGkjuOR/OqCCLzRgt/j2tSJ6OsEVaGHkN409d5Epg/lI5Rc40w7VqHqCXtwYaA
CE4BQyFlHuOMtQNNx9da8tGaJKUNyUxD3n7ti+TFqFmBVya56pSgvE/RebWC5wrYephZcDMsCm4H
QtkD4eyMkPYqae2S2DbH8RBvoMMdhkS3kmz3HH0mRL2JpYjuCsRmbH7heZ24111SSYdPxMSbCM64
Q0oocziNFDGPQxLlA9Hy9loTM+8kb542Huof19LGbIcJg0b1QIzKgBfe3/kE1k1JrrtE2COi7LpO
tqnA5b16YHJ62d2tDiaB+jfogocYEK/Rqgcl+XidoPwiiXmAWmRMJEXPsygknd9ssLjfBwTta0nc
F0TvE8ngrwSeckL5HeF8gPM07bA8ZHe/sHd2x2sC9lDUzovbdl+ZpPxxHFOFTfCfh67LAuU5VhPb
Q2EDqPvKTUm9Yk9osoDZH4bAIDSBiKdIHEUfxOx5EE8YZqflPkvJvVFpxCGmTvVjM2tHToM6uCAh
FoAu6IRh4AnNwBCuQZIRCIFzwC4B4gHog0YYCP21JImIjIeFo/CPvuzW5/aH7SqtJxM8oxacAmEn
JG0AC3BWbwWvl84ilu6zMXw4VgrKBHNUAZ5hcP6s63I3k3DbpsJv8AA5xAVD8MCzw7XYqtRwwhb6
klzgDwH2abz/+t84EC6EECIiUBGlMCMSoUeswdeSQJPg5NxvXkZhTHTVqQU5UbGx8UlXVWuaEChp
rrh16r0lnAoTYIXBFCj8ilJIFj1IC0/YFjG2Ebrlhz+WcC8SIWDIz8K71rXYNPvFv4Lf6Q/sdFEm
WCEqMBocm11cGeS7Kcdk1luuDoviLehyoPj42FjsRD53Cg08RzzhCeuF2EGT3l9wEz85Ok7m80L0
kcuJsng7Nf+0Qv1wwX/AW3kawYEUwgVxAISUgEK6tJIrKPjjc10biSKk1Tu/Ba25pDLf9Vp/dePo
PMPeobK+Ke7wE3BCA00SgCixhVViyfVvC7/EB2QyxfGNZ9wryGRmcmGdaAI9EfpJanlqHwxZyJ1d
TEcxSoV1UQOnis65UbXL1cit0gSqEgBXSYWykgpvJRfyCu0uhxHONYmSQON9RbRMpl0CrmUC25JL
yD6C42IAdKG5li4GEC/ARTPiJ6BjIwxXQoFphQcTpzqtKfo3CuJ3ukKMWYQd4wCRqYQm0wlXxhHC
zCCsmR7ojA58xvhHoREejQOYxhBCDSTWDXL5tsBTNwvDBm/va/YPa2MI4YZLY+n4d/Su/WyWhDWp
qq1zrfM0Z0RqBJTjQswpKuJnOJR/sPND1BGsTiOAHR3STgZxB2Z7cPBV/F9TTgLjUb966t5bgukB
go1DEHIP1BlMpQLz4cq5kDLhY57gRev+FSWYQlDdrsMm0A+upRXHksURm2VoVal/i02fo5b8UXtr
tVX9ginGfZEQWc0GZV/YVLAvS1ueMmXfOgRmsiRdt9Vbl4x+fPK07H01fKyHORyUTvKcY2OG0Wh+
uH5vHJGE4gHC8uov1pUOeH3vgBrHU2EIQslrkaQ0dxvM22YqzC3mniXMAv8vysqrEXMI85swTTT/
WpVNcF26NbjqXfnYA2MC7F4jbOElSvxZO2uDTnMMx/tipDFtoUdnSAvjyBeaCEvR/3b+ejOjS8zC
yuua15ad9ZauN7fqXkc/f/T6njJle/mCUQwH2xtZoVt9vJ+nb3Ow/tF3oLoWps9Xc4A7dZ/H3oeT
BjdKXkPW82fLirdlP1xhPxJFHi54laC50iuS5n/XxP3gXbhrdfcbM+HZYu5mOPz2+4ZznUkCYdWJ
cE3a7+K7bZhhH5xmLIbxtFJMYVBmY9JXljQwKVyPdS5/JJrzG+jGj5aShyW5EvFlaz7zDCpdRkVp
E7BrgcjDYSB69VUEa107xS4Ch197Ptd8rnak9gGlwb/izFMBbIAWh+EJfs8MLxe/Q5jUMHTraOd6
2lukXOv6OFrZY49TPVa06yR+sscvx5GisX/aQqwQGLX3o9u/UE3yaGQKcXZin9JonEqK8aWNx59V
k2K4KIauarKBI5vSFtmzomN4cVkzq+yksRzdZPx6aTBdHfDipMG8xyQIznHr3Rv+gQ6qLpgvtidM
Fc3cDTE86rjD+RpBRlgokujGkaD0WOwKGyZy1jC70zSTxwC/zZec49kmMyJZKYAVxtJXnVY3tzgz
LxfQ6dbmDRrxa0LXKGoB8mljBE8NTdAZ5jBlpfcYNR/U6vd8QaLHeDA/dBlTm3UkER7BF4pQYGlm
hefakTrVrnMwQLFgp8ZAarKGih5NV70mvlI7ik0JK2ea+MPOk/YdgQXELEmfEA4waFfuZSi6r3Sk
JhR9dcFBHafc/DIOmUMwcfkwQGitsSnm6Nlx+48oLY6Ue+B9iz6KyNx1jRaWQXkX5UzkGRkFAE6K
I826LQoPPBm6je0x2CsMervUGUKTEPfGwozsGVzpXmF8tPNl5IiluuwjFXt2ve5i9WgG8IJdHY2/
RRYED1nCckxBWMez+Qg15pW9lHuey/QeshHFNQPLBds3d9Q4E4HHrcwDQuvTvz7QFgg/fKFtDvKF
rdHbOgZE76rg14alNDTBD8b/7KqP0P8KfztqSClNxT3eXX6SwuSWmPTHtOvOFBemBhNEz82kaEqU
MyheOklxN19hmzfjl06Ux7HOlhl9pMBmSPqSiUoutUvxgInoBJliJL3bnXvhkWtLjdsp1j7T/kUp
8zYEvvjR1Va+92yO2LvqCzcZ5jeOHaVTftP0UO+8yqKs3HV3GnvCja93Nzs3DaRdCK1LcbW8IDng
Ab4faot+J55oio9n5Qxn9nG6sxNGk7iLDqNdAOutC/QoAJFJlTgklOpoQ3lvcHBIlbEHxVdYI4mn
mO3PlcvojPX2SGEbYMTqZAMc7YzsN4++Ft1cQqoNyTg4+q+T/JpkobJhtLd6hvcu8vovPcE3A4q9
ks/qYfWrMJUK0vonQ4C6G7v7NlbtIXKWj0CHSBHM9rdushyv3Zr4hv1E+eQTxS7vVZnZl6l04MKM
LhcFqhU9mEuwpwXaw4Lh8cUtS6bx0g5CC+pwGIE85FKF6tAy/o41awAeMtNuAXwe+qlDhmsZfjny
YUzL1bqXrnKe6N4ttZxjUbTeqVcsQqYaCEXM1yw2Bjjb0bteYhmwekUUFBR7ScEvtR8FBuYAWpus
ZfSBl66is+krptLeh75RZM3WLteTqitv7ytNI4+W1NuhGu4Sw6h3cRnBMuiSF6vBoGS1GfgPHGQH
tbC1NWudiTXydoNqFqpujC8/lsrZiEUpYyvVRxZgmay6Vkb+3mX8VWM6/fqjEW2U4W6YwuuNPbAV
9nOK4FZK3/MW7+McxG9rqfsEGNrbVAICXSkzOiRVHRLeoDdWde2htNNzxdp/ZLzYpn1AYVuenXR/
9J4mfIABGr/tw6motETb4LxN5hiePDSUJFP1gzubaJHFFA4luCtAeccifiT+UB5Wb/gZp6wNB2V8
xfb0PaWmx85jwMJisvlj6WJpwzdu+oehie/cwvqTK5rqZyxAWx2X35zq7jkr/f1iZh/x2P2ULnlA
rw5hfNn4HjvM5s5tGQPC4Ab8NWCKplmRnFrfx7wp9w3WC9X5H1XKKj9LmKun/M0B4wbiuXutqLfZ
UDSy6dnwna2uei4B86MBrTsClJ+8v85G92Eb/PsXMxcnaUxdiy8xoQ4ufYOLP2JsVknIKutYGl6/
WZf1rMOMZkan0ghtlkPanfLp3/B1g4acuuR9705TFzRnjSqwEjruIXaXrywHHGjq/hmLJiWcPtln
fHhQ7vwL/Nb54LxikqaTsPv0cjbGzdzup7tAy3sALPR0zE1nbCeTGc5IYLlhYtglvf03CMaD5VJk
EEV8LSBG8wqT4J1K7N2QA9GlS+XqTcNw6AB6L7nzaqsBgE5i5FuSbyHeWhLvrsY5WmPGTR2H/Vkb
MEPiPEzLCI3D0b6MxmlCi938VlktqO/sKafA8K6Ok/8wjvypa+tDBS47vg1JDNoyouJlzqthz9rb
5enc3s1BxT2bLwiVkXtYph9drLzDSE8rbYthqY3fU4XD0YPtSQqNAAjR812jswAwEmI9qYFslZLK
ojuY/ivcXfroMFXbzhJim2x27TDe1qh46gzoT31BQKwNAvgRVDjDJLUB8E1Bs6MfDZDlGt/V1ciL
Zf/Q8UMLTGQhoM8NA9dyh6tyO2npegSEuzPibjkOHnb7CfMJ/quJTgI9e1INK6xPtx7LOxsgNG87
v7rtmH9sc/kwUpba/mCElQmF0YVMAcfPQ5oKxAnGjQCLEluwDFR1AdlKeUA5Uhvw9eyAtIjznhvl
EGp5Nl2spaC5Q+U7THf/Uad0NjsvP7nVJ3yQ5d4x6ntVZfdAjpxDANuWl1AbJ+M3ro0rjna+v/pk
PLax17Fva/ifl+ydnge7pXj8TQYI3Y4yEiaQPLsNFXxDcDdW3Tz6Ci7sXA9Pa03fhTvBeNFrOBrB
cKrQ9IdrEGeHboSE01tvQG6HrRb7Oy0Zd41PeYYLpTOc17Q/MBeA1EoABaosCrWR8o6S8vEEJ2Dx
hGvb3YKfoKsBt6/BDM9ipiNKleJCdLOXMe15Ni7boqLN3aaliefG+3JxvPLH67UFJJFdhYHuQhaM
7JR8XhoCK0hw0DFXgpnD3hPBK3TIFdPR+eS6165u7pqK8CO3buYDxZfFmcEOGnVHbJCfVlo+yTZ0
dkxbERVtNl8ylwhBosObM6zW2tYsJRtujpgjWHBzxeLFf+giD/xhUDxl9KfzMP3SlbEZxxEtL0Vy
61R0pbvlVi7jt+W4b26mvhy29Ijm6jb6oBA4ONrsV2eP4KUxNw+eMnZg+tZNQwVvWFbJt2e3R8yR
3tbSXczNAB6tfOZQWT0bdjuTufCpEi1IaU552LcUHRtV8tVQN7QvC/BxCTzmsf6pJv+5C2jhMZyz
BusEIByX7oIFLYvZuWsDtRXTHAYaK42aBVtQcZ8mpcrHkn2PsSOuQV0mqGafxpx/NYaLYerpPOYJ
kvlVdh4nRTl2GV00kuYnF1V/k9j2LSPdyYPJe8k9DEIdfrd64hOv2P3rgTATanrlM4IkLGYwfFUz
PcvBH5djKaEAKgnaogCKw4PG67T/WsNxD6bn8q3yxr1tYT8uUu3ehIfGo5KHfYxMt0uM+rTGUIKy
iENlMfy4M4s0J6OOrMR2TdTFOZRL+dJbySFu21dkTYDYbBerwVhDwkl01VMRueF2V+7txv3UpjVF
Bf81pubXM+11Pz0r3/EOS7SWm3Lwj8aIF3g0Enfr1dnDsB54dqNeZQ/pNMG9CebrRMto3i4svZKJ
RktOEXTLUVLimXfY4WFzYHic2u6PW/p/GiDxW6pGXk2ujZLvMvtZDt5DSTmD5d7r1gQ/sjFxVXDz
iQIeigyNeWpOOxNDbxf9Z6vy3suoXAkUn2CvPUzYDgIKpPMgWu7ZBpLdxHO8q/4BCdntUlaFgoSm
H4D43tcox2sZDUfNaZ5cz6t3IluFTW0/eyOBSW21v22u9P3SUL/U4VkyVv1rwWsejhg/HAySzL1f
FWo/MPJ24xgyQs72OVXGH59N1LXGJTlZ8YxUqIVRwsYH/0ugwAdUiz6HSVtcMcalm0EVIJYXnWle
nMsZdTOaOQNgQuPxI/PDaIZX3+jYhPtBtInXdwJP9w3trWyaQRC4PQ+AtQHn1eVQBezMfygNGkSq
oW8OBpAnh3h/7MsF0FfFobJwa682Cyf26oRCQBL7BBsNkmbWYri0w3ihw9ELCzXqtYM53qa0a4t7
1rxBOP8b5b4w4KP2kKfLzu4hBOJsQ/Vl5ZD09TFrNJncywUOMj3Fc2S9pJrOKQbWydQm9OAkEJFa
IwCTbz4Bl2i5j2Ad/64iRdXSSBsE5nLcGJhukrvRZwqpppgDuxoOsJ+5hqC0/bFrEJpGBApSe2Tc
BUIIYVvIGFWoTHvXF8h8xUKyGzbvZUK5oUA8oORMlvF9Xt2zD/xYplFniB2ujU+aiw4dLKKDJHK7
84IjkiBWy4iS6c95SieOhwIE8xgTm8fGAVPcNvLj/9y8vpv9btlAkIj2DBvIs49NVdxsH6Ra51ow
GHsh18IDn5izvOyUBEuwaSf9sjrTtJ9qs9uWc7TsLGfRiKkmpyjjggvSIGdQKnaOapeHZuvW2TGK
KTNv09mBy7+qe7z2V6fVm5NOb9IVyKy1r5X539ou7jkeUVIi3XABgXtH1PQd+T390JYxQiTRblIp
H1bj+Bcfj49UKwVhVgYcSOKZho2lwPtjcTQg2jmQySC2R9XE0KSHQZm4i7P3Uc/6renNvG9saKP0
w53go688Z9iaPQ2ErMuZ5XUqnPlqJYpvofQxp/v+Cdbt5+jxWMqi/lzShjD03huzeMBeuvptCUmQ
uaYqwLY7vBb2NVLDL2z17KKm9FBBAa0Jl7B5pffA6Lqwn/mWLPl0bRtCK7RL30CpO7te04wjPX9c
Ako9VC4tB7bMxzxNtJDYbIQzxgiHIcGuYbS7jncAn+x9prfEeyeunNxcnU3d+6fRYf87YOEPWQYK
a43PctUxLA7UlTt5ieNCuIRjRrNlS+fDCBcz8eOzvdBehVbXRRPOdZZucFfaktUSfzjTfAInk5y8
zPlvpMlov2KuKjQswVOyJheGW54nJTQfY7Xe6jxDx3Z5qqxxzxW8und95kwhAfnnyK5+XVbJmCnL
l8b6tCdOX3OrW/vYRtov2348twYnQ6BeWzugcYDygp94AWhiSKZi6IO9ISze1fPKnd3a3gGPGb/r
ijCkR1zZeeDT60KUZoPyIjCqea/H05uyE16dWeQQijwIOmWPE2Bwbu7oLvsxC/5qpMJ3moExYkky
Bzds8d10JNo0r2bRBJAlGer2skzY5Gzf1g89Lo7Ipb8rbjMtJHc+PidJc/4tx4pnOP+WR+/2BovW
d2s3O799MT0VbHSbAZLZ/iufll9s7yzgQKqwwB/me/ob+B38hi9eWhRb23A+Y1X8rAnh+6oyvto6
C/08m1kQ89RNKbAa8Oo02Xo1JuNBt58qTJ5hPeQrDajmfolTZwfTJ7KNQ6tzCovs5I9vtd+55gvT
H1f66p7VZD3MMbkUDF7ODs84HYSgVLaN5X5VBQ3dbnWp57Y6O/ZyNKTyi/X1CAJndRlArX6nfAwv
g/MWwMLYuXVLtxhGiGzN8gOmggaTcPQQpNoZBL6781b14WdoMLmGhbnB/fE+OEDINUcjt79ytfXe
XTDgiDZWjIluWv64cf/ENhg/Ss7nNrH9iPUGi9VdHgNCyD0Thlz+guv1Y0xjDGRdTI6/ZkFYM63A
xzUZWPQmpEckm4gM824zeEOwcK0WNquFQON41v1s8ndO4Hn0kUf7XDR7eaMGbjYM36/OPF4osmy3
/Edg6XTD266O0W6bxCCa4EwvnTKhfVDzyA0Ww89MhsPo0y6MI/B5nKMbRd669s1pS8SDKiy9UYd5
CP7WQfvjGXjyWqsE7ZOOYeVET1XkBoz40UvlVeXdtF7WIXA3VqyeWqN4w1nAvtRwTpU5D+cMR4mX
G9rFM9Pnyoady5NLGeXIjOxTaIUEItUgLe2ysbIrUmXuNQpOBm2bKSwkCrspovI5L0YVNnpaDr5o
9fjpMxyv5TAqrEB4qZZ4fV7pNSKVW/oQDfZdE1fnldwTRR9fcYPRsuApmHfZa2CXF6/FiLMonL6r
jxyLp4KD1zwQHtQhcTCUhGtXXnVGnxk3mEE7e/U/e+exJDt2dedXUXAsMGAO3IADZSKR3ldlmQmi
3IX3Hk+vD7dFqcmfIkNzTTKq+nalQQIH++y91rdiVF2BhTzeRt1SpfSMrbojO6Zf91KxziM8w5pB
fthQpefSLL/VDFMD9OWclSxej6Yub8wwr5dlQFZwJHG+gv7LdkmgUZ5PY7ukowV8iul7g3bRyrXJ
9ftjBwmc2WexEcpAmlee31XyZ0AiziMvOhO9DwwbS2+t8oWmrfHIZChH41Ch5PAk5m6JGq8QZ+NS
DhS37SPJ9TjDhTReCF27xBIt+8F4ULhiK9Mfpl0ItrP0Hztm/QFqFSaqREeUSilObYn/3hi1jR8S
tdLaBJNn0JJ88FYQVukvtR59V1vR8RL2W6swHlGQXPVdSzgMAwH5QEYqKwjm3mLn00u6+02F3zLG
jNEO5dlUYtar9MAxc6sSlQCMVfqAHZHzJmJ7KQjA1NKs9sfunaTRjeyJhEOE4EiNn7U54CbnBt+R
d2eHExPzRGOZSuVz2xgmKmn7mSs3vIvGkFBATPjPMCP5Y1AgiFaeUqZzYA+Dz1pByZM++zFGE5mk
z97HBdol5rGzdejYdEBixzSHSyqST9RRi0Qpf/lpgLLDGO5KYe/6Gv4NmknKcCgPOR745RCz2KYa
lmovxJIUhqijUYP1DfAFS9c2KRZGlOr9Rg1NGp2o0RHXMxeLsACoqrEUxvhovPCXnokHHJqDFhEo
nZYTWYcEukwalaHwOwIpY8jh2IjH5oN2Rn+ui0nZZBT0Mh/gElB0QgFo0Ub7FqQYzWlMW95o1tVQ
I7pRsfxrILenmqRpTqZnXYCRWdZ2sZGb6kq/wEIASVgJaVebULOd0mrYlcnjofHybe7J/jKrmJvX
1gSwblDW+BXZAnDfWChpYp+4XdoOCSTDMk/F2YxYCXMa/ssh3xdy8O7XnRsbQ7WVgskBrha6Vapp
jlCms1Wh6KxrdjsxZWuIFKNExQIygxtBS2wfMQSsnKxzDSYrELyzwbukOanWAdnF+mcm0L9AfnBN
VAm7uhSrgDjFXUiYm0jU9TjE57mFSv6bDvCxEntkW/3YFxE9idrYM4YxuWMvRI+6wS98/47FGNmQ
rMRvAV2iQlaOdhTRPERYKYRKW7cvLoVtPRKlo6APtsPU32ni1YCX610sPUxJey6TFBPAr1AdkPBQ
sJOss01n63ZOEHtu7gbE8FKtXviqP8a4oR8PTKXsoNeUdoLIHyqtGRC9ldnR5wirfJkhZ6DmYK9n
1xgUld5ypWJARl2a0R7dD//YMoRUgu6DVFIm4FwCIU9gT6rkGLUdIExPwK4MPeiQISWdiaY7mspo
W6oWPsqmoaKX0IXGYvw24veyKe4Dnv4baCCNdjykiFQyOGHpPXvlWLt9T8ycLsuvegX8r2IrmFG9
u7LUkWjgpYSNGmxE82COzBz0cKVgNplSRNoM8JepTWsJ+LKHUg45SjU8RQET90lfzxcf4ZWOGcNT
wSKEkGAz2WSMNsKNu3HnU+9zHY9WQ7pOyYRKAQTU19OFWDLyw3raJjik+4Wa1iz8UrtPWv95Sqkq
bHnEaR6w5mUW0NBansdWche4q3uvDciGuTAaLRgQnZOaRT6bvzQLKkpZ1O+FH75qtFyyGJK1vJlX
h2wKbq3gmyEAD/oxFSHMmm9sn6AjIlw4ka5VsEgMwHAYRY8SAmm/psFK0c03tcm9mBGuMnp7PW3d
lNJEpuqh9g9uqTYik+f0V/r+ThmbLcoUc2S7rBQD0WMZEOapAsYKxq/aC9emZZJbpc62+Cl+8lsi
HpO+erUU08H4elLh3wxJ/ByyFw468CO4XCGMYrgZAJngsV43gXgyB16mw0k/ALhrPQw1RbrmRiw5
IzFADkSbTdAz/tc1yLRB+G12+XMkjF/VIP1Ec1udWDFzn8skEAxlVB/yKSX4umtQKeUW6lwZUW08
Hu2WfSwrGpofoA1lJp2RCZCDoD8wUGwrHwlbK/M1WNq36QHrrg0c+XSrfZMmitLCrwr0h/+WmaMb
lsXrZOdrzu15xqFJjtXVxSVSGmOlJjYCLTt0c1KArloxrZVCJSpXZ9mtJO/gS/WZnFT2kBMT2JbN
/gL5LS3MaaWr5QqxEh3j3idbjJ2fzp59oRt7IT5Us3gbCgs9q0TzJu7WpR28pBHSJk2OV4y/H12X
ImqmThxsRN0mUZrle+TPoH3tEfEtDKFgg0c7csnWjyu8fEQMDmlC4OBPqe96n2153+p4IJTgCdvu
Smk7QSndlWtTQys3jIiO5EJxYsiurbxrJdlzO4v+g0ZU5tlG8hl4CisesqGenuCWFEPgywkXkGQi
w5CDI+lp4aKDI0tZxeZRqVtrrWg0FkOjj8jDrLjwaNQ3LK+JlnHlxDVNd1MoUP/18GJVIRIBKpCO
bgigXDaiKcpmxyot65LXmkojC7+Gya7dLEr2jHqVA6eSl7kwPzSsbT/IF12+4hLdK+f+GA8fVqPl
azWE5qZp5Vp0EUb8ecphMv9Z92Usdmra3waFwEAUr+Mib7HWet14SKKK/gYeIXaIBqyjEP24iZ3/
Ux3DGwF0tKdbUHcNjUUWVresGStGzHjt+DzX1Yhaf4YAAYjBbVSJsJiVqUQlmlWY7JDlI1VsnkNf
vOtSCN0g2aV9vAnGEF9cYzJs0TDjcpMFZfcG7hmUZcCwQiTbsfcQDyiYTlr2L5QJaPlLBlU0gL07
Ob7eIpV8e1vwvdRCpuckY+jysm4XG6grPDGhA5p/SHrhzBMBQAXD81BZEVZG9qu4f6/yPBDiS9yY
E/2oIgnaXRHOpOaE41BQJhmhX+5qij7TCNfVSHl8SmTzkUlhvgczli13TUtBS4AhaS+Rdm6ycFow
n8XdLD5LU/oiiYbny/UHXC9k6hGqMsxSqWJYJ2VkOtX655r4SFS/5RMgEtY0g49pWyScGJEXrfNx
vJYIE5zYgKgqogZfZB5UqB/3lYosucrnjJGcmYukm78KEpZXVoG/fspejE7dVmFAi8NqunXYRRff
Y6TWp7ghha6d2MjC4kELhqQUoTKK89fCKthDgt9kdj9kyFuQ3nCPRw4VbdOROVmW/1JNStVRszj8
nXWUp4SzH5s8fAV1URXDpRVfcsDGzuwFnHlCYGtS04mwOGidTCOgzIGaMCunjal30VkqaAiK6SDI
XokbpipDGh0aIZJVrlyKCdN4abOqyrr8kCw5dIcajdrQP9tEhg1ScBoGg+xV8s8ZBaFFi+7WGCCw
xMOyMkrkDWEu6La33MzoqcdL9hBRiFBNqmjMZXGcLZ5lBSUJ3hJScyztw4diwOGJcJbZnXCGHiUc
9AFuRWllszZDVClAJmR4y1bepEhEfCCEGRHkh1MROzRjUHYwZJu8fi3LQ79QfIaEYiCdRNM9fEME
1xKim60n1Tx1PdsCM1fCLXbWfldp4mpJyL6IJDzaSGjveiV0h5bq4BRhhVKv7wq3bubRvlkwNTY8
erzkdJBpF54bo9b3JTLJUEWkIzwocFqS1tdJy1fR5EdYqYgUJG6QM5WgQirb7JMwKwFvqSB/j+Xi
GuQ9OIpButTV8NpZmPAUCVxby0qJgkDde4RQkucYIM/3EGsEE21t0C503CTgjUbf0e0hdxwUbJ2t
zbFCeotc980zc2QNVV4jbPKNTWDaBjOmCV9EXW4V0EWpY7bBr94nyT0DEbHIBLCqsVAORRhpz2OX
AFDDIE9Ti0yaZuwOY0i8vRfCA0mm+qTlg3UtC+0W9GP7UORhoRqleNE0Y2f4RkqCjP0hRTg+qOVg
U1aWvFAMDxFcHzXLLO/w9yrpL9KYNlKOMbYdW2Z/mGoWkxjYYNdDGK0TeoeDaSYOCgz1WR+VR18m
oG8zo6EqBIZzjyAObGkz06lsNrbWDYQA0No2CEc5Rn5FzekD1Dal4i3w+MYmzT8yexAb0XWXqm9j
fgjeJEghiGOROUuVd8hKu3Hiui4/c8puilul8eSzgApxHQwDOkdf992Ccpz0IxF3bok7A/qIxFei
5NRKpkQLmiUjWODNYWtIS24BYCe7ZL3Kgp5m2b6btL06xuTcEuS1VGJxKazcusnCq09hJFZqpioM
VkN67FpWg7JGKtxjpdlpSf7RILe6ZmghcHiWZwSwXwr04gX1IftwSy3PIfcfcmghQwNewyalTSt6
qP4WI57tNAgItnpnfraS6V8CgILQrDPZrVEkHoABrYjzUGgQ8TAre8eK2GlMUEv28fYp/v2xEpsB
fY0HdwVvUD0anWYR9tTDIx+wCg70A+5x3U3Mm2ZRMagxMd4Ntf9ClI3OtAwfXtVKpyLMwUhOgGh0
zyJdGyOcoab5SZW5i475zTLgGDVkaRDhu8F0gbMobzaZqMRJm8FAgkBLApvTdeK14iSpGRrYpnhR
Kv3e5JRNmlTfJj+AtqfS37RCJVknaJ9e1Fq7DmNzkMqo2gyA6S9TFcInyU5qMGgMSPmmih7DwRRZ
5tqwsOTo3g+dh59mjKXnQciwUFDKrsgFwa7sldMN7d6Nem18FoCTwDeR8bjTLFvfp5PM6iAjk2gY
Ee902Lh0hWjgiNqqzqlJjjR1SfjpV9U5yHxHQ4PxEvm4VOIxmgjG4PLxgjoihAhoEB0T+5y1su52
ojpZRtrvTSujKjWr6l22m01nT+3PqFdrUzc5LbPk1KRd94RMVl8aMMM3gl1H7Q/22et782rTgJHG
8vr7F8Jt6g084nNup08BKSR3FvzuXmuY0+BtbXuwMaRkj8gq//6gRNQlUbKL464H+RXEZx9FzgZX
2sAkCVCR2vmE9qnM4mSuu98Xny5CV8uE2KMK1k6SDTv4j2ulNsttxhqAqdGA4zNGpnnsZUZpaThe
VD8fDkUApx0jp+80DBxw3SfooFcF9joAd7OPINOLgwSgLhlg+XCzTG0YbP/0Iz3kfZTXBu+3oLVg
gQhn+mLL1tsksSeNtIGbYUSdbBpJe2urgnzPewe2n678tE2iFJFom50BnhP6KNGkDoUK3b+/RDVY
vnT2tJvTl01dqiKtVNhQLEzdKNFnMh9OUchLEx0/YW29iYGByIInBPSnhF43pF9Hy6yrhMQa5gg3
MZnGF8VHqqzlkLqt6/lvoIzmRky94pM1ZGiVzaaY5gZUDB3VFx4CUPOzRwnJmQl1RfOxUTUgAgMZ
QFwG6oF5AWttspky+BG6QLWOjiZwmTOzN8CJm0TGE0NTFpA4nHVdH4F+U9mJ78NOem4tzOwPbBxu
xyZPlpoX06foB2pLIq1sQ2yxMk+wO/rVe6H/kmU0NnNtxamRbrw6QA7dzP3FygufxTDrbdHtqqZa
77mpgq3z0w39VK4TsCJW2zO5bcf177+wfNycs8ku2/3+PREgf3M93kBamzcQgnweTek9h6aYvsP5
gGrKBHQT0FInGRcRSoM1R49BL9ZNzjJq0eAUBvcNXRmc//MPv3/64+G3vj3x3g3IEFsCA+SdyPN2
Cz9Tpv+g1yMlamCWu98/KaPE0lF0nJu4bHdtSRtHQiWRLH7/yGJE9/Ady394qlIfyCQTnl4PrbUx
Vmsq52Lbde0vx9IFW8LA0rIdlUS2UxmerKOS7NvBbDcTxLtCZ3YSVuX7IGHvj6msRnZaCE42rdbe
E4MqcaBFyMGIl15ckA+Ttqjey3Ul9ZJDTJOCogTWrM4IDNt+2WLhgX/pueih1toMUCAYxu/usQDQ
M/8d3el1OkMXo2J6U9Qe/C0TpoGAotCX2T8FyQPSFxMGBM5mIjK37EYgaaPakSqB5kBT0ZLmxcas
bXq0eURXLP3OWv/eKdaPQNkQe4ipJjLXwXzmIeSu+MgASdmS0flekdST1BWdQU7kjI0u7a+l52Hj
JO5lmneqH1ky7PByY4O/e9wQkfM2eyGT8dlMza90mI59tSyZZMM+Ib6nmTQ8vcW44FxDM+I1xMEz
b5CaCdHU9BhVqrxgEq7aUrLm8U0dBQWJIdAHvWbIjXt5YIRbGhRfbO/MVH//7dkxID1mIesyaXME
SIAiCM4K3cR1T8AqW74TStV2aCsnVhvdlcPJrdQX2r/9Aoj00coVdHfyI9CaH4z35z6pXewRCAQD
hcg8laWJ6a5udhcom3fFmI2cfr6LEvMLRubWDHAHKJqDbAzXLnPXxYTmXgM6mOsH7bWCa9HV4wo5
y5xKhOq5mrq3UhpujDdf9aCCpRNldK+xXVCh+8fMBACtWGFOl5FnnVM09RD5kRVt1faiK9CxLGTk
C1J2eowa7AR3lpXcmJtf2T7TrYr1d2Hgw/FdOSASeGbj6HIFh2p64agfzRSiFnzG0F7KtzmiEmVN
W9SvpijW7EWoGySg0xm4XQlUa2jTAMiZd/vJJYanrSCcTke2EB6RR69TTIO7J7WCE2MEuSh1S4xO
Bwxw2L+iARCj8YPs4CJ17O3DdDu7zUkXX+nKXE7kr7aPCGhcg2jrFmJE36KZq5rRTpbw0DVMwWA6
s8DJaJd61Ly93l9E2T2BV4Ve4BWfg6GRk27QqMyifT0Cjib5h3SyUDp7HplAvudg6kixw3ctQ1Zk
krLEZK9jJ4NoivuBXNq/+qKgcxM9lz0997AC2pwzD4Pl/W2zYuU9dNia0jHPkXGqvnwgG3WwmKZD
8TCtbu3JeG6kyd5xx2ZIohKpp3x3TG/P7Oo/xykn5q9GRUvvL+YTMF8Cd2loRXnKdFS4RtbhsJNI
arWb6oZFHZr+OLRsqDR8P1FLLyos2HIpFsWKrh11yT61+A2YFNOtL8t8B0qwX/g5KZ9+27KbQGFj
WS3mBNK3Bc1YNN1LvcwZIlfJ1rOunak8ohADdUAXgIyzjm2F4aPcFsOm6lryMXN0+8F0sbpkMxJ4
vwy8wEW1KTlxBFSGecLZzMNn6FW4u76nCaVXQPj7AtbXw8+/ysR60bthIK2ExqVILOHW8w1L8hMS
noFR2kfZiJ+LhPfngdZbBAOEQQOmTGJaP55iw1Fo3LKViiWSQPpoOkx9/Dphb69tH5I6QUD0m+eC
ChQWXYNs9rMS4ep/Jpb1oSrpmWH+1ejb72oLWoVKOj4TI4hesd+gvasZSOkfFGks52Tm6vH4KlhQ
ral1pjHk7YCmk+PxrRndoJSnFQRCG+8JZ7mhMZ1QJIATpfxWVDyjUVfautT3hRpweg76V1Fbx27G
MOl4YTKjgqzrv49dTOeg6XeDhiKlSt/L0nLGcUZAjMam65WH16XneQmUJjykuXobmE6akYyl97ds
vXhNtWKHi/pi9IhWa0qffpI+pHhv68aTbFsvSl0gtbNo+lCFKeN7kJApBArs3qbIimMcCXSkJxjM
poL+qLGOWsgmyGh+4sY4Nljt4RZNaAOqqLkoBDznWdYdfKM7Gi0uhlT/avCx1ZVyytChymnecTex
3SIy1mYZA3zX/Bv+l/XUhs9zWoHcaiB4timMmT48cMwvelpsuCoOZV2/9jNrJpIPQ+Yz3hRfLVXf
rEnLdKaVVKEqSfQI57F+yGHOdtWEJjKO9V2zpB+tp2Bv1Yc3vcl+tvWaDFS+vIqbHgJsA9EgMTCU
MKchex3ywFOvdyrXLmcM0hd8HsjB865Y14X5per20xRyAsYWmLwaf0Btn6Og3DF//za0iSBjHw6A
1DVXO5CZXMxcxWxSviPBfMdiGsJyoik7IafxdkSaEAaBI0dxvq0iq6IIMnF9Whr5QEQ/nupIGtY5
famV2ic0aTS13A1In/548Odfg7G7Mce4Y+Cfm/1Z4wwSVaPcYugrLbQ+TQYZ93eBNMyFFDIg1urf
P+p4zgbm2m6MMsMMho6EywbwImwY5kl2WOzE/BB6mM07DeeTryEtLMt9z5CI6xpbglB4W5ncsn1A
sLr7/UBgKThtvivGepSGcehRtNQA5EbL2+GURPUk0EwB4lzyQ7n7/SD/ju+q7Q6hkX5OC+nU4yjh
UopWVZy/VjXJ3LOVoiy1Nejqna0aX8U0qJtGruADVrpwqo4WOMxlR841tIoqYJlGujbznMv3gqdW
Eey2U7aCQflqyWgGKe6AIOvaF0k+W6rMVy1t7rZGVUDahHRjMkPidkxrzRvbYBV0tkZuRjTr4fAU
qTi2XqWE5bT2EffC0VdNFyYB6YEwPubVyBwIBaN1RQ8y2EXNRC1j9LcCBBfFLDjY4mD1k4mInFmg
pT2rbZhfZQtrdMa9PcKLb0sTPW7xmCa6g9HQB0vTDLdGYr8hQJfUKDh4WYxLhwXMR6TjopZBjAtv
g+puEnblcOfhbyCfy2q6NWztMEy0qwV7Zpba/dBbR722n7zZhVUDvxj7iOrBaveRJ/3UvkpYwLeC
shg8P1HeHfb8ZYBlL7PhNOd6uA4acTT68UvRlAcN3W+d6shse6QppVhjWF5L0qYKW0zBVXufMo2t
mxZtBpU07lAAHYaKuxSc6/jOgL3R5AyGynaloXkd2VzxVbMSchNaiQQzZDWEW6xg9qpScYXwWVp8
OWnjl5sgyJ7tgHlhWg+M/6o1XGXmUwMnpSfRmmNldTqPTzNq8qHIjRNUf0QibTBbC5NftZK9mDk7
Lm4pcL7t2ucEY3Eh82UYKMWNto+P4JqejPGmm3wjMtVAawEnVuqSAd1DED6KAUNAMZRJnMsp6M1M
Gtjy919GgthoEBH6abM+FJZuOV2Xb6UoCHdYHDJ66ZSCUrfRW+LY0eoiRYYgBb2YebbTDtW9bw6R
HabP1TCsS0V7QGzF1s5UMDz2esYslxcQsf/ZjmwHgVm1ABmRpSohEYUYYri1IxjrszlA9N2k7YSk
HfGQgi4nLyzmgdjW6EMttRJVTFN1iyJMNNQK3T1PBCUm05vJr4xT3BG03VOt60D9R9xKaHssWkpM
aFGfySupYvy2xxM+iyrQzii0vkoJH0YZAqbOZf9QROKk199K2N4mTUbSnjQfbcX+QSq50jvZXima
fvOF9qxHvBxdvNgs8Rg34mDr5r3BTbJuMkyDTfPNDPrJQErlqCpvya8k5kPa5yh8WhPGyZsofhBe
+1bMAEYwcCMPOSw/iEfnPobZbiBg0/GSK9BewkfJcdP5H4sWIEuvJ48JNCKWfZXhJWeiTqUWjAh8
heL3p24U0Kyx4iRDSXcuz9cZUXodtvvdJEmZY5Im6rS9vNVq4XqePT6NUqK4luQd87G/4wy/RSko
wbL6biQlXigdBcHU8Z5bmIvgjbBbtK/AMxAz2OpP2wW0ESXmmIrKN8Z0q14rWXzKNL/fSX3+5IXB
y9Cb0SrSO4Ln+2pDurVT6yXuT0kDZjAQ9EJ75iSCc9XE1Glqye2yyN5RVr+PFlMYTectFCUYwHYu
1udWFlE/CmGHFCDRNNZYSOhv1hzoqS3IpEhDkHExx0dTNJyTlLkVwzwUEdI6T8npUPWhRxkvnUKr
cowJdwuKK7EXoyW5XUgsgRRwkzbLDRgKOrBFA0RCJ7kN82K2kmPGwaKlq4EMgew9WGiv3cRWvVJ6
/LNacmThJaAgTKlYe0/bAVXPBjaNAQWIVmKKijR2p0IXb5ZUb0F5Ij/uGHZbsgrCEDyvE8nkJNFg
O0vkXXe1Tb+OrWqMIFxvhitoYjIH1BCcUMjIrS/Nn3yEZYFE66ep2j0Ve7n8/6FrmJYaTu7i529/
+SI5jbiG248f5v8QoaYQlPZ/D137H0RtVR9J+EPO2u9n237/7S/zn/w9dc38KxFpsqawxqgK+Ma/
p67Zxl8txbCFrJF2qJiKRbRalldN8Le/SPZfFUQ7po3DlNXEFCrPx1T2978J7a8m3UiZkYWm8ryq
/v+Su6bOqWo5m8w8m9+ooSs04MDGWLouW5xuBu+v+Pq4oaqu+Rz/fRwG1S88UHCdM65Am1+Zee/r
ZeBAkFhCGuzfkCovcYauqyNC5MZxrSVNhz8dsssfL/ffsOFemOs08/OSMPdf34XNIdJk2ZAN85+y
35rCLGxPSsMXFg3ul0d2pqS4rC3XOmGljFb//uXU+UP9lw/9p5f7pw+Nm77t7JwPPbjDYXDo7B4h
iK6o+5zEkU7pj+dEn8AQHAzxi2TT3mG3LLu3f/8uFKL4/u270P/x0PtBW3o2Mc8v2UFeF261mdbG
d35k83Pyd56brYrjSMzlKTnOhZT77199PoX+7asb//jqkRqHCHGD8CXavmZgkx1jbX8RcO8QV7KG
LE53bRU8ZKc9678oXV9+ZX+sJ3+EE17+xZf+L0+9P30LcyDgn069mQ0IrCEKX8JH8Cb/eBe+denH
P0DIQy4t5tiiRZ/+p1PtH2MG/9cJ/6dX5bL786saNCIlUXHUm4O3K77Fyt81cMoX2nt9AD+0SY7+
Z3hW9/Xm3x9w7V8dcC5nTaiWqas8/uMLJ2NhDBaapxf9XvKB40f5KZ+Mq7xMb+l7cAcE4G3t081e
aadsox+VK4w9p9lRYFwAKcXr4sdk02f9h2uBHQev+88Xg61qmHCZ1Jq6Iv/j+2Je7XPt8b7iRb3S
vvJ8D73pFCyR/uFC5mKMXHNPRvXWPveV673jOUD+QtdkAQxqme+oZmgT7vWN7caQ6WHEEEaHJGQZ
0Nuds9z6dbqpb5mr7CeAIUf7BgLeDZaa2670s3+bnPmV8D4u8Y/u+MgL+xS4idOvKRHWwZ3U9oP5
CoL0qjjtR3ZpLlOzFMv2Q/6lrrWFvNQcfw9bOFywi3SaL/0cLY0bCgiHTKQ1HdwFQiKnPvWreqU7
0bpxlMt0VtxxFd4w6LUnzaWM+FXxlI/5lfCNrNpjuApcog2X8dFcmivvYjhgyWkJ/sgrTKDrbpuf
kicGK/miX7WrypEQnS/nH9STdjFefJcQgGXldC7CNcy1JxyqL+1RheextF/TW7/yrvUq33tLrHWu
eqt23TE+R1fyF0hxc1TXZgVcSntod+fwlq60s7Rvl+WLjhV8UezkTfWTPJMXIxb6dg5SOBfb8VHD
Lt1b2/zWnpILB+o8bM0tSH3AVHjWCdYA/gvdZ7Ep66Vw82CBrXsVrVjcUPWu1M/wjsb1RdmmL+JF
PthXaWe+JVeA4ZdoReD61b5jevjSzhjUMif/CJ7YNt9obqlH+HOSvSgO6Ud6qw4ULLx13LbgHrSz
rizkk3UzHXHsvtgMvvcPYi/r4/iBae9ZvWgnBow7iepu47n2KdxJp2EXHzmD3nBbuemm/agc6FQX
21EXKOaddhMtvVPGcZMO4mg6zKxAPT04n06Fm93L5/x5eDEu3EhAo+FxPQ3z2naPP/I9HZHo2H9G
7wSKLex7u6of45HlhuHBaWRywnVJYyu8Nd/szYsnfGxtyfU5bdM18PFmEz+jhfdX6lv7pW4jlkqi
p1eEp8xnW7/iUzvUjY7pgDaxkEcs2bnLp+EcPwY3Pin830QSc1Lma2k1kPrXLqAJZstgloEu6MR9
SeTxnmmeyWcCR1c1kLXWiW/Mjd3iDA11WMSot9xsDy3KXoq30FjKF/EmH71rhmH6Xj+GrXXolo3p
+Fv9BHjdMS4N2dp77eo/IV42XtVDdsLCfCRkVD3bVwsT85K0sFO3JMFsAXV/+QbKY9E6xrd9i8Wi
XWkuIvX15FTbyeW04tr1V9Iy21McdCuYtQfv3DpFybMARZlWyi/I056j3ZK9cShWxgF1CGvaNUMk
e7ffeR1lwY7QfzOPxtNEc/LiXcqfyA3O1sW8oUPfYbxTXqJzufbxRIGifkkOwRZlP65OiOEEC65J
Z9TP3Lsdgyu0bxcdwsp1ydHZPcUsLOf8F+OcyQ221pWz9d06FkRQhEsAnjf/PdurzTJI10iDmbRc
waF7dziOp+xE/XLRHx8oMffSMTlbh9peIBV80W/KLXwSyP+W0S/rHl7s1BkPJg9MZK7+Ac/tDXP6
E2vHNdn2D+0zv8ZXSvObfIF+I1+sJ/8ZTQ3DU3HpFtUmXFsHsHWrDkHGQnbCS7NK9v7ae2KFCa/5
T/isnIwva0PfiO78OdikT2wZ0qfp0ZyqHcFq1/FJ2hFocoCDFd3SrXr2D/LF2ObP2bm/5UdWzU95
lT0VTzgHl8k9XZO6c9PoCvGW1Lt+NRQnOsnOcMyu4Pzu7SfzhPisXMdvwVlRgNoaV1+IoL3DsDNe
y/tA8cfKEd8/qgdnqOO9abfZVIwvmQfjHD/JB2NPUyDYlXe+XTAG+/wMlv5FuTCLuMUSF7C4IR+l
13zHs+8vsbq+MYZxuaS3NDn0a+sAc1EZvaM5AmfqRLf+tVppu2lVutqP7Fj38sAEbcGzbuoNTAqI
27vYNX90YGbxPnXye3EFFESf+8e/g+awi0XNyU+SwSo72o53AwSrcoVWp+yRPIajAZr8llRLjvAz
I/+z5OqX2PX2RNYS8HPWLv1OXPMP8rku8aZ58m++jAVoXjeW6infKBeMN8oFEbd1a47iIPbFe/Gc
PUcszN5Lzt/z4pvqKG0p5Lb11l82lNHBxvjqnelD4bfU8bEULoYVlw2ThtuAI2MR7cVe3VufvboU
G1Jxq58enxjRBUfpULkanV4339vfpCKdi58OxyQdEdCKbEUXyrFa85kANjKlwiOMnEitlwxOkAct
k/9Uv/3LgkY1ZbKkTVm37Lm+/VP9ho86Aj5Uhy/eDxifcVr2pMNBoUHD84VBx8cbwL28/w8FnPav
9gr2/35ZW/6nekVGAoRTgZcFg7JOb8T5sHazkLNJT57yU7inA/2ePheQJQ4hkKPXlLSu/0nYmS0p
jizd+okwY0bcRoRCE5LQgBC6wZJknmcQT38+5b74q/O0dVnv6p1ZnYmkUIT78uXL3cXV3UZPv2Yd
0tqyae+Sje7G/w3w2r9vrNtqEEO1u0arQ0flnvHrxp47qjCfz2Z7lN3Ma9v07iuVofcQT1VMLd7J
WWznxe4qe5rGp8J5eotyONxmr7wSo0lD1D/B5GN+Hc0RKymTmvPf90dg+E+g93N/XUbrAUG77e5P
PPLH++punp9T2yjbo53wNKlGSahnOuI4G66ssfWRsj5wpU1ByUtk/b+gX8LK/75689fqPO5tGu7U
P6zOQRydUF+iUG9i3z9+P2T+MIu2LItZUXC+TmLWArulNBxL9S1Kb1aapteGmKU4QMYzEMKLxgxw
Jzs2CcCPIfjaJ9dxkicZL6jItKyBkU8GNzWGzIU/FTdl0r0TGY21DbBZ311h9a2jwFUOhCGCr9PE
tZMe8E4YZoSqJUn6FKyK54JG7t0Z47shOMVK7UcRuuKXmM+NeI4ubW7bMO5i2VdRdHP/8rr+fcEM
yphbCMlb/V/hEdQAEwb2LJjn94TP7LbRjYEX6VathGNRqpXQFFp8jWiSYC/vC2b1OSo6q7/cxL/v
mf+7iV9By43BwofzhZs4mZ4fFumFJT4hXZJOPDQHHTcYNYVr06jjJby/XLr66D/jkv9t1/+79C/z
Uu89sC3rerVdVd77LpqyJg5muNfp0BjQxkEMJoc0CNYiOVq2Vx7+dgPGfz97+7ehad8OB1SPPDsO
pDiIvL5kqp5ZXM9iRl3OUxRpZ1yd5LczQzLCTHCBKb9Lvjm9HKQyUL4C5Uv83VaDIZUGW1TXg4EF
0KDezjmKYAXWekhEnHLquWfa6+Paor7qDKMEeVgSrVTUDfg3RxJtgiFIaBCDyPn8gV6FPkEymnf/
Eg72fgifP5e9IoT6iPgb9U4Ldqj1i4o5d6kgvDCddJw7IVockSf+LNObAEmTadNrUL49Dqjjz3rC
u4m+aBC4mU1hJsMzNziMCZ9kSC0mh5NXcnQKZhJZBytlodY6NnfSHtRkSP9KPs8ZC7q4q6cID0L2
VXIQ4dRhppj0oJoI3FqCY90XN+F7Pgb1ZBXRToSMvee3NSlqoGBdRBRfD97aD6GNTeIbJdvCHrbk
90IPJ/E3WBfc1dEfrK6acVuiKU/Co9+xG/KhBd2TidwQRvKsfuZz1TSDYhffV1XKkOt3HSKmk0j3
Qnv5lIgz11NnZ729GXuiobs8QEj/Az72IxZhQcQsopPKbLcUc7/48AjK2yjT0eJrQOaJgE3puZsR
OAqfx1l+lbZrz1cacIaXPgt7RFcZleX8Kd429WJySJsRvVJ2xs6SIdZuFVWB9Ezc5Arj9hYUFnI4
nI6I/EQ9le/cRWodZNG3C0/O36rFXxVvnqdO4HxXBZ39ueuGHRYNYWBP+lIfpHWSDf307iLumSiO
g66z4VW2lfOWms+/C/PJytaqL4ZmxzQtQ8i3O9mKxHSDrthZzrd+i4k9msqkJa2Lcm5iuOEFP01r
HCTeSwRiOKCSSQxstw9wP5vSHbhmPDCE21f5RXj2QyRX0+mYA35IdhxCBnMll1+GWst4I+HDhYUA
C3Mukm84A9sQo6P0HyI4CtNmVg5vltpyGSRNYZuj+Ud3WM6W+71W1t0sBy0XfPklghH1o/FbFHAU
usu6mQurizFNcNj2FudH6E3KXpJSFdaiJ033bH18021I7stcnKRmi9ZYjpofDAJXSEqppc8bMpem
La3FEEmENud+S7jI+sUomOIk3jEw1noz+N3QF9N/uFEpfdo2m0/V0C+pdsL2ccxN2XQz35Al/IvP
ln0qGIQSXmGU+XyV2z32Kx2BrbsOoDt6IvO96Czctam2wiTlINbCe5hhtlPE9MuWSPLI3whzLdmZ
EHmmPcqkOWRz7mVgTUYrdRBLz85fguUFcwdfAwp9hDvBOJX6zatt+KUyBP1qzJq150G2HhiV1eJd
AKfF3rJZbMNeY5xcxt7xech1VEexo4U5Mkfc3d109zKJ8hnIognRSqmKqAggGj85oUdtvOxaRPgq
Im5NaPZjn4MtJsD9GwfX/jfK8U/j9ov4bdeM7qbNqMHxgTOfN/38o2b+Xp1YxbPitMZrqRqKWxQf
4AZ75uB8Dx764gAkBrQXImYjFmF//wXUdv6NkYaUBD3Cw6Ns+YWOyuu1UXtPN5txtgra7nqyMS/W
WnWdd/wUKZI8tXINtSPUMrwrNpSjKnpeQ9zdm7/WK/8dHWdj97ue0OJIk7SXMDAP8zKmgKGvCAYe
3mncS3vOqy424ct7/OX2/5XK7gN8KQDpdLuUYvwzFKiXCGhRQK/HfXs7KN0GNjt7Og/LcCh+h8/Y
NqyN03Cvwdptx7UB7Z3+Gyx0/5XE/OMGfoGl9eWMiPPK+h1EWW2mUsCbnOL2FzUSJNuUoRZoWi4j
Y7JxISf87sSYM311Zjiftl9v6KvXCJpJXUH+qHJMrGuS5CCSZOFMY1QPWk69J6YLps9PkNvBypdq
1zBtxIfpY76NaVIoXl4pKDQWq+EXMPIvD9j6DUZ+3PIfD/gLiB3XFwaPr2vrcfVi4R/VA0hY+bQL
oxmglV4xJZcNbxV1Mf6XUn+IJJuKeWWLNwHgukBdImnqP6Ighi3x+MvtVQmuf4C1n9uDPO7X23Uk
oD/k9x+xxbmx7pVv+pmOV9kTFFSnOaogKBfXr3VxmG3l6S/xRPs3Ovy5oNGsd5uglD4Fvf/ccXda
IXXvl8Z6zIyZ77V1s9fOjoG8zn7w0RydpmwNEMTuABkNm9lH5DQYmsPKqLpufhsoT1wUpJALR7Op
Sr3NSt3NzzEV82oKHrDpfGKRebLAZBfamv4lFGv863b94+5/vc127XDtrNqf9bhrvZhOj8ZcXyH5
DuZWX82edc/uX5UkU/UH/31Omr+zHyTY+l26WtPktm00kLz8c9keq6nxKvfEqHSUky8Qx09o8Rym
aexY36YY3C/SxfEtExVl/33t/y9w/33tag/9sUdavefqPl1xbc/D9TXduvyooggvEsJQTYdWbDG9
AaZCnBzcTF3Yyz6eUcwPf4ss/i1Qp4sEnUSb3W630/oVWZw37eOmSdHS6CAUPqghtBNbQ0sGoxGP
bf/luTvG77ddRTJ/XK/9y7jXz2u6itERc3QzD8JfD6lXNlzjI9f5w6o15CZKNyLc2EWB7wTU951q
hjhd3JA9Kub0DiOsuQeuhHF/rs3mQbXd6wBeAXTTNbOo5pTeGtfbd3rq4K0yWh44n0nWrd6xexCr
oKwN76oL1qzZcz5/ebVcZplAgdheH5BOAxzexbnvQEHJi9D7MDyYPpFOfjFVy+F+HmJrZTX7ntPX
HcmTeWNU7pTWe08cZfsCzhSe78HL2x7O3yzJe8zndOkFFe0Xna16zJbnESUm/nxOjsltWnzMgPq9
mJiiShbd7w7iMuZXl0V6Kuh6N/oAcsO6fxF1s6BJp5N7+5xmQIigsSwSBsH3DUPNTnwCfS1PfJY4
hy2cm6BF86y7KKZujVzIKUrRq6ZMFwbrpS9JOJW1hPL1WWtQb7zVsCBswuayJ67KI/K3r+DNeeTl
+SYGBt40I6zbWeejS6ojvBUq6wX1tfrBWqIcosJOlmfN9MHHaB/GxgtPc6K7v3jevBtsExmtnVyg
g19+LCuuQyzIdfLxGipsLpHLilDfrI27VvdZDajdqcsLPdQFY8a7NCQXw8tWxMDUlUgVXarkflCE
K3FYxJ2PWl+TTxuInzodXfi+14NMFHlT6ln1IzK2mLt2F9aTX0affLe/+SzGsYltNmjIRPWHrxnd
bsRXqZ5mO9n0RTw96tvkNex00eOZJB3Tl5rQ1VlctGsvDUBi5OJSBpNGW28PYF+E+yowiH/5ytwf
zAGtIzoMuwpeqtZD8aS+6Gzkdmd0n0iwsiMqdoYPdVpZE1hvfXOCMrkXd/lFlbl7p0cQjpeqQEYW
wWgkDb9Ftb18hRQgvcxL2B6M2trkNyfXJd1urInLNJkHq5sgvJQuAfVHDk45kYQZcGyYJaUDGKBK
FBU8FFqCu9iPh6a5GwZrb5c3xdFNli97nq2d3Kd5LbFs5s37zjZKGheRMIxJLDu0npAwxtsFm5+q
DWnv5fK6aPf1IWza0yeDDUwGAtKEeiXromsHg9eQRqjdgTVgZYKTkiURRTKn5ijis5JrhFhdtsDo
kEZHKwKbcSYiHIxmIhn17k6Z9ygK2Yvg4XzdIxD1OiKGRBgG5IB7F9Ovv1jk5o/K5B+Ou7JNXaPb
JSndrfeM1i/b1Lrs7zS9RdjZ9r38rfRRpbBrdD4Rpe+sFcVNVp3sn5zyTbpzPz+w89kLUfC1vIZ9
YvCgvNVspKkinSpH3yTayApk3A4kL7tm/2FCF5n7PAdlh1iWKAy3Qw5+xWQ5enaB7uuLfA0EJ7Jh
fvhG1F16B9GljX/5Z4gGOqlCIayEuHtQXxcrPNgh1qkry6D0LzuRfrxYPAU7nFFH5ttGASZ0cR7k
dJrPoWxwKCLfDviyL0L/YKbnhGZzN5UilwOrsMWwNmv9mXGemRohHqOUhxV77ylix9G6KakbPAk9
65JCUmFjRs+UtnMiXt4nWO6bKFRBNFGlOaKH7XmfMM+7Lknlju04KzOuzvHCmqr45m9Vb9zgN/id
A/004LMAJk7MfCaaxEknDE9ciDqfO4t1En64r2ivov/t5xQYYNYjxY5gDDgSYwoH1NxeQv8JZft+
U4azl08jDJ7t4KYn+bbxMjWxeIoNiSYWxjnJVOviZfp5Bz5xT8RZ3xI0l/Lwlfdy3RhcRFouNrT1
m7zTziCl7F18bB7A6hL3OsKZhQWzC/q4MBmGLc8hwU8QvqUMGpND/zOu9hapbssT1KlGT7mHxvDr
sqiJlkrZPc5HxOhxeU/x1HHW+Tl0PnXhbIQmWXO3W4NwDRth1aTlHPzKBzzIYzzwjZUR1GGNiNgj
aONNApUcBzu3NvSihBeUb+HszKabZ/VivjmbW4nm/duDGerBNmu2dRw3X5BDa8XlKIYRdKQSLDfE
oh/WRxtRnIKwIVKmypLXRez6Uc5aW/EV6ykqxvkz21PmLvAbvMm+jEn/Oula+nRRgCCq/kHwl5Vu
XvgzWI9Z6vTjxdX+/p6QWmTvugBiZxueoAfaioTf2Ko7w2rB9gYPJxbtORdZGyJNORN+3hOf46SU
mWe8Bf6OsZU56AAdda44E2GYPscxKwQ/tdYQUPqdAGJoTtk3qToNmEQwBFepT+X8ioLWJTqcpVNm
cWoUvaJchG3UTis7z5nWpWCxCv/I40CfX7nxsO/N+uwLqiq1N6dgx07sl3jMIsMkYw0B2VPkU+9i
Ocdh1k98c4Qs36iEHxrPI4OAnmxVjzx4hinIOv9z+z684Sr24QPT1nhnVi55zgRI9FcNDdKAlyty
vzyoHBrkIT2kT3O7piJP+f4LGccH1jtuBDGH5BAXs7V0Gpz0EwuARUCIAghhGBaHZkaJMixQQ/s+
rwOo8Q7oQfFNJ84ltCk0A0+W3TXlkBZw5CWzTXBXfpE6NSkqIJauVVyFL3HKTrm4BQKHsI8JwlQI
cKI12DnC+o4xRem9pvp6VtwHAKMjf/KKT1vMpu5JdPnDC8s6ShF/jeyj9LbSy3322IaInqw219rZ
xSWY9T0uCQ/HO/LfKms0hK+0ThknIpyawY+3xquIx+9Wm63a4t3R/k4IR3NEiclu8Wq3+aykwSMN
Ys0OAgO5gwid5XXJNsoyDOk48vxr6ivfmy5awqsOfUUGcpTD2QzDEDt9zpzQun3TYVteQ10Ua9pR
iTx/6hX7jyMHGfxVGeZ9nkFi0udb5Gdez1FGUWNoGyu82UNg8ytSpajtZJh2ZlDgJpILDnW1fk1z
5j8Bfr0+Z6buTv2sk2RdRDnzqDOBbqM/pniNl7twafdprC1BHdF6B6scPca2R0ujOYUQ8OgDKgJ4
gmvOKlx1p/LdQLcuPx01ffXz0ltk7kUvyZADkCGXL04nDvQDz8wmUY2B0dJvp81AIIwwFsrHentR
lOzCZG9F8CO532AX1U3Ny2F54k9sOSefDfGyQMY5V/Z87bcUjsSjboWHjDsV34+NDQufRcMOXSjL
Eq3E84uwhbxXFB1WsVLE+Ce74vmXG11xBoBGaz4/mdnFpFb1x16GJforxBbVoue+QQaI3cybYq9j
oxuCSmhxOrgdyOfOoCtTKn/3uk7/KqHjlbWo9mbLTsHmZljwcOpiwqx2nOjCmT3Kdo2rIlxuftSz
qTm0dO+zmG/SaIl5VHrJWjS9q79kv/q4YUxcQS9sEb7xSXnT8gypIrp3jMjVe6MHrD7/LPtO1A54
+WWUw0ky1pE+k9/47wrl1kDObVmUpvKpTajYScPKWzpfn+HNi6ah8AIsXWxgFoGo5+X3Tb9jHI6e
zVB5IehXl2CFosbKIZZ6vEEd3jgawVOsEyduO/hWXZ2UfUNc6eAGopL6maTpAar24mOkZ9UrJqdZ
2dLHQ1fhzNRc0nH5Jpf70XzuneyMLUUhcX4o2eKqWNn+y6SOijjVLFpXRVj0P6/qxfGwmSKNlVc7
jjELW4ISgfEAKnBqwtx/kia4T3ZQQIxcR6M/X/veK8KikTZpEv+wHsUjI/kp0p4dhn71GxC7ZInB
Ndf0ZYXsuDCsmzMyn9jpPtP2FihzmVRT/Y/JJmxkETOoDZ8YOyhmRDgL0Rf9DyRk76FHOIBGIvLe
Q5abbjcH0bXy4w3umBZ8bLKHZCbU8R3wvuhBNZXkMUkiEmpHFJJ8RDRHDdJz2pRRdAhHVY8aNTH9
KHqZ4K5ktJUgEdt2EzkJvlx7oyP+iiNGoQDsCrR3jdLGXXUw60VmmHZyUEllyvn0mwvVnX90Xtx4
syQ239WXJJdQTxmVPWqI0DFUDFA5BFMGV7VIxhyZ3iU7qPRdssTraqBPtYacpZYsYMGMtgAaEK0C
eKrsMYZ4s2Q9+bRbUMCx85OhV8B04AunVsWZ5zXP8z+aAHPDD3OoK5EgXn9W+gUBFVNRnbB4DvAm
GHDPhg88qSSxP1vPiJfLjXouGHODZdS3j1qu1HxKtW9OZFnZx1aKLbktPc9btu0k2RMHl5V6dt4Z
4jgj2zX7lints0z6wyVt0yXCvqxV0/2HMHoY9b1zaVh7pycKtG/hOUnpute/Eyvmm4wFQy9KsoXg
lC4+dIvc2BW02tZk2iNDLQ6oafBTuC6EQwCAw1um6yQNGcrMstx5ImqYeFQSZh+cw47eu3KT1TsY
+iPzSL/LbOq2ZeikTP0ECPiboPqNbkTjmqsuq8djD9303lHM7IB7uNlbyyMbsh5WhqKyUKdRqsOe
DquI1c+uDYWtPF3wuvnaoSd+6d7Mo8PCXxB+As3znPsiuUxMhJ23uaH8ZLO5bqEto3cY2W32Jgl3
PLavphFGua/JAVM2vdAQN9rzMW1bjHyOPXaOoF9i8xm5QJ8Th1cgCKPUbOs2+RRIleNISjlAGSBM
092aCSQLAibr5Xl2K7Wjkp9S2fk7w1L3BVDFIAW1krOjTlus3VNBcFBvjd8jRWcTJRqeu7cbpmTc
sLj67qdYSQlY8vayn9qIQJ0lrRWkfAcysre+jbzCngr4NVjmmR3R026+lzZDCfCaeQisRhnJkQek
Y0YTqGfCzkflIWiqz8lrbEV0tpZ7c3Qavq2EJE59nLhrD0nYVSbUrt/9tXB7XT0y2HlHv6Zcjh7x
9JoCWcw0SCRaaWm7TZHQeeFoNnz6cQy+jk81aqHdAivJ5Ggm+ITLOHK5jht03ECe9C2kPYrb9hL8
w5UwdhSQSEOOmdu13XCnJG3dbI4JKoj8SrZetFhA1Qht6KNlE4zAdVXWPAEJmcYQEzuKtg/j0hPw
b75/yVYfOujSkXWc54Q/ed554LZsuTSv1O8Q/ir3wkhk0mrUb20UT7prs7y295xklbJpz+mq1Bsk
j5J5C76q+qtpsIzq9pLiKRK4JSZMjhrmiIRhOb77S978q2IeWMSas3wueGaC9e4K6vMc1WnfQlBf
FfHyt2TlWXnQKMsftRGf8rdMeow40B6whC2h8+zg2TzjMsLsbgdZyYbHSel45zuac7SLi1dAuHHL
ctUSD4ChbdeFS0ptJMHWMGdX7efTyM88DM1WIHqTldnhMSDWZIVjD18KZLzFxskmDwRb4t6D9UGM
NjnigeYY6fCSrsEP8fbrPOzZ36jXmOdu2m7LDPpNdzIKDlS1kpSEVrHPPruG3WreM9qmXQXr9BKn
cRVZHv1qs+1maGH6tOmtpAeIhYEELzvaWsuast2tCMSg/1QW0svB5Ab58zFH66Z9UjSjPKO24sCd
rYRXkDS95bIbo5ShWlTZO90c28soyvAOpay2CXW+P0hLp0RCVWKrHM0w7g0sOPrbY1o8Al2B+WZE
ghdcQVvsJXY7PgnjhWm/iBL3gQZusE3xsPUb6ozxNANu+TuAa93K8mLWYgh9Bbx/eMCiMBYQCD6G
RynewiXZaVK/Kz2/zFaKc1RhGux7nUNiJxGyILYRWx+CCnKQ+vcFf3ZmslxpFsSAQBURu+fy1Mv9
ggVfUg1NOJS8bFR7dObV/ep7GitXth6Xaz1cL2r+fE+6mMODAmSO8OtCwjSyvQZMGWNAxavp8LrJ
RlplCVXfEr3BAY1++TY97jVhdbkuPjqzeUZyW0tUDj3rYub+6SsnuH+IiGNRWvmjwe7B54LACrIN
OQ2XCCev6qMRHTNSirHDMve8KoABsV0H0NOYbv5LFR3XvmvAYBr5mhfIXiMj7gIPY6oaNH2Jaa7z
tCgc7OFsZy8L1lI762SxYJYVEzwEsVoBBGyBN/joK2e6uM/DlAIAq38LFnHM9HPr8YI7gDirlLGg
q3WYXhPEzUdNhStChB34BsxDufAPr9lFOEsgXYUT6MVSh1TcJG3MYr4YPhHbwJcCD+tmmFZw/N4w
O1s+/kUHEhjWzeLJ/DJ3Uf2nNKa/nVULFvSLba8zIvoSsblkQE6F5/ch0ZnJlb2thtFFUdiBHmIc
fO+sdLijKTNjAt0+bQLpEC8+fat9tF4MyLBOR3NlF+03W62Wt7OCQWWIZsA6NwaB4p7tfVPceFU9
cWGUOtTwjWWH2T5YQLJsi4j+yLQ8WUXaYOqEDqPQPYirtniCw3hqtiYE5L6XZQpz3Rpx5ldsrIfw
arYH1Cl+8giAb+171ZGDeoAQbVJnWrGrtAMQS7KaFR2PucJ69m3yB0SEJxtSKP8kXgUycnSUSL6j
0UgaHib1XFGylWvpq8ostPB/D3nXuVdDIfT+pvkTMiHfcIvz8HZ0SbqFbVBbHdkBESyECkBiLTf2
DOqN1eR9xotWYEHDOWl8vkmd1kT4APlhL4sq7Kqinwrw0liDhEjyFhoryrcP2Btgcw+fkcZMZ5t/
lw1hxRgNa7HrIP0znJio+iYdJ44h0K3JPhiY1tm2HNgqMumXF0RcRTHVZHy00Zg8XQZiBPEQ4mTj
N2LYmDODGrjtE8IdOCheI3J97n5WcH50qB2rzj4F+Dvcw+zcInVkTQcV9uexz3fIT3IEVTyzhulh
LBlDnGmkK6CohuctrZapFxdEbSGngnOHlhclB5i0WvADJan8JTE+KnfYzTR9C+sTLIY7K3bSA2wA
Gd50mqV60aNHVs983dUCzDdAhtGhn4wYn03LAaBjaGGpumR8uTsHJFs3AZKPiilZwA5U0oIPkxxV
DF8bN4dxpTFoO8Pvoz20YKjWiVhQ1f8R32dofloswLsQw+v0wzNXrzTljMWLLowaJ/xe42B+7KfH
C6GfGvN3HgJlYG1NbPByvoLWMqjxRmmaidRnclurScAMgqCuDYa7W8yXMhzjZqKxWDUHjanZ8d9t
TdVBPljTWgFxE+mxNhrek/M0B5OnRIKUfh+e0crfQBN+ABR9RrEgJmJS6KOhe8HnbPaD9knHlVaK
rjcpPFxP8EKczc7kLzElBqaMunio67N+e+nFOvjpNoQZM0+r5CKd8qHQOT5GN6vhMYf9sUCFc/Tv
4VFdsDbrpOfRh2ew2/rnjbk7qjr9OJNjY4j0mCHoEALYLdFqgh/5P/wbPoBR2MiyantS90Swu6Pp
byfMeuk9Ema/4b0q6ionNOOn6ZV4VYW/r+hqCJpKcditZE18ywCQbZG9OgJ0UUs4ddeKh3gAqUTv
Bmd+AeMwt8DiOtsnl30TtUKp+lV2a0r4Q7+Png2yrPj1ZoQJmtKHQZ9Vac1LMHgPlE3CO1zp/0Ul
WXZXLzIhMEV5wZRaUWX9+qLt+vlb95LciAiP/CNQvBxdIFBTH35pM6bNVPUbXasoPgP8+JPDJIqd
XUPr40Mo0PmiQ/qvRm+m16gGJAIafXjFlYxhn77MXZ3Qp48NZ7G56bp80q21SZz4ulaqvWOTg1LK
NmAA71U9U06kASDwL3HxQ25zqihpxOfkOaEvVPdPnFclBBFdb0mPOdAiXJcu7GQx3aoii/o0ijvE
nbcPFUuJhHA4J9wD3Sn6XKfuVqvnFy+/2j9F+CKsvFZLXC6N0qzeUaXpvvhTKOmNtUPiVs6tGIH3
a4sHqwwOZPHsFR/nDQpruWEm+N10FZgy4RfaHeuIaxB41tWbeTtiOnFSit/iquSGF/9YUqPCRMEf
vVdfVOkTUhHM4dyuIKDSKjeyMFJOY1gWnRo7Fz6RT6EbB7ncdGc+rFs0q2N4QFE7scqA3feKiwVB
ubMrjkbXxqRBjnQGFkx6r/zeya94BYcKLRd5a/EGWMIyPMPOTp5funX/MQT6eaDS5HMQw8NeWkTt
xqQyWSix5ScQ466YDEY7Qv/lmjYORB/umdhTI1Y7Hil86Izcu/VebM3R4Tu4HHTN6l7VSyHZv9Gs
RdR8lBA+DaRWavyUKDVahkS0Z57S0WEyOlO0AYS3ejVBpNMfHhc7VbeR/b0SZpTUOxjIu3mukmln
0WYqqhhYH+vbajqk1tZNRIT0il/x377ey8mYcpSuoMn8QX+6lZAncZMmk6gX4Kv9Sb9wvy/bTggj
mYOOJtDrZyMz4EmeJmNPBzfkblc1oHrlpWhLQ8dWMqOTaR6MdtBkMXLfvtW7D9qlnrxudr+nWi4Z
UNrFCZM0L+MKahg8mie+oFD7wKYuRHR8sLbawVfA6mKyMdfVJGAgpn2mqo2c84iStekwXlSL/72R
A6vMx8Pv5ny12FiNZ3a3H2+3H5xICIW8d8PlBZ7Iu8cMATze6eHOsFgZbrzZxYU6iOsTemqfmQ5M
Few72kjyxhvAV7z65KTDVvZpZTfRGsY0TUW4p+LGCREVI1NO7XH89l6nr7KtUub2xosaJYi0iBWr
RQvX3bHakH884mKDI2Tiodmb0jNarNwV/fTkzqXOks3/SWfbIXalPoVZpYzD70Nrw2dh10TxJpqE
t6f9JByzf78qABT2r+dcIU+JsrB2UBKC/kREnTfEB2unQke8uyrEKGoh6V2ca9Zu65KGc3T0lzfE
PVV9WJ8kSMQU9zw3fJUz9/7GsRRwfxXzc8nQAGCUpG9YPgUJadqwHfT33PlW4gGvaGhbdQl2LNqK
zT8kXVQ9GlaGww4Ha6ZHrTuroG52dIckItxVW8Ir+vA9D0i1wY74h+67mspVzP1bAwCMYOt0wscB
5t04em2ru8Zl8LRML0cuytgnqkm/GfgY9cJss/SeUHYoBtCTVtAdQ7kJCuzxXkGNFPrTVFPr3lQf
usbRTc9l0E0J9618qDR6KmLR1PMHfJ7wHea6igpK/mwCWDSSY1VmE9Ey22MVCWjlHTtz+N3x6zqY
MgUPCfv4cBIDMu4PJ8A7380h8oW26puMlO0z3EAwof5NPnxoqOPMOIsYYQQ2ZYqR2OO7mThEnZ++
FGdNkpO+TVcHvcW+a76p/hDUZoOJLl8VLjoOLldxM6GZ3gBcUCS28oLJfLdMAgESctuKFCdXeLOc
CzD/aYthVU1vAosGgzEleEOEt90t/4obWwloopW6+YD3A0zSeyUYVNV48jUKGYCEbcZvg0Jzv2lR
YYTruqH6uAnAXks1plZNGBf8ICeqD5rL7mRu607nxpxF8/N9nEJwQm3olrOXrQmDZMQTkF7eoZl6
E6q2aLpTZbeeDQTu2bSlsxbYvbS8S8t5iWV9xo+B1/HFx8XDO2BweCF3EREmIiDAAtArDy3xBkan
4jGO8jF+idawRycbcIXdryviQ8Qp+jKFE2t1+fpa1aByFnKfYdWs2sfTofdA+4Af6i7ZC2FrkJ4i
oPrH27XJbvIN0BNH5JOXPpH5Bz3dDRDgRzw9Mtj0V1KMNyVU74Q9sqLNlUw/No3y0Yqna53eXiYl
nh7MZRrfmQrXkIcRRuMn79tFDGwboFQ4uXDjUkpCJlCSENySLb/JOimVFP9Fg+iU6k/UBuNb0W6j
waOzCd9+xlUJ7LATf3/q5vfi/dD4Pi55kYzVSyvYz1kcfJZjek4BQyeTc0x1npiG5mBPQMAkcwuo
Tz+7k67JK3LAxccGOpBJc3MijLsYP/RwkT4KxkFSwXFx+7re5S1r7oH4ZHRb1Bqm02yrRc18bM2+
3LLMbPYr97Vek6FsVcHNqqqIT3fRPiSeuMlFJyBxeWuJPt1XqacNaF559tiMO9sJcdCIkYjc8rzK
sxEXFNjEKslMqCpSUAkSGw/D8gRjP70eWRKjZqENnPPgAAuqgsm30/15SQPC2vehbm9eX5vAP3/D
1r6vdrc/psdkIzn/P5LOa8dxZgfCT2TAcpDsW7VaOViW843gnHP20+/HWRzg/BtmZ+RWN5ssVhXn
QAfKeErp7zaSxfphL67DfenkK/DJi7ole8j372i10yD1ZhecsKhJ0fiZACGuETOLipBbHDyjAHIl
l7UUbDL/PfxSZ3763MLs4HYPulgOLIaQmWr/7b0hRkkp5fXOH5slxlVouAy6gXQ3exW0M+SBQocj
AjDy22m37Nk13XWgMwjL4wOf4Re9htTlCwS0N/8g1x/uHGhrIU5QAtjVYAhfncICDArTDB/rKn7I
BjshnAkoefpy8tnNzADlBfF6uofZFvVGsKfEI2nL6RB+nVpbW5ACjnhOs/jdzY65hEgqHr2fc0wh
guUktEiQicjMgOGex2K4ndaJAnV1PUdMP6Lur+KMgnkZrFvG+mJe4U/aDBcnzApZz7lXvTeJdwL4
ndX6tW4UYVYgkDKoTDkgH2VK3yOeMCcF5pqP48KSxDl/VB1MNwEFJOGSD7EPWSe2In/IVevDGu0x
Sr0avMhMqB4gPMDqhDnFTdfI23cS1w9mj61gAzQxrGKWUJR05r+YN3EurHBac/rlrHhiZ6TCGk0t
G3/dqcmek8zpgTIOwe0aG63o9rFXzygvFR1bcYoAu/i4gEiF7IW2A+Oj6ViAHudZSQZowB1APPAx
7SkE7N6wnbwdjVRkXzDscg3Tz95Ntmj5m+RvW7cRCbz7AmFIXwNashutmaFpQPWqs4nfzos4HrZD
023E4JCwxsjsRCpr8mzw2tQZVO2ltqPXBGyU3Yjk95YY/bDO13wOtg5ZnBC+3stO8Vl4X5z6GvQE
jRXI5vribJ0TKL33NtTqxbwHjr4D6XdboLVqO5d+cZkAtcAXAF4vLmCjRsXPCeywM+Gr+uFj2oeE
RonSsI+IMH5X98uRdN4ZZteVJzZXQeNCE2D3EYrEA53H1741UEuQFV+aHZmg6VxMRjgGPiO3Wy13
sekfxGOHyZMYMpq+caXNbddohnEtxxa2EU23JQ3wVpU05ql3PWszfcWYzVUVtWWbE6UrxcO5fnU1
PE7LnE7mwf1QmSLo4Gol0RjtHlh4Za38bXin+MUO4mZg8JezqVGokgeETQPZfnKiaY+V6UbRqbEw
stWb5qJSjOjj4AQRG1/3CSHlcvc/bpOyjzQES+CKt38yWdkFAozNi/eM6jt9n91n6wz83Ifod9Am
cMDR/db1Dm+3rWKqTf/ottfB7RAVK1DLpz0QMhpxGVDFOfvll1vHtvrXpjJQVGNT0Hyz5GUEXW46
bWyc6Q1D2cRa3j4a1D7f6MoYVqzNkDwkPBucf21DH51wwxR1vL44vrwPLM3Rc+SpdXf3451fK91a
XDWDwy2uSTx7V9T94q8N+zQpKmOce2HR6/4jP7KL6VQBhQGMfmG4RE3+C/1rCoJW2VCcY0ZA2dmm
l3U09MZ7vb0X0l9LH7DErervN7lZQV0hR9Xtq9Ka4SRDKJffVta8ugAouK9jxbpRpt1o2zXD0feN
HjeyXTo+/XS8PpLSHEfeeNN9U2kMTcMegv+wECreko7tUmOFhl5Vcb60FfqV2vxe4yiX0Wui7/FU
v/JH+uxAOLN3ml2f7FDqOPTA1Ha4oLN5yD9JDeiwZGKLps9Pj8yn5+m/PN9fGGIVBFpYNHz+QX4e
Ov4u3yUgim9pC6Xp1wVtNOltQjBAklo2PL9Yz9WHj1l8krAv74FNwI5fGIuFf63a7Y5P8wwu8uAz
vvpPmiu82PYgLGBbNheCbBbSJ4ljIKFYoKNp3wSKd1ecFfoKPh8FyB4r57/+hJ1XXIRDxYcuDxWA
kKd+hg1rjtKtamPw0OTcVwH2hcua0sbawb9Uz44f5tWdWilGlqf9glOvCgb1CcL/9PNC+oSd8OxQ
de40kaSR6b8lJyCFN9MOX54af1Y6NKMwhbvOrOOvnV5Pbqh3KSf6iPCiyK9PN6fRs9Mtv39c9Fff
KiGgOS4eyi82Xn5RK98Yt7fSOXTWGdzsq990+iE+eEdHpZfpNL2R/5j2N74HTcQM36dNuu3tk1Zc
GQABPjSiZnJ0Z97hJoQIW3X66pIUhHlK6nHfmqaUnPZ5Djs1RpU33DNQk13TD1lpmvlTRUI8PvHA
/DdVIduFD5OGuPNltImq7vA9JrVSl6tK70EYmr7j3IGsc79IoUThY+FKW1GdZzm81/FhYHnjMkIa
Rt8zD9+9jU177AkBhQVEaKaHp0gTmXFnrdk5FAKoTwLnOHQi8EVQq+Y43xchKgCaMHnx8Aofyk0l
o98W+VW8JYgja5AEkmvagnP6UV/Hm0P46A7jOIQ93A+F3y50pOcA+GwwyEHKb96xeJiK/Ruq2PC4
oJL+mJmbcG6tAd/q5oF2e7QXuRtgckpG5nCfFB8vDa9B/ILQvmL9ykz0+saAcfJrNX7Gmibi0S36
a/Xs3WyIArQR8/dsdeeftqFsetgP0286SDLQtJ3VqU8KRRRZSYPmpiKfDpQcnzvf6eymp58ac4LC
/jlr+PTnVMjFGqb67XoMBwESTRXH7zhcsBAMYnVu9uEQnOreN8AvfEM/K+zfg09Fpy23yJ/UEkqN
La+FTcvG5DXJ1Cs+lKp0LHp9qhp9wBn4BSrunIpj5Yc3WovTOm3e9+LL1WeqFmETn5L5wzOSB3NW
cZqQW5JDRufyxNhI2qP0ujmEHj4Gri3OKV6a9vkZ3PT6l/S5qkkpRDlIdF2rS5fucbHJi34Yfh2b
+P3xOBA3LX4kG0Rst+Q0udOiDgvqHLs9pp2rm5SXwBcOYaHC1XsIG6DIghK31JgIOL5Nq3jY7EFn
Cd32zg/fMf/5gQNBVoKK7YetSDGYy7FO3t+TcB0Zig5ghQXg87ivJX3Tvjnk7u1iQM8fasSQLg9w
bLuh0bBZmR0MSHsKGx1s2vBug7b8YBuzWNxUPEYC8MrPTEYgbrX5rg9l3r1LaJ0VH3s6JR3RtLnt
w/ShUbCPY7F7gG/l0ymVWHec1eHgDIsTnT8gBu+Q938Ju6i5QeB5vDgMtfaYnUbKsFerc0Z7ftsB
T0ODL7sb+eTVrzKvhPb65ZtyzQOJ1Kn0AVT9CozH1YU4yQZLrS+BmFN/jxbrIZwG5NOTumB8t/jQ
O+CA7ZkYOkPA0zsAlzq+q4R95l/XjYIWFVDB+uhcj/o4+Lkgtj89AUh8d2fPfvCCOFlFtyD9Onf2
CiYtnLNJUs4cpc88+hWPsXFyj03OweHmPxvuy73c/NEnQwhP7lYljpBmcTTeQ/j515kxNjpbLi+q
bv1sEY7l3QtNozXzfYsOKXP4VB02G9yZTQCG3kDi3atvOsamw7B5Zgw0Jl+kLxsaS+/4YWncc+Hg
KEPp39e2cosg0Iekw7eN8zM62zMbNrAKwGV/EK3dS0PaZk7RVxrelHscDXVI9re2F6uTVxSkS9Ow
JRQV2mlWTLY6h2cmz1h8lhgTfHF1JWx3UD+L3iLUHN6+j1THV2NdncfXoLS5WYgfyv8LNy88Rx3A
ILll/TRtzbVSK0ei3qiSOdUwigYrRNdd3rrckd7Ggx/C0+QHZNCcdWu8okj78vN2SGrhfmI6QAwG
sjmkKVlHrnJGS0X5evhU21LXTOfNgy/2BhFl0BbiPpSNfL9XbEHYXkTat2tItvy8OI1hs4HRgXu+
6mcjkCkIhZyfItTc+zx/0znrs9CGYThY9o8JwcNFgaCm8GHyUIWWy8UONXxlvMrP/mlO3iSmc8+1
UC85oGdHN1cp1IJHQuKx+Fo2bMQVt0defTnwHvQC+hDR5MEx2+kVw4EVcdYYQ+LF+GK/Evd277bp
vpAT39wLVR96gpZ3i0l9J1Vdo+K8ekHJOM6htJSFZ/NzYDVODYq7q0Vb4vJkamh8puCYtw5OExbR
jYrMzUCXAAfoK7pO65ia1fDdGpqTq4ZJtYsbOAfMmiR+rU/WrOsDDR4QO8LTaHCI9/RqbqNnKEUS
MfemjCkXolrwj9Df8RPBjZJ7eI42CYRqAl2AITAO0/AP3jX9+6jLh4lBxOjblTCnhXNZbKJ0i0MR
MrlqK0g3fp9IelH4eMGVhWdsnNUrIaQXbN0KtXiLUjCajER04IK3AOnDHnXZIFAchkQ9co1riTlS
w9DviJ3eIsEGvTb9Pt9kk28JOnI86p0BFX/ukElNN/7zloyp/bm50ndMnOca+HLTnZRfk4rvtZI0
AdW3vldUuPPJKsZDaZzehhCNU1I6Am3Crkq1OUeTiiBGPfIQI5W3DYHxLfxE6HS+6lfgV/FrTk29
75Pn0QqvcU5zX4W6tJ+xCqkXfhebnbHyrZfeTE6EkU8fRU5kUCFjt6sYMDXadHcogT7YKSqhNErU
kIC0Jkre9YCfhAUHCSsa+QJO19Qio/rOSWaVv3LyBpxGDnXRXBZHkTPtjECfg/HtZg9bNkcLGlFR
rBZRFXeICDcHiuqbgvKHU/GKfAeVE15btAG4z8A67M10vMe55OXB29lD+iDPGg+bk/jrlvaay4RZ
mCfwRsn1Lmt3WgNpXPWLleWsanZ/zIWnuTNuEFV4lmchqX8T/wJvvqXLHMcvjWdCWsnxXBs+QsaB
MPShQ4tjWD2TOrC3Tft+VOQG5J0aToqGpv/J8C//+vsbd9CAdgcE4XXVOUxO3sqpxA7U1fMAYteT
0Hkt+jdLfXvUQf1Tzk3F/vCbtEkiQzgxbfrSoEB0FQn6o2wfcQnq92DTyXYjiIVRq/9m4Z2Ja9GM
GkX3cOAcBPsfnCifdoL2Ds6UH/5BTw8/+7BV7G7hbpWlqr1wRiRJaTuNLnQpCH9tvJ5gbYJuuxMa
6kD4b6LPHxX9vmYD5fW3IukEDr25tdwZ3QfPagDkbcI35Lr5eDWyhE8KA8xppdBUXeg33JoGHdgR
ZpFUn5UYYKQgx7zZlAPW2M/z97fbwt4wcvdhZiqX7h8fiCvOBklOmMGwYfJIl8NMMQX7Lq14sLko
RsRhxNQYJYLE4uXI79eukLPepUuSy0Jz8fONaDaq9wCCPP4y0EcYlQxD8s0qrdgqt0kIu0wNRscU
mura58sCWr3H9G2SWdIn7WG9uLIILaDGwyYHlF3rU57tODcrtssp8QFwIEuWOc1L/Yp/L4gegkIl
0eqVnEKT9M1uDO8Z2wuGG+/nCJeExsvksKCbvMHK6qfM6ey04JplJf8DTma/Agf4PcwfYh4FAEim
1nbuMynCFm08N98szsBiUjP0bKj2daoifb96PB+LfqAmBchmfdDuvLCb5B007TtbcIpE4GXwIkVW
42YvCNZoGq7gT6bOgU+2wDGH5YW2grsakD3h0aPaZDFN2odDZn6R/H/mQCXCMM0faIzAli76zqJI
+bWieOfSFdo6VyekZvwteLhDbMxFFMuD07/z4GelZ/xtoMJAtxQ64WLA4PZpNDICZs+WCgiLDKEo
QJu+zgWSYSEEuZqd7htELVJLYJzptLk6YOjLiU7JQWEponMA+H/+AXVlzuc8SP4nBW9Um4E3uEwP
X1AwtpAy8b6k1w2qS4QZYJWuFhADkzUl0NJC56Se0eqYcUqohJzV23YuTtRKgGKcTeeDk7996DAK
d9fZwZ5erKExMI130Oa0kGxgpBhB5AVhOQ4fY17ofNBSSIpXFxWuyfqmVSq3V0Kl4tO2SG6IJloP
F/NU+lhmP1+8/W1GwgGeYClmYj3Utq6tJdxK0Ni32zYZUUrew510m4AJKKTMIY2ImwMu5SUXtx5d
YSvTdNt0kP/pq95BeKQUlEAgFLYNV1Af5lOJOwifrNg7oZgL8kEz9vLi2x0hGKztgj3KNybiALQ+
nC2p5puUbz+rMA8Kn0BeJMa+4VrZuFYq5nJh+6Wx36Pq3UKgwtVrAXszQv2x4ue97erJB+PEw0dg
hUJNa0BnIT6RmwGuATGzp+sXReBXuARUwPMhUb3VLoAydXPX6VtBkvIp60Nwp88UWsqiv6bfbCMC
ADSjyQXDp8w/Qu+Q3fqe1pFw3BVDx2G1Is7aRsSy0iN3p/0IF3kB4ZNZngUv1S8g9ahzpy/FI/m+
jy6VOAsG91s7UIc4oS5EpZdjZRaod3ACXa+tyH2SOzYxVOvouZwyzUcjvBJAht39z39gPnMowRoY
VWQEz2O0pXnF2pMgQKldOwPK11HJuati+As0WL2o48AZNXsk522mKsKGtZxzhJAA/Yxv/BXRf/nv
ihh4HS7eQ6pP7d3HWk8B4Ljin77aBm/3NhiXBZeVBj8B0NlzG/mEjr9lEkVEdZUYR6ihhlBo6vaA
s/EgGd+6xYHOjJT97eULBxmmmitUCOyOnMdrMi0Dh0Z+UbrrmSk+U5IBM8PoSf6uByCxsGqZZKDb
HfBIzC+dvdvwScyS8NBy0uaAeq4ZbkheWr6OvwfZKuSkJFZ/Jbckervgq9YmQVMapuSuK/ij7Hdi
BRfUAUtefKwDZUYm4JdYeF1gSOpmx9gRErGEVINacqPpf+vygkfigyCD8zL2F7Ma7VFz9NXuN0WU
irS1+XLvfSFdPbuilBVnoA1WlnCSs7e/WhxnizabSi3utGSo+0TPTBNJNHYICkX9HdDJrEKxg57F
QYQPlkwc4cWaXuJulLtzP8zKsPfLnXP1esLykWpxNKi9kG4aa+7TKMdeLazGPlHTTDmRMf9abik4
Ond7N6pgUgn61ElEXACXCJUH7BBk0xeut8rD4UR9S0Qw3k7dQ/bfiMuef4jN1w44FmIIJq8uHAeh
52aTPfmYvETyKPJ91F9/GcqV0uLmOk8uI6wCG+F1Spu1y6LAb6ArsqYSkQ5l707L5kbvSHg11FDR
Jn6CXyuzT69lBElRGiTsJNLFCwD2Lt6f0zo0Y7PpQtSSqMGrOdBLZ1g7FKLJhN7vTESW7VK14BdW
rD85G56EWZWZv8Pn5NEMnkuYZt7L39JoupSRpbF7e4TVe3h1Hvb8j8EK5XDn0Fj6QXyodOk0wUgt
fe961/jjOp2PjXiIv95lXcZcO6XrMcnTvl2B67ZBp3OLlk09/M47B+ghh1lb8Ysfc6+VtodLRoPS
gETfHlo0Fq/OR8VSGx7HaeppCLWzZjovXR2TgIfpL8H5yesi7ehuJ/z/ZbjsvJQdN0YxT1I1bPYL
9TuuQ+wUY9jtduaxF2qk7SmtUW/dYGCFsr7OHaFvK4YwgpiIJYWCSd8Y6tACP+IK/zsmjyp+YAdD
r3e6EXQ3hVBorznCnpf9ED4kM7nefq1iN1tuJQ2yt0f3+WV31hVatFBaljSfvTL4+F1RuLlQGP/I
kGYsK3eLcDUmzXJhqVQLL46bX1sMwwD/Go7whRlGbI7b+s38INrML4o9Y7YOtwziUMhjzownYliW
NsfS48Y+laYfM2nhDmxhpZTB8vhWyy6bSigG9KZR36Cipfs5BFzslfAy32AbOZzT/cuvaIO2iLON
b6AD6HmZcWVba/t+nUA1HgZZ3clozFCEWnPC5wgCKUSKoZXMO90u8gDLn/HBl3d0xkFvlj0I188B
LdwP/Aw47fI8fy1eF1YP69uBFPZm+p2HiRtq0Fd247nPyb5fOnfDXcK2FmoY1Gy6SLQ+f9HPbzEq
zQm+u6h+pqEMrUca/NdTF30rn9OkggarabD21YJLUeFNpmMP7ufJj+3TNKYnZg+pLeo3PNeOo7a6
wAllV/drtNo/Q0s0aJ9hd46707DhzGn8sbOZd9NZtsmnODt/D9JrBVbX4rXy9m3CY+7hpYxVIOtJ
277OBY1g29nQSaEkOzuXYUVY2+yhwN0vK+oStafIAgn0tmjyIaR88B3o9cgHUalDyekdOXvLBmli
3Z7Pm5TO0JP1sLLsbD0PKT99Xrw6Nqqmb3/0jeWO4LpWNPgba78HLxTmnEgqkfmXK8RfwlwWuixG
5Ejk5YV6hwvkprZld6HKOieC+PCBegpqDCAXwiMKBZgXhKcXHoQuHgMoQvOzR7Oe/co/P6pgVrHd
9nwyEf5sG+mix7FkwtlAx51OGdeCJTwSNpxBgX6Y49kMj6eLYSJ0BcIpTF+KZyT6GzIFmthmgO/y
d8fL37Vg67IHsfsu+Ytqg2hKf5ikuXRhPMZZrx49/8gL9JWpF0rR2ovIzuzwUD8+Z9B9MOrBI3j2
1jZvicXIoHKeV7gx0pZ0tuAbnHw6Hw5xEMb+WZkviM3H5VqKL7ZxhpjvjNh05sL16LklxFDSKO+q
Xhg2LE2GA9o9OWJbTTBlX/M3dyaYEvDvrPTRF7ZNo0lO+TxRkjzi291/xHAzvXta29JTpxrbQAbi
VuP0ndecQrjHZc/SWDD04LetfeGRrqecL44qryOq4fJPDvkIJixF9PGX8JvBzpWZxfwreBWf4Nq1
XHSYAosIO5gZEFEX+wrWCALv5Dvd/30uNA/whHPIkDnSLOi/HJeWE5iO2XvBJhWPQ5qxngXBllnM
UgsyRTv5Oc/uOYfX8XNqJ2CnzXyjeMJLU5PZrSbnKdmZ9xmdfiS9zPrmyqbyjpIRa8M8gkvnFtPB
3ZNMIpNWDHKfnNhPVHtbK4JoXF97Zi1vw5eCXSBcpfUHmUwNC3suJna2t80Pxc55eu1IOMikksmI
RhhEMcGCJZtqrOjnMjGAcVKVsGY5cnUz9hYyLU85YuQQ/3lOcYrYDzAbC5MrHwKjrNVkIiSJ+rAn
PkF/gmDTW08/o0OwH1BSQt0roamdYhht2y/jFpLv6phaG12FcA3xg3BsR9fBh7/Y9fAwgO9qvtHZ
o8r5K0KhOP8Cxi5Cq9jCXj79KK7LmuDRBixY4QKfJdsHI74eGRYGlcf76taKZvtZs93XMHu69+mh
c5/upNPyNlnO1sdpnb3dScgcQevL2zYHk+e0Yjem0D7Eg6NxoNKeJgiMcSXxJ7TKYWTsxiThyBYP
POc5zPCG4IlERsJbh1ELr3lEIvEk66pNSEqSQwe5Ea+17sL5QI8JAT+bUdTgugBHZ8iFJtYoYvD0
/03MUfwhJHefHoRkPCGwse/YWIY8OnXoexQO0KSw7MhYgfU0yW5jWEHpfmDZlbtGF8qK2rPZT7gi
bPkuQTXeqgDO6DbPTq6IvikvNooSb5QdXmqS3dVntsPARYvyAKLhj0bbXyZGzFi2FrYco4S0Z3Q1
UZofnJ6QHBHhQuhAM7/dKKwLxGWJp+11TblZ+QXHloStLgpOmuGjUYW0++agqUKb1IfijzeovyoR
rmxLUGdBB0H3TiSXObVKez5CoolIqdLxFxfAH4gHbQS9P2friyVBm7uAPGGvOqIoCGQ5v5wEDhIU
fSTRCy5vr4c0w0Ws9MBexiW0boUkCFDFXqmFwuInk0FeDoR7Tl+OQ+76pGlhYQ/hjBhGTM5MsVZL
+XCwvYM9Mb/XmyWjgfH2mj3gHJHmkusS2IF1cQgykMhDA3xQkueLJyXSFTwlQtRWoIAWVWPVg3cD
bVAwhxHZLgJZUEtN8Ww3Kdp9X1VtBY5Wr+sTO2jRSh3JimueKIKsOdu8Be1VziOKZjllrESApge7
mV5DN1+8gm+f3wRWypvjLnn5fEQkMrxEyU8E6ZbaBHQHorYkv4AKtLFXf4CZgVENO+BOKquC7jYM
upcqq4zhB7txcJtDZWhjXnMHYLl83ApXPu8TTIXS6cF81WiSPb31JCApg7IL9Aa53IfYilR+hDOA
qFeugwjTMB+iSx/Rm1sH8ox1kZNtR5wPalpMq1imGjfm6EGKTpuAr2In7o7usc2uReRvXkCsBc56
/pQAOABmErayW6eHwUEiXup3POYF5fkE7FsLar7IYzg1UOZ4OLbyn6cTK/njX1917khvfusCjeRX
/af8Xvs/ByopLjTIMxl+SEg7zBlu4ZwKNGwVZBmAJRTlPeoL0QHBGz2S2ELty0TVxp4DxYwcvwYq
BB0kH0SU9dm13wPMyNxknYr+2KErkwNszXL/BCNBuJrXCPgt4cnYrTiG7WR/yjVNuub3sGFpzxOD
K1qbPa8LjZ/0sI0wlDCTUP/uGrTPvUMD45/NpFhYAYQsGnpQmZg68o4W39cA3l4OHA294epSGMoP
5IwNGglqjhE3yBbQYRQJ75cXh5SaobvX7sxJdsFgIF1FyjcVRbxQHhO8wRxWhUlArwmwSfdv3bDA
KWCHwJMut7OQXcU1K9xrhPyjySeeYDHCBxSfDf74q2r5JTj1ON68w3V3chd/aNF24cPTmXdA0Yf4
H3WzmwHj99llUzHDg0vVpSVzxKjkSpgSeme3+0Dcx6YPkgbSw6CHNAGfDWk1WfHGAxDkcTmlNGwF
Onq4T5PNi+nTcQqjkoCJ4sA2/A/ZU6/NLT950kffcqO87uxgdhDpBrwiXIEcAuqlggSeSIM2+SqX
iBEj4mt8bezpBz+HHKp2YP9lVDQEIVJgDAwz842H1IcibpubnX0/YOiHTCCAJRcedzAyqhsHl+SX
umFfdt9oI9TpBZB/quP5btaxx9DXplpT/zR1hyoOGH/6hx1Ox9A0XpoeN2xrb6tIJ8GwAlYA18Zg
3z+qh29R1p1sEz4vdnzOUANgSB8NCNfDHC2m5vsMiSNf4dq+WhQ2O/foXR6UAnhDPUjtT4MX1WQ9
gfno9pgNkGFw7UGlZbBHmVl7f7qBrGHXetSzJkRuNqu00viidUJB4TM8gBqS/DwI7nnQ+/gN0iRe
mNFFnQkl455kX9arVwbk6ponh8nZ6s3nLM4XfCXkQSGq6Lj2cWmR0NiK4c/RLsPXEPwNQ0y6FR+i
6JjuqVitCt5YVGc0ZWP6t8N6joAi8AIYw8F8afxsjz9WISQlO74dYYXuL8kx76FCsDnQvwcU4qPq
vJ/Ye2GacL4SR7lT+FR2RxJhfKo8jP/gDcbGKp6v4WzoF4tOrFx6D3szkI988RHORV1CcxYs29Pu
8piIZodGOFcmSkP2Ul0wa7FNC0Q82xUztdnaZ4vvxFMswdCgbXPVkn0eWSKIGCcKT1qNRGOE4Fkv
2M2MlJu9nce2J0XRy66jcj0iYiQUSTDiSyP6eRDzua6R3mwgG1MncmfsLk4Po5Jg6br3O5BiD2lr
0OhVKJsqOC7Oep+IiNbsLjudenLRwy5uJpRyUYC/0RWTekuRJcujwwTdyCXUphzSVlr21oIeqOpN
v76qY7OFgtk+cvkKSMl3lzk/9udEUX4RdtprAA8JGcABxWHJCojVWms6aa1kDNKsSfdmLXJF+Ul7
ZbQBTLbxMCAZCYKg9JdQfLvfDu/z+WB7Kxgy37O9aasUPjfFf9d2XyQGIgrEvSMIhALXaWqrjtDn
fAvGUyhpocm4GTmH7NxycWT6F05m88746bDvN0M+89qebVSPjF44yWdWEbPER9jBkcmCtybeXQA0
4BtH9R2z9FDzvE5l0ImPAWdU3UeVSTz+OunON90xjTu4Jm+YHhUj+cAQGe8DGFMD1iI1VL+uw2uP
FtyGHc0yhWhz+zhy40Yx/rGxQ6OvtndaCH/Qz3sE2erM2Ji0EfPBRxyMbio0FzEL/Eyn659bc/Gv
teGRcMmGvzPdLHwWj530hClAU02hopUR3cldzYPqu1ExHudguEd9nx/Bhet6/46adS/+yOimq/x1
w4YL2aYaRMzxWQ2HaEvbertm1rMPtNX8dvfeDu7JUuju1tmhsh4SVa8erfEjJeJL4/cc1UtlwIrv
3ysrqfso1b+YVzectSaH+WvVkdQiPx/hIec0owz3zaqEWvzLqP8DMe3p8dt1dBgj4g6PqA2yCsVO
0ltP2OMcvHvbZsB1e2/Pt/0GzWa7BjDdr/Au8c/lXwuU+MxfAempGZoWJrNi1FSfccfjvSQyZ3L3
x4imOFOtLigNwBQEJ2153AyZa4pfVQAiMOPiAgekPVazaadQtljUxhe8eRSZqsg2Z1/8OiRT65wC
KqWN2k4b3q2hD/EuLuEe4ruC1FK4urvAnByRtla51lASEyNJI0i6yv6ABOsCwrXWruuSuyZyA81m
dVZJhE3NjAcQ6hi+XA9GTyA4v5MFAjs86aTgbEfJhy+fvelx4ZVLfG2quOUQf8KAM9sNZrhxMSdl
655mf1jNus+B9RFsPIZEayQtEo8yczDrnZPeM5/hpgg34tkldAFVdjqP0Ats9xpm5Ju45H5dPe8Q
/dWTBIavICIgdULstEcBwlfAJBjfohvRqnSQRKgOG8z4skOBfGhVCCh6MMLYhBZ0cx8Ak2jE4NVg
nQmo8RriPPmRIpsdJOW2wSLc9f0NN6PlgeF/nJImnHpB79/oF0pB+yhBkGBLiirlWnDXn/nDacOA
z5vOkZHYF6/pfB99iA/0XPG6wRSyXlz1B8qyEfP/D7fchWv4UMX35eyt3pMZHsKCoRP360LS7n93
qgbBBkbHE5/77gLR9jvEzAdODkR7tFPNOp0YFPL0OvkzUPhNQLrz4a2JP+85WpyoHZKE7KeqR5Ce
XjhD8mpvAD423juYzdb2kGeosyzbBdjWJFNPtGJi7SNOdlcph6nEagPa6bPAkumsggt1g4Q+8IQh
EKKrgl0e9pDyNAbZDCGrfVj84Qx01Y667ANPPdGQ3vVjnoyo2CCqjJLk0tl0Rkk9cybgForN717V
jN1N+Zyc4T7VuceeU7Toh5OatW3jHvxRGBNxJ+KjnkktF38NeaENho+73S+JqjZ8YyIvPT9xyng3
A9gewcbuV33MV7prFRa7SRGm+w70kHDlL0iPn/6gDaXB5RvCw8WXIG+lEan6Y456gsrbZZaiC1Oy
SgPCyYWleYdDQlE/zhcv1h2yGH27ZjBIXoFkhdI6LDlWFTtarbN8ICMSpUMGrkOp40TrDd9xYzgm
kuXseKSUxf+TRZwBn8BKUpnXxX1DZH7BpKbdnsDEtKSSxKWEJjh835LqCBJXdvgtL4e48kbwwrWW
QHbjeJKmNbj6ZMODihIniX1iOSl1CgFAYlRgd5gnAbV355N9cZ1dmb67z5/ezulCsXD5WxDbPj8g
+8XPPNuHQMY4m/ZaYenJZAlAmMAue6DpGu+U7rKadYNG/8jVzSw4r1FTDLINKEjAweDhSRicZCA/
CXS/hFYQkthOvH/Z2sPDgPSJzJuJICAYlGNg9AjK9cOpFDR6MpAucs8OKle+GODxS/kNPnCh60nb
RBjv4m0D4GUH26VYCJYDnGQ/8tndOoJYas4ffeTszmbaEo2ccgUhZHvQ1QRg9GsSS7fI7BRWiiZ6
Bb7ZHx14Sp0irSDIkbxSRYIfj+rzRFCAnmCHGcCRO/hl9HcA1KhuuxQF0sHiLZd9yixXYjhycd6d
e+lkE+j1hFMEsdleM8alBGpBW9MFzHtZXPTdg5DvO3zS21AunjspYzngBTTetESO3lZjLNeOZg1T
6nM8m06GA0DAmlpzXodJXvdM4bWI7Sh/OJJq9246o5sgbwBpyQ4w5hYnRIK6c3Kaw9nswxgRDnn7
wLpXbEm9l/Vup8PMqrM9fNiArMEtCwDZX4DyQ8Kv6XgukyQtad8FxoxtRRX89L5LSmEsReDCgAiV
AQ2/2oVM0euWMUnoC8y0mdp8K9FN4TPGCBdAdd+zjhiu3iWnFy9Nc0HqLj+JnTsCo0e61olbtvfJ
6x5iuzlf1sS8UwDYVjwEFmA7cM/hjyKCtQpXPGj3/W1v2zYNKwnmQQBIzzkZZ0SvU5a54JHSRz5P
BZUCsgkRwEn46i43xwD2KNGs5H1Qr0yIOSOnNbGYLEqqDLIl34jqoey9UXSGcbzvNcltWvaw9Btb
J/ZgqXvfBU4bLxu4CFTCxFOUfYE0sM6J9tBDwMFwpF3UXW6ftIuOiqbFXysCf1lKxcZgtuV64wb0
sObtMlNuRvqXLDkpdNZI/9rKbnHuSVyJl/RaSntywQqADYehcXd5GtK3ojjiCq//J7RDlrQfFU4I
nUZxFcOb5pkHbaY1+LQ++EQ798XPoDHU1Nu4lg0bd82dyC7gPqSgLG43706NEp6y75s6FiswTsq0
jfshujlWiDrrKeW1ACOJFAT/ODqzJkW1IAj/IiJkh1fZccG9tV8M7bYBFUE2gV8/H/Nyb9yIOz0t
HupUZWZl9lR/d8CejqfKT/r6kkPmlv/cpci+JU29N91E37JLy1WIDjMflS9yheie2PasRUw3AWg7
ofA4gI2BzIl0Jt2WZdmvcT6YE5b2XxTlsG2bc09vPO9UTJ3aGg0DGM8BhjYbz5lW8+nqJqFhWcWL
8Rgk1ve4XPu5RFdcfam52w1NtjdXvXHCyHoYODi5r3jEPRdHaZ0BlETXYKOd/qe5pnwdHK9ddF3Q
BYxFYMCaeexfJM5RjrodSxp99wsQCTb9Xa/4mowTP21Dt9hOb+NONvXJBDw8lKdxDuSspvz93d98
iokLNiALl1XwEWxaXMeGFK7nZqzY3+SMbyBIGq/xQL95HRiPPF6BOwD6OHjdRA+cgLlJdbx6xtwE
Zvz90Gha+EpwuNkEZ/frKwuwBpeZJHiLRvPauLd22Xh3c9yS1TdYMdQaVBdGnmxyADQrltvsWVPm
p6C4qoPUf6V2N2eigwfitW/4NWkPxpmz5g0xK0crp0d2/950GKa/Rp8J7jgVo/aHGujhR+RiMIaq
KI1GS7YZibFcq5bBEjxb74olXZolbrYAoL6NsnDLng5ahZFIoZ7NENuMjwag3JQotfj+890YcJ5O
85muKE5j1h4zUcpshjlzZ7X4QPAe6xwxRkbn5ITnmbOcc9u4WnC7sVDPmwakNl5vIz/UGE5hwFeO
Xxt32mKkC/Of/EgxYbwfuTSanswBhRxIM/rfb2qnIJ4rWw4QgsKay/WJPTzwxDgOj1ugKdlqsNUU
tVsL2GCLIJrX80hk5ZZSfUuSWy12b9Ppnz/qrCJKOrEy8lWpgcF/eV1mwcXE69R/+LL/XghkFd9f
vk6bmy1E0RKvJd7/mhW3Ua6wijB/RYatY+LQzchxlWe5Zt23sbY0+PeP6I66hsSrXc17+B+qrW59
FXzf2T4Lh0A5fBZiitZum7LfLqRuhZSRPOX8Ms4eXLGvlSxihIC4wcpSfxxWdSY3irMj0JMQns3f
a6zYEv4iDHc/lN7LlZyz17Llz+av/XJhIJU/4FG8wVNigyqrDBDLcFm/v8fQIynENTQ0likj3oBC
Nnew6p3J83LbJdO8x0pgBI/GCm/Y2hzsx0nD8apAWeI/PCXoZk+k4tQcDaYVbzbZzsNd5j2v8TfG
DTAfOFHqLHrjoIRg9bkRPHWtk1h1ec6Ss12Ke7qYhnpHNbVEL4YsQ6HMYRD5qN+PtYESouSlGRld
VArm8uGRZotEyfl0QLUFgF0aYp8xZ8hgj2SwSkexH55GZ4j64rzp8vCBHCUy0Gcmfs50b4xBNfqy
xU6Uh2KERD5EzHB96b4PT9QNMiSU9LS7yEAmV0UicbIwAUL04EPSPp5Etw+F2YPWESJhOuyqNHxo
mFqSQUrrrM4kJ8c+04wwz1ySSjMucJL+Dedz5+5nqcbL++mn93UgHL5nJpjFxIGWmhneB96gGKVz
6K6D4ZhvaC9fxa4IroH64AlL1sd5vhdpvpz0jty7iuDg7EYwGEspXN1GcCu3rU+toXEdl0dp6lwY
+erbCJTgswLS6ulb6SaZTA+JQOk3Z+fPVOtC5SSRJqzxnPQZ6eu2urlfMQbl1gL/RP+ZxlOTPXTt
9zUbPGNbOLcyYlnAtOVl7FwHAP2JV7Lk42HV7BB6zlTHKq0wLUY0sDtjBYDkCNawW7jGYeIMtGAa
+PVM2FTcmQ+/2TDsxPUmM7+0+jpxyCl1evZKUaHKc1LH8aUZWWXTwU7geQ/LnqqPeevqveRZsCNA
jjlzwRttYqnt6x/5CLrLTrg6+d+2sxf7wuwOnZOlO/8PE3a8RGmlDooujlbrn0Od4gq4eYc8oCGj
havNURCkhFG1uGHKsdX5X/tFO3v4r6B2B5bLsUjkFRWccoUVRYOTNd/uJHzWHkHUzoTmdpYPgNik
3HzQ+pRY9BAV7kQfRvUB8Z8sjvBazONKnY7uC7HJtpv+VHbnPAnr3tBL3FfnsKUnQTDFdCzzME3A
l7M4imAKPxVJp7/GmxYmOuoSHOLZQm9X8bdplXzrojuebxHDP3H7eCxyPuyAt2xS4wcyepGXsziQ
WV2hZcz2GhUv/xMi1YUfxQYBaydgIdYQiUCeJ6UtEO6o7HsUALjLsuC8iVFXM+Azo6OkmhIP7U7s
dtN5d9lt16rAuoSdRz179Kj8qQU8VVQL9uPGa6dtB/TpaYqtzj7pvpF45JO/VeF/VQJOOqz8c9Ro
/vRm+sIW1jzcmTx4hHeSb56Lx2MFmFfKPnhNqY/CqhJMFEnKMFNfAaMHz/mD5J8L5Zn7j8ey+gTv
JPwwzQq2zFpb4kl7pBLNJzD4AmlkHqxtuLHsVt/q/D2OWi+wINg1Il4aHRkb9rEtbFAYp35urIbK
e0/g6tAGoGWQci8xgVPekU7PWLFAHiTVQpN3Q+uZIMi9i5VxTcY3z6mx2vs+veRUh+JQDQEEtz5+
aVxz9bwwgge1l/3bi2TVvw3uA7psFRINJHpN5hO81abnFMEmS0jJovGfe0OJMtVjGapwaDQF1eoE
FnD4nVFdo5I2a7uI/dkT+WHhJchX0EbAQud/cPrNgTZQil1Zud4JZ0/4dMjJCNnIWAawYlqTJc5c
7Vx0k/PUxvwAm19dIH6ogGlBFitC8Wj5YaKwSjqszhNPoKo9p+/Bb8LPOp5M5TZAgYtuZJ43bo0B
NMlqbDdpQcNlGPF5+Mgiy8fL5lCvaGYW9IstqgeKYjpOhagfniee7VfnSxcu2xJlhGXM678zfhjx
rBzFzYgfwoHx68CZBWlXVp2f+cWuMS0BmyX6CsaiP518GltfsdtJWYU5s/SoOJHYju/slCSKrxgB
i4EoA99jwy7Gm2Zs1TweH/auvWf65ct6sVuyOYwJ3NyWVgFawnodljFnr8jcR+yqI22r+lz+uB/2
l/gVIuNBxXeeV9/0+V8FnyJzHr4WmhHiv5/EQ+B4dkCqPus+NPOTPovDInqhS3Uog8qwKCqCRVlz
RLpLAsjTR0ORLjEBsputn2D2maywEztKf8VKnmnC9LWV7+7nQa5zDI6dfrgJgDVmZHO3q/dichp8
gd0Su/LwwnjvaWYxmVePHXVFde877uwG7werU53i7J29bCmi6mAzCve6n0casEQ4cclrvvv6z3M3
Mfi/PzgbLThZWr3PGveVHvQmOKuhoZ9EeWnuCH4JRluCWSLd3okVm0s29CZePsvd85H0cxe8LEJd
IoVo7hGso1E5pbqtdGBgiH877CVyw214x2U/WYir+Cs9PCUUAmVgNwdeJEGiMAu+jjx0VjmTv87G
hxH3eUv8ursv1SsgjmbYPqVoC2ws+Tl02/QS361rixA4/7ov5HzeXGUQDSoTsXDcGAVbmnPRfoeV
1e9HE7Xkh0UwV+PC9KEZB7dObbpfXMnH76hn5dOqR9fiftPJ1KO5WvrcF8Y3g1TSOmQnWcr8EQnB
ZMkhxfetMPxhXrSUHIcjTksCVcTiVBU+d6pkc82ygMYTkDLvk+Gy5THs9H9iFAO2lfa9XHeceXbK
j/VM2mboAWg9lp0/BMwHzXxyoGGL8n2dQkamYebjnDWr0WmDY4fx93kFiLF/eIKVL8bL5rxqRQfk
/I4pzK0lEIDnBSvYOW/czsZoNGSiZBwFA3qSksPttumUw0jK3q+y0W2UzrgeqZbwsirUE+5rYdSs
IALEgX7wrHeYy58v1Iw8wyC9wBfKp4F6sqxpGwvMr2Y43rL0y8VwMxyj8JSnI+zYZOUtfWA6c3ay
r5S4JhpgvXeBfFXVKYP3xDfx8r/pMzIykImcA+P0ATRYVRw/rpjkMxPKkFu7x5MVvhb+dofhlDzP
LnwB+IjhFZYRomZuB1bHutF4PV3ed++LEWZY3F7e38MM6dTjG2di7TLpLKbv7OFJEBnFvBcO8tvR
EIXN0sEZTT93BdYlkgPjhq8RhpRSYC4nLFZ/STsltsd3EBo+9ivKdkmoYOoVswJ57CLzBjyStANw
FFw3u6jsbXD+Ke5BgtETWjBtiYEoNhdQxlvKJWuF4i+duXj3UpgyvoWePZQUhMlSvxIXnd4wE5Ym
y220JMgVUEb4qBp2JTmICw2g6+e+i2fjrSbX3MLjjHzunI4Alleg7vAip+eXFpNwlF2Jc0mbMnBQ
vJ5evBaWuVdv6WXGx8pOB9lPZkUbUMGiHwmY+9Pdq7HqI0m7pgSHvZswP2mznhzgNwx4HbY+3U+U
uA9h3NfeP5dGxHZbxNwoqUxife6muWXY3UxdwHaXzrDMcI2XN8NnrgTFbAAaX+Z3r2xWPGGY9km7
7gyXKSCJBuId1VktrwzqMH0ITO1BYUnHDBJnRA1fP5M1nsYLrm3q4jgpM6W4j9mT/Tbk7+j68GJZ
qE5/7G0cBbb1LXbZBiANN7W0Ferf0ZuKU9bfnfFTtCthVDcyAhAiQhneP74NpGXoiX+ZvXyuRMQA
sP0oSNDOALtLBMZulfWDDv0Aps4TzW7qpqbf26PbMaamvuAv0b/e3vkELiN3TK1xCI6i2iAU3Rc/
faJajMDqunOqne4xCKNk1nF1w5jM8AysSz42ZAKKltEOeWec3p48HVibSSkuJUkgwhIps5/TUvkv
AE+dTmiaLa7vg6DvnzBysZduynFJmy7D+IMRU7E7/VVCjT4RIO7CRV8RziC492GJ8R7Xqcw48nt+
TrmpKsg7yermMY0CF8X7kEmeKTynAnWom00y5/P/kkIYa028elRIMQgZGE4l9gd+6M2IpTI2eiXi
QQSf8cQDXEXaw8m1szVgwMd5h/nLe18GiD0gBcXh2ToyUxWTmP/g1P4fOP64IBUxqBNmCzt9+mk2
Riy2q9SRQdEUIlKLVWoCMKOoXGBe9Ap4g7GIkhzBpN6/MvJCZVsaDclytthw8vKS0/hqM924ynsG
YuueVfd1eqzJvWKLGCvDfn/fff6ywQLQHhARZLaqONXLi5GeALL4/TCd7NHIDlp4N6Ytb334jGkN
McdDVFq2IGAi8Ye0PZ01wlFoulkCvr3jQECc0UZya9Wk1dIoz+V1L03j3Yd91jzsfOaMwU/XpFSl
z1WdLbKHU+J0BjPMbGQ68X70xwJN6K4VfGrGV7l+uXrJPnzY3aPHg1ut/tzezJpNJLbuudjz2ymK
Pci++vY+CvMETK9Ey82SRmeZWBHQiLB+q6/6valh320zlpPLxAG+dgHiUdxNE/zBEXHdm1BGlKdl
+LfPJp19P8b77qvC3nz0jCy2AlFh+yHI8Svj8EUxU+5C2cuDWyHJRSNQ+MIl6Z07fYdjxcG9nKoj
5DDOr3vWMABNwd1k8NJ6OolkLz77ADsxIuD49GnANssv6isiCKwI8QQqZ5JsGzsAj22zfCrg8G1j
vcPEZZZ46mxY6BkqpItsZWyFcIgYg9CJYxGnuqnffanOj8RWuMWXBFBc4jtKMx9q3IKRsjvPDVqt
wR+/smnLvMbhOvahguVsfmHEYP7F83Icd2jF4VGYbOEhv2+K0zGXDME3Zn2TcFQNLzQx4A+k65JN
Krd/uGdsWPXY0Yu1Cdv9ez6IsxdZbBzTxzfj5e+IsWu+sLjPWkcDFGR9er5CLuklf2r4RAN4qi/Z
TonSuW5a+QtQTt0Axjek9W06fp3OrrfxlDsDwQQPOLy7E/wBR60WH3QG+jauKdR9NIQT90KNpqJY
0vHj1jgv4JX/2/Y4Z0Hrdrolk5NNWkIgvbB97X8Y59WeUj7yJpmlfwuXjhL9cbj4sZS/lLyR3gaI
00p/yZ5ERPDxHg7Oyd5ZHP1JisMdKPWogPaZDoIA6i7MC8jcBDgKuwmWio6Tk3C4P3y1x8Rq9rEz
bF+PQ9j/ck/UPjbuxTXmOgE7KUAOwnS9enHye4/3qkalDWj+dobzuny5HxN8JJW90mSoTpyaEJJy
bOlkzc9GukYhLWVv1jvT13QXlKDqbQOdMMMXklYDh4R5EuRkRv8x0GjfFFxlXZa29iKA2P7kN3NY
5oOv7bHqwfXRL13Ws0DyMMSo3bCasQ37CnS+1RoMjTGLQ+HWtCRusjsXlsbeNC5QJiazloFHj1Vg
/2B46pFDnG9yixwjO7Wu2RI9Gk2IZFO/d28SGuk34CVcbJg9iab292Olm1ckLONFzqBlTuMAZfHg
J8du20Cg0+W5k79yTnLzy71LU/mnQ/XT8TKcXdYwsLndsoYc08P9jceGGnl6wVUNH6+DxWSFJIkY
h5QFxLdeQw0PQQNEJdgicsxho00zxgy+8IMs2Q9A74atBa4a0mRHlIjtYkgE8KQCeCievw4yvkFn
f5eBftkVrmZnksO5tTKP1oGBYAzb8kcTnT7EXNGtZ2Sjq9ZBR2XSXdMF0P78OZN+RHa7l2c3F1Dr
vDZ5hGHYCDoj74SJHMBj3p5pNcdkAAYKnqtiZD6wwt0aO9F7ZFbBIY+Gyylls0rdZLc0FOlXFaaM
SF1WR9atpojFmKehIKlIlCN1nh3i6xOd3o/ioS2MEQBvNMYqrqpJ+TPMM8rET3JphVVlxx7RXH9m
RFP9qgL95xxC+1qfk7hujiic+MToa2OHvsdrKYDmoqT+4H2pTAFafvikc31Gc88n0hcMADrdsdeX
NuqrmWKX+co4h/gM6LhLTFWPH6gdcdPrQRhGwgnMGX3RY16h78XUY1oYFtvSmaNNnVzwksHRwbck
mGta3PGlVpxP6ZuoNZBaIK6c1didTzPmFCYP7Iw9waNFcibJVIcgrI6MXJdWc5+50z39z/y9a3Gk
Q10BqmpPfrJ5PKfgbM6csH5PK7K521zATmphKo3zssu86qmI75YNR1VCCShN7/u/Ux+lQQ+4T8bD
VKFN0iYuqr45QxIr7Xcvw8vpnpD1mlVOY7dLn1X26SOgWt+/SHc4gc3HOitG9wJHzZASJocoq1aJ
s/4VSL6xCprrbzhRT1i33A3N5Upi/Fz2TsK6z7B5/vGab+DnE7JJjDcT3X5C7bh3T/yg9rI/5sJL
yMnh/C9SsEHjltiTrbnAIeqmTedc2bh+NnQS1pl0WQsXmtGLVKe/vP8IFmMaF+KTEMduU5neO+gx
kAzY9JtVYPvNXIRqppsSUfO4UsW46on9NMtx45nK65KlJnFq7l9p0GLIsNIzX2p2LzBj5ueXf2/4
bVBbC7+yuM8Jr+JAdHPpAy3zEi21cJ5KVH+RrdGxbADIMrkadfSpIxAQdiYE0BUXMkGaMVBAMTyW
njBsJIHsW7bn1LPFUt3kiHzyPN69U2osnr6v57pmoCq6w4uUiMdK7X5N1ZMB4L4JRLj1EOmt4ut4
PYlH4c17KoyRGjngFhs/Wtg46g92gyyoDwHjPYUrQeegXTQ0lx6uzXzjeB7+d62WuA/aU8zoEX+P
nr9sKjGgii5KfZJjvHjGBcBB98ftHDY+kZ6H2IzuURiNYCt3M+AHtdR+wctOFpMbv7UUFq6x4rMk
Aj+QC2jDEBUxAHNFe1lB0RoRfH55KtwH2Ajh+Hs5Wrk4roHKkYp3lU2YlNGGFzrldQKK3JBrujS7
aQUmtBoTOT8epXRKg5QfJO+9YZq+pjzPGHFH+7ZTsi/itSz5gjmixUqDsBHminRbfm4EKtZQhQu2
QmmmJd6K9BQHsQz3M17zwvTOHFm6TeUMolfNK8IE8GnOgspOsShmdfKdj5Bme43jAMnLfVvdUKCi
AaMVGH8TTZjLBEtKdkwHUU57fJZHmqDdgbN9/hDtSTidXjQgCecuhLE2M88hbjhhCaBIDGxAGuPv
3WsQE6H24K6IbSWE/lECHXlRB8tpRITN4A9sjzz12+Oafl6Jx+W2hpgwL4+9OGONNMjmp+EP2Hka
ryPFe85f6EyKytb+nr/d7zn4ie65zQqXN1FsBXK5UvGHDd7Lflz2VskW/FjE320nc9xBWVDfiKv0
mmMuoG5xBFIuAnvCDv1uHPYkPE9lhUtOW+lO4SPwFA7KAxnrIIZp7C3b3imKlQRC80f/fYajZ3GK
ulnZpGwVGaJP9ghXLOPWB6MZr47KVrJIYSFU3wrnIz//w9bpIru94EIFXnj2sJAbLt1riX6o8/nK
eGXDj9d/uMIUFhZ1NosJPAEFmsJGumDKAQWZfcGft8eS7lEKJm2AVG6qY95E50CcOLpGBBh0Cf20
+71HCIJuz7P7Xmx+8pUc9hHV6xxMAoMBAknRJEghL0hORuDdRyIKT34nW9Ltdksgh2hBXaNXg5ez
BP99UecAmNeCzIQOTZ+Eb7YcZr8Ik1CLD1gcIHJVyVxOgEn144DPb/+2kU4/grF2DZX7br0ynKDV
Ct+nHpXNYL0xdHEhS0mC2tHfJXlwDoqPOxju68qV9GrvI6NxH6la+kgxiVZ6+9NoczoX8x6a+z47
IQl+oElAT12yP99GsUO//rzQzvMEbzGahw7D1MZ6BBASeEBFqF8LqMywSZHSEwww+BMOqWsgs2O5
DK/aRUYr+9lp7H57wuqVu7GdU5lOxjLbZj+1VQ8Yf7omXxFVXFzhFKBK6/sjMNdyyJttRHk6LbM/
jSugEVyttgbWBHXkkRJdDq36jRGmbv5eXxBWpnUb6dfcG+OIiisMB1xTJYyuEqXD5RQH+N2KIX1Q
lAePVboyjhU3BE0BLSL0ihqKf/IfZ664aMd0xfpzeYhXw9+ZlUAQ6RAVcrbD7KdzROiwzC281J7g
T1gu2oWEOE/GYbPE/oI9Yj93cZVZZNsknHw9IjJ+0OQZX0WYRylmiQ+3/5JBlUH2Hi6FONBtzSHp
ZIZ/wlIPzJW5ei6MDXlod0wg2B7Bj2yPBU5Df0SAZIqzXjpSEmLuFpJbPOzKACB1n8rsBcOos1a8
FDH3djuHp4rFmCujTw57bly8At9gMmg7lg+ufMXRGrgVt8WAkVXkU3MSWXaP59I2+RPX8ppLkM0K
p3SE7zZEGPyclT73bnVCuOxLvFXIUXfS6VlZ0kkoLX2jBeWXvlROyqrI7RYwB5h8rs0JiJB+K9xL
YEF1axJJkRI95vq3SqAtYgRh34Xjbr7pFctiybhJss/8jP4oCyZHc13N/7c5aLRl3CKx09olvgIb
Njj9fHAYorAsFAI1wGYDphJrYS9xqqj2MgiyxMndch0f63UTld/KTJnVi0cUR8ViMpO+su1rXYbK
vF2Kl+xklRtA21AIh0u1Gw4lhO/ROBbatMtsHtljBwO9Kp+hdOR5gsehpqOh76f3S3+UgEV/kkNK
G2Za5zmTx0LfgDAUdM/SSgDyeuy5IWI6ppu0othscQqhq3596cAQK/h2JXh+3a/JteW/0Tq04bBm
+x2N+8C54qy5/MrTFjPK3J7YQkjBlNz0N9slm2auHY0IYgwW62DgEb94zjS7HOUUO3kpBWMMB7ud
geYabjKrl5pr0qeZ6/tFRe0lYnrKtzCsH6jTaYgP+S6lvCXL+xJHTrZCarbXe1u27v5eQAuPTZxX
Loqbubrfzrxje+H36QmYnqu/5lwMnkdx+zymf69jcZx4xh54tjie9xNPW4APV38JheHncUjZVowP
4hadLwOOCtLVTMtj+1Pwx57Htz+c9N/82qM4xGpykewlJn02vXBJVz9jRna8fd7i7UsZzfTSqL/G
+IpdBSSPM/OUjkZvL8Cma/P13OsrPWBeU22JQNhsFhOOrEZ9SAQHDer8cRGi1077k96oNsiFIdWh
goHK12NSUeoU5LHDjlULTEOqfWHQz762KPUQjbEqh1hIwUcBuccOtkoJ67l6ZOAbJQeG9wo+f6RU
8Fr93YP0EB/69fP4YlNzslGqsXNSgEOLqcTXvckR+p/tD3ZVowNJHN099fT+Mm0VXw1Iqzt33H+3
HSFIbTxAsiiLUARn28lMAF5udbKe754ZpBST3m+u44+gZABUB7h7riZITmfSRoCmfh3LI9OvREn8
aap5+qJi+JkaqkIg4gVKnVZyW3kFPE4dsrNw1MnsXS0Na9AdPWXbBBmh96GFoq/tp+fMobtTMsxu
YJcM0znWTEUe5nzrcYETK2HC+4xmyTHhm6Rgma+54KZXI/MFfqHK/50gxa/GREn8ZwbKE6z1Fcub
s4PiwBNONXbUjc3TMc9+M2GNGZcd4e7AWzOGWRlYI4IjfEdBTHLrtcZd/AFNh+V2wJY3z9Ow5L1W
04lM+w/A0NtNzJnQ2a26blr0ftFDub5x9eDlcJ88dbB8EaCcgQXoQ1i/AdSAURqaj/JpcxM9gkdi
C9pM8KqA+UF0urdbBY0tHZ+s5Vbz7MxA1gQVuI1TLz+pTQoGZnlwNwzKlJHBYURp7OEPLn8uYwCS
fFeUzg6lUOtiuRtbmOiahlP2YZMHvTH9FL4J1X6rcbvCLBI9jkNc/P65L7Mr7Jryhct6E8eYB4O+
Aem6/LOfYrLbPmYMZ+k3ICnHt098UbTSjxOrJFuuO4TjnQceicFLeyXx5h5VH3+4Jkj2yXFZPKvZ
GcYEhuezGPx4TUAcWoUWDoYtb0zdfSKF0X/AOWz4S8Z9AiobUjCSG3pwRBSTQERfZ9KUJlFdMBHc
9RDt5AS6Z5HlgAtM/mutIRbJej+d9LFipOEknYGng9tjwQrVK2hb97lF0FIlIXSA2CyTCPMRIlKd
sV6dfx6owXfyGtOpftUhPptB/Fj1bNL6JTNR4uNIwgc0ux9SzM7xYYLzezl9Uwf0dar798ODe7z3
M9xR0U8wGHj96C+DRDCrT+ryzpmEYN8jbei0halEcMDYn6Tpsq2XkuhSxiuRNOilXG4TjvhJnEy9
AcMNyWGNoFl0256vOyBnYcy5A3tlqivqKSquNHZQGmmMI1e6Ez2bMW9mc8CE18vpJ0vJLsKisRv8
Lje4f0La4Cvc2dnkyzhjwTp9CLNif3fw4Ua5SsXkQsiid3fo9vWmQNNiBCaIx6LLfQFmzleJE2I1
DOPa3sp0v7G/VF7+o9DaT4QroD1R4Z/nyReooJXi6u+3SGi8T7qUE5ehdtTJD1Pihh7eq15OdAdE
BqSVfhvLuy3fGgyeKjp5G2TafHxmwagbG2UjbsEi4hmS/Ju2t4g6pE3GrxIIDO6S+/7NIaMeW95C
O208pZlmgtcqng7rx3UD0m4JS+gj2HZkIftXTtsHRCY6XKXm31u1FOBoFRUFBtN/rUVn3NE0q7MW
eZvw9Lo+eMs/+l64hzT9ZQbeKRZe1m4Bw8aQHCN3yUwahUGJbbQ+5zVqC8dlfG8Z3tHTMd/ivusx
Hm4mPwnjHTi/bCnQWuWB/pbv61E5b/arP3Yx8bkkE5uXmvSK6Y2BhRFTHQegUp/Cw6QAXusONShs
Sj/VnlYv2mUP/mxNgGWZqqjEQB3H5o5cV4uyub7g5vcmgbY775SVEhi/2ko7QbZDqsnXMsH7CVwf
xJvhDs32tWYL7yRh82IDByOfZGmxX/VI7UexHzgTPQSxR9DEKTu5rnio6ByhT1gZjK3qt+zsSrLF
cvr6i4Nho7MTeAJolnZaiWh6wEpWtIWFvq7pJBmIA/Vb5UZhjZx0KBPKgH/a4ub+p0SYuK3bsAUc
cxByMn6Ws3TRtIDtMCs2FIyw5PRkVHOeFYsi/luZ3gVAzmGsVPmtIsEawHrHkNQ7mqcQ4AZ/xWWs
+o8Q3bcPE7c/r9AZYmT7Zeojg85ZzPci+tGU65o//d0UVI0YEsIA+CtR7P0M63hehy/6ocJh1jjy
lZgXdHpTQ7KeiNMEFmCpzTa42NgKe8KidszvIWRL4H54cu+FArF6Bm4hnu7hV2iQojC64LznyYt/
PDPIFEIFlB/dk7AZLS/xygAdpFIfqCXsfL7nzTy2LuzpQKIy/JkrdXUH21nqKBT2yV6jn/WFoNxn
EZ0lmNJon0nfJbmA9kh7t+Tjjh5piZd+gXUx9WLByvbGSQ+4ApkiuD/1law752X1ZWze12p2v933
6ul+ey6ocCAuNEnfZu4iJpBoWUYaYf2h6d4VZApotoAz3BsqQJ1K6OKI7no6fYh0CkeMZJehRcDp
U4fF4SVCZKttzDaomPGpABzuaZlv0NqY7SLVv1/5hlsq18NCs2ou8KdklXvFdEVmcCC+iBEsQk11
NXe6LXFF4RKH7Wvbe4ZoATc+bAVS7uG0mHr7MSuhG8kFOUUwFMighGwos5tJU14B+6M02xtMMQyD
WEmltiY5NTBu4j/0BR9QIdLQ41EaRcjl29dfXXl5oDlIpnG+HtMrWm7lo+Qyt35+YIVw/tobUw6+
EgmTBesOwuB3qdVvJ/7rpmLk14XmKnfH2M0mkFIccoW1SBOoup/GY0SAZmmvQliTWon1pP1xO8AX
+BaYFDmfpTsDGYzzUmfDMt5TXlQlaLgPJfcBAMUxgeWB8L17Elv3jnkxauRYF32vBD2BLGs983Q8
B5mMsKT37h5amXUS6n04yf3h4Y3Gf5gqfq4Yzu9Nzis8dspncYYJS7ITCbUj/63u25gv0TYDhV6Y
0n4z+HegfCuZB5TuCTM8M+4cmJxMgNpDWXP61M5raSBQmU9M7/JaPn4nc+afl0PdU+Y4RdfrMzgx
WwAL5pDEfjr3G9/nB9VFpJ8qg/hi7B2cCib21kzs4lZjqfcTIzwr7Q5MBbpGMqxKn+kSgxQE4mA/
JK/jR7YW9jKjGjhAltauJNzFYqtfFAFqoOfnC81GFXafMf1rNEMcjRK7yPTPbAChJ4X2kKaJTFHD
LUhkx8L4Zg1xsjGbnT6ZlecNegd4TmnbXF/7jg5IW5Yafl3gD5xCzjUwlXOSnoTiFAnRKUv+Glme
Guka9RE4F9pZOsSGW5IVAZZhWEeQ1GkSO+dqWdQ2HT5qmwlmWbxQHjIAZHs9bD3EBf7P3zVd5EZn
p630ROd8fF6YGvkZAfpaUsL8j/b9QmR/X+cM/doSRBrYnLds3W+zVcya3g5CbQRJXQlzQAv3XAVO
8bmp27nixk2ogajKFtfJ6fyLGJ9ddColiI+00xeysaTZoKqEcAd0FrwvT+79LiSujdZXbjfv2v8E
vO4EpHm/dEwL0fpH0pktKaplYfiJiGBS5JYZRHCebojUcgAcQJTp6fvjdJyojsrqzFRhs/da//qH
L6yTMB/ZMjDrWphn5k2zuOaiV7fY0YwJMsMwtJr+n6rLoC6vnJYBwmA5Q3CWeFUgWCgYornH2pdq
JBXEDHI7qNu5XNnbqXYU+FnwLZcKgxHoU/Av2Fi45P4YxK70HhM3V51H+OvirFlpcIrkoCzNL+wv
5g2a312r7TvqOR3+KtXhTiR5oMGfUiSrwVAysUmJQmy2SFIfCuhX8ycL2hYon1JQbQUc1CqG/v5H
NbEwLrmlL1tiXX6cl3+fd9s+7O8RD/GPkscWPn4XABUXe3Xxyz2RU/23oamFs3msZUuUFmybyv47
8fnq2zu/p9XuaycjPRFqYeuw32LM7hcYcln0C2ynhvDvWRJTQgpPPjGENviOsH3m3X/wYkH7qW2J
hF88XHEq6eYtd1q4gSF41AvCIeYHdKwlfphqYfMMzMnOWrKv/5igRizY1xnBdGUnMwXtLlbdHSJd
EfCFUeiwe01MTjNOrs8W14zxzX3+k2Z6YyTLRIk7jLOasxBO7GoHeQwaE+s1n47A0vExpkdWDa11
X+zyszLmgm3fjBDZd++LrAvwr5+U7sulPB2y+aop2wBGPlGyut344EAnIEsiKMlL9kakQ+GJPL0M
JRO7A+/+FigQ/jJTodZ/03Pi6LrLqcgAvWAsjMG+B2eJW8AEAf8xHBoYjiNooCbRmDbdLf3jpMqW
YxpwC1Dmdh9OaXQS8rqn/iKkCzK0D/BcEikL52D8PCqiJzGe+3uutMZ4n24T4xoVS0wF+LLCcLPz
s4f92DT1VrkFSb4QQMFLBg8IhCdsRyD4u+KSx/Um3wtK0B9VCjSa8Iamd1kycgoxEXV+55Qaf4Tb
Y7J8nJqXkzDV6OOn/+JuYNmWAtIIfvFztKX6MkfR2FLXecLxTVyVKb9IWFgPNOjRQl1zSgyaHUV1
J7APANhutoLUWt7+zqLmM9BZTfr5XfSY95H9uq9tZrSaL3XxQ7BL2Hrq9kdiJYw/bUrYEe+qpKaY
p5Tk4NwmhdCutGRhkYa3lILoZwEsP3tHEXYvXMIecPeQcg9g4Di81X4XfxE6kdeFb540VZap28yH
gtOk7lYiCBLNmfq2g5rs8o06rIz9wKMB5k79dpnJjLKZYVQqwkfazNdJBe5Rna6YtYUJp29sDTi/
i9xo5GmjDdwYxhMw3UlCIjSweHvpN36KU6aQ3ykdW40FLdeH3d2rUOmsqjNmoIxyJ0ye5nxUyjG/
33Yr9eOWPzv45ea7cdXTuwtz2a5Hkbx7tdTjviLuXzMts1IteBfB+EFw3yN3fp+p4GDnzP0Xh9tf
cZyCaSr+LXVqNcIxthvFIpEJ8ARLUw4flyaxul2d23k8PrH6KEi8ZJdbT6cUw4QJkOz94N0lZpU6
jw3xD8QaO9RFfRqIRG+TWGXD1tTniex9+HBMDrSYgwQe+0jzXkS5UJYLgZKz5EKRUqU8fCjA89z/
Po7JQifbOCasjirMyeGGoUyAoPeGjdjd4drOy2nfELpqcGY/f6iBiAf67XidB1UqVRtv53WhKMvj
H6yxzuwmAd71gye111LcETIZA6fS/H6BBHPmUt+FyIhuO3aySI113MdZGEy0jX6b72E7Qd7DjXZI
EpicgKnJryAXYAmZHcACJ3bojpA72L8/FpxwwAQoDBiIvzwRXha+n49ZQl9RHrGJf7dhWk1H6lxe
qoWbJMxUf7PkA2SD2J1atc0d7R59vq7yQHSR3GawEHI8ISFXrJ6qm2fBeCNH4v4nWQpR6ZRszN3F
Mz1ey6CB2jwxRPqokY0nSpGa6byx6AKryssiGV56OaPqL3+4mPwIg0H636E7WN1esX5ErcHMPGDk
XoWfodX9+crmFTAGwRnhAgDs4Bhqsi2pcbXXGLpKu/r5L1HsAjKphKKIB2/WQ0ePXn/yngY9H5md
Omff+JKPCGRcaGtxrn+mxcuXiPwCUoi4KkeWOFP9L+cNc6PKh0Ylbb+k/bKxoCwrAp3Jsm5ROI4m
8bP38m19FjxW7D/90BALRDLYpR+T42t8SWPLLYL4gF11nzQgpwDzD1RSsNgJjwJJQViBxOQrrLLc
7cF+9oDO14YZ0qK2b4+Q9yDf4PGuKTUqZiLM5WOFweTsE/zWXzHWXvgzEXQluMm5v2ZMz6g3Xk5r
Hj4mqFETcAaxooRuzTsxmqk2x7m8yrxKChhAqwhXXiEo4qP9L4JGdZrgdX5ywJx6ThpLobU/0HqM
VItUrE82LU9yZt43BUmdotuTxgCpgZoFpAbqdufyAFRAnksMydki7AyFnYdpPsRpZd54HMJgqaJB
NUK9AnaUWhIGMA1SXMgXFEYc9BAh8uOnj6VrQ3mocYb0ZkXmra9ttT/yF7H3ulScyERmpIB0kEte
1O1WfspFF67Tr5/1pYXxXQIkDMuTGTRQGuyi/zIKJUv9TF/QxwZowqjHHgfGdEKptiYS8JqCXIVt
LEfCWgduYNDzaYIHLK1yX9MvUuxYNyRe73kzeVgiQMOonFVJpN5mPBfVB8VLW3qZnyR28TMheeYI
OTqKuhuu/VTVnfUBbmbU1AZdFhNlUgjeK2E+tv00CMGkkSmrrv5cjhhkNV7dgIia8mkCBes/jqLM
XMS/++JCLp2RpYc/jGsPVI7343O0AaFMotEIaya/2rUZnHGrFfznN6KZmVJsNDvuzJASCdqsQydT
4mcaq/mMgIPkzVK2dcVW7hEuAfKQi/O2p6yBkf5vEB5QT+oHbwiy0piCbyCVoHZBG5EFWJPEDepV
/zklEu7ANZu9gTGZvmHIYVOkPz8OrMDqygBCsjtXPQ5yOyBtabIpr8Q1pdGoB+k2tNPgDjxE3PIN
i/aA4xPpXRxvN0vxCfjBAJ0KYPdESreHof89fAWIPjazDez3hoQnCGmg8JqG0qR+xnk/o0aENM9m
usnCnrnJ2IYMt2bwuUEjST3qonU0phZzDazc37sv0iPrDkHzxyZpwzCTww8hRMqyTMjgpkmaT6C0
jZH70WXBy7CeWVASeIhHnKHFYDRU83czOcpI8RpsCiw0depz3r2iKpCP7XNJagItzOvcjkxge1G0
pXrVTaLy+6cCmlQOD6E33CsCjSraJpCRIZGGuvBHk/YJhd7s/8bnnTK2JqCU0MFeNhgwdjK68aW0
+dk3xnK78eGi2w2HD5xReQ6AmM7UfzjwDvXe/gOptz2OiB6CjUwLYorIaEcm5CPQt8qRfcGUlqOZ
8nSxlQLcojn2dFPFGWZPEksoonJmD1UW41VVWgxkyDkNU9V6nDTipjKrlv0spbIzoP3UtkDPT6sM
eNNM37jgdGhQBkmoeo/ee20GaDfqzEaykOXCZeiX9XcuMnTgccVx4UFA0qHPPAltxcR/PS23vaps
VudxZadryXyu2236L13/+vnoyLi9mY/QgIGGu+2qjJ7RGKNsJDJoq7mkEJEBhdv4Q7FbWn1A6nL5
OBbXm4o5qfcMdegj/0HVNHA4TVODGUlpNW2EGFTKFkMxOBv9uK9jS2ymfWLzWZSHVfGy3RwJ7xsJ
xRRGIPUml7Gy9c0TeCnfa4qrLR9wgAnfgwnxzLZVTRyVpcMGypgdmK+OlnpJsypD/VhRV4/Vf4Al
tA4pXv+p/cuXHJ9ZazWhjOsfJmUSOW5/QvCkJlTN/EvxP1SbfxVnq1NhxzVevYnPcyCTMA3pwU2S
Coaw9aMq1ynZOoum8zZXtVNbbNN2ClivLKiiMbUm1u4V/BxGMiCqBTy3f6Uz7NbDAEyewm8DQLvN
gSShJkIeUPc905rK6D5BStc1sRKaLBMEy+VA+27aKFHM77IzdOaHNLTC2wRyTuAvZBt2ZMGq1tKM
FJ5kSStSrsbR60IPzi0XInKECKL7LBkPp6Aa9p/qkSOHfbdzZ/FMvy4oK1JHAu5wFoHcNtpmBaI2
74M7c29DbXk+HZwAZ/fryDW/bgpf9YRyimZQPA2tlbZ9wa1c38yb+avRP5LLCsjUwm0ZeQ9IHtMi
GogLPe0WknpseKmr4EM9pg1ZcshYKp7jfs4oC0sPyIpsYYeH97beK+rdFZFfC9n6+1PMx59wxDRK
WrCcCxRe2Dk4sLly92lKwNjYMPLn9JhCp4fgcL+voIRiA9XiD/duoduMoRfyx0Pa/TqMuZWt1apb
jCAffoKjTu/oqzpBAAO4k1xHCbAjp6jxxT8rN8H4RyfAHiyQcK8oCq8A5LJaYsWCFjw+W1c3cv6s
RxYzZOmwI3fqOsigu8H/X2cjm+gPSr9na/WT0wdg9s1ThbgjXdxoQmJ0P8TUNoNzC0h5Cz+nXjfu
j2FganVHRmKq7GAEgg/PaOS+L290H4aypKuqBF9NIzYjMfEQQNHfpINC5PBkJIanDGzuCWR4KjGo
a5idgucxSIMG/lmh70JBMEzxT+9FDb1ROL0DLfGfGrpg84HnD9D9p7c6zb6ocLyaUEg9DXeDwvw+
0OsHd9ga8N4DJeCQNia5Wc7lwayBl6owWC42X2qSwdIIbEyBH3O3X53DeQuBuVMPoz2KEhEFPJD4
X84BMEG/hAV6APAO54ix3AiYGVE0kOxMmjZLXL9qkJk7XHBqBno7UFFYODWOkEyNaEaXCNguP9Q6
TXjDjxFEf2K56vqHkpoG+I9CIIT54g4g9t0O9AsYLbV0sgIALXEsOpeh8J6zT1GbttAxcofnTBRg
TeLsRv6Xh6TGZXTPQUOwHzmK4lpVTUGATgQbIVUvUGx/jEtvMafRm/ATLDnh7Yh+S/RfRCEuMsyr
e78AFdq+IOCXEVSRF/1WDEoPqYxdFNvWlWjZzMvw32GCCLpPv4OdJfnFRGyBJNkQaQiB4YNc9GLJ
/FtQLLg3ziO3RLwFxjPh5t3evnb4nSY/p8XdqJacCpQqIhoQz2xsUux74dDMSWiFXyFA4p35sDFm
wrxvtNk4deQikBUvGxSApp6uMgg6n+ilma/jZ6ODp/Dsvw/v2iVwe2gYqEZT2VZ3TSxxoeyUxwa7
I+RpylpDBPaG6t8HOelIkCQNOEzscXCW2taCsdL4xZKP48P/cVTDVmvC2g4S2Rn6ZkB/tADAb8hC
K03gwvppCcB29rA7M0pvYBLOu6+Vqa70nV+SeT403aaPsRHuX7C9DchX5c3D4B92HONcJo7z7O8W
lri/mr1Pq6UzXsOAQHCHSe+gimzmDPdEBlPKuYs5wh+iW3/MsIBJMLbhEb2qKYAPxzsIIH4FPlND
BSEZJE2URFDhVw94fmzYKgxuHjKVCD7kRA76MWlwNklUq2FHHhyFujhqv87G1oMyTNEo35ZauoPY
AmIQ560J2waa+fWFHArfOusbTeCj2AD+GzGerNV1uwB9T0DXMNC7sSXCEBOB+JkUclrun8TKUdf2
frN/DrUDr+39fJWOF1CkDEdmNjLqvyFfBL+hZgiDJy5Wh9111o/a8SaF5RlPAXn9o9WJSmbwtJWQ
uxmFm1nvdL3dQiZbv+X4Gz8ecfOw4fsDO8AdxH9x4sPxZwTfNUZ7ei4Q7w6juo7Kbf2sPaazQ2Gj
2S3+bFP17aA0xbzRxs40UC937gvVH8OfNnHxzh/jJoLecCoUgcJUGecL+LdFUM7YL19OLVjJFjvh
HpIzY/nBswM30PmDISNEcrjcD3HWwE3d3yiye1P5bzzGg9ggm6O1gPMCE1A7ljr5QC6j2Qg66RoF
lcZqwcgCViQdb+cNLCV4iN1BgPGBpwaZJFqQo2iB4oNW7BGXPQrHgUTlDZoc2Mc/OPcsW7DvW+Fr
zezNHnxKQHEUS4ChwHWc0ADmce5QZR/gv5IVpzrQRxMkMvdlqKgOFO8xxdVpUoM0MUqjrgR23dFN
1zsB8oVDmyYsmffnM2GpwM4gfXPDGaUj+pqicCfnDEMl1nkb6hr0qowCYTOOhQWVj/I7Vb89UxIA
3PGaEqcTTg9Ph3OHlw5onMnWidWSnS5UAvzwEFkKs/fdVhkuQ2NQx9DGnjN5g5yxWVa8FpEixxcq
U4qLRUvmCM8bgLMFXtrF6O0Ddt/eBjTQXcY0E2J89HNRhxO0Y7LzPI+/SCRm2fKQrg0GYEhgGeHe
tyRISzz+mD2aOXbB3O/X3BaGswdUApkGlAUF5Wx5pdyG6H3j6ksum9RUt+VDPf3ItvT2fjM2wLWO
mk22oTdAlj0RPCSbItgc9QkwTASPfHA4KNgzAu0Dr+qzKvETL3GDHA9YoVjPOFOGGexsMp8QI3vh
hIHy0tL0sr3MUJxqrD34RZz49I34sw5cldEHJy37VUEdRfFntdqsXKiMWyuXDnn1xuGpDxQaL+sV
i43NQU8QUgGQJHk13vASTm1NY9eFL402iGF6GGL3afrwxxf8eDWGZpCWv/744acMbtllMGLC7MOj
qlLRjoJHxcIk+qFEh353fv0lKJHXFH+PImqJiyymFV0FKN8C2YgQkuyLH8J6HMFUdYAa5tF9Cfis
mGEH8QQcTvOAihiJU1AQUwVygOKKCc4e5hGaWQKTVXjWxJQ5UNWQcEXda/2GzsfJS5tq7arwC+pX
XKFMw39f36csOWlWLz6Ue2g/zX4rmZBmYLdmnn6Rrc7Kw55VMxjq0vPhEc8IF+YLs4UFAlAWsrx6
XTWMi0dLY87YGG7K1x0nDr2OBkg5feVkNqEhu59Kkglow1G1rMd+9vLHCrQQHMpW8Ep2CHU1xZNV
iyqIpK2ximxtsKSSjG/j3IylYI+xAd0MwS/KDtHYm8dr+qNrY9IBTy+f/2bdkZSEBOdln9S1sxzQ
5iO2TaIO5w+wZ5wXJgPF/r7KRkcYHHmz1iAvYJtKwdsGqBRd9JNezSDDvNwdZRRXE/sVV25lMrUA
x1l/ifIYTVmpvGkFhMX9/iPcGCrBGOgRwRzFOttaIOPqcMyP2Jho9o2Qk3b63mDMS/AR5gxv8ysZ
VixU/mt0zQfCPzilT4bVRHaUXe9Bk1E8zcFglqiEkZd9MQjPrOrSE51CAg/aEWXFOJiN4JRyPMrO
Nzc58OjrMNCDsU+xd5G3t5zFaqeT6ecgDaUsctL8Mha8TEeGisdVbv1aGnubVY4pCh5bGNDkgQDh
znvCtW3hfoDOVaHsSJM944pn5Xc4PLHp7CGyzSs/6Rydz2r8QfjMUK7NR1eyqw47UEXx66IXZUiK
6xKwHrvObR4ReoXC7mkZ9pmbjpGh/TdxyImfGO2VjbYeBsS0cixi2GetNcJtIYLexEhV5DBDH2iz
nJDZmHd0hSZMgG4W3OAPc5zmUB8yeKg7lt5OXtUm1u6NhWNzeGAmC3XRrsJEhabKsOf2cJhQGxlu
K7B8LJ6gprLBTD/pTjVc8mhJlex2nQcuxjM0h5vcZS6yBnfw3bFwLImz3x+fDjuUCrPm1KeMHOk7
VpewnRAE7DWCzxg/gR0oWedGDtMAG7jaYvoH8CWB4VQ2CO0VMcfIgBSPjYDPEz/kTqBdbGAoV8vk
yEQgKIesYGY4VkKKBTU1MzpUE3jRVLYqulIsvu3G3E5mH6srTJwgqAVI6cMiOTe2XjfMuReaNZ2K
C0Jw2j14FH++AOshGSqOj4ded7hd5l9j97GhYTm2G6rWXLcv7c5f03Ig9+isUxFLiL+/895SajeX
hjFKu/7/4tSLWLS/Xy6ADbZ5B9Gw0dMn8pB4BJ8shwa7hi0YUNQN/KnhUW//MzVfdvO5NgoujAAM
I4RGTxMC3fyLduHy8egkJTOx6h3PvtlsKhPxHbEoLMrDvH/bLtZxkMxghvFL3Tf263hn4cC/RChE
gNmS5h86UD7t8ef71JjAciJgBLOy9q0VMx81nDWOnL4P85BjdbOEkavvUJjlx3WcZcYJHzwEKac1
Tkzo910XGvrgAsXffTxSHR2UjExYO4PlaesrbcX6oSC0GBWAikr7ckuTMKeAN0/rEV0HJ+F7k4xM
P/mHAecwfbNQCnKwUmDXGKrhXHhh/IjIiVQ6DvfWW7c92VMwGCEBcghNeJv6bq2EsWBwEBJNgQid
YsCWduuxGT/m2IDd543dmftZaYvHIcp6jxX1a5Aqebzt0sVj9DZbSkvYdTJUNfv1xzNnY7wZMHPC
n+jvj2PiwAutQ9jc0BbQouz6gL1MtXfh7nfOrjVPncveroMJWWF93bE/YCRrhY8tOU7G6GFhX2rD
haQ2G6w9sRnDt0dCEaMvdYXF9m229RQOJEpqUgYHKiBb2KD8Ah9nJsupoFoHlA4vYzP2YMqESRyG
qjGvDnP2oZka062/MZDIr7ctXsmdzVHGf+v47a75jVw/Z0gc+IIG5vzO93ENA+8fZo8+RFd8GNY1
LtuGP2bcYJPWILyt13jWgyFg9kedVPL3OMYtdrTft3vuqVmi1eIV63aKfRUjCVS1cAP4XqLzOhXL
CSqex0rtiOrSQ/4xYHHVn0WL34cPQQWlHGbJfhXROIcM/czukvNKHQaSdNenr2ri6l3P8VUyvlCz
7TtWxZ19W05cubMpZWa8JhP7f3BndU7IZ0Ad7sXvpWh3tnCG25msPmj0jj0aSARs+IoM10c6Y7C0
b4fNhP1omu4yc/FPmzfT65e2EO8c4woF3ixqm2nCAtzEYsiHQ/YeOAKdxN0i8OeEh8RxjBiOyzsS
rHitfQ0mqSQDcM5wVZG4wgrmvDTHsEmHdz/uXL6CFCXaAoaK8+fL6uCEmTwsd1oBtIIYoudh/cHJ
dPAQ/66POnlDQ/qSPdhs43wFOm6gsgZrZnCzHfnVCVL39bdjyBhfF9DfiR+Zafsjumy5cugr0J85
g8LwC4S4vHnjiXn/cmmwyeorbvniK87LbXVl7FGiyHHgOCy4naIveLd4iwlskJkCZO/iqM2Jq2KW
CCwGQw9eqYtCHOr86okPzeDfOxAoQUD8U/NXHMQrNV5EHYi8kaN8cOcVIrfmYEdARxHjlB8TX1i4
0sMyBC/yJyRi4XBUmhjSlu4xxhWlOZa9rcvMdrAtYofHgI9H6GMlwX3ex8I/dFD4mO9FAHOMgYe8
p/yqZKEzhRuAk121vY0t/ZQfwXDng4nqoFEDCoO1zS4MVIAQPF3ASs2cD+Lw+8p9zvLgbg3EWgjT
OEPDb77D0GNYIRWQ1c3i4Sg/87Tn/iikntIVEElmsxu2vuI8/xiE8gYZVCE1DMSrSIoDgi5IQbgm
Q6tca/uCyhMzh7NoYoEFRxq2jg4IhN/JEL2RRkxDMBcbTr+zwqpWBwFATXppRjSyzawN1sPdZVgG
5WjEKAG2Tw+h04Vx1nQWIa9dFXbXNykL6B5lc3It4XZKXs6cgL3jRFSHwll4s2kdJZQrF6It880A
dGPsv6QxCQuuwmiwIWgN+B+DixKUVc19KogMtiN1Sh0KgscRRdF5w3Ao8enYQ259zQ5Sn9Ddrqk6
Y65pIds6yHtc46DLCcFZRN7hT57C7HK/a/Hav2P82mX0mvPxtuzZM8Trm90K9gM55jOufoSQcK6t
snVdu3XlE7XX47YPsYawgv0MuS3bPww03cHh7h2AUKqb1ud4lz7ebQlFav/1JezBasVU9gThcH7B
1BrZtHs9M1qW5cfAeUGPGBX4dCKCGSe+TyUqvD30hOPCSQggHFYMC/xF8Sk1zuPnDaTzHMYFq5pi
kzwEDJwuhJclh4b0mAm5JB08FVSqmqOfIRN/MCC5OWWg7SCw45Da03pYePABOMAYhIsJgu0wfT7A
h34a4oqpOfMZgkpBJAHZnuAZ+kyOBTUwtGMCA8v8cM6hFevsOwZAC0B6UYez4L+xwlGGFmeiuzVW
b3vgZjq91unSo4JbAqTxKYDzc0YWItszxkK2dLqf0hCkht9wQ2NjwuEZ6Bxn5kk9UzS3mL1waDEf
R8EqcGdeqNjBlMCI8i6zTRPpNhSP37ze3sdGDoHzhf0C3dnfIHNAFT9kZlJI8g5v9yUNEc+WtOCU
+jl3gfHMfZM3gXyP9CdCgVni4DnnUT/AojH1ky5RFd3syWE0fbtNA1ZOY84IZzleCVtSD09MOeaY
RjWYF13G+KjjKSnBtKt34+9w9LMcHZZvFmu7JsKl/EVhUEb3myW21jiwyGQrt3ivHtjKZeqHD1UY
iB8IKhZ4kwvoP2ZRVoJd2loNepLZ4ErfIVZzMn5ljGmwkCT69gupFUdTJ9+0WETg98qdMVh5DlRU
Y8mdz21yPrNzx/6/wGcmtfGVjZsSL6vcy4b27TfDbIWfRXqhL6G50lBJYYUZLPxcBkuaAdT+Ecxx
axCvVbnKx025oJc1/+zApadpQibiTM4vD9Cw3hGeiOkxD5U3QvXl9V6jGusTZrxRvFRmypQKgq77
yc6HiiCmgftApH782TS7Gqg45uoUWMWui8HbMupnlLYaD4Y6x4g0Jf/clOe4quoYhheSiQDf8TEX
Mgt4v4MnrYAS8u4QVgVhKZ3xXGyoaOcOFYXOTTYELt6ATYDfsosBi3FX6cRq0HMqx+dGnU/GkKkk
HA06awl4hGc5J2pYYizgwnX52K74T1lqOCniiRA/OT2MJUC+hzqcTem5AV7HuZFdAazSpFRx2fRe
DkBGcxlpwwHEB0HI3748FD8uZxK6Fm1j7Aa2JriVFAyK88l9itakw8iAx1HprPHPEy6QU2izPsTS
hY9rHzUC0X4UxQRPYdFjMiK6IlxV2L1mAl4KBdHS3FMedRDTYDKvnN60b/8YOYqkNgAEqDGU5LcR
3reTj3UwfvtR0F57c4eraDFYOApHE5xi0g5pThosvQUnOaRKgAi6OEZsacUArt7eoAUu0FSzSiAA
MePdf67jM4/ei4MH3tzTHEEYuoHJ/0vObSSG6sf6gz4egYYymxIYVSLPTOBH/hXd5jkXefQdkl+8
VQcBa7Dy9x/Be9XIJvyk9Px5myWUSn+E9Wvj/6g4hkrHKAIOaqjdoRzS/X4WUDJmZOIaCWRIdzve
tJmhKwacfFhdUu39vsZ2pIUpzHSgk80kM/lrdhn+YoLHBEptb7TGCBI0zZtVdgn4yc3DZT7nmDii
mqhLre7UTGU4XfIUNjyczJtjMlEwkSumK5lYWBcrPQEvMSotD4kwY8vAbMYzk9EyTgmpI05VrHRI
5YVQaf7+oTMy7+zwWwaA3x4eqpGcs7GxIzIJYPQD87cK4P+IP/P98ehoo1S2tEXCmZ2FJcIQPG2U
h03klXgG6weuAjWE8Hpz223zT8RP4+4N1E+G0lyznYjuGKyWibbR7Yrh3942wXZT5dDRgyj+7fqj
jX24z93NgQ42KC7HEbZwi8eFIRncoMKFAwGd2Rrs0PXDlID263ShM1jicXdr/Ak9NutuakIHmXr8
uKwBc/08OM/cMS4MEnFGRAoC02GKursHjwXsJtS7t3Mag/k+Fml8nWiAevYjsyH6XLgHP2P186Dv
MbptVs+bxf5M5ZJaBS21K12I8pt/D5oF8MTOw5DvAucE/w3oNgT7ICMscGExUwt6pvvzIMOIC+jM
7yfRKdVOgo3xszGGVRoDn9ZBzZghGGXEcWAL1NDT+IDiKEZuc9l44GmoO/mqLpZp4iiptwm4lRma
mOGdyIyLu1mO0QqOL7o1YTKue6Il3fCVXcIc0sH5DNHSrzn4NLOQiYUgsSgjLVCKKycnrM0AG8+n
VUTjfFAcfsE/EmzGPNq+z/qmn9pHoFyVPtaKf1lUywySHsFvXIJa8mq2RhQstQuT84H4ibgRR4vn
XSQZL7+5XxsCg+K+pIMwgCjMOtgDRzbO4kzysNb67oZOeygt2NZY1hjcMAyy0H9PMAgjGYPGrfst
RtHEWn4lG/vxJdj+s3UBCqPLh460hcm6eJoX+TDWQQL4f5nMMvylBaDXeDCYQH27fl9o0mvgK4Kq
mOEsCFUBWDB2jUWqgY0oDctDnJ2WmPVkBV8/TT1ip8Wj25b4do5CxfiKzknbUSmTVX4aGn/pbRUI
SBlhXCA1gHm2bpWBaYNoCHwUdxLu6JWZvJez5r4UIeIEjXyhxHFdxrG6WWLXSkKdiimTATWW6Q9D
hQG6f/Sz1GceCNPgh+EiyCmt83xijflgxMQsTj6IBteHt6pEtAkENWfEjQwmBWz7vPx6sKURFet8
PyHWRNjA8UGSxryPNB7dViQbIpRE4ut5kgGP3wxww5HoY7SApJFTEdOwLyCfsOmHpn5CGPPYCs8t
DUy849y4j6dQa1lWqP8T48C9fxm7G1DzzRY2aB7v03Z5qbl51lwbCDTC02uX8qod+LoomfL/g9JO
csPiARcK6PACeJkIdIFww2rzFfhgZ+x+OG3LMIhzrgU7f3L+hVk0oVgLbfsdPuQFP/Sf2vGzBHEY
/gOkgG6sGoe3j2ESA9mRTRQhkUqD7JylzbfZRD+cBRP0gPtvmquXibTYM83CgGiM+LQzd9Fkj3Aq
uJIDK4T/7mwIJxhsANbwd76FebbDwgg2K08n0uAMnPFNzAvywHnYkYrIfO/Q2xHlfWccomgjT4MX
DAoD3i0rf75ILXgiQcDVHTLwzl9OZsPdvf5qrNmYqTBBHqMj6mojmkxXXmo9Ll5gm6GwCcOB4R/Z
hemt2FApHCkdU9MFojsQ6hEE4tQ0bG3GRVgf/gZsfnBksHf3rXt4r21SJv+py0XjXXkvmccbDHdS
5vE2hmy6kN8SHpj2wr0Cja1T88BgmJeDnfGEXpxbCXw94+CKMYk3SnDgAGFXwcaL24HtsfHwnlaA
axHLPTG4eiuwhNRaKOAyhAH506exZafjdb9cGfOPvSjZB/TxjTEFiFhFfxyNQ2DeX7T5xVxai5xe
kPfpx8ymAWNMd/Niy15B2DCuOMOPjOl/wV1DAu4HpIIzWDaiVwT7pVz/8Vau0Noe5iHCb486w25o
G+3XkqzbYHUV1gMXULQi7E3iEGl1ANWLuzL4b5BRtbh9+R/BWgT2gSdYYXqhzcKIV79ZU2U+DWS4
PvCwIjPwmoFkADdy0xjcpgOQsV3bpU8PHAb2TbYOiMxwgIT4Y9NQzFbR5Bz9FcHqxQ+gVq8PnhdE
LQ+Ibf99jGBVmIsisx+mZ0a2LWjA5IYNuB1xTVaiyKp7MB6WQ55R3i953V5LxT9QjPkKdQQU8M5Y
4Uw79TzSZCcbxZhJzoxYqZf/oW3C/+dpPKfTxbXd/JfZaYN8/5yQj7JKHc/cRKVvBoFgQW/NzH/X
hlDkD/fSnG63I8LtoMBZI9AjVFUTn8odG4CH+XYCBW+d0gk8oGvYE25umJxRUX9N5715yOcTUq/X
NEWETEozJHDXx4y3JzhTsG+MoMmSGnJuC2vreR7rlNTICC5SYEOhhT+90BcTgxm4HvyZD3vlLYak
3BYZuEGYsWa9oTFOzUD6G8Juttu9haQKVuTLHp2fxn6AJmYaS3adIT0CazRziWLOuHaGx9W6L9IC
TjLlvAQuwVXVWZ69ibYVwT1Ri4zQKH9K7HGB8hOb3g4SNm0n1RAzhXTNxvQNQvgtwwwjPByGCchh
YGg9zxsUbjhtDKDlilVwx0I5I1l7SBf+Tch5FvwrqxxvUhiYK5OrV/rRi4+XQotBNfOk2jOn/6pg
y5VB+8SVHy74woNdtrEnOlJOysxtYIdIf8PGksyBSGWAYf3TLISnGLdzhRcrlpTJhSSrdonOvR8Z
u0Nj/X3N1YJX9/Ac+5jK/N//CDuvHueZJEv/lUFfr7AylFvs7EVm0ohOolikzI2gKhblJcqbX79P
VN9szw5m0F8DL16jopKZkRHnnDhxbui95sjdyUgGT5XQuaLLbG/HcRguvNC12SHldifnlTlw0Ade
ioLsWWQeyWVK5pyeneW1iO2+O+vKpEp8I91VWCFOoXH29CNGaiGsi4SwFs5MIpK04+XD9UtmkFvf
GBAzM9OdTCanDs0tLuKZeKWznUmTRczP6jm8922EDfEk9WybmZ6zVkIwJxK9cgnuyy505LmISc5u
uE6gFs1eSx/e6my2avn56NoZ5xrjrwN66bjqg/SWMXWX3iMwQPwOeC8k9cENjtKujTYcdWSo/VnX
EgUAMAHVqWwb+Vu4O/iru/J3wzQxOZENNyM0lEyOhF6peUGSFEl6Yqgze4WqkuAKa6ViP9VewYy0
jnsMp+z1nFjDjk1jwm+bEM18CAXtxdFn/RP+JjYZjL97Da8498dye4DNs0TLt5KphBh5qB6ywC2G
r1EX3LyPNd+sym0/TrHK6JvgRGzcDp767xet0Z3dg706u8ODwfpEzbD+dRlvFZsjZDLvZHYNadmn
/XKJPy0F16AHA7PGxxCIgMt4sgbSb9PdMHsB/yPnbv7NPtZMk0qxGNkncq/snJL9fWP0H1YdTDQa
PGbNZ9hKoctZP6YUvdUWBXvPI6bVGm5sN6HSRPtP9zpaKWavzoSKSz5ax37Py64D7vs9Z5+b0Z6t
xzoGpu6PUp87hIGvbeyhpl13Zq+D5cyeEMzx3viawZu74lDAjusMJ5pBqzOkNO5pMCPm81zkAXtc
FP/Oy530TPk9x+fn4t3L9RtviorxlSwEL627xH9/iK9KRFeaTbmIi4+ynMdH8UFcndGIzfgVP+LN
bMntdTcz7IndCVEjbh3MEy5/0mvwHLecIC6Xz1sZDh3jP58qzTLIR1uew+MiYWnmuMsjy74z2Psx
RVKdP3UR0K3H+/Jisfqws61i06HVJl7C/R1k+8EUKu46b0tuUa5VFsfUc4wA97kER17QNte/wLG2
PV/Hd5YIByBNasCqyqDmdkn68HbUvpzM1rG2j/w9hpBqLz/h4cdFQkS2YxpatuMYmSvfu6LlwnKW
9yE7taJLT25VOxSVLVo/W+5/Ltm8OS4S3q1mai4W89HRG3W+oFHtmR3zid7bS8gOGEJ/ppVxuGWS
BCkCEkqVET2uJs6wJ/FibnIqM5/TRGSJbYZNp9zBKpivxk3tmKl5uyZhlPpRVy+VkgLY4aSdzPin
vmZNCYQdOymtYEmPI2kqUxHtlWZij1xr9t2xMYViEDAiZcJKb+ylvh3PWq4d8qdU+FrPlpnn1Uba
8mLJeBvuxKbLa5RhWOnzY3Wp/cqPr2HsP1w9e8Eqx4RljySl3GYEXwZbd8i1uRSYf22vBoQCPsD3
EqILSciO5kyPQEqW6s9Clj6l1M3Wc68T+MJ0hZXN4nNu0pSUMbxObVvmhbOqpCet0ROLX1KVIG8N
5dJtk2Gg7HTqqcXe5IRR1kOwf0qy+sFptFwVVOZ2NY73NrVvyOeoGpoRdsN9bUjonkMgip0xOni7
UCrYXBPVuuRvwd3HDnlQeLfI12jbZj6bK0ko6hPPe7icyTd5DC/JGEkuNjTaENlthSgff9LNIITL
j3nrJ0PMxYsnuejUBviavfZK8+/S+oSUoKyzz+HW/axuZPd6O8cwXinJmSlK1sGD1Ozp1c5J0Eyp
yanWtIF6HlufsikoyiorE2lqwCayT8+fZixeQKxDe4Himo8xm5z8fRYkPINPisoz7WN7hl0FJ9jC
a6GpMjZlEtQ8SVrxhuaDhpIwqb6X53SG9Ww6dzi5219urb1OH1n2HJLeLWeVFNnnEI3A09MpLXjY
DR5GS7a54pvVeISLztBRdSqTPvb2ihdJ3kB24KdcORy2g3PDp4EQwjwsMonJgV1Td3isy3hJiqpD
TdykjjFFUcd7ZNKJk2Sx4Na6eyb1/npl1fvbKyrD15QZcnThXEIhTdS0NQzox3e2mkcHmGiPLifH
4ksZLJ2U1x+V3An9Omzfi04OWaQ8x5U/fQdHN8mDdTiFun6EfWYZCmXDkJt5X0HTWf70RqdTiHs+
If0SAtEkQtYxHUEzdLYeS/9Pg8GvSEAXJFA+HeDPymYwAt1FfbOrQ+z07AYWBeG1b2jO+ZIrlmNR
b9gAMc+zy19ZvMdFBwJwQbcGmqfjb7m+myJ5c6FgP6FTz1uMgVwQ7vbIsB+7GFNAt0F53Dfc6Xw/
ggJ4fZLFvGe5qyRN9hi3p5E8ME9lOsVoqhtSnOyjYuPcfglAL+L5SvsY8kUCtZmiXZy+i+d39cu1
3sg6zmkUu2FzQJi/5cztjjOO7fY12Noe+RwqUPjEW59tg/IKCseZduwcl0vSjDdfIfHy7dbGQiu5
fpe7ITk25rZBZ+4V3Zm3GdbM+2yXVSTdasTVmptxZ+xAxZT1LWE5TWQU7lVBCU+DvAurN8Cpa1Qj
ktAY2HHsBpAUpRo6mSVGdjqljB0nzbryKKXU0fb34+tXtgjohZuwOox/YpMor1E5LHbgx3EDMynb
x9kiayAs5nY8zxAcxpXP03uxJoLFNVcDge6Ilm0qQcGYfKDX7D6C2zQlHaAkAmlwIhVqz3jRTh2X
tf6g6Nlb5vy2h4tsehwwt/L7MRLS+zl2ohPzQ19DjmZKp1NB2vbDs5XcfN4RcVjUsVtfDSbx9L3i
6rG3Wgw2yZPiJbvlPqFmo0dWNeOCIUq8gZNN4s80PsnG7kTitEldYQBoAyOpcT69hTDylzvmAczj
vqNJg+d+DTFk865Unug9e+rNyX2CR5Kj5fToUmR2ZW4Ro5BEbnPNgfjY7HhZ6MXOs0qnmc+nKIOF
nOS0dMgSl9Ao1QqHVas8XflRaKGbFCtv/imUHUY3eJDTOCUcZrUg4qzlALn7u87fxPI9l7p014tH
y10oUKJOhK0L7xBkl4subhPEOt8l6G/5yNKyTJisE0RMdVIMCTRTqbzNwwR52xiwB4/wsTyP6mbJ
SjzMwn2ZiIuUNW+MimIR72lBpATojojCROQlSaD4WhK1vaxHzcll4fvBFNv8ZoIkgPTjNZTIuGF4
7pQg84Q/CN8yxImvWF7QYJk3piPoD7YX87gyz+19ihfzvBN15v2zabo7jjCzv/vhmbcy6qAkxFpK
v07ZG2crRmQQVu/ROVjR4rvFcu7z8Bo1zNUr0FtGq4HM0Ey65x5e3YLeybyv+gAQwwRx9P+VV8c+
mXUiRRQh1oFpyEcMKs8DAAosv1GmYWsx24OBvB1msyn+/JHbF7kXf6kZ2hkEx2yGIJ5L0X+myxhw
ItZNcx/tmCmlk804gANSy/bS456YT03ApTHykmDxIicv3kFKg79OpoTJ1UUNjZHgmyRthgzVMJF7
Bowrn6fpzV3GK+AUsBcmG2gyFrYo8zfKv/XNTQLcseX4YV3FI9cRC8ix0yZ5u4Uh3d7by+uA7DFL
N2ZluKICfuIz38Uvkn/FTupiW39ebkeInNi2vIiXg6Ti6iyS6Y6ycjtATsA2QwnRHINHBAD1529O
FJIUtKK0PAYe4ZfdkQTJCcRkxeIqT19IQbaewGkrEqAj4ABjWzkjOGSsB1T1SS1kUDidvvJsdruk
dQqohJIKsOcxO3sF7Q3lxfUbuJwuNzOkbQUxJBP7Vn8fa00JnFJkQRMM2XvLpiNfm0hoZ72A2CMJ
lnkngAUkq+T9YFQJGVVhIpSd/ASHM/5icqBXbCZemlGH9YZIVH0qSAw2xkGwD6PXRkWRtIbXvITQ
rP3rgJyGwUmaoQc0/01CPMsJ7RlnwUtkoPXDvF6TqaGcIufRFBQ25y8xm0nOsLGu2U2IHGmaYvfJ
ESV4JShTGoMLIggngL1vYVvy03kio+CCdAANf4GXh5zViJHY1U8eiVCCTm0HMeBjz88jIEB06iCq
68hQ66GW+SLFg08hWOF5QxDCCdgskh0NfwzLGXApr0eiCby3g2D6tA25klxB95ztlJ8QEw45tQ/Q
2wO2/gRRGJSBRz9uAu7z16wCNkVC4hXBlBSq50e5xRJJiEP5xOttozVSMiib8oN8ytv6qfECdlrl
kIlj9l0+nHwtr553zz37VFN6D5xp1GMsVCVOOrqaOQiB2KU9PuaGd5l+2wMkGaDa8yFTizTLdBz1
+aFdFU0xX81YmrbKJbR5XhkvBdpL31wnMKnfiRSUdXWDudXAKYLRBsGWpKfDBUyRtZQAhcqXgWyK
FWRF3aSEAAJ5KQBWWPhWzbnbazoyaNk0K7iwVhg1y7qu50yRCXHjeYTRZskq/3JZ2KzXe0KobKIO
eouRbk4BjjjxOsR0D11Y72GY+9VXxRtliln3uWkWHZMD4YAQRsjWMVoN+rSBJ68PKlj9YpzQS6WY
7CYl/FUqVz59gHCMrmgO9CaFDSPJ/Tlyejh4IKWt4jApCm5YL2URABp2E3LVtc67KRmyNPx+brQY
30sS95XhNZLicCn9fIY5w+vK7sAkwGYCJdEWTmKP9CZAZ8rVZ1cYD5gp8p3ow+RCgyUKMb7AZk2d
xt/rtv7GmojWUsTfd4ag604SdVOg1591w+RYeslnbkVP2eKio1OcfVZEUf6mSFWLaBqsJoFEEo93
GS3oPuHauJmAOZccZjD4IjcmesZzmjW4BS+m9UUzO2qvlUNJm96Hx7oNDBwTzSn3l6ku2cDHq+CZ
pQAwNEHTy0aHAdsVSPCspweiYDQ8MAlqR2/4AKZ8AsEEneN94UJihk7L+XMSksNj5bB9gMwbcRtq
lvPOFYn1Cm4SvSYPKnf/3k3XdroIQF5pmPmixfSxXN7yuoMOBHriDwFckm758s7IH8D6n3jK8rqS
Tpa/9ppHyzkC/m58HKFM2mCBQiiopTxrgxuyFW777mst02GZeSSLyTQs5+q3DTCd3vskpVI1Jwmu
s9J2rY4/reLN/KizPZ2+bcdB8oiiFSCqdkfIrHb1rxZSci5suk+YL4Zk3ByItExT3GL4o/tERd0Z
F8Dn0OhzKcJVL2Lumxy+CKnwA7tjfjHf8KNaak4aexIZ3hsx0hNpL9qR19pc6RijW4Sb5hPfQAiY
79hLmk9zB3o6tIEiFL4nCEolrOyp08EJPa7v+hV7boeTsKPiJLUNyLSGHjBkSaXrrQh/Jt0yjkqd
UnoXiafeDjoBcpeyS1+LjLuDuDoG7jxxRT5VdyV081Ots5q511VBPXj0engYCWL42BLsuvRtAQVU
3EG6N8en8kIdl+S77xeNU4Lt0dY8KhopXMVf/EDdaayepp3fPwTvJmCR38/lYO6Q1HNMDygEwD6u
a/JjJEIX9zn07Xs4mzx0+NOKcYzVgA38ATSO04gy9sRRlZDKtRnq3ab9rgytQkys8qFTDw425hf/
jS+aWkx6a5ofH9RPcIFc/9ebB+QC8gckQbXMLfqZEbFZISofal/rMFiIhd+Ksa62xpUvXfuV9l9z
v3O2d/QuouukbChY3dpAsloslp6O3+dKZkfLqlEc6If8glbI7oMbnpqbUPPGnxDAbHkbdzYKgdOL
y0GvCtDtNVMkNP+dncVkC0PT+N2wiqimHnhgY0XOD9n+UskljBBlKJB7xI8BBybDh7+RUvk3lx4q
LBwx998Ov+qcMrNKxpiE9syzRisoHDhxW6uKBnF8i3CQrzEv6aV2lhpbNYUbu8KXfUeHCXYlnS/6
0it6Y63BeFyvMY3LG7vnpxYOd/cLLYwNlPxjOqwWpqavT83FK7OxLyk67sOvDKBlQpd/mq8SBFcf
03wMLrTqKSZmnd2vKv2or3t0RST1Pa9haqHXoCaInu4Y5J8ZAWSt9dU+/QWhph/RkKe+ntnXYHyI
qkln8PPTEX1ZVdLpQ/JqV7TzwXF71+336TBGnWhtgl/cOFUfIzQfp3lwlgbu0K3vI9I75jyLjJbt
5h9ljJc0G52iR0M8MHuEF0XH5AFBdTJsme2fQJ02ScJWlY23PQdx8JjG/js+YXa97ljmtx3/0siC
O+/A7dqo65/TDim37qSXi9ohuxuO3n1AvOc5upSLZ7rnIE+PDf8G5KngiZsX72YvcLNzF+fB9o1Y
qqP2+eT2Jl3C+QoTm9kobJzoxNPuHgWcmVzQpfmTCk8EplPZGtrBtwHX0BcAej/PCZ0SCVxAT1NC
SzVvA7DYm9GksmcSNhZTzAagVSxH64x0NEETqiXXnCKOXU2wCIfCqZmyOdGwLFsV70YzgE3kRiBg
xwu86synw9fpkLGRcgpH+ExTchYQRMAIQIXzx3jlaViSSSSHoDtsOPNNMJxPcbWeBm+quJ3XVZiW
Lnhk++Hceq7VxuFfMZaSaxUQoZsio0Lz4Fy4KE4lf9V9UGLW4/ZXsNAYaSfyw87sj+A9zhNIOUmD
10lpig1qzFGRJDA9TF1+fjetwbGimZkaAUmKL5gOxAhlWwVFYMsCgayXKTr4yq2ZvmVIMamO4bO2
0ZFjfoEtWeH6g0eJ9c1B032YnPww4cZdrfWaPG16foPtNNKc1EU4pm1EUUKtOI3QnJNv2dxzoqTv
NskIcgqIK7/T/uGirqb5lQLYK9a/5DJ3XLPBZoqeZqq6ursfh4iqJUfN3wcAyToDa3T35JRCmGwu
LvfhguGmO6Ln2saq5dyHr12/Bnfh3tLVPbA6OP9t1LrpZTgostfMvnKb2AvQGugegc62TPCDqGLw
rN+shsv7w8U3qYadYJMsZfdVLV9Nn+a1q9N9gn506qMa0jT0h4xSbKoz6vKfQ/W1bWBJ/3pSwrWD
yWZwA1ajwZO+h4/52kDa0deOKkX1GA5lERGQWNDGCrbEvJ7Ve/RAH8ikJZxdG85LHeuK5ow1X2NI
t5X6Wqn2BCH3IkeNq2RC+hYHLKQYp2y8Q1p8cDl2BidJ6lCUfGgRG8gAD1Z8C+gm6zMkRX2Rpbzw
//DwsK3Tjfy7wrwWva260HSCnyeqFCQnXeeFJESvcOpYZYgrcHPDlfZ6GIb3KeeVWQsoYg1DUfrR
CyMTEOCLfcU6RB325Kp6tKNjJuxa0zczO92fVx3BjM0EVOZq6/cmf3TVqJtNNhgs0tQ6QTK8A4Le
0t9xRNXNb16nlhJdSS3jd444kiyG3Hpws9GkOgUWXBH9WiFmIP62EfUo/z/Ofh2RDv/TSepTXnHO
sji0j+WKziCNg/l1QM5Cq2hTtfPn1TRAR2Hv3rhQzmYNum4HS6Rlx545wg6honE+uLegioa8ePkf
WiLlS58aBj8rCWgPaT552IDsTSBn3LNaueyIl40ug8+0YGppF/vkeFQ8kQk+tM8E8zpqpKshsVtu
RszKmvWT2c2GS2ND0AtT8fvMa6zZ8lDQlyX7gy98VDMm7r3NluuEDiSHfu6bjOhC7USf/NlYuJ2j
GbEKRjeg2DyG6EcYDdoxkKHEvQjRIhJkpiNYaC0Ih7MJ7TO2DcvyJy1IOTz7X4kezPlRkt4HRXKf
lBSjra88Se5BjRFimkaI7ihBDQ+1DFCYGnLOPTHyDKLUy/okUxS5ZOAJh/gEb44EBO6WgsITRIKo
1zWbnkMjiBTdYER7TwIt6RXCz5kGEX9EcvVn3oMc5lwRuwCFd5Mi2YKUoui4q8M3OpVeAG2NZ7Tq
idJFancbmZdL2pSuhpADWdNowEIk1KQA3p4fBGI7B88hjEj6tf0FG6DuBOd/u3hjkjvEAcF+Oq3C
iDKrgMsRaF9KWeh3AVnJeJiK8oRvqEzw+rGA49ZfIADAUk9WrD7Pr3fHY32AIa+UMuRAFJx0W8P/
47zgGPYOMi0gFn3yyg/T4eICHIVtrbcZNwP4CipQn3XpXLX/iXzsjOiEe/mtSOzT5OBZaX8e0qB+
gdwGiriLzTJpeutoSEspU4G+BcTxUN4AodDZ24PZ5aIHTFbehoRwN/yc1XOYMS4IGKMZCkVqCkaX
k7M94TugeUhsVwaah+2QPrirv0UCQzLpMYpErfCGKWJIcLzRrnYHAwfSxNCePHxAzTsSQib6cUef
9aSL5quOpQ26BoArkln6EOn/XYIkstFn+NsP+HDS9djmrWu0AC4iefdGZPdIEVaDBqQNhTOYiI8q
VQNIkdRrymrhWwKACk/7XV/spRFXdIHokZ4A6t+Vic78CoFnFHivX+ZKXxBsC/gSgCI0J1x2DGSm
HdsuNYxaAsPSsy8YHzBi1RSkpAhMKr8ED+oxXaXsBRT8v6sfvEy5JI8JWbLJFsCN7oxFaCQhfC75
lsoy2hyBTMF2wLzXXlihLKKQYPJNDtxvoqj7MzcBZVBAqwT8BySXzrfuLUm9vVvqG9Bzl93ONmBn
Ju2B4B3yDo5g1Hs3OQw9rl/gVW5TuNedie2PP3vAbkLmJieBK06k6GUBMGS8NYvDv8MAyI87U7QU
aeltPR8wIybJ7iDNQuPAsht2OmCJXKo6QHzqY4aAtwL0bBi255NJLZJ3fBrYJUcJxnoWIrkL+UUc
v2I+06ZTk15w8nWMPZA9zdB5x37GGExIOR7IbiJjwcpEffzufEPtEE6uPxNm311DVg+VE4XGjMPZ
cF1i3CWfCIN3KWdIU8B0JHk7hUJwPlAWm3imdYHNnGhBqJCWzOEbjU4/Ez5eTnrPO818H1p27eMU
TQM/TNnyPqCZsJ/w8+jcDZfN8MaGmuGL0XcxODGfrgmt4cwmdrNNZ6NuNLFueoL3hSB9b7NEFAeT
sVNFUULhQu/wlsHnvOLsNQrDGwx8IdsBEQlntLhKD5uggsZYToNXA84TlR6CsY4daG9pOX58SeIY
abror5pSpuqECEX8e+XXYeanCOZQTAj7eiI6+wtImDdFGduS155eNPz9UidHwgOvWfHZoGPCouUB
8hoENOS7XG4cSmF9LRr3mc2LAM/2ykB0Zl6RHm1uD5uz5BGMgh7hCxdfdksbBxjlvwfPQbtP+psG
yb2rSobjcKh23yLngDq70Oi7WOa1cCW6wiN3lOhI9pA/fVxpCLpMgeBy09TBDYfBeWPvD/Nle0JO
t2zqSUcSZxgdzwuqn4vJ1xx84OS/h8xsBhTpmE9OSqhAju7xp8e98cfT6yVqxYhZE84l597XJUFP
NqWd6fRJ8gt+E3RTwna5SfE7vU5AuSKmE7jsnwRanRgI27PUqAiZj8HOw90kRuABymGE3ZNEVO2l
dxGRQ/8i3G+XyX9TUEzkMwbKQ44MRCq6CPsVx/Hha4mSj4z5TcgENsnJwTm44tUIFwLISUnOOyzZ
MIBOMMCI5OQp6ohC3Yf67WpOj70UpLpklcFGGoPjNCc9/pgpR1Lhu1gwIictCbvfbbqvsS38AF5B
L8mToCnhoKgzIgMp+J2KpthBKX6LDzIB0/yoXACZOdMI5zCt4LCWX/vpq6i+pKUNRKUDVjddh9QP
JfEHHySNkFWyBcDo9VhgdL4eEjJi25FdZIrXzfwtI1Qq1xalfPCEk8dL8WwQwjHtMDp4hF+qmho9
MA6IGE0psIasL/hnNG2A9Zg35H4OTwYHDUuem7kTfW3s4fD7jxsT3GcKYyNQsvhSy1D1F+wdwJig
h0/GUqAxYnKHYJ6Ht1yyJVZoJPjI2zyDkyL3A9OBmUoLpHRz3vXk7v+z/5TtfPZuD2oFBP3c5t7F
XUxuyQ0fXCUGQxu9RIh6YowLg7TuReeWkKt9zk61UqwvnKu3B985koiQ6BMXzijR+o41wSzFpyt1
vBshBxKdS2ityPU3WCL6xJ0rDWPqSWAkXCPJPoWTWGQ/sa/LolUEfzKEujpioA780rBhwnBKqjE/
7jBo+Bai0rqDvx+NZoPYCn2R7WVHjHbBg146zU4O1ttGwh7hxMKjVtoDyKN8FCAz3yLmkYIu9wcR
EK1BYxRS9jtqxh44Ri0fIduAoiWSQBXziTrdE3RIpEQTFy+hepD/CA9TiqyB2DI6eqFq/oTu1XFJ
2FazJUwt9KvfOPIXtCX9FlyWyBDwKyZoAZFTpeHaiNpmz6YGyIeKIbijJTmwB6iE01K+zDL2oVVs
GzHmdRAy+NUdvIIxvi0hKapetmzO2RERRNKMIVf96wgunlPOndfIoI/ILLc0pZQYJaCp+dMGTSZn
KURQCuFrdE05uS+NAH9mo7/JSEXBnMx0BWhPPucZ4Yz37pWUFTZJc7/ihdfx0Hi6JTkr5khbjBFa
6uFAbGBZBSLK90KToko/3T6IAvbGqc22yRqE86QZeUeCAf5W7rfBPTivZ3e4Xiz6uwTFz5aaFTKe
Cx4YwY/5flhHOPGs80M+DguPvewSLt67RFDSSQPlq8CliEv4lsk6SqDW/QYgZ0bqkHB5T4OeGzkc
PQiegBILLgS5QT6PqgXIUU3dYxAg92tbmS8a9WFDaPFUU0HKudn4CuuECyJ9k7roJOh7Bro8wruI
NnQgq9UTEwPLnmOG0wTcbXzBZQvkDt3dEIYmovMzOvl05sGqA4rbrx/o8PWoU9btBR26NBS4oFwy
bKCGi45Q0a03c5406O60Qd9zn5VEAPRAXhqSrWoLl0519xjTgZSlwE+/jh5Db1/cE2jT4B41zD4y
JjLKqZ093JQhW5B/7lNU3MmajlrM+/kXTNAgd6O46/A62Tx4o/1iRImNCu2Wr9ffpYKK409sWRTW
RxXCei8oXkQKXgsBLS5oiLi6Cgv267soIIeRtDz5f3sECIrUlBYy4JrFvJse939uGke8Tx+MCBPD
DFjqpDcXdd3mqgs+vYUtnaadpcUfkhAknADUGdaVH0IFgkL1z6CkD06DzdPgyUSE7D2IcZGLRUcC
tLpx6jcCb39EccFm33NL03bzzeSL4jPK+xc2aGt4wKtBzCBq2DGSf9Nki4GUwZmyGb6cDc0BF4CE
to2rIeVNTkJNNqkBk9GgrIgGXFOQxhMElJy2omiSOR/KHJPCtvBnTA/glUPwAkKyKxlqP40oZxKt
EWUj1SNdxEMgnIXtHRJCYFzqMRLaLdYicFUnIQTAQ0wPmRBw5nyOjuFldvG0O+ynH0aF8mNDnLTA
j8LHA7qmCJ4eyg72OBB5zRfV3iJ6zUSEFZQbg5ip6dEDQwS+KH38qBtNyiBkGiE3Y81+Jhtm26lO
w5AG/nX1YafHtAyHyfaMkXjtyQ0yElc8jDamGS6apr/3z/twCQvwitr7HNNMEtnyDpfEFg1Q0p7/
nE5eKim2v8k6gQAQgZabr9gQkzyoYSHlNmYkUrXROnleXNwy3T22Vf4e2wO6Gmivo0mu9RTBEGWh
Kd7MsK1Dj7HafcNsuJXzN+7PYnD63SZ8rsNcxNgtkFNnA8mEZ3pTf8JqVOemvX059Zb7fVu7dXvF
8BbYoY108tdSym8aDWn8sZm4ZVBdI0wkfBwmZJfbDGyPuxCO1zu/FX/+TG70q23tggw2YKmbJVkP
tTG0JDp0AldLXeoBrQKtgbSu7TMqza32+p6UvtDN0KfRKuCo0pG1bGJKgljrrUlMefMI2T6ju34n
m5KEGWEVrVdMZdagec2Ysovl06gXSXLovNMYFtEKg603Scyg9nKT/R3twcLgJLhyFhpYn0K18qWA
X1tQHC8oDulYXDNNSlcyn/WvhGpXqthGfXwRNOy/3ETnE8KeP5k1Vw8xXG2+0aPc4f9qXtXNjk+y
viZBLW+MGCuzUtTtuDoCGK6GRxeos8m4BFyBguMvlTSvbwTXll8eXBifGeHptyzlL6lewMCLkoRd
fiaIwsUBQKFDPWKxw7zojJPaTBKIxxxyS6XIlT5jZHJnjCM3wj0eTC/Ibi8k33sI/0eH4vkV9X/J
zZpeuvtJm9/gIKJ7urE1AVphs5A4wknKEEFJDsluugS1gnjKl8wp5rs4b48YvkliYfZz0UpWfVJZ
1kOdyXqdjbOFYkE3RZDpLrXRjF9MU6Dukt9CuQ52IQeQvApFEdcGN5wj1fnTzj4fhRiNrqZf/m3f
5dhHITUIeg0+FwKTF4dLNWfJ99uuO1k4cN+z0cJcJkIcfF2GXwvzu8C68YI4fx7/Fau0zkTogmdh
Xx/pF3Lj0xfyMmALH/84k+6z8hpceaBgPWir1xQG/p/GFMRSNO/2Meesa6oDw0owEjI5IvgP+r8Z
hmTY+NqEAZQkMdQALSiprPQemdlRkZSPL97v0XMpoEjVquVy7/mkVmyCvduaUQByL8c+N7Y9q7Vp
ttL8OrXohuUbyj2OOC28MplrS2kwgrFdaUs0dcvFXeplQs3fEAHwYadumK/wpkcSoJ2XIkIbulOl
wKOkIUekGF6NfHlGrCNZyyU9DEiNaxmlB0sBIkBKDq3VLZdWGHf+EkwThkhl+VbsgaKA5SPCwgAf
v/ZfJ4jZns49mDCPVn21PDUABuL62qD/52qZl52KpUW1mpE8hVfnXbgKuy2hv0HR4pBKA0KAOvUY
JXdFoVJ/8wIwF/VaUH5s3RrnFcyKuoBUjqBYBI3BC9WcRjTZHYB8McRjcHtAEBC2dyZD8U8ujBFj
aNNIAvzDNQZzqgpzdLfJjjsyKe/iW18me6QJ0RZVeU1DQpJbibY1Ra/7OtqnK3GRwO6zbF5bZJn8
qS8qXSTF01efuwoJkmUjL0Gn1r+7jGk9aBxWwxqpElXe323mtMP5n7yR49L5y9roaYYroHpf2B6w
kVTYkECXNRJI0aJkktaDRqDdFbATEcAD7n91EaEqLsDz7+EaO2zFo9KLwvzEr4PtDGX2zh2AuGtu
NFEgG20zmWI3rE+ukz6c1Gg/xRN1wsX7rcMxE0aA0rrumnlGN/eYwLd0R+uoMVr80gIVlRW7poJw
6dnEFjgUeo7CqzrjdMRklQCjo/HCfGhI7bh4PU4Y3j7Cyx2FKzolWGmzmvTiY1T3CFNdmk/uhJBl
K1oNFsFN7xNBSzFH1RTVRM+cYqGGU+ltyJw0oXe3yRUkHmn3mWBFSyphjByyQA6jp0+9XkjCoFCm
5VcS9CtArZjiIjBJV1M2do/C+OT8lRpUw+R7dCKsCClnuplH7AAK6BWJgqztP/7tf/6f//3z+l+r
39PotH+vTsd/O94Po9PmeLv++z+sxj/+rfrnbw+Kf/9Hp91pNeq9eqfX6/asdr3bqPPnP8sxGQ9/
u/E/mq/PvtOoMO9n+2K8NxAJWRdl0BB1a7+nhhjXDbrx2Br8VJQ/1pBNX501XSDLSulMmp0ogyP5
nlxYF+e/ebr2f/Z0jW6j3+52Ou1ew/rXpzuun53OzVq3s1odVc8+DJjwtJxHjmUz8BKTJx/K5/YN
JYMfCAQRba2gc+KDWKcJVNgBmyMFNnngmNJGdw7ICFvqv37IljzE/7eELavVZTF5zvZ/eMhzbdN/
nw485AntDtNREvyC6F4bTIfO911Y6N9xfTCy0mMZYtpJ31dDZ2cHVBk78ey/fhar+Z8+S7fXaHTq
/U69KX/+/7zOTu1edaxP18okURG9HMDG8FJ3vvYGagsDDevLfvgbYpdro/sHhRZVCCi59FTdIrIC
YJeuQQ7ajP/rR/vPl8myOr1Wu91tdrv9f32087Pa33vXlpWZnLaG+Vrfkw6VE7a6/O9r7YylDJ8t
hgsFgo1VHdp9zJdFVEkFIzXzf/fimr1O7z8sV6PZ7/V7vX7Lavb7nXa986/P9F5dtod6t7+eBCsy
jeVl5e5wokR3hcfpZwSysq+Sx0+/kd4Yxunvv86tpHYHRmL6gRj+INhXH/Lwlb7jFofeZG/vgjUt
Ye6bRgm0JWT4T+CpBxAIs/tEciy6PxhtWtXYuVtTPVUjfUOU8B8DktYaqA2Lod14CzCBnM1uMEO3
oq7q4wn0ME39lnIb6QMz29ZMDAZCChhRQPJckLMiosNDCeNv84TOC8houXiOtiAPlif6FeRmAKeo
hL+2U3JlzSQP0DGGSBrCLBcT2kaK2JVX5wnq+hrXpggJoMChU7jOSZHmTGDGUIZ/cA9Qz6NMJ1gQ
OuYtJsuwMBXt5yJm4ue/ECch4xXY7QKw0f96+o8pdAalGrMy0eLBwaC/kQLpSZ80p4L/qiU0Dq2j
8CB0Cr1QwI6ulJ9MSOgxdwchNyqfmtlGZ68PTYZrJn5iNVY1Iih3B50LA7fxDdsP+lNLY6uvbsGZ
qYDxC3sZrGybWOb5V1u6HIAbcMBEozqqj2GlmMApDJ+oYNYO494xWCcXe+otY7oGl5PfIA2mFMfx
+sk6FrucMq2ruh17/wSYCroCApIi78fweM3x/yXsvJodxZIt/IsUITy84o0M8tJ5IWTOAYQMIIPg
19+Pui/V1RNdMT1T3dNVB7d37sxcK9fCpyhrrM9OnqBtjgvZm4mFM1Bh1vfhh0jobji8x8YyPRi+
NL2NGjQW+bafAA0hb7C5RkM8CdAZiypm6FbDDQUdGRWcp6enR1X82RteGSVLDTF9QM/e/yFdYmG4
47Z7Ok4HLqTTGedE4aCB/wPChttIjGHG+o6s2daIXz4efArcsw9CRoxXlI5MAsu0+M/9NoF5wL+j
kkfqrhlaeu3eG1IKNyGcPBxEwdTWyTvMQyzk+p5Pi7JXeTjNrf8/O6rFFv1efv/ijhCmM9zfMk/J
7MEWGX+BNBYtPnzZsIXM59B3VM2We94nTamatszTZrxZHUvwyiExKHDUIUzgd9RjWP1ADUQf7XgO
nvkvDuzHvgSip02f8HUrLFIaoi7O8/55YJ4150qBBh/1fLYffq8DgpAqh/ZS6+cguz7n6gdgsjHN
ji0EXEzVO4ZQAX+0QOt7RfeeNsmEASc3/znBMt30t6lsZW+IHU5FEYj0Bn0TWKUUblQR/M4c249e
Jg4dONi2TxhKFp1nJahdBccWDOoVkNGhZ5AoKrvcZvN6H7fiMJuzmzDqZDsjaABOQ2Ns4D8hu3Kn
t2MbfoI8fG/gWQzHxubCiPTkPercBLKg/GVIEOrgA46M6SPU+OCpW44TSvI3+syw/KzBtF7181vI
wVJMFtzplc4JXCy2QmrL0WuKjgphlmef9hKAl3iAe4QtuS/Sp3kXq+MGSmHHHNn8tZctRDMdWFpR
GeVWve6VJAeTu6dFWGNzAhLbRPqRyOXNOlsY8V9Xm2ZL/jQVuo0kul2M66jZDayLi78lP6vAyos0
jfYGoQHiBdUy29Auo0ttPo4QnI4Y2Y3zFbIkqVOCa4NVxhcCyeLVBBdjhoz2oBfeRjO3Sq0nNVfE
AZjCoEH13i/md/ybFUaZ0FWE+3lestLEsETnUJ5LqS0t3pWdn8F1XXl8W+GyiKJMYqVuPjVsidns
SUqy1g8JypO7k09SIC0donHqypO+H0axOn0y9UO/GNEanNsd9QeuhI3QloanMxqS9h2jH/ji+BEE
z/GTGt2Re+RlwM8xmNxq+t6FnUHDJgLAHZfHPW6D8BO+NJBrGHbIWWh09x1jeva6xedszvjwzQ80
Smp/WrXMeZAR1egKRmjp8w8vB1FkogreSMhoQqT9BKp3/8G1FA291SvkT87gJdtp1DjpZOA/qAbQ
tUS+CjnOwTwdI11+fIbDnTHJHcU3XOTyrDRi+bvPEfvPJVykB7zkemY6NmFuv9CqCUCESw8jNRcD
e+iVQYVeeDOGLTiv+MCf2XPTsWaQpgnwt8YxB+mKZYMywuHxzeh/lHjSCInvzDxA3mFvMzgxQanZ
k+zcRwVx8fhF+msmqf9kTodRCatF+iCdMN4Dvaf27x5dPnnVjYa8BE4F/kDuF4yv8OeoCET7PeJH
obBLH9DWN/eFPBND2Wq+70h/IorrXmf3UEIVka2EmUaHFqFB0711S05AGF/TxlMOd0wKL1OeCR6z
BKU343B8o0zO20elhntjHcftj2a2YYOKpbCjcas7H3tdzOWLDeeVmWKo7jpaKFg1nF5fko8yJLRo
KJbnKSJi0JMeKL2T/X+lUZY79Jybr+ab1Y+T5oO+XgB11RHXhEJ8tA/NWIbJ4laz8/ECUQnVvQ0S
imG1evo1BFm+Goq4jgz+6QiUQx2ELvduILo4uJu8mUuQzm8iX6gc6V4+YXYIIeSx6OXMC0+LSb+S
K/Meass3mvo0at+egjWIZqn6on4EZ23cwZt5YPJp3S8+GobnwVbWfP02e03RFcsODU71owFC89nT
FHccxAbVH8cpIntjSMoqiiM5cuI8IiKe+biA6X68jmgUFL/0FO50JoD4KLdS9zpCj3/+sjXIVTTD
j/LJmA/RtV2wRCNtktnGXGJFf9xPjBOXIzr42KDnS5BizvMD0ek+rVzMb0MkzOEGqwGpRTr6lhfq
9IIOPmFokSMibXYH2GMsWAoMhILjDvod4xcvV/sV9QaT4QA1YA5N/FInYsyhy+PomMY8oxztmui5
uFt80eo72V3sJ9125P/VOB0LtPVMBQY0CU9vEjHJDobTxtAz68M76ob8jOpIqwR/i+znjCICstSp
KUIFBuxjwnz3ZlrtNK9hz/TvsUbj58R1HkfEMqHHVdjZOEgTwnPiuSBeqpiZ++JiSM6lwd8zH7Sq
6SRHNQtpQxZ7vJBeRd1s+DExhJKx3bUeO+0WkvmgUwTBVUfQ+9fDqR/vzXNU3qPFVsxCIlVAiRPX
azGf0FZ7mndSEQpfmhJlmML7bNBpMgUiNK+BHYksWNVTeYndMl0rlvoHyRYbdXOWPVdJ8Nj8boBO
EGRGQviDGYZjHCQ8vjn6H3DcWSNuTRq6xfS3+SqMfi7Eyn01xGlu/Qxy0jYN+/YHCmjzC71+XlZ1
5FUP7y4e3LfoAUUOg6p8dUQ2yiz5dmzuIaMuwpHVn3AqsHW9CqFDXyTqxjq9OvKoCYJQ5KPtiOnL
1Yuk31djMWZZ08HwXt5liRiomfoNRPvWIvkmuX+PkHp2PiMROUmu5Ze9yUACU6rvvyPONWHeDZ4v
zjWyJa0vThLJ0TUWwpK2iisH2cErN8ac6Agdma2/uqBstUOvEzVVh9M/O73f1nNZLh/7OkZMIzhC
MHCh20A1mYnTm1/7H5yLOE85/MpT8iPBw6FOOd6mvGox+JAW7LorVuvmm9IAgNypsElCBJJsobOv
MBBZPNhq0fuTLMOT7QNecCvo1Za6bz6oHpL92RtoKl42r5YCxXVr3hEzgbUU3A50ThweI+5tTbIF
yq7k90RlTK3XDdsZU2p++KJ//QeUagdOFjP4KZKpsx4wB0FNG15NuX4wFq+bxUk1j8qE3DfQTwY8
a/P69fZRIQuGO20iB/SsqPxLdEgMr2N278VU7Mu9RDqGG9ocerrKN0HjNFmyRVGBLFZpaGimhKwZ
xE1mF/z6QFJhJdxuIG2KFS5LE7abCuGI98Az7DoukCt2/unTE/uxIsQzy5KHxqHX9DVcwVSiakUg
wNo3PgqcQywN9m/poOaNuPYzKnXzissHCztol9r3BYCSue++09NGH+/jNHYR5KPzj2iYR3Fa+k8/
9+robW4SyhZjpY1TKJnjD2zW85R3oE1qJHQoZogkjuQdiRG0g3+yQxqkYBXzZzhAkXoE9faDx7w0
edjD3ff7cF7oId0c8WP1u8iuEA5lv6YM3WAvCjRiYZUe1I5BFjEvAuPrGojYSPNxKWjdes/sgbCq
Fv2V9G0vPF6MbpH0JXjC/OF+K+hQOwlLCWr9C6lmB2Ye8vrDoPaHgWx+Xw4lRtZzIeVD8unHZaQw
K/TN/kDFcSFEhdN40gZrGIi6DM6hKWRx9jBnceXX1w3HXAuHI3j06YpIpwdY03l6gI/I/KgHgu52
myS+et1G2zwszYVlM7/ZzVxdM/Bbdm55dYdr6hindJeAvhzgjYeeGsZe3+imIekmeOXLF3W7PpU7
caVs7l5Cw40CkDYpkVL2NK6t2rcfWK1A6NnAuezPawKuMWl2ryPOroTqHwFFM7E0j7dN1ptZH9WA
qENjn6dOv4V5PiYi0SNAQz8lOF1Y9QxA7W/OB01Q8264zLiDV9DzBAjqW3+cOSZFM93An+RJ9qFB
ITVVeJA0gGkcrapANzPIuGS/kAAh4jJNtJY4nhkKxSTObGnW09Sm4nQq1wjL9XmOhA6tAB1HRLZ3
Fmmg5c99BZ2C6LOGcc0J0r/2H35Jd/kRtcdsxd1AhQkkJ+mhkcLWfaiofoEO30SB7riEZALrRvbF
KFPQ+LHplXpvD/NyaopbeA4LdEH9lHMkZ6rQwR4ZNnIgOG/4wJoHHmDJbs+BZGluBfIsqTfZlWbd
5Ls9sZw2BsAum3rHSXX5gQjdyA67CzbaYC9S9MRv2m0o5ipohuJSUU7oR2x4jUCH9CXSIUiWKS0o
rwCgeRAOGOo17D051E4Ji48HFT1xDPV9DqK3xEf2BSL4QtGyjd4klEzyV+4bctzQlWhJ4fgN+qU7
6rh2jZEOLEYrP/XB11rZHRahnMR5Ny6ec2lKIjWio00R3h4eG7xb0NqeE5F5/UnfkUkY81e+9Whv
fKv8bLBviy/cp/pq79oBWltPRLsEv8VneJYff30yH3sUaDj8GPogdzc/wTB7BViTu/dA3w5t3bzH
Wnj2mxEgxmf9CnLmb3KTRauTJV+tCtnv0zlK5rRpKIWlZavaGuXDuPbuUxWedY+o6EfFkzkBWEtx
z7y50fkY1TOSvxGTQA7XWpaT9/ixuE3U48seuvmS2KVvkykPx9/QUYQx0QMcvHwY7dRHxATgzEAf
y+PehXrIKr5CBWQHrM7OixWjcoLdR0gG9Xn2jzrBcYM6VfSb6X33odF8P6nbR1BhyUVSYhKN4IHr
02wuHvHkJTEgpVOcEvP5fKQvXlS6dDUhbTE5LEdaIJ16YYubx9/JZkXo/dYnfa2PeDyfQ4SRySm1
wk2E5hjAFFKfkN9rdgcNDTuHe8jL6xnAg109rme9TbLs6xuRVs6LyTO//qK3zGnlvmf9hD4ebRZ8
pXJ+m5P/fJ8drHfd+6Ia2HsMYf0KlL2IRbTRloXiXJeshn2979gar1hy5JHqvvcIOvY+cC3DN/lS
6Q1WdUqxbbutfXQgiQP5lvCshYMfemagJGu85D4mIx35VDww62GXK0bRpv30SWGTimVwGQAcV0k/
Ul7DwTEKp43OIR9+fLOe41/jIHQEoEGLqH3CmRrdnGqx1/1uzXUQhvekkGQ3w/1PCmvu+o3mhZXG
vcbezanHg2WxqY/DL2PULXS6W7TbkbbIdXieAmy857qDlpdtpK8C4zrS0N5w8oFpuwAm2q8VdTKc
P+intGHt0vZpaNQrQc/1K639Z8wXQQfhZ9hr5VgXopJPxjgt4qENZmhevmB/DIJkAqoM8/rnfpL2
6fbz3fookqikzZIvOdW09KT+WhdPntDdEb12Jnr6SqSxXCykwoPk+/0eixxPmCVfp5j4FcfnpBkp
MMvuMR2FULGe+3IvHyHN1sFwWwSfNeriATMqUwZmEMimI4qPHHTuxh6MWbM90xsObr85YPrqdDV1
8xFsBOvIkZ6OjDFWkJ6OqdzlB1o1oida4rRy72s/+CDuapbrmlMXaUEM0FrSZJYqT1t4/TGxfFnv
YwOVgTrSI8W7Pew6vs8pXHGyf0DPwoyHvjO7DgpgOdbndwhnqX+hlJOd3vEiBaPrmxh01CafqRRk
o14Q2box7Q18QYcL4oW4YQImOJNhZyI9isMDURq6hpT4Gf2sih4ejUEaWQNf7+XrGEpKLcYPzsTI
lG6JjoXiZ1oeyVeOd75odcDOO74fpNyDdunRsKZL8XZ7+stMOBknmtjtpv5+egJ9krYnkDONeRjQ
7t61Ft2jLAaXz2bGTqF3R9cZ0R14MyMh7jteDIXTUMFo3fnVT4USI4/zNR2XGkQmG7VwHqX4gSul
TqlqnRmt6NjknEaIN6xa6B+MGXh00nqPeoV55z5OPb9z97pAEQiFhDOxt1nemOW8eSyq7ItW00IG
CyUEZI7KSZMSlwH/iIs0d/bgAuPn1wC9BIqFGIF4Shba6etq27rCj/HDvEpxlL7vC/WJG5P5eprG
SVow00b/Hw/n5hZBCMKP+enW7iAuEfkbjsBrerUwbSx8db1YMBFKtPPjfUomBjtqL32DJ95W3J5S
gi2Y6hdSx5kIHglllRQPfPHmKbuH//84eeo+V8CnsCKuh4Yw7kKN/W/IR/gTXPwFrxiGKIui+AuR
+ie8MszO+UuthWxTAh+MuqgYV0d18Rhdwkc0+AtWKPyJFXIxYzgUVcAvQxkOhT+wnDzTbxft/Mw2
whGuD6Ta+xdYyEbD+2BOyWaMz+CszoMM7PSXx/wTAPzzyto/H7OWjM64qE22qbfC0WAGc0ce21fO
1NzLJv6sisPjQPj5y2X/xPr+vGwPbv2G9XV6c7lq0jvb0ENJSa73ZEtUu4QOLtxnEBwIA4b1/nJd
8X98VaP/skNDFFVQM+mf102UWn99Lm22eYWqV4s2NfljBs1q9cBqFx4t/l1kczQf949YjHqy1/lj
/eXZe7Dwd8y1f/bf7+EPzFUV6uFV07iHy6jwMZJaXv1ulENI/LotirEQilSyOEMkOvnTOUyn/315
6X+ttd8v3//73159+Xi0w5v0yTYD/zrB9aMfXTMLPwnbrh8XFgmzgRQqIa2mYDC/j8rwemKSUneL
oPSrMfyogOMa/sYwwpmcHMWIi7/co/C/lsfv9/jHfvh86keWnlmVTYhtUWi4kp/i5KGtq6UKyPDf
b+TX7vrXB1GGsgiIahj6r0Xz2xupLk9JeSlVttG/OsOsYwbvJhWdD7vhWI/J369LKIUtR28HVvmX
i/8PGNcQfrt4/yp+u7h4ebWJaHDxdqZ+NbPhHF2NbqkdGQUmAdjqxOj14Es+DU+fPaH2L1cf/msx
6sJwKCuSJuuqpGnSH8h216aXRpALYdW5U7jSPwP/FnQm2I+DUdzxGUAqtcUfetGYgK0FbLhvdBwE
NMs192mzdNeGq9m3AHwYAQ/FxRAMHAwvHhNDYQ5kj04DeiDwiPntrfVFw91VZzSe+T0QGUl+bwCm
jDl8hQs4snWDc6iwHm7pOj1uUzAB+p9Mo1FMP0bXkUCei27SHBIdR+yzZshKpjPqpq54QC/FP3tR
BiZ1P7ycr3PYD7gIf1kr0r8+1z/fl/wH56R7J4/GuPC++iHBHHX3c/y2L/F1pjrnE/43IVxIH4sz
YYTNnMWEn71Dpn4N73/EwI+/mi1ewZDK+DIW/cT5768p/iuYc3OioYrDoaFIuvrr3/+2luqB2Chl
UgorCsR8/aRt597nN7caF7KZnDRSo/hm2G/m53jP48eICSvczl35zDFaZK6W/+2GDOVvt/THTk7b
7iaULbdUbz+CeUPmAVECwGpSIDq4ZOU/Ut/PJfbrp5o0bZzRRli9TwkaJtvh/rKol/iWzO8r8Se5
IpPA/Lx1n4nrunOzxPwo84+NQYKx1ilcbye3DR8KyxK4pK0mw30bcRWoEINF51/kOcAP6f5isBu1
I+U0nIk/tGyH+2adjMWwjfhd2+TmNMClQCrbR4bTeo8tG6cHNAQLDb16m6+5+jcEtOC2fEyesY5D
gy+5zcBpQIa3FzzvsZMSO/9NT3avK6422D8VQFLdyveoIC6fo/QaNnslnZD7qiHqLdc1uVPa2OlE
D/PIOJy391kJQJuYVy3CRukWXEaKrTPWICOL8Yie+Nu43WI47wCPASq3JRpE5aE7ADSdoGlgHPgI
e0Ic4PLo9ZPv72ssnYL7pFkT7tFXm78mCD1NVSrFzLyDcTGhQxMNv6aUTN+E2fLADIlDELibXJ4p
nh8QH4Dzdn2FBDepc0gZT0TASmTgOvSIB65iHn5JW7j6m8c9vfb9sME5Put+8TDhg0gy8otuBmfh
hIsSyW9HLlfb6uz0AuutR5dYDUWgRNnRZ4fKUr1zLK81X2FCD7QX/I9ZixDhEmRTPeO05XXMxzox
p2YmWUQgp4LuSooY0l9aIOTwXbgvpi9bDy3m0eVLh0qixX0NBUnYhsZ4Lhyb+gn28CAIL2N0aqmk
EXiyYTX728toe2ciQ56D3kxQhLOQI3hDG+mBfHEyIf/zXSmQZx8kqUBKcWDFhuITVR64bqxPRfAM
uLAYiFHuIoeC1exl2v/zO7g67Dfz6+xidIKoiDLOXFyoEBCiDQ/MxjLAiULBIc6vaR1hLeyXxBW7
u7H8sMu2vxnd90b5+OPHPZT08R9jVTYfpfuYXAIpSMaa+7YPnuF+/ARQkxhMfxrRABwMcVmkwiDm
TvRTO02mFcLpeFzA14OFgHgu7p9o6SIEMfq6fqnBM6B5hcs1jmIp7hWXBUvVuo8/QY33JTaz7d1q
Jp1djroj1P8H6jeLK1xDGm9oR1ObTTrkuKrCGuygAN62HWTQcdiGiZOMKd4uIA1D5EVB1MAqpSMc
cA/9rJ6+V3niSgcBHDrflI+cOwBWUzHxVbTA01mzkmzgQBE5EwDUUHbm9E2tN0y/1EsJ9+Y7AJIj
qTQWIvb1n1ing6FQh9l3/0J3A/b6KvM0llTnLjGU95iR2ueM5LX+qbEwDXZUhA1fIcQH8HEqPoys
3QV0UVre/bgePAxXZpwcZhTCSVXEeHG5QgsXlnoTQIxEcEIJmFBEBpsJevI3i04LDE2GZqg8Acqd
h8Ofjl6L84txt3z9utpsYPb4Z9vZROzpzeahRw1eI71bGw+T0Fy4jDqmLQScihUwRIxTnCGw/OAI
mQDC/bpmRJoCKzG77QD1c0RTKdqmhptGhH7rIMZyiSVDZuF3ZrD+PqNh6/CXtBXRkiROIcv1sF5h
6xyyhRBeekcSERNssCn4r3zGH1FxoQUa7jkuQjUmaErsCn7zdXzGtmq3Af4cEyLu48zKvWyCr2cv
2j5Cw8gBM3Oq5dsa2gvaXB/0042whfFzRpKHpjudoozRGnye4B+0yB3gYNw7DVSYRjDOKIPwy0BR
DwuaCD0GPl0HOwFrPNAaQAN7sJhm0/fGiLQjBAQ4I5KvQ+eQ/NdKYrJLQmDa05G9vLCi6bMGSNr5
Ki0Cxp36saZ8vgZP34IOwla7e/RNnRpsIh8dkHJZMLoYEpvLWJjWiycY85nPBwkBLY5fKRD/W9vF
vLIUBl1ov3DfjZfMDLfkppCwwqesDu6rjp8LSGynvJ7OBaONPuaGtJusRmMMOqfZ9wb9wUZCmGOn
A7cCYatAts8/lzUNbXFqYCkyef6sNCTmbNzfYJPrRBqCjMwUI7/0chaQ2Ky3dXjM5aEvUjhGisfm
4RpI7bjaxNwJ0S1iqGS2SXZlwDtcMNLJG7wtEDfzJDI6iM0SB5f1vJirB+W8Iwc9b63xW5esC/xH
JqAB/ngSLJ3Lmj7pTHNofDvxN/L4kGPM4zVQ6CQ6mpXRAmbW0nl6dAmtN1rU8INiYijFrDQ7b26l
0zO26W3GuKXHSVjsC18MB4BFRPw52J40EezOR5docZ9vRTR7hBETWayvBEDlFkv+lZWCA3SYfimz
ycXl/EKbAFMcC3iNng3JaoBMqO4dzvYcPXU87J7T4LrG6oLte52c3Yf7IWJAvYLqlblIQZmpd0Me
LYpagmLr4Hft0i2jDhJsIGa/mAFy9oD9/LqlJY8IIouH5jzCsJj2TsH0/PgyleOzK02UWe0HstUf
jMTvSTl94rDd0yDL4B2d7ZeLx/r2Y0mTHPVCtFIwbJsnbD1GXUOKnagJIWE4Sk81g0bSH0JXB3Oi
SPjV+noQAZuJiHGrRhzEII5Q/2IFa5g8js8eAauYMiCAlp79mMEkoHk0hK6lwUoXQwLyJaDtNFX5
L600r0hdgZYnTUunQsLq5XZROjr/OjGeC2Fz2eSrh3WEgF6BXk2OUOR8CCeoN+kB/Xl686iDdKOP
/Z7y7q05xNioh6RevMIX4jSwevx0/PFS0E4x0Kfw0Me3XREmu8JDmt8fzOBA806Am+ASQYZ4O7RN
e1n/p4VnESm2TeY4/YCt6WirK+OgIkOZA4Sx6QBEqTEuNtf335yQ3GgaFpzFRFE+nDLHlEzxusJS
sMNAKmJ1DV/fYt+1Ddv9yyEn1Y6yd/cH02Je07JqKWA+UL7KbRYUk5T+8VRatKExhX/icHz7XVRZ
Gueu8LAkzqsvGgY3BPiswRfT57nHMDJDT3P0v7wBcu0Djw0seU3wCBh7KNhH6lTm91vPVWrdfiqo
ohP0+1D0Uc2zW/swX2iU9QFOG3OIfVVAmD/ZBII4n0c9PacfXq1BKdwhGxc331hxgkMF533BzJiv
zBKQahUzYqxG2fnfxh5yuWtYZZzP2lW1koN8SeChe0gy8vE35SY5PeAYdCbXpsMFc+0NlAkACEsk
9TAs7O+NrcUoGF+cnORYOCovPifwq1SCyRKuwJPwfPXU0+dNA1C1XthEG0jZYFoLQWJV5r2/YYW/
C50FshY+P9Xhyy4XWe1g7Km0EXyuo9DPdgjT9EcmNmuJ2dD+77zLkV3P2+gYCRKdb6xxHQB3gnwZ
33pzxxHkCZcU3Nv1I88akyKZT/+SUVKwJ+SevO/rqvlY1GdXsPwMl24Yf08sRv0PAC/6RjyJzOw4
nfliyrmWfhwRKJdTcVWFwrGve68oOSluZsscQf2IZG+PTRC/oP7IUYoamubTteRoFkbLB4qsKDdR
CJ/RKRWibU8dK2Mm6eArW5qZbVPB1y6jD3oVzK7QfrnBchPZh/ewDFrkkdBWuwSHDiYErLQxU3KI
nj6w5zD4nHlc+hTgB2U2hrLIM0JF87MFgcnDtJGwqVlCVPs78gCr3apLwUswDki9KyYFqfO22gDh
IYANVhidrxl7077O0vBp4h1Foj7F/s2/B+ANvS/Tk6HPnnDysJlV51fDY/yylx4CUTQruwCoXXWm
BHeg56+QoI6wPAsbDBwGY81Rd4DMibyBOPMcWCXJJRqaCsn6JQbw9lXGCatxCSvlOrswBjRr5r+Y
ZEXhsSWqrzcjavTnpkXPHMAFmVYAPBqewLqjNsorSeyn301urgwF7nN4Ecy7BAaQ6JQABelKhSVe
clx00Y3hZkjpNXEuzH28zyF6fxl7cTock+ch9NpB5ES5jvid7cgOKWb4ZAmcupTZojshjHSNoiSj
GSE6Ne9ftxmrWbLEQMg/IMLMbOLpW1hSeKbSTnaS/yVCSASTsyFrIkQdELuiK65OAIOtDS0HDCUj
1fEUCyk8utgrNHbsDpYKWeXdKvhp+LSNKt5wbIS3tcJ2bixxl/e0cmLadbmRtzDY5h++GkIkRm9u
gpKQ4eA/akBZxrrtA/JJznrmdYYykoiNmdFzRzIMYtnQPidurpgCm4w4zfccOApRiutNqQYskgMy
T+yEc3J0tolzdvEFn7SQf07SiN9p9HWK4uZOQk0wIM3hVHbgwFh3yU0K58aX48s+/RbYaDZEwv0X
bYguzQOSqT5rWdavFY2hbcToUgAp8Sud9FUhiXtAPOc9ArdbUvSNkWnQWcfRvoYwUZrf77A045sZ
j+72HbjSR/VLVJz82lt/DsDX3qtas4/9aaqNFc4nOZY8gR/XxDXiZw1HPEMGQd9VIv80k8VzJgBf
IxNoqnCGicPh4OvabCCAyI03ZJyW7LkXX6twLev9cRD7/n6a38O4BqMcQ3BzhzHjqnvyHco56x2S
B+lPUA7D2mFdyH3ASyFqFtZUYyyud4KVl28CCC0hthSE+TeKO5cIxBpq1SWCUs5uQ7M9UJwzGqBQ
K0P0wfYX0K2opHaElxNVW6BC5+nMRwInzcuFevlGVD7+hIBPuhbkKPTAunxxMKPjNhnMa2qUs6XH
daRCdBm4suRAwdMm58pBzJFIeSjgBexEamO+AOMegY5NHnA8qSj8DZHTEhtMZiZbogGtYaoIfdRt
cPT9wESj9kwthWdFJdHOptrDJNbQXNrppo733riZtm4alBEWyuQ1bKWBKWyYPakfCw1+SXj9qqNk
qm8dY6YuiqDDdnlCJlB8paH+8lWajI44bZf0PuzoWtot4KrqlbVVCWSUjNRep5iyYmpmQw2sjo07
8DImQIJY45bNggEK7zIhnIlirwh4Hjrc5gZj067w0n6MACKRD3YMkSUrwEHfMOo5ncDGl8NRHqe7
9zxho48ZsmcYMupHH8T5BxX4WOmp8eK4bl2IF2/w4Nr5NF59FDFSWStHWqHkQrrXHemuJ+sP0y+U
vHsNEbk1mr3of4GVkuzCTZQ6u/hOvzseenyZtqscy4LRVRj3wrg8X+HfWjfT/FZhXNs8rwC7Xxxg
d6se55QfQ2ZZSVnIwzYqTYbOrJ4xHInXAUmsFrv2cbvsR/LggHwNaWfgQgu83dMA9s3hQ+XviOYg
TubvmUF4b81T7f1Ui+sCqH21GgSgEpAn89P7NWXyr+Wvw/ubjRzRYcJqvIUYXcNMvt9s5I8rKuzL
aIgDNF6LnY9XuTpwEqojZoTXzPWA2DKeMTyPL5TSlP8fLztH8F3UxILZckP0AUh59ySqSuyON9JB
RGjKs+jqvmKDE6slO0FPz7B72YGXc5AgcL9daLYgRvKoWDRLZkr1jbYumIGU3dIvlqpLOmUWU+qO
GbO/d0r+aWmjC+GoE3SdoJEzesl4wwLGzSC4hSXlbgKvTXVb0HSGHV0GDQgTaCAF0IcXIlXoIASb
ZbGo87O5g6RKw7ywhlOgbthNKjwRefbYoMQdD0ORwairV5HZxOdz/7j1ffS+7wuVzG7ZkgYiZdGN
rs/oMYTA/p7ck92QVqx5f2y67Du5brMP9N2SSq0hJUas1aXxnUXVVD7kC4Yqq0d0hc408JvX5KJg
lKSQZAFMF8cOAFm9+9pnpmT+40XIWR4/4f5nhVTVikFR+2mdIYc5ZwgcKl31FLT2TFgJ0XtZ6gjU
KFaYBmgDm1LN/hpur8E+X7b2bS26FfZGKOYccUTkvKecCAtoVrBCArSK4fmAYIzxzLTpH3nFkjx2
pkaTiy+6NAMgCsHDcTlsFlCsZzjDAuszvsDQiUZmx0gL7moiZFOGyayZehgZNOgqV8ZbgIgNfY94
TXEMps2wlQ8145fzTRX9iCa+BCakmkCN6Cc00CouAa1cW2i9V+WUmY++aQ0/FxzHJ5wwyLxgzrl0
cS7RReeFy/hJ+yA74AwQH+IHKP57/sqdDNrl/jYvJTgryv599cHnCrJk6Nl+3YXPC0PLnvq2rk9r
uPyky2oHGQNRQE5n6Ikod6xfI6Gx60lyqOLkOISvnttVbhtrrOWSw2WmliGJEm5C4I/Ux7mtnNSH
Vc9UsjaKek+MKaFDZa0qzuASYlQNw+BlePdPBKp+132ocqgBPb9eDCp9FUC4lPzIunkvjHMV93Ve
dXB1b7zYZmPlqlcUlnbGjh5/Q/S7HoHSC0nBsXY7sohjM8oiBMgHobhNUkazrvkcAlbxIhfRft6z
Rx2KrMAutSTFxsm+wwNeC3XBuu7g1MlMDCFpfHXy1qXuqcUZUidFnFDnM+zUbeQ3XsvhRRxjf8Yb
1pmXgRDURWf2BySg2sqPKWO5lBsDmxg8ANPJgjPp1t0eQPuCbAMkBglCnpSq9f7GOgkUJvPEzk1z
mxf7ZtAd2tjuDvvmC8G/2/dwPgyrveyVKEQGEu2vxW3LBCSzJNUg1seD0av2at2BnSEUNpG1Thlm
P4c3T8cH6OyX+013tUUwKmaF5+nf4Lf/iSZJsqbJQ0UVZMCbf4J/ndDoeZbIwxX3RKC/7p+jO5kw
7TQD0hndrQ21zfh+xDkEi+fpY8tUvwUjNXEHMobcNoSbKzVmBznbaQ8JNfPd7SS0XOzXy+11aP4b
YJJ6ePwfSCkAk6QIApPCkiLK2h/w+ft+Tc5vqQOgOUL2SNd4PUW53+ErfP3uQmPyxFRZmSc+DHrJ
K7xBSOFKB9WGNuGd51CYVgXqfbvPTjgJ8X/fm/4vXLu/N96iLsuKqqnaH0jm4K1UQtffm0oDk4Zs
7eIac2VsLLfO/8fZee24jXTt+ooEMIdTZlKkJCpLJ4IiqRypdPX7qf4O/h650Q1sDOAZ22MzVa1a
4Q0PTK+DdZko2E8nT96faFve6OeDGvMt1r1gXhWJKYYrruJfp1cMOQBlpUOTSuiGD41zAidD+YHj
6yRR3VqG8VktaRcXUps3001zMKTKqd4O1tLHLZ8neD48ZKSeGFQxkdr68iMbWvTDt8EWA+36+uIX
p0im76HUlQua+JtQzjAWfHTPMyzb9RGm8UspsrskGwjemyOYK7+/MFUsrn8+5v+9MOtjlLl52efj
7fWSerXIyF/9SR8+84X5BPov9JgTyXbLfcDIIDcw3mM7l+0H+qTDNZkz56+3FZLdL8VVKVkAaF0o
Z0H+njd/3Kby120KSMe3oaZ1r8nng8V3VefrqfTwGLG93DWpY15rQ7hBJ2efr0NoBms6xCA/gx2n
N5J9uATY3u+vTP5x/X97ZR/7dW1Xd1OqeGVWbztlEIm5AsoIcmDTt6ZvSk8Pfi4uyb9fVhFD0t++
1Me2M4+FJp0rSeoVfWMTwXNcKSjfLxiVypS0k1QOC9o16fpOb8GXwyP1vg1HiDK/LnES9fQuYli/
35P2E3Dg23azxOD322d5luWj0vSH1Dv3D4wC6XY0n7REDl01eAYF7YpYCl/Jib6NlNDSnKv1a+86
2tSh6wR6fQ+foaAPsU/xqe9r3pU8A6SmS0DXStoQew+lqcP43Lo3jD/epvX5EQ0VeQFLVRVNA/qg
fcFBvt358SrfJ+XG0Hp9nXjvI01VH47H77i7McJ4hqjZcEwRAvTUQb0a+FlmWzSKN82Ks86Fx0Af
VO3U/MPMNoOWsPx2ahDf3AGYBZClI2FWoTCMBMLE1lhRJ3SEtMcpd9EGguqdLyIXNPqlh37UjhPO
R5TZ9h540/cWQijg+vJIGjzy0cXvn+yfZfT54B9Yr93rtJMvMg+Ohq6DVj2EXDejrxGH73aLDET4
kKjofuEhuvgTefUZnr/EOmzFtFDEkGxb/djGx8fkLtnSQetJoYceVXZ1u6XXbk0gvZDUowSMGE1u
xlzY+iOCmCKQfd8+n5f+2LXv8567unNppHYzYC7ulZLejWmghm1Gst1tVjghzbNByugKNCO9r3fj
OLTdsO0gFAIgGWEyu4WA1cbpMySVxkPU9Jyxh6wriq9I+qyEgFwRLPhyv3+zL0Da573bEiuWUxd8
kipe67fFWlTPGsoda6039BjnjYdCQhWptRdWLaUrO7TVCme5ztrdB3KAYIWCJW2KVuvm0wh+eQIu
Awg0pGCh+4eco9CWQlkfzTukGhEa/P1ujX+3lsxH/L+7/UB7yCdZtuXXXoOxLRyBbsO61FgPWNPJ
rvBvVYSYp5LfhsMhq665afL501D4yLN7mGiFF77DO2mlW3iDqjNvi6Y/4nYBn4bkNAX908BUEWXs
HAW6P3aHJgLWv2+axEaWgEKp1scqqaRHrToeJmqP+RYYJlzAMiZS7hgwJmxSJmVMWcea342PWTsu
Z3M5H6Q+0n443GE13nij5OR2qLSFguPvr1X+BB2JBWzLqsab5Qf5E6RlG3IhFYahCqEbJj3F+NWj
we6EZoKGVqeKUKNd2NHvFzU/oZIfF/1EOumvonhvWXw9ysm7EJ6bC0UPMIKMdgF3QGGDLQUEHKMM
qjV67MJeAFocVHAcquE5zGGZAB+g7V8GBpsdhwS8RtahDc2OzJ8p3h052hKCO61sfcQgvmyThQUL
4MsI+APGqOvdc12a7TIiNTiIP+KC+lNcALFkkIEDmdLVjyOMM2J/2lnsrT7hMLi3aHk2VUipzngv
xC2betod0K1rbRBDVpkQOOcO6mF41P7+ppUfV55uSSbwQ9WyP6uA031b3CbVTuvV0WFEotOJl63Q
GfgIUuFZVs//jMViKf+z1Hk80zJkXZOUj4NAsvbHibr+Wk9CXHecNZUlV5XikAS+nySoqIMq+OMp
f1xP3y4qFvm3SGZq8qWqXrrKU7KxZjTYnfiGaJjlIIvWETJ3iz/2jSae4+M5QTcasqmpimlIX+C0
b5es9N2kpt4V9evAo3QEx4ARLINnOtMBJpflcBd033Xmqg24qhD6mXldAwYtMVSiCiXdwr2PN9Gz
f+mjME2NhUu34nQ6oDSVxh83+7Xa/rlZQ9Mt3bIUix3/3/fznlw3+uZSqb0y1Q9N8+yZc0ZijJUi
y0NdsbMNX80zMgpTvV3k70MGSKzEFcV5QlIonAfAgw5MUu9ZJodTWrxTE6wFFmfLv7LRn6KRLIEX
Za1KGtpRH0eS9L5LN3VyUHvEyHOfcORDdGSISAcsFZI8mBwPvFf7j10i/7BL/nPZj7PloRjF0VaP
sJ2CiiF+dk5gU8LsCeFVQQ+Y/BEd/sn1iX9cz1IV2wSWb0nirPu2eNaTYvNS1jwmArgMoAHixJxD
L4/mFM/419V+SI/+czXx9N+udjk+d5qhcLV3s75dPfyD12zLYw0o0DHurf56uJ9CDsecgPyCeDbs
r5Tp2+Vu11J5GcVFRU6DYD16oy1xCBjgEZInzQdbYO/iKoO+sg+fB1zcdXaGqTT6PSTIP+7Pb3fx
kRO+t5f14XI+qz0pKSCsMZO91QuGJ2IiDQIdQhLYqiL4i26h/HCe/ufpP476x31fnS4m18WdckoX
3sUoNtSjl09TvrnNobkyh7N9xphMUjV4lADd6Y7LyyfMexrsyJD8/ia+st9/Nv+3N/Gx2NTH5WEY
5kmlsEQCAkyGlEjhs4Vq6QTnsEaVbOLxKzuDYsEg1pPhJUKTZWATbu/+a3HoMwAjWg03tNE34e/3
Jv+4NL/d28fSLPbK+17seFtDNS0nQZGXg7tgSMAscjDiPvUeUYkq4e9XVX44nGWBi7d0RbFMXf/4
Rqea+npMLDaE0LS+e9S6d+hAEf5WDHS7yHJMtSbdnD4k/pmNyC5Ahz/25J+38PFR7INtVRuDW7gF
MmLc76N3lpklAlM7wC8sOjolrgaWGQmFk4cc43Fw9H9/Cz/G2u9v4ePdV6/7rthr3MIT41k6ru4w
oOfhGguwmSSckybFx1950Y/PrShUHIoBScY2Py6qPQvltLvvlF6xDyuUlHcOiuDr+gWPhpa0aMlh
g5FmFdZyrFwgZp+d/4+HVsgHLEnI3pnGR1g4na8b67ElPZFClJhCgK+ys8UPUoOOjqYCs99bDrfQ
oLWRs0Ps7u/X138KDwrdRFaequlwI/4bi1XlvlFq9lulMdbv0xpj1MRwHMfxU9Ac34UFAkVYn39Z
4SVuyl4zbist4Ql4pJBsP532lmQYYoNA6SH87lcdtOcnoJkTFFipGN0Oiq7e7zet/ZBeyd9v+iO9
Wm+2tXtxljiV0afpD618CH4SscJhhtJDHDPudPAqbFtpijEXZiikXcKaqCMq2IhB2OL3+/mntS2O
z+/389GOvZe123HzJPcSnkuPvTd8z02BnETTkdwPE1W5GwO08NoAOVNngJnBG6wog5UyomZ9O9iM
/5GB/pgOqja1Pqk+LLvPtHdiPVTbLmyFdYXROd7aXWPrNdd5d2nz1eigARnjLbltQLIbfx5ifIOy
IgLFbnHE5eDWQ9F61dlRTIOnWyD8/cfC/6nYp7j7vxv8+IbFTts/tZ2u9LwsuyzOFJ77xjgo3eaX
lGlzpky7QI6cJUI4A8jkPhA5eNDcpKv2hBFKmE4QO/Yx2+ogpMZHrf64w69X9HlOaRLpkKoYhi5/
dnFqD3t9O7yfSu/kDb3skmbjd1eYUWO2ls3vGLe5yaSOPEnYEfn870tKEfH2t4t/HAmmsn0c1yoX
V8Z75MmDONifnXYbDFcq3LZ91JUjL1f/CAf/DD3EStYUmd6VbMiWIX2Eg2110B/P4q70HsKIQUi3
I3efPz0TFV1npnpxuDyrTmubtlKgV7urQ3gcYGXKLq/nf6zhr+T6n3fw7WY+loip3I6mpFcKx6Im
ApFTNI5O0Oy2wcihFAOp4CC7S7UxR1Bm2/VHVbfhdnCsvArWsX3/64gUz/7P7ajESV2io2pYH0l5
TX68Jq/tQ2GXo3rvBDPNBTW+ZRuVUB727lz0z84dtddBUPiPiumrxfzPxU2Jrohpo8v6Wb+XT6W6
bTeqIgYY13YB79jEzbmm+rcAmUJcAnrlPbohpyWBxTr2bcWrNa3svXiDE8f5iF4DAyxppSUZimj1
F620RGb2b3iPbBPsK2+fFdkaxOaapBRpmvcjXT+SGwqkIBSeSeWV04cVK+hoGJ5+DkoabqDlr76Q
F7h6Z9BhsLs7aDBJaFm+x4yeGewjexqZMOwhlAyfiqN35PgKGYyDDDfS6PcN89UX+ucFUbmoNF1N
0v2PktKuTYprabNhLoEWvocc5OawVJ1hNYVxkxrtGgqeJfo4wWF0oB0zOMMYGwP1Q8ClDXypNmWU
fD/W163k4j5mt8yyQI4cen/1I37McrRv9/lx4N+Kk2pt7uwwQSJHjw7MgXcbYGiTbuNJU0+uMYOD
DRiMKnr+QTX9OaJ9u/ZHUDmeXtu79eLaavPRR/BQKJZN0PMBgRnimtkq0iv6IFWqup17VhL7aZ4q
Qu9yi4vA8Y8v9mNFpCuMMMWOMiGFf6QeteOlfDz2xNe7M66EdlKg+/G7rtBmG+0ax0A5egsz/X2d
fK2Dz3VC3xMdbYYitJM/g4pUXLf6tlR6R7RqDMSz7zCSzi7rRce2vnfWwv0r0hGQKnwd21TkBNo7
Izy/wpMeygNLDoBAl3iKo0CD50XOMEpp3iAnYEqBwMIhVTFZmDGeuwJDRBtRi5Fdu5fB++SXeDIM
HlD+X67LYtPDie1InpYyPMHHidEjyiTogcJwAMm1UA3AOe4dpBtAVje6IfS4CY6YHD4QSfUOr/B+
RO38jpBVc4XoCQZb79G78/vLkv8ZSIrzQNdt1TD4t6p+tus2unVSVVWT2QcSvJEbHLPmlXsHSQg2
0u5hinMDlYqo4DM+KL5qBXMhENWR4XUTtRnuTrydZ/UPC5o3i+re3AF4ianmjNGJAXHNtQcbcDW8
9Kw4BYDMVQBt4bYHbeMY16ygWJqNg4yxLXj8W9NE1ghO3RZ9o63Pj7Vbo9Cc9zOtdPeMGNAZPL+d
vWBzY8y79i3st0r/zvj2GtG83kGlOHj7efnOZSBTJ+9Sok6cvBWR1lPSWGawNRIVyU0rqAZWe9LA
08JcblCpWshYtdS1d3qhA0w2fnVv5955HcjIAY3AZ0hoitoggVoT04VEudm3S8gL+JDVgBcDAG89
H39kJ1+FwT/rGFo/eArOIk36OI3kSj0W59edL6O4cvM+3NySC4LYDPIpHdfuGyFh4KVvODQjvhr8
S/iZh8Wzy3cDzhqVcxWhlhHkHXQXa0t1fPVerdfoUH+B7dqDIIYsojIU9/RNXMmeHlrzWpldAFuD
hVA9WsSX9v7q4Z/cOLTBGya1EW8RiEzRXN/+kCSXRVz6fFZDkRVZNTRNtb/qgW8dnHJtvSpJf8q9
Ry4YLXfoMJoH8Bd9e0zT/3izX3Hn42oKNbhq8CMT089O6u25mUz2Rin39M4GmuEh3U43+FDU5o++
tbo2nqmewvikW4nEb32bXHsb8mq0yC4DpQW3d9vbLtc9aD6L9VIousGOCregqWuwE9bhOtvNOF/t
NorMyXEo5wALDvRcn6vJHL2e6bH1njIJbuNk2D21HylnQb7toDRca1Wz8wDtGtA5s1NPiOagxvPG
A6KOHascm10Qk/rJuQ70lhofkHL5PRb81LNFtIMyWTZUPAg+M5Dt86ReT4eL3APcOAzGm2Hz1MEc
PV4Czx9cVug90ZbBVkQIBRWBjVKL0lhE+av+Ryr0U46qmLbCEW8qonTW/ntuPA+nyc7a3mQmRIJE
yaqnrW+CVg9igOyc4sk1ELV76KNpBCrdneLfu8QHTWn/kaHK/wBxiI8UfqqGvIaBp8BX/Py2Mo+X
u13s9ryUMs4efmZGTfCpjHxtZ7ICPolQ6xDbpfG5MT7F/5s+WNs6arCRnGoJmX2p+Uo4zCR3KPnE
FbeLfmCAsGFJUES4DsQFDA1Q2VKtrdREsV1kEr/rnY5RF6YdE/p3nSS09jViaCMQGhfoNrsKS+Ho
LcWUSunOB3oujK204WQXTBvYvnRqrVWSuMhBNkJ0KfHaRWEAfGDp+j0sWab3/tRVyfvgswFW7nVg
XmKBacyiSG9hkE6URvIefiiM5gGY1h2KRa5ox8F7Bqh8RiFOjXCfe9RrLRDGuR0jytUFz8Y8Vghd
VYO873lkhEfM3n24Wnl0yjrYSZE31/5YLT/VmaKnpgKAsDWLI/+/q+Vyr0n720OWGNNSSD2wgkPl
ITt43fg+AD/ngr9mGDJyliDH/YHKZMEM0zYDG/QvnG7bD1nSq1cd/TXu0ysGfdyJJ+7xymj5j1v9
B6T0tZgsJHiML32Ozy78bbu3SU1A3MBCd6F0pKYwK7tOueUrSC0oe07rwlQHQOt0Mmdi1sM+jIY1
WAucX37f7j+NiNli/3czH7vsYk3K4/35lHoeA3iW7vnNmJBBYbML/5gJwSHotnHMYEn6A39w9VKM
lemvMJYHVQurhoVQIsN0wgvl9zv7qduiWKAqbN2WZYNb/O8XLaV1eXrXJuKLMl7D/yR4CA76cyA0
i9tbYORsmJCpP7UpjVtXqMLFuI/OFngEoaeP8JX7V/Pyp6DEaFVVQC1oCiO4j2S2Zkrnq6a/RbPg
gHv4SYM9KyW26ipS9ISAVrqA5FHzzKrAMFGb3Y5NlzF6o2wbKZR3BIDx4VmD9fJOMPXff0wf/ry9
j6pj81wXQIReSg+/BWi6s2dTSdCagR51cl4NMyoM0jSCzmkwP5nOBBGDTJnfan4tvDAG8CQKbMup
LGGt45U9zBNO3h9f1fxpCK9YvEDDotlCVfBxjzX1aN1qtb2I63Co4IQFVzfuvgdvVtvMRkwDI9h1
fe2YoBMxD4OkijYDegIYZBNkwRFB2cOmDA8eSRZeCosFv1L3tiujFy122FFUs52rx6Z3r4X7a+OR
9y26CqBQIScgPtDcwARH9AWTE0HWwUpzAUYJrwVQ8+HKOHqry/KQFQFibdDdv7w0HCvL6JhOs4xq
4OL2D3O0SBDz8F7uuR/M7p0ZyBliO2L7jnL0gfK/A/5Eduh0n8ju+c8B5O9xs8qpyaMz4XBLg2N4
G0LFJFYhxE83OhO2BosLURO/xU24EEeeMDMe8hN6dPiSYL118oDBXhFG5DeRDuGC6BQkfR19Rtxi
b3cfzTZhvIRxAR5ZcjISAo4M3HOv/2D4giXGidh7OpLIdmz+EKpmFRHedE7pHkNbTAwddZjVn03h
pHZ0xuOrO5ZBtqwh7mZdhHCEHMGtWWEx4V3mxWDrZIGajscPLawc3asP3wHCdn0SSA4PJYFEvMXw
bHVY5rm+QHQksjtV0n9s3Pq7E+HRJ56Lu8htxA7vQHfwhXRgJMKoQW9++4Y7y3u/EpdgBIuVkvG3
YyOeIazBz//3/vaMvU+kBPeNCzESrggjpevWaU5CM12oo3xlYVB85UPuuZ3hBvoHVqp1t4IOihQf
te/o4dA9wYkejKrbAVDk4/JBhuOuIK07Ov3RUmE11BcgpGoDfDAdlsFq0tAKZ2GLBZSvA4iaB/zL
8/zZyvNtkPe36KaenLyadaIzoDsPO4oQ/djFA2dOOxaGaRQXrLe8L75I3jliuo0pPf/grxn4oxta
kg2U6/izqHRMGjiq1jEBuZ7cvljiSP9JSbZuj2eI6qK4eor0m9O1jkGMBrbUWOygtVeI/t0N4NPA
0LDfXJA0IryZ4dZ4CYQj4hAbilhWvKsUoZVCp8d9zyVkPsf4FzwcTQvRvd3QEN7ZtHaKvpIDPWbd
Cd8IrV+OmjMUfK+9SdyFzr+sejZE3KS8ufReSqeJaQJlrdGrv5LhGP4JmOQzfft+PcKPctfbhaxX
jIqjXH8mN6D7bPMWYiWsZrEP2KpNdZ5liHjV4aUaCcAG7MkeGZfqMbOJMeuRSHq6JrQ+qGxvzoTb
FfxNiVMfv7NeonpQD29JOCoNJ3WWlek/nckI56cTvDjHmd/dlp8onk9ytYd5eh8YG59UqioirYWm
f62P61vlDSAJEG3SdPBu4Le33buDPU1IwiYsE9+H8RjGNX+pwUilRHZbuzrG1NhTvNwQZdbpfsM2
xIcxGJkXxx/ckgGeyoOBDpcsnQMaNYMJTSGIzRNeaZdDVkQl+Lb08Td7V3TJedDj2enugmrrCBfC
Fzl3JhJxuXQHSByHSwMmpNeemCk54hIVevZNSLvr7bR5B8feNlehoauz43LtxMgNmFH8RPz8K/dE
dALqbfPtxKKvx+ssOzFy8obmgA21sSKBEIyPgiVcvUy6sk7cbJ7oiDZnTRuIBCkr5GCPBQWOm/XY
8IZgTuns75oxgKi7Axd57R8EsopaPi8DZtDLO+57HsMIKlHgmf0K3gXsNC8dnYcpc/kqbqSjm451
mBXT+AWHGipdUPeQhpmUCc4nFFDm+B1YrxlGAwyo1Nmk1ZXpF7NM8RdxxsyGut3uKRgzXx2TwDRh
ALrk6zfFGRvczOuUxpofjCdh1uzGE09MueJm8A7GTnyKYOfH7fjRk+tHekGKjy3ejOk1H0GPmoF4
fKXPM4qnn3jxwZsRsl55NmzG/ApaE06rDWzbOXUemR1kAW1HxcW00xRHwuy2uHSaNctpmoozu7VQ
Iinaw2dQN2+EYp+TYDwDorubm4P3jDF5DAUV6pjzNh1QZuQWQESoPti/aIPSTRKgU+SwnOYew4UZ
Mjl4LL+yqnQNYTZmheMMyXVBA+iq3vjlI5BczIhKbDZ5I36EK8whPAQhICoZk8sju0DobN5TcZH8
4VhHlGqRiNHhkx02Pl63E6oZLF8RL0MfA82ZmfF0mo81XYi14XhvgDOoqlEcFaFhcb+q4jTPKNuo
gmzP/trwKfUGTTMdt+ebt3wewSgVhtsuYFiL7aM1IYo8PH/gxFu/q6dQcgWselufnRsaBuzsiIId
Fz8vQmuFDoGkeSqTAjWrbGfAW9KvfGNSnHu95oaYh1+9kR02yvoJ+d5NI2wJCOwz+l9aUbWVPoml
yDD0U0KnCyQEC/s2QxRi/mq2dijFvl/O4Jk82+GSWl8oI/FnnxG3cZFdvvWGu767muyEMN0Ry4Fy
m6YbLaj1DAdGfDiakpsm+2YHuQrZ7RxxMaYNvefklnAObRnOCImUTItwRU+AOWGbvMLtyAJgHRQW
vt3JiBF1NGBvpPPNgHe1bL/DcABt9+60ELkfDEDMAy1fD/Hb3jS0ize6QXkbVR4Nm+nUqmOn46xe
A0x9Xwji3sPk0OCvvEw8iWpNbPJQ8PBDPU9h0XEKBGk6xx+v5tJygwrdEBNECFBE2Ur3sBDwZuN9
e6xKiOAGUjZjA4t/ZFT41/hw898iRT+C6hChjI0XvzYeM60yYNwtHFoAJ28siNLDoRwDSq2BC6cp
Z5LdUHL2s654uQFCSx4fhq7VLiDcaKsxMRCHF2czr0I1YtdarSJhb8ZH1OMhifmEIvKAWKwPbVR6
cVdzs3dHJCj3Vtymc3sn+LCX4i5Hpjec9Bgiz+IujhT0Vzsxfnc7thzOA83m+NAdc7E4foxYLA6s
PZ81E79nAk9XZDSGl7U+iMp36QfPLuHlSspRWjw64kJjVHhE82r2omPJ37cvXSR1yeUaAoJfgXyB
ZCFgzhxXeLkUqCuE+x4ZOHPjbX5pNbvmzWEA/0xn15yYJvY3LQQkGB4uTpkSVPbx3r9m3eZYZ/vv
nV13PI4PAX+K9PlIYqm92M5iF8IVWtcQdlD535DMcrjTiizuAbdzj+Qzx6Rzad5HldsvGkMGgUFf
b1WDtce+X9Trw9dqSO9cbOamHgV8XufVmxV2vTl+9I/OpMgu6ATIzjGH2nXMhWPQK3t7zy5BinDS
HGfr+hfQGC0tNF+aDNMuV0S5JvkeFWDhYD9xZWROelrh5BaDSPDfJDQWNDbn1urq9TVMbI4YQ/RB
zmaqPJld4Arjmj2t02KV1QpxlKzRGdg/aAbNOdhYpYXbNdxxJlLx/gtPZ10klEQ2EgjsRe7OTIbe
HX8tfO0Z7l2gNwActm64q9fG8s57DMOwxdFJ+G3FTYMQZg9tx1ASmfBABXEKZse8vccUYql0jzXc
LNgp9JXdSdSSc9udnyKji1uFk9VkUmpIAeCKN0HbiAE1ImHQkjoYS7yT1AlQHHf0AXX2/9auwiHz
Jsl+4qvLgwNrUI9+C4xD98vyh6k5AbH0mA848/M8fDCYG6IzhVZa0GKhYV7IeRjTStpme6YssAFq
gy7aDoUQ3nD2vfb8hgMl4iB74bZhT5hteOuHzwivt9T9waSZpq9muLSwZ59QWdfQ7V9292NlSQuA
V4QOjHMd6Rk7FwF0PjHpCb9+I/Xay0HNFaf7nh4pp3QrPm/8mM2/jjQfWaY4fLbXyMo76e7tjubt
WnsbtlotglioOTH3Ti0mkdupEao6rEqzvvPabfPitrvb/iWePb19+/1l4YIcBTZlqL9FzfF5OiZ3
KQCPoTQ9Yz4c6uMB7EFxEaX00payoEZLLNpeijPA5Ma9mU7Litvd7iwIoIm8Eh5R7IoYf5kyCLcu
nzQkvztMRym9oRjPJ/ElSD3i5mWxJS4d3a4w6uClPVDCcp4IIe0YEPc46ALr5QQBu/mJ+QO813Z3
n7QdpPubb3fdDQdLLtFeu0RnmI0vDhYsOehVXVGDcFhwAAXfGAX5MgggT58dKHxFzLpNoEqHy9OM
lbrUYbdgDNoKcV9GzsAY4vl6z32/9Wy3pRF5LZmhQ4o5tRM/bZH90vRq8Yq5pjJXw7AqvNZgxCDD
USr+RwZw3sCHYgtupqE/hbwOshxBQ5i1KpXT0hCpaX8tBNbgpYWxbl0Z0ceg4Ypekp9e/PQVNMrI
vzltVeJ2WZwawInUr9Jty+fCbeKlg7LYM5rjl8gVbeBDh6kLppfKZtvp7b2GuqrlejJxpte1lyBe
0LtlW0jMSCVzEO4DyLkRAe0SFgDzm1GS9MoI8rGLhGpt6aQjmLt3YbB4PI8aapLuNQjHatKQp9PR
YcqnRDhOxzgkPK0GL4zDkO+wkQ1zgePTwnJWjIFWL+cEVIZGEjSHxRH7gQtGhaIYe0FHIzDjgtUr
mLw5yNHsl2cAUU1SLBEXL/QVPWr83YB27GYGoZW/COxIUoXoh2A/6Gxu7pUtPBm1a37I3gdAdboG
6UDzEM6wWmteUjrYTfkejFjaVCQJ+V+uSc61iTXRqvLerkkJ/Khr69TeeSDL0+ToJdZAzhJD8ayK
wQx/+J2MIB0c2g8MZhjWXPr3WE33uC8G1ymF8iQju7QuzlhxGeOh6in5TTPootko9vqZyeOgMlJN
dfabusGBsUEChVU/8Qi+G28yii9IoQmUIqGCXGxJ77kQWVaHMotkJiwsv0ssqLXZ6xQkS07aV2sQ
vpANcPStsJGRq2CuXp2bFhzg/Hpz6DDPfAvoj+kgNi6IjQotJvBH7gYBrEBhLIXHrIc/Xg4Icfho
vV/euwxKxITI46vXcF2L5GIkb/P/9cCtZ9JF2meGpZDIaQh7hLhnOukqtfh4mCpSfY/84VI/+qWW
VXLHKPqYAj196d45e7COj/BfcVjc+7zMu08mdO+/vMfeVaUY4MMGvu0uggq+xwXt3dgA00uLrp0/
bRx9lFt4RT4E7yHDo7u+l1q3IjscwgG09iuKoHvvvhoQAxCSQnOtEFfTLv4D4X4iwUN1mae84/XF
02vpA9kA1OoYNp261YttePdJ747ovHjSqzOVlfDKaBSRy7U7ZS7Xkqf4uk7hoKDAwsJCL3G6PTWL
my8Go60qVvZCUWlekyPY9FjSXECN4Ip8dS78BQekjhAdhgm8TrDGGCuDF9ME8FdnCxmaWLTpdSGb
c0AY1Mb2VwAFNn55oaV0A1S9xiMFtrrARYm81Xy40cbvSd60qmV37uvN+hDMR6eSgpoc21hMVM61
UzV7zBXtZYnVtpfn9woL7npOt5EGCgzCrLOK8q3sTtr5c7nJsdlWySQZJ9M9YfSArAYTscneiZQZ
Vu5sFmUQQf3f1+q3x6gkSzprUUFv9skQ4iw5EYClSxiJ3ovl92nMAXoky2VEcMMroX+NVuXWr8XY
FQh7DHJk7kRAMipsTzbiJ/SI8mT1qEfsDXw06yjpkY9YfhWVHLz15z1+HwOSVyXYW+iZuZYebmtI
HkXouqCJViQVPTaFkQgdFyAB97hyNHlqGPkVGUYqK2vvLDah7uF527ejPoqAmJrhCWpRaGG+Wnpb
E30YZ7J8t3h7ss/QVcYN8+LRAMxgxdcnfM+ao44YZtOjoov3TJE1nb6DIRawX6w65HO5fvpwZTT0
3osrxaTsv+9xDSuZK8ZimHB0JujCRurdX2xxxhL52Y6GIPp8Qtd4S8+M6ZF7h7rhXM7eveoKE1bx
Eg9YbE4Lky7kO6hdIuj+F5VfpuR94dS6jyAXmiiZNOpPfF/JH93r6uUiHoJKKVoOekB+hNrBy0GY
rr8bwhRltERIogv0cHeqyxM8AKZd35EpLnVaO8UUtw3nLNFFvdIepNo/n0kcdXw60I1g8znDgLpa
WfHQWFQoXHIClCqKLrmGRkzNW9UtMU0QU7gzUZpKnu4UJS3zqejh5Nvma7bKqZHLGre9ON6Di9bY
ZG9kd9DTnK0MpkdqoCIQpPiR3UJYZpfl8GJZiLnV7nRecW8flP7KOPm4bsAyW0a2R+m3WSLmgLzd
IGEL7hJxNx0XOEcHV59J/eJiU5Ek6P0uLH+1EbSsSMI4iyGvdaHyzjssLprA+zW6rcsVyTNen/WJ
y3IiURcgNcIaAowO2+WA5aEGpGmrACdZbcLtu31mCb7RjkVuTqTiUkNrLy7zqz8RGo/6LtBvyUn3
L3RGadBiPFLRZBSNv/PO6w+NhLFl2McxhDZqEbDNGYuJvniV1CH3MAUkny/TRS1VnYh1YIPh69Me
GJKr4PHiX44BgjcA12j8MKMlPuznGKn0G7w1BoIaW7mXNCyO5n5F+XyhfHapmDudQ291cV1XGh4c
IrMMZnvYwsnMdGsANVo8Il20gZ5Ma4YD0HZPAsHW9iCIT601+rfDPRsZR19Ea3bhymbPTNw+VU3Z
yup9NV7oo/4CZTB0e8ITcDrXMnliClCzu3PPj/4VOaABIUR4itAXXm25C2/TW6goKdKtvh15asxd
QPGDw7A7ohWtO7sh0/AVOlBu4zZFYxfZYJT7dr6LeiwpH1A0HavVGvog8P3XTgP/JMOZ6tiOEWbG
OMHR/FWzG86PgSkhKuS0TUpzkexQg+LEdArhV29P3kZzIq6B4ZiDxRaLhXWNpE9YbXjIXY90+O7n
VuEQ/Iomw1s3I/Jt21Rkljtkmray6YDX2XzN3cZpks6fV8PgRMnLwOLVUyOWOk3IB+3eh+H1K5r/
OCQb9M+bJlWvKOyf7qNHcnNw6LZsRbFEB45agw5PGezoWaN1Wq0TVArVele0g5s42bXu3mRMW+ni
wYYseWRWBVE/l3jFkXmPVugSkf17/JAfB9hdGy8vfx6DO7GAtZCVTiLE0YCarzuRd/T755UdefWo
HCMBJdpZOQumkeIpToknTJIaHFhI47UUQKTdo+znqxcIAX/bybnEw4m0WSe3W1hF48lsOmqN1q3z
GCSdBhksfXgpODkJjhWsrlF6x0ssxjdxzxrF0YM8jJyVKpgMtJymcFarOElWhyxXWwv62k7CVwcn
D3xXgK1xpK7/P8LObGlVbFvCT0SEIJ230rf27Q1hj6KCgoA+/flYV6dWVOyKqNi76u9UYM45RmaO
zHacssK2KBj4kJOXMbLXa4UWEc9q1m85jMBDlheTC2Qyu7gELe84D9pYhEbLFD+GkINHNdraknhu
Y8iMy5LtDr1yMZeu/Ogjjmp2Yo1ChNp6iFpEUwydKsY9V2jfOBATQnUue5ar90fZKpoRts8Xm3P1
Sz4Vl/h8MT/v2flC0DQGh8BD1mQwT53HAHFpzCZIfSb+xziI/C+jOP+gA/+ieaX386r0nrjpL1Ou
w90Moj5AxsOlkbxOHs63tkRil1QfE5ONUxvdqqHocUjKM3aLWRIn1mdlzCRWAQUFSdr6XMPV/D8U
IP/5Lv+am6lSJVOqnHe5Xv86IKAzyJeNUXOafzrUK6fGz3JjypoFSEDI/vZCGIRnoJo9L6TpMXAn
Y11wFkAX6XOp7wX/qYHo/4ty+R+X8i8u/67287TJ3+Li+sZZLlorB7bv7Wf6MubdGAeomDM+FI/h
SotIw5JsKsfuuMKy6txpN4L/EDqo//p+VCb8VVHr99ET/ZPBb5GgqkmDn0Y2DNY6cxLqGTesQmLW
37JBFSjYV/N55uaaTZAg6CA9xAM4EtE9oV30hrlHfA0cwSr8TShw8W4dx68RfOaaNXNh8bPBzoot
DBtZVwXkHVbt3cn1vzlr6W9fkD+Cjf/3Of66rvptICelyueoWJudtmTPXtnBU7nR3XTGmtlsONAy
u8vS6zDc4L9UWf96KTubCV2UegNkEf+8lF/tnjSXNzKNaNlYkBlzID6ny+aw4Wq8E9jGUA+hmU/+
CnoKFuLt6Kub4eY2kx4zjXPpP65Jd+/+Vs/98b3484ZIevrnG7qXP1IwZEQsQbSvR/PO3RUPSocb
Z/i0BF+4RsjO5fF/v6z6L7vFP/QXf+0W37fYb+4f9Bf3NlbW17fxm2cWzsLGTR0mITahYyigWtih
OsI9znwscHMNa7y7z7SzFCK0Wd8hHVRjSjjyOu0sxx1axlV/2DtyN30cAIKKMBEi22I5zNEu0eIb
RQwBcjWzNfmZTh0R0+X8Ng9lWMCazKiyqRsw5rmL9n982u7B+usi82lxQWBwjbm1Pwvs/8nOLq9W
bpK8Ij1gcQsHg+FFGxJA4V1JPmUmQ530zpG8BKiDUbEbEfChb0rnh2sDEYJVAFHj/o9z9G9YXp1L
lOOq3IxRNJcQhK3x2UudoxwGaSR55iU+1vKN1rtbZtgPkqy2eDInS4doroQLAe3N8HL+HR+9/1pd
//Ik/eND/qXURvlz+T4aPiTX0RzMeg6QDe70IpZAXF4XR2TAF2QfNOvrnm3sdALTFPN/X2lF/jfn
BGzA0J12w5kyczH/fKDFPFOePVUXSWp4RPJGnWDaOhpMfy4tBIkbSaRamvcItNkVHion6VqNhfkl
lqIyeAUk8Dmil/ObDG0gFgWI2KYzZB5dhMvNGsy1WXZOGPrcKOP2cD3f1xibaaQxDHDlliYp3cj5
MvuNs/3Aruy7343H6hOZbMqlOCvh4R2Jllz2n+HAlanH5Yk2UiNp8ogxprV17BQwwpx1bvvelfii
H5OVKcEPAoFWfavn/mZ3R99KxGFoozfNmUPhTozdgq55/dq1IX759gVVhWqlhLloXo1HVrlDhw7k
jt9m0AZkPnupp8yFUHZeWHpq9jVOFu1YirRR38UYFpkR8mHr6apGl2TRZQ8o9t1rnDzOSGv5nGnQ
fiQbdnqkx1Rc84Vps+xN7vM8libKmj/sM78R4ewElEZd9sSuXceSF5tDj9wLrwXMek2byQd/4N/o
vlCDihETwVVIkZAYH+V1HcF7rYQQD0l9MgBw9FoOBq+Pv7ce4iq+wBR79dsM5tVB9uugYALhvkpC
yRcCOcr2BQoh3e/hAs5GEIkxRv22vhA9haQQrkQ1Uv3g8nSurDJipR6BSvYHMyeeQrAZaMK0RvCZ
64ZEhs2zI0AS/2VpLiFRXxuxEO4h2MtJZxVnNhIHjtr6DR2zT6YoJheK+9t3dIZ9C9vxNdBKq6YW
kiYseXnSo01zbyFOz1GzSMePnXDoIeJc55h09sb0wDXh0x+aQaDNGR6lxPLIZ/Usdc65pqC5CcaW
R5U2BpI03RHjQ66Gho80UvEUIQ+pGV1upXDgJVWSdfo6iYrOG0yR/eZLPFH16aYmaglpEB6DfLQ+
vPH2eh7Mv5P3GjUSH41vEJN4XRKsw8cqz+QT9TBDxOP4wC+wQ2pvDBSHjWwj06Jx3/JVGRtUohRk
m2/z19zvpNpIU3XauAIN8t2XAsWoSc1FKD0n4HbOkOLqG1DnS3iF9vYqKYnD5wlZv7x/zajxpell
mZwHgbL+LgdIX9PW6K2EY9/OJoR5EY6khcrs8jP7RKeAmNyAJWPVTyNxo8dqfJ8IHsGXs+sSW1PA
Ej1Sow45wfr8+InE/WvyiQCPhMPPU0KEiK9FubhOiLMZa+h6OgRGGGf4rR6fp2ojbvB2rE46oDjV
1banDduNTIU4e59KYORFfcpH4oanIt+RWKQRvvjYqziq17PbXAwz1i6/R8uJzl4O66myy2d8bnX6
XMiFoW+fi8cIOPy+Vj7DhmaazJNym/sv/zb+mcJURDNg084wyM7beIye0wRlsjwBjRG9wkOG2EMK
wNu+9vaV4GqzfEl8kMX3yIpODtlRB10ovyhShbUMp5P5woj0eLodd0B4m6Gs+OCy2fD8v6bFrPeA
uOTpLU8kf4eMe7QrSLOjjEXaa6IvaRJVWBKTNjHhCGFHRL/5GwrLhtjYI3p6cd5flZiBm70VuTYW
x9mPF6g5vyb9/W1eLoVVdnoRLOPzdjzNf9l6gGcr/i6PLYE+cMt47yQGvMxn8dp2T/nstaoAzB57
ZQO1LMxv3mBVB8p0ELer+wyz9sVtdl28RwgfmH78wvFsriDuq3bEnRLHwlzefpffRdkO2Xqmv913
X1ov/3VOaOx0H2MFHyEcn7hZfJzrictdzX+H3MJxmq/tCQ1nQ6F7gXKyxTFw8+p+ukW9mKBjTEH7
Q842CMtXFzRaxR8eUb0NvxO+ptRuDimKII8akpTmiPjupeqqDMYQdHH80I8j1QMzm76W2YpDg38S
/LNzezB/rx8Y8uc7/dxljtwmuqsRtxmWO411flKjx6g9PRm26vE89QpTwvHNzXfEcxwGrfPmzaDo
GeFhi1MyMGZ+j5JdzfNzJI7YJ79Xs4gFkiPlgFXhxypRD5C8/BmVq8ERAR3G92mIGnMwou6qbe0I
/jm6QDAHhL7uBfbve/QbcZaF9SoneaDnXKhXJ32SbBYgQP15cspRNbJpnLW7weDRYF2Fzce+zR9T
xa3C4sBQY3ybMJODIgVJ3q8ZorADevksaxLDPsvneEAW3fF9BG24M1q/lY4/r0WvkRgDtzp8dpCj
SL3cNhwcIH8fECNfNjT2vs/5Fibxk8M926mTW1TF5A+NtRn3CovLH73x/ndS0AiO72taFwTiXAlo
o59mVZAYh2qU0//tgbpYouBMCA2nfRzgSqeYv1zxcHH1aDBLHSa7uFdqLLMpg0tO0k0/ePjKsSwN
Iew5r6U0JbuSiaiuCmPCgAIgphoCZkL9RaADbOzgB5nlvGfi/r26j37hbYxP+W/fX1UjEbqeiUe0
M0CliGjXv755Pz7DQjLAY7oBICG+mYLdI2GlnRGx5b/njHj5+H8vkDcyM0k4NUAOAk/3Oa5mDZIM
Yfi7BaDZgmLwTAOxA3lL0WsqrorZGyWlOCMuCpzHThZlLK4I4+D2YANvZpjh+8r+l5i8bZLRogT8
6BmiVPOfxHNdFu2KreDKwRr+8B0P6n1dn1vKztVjz+/2PXFflEad45k7fOP4xkOPL9fDvE2VmO1B
2/9CKpk5BDtHaja98RhwpOG0GD7wNpkkETHJp8E8O3O3uWOJ+VPAr0mnEpAYguAywTV6xUAn97F4
0KfUTLhXG9dJD5h3oaKEGJhPKupiBgOaGDKqTCZ/4LdRsnwd0k17Qy3M9lcM/n/ZvMf4xObdCePi
gqicq/s5s3c9x+WOUpl/k2J1gtomxcU76t0MeSFvkVIue9P+5h1my2KOF2sBZaDQsOjzdt+I8Pbi
CmeIT9xfsbtJsNAYh53uxJwLbkZwy7TBI+jp8a/la4FkEWKOgcXe5hom4+pHAAbv9RkIvh5gWh/1
ogudioUH8hj5M29tA2eHUPJFOTR9Y9TMEwqPLhqXabXmIp7SsO/mPK1+u1IxXAr52E3tFXATbEQc
aeCBWifc6Rb42wDzu9SjQbvUkHhiP175LbEBCMl3AEYi9At1CVq1Wd4OPzhPUqaBVG/fsgEhAFMD
5C9v2Qik+A0ivCImNJR7RgOFNyJiRaXvOhFUnJnqByMF9moDfQI7bl//U3ZApW8/q3RTIHUVjLbv
MkHIMweWzeAGzDBT7fdhCsfIVvv06NikCTrNjia6W9miOWWTLiZFQUNUWnc8+ZLje6W41wUjgrnx
ZBqOgzF+OH2H61Htf046bX09bNYXpFYNwQv+gzXP8E1LIB5X52HVdOIYzUrr65apPLewNGzxrWqU
It4G5CV74WP2sEACLFWc3BadwQKitSu9AOgYpWBgt4xSFi17odV6NTJiZrL1ETa1dxktZEu6HvzI
Iney7pudSOOgkGlwDYWb/+I4qvGctumVFIqqbNGvwmcZap0HklqO8q5SvK8vxG63fq1PnlWgfUNR
8+V20m85BrVI+m7w9Ve/FHqXZY3YnFPvdSoql+t4/wnsP3wKdp3PUoX3rPq4ZPfcpEF42+HbZAyg
i8joxXtPFM6tbFYZIff58cvi6BuXh4nO/gZzBE58cxq28sSVvyZmwdkvQtv8/ZosTva8+pBhT2f/
WvsmDJ/CsGb/ES2E45f9j4ARdKx1oC/6c5gmzkPKoMeS/2conmMT7TO7dkMcPTaRqEP2PGXijHJH
OU66yPGCwQhSw/HJ/8Dq2oxwSD0HDBiRY1WZLTrz8SOg1Ht0ntUZSPc5XXz3cm6+a+LIrRw2jlrw
7fEXCdbzoPRgvj9GEt0nr4r+vLA5lxRq01AI3x7iFJmSySakfkLt/xxLmvEW7RJQgUdnAnM7+XZM
jvXKTX1RdYbfxm+mHfUtHSKdhGK8GTJWoGrd6/I9lyZA1dmSiM1Bhx7rK33y817Tr59C9c4Zkuyr
QCEGhuic3klMijkwfTiYP+Lc718s8WLe1ln8C67bT2ERcVUabWH1bXEGys5SzFb90WBE5ifpi+2a
SqSbP9zDZsGHyKv3LpsXfnFqVhzf7YEz4JTAfiBy0+3Xy6HWeqPS7ZkSH2HXkuZgI2PW2GoZgYgo
Z+FaqXJuYU0F/oEEGTa0AsSL/MgLxdq8HFH4b28QxkNxV/jZTN6XyEpn6STfS7EIkHUmwPdl9nmC
zXynIKvjZh3gFi97DS50c9vepujwerP2nKWmOrqMYVmKpbqueJzZA3f6uv8eSrPb6nb+gDVEKZKs
s/Hk9K+J+BF8OchDMe70Q6PnMt31wm9m3Dt+nrR2zbnFXybJwucUqpgZmSfCwdPl8AkSIpVi0JQ4
W/ZH5HbuwQkYPVplo98GOYlO8pLPsKBFVQdnaxb73nj7+ZrJaUDZd/PuFNbodaPX4jbvj3OIOCTf
OVvQIKQ2UrfIlOIL8uB0rmLjd+FAJU8Iw+GQHbXEKvrm1ZvK6QXQ3e3miUsOGzcXwZHopHIb7jz6
w6dzhL/tdPyBykMVN37Yg6XExmE9Nu3yZd8c1S4cdTWY/xavoD0oFxMHiilBTn4xqkkepVlJyKBj
wholsMkBk6Qc56LLluMnPDt26xUkPqEXPT33VSAEBfT38R6SI4vbUUXfD48QVLYQPnb5mfKqHH6h
mJ0iFNY9cA2R1v12egUkx0oM63ycx4klHr1iEhpnYjCYyuMsEgyNZFJilkl0/vjZXhynIS4PMQGb
5xTnqmcIBmDjM6ANhkTO4jbGZSD/roskbefPzd28krFW9+BKiIuLiPq4j6HTuhKtH74iSJbZN87i
wiz9V1CE4Dg8ima2GMTQ2dOOGw9qr7d4BB2KwdmB2mf+psbvMiQHQ9QZ/tvOIWTbAPiHqDwSeGnP
Zm1XJ3vK1ZT9dMztVi22ZdzNDlA7zMXQoiDy2LfUW2PasWN66r2cXm3XEtb/drMqV6TbnPABEBur
Xihj2i6L1VVMGLrkof9j8i/ZT5/JdD68lxg/eQgGkgcpMbhy2LfSi8FPwenIETVqMiUexdG4NCpg
OudKVEx0IkFyIlBksBwGTgjNIwi0v1E1dDSwvTdiPpn+mdRzzjviC8HB7gv+5PvrX2u7tFKM0lEw
sHc/DwM8xJ7WwOuD5KVeuyGeZvIgUCIA+bqZYFnssGzreA/y7PPX4eKEUBmRpy3tCoYt0CJePXGC
70jrMj+7yieN1d3rNOSpeA8JZukE6MpcdvqmumldjRm7fEEKzxVrk2ROqtvmsaI/eJDZOkmdPGCF
2cyJYM9Nt8T8EHuOU83blWB1SJjIwAzKVH6GARKO8TEjn3zVbDtHPKAXMnBj6UxXyeITg2tQh58I
Hw8SHrGWIErrFXEyKpIJUPByr9hAkCWbMsKJtZ3AgtzrPHSpI3T8+Aht2umyvU4o2PeaNuQlyug5
T3zUIP5gzs8AB3Lqj2Sfc13kWj7IpHkCjQljFkf4tO8jKuexutGmCCFJ8dKN9Egs7jg5c/keNEpf
57HCeYU6HYiwA6hEm1WL/Dv/U39ffbztUQSxypDVYzbfOF+UbAQrQwhmMVui2/duBLPmpAN+HI2k
uufxgqNKTjsiTeloFRPPEoqOSIibSHR7cWtXQTG/TgZBPi3sen6jxCbtMdszn5F2MSjuL0SM7Mhx
MuXoEkevLTNwaOsmAhEa48/0PgMtjBWCIjK3S4FNI3I1eJ6aAPzOVrOhvAVKahkz91/xg74XWAOr
G/YPzr+er277Mz3mXz+N2Whm3yYZuh7e5r3JZSWd6ZPjdqbMYLQzqwDqy4AwCG1Gxv00E/bPieqQ
6oO680KjRTJ8givhY1UuCNP9oJTgo9K9HR5x6V9XBG6813J8jd8hLep1KcVoIt7dwLCCrEeKHvbN
vQVSkI20DWfYxxVcpsQ62VC++0ZdPPx1+bUYN1gR5binUWCVsWTEMeKB1HjPaR8AGz+UKDKSELAQ
0nGx4lsxJbkkVzp+0dhL066Q8dgwtDktg2z01x/8oymsbGFemARgOne/dnorJjzkSCY4U3ClZbeF
M1k14lYe8H22wP5aol8Zt3JBm41OwPPafc7cf/7uRiflBfMIfVw62SRbXBcfCb6ra+tNYS5gXcng
GHrQQYBxIffk5bfBdfGkb0Mkfke6NZY3P8TCvVPiJeO7qWLDOeAF3ZIgwzYoGGvu2WylZj/OvIGf
wvLdpu9Y8zUD4J3wox9BOKjM2KtF5ucJFLNuP3PfxTmrFirVqLRrxjhFBy9N0tU0RLUFM5j6qLbe
K2H6ih7uczZgzG/f4yeWpBcXRnLQj/d94SY2qV3c6Mrtx9SajCmRosZX8ROJdS8JVaq3bFHM4eNZ
bYUJZkAwom5QRWkuaDKK4HRWzS4Tmi4aiMqvqKSQSyY5vyaPFUL7bnRIzod02j6BicSHESByt36W
6FOLHFLa8MLt4cVBU/JzduWo6Aq+ToROS9eGbybTm1Dh6r0DcDJmGqU5IVwc+jSB28tCQcbifRwc
A6YpG5TZbH5+wwjGJPcweGNDIjY41qYlYdkPv7v8KqHLF9woKFgpRlO7cgljI4BNIR02CwfWz88p
sEnRpW0DBybVhDdSBb/gTm0Q5hNGcwZT7u7+smiIJbJKkE9iZ1SrdKUJDySWqlo1hAN/RFAIHLxW
5jPekQEH8o7jOyaaqq+56ahC38p+0L0lTgmskJRpFuKocWroLo3MSjaim56AdsTNa4UITHdEV26G
3ELB4g7f7czpgcpuMp+9/B3qvoaaAeqBP1qtsm0yxogF6MRih1em/Sm7/eJtsfna+rbxCfy+IH4c
Ctqw2aUjlaT4F11XoI5rF65M533xXfgSOrrSZFt2MEsx7kTtkgIaVYE4ZUYv1McDi0TdmEabkcGH
xV/TG0Pd5FEXMk60nvleFSu6YCRwPYfl6OEKgpSaDA87GWeLfFEHral5UpxHGkqpjYa0eAAs7BcE
6fHh5lS7y9YsjRc5XrmLYgtePJvkJ7A58FvJoSgh0b50JL6qBQm+Xx2caDLhJaxqEz0SEBd2ZV+S
hIRAVbgmhJ3DwlzPl3Pu1s6VMEQk5vuG3EjICWaokfe5txmvkg25fJhU5Ktr/KPHA392v8v7+M0t
qrWJpFmY71y8K5nu/tsXJlcvm1wXevh2Tw/yNbPwsRZjnmMG4qdNVO+5nvVsEDPgqLKtfqfqRLa4
3JQfPL/ZgvtaGj2/P9LmKhHS14urxD+rCTJPYjTK/UZ9msB9MWOYE1nybQWbtCZJdXrLzczXN9VI
XiQ+1XNIhm0k+bBhG33Os0CjL9Y8JjIcEPD66cEwMAgrrM+ojKUd4pvugVOm+YLX867TBxOBoqUF
8hQA7zIl2HKGZRHABm/3BfcGGgGKXU7p55It73QkAgj9wFlBKGTGaUN1ox4vpzK6HfuQa1Aj3alC
KEbBhCsz2+2ovynGZKGuwOa+uS3bid3uRQ5/DJCIkD4KEAwFYc3J/H5krcRaxylaDENHOcJoR4s7
pk2cqY5G5h6soxDqfGr05bxmjjSx463IBl48wUTAnGUzIxBbOw4AvX8oZRcfq/LILvYkzs8UOaYF
Tcg1egwvjVF9TfT63Xzd6bmTMf0Q0Px3kN2JK1nSqe015xJidINur7EuBL8za3Yd8osm6BoPCutq
QZNce+34Q8tMWX1jsGcmxWUPQCcljYqTGupl1DKi9TYvS817UpM+4sYnV89Ge+0n4/f+PuqvEo/e
FzZxfpNNjtKAPgrD+snv7UAgsBMTFh9CcUQJqljBEIthw1lezIhj4aCDiGwrzLRkclSXN68cspd3
CwPEvAObcboFciHlvSXhka1tRVCk+Q7ScyICOQH4/Szt9KSOSomNVwGBlK2w1ZCDL95Lnt7oB/1J
kCPzOFR6Q4kycqmPRV+lrblsWcsrUC0qOapC4enmbAmhlkUSHDzzQ7VJb+EhXVVIJM+s1Ptaj0AY
KR6DXTJxmei7AEd1/6sbpYom9RdwbwieJBHrN2FCkpk/2bwu9i8f4OpW2/34fZYPysNiojL4YU5U
k3fpvPfZBAyWkglhUlCjEZD8kvoNHI5BOSzfQ3D1y9X4qOC70P2E1PuggCzxnzGIRZQkxZFYAufF
6SQ6vSiBbM3jfpieqhC68ruUl2WcFfgGsmg5zDWqpSd5m1kojy/Qpd7vTOJ6WBJWyWRyO7nSDW2k
CUCIYLHBqg4i3zLA+dYSbHIo3l7LZNvHyOPGIv+Sxx9/I+Md8GcFwmlEnudmcWeEr5PYfAnuxN+g
6Kb66+A3Saclad2ypQPgA5fME1effdgOuY/56e3qo/4koynWKfm6XoO1vWGwKPxM+i4dZcikytMt
liUSf79MzfxD2v3T1p9Guchga1NmhkDA7zYzADx2X+sXDuxv04XkSOPaT5afSR7U9mBNL3ylDQdF
dNLjk3rzsXvF+VbfKDjpjW9YIICVVj4HN48uEX4tgNB9c4PHlq1nUPuy+XMSN11ewmTUj/jk/ZKM
XrBynmdOySxU3QaTfNpbe2Aj+IibXQaxwNAlF+vLEUhEETvPFWdIZIVMyluEwDCeCVvvEvuKOk3v
UsvziOBdX7D6lJwMjdKuWz+mZuuhPMamZEKu+5BBVJuJe687hvma/4Hx79bJxwb5XF2DR7cdewqM
BqcEuN51S3XFRZ1Wq6erRcJWoeB4hCyiiCFEAmc+dmNqNNopBdSiWGUO6WCRONXH8lgyaXWjyr14
0kEdcZQExIpPBpzYtF+yqfmEoTN98nSpefr8jjZlRARY/hY/Xdl8rigs2RoLXrg7hcmOxgSKPWzR
24hxsdI9bE7c94qN9vIaaqDg+3TfO97PJV6qjAE/HNnjdJhJh3RaOXi5Ufwp8SB+Bik6CcwyZvfd
hSPtth8Q7v56m9/RBQlCdcBGgadsgOVbcE2t5vA9DnjJ9/5D0qMHtxkLpDR3EtHcFK3yIGBhoaxK
gsD5AJmHXoVKdShOWcqUJhie82POI0KCFKVMZv4JRSSQKSJfkdPx/unGGCsGa+BwYx09JyHtx+pq
aH7rF9SUlfEKpVn7HqpM7Ol9zPcsssxUxhO3n4t1I2gptQhNbKdla+sfi4Tm3ssdD2pTBZTtm9qi
/nofpNvsLlfvPsAPxehRGyohNSXHb87OxZyUx2mecMGuXhce7AkRbvH+hxEn1l4Z53znElLug5J3
1eGTHHpCoykmc7MofO3l3BXn9G198PvCqqkRN5yhKiAUWZoD+4OkGCAKMqa2k5YHy6ow6jveBPPH
034x1NZIgGrZxOc3ks7h6dhCKRupCjz92OAQz1kqwhx1HnjsMg+7PgrxILosKiaXDH39Ot7jN0N1
bXhxP/AtQmp98cqgHNv040coF8DjDsuV6cYLgwxsidjmQWBhp3obNk7BiHIHfphvdtCwD7SP4DB6
B9L8dgZkoIHIG75NUV5glwHpUAwL4q6KbmKKo7hsfcChT2tweA3umL/ZZABYP5ZNL1Dn/ahlN1uD
2+uH5mKB9Uvr29Nqv+5A8gYl990ZqAy+rL5vF1v6AYLWoBgYamq9jm/d1B5m0w+v6uFbejJTK0F1
EvDCXj/GGpL3al2/UedDV+5EHWxTclGZyA7c3aAyhXMzuwAdDJD/K3PMJBP06a3x5Gh5G+rAu+KX
YcsX54ZxNWaZjDpNZczrUtF5fe07dX9m63UAn1B2ojE+RfLxepA3R957DkmuecUzeIlmAfswr3WE
c98PGbBDFSGdbLDrvuY9ggAAVZj2bEzlXD5sYgOvktUHOUb+D2GT2h8E0zknov3qZmtdheBaDyQ/
LYxH4mRNMxR+24rWPrUku3W+xfB5TjRHw9qBQYcY3e3tZ3w4gWDAGBfe/pa9mnmIYe10PFNqvasw
zXwFIPA8IOqbiGCoCaPOLC0PdJCfLmwcACabKJM7W4iftkMpTB1w67BcylMmLGq2IgC1I9/JRWJT
jWqrPa18zaHSRghacOtxFJZC1KdSrmG/FnAQEkEiR0G1wLzUPbZrnbdYa3y9l4zFqN17m00bkG8q
9ZcJZOJYxv0/ZcwaNwRE8qkyNLSLgStg8fMTMH1fXBaxdBCZh1iQTsq4mtdb3/xHMJiTO6osMrJN
xfMDiZ9sCQsR/AvSOWR0QQifAATEa9I3IpNPsSBkhvKeRjTKRhamT+tSuilOUO8v15UtL23IYNXZ
kwixS6NHf0lAAX92DSPXrIvdu4gbO0nN5+4nOuSqJoL9OfRmrzX7U49s9DG6i21VhVnpXbLFF4Hl
3bq8/fp0B7yhBEGA0Q3GSIKRLvSVskzIf74OXwNHu3mF5Fdq8NUdTQmSzJaprkGd51S5n8OFG/rt
tPiDxX313L8Ug+X13LMs76t0lXkvT8WEGOXmhAbf/bpVxE84eIJOJBO/um3hS4zKkvjoAfP49SaZ
1tF13e4UcL6Hmc+TQxrTXNvMUi5bp94Vyx8vt+NQcjqyQB0NnPvyCwLWm6Th7STvq0U5+vGC/UkZ
Xo/JQeHXblt5+tpXHCbqAZiDOTk4EvcrDXe/ZRXXUbWrJpls3Hc3l6D3mPXbgIPqzpXBL3qCa6ii
6pwmnjrmMHl30+ntUvCzY+P19ukCDPm6u+yuS+X42jM2dIMLFY4FECzgkGCwDdCpnb9rdf6LK1Rg
MfnkkMIMt0YMvnQcdnF4nC9QNego+J/epGLrZwwH/oECnrRolJejF/WoVax1RFwH1GgdJoYcpOD1
msIXio/3yr1+47IKZHo+hvcvRomIFLnPXkNXMs/YajfIaNszT8xFNEtME+8G+1q7rE75/gPZrln1
5ncESuv0V+UZna5TN0DiIg05a0CDORrm+rCfaUMJ4rzxHqBIqvPBPfFiNDQg3fKF+AtuX6/o+TpW
1U87+7DS7VdtSMIor9yMrePIc6o0u4u8fBSbPubhvUird8lrchX8RDQb7L0ubOJLVXXZwbRpsb8v
gRU5eSSnX9of2CyUctnqXtqixiZsXLlbIlqmO4/wXNtCD++YRPrq3kv3fqCRX6vN/K9g37+Mn/N8
Nhg2ZrSI9qUNntJcy2ZpvbgjyUunb1iS1Bjs3qldyw5WuUnjfDZMwwoDq799IcBpmGMe0p4BSqHu
fQYDmMMRkwYKAi0l+DYw0HOBzu2uBE0v4NDOvW/4Gj0/JoMgn56hQvYQq6kbn6+h9yyBhNGn9y2s
uxx/tQnsH+gfjRuRwUkFrw6PytbzBXtACIq7BSAgAeAF5smMFzB2eF1VfTDqu2aVbZjvkx2Brpis
bJQ53dl1dcE7Ykr7B2ic993BgJ74t4ejYs/jvjVsZJPfTg4h/bxyz5RJ32gZ9qRkmokHMsmjYo0x
oidNuuWlhRUXGpGZxX8zDX6+LH+Hd5iO3+gN1y9eiXzml9Hav3sX7DZo7d7DknUDklc9f9hSENqB
kOddTP0ZPJkum/cIyqRQYGwgXv7YVpb7cqUyChgoR15yhLKxsuEZ4m4ksTJRDkLUot+Jpe1g1rnD
3g71qNwV+LDfWT+/h3HfKAcwZ19bI8TcPnb3EJbD7o1oBNJeh9JUsx578/67+EyKzXusnp/1UDzw
5tFCgq8yACmaKvBs95H0bXYWgqwxHw90Gk9g9eB2KKdfXAZHSoGtplXzz6gYKzyeR0CXbUkyaWIO
9igU15k6/J6RRBWvCGEm1v6A7amJwkoQw3T+K90LPmG0ND2jf0wGRr+LAzFfkvsWHKVx2o+n9M2c
Lg4u/rF/a9arrw2PGRRWzdRow+ZCAhPp1XyqBt8oLnBTfJzn90Y5GBdfR0cuStiJ/oju33m6ZRix
gMXBwwFu6Oq/b8xyPZuRwIVTC7cA7CKR9OeolXeTvGfPkB92+1jl9zCr3G/Kti7EbX9S97ZMZA+Y
8hRG1d2/vCecVLfMVYX/I+28dhzHsi79LnM9AujNxdzQy1Le3RDhRFGGImUokU8/30kMUJHKQAiD
v6uRqO6sLDEo8px99l7rW4F+DJsmutuxvJ/kp+EdcWgeW1YsM3Y5dlPOejTU7yO6UXuWrltwyKOc
5oeX4i5FhPZ+fedIwxmMYXhF979cHyNt7ymUBFqbIpXhQbWgTdM6+ZjQbXqe1AWc7lAlFT4VdiO5
2/fTEoCy2k979RIKz5GygsoJkBgEleVhAQk4SnrNWJkgwC9M7hvaXE7KeVcdX3aY4e03dc1vaeQR
3r10qPDAY1bYKL1iIM8vw1s7WR7YxNBYnMQ2Q2ni5g9RQfBusvbe+XWN85EF6pRQLLunrSeppI64
FtpgxhVsvKhl3lpNm32smpdWpHH3xrdlxWRc1AEW7f+jR2Fwi6/hPZZ6xRt/iLKt7t3jQ6ectE7u
bYLBUtcc5GHSIh/ZrPbjh88/pvpK99yvUCwS+MyOVvOwwQZPnJJ+ao7DgmrMS1qUO7ZBx9vZr5Il
OLVWaMR6P98ycKd23/q3ZZNQJvsUUq2RMFucprceJxyJ9wRsvCX+ht0zp+Q4BVuAScga/R1z5Da7
DLKTq+WydV5r35oYk9sHdcukIOyc+i5xko9HyzepSYGhILka52NCsCx4fFX/3hNbCXiDvXtGUYcO
bqItdHGCdHVeWFgQ40eJDs459YxlWrkmzKIhdRuFQmaH1KF8azsgSZv9UIOuQqevcpv+ufN4kxv3
OgBwxtaS373d3bOuoN5yehI03ef8mXLrVVzhsrWmbTFNV3XvBMb74F03Jbgi3+QxwQNtuQiA0lXz
VoxN3mGO85dgz4z17rFhnRNfMd9o2GuZZz/89AYTy29qKt/TAda6v5PaWtnn/ThvqOm0Dxr9loB+
7oBcWs65L2Bg/Wrnm6s94+YCDl5wqwK2DTGD3nsEhOnq6HFY1HZ4unUSRXyh5VDfIDC1aXwBnLCo
2v3Dec6+qKBd18Uk4JD7Oef+T74xrZuMDdmFnkyrYaS+qSk0BHGbHvfocI+ocQ+jYvz4OmM5Vdzb
3tXn5RT1zonlZe/Zey8Br4MDFnfY53F6nlvRjYN+1afBqYAtpT2afzxWu6+r7qUIQ+1It114A8ce
pcgNLZXu5GAbh9fxlhV/xmU/0HQMqPr3Uw7CQf5mdM+zggYKuzhDl9WO+dltwWL2wmQizEnPdh5T
JgGKYA8MJs8JdadzjqGngmhb+qw7jI1v7p76zVofQmqfbSgzqbygjXigJiyWVXDalFQE6HF9msc0
YRkm0OOthwrKI2QyLVFO2GdhFEbtOj6J8HLKR06qKxnBgJKAW7h+JcwWIpVnmYJs8MKOpQhW6z8/
EamJMn8BUTefTDOnqjheykyVZjbHpeuiNShnEBE8BpoXp51VbY7FkP6TwOiW9KbSqKF3fAr09u83
VvnBHUfw53+XIX7/422c5enl//wv+X/vivJ4I9BFmlE9OjRO3klsdS+dBzRVOrYuWIQL5oomj1Lc
s/dQM9qh6tddFKFi4qmTgPIy/+PH7/rbJT25mnJ1W1V2wSVdg7hOCQHMG0+B9ZN0Xcrrq/qCna/+
eAvI89FscnUVXXoyxj22aXa+XBSJUOWHdwvpPsBikZ1ynINLJM+Fo0LUWpSzBwwf2MklDagMjutc
wtFOgIHMwYTOWPcxu1oYbgNFmeE0Lhd10jVfRHP85LQiY5Nr1GyF58Z6utTdOb3ulbPVEGGqO31g
l3F86x9H2EHHY+cj9NNh4ZTtQefq4vM2xhBCfn9c1B9sdZpGCpqliU/X//g9vz8u+amuWsajmS3X
8cl9j6mxIUyYzjv/6+F8DOlB4imEURUu6FfB5XNSL40pTdtkyL64FvGGPL1B36/lz836di3mvrru
dLVuZrirJlLnEdhOiX/+gRLZajPZDD9saKS6T/vM/0CQCi/TJYPEQRVo+eDZHSCyNlp+1GfOi0v7
4RH+69KeQM3lqZLq465pZnNSonmXoW28Q+o6hQ7j0HDh+HjjIRZRybudBnr83XlhINZ+eKj/uoKn
J+Uop3brpHFz5Ikc440KzLiCkkY43YfmHOZ2X4s15+ND8N0FfA9tsX+Mtm4bjB94sQFqob7AIVW0
drfOhL5RryTX8cVVKq/ukzA4fvsKLfMsX0qbx8nj8OC8X8Cm7pDdsLE7oYDFYlSAwYwSo50itvj9
S/rJm/zXLRLP+rcP3x6veppn3KI5cCdce+CmMiG66aIKAqEa+h0gW/vgHJ6RG9Ne4C8DMkjLG724
kJ/ugs5/VF2V2OPkJ4fy8WifjPyh17NuIB4TVh1Boo1scJg9dMHgB+CZoB8EwPI/++RnJvtNt/7f
J59RcXt92GkyExBQbWG4IvvghhxtM/p89bGaWMGf31yyIGRdxjUKyf9p00mPl6u2s7QavowU6jyY
NtgCZjPyAnEuBkpMfVOIj6krIk5P7hcENxdZwZc8Doc9Wk8PmJ4FzyiCZ0fKgmN8Dot1Fc42d7zT
nLteRWfJ1k/r3vcrftqTklNzuldntZ5te39aPuWbjfDIZBj0oP1tMJNlutRJDUyHaKNRXdl2zOkR
CtH13C70MRNYUrb4e6lDHhDapPtGX15hmfgnJud0Tr2cueOuXXf402Hp67GnxiSr0GiECv2R9FFC
C50fz+khqOibEzHqV+0q3sUHgJdZlMec8FfMSdw/Csr4gv7CPoIRRF2OQiCw0FHpXfY2Y3X8YmRn
tHein7Zd0PjdowPvXzwKfub6uD7WN9GOLVAK9+xRBY652Levb5e2lDgyvaew7qnUwctsmE6VePHY
cCpSt67a4Qvxi5B28+nzQQdPiw4juU+FvmDuEzE0ii6A25Y1Ay9pYvbtkcbJeqyWrpLhwS2DW9zM
bhP0WA/3GKRGmEHhRicQUouU8GDg/oPkYjDvKHQW387umVcRbsWLd8L8oTDTdCLksOjLpmXJT4VZ
ej0ZRl1L9Qy5evVgxOIU4LpQlE+s2YlWIGk0WHSN6Ihsn2+YWSdssvU1IDCgf0JveR+hPDcxYwDa
9xCdQLfheNQ5hnj5xLDm6nBgtla7yQlxLNZyZofwUxhGdpS4tdbiW5BEzSBz6V8mdh9WJf3H+kMd
wWc8b641nSw/n9u1q30oS05QQer9vijI8s+v53934On1LC2CbOQ9Dzung96VJ5OM4cFjnPYQbXX2
RJig0XDgyTFE3YU2BxMcaattvJtgD2Owc5qBaHXwFPgI/Ub0nrpYlU5RHaaLa0DIHmN8J7t7B4bY
zpiByeYiHB6M/rVPbZV9JcMSn9uhbcfpgN5V9oaqGRwVRjBcL4yYbef80crFvTfWNHtSMgoeQQDv
R4kvqc8pjvadBTutFYg2OvBGwlc5pNPxxwcF05wJh5gM8T65rRHpfIc3ke2OiTHaYUkVvkAwL/BE
wapi14H9e+og/UWBLs5MHBmkFxgXRWxy/66G/93up7XloBys3bWRa4o6iVHJvYN2Cu5qjN4X0Qnt
ggkFZkfQnVeDzQHl6ovvWxfAiX8uwCK6TJVsmdOVuMBvG6GdKa2GnKwaUkJSuNpInzQTmDuiq73j
lxBPJwoqDSe5jOB+hCYJvzmV/0ddu/eOOcneyg3tRD1W4yaIh7eg/uCOoxCRIAQhsQsvgenrPvwz
uv8VUxfIJN6R0dZH2obTGe3dDwZZ7duyXG7npWcxu088zPNUJVlX8R9TXczxkQ2Cq49OAKavkPXR
F+RtjAx5wkJseQw9J+m0NZIZ2EO5Qi+iU868X3tNkIz2g53i0d004/RtP0/Wlw02W180Ti6iC3Dq
pZzMD8xk6Esb8XVjr7fEjuRjui2nYRkozHYvnL7Qjec+8CDZmSW+TlhSK7hEJL/auETUFwezHws4
/duX8lSdyLutUiQqX8oVgezajgoO6J40MtHtmBMzTtYKuvk12BKefPQ1I6Saui+1DU8DWezrI7Vf
fhjUUakQLYRFdO3Yfbtv9htXopChRRil768TQH96lAzCdCXFNiRbUgSE5NujZN1PpZ7tmxoo8TXY
gVdjmh/0KSeGZv/hiiL8Dd7bq6i3H1+h7x/7tGZn53p7uB/4WCWk61q6ktufpsBd9P6wRyw2Qaz+
2Z24oxdLpf3TSvn9c59WSkO7qGqy5XPny74ZlI4AUp17tZvOa3e5JpnIiYkT9hNPAP/dd/6fO9L5
a5u/0VicAFUQzyMKLqDF468P8Z6Mx0wodvEj2vNFUl/wgkCHgQCB3hDlxwVLK3KwaTaVAhpz6E7P
LmwkRgQ+yMkQ9lrXbIt4CKY/9y5OLbZM944IUnDtu58jGhmvdkxCif9ZQBTShijniBqSDPv5WFpf
raSq6oyDb5y93eZ4ZjnZFF5ZBDYukD3I7nX/ATU8JzVBHNASNC4ibKLljrMQGHsSOMyjVZcG6Fvh
+E6A2yEsru51Avnwa79GxOsMDws45NCUgzwW5HzEfx5kja+CsArH71FL8Cc7HYZM3oblezMCgecz
cYKAdJ0XzttjAKrTHU2q2QR4bRpPxEqqwk3JSATRnREJ7kUf5KAkORMBPNw98BYy+3ZxX4Ei7aFf
1r5ogHRa0zvDur2Hwek4ySEKbPu/L8j/3k1VkjTNljgQmCphw3+/Q1mrLB7JHRYVU40TtlNPx/AD
z2VUe+WrA9i/x0Q+y7Bs3ZTJiTP/lALf3tejdL1qUgG6ZQu1MlbeeEgl253e1voi9DHaWd59elwB
Uxl23lzuDmqy9ufvP676b8HFNZiKyhNE7KtkPb28UvGwL9kdVJm1VvF85/d5htL61NnpoX5Co31w
xi0FLrZzzGPmf8a9iyzi1qsGp0nWeCdjZJaeIfn2tidfXYk6gB41zc2U8dyrhUaW/92sxcXqlmLL
CscE/emsdtZa+yYpE0IlnesHzI4lcygsnyJNZkob5vjFB5fO+eSNT2EQELhOSirSaZj8wD1C7O7A
uomjmLYp1B0g0xaCduDSvXuwuvTcAXYyBwLiG8lw0dYBfvgYf8DlE0C9gt8g0vrzc9kt2gRWEKHl
zT89ESLWyVP6CZf2YFYGUQQHj2gKruvoLDF1RTAOJ/KeXHcQmb9/dZrYhP6uHP66G8YTykpLty3j
VnA3alziSX/Zr4+c5WTSp5kjO8QQoSedM1l5V9+RL6/GWBvaH0fiYURfoaPPb9Nd7RkBIF1Oc7ch
Sxa1W9SZpN7mVbvohz1CXKutQCOz9X9D0RpVrZp6b4tvbpkNSI2K6ln7a9orSnfldmYTzCOfn6+e
7X+P9nyobdBn4BfLMMQN/PZ+FdV1r22th0zfmrwqmPbvPCRVF+EP3mVuB2sXKRui1cHSp3gTFi/T
uzlXHd7gOfj921LNfxFgFHkyYe0EQ5Lwaz5dTSZdc3N3LZTZXOShon3st+lK3cYBLqTSLeI1DyxZ
UnXo9YM4wD0Qmx/CJyo4qevLmKgurUbzSInMfgRL0xW4hMprPqzRMp5mHZpHwcV5v721nDWTXAf3
8RTXA7FGPA3129oK4cIw8PtsPbpro+gGNv4B93CLOPrT+CgFer+aaEwe+hV2knZb+Njx2jNF7E7F
NpDcnXatYS1m+TffcZ1N9j74TeniVEPYgrQPRO5MxkpNQ5v17Maf3RGH3qKrDyTBlRdkYE71xZ8D
SsDz+Q4tka+h8MMFM0XiAypndbFDRn+28K4yTnRLNg9/VQd14CuMBWbiDMr0rcE7w9eWDSG5C/yq
FAyI4DkMElIvegODQtlhRv+4OAo/T3vbOINZtR74C+ZIEDJ7Of/gzM3XhGZdhp39FAY5cGxBzISN
CR16RuRUOJCZCnYG2F/8AYFI+dqNZtU4W71FabCZVKSb9Sfp1eWS9My9wM1xI3iBj6A/gr/8+CpC
bDdXDs0CNh15lhu5bidZuu7oRo4HIWPIbd1uTpLXOezc4sG911H9GevO5rZIvckxAIbCRugMHr7T
y9pDNgRuAToobsDs3ga1LQit2rvUJdMrxWbFDBt1HMsOzQz3/racI4BB+h6C3cQk/Ym1dw5nd6Ms
xL9hwnCpGtPei1485j+9cwoneLF76jLnqr/fubJo2Yp0v8szm9GPAz2R/B7moqSSIMts8zD1aTDS
h4VEWpU0JFh6wA8Dk3ab1cthxr8VoippqmFIhmpqJgGbf19MJR8uWWHpEsG8QlGfx/f7COOC9IlU
2C06xHhBy+7crgBDxFv/4laoYu98XqBpsdFjUzVL14ynWuLStLK7sjWl2aEHPeW+7U/ZsiSXV3c/
PjXEdIdkmFVXfz8QIIXOyUDYngfnlfRG/kwZtu0g3Y62dRf2PW0quASRZfl5cMcDeJ4Uq+2qad9m
Z568LacwgddpwCF/wl7CGdBllkL0UWBG18zfYZ9qP0D6u4/3jO+AsG6cW6UTtIgxCoFVMKHD/TPD
JZswGoYI/Fl97jz+PWcOwkA+4KRji2rbtptMMz/7OoK4Anl56Wf+u4myO77gQKJ3HMgHIGsYmCOU
wMndLeg9dEo381u+oXn1F3Ha3hcIJvIC5P453FIn+os0xH09wp3mV2qE7Fpz1PfHu6mFOvbeyO5b
vForJMBUmXd8fmvXP05ZHupPnPlGYGPrecwJYCLCbWiorAs3KhCUYZ9F4ydRimidySJqOUBzhwFQ
JGLOqKhU/wL5h1OnFNx6t7bVJSja2QHzoeXi5OMbcdMMXUEQmu5CCnZY5UVDXItGVWhv6valu3NI
o5eCyzTsWB/pEgVq7R4iXvZO3r8BWrnMszFJiyFjKcD8tPvW9TvkCL4qEUEcFn3t/bS6CPq+s9mc
Z8ne3Y4YK3cg9twd/jGlS6JDROrsLVL6mNdxIPMMFf6N1g/7FtVpbDHsiXNf7czq6TFW3uVZa3ju
59izgN4zQ9w68PKaFXbis2eN5A8qtBvvgdGjlDz1EHq2kNLGQhDHj/5H3oQsTf8C7E05cGXkzUoB
kmoGRnfnHPo4cLFno5G7riHmGxGR5ZxoLD+5x2V0Nf1m8vsLRIL7Ty+QTowyOa+myfb59/tr7c+8
bw0AUxZLFrb5p0BW9qnocPJ0u+s+r1Mc4xnELOXGcb/r5eFo1GVl8/qA1umCxdNtQGoKu60EuBjV
QhjLjO3YFDkvGsJ1INYkkRgrYpraJe8MDJn+mBw5/+iOWwMgMNPh8OAMM7rgwFicBXuNiEIZvE1o
ikaTGWjwDt/oET2YxM5wW+T9wpUisHOke5CiTa01EAOn2WTUnYujTjRYrXb8X2QNzCSHrvnB/WR7
wEHrvJpt/HTAYFzPqFCn6iK39+/7VxvlLte0Spqlb9uV7uxmrXg/KqLqU108kNk9MMAkq6qdfEqY
7Qc2bc/ByXS0MVKG65tW0jhO3n7/Tn9akb9fkTiOfCvJLKWS9PIADxY7Dl5emrHoHEkKe7H2/nSK
+/4xTw+OeT/cm+zCx5gkcqE6k8cPlx/vMHtVhMtiC3le402eTpvDt0AFP+130iNp7Wv2npk1Aml4
pbaZQQMaY2MwwxZNBHS/Y7TTqfP7fVR/6BuqQHVNBIj823X7+aB6stR7kUl8tw+bnriH4ayAqwLw
MN6t8inpF1XbhHYCeqZDGCJ4fHWC65UuKsoMDBQurKnO7OIR0Ix8Dyv4MJcx/Bf9S2ff+GeIUPs6
lL7yttoGHdbq1n1rbnT0CIs5xJbeeWi+W5Wv4uslROrN9FjhCuAmh2EzVUBAoduwglQkqWQhKfSh
8qYwdqHwnl2+Uvqq7zSPsY7x4soBih8khncHEYmjZF2YbIlzIEWlT5PiiqSkXJ/m2sm3Vd/8ULFQ
IZg3KkoKKxna/OCANrbOY9pgeG08NBzzesA3jvcbdNqo0eKM1hfuQdroU5xrFuEm4Xlhi6wpIKFY
CmQXz2ZeRBkskIuHh4M5TYPzquVKlr+lRsZW3j5z40YlIJsWbSGUsv37l3VoUzMfyg5gqTPJ549+
aroCbEaNdhQZxSibslkLmVhs4Unot76w3uZoPLzdLShZfECVJd5ZC1tfks0P07lhOQBJUPRvbDWF
e6Myr4g0/Sjz3rFatKAfpP6FtyYftB6xefK5Ko21KM99RNrTC7PLzxr7K9zEdHmh78NsA9IYKn7J
VzkcI7N1gBGlsflVAkTAwZa6WCskEBlQ0zEUR9uoNbPD3SO6V4FeINnlRBkqCzJmTopHAg6t+Ufb
Bo6kdLX6Y7vrqsK2hHKvIJwrsFeahJbNxWFwV946RJAaywMmpMFujWJplkSn9nnN7Ep618bZR0Ya
hdOc/YIm6QaXRTtbHsmSo3sM5CuEVOpXqK4Dqu9Gc7ZvDA34SdJ0dbizuJ7nKKIqfDBe2sbdC+N3
cccjjM+uxAjnP5RAn9V5W2D3aJzDjyNdaDtWLT8rOulV8OyAlyjgAiUH5zboOwBOkJCIL8Hy0KEp
nSN/m3H2EPCSODPWGvIltx6n/H4vQRvPK/Hiff63d8vrrMhgfDmuapr81Lu1d9t92VxOgLJNZx2L
7qW/jg/t4L1xwrD3RhOVfgRZrgMiqF51UuWf9onvH/7UBLIP121xuPHhIlzwQL4qG50/yznwTKLP
/+EP+tS1vd0s2ValIzQagUMhwAQkDngENcjbNnu2iCxVvXjcW4gMKcVbfaigaACoy35n8/ul/Bnt
P6/d33/sp7W7kG92dte5lOWaXhHN4PZ4yOmTngBCFYJtfv+4P+333z7uqXu1v5u326PkLqsUMP0g
IAMyeCd/YuyMe70Oamm3Q4rQiybjn4npL5/6rDI4X9Pymqt/7vf6jq0X3i5ppGFNMc0nNi4ZFL//
nLLx07nH0hVV56hn2cYf4cm3Tf5Ra9neuCXNjLzEDYRURo1aeNngbKUdwciWL7poB0FY+E67r8fc
ifGH00T4QecHd06F6uRtirVHZAyT3rU7DkCfrEsakQzmAsQRPh3p9/ZXm50jwJ8w9XBZROiKRoV3
9ejx9DPGVOz2XXvGMXPAUXr1oM3ECz6ZkZBXudRkqHDc3oDQPAtvJFuAO6s6h7k1qQMhexHpHvtY
iE5ujuXSPAqIlAM+y/F+A4Xa6ZPU7ox8YCD+ZkOpLf7twKxFlVp5XlcMeX6/qT8VNLT2aaCxRpgc
aP+umy6ZkkvpKW9mzIRv3FGoMBF62P1w96KraPy7Fhgg2+lL27ptKkhi/v6k1lZRLmc+TkxVSD2o
4ve11RHJoG1GJbR0fPatd81/RxRJspm/1twj5XPWIUZRgXbnVu9kQTL+GX+EvYHFrVAiFmz33KF5
gSlszsnlMdvH2PkwWY2TwWYfGO+jNIhGL9439d+G298/yVOtuVWTvWxkas7pf353swH+nTBu2vS6
iKOctq3VeAiKOtScs78QphOFlks0+xMhhtBwIbd//wp/eP//vh7l7zt7qqggtzbX02VAZTOf5YDC
jNPlzrXe/MpFtPcnu2W2hce66Z5efLM/VIx/f744bX17Lfdb+Xw1UjmHys+kbD+QvZNNO1ElGAcs
TVfuYriH70gcTuG3q4IDkDL8akKCTXtvLcSEWvdOTeQkC5FY4btshgcXVCKHHoQAMYMdpjoH98X6
Zf1bYP991U89nJO11061yl2bb2mEsjlKPmHdIhJWxIvGfa3TXwIRXPd5Jk90KbeEa47HOfOqO+e2
e9BjpVtpTvgl4jpv4ZRh1nDoK0tRtji+aM0BRuwTt7rpECSJ6fQw48ztjBIRgeXufNYKdYPPEr8f
aKRP5cW8yRBP4d/r898/39PGr+1L42jqfCtgABwRlUpl07UHYJqnt5vXhlj/Tlo2LWDVY50cX20P
p+2QEV61eDhfH0kwXNQewwn15nWS7mQ/QaVw+PrEfBaNNhQ7QpW1Dc3MS9ydu+v//2/nf1/+08Kk
ZoaVbUsuX+kvMT/YIAU5e3PKFgiE9pcxNcjbXAhp7IA1VqQ+7QMhqTO9Fw/KDyMGcSUclHTmaYzA
nx7vQkqVfbLnQbkGfcm1OvGxQ8TleCyPUXWT+0l4J49oHiJo6r6abzAr+/Fr/O/Tnx7TfdM8pJZY
NltdfWI6h6lNE22NpAvYgx9nXW7MmLeOOgPymJeYLm1a0Z2/jafKF5SNnuIST32Z2zHn9Da1Lwfx
ZkKwHjHAfcBfok3RMQdfBr0qDwZC4UvCZc8Qa5t0G6y5Vw/TtXNb3W4CU672F07PJcE7mpCKjOgW
02s0io5eB5lyA5fMFQZuZ6V3Bm8yEVU83e+TVpsXebLrTGj0HNnTcGnE/t0buLkvXvk1a3a0wVu3
9bO4cM/hiG66SGi6MvpejKyz+3l3+ONZQNeKSQoZEd7vS6j985L+311+elnM6pDczuJl6V4Y7NFD
RYVhB+CUeNpCenXd6WXGjCfDD+/udwSmUz4/ojEg3Yvz9UC+HrVco3DGh+4HSz7AzN6CbplLT1iU
C4hn6P2xLHAaGHYm+WjHhGALa1qoQLOAph0ROfyMJytAk5u7qE/mhdddHtr0l06YWVyOWK3o5o6I
Jjz0WRE5ZY+g5P9+F/4oNP9dMv67C0/vHAKxxyHd8qSXvuRmY3TXUdy2B+NhMxb8DWfFw352Z8zZ
I4toROLxfr8A7d9qhFfNlFSThcky7D8F4LedpGWm6i458jVcg+6JIxGxEaQJc/QLTh0wABDI8RGh
YHaA5o12Ezq6YL5sNwx9iAzBdX2kVNLw+J+GHRxWxxgUt4k1PPWIzyATa4GtJiQw48Va9afd9Xzf
VJVmIhJ+0zT+tBu/XXZdSc1RMcTTI9gjD299/uRoTPg5cYpyNE3a/EI20Zwj0CEQxCerfUE/PmQ+
gDvf7i9WCdwzVtvO2d20GMdH0KctTsVOxghDspwoi48TWPiIIPzJZjR6cdt/WmO+X//TGtPId/Oe
ia2wielYkDI56ncbEChIrd6J42Y7uJqQ5ULgKO+YEr6Snv027DVM1rbRyh4hpVgeWZYcQgixaHUK
JJxgjcN6G+ufL+71j8XO92t9elMrFG1m68h6WLC/Eo0Q9A3mk2OrLXZmqT18uIQxuzOKhxFn8duL
/p+siHvx23f99I6k10e2Pad6Pjv5fya/ZXhj+I+CBScS7d1GQDFp7RDwt95NdWiJDGSZqhL2F7ec
abvpctxwh6eP4Wow6Bw6/mBleB/WcdySqIsei+lY+wRR9xDt46qbaqw3V/h5lVszinMWq7LNYyJK
BmqiyJa6cJrnR0BCjxhZEOKX8aGPG0JyPlufn/onO3Y42Y02/NpxO+SNn3lRfEaQjA8jMnA2OMtZ
6CEQrX5/pH6srnRJQm/L+2Aa2tOmmTSnq1FI5+OMnQe+1WUjiJ60PAZp6eLFxUMKlT1K0YSqjgnl
EcrbDEGMzxAIiUFPnsthEvCGAEiEGb/vbNGw3/vETFC70DsKivWD+O0GDTSwLIZbFwYm997JI6tB
C1qj60aKie3ugPEdmZ4+10PmTKqfd4iq6uQdbUHCAbKKWxt+TZwMGu5DxFhi+GpFM396tUhREmlv
howT6enVaqXqzdo9siMdcs1NR1DVCa5oJjRD2WZw7s7rN2FGzRyyN1gx7pmrle79EAEM5L8klNSd
uvEN6BQHXwNuXPZpO9IVbIE3e8+nZjdfbKeyx6PSk4YKEENAIvY6wwcXMpKaWpEKvgEKCsZVigF8
6t6lXU/1mRTifOTz4gtw0JSUYNyI9y4JWji0KQszl772V1l4hTAV/v5sMK399x0yuSf4BCxTVbTn
3vYjbVLVVIvDjKRR+l4aYc6uqXyadv909DRAAy1H40s2iLfd6f6+y70xz55M0gYkfMce3qZF38pD
ieHG2eOfNKyJuQ921ClmeNyNdHWYqMAQIuFPh7tDY9HspdyI6zbC7KpRAxU4vZ3LeyF4+VbD23PE
G4N2FWZTfIfWHbdwqzDV2rr6Stoy9dpBKlraFKIkW/cInQd5H+rR4eKdt37+kU3OxBQLKype5aqv
jO1YnbQ0X4ICVi5BFEA6B4sFLW6QgIVo/CqJa4y98hcYdeXhE1pTlgMDB+TFT2tf/miu/vYRFHXw
WN530fneSS7DbFHv+6AFjmpUnienMrQzAmUdK9jO6T7ydcIgw5OFweD+VsNObcWJ4WFIPfRuaYBE
g8SRyRn37kfJXqpz3qIdQYY8wv5LsIMW1woAoy4tSFJF2Fx8hW8AQwDI9dS/wWQjvGDSaq2TGjWW
Zx3D+57KU5+gZMu2LtPdk+ldmJBtvYJJ49nb59D6OF6clyKjemIHsIRuY7RV6kpdXkpHt9sG4FIM
9Iaf5Rj+o0fVxW3/wNdq+AfVq5H/pqF0GtRMS2GdENW9VC/+VSbS1002+EhwpF/IdEmIkQ7UDuWX
rsxKCNoiz8jNpzCKFVjHeaBt5C7u9AK9lMujhKg5Kwa7+CjWHKv2mUi0Okjwpd6jXh/GNRay6xjN
cAo5tRnUV0LMNPjXoXL0igWZ8/U0SyIJxD4aviPDX6hVW89MfIbY59SRiVnZT9RiXirBfe8deOzq
4dEIwQsmw3zY4G2JMckfh8fJhWcG+pjuAJW57Lwt4vVzYBDec3aZkPPdHBICJbxjK8qwr3fuOrnm
zH+AckErhbJAU7PboLv/Osh+fQgMs+3btLiaNiYPAIgwtaBWQbt5K/ta2UbXkSpuwwq6PMrdZHJk
T6kDOe9iAVfz8KLguS/iBof6DT9w1xpac/7uilmHm3JrggpXuUX0sIOTX+Fb3tCI1xtf23oNaYMP
jzFY/a7Oc1hfMakGrWIuXbxDdz/E581KU81I6j7A3vIN+ky8GqcY17gke8owvUaX3p5jKhlbFLxI
vwEy4sMg8QeDiOZu/9CLiHiZPMYgnIzS44x9wZptuuCazCFLmPqA35aTc0udYoVQEfDSV3DE1ynm
lO6Ft2TrN+OM2IwtTwbzK0KTM56kd0U0/131zJcDJ+yyAuDV8EqWXs05f2kf/GPlt6xAX2x5Unmw
IVBeXO4r+Ie6j8/gPCeCA6tH8mEWLujHG+3POlC/mP2f2zws57dzg00B36/UxhST8ULsIOvt3ncN
b6sjMDAcL0h6QBkEmrHXvBmLOwC12n30ce7fAQtNzxAE0RVDIpncCRhHPVuhWw8LG2QSBnHvgHpi
gOneGiAI1OdaQ/pnyIKGVhKX+CH3DsymcDZ95fvgGp5v4/sUUVIz+31Z/6l4NxXMbshiVANF2tNW
d25l15ZR6/g01/Csd0pPxR0Et/6tPPnGtnMbI/BCpXZkHfRvSDgYUxG1gGukLWnuKTBOkTTVeXq4
ZMZay+37Po20z7vs8SwYFclUbjUoUGGisOxDBvu06M4iZVibWY+EH2mgr85f91fzUEXUc0/1nknS
pCUJLbRqPOtYs0pJ9UqR9zME6K2lgbVrgIrZBOws9HLXxMFPDMAOkvAfkhElxQ0afUhL8tIEoDr0
JswzNxlvXzVUf2pDmor5x8+kK5ZpPzVU9euuqm/ahQnYl2l30u5Dcpqki85cjc4yxv2Ih077vLTC
BFBhiA/U43UqNqxwbcKjt9F53+WUrU953GzZYVSqjbcwoHIBHS7NF5u+qv9wxDYViyYKFmMDYbIo
Cr4dkuRk3zrpdQH2l4MCkXzolKaMxxIGNOuKiDCp24DnZdrbS8wum0XG2dnoJqR42Z75yXTwtKAu
0GPSTyCG7d+lM24ln19TbnWKnrFKwxt0rmoOBFlxkspr4bGwXFIAGEjyoRysmVE8lhKRcaPrUDLc
rRTQLD2wLdgpw0fvsV/f9h0SAfMaaBsooIEwfoetj73kNgydEVXB42a1aXVaFGAwdcqjx9H8smtj
YBLhq4pzQx6CBkz18qEFpvDsWsRiqKDvSOSe/F/CzmPJcSzZtl8EM2gxJSRBLUNMYKEIQVBAi69/
C3kHrzorrXJW3VWZwSDBc9y3b197ZHMMuey2uue74WGLty030Lf0DsJZynfapwbOheMFueU9MpdG
oHFq0QPLjsSGIAlFV1bKbF54eVuZw8TzNKGsiUGNy4s8gQl0vMYfVXWBovpqFBTpFw9mkduglRSK
W7CI0F5gRingM2wSU0uoMaxSa1+Rtk9Zz2tcVeReccxi1eoL8XnUqv1Yfna9B7XAWo03R9vdVT/G
1g+fc5hpHLvmDCgLrtAPCsyO0WrOJiBgO9qzE0SBnvPc7sjpWsW12+90YbJ6OsA4BnKOVCdKHbiV
Yff23Lcn3XJuuJW461RHgBpszjm1hZZAcykJRta+i+3ti8wU6+3JMiEWg87NLJtnuD8l62ELB4ND
eZJls+Aq2YLqYJJ4EnjjNcA4RvbuZsWWpwEiCeNsgayACUPiT9MOMmm+OCTzi3qMlxkyGa9IJrfo
50bsvDAjf0TU7BSwZNgcu4P6Kb/K38lHyofMsihbRx12T+1cMZAC4dK7tIIyKZiY2yiI8AfwgVk2
O38IrNY7p4EEeDEnGilIG0p83zgmsR+Dzmes/AL/TX36hADR2cHSs4IUYqzmTVAjNKAvnjmLob7u
SI8VU+aMbFD2qb7kF2VOcQTjmNwXQu0Q9WBnb/R7SBohwU+w9YyHJzjQXJKFQN4mkVUBl9H1W1/0
IGCgD9l94UzDeZDFWAicCBofraHs4UqLnVYLv4QTuYuYaQ/smZ4wjF2N6U/99yUi/0G1NmRSnXV8
zOydmL/1jVXU1qyiJNcTuy3fWGy4/2DwUBPCzHCo6maNZ8rckrc55DvFhcAlHruX5q/H1R+P/X+8
jt8uMzUzBF0TMuLPTkniRINLZKh1mHICNsU5+zYWNw7Qh6OjcxA8PBO3xuDkF2ip38MRtg8E1sbh
9De/oKoIhNXyRejXYgDPWpj/91tm/mqX/nVFYdSxDBxtoq79Nv+xJMt6SI/ieir5WcOaACcO80hY
xtriKXlNFhSD/cR8Ja6mAFTqBdnWMPuRiwg8vsTEGZorFi/lclFovhy5lJdGFfAPyhGPr4Lum7gR
NcgG809H8hK8pmhmsLwZTbmnkp20QS4uJAJqH0C2sjep28pXn7jXPeTWEmH0EpGaMW6e49ayYtCK
yNjF9M1Uo0U0zhqDfC1bx3cibDvIszzqNA+AmCGJFb2jS28Z3ktSXaivr0sgwxpoxMc8JxGv8WpC
FqMpD206+lNHKjZD7qt3GKLwnaj9IhZHnVhcactRDjphSoIuAcAcza38nGw5/QAgjRC66TYgsjjx
C8MzhJUC0yhxyE7MxoNFAAsXiqACajLIojRPBf3BKlK36bsKAopwGctTHk7bX/jBKV/HfjYk85Y/
pnm3M5BMiWgWOHTltnp63YcO3m56F5C3bRyzHVu3r9E5noCDOOELGs0XQneopk/mhX0yWMu4nm5r
k6CMDakq5ADhFyVdTwaF9EIdOl5uX3WQ1DZw8sgbOIEwVe6tAW9swgkhOnk2IXEwvWJ6kmfPrfLJ
JvIphfbEuoviaOpc5mfUTgPLbkK+GvCWZglRLscxRI0hYRHikTqr5v2uHJ1rtqi6XU2UBthVmGc0
ngWQeh/YUn7OuW9pG2Zp5bSJrVxucNSG2ci7JIQW5dItt6FxsWvJUc5biinjkCcBpW2DbXtdcvRP
TdtMWReVW645OCET8dPlyrWGuUFrhUzDY8y2PNIPW+un4ihrezr6qYLPlsnNzwS3L71GtqVi2650
yKBnTnDq50aza5asK/tueXQ6NHMgcZ4elqp4NQB7Tn0jggVzZ1Mbe+2bdAFZeL8UX2wQFJjICoXy
fgpHsB5hQr/12MM4TARaNhtAajx6Cnh28Om1N1w3/TkiH9uYdwVQxBRCutPSyLjSCCXto2y8Z8ob
95gIeLQiKFoPOgHxtX/MH5bb3DB/wY8fQUalBO4diviQI2RrNlF10j0srJX+3CUMnSInmRYP+Njw
xHGYawQCmWTzxc+dls5vHSnni6oKS8t5lIGkO1y50PozspqKY5ydaFa7PoyaVQzeGts2dhj8Bdx2
78BFO551vuBAK+5KUMOCrg7R1REhipGkRsEFTK1eNQJgVDQL+kAYpVNhohERrq26dMs4sVJQdBZP
4A/FFvYjv3J5SW6kIc6q0qfsyI3ZneqNMbm1G7jb1lRH0LRLgh42OrQ46AQ36Jg1ko6jsFb4y0/3
OD1gWxIkhOiXviGEWSQ/vD5f++OVvXyIssOs+wb6lIEey97p2JTzVXPVwGTjZXA1FLe37ltZ13sL
p4OxBLH4TEJ1X4UVBeKSBzUvPC7xhKSJBeRd6hHtJ9M9MZkVQN0Me/BqfhW6uYXAW/SOUGagVx6V
U3oB+jd22KuvTLniV3ZDzGFNmDGiz6mncFrzHpf6gvKGbw3ZCFQOe9qZ+8OtZb8XtvVHAkeT+609
p5/VRZsXTDBqdzzJavBcPy/SiVGQyWcWlnDweq+Y8lxXBW3Hrd8rZXDVd/cT35WGW5sNtNzmSzwJ
aV6JuAQeEz403SFfApjAAmIB5Xcvw9i1VQJgYMfOlZfn9oqIDF73R9oayA8E+Mpw7R6fKq62Eqyz
G6M8LnDxKgqpr8uUacGG4ghhqzAconpvVCepm0sLKm7lm/JlYIghQAtdttaMHy9FPwrJMI95wvhj
WFmGP0re4RkfomhWntpsy0lQwwOlflJ9xh0iO+H5ooa0WVN3OxIduukXFr8yAhP8ZJ4tP2pwJKIg
ErTWMIh/bUCYkyW/K474ChuIGq1X4kEHZ0iw01oZfNhnw6f0WIrtFtIbVMticZa6IyBBHQjHtgUY
SCVr+bG4rgkEENfxcZCcQnOlnfpmZAHfPMJAMfgQD7KkoKLo5c/ww0ZWlJnzgy+HNaiETeU+UTdf
Y45Y8masdVWHKWIVrLwqHOZEBzEVhfVQu7fY6ZgjcKft+/aj2D5e1MgtC9QtZyzoiZYSLP+YFyhZ
s0yzKYlJOpsUDSm88T16V956LLpZWMcf1icEEOIJeA5uPnezKLEW4nYh6YfPg/kt/9yNAJbKo5lJ
CmqGaxmftC49/ww0El4M1tlqeec/buwc5HANiTyg6bWSjxhoGF/RKcKUwQoeTmVyaaDUcQ3P+eCH
JxjHs1qt+fSiaHpCJpA2e2HGC6w7I0ZNdqerX7HOfczzCPOwJSJz89hCH+a7tCN6m3UVbnyJtSx8
kt+ZQgzLvOJgkknMtA5x5CYtoX8rdV2/agfmwibRcqqjWZepyeCpkG21nUXXpcCc1nCNdsfvc9dt
47t+JSWLG7QBDn7/W836h61+3VB0MD+GZJmmKP1WgGl9aojVLUX5yN0Sk+f0xnzdDCdRlpY5V28H
Npvp3QQ4lKLTdRswqVQx7DaXjrxLkhOfaUu+T0Ff5Cmxf30uCsFFWEZlvZFERLTaY5ux0yy4eRUg
Jd+ea11wcRwzD9Ed/SDD01lxUzN8Yq08BmLiW5mdPwMV3Dzhl1ww74pgI5Z218U9XipPh9OyNmeJ
xEzfkS2bwgVBHYkjr+ZJ4iaD15HMQCvSrTIm/OMsM+lv5xG+X7oFqrPcU7GHEyNZzgTF51pvXaAK
iQPYF3pl8lJ0tmq4ZesVJ01bSLsKWC8JHvd5ne+4ddO9LPkI+qTKSp9XUi4+72iLTxc8fPIkHenK
Rj2LFOfnAiH2efc5uLMTvX9Bb8cSX/FVbpMX4ZSonvYuf2vEfnQzzrkyeFYT8JJ9nFWy5oJD5txw
oEhv+gudHy0VBMtkJ79rOMa/0A0F0pkutGu6A/j6SBbBj9xM/mrxG5A2g5D4MHAQaVwNkbAASqS0
8+ThtfCZ+X35UWpQ78QjZETmzBPstedM8q4i9/AsFt46cAwdx64N5B4rwao93WVP58bfVjjo1/kP
J2nuZgHnyQ1+4bzuSR+dCMWGzYs2o9lI9UO8LJNvW9upJHDRcg8uZJ34ObuSIvWhJKtsreShls3v
+usIPaL0SurUFIT98kmyb0WN5tXFqe/D8bavxb+YY36JTL/3HqoEOw6FDI+M8tujX6f3cnje62xa
y1OAL5OVyMwzsQUvZiBJZC4WzckIDcMY2ffukw/pTMiXfaFP864oD2jxRtZiD2nMIqe4kj/IAJg+
mJlBwM+y1SiUpsSG58NBcyDvQGN7Jsoccy5uhZ8axwmRwABcgYnuq+/7R2kTLzCtFmiglj0ECnJL
mmO+J9XtyLREmnMi/DzXd3IxEY/LtRZCwpc9NcjeBWHqS+TPaM+1pc1hy778d6um/FGzU2lwdVMB
lGWYv5mUr63Qif3YZSdxmNb1qPtQbaaN6utcyG2R7J76sVk90AyAQpEt6DTdSj11FmRVu2WLInVe
DR7/fFbePPMsrkQ3vtOEhnf6FXTTyjFUVwM4n730laty5sTW4T6sMzYU5TliASG3Dwe+cccKZxVm
gLirMNdsJDaVOOFmDeoUsf/zkXgPyVVatxEWTKi04bVUDpz6d9VptNCipRC88ZVXXE1ePYG5jWeO
q1yBZ+y11bzihlXR3lxcG5arX4m2IKdSOo4LjqX4sTR7v3guqeLILBtSPm5XM7w4uli3uW6eY92W
nBsaVnWQCvc6OJ3pJBUapaNxIO3yI6hmA77LLl0yMTAJlCAVrnMjdk0gFQn0px6bDWAtS8OTQUlB
MtzfN88XUiQey/aMpvilUi7xWKLcxdMIgnBc5SPGPvCNEKceC9Wd8LiLrnI5y3jqBpa2XvM1qHsm
zex6jLvrK5c3Wj/7wtou+sqhyIT1pcnt27z5zkciIW16FuU8kK4wzBQC70LReZ4GoMXTgY7yOKMa
J6HzdCUFDJZuhvVwdT9w5KaNo+U+0FoLV9BZ/jL7NSgv2o/SmGlhyim2iTQAtfoUsGnSJOy6HZUW
U0HSqKdLbgp5jrfk++YXplIVcXvGgg6EX9K6NAeOUFIaCzR3dxxtBckpdgH5XuOFhkoKm9wBg2ni
nSXxyvRh0nYOM1MeBprObw0zltNNk8PWTwqbXY9fB5k6Lb1SfBGKwEll+MkYQLSHtHPiL4zXJt/Q
ibyB4kbetnPdEF4cuxI4pIt0peTaNZYDD4JnciAMJuAkEbyOYicsZJIrIAhV8Ipk6FLgyWAiWG98
S6m+b283ombhpN/fYQkyEulcXm6bByiZTRkQhbFmGC4HJckXTBk+dP/+VUjUZM5/f6t/6Sv/OgMt
1uEoAEzWgn/Tiqz6mWWykGcgK+ulYvkN+2/BbbQ1iAkLw5PIRCSVYvLiWXug3D4JWWvjpfxsQzrH
cU1vfru6yl4K8x0rw8VyemK4gpbGz/X7Rvrs/PmeGXb+PsBOOSWnxz1ggWZR0SpdnfsqIWnvv3+h
X8SA338hDXjt/41xtF+G339I9UJZ47Ixs+wkbRC/Rk8/VRG73rOHi2XhXhEZCrup856birqmtyuW
WmP75iOBSTsDPcbWvx+nyCsYl7NStSnmVGUPytylGVhzc8pLLVeC/2QO4BUeASJ2NYeDhoyQZu51
yYMGflibqyvl+75i68eaC8Ho0WwMFwJJ9sg07uPIbrHLGpUfe/K7/Bd4rPzLjP6vd0A2LFWZdDX9
F3PhH+9AqZdKq1dGykeKBJNvoWAdxfuaKXvF3YZb5EL5RgZr+qF4ZbHjRJ36x6nTt4dVHADe3zSX
57xvgds6I7FMSyJMGJ2GV+KhWeTi6tNeW2bMpE9ny0yegW5gVkzMnoE0xD4o6cInCacb608YOpgB
MIo9lsysGf+WrHFtrcYvxe2j3hsDbEVlZLizSFpPJtDu7Qa8sHFIJeqBNeSZR7zDWZilLiPy4qdk
5beY0GMTcEg/iNvccDJivUpbCvnKMgy+ufpBY5udPvagALZz8TUMngruiJjBeC7s5TmnbuMJIatT
wkWHfbhDtk7AAdril/gqfTwOFU2r6jypvZGUidfMiGF9ritH+OHLTAe/63+w3RBk9QntGUHDyQlG
xVScons7JCzp8+igeqEZPPBZMFldm1+so9GGYh29R3Y+sGFCpcX/+InY2HtngHKisGOpnCtUnRVe
voY71P5Y53RbvGEXyeznqjsObNuJxqxVoP/g/EBch0qofKRbRZtxgCWoQs/zsEy/ooN14Qf+5cGi
IPrDOBGL48QhNFnf/zVu/MeDFVWd8DQGOTupqscJiMdnanUSv+7W7bhkbR6tLx5seQhrayciRzCl
R5EjROu9Td2O4nvTLhTchS8jCxt+9sWnJBZOz4bISU8Xd+4vYl1EArNmU8LdomNAhIe1RxzFxTpg
4mA6zMf51nIyMzl5kdm8XiuvwzVEv8DGgblDJLnG5i+wloxY+5SHkpm1Gd5YVOwdAaPfG5YsniGF
/W0GHAylGTCB7ERyc4ExcPNY1OXECWxZpR9mBLjddlfQ5/wHSyIyUZITt/IfzPE0m9k2qg0zsuEj
OwoSMsTth3F9rXoDmh/GJErh+QD+Z7AF+Sx+UOr3u0Z1uYULGuo9ogKiFDXUnWze7q063QFjIAug
WBLLNCtoT2hZp+KKrLZi3WH8YD0Qr8OcRcvBjfEJ7VD4ekpFRMh3TbLTReI9L6Z6YZKmJD4wk4gT
2dWjkIEOe4fPoPwsCAnwHlhzXJ4Y3StecgxTqc3JFyH0sfbQOQrIIHna+q++9BvodUO0a0Ssc4SP
b5tQJDup7PAe6F/4IRh7dp9M5fRoFQsh8+6eSc5lzMk3wzykrPrRjr9pXfrV2M8OFnncOv0LaQK9
O5Cf4Iu1X1czCRLCjuMCihzf3jXPec1bzxsseYnk0SIXY8Cqfgke4zNWvUSY4/W8QvFgkfQ2Jw5D
3t1/htRF/6ovlE1iMedXqBgrLhBAH28DG44LkofaS0w0rOzJA0cTP+E4nmqOwnxVqN64JbuKTgdh
j2FAPb//dHO9PzQEfqZcaxqNksfvQIi7MRPKsBRmyTshXDCJ747GRNciBRSTnhD7xkZ6M+pNl6LH
+0+spTzJw4IEgYIdq3uYZ27FX3i8PafS9dm68ed9RYIRkjZUGkaxGMXeHqxibq4KOVNZWEx1nUCu
COu0zrAnzYV8TGp9XJKvtxcwBRLhZpT/y9x00JRGglCBhaH0/G1f5g+IYh1HJNtW7Fcr6v+tuf3j
DLg9rqOpDU12qsLn/Y2itsZhBTD1B5UzItmMxdn2qBheh1T2oy+VyFWNoD3fDsLb/bHko+BYFY/1
yCB03FIM19lfKpo/sEJ1SCvglJjBWZpqTq7Gf7zC+71O+msWJSeuKOBAVN9k67I8vcleiARtWBB4
x/uC6YeHPg8Nxqd8eST3v8sQ9Q8bY/98Fb8bHNQokW5qa/EqTJ9RPx8343z9PfnmAowuzOjbjS4G
XLxG4wtMZW6H6Hw7YbPsfdJkUSCebn1RJdSjlYATB4dfv8Exgz7QVEFE5uYFTdfgsDhXwjSsUxjd
iGgF43VtISKCAWo9tfqLEcIyp3Lw99qC3XqITbjcRXZK/vfNlROtFO+jkpx0jAjkD2VzMMDJcJAE
T1Lc2Aj16LUkfPejuwZj7yXGxKWVb4He4jdbGvjZ8HIYwXBpZJ/HxhjWuFC48psT86qECbHfavu7
iMbwCaw4vYb9Y9fKCWJCEFUf0TtFeMN3yVpfST6KVz0hLVHQEVdOu2cSaufXbMgPvpGfRXH52HBF
ViRfds4I6ccqdzfhUBS2Tv+kat61JhfDhRQA/6ZeKXyhO+ThsKqWSTW5F24cn4Xs4+KM86AdvTp1
umgtVt7d4zGXBqdvQjEPxbMxMlQgfZwBnLJTUAUNlgAdNuI1YMuJK2HoqJf3/MTwO75Iil3dDoY8
Qzlqv4q19mIxTEq9agx7jizv0QVpth4jJ7pzcfjcc53mSMv+alcJOYTzGzmEG5HiWQ9LDLFXZo4B
fh6miGI169pJm2hg5OFgzH0mgZgspKCO5mmyy1PAziaexLUMaJaoOxN+I5cvt3ZlLvgFVWlOrKym
upMt0YIQ5eXqzxXrkMKNurolYBIr1nQZAkxQB0fwkscmkR28iNh878xZ+GOMHxq3NWf1tlohzTEf
5BiLCfXySVvlC7cV7PazRYnH03jEf+kk5nwYNzAaCFdN2YXN5srIBG3WkFkAaJjALgBclTTX/UkP
zd/R2U/9842/cDpCdfeWzTXeHjK/HuvJeKzPsKLGa6bIGDhRFCoAqTE2JtfKp3KUQiE9S6hmIups
jnsCXJ8nNfbtCXpoln/GyO3rjpxnGW/OKr7whFFEF2tzsB8L4NfiBW8PHfw0e70u5fxFKF2aPypr
KunIrefUFv1SJelpT7NR7EQc0dVnw+S58wE337gee+9mOWVylpIzqugorpuLpNrFaYSfk68IYewx
vCbqBqWh7S6t6Ny4EQAZIHAqjlC4xSsRlOgOEJCKE1ezxdXxIOsPUovwNZQzo/NE09GJfi/c/L5i
stY/6evCB86ucZ8PS0l7z0kYasN0l6TewByRyxi/EdDPYVZ/KD7TwaY71uqHdMftbg+CxtS8sylE
sK82OfcnbovgTm5zjy+862xJ88nX7VBYzCUlmxoyM6cp/jC5k4ZQVaZGvXlT1JWgelTSBwp20Zpx
Bdelx/RT0R2yGpMzmxp4P98onZ5nPag01wJotm4NLKWz7DPaiEc8ongsET8Y6XAlYrbhYVmWzRIz
AzZEct+4AQEV3E2QysGUOsgXYcvN+cwPLIHJDfIu0ilWEA6VkrynY3tJOne8OpQbVzQIVzyaalDm
vtzaecqnYVu4ovn+n6Tv20FW7W6BRHiSX9I3/p7CUzYaG7tk01B80RLZxQZZgpInWUxGL+436Bom
DvBJkG1Eh+HNIaaUyoiixFgabeoxMECSU3tEZiDw3WX9lfADeBhE7vgP7DguoOpAcXsxYDQoIP8x
kRjPFF7cX4SILu4hNz9xg9eAH5vXXvmh8u8kv3whTuYBUoPmXF0Uj0BHQf4pkbdu7+JRXFQ1ZJvS
F9sZRVWKGfM99SUg3kyfw9ay9RdKsrJ1aEHwfa6AFOPEx3xBBerqX82xf8dlyhSkyabUxQAXEA4K
wqtPMmaCyaqrgLCRLV8pPXKr0nQS3IujdY631bf5kiJ5kHREZ4ZVlZgb1nBQ1+wej4fJWBobEX2D
HZ+Uleanb9Ey3cqo0tvKQ594PCarbR9i/ZcZnWwec3Oysc3Mg8AXxr4duM0ZGpKqBKxuT27oS0d6
zlbrHMJk1eWjhB+P81cFwNH4b0is/LyodPG83tcqRfPcOHNBmIsrSXO4PZbQ3ktKYbxtOO931jLf
IeBojC2mvS28qbT/94+ciTi0+bVq+e1e3/c+qkM/hFFBGvQUGEUcYPU4Uq1nmlcczZsXvZLazQd2
I8KXqDBSYp2KgSPyspcF8bEFDzvULmhwPcbogf1/NZmDeUxSx+w9zmGObZl0k2ZZnq5ziQkc4wV1
DyOGRlJclGvMbGa2xLE1hvo3aBfkq8v4IX6Kx5bhCzPhhVja1SdTYiO18YN3yxtVw/G5L3/Mh9MB
w0md8gdBPiu9RxQiVRe0+hPnnREyCY04AtlY2GjPbSa69x1WYKRd4XjVXfnFHJyKrGLO4oW1xOZI
I91Z5DjOChaHb6GFBsa3dDbgXQdayPsrOfGHemluIIPFSZ7slO98Te7hKxNqoZ5c+gXj78V1jSGG
K8rJQ2nLzUShHL3Xmot5n9EYdHT8+te3ZvCIlHu8Yb+tz3TTH0ZYn6N0IqPNKEhJDhOYPL0Vy8ch
iT0Cr5h6qsH1eP3qltjGxTk9mmLaUZCzkLMtaQnXOs7En4THFruCU17EV6qvbl5gC0BFmnM3+yDD
U/e5SI/GCnwUVrP3PmRwFL1FAYYDlY9lLrROtDTDBi0Ff4tf+OmSYN3Q2GH4NnbptnsRAmnevKBW
tUCylVn8xaaHxUeF2P/zyDxm+UYguQ2xyDylY6DCU84OSbKJpMl4X2k2L4vcMy1zs7D8yC/ChzRs
YmlblQ6+C6H5iEgHKKdyyAc935dfPLt8c8jGe/wQSnMZDok4b8e5wafZ0E1cX1rwdz3xI9wrJX3d
86tnJ0fZyeq5xBLUeZqyKAxfjJfxK29k3rlMfiy6yGxRDMTHzTPLFSNn5GagvruHle5yxpr9Esc0
A2ymGFe8qWSuaS6W8FT6S8Gq/cuSpzKnYPNZkU1TgQH+28adUUadUBpFfzTf1Z0YCkERVIvaYS5s
w2pH1ZVhMZJbMTM3uNlZKwaI6ETsjcYnroYQ2ypADsmnkSfgo7UbL3NT5i2RfQd8kfkw3ANA7S6F
j2/8pZHR//zaVVU3yRgTVem3Wru8K0ZnJDmw+YODRhFje2c4u00RFn7qTfMBrSy9zp5MQ16em/7Y
L3TnubiG9aF/ybfG5hYoL91+OIt4EhjQafbwheJx24rH9BXrYRXc5gZBgOYCI8NZ+4m/o0U1R0e6
smFFWh8bLyhWbGqRil7hULaC4vO/eyTymf7dTZiiYlkikSsqFNzfJkpFebPq0UpyYtxmD4Zfc9WW
kyAlM5K7giBtw+7OOfZRr9vrt7DcyHS0vnAY38ZXsgCoDzEaU+11pRe/iDxbs+6nQA+qdVc8Zwge
/bbQ1mwqsHhBaG86E040VsXoUQnce4cAu/KjFzek/vUfWT5/VDvW2QA7MT7YEinR0svungRCco9h
ArsuLNWn0u8gRvH9YvEKiwhmX8nlUwDnNRma91Vn68DEsPuH2IaK8XClgtHh35OXCDh6Nmkf3+K4
ZhVG4VCnNh1taXW9B/kPGZDNwdwT3SoP6E3eiGmq90EIEvSASsD/r4unp+DfVdeibfmS9w/uFJYV
thi5O4S4OU0YwbmZQ+1bvDBFxFWQbnrk+R9GXc0BbHh2MngOwI/8RRs0p1Hpb33h/3ySvzXdsXmV
sj6+5qdRdRsY78ImLmdyHtDjPkcvJnV4mEmIt8jmtsFaqDm7b+l0UMQm23XpDBtlP8ZvYhuY5G2z
LdKviEjdpP6wuX2YzbL4MdzhK2JxaGldWCS5Vkx27JgqgR0oblTV7XOncHh82bbQaYRPKl6eh8uV
cy3dxxtu6jqeE4eML+rpG/MaTSkc3/ITd+2G2SKPE/L8y23LGGPW5GTXusTcNOx8oPH/92Ov/pqp
/OvNwnVhSSYiq6r8tvwQj/1wh4x6PbEEiL+U6xGRhw22yhNk1kjbV/orOXws0CzZ0PGyYrI7WJ61
GTC67sYt92sgcdJCgNL8xvBA6SGIHmg/XbwZpmETz3MCnbprzvkbGT+sz3yjUqJ+3lnrwP10fuSv
eKrMKeCTB/t1JIWi9Iy3xwIo6z5CVePZy+h24eOlBzzocFeyeMEJJNCQEbMe0I/QJNOs6asOaxpG
PQ+ndjZ15+v4RhIfaY/wHz/x08REB7ARQdTpixmRVcw8blgwW0N2YccR7Z3dhoflyfv7w34ckNVT
RqAzaGziWt4pb2hZSLUH3b8tdF9a3jfNE2Upx069KT646IrFBFNisak/YgJjXXekGf7AFKROYbnc
tWi796PE0tYap26yLfbYFsk1RBy6BuVrhs9W9q+cAhQ6qYN1VT3X85bubqm8ytTgS42wTkzSeVgf
1ZNVY+6d3XK/YyeiceoHPQZFNxiKzuUd3OA803d8otnr+InrMcNwuMDKkcPxQtEsfDaCn676jT33
lbaZDoqeGYEbz2yo9yGNj4gH/goIwMEiHsP32jUvH5biU6LiL11Jxmx/U8G6OrpAeg9kCypw9qWY
T8Y2s5IjFY76wXBaOClhMaFsBG2jmbPnFTeTw6yZrQBkAQTjRX2sPlrqTlq9tRSwajG+NDsMNY8b
LRsFiqk6pl+zWkkfpPv527go8OsfELzp0kh0Ysk+4bDTp8DkhBY/7GkvWFU2gE8pzL0pZZiRr4uv
u+HQkJiEN67UzO0wzegh8bsj2aTN+mmyivarxb9vu58W4IE3Lnu0gXuQPmkNkWtmj51FPRrPB07Y
+eSNY+s8zrdJvWAEz76ItX66JScpFYpbB2nuo5cFteSzzceWRNP6KYlHlTfw6FaOwpCfdYrEMUVy
ubzRsm/fxsfzfXyvf3CQlzv+JmLG7zrpBhzc12/rZ3S712c+jQtwOkqXZhtbc074qgkN1CGyiJW9
+flomWDxsnApAcxpSa9bZvurtpcofcvsxcT3d82WFPp4gopJLfUp4bGDjqy//lyhO9Jl00vNNLJT
SscVPaJwTRZRbUIdUrbd1cwuu5XVrq5PxHe7KtypvyQpy8N9B+SvYoz9M+BXR43+Sd/k55zOU+oD
60zkbDZJZOXpAdr19pX3k6Gf/77p6KYAT4bVp6yuKm6FpapSAXh4GrHw5Fc3DzPTLU1X/ct1If3x
urCIWlNw/FOW/X7xK1Y2NkOZn2A/9p5oE2uxkrfqDJSWXdLV/veJ+yfRmh24///jfrudmqZtH3eB
H0eEPA5JBmVzYQa5ay9jgQ0MJk4UFnPBzmcfKPRlaHqsO+pefsOLfptb5MQQqOv8TUtX/iCmAis1
iM+0LFNi++F/xdQ+yXrdRFE/9R4T2XpOuHnBpDTqbf2j2GEn7ueP8HkGMW3aBliXczl5YtCaSCRY
b3uwLe4HZkSfM3zW/RXfo/9bwjZEiRGyRlAABfTvxLpxHJVUEpP0xMWNnNtcaE6jnxsYSg3nj/s8
jkcah7a1yzdFZiHfFjkTtbWyqOgHW1tcVVcH6535/WQRAOMl98P6+kZ+Sfp2x0Y545hqcBY3TqkE
nbpGJeINN1TWxGaYY4V3nfBtCQIgC8qX22Ykq4zCAUqFuZT4uGjUMclM27n6C45SSiWDgEhM39Jf
Q07lf9epGCS4qy0yE4gD0X5b7OlkWU3J2YintDU5RKXkTjFenvVBop0hws429hkbCmGNF4Vi2WB9
D50Kye77js9zuptlcP8188cfdGhN8LvhL82C/O9n6X9f4vTv/zH1kHE9qHUVxSeS6psDFOPyeowy
l9Wv5u0JbpzVEXbzBzdCwlzo0YKrWOoCLNl6t9REz8KCh847k77/+6v3ixHxv7XO/76u3xqwR6KK
d5yz8UljrdOPA8mJIEFI7Jaka9K7ZtcVfuUPaUaB/ZzR4bix/WJ+vyhha2MBfRPf0M/eFLAj3Wt2
GTb1hpV9HxIBISVQHmA1qwGbAd53Rjhfv745imuFFFELgtWW7NjyLc+22dz08Qq5sVOuvrXZhT1w
SLIznJuNvSjIsTIOTVguZV93q+BAf70t5vAFiC7S/vIxKX84+f73/fjtO6/fmlHpNDM+IU0erc3t
GuS0j77kWfR2rCVtJBLLRFgYjbeX3XYZnei8k63i1UfJ0/12LqyTT/Im/DjEUrklcBp+WTa3XkRS
tR7rdE3ZOn73r/Wy2E+E+ebq/T/CzmRJcSzbol+EmYRQN1Xf07cTDBxHiFaoBX39W8o3qYpKyxxU
VkZEBg5Iuvfcc/Zem0rivhb8+xkDiOCjMnJpEM+JpcP18p3Ag8DQ3JOyut5NQ1fpFXQWFShFT+Vz
qEREhTvEvCX5RuFrpFGEzaLn4++dlvkxcj9q1tty5GcBPibV4Ty9EszG1+dqNHIrkg2ECe2/DAAl
AldkHJVd+xmpX/kaHpUv2V+UrrKNdpV0eVp647+yWFxFMAdE/TGpnysJmdqgUdBFVaZsDp19qO8Y
5AEVaHnf9uc8GjMiauDDDE/FOvPRmYk0iSSEsk7pj6yMfHkPIS4FjIEWq8+JLpY6YnT/4TQkqG2B
GNCgU7DAwPGqj4c9hZldnHvB3dMbxNRTk2eYBplNb2XaxeXx5lB8LzH8Gg+LnbMw9RkWauM1xsnP
j4CxMT1fenMdJhub1Wo7sHUTuxEmCYFeDH4EZg8+U6pewGHd5pzWKInbEQhSq/z2xxHxJI+hPTAz
6LXqPCTA/e3CH7nY0lwWP0+2ujEulchEYWJ+XUz3lrx5GOe3Y9LdE2aYkKKrSwdTgNlHVhtLKuZL
l9tJc6+T0v5MBhZtUvhSXrXp2Fbsq9uusQnT+CKSzftgDMWrMnSQVLv/vCpI8v8WAP1jAC1L0CXO
QX8mYtzau9BdrqN0+QEvlFHCl/aRyb3H12O+bdF/e6wXxI5yb+zoH4obHYm/hUjHucY3i6+KwNFN
hWUQlFBBnAC29U1ncSjppzX6HIlMWAf8bWWKFYziYu80JoPnsz6XefDxOthlX3Jg7zjCrKCEPz7D
dUZCHyMiVOedr28U8NQvV7MkNz8gjCAW9U4MoLC9/Up7S+FB+FFJHwU1FeSFe5+3vxLtI4IHjSu9
Z4+TkIWolWL4blURr0ogTGX88uT5qCIWLfuG4mduulSsR6C57GKTq1P59CrghpotcPYsvowVbGs8
vk0oz/YeosU3HR4UxBGLIrNE8+bovQ2ER6XFEbM3cXd4coB5jd4vBWww/OkbmCLH2aRzlbGyKQ6K
sV90U9EdWYxN7v1em43V4AURclLZrSWfK27USHGwM86fIwAVYIY4ogHIa33RnNxI26RX7wvGfVmP
uYFCwb0l4CVmedAkoim6jP7MwZbjdvKc5RBjl2kMcQKNZR6jrVueNZ7Ie0jbm4eALqnNXU/R17jF
CkC1i3JdW8jxzSc+whCWszXSkBtp3V9YNqPw7tbeJgslZzAfWFcbzw55EESBETWHiHeXHTjuKe6U
kvxEywddicmUmKaf7n2hzxXOM9q7bdCNs+Od7eLiMgCOFBdpZyxM20CZAQdPOBK6lQVxcHx1yZ78
2mhTPKqzDWnTcR0usX32lhk1oMPDxIKsuzGsj03Nd/+L4RQGYB0xiQbeWnr//NT87UNDaIqGUFPB
MPtXE+Y/9vinqMrlI08vS7XsBU9MbCnLPk4zPN/pq3c4YDg9SxhV280TLtXP6w5/ieUIEyOSSyzi
SBVT54Ybptcz7VcwaERiGxrvhpwJmx9an9sFix/oduTvFQOqqN4SFmXUEseQSN+v0aReBMxrZsNi
g8b38cElz777GtqgDdLRv9iD/7cFKtH4HNIbxJqiSnzw/65qqmedvd6PNl2ClPELX46EpXJAiBiU
qKLLabH9zOWo2IoeeZLroU8vFFtoy3TGZvgz61yGjNr8kqiBljGry011kjKMQ4RCYNQsj4cGu0n4
eZkFKlxlyg9xhRCxPQNMfOQsjZdpGXbbQXj5F8ApGQi88z/rohEBOEPxr08o/1GvKXVXM1B/pgRO
j9w8uri4WO2R+SF8lGYui9D5MrlPxEjHTgAPXLF1CmFjb/fM3qefE0LMPANuj5c7OP3c9y6f0ESV
vDq5T54+FH6eCJaFhObbinFysaBn4+/R2pO9nDscu5t5cxQmvQLvlIcFnUL3srp4KC/H3fQ7oVR4
ensPra+JOt/lJvILmz6/9bIOXyAJpByYD+tLhvJgMvREsHml9YP8k5qNPTE14UkX3sdsbLTAtJX7
tAFphq/WVpwvg4AgZ7PHLIwsdttBFxfNisEqfghyp4TosmMvV2avkNPhK1RmiJNv1sCnhO5fJrn5
Vw82wFFJbuMev8aTO83Y7mrcbSIMSuefH7u/addxiRRdlFQZ+wPuh/++CdPP7aZX5Std9mTJF3Uk
3tuEdo+VHiuJ4+vXHrdJBcmN7pSVBre4gJVY+NjuOdcy14CjBVyn6cexTBCIML8z2d2TRjqYw1Xq
z/FPl1aO1TosxD4jFYIZyogIHzNfbluHtTM1v+uaOvWfP5go9sX3/9yE//HJ/rgJP9fX7bX/5mxC
bjqrbe58CwvOpiX2W6NWh4ZhyhtUBsS8jOZkG9kPeKIo1Rl3Yf7WGYrkq8KeHUX0mQQUbHY99brP
j6O/5f1mZkVuhTYpQmE+WFLsydOKe+JrsW3HLbsjC7tGN7BZsZORm/32qEPdzgLuQD7p3hqZKH7i
K+0PLVEndDeshrv0Q4KM5ggYBvpH9AW1Mk1y8sqf86+92tvPuNrdFvdDZ/O0zLgtF3d7/y/9hNH/
TGZYljgTozIbUrwIf94RVa3ctfQtpMsRXLIPm8jIHbJpEM9g9X0FgnLMItReTh3XI9pz+o4N40U/
Hn4HfUkUZz5I2o1gfdzql4m3fzWRJ7aqkYth9wSbQUP3397yX+/pz2sNxk+Wwc8PRUCl/30XX6th
W1zVipE6NTRnsZiuN/o7aFdfWBlNMy2EEKBCV25z2B/s4Si69oH8XowGcLLMFkcDRj5G0Fzhj/M+
0N9/rK4V8z5bfox1rxHnXwWPjsv0odm8RDf/YY45uGLDXX5qeFnMLJ2ShYRNUrIkatCHg85okML9
sh/3AEDaRKCoPrZM/2/rErEqaxfFEENkd6gY74P6Gt87BzLdHv8gxz/oYhzh1jA26sO7MGVgMK8w
hdTduGLOXmhfpQgnQy6ChAkH6IEoCDT3Uc00zM7Pcb9fYg7FqCwGyje+giM+MXPNU6y6cDNs5EP7
q4c49LJQiGTgWGMU0om/hdhU2+nauL55GspHLDW4b+IhkiX4MuancT+61+I88ctpNsWPn47m3dPr
sLYmT2D8I//+mI6ImyzIwhkjSbzvt9hnbma3+MArlHGov2B9IUB/Y1k2mIco0Hw4SMjYxrExiXZB
DKnK3WTVI4zDo4k0Q4tLAyKvkkoOPlP1EX4n+HnY/dCvYBqv3Rs8gM58ReqO3C3c9jnOX4gw0BR/
s8pXRVfpJmDkqAj3NUhCv7V0LJVDdk9gceSuQJnJ4vbpaC3GXCenzeIUo3jfBmUDCKKxERbVr+jx
m02RS4d4t3iM1/uVhGuURFuRzinda3q/8MpSVFCYuUOaRBHpbGHBps0sdc5z8fG4LIsRpnm2+8ZP
p39Fbw9M58JAIO3ZFAI5rCIX1gO0gNmoqZPRlpPjIMYsiKDag044g8WeY+BhoiuZ1cq+neiZDVz8
nXmClAW1iYYwbIU09xchA0qqEmWgcX1avBzTOTQeDlqJaoeNCisR744keA6bII+ufwXMoPaYASzA
Z41eAhgVkAnZGcRvmi3jbkcc2cvKXXCeUS2h71Hp5OsWow1xI4KoQD0MrG84BnIjY6xR6IP3WpLw
USd1B0HAK2TrgbrJe94tkR86hVLe++oAu7ENgFOIkMrsudSMHNmCuPdSv4kvULA0uzx1n2XVHIrz
o12PUvv9g8yqZDWV7YGL2uUpo3p2OJU+fHrZI1oNXNeBe/tO8nzOfPj9o9W2+DBGi0p1hCzq9vYX
m7j8c+X2SC1pJ0AwrHqJcb7aRzfELZzlcY+2uAHHyCFV+HeyWWKW39DLESRT5Ws933z998sdB1Ba
NpTaUGiEZ71HKNu7sBrZBcFu5CaK4DoC9sEdKP3eD9CrODWnrtT1mjTcEJfdlxDpBw8Z80sCgow8
wL7ecU5vY6QFtGzwCvaphZeZLIP2RTqdB3u8Bj9DHANUFrWtSnbzdFAyNjCB+tV4kTnZaHx7eXu8
6jL0BH943fzbHiv8XRtVlXpmqAzfhiL2vxdeJb3Xrfik0tNQ+NnPwoPD94j35FEW9FPPn5886qdp
2+u2PEg/nPwLKs+kxC+NFuh8XcLfWeIwU6hvLuQH2ulKQPhYWPgdUFI5l+DFg/QBh3RoYDVDHcGS
AM3kvaS6Sm0tuBPOM/BrmhPIajgR28KdhheSx/prdSeMFmjbiUC7eyxjRU19z6GArGzjNmvdEjGy
IRqSc2lMacMyqGmJxiYn2QU4Pvayoa9LSEvc1yt45fYlDXq0ZzPNXxGi9PeaKd69X3HCd6h7n/Ew
c5oYtzDpF+si4Sjq1Zv3Dw3gIN27Mk0ogzZIlIpc7UvYHh8/hfk9jtZPlz4lWn9ulIGB4Sfqm/iy
w0aRnRWXVtdlC1grMToXIeNl0hrTezxMhOA2qymtlSQbI/nEUqSPSw6VuEz6iuue6EveWdSuX0xc
B2E6vThaoLgD7xWOUuO6gyCA+KxeXAIRVwonJGwZdH/b5PZLAyxE4qRGVwKeXQVJnaufAA/cGFzT
+CUsiC0i5ofpiq8JLpTX6odftQB9vjZxjnitpt2YgIY0qX605SDSkufvDZbv44hS5u2JEFhxB0BY
X3Jw9SvWYZswgRkqhxQ4HlxdXm2/fBMhImxek6cL2uIm2vTpkffUgoliTdu19nt3H2dx4yNO+h3w
K6CbBUYJJqlAGoIPrca7LwFqLxw6CDrlKx5AB2smAjKJXNARoEbjcZZOhaWOR0GmsxM2IiB+pNBR
vhFQPnfEFnyPpETF+WK0gvEbVqwO8WdClUDbah+IPd6IkN2FHEoWgq3LUqg4tsB6FQK40pB7o5tq
yqxp0yvfyu7C6iHYX7RwkBus1/E6AuhRxR+AwHgiMcSgn00YAtQRQGSInLObI7dmL44yq5/OGRLs
xopdefRSOEMFLLnUNELwml3mN/gn3Vq0eNg0swwvUf6rzJTgHQur4eR5zLx6ReErmazRFWNkxg32
NcpmyG2EGHBM37qW19dNfmKRnJMhiUUFasvmghdjgcMAswmL06yip8E8N+/vpTgN324Tfo6X1mB4
maYOQ/6XVzh7V3qYwqqcNWNpfR3faMiifVxquFTbH9WmQSQmQFAEWBJEMH5x61A9Sm10fwV7drIR
OlUQV/BEF0B8iK8rzWqd7fLwS5N2rDsgTVCV7vbRcMmfV3lwGfm3FGa75suetqVvi/dnvF/d4qOC
BcnujgIvSdPiCAmK+oLafjR+rsUjL/1gpNoFw4kealuyRa6WPvvi9I9AQOnhN5CcFJCtu3f5qtBk
MuRfXmrjHQNWgTcb3sfKAll1+gt+gW0CGHYsOtdxPlaxjW9yFB7KZDAraB0XIa6/FNo4UNxEZ7pS
JtqWkNh5jvzOxFzsPeeFSBFR0UWi5eW/JeM2cDLe0JIz/4e99CRQBY3LGBsXXf8tNxvoDtxABZlw
q/Z4n2qbC33cs7pDGCj8LKHHLkfj4aTU4+JuPc/y7HJmVi9Qn1vFqnEFiEL9vz+/FhFI7PiLQQzG
lk4zy48/GkOq4mazaGV9em9O2SVQekboil/FptJZqqWfq7B9XufPzywjaedld9zeD2aNOuuw/J5D
CxrdbAppSk2k69dNkdmjVefWmKp8qjSkoVBVBsFwPNqioZfocEpHdN1YJbKpfiQN5bbj3XZr2pj+
K8wj2WNcjtFy2kW80vb1q8/Y15v1ZaOHT191eoR/7pNOvXmgg7JSzaaXMlNMpaU3ZD7iy4JsXMIh
ZhQbE2kunJs5UAuCdi2qLyYVjkYVD3qMRgOQXin5OoPzJ5BYkwyVvWGjYo3LAWjF2vh9YmwQw5N3
5YCeuEeadryfY2d6xp8N8mfa7vHVfc+l2eUwcMtxcLeRMnytquu7ax/3xsCPzmD7I9DiuyQtQn4J
byBoCPKd5F+OkTwRO3TAqgubq57T9Py0FlzDrEdgIFEYIKoJ1dkgdylKLn09Lfi0Nbdfr4O9dcYj
mn2C4ogTtUfGXAd9xfqy3vzkXrT5wHvqIWME5XidXY+pr03glTymWAL5grhLSodKBcciUjKKqXx2
mdFiQt2tmNwpNycd56vWquJuq1HbNIYYDYP3GvbIvIoH0dWubEpR3NYQhPnmaKtV0/dasT9xeych
8OtlR7bOhkXB1TDinQrySPKDTpQ9o6vkGdaxbAubdovEgsLRhVQfZRFMMXZ4jkRIoUM9Bl8812gB
HcVfSEIaNDWKvlBCl/Exsgm2/BtLli/sndcJpXYtmjRahnOWsxsoXxmpzEzx0u3wqByb4AbxuS+3
KlYedAb57mE1h5fWxzvc8Ji8Lao9PSZBHDGioWA/1cLnTmicxr2fP6hyx1+/RzFV8Ks01WALQFv+
sG4LQMIcMp70hlt8xpyVJ9eQez5qw54uGau7mjQqlu0loxwJd+bbgHzeL76qTwuvnKP3uoacnaWr
kT6xlNP2H04HZENTx1v5rqW9oJioZ7M1W/yE0llJ2N8+7PsoON0qLmm+8dLF8hs8J0WEj9Nn2EKG
4hqSKxAlg37SXTFzCgAQz29XmF114xLrPpGge2twaqf6QvYHc9m/LnvxUwjLciHuvYfmFFyF0oCC
ZFHhC8loykkTlgimH5ydR95ww7RVdfmnNJHdJ57gey9um5ShPuWfnA+2/1yK/qV1/aMDgMgAPaxI
LquoCX90e3K1qWul7fZYVRkCg8QuYKM2ow7a3VEb/N6yVdW3IRqA5hQyMtvZE+7Za9MIU6XkPJwi
Semm2ocrLGbWqFpmz0SXj1q1+nbHf36v2t90ppShOGLWrgn0WP4E7ubXrL4WyuBOUsVqI5j3xVhw
uaID2n3PTcWYa4OZimxw4rpbd4H2EsuwauxPs72VGo8d+iSj7xUxDDEYCPZTS3DytN/6SeQ6eq7W
mFMNPl1k2k8bKOi5amzdnzI3Y3yBKNAkvZiy2JoDX7O4fmuyp71g4J+96d38tz7cUP6bM8J/flzt
j+aMcJce+uiq9R83pA2ECBdfmYltmNBsJB9JgXTo2fcwEFKS2g434gZv33gxurjQBbFWpPDpVpie
ub2cmDsxbqLdWA19tunFONaJo9k1SNpILxYCiS7P/LY+fXklZlPtQYc+MwMWYiG/91iKJr2FCQTj
z/sgqFb8NW8rcg2i6ZTH+3RaXaIH5jWruqN3ax/2ZqNSR8YQ6/v5NWwAHujG7fji/euEp+UWfTmD
VD+v6zw9E36YrQdDM9+oIh+gPj8OHMlt8E/RGKcRYzJc24OeO1yaUnQsGhfHfWnE2LH4YgpLHzIe
7GOO2IPYDBaDlxHjI2QY5ik3H5SwakH8yiOttYohUgPdUBj2lSQlomG2BhvR4Y0NTcjJA2FSMV9m
xFpQ5eETJuj5MBbxnfnK1aJ4YJrYGeN3cASQfu57UYjparc8FPRGayasGlUPU1ON+A9OY9Q7E461
IWcnf0z8+3jwk81ojz1pcf3U8DTYM4cYEKBgWXUyFhD5GrqEZ9PLIK4Qa1r17f/hqodZBR/rvojB
1pgb9WfTCt4+UBt0fdzGJ2SfLvW39fnh64hYSozniRnBmA/6NXZPyeDtflcdmDe+FCK9G+OIOaYH
JA5AoL2NoxqOM2PGLJtHhkoJZQW/WIw/jUkVwfVqIhZWY8yEoKOK/oSLxW2JLlGZzJrQf5kILzhV
ZgwZqTpHvfrnEwGL79+NJbifCaekgRM3luOUMcVIadZTogXfbh85xf94Lvv/Z/MNXi5fs4sRjbPB
glW6Z2E/GABTQX8TZ9dYeYTZGSO9Eff5p+XsyDnr9zhc8vbdPJylO94ec1aqQc3nEScoFweco655
lwyEmN1i+bUe/PiUCbmF94Yfex1fnCvzEgRDfPIPRwUKvOsKmExgLwOPoyNnp3J9N/XtmY3bNB+L
PpZ87VJU3A0bJSWoK8zEvNWrYZIjFvJ39InHPHL5hPppdnEfpPl13My8HpFE+V3mryMwjt/MsBPZ
DMzbfA79YakPXTqodMGrGLm2k2QTfn7tTQkKC4pAtA/d2Y4m4g7FNMc6Y6JEM+qS1PCNSrFoB5DJ
RQ/dCS6hyLGOYacQnjktvY9Pd+4lhquaE1SkOC7DH7jN/LcJ5wTREKxEd7cTcr0iO0loNTEWM9jI
nUh0u2BrEyzDf8BWVRvRFnwAFifNSbbry+rD4DciGu3jmvOvoSX7hLRqo4uXrX/Y0kFLGAKZ6Iji
4Ko6xSxJiE6AiWCieo/W39qYQBMrvCc/amvKh9pPrr20BK2Dh9rxafSJBdPt2+KL/rFrK7Hvnjn0
voaFIFv151Cw7WI6tMyE4Te0vJvzUzt8DeMonWhGYr+ch8OfAaJz1pK7RV7RWiAOJZOhNkr8/Vjp
050SUnWMajknR4e3yiuLkxPgj0MinhMYIrJ1IV815ErKhxEqtP41YKzTkAb0b0vnyKiC63FSbnsn
hZ0wT7dtO+jnWd4y4Duvt/i7UIY6pUWFh4/PNmasD7MJwibzedgO3HR7myQIlEwS0FhCTMubz19W
0NhbPsvbGt7NCKy8sRSIOkoiO3V/O9X45VoyGGdmL85cvj/7gC50aYvmX5FIZZSYqdPvT7wHO2X1
XT0PrRUs2dbmNbFbz9/TY93ldEXM0fFrjI7cK1x2FiY3XbSWZmz5CGROUQjdYw/jW98LZdiP7AFk
h1GgybDa+eE12YfsiQxtxvPzHBjO3Fua20jtzeqjBcXwWcAWa778w9A6bKu3GQXBHMV9f5eQ4XQJ
bj2iYMAdH6TbpJgeDuTQGlFmuqge/MuclYFASsGf9DFPgZlZc8Ew7cvM5lO60GvJAmjM3yp0f57e
mkDiYa+3sUzvO9vb118vMLf9E9M7CGPqvJ9tchheXLoG2z7PNnLt6EFwssYj52WkRddsVdZKmZ2+
6zmXI6EYbgBlGMomOVTJ19o2dhRxThwUEYSSACoSJG3dWK8rXGgpkh6yunoHaGoO3qZp5Eimo222
4Hfos0eV8YPw3eDoy27ju7wD1MDRLcq7OD8jCpomav/VbmlKI/UwNSMojKWHWN5LAm5igTbcan9z
VNDSY1imSUI+DChaimvvvJ95K49rNRXYjZ+UsSYrURnxrfU3ZbPSjEPKOnN+mlPwDJ7nvZ05YVon
UQhPr695uhlnloiHdW6913rKd7FMzEhyjWS5nKdW4GY+M5PeXztgI2VpIN5iyRXk1U6eJRi22wS4
DS0eYzt4UCDpnGDMrLMq8NL1Akr1x0YGdnpUfa7kPDUDsMhtlARaGPTL5eqfK8Xh35ZORIOryDNR
Ew3/mM5Kj0cxLN/Xx/Jm4EOujcoChkBPkAKoThb9TUW4qWyTAPjyYek/FqKZLOf/UsKN/kbPpAz/
4138UVtn2eNxb1vexQZodI2MhHpgwRErKaKPhOeTmfGLMWqyc9h9CQSe7R1G7gjASmZsoN36jNs+
DwA3ZM9HlGyekn7l+87+5evqK8k/DgG8UW0E9XAkQMn6Q1GRl1dJb0b6fZmtOl883rfv3a2PcHhR
Gc04xfWHY5djwF7twWM4RGHqA7P8NwH439b3ii4omMIkVftLe/yfUha9bOT3h7fRuuKaxTnaT0iy
yHbPkJ2kPqmT0aw9okv9508v/iWr+O+PDxcfMbMkwLAAY9K/r//4uU39qatuoCqLgpa2cfEZQiEp
sLpBUCyuQg8Q+JRePvna39ZCelkm35koGnmsK/ZTdLTkjRbpEZZHoK9Io8DOM49AjQa9Y6ZG8pjT
XP013xTikNuZfhIBwolilNQ0v6+x6IPEuJ4kenBovmR6lcMD0DXM98AYaBuR5mWqP0ObaYyOp2WI
pbA801qb39yOFm8/CvyiSlvRadNaswNfyCAQ2qNgijsoR7cpHaHn8R0D3KX0Gg1YerLf+/rKzIAm
woarO7LU2/z1g3+e498dvIPfMP3qjCosHTTZbr56T/TeA0UIItMDSDngQ38bW3OwDGje8/AMan+E
3ktdpRkb4iif7qWzBm+4x7a/xsCAodv8AtgjICR8/EikRwSX6WNv/suF1P9XP6MPR4KgyxqiDFn+
k68iacJDkL8SCTC9nvFdOpfTp3Xu8wGfdFXkhtjHrCszEJ546DX/JvjDM14bSTdwi62K7WV+xUZP
yjHtKrqnEqAOC9/rgwhEYIp7j+81/1JR9jy0hlgNA68MCmmw32G3rkSzGGe26nENRtOGfMR6yZHi
u/pQOHkEA05pb/R9scwD9hlRvDcemSvf3dNigsuVbJGxH2kd5YeRVe4AAa/1jiaksT/W4aNYvD1m
Nal1DWUMX5Ywk35qk/zlxf6HVfX+Cw+INj8LxcVegkjCpRVwRRHpcmJZIQ4VvHswjGuvmOpbWKa9
VHX8XovLN90c+jQ4vZUt6OzwcnjAoWOSPH7GDx/uSk8+/LiM+VDphNytksm0LbyzoWMndva7bkn7
o9nwfXJ0chjKSEQC1uZ7BVYhYPC2JOf22Uvxe2s+aFT67IsyvOPrOKfH+xIjGZEYY6XvPBgDpGq9
X/yfbwxkcH8ucDh+NdIbSXHScHz8mXl00Uavb/f5CAvGZ/0gDRkcG+6cy8MFo3+8x+zvD+dZ/Akf
Xu5zJI3S8IHftDS5lZTliFHI+GXL1M7r4flNDxiqpPNx9cn+tx+VdM53lv92p+siPQL03LDUm8Bt
Kmu4G+C5LaIy+GxUyaRNwpkxLD+cq6WNjIXCliNtSqsa8JRzm8ISUeDjnsrza0Z0GUBslJNRtvr+
Ai1qZ/cT8eNRNs2Wz7HkDOM0qWfdEf4HF2Cy5zRAsB8NAsga7otpN16RUxNBfnI4Qi01nkZgmdaI
VcBGMkFqQX+oG+LUWrR8cFaXlzFBcvA5CeBOxFCfpdORXSyksDkW9CPJJd3Hl4nsPX4vJjJc1orH
kn1f6FvFsk2X3ZBeRjkFWoojVp8x3E2kdXMUd5USaDX60nTBdA61mEhdS8Bd7lEFNIf7oY4qbuUX
902LNROVWdxtnrFkd+ZwLmwgk/P0vTdkiZnzIkRpihkZ0ch+BmnV0g+jH2L37C/O7E94P3ZBGQ2C
vMSQ/Yz5UeT4wZREHFY6yENERFUXxN26206o3DKK6dqi4fiy7tN9eE2d9G1xdAJqamNCFHUTIdZ1
952PcFeW0RXrKpnvxnDd/X4XxVKM1f6pe/vP6cMHz46oaLgr4gfqN5SiNFdawIeUzHqg6Eb3WyTV
qrIBYyzuTKHRomeF8c93Ound/V79x2Ym4s2RNR0l9ZCF8L83szxrG/Wu6gpTOWtPbkRn7iQSMsl9
/Cm+cwhxjODUDyEVB4Wzqe6CI6rPI5VeZigz9hVsQbOr02UusYpho9uAsX5OctEYPIy3C7zuE5Ez
MsL8hOhD60E8kmC9NSRCbnPSMfd9f5lzPZjbMRG6qO4tBAbMSgz3Bq7NqLGqcnxlv1KmLxqpzOyg
RTLyluYi0g6aaz+vgV3Nu9qkL7WSWS6cISFP8FrgQRNzCG4ECUphPIdnNZ1BAX7SmM88/TLh5S4f
kqwu3nOpyeP8thKzQMutF1EarT04w3mC+F0ZGGSFpPuQfG0LBHwMnQEt7KeNUGP33O3J6EnnA48q
mMIjIfux03kwLxPWgvwWVYtGO6oikDC3QWjD4v2yVIYEINq2hTOkFQxFCSuEqdQJ8Mr4TZoD0I8S
WA/zTW5ZfHvkERBYU1v5Qkb04KUHgWPEbz5MctgzF/eRTd9L2WEeKerLsv+0oC1YtVowTLqlM0Je
oYnJB33aXBe25+GWHkLvO3+7X5RvPyPGdC9TZ+yGKuj4ZpawGhw+fQVjyirdJrtOp8KBMwiajs8C
ernm8oGQo+85r9G/6U3t6D2JV4Opv1Q1Qxm6L+KoFhkHgKGVwTThYkmIFEC4+ENUFfsDaQjCfo3+
GJ0CM17S1pQypMcuLenWM7GSnSt7AVuJQvOQd19AtedobvNn+0OhLqGgvrE9GuqRrRbS5wE0wetq
g2rXlSALlNWdKh2lzy/1yZs/v/X34ZfHjxEnhG76NxrpmtcKBVOPv2IPb6Qx5pW9YKlgl4YQenSD
/BjrNfqaomp8sPKVJka0BpkCGBpKnSIuqFruVolonJHevJ/VCy4mA54MTVgQ40kFd7dafm924d5m
sCQfXw+7xGgtAJIK90s0adwLipYwxxOHq/tJW9ZfLjkMeGZkpZN/520+wStcwCQO9it6i5eawTbL
6uuLAsXOlhDpPlJUL5n3jJgCpPAbCePT9PktlNReuaWCfMyWmCJ/tQgYyX31yW1cXPBLblj4m5iI
Tuab2i3pws4H/QWNnNYm/myeUEjWNXEaVorPkzEdI1RGyo+Xyd//yDTEm/F1/AXN1ThMtPd9xk5+
zDVTjhn+8vu3ZYaii2DVYzaVI+X6l9rOu0XS9CL26ce9Vpyt9O6QIKJs7jd/iEUPDxBvekfjhbEZ
5SqP9aHeDulLbt9gI8l2kY0v7MkHBoTPPZaxAmH1+/RZQoiSWxquuGtg17nFwJJLrCyjX4UQXUBn
Y3KS6IGRMNJZIFzFxZ5CCTzFB6AIvCSzRcDh5ydsk4PZB2xLtKed51VQHCPtF8LALSKG7QcrtnrE
cA2qnWhTmLPlNJ1qGIwS8GbIoCmuhcNng5ylJY7n03e4NeYLyxfDXbY4ykr3MxPGmLNFJWwXMmI5
nAHBYIkATiDrZo45GKXYlbFjUp2BD2xpVxQPez/+xOxpEN7Ae98PheBpm9EQlo7VBagWu5AysY3A
P/aKssusopmH4OkXr/fs3TcPmgOQICZYdkrfayFTvbFCbGF70yP/6I6ISIQUVFzAWMBtuV1KyGpy
a8jPcli68GGcxcP/z1sPsLC/GWZ2Wyvc9uUTuIScQmaH7Lz6wbjahM4iYCr4hgOB/VSGV/1CZKn6
36fzDJnjfe+zfob/OqRBCaQDk4BughrTDtwXwPLgpguH992WWkdvaMTiV7qO06i9WHA4R6eB4lan
cnol+4oFvA6xoY+2LR0MKLze4GELYIWQ7dv7De5qCLYr2i/k3aH22KMZttXlB3R58elbV68tAGbS
BGTQLINI+vrcrQpLjOZS2MhpXAEhcBrBu75sFY5wfHnZl52+0lkjM7vEO8UdopmF4MsrNnW1mj3v
c34oVCjlx35z8Jtr+3HD8auI05I0X0/5QP0o4iGKwsyEgKufuZ3vjfXapmNxU87aM6N9pEVUfcOk
xWRkVeCDt8JisB3cbDSCIhRxj0UDJPTj6mhkHlUmGw9VcBcrR10xmN6WpIy5UMtU69YQzDOyUecN
4AUjUfX2A09FcwnniG7XwH7Sqypt+evLxPHxBJcQFazBMv3lWS+/Pd6KG+k2eS3unYmPPB3ykmYB
Bgzh/f9xdl67jaNZu74iAszhVKJysiQH2SdEOTEnMfPq90PPAGPLgoX9HxS6u6raJL+4whtW9E/T
qVOMzS1WUxYKgvRBtTd8eoE6oXOLAA49r123IpKJbQxB0DnP0cdlDSPQgG2ptAn2zA1Ett4lOJgY
C2PXmaPcmuZHhL9aVPyOAVbGY2+Nvli7CjEaPYgwMIQd1WasomB2KeiE7EoZyzae0b/p0BPWmjKW
FagdZObyJ90SdH1rzlM4YMswfxQxYBoTJwOhokGGEVmMLhVeVQN+rYWHR9iDbUC8onIhTC2yNhpM
7Sx9NoBEcI2ArnwhDMRdogRsO5glIIHd5ogygL+c5dU2fsJ/XVvgKIDZjnxKbfKb/NkkZjrGR4ul
vXa2rp0tO29mydN8WvgHevMeAWU2r3ZIIaWyrR7PWyYbiygc3LhrCCUO6KxRQakg5I7KZpOBMt03
r8URpSYV/iMAxkdslHzgvZhCvyrPwbx6VWf61gU3u/dgw0E2E2z9td2BwjYfskH72pER54HCO4p3
KvqNSwCBIZJctrh2j+pJemQSWAGpOAVCFt2b44FzjdjSKQIOw+2QjCl1cmYTDANi8qhUsnapJkQL
D+flAT/gxNPzS713kL44lZUdnjJEspJR0iGqb9flUgYSRfRMchEQBzKO1eSMR9PgI2dr/9oQ/csl
6IVzhn3HNPnHHgxfo0Uw60BrjyqCs53h2znCJ0cDwz9bqWzj/e/wGIfba9GxpWkY30Ka+qVUq2ut
ojnCWb/HeYzwH+kv2MYohB9ZPUAsq8+8syGESTPPguI2g9Kdo0p73uQgyPu79JP6PPi3M/RYdRrg
YGHiuqEEqBTz34QPYTFt3UmBHx69QBlfqz26AqQCtDsJd7AsEJA7Beo7F6LXwfQINy3MBWkVIPLn
HmMgqwOUqHqlBRM85ICc2pkG2G3mEHpj5TCpjpTiQn3Wpof/IB962n/ImcNGYkcAbTsN99bgMDIy
l5gq1Nn9UENiM5GYoRwBQKWf0oDUHMSvl9WS/OSMdxtyOMiKSc4GLIK+xbyrPAXvWB1qa5djgiRI
Itta5uU63bZII9yn/8C080AKKKaF0/lOale5Pg1BETcPKa1LsqcEB/GZN5ZQnH3kR0EhJuAZBOGJ
QteD1mjwgDk9jkiKuivkVarZ3UOGijSYyncHLCWlpcCWXls0KUkOo7sczTDaNTSRq5kZIa08Ka0N
sDy/ey2at35HoI6QkLTLsVqmFAbNNgNNZ72KbLMPa4DtEyxkCR1ZFfEG68FND5o0RojUosI50p7i
cCYGk1rbBEf+l/4enlxSgGxBnRNfnw18fvkDPXyjGtf9VsfZOnzScviEkg0LNaTzBdDvCcx1h+Qx
/PUnQIPORw01G0Yx5//G2KH3qR4UzkBK0oj1QaeFJDEGdgHVFUFXQrtDkM/F+LEAsvYVAEUAM2kX
jiVyTEAM1j7C5QWY/Cz9IKwjOHcIpp+1TcH99yEDRUSFFNnRbJ2sABNrR7+Z+AN42rzLrKmPhiwO
TU/dhwlvuVTnBFxGPU0wmKUWEy7K+/LdT+iQc1fY+ib8l28pf52J+3C2IqatUFpF4wRGMIJR7ara
+v48E6fMrQQic/YxAV1uPnuEbLNzMyVdbLVHgiWZKfqompH8oD0ZaGGPhGVrnNQdDTT4B/jB8VvU
PIFHVkuOMOdEEIWbOpcL6p25MkZ4NCN2StQp1gsiMUY63smanT6EK/1usJTnyKmxkoEsIO5YZXE5
9BakpY/l5cgn/n2Sd+kH+ewBFT/vKB5R3bPiiYII3sAIfGnnwM4rXBBfMmHir90aZTdeAb4VCgPI
TCCh171Dum1td0JM7PW204CtGrbVjKAbhcXz0M0k8K0BlAOS/kSnM4tt4aV+AqCQHZN5Cf4AWUxI
BbinI+73AkLJexLXsHSLI9buJKAugoR1CX3hTYOI59DiwbM4egjPKNuAt9faifjmfWLdjhsnU0fi
MGAt2UpwRwj4sTCwYMUOeu3nYgUVhDIOcb5xOKODafe07Y6sdHS0oAzmYxzoldYmooDoW/R34T0t
0aX1QAqIyoyBpe+Gkgv/pZhTapsYjWJQ9s6P67eIciVz0JkPaJRCgqbls9DLpZePEfNhrqzPGG3l
DDgHDCDyZ0Vfsw2Ak0YLf4LbD+yCO28N01R517lH+Vv4+sFlT7BiBZp7nmp3JJEosYJWHwKS9uRs
YUmUH3IA1QTYLsxW2rYFgqpCi5TP3JcmZj4F39FgN3QUBpcq8amHYFjb1h0Q7GBjzUmeUT8E9BtD
shhTXvuSAEcU0U6pYyvogI7dI/csdEKT7v8jVCDGlUiAJu0kAAywTR5gHFTNKZfG7HL+L3dr2e1L
NY85oUkSpr4dP3GT13tNn0I4jEYWtaCODYtQO0BN1qPxL9kQNaPse4TSIT6pyAPwXq88F+5T/Qzp
iUswz5byKrMm5TZG5mGj+lOQd/2jcKbUCHTeoTkBKQZyFGfZELzEr15pV8oC0H6zipasL11Bx4dg
pt/4AELAIz/pgPzjcI2BCaX/I+lEv3fuTB+T3JHAVCuzRFkIjIs8Zv2SqxDfidJIp+lDHjcNtsYk
+UTeEZEi847B7xB/miGdSvSC+OhKBx25CsChaBsuszMkQNEO0VtaEOswYU6xKB+IwX082MbUJ4J/
aTu19kg+OXPnzRgjrrfsYbDDyZ4K+iorRi2TFK7De/WIjREZMGc8yKQlXe6XlDcDvuJN3GJei2N2
QjNrYLhQgpoHzNw9hfZ2Dn31H/QW6jqvIJ8Vsth5ob2yTZ1iEoEdle0GjP8B1dfuVNyzFXw2qT7y
aO28F+eF6NrCAaRodoSkFTeD9EW7D471govJWkmO7b1Jr0hPGa/gTqVtOpCuCPVQxV5pK4r4xRRB
1PxOO+Dp2z9ZaAnzdzdBAqnFJl5U3/IpITKASe8rJl3rm/zRGI4PZhQVJ3wOMBkc2Ec0U0nwHoOZ
28wEKElsd5I4eEY03uZkCNo/bhpg/2fYVqzRaCOuddKRe/Yeoro0h7ZohyNfxtJn+eAtQkXpoL+F
79QaWBdvIun5EzREDr/ncGHwsy0O5IlB0QGblEf5vKDRjNIs06PNzJqull3iWeI2EAVn5NjavlkU
a4Xc/qi/N2z/N0eYAkiIHwIgyjiBMyso0q8K9AUQqKesj3zWUCw9wTyzDvlLQ7cMqmEKVruHEEzE
MkdupveXcTkOFVt8xc6XBPvZmzTqWHwlicpRU4uEkZhN6KDV7RRj50kDhyR5cF8R/Q2P3Z42AvrK
XFVWthGpJrBdWmw/kC2BQnXsP6T3gTc8ClH9hxsDVP3Ej1Levip+TxAa8OIxqeTnu+jh79Dzq+76
v7qsacqKaZqqZEK3VPllXLSkpVjwVaEJmlVMhNi1OMPqr2qkrhVaiY3BHkZImrnzKRmJQJAkDA4D
gLQdEsSvBlMsZ5iTKfuGgRIN9ATEaNGcH13NZBtrtuZP9GCrQceQNSxssJnVFcBtKHzVZQfg9DyJ
k5ewEGz4WxGEq9ynshcJT1WdH0PIW3r2KaMElwK3KlvZjhWUTvR2oXA+hYo1LgX0XNJnrYYTTCLU
mPu/R0f+2YH+PToXVes4VP3GrAVULyOysVFL2VIpISY4oMQLe2Ddnbp1ecg5arON/1bPQvvvN5B+
NuuHN0B0ZBDdkkxDNn9RYd2kKmvZcjs6HEo+4dL+BCe8KTeuzWKymxsfLP3+4J+Pu9BxlZ2kPvtF
1q/FeGWI60I9BtSI8XKoxxLG3+3CKm994bVHwvTVTOx6dD7S+tkZcH0nL2tTojQIkoB145//mek/
LV91wdoVdmKybzhw/x7Wn423/4zqt2cqwzt9a61XYni2zhiNrjq0KxGc91ec39V50mk3xBOuP4j+
niwjGSualwsoRoqrNot2RT1aGrzcMP+bBNln1C3//iL5J8/7v5+ky6al4o0KTOFiGGvRdFUxbfpV
rYMulF8ybdHh2eKk8UKMEEHoAQYZH10305BMj3CdibRm3ZMiB9WZ3YlvxIOuotBaHyPK+WrTT/5+
wasrmd63YvJ+FnCOCzRHEylJoLmRuGnQ5AzgzGfzetJPQAQhGv7/hx//72hYhqyxfXRDVS8m2AjT
OuoaT0QLfiCGYWxAT/XQrpuZfu/sEBQBbUiJ/c5beVg+mztpHM2RLbbFrXmr/T9M8c8T1lIMlS6v
aEoSbzQskW9rTQh7vaurGrqZep5YMWJzBZqWBByMe5Uc4uC18MJVB/oMiY1RTiHZEexYv7E+ru5s
w9BAImiGLuviBZpEqLUqSwqxW7nJKvMPSv8Rh5TH5bcoWurFzOKI1Rrxxj6TfhY2/jMPGJaaqqkA
4bHUi0nXMeHwu1L72mis/wj8hjH0MikxRq9NCVwlG+eUoFoHikszr/0bvqmDRNnl4JtArUQR1JWu
WhfnmSi2iltrWbsqhY1LLpvpS8FQR7F14+BUrmw/VdTA6wBYQrz76579NsteUXYG56Z6f9rswEwT
RC8xpqJ9fzhYY3cGrBT0JZC4jj6vjxhRM29G78qN4f7ZZP0abU2SZA2tXtqs3Bc/l5pFEamV4iRe
V+jqppRPSRJdLG3WZfnadrO/N7R8ZWHzNA3fIgWpEXTLfz5NDoyw6cJAuw9Hm81m9zqlybFbHMrR
3TobjQFEJrNm1Iyq0Q0Y3ZeY+MWk8mBL4TBRdWATF4eqUAlVYYpdtA70eZy+60Y8jjzrhYOcnlCu
lqyo8tPr4VsFN5bT14/+9WiZi1gfFNot7WI9ddVZ8rw6l8mamkm7lkDlK9B8dchVywoJvAbiLiJ+
z3jHqKhO4gv3j56pRpCLct4SDaBFC9oPGotCJ6JTpt1moB2iJg/mjxyD2veQuX+mMAkoihJxeJSR
B5MJ6TyoAZCyZf+EPfVpTIwP9UywVdJE27hDf2VwnEEaHpvwF0hL1rxAmkxYx68hbKpN+4wT5Ltr
h3bjARG7jXH6vc806du4DGHMt+UvqIIa912s3Wf2abOZTj/q0d3HbL3dzuf78MYqv3ao/HjYxfyX
jqBapc4yj95FEmRrqnXrNJgxRFU1iUUbYwUK6nQ46uDGJXaB4PzvDpM5P2WZi1a+DJdFn1DZEiPt
/hFajziekvWMX+Ml2M3DLBqNttul9bgcH/fzGwvv2vHNN//vwRff3KSYZzqZHNx3M3EW3ONLMXF9
8NX66tYh8nUhXa5xGfEVyxgQj9wZP+cyDvsgz40q2tDGIf0BFLOB39i78wpxCDgA5TimnrX3wRu2
92cqkUgPw/YjcUfcVTyZ1cbSNhoKSKiNIhM4Uh+8Z+9de/PegRBsUmsxeKyk6B7I9DDgQ6pj4dOF
yf/h+rbuofFFt26Eoh+6ERH8xYf4NZbn1J/rl3D39xEmfXGzLr+VmjvwSrTKSIIu1m2pO5HBgV7t
pKOwqj7PVGuXQ+EdYMkKq8dHo5zl2RhLlfB14Hg/ka5hfDSGsY+A+ZerPB4cB8qQ+CPC2YCIA3/F
p9RrU3Y3NzRHZtF9KAw6Bg3FskEDP/MmQDFpg1DgBvIHUpN/BYoNo/QT/gggi7XEMQC21aZQGi/d
TTJPqmnejtfV2kOhkXfDYgTZaHNKrX6VTRDopzxGMkzFmH2AxzroE0jV9JSPuNBM4ZEZDzmlP0Q0
1F11AoA3cLQ3yotQUiCwHigY9gcCU/2+uZO28Egpnc/0Y4ZKNeC4o49Q0Kl7L0ek8ja96hE/UC+x
ykbAfyzfORRrbbm0y1cV/kCLN4KwRqwxefGP7pSCmoUb0/NcxCAh3tScRB6pr2hXBkh+C9p8Y06T
D5wdK/tTGhQCjfcVfDnJX7f6HWV1ShL5aI4W9V67t+Z/z/+V7NfSvk//xa7qCqkuXdcINt66WWo7
Z4/6+jpfaqvsCJzAQclk6VRkXdDTn0GLFQ9NuzCeqhfZHedLZUUVxtjWS3Pn7PBjbtZdjSgsrStg
7MlQMnswMVzYRct6A8iR0ppwUEB3jtxdNxijbH3qKeu/v+hChe4/B5Si6waUSQ4LIu2fm9c7m1qY
+mG4dnvQNsHQP9NBt/biVAqRsvAog3ZuOqsS9yXy71utnleebnfxmxnahgVGATWeaQ0KNMKnSniT
cUlKAIMHJQYU5T5sdVsEVco9lfXbYPj7njZ10QYPZGshRQANghTXG/Wukd2ZyxUcUOswtEOH5F7R
KaADionCxk64qa06HlcYgMXUqUVX6WxRp0d7tvxZn5agjkwgVSENWNVHyklB66hEI8Wla9E1/ULB
ENTFk93HM/HvIbwWRCkGuZqp4ByLovTPEezzQheIxMN1Iy9LTKRba5JYqzx+0OLXAB2cv5929WD/
9jj9IlOROw2Yt+yJq0BQRnrxKrebVADqKr+5VIqJzH1i5ry8AWq/vk7+95WXoPZGcgqzSMhKXB+f
gSqkLvx09g5OwmY30Nl1XG9fSfLDuUtWqVNsnbO0B5McGpBOvWTjePGp8aJ5me77dKM5/xytpekA
5X6ilMI66Q9nDHzweoMnotZH0QzHZYyHlrJMBCAwNEB05zWigaSh8hiJqP827lQrkUYBHtpIdxlA
ddlOHHpJpGWlOfd6VFSllzBNFlWAhzwijrIMySQj0NtH9JxSId4HHDt1DsfDNo30xkRpV1IJFHFE
TUYch91lXZwVZaxmgdJbqEj6AFDST7V4lZAVqJWJJ05rZ6PnmAwAI1EIsPK91K3EAM3GFO3WjIbb
SfUilJM2Klh1qavthI6Y1eI5JNb3lqe/drH+mFrhi+nMQ2ORJE9K9KiDTujpIokh7FM0f4l7R1KB
sBHUi6QAk1YCqJdXZ2gAYbqwzv0olN+MqJv6dIJlsChKl8KMmJZoPDGlovGp9gcL353ixth8pXG/
rtFvY3MRMsiZ7kmxJIPWrQe/E2XaNPCrtHAWuZ0d5eI8beMXswQM5QOQEoRNoTjvVVgBhCn3rfYQ
6d6MInZ/1p7qPpkKWr7WuxNNLVdPxn5iTLL6rZOAcejwYqypi2eBGkrbKsG+Exm3BL2DJjDHooRK
RL6ES2FXFga83UOHOo95noqiYWuRuG00uk+YmQgo4khFuVar9//DdjY08l1JNYH8Kxenh1Y7Ull4
jQwTGeMbEIwxAoIOzbhbIffvjFPlbAJTrhuGSvJ1ycMOerf2lbBT7x/5+OXp1BBekISFk0U7T8cf
d9n8Di7XQNbZmtMH9KP30C5uhOLKMLE/Jn54CUO0LLT3Dfj6F/mQgOqgaLSZQtwfjzZTAGybdrSY
7np7Rw58WJAGzNaj5/HyIZxGkzn656S9qxuD/jWoF28xXHaMhkQKbn6pCXzLPvrClAurYCjSycne
TPvFfXacLmYjuHKw7iYzXiSYLkZv6/G4W4zn4Gg/34PxjRD9d26gDvH5/95iOEC+vYWntbIXa616
n6MDAI99s5OoAAy85MPb22wygsx1PMI6mO4/bzz6P7n2rxFALYFKhyyKrIufzzaavkxCo+hXhVCP
LaTHMeiQaLmAI1VcDGv8fa1o20LEvKluMbLDiaj3wERqc8kXl3F+MCWEhEoLu15hdVb8TWe290VX
jMW6ooZobkR13ynBUpH7XSrDnMlMWqS2hpCWHgFG6xu7RZzHy7bVmbK0OJFDeamBhkhBSHsq0ALY
8ZSY1L5atfTVIgMxYhr8Dr/Xof3vV9lECiUwCmCydN+23J0Vf6bmTm23KrIGYbFLXegoBAi+8Nkj
jJEr+FRZgNWtR0Pb6BrsYPmps5xRCmxadIY2Ykljh6oawC0fLUhBWkcqF5qICq2YwYQSwFgD80lO
Ne44Wi89ZHhXSLm0CkL/jSRo1YBTNYzgSW2Mje53d44ILKoHTWyB/6wMZdOdraUCjDvCUFSM4V7g
dXsu4hun6/WFxVGCL8jXZr+YXFXqhU4uy34lN6odZS8AIVJ92aQ+ImYHrVyefeRGG29cnqtZpCOU
TINNGXCUoAniuU8HvOAShYaVV8FEllO7BeWh43WTROlYV0B4tI9RfStVvnI0oPz8v7e+uC8dPzMc
Ef7ePUlJN45Hq006mu5IlzkgFkjWzyhTnaDPQnWe34jrTeX3sUT1HkWO4URA/PTiWDp7We63Yayg
+C0u6zVBJnChLtj08bgVNv4WoYfanOM9HNDjX/sIWE0AtYAxyRb6ADymXiP8c/odVXAd4s9ORWoW
YTOsYlX4xi7Ihhh0zcZ7gnlDFx1X0ylY/a2YoQZuIOdABkC7tRpDy1Iam7QtPtLrNDGit+nx0rXE
ERiqJbSBBZoyZrcKIKk8qtwUxdwTJwgLSeDSONeP5bSUQWbNnAeMrTI7F21BH5tIFdw4QuTrQ0bR
EBqSguzqRZlaLjqpiQ1Or25mM1MbgPALbzo6GOM15PJ/wWi5T8a3yhrKsHQvzy1FUrFtMSXR0PSL
wCG0vE4V8kaF47jaiOPTTrJ32gp7tI139I6L0ewN7v8zMzJ7qMLxJ2cn7OBbn/4r4ufgVhCZwSjc
5FUuBVwiscmSyMnllRd225zsRIJtJr/o+CBkz3GuraQaU6Q9JkO6te01GAQd0g+0jguxsMMUnROB
RH8AeLMY+gzUohHaeYmcbJw/VjoS7ynciJyae30jjL9wC+Kq+/nql0GAH2Vnta8b5d4+UXjW1rsX
Kjaz6cvraDqaATd6RtzS3vab5efcvhHp3Bi1L0zjt+tODXtZTPVYXrnBsSgPkUutJt3LPW6c3QZb
cKUQxpY/F5NnrVg7tTYKgmXJkjcbHMqShS/cmEZpCK1+rSWaiCIGjYR4Xyv82ws5ruy7Z/0sbaol
+sajyBbGAs4+xpx2FkR7aVzcDY1a14bjeuOI/l2SHubh27MvDjuva5NMrH1cYNPt2cF6WH0QQB9T
kwmaf5TluWr3MrKsFW7FN+bh2jlLxg90lDa+QgTw8+r3s9prejfuV8h1dgP9gM6pt8gAWvbWRBFO
fvCgNcokRXZceEZWqsPMIEcQ5+/XuH5+/O81vvLcb6PvB3IRpVpFOHo6ZYsXUPFTJE1mFI0IQGV7
a86P81sh15XAb/hgY5jswZjjqyn67aGhHCapqyqgF84jUNp6fud5DyEG9vUqETCCX/ryKSuwfVsp
0AjAcGKqmN9VSOZHE3LQFD1oYwM1pSTTAL3tPBTt3Vma96wazS5QXWjeQdKbyA/X5zHiKsIyWCmP
JqKFf4+e9Cu5VAFUcAQNBRwV36aLK76upaaHBiRvgrtuWy9ae2hVYj8/JqteVwsQ3McQiMH/5amU
ejlFaE2rl0+tSrOWtaiXOe9Xki2ts+nuMJuAazws57dOWWXYAj+3J5+IM5WFsLdOg2+4gL7NVQnO
ROm1Vlx5+elc+jMxLG1NQeNSaCfQYKHJcKrWWg0fBG6CMigvU05KZCR4aN6pMFPgtjjygARBtADa
aHMuEGWj/QIQ1IW4EcPP6JtHJTjqlDTF7hQBGTIdTFnldBHVFqjE4kaQ87upzbzJqKrTBYPCy6f9
/Ki6cCsp8yUWYLRUi4eYQDBwHzK2vqKhFX2m96zUC0pysw6YHtHy3zN45f4cng8+RNMI/JXLQfUE
R9ctTXfW4Be3mjuhVG+N3APWkAiYb8O5heWLRcVxD+EeUVoFko732aPhAu4qVtbGEk/gVd6vIQFS
Ctqlt87k35fE8H6GwR1PVswl/3N8LIpXVuhTNHGRZDGgLcnhPE/iVdPDRCK1SKG/1z09s9x8Jl0n
rC0iGMCJNI57fKLrsSZvz/ig/j1sV45rXkvmxic+xatDvTgzu0gzi7h2YQbYNdr94sS0xdOa8A8S
+d+P+n0p/XiSdlHeq0LZNdwqbFdy4dvcCkVaTLgVWhB6XQCmhrZedrPVP/zQy60mfw05Ws6y/LVq
v221hBal66R1u4H3Y2uLfPT+uKlHB6I6baFPXrBTs8/TIzrD7y/EmCNc0kfZOp7QdLQLrLqKOeGN
HVLg9qbIdcEcoHCA76ydzqAQ2B/0LRASE7bynTR6jscTZID00eHu31M3Is89TsC0To+fD8+QMEZr
PnAUjZ4QMMA5o8eKA/N5fuVzWH72GzRkCMd/D/m1s/Tb13+Bur59veH4lhMKQk8c0NrhHAVv+UZ+
8bsDOWx7AmUwRNhBI5X9c1mbRZNYsRkomwiazxo0PnRkdtQgPhHN8abeNU+3HDDk36GyQlMOajVV
JeqPl819P88DqUsCd2NuJDoVKdeEtgo3GmKtNqp7K3fTz4JtgmyUuDrDzsDP4zm+sZ+16y8BugiP
cs2QLvez4XiFIJo17kJLCFJb5zGBnpkcrWm7dpbRnX8AW55v03Lqr1IElYOd8kqVVqdfOIADwgfj
IGyqBbDhOTy1ebMz8UdT/nGAI/7fLKDZnx/omyypCCY4TpwfaFVzUGxvYReuHUsc2YNbOeH+rw0S
dEWu+4LIC+LtUFNhREe53A7Ym7N5F/eHvxfk1eNGl4hTcEZXaahe5FaVkwRqbMBOKMytWyJY06IT
5r7o3Eeu9ahaD3KjQdVEfsF6/PvRF7z7IUFQpMESU9NBHsGvv1ipgRUHshSCS3k8rTZTYMUjf7QY
OfYMlAbrdTwZH4+W/bna31gpV+LB4cEKo8tehNV0ERGHvioKZk1NzlufTrvd/f1h1B+Gitx2UPBq
RqsbD7w2pTpoECA4hqojtfJzS3IFJQI7RFyF6YcYTSSoqk44ydAPVz+l5O3vYb12xHx/2PDn346Y
KEw0MZeiFuOUbd7PCnnLga4a+7+fcn3yEAgZolvqvJcpVtzFqdBHjKFtZ4vddOpOXGQbF7i/HqD+
DLp5kwniS+LKt4e22AiDyL/f4EpOpYAJ1jVdAaGJEtFF0Cb4QtxGVSyu6G9bTjs599uKWzlSHmta
zhXQcV/eUF1Ula0g7Qv/X5VjCEmvxmOZW9AJcv9Qh7ey3mEuL++37291sbaAejWmFDfa/Ym4f3Oq
7ZdNYoPBELYY+fjjJ9TVnscP43l1q9J8bZF9f/DFvPtJGrVyTInw7KCF6/wDctR2B5hIqCfMbmI6
v2Cov75TBRSLOMzgwX5xbnSKnvSm1nT3CFlW/SzH62bUviIG6WFlqR1mo8l4Kb4ezdfwdAwm59kn
koZjcOi3NrMyPOjiRWRLVAHwUdIzyBZ+rvdzIgZOoJ2b+x5NbmtXEToUyKgI2xC0Qb9nPfpzeamO
q1m/cl8QeJ+pNootk2CuzmW0SfDuogGBXsNeIJcJ7fcby/TKtYRKFvejoXC+csj+fD9fynUvys8d
DQBzr80rmhAQyhGjaxBjvIXovJbJkHaKqJmAj+GIu1gFjd+dq0o6D+Q5mi6IZT9+Kab1NixekK3B
zoH4MzV3Nch4EjgYDDBV/Pv81GIr5oKMC20PRIAAhLvZS4sim90YjivTxQtyFJJTyhRELobDDBq9
DxMAUhmMYSkGWXKGFWIhUw1wnKa8gwOUCy9KxZAshFgNGcOEbKe3E4XKuEprMkfY7e+XunYh8FKG
homcCVrQuHgpSzCCRuM428joV7ur7kGDKDJJbGWVzmDOj4yJuw4+y5n3AfchmHQLoRmFR7W88R7X
jjQSUdS4FPokLOiL2D9Oq15oBqja4+kFMcfFnTujOXMcH9+RZLn1sCuR+FDeJFo0QGUjEv1zYZqq
2EZFCWzLW+Rb0zYmykwfPUST4lbMPyRSFzuUH28CVqKEK4EA/fmgUOEWpiyJlBZBL9IOdrnCKm8b
2har7O+ZlK4cvz+edTGCQuLTB5NYXudUso1o3/vepESbodYecpzEOqzRlEcnyVcS0uV1VAEEterG
FszPGy8yLJnLjx6g7sDK0Qn/NbpxU2hiE2TBWmmfim7Puj33h7Q7CfrSRaNY1icdyhmDfXy3luBm
lbD6bryCfOUVuBFoNsjWEGxdnAWm72pm4CqMO93ecN5wSA9ozvxOn2M5eSPGGX7Y5fd+f9jFfaBX
VlQKVRrTHB8DKDWqbZ9tEfW58U3XhtUgbjTwCqeVeJk+yo1fJ0GuyRs95qOm0x2ea+Rw8qn8TBf+
9FZm8xsCo+KrSwtAGaJxyqgXoZtmxHmc1GySdoq0wsiZoqw7SpBq0Cd/f9mVZJxDUTd0i2uMzT9M
5rewTT/LRludxWGT1MMmmSZ4/LX4G/79mGvxvkrAxhGMCzuh98WudzVfEVO+aNOMa6w/lRVqJ0us
WGdg4m5AGH+jsFWFuu+AAzBpxCtff/7tmxJXq+O0VDGI2gL3zpHxP5xx2Hlw7qMnLqBpuPAr/IqM
f8cA+Wboaig9oZG2UQT6gzd2g3VlgYKOGVIcDTglYcvPAe6SUOt6FhUt8NMmPWw2K3O8QnXVGT9a
89Pp5QW/bvShQMuGY6UYce4vplNrhEa+vF+93O8O7ejOmLyttRnKyR/WGDmVhh46XZUtIslDtxBA
cTOaq8Voj9YrY9rZ68kbQj2zyZeA77tmP642yAqcNvNjfvyc40KK3sTf83ttGQE8B/TObcY/L7Zh
S19bCvNqAIHXxEGQsQl10Ly1/37MtRsTBB+BHz1Mg71xEXzLEnUMzUyCNZf5qMiRYJTPswFk14KI
XdXGh5keRPnYMkbR+XiOUMrEmyHgGKzPKyPdFvqnhTFf67TvXlFNBAmt6+4WXE6+Muc/3vLiBATU
czYy1dPuQV4Uo9d7f3kfzw6LO9AWQ3LSjAhKZ5/7W/Xk36H4ULYmvhnIVey1i0PDLCQlU1TLX6vg
cU3hQFGtrA9mvnT0pY6C4o25GI6Gn0cvj0OHlqrHULy+vMijwNLdXjD9ddzBaazgJ3vJIpCQZ6Qq
7XnTiWP0NhdOgEZGLC5zUZ9XALTzGq9aJ7D7Aevgg8FN4JY7jnWXFTcOgitxzfCGVGZI2NQBKPBz
7+W+FeKHcaYPVIEQ5m1iI1q4ZGfJqoNApw7IPeAABQUVR9ZnafgIYuOsGYg5WnNlAEmhjOBRCZGz
9MZKvgITohMvAik3KVEbdOR/vlvtJ5WSOBWqZyg2u+jM6hTmMSv3tgjDyeWuAHcNg7bZI/7noVUj
QQXND4K6kfMTAmlevMAYkJaMgd91uk6MY5ydfH1ZBTuZxFRQVqqzQyRJM8aZuAnUvaLe+ILfW54P
4O2Hm4Ph/doE307ZQJWEJjHO4o46P8Jo8g4TkgLBUe+FOpsb32jMfJXtL1YbtDVSbk4XRbLUi7kU
mqrzgiDs7zHd3Qf3IkDsdYmaWDT1di7uA8sCS2y0X9Ds99dww9vxP04F5C6f4VDx5xUlT0ZyLsyQ
3Lpxu13Z8OAguURBG1Fs0S6rWV3Yd4bZZv29MgLldl6LYxNFYu9595ruFxjqrkk4tvkdlupwp4/Z
eH9jLqTh6y9GB9gZ5yEsNknnBP65mpymssysadp1AQ4e81z0D0G4O/+acorInqF2WLvCppnE5ey8
RURJBVIa7UuKon8fCl/B3a8XMVgXqEKbqnF5BpHoFK0sCyoMKBs+0CaHCNVP6b8Xo/sFSvF3XHPF
dD17fs4XdEGD0fHI5QVLYnRjSL6qW5dvYmpU2zSVsEayLk7DXujdSAsThJeW6YsxDZ6RUJyiFdXe
adZIfkxf1MeuARgoHZyFWNnxjMAAuRazXtTz/oAdTfzRIfiDegjKTu0YNRMB7rc2bo1phgqjuK+l
Jfp4BReuNW3wJe8xK6vTMaKcJ2thduv8FZ3UhfdsLc4o1qHo9tHsQMJPmv/H2Zk2p6tm7f4TWQXI
IG+ZnY2ayTeUyT9hHlRQ4NM/P/JU9UmMJ/Y5vXvv7l27qwG5ue+1rnUN3sg+ana7lrBqtesHcj3d
0CXVMCIOyhO8RjZOHiqEsWSrroLjDcRvzRYE+660+fc5xYwMGaAsIceUhGv8vIbeEqoDVo2UbM5O
Lbj4dMWjSVQvw9jUFSML3FZ3IbKdOjzJDFwPire/18sXMHD1lpR+5gR+PwKUvVaPZbyjMozOwWPF
0OmAc8XQyhmrnJCOyIsT85d6wdSX2ctnSX5PX/+ee0zh7fT0NCBl0HcZnpmafXChypKE4r5eWFZH
QEF8VaIdbjsBYz8oXX0IgAf+YgoO6ngXep11JCMy9ZLawPDqOL8YxfSCB2xrxGTUIIt0dSZCfz/t
b/E85+X3p736TM9ZmfoJ/OWZxAo6IYHByNtcCh+HR8Czy+uA+yUbqHWw3bXPu0coexpJF9GdT+NG
gcxt0GgLCriwNLouxtuDLzE5zZXtFGWaam5ja+2S3MBoygSK2VifmvWAKfTfD39ji0KiyHlBxQAa
fX3glVV8wmO//dqigsbiDGNngvhVSnd+5a+S+npNMcFHWAzQTil0dbTGpyyVxFBoZmqDGxabnjjW
Y2QUFSEw5w+FDbpNTUzLzv6iTme6QuzynWe9dVpRGUECFiRVVQAJf+7HJHWlTTb0my0gE3xXSIhW
gUPugOyAkaXbWK6YoyVg4Do33iNbJ80Poz/6kNMbTnMWaQ3CWlzd6/Vu3pWGbQLDB0XlX1eISFPX
fnVsFd47okBjlyyKyNxByd2u1zBBymnpGVRxWNphqGBO+rQbctr/6THo6b1x0xcB+eolsfSYgxAi
oAxhRf78hcSw1VBzHDoOipfpcbZ7e4MLtEUZTGJIsrWPpuoJDJ8faq827g0R+q3/r2tfHQ2SktFD
+EFfn+MBSbSSA1I+dvMpiS8cSguP7BXvwbo3hb1BaVE0ha2Or0//Qmd+PnOcJWIoVUmz1I/YczIA
tGoIw4QJuoNFl/fOO4I0w+oPx2M5n58VK75XtN2gyHMLsswKECjZ4Wf9vIUkj2mPOaNnIvY5+rLE
iY7zBZNc1R6NZpG6UiRPxGyRlLg0MXxlQQXaVxDlR8RCHtmFPyUIXm0DoyOVBl5nZJKBbY0kQ77g
gbQJ747r+k/l6mXRO8NeY8gLeHBNaDp0lThqfV9G6jbdzQWbkmpbmAam5YbxOtsP9+aG7+Xp/3mz
4qIaCRcETtC7X30pzCvPbaVzMnIonhqroLwkhQ3bcNH++0I3kHNeSN8xM3gFPr8m6g8UWW3lY9pB
91Rd6VN0AM8NnYbIvtiU1W7iDtfCCpYyILW4CGb6XH1XJqFXwprXxvE8/wh4/sE0nfd1xZ2bu1Eg
8KicFfROTEqvjUjComrKICsV6lqOCgSaxFp8IjF6jYcY0m/XmbmmQjIhpJZ7jl1DfIIVewCEEAwv
cj4vhnUH7rsBAHA/dP40uCC6yEl+rl/Jp4WMwbC5I6s155DqltuOb3d8Nl27tciGGVjWnf3iBrr7
46LXRe1olIl+dzw2MwGnI40UO0PUyHD+wH0qp4/UyTtGnpnaEj6yMg7yq7tzzy8I/vorUAWdoRf1
/RBs9edz63440I5djPM0zt0p5oEmk4rgMdwX2/JJ/RdhFY2U1oUoPQ7S8eA07sb1PEF7X9qnVQyf
3YGsP6u3OCfDyiXicqs6ArborwoxFy4G5gPjiFm7B1I9RNlAiiY+jCZ2ty1dc+G10wgDP9XEIvEj
XIgfl8qQGYmsICPs4wfErXa31KgQc1dZVRiqjP9eiLcqlt6ig3/3u6d4zU7KTlpxrGSKB2A9EG3s
+p3mhH7YUDBPI5nssKCkiKsx4g7aZ2oLWfXYligvVE74IYnKhHKPSH87m9pKudzpem6uSlBaNihm
bvhdXB33uhKe9WErwpsn/FchmnBoDgplnKVjNMr03+3wswjXR21z1rZ6vhjIU/Vop8rQHR29oYw+
w6JvO5JUeFKZOUV3PuOvScevxYMSSQXg7W/wavEkBQrOs6g39M6qS8ix/fF+mCVzol8NbHqxozha
uHCkd4qgr535+rI68CusMgU8TLs6a0ZaoAhVlgy2lfMkOjsHzpS9brzGSAjfQnYkWY8e3PW/l8oN
/mFfbwFJgJxDFPgChb7hEo1wDGu9xd+nxYltkF2sfrx3LgMzSxfH3OtIFBgxhLx0LdlfqAUH679v
4PZjyxiH0XNCXb0eNUp1UaqnJGi3tY0Vvad77OYT2Q7sxMTN8zmB9jVwEeQ4fZqZbnWrv69/Cwvo
KaUSxH3s8rmPn1uFKFc0fAOp3eqb2qycXWHmFomNc2KxibTQXMGhz7wbTXVjZIHGj8fF7wWK3a+z
QpKqrtJTqZllxerYbqggEM2LiJPw6RxOQswdlYv796Pewl14ypH4ZS/TX/fno14OunCqBRoZch2s
FwISOKBQVRsg6sYYpGFlvCqTw1hgxOxtpveKhK9d52qB08rA3eWZWWvaVQ0bqUnWaaOsWfpum3q5
0/Gnag9f2TmHNrbZMgK/moxi/A3kp/Pm9OG/pngTfMC9J55jLW/kLYHYqGvyzsLYXtGY+LYv3S79
wNsBxGBwnveaVsYxc+A/BFtr2eWfBFi8eX//kkpf8v56FNhr2CExn6Fn+flLFkl6KAeXY/QouL2/
5/uAovBRsw42yiAzsLVFT2/wX7G3n7Vr5oisKSQNdjUlYsEmk8mM5iczXQ4WweO5dgJy3c0MD1vy
nbHblN5IOJxzYOB9CC8SxcOFxZ/bB6JXhoF3b0pwY9gE2YkaoVftALBe23WoURgFftg0M0Uy07Hy
fujnoABgNU4w2Dc+1NmdA+AGFvr9gtf2O2UVNYdcRevQeyo18ww4CO8ICDDDZp4mRMvcM3G6hSRg
ziEw4O3VlcNr6EZA/N8eqk5eBhckwIi7zXaC9R+5scQFYRmnYcwaW4aMjQWOR+9xTgzCA46yitxH
N/29eOQbZeL3m/miZH/bci+XYVxVoSIsMfTAmLrFqIM15GNvQJRKLxfD0LXdDwjzYEBQL+Ridihm
Ze4NCZYfOS1pWwo2944m2gH8Q6x791gNC+O0ZIc2AEFkAlDxbUOUQIppYOa9xNG5kFkYW5o4bZpJ
2rgkQCPxruo7H8a9R7v6xIdCXopSwqMFBzMXzxapEOd2LiE9//s3vMEnYj4I8xKQGxQMfsTPD1Cr
znlJ7ZPOwiJ4JeJ7nVPdDPHXbcu1PqoNISU7zK8mmR1rREbotZlW8NsVQnJ0zVYOOEv6h/GgEGZH
EbOOWsRSZT4q4Le8pa0djiJLCMkBLgk7k59PFwLHjjjdn6tnmPmunkdLJcMDN6KazVVLEqN7DJwb
8M+P57sqkYQkadUiLpJZeFSM3p+qPE8urYuJhlYqd6gfXzGI17vZtx/zGuAqSr2pGz1ulkC9Te1i
IM8K7PHY8GipO2GNmfY48k6NLb7lzugTrFBHqdhn7h1iS9joOxGxDpbon9U+ej0u6sypt8qThKWl
q9r1tL1TMtw8O7/fb09l+fYByVmUhoeG+vGUQRV0lItTUhICUxdLPCaPtRWJd9abdOd9XAMBQVb4
7UmLB9unszXvZurTcqtji2Vt3TECJVJTWmNxWm2k6YY27hNe/p2SnqnkjSOnrwo1kGeshrSrqjTV
kjzLa6rSIa5CMYY9y8NT5Qjr8qWdNKuzkywU57yU974brVXOliZykl300H6EDnaODvFBTvj+geja
qa0PDqCp4iXoJBniOxczWLNzjOwaILcyMcY23sWJhsfQSzE+4XJsDoCIkTjbIQL9lf6gMAtxDu/Z
S7tq8QFaE9EBBHY2aZr+dcZlUZjvgMqrxs6nYGNP3dPwSZx0ZGkZMSD+CnCczAwG3n5hJK8RRMiP
bp7a2GhOR/ZweypILzLEjTqvWxuRdbfkb1WEBtFnhLDnlf59UoM5/b2l3KDkf5lLQnnDmk2mJPy5
qo6XURrXJzFaiZv6SX9mJs5xUMUmWZLv2YpuDrlFKjp3rvqbdsVVZWqi3hOkv/TPq2ZSUGTCJWy3
LTZgcP90k8g3K8Pe7x6ifPsBv13qqmgZCnWrC0i9gYbOlsoKwCwFJoUrmvhej7w7MMBXF3e1qzCx
7XsLlDuw5K5AIV8vAXX55zg7TAEOX7LFHDrLy2ApmY42PcAw61gzz8z6sbXHKgsGn2I/R+PXC7nX
mUNhZOFAUrreYPWZMvH6dw9U7W/grxu8AkdKoTwMWAbpDCZUhgGIij1PuoGHfcZhOTvdwWJulVnf
fg9Gez/fdJIeh0XZ8qaHWHYNAbkxgCdxGPMq+/POorqxW+k9s5TZgTbUSIf8ealwUAm+EtFTFXbj
gJkuC2NJSE4GmWK6UAmsev28V0Xe6uNQUOLLKtDO/HYpjSQ5KJVOkZmS5GOu9+a4mr2CSQ1hn6Hl
g3WPK8T/640X2JP2ek4xn+2X4c63cyAeaZf8IPr18jhyMZCLRiZu2e0RkrM7clHak9xgKO/Kc2NV
L82y3lZW865sskW7V1+zXbOM9iSj7Af/hI6gk8v+8jkIrGH7jLtMQlEWtV62izq366xBtYAOETGw
twikCSqE/+6lW4T75kEggQb7qXTvv8vvlxd5k+/PD+Xu8ia+CuvLQ/PKOfrcvWZvyiu+CeTqjbBo
fcueg6fuvVkmz/XbZXlc5/v4qV2p225dPkuvzZsOxwP7hbfyLflgpnp8k17L5/xZ3Y627QqF/apd
Xfo/XsL9YIcj+qJ7kDbtsnxuHritp9NL/KTtLit5c1l1DzRO/JFOg5nvj/XHy6q0w6f2vdaNmv9d
/XIaudWnnlkE7mnldMSDQtI7uOdXSvF8l+7OpFalJtBAXTt+PlE1R4rnqeodWiogN75bH/er8/q7
hDgIDYw5NCDv1XfJ1CUcHJrTgI2jcfoMv2422tedsRbm9fz4mtAkAxHEDtmlji7aJ0t7yifZOLPq
Z38Kc4EzJnw4eaGd2ziqGU+CV/c6RTq0vz+zWzAb4pT/3Oj1gCiT0+hIjxitXghsG1M8lVufgbT+
qAcLaKydRvSVm1Q2QQF4taHkxu27Ohn50ax24QPRTXls/X1Lt/DxH7d09duN5KN/LIaURmBqYHwF
cRWXSFmdQXDocUqSCkSTkV7ZQdxx1OEs9zeVvjnGJMg89TggoBom/RGWa/LkonzkB2eIJReWo9la
PZly3BdYHY4T/McZ6OBO+/DbHbWni/6fX/S6yPGP+igY1lqz3eleO7nY2O9PCxwys93FVRxxW0zI
8MNdYkoUkCNxfJWbwCbeBJtc3WREZI2mNEB72XhvvAMZXqawitxdPEadzd8QBjrpJlRt74hVmZa9
ljjzUdyYK8EJ16qxqjmKZsQdEwJ2IdzLJvQSyalulZboPCSECyv/uCP7nufezaPh+2NfFbRxpR3C
oQy7iflJ25mAQULo8abwPMAoTyIm8L+paW9UlD9+bOnnKVFKSZyGoiZvOXyNudjrXwC71+u1ar3P
bHu/AdSwN6kbOL75797ufYPR1ffjYm8oDQwG9Pfz6mnThVrU8ZUvK6cw8rFklnxF7+GKRsKrZtQn
duO9y/AzVci8+9Su7L3q6RP/GXWiiV+rQ9AOXgz3WAc32nMVHTR3hi5jxDF6fWPtsVMHmepvERTi
OiO7812zYei/PRkYjKjohQjrIKRuaYxPFIiGZtaOOxM/X23iq9mr4UZ4/+S15zGE2nnePcD2d8Go
CpiD6RLykSFhuFdnuxid8TFIUsyVwEvfUASQATlLLJ8v5e+95MbMub/SCAGewskOXP/zDR0uieB3
WtFP5ZH0moFXwtQiutI5Tnvvc4JFQKxKezH5FzhsbSQgq+vizo6g9Y3uz8OAm2CZkvjbsyC+9KTf
zvhzKWu+csRLKllID4KZeUNLthtjxvxGBp7vGS31nlAZSMDJtJ4Hk4/hBATJe7YFz3z3xzL3KHsz
3S7cyH6HzjKTMDQ72g3f+35I7UsfMjlOkItY5A05h7FkfBJ1T/2dzlOzsPNJjr648LRxgJXO2bn3
K99oZvsH1KHCIQbqAbifv3J4ilVfiQfx7DzYyziV5uT4XeTFcfhQhoU3tJXRwZDwXP775d4Y0v24
7HWJOLoorVz5Ge3kRjAlm0/O0+xmQrSNd7QXF098vSvl79fL9atkJIWORMHNXv7qT769yoFSnCWh
0KI+Ko7UcgBcUBQoS2iAdQTHLzXGh6cBcZZdY8n1PU1Cv5tdXx0NJ1MOuFu/we88PEmif9CJt6eZ
KP6RW8fYj4KuUyYBUc3FtGKFvN6dWN/cTpiw9I0QAKtyTa85x6Hkq6fG36q7eePMd9H07fK0PBlO
6Iwxs2I4X8w74wPX81ljYrdoLx6Jof9XWp412Z/tBVg8Ib6TiXXny7pB91V7Q/3/3NjV9g+lIzyJ
chzPcFe9ZIqNVWmooUfXsZmN7EtMQhZQZOXJb9R5I4yDe9btWGsnYdSsi+hi/H99Ct/v6Ar0arpL
VKZ60kMcmLYyzcfU2PA5qu81KzdGfCraNgXjDZHuSL2GD6V8JJwyPWg4+hqLFDhXMOPcGHHQvGYw
4iA62/vIOTzr278/uxs4EmNpCNaQrXTIhNc4UnlWQ60R2nYZqIYO3X6prbJPZTU0SqtcKbPzhsC8
D+yYg8nhsY7dwWNBa76kMq//tYwyciPqYxT/vqkvS9+rTwP7FpW1CStWhYr6cwvKJOxju6Y6POI0
vcDtaIOFKgm7D+eVQJ4sCXsP5WaYG+HACnZtbA3fRJnersNYWjaC1dHuhbyO/IJRN4kBULOyd6iC
9A7e6WiRi0pGh+SQrTpv3SHdqG8H7+e1OhU8NTPaCchsYkDxJCud08QS8ZpbhO7lbbg6PmEBLhux
bKSkMtrhlCQhkJFo2dvWH8gFI1jZEK1kLU3UHTlqktl64urv30b+3Yzg1N7ztTVYBColy8/f5jyI
9WEuDzsCcinlZ0nmJuS2x6Ys9OnlAKRCzwWTnzQioIY+roI1ycUxeHHWWofTkmy/oN4WIYU3TzuC
K3u2LgRo971gupOWOl5h82hT5+N8hPmMn5sHeSylOiGIpILRWI4QW7ZWec9c70ajwFaMRItSAlBR
/jKL+LYZp4qanONzMOQLmCJ/3i3HTvE4fmuQ0+DYhodvMGsenvH/XOy9Tf0cUGA0hHNZsdndq2hu
7Mw/buXqs09zv0wiFNn0e2emklQaNocRrqfCjLxV6+8XesOAoifgA6EOFehK+vXwKS5SsQ6C0fFx
uBzZo3m09+fpzN+Vs3RczihFbeJNZ+depYwuR7FVKpyTAwXcSsb7d9U6G88u+jz36KmUXifrzL0S
ZelUpuRURm9OgoOHLXmFfZcP93voyJ3DScCRBbEW6QE/l2ISF7qUJ2doEyQqESf7otVuS4RaMpzX
pROI/YpSgHCPmYcPRuXCk/j7t/ttdg/SokGElPn94Ipf1yqCXqdVPRr4bNAvJxvD2Lk42x7crbxf
lg5A3jayt5BMEGGNQ5N/MA7mrisb9uwwfoW8fllOTBfeIH8ah5nxrMyfF48YRRVvDxfCYB80axp9
PsRofbzJRJ9sPK82VNvf//0USHV/lwLfH+N6Ez4Hot8c4lpYqnOVYMDSZIzkgssQUjCsjeKzd3oq
SKw3+Q7Ru3X/8sjAOTnZ1xPMyKvaHB7HFTbFKpujMUidS2QSP3MAWNvGPOXJEGTjAvsnNpXCGmCu
AsYnmmwFqWgz7sVcVdNh1YIsNw+jrYCtpmwNC0t+Dd8Y7dW5mRL6xvn6IoJ7b4KtGhoKW+zFbPGy
f8uiaadbgu/FBH8PvLpBxUJzJOuvMDiiDX7ZUWmlu9G0XA8myQtspuA93pG5OSINlchbqKKDVxrK
OPT0oBc7Cen8n3BwpYOrVQTqOonitrQTQ09mV8cG7x7/5wbj+Mcyusa81aMohhiPtDh7YK3KPFy0
PpqJbr4/D816FZt/v+8bw18upyGuAF7HCuHaciaU4lNVy4dkpV46hPSSW+tn400Tw5l8PM2FbNIo
pIFDzQzaai9eAiv0A1dNoMI0mYUdy+agnsaB7AWJMJGle8Kwr4bt6vTFO5Kek9CfIeXYVQNwDtOc
NrgHTp/muPIYsr/YHbfnccZMxhIm8+VlPpy9MRbevS351npKNKaheEPOZkebTKDNv2L6z/v0bPt5
+PCq4hNQGgMXZmHxOpnM7OeMTRyqH5SOduptHvWn7BUDlc/S/UQLdbnr6PzlWPZ/fx7EdT+3qfCk
peehHwygC+uwprGCGk126sdyfPjo8G/dtfZ8yRipcMe5s91+uBFUxAa4YWiTeJDi5fqg2p6Z2tr+
UXIe9xvv4WA/mJk1wfj575XR/7LXdyqJ2JvBiUGE80VA/nYGDtRKQ0vxvxvqUXvriLyJn1DoHdrN
yXcE/05D/VVV/roe2yYAOdJeTNd+/jLKRUqjxodNnDckzihWPvp3ALANXIaYZWlAlBSSaaabdWQq
RNgC4en6I4K2GiCYgNbusuL/wNRZlakDRtSdNsw9gwGKmiV/jUnmuLht5Sa6q2VuKjzS3aRDLz87
Goq9liGpUQKjFK2rhYWZMROPhHxW4t4cwT3pDKBtMb+YJ3HtVfK99qs/xH89Ozbj5LYRUM458vPZ
MTUdtpoUNQh7ySe3fevovQdzaUyBETgJJf6dHIsvKcyvCyJ7VeDLQ2sbXY1blEJPUdEMffK0Gmu+
e9OcHVOo+VR9BOxKFjsHBIcMYXk1ZlOYAi5vMBmbCc5CsIhJXuwBmx5xG48si9HTxSO25e/F9/W2
/7rBq+/+Eg8B3y6Kzy74FQXku9CEVjgYLjVvy1TZcHjl27cU33GKDiasvvFaLRb0Avakcet/j5Xb
os3DdOLOZ3GDE8gElG8CKhAeINgS/nxXtRpIQZmHzbadtPZbj5yumwnEGc7oezDgjbER10KCR40N
qRuvwZ/XGh2kRC8uQJ/n2hhgIYkpQbYt5IdcmR3TvVJ4aMgY7R+Jjsiql5b4GOlheHJEpEnM/DWC
fg+4O96Ld7yFffWWAn2N3DO6v6bx37YGSc9TRQGhpDxedsbSUoyXF9RrxsHsvhiZB4hZ7KuSsbk8
c+o6d17BDX4Lnwlml0L/66jYnfz8WZRQlrIBvSIgZIUwECI5Riex448JPjUGT+RHWOHm470y7P2e
2fvkld1xMBuukHhbaq/WYuHq/OHbf6/aW1sm4gI2MLpmQuquMMGLqIbF4cDSgH1vdnTMzxKOuPe4
sDdG1Tw+7QnHIb0XiY8/Hz9s0mGoqPTnFYX4W2ipY9XyZxcL7p8bzkP374e6YZOFxAfYFLI0uC8M
sZ+XE4/nY6plsI2RDxovhZFuJXM5etrS4Dkfx2m3Zmuw7UW325znXp+D4N7ZDG7YcP64g+s80a48
5mopcQfTnQxHnyQSjsi1v03cVbN+NgKT+AP17XP69HKczafZ9Cl327vQ8g2ADpcuegxMYPC1+YKy
vi36UK2iRDmG2DNxJpwkc9SRSfKkqB+X4XwUPSXC0T5TLQ/LD2LSanX391sAeeFnvt4R8ZjTIOwz
Hucefr4GPz+N0uDUtcsDIXwOvP1s0u7po4XHoY/zjSQSg609Jy5O/5900t5AMMLUbB9gLmKg6BTz
49vhQ9LtOHmtFeLszdzv/7oeMOXhK8pNDbFkZynZKofGLdvoUQnLE4YmeSyEe0vOKDVF+0hsfdNT
33W3+ZQdBQMke/TOlNYtPwIcP1yJ+ktyBO9AAmk5g3hKBsC6OY8HYz8x2/XIFdbxOKI9dGr46WuF
njLAsik2T28DVCuV4+t28qwR1mMXJM555Yc+VnqVv0cPUhXgIfa9wdqtlmcI9RaPWY00y1+Sa6G6
aMNzFrfLwVDba8XrgYD6XF5nTWIeBq+hNO4YOOV3zuCbV+V1KvTaCIv5tn6+UMRTkNgOOSFvFtEi
nXc2EtC13IzvfMA3P5/vF+qrj28rtzyXuc9Z72+f5N0Ln4hu4OdGR4rTaGJvjXRKcnhkzDrTNCfQ
afET+/wslvcoL31Jcb1++9wshd8Z65vrXevSXcJRe0Ljf0TWgIRyGMyTcKH6XLCp7rg1fCn4/7rY
VUFVnOqhFB5gCFbd0Cr0RayljjQQ3Kx+U2vonwIKlELGBWEf4OkS6SkZk74dkbJ1yicDmQg6f2Q2
sdfVohcrhKgGB69t9sJpiL0sgxXisVQcScNo6GnS4akWatMnaE7nsxxWxVOH2eS5w6eM6K0DI/iR
NJeZvQuDhG9KnA30YNyzKktfeEkDdMIY2qspbNomutPefXWLv38IRmFEt/Ro7tWRJDRRIp596QuU
wEjNJth+vGRSB6wTLUgJrOwdOpEBU+TapZZZJ+4Y6oA8Id1z+bJ0xmMiMYzngWJI7wRklqSAMNjq
niDRSsYptBehh7CTEfBTCjz0b1pP8/m9FINbLSrSe0pj4obRdWtXz1Aqp+Mhx0QUCCweDwi/SS2s
mF+rqWYCJQCiQneT0YhdGFfVxt/77tfpdv0DQp/hBgi76HViPz8eTsZRUYigOk+KEe13zDYDYzkO
l+jVyFTTTddcYAXRO6r1p69xfkws6EMPxZ3S4oY+oH90vGmR9RFQcz38z9RcqdMoiFbtA9CKRMLI
UwshcaOXk8tj+HJcyQdT3neQxRszmhBq6kmNKeIBBwkVt+G5IhjDdHvajWQrhqtg+cvqZIi6qUVe
RRLkxW4938eq1QgTq3rUQZbJrXsud+nZOj8eH1OfqIV7Phw3jrQfz3S1A2IddhHDM9NaLTca52CE
mxMTB9QJ0AgGy2wqwVTqC6meoglz+1UzSW9GGhh7iLAeWkd2Tla7OrAiNyeviu+8+hsb1o+76xHH
b9tmcjrGTSdH+vLYh5ebBYyHDAj7OFdRtx2jOz3gb7oW73dE9C2Wglgff7UC366mJFoXXZSqmRVD
kC3CAs0gd8rG1Iv9nRV9AymF6Y9nni7Kap+N9/O5jmKehucWSKVXuexOi2g6juz1u+u+1oSlGGbA
MUCG03+h075RH3Nl7E7JWhUwF7o6iIaneKQeZOpjiANmjeSjMHyTIFTnYDPlG40bEVT5o4/zKs1H
hIlrUEd4SrF9eau9e4jxLZD/x91cDXai6iTnldBpW/hbT5iLLN9EpD7ZXCkhzbiRe1mR1UgsqIb5
VWY9AhBdphsE5HJn/PPth7/fyg2aeT9wQORPZ6OzT19tcv4hP6VBzlshZOtFM3ZLtPSxE1uJbIw/
+G9rdWisZOvdNswKMf2gb2DGn0EvjNUG/Q3d2/lu2K9wRxKOQri4I0a8HnwFOVGNna71XVbf3s1P
Run0/sY48kB4juAdmcrCwBSbHGKcqB7aaeaY3M5DOMfi/Hn69PcvdGvx9FwYyB39nPya63BK4lZq
2gJee7VHOFvhvgbHSrNP8Q54Bsj278vd4gBAXuujenDnRN9+tTmdculcCucEXbs+J7HmODwSr/U4
0HYlgquCWBqYY0OmVmJuK8prB2mtxGMpF+/cx60ZG/fBSAO2TR9hcbUNaQHCe/nEwphWGLl1Dvvk
8mCMt/Fm3AvXXXtGMvPMXpiWV8aGxXDANmi/XzmW//5FbrX9fYpFn38KHDi6NmYVfSQkdTiIH9NZ
shcIWz2P1cfQJH77SDkFrF5Ogkff6RTDpz6YkYvOtG8+ALEndYwWbXjPGuPr5L86nBm1oFnq6wP5
V6qSqhVDGVsuuJ3vEoYH+2KvZm519M6idWCSGo81fMIEU9jJiVFQjmkoVYxgX2Vm0WH5Zl7we/EN
KfLITztnTnmwYDprkZPhwJ+TqONEiVUPPCYKw5Gjo14OveIyzslgpd7Tl602Hp1cf2hVmsEYooI6
mLupNAnaKYrQdlnoBj/GUJycP8vACcgqdGtxXapWeLY0QpGTqZAsC2V5OU017NhzcxSb2ri7pzsS
b50tClQldn2sAbSvf/7tbGnzRjskIvAiLmQmGs730h5ZveZhsGA4Yz4GTnZCXfr3crnhENLTUznQ
+uEwKMXVbl+eu6YslAOqkJf6aZdM3w4mxF3c/LbjZrx1V8/NyJwRPbWJnIBlG9um909Y39k1bkFo
JL7wHescq/R2V59PfmqZIRTN4ZHIF1t9Ct9lM96k1JBT0b1YB6c7GMX4iHIZibUDA7me3huxfBlm
Xa9SGBUUboRFjKC5/zxwg+rA/LvKuuVQsirB0YJpoDrSyDpBTMPoKTNPDynI3nMhjhXfEt/OZF/7
VgOXAf/nC5ad53w8SpwGu1AsG0cXIxt4g3bdFk6QPMXpSyx5ejbtNJRsbu6bI7Wv6KKBJUhW72b4
KMH09I1InkXiIicpezQ5Sw7h7ZU4VeOtfh6LuXNozbDGT7yYyBn7iCWJ9iVaVtpsVN0pdL5QsF8/
B7gzo9o+POXazwajZNFPSybaGTRyQItkjvSOmi9MbGWsGbADJiCXVn/ityZRekphFOutG4RWvJcc
FYVOBGOtFIzzdJUAkScrPhxTI/wNGoV51z61bxX/ut3+4/r28Qy641mp+9uF7kbe68SppsO1bGRj
H4enezqbWxUxlApyLkVoMOhsfl6sPdW+P1K6bumLkzxyy8EMK4g8sf/+NG9BDwwZ/nOZrzPn2zOJ
0SXrUA9e0NXMfVe3V6RQ9sjDne7z1iwTf3W5Hy1Sav4i9IRJxkeBnvVRMjPVDPqYkxQa20PljZaH
zbExgyUOifde2Zejyq9X9u2yVzuPdDk1p7wTuiV2NOU4fq0vVkjfigQU48OLHXz4o6despBaJeLh
Dk83bk2O3VNiB8ni0E50UjFeq8zI38R149sZLJ1PemA/NUMcYCUkx0cgIt24tA72JKN4m45mCXvK
xRBfAb7AqBIcky09mmaJeSk97cJ81BQLJ3Y11pHsHt7+fqPKjak9KiKBSQ6gMNLPq0cOjufsVImn
w+PQiKYi8xzFECAQmUTNDMyIPWRAuZYukUuQ5GRGHMzGwO4qQ8XsZH9erGKiaDrT9zimGaBN2jcy
gM8f7ds/1aXLNC+e9q9wcvPp4F3uoLujW6fT91u/2h6Hg0oOjvHg9NgzSPNxay9Hbo1G8Gg1L0hQ
sHWwCDh18Jc6jjVHfD4YQx2heDUeMul7EdyOYdVxAwxuyYbiylvfSuxuXJhn40MzK1s05dllc4If
xlGn003WD8WuR0xPFPd00i+QaTh4bVdYDZ6kzcH6+hbs0wwe9bMwcgJCZY8ug/8lzXFsH/CCwyzn
zo8AnnBjm9EEmjKaI5RJX93Kt0/yGGV1VrbtAdH8gIREQkMNzALDjTr2ZwmjSmdQWsOKemI5Gtna
i4gOHDt83mCyILF5UrHSXI6GaI4h3RoX/GnoySvNrVfqJpqIKORD/Prbjfxy3qnbVjUxEzmUzsm9
LIa9GKBPu4mXJG7geKk6MNACfq/2/QgFkI+0GuIuiLOxpxrp82F2mQnTEQeJORz789GzOi1WoV1Y
gifMBuN4Wv8PZ2fapCqTre1fRAQgKn5NZhXncqgvhlUq4IQjqL/+vbL6PdFVaGzinO7o7t372bUT
ksyVK9e6h+6jpXVRfPnQule7MXognwEZBh2DqnVY3brb7uVrEzw66SeQgU7eaQw3uVXv7e4YcqZ7
C3NuSx0p9PC/TB+El9qqBxmGuxdL/6ws42bDQ+dgUkPTCO5QXhKy3mEQkYdCF5R0AS58Efr1jJ6x
ejtXNYw6cxQvELX7GqFpdm3RiheyA+rAVPGtfpns5hs1LZSbZAUa3ZcaV47CBXBf00/7a35NPxrD
pIPpxuWDWrm3CVV/t8pcdEqnWmtvaZ3dpPpJyfbrOInaae9KYZG6ca0Vh/NBGa/2/aIE9khZAmlH
LG7+HkdH4uijeiCFi9ZHLh9T2RruphINulIGo9HNGwUDT8dHlIlpV7yOdevWF2DE12Y5J+Jd4xU8
HsZQaKOaOlWEvw+zrR1idb5Tcurl1DGtrZeBPgOnHtMQKKODvty64A5IHAK3X3l2NYpf43J+Pp8H
LVVHW0RHwwqM0NEpRHC4j79PoDiryOupQ4+CaOfjAxFWSGAsCQvjCbBaVn4Vw1bpfVzGwd+nWvGR
CiH+dtjGyjOr3EYRyiSjcOtQHAhXXbMTqmF3wKV8sDrZnUGnbx0/bvZRLJtXbNEPXj34XyuwFx+l
ELLpQ2nnemL8kAZ/qrFba1JtqpTyS7uPctm/vjXfnGoVtZFi/r6rn54NdXd88CHYi59fAUtu8O14
HWfONozsMjMWo1j2+8+7/XfAwjI7q/VtI9+a+Shv3tYGOmRn+7CHXXXx9s3kU+f0aZvr+7Leunh3
xG8guZzbZ6V9PXP/8xuf6bWZNTXV0frmTTzJaltnD56ZMbjXPTCxh6ABG+5oo8IKchXSNKKcNbQq
qt4zC+t2qRpAsWpSfJvCDt7NCXK34+kxGrvu10ggzIguofXhW0uzFNz0Exv/9a0KtfJ4nl2eODbc
Rqb3lYlRt4VWGL2Fih2JfRtvaMu5gpHoNA/9Ms34F7x+8T0LiXN+r+nbvIpFjR2yTTU26eoqPAGw
K2/1SzsScqu9vihBEdQc+ofFXpaW3PY0g3NNNgX2wob/Q0vARW9/b3FMyFPig8vs/qssS3j/Nf87
rryr/EoS0B9Xt1l01yjdug/nc+8HqBLBIdbBWsCBKLk7v1QAfyaVWxrIJBN9vJ8S2a/hKmg7Kql2
kkHw4hD+gQp9UVmBYRoEeAvcZgYrWPQ8ZnrWhkM65B6/bizXh7C/LJOieuGT/udhqioFa3k8Filx
802aKpcdMedhdbs7OBBfc/Q2R5Eje0B+52hNW3PRX4+bZYH3BYv0MzKkMqOBRqCUxP4767mBTdQz
YdZb2ECnlGZxw4KgcheDO4oLArnPUb3lIhFFGe406uCcMFxH3SUnMgrAt1a/3yrrBr0Qv4qPVFgI
Ua4ptBAyHilzyRVYC+7B7vJRIjEafR2XBztnG+BoNljhFQVtpt4ETDyMgDYOMw9fMwNmXs8bmL3V
YO56+MbFAn0O33KgOGl9z/xRLsVGrn/PvXtZd/ZtiP01oYVUp7rVLpWk+lBHiFugHmalOzEdb9d7
gTRkVVAL8FypvKXR3hqk1kAcWpMdc2tCvFR3Vrt9aeNf4TnQsfA+Fk2AaGUyje9XGyYb2EGCSMT6
4+83f9ZvG+14VdXRhVYofZLup2wO8KmxePVkS8CpUK/i+LH/fZF7u8N/jVtYa7tEqZ2OKtgeKMT2
M4iczDoF+IsE/x7mhWD6nwX03/crLKBjHON+l8sI1iK/MSwXQPoPHCBIvcFAo64/cayzgOt79mJn
rdhwxvt2Wdj+2bTFQColGJC6hwBGjfvvNB8bx+R0eF4fqAnaYR0ALJFbfPe8GwgyOqu279ec5b9f
/e1RgQAsgrXENKg9hVevHc/HKL8z5jQcQTALPA8ildUZrlvLsvd7qbzKaZbLRxqmy18UPufcjHaG
Lp3TsI93N2gIspq9tuXHW9LEZcnx8FLrlKOZGv1hmDjSFKswGuDu46la4c3sqWYHhMaBZ7a1To8G
zbCvHSyJfyubzLfREVlbIMK0wtkuhUEfeuNZz3cc+vCy0ALc89931m4QfNbZMXe2c0xnfmeFm263
H9nLaeK0jjaCn8js0fJ1G532dW6HyxZ32m5LhTb/qViei8vb1J9GbgsvmpwoukHQeZR+dJfrVnfQ
wxZ364nccm9iWg9Gse0uGyTfaDM5gzYaEgKaPqVFEvXw6qfWaqB6ZO3T7nhZYV44PLiY1qERxh4P
4sQfyzqPTnmjFay+VmgrEkurYgDlG5Irfr74/t0sxc8drq0edCvvs1txn7hGbv0vVhBgtAy3iIy+
i2lzb/cy3qxflUXMpkrB0I78nT0YiNsM07q79a35Y1KjK+XNwaHV08T4Fgmwa/bnyoBr95xWpxUb
OBdh/UtqfofhNFhJlO7FGlXdC1PsTxtMDLWMu/21tz5Rh7wJZN4x+bFVrD8jpmWsiNDHDKENQHx6
tFnaGr+LAbQYPBzNBkDtf2r0klTr4aioA0/pn6ArqVo5jBULmhHD9KeDrwe/UiwMC5wndCOtd2in
Yny3K21cnS1cMh8WOHYcUcRoAt1DfCbiG/cT+f9bT7diS1/jUGItP2NnaVix1e4MpN5AeyMGO4gN
dBMRW7W7/CWg++G4hGvTA6Rif2Faa6vB3eqZoocSq9OXkzq3TdaX5046d7EiYDDjE+9kX2xgnt7F
7lypKCfw0rvt9mAwWYUcKJyDe+8mPj0PkaRlKgZe2McpSWxE/xNndvLgMITXIsZhl0u3s2kb5Ki1
Zutr7nTdccw62ni1EAP3M4x3synVnBIn8l3eXWFusP2mje1PW19e0AopXjuGxWRzfPGznyPIPF6H
R2amfda3NT1Rc5qStFiQsYk+kWh1u6z+nYURtGJZO9EcgMvKRdjCZdEe4yXFJe6GQo2F4AOd6Iq/
CmN7OkIIgbkD/FwjC7rTFwz4X9DadRa/VSMfnUYipKhHgfzOaBJUnrtRz907TmQNOiOn37Fq7oez
7g09a5Xbg6r4QgBL2KL9FQkxwzmeX6WWN1JdKC/Ol5h70Nvtle0NXEENsdV37VZwF0xlbPmJWPJV
l6ozc51g9mNZ3Q4GIT/fHGTANQKFL2MIUMnghT9Zuv5yfA+SVsUeHAUMDMd9ip8VfWLBr3qDGsw/
PKw/gvwz4ANa3gBdaKHaOw8haKXXTllXm2EmFpsmCoEiPPVjLDE/R8zfbGvnti5Gml9pJU5753zk
glaPFMWfDZtjCyIl/YK7u5a3E6qLCo83WawpkQELpsglFlQ7g04P5Qyv92SSvY8nhWvqt9b6u+Mj
P9kcpJ43XLMGnR23qFx0mOheLCbNPjqsbgcUgbMZanQJvsA/b5isrDWj8egAsRoMKLafBbPRSWkh
oHNMIFBspFiwyWAmpxtWJmViO3WWNYeL0sHClGvanzxZK+0OcoUsoCP9qq1YszY8ScITSbCABQUL
8SqCb4Q8MMxqQMCb5YIq54aWG4Zv1PMIeBWxa3+MLWvMBrDx6RCzlgVl068G27GTg63xZ0fL++aD
gciY+J0BHdLBN5WWFt6a4uIe+Ig7CbcZKlYV5O/a4BXWYBf31nfmLEiFTwGn9/BE2JS9nIZdZejF
eJxbHfnUMwkLX38s3fXcUdy16TS/Z4OLtZoRnmuiifq10xkSeZyPpzXojRrICi/mvNBJTDLk2q3v
jzMh21ocEN5orVMM0FgSDN5udlAmAJ3FNx3ONmLlcA+wQ0i5dmemsEJ6s0ywAiaqCNrHVW0WE6g/
KHnLiyqoF79DB9A2O7N1RXQbwWfL4g86iTs5fTw7bW+yGJAhj7nKdz6l41kqWg2xVMQ0l2Cl5og9
MWceJfO2647GAMKo/1Cu8KcJNCXI4P7ZFztK6c6aVjl5q+isiKrBg1/0m30Ko9SWhGe4gddU7Wlr
tlg3easOT9yeIVC1cZ9kY14TPwfR2TXnLOI9p+qNBShm686wmdgXjpQR8c2mQmlHbs7D4D0v+KR9
HmdF/ZtgwRX1KD5wRuj0B+3ZaCGc5QJtLwGU+mGfP3hj28GPsOl0T2Fbrmb85Si0ALELFq78WVgV
yzbflunqUyAXVCc9b9EaxWK6SGi/5b7fjO1Fe71i0MyXx+GqqVgzvumwp9gTd1Rj8iIx+YztyV14
sd0+WHweYaHk3BQu4epDtN3Baug5izakpmnA8XEUbSlyFot+xRr1oH9gKM5CDMcNIbXaL3bFG96Q
puDLwIqkFIc33xUviD0hejaz2jM/txYmuuIUJnM0/vngW3ISdtrEH7d3ArV7LhOWz3ari6/+sir6
R3kZmX2DORadLX9UYdvldk91+NkFzKxPN5/CyQOK4R3GyBOQqJ6hx4jb14lP3wICePaMzvImbhaX
LUAZw6sYVcVoTwxNWNARi40ufCr9LFmSzhEUrjc5O12sqEEV3sVkzZhnB0TukVe3M7oUF5o3NY46
lpDFHos9jiQRRoSmgWIdsaRRg2/Og8Vw9eH0IW5a7H2bHMpfDdkcO2/YSlygfyd71RuO0fcg6gNa
F4SJ6YHVu0Db2B7OHVWkNIZYGZ31g+Ut/9HBqojPBmVPET4GdAHcQdM/W2K47sH3bctdZm2tWUD6
PokEcdJmmQydGJymPushVs3RvKhvhNUk7qw7fZOV07AXft9q95p9tnvdnu7kmra4T8toxV/M4Zaw
UBAfYmO22+vvZoAmrZ14DjjFKs9FqTVm6dK3Et8P4ffQPfkaeO3hwWrF5GHHL4ewdOdP7MC02Ter
+bSaGyvzjoR5azL6+nZWzf64Kf+GuKsQWe6+yFvY95g8D+I+xPNOfxqzXUaeyyqVoCfrK+UhWbSz
WJAzrh3L848EpPVCPjAPSdCc0Uedsh9pJDXbfbwFfHkmb8UX/HDOij0nZV0wD6Rs1ng5uvufn5x0
jZktb2AQzgHnBjtyIvuBAp519RQ6YawCT0SuPljqnBPH0otYXWbpxYvY7yy+cCVPquCTbznF5enn
dEg+U3PClh2Mv/zPr9lIUi2tz509Q3YCkg9WSK2BdffJKGydWSFT2FodcGjWWjicHhXngYUEC8tP
OPqIPLSlgJsQkFYzVazabON/30J+FKVfnp76jMTH4j5VVJw+6JX5JrtRoZFMpE/kQ4KN6wYnpv0z
nLbQauO3KZBQFER5gZxoBFOhy8yznu9+EGxU0YMs5NS9p7Ogao5v0bBfydlcrP+LxS6I7DXIv3HJ
VfT9he3XcxdqzbcD0CbFpMugh1MKl18IjVc6akA0xDcGjGFJQa90vEI1+HpSk+upwq2feZJ+F6Mg
4Ku1Z8gUNbkrlNZJ3xV6QJ5XpXi9arzU7LJLHTzzhe+yZWHboSS3auzpzRCdjI4HZs3fdofW3m1i
O1JWSXlpXsnb8O/Bjb+1BWX7uO8PVwanyiR7BzTyuNAdKJDd0Bfn1+LaGqCGREGc6N9srtlvgLg/
h6QmO6vkbv62lvr7aQotk41WjytICcu+It6tFBHxPNn2uToqnaCBZtM+HIiG8y3rXDSVMEwCctqn
wKTVnVbJspMvXtwttDaxokHwW0om/J0YPVMTeklUUqdBCbbnbdkM1QiUM/6jdFmY81x/VrNr46CO
xqH92cV/nBOIjPfbaVd/CpAH2bEpk8HS5TZ5eaFfoxbm9nJUK4/7QVFZ1nYXrvCIwmeAkKc3oY6J
8BjSd8MhqPwdR2JJ6HkRy/lZZb/GLmzhSD8d8wfkFrqSUixHcSqdCjWHbWja3wusUzsHygd00xX3
3zHvhdVTHLjwFdPb/nFQMmLHmNpSMEjCAedTX+Z4ot3wOtyK25y3P4DcVrnt29udDQ0ODBGmb3zs
v2tof308Ntv5XLYGprIo7obdEcgLetEe1RtpyjH7oE8+zP01jPV/v7ouv+fL9/41eKHPZCgnY5tu
+N6yMzui+kPJhobsxKFgKf22lhd/HJexEN+v7V+jFmqVeXQ6GmnjSfOFmzbdtP/YQnh1vKNo94DI
7qP/UtaIfoEF/HxmhOyqiCDo0j3p70SjrlC97qsI4xpUBPRmyqVe1iSeMpMc9Gr25MadrOo5FuIq
Q4tsvLUc/3u6X4CcxUcofOu8npq325VHaFEr5tQITtZo23Jh264yjg/GTm0uIDILHPo6n6C/Lome
uhzi9Yv/dxYKX3y7PZibeB/T71B8zq6nG2K0FnSRUsHm4iomuT3jomMN6WKUwZ5/2KX/Grvw3etR
DIg0OauwT8Ov+7CBLjjgGDEQR3/iTTrJCMAMJCh10lfgrmw8vLj//QG0d8kZYjz/swYaxWaEYt6e
xhb87l5EA9CjSEED4Npxo49stSSEvzuoMGzE8uL/R/FCMDXyZJ4nDzZXKwT1/6k7XwcbOxJS79HJ
AnLunR2KWrPZXDQpwgi2W+T2fdnyK/vob7b5nycpLP39vZZc68eN7OmalBS7ijCcgGUfeEffA/F+
cvdcDriILsuAi+862VLvCw9y/v2KXVb0O6LK6kXu9Y0N0GxE0ugwZJMPzYCUHUo+8ZsFzoCS6g++
HtnmwiLbaelte5RK52xzewS0VfCRyQOGfmkSWIQKsp1/D/UDJfzV1U32dxOnsSt7KaRAG6ThCh1I
Ac9GOjT2+5uy1OftZAKnAlIBEFRajPwNYWkj2eSbOYLbGL053CTCr5+0k0szIgESi9C3y5bOmxRH
J8NpwDPCdI/B/w55ueTHx/PG8ZQ63Kc+NRvf1kGtzRGByT2NUL9Phlcm12DIBVmIFPBl4IqgTGBw
KBYuUdUtraXj1WTr0JOdtuI2SSeFcK5HSMFRSHz6IDDS6WQwiIeyD0TQfoi1Eqw/ds5wmHQpJkWs
5pL4/X7+fz1WYTLMA2651QuPNbXR+AhJ+jksSXvbbavZ7JeLd7xrLrKKq2QFaIjAVSzMw93cHSr7
KrM/fnA3pn/K/v1krY2qVAcoGffmLmcmObcq8IRw4JJ3QA/YpdePt9/j13MUXrzRyLOzkf+s9Gk3
7Kof8r6Dk5NjEbw+pMgx0cvvl6SE785L7KNkD66uozJf3MtZXj1l9R2GrTYBlFThvtQomHw/O9Sq
jC6FXJjWTcte+9zk6ULYG273pVsAmFphNbLwQeyR6Kv4YqDfUDi2q0f1cY8iDbXUk73P9xA72/to
qkd3ZBJBLaQrfQcr4Ni61v3509fmI5PPE4/UjXeIM/HI4CGMqtpDaClyh9VJorfSau+4DU/HxdZo
KY/hHocmuKgGKginwFDaW0Tirq07BgrX5jkdzfetSmVSv4ZztV+ZL56P4fnkPZJxVllUN65++b5h
TH2cKlr7tndStHdy95k4B9XdnJ0T7ik4IG0sfePtal7j5Gpp66TfhVZ1b1ePLprav9z8yj7gz8xv
wfPhpOgc2NsNBrjt/SnM0l5+CWoNLzn2DTPI4rCiBrraeSj24emd83Cej2vZqmZ0G2gKpE5920yl
FnmgVv1M9wCtiyRq7eLgqrceWXO+d7dbV4maz6gZ5V507N7RW9eEaY4gTdZQpj7WZ5E+eajuNpKP
m8Y9HnWrreaZH9uHa0tDPr+WhrXkg79LpzxuBBtOtZ2NspihepoeMth501O0iWllt0B5TBt5H9eu
2q4bpf166vET223/abafqfXY90/aYH9szs0Zv2nUQ3PXzxElq43ixqDkbJLx+XdYkwuphicVLnh0
lgEn/A2m22fdTHbqxWzl54qrPAwnqaBqsmGN6M1bXHPr5tXRkTIQyuFT3w+MxtO7nsaGesYN+xI0
dFZbWjsMjEt4vZe48/xgbwrPJtGZOrGGZ4QJ9/fZ8tvzucs5BlqpoYLmxxLjcPTvuWIbrIa5h4y1
ndV1EbHO4wj/xLyKyIXunepxeKxatUMz2a2P+gFxCgxJWYHavJ/vVw3jIRSVjZocRaprQtfa+n2S
Pnt1bSvUoVpxzln7fBzXd95O6WQP/1FZnfdOVIOceBK3xtZLDt1cbwwO22Ye9a7HFOBK5mFtBdL8
5G3Nwf6EuG4q7TEhCMRe+tDEuUFbDJ6PeYJSwLd+PIKSD/kmIkA/MqX3BUhKPuffydpcT417pCd1
aQ20oaD8eLqYBVnm7YGc1sfhYl12g3m00M1Au39oSX//MJ0ajDolLwuRcskUPhuSBGYNUlYVqeWf
EPorB1Ev51qm67Ha1hLV2W+eTsbeVlV/u8HIGtexLHfr6iS6h9G2J8MP/XcpwGvP9QhasEmxHsG+
+TW3MePuHmv6RkSNVZ7Vm/MYaNjhgfMx3qY3qLG97AbO4KG011vd6FSvZnd3B12SHD6vmnuoV8vm
uJi0wsEgT8fAD50YGXgLm0W5zm8xitYYDp0f1uYSwkWxlFrk7raj7ZFN2zO1lRl5J5WFdOjvaqmr
5M1rmU1E/eVTIyYGfwiXU/6Fp2HhCL7W69taXjW2IyRj85rb+MbmBMaUW9vbNh3bw1w0wD749W07
vIztKcZ2oTJMx9XuptElfO8XrcxYzR8/agfm6m4suH0Ej+PCrIjBoU6DANUhJfHhNurV5Vnp3a3m
3TqPHUvNxKUWbBXLQA6cwn9Mo+phimSqjiLUTTqNZ9BAb+SEAjlMoG6t6t/Ozj2yCB/XMi3F1yNQ
Csmxzg1c0ODy/mB9fy2z7ZXQ8Lw98hFKis0K7GXaAdxe581rezNShjj6uYmDyZN9Rq5TB/VwI18z
PSmyf29tm/B5EZi60H1rIChYDx/uAuuvFpHCReJG7CgV1/nPBvXdc4cmVD8aJSPJWM/Gw7SFuSwZ
Bg1bfNj/vZFfCiAIovNCFLs1DXalUXyvU/Ks78Cvb0hvUd0FmbHDJQBYvFX3T9a9ldNp7Rlds9vw
VFgZm/DeA3q8PMm+0b+f5AWU//MklIGQkUPySiuus/r9do61zIw6Gp6kdVdNayLeiEse1Ctd4/Dx
jPqbw8PNTpinfPx76B9s2J8YIidBwpzkuJgRFJZ43FAO5/OxqvWV4X5xRiF5WKdpl1vnb920Nk/3
ebNMrAxVLzvBzLJOc6tRsRMVO+zWHXQNRHZgreF9eZzq4f4q1Lr84R2dGg2PCeeEjOzObtzd21k8
d+49dpTYzgf5Z7q1UXZRbm5+tXdoxvzEGRXISObcn/b55BxY7al1y4hrdgOLPF2kUmUf11h1skXb
dVQZIHSA8mnNsFU6phAdT+4FPx7FvSCqG1u7C5zG+0I/iOPWSaFvAaeBEbmxth+1dgZX9Xs3OC/Q
vkZSRj972eemjxOJQUOprNKmyTl8mWMuMtLqAMW7YpxO5nH1fJeci4dslGfcYegCU/Nwb/RZ//09
X9JmuZQocBG42LBcHQqFh4Yyr19qmZF2dWSsUeqsjmp34scDupfd2PW3defMNsaOx1Hv7kUJnokL
GjRjXp4Pb4duI+rgG/8MKZ07x9Ofc5J4h8iv6u6lbm8f7Uh34P+djZLn1l6uOz8PXtEhyACUhmJd
ABQ+9zcj32S1tDvfL5XGHG/r5fY4jpFZuV9mB7YDlwSR70F0wr7TG1YVS9M8GqZZ91lF7yPZO+cL
DdZ9VaQEF6RXdIXI0QCUlCZhnZS2dhwkesV5Jgc7PZ3JKrcdrbqzonhuV+8083XObDJSuO23xuCS
fGvZA/dOVTzIUHWTNne6VM8HzwR1eFISLK3r2BabYlf1j+k01TTMvZD5quMRiGdHbO8a9rk2Uy6g
rmrdbbbWNp18ju/XzU5V5CnjTj3L8NEEqldzlKS3v+sC4vHtKhp3f4NSChplmulE0JXj4eacWvnO
rcGTbzzprtxa2PhZxnNj38jcK3suxQZsfIw6zxupNhxZmXEMqjsn0ZY3UvPcXF7Oo4dBW5gU+IG+
YxwvL7uNuzMPH0q8SmoIdSYPSz8lneiEPUPj5sYVS9dgnF2P1lUFSBSvzpWJUZtm0UqxaygQ19TY
O0Le2Ch0Uxup/YxT95g0b9lGQHiyYo1uOqqK6fDwjC0lhminDfeVMm3bl3u5XDd1oPX0xjib0Lz/
m47t508910yoLa3QDuFSobbkffcQsKT/KKvJJUmXVqwxFcYryuhVt+Yxa8SMVxGhrTquCJCPaKOD
a5XVmF7UTORQ3P3ZyJxO5Heyovnr4FX2l8sxOleSblzzD9WNIAo3Nq72aO+rrVwL7+TU596N6gDq
QhxWi3ml+Yiah5s3V50UA3bcRQ9uBSelenBEfi5JxOX5MY+Xpj5Jk4/94dG5pxzDlXaG4/FWCQ/R
iA943VYwNC494+R3KAZBtCUo6XD9gQNQOGh2Fy3VDhs4NCenNUULPhhcYD1Y1nB9oWlq/zsMvsCT
mTpTxykOKqhBAcss3GiOVcWop5edXBVIrsQWJYua/VN6TGwkDv892ktHmJYkOXiNgiCjoQxRGO2a
6bfH5WLc4TYADRxR7Ay8jFZ4pwmDZROWNWWNYvGxOJ7MW38tjMfFVCrzpMF4V7f1nJ6c3KI+RD/0
6zNJrBDh9FCMBhMwG9sAtwmnLe3YauKOgVCzGTvDktl+k0nx/iQv0s2oCnigcOicpby+euT9x1Ux
3stqTUiZWwR1gFVUutsdCr5I2thlBd/3E18H8o7ePjfroj1aeuAqE5nVOynclOZ0N1it6CdQEhxC
JCwltckj6O8S5jX5vvBL0ZeqF0MN94RTFF3qGUjhiqv5h9nBTZpbwDaGc+ojwYA96cXdBtU+GFFq
kpF9Bn+o4OyzPvd1EGDtXucK73nuVEiJIcJbKjjI0rT27eKgzcFOQ9QVus3fxXFvRE99fq3LxRi6
AJAtY4YSkxBty6KpR3ZXthzfbDbm5deIhTj1PFGTb+zkcgynXIsweJBl/tx+2AsIXP/eay+tvJ+1
bxqQHWp03V/cmrRNPUvSBmtt2pJMKsMaAbWjIEpmMIJM1PO4MFw7i3lriLj/cuMtSydYvs7LMvj1
BIXdXkXvKj/sWXRTgstJRK2vC8cOVJqOU0ET3fdLjpwXfsfPK1NyoDij4ohQZG9G6lG/mHfmN5Qc
mq8tQPNAzE7t9gSBIkt2jcrADW9OVT7pryELESa6aVvNQICRT+peBACL/QfAivZcfLCV/b6/n5Q0
G17ac/95SWjb1MggqdYK5/jGyA1cYuYZSfK8qYnBN6gDDfjY/7orJQeCAQvVAtlBOCWF2kI2V66H
uyFfjf0Bymlg2r2exw5xfLbjulW2Xt5uDzIUCHcGHmeoUP3dkLV8vr8d52Y2MqhUQiCouyerAay3
hQmJmLvHyaSmixMUISXAFKHsfd8kLFUcqfiWXD4qcJUKwz/J4mqJHB75SagD2zta5A367kxwxcHt
xj16jd7jq/TAfxeHfo9bmOfbXE+i051oCSMN2FgqOQimCxjn3wHhRVlZfk9ZWqUex/6gLvd3euvH
zNxfYc2OsL1ZtGIQy1WYD3snaebhDU0GsEl3x0RuxEbrUIqOAHi8ARfHtKK7s0ove3L3/40OP7yh
CqQodNY4Lf4+zoG8t6GY1RwL5Kud+OCFWw1n0v5GjgE4ZJlY9pvFBaKByhR5jvy4jcLR24gjKgcV
NUWVqtY/BAb3lN4TYglQe4+svZk5NTdaXse6ncHf+PfUlw5eiBLIPKvXbfrU2UqIHFuk3itj5Dkk
PXSEWmVmym/ioHxXVNyQ+UWy/Aer9ivtqV+exjN/qHK4qduA5xYE9ME8R8wWHPjrsnPtTXYh0SLM
LNINmlkt3tuVTT6n7MV49hRyzmhnwwsgqwNOThJll6X7b7Kov8MVNup+nxj1c/qQr+fCAOIu8xTz
HhiJb9Fu6qzarTsk1vugYf/9Hd9E+78jF7bQ/TF/6LtYTixWqA3RDQNgKaCAcU4Ak7OmSlG2aV+D
AyPWkJ1HDlYy+gq3ASPZb2RKoRMcwmwIXzEejjw+JSAYX59gA8Dn/L+8JErR9M+lNmix0mXSX6pV
NvIlw9BFd13ShogO8oNiVgJMtV9ajdHlBigGA+48oAMRFaK7UtidEdXj00aXnzQMq+6+M/e63A7g
Xg0Mu+c410Xz5Ppr0Hxg5v/9utq7OPRr6CK7/p4fK9qppqUjxc9s3bp1LlaGA+PReaD+Zfhxs0wh
23gtc9GEkKZRWMwzzT8KxL+2p3qt55l2IPG8Wa3pFl1k0JnkZvfWiALcJ+uYbuBHNSKPgBLUazs7
mtfOEJXU1sHLW/nX+hyuc2FAgPJLZ+M1Z8NNAL0gnWsK3gKqTO1/PVvyqMxT5XbOR2Olexxp7WAn
kH8H4qeXrWz5NxU/eY2KBNgfUhlYpH9HOpn3fHfPWGYIfoZhDSIW/fKVDFJwRmD3D8sa9G8OeNJC
hpKitzVGLMSNKzo75xvGl6OpG7qQqrKJMQMZIIkkkV3vxR8lK+v1Jv93vEK0SNV9UtPTK4uaOxcU
WYkeYzFbH0Muect/D/Y2BnO61wnD1KiJFn+n85o/Dhf1ymBjiRfsbsgjwJvDHLc+EvgRfll95wUk
R3cWfUcgNtiHAiMqNvy3yv+8nT2td+HCXhayWNFb7Vr3/rcz61RltMCyOAekVvKy785TMl9Z7Plx
5Cj2YTV1l1yMhC8pX1a15h4gH27QEuvQkcC8kpz73YH6Z7xCeNKP1Uft9rjJL+l2ubEPzqrwyIUl
BDDqHqyGvfw/BaY/gxY2CP5ERz1taDv8Pczms12xK/T2EysJbrbmpC4V19I8Ra7Iv3sSO9gGhXcs
YFAGqxWuxNlxf4kSZZePzt/bcc37QnrXO/gn27Sdeqj1nxYiMvBjTvv/fRDGHqgCUoweJqtKLSSD
+nOX1UyuNqPWOagYMKIj8b0NMDSJLO0DxErJB33BUZMLG0i4In6mUYihevh3t1Svh+OVZmY0Mg+d
m9a8mJZ6728as4bu57NqxatUvORszzXbgJB7s7dI6Gx6+81ok/n/3revMYIHYaSq7OTWuK3/fZBj
VY22m02E/g+ic90a33YOxrDsbvMCs/x531/DFOY3Oe1r6unAXQ7ih9GERpagZQJT2ewhzwdddhB4
lMGwWtoSfKXe2H4CuDRsjUuX2GvY54WBK6lAGqlL/LQ3fh0waVR91ucXXniswjBLw22IEZ74QM3J
r/b+Pbc/ijHF5fx7rEJM1M3sfLqqjIXEqX1yrpShN24M4Y0VLdrHQbml5bvbOXVUtLzkHUP9D0zq
1+sZt5N6Mh4MeZG0dzjWdVh1P2Y5VnX079d7E5VAydSo7lDCqhpGcRHPt3QUojsVHptsFLZLjK6G
AK3kOTOwnE3wlWVHqP4iBcNCMqHW0J2j8oDIbGEhbRq4IeVbNqpx+MYxZfyoiiM9HN12b0601r2j
Lq6ZQFKg7mOc6lenOdbwi0NAD63umpk9B4WFrazmzT/pdESTxAjBwjxpay5Oe7verXzf7dPgcBRx
zbk8RYMXW3fHtNTmVQBAM3qtu+VzdATZstg3ny1lcMT/Nbhcu+A2jgr69fYRcv5Aq9ClftrXa+c+
2X1XvmLrtABGdNPceNe/H4L9h/SzOTW3H95tFWMoC84jRr6zG2NIcqVMpn0+O9FHpbVKaGSJO3Rq
OlmLzIrh/KfWdiuq7jmjqzA42fc+3VWYPnniXa+9/epkXaTCJ8ZYmlfrat7mLDbdr7lXgbmGoZz7
/yg70+XElW1bPxERgCQk/qoXfWeM/Udh3KgHNYAQT3++9Dpxr42JUpxdezURtcoppTJnO+YYSskE
dX9eUW28JAa0yEaNyLKT0+tE5pWek7SkB4syZR4v431Bo7erl26sUqVuUltaFrvhm8p7naGYdIdM
YRaJ3T+DVaOILcEgZkDMW76lq962WMyuDt6fWkJOJxJIBm3nj8wGiEdztWMfNCNArZIWvmLlo+j5
BuPoZBDO69K4FrvsuoJVVPlQF4wqJXNEVBIYjK+W8qTc4F9MGHsEmACW4rV+ljp6CGzN6N2s02rw
PDsBjfqsb+at1nufX6Ejbeh0DZ4O0WJQjZHB1OwSOt6ThapJA14KIUVXUJu614OljbO57AYQZetn
KLHNk2Jm807q9Z4K8JPdoRkgDr8a5FbGkPlceoE++Jw7USvr3KMCKqUSCE6FiIAg3/ptmvuhdG7K
gPLleDpukHwc6nCPv+bedCdYKXaZGC3O9HjChEA5eWVOouLcRFZPJ0tDgjW0V867Y503fRNpyMib
TI7eRNdX5OKqi/lFgPH8CZmhjtz9CDj0jEHb5wmj3QyeiuHBd2gRcv1t9tabrkMiDYqmaOGB0RZD
Nqq5hAeQ1p110d/pqjU2OcKspObIODJzAVWmt84FiCDnzpoC06d2xAyOPKT4+Hs/Lv7NP0aXqmYI
p7Z6tkbMN6Cm3/cgPu04jRdby38buAdhnhgMwNTgHyEUv6eZjQ5lXRw0kpEzBArVNrwYwbj7VMB7
hr6rVXvI/FqFV33ALNGy9HcO9udlNfyTNKTyKX+T/v6w46l/iQ9lRI72CmvPNLY9RrtoXX6Bnx63
9UsexO7M2wgFRGBcOEX1zk9ll7yRB6ItlOjmbuCYtm1vVoxWcTYqb+SaLakX4J0Hn/LHgtpdVaFK
Cjm7XkQjgmH/BcMt5tm6iIoGWrvS7mxVXxEz0rvOEJlz+Eam57depM9VCJPG5XyjQ/MleD50CzQA
Je8jAzrWBgMcU9yXTdyPADyv1+l0ZBgW1bUqsCbObEZh78PgMtTvB7glLM22mKW3JiUD/9ZLbTMX
GhgzqwteTI8WsNG6ffNpZH6QJY9v77ve2Xi9TV4Z6Nu7JjI4B3M2O+iXxAUqJaDlX8vQ+WjtWD46
9D936i7yPx7V+loNNDEMM57KX8eZTV1itQocZwKiPl4JRrB1sG7r3ogvfn/8BoKXV0GZHk97dyKO
aiAPi7MvoGTFjK4ZFCea3XK7Hh4CDh6JPmgSiPd+32fFT5VOnWTXTSpk9tbhHDZ3+WwtRs/nfSyb
N8X494IPMkZWo/FJIYuGW//+1JXJ5ZYMfdH9HGNGBSsSeNdAl5iJ9skcrUln+TICWMsEpb1eQmfU
kmX8mdEVwQvpBUxczOpClXX3xgHIiGGYYtFpApsCo7+fi9FslufgTpCxEGo0awgcjy5cYEbsGgzk
tOzCd6v1/tNyy2HeFaBYZld/b7t0VS63POEhGI6QjdeLOXAGDa5kevUQeGYahyKIaNRxpQjLodX7
7tZVNebgBToOo4LLnPN2fF5+5Yb7ZM2qSOfqnHhy+k0Jo58flBfWbSn330IkONPvDEWQRuMPfz92
OigQ6u7QHRHcjIUOV0oJ2TVwqZaP9AAERi6kgOaQKdSz1N1HSo69PNKSogY3AqWXeYKFew5GIJ/1
bclqyb4eXLNfa91ds4skhaXU9MNN6CnQWvccdLi9f5/6B/VF8T5Ihog6iWj+/t64YNhkQRSREQjm
ooNZGRL9LLx2jiz86SmHDerfCz4oj9OS7COkDLZDxlnffSlG+w4plSKR66mwwjADv3GU1YLaExar
1NcUg4Q4KWTnLSs/KLD9XvkuQrgNo15Zi4bvfPC58TbgX8Wsu2E9PbndbttiD8zXkHYOMBl62xQs
7+5R0R3mt4tM20x0sdIXBeI1GCz00G1o1cWjNnTv98+7u7esR0CAvgjSyYp4nh8RQfd4S25ACvGZ
mf7KjBf8aKAGPBhJmG2ig0+9a6l6LdfuQWGcLf2x6t3paYKLL4wZLe3XYHzy9kAGBEeljnpio6/h
OBkyvI+T/PcZohrC2/zrbe8KJMM4VxVAHFSC7NiT7Pwjs3I46K52M+q/qpHTOI0h6LWOT0wk9Kwe
dFKr5LMhyWAiW4ZeSYN7BNGmT3/hm3JsdWZ+rfsvqiWv5XluDWchNLb54goqexrCZ3Uz0KzRQcvJ
b8dRbAIVgYsl+njZMP7CbSlMxRnY5ShYoPg57o+HXujEhqCBny20BSO5Qh4jfe2bldezss3giFAo
YTJ5VQoKeWheXuhlms1O0/uTwq7XVg9xGNA+GiCIxE6PRuX2vIt5Qq2yfruYaBno5ZLEBqpvdV5s
s5mif0FU83J7jWlpiR/cHWnL0pRXR/CShvaEmB2lQHtgDV59WAjN8rMtIXlwFKgP/Sh63hmrM0Sm
audMETLRCdte7XkkOgWhyYa/LyYTS0Ac0inT6C3FMrn/5yywMLBcyrwCAv09iPjj5Kvnk3QeZHWf
GhXAFaDfm0Gq7yH1H5HBL6/PEJA9BfpiyKhbj8CQPGdWzka9lL0NDBdOcDMBvm74Kkgfukctj/cg
ev79eHf7kqZFLTWFqHzvUDJDrwp+Aia1J8YLIJOnFo/RutrdxegezsfzNWc10xTzrN7qsCfohfP2
Ce/rG9lzW0vm217/vori/b51wajgMSf82/AUpzyE/ZlGSc6UJ60i1IzoisHcMRpBHLP9981/gBL4
vdqdmbvI1zrs9iitT017nq+/JXMSmBAZg7bIR6yZSzWA3PMrWH/FdMrNlvX/Btz0g+hBIcAJUA2Y
y++3rZW4SGUFQCKw0d3U7ugwPUCK9wnr8zP5AcKbX26buXsQmX4PoDMyLPAuTLD8XvSc90/nWwBW
lRURq6VR00WP1fiMjAkuhflJOhlLSiwLFQLHW663bPofdg2Al0xOipBYdAVV+S7LOMV5epDLqieg
J87Ubmbz6gleHstg3mM00+CMmQQT65lZ4kYMrgbPLZsuHPPvI/Z7/bsrNLym/TzNkwaKiyl80xA7
coX42BQYxMj7etx2i/6WvX8veHeLpKIJAinmhcewK7y+Xid9Y5+5NiWwlWIteNuFoFv2qROtEfke
s+v/fuM/NAt3O34/lh43naM2vPEA253dtzYRDIqxBl3iqnRp6+BXCZMgWOjBtMAW4ErazNaD4gZh
oYY0MU1gWvj3Z65Rs3Q4PLHngqtozpD6ilaLRYAGvTQx/L/f90H0QntBosMCpmugSfeCL1J8COu6
ZDUhyTylU2dTuMFtMBxsjcB/Q+feFg5+wzx/nSp0yymdCPGtgVC1uAsHByc/hQIKw2XupJ36Dsbd
s4EAir6DqoK3RNYCutK3vtmR9XUhrtjXtu29/5xs+liojoJBReOqz7DH75s9uF2bQzfDXCuwAQgi
FRJNmurWzWAcftlqPf9kSSxH3tJlKh9sHppjv5dLK1+9xpXwDn1jat9cD70SBxNijQySte1w0uod
hGm622SaKTTrcM/07YZ3AeLtWB7Cfg5y4mxAgiSodoESCNEK7u8sdilZtbNL/QkOSSvE1AzIWT4r
CrK/3zLs0dbJVdaUxLg9IPX9ZjVYACqN1/z1TNVTGglMNzgFJo50d9udpbuWA/13p1VSHEbOcYk8
xT1Y8HDIyuKScriG7u5VhoOWuqpDDaHczuj/tt3Wv8GXrLIapWBRpKMgIwzajxioe4kC/yR6+Ym+
ZcLTakSVzlt9vi8iQ7HeYYyH0ILh/rbv+7dzJxYGiUGNZogY6R9Ma95P1bTAHwtFEtnwBLXEHEoc
L/k8GkfHW8EvYDxdvxETuCjNWH7hIttirL+njKdQgOnR8AdXdo8fV8NggKj7lXMNE+nUTsQ4hypK
ewPhpKBBWo7b5ID+xj00RpGFowb2TQn0XZ//seXRQQ5l9UDY2XUU8lgqIZ7unfSzjWMChwSVxL+P
1F8vLBZkurtHbYZK1eDOCyZ9ACJhoQqqki7Ug+MKrLz9zYN9cyEWhSKFZILi5IScNoS6DaY+t7Xg
KO7r7/vMQ4jYB8J4/nc/3jWsw9NRjgJJuAVw20KZYCP0L1D6OI3QUhiNRhBJ4I+WrRv+11b+Xvou
CtL85KzkFRsuWDSgXtRfDyYjGuQWF8jzYstdf7TFAX9SC7HlP972zpLcrnE9OA06ACsaYwqVoger
l7dgKgnMLbQZ0GW0oyMfWI5fa967hOhUpgexpjllg7lP2A3HoIQcCkh62815uBo6W+COuD7yPZpu
qGVRcKj5nuPdPHGFbYYThBADFieXOt1y+e9D/LcpLHb0x3p3Oxo2J/V2TDnEjA/B+mlN4VTiAFGX
B5IZuqMABKjZtuiDk4OaHGYfITOwxfcoBgXJklrLQwnzcLagy0IpxYZy5hlgZI/P2IbH+Ru9ASHo
EisjPsC0+Z+GCbnSuR90WY85mtAj7ZvOqcZ4+Rg1PiD/qb6wurZFZcQFlLn8KO3/+yb/Wv8ufA2u
Z9Cat+F/DhAQKATBrubR3cUa0p9LjS+YeFvra3+DuLvXvnNCl7gr3dJqIDgmM3pwuwJiNkYUjVWz
gFaYrbYgtqED+DWmP9jyyuKV7uzSz1fWxDn/YY2Jp8tb0Gdtqg+w8MMSHbhzO58LTbb3hXX0Xix/
J7iOAGm23KG/aJ3f733feZS6Yd1LTqwNCLZrzF9xvMjIML1EfvKltLiBtl3W7vJtim1JryPeVLR8
XmVrTx3+W3fOYodZEYXCGpJZzfpo2eIHpgL4K91m5Du6GrHV7y0e5BX8mQH2dwo/gC1oqyImpaAf
ZzpouW1rRPztb7OrQAUpoYL5EpWd38vJ5bE8awU9phpnd172rQMSEN1tVhqf0H/P8kpfQGWjv9Gf
X6P5DcH7U2TXII4zM4G4uSUj+zvbf/c4d4FsOYDKKgglAPomzX67C2kQ70/RzhxuUaVtWe5vHed7
OWTFBR8I/YY7Z6+pt5Mf9oXnmbLZQGewkQ5IHUuitGq2xnF/6yqsR/IFd4yYP6Cw8Xu348uhUAYH
4tWx4GP9ZlWENtjxlJnz/AxgZyQcbMcT7HJt+k1/km2xNJAkutmi23fPqCPlUt5EBa2bDNRK7Xi1
KRmHttPbe3R6f65yZ5zqbnkOrsPmuAHqejCp16BZdEAo+d+X5G875ffL3E/tpVIaxGpxPZLvnC20
palBAweAsLwLrGV9ctrsnrgF93bvx2vdC84MiqxqDvJQbN5R9wvjYH8+VxOn+ta4kIkGK+/9arzl
8BJKi6EZW5A4W/9+57/lqbt3vrNIxTBidkRgextnilOfv25gFEY6ydNgCqyhPOfcznLiibN+UYxt
y+oPYrSfx+c+gimOx7Twqx7xkjmHypjepKWvJv87DrBGLuejxd7LD48SETClOOpx0Ab/vitKnXWi
E0UTknY4FOB6vRJ/+x//WzgAHT8V4AgyeKZXqz2d2sK2XiCUZzhhDNXeEGGCtk/w6JHoHEMZoRDD
db+v90/3F6rJ0b9+D4d19AadDEh/BTbW90r3pL8laM4IHY9636dC2XYAHt4tGZ/wn+QR7evfG1KW
fTk8XJQjzjf1Dl4fhZyFPz9P2g77g+QDQvP/v87dxpd+1L0Nuswpgch/rWe4IKYRsMKi7lt5QmYQ
aiFo5P99wv6WwjjfP5b9fv0fm1sr4bWfnr5tI3UTCr6CKsCwqH1+jVvO1nescH+f5T6RI3hJ6jTD
u7sUJeVFqxW8XmccbQdowJPQ9mhCXdZdC2Ku19ADF+eALUMoYDBKQALalVUwiXy2jrN0ARvuMl5X
DuQaOZT6JtoSFUOJi3CVbaRt/ha+AXbpeolDS2Sk5NbVVWchXPvQEN6s+K3w1FR/gmd7MZygc+Ak
djzN9rGTO0eza0qjqK8L3ZLBDI6myr22SOE9dHo/X/7eCUVNSmogNnps44K+KVbprYtKke4yqtWm
6fiNIfnXbt+FNOFQ7pxSVVhry3eOK4hwaOwdJ935pLItAH+rwao1fnsUqf58ybu4phiU8iUuZOEh
GJF1IFBab/1l4B7QjlXtbBTaPtGy8/msjlRHkCYdnNMypanXcqrFu/3r3e8Cmr4U3S6dmJM2ri1p
UozO9DzpZHp9PTHLZT5a/3u9R/USutLcI/4mmBjv1oPBLeslMhTdpjkNaBQJLgfLutKZYg6vfTTt
YcBGbRW9TqlHDi/fRVCnWJJyv4dJfD2F+s0dUJsRY/tm7qRPbcK8vUcZ5s/F7iygeiiDhvH5I264
960BjOqbket9HQlwp2UjH1nBn2vdWcHsSBQewdtH3boxBPezKC+CkqcjAyCzr79RnaCgS7+vZeFH
J+a/oibMvJR072zT5UDmLlURtQIm75jahK6GCTjup6jRQ2djtGZWD3w7IDNqetQWGfG+PzP+8dyJ
m4ZvqAIgT03YljR67fCOxciStbzdAxdKf4txVKy9hne/e7sTiUgYZXj1sW3uBZ85TgwgA0qhX/RX
Wuz8owMDSpUKvETYy6+7jyjf/KTTDIGHqExzH2dClgreSLvPsFdbTPootv+x1p8hjm5alWiMsou7
UDLnxU2/LJJROB8slFVuvZSEhp2PjjkrFajTC+8yG7jgU57TaYD2k+S1bPPfgFXrqvR4ZAbZYWMd
3Jm/S6fplcOIgFWExnzSJz8mQr64gSNd7I6VjyeyC20k89/jYA7fqtHXG3cwqzgBbRfp7xf//Sh3
FikNpJoGmPjir5s5yOcFKrDGG2wTy7aKzIO0gOEhgMnMXXB1oH3+HSFd616a5VlYYx+6HGSEnUp3
AUteqYM+b6uUPihIsBoXh6NMUQ/S7t+ryfkl7F980DFdQ4WQdSu/BeOe/v58mB0/jovM7I6hYVs0
bX3iBwft97p3/vuUBF3QgyStQLANQeSyR6Dci6bO5wIjgXGiPIEEAtpcLYfqr/nlQxGOi4kPMf5x
9yUV+XDmYjfCJNp78BUC/nqyWFNUTNvOzYO7K44FpCVAu0iX1fu7Kx2Drl/k180JkFBs+wv0lVwL
giynt/j3iz0ogoiuDqCub3wLefLvL5mfz5cwOGFyRUmNGrRdYOeFskRAbQ3++dwFGWrF+gwBKnet
ekJ14d+PIF7md5jAE1CCGUCWo0qc399P0DumMTRmvGyzLLbMqTAxpDrae0t08CASYxkNLBlTmwyS
K3cvGmKQz1KMjRpH7nGUjBBUoqSDnlv/W1UtHKle0WKDHzTNNFhBoYxEzRup1q44VT/i+sO5Ew3K
QyxR0hGSPCo1S4Ho6Jk6eFtpKuuTs2lRkTawkOOWXOYvGFH+vfjdC9dVnMdpOrjwZTv8Yo7PhN7H
NwXPRY4WW2L6q8Bs83IPUjWWFVeEPYahZSBs4o93rq8dNU0EcI6G8xsoXrZY4hWFHO6/z82DYJ72
J8UkJpnBdP6pYB1ufTUr1cM3gGDHyAB6Cd5KpbdAQzBAHaONXucbkXB/Uhk1E2PhMrCF+zJsEeb9
c63hWRK9P7rAAdpDfyV/BntXzVG2/PfrPbTo3H5iBQqi2IA7I6AoqRpBmCXwnbV1QdGz5+bjAcKa
PeOC/rpvZW3H9ZGRYx5dlMgYbqa78PvTBX4UdNPjuQFohTywPfVAhmPprOcrSBjGMP79gg/idThm
fix3Z8y1zuDU6V0hekvobsIW+w3sRKZg9vRkmK7ZJp78oDPEekJmozcQpuB+nqkhKoiPTSXUr/d9
a87EGpwgYoqZoWmW5MxUz2mrTPSDNEEsS9cYOhLwa/dgAf9QX3K1InLPTQU8NzNw1nttGk+oI7Vs
6IPIByKHruDGBHRCj+/u+8mUETq8Ijd+R1b/mrkAmVZMAzrAXAjYIQWhY/vRluQ+vIjA1RjeUbiQ
3W9A9o8rn0rJialWhLC3W1ojTKSLQfhPUkxRl7Nm/3e6FSybSosP9k/AFxAl/X5Pv0kDzb8g8z0G
LEa11abcwKcUYB4Qj6P1ctlm1XBI/Mz7uy8mWuEcBaX2ZxiO3KGn1b6azztjRjb6XwkiqSu5MALy
sVCXxqmkK6HZV82hYpWRdYZLcBd9qiBClAmhKADf3WB63ipo0BbUvTVPOenK5OoN7dKTt92nC+ja
zwE6M10zU8wL+peBVxOl2mfnMM/gxtNsycmc63MwKkb+qD9CK3t5O2EUKs2C2hG2puPVKDQrOZnZ
AgreyshkvVDMHjqVhS49K3B+joNl9nQcaWtpGyChPW1K87Dq7qQZM6MqjcpJ+OVPLie9GNXbfmF0
t8GAmajb82FznPW6Oj8w6Y+7+BLJSC7GcWBJ2WjYWUvFolu5cWPCrq6ihHpzmnW0CbzO6+0telG3
V4S6mHZE73Z1/VJgvovMeGA2NSzdTnae9Y+ja2wdY6P3ruzi7/nZ09lIEAD96i7zSC8nh08xFVrq
9e7qZPPBTJ5CsCxPpRd534l1/wnS1+H+Mpd2B0ZS+xCl6umi52lPcmNlb5EbevAMd+zOuLfouL6o
DTDxavj2ZVxN0zVZyixzD++XWldik/l3tyPBWmxI3vWlutghBMRT30bANKiN7ruSmdct4uM3U0Hu
tNI1psZWsa/X0yYwC1TJCqM5Gbeb0Ym9PEFbOJmlx4nUuepF/RlGH0HSduuFmfxzMtFh5O4BGGXC
4vdtkC/XwSnvYdYkwchzFCJ3K8K2CcGwKFeSNAthRbclV/8LimY6i4Y3F54adRfOud/LqnnSKzoC
WCboTcW0ZwAdkGi4K2hqUjsUCBIYNW0inc5bvah7THrOGobdTLewluZh+hU+xcbHv03go8Tk11Pd
BZNScuhVl4ystzHo+w/HFQKaIuSR9SvcGOT2c9GoqMattvfBV5D6GthCeIlFQ/HO9kYN+PAk1sDO
2EjKvs6BoIlACybREgx2YLYOcz0KtH6tePcB6ltwPV0EnRlM2naC5P1nrtfeEYKKf+/pIz/9a6G7
PQ3P3SwLU770zuwR9JD+eNRInlVB//HljtvygUcOE0wDmwlahIz23p1oRTlsYhGpN0bXSqyT+zkk
iBwgP4X2e8sxbl3s7rsBhcmbQc4uZnp/m4l5FmYnfMYxNMSu2lZT/0OC3N3WXy9399VKn7pX6EPx
fTbInd3c646CN9npQJRYG8kbRMr1toOekT+9gAw+sAcKtWNlyN1WbIjR95nVf8PAaY1+8W6eNmIM
u7GCcbSSYU5/P34FCLTb/lKGYCD1GGc9QO9sXCprUNpQTl9vs07paYnbSe3ObdbN1ldmGG7G8U0K
HC32Lrvrybm933bySGUfKhuG+XNhnDOzYpwhteNNVOnnGdbu6bRIB9bJd9Lhe4GBD83qDdvb28En
XmEEU70PF/7F4cdoqtn/ukCr3sMLdr+yFU7z/FZ3vR4MxMcxU+XF0YlzPeoa8GVHN72b6hSRTpPr
UR+oZriREGD+ikuzX+rqu/zV8ExDIydj5TKruj8afPGM2ewgG/x2zzlvE/eyGEJYMHRw0WpoVRrm
2hjCKv+ebpLLqlpBijCuPy8HPYEyX6+filHFyP4LPY0GPvjSuODyYmZtMlOy5bfuVN1fvXhxuujp
x3lG86NKIHOF7Ls3qRlMarYRg8HVE0z82cjfqs8FiBhao5/Kcw8J9s98XUyvLhzet3EduiViGsJp
b+rEbBIzPY+12sr6OykB2JiPg0k1NGCf6Vr1rEFCAeLyBG5wo7qhXGEWxSQ98Dj8az8wgsj1FbPM
vfqqa+F6L8EtC2z76gWFfb45yc2RQ/eam5k0VvqWonjdqzGEb/u2ret5UfIz9e4WYSIZTRKzcCur
M08QVIj4jk1tMnJ8vDEA5L9miTtcd+aQBmtfZ82UNbPeZm+DG5Tm+vEtWR3F4NLg87isptWTplnX
g968hgeo/RFXAVyhDYz0PeH77qNxglHG4yoTiYGqAmafK9w+iD4YdIv0zLphZSpC88Th07kMtvXN
wM2s4T5C2fxC41G24o+rd3xVxpyW/mdidaeXj8OCS3ENYW3XM07owershmeDOZ0IVzQ9T1GGcYKx
/FUyTinh9xlERF2gO02QzZZjXZBfVAPjkBhFbpf+RkaivGtGjEoFxu08jt8TRe8+QeL7eZj3C73s
6WFgZleLbVeeER5Aj5untTs7bpz6Xs1SCa2UVdh56nCEvzjPRID8FreiS3MtMort+ct/7biFqxDA
GDXhyREC/YjK2dBL8KL+iM4NtX3oJaahg1aR6RtCc74ZhRvf0ahO83ZONjvOyskWhW722Sp3ZwQw
BliO67y0ZUcDDxszX3m1B/wEgklCczRJLH/aHaFmbxwmJRNks8Ni4HwdnNRQ9AyUzXDR8Xwr9I5b
9V3tjLKZjD5HAFOINCbEGhdINsAr2+Pn95epl27iF9UOyGouAKJ4xZN3LA2JqFbMRzG7DbMQlElD
HQEjZtGCrndFxRpacuu4Hb6HHw1a8SGM9vPSO3HBZIPZN/dmRpWNKMEptBTslK6OmYOdlIvLJJp1
1gR1LqaxNM+aoYXc+2oWzS6EPbeZ83rZNV+E2RzgSW9ym4SLhsJDZxFPB1awPRsXu5wcZ9AMXBwh
sk5nc4vKthE5g035zAT4+vza6QnqU5QnXs9EDePTWDUCqJplxGavLqJK60DR5c9k3NEPH+lGYh6s
ekN7aoRklNn3iqk01sClRVZfMxvNvEyG89hT590vZSc7sPC4FQIlF7s7YnUoZKuvg1dOCkue5jui
3R0HgjSxM5edMNKhfrbOVkm/G8QZYWw0yzfC1u4UW3FFEuF/SCspgzmUEuGENiu1blNbJNY1MlFG
KGYH74QnSWYFDJ8EqnM6gs7Jjmap+DHXdcHoXH/dYc+VMVlMmNPxxUa/o53lZG+1ARXN6CieghYh
YgYgG3M+azrfn63Y4271UJyPSL2mpYnq7rT60jhVF1t8zAG72mesPZ4nFlONPmfAPm5LrzJ6Y7Rn
TGkTPYde3Vi9HeQ3YjcYZ/SGc2XHWUoYIETug+1S5v3GOkz8ZdcQ+KzQjoz+fEU+s5O5cDSX6TUr
U23tm9mUqHxU7Xxbg/ptaMcvB/Pm3vTD4rDGTEF1J+3jdUe/2b7IHgbOjSJnwsisglow/Jmb2wzV
g2f+KH2S+E0CMCrNBosTQJfXuLZjhGf4f09Hw8hPLCTVJCyGatRDq7m6Ep+jtPBISWOGsJOEDv5r
WC2LGcYO6ogaOzSLvWrUX8Udbm4qdrWs9aPFLRopdv5SrfINZlceIdBkVY70nC2vY77OInMKjFSk
dzKjWslf1dtlcoCjttGRgJPWJRE3AcQHg5p8n/4omUmovOnVsiJVVK0EhHzKmda2KvW/hba8vZd2
f3ZdFI1R8d5uMBuUuuyc3aMbM1IqIc7Tt9RxEWDMKqdHFH+YxB7kdoYAesQqTkY/fCUGPZXkqf+S
Pt9mqqWR0IZMw/KWEv9ydDTz4Fbvl1G6j6bhPGGe9V0GlJpy0sh3NX1AhnvgEh3s0D48D2fQCZ2v
Rkp33Itfrpt4VwVGvm5mPV9PVnnfxBHHmdH/uk0yN3GV0NLgGLJyL/2AK22gjquK0RqtMdjAkgDi
rTPHDYj7Fk58/LRDXjQ0Osb+GEF/n3r4uJWP7YSQaSQshY+HkFy4hGY+97cmQ65W5SbdEEWFhvJO
1HF8w3zd6LsC7bIJFIJRF/GK8e05G/UmJRokG0KVMxGSxym1lf11P1zJnDVXej7Y1+fE8b3eWEHW
9QKYZI9qjQTH0lU/zI9QJunBp2C6zJ6KT2WPc1Ht8/ZmHkfquPyQGb1NZsHbJTViL95cvauHOZ4c
7BSlJ+cwvkGb2UCK1+yYEJ6VbuDFX6fQKEt9MJFKQxFPAcfYUhn3LUoSsX4cdSquZuFwsNPcjDBr
hjINJpETmucpZMCGvO6v5Y0y4yN7PHptVZ+HUFf2FCx6Q1tFSw8Jv/fewColU7k49dFRhl7A3Uwn
1c0iHNWWJzt4hk1011mnF91fHibhpBadIqN3xsWE3hkIaSjrlW8OZn2y+WTLT31V5uL0ylY19V/O
n8VrtSretvKsSzwq2aIAmmxvNpEDiOeD12z57YN53kZcHM3xR1BmFYFQGPKEfC6wMBPiKJ3vM87t
cHc1FVopob0PjXAdjQSzdsLc9V7h+gyJxVVQxKEd7wcvwfI4umxqQkRlInPGukDsrp4AvxF/Y+8O
sBfE9iKcLYYBJfXz7JoZgioUG0dtT90l7pl707OJq7MZAcrF81OOztXUCOgQaZnkQBDzBWqKdAQI
WN2eu8E6jz9hddJxrf6ocuKX44igezXAkWyqqfapjPFR+uI9fUkxbu83vLE6SwJDcs8zgsObPj06
B7O/VXeDUeQWVytfXCfCxMvcE9EPlKkX9fRiW7812+4becc6cTWnZyr4Ws25eOcluYU7ME+6ij0v
58XqdHKXhDj6bXI40zzgZ4+lsdPYq8JZQTtjLSJLpNYDg9dLREwnf/kjPF8O9SZ6SahkqeNk6YQz
4gJLY2sqLkENzEjObWkfLM+f3YERz33Pz1ERxPJ2p3y/YHyhKEb4CsfGyh8h8rfiwy0z67QhL3rP
fQFDsmq2sRix8d9RiCEAEVeaOtWKjSPc+8yIV/WQUeHe5DQf5mZBu9CJ3PTM2xxn3TdpIm8vi+vm
ui5f5MAY4n98h/BiE36Uk/or9w4LlTMNNYvuO9vAbIzGSsZwrBnvF2NogcOzDoubd54WznQ71A94
hX1FiBmgp/M9tHnQP5OndF44kRW5i9JCp8xYpbYPhWUQG9USLawSPQh064MRHnHTfTo/3bxidqVM
EMP1RCLVWHJkdKfkV5vrhKtry3wadcTXSZYFZGkxeM9CH8LqB/jECyOn4zvKuHmTTEdBU2RAz2cW
4c3Lrl0ujiuNulVmpC+Xj3J+vOpSzp6p+2KU83I3YEH1W89EPtS9TaYafp+P2mNd6iSCXaJPwMeT
XcybyZVYxxQk91CgBIwy5vYQRyHEqgZ6+fae4ZUHmpm8BW737exEy2L0qrCNuJUtofaaD5rp0Thw
sZdBx4q2uUkm5HbsZKu9kmI20BHM+l/NCHOBKRiMdhpPsK+ezIHVGJgAZhhVRoIwVS+Dz2wezPnB
mWrgiTl73LWRqukqp5iLES/whFs028DUZS6hKDwIIqZJucfw6skwOOzxTREyvfAkPPuz414hQiY6
nWezLqf7SsOlMJCtg70PUzapRdzrnp43nHJTxf1blBWJdfsGmok85pyjMQ0sIgYdbaMxae20N+7Z
N28eGvvbhtCazT6uUL7jDQpu7RAHzYC5fcI83PjE7xcikgvTdUJcrs9vkWYwgST+Y84ywUw5xuIg
4jLAKMFib9SsytYaiVs7ByZ5YjP8Lnb5dPii7wcpDMUWjGwZkQ48BUvOOoZAxD0RUXi5Hj4LfXvV
7T9d5nvBIZIgSUWCRL2hgwS45CYc0P9qaMK+sfPEosRerw3+RPzBHi4Fi8cA89kqVnsSXlgBeVpW
C+1+zcLqiqxRv27JerHKZx4RwoYT8KX30vXN0xyPygvGPH5g7fu8twh3kC9yK/00L5ZnR2WDJI7h
bRza0jPpesyUZwClRkRdaChMOf+8ErZdrSvGkT9HNWB6IY+E3B/DThDIHqo7VA34OaLwcvP2bKm4
+Ea4iVaU4PmwfPAXOnvG2an4+8UUuCc+XO0UlJNpv/2/X10gUScMPjq6Il2xSWvZmB6PJVA2IdtU
4GKpNxgnzg8/xqnxTFgtUjA0EDusSpKLQeQvS5yKwPbJUqic6+dVPetb+Onu237IH06saqk888+R
hJS3ODk89xP6TLrP8FZH34s1CX4NdeYTHWdLih40e4+8I8EoIIkEe8KJMm7PFRHRzf4fws5sOXls
29KvcuJcl6LUS5yoqgv1Eoi+9Q1hsC1ADQIJBDx9fes/FbUzvR3pnRc70mkjtJrZjDnmmKzin/PE
ung5NOIWaJTXZZ1EQM2kPY4k0/mCl2uujyKZmxbEprutt3+O9sDj7nbCgcTktnFDgl4ubB5re1na
YgBEbdJedx7UXGISYfiRxsTm3UIRWBw8M2kwFEznnus8vluwpPNnWkbP9MKh5B+2rvHvgYYUibgj
ePL+afTC8zZuO7rObmn5iZAKgRXOlkFVi63X+L1I3BYhpirxOGMo+dAXfI4lb3N3iW/SztNpTeK/
wllmHBk7UlNuJGsfFitBAWiQsOzxAtKSIA9f3fk2GY3IZAwylYd3n8vvGFyy/Cxmjqs4pgc8JfgI
lBNxqg8ESydOMZFC0Pm6u2tnXH5OAGMkvG5QvbiOD84V+wZtnkdQMzim4ouKA8Ogt/kzBs8LDXrF
Wq7NJT1PhMG/++IJ95TKBy0Lml8zFMiKt+4h7EHjWgDbOOq8ih4sOxqbCLkcR5b32ti+KmQL+geH
yBU9XQXhuezgFIuGXFZ39oq7MD1Cd34MizcsgyJUIfsyMFvcSgGV1/xljbxMzyvo294GYo2eAUi2
7JBZ8mxm31GJvvPdt/wqBMvMgzEX35hcIYFUcOoSphY6VdqLb5HICjsXe+sYSzOq+UTCP6RRcg/u
KW+x7fEix4E14f4ua650Kp6Gf9vnH7CBPbF/F8pt4qofAnl8JTHKxX4eMGKAWbucq0ZN9ehVITOz
+f5bVkNcqlPa8yS6EijL/XmT67vCV2arhkxk4gzZ3B3bQ7nHbTBMHd/n8Hlzeh6zDtlWuMjJY2Ky
eUKel1ux2rIGVJzUFS85PXqSZw8P/pXyP8NeJ4r7cMWZEJEn14rDZ/KIMyf7wGPIisbXlcWREzdA
YZkJsLk7Ej/RuTtqoAcsDJJGDDVIM2/rb11wHfLEGsqNPb1EHUnyeSdk4Rjlx9UWZ+0VXBFrkFlU
M7ryl7yAo896KaCwGNjibgmp4CYALC1Ya8ipWXDwGYspsSBovot92w6L8LR4OlsqFeIwX52rq6Kd
yyrwK38eRDJ+co1xxY5Zm55njBnuSZ3hycuKk8eoTR69YBwoSzHIXLUvjofoX5V50ZuXjZvBY4mg
IV8PKVfn/coBXB1nFp945e/VIw/uBjfabB8JR5D1OqfSVEJc1HvtEFK6ryQmOTvXVY8l3tIZ+55h
6an1ogCbFgmnzJPmFt/2+ll9ZsFpYbnkZ9xJ7pfQl8VX+HnY8ocSewbvnKPN8dxJHIyWf3CjnrhT
WOG+BO4gTOcpZO3E5+ZABjouzwLx6dzjjiLiPEMxIgvodgmpEzoHtqs3Rl2WxaSqz4h097QQh+jA
vW08k/02Jg0m9TJovO08RzKrx2sc/CwQh3Trn9IKIraN/RQe7chLXrzLgMDNeUc8ktun8IGSJ1g7
i/PgyLfmX1yxwAoCmTWLfcHeCtcjjPcr0R1tSErpqnzC2Vswv51DeYvfbxzyx/876uL/W2evDSUS
9q336CNKMd0OrvRxnoD5aKzk+L78x/ASSBAjjE2+YoWDBapU8WtyYXu7oPEKvrVOx4fWsbdm/331
mFyZFZTz6s/A5vvWIbJHHJ3UGD8ZMzgkpQhqegXQu/J7WPb0zgHIva5feqV3nZYBMrouv6nEOgJX
SO2c0nz1nJ77WfDQnW1fj8zg5UtvLNTXnV9Db+kWC6OjxG2g7Qv3DBICpOpc/Wr5ziJ1rjQ3r4iF
bZhVncXngRQCnzhfPToODr4F6HGINSdBXA+79Oxf+mjsOlss9VjnGN/923o7q97rJWf7PMD6+xxE
IKPX1m2bPrVj35zhW6b8yOY/a0kXyKMWm9Cm8g4iJGYYGMSi+KgHF+8WDPmmYHJ0SbGnwMJo7slr
BnJj+18imvHzTzA8abpHWBOFYS2LFoq7J1IOpaU5py6CQjqHY6+FJ4e6gW94M8bd4rqAn5ztlJ0m
Dnc3vYb35Xo8ARnPOym+zU4Rhu/9WATPdXn1ZA35Qm14Cyxq24bfJs9ACrvR9Y1jSPOJMOul51+8
V2h/3N2N6dWwZABlMFB+0W+Ch5gzYIQ5gDLyvYJUfFhYOOPlGRts824tFqLxrPDpbQw/H1hvIiKQ
XHL7OJvYHpmmICM7RfilBib/qWJg2IuLYfnA+P75o3XLGVYkEAHjKzyGmMxECukw4XohLQ4OoARA
ktF2CPnAqViNfA4rwftoPWNfQhW/jB6LAgUOu/+Mx39U/PdIPQd1QhAatM6cQb/uI3mu83k+ropY
ZYLxkb8nJ08AA0pHyDDT0fTxJbyswn7gE/D+D7+Za4kcaMl9uT07mxg2yG0CeEpsklQzaWiPxWXL
N93gantIUH/02LSPG7JsR075aywmMJp9pLjB/tVEASwF4vqQvGtSJI9FG8Ii6H8Asi3LWGMVD5Or
cxlc4megYD+FcUFLTOxPJIvY48CxuzsPbraSmFy48BS0kRorEyWRwbjzkRRr4yqsErkvs67dmutG
VkO082W5Ob99rRy7JtYWpqN2BsIdrg7RkRs0usSX4DyqPv062rLhn8ekRGDkwtzj3C1BkoKJ5Qjs
ZflVEJmw4sSy0dYxR7ZDmDLWNv+dehWemiqU1RK9DLLOkcHbgxMQmldukXdyrNzJB+dBM6DNlmag
oTrTODTP+BFexl38crfUL9CdAOXeq4CL9Bsh0V8N87Fmu01c+ddEHZh9O7h8HJiVmJjkJIkYCn6e
XS7I4yFwR5/aIehNgVU/s0m+qBvX5IhjN+Zl0Lr3z2w0fLnapCPeKGMrzahh+Iq/+QTrQQwrHEjM
3rmnWNng5ukB2AcMVRGPoTruiMeJqd/szI2BYkRiKIKGDb93G1f8AHJp/8GxOwfP6Bb15pMD+3BK
XUKcHkwg9xzf5jKa4nDkvUN6eITSAAFyp6yQQn8GvaSFwj59hLTXxU+KptHqvH+OMTN0/LXpPW2n
70qIGRwsMmBd9e0xjmynAdapXWtS43573kujkSq5BadlrvJdmTicIEW3eIbXLyJjekatkEoBUUHp
fCCxPqZS4z7pyEquvnDHmy+iOHeZDdfJkVTdil9oqifP0Su8oTV4En3glAagWxKG4AUHj3FLtQlw
23sFbcxBVgetC0+c6OT69fAFEfSQIrOLVvvDVwd1CJBFVB1D1A+zFC2ZsGBvCz/HNaIiSNIjsZ2H
4XEsJbQNue2wwN1BmUU8FHtZ4dMfC+rXaJKUIpwkxXo7vRWLwsSX2+SqQGjB0/1oh7nXhh2TFsai
lqWj1rfYDo24CEuP8/g2G2/jfAGk13UEDpUzBrtJyGt8Chi820zy9z5h1vDQz71s9qR1i8TDJqDi
1kWyhy/EvF/x6UV445Kizpiq0clwiugwxAIUUTvFeHpfUmIHebAEDHQjDA71Z2AGY5clZrw6TG+x
FL4w5A2ulcYET+1nbjFlI/H96ujuM3DbtamTJLeRsXyyU51bD4Ddy7uroho8N9fG1xUwPLESHRd8
c+RQf7rH5c0/gH4MDukRydqozTmV9GlSoF4VCxhJzzs680ePlZR5rEhxzuEjwuhipUUcyd3u34RR
3TrYYL9KNLTfcfKXlezkm8GWb/ugW/FLQFdYN1rJhje+8dOxNidndeFT3isG6D3DjMMP66e3MTMa
MDZSKmSdEcck2bLfGCOfgu0lhlenJz+HImQPj7NiIqPqaHi9KKNwdkFmx6Q/kVHYfSmggtJFXLDF
BevYBQp+4hDU0S1Qkk3h5itzeA0oo310MYGrd8a5y2w5hjy6KET129mhI4tJbB8K2YDH4qO52Pia
uUISj5rqSKROlavE8lt/qO4z4keT0mjj5+RB58AmWjShze84asPe+BiYfbl/zAlqLx8N2dcCL5io
jsoB0VwdYYomOnrN2IwO/cInOhoWU6Ji386EFO4b9nx2XV7mDD4IOzpSCMkJsU+spuElGyvMXPNF
NjMxd9cJBrohLLUjgzRIS/T17egUy8cB/3/tPKt2L4jTX+L9E8NLF869f1+ZBmVO7c8UG9W7hj2k
9ITbJBBbPvxeUr/LTKGd9xIAGuIQapxk0PlEie4rXAIzvgm7amCMj9fCWuIYvDrBvwScntOkyh1z
dR6V3uXoW8lh2KxPy5bQ48wiEzySnaj4Ku3g6uv6iLQCNtTpDXVvRZaZHvoX4MN3imtvcp9cBtQB
MHlwi8u70zyD41xf5/HF+yQdsD3LPS0Pw4dorceWnGPZc4tEX9Wma23MqRK/ZtLglMp9e3Vcnz/K
cf0uXQPs3L7BL5bp5eKUqUVcYzsSThwQbNFitN9PSU789+QcU0JJzblOCHlAPuXuk5iG9e5IsLwd
PXtONtBCAqUBfESDJ28xQCJcfyyxUu70BYZA/GW4Brn78AXs22KtVALHwqlJ00UKXbvFQo306Hrh
95pBvSxQKdMJNgxXZluuizJ4r4iLW19IP5SeDpGTQWxH4hPLKw8e+fFejHB5sh8lQvNE4J4FEiYa
8TWfZIismkiPzdEDaXLFNsT2uhq2iFbM9ZH0Zo7Y58ZDy2n1QNHiMDFYxoerk6aYyAYfAyZQrLd7
jfQOBOIYIrmtEZNd9ln8Iko+b/TgzgJmtL9AVWUYqYYZBssT9lzxa/ociDkyZrJaHC6bnBg/vtmu
r0vXFvSjqAR5WlZRtWKkqVP4bcpWz7uBusbRd/uH4VRQUZLbic8k0yOX2DTENRicYnicP3VftkNW
4XweGeTG4P6crT+zPwx7qBlOxlHa+q0evJgGUgTnIsgOXo8K/qA4JS8QNMrVNHq1ns5Yrtn0PMn6
1zHcH8zdlZNAfd+gwqhFaCEekyMQ60IBE6P6eYEjdE7bXe5rjLXJQ2PY1Y4ypJ9tcIjOgVE4RIPM
ZPB6qQidWQfVu8TyWt7bWO8KbsLV384AOXyebHFIFgWMXa5RM2AGiPQkACnXFshh5/aG59yvRgbQ
VwZyeU5Vhos0rjS8MEIlSx6QiJAY9rr1FBTw6zFXFxWQfNsgOyzCaiu8xbexABhULMogT8tFG+mc
eEJkT91xxGjIOHvnWW/JhAFYWV9S6fWgUqDPPc0+tiN1/zq4p6d/w19S2cid82HcUiEAeK6CExnu
KlvkHA168U/BbWEJ7rNWAdYdCB4vXqliOqZW0LzzKfzEYMgBPCwwcS6T5VPPDlUQJsx1BJMYoF3a
GeBppEihYPeAiPh63Ebwiwf76Wtw0t0tA2OiOgCfxfVvQgo74KcFNvrol39wx4d/g/hYgi8QVpTE
krc4AwAfl2Sq0lK+xbXl6GMWvvw8zY6M5AazViRPZlNB6IELwws4HBNYP6xItj05c6/jk3cHEe4F
XVpvBPRHTj6wknEX3qZHKhp92EhwD6rR1jOmfGcIU9QbNlqfWqkJsHwP1FAAtEVAaayOLXwxdpy6
YG8NH8ZaE9fNNI+q/H1AyfoJ/npf3SjrGCtzafQpDdM/h+WYPocyFWmi3uLl6FhN8t0rA8Qrwvcy
VHakoyAc1ewR3R1rcqUBP0eyprCB3XUusOj3xP8EDYf0Hpo7OyjH2bilCbKOLt5haCSv5X14fztE
WoKpOFPFGZU39zW51U6mBMoQN9IB6u2MYQZrY+v1/CpSuPrMQxzY/W5QHIUR3kt3D0/DL7/kkOu4
VXBl5qAnCs3AnIIMYM/KuCHYvfvaJIsxBWA5oONesdT3j6SO7hHUcmmo0yd0EuLUypDUIJTBPrK0
XrWlU3Ow5QHeCeAsJE4TR80WRvgtH7VuNexAXFXnjkAJcHaxyCHgDK4hQ9SH2NCguWPwzUhf2cFL
wCk5uYVJA0hqRi9YdG4+Jz+eFY/4CHkbcJoY+bGBCU6lYZaPVNLh8YOkHx7+1tsCQI5ljzFAieoZ
uTdk2nUb4gOfRAHqEL7WhKOo3Lz2jTQGyoFKvgLPPpDX5fzxrgfXCwF88qGHl2XfEN+3GfVMl6gM
4wvoQePU0nB6sU2mqAWUygLoNeNeDDWMOlOfcMgVCaLfzHjmcZQFAITwsK6EJpfVcaWnAFpYb5uy
tCC6pLA9+tK4DrULlEznmnKtBWISt5/ags+YVMSrUrQ8jrod5PpdJzsNYZqLlyCho5U998Bk/Iso
VIBFnFXn9C4HzfiEuAD1wc6FdF9Rl11yjnuzZ2iAADwja1xQfuh30emtZWpeHveebjl4MGSYBJKE
Cd9UTHl1TCXllQXv9HXmTQVnYqeRVFFQgwwXtcy/+zz031FDj0si8mJlAEQwfinQd0V0Jhg5zwi7
/GdyIhPVJzI5F+s0fjBu3fu4e7CAoNNlwXnGa6FzEDYA7RUmWkAucgA//+EU+MrzeGMk9dJKTc+O
5XFv2GO0C8xN5j7JK2LY1xR7xczZ18KMMipcBA0PFHekpEGtiTv39JqPDD9EmARplEml5BUBh3P6
IPunIpSoI5HbPIkD8QrgIre59lWV/G1By6yVnIbcmXuShSZdElEV4WLH22jDagXt5ykaUuqm/8Il
YLrjsovPigTa5QrdPIk8SMudevpYGpa3hT5BsyEQM7U1hTIvnq/2zQH3+QEMPrw2rqG4kEd0DgMR
CIzUSBLptbtdPQkBRA1OtAdSyE4RqX8XN4qjxLF7DrLxc91LhWREkRC9HJLLSEJBQgtfDJ7cPEmB
bVDV2jESDazjtJAjw1WWBxDzxEho/CDvr8jh9N2NRlbBaqw7x6QqJURIKBkEJDvBIZXGGqk2tQui
A+a6t2ERnvvH3Sk9QdKAxVH6Gizk7P3CA4Hs1o9xR0Hi7qsnV30ScyoA1aTKxjG05sTmROWzMtCQ
wwNBgZPHHcs8Mo346Qt2ILXhVAFXTZ+rfJStCXDPpMLkb4MKuX7qneeEVEXnUsaPkQFasDmvTqkU
3xea3w7BiMjrzzvmpzIBipwFSN+15rdIjirfcNuUk5aRHvROQugkoshTcTr5kQ5sLLJOc9eM8NYs
LXEzR4IwkcpraPZE1KiDyRAFagPlC3tpjro9gfmNJFP5vKcyCKcA4eGgpMfZ9ZOIC4zV7WKBW1Gi
uH72SM3ddm144NwxMPu0SsirCICJdLfkkjzpHJ+oq3gsFSyuxgMuteJHB2TYRWp0CYqpNDkPlAke
oJfyB8SuPa+k9iFRDmjhZethDZR58OEax+e4Cxh1UMzG8EHGD6YHF5StyKcYv2phfQyvpSBUhJco
w/8BGJK+Q+XBK4IbQXHniSLRqen8AecgSU3ZfGL9C3UUdpdsq6aY1NA80sCIfHh4VPeyYjaa92HA
5isGr5k1MGKBL+cZyazgfXU+7HPd1yLdfQXa7DWSBtQIyGFPpCX8KXyt8x+yIQJvqd5/+flc9m4Q
Ifs95qEDlgFJ5rzZIWpgGtyiEklULAznvA6z9X1xwdf3j2ORxdyovXAziM47rxUVkKkefS3XuVBS
S5e0MMWID0THdyiNc/kt32mbjowsvObenahmZGGGANADK9HOfTkLX4Az5kyOLX8bt7JjjqHSLY5g
5jkBzyM5hj3/7iqJhpG0xiZHVhornXOYkMaQWJrOHgvQOSjkkjVZGWHXnvgl7iUS6HBSjkUpwkou
g24AepgHqDY51fQSmCvWmMbLZ3J8f422rjDNqQVig0cMy7OnP9nukvfLKEJlGGwjJnc9JHBLKEyP
rovepiHpfoxOg+y9XD4U7zQo+zD85+grrKRKAEtJ4b/ra/sKlnMif9LXhMuk2Xm8qMPhYWmElM+G
tINR10s82oVETd9In8FtQDEVbFX1Hqlhew9cF7gPJYqvy4cdXaEvt0BOkKbvFBE+gI1u7oGTIdT6
OlhQ49mH8V4lXxyLxBOnTnjZbtlRogvJBlJ5aIEF5bMLBLjIDpp4odL/ERRtcBlXPg5wqoOOsUNC
3UWOwEXTBjzhyWt0OwpOsfimlF1hxzFv8P1PVWOUuWOLUQVg2w+yzVPUhoz+25zXD/w/tcuRPT1k
Eexy3wVIb9GQBOGZ5rGpELoxwAX7CJJCHRKQQsXTAnvd027eEtUIygyOlrKdQH51phDaVLOMsfVh
zCGQz/Q+tSExWIzKR3RKa08NsyHkO09JG9QbP8xwcpsJL29PljIVHN6Ke1cP6hiGSl+CT3qY3Jgv
iAezA3vlZmCaRNMAqnhX7wpdx/QBowmAOs8c5Zr7SkRB5fopbZqIW8xkQFT6O1qXJxfgm472Q6en
YaJO/qlfYIgqSOStgz2WmMXauueROIg0MM2VRTts3w/T8+AWUEPVQxjjBBB1Yq8g2vnXSAeyIPWn
aYM0WWiajCh69bOwIHbWduVnGVJCfxe/c3pTVy/cV3Tpnz6r9AHf7O1lugYg/jPogqdnuPWb8G99
Ap4DgjqLyn8tj413jrfUUAUArw9455gs/jhXDq70ZkxEGHudomN1AG1WgCG4v0UEtB5UkRYKS1Uz
BKM3llctN64htsdEtQxvyca45Sa2AyU9RXymXz8dUr/rMtvcjgx1Kd6aGVBzDGoi6nYHX3TrKv7L
V/i90pUHlOKgX/TbYYbrnHZUFG7Q4KcmC/ehAgyAiNzDVxOUdqQQBtf9TkqPFNTqvk5MAhtDDhSI
ZBa8y0CG+UqCSEGNXvLheW4hZX396m7ucdzEopxDWDOg97Iv6nq187pSDziPr5D63rsDQREUg/AU
Y3Gc86tf07/w+kANeqli7b5wL3uy2nEv1Gj8B8cLHwsppuKBYU22QwrnwaKhSka37jHojQFtnfaL
zI1KtIzy8s6c0vPjLMgL/Gesgq3GzUDDVOARqcytiGF7YyOGDz8A/+SIqgFbQ0XGZ1j9hCk0p9SK
KRze+kZ8A7DCQ+pM8TQXL3hPO0jT5MGyc4GvMrTm1+BOr8EfjbOaYTYdCKYSaNTiFKrINIG2wMgV
q1RCjY84S6fJs0976AywFfC7pomAritSLcjj7iIb4dpBVdVdGZB8pAV4rYEjkVLyMXbYWFqJNEG2
iVJcR3eV4FMLKsDBmXW8cT5atD6MZ/BhioovzilnwOVgbY5ekQ6VcCNcaWzNXx/Vmg4Cd5tcB0/c
kT40xies44p4R88cY95Agnwrsc9MH99tXXVYuE/HpSJkBnilIzSRwh+uap+Rb8SoEwHPqR6DHgR9
QmUwEOArWeE7Cz9TdwQ11eSanMdWwgwivqmgmtQXCs1TjTxteofcxeX2lE1GMKRhks05h9tpGVhW
Q2DhYh8pUXKqnWsIDcUihDrujJjsKsY0KWOisZAsi32uJuWIoh+loHIG5D1sxm16HPFfd0zNBaAl
ICvScnRfiMGr5xgoqV7ywScxAq6XEh0165YLowpXTFjMuU0EVCiiLs/ew1eBW4OxIHu9xc9Y53D3
Bh/vBOOg3ieHFgQ6LBh05J1HcDtoXgr1qLfUbaeYcOjqtItsXyEEySmLSTH+gJAcOUBabkIcpXvO
3dl7M1AIhzjXBCA3v5ov8aG9sTmUr3B3pBgrnog3aXZarM3B46lAYTuw7OSqI0LNS78Eek0lSmE2
Ku8UJ+ja306N8R+f5TXJc3rnHJOYwWJaXwtXJ4yLIHOMjNj07aFF1DfMdj0mC/arfdl/bTgUJsf6
HFzsOT9WHiF49zuEn1fniiik/TwLX7T1paANSviSPQqVPapR/OELtsch4eLmo6s5bnZ8QXtqEx82
LokRht0y3B7ySrZTGx7RkLI4TSQiOtJTQSmCKDGq3gzXskEJUMzlrQa9gfRRpYvL/AqYLrRexXJw
G/MX/WxOBdSV3ri8VCSILaeHT+vjvNuWgr8k787eaWoQfBhEoOSQMCxgyMQ92AXkp349gIH/TKR+
76NZaayGMTsRIkrcvOvkPLvaPqDulChm10U8QvLObALtGMr4sqNBHNd8U325f+NlqBw3v3Saqj+o
a/yt8/NbG60hFcpL0VBosjA3Fb06Lf41sf/oZxLWkIviFSl52JRDSNF/FRT5STyJL2Ci9YNqk/Jv
wljXdmtLlZjNsbQZc/PWODFMvoUjZnk+ULhU/OQcu2zKZOtHy9/UN35Q+UFjyNBMGeEU2tSFvsL+
fXqssuZ//6fyP7T6dLfrjD5biHpTnQrT6rxhHOp//sf//D//a//4r+zzPP7vNtr/qG7l+HysWv5O
+2mNNaQhesh/MS/CEl3af3mKfM0NSZVRwKAgcffsBal/4fRpp9X9IEYEDLC+XAthiscX4WQvd/YD
CoeuG3n//EV+3Oy/fpFvr6tf7Jt+09E2uXrL9DB+QybcGQ/CzTn239Gp/eenKT8tLtNIGEts0qnN
bM2/v3b77Oqn8UQQgxyLfjQxGW0+3UbsqYsgeef8IhTzY5e9LkTzaP3XkbT7JjlQ33NFviu8HaNp
Leqrwa5M9gOq5oyvXcwY0fTP76eKz/veNI2uI8obBv3gmvVtNbWXfVDuNQ2zCJu0XjpXGIUxhryE
Kus7Y8eW//y4n5dTTHdBdgeBcPPbch6sTK3VnOW8uWvvDf7pJwNzHNRff9cfFN/8395MR6pORrNS
ZvjG33fOVm+VmdcGnQfxi956muugChrTlQwbsKCW/KuO5I9HRajuMHCJaSbf3+1106vWOjHpq596
yNt+7hGSRy8JzRR8yz+vo/qDHo3GmGzkmVT0mcw/x+gvt1FVJL3bqn8EdxCuZ5gG4qd3/xPK/DBE
0LGDHBV9nRI20Br886MVsUXf19XoMatbqEEgKf9tC2/1pT41T07oes3V02MbvWa2L8p3H788SZjt
708yZWSaFYUpkhidv+9gKV/03LxyWDo3JUOcXxyIIsA54Ybhz673i6rXT9tnopHPOEK0zJjm+/en
aefzLdPvfySoZPfYf1EKOIHs/6YObwjZg397K6ELbzM2S0Ep+O/P2TaSarUN69cGy/QtZfZMmvaP
B3JEgyip8ftS9GpBltceE+PSOVJxJfWwz2JHJ7TgetOKu8KyIqsrJrJ/fEyipzOxa2rZ/V9W5Edj
hECWxlAe1I9U/duS5Nuyq5oam+8FjUPFLEQuQmx25c4K91cde+MnoQ8UskyUufSegk/7+8owvq7q
ejKqY8V6/QjW9FEnTCa6e8xgCubUXh5RTDC6iwH5OqfdOdOjOyB9WcHagW3AmMohAiRMyHBnZ0Ju
xArtA7jYyf3FiJlCrOvfdtDUeky6tTBlPeEq/3L5Kqkp1a2O/FtLq0FGp4IGHEgIRDcALdH0kMBb
DTWiRX5k8y+iSQASI13QMOsBoPol3YPWsAdN7gXMvJemvaG6keAsw+oPhCJHL9wC3pygeRzegIEE
N00AhLC9KTpQfRhsh7/ctZ+sJTKL//+dvgmUaerZNOwrQYQdHjYvSkCrzRGGCR1sker84lR/dDp/
fdi3K4AOmn69n9no/lqIoVXePN7vB6A8riv/Kn2r/BgxcKiQmBLDKBiU8Pf9Otboeqpd8SBiqGLF
s/qKdwvtpfkE76adAx7SM0VcgVb35+Tu5X6W7GhyvUwN2lq6YUd/GqyAHR1SJm1Qckr74W0KgWNw
GGkroYD6Zkv0UegXmrYtkWXQhNLOr8z/ptMpFGR0TbRNw6+n2D05RpRWKXYBcliuBkEXPOcOk04d
d56xfLwL6mxvc5kRmKNADOVXhiNUEsQ7ZBgyRW1qCALiTfMNPOZ+Bs0J5OkJXWKo7zNqBafoJYiV
K3SgM7edUIbON6fPfJZtoNDs/vnYaD9cWREY9VSm4KFVany7Cofyqh0yq8RCiClLOyZdlO58jrEQ
dguCA4ipFULN3jCzDcWkSR/M4J+/gvLDyWWeiaYS+aI/x0izv++uetie6leOyKVxcGz8RBVIdJ/T
fl9F+bzwIQn/Jr+t/mAA/vbIb8o2p0yVWyXj/GrOUkytFYFMPEUMjpiJsXSz35TllR+X+S/v+M0y
Xsq6ycySd1RDYtBLegwzECBoTDcxUP6fF/Sn2OJvbyfc8l/MW2F2DPxQeDuv/7Ye7aYHj6hwjgQ3
o+wHyBVGX2TCH78Evj+fpL+84jdn3zs08vaq8tRleopBjR8UpBD2HYOehSYUgnFovcHPMQFbvEga
oPv0AdPxl8Ok/RAO67ggQm9iOCZLip3/y7v3HnZbFtbrMS+RnjjNKSzANaPT9b5qo1z3VIAjMuMz
nTLbyD8lCRobq4iSk62H5PR1CuJWux+/jRT9yYLxtcyehdJpT0dp9e9f61Jk2anRCo3kCyUR/glG
SB6LlqIB+uv875fd+Cmh/dsDv51w+3x/PVpLqkbtI3jZoVr11SxQLr5MRQLqexdt75FcgAoh5rON
Wjl8tuFW9e4vGE4GBVSaerT4YoS20PQbvChdZ5F09O/bXw6r8uNVtCxGRhKSGrL27fZX6vHUHm00
US0ifAgiuTsQrTrHIPdk5xfH//PNIAUmW7J0hpJ924bO1Bv9sBWzfBmrKjJBKjQBgUnujvf+AOVJ
pkrAbqB94Jdz+VPQje72v54sjOBfzqVe2dbjcUR8TbR7iW5G0WRXwtqpViAMtAdRrQIh/U2cUfkh
z9CZ+aYqstUzMLDfzkFb3I6Xi2qe53QKX8ImVH1aKN055D8Y9CFdFL9JlP148lC+loWyJxrjf/bg
L296RLK4zUvW2MOwsspi9JoVxfFejkNEod3JZVUGM3qBJr89+kcTxMxP/JjJwFNb/nb5j3V1LZ6P
m4zYZrqWoTfL73nUOLgyBrI4+zHTCsUwHEcemMFiJvrBKjE967fNFvb1W3jJlK5/fY1vp+xlS/nJ
eBBeEjc69ljA2E8Q9V+svPDM//4UbIpQEhZzKf9+ouTt62CfL8LKE2PTazJI5TSIMbVMe/eT3jL5
1ab85MSIwlAX1Q3m9n4Pw6otaopkeyhAwB1/0WF3cegRDyg9cY1EdzUI/RGCsuilgzgjuuXAvn95
7R99t4VpVwkYELO3vm1y8cjVu9blj7moN6NBsbQCa3WMsqlQUaN7VWYAnWimVVYV4lgyWmuIwDw8
yBTRZWrTwA8b2PBRUDrM8+U1oFA7u3yd4rN/7ivIETXLP/rFsGZ6AMiTi+9JgfXRROi50V4u+v2v
IyPYHlx4PfXcDM3JzdeBJs4LI6qPXlkRcd989GzHtXdfK/tl1foG/ZQJHZpvp2A/hqo3Y3Y6PEll
ao6342J0FyoFjKsiXOxRctX9DlobMhxDMRJlizKCkONFbCkLj0RiUG02YhDDY/pnGMOtv4CMPT8i
vBU1wS2gciYKcYeojO8Ht/eAZyDqfeYOEq49y+eEk/f36xRSDuxDRFISqMeq6KZY6vuKeldGhUxw
XqiuIch18AT1R4XqT2H6OWiHnVAPYUiLB4/lY3tze2FHSWxaJ3QE9Q2EFTZUiU9wDq9D6vWidyN4
bW4UHR5UZ08w62vUbhIayIJi+PpSqECo/a4vze1pb/6qf7G6f9zq9zvC9AVmPAjA6t+QVaPsNaZp
kf8upchbV7EYbh0yktf3KcIklUiFfzmfP6XcDLb+1yO/+TOEjrdS++SR4H9vo2DO5OMwJrN9n3W/
YX/KTybgr8/6v5ydV4/qXLqtfxGSjfOts8mxiuLGqkBhjMEkg/GvP8+kz9GucqHlfVottTqsb008
wxvHO0bNuKsqYpNFiXFX7HawoHlpf+7pn4EtadjI518FWbuqweLZpsjy29ggbpWm5ZWv6vaF7Enm
zoCF9t46nel3t8FJP42VzR9r1VISpUSsOykQ+1MDZtnGYuR1CwYCNCAQKsttcpFPY7Of69UMyhm2
0MwU36bYpH74rOWHz6FlINtovzodBwP7byMmP4tSfy5Z8xDmpcjT84lPZNwR4PIKGEfnRLGgaSHl
mStC6oPmAvLu1MVqe2ml11270oS0u3t1uxTcHy75o7KHw8odZu4wQAv8TRfDCDbIdY8S9bcoije5
5id676YKBSwFMwWC+L+lQCWW0vzaKh9RgV9G6La9QrUy+bzY5CRCjXVKa+UQTNcMV4eNshFPoxIL
xRcVemqYeZVadlKaUi7v9xwyFLzwiEKVguKuP5PDCSLdIxMANuV5eqv+dByOG8P/J55Tk1S6O5Lc
Rrq5XgjVK/laZGJ1UTVHvgdmPs+ffL5evIvHBRPf3ijf86Qc+nPNRw3nRxxmyocsPmWPL4YI3EaY
A5UbTplEvjNOg69/X+lHba9matE+R9YAbQ6dY66FI3vU4Xa35FE8H3K57EnLi+TekW4EVT6wSRhb
aghTREG6hR0CQhsXr40iSSKN/vMj6HBJgqVflYxamq1dUWS8/ScHXR6pYcj2R9wZ+oxqIBv9Nhhc
J/R8xv8L9d0/m00MRkUdjQ4uN6lMzT5a7Ty7yRerxD76NA/zPrwq09S1CwQY6fwA6KOaKQG3cMA0
fRdNnuCRJf36cLE+knX8AktH5Ln2zhFvipWqTCQqZC7M0h8RNNevk4kcRhPLC1CJmovu5XT6vZ+P
UUEcvzRZmr+ull9AjU41YIJ/iMH89hDF5bLOpNZalATdPpKpDCvAO4+AnAfOKrGFCvz431eu/ee0
a0vW3N/auEqFZhTybJ04tGxEJT6afGowiOReEGxIN0SpIel/CaKXTaNJa1q+dtmq8yYvVIsvJv7G
KS7PDhX2WRwFVFqQ3SQI37nhNPHCrtYQZCjCJdWP++dm1x/btZD3shmLgqjQo7ds9NixKBH0Lztn
MtGZ2hCVnsHeA7gy/qak9XVs1n2maVz/HSraIlw4PAx9Hlipfx86JO7yXqpO+TA++dDZKUYgA1Q4
A5qIYYlrQ46mtN0L4O+W/qVCIXMEG3Ffe9dDHKx3R7d9ea8gNm4ni321qmZ3bbw3VmdNs++b0m4n
4QHezz0ITXN40Kik69PWta+fA3V7tCVGR1r5mxYzOXNKbfkK2ilvd3bWQGntuxeA9IW2zDKK+Xfd
1RToOQyggiY4m6zlHQ/34R1AV7zeBe1kdjKD8talcgQ7lnO+587e/F4fPSvtlop/SDqW7p3bB6cE
KQYwLLdPGohZC7TOBmJDgDaIqEGBssrvPSXvrZlqlQY3xhE26VcGdqQ8O9Kaqf7t0ZMTZpkUxiwY
8NvtnJ0Og3ImB8f7luGrkQXf8ep6hHQuB/C9hbVr1zMvi4MJEP30oUg5LIHM2twgFmFM5nrq3nXQ
bwkDlfCmAP9JGfs0GIQup2rRreTxtRzlCnQmMXQaZ8j8yJP0lQJ35ulVRnCgNA72/pza6g72U/3s
lIfBxXg73xe6ukpScHlgv9IbZC3FQjqtHXUzQTbEad0VrzBSv+Jw71Xp3rbv+0SMOqtkDWYbfLM5
tirIeu7ThMHmwyg1GbdhHPOUunt1sU4m6nFmga6VerFgx7MIehiSOJZdU8x26ynIdWjpplI5bbUp
VKnzwwnyh2IO0b5dpJNYZZJpO5WlYc4oXzvtZdaUYTZrzcTYnRzo8HG5vJxuYByOwHzVvWPdMrt1
ezchbcm6t6p7qWYNZujPY+QRCFp7RUJuA8Wvuu290LFIRLmVooNlQ9ekuL79GdwWr4iuo4GFv/lv
RMaoluHihLCB0On+/fASIz6n8YU1u9Q5YHz0/IsNYq1nAqlkzYZq4qNK9MveiE/8sVwtXt2rm3OS
qCx3c1wfdiBKZivN642t6KvBqP9xpGIloy3JgFR0Kki1OO20M/fmbU2h/B5s3pGKNjyGumC2aDiz
Z4brxzJa3V8fyjxV7muwaurkiNwqoymHidkKUQTJ4NQGewiy++MCPthwb/CiIQwIu8bZVm6TiiHQ
QQpLBFNrPGdIsFRbtXy5lBqyhEfj48+u05VByUWH89+s/UgDEfLsfmPXkc4A2GXToVE+CV4dASG2
OfglNI7DCEbmo2NHn2iR9QYdppvs0MHn53RQVhf79c3o9Dx4JGAd9z2KUZ797oy/LNeddpxB7/Xm
Qy1EN74J5vMsIDQItImGTEnAmmre+XZFQr7QEfjqMx03otaKLsiD3gsNFScKDmHg9e7uQJtPaSwl
NhDZbAxbTggPyBcMIA336hlwxRDCRmpbUTTU42oXa32S9mUSl7dZ7plzfXkO2UxCNYg9o3JSolTD
tCrTAhsEMBozzCdFWKGv/gAm0JOoI1nORRtlPiOrEMB4BGcQ48F+BeIq+PwMqDkLTqtvEzGgxpXF
Jv++QjQcNJXev6iBSErtEDJ1Zxq7zaYi/zOD5XIo2t0rQG2vhONeR8RlG/+bfK+pBPqk0m4B+lBQ
reP8RXjw20CVpbLZgwdA3nFBPk3FOYK9EXCZDcar40ynQPiammztZx/7c81aNLLdJ7vDLX98LGmu
0Z2g0DUa8SzeaEvbjoiCxMhJgykR5r2+xSS1CspgMiXnusVqn9exWan7ivLBzuaAESNwaO4EAcZ4
wDBeYx32STGGvf2fFevGa33aZNfS4joxPuML3sTIvrC1eBuHbf0vJKV+L1fzb7cd310edooINsEq
oSY3gSGExL332nPCFGhD4+15uqdAsADSoZ4j1W+PvEnlVJG3QuzWR/dhw+xdMKFqBxgbxebwq1nE
8tndwTKAlUHwkQpX7e5cs/+34s6G4zBnqHp48CM/juwAifOeSOIGKF/0E3vcWB5Q1CdX6OfitXDe
MKu9nN8fB8oVAjWEjExJJA/9nrNio1XmeVX7VXRP6FcQazGu8vWizxtu8t9iETAAtLoEcpHCuiR+
5o+KQbzdVttbzPsph13kigRqpwi4yiuVgfHg9fbZI6GiY9T5hkdsLRANDT/gySG0hRSkCTCHn1C3
Vpv1ei3tLLqkL1d4aRY0jyLacwHTxfKAM9jOBk4IqnJmOrcG9/CkCGhhpCzZlI22SkJTK9vStboB
TF2jUdS9QnTrD2cTJsNGzJpDNkYQ9/Ly7299dua/FhR78WOz72t9c9HLVJ6pfa4cNnJ2XM1Q1BAA
jGDraN4Ijw1SzvFiBj5px6LUMC1s5a1RGOrvt9N2pV1mAOdk68nef/+Ulnna5bHGti9cunWTTUDU
BewFz3QDuXTksHPv31//F0D0e8l6aLOPW8ddYbLkxcdkDqMV9Hqvn4N3ykOMzzUqAP9xwCxH190y
DYBwJvqNv7/Qqu4nVdrEeCPoaWFIEFkyrEGEQGGzQxCx9y+HQNmNBpmEuwX5iN/9vdhlU6xL+YLx
ErqmfdQUKcac4CAIHIbmptPx90vT5f3zbkTljRiRGJ0g429bGx+spZqIL7pC7BORsxy+w2i1CnqB
0+ng+NbumCrIvw/xL9aCZXXUyEVbWxLKn78/dJvdSsUqxK62g27fDBYw0Q9vAarD8mTUu0MHNnjr
mGHK+wE53xxj/PESGgEGsaUKsBEfpNXNpmacjpc19gqRNaR5Z7kzSSUc4Rpk99oPx5pbjf79yU/u
LUvKEhKLaMoRTtWWrK6Wus3VpJq5orvdosRIiP0ALs4xEk07/ED+/75Kv5er3dv9dq8lssRy3f5i
Sd7F0ZZdYJy0smlh0WYNrbfmVf9eYFkRloDk0rBMBLN/n6uktwzWJHZzeZusWuF+WdNzGBKhfDp2
/6vv1FUdgB9ay4DKazdJ2hnm5a5tq9mLcH5gRaHDjFavWN+3wZSNNdyXxpr830fDV+o6GN42UCG+
s/aVu2s7LS7r6lFD82UXRdfYjUZXSKEonREvAs4V9i8JwpeGW/R0g38sXQs27pdcuctHllaFiaAf
MUvFo7UPXXmAjx105mLUpCGJf4SF9cv084Nrd1fdpZt9fMZKFJ0jJF2LBfs8Ga0mq6gM6VLuoP4T
vNwrQVg/EXEzfRlv2nlUDxmtYz4LIj+QMcwCNViSp8+KuRu8vkV7Rq3XEW9JnifaSRbtRd5URKOb
0fuRKGhQQXmRo0Z3Ly5UbS90ifNHmhV1UlkXpuWH982NjX7OFU6gvyAji9ZeMGFmInhjPi50xmOp
CazxpwGEYaZAZGkEswiJ15Ep1S3LttdYkmcvtH8S+Lhn0coWNVqnw5tyiOkaSsTP6vGUDJid0GQK
8vofYGfVKvTsbEqz7oto+hHQEFKCOgzeBh1xuxrf8F8fi2v9saC49D+29ET7796+iAUxGTDWB9F2
7Nu6y3RIh7g98abfhWgt6g2xxN8yifZ74Zq/PVj3W5WhxDiPNyHaEURvzLrFhpvOpM5CPTgtZdJd
Ht+XqHzMBKoVpVibhL/1Mjq78Dj2zouRPEDmaNUGr331dM3Z5b6xR33MmWx1IFoTs9dj9H7AxNCG
R+CdmbJMbKY+57cp/wGwmhuuh1LsSnr/m7FS+JEhtS+aalZ/wnPNpN4nY7CAyqG2WzPL++Plejme
YwkjSYqyFHZSYNcn7HEPIoDB4J3AXJAsx02ghr/ZPEvjY2mq0WLC79WWNvdaS9vfikc27/szOvIR
5xuhD+11wFAyLxg2Gui/aS6L8mZU6qrMNWmPG/7jQimJclivNVHjpE4zo59IVGpTtLBgRCnsJpv8
5IWymkITS7NAIz6CnR+rHap9ckmljN1lbGtBYW2G4CVm0GOGmevbcb+5XP/2A/rTNTVViNGLzng9
kb/kVmzsUrEmekzXTxAc8bjb1+z2Ep+w6H+cGZugiKd5hvOavQiubBq4wcz3lwsNXfBIALQ/X6/O
64HmiP0GN0w0CN1x2uvipZv8xzOLgnYrvhJdecAEVu2Bo+Gqoi1tEoy4fn83nu2CaHQKcRJ4yiNp
8VfTkQgP/NtIA25BM1azdNSssZy/Lcp1naxPZkl/j2o+SZIQHFiQl5IVRp+rMwx8aF3CnuR1xmH3
699H8xevwOVD5V1MsogqRB1lVmQtVT9qfKzC2iIb9sXYSjJE2RhlNYF3C5jutkUFM3cdwMwVpCjM
DjT8jL9+ipIlTQWU7nl3aj01u6T6ZROfaOLjpwQkH8p6+xOILCUt8ERW1BxUP1uxrWqijibqWfX5
RWmvSttCjIl2zflL/9FTjcD6INTzRsTpNH3g3xhe1PstYHwWRX9GCn+fcaalxumciTphgpAUAEak
lsheJqsRsxqeBzq78R6La1O7Vhp5A41yUgcQIbU4KI4t68xAJak+OQvev2TeoZ87Ue6sgk900gen
zrzsT/d4ye/G/f1bhwYi8WP1+ps39Xh7OFzEpHEXSjgXQxNNbE8IKQzwJU5TavjsOKnCgjphygMr
WvvYykgM4y4mwGjLy/7Sl+0ogm9zzwAsbUEoYg2Gkv59aR/eoL7BoMRE0ZmJVKzq7zNN7qW+u9xF
sAN1mgFzCndX9SJIEWezoeJLLwzheqKFpLpMfpHIvCvIOc3mkj1l6LFxMEFcoX/9nFpZS22pmyrL
xM/Bai5iMYAB/sjoYuCFJtBk62BGH+iU7WfapRpPEaIpSHlSY2HK0+SykadaEvjV33tSXe5G2Uo4
hwUlTdA44iHTpxcQBXhFwRw1GbBnB0/pVNWBW4F0rw+VF4d1WhrKRSC/+qCtWC0wPMrvc5AY45b/
7yN/+nk/VxPB4Q/vWbVO+S02JQmAkyumiHZ9+OrFxzm8o++x2+AangEgmBgAc0CfEGOl1VxDmiYU
Hu58nbsQo410JAlJ1nBBEq0ZgwmRArE8yct4DfkxHHfjL8P9b3bY0uj5El7r5Mq1e9XeXW/IfzPC
u1icekvgH9HEYJ6Rsv87lSV33NTM+QtvF+gqViOLYM5PewTCPza5LW8J99dcZIZIptA3oaLHaGIr
c/r+nsEt8a5Hrz1rvJ7tofx4u7lv7wyZho2DtuoTo821AnoOyl/4ptppH7JdxWXeSrODe3JFpfhj
SA4pnlTEOZC567PPEc5CNL+NL0gUBdFzrxNOM6epNf0kdTS5BhYxiWVyzeu4s81aWifV7nrnt9AT
7cN/6nPRA4qnvTnVvf8id2c9brImojZZVWsPeVNkx9PufJIojvDlC94yb4vqiNN7g73gZje6qycP
malmhUqMIVLj+kO2SjmOD9KRIJGw60DOHo1gZvDIG8Nx7DRc6kdcUzOWOlN4TMjQ0KINUov0L8Y2
MaXEkGY4xlmGmRpK/Yi2LeJqLYlE2W4Z9iR1o2DS67058xOD3AFPvbSBcaIFNPBGzJcl8OHDwyjG
jLtMepH3wQ42GE+hPAKRNWYweCvYkxp++5NqGU5OpoIkczkl6nO/jVASn9Z7OU6lGaD9vq+4FBI4
GcPx3nrO3MEYuOMGO/S35QgETZXoGekgzEF31tyrvL7k2QWEjgB29g9Rn5aF6MVv2JS315vrneyO
SO4boW9Pku2feEOztu5GvRZbU+AN8bDxmCE/YkPbHjBM3QuuHYIJ8fQaPlZ74kh/LVq7G5p2OWjH
TU6Gn/RwpYXTJ9ceyu5QC2cX054QtPUEXjoRfTp+RDiZrLf25Gq/Br0B5sD8EExBd8zx7YECbYp1
ngR2hHQkKBIBLBW9Wix5q66X2DqAiuuSAZFM6Z0l1SRR3hETiKPeLnqDFBz2JYeMoWFxuWnxWtBT
XsH9t3NuwotIUXBIEQQqdNnfQzjf/u1thYmpv1GTmj5DVvh2o+78Nkf1WkpwqMxgle50v//9lz8L
UBlUoyNELYfy/sP4//Ayp1ZSpgdNGLjF0rI/BNon6Mmw8tF7azRu4p7++ZQfi9WOTM0v6qmUL8Ti
OJLhrY9AqoKZ2QnkCvcZ9zWdwj433fp3+7vxzMSFra1uUM8g6aeEZJDY/jYYxr4FPlpKBCh8gZph
FBELegFWau5+N37qE6eJgSDVIdU3aSHULkhxPaSmdibTwY4Pd57I5YAnBNgmZ0r9RFRX/32Sz+wh
8EyCBjFabQFN/v15YhqwtZeoqtMVGlK2WdsrpfBXeGYcFa5KGylIcd6Dfy/7LDajzwYUjhSLT627
EK3gzhotlgWxZAi8QDRj6esHoRlNMHARIiwUSnfohLmCxrHblL0/u8MUqyjsCjg0ebx4QT/u8Hpd
6Ee5fW2DIuMWM8gf0V/kZAUM+9ttyGEbV6sFo3Klm2f1cmM10HHLx1Qpr//x+AHYrJvWexYHQj2i
quD+uE/07H9/XXYp2u0zlULRFZIcQh5RwIbTYE49/5FT2HAOyIxybPydH1J2tb+aDvlZ2AWIillm
jJCoztQeLihZPa1uoF66AK8f+QyIl6P7dgKj4I6bRtqf1QItwIBgnpmeIGuvRZx381Rw2VQR+sLP
BSu4A8jaQ9qHx9O4v3/tK+EPTWLA9G1F5x7/3t/U2KdaHkNbs7Vf4Mj5+BDi3yaqTk50QOeYyufk
EyQTAVgC5x5gZ0GH1zkP6Y1xmf/9mp6UXvkxmCiFc4ZSpf5jtPyeGpeWSOBFXkXnug/IPOIlMbcS
9N5PIOsha4yOYVM09dc4/l5Y2LMfb2ivxea6xKJR7qMguizdJXjgBZn7LPgP3kiEoPMjc3S0iF4a
vvrpEfz46tr1Yl7mSq1WTJO4xFQfot6GEx9BYCDyug7VWAGrbWzT/LXRv7+5ZqMzZZfcjTab/dJl
Wd4V62meHAQDB9SRYORr+E7xHb89EAvSxmY2i/oelfXfm9xqJ6dWWVJYB1i74B3hgkRDGXBeKBHf
N8WNyrMP1A2AkDTMqSmqtatdXOSbpKS8I6iPbd9NnOP4MK3sGZgTwwlsWhzeHLRJN/ed75AKI/lM
0Xiln3w0M+kqzxXQk0T0/PujlZZxvMVrDpfe53/I9oaTCYNotF2JlwVU4f9/lykwYj5URsBoKdQM
plJZ67b2KDLikISF/oj8IHqlPgG4h+6b27Dek9vLeuwu5FrkI3VgRHbNj3oiun1dlWpTn3EYSOB4
tOwyKnEdOPUVDyAVIzENC/9NC8gQgU6ZiiwoPup+L02uF9W4VY82Y5/+0Gwyab+JLg0D6BRimPxB
laCpjfHEH7EqWbEFDATap3redUmyanNSKGkKX9D3P+SQ+AaXDwnRBEJBjtVxoFUJmIUR8LnG4xVx
TO0RaQRUFmOFsgWpWu14t0YixZpekZcIOKTuILou2ukEVw4KnWR+hFdu41c/OWR61RbdVV4TbbFa
NnTcJmz02hJhzonSg9//YLfpK3LIE4igOngLKD4+V2Lijq7ydigYazNn94EU3rDh3J88a6roMldO
zHqyEb9fVKWc1+XxKGJ2wcUkv1JSHtE653IzXuHfbGbuGoLLh4Ovb/rPJeuWa5tucs2gLCFEG8tP
YU8g+jpFyxaSPVf7A3UhmxkwoASqC0G2IBKqYF5GPlsfCkj/oPMOr+138VEQIWnRuGFH/iYWoKF+
7Ii4Mz+8lyhAm+viUFEWWiz6/W24oUjIAVGVBNjQexsgH0luIZCMTY/wieP8tXQtVomru7HWNsfq
Yd7aDm5T+O1ZPFoR/gIuEQVCRj7HQi74P5Rg//72B5y8fjSkhxQKTUqFUEP8/nb1nFiSWdE3yz0J
BVegHocexLlj6MsBNgJHA1+4dT5PaFvQ1LHA4Y8YswgFhnggHJ0IGBtM4pMY2YIB0FKIxxUGM+sF
i8P+YJpnBhiFQ5ecoe4MmQ1EH6PXee8QNWkN6z2ZDWQ9ExYgshxm1s3a9ZTLdVzkYr0XxO4X/d0E
KvOBL1ieju6rDQkCbL/efM7HErI1dUCelMOp04KjFeOgNNHqGXouFyCLYk4AIOvZW/hLheq0HQAx
ESM6VEeglP5vvpgDpxql4FwhGvp96ptdnOp6cZfh7SYviAMxZSxz6bcdKhG4uns0GFjB/4IT9FmI
St0FR07CJRGi1/b6CNPORdtx4dU+dw0rsGayOnqQ526it0B23rhVVIGbHpp4w7/uORAeCzcH6tFi
BFGqFcHidLdNjYIiGKoumJ8EvhWBTocVX2CmGXR5m4verNtgW+q0CwJ6IYHhYSqH8q8o/f3e6XUr
lrcn0tx+AY/PdbjrpC6szP4Omot+U9G/thicUYRIHCtvmUqF+ifRUlpX9azJu2p+g+xEft2UTr5E
N+3a36HSunX+bTqerca8CD1nEnhLpEC/P63Y3Da6AY3XvHD0nbcfLY+O7kqfyXt7AVfQvxdTf0cr
j0/7tVjNTpkbKzeMNYu17w4yJwgM+GdIvbed4ua20h4EK+33SkWaHHGgbHBfmttgDxMKrFmpo06T
yjm9F1I3Q9gmtY/IKu7foaJfoxWEIpIaVfMk6V/PfkbNmnEyNAe33g1q6yhmwpJ5nzdj3/BBtcrH
3w+qXchSO5ZWlZ3b8xu08aqvdrbdw/Q2sRbaJ8zbEQqr6EPACX/39Jdtx1DC9qwFAXuJ/ubOP8tI
ABxadolYGvzMjnSBgH6TNGQcj6LP/zya//sbdeIkIJ4E33+qM5fyft2s+Y0mcmTvmw8duImz3zry
oLy55sU56QhNpvPbqelqCVTlrwf7Z+066rt1Omy1eztvzzf7kYwO3Ma+zJSrX/S3DPlOz1e/SgfK
9HpyD8wxDtRlm4xzpqEkrzP7+ZHACujmnvK5QcYCvQzVM3U7bTtVz4had8FlpaE5Exxf4R19sQjL
DMndbjrnW7gLUxRPruhuxKh/xhDVcxGqVQvxjNekjM7dPdIbvQuAXqRXvlrw6bxvJ1tu1gp92/My
G2lubgre9aLl3MJLLw90GJByBnvH6sneDcwX7ZUx3/vNVtzLAqLig2fKdnV2j2geeNrSmLSRuYdR
p3sdHtruTl+Y8SjZoTGSuFnhaG1H3dqXli+fPUXZBgq6vW1XzofX3nXjlSBSUQ3z9lakVmFRhed9
N7WC1vSif1SyG9+dZA0bfckAc5DNio1zZ6z2TKCZTVulf8xc+djPM/vyeUYpROomKBdfx0c1UDbd
LEbw4DK4Q+ODtMBsh/LGvAXv2qs2uu28yw49bec03SIukLpa9xCVn1bb4cLGcOajXqYOji/XwtOQ
Ve6f7r18fEyj3do/vrRR4u1Yuas7R7QQNvZtWRX2FSIX5O/6vD3LNigou2b/ymDJ+1qz80Hh5d4Z
IceQ8m9LEHScFgjCIteD6GSu2mXsrDuJc/9m7Lqw3PYJrpu2FxmMbDO9bLfQMe5U8E4NDNXRtOg8
ud6ciw8NA9T3aKB1mDfXbavt3vsap9tB+0315FcL4TxPL2xjYMt8+yHcZt5pb+84rNzdjPdaKCXh
Hj3Vg2sdOsUmPMGrn3+UGy9FgevtvrUTmEEPjjS/IqKpR3sr5M5d0FnoZW2vvDjq/KLOM2ZKiwHo
h6LV9q34rTp29FtfUhDGnJn3cSZ/Hs3RbjPe3npKhmpgcEHKAuWbm31FVSNuB+3KsYpAv/QSBb04
VNkuSMpl0TlB20/i4qGJDNmiGWZv/DPt+3hdBdJqY9ib3FO/0f1KimB9HFRFJ4ec6l1H6VIVEo+n
1lxhMDvp3/S3w863EleGpwpJQnOS7R2Te4AyMHLmE+kwKntJ4fFeGfW/nf38Ppf6x5uXfW5RKgBv
6V0LR751j5mdfp337hbrsds4bb17lsN99XpmkIlrfkd+xbkjdI2U18aWC6d4bzuJo1BFK2zAbuiz
2YZP06HKbYkT9tbQceWjFsC7K8O2lnuVAYG1x+K/oBVxd9bvd6cNddcLaM7wZf3B+0/MIN95arDY
5YLbviXTI0e6gfDXcltfd8RuzAmSauCfW35m2alTDeVh1lssIIyt/J09DttIIHwd3Bua7fTYz7AB
75CzsZWh5CQxAD2Dv3HRXt7GxjE8uddPtPsA2Pq6IyAdJ0RdbR9EwrKvdwyM2kKkwlU3unZX6z4a
lbkH7mVV2rMWRAJijJe/2T7tHbV/cmlZ9YdFQKRIqfxT+rqKBBqzgfoOwD/Dsd/aPkyB73s02Wdl
r4wYkOcOgLaFaiSa7F8npFwbls7tbmkgPX7vCD4jQE4KlR7eSkUZbWVJDiTGQHGW/aWQKVvqHcse
plt//3ZBmim2pcoTE7uwiPC3MqjrvW5mCcXG0SqCGNbs7FvDD8ufmZSq4tCcBqPJZDaj2xp3NPhe
lgfm7pGQc7QpLEIXurwntnX7ksxaw4s1R1auJ8aWiUy9CZgNKRpteuCS+W0z3akixhnf2s4h4qfB
nm/ZJuLndkaMvnDDgkzz5F7c47fIZAD5LpeCwSc6Sey8naC37aSGndlG6Wmlx1Q2oiGMj69HyeQc
3dyMmJDfNoKtjno5XL5LM+OsGC6c5458htSZoW8mryRv64izunYPeRhVMCpAZReuQP5t5iSQspeW
Lxm6LlOEcI/8o9i3PoQDxsf1FByRmkFVHZJrpeV+KF26PGjEOkbOxG/ip3423XZmxfL0RuVtkk+y
kQGdtKuRjkTqeWvvo4W+C7j7OvKyQVsOoEYoMs7HoHhwsA21d41OIPA9DNFZuEhHern2YKRAi9AV
F/Pu6Lp7gL3tE9eiBlz/eD84wbhRCsfqW8cI03dCzfYc8mSrWxdc5fnFsjPVyb6OGNUrrcsKg+5k
n3wHm9DjDAIElqE4SWcWthaT1MGvocGLtXj5kDYONvd6djdKv4/b4gA33mG2PPW4Z9zD4QuO2KZR
nNvayU2Qyppw/CWUdwhpB7JdrJ3ZFUJk5gpdbGT8hpwTQRD/d+Z+DNXSrVwfeA2z71gQVLrsBdjn
csbPvCCwFKCrC77H/kgy52M/Pc9hX0AOF2n7lnfttRZHW904LWH5247FP4kOsQ8h6ucNrTa7pfXy
MPx2BvvBO2LZoQMLE8CEPgwASOON74HVG0OaU62YqKeD8iJUCG4veDjEuj2mQ1EDcqNT1zo52slZ
teBfoUpu2Naaf3wz4K84OsvUDPOBZeeTD9XZb3hYsPxxsbEaaW8DK+QcrTDVVUZIzMxgjI73Yas9
XQ9BK9xmQuImdBU01tkQJBe9r84JIey0C3Ul8qH2GHxd3y17ZmDA/ybcqrbQIe3z5LPbfjmy49uB
i67u9L5mjqUIv0kZpky30+1Ed2M7EPYu67UD3lXiGz2RqPrUKY/zDA5tbFia2ktIQBQfKS3kub4h
tObPms65awohpC8oEQvbFJD7G4RWfBYm/dR2l7d3kWzv/dkkig+i+x75S2HqipO9yKL2nZ6g4C2I
36I+t/SOFqtv+DMfJu5rlz8NhwkgV4nQwFmxzttqJEVVEIerGIyT5A1zu8Te0gQSbALRKH0NJlEy
jaKPI0wvoUyTQufI247k3KSI6IPnVPo3ufNY6+qeeC9lL8Npbhxdis5ZyPGg2PW1Md3N5O6lV2cL
aaGb4hIL/pLdYYQrfefn095bENfwLITTO9r7mdkWDJSEJXfn7L1Y4c1OVoRU0+Nw624RZRxb7hhr
3D9OTui4sbVIKqPx7fQvvZ297yXRy7kDOU7v62ZLHyi6ElAIILXYy2y21O7dZV5h6rThFi+BeOZ5
sGcWeB8KJqlg7YZzFLRQ/RMhk7NmNocWFBMA1QgiBRfSx8p7b313zDMCWgcqwMgMQLr8BZ2FkwuX
Zsg2P07ETyZSl/yHFDHfgCCAX3x3uu650x1rby9S4PLNPd8iGuOPYSqWDPkdETBWW2HsHl61AgH5
0oaVh3/butoHXapQ5a6XLu3JW4dBPNFD6s82Y0bYfH0shhSPwWyHF0oSe6bOPyiT5e+WTTQN9QaC
ldfPF8U+0J02XOXmtL6Mr9beL/hoNlcSUko2MsJ3e4PElPEmxpJuwO1OmXPlSmMflpC7DYm5Z/yK
CdygYRxgv7rxu9stPBye4gvo74LLLCHVZ7nfiVDcW1vjO6+Xrl5YvEJHMW/zJ0mGgnPMkLtWRCUI
eydjuU7Mrccqo8zkLFTNbk0fNsNarJHTnG3HFXDxhINTNd+yL9GSL8zc/XRt79DeFYCxLSFAiSw3
gGd+Tm7Lcaev4P/bjo8cD7DUKcMo/JGu8EyEFDGD0PgtuJVWFTWdy3B4ibLUZloqGy0XrW73wSPe
vXXgToIOKg6oOpovHzMwW9uxEAdfz2FRZEMw3P3je8vGN23s9RhFtNdZ4lzR48Nu6He4yUWTD2fc
QgZdc8md6Xo5whgPP5ZqZ9G9vIGJPndhcmJrlH2PW/+iDRfHl6X+zeiCIKOC8CNxiGNSd6UK45z5
H/cB9Vc4eGP4yJxVNWjNg8mWORwKo0pI9KdQn90jQItr+1hKkOTdmbLvipIlpJ19dT7slz5ZCpGg
LnEW7aUIbZbIpnBZEXq2d8KymiHZD8l9IDl6cOLh81vMzgcS9iUODUH4DdHmkvTNPu6CsweLSv6i
B0tjsQmX8ky274RTC8XdhbKbE4PN2BAnEnXsyQQeleT9tR2tYpfxC7xKh7j6P/XuK1yuxgf+q5jz
DW5O5OG0vXSDJ8x39jDZuIwcV/YtyIbHYOgvVQS/7OEeqiz3OKlcLCNctH0uEYQkgjGZ5rYSHDtX
kzNyh3hSYq2C1mBi2jyWHcrybtFXvXTvKKqTIhTtWi3HutipFoFFPGKu6YGwBcBDFwqEROIwhpk/
Ox06ZbgZR8NNV7z19YQoINLFACLEqBhUxZ1NLq8TVLEd3xUxGwq0I24jL50MsAz5C9wZXowQL7ch
+xKRrSBWnqx2KCs4xoSL7e/C/nbAUzt6vHeBiR1GVUy8uc/D3JlpEj9+75/w+n0JL106Rw2heqRT
4LLivoKdO3InzBS5hU0BPfbt6k0uF27OsZzxv27GuXO5ciD8y5uZ6xDqGx6IveTOtYO7YFYXO7gD
DJHSe4Bpa3/osCvAJAL6uaKLrL6tV7yEo3gJN2J2UosPamoWcokqMdquj0LJht4N9tQ2b84FZdaQ
oB4JydeWcPOttX8Kc27+pDQcStib/sSalI+Ly+9YGuysGlhYvqUgQWSRkU5x8FW1Nw+t6RG7BFbD
K4KP4XC5WKzf2x3J2VCd/riGk3QfmrNDF9sQEQwvkTifxnOTEI3pPY4fZHOLADVWXEmxP415mtmj
+3C1mlT2aTpUkFnpQL1PEDHvE5dMN/bQwuFyDfpLJbZ9Ik/DANTp+6u1+Lz/w9F5LTWORGH4iVSl
HG6V5YxtwHCjAgYkKycrPf1+3put2R0WjNR9+k99zvr+bJjHh6g9xuoyd/g5VB0dwrVaIDbf5pc6
fY2E8rlLr8nD/R3C+B5wT/TjfB63idd9L8yLdLSVCXcbjmoeHcTneaIsG6TYvfps3PGqfwiih2LX
Ax412/xe90Uoj/YX0zyZkBofmR4JJLXrmH/o/ngGCHqJZA8vdA+2ZRq2feXkmZncXUcf2ew2dsEA
U+mP6Z2m/VHv0pIJsLFF36vs3BzKf6rPQNDd3XrOi7x0a9Q/nnNQBV9Zjqp61jpfC6zS65qTia7o
o3vw5YdqtTed7sq7MfGr0v6ymi25hiYhXMEXPEGOUxUuvdJG+9Cj4NM4P068uT4UpnOX/3pmvGo2
I2xMa9NUB4OhFf8sGPBW6e0TStDOVBxD85WWSdhwdlYeLMt9LXR3OpLgYBI6E6f92LY2nf06vJRg
F+ZqHji+mSmLbWa3bjDydLgRU8uuwsyRKOnoZnews36n7YPp4Un1e2z9U6Pa8KY4nJ79qoJ7ACcy
Hn6rvCe1f5+Yd97Vb71/OnVbfXDHcJoDNU5tq2eC/N2xWn/s6IVaYdqht0ilfZpOwcPXuYZtdPaB
gaz3Ky7eFx3U46O3MDQccliMtAIXLqMrLeBEo/A/+bg265utuf/NOXpgef7xFr9ub8c9V6xnyFTO
Z9EZLsjB+kIdNbyh9jv293CiVWMb5Tb3J/8VY5gJ4XMSwUu/0S5sA2iOwawOksnXzAWR8qlWRAl+
DWPeVUo4ZQcjpTxwkye+n5rHyaQnj9PELshOfe9Q6PgZv+dK5Sps7ZSvbDk+Tc9eIJ8W/ia0/Pv/
z7R9YTWrNPPzstyxqijz5XH/P9Hg0tts/+Y1v1dGg8uRINI1Ym/WQcv4mBE5hc/TvjYMSry0jvVu
vaNrvKYw2zGCXmuwK5YjKreNUEXfO3uPDgpIhypljs4sS+bxOqoc0csvVI63Z3VgGuqm3dyf3zC4
ApL1D55p/tKITx1cASsCK7ItZ8CB7nmC9/xs37VT+Jy3982Uu4pMPcwpdM/zlV+sfJ1tjer2EVWX
6/ydbIpjelGG/5NFCrigxZ77kuzmKIXU90+VHcca+U4YFcmFocdxJrcnvN23nS8aNgBK+5mCB53M
GVqKPPraP44lJsUcmrfkah2qI2cTjQN1Dq9efX5YNcIBPrS0BCvc9oXTSvlZ/40EP3MvM05ZsbU+
BhcdAmFtNu2qOPaju8qnbNzCa4qYZohuvh7nzk04pZP6yZHFL97T9LqKrvR9TzcobtVRLiK6H8pp
qJhMft00l8ccrhzVsot4h8Y80bLy4cjitTbceXk3qDQfytZgyPYrP0FcnOJav6yxi5BWTG+0YF9U
mvlr1H2//q2O/VmHmN+mL3V9Rd+StWvc2jIoKvdU4dw3fjLbLTMWNbc7Jms4M6GXOUXxvzGxG575
GiXh3O4xCvKvlPFX6q8CFfqKZ2fKA3UN2txVT5MeWltYYrYe4s1s67qXJl86jaIPgJ7xecosrzzT
RnDThi3r34MGXhvUZ7Ru+Xf5mL8pvYsQKQ/Uka1iIU9DrqrM7icnc6UfcbHV30aNVDCCz+HWzsF0
ri2nOw2ttxRbrJbkt5d9Ug09wP9n4gLq8V55xQlJMd9Omlugdw02rSl51Ln1XO/j75Rvhfck2yRF
1Chux8hoKYKkip+tuY1rhAbqTZEGg+aZpWuZ4VoDrrOzJOzzqgyM7mV5nNMalO+PfRQX7yosrk8c
MUVyvDt3JizZ4qT4lfarPZhULkajojuNGSbl6qU1Kv8AS+a3GO/ntGvsZWYg1J2jvert2rhNyYuE
YDKjdsaCL9xVe9FHu6GtZB1fyq8u381sIxXetWavo/5Tj6b7bEI68AKH3ZKHWVnT+VOlJyATaWvY
3HAzYT2pPnip8pdqgrOO2iHuv6fls65PY318IEjWh9u0YjugRijMQBP8vGSewPKZlC4dPiOR8fHd
YPkarUDNalsumrdMrlo3frr4U8Lrqj7GgYMx6WxT2rSIum0cjOpPHb9PnULD1CgesfsXZk/LKJ4W
BgRegp18ZSMCALPElagAtg1esq1fex1lQN/L8BDT1j5QlZOvvAixgvTCTVOXsc4DpeQ4+I1vnprT
Ktq+SME7ZY/AzMIWltYwgT1Eyq8Ld1o8w0+vmeoJiQuF7Aq/cJfSayR2qLuKDIjGpxmCfqCRiJeb
l2LYqNk1AfPXG0uxpelFHP2KFqPieYR+FF5+D5Q/oXS1r44+sAO/q6+9PrBTOk8VbR5ywaj1ZT1X
U1gzaUGFyrs5shin79ej87LkfcmO+W3MT2Xv1D6I/N89Ko80DB08NaL2qX7zK9GFL7PXS3GNH77g
d3gvNEQVHQGv5FWCyUPxfETG5WXYoeQYzcfyZ12Yybuv6X6FnHSizSv6MzCZmvqwWxZg8GAuxMy3
VN3CtSjc/1on/pujMsf3s7kjIQ4YFfhZ3ws+wRTNWZC3gdBt4n35JQZNMJIyXSMh3iShctCdWn4x
bl3pt1/Zx7o1K2dhfhz5ocUtLpplp/FeXbwuSn/QOTNHOJchXMLyk1+pCWAMwmbYKVtd3BqvjPfJ
XFkM278h9R6vZlT5EzK8hTJbHiYEOc3j/Z1TZ7jRxJXC+nit9IiOqtN9o78kyM9H9S8dL01sK4yw
uTsqS+Pr/qYn9hIg0k5epQAk3BRjLmZ8kNPqNtLgvfeVCKjytLP4i0A4cIZY9PNiGvdrPruwo0QO
288W10vf8KnXxhnD9La8MXDce8xOwS/Pi9j1mm1dZ7RHT6HBQeXVn8mL8X3/rLaMtq6DBg/z7q4f
iBeP1sl87XMMyw0AFPh2sLbL5ORkMDLtqeafcZqXX4St/g9FsvE1hKsw3j9EWn/aTwP68LRtsVIW
3Yn/KVu01J8Hs4l659E+xSmLeugkpQ3Hidq7k78JvaPzkCjj1I8Ttu5jj7/Bo0U82lB5zF8K/Wmh
BM3MJ1HoYYduOToPGGniN1cwarGFP87vYqR9LlCzvRIKimPqfjcFdx4wx6nuiJNTIJjS4MGHuU4z
yA4aKup02kBDHYFJDLPmL4fcWf5xzCboFkENsP4rv+rVbj/T42J4+UZ3exUnkrNy+qW9hRYi3vFi
zPCu+FgGuh9/GO/WmYYYdcBgFeaS/s5Xql++UZVLNvrTB6fgFkiQe+lVNBz9xfzjFSE4IvoUBzrq
M3OlwXpNnHvtNEpUuXrnSyiLxUnIfONQ5gE9mZVbcRqPNFtOuAqQOyjKQBA4XmN+GJ1TDXYvIK9m
hHw/Mv9xwMHkEF1QO5Wf/LwU7oqabshhytBGUEh1mpcT+uLiNacK6/V9mgBFp8JXYudu7Aa0eyr1
6hjM6NvLjw/Oz9hP3+pf/YXDUdv1+/HbGmgjbMuRelyoM6huAbuteZuZpqIVbldvB82G63QSqwe6
mvmge5m3JduDuH/IO0iZBXw1XCq7fuqacLFoGYvPqbw/fiwPUIJtiR3Mj6aFX+Vg4glQq22DK/oh
Jq7+UfjLAaFQntzpkHxO2mlhsEdmG4yK/gKmYjr01PgXyW8++tdZtLttexuwmH+T3C1h1rShzm1M
cZZYdgNx9AE/SQn7Q4mD6MPSN6pg41LrTs5sHsWZQD6q06g7OjFLqwsMkITvGFAAH4FntK6VbrMI
93R2+tdqdfUpsA7z1Uo8NpVhz2jNJz7UnXiGMxDH8IpjbuxEge0Ywoq/E6KA5+aICNyaXvuib1TD
yQ+FK19zT3jYONrDSXsOqDcOtPNOUTS2JY7YntFk+8Wy5VPHcguKZVvs1NQRZGb6NFv9mOzhXpcM
PwRx7f5qSU6xuj0CnWMceZvSm8jkTi3xlhW9p0AB+xx30A19oXBsyQAANyI1aFqspAdoLHqChK+G
wxIW5Y4beojFEM4MhPzY628IPRrrqPfSgNNJyuzhY3T7QxtMmsOY8hW+GxZB9okzTRsM+WVGS1yd
+TZtRU5dpkdivSnOcBoABlHG40asfB6rlnOPEIECM1K+OdXTfx11lXVaPMkPBPqC+gzTT8Ml6L8Z
1l6545Y22HzCP6nyNG++u+k/ghNSqFcgfu2n6N35vSFheRy2wEa0wpd7Dpn3CvFHHdzltB7EEwGF
HcUkOZTb/G2BBew1n53a0bzmkuyHuy81noJ9D+U7LJXPqNNN6WHa06W9QTIe3ofVXXifTiNjauhn
bPcd2FvoHIPPGMSbNDIPDxgXVhIW+y4ndMMaFCFrHpsh3hiXR+P1THncITvmDi+A1zQcqa6GSBNx
n/XUPWmpg7cgc9fC/MfDP0INqA6nhUmaAiKbHBg/8qHvEDqx5YaHDzytCN3WPu/Vz96ljEQDdq2b
MVKSXniUxD1PbjjKkyMjx41ev9jd8THZHVPRmhOanLGeKuNVkR1NwSgmvmfrv3LrPPZUEBVD4SA0
789IAwoUEGTLBpJ2a3jfIwXQnwUgxMnNvewqmiQ7F/5pTBcbbAmbzzDcdt60hjcr0aSedKKWLr62
Y31Oin1/iREc3EfhmDurjHQmRw2HgnonStgL4kfHhD6/g/kSMl4j/dpmgWj99Sr5KAItB/UX+t0y
cPYyF/s1rIOxYldtlMErkYnPGvjgsxDs4ZaHD++eglGei+zvzlc2GFWDPYTVAhHWwFhH8Z8UsgfB
fzwB/vft/cDQhPZLuntAGfFrebjG+3CLX9Ifdhn4IbMTMAM+2uLGJ2mL/dIICGcVW1C0tfxlylyE
CCTv+kVkwUBCSaZ4CS30wSV67GHHrbwOz/IV0JydbOILYa9tXm6BIPLiqfy3L9BldS0kW/ybJ8Ks
nIsgtfpLfcJRqNDc89fMeKU/fECdgevhqKJjkzZZDv0vL0b40k/lS9MHq7GJm3OnRlUfVK3LsC4Y
8m++GUmibJARJPltEnYZiZDPxlnfBORKX/poMYTsVfWMLStQekoQMmmcv1VCaL3v5UuvuWNFCXGS
1zIN4SnwJUvlUA07wWVJCxSU1q2AMZvmCQLoic/Ggap0ZI3wy0g5LJ4pH0kivfatBwpZ/trVe1gY
0Xat2zUJGs1Bp8USBqY18NrQuhUwSzJbbEQ0pDpQ6VyFjvbv4VqiPWxwvxZb1kggbUR2mRnds41c
BM1x/tZd6yX+AAR/mkdONfI5I+qGdFYAyAyPCIkTNfJuCtrKaaFJJyjigEKB/dCEgxQ8gkXw4mB+
52PNEaRYORd/yWs/RRBURHsoRTO42S7BMYj6p6HFunw+qj6YDpRb5wnwHXl2qx2/Ah+JrQBmq9qj
lgJQlSpMnX5TW4c1YnWu3zGbfvVgo2vjNZz/tu7ipbPnJdHh3cpf43v6ty4/9wm+FJLgSYUP8ZRe
rG9JttsXoXJTyUH7UG7DT/mWgAmpRqlfbHlij90PlcuM4HPUe85E5/tBXV7PaHnMIpA2HdHB8pYn
3mMIkh34gpxy+552gaZGkr6Pp/2ASGWvud8flG3auI/MG7aar1cBjy1+5bhfNU+f0QSC/LXZrmSx
+I5Mf3xvDwTV/pAVaMZXb/V9uo9flN0dw2WPQDA8RwvP28rX35TbapFbWxGueBO0FpN3SF2XGYtf
ZglE1raFzxJMskvGePLcXprMkQIk1ZV5DU4shASaBOsKkucUp2pMr/Ol3BsxcFPjREcTQewgeXAx
2kCJ3UftTJ/pj1U6UmieBtFRmnfK1/xeCdsqdvJguGTXYdr2w05iOJzqQLSV3jEzbx04/GqydIzk
S0Bo3lruAZyZS+ZO9Ob3B28h9YzekyQX01g9JxyIMJoXtQySCtw2fqP6Ess+xl71Ypwa4jvV4MRH
a4+WVXl8G75MxFPcF4Ij3+Kw3jBi8TtbwxWnsBAjPT0/eg9Bk5Vsll+tEOq8cX63zmtNIOUzL5j/
ViHshhzpsI1DBd9aBqyJijNuHphpl5R1xrxnjHF/PdfIlInX31JIFUXa7RmnmvrLGN65PguToNYJ
Tts5GEdEOvfEnxR8bqyj7Z1DxmmuJDwj6Q+TQXzQFmN+GbaK/JrnQXcZqFpSVOHggDvWZ+RN3dz/
2g1fGL9JvnqWLgzXCLpvxR/9+ouXTYVC7iDFExOHCxkrDX50+/10uFeuCCwVrlUTroCQEtiw1pz3
T8h7lOEEWiiYlI4NryA/1/v6Rdpp5/5TAUEcqxGCRW7rXZ46WzOcbnLv+DW2KWySnugdtngw9+cE
tIj7af1hkywj7ZI00xezn7m8Sd9F+ZJy6IEOmA8iOvHgUnjRYRwD35XvTVhSsYdv3kQ571l0HBnq
r0S6SfDuxpah3NBDQmCm6SWWi/1e4twj5XBY6V72AazRbrXpJKBiIjwvxi77za7xU+RbDlT6/m0p
A2ty0j2aTvavuiK0k7Mtj//eJo9sjQ+Tm2ickXgnyDwpoNjl3N6Qo/wsz3WFdImyWhpOKjvJ7JXo
Rn1k7im4IuQMYvKmfjW7dJ9/1Yf6pULIdBg3ZFy6nxzpM+R0a/zBHwYmk4/iM8MwXFnd+ufiSDfR
KzcG5ikQw7/v+PC0G+qd20w+pXOtSxGVHtEcWp2qV+MAqCbyhigZIcs4xr7xpo9xe99QNECEDhBq
vPviEijWVRy9pJ4dad7Fki/L1ALLHZYftkXMujsPIa+qp3VX/ab45e9DxXZV/5V7JJwHTNAE/WBD
q5fJ2D0yd03fTcW966FYXyvBMy+N5VbrNwBIYOvAFx8IF46x6T4F4lF0HFFOHD3Y70Og3UPUsTQU
gj6qr8xpMfIwxyVgQoW+zVGCKg9lht0zXQeNVOCtIbJBoEqUbeb5tLt1IzmbfyTteDEEKBR789q9
1bviLJBraN7iY3ZQZfcdB1CouD+Whem5aGDuYflhZU82ooyeGCLdSTpCr1vFOBPtsGGSTaOqT24m
/H0Nm7Ldj6bTMN6mCnSikBzAiRXMfzMC0/IkMdbkJqd+Z0g0eYyPdfolUWrhkV+rFMz6TQAhPQJB
9XtrL/aeUP9L2r1xj+QLCCiunOYbrhCL7kyUcbFFa19JiJs3xNt79uwmmb7rsw88XAS7o/z3ZE6H
xxvgqI3Plr55EMhFQ0r9EomGw/7MpepFtBFWEIO6afPQNiKTqTOvGsNZCFvGV2vBY91JKqOd4iZ8
XDr2C+LYdXrckmW7PhTyLKiErvIZM4czTBBSOwfSL9/0rZk5zeykIcJmsVPIuZhAhmN/0r+FLFii
Ebz5L5n97jDvO/RuFoHf7aW9FSw/TM1lWCq/asc4s/UVLg7fBhjKbtM6qmQbL8qXeLfb9MxjRb3r
SPn9LmGhn5rX1HAyMQSe47L7WXvoNW/U/IbZPSc1+8oVW9hI2GcyKVJX+NMQtf6MN7XHhHKZA6l5
8bs2kTySK7s9aRtFDkaLaaZWIL0pf7z//O7xVzGdIanHbgPbDcb4oAAhfwbwY75J+yc9j9kHnAWC
L2Ne3qOFZTO0GB/rbCukwjXf6Pxpt642Wq72yuetOT4cTfKrRyT2B+Zf99lmtn57bhfUjrkdP81b
m7rzm7TXQQWvzGKq6dTP//w3XZXG74HVe7WAVl41yV3/mcVN01GN7iDeSG79vv4ZiK2oXk44R9xY
ud8NgTIF9Z/Wt674h+hRMJhK/n1kISLy/U7qdX54iubMH3cdyZ9cE3rZLV6OerXVl2hZUL5Pq09o
gVVoS9dl8ei2cozPo8/RhK6r+0nEcpOv0OLB7oCR/npE20P9cTNCsbXf8DB+Z7QpYhLdXuWUGTlT
XEH+GMTWM5u9ljrpgf+orFhkdvmvL1jdZ+Orgtfcwz4qplc0VJbyY7k0b+LRPPWMoBVTT97JYRFO
GDcfI9DeCMoPqoUV6O9Z4pjh4iKf5L6gul0SGaO3qBHrT5Sc4SkYfT4IXsq+9gEI4rk2TFWmjhl2
TGYYrXrZaBhmHDNx+KDnqyUTKpA/ZNPJ9Vty5rDJt9Wllrf5FrNGGyLhsRHFsEpck9VGUuAIYtbi
3LaUv2b1G2IOlpMMfls/8/drEqALpoCdOoCaPJV/wmKq4QoVaSMoGbmAxp4qAtu2GpqI3hfjaN2E
i1gGQJOY1rTCTTtJ1P9Ng9yl+MmlfS8NuxSvwyPs6qt8RghHn34+Viz4t+68mk73kkG5csiDXZD2
DItfvYwMtKPsVQjy6aRirH21p/4IsysRIV7uKEmEzXU7Vpx7HBimw+urcruNxmdH2lE5r52nCFG/
6VA3FmcwouaW7qtfWfRaroMs4YPtkDAzu3QJOiJfLVuLccS9rzOxjO23On1vT6LXj7uKmJyyEdVr
PH2DOiCHJsbvF2RG+nlqIiRe0nBAzKI41to1Abr/L408896usdXOJtJhcFc2S4nvu+PflJ8JKR+k
M8l7jKPiVH4VXYRxnbr3k7RfzR3ydWOPxWZatg2qIlPITNLqXtZ9yn6+Ez8KYkdEM1hbv0/KP/Ec
7GSnEvX5WsA05aWlLhaOnAT8oTrg+8xlqCVOs0dtpkKV5+4RNS8zKXUj1Lsoj2GTL+a38UW9kuSN
GvZbAd2085/mTOGSN19hO7/y+DbXfmru0K9nvvHwpR/Nnzj1csVrT7yGSX0riI2KbJ+Il7Q+3DHB
C3aeB6HhxjeToO0rQ5Bk0zczvzzGIO1pYwr+WF5o+War8k69DW85F6RiG3uLYjckjvVBNUlZVL/Z
y/y5viWnZHCVl9nLas/iTtEYqB1D5d11eQYO+tLpmTG3abdJ7NTvzUtzHt5qI+R4U/+xDx87MT+r
IPTSMyGlcOnqvdQZaUeVHz3J4OhGghRcbYeJbcU2dkAcPVeECfeoXE06dbv40xQ35uckeIUZoU8n
Zy4OMLj3sS258ZAFdfwrwL78Bih5JgM0cUSfi/ccVbLZD+ynEte+9LyFeQkEvYZ+lyZcXmHW9ilb
jwPU8wKobQbU6bAcbeEzybxZ9QfOmzUUtK1VBBLrWHLhb+qFsAe01shCXfX02x15DOOxcEekwNWP
b41ybZOTIIaFHDC60tbnd/QagYRot22kL+VTJcL58Mdv0BK9oKdT9jbOUVFu0zRquKBC9vsyliFF
tV93IJtS8/po4bpK72aN8zDJD70NJM9QXtONgQ1gQZjd8oOhghpPIzJiRB/hkwVAwsQKDjyMR4c8
8AMgq/2q9QTJI7tQPNEPN0ZQAmzz4YpzNK8uf1azYJYcowvuL4J5Teuo4H4SKlO+f5CH4BhDZWH6
IxVqDYgBzls4gQCozH9k5SK0lwR1tvjOYOOTU+ee8l0oXoMLgfGUgn+i2DwMqcve7/5h3ecb6Ucl
4P94be4fKsYvGXnuBXEGLW6ahTLwVmvAC27dRfKxAjQacsRHZxkPZH90Z4D77BYx1GJGnZOL1NN9
oXtSus2JACpvJdGvu1NNl1YKxoi7N7BJzGNmC00bidoQsybcufrTF9/YDyA3gUfBMfek8cLy2RiI
f+huNO9Hk0KSL+QNqRyTLcXNIpxy7Rbr4VxtE55D7InMnuxJsbvrg5xTT+XzZcvWjW+RxAeWHYqH
AeHYPoQATJLFl/xfrnti+fybrD7MizexQjls1TMJHPQ5CfuW7wRZhC29oHCT1Xk3d3cSHiPRH1Lo
hKISV0Ho5iaavOmIlxJ9d1eujzEYzZ5/c1jnm35LDTfvQg3ALZx0JqNr9B+uvYfBOfh6f+fmzH1y
rZ5ML+ELV5Y23OJTdRc/ZZwChtJhgVBJZ4UMymVZ3LI7ywa2g8N1KEvargtBVqxh7Vj91tm1jR0D
TZDsZObkgoP1zMHGym4z6ptfg5TiSFgZu6MmQTJsOhMlyocym/1m/iv/NSCW37sVdp8cGtV4LWMe
jwNHbYh/D4fho/tR1WATf3e5J+0l012Q8W/pgSeamo6CgIDWxBF11OrNfH4g7GnbCR+VWBtCii5j
C/DZ9QhE3Rko9R4vZ2iCSvLyeQPJFNIJMcXm/qdSBmYXgUUFAK5+plgXPTfffAJm+b++J/j6lkn7
VvjicmNJkCwJJJOzDYeHWkAdMSoiF4e2vUIJgJJD6zcOaZT4bGJl6dY2r6LWYHOe2wYgEJXfZJK5
RbUrvtDJrX1Md8PWNX94X+/9JTFDYc9E7XnwVYKpZih9Wb/xQVDcRPPNP8N6Qo1cuHTkbyUqtI0F
0371BUbl+E0IY3jHW1M9pD/BiFIjvL9h83J5A+3HqTX6KGQOPgOTqDAwhxuAO1ttiQRi7INJAVIp
ZygiNTewZHyRIMvdQeAqgt+bB/we8zP5wzkmK5kIHsCD8uKK5VaQfonJjym5F0iKhzc0Vr6qvdRi
kKEijYwvZUjcw5fQczOHGwtrEtbfGYxmcuYf+ele4tfg0OFyy271gdxEEMbyC8XRCoejcuT6MqNF
Ja+VyFHY/VUqnmhJz3cD3hMgy50uz3zc5PK+5s9RP8itFzMGqoly2mZIUdr/agWZaYJ5fbfP9b9p
tCdl97C+aw6TCkBIuoo7A2sk55e5eRkTN612Y3GW7rtJo72cQcpBOWqKJ4qBkbiF+drd5DJU8MmN
EPOGB0FogQ2hmV9IVOsR3RctOW1f2FElRr8YVDteXdNcRexLGcHihT8M9IlGoXqqcMeH12WvJrpr
4t6Li0g4RNykz5xObfe936SeCJXFfTY7Sl5qj8KGN0IWhOdeS0FMcgeokL2PMyNNyZUEiuRqbQSC
NAGYyOrpxAn8VH1r9gv9DXWXMPp6037IJwjcK/3i7MzRBIUf5f70Is79+1TdckgTGXLQ0G+N/dl7
XPkDy5pBVjratCUTsmzMs7gbMd24H+V3Z1N1gBc81/zfCCRXj6z7+o87EJPb3qNn5lH1xj/xqmmH
BP/4ssTH4fF8kXcjrEyMOFR3JN/0LW5dLdkLGrE4l09Dx+nF7fUAXfUuHsbDgw9AAUT7qo8D2hyL
ByK0YHu7VO5UiaQy1HNfKwOyO/FPTPLWjQ+VYCcXK/GtjXqDewBdivvg4szC7RSDEyAjH/pbqXZr
XKzZL7dS7SvTS2XtOP/zksAmri6lxTzm+S7jo1yEq8TFSj60YEtf03vKflFvMYWM9YUBgbPuQsWa
H+vu8krG9mp+irWnCRFXgOv8JS5D6HlmRKoG+8UL25jVL5t3qI7kssTGKfOX+u5P32CCfPnhy+9/
C84KahnezOw80p34PWYnCPeIxNI73AeU/18McLb6Td2zOu9gNtL18bvOrWhsO9p1CBxFaGE1xUki
TkkoyG1+YsPpwVFsZskICRlIpZPxcXkUD47Q6pC3ALYb16pE/EfUuMpW38b1fWY+qBlxeYj7MhzI
NU/ZDMszpiiZNZKL1TONV5eXEuTlI3dyyXO+g+iL3VZrNXsqfgXBHbNvg/vKNIBJQSBccCSX9sLd
DeFHuh/4nYYfrnZEI+liTr8kyCZnZNaXEEKfEHelf0nsWjtFQR1xOMcqIgdraJDZnQLubw4RmwD6
0t2mv1zeDJBOLoCaUXyZzEi+QSKgX9mpmZOgLC1aI8Bnl81AEKHTXKn/7I9PfHad8GS1gzLbS892
35c4Ll0w0rBW/raWoFH2MffP0Jtp6XM1raC9g87bD14Su+iOPMHl1kvR+mgEafLe0RVBVZ203Nb/
RpguPyt4nOavonXkoxXcKUenPH0iA+AbOUrlhY4Fvat46TkfAuusXrM3IZghaO/KtVyYnxxZp17y
isCcDrVIhUjI8gO3B/YtLQVO/OuMOvh536FU+ipr6NgQ16NFA5XXQ5bjP+V+vF2SwxgM8r54RqJ/
eBQKe3PwDP75bD9w0XPKFAL8hr0HCiqW80I0VjIoye593xAwxg7jZ/L1sqNXYbvsONSlOeqI1oFp
sA3HXYbfxyt5425oJW8y4M/76hVfs3VpOEJW4pBm7PPMp41h+MP9Kkme9B9H57XbKBqG4StCopdT
091LbCc5QbEnAYPBFFOvfh/2ZKRZZTYGw1fe9j8PCfwTFUwsfxQEYN9FGUKcDCpnKqyrs5XtHs9V
ytPGSvc66P1JpYca1b1k+v8rAKnfS86AlmGAHHjVt7wEhIAjrYU1s99UrxDJ0Aeh0KMZYTQOFKpn
em0QhmnLDGswjM/hSQODjn85z4enTUcVZ1XB2gSWUW+jK64Wen21GjbKst6OkMq3euAjMw5uy9+s
/1UoP5JNUeZFfU7L5ib3a8A6Ga/zgmViBETgSesiCJV713P6OePJot8Xl+Yr1Zep6qOyTPGkQ9iZ
LzTguJqMD4OOMvMI/4QfKlN0kuRDYwZy9JN90S0f2mbG/57249rP4gTUzJ4s2i3zW7rANnY2j5nk
vhIPSCd9/KvU4MXinayp4PEdY1P1tvv3SbJc1QqpvW+UO+gbvMQFPx1xHLIzpzSX8KGDzaLM0+FE
qdBMFp/D3uhXhbjvyg9+P4VdxuLQX0ycUdleg8NLo/W7AX9Ithon4FScLVXtWHeLF6Pg0zMUvxU8
piQNybl80hT/lTrNsOxf5yP/9eWw9Gpfh1EJUx0ziw+IoyI95cVEA2/8DfWedV9DPO2+wu5bFRet
xO4qCQe66vtxjA51i1bABTlLy29B9Iph+Xh4g+q804sh/KnZR9ej7KKDmtji/xnZv6fQOCVlT6r/
zPSYTY0/jivZupX1P0HM3YTBTPZ5dylkGfgTYrv89JIUpyK+oL4kgxNPXq18ECzy6BC+eRJpFNNr
1Tx+aG8P8HHFcDRIB4NOZ/kazDx1rjA+xed3yXitK3+jYLpKe0yN1fj0CtQoa5mNWPkix2iR6ceK
x18X9/UsV6Xq57z+nfssXAFAvNqII1SZ/imjUe2HqzWFg9XYfTT5ZdvasURLaW4mtqd+pb6lhV4e
3pEb4TLVUSf+LzLifY4vOBRSY5a41DcYIDijU/U7u8QE96PxeWCpTCLBDn55qS8j1EVRLwTUUT/9
ng1POBhL3ZMXB4jDIyz5vrBP59U/fTP6yHVgNsiOcbUw8Q3nb+kyQDvyzC2XLhwYBExNcCa/0eeg
pKCmWmXOg1OXH15hn7dQleQ8dEH0Nay6QN+b/+JztmEoWZDXpQb5KXVre42LW1qNv6WHXsFTHX1X
X2jJDMIwb9sJTp7NdgLnxhaeORgdYCbZ92AF7cHXls3+vYEeFecj7VF1LjOmu+hzAiF82KUVPn7e
d468xBiHxa6K8alzrxBSXV7C1vKoL6AgzfQp80SqW5jP6teMvWftizAplT9xHQIKW7ySkJ0PxjbW
Sn8KzT5UOFq6hlVFY1OcAB6122tc9o+gOpo/iHRa7s7oi8JFje134g+znhm+bT0wA6tIOdE3esMN
KSDXlEzrUfYgohFkvyB1aCCtI2FCODYHBEB9ebRwgd7Us75s/pof9OCf6Q7C4XVGwPEv3+autKLD
0uunxI1re2bIEubmufLWaqD0nqTP/30E+DswYmYmRq0ZMGRshKmcPhKB0k9eB3qzIDOhcwOMkNXf
ELNLuHHjwak9NbccV1GNXFK6Ic6QX+sIL4IaiKgZNVzbIA7cykR0dOX6OrfI5g03V2lC3kNHXQrV
7lul8+4WDGLEt8TH/Bny0+BFzQp9SfWNA46QCcyDDRtPtpl1PdUi/53YDzVAe1cefakM3yJ7p5sU
3iAdcQIuqiOSGQ1uqlxYfDPYqWLsL/p1LgSYOF5vxmrk6F4q0/KxhuG48dlq6GaSGnKn9cLVf9Rk
ia+h91LqAnaTw+P8GrZD5D45pCoLysIXgDvlRRu+hJ1RXZTGM5APHjvNSfA0zRyJ06IPpZOGKOyW
iupkO2Owpx/z/4m0HoIkniFl+RVYv+JarGnFV90KzdzOue+QPxvjL1PX6TbmvAUn3aG0/ccSZOxl
HD9xUPZfQN2D12WuwS1i/5AyB6wkwXRfL8Th2hhBPqy0g/gv0bCke+U3ANW4ris70bwc2IfZgw9L
T0/X0kzE1MzbF7gyqfG6TYEo1ASyg7A51kfA2fcaitBidu/ssv4ZH+641mh9Gc/3osf4joF1pWDU
yh3G/Fduv/8e0H2JjZ+rof+ZoEZO8ddWDngjl3PLYcFpquAXDndSQB++YDMUwGPlx/cjXac/M5v0
9HLVHco7r/v7j+uqH3aTfWuRa7Cl8U78I1gpxwZmsTGGOn82AZ9xqvbwTQqqkYW2lDKSc35yjV9r
6+xEJS4UFg+//8ehm+WvmHgNvuxmL2Ffg3TzLOFkkfdV2pG6k3DIz6xDEgNxAfwsZMwQ3+Z9SkO+
Yu7geCsRwFqX8QrUa/wxsOA46Mc9334endGn63beeazsLcvOI9AUz5jskVQFFM53kIla8wTRBzkq
GAOKg8ia/AXUb2AmFFnAPYimqluJ04q5jvY0+7O4E+hAf4zGkz8VslIqJzGd4oWs0gaS7lZIW9is
OkCHKRD1AFBXNBAJBwUGF/f5XgOjmuhhZTBbOWgAV67IhdNVy5F31iruQvGfikzA7D+55z2bZLrW
T4PB4OJWT7sedwgpaJvv6VsRcW5dRYYhnnhik64pCom3rR3q91E1dxF2eEIvmv2rtZGlPE8Mq2Am
xXMpSJuy8cz1GwfaAR7z/VxmHQoEzzrko7dQlhXGv/rQdkuoZau+FEk4ND88qQ14FVf5cKtiOW3V
KFRQRm4n1ZZ/Zpx+n/w+8bCAjPxiqNOBrhePZNs97LS2n+iANDiiUQ8xy8cghu/glSMlk5dt7AMX
QaZGt4cMIrt6YQj7LV4+MUhG5j6RBIOdpk69SZbgRmwV/TVL3FJwXx8WiqjJ05tAOHC72Dxp2t1V
OsZcMxDQXs/t14dyEZ18by3jdqkdpO+H6rzuShqUUwAWxj/LP2dK43sGytBRRS4U8qAtH2sJWea4
761Zc2wiq+Quj6eZWwvZEKzvmYhlysbT3zsvxAl/VNTuj29A4n1Hn7SGfT+UVx0VD+FT3zm5PmQi
aajS0G+4DeY05auNwNf8XL0I2bVXAdJcPgKctgZ1oFveeJtVSTt1VWDPsNxmr4lBhGMHe+QhR1qY
H5/vnV66Iw2vdw3TfWKlSALjZcukG2HOnuyyu+H7TJEEFFk4oc/dwWrHIEm5BwSq/IGgMHpETdD+
687FGSdTwTcczu7lYh3n/ogCtb8JiJx+JWUF9SY64JdCvKzabS/dkl9Qt37+MExZwoe8RR+MeNOT
7r11xXgSqjw2kwOoxfxbkMGwiLaPG9ajJFl2v9g83r2bMO+ai/ykMLski5qhY8Oo0Z6g1ZIk6AXb
POIbYQFIv7NPRsL4npaeTvvt4cS8mDQped7SNmBTFIy62pY/MgdqO9VVx/CHhpuHMuA5t/5SFz2u
uuqIwwJen10liXyQ73zhpolcAB2iZ0rV4hEfURfJxTqDyYpmK+WjPGjRpzB9seeAkYqAMxBhyIzB
5m6MFqZyemLxHvypuj5vFqe1jE4MR5K6OTaTjVr72R3SEBBxhoDPkIEoDsEUqEyUURNf+ctubm86
CCfcRWHFqT9LHLPP0p6rOXkiwJHqIt9BhtTjB+qEkg6K2lzdzSzt5vGVgnVW2L0Qfi1yNOEHvnoR
lU3uCYIb27SopFyNia8zO37M4CW4L9s/r5G1jZJjD0peIrPF0a7kswO21UDSXDX3ss5uos0E+A+G
CsWlXTQxpAm/5PVLsZPnXyNdHuVGZpWODcxhiEaVHToM07qgC39mm8T86PKwRxKPH7b7l6d+fi52
4pMRbnxckJXnv4jihsrF3zaWXi66EcSdGsQ4Nr6Ig2p+NB5/11KxlTA/Cqr7uKUhgXEBs0jrk/SD
MwmICSs32XQZ25aDbG7S/rIfASPMzkCI8vSse1WcdGlXPg8jrxdD/wAWS6qXaxEppDuM9fVVuBQX
KBF5z3hEcg46YiLn8nRWU8lfqWRXRA+xMsTLGM6J7sdcQuwDz9gyvxR3sfDf+1lkHaFyQiBmLnEH
5c0cjyMhjUWKh1SKqIYrFbF5LZAwICkr/eh5jItj9sucZB2rTxHy4qrMqzQ4TYglHCfi8b3r3gvp
+DiDW7fUnNipLUc7aMuIimItOw6pQkKN8JrdlZm1yvZm5sr6NUdlq9rqn2H6XW5n0ia/WGteGPnb
YOtirIPlhzu+vu8J6rd1Dgu+RwGGxQrDoHgQx93MMz+DuvlAfpbg897xidAi4hsNFxhXcAWuLV5A
lnGkmX67YZXykP02v/gfX5vn+9QnvDCI3fJ3WGbQVTd9BzBT1t6AxhdtAOlhk4cmJn/aWIsH58sk
f0pevsxQG+GXT3BNvbUcH/4DwLZ+LwbBfhx4stJ5uqCfwQZLiIJ7byRumPd49u2smEFUaZ/wKZHh
jHfdWKTSCgGbwdADXX+M6vBJL1e96Aq+2GFWeQWAWxPJKpab1HYZQyiGo3VQBlu+vtRAhWGM7co8
mqTTQFLxk2AzbEMGhTWtVk9phmcj8zZqxxxIkJAMVj2nK88RyjSfkfHB1NNkdi1+atm2TQVnMvaZ
uSQ0M/60fjUKdXuDcUeLAAwEl9RptmqQFMBK9YrXTYNtDPJ7oHXwovpZTf7WIq+/XtpaWA60bEKX
nks1A9/URj9BCZ6YrTtY2/6JV4kQAWTt6c068y4zmpSPsM590N+o+1C2cYiGJCHuwimeAXKGumII
c8FaXg8HLku3Ah3XdeQZyWc3gM16s/T1vaYapCJO3KXxK5Ys/A68QzIEzT8rP838P40lDa9R9Vmt
pdgetjRS/Q7NVFn++w9m71ndjC3tjfFnPLCvRAFzB/TQ25+iS7+zmJYEF/r+UX/1nT8lYUzbS4IJ
babsIatBxVLdyvvE3j+z4yYqCxRgCHhA/3M/qkAvnVeKvQ6nwmP1RtSIkHCjzU6vnTD5D0dHX7kq
ni6ggPIIxCA9xzfLGSa/Fz3QnQzCCUyKrP7Ie0shVTh5ucLD7ixXNoP0WAso831AQ1jI+wDyNjIG
BupXtJaOAgGK+xxuZKExaYGGH4etupIfXjegvKV4S3GAEChGrcwmEfT6Dtg+ag6vHXi1Ep9eFjpH
gvN6mHVsHpgoJS8yDmbLekwfvbNaGrwwiDT+YSsuApbR2FrLw4wsI6XR0DtBIaBZ8l/bQnG6NRte
hiUCMKL18YnDFwHPXooPrJTaSSbKxUdzsUqHpRqtoljD95w7kcF87IhlIOie9BuTIMaLzOK4Egiv
G/2Kctt7Tcl9XFb/9MRVG1/QrwJU+2tnGFeyLhN6aYKS6om1Zy2/eLrd4pdY2Bq9Nzt0oFCrsYk8
0Wqj/B5bmygJuopxnprtRILUdTrMDjDMXoVn/kvrk8iB8Zn3qA5tMbMSMziDCkk/MhUARgJTvnAJ
IePCuhYf5iVg2j+iXZuuy/xX0D6nNBgyeD5HYEdk0V2iV0ScUUC6gBZ8CxtwzcdX9vmElYM/WhS/
scBDNtsIKI/SCeyiWhr9gnEGXynEHFeHgOYBAMS+Vq/eVJmXF0muZcKs7YfnZfhuHuil3VZxm9x7
u3VzBK4ufwrdM2/Cl8VuDiG8ad4MXfAvsNmW6CP/etG1DEctvnLm82lHQZNQj8iI/jheKwssEmr6
xQOJQh8gRpSNAJx+snXFHuW/6QLenRZuDf/AKXH5lhlMOuXV3XrawspACQirC5BtecWvOKEZV1EZ
uK22Aeoc9ujNGlaCY2yeGAXrwdbHdXbSKz/vveSs/JtQUkj8nILKnxKkhTEoKJzyPxR9hej21Vf0
9JAAVQ2j+3LPcJmB21iUSFtzLWhkdLH2M6ioaw4MpUx9jxldmR67H0E6tHwJkw37reaNYxV7ExuB
Zm4f41ZDBwfpb8zvdhgzzvHNN4gM3OfrHpl/T5MK+ImaI7GV6wM8L2KyeBYLkKWOdeMIHwxeNEJl
67dYJ6SVziP7Imq5b9IGW+YW6IdN5DH1F2xa6gMpBURAg70Q1D57vwAWwXMI+eBfiBdt2kMdDfK+
MWwsRzMLt6g2pgqlzP391W5tfH2kn7l+bZ9uD1TgF9f+q6GA7/V/ylUj0V9EI4g6GLxa/mQFBSus
8P0coy+LPhYy3ZASKESOYjKmLDKfwNl6hcKbrNYyQHlhPH0l8SxuOQ4tO53VBU4LykO8Y7/h0cDd
0eDMDmTTFTiSFc2C5XW6S9CsxL3vmW9tBtX3DW9aQiOCgCLsEu8wVvR6XIvpRX15JAspCMbvZuR2
H++ThhxuhuQdlJ44pAZ0OgCysCV6bEeZK2JveWEDJgZjNJHBLIxVT8gCotrKTyen+m02YAAx4xG+
akdC65UEIhwGU13n6YOdls5LmAccAjQZvizGmheCjkWxK/cv9gi6SITlJOqgPpAY2D1QHWzk5BK5
+iPcjPd8b9gALVL/sYv9TrfqMBLjUMzJTqYKIkb2yAAlgc+Y3wYGqfEaheMvQs5nS8gBD/A/7WoA
LOjk+VvIfZ3YsIXhUnd7IE4Vwi3dltNaT/cZfBVDAIMN5pPSE8/Z8rGM3UHzGVJQczFC8uvmfKOH
J0NN/WOjaF8EMi2R9cf9ho+hp35kuCJTc2NzFyFjMDfycdoZTsX8yYdWbjyYnIs0Z5AYnvAr519I
XXht2nHF/omM7o0qC0BwFuJsZXE1iETGhaOMCFjZYkmUlW00lIvfsll1xkLrHHCErCF19bWfkYs0
AIROUaky59KUVOyhuPqQg/F80d9K4cTWK2y0b2BDM8Ejg54KEWa7qu+1eTG6UOhccLXYBo6xKKQN
dXehA5evhO6DLY29hU3jZQVl/Im66Cni0vYKB6h1x22K1inqcOlQJzZeuUzymGr5syVYNQSkwdKg
IHuvdrAHK7zKuOcojGtxHsWKo3UYQEu3XGksO8bSDJAYpvb7UP6gEYJ9zG8RYn4MXnxvkNLSx/TZ
H8An6u88RLeYkW39/2W+HGtvsHY+zlnuyFv5hmzvomyYtOU9RPm0UQEA/MyTTsxg41X39BMyOmTo
cjCLO+/NtQ87wynb9cvp8ckszk8m23lYnjnm4P1TYqAYSV0C7ZuRvEfIuC4t47vgqFsq8uMvvz7P
9YEvlctjN8EawTJHAJ7L2BjdSFr91u/DQSXwMPWlE2lTygc9COOXgdD1XLgxfKhhG6v3FR0GVD0I
bORFxzdiqHu6H3YJEnEUHnOO0RCa/mM57uMPYLnuT12Zx/hWUkv22GNzF1nfYy/us7D9iBiFGJk+
SDRNfWPdfZICrZGrs5QZs/znuTxAxtScsJEEyR/ixV8CJhKfkfMj9WcS6V+zEx+euS0+3zgYvbet
LBUSEsOMRQPjXUg9Nd3SfyMasCMcgBtjl/xjgCvXlCgsniH9cLxpe7QF1kLdPH9NTwMJWiqXzs+u
Dw9RwxerKlTNpl2yusC82sk+XXPKkz7HBuCGxwlw0V2+VIZh3ixfuDcrgVSRa7PMft4QiM3y+fki
htKFNbK+lH3R2gjXkQRuEOLzBn02/+YNqSd6xct2nVv8wYLv1TVCdCTH/bqI3dcNldbvy3utJywC
ny8P9zIog1dqBDihm3rb7UqZLadOdFYPyv35hQzvuY+3jGd3gcX+g00sPoLzC7v4anxa5LG6r78Y
2bxiV6VtgnpkjvSDg/u1A0KJ3Pdn91WQS3KYNlD/nsFU/W0eAPEHJHUn068/yYFIgaLW0eZ1zXZt
vNaP5DBXK9CQ6EzC6tbUgTeDxCWcI6PFEPzy8JKNEBi70YeK2ZrX9hr/zRqqQ7GXOwf1QLXC9sAc
Bn0uhNVVnLeaZg98hR3AwjjyQPnoyA7z00A9bLdpAJCFJKU+1gcmw2ut72cBEmafXWZu0EmdKlau
ac0oIhGZcNW+wF2ArqoQ7Yh1wR5SneiwT0/dpL5ZuQBECp8MAEX18s/yu858IQ6wqyATXEAhEyAN
hE7/uKTrZtd/8IPPX+BcdFzIcmaPuoPihrADJ9lgAFJtcIMPmYSJS7KRPpsVkmHxpuxxmikEcayU
XUXTmmXvKJjOoCIQuEUokEvuwxm8q4VQzohbgZKVYIjD5CKNGmgZmfP85kebVYRsSbHjJsTBgSv6
bCAFcgYAWNhqu781PM1fgCvAvxf1qpYMe+MCXMNNMRam6+qj+tcy7ElLy3+ylLPLwO/uzZXoTwSm
IoWeM+TA6LbyklgYv1pNHdIpnvLuznyXLqndCCoeQGfu4ycl0wmn6AvqCHV1u0Qt8/FGrOhkAVEI
0Rml+mOWxWeYA3UgHbcgjD+ea2e6QeyAt1nNXe2jGo94bRm6yPWBnAwMChXnLNQfmCaav2LDZ+N4
EH0rtDZ5UVXvGNpaQqWCJtny+w4r+mIM87ADthCv2BJzp5shbZIBgmEb77TwRbLSSVgl5IkJmBwQ
kGd7Fugf0ksIWgijG7sYexCoTkFd7g8qvfabODlVYHHdM/Aq2ZKmGH/Rv+szonN0igTd5j6xPOnS
9HAygeehqj0hsFNvictry2qmE4sAdnZPvkEZx2aLh3w9JnvtEAE1MYKy8JDOHdQb8MZCsYU1oCQo
dbUHRLeWw1kswtx7XiaX2jKz2gtzdWW86j2ufQ/FD5Gne8UPyXxFEP92+OOIuuH9uLcfwn6cxbHr
asU+xOkKZqCUe6XcRkigcA6bvoF+8yhj2Q6f66n1kxCDA9aN+P5SQyMOES7Qjc0dmzfrdh8aPADI
2lAGrhB1aEQ88tAjlzrIHlAiKiwSiOU/cG6GWjf7p/DKHd/fXf+l3uakiX/9HV0yNNAEs2QTw0im
Xyjsm1WMSI8hDVSDOpuy1l3mTmwG9dHYF8v3saxmLJWdSb01JWPrvDQO2Fx3OsLQRf/1+s3T9euf
HKhbY21ERzZRXFDXBE09ppjms7tUOyE0vdYRkIX8ybvqA/Eff7P7X0Yh37q8feNL5B6NCHXtAWwk
mFCa//JmjupuwtMmhpjjLLwMAvXGIA13xEyxgR0qfGlT1HsNcxppcX8RJJIJEbTkXbOl1o/+pGZT
Fa4MYRPxQklfzXLw1L9oI0Gotw73jcwgBUMBYDTDaECSeCzNf7JSo2Yk5jd68qE8bS4nBZ95PraB
Yq0TphryzANGg7YzeoUktAbiEqDu2p4e7P7oJzHDu/39uU3djqlX8JDUgbZdcBRAu/yyhhKPwgYW
MUiQUuFJIKo/UAjKcsh9uvYX5Ij1DKY/JszeM6/WEiDhZNwMVzm0O/olHgNji9Tv2gcNrJVlG367
kz/f1wmrr80XxgrME3iXfky0eX8RiDZa1M/hN25slkFbO74+cWZDeJN3AvegrOl+m6evH3T5g6Mx
cBDzfpDO+wFeJUY20XwqgwdYNiPMSCUNX26JuOD38Q2TjVH+i28spTBuGb8QlcyZTQkzO4WAgBCL
bsncfhPbPbBZXi2n51YYDnSGdq9SAk6gM4TygIZs6rcnhe3+eWivncLgayeIIz1hlxJp0TovKtJM
BeHI3vRHHH8YmzyAZXJst/1A+Jb/5lgGVkHUiGF2kc/6RSKxB/8UaYBgYHQfyZ+bRL0vYMZISe2d
lAXwiKfMjwO2nuZ3oGhUHrhxgZMQ9Qurv2SThDFQUpFGR9shXgmNmyoXBR94jQoW7PHaTGwMGWov
W7M2+iz48wWQi647TUAsOPMVJBLD0lFwThu4P/m13jtdSWcI7jlz5QXDafO0cq2+xfttMutxN41/
8438yK/Zm1N/pacN64CpgRDCuYDJAW/3k1ykMOMVm74o+HjafhiB8zU6/g0awapmesuchoyxBbEg
6hHCTVzPdpCb9a/cEtB+077McUGWQKgGmM/GGx0rvvflEkVT9D9a0gcD/NFz9m+p8QaH/1XfsMD3
JAQ3rsWtPmW8s+v0/vhheI3cxm0woHBoQay4hA49HOzJjy0Hnzj5QUYvJjjRHy+ZPNpM3iYNvcfl
zDIQO2jFnvBGZB2SvhLy7Ly31PLAqp30jAybDNrAcPCm+zqhGCELKqwgHuTlY9d9WchDSCdHow4l
7A+fr9v8XFK1iH5j3n57bXVqTW+UZrU+/3/Nb0woFv45i8QnIMqXhIt7+b+q9WF6ujdjVmFCoCZp
Sf2C/vUDgmkjTNjF5v8e068WFfayPvQ3wPdttVQxtJHYcQV6K10CayyGnIjCUZKnz7UIqzeN5COu
vTfgE0gOQZc76W79k4ddBWYAiMwb+AwRgRLNgZ+7w7yZho+CUVNYNeyDAWZ1/odM/poz6TaFFpx8
3vqHFfe1IsxN8VnQWamA8MtdTnbnth3c6E89l6G1U04Sa6v3+GFyUnYdiiiBoB9X1Mkebs+Whzil
DDuu+W6QFuo9tuYPLvsR1Kj+ULMlb760IxRDJ7T2Gy3c3No4QDdZE5xWcuzSEa/GZKeb8pseJRL5
6zzlhXjW0dN+lCf5S/8FJYFy6c+kpszubw4d+JYv3TxRRvtniW0MGMwzwYEBRAlKA8Kb10bGEuKJ
PARDpA9IK7K8Z6i0WGXE2dzkdJWw8sTQpZQF+p7JjMTj1JDMgAlnMfyr/2mWn2ehLi8heeD0FNrB
RDzukpQg6+225RZeiZ8ReXAa1nfztc+7H7xblugpp37JVeCpz36UKjSY1srvN4YnLmNeQW0GZmIE
+faQKAW1ERK+yds0d0HGgtoZGZOIjnnlNH0H6RwqxrV4tEiQYnx4fHWH1JW38Q+JvPV5uBP2RUDg
tI9P7Anij875e5VvrvVfWLFpPp8nyl3RtW58KyWxLrr9CEo6kGA30AHEiMU13nX1B2KnIGTwY6NV
B052C7ktXu+KbFn73gVEBReyLTNs1Q9yJgWTq7M5csLPoi2+RURyRbcaci9XDt0XYKC66RS74Pa4
2aank63qyp1T21ow8hhaHy0wyQMohyn0QvBc4tqBM6w3DHXiUT5k7zU4PnuLhBvoK//uwuEe00BQ
SY7rClMD4M64LmSvWolIPC+k5L2K0zO5tXh3SJoT4rXIoULYRfm9T+77XJOjAGFwhUBV895L6Sgi
AirXgrbTrfVD+WzNOTVvjpXP3Zx9DBkP6Z00+aohfUr66H8JPEm96jwCvinYcuBHyaSfkx44t6gj
bYZ1hqzBumZCd3l0eQPilYHiXti86nVS70gJIpZH5S0r2k8IyLa5Z09HaQ4CfUp7uB0VhwA6M8OB
jDF25uueUdiIS63Z1MV3XP1J9YYAhjyaVeUFPmjca4Q1ZZjN5jO6GgBBsHpp3b0d47G3HrfYtDvG
XX38zuAEHiil+Eu6HJlSgEwppal25KwX/YwfGotG2wOrjZS/jThtRtbNPMix1lfhu/yOHgfR4AKh
rZZG5lU5wh5rmd3KLnypfgZBOGJOXGS4mXXVZzmUN0157SG+E+8BGG/6xd1amyyZ7BMA3EmQNwED
acx8TwfDw4Jfk4zsjXiDlLH+JWuSetj0gmHwZw3OD5veO4CF7qQQNk0jyBHxojIfVIRVgG+rxxvk
d0RutjbO2anlzIGU9zS7vjSvG70314tkg/2LYXu0OVWH8w3ULwONF+YQYIgPy/ANMexFcpeJuNpi
+ZwGKJgSRFf1W6Q1TkF+OrdU1vz3GZCgssL8DgOXdfvunPbr8lucVZE5SlHI8niFfCm+51/QaUBS
hGmQEQsWzqh4lzmLRF5XiK04JxVOVT5Zij8bq97tTwZNjMrVcBrjXjw2CImQrWUywQDSR8LBHLxA
gytFLma2DsuytHmil5WdRP56mLfO2qbYQp5GYzPTGRUnjRhhS5DvGBCYkDAsSD91BzLc+13/XdKK
hEYn44lcXs5U7y/kE3L4n8VsdasGQPMwkybS+vJvHh9ofF1bgxMazVEl/JM5EIQIiAmJe0JJkEIJ
+JwVvMXltTJHL2r9AZxl1sCf5M5Px7OmeyN62BuTNMc+WC1CAVssllFi2f3rIlXhJGCoTc4WBT9m
+Guw2Yn6YqiCXPmecBIlV7nunNS4SDX+4nn9BAuNyStO8EiYsU7m17ZCQv6Jkn5e5cYwDfpQUny2
n+c5vw37ALSyddiu2lsKrgbiiCaYtMz0p//JuuPUBJXm8SXTr9LiJyGRUliRkLrEq89QnChbnsid
pWyxpjw4j86PKIOYv9NT+f8JjvX9ZSz4EK/3fkIguOJMPZGoUGeMbDGApqwEJ6+cYWaPybL+zsZ1
i6VXUa9lqXnRuB44V+fJroqPta1cldN5qmVchn1KAltxGwAWJtgDfA+oRLXfoljmopdxDkq8p0y9
QeUmzsvxXcIB42o3kPbV2inFDEu9sUI8PZDbNQWZBl15Res30XJgwSLCPIm5Q7W7ySefswkBqhVE
+yVp3Ev8ucXoiO2HirsLVkg+j0SnXeswL9DZqric4iMWThHOPURP8nxeW+iKaCP403eNXMUjW4Ns
ikv2RTzXP5rULYO/4YSYmDfI7dUA6o0NtLnKWw0JqGkPe2H/+GjWPN8+dmEf5GVqPM5rhG5YgIDV
m/YjPfa5B9mOyJClB5mrsEC2RqL0BaMIE5nwN/xhUSWY4oFD9t9zY0gnLay5r3ZL4hptj1XokOLo
AzvZWEuWCiBZDOegk+yXJUTu4vWTc3cQ+EHsVCGLPvG6upddnv+oKC/yxNixWZzRQRJrAbSdkzHr
QiKl7/mMQWAYk/wgNNlq70TYSyn/CG98HgR63BzxkVHzTKfSggSz124MXhKPCO5FVk9Xv1JfcDUm
21L6MHfGhZRucyV7chijXuQgGEf8NJbUQfEaq8GwgWzLbD3MyPYCT5p+Dc1Ol+UW9AyYtcDMUyHu
e8qBfIJyFwMrjDuyzR6r6Civ1HX8ofXrmfNMwfaBUZFYJFs9s/E9FRvWt25R+uAwCQdZ3Ehat3kq
qElIAA2fDlv4SIwSt8MZxzkTBLpTcwL0pQQ4/E6b9qYG7ZpvktrDhJ4sUpJ4sPvx40JLqmC7TDu3
p7XDpnhQnU+0Sa8Tm+7bdP7j7Lx6HFmSLP1XBvO8xIYWi9158NCKQQY1X4gUVEEZ1OSv3y9qgOks
XiI5GHTj3urOqgrlbm527Jxjkw1Gahg8LHOJEU5jdpZWLHN4pwKt6UpDKMON4d9uBRs6sh6mmEwu
aF+jkxJAMJmcHQRsNxyafXI9tsCue9sFZBnI0w7TurLB8c3ZbJ35hcWDGkO6u9TWKCOozTxGgVKb
wtn/osUCYzGTW/XNg4gl9rhuXngX4nyoRuYIF1yPDsCxyyIowX0TBa/A+JqD4VcdTqk71WZCw/xy
oTtK+95d3GpVx1zLlsS4PaOtJkLGUwjaROsxhDy3TSVMm75xQJI4qB5f5E+OUmCBQEk9XoDkLm/u
OrW/jTbljOlgl0KJh7wTJXhbaWr4J2M6Ful/LMs43Q7s0fHxA6NqNs+cB7yBE0dLDBNxLJGYQKRj
csxskQ2+6Q62GHKZbJgwdAKzLGrYssAf6pLqX0pbYjzlkBVO55SSh6GM9YwnDDS3CG/EMQRqwk4k
1uau2a6Afz9qDkh8HJzoHBKlxXkmdyiKkCczpAv/4xQMBx6wxNAC1QfXWtn+DZZVi1kuk6liN6li
4f6EiClhGeg+VJPmpHf85I+g9Fp7WtNAocfVGUMETwoaCmhFgTNFBE2g0S5pH+VsqgfsUxwNYvq3
rDslYyohRH+Mz09gWG4juA4fuo8UemuC/TdQjy8xQUAwwiIT6AaxT2CqMbRmtJqYNtF4UQTANky4
6/dpjd+QNzl36LIc56mV3N36JvEFwPJAxtPPXRWkJHgCcMIuvtf0SfvXmDSPo4ObIIZXCbqgKyXE
N1mQdsawIcK+Cfq1OoXiRxA4nsLVUAnLDD+RajeYA6urM5rhUHJhfRKmrvhKRjdks0CoZXYjSE0S
o7cpI52v0yKXZDbNh9LWTjPzGNBcyqDp3i/+sswpwjcd4tDF2bYZ01iGx5gS0ZxeE7BnRt4JGMP0
29cJXHMV1ybuK4ShsgQznfio8qaPtTM7Mh8taEw+4JaEVQfyuDLQiq3uAMQ3BkpQsc5xBY3PCwKr
OtWIOEzUWroaoh7aWXqLxjtuENu8wRmf8FfjowYY5JutOzHnMDzDq6pDjc/WQoisjJklQDNtM8+A
b06jx4bRG0QgSD001aiiKuealaN7vK01QB6aceaGTlJYQrQWziF/W2WinojJA9kV5JUspH3/caTB
w0rQZ9LXjlMCLQDkLFg6NPrO0PtqBIki55CyyTBs/dAJFwQ/NYETP3GMZgmLKN+iFxwsr1M6Alta
/KBsZgvnpnm+QYdYszVpD2g+PdoSnOfo1vAp+o/MmFkPFIIsLdTVMc1vemtAET0apfRHlt+XqdRu
5MYD6z3Edy1r75G+UPhjTlW3nXBtKKqZrZK2EXh2vuJjhnWnOUcrbO3VyAjVM1hAZN+jXVTT4uNJ
yL6nNb7qaSomyaHxtW8CpPHEk6a1QGckVYglAsi3iHhhnf37v/3v//i/X7f/M5/uWv85+PjftudN
a7fcno7/79/lelj3L/OQraex6QvrsiyN7Vbp7TwM4DYJYhttdInnXQv4Gjpeez/Fi+j3i6r1X/rb
RRV+/vWBjfO8vsX/JSuTtXxTmHzNqmlwtkQmY15SoANmTw1OEeED4/Q93J2Pvb/O7znF1Bjvqpa2
z/hWUFJgTcMENJl1CTwyrD6XpzfvRalv4bdbfBpyPrF2D92+cYt4yWxzVLU2xisgkQMj4nvg4N9R
EQJ8LVAakM2tyEnELZAraGHA6OW7u3k3OboeBf/jhZ1Pmny6HSqlt46Y3IeYeokFSMlWBb+VIW63
sb/Wzu5GExSdQzmW+9hAGjm42g0g3FUfoLly6/evKNsvXpGsmIpqyrJuS/rTsPT1yjxuH3ddrltw
VHyTXcDQNKN1pXE61r6wZTh3NnnjRhscj9hl3eNN74M39/Bq+f68h6cZ6ubucVVvJvfAsPFNfEaS
ong3Zlk4KFNbRoq5JXL7W/TmqtKbJ38adL44HTdnfcdV50uwTweZ9hEzDck9k1srztJ9c7lX24Vh
5YapSpZtavLT159Xqnw7TyS5V9azLkNNa06+JSZ5oMvgOMUl9M0FX+5PRTEsS1J1UzaVp+crD1XZ
MBoNqXfGBACn9t66e50zkuvSAkhHtNZwNNJw5ovJBRIFdSb3mRV1yCxsJwHeUUrte/fuHcgN4xzb
P9LLuQo7fPNW6pt43qE/b7Jenj/2xHJyl9fyfS73Nn1pBklxegDYw9ioj2jJf8ygH0OCBZ7Aj6Rl
pvrozeVfbckfl1frNfLj8rZ1ke/XDZev7OaaJkTzEc6zI5D+yUd40MhIcrdjSAFwERvpm2u/WhCK
KqmyoaqyJNlPQXu5sxdSddrz6HcqmfvHFdOas4NAlsy/4OBrvrneq2D483r1z38866PUJHsjc73D
EANqU/fg0OvNBe5ufbwAOOSgYvlvrvny/aqqqXNhzdL0p8/bMG3psNxv5d5R928oibGK9U2oms6y
q/Z6+49jx1KdVcd8s/bl18/6X9c1nr6rvDBsQzJ2ck8K2N3MMzGQANVjEbAhdfdjC//J/Zvz8OUh
XIdRy1JMy+Aff7/fvfLQHyfecG9pObQH1jn6fFwBEvyx6lAO7xQQ981F1dcP+q+LPm3yxsO4bNdy
KfcwIC0gTeDYW080XLu4ODkk0MUe+/tGgTguGUi+RKZ7CnrUp+GCZomEayhC5uu7Tf3yq2umZhuK
JMm28nSmbA1rbyzXhtSzcxoFeOeYX/QjNh+mbzZVDXGxR1ihqpY+oV7/vuLUekU9BxS2lCLrhmnY
yvOuWpibxaMhc228bx0FkYiJEf2K6allaxIzKJWRilgfZwufIcuuwrwYNZlEhgu2Q0GkfSrJKSsp
JflPFdEjTyefu7z9+z0a9Ur47R6fdqK2L21Nq+/x4Nbjqh/h1ocqy70o3vZ7GWICwRgHPL4SDPwc
xtXiWI3RMLU1ZNMx48Gcs4slBS71cCSyecysLffg2QEwcGC3sMqkjbr3YMdnkwhgKkBgwJ++QzhY
+eao7AHdb7DuH10HCJwwbH/3+aVXi1JTlPqkM3TLsJ+OuoW2359v1VmCIQI52tn06bJud35pU6P5
1/6hBUu1wegXHwaxPHEbVOfrj0MO65VO3EL1IHwa1y76oNu1RQ8JouYV7vouNXQHR4IbyMHRgfLM
KCEabIs7NDJUs3gVdhbb5N7idyktCzScuVVrJN5Y59R+2uCqAMaHPkWeyaqkHCSZ30710WVTVCoE
w5pCVgtC4GDRGsexkx4uw75ry5bl4IYdMHhYA1ENEImLmdZ2EuLRCX5/O8MpgfMGSg/vJaFKvNbk
9mW+bWPwW+ITzYhecC1cZjf+Fh5etXmz6M1XCZSmq4auGcRZSXracOv9Qimvd+vBomeOYTgss+S7
Hsc3pkmdVsyyRJ+cAbYG9dJqzUXWnzhu5q9dmFpDO4EAG8FTho2wdObZMgtE0ztlPdwOLnPRCi7e
SXh3l762p4nRqHbrKL32Ipu5KMIgNl3fPI78Kn7oKqmLIimWodn1z3+cVNfrQy7v2Bb0ECRVq1CT
wr3FLObSX/YsMxyVDG5CNXwM6Y1Gv2/NV9Hj55WfX6Rd2ev9eUFO2JQxzok3NQ4HKqZD8Pz9SvKr
9PPnpZ6Oi3KnK9XO4CGRboD4bSguQ7OsNbCPmMUb/H4581W28fNyTweFtHxcy9uOJ1PNCGAKw4N5
QWVPR0/7UIeUIYYFp0DMaSulp3MsfVQQzrmX0XwGWAAIDj38rrtKr/Fobs2C9nBl+vtvracXMhjw
3NPLmNWCdJOmiAWrguPnFi2ziwz/1G30TrPzoc021RvNte1tDbcxWjQwhXT248ctsG8BY9a2aIZI
VJmwUuDnUOg3cUCvBeoQ7jrVwlu8OTzffoKn7GRlXVfS4s47eXRot+fXHeMn7/nNoUwHEPj9Ayi/
L2pdekpJlKt6rxoXTuplUyF4MwEapjBidMYgM7XIY2adf0kWmINh2JNCXnSk9FBwOCdv7uPV4aOz
EmzTMmXDsJ7uY7NenE+GQnBGa+ECw1D44NTgG0xA3abQggtEm3bTzLQI1+N8l8MLrXIm1SX7DI+Q
N8uyXnXPJ+HPm3nKgR+nSWkfLtyMEUAtOLTgE1yHBuPZ3uzrl8mZbpoqOYllIf1/upDyuFfVbnfi
qW1optWRf1zcXRysnPIDZ8hF8u7JFLU+5Z6fzaD0MmRFIxOVn2NJtb2V6qOSetd2/x6bYoJOy7Vt
wvI2vTv9La4x6P2Z60zDCCG52BSKk9NrxyV5+qhnnB6QmiKaJaNzJKgzuJ/ijejSDA3HY9VndshX
SbsjOs5IOM25B4NquI8U55aO9TSvxmt3l9VDVBn0sfR2yxgU5ivPtBmTHwV2Q0fv4S+6AJ3DCkTa
PQLoilWx7WIg0Z/E4zvHQ14TG4SUjSezujV4jGj1Ey4U54LNgIcRZDzGhI2xzwy+kbfis7uMK/Qf
dlFwXj8CkR5TZFX72p2SAAfErrije63N+rhunCqygx2KqsU22KXpeh3TlaXVhOO1GEE8wUMihbaG
0/poInqXYFFb31AVhceOEoJHUJS6nfCafN9KrAsEpWlDzFYdVPBXJ9QKgOkqpPnAv2dIEirFo1EI
3VYoKUBktAfliy3Yr00D3aXorVqHD22oDQHYSZ4v7tymS+Wcu3gIbNC3iZFlQ/p0QBXzepJws7eP
O3CIGCUrzBFar8/vN7tUeRWvwQp03bB13daNJ+jKuN23ytacSz2p548zVxVJNUAUIZLhpmkOkZAJ
eAOJkn3fkyRkEKxTwZnipF90q48Kykom+6aAacIoMrES38cQidr3we0jCgiyPKcPUydbdaVQFPPM
5PRfpa2p0Vo50Sa4iVxhbnx3LopJGokcAvd4vHD84tYOoq48iArGw9Ha/AoajgHaG9Z/ek2SeV6K
Qd1zgN3nnqSgcuWLayLjD+ViAOcGY42Zlct3MSpB4HtaUuVxk7XQjEvBpzsLtWW7Sb9v1hOF5yEW
rEfhj/tJGHZOQactBW03lp3eInHicBuE7ccIav+gf/E3ImPIWp6tI5t3MM719NMfmqJvum3n/DlL
DO/RkdoJDMzORgyXB5G0G62r+DaKdqfKFyKk8Q78yDH4+3dU603+jyDw4zM+pcK2vjg11qfGo3eF
odc/ezxZnlXxGOb7cCyLXCB17SwjFAEivQ+B3cXo7n70nNlVtKtwOfj9dhTzVfQ3dUNSJFUBGLKf
ov/dPO6l21J59Fga1YxuDFO3/Xrb39xypPUf7NTR/tv2sQqQpteA/70q5sWQ6RGsJEzmMGHjl+vo
7vAy9RNGWWY+728IcEYwPLnJ+OqN96nrH0W2E+SHWQbDgQJcTwCeovsfb0a8HGfzuX9n9OLN1fr3
PuH4mskhQqzF8FqrzYXxIadGvO2yDdEE5FbAnKrmgTN6gf/P6O6dOgsHRskRnUtKap3dKYNwcwyX
ya7ZwK0JCR19CPFIioZ3qyeEPZr62GRgT44bSSM7g3vB2PHQcSJ5WEK3dhpj+N2byGvW2eWXl7KO
Y0iGaSo3t6HSaqUDxMFiBI3Xp2/TbBpfZluh15QiXmq01cAMth8A2vMu9HBCGGkj/kBMZxBHqAlr
JhsynOdCh8TTAzBnyN2HR3hnAhlNL4GC4exvUuT22HkSEi8b1xoyRf3QRtCaEWd2HVwoA5xA3LI9
OyY6zUe8vD8p9txjsu5NvIZLW8Z9jOlpbkQbNzL3nNgtmlftSwDjqb2IdzlkG/7UMZzn66CRoLWO
+seQvZPcRtZD9CGYIWapFRq4L0E5blbJ5AF/E/Xs8VOP0NJTRZwHWHi+ScNU6eWiNAxWpEKyrz3X
i+pCX0ub45FN4qg5XtEeVlEUMvLwPINfBOrMlOC08QVLkAVkBTgYdYhtTl07Uzm7jeEcO5AN1T5m
FkhzmOWNXp3ezx87bry+ZL7skXUzvnsVvqBCH+K5pfqThqf0t9+qv49Iwg4RZN4Uhjp2WPG5OI8Z
NgqHA/xgvI3kIfgkf+Tz1Do3bUFoObjDzPcjjOEuougy++3qLb2Fu2qXHerZqo0289hG9OjP23D0
nHlCHcHMLIiQOFqsO8fg3pvQx2UsFJmXWzUZYOsBwa+jWhSEv+mswkbXO3tXRwsAQXlUxsUvuBg+
mRGEknAFeT6xnQfNwN6qh1ozk9Gn4YccTlLT2XvIL5lMnantg0fX9Otooyh3WP1mdv+CNOdfZmVT
8s1405LxozsE1oAyy1l7CnYWuGzOjAv1Kv0AzBzQovjHVKOAxfhuhLa7LdHC3jg3Z5OefYgawaqL
mhCwtm6udnvOpbdx75GUrr4PBdNsIsgFPsTL0S0rEyOpfPqtDgqciMSAJKAre1JKss8flmoP+skQ
28BGTG7jnfNrpDOIB2HPraeEMeQEz6wHg0GqZtGjwwz3wT7DVycgo8G6epvFqMugCmBm9Q3HAQ0h
ApR2GdMrjcJrOClMdtI3W+l7kekt9NeE/fBe2CE+pCG/pmVaOr9HXfVV6m/RXLFZ3KpMMsgh8aOe
fSg743AqG/fe/gtfTSHPXVeCYZDln9HaxVZsVH9XUt+p5iJ7cgyR7rpNtDNxu+G2j+H3/k0t8hI1
/HlDT8WgWV1Wl8qa3MEL9Dqj+Kjju9oZZtnR6fJduUUxZXKTI7yJINXiPYv4UIRO+3/wZmzgUtkG
J7TMf1b61U5VqoXEmzmlm5uLWT8MdoVxnnJ2l8ku62kBlCeyd8HNplZV44AemO3jBXcx+CEHCBCT
aIN3ib9Cxw0ve3AqVnZ0R637Ccj15nZfJWW2BrQIrqjTN6iBrx8fcnk4LCf7CzjLiRWs1s4v224Z
UTPvFWFI0bYlQ89OdlPTRNqq3HykwRikduECxcdJwNz0CznkzGAuHU1v/AoU7HywOP+fQAsgiLZt
WZYtAQn9fZvH82Rlz6/kjqj1xBptc7LK4NU2qT07b95I/Vc95TeKbFhA/ODemm481VVzvWHOzbNy
7ykZGQVddgN3wbYuwxOGy662wQNQ1VeOEViwnn2zlj1b3SU3NPFv8X6mcIyu8fml5WS8aXgoLwqw
v+7t6WtVq2Njq1y4N4kIitrGPTEmKajP8xWzpkht/YN3659gajQ43trLAQOgi3dtnldloCLTENB0
mQBgmHVw+LFmZHM7v2uWfO+RePpdaKOk09lZJIlPkhRFUREsHU9w7Dh27MRYo+PT4P/+lV6/iR/3
8FSKnk4NY6LveRPM8Z33L4A5zcV3LXzAqXTl4peMEN6EiXkE/tt7VYqJYny51TwHNGaoqvGygCrz
5qZeLp0fN/UUFe9KebrQeK5fjMqBmq1TnwO1eARMTYOk7jgd983G+NOC+cdq/XHJp7g30c9n217y
HhJ/fBhxOuMmegunN2E7wUkEnufFnbtYMG2g10E46vTfPPILeFGxwCBkQ5ZJv58xIMM46pvD/g9O
i2zBAYEQCl2anGFUzmdUFF8n8TXAhDSSY9U5OTH8mnpgwpuEy64f8/k1/LyNp01rTI6Hw3ltI+pz
SakYWkeiwYB57WNLj0TxsEEYMh8zVX1mtJA27Zqn7mcEjwphe+lWPdwJnWtgJsisXWzBvKnlrhOU
7wVWcdHZrYsYCnuPZhN8JMmHeT4u+5soNcg7kOAHHhX9Nae1wuEvOwr0rlOw2XOYl1k77MBWF7OZ
7cLiGsCh8/BFc7dOCH2tnrOsthjf9uY4NOtA8Nv7eAoU+6M2363XfJZ+/VVOPDQy/smMtqFvhmht
RBeUjNG+3V1A3AKoe4Q8s+lcaMQw6RHRTxDMAwpgTzw8RXTINVxsx7BAbzNxIkvOHgIpQS3aM1Ai
8l7ENu6FtkvboAxsl9HgzvfvK017tblslVWmqpb0z5NKNe6aedS2j94OGlSFd4lvn5EW12Mi2P7b
UYMGEBOv6z6ov5vCTcaFY+mZzSO+DQHE9EdYQkJDuk5XABOVvbdLoTrt6tFQxuMPNbcc40Z0GAMW
urfW73f/CvxQbF02VVtRVGqCJ/BDW9iHnXqdP3o33/qAnXthgHQrSJuOcxVUxvEp2DoX30gmb44M
WXn53n5cuT5TfkTrtVRaC11fsBSO3lmwHu5Oll2d8dj29/DlcDpmhIjTtzlP1ozgLFpzh2nu0c7J
Szcf5w8RiEHg5zT1hD8XeRWI1rQL2vLJeBwRoeWgA8nvXv7p0ba8HmYWA5CPWpi8dw5OJ0aM5Lad
9uybMoCFIvMj6KXAMx+qAwwWx/ymk5Nifh4m/bCD5th1Q5JENIBvsp0/bdrnbQFcapOc2UCYf+Dz
H+9C24Ckrk98hatz9i4uoI7o1vieL6Lgi1zGufqjZjNe+XwSZhy9ubz+ImtWFV2TJc1WJBKZp0PL
vt8Xiw1ea5wP/r1JYvr5KWX5Buycke7Ryvvc+t16rihK6xCXqyTvbgX4YAdccAH5OK78S3AJOth3
8Mt448Y7t8N/cYQWd6DAdwSfF0H1r9t9Os5uirJQlhW3i2DO08k0KNtbuE++7a7/YfM9fZe/rvR0
imnnu/y4nblSXUxkmRXLiMqoFL1F6+GOP+u11y0iEeA0RCXJGk5QhAALSyhiKZs/mZUkJC/3CWhd
fvcRjC0v88/cJ+753SgwnYLFWrJ+i+BO+eauRWp8N1CdaXvxtRkG/DSINCEaThC05pEUARoWn1FU
z3kHuPWbzVI4aTCNBhBBT56Rp8j+/frruPHo5nj02lnFeyeM42ZZqI73cLzmzv24u80PRVg+a3zp
o3PtHU/i+x4w7yn4M4UD5es5NPcw1rFwcaRmf+J9J0MqGHC+ZMaOYHSgpyNLraGK30OS/Aeuf37r
KqFUsnTarNIzveO0WN/m8/P+3htmUdeqp9pmm17Du3x2Dxjxn7pVIe1bDAGcLAdHqZ1pjr+3mD+F
NFxtbvWsRFDWXkiiAI5STYqC1gKnEdnjBUvL5Lopvg5z7HqwKtPhggu/HPmFEV0Q9KvFcpLhPIxz
MCbHquls7s3RGUrpxTEOwQw34AasXBXpeFZDmBZTakykCz7eEW2klYpwjTEDftx9r406oT3vOJTx
HMQpxX77G4fcQXv+CektRIN/rDo7lJG1+SkDi3Yp5QmUfGUbTprMcZri35e/OaleNXvVn+/1aTUb
u7V9AOy+9zh2axj30uoupygPYLKjgHhbFLzapqpsq1QrkHUs7SmqbKudYhxuO4qCtsphr2SAmgT5
B62wz27E8BYHZ+ro4OEwzbr94DVMvPa71fQqEVVVpca7VNs0lD+IwY/Qur/OLyd5wWLCWS5Q8yyx
nD5wEiVJEN0SQHX3Ek/8rxHUbVqpwHVvVvPLt/Dj+k9vQTsqq+NtzkuHLNDICadoP6bTctBqaSK1
BviWle6bLEt9cU04QTpebrphQDR9CpDlTTIO6+362luk/eEF+kHl0ORaZYXVfRyc4ia6qza9h1Oi
tII6VJCIe4DzYTj3EwDK3d77Vt/sap74n6nfXzdV//zHh9DWC+WmaZtrD0k+ivnx2ct8jutHwihE
B1uwIphwXO9MDwIOUA0jYThvPlV/XC/W7Z9/0HJQOYYulvjEsqPI66Me2SrmZV5ViV2vewPYGeHO
I1ACFtP150V0/eO4W1LsLIPASL+sWnM18IIaS7yEU0jjfgv1UX+ZRtO5Ac9nlcEA4sCVvjyC834Q
NKYkm47u9BgdWQlOtvi4ELGXpifRgo9/dVpq5qUfcdgYcRxavoOBIEkDbP/o2iXOjrwv4O3pfqBi
LdCFE+/gxiBQqgQxbojOJdPo4lAC2a02Ahepia80cfeAyP8qDj7eycOhdXGTk1v18VnI+8k9nJ0y
8pAYyUgfdDlC6vFp4hYqZhg8dmZnEhR5pEeIIvEtQPPuTu6e5AzJpXTXdmfl+BqSBVemIBmuEWhs
bv4bn/vN135q+C+0ayVdSpbgI8eP4Oxkuer6kY6MPuSVe+nd9XruzHTf1H1/aI5PZ8fPVWbWWeeP
VVaZur2+2Ksr2x2W94xqV5opTkOQwgAIiQVlVJV1D51u8ZWmTZUqFAV8R0G0duiPAvzMoEB8bZwp
ysBAiYIzZ+m8ZQep44Q0tWY1Xd26v7vrV/mfRnDSYCurEDifwbnjZFstbYu7VjKUGWQODKDv1lDl
MmCGylYM0uZEhCGGocJVv5NjsnqzPaG8vfpgP27hKU5NztLVPOz4YKqAbDXJpNiU2adoiVZiONxG
Y1TslRgn/L+cHeMMlLzKQFiGVu+7DABO3Wz3MSZ170b48woq/bmIWID2AjDGFn50ozcE2IlaqgiM
lhFdaYBWWAZ+k9cY+Vqwj5jbUjZHqdlLQc0/GvF/7lPa8eRZa9rxDNWARNXBVkXQ7GJB2V6LSelU
um2wcsn9YIDtxwdJPqnn1nM6nQ7Q87b0wvbsFjgivaKdoH0K5zpNnWZnj2/u3CWFqSgQRRv7pp77
fcaj983LVeoi6h+L0tBtVYX4K1nmU6kjnyzpcV2V9bsdHmCJNQRv4yHU0KdUd4NU8eNb0FnEZFW/
nz5vr/wEiS2lyaMsNRYWE2NobwxdWiB8GJoBH60ApkDU9ICaZ4w8e0MDeXXusqT/9cxP62muri9q
teCZNYo6pmHSjx2PDYe6LZoW+3CAfX8dWGO+lh2xgt4EgleF7V/XfzoD5cf+LOv1O68PwLyuZDj3
gvUgVYG7SIgbrXb7Hbyhvb3q0yEnq/edtDfrqxKwZ6D8pp/TqHIratt5gdvSB4ggFm5jdjBKAere
PzdSYxe7D8Wh9v38HDdylshSZC6GZYN26DhNbdiMzzmSVFRgBP4oufnogOh7xYnVbCf3IvnuOHT2
mwMOo4ElPPCsCrUdlS6nQSMEEF02JQffImzARD6+Ke74SCVhjXCWYEAi6WhMk+0adI/TR7h2fQoU
RIxZcu0PiTYJhXi96Rrwi8XR23DlM15qEkJEAXcT0xOcqcK4h7CwyQm58OJ7RJt9K8R6VnMVYknU
2V1hRtTOnlTQ3RRl79sOrSxZNic6vbgMXm7OKVmAQXS3pTONos9Mi2tvOBOjo7GveFH5WRQ1M2cp
ojzPTi5eH+5wKPtjzesWDaelH0VQRBsvwqHLZUQHjfTa8bXhFN1Lh3A6XQaFkQ6C0aLw4t4o5rY2
+eMKEIxFjh8MTAfb+oMTSN+pGNHPQgk35616h5vo9RYhkSlNrTQoQOLEfiG6VBHwa29iF2wcWJ1W
SmSh/rp9IJmbXV2GyjJ32wOsAr8SoktwjK5U9zgcCfsrr+IuQhj0/2JFOuQWapO/eB4XwXSdfA3+
mIbSLQR3mF7DMKTM8wYNJngKD96i8/EBwOS1G90wbDa9QX1uGQvqR43M4oyXlOE3sTbwmpRCRxHT
NXHO4bdUaMV36HwcRDMMz/XaCN/tuhdIwl+77unYX14mjaNa77pGqAvKDCOmSzz2V97OmerNIB1c
XTg+H2RRgHKs79/D3SuJ1c/LPzPuTofjbrHZc3nMc+g958vEL74GB6/+4oC8pLdvUu0/yMwvof1Z
D2hctft1v+aKlbdFbYTMN5uERl7C4vv92V7nz/8KqJbyd2azsSb7/cHmSvcg2c3q7eiPc3/dmUMp
Lqb4vQirM7CDpuzFszabPn33beuI/duj1qfcj9Rqsdlp5W7OWdLHZjuvGVBsvYWTc5yE030iRa10
ZBEAHlkHEtSbq+v1Gfnb1Z/O0EPjdJlvNB5/OdPzB6ZD7lCFjOURTTHZzG8uQDIZQpt9PhfC+EZl
KHktLE8IuGm6aAZNDDWaWFf2F80BA6VhxMVrD16bsPeiPQMDxBgOGPJ9avWKdPHXqnw6hC/27biz
oY33EjrRw+RMev6dHdI833Kr+OAIrTVduNx9TvOsT2aVuTd/6KvuQxTzabRjxF6OW080J7LhpqcX
pbuPfLn7iT+kaJGlpqsuykVHz7zAo47t4GF6Fz3FLUkZp22GJWQUBtrgLnhatdWARl634M9Ou24g
ELQIKk2nU8azaxK+LQXsemH+9uXqdfVj3ejVfne5NXh8N1OcuvAX/ie0SSrSU2i1unq44yR6NFtF
3Q6vaZRVtsPDQ0RfdbhLG20M7ut7bAle0b1Ha6C7RBHtbRwtGoiy+MAmrdNZj+91fpyUwcLyFCxw
fCbX4bjRxo+XCB9CTmgeI45DLNd2jFUWbYUaqk+V9Q5OfZf6WE+ph2afIcBu2Sh2OBze6rQVswfH
58lPyQISoM5nsmMmTohrp0P/pf0uVLyJwtZTFjLRTqfL5sIb7z/ypF5pkG78iEu3HsXAa7S9GqDF
Ve5duvlKCPnXSn8K/7vGfa4aOy5MB/ossisl/qfSIwPq6knkp3q9IWEn7iLKGXwIHqIzZzEm7/Kw
d1/gmXunH5HFnPd8ATfLdGg/0bxNggDvYz5tzQPaG6jk8XbAM2owS4DdjOa7RaC+yfmf1VGSft3u
luf6G1QkTFBR/PG4wgUNwz5ORBifJZ9DidJlxAbETgIgV6qZmW0GXYo3p9SrrvTP7/Jni/7Yguby
ru1O9YJwh1cv3/t55XTJNoKWwIF822w6nMaAArvwzZlVr/Rftv5zd2nSMDfb+4rvsB0m5hfke4d+
DRt/4d8Ek7dbAy0/u2AlddDaTwH/3rFe3t3A06lxPVbnw6oOvUyqhRrIq2eKOSb8Kc4c7MsV4NMl
QXThDVqDM+Omml6T9Crl0BjURFHGiIadmv76+3t5RVP663s8nQhVQ7WNS704KJqhqTKhabDOySfP
GWygbbgWQa0j8+IYv8F2HDPcMfjoUPzXgXv++eZm6k3520d6is+34+JeKX8Wx07A+juvIQHWn+r2
zeDPkKixHawCpnZGUxOyZoqVGX2D8A8nuwNHNFFxVz1l+x4Mqreo4WtU4r+qSPsplK4t+3yz6wVU
eYwN9+py6g8uk9aV68GJ25xiv7+OV4mGLhmaZagyNEnzuVg/ns/b8/nUuPSG1DnNqo81iIUrKaZ/
yhX3q9qPEA7Soit/SX/styroiudTypiah09iL/K6sROsUlUXZV/C0RweO3NZFugeVykTsfY09lqI
qxaGONcMfdlhCjbCNTbhm22v/fPL6mjUbFq7Ctp0xX4Kx9rcqm6VCvvgHlBF2SLbtwzn3M71z+6i
g3SgQYG06l1EVDDFom68b8kmiwKWTHqMmoBiaAHKR4C5dKdzT5bY/NoREzQc2KqG9+5bv6DK/bxb
9ZmysT1bK7uaT2quhBbj75TgwoyIuQrmQMKeKKbTGzvD9h4YiePQHoVeSV9uyHyM6Di4B78vgxf0
be5GVlXdUgzZMqWnd4dmfH+299yN3LGyoYT1KuxjIvdOJLswmW17MxgHmLg643zThlNy6d6iPFKT
aIVtLmOx3Y1jO9OJPxjsIsX3jm5AfmPXWFbrEQxGMlYmaRBsPwNym6ubOj0jBAGCTzmPYGjM7FJ8
a29PJa2Od3/v9b+e6k858+MgKE/G6mFueaq+FmxYEduJGDPiLK/mMC/aHE3Zn/QZedlF6EXr6wL0
aJFK4k0R1zaH9A7j/8/ZmTYnqq17/BNRxTy8ZQbn2fjGUhNxBERF8NPfHzmnbqXtVHvr1j6nd+9O
Oi5g8axn+A8wlBCecXeUlQaCdPY70Izxd6Hx5yJfQDP3ZblX8gcgEYSAbOO73fcEEcuzt6+25Ebj
feUkHr49YFR3dmR1hSuNUihsS1eUfAx9q6Xz0P7L5ekUB6pvpBnXzGlzj9zD6z6AyUJswY0eXR57
Ep8/l60YLAlVgOV+6rX7iRwvGtkd9Ig/TwHU7ePR2Vr9XQeIzH58fpOvvX0qL6Vd/TwVwv3GU0Hb
9uFYPfgK7vgYj8HX26cxrB91Yq4EZgdIwTK3+dpUw4f/n7QBIbgYz5izc/5EX6V1sLf5BF2jBrxj
vZFRUP9O5JvnohsW8zzNEKWXw/Ri7lTJyICQMujudHoSmDrBGybemCX6t5K+0ngcRQGCL8Fy1Jac
j+c0noxwbcK3rJkYT9/tlF84H6xIETXFlABNELP/LC2exVXLMkV7TuZHb0q3jZEmDehmG0eBRTen
z3Rb9UcPt68FDlQUxgEnzB6gEbknWLr/Dhm/ZFmsBv0P3TIlAsZ3M/bny6Vrupko5ZPs9+7VTmbv
gaKXuUtJyonQ9rqJs5I6z0XubJE/fBfs/051/vz0l6dzzPbm3rzx6TSZRceHVkQ5+fTn6/sAYm+M
h1JrPAaUiSa1vSQHg+0UDY0m1LdPT+/DifN4gqQU9G3UvagVLQhCS+cd1OWXvFgTOV8lUEff0/2X
LsJVMw75rVCIQM/edK4Hi8pV/J7q9SKBhWld4C7B3W1/XKIuBJAQcfmQOdWbN4698Usg/LmMl7sl
n9OUDjXsHHnRunrzebaaT6dAHtyWHDQ69PQ7EZjVRgiGWAyt7wwZrzRF8YOo3N0H+t/2vnSPrUt3
wZdkB+tl+5bbPSaQJJP9du3PtE7f8ppj9RJE2Ab0oemSaDJeKjB6d3Mq2362CTwMCvAmAnm0OgwP
T+9C17ERfIO5tVp+s9+yHufCqPoahaZhb5lRx5jpfm+h7fTd01H/zrd4Og0+XFE10RS/k6MfWziT
6upkpvBDEHdrejz0mXtlW56ye+ynAq5lobhU7nHU17xZSkTu4N+pGQ5yKqV3bVOMF10Ha4+Gr0ez
AV3ukEHjm/fst7SGsbZhyAYoX/kVrqRXh11qFOeapPBsu3O60rz5izEzlQgNo74++vj4gNg9GlHS
EHj+/em/3qKfn/6Skuqn9GKdj0VNdQ8XC2aU6dxRaXy4dY0Di6r5i4jIODytAwxRr/5GYZp2YUMn
lLz+ymv6yujthufNpDlxQNy8SWC/MeevZ/zPBb5U/7VRPeRLygKnJtNEBLkpMaiCe1GQh5sviFrA
oJucI4f9KdsTevOMNt/cpN9eL04IC+StDor/VY3mctHvgmQmwH+nrY7WNEF6vYa0Sofb7qufwyiC
2ggQuP+BsF7tIjfp0AoYSAxlRqM0dpgovAvPvxRdmmiwpZl9KgZJ8cthActTW8qSUOFdRBM+FDgf
8OPAzp6sQvY2es9gJV2UKOwLad3FHva/cCDlBUVP30Onn0HoE6Pzt5Fb++1cNSRydMMyAWu8QlSu
Zm7k6VWrJhb1aefSHPN24o7uTIKfbu1Ufg0f6mkjdc9SNrq9gH7lCJ7l5LYMTai2v5ps84RrhhbU
Pl4trBb1SMLWkn+aORGBg8Hmv5/xdxPldZ/9XPbL/bw8kqNAgVZNmokUligeMvtdlDBRV5F8FDf9
ffjoGDMtPHoQnboqaurIOyL0kAWYbYz1YBeIAOqWgc6TwMGVae7VlwIcQbgKLZYxpFH9xGHLeLMx
OgrePkbM2q3i2r9EfEdQb7QAP7fgEjWaK7oPY7KXAUXMkNuVW3lQtz4HaXAKMF3q4ueLQqMVFv6/
7wLiab+cJD9vw0s8uEknI9Xvy2qSY0hjuXq884+gOFO36EG9xqoK4HcsB6pThnWMKR0TrQbRWtH3
vXJpd5c6cMItGNwbL8EyvPK0EEXj4KAGCheZJ8Z4aq2QaPY4iSbPtQ7VrVxzExm8AWpyzhNzPLag
FicRGuBOw3ts7keJdxe2dJAcMcCBynWi3X1z6hZ7gq0j+o1+TUJ+9M3fpmvqYYnAJlJDyTNBrZ39
u5vHOC1FDZcF/zYX+ymtr3tI3ACMQz8+eji7icReK94iL39BMPGu/nglXmJYKh0ymhLcVCwznO18
gcI8QySwvFSAS9DAgHJyZ3TmNqG52eG94F0AAd9ycoeN3npAhf9cYYHyBrWsNZ/7155XdV3l8FFF
xXxJG9TzJXsWN9BkLbK7K/TnYzg+CW5yYqyKlg7o9XI9HI/L2bAXVWuwJs5lAcF3DBR52O93PUfq
lIsMkE4ebzMUc2HEjJSjTd13AN/9wFvBjsHgt94cWtqvm/THul8aTmX+kO6GARYPXvq8I28ze1oP
mDnbDdd8fGKGM9z5ptZgw4BOR01+CNMyOjt2wJB+cpHskQgxgBpoyxK7TtpdTcDNELLftMakb4re
v27xS1ipVSFbVpdLc7rPW+x4767biejspbAnV/Ts1vqWcmMshRUmRvY+fto9y8cchzASRf2GKjAb
BtE+HgO27dBtnfcWYucekGEeAHaBYYHl2oyVO51bhHjY+NoBSj40PN0dRr6ftBB1UNzxmKlxO/jo
Sh0hXqH366cDhtpxV3Jmt63XjUfgCMMBcOdDuCJxBn6S6+gr292nBwCavYkWMwnIY70NVdIUF7UV
2GFZcLlFDQN/8PnvMKQ3d+Wvu6Yp5G46FQg9H77+I3GrpePjcpJPzV07Umg1B8l3Un3g4ABl1+uU
7UVvPJZa454W8ripkHxhCKH2OUQ94uHDrd4Dw7O7GAHYMEPjMD45zE6mHfwJAP6CHjs4IQLSzMvG
pvPmqf/+0P93+Wj0/bl8XUqlZJeS0pEudBjborrxBCgTNSD4KOnQqP6IQZOPJqwv7sJ53TWpMLj8
f99G5dfeA3ItHMXA4UXjOwD8uI+PXWLmRSo3Z/EJxNjRewTsLT4akADU+Cu5/pJYfgFQwfhE8VVH
cuciZ/ATaE3qpz7mB+ExXhi4TtOFIA/eeRDRJLdB/SAwZjcMhH2jiL3Gk7KFjyoFBWaC/PvmPt1i
dHWQC7BLN1QcPON8yDjexbu5d+LsBM9JfqzAOEl2aN+jKkIicHG+0NnmNEjik71pf5cmIPebmcPJ
of3o0J9slM1wtWFYKjFWbP46jmz01naAIyzkH7Ay8tE78Uh4mn8evkID+gnqESCXBPObURvzRT3m
sOF0quzZCY7C41vYpEHEP30A72hcXQLArTE/1tfdOwIkQLK0xpqLJMUZr6FaOxjLes13JXHz0QKH
FSkWUbLBus0aYazSQyrDCRA3qFwuCVmSsGGoVU7/zFb42OZ2AI7e3SCa4HqzGcZGEJwTGFwJay0D
hQ8D187foK8jMlHBa8YNUD2z8YKG+dZxCQuAR7VWcwOONBaRqQb8Z9qHLmoQzQUfib90gXJ3UNtT
J37SmYMxCHuZYWQD37y6H4U9AzqOrvqKHpLssh1znuCSnzNZ4T/oixw/JdgRjXUdCQZHd9L8fZgQ
fKmhLFkui3Mdlhk7gybru7m8XnukBQ60JmDYgkUWaLWaJBQg7wXXox24JQA3S4P2xJCWoQBC5e6/
97/8W2llWDRTaKkolqS+JDPKWX4ei8vzP6now57L0BkY94PYrqgZogXtbYDz1KtkX+4k9E725E0k
+z2f+rGEl6M/Ox2zo5SIpJV2p6Zx1LwOTRbQ0HrA54IkYTe6eJjZk1XMy8TkKnXeLOIXNCTlr4mY
pqxrkqJ+dzF+hIHMekiE2Yp0ixmhjkYCXl0kdbflyj92H/dh7V32jjx9RuuTj1uw4BwYbd9VNqzA
EXqQ2Nr50nkOr6ApbWsxS4oBhwNdf9Q4ayxUujFWmDjLwsGLdd7KacEseJIu8s7DvkIVcxhRf5re
af7v5/v9/F6PCTRxTXpmyNRqr/OUQ5nUl8IizrbqAY7OnbRBc0GRn2OzRqvDRp9hYRAOIoppToev
xGhoE1iyIJvRbj+Rj7kN4i4rjhUU1hMnfF876n9PTrn3P9b4sgHOR72AcsMaC/9s03uniG3EZuYN
bor1rYE9nHprwNo4UZYB5xYyInHRfs6xgwVat7dpA3Dfr4m7b+NkGs9K7972PHnpx12Exc99Cl/k
ED54VQvnRtrlfEKHfFMBK791Un5excuBXGhn2bieuIo9AjwgaBeNhsU40gCPTYLncFM5Dbb4P+Xl
qsn5Bod3u/iXUdbPO6m/nqrl8nJQl+fmae9rT0D5YbSndVu5veEt/Br7C71u8oTWdEBGInCacsij
d9RZ4wYSZw4joi8cuBC3wFDSI+LNSs3/yM4OndRR+CZD/cYkvO5MsLESObWlKvp3RfDjjTtVtZCr
KdU51hscXU3ihpY8i90P0d+6ekzPUagpRwjuO2jlIB8+6o3vncimh5bbXbCGM2s1o8uq+g7zilXX
iCuP+OsM3GlrfuwirFO4N9+F+Ad4n/a51+0WxOklBzuh+0PYXm7eakVwJe95k94YfwMyNFSHNZE+
pCqL6mtWISd19pD0I+nNPe4YGALQHO5wq5co1LtWgcHzgsnmGB4YreJhA5GGHbKkZtsKi5m1RGEE
ijjwPjqGX0UYnFrBFfIv2Vo8yieAnUdbmm2NHCno5XXrRr4md+5UQqG7bY6SBjeuDt81C/VmDvPX
I/txVS9bHF7NDa1tjJGuMU0mKT4a+Hpk06e/OHu+jdSn/TWMeuvFQtiANm3ASllTYBQhgeXU6ldi
UB3i9mEKShLLKx6DPse4JA6hMAzQHvWU6HOQTxKfZjm+h++WL0m/FUU/nsr3IfBjyxn7fYXCJ0+l
8DW75KZhh+brE3gWaoADt4HBzx1biZ2D6/fNlVTvihwSPPImjxKPoTQv6HrOyY9vbTTLyO0azh8T
hmh63E47gPhv0QLDaRRmakfosW1dKhEz4yRTZqA+J2dOCXPfHVqp+7h7SkfsBbrO55kwGnnkRknG
UTl4/DCMyhGCwY8U7+YQ31oQI2itkG+IKLfAPeyNJkWsYElom4RmaJjqbJuMPg20/7GQoxWkDjEb
ww7Wcm+ag+5PyhQXM7P/A3vv1yPm511tds2Pu7pLqp18W3JX+eG4UxthLdH+OBZ+Hc/LJgnDEQYl
CKSGdBc5vZPiPPKNUfk3rm/+vHqdIx0uw1/XJ298HvBGkC83twq0frBRyFTtu8VtQWpKd9Gtszog
mnZIe5AqqtAI7huyvXDzxDHxQXUD5hTs2MpDqKf+7LcDT4s/Jkwuk9GIlNEjgXkOZvyt+SzIWxtx
1LfQ7zgQTjDYsTc3upVP0mr0olKyzsI7tpcg5hCn2pqkQAz2O6TFo7Tmw2dXeNtdEjU1fH5hZ4pk
CiVyAslFwUOHOeIkHHES5G9SNvW34/Ln/W66iz/u9/6RFIKREeSbaSneLVsDkQeYGs+IYWkIqARR
F5CETY1vM+/RMB6xBcPvb+yGZeF0i1ho5PWcAXJ+O/TrAHS/m9N9E87+ihRyo9etcCZKr2Pn4+V2
vVdNO1gM9pST2TQBmld9D1ni6Y6R+hznQpHKinl0eXboqvRObgTgsUIJ1fn6hsTIJk8XUyk7P6Mh
ffPMxGU0XZ3dD96GjIthpt5tONvu4Pk5FcZY3zC7HRz9t91t1ET+jnyQdCwUJgAHENJf7jnM1X1a
CfUdtwtSFA2w4QXWTgAjS0SnxvCBiOA/4tZYjYYPDPourj5AZ49MEVYbzyZvU9t4a7rzm4qkZUlD
lJE2E7Ad4KxbdI+fvuxAtHGgwpWx6n5RO3FYHO7EEDSusG6GRbZBCtIVqUz7azNSo/sdbY1yZnhf
mfOdr5GxT3PUmjbW1gjkHjHFGigxYlD9pexi66JNMapp7NITgq8yoKOKarXg1ol9WiS+0uc3/84+
FfmXiAsLEw6q0YiGI87x515dFtpDpMq/w3PXvtfeO/gpZREkaUpcx4C8HBwiuUlLUvccPCkkPw40
YxoNTraLHODF1MOLjLGcGNw47HZ2FvJn/r4BctEZ3MEIr7FwDg16hYl7ObspYqeqA7NwjYcsLSW8
Y+1ytnRrDNBnVdhItzOB3MjOrW+Rd4jAIqYWFfb6EowxH4VbRO3TykVUpZ1q/PTv0wsFM/54rZ2v
4NU6UUKU8ihNOmOaUkvIALCfCm9ZuBulaGtdYWiJ4MyQf7X14OGIMZE+tY3Zzr9/LPtpyBANt3fC
vC84t9lug1l92ZPv7n1oAGHGnjh3j16CyFHd+yDlrnEYp6MLqUAHkYW5xLJfIrJjeBca4+kqDWsa
TWmknLxLxaKuXqX61/2ktjAhayBHoNuejjoXcQiwuhKSb9TCgKQ3+A4iUY+OSFwGp4HydejIBFz/
QX8gkvMZp6HmSPzoTuLWIYZ41DBQEBo9jUZERwzMRdN4+tQ+BFSx67RbqZ66QxrQQwzjvDXp1QVi
98Zer72CUvzBX3s0IORKss0KblLWotpBk9guDIe8vnJxpiqol1eF9/DJ1BNqYXPYcBv53q3QEofL
L36ErTJPYwNfImzUZ1XgqaMlWf1yuHdlhGa1z7SDdWpJn+GGpCcsq9wRIIx58bKHq+IA0OVAHJ5w
dnOfowvzOzBltVv7q6bwZGSAPU25ASfD/z9PiJSCoH6XhvwGe8Ki5BtlJMsqAk9/vhOl/LgpdWHe
muj9abVIbOkH1egUehjREwSQAXHpiyCAArF/eB438ocIYjkcLlPk2oEzT6X+v19U45cz5Y81qX+u
6X620v2u0m8Njrf3iLUNQXkx/RzpszPOFQYJRUG4BhQFnxkNScw27wHwSjR+r/6h4bsg888Qy9gz
4riS79xiYaKjirI4I0VrxRpis+3S0yir49qVPIoyd6s1LnJXrxXSMmO/0x5rFHMuwwrF1QbBXXPg
88DfdPy0X1JzJoLU+oaOqDtArz8vVSoFUd5Vyg0opk4rziD0LJBsbehIDGv8dY+JlWNG444cdNbL
6OtKZ6sEg4ZcMPRdmW5M089LeonrtJsG1q3pjkMsNL1zi/Z1hyT83w/nt16pKlsyBTxeQsgbvdTH
1329M67Z+QbQ44Sw9TLA8zr9rKLUbXpaSzppWMBNm0HavpOHOROmY192M/cxSuYHD1F9j0LIleOt
um66i+9wfHKzOV4OezA5wCd1gHMWC/zzjspiqRxOlnWdCC2BM+9pGyrlDtl0QQTMYlxZA7HvFVtq
8LymBQZjpeoe53fyrsm/b9UvnBlkAH8s5eWchoEsMq9fXidKTx/csRZz5G2jZql6O3Zl0UJNI20l
44cMyZeUr7ds3+lvM0t6RPgKWHh8vGsL/FIzAVOS0YxDLUiTxZcTsFrultdKOF9hKB0iphpT/Jph
4+FEO9nzoILKctOWFDwRLjWd3WyJrTmVnxaroWj66jlKUHCSPJSVt++e22/IHI2RloRTjIqdiPFS
zhmaUIrH5FFMTnOTIlXmNiE1e63pfe1b184wC1KJF7vEFS7Yk0UiRYwtLS5u7eux0Z+M8859xqSV
Tvfn/ek+P948zF/21c/1vZK7koeilal1LSb3OOOIJp8y/MviiamI6daf6ihHFW+hBBb3Bydu/95S
h8ZY0703y/ilsfPHMl62d/a4XPXT7lZMYDY/E08FLtBV3LSnfzy7CEkYCyxDnDTWHDolcM7eKcw1
b/fL2/XHx79s6ePhLJ9vOK1RtGLVhcUP0rm34N/X+Btw+I8PeTmTlNsNIU2VrVBeonk5fpJmBbub
jUpKKzl1VU/bpJ+Gb81UxwJD2keUXAkvQTY5d25EQFQ1yoPDqbs3gwy/qx3T5odrmY40FTEtjspB
sdiPKIsOBzSv8CPwC3qmeBV7S+ctD7l5of51v16OsrI8pMda4HHllW+eXD04hicyrf4hQowtdzoV
/dtzXGZQq9xn97FBoHiPW+bZuWO30Ss6g3/f2t+aDuD0TIIAkzpDNF6itymJh0rWCnbx9uIJ+NEI
XQFfUtGWujMQX5l7HSW+fm4UIP79yd9FyeudYNxqNmhwQ9X/0mMxoWPkon6hMIcThS9VczjbPLLQ
WIK/oNRImJTkq7qteEc/7ajDd3nFrxePIh8fTycMdH1zGP+oVWuzrIWr8cCFfoA6etxw+I2bfe1k
sr9bG4Ee1oJDNoYkBpPlf1/+d23x1+X/+OyXyGscBDktm88WUvs+PYe9oyeqLhqVdE00Z4IP8Zfg
vjusf7/pPz71ZaBy0IWjXCyly+SGCvdzrGYO7fXOIQvx9h3q9rKXdwntArMfKzK7tGukPnDjd5gw
qYkK/7r4l11Xp+fD7VBz8XpAe6BdUWn6OPj4YltGjn1nV73/x90GSggcVoV6gJjTn0/6UmcXMU32
Fyo9JH92LlxH5CQWeqTSuHw+3FXmc0a8S6alX7I57b9DG5z4zNdkujKqvM5Oas4eb2w/RJQ/EKpo
TBEMUKUI2qfOvy/0NwjyH5/4El/u1TLZ54KSTyhO3fMq6d6ZXH4rjjQY+g1B0PmC1a32wEe6FpoL
E3gDgwHbjn5F05xdvhch/aU9Ych0nFVdssAC6C9bXRazPUZ4ZUpJAYflTFJLnmF3xlEZCl7S6Z9a
7WPUheNhkvd0Y3iftmu8QYv/1vNmEQgOm3RIgMu8nCGFKKA7qGfphI/vSC5wcQXu/s6PMABfRvKh
X8wAktLgUd2dW6AxePA0wz4fWhkM+PLrvPs8gH5jNp3EBzUyqk0ZFuLR/uL7v77ysB8UXptmHgPf
yWONsbDp51m72H3qVXuvRvJzrVTB+dTRYXtZ0+sF6Mj65KgZ9ctB+IJK1UJ5/eqEJomx/e7U+S1H
/+PiX3bFxdJM87i/p+xD2p4NnL+B6NH7ZhYODTFV4f3jSFPPpcyttA5+iHAMHDEKZjZTCWcgSS3a
qE5JEpaW0Q5yyYHD0Wq/e0+1XzoyBorCMrno9+zlJT7tLvpRUw7HdKKMgLKCIcRU1tbF+PyMdoVL
fnNzi6ZcwHsat2oH7IxEIFuIq3XdGTdSIjWCo84zc++PZuIpYXqVoTEKf45e9KZ271J/ybv3MKOP
R2l3KypuHaB3h95BuLWiLT3+f7+Qvw29LNLrxhPP1Jhgv4Q6KAr6M4ErP8ktG4XrM0KjDZGrbCtQ
Wo4I19MPCeujd+bRYGxMxMW5l98UjgJC++rgXbD81OgK4QT7eUYtmIkdEnDtU2ovQwu/boFzwzFv
tih7dNEKHLn19WOOj9DBLTMHD095Vqo04l09De+z6uY+1oVgY7X87wuVpL9fc+QATKoJSleV0dlL
JsqfpYfToThNLnQg57vxoZ1Mk6G0kWknXqYFaPXRNRYCMVCfkbrlK4wx5o+WEJqe1Lt9JN3UN/sn
v/Cv4Ynxada1htS9/PuE9qOJKm+kemA2Bzfv6aVdKZRCxKu8GwknBuOu4qJSyzweQIonwUc5+3XI
DChSe+dGvfDWUiOrIzgK1EFgiP1zdIlEIJpSYE0Avxuxjlr9A8vEZ2DsnJwxGEMSgBFyr+FLnRAq
pAE0lQFD3CMhLj10yYN9T4GDcwqhuEykd/mR+vfZ8eftfDmybvLu9DhcLqfJvbBPsr0fMqM4DnHm
yqGdb82Hm22fn9YYS+0hxvBAqRQakbdoP2FbLI7900wewRtN/SLkggrnyJCx3uxPPimwVfjqJiuR
2j/ggq0c7HdVwS/jZl2XCbciEGKTmPuy+AQntZOhptmEnlDaZn6FRhMw9AOA2wj6U8dAG6VRMwnh
U1TdEbjgz89r/O8d+Qs0nkUgO4fQHu4SdFX+PPRFNb+K1k1NWcRIBI7pdB5dka3Si44dPdoIh87e
sT+csqtMm6YP7M3Brt3aT5Ex+wSoT9IJ8vHd8EFpYu2fuc+fq3qpa5VEEMrcUNJGippkf1ytGzWp
vKfMxsH+QheALiztVPsDA3PIYJBzOtn6Vnqnr6bp+I6n8w0z/8dyXhtOZvm8SnXGTVJBunWi5Qew
kUsjbBwlAQoaDTVfnD1ao9DqNwSKN4+oOXX/+nSQAHgdWYaMF+6fj6iq6t2hzKV08iwaxpQ/9s+B
Ge38LzTzGvjKBQ283ejr7MBNpyXS7nYR+8wRil6xfZmzI6SAX47YlXKGh/9eG/v178WplESsipEK
Dg4v++dR6VpxgmI2kTB/bPwI0vH96wjJjNMwSv3Kv7akD74W4odHJadTXOOzcsc/6RY9x7iplW5a
Md4Ee4238ZpZrenVIRAXr/Z2X8duMT6G2M9FImi4LzkmHEZFz8QsLLOt9n6kjR9x2U6yoLy6F8Id
763q5B/XTtLRN5h9HF39yPt0DIXNaYNyqNLicJFhBTCBXeiKffk6XINTj4FlbbZvTPHbiMJKId4h
mZ2jpZp6YkcvmmHArvnv58FJmRyI7rHy5NxHtjQblMtAQ4I4Uun7tEqOGTywICIuo8fTuaOgJjlX
AmN47AAxOozOCxFnUrpHN77FPmEmES07SptvJMFPGjp5NknHu43q3lbPdf1JuwDszGgZGkPJsg+f
8DEm+EjdtkwXvuBXLj8quLXHCDGXGMoGoU/WCcPYPcxp4+0XRcviai/8Ec4quo7iotV6huKgGAsb
5CTjE/ZqEaYu+rc3DGWNfZmrzq4YCN5hW/QsPmp0nOzQ3izJ1sL7RAXU0LnXuMWm7dNXcXQz79m+
RRVJHE1lO5/d+9b2FhRTvc8EpkL9qdZxKrSXU7lfrRjpNnTmEwrAQRElreWk9LOg/lj2tK0eXSfW
0JzvI2nBMRccG2i9MdDHyz5WTEqLklf9THAJGpfMHLTgQU9SWWvdc4f7pnN89cp4B/SRYfKn0lZc
Pp57UbXI025rKcBX+Qhsq3tciB+5V6yk4XGAUrJT0BT2wPiYPO7cnt39fJZgNk/Cu2cEsrr6smUv
fdJfFFETj/ZnGiKBMLjx7LnfPsyNsThTQOrLG617ejryXGCMDko00D8glKv0LGS6gaAkTw5fzs/N
NDSxgrPG8fgwbLD6fVVxlnvbVBwFFxq2xdV/LqTtsndEloqaT25nViBsT7GMYwX4fa2wd9RJA7W3
nxdd7NjywslA1T8bzLIJkBQHxdYVy4LJgVk3yIe2EWGwl9AX9B7YohUIeWC5hD0YzYM5TTEx3lP6
cDkr5cNA4n17Z6wm2kUdZAVWtA2RV0F2qxndSP3Dgi6r4SI6cK8RIRNIzGc3VrTCmEbqGHfSZYcW
ZDMPiYX+4YuFiCTCwEq/vZMSJuxzGm11g5WlI4bfnp+wRoR0Ql5/wc9INhfV6hho2+NmuUa1IIP7
FD9CsX0N9QFTKXpbYCm60qrsKEzLbPMJmrNltM++7kP7zevgulbDS5tU8Hp1k7OfD2+IzPcVUHHU
V5sy94Vt0aFlA0HieWRKxRTLADPA+IY3NnUkoDl0CJd1aMFaRoT44HDN+dGWPDlk1HGlIN47S9ku
AiEuBnV0L5Ehs3FXifYfaI6eNzWxZnLsycOkly+EieKlg6p/GF+mVYfXdwnGw7+Mll/6whw8NynW
hNxOuXtZ5chd9MmBtTl69KdJOTm3xJBWC4BKR07s86we1aG+5plcewnH8rVFGfbEt/rQLb8MHK+I
/AkC+91TJxFdLOa8Q4CML4pvqnukyYeLx8zom1hdGbFCu/jiPdrchGt06goxK+dpyq1dS268fg6k
1W/YGHSlfzswFPxXDFlSIGW8DG8uSVJmOpp7k+VX7dE8AUKyK+3z4jw4dhXY4vGhcxosuzU4skZ7
74hxH8pwa2aS+uIhQlvSIn5/+zh9LNFdEclTg7J/Dfdd4g/Zn9gy/UOsDvLxY1hZRFdGlgobt4W3
Xng2qSHPTH7yDQWGDJ7hI4V0q1FNLFJiShsjgA8tt4Ve3ZV6herm7aqkj6pOqxbeVGIAX7D5YTGq
Ao+QDqgQZqtjWMCF6tQ9rHaIWH095higKwbx57bjpbeN2k8o1GhS6n6J8NVM6/blft4SBOc8fI6v
MC4nj2BHJGpVpM54vSlq7xgr7dJnN1J2Miuv7HuXQ0qieNvsRhhSboG6gzn3wLacSdmSodLe9SQX
oPs098ssNLx92/II32UIrkbTgqxb9Z/Yu/mHOYiG6MboBr/5u4NTz+Ps6qsq6zH6NTksuIldJbez
adY5DzUjZA/P6fBJm4LxVGIbrV1PwVGuiOqB0TNXVZhE3MErZkOBItrJsylIq3bK9u3n7X33mYKQ
q0LxAxrzNXXOpG/MHHWHJmrqihfmAAVOGhX9Z3/PgJzDonRUPHFqeykQ+OOdEKtSUNb+UW8954ck
UOHWHdq6GMD2Bchx2HnVybeYwg9SwuU6ubtnQoLs63UgyJ4FlSMUSlvOh9LTTdVIGWoiNybsP1Ap
B5bESClz8l5K1GFs3Kk/DcpKZAb7u6G6MXeAad3letcpO7XqFKariaF6bJvLXpV3zap1fvqPJTZL
9qmYnpRYSgbVeXQyWvtrdGZhx1B5uDv614UvRno/9WXm4oJ9/tI4UVAippt+uzrFSMXHt2V+3rGR
zlwocpHuc0o8NnU7mZcDAo88Yy9IkxRZl5HknWdCqGykqCGCXZ3L0XkujO0jMmX7dnGYueozoZ9y
HgNWOwyeqNSrQQ1A80GF7BDq5BnPdI1r92P9fISCTCgS7m4munsJU8lAuvmHhJfJuX9e2xdfXC97
z+mjzQgYyBZH1SV1GArkX0CPLp/3T1TYS3s3EEz3sncbtO7SvoGIZ34Y3DB0kikTbbm3W7ogHnBY
g9e2O3q78Aq5xqm1QFrtYiu+bKo4MDfE1scIe0Bt8eBIaInjPDA+LgTo2+I4P8hByQCbZezdCioA
4Pse1b22MmfGR+aetaBAiRlxyM5+u89clCAK5N9Drp8rF6HFLcGRDN9Nl4ha+t8tGSIZgAAVnJRJ
K+OllLOU+iFlOznDyBJ2qit369jCsPju3wGxnT0llHGvv0FkqnwlAqYTLDtZqAapnwRFmLcBxiBC
CDMFJ7/cr9oXT4+N8NZ6mlT7xawMZUfv7AJ1CDU7zEJAKUHeA+jeIvX0j4Md3bhqdgx5OatIaj/b
h48HBAjmNtPLSmUIz/3cJLxYpBha8yv/06zm18eWP8hubX5b1b6ySWX+SNkcZFvZPLb8l7LRNoeS
fyX5ZyYPbrdYP8bJ0xEhT7XLk38/hlYRSjTIDaaMEef3ic4gIgZzDs79ig4FDIxVzTsw5nf7FU68
378c4JKABVrJkERX1J37ldB8BR9BwC7YCfLNoI2skTXidxUCwvxMNH3IA8GMz/kwvq/i+/iXNRKa
bzrC7G6d2tXmOOUMfW7KOWEoWS0X2KQnpoMa+RI9YsOlrfqMnnlHxqDSxWxOHuwURxw8GuWAciMO
pJ66kL9/LWDi8Nt8Lg/0Tj6/xir5TXRpofESNn7b8Ud7D5G1BgZTRKmT4f9MVuTsvEbwNfMekFeT
cBk8Wrfm8TLBT9wqYGYBvbVxrsw4v9Pg2jq3hGgXHxvm+36IJa1/GBiRGBadHSmP5BmAaVT8XK8h
OVXmte6wjKwAigzyh//D05k1pwplUfgXUSUgIK9OzJOzvlCaRAYZBBzQX98ft7u6bm5iEoMI5+xx
rbXnKAMudauIcP+2aH+NxyK+qPxRsRiUW4kX95IjOc167DBNdi05WfC81M6bckgaNufbKjPvocYg
o2SJbiq8uBtJWnnOw95S3NKW9yUzGCfhlyV62+VhZ3Qemty+xmzjPCyskaEED+tm3lYqSRhpGE5T
sSqvYuAgnIgRoJ1m2XuS03r3ZFbY9bryun3jCMvURembEIuJ2rPcZOKC8TFKv/Zru3fIx0IhuLsl
Zze2tbXqvSPdHfvicexTiDlCaPWbS8d4G+34cXKmgFZUmgozX0yWg67V3RuYrxPqVsWCKwDVNQdi
eFvWy9YYpn4qRkUp42F8sLEMqoM1y6zp4GEIxywAgMRM0NxMHcEAm4XYuLzIHZJAJNxr7tmIQKsM
nuvMGvOqL09EQiHnNzmzVCZD8InuuGJTXwyFMFl33PlyIxitXQEGKMA1trPekNAZrZi5OHJeXhql
pySAhE2z/utoy8IjWttzvh7NT+/pJP6b5ie3t4qydeG9Meta2OGNUq+zlXm7TFaSrYR6GK+ETerl
FlNglw/3yTrKt51DP93XKIhI0JAY+GzkbnyKPWH9vKZhZpLgLDojYShstnqeG3+QQ3obepD5Havv
YdyWzyG3Nm++ZCem4twWlZWy0O821MrFnbpYFqR0havt/Y9hkg4LOng6z0u11cNuzwRKm31iaevf
muAyW6oL0RJQgdJDTnuemoIV+2KYQvVmvOYCUAy1Ltaxga1uWHCdn5n6UlsSbpl3qCsVu6FxpJVo
6aaKQKK27J2JMTGY0GRg1whzU0sEX1fS0X45ajjANgfx3tbNLeZU27FBjG3cFjENcRX2ydOr0KzK
zpnPDF9zgCkNCwHsJeR96r9mh2BzZmrmmGKYigwtkRnbozUq98FSRxaQ6Vc3rHpiQvbmef28ZK2P
TLQ+zILNDwPQLYJqOT7DrYfytJTN0oYO79zMHBVJzvvm6MvSppnaeOWfsFKhAXLFJSOZq5T8smUz
HH+mRrFx8xXzZaYMTLotFFOb4UGXiXknVkQb2nz6sZH5D/duqdHbrtzyLC8fDDjRuHoa8L0H7PrJ
IttlXFGqyryfm41+ifWhblUv78YglTayGZTj6pdsxYwWHmnoAOjoAjysZF7YLSg8/a9ZgnQP2NFG
Hbyd2knDNOzOXzdx3j5Xw7mv9eXTaAOZ2YbKcN3c0ryZiouLWH68xruZ9eplDdv6zvt+ovbTzGEw
mgkLPzF1HwRuKJvk60ZL9n6L+H6ZrV7QMIGN/DDo1eROLsDh2w+HksQsteodFSHWQu8+MR2KCbKl
pzzUzeN5tUbKwL+ZdJaod4hmDS5mEDd4G0+jjAjVrRf9PCQM5mmQBsPothTxBlOnYsbWuBCe2e2m
AeT6Nh77x75Yv4IirDYxYshslmEmNDlxsel20jVb5aF6rVlH0nViZ3yWB7dX7tKNNHiz78H757fK
HW72exAPQ0eG2j8ZX70T1vjMG45vzMRjpKpWBLjNLo7+PZWh9W9trkzoBpj9c3C63c1MN/z9P5dX
78QDvr3Z5cOx8k0cjWgZJCu+6fgZ+Gzh5//fNzv+LN+kocTmT1ao4hSb0bXbvVLeUXMu+E13frl5
yNPSTbqRf7RACLLVoJpH5el5BWsZn1hVAbSLIB8cgvseSHYJBJmCDoM45YNyQbxVwRrKUxnRrdrR
Nuzn71EM7++ZGI5X36PuCq72q4QaYmn4r3+fv8fxauzHI9pl5UUOSfdczR23M82VNxPZGHsqc1GS
veQzyoHezjqNir+YFFc4Mrs2IrSbq6TJI0d1mFiPpWWurTmAm/i31a3HFp/klajlqgs6JRaHEKzK
eHk1TmHkIJPATmgXGtRwKgjIE+rzkhWO6BSVbWmABhk4LdoajH1mkJTolAwmlnD2qVey61ODVWg3
fuuSTVljJjCPzA8NGxJTXP7YIEAHaZnTTI/nAwK4AXuewxRlNi/sJtDTRouFuSODReUO8Z7cYq5f
yEQh4sKxHdsKU5xJdowbMN53xAUfxiGDU3oYTwZb/ROwnpIqm+ytReaMF9Wy89R5udDYZ2QeHFdm
P5aUVL+WxIjrbAnh1pHY8YnzZDso5vB73SFvtMSfb9AQbeRMA84tkoylcBlsDLoHRraWqVW+rOF4
r/3LIT9vLQ3ZkAf1WejJhn6geOOoHLLe3gyGNS96JFs2Gq+S2a99vpTszL9bd2kqsf21RcIpDifQ
wm+vbR0z0Jv5GlhqOMaw0qqxUk/kQgAI3iqcTA+uNfEndmVVFqbMGRuyVTtfcEEyp5TZ/bLCcHSG
bBZLCr1wnXM7XtyZH30bXgfzx1c+E3VwDCF4AjtGJgbS9t3TrA5p+/9yxUVo1RjegflsxEudIUQS
xmegojGYADYrqigF6HYZWSjKK+ZjQbZKl1xYqMZrCYAcu5k5Es9rwNeOkN70v7AIqrmEyIpMeD/o
YpSYq/HihrHDpHGDx4vBDA43QTbfRE/ZsrAzIrPhpgLeAuR/W37/cvjsyrI6UgS36PJaJbdVnvdc
aV6aMm7BFXyxmKplNrDgjW4h2SpMc97zP1FGqHkwRZlxRrDNW0RnoMJkf/d5oPswI+w8UFaVU5ma
9yQ60oAIfx0RSRfIBjQPEXactSaNYjexuuU4UAx9ge+iR8699DLEXjImPY7D1uSzVThIwyBf8p5r
HiO5nU/Ic7zH5bu/Rcyfl7GpMQnpXnHqUxI1nu6UaA1BxccnAqmWZoTdkRC0G5WVWkaZJ1k9iimy
OfJKs45yptMMHNKXW68av/PTY7nq/AmlVYZPHvSDRGN8Jw/jzMFqvnfvHb2BN/lQy91OF6/eoSyD
qSMt+lxrYaH9VC+sMj1Y0qNl1FD1EFlc9YXeIZZOoGr6tNlfUW0Ifs+Uzc7U3I+R7VRvePS2Y6+g
9KOxTIkJ/Ni+49MSIo2EGzCyO6QuUhat4EOzN1gfFKzeTuOonmR/zce+9vr5eCVb+eaOz1aIDPRl
tRadCQOviE0MBlIE+XpI+L4HpGWGs8QQL1/z1v2XLJEEEVOlZEzamsLrbXcbUqj+QFYEOmBHqoRM
DLajvurr/zmj246fDU8s6JnuXj9SBNP0ikmvr1I0jtSTHGhrBQNGMRwzP6RCqDD9KGuJIT0jnkyB
Eg5Yk85eP0+Y1rYj8qRvoD9mY09w7odvgCLZ2JO86iB5Er/RXJVpOX34OJbpUlp9B7pKiS0CtCb/
imE5NN71zQ2M6r7eU4IVfmGXDI+puaV/+hGUFYZ/CxtgbGqGDGkutycmGZUnzfvF3cshQoBFwQNA
vjRvxpM0qrKHep9ylJzKHoRBsrBd5ZFqNmHlx4HIkBlGKxm6q4QTqj+kGDpnormTLepIZ2pmrnC4
b567CVfxrK/Vk+op6+4qBOIPi3Ot4Nyb3W0FHM6u1iUm+J9LZfLV7on50daCSf2BAP9jyI9Z6g7D
97hCzAx3B5Wja27Mu4WwRALdHtKFlhE4kgE7g6SypgZQECeJjG/MXfABVh4RlXvJunKFQDtIQxFv
KYSUkhG9ZND7yGn/qm1zyUZTIZTw0+NIDwRT5623nnRJ1oLbEmrLVhFKthSByHX0Nedl9QCthzRO
J5mb2OR2FZgV3WQphxUvSIjoqYgxtUa9HpFSaIyVfzox8mQv3CUnvlQ91aaG4BJE+qQa/G1FGjLG
AeLWNoz/Ml8uNinUlwppRBUM0dgFE7ggOPH19eQEDmUuOP0RqADAIOpJwy11eFnnSepQbzBGDg0N
qw4bVKLy04cUSQWskAEsyIISZFwUr/K/1tOPggWF8naZeBlHbt3YGxMYIDq7l0NxDaCc0y3dYRRv
Yr1s2evx/JWtW3IgWJIpbESuac0d4R+gi8ZUAviQAC1Srw8mHp73LOFfJV8LFY6XM6G+tjW/ctRf
Bdskru74usoVxWmOcZADpqGY6V/qKRZZK01a4CeLu1vN6Wh5DaK0PeWe+7IKHq4UjbjFEhE5d6XC
Cg4pYRbBpvS/VhYp5sdTnNh+X5Vw7H9/cCJ47M6T9z0hW3942i1yNzlVpW/YMGDsBlDkvqAz5heu
Yg2lieGWStHLQnjHV5ap9bx86MDd16iIBElUQ3wlryLJrp0OVi0KgoqLCQq/rjhoCfrPnfZDtdv8
RHH0cqtQfhLVPW06n8UmD4UfhUVUr4Yd0Jx79w3tbx17ZFfEHyMCTt5oSIbJHz4s3KlTeVhDDP7w
f7D4Q0bQ/ImORr5AKLAcbLyGpa/twWHjBE9FUAQ1UnikUYvEHtNN4qLUEcAVsFmk6x0Xki4rchN2
f7k7d+dzvDvaKt7EZrHXV8JKW0nHZHj2Y6+sFKoPWykcWfFmYo2Osi+FD1qJE/cbxaY4jBHDfCwl
BLUQJ5yP57n/gJTx4Sfi7FyGhf+1EyteJq7gwWOyMysOUsKBjtEHEgssNZHnpPyJmpfIASVLgXoT
vo+qK/sjRkaG93oebz4YsuP4eAc6u022n8dcWfHLZDsZz197YUWX/6gOv1WP7Z4vMtKeKOeqx8fl
9ZgyZPPCtMz+Aq4/OWUnHpd//QUMkDqeZ2i/4Giptfd7EuLt68LDOJ9/H4jqZkOvo9t228H9XvrL
YzhKf9HFRXdbfPffC40F6vGMuPnueZid/vdF3DfKPDsBqspO/HmDCxf3QLK6LcfDWe35kbiXhy+3
6HZ6/lVrfgXVhmf/e9q/vyyHY3z3VbMA1YwcMw04h0JEtVaIhd4Y3C/JXGkm5vuabiaRfFBwiBUL
qHe1AxOGjRuRBhBNg2Vj4kZNjSUhzwkaSCdl84PVIdg0MzTYBMxu5SKkYwzTNwadn5hRjoldzT92
Yam2HhSLIXNQ5mREw7FwuzJlV1rzs8QcRkCwpJC9b4if6Onwty+7dhu32GUsD50GYWH1uONq+brQ
7jES0tuGYsmdIixzBq2n+51eZMK+hnIt8QrVkI9BEZXaRROJtFGUlWg0vykLjl6wpTDQmCh2TCGj
JHoT56nBtfKhU2GcmQOVOF8XpMDffVP7n90bNE7ByzX+Z8h9HflSRrwKlQY/ASoqEz7IgwnZEnKE
d41OtbqW7bsDN9qnmk9+MMKiCH6yjQlHNVN2bpFoohx+rnyWr4c1XMrrmuJcuRG35PxcqLGpmhNH
syfB50eOElc+jYJRIJ7Gm3Qv+qr7Po5C0U8v4kpefelz7+nFj48ClFB23UXTWKE0sVicfK9DGAPF
uZKYaEqE3e0GP9H80RjKg9qLyeQvtHEeF/X4b68OsuIZic9z12PChpX33bOehi86AkerUcXGp45h
IDny82Kx3Cli1vZ7e0frW9ujani5B23QnNp82Qb34UHQnT7e2+tOddQGMexvb7SlTmEL+0KcCvuP
J21HHsnLCTjH83RzPl560B3+XdpA2LdBHcEYTk4JV3zyWyAQ+M/fKGs65T/phir+Sp5fuNFMAIsa
SvMbeahFbIYDvdYcN4I5aPdr8BhWv5Zd3VF3wBZcFYma4vj0gXyvy+gxYYZ8wxYG9pQH5FvrwhXW
/ZL0flOFr03m9PynVxjqDqMRNm/cxZMVkzkPsip2xfIyeIiBJzfUrZ672r9vPovLGMRKDUHZ7q3X
RqTaRnjcEEQ//a/7YdQ9KSaf283keg/r1YjHQ3BAV3WIo1M6dAU4jHIVX9sN9NdB5wCADgp/m3bD
l/cug+DGn7fjmUJAzTNbBEDOeBFmOJxpcw/f3Tf5UXbHO0y88wrfXPpn1FuNfccWlCaLfZmH9bna
CAccAD8dtpLOfit90W2AQN28nk2EeTEwRx7PCL4s6GovWZqfrkUKnBK5iBoKKKJIgWoJkH30Iewg
HIf4aH8pE77IduI17C2qIBTUGHOYUFyTBvlLEv10/Zrn1s2uPWElRm/3Yz182XjzuiP60VP/ucys
0aGxBOrMFEzXktksb+skQIiZ2vTT6q8w1ZAdDCkpR8+lECXHu38LH7vJtN1pH6YI3F5AEmidTNNd
voOHqa67AxnW8yCc0uG7/KquP4eYEC6P6LdpYRZQzqCgfJYVEUtXeu1e8wt8F21LKWTQ0EX23zTo
wsqRfQW/NvlNttoKSGyy/beTsAifubbCodz3ALPbfbuX6Q3u1SPcCg0k8bG9yPCxLir6WMd+Xw9O
BOOOOSfEBUYRYe5xCYPVb7biXgB8Qz8bDI/LC8GI3d+2bF88GBhermW7Ly6xG7vjDeezGp4GWy4a
IxUK5sjO3NGazqc7nCUnAvwWbPl3ntIUZSod+W89h5iEscjRGqFa6BX7kVUxKcxP/iTkkOZvARF5
3rkUpvvCkb38qniAmnQgsM+59LPHtnraFqUOLoS8quKZvBpMVMUgXeY45vuv8bXzVUWnotsw4edw
C7NwQGhw1elDqmt1nVG1i8RIOX3//Y8R2AomdBecJFkUTuHA4v8EgykESlrsRof3j+I97P14rXma
9yimr11Jp32lXFPnY4kehGa7XVW+Gghb4g/zHSZud0j9lyMdX5hWkVXamqOgc+koHCbBffc8POz8
XO2KHW9MiRSPtWGqy6+RWLUrHSRzZJbL0VLzbt5jMWZMXGPKVknNN1kTnCwGgNhwFZp5NpsxKVfz
YhzZJBgtx+uHfXMVrsBkzaKDgRoVV80TvOJccpdKSleDR33bwjrzifBooJ0paZImn0vEYQHLsTNI
5LE0ujOUmBpKIzD1rQFTN+yyZkuc69FNTwOWyZvKjLz/OkwWEp18AN2VW6AnZJ9p2ErzAu1V0GgU
OUnTh1Iyq9aTPYGzAm+A1Rn2hxhlrrKiN2OOwm5JFAAAkre0AF5o6QGyeRSP+0NK9P1ZTTwiiNPY
7/YtDPf7YeyNvQkU17EnrsdeDZnKHn6oetpGC+/b9i9bJ2vxiKQM4Gpkca5f1IzIUH6oYmNOv+5t
9QoEpDjEmbh//vX7YZlf4EE89oJ/M8pHUEDlfe+qLzXb5VheP/MfTdpqjZHqyxvEa33TSUvpTcO2
LC+ptOiYavCla/5bSqCqE3ri0vIuLV5js3wv7tWh1EKxRWBm9tCjz41Z6WDgDIAWr9eAXiS9fUWx
7BfkWkqoKB7EPggIFanqa9q9p8glcG8Qy3znCyTO8EB3WykPAB1GzXbSbO/i6nl3BSxpvngmpnhf
fJu9RCtLMVRYbtkxrw69Yg3xZW/f6PnUZsKtotTPWhKd1212Y6QkgJZtdUZAATdMSx9xgieDlF8e
BJ79M0HGlvyaGu17P2gQFGZqKqxlJZKwuVIx47ZKA7KO+HjitgtCFBBzWN4ZhSdMhyNZBWRNfVq8
55Q8hHXRoVwoLhXGP0neKOp/4vGSBq+y/gafFeo4E18P0W5AnI/KqKeve5H57qrxoZVAqvacZ38Y
zXz++KxAXDTCqn4ETzpXT4+AXNA2t8R8vhZYv29l6fnmzUjE+0KF9i6bA0HpyR+6TbxL3oscmYdJ
VPJ24vk43r0BndyMmpacHonFRlaC5rNREbboZznFfIZGo1wtriZAM4pw8goelde/UdrxPlRd7yZc
xnJbXLSoOaCtQVxTQGU+pTernFjibT22bue7dnkJQ+tdH80lyH+XR7egR6bN5LGZax5Dtd+F331t
WZhpjd1RypYNITWKH4mU6LZTRef78ImSlLHXjOfiZCPTilt9G+N7XwiLTFjJVK7lQMw2zWuD1Y3l
fSYt+9dSvttatuwS69EsEvoW4qUAUvMxbqnZ9zs+32PY2MuafjcpUbN9xRveKachUQOuvDdoM2LV
1r6p83dm1/qigCSjeToKwMBT3osbxdH9C65AOczceX1nn9as0Q5gTEZpyaBDQD6Ng/HT0ypzOE3K
gfVSqawJ4AKuer+Jxz6mhP1V1iu1Xn4R1EF3+09RvVvvPaQF6dQjPt6bRSYeylegUYZgsFjjqvIy
WST0GaBYaRud7m9vdEclXcbriq5TbT0RVn57D9kZITfW2BkNIgRDe0u9z7sY+RhDpzUF17udtd30
rs+ABILAkc8tQwK1oMM0MdEaRPIHIZQ5ytc8dQe0U9vJ1+pmSpBYf77nPDnEySLu/VYykw0hcast
s1GIjFHdBfFvveubAWrZFcRvlNB+szPoQPVUPeYySiw5W95rlunLJA2hcLS6UfcPVa+80JL/Tc46
IhSG8J2O1nG3GDXW67lsCbz1FXbiyVwkGp84/w9wWwiFk3XCBHJCd/gT52RifcBc/EABuc2KxzK9
zxD3DlCRfp1Kzch+wPto11HujpySt9maTbpofjSbHQ3GEgWsfELPQPnOUp8tPKFHxGn/jKzJAdhs
d1R/WX+kV15nJeAt/+6jmdjPq7NaLuXC1r3iuWLExZfuV2aVgvEWAb1zizpAlvn8t6ZxjRi81ywi
1Ycg0zq5VXpy5/fRl2IrKGLBelFyajkRF/CYZNyrBV4dj549Z8Jf0wUlKleaAbaCQoYfu1yFmzdo
dUyCsfvaPgOR4Jgg9fcBFvPaXuOlRI5PaOCONo/vgP4UYdKALEJAopsCAQONBP4VECkv83G1U74j
yttTsdp8o9bOfltq58RyHQbvBwGZ1Bkxoec1VfEFjBqkf/OaJYjXgK7CuJcz/51i72dYcuZPSWik
gjUFpkdBVZ+W6fwD5hcACDN+6R7Syru+wwej0g7jNccO9Vk+56bn+0EI8gI0+nPErJCRYVaSP4DO
2Grwy1mKQQdcjmsehxriCvv4SGWerpHxPKb7dM8yRDNEDVc3j+qJMJ2gMzXG9XRbawT66LGnXCEO
BY1JqOGGnclm4soRwSxnJVnyiVPidW/b7i+Jij26Ssbg9zW7s6SDHkmHYgd16FC64yDdUd13ejv1
k/B+/heBjYNPMAleVxBkh57e41qJEm4Il0KfGu1nOha5eFPcGrHipv7TV5AhqvUoqOVBMEtBUea3
ZWgkgJArWmDKZyYOEXXXzl0NeSeY7eUATNMmM1jupW4p5ZxR5HykqISmc43hEO08V6dce/YDbo04
nvvFH3KF9wiDiuiWtVduB/DuAeGWzmMgb4R7zawirJ9J0lRDsLebNmCDAeDTJAKNifAlE47ZFaRm
31mhz7p4OpbmIqrjhD8Ea/BKeDIiSCiVnSaIccRTFf0c+O1IgqHi0y1ZFurX7xcqQCDKHcwAbOcf
VsJr2qezz3Oaf2dcL5bNh+PSD4EzCi5mZLHSQaaryaIBoqVOb/L0pQ7Hlto5py1wLbQ5y0xlgXFO
ZG3d9DOaysK019z7aWDPXdAb61kGrLRhELm8in8HjHxFdwvwPj2cifX8w3vFR9HPLzkQU7ze+n5M
cfDZFDjZV56RB/aMPuqmX9qAJUqt0xxGHggNdhG4sg98y6kmkkFSlorv0/wzBTdfus0cCwXwUNhB
i8qh/AEzBZfOVAIsQjlV7uwu0UAG+S1zo/n2exZpgHA4f/TLipfWb+gvfxY1t0ajkVSi1cyAiMdM
6aYjdgnYVLCDKOB8hp3zzufy/r2t69nzr7shDjuFD/LxoRpKB4UYFcAJzUPAWu9pLfDsKblO+sMz
lX2fAiBHLEp2qQ6UEb9j/4kUQ5A/3r5XBcHR6b0F9zn5Fc4PZZpIw27B8OrnBjv6y2AsTCgH7pFf
+Ws5xonsB/PE7XvZVFtWbN54wzsIBY8stD7AQlF/u2ONQLU8/WpTRmnJjI7Tpi9x1vyBhGHf73nf
GuJNf8wroARK/VAcTbsVPb96ViImBqKepv1kSnSr8eqrj0+YCXDPVtwP6NgjQGKqBd/N/dj/jq8w
Yfq1sieup+qo7EH4fvxmyzt/XUjPnowQTy+1LZwUNJmslwdis8hmAnC81+zxnbFu4TjgXOBowhuo
LqMDuFKpnrLw+fzfBxoiaehZs3wZuqoCKZ6Ln0FfJcbwwdDR5ggIpoxhaOcCGiLwPtF7pp1VT2Wf
691HrBbp9xO0ODe0E+lUnbh+XGhhF29uhrBrfpQvt6C9cNvB5HKDuCUfBtGAWyU29VlTKtk0FxVj
8g7zC7ejukAlGRFVk8q8B8uWIA3AqDLkTO6IZWIWJ4z/Is4G0jMGCDkFFl1vKclNklkrzPNDt0oP
3FE+tH3BTOFNvGuBTWwoimiMmFnrFy0e6K3sF3XHSnnQCI93k93Xzc5x9NxqTuePd4kzOSqmQOJU
bUpf21NMy4PbX7+arOXrNyJdJmT/bBlHnwfSkTW0/4S88yG7k0LeZX7pflRXOWWb/ITRkUnoMHAf
VPwWWjFvkS69z+C/qDg05gaikxLjk8wx58TH8b26ncjype0j6DfdCTl+ODf1iVpycmKNoxjggKRh
gUl/uTAfLsJKwuEwfxr9THp6O8p/77+hLJzM+r3sA2Af/fL0+wX2TQskRppipvUzd5Fadtss6kMx
gdIxbUkEMFlUAi6IN8roN8Lm8cD/fjDDyOZFNUW4aceb0q/V3yM6jkFOpwzNwsFkwHq85qLfp9ke
zovEqojic/eP/9EEDZrjfzmtM/0Y+xBF4G6IfH5gEowOpYnCelGQpqZCQSk2HtUc2U68Pw86ekhM
9aBxLU9h5BAMvCmNvXAUM+JBQgIef1FFZ9TzQBeZf+Ipn///LWFDTMB4dzrCtNjQUYkbz3jMQVS6
0YjcYaAJE8azbNBaup8Uu7fbnTh7+BOKEuwpYD80DZnt+O9ZWGweZxnhKVrr2XGEAPt9mhKZQkvi
uuozDWUBnAjnI3olaFGU9phSZ06eMz4IuPRvgDLQpA70JzUWIczGV4G6auu9W08sbBzUSLAn3aIe
7ibuksooGobEprv2+iLOpa1yoiIjsbgZ5PwNuXXxJxSYm/KeqYI1JIifGah7wj8XOySBrvoMDkv8
zjJ5GtP4QWIe5k9qZu/lpHNwVY/afHcnuTVSYTYO2uMDfsYeykdhtWBky1mn+5ClU2XxRJM+n3bj
6R2hL2V6YyJX5wA7f/aG7MRnaHxt2B6+FhuyR9mAvQkSxypei5ZdzaYbZqXwVfkFhXrpaCSjGqgx
AXTY5ugaKOjjVANtniAKI9DXc8hy+mhGsS0DHjeQBmaPfKZ95rib+o/GxmcLPa2bUbkiNNEpUr2n
8MyoFjNQZs8eFfeU0G4Rlldx37S1Z2NsC7NeyHxWNwMnR/CCHfqgKgnfBPOlD/soJ3pBvOc7lTaD
yzql13RfIs7oy77oS1Z5KA/fSD+118IvVhkzbITFa5f86jZeqwy7zauwOwb2TGb9N6gnF6JxXKCK
9iLuITf60aJf8ZBd+sCJVHPeEjeUEgJu5qNwhWek40zHatA9vy0xFbU4/xbzDlGhCXqtRJykGViK
GGNRDUU8HGS6J3iwLH0xeCHwf1ARvzgtmM4nSijYAp2GAffDqPZJmGQLylw3mpO0L//Gh8xCiG7d
Lv7QnkUUwMsGqz/trpBAWwpuSEjCPKFls32eylOzxeYKF65rP5pijQkiqMZAxtH9m0fKn7K196D7
QMO54uEJNrM80QHB0gsR+vjPKeaoUqYFzvOf002DLz1SugJRs8JJ3k60z24Y9Z6Ca53PER7guq9u
wOfJcdYaLMDm9/b72FVXyrKUjCXrtQMn60q/483nl6DhdeXJVN/W+L9298/Z4NtVKkAYqmo3pZhF
RMAAMuEPo1WTozGJ4jOraRUSpQCUh7TBXY9njwDzyFIZWI7PIRkgRH0Vc6KcO9ICmEts9EZCHhfb
SueFmi9xDafM7egvxPJPBUGEuUxtNacyMeNZPeImt3l/yQP1PXvFA0VVQ2tzKB+QJLBKy9Mb0afD
5O/jT66QTZkyN3vuOvp0sTJFEpZd9TpUvxCIdJzo7nmuCZOZQ+IXR6T36/P73J3fx/FaX6lU+DTS
2STiHSgnZUe59sI6yIPRbhxgH1+nGOO8Fba8ZVKm3h4T4lcb3ZH3wqmPntCEf/qIS8nyve/vIVza
9PcWEQxy1YjUB4nwH5IELmR+hQDFNXvY8ipbWH1UH0iu2Ui4GURoR4hEHj4/0oFoJGWo7/QNCe0n
v/DzdzhclXxGxsx2q65D9dWuf5LfZl0hBRSHmDPuO1E3AUhv5FuWYbOHB8Tz2mm9yX3yzZL5GgS+
V24Jp4tVFLb5lTRNG27oUyA1G//m+x7ANsTaH7YPwQqMBRSkf+vTl7DkwpMUlgiI+npG6ECvBdwS
/F1CQmBN980jqNZ3ys3qT3NoryQr1EsjzYNysxPvM8oq2BA8J8ti9Ps+FH8ZKR4FkqDbjH5ahL5I
gJnFNIQAM67HMFLmh9N8XcnhOVhMoLv7Qhu5EiWoP2nHt+0ZQseqohYFvnUye1xHwSdkLdeHmHsI
Q3anBoRiWmlQ/qIphNC2PkTM483jOrh4IhN6RAi5H9mZGL0G+aQLkWu+J8tD/bZp5yiQVaojAm9T
YEvOuaScKoZOJ6x7XCahHOW+7nGkCphnN8/XNIOi5zFxqVIIpyEO/A5Xd+iiQzaeHAnGM6cFGKBE
ukFaQZ5GaABblvxwPd6BeXbKw4D0fM9nM8WmV4MoHOj+6todU0haexweMAyHpCCKj4338Yo1vfCA
v6eHSu2gM+4bhQz3EWQRb02BYcE0Jszd3UncFLzAa+GDeHY5X1/wngHsVEugEv/kPyh8I18hLbXU
vaFykGyQyKa2ZY3XNzdxawxDRSdJXHWHTyjaos/71k+T9bD4z/Um2She8ktTl+v6ndFRIhXUo9GQ
NWNL8snsxao745uzv8aO3dHP251wyHRF2kpddUdk/SDd1YeVXL3nxWfaqSYbZLArrEt2oD7kJFRO
SFMq5tgREfMrsi4MA61ymLtH3nIiTNUNkwJJeXgtfBNLT2ffoI8GqzwfOjXv92zw+gQIkOWpJPz9
QwEeiSc11cYfYNKoS4ypXvyHpfPqUlTbwugvYgwDIrwakJzM9cJQu5QgImb89XeuOnfcc7uruyso
bPZe4fvmovB+GjfamOOcNGPQZZwnKcP4bJ47kw5MdXY9im9rmAPKX8pFG1XZGOFtTo93lv5TAkas
zfVQxk6rHlDUI8uvPnSTwY++6AY3lkI/fqyaiAomCRil5eVl/XJ6trHMPe3wwqZLGzx5b5S4sSmJ
ohbXGVOnouwYPV2CSPgXhfVEoJrPGQqx7+AYQMG1Hi5qGdPhYFFZK/Z1qe9Tt9reo55HQl0ueuGd
nk7fab1yjkXXGBOxnrYtZY2FunnsTtv8HxE5nzo8Eq+lG+3wxWzBg8ozv3rxDAhO+21mKwQuKHBV
k6w+wi8fn/2z/wg+31EVdtYdXPMvR1to2/O6tO+TwbREYDpXfjocqTQ4f6d9n8QrnecL40dacfk6
m6phLyQpfqwwyobKDzWyzX3TORRB7SE1ca92Nj+hjnkcy4XupkkZFSue+SmulSTFB1V5t7jjFm7l
9ezr+maJIiYN33iQ0tHpn7q5rk7eyzXiZqFtNPM576/OSRO13mMlpcIVhf8fenS4G2qvWpx3hp9v
1fXT7U7rRWOmbM8CmRHNlkFso8SKk7o4sWcYhe3ngvKFviEduHuGf5qRS1gaHwlC9UvJsodCobQ7
JixhqDgqJiHhBbdoewTQy4637TDV4+e7uziZT4tmnSZE2NDe9BAFB46z43X3PfKQqBuKeAyANzLa
HhNqM0MoFf0xVWslnT6f4zybDNKphLygJfGND0Y8TYPzRG8mDzavdsouSPHqfpoSnhrExKdJ/z4i
osIbC8Cnv/+sCSwzwkumP/xFmKgKLncemQnpFc/Gd1/P+mvDpcNeUcEdoDNEiW2fOTWRsAznuCXs
0+4aoYZFI5g61Y52evCxs6gz1eM8wMMQMuVmTqEmum9xUVjfTZ5wpK4yusb3Dbqm1O2Ys6v1W/IL
QQcREe1PdhEOtGs7JUqhKDXnYP0k+S/QdJTVX0uz6bMtANV57AzsSsvU7s7S8OKS/1eL10oD78D5
ytRiFST2xeJApwK+4y5Mukd102NPp4hFQkPUQuQXvQhde15u6xF+586cEIYtaGNwzeK31E4JiTpz
jpnegrNLmw+X7ENkh/xHfZSXy+auyacwYPH3vFcjXmuMdNbs0dpNQxX31ufI0x3cKa5Sgtgpx3zR
mw/j6zG12g1dRZ+TGqsqvdvPjmZ1QKGPRCvR19mO2XFKdI8wxw6YYHCfUkHiv/wOPX5ccJO5mf84
S3krZHYFx/d13C8hnTF9YkxXoeszTRq48mVC+a3l0SST1NglxyRwFAn7DE/DTYzVA+Eyc3EoDhME
Ui9hlRJSncdr2OBc1XJb82n8DUyLbEIzQTuo5rSN+MlE5Ny0L7bTtxyxZCdkEWzASMBipJd/bdr3
b/kz6IyIkp+/aLdfe9YWh6Ue5d5704yvTAr+OjyZnrqp/mU7ts52S0GF3SC5rt7+JeRSP44cN2Th
PEDcYYtrxROSbqieUgDvLR483+xrQnUg0KUuuZXsx7rO6wPlV4I0Xjcl1NTyTgt9o1tlxPtlnRFA
0K5hWATVZxAvx2Kn8W5czSPE6t9MHr0rygcJTCgUKLgRXs6N3ULxMXXkUf9YVVJML/+9e6NzYhyf
PeKwzoYIiFONpfGOrivK959V/o8cubCogA5mp8XQKfk/YGXnrwM5pGnR2NXi6fUdxQdRt5KP8sWA
yvWNf/k43bj0egcjPi0+xyIYzmqb4pfZOumYw2p64/LJ/+6UomMOF1m/kyvVf+ZOHLtxGzabTnh2
e4uzW6wpmaPfGKJQrGMsZXiUSl9fIRbDm8iMNEcUbygToxpXRbXsYyxA4eOfww/N0TR8uNrk4zSe
ynZ2ng6mA9ReVOuDknnWBCb+FYDfc6rykt9m6d8sKBBj4slQcVvE81czjcrZBb3+B/0cVNoRBDBY
MSwa6zRB0TZ5+BXwcLJzvmc3+CvVB8rsMmOcH2rf7hRcipsDtX3Q1x04LPmphiVFRVFNUUUmfg7s
bnTGJZGO6E3GnFuW4csujJJ3VNt40+y3eV0hoURSNyQOuk5ru0GTgEbXl2UoAxC4wtnYiEt7wDnz
RPgwnKoTPfwyDOPrMJubGQwKNtm718ePK9xsGvRcu6UTfMY1nrmC3Z50ffLZjWUuHaMUwFiiOcPQ
qEy+zBcR8e/DP08RgKC7OLFL3FaNl0e4SgMS58k5GMTdmUrrgnjAI/SddizgkFs6txZBLhxWBFD4
LIhyGZALkWP8cE82y2CWb3tojlJTjm2SHIw1j3HfEZ9tMTNsBgVgFa/FgzIZOCgG7Twa0gTRTE5O
C0AKPlZaAbhVS0xF9FlCTZ49wj3sFVcL2cwCyNFCs2/rypd3ylZPOm5hmQpFHZQnWoxG0RS/S+4o
HH/IROBM5DMtZGnzXnL8qTw+M8xP6Fif3hUuf26XHm0znonGZsJ5QKjK00HtaTqt7Cyp+cdy0XWG
sYFE6hw+zS7/2JpEIyhlFbaGsQ6qn+kIPr308dfh/nBvOECINtHtmrUFox4s9p892Llayi8VOhv/
Muun5f1S7mMtU2jBd4vpakIdwLnQHBrAE7gyGYl1/nPmoRtyt5mDMj9hoch9dCPMQmiZLJAGJ4Tx
ht1YCl7n3qxB4Z8i6u5inOwhlcFvag7GVzFv2eeV4n+d0kcxCvsOIYwt+1QwYB0afmULLr6YXmen
qI+Th3BgmiH16juIcjzDyVwkGwjA7nZmvW2mTa8apv8p4JhqGwGIWSEB1THBNPxdQZ6CFffJz+dC
mThhrRMaGs3vh3p887KFGhM6WjoUXwy9i0bcFIR1dN69xgaqgH+2nZ39DK8bDucglfHIzgWZZofv
ocX8aAszAI66nDiVFCNmhA+PWG6eTJzrsWKtRGOPeBCVd+HfTPws7sDOln0cKzXx34B50OiGtnqC
e2BdxEXc7h/I/9X9OdbXVxRnXf+K3eJF46FICEiLJP93DTqb1Eq970yRe8Ol6eHBe9tv+x61duYO
joxuC7rHanHa6puHsKSLJEu6xxq6xon/Y8PGK4cPLyqC5wZ+06oiJBR38ZUbLO6qxjZi1HD+bZWG
J8L1J5Lr++aEPElbqNEpfgdIUdaa3bOVBKKUBXfUYVJy0AWjWACSOYVf5zplRtjdva87E4NRGUwA
YiOnQzzVw5ygUjVx6Psa9+ThsLOY/EiqRY2HCSO84Q9JA97XJGP3S81RiUzlNgNFZLeor1BPxRmh
RC9MwaAweg3elZKk5neNKNGsF/1pjdDtgd4pI0/QR2SbYzGA9zEEtIgFua54ua9LjBW2yt8iQsA9
fHc6zsO+wnMJkc4fumEbn/a9RDuN0mRgx2U27uGIZDa21wsG8A2Hiy9trXWzrqUAQXvuvCycjy9j
tbNlzeW9OmmCcWTac8k7fJwiyxZ5rzJn78EcoSB+wtxrtvZnxkTpiO3XaaKn/eb8rz3N+7ABU0pk
ZzonEHA1u/XYMEAZVKzt1rtMW1eJBvYTo3yfOyfvD3WMLS5IcDO41vG3LDMsmO06c26zc9AHVsCW
OlbNt9dDKN3amEvskoLJ3aNiT1YwE+9+Dr0IlzgKIj25zIZAXVC9VXzNhzK4Ps/ogRactZwocR2J
GQijIDM2bwClugBGMhwjmdXa8tM77ils1z2ri7Sdd3r3KqJROcRTyiaKz5gBNq+73WddPAJQIimV
HhZEXLHXKWxM1CG8LylBHrGFxwwHJcg4RTWKQVRYMFJIDbGeslFDbWAxcflVfjrfIQLYYcLndzKy
RQ5pfowC7oAmi2mwqEoezgZLDfgU+8tbzmbcbMTpAoARz3tj96fdXQ8o6d0dbAtfYZUUhCmAQaYD
iZ/Z0DmKZ88xg084qJGAyJ9QbReAlDBQevp0OIH+hfn+xaGTefQSLGMun924t9nAhi+FA3UwWqXj
F7zYM2f/C2wf81BhJigTHJ1TEpoAyoRfd/G3FhhqNfO0QIXEfX66j3EtUdKMV2X34huba4WDFIjT
rMN8dxrPOIxufMMqQOk06QQYRP0OW/InvDuV+8aTNpzrS7ECl+R7YMy5wpclNquw53ftLjuUwkZZ
rUSRBzHV+4B/EFvXHXPxF695b9pZ5kF/3g31n27YDasd7igc6OJTffolXhL99xbSm/z8KzGjiBMU
0wkuUmbdvPVxsfgQQ6MZL/MxRcryblZJiWnm7vQcNI5AuxQ2xhse12plzCEO4cf/ybwCi5Rsu8/j
IMw8GCmLQgAnvLyt/vfX2cJgcmPG92nWfXsYtsdi8SXThQD2PCrzjN+zqBbv3d0xPNEqvjbypp9H
kAvJ0xFEzCNngNR58cIEgLXAw2GMw9+w+jiwcd6En0Ph9fkCBUrK9yCOvW7YmX0ByBpcXQMISSdQ
8PF2o6ejzy4h+gxHrg39Qyw8NddJc+4rJRSPU89prDvD7sugRlitEkL2scpWAMlOyRWLIUVE7K/q
TPdTnNiY+rDzyR7EVJ/gse1AE8Jx5qW7b/SNBv/UpKHskmDoQxa46ApSq14P//Py0Xvrb/92qv72
BL+fTnsxpTHXcCZTJpJC/n09eEzSpAdD4sEsI1yY1j8s0XwOnjCOQOe5N9BBX3jKjv/SkWzUd7fP
k3YDQeK+ONo+gKC2Z78TGN6bM/riFNYZGaLCIlbMs41hGQ4PvkLWVx+hdmWmCc8JhjchuquJwUfs
ogMSp/VzbTBwa65soaQp2zo3S6w0+SsaIoj8bdcV7cv1dQlUCcIto+KWvfXj9zrLptX8sXz91vOa
cm5cPsYtku+fjw/+bV6Huvuc35yr84wYpUAiyMZ7dU6bcjLPZtjOVsW2610WqGHBi+3A2Zx2r00r
OJvq2Ee6euNIUKyJKwpHlWRzU+9u2TS9u8P4c8yjUjTnJD0welbGD30B6qlZoh9omf8NS3hAqAy0
g+Ej9XII4T30RvrhFNFkp06hcqzmDixG4SxolDrr5cMdTK+r23T620wMDsZTpB7If2wdZWJTjmgs
SIKS+4SVDNggnzi7fHOoThLTUiliYz6FbHzMLWCKtLngkA0Fm3KJYXuPT8jpET9TGvtiPO7TQ6kJ
k2TLeYyHAaUl/GuGTZM7IHDyBNqi8rUd6w3ILvNBCKB1zqmCkfT85ozPQSJMAEuzcJTxFZAXnSf2
0B5BF6IfCQonhBbwbsgEyimOZKLiDHzI073xCcNITP+dGIKP2+dR0onPzp4YKS/23emLgYfgiblx
mPMzcCj0fWdyqN3xOOKoWOFWn2pu4RveC+KwZ3g3s8HPWJs9TqIL6mxORC8j0sLFiUhZ928bnR0O
pW2oLTWat0AOulEPLb//2A7ZZR5bBYv7ib8u912ernzfC3rJld4Z6o61Phzl97HOkFyoV4VTr988
yD3YP+RugWCTDvcBiMecki6EijpARIutmg1MxdAobv0Oe9yArVO00dpyCHah/68Lm+HON953+En8
vKSXlHs1wZMrUUa9ruQhVZmil9zX4B3Xz33RjJ57nso3Flo4OpQK1pflWR4YPm7X7zXPB2HA/u8Z
UraP5+S2RElYzbU98hAnXQNucLtLnTP7GdF77/qF2/EozHmZ2121HnFjFgzjYqeHH+e5oUoeo6eM
CeMIP5nAw9g9sUxlhNZnAmRqmxOxe11J385BFYlv9otM8mlfk7d3pmbY4iS4Q9uqEJKLhr4ghstw
4QIVEmzFWm61AVxCC/Sg5fto3tUqfbGTfGclLlTjt89t5rBgAihmKz6m0WmffGihpm5J/PpKMDfM
XiSquKqsDhEJU9X91D45acQI9cnDMqaKf2XCAJGkWdpdt/tn379OZyOD6EqJ8W86dId9VMCkTRj7
oQ1cHYmqIE8QnzzG4uYF4261Iwc2Fn403flHk37+oCpdAXri5N28HT0Go7h6O6BFEU0bXtceLuR9
cTBFNHxh1jB7b56S/PITxi8Cefg1rFXSM1tjRC0p1/QzG2Dkb7i+GSCr7oSpTER/mI5NCRYvRLkS
l/AcztsREWZJ7kYNj0cVDhOh0ZWAh0B3SkGRb9hMz/iLbvYdRI2AEhBIQGQooCG1vFFSDr51Ciji
FFyoNADixKDWt+4zOYIEqgEJdMZ+SOrQcTNG0CleRi4NI308mHyA+AC3sLATcBv6Yx3EBwPX5oSd
0LA6HCADnDpnLiOJHEul5hWqvM6zdRsT+mtmDaSohST6wDcB4GAGVY+4DnwWSY0kpAobhA77FjH7
tPBxdjuwh6Z6cMFlVe/0OFuUOgGFsTkvSLYWafJC4kpUOWsIlgDD8Wrv6zO8iV7cOlAusHffvDzh
SuANzxxFcEWO5rAfjXswFoExERQakE/hXpK89QDDXUwMwi5+OczCbCLxc+wi4Zs0c6Jw/KPQUXrr
ygTi3oFP/TSHrJQHkWNlKuytlBHiJ5eH5hKMIS4FEJUcchNBiHPFfFmCpaidltLIPaCaTARwI/J6
/g2yB53iXBYqzvWzj7Z3ksY9Bzf+1zSAMSBl4/QyJqqbwbY6g2bKyW8NuwzPfotxUJmBpJ+yDnCS
o2sYN+HD1+G0kCwkWI9jUZs9CUYJcpw66brGpoiqRFxovJAFQg2bndEmqMVYDM05Oi90H/4XiNnO
7Ewg9IYIxmFA/gxXCjZl6ut+sxLaB+GWTdhROFJKYWwdla0RKkFum2THPfLpgrT+hi0ZkQnVnoGU
EEGSuV8iDMMmnpZeA3vDI37bOZFDDuZtsKXi52vMcuOX4SQ4/evumMs5AdNL1iq4q/OsndAXokTx
YI8ZRWtGiZA6Fg45yqGm0di61IGwbD8dwqjZzcw4LFqnGHV4VTXckhtOcYBVfMbb6rmGDXhnLDeT
XBQOKgw8wFNftqWHfV9lrP+KGa2wfIDR6L9fyCsplBUhngAl2gFwwPsiSAsNzIQeKDSqONsOOlgL
mlaWVBwM6iUKATxv3SlYV4qXBllMWO8TjQZaUnhEaqC4EM56sOemp/C1xJ4yLRZQKFgoGmkECq0l
GwN+W+yGE+5/KM7aIiLdgIfXzjpx4en+g3Flmn8CrEGQmmiB4hEMsk7IRe18Xpo51THSFZ4LPIfm
x77aaixf0Z8XnlwtuMQWNET37Zah3FRG8UyeI7qRY/R6E5CcOD6I7Z0GtgqvmlvZkQG0JEaYA9hA
kftu0yQNmn18l7cuyTCbiDY1rAL45kNWN+UM9sJZBgtkiKe+tvpYL+H0Y9QvZmUodQtMFuwNtzFF
X4WxfBnkubsFGItPuEu1bgyH1S74k/RZ0Y85Q3YwcXBynybF6MmPfbGjAdoBtDQw+ffoyZ4E7nmC
IHJUUa7B/i87ndOsVLgMBA/c5yf1LB5EfNFNIKv8Jiam81SiccWVX7k9ax2N0FYjAO5umb/A4r0D
T8uWwy3CiiENJXqzEQudS0jMa2bkU4MtfctYwHrv/bUeG3xd7ZZrjRJK9lORM5fcw3Q8p6htEylO
0MRZPYpQoPXYkuXCMkYUVhPWYyg4N7ue4TSzYWphqyZ3wbDa3zwoUOa7E1tYCalIit1fF4OYS8oD
t/YNmqsLQQHDJoad60J1EEPmljTWP+4gGQYc9LPLXJh4l2hoCq2na5YBITAClP6B6OsP4fgNUaLk
WCqZbF4HGTIpdioV1lWxAEdr6nENoqAOFLK27qZHJ2GlzN+ER02SQkZ8HwuU2EfJS8nOjDmVtaMK
ELIh0WqO4E50IaEAhIRy0p9mXrpU/e/8QUN8w898PUeru/OJ4Bh7DfMx54orf3w6wB18sjEnX6EV
MQHn/sjiT5dnGoIkwuWavY0qIMnefugpr3EL6ZR8aG/Y4xObOwBtSOvcfVAzPGd/rrzBXGB4CiM4
6IQa/AzZra8smU7czuQndThA0C9xtFwXp4R0EsQAXuuCnQRvnNedG5ZhCTCCQC/mTf18SOpI5wJJ
4iTMHP4j+DuNlIWeZL93Vyd+kBw7QzNGwn079OeduDwKMlPiZebGMPRzOAEtztrEYD7tQuOUqyfg
mC6jN7QfuRxtUnFuaUlD+m9YXfsLJxh6vUdmbpU7nRUtl7gBVVOiLpJk+fpfJtxAm0udkmoaaAGA
RzIc4GU/gSQygBlomlDL+GS810XUQScrJLsHG5Hk5/DWjl2o7iAxhnOiDX6iNisWyhxotITA9ZE6
BD829b8bcFKTLuvzZV8inRcmGLXzgutXULHZYck5GHPyeABwqVBUBaxDhnab1CDfJB9XQih3FBGG
HDwcajRaKDxQ6Jft9Sqji7jq8yG3/wJV9DvPSAhO7Uj4HF9wh5yGsjBwKYayfIZevhb8kL7sBG/y
km40IESVr06ntYUPaLD49iFZGyQb1VoFkVbt1QAGuxrUe8DlKuqliIsNonmtoD7fZ8ucqcvL57rP
NHl0jUBXPsbKeAG/sweX5EuEmo6H6oS897w0tqc5H1yW//+t3SMKnWflRIkEXUnGHFEd55bLQCfm
z/B57/UFFAueVDYxmkAMppN8uCXvkpGrVOPgo8/bfW5elu0eGnyL8HqvbHE3w34B0Tzr1FY+7+yz
uPhRxaXCT8/D228ZlmFnX4UfBOkfBl4Xsbo+Ow+fAwdwZz2vwpJavbouwy+i9vDyAxfVf/wW8TlW
9yl4DJOYQ0ic5RPGueQDmnneUeyl4dJ4pBrkaVcANjQEfXoabOf6kj85Q8qDmJAWWYAYYnE3Pw4V
f5pD94UUuoF7YumtQWLp3sNlkAxZ8HB2Qy6imnrwIlWsyP20hIOfDFCJQOcEVNgpwb5mwEDpDzzt
24pB6asTeiBRPgx9df4FPEZFmbYc6bPFMAW2Xw2FQaQddJzsBg0KMloApYBHO7OOM3mTyGOTIhWh
3DhePXmsJajugK6t6Uxz5gog92GMKvqgFNOA2axeuEvYL0CExZ/JCd4bNP4YPA1qcyMsgyzC2Qph
lJo670F4ls2qC4Sh3gn5kbVuF6DXztBoC2KdC2Xlv3o2GFbeH0cWvEOwPzoIgs/f7yAJAMXVMaa7
KTs8lSZIdasHgI4PlFHcWjySQnTsOTU8ytRntNUZ4NyJXf2/kpfCXgGOx4aFzLBrbfo8AgCNMxCV
vcltwqWG4siEBpsMYfpgtIBEQ0MQeCeL70PkqXBWMLXcrjhHBrPBDDmeKdwi6cL0eMz7RA7fTRqf
EgiM7BNFJKgOaGbT9AjmcyogVJUDr0NUkxLfppzB/UnfBaFjdmG1MV7JL7E44Zrm+5bTLiSxr8k0
jbEMi9HtKjYOzMqgQ5w0/iO8MsoWt8ALHtpw3zi91SUslyo94WFy//2uP+sHIAxGyc8Nf+D3sFbV
G4Rcl2M/1ufXYy9EVTpHCd9sBvDVzghSQRD9gtnDy7FUI21hJNUSbwD+ruSDHQNQCAXKRcNrmoNR
TChKs+AbwK2XZfbLHh4TgyAKyEb35WAPlc3p05XOl9KbTrclRa+lFp3RiXQDZaV51YZ6PEYGVB9n
N1vX6FUSfmm32tfK4EUCaQ+hN3M4ZN510+dXPLeJyrauuBwufMzBMqASmC1pO0XEo3stMaIm1GkN
fyDokp6irfP+Po/JCJzPMKQ5ltXgs4V5tiv+nVx4Kat2nNnGHNwY+2KPKPXOdkJFrrevwB5/lmo2
eoctYxlaj9Z9xGNJQbQb9mL409fb5I2r5MCH5S7fdVBWH/oHBkndj58NxGgskgxROwGUIvetpjw9
Z0BNg1AeIIK1sDeTk12C0tvmtoGuu7xRxBWT+Z29vr/o2p+I8BYfVUI4Ji9PXrz8mkO4LFGLMZ1A
uMaUXslkFbOCRVPSF71S1qr/+n1H6vl+ARb4Zg74qx6LrxdUdAOkU8cForGy/CBEpsj2YOgHkx9G
1DFhVxHsCRCQGtOVWEcYttAkfRIGmsHC3ZLOPN8NgF/KkmbuOlP5aN3TKCQkH41BlAGjfXntdEiZ
OA8YzOigNyYtbGYMxoirgIO14ji9UmH4UpPPfIU8kYPeOzlvzuZhWO4e/OTLAroYBTTCsBVpcViv
qHzbN1yYlsQvks1xVC7UKWwjnrA86G5SvyUuQB88/+9E69vErtSpeCI9Ml4XvijpMxMNQLDCUw3J
juJi0Zty6HMzBgAy0/hq3uyP98IiB+NWMVXawEQGfFUnkSvPEgAlXa3lwDT+VXvuw9B+sk0D3lwI
6O5UAQmSY5fDetGx7msogQQMFOaTO1cIA6pDkkRSKjPcCAprelRIHWzVZ92g3yHgv0LtxKzuXkhe
7scSJmBF+k8Sb3YSYkGvT2CD6WP03KXseMqhCR6hYd6DNzX5ancD+jNkCE0V08WIMRehQRdQJqAF
gDG8vejkniNU2AUXFhQnWFn0QE6G+eRIJ6IfQj4nUBlgXZuzXy+A+EH52zD3JYf5l8ZEM9wgZEZh
yorWxl3r5LcYomvoYE1QJdIfoACdXscESOBmMUkSyhnz9Od7OO2kC3JayVMNSoEz5sETDpV5Y1gS
mnS4gJKWSPvjE9VwDj8R0VD43bDHxxLSEKCwDktxNdFBGfJ+hQZXc0SVwR0dIGjxMVmZW3j0p7hj
GmUDGsxUsGQ7JyWK5c4Iqa3PE5j6xkbnpHlDfgYjYp2WD7bPEmpk5dQyjoOSwrM76yrTioI7QQEt
T41K391VtsLjN+z7vl3ntIj70YfwF54j33/oyRP7gYhGTZBnlW4rqBMeXuMfTfJ/ZHvJED/D39bV
7PUAEh9BUFj8GjawPdK7PVsRrhJ42LR9f0/zv4Io0Y6yLYmgYBlS8NrTyP/NQ+gTELeLEUESxTya
nTb9PToafVtNaAlQs+P1Tkjn6NLoCdH9mGEkzln4djNtdpz3YEaPY6IwSgXEYyBoCLCQgpb6KPvJ
YgKnNaHUg4nKI3Qu0MclKiJ4WmLrfCw/vEj+9KLyRggEPRdWO5FSPekPqLWrVx6hFiaBI9EW/lIm
0X3Atl+mUunUXL7MneMbhTHP8TG9xi/gfQ+CspuvMosopBgVXmKwvBQ/9GkFk1wPwAhGyPvpe0o7
OuMdK55C1zNN3mSkCsUAYsst0SVoesUmG6WmGDLN4ZiHJUpuYkyaRFthoT/37z3cDrosjYSr0rLR
ZPJRtqSDowf5y9QT7kyanJdnbcyVBpJYAIKYZz+tK6Xpod1MOccctD5cD0LHIhYWyHXJHI0qPP/8
kfrfZvFThfR0OZ6G6BNeSepeUYKJJlVH+mxf0AvhofsA4dc97DVEkI33RrrBEKcFGifqwzgAF1mk
ztgN2FkorowJmwfEu4ySGRdJ30EbC4O/4xWYoClb01a9BlcUVmieaLJX1KkYK0FpqTFvXI2OVfKC
EFcThF6I/Rp7B2yQgQI8M2zTX/p6lB8iuXDcIyD0UgV8UeDKfocheksOQlrhHDJv77Q17JQ7+hV5
yuqvzLCU/bxLAeG7FZ3BmUj4bp12cE5pT1xmfbmXwYBdlIwfDz6scujIiA140v9KSnQ4KMSyUjnS
6NIoFENJXhckICpAc2qc1JQ40qiO0FeegKYkSXiyUdR0YeiCUs+mtQ1cmfIbXdE8eFKYZrlQPaMT
PVUoXMuEhTsPyB0sPNs5kWEjlR1qyc1UJf3NmLzQobBuiIKDChH1L04teBekhRI1gn1hc1GYhTYg
Ybuv7jt6wVhNPFBQI3Xa0DkWJG/JIDoKUuE3okhmVYz7KelGc+qHUlQbhjDB2f3groIEhfWJG44o
tQOIrFz1NxQYDoTU2DUQ0e6GIb9xEuhjJl1cZno5AupdEd5Cu19psmNyDSHou0+LThcdMGjJWwC8
VsNHsLbihnS4WtH5lVlcfeqeEhFfvPeMOTQQcF4TGuwUAdKfp9NLGhZDf3MhKv5ulJBmOPETWzqN
gLsUe2z5LIo/ZAK68/WA59slwXgdvPHTwhe903NGw0Lf+DIv5i/ocC1z6nKrC1++PZJEb750pF+0
KfsbJm/UU5JvvrrFWFXuugfq3O7jSeLxiYjkCdso+nkgV1gfskq/CFsoDWLFpIonr5Mqzh++DXoD
8yVuVB+5ivSxrlKO8wDggyr9qzAAjnxTQ9Tol7OSeA9s4Mh+HnZ/o5FoXygz6fFjI1/9V12MG5cV
RMbfTJ/c0nRWUZ9JJcHgs1sOGWJAR8arC+OIhvyC1x/0mOhBsAIN8EmBisOS73tf9eAhE3MScdxM
iCpMPyIhOujEHl+7MyVvgF5ItTP5bD4bBnS1TpdockDrH33BpnM8L2oGAW6y6E0ghOBgJyIAoOEr
lX4Is6fArVN7WrwpVCk0LmaMmJeSAlXd5E7BKk8MyhAc1hupf9UJC9H9EFhJwSxPOkfQ1NyyLKKG
BVyYYsdGQw2MCweJQLZg5RmHPHkTOMvEsS4WzPhG1qTxTLSEAx/WKQRPOs6rihfW0ccy40OGYw+Y
LvuA6tk6b1I6JK48j1SjRHox7owJFDv0Q870tRq4xsaBCG9XRE3QOVaMf2mO+aobXrhkmt/dCFf+
u+lAEj/TM4JPRZOHEgxv/H7kFfEYWc1e4ans8zgRFK2obllSyacuxngD4VD1nGIx5L7wjmca0gRZ
gEqoOy33CeSyK1S3kmO/P3kCaWfuI+FNe5RHh6eQ2JbYo4DDLPUZZHdII4l2QWhL9Uiui/YX3ZMu
/0h4KkqcPCEONEkrKJ8O4f2tdEbHTC6cvJK79mEN0vqgVlQnOcKRmpI2tWSX6DcYHPiRp+Ald5xn
rk8kZjE1J51JSMz6i7F1Ww07kUT6bCoEPl3rHL72tf/d35fXeWk1TjEH/Ucz8OWcZkjAB0G5rKl2
ncMSDF0PGhv1/TvF1Rxy5BCktzIvFgz72VENrRjlAiKTWkiMOSkUSqA8sIMNKJsfuFyf8ZDI6A/s
CrmQlhycUrp5dFVVIOoE4tQunqPjl/2YgFeajuRZ+a6LDYh+ohKytMx82UZf+Lff4DoUxGSIfM/R
sJk0Pg1NobrDNg+pzktXSMo0Bjs3a4oUSu7s56/C9Y47NJdVTKcA9ADbZ+4bjmofgembs7CyP+iS
c0owkDd3jOQKi12xQ40L5oxELJsQpb6P/91fJps8mV+kE1XyAByUefdw9c621OSIYpsjv1C5O9bH
9IcQfwhCh4zyxG9azDJD2VKl8AHpOOHFY89Kf/LVzWCiwW3zOfSpX36iTygB6RtdkITyGfPNpB6g
AbwWXQAzmlHvkCuxeSsezXra9gIS/4SfiJEGCPU6YK+frrF9I2G5/Crbdi3V9TdhTJoYWw09BJWv
nMOw+OmspQKW/dDimN8+42pehcVPwR8pvBHu/BIjQd4gBSS0JBAlyOFXiUxpAiqUBQug2ajiz0tl
KwI0ZjAHXLuAzuyS5jziGGrUCK/a2XAuB3sXPvc3lNKxsSBZZ9qUyhiY2n3wEJNHUP8GMs5e0g85
JyTfyNmWDJ7rBxvxAA1SvfrLFP7GXNQrpjRJwXxFnoG+QLRMBkn3lfy4e5AtumEfknQOpyEA6ZZL
yKPB5s4is9oECjIx+FM6kmFmy5GSIU34chHfbFNsWjtB4IOOujKq5Ao3/0/adKg4OxgyQk3nLzuR
vItqfyJdB9hPwZC9SaYZdHnFZ5ZxM2b5fKmFn980WwyPORXo4eq1IWnmgvyYlI6QZK2jWuuSBxjW
g9kXyrx/IAHevTwm3EIZ/eAkJmMLmIMyM8w38FpBJzPzZFVAElx8ZoxQ816z8lCg7s2YTyhlMnS7
LpIJt1kbURl2tzqVCyq1ekJ7DmQIggup50q99+18GA8Jx4wyG3RJrIFoye2rT92EILq/7Uf3NUAw
Y9Ks0WQMtsZ2iEGYrhPE35M4PaV8+6vg8KDAcueooyHGWA1UYqhHmasxowlKCadjf5ML6oYczSp8
5vjms7pkfZKpsP6WiJuqOdORfh/Lc4yoiXGBFFjP8YU6bDknKC/5JHXPOHWmzr3KGf9VJA5QmpgY
zszXZgpLK0VBCCqMEZ0Ip5Vxy0VidMH65RNb7/9Skp+ajwi7Yw31MQnE/nU1q7AKX7/yKTwB8eMX
aZV/+YvLtfUX6M8PSI2ZSpZBfD7XAL1/fZ0pNRl6VBnwxNwMwhMW4Ne8EO3cNlI7lzIM80iw/ZMp
cKlIOSh58Ha5WjLSiD9df29kALwBkAQRA6wwvI/+dU2dNqEyWStiMSDRETEtjUVGQPKi5WJUYUut
l5TrI/mDvKyaPilvhi7ga4lsaeTjBUInvZapXPIviEYZUHlxXkvVlXI2OZloOOgur2vyQZ1/7IKS
K8eoVzETnZhx+wMz1L8hu2RsH/MVaiQiVxQG1Dlnd/ioLHEaESh/93RGGSFW4orIrHM8WA5tduAf
gPAUzFXa2h8uVeG0FM1lo0GGGw6wx2XOFeUFZC9EqK19GgcB/D528D54dOLKhXSbRTLCIAU61Rx3
ZLzt/oLsRPoDpHR7xqqsmXFlkQWiuZe9v+Oq69MYwe5MHALiwZA+bMFPQXmLmB6DhsikqOWqnuqx
3BBtNGRwCNumGsMS6KiSLLJrLkViqyEFzjcodcMeTfYX+l3kDCESFNQnpzBN2GPti4+4jX6sKA7Q
PzOc6n+EnVmT4mp2Rf9KRz+bMEhIAoftB01ICM1MmS8EOQkEEiAxCH6918l6sN123I6281ZVThq/
4Zy915ZtuoitQf7Fd6TAucQCsDcNUM2w4b3E3aSeYv2c6myDb/kvaJVuAXVEstr4R0synvjVQkH+
vvHV4EHO06fPf9gPnq2jpLthXMeuTXP4FT79TdBR5pePf/58BK3M13gD2g/yb+KnZl99ikUS8XJg
W2BOENzRbimnVNNdRW2BkG6P84JdGtpXgsgitunh7p1TqOlxsFOXOFjREA5nOofQxjqaxxtnhE42
170m5eGa3N8La49ySHwMHfaK5wcbSenMiFyGN16ugpwdwxMhaAurc+5I45h+2Vy2s7PTeKjobLrF
zo1JemM9EAgDEaAGg4JSaq2TATx+BFtEaojBmHbJc43QKXiRibZPVMThjISIlkWfg1A7b4mVQfc6
O87PiE+kg2gT8zJH+Udv6Uwx4vCrlBLXZmNucfdRGWVRQ1bbEXk1ohxX8m337oYDuRPijJeP05HX
feSM8Zc8eDcefA8p248Vagzi2RsWYKhe0eFVnLuEQ2ATCcT+o7DrInOBbROjJBtLSoiykYx6bFJv
PPygfbnCyqz0MIpRI6c9c+VoKC76GnoKyI8S/AJTnJgxenQtPXpE/uxeH9LIShlUkaZJGbcK/sgN
RGigk2GECoRntuZdVkiYu7K1PiTUASgx9L3zAmVK9LC5Xuk+RvIqk378+DASCQvBahKqNJv4+ZgI
BpSHQTjaB9M7yyIqfBKis2HAOZBtsGHLTN4QVTXEe5wwKzMNXcYwbdzWq0PUMMxIPd7iG/uhsf80
STviF+EVqXFQM1igWVcygh24ejrWqd/UcjwMIt+h3uxKHQCRDdYvsnF8tN98LQc43/E7T6sbgRHc
YE4frRkKGtIT2G72qQEiw6bT/2A4PLIYeWKdqhdsSpNywYQodW62HDV5SMfFs/gn2fXa/xfaOVLU
kapoqjrsj/4hibjtnZXxpb5hV0UQ1bKtN6ghXMk7EF1Nnx0XMcDExs1VD9S0DwKS9s7dQtVvt/j0
XxOnQ8+k27pP/wUZ4dDvY2V7uqBr8gLRVUO8UykGN1w/Z6oUd3fAbrb1/v63f/3Pf//s/q34PiWn
47M41X+rb1Vy2tfX9j/+ro3+/rfzn3/2v/7j77qmqzrBo/99Fv8QPXoYjKr+vbmeFqxAEe9Sm0aS
8M5uCkcZ73pEsZw9KqXR/ZQKaIQznwbUgFV5a71MUs+ILSK4FePdHTljMb/MLMMiEqLaEu7pCkED
6M7TfWv9TqqDH2KzUNYFTck+krex/9dnMxgOtP97PlpfUQeDcX+gkaQqn//cEsBdcPaDfyke50K/
jPqnxdI94301K3Ndr9f2gN3m+8Phb8ST47zlMyfzI75N5rt8Pvc3SSf9KX8X+/N5zyw/5y2UEsgz
bwUcxweNvR6l0qcD1+XoGmPzbp8eCxXphaOfrRAS8PJuj+iMUWayu9ZBa9083dah+3MhQBEVMawD
d9d4Y7pJnaPOT8AqLKaYPD++52PUShfvBgXCfGkMjLvwi9JOfFyDk6GtsI/zcXK0vD65mdZ5wAtn
+PyvNPOH97Ob5saOF/Z0tnNJFf8+rEHZhT83U7s7iCl49rubExg2fsycMqHXsYBvrLw4WD+U7Cag
MLkm6roybyYSJPFV6GG4HpzMNYUf933vfUj0U+nuXN+/sslCKjs5TRAag+pSydZ7H9NB6FtrZcIi
6VGZS5orJr5aAissTtJf9gIiHrylqjpLKuX2EvHVmrSi95758uOBGy7P9ldKbmJlenl+C76OrEMO
bHXXwdgMSYH52E/JgFGsKouH1st3CYlw7bVqBl/0k7L06xUD1CEl2wwCq7JhFW3MqG9Ox7at2ZyW
8blWc+bTKc23r1glfALquDswYylvbJ48BcjveEp2/uYb2f8X+wm+C/1Z/JjEYd8K7WdWG86FLF6L
/Tf4edOdd97AdNnA2mtON61WqZFg/jVvlfnFVUa78DDTO/nEZi9Yk31qnm2uDGcV8s3kTbohpxYs
6bKnVzoAZzNYhwNzXk0qvJUQR16mT7/U/wjXweNJQZLvvTl8z8d4w+GrwWVysuZuTOuHBzL+gP0M
Rc0FSnN2IEgDH/Rp3YXva+MzBKTRmA/n3Y39zD8Lqjc7TXzXRqcNDHH2he7oCotuHdI0Ce3gYdq5
RgLyJF029toNkfzkL/OQzj9IoeC2zmKKTTYsDUBAvP+0n8HD8fO4nsRLmor1IUDtE99XOfM5ZXO/
WGQ72x9ABX2RXLeZkho2nnS2zmKW6tHk9vMCLEsXenklf4pm4ZheKp0X82nBDkW6YHeAMgHQBGhv
Igz+HRLg4R2FXxH/QNsCG2enqHNTeGxLmqGlyfNVoJHipYzjvemD4PFBNFrvlCUBYdFKPZj7K0q/
wrXqRe6xsLPh1eWMuV5KvPURB9QP9aWn6dVWwBYyDHjEyTu4WPNehhbGY80fZ+7He6iSp6v0rQvS
UOtSWkslpCnjrzkDHqfZcu2+V85twQ7R7HBjf+tJzyGgbM6rFWqQj7Rp/+Jy3S1KqwxN9jq188rN
gd7xTN2Cn+BsS24UD/ZSd+yfNJBB62UP5vOsDnzCSOPsezPjkF7eiQw1H9hBYlizu0P8TNaZRerP
R+zknT3WFNjI2Rz8ie2f4JqaPqd0t3HS8O70I6bGm2WHsV99+3H4zngw8JeGPDUkWrjvnU3jH5uP
GXBF8pPteawRKhOd3lgxX7P4lrbmu/QOOTHKwDdzbfCHBGLg2wfjK4+qTw6AKdR2E9yfVHTeXYy1
YfjRmm7G1jRERBq6FLvMk/V95tzinnnI3nUrnt+5cmAAVDODolYBXeWLYH5h8ns43NfzW8w7VWTr
p6WRZ1aZbjPvbIruDFgx0fXkvcx5hs/kqNzND93y/awHQNK847LHC86A+ePAIYIcuH2rfGhq87fp
6z0yZ3BpXnd7dVvXJogFkET857Yewi1b3xvqSZCV4GR2THzm98795kKTbhfGO4srq/xAEPBc/8Wj
4t/NpPZmJuyB3XL30/d7W+A6jdUvHe5cmUNLiF+czgSUr/2KJs7VcRxgGSNzqy3QEtPNMXfoutn3
sCjr2xEma2IFBNj1cGFMAJbYRQf/2riAz0w1PAZ3w8w2fuZyDYnq8zNY7uDLrDEMRPtInKbZYsLZ
7ieNBzgM34NcoMrxJ+NFAinCeXva/CLr7WyuAJCsmLgXVwtl+BPmDvBqq+T1oamWe4/Ay1O153lT
b2OYU/qG4c/53brBqjmyMhhb3fLe98ao5475ZbeFIPgJckEdTFvDI+lgTMPutDy8kopW/uKyTlrV
JIKCnS3PCo5t82hfMC/sQ+hboC8CxDywQ1Y4DBZW/ghySqnWW22+vRBUdm7DshoNgvPgvHBefh0m
xQJ0IlqDwsxGb9nIbq8C3huUzKDWERc/v+NltuF80LcZev2hn4y34KZaYRKuZuzH+PmYP4i9u5mz
GUOWE1kqRIAieTvg/H1NNz23tTFHlc3Ha4Jy5bsJmB2/da4w/ijM6tOomU4f9ozccusVwehBUuf3
eUUBxLU0nkP4KAerr1mfeythh/LIS1OjfchGrrBu87YXq+K4V637VsNwgNljW+DRbExnBScFQ4wd
VQjWjs40mtXb2ay1P7vGgjkyTdSjsxpy2A67nqnFePKz6JiFqbD0bAo51GLHNntQNp+MhY6yZp9l
7n4YQDQnMd/w+E8tCuz5jq65l26sHiYQdkRAgT+o3NDtxYWBHhnvmmzaj1iw8vS00uoZ9DOGLvNr
ZLA4MfEUXcwfFPIftfXThPVEWXGKuG7f6HAezdnIfNtudVLrfvbul3ftmWlhH+zUm2765qJ2turR
jHAMudzrH8NPj+vA/rlPpnlqL3u8qshKD/9kTa+M/8nqUf/fq8frfbfvCu3Jatiz132L93me3XEI
Jbc3biukRt5TeUu59qy/2OGwbLoMw+VfL2NV2Tr8w6Jc67OpUPSxagy138P8H4vYcjQ4vAr1clq8
Yqa+p8lUQtHGnVdU35jIr+bKdEYmT/FStvyEgi+YvtLgr49ioMjZ/sVh/B7m/ziM57M8jcqSHc6o
cxD+agEro9EkfH/NP45n/+OatOZ9Y8YG2ROl9cHMse1br3VJ1+nlramXvo+DWCUctAv2TgYnUNsE
TMcDj/UcqVpMyuX8PWRdyWO3e5ovts99FywYzqxnz129rJN/3kYFmDud12O0NxfwI7EHTaY7HowI
6NIUtuUwR2WSU8meRKe3xZliXn8+7U21HwZPbDm9ocnzc/3meWRhU+zdnx+WmptoaLAGYByBMTkB
IOmnJ9Vj/cCLv/3ry6ir6v/3VA2Usc4N7Q9Ho8E/7LGGY+NQ3PUKlq8/ItWPJUSKyk4ndauGqITt
D6H+MT8sehn/fAl3QlQnaJpmC447ovRosYWtBemXNMkq630OgY5/Ih9GsXNa0mtof14U2NX8lSBz
YnxG3kBJnK3v2KPHMNGSKsDaGuwSSreWapKuktC+on7Z8/bbIQ4JkVJe6SQi0ZyQ/RTR0VzuiQUX
27DBAllq92IQHhGEhFrn/smup/tECMSBILIuRc/NB/nz40966Ji0mOWJykO6l3gNMjbASy35M2uz
vPqRjzvxEor2u58i+JNq/YZNKKo6lFN3ci1F4aNjzanoaJdI2nb4blGkRjTdOSnkJlQDsOzQvqXQ
mCNokBoAzfojZcUnyilKntLK9HSUP1dy2ekuUnzdkJEJddN90pKiKYVtBXsFJRap0dDkEAhZWNFH
gjZALk5NTYxiIRnPhY12fALWmFoG6/ugwrtR+g8EL40lXo7OPSdUJ76IifAYmiAStI5IQg2EkGK3
otvgKYtxfOG8OnLIJbq4JDZOjgpvu70JSbmiJUtblrA4mLm0KEWbLo090hjJahZFwRk9eTVtYsIy
J5V39bBxze7+Y3KhjIPbj1bGi9/TArhpCbI5wR2o4UDU/smjP0ICBH4j9O+A8sxbSPAv6A08hVMC
slBX0RT12sUgcM/ErZOO7KsBrYhAQ196OtjoxxCVQi69Que0SRMbJpsZXHB4WAfJH1qO8jI6b7sl
+LWIHIbPZknoIdANJR7N+FnRaF4QvlR/KMn4aQ+T88eZ4Knmo1pAyO1Wr5fdfVy+9ynxIDH/nxOp
gkkRsVp/sQPUvrhMr/kjHIzMy7RhzJ0OO1PFQZVI9NcLl8Itk4/6svIIPvuNNOvmg9lRNeWvRGDy
ZUbwCG8pIAZfvkW+dU/6WZ2c5+XXExAmZEwJKBv9nDJ0+z+HrJkTVvZY6j/PJZnSdHuSzci6bW/S
oN4qPxLdjuwue0QH9hXRjQ4OvSISzFqSX9E3iF3/wXyMaEMS3xM2UMO0BJX8fvrBir3s063nk8hG
i2WD41rko0DuQdIi38O+I8hhUoVb2QXQdofbI/tyWs3ypzNZAmzw2DqhLNzyT6ct/0Tm7JavOW3H
nyzaafUvy6+aU9R/0FkAu8TcwCnVJNKqNIPXGoP0wH0CdR75/IjLFkWkIEH50ttSW3MQ2mf/Z8j2
bGus+Q5jLcy4A918guBqZ5fgDndaOaDxJ79dW1959Wgl3E0+/h4wCbfA7gk9mGP8+3ksq2z3dkza
JQeJvCUZslQeYk7iNE7L2/KStcv9liGkE7v6DRWtOnS4LphsECbut3wo+dkAzOSP/B+1Fj7N1/75
jCrXgz/Kt1TOny+plvyXkZI272FL9YaLehHB434rOhZ6D4xsI+quFKZDwlnxm7VoPegCoAA/Wi2g
hGrZy0P7Qka2iK9Qf9MD11HFYAfKeuse4Fp0ocqUsETRTc1g+KARUBA6oIyfqt6A4hNKRzqTvXw4
FeLEcYamAdn4eHalR47ZhZLGlRL2GMUAkvRQGvpD6scKYnMxa2LnxO7Zw9bXs0VzC3BbMn4xhmGF
JSyrw950cKiOUKcKxQGjxhV2FKxmDfhOwn8ognIXQkKOJoe+KY7B0rIO5iZkQko15DIif3pO6E1S
cjxFA7zF+AfwEx/d2h7MOu/saCnoSWZ3CpzeGWL9xu7MOtgkxH2GbaitzoQitumAaQbEKYLc/nLs
ll/Gup5zq9EMyBMtT2fxcmiicru3bc8xPmWD+zn+5DF//hifD/5FXYfqGhz3WaFHTF5uY1Y0g7FS
VehOxWVDtx1SBZbzdEyUcsmx82AwoaGUodk5FIEPCmVm1DkjMNGfLaKtguwcxoAXA6aGzoO8MDxh
j8k5Z9KfS+L7KJVbCCCfPHVISkRiDrAKjZmYa6IgMSHEG0g4XHYsWAhQsrhDVkSM85pRPNYQRhzn
zx+R1ykRlx/V5RWGiPinxp/IS1L0UEga+ss6OSaXDGEGSbplohGAtknYHE9PYZMLc2SPApVh7RCe
0sfkNXsiA7wHl8WZvaQWXYP7B8VXkvcar1nt4WzVQLwqVA2b+ExqSFRHFwqwY0i2ff9JgN/kwY5C
ovvOq4Y0jDfAs4gc82Pefp8WuxyuYlKSw3AjyBO0YyKmJzXoPoR2yBa6JaLlNqkWfPpXLjR62+XH
GIiqyjj6zgjsDIJLOkJL0qYylN7pZe+DK7pigxGPxcp9jhh5e54fsuFP3+og0rsNDcaBW1MdfBBK
f/eHxEiia846EjfFPtfwM85cIx21Ux9Rxm//n1u7Ps+JROduyReT5uhJn75HliPKHp4MIRPEB17j
FjEL4iZMj8j4gj4J1qMUSS1Rc2V85EnmNY+fyxqHVxH0w7HbW6Ns6/wn2ZEaSbAipLuixSrtQ6oG
cp4n9kR4mimAI6PSEAiUyd57+Rq4httSX5LeLHri2dCRALvH5ESo8KOjxsGc4InE+oSTezQtApTw
QILPCRZFzkNM/BgXF6KjOYVoa1K6XIQkdqtxVIW3hcqx3JnI9xJoHNzzOq44voaSpErCZxG0lAyC
Zn5hzul8yOK/Ecuv2WNvNYS7Drl4jLo8/8vdF9d03mBIjBRiIGrucF83r8wIu7c2qhOFAbm/BFTD
/MC3IPiRSQcRGyFEP+oaoUPlaJ/MSDt0Zb/qLnXNlMVLjXA8YbTvdjafHay1T1yUFPD47j0ON5gj
3dHiYyW6KYYhlG5ilVQ/+cAggj8a7uPaYCl4WELFeX2K2Pz37nDXW/Q13ZrXnkr60+FP8Epl5fi7
lNwvUciLUVNn4fhCG4aPMvhdQAoL7bru5eg0tzBQWFwhMOKBZHEAeRkV07csK9r04CFmarMBcarP
qI5PC4NXgJU3kPLpn1WBJJgWwW0hCaEGQ9vLHy55xb8QOWX6z/hmyVzKwKKQPVonzy3J1dnv6kEm
TlJoSHHiIevzPUVQvl2iQ8Y0nMhUfJOZ70yeqfzlsXxGDyJi+wuOJ7qzvvk9jn36XMjW4PBecucH
B+syveeXKcGmMIjfq/RAlMfj+xwbHwYJsPf85auzNpOA7D1EYFYuxGuTayAPx7xU4VbrJKHM5Eb/
8cJ3vD+ntAeBdZxdJWazhLlK2o4MEEVHeZy9yG+6QA6r/rWitlWEkBuDHW3gSwJXI+m972fEYr4P
Y7CrxtMqt0Wix/r8MANNP6+961TJN3SyLi7Aqx8tHM2oFO9pNj4pZxHVtgSf5eoQYAbROGIEAXYI
8CUc+rX3jCVdEs5mQJhUrAZGBJ8rUjmAF+SOjadmBSzeB+JmDGtTdQogZq5SrNgFm1iD9KaS7D5y
KdxshaumzxraxyWOORQhELRYmMbD+PFpkLBJkAt0rtsazYo/XO+J44YV6ewJ/L5BfVmgeoGCBweT
Q4HvJb9wouf88vjAn3skOWuOEbVuQxUNntwIXHG5BK8H/PE+fUWFXyGs1qaIbRIFuhzUOnDBQoUA
ZZyMU/IVlpt8+Al/FPXba9KnNDT0ddhY7D1SPHDgZPsxx79i2A8GRLCRYwAibnKCo9ag6pZgsnq6
dz1HNCtRsy2zFjch5+h0S6ToEEtu/s67R2TcJw/ObxwOcQEqLDA9MCb+GeSAQRrmAIiPgiGRU7e/
vgy7FtDJ/DE7R9BQ59ftIQGWvIZvmvY/aw/aYgqLfEocatIuOk9zFACOQ5NMZhjKxE860EMdA+1k
D2MfXXTrQFkVTB+d7N1E0Vh8PD4gn/hwOhFwNFPqgS5sFmJYEOFAxgGXj0QEptRMyZpfAtkF/Aaw
lxMy9NfIJumDcKxrdN8SPnLsWGXa/AFqpDqynmCogR0NCdEwdxm5VM1215FVaB1p9tO6JxuQYSsb
IAKYnxSbFCD1Yfco0jNuoTWunRZBCho20gGAPLPU3snXEFfSG0dEye2hMu1sla9nNdmQjeXstgW2
q/Q0M6wjzUGJCQbMv/F672Roh5t5n4ve/BxUS02HoB0Ma3C0+wWKQ4L+rCdc6Vc6eH/Gr+j29iD5
WpDyCVf2a5xR42YC8khmT3tRDbC+WjQfEkJPZNaCcn5BF/2NqEFkqv2QAGj/yp5HEu/psjAfoFxl
JGJh9gi1WeVV09fHJgF3iCCGSN72G30ZK5I6F8cQAIiPElM8bHdfizZfJD4VJlDEgLhbZF3iDOxj
3FOIyJUKYbSZ8x8103juJZ6V3zZ2rx9adkByWoV8bvi2X8giZXVdtQQECx34tapBfJB+GF8Wp3fD
ezA0okIV7zOO+W2V1fHzG2vnu0qYPePhODCC6p0nf0o63GZ+llFqQ4x90zfvHwSGdau7R2Yhb+5m
htOYsrGeVN8iGhXaFMudAAbZt0rBd1ViAZY0lTNlqBsK2TIevcHCtfjSCNBA0BFELt8CZz895huu
/5AmCXOhRRE57YIiLJejZJwNcyUGb3Wn0xCOF4wJ3i6HoDsbwjU/Bl2mx3AhGS8eLoTYfJC+aMOM
I9ZrxYzK/DDXnAFDGcZcKJDqBPgfrzoDlEVvn9L/CKA/7zaN3QeCCx0kKnG8bFLmT1f4Vhs241CM
GSMUZALP2AgNJEy7aOMNon04zhpezILRTGFkrHH2jBl98P/OOhzFcEhZIl6Qv+q52BlI83VgigRX
72bPiMaC/Etbg09XPqRmfuK0oWcvfx2nBVjVoSdeKppv2F0EmdFEv2h2RtoxjD5GNXeQGuEDYa06
dY5LlWvAkAzMZwRkc+ONcpiADHCEQ8Pv+nX/MUqwVMXgMQ6RDAPZGyX9N64/uKJRMoIpq04BBUEO
AZTpMVQwcvTcvTtyn7Mnppji65CoP710nN6XcojgUm2qyi3rH8IleGlr/qOsgZidl2eyoMK9D5R7
cg00dgKUIlIK3ABsC+adxCT6lLSGwaQA3ToSaC2tACSG2CipAMHywYWDKZr9T4jEhRs2wO19oNJD
bAJTXmetvke2TBFKvke6fMMwcuL7jVCHX8GoAT/n7BqAfGkU2Arzmx7vCEe+zXCC+2U0gBDJFDPA
hVvM+pDvedGnh0UR7mc7yLK0COMWku8xIlljGKupForBlxIKbaw9S0IWCN6Ln8Hx5iQ3w5TW+Vns
9eCJ9nH4ngiABlELc/037WGTb3Io1v2YfC58wot+3I9JNCAjgrA17sVxVfCxJHpmHPWsFp/AGeIh
y+SoosS0Z9LuzI5LNqbVUtoa2g+NKZipFPNfHRx4gg9wiplJcMkQEWZpVhlcUc912Mxl8jV4UJ4J
X40dXp0QIY0Ybfi5ydWUYwalGR+Zn/dANTdECGyuEy0l2hHUcky+ycVOiPyNxwv1N49b0Nd7OPQ7
FwB1TZWHrK2weGfdlO9JEqxzSmhTIxuxzt7lZ6/2RvOrp6Ynbs/zU+f9FCO0lvbBzCu1deqxma0D
6PJQsWFq+09nz1kxeeOOVnnfi9llraZKbDCyy31iukbw2vcZP9gvtd8DxLv76d3CF85TfgC9RQAO
Vwy8FohLIRj3rAY0AMJAUe4BHVVJkTh78pMK3whJkWfZwTp3diEC88AmrlyeoHLDp+YouDrD+Ppj
cMAkM7Ee6lYasQl9njkjvBFQduVkFedAZHYxLVJGdPBOd162USK/pKMGqrpD3gK+Dq6sgUEFUwx/
frAiYAnj3PwBa1aEBIpf0RlUgJK9JtTXX5BShWMMoRVNOY8hMtHSGzi6qyOCRDyWHaAbgEF1VbC4
rympV66sePYcDTxdRuEn91OPx9OnrTL89QnDgIsVHVcMg4k+O8Auuzsza7XqrEaIWdnG48Hf7pba
RCXTRKhthJ5y7ARzcpZnypI6b6nq3DHgy4oN7x/vaRn1IQruZ10qt5E1Ishz2d7KqTDkcpkV/8G7
UMyZ1p9roLtLANgB91ZebVn25TvoORgIoAHtMpZxLigfn62Njq2oWslNK7MxSe9DVJV8AUxABim/
QSeJVg5h9jk0pipjK9zjoLO07OwZziDl6jNyFNPOI0t2J9zvQOBteMqA//bC/po1ckx0/AySVVBj
cxOVXrO4YfxD0uX2V1gx8wPD9n16XLJ4syt0kP3gDGd25J4gYKG35SYdAwoHngp6a+jwFuCg2CM0
fIWiZUWriyb2AhgYiGXWwxPYLXdZRY4GcOlPXrS0QtybnbesE2MDIflxQdkRS6Lun+HW3adEchC6
APo92fiHyWRs9Ui3MCIJhlfTM/+85/LrMxI8J+xVgyEWPa6LART84PM2+0TYeCwMGdIJElkMfQ43
GpnEgkCp4FWimsSr4JXuiWemoqYwtNHaQBcDAu0PJpAhSXbtZdhyxI8Ln/GVnXmlZYFy4jmndQSZ
lKTv5MxiVCUNR0k2QBco9Dgbf58OmdpGsqaGI4wGkyMysIofJt93b+Ofwh1/3dPzqCXL2RwlqPEi
4YFzWFvwGYHhsJvxRgntDGLuW+4auxm++gAr4sWLpSJzBSps10ySV2iQKHB4liomkCZs+EUXwiwU
9wnMpAlvtA2eKzSmHgE96Pr2seYbYEZlwT8Euav4stTfMPG2TBA8iRkNWDKKhxOwvsD7eh5kNweZ
I/i1PtM8IAR020wlIKufMyDYjDU3VNOKq3NcBCAIqQ6vLo2NVFDG6IbRhvb4/UBBwIl3PLLtrI9y
B5xGpqEDPfK83LhBG15iNkFOPwYSn1xXPAgsCIgwSBSa3kK/E8LAc3LhSQR3wmdKTw+O4SPomCZZ
2DMT0OIlfkW8vCVtlZ2gnU1hrrMwYXQRzyki+5AoobyYFDyvhJRDVGbaonQ1AszNhnSfVt97HcHK
ZXbzhTTBQzm/rorFcUXagGnwxDO47QgcuPo6E5rOBRwRPgGYLUYz6gGIQaULS9lX3rRImBZqpEUq
49II+UzFRuUAjbsFS9ZH6NuDpcjEhgRgA+SePAEZfh3KM+wzYTIzbopYdgiOH0JLaFgX++Cv2BPG
F5+jQaGh0k/s4xqVLz+5Z8j/WAm+W5/wBij7SQepqmVy4GiYyTT4jIyt7F8l60TjT9ewc5gy5vCQ
MS+xiwPWrrsjhMrjaYv1CasCmbks95qgnR1RxOOY5gczJ00kqIbHnacXDxePP4dKLE/tkPXEXtGI
hiQQ8NS59wx+PvIOwGMxbuDgvBCcjGjeb7TA9rHCx+NimNG+Cu8sc3YZYhNZaA3zhsFS48yvCI15
1JDNG07z0aCDxvkeH7/Rcjv1Sk/2ixprCrjWFSYAR2cCRMBMRVaB7tLBtemlultvj7SL2A7dZuiv
2YILUb37KDizitqjEZEGzVZziao3NOY1+/cjlWbdL5cty1Te9ODAy9O67JymvMazxBQ+64YNOaEB
GY/TZJi0mH/3eQ8oHlYWR6wK4pK/kOKDiQl/LNRQejtB3xO+ouroWJ01X89oKjIDs/Ji81xTRICW
E/c/C4apA+NFEzAy48EhVck/Lln3MNiwtggoUHgHJidw8y6+Cv4ny0QJANlFbOKZDncx6uwJ7nPm
F4Yhps+aZIxeKn8bU8pA2+Nh9x9jUwTa55GaCmuYFTfQNMM/Yikt/UFSxFivnBvdTrB/9p4tBEri
VAOvrqUHhqfHrEVMTHQEfcAru6MNJQLmSrIIevQw+1wBsUA/At2BSQg3XPXx/GDW31Ej/e1/gk3h
fgZl2kyYgObkm0yYntioXHhPWMBDC2c3YN/M6csCS/SbGYIxwHox8YmXAocErrrKhcSXkiLlw2Ue
J6Lwhl/EeQDtAnAn5wXdHXN1yc9SqNWD/OIZZ8vA0CNP147VQkWFgOIBQ+sJVf8Q4bMMcDuIqgod
kg1eUXga1hMP6F00+TgN72AUMS+z0qFI7FwmH0jpa1xep4jPevjl6X3ecUMwENNRlmNR0ad2SEvv
sYH98eXhx6RDDMjQf3JVIKXChe7BMJJesDKh+8Fk9x2iuwR3jXNFh+ZDA+f3o5ivD+6NS0vTGicd
VGFg+k9+FO5xZLgDhLg7qIM7hhqAoDwJF95HMczjfWGwgpU+UbFXPEnaUEhHIVqeWw8XkOQO7KNh
7Wv2CPicZtOBkFQKxpgx8JCCojMNJ4wdja0w9wOat6E2/kKTlMkRe5ZYZGW+MtyWo6s4pZJnDul9
CqIzGLiaS3Y1kJEbt+bitJzXA5/yHZsGN4Lfu5no0RXfDUgYmk1XLscwuvI1O84YTlFwsGigkDvE
EwhAl5kTF4PI+WllpcI2Pi5oXbMf4CNWERrnsD0rGxiXi+sA2Bw2CW5QicUO/wPgihovOUriAMcQ
Ts8Gbsx+ZNHfYYGtenVMSWPSQ04KVFyzQUZhwem9CfGmxzmMaHoLu1joyjxiK4YPAB1FRPsH/AwC
xb5V4Mcde9jcsI9imuYUxdyN+QGrMFbfKZMslu8LbHi4WNiPxEmvvvVm/QilADpF6K0RDHm8h8Zc
buoZfu4RMwq3366Zai8YOVXfSE6rUjKFlGD/CSEpZF7mnxFJIVcYwZ6qSMbBKgIM8oTzG9x92Mfn
OZ6d8HUaYBF4wXNJexHgcEFaoUYAwJNEGAVQLhgNzGk7imd3KoDN9OGzu1pxAJFcbwa6uU7ymEOy
QnSaGwwuCmJ+hYGrnR9ozh8zg5274lLnz3QqWRJTBBiYqGBTYS9CPIaM+b108ykZG9ctSfDkNkas
IFjcn5A3j8lxuLgCCm5YYTZYRE75PqbphReUyyPMBZbBQ9abkgLxnA2WUHyjEjorOUDs1iu2AC/Z
p7Hlhk01PcTeE7raHgrkECIIRrOMBTE7QGGZFZCT44E3WjYUg4t0/13yN3JUA7CCWfW9y2k6Te/B
9U89lqUhlQZqzzDOsiHVmQ7YXy+6kjHWg9R943nF9SPTuguB+DIyxVPcLA6xMrB2aQPsrQnLgw1W
BKcMmBEgKIf4yuchzR1AWqJEoRTRgNgtAlQd9mZ65JEfiQecPAZ0kRcPiQkUsZer/7LFEKIkPR4V
HTvK6WOUlQtMlbKo73/wWBDoo5NeBIWN9bKk4ByzGzfzDnATUgrWu98qAqwNhlTnjmhxmukUa3QG
3pPPghMtC+IBWcAS8VOyyMLq/Bt8c7MNi5uK2mXMy3a2hjbbcZajJIjAarqD2YXWNmtxCMiYg3zl
GezzK3mVsrdX7D1hErCNKVwM0KCOLQJJ5DEKnkwBNCQNLH5EKbFg29gt4mZWMsQXXViE8OhQQmFM
fJL2U0HaeNItBXpkvpFwx/HyKLNcpnjuitKGMwjKuIypbXqYRzhSeeNUzpfZitskWSYwUNguU6tx
JJRHYW8gvYOC2Y7HzqayyhLzzP+A6TBsMK/hB9pZ5xkALFb++nqDtAgcc8XEpdtErlKgYeLEU1Py
A3hbqL3J2r4DMHgiAciwJKRrnPKLWMZUjNR6vGGaPaTsr3iWDLCuwv3dMSbWkHWZH+C7zqhkM2Bf
bEltebAzJIrJ3cAAVFgos1jmpazY55J66lHJ3k21BKclIqcRykmhXMt6fcxFFSrug6nxELdBgZvr
YitumT4C5XfSKvCxss5m7caPi2sCUQzVVAxTo9XJ6pNX2rAfXLwjllxI1wjZOzsorROrYWNCo9ja
kWbMRhh5BT4DLUKUyrnqLNwubMRrkpL6LCAOvJ1FqAMqxMYvwC82TSXvMls5isugDyYteuGBt2HH
BC+PeLMCGxfyhslQzIX+eXlgW0eLY3piMdESWHphP3Nc7vlNpxi7SXxnGfFGtg72p4Z1LzLs1YY1
Xc0wUZL8wvTIKXNFmacVG/szgDmcd+FhXvns5ehksOLx9uz/qzmGTobCTdZMWK/7ggzXGSBHTLLH
38UvXkTeVxgyU4MHkUkBUtAuPK1O9ObpEbu47mhIr4vo+aO5nY1igs4BOOKNBesdFg4gJvx7OqVg
wesqKCSeU9ZjC3Gr9djm3UNNACoAIjZYrWVDxA46gxgU1Ywvxym+Z8jZz2DD4yXYP4j6TNt6xMMG
n+nILUSFBmxwY33JwkcnZAAXMEEuXbiPWWHNmK2nqPlIF7svyhQ79Ca64SfvuQYw7xOv7cO7MoVD
eTGZ/pyGvAoRMhyZXIhQg+z4B0gIV9QrKbqCOWfrV+Qa+/wiPqGaGycybJMxkG2Qjog7nWvjsddg
5opHAm+cGjnyE+oTT+JVSuYqndHgGD14JVULGazcsyHL6Ltzpx7JBhp8N/cMXDvZMjSr4GNi0T1R
m2fw5ccgxWAhMGaZg1WQnA5yj1fABkitIsbCYC3+IL9nRCmXvB+NCjNWavzUef2NzxCSswYWsyCh
MWPRFCFa8MWoC5UIJlLD40mHIexlV1Qp2m8CCSxKMo+TC8vaHodFZEdSuHjnWWcN/4uw81pSHNu6
9RMpQt7cyuEhcYm5IRJIZBAgJIHM0//fyn1TJ09FdcSO3tVdVYkkltaac8xhMKlgzMT+RM0V2JAN
byXEfeFQroWlYDAw16WeSkAGHsMSryXsp4CQSdmjXyH1CwC2xOWl7hXMleEmDLAoOsYfdzxUdAJ/
RFGp9JmwvABPsRoEmcsD+r/gID44gfGkbJGVYzL86Sg+Zi3SkmE5YSliZu4shV2wTZ7aBc+15gT9
cv7AChcrS9xjxb//z2/Who0ZY2ejYQOLLH2GWmgk/A+ELS7WNWOie5fwo4TzSjs0J2VfdGxsdWiG
73hdUf584KLIc3kchc1SDlqr4IdjetybuOh5Bs6bUMPydfaFQWocJJBteTsiaPg176YQdsusQ7ZL
0MGY4ga4Y9ayAvAco2fBz3USeRIi8owSQHikibMnXeU+wVmfCAEpH4SD9H1tu0AulH7momYlOyT5
8A7NHxjyGx+YR3NU43+KeDXF7wFmoy8cv+ypKPGaLaY7+MElUywmoLHiRAuV5zZ5b+xetqKw/IHF
OKnY5gh7myfDNLzPUh/vaFZMJwySKZ6Qogt3vSElM9ZIosgVy0PuQQLDSFTbRn2sOAV/E3AQ6yhO
XwpVWFdPbKQhRGIn/SLK0EH7GnMXFuU1TSVrvEYaR4HdOwxij27iG+9b+pkCAClj07mv0bgiGKDl
qyDE3AmjjsPPlMiDZGNi0SuIZwpcU6iH2JNLnJHA6iC2yY+nqsxzePZaD9sN1x4kwYFDLukdka9A
PNPpDbqQZBHO+GgmbHSFxWOH5l4GkY5nJU2NEybU9ZixwnuxwgNvmMk3jZUU250giBUQ2lIeAtSm
Hl4fM7On9oS/Drwo1golBgZzWFv5c2LjeY4v8oWQd/V4Ej6AO842WMss6J5wPHwRnxCLQ/dnKJDN
pQ/SELC8A/Kk1k7ZKTEHmHOs0S7ZqPJ439RpDB8ZghBno9kHw5w7WAY/xVr9EGgFqEWMyB/TH4p9
IaOths0cVGIC9D8QUAKhbDj2gSS4YIIcPkIpfJsl/mEUbat1QcIGYCpCBlyknoRixaBSYiHg0sfc
yRpQJfy027iszNu+iJsTC18avEYNvRi/5qlilseLEC1TNiHhMCZ00G2/ZnGINtWiUGSJ9W8uhOZA
vFc4gQ4UrAzbYfxRsCwoJLngBjclFhuu10wEcZ+nf+mblSv8IWqeW/6jr8dcD9OHJ6AuFeJaOAn8
z3cANMbLZgzQetroDZQIKzmwGL1XAWnlNJvAbcANOUex6GzbkSFS1IIfcyxEKaQb96+oSXOcwN/i
9jP3Pm6gYMOEQjcrDETNn+QFjrIN7gi4v4pDEOe1vs4hLULySEOYRKfDVDrbuOIbHCoIVC1cEiVK
X85Azt8HgAoHHDNE2s21MHUQ0QstOASM7366LolswSgQcxswCuqmi4ptKc8cZ9iPTnKtFeUAkzAg
jYCLxQaxr3sD5YjtT9i6dsArSG1EQgQ6A1yzydjocQnVmgDGYcSzFeEWfCV4HqIhoqABqGXsH7AP
WwS+tPj7l744EJk6ov5UADkA/YESX3wS+U74ZoQFhnsPWJgVDcTNp9THu8Bha+w8rApwd1NoPaVR
wr4mfpcwU0rMdAikH5KaOFkrw/SrFcEoYK92gK0pRT0dWy+hmOZgGEaDgpoSATuvhI4/VcZrgN8/
HsH0+Hi2PycmFqDNWaNmiXts86ymBpNMDCZ3AqLAC4aJaTvgy8c+WmSAtiOMTUCJ+T3hs8W03L3O
cI7zoDsO4ZwH16PhydzN0POWaw8vkXguwA/GRThJ3SGmHyh8RDd3b3A3AdGjFaJsnkfscPQwnCXY
JfDwX3xfP3URRwQBGqIr5oxHtoZHI+gPyA1t6QcVG7QIMZ6welwJjWLLz8IyicrF8MGYvBg7Dxoy
dtaS6E5WeSDsNjC74QxpMOkTeenw+QCaU74a4QCJ0QELggb452/had2jmQZKMUOHfxJpycKweLAF
uwslvQBP2JWvBMTwuUx5U1Bfjc4DoII9W0y6hSLkQD/Fa3z1DsIHD+Sem+6RoMIGJRoTYlDCJ0cg
b0bAIctfx5CM9Ak8jzCHsLhlZ0wpyA7C1o8RmDXG+iAQZCPAZuLHDmRWCOtY2kk2pUMQfQo7nfhb
tD8S32fLzI+Q4KEKxzPnPCa9ZYdo1VxggCIAI0ZTDlbEFIhsO1gxM+FXGZx3oxtO4kzbeIrkhvC7
Ob1eNkQy03KIgYyQGGJ9QNlmWXLVXxa7fI6fjYL5IEjMVsI/Mf1+Cnvbn4KMgdi/xTCa/hdJkWLK
hmE5pqMruvj9PyRFpaaZeal097WgUhtwY2E4IwfKsEEgxNWL6HJtHzOBvrxzPJJ9PfFWQntusV5r
AopV5O8ktPE2//vCTKHB+a11+vPCfvkG5FViqwdTva87PP7qXnZH4spa4EXjSKalegJikZKIfLLf
7BRfCo54O/7Mo55e6VZ4lIOCUW8Is5xozG4HXQHDJiZQIr0Tvumw2BCOzGlE9e0pdIsi4ghmU+kR
A4TjTQR6+O97Uv8mI/vznn6p2WzTiuN3wz2xzTIZbL/DlDMZ89KeiHNuAmlw5Q1Q3ZhKXF38+8MV
829ODKpu6oalKThkqNr/+1U7VlbqN7O6Y2ZNXby8+93I/ikPcW2htRJNE8R2zsQaUrwBuvjYN/3O
LUitKdlan9M75KZkiBAENlMNffqwozKaVSXNK5oRHel3H9rsFNY9Jcx10vUP/gp4gG7dJsyNeR3x
UtmF6QxJeeSL8/4D1YLpsvfDr8cIMAmzhR1iOcUGQR0joklzut32DElv+gyZq1HVkSyGY0Mv8bA7
CTrX9EqSv0rU6Qr+yoz53Lf3BoFnmnALY3KEvio2BzLoNjUFEscUBlpejl7UYlAMkEErLvYSUOIe
KDmCEGn2xhM7RauOug5gmXdAeqEj17BJTbYYcgCYv0PcvAa4D4Hh/vtr0v/i/2H8+S39eiGjRrtW
r/h1Xz+FDKXC+/UKDSqZUx/j+YCloJ/OHpwzR1FS8XyCJ7NLHc8nEXbIm+iKcs2i6TAnzmD3JALV
mXeomJE4MwqgqHQBDjF++vdlq8bf1rbq6IYpO7oj68av647NMk66g3Fbx5SKd2wJbtiqEgnTK9fl
1UUKRNcCfoe/QjZwNswPQG55zRSvv30FeAZB4673aEKovTmrOdvZaO4mCfRBtiCVtq8NbtAF4a0L
k0f2c3Cw20eKoABvTUo14UqHN3bpvUe3dfr1htyRyy5UWbi2xYCuTr8QEIrMpHSdET7n/eZY5T7S
iImEnir51kb25ZC5FQr0ERyx6+T2rUAVMz3UBP36i/wQBq8m+VsOE239w5p2zIQYMqHssn0sHJhH
hTUlRg2lVOfn4rxfjU6ZKwOJEQm3Bsfy4j2TPuyXHlRAKPZDHHOxn0kxUY7wkokDhhTI4IQtNNQO
kfntBgeRkxewj1ErSPME9pPuXntAOaTSYZvFV8zDA6gX5RSebVCOZi8UwUhroJuRXbCxd5BJgBoj
jCDzhdSTnlwSYoPZY3V4uOIl8eM9UyamV9QOYGTIxRbFPJ++94+fqVbNcXr4wjeaqqRD8GkHGCIE
2oe+fwSP42H+kNmW0/VPfoOXYiWUEgcvMlH+vcAU9W/bl2MqiubYlqbZ+q/NU0nkvC1khXEohp0i
yUcPUrbKlbGMFpJPgzIHuuHGEXjNKDQbkk2TL9RJ0ONfX12MMxU5okQ7sFK2D4qo3G3vgbGV0BQZ
oRhItO6dc/10MBA64U5Qrh3ZgzzxZBqtuLXuIw9vRho7zpFKfaRTh3/RmwcvfqYJMRByxKd5umNh
f2MNsX9C8boTHUcmSfEpb9uTKAPh0hB7b+8c5uIpRMV0YUziY/RwoWD4eZ+EZtoAhgBNjQeavsim
HRyn5KxSut3Bafqo/fMO9Sy2UoPyqAD5OB8g3TNe+eE94izkwdj/cXLY5l/3JMdyKBFU1bbVX3rZ
tIuU+OXot/Vh8uwIA0LT+uJEECIxBE10otqJ2FDE0MyKqMCynnK6XdSnZ3rVGVLGABFCd0JV0Bru
IQsQL795U5lyYQMzIQZu74wbpPdQSZ8uMYs0O7TFByQVaLY6NBAprjOoZDCQXvJqZoSAbUzHexSe
ARwJ6RtsuHTr0o1PFovx4UXf99Z3HHwl/BaOAyg+MYild0VXSy7W1a1A3bEYHFkdzBgFS2DIvQZd
iu3eZ4gan25zFvQxlV8MVPAA2j96evCMNng27gPDG/xiWW4TZcXVB7f99VvwmaqhZnnSV0pduNLJ
DjE8yfGsEvqtAZ+mpf1yfOXgRZO3HT6Vkfzuq5DvlaDgIoxeBa8kQG3I+A+lPrk+iaeoKK3dO3tA
F7KX4iyL8xQG/DEOkW3AxGV9ByVgwbPh5m535Ha/D/7zGzqXb17MIeOQXRoapYfDLB77qmeE2EaB
08LLgf4/X1nesOnJeDC24xsLXvNY6PErbOEHj/SeNTLR7+BBUm2IoVqaQ9JVGzeF6XaDGNC+XDjT
UEqPKi07lkRQNHDpJbkv1NcWeBYCcqyHejhHDjU4qbIWOKUrxWGb+trDdxbyB2E4L6/mVmuP/5Ih
JY28eMuWSpeNLgpHBXZZfcVTqr8ADx/UffalAVEogmKEdm2fTOoduiRwTrCey2Ovi7BB8vYG9QIp
reIDWtZbbcoQu3QzUlzg2Uowug3EFAtjgTvEofZuLAkqC/3lQV1B5r01azc9wlVFO/FJpRsqn9Qq
rwHI2Bcpnv57VzEfL7aA+ieIOzcvQmc5SdFO2T5Ou6F+vJ5lzj0yI9CuhzfVjbIw0YPG9G/gA5UH
IfSFhB6yS7xIyF4z/bcBHRle18trNe8wU3rOl47YMfHllR62W8gIeJ2wi4FQ1fgs4BeH4TwE/NH7
2xnSQy4hJj8oZe0QprwGM/OEa/aS4mgqb6OVTtYk8ksfTpNY9tBNa9jA9yvae/GHjWEbVpFbXRRe
Unr0RsStV5diX/YJoSdlw03ZSYmPbUlrgGIQZ66SeznDsxjufq9wYW4SKO7i6TapPkFHHPc2bwMi
yfsEj+ou5/Yl7vFBUAhmPMn8Swq0Ix8m9RLM1clwzHHrFnZ6BPUiwidAh+DbdoNZ+MsrlvYF9zbA
NvYaUNO69pDY8kPDZiWdio8cIdSuWaGiqwZo32UeJFrvxCdFyzpnfAOBSubRgvaN4J5yiBVlKBMc
BUNwqH1UpxajsLuLUXE2xrm+cctR8S0zjX7JroNI4uVRMiCQXV9bklKeu0rYCZVTzh0UOAxnW+/O
myJRyDIDQpvj6eyG2JJqLn4b6d75LF6zKxbllhth5rZn0LzXSD6lHgBCJ4IRdUHnv46474Xlphl0
O2w9QBcN2lSMxMPn5y3xXiMdvAPIhU86w2EIn2nYLvUNORTV2vl+icXH2siwclOhJId4i5jr3KtX
2Cti7kZU4MrICe2CZlniZgU/WOzPzw06aETAQ+omlFzpRz2xc0rpbNWEBLzX2CUhLIaCgiWAz5Xg
zNUrdvfVFcLvLYDeh0/KTv9+lsR8i6feMn43Zh1HKl7WkMCwmMYNv1S8R+lJHKG4DWxxMCUojDEQ
or/GQTTMucvqeO9vVwCig7hQPPl6B9O/n2j0lfP1kpJ186SQVPdt6oE70ZvdJyWR1B/0ahRcZcAT
YgdMwRVKllv1BAjv1pENAoITYc/agkCj1BkiS+s9djcxNWVMiken8W0xCq+Re3s5m/aO8O6nK0Ko
IYkA9qeM/wYWrpCwZFHebeS59nQpKoj5ubs+QDSQnjw4VZ+CXgiroOphYeByMfZGHhdfeE8SwzF5
nau98m044s2dHPYWQVZUo8JP0mA7ifusJ2mgrTsEgPvrjoIOyB5f6pQLiYheBfhFKbrHF4o4dvgI
IxkefeJZuALOEpQesIiYI7wZDJUIE75hce8qBKLvfomRV9hhzQKYtbrS9z6WJYsT8YVw4lk9mKBZ
S4vRZrNm6jVgHVrD9yd0BL4prH0aoqfjNZeRLItvOFD/LuR+GoHfjb2u2hgdOiqlhvyrjkt0S+9u
2pU29BAY0cJc39n+SUbs6+xcFOsFkXw4Hx7mteXrrfe4CCk+pkL8JzhLhV9yFk/C23fTF+vp4cUK
dUNgQ+GDk6+eNYKuByTDxHBA2ciQ32B/gnZkMHa6WWUJeVFLkxSFDT5SAIU3Vz5idfPvm3T+4kVp
6Jr4n22Z/P+visnQFSWS3tyk9fQLwmW3aORZ8S3jak4gyzNb7yr0tvGxlVyGDkJI8zK8bqONkABN
DzJEwkR3n9925ScE81oB8p6XhuXNuIAWjqYHI55Jyij0s2KchjSbtqDzonPitRA0fQ39F4ZC3Teb
goJ1W+pdv6XjA3959g2aAxxjv65xULCnownVvBzNYuw5tq99K2sZ1gcFfXS8EUme+8o3iPdRq7Fn
K7geCm+/UsLaCpUlaUL4KKZSmFlBo4shPhqP2ov/63kaf7WR1IEudM1yLNv8Xf3XRfMqtXt0X2Pw
no7vd8/sOWXwJvlPKPg/X7BfjDBj1Pj0KzLjVJct5kb7DKKPT+AM/WxVBsRKVX71cjX6eTg4j6nN
IPVSoCz9RAH/xun+eSpvwl6NjgFrBkvyyaAl/5dEvQRm4J3kL6yaFL++DtVuEinDJ52c3Gug8ZGL
eKQXMvE1eV/qhEr3MLKe+wL7ZWeE9laaUhM2rZ/aoYHDuD5zHnev7lLPQT3WVUv1frSceRkv7x0W
woxSrk/KuQp3Nly3KfOhZN0952jdJglkd5bG/VioyEFRFRt+0nhvo2cpwcN7GBvdHl/BJ0xc74zB
A+oFE0/IcklokA6p9RtMuwvvcHeVqUyt8w4fSoRxeu7GjurVj7tfp5/OY6jjv2ivnMPoCcOt9pLk
lDz3JkIAPMvgomDLcEBY/SZqR/HUNSpYklV4jVO3CA7LF5yV0k9HHPGsoGQl2Z5l+/XBzSg8GZr1
8L2+wre8cLox/0GK9sC6mkHCysE7U3IjuOVlqG71GMaFxhjm9Cj7julGW/Y86+k9q+CwhanNDyxd
9e0WJt+TW2K48UH/K0OAvhuA/gzhfNnpZaAG7PnwYTtAFR18KJvKVEQbkxXsFkdjYxSunHkd5UmL
HY/SixfXc3W5Udao7nVH8hNTA84KdosbXYLjMTaYvxdNI3ZLGx9A6p1DALj0wkyBkUFwgEOS7wip
29x2OZPM5AtweSP1U5FEDrOLI+Y78XPHe46T3LUZYv2MsD7q0nvNHrbqcj1VcNXHrxWfVr0X124Z
w7BGSxYH+YPuB9m5s9YtuhlgjUUziOZ14x3GDFGXt+8DAaJH54iTzcSCMJIeH149ufXeFMAr9HZ+
cSkIU2dLSlyECWF8bmFjI3Gj3MH1r4cVwcOTjmiH8KM7uNqQpAqrQ43mQcS9+aAGOJ7HRNUE0S5Z
Gk/i0YoX3k7mVjFC+jebFHdgV3nFvZUbekR1IukB0XyMe6EPI3ktFjreuqgEMUM/dt94bKMQOzZ7
w/Hek7b0CF9bOUuKnPxbJ1jN9nT2NOp10BvNvdsBB4ZBU1HsUUF/003ekf1/mmswe8DDN2Njtlkb
IEkJno5fXUMy+0iIPngUXMpHfbnvuBLYDm34IEPtpTNBfkAOYStkH6w8DXuit+9ovrTKrkEN4ZX0
L/pVhh7kRzWiVeXsTkJnVWI+2eBe9VpqH9022egYsYYt3g6k/dInRp4Mhjg2t+9e0kImphYiemJW
INInXBBH0hf0lsonoseE3k8PTLU9TjbZzaPrc4SuXx5iTYkBy+GLP3p7MlbOU19JxZXRu1CsSIt7
6pfZ5MVIJ4boC8Cm8RMZQeOexR8h51oJr/qgeQeY3JIo0CmuWXj/Pu9+xgS/D3VgS8vC5xeMRhHo
4B9jhM54lkocd7e1vaYIzl4QXdjzmm2ywDPgRX8Qe+y4WJ+Sfz1OsCmDIKjtZQB9JjtHDPgS3Zda
vEVxhbqR6QAjH4JXDXyHMWbkqTfPvnrJiRfO+KJfUIHmlge99++74Gz+y9DB0BRT1xQOmv8PY7pL
hRa1cgX/bYUz05rKmS8D5kuHLtQBeohdAqxfN787VSdxjty9t/BZQOFPY/UNYnTU0PW3FJs3vzkp
2JhHfmn6luazHvNo2MJs+GJmt2nf7MQBAMjLGN4lV6UFwdJp4KD0CWpybCCsU0TDZdjJU2n5EnlF
oJNa3zT8iDyA6gOconOlTbrNchcHCSn3yzkFBQAk/sgSpTzPPf6I8cCdRIZvtZSrzDi2VI49mwZ8
0wCqdL37zrxwNGakizkneRpNk1FJiOyi+hBW4wbTVaRMT2oJWJ6t5jr4N+hYj5pYfPIl7EBj0Oo1
snsYR7qr4Jn98Mq1iDN6TZpxgajIHhW7wx40zVqqQdHv0OU2x3bdrKwNhXmHw/voCrDpTN4/PtZF
kBRMzuEKNMN3EubJDp1xjOkz3EtjT/OewvF+B4WIJ9VREUbr2zUwFtDdg3SWb7Rp+ln7LdaOGFs+
PjTsVPCiC+1V4rgpoO7eCm9rgm3MQRw+98ig1dyl+a7x3IUEitXLQ9RbKJypl8yxNlFiD+dGbREv
YU7AfL1yRMzz61IlCdbimQfXfb3AnKcUUMiDw2dVqnSOo1KnW6f9xCFuatDlrbUjEJO5MvlCLbe4
TnIIjwPU0PjKgW4UOJihbVx0smevcMSE4wP7VXYp8x5CHNotpDnaUDpAvkG0bZGPy9eZ6KCnW+oY
WbtS5xqUx7P2pDAHuPuUEotU8rAiAXFZJjwmIJzpdaL7908YodaeOsRpPXWbfb4AOPavmjXkKRv1
6zG5f3Z7usrs5us+SGbxunDJ15SPtHJEOPpJYkorPBVaTz9HPY2kenFuvnTP7r/XXdu7z5up1VNB
ob/kVTqXVqmEKyoZQ2yF0iVmYipOTff1oUz0q3CktMZ0WtcNfn8mmqpVwuRuQ0+YnHEr7RPfvdM7
n627A1yQ45ATsoXv0VXI9KSLjRNbh1fOnFRE4A1+ONmSuZ8PX5gIRaKjUXVOp3bTLg0pABcvX4jB
dV+HqMllwXG8faDTzkKFLhzPrl2xMI/SSsvdO1yBbI2hZ99AE45O/+3m8yTEQ9OrtqR/RVMykofT
FIDSP7DV4YcKX8OmYSFeLqe7U3bx2FnaWN3YT1C9giDPr/hs8GMUF9s0O5rcTFGlUowCl37Vn28g
qA8DDxH6SLnzsiqoVvAEpxjUrCq63wfuBc3Iptum0sW1DATqQOfUO8DCSXu63ntjsMKR0vlAGSg/
sBMe2KymI8cHEXWoBL8x698AiR/mwEf3QYJJw2tSwFsktP7eDiOktKhin7w+Hrf7lP2UwTpIOplQ
wAkP2tzD4n4yaEkgKTNO5xtNe3yj2QROn30L7EW3lj4eH92E7svOfWn37L/BugBt7h80aS0MPcyY
MW6D+3y5D5rIZ3FwirW4APaAYhwskefKLv9uhWOztMTpPUJw8vSux5veV4h1wS3++G6GVT2/teMG
RjSHX//wbe3+fRRoyt9OAt3QbEvWHEVTBCT+x4HWxNc0Upv6tjYi31k6ON9pm+daY1kOEUMpx9cE
Ofkevvza2MNogf8Y1phiebrtOqt2IY85nh+bJ7tEP/3+97Wp2l+PKYPLkh1N1y3n12mbdIb5vsrJ
bV1tUwYbtX9Ve0w4kjIEJsP8DbwdXtOm8eVhNTYYeGDT9lHaHg54+cGtzu2EdhQLtjLIqcU1X4fo
ARD8CusXIhD4gWzu0LOpbcqZQzQIwQhj+h8KuJod8cTIhMUF55NMLTR2nxUg+8liZJwMM5Zr3Wf4
JbyxSd1Gb7RpALsuuNPVb//1rfnqp9W3jmLze30cjA/2KdMrDq4O1gWn/uo9GvbE3g3eyqwmFn7Z
EBY2YQTcCquHgsTWM2fCC2iZs/SGDLueoZqMfWciY//Abhr11HIYvbyDKaR3tMnz+Oq1E06pmNmO
J4POYZo/Tqk5ctDP7PN2bjz5nOBSRx8xvJ0djhg3QusV+w0oSey1J5U25kRbotD95gGQEL30uqpc
QDMZaR/I7XNl4MhK/ideeBCObLeiW5hqwuv3trsutUvRYbQjlrjpCuDltgTRu3EYrKXLcwzibvr6
tiKtXt1HCvof3irjsxBMuAclssx79tOCrJUYyN74om2yGSc50BntCZmjw+dZP/DXXoSuVJi6T8lf
Q5EG6sOLtJYIMu113/bJ+tTWaf/K4HvPHpF7sTsFBrlCv7szc//3Mv15RX7XhKat2qrhOKqpyOIV
++MVsu2yMHTnflvDUVwkXyaKp3yGBJ4bJapuCrFkpA0jyD3P/n988t/ejz8/+Rf6kmpS+i6S/Lau
vSasBvnOOaLEuvo0PkHrv6f5MKo8VLg09/9RCP+PRfGvu/7FsnhFykO5Kdx17eFEmCOXwgOvowMC
2IXEVvOl9K+QCrKhmQ4o7ERyGoVWSuwobcA1BvhkGIY0dH334jEjgT6nmiDD6pwk1Qe1Ht5nF0r6
PnF8EwkWDO4t0MIBdA1sSZRFuUuPIPSMJYog6qGpj9wbTqHvEYOp65qhdjZLmV2is13ESVBPjX5+
vi5e+0fjdZADPPkzGeW40OGh+XoCf9vM485OKE+uizy828hLrkJtQHlQo0eB1Akvmb/oMOPKg/RT
+qRyp84fa6iBmApiVrxj2tR+NIvrmIt6+vpKnslnOGcohtbYGq6Qaby8+LNZAHBZE3vZflRBjkFK
/Hn/hAMSSo2HsxSEEcjftoepCIdtOtVRiqs7oZDq+MlP3yBVYCAFWWj7GVOJFpOHaE2diKy1PVdD
iivNoerqNjpWPQGDtfKTSeoohVSHFekGXtAGTfILaxCtx5yi8Zwp/ensBeKIXRupAaQK69NsyMt0
y91sD8XtjNORHKrue5/24XVCDPfZTpBEgMV4cNI3iVBeMKABpbWxWCO8ST6SJXQpkYYL/HpGDBn6
VNeax4t6he+TEEuwM2JuijQC99bSRW4ywHoFYCLsrmGRukxl5INnWoBGPkNUg9+iGF4AhSVHITCw
e2SJTrF6k/qkn+z4s8Do/AkodynZfIw01HmxZVY+AucXhFGTlCTkcLjkgC1RClchMc/WTrGCTCeX
4nkh7iEH3MPwfmeuodwThj6Px/TkQrbz71dX/Rsf7c9X9xeN5K1kemTkjxvI9GFPSLkxizrc6LLz
PRQiZHpaMPGRusPaCQrq4urBUd8ZX2+o4v77/V8byd84BxQAuq7YmmGqvw/a8qYclHt9va3fgBU9
BfI2dglY4bMWexmsSMjkPFkMjTYUQM1/oZ6K2Ct+7yV/fvyvHVTLNMeqbT7+gFM1lpwMYSW3lohX
CZvPJOQEQfmy+Pc3oDj/8aG/Ns8iS7MsizNaeab8FwfvLVIomXcTi/oK4wuTUbkv77WdLgZarL+0
Z+z06b8v4q/LwNJ109IMVTFN+9cuahadfrtrZbau59mYJUu6cHjzvq9jZo3lFp+RoOvjfKmMIkRc
Qj0PLFdvnhtr/O8L+evD+OM6fi1H3bBzrb5V2dqyetkriK8gNyCo5DKD/pCh+xj++/P+WnfahFfZ
smU7smP+mo5EWWNXj+eLp9+TtpNY94CmP+srfjrQwGz39I0J1qr9eEIuWJCF1n+OEWSdnyv+uVFZ
mYhm4cJ55X+8CUDtf1kWtgXGIxuqpZumOHP/OM2VKs3M/GnzJJZ4iH+pw/vKniDOoLRwyCyxzix/
9hHLeztiAnrfwsVR93XE5LKnLJ9o3E4dk1Phl9yF2jgfVwOsWdfOEnylRR3xgn0Dl8a1pLDG3q91
sTRHUjC/dl716km4pA9vTMGscREFUB6sdtppkGuEgzl2ZSSIomWlw1P9iXUqL/CSoWEQpmK48uVF
uNvPmFKdOEUgyf6L2WPmEw/TMSjxURajjP3UF935FnuPY6b4WhmIxNA7npd2G7w+8ZDkiuijQLCQ
E6/oYuS3j7E+jFkR6zm0ViUx4/R/QXXqTjCsp/lJwn2IqfCg2nYfvKpsxI88cN4D81gPlN19bUIf
o5kVgJJLhZAxvi08zv70+4nfZhX7NyMsyd6jaWWvvahfsFte63QL+gJHpW787MwELML5tcJQmbYe
C3OImde+UQyiauy8RMAOVp8ScRwQpXSv/WqnmAzN35Gb4qsGI3zXHPmhylGP+nejxxgd8kOC9VLr
1VSkTADXFsKUywOYHYTqcmvR8aqrmEftuGB1meQZRJTuD7gbaFMiWrJjNJQYfeIHw1kuUBesqzC3
+chvfgQ0YnnQpqR1u+OvvdDMrgvUTFML/ASfBHtFjd6MHIb4iGMsPKwnDqLnZCWPq2sf3fT0sMRR
YamOD6qo3Z25PbYh6RbTlFwOvL3e6wKJI7xaiosc79BbgzVuqngisYT7mj/3cEigQNyw7iQsxl4W
BH8A4Ske/BBl+mx6Wh5gv7iQpsoUhl/BO/Yk0icFsHVtk1aGIuGYHi08JIyfzgAmq0VnADJCrOKI
5qOk/yY0I2Pe2NIMDLOjQqcyvOPDXsPKfM2wM4GAMHtTs+ceUwLwA4dU62u/kQKlg/vBIFAFuvuS
DGKNaqFpuonp5QM1EWD6rtwCWRT+Cz+ZRdcGb4RSJ7gm9qy5qFh2rVpM3wQrOxqXJwefzLhvzaPv
28SAP93jl8EzC9nCkWGv6Hjwtbog7kH4CfUCSBnnu9mrDSlrGHYo3g4kA4AJNp9A84nMtSc1Wglr
bAftsViz06BiwRiA4JESeRugRL41ztm3fHzWYaK4DaVY4j2J9IrJQTZ6GHqxqskl/vemyWHsiFPp
91Fp27Zj6zoUNeV3v27EdubUbZetCcnjBea4HBAf77+YvUthPqb9nWIP6dtnOsXR4wd6bPx3WJxe
ZBJXWEp3gzbyEpTZXwwOXXUKHWt4XdA5d5ArIxhJiK/wrhAutQtnpme+NYNVqhImQ2gx7x8aLgdx
GiR6CIXCzV3ZQq5QcMME+N9qsTBhJybb8uVb0GFYiwydPwhMUvsMMhMouvAi7Ek7Z1QREcZp7Sxz
nL2DJyijNU/TUZ0HMst9k4QEi37iOjBHRozEGtLTuCZL5nVu1vl3SRbk88JDsJZksojHQLeqUDrc
Q0fCiYLM3k8wbCGuZYPoQoKUT2ynXGr8IW0LNO2r64It57qoznmojeRAOgk1pgzu1fYT2CFt73GJ
2xDPB3ZoeV6cwLjVJmjYHa+WayV+8vB12bsSLEIg3JQo7CUy4zsq63iOTumcHCURr4ERyP2jCwEv
mTnHGCTCiUhdfQ+BxmQHQAEEvjAVrsgm+3u8gpWhYi/M2NkE7Txb53R9n9j9KzXt5IoChYNvAn69
wALDJwV5wN1JM/1iAaDy92tGhqSOorBHRrTGmySEk5KuWnodvKthB7PJ4j4ZISCgTw9xvedoxTb6
zZTUB06hjwOs073DRb9cv5p0HIM6McN/egTSk74TQTIWoZ/tIFsA4ke8srEfywOYGXpGGOcL7yIr
8sqzhGeTfoJrMy0i3yI3V2YKwMUG0WHE8WCdIyaAaP/TYTNlfFRNJPCt5RfQxPPsfAKYIkEz+8Zn
6l44xDAZVwFX4Org+3yYNyLrLFPZ932wGn6L25YcpsludnBxiFbvQf7GvbjxLcDqR0BrV5Owbd97
t8aHe2HylBYSm/Ag+3BmHODa02cVcTYzQrsh+nyMkk051Eh/Q0L1gbKsD3TLgfxohX80iyhJPNYb
ByYLGygKlGmQbp8L7MTxElEn9CFo2tAJ1Mwlk36+IpagwRaWK/2E0QvUSWsKXKp/FboXvz0rC4uo
Z9a+ags2ZHcgb+1AygPLg/DHFAX9WZ4oWDsgDAMu5MyUlhEeMvnkWvtcF1kmxDshHcI/DWAGwpbU
A3HMAeMD3jPWKFGCpNYpxKt/wEf3rjsVBjrrGl0SPoc9pigmmoBiCwttyrxbmRmzhpHqljHeFg96
oo/B1iBY6R7g68gIdWxpE++6AFTDUh2wVrDEYBMp4wcQIn4hi/eOaPoJVFh4sCQb4HV55nqsVZz2
VCQuG1Jzudan3nvgl35rGaZ5fKsi94F49GvJw30bCwOuJkUQfriioLotXlNtpEEUk3mzq3GzRafc
4Bbe+MqWlaCduKbHl3Ey0bv6uKuE9jAJ4qU0VbHKciYFxOWqdWl1sWKkbJjLeCtuDn0Hgiy6+TTI
O//+6Bf1/5F0XkuqYlEYfiKqlCi3JMWctb2htFtRkJx5+vk4UzVz5kwHRcLea/3rD8+CIX/IZusk
vtng9wJ673D3Me1kqr4MIe8dxm/DQx1Ky8/w4aqivMMhuLXehdXA7vGMVjS4ml8ssq792EJb7Y4d
qpTcBQ4Pjm9uzJe+8SKbQy6HRcINlv/HcZDvoTj6RXMIMkCeC3HPjvYfQkEam+TGbAEty+SOYz20
qD/J3fWt0kqLWUSMDCwpmggiUGEmEnKZmDoilcBpF0gq1hiyLxuzomhOHoxDfv27quJcVPJonas7
u9eruct35/3DvEr4HXJ+EKKr50Hlks7yaBgh5S+fgasxYC2ItFk1qIJkqDaHYwbkqbEbMFL56fCR
Ja4B4f2h2eNWPjx+UGef1Sk75cCccwnP1XpRPf0dzW5NEjg5Jg3DUqIKmCYjSi2NN6oGF3O+m98a
ykV8kqoimwWi+e+cwxv7Ux51CVNJ2NdzNqgxoShUR+Vch+TjZibCRiwy8e7rzO9zQvJObX2Hk048
R1DMiHmgkOyyIRyAeSNnk5dK7nxZCJYjhpxte6jhU93ZP0gQ4NnqLL/Y0JOD9BLkFlDPksLYMAX8
glciEfspK9iB0YsVAqIhdgYS5G+rAlTd+Zf/45K/dn/mxG6BNDIE1kOEBsOQ5ZfdNBrCgJCjv6KX
cCBW+tisu5MK2H6vNyNGJnD7sYqAsdn+NARKEAPTWuk2/RvXJpL/FwsEg2eRe4L7C6gGY/SCueaH
1WqwvC9144s7DNeaj5o5tPBDDMJoLh28E82IltsRo1FJN8jre+TbsjYBzGrIrIiSKf+u2OvDSU1e
3kncZwvoNjHSwH6TX0nrFTYU4WiOi1c1xwaLnZpRLPpQgOs+4A6ul5x0zbcx4NcY3JsA7C8IYnI9
8JPYQWmcyCHBdVsx0KvPoocPt2gtk7BoaUZrJfMRPPzRbnSjeeBbaG9TM65MTnM3p8lCy55ZEC9o
gQpizJFRMsR7hBIs16n/mLRG+8PwhiZ+DSlA+oOzBbWCGRMsh9Eef6Ept0G6ZGa381/NG3VKtxMO
BDc55J9KirnwL+OffhtdaoZcJWGPPcIVqJHsDS5dGqv8L8ZjlCIkO1okBlBChbB3uen8dbBMeT7f
U1oiCYW6vyYghCpp91hx8NeBpl5vO5ubMkLXgzDCpaQyQqMxWVFXnVnZpcWqA0+CTKoL0IsFhwn2
TEdMH5siQL0NZmUHrrpih7VYAoIjz+c1/5WOrG9mu7xyjq+jGy8JF4nd1v6sCXGa1ajzB6YJTGAT
Igglx1XeybdxOeBmdLRwSgLrG1j6MXxUqQ1r+H3CLGNFDfzSsERDJmO/mVA1cFBRoD9wXSLD+M12
IlhvpBGAzRCdD74ZHe8RjpCz2aIkOA8zoLnJWmasAeGnPvpdSCMOBYIzMVTDTkneMyqrczAW+tpm
ZyDPrQySg3+oWBzDfNkaEBgzZIwITsoU9UgGLYdSC4cGbjhhk0YI5ZAvWZJ1/Zp8dmAzJnKIsIzh
NC6qPXcGd9Ufsh5zQUiouWrM29hiOzMqY3VbxeZVx9rxcfXAmj4X+tXoggho+carUNm+aBOGwK0X
6XyED0ccH2Peob99hhb+AubYng+CoZe1claK8UfbxTrbXXKEl6NlZM2ut9VsZsoOLO+DaKx7kGmT
1cAlY5CV1fpjV1y9iBgUzWsJ4de3/t67mf7HfT1nU77eirXi3HTj6LiwQQ2LyA3yavhpwHeyckoX
s4UlOh6GTBzeqmDFG/6PE2JAp3LwpXA046yTvUrRb0Z4NExew01HC+Yqm9KhNoY+SXIUM58FpHY6
nGp+FpYohUlu+5qVsRON144NmoFqwZ2uoqBPECGDBDi1Y70SjLJJYDwHpAY389L6w+oJcvFicc1d
8BMo8DMqhOGbvJrEUazgWjmfPTxyLM9dVC2mc22IsS4t59Ybzi11byKXVJ1XLE9Eb1C6GLqB2bAt
YnuR3HO34TBg/rxq5+xhXDDB4+JzHm+K+W5kzM4kvcGE3012EADYKmlbLNoR3h5LOeiOAdzgoTxH
Up7NGFFxV1AymzMewjO88MHMDY8dLEcwEuFoh9juYb+FGr9S8E59Qx32TDTbA5m6XtNVunj3mIPn
Bquu+ToXNhr4XWrNiOI0fRyXuJSaVcw9jK/uE2M+W0hs4UPSduQccGq2Dj/Qno3dgstgWaQAU9fP
dhj286mQYR48AoKyaTE9cg8EeIY+qLh3OmdtyOBV7Mg8ZuRMpS5rOD5UXwd/LJbuym751CllKTUS
Ocl2uOhdcAEileGCQUh2z95Uc74W/7cqj2NMvTDUWmfGhmRgiOXsED2DYSxHWf1TsugaON31T4Tz
lmD8qev+J3kkj7FgMJWDH66jmwNjLx7wwvGTg0qrEuJpNoQHMTDnX2TzJ4y+jBepyicek/ndxtjb
wHHRcF1cypf3Q4AnZW42M9Qw1pxu7KxOh3tZ554nOurrOlTf8Cb5lHiArf7+mM9Xl+HC4NtRLchD
H5kEoDtjfFHk+Yqb/kudi2+nNZjNeOauoWCQfiuYjDof95zCBxq74UX4g8P/PikBVQwJsQ6LGpZZ
zKSIGWWVQeB/wxxsoRAVRb2zoz2R2UeJax05g7Ppi+aQlTlfj6yDb9EsEHEaG/MDkttZbqarAxwj
e8cWZQ/u9cbhNS/RKNwPs7/AnL12GrdXZly76Q4yH8a9c5Zpf+9NO5LXl0xymYyxhlhXmooh/7ni
8Vb3rMXzHSOTQWRa2Lc9jxHZ4MMmVLFR4ZxSm+JNW8bmPDawaJjYPF+UB6xtJklZ3P/9JlLYIatF
01uDP0kuGzEDUzccLfPakjgDvwJEa7fYMnd4L1TKp+XIMyZoBmI7GLvgZYQYf/5kYDcSYOgoz8U2
YV9HM3Vpn5JifbMlFErOmA9UxHFv833LNGpkl7k5PkNw7ZiIL1kKvQiDs+Twnb5POSHMg/dF/ZtE
doEW7ZVeVZ7eDipksMaS/KuvycAAv2kxKpD23IuspMibLsIxWoQy7LA/rSbB3CxxQhCcsDNE1foE
g4qF3f+dOCGkLc3OIftKrkrHj3begzm7yUdUN7MaoyDfrkbTXF9VsJ+11IjGu7S5lLSbnNVkl4Gn
QWWkoBpPe3lPvS2P519mb79ZY6mIlJmlQQNgg8jcIpq2lD/6SkUM/zZD/VB361E0bTCIyGcJhryb
Ipyr7U2Gxd+tGWpD7aaZQppRsnV08Invw7pG4YpKAPC0ZYXhXG9Fz64LOyPTC+B3n0W2hqx1NA01
q9bvOrAxZi7JlnpWDecQ+2R/VWIcS8IYDhzLj3D5JM+E8DdKkOzYlBBvN2I4H2uPyXhXjadpeEvf
lhpNheDWRS9Php0Mxg1rkyZavRZEUHb2JF6giwmkF3rjcORm38NotIK5og3tiC/NWwyIVXvSE5pI
ebkT+6mWzSuWK2wKniHxvURlNjNN2YjNSlemerCR6m3YmuPaiaD51w7YaYAMEsVkPgXTHMPrFgnd
gButK5sxHjcjkG+rnsyrnQd1iXQJWuRwoX9+vt4xknxTku+Nao7CdZGYKbNabV4p1lErTJ2qM51/
8ykyyya9JzTq5ChCOsBmD56Fui0Vss1sRYWGfsj9ZZzOPi16C3PUQhGfDXRw7E+hfH9mema3BBmA
i2vbUoRqYkgPH8snDI+I7qysVDRLmNqB0xPnliKNIYQFoN6OG0etN/V3M4EcACvdt2rP+RDs0U/r
g1ZeqJ/T1OXslXiR0b7kdgygA0KDhhvTeG2uig5v/FWnRDJBj/+uWwxtsCtSTSmzOdT84KHgUkO7
VdxxcSm0bZTuO4Xrs41aN1EvnEGJfRy85rsVhTNk6DFr+Y8YWoQ7CaZWLtrQLNVN15pvz+n0pcLr
8nalib4phIvIo54tJ9/fNw5UvPEEPvjCb1dchUZfRu2Kt/livviZy5j3vg9B99TVFcc8FpEmRjsd
WzasvUZW0brIW/iQsWDF0ZGhfUgxl801wWw40nYmyobHxYHn8RSwmgmtkYwaZi4R8cARAvj5Jif7
XTI1f0pcA+xOATYrSyjMCNe71Bk9AyL28Eb6zLmCIasb14YJgxw/8HAInn60Vrl8EogEZMmKf5Vq
8YYm0/18Powu4J9jTEZ1lOl2vkmBFCGWtm4xgsJGE+rEuR1wAZXZRF92LcDYWRPtD7MTyR6dRN9U
n1HmjONVr634yB/VCjVuJaMl/Uo2Pswh9tDlhmYaVVJgCLVRYvNzl8hL9Qeli4K62HsRCldilkkm
/MTmvAZXISIuyFbbWfAboUtVjHoDcBIa3Q1GrNiaZfdok4unnfFKVw8aVY/sVFhwd6ZQW5B/SGTT
r+3bzthkcSX7oBgY58YbSs9e6m00DGMGBjyn+N76Zo2u+NBS61M9IdTdU/p5e+FnguI4cOCsSdwl
4EAYOGD78rHyHV8oUsOXDEUdpAqZWYurhib+b9wOzLpCNqOfkWqP76PleNWf8Wn6p3FgN2l1M2Le
3wMGFn+1aijnehf51v0CUYpIOsLsZh1vaOXHyYt72Ap+ys37lziO5oZEmm+epEcyh6O1z0WAaSAb
1qv5FSaxrXBbGN+z/JsRd3qM90grOsnOCZC++aHDnsdOVVS2RFdB8bxKMQ3G0uqpwBbc1DgG5DuB
x3WHbnQ4KYP2t97V3M3Mdt5LjQ1UtbrSBAMNQJxIN0cuBxVQsksu66TZ6qnTUDdgdKRYOfljv/xf
gl0CZPxTyA8yyaKWROny277d6sDvBioZ8gPfLuENdxk0so8TAtdWlvfg1+rM8RZvDaNbZg7CS4ef
uQ+G2Jbit07NPDLgwCbqrCPCDfJJZiZQhhVHemkv9Az+DxqHXFjn0hzVxcczSJhCGKuTFtUsGMp8
sdteKqrVRlP0Khk+cOPpcPqAPFGyInpmhoC6JzZJyEC6xo35sarMGsH8RM9fYAYwwb8bF0ncACGI
MTHd9R1YBUw9q9bMXnRV1Q1AX3hx3RgHh1RZ+PEmTc4T9E1kquSOX9glJjwI9W6MNw/oYZyeKDZ1
E9wLgCvs2QbIAbQPrsJBBaaPr8zAyIIhv6a31c4J7u1cP002hGdAqVh7VyK3IAfrO06G736NHyhj
dp6Zw6dHMzzIVhmGgC8q2O5kJqgfCbyj8+39B/pNoi0EJYAHvGPc7HHWUdEAUMlmvgzPk9XIfAS4
+PNxu99k6W1akEHcCiyM7K9kBr3ecHeQxKDS3iNJmfDbCio9i/0sJ3UcMJ2RMaJrcSD6oVSObKEz
R/wUWZbs5gcBz1iJJ8PkTArNhtEjyoGoGbh+GuffT0/jcv1lZ6OjlGZozSd4VfV7VUGrZYfNjHwt
dNynPDCpTZh8ppcOYji+4VYOxg9LkkiD0RRpkFpR3cwA9TkjemNR5ynMTjAfoPJD4cThxlN9RyiZ
eFWvSGw+3SLCfia3xp0xwgOLeEEdibMlMlija0NJIiBvMLhRONSKLm9G57KEr8+l60wJo0rShxZE
TT28H7imFHQ/CMgf3DjQl3CBDc1nb9RH+Y673waPEJzPEqdlxwdAiI0vrBSnnHDqDGH9pZQl8YhK
t7ci2ejC9YfFUlhwNhiRanvQRkKgPVMW3BhN1hit4rIcm6XsRjiIh2uBxL2BQt8iaJ7YcDplMmmT
KXnzkmLDEmHUII5WnX5QFcPf69eMeRvkAOUXt1L6eRhuMKRgMfR20DsTzhQTMbRVqvHGd+Q7I5hW
HO7V9x84/wfvhpErA6fhUyexg61lrOnCCxNuxvwqOtiSQPnRltuwpmuIrLqYacQ58D1IrupeffkT
K8MdliZapqTh7p1+MJtgwaynpENyF4sMadF5zzyGr51DWTbpZ2r8pMhLxbOkuR/YCynY0G3DCZ4d
CbGEMLDD5PWIiJDImt14S/+EV82YiCHcDVwG5ZAyxmtxo0xPuC9KxllddXuz4aaCI8R6g3Xr2Eac
FFdWHdohIly0C1RpLdUutFLcw3D36B5MCKdj6P4dTqM6syPSegHYz8rykzl+YGpSbgh4XuENcWYe
xTNJAcmqxgD2rH4MaHLeRtt9CIUZQuTzrdqbXCBOqghlxt8Bh5or5QqrQt+EL+1rasTG5m7Xz/Ry
CoDonUAhTExn4qfKl6sp0yykxPbdt4D758ilLIUJ8sRsO8S4s0lwEQRHVa4jVn/kl2F3k4irxg6u
vXzJZSkpFCojRI4K8xG4s8TzAMV/5xT9LM9dwbfoEHJxKfYwY8tpG2909KTenCo/HVs0CG9gaFB8
PmDgFvpabxYVPyoMwKn+W8QsBM4ElWcJ0gX+MlrFS6A2TKj9rUZcUOFUwlz80vnMxQH/dZRpRJyL
/xff0SwkS6yO7yljB+wMkBdO8SaiR+akKyTXYTPx2b+F1RdOfTl5XGV1MZ64AiaMmGqe1ZeQrwQM
CKEqEkb/MYHd/WQ6DNFg5wPLMKGJymWIg22LGwSeDgdmfOTJdxwfDlmS0WM8/duW5oQwKmlA2+EX
UVFpbxu2idxvPkTBTZBzOginQMbDuc7po6NSr5lgMzVOxuhT7IE5jVeQjx/NVOztCUsyfDmmucCP
lBSIVvlKttbJM7qLhbHp7jyrCAzqFhLKhFrIoGaDeF3VlncOfn2g1trKWnvM9aCj/bqKN+UvquQk
I8grhlbPZYYhFVRr3YyxHq9NX7dSrC4+JgNmzTOS1Cxa2+E1+AkVjRFyFfxN+6OAxaBu9R9rXCAa
sDrdFrARoGZiYAQEg7QLTwpGb76psZk8C9zW9aE9kH2TApH6kqpfEsyOk/RVefNi6nWQGCxqaOpB
kfBuBAsV004znsypxbPvggq4bBwGinm8SvE92qWTeT7+pdWixC12zen925Ak35pBbmfqQfeX1Luj
4Q3ey6y2+tT9SqxyJj8h9vMWIFOypUG4SD3K/M5l1pXi8dHaPaQiDjC3x6mbMErgeJ4TIMdb/adf
/AWvmLHf1RaXoBbNHBbSoABxYjz20FAAGWN2Ra74fTidAV2E9cbywT+PGKHJJj+r3t/VrKZ9n7fE
ZPAlHntxKxVTTmpQ2Uo5wwFGJ3GD4lVzKt9Rz+lPXOG1Y7VHkWe+2Csjq+upu0x+oGj2/EyMLE21
y4JuYCdH88J3FNzqh60YzgZNNIC7Uhx13Q1+8gLG24oZOG4XJeMkF5mwhIHpluRjL6WxjLhvln2E
xNgJ8AOqpyGB27pZeuxv6/y75AXK4liBalM6EHSDOLiwWJ+re+0vgmwToCixRyzZqNDGM7E3FUT6
tfktECGZzKWjiNzkL8Z4zIU/tqK7Mjl33jTAC1reMVzTSRl8g4firssEcWJttMIdZdxJ+0qcCm+r
6u1QdVryXo/K4jMvL1QI3ns7IQUDY65i/dWtODiMO5e9vtBOE6bYRT57M3nOBjqxrm/71Cyx0M2N
S6LNWtIdkGeCPWyq30nJDbr2cFrAJ0pzvfGy/7gjiuZ4rYeGjoEeybWf2Wds9R1LqjFN+J6yyygC
vlbkEer1vlTNdFKbnbjGtOiLQExeJSUJbT1h6UxlYjNi8KA5726v5WYN26wxs8bUczND/9Jdh8Q8
3HSQTSDjYJQUsC8jLD/CcvqODKk+98CpiGX49bfTaaSynvj6W517f/wX4WUydvh+Ekxj6GCsNskS
rTAl22BCYQ4mKOmSCfcgxGAvw5+zx9GdZ+LQXEXgJhguKyTCXYiK1nxjAvYnEhsHW00xdUw5cU6v
Z99s+m3+JKw65KmHO/7YfivTAufM5o9iQ8YRmcOCbZ4aIXMzb88n7EorIoK9diljPsGi+GwL6K+U
tKWFZK4rNpW3R4ou5OjSVMaOkGVCRPRWg7KLQiY2J38BfUjkvfxgywuP298ci/femmi2kMwhezXx
/gOZN6tXHJgsUOZTo95yacY/pTTDM0hL5pwSkSe03BbojvpHE1hqbCrIrfDeC9aiBlaDbLrkOdw2
tc3v8EIJ9ZiENb+29ggjxY2CnBRulq+BOXlM4HuCEfH3oO/3ITmce7zkSKVsjWfsYNW0iC8jV5o2
VudiuI3QYwHJyIwf/jQ4K4goh8gEYVcQk0B2E9nG5C45Pl78ncXsxECe/L3Jy8EKtsWvIQb9Jrch
zxC0kTc2lNe4DLA90RMHrgJiFlwwf2jG1tfb+rI9GS+9ZKWS/dOuJVoVyRijQfNmvW6NcECmoxlO
1JSnJ4F+X2wa3NHgCUqHzJ8l2rLVhnOFzIbAOXNIQMCC6Z8qUsH9kfq6qVwR89wG1xppN/lVN8qK
KKkltTcfiwDmTUGsNCGZNSzfHkOKVY3BkWypZDeGbIOrfsrl6nfVT3bVNNp4wFMzOHPc4lG2ul+C
pjDRoKCuZ/59YIItB9YL1I0RPty4bhwmPkYadnalFJpB3vAJ4oY8R3HJKZ6VRF9wm7RzbVdVrEQr
iYDLj1G/lMYqahRKQ3XVkKMK3auA1UdTnLezQcSIdvcRt/MClk3l8BIDZ3o8CA0A4t6p2z1pvWF4
/qiEluM19MHVPiHfKFrpECsmRs2f3VKL3Tid95dsCjBGEQgZBEoACiYPhsuP+hOgqgKR5bkAhCkM
ad0GJmP3PrVrZsPBtH98mWDZxciGxgZ4pbOfsL1Klxqq+Kx+gN0tleuOhQH3jssL54IsNmjRGwTm
9NaVNQFrhgC3wCJJH2ZZAOwq2vcfuCiK4MJMrTQjHjt4shWeiQVI3xg7lYZpBJfIjUFvsKZCnaDT
vIzmxT0shhW8WrPbb0ilXLxhArQGkRGFFZoRCUQS47kWg0tlgaWrm72wcf5B2O9jMBszdPq61Clw
Xngs15Qjk9RRaQjDxsZoLj1AASkqq79MBMOhp7Pk+ecszHiBnzCZeRr2CYO305cxFqEedwBAUGdH
ZvAE7rNn5sL+f1FAtBbhAS/mOwq+eBaqs8GGVbRqUOlBjI9lwxFSLgW8oi5jurOZNGiFh7F/7YSX
ukFij/DRQEmBJwHjyuoOp4lpmrZFcjoo6P4g/gZmIBvJQ4ImxJn3Mb1TGL7aIpF9mLXfigMOVcsR
Axk3WlOoey8CDXafm66hKWeRhFTCChljJF+ikd8TBx3P3jCX+4coXfh7FCx0yY3HJstYRlZiuJPg
kvlzlVg33AWVaSfMMGSTuGdZe3PxXsZuAmluJY4Xk5YM8G3zfbTVlr+PkrsknhR5Mwm2Or5jk10v
3aPKEuGAoJjxgnUs47Bm1aMHISy0KzpCaXn9wTkKyS1yXG2ZyAiqg19BvCtjW9d2bXOWhdlnspSq
bd/vlWwaAlHCUyLvId6/keHV3W9aO1htSsWikTFuhUBMU1wBsFX1j1ivRvUK1R19ei27n2ojsSZ6
cFpVRrjEKSLJVNatfoxgTUWgh4G6SmEHl/hiBKN9j7M6FNxxdPUwKiwwql1ghJKoW/Dzntv+LZ1U
jtjnXulx/gWy5rvPDE/e9xx3OH7jjRQ+WFTy4ZtgQH3GSPAjG7qNVYghzioM6ye2/Jhcwmu6FzGY
UlajbR8NK+I/YnPDs7rX9+8N+wSbSscFh//LBiFgezdwrQdwiGwQysllRZDNtPkBDaiTORJxr9Ec
HxNCTMK6OfYqKtFJQASyN5M6FNEzEQsMFDodKzPwoj356/9thry7iFoGJiyVhNPlJkMcDHOiC6oj
KIZiZ4HSVi43/zeYluxYtc1TPMqmtKdjiOAybipmYF6JwDgoyzd1JbxZGOid8bm3yKfZrVjdBafo
wEDtfOiW4Hm0W4l5oyBbEfkIoMvVQoM/KsNlHTzJGHASShAsJQa3twIWByv6H6SKfpMxor7l+Ohq
29El2zASexNvAFCE0StnnlP9GOHBgdukj/GXsonxGVOmreymGZMFxcqSfUXWePhbpILRcU80tPd5
zsKoTeDLvZ/tdxem947VPll9vZ+xdM8ALfPB/yadhwraWecTWlkzMit6Ng1KUTl4z61jMPaKr686
3riDvBQTWYMhSqvDnigXdfNMWH9668sTHXL7RNWmzi9egGvcMNRjlBFAhvziqOgBldNDAr5V22gl
CntVOrDej/MDVgyysIdXl3dLMWDZjCmhoC7gYfCjNruyWvOnVlLE80x0y0+4GKu3kKoubhnYcfdG
K6YyHwxT4jw3+KXP6CoqY0NTefqpzPtrqG7lhjWMuyzY8vD4jZsGGx/zhPyiKauc2Cf50kURji/L
VMIHv1618N152KPRVfWfXrBFp/tWNoyE8mr96abw/kGL84OME2Iyq9m3Rg/fy8DUtj7nsbj1wqIW
FjxuvAKTLFXmkrZnv6W5c+pqzRM3nK4SSn4CrcnmGeahVJrnG7goKZiznn07atDzQCcuJssmO2kM
ApTw2MgNjljNcCmiVRguwnZXQVQLBPgQocXFYm/oF424yKOVIDROIN9770dlitorLM7SaeSdVcJ1
P8zEWTjwOkvC35TLV7NWfNtzzLIRaLTy0imLHjF/05Gep/3vB4a93+7q6MpigJ2GPhhxbCclA4Nl
4j/f1brkWpJ8SQkrHST40vntHR5Zt7x2WgivkBWUqlmaZXguskwGnGFFw+AF+0VSgvChCH69eN8J
lKw9BQiMkUC2lPoV5xcum5YfEtGpmQNXm097TDC9OE/ar9XnoAfYvIw4I1XKIxz+ThipxPk0aflM
oIZM8OQQckA+nWAvAfjBzdWcvQRBiM3PMCNiNKYwqMCSAd4Ugz/txnn8Eq0GVBUNZUwBS4gWghHC
qcKUc8IGvNIhNQxZLVQXbOpBfK0nrLC8Ibf/FA+zh/KQHtmT1RTHlL7eMmfKVlSVeOiuiP8OHD4/
hHksQ+AaJ7RKiyScNhkQ/wvTkO+GlViaFawd4bRlJEnk8/OYMOt5T+bFql2wG+Ly/CxEaIyMDfbS
DCUpHfYp3cjPmulgbCjshqTGQ1FAiEQZlbBu8ggNfsps+egVGBCcUZIKU+If7MHpIRlU1zCvnZOH
gVyITXPmZHDTcTSBjO1bQ7IE3JchudIKAFflg/pGJIo+ldg4fuprI3GBzoLlFAaf2Bm8b/CxqkGI
4agHQDjypwQSHpj9L2XN/MJ7gKHhO/cJxf1nVeFkRpDcQdnhgnNjYm1LeF5aLdvHEf83k8kCdLAM
EH30M4bB9Efcs1lZDKWg6CSb/FbfKEQVxivgysSWSc54VR2yscHQJYPAU1vN4QsPblfBwTiF1rrk
4GOjhaHjLaRnRQrVWd4JcJEgEFsz5scLIFtTP8AVfkHcDf4AeN9/cmQVd+lavHLJtMBILRVGVm6i
aV/JQ+F8wz8KT1RCDQvjBKpf30PPyIDJTXLKoal4txHJM1ADcHaaYjFCkGlEMIJ3gSBjPMcGxkb2
G5wdFUtCWGpurwNbOzeb0VJeiosYXlB6jdlDTrrqZm9TXYW5o0G6ggR3Um3lb4SUigJr4Kh1e8KX
Npk92rcN1MnhMIlaJlZZwrMboJu2sSZ0hjQjV78HL57MbALwyuxDHAxe0EBhNtBs6YEYAJzL8+cP
5zZwKoCbi/gYjYwAnH2d2O0vGvy1SALL+wQHCkIV5cYWhhgUJsmlB4d5BJpPQ4pAvzBVqsGnHLua
bOENmskzopEJP5XJbKGOXi5xwSVCM2+NTjBTQmFCC1MMqvT+aYEXC77bwQB9s3G5mnJpRvuuNCT5
4nFsAeqzwnb0fXQaP8Dsn++rCpIDfHpmLvZ+fhz4Lt8FSI6D7SwjuLlOcfqgCfCgtlFhBA7rskog
mujw8j2LFtUNqvDUCVCK9dMQxI38knzKth6lM8LPysqqiI0icWkCMghvjhk+wadMkYmown2T9gqi
nY94e/XZSaQzCiRMMCBI+hmsjDEWOTtUpuKtwFWVu6izctYPmIcYtLADJQ3ej/jlmpl3ZM4agrFx
8ktgUVgVy0o0RyggWzBll0JOQ+x1ErElo7Jg4EpygWyMUhTSDrNwWL2A8QtVQ2VHAcMCRwVkCfA5
T3hkadYO1yEsM6L5eIG43UG6Tzm4mdjVgzYiD6fxLafnOHUP9owRK5JgcAMj3htidGk6lumxPnrn
hKzkJwHD12liAvcRYr4ZSA+z3oIHAtF4XpCjFZ5vDJRvH3uQGcHlpEHEeDa18tBKBMqNtYZXG7QB
knB6+oWZgoxdZ8BZrrD9fehUY0jIFgzxd4IjHCFbvm+ckvLm/yaeW956WJDg4y4pVzXxALTDyPiC
4sCWRYleFwuKf+oH4KGUVb1YyDjHUIRQPWLeyp+fAcPwAyAgDfUe949PYuZAOfefJDmz3sMvew+1
zLDXinYZAvZC+q928Sa6DYnx3bqKrcl5dMa29YU3K1YGdEkYqBC6gicKtBssYsstsV8XbLMfFXQ2
bEf1PaI9yGoNDkj8d0TmPCaoQ1CzgqU3TAC8p3clTwTvvVEEdH0hM8T9ZEvINNOc9VDuDR6XH3+w
o8pW383oKZ5ShmqFkZieqzEIpngW1tlTFB12sZSxvshldGRXwjlksixxqrF1Jv9w1+CvywYsl+xZ
exZvxEwdyDecBT/yYGRCWzoBzy8d6ae4jP/w4Rk4bmhx1r45q6+fdYPhzrTYaRfkmofohDcWGFKD
rEizfczpYuurGfhaHyn/5T8OXadfmBJbYc8D1cRoEOYsOLcIPm73REPCsWCvPqmYitRWu57MOpRd
C3af9eTakvsHu5tQluOY4JNjs+lX6W18oot/kHJLxl5AeBOPKoRkKPIJ48yDyBmaMCidtZwtUADh
WJMMR6377+b28bIOrXL17zGHtcA8f7xi66AcSvfhe6qlawad7esb4venSiAHZo6PyUNBvbSndwlX
2VNYAwrFDwmYACwBuelh/KDsxddink3hFhNGQap2jtGeTXNRVEvwF/3qE8wR0ZsNU8GGIQvA3FDk
ViclMihGWNZkF1oSHRjFSvVsTrrjLwaFGOODjExUavMF2/VKPumLbA3Ypl+HF9uD6E4nkCRbzNCK
G7Qnk7rL1X987qfQZhHkMK2MXmpwTgsYnCVDeUPBxLRtndGojZ2WfcWQucnWXEbsLHpSPrlopwEb
HFSfgOGgiPbk572JPw4iWI6Y3ZMfHCz6TB4c/mxO8lNaMjEtoadkFJdGfGRXZd40HP+HFSXEtlEF
E91QcqWQqHjeWOtaIwNpoiB+UiMV7E8Tu1m1mQ27yEsdRg/qnQK52gW/0JrQSI2hlzP1xyhSNrXw
VDArVhGpgJpPVUi4gOVoWubKBvfWyTTY4vw14zQLawUxAB3gAN9xJAAswr69qGiB2OuclERGcFXQ
TcwfqAargWqER7vAfsYOwlz5wyCEOTksL74AQ61ZfaFFL4u9RwEQ/4gI6Goz+OnwiYxt6vZkX0ys
9I/RAXMlvivVZok/4sGjaqNdOoLqZ3uEhAJKzA+mIwn7bLujpquesM60R3LTubku8EfA1soDFXi4
RqjLklvs0g08reCaEt7RHjEveQZjQ8LTv695G+Soq9Hrc8+X0D23cK/PCEStz7wgOpDwULs+Jut4
GS/x2IceLoOLvpIZAUz9doQbARwYpwCiUxmGKpv6F9khBs7wQ67lVV55dwpApsSDJzXBSJ8zQi88
gNN8Nv6PpDPbVRXbwvATmaCo6C19D2KDeGPUpYIiINg/fX1zV1I5qTq1ay2F2Yzxj785jNbt4kHC
NmKNzfkEJZJVgUHpJxLZpQSd454aXPR8Ds5EaSef8P7RFJsKW3h5UGyJWoZW2sRkFKovhpgJ5zJI
pjE1hnFtQZFZQdWFrfRxP+7YHwKcMl9afJlOg4nCVsH9+rIHtjc5nzySSaxvzNGk4rBqXDbQvy2c
+Fq1WOA6txUVkFBwPySRozCpzFF4DiZjn7ED+6BJcZMBmEKtzFIvZt2mjHKd/+/lnbkGWFDmIJsC
bL/DK/AYD/eV0gtwArBdBDyypIc4L6fGK+2s50Zavmj25RT6siE5fFIeN9/kCkYqxrQ41syJUljC
psH5xOklIOxFAJz88B57JWltSnFCbvF6Qd/O7EwHa/ZgMXAfcEtAikWVVbj7l/mblwgChhqTDX3w
N86UhBEVDhJTt2F/D7ImBdD69lSQtkG29b890PhzsLWfa7LikidKadwIIGa/UiJUTATpPuOTQTz5
IxgM+h/eOL1EDADiyiYpJrxZBPYanB1ygs8hNwigGzUcWgF8t0VFYMH0R4f3o+pQTIVAuY/9VsQt
VARyIgeVJ8nqpdaRhuFEQ6oa4g5uGgKhJ+oXkxmhVSSzjbPGqahbt/NdQXgMiZTqb5Xjh8EJoErr
kcuLDb66yCcLa5+RlnqFgAwZKDyw218a+Qizu184kItx9mFAwSgCyzeV1C2ds4sJRe1z5CtUzqRt
hJWNzSwwHoSgMgR1oNogGg44TDrIDCToqkazy+m+hjDFQhK/rkBEQClMcYkfkN2l5LnzmVG+MDw3
+HHmaDY+3IhonvgAYT+XbpJAcDxTTTj2CyDlToRuzpRoRcgOuQd5D5qhOsKIfTITSPlvPlr8s78Q
zRkmDT6Sc674hJPAfB96H1W26KqDgjo9Nwb0UTWTfvWHq9CXFGg+uvbGgJASHIL69yD+cA6FLzeI
Op/4nQ6YSK8yYMxC/+VTjDjl6tqic8bekbU1cF7uz+ppnZbg7B83OyoIEmmy27pwGI6tPismr+DD
OVI2bl4Hn12L0YSNPbF93zdWRVvXGl8zF5F05LjQ/oSk7WFrMlH/Z4UJSjyOQc5tMdBJWLAMwAGr
r/WPNKYoIQNGBPN8Ve5+bp6eg1HSEB6kMHyZHq8mQb38NvREEVubg50mVUqmfj/+F6yn8VwIQ7rs
JwXHAznZ4oUJAhzc/npOYKFK8bAHlAfnzl0fTTeLOWTExwyG5zFErjTVe6QnnM02ALqOetZ13jd4
oEQsUxv7T7sKeHoxQTfWwyV2g7YVP1eC/Z4s62kCNwf2mtiBP4L/8M/TBw61A60wnDTMGE2NRJ3e
pgyf3CHkfJdau0bqzfe42FUytT7agU1sKMhF2SStTadgozTVkfJGNGg9EeHIEr/sc8jS2lfkcbxQ
fqv5TOEbGZkUjfkvZOuM4DFqwinxCLTzWrmaLnm/77gxGkhJ5FhfvFu0y57r7UubLm9+HhYorqMi
voSsczg52win5HN8c14EeKIqJTf2ox6mARE+WnwO+kk/ZPsQiq0E0l/HBh6oBGu6kqq4vxWwMaFO
TfiAJrZm8fZd+YTDEGa9tJ692ciV9LczPkAPj7de35is+xPtBhlj9nHfsTiRY1kMC0Bm7T1lRPjT
cW8mtoq5rckICdsroDNOTDoOn7ql9W5+y8G6eIRjNP2M9sKOaD2myY7kTw49DowHwX+coSlDR2Yu
Tr77GMBK8IxtdlFyjWif8OX95uo9y72hfyV7xoe/90bm+sF/Upc4e3YZ7L0Rw3MmAkNjOKexl7lE
UJSWWpkOosqTQzmECzGDv+hufTxQNy93aw+dkVE44rjJT/yZGfP1PG28sVPZnKtLrJ+i0Sy3LzYD
i3TKxOcXPxgX4QbzIXx8ADPKb1csmxbDaaNMt38Pu9xTzDU2Q3cuanTtFlqC+Mzq2R6G6/PiTUQv
x/cQL1AsNGgL0lwsziHmXVS1zA6pwfjHeOgsOnrsHAR06Hzjb5y5RHLr5LZP2GMwpf7xNVtDiiGn
mSkArYF4yRj7DVnbuBYFdA5wMxmOhxyXKpnqLP8+H6NzoNuatNUadFP76n74ng32HQz1/UlEXBQh
dAYkKkTt0CbdKcf8nNNNh/1hIMepcScD9MI4njsCpIk3tlVhcpEnZpXaTnab1U/rJ+Lqj18231oc
eRwkTA/dSnwGCe0qPh8F4kO44gBcjSUy2Dg3YIBClSr+Op/FmSOPDB40L7p0mFJymp/TozoqI9S0
8RXfEIqsgn5q4ivJ9o8yQUnuVhv1iAni0syxXTsbdKTiyf+Qfw0Y9UEuMUgAJ8casIs5/ijBes0g
ro5PiFIOd4hSW6bTHYfk3wWxC+gOOjHGM1rakkeDNQkoifB0x36XjzpEaNo5DfRcbjOcA1QRPPrW
pc749S2Fsp9qjAAIJrk9I1ROEOZwpsf7FRL2m6BJFseVIISgf9Nhw54pDVoMEDwMb6qrXYB/Nghb
Km8EpgPh9MwEp1c4T5J2bsZZ9ntgnB/RznJyfJhg9NUJ8aRnmPvWowpLKfsQnIMMB70kJ8LLxm8H
zf7Q7dQuuM4+f4VxxO6Hk2+qUf7QpRfLn3dfvvb8Ygz8WIVnaH0soawO7svP/s4MFfCYYkh6a+cg
zjHF5mrgRkAJC9cRcz6GHBQskIJm5xkt1NjBnF19Oz7G/qzuhuy6YtnY0hyl/y+BM0lkJpNZ4NQd
pRUm25vrBqn2CjZML/r4d7dmLsmvLHVyCWhTiLBiEwiuwla1UN+lfW/r4hkd3ROmviaLVsX6wRlj
Gi34rM49XVHQ22RJR2DJFGoCk1W4AcnwE4xFjbiOoBcq8O2xuLdYej6pnsjiFe97fIbf3c/5zH9O
LxWaVSIpkeKBFtnQJtAton5WQRzZKkzY/DEBwqx5DlwYmuw6pBPadVkse1oZfSa4fZQmbQzp71TQ
gYQlgmJeOGdMYZt4tS4YN6mDZd+sHKZMsyNe/AuK7SmZb2Dmnoj0ppcHk8YV/nizACAgQVCzwWAz
sEPUgZgY5AwdDBKZigBNt7wtgO39F1Tbpd9HKd97mtcl0hL95z8tmLS2KMY8OjGCoxH718GV5yGk
qNrtbeC0hJaxniEz8Ic69JbxYvHQhaDx4fEOMiW8GjeDG6f2yZozxcZpLwjH3Z+G46IO3Yq7sP5R
c7EnqN2oMcUEs+P+X7buNcpDxoiYDbK14gk78e3D/LI6vwnlFZTd3dmREYjfKKj6s/eTmCwJ09Ef
fkGAvclEVS0Wjy4qTX6qDX181dfAw3FA+oFc24XDfNM5PAF8cxuJ70qCSO2XzHF1Lkqzn25jUDWz
jLbOlUz3rYW2m+bn4UUdFNeCBRIObRmr0JrEuxpsnhg0TeIQOFs8DuHmHTRU9BlMEZYSFC3FeNhF
UHVa6aEOEDM1nrMAlwGKOTgp73DrIZYBjeILj5TZ2bmE1/jnxnDLfDwwydkG3WQT4cgoHJVcuGPU
Jj3tOiMfYyXr0NsN8pOnXJrMyfksVxFvpWX84r5GQVJQHTOs9YaLB4pGMRimoC5pbB7ehFL7ZUyt
fKcEmEVxaiu8OEh55GNr0zCmXuiFU42FEnc6AQxUNRUPhhBeF0iWg/o83yGUZS6Ao1RuVVrW6c8M
a0QaESciqMkBsKWixK1E2K/wpc/W26wdFAf6sW/zNCEUwbhRVGagP2oSXouuWLvTxPjNGaJSWlMn
u0scMNkx3LuLLVjVOajXLe0Pk3sN2QTxfwTBz+82EAXNR25A+cEYUIDgPT4k7zkk79lSli+3FYdE
JgfKRplVNqRbB/MSMBd4jlCUqk1JTHtnlySxYWcIom4LSfIVl6MvWZpUW4YgU5FshAd5PPbTLZU8
qcz61Uon3KHn+U3v81Kp2dU/xhUQ97GpajG0bQP0FCRlFtDpeeeHxvtxIYhRziKt7PFiRMHJNYMZ
O8Wuz75nOVIYzg9UqprIju/9gdqPjTnzRg9Krvl2fpsWi5+hyIN26jnWrOTm4qQdgsYZJ/S8XyyV
Aa68HEIQsPUe+b8oM9FSuBwXTNKEFuRhuOOE8heDV9Sim5LByNNtlxQSJtAttr4YBoinQ8YUJsjW
GG8JjOps/tWiy2hrmAVRdnky7ByMnBzq2ztnvqgmUg7+oEsL3a9SDnqRq+uBGmPcVQbUWZDIqDrJ
ktxsDUoxZleQy3TihDggqQVIv70EVOuYVNgSXCMgoRgABzkz7R1FO9Rm/bqMoT1A5P33wW7MHjLs
c2pmRXAhvKk+B0/wAALMwrJAEkxKcDKKmG0UNDOQgdgHivFvj2o9Z4pIY4IThKIrAgqBuY3MdYaO
gnw3yVBYWIRXxD8YQVG+KbF3t368ZSTmA05d6jOMfMhJJTeV6DS4PYSFISVNGGSsyGBXAII02CRh
tSzm23Ag3DkwSmdpkSzyd+eb4+wjO72/9z8jVuoMqwQsiBlmPEEOIlBXHIKJV38w87Gv0ROQKx14
nQPCumyX+ea5Hycypz6fbZuMYokfjK3FcdwYWxrZBEoF5hIEfsBFokm7RmP7ZQ1AXQamqHtwX43h
TwniUEgAFwuGfa1fghG7awKHFcMVlcYLEZGNdBC7QfgR7REq+vSh8+fb43NstUtpLx4wf2ivAGCE
NFsWDEaGjzsaT4N6QBfmRhe9sa4HHnWzuZPiOnVla3mOpplk/5aw/FbvOXNDhF3X9R0KoDYkkJl0
GIsmOd91Ths+/d+pwUGeIQkxtgE5iWTKsA5yhg8VnWh80W+K9gTMOKv+V7jznf+QJFBuKUFB7uyU
3uZN0nrxd2EUv0HIdf+DQ/eef471/DlvWProIwgAMpVM+B/1bMx3/PcOXRG/ASYXK36CL70++qMN
ZRYKTnf2GFEYYlopoS7Coe3EzE0foWYNhOPbkEy93lpaISBceY/kg0XYE5KKEMAzmFJb8puBSewy
wN2AsCviBpoND6HgjQCVkvkJ5QKuHwjt6sytz/2BKFDhwKhB22+m2wbVctLzznMxNi5MqaOwQ8yj
VYzfgUU3YsoK29t/OvUC1ZnPyaP3cUczEKtygMpHhjgwHc8+PQoplmyOnN0yyppgoDfh0B/i2Bae
bxo5XSvmvKYC45aLlMyBp0etzhnC/UtKaik8o/AEmA3te3xflOH4a759pOT3Be0os1fK2BYVAQ5g
Pw0RG4ALZfjfGZzxMceHBvwFYWNCLWQKzJFEd86InotRA4636vbF32fkl7BlYUkbLE8QgacD+xdI
pmLzvRcPptK4G3fG96kBipCiJII5yj1ezEsoTTA2KAzoMVC2fU23GWtLKj46Kkh8dTDlahLX1BQM
orGnS8RwD2MpeTTp9ACyVjC/RvzwYXK4vu/RwG6EeRvq7hUeZDaBOW+vBtWqgmnGUcB0HxILThZT
Zr3T1ZvXzAEMAdCA/udKaI64FXoOSg+/tCSv2pBYEfasr1nZgONWzhG5NSkO2DY9trIx8XCXI3h8
Uf+N18qMxt0ZhSNwP/YrtzUmWNyQd2DUKZcUujw+MN4lNtfEDvieS2RK4UL2PNgdlVN9eHGXU/xp
tEgz7hPS6mh7KkxewSM+MEe0IR57B0ykexvB0J1Jh86fIqGyqHNgvv5cyWxDAA84ThaqJOo4caXL
CaA4fMI37SCcYR+hLMRZo6ALS8FIgKdGWDXxkTnVYF/8vJfNt0j+Ab+sObyFTEUfJ7SDy7uJTcHi
sRoxjGptgEHNwLuSAc/1rtZHhM/Uo31qtjO8hm10PKsYqZg/7pDBH33pGbyEyTK3E+MylWZY+1l5
zn/Up8Ig5haXGI6iaknryUIj6iOAR+sVgIBnjWYvxgofE0C6njlCUq45AVChBaGCf62Y5WgtYMRY
xXdsntu1g0SJz/gkqrTzj9h6Hpiz2lNK/8+J/tYvrEOzEpXv2QmJZEOhSA/QR+7LrxpltLok3PH7
uA6pVOijqUpr5xpDRlnTDQWtoh+mRscIdIXxv48fuAjU5nQheJRjiZGJdw0AnAnxsLC0dyCqIs8j
dGmJICEgIpUaqZ2ljIkwq+L1VlZlXQwkqeuhD20uwzJQG020cqe4+HzPnnEzQynBbny4zymRNaJ7
ye0uhsPi39eAMFTuniB+s0h4pwgjPPQoLHixgMAnwY/g69u7kfHUuwVxsVzqVQiZdYZtuDH0YWfq
oxmQ0Tii6VuAap1oUgFD5ABCNeo4P98N1iKaHI+Kyt2lLfsPXoY38ZjpWMoXERjVHPlfjIlVSs2g
h38G723Vs+5UWJ1dYOtIMQpQ2i1KzqqhidrZW5I6haCT1ZBDFMFGE6DWwGqG1oNpJu9ia/xPzYAA
i40RwMYv5vkAUJSUP74g7FQzCesPsZIFo1wybwvO59dKXkHq8yFwAEBe9V9wNVG26N2/siihTpgA
FtKBMFPmZlUy+DTCDXO9DR7+9jTy30G3JNrdI5XIwQZmLVnKot4LvOQXryudCV6CeFufWFB923XA
BIiztrX6QYXz550BgXqPc29CTB8OoxhhG8/92xaXU+kUIbWGMK558HwswE7evkLs2Jlr+LWpNl9v
FMOZNVHB8BNJ+hRU5G9KPCjVBAMcIxQe+VXa6b6skcugk1Nv4xPA0fX1Jgl2HoCa4tkplDLfRI6f
+Cnh4hpj68NET2NPz2WgHpZ27fR3qNW7+Iqal+DUxxH296IMmqA2t+xWVLZZw5IZAFBny1NrYp7y
ppAciZ4C6I3G/l/DYY4peSfhv1MimGC6FSkgIAI0EsG9QIkjF42nTvgh9lfwK4gbfdDS3NUL1vGV
/kM3hCU/H43X+dGfN/gV1li42PpTYcxskLTMcUZXco/G6LB/uJHZQIk3JRHqeOJw+nHLf/czx5yL
pTsBlaFoHMCCwRyVmmgafiHljppVMzLfNXyG9d25AZVfAmyC1kj2IJ/KcQdslkxj2JLYkb4CTNai
6REpxwKvMuPLxcaqRS2obu4hs2d8NLFybfVTi8VMjekF9yxSd7KyQRhRG5mPGKZpZ9UB+CpvDmc9
9Kcm6USSPzA5MTpsj5a9FTpzej5I9JRukEEAZmcvj8sWRiJ2z7OKE5BXkA1ArLm5CDdl9skJM/Iv
uYlHM3ASoQQ5S6xntXgaF6xoZjd4UwR5X73OfikTWHKr4jedm/c+fkEI3AmKia355mgTwkutSie+
JG5ZpltXssBBM28W5BAV51EiZFGogJ8zEu7D6UOTQJNcroBfWWLE+zA9wFettJZYnXD4/MPbFK1J
tyb4bNI58g5Csf4SXW6h5smDm/Cm9QlkvlBKgsD4H34AMtUPB/DjJ84nmgM8vI3n7ObmpDVIGBzF
fdp9RnxQCIhsoM9kuViNB2IbwCh7YnpMp829PNLHm4l2qhecfBwW0marzXFmX10Ypjoyhe37UPh9
7FbH5muGO7iZ4QSodtHjStKJJtFQ5yEKaetjIb5aYkCk8hvp+0BQB8K0KkWJ7VOgQjSaT0yE8d8t
Vc6/1gvIHmHfUR6iriaSJeoOFaDux67m4ksANK8YMlJD0fZgqgTljeyH1itwqcQQ0o55q1QDIKnW
dflL32yNCHiubwwzcC4XdyVqD9DJ6nQD+YZ5CnVYpz+vD4jReC3l3GPFQ4i4B0A3D0rAPpOUK5NM
IRz6uMDqR/wj7TauYlChSFEDTNVVwISR5l4dqK4W6BId9hym5DbuP9TaHdmgiClT17dR6t8V/D5K
tXJF7RHjRWMTQsghnbxiccGJ22cY0cZaFJUCq4NdvCrN4yEPL7vWqA8oiBD0ATel+Ja5W0fk3ROX
Gk9bDeCRv1pv4DyY9Y0HAPHgblB9YKyJ1YAkCYoOwRxvbZC1dgs2QljFkvqJH3fVXmnrNWioyjnX
ro4ehE6UQeyyjtC+slYmYrKV2wP9Ppf0DC3CS00lU/KZD1DVNQYgZ25W0QdACC8QUggZMzJt3MZj
ZjWQmYHfGy5tCZdvDdNu6XAUGOA4OmJmubmYR3Gbt+4zEhB7EQwZHaN99MVLQDLDYiAPjclmyjHE
H/hiR/7lIfZnpOTa56F6ZJUdkSvvLT6rPYJqQmEFfdSrQag/ALOUF/wbCh7gfoXtKQdPzmUl5NHo
DKIM4+yLj98d8ygO64jka+htqg+qAxj40RbYK0KAouVkWDSJOvo+fPH1ciOpmRwyRYORR1UkJ9QA
raeIkQfg1c0SNRzSEH8LJMCMhjt2PnVWbzLHFHXFEUaerYqD0r8b7A6e9/AoaNtgyt0jazHv88Ua
vJmD/XB/Np/2cqKChX7sGNEwT4SJL3mu5YyWV+cmwJndurJYVXBvFMEcKHDGe9oO/xMV9U0vzo8w
gS2w7HDZ8foIXLEeqi8uF1ypKKKxkJ6Ek4SB6fwTwHfDAuDiyoCMcNpCFA4AnkwpejPGb8IWV2tv
On89Tr1Nw4S6r0sRcXlWgYkbNRxV48gSIw6h3f+4IzzD9BZnVXPs4NisA8Pjj2ASwWdgXmdMTEnv
8TXQZUPDmACvDTSbp8oosgZfGafPiHZ2fUWMT/0/MhvSyhCdg0qPzPFUvQ6Q6VVclG+dRkzq1vc7
9IlyXhCzyjv8eMJv/e01lJnKfsjqb1YD7PzWCk0YF46H7IqLVkGcCeLxh/c1HkIG7qEDWuL7nn6/
J2Rcb3sYSglGXnKM1MKt3EbDA2xgMIS0FZD+CwU5679e9u0HcyNhJsstycSdNPSEoW/6xuBSg/gD
a+JswJrYOtu/LTue/fITEtSJz72koF0/3WqV4LM7e6em5yeQ7u+176d0NcZxJ1NEx6VZmhwycCE0
GFXMHHCBn28zUZtPYgUHiwDhUGNlNAYuaLwJXYQmxZEj3IB59BGM/kiM7Hma3v9FIk/anoMqBEZB
tZc91JjTIOItick8+E9ys/CVt3pG/DJ+xodZ+vINFMljWb9G6iXX+jcHatMNEdrZE7zYn/OaX9bf
JZRybiZOO9mLD4xx1IOgHvhArtFo/w369tMCMBUqJ3HiXjwMnhySfVVgfhXqGQdmPzljtnDzRYu8
xeAQzwoNfyEqcP5geDFlfP5VSGZcDE24u4kXIq43TmXGa5w9hEvj5PFA7na3IWraQ44V4eDJNJMi
MhPtuEzBfN4zSRQ9E9+feSymG+gpudIR4qA+MfBrsgq7np3d8G6+ODPhm7vsNmIg9T1lErxTyRBN
o//VD9A8wttS5qsf0eFp7M4LwwVqLjW7zHn4oaBrZxKojtAbUU4wD+F6wT1/4Nx8vGU4V/uM6wcc
T9AJ5isPvjk4oaSdHrPcVZxBiIMst4zmioSojEBaKweRhwVlM+sJY146re+HH62kOf8b/wymKkMn
zb2Y0Y1Bs8ZZJgeIXRmajtWdxA1cquTvDWJyntXDz8AnEWXpCYNRnuZHi6nHbLBdena25tMeZbiY
sKh+CYcCbBuHUGKK8WU2oq2pQmePBwojn/3rRgOLBts68Oc4R5lJUyyX7sNS3Kl1EBcE/JBCU1YA
OtS3yfLpD2h8nsCzGGPrefIUrRp3/AdmNRwyhpxtfE9uGiwmbJSQX0AwSRgEaKS2MGDJsOcQrBId
UgH2qtc9RnsGzzMehT61gI2DMzqCmyNw7TrC4oUj6IbR5hM7QnD5ubjxnhWzBW4ccwEp1krBkFUx
mP7oNOlaQ9EOJUEM0zhBybcH8DybufEgCo0O5EbZz+XDg4H9v/PBiVTEGFOAu8ZrjZJWNamZEW2Z
SfgPfQ5zMPslWc/tooxSjiVYRDLS832zZH5L/c8zQCZZREJS0NmSRY/AXOBjkk82F5Ayo9RGPfU1
SIR8tL4VNhZMgpIVvQ1HOpZHhMLBxc7+imhsQJlzblCbz4yjcflDYndht2xNwZYgss0klSJ+pnCm
4W+e/gkuFKZNlP5qyA0mW8znQSOReBgdxrNY5K0GRLtQyTyXWz0OBT30zkaGD/SNbj5KCgfVp2BX
TCLJJGGMAx/dq42Fsg4V0aVp+YJUZiCo3mEMyp9yLWBeAbAuLjd83ehIYUpoH5oIDJQT8GYvn12Y
q7dsyH3PwX9trhw/IU6RTxXrr/diwK2ZDAY667Fn9d18NYl+1sA5QLYCSTgvrUlKiErrHcQdST1q
DOyGaZZ2mCbiBLqbdMlcyhI+1fxEglLyjU9SLWelsqLhs79Oy0jiF4ueuOdu13CZjENpjL03E55i
QYFJpjrQrAtmR6gIA1N9BAY30Ylj7tC0PGwIPh27dugg/aYiRQOkS3+f2W9WrrAu6B35t1esn7AR
7auYD+X43ou5o3g0RDzyTGgSxAz8cKXaojij9WdqI95T3wX+ml21rDZBLeB/XTnq7JEDDYzzagjG
LfNhOqTe/7AseFfeGDQL4j9EKcQfXBetuqRvAYaCMKEssd3Rx0iFFRhNmjIbQVQbx/3NdNkYLtxn
KNfa0PqTYbVUdL1bwwXRzS5pR1uM6oXe5rt/IAfQyYx3yFo7oYzA0ADB6KlbKxseDvYPAGeFL4r6
3rHhXgHWZpS2vqTYJXW4G+y4VVVCriEGX1K4ARyi4N3gPL7EWQn44QN+M7/V5GAaYNPp3s3SAvef
ty4+XKLRg6poVMwEwXj5BmBu5Oj1LTlMsZfTX4B6tpsOFxwznAZ3cwSOgxjdLMDQ2t3TB5ipQjFs
E4yJni6of/QMFEMUWRTEZhneoSVMhtBCKF7VipE7rgcmqDBBFDw2e8B0E5hrwoN+YQ0mkKNmxanH
i5XN4Wl/oP0S7CzqgI/bUHSBJuFZrE04GguKJcHiGlPQAGyPyMzBF/uAgBpYagQoYL2Y0y/HzoiR
EOO7bTaIiZ9wBr4gpkF1AhWsXNwhfjhpCW6eqBF7mRA7vR3mYKeB2nxUevgEeak+LVTAHmYvM6gq
HGV1dAa4lBgWjzX+E+hZAh3JMfDN1d+mp98WI/ajoq+wrlkVdsfJ6w5w6b2npfWyUBWnzLsItK3T
r9WQYQywKQLTez6Pnad3BcUbmO+o1Bo9x0Fa4Qx+2w1hZ+f5FfsOhttAYhAHsc/hzptmrbXdD3TY
XKdXuN1/DPBB/bUp7Yf1jD8w4NhxXD11gfUnLTcUHWDcBaUEFkT4rGmlhSqKYgbDO6qcJ6j31X7h
w3yhC2+tGfIU9+dj10Ay3yWpkok5gPMKFYtwPx3vy9MKHKQDlt+/qRbj1wPzGkZvYGDij+84z0Zq
OsxeWgi8BsQDKvmvMDtN5jxzrtCG44Yb5m737OuKbwfw89m1bJKt1hwvwZ0wCnRWVg2MB5UekQ9+
x2YOHQqPfuaGw6fZ7Wk6vAmBUPF5j5STViUu93CkRmgaurROGzyseZwWH1MAUBeCWUVtO0w5Luv5
0K+zJqT6H8MjXEOCWSrBbX2FMkX2kDCxML/QnnG5YDay9e7ZxMS5jPvqGVXa/cE3onFnvIiJXmW/
3zA73owH1pweZj7bhvX+bkz4e5hSb5GZ2IfTn/X+IP8z7PTa4MsnTr/Z2CkCKL2CGkHBtRS7qbK/
WX+G0s/gLs3qvYKNfOnkMS6r5vrJ+PHilpbsDILbfmpPUWWYZYzpvA9LCtNx78n1gepWf2DlNYd1
mdZGuaZQ5+FxUp/Y5ch4EBb63wS25H4bttB5kuFszARram4ID016f/242MuwsP9lOHKVDxiOktso
NVoNW+L4vPE7wLjSkYMMe34/KVG1lqMhJH7upR38zMUvUxrUtdrUoebkA4MpUsE8ltzgCRMpi0EV
ThkguVu8y2uWkGBqa9M/8fH/fnNhU49enMOflk1/WH1UFCIR00AhZb+C0jgzgbbJDOaUEDPsHnjn
6elIJvbpMdeIdVuIKR4xPeQkDZJxi4aJlB8NVUQjkhLCJ8Gepyn8sfmV1IKg/8fwBDrODMjOwPYA
nK2zoEtF0yi31sPl0xjMGBzHtT0O7numOcI5EAoge5XCSFDHUOWYHyipbmmXHEi8JmoXRlazutFv
Oo0Sa5Bmn+2LlMP8OO8NUbEcKHxTlwUFGMSByfAi5b/nH1vzyc/ILap0zQbD0ncnpH/mmzIOqSNR
ddho8xpG8TSe+sVeccolqnhHiUWtQxoDW2dm9DU/Z2WN1eVsPHtjsIEgkpC7ifFasxO8p/bXan8/
U5opTPh0rEsui9uKrKGgxs4EILoi5E0nrptnNVKL9IZLwMUY5CYb+kxh16yg7RrkFxhjk/M1rYDU
EBfFxFSorx77G58LaMX21x398c/fi0Zxtl2CYPPbECuqA8udBjvcfACc+3MlesN05Ivby3tMzUOP
8oBNOIBcUYQfHXMz1f77oo8LuvkrVLhd4UqC0l3cp1ceX+jqMjk+pzkOMHD61o2z5oQ48m5gXTPT
9PGJl5I7gcdTO3cAx7Xsyo3J0NnN4f2SCsLtCbZi3mOWmMVSDQgf1G/zEaFXpE0QdAEaRlA9Lr3q
mqMTh2XugkJLPqhp8GfljSnZVd2gIsD6u7bvdke0iNfiycFpzmKkm/orHeH1P6aaanyRAnPH8Boo
bqr3sVNkW6BDvtOoJwwER33SffBrsCvquL4hI6wikPCJPTJy87Nd8L8EUfQSopu3v6QbWT1Ww9km
j70BYccvJKoJWoa7RIMy1Xc/rYEEemr0bcAiYE0qmZSCWWhnQTCgF+EG9zCZBtcJJO9DXwmLNAP3
nzXH0sJp2xCLFAU4Z5SYcm6NJVMT4xbhTcIVLyDNf9wvNeS9047lLjqxxVOffpixvnmyOU/47lNl
M16cAV/b3EqOqPK/bHexpWAKmgwvqVOe/t38MomH93PHsd2roxzPNOZnSgxNBGFrGzAsNS+1xgWQ
viEHXfi/zvMnPe0LXkMHX6YjHTig1gPTw0zw6bUEXIsbGm8V57zHfp1UBfEHJAKr7x5WESqzDptQ
pkDOuNPcVBC7RXHfQ+c6ndMsAN1jOjEMcVhEPTPSR+qabDVzFHGc2jlrBjzJyhcyF9XABZ5xyxiX
RSTjD6cXdafJZrgZQMY14M1f/b6Y02g3NNkcUNheSch4tsHQvYUYTkSotvm9DGEgEIg8k+YgOyKA
jAAvKHJwYyLaSw1yKowRtZhTl1hih2OQ4o+DJ7ATsmh1lGGA5CqRwsG+krOG/DkRcSHkKD0tGYPo
37X9zWgWPz/4EFtxGYj8ylsqok76+tUus4o3TLgJHvh2pffTSQzj1fgG+C4uES8R/FAwy6fOuyWY
79x+xktkJZvnX/R44iDmfEgB4cFx41mlc9+JaKULA6h/cozzSoEpV6hb8qjJK8LfENGluvnjsvY4
qIwBu2hofWdFqRJKNaFOwtB89bQfjD7ozG7q/pVO9KBzYa+rpbmQN7dg0fdIgEZYpVYQenpRITT6
5g97NBVf7tWNT//VnqBAhX/n9GZ7AiBBpQfXhJeIiyt836D08dtsCAzl2MO2cojqG5/+U3v4J2BQ
4dFBDJoQkIHNHU8G/Q6DxUfAiIqTuGc3/tba47LFsZvlc6wrre9qepjOm7V4ED3vcfgyo2D8AG+g
0Fc45c36aoKGCi4pFkcH1oF9TWWn9rjd6QjUnyObhCkRKUWEHBSXvngeN35mtxodJrh28k+n6lB7
KEqCMfmWuK0IwqtMGjP91klW/x6YosrRY71iJKrDuPtaBbEdsBwC4WN/wFLlE806fznrWpVheBMw
1lx07td6wUcdao9I2ePcAk8C2usaYyWKlBQFklNQkgjvKEElqo3bCpW5+ZjDxydiawBiD5kQTkSt
6nvnQ4ErkbLzL7UN/whm0cHX6gzl8GEfEW7CU6H5/mYsKrIQInHmw1PmMVf+n5JhA3rXUKs5uE7i
OfVhbsrtANRdUiEqPLpyjhhBH0IAns65sWz3ZTGQ4xljW89slnHjS9s1Gk9BL2ggFXsawWHWmf3r
kEjclj1LPgFZsN7d69I3jB+FWW0DuAhqZCxkc+zeVsPgh28jUaK5yV/wXQuMsPgbVJz82LSmpmMG
RlnwTSbLr8taM24hYTYQs7nEhiGavty/rc7hGf9nFJgJ1mD4LtztYXDeoe6xSQjTb6gpKjKL8F2M
Gv8WKrRRGZB7UuqvxblD+qhjStutsLhFUPnwRSbZdXVnJNEyVgSN1ZSIGG8+NzYl4XlH6Nm48yc0
sREusvMC1DyGns7zhOlq4Ljnd2+dfMnzzehT8snWC3gUkgWC2ZqTr9jzhUljaHSJxS4WjVs5uTPE
OJo8BjjXXMh8fw39De6gyMM4e+3dawXYqE/EJ8RsWoXNZBDsStSX1XJeIk8f4w3h/xiOhL05SfSz
Bog+ZK836xyhOo+SkhOqEUF5QyABELqlkNFbthKPdD69aSJoFXaOq4c/nFV+f82ayv0xBGFy1ymm
Py6v5wEVqk+4BEcUt8Y+lwVcspShFh0RJzfwT8nCaHN3/DIJCQDTvgVITurbrHjMRwNz/FkNoelc
LTKn+5BxIb1yvXLN/etc3gjJgMwvWiH4c7PhF0dB9Yr/X903Rn/wAbEhn0suJ7sxNJhzAGIgHhtv
XtCTembFZAmykYSTt/kfYeex7Lq2nedXUaltlJGDy3KDRAaYMzsohkUCBAEwg+DT+5tHDduyS657
dO/RjlxcxJxj/PGOqoQqygGHRJRvkHsoQCuiIBI0OJFIaOxVqOwhDEbPxWv05et/hrfBY9EmFG3s
mZit1Jmjg40+MPuzaygUdNASckMcBjpij5Tt9EtSH6lHjsj//kECm1GFW2lq4JXe19CA6BGebPHg
Nygsfjv2on47em0fgxA6RGJ5uSQS4nItfCMyxEqABs0BH2IeZiSxJ+2+Uwj6jB3dLSidL+eNPFXf
w+YzVu3JQ5hvX0nznFXwODLxWPeSIPLsPPyiqaf89aahTnkSdF2vZb5aBS/NC1D72398+51D4C4u
5PTbEP0VOviSIIXN/pegKmTqavJhtrMJvRX/aKov6+GvTCw7Vffq/oEaArARXIzLr/V0PSRNwoLm
uMcEPGjgzGCi7MWkswzB9i5eGz4B7Bgi9N6v9exVV/Y7ffHD/BPf2TRNxO/VJONcMQO0Yi1kIRrO
z6jMfP6Y7B7nUNiIbu2tg7H+GVw0n3gFg2DWC1WAsOwlNfIiRr4mnhZIjeH/G/LqX6V7Q/9ZkrNE
UEVQWQMEH/nHfWyvRaz8aWwipZuzRW35X/sWXuhjIn3lO6iBflr/zgpfY2FjAdPLTWYGDqYswvQt
jOv+j95L9jY+RDTUfALpRD7QsQSYxaryptVEGLuMCWmIqyKQlkV6WYLGje0UYAtM9/mHLwBs0xac
dYpYFH0dbDRcwvSzB2eOpYUW4NWCimCVFu5M0qq41Qfitlx06Qvii3IPdEAGhoz4jpyxwcaHn9Ue
C/xUZcD3WXVZEe8rY6yMuf94agyiKooRsZ391xKAOPiQy8I8xFH5ptfpjLhSDp+j8gB1zj8NuXrz
1n2nmdMj+yYA7Is3ObsLe4wI9/urwK8vSy1uU4o3AKXzmKP4VYM2XCbVP98QPf0JZWITmf4rYD0H
ZBAylydc4IEmHQNc2Aj5F6eIcx6lKjzXvoZo/jlw2ODJuwu+V3p4ouoV2mssqQqW6HOK+w63E4ZU
xFxIpXAe/vp/trtCazuCXukbkx/cO7Ego2bwQYGAC7v/XQD6xqyCT4J1BLb25oJldvCfaTkucLOd
o5dXzYU9ADYR3pgvPFp0fhHxTQh0NAj3PZO5vMdsxSSuk7hDZwHzpub9Bswp/qV/92Y5rAu5MuBC
wnoqINHC5zYrfZS4y4vTN05a/BA6G2VZsohPQZNgKpE6ICKNcJYh8UPaJzy5+fA6JKJhWa6/f5wV
LWHuUDwDNPdrzI8qLjP+Odht8qSJ79RS3rqG2iPZk5i6ZkBXRANsMJOY1h3//mdHQJmzN/hY/MGF
KhT9euQMcakUPGnwGtZEJGvjoyhGyP5zIGBKTmfaBMARkOoTkDJDdtKN9rhEfCKluPaEeeDfu6BQ
agD/Ls1gybcfnHdjoDg62f08PSGlx4E1fkOLkO+K9OR8dCbY22JEkji+/tGvmXjV0F3yHLvC/i5U
JL+kmghvNnMFmshAkJBPfEgMSfggmsCaYj7H8QmU+4wahno08AgvKvw3RkKvyv4KGYJxBxwbQx5g
Ew5uaoFJC8UB1demq8uIpRoOllxaCDGkATHqJaARFQSLqKLoGsxQJwTQeHDXxRHEefzhnSO+C2wv
89q+GbCq9I6NP0FuZMJ0HC1XNDY8ILx+gNFksKAroAPwHzgXhm3MUDXhBgXm1VM6XhLyP9jQRYXf
x7VmLPMMODmcCi9iDURWjvleMAZzhTF6CCaeomhk4uyI48fQwYzMZ4fcsnHntn4LGcfgQ42vl8Wi
M43gVQ6h4LesGR5uaDDQ9xG8GpDIxIdbINgdRKbgOE6IrociYEmfzGwh9kZk3KYP2Hg0Vwznsli7
50ITOKhmjwnpk5+dTXWE2uPv/8AVoBpe868yP4ZImWtOIuCsd15fEgUdDW+/HX7xbyNKodSU6YK+
OjKVgPdQsP7ofTFoPLsPxvg8kRw854h5mHZwE3qXKe/nz3J18py6EaUd+BJ1K6LIoQYorIico6b5
ghEBjoIsARTD6G9hzBD88Ufb2ImQJ/GxsefZZl4zAOeQ20gEPDyQqF8biKYGoJgxynGzSFmV8X0h
YXjjwqYuTkar6qtM7SNkG/x1MKcjNaBFmKgNOuSQxAoBlz6+7rnxiy3hp5Dy+cwaIhjhCavm06Jn
Lu8ThY8uHl3+akhpbqiJHNoJd0aXSohRarZ5of8p4gf7jwqNXkwIvR2Yczow0IwimPwOpwr2qY3N
YSuyvuha6acIr4M0RqoyBqE+NsBdmadE77CcyeEuZfxoBnBPkLyYOaok48og1WkKy8c5RrEbWirC
FRAOxjlcE5AAT6zF/4/mK3Liavza5SEfhv78FdUIZbRhFhS9P3ukTPl9/YUT8Sz8YnPGzsdFJLkA
IQROo/qePjyZRxJ2gTwFhAKwFxwUvCNWP5sXfyr2J1xeAgQEBvytScQV9HH/uc78yx5n5AQmN6C5
5HvCJjAQRzA9IziF9OQ1IUOnnNHn7LUVEjLS0PiosY3cAubYW//nVRF3KGoHfmeAdRjhDSIXot/G
YJ4IVJUNj1N8XYChwEMBf8L5oXu7Ds9zhUb7QzdC+wJNhTUAlb/wVapzYRHPZtPnAG30/HkAXYHE
M4LzWAeB1vfVqHFJVeTqNKL6AIQPb2SPKv5Mg+ppAnSj6xqinxeZrRkblVgfUTUYoKoQGiaJ24Vk
ZR+LisJ5+425l4Sj1Jka5C4SrqsFCu6yFv4nDwUI+/brhN4wfMWPGZvEnITSwBk4kxrPmxYjAM5P
asQHm1crZOboQUzxYuCEVz+ELsKShIZ6QF8cx4mIJhCfG/ovQe1KFz6X37IWyvtC6CvnQnfbRt/B
o7+zRxioucX5PL6GdSzzMeMsu3Md5RgYBKGOLLpvjHj9YIv0pOLIMbCHhAgIpi3nXB+oeaBwoqI8
fvq/Ie/qSBBI6PeEGqleGBtun9icXFKbbXUqVhECZZreGrPAgKw1uCBoLZm55xYcO5Kgi6kDnADq
18bXSD39WP3vf4yOnnbQGYIR2j49eyKLratJsmExei2uky4RRigsReNP9GNFT8+AbGS5AMheUprS
d3fWRWvEqi+BtQHxHYi6cuYtuYIqwW/Dh68cvm/g64aH7TtmLeLVKpGUkhOMcE183loAoqUcF0PS
r4awKrtmqC/XLUW27C3sEy39IglvCoixTYcxL3OlDrV5nWqs9tah2P0OBn8k2x5Q7prMGLAQk9wc
xyddkcbELzOQKLTFg0iXO9m4KCgI6nr2ZEAih7QLiwBqoqnH+Ycz+TWEkbuCX77cEpl04xvS6f09
2kScNyTEzvIyeZKG2QWXcngn07MLNGep5McX5LrF2MgshOzjHOKnArp8ElI4g0MKv2MUtX+0qyAE
5+0EbPEAfwNwszdhylGeh9ivbgR72BDf2BB7No2JvYWo0EXkdPs7oyHjS2ey2713z2WJ1Io6U3nL
0nuuI9x6ztHYUEgInzRq8OtxAhAdIEzVCCp8MI7UJDaNAQL24u7j8eNa/Yc3jTjxAJ+tLSYGWpzK
qGU2eDByCnz6t1EHxFxyy2h/MO4TNixeOMLQMWAjTfLcBSPiXNDs8Dt6L+4A8/RK3+RSXqE3fNoa
BEpNEzV78ahJ1CnhQNVeSvmdMd8Rtm28V/vMU1eXhTm9LZ4J0W7hY43yGxuBCrcxcPhXNGdTxOzM
4Cq0FtRL+NmUGcMVeRgDhUEAbIiCWZEWyVDZK+f2CI52QMsStDKTE3Avs/+AXGP8MCAT/P3XKJu0
MUFnCZD4iCeRH88mv6PpSTOhc+uA/wWwdp8Qlx5klINwb/NjT3Cd++QzIrhJXqqnjlgAh8G/L6H7
pTaWcl4iisrk6wrYP4uNDESSRC5P/tti7uxtR/zS/XNQiKa8MskR8aDnrfo2dAM4HEQHdiJKK4RV
S1i2Pjyuj7SYKu7ISl5Rizh73O2s0Y+6lsr7HNqJOtWHFhIdErGsfmcQkxtmCxxj4EBORn21FYnU
mYdPm3RMGYWv06wJdINciyMilVLoEOntSXQvkJbG+5+KsM9yrwLMKesO98dU3inzT4RoNkEnEYNu
lEiOmeD4GIHq0ce1tGFzdrbsVZgAvgH8B7QMqYtiWe5xyPd/Rz6mzcqk/+C2Aq1w5OTV+KSR5ty2
KJagjWzEmngKwSUje3gPlYj2hKCjUfjj//PRHfH24Esffse/kWgVvwx+Y4LEY3DqS/Tw8wGu00rp
t1wLbMjc4HvbA14BpW8IZ9bZWva3P2iZCKpKSk+CvRKRMNcBXbGAY5pvx/T74LoDhf2NzMVj3cLS
Daw5ROCqYPfiH9ca87zyFk66mL6gITMQ6SE/cagZKF4w1fVBOg8oDI4qadPoJEsPf9zrTyLIHd2V
6in3HmbZr2uLT+wEBHp0G2R7EusI+JR4PaMfBos9W6oIW91wSUtzTmamqhul8KhS+nnwHUMc4zWQ
97OG60YUF8OQ87Dx8eGvN2jamXFDcGgQCSkn0pg3Bo+lyeswXIU4Alyixs7KQ1LwPqRB6ug8wDcA
B1SqLAUAcLxqfsv6ZAYXx5PvMQCAqS+04u/BzSbicbKhBtlXAEjsnyGgD2GM0wtrqULasGsp61Jl
dXRIQmVeKkdkagpOB7OV1A5uE7xOeNHU/ZnbBzQE+yFztYKmKZ+c8QIu8IG0CX82Vk9oWHY4E+wP
fQJ54VgSiA6GPT3y0ZIF5UiWE8wTitpZztnxBCoVBifyQOX9NQZ6+DJfESqSp/rNBbvhTckYdqlP
sMcfe9zIaWEFDdmeUp9fbKPYgUUiosgafmizPLtXHFPXpAas1Xx+SkY4JZEm+yW8ayshX7GGas6y
1isPGYzRCCDki8ZlYBthOyrZo+nDfC1gs1oDsWJfq13+myUALBa1OS5V0/1QtQOYghgGW5s1/ELY
qn0jj65XJo0vUDPGPNT30kS2p3bVv1ThnecTnxNEFms6u8GJcobadrOrnx2kyRs8Dp46NfG04fMi
uyWqADPOPD60Q0QNJP22ZQw/6PtuBRRpCvO046Iy8athqwZV7dZ036DcZdxbVpgfWa7ZnckIXJrc
F1D5Tk85gPsbZ8Bq6VDjXjlwBAL0S2fPmrXxeUWEaHWiuOrz7hP9diZKBIdL/zy8MOp1ROHh9enJ
JziE81SNIQ3g6RPmiVeqeu+htHbeWFerXTFtd/wOEOZf59+esJH9DO+2iFaFMaAmEKlqfXxQwdZ7
Swh3XQ4r8GcZkoCWG4LA2MHDD1HQaH7bhX3u2wgIp/n6wna4ob9KQwCbAj5PpdXVnZNscTTH57ie
EZLy99jglGEjfLt4dS5XUK5+QbDe6bojCqbNYpPEOQb/VPsnAKl6uLcT1+cbR9buHKjIDYCTPvOP
TZp1UoK5Le7b90LhQUQ6Qp4FGcMYBfXec6vMHxvqN6C8zH49kpS+brjqQl8CKIvis9esiVveCe4g
AmWj9/CbmtwUUbdsduUOwNn7pZ/UZITkQ1D0HvhucKEideNNHXArED/kfY/g9u3y+w5MdLMB34l8
bqwhuog2KcL7UCLhFNPxndDSR/pZ35d6oMZZkFei/L3cXccKds0Yn75rHAryAnmbz0Mz4Mzk4peI
v5JSeVqdAJrDYtl42pj1m+ydtIthrXDJN0njCXNXwBioRNpGIbAhaKmP2zhh9uESfyZnFjmeDxUG
tcQJjfE1bom7qGGi+IgiTP5jUUJOhJZ8Y0KNFiQruXyWOVf4BZpNGKtrlOPs47ekttUDDiDVFE+1
LrtESVHQdkM3WHjN8ffFmlz6zhhtTPLZmv5vyXIoEF5xVuisiwO2kLEVdVN1AM/sWXN6MFD1SjPK
z7bTQyt2kinHzghKC+qAvjN1q83PyCmgn6gWnJoTbWSlVIWc6Uv4ETBLDV944d1QPLVdvqUEszRj
2hvLNCYIacMjePmGFWgNRToDhS9QG6vUqLN01YzSoTp5xip8U87EgYOZZm9j3uzPtxi3fIaT6+O/
SgQ7QiqhQO9ANVs0I+3h/EWXHIM5aIu9VbjjQa6WxaqNmcmPvGBrzijuOiEEUdeH/+zi7M9i4UuN
kQ71ly2+h2z3cLe5v5djwhxzZIFpRagC0nwM4XsbkIW8WAyWj1X+7dkf/1LvqYS1nzO0HlyuUFIc
L8B6Xe/E+T/CM8FiI+9lkiO4t0hQQ3DK1M55L4i72RkRzo3T/3SqgxaHOWpj/rYrlF6HBlKoMCbr
QhcOmdgOUfihw/4OFljUXAPUkPqbbcXsavxlySPW00tCqBzoMHaHPo4CMq+DOkagyv+Sa+4B1y/0
lb4XL0zd33BF8x8CEbjFJxd+Hand8SUuWfNeOKaqUUmaMtFr3i0AHyd/HeQ2j/lt4WMgzIzC5yF+
Uk7wwfzBbqLyyzFiIn0l28FC1obYhIh0kiz5v4e7tPsIqZm7YXC42rwjgC4x3i4P7W398mFDYbYC
lradGUBmcsd3scV4cpk7KALh5cYK+w+Rx8PtvDdmgF8p/Q228SMpe4S9bVA1/tCloB2fBiJeqBcc
Anb0aZEeMl+d56fVWGT22O7flE9hLxr5g4EdrNcGqxoSk9maZqfe+udbB7U/igimBEPsz+dbIiH6
JRyxC7Tfo0WMacmn8Zj/3Htbxd1uSWyO+FGbIBvuFLgjrzktubLfvURI5XniH67gIM3tbyTIc5qu
UAk54SScxed+zAw14cAQypx7kqMPgS1IrLlCh9X4KwQTDusfG9Z9D5/23DPbsq0FTA6SUFI6m5ZR
AoN3UHNQ7QkkYHTDNXS7+fkWQu3BDANYJr7Pl1hdFZL7oviyz/GBL1KUpZMoLk4VfX+f1Vt1/8Ky
ncdMDvz0dfL9A70YzRjZSAMko+ePwwfyRmqjD+oNwU7xaeHTDmMK/J2oKwQckEEL4nHYeZu+RtyK
OYQawx7LX9LayBjVRKGIwyXTAsqHGRNO3Uf4cvH0FX8WyePUZPRJuQ/4QYgmfjysyC8laWGi7z8L
mCZetL2CemKYxQNgQ2EgaERpBW8UOFtvcx9dg5PcOx2P4s2GbPbe/KfqHY8tL5h9aXvrX3lAJNuj
h9O7j/i8Q5n/OZgkqejsmYkZNuyM8YaV0vNCN6l6ScLHmg84hukva29DMARWbnZd9MwDXmOCXIpX
+j3/8xOWiRgfxMwAG97iz8WhtM3QbsaCFzf3sBx9k3N7LV/APHssBjM9RCg5eao8tR1fSzsuH14L
TEXw+S2qUbE6ng3jdaVnO8xYdUvcVOtC9Fq90eGhZlNgmIZGBOzlhEz02R/YirKRpwgRo2ov0DzK
Vb3KJYjlNhCav/5lJGI89P6UxJtJQdUU6o5UWpDJJ7TKnQEY98PzgAw5cpa/nQRDQuLIJ1BIxqJO
GnarHRVkQL7D7AzJdB6ToFCuTSKxcImv0XRtTTsuUUTwjjLdilfv0QzNlQMJBz8mEXTKeIoXvnYr
J4bDAK+CPJkzGRZv70oY7YfyXa/c2K/wMf1tKaPG4FzWPiyQmfUULZCUqOGYxyiCGALWtHBt8G7Q
ethreHjZA11miDS+LmSzdvb5wTdG2jdsknfp+tZfQ/wD8XTcnqVYCCiw4fMIhnjbsqSUI7uavHFf
3rH8Pe3eWU7zPHJoqMHVoYdcojXhMIQ+vt1OW3zKJdfS1RgWTUTafA2iTgIGN1NLABKHOsWEjhS2
DtAQg2xGAPlnk+u4rT7otfD/azsJdO8cX+R1QTAoECyYcWbGl+JoXfdPEtxKL6vWgCY0cLEunB43
Gs9gs4qNjtKR2g/qez/DFouEw5iVE92A+60c8bDCgP7Eo3ultOofv+uNcmV4+oiniuoBHtQCdoWE
JeTBxDeU4iEAcORnxQPKC0YjfBaPJR/p5z89GRXqTeIDOTdKmMwE5l1WieHQSCfG8Xju2ToxFL5D
3ancd2DbljnOcCv54pp+CFE0h9tJZb4iroTKx6uvPsPP069ltGZuV6YVREuTvO6Ub3tVRRyT6Nsw
PZXlU0q/G/Ewo1NA9QtE9F6xe6ON7iOl+SATE3ROSOg6nmIkcjduInJxWKyIz3dqjkIJuUjwsH3z
RcQNGOsjEWzaZ29YPSB8fAhQMqRrfggpMcc5JX24Jwjiy/fSn0zrD+fMCxKAARMw8hH9eOC0C3bW
pMgG5gzKwmbZQKhFcEi17jZz7I39LwTSIyR+a4Jdx+sO+uwcteCHS2VqTT+r87ZdkOZGekP/T0ms
fRGXA2oHdb63f9fZDVOkSwgZGDh/BpvxGR+xSZq81KPZknmJrwsUWPR1y3CHIdnDwjuLaW1xjkv4
jOfuPqWrtWAgHObrdnHxXyEkWt8i34IN4YYpSvg79fQbdsA09vg9AJ4B4eWnaKLsyxil4KxINzBi
I0fTf97UPaIlD/dIW9KxzB0HTgqhi55himcK6SBKVH65CLd6JrgILJQNgoQ7XYKjiOytnb6AjDXv
i0XsxSb8IpmoGV/C17RG8W9Oh7QtYT8mmG6Mbz/u5u+RvbrE0vi1yJAbUgLB8Zcl3GBE0JNpwUoN
kw+NxU45eQVP3LRIyTd3/41vGI6SU6uOefgzvf8eqdxlX6EtRDssmG0BbPO58hf1UlSp03F1BHbA
ILc0gif2PK7DaTnDNI7DAkkHhgKdSYwOUxB5hMYMPpVPq1skBqSMQV7zFDZ+uw9OcCTxcyINsOly
N6jYmZrwgYtaPuBZdkvE7LioaDEDEGZ+GGkdlkMpAAMkzLPszURwnMkECZAe/IOVf1C5uuFlR+QA
Dg57VM5/8DwXKJucxDxeD9kU8IWBsOdgKRpiU+YbcEa5/JxDwweESqA9hTpzqSzkV2YMmIsHPMSJ
YY2vB21FyDjO14R0CMBfgJZoJysPLd6bXwMR4NEpNQGMD+y1c2pTsXfLxMQi77oJhZKPunfIpWRP
8khAmrhMWBcML0ct6RHT5s8gQSET0SaLOm0RfRNzGmqeneRJC0uLlwAttm8D48KyYPugM85Vl1Vv
woUKI3OJhZz7Cw7eBg7C9kDQPBxyFLOxTHhwVgRpIDKYCAj6vBJNMYB/pxdUJdKwvo0w7IKwmYbY
ERUtCKOQiKXlXuCFtDykr+gD7Aiq0iNlKd9aEc1oKgZQWK4yPCPlYKh9pOapgCVm4MNvBIqTxyAL
szdg7wvxaccyyb0Xfjk6CTAEo9qzhw3yQ7dEvEwYJrNVIgckWIYtZEa5A/+c6GyXwlzlELmXUMmk
hcARFD3zcq/p9d0HfbyzefPNJgiN485JtGOtuzeMvSgbCAaxPI2kA4BR6uHMWH+P6zaUwddpsuK+
Itm8heECe3oakdJNKJuggORLSgJGYJIWca98BwYrpYGNhaOeEcQOh0E3ervVuCO36zl+z6v5ZedM
irG2NJkmhWGic29L9Nuct4LN/kxugXD6PeMWqK3HNNX4pE5CMRv/BEOdP70XSdxoSsc2H+DH8hKC
FIl7mqg24bMsloC0DECipIgntJ7gFaHUWkRnhwjhFoz5BwfRgFAx2yIQIERoAR9P/DUfzI70aeY6
D4DdOFAgPodThNSUg2xwEuEP6ppy0jlaEzHgXbc8tSwXdZ8CDhTvCQaqWTmyNjYQ3+VP8qF6RLXT
2Y05V4QEoUUewggLzMa3DliZfC3/xBM6IfwGTxKFdxOyAOPfogstMu7QxqBIr8hbduaXtGjdJbEW
W3tEvDOPN88KcAeKF0h2RmGxBjfe68BPLGH+SdsqfJ5W1Mx06Yw6l0Q+v2JS79F4TovBI32e1O0N
HARkyebBnuuIYvlSQ0AwbPjy/hvweST6Sgh6QLWh3Kn2NRLCRzkkmAMpGXB6QOvfd19bGzibTsj2
LykkMMKXI9wfhwYqHTBsGQ4bK481qkA6pFSjbx3GjUp72uUFYcWmPuT+JVGqTzJjb/zg93YrY9Os
hCS2+gfVAsUflgmJiD19elnknrkCI86GmFQKhiwcIMUun1fDejy/x8Sx7H7rC9FQFhFJAVApbycx
RQRE0lUDU5sH9CMsq6VE1Eu2cFKcDR1xq3/vFWA6zqWpgatqZEPlHqqTOXnxLt15xJjzyM4R3xdh
L941NkEhFJ3IIKBo+SghnL/jLn6k0FruEcoovU6x9JJFJThwdQxZDiF7Yd6f0C3+FYFQmxbdMoe7
CAIrZ50WGu1coXu4XaJv1BrftsBXBSB+Jv0BuSOVdVyHszsLA5WEhOl8Ue4LOYmQvIjYMmxEeDHK
GQMXgq5RO2/mn2UeimgAoN824TAZ10NsSvRfIficfBZAuAzRnwXWyLUQ1yC4Cs1FsRLXV0VhOeIO
7n1X2+TebQJwxVdP6BW7Yh48/Lt3LPjO2rFsux1B1xIohzUmfQgsCCCV+oHO79KV4337mF9R8guz
8DNUxk4061DqEFDG02qMM++KUCXjJPwhtld8HDypoO0A4Pzzqh48Q0qioGwDx3uvWx+/Orgn3z/c
QUsV4b1OYghcGarqkb3VwHMWVioTOE+aEFaXEzWqdGgExgFBeqBOn0k94A5ILFpcqK0bS7qbk3DA
cXOshGr7yFMDvxWB/OMypqML3IYD1xjw39kQDIl4sM5x74QwXQbUZIoTB7yVMImfkNXgEbzzyS3A
Vy688yA0WJtfmPYAXkgOaXExgqXBuulgi6+XZ8ctJNk9bPYK9hfU48L/oh0+NOq64Jv+6/iYtwGZ
iR6H+g1hfDG0Kx7Kl7vMtr9jsbpJPaS+3w0PHmrUr5CbDdsbxfP99wqySP6HMQrhpBHXMC/TU2VP
H2RL4m7ir/3y7ovQSAzBITLGATOuNIciKNmnFyR2dmE1gxqnYqBN8G5f/3hGOFomt8V55qS/2ZNh
ilHKvwzFpxhbly+CPMEWSjwOxJSQjm/FavobqCHQ+ZvvJmTDF1MdWbQ4aVDBvJFowBK61ZJPLTIP
xEa+nlySzwDQCbMKhXlYsRZqiKplaZyquUOIB6KKpcXpc8UV9iOqV0Tv3seo+/mZR6wmhLv0uhWb
cNSMWtGsyxeDxvmKxbwL2DUBGz1nXO2NI9Ll2xqi6NDWgrIsIIm5HYb1/I0DkIZzbBs22JNwQEB1
XzcqUcNbCQzpu7YHLMaJGpTsFibADhasctec7IE0e4oQbAXUXu6fz76W5gfAJ069IacTB/cVG/hs
3+0KNgasBrH4W3dcCG+CxxQQR15H5YLyyx2TKgJzWhtJSIAsRNv+PjVQUe5ziDcBZdDiNSb2eu2M
LhFkavrYnTePac1bIO+b0SXRlucjSPznhAruxdEKYENcwoQVI2Nshtv1LqfueNnTE0h0noQjSjQe
mCiqwXMDcyv/BppQM0j38HOPMjgdwsr2T9ClYmjw0nO/o1G68e93gU/zQCkMxHX6U3xY/bMzh1ci
+W32T2yLCDL7op96iME2WzQhzKA6wL9GKuJBNJ7Nrd4owxQiA+W+sYcRXbCCE6XKEiF3GyFk1tuj
oSTaN24Kn+xUR5u1xMZQv4mz+A9BL+wNeylJjZMXYxYfFO62ie07AeuWUIf+FsSdYBE2InmIynCA
lXB51RnrjhD4E+FUedIfxLXo811ioPoBHioHwVJnw5/0T60PSoWjyYtH7GqJep1YHyD96GvYdSTU
CYBVjLBUFgws99OhHjBJiTJ8WlJc4GA+heQJziFJZ+XS3ML6sG1yNK/4uKbZoZiXkVAaYgpJZogM
0MtK6W90Xp5PXx9XBh4NYS5AOsBGS7tWJzxcZ9iAf/2X//o//vvh+9/Of824uXbnpv6X+l2Nm6J+
Pf/tXxVZ+9d/uf37j0fHf/tX0zA103B0zTFlWdZVWTb5+cNuWtRn8cv/S959TMu4/66L6nTeXeKn
h2KB6VGBM3OtRyixR5JHRacEQlE5wt1iB/dhR0d0TyHPLWAwcM4EgjiTH9/sQWlD1HQDoVmHXZuY
xKhr+9v+BR2JRgkNF+W+obX/UfLzd6E6pgpAknKyTrFdoKQcy3NqIliMG+5TMGxcNex654ykL34Q
iSDlAgjPWg4OByPF9jL/gJT4VxXJMbj54EGogope+iCNF12kwQqNv3/mWk6ZDuGLnZm+NQhqokKZ
Bfmgbi/peX8Z/OdvqWZZ/6+31JBtTXEMxbZM8Zb/b29p/Wiye2nq1wUiDnJMDjzR2G4POv0Jg9/M
Gamevv2say5abFZdjMoA6RBQ09AgaI1rY/TA4H71tUOpBo+jihEgKUMiqG8zrofxJ3nkNOtdx0Zq
rbINRcKX4yP3bBJvTybT81Cjz27FtHdHK171c8SDZ6q+2cs8GMt7HThWeL9E3cPn+DMJVagDlD6Q
jtqhQFudPuYl3y2iOXZK8hax/pum9RzEA3/5wV5eCw+dFCSkdaBFbfuY6/yZtvuYXzf28swhRufM
ue+rZJlRT6+t8IrdIPdJ5Y/a9XdqTDElNRDeKIsxGpOL9QPQIgWQ9c5/+h/kOAMbdAh/iHuZyZsb
DUiE4RdsvPaM6qQp/2oez1FeIKsjTWtY7yAUyZ1lZh9/4+sSLIJ+Yv6Vk3oGWEwrijbojgz0zIS/
xWfHtvEhcyeoJ+2+WD2Bb88zyLY0/zNXOnbG7E0FXzZ/H4qxeqAwoqYqc62u2bffEJmG/57ra4NT
8kZI923Zru9rfrlDLCU61A537bFewjxR9jzSmKlI8kBKH5VLDcSAeJ7znLBj8IPXGs7uPDa29c44
maN8micNeH90I3n2Nmy5Sgf1yhIhPvnQTvUDGdU98cHvfDTrREq9UwlB9ZKxE3QivAxpQg+sgbRt
FucUxAExwBCIAYZjxyb1OBH08NS5VO9O73OifAXFuDVoIW8n0FQO8nHyBsbV/AlARzYsysILTtkZ
kzdd69ju1RWnrhbjAml/sAgXAmH69aAY0uo4NcbFyDne1nzIQdTe73G2sBFPPtx8LnHsXgcP6IOZ
NC9Kklo4m5+4+YjqBwtCH4Ixx6Dse20OXusO7fSD2gJuYLj7dTctQ+sNLS9cVO+TpvaQHq0/oPcf
L9MiR0m6W9w20X3MLfacY+qMGAdW5w1v8QiaYV6O/vPnWjXt//BcW7KiyIai25qtWapm6f/nc60+
qttb/9WXWa64jTy5Z+PMnv0gCCmOav7Uz+LN4mdMn9L4LA9emEQvYeagYwidDp/OQrVn8ITGTOnG
PHn3Onkba/mZ8t9WvXHgtKqajz0+hDJSefDpBYISv7NRIV5YKLkrd94L8G1tD2H0r1JsGJ5egeIR
9Vv7dbatjb6EvKk5Ktnu9RhIV/+txooddfUMZjsn4uyWOMpYI4QMhODX08pUqvol3lrU+nRIPIAH
fWoXG8ZREsiIVbz3Kyvp9LmuoRK+jazH4NFCcX2rXgfvKnn885PHLexo3iU6N4G25Ch2MBBLO+NB
CSmYAnzOJ4BjN1g8imPdjk1oPGhGu2fDJRPucPfP7dQqd5YyNUFHOGuMyC6TluFYRYdD8bQxez8W
52/0LIeqPjRpjG92uT7KnGn+rn3TdhuSbPLwjvbVgsedG+w6GdOr/R1e7eFP3ryU+PxcO5eVae2r
2+j7IAXTDE1lqTA2l9mgMg9Ofbq80zb3NLRW3er19GUi3Q3PfEzsd9A6kXL7KxAujUplXPLldPJQ
wXvJEHXGIlFKA8lImmJ6IVceuQWK9WakE5UsD4zXlHTTaxnZFw43raKdm/ZOHU72N5CUOS0yl9u4
RD7RIHYkGfO8V7qFsnsrw28zA175ld6HQFc9bsvNDTMfTQsoOR3/sShGMBktzWKlKVS1jmf85orm
vz5uQSTzrXfHfgI18gsUiAhkpFRrtH6rTHX0Ayyc0g/ZAY+4DAnw+OJcp1HLRXR0fs1k0pFuxqx6
rFid9DrEsUge6wVlWeObaXX8cGNzZDz0ngUFgMMFj/g5JT8V8ZV22ZtVYGdDiXJv6tihHa/T//xJ
1OX/54OoO4pj80T+Xxfs7eKomZlLxUwNuDJFXTBPDS6FjjK4FiNtgyn5EeVAiRvpUE15EqzD/WTG
35UdWVXSsVpiSlAIaQavjy6MNQ27E2YdafJdmoebjECUE/f/87KN/zhq/fv58b9e9n84P9pSLV6N
lRWzF7Jn/agT/c5BLxYAIxu88bDae7k+vV97W41z7s92kanx9dM370d198Z90vjISwhpBM0nwN4t
sXA7gcGVp3Ju9kz8hsfX8kqIOB6Fzrf+J2fntZw404XrK1KVcjhVQORswJxQtglCgBCSQOHq99P+
9r/Hw7jsqj0OM+OAUvfq1Wu9ASDIg1hsW3QBB0kzynEyAoUENPXjNE4CqBToH8PDRlM1dn9+RIrz
nAT9d7G2ZhiWrTuq9pRX3qzycVClSzzTJ6Cfqrh/5xmhNzFPRzIrcQvqqjW/ABuN3BLhXgjx2ouC
wHEDKRiSwZ7iEUImoITxR7h7t+GlvWHXjbUg2pQ0DwthOtYcPWWfTBst0KD7aN7daGXbGD462zFa
fZRWqEu9s5txNl1bFzdPAy7D1hWkiAifEfXAK0210EZBBgWiLZYjnSzya5ASdls+d4mYG2j8FfnN
ke78xbc+SKlU6l+rQy9Dx0XrWnym2z3OaD0xE65eBkQNKVJI/qDX4ZP20Bks9hma81g0Nh0+x29x
Dzbc5hBmQ50qNOs64DcC/AIc1kVkurbZTpS5CkZFeISfKHF/lpWYlnLZU3B/IoLqGGgj349DTh6w
BD6G0FJa0tlHcNVEi0dQfghn1vsJzSZQIFlHbAop/PWK7hHi0ciJPC7bXp6xupk0L2z5pWtXHU/7
mLUzF84tSplV6V/zoBgANyRROM4aoO4bKiCs42jCKeijIBb2CI03mn2yAN4fYRIqPV0f0YAE/oIg
HG6nhZ/6Pw8v5/ul+M/oEqPvS4qtWvdDUkrXeFasJODDFEBJwdgMGoF97po07EFm0Bo+I9Zl6Diu
DI4vhondgB+zaQWaBU6Nxalune59LQoeoyMVR6slobStwTQ89qJjx6aDDP/95t8zUR67o7FCJ6R0
gfHKYLUQOEMIF67Ku/mqgAynKAwd6Q1zQtBLr9ZEQvET8UukhxL/DtmKqm3smXvV9g7kM+MISsUi
t1u3D3hORVeqEUY9AOLpFXCZPiKqHDYN3fA2AoUEcoHOlIBU6K8ZiXmnQqpCcPeiNcraNWAAussg
M+Jf7rL2fcD6c5fFU/hyl0/W4/C46Vk8S1bNIQDMfNtvJuabiqV6j1NEoL/Lrdpq7EcOfenqZ5wK
JWtUN4AbUcn4MPbW4jAqzj0d9T7Zz1UQswHP4zj7eTwoivrtkvDnVJ2/TzW96GkUn/J4ViNvDEl7
qEJMfQMZBMnj0U+MhQlPBaPFw7i4jRK5FV0QBKcBzX7EO07QhdocfWTdjBipomR8RHcP9BrL8UQy
RXUC2n+6y+hzFa1c6PtcEFklNVLD+hqapeXGj5V9GyfH4H4NrvU8Mjs3HWodkkFKQNJNJaa2wxxZ
c6ApkIvYmIIPuQePZH8lVuEidnzLzSnboIKyPCKdtqfqex3Dxc2MNIOcZZNNcsYbDWQ8iknp1UGR
zPLD4gGwFrhwMbMO7cpZnPBIpAL/aFvpiy57jdPKL+OE/mHT1dJ2ZgY2AP+0b5QdgArRpp9VbfA7
EZBm0LmHTnbs0lLT5V9Wg88d79ciw9Ni8LmgfxlITq4aiZYWsRBxSmzUQrRthSwCvb89aCG6VSiq
5xRw7n4ENYE26lglxd3ScZZ3KYFpmixjGiuLiJYD+/7Gq1ADhVY6R/SiT+nsdkOVzrb885jtaA67
U50rXRNhNuYWc/iDzRIQYPZaAQHhjhCtglZA+4DCLvo+lI8k9/EaP9pA1RPpl2tXdLHS/XTxyt9D
M3YuipSqDM1T0js4w00z2GQCsksxLEXXELoigsA6eJOuATsYVcB4EL3HalB1pEfrDudzZ9UAJ8LS
pCpL1ejcsa2eZAQy/XPcWE9kER02zkgAw+DJDuHt3FZy/3EMkoNfAUTLwgjxoIoNvEz/iupp5dpw
UCsvtwMFJgk4DbmNffbtFGKkriA6/6kjL8f+CdB/6p+M5RUsK3H/2EniTmz2NCVEZ26JMc7lFCiG
ezj1j0CrsUJ8CL8gYFcxOCpQXnRMgI+YuL33rEvAA4lBuwIFs1iQzGlT0K7sq/IYXAeP57LxG/An
6IaUMLRQPl5UYmdxmZ1W5btKbDz08k14o5ertTQ6JMqUNQv9hjvFJHgj1xFRFavSh6siUvdRvTWb
RS719KsfAa0psVpsIZVmaUF+f8ny0RGBNC0k2pI+0lRripC9rYnLIqy/sv9bePplCIjo9WX8W9JB
elhi/Cu4ufY1qHhUOLShMmWtx15W/2XMGSKT/GfImYrlKJZh8/5UgcqiwricJHaqBaj4OVIi1L1u
IOYhasyo9NxmDz6NnM65r785qxjU/aJaMfUkULs3T15Uc2VOGQlPRRwK9Ndm2GTwV1va2pzBtVU/
kn01YdyITOVO5uSapOAO2tiwF3t4lYETqs3RES5V6l8l7+ebqX67Kn25uKc0uomkJpGLczwzkAbd
14uD0UI+zH8gUvIGrLyNKbdIUOoOOcyZUma3Cip6Hlbnl+VRFRP3p7ts/P1Uk1St7FQnxUUjyXGp
y48f8+rika5W/ccc+WA2h/SxKe47rkxbEbcNsLS72/KXG/JtgPlyQ55Sbbs+KJv8zNM+2x0ICCVk
QRwoSmhHHWWqwlkGVYqsAVWlaCgkol8QSrrNpIm1r7BPRJl5XE9/PiXl2+z/yyk95WdlbFBrVrk1
Dmz7twaxUzaZo2LZTPAMHpI7CtzctKCDneId9fPBxVL/02N5ylrk0+1ylTSOfe02wL/fi31EJr6E
/3T5pXpufH+ZhqpalqYajvU0r42NdKjtC4c6K35Gja30TYq8NGqh78ifKVxw2rPFOiyOw2hcd2mz
yQ/SSk+3PEuMXhP5F4QlPmBql9X8rrbuOpUhj7v2AC0i+5eXB1VEsB4W3US1V2I9YHikpeoKqP1V
9WHI53fWso4eTTdSS109FmDtVChRKORjD//bSv59nmX+ueKnyHKwTP3gRGLM46W7P00v68fMfKva
uHkhggiS77dq+rd7/S8HfJrt5eGeRfeM2U73n1tm6YFxR4YtpSMR4evm3hdQPUAlHCjYkLnVQ1Px
jbN/nD9Q8kMxQu1SxKUvVlxmtR+hBAKLAd5l+UtUUrTvh92fO/MUDVIpNw/yKY1nGZpsb9Iqwtjl
2L9SSXihr1ZdBxYQ3dJnA3DHXdfCIIxEhA2hhGhXxq64QI286VdGOwOUm/buGFSroR1NkOBpzJFy
9vO6ldmevlUAGr7d8fxAsWIPewhDb3h3K1qajio2uNnrfcI+VJ+hFBABxkSmyEPdgr0b6KzSZFe4
vEzg2QAawmoXqG45OqAcR5rblS22wgN2lkc2eO0axjp4Wl8eK1jr7U+vMeos6DjujTViG1T2WAvI
EoouZfHHiyWUaygYD9CsKc0PnUVl5sC1sAKAgGe2QmgYR4PL1myf9xTW8ji80faAyT6Krr3y3MKs
BxuYBjKq1UKep7QGN3O0SbsGgnMGGzXXPs/VaoEUr15/bArEWj5iR2gERGDH9WGTvClSR9fCn4OJ
8v1q8+exPgXXrJSrQ2Qz4JuZuT+/WrfganqHq5djpUrXmTIm+XNJM/S3NVzEjn/D2J8DP4XQNK7P
cRUx8LXZ+baqURoAqgrpxuzlYo8wlM1eI3UPkBzZ6AMzR1uHCizlWxCeh54MF1prPWBqvKMCoCnd
mno0Qg33enlANCcdPpDuj/tqPT7TLwDMd+9UKFEgzQCPfJW8WEgZvR1WoL2ycoAlB0hYIBbUU5IE
Ku0v16r+FkefQnaa1VIRa8wdCnmVEx7Bet1N+BsnvduYgd6EFRUQA4nKBT3EcuVUPkDh+6V1xmnQ
CTeonMhBcZtCN0BYEx7jFVOj628z/PtIZJumZsmmripPkeiiReqhTiLWlX2ZQqHysRG+Sa5ieant
VWF++eWuKN8WOSzD0AzT0GXHECf0JWtMS/vMRph6oTI6z4897ANwiYBHMTwMjHWBGio1WBuvTnN5
Xmvbn8e99V1SoRiW4ziyair2Z9/4y8HrstL0zeZxnGm4+NDvgrUKeYXs4goqJbiibJcECcwkpFWl
IWy8I0WsgIbNhtYGVkYFnOJWCrn5GtxwtJInj8yTk5YNWPAB0Y+Q4WpamNTIqTzkbkJ95d42Nx9x
Na1ITsimLgFGLSiimXbHds/AdeX23XmRpKXeog3cMYAqYQTU1zBkvEytebRpX8CMXaCzQiv0KOQ8
7h1oXSdzAs0aOYNYG1Jy1NXODcTW8Jeb9V0m+PVmPQ2N6mac0UUrMZStXEMLansYn1sp2D/6pIeg
UPsl7rcRZxxCQrRsNEBvapdOVyTRgmVLLHURY7x4DmRDNNwHEpYJOqL8i3Mxr6Kh4qyP3aRd7WmA
F0nA/JWFb2fwomf+y0EegnrnLuWUn6jxCtvorFXaYXGaFfn0VA8dOVTZB6OWjZLzvXvG9oForNGb
8R3qYHlHAw1RAJ7LIMDMC8mFDfLz/fl2JNMMtxzdondma08juYm0RjveYzpnh1CB/gVMT+0+jr5l
Q7LU3q26Q/eUNj+YfziIzaKesVocfmvgfbdCKw61aNlSVFV9rkLoFAxlu2Q+gQUGXIrLxWZPbWj1
YEd2DSGQwqElxEdjpAdmR0+HyVq3KDnImV/7cQ/qMppzneoR/H/dnT/n9VQgqJzDPb0rzhFBzDvI
znyf9u85Zln3F2fI/qrACY56OBhAG8LK8peDfxfVvt4UsQx9meeXKm3k5sbB8UJtyNGbpTKlPr+W
l/Dyfz6WJl7reUkj7Tf5Y5uyYT6tpXVTH7PU/rxQSNHZSu6Sw1FSbmkCIWt9PPo5dN54KwPLxcjK
1jxtb+yprlahRryndeZGCwpVXvOWb+tfknnru5VeVUydHq+t6LIhhs+XO5GpykbVKiIenL0FPOrL
woC5MrMn6ez2AokLJaxs7PSS7Rm/TXDqDhp9FK8G9/BwDdJtsTWWNusj9WCyLQX1NiS75pLjKUMg
S93acfWVErwx4r3L+uopIUV7yE9ZeJ+BZaIGwE45Wwu6K2qA7rYaoZcJcxwVSkrbqxKE4eYDNAxK
O5vfBqBITf95Ln+u3HyanreTldTHkiuH9cA8OE5QuoaeBlgaqN+gxJIaHkzxy2hQrO+GnqpphiPr
Bvfcebrhp2thmSe1YIlBzBuoNji6g2+ffVo1jT5ld0/z/7HamH6OVNBe3h968VisM0HepaRDSHsV
Mr5q5uLRaGetRHVtyN0Te0CQtQeN4yJkKhPhFkzkUJ6chlUn3poYHHQB18ed09D00D6CaO6lHWeW
+behsYxX9tthDX43r8L7o5014OVUFGi7eGBV6O6FNl5PofWB1AAAJ4gzrvkKMgVwZ43YNxShDfZ9
+GuNTCBz/apXQjQUToxGEL+VdFWpims+5ecemA33tHOmLISK0PzEn5ZKGrUUFe65HEpr3QG67wqb
VDJkDgOxhi3fGF+agdK1W2QFb6KDF6JfOM/9y+4U3jp0YSBIAEdAK4kNEsZv5xZ9GRAe6cQCm9yz
QHD66aJZ44Ch+zZ5H0kkZPsOJTA9hWELFQ2751c4pDqIuJC18+cYoH87y/7fQ3fkp7EWFXJsJdGd
h86wnvPw2Egin3v01CYoj5B+PQuHWfZuuveg/n7z8C2kC7ZEkBh0ve3e8b+C8zDUPyiSOwPaMrd5
UcEPofZHXxBRRJKkonUpOg6WwCMVr2xogS3D//k6lO8Hr0U001Vd1+SnwRvF50R9yAzee1DdgliC
LCxUITcAZGL/t6Np3yUYIE7+d7TPs/kSm+TYSW9Fyl1LhIDubU/PWGesR166amag2O/4eEkbP5pp
AITxD0TklRqqawQKRVngcxHzyiOQHrdXH3o96G5S5fHPt0T9bn39epJP61gex+XBeXBLzHXaoVL/
7ri57h7Wae6dMUWkezYRq2nLgGIRnDrHMeEPnZsGyBbYPMSFNLLpDh4Y5eTnM1N+u31iYfpy+6Rz
fm1kMeiaD/SukEH2nQC3omL/lkIL+OVg36XtJBe6qWqOTe78VAi4KBddiWoOpkKW+zAntfde9c57
B1pg4/h07m1YzLEH9LoaFeUv88v49lJFdc1UHc1U1KetlFZudKW85CQTveNQ35NHQIB5K2ZUvzH6
bp+GcgiZdXWbVnOzC3EIWUKdLvyUfkADSHdExgMkD76L4L7iFQC+u090cgYEFBscnqsALqNVM7Tf
sVcfX9DCBdiV+vegDtmq/3wvv48WX67maZYdypthFTlXQ82sgG1XQHH2DhgTkNB/XHenSV4hR49J
KjhD6yo8zy33gMNh2TqM4SC8gBozkcSqQlrzlIb1bQzeAiy1n7xtejCvLyO6wQBGcJu5+qf8ly2j
+u3C+uf0n/Nevb4p1sW8HWcXfBn21RyC7xqQCvKgVU+Zg+vyq7OPit/RRSg2AqBHTlD6tgAvo82D
e/kv1YxvMzBNNiydRVdRzM+N+JeJcK3OWpxeK6LWG3Ix+du5v70uZQTy7TdQnwAkqu116LAyIRE4
AzruFgQaRD2C7A16tLbH5O7Yxuw6JyWrUbL/+XGThX+TiXw9v6fRW5WZpR8tzg9OFfpgOMDQZs7b
puVrMqi5dlUvNyCRiHmI9SECKXVReTdd/Po2gLBZPG8e0COBdRvqcElFT4N1pUG9dJoVnUxBwAq9
Z/c2TcbFdlN59dDAbAbb9A96ZGmP26/7+TQeSxADg8M6ec0XTOD9AxzVNtkqrYwd71a7wI49EO+H
vBoAfxBtRuI6yHLe/CPltr6ApGFhDDEZYAC8dKwxSWTVyQEKQzqUinfj4l9Yu1U0HVA8PUgjiYfB
Vn5BQeNw6PFtvWntNXC1+Dni7rWoH1iE+vUjdLDvgxGrtG+PHhpMSd2xk0mtUX3tRViMaz5EdhN6
EjF/7Lz+/Hi+7bxoCiENSI9ta/pTGNWP2SFXCrEKVS0LiwvTv6ApELfz8LzxKtzfx+m1iwSqie4v
Hr4Pz8DLk43+vlxeaSsKF/DQbn6JEcq/yw4nIzu6LGuqY2vq067ilCrpSXbUaKZWqCjS4HNGSD0C
Si7zFo/IQ8JSC9J8qlwClkIQeCaCtO1H0vr57nxTGjc0S9MUgfy2HNN5Wv5U67TJq9rQp7mV9ptb
MtBz1S9PsN6O4HGI+4+z3r4d1D7NidYtztqmvvklK/nM1P/O5IGzaIZCL8Iybev5XuhKUmWHi7lh
309/eNPXpIm5GSNJUiKGhQBQ+iIB9j6niFXp6406k4pdkWp7BzhCc22rtAsl0Nlm3LjNBnGOHI30
AjzU3XFN0mm0FOocbgMuuw3ibnkR4FdoY1kG8Be+WupDJ71u0Ceb3ONZejKmmenBzUqgbp/eo+tL
fHk1aVOfkNW4v26K/eO1jEZl6hsMGdSgpdBQl3foP2bfPP6WAnwTiw1DNh1L101T1u3P0PMl9Jln
tT7ZUgMlCrW/tHOZ6gEOBsFlou6UdqWioX7HU5glYXK94Q0ZeZc22Uut+43QypweQaI378JXhc1q
+abgNoF2ostaSfxwY/iJQdVOg82r6R864GKXpyt8c9OHPIFPnz4mmPjpLENhkQrm4AStDB2EFwMF
xg6WwGMc+FrRkk1gR9rrfXDjPWdhLsmMyNdxXr279IHMvj6ivd8HHPbCslVAu5lZfnwD5uTRCgcS
ZKNjR/8dCZdHGONwG9xaxYCQOYV/Aw/OL5e0wkCUnk8h8ko06R1J6ElcndbdCJUHnjk/z4nPBe5p
PDoqA1J1BE7T/MxWvtz0k3U4GGmWK1OsFGw51Oww2YySdOQcp1o2iRwE8lrHHmHUNnwbiRXklm9h
o2NysDs2aZA/FNdI9onZyptlrHaQXpHxOkmmuvyiqyNJ+mX+/BtKKEyoLEuGbqn2P6DFlKVHOSqO
PK3xadUmJSQWy/FuDVjcQLq9NPbi5/ujiNj09/3hgIQMTdMg4fDp78T0qByrKmo4oGF1pCLppSqL
GlNsUyLDF/lNFG4O7ehEnXlKuTR2SnZ1dzKW21CPfymPfXvtf07luTp2jvPjxjZseXqFKJdHnesB
sD7uz8VUijq4OxRS5+eL/+6AFndblgndiiY/rSab6Jhlp2ssT9Xj0tC35qFTy+jQbTqy83K+DA9O
8ttK8W+bgZhoqxaJjy6u9OmIZy1VE/V8lKePxzJlp6lR6bwoiGyNNovDhDvNw85gkStFUKTbSqae
DfqyXJWb158v/ZsNicWKZbFOWKbMbvhpF+xc7Ew7lTZptxxmxrbCxo96yyYOi+rdIjXQj4FWYGl4
m/18YP3fjNRSuHbbUCmCaqr2lGBFx2ulSFr2mCpEsAO8Hh+8qyG1KJUI1yntA8lg9mgBYv8KHuy7
ayhhBYJUIMq/7GvhdiotLLMNau1o+Zrg60ooB4DNKV83tDY3vqKCvsfkVQoxocvi4IDm1OD86FzS
4IJHWtJP1GVU/DJxv9mOW6IAbzi2o5sam5+/J5Iqpcn9dnXu08sGn2uZLAn5zOPYjAAK2VJrg44a
FKZo/vPt/PawJgVDEAAKy77ztNdT5JMRmYfHfZqQW0YqQgTHUFHBF42jen2C88aDtB6/TJxvWs3E
UsehbOsQPDT76WKzSDIMEwzMnDyj4/RMCO71Op9ckXBEBAtJKITLoeS9n3qHNp4MrCEQl6cIjU/q
vlBeAeLjoKXrFhP1/fQpCYZGULLWYsD/dHQ9PpvJb0/o38lHRqKo4JFkx7EMXYSDL0uB7hRA545O
PtdW1ixHQzEfHLrmKyypQ199LVsgvqBrOnOn/fMz0vV/YuxfB36ea7Z0lw5RtsnnyCb0z/6pCwOx
R825zfa8vWlnyJ+c4c1DIIFejNMTfvEFxrsgGvowV+DGqmj/HgWlrF92EC6Dkr0Z1BN5WLd16KA/
n635b1TkbFXVpt3HQsRQ/vs2qZEl2Xw3n0cYrZJ20aGI8S+oJ81dqEVHWzCDOAMaVM0dEJ/gH4QY
rjmNQxQMQXKB/NHf6rcEoSeQN/YLpRUExV1t+VjqnXoskpH8Q5+b/RP+Hfr8srOQSkDUHeguAmkC
ND5nK4FA2pXC2uYKVt5Pb16d+SpYvMYF0XsDuXP9pfhO8P3uKWka7QFHB06jP2XP6T1zoqNR5XN5
Irhgx2Hal2ZJh3o0tbuNx5IYlt0atcKaXlkdIEvctde3hdjJyV0Npw48BVonMiTdh1LKZgRRpSNl
dmyv0HFAkGutv8ojfVT0Tr3TUFmVCypjVAqaiTJphsly091072gA4hfaKQbXzoZ++qB+s/fJa4nb
FK1ooaIEg4Sq2hKvt/dzhNpuMsfAjUFxmt2WQAAQDMA2tZ8Pm7mNaNJQQY9mLlxP8n7eP81xPkE/
cdM7T+zeZgnh/AUKs76sBsIlKgpOM7wYx0KPNtltRrAZe9n03EXyGaqyjceo08cvIqAzjy4jQnZ6
X22XiPBhrza4zZA+kd0Crr6QXfh5TKqf24a/0xTLpGDg0DSjjcfK9fegTK+n8mxKDyRRBqhmCpHU
MZBhao4LoSCJWSx6Oe6noCk6KOzVWUtQogT2b2F/agb4ck4s5JI2ILD0AZa0XQuUMaUpFAT2mxcE
iMPIG6iIIlro0wsJaKCY6OdAX2vpwa1bkAfr7gMFZqI59vARXGtkDWYUfyBZYKWHyN8r6+cJgQTk
kZCO3FegYYR6MNKFntO405r9KC+cexSP009o1TltJyhsI2AHzRpLWXxieKJO6zIBQ6OmLX7K0doZ
0qVIS6yJDLR23xuk33rsjG5sjChZAyfChyj3K6ToUP5+QyPFWF1DqgjCH1sAL1K0pr0HwtkIjvjl
OD3758aDcYXUEZPrAfYrF8ZDxZv9scFYj7sIahn+5bl7i4TRkTW5f9gf8JQutI9BAqE5gyBcr3iB
Z095S6G2EYDNENhZfLopp0LqQvfgFlCLY8Wr31NgOlS33tFLJLkCsYAbGLBN2X3sHsgxwEYXHsnx
RF6SgUJnwMub31jW78d3pGrzJf9DTgaRCIizG/TpT4iYe7yCiVT/LlujpIS6acLTQnebFsVUmqPg
gM/rAWvnfAnU6rK88WvxL3FSsf9NnYkS7ON0snXHoNL595isMr0sG/Vxn5/c1WqNvuYIJrQP4ClQ
3PebC+7QxZPnin8LUz6kAC0FVIl8Qijw291uPB5/jJcogGKBHRQ0F+/++OEyoMKLB6cW503R3Al5
DzvLA9/47wN4pzv9GN98fvvhIh6KLLX7aO/Gr69vkbvfeAvUSrf7Y0tIdW63mDrCFGhvEZ4NJ/sS
ry1haMGwc7eT7SbY7lNvOBzuJ5PF6uIuerM9qhhub4VPxWovfipyt4Y7mWwnCJ+48K7dd8l9v7qL
xQJXiNV6tVotkLDFPvGMNsn/3jbenqPe3e3PYcDUv1nCLd0yLE2WWZ3IMf6+5fZZUvSjEd/nbIHt
6QMcxlS/9iQfoVoEPTBo7cKKRllmu+Xg9HB5K3xo0XDgEyTasQLiKmQmtrgWodcqJOUtfgatQWwp
CCie3hVqqZdPowDh1wF3IhQ/fUHHS/zNFdce70I/Vei+WrwGlpQfdxRG7FC89gARY8zfGREOlf71
AIJgX3JHWO65o/nonc+jeeLPsRoYcTON1miNi3TS4WryQxsdyZAumwvaxWftC3RvsOaV3t/91tof
DFrzUUuMNeRgB+piPcIK1B3hx+jOISENRu8cy29ofbxHHsB47IbFGGLg9EijAyrVg8rdRa0KsyCG
WAtyd2uKkKQ7Rw4ZCb057wQoH+jw+9EdmYiB8dWkJT6nrXcUF3jFdJbMtPbNy2Y5egsg9biud67q
/w55x+Wk3gt00fjZI+WJGxo6YhqwuxjDEGiLYVy5YhgfQ/yW3PF0OjX9j124RKjvGI7Hw8Tt9wlh
IVqh3vLuX0/B7RFAUxHIkrdyIo1vdXAuO8WigYMoyPdI/PWX449+v994/bu/HC8/PlCHZBpVnMCp
y8G5eFCLnIQ4FfFvKciW2fIUnsJjuONcUE0cL5mLlEBIPvubVjMVZ0dJoxNhGERrixn5cHfwW6a8
OBGWs0MstY8uUoA5sYcWLQyeQEYPSXVxineTKa4hrbeUloX4gMmPmJN4y+FKso0O6HhyrCYkTDeT
/14QNI67zPa0iPmNxH19zftVMESSgZ7NawrAnU/dR0rHz8P+GYaW2wVF6RXeC/SJljiuOL6w5BD6
zuLf1xYaSsJPBJ+Qtxec38Tfr9zj1+GQX+oqwXD4qnWHr2+aN8QyZ9igS/dGKBGzP0FwB4kdf7+f
Ra54FzMc7WdUzuqehNwbzWUNnSvxxf0Zc3MhO1v39pP9vU0XTXy4W3O43W9LZimVltaBt7K9vfd0
i5ABEsd3fGZqb7G4iKkFv5g3MdtoBnRTUHbuCtFyOiQo4vbynoNo4DkUKk5Ep5ibffT3Mlb3tTuT
MFtAyXqGwB+R796eTPazfelOtuIyqH9+xihSWOKSSBaEJKIIFmcUDW2PMkPLDAhl2y3WvqAarx6L
ImI4KMBxpj/HMUP+t0dGdVTTRBVbN4loT5tgPUkTK75oxXwgwg9XiGbvGtPcT4Og3kJzVz2isRDy
XSy2JXGZf19c/JoJ0qvFStwvfoD44A1ERPIzf+WvRNAerAY3se6sRQzhPq74/tVdr0RExzfWJ/gw
T9/fE6Sg+RkHLMP6nXgyWq9XYN4QmiYUzA9MWgIB69lo1Lidaadz8ea76XQ+7SBVfQynn1Mj7Izd
0PLwkBrvdruwQ2jphAzpMAwrdzrdSVQnIXy40zBkeoX8Tmfn7naAwr3d2OxMxxdvx+9DGw8+HM/0
xzsxXzuONx2Hu/H05H2E/JR4lcodi0XU9ov2vIMa9pRtk7/bsQyevOmUA4fhmDfeeckdR9/9F/bm
uCpwAvPpf0vn1ePr08/vzQ8Be02+d/E43X4Y9If9VzE3Q4LIsO/23Yc3XPbFDHx9/ZyKgGKYxoEn
lkssEd+G3cDrvry8zGZiHO33LKHUQll+21vcuN0eQ2nDMHRRKRMjT8hZ8jfjVAy8FySA3JchU++l
+xK57e7nX5Hb7eL6o7ov3aDLrAxeuuLVk3B/8rvMvokYz1smF79BqHH3k423nSyicDLxZvvZZD9h
2bP8PUct3c8fpaWNZB26WXe3PdkiBuhOFpwZLsp3lnAmB/9mbZ+wumPpxEzosarzLmSYYk+souI/
3iT2Jr8UHnVZjPGnlJ78yVIsSPSaRkHs77W8rO9RFF2PxTxrre5oT0EhwPxbyKmnHVSR+kr/0FP6
aD4HzdxqoWwZ5Oh9kM61dcT88JJjuDK0Me35bynHIpqZhOAlkYNVWEyP/317JRZpsaQLcXcxhcRs
Eov/IurnNPBEpqCHJ750wmhLHSz4Dt5DQa9oSb1FgbzpNWAG3sXtAdnj3ahIDTdviwpnIhIs6toi
B7K51yKKDVZrkUooCKih6exTx8MaO+KNzPjzs7gC1sj3d3ICsC/BGjsiX2uJ3IHaFmdtISPKpYgv
pLj85QvZW4tVH78jd63h8y4HYpYf2yJL4H+82g1zUFaoadErelkv7bHVLpGySXtpG6YHi9vNt1iu
ABXOdP/hkTx+7HboD7AWTudCgHd8/pwaYgqK2RKiUN+H1C3Ww49l/9V20dAb9vsiYYWgimIfVR7m
CygKet04EPp4pri86scHSySkozY9XG9n+jt7LsIADt/eoy0+o7yzu4TM9d3YCdj8M8+pdftjx9sB
0Gfdp6uBW+gDAZubL/OBJO5IHKLAG9MK5RaqgC1QN6VfYiCVsgSmnyugkObVXqC1mxh7YbTOGyLA
fMiAJ9nqCG89tYVncXAZVzj4YSDHxFa6tLtRDoXRyVoOBIGUgl0LvwJJeCxeWyyZ/y2sF0wR4vWp
VaFzGF5nKcKXLGqsNlACNrheYRL7+aa85qhzWVv0+uC/mAid4/LEV1CDbP28kijadxkxtSwZAS0N
bS3jaSUpZeseNXczn98AVaBOnwxzSgh45daDezfv5kKSVZnpR/yMAL3iS6ZPzFN3pYGTRkJjxaei
E5XkeNmr+nY8tEz4ENRt3Hoo1GZVj9SUTE5kkNFs02l6woK26R26yFAzVU/egbkRSsNb4Ud0V7M+
2knXD2o5d5xKX1FKQWQJG0SUlYAfkjCkUoByEiV9Vtc71dsNwoAdmtQW5ZW2gcQl/vULFSaf4kub
oNaDz//pI2uij+rVHW9Y8GRc3UjIAxgt2JokPewOASUeWf/F40BOEZtCrYO6JPt+uNIjZZayxEpt
eV2H6GDNNi84KPrpIzCntTq6YRjn5s440v3MwNznl8Ve+eRg/R3o2CMiQkEfSgEQ89yCMs1T1mQP
CksACiuwvsgwJkD9NOx2tF4MdIriUTcC0HfpPmTfwZmTKW8MdepMWZglojxwPY8vL9qSjt15FuF4
8pJsJk5Lf7sRYnaWLH5D8GrhT9+CHMLNvWwf0pZZeiCfiANJu36NSCvxqB3BYQbNC7K9v6GvitBR
jvnT8eOGfGbZv22dbjk6r29B6i+E34UzN/wYnxixEJw9UpH9do/EegewC6UV/P4CkfORX1HiogoD
DkcsVplHj7uNjwDicXTpMQkF9MVcpJPYxTduidPIEkeprgp6dcQG/jJCzh4P8XpgIi/l17O4Tcf6
U5rj8+/zpRc3kwaBXbbHBUlgiRWl+EiwfxCpHTs+ZPBEJhfgEIfBAI8bnkJbIoKbLzi92HT0Djsp
Eeazv0xB+d86AM+XvaqpywLu9Fkn+PgjYJefmiyyN3nOQoZL44iyKYq7/r1b4jiTdLIOBkKdonMe
31BkVNjFYKWE9dxRNHXbZViGmLe3QfQGjOiW4optFbTR1v0FmcNdQv6VtMQWCugOmcyOBIct00dC
CD6/iWjooJDRUZEdBGUSyJD0GMO8ifBHs7sVt7VFOr2jvZ3zofoi/b+iqB0jvEgKIp4OYQ2hbXQ6
scqOkEPGywkJlF9D1T91Zcb+J+od5LtBiflp757UZaqnD7WBNO09cq2bwySR0+ERPNVJml7qrmkh
DH+gA10tLjT4lWQiPT4s84waitoqLRwYqx36AD8/vn+yEM4K/KQpW8DfdfkTIvzl4dlGljRxGddT
/f5/ODuzJkWxLlz/IiMQEPCWUURwRE1vjMTMZBABRQb99eehzsXprvqiK+LcVHRUZZsIm73Xetc7
bJ4K86fuokEbwNVeiP46rflft0AWNTZrDakmf/675KnfwrR/j0b95nHu8QLJzKbUbFkKBBmvzWrs
S6KvCdF/f8E/DojhC6J4wAgQK8CJMsDe//iCjybpu6Lkd5675UNDxr5/PIPmIRnt+S8l3d9+028F
3ajJNLV+qv0mbjZnapbkkhCmUIfn9+a/v9L/embqZAwAJDO/HP+ug1IasVPkTOw3TzzI4FdBe371
x3rkX+XPMyf9f/+2X4Xov/Zv7uA/f91vI7aH2sqvXOn6TfOMXgSUSv3PqyAFGLAWNL/7znKkLAzK
U4jzOTFf3fttjnB9eGkntduRTJrDKsj61M3GsZN1RNEhIy3HREt0/x+L+Z9X+tsrVj0a9d4hIdiI
eLtB1xdG1kQjELMhYcdIb8JfpLHiH23sb3dmWBH/WFv5/d50qvjuNzWTAzxSi+a1UN6hVpy/+4d3
PWtW2d+Zpid6318xXwI851aouNNWCunKksOrnoxw237X2wnpLPf0b0vlzzn3b5f42ys3Vvqkr3Ph
/y7/njSJEeZDJ95NIxYUZNJ+p34DdBME85dVI/Ld/1g1DNKECWofgZnjv+9NNk6Vpzgu+410/pxg
7joa5p9VgePIo/huc5g/4y1+beL7m5swensinlFXLTkRqrImZQZJW4lJ9ju5/Pd1/a8tSBteG3bT
sTxVflsiRZV1d/WW95t25D9Gn/0kLJT5VdorXCL2QpPpXzYFcfjA3+4D08IxGz4rU4UV/O/7cL1O
FTmZJtyHOvPbtNBbGWEuw63ugUEeRiSvvDLx4eR1elZjo5fhFcXYYmXHErLQUNuMwkzVdLkjBfuM
qZU6Mhqw/3GY3gnIepLZq6p/wfb/1yvPU5O4ZMxpBXUyPNx/LOxYvZVaotTd5tws8FWeKA4pKiV7
tP4WdKc4SP4V8Om4iBcI7s8kw1ij0njNWj/FYdJ+3Q///dD+JLZLzGH/cT2/beLdVL5q7bPtNuOj
xKQIV0ocyfRc0mGOkrKiv2ePbkU1jkcKyFUKL2tXBQcGTRHNntXisYPdNX0BCDDxX3/Zjn/pkn57
xP+6ut82/uR1a+trwtXtNV+lK53ixX6dKWWAw+wYM2SY+IdbP5uQ8NNZMV78dxK0S0DQm5NHJeEw
2xaOz1pcxKs3EMpMPGazH6ioBDc0TIVBF9u1dqRQEUk3fUMYY2CuXUh5oSAE4YEogtKdggvDJWQn
TJj+Mhv+NVb48wvywowlTu6x+Nu7/BCkKr+lLIf7a5gx9eQ+MBjPrfu+ge+Jlwoos2Axwyu244g8
ydh4fJTvOZqd3Rmpv1e6KzxmNaDp1fnjWcyeBEBhdEJXvIMnyygsJjSXuB8sZWX9uyA/whiRWNDq
3Tab88qMQJhhbnf7mHCf6C9r69dA/7++3W+D78mouMbd69FtsOrBiieoG9iPeLBcrSo17zC0kb+Q
31k0OjGZMDzejvDWea7vM13iA5sgUPT7N8zNiv7zrr9pxebnWekD1iwJHdxhVhlND/L+huUA1mSO
ykb32S8YfJaY6k0Pwj4ONCc79r+S6XChLOjcNy3pdu0uASHGJ8oWenrSBAIFEUqGqJr4/2YXBuD3
NdbF4ttor5vmdMaTt7hZeE61inP77pDJv5zGF/l/Q6bm7xvyLOPtPWZgCBVhqTPkSxNYurjZTcwu
UskHyr5x+7NwrzJ6qyoUvd1DV5nMFTKGNAJ/zjjxy1QbUYBEyKz5NNV8BPePHo9fZra3YbDauS8v
n7UYaNnErA1kyKnTHg6HLMg3ZJAt6xmAIfZFK4I0gv6z3TTIixlFA3R8h5j98hdgGCAsX891iRu9
tj6C1A0TWpaFZpNRKyxuIOlrxUJkXK8ylLsbNoXeGq3ggWOyaREVxHDiPgUjQWTA4OluXQv/Vjsp
PXtAvhk+3jRssRFrNAMJhIPqG1I7rl52B5OUjM8rhmKA7mgDvVb4y+uEwu7PM4EN4/+9T79tr73W
TW+T0ZPtbFlBXUVxha7ULxVCZLpwipdGwARcNtJPzal2JcvGl61mr51en4/lPWT6fZupsiGECLgu
XWVjWdGVm0zGotrr6HxZuF5s0QMLtMJlY7bc4NJN6GHxgibfIopjoxgZ11jvviUSBnAnWxOInmoW
8g1StNVtbzbr6+k5Wd5e2DzqyZI++rZImd6OZ6AlTLeANvDIguyP5ClKcOvfSSgn87XYO9denwI4
WhhmN74gm8JHZk/xEvj1KSj21HLeRvLqly05iDwT2ePNWREYAuS1EIDITMgUKIQHj2JyVzGzam7k
aLqSJd4JXeXZ0jdL8jASl1qrEm2yYzAX6raYepIlTac+5J+SBYEPyxjGu4FRZQNv2iDLwOyXI3cc
jsyvMScwOPQG+wYU7M5olT51ZJ/998gVN9OPZp5WZs3uu4Zetx4R9wmURnYlGSf4dQJujcwbt9US
36bm/bBBASKQCpJ7aRpD1nH6brDcT5gldTSXsa2Cercnuh19OgztjHJYeaQoZMPMFoUM8pTJcvIi
vZPsaoI8FSP/lTXDUiYgLDOJmBv9ZZz8P/SfHKtjqMGCOExjxr/7KUv3qzzW8lu3EQxydC/I5f38
eCNWMbHo4vE0V9ZxAdTKbHjRP2CEJNtajzeI/tm9jbfdg9lKpuS1ZC2fnRxhLIa+diGZGgCsRVTJ
OEUlR/bj1KtQ17zUA06d0BmlJ1TAsN/emUZO4kV7t9ptpTjKI2zyvVAtOCEdiB6P7f0RtlWvo6m7
Z146z/DOs16YmAV1bCWF185yr60X2lKY+lMtwI415d7P4t31C8dN4fhqnA8y6opJYY4/oXAU1Hg3
/rPaS/ubzTiR7SPdEXD3OXC+RcGEY8mRjTRd8xrBxhpUQypUZ3ZB+K6mC9HzxIIcNpFQhGhkh+x0
iiFETcTVDVSb2ogVHxZfGxZXpz6baurVRCpknU4OR94s0XkWxtjN5jH2L64ihhVD8gWZKB3MI2xq
9CzU2p+e5HUTw+An8bUHYNS3eT4STw6r57+Pvv958v1SKjCGgBM4/u1cL+Ssgv2cd5sEDscUso6R
buCtfYvsIOqphZh48x/giJSjr8E3fmDI6i9K2DcnwvqB1erEFPqvlzJXF8wciPkQ/9Ji/bqEfx/O
TEhQ8qHrgML+R/veK48iH+dKs4kFlx5z0gS1uM0g82QKcT17hsC37Pjft+VPswSJ30kcA+U6wCWg
8r+r32muvs7dRILKmt6XuVw7zRRaPzLT7uuqMdRPHtRl8DyJSz43BGtmOmtrUpH+ffdabUpGjFt3
8l9q8vGfjQTdAxxXWOrjQT3228Pq0MHe67h4YrJiiv3UFWiYGkUw1JEN4DC6E6BYHEV68Cf29FIB
pjzFAa3LiTZ1/spV/4Ux/PZcRHEK8UcaK1OozL/do3H+vt+n4+y5iR8SFUsfX94SBaFKZrl6Nh8i
MaRvbSVVRHhPW/6+su6Pu1G259lYav62SIbz8veLUeSBdDyBGAPM9tsDe2jnuL4OD4wBkvxZkZ81
qI54zY0nOrG/vDa/9KO//TpmDeiLtKmiTeD//vvXXdtO7K/947kRsLjD20pY9PJsjHoHi4piNv3E
IfMGi1H6LNYZtKa/jc+lP8sHSod//P7f+g0IvskVN4/nBr+hF0za87J+MaFL0QcuzhjDkngTSe9N
ln28YnYdl2R3TuYnZKHrbuyfReu5Id26Nsf+SzC1fl8LX0lzac52w8+k5n+/Taqo/tlzc70ivaSM
W/gE4vtv9yuf9orQ3J4b7bEoXyeNKLlkOVGsHLcsZHIEsgYvyA6CnYa5jYOyIS0Ll64pTfzTgxKV
xIv3QuxmlWDGtyBfTs+6PdTfIjEX2AsS7flp43Hn+tfCEUKCmWyidX+q2sSGAOvoJ3ZlKz7wxZnV
z4icIVgYlte2IpuTkAYcfOWSeiqo5/d95veTIIldKXOuh1tl9thItM3ymZnn7+nVlmySABn66Z3s
tJWOmeoTf2MMAmKjPr0Ynk4s5M0lhjKuxnyNSqBHpGcw1ujx2cCmMRzvUIXXzjV4kFJz86E2qrak
gpCT2jhdwf7FZa421BUaKVHnKzU3MzHGsJ+KwTeHc2eNf5mEHbk4x3DBOvM52W7kZWia3JGbIKnu
jNv+NfD9qm8lbFK7Yj7hF3M5KALSbrwyKunTrs6ILKxBcoRDoum7r58CRdbD4APk91LpreGjWV5S
53B/hO4nHXkFIfFn884p2fnPdinAdTybeNzG+2zHRAfIXqG9Nh6dLUwCju9X/SnT40BursMOQ70a
FDuZS4RJGzZrlVqbxpg6df9AXESNq7jxHFXxSjLHEf6/yrc9vZQMv21wmZzRlWT3UHp8H9C8pt+U
7IRw4Q/pklR6GU7ISzBaEsat/JB6kh0HPb2ih5nJMJt52O1XcbduAaXWw+ZB0IixfN6DIHtE4Pce
0vZ4BwqTXgch8/sgr95z6ElW6jFzDq8WETdbbfX0kJMtpFk5p7btvu8hH1OHOT4ZnIk0FFuoq8Gd
HA4cc5+DFIDUFhxdMQNQa+wFB5Ea750e01c1w8VOmNZRNNtngK4jnpEbMFE73ogYVqpmjfMCVuVg
YZCpICJ+UEU0NFqY2MGwUhheahC1i2PjcX+6iMKXqG0xQrMWarhVbOJDe3z9aPN6U/vaxwiXl6eu
rdrotoY1vXpgSs5Z/nOeF8spPqhFxNc8vUKaxZqpefZZfNL7BcJx4ieHZ5SG5w8I2IN0Lnwu+91g
GJPtWPyPlEwvvJehbo82tTO17WSVuz0Eig+ZaBdSHp3GtVKX+wKd/21N5uN1CvV2KxwLglbYCjyu
XKFf+IC+Le3yhbYm8bD7qX+mi3t023bb104mpZCCS91RGC0fPrl8ZKXATNIASnq/O0C1rSNwgvxE
ftKy2FDBXd3XMfdeK6joj+gdTSDLQjXDPg/TVH4PFtCz6emxv5J5CahFNBrOHRQ4jP/9ST8Uim+Y
fqQLo1/H/xGr2ilVIq8nAmXtIhxvkBUHN5yOv/5p4cTjF/lTfBZBH6RHIgpxvmht0BgGdnKEIWt/
deRD7j9PmPbFjX7bxsfihMicJjZfXPfpTwkIkPjcCojlwWj/WorH24quNNalD4pEPoJXnOaH0ww2
8fRLXTwu3H4JF5/EHDbSS8He4d734kYl0HeR7keLOupQCcGw+iBSbY7B4aK9CKd+hficErSJet6r
Dh5pDnETr/WFsMnDMXwL1c6gGGJOqKekY/1gf3P/0U7vY8FPZGsmij/az+vnHoh77bum26Jril4f
4mocjb3YVeeYAcxVT/govH493YD8PCKGsNJbFwnB+L77cah8pDN1Jw2PnGwv3n0pug65oaR6KgHX
lITQWKxq6T/cKen19+Vtew5ezrPTx2N78pGETZSsycrzCdoghJi29pSssdVINVTgOt4pGWDlgRe/
iaYTg7HWm3220m8RqW6zxhhtR+DPkK53rWs/8EA2hQPaFJayi1j6GG9qXnmTfznvTyRZuH5naXt/
jMlCpxn7M4STYiWGAg44zWxgzUz1wmw9lECLKlRNAdveIXwy4JjwJPgtEd8urO2rv4xRuimn1K63
RThxh4L//gm/Bx4L4KWf77S1oBDf+XbvTsIM1FbmEpRmK93EKhR4bQUP6EI5RabuIh0AgqAMxvAE
r5vK1py80v3u8+hzROlKr0Nn4LLKsNcjwfCh2KOshW9AfBiU4MOQr1vrpX+zCpdXy3vS3Y3tho3D
gfG7x4FdV4+ge3JYQ/N00eXqN+hBa/FTIxBzJm9LqDy+jf4fdKyEZM+GDb2Gu2FJUbyufWIR/Aaj
D1veYZeaPfVuBcd7PNhTY3YNtAL3kAi7dfWpLOIhGGtiDy6uurwvJ+btk13Syr1+Dq6EAde+3o3W
IdvoftUsMhCqkqBuPO88rBdTr3mxU9OkFLPSDWkPx8SPzuOvAzqE627X2eBYY4j8fu9xjgrGCOpg
vX9D5SNxQMXD0+QPefcUQ1rH+W1Wfsdee7jFOgIL2ycLy0vjZeQLxv5njEFWBXr1dCyYMrjirNih
G5PcSsl9jS0WnGYgmYGAAAIBp9JVgexy9719zVm/OEGTKodzAzfwbEb2C+AUQ2x1EPqNFySJ2faT
0HoEzbcN0ZN3o3HuTmQrThMMp0Ktv/DRBuQxE34eKqnONdFkaoG2pnUPW+S7W/Lgz61u4epNpF0M
e9UUB/xuBtiqdroSsQpigkQJz3NeGCgS+z0mDDwUT6OtBFEPPlU3n5pUD4o/MVM8AzyRE94uS3PP
90h1CZaFblcuPX7BdVWykX3AvgofsGPUMD690ftH3GSKhrls4JLJSY64mprHAILMou54nkmbBFbC
4J3TQTtLS2uyiNd4ORZRMVMdEMBDbnJ43nxl91ap5Id73+A8tuP9PwdgtJ0nBhycuzRIuaGUEdqe
LPHZmwJiNfJTyFoodqvDebnqZ3ifL4qv81rgoRNHU7lLCd5BtYzXqFLAIhhrQgqI3Vi0q6h7OSC4
G/g3e2m5f2bOvoxIZ7ndDQWsAPKJf9IIYV+m34WZ9vqS5TTPYWWmlukK0ERikweB4zdSFjzszuZl
WCRFsCJQIJA/OD3FgWU/J2eEr8ePU2Pg9alfMqAsk2/ZXkZL1TZtEi3jzWBGd2ZjfntDGlBrg96R
bKRXh9QXv6S5wGTjPMOlv4A6VPqcu9gs8VqYrrge21Po9bElmXZj0a3OxE3ichIkLtb3evpTLGSr
j1BibOGWy3rE3ha9vRH2cxEqm/tm+dheg3SWroWSVHn4a5Ea1Lgnk07N6IEHDrRhqDDDBjJ3FgDe
XWrkagNIOxk7W4tLy3Qj/3xujODD+eDl+sGqnNS32Yh0Q1c1ZJKv3fEJY1rOOkga52X4duL51Cs3
lBmkNSiDy/l1Ee+ooPDXLE0Y5u91DdTLB3d2atVs1td4yZXjwHxocAqEwkxwmexIFfTBfblnDTs/
OA1c5DWVk1V6KKdYcCcoMKW+zGzU7N26927z+BR/j2GKO2wPrXn+5NRU1QXJ9TwkQM12RhgaDOVs
1d9sMj2dp6i3ixFV2Y9gVCYvWWHsGUhBKrWqMymC7LUO+WvnTTPniCa7hloJXNzqF5MZekGjopCK
aEGeThXc7ZE7gcAHGWXkzFNTQJVh6jMFB9iayPF4Uw38mSUb6xk9l0qYs2mrfMbXgO7qD7NEwCSy
rArz4RZj3bTl+QOnnuP4qI51uqOrzoCA3TVZUXwS11jPR7uqWu5IZzLoSbpP1f41QBPpHdlx+Fat
CPSIncRsxB5MNPoN2rkwx+Z/aoKCUUb6QtD9UD++kBbw1SmbJnt6e+mnAACA69+Y22r9ybjtDhLP
pvW0RBJeNEOwR1wPO2a6LU3rvlhpq9h6B8C+xY/ymDW2PNUzYSaalkSAaq43bn+1Rh+kCh3RDqE9
6Myn8zoMsJ1gsrMX4c22+Mjbtn7q1XfD6RbWpLZmq6FyCcZbugDwwCGLfkGcH82jzWkaG4aSQ5pL
LC5C0y+qo9gG4LPDci5O04+rDeVxTZ3KdcJwWN0hNu67feYi0f6ga9D9l5UsYhOv3p1i8M4+7Km5
H57zku6TWPFmKNsBk0erG8IuJIEJa0ddpAp8LOKWl6Mjn0H68o6m5zrzcds9IybBSe+x7D4bvJ1Q
n9TI4LdXKLybV0BjxBbQrNlUEwe6evc9sX1UAuQwu4z/zgOU3CEC84HwZOt53DNcwXze+JosaY0j
f3LsCeSsVvQTaFc5fs7k/Mlkx32q5BtiKoJb/nKE4Z/5hHyGbAYP7zsxUZRDMaNf+LjzuzNZ3IL6
xJZVflNN7DlKmOycx1aiB9MwXj3mwgGY6fp19t4A81fj1tr5xAxTCIlXo3yTStBPDHiG5Fg/bZ4U
byHcMNmSw+XEfMCtm1sNkxAUL1a1zk/NEnBLg2kvg2kMZ8HVz87Wk5uNb1l4iSFWDFqWx9usNPt+
6Q1nErSzCay8zMXRp9aNCb0rELBpYHVPmKd/t3uLf1/AgDXfDL9cAFX3YXYzZm1LMeg8TGk5Dqc7
gnCXQK3uCJLYoGph1lDkjoKlPFJky3zZxE/HDobDCgIMOmfpQv0VyE69b07+qTlBD83sjEmtaCku
UnBR0pXVKGQOjTQgDtt59jmanw98LJGR88e+4zBeTg79jHPPSjzm6Yh4LvEOlecc7rITMpSQZ/Qo
IW4EyHAeMeXQ/L4IOdl9TAP2U9wM+bYMjAajFIvQqGIDc2BuwQ5+RIRqcV91476wtPem8klnR5Mb
bqerp4HfkgSB+9AyMg5TQ2XD/Hqt1PXoR9MJPXOdF+/JDaSag3uN+aVwIHqPf/qeDvGttHZQ8paV
ToJ0zJ1iKvUNQbMkZQdeNIMZhxmJRPqgoRsv2K5L47GfhhgAMTXiy/+wZeQbYaF4VpBcrdCA3DzI
Q7ndJFEbw3GmP3aTYzrLKE0BSyQ2SSwnkbERf8trPV0uh+qIwrRm23vaZ6dHkbltoxqUZxKk62RJ
WXY2i9lImhFC8MtMMzWvlzs54cqm4H2JTV6W0JiQjkZAM0qMZAlnp43eznMPFfowpVYzHPHIQY62
c1tuRV2HNb2quMKl7OY3TPTgjLT8wdO6U3lZ000xy4PesVb1gq0mD9Q9hE6SHZFARcP6KitoocXn
z68b5uQRiYnjgKKj8u4Lcnc4N6mRv9v9EzXVaNEdYCjyFASbhb+D9WFMGIcdBBJj9CrkFVzLBhvD
9afx4pdOsgkHP7X1/PNpsYAyhxA1DORWyRam6eLqNN+wI1hn2Wy8yaA+j3jb8D7FRc7OHdSCs6E+
JlAE7zqkkvPuoM/kYxalhMOywOZPWlDLcm4LXCDdRDeC+7a4mgV1J0+NjspLrE/jDc6G89bL7g/C
sqEpDY3gehQ0PSMg0kI1MnZ6q11befD0k8rG9PK95fgzzkNisbwDNqO4weeI5GEc8CGg50xGaFcO
2bDT9aE+e9mX+rslIt7OA26Zbtx26QXzndiwVrw/dhFQGyHEnrijD0zlFhROqpEFFb19s1O85NSN
sBsYXvHwZTc2n0S2kTbwEbqEgBbjfHA4geptOsxjSk7jxqbGYjtaiuac/0Pzp0yXV4BRHDmB7E/N
T4OYqODsIjfQ59NVbhmURJ95jnJ/ePng6Nn0DY/1dStZ6v7hk7MEN97ulljOoiGDPEPqU+G8V0J0
PSZrcDVpJ649RjKoPBYNKorbaaSzHB7wLBIEhpovzwmro6Rt3ZdF89iampF8T6gyKOJWnPYkjpTD
a9NeljZAXvSrugFYMQqn/nk5wg+B6MmHvXw/df90tXpP/qLSNgFSBYeIbV2YaxZbz3g5NT04DPVs
gmK/PtUBqZK+rVCuMLx7IfC9Wmczpl31gSjPpzPza5NwY2jnSE4C22ZBKd/petrSJYtIO9/udY3L
JAcWMlP2rxq2PeDROLoaiUbDarpvhqVvu9YZOKVUqLnHMfvimLfUt6keGJFfdZsaCG1abFy3YF+H
N0Qgv98P53v5g8pn5vU4SVEDyJZ9CwS/JozhzibRmqABgvNe4DtgtKt7+KTCmfASD8CjnQYPXtCP
DPfYu/NYpuuzy79jA4i92nSTnkhFANczcGM3HrQPEf8DkaPGm+bFfy5Ut/KTcHzBrwashh6Rwt/Z
159sW1S+AwiZh0IQL3mYs4g+r/NvvU6cNF/SYqI/qmnH7XIPq8m+4RG5bPkpxeH266r3REVh2KMl
5Eqat1O2HvXOABDb6lfiAjhDBqjD+5zdlyv0eQrSijuBkgQAo90N7fGcVkW9/NKuL7aa/aIdxyIA
LIUFI9mFKe+Xt889jADATNt+cyPZ9GO2ErLMbM5fAQMZAAnqlj1+Ymf0P2uyrXzFYid2MpwDesDt
By+JgXuxRYfoDj0biPbo4WarF6CtcWZXNNIvCU7G8bpkiI9AdkGmOe3pcPaWbnn5VnT+wiP+mCH8
idcTbQo3D98LC5XnUlq9v54U/2LDED3ZIhx1QNB6S3BH/n3VHF7R5INbQGG+LnakJZqyfdt1s9LS
0DYxn/SSDQ0tiAE8hmIm2le7+NYCvionJ0mvoMTPDQRwQpdX2LlumOOmY4PZrsUWWdqcqT56qGUD
TjI4JXORW3BZDTCXuuwnRRrCc8q3qpdAdkitdhVvyCMuASpOkA/iC8ABxh2V8UGnQoiYvi+MEHAR
CwP4RSDMAPLMPOjZ0lPuYb/fz4v9A6WwBrgpzM7B+Cv3KzL/LrT8zMyN3s8CHBkQgaQULbuydvkX
rGetWp1dJsEHwDsHIr8U1wBaGTHK9Ouy28b4+gbDRre9eewg3LBhj5oglV4VP1Qr6bdAemK+eQOm
3nBmzrAkHltX88nGEhwgcaQWF1yNrZ7mlf2FQczx7cIspTa+jAGSqAEO1Mde6+ffnrah2urtZl87
OLm1rd0NGoBNvrtvxO/3ITq7YLFs0MnDSmfAP8mWnpCSkbfhvidR9q5fEnMcEFJgqT/JHPdmjhpL
JFpFtFjsWFPA0zE13H4QBz/hBZpnXTyGCHk2GD4sWJWrHtYQQmO+ykIBY5NM6h11dkWlDhkP+TPw
Uw2DUNiyF3iotPRmwdD00ME7++AGjdb4e6D1Ug0QDg5ewA5+zIfm5jeB9nPfZMsn9cbVb1hJbGoz
bvMulgwSgtzHeoqVNyl3Q7/BXIFG0IAH4gBWrrP59KPjFCVyyAawgj7Hl1eBlSjmSlPwMtob9l5W
Bar6syUfmmjwBZvJtaF45PTZN6tmwmApi9fl9fGwxoAJFCovu9uNKEhGazJUnZsX21SG28eeepHt
kppFH0gn8AoFu5hN5r0Dbn73aBYhyjDrMofypDPfc24opJahNs/CiQkDpcHh2Zp8V8MDEfw7RJYN
q0XGzxq8GZjaF2zSUYkzxgy2nVHhWZQul/ij/JjM+eVhggpjaA/1Sx9d1IF6AS9sc3M1XtIQktbL
C9uB3IHRxZwdgAujAr/i9Oniz1ry0F8Jf0H3fcFFGAcGMtgtXqGqNFB5hJojIjcZwORIRjddGDKN
WOU23DsNqx5uRTYriRy2Ss1RQ9UxVjZLL5huVmmrf8yvW6J62RZkMxXNFYcaG/sKfdxxxGM+myiG
1r1zXiJWOty3XXRbjTcA8SAa1A7YG9CMLLKAIY3qFSyWw/BBWTCB9Q5hArPcXr8M291KPA+cotFi
Dt4TTJhoWLD7GFOUhP0AWbMxH7To7uIxv5UXgwOtMZk7rTf1NLC7xXn18DiuVUPRsw1LrQ0u1Sfz
DdonsLojCKP3NAgNgIQnRzlEwdGW9j+zUlgnvmiiNmOjYYFBW2Fdt/SL6ATRsXsFzorsrgULAway
k7LvS/wnJSsvP4ORMJqQP2riErdKbQWN0wOCI/UQBWpI+JA+UFMKa+TczOe+cABC8ZvxYFu55QCJ
IgUc2EIHMpZcctLdq64FMar80o3te24iSiJEET0aRynP189wG1Lxvxt6aMZ1rQwCY9J2iEI0Fb33
qaCXAy6Kt0ONwsbxTZVSH+Knx+Tjo1vn3+pOaH/21SLe7EerqucmTgcuDoTlUk88JeL0gtz0mbKT
UcQoDnLlSAklBFdohngKk+2IZ+rmCIKY9tArqLoE+BEvk4VGhFMEIYvz3LzjJPlR5cNhmC3un/Rh
4S9wgyYld1+clIx2SqP1uZf202TGUHyCU4GlYvJUuxrP6MhiLnUamDhSL4DxjgAmHVFKzHoIVeo2
JYpan+xyB/tOHIiaPd+YOn6VWMw5nuTd28/v3IB647FgEi7yuu0O6m6d2vn6hbR5tMrXw0YIgYgx
99CQ91Z4fVhAqTrLndE0b+n65fWxIU9t8ebzzGmIGZFWi+fErAj/3Ij7YUuncPD2xHIMhzAYtJnv
KrAd1KG1ictNULfm8/oRYzNywCMoppE529AEm7f+GvZ4jtYbPZ6tzcs1JQbT7tnbm8ww8GWYifAN
LRdcBjOey4rRbfrFoxlsyxNmuZF0eFIBXT+1E5E3zjQkwMR4fHHsqsQ/EBiwvz0ubW1FlMkoKd8G
Yd0NYC2rrXPuN9MjfwYTo8nxjhP/eylYcZAtkKW2TG5Ot+8afcGQehBvntQdipl9swhHCwYT9J5D
a+3ybmF5ieEOw0gL5AMWMmWH3uXUznDZpMMSal4ocijIcFaNdJ3bI2iAhU7sZlbOuqsjTBc4JgmU
WwcGZTe6Wb6PBYOSUwiQKOARzKqz6cjLm7+kGFtoDmwOPJaMdAakCnBJGYUY0WEwEZ6/cn7mCkHN
rlbtkpvJwMS4ryfUFzBegMaOFVBC55ydykwoy8Sf5Fgm86k98LI5Zs8DEsiA/YDHx1IKOFp5551h
G5sG97BPmMKIRIPu4SzDfONXodzfy3PixUxscGIsAEzFqQdLwrfL2h3ZVJ/46865kn6mHkrj0lwS
ntz3cOHTGUYZjrwWfspZTsGKWdj6PcPkPONtZ4bQsqOkAdJOWgMVnFQObz6opAkZmJEGFmquYilz
2SKVyoo3L+4dk/YZNs/gUMJrXmzvCSCogWOUAhM7tlK6EOVtMHEQf+QHOb9WjjeHGDVzeY5e4ADD
kAeouBQuY1tddNG+2bdUdNzoAWa3VRGt4fgQMe0zAIccQi3x0ZiYMYkodyxJDJitd9nksXswaB2a
tCBBwt5Z1VEg+4CnaYKKYdPUramem/1jak9JITEYNdCIUempv+5ocZnoEfzFZco96leNCoiaz3Nf
/GloS/fZKir9CMUF825IIVJPYZhA25Y58im3jpx9rwDQf4LOcsnPTcyR2xIWpiMInY22DzeCJOy/
vmIcUIjWGGaauyYa2ej390KIB41dx5TvPLiUdcRE1Z56b08ioNuBcbuXUTjDnHDY3mWjAAdt56qD
vn1g6Yxtcc0EjBEPdcoLr/qHV3/zIkMLZEi+fBFSZ58ndrXAUmxNzvR8pKvR9CKyGfImFkfNH7tM
8jfFujIBaFljb1Z3vWzcBvsSjjvz68F14h1wo63sqEtXqMY1i76sxzeFvbyZEzd4AtR3JG5esWov
zFpt9NUa1oLReJYGN+/6NgHB6YAUfMiskVmSw+ss+wN1pYK7A7Ad2elGsksfYItv+M7Ds2kssGG2
zI4KLbkNWwkrqGbwgfecgaCflO09U4WWOfbxvXr9cHh+lAxzRGNMTfM2c49J50Dbt4UT2Hj5M2YO
HPOdxsevgjHNahitZZDw9fyLrcl/bluvtjnNmch2jnqBozcf76Sj5OaDODbgoFA434SfWkfGPPEQ
IPArV6/da7ZP4SBCTdDM6XIC1kYKeYVKwsDHOQ9pcOHyY5sGpGA//w9h57XkKJat4SciQiDsrXAS
yNvMvFGk0uCFFe7pz0fNxenpmei5mYiprpIQbPZe63dre7+1PLiJD0OrXE2F/uCDTltIfxBKbCSA
HA5in1EIVH0LEYTaufbvobaScpuwOKYyF2/fcuZ3BzLE1KOxV76bOU/bUWsf2ljwZwq3T7+oNJKH
mOq6O6ArAFcl5f1TtRmeCNz8ZDMDSoGDVg/XwKq+RkeClVIgBARXe0faLLcOh1AM5tTZyKiTExc0
7l+FWQ8sFGOpfcFezFElm9lWvtaHhMTkSd3z0TEXqFnO8dtvVaIx7NHPP0TkFr6xGHERXKfzNgH8
+Kh/wvcENVxuzQfoTYZPOKPqqYDe+RItfNmbyGNK3lrwJoboagz8nOYaqNyUjwbFcm5lCmwnXI33
lGyJirhyMUIgiWo3s2ApjkdJ9IlONgCcKEqeZMo5CU1XeUE9jFZWXgrJOY6djK7MeyEOducAlZE3
/KgDFDqSqZNKXtBlclXe6guCZc17FFhraP3/OGqeiFRmQb0QbrNyocsMiPR6bdPcD/cKWN2tXv7Q
b2b43HsnG8+R7I+619cu+VOprYLjaJsWL3Va2QY2pGhJkiIkW3Z9orrilGl2dfwjFtbsIuiL0rC1
GF+ai4lvQXhHgABgyudO7Y/6Q0fwDNz7qriCpQSVDdQ9xc872PgbKn44Is7V6UScth5e5IbKk+mf
6xbWBdEIqX21K8IGk37BsyN8bCn6cL90IdiZ+IBPOH306MVCmaav7kHC+X2qqTzgm0RQU9uQrPj7
Cf2tU3c3Oy4YHPqg4VNpnfIy9+kiocYxrF30Fd4cX3mbr2cbZgr9RPDp4vmeWYbDGGZuyo16FMnI
I+Psxx7h4W5T1nBtmHDqj2LPvuZ1V2FhAMxMXwhVn3ux0703j3tnnvvlV+ZG9GcJDF0nLxRCstgP
Hl1gzv/4LTLUcAhB+omtzw8BHlTkeqr3OrA/x67IofsQuDh2EWjMat99gLS8uMupZNY/L3eEvGZp
Z9sHKSfbF7X8iT2rJtIBxaH32tzXnAggk9fmnEOp9KZy58+jI8kxPFKCVg81aq6PjtLTSt+VJQKy
fsYO1EB+4sRlIkniN/vXh0LWzLiMNpQtmD/e0OBRD6g7VHIb/cpgBSSl1p7qBP3uuGDZ4c1BjIO0
yCy4KWx2E+jzgbBtvtbI+bKeZxFFEL6V+/SMXZz9RB0/Oh4Wr5ib7hBFshMOGxxQkT+muwilAIS4
giXlkI7WXjiypVvRhWNoVaHhur9r7H1cFkUCFQ8ylE2+ST6441NFxYcsmtmUINkQZ+JjU+TVVffy
ubhKZ+AjcO5htwh/GxbMedZY++eMucz8S56Ip69JVECWsoWQximc7nbMbKW4IR7nYtzUuXMmJGJ3
hBvndC+WPZyi6qbf9HLc366nY9SBD17qvhDQw7Dl8P6qlIIsZTDJXQHhDWJJKD8yAWkfHZQlq+GF
2StYggDVR+WL6hKMBkKbPpZxVYUjfab7R3sLUNBEdvnBOnbLQzcuasAnyXoh/Mx/o2O/CoblZOnx
BXavD+ki2efAAy/dEo62jDEuMWE+N3nlH8lH+WIMgj0kFsmrh8KpN/1tAIATFkDfbHIFHH9zir9Y
O+wxm/qDyuonuijH8UadympOqLXYuMbH8/RRU0JNVlACOe977mmGNZRVj6+5XeZfwvHpg6Q7hKed
1xhEu9QsgAgDa76RzwkEmIuNNVjFV9ErvwQz3rFZAn1qj7TdUvOzQNQz4TuZqTDxxK8gCXo3ld6e
halRgL0xRknWIMe5pG/4wpoRMzjFUnt2iy8MLDuX9BKufms/kL+n0ORvjeQR0YZI+KBgPbeUgb3v
oxMXL6bxSOghCrtt9kVhh1bbr7VtFnjAMNXEF311eDpcVClSsCR49NWZCSIeERXGxEdOe4S612N6
rpBIbd4bvCkKa+QmmxxWewB7m1cf2eddPj2JxLx3S0k+0SUMzAADOyNBUDWfPspC4zgBPz0HJgEV
w2n2uDPNislp5t2RyBRGayb47GxsjSF48B3t/+Gur7vIC6Jlku7nDIjFM4WYrbFgj+8/sjfvnAQa
UKFBvcYsVGS7ZubP39j6SER5dMWalyZfY+i7pNv7fZlQ1IDn/7bDJOiQTzOBFNdVAC7MtB+o5J95
PYlI6IV59TjcwCJC3mDmi1gqApodSDP+rslNbidsQk4M3X9Od20Guk5Q7xs7tHbHFfoHbAe4TMxY
8/RTzmNYS7ElXMMtI5LYnO7cx4glB5x9BX2gAiu+Ay/nrGInlL3Mzz9D8lzMnJVSsLffT9hH8xXh
Tj93zY1Rx7TAt0uGNSiD9eyuKtOPg19skiNFMDAYBjfqZnhq5rqEVs9f68wBEBHdrOJQDQ/b/NIh
58AFesXe+lzN13W36YjJjhhiBnbyZz+WbQxL8U4zZ29peYIZIFYz9brBTnwGUCzjr4pCJ1jmxCet
7nuEt0igOT7nwFqTx7D2Xg/9wFad7sIIw1K+XpD/xIS70R2iQ37Mj8+X25n4bBGRUyISFkNC7Q8i
YrWxfpLYmqseHUyT7ET1KmIQwj6YrseW2bBukzo1KnYGoXvgtiNAPuq8dHfEvsehPa/NavL0mOI5
PHEYRMcQ5MaJNXeSxHK6EowiYB1Z9AquyFdr6xVhT4QNSzxWtTVskdTgQYmYmE0tjfKk7e5wD/AM
YbaMIoAQfoBEvyzUNGZ64khStAx5ceua5k+NVkmSWS+yg+uWMzOhCKjyMLIbuWxMfc67NSgSJiRm
0RbMjyHUnRvb2yHLoIJZldsP0eg2skChd6efVwFjiXtYRKKMG/AhUCXmqn0XloMg7HuNVhEwUUhe
joFrvg+fpsRXAYXHAK9UwtXzONSNSbaUNRtrkMsoPanJcz+vs/UtiuxoLjp1jpwX7HZgZGAOlNxP
WVF0biCKQc80oJBeRZQdI5nDddXjSiXxeFBA84bgtRllvyS9qI06d/6SzCI4zNh4xlryZ0DeYwOM
p7yPMhmupZfFvhzOlvOcI/jVj5twfJ4bnVmHdLa9OMlyZFQT1xQtk1Id+zsK0hTjwZObwisfIqPR
vEz6MATZlOZvXYbUE8ldlNHBCZe7UO+fpafWxjHOmYtIblTCKOuA97hM6bXkSYiOBxJPcN+hSAxw
jBRPO6GhFdHNUY51IQccAA13+qlepicetNAK9wgXwW8gBY6kCfQjkpnIu9n4tGIkzmES7kamzfLy
y6WfVTPWrbzsnsekE96rsfDzNgvsNhWXcYvfUd6Ud5iCocouasZPE/ZPfsEdnAg6KbNGmcq3pxfi
oRvj8SW8PKFTV8Jl7NmBWribnPERqLpVSolsy8+tm12p5ESM90ACBdW6iEloEfIT0qUq7QPehFYI
v8MWjWzVWXHCQR9xI6txmUrFYRx1zNfRAeh2+uOnVlmNcYunSYPdZ5SJi0a3klBy9Djfi5lqV9Hr
0Oep08qzbaODNshfBT3KnYHssn6QchSyDfK/4hJlgzU3RG/UWg8T9XfGfLSm8vdZjVRfcgOgJZkv
1VIzH5iaZEDYt/UlAGisu2Qz1d2NgAW11cyMYuvOXzdearDo2cTU6zNg4oxAZBWRLGrZesI9sZNm
fmqn6QiGmJ2FofT02lgLKqhiel/MQJv2DLOKW+QscyBsJTmU7Ab1DMcxLHfdHKZ3pkiDpaSjym61
pdFRiYpMLRBVeBC9eZp6vlGai8LMh3Z+fh4aiUCmKDBDeDGlkrzn8GkqFRRTdlL705hgAoApRBkk
MXU4HE3hICaGmymFm0hUy09hF2r5DxOxHZlkkkxAQynICw29ZYsj50VQB/OVbkYKoVAOb3PJ1UZ8
ySUQZ8Awda3dZ/JKm6TyLPAcyjTnkGh4kYx7eVKD14GFt+1rBIhMCxuD0osazhltn1eNXYAeohkh
6nu8z8DZ5j6OgKyiDhFiW+OFmMlmE5z7ot4Laoc+rpvdGefD6TB+GTlCZc1VSnFx52SWlxK2HCRh
NYb89YCsujjO5AbtGrud8QSDFoNPoam/yEfdGmLjABYbjGEa78tInfkyoq1sjLwpDEru7VygHphf
1EmuLDGYnXNXY1/htH0iVlTQa6VMAykZUxv1TqXGnzqodRX/Vrq6Dcplq7ZOKPxImIgAJZeI6P1f
/2DVN/ha2erblZU/5qvfLnS6hTXLFtHjMLCmChSEfhhb2rd+VLcdbxmEMIO9G6sRScX1p25eWIsN
qXNXqFLjnLI1D3SAfE5u+cpe++4WgPrafq6Y+kAUfTslOWxL6WK0q/pGVojWbkBkEsFUBV9EcXBA
Gg9BsfB+1UdNtgJKhdbJoSsJPEbar+ZWfgfQcNLAC1pHJyIW+lLh4dBABd58r4jOpIsA+TF9Y764
fkOAFRgQH5LuGL0b/mA5SBaHLLe6BS4x4PWMBDco7R/pYIiLlDm06B9+hHW6EfY8gjV9h3hQDu8X
7Z1c/W5R+4jijz035Yx3wv69R2duhmGRZGVYc0bkbWrR1o/5A1m2zRhyxrSv8DTbJLCNucPFS4g4
MQf5qDsKMhT8eikVGNhzaD07sCDnq0NLxgGV7KYgUpOG6gXvRWp8cXndYpdNEtrkJIxv011wEWe2
JMavZr/P/evKeYRwZn7N33GYc4+AMbX3P+NEyIgjZgMNbWxd/6QxXriIvkmO0xXdSXDEJcKtyv3h
oOC+G+z7L4kVnzj71YuwnsTsTLHC4qtvAGR0V+GcWPx+eowMB8LbRZZHXKSpv7s4jAZLEhf6wr1B
ASZ7HDaMV3B5duml484AQyJwAirV2RGntBKYEXhqopo3FZdLKENsI4ZJLOl2EeEawPIptx39AR+L
ssiXb08Pckhe9pc5pTi9KMmHW6Fw4DN0+Hebg37R/Hg5sAD/LuzxguDaekuP5b53gWF0G6D0rGL5
8RIGWzM9Ag0JVB+arqvb2PmKksNX/RY9W2n3+pSpIhAoY5y5R/OVjvpG8UZhZRA991pGeA6an4wK
ZYqKVnHjLp7QXNFyEsfOzLNBrtEEkdAasGv2Z8OhKygPJbuKnWvbM1gVmBCuqgTbFT0mA8lQFlv8
3fhLoVkbp26UXuHyugD50h76AXzYDEUXdsGPXnYUV9soKPFM/lzImUHgTKv4AHeIVj4ghncZ4pZA
sdoS/GwPFC7MWHfZuUhaZ9KDLbSLB2a6zcSBk71a+uCDS5bfGQS3+JgRKa+vh9FiUlloe/iwlpdo
ChqlVjjFfsgqO0W7Fyqoq7aQsFmsMZ5QcnIS459od+WR1Ndtu1eWEy6BBmWya2hLfhmZ5BNywtfT
v87XErAYgbRMxjtL9iY5kiVv3o/xlDOjLZx2t0GyDcJNkjd0pnPfzovFYYYYj/KI7HCID2ZJoRmz
+stFcnrdfGeAo6+OVuv2235aWFbNYtuJhjmzpLf8HRVf9u0VmxyKAgB9J28QBtvCJiUBnLxUiPtf
094epMUvcmTRPPJfjgoEKtx99y3aNnQtLb6XgEr3++AUo19858OfnuTrPukPm/HnV/URGzGE4ie2
kWrMHeRKNEYT959Y+S7hxrGLz476pcGQ6nRm9skhJR0EYq8iCxufewG1fd3qpR+9GMEiH41VBNBp
WJL7XE8sAOasa/uV0xKZBLBukJzrmgVECHmNAeVA0qTFaDnK/avmebyGn/Pfkj/yn97TTTfGWSMH
xmc+k/LOdCjOcTTewa+6gR4gjZRRF9iIvAciodFyuuvO4eCOMOqaDOtiRnl24EDGiwLDAfOy2MDI
d9UpOs2WBWJgXtgjiPdbtdYW/tNE9RdC9XP6ScSlH7IzMtxfCuvXt7ipd/ku9iaA2lWP8nY4qhdj
md9+OTLkIwKjIzPJ7z8MJnrX2BnghOHoHy16BSS5X9mvcFILyNrCYerG7AmlfBWiLw0gd0GWDXEx
7Upn0FD9YaywDnbvIdsef5OqvwpWQ/7GY2wPFIWl4urEILMTcIvp45HSS5v7NhYWReDFwmq8BFcW
fTVp81rV5Dh+KtZ82lzMNLX7YDdMHi43wvnB9BD+Jv4/LrZBqIHrAEfNlvNlH5iv9ezc+c+V4cy/
Xo/5zoCIgmtKLJ2ZguUOupxIAyrFBLmHYprTZ1kF1L6CaHV+RWH5Ie7bPMDY7yrqtlW3kjFdUnUw
dWPKgcres8a8Zxdq5SlpluCeuR3MjuUuhFK8m+qDH4rY4n43JRrMS2usddrxbHFSxDd+l4LmY4R2
EfyE1NURO+qTzemANqRijjkKKX618oOmG/eaa6R7Rhk+1W0BAiPtjexmNp+0e/xFRo3myUapdyUp
nygHqOP7FcpNI4F51z5nEO5GTLDzcMS7KG20HSudWJQpoauHr7nUdvwGaz7d91jpFsZOWxebmnwh
3D7mk4fnzANb5SQYaENwdJHHzzbN0f5736qUxRCeK0FYBF95sFau7Ufn9/unbeim8tn/ys0t15GX
8fdRgbPkYrPj5Ej3MltssJImrcGiYiN4aNj3VxQnIvOKyd0KzJLQCbtQLJ6QahwGjCrcc73d2lZH
qhuxhjNr9uB/Ji6mcIjmQi2ynO+Dwppk0C8Uvq+H7EpYKQSgGhZa/hB3LJXp5Ijd+fcT++ensErf
Kj6O/eOPfF3/g1OchNXsIDNJhi6HsFC2wfoUQvCdRMmvDhUbNLFTTF167crZeh4BUc4vOu55Ojl8
RMNvKoOohLwjm3FwS1i7kxSgOynXobYXA687y+qGMmnGzHaUvZJDOctFtpv8Af1N3YWUSPAZVDll
ocwfTxuNvVdRUGmIR0gJsiZ7eVpW6AaAbl6w0kiQryHYtjJZyIfGZxSmcrtj72R3VbLZStxjd/zI
EOC9ECgw14k1hs6ooDenUTUzJnpO66winBq8LyfWOPUQsq8SR4jd1558FGaEPSZ/FQc9BziPECE+
2ctqCPjVZ2beMMfvORGpO2nDm6WC6AR+5Ujtvqa8+sgErmlEIHgzRF/c8DTm6M7Ir6O8QFRCTa8z
+tF6nae6SJ6qjg5RUbwvWJCNBbEm0hzC2y7ZNtLQS26KRhIEA8Asga6U4PepXb3GmrKKYWLSUnp/
zX9nwzormAkK76/xWg28L/29eh8l8VoNmmbHxeeYOjmNwyZIKwtUD70Jhk8KrthOP2bSRZU+nwO7
1Y4zApoM9YGpVz5qDSH8KSMUgsHPP0c4SP+ZbKr9W4DD3/I1dLUr6qbPm6PBdJ8cUWHnl5rVnMsD
TLxG1XEsJHil1UhxDTY8xmYPdCNxGzbki90lK6o2yfyH92MmmL3AkT0Bc/8jlmM+RY78RyyH9P8x
E1NKyF9CCwcDJEjqy+aIVsERv3A3AeRBugB6xrqDCiKSueeLcGswF5YQ7k23et1onYkNxsmpmcku
emT6QcNYVL0l2DimDYUXtlmwK/3zHf1vN9SQZFWfMWdNJUbk3y/1JSm1piRaNQWVZoEBIOYrxq0Z
NhGN+z9/lTila/z9tvz1u6Zr+cttKedakzwHvktg1nr82WWejmPl1Tsq2fxkD88eQ/g/JplKUwLJ
f3wnSSCE1Uzh7LO//T7tmc2iunxWdLxOIIbLMBvxFvfILyC99Bm3tsXgVwwGAQJ97FVy7EkI5V42
1yhnLPmidpV2AA0sdPcu9OZc0faVOpzk+a5tVyN9yz/fJek/o1w1pjXrRP4AWzANdsow+ctdClVh
iHIjL4/FSC1etoU1sqeUJS50CssQ3qh4xivFCLdSxDE0/1KKiLB0YgYUnFsl84QgusrnW4wrg1CL
qbH/n9ml/yUBSNcYWCqKZMfN9D85lH+5Ru6SXuazpjwqQ4KQXqY194SEYsbo/scD/M+EYe7G/3+T
+rfElucYPgNBqMtjL6dOn0v2LLWjgFjAoEN68JOV/yO4V5Jm/2WZSupfMnz+9vZ2eqC/nqlEkhFq
sBBpA7qsWkcAjItTDOyctPMLSnHPWIUrwggMTzuPDGR6R1r9MpWvZtKAmk/a1QPaiKmEmK+QJqsc
4sn1I7sAHRJG6AgRHWwiHWoUQ7+J/8LeJrmCTORBBvmSWYisNnBiPxCBmIYpsJNVo3xjx512E6rK
WnHI3cl/a8Y+oxtDFyesm3e0EXSJGDrhxR6N2V4JQoVWxjiP2/oJSsCRMKUX+JTs6dnY9W9XPngS
I6H/eM8P/WMy5ZB0sbxwdAVczYBeOtlknkY/R6VAhGa2Fd6E3bgTdoqjLDUUDnCv4gfvk0EPBK/I
gzFnF5hrhueSjzJGdqiYxD/B2fJDZsiq4KwOL6Rzk02WQJ2ni52E+pKmY6p948vVIIMWJSdHDXcW
22hmIQWLsf7AiKL7MAfdBPSCqo0bm7lHFTZ2xoChbQZ1QMVIA4a19qvHYi9BKq2EfAnUWGakXKbZ
jhnTrbidCOLYURBvO6/Rm8OsI5qrTh2sj4T2YzwMhg2xVZMBAGXLoY/IcfgJ4B7YpOcwxHzhSFyL
qyvW2O2jfiU8+H9PZTmOa+JVwxmyAPnLmCBSN2VnXUOO2TSWWBP0ggEq5CQQO+GEdGZy8j2jkZyl
+5SBrdDiSQTDW+1mKAMe4xJbCn00EQcUYTsuDoUAwS4QvbML/j5I5rCwoOfzxMKYUoBMAkAk/K4g
ZaqvWeHFRh3xhxGeQedchc8KSO5BTGNauYWBTtBGNySjLihsdCgxjnWYUzN02pN4+9CE9waRDEIY
W92r5/kmW4+/1RZ4+yUhYQEA4JDLr8iC6sMTrcQbptP2rbDo217HVkXoQJSeGp5kkx6lhTvUN/C/
9eiKN1RN6O8wUvzQJl7gdV+tBTwfy48cJg89RPmBDOQxC1ZN7BSVpzOzyk8Nb8YnpbuYohHaKFZW
qFOQXaGMmQFjyQsR9TIUDpEC1IEQW4mt0N4qxPKeCShP70hgt1JPKOxTIbNtD4eXbObjRGfK6K2h
FUGZz9Btpb6GI1gp8i6nz6lJmiAyuyba10JP19A3STa0OjenxJOQTBMpoeM6OCByiHnNSIaYHKXm
nINmigIxxW0HnQp8hknqUfjDLr0WmiUUZpvZ7WCLoSmdwE8GVK57gwFtfpDYAfGLYEei2RDqQLEJ
l8agx7sZgoQggxfN4CfDxBQ6El3znzyGFkD20H+Ol+g0QQPlDfBFv5XfauB+zdcg7Rmw9YEIhEhE
Wg463vdAJld0TjXdWW0SHIB+gIzBz8KBGKvJEDNE2zDei/pUD27b/c4S5IPgael20AFreopYpN+o
Hb1E3SJnmIPAfQToraBLUaXTmTy4B6wp3IrwUCicXpdil3wUJxTtkDlzrqOZ+nHtojeWsY1chUlU
c3cPIMRsv84bXJVYi9dyglEnlGT+lRyrPeG+MFkJ0eVYNDAgvMgSReM93e+M8fGI2QQ6k0X9Awl5
YaK8tgyxICJrgMFVt8iUIGIJPDFqS3lueuFsLIqUuAGZotAaAP/ERVQ8YvKy1r1gNfvEsOFOadLx
ARlkMw1sd8/iLanWUr/8yEtnSjoZ3mv1HRoqIVggwRPfstZsFd3HBnsz/tzyOEcCZyFMJWF7vp2U
P6BBDGwOkc9eotSWsUaOHkmnZeSNyGflz1Tzqoc881mxFVqUgt7FrWgadAfNQ/zZTrZ7eFB2KRLU
nKHfluvClt4GcjeqH83qHrri5rtobsfAoU6Q0WwjGGHI8oHcrEBeGv353bCeH4Ro7JKdN3ZHrb5i
E517IlqCgp5rudVvTzfQsXWZZGzjwf2gXw3Rrs9u6YCtQoLyVZ0ZrpfkDIvoXliZGEP6J0k25ijY
+myvmF8KEy1xMe2Yeqri2ywhMMpJu+q29mytuU8JBbopzHC41U651mxead6LZfChwfyn5qyynlA0
jFiE4uSkGcwyX9zktxooDFOSTHHs0XkJ6SrYv6JjGX5qd1utVpXqa1BWiCJ6b2SRGaKTRU4DOLeh
N25bK5S9sT3enYyJySvFw3DZf5JA/DFJ05lu6g2M7eM9SkjxR6lyNoJbxqAlDCngqXA7aEdIjy4d
kUYcSzJm/mRX7rArr3SreeAkzDqOVPY9e27LXy4Hh8vs88nOh+xnwfwQ/pV4DXZ3vwQunuB2/Qsz
BHbb6KzQCsBit1jcEBqbxG01Z5SoCDhRt5GfIUSLj3A/6wDipE3Gj3/v3c8EMvK5uFQ/vNIhgF+B
wJKeLCb8YHFvt0B99I/FD0YNWtXcEvbkaBJhlb3nKxURP/oNv94RWQvVBWZdYorRHSwazym9CJBV
JMgXlmqSSYqbCkXl1HzS+cGMZKRmL5OvjsDUn9cuX8W+8jklY4mXFk8s42Eqq/9VvNBnlPGewYPZ
5H5vcBL1cHLosFCQgnFhRtInDA2Kg1qGE7+bf2K/mCmbnNQeHoZLZcBNV0mwcOJt5tyPOeEGpno2
Bit3h292231GZMPkf2wm5zxr9XLfdWscKqaRLi54cxXiDba5c7dxhCGhn7T6kws7ecFpvOWfkxQX
HyKg5Bm4dNGSqsngoqdNKnTsc4tmb8m6tSvsxZ4EWCQSOWdydXz20+0daapPCks49Sl+qcjqt7/V
Wxpaj4YUYNB+Ag2kDfBRt4uJFdOXFUDX5A4RQWqB9hfGl5Jxuiwaa/qluIELT1jmeCNxneHh5uTl
Jd5I2/AHJRYeHUrMb8zC3M1p9uulurK5nwAt+Oc4Q61fLIuEXbAX/KKkXBCPsSm2k/ERTga1c3gM
rHYTb4ioCKwCiwqtMzAIpo2QiECzXNZ4+OMZxos7uQx+h8CWFWQGv8Dk+XsmeY2j3+2cIVEueQow
5l8KE4Mwq6G1PUq9cz+FaP0za1+uleevoJn7u0WQhDdXrepaf8tQLuQXs+nVbnciITmr8LyVK3LQ
ZKKlFxIuQRxY1YG4hB/VEQ4Fik6HgevTFMC5124CwDYLw+7Et9xd8Te0L9F7yTknWZwMq/hTOiku
glqkIizz+nzfGT/FJ8xvidUz2EXXb2a4u083rBZSaGHCQurlTZ83uyXjsfppKGrZ0dgdBh8vuC19
iVfIHmYFcyq7Mz9yiGle3dHF3cY9OEjoPkZHWE9BKoOVbolmowazMKGA+zjqo1vGpEcN1iX+KFea
DdDHGyolvOl0FZOJPA0WyLhW/Cx4FTvfvyQcEGYBjsPDHSMXE430ENk+9rgM5/7k74URwbnEyDBM
mPl9pS87LAFcT84oXLIu8Di5ODe6X0ajWOipnOBG4jSgGRbA63PdfPV742m+sIOc69p6kXB21ehj
CBsixBzX9ORnI1Vo8iYSXGmV9v0wTuTfdXQG8roXCh5f4vSQpiwNq9/rzFjcNTu9wm45nkrSC5m3
x0Q+sGbmpIsAh4gbrJ3sSRvYq++Yye7TzD/h3DhM/b2Kt+5XYOFOenD0k65MIBrL8aG7BCs+SxKT
hCMFXe8nKCaxi0+UE65aw5Z5L22d3fFLm0ylsn+fZJpmx9ArtNTb4GuyZatIHkVnbhGXKn/cSUZL
yZ9pZ4vd8Ikt+QOi9623cH9OSjoypbFbwWkwrrDjyF0TuGKWGx5vjoug2yLDfz1waOxQ8h1V9BAQ
r0Rs78GbVgDUaKcqhgLqm5gsNmGX/4yMZMDcscCjka7AhD12NRzmb6oH5C3R/BAntdn11gc5QJ9Y
7k8Vkk6+LXhIGl6UFMYC5xBCZQPFFHB1z6jUC90jsMAPNjMCKtbRtvmarzTODCdYzkuLrqLja7Dz
LIBoOccMPPv4+zCDATgJ+7ibAiEAU8cvLIylw5wB0oGe6/kCIQ3JdmsqJTyFDrafScE+UbrBTmXw
l3YCb2TLnjxBfpzYsrwK+fW7oHJVn7pgSdTrv5aIdo4mQxqOtgOnJH8KjB5NfFi68CLnSgBntsQF
c66s5Cj4xv4Sb/+19ZPzVSM9m2JtyKx2s52x4hwLvoTVFT/lRIrWgtUty87REnQ507kkPyB2CXgb
TuGRfdE0lhxu5V7HZb56fuoOgcTiBvk7BeuRUJbGnoSzBEi5F42mmVEDbOJ7Ss6HTNT1ER0Ua0BM
THpC+FFCsk4Zp8DdVWpeBHpZsuaGjUbM1qnb9mRJbuFN4KcXRbbUJYsJiBo8CCUEFhaTPW4Zkonc
cyRjs2FUrrbnuosN+gx0wAFNoElKTUjLueu3z8N7407YNbRJgCsB9Jz3HMCHUAkvsYJ2r+dL/TY8
JAD9z6k+2T3JlWF4Mh5YyC165vfZOXmTH6DesLAvq0KKhbpfsFTnfhMIYnseg8zRnbp2+SfkFO/H
z2hOUcdmQtRKcndknRPUpDyRfFim+jylfGUuRkBvoKWk2APhNbtHdaw24JOsmPcQqN9Slz0e2lOw
m542VQxuK/3jSnmgkCqV+cUUS07pkdrNlrN5xiW0WC0WT4kQKva/I2GgDAycPb5nLVyHN98106sx
vj1oXFDCVUQ/QWIpjoQ+aSRcrKud8Fwwt/1a6lOWqbTpv4zaTo4pzkCQdrx9i1fuol00UCGiNCLj
9AkPCx6S3S3hnYh9n2rK9Et0CU5s86sW9IkVD+VslC6C0YQyHc/5b38dKEhkc1Sdhk9jUiq6fJpQ
yjFtOeOlPCfrEdondRTB1ih9P9h+gGwRQLA6d2j9KHIs4HHWaG4Z75yT1MA+dK6SLu+hPVJQ5UwB
nNBGv0AOpqwL7JcQ7OEq2bU8J4wVrZlQA9zC1ptcjfaj/iwNgm0dyc3ew7n3ZIqibAocU5z4jAZ0
hxolAfJIipP8W/mV1spvSMGJ34YsESMw736xheEQ3OStC625G2/zb8FV8FURkEZV813vww88zKNl
aDY7KjyECj3bX0s/HrwcEOGQetKNSjkjjK/bFV4wrjvDoVqG3lPh7avF88fTPHU3uXzlG1OvRRbI
G/m9s3NVf6fjIjwKlUOaqSUN1xJ1Tw0T/1PvJUeNONvfKVy7R6kv4sTlblJ0894Xm+eBTy6OyXfp
sKLKRy7a8UEmPkklrEhJCbNx+WSzppg7s3xTZ/QQ4VfVQnSlL0Ie2JFmyxeSb2y/P1fqzx4iRzHF
HWPxBsMvmeCDQmWOR3gG02dyHPG7O20R3fp3eTsTaUn7XXihF7/kJDwuskc9ZcPGmyuHKVvV5Xlo
DyOxUbolblJYPkpdvosRpThkHvnp6TWGGRB3eszRg5DPCiWhcpwXBw5L4cy5/c/IsvLfgE1DYQKU
NDPmCuOu/x1ZTlp1eIl19jqGZ94iam72fqfNV5hAb+Ot/sFLRENPlgEu0NrNNwXRid8xvtD7Lk/W
y+basokRm/TCkdgtkxuSCLFaMRnwjC4DgnOqnYlFOEyMoIoOfnioxOWWy3/+GZL8XzB96a+/42+T
xKJA0sd7m76O1VrEBCqZOlKFKyY35naSGj3grS0nP+RHu3vqy/8j7Tx3G9fSNX1FApjDX4kUlZNl
2fIfQU5ippjD1Z+H7oNpl2xYmBlU7+ruXWGRiyt84Q3lS7ZfD54Mp96leDhM3LViDURqWdiVTC9g
A8oDsNxqj7YHlb+zjqLluEL2FG5qAjil11Ex6fK2I3ehkXkQIlswfAmoctt8K3WLgiWS4XtSVQxR
d6UNmopC+LM49Q4msN+3bDPgyvUfjO1pA9diC1BhDNOk54uGaw3PsSGVpmH4liCCBQuWzh9aEtk0
UIcDkwIIAKQV2d2Myi9Qanjfo1fo+mCkXWQuMJhvRxI2oIS2u5aAc7CNJ9jm2tlBe3irkKlTxzph
aJ/STV1eYcY5HT24WBdwDSBksezz1R5QvM4X3hSOzlhubaLky7u+pS9oo83dix8AOc9m2MOib4Ry
9yRd55svWTp0Fog5Y8Ik/Y2y48R7IlTa4jD/rnMfXEiKiCJalJEBWV0Q3mq0oTYJNsYEyPjh8twR
jvQguPYpAhLAKZBusjNJ4lttnf0XVHLH1Zk/TYFAm5yF8WMJoMWfmE47TRenHqaFi8bxoG0pXdzz
ONB/aXFIpqFpqmkYiiSbN40HTTNyqSnlYgehIRSHGQGt9sF9n64SaE/01dETXGrFuPAQUrAHz4kx
p/KsP3uEZ3v/WTprn0jG+RzVIbiPMUFCka7NZ7Ubx3vpgOJevquhf6m2v6l3NQC9K+xa3GiHIkGs
5i7hlsUxWnijC+y1jURRCmWsfTiWkSOo18DgM+4QgJrcTlh5cZOAOgD2c0KHrucRsUaqefFqHH2w
EmxKVOQB76kODJOYg7+1TYSCQ0vZ60tQ14NZ+CFONQ/syMR/dHEo65nmONGQ+V02VB771gHt7wR9
EADqSEs89r1uE3UPdVa+M0NON8ZIt8/LbfEsPfdaSIijwJ+bi3Z8JkPZ8rH6okayNyZyL0ZKC4Xi
nGtTjKCxKa344EjjeQ+BPwbYhZpXmVtB5piHprbBTuhQtdBroJzazUyYVrrTnBZSupazVdcNE0Ao
3oMvzPIH7kpjEqG9e8+kROkbP7e9RAGTBTq7ikLrqz+XvnW9lKprxCTtil3Xe8Tu+VjL65PeS7X1
h8o5f+TchLYw4IM9FU8Chtj4W2mUNUcmOUTpxDP0QgqrtywXj5XuIDhG22YOHDIFOz1hKyBxvXSd
v8/L3x8bm1PWsGnKNLb+fewokeOB69GNzjNKHNq8pDGu9TjzxyU9GHmC0j7+IR1UbQPe+kOMvhu8
TvctLyc6PY7wU8RUACSb8l4c0KZTnt0XP5ga4D3IIC5vlIzld5Q2coT0ZgCAINNoMbiRv99C/K0t
h9eEICi6INFylG9mXw9FIY/Eqthx2qLegT5ohmzsiFqKbLWf6Sx+N9fRDnbtc7WPdoodzESkraQD
Df6dAbxy2lddnAPlaXjzVOnTj/Cp3ShTpB6i0L58+OM9dd7wgR6A+ASHqC9ke5yeI/MRtNUZWf9Z
vTLttIJgYUVUO4mpcP+SrXrebchw0OUbs0OOxQdhQ7YU9gMI+VTcALcS7UyLFwIioEwD8K8P7Cfl
KecnSJCoXSOYQBUR4BFT+SG9/j1zkvC7SweeF5JpKhoeS/8uAC2LcqmLimKHLBqEeeLxrESfqBeW
QBZlR6eHrJLOh02/D5akPPF2yqF4CI+QAYG6X2cyVGMelnmTHl3rtE9GmGUjDeaQDT/ifI3c14WT
fPTaawWAF3uS0b2lNokQJqKhyNdPc4iLsHbDNR0yiO4rDinlE2CMS40GuYwViL6SKDawBk/eS/bQ
t7GOhPu9e8plGW3h9qf2pYHQmzx2U5FIeV+/KNdxBGISuOcR1Z/gsf2Af+00T9zZczcfJRoyiimc
u5aektMG4w/cKVWoq7b8kizqcbOFyTDY8oy2sebmnJK/D7UjZCp0U+fqzJ+on9fLuHKyD0mjvKJD
ZoBX5DpVtSCprAIbqgxWKxjXK6/Cns8XI3vTLFExwoYFnNBmsEk2bGpcLtzdo7dOkbVpKAxX1MFh
u5x2MOZ5wXn9BPILj+i9t6aO2ZzMIZXlnDIwc0mZHMpaw/2mQoVD9Z0aL6AlAKmQIH2LwLTMniTU
ko5/Lxrs0H857L5bu/xYNLJ60hO2W4dlGgy7cwokGFcRgDcgnEGiU85kWmC9HagXTHlWznG0xnMb
+hoSAb0KAfxPb9TQACXJrqb6Mzlzn7AB6kZGhgbVOnujzxfkFISSQ4TOyKFYmPPmVZ93rwU2cC+l
A6zHR/M4xmt+WJE0kgnsBkQ+E521CXWbhu6DukBk+9XfZ6cxRirAu8lYN5d3ANirsltRg7MbO1ik
e5+0S15SCxy3YxJYC93Pciw8uzvvHdA4VxY1fTCrfCgutakE9nPNzUTKdwWHGli9GtaxelHIjXvt
GYB3ZHPzVJ26pLKU/S4jqqUqFcU7n+KXcJcQBACLKCmmAWDh3+2bd57X6a1y3dWnp/CyaiOykIYy
OP0mM6ZdiFCMh9LcCWbylVJGzUtWL4AD/34M6ZcFgTG3ppmaZMqybtwsCL/1TpWLRewuSGu8WnZt
8gGq7UKyVGfvSTb2ynOgbAMdA5rmhP6+pYnlvOik0Iq1nC9ncuOcppG6a92X4uphf64ZVBkMLOvI
ERWrbep7jvBfV9vNjQ3gSODKljTwNF8Z0bcbW/RKI0uiAK27wZhspUukaejqYC9gDqpQENq5aUxM
GsAZNYaCbptMM7ZYKnmNb3T5UQJCvXiXN/f05IsiSsC0BD27AhOvB+VIFudSF48VjpXBldI84slu
dL339X+bdhkzKUNWOL5N5SbZkV05kjsFV8VQe60qzAP6jiDYte4ggRZV6ZhjjQWDyR1WlKKSnSbg
DkHfNu4qJ/XuPI3Uf+TbCSX0MWWBBExQ9ZtFoGRhYpq5Ge/8eq72hTF9anocPwio5qhrIzojiqdJ
BmlyUK89GtKGDKU5O5dYgsOKBUk1VtODi5g1MXV5ydYRvLC/F+pvMDNTkU0Fk3XFBIR3k+ZeVNGs
3CZEsZpcgQ2idMSl7RtsTkqeNMdRj8cCUB3cibP6D/Fjar4Ne/OhwqYIfVcIkp3BQNdqhpuzigj0
Fb5diGgg1+Hf7/nreLrAslBBExrSzXhX7crbqEq8O7H7DWWbRrLjySuRaDiPNXsgPf093m9mdCw/
RTA0RegPgRtgWjBQi7xyNdiqMEZLWpE6nS0hn3qNMO4Zj1KERSzc686cmlSEdKqEvZbfUrxSlw2e
1TR1tCRe3HmqX4oapioaiqKJim6a+s1TNemlaS9qFe+87GwMXFsRr5NogMvU6QwQ7iRdVwSUY11R
73zufhXdfu5v4xo3p3IpXLzIj8p4V6HAjbndUOHqZ8Gb8G3M9h4q7ecdYAiKqEqyKoumgkvmv3eA
J8J4HYhGsmuowRCFYLZAAH4d68bWI8NTqw+vOjbK1AtfK2SmFccdzJt8FXZ282HQdFRwkxHnJ3mw
k8Jn0bvjIyv+BLz++3g3a1EMPdmLlct111N347oZGmgeJDlob6MaZ2x1380m9bV9wd+cfp9SEqLD
CzjF0aectfdM+L6++b/fxhA02VB1LOcN/ceZydotexP0eEfE4Y8T5/IC8iSa4AGzD/fqOHyXFzCH
WxTztpk0RDH1oD4UdFnkTT6joLMDXD3vjjS2tB1Wmnb+qcKyParvp49ofjqTWE7q4XuIKFEHWaaw
XnvdTQRQJkTBCgQu3GdGfWqCetgIGNPwKDrXL0kwNFocBUbaeoD+LwY19TCbaEfEPMfZdNmgQ0al
EjwIgCqUZIt54oiTCPoBsvfLZIsaK5ovMmL10oyoicIM8WowNbd0UlH8lvbZ/OKgLbFC7pFCfS8/
qixIywh1yegcuOqmTcdFe0UUn3J9sAYtjapFa43O3kZ1BssC26jS0h4KdeiZwxmClsvsQ5hTwQVo
rUyoNTnBuq/1aE7y2T3kk9ipHmktvMSP5SQb/72vf/+G1F90XVIlVbgNN8AiX4tSZF/PATgs0a+G
DzmnvbswZoLd9up0B+kMewykUL7sxfh0XA1q8Dn4X1lQ9cYkGeNoNnXOUxKaGdpnNqL1U2WorOlK
DKmnzL3RsRo6lw32YhNqXso4myXgOppzvinX+TQ9ltN8Q5/qo1jqwBXQyZmqGxNhqvDOWfLLtWqI
XKv928oSSOyb7R2VkaqqpzghRUesBTvPC7lV/HgKDjUuH1XtjlxSyVrBE0cbjKSGdgh9gqIdOJnw
EjdnAj5q8RfgyTUNdLkrbM6m1d9f5Od90z+jKgqyLnD3mzf5d+TLedjIPCNXf4duAOdtrzIQnabE
mvdv05/nKxBoDCQFjEZN1bgdzhXNzC1DbhtzqIwohuYOnC47HIP5jC3thFL19oFOqo3eEKWAFgE0
EHRWvaIDfA4t6PKUWxsV3pN8TiBRI5NfTZQNuPveCHkNL8QKjVFZEj4Pc8SfqSYgfZeRl1yQyiM5
G1jZ42ADqiiiJ2d7D9KcwgblR82CDUY5dNgDrIzJ5Tmkq+VZLsl+35mQ5i0lYkDk8+ABEjUSYu9/
fwZe/5fTFldYleONbyFptwWdyguSUlHaeIcjyCf8RCc9QNLvteP0YWqDaRqHU3Tn9uT3mAy12pwq
E8qIBsgUmrvjgiZxp+Mn7jt+M6u3NDDALG56XUUarU/qlMnuEaD5F2hUJU4PwDrRLG4LBBlB7brG
NHw0FFJZnDSmZE5wdKjl+Ts8AyCkgQG1sHkDemCChMlt/pct7dKJ+a5Ab5rA26rnsGtohQDFwkCN
BuxUPiKP+ISsWuvkUItp3FknHJ8G4xztPnejjVowAMJIsFGVt/hnrDjUqS3KU88lxiM5YNq1dAW6
6QzeEYjf5xMdcRbbnQozsNc0DLMFfrCLZnod75GLCnGWBm67YwTIPHRCUOIU2eLxRz3pW/bSI0xZ
ExW/kKOEshFvJdGqP8GszSf5JMGrYiow8e477WksrHAyW4QkuOX5+bme9YxXWNJAVBx0zx3As0ej
behg+8sKZc4n8WhO6B9MCERXUg4GepRNoayg/whR8e36rDjyczgNp6hrGo7/rszqbgnhaonQxqmx
C2xveCxvKkpUzefdYNg99K0qQp+nHHdx2gSGjb4/urCcyoMJZaUh9ZhnX7QAnkxPH7zF/ARUHX2S
mbaNhmC+jr7jAWRwpxhlsJa3wMYUhOylV2FO5R4WPg7kr0R7mEPwnxHgsGCcOfCT6PsgkrdGTMKS
6NRhP8jqTyfMCCizOS7OPBYekbS+0XGh6w9OBtdp8hV0hUEiiqgQPQTjWkLVu1lWu4DfjjL4ySqf
aKztaHk3PXN66wFehhAFOAqzCdpn1yUq+8B2x0jnjqgUr+X+sYIHGHiMYOe05noiNwAo8M49A7M3
LqBJwfgAWhxjqW7ICabIhlJiQumnl58y4nhSQik7ZZBOlRHRwScWJYuaCw+rgkU+c6fVs0lvRqaw
AfQTarW/CQi2R/IcRBKlD2mEXBCn86hccmEvq0n2HiLmUbbLyogegT1TEaRADknQ7StvzKmNoOIG
n76VZus0ZbH46WXwBdufIrLL78TeBKGjcYpV/LtM64b+EXOLji/QsNd09Mp3PZYjCdO1wUJZxgt3
X3M3ilY3jS2BphJiXkiJ08ZqZMeVKIJm87DuiSR4JuF82+WfgPSRzUUNhqgDWPKoph7H2aiPcoTA
I42amL9X52Be+lIcaSfQYfQ7UDVAYhfZ8lNvy2RTLl5BILMVtCzxAsQaXUOoGpDdKKOsgr+nRckQ
eCQBi7Lpfym3NMqJ4DYQf6yp/sT0G1MncVya492IQsrwzVxVBFKIRwGe6oUQL6DuELM+ZnE9jORw
nXsPJsd/gbcUzTt1CDLZOiHy6C/BnfMksVU/9t6FEmT4eviGtfrQZTo+lKFjgNTO8ofsAnJbDiah
W0DUnii0cIX4AzFNGp6U5cIe70iJ3nfQSQLLv4JsR+jnVYAGkRNB53hUsHX6JRaC9GltAixWDtTd
I1ILQKTgtqI2uC4ARcxabJQSNmDXW9qn1kCieTIUreqdqcSwHLrREOATMnd0MEdUmEcUuoBMgqFX
zIMhWuiQARIYsWP4dYPbp/cSQssblNLCnRw5XM4ItIK2aB6zkbBAcB3t5SvwtEuPxjQgWxqvIjD9
XvOqFzsE8R4QmxrrbvSIJ9PC0C7r0LB2Btg85GBHBBJEh9oz1ApIpcjtw2s/1ItoT9cbSr47pxGM
fjcE/G0PM1f2AwUUTAWLKob3Qf/67Qms9QSkr+U+fKBKAg8VqwSjNzhkq/Eqrj3Yp0/EODQYOSxl
Gs8vyCFYGBwboC/BJNmS085EQJ5QTBGNfU1e9SmfBKSMOY01cCnvg/ipTdy5343Qn7T9/n3cXZjj
AobiqAOkeVvW/vL03rU468BnyWzKvnYNk/aIr9dQ2JDH9op7w8FSeu6j9g5SPoqcFugf9D8v43AJ
JuAE7o07jf1ZDgE/err1LFGqAiyir/twrOgm+erSDcuz/06jgT+6CY+YagHNJi6J9/2G1CfyU8QW
MNZ6D3cen56RG6r34iF4V8byJ3CRdKrhxHuQUfOJwYQ1iC3kLawWf3JRLLG1IvaLNyfBVHcKMn0c
p/FUXeUGeURuTHFRdsfuOnytRfRVzOTYuhBSr6s+I1UujoFFBiiM8qzo0w5ErGAVK2CnfASiHQsu
/+CdC15UeywYYnToriC/AJA5xlXcSp+0YjWAwTOnd2GitQDsbm1xegOvBechTBTl8dSN/WwlSioG
PMtgkR+hCh1NHAG422xadTYQNUx4E2Tyig8BICMNyyXxF3IB/bEcPgKy1lG8fZFQG0jX3AaOgDrs
cYBM11QbB+8YdC5ZeWMJq2llosDEAgDZH/7YaXg7BOdGVEDsy+eA+8pOny5jIFGmxe4ElIfWfYeE
O8W8dkIEZ8eOvuFGA4BLt400jKt63p7QD+gZv7xUO6/BdIooVw0Ljr14aKXu4pRKU+WZxo3q0DcQ
W/aQNj2NkRQjAupswGQT98VES+Rkh8i60fw27vSkfwvADUlXJEHVNFlSbwLwsFDbxlO1aBfDmvLK
XUI+RhlSKnSkCJdXKCp/R5rSz9KK8VVYoecmq+qPiL+UsxPbK413V5Z1dNC8pSecZllR2Q10j9Dc
nny0FmmDNUng6D7FnutBRbVQqxuOa0wR4d/I1IIvgPa7Uzn5+/HEn7VIHk8TdUOQBdpatw1B5ZLk
glf41CINp1MOcSONs2tjlYPPyEX3ULdckqiaLeYpcLbulDy0frZvagyiYZqqTkEV3uxtfmq0ZWqI
vhyBPQeMHRgjvfPngSsv+SynONhE6CW5LNLLdYAEu0mY0ADcNsJq6Ra9aQWFfJPYulcwU3FmVZDL
4gvy76bXkkOTQnQoGFYCGMoQ1EWb2p3rriLtMRIfrs3BAGgUCeUk9nBfB47ZAuUVpWmu2p2GGBlO
bibqlhkqYHQK8rgdEZl5R9FoF4jZ9TJoWqBuU2OVha8a5qKBWOBpLzgJ75GAk/ZpInhqZs0N+p9Z
RNWCOvOdz/ezK2mIJp+OarIp0Jzuf/1bbT7tBtS2TSna0YzUOxntyEcXY/QcRXqCBXmlJ08erUGK
RxqTlHevf48v/bZ8vo9/s53yVIzjMGZ8tNUEH4nyeJ6WL4r85OdECFhRQFxCEI8yru5JO43+HrFo
QqZzBRGKip43EzTHzV81+JGAAP9+OvFn2Z/ZETVdVQ1Do/rRP/232RH8UxGVdcpmx48SCCYiNv7l
UAer0ERmtK9a1U/95tdAstavDcArEnPAv6lw59T59UEo+go6fXeK6jf11VZUKz8tEnyAy13uzUQf
4ln02obx/984X4fRtxd2qdmdGimMdtKpBtuEJR+gcWY3Ue9MrfKTYG1ItLEkmWqGxk83H76uUjEt
9Uu4a6BLdSMpsgWUQtBTPe2KyyNf38sw2UUlc0mR21QmMfwOrOFoGQ248JAFUZ3qCSnUTnjMoXhB
o2jQ5hrlUNvCdCJrS1Gfl4NXXUwf5GTsSqWVNocKtBnEKQxNbQUx0zur5ZdiiWSohiRKukjRU+8r
Bt8mL+pa2nPNFfft5JgHD4VGeFJkVqjvdNfmkVFGSEBDlOlYOaGTBRmihDqOTxdqrvWdh/nlmpIF
rUcY8ig8TL+gvj2Lf2FJC00b7ULUv64OezrFm5zGyyW1k/Tp7zc3flmesPrBZ8HjVgXR7J/m22hZ
1p2MQJT9XZ82EyzKIrHRUOomBSSDh+B8eQVeo70kB9DaKty0Nyga+BZeQAxZCcrGH9IVwaqxiueK
aEkZZhKwM9sVoCt0TNvVl7tf2Cx8oqdmIW4jghcIbuWY+JxJpn08TsfVBzaCkGFmF8zaqMubKxhr
wSI+6J9C5WBkQIwG3WQA3EoEMTlG7M+R8DoFDNePVlOpoK7wxnamGOVtwOpB4S6ta72ns09A8/eU
qb8sFgBtmiBzqqimdHu0FEpxQW9SgkFA2WubvZ0e42fTswNcDeE0vtV4yeUgs1bQqRXbYHmD3OMe
m8eb6MWMepyH8FE/dvMOxTQOJmAjgTU1jsCeSn4zsjotBX6EQCwts9BdMIDeJzCQ9iSWAo1jeSiC
jEURKwpAedk4biavyRNZ3d+vqfy2MiQiJVQfuJ9/wJ5qofY9yYu9XUupJV5IDnz8g78YYCOsbOV1
OSPxcnqCjLGtqY59ge+caGlgBjwgD8peayg7qKA8IYY9C9Azf073HfpV2arcI2ZF3HtCi/jvh5Z+
OZsUSZcNZB9kg91801UKpDKIrpXg7UCX5vJ2EJ2AYRM2JLtBNQv7e5BTJgdWjdBiBpwfVpAPzk54
v+RU9XtNABpCJvnbyXcS7U4XSvz96Sg5mia3Nh2WfzebUlwrszZab6ci1oljQICDmnMJD5WxbeCl
eEuDJ9SJ+P6eFbm/7G5iLTqcAnVng1Puh4hHwIlyit0GrXHMWKt9vAg/FHWsfbar6skbgOQKJgZV
m4WP0+0Rdn6z81xbGxKEHb18aX5c6F9A9CGj32F7aGAd8/cDir9EyoqsABXlqxnMzs3EGPS+8pN2
cneGpIDlzxHDXCb1tqA4d00pFpNK45wb3FnivwUJDGvSAZa1/p+bo1YI44h84MJOVneIWnPUSlEw
Dsq1ERz03pQoW508f7ifRVU1SiJQef3qgV/39+v3IcDt55FViVhcljWO/JsL1WtTt0hc3l5CMIUV
wdK4arOTec4MYzhIF61wZ8BfX1w3ucWZcl0xbhfiVVCEk9bI2OFwr2Sdv6mMeG6muiMikxgr50So
Rk1JoReQh+jTOXk4hQDDgBj5PvJriA/8PQM/F4AiIPyii3wNVWZ/3ExBbEpFV17jyy4lG4Ahf10R
O4QQtZXYWhSEEdWdKfhxuvUDEvnrgsmdLwo3A15ObYzgCgMWg9l1QB/e5qoJ7jW5v6K7fz7tzTA3
gYWspl5ziSLQPtJMjLetfxgYT5q/CsBlkYlogJu7BBrWTM4foxrTTDApJzJBBcSeS6DBZLj7O3P9
4xS6eabbVR8o3bVReSYlhqInoyMWcl2uMvG8i+VZXq2KExU1Y/v3sL9NOKkeGSeBsCiZ/VN9CzRi
LzpJVcGocllgykM6lwKpts1UvJNZ/sxreb/vI/Wn4beRJF4tq3XvggDQKsc0PEEILdnJIg6f/qq7
4la0zVpK4gDilDvh1M9GviKoaD7LvB//xTb6d2xPpsoQu+Fpy97ixjERylBRN0TMO4IhnmLtLPQX
jooGTAKBD69kFeTm9d5FI9+eKDePcTPZjao3WeZ6JxSSe7zV7BqeiTOSyi6xKXWLVxOSCoWy6vKp
I4t171NL94a/+QJhp/hlVjML2ZWiT+zRNItCcTxwq1HVF4XT58zb+503VNV82rYrgzgovnITlptr
+1jQmzKml/gxgblbiC96K86Iff9ejj9Wian3tQ+qD4KmAsa7zcuEZmBGTWu4u6ZdcdwIhh12CxGp
OxKSRppV3TF2Zyh6SNL5zsi3s3Mz8m2mppeS7Jsatw4xipi8XNFgqYAyNAPCFEjKUB9Lp0WUs1UW
ObOVF3ca0T/CkK8HMGhEUwZDI+v22lMQyBq0tQ5dxFjlwVOd2BlJFxlpMHBy6aDQgKD6of/fAry+
hmVfKAqyXKTmN3vj6lZidzFld6cWs9jcluGrSdFccgpwqa58ZyfeZlH9YH2WKqumrvOB+yD+2yFg
eq5g1o3k7jIMv7ASzDDWmBW4EYUzt7kHmLmNr24HuwlfivIqJH5Qu7sOic5yJ3RkvOpncCJRAl6m
UDangq7XZ2Y21e4N3r/J9yvma3BwbLoIjqtPyf990yhSu9KtC6IH/0EGUljiTYEzX5SOU6TOYxll
KPGhMOB4iC7IKvSkCrQHI0fF97VDE6M5/D+sbwnYiSJT3wN8cHP4ZLna6mXHAwXZdZwV26w5sLDc
2K6TpXQ6K+6c0IYqEHvaIOP5e/TbWOo/s/HfwW+OnrSI8sLUc7cHL+ryge/ewiZL5wCnEKpv63sv
27/M7ezLgsFyZjOBlroZT44D6qanFNat9xRln5V8pkdYXPF1u5yr7CATLft9oncP0dYHDj/GBZYL
mg3oGApv/371Moqkk6tzy4QZ3kRMJKXa499T+SMo6+dS/u8YtxC9q9vWmS8rxEhKHyYNWEqEyGwi
AaJrjC+gtrwbmv62mvs9K6A5CEXolmuRS6HhnqqK4IROcmtTTWK8U+k0rXPn7X5bKYBAJAAykiiy
ff6dQVUxBh2GGsTA9MtOOUq3iPo06mOYF0vJp0eoLQudPF4H1gE2XyAWy+uBJSQvTQXeoKUrlGQT
I365myf+dnZ9f7KbNWVE7uV6yYvLLmhH3BH/5+wCj3lXr++3+dY0MFOSqRkG2NR/Z6EeFJmYXYLL
jnPLC50innD5sVPuvtSPULhfTVTXBMWgF0LN+iYUNoDAdIgQMpKHnh99oIrGBjCoUwox+kWkIzTQ
Zp3ilKg+VGeicTk8FChlhVud3h2PdHWzO4nxb0vg+yPdvLxxPZmtIBCTDsyzEM2E6zk3NkW86mHO
YrX2aT38veh+m21dN5AJFb7Sr9s1ZyptcwkMNFgITY0N55JSzK4d0777e6Af9JOv2f420s0aUk/Z
VT4V6mBLqUGnuUodJ6iA+rSzspm15TbSUusKhNTvUgqyNpejD+xawfvINMi8ZAAca62GzRgAQlEn
sR5buivSAJ/VLvCNYjAcQDIS/KeIhM3wnzOQOUrLjT5za6iaF1qt1zshm/Tbmfd99vrA6tudHsSB
eC0CZbD9ehO4PxxKVEj7FTQgjPYirjrEF81gesolWyywbwaZU6wan/Zz8WiY61pde+2u8ecDxCmw
Q+qf2lBL7GDf/p7/fuXcHs/fH/UmvdRjXbvQFBxsa2nmZ08cYAZFjebeGXZbN+m/MmQS7n2TLSWq
N4FHqjS15J5CZkShHIuqL3ymZiYgfEiltAPtpX/cPTiVL9bHf18OOVFJpYsq9mxIUROkL83Yb9+h
8kU1vwbydQFNaQdsbpNNoxVRx74CWobKq0MBeRTs0CSBeSQjO4/gBzbwFhfHCG93lFuQJJpiLjVM
VuDScE1sUAntUWm9XQXMrm0FMk1fGziptiOBf/gZuIwO5kMeY8XJ3wGcbCQ+K4gD2SDN+FfCKDib
awxMUJUBO81vRWxuhf4dw1aWvwfCAA5JHT5TaAZkMi+Hh+Xz8za339+BN/Wwk68ffUc9s1TwQS0a
M7UNKpYfdCcY2RwWC4RChmuMNns/TsA8OKBRgIb01q6zyVsPVgZigpIUzvGbD+fjA+sVoEHiREeR
+hUmzzq0sEywk1k+UlJYMCP32X/DC9VG5tx6fTk5S334DJ/UNte9ZTQeFODa9GH/zLn9vLTKobXs
IboJIF2QINbzcvnc/384hMP1y9KaL/nTL+nwmddM+OO1/fI87/Ex/YQkO9jQYK16V83EgYRohZYP
KRFzTSRteoxvCv4qma2fD71xZzp8ec2HwKTg5Vi4O4yKuTY1QdcEozeAOV9Q7Stve1ZH5+NZtlOg
BbD5bHcyQGlDHIFkB6liOuR2/AiHznXCn3XM0Vu7ecrH/S8gQDWqp4I1cET7OjwjRzEE29FrRKGy
jkqphVgJHHlErOCKIRY2Ql4CGbh6Xe2qLeKU9nVbAEiQYMWjjLEIJ4i2WDIjJ/BrARVstHHyLh74
OybBsX8yNOCP7V4DpVxujHH/d+GdNyKumSBrMaoXHRAhZ7ffVGhTAfvfCuBdykVnV4d+7N6xwnd6
e/nPdvgg2+ezYPWv0I8ZbTrbnLVWa5mfwTuIzsY2HWHcIelXW9E+OzcH/kLnMnr83E7uRKHSv/fK
f3akCatIJJ6B46Dd3CvXEnKIMRCTBYxEnGpxyVB3stlrpq/k5jlID4K+EatP+YoWJSasNGR0gVO+
7aAqn7AKACskNcMQPe9GT6lV0D0cUP8FnMQZ2b0IuBHX279PyJvT/H+fmaiDPiKZAqXIm9M8l+pW
T4QI16GRMlCHgr+91ng1U2hmD2fuRJE5CjodhrI+NuKRfkGZ6jqDKqUnM69DDB+D13DdyCiNoO5t
wg7Wd6WhHvPs3jHbT9/tgWca1Kfh/gKmV28uHjmOIl2JjWRxynel8NJE62bfcX3IkV0LmwvSJyb8
nfjeFBm/jNtX7WEtEp6Kxle16dtBq0T+1ahEFxAlyhWnrbsfrMG5Ahn97A9CEdeNc7cIJsHkMikW
GlDCYDtYVViyeMRVs2qur/BcXBaTYJpO88VgKS+FabAwtxd0duJ58Ihgh/cI3WXp7bNDtjLmiKoA
h1qXD+JSWXTL8iF5QNvn0D3HC8OWJiH4ftRT7cp2V+qsRsU/erg+1hCWtZVwr0rRX5E3k/7Py98E
Z+KgKmIpFXC3FGceXrYDu0KzErZmWTsSy7zUoRHixp0se6hSdQzae/2BL6nwn49AFxbVAjonX53w
b/Ov5kErJoUZLTILAOy4WhRToDB7E9lmDNNm4VrEb/001ZChc/A1c2ALOdIEB4tJvPycRA+IoA5R
33Bwi+Ks8sbGnYjoq5x4+4CkaDRMABgoonCzhxLvUghVnVwel896f30h89b7eySAlpfL8Y4K33A3
fd1fhh+7twwkzAL3C9Cp4Bon4ch3DuUIJo7198bW/k1fvja2oVFbZ9maZHHKzW7RBlUswKeMF0th
BrL+OdkJ7Om1+EQjIXoc7NyH6xrzht69uT1ke+HgekBtRukue8937YoO8oP8JL4mj95S2lyRzl3q
W29/emu60elZ5jpCv7GYCFby7s6VBSRyjFjydbjNWIkoCK0k1mJzNPd4bG3xnSo+wpfgQZ6+//2a
N/iXn695E+IJpXFJqaOXqws6ZkDxCC8OdLXNqxXny3yJLXlZ2eGrkM9OyE2fhb2JznXrIDAvPOEZ
Id/L1pXfNowGi48WH6eFKNxcAro2iJXEGCSLKhNAShqXkRpWG1FOj3GjW236WOnRNCnwbcbyPZ43
KihqTQqWkvTSoMJQ19RjkcHPTtHUbej5GADSIMOQiEu6Ny2aeCZzMcBsttSVcDSVcBJcH8MSERYD
7SBcb5Rlkm293PEFwj4NQeH8WGZLLTueou1F5FLn+ikyqvH+Ni4hEqn1CFHaSH3PMhEHtjq02IPI
UmuzvCCcTVqr7nJLlKF/8e0jVOtF5APAFo0NYlvN7xa+UuNdg0ukh0hreNapaYesmADWegmwWflo
iLLIbof+4MPMX2Tkv9JlIZgjLXyJsw+3KBaA5aMOTwtIMYoj9DdJvY1Kdd2aSIim8uR/CDvP5sSV
rQv/IlUBinwFlCPJ6YvK9thCCJAASYRf/z4b33rrzJxbd0rDGGOUulvdO6y9VgE1/PEUbwfuiI4W
fVDl8IQ2pN/lsUEFAUfPim0jYqSbg+reSfU33dvV2DhDeCuLrpw2R1+5Q6I7Ar9d9pE6QDmoAj6N
tt4Z/Ixa/KpHxosyAIOtwvB+1z/rS+eg4ng7gTSFJwVRy3ODTqtlzWQHJezH4CRGSOBQ4VBV18TU
T0l7HQZ7WJT7/OYa7dVTGmAEo0wZDbz/PfAfq92fk445NKRgVKei/oHs+8es2O20s9bkObMi1NL5
m+bm8xHr0wFrOV4NHak3gWoSTKnmSiVNlVjBGNZ2ijyoK0Dg7mIbgKgVuAP2vhpsF1TKzOCQdocB
VkAHAvrpBmwaVP9LtaqyPCQM/5dbMB8G0Z/3gBNOuFQf4zv9GT67NOYwN4blIergx9PmhL/9oX+B
RvL4tF0dRR59ulvdnvYJip/zGzjDCIGnpfqpwNq/XV276U89jB7VgR4iTMXa26MEtQ9077SqE9mU
1JpvV2VyiMqnLtiwhpvpZnV8Oj7V79tV93R5OqyOSZOdMuCJ8YlJUQ3VcO9JlQ3aPK/HBbZ6co0a
ai5NeOTeUfFSXy4Uy77XTwrQnOqdwsq0eqqeyidzqabmUpsXT8cTBRrkWOJzwIYX4I2Sc7iJ0bUK
e9dyDOcCyXCDppjlaN42uHjoIIIBeG60GTJUFHQkW8r1Ls83qkSULF+M4eFo4j6++TuvCdC7objz
HFIvkVD/E0C7420i2YzYivuXHAUouc98ns/h9VyMP8tFuQD9BgEeCIMyLBGqv/qmd+ele1XQexZk
YUYAAUC2YTtFexpFDw+pzKJqaLKHyn46sgi8kTa52ZT8UBqFUtl48hZXiThIB9+knPQlhikogC0W
l8dyT/5wdnCO7jXsvcot7AoOc4jZ3CJQpjgylFHcACAhKutp1EpcpxkYbu+nkgNx2QmUiLMOXWeE
GfgyEHzMfNlqv7VP9nFGlafy1HhjvoAB4DfhKMtXWtZ83C5TM0GDuX02MqFW+cpfrazoZuNFtS7X
GuJ3SGwuyq9mCANH/0zxjKyL+696uoEgc1q83SE1Xw8JG28m5zVO/YXynOUV2P+zAvY77dbVW/e1
n1/Wp+UxyIOj8LXhiyZ9dIAjjcKVbJ+gZTr4Jtq2qJLD6rAqQh2qD6gijmt2jCvwmegLDKMrhV3E
QPeM6B28Pya1Rtk56dgGcb/E0EE9ASMzOeyn5ktsBSAqMzVCNY66QWvSMnhVZAV5I2+7pGXnc0Ih
JlIRfMnj+XimvjS1fGOGZjzqDPTqZQ3tbnq+Tm+IQ7ydv45xMb8/3z+O63JezYHngOqC4u3t/kxh
atrfqYHYQ1yK+Ef+uo/HCW0XA+t0hsE5qjLFVYPKvwd4Em4BRGMy8g/hyEd0PhwnNKsMI+/ubVNO
Al8QBpvmq+4eixg60F1ySEgJPzXUegsxX3JKiHQHFtVYWZGpNxiS4bMhYQ/yKsNIpv5jRbhlhSJb
mW0W/VP+2aD7dJweEhOOxkOSf5K1JM88gviL+WsFO3R2oo7jpcw4F8Rdiy4qsx7ObP6Qp3cLMsYg
T/dRjWE+eGme9qDs5mDfqEtG4GguHx6jXbJLLlHnd/7Fh+UrJkQdNnhs8zo1PHky7wDueEiNECZE
OJ37GBCLZ3j7T/O985vkFvUULFhez557EXpkRrDgHT0EV7dAKg8Unha2MbQDONr6dDQTl9nieedQ
61G4T/fLClOfcjFkEYAD5QsT9p11sVSYHRClP6wRvVVeL88IeuVDW8l2a/1VifbhmJe2UDMl2sTK
SolqrwusWOYNa/qLgrRniqQ5rUoUEpdjbMC0tw2viZFPRpHGRavv7eK0OGfnrF1cVh0/Lyv1vVud
hOtuAXneMeuT4y+gfvnkmHWrY3bMGrgVFirP7WIYt4uWb5pPiEcmOabiJnwnCoCM8OJEdncGG/sZ
Ol4qIeboo6U9DXKGUXyynAYYq9BU1bPRrJ5p3iAsUvhmMwrfXvd/QSz8Hiz8sSTHyEc9liLcS/Hu
/7GgKn3XtPumahKrW9+Rw66+VbjG/woK+D18+p/TSNoXHXCTWMEfIeHL1Sq3l74YxVJcVSfnuch3
KtPm+0IlbvFJmSFljf/bVvj3nRnWSCc7xgpLhmHwx531R+yWttTr6NAG6mZrD7Dzz8JKflT+ciZN
rv73Fd0A9Wfip5EHRfbpj1Pt9tVhVGoGMr+UZZ4iYSrYZodVH22znFV5iByQkhiUYUHBu3frdR+u
vsaULOnuzRGVa+pQ5PG/+FcXDtT4wNpXLhF/SOq/9Pbw3149sANdck4jEiKDP4M1o/242G6HFBeZ
zVxXKTou3tCRn9blW0611LilJAdaYM3f/S1c/F9clt/P/McIUPv2dBlUSr6ivlj/fCOUSp6SYCCF
UF/PEnijSohgGlyt0FL/75HwX8I91OazETQmqwjy4vdBftFNvTiN+zrq9vaoIlK/wUE43G1Yg8bD
NTFsu6YMHqjIDpgvVCAqRZDd/AJRVHkJ8CtIAJlIBg1UsMKnN3UzoJWufPOzaf9C0vNH3lMeFJP4
Nj8xbgEr/RmZGmwHddGXtzo6tu/5LjhfRO1lqBL3mZ0Uu6mY4db/u3VQDPzX8AWmAMOSBmphKOxA
vzdPfRnV1/tBu61Ow1l3cszhxFyWB1eBLrUNjhCQwu6Njdm5x4GvvRmJVH97xX6GwFavxDWk3Ohi
bf1OsSG+rKyZRUXcW0cJ5Wt7DrcIYcG3VHt33S2qEGviOO8wwQ/IfsxulIsTdl2eAG9/4Kkf3/LG
OYDSfiY71wPmjs3EBE/wNkIucj1Gp4cCMawlqseNwNLRKBhAXwhkedK+74KbX6y1FZjNHPXh44v2
Wb1uFsPtdJSdEanDkrIvrzokq7dfVyxAhvoLlOJ4eC1M0KatfBQ4ZZPt9zky0PsgWvl1XZeI76b4
BT2e5nxINSC0YwC8K0QSWJ+RNdP3swsSHPBzju0TihsbxOJZXikPAkddatM9Ur/L4fupRO4YrmgF
RUoEa97a6wSN6uZiD1F7RZ+S0sALWHafxNVogcD1DubDZ6QA/Psb6sC6e2FZIRn2PlQcfEKKyTsi
qfp0R7lFRBWAwtoMcmlx0P/y6Dwm5t+ntt/Hxh+RMPw+/bipFeH3Pzh792uiU4NJRTesdtu/nQul
vP8yEvGMBnAUqYSWBpI0/cdqVMG0dLEOar8auIqnvbUO7s/AVdMDAh585OSUL54mL0NK5adbf+Tm
sbLc+QN6IoDGDkXxEbY81d3JKVI/NZJReL2IBFhz6gouwdZHopm6VCDjLnIFLiVmMAEMAJPv8JBG
/Ha0B8F42RNyvAWHqHc4HN+8BYOgQQkVqKLf8Jc87lEbuFFUjgiru/W3/gHWfcMtknHK0eB4kU+s
OGfb+lbMda6RFXYh19t/y6l2INkREHW7QC5BTowWiCeXgIxAgEauSTn/yO0/FQ99uDzGzaVAXNxZ
LLukSLYQDBRJybsiGWDS8KQOuFLxhFtIlEHEnyJE4g5RkUCxHOy46jKB8zGo2GkUtCixjwIRkIP3
gHenqEHGocD70xEekI2kmdP6p4jIrtv4ZMqeeMQPqz1GvuX2hHtZ2PiDCqQbPk8IK+4Q4HB630I9
4sTJDnx6s40AJYhvmmBOJ3GBcjGjYPBtPIgd+KPw4SBUghd/8BGL4ErVzzLRaFMNWQm5n4bblpam
vg3eBQj8XxRn9CZFxVD8efovisan+sqgqnvjmv7Fg/fUf5QaEwd1qe32ZDu56EnHnYdsFH/U/f2z
B1MGkgn8oBzcRyaFd+hfeUqk+lKmfwzlb0KGYFAoYNhj+gtCBt6pnAxqC/Y4sslpx/xUHOQ5PlRf
9RWnto9YuLBZODAMO0aseNyzdIJ/FlKIazkpk9xVndJTHR26at2xgsLTvjfZCFKJlq6gWTjvhhoH
SHxd63GziidDggEVMXQZghuaRXEaJHMxEp3KwTFmYA9c7W30JuNpxHC03jaMNHStX6gxNKiwbZ1h
SiRJ7sWA2UOaTV5Iy7oodPnbL9SB0W4vkYpR/BufHDBGIHEIaD+X8DxB93QUovQDm1DpYH/T4hfP
Er6IcwijLO92LnAWmELcG7to4V5I+QlMw7aK3M2WTtjEO1fK9BPpKix2XH56xttCsB9f+Ogc5gQN
zIzX4/tyKbKn/PWxhYhzhHIGSs65yJunoCItn0EfkWjUXr/qfsfOpq/84h191FGm/NOrKr2v+vsP
7he1553c13xDHEIO1nCIjp6sbeH+EGUTanUNOkM6bxSAUsBw0egqqJ29K1sd83+IqBddOH7ew4TQ
QC6s2UTqA5SSfUqSigTa7/mWQ8hB5BmA3gUGAMZ2zkMB0p7ww8mXJ67lf4YBY15mHThEuASNs1sE
r+QZhfrCPiKuYNjbx2zz88TwjMAfOW/8k0+C+B3pyjMEAlxu960QDDnw6JO+4RA5EYmDA+8xHLEo
qHCx8HKiEYkykT2MVN6XnhX0+OQqk0CVCMEsPFvcNKGpdODuXlpa5hKwsLlmCng6FZqTy7ewpKBW
4pTk8Wx412d3VgcHk3bKemEjE0fM4+r1bACWsgvWncPSjwPd2IXfOQXO8/Zdh/xKDXRXXGkr3fss
eE4diV+q8tnA2SKMNcTR1j6pxVKDWznZ+2P3/m1CmQXnqolHLbb0kTzT3kcRETpfHT7cxjPh7rop
E7LMISVfRUCHtfyo49yHLPdDQjOGT+mXJ/8TRPEHKEhwpfJR62EHQ6TukWWBCYMOr66TxXZGoC3c
OQRrwrtXCBdV7heBBefXz9FO3uL2avglfGGmXbi5Qw6MFtgT+akYPDgEzJrQ+DJDSruhQ+hwPq56
6KKA6BzCxuteD1y5RCyK2LRPoUQcUKTmwsITr8LlWj2UEJb3oP+uVugh+JL0HrsQEXz2gTbjLuCT
W2tC4LGfori6ELQYb7hMr3Tb0KR1OIi9Z1mLhoFKVRwErG7LaWVMV/HBKdCwQ3chHIZI1zt7cGlc
gEW6iXLj0PrFddFC0kbSzqVbsbO0XEnLyVXTve6tgZS+cOVFMdaHXHXumPaAtpbT63SOvNPtJjRW
3SsJIu/2atqa30DTQyUQvM3u+bWxr4EMFpX20WZwoHvEzHwNorU2uLsV3Pedo7rjmFvwGC5wpplz
4rnxxVEgjCUsHrSiGzFkjHEmzlY+hkhjd87ZgZ+B62tsQjcH2IRL2uTumm8yQFV2QH3DkYGpBnt/
75suMlhucn5hn5ezM1g2di7jmK7msZqZjsp24FEcPBUeAqs8VHtImaXZpWu7l0npl9xHxwEaeqB0
LV9E8oZeEVCnPRssVSLRF+fiWKnuDpZ0sS9yitLWJ+4ZaC0yHr96okvScrLxO88T98ZP6UGk9/iJ
FABMGtxJxw0WHEMGBbfpyW/SHffF2VHW8nceRHK06P9BCXT46phiZTa+eLcQES3WljtuGbLtDrWo
zJBbVK7utuaYtIk8wvKcyakH/vZZLkl63yD81YYyzpCD/JKIZx0/5oAQo74NK266YLg0nrGSvpbe
vvIM7d2ekd14iLJGOYeVXlHfpJcO3xJck56SO1Peh28N91/G8pDJmKVhODFHjgl+nkI5WMmkemLq
LBYUTmHkyFQq9tYWI2HjnpnlD5EWDGe1GESYeEzHmDzq7MrDzuPCM/czugsy2PIcEsENKi4w98+u
ZhMz5hbk5PLUypCWvmxDmQSEz4O92F96jRuclY9hJwNFxtb9McJkrMrkt3nCpZrJjTCyvTMzgRxN
xv3j8WBkd45kJ+QlcUOT6fAin/EdWpnjE4lkaKsuUqSQCTJvwtbq3xyS5EyIuouGDAMZBqFkGEjA
GYyLzJDSbHt3+6xz/fKEmHP50tCV0XkNhmyjFzL3EbKCnyTukFYcOdoL2lhu+65B5LHxhoyCLZgW
wxEATQXt8tHXiPArLriPwOTZ2fsyaZ85xiEZOGf/DuJFY0/N2eHYMBsT6rNQEOp81dafBBez9WRD
6BsuRg618XYLzbkDodG/NUchA5adEZtUyHWbwdglaBIdGbn1asw5oXQD9lJlfJlr5TtEOZM78jkj
lgW5hZujfcoDzO/+1T77F8h3Np4M5g5mHJhAgOhcubk77+VTeY2DPQdUXMA1keYMZmdfnxavaPV4
N+gZaQgumagFUTpSwqhyjGZHgEKG06AsqNqb8MgnA3rhGhQ8+LKqqVz4LQL6A2CpdzUEMnSUu8A6
YiVtApxu/xZWj8ifDmLHZM2jSpnrVznL0akx+E5YU2jfYMyK2YkVjHF6CVqHPA9yWzWfHb0hqUTM
LLGBu4elKv/fHuYTLFr/sYPvr9i5GBRYv4HsRpbx7cZTcsNSOWA1VA/nQYxxFJ2wETHoYrlEMbPE
+pU9xh5CZ/xEMe1Fu+Orta+kAO2/RCj+HcqTYpn/dwsfQZN/uIXlUW3rSz/OV5zGb3sBmaGuFcAu
MRsG1/dX64XoiPuXkz64BP50fQ0o/MC+ELnULfV3Z7RsTmPt3COxSvFpCIzvbFvVJB2mqHarR89c
trMLQ7IOWxXF5sltbmH/QXJW26jrlC6GUqO413a2Owf9ZZK8/FruJ7NAhTw9u+9TrDaEgvBjEXyn
CG+6Rzlasjnn5F7PLrCEddkFiXpCwjizu9koHfazxecWNAL8INf0Dn2iMrngQXk1S3g2DEyywAgl
IVeqxFo5615gzVdqu8/DDGNbg9vHqzc2wf6ZlECDXpvy3VfUbmcvt2comzbGtCN5tf3VzkKlTW9d
ZurT5KWAvGkXq40zVifXv6lyUOn63zx+naIc8vQmsdpHwPIfXTtqGoOe3R1I6Fprca1PzMuSxmX2
DkqvyXq/+SUUewaGsbiIDXau+Jzi1vYg4gxbfJ0dzioMGlG5wLeMSuJRHET8xyJpcXYAp3xA78D4
wQkNxF6/OxSPuxvc2M5GeJNHRXwK+A/HOBsKPqCM+V1kzJGGKxPjNDmNYIkzcNDkBOLo1u9oDEHV
KPZ1bMzFH8tjjHeAhNEJo1+cMOHw23+Lk2/EEn8QIkduhFvTwVxq6Dno0MfiDOI5iPWs2SQbgazC
TUui2nzGkCbD2/w6JmY5uUY44S37noQhMvpxKXYUxxNtYNPw6yVAIDGHDb+Lcd84nXuGaWjSQGSG
EdpCdzskDTn+0L2xc1l0rgpii/i0e8ecpTBviGWremfI+0cUELlQXz2SmFiAVIR6kOW5xOfIagob
bgfq+hfLJOtuH14xYbZLOEaIdp9dFCc4KSrI2I6kvLaAuyc6SbtkH1+xmo/oSGyWuS87iRWNMcA6
KTaDGGilf/s8Owb2iqy6dy7u6A7JIPaw9pmOkM3B7vIw5Z9RbNmkaJ5ziIAMNglDwCNmeIslAWh6
Ffnbqz8k14auT5ecgZ9GY2CisEm2q11WJ32PJtA92hfgXXnaojyoiZPsjQkl6epLj5lCSOcEFdX4
scEvjBtt2Q8nUyJSN2IYDcx9ZbIjhiS9rXhWPIYzOdqSlEadZUccaBuNoCmwyFFbsXxPTeWVx2pH
bEd4HA+RmSrLXCRdznB0phJ8QhcrrRjRaJwnJRh6Mgot8RiGfg8UmFL6qEZHD/0PKPmMmdgZo4dt
joiLe3/OsUKQsSaFLHZs5xxf2kBWejEBZOUcYQXARj1TSC7fWDcl7cbyZ7NQRv031gY+alr6BSyE
PhA9X+OXfVTBplCg6haVNXHSDWbZGWsF6ygmq/GV41vgTmGXazMA/tgYu2exB0fYSrh57hZtRb6M
yRsiogdN4Q0th9EDCHvGuGZt5HBiUJLWfseik3MUfuGjuOwVUY5llDsCAW5CzTd+6UnrTcQG5KRx
FVv+CbcAL0d8NfAvyIld3L13mBW2sDsPGXNDeJ7xF7BJ5GQ4k7OKcfzjmY2x4LTZ2GaoiklFYfKn
NM/J22NwyDXmIfreTJveMmhdxOdY8DEPHk4raZTTd0E/+Lvdw8Dnkr/N+O7Cp3FmJItFJx6SNYOf
z9lwRYCfoTM8rvEf367hxhHvmP7iCjpsf/zbWfk6wvZuk9FMiG0rZ8fyf0UKQzC+NSYB1em2sbx8
Qtf2cqLXRpgMghA+AfK9PYyRCpKLgzvwMFime9gcb+wPfGAG7ybqplAm8bv0vBmILXcAeYAxt/Xq
V9VOxLQZYzqK4SP22tgd4wndiYxrWINihd4YV3fs2h9LtaHp8cb2k9Gvwu0RFnJ3H+KitLwqtppJ
6MCT2ywP2NgjW4eFs2Fy0sPOHXyp3gBgJTPRjq/I/FEGVHI4eSa7HV3SDm/7QPXQbt8HBpqcEAlv
mBryGWOIJisxM8VVIxMRYbIStsChvWMxF/6YYXayWzZh0S6CA+GZzWw8zcFcVMKSicqM+LRitfe8
LH9sIr2FLxLvY4SU6Bti+5BMMpUxvHBJ5FmSMa9Mv/pwH8v0NWRTvRNXN5fJVuY2CQlcSfo/sHgB
fzrHkJgDvmeSUj5GX6BFATb4yIEpAM79MrwlxrtMVExEV349gVJRI9OpICccAjspw0uyBehLs7Ei
MCWi5MkzNLYlnbhnYKFYCW3nMBF9ZgeORgQlSC8SZ0FdFSUr6BLTxj5+3mkTfA7i2N8lUUhM0oqX
3BFzLZ6tWgX58tGSSJBG4xi/edTJP9mtioDQ8VAW/hAn5gbR5Ci1HW2S6W8AVfhCEe3CIhrhFN/I
xwRldJ+3wcDnFy6igXyxntx+KV/4dsjt8EzfudwG3vVz2ni70CpnVqQmh2c9aUJez/pCXwBqiaAk
MTItM5P2uVy3z4fzFCIb67UCtaLB+kfYI8lb4C46UhYfuQ6qpfwyXuHxMLLtcKplxdpcNM/8bi6G
5mSY8xM3Eep2GBMTI5MfC+O1jNuPck2MxAD2OeUf4JiPEtGbbL/uP8DJfAhaJr8G12dwenkmA+U5
f1UWCjAPLqhal4ypWFkYF3YdJ+1HtW6FDr6KWelet0tWqW26Y9TxtbfzupojHsig2BfTcg4GJbjK
UvlK8OUj91knvziyOYHm9RmhuGK+Sa9MHss8O52nnCMzstNzyybvxon1arxy6SpYiPMUu7AE6QMz
URnrC0PuyEyIID1LM0ADGD9uM0cbE08lO0CFGReAXcFVkonLDmEe8SDnUcHUCriYwNGJZ/snRMaz
gpwWJ6Uh5czsLF8xgcQAjElkFu7DfuJ/cfJqOkzEi+WoOf26C9VkkKmJFcGvtHseZVakJxqnUxPp
5Fu2Cwc+onBch3zdiowVxEqDjP924S27ZfjJK0O4nBgqURu0Qe5dYPYPiqhgXSr5SI97HbGQCezH
cOgXoMz5dhv0gRkXLF5X9sidHTG+My7zNagJFpIRFgpxtO4AxZDcTRoAH+o7+jfMeQPngD+GkGpq
pYh4D8aI2U+1dBxrKRok26cC7rt4lOoCbef/IzrfwCjTe3JPKoXLNFbDpHsdZMPkllmrDnJ4amLI
J2ayqYvDcwtJ8GDaPGs/fUT3lWvjtX1umN3PUxni1iu6kyhKUxKK4fYxfD6kJupB6X7epBdweze0
BWoQVSaIcAlLdnG3PsaCDK/BPTGk5jKwhBjJUBi0/TMIrzzbpttUjtHF7bIO0CUA+0cJAyuSu/LH
C+QHxabbpHxZ+JTk6fvpEx7QO/rICAVLp6S37Lq4ZUaURzICzES67ZKV0YAnPtZpFJT/4u0Tcm2Q
Xy+1HY23ezp963NpNpX/bzvmEIovR+kgLSMacq7O9fnthdYeUygwnltpsSpW23c+2D2N5AAaO26e
zHjMRtvP+820hgorNdlZ43d1DmQ73jyV0SiVIVHI1RQRKV4EFkEeIyIUGpE/8t1dSMAPub/Q5A5l
8Fax5ueeREDGcR8QiEJHODw9F/Nt2hOURVPZtzKAYnE5ByO3SeX7VtQH1wDWrIpBOHR/kFRIOrCS
WkQBjs75lxJILONg1yzON3ywScX6ewP9uCfm1oLP71mlEZoeAZk68s3OP/uUrFPINHIIYqDtm8ka
rBI9UTlICwJAeE1P8WYuMMkbEwI6nbyD8zu0Qv1dYc3eeXDfBXVaL3fBIdgBndwFQ1xMogdaSNoj
rIBkSjaFSyG/wvsQtbOLVzjFLMcz/IZL3Fkut3brjigyOi32zWTLUbfhxVeg0WoWbdKX0zpTvuuM
sh1FsU9JjcZodoetGSDbPquy4wpR6AQmp0ygbQ3CGtq0zvnzdrFdVHzBepF3+9V2gTItqXpYzBfK
fLyZFjrqFl20QzMh0nqwceDElAB8TEEDCUzmEAhAbGfzMAQW5LRgz8CfGaF+RYYX3BgrTNCwCR4N
cFd44J0RHtNjSskowKs6lQw8H16hhrwCBploQNAsGMrhxkmrtAWrRgvS4hLdsmh9EJUuELVwFG6D
bXBaNzFss3uLTDj5+4u3+yrSS1iNbMI3GsHTQUjN9u6Nb5EwE8NRbCqqMdAiaGJyXmszI43GlVWp
SdiGHNUj6ko9mYSRiLRcSLNJx2yQr+s8C8bxnywSSWx+y4nGdt7OJT/HizEAt8vtuaQ6DCkz3p/Q
i4+LZb4olrfwtK7R8JqfuKcr9tOyXbdxoczaNdC6lMqnLxTtwNmuT2vteUTr1RQ0MHBApR1T0Glv
8rNop101BaX2tZvv+RtDKz1SooP+Yf8Ff1lDvcl8N2/Xow9ER6rUwBaNByjCWwmc8Yjba/NdhBxr
+yIEbj+YXUEm70PSdXxJ8ntWgvjyJtYWx1AhmyksbwLsHc37FytmX8uYATpvZ3Cmgy/eh0PohznA
ORgkG9ysQzQGIX1+6oBOj1+2mflivlSLw+rydCatTjHIBmZx0KjHgXc5Aii9PEG+BRj6BpC+nBaL
M/Bogxrk9Pg0TsePDPn+KZ+b5PQ3Pcl0dTzRcNXGBG1wssXxFijBgIv5z+UA465DLRmveAE5NBIr
2cR7BNLWgJzRlyOEYmbS8woVZXT/GISzibANQjdMy/z9FRFJgIyYNJQSPysE65GVXx7WBxDBBjhH
JSusSYlKKaLrSyiQofAf+8D1qGwdk1M8kxtE4EByq1sOvmH65hKMhbGQ5LbkVbsPxB+SmkuKDTvs
ACLoqRYYpKUkroA2IkHTTMIXQHjxPcf1pBGcOL7yAUxb96S/nCnTfBpYNFexGJ6k4XZ7PlFfTBL3
m5U1RyoZn/YS4AqHknuuw8NnB2ubcHD790xLpFm28ZnhvaPP0eEm3ZgHBXGOHszuMQCBHtaB6bGF
OpY1dtJl3V0xnztX59MxLgTi0DOcCWITyIUgAwBiiEiHrIHn+CfqoCBaCUu3K0e9RrJtM/1FKtX6
6Eh5ITz2T8WiIRIEZ2iwTfcxFpGsAWIhab7yPn4XyRn/jjciM/6QCAMAYcIeCqlTUqUIEIF9bn2z
ngBMJiokEafemdXEo9Sl5BQOLzfXmo7imljphgT1JmDaJn/uyQZQyGARCQ6xhLAMEquStD1F6EZL
y0t0S0AllOI+lYxPwhAQ5D8w1mOAAxYxrIKAiLhRlCHiXEqeRJIQ4mwBc3YvbLgS9KvklpEYkUS2
FDXLhdaJ9d0C9K8DwViXwYGgEMg48BqC4pA8NbA3W0fGQ/LiUKmTer6QlJZCi01WLAQBQt314o6g
j4A2JLcSMuWynLFePDLy5PEfAAr6OhDof89fgGHIMsXUKeD/E5/AE8PGXML/FPB6pVM40GmGx7AG
2y9BadMHSsFoAdsRorEJ9orFSw5z8/bp4JGvF1iITnym8+pw4B4kXqekAlWhn4/JW+kNIxkDtG26
ycYvUrV49Y9BFwPznhdz4Ozren6LbzFU/3GbqtElua6G0a6ZSPTIAk9EFhzUhcGsOyZ7JHFvw97F
xsc2QM8DmgL6cexTP0oDPWKFtKB7z3II2ht37xDpxalGt2YhKQ0LrXIWlhEslEhPklAbhKwiIxkL
I0r35Mko4VMnSv9IBhCWLNLNo7GkwbAXQHvsAjn3JvhBKwxAhRhvElxsiQkJHv+4yAMJE0qQcFdK
2Qv5gdYxVxaKCKT2APWz9EsW7ETagPCkWxAVyAloCVYHJgzCpHI0iT1ZxGKJrs521CCPZpLsQNz6
ES8CfmZX3KHig/kIicUybgSU1YAUUIjMzqShLgwlMEwHoExU5H0PJCjLsKx5VMmG4z4f4+pRzNik
0Mi8VJ4MbmK/AumCGryenOi4OjERMu2IPVbsdSK4iO1KKCFE9ZEopzwNRnBYVQazV8XMReSMYup+
AtKiJ0ZLj+kzYZb/9QtBiMd9i4LHPW0dCdKC6XkggM4f9ccjW0KByYBYOg+tfF0W5jMDLSfwJzAX
y5bOyRPIGgmrULJgi10njXf9RL56iiYPAF6/xMDaBIgqshSfyFcM5N9WpoBRCFBwFEoXbgPN6zEr
dpgpIH+JF23A2IwwV87LERXs4dW1SBE1IOX7pJKCTv0dBVRfNsoPvfMvMU0eKTPvkBCuga0fKXno
ct1zPdlQuEaka/BJikCCOYpLDouY24XEI5E4EpOSoCwk9SgOE+EcEg8Sg1JdooAoHciXJTogGXjJ
SkuUtiTCZxApE2SD+Prksd8kIFD4cKlMmw/J+woWANgm9cCkU1FYcM3nMti7+Upmp60jwa/ek8Mc
Z6rbcsUiN7IHxCRTjTnDCHVAhJNR22F2yYDT+AZUzIQ6JahJKIOirZMNetyRvUGCYF5RAGsfoxaZ
iONMW574XJWkJRHGsdvbLIoABS4EzkYvj2wggbRuBroD3QhccCefihLR2YavAAwy1pCL+cLD14Eq
OknOjc7czg1GOVan5C0rosKtI3zFTPUn8nDNjASae+CRA/LWT6COCFoGxOlz4BbfknOWTR7Azjsi
aMBEgrIHD5yJ5ImSjseTsemxnFK4REgZ9I0cQE+Hn1Q1dRIWfphPKD9L/cLp01g/VIiY+oCZvZ4c
wRdufJCMJeMdnJk8iozG+Iqo75ZEibpEUclVIkn4tc7R7p0r2xFwmz5rZqfZnYxIR4mcbDGoPZuP
HvnBo70jQVF6BOgAPomYE18lhjfgp8TFeRxWIpzAxM2MhQgXyCrmpV+YN77IfVDp84DkCR6rgsuC
mfwMDE/3YcEXZJvgHsFaYb0dADzRfJuppFGkEQStuE8uTzWVaMTqWWys4EqMfkhoTAdwKDA5aXPo
DeU5lnC82B2E4SnSRE3raJfvLHvYOBuM5hsQJsmNkgiF0gKc3g0mCm+E4iNN0rBuD1OD1J3kfQ6k
1IAtNhENSWvaUkyIdMxazkI438/fzpBzdLuJVz/XH+hVibaJTKli9w886wNZJA4qS+bW5+q2fgmr
QQRyi4W0mxpUQTwKxBy0p2bDF+Y5x6nfJZMkCNDavr4K0rAOucKfNKvcmp7W35tuyvxKUgtEa4Qt
vIs29LIkYK144M64ZW5PhmzH6fO4ejohorFno0C7Z1KXRC0mmQ2lMrkxwcIeSF5dCJPQMOJviMdx
oOe25HsNwJYnPhfVvDsjWZCr9BWIwhujmVTZ2RO4I2BIGl0GusAiAd2xpJzGaPrcmHe1AQa97rM6
4mEKVo+FmzaSVQ8cIaF0nDLn6t7fxA4ADJCLZLM4WreQSp+KFX4bLOX5+1n2xXra4VVruLdGqLHh
haS7wGonVCRJrVCvz/A/RtgKAl3M4XTFnMAkthKRAezCggKkA44JVYUXb4DTxO2KuaxmjIof1OfY
B8F4iPfYLFI+f2P+r+2OFfRI09LL7AEoMh1gxckiPAgBRuIVgiOUqx3NxoDSqC1NjlEX2QZHkSM8
xpw8A9uvrdtQnnrClpJMp2wAAe1NfH09A2gEUkkDVWS1JjKWQH0tqs+dnT/vbO6SW5jA9F2jsY4w
vTddKsht7eCNAZT3YLm52AJ5keEKPbZMNqAJJBUgW/+FT3qicYtPWXK4AaCUYH3gr+GJZuI7fxSz
pWApwSLYqHkxyVGyNauIBVTpN11AB0J4oNCfspkkS3iYKa9ye9L+f8m/S1HGb+l31RgLB5xoZ+sq
PGm/p9/7phzsr3uTzF9J2fa9RIaknQxBmAp11Pm8n+ZHL2daG+HLlWRAzit96h31tLHqQGu6v1yO
8Tvd0U9hhpCralRooGz4J1GyMeiNe72jfuVJULbWumXKFAaii73NrACO78no/ZRRUeM16S0mxulU
c3gPp/7EtyfTSYAOeZ8MIphP7Ja1rWwmydV+Hbu79/EcnlifEr7TJFh636H3l6Kf35nG/n3lf5R3
VPVhczsVkFlo8JucD8Hw/0g7j+a2sW6L/iJUIYcpAjMpURKVJihJLSHnjF//FvRNLMllDV51le3u
tk0SBO4995y915YveuQVyjt87bR5ztTfqJDS8jd++eowsRAzDQ2dXF/yz5ev9o+hfqDU6ixMvXC3
d93CPuL1Kbe924FiZep9XB0fxZ1h79l/DBtUxFXsYpS/8dePrrvZ7ZwXYe1t/gM6dH88Pj8Tkbdl
et0dr7a08GioBxf6mZQhDOuuFxPVwVs/TVQInnd48B48J3c093b3suHhyCnNYm/Azb4PbY4Otmxf
NpB+lgil063jbNxfLvWnEuXnJ8duhneB2M9PPsUfn1xMFLWKO6610Wp2yAAQZkiWk+8CZ6k7Nto7
1jq/1u1/PyufqZFfX9Y04OjxgpoIf/I7LVGq1bZq8yC4LMmAR/MFwkGVeNHuyk/c7FiyIA4Miu07
uIGHh2UihoJ22rJuGQNUXMdQT5OxiLd/Ve58I+8tN9/Xd/ZdRBMZcKbrTrj7TOLDEzC6HMxOzwU7
UmY/7u/Zt8+avWQZPt5nNmQs4CBHje14cB7n1eg+Xy31ImkGr9WJrrp7d3ODsNYhxmlHp9Fr3OuF
8ARxCXoSVldbX8zT9ltv4ysbNxVu5dl+feXu+whICnFer97RLTSrtwedEZfhvUXOmuGhsT4AXaLa
HI/xDqW6G5OKmFBph94tZbstHiqE7OIGJM1/59/CoWTt5+Ly9Sp943kY5hjV49wEl2UlVr3QeS2w
WjPe2DJ0wDH52l9zhPDwQwOm5L8ghFmHd8Ry8FlXFCnhnfaWguTxgAdDHZtdf8dQmr8g2qFZLi4c
7x30lVwc4gUYBOhP6I0Swg7fG0KWX8375rm80nXSEJE2XzVrgOAIK4CH7QsnufjXnFmdwIZMtShw
0T0y/fG374nzP9ljgqFdvq6Xhrn+n3qdkJU2Ewa3Z5BQb/IWmdPCUEI+fVT5XcTPMpU17BsEIaTL
LWskg6nQXZ8Yh7qxXZ7z4y1NR7rVBdFHKJUu8ZH4EU8/Ep/jK0S82NpdtZmfxtilk4bll05sIzhk
xnHauhCZTaDXHSK7zOWGsLg35FV/P3uX2ItP/ekQI1JHYGj3HJM07pbKHXfvK1p8dPYoFt8McGcN
H5cwLHtw0VWS3XTQMUYzKxI5kJ5eyKtrbIu4BFr0yfVAAUJk7FV0S/tOpM97ah6Mux5c2PV4nbya
a6ooKA4O2X8yIafiM3XhufBAHcqWu2QVInl/Sdl+DXBxlJUUzDjvftm/lJ8mP24xmPs68drLJrYI
sf5YmUxoJFMuKcUhNRo70Z/CQrK7pLWRdWtcg4ugbjODY1QGEY3J5Oy2xpOP1at6MPM7/zFecjqf
E/2gFbXtF5usxiBnhVBSElsf3BrTC+F6Qv/LXqIu68OPle2Pt/3NEZb20UzOlDDcVYRW1tizho+U
1qv03J1D2Rk4PVCjMBZClkSEHHN1OHsIjSwny5z33ZBSJdyNO4uZ/+3IXkDrQws3FV80Qu1h04+7
9JKs6IrLJ4rE9t0CtEbA5G9kYOkv4JIvl/977m+UG+0g58p4Z5C7iDJ+V9NuRJZObGzwQp9iQidC
VKVnfvRuTobxGSsIn6xnxQvJP7xNeaZ5NpaB9rugkHm5QqeggtKjJuKUr5yaYy97xBvhU03dTnNp
Y32UubObzjRxt2Nu9/31TJ+YVBomTQvdIfACJMrc5d1VeFsBbmBIQODpzsApqa2ZJJdE5Z6tnQCs
fkl+xKUx8oS7ypkjNgdcVDCUQNctd8+BIR4B5TH+IHKZ9pXskQq4qXfKOVtpxPg9NxyPgw8yUaPW
4RQo4WyyVgTTrYx3+bDvVXs3PFDwW/+FRyyS5do0kEdylrgOGfG0l+IqcJX/EpcBzbCnkyy4u/0w
rGLLuVBgv8eBI2xJW1V9J1O2rWq3xlrNtv/eZKWfUkWT1GZRof4TRVP5zp4p+rY18lgc7zQCm8Eq
YePA37lmd1VEW5tcLARRZT8wYGLUVcNYXBfGLxv9XzSpvAdqK01bktfYXr8+xW0rRkTQxenBl8ud
LmlXaT85GZrTIUbhScQ6INVGHd3WHFwVYVLMMc2vdlQd/74Y8vJC359LFU0sFnuL3PPPnOs/lhPV
SsVpUAvh7iqlNRfYN8rpxrZZJt9K7+kz0dh0Wpa9e5Mc4Y/fvP3yX5YF0+TjQ58G6q7o3w8HeqJm
Td4BaOMeaBq8l/lHqoWOkD+XKZgkzVqrfbaaZxIOwvsU+y3wJam5iPIlQMYCyjiST7EsO0Udb2pC
VRNPrH5Zcv/2ZQFJVQl3oQY21c9onD+uUT77sjkkMZ4+FB/hjNX53dDfA+s9yUbHL8kam9btpNAj
4QBJ/nvUrLGX//JFfRIcvn5TFjkDKG91gvpU/TunzVCUrA7KQVpYhx0k0tvFSJxsZHGtBJ4kuZJ8
iPmJwYOIuoOf5szJO6yiJBBiBaepGqMNGveKsNMrR3wZlB2EXpXwEDgZMgQc9FyMsMl9Pfgf9bzv
LJZYt0QoQi4VhsMQETT75XFg2yluZ1eZb9stCt2JvV/z5NQuLbxvdWmb0U6JGKak/8nSplPWBlK/
fo0Yc4SksEitT/4HDTKoVi2h8S+WckC+KYQvMqCUyE5Ex/zIVQeaDLYqfs7JU3L75Eb2ImsflY6o
uQ0ZzqSaQBia1mW/sl67dRRt0GcF59zgU21qnFFEqCr2rGyjcKNUD+od9ozBRkZT0C8g6PZKgyUU
2IvW5nXEXNI4M6m9qQM3qqBRiWZ2B4RYydcBSAPOzv8F1zHNy0NKU5ydk+RgTKDSdfZfLm+LyIWM
F5/YgPUVsTfauDSA58v0Rp2RQql/nGm43emyjT8i9GCLdM0RYIF8YeZKBw1o2j1TeI1e/U0kuDJk
txGJX/Zk0kl4rotrk5fT7CpYK/ei6sztStUOAiUgcq+nYmVVNrv9+JIxwUTX9QQ5ZmFf8XK439VV
3buQXaY7QbrKngL+JoZAt/xRCm8IbZBiPnr2K+B6iEMuU+K0PQ6FrLPDaMNIPYWKhoFEB3LSOd0B
p0TpkBVeP4M4b0p7An+j2fOLlHshnYvpMnIwGD29IbiWxpIx2APdjsSpianfW7/w836u5BbpO3DX
VUKfVP07gSvWshm8Y5GeRPEs8UzA9Yyq5zJ7N3ln4vj+70dQ+gsfhGQhDVI/PGORVfN7ETNXzTTN
5nAnPs/xpZu3k4aogW6nf5xXUuYID826NnaktYq6gwS1cBS2dW4y4toUlgab9ULGeEiZQpq9urXo
g+rrlHgDBne65qZXw3qtj04FZwoF4YbSPV4hRCNOC4kW3LyN8kCQoKPfGmf9rcOgCfYse2w9gu3W
IgqV7FbtVwRiHCXVRSbCFowK1OM8hYLy4F/VVNCICgAdKAXulbCxUVrmuDtt1BWtK2wvBk+rO1wB
GGRsUV/OwerE/l28fJQOwoxVAvZ3Nb2y0BZPyIBnBhUSuBsOWoPdM9+4lM9pR1NduKdINvfU0Wpo
74gIUpz8/Bi/K6Pdw7W6h8tAz8n99/fzcyv73yoNwVZkM9O+9UeCbtAaUc3SUzE+k4kypmeZLOPg
0ui/FLN/6YsssEzNXNgeeB6+U3BKVZ/ifM7ag9I6s+RGJ/N+pIjlpLNJIpBWjjit0pN0CXfGL8XL
cod92wRMiaAIAr7AKlBDfK0bCDLLY0mUxoMguWD8pNntSrtTnIiAoHF5yP59ScmC+OUFv51ouQ5a
nfv1cAfCUbltA09e84nV4lrCyJopu4l5AexYcgdr52q5ArS3KTJhDYgGmeLvvXZTht7kqfdMjnSU
mqj50LO61kllquZGXj69+YONnvcxEylpyX52s2ItK6vsLA9bad9WXnPxjQM6Reve3yrVbk1tVEtO
D8qboCuVAhYXQILvITgiFFSLFYdW0NA73Gmii1F59Mr78GRyUzPknG7KtbZTaccfX/pnYoIBcYCF
yr0Lnlt7OlijU56b2V3odaFmeyzgfKUaM0/Xes5CVw5cvfG0/JrOC4xuWXCQNNUiUiYGSYM958hC
/mPW98GpsHacx+KBVu/rh/O44ICWVqwKmmSdWrb2JJHa+FFhMzE24jMkGxiFzC1pCzg+8OWDf8Mh
R7e8gsndK/ad1ZTfqSvEivC/9ujD3Rg4Oq0wOmIb2iYkq8/OLNARWmMxUu+QH26aJ4gqI67+FccG
h/NiNK1MKgHEUMP0IDNYeyg5LdkRZ+bC0X2n2p/vtXyF7Wya3PwxxJpkW0/TBsaC7yAn81/1/Jen
9q93GP1F0rSJ7dMps77e0k1PHFwfpO2hE4n0WUfhMe7Ognmui22qcBBk5BIiKuakH56Q+xORGZbv
ysCwXgduHt0PEQyROXX14pfaWPlZnJJsJ3HO5o2JhHx8W+6TggBbK2+Yn297mGYqZ1AUlTiaIxll
Jii9cfFyY46mCUNDJSau1EXTiJO7O6ihK4ZuhZ0bydgtZqLhrJITOTJLMeWrMvqlRv1sxX5fGGgG
KIZOEBWpTN+uYtJLU1AYUXswOLYwYVMw1WFMw/gAZoZQ+y3qKOsV6ehephV0tJ6tU3zb4cfxQRg+
VkfFhRfZAe6hSOITmiSww6b2tBqmFbfYcEtBAJ6NIYmHTNBcBbjOKH5jov1+ORv977r+67MsC/0f
9bZVibNQp2N3GDCyvKALmD0x3RnWWkdNkNqFvkrRb1xPOxV/WGAPrAKWa2ADATyf0qSpH1tYB7cT
tS+6nk2d2+MtaHIWS+qW0DMX2L25lm7FHV9rtCG1cUD1xi2ebrF5I7ittyGmjeRgfjC6xAtCg5Ic
iGbjMyhtlt7FuRdsUOL5oz+zubuMOVE7xNmK6vl1jlzfdLAgZ6wA5ODdtbCEUqYebovdaXIiZc2F
Hmj+LUaVxt+YA80bt92wVEnTlYnwX+ffEP8otvYcoTy30KNyKKW2MyDPPBkfYJBMuJWoSYTrUSM1
275Faqja+it6Z9PBNH+pNKfFzfrEhMB6SY4BfVQ8sLO2itrtPNnCRb+joQw9H5NOs8/Yl5mhPUGj
xA2OHUnYtS/FXcCAEt3FqqFBRkgBLoQdRaAFix59X8jp4wDeMKV4bZBPYEhctaZjtrw++EKUrp9V
cMhixCS1xnWNopFnBppyuAniVWGtBGlVPiOHeU75rZsP5NNMdF1+kJ7G3gstO3vY+8DwMQPgSRUd
BVnlIrD5bVf9S0uAUzj7prwEMOnq9221lnIzkgK/OJA643Sq9qibpVMquZcX1dMgEyJtYchG+9pH
q2JgtK+/jzQprUWYbiKFJYtcpqz2pfmXDfiz4//lWaBTAY5flDWVN6j8aBQIsNAG+Ln7sQXnlcYO
ZTD0quIxjxFIacEqHAxXWtWSPtvNi+43jqwJe81/UcZwVUCUJzFS8o8jCFHB3+mZF7I7WszsGy5p
oqZu7ZNdR+XelI7JGUqkCVwNInEsrTtp1ha0Wlkg3kheNY1eiHXTNfGdMCnb0NLXY90S/MKhI3Cn
gMOSQnZ8/rzkTI8EA1wJrHjwpG/rXvHKnoZzMRi2ISNsoY2Vy8VRr7pTVcJIs16aoV/lGSHfqJf1
EJpX6gYNiCD5RR1vBiE4N+JMzg/93IZgj7i1G27p6oqjVNok7hy158y6+3fx85lg+uPa6yS7GlRa
0Ae/FVuV34u5NXT6Kc1it+tTepEgvszXNEE6GoZrC7eVrqB2iYmCJ+06l1c5N+1yQSF79ciSIwKw
I2mdRk+tyLhq3uk+vib01VNTe1SwjtL7GwHRpY/rx8LrEz/NJSucVa4qMUWcWNliNHiReRFbjzDl
X5Za6ccOt/TBJM2wSLlTdUrZrytta4btNA0Z4j4OvsHZV3basEr1dSdsKhJLrIsG7H+4VlHx/dYR
/vW1v63yTW+MRgHjDz0UgQy7qNzP/S40d0PsKg0r4qGUz8GwTtFJqb9U0T+h/N8+97cmejAUkeQX
Lc5L1uaPRffTwG3WQFhyk9FVbY7CS4ujJrEluLrJOiwxqS0WieJOPHC21MEgsOMDYcCUt0oDp74o
qsvStkzWCb7y/n0n/sQ98n51i1rEMjjxYq/++j1J0xi0epAUN9p8qu9C5SJqTmS9EEQYDCueskTb
mdnm3y/609LNixrE7y3eeRUW/LfSv5gMiKJzmBxEBMpX+Uho+0eHira4xBw9I7zyQ4oiuIn31vCu
lDQfapaQ+7BVnVrRN762LRKJDfM5q89dRTMq3fHf2taE2h5tenV6r9ga//2mzR/nFd60ydhaoxsA
IlL79qZVPVE6dYiLA8fMKzoCrvJWHpD5zAyLYIby8+TVAM+WgX/PyU10OLqssQgy1lbPyx9Y4n6W
/wsx2BFOFjOx6NOAS+IY9IfFNZdgt1uYHDPeo/gUXHPiB5mxcCYWM6mJtaG65vhLQ//yUjIPQjTt
ghXgVz6wvdT5LWNC/9tjTGdSYTBEZrkqf0vFnOR+rgZZT09G7Y2ynd2roJNDCIfOIB59Jg9obgeX
Qtp6tF7nbfdiPfr31TsV6wBgA7iNufijaGFhwdvlmFuju/yj5CRSu6TGF4/tpr3NdqarX+m1y5yg
N51RXbFEm/9179KrdcO9j8NlBy0xfXmgZMiJqGeo4fbv0C2GQxm8/ftr/sviIRNSQD4uYTUWJ4dv
i4cgDkrToU04MEQMRncqvACJLMWgqtoCw692nQR7s2LwwQxTuf33q/9smitfX/3bwaCZ47lsxXE8
VLNXKnYxLD9Kxo4f494JNY/llHcVZNuqc3lH2vAxCk/M4vh1a9yV4rHWNU+EIDdhYwTYPMErpZvz
6xq73O1fdzBwoGxdpEtCqDc/18E/KukqGqI2zicA8KH72NXXLd1ZPDUmsXH9qhsIqV3XFG56cJ3T
PfgtqU77+TDy8gstmA7/khv/7Vsa+6RD7SCpN1RTOecKgXkYZygR5y1K1euIFWRNy7d6WbK6up2c
4gvBA7sSl7ajS3GBNbR1obVmWxMqROVI4pYCAf0QmyTlcIpz6S1C8IikcafBo/kIY6fWVzV+YkbI
sdc9+OkxJAQqhqrx26L8Y9jPXQDvgsKOp84UpW+fLm87KQnFwb9RecgvxU68HcFL8A80mKdf7rjf
XuvbhmWlci/oRazsJ/pySifx4A5uGVeuHutuilg0ZBIvFRYTucRrQnSpLMZNgMJaOpUwmTUCN+pj
ETI3QH02KJH7/3yD3x4JQRniuCtT6waC3CdhaXxIztG5fABrdSp3yZV5Sq6sa7aHQ4QZ4N+v/pf9
8ctX8dlj+OM+b/SyHGkUaDdsStkL7YNTu7OO6Wlys6tg9cuL/e27IBtch7MrMbH63IL+eDHIu5kU
1RHiFzI/YQ+ormnvgiv5ty7jcsm+P7x/vo78ddOv68ksarOoTgp9NVGQvWzs7VgoNv0gnIOO+X0X
6ptMDzgK0rKvzBuljddZFr5Pc7tLZ82wOUH6NdOGKdwS8fvLXvuD5sP9T/QWuj76Ngzwll3pj+sg
pmUYq74i74d5toMMpDL+fJkcs0JZ//uSy0sd+v1S/PlS33b12s+jfiLA8G6RmlXs1UBR+8Vib2+D
TymZdMrvTbt5ZHNKCaTElFFcDYuIdf+LMuxnMtHnp9aYwpkqtfP3UqzSxESS/bY56+2NSbZq6+iw
81OnKp2JBBdA4PG25UcyNnBX3Wv+SifBwKO4p9aUApfFgsXYmFY6mTDsETE9C4/ef8ZXGNjdiQEZ
Lh9B9SbcmM2mrb2wcovRyXEn0mQE2wc7gue+Y0h9R5Ucse3OW6FetQBnjI2crmSUyfXSfdKrcylu
04CgzhuxfbS0VZGtGrj1FLk4+y/6zb+/JvrsP78nmX7OEoVOEaZ+D7vqh3hos1ZoznxWc/KY+fEL
4S6AEB+6tKwVu8KHLfL+VnWwrgBhT6sALG28wZSHbEdnclQ6yejWT2FpY/7o73x5xY0cPDfYTiGk
lI6VrsSX+TV7DiyHP6W1Dv0ZmPCT5XFEzGZbJvIXw7n+GCr3dBOHCsfxbQT4lwFliGQudBrfkVMv
bzY9egZyJIfKzfyTgecu2o3TYQb9Rw0huZV8sMRdFK/FcV3AA6jpHW3ZeqyPxfYFipUmKXkb47Y2
vXZcd2xeit1bTvJIS6YS3OTR7Ow6g6NwJ1xMilCG6KzCws6YN111DsWjFm0tkF/pTayuI3Ot1Rwu
d7K+KbHKULqw1gfHJFtxATvmga09D3YWO8NZgAP0QM8Y8ZI2ujIULYZ01GbJBjlcuvIDr0pXE2bm
6cHoXxR9nwarnOdGXcyLMx3L0OGv0rEphhtav4P0y+b4l8OD/OVO+PbEJuRazaZeNmeRLIJDzOZ/
bExvLrYKjKz3gdYXeQzqgyjZWeOV1mkAePpfX65wSpYXwUBGHb0O4VVdXnT12NPT/+/f96r8l9WL
aYfC4d5CbclE5evqNVhDDrU96M7yOoE61nqCaQvCU2/i8LSz6Dp+6MaVdmqYTRyM1OX99UdRvBFT
/MLbwe4eOtljvmX9RwX677f2U3xKXjYXT1rUp6oMRf7rW1MryQf8P7Tnybitt92NxtzbSX2qykVU
p/6ydf+UN3x7uW9b90RbWezECAtufYMXQc3WaX1eKupwp5ilO7Tr5eQmuDMAC4n9tXH+/XnVv34V
yIyJ/eLr+NF9s4xCTrtRas7RRwcnHPhD52SDa71ZjwJYh3MwOqaArcY2YZftWRenewXnYnmXr3An
+aXd+k4fLHwTHreKde+tr5x2dhq4NpkbzvS8bNu8gYX3trSLX0niXpRGT8pd/1sf/qdKY7mYmspA
msYRmdjLCvnHpigkvqF2CvOqKPAPlcma5Mt3ATwY0pqlnu0Lo5vxWghkf7X0rYTybBXBJq4Zoop0
GbLiUFZK50oRo19H4RiVqQcFjpCsEVq2L+P8kIDPpxOUJYPFsOu5R2kQSSC/CgZRQ6jYYkI/gDoo
JQQiG+UVBaLvnyf0/nNaNm4hSe+D1NABt8wPtX8fANRFTPDVB38ujxoDi1nnihJ+JO6CENKlULjR
wCG4qw7//t6lT8nK122d+SkNzCVIRGOcutwYf1ysSFHGxhd0aV9l626AUVqdUxVXbUZKZS72dq0A
P2HY4iPTspR7uQRXpqbXfRCu6EsaPIEjTXkhdR8DdFtKabky44/WR59hcEHCfQezWSLLNbrp+uc0
fE5rbZ2ioSgYHBToPyrDCSIsZWzbEzbrOISPkl1a1uIsvU2EtZkGbksLSKgBlFmRM+Arn0XM6XQ8
w/wyjcB5fFJ0OfwaWytnL4e1XOq7FHbZrPHoVK5ZKk5l3qfd3qTDFOWOqLYex5OUGiC3WZfWsVQc
xXy6jQdeQJIcSnxPSSA/tPO2MeF/I9Ij9HtN3z0YxHu9J0Cev6MN1I0WJG6td15g3XDbOUI12bIF
fzavvYC3rcEbCabXQcU/XSCrjG8btXZL+lX0VcO4P5YzshLzV6HEUvl9+16JOrXIOpVZw7RPMegf
3+ugj2qmDr20nxifZhH3Oa21SrlrJupW0w7VS4k1pzRUjizv9cBsZfpldif9XFOWlHiSrZmFKZzS
vt1ac6ukRWv44BtI6YleTLO4MRlM+yWyhlLb67DzSJxSetkhnjaoPEZNfbgoRkcntn6bJP5lRTck
uvgWR2BdRbm71Ld/XJCo0otMHwouiLwjnyQSS0fHXATXjDdRcjhGUhQYv+WlGD/L5q8v+20jiRH1
plwb61h3DiF00No+5kMHaPB68Ah221kuhAOKstb9PJqPb8KtuQyngnfzPx/KGXcVA6CD2bnKPuTf
taN+JTnMdl57iGKQPVz2RviAAKMkhJ6EWDz4ByLKzmBA8tPpxdp1i8F1E3DyY215SR4rJPnkSEI6
hhVBCDKOkkUu98vC8vNzI89QJZmtXaH38Nkv++Nyy2Gi+EKi4bti+N0GIt2v8b4QtHUVy84oMkQK
vZFJtmICccrktWCQdKJyZsr7TUyH/t9vR/l5Ly5vB/zo0rLS9O+nU7XHhqQrgXauEPzDfhywcHeO
dKd2Vwnoj1vd8PK9OF0XCOXsAn0XpFbYthxeHUZuR9ntLQ96Sn2aGzu4UlNvZITypvXncVyZ4HDi
ffD6y1teyrOvT7ApWpLO2MPSTFSh36qjoO/6Juka6SxRGrO63Q4Mgncsx2XgNjAFjwqSy5OZbCa8
AFNsp74j3bxZmCuYXgBQqlfxfYzKEEvbG6NL/WpcK0/YIFHSir8pI5f38uO9MvOmQ87ZjPPo14er
qvWknDJZ3KvxbSscG5Jr9IgONclJK6ukKZuQhFnfd3QkJ2V6b8zmoR1rJpFAm9TIbkcX8Vpdoo7g
21BGcycWMcHQ7ASNW00jvyd35KnBgyAAcPz3hVb/eqFlFGwkWyHq/1zH/rhVS2WUVb8L5Ote0VGP
IMeONxnpGh9t6/kfkEnL5BAmL6RxuFAoLQGYAjpJYnTy0h3RLPpP8IzsNNl0Je0whpMQ9SVCW3G1
riYF+AHJSGuVeIh5nz0pTnKnYHrjUJI+xNpT96uu+WfPgnYfS5xkEKQl84V8/S5MaZxbMSyEY5et
JVgy4wBPsR5OEVv3DB8rFZfai3EiuB7xkqTPlXEzz2Q9EGVV1HcN2jrDdMlT/fdllv8yF+CN0Wpk
gsKdrSrfVmBpUOMmCwRQdqsatfqqwkuCvTJjKo+XLYfer26HG3Wd2PN/arNfYkmFq/56gI0hXVm4
+dEBMeJDTRC6SoIXzIU7K181rRP4jphfz82jdqtrqFJ3EVRatPYmWPKZdDiV3TbDvUvckeA2+Wvr
2yn+/swZ/a1pMHno9iARLbh2nIyYywaPEsMD9HQPnHtVFQxo967JN8YDRQ+E9OGeWm+2x4QJ/Ckp
HRnoVeygdlWf8j0U5Wcm2IwNaxImOySgDvXFHlV0JC+0U7g8IiyC9mMcPfqn4z1izvQ8bOWKlsqK
K59bHul3h+LNv+Nu0givbKGkAKZ2tWdeBjkRfWpV8vQNE6fAJa4B10C4Nv11bF6PFqiN+CApx4qw
Q1DDwBGrxPGHcwf00NH25rTucWjDgDFXFf5J0hG0Z/M/OXG79zRBj7/mscwVuJ/zgiaIyMMuSOzC
4pasNNW9YDT2hGxDjKZe2NLz6AVPlbGO+lPh5nvOB9IN1odNUu7awf7Q3gtt3dlvoNrih3SzC2Y3
QtXyGhpYh6N41V4a8S03HjQmneEe+fnsyFvonsMn5mGDaQliSrQ6UThlb7ktXn/2o3vbuIjUYbsK
ACZepZqZ7crikNjsRx8VBX6Chf5IH+fBR12S607xIORIr23Mt9N5oAS5ocZoKkJfRMg16rF7DWTH
5NpuOmFdQwYrHZWyu3DSNWN6qX6uXtHbpmRPvBc4tbalRswm2rec1eCX1einFkv5+pR8q5qmQNFF
PxfUM+Qlkl5EUMYWVu5LM3jquNavg8PgppsK7O5o17ssZ9gl8kRgJP/38/qXM+nXN/Jt/0nLSGuk
ShRhQwU2FZO/FEjK4GX8XARvVZkztyLlSak9wtsTa7ZN1Xel1v+tjvzL+iwhuGSKoqoMFj8HUX+s
z2mVj2bXcPSqC8mNkconVJEzSCcTOGei3Psdil/GXp2LBDZsnwQDNOTwW7rjXyZOyD4JJWS6h1RO
07+d0QUhb+N2TP1jodH27I4Ckc92/rpIMq45DEbHrHNnDjLXw7CWPqJrLUCms6P/H90GriY7yn8V
huvYVu7+/UX9fWH97FRICs1wvAlfV3zRtGpDIIzwhP/Bbm7kyxFn0pNyjRFrqRN08CQfWuWyfurn
QtwKbwyjOHGCfc9X6r22QZg44kqUVuMjYr/G6TB3kmD9VFy6iwExtTk3IAx1nsxwpTyEHPB30t58
wqpDKd9cSPjbjjeV6181K7PnIGGnhgsD0h6O7XWFVWE/QFFiFvri7wYPydgZATwM7ZDWYtjzLjQe
4qtibXFoXqtX1eEAj/VEEIQTXHykdBuwpRzLQKIENmk1jvGsvgXbCZQiZ1Esc7mD+WLvw0AZHjEi
jq+Jo9svAAQo5cDMHvFS+isy3BetNM7WXbounSddwWCJv0bdvDSrp2iwjfv2pO4j13qKIKj09/mp
47N4umiThcpRadq0DjKsAywUJycitvcuCXC3+DlbUY9fWZf0XuR/RSvMfGv0nA7yd6Ar6oqxLM6A
S7SqXoVtdpsf9RuoEW8hJB+IJztCqw44Ux06i4MDG6K3fc6Dx+CePhDj4mAB8fCUra3bULb7x+pD
5kouWDL8NgyzSSZ4wMLhRncCfMjRK677Ix9iK2FFBj0x2eZjcNdsPzhR3Hf27XxPtkJLspSy/bj4
V6TqoUONbELd7QD8QfeKBA+nZov1u/iloNWM5azzrUqUsFRj/Gf/t5Tvo9CwEgxVqVvtnNJCIpDR
3LPTIomK8yc1flA51yeHotgLtkrfVa1XAR4Kye31Sy0tTXwf1Bdia3JoG/gSH9Ri7eBpBCz5bjog
BBx2AGLih5z2++Ql4nYG2nmjTQ+64LV3V5LbXvUPEkC9aFewbaVbolQMrxIfs+cUYkN07sLHAAUM
vpl1J+NieRt7ydYe+Q89ex6n6OCKJBie/qD5r9bpqxs6MHYq7epqngZbBV8r2wZahIgw6tZTheXz
yPJIlbBO+b1W+pxwGBqmZ+SyobVVsCzIH4gktswr32TzkuNdWWI7GWKo9etiIcqXl2HLDAQvoJ/m
UgXBGGCOS1idU9kFROJrS/Lqmc4kHJnhOBWrLN33pO0Y9HGhR8cm3zBtXV2jgeG2sVcjXWbdRLMC
G7GGi8fdzq26NW+xBx+RoSUPJnaJ8P3FBFYrOEQUIdygtyeqdKsDxZvLHWY5C+4YrteKT7qhoGBu
QjMnDPa1ci2t4mV/pNlFaFZ4QvLAh7YOOS2tR5z8jyIqyZiS4UrtvR6iyHuePer9Vu+9hCyTaicS
XwaIG8/OcIOQxUgP1htIEHFd/Zev75OP8TEf1jVJVrNk+8FZhmTWHxY0W9K/SsKF/PH/ah+R43Y4
+hh0DkFwpUHJat718e6qcrR5D5nsYYD3fsu1M0S7y67jDhXuwjsX1OcePXa1S443AcGJ41oGOV6t
5WJFtZy+clD0hQ9+DPt3ObtR1PVAnA3trtyUnSR7HWtHk9YDoJviGZFnFtuJdQ4NJIEenqYkcgUK
w108ndFnLK5qaSvKbsD1gn11RpGG17br1m3zquZ3s4MkxEKJT9IvX/wjalTLs7CDc7Ejeyc5Tef9
H2fntRs5tm3ZLyJAb16DDG8V8nohZFL03vPr76Au0FCF1Ap0P1RVIk+eJEWzufZac47pAg5MKaTU
dAMiCDOeTuXqO2wdZzpS+XGrAGld0TOmSkzlGw5ZkGjziCNGbddImOS78eDz4C7VnUOa3WQC5nHo
FsnTkO78z2SN2Qlwy6yRVxVuAzgQhme71Uoixa3YdxZ32O7Jd4VejI5dQpWs291zyZYP4Qq009bJ
1HstgpRi/BvW3R17a4ikOvz+wikaOzecGtRaflQmd6GTWJuq5kd07Zqw6/x5FE4GjJbG3VSe0zYL
avHh2fU2rWtTJDbyoj9L5KmM6zrfhuMxzJamyboy670NfClDf8RrhbVrXNb4gzf9HBk1H+Qa/eu9
HqKMBA8/N3GNyaCGSWFo5xkI6/1z+xA9ueDEamFWE1h+S5dT4qDyIt8ztTPTG+4jvi6gYPqsZT3I
7J4GUn3mbssU+dC9eDdxDhyit7h2vMeGsKl1luxD7TaPtyNfhR1HH5CC5PLRB1vjLgCpVvI8gyWV
LtxikXc2vy4MaLPVgG1PWcopVC3po33RxfekcHx5X4d7kplnlYRT4J8Edh+RFHDN18kt909wJhwt
n6OKMeNBsgm9tf4N1SO28vB+uO0/63P7j29O+6Kxl91NkY7KSaWmXd87zS1/VbYj9YRZW+nthXGV
4q0LmfieW/Y9y96Ye49KtUmfTFbE9UhIASJRYgc74anSDbsmYEHcalAF6EzRbjKBVYHE4F2SHZNd
00aVGNZuonGnsPkiM/muNbbN2iWInlnhfLJdbDtj8Xed9NVy+vH5waOG65jsbPVLKvOtjhTiyChk
Paru0dmiHGdLIJNbiHcIDH5+473W74g4NIa6aF8ZEi958AGKi/+KG+oLABEEarFl2bKEI9PisSdO
bbDp4ovHx/cktnHxhw9yvZyGkzduNY/WE7MEZHUPXQOEXMNCSx/OSYjntjf0a2xlTejs3z+k9LPv
a0rUyZbK5EymcXTRb0yFwijcNPTO2xfsDvdatSWDbVLvaJMhv8J9c+2I8m9f9QlRw5RM1+G1/Lf6
tMqgNcYskbaG8pBGUIMbSq7ugR4fNn2k9oWdVaiOpMwZBnya+pXtgfVLp1H6QuT87/GVi3FPaRaq
n7ejfwAU+c6o80j95ING3tFt//QeCPp9ggiHGICs1tmIhn5TzFBr716sxfQffCG504JsMzd3Plzq
8SzfGi/mEbovdSUPrl1gzJsR27ecoB8jdSRBgPt6NgkQm6eG7AecC9AejE1I6keKNxDZ4QMLjaPP
ebVm6A+L7WESBqJRd8rXFKdTuXx9jGdTkv1KxjCAH/DaXfml4fmfq3IhV1XK1CuNoAtvhC2FUnxH
qRAhJUZP69ArzLJZQQ9kw4ZJfMTXXrz9/Riqvz6HPISGNe3cdP0L4vDtZZN7TfBlS/IP5UI1bPeF
DGHIDCUFr/9RnJ+snbHGy+LagN+P+l6Ek0ko+BzxAHAdRroz5PALujgAWUgOVd65ocUDFE5gd+JZ
3iskvAD5nYbAdM6Z/hyUxla1BXJAW7CXva1sdujiZ7I9LqozPj2W0HV5jI+eB5hF/geBz/FWAi15
39YIR/mQFrCKh5l1DM7CU0gLuLTHtYu6+B6fxzJ5HTkppHEQEtbNTcaGQoVZ25OvREgwoVVIt/Fz
si+YTFq5E8P8AhmOYUwA/Io7BHbd8Ek+6YN6Hz+PDof0cZgW9wm7+2GO1wEyKmBdiChOuMTrf4xe
dYJIfTu/jY+uQ6zAsoQfU95iRbHVacZKS4bYEJv9pkPMATxH81Z8V9/1p+DD2iiEmxA0M5sifYIb
n2eXfhKGGdt9jhj4AKgVcHnPp9AP6z4c17SHvbW7IGnkTUT6ncyIBATBDgmjm82kgwLDXb7rnkTc
IOglya6r5/05fEgf0PqIJLpUJ9Ex30O6N0hyiykyc8pow8Yd3PXzYVeeCXvbDKS3qPTTM+JGGG+m
23KuTXg3lk2+NtTAqPide5dSuHOkeeDgEcf4xHcyvZm8tbA5Z4BsUn44g0y8dA4N9pGNFda0FSDX
Y34P/dXp1khAz5DS76J2Zr4TSh6emzt5cUL7fAt22F8B6iKJs8apSH4C5Hv+XDkX7jv8eeOcLth2
mL2ONk8Qua6vJfMTPPpUDsWdMNrBs77CXBHhgsECA4V3JkEFAVcYsiW7PYyUZIB3j+F+QtEQQ7cJ
HAy3J/A6J+UW3Uy34V3s3+EzrqOzDrBQk2bZA7zpSSQNXI/m25IvYn5vdTzc5iFwxNnzCCNEJPyO
7JqjLCFv9yRo6Prb8MgWAgw2l+Ykh1OxIc3p/nFq2RXBFe2NX9Z4cDfgOixNxn59scZ2vqXUbe5X
e0v9qIVyVxXc6zJfDO1b4rM9Nk8G8SuZKjpWekyGF8k8+rIMalM76SE8ylxI9kZA+I/U3miesdAj
YyXaaZKDF1CO8vhaAMoZI4r4qNzKTAajDvCvZwFbKT6ydFPT3JEjLB7trhrx+xD7hdFWbskYS7lz
uQ6Zw2e4Gp5a3JxuwZoAFW7qDxlC4+QJ0EKesyomNhA0vZftPYlYLsXdlHRkGzzanso+O0lvW23Y
tMbgFCpMVBUhCuKyoOVtjpO1HiinrDZXMnrZTn+roMDELnBFGri4cB4yuSPebrTFity15LXu/rns
b/poplJ1Io108pFcCWWfC8q8KfxFmZbs53CSloZNz35mjjxUiAeiApJmtI5HTOiYmwWY1b3cYfkr
Fh79X10wN4Yo2OXkOjPpg0aPUolDLMqXfdzatYr3PBjmXUKSlcEfE1qnHMntklpgxcO6N4Ed1NbW
J6GtqJwQvE8rvBt41iddQ6s7nhS+ueLz5HRR1i0H8Wnwxam1kEuXTsy5i5WzNEBF1GkvRdpBxk1b
6IAkOtT9gXc0q87++2MiXXv6Lr5lfTN2Re3lzT7nreKLxeJxR0Fm7VlW5nI3C4SZ+E4zRgVesURn
/Pfh/7fBeFk4WibReibdR/iJF4OLxDSVPs7Nds+aaz8Vc+dhG9pbmhczHDKOvtcAyfaL5GEk+5RQ
ReKAziTj7fZ7egYTma2zwbeDMmd1f1BmTmPTzp5tt/Wis2+U2fbjYfvgbB1ab3Nnu4UzCv/7i+f2
9LTd9ounwU53raPN9ga/DQNw/7TnH7LkZ8Qf24V9Zt9nT2lhJQi3KXG3WzQOuEyka/TS8hnIxDnV
xryePRb8Gb4bp+XjGkPFaTlBgGlWzYg6ktdnEAXGfL5+f584xpMpOZ69T1lnVK7ECo+H4j1fySRB
4WPDkvHO4HbdIbydHwDj8O9qzS8OJcvn/HCwV7eIYhzB6WhoTGEKAzsBtiSzrbeYrt7f9+iX+aPK
sEuWp/UJQsvFHYp9takyRWHPQZxNM0+iuVYQor4cIKX8faQvI8fFw4C/j4ksPE3N0L5Ebd8Km0ow
5WwMLOlUA00niek1LfYjyT791tQW9Hb6HdJ5NEQBqwSSUPZOsbhSECNqKYz2ob5yPj+BGEzIMdog
dFKmQbExvTzfzqcNsygQU5U0y8RJocqOc0gAWr3EApHeWeBimBIvzWfxAzKf4VC2rMRTv0W0JTFH
MGbIAD3ybPpD+6kHM8K/Bia3cwtnKb2QbjVaD3gSeiAj0WrVLiq0/dHcfb1yTX8p4TUkzIqmqHQH
Ff1i1FBqcEkVV9du8qcCAm+ynRLjFToDFOs9aTp75eATkfsILEU8Ku68fKDnNTlV/bkMJwBZ6JV3
/idrUTG/n5Fx8cHTkyLTrKzJD3pyKC36OG3gjGptuzqfk2r8BI6UNp9pOTwE0gNUJ9bbF39Qb2Bd
eN0AskrQD201XJmhKr885xpWG31SvSPSsy52dwlO0yjXBoNETIpFvXfi2s7uu4bhnfHmF2tLcGjr
GOrefaapPm7bbIUHVet3CqP1u3ickMAyNEHtpGnOSExJgUDpw59aEjCUEPh9KCcMokJ15cR/W8Jx
z+LjnEoIVBgX11Orgs5MGsW4QRzmAgtAlDBPGTvsFJzhW9ORn/mGQ/+J1F17I1w5+i8TcRZv6hb0
gFy8S7xBpkgSY+eG9PXmLKifMaMqhGVMjgb/pY8OnXZlS/r7T8tNmpydoAAuITX9ECJBETvAzJ0T
Fsd03MrJxuon1ywSASzy4UTykfp7+nJZnjlCjRLNnWhuf79YX2Lvi8VKw5SGelQCVGJdrotFYJZY
nHD/aO8NeZseM562dHqIhG/9G51pElwe2Jwr+dxigm7jUG6JAXLt0rcjIEkjHCa7yhz6V80ElGTm
7EP8Um3ZtbX1Kn6RyfuCaWy08ysnrv4sODVNpkcznbdKP+O/q5pfS2bb5Wgyeh+DPMAtifYFO1b1
HExaNncjVMjED2lE5YOEWsnuCsw4/jykMQfRBMopzTxBtOtm0fNB7tWnipanZj1WcJeiW6EOFnUf
bpqKF4C6CgHgqwH1ZJd8CATVDbskXSv6Dp13pV95GH8xvpoajyPSKENCpnHpFERGmKq+FgfnJJkj
sVUkQniQSpJu+6h9MJxmR8kKXllIIQEcrCRxBpwFMEtGV2xGDF+7QcV0R7BetLZIFXHniM7ddz2d
Sf3ECZgDxngpTuMDzcu/b8pPiz5vMBRibGwTj8O6rIOs1BxlLTV5Y+guNz1hDOW4lDKsdAp8xQgS
Ysh/46Uo4iojtlFl/5zeGDUM58GjxIZdQbA1WtQrJ/ZjrjSdl6lNGilGtOKlsMQMfGEcVNc79MVN
A0GsJYPTUc013I8xXP59EbRrB7v4VklqpwyCoUUHhh5g6fWbkEif4TXaZjfWNn+WnH7X3o13yk55
NE/5m39Lo5pEw6W8nna7wTp7ej8R/LDOV1NDcIogKY7m1t1OQVVI9P5NjPF6Xy9RTW/ccwIKNb0X
32KyTP7+QX4KIv971S5XRaFMLW/655Dme4w0svCouEsuX54vsxJPNdje9Iqf6qeJ6OuY4DslQ1Ot
H9xHQRAKqY45ptffyx3pgsR8yjei/Kz4w1ziK2SkjQN7xsVt4/Vz4W2g2KceMYnIQAUE0iBR5qaF
Nz2lh6Kmey05F+laj26uXJwf68/FiV5UVUJnaWwFedS5OAEJyhP1IODjtfdZsr2SCVZJ75clE1G+
hJIqHBsnbq5crq/a7T/Lt2bh+saBYFCMAEu/2Pg0/PSWn8jSLioeCkyjbv/Su/d1waJVsSv0cEf4
LNMgL2R8fi6Y+yiBVIDIjrhyBK58fiqCk1pxkSnRfLRuwg5YSMROlj/V7rSqQQ0FQanic5yQwFOB
1g6Je9AGW8jS4+iSwOqT1BPsBf0+hrIy9o09rwa8oXwH8iy8DQfmI+lnlez10tw3zkACBCO7iZyK
4CgiUlAU943R20KzTLubEmBNzc7U0yDgFMq5j8hrMwkSROCoERST4LuCo66jW7SGJ8nVdjIruDiy
Uo77UVp5+sMYPvx9r38+lJDKgBygmZMBMJji9Cx8q6CDQq6lsJQJSnVBYTNdlo6iwFCluHWtYVnk
wiHruMMCLvJoryPrr0bEYn56m1SDrYod2nXSV+NJ8seiXbOLDxM8B4uqhMeC8Tcyrq3EP7Uo0ylb
nC+PB8aZr5X62ylXRhYMZsjuu682PsIuf24Ni2pAkM4ge+HL5I7aQKy5t6q5CLiu7w1hBQK0xA0k
nwiBEzUYpWO1G807I/OhN3lOhFf770v7Y628OM2Lr3gblXVr6Il2SIiIy+atspKCdUVsOZnC6unv
Y/16GzECM/RAg6rhAPnvbXS1qFP6vBoOxIRRpHxGBIbltsaOOZktLFLJ3zy2wJOgJNwQMMqQFl5A
uvHJIJKunIs6lbMXLy4gABn8gWbJUGMuXtzWDWU30LT2MFBxFba7Dhd80mfKW4G4YGCqED6FH8Ib
epZ7YW8eu8XwwbT/HezvmWjKguUNB/OUdVGtPFoGRMDcWyfh7tr9+VEYc39kcFUi9EZ4DZePUWSJ
Q5GkoobC/MTKnwSrgNlY25y7/rFOmFDSCr5yl369Mt8OefFIoLRlWBSEJrE4XsqivkpibDgLSIw5
zC5jZbhz3T2nzSJiRtEntyZNa54c7S1ubyp17V2pxn7WNFwCla+RKasTs9C4+JyPitAFXhcRD1Ws
DCE5UV0serVahMhEJpFHLhEJVcx9SF1011qZtqJYLyV8I5UZOS6sztyX6K9f20L82OlN58X7jXND
Z175te3/9oZ3YZ5JiKqNgwVPtryJiE1BuVHOrfhGSlbYYzRCoNQ56gCVFChE34QH6TuvufIk/5Qj
XpyH8t+3arBiijvOEOfUNiLrl1LZ31XWjhFIeBqZgBCKHsxKbRsYq0yfb8ZuPY7LDliLslItJ+6v
1F//lxNiFykidmNHd7EF7lOlE/OkHQ7+OoWu+hSdw7vmod/VJ7S7NMHimXcKTkggEtQrS1rGs2so
mJ9QoumaKKqhs5vkHl1C6Ya+LquyHoxDTLqatAGeIyfrgNxZBd5bSLcX63BgsOcje3juInfxjNkI
00RZmc16FN/MENHaOe52DQPG4SREK7NaTyCnlrT15HNInkP3MTKXgbDSo0UVoP5daOk57+4k49rH
T/5lpZrUjOD1WANM8eL5F7K8lcqiLg4kJzkviKlWlM7zbt/Pdp6trxh3nnP7ninO4h6l07W3b3p6
LtfJ70e/uJlB5icY0Iz4gNQbbecHEM+3irBIQByfNAQ8pIbV9W2x/Ov38/txL1ahVBEFxewy+SBs
v2YyqO1I9vvsPpUnNON3uh1tlUfd1p5AIGcIr3bZOUgmpDu+HfQuROSF7qxcG+8wMlcVckn/jpwy
SyI9wjszZ0bQ9zkMsyflfSSSMz/BlErgz5JymdCI2RJBUc3qnXtj7iev+RPhoO6GTZNq834xkkS+
lMHN6/bhIpgzI1ygQaPHTTyOtaiWDNPX9BwruyUie9JLe8Rm53MEkpvyIbtDz9GRrtDY5SusOoiw
EwmMSRW6dtLolH20ZiQGnVNaertqQsmUw7z99F/beSU7xg1qsQV/RbRmwtgiSyL/g5vvP4hPgeyg
a0IjI8/y1xTj+EEjHjn7wLZBjlT0Yd3wykHXfYrh8BBE5zsNyXrum2L7W/i6M4BA7Hh4iiDMIzB8
hWSMQ5D5uWQzBvzktzbVEaKCk60f3aNAPGNOLLPn0BHcMARuCTJL7/Chu8RC9M9Yxh47dBhM00pv
3r+bRNuOR8uh5lpPg7eExF4YangxzG03s5utf2Ul+vqI/3h4MTPgmeUFokD/79Koy2Eth2UxHpiv
r9/MdWRTxNqfEEavfDR/CidZcDRykpB26CL8qYvXpK6tRA/iUDt0xu1DUO0EYN3YAFA5enuV6SO7
I0SVqWJr5VIcXmIhcgpz1go0gtvHbthX+rbRHCy6BtKxWF0JqBmj/kk3IGS2e8kK5h3t3i689eJ3
E2ic8c/NZexxL3K9l5i4tnyfV4M0qyuiHjvuB7nVyB4w8svMQJJt1tEIJ+qAEExv04y3o7nMEEqV
wXYgCAbHjku/iOkYLpmR/Zw2U8mWSIxneVwkIqiYHVoYcniZ1kMqnNXCLgZlzS6BkGHvWkn6o9f8
dS11i4p/uqCXItSRhV0pQxfXXTkvNMRfwh44X1vcycWHNC4s610Zd7r2qLbPCTZ4AEGmRn7wGjJa
F5+a9GzI6zDaqAhq5V3QrdpkH4EmiJZ5ggL8RRr/NWpr61yOimWsBIGM7Wwr6YwjyJ6Xpt+ZyQRp
aAuJ19RF8EYkNcCoejtUt3w3UR3DstVSBIQrP9sRwiAP61x2GsPJwhW1UC5uDfVU6YR77xRjmadH
VdgpiGYJxy0QRB89kmTDhSQv0HoF5g32PNvsh5k+nKkQ+hyZprxd9e2e/3NW/z93FabLO/VgFIh9
yD4uKl8lBNodelzeKvtHxVKFp0GsHFF6bJNbMXkSEjQ4EE3/rip/Qi8ujjp95b5VS6HSqbkV1s0B
nX1eAjZjqIm8cOIXJeO6+CxeLdS8cII38PQR9zJ/xb2FTRkH2tIXD1X+aSQLXwKlhlNFhljjgYif
qf2h6xdW+qDqKwPZNThRoLPSumqfQstR0LRGy3FYuskePp4XLGT0wobjygDJFwrr/rVJqPyjLfH1
c7LgTMN4FTTuf39OL/VUtQx19ZBQVQwEU1SQTvR+VgyO4r5LErrituMFIhxZImfdI6SEr4kZb9nf
2q75z4O5kYRECmDUz7XHUXppo4e6cczkWgPl56ji4lQv1iy3lYTRY9ZzAEtjwQIb7VjZiSiQynIP
O5bKH0+JNklTFpKBivNgeFtq3QBQtFGBH3jC6KWKy7ZY8Xj7xpq/RlMOvCBw1Uf5ViWZLltRasIn
dJMFv0+FFJrL3HvNyR0K7i2a3sOhxIbksbUSxhNFmRg7xNTw1/Teh6tuZZJbLOlfWG9KPr/jvEQr
NbzlzYJfeGip1YJWiIZGc64Ze8iRqnu2wOUp8pGNiqQtYmKFjVv/TUbv0u1ba1GkDtNH/kctdUz1
FKAZJvTa2/I7VnUuR7xqLGzBwlJWorfJEUYJ+MHj1zY7DcOB9UTMjpJ5iDPKhJWikViTzfkRqanl
ccePiz6zUBdZ9pDT947IWVXX6Qg/GzPUkrXU+uejCRgdmJhiuBvlO5UZJCepkVZe3DXWUlA2bBX6
aDv6/F177718Ma9hR34qvy5u/EVtZVh5aRWqJG9F49CqZxo/SavMmoAoSo2trGVn/qFWbnLQKeoE
l9avdM3030rarymwpCsgwb52EN8WA9FI21hFEo8M/q1jBRgRMGjwZWocgRred6M/VFNdjUpEAZpL
Vg8LFR3k6T/9qDgpyDjSNS0dt+Cnz6cMvZeJ8ospjsLe3SJpNzfRpxMTY+IPOzfsc0w+pRmO0fAx
6SX71I5rUxXvgIb61QElpBJwIBMmI2ZSmRhYUPUe38wxAFHOuJA7OOBhG/tVjbI50YgaLZ6CcV+w
nI0nX2BYO9y4b2J3rfqf1ovLEub7pbpYNy0xycVBGOStVd702r2OKUirmNez3Qvua3eCskxE1NLG
y08G352fkdUNeX+m2GqvOLn54gVU7sau8RMgY36CYmlA/9+AYZJInEiRKIfCtcJrar7+OGueoCmz
ZhobX6yClqQMoqsr5sFHimLcG60FgHCKgFim2pFPjTpITiWzVuBI02ds+2eNdj96/wLp2vSdouG3
c4FAhp1FYpajXVxBMXKjWpT08oA1o36X3sl8v5uS+Tob/tN8sMnQIiRWWBG55URzgkbtjvwy/CsA
sbOb5j48CjgkpJW/cEFpvRmzozePEZfev4n0roSVNhvmxtaD0y85InEsaJO3kycwIARaQ/ixvDOX
cOsZYU1Z0VMeGyoURCHJkt5Nu83249Zc96t2ZTo9wD+sVf2quXefeabKR2+vgw8g0OcZIRbbmFtk
7Alx1f1c23eO6EzCD1ibO59KX3TgO7114sxnn4IXCiA4BlB7fEBe5yj+yn0jcwKFQ3mTHNMNnlay
T6NbmqP2lJs8JSLjSIApZNrhjms1hao2s0+ks+hCjJNB2vcUlGyRRWeeoXE/djMBTN2UCS44/o26
IkX1vsgcoIJ/1w5fZfqPpwnEKh0FtvP/mzjybbnwel0sXF/PD8Er5IXTm2B3J1WZaRgDZCfe0ITr
Hqm9rkw4f92CQuf4P4e9aKzQ3EWGVSTFgdRTFvo77B47CcfZM62eyj4Rr8fYYYEmQzNtxU6+lDS8
hPiBkNJAOnE+/r4ODIV/eZQNTON44CdByRdD4duFEPNealQRwKESDnMd+Vk1gGpITbuKb3UVlWFE
kziTyXDMcQj2JC0Qj2KckvB5sA5xeBCxq2kIVQsFKL286RhJuqRVFAafX8GpK8J5/BSPEM/YNhlR
jWXUBHyfreHRxGU/TgWaThIgqpRs/LQ0WBkm0mH5mDFzUaxPL/aouUVHTiR0FswkCkwOfOFyNK01
GWt6R9Zw9ZxKBCTWPXj8uVXeEuW5bHflNKOpBM022h6PFf5s1dXspvyQGHYHylmj+xdGjx7rlt+r
TmW+5+lWx1qKFSr29gOqYOMxUnW7EUsSdt4M91CjSkSNSNfiwbcO7LXsMOidrCSekFXU7R4rQqLy
7iGIHwLdCfv3ZsBLrj/q2TKG3ZATBs0FKnAlKc+ado5QD6m+u5fEggZs6FRwNr0iXOqlvhZNb800
dqdon1774oPCiirT7lI7iYxFgOmslU+RSTDCEDlWGdkti3RdrV0YXl6SLAXdnZGVMkvSwh6Tx4zN
33TpNMBMaX2TWkex2lXY3G+CGgcmHPgyf2pj0U6EBExbMxf13h4DzU5VoqOS49DqS9BA87RkW2je
BWM0Z4mP34cRpBu64rhEjSk+jfwQNHsxUIabMkZpyRZ9QBFvFQc37446KqkYEWKGVMqNdu5TPr5q
xYMI8c3H/obRpHtN/FPaYIukmMNX3zp5vg5VwpEkO5XwVlqxUwTLDH6EmD2nPmrv0cmis0vdn2k0
HQqW0QQIuGo+pvmHAvcsurdEeqTk9EFUCWInVO8qYSVBwkNNZN4p8appyM+lsgrqVaWuomEnRazg
EZNrNmrFWmw2QeV0+bPqW3PYFELtLUTlfqjnCuGWJa6ssoTwT2rfrplQIv5NFrILGcKlytzIJOyB
oEJRX0o+xAvG46pIbhKDRJ/mkrzUjU2T3oFxByU62pHBtRxeB+NtVPFmtt6+0KWDF0PPSR517Lyf
ZXJb1Su/u9ebZVYcWzUjkOscVc9C9uH7/7TytaTD2BfQ8ABUjnx8iCEUYuIyli4K0PbcGfjZcOKh
KsdtmlusQ2IDm44cS2JOyqOuLC2E4ArBJelnSuq9eZrkqJqwisS95n3K1psGrbklQ1aa5+19L0/o
CHW4TdN3odlX44pOllaLdl6thXqvj7bK9KnamepyDD6m3bBIdkXdrv5eyn5dyOiVQJWbWvuXmVSF
EAh53taMNbTbIdrSd82ZMMfIlO+C4O7vY0m/VZsEM7NkEkaFCHEqVr6tmkGbIDlqPXMrVHOIoIAD
/BnAxIHopwcf200yr+oNuQaQJq9Vb7/NUr4f+qIOigK1s+LeNbajhhLTJKbBFKz9gE/YzB71yl2L
Ef1weOphc6jh/ZskknjYpXMtwPNQBYGNnHBrljeesXHV498X5md0C/sAboEGIFoxJPFrL/vtwhR9
UVaU3PpExLbcl6D+l6WgeUus1tOclbDUmMlFuZY9bNrDfWzukZaQL7BjEstwOvPfk/IAJMYpknez
NGcWpr7SyrZ6e1tgtY9UChYqoFh40Atig4xgXgL4MMlU+PsH+anm4gehWp8wydZXjvp/73ADmqzs
NN9iVto7eetujWouldXUqI3yzz5l+EqPOJVxKsxU8G6BYq4kQWSR8Y+FcOV5++3Z/n4yU4fg21X1
U8/MzIBW4Jjt/RAmW1yRJ7bw8mNLz0K9JoT49XDMxZDsSeDElMvy1uzi2tS5ifivyS6sSgTlIMUW
AelpnvLy95U2ppO/KMXIA5XA7JPqBZDu4oerO8UEl6UYB7+Z8+JK4U5RztHsIRrO6EKVRVGcaBp4
1m7wnpigCOw5eM98bIj6LgWumySkuuDaUO4JMWACk2sffn7Usg1jZ21YBd02zx6KGDtycuyatdjN
RXPnYRDVVXfmo+ceFRItZAKlLBV5HgYyjfJ0iq9BKP9PbBadeUfrQMJjUUBwzYLHDiwewx8YjUl1
V7YvorYS8J/K/XE096Fn2KO5Y79dVEwS2bODOMsiiznPNk2FWWE9+8KVte+XkS4KBplUJJpvinaJ
f5XCYGj9rCeP2ztP4A6J2EekHwDm2Qr1GZO5a5PKX1YhaGqsfxwNWNVXb+7bE6lFQSQXYu3vAKvF
/cnACeoPGwUOTxO8EpXMtwQftSpfaeTCCf3laWGLL1EFkrmkflXY3w7cx0NqCZWhH8RhXZI87S1H
uiYkrBxMIgXUpREtwvw5Kz60ghFzgwANcsxkfI5u+YOadW/Rcynf6KSiOgktAh2rZSrdx+KNAOHH
3KS4kr2lpyd2MbzU5Bw3GN75ewqP3G/xBl6b4G7T8cyBGQHSeApLxa61eaAvgHsTl5SXpMWe6R1l
MOq1jxjyq3+u5d00JqzKt860jaktQMHxRrcoCucqG65+S0fMFx1aY0qybvKb3Dyoec56TbIp4TOd
8lAQ5j6uZFqU6h0jcno9PM+i8aB2FODpRxYQg4j+Qf7UmDb5tJFAD57UaZiGgarERjP9vgspPSlv
ZMTNNKZq3HUVgqDdwKzngEO7q/DnTT1oFHS0jWthBVehlT9hLFOCETRoiYtCenXJOpROjbf1rVOW
3Iz4rotb/t3GoOWPQnqNVzm1jy9XCMlAf4gCkeayerFrKgq1EdQhCo407C0sR1W6KYmBY0XqGqCl
wyvnIYfHJr3ylP/2NaOiUIgbJEFbInDwv+uuViRyMKL930bVm9HU655dBtNLJzU34A2siG78m5i+
ycKtph/dgDFW8pZQfVbWe+HFjpi4toBzONLOUrSJVJ7C8s7UVkmyV5tFayyL5tSDlve2kTK3qkUe
On+vrT8DE6EM0ithcdCIU0OY8t8fIG3iKqNjL2yhqI1EQZveoS23jPMhDZFq/BjC04xJz8EhkC+3
uMr+P47PJ9RkUsaE4IeWrS3awIOhYx54G9XxyDo+hPXSAGIQnnh2teZ+CO/19zDcWHjBKpIVVa28
umb88vh8P4mLz1mdpEMi4SY6uPtu7q1QBJ/jrXrsHBiMzda4+/tn/uXjSZcexDFyfYrDr8Li2wIV
1ylxEKVobrNkOzYbKWFKFh4k+aZI7jNml38f7afYe0pCQBYhWYZuTS/If+9wmMeqZ8ljeRCZK5tL
ugpegDJ61vOaRKvkNb+bslf6tVEshYN2Jr6X0Lz0ERrDcbQHRrMp2UMA1ua4OJnF1vv2Hhfm7bgn
6RCEGH0Y7Yq65LcLpCA+og0CIxKw0n/PmCAwsR1FmY9VT0RyZafWTUefKKD1lc6vAkm1X0Z/5vfD
XbwCQ9aA47Q6nBnamxYT2xre5MkukhGS5MC1hlmr75qK7Wx1FJUXs3/Jim2VajdC3s468absE0x7
vCLgj4sxXQyNMjNdALiUYSGZGpkiMuxE9B9hB5aGuYis32JvFGZrSUV+BzqykjGg5sSdS9W86/JV
23pzvewXrqs6aQUlTWUD9aS3EvF6tGFpbBhoM11S0ouqXTCFtrP6yRePBfnceX1NDvbrGkFfCE0h
k9FpwPTf+9Gpni4jANUOoK7muYkWHsDWcJdIxzh+8calIAOAZitjlQ8h+Le0/BQKEpDcxd9P8k/3
DU/yt/O4LCmsTNNcP4mDoyY9xKNu/w9n59WcONpu0V+kKuVwq4BAZDBON5SjUEYo8+vPkufi68au
dtWZnpme6XZbIF694Xn2XtvMUfYox0eK+nQPr951EF3hiEP2Yk3auLd7E6dmdAjjwT1HwTHbgA42
YIYcjV8mkJ92V3++sJv5ox3k2mhaNVuE8QNWMz33pO7eUAP5uOR82Zm/ddF+2lv9eb2b5S5k44NO
O8kWeeOTvUraGSE1c8WgFOII3bbAvdoW+S8TifHjc0JwE7BUjSP0bYs8z7ULfS8cTEX6OW5wzfGf
fA6+v2pe2D1pChIn49WQPylREOkotsQ/tssyuVdKv7jC6fdQyoJituQ1QuQWz8L1gXMDeqYOGIZc
2pXi0D87GXyK8/4yr8RPmmpyO6fzxQZGEJc0q0xrLZSv6KH6xHJUw78WnnnaIZaKMcifR8HbMZuz
HWEvQvdPQHggoW9YNgMWiNKnn97RfkZenPg0xAdtaRRLdok0/xTlAb0yqV25MGuaXw7lX7L52x0K
uwQVK4LFinurT4v7qslii2iSzAYtgQi1vE9WojdaIoDwPOQwTl414hVX4jqZnXbXYkNT6fppOMrq
TMk5fOpceXJAE+CZO2kvbnvK+ZVdLgkacKtXipPKJnq40Lqa/fLQjWP39oUj5GN/QBtDJ8nj74df
6YUqOjUZdGLRJ9Dw6NeSbR3dGNrpcZrjrrl6Ck1nSFD/vrD50yD/48K3T7twZWNdCGWxSmfxHdme
vhoM3h3kTdaiOeG7RMElHvSN+XXa7u9QjHrpHobBVAPHyeni4bTXn0KfspyrP3azbJ254hzWyWc1
k5YmSqiF5mBRmp18bLmODAssnBqPj908DcadsFuvcg8Njc+p8B5ShPNO3NYGmqUjTGNb8vhGtF1/
40J/9YW+3W1L+2JR40y7PbzIVttYx7ookDS1d+ldd09QB5vzNcem+Om1WRaYvO3ikO6VOejFTQ2L
y3SjjxIJzYNwf10ZIKXeTrsBFgOL96L+sDY5cM7L8zmBXoW/zaleAfoAHnrP5uqqnBPkuDI96ZdR
89OEqP/xNm72HLoanVqslDLkTXA5py2h3wP7KuKhjrLkwIVUf+25/VQlsFQDrDkKTCITtZtJUc7a
S3fWlHIFUQSlnTKBto9wcQUsdqb7FllykNqJR3dQxtPgVe/xTaHfm5uFI7w2YAk/7mAA0dv/OM7a
GtL25bWPHcS9Xkl++/Wlax3Z1efDXl480C2+lw7y/AwgkU3yQM6eI2gbTm6u4ogTwz/azV67B8QB
nkIq7Qw/NPz+0Ekm7Ch/WX2IHP3+jNIxoionSTIFGeWm4lfLWns2C8Fc9eaa/YkUvmTCivNiFsEH
O82uOtl6Uji7XratCnBtFkXjpoYiGftsjQ1fWgwOEQSQEFi4aKLQ1yKYNnzKpAMKiQvDJTV24n3T
vF3AUHVub60fexJwzOBydsVuCkc2iR+7bq1Im3Sgw++C1rkAbJPKAO6ciVm3oIfYZ5BCtE1bQz0/
Qx5bVMamjJCKwRY8bqj5UZVIpBlrSE/1Xt8mFxzvV+QbnlxML/EGABYHbINuESUgsnnSbCH3d8mz
maY2C821BBh5Wp2SHXhbUP8dOt8jb2OTh3d6uDqZDpLbUxDSWQBQmUPz6v20rV053VH1oVZUZ8uI
RMlmE/YzsfoIT3dmuM9CsGqKX0GvlfwonhmEX+u+XK5QXbNs1epTFW5kIUDVMYTvw/A4/mK2tICx
FNqmwqvVctd9pNlksFrqqGq3zi79pYF1gGWLGpQq4ImJ3eL0ifxFYshYE1Y1VoOymKjWfSnOBZY0
y84JO6lmlBtYxfhv1B1J6JMDmhIDfp5wKI+ydxC7/EdmTbHcCOl9KNxVVxqnSbKlVGWF76iFlfT1
FLKDI1+4cM76XDYO5TGgCkI7HIYwv0KvwdHEbTgbFSof/KtNbRShxSVAjALfrYDrBiWZJJzejsQF
/ZpTMaF86+CLifdtM0NDlmq7iP5fuKMbn3ceGpNaIgg38ljhdZzmpNV3HmfyupsaiSsV84SkUUAF
4USlMdjNhHKTF/tc2/CKR/2bxGByRhtAP4+l9TE5XMDdWugVfey66N9S02eIxOrDqGMBAGnOUdi0
p2UokGlHVEM+uQQEChj6iCKdcu9aeVQIDaFPZDJCPlO4L5L7k75UI8BkdMkOErkzeAWHI4HnsW9C
oz8zWLm7VD2oIrJ5KdIACVIa3bNxsDAKRdv+NCu7iQIbMHquSkozbHW62ZlmT7fUq7nR/1KA+DbR
6hQ9yAn4wpSzQN9MelaVxY2Z4JsY2gNnZ8wSeoOM7Y6NYJFAd/pFRPO9rXFzvZujWRSGedtoebM6
95PiOi1hCISOin1Y9C9HT7lOibA34Gdpv8xxFPDGb/3X0silDXUsA3MQwQM8ToJ/HJvL1tR6Q4qr
lUbGHmDFRVk6yYuyFubjqV30UJUuK2dgX6ACTLGP75Q5r3Y7qxfaWnkrPs/wVKN5R45mtAun2iIC
dmKDDOZg9ybdXdbnSQ//ckc2lm2uqsrRnpjh3M6jnL99NR7zGfGkGx0+E2DbzWnP9jX5SGBSrost
UvB9PWOpJh+rfBk+qxeJ+HIbef5kLKvQib2T4b7fQ5ZCwzWtN/l79QILiJSlOeTo2D/5p9kJCeKo
+jbQaBKHXgSwhG2+l8EM6w74F6gWyqDOPTnQl8Ya+3IIRUtjhnSIKd5zrgeoszDW10dZmyiP2lqz
P8n53CYTAuHfjsuUQmjDURJsSM0vJWMAn3vdaLC3Eljq9UZkM1m7ehBN83faUzvsbP07XL/XagkZ
6uQzEQLy3B/vpWkF83CtemYAk9ar5sLiuha3BGzhYPBqlFLCXg26+2YlHrin1gTtwDyHjT6PDtrK
WmUHklzmp3U7l1bgCF5hQ6IdOrosvqCp3MqXnYx2M1DO9sHYZUsJkhXS5mcSDIgrcNSZtZNe26mu
2KprrJC8HMwZaF3QXqeJvimWWHxXH9I0hirVO8MjhuRpXRNzlQTXu85XXuGXL8x9dJfffxSOZKOc
4ejxXPigt5776fXhSIYPK/fuPJEWxhwisbuDR0z8JRnTW2GrDEwLduttkM6Pmvx60/mnN0u0IQkE
6pP5lH0oEjJpGDwjLd4gWOErR15sp/3Ijo+den5XotuXJlf3vO/8KDjvYyI9cHFru+tOn+kz9a58
REsM0eElRc5/aSYpnuCO8E1PdfW9PDt7wrJ0I1/ZWV66pvsbPX8pf077jMBjHwQyTa+NtRulIRyS
ICUbhGsQINtoD/2UfFkekfADCgkbS8kx7y4g6joXx+ie+xgA5EP4DbXLCDr61GCLgemyl+jtAtZ4
+ipcnOMi8bmrURDvrRXPGZ8WFc/CP+1jXoxXISaS+4BFDAxmsWQHcJGAEy3M3DE15zTJkPh9JM9l
UGGDi6CDtRyAuGE6LuiaQFvoZpRODliknWSB2lJ39aczcT9I+0UbIAEJC4kvbojFveMbs/sPQo89
zzI5oB0FSF2Ezmu0e1Wmuz6wtq2DZmHZT3ldbMa28dqcoXlyomBYQobz8O2uy8jOFsNG26nv1aO4
zhYj4KtEE6G7GbF9+9o2VoZjEV6KAHhvWU4zLvCOGPmqDd9vVS6ANnUuOEO3JxxEWWrbfvugBKeV
vjaJIjyOqa7irNVArZwNdETqGiq1EM2Mbf+Zvhwpw7uXOSKTSdcB7JzmrwL46uKAKyg6YNtci6aH
RXKabUsfTJmdBdWy9LUd6X07MmDWb7sUxoH1KJLkKtgSpyQ+jsvDBUAPhNSWj+aRBJgJm9inHreE
H09QRmyoQ1VvCg4W9/wS75KneC5ji7inFumlh+KVswFbsAdAWXvTxtrrpEuaa9vyoXv9CohJnnBj
QBOVR5zq4RMFGxkyIKxL7wCb2QldKF/MNANCDu0ThcFMtmOfE9jDaIoAfiks20/wxm+9zUiaDdTF
gTI415W6V8kV2MLMZFx+Cs/KNll0G2QKBt4FzssrSuFT5goKDg4uyYn5qAX6+i0L+unI8m7unixH
eL46B3NXT1iw4R8gmJ8UG8E/rp9Afq3NSbcoF8Zgs1ZyDng6MgQIySRAMHxa+GTbElSLSURtKIFm
oxv/DgKGT7Yf0lo7Bl5UefmseiFmcmo66WrzUC36+2bGNIaST5+QpbHUVwAaJhwSlhafPDm4MPM/
QL85w46qvyvDp0tgAl5gigL9fRJm6TZ3eObXDSDuZJ8Cdh6Cs7uXPHFBsoyfenANHSCAfA7ohdEL
Gu472rh9E5CMgH8GvalzeSTpmNe50u0n8aE+nAI00qJ9XY+XjAPlI5Eg5/H+pzDAR80diu/F6S7b
YVhyoufjpix5esGSOsg6P2DoCJvjLloX/Hm2pHthX13scnqdAJfAuDrrnOfsGbe+E79b9r0BjS7D
PgubZ2Lu5PnwmvrCZJhXc3mHGnly8uUlDTOC2T/BNvP+ied9wGSOlMy+Py37t3fEhDPRfi9RBqr+
O++aThXvh3sESkuxwSk68kKf0sLzPqH9P0pkiJf3GoseB703028n9QTziTYLgR9z3Dr5B0QyBbip
fpX7rd/xOU9RoTpsx21SiOHgv5/sCs0/DqTHluX+wghG88+RGMW8j5fTEzmhHBhEbkMa8hY9586c
lk/lprur9liWlufx9nPru+lqHBjKhk8OlSNqGUcnMgIpnN1y+OSC03JWuJ/3rTvcU7ELMopBoOXh
307r7dmPl4N9fFAh3+A7GWnQo/9vISEPQ/TI2aWYjRULVHSQezM3ctnM7hkc6fS8km39YZq44JpW
yRPcd8aGtn4HzDyhiDGTGcF9D3mUgRCuofR+nu2Hs6esWpik6N0mpq0w2hVf6twPZhYv8hIcYeEM
xdZIP9yk0+6u3sYeYAUYqSIa1uMSmUPlbav3Hjz+kScd4IgXO58EpE6jydl9r33yG+cnb/x4mRGq
T5jtuq+oHllrQG4TV7tP+Do+1bVAVctCuiiwLRmfjxSuWb/QFvm6wnpY+e26WFX32091zjNIhIH4
kOxjP3fiIJl0gBk/szkcmin6KF97cpL9hd/jzIq3K4gd9qmeslHs47O+tKb9G/smaYLJQ5s8ciXf
eGoZIfiQuKEhdaJPnl+H851/hh0+0jwAeb5Tmmxn9OcnOC/9R4VnoZvifOJZNw/aHTOeR/qjZ2ZM
f5BVUfLyxHZgYSd0rTbwsXlTLMLlRJ23H4wuO96ozpkiFWO+mXMUw/y2wFCwFGbvg5OtYL+7Qfae
TscSQxyk3jivWK6x+JpGPs6HdiszbgY7AKumT7yLHRyuLzEDAIp1yow7ymtPPDjB/oChxXnnjTpT
fo/MFDo2M5OEhG70/0WzmBpF6KRBtj5hB2QdBPQu2sYdPSl5aa0vC/OCiw2Eg6NtgB9Pz0G27+bm
ztgkvKfWO+1OGPZC5/oRPyvOIfehbzGVMSdGrjwfJyV1Cq3TphH9UH8kLm72aPlGpWGvkBVDHg5T
rgjZk3qVj1OWVyC7bExcEvo4XwLSyxfU0HkP4+x5wTGYuZ/EF0yPkEBlynDDYgCQqdiVpzEtRQwg
2ZceLzP26b09LB+PTvyRLuOAfJ85TL7n+4QbyYU6kbwZIR79cLCxQpv2MJ9nglntTl8BtAbCzM1+
yLeWqzWMbG3dPoKAXm+Rbwd60I/RWxxCIEPrz4y9BSXjKZtx5pNndYskcUIFwSM5ncEEsvsh/iDc
9bLM/eL1ytLB5m3CkHdFyDw8kkhXbSaZHhAzZQFmiydiGM5AY3NqTx4KBd4WCTbCFH9RZN9ffPJM
DtYUw1EAo2FLhgRGOVv2lfX9YBOxPEKk2bI8j6sC9kkiG6BPIJKmKL4SWVuYBlDOvv+7Xou2/acD
GpIuS6Zph2L4po+GTki2qs5EuuyYfn03Hijq9863JsmuGumy7EGrx9YmPoejQ78XX0b2rjHtlskz
wheX05s/Yn5Vr9x2K/bergSqV7V36N871Y62Ce4KpOzH2fGJ3dwkWT7FO2CDjuR2pZ2uR4RzTJaD
ztauDXRXQEVsx6+jiF3cZyz2u/aBIBEW9T2aN7bO4aKdhgdphRSW3cjFu0zfgKHB0oc7tl4IfgMM
dwPzaRLhHx1XjNMdHOm5suYUtfzUYKLw8bFLfDkH6ZZgpwPyYT7OlB3TPg+6GQyJkCMWX42KPV3K
c0A15mv7cWVDRN7ca/pBCU7dwffUIE0zbFjfdrULNsiZb5N1Mz0tOofpqnPaJz7ct+ujuk0I4aCE
CJ3ihe9sg1XZ1tR3yW5gagkn8S/nff3HQzd6PV39So2+bR53tWUN7Zn6AjIPqxqzKY7ordKx/lET
N4K/t6H2hn/IXFIXzGAPn8aUJxxVBg46BM2ld5E25nEv6vNjtYryGb0Yi7J8sx6uwbXal5cDFTWK
bw3nd4xZop+DKtS8mJ1IO0cvMnq5zmuKQ5W6u3C8Pi75GkQxGSt24VE2o8yHQZ5K2rnf8pGcizmy
K4pA2BwpTOmEbVm/NSK/yU3GUgToTxQTNEZQOP1ditBw0BkCpPUV9wCVEYVBTCZt5dLeUqC26nOx
Bg3r/fKAjbWcbwWQP66q/31VQlxLALt8FpjfcKYN4bbm7Hia8nBQIkQQfJRcfFy8Y7pe/772NzsL
b5ikRP5C5UIT9ubSkZi2uV6fmxWBzNeFUPoxjRf2wdJvPtFvrf+bC91UsoVr10bHU6mvwIzU+WNe
z3nq5W5GeVcEgktt7kSSRr7rlCkfa6+tkmrfNBvKj0Xz26f803xmygA9ZQRssGPG3/+j4BRZxVE3
rp08PwFLlKg+HkNSFmsCKrrTLmWdAnKXwYNGu26fsWWAMQyNnDyDhFxc7T2rPQ0NtS22yig7+/cH
8oWvvx0MiGbGHFeZn75UcH+8uNqKNet6ldUVfsgm80i+BkmJMRIpmQle/rzCuNgSr1Tdlc10YLtR
7zAf6EQN4eO5BG33drluS2um5uMukzoyJGXjNRTmae3T2Pr3q/1SaH57tfBkyKGSJahsNzKpQe3V
4aIrZ+gcIK0n5LLtzvPIp2pKN4ZciK8gpyP7pNA5sFWnOsEa4hUPRNr8+5V8h3SMA2xEu8hkDY7g
3r8/VPAdZtoMJ0w1bId7V9TtKJ3myj20dkqaeuYn53mVzi/xWtccmtiY/4Tajyv3QhBhd59TqS/v
pepuUM5jxkdxIjzk5XqdqadDiBubXdns2FFvr2K3pehVD25zvT/CJf0N9vRjKfbPd3JTD42zVDyb
gqKNTlrkgb01QxsITySU4GgjcZwn1hSSdv4b6s741pgdb6GpgsSiGKtAOf77FhZWT+uvxdtmLsVP
GqPjpjz2G+e41NmFFSvqh5tsisIoewHqX6FFnpxJnb27bIqAXhuftbouFq1jAdAQPYgxVJKUaeYb
Tv5ZICnE8e9afCM8TimJtfl9gpJvEm5AIH3kz1LECTBiOwd1e3qaXd6EKYO2sFk8p5n7m9JC/mnS
Zd8C31AH7EL//u83K7ZWM5iRcV6pS1xHp81xa4BYeMaQl9FMhGPGaeVEWfezZ492yKjfAtiiwwYv
Bf6PPWzjmWCH9uvgaHs2byCePyPo+EE4lSbHLQVf4cQ5nLPPnG2mXTrm09XWg9fCGTHLxLs6kZdP
spUxpdfNLoUMmodsmx2MnUq1qA66p+oJ8P961U0jd8Xyu+0RufL8fDJXITiSdFfR3Rzg8DCldlXh
+yDRLfPMfWHZgBom8qRz1fUYSsaukeIWNDlx7BR3BBtQwcCE9N5Mi9dWmKGDJiOWw7Xwy0T7tVze
zA5MCsjp0QHqPJg3A8osxd7IxcZYXfF6Q2o2ZmNiX+zJ0TRNFzEVC8zRannflIdBw4hTP7ci4ZbU
zuMFfbW+2kTxYxP5KI4Ilc2OB/o8o+r09NlTL6ySp+aEDlh+FNSH0prnYQDF7pd5RfthhWQBxik4
UpnoUtxsCeL+ZPWEWhurDKWtclda0DB3EeUPciGiR+EcNEqQMTdcgnMSaPkU59S4wJ2tNw21TqXu
Q3mu1RjTV8mwMbJXqRid3fTX6A/q9RIKKdsKmn60/thc0NpK05kM3cHw2Dud4rsyWwuXexW9Xnix
tfObqqxQ6vCNGjmctBjIrpSlDmZNPaVZnvqtaowt0Lt/z67ad5e3Lv51G24el8IgYzY7mupqDsSc
IlHvTiDUOAQIIWOgL7SIZw11A8u+TgbSDSx+nfO4/frM2LfX/C06j/P9/tN9pzTyvLwXHZlHzLB1
//IozQw7B28+D1DSk65HPZKa5H46H787nWV+vHO45hn1RcfETEuuorvtqIaMZ/raNf3510k4dT45
E4+/Lrjb+/94nTRoXb77QqReAI/XRUhja/xgVnPeKafwxXsYN/9duHGPFEZEmxJdx3mzRRSDt5ZU
ESobsX8/3788Hfg9JgObQgZv8pmfJmBBKZyMJ0JOA9Q/QgfjGLXLHtDNxX4ihwsue7wSfKQlHa98
/Erd130WKU/FBcsRdw3D/GUMiKA6y/fobL6OnxuOv9PgbL9QgKUA5jb3NdcTA6nhj+ng6Xtsti3z
EfmNfCbd6BV1NVIpBH+g5A+yyJbtgHszfjSIE/e4wiYmQYxAiXhXql/wTgw+RssW+P9idCvzlQ0f
4/jrhMbYr6/Pz7Mk2LxtaM47i9Y+uW/42Own7+2BuhIHIyDDVJveNgSJTHpaRDk7gWQ15rsQGcZn
DLTa5WjIP5ZHRgGrBH4LL2WvQE6fbWA4Hoh3xLvnYFmeFn4/JVjPsOuHdprR8SHvZFo68QTAlx8G
2KZJ50Uh435E3khLSicnfitx6Fd7PP98j/EKyPg9XBDMzzxYTuKImwc4NDQ+wo3oGj4mcadbmPx/
sYCR728olrsd1bKOejkhhPw2XzA5QzcaB0TIYRsiFrUMUPdQvBbqY07EVm4/PEAXZAyNPy6253mW
v1pRca5mg2u+w+qxnx42ur3Y7HrbcgBeE3hL2q69CojS/FoGTPthLHNbPmVu8Eu6bfKHVSqtoyn7
bHOpieSRKcQFRH4cVsHq6UwBiOLItKE28N8PjWN/6rx//vuh/y4P/XrmkWph82C/fLsfsDotumYA
HVec+jR5wV4En0N2DQadvFUyc7jHddCHk6rz6YWzU6Up/stL+HH2xfOhcejSMGyPx9g/dsN42y66
NiDgHh8Z4wuGlWJJJwdzBccUX/QQ8qxQpwXd/P+5NHO+BmYYNJ98M/FnYarrfZ4Zo91EPSE19CUU
/DiAfDhBKEBkBWWQ3dF8NVal7EUS21331ztg/HBQJ0X7fy/j5oRWFaeoufZ1Me5TtqoT2dOvCpOy
D2lOU3hHpQn71YdSi509mUdTbVp+mE+0W1w6YoE0xcTiw6ggyGwuv5tP5/kFkRgggOxweWWHhhBK
8U/szTa0aAYiPSjU1R/ynJX6yqQwH6YrH2HOCKgUOqdc4zWhDuqPlUfTE+agK2b/vvE/7eT/esc3
S40it5cGRqu5UizMouc15p1Y3oDOQGd6kXa4vdLoiToDapqCjJAeHhLlkz1WLwSm/dXh30nxkpHS
NFI5PgTeC54HooOkx1J601FlVys1qUh1o9ApJE4Jha/HgbGyzI9/v5XvrAGeIAosRJ8SQ2ehm/t7
+DaWrOdnXKIrmZKhwWRI6h/8Fia32pjktPgX5FyBf86XJqbqX7Yu5nhQuN1+/XF1fdzv//HwaH1n
oergyNi+lSzbukc5lUmdjSlSWWUvzM3n8+NphiP6XV32eEXJOXfFrbW29pcFQi9jHa0uM6wEwckB
VTclFXiivjOVIb9j/WHVCF/G3M+Uxmz10T/QiJ4xRa/jdoJRM0+Wp1eFxInOwYQFG4u2YNbamhyI
BFU+jhFqKU2Nbj1AoDAC8gf3bFIJL29qgpSd8uHfn4X1090gzEVVyc0Y6b83n0Vflieh16uC0430
COaLrcqsn3XPZWifnqxJPsndC+IpD2HIPo8mNLbp8V+PUObt6qPypXk7x3btmDOkBa/FMgLRYXm0
foEB8HS9XndHV551G81v0UPQuH2MAssTXup7EWTBbliQemUENHp4lpbWbBCJYuxXR2YxyAgJfYfh
NZmMXiqH6HHaHw+c6EFwiFOOf8RxGOPhWbtTV2wqyZUmYAoXFvmdtrz69336ccyS3TBSvSQLcPft
QTorjymMam2Vnp8u4ly5TnLRz6L7dsBqvu6HZSe8RTXbOz7bsJHtmvVUWRvd/FI+//JSfjijkSWH
5RkBlDQC3P4ewNmQlUkccX5gAcK8Z8o+CjuUfDgnzNpHJNYyA16cEOHcrzbH7/Yanl0UWHgdTUkD
GH0z8fb4NvRcyJSRFHuMSf8UyQgwIbQklyXlUkk+0WtRt2QRenUcTs6aeSdiSB6On1ltLZQTL6qQ
Ar2PUZ3ppLiVynvX3RG1O2L9zfLuauDHxodKXNS7MERLzBizWDvPwkSY92fEQ4JDFLDTK+GneUl9
s5MOak/gL0jRXFhkDd5BpYMJU7rZEFxkVmYud9VOOLwaB/sVhhPRaU/6vIzeo/MCNJ6jxmyKOXec
hle1xMQymguu3X2rHbqovwdlN14kES+r0rhMygT2lsw29Nj6TYM8vPjEbNdeYxBGtM3i2hbN56E2
nb6kx59YgXQliBWPl8aa2AKCxaLtDMjGar/NDVtqsHQjCAplDIgn46lrTkwEnS0Js+hSTI8SL7xY
9F31mvargokoB7xUqlST2HRoRumSqxvy9VDXTyZGng/Z0N6is+ScKEw5utIFSU5KChNHb20ino3x
l6q2RlUGMMK48gfPXtVEy7NJ95nOkwGiB4mCavUbKRQ3ZuFKsDBOOHaucfqoxezEVGigCDCtVvBO
UG87EURZqLj/HuXyTxPTnwPtZmK65lFKbVSW5xWEI4oNxe6Mcr0/9NrnWaJ2diVHmKJUdPwwKoqS
ACbi3RHaUtzzAF5Eu2eqktGP104svwu1+csyIv20A/nz9d1ovotcusQhfviRjQ/7PdFEVJ3jbt04
+yIHcugqeXvxDUQY5L+mOgmpceP/+yZ9eedu1zJDlKE2A8PTSED6eyqQh3BIjmkMZ1BYlPUr4+GC
XoQsk1HdfEUzy5Ak9z6b1BYCMoh3YO1NWz3+tiv86WYg4ifjBSOyjk3+79fRZEANzseSKQnLd0/6
8eTU8dZnDXKQZoJ3nByKoZoOGonJExCB/74N8g8lOmai/11+HEt/LOlxwQ0S2CnfmQdihLf0aPrW
fm62TDIk76HSMhftp0mZDeIC7W/j7t/X/+lIQBkHyIMka2Op9WZTrF3kQT831VjSCGLs05HqheKj
fCWAjkZmSQWMqctWyC5QhxxT28kNz4LTHndyo/82LsdbfTMk/notNxN0VydCHBZgmRGN48GmUwOe
c0xNxnGNnfDLzdzG3i93YBxot1cl6AenD5EWDICbNUmqJDUqqqGk4o1I9THf1HeQKF7zOWmQn1ZQ
3AHgRxEj73657vhuvl0Xxgk7SVnhp5sHQD8aF0s859dFkuz72q9pU3R+rtKtricl7CbBPovL6LLU
Fb5iJxoBWuVfa9M/jT/ilOkVgY7WqROPj8cf4y80rkAxygT5YeNfiLgmvSbobXYC6SUoPs4PiWBj
krao4ARnfFh2300bYCNM/9EvM8LX0e/mhoynIs6EKgAnAgD+fimpKiRDR0bjXC/gR8ZjoRxZpnIX
C2tFq+2hySblBXdzbbi422zAXARfHJ0cHFI1nnIK9FJi5XSUfVNkwypqCWEg0p3mNPHuwjH5Zer4
6tzcvmAYDYwZauzYom/GK/nNelWVSrmNVpXpkvxqerSF8SRNDEJFSq+u96HlxXgvrgsRGaXgtTZF
Xw4y1SxqUDIJKxn587yoeHm6cxYooq7Oh/2w+8148m3KZ8Mls+fRublYDvm/v+9tmeZtpVSKusJy
h6WNZgpnLzj9Q0++uCMQkeLmPQIoI3fEX9tzt0/Y18Vx00GVJd3Pup1iL10qpaIsqau2Dqg5XDr6
xPsrQn4ayVy/Hw0FEDqyNjinHk1RAKEdzvbfOnE/3QQFmpAoUfclMOGrT/PHWG+NqC67QTqucCBE
53ko+thFRFA/rSedPUhtorCu2x32RGwQWvRLx/QrR/vP4WISu4pRWla4sgRR56ZLaRR9U6faoK/o
sysJ2qxxlGQZaKYmaGSkcqSs06BvSsGOVMW5SHS2rufpWbsQi4l4tExXclrOoprA+mU97M7Kc3tJ
QJy9xRBR5I6s1MZiX/NR9jutevr3dPUNLjdGrDCGyCbXOWwBePl7BEVWmwNcr+rlNYMGUnBmAtEf
FvNQd48t8pj4M0nuE5jhsdCT/bJWB7iHZBGi7U/C9xTAzrlSbCmbnQXB1qQMItm4jcvt4dpMQmSF
5wyifuqntfvvV/5tift65Uha6AkRTYUz8u9XDmRE05tTlCwUGWtAYaAHHgixir0Q46aQI+mgwGCF
z0W3bYz0Cc9bIWkRFK0qKK+/+e2+NQPHV6PAvhz7D6w6t21NcJ3tRZfIaoXkq1AP7l1F87LBFcNp
B+5t1oaP0ETj8JcizO0z+N9lcd0xAygWLdW/b0JVSz2RiEbCqdVT5EPDUpMGLfhY9RcBws9vEN4Q
R004G9ZtJonVSVres44tUGY4yhmnQkO1QXyOtedIUgId0gZYe+GSuAIuHrBl//64b5fV8Y2qOhxI
SgMyvaqbZVXJI726CFq8gMVX5bBNDyQ7YrX+91W+Ody/LgMGgygslf+2bnYNQ13qcdqECCDVZM3g
0ZN6p9OQO+qhK1rELzGuQr0cs6+q5OxwYnTUrPMS4a4tsCTkJee3jspIbyNa+eUWaLd7WmvM1hiN
RqIo8tPtpk49C2dec5QwX3hFd7jgfMoJpSvPs6v62h0XF/WNRHblkx45QYd2LuOBiYa1DsygPEFw
vx4nGR3d7kqjtkYkBZqwEK/rRg2XRYw1T6/cagyBLPVNTSicXj5fG9MrkUXmNAXCk1NEbKGv7N1w
uwobI8JNAbtxSHs+kpObFg/dEHvJhUYTWMcmhbjfkFVTs7csyb+OAwzYE1EnV/E3ecy3tpdlSWxy
oWOyFpK8dCt9S6ruqqjVSduHq6OP+4Zo9vRFJJ97dfa3wi9TvnS7o7292s1gjE9mZnKK1fY1VbVh
eZ7TGdiKE0r9c2v6y4gct0d/Li/jtWRCBtiPKGNt8mZEnq6xfGS3YuyPB+MtmsYIWT0BkPSEqigB
DR4O039f8duTBqeXOiiPuiozxsybY6TW8hGLkXxZZVTUhBok6OZ6gkK8+fdlvtWveGP4qzXmSrBY
pna7bjZ9FXdnQ8mxll+Q+uIAwlAS0VoJTO8T7NcKJila0X9fFWzq9/sJvoSyIvZnFW3R7WentmbE
KLpg3ULNSbfxRJxIdm/sgUTx91Uakx+TZNo/Dmh7kVu/LVusBugbZmxQPR2Fu0LN/uQI63BFAJFf
T45LChvI42X6Oyx4j5c3dakuwTLOdK9BPwwkN+hyavTxVJ6mSy4LXgoDvC9TLtvHFzdE/UiLwHqq
aAneQRcIlLf04qaKkz+OgwpmZGz3gt1tiTIh+RyPwb5+tNZEtG+7AHTafbXKvBI7Pm3QlTE5T+oZ
vOxJO7tQGaGfltqK4uhb2qm0CtGCO/9H2pktN6pt2/aLFCGQEPBKjeoClS+ES4QQpRASfP1teO84
Jy07rLj3ptPhtZyZpp7MOUbvrYM2sMoxCEKIU2d0DUeTBLnrsDA6M+XzgqJFUz4kh67n4oJRpXIQ
thiSpVpnUrOoF6+kUTELR9diE0cuKp4GhBpXUbRru7DUmWw1I9ic+cclMqK7JjmXaUmjUTIjBO2H
GksCjd7hcV5i4IBJYdBb1ZDOWdXquk5mV5uqmrQVcfM1oDoJZdfvuwJJBV4/Gn1IIoANTuHPT8Vp
/lpvw1dpdXb9Qw5GXNWEtrV99oRxMcMOdogi+7a+e/6niBFrWFnyDDY4AmJQHVxDZQ7bAoVYX+NA
p+e9ML4tby/MEkhoC2m+UgHEPv/SmV3QzHySyHuiSZMvGDhhieL+wbyFVtZmV0+VzlkW3tS303vP
EEY3pLcEr3Nf1DptODubDTYRnog+WRrAY5x82jMwbczKrTgPgtYyCUeM2WNsphi3cA6dW0y3dpsm
q6PRDJNNZ8JsGkPlskC3pU6ERZuWOylem9f79vpRr29LkbQbJlzVmMtm3yY8vUcaySFN4DmDM8FY
E8BpNKG5MEh/BDv1gjnKHuWqN3AaUTmHWhm3Bq96LYy6+2JDcQLf8cAtR2XBm0RTcTPSSGU9Nqee
0qNJ7V2W8aG7vi7Pnjy7u9IIiWCyPxOjy51l9w1hyjwRyqoQWurrdR0fKINR4usA32GTKYs7jA/n
xX4tGRcnmfRH2Ue26CEqj+e9TbG8eOW0O66h/MQkd0CMyJbYnz3R2n+0KqaPu47kt6vtwXPQrw1o
CNfaHiGdQjNYouUt0u1F+m61jjACdzDtyPZLoLfYZkjXml1r2eSdr7a++vxcr1oXBbJ0I/eKF3/H
4vg69mfXce4WF8hvjlSDl+QuxA9XW11sZpF71tzCbD0m0bwI9WoJd04mzQITU8duJKu8vG5P0i6j
/ThXXy773uT6lu86k97wtJFMuD2T86gDaEzL30pa4FvOveKp02gdLOQl2e6kBMHaOQFy0Xyk0Zcd
lwtR0uf5qENG6NH9pvUtmHBM8REMkMej6c8R/uqDgUmxlZ/Zf/dD49rBWa7flzl69LSNmymEdg7P
3bM9YQS7L810jCkcg7l6qMx4Ln12Jtm0QFh9pal+MSBdZy+9xXkUeHQf53wzrdpLd7poGfT0xjo2
Gu51tMhW+XGbBTdcZEbBs3vROjbWWWPgDF5JkbnOq5BAS13Gz9XH31ljIsJz48RWNCMpzSFmb3RZ
qcMqMeRNPmvWIoi/GGwyeGkkVqmB6QGMw127bmtCudYR3SCmLQpOAqlDrIsRrvojysPr0+FSakpm
gsfqvlLWnkgfAEjmpOPYSWZhTh+UWrmOZlCkjykRRLGgB6suXuByXdj9rbIVJliA1lRJRUfcxrNs
oWwHqPpr62p031qLnPl5t05eMO0OT253IbkyboVaOx+G+/1peMOQd8OsEryAUNj07dZC4E9rfhAG
s0VxqNalHeiZNh+sfCd1G7OcdJ3CLuxmcl0tdj0U+F20Ktlb8MmwhwTztqhFt4+Qz4lHPTcdqWyP
XEirO4pWrW/n73fkj0J3+2Ymsp6JFDMBEazF90VFc5Py4i6foLENfL0v7gvy3KJDm/jcUIO/jmrq
VQVR1NLRSqjK3KuPPhoYgImdsBneutswnuThjEJ92H2/q/cn85Pf5nrYG5RWsSaKrV70++7ds6Tq
AzMH0IJGRjAqt9HeBBt7j3s2E3xEf5+N3yZ74PkorNNsU7BWtBO0f8oLShWTRt09EeClNQZvvSGC
GhLYwtn73xtql2oPEz1oxQidqS/1CKJ+OKz8HsXXKlezaV5zTqmNxjuEM8c38XghO2edCumTQtev
R4ZNhIy5diL0Y/HYlaNYqe5h6lXGhfdacJgjFsFB2Lq2/j623zdFNjUkZi4Y0UbfT+JAypv8dmJT
N71GUVaNBe7+WYwx6eY82dQvEzyFJlmXoi8x3ohCvm+qjLp5GoZsqjCOc6RNJnM5/NN3PfKCfaY/
uWq/3Y2tKp/SJgVDkejB75vr3sKoc7upiTca2Mk4mBI0rV3Ia2PWhaLz2eT85zKclTcOAModPYn1
wOPmkpoqhJ+wOVgm2lF/Raxq5Li60LyiAX5yKttT9f2W7HU5olamTT9H/hEa1TtmmX9PY28jaxPL
W2JN1O27Pl5/Lhb/D7cIzQoq9mAoaSUPBg8nchBJxak3aBIPbCrzwVRvTel07HUCYP7vh5Dv2+p/
v2jH/jGXiWdOPDqRzGz76Ijbe6Q0/VkXT7Dy5Pbv/XALsG4jiA7sL8V4qm2P+qhOcVa7iXrNp4N1
auLBHTYzwLxMlrsA45zLEDWHQyiNi1naBK1jdheXYYmVtmMBphdmBd++DFWHcgukh+wNZUFtC6uj
W9vd6X2mOqmDT1xwVSfYdkYdVqHihKF6dZ+Ve2b1VrW/DJEP84csXiJNHoOnsXury/A+Iw3hyFpk
EWzIqVYOxQ6g4s6fqKuavlVnhZFs3MMK1gfDkdt3gkswL05oYSmu4lajAj5EFz3jVF4GE9+DCLAn
Un0uTfswBQqnN6UqwXz1vPU931MSS9yH+hzBndt36720rOcDl5A8R3R7U+bBNkl6czz47mnbdbmr
8ZJn6A6roTLOjYaeGS+TzPGdOWkUGNAyp2/QwtYTIFyJkzmUL6xymDhArpz//ik/5WIQXOkEY/XQ
XTWEKLb/Mho3Nv/CPG4Txy+Z0LVFS3dgCDbSXsxr7SfhB07PDsfdmXS4L4AiaFeLXEbsaVqLP0Ne
A46iennZ05s2mPxpbx/2W2tjm4Oswk6vADOw31T9TSSBkD/nE4H9KNQLR5q20sfGVnHaD8biFUtc
RChORUmGiqtOt0NE1eKo+0LSc4dsFjNANKronXHXlryOpY7btU+7jsKCbCD9HyG9gmESvRLkYPcw
YiIJcDOWOIUlj492Z5QCVRmYhSW47W1X7du/hy3Xk8eYJvm73E1PKpO/DIztLd8OjbJME+VRuH+7
5rfi0kvBgdWTe+YJ+UQkWTIkBG6W0Qrxh1Uza4G7pbQKz8/qeO0D/DByfdv4Q120TuOybrJ+zknC
VSIBtr8qqwpX91nBoYbtLz56Z8GToRKpSWRcy0zLL8bfw+ePzsB/Hvr/OQOPAL1LeVIT9eKTYFOQ
0lRwBXOUXUf9SGWhR3LmObroQtjXKsXHyvIBOitWNgppcMy0OtwBpybBD+wmFxlRAZNjCu0VFJej
v2oayI9omoKOfaznpbBqhNXfO/9LeYbLx9uTzhJlIAqi34fIpKkytUa1Mg2Y5pdHE3vXLTab2xaI
42XAkiz49GGJJN11tzvvF5Imq0YQLtOeURFg8GRnfr2cbUuVVr7aA0D0fWfSLEVidO/0V1e9S1hr
uGixJmY2uqP/rdb16Ly+PJtG/PLuo9jK60gaMGAz/fu+yXMDLesiMmKnotcFtBRMGClvylRVJ8f+
Rx5vg/taQcUiO7IwlPxAD86HQbdAifbszSj9rMixJxw1Wi9ZxADYznj+mYGGRVN1w0uhTENG/nRU
sGC5Q4W5zWt1XBJWG35UgI3yuOAKocw7egIAnYpc0BiMniIO1XTfy/YC9fIM6XgNJSwFUNIdXgtM
936jJwkCgUmhVfbAD/VQjHBVqUbS95p8GcqTiGrEUWBAOkvOrU7soqFKcHs5x+a1P81St1vALsHh
lvtvYMeb++KcvmQsgm8nHrceFRn/7e/b4WfTirfpvyfkQd2AGMyvjheZ3n7WA0IbaOIAjkKGQjaH
ORTBwTrhOLhHxIMv5Ss5TRT0c6RhODY7p2EYLgsA4UdQvT6UqXMEbM8nQlzieKhwZABMLoKZN6gf
yaLpsWb9e/fbO+dxbOpJNBnoF0nK4HGC2oniXp7XMcgwaSdQOrox3z9W0EAuyMOGGUu+v7f3o6Hd
jkP/bvDhVg6ZepzkdoOCuBHi0C2z3lwg372v9PQweymjwjzlsXErL3rTXferXO/37gZmLO2SB7oo
ZWZdz89BZaRQuZrLW+WPJYh/iK7xiME8bCorOfWNU3HVrl3Bvdb0H6iQ1cTTPPX5/JATfB3MoKvy
GJDx233szvu0n47XY5JPGyYPvR1ZHp3S60MUCK/LEnqewghJPxM51uzUGGLHjbB0sNu4B6VhVOyy
aKUIxPRS7ux9op/kfs+fXOD+bw9sX+q2JExMjtKjcTXw616eJrd42ruINr33hGytTL6jGVgXNQnO
nWhIqfkqxTrsifoLHFeTc93BaKM0G5IZm6Iw793IuFw9vLgaUjmzZRTGdW4pZ+pcqjRqlMLXhOTj
fMa00Zx5t4hWI0N2AtdjdykAiX3CAGjz3GRqCNROM8QVXcSpdehhBE9ui0bujk4ogf6+28SfzZFe
r4/0iTUz0eXCV7v+n9GqW5+ORUBlYXqN2Q8EJTTOTBExKP3hxPB7xqDUu6cpFal+5iaJ0ZDaQEgY
rBRgXCRz+k70TKrwS0Xj+z49vMyuVzm91cekv7rvREQZlGPs3o7xQsY6M4VKhRaYFJCACRhQt3fs
bYsTJa0x1NAnqt2vVczjw//v2Xl4FsVOlF7juk6nRXGm6EefvIc+wqf1dmrx5clGLRGaR0da7/nJ
DcnAqjr7SNrnwTC7rZuQnNgSLw/v43yo9N/LE+lgqumnwENUoyzXHcJL7xJSH3QD5ZnM0s9ztCqJ
n87hzQ1SS+1km6KDdzE/6k3d2zQ3qCJKZSQJPMVgeBLq0fEkjS7ZIbye7VBxcx/XN18k3il4UWdp
v2yzKvTjGcIDaLF+n9uUbqGcrQcUipg3WFdokEV4eaLoenZjPRKc5UsWR2jlmyk8vwgX5LaDxHpy
OVDoLszeWgYsqt3ezlOUrXDyJ7BbjPMkfKYs/HUA+ucKPvKY6073HONfhhBMJlknXyAchmfY8XXh
9NKTYtsSkLsAIEX5eY9rnk2LqhjFJfCiyUIZLCulr2HYGSmDyKhOqZ4M5r5/fzIE/dBhtsPkP3v5
OPfs+klSZ31OVkQap1G6XQoFQDBPeo71DSAR4n1xFOSmIujh7Jmh9If87GvrjH1YESFF8qr7PmMR
EjRJTZkn0+wqaBIy5PCG4pRYA7EPWy2AHGjejrF5q4gC9N0iQUmguIUyT+9EXAaS5VdzH3nBuY+J
WxSejFDMGb+9gcHx9/uENBNUwvDUZki14/c/Q1QS5vRUO0XH6606Tka54ThPN8LutDsyGbf6tPjo
JfkwHpXJnZXvAEOIAzYYqE7r7suMYWUWL3QKRrQ15tL8tD6um73qBa/CrEVd4t+DGVhoTM0OOebH
SfQSLNOXPn7H1WDoL/AImdEka1iuguCwbwzsAO86YFcqV6BD1dCiGRj3YUXAEdyjCFsk/a3hbUJX
HUoYxG1h0Zn4LhGA5m16m5xm/j4YxkOsm4vz5AyOhtfK8QM50rwGpNS3a4g4gtUDGXlCmOYKoA9b
nx8qVBdXxAjumHN30yEhMfMAHiDGZCNY3sw+Nk7fjp10kVlAM2epfQHuuUYYdwiGyv5kFdvsNQQR
eJ2IFPWw5Vv+kIALl9sKP/TA6RhI5+zbIgZQ2fE6hJxrkOuGiVviz/bnbQBqsmrITA1JSWW6Zdbm
ZYB/NJ9WHCZpE7RY6VQaDRbuZoSPyu2+QOeEeXgfkTNJ0UFe3mjy40uZlM4d2GAKPBO5sUNPdSrq
+N4tEHXEvG9VXZ7cFyI2ReoYk3Dd2Dk1gM6U5DCuf+zIo3qNjX8JoAaXYddt7L5LIU/DyjpE62/S
QbOoZbAzdPSYq9nBKJmla3F+2fHO6HPNwmW4rDfZ/NZocLMiU52qVtji0EfxIXL8IeBG47Q6WsGk
Nw3dq9UCODP3jvuS3MbdaV/NGE/YNbp2visvk+2tR6HhtWfQ/nR8txmVTuKEOFaVEZZLCIwVX3zj
NpGdsxdDVvTdtuxSYa7kcTLp9q1Ao64xrjsQpk+zYsSNFh1g9s/vmCYJYrTSCQj3oQD50y6dkKFC
bqH2JhZhQlgq8Joh+yzYfmvmvBNw69t9s2OSsGjnaxIF1tKIMyPgjAcBqpOU4QzczMnfGqe7j3hq
uDOt0sG0vympAd0s1Im0HjGTGywc4Zq6bR+SGogtuvlkEOjhokMSbrkFIonnHnYG2bt4Q4edKQWX
qbIvttWowxWij0zx6TiDgmLdt4o7mGdbHiU8oKRPmte2mdOby+MLy0J/Gs4QZNFh4WGdQSygYV/Y
qdFMpHW2OA/T2Y3aSWecOi0yq03KXZ3sM3yrxAQV5+Kbxdl5hvUHYdzIrdpN+FEw1YYpPatkkq3j
VTaJiHmjj1naALcmGR8nc+DQxXTBr8MjnKrzzO7B1atH/vJk30bxrFr2zMSsnWgFpm4IbcvtuG0L
KF/Vbmc4sOiIXWFHYSmlh5nootMdK07vRbav2K5DI4RrlpjiSHGi/cUd7C6zwkYgYKfvMT61ijbe
dV/vo/VxpnQ0dRmsO7SPjy/1LhrfAfzN5EMwJou5MpON8iZ8Rm2VjIdI0EFor26u/Hka0c9DQhQy
kx9FFq/8l/JTAr9eDIsFXbPzAhTcKACFVLyRP7u6uF0jGd4n5+H6Bb2iq5gFDnFlptqxIdDcKve+
eTJJ4eL7K2yJ2l6dDGYCvmQQgKN3ipMO0Dzk2Ak93Gp6Mm9QCYHqBcbRFuaXbWd+c6vNDXhfgiwk
H4dwJBFHFiYubiu3rmP6r8vIIEfOPi+YSiZ0FRUrdjt2SnM2H4kTAWL25Ey16+KwjgZ0Zp6XoUvK
jBt72IDdbCg6yTqcHdcyRbHwtbcSF+Ai0hGSIuOocmvcJyyRRlcnN0WWy20dp1n1p8eJPJbHkksJ
bUQUj3Pe9dwTjbzWDXzVZUErdiAcaRuTFTEPrRgG2HGYm3feMolbuBf7or23LbyTHeAXbZEaIdBP
1T1PuqNkctaP6EiuwzMvAFgDLRZye1zTgbPRrTDMIjdcNG8YBf3JxteylwG9fJPCkZ2Pmve/5/WD
7zWYr5em1KVdRIOB7iCBzN9fmlV5IZu4GPgeQRB2WRgSFWxAikAE8s/CZbGYwVykBjST3RzP821I
xXFTNsbt5pbcB5izZa1WTJkhmpUkiQ9wVdH7yPYRizAd7h4BQxpLNOMMp7Ixr2OKX1Y058QVL9kL
RQbu7tVxwvKYYrfJw2rGo7R57XjP6i0Pq4WvI5WFVjdP2LNMrthjtUk+inGnTHyPrDp8oEercTAz
7QLCwEndRjoAyNRtR9B4RhDTSN2nzt/n+ktM+b+rhJ978DB/ysoyuNcZe5AZIgMmg6h5tHqvOS/s
szYVDZaSGt5EqIlPqrYPs9v/bBmekQhsip6WLD5Mjfz0ciVMmC23IOrK4Ph5jTEpYegObLz/mcMz
2zrtN5Bk2/HWxgn1ZKb/vRP6331QkLyJ9EMp9z2Udzpp1qocK9WTZqzWTu90FxbdtxyS69+n+XuJ
7+d2Ho71fO0QEyVcVU+dlTNeza/Nh/qMdyR8dwL93MjD0jNIiLbqlDfVY04obvofTIYDm/gT1mcg
I9d/H9GDFv7n1h6Wl6SXqZnsc0j1B5IikVU/k4D7FJ71XAJpc6DeDuuQEfzJdn87SsrF6J/bOXXv
cbmhBIEqV4Nc9fqT5F0edV6AhS8Ts7+UnyQNtgfw+GTQPpYxk9CT/JEh3EtO1fGUJFAiJ0eXVANy
4rpgPf8+nO/1m/+cxX82ojzYKq50QssmZiP1MF8D+4bS/vcGpPYW/nEYfZFRhgUIhe2Hu6I614VU
HE+qV+yYoI0ua2EWv55d+VXc5EOm+T64BOJ00o/wIL3y/+m8tO+vLTAg8/Ih87mQyUGOaiaap7OB
czY7i9wrX6C1TZAjDQe74+i6ytGbyOPOCjYS/5wSUDk5238fyENj/7+n6p8DebjhqB3ehKQ+qh5h
qjmoCT0M9ONr9I4DBiIjKFMyP59ssh38Hs/dgCS0dvkmCz9eRIqchymGC8Urx41b7AcYvAsT2ZNd
Lbuse54QGH8bjAaSIlJsVLsE+T289gZ3ObhnwV3xWJXZkZOuc3eAc0zePzmq3wajf7fzMOglrGLl
/EaQLXHFNAyPVrSgMLUuRr1J4lyNBEG5Jtw0xI/bv7f87AAfRsEyiRo5OXOAhQsahmgnXwMU7jx7
s/w6NCmUQ3mn9FTu+4fthP7l2C96oeKBs2WVFk/pT+gfLfY+dyHzjp8Van59if67wYdnLK3651Mn
PhEuvgk3EeuUO/yDwCayntYtnSMm7MQCOKn1bALx0Dv7z0Px75YfHoroVIdqGHOoJ/c8h+fDKpJE
mTEGMnNPQrYXeyc4uucnFo3eb4MKEAvUy1KPjLjHskZfvHe6aSXL3hUd8HXikz4AeqNlIRjocQ/H
lsgzzO3eNnBfCL+0jiNqhLCvUfxM/GUxwQ7L2keet5zwv+8x4dddowmBCZBIYkl9eIqUvFSute/L
CC7EYQfaT2qfDcWotC0pYCj0mP3+f27x4XmKAwGdTNCRPbHFuOusZykZlNvuXDAruzdX3RvU7L+3
+dsjjLbpfw7y4Q5PceH3o3ugeJRLSHtAM2v13L838TX3eRz8ePvJbRKcSFfy4aZWhLwWg/NFRrOF
k3p0ZP18NlinkA/RQnRfSha3+/YyD5FqT2qCQ3yoS1QdNNWmnkHOGvwlRKQ3ixA8C+q01rKI4a7r
N21NFLeBQtugemWUesftucnkNuK/jFOrUjFbjWOrIPn7mH59h/x7TA+PS5OQnnVUChlx2E1vSJ44
rT62ZLZMAuPvLT10wr4eTAVA0oCThwwNXNL3NYzSxHUVdcuB17P6H6V7GxKT6V0/jzt1hUM3WmSE
vpGxMejARESWe/9E6Brs4rfOMJmWU3VY2gOQ/ur+tPCXf+/aQ3X7v7tGSwuUKL9h0HzftXP/llXi
/TLwQFZQ8KJKaKeTmFpRZXapomSberevqGb4evlWD4HJPdl+7+dblbHjf7f/cPOer3J5GfTY/uUT
t/qRecZlQwnICZzziqVaf19P8O1GuzTTmgNg9RHJqW6Gutv5e0eUX4qzrSUE6wkLzfbL9xNR5l31
HtH18ozd7mDNrNnsos9mfb3T4uleZ6HmWu6H63rc0trSte2Pt6UG02tq8iYx9ak+dPSFw6/hSdPX
kr6e6rpjEOzQMQzHGPHQG+9/7/Fvg9u3PX44dco1qOJemg28GolU4+ZDdXtZ91neesdRPlYndE0h
JAWXJ8PNA+/7v7fMP2fqYSzoZ3n/VojpwNuNJvziTM08Ts/sYBlUDgxjNNlNDtYhNicz73XGmWu0
matpNivrRBvvzemUasGQpSTnbNieMn2om3NOpm1q5pDTNlzcNGcxWvx/nq+H5z1NQzXq3tnvq57t
21rMPOkavW1v3Ez93ck5juhapqvz+slmf7vDe21+bReLpsS99f3GIpkQAap6HmCwOc4r77QqXsth
Z+Ezi663FAGfvIF+HWyQTdIKxRBKZtbDYCOqYlHGcl/yRqpGstPr60B/5RYe6Ic3BuCvi7Cf8osb
dU2GQosTfCZ0/FquP7wucKRi5molo/jZH27NU3xJOkexkVgutTjGAaUb0WwTfwonIMXmavlWlzCC
xlHcoxPPBiZhrrgGRuDtn7y5HqyV/7lb28mfQD+c1rjazkP/abqgtDn16qs68FINeuuJoX4UagD3
8Kfr9na6Xn1unlzw9gT/OHh5AJOIjg/uuYfno3c8yWFxlQcebqNN7BBTCk0wtyr7WX65+PPWgriL
IEJEMIQN8YdG/NwRI6Woul51pTVpXXHEKJ/08Wsbu3RcWkK862zCAQGcNqWtsDQpGFc4r24mqTDK
WCiN+MkS9gGL1J5u2NT44dsqTnu6Hx4yjLhMuI9K48F9ulBFqbTqTbwZeJtqVffxYxZ2VBPea4Sp
HtNqaiDx7BUaW6TdkvMlr/s7Aq+Is8CZpFgU1e9YHVfh+yVcRu+Kc17gu2hORpuZ8Irfgnuqa/59
/cSf8ymUwCqvAXydYN5/1KIK9XIMA7nykkorKj34AANEF7pGzGdeP5Vhs1NH/dVxht6kv+JNfdw0
1Ig7Q/y62Fmvr+KSasTHk51qn5jvNxXppgAXWsM8ntNHvsdtcBWqJiwq5OVnGJqZW42VYeIpw5LM
i4SMMpKA7ZYT2aO0qdrR/Mp6kSI+I/Lfe/IV9/xzT1gBM51Bgv64Mj3WConmR/aEdJfQDJfxAulL
AhZjVX8cKTyzsLoTiKdduYIf0ug0gwnHNHDd3cVeNSXw5iDwJzTPPwiiS7Tu6zHSCCG5dbUB+Rjz
i7N+OtNrp/k/dllBDyqizle7g4ch8RqfB7fEDysP2jeYZiJs7iROrETwx2obPYULLXuRNp33ZwUX
4ZdJJtetxfsBB8bc8vUS/2f4yfImlru5cuWlU1nZuO26pUxo32NtV4xbOuvt6zNzfYApvo2Lz4I2
Yon0sQa48iI+uv6qv8wlRStpX6cLVBYIe+1IF91sxCGoKHxLjR4dzdvuXDZlBjbKEiBLoXDwxuUU
071piaZ8gn8l3BIM7Mv0Zbhev1ADb/AoXI1K384rfS4tursbHk1HwvA1CUlP/ejgPCunCnV1Sdts
Ngpk3A6r5vYrErcn88Ff1rDt+VIYPHhnMno+rNg6zV0t6yyvPPi61mAijJM9ZaeAlLfwA28uK4jx
4PVaavf100rBl9Xl4TbBcCP1qe1IRJk8VsfO6qCUTp3y7vUPRdVaQINGv2xUrlys1xPkW8VWeb/t
ezQUDgphpY0Gq5G82APJd3S8JJoodNDh2IN4RV20zyTtsrhjGSRfB6FY36w+C/jE5D2Svsw87YMB
m0RZEnMNwVNfM1TYLHVSHfmkn+gy6yV6EeNWEjRnC81UFDXYtoRifKS7clOgoNyQXid9SutqSl33
iN1e662ll3gf7aXPeE5AI6rfaQQmk3SKz8s7TY1qUR541YonHfiNlGm0ihimEyz7sdEpdblv3Dsa
9GgUnAcsvBgvzysfrn2fnOT7Dr9bz4u2d44RrDsYXnkrrnFkHicILrEpV2vhDfeqMFdn6ZK01hdl
Cr/wVmrC3l+eB3qTa80E1RjasPItW1+Ulm0IKqY373d1BoH0NYcj3HF679j+mbze+0/ur69H/a9r
/PB+ut8bSbgH1d1LyXEjcsmm9/+ZjQd24KikxZHrZnFN+viCZSe3o2E+HqyS0Rv1Ttf36H/T6saV
WWv1/PRy2tISdCv9NCVomJifnlmR9lJM1Hlnn63VOZA8LBHCLB2JbXhp7uSj/Mmy5cs3/vN4WFPK
zCxbEu736c0piu6+cM45HmjVaRtMVAIwwg5OY5NUUVVLFT1dxEsa98TicFtd3ljreedPWmHclOq6
79X7eNcrNJZZN/e8LBcgKOmMXfQrv7vaNbS66bMF8c/FFg09Zgq46QYMjV/S439GxSK7X/Owz5OG
11y4mGfVHiRmdaT9Xr3eAqegoC/NbyezkFcX+tp9K7laUfQqLE7L26pJrVgwLxTYyO5Zp0ieAgf+
SgYQOvTK65Mz/DWJ+n6GFewz1Hx584IZ7j68PKokzIQ8F6/0GK6JETDrKAeEwu122FegV4usEF/J
xEOLVnnRpPTK6LWuD0muDmPZuNZMC2i51LOoMFaoVy9vr2o8isWNKuvYNiBaaK1lC2ILHw2m3qNz
oomfW6goiej7uPLGIt/qi5+pDW4Eq6kMSm8lRSxBqxkVFtOXFWTh1LgHdGHJ7UJSrIU0D90NWssL
wmItD55Ocb86Kw9npc8Un5IqYCoygh6eo1gtLoC+mr4XTSNHnvnr6LPcRZv0U3gL8O2GEMNrsxoH
w9uwGPecYIK2A1hAYjBzGSXbZqlOBwt/LU4k1CgKb8FyLGP4B9QEU12l6EOdbo6jBxVBtiXmd1Ev
+pOBHfNelGblmHfDmpAytzsvh70pAFlhFE+LXfiJfmd+IsWzM6VkPkxW2ez+1rznjjQ/euI0c/Pl
bXKeBXZ/j5p4mm19cls70whcuDBDph6OMnQgknOcY6mbx6/9pbCPNtW4S+BwszuNe3CRAwLSkvlp
frWjNcGmRkgAtEbwgyuPkpWAISlYn916qEwqgqaKUUTqbc8REAPchl2zceAkGMI+HqkrmHyIXsqx
MBac4OC/H1fXBdMneVkNy9GAiiWWrI0/IcPxoCIFwU9T7ZRDueNkeQLmpfNIfKMWN8s/+sPeLHFv
SwQQFuTgVeYKhjoV0fMQPA6U5DaP55DJScs8TjNTGnYd6IO2OkXdOSO71qWHEprqMpqg1amHKc6w
gsJxNotb9deiGpWjjM448PVR7laor1qd0Pk1eZ153sdyubSXiHN0zY31L6j/K+HKGnq1jPJeRRhG
rFEEjuC6Y6qmwsWSgHwLivCzdkrRupTJZVT0SNscDodX6ivtX/sINILyWr5DC6Hf8bvDLYVxhSKu
F2ikGlJW8E7GbAZ8v8XrX/kRstEhla/ZE6tsD8zWeIQi1Ep2nDqENpTdgOnzkmKcHywuzLu6PLu8
rb5+LBZ3qwFbEGJJJa9DJ+TDUozAxBDIGhpdudUy8FUYHHBl+ZdtVgCpckjjtJ1KgSPV31qnFVG1
HKjiRpOY2ugd0REdbGRcjfaaart729EmJgTgAv+u/dfdpWTIxN4xSjtADN5a+n/X3sB+1naHQ1t5
8i6a53GsgeYugQ8gTTrM5K/gyR5s891oxwmQtZx0yRbI7wbasj3ZwYRPbVe2CWP2FWpxK2jrw2km
CIKTyNtI/2jPM4VGTiS6Eu21w6510RyyUGZ9TIwhP8a3cLxzSOjXVnwSVtwWfGO9t2y/2x5Yy9cv
R+33Ih2DHPkctMXar22wQcu/ry0WJcw6M1LT9kDxW5MaBfg97ATUNyTTGYU2DjTvonvMNIchTPKG
wnLTXheuRIpFEsPb1x0DDgxZGlfG+LA/wnb8JEP2YxmY3secCIKtTX1pu3/JtOn+rqOpZGbcKr3g
5GnL/xxkW4z6+Hh7+8icSpuP5+N2+CW0S2PPMj5ECwSMk7Vg/o/5ePpypkzV7iAhC7Vx+/oQ9Bdf
e3lpof4RBOZMH6MibJMFQk45wAjjo73q7Y5yit8G/PyW6g+ZfzjkIWaWlgGAIKsRcrPMh+Qi4d3n
I5lcT7BFFMXICCDSuv14a6MU2j28kybQ/hx2bDhcDR2cMzbBqsbn6qitU2O9JrmUfYJIUZmNPtCu
1NPvumT3te3c9QTNI8CZ89heVc3mPs3M+bKjHbhv21NNdgI7jpOQLW7bl3/BRz5vMwW+YiTbHaOD
75NciKpeE7WTE8C/+M8HwiIzoX8TWGitbBmmKOJLHmz3MpIIR/RNUgz5w47RQT8W8vU//99+L7FD
q3baE3I0gTYZ50UbmckP1Fp3o3Ror2D7CdyXbOoGgZrvNEAniK6CLqVVG8Du7nV8Wpw/moW8gK7Z
ohV6Xhvq2JmrcwWO3ZKAxT7Ks/QtHDO4+awl4G1v0nl/lCxzSx2K3nl6GxcvN4+oXrM/GjiXFYKf
Q6uII7pvkv8f0s6sOV31a9Nf5a333GoREe3q7gMGUUAFxfHE0jjPior46ftaZHftxKTjwX+7f1Ni
5BnXeK97dSBsaN5dcLFt9O2OUh4sOW14bKXVZR3e7vaqvfHKrW2g0G/y0j21YZeg7+WFCN+qd3EP
3YKnO1fIuDFW0n6hle/sJgVfaVznlYCFonFm3AfCVgM8S+r65K4gSp3yVUavDEtd+gM6G7gq+OzG
Zn6aj9tk1IHgXKuoNHrF6g6np1OoCRos7qvD7bQCMmzcv3m1Z1BoX4d/u/8vbGAS4CmTAycwQgVR
EbTCSzgzuerjJdx9KH5EVG8AeAChcSR5LH8SWUN0yF0j2yNS+oNTxa8ixbBX45TJBcUhzm906MUS
js0FoV5etUVK1mqxuBmz7RuLvyAW8KulAiEpLGbAyABvvMQitUuSU267RzE6Lu4DBc76xwActFuv
VC+U8qkeCYbRPirRRIrcaFOl7PfsE5d4hy5S3o3jJSy4e+yP26eMQwXfvZ4cm4ogTrt7mnMXuBQ5
9xzk3gQ/f/EO6L4pFV9Y2qTuXiuC4h0FcY/7hmcaiSk6BY3SonxfFICIwpWF8g6G/bt9s4ZEhWkb
SxOeRWKEs3fZafVnsPLbWF6DMJtl+fR4FBhLb9CjgsuoTkXZRtnvMcJJjgt6f2vO6SXDQGhnsoXa
heRg9V3GtPgzIPR9LC9Qu8M6n1tfY8YiatjbG41nFXPeowEnZ/qGKRIOomiDKYLylmAxmgYih/rD
9J/mcOhnorwDG8Hfd6v46xH5d7uyKp4vblGiKcuNljCswYikClBlTCERztg5cp1ESpe5Rx8BWs5u
0uW3E9ZoXDzrlewZRXA0edk4dK59M6zST2/t+2rJzn4ZVgxT/LVwYljSGUmMDXlJ6yX0B8vTlrHV
o5WJotlVHQcroOuKFEe206p4Muz7QYBS5H2YMRFK+mS4/FfrhNpQdMvs72XMClN/3Pgvy/gSQ9rG
9/X5sJeTdsVIE2PtyHmjHVOWi0IN1mARddprY4SpI99cGoGo20AMBVlzafHGgXSX4ZoqTUfGjT0q
yy9qssQWOA5pLJIHJFC4L6kxm7EBPZFlaEjS2RTfmZUhrVAODTJNKOpPXd3sdk9mbWe+2aHf7xaJ
AFrRQAULUeP3HdpsnttC5Qi78YAuwpZYlhxrGhAb0Xw+Dz6QuO321mxXTKftLghFgSTqhG+Wvfgz
RM0x+TIIOUZfjskl3hx26y2D4A4djcaoNX3KwlUyE1rOCDbjHPtx3sYucZxCZzhB2OQskTcJZ3cH
rLRszzSs4XcJqd8v/JexvWitfbxT8ueKrkYt7GjZZIoMsj/nAZFUZ44DU8Dm8H06NGGqdbqs0qyG
fe+JaT4T2/wRVN6EFl4q9T91aaVEVSmbRnS48KKa1OXllN7HKtumczhbWPks0bW2N30faYzNySaF
nmp4ntzuv2/JL7ulAS4j5V0SwG0GFfyyW5Aj0rXhsdaiFE7Bj4uXp3N09e9H/BL8pmw8D+khf8Cd
mn+Z3/JSUpeFfK4YFXAG8GPU8Fgv0QNyDRz+HfHDb/P5+qxX9Xq+b/UStfoEjuHHrp/r7xh+3j3g
JeKh5VL1kb/xgKJ7r49xanLB38slmcgXsfVttV4yldp+vEuXp5UGxiaxqZuy9j6uh3l5s/Eyzj8e
85ofXl7ONEJ9Mo/UTRebzjr62LhP+++pZB/y4yHgcQniq4UK3LnfZcF196AaVNOKETFjSx/QAHR+
oeijXHtn4vwCYBFqgjIpR0iDIPB5EX3Py3HMtuiYd0h4KiP5BTyj7fhDMhwuwrn3Zmq/KOlvD3wR
c+DglNwZ2zjCSdeMaVukiYPbhHfX+U+f9bKM+dL9XjgkPMtDoOYMSsPmdwPNn0dgvhHfv9nJ3+b1
ouUrx4RUeSrPIqCJQqdjOzISvT33m2Kvez1viFn2Tm38f47Kvxv4oq2v9yS+5raVYrTz1foNckCI
Kk38Mutd66IXNqRM3H6boezsF5H3TB/afbsZs3MSeDqiKcn+oRnbbcIJTt/x6fPYdLtuB+zJO/P3
l8TW93Mq4uXLw3eX9KyAChCTcwQqhgWeE62YdBeLt0CXX2/4lyvxIgrT5XZfSIhnA9ARw6cVtTmg
xGJgdpy9276CHMGfN/3f7XsRi/nL85a7nllUAlFYH2Iajjg++BX9Ib0Im5Nu7e8L+JvW/LaNL3KS
9hLbwgEyaOpkBjNUtDgTAF0w7jL7DmMOB8JOrCb/s6Gdzhtr61dFUJQGBGB6SrQh+L6TynV/Ohb3
pSKQtXWblpQF41j9e4q/gJZFY/77iNc7cU31/BL+vAivREztqD2f0z2yg6X095PezeXlSlTS4+H+
oKAbp1TBiY9ocVEe/P2IX+Xll7m8HPx0rD/jXZ5HFEcHgs6b9t8f/0JN98+tLgLXgDAHmG8GT/5y
sVTlro3TrVKMDsEhIvBNyOxqPKlzpPd0+21++vfZ/Pu0l9ls46tGp1uehgwZjbjGRB6JyeEB/D2t
X42BL7N6ucPLnaptd2uec7XGbomQskqd5NJc/P0U+ZQfl/fLU14u7750udK2t1CM1m0NpPIx2lEX
+p894uW2rrX147zJ5cVs2jepDK7fKDn9+xFv1qr4YgJsFHqQ7TesFQF16seJIgMwrIBv+88e86L4
9yqItxwQk2g9oc05IHJtpC/0QLP+fsyvewLFqCKNTgDQvcxmt14/9OIhLUaX2dbT4digWOAdH8i7
Z7xMRdNPS/Wp8gwaC5MYtnKhNnnHPvjrrnyZhyiOL/fysDk8Lk+NeNetp+JywoO5AdpMzMlNp3+v
2G/ispQvQxmpUAumQ1D5/VG3ux5v1Pu5GOVauldwt14CwqhLBTm0is/5hs7ZlEO/eeYv0/v2zJcL
ekk2+edWP8oFvcB6fqE8k3v6VEwy1Q3NVtxtRxnu7LhOLJE48/Dvx8vFfLm4357+cnEfMJHGKkxz
0cWXUOuDzsEX552L+JttjXNKghddR1+n0su6KuPVgaZ2MU+hr/SNTByBQ8nItANJTBAKo9sNsVy0
Uu/v6b198svqjq85Xcj0xFryRlPChGQwtiTXroaPDQr8Ajv0baj4F9n+bbovi0qjmu0upzFdmm1L
i/F35zTz53/s2pf1lDP15Upo+2Oq0DYocx3EVBrRbJYFlUAfdjYJKQmNlUnkyBRJERmzN+v6WxD6
6xRfKxFUgg3r3J0pil0hxqFE7SHSt2jMJayup6dZefPMN6uqv8ga5VTYPuIcj8x95Ienif5GUb77
+Bcxk7+uxuN8Jft4UpGltw1P5Yz/sWf6i7UHACJ9PFM+P997eGDr3PH+jV75LUzybVNerL39fXu7
aXIsSgu1T8UxCXeQk41zDqwYzRLNv++WUpQhv0xJpz+hqkK4jch8jQCcCpUDcruSj3I1Gt3eC/TO
HndzB4r+D/66duqMN87RLbq0e1k3Ka1UQThA7zkE3LqBOvZCp8ueEiHt8uYOwgkKM0g6Bkd4+XSz
NLrENsBQSF2X09VcHx7CnJtE5ZrWy3vJtBKtuoX+anSeJiHvKo2W0+vG2A3yF6MAe8jKvKBVj4YC
mG1jlCZ5IGqUckL0ujFLcHeQXJ8+IpVu48YTOURuFWQuqUrYA0mWrYzTzSiA4Seoz1donUAilDRy
2bg9zD2J1LxxvtVpmUZ/2DVU4qkZ78wTPd312vrmSNcm7iCNiS9GfnA8SqrwMC0oxik1CjGom/oS
eO3lI13dDJ3E89os3Mw17ZJHt6q2t2GxTwqGEhs6tD2xGdO/l6aLjMQqgCKG0i64zI90wny4tCT/
e0PpOvbbhpZBfxV1KYJ+Df/ed5vyaZNfK2KUyksu9hRWF2M0IArsDUa4EdS0xEZrWjAlCh6dGxFZ
c6naoL5lRCqY8Lykm+tRq8V7bzZOY3sO3uAjmONBfhBGloippEMk3kGQ3Aj3Ak6IVtU6ccvHZwTd
odhryZfJpdwkryJDacEtszQcfp7vkH+KgChEe5NYxvRRZf342DZRDYEEgA5oZ0kg3llvBxKuFobb
tkN7VstxfIeyG94QzbO/Es6eE03+uFl+QNCA+KLEm/ECmWCbwPcZetx2wPvnkNsw8KtB+wZgJ49a
+zOQv0ehkJ50gA7sqD7xCZNDyFZPg2JHujN8OB/9TxADfiyxJGIfHqwD5gI73IXTn/NGksPtqmaX
7y0Wi5W9bi1OVHeiEEPyAZrVmy1mRLiJcdf42o2k4s0Ixza6KwRIK5zIKi++NltWQ8nkLDoSRuqE
C6AB1s3T6+N2RYPpoGIV9/z0zoSigyHMUA3kG3qCrkmMDnGujc2dkQeTieDpnZO5IMNasWiKQL6B
Ly/Cd5Gw39JVpFWhzAZ4qOVxh7+rsxgU3zYROfL8oBNLTjFonn6C5xY2lUHuQ/XpCy84cG4k/d1i
c0n345wBG9cJ2OfZKIJF1O28ZpYg/9mZNJGAkFJz0zpsNN4m3AM+oalCYpIUJ+VO5wU6h17nCrmC
/pp+yXuDzP7fF+k3/UzTSkopCCOWSWa8qKp0ebtu4WTNR0uw/m4KVruETXdzYriu1o1y9Agr3bWf
awQ0Xarv3JUrJBSVoAKTzN8j+S2h820kL0urpCV9XNwzktMgXiS9tBmPdBqBL80bZRNLk041z9hU
N2aamGPNhMHxMjYh5s3PxkA1BpfwVBRS54TeRizVyU40Z7WFntShYIIlLcdvVu6XGmA6YRcIwOKB
0/j2tZ/f81JRjuVxmaMADm3dXkW5QdLUvEdtO1+G4NOG4xPtNA21QVfe4mxzFWEMau9QewB5VObb
DnSSOrFbGBmP1nlaALlBJIlqlTd2M02sfspKIRmpwOGgFSn0eHGvHtqqmDsfFCVaRZWB4t8aiXOJ
9u10QlmFo8LZtKyq0f2jDI8ati3dZ2ql5r6vw5NQbj+HxeYlStrxCG4tOnjMFVTK1ipyqruP2nO6
bKz9Uqv4MW4V1lAtG7sYdPY6KrXGNVKKLsXAYAQ5+hdPaccfq94evK3qAlHyoDGAqSr2qRMIStOc
U7YOrcRRIfsqW0XjGKU+akRbrGpwplbljTo83o8FjUpztCkZAAkBOuamTnl0AwoY22V7V1vR2iZX
g5DMKTf1YTyNeyXahpSbuXo6ZWnV6M2Z/cUjgokjDwE2laQ/yTjWujrenuODIkEreYkCmoIrm4Ls
ioTFvw7WgPqz4XDS7UL/jrySF6a8/Pf3YDKf/8XGYTCoSrVUKtGe7sWWv1+eS/WuMxhQd4xnUHAG
QqszjY6mgbx30CptQUZt7aeB5umWq/A2UhEngKe3qdFCBrT4MRzpaiAF1HSOFCvzi+W/ulcuy8I2
VqJ9j1DLYHUyttRroJXO0r8paT6nXOktzSO55BTgnqbrxn5+666b5dEaMPfHul+p71sbSFz69PqK
JXP9JHrdKlC4jJpX6SYwHbtA+AArtlDGZysAlcnqn7OsyJSdQPOu6emO93Y05+0gQOcBa3DAjDV9
h4IK1iZt3JwpRsHWrmOcgebBUnhSLscft8bOOlh8syX2A+HI9pMPA/Uo20pGF23p2L7jX+1+BgAC
png2ybWKGRHMddMxJHmAbgOw9unA8Tf3QjLDJ9nZJZXudgRQVuAFNuBi8u2LSYlKczgkkNx0Adzx
g91Ol78Klo4wfWdlLzoTQeUJcK9QrTiwQlepxSDWva8vAwH0obkvRvccnMLUyNML2MLOpRBhh31K
NGJp3h8G9GKj+H3dZ1nM9r/2/OUI7tJVTErywn2YbmswX/uE/aMpTds8HcUvrw3gB8062pJj3pmL
DgyKgPoEEuERSieePho1sJjwuo/u1mbd2Wr+PaKzl7mmMmhts8L89g98k+0vwDgAYxdwXkQHNSYV
3aAVaVFKsirALumjajxIfNxMygIqPIjFQ9VRw3XJo7pNaNrWtKHTIGQ2C0uL8pF80axp9D526QNz
WxnxTOnRQ0tJzdMCk5dwsbrIw1+LpIYCvHWCRB60wxgkrs6c0Pz2lh5zNKICfaQZqclVbEiaTgfc
S8Nl8LSQDwMeE9CCF7IC0Fyxy3mI0tYUAvKXjCnASmEN6BxMTBqAj3Vxjml+BYoBwyYxdOsdaEwp
/BIhE9g/FDOUVdAm8EVNrHQ9t1tqD5Ef1KxYefpQ4KyDnIW6myZ0W1gzW9jOBfCyDwAm0ltG/iYO
9edLMyhjydxrQRlndeRsE3cK3gSbaiZ+bTpH52xuwIqS+PcJpsjBBS4LQiazhT8E9Spw2bXpBGQY
y0YMNSD1j9RxlY1jXd4+ITcnMou1WVo0gBWTkbM0pqdYkn1ZVoqjbxRrMC5YF1gEt1YBtwSuYU4+
VwqbUfArf8vfDD7weviFEYR+plTCUuTxXeDlV0ca79DCFLSXJGbxRziqS7uKa9BAHB8Rv2Cp+k5Q
53xHjt/3JVfjg7CauAvOwtXyOmFnYtdCuRJvRvfC5J7lDCBkKElVNlFWmjp9H91udd5dnmM9T3hJ
xub1Blw0nBkSgY6Y/EJ8A0gJdE8Ir+ffS0Mx2S+C4evTX4y7nVY4pvEOY8micyNHhIefjQGGP3Dt
Rmo2BAwSZ0cLqLmvVFN67gggLIoQtQ+DY3cGFz9FGIuaJQfxMPp931dIYZL4Fm9JfC3BN/NVELIW
Zyc/yPB9TXgMpVnIJ/YS4FJqdOS0+UP8A8GThZ3mtt4MFyEyCG9SdHgvRBiN2LWxGarQwoaIZt//
8PlUu7N4szVKXtb+x8mhX02JsiBIvXQRq19U5TI53c75M10yKnQ2X2wGl/7uau4o9C2Zj7JUMG1A
km+tEzTL1EAi+fHHqyUu6dXI95ZUMrIce7hLxZHMMM2fUHScy2EGqhkDcBaQ9ySuU/1IAwUQFtKc
72mfmk97cmjT+YYGKylKpVidSFmO2+V3H0p6LhAv2PfyNYAMegZxFuR2GQkuv4vcUxG6gN75a6Dk
DA2e3nXeyJHa/vsU/TRwdNCshI0otJaeBNn3vyzTaf04XZSVcovyo0rLu9laJ1msrja9N6NLbG09
zS8WDeD0nISdhdM1Dnbeqol6bB5nzx5tDZ8TmS1Th4nSzyOXQMCOpwfkcvD3ULMuW992NBtqEZpu
ILhUC70YP+vc7v443O+3yNv2So0CKsg/E3DYWY+aSmWweaL9qK00134R/qCBSrzlaHRPTa13tBYJ
8Ke7rw3QWshT6FVvbtyHFdXX3qVCPyFPr+PUStI+BqY1cCsvJ+98XSWxdtvfIuBrAg3k192iRrce
U/5aNLdyHY4QFR+s3T8vOLixx1fWI288rga0sFm9B2zFmVgZ9ES9z2ZqgJLKLhMBk6nUBeyg2YKz
A8OKvsiNAxpAXkdKG/Ym1mkQUEXQ4vGeYHYTikW4gVJykkdhTqO5BEp2Alect5EJyQ1WDQVcKl+9
VWnAnL3kvGPYEdZ4UBDA0ectlBacMtkg2mSIXVRAd+ytbsdryHw9wG6hoM0GUm9TcK/W6E6d28Dz
Zk2x25upJQdIGl/2h0e+coX8ZEQ3QOvkaGYi5Tyt1B0MZqpLWbHdpLbPxKqeTHwE0a1TQHNBYwnV
Jnjv2YE4CUKGZZE5SpL7E6Y588K4Biqc6mL7SBSJRkNvq4y1H0FdTiRKCe8ASg5pkPVdxqj6Tj/k
Nuz0yt9Qk620rmIaR1GLlC7kZ7Wxn6MeuoRYJeSEPUsMyXH6zJhKEYn1hOFiY4Nf7WT2R2K4Yrek
7xTFD4fqZZSiR75cceWhxfFqzyhztbwJSxpWAvlm7OkLtSc1CGLDt33efsJUdLQhxf1i8uRx5mVM
X565OWub/V7d3qLrB3WENKINngM4immMZqeJtfOlEK23DI8UlLjnUaW69GJnXzLHcPhT6Hw08xCt
c2NWW38XXIZPT21f+0/IqEsmbOSeVouh1/aICqlQVK+hYp4niXFWDfxmi7q3aW6ucnfCSw+3dhcS
Tr3VSeUdzYt3pQBlRWwDybWvJv0E4pAnrAc3uqYYxxnONtygKQTz2ISxtcYCov4sqVOwXKSzFeGE
xtU697TqM9LXwpXxqOep2KmYz+p5SntO944D0Sc6EveXrVWY1k4QiZerdMasn04mfc/h0nlDKaln
muynvPn3FL7IRf35uC7XueONvLVGPXRiDnIQeo9GCnHWcbDEQjya2PYtTH6sJkQAdlEPUbIzl1WC
jOvWyQxr0hKP44jlfHIA7V8syLEJgx4hNuc8i43aSm2sbRxxysZErXO9+TjMrumhSsthSyrfYgxR
MRooW7cEvBO1p8fsWurZ9Sw4yABMBSn2WXH0sBkTmmTnICQf4w1QKS3eoDLNqp5EdmIIS+yX6PMA
h0dMvFVr1WI6iDzVy8QmBVISl/68/4CFj65iJI29e7BkMFKChwvpyKmXAYpNo9t3t9C6AcsfCHPC
3nhUU1eEjhQU8FHiqFapM2xvqHFY06pBxcPitxC/ecOaSXmV1TtZnhTstRS5TRgK1IMRm27hPE2B
3DMPaPChhndj6kThsGBa3q6F7wQNut4Y4p6KwZ0CcafeakJkGHno8Em4ukveTKgQSS4fK1YIYeS+
VHAZfaq3mlvTh3ECu2IM0dkdsJkY8HTCddp4Gc9qQnPsz7jJqE2oOxhbbTBUk8kJaysAhN6aSnUl
eO6+g73WHCKexLQJKIAz2q0BzhXuIlOgci3o+zu4t/to10ywiu5IccEGAJrpPF7FfTFbdXKqMnua
IWe70BusQEv1evDuamJERVHO4DTqxi08VAm816dyVvghOSKyhaLJ8FsoV3Mo6uQdhFTk7NV3Fh2f
Kx5+q4xYjoaEf5BdWZz/Q4r9JB6BHyBeMMULRLTFxIx5D9VPnMSIO6EHUFTr9Wf1UaWqlc+XH5yS
pswqBelizQkSpXlmbcQNPnWig6c17hCyd11UG010vQLKKctJ1KWaQ+F9UvoiRw1kOoH/cYcwDPug
8EMnfn9mLymeK7G0cVXqPu4Xox9bfT/ew0S+D46zyTG4PGkLHdfPwaqmlQyz4c3Cier61DPizXfL
OfMxWsMX4WzsI97wYuaBU4tt92k2H+CSCHNMsWPrMfWocPDwnYHXw+bu2vs6hNY9MlZ53OgKxaYN
9nTQkH0LQ8+dYJESB9kg/3H6DLT4wzmYuBEeiQMcKNIAOby7tFasnZyi0MKbJwcBMYOIDGNfUgsw
LzhErhMWR1zDyrKWak4+b1gLVygh1lXcRW/ZQlDcsDyQFSDrEBwN7DDSFoidGuZ/Z1GTFEeIfdLz
+GKKOEiRS7n6jrrECq+lJY5o+C6BrULHhgb6S2q+QAMq5eNjmYru9pBhEt1jbWaNlsREuNPYVpxO
QiUEW8JsyowWjb2lVIOR1S9+azSVoiOiU0ckzHL04P1yULcQVMFXptCpgYJJUbREtPrUIwU+9k7/
YQaZtMIPkldKSS0mE/che2fAjXyacqdht5cyAgdHbUUkTgJkyBOijJ+pKSwMMbXI/FeBnj5q9VY0
gp2LvpbjQApe5fDL5SOzJYU1La6JvD4filnW63m0zMazWRsFEgOP+hQLcG07cvPQFdLnAOI67pcI
w+wlMSIExF6EVJS9JUOMSA5O8nakAfnRHKuBEYbdxSbPetRAUaXF4kq4qXVCTTBRhLLtlOoVwGgi
28ikIYmoRBpKxwamxzTEiBtcrAE54M7aIMLotGnGzfgfT2tTLRo4jRJrxEeNphCCEWNUDGPTQdTX
FKPOHRXuwS0MYSu+tkQI7xDGe6praaexMp2c3X4iADbMkG4XVrErxGb8nwUUrla1YqgWTClrW7Wi
KSsnkaYByz0YhEzL80QdSYE1stLzMM4loZbpU6Akngf/BREr0mkdtFfF2NuyhRbRUkKmWUwTVUwX
D6MqQTUBGW7PHBy6Rcz2czYXmUIiNAvF0T2j3FsF2DxNsnuEgditkktBmYhDjqawI8jopBQ8NW/I
AEBEfkIkrECzDkZdK+7lJpIp6FIAwDBoBEFGD4KpMJ3uc2aRaF0Dt7K+bq2prKaoqECkbGmGRBGz
//R6FtYR/z5FDK2tTWhRiETqcUkNL/EgTz6QRvRm2qcodZoLxDJPuCKzTYNDIH9brK1wjcNbW9T4
3LDHscgULcKAEyxpXcwEOQv11lSkxa02I1ITejOW+WY3MLFWs3FIjxbUPwfIFktGYmNw91c9ENYI
MQlBIc+IQnUWBCDYhhuqSLynJSj0iGVnZanZkRANvkJYsIkry2Gcfl6IvWiQWY/YLqEaPJfGAMZG
2fArW0gTnZFHgRwGOzFgUdQiNSWmEzK/GR94M2cXxC8i7p/7xdF9cv1EcUvcjQBcuyUalFNGvro9
x0H4fw/uaRafwPnJalYlvpm6BUeUrEBqCuaFIn/ZYfFqZNbCF7DvPap31Fki3LD0a1cNOvcg/R98
LTUX+FdsJi/5XeIPk25n0SmH3sPaNxtcfgkXQZPQqR1M5C8LcsOuCTnWxGQWRCRy9SJMADXiRxWe
yMkWVwrNI0y0z4GYAHnzwLg+3UhWFyXPWkoQMzVTF6JiVr8Xkiv2uPzb5iBvstXV1rSFYdIYlBxo
T0ajSEJ5aHJsIoPr3SJ0hpPYwoiijwrsAHOpqIpEzMnMU/Qc7ajq+ezjpW/Dw9oED0vWhK9igMsC
C7iMbWMmnLq1lWOJZBmv9QqQztamKg43xnkWR33yCboMtGzCR9XD9pNIskRYI/rqVtqqd3OYW5aa
yPGpJfI+Go1qQBgktODdidlE5qPvnI0yIIZNPTuSlrN1lo0PmmjfXSk73+J4sP8cBeqx5uV6Nr05
ZQIl4VD8EJvDbu+RhVtee2QET6RskArNOnQJnBZBQogFPhL7nQCeHAadwchER4k9GkAL5Tuy3T4f
GPQ5Xch7JiGm7p6nHxkqwXlskFuVd00qzpDOM4Hv2/j2Ev2FAMoQfoEde/Cs6sQEyw6P4bo9raVz
/CjTaoh2r8YYyct8CSC3/DtJmrPJfYyCKxg+EWMf8wiiaDnjGcsE13TKi3NxNhps/2Bwgp4Bi3Lo
BywCuadWW/gF+m35Z1vu4xRzTjEOVX6CG85B/Sf5VyBIib02QgZwRO4WN/KTMCdP1ARDDErsfepQ
Imi2+3ZzgiHpDx14yIyPvYgVrMt6AHcWNpgUDAZOHRXG01rcSdawSk55019GTvtDQh4Smeg78zqr
lrBm5dZ4DT0FHVu595QCjGEOU8xzPTPYCT1LJS8XrWSw2tTxD48wVCrV6aqa74z9UsLZHtc01DhM
OsYmARgjCmUq9/lQl7vxeYcyDWoEVBv5ft2hTTmBWMXVUYtXOKbZNAXOBjyE7nJwmqsLmLbQovW+
EqqN3Fz6Nx/gcSlQa3PdGycPIwD8OpGkCg3T0ImJc0KN7st2xYxY6IgN2mW6mEXgv+yGcbIEu8fl
4EcA9XDogMBzGWK2eMnA5IQJQIVeRAi/TpOEW1+sH2p7CGkMm0LzsMfqy9f4ZdBloysuhwihslEY
rJpHf7O3NKevUTKDlVR/uqoDGQIdxC6peXXH+EV5KBkyNjoY6WgFxUxu9A9r5CQasG4syUY1nopd
YfNKwG+4mUKqIiwmUFXZWFUI6sjBLuCI3jOOAJkfR/TTcunz5X4/+zmxojicHLNPka0gl55VmmA1
uVv2NLG1mpCVmfOTx0kftwB3Wf2r7fwjtVkr9hCj7VOJtDiUiROHz9qq89QNpf1099C/8DNyvous
z4izLMqOKLuYeqgADiGtwIdxeGpdcCJq+7MgWsYWp65oIRsk/Ja5DmQQgjmWldhwIsr2SGESetPp
vlGG6o/lZ3b1gFP9YDiR2Htol89p6bzXI0fkYTes27vgRN8yskxr81GnbYMdh9w7VGPABooMKVlO
/+PBkjbwtdHRWDI1fhEt4MoxeoJagv06my0Oz9NDlgJJPlMmQyyJKYnLhu18G5as3SSupkgLeI39
ts9nd3zDQdhUoJTU3RXNjdJ6qUYvJ8ykhd+PO6h73I5DeILPvYRbAz9VGPYIGaLeAeBTo04d7cwT
gwtXQQqTsSLIMEgsrdks4NOLvre9GfW2CELNgQ7BWjUVN29VnIJPUIamS+BdmpAjOHRoMhfDYWLZ
d7JeC5cHuF0cGvMS3oSZ49KgB6PVW3Rx/wSulbM6nYlqNlMchKPtkfS0a7Um954bIMwogX8mhSxK
cU9hFC5SZ2GSX84sVN+nV7exbiUAuvuhbhFi6XZ33dzVyubBmeXoCXuRxC7xXTP1NejhickXiNWI
pBgNuG6JNVwHD6p3TqCbuFkTN+toRWU8Ca/mUMXzbDYZv8Y1ockQUDGM1RA7nzVzJ2TyESnbukln
jeDWEpvvBHfMCr78G8OO3d4Z8lxBkmEJACQ7GNwjIgAouxPhkjNWnUmQTII+XDT5zB5OytM81oXg
G8k0rCAjhg/qpYhNVMuEkmmhbC1pgwXpIb3HloNro+SdO5qlop9Fa4vkK7q3nhj7eXPZvltx74Cb
/gkoFqcVR1YHDaA7m+amqZgVZ9Uejo0h8pd/Qf+MvceSSmG1bkmRda/HOSJ9iVEjxfQrTlcY0s2J
OQlCridGGn5mqYn9mjLrLIWM0jniBkgEIFI9oUhqjcQ8yhzX7HOk0t3qnJxFSEHtvgmep0Iq9wqJ
l+g63GvZNAwfXsVwFTyJJfqCdJeglISlPj+N4BxtsmiSNYy967EaewqYOm8HGQuJaDpWCOPfdU4A
GA4bycMeuB1iYpOgtjZUakri9Q55O5ZhL+a4eDMxQqHBlVwS9b2wjtjdC8eivDVZlRk5bu6C2cXL
X5KaavpFCwPBrpG6FfmdErC/mFfz4hLh4CVpKc3MW+Ts7Tw8cildmh723Rat+VwU6qWoaKjOR2Ew
ocm0w+gSVjULjMFDBg5RFpxLypYIm4FYldi0+H+D2WwhTj33S8JVHIX6OhCzVHf3QZk/FXJmS9QF
vD3MErYO7AO/n6mTrZVnBgdy0Adn3Ey9xEv7sjBEI1iUPMCOAkb/BOTkxB3SVypPgzIu5fxoujdf
7dFZB9YF2kEbsc89F+6EUMxeVom7Qk0hCQh/aKR1UhibZhqIRxrQWaD3OHOZ1haKLARDMhFVhwx7
mLadgBlgLutqZ0Isxwdk2Fq2iktmCyxGjhBp1cz4xftNOIB5cuf4CKQf6CsHs6UUUWYGXWs62Diz
waAxbQ82poc7FQ4GtAvtQ362NHpINGIeJbvX25hW4wqcdmPNcyjlvUMTEBtZi7fOM0eECadXo42i
4x854wTja4UoraikGyJJwrzLKohS5s9lmGF+M9B/TMqQb+oWcWBSKIR8VUkBy9PLFpRePAKtQ55J
eMG4NLhVCOQe64Hfw/tx5RL8BxxFpjqb7bjC26YgtMhkWaKuVmSxRCXAM9aTuwl8lPmOqthE1F9M
+Wy8d1Jd+WrlA7nT88osA6Qj+Ayka86Q3muGNcBUgaWL/JSsKgR/woXGuNYiHHtklDy44yOo4zFj
qmg9MQwl1yYviYrdqxcrwUPCkzRCVgBBPibLQnilsRBUSa+HqMgOLtRx7QsdXltJ1TCHhAqoHo45
Ua6HbY93yEkWIT1T6h4PzrsHv+jQpZ2T3kNUi5RujHjjrIO0kOgYSqWnzY/cMe7g1Ylb4qUKd7dA
UeiIyOGNoVu6oPDk9xNAJTtzP9E2BCl4dRlXpiDB9FYsYpsC311WCZfj2QC/aJ0coQDbAC8gOFeb
ebWJZNaamItNlFLfPpm5YBUm6FnaNBLQw2ZBf4uFNxXuOYLXaPMYQ2aAAOl2CgyQYPTRAgaMdwvt
+5FdY2DZeMI3DN/6u9zZC6xpnH8Un/Bp3CKV54g+ENeB4ZHKlIgsBoXsNRmIxiezWHl4n65wCz/z
8XvzA18K5UDsfPJJoCISSLIJtQVtP1g/NmJj0ySkKpMR9y6skWwL0QJcKjLpb9JsWab8JaAI1Adm
aNhTCxT5vMAxLpdzctNiAorb3o0G5YY6SCfJ2tSuxImTXuwQ5qGglKuBQhwcZ6kPolnzwGyG1Jy2
ae5t3zr3NvygU72ecADCXIuKhH1nPQg38+fwv//rf/yf//Xx+J/L+TH4HNZ/HW6EkdeHa/y//7sk
o/kx2n8TdKUXYFJxRTXt9cbyQ5zo7qKiQDJatho9qmV33ABJRjfI42QXJMTHiKU362lv2966+1pC
O1PdGweHGqTB8cfDxZQPT8093SLo+9nSUEOVhh7ee7sm8W1oKuG56a2aBV/eAW0xpJqAsM5T7V3S
EWqR3+YEqRjdrgSXq7zMabmJCxclR9KR5H4v31vN1sTkF+koaWigKXy64xWAFD+xzXu0Tr8GOixv
ncpHgQh979K5d1bQLjdK4X0D0GLcLvZXWENLc0yMfrqhKMM7huliF7ChZ1qcJdJnpQSufGVsMZBh
KbVU8rgErKmGhDGHICQpibgGrgKs/Q0AMCC36m5Im2bsiZLJZyST7cVgHUojvZriQheMC5JQMSEw
323tG/mRvEGiNH8207OxA+2Oca6Y+0nS3tLHdvYktzG8gw34OAU4D0dqVLzn2IpP9pZmOvONc1LN
Ev3i++noXjLVLmBF0PDLHr2dt7pRpk9yyTiv6EepzggEnpGAfQVO5Yl6NCFOxigkJTd4HmjrLrR9
ycaEbvnw8dwI33MlyNeOrZpZM61aDSy2YusD/YMEabFfANu8HOkfN3zbLXZRwekJw6SYGBsbdvbm
vqdMRayfoSaHf9SstHZBeZZ2T4M9tI9NNS80+UXV2J0sSj2Pk/uHMt0/wP0bwHOSJulBZjEvQzEN
vo/Vo92NaowVslFKdKnT+zp2Sw26ikJk5+42NhTQ51pppCpWGUk5KzCMDpyr3nhvA8bw+IRVi6sI
22vJTINnWOjcjgbt/3TrnsqHH6j6jPbhcslCH2YkocNHdGgdPEjESxgyOYMD8fSpgEq7lP08Lsbx
Y3k3NmPzAolSE65seJ0fRto4oll7976GUuxvpus1jUGZ5xGkN388m5WQI8U2qo3LPP8B/X4Ax2GQ
D9TmJsO4XxZgdNitg3H5v6SdWXei3Nqu/9BmDFqBU2ntNWpSyQmjkkoQBERp9dd/17T22qtisuPB
t6zuzaoUMJnN09yNPrRCAPpgXEh8XpHNRxk2dbhPea2nQ+t39a5N8/G+cTPFgTNB4nymTYRXQu1e
6ELDCKGwXvsqPnCNq1IGDtOHfe6csqGCq7kyNYrxxZ5ElZvhKnQYpbvQPr1YzbxNnBMh/9IugmPu
KGqgEjm6++XRl4iJ01F7AdzCY7vyYairw+wy7H6lHGr2cK+6muVcBsP8uRmZF0fPfL6KkOJA46Yz
Wh7s+Ghfj+1p/IE9bTHtdReGHICBEzLEv3WSBWnYUwDbFKiGMpxPOcYnPUjRblNtdrBI4Y/9YbYr
iPeyoE9Q0QfbsymsFMxnyGXxa/NKIRxc6c8b6f9n07EGAo2NbNWtMchO2+/Qcdg1m/7t8FAs6001
VzbF5ghp7L3aMm+bVc6CgvKHkmPhNQtpnDxf0IS8bOXXdo+aI9rl1l0y4BfgqQBgWP+5LYw9PgMw
BnKfNwc5bTYYFaStI28reDJRCDfGAt6JYXA5u7wZBKZ/Uo/VG/2+Myzi+P5yvtgq6A9bR1PhFgBS
RFndlQrXLzc1vr8vCqsodQu4Gyx91kYRniGlr/v3dsX+cnlmb5Emh9fkDTqO+UvZHPNhI3Yk8FnW
5c47+/aoVjX+h2iVbcjWDar0YBadwpusN60vO4g5E3vgcuJuflkAH34ZvgLOpHVf8A0PIsSK90Hl
Nr4ZnAHxHX15GlHS6ogNz1e0DgH0zPJ+Hr4rcuh2+P69wxtk0aDpsp1URjX68j208NxTKAtT7HTb
0UJAFgQJQaTQpJxjMOFPVIwDHPPm5vxMKuXgOYuThzlWPN1/61yNqLOZ2KNovtJXfxA3zf3aqZYH
V0c2tZtIy+ZOdPfd2wdVCChWR31AviXrSlrZmKkpM8B415ghbB1rUq0Hd8jz6jc9XOvfy9yEXIdL
09jH0qg3j8pi96bBE5vEq3gMhPOwgtPZTmzbObyVj4Mn+bV8KA6OCoLnIcafIHV/fmFf5UNYb//e
ys2UUs5FeUkwXt1ckFt/6/bDfnLInCNn0+g0Py46cp47Idw1nPkyR/4Z5Js5IiXG4WB1XDL/0N6a
3/t3e5tNpC0Xu+fVpX4B016fTod2ogERxdHm826y2+OzWe7iZnN2hMGITM+VHJECu2gtdO4FhB48
d4If5HtJJO+MrXiQrw/6/65u3exlsZKdlaPGYpAmGInP7Tny0c+niYp1rPlsL3ez/M70/WpO8/l5
b4Hd8V7rTLnieeOPc6AGuxH8yvXJB8HmIeYeEMwHuzfdpWPN4SqPBF1LCdCJnp48kJcJ4g1/wfXz
HXmXkDOuwp/H5LqCfhqTm6l/MY7nyjwzJuainJ49eMgIvSNgzmIuEHwfbDPM1ZMHtOjVVfTSU9xu
KVgVvvGkhfVrwpbnPCXBDurA4DmZaQixl2GPuvAk+sOZbKWE9s30jJJtszytjFWG2Zbl17NkLbuD
BSUiKgcHqlZZwGFMNQZt47IbmuuDN7hLpxSv96dHvVlaZzM6xZbEo7bXjqdES73C88ucEQHiQEKd
nJjLPy52GDZjvHEHX6fdmfvWzTIrynOZxXsOePmjdS/TaJm/AxXy4nE/QZ97LS9bb7/Mxkgnj1Xf
XMIFdzgQ2HFrxOPP1FQj53hnfn678Q0U/KptE3swJBE/r0erkc76ILErsrd0WS77Ap0SLSyfbEeD
vKRSVKO4HorfG/c82c0kV4Ox9/MUvC6C2/fy702IgXv7/ZAUMQmn8n86vcVw2OImpF+Ds+DnJqH6
MVg1eIDQR83cupuoxlBbRJl7xrLh7CcxZnlKmC3IgCS82fdDrAb1YVG6J8WJKQBeXJNjLUVrnRwL
wuIA4fx4vISZGmj4FMnw8g/DE6CUX8hTP58Gjv7U4q6ub3Yf2gvIYApDrypt2CcojiB40PCnYS4P
Lzk+K/Kv4qV8JJqmaSHMcMB2YmCWU3o5B0brJa8/j44qf3cGCvKBbuvko1jHfh4eosWLlUlnhgdg
N4KVAH2yUXQIzp1X5rNdu0zQ+pYmp/M0GomON4U9VuWD+KNFnUNiFEQbfOdLVEJydhyynNOTCh2H
6r1nexZ/DVbnUiZyQs/XmNuIxttXrXrTafkIzXMBQGOxrtaQu8dj0YtCZQrKG33+D3rewDgpgFEX
o2g1jiGgr/lx1VKlixGmQ09xPEGT24q/QB1F1LsIH6nlpQG4Lj4UpJYwvEDLOkKuVnTdZRBhkkvy
LL4gSlRkyBiyqsP6SpJAfp1kkLK0xQVq1gmFLsHEKrYd1d3uKuBNRVFUJimEcKZw1XiRLMT/B2QV
XhtXh5kEU0LwJEiyB54o1uev8eulG5Y0BY1FFo/0et41/s9v9Rq23s55U1Uw9rQRxMAz/vNLbeyq
3V0GTbV5pORIwZXszydFXF6BsX9hOZwJNO0lTzQo/yJUdxRERSOfFwtRcT6m2j3edqNt4YmmqQwU
nJr/39ETVX+GlcpqN7lzZKjf7aMmkTi0ZRNC2uAGB95GOtZUtlRvMJ5/Iu2eYiwyjcZElat6LJCL
B4plj+zv/gEC4c8Ddx2YLwP3z8VvQMp9d47Ts7g4Abd/GNOTdI2JEhpeTR+JXDHE9n0oc57fOynv
XvkG6Fe0paY0MWf5aRo/NIHmqwEhfzXsgmxyJK6nY/XQziMU++9ZWitXVZefnvpmunR9cYxSnadW
phGFy2meu3HvKm+WE08iWhM24E7NqWtPzd30Tz/N1ho75gs2W1OZ3BsD7AwapPiTIobr6Tzfe7td
EJ+caNx8TMyN9it5zKYyZO0TC+oMPOfwe6c70dnDD6mi+jhBo+eX4TU22PiIEkliuXkoPWV+9rR7
IidUN6cwpaxe/ZYD+SWbXn5F9LB2zuX1ggG4OcwmrTkUagFhtnzNA74jCfqnQ5C/Q6HS0QBYSqlT
T4wHdm59WXpstH8GS9svfFGq7d7MVQKq30WKcxW9DXAOmdTSYzkrxjVmE1g0rmsUmX4N/LhD3iqh
6MPzg1l5xkj1NByEu7H0jNrrzqklr0BUiHo3JWkYBUbQIc5rj8/rvUUX7OhH8bAYUxoBzm64csm/
jG0hY07RCz3xVTHTge8Qxi3vSXip36TatmIj9AD9k/V1TQ3+OQebS95FEvpWG6kYqnQBT8NOWBBj
Svlav6rLfoWJ0Dulmmxie62D/8Rb8odCmzKTX0X57bWJh2S7P683/Zvy+qebugmaykw7nhNMNDca
Sg40zHgFxRBntv7Xbmq4td8vd9PBLB3F8+7D/nX24LxN8Mh7rhfJuI6cneXLQDIObl44Vu1IaLsB
2geV0LsW9mDVsH6slvq03UpLc6kt1fllbd4JvL7L0j89ws0But+ZWrw/DCqMta9oJIUNVWDFezxX
xNHHyehFIzA+9u8G+J9gLnSvkacHJzeE/U3536GNX4Mhpokh+pE/D7H2zX5qw79EmFiGAorb3+ez
IDKjypDjttqcFLfDZ44+M0CuN4nxee5mF8Cf4JecbptaoqCZ/jHmVTJEH/tyHraW8zzQnDRxcLGr
HyIqXkQ14MeNOzepfJe62SrqBZD7LBs6zs0WpJtdYV3sgrv0WeE4GKlBOkKRhI+FRxZYfI9wdpzs
gXQI2GwO3iZ7FRGFRIgheZKnXSMLY24RXYjIRGB2dQ5nAdQbWaPTk/4cb/MAjNjwbU/csSTXFUzS
8ZZGPGACAYhlVQ8tR3wEwdEYpU6OeAfA7sIBc0h0QVQiWGXPos3a+JVbE3rEcLNltgC8GxZrjG5Y
uhESFMaz9nx4yp+00TE83BUAx3WM93azaSM1jXMjMZvwbb05MJImV+32yIgRb7nGtVMm4GbWWHi0
Cecj1SOcZYc7BgU7qmC9JPxarPcv1GKpJ0MoTVb7lwON+RfltWnc43tKkfZderCWFGpjUIGzdtJO
Lny0ST4u4YVuxee8rQFYXX/QHuCH+dRtzSfjVbt+jNeqp/UJIXOAj+JxWq/tJ/FtuKZG+lAlEVOE
dpX1+/T899Os9ga0i/Mc++BR+yeZqJ6JsRe+JVfShYhP/jbXdteAk9vmIwJvLTh53a/ON/DDER9r
EW92wp4QkOXK2Dn8LhlDJR3Zq6II9Lf2Q3/rPwZv8TKbkzJO9yDHAsWriWZEw17gGE6OgBYcN9lD
vtlv8k36cBxJgY4Cju43bOQSJjRZWK8uW2XvXrancTSh3eCdxtakXJWr47rd1tv9Yr/erZK1vSTF
mu9mxwlaz1T7jYVOZUtbNKh/rQwIQKTAHTomCnvTbms9NE9gByYCrdxNqDTSzqBLQlOIUhhVZhuI
BG0WLPnUV/VVfkUkSBrRRIS/kM3iRUUXZqlRyZlzWcA78TpeJ9zGfpEKrNBMn2Rj7V2n/UWqNQYQ
fcSIlnOomBUze5S+d2GDSRNddn5vwipEPgfgzcC7V7VQB2LH+Wnm3qz1ZleVh8pi5h7of198K1Ag
4cRhHCah/qhNbbqN4mNMa0A6M3nWMoFik+Jwvehlt0b1spud+PU4Fp/LKJn0I0TqMQfGoG58wi4Y
ISN+t8Y9gaP42mF+mKfLfL6fn4hCqESMZQSPuvFuJKKSbIT827gcnUYcMHwUV5jRVoESis9xdpkc
Z+KjhGjghMmYvWcuzQckNerS9rQHDVy4cN4SoQQsLpaeIvzFBLDbAOUgIOE2ED8wfvT0AtE4ZiHC
EPi/H4ob0TN9OAKt/3wwBeM6lAhDpHDjoTnHWA/grcBpx+9kUjlXsuf99XxRl5aLxFC0SWbJrMa8
LpmdwsGoDlEc4q8m5pScbEMPyABcH00SfV6sDgvb8urZhSN2Jv5LxDKLeoan86kH39YJkNthUa3L
VYW1U7myIfnyH/32uB48xcg/bM14NHht37OXeluC6+md0/aAk9Rh3YKfsiaDSXv9h7NVQ9w8sWio
8bf11+xF/DT7TSU5NTZz6oR2Hz065jU7qArqgO0B/K4+jJAImjR8qskRb63DnTTD/HYSIpikEhCx
eyo3kX4a13JbXJiEgo4oGoDGFeDVuyJbolbNp/C1kG5lCFv2ysgTTioPopQoTMoE9PEvbLQERCnw
RwK3C764DEXJjYMF55z5NuFcj8lTwM2z5ZEBshuEguVr4yq852wROeFd0YWvZwMS5Zz1NmGeBb37
ZoUl1kU6xqqCwvFU9w7v7av6LG0b5NWsB/aSe7Wnb2i04nImknzIopG13dRdjZOG89JARrgpyKbm
2U915/xbeyorIAQKKPByuPud5kON1ugTPd7q6ecQ55sS86frX+07/wltq67Oc7ynDxyFvQZsNF0P
wCWXc4vS38+XEgP3eev6fKWbYlLW2pdjo/OkB88a+MftiTiPIs2iu3Odu48k3vA/j2Rd5NJSL1xI
mhiLKBAmnjHgUNCKd4p03+gV8EiQwhEIUfjDFQHzz5XyQ38s+3N62BiTbG3xqoph97D7hYCOAM7G
Dm388dvpkS57kGyS53pWvpRj5rpbeBDgaNCl/bCqxQ9cPGic+YN58zp40Dpxfv08+t+0Lz7f6828
rur03ETiXgskmuItDMfVZY4Y4Cr2E3RM7gyN+kW6xORyKLowNngN2YOb7EQyMyttyvhAUMp5vT5+
xIS/D/rLxR5mLfJtSAzFL/FMX2ST02NkD+mit9lQ2zkdbfMxpO07/TblK3Tk8w3dxPJlE5l1nHND
QDehVb2lG2m9QzobC9c12pHecbSP8DAeZnMcULH4+3n4v2aQBOYaBjo60ncD7bql/jNTDna3b2K5
OtIspQaoLuogvptOfX8Ne6DDx2c66jfzXkcHXtHswxGhj3Zpk40iULO692K/WcUGdTHZHMiKgfjF
zd5v6GlrsWEckXLcPWvz3VOCaun28ufn4VK+luQZL5rKyJpbNhe6eRalU86qWedH7AY0im4bGcDR
7qEbkUwVM9P9+WrfP9N/L3YzV4uzltaZlB03iOvNakge1BoeDndWxLdv558nupl/8uVgpZHJReQg
f1BCbZZO7u2w2jeLTgi8yDZKLxxgt7OsTSNrV5Y7cTDvf0tQhLr5fpKu28meoGBke/uZEtSp855N
isffvXcCJgABuKNAKT0P5gpH9zLySMFgO/Z3epnfNFks5PVMAAuoRSjo233elVtVPndHSTpt4Hwe
H7M/xR/TT8akU8dZ/5q/ayV5aDm5CPw3uOS5BbcFgP8q9dRXwNNAWPekg/dCma9deOSD2J50VMuF
2JN+syu2qbnLLOmYbvBDhyy22P2BNLtO0NLzeiPMpNUFWO9+IcfO7hdJ3OB9/wKAZu8V0A4gCQ3w
nsd470D6G6i1pwNIh9ldeLlv6dSwEjcjG4M8pXrqbgjqav9LYfVTLVCHzWIA3Nt4slI004rGtZcm
ZBrkKO5hIa6SgZ8O3s/PeHvEH9tLedm1ZboBqg6KzQZWnDib5iG6OEnhKtPSNydN7FzozTzsFnk/
lPvhCRFJqmv1qHmwKxj6vKe6mUcmpYLdBdUCY158tDvnJHlNO7Rz7xLAFVj1FBo1yVGMhYSndLQ2
T2ynURxIYIpaJy6cvGH5li4J2pHGItwECIfg3fyeJpYxKrfaEB2O01tMUeXixPPY9VB4nQh4Gopy
i8zbr6PI6VMYi09/kjfYqD1CltVjGUjPyna/vrMLqV9KbBYyRDR48AvR6AjcNuGOkZYyk5XdpgZF
YkKjuAwHj4hKXJ4yKNgOvLz6tQBXHbSecyS/gHthTXI6I55aOd2TdbpX6/mywJFcQYhbZlckREUQ
5PMiMneKWff2UVpzJ3Lu5SHoI/syRGDvrA2rdjiYSoNhDXpM+ID394SPvhyhN1e/2fsly+6KOi2l
NQgIOBCA80p12ONMS4IE86u5sy0rxpeNmQuihmKwlwExwh/u8+PuwB5ZVt7aa8FgETylq5IHhE/x
wesdHT3VOXsiT/ybery+dsFV2hKSx2aECBqqPAG6kegaweYRwngW3BWh3QDdq3HlX9PpfAq4+Hc5
9KZPoNAFE3NDAiqymFco+DZddyg7V3prAwDURsjkr3/YX7r9KzwtktMFLC3g9A8PeEsXw6eTB7IO
Btx/PKPh72wFUWaoUTCpHTpjlJA87H9BL1PUvPbURBVFNMBEC0zI8glOS/JqYVf+82H3tUkEZkfs
vwgWGrZtDm4GVZKlLjcKw1o3XucQd4ZGeAhMTEthSADtLWm9bQRjZ73HqPnna1+Tp89bkbi20NQF
mmXhXPL5hUr9hSAoVa01tOtHk1GuYOdvsE19RmFNcDROdIruuVN8LeNen/i/V73JsY56K0Xaias2
1C/iEJMcSC+YkqMqIEEoPlN1OGDN3VLR6twkoB7B+1MFBn+cefKrsbkXcHxdSJ+G4fqK/okGlUyT
KxvTqDUvgPrcgBz4N1DNe+vnSxD1+bmvheN/LpPue2DsRy6DJlgAaQxFsgRVyNg5uPe2hmtA9sOb
VW8CtqOhNYYBXpGlWgvi9h9rbAXFVA1eMnePUzuAGg544KUeOilwyEQTshoJthtUV+gLiBgEevjz
dFNtcdWbuxIQCqTviDz0Lxt4cbnUA/2wM9YuLBJp+HL2VKa84JELNgJsUhglL68vm40PHwbhFw/m
CTNj5wYjUexmQfs+9FjUkbBie900gc+uIszsRxB2RKULWQeH/0fofbJxjGBzsw9QfqIXLKg8V4bD
AzwGZHSnQ0pQy2C4HFL+mE47d9p7162p86cegoKGM3+ewxlHwidxAlGh7XwFXOKy8uGMZkPaSsOl
6PY/7UfPT9ASIUAiJiJc7JG6Fe378AOyDs14byVhaik2E1gl0GJgQzTDR3eFbOOYpv+HuwrpsQsW
I6LzqDBM4LdctY9dl2CQL7mQQid/XEhfsJbskcARCPUZsQd3MI4s5xGbB+r9HWDKv9syah4QSGdn
bwblTpgkuxM3dNfObsgPQYXRQ0Fi+wj/uHfiak0EzjfvWEUw2UBunTMRm43Pe0qOzRbJkFlszPWe
7m8yL6fZMyBBDwjUYVsrDsHvYavNtPnRycf5NgmqaTHGWmJRP0gf+tMa3XiMGOAO7GZn1DTuVFi+
FgkQENU4qWT8FkzwMje7T1o0F+sCIBVb8cvCnOYTsQsBJlcfpafmXfOBiYz1kf1wfOdG25qjdCg9
6mtzddgIrwhQ9LA6QUIH5WpPgw9A+WvzVD115vCy/nm9KCLR+TKU/73V60b6z4YRq5cLQnJaQbxj
jTsQWHGApjQkUIqaTkPp+395vZuSUJ3lZVbZA7DUlI51D1ekcOcb7A6al5GH3M2PvvTzPr+K26xS
PxfKKTe4XjkidFpBB8gdeWRTIq6RfRBtk+O2nFTopqsAJZJ1sT08RY48SbdErNb8/Bo9GPc26W/O
AmzXZZtiI+a6AGo/T1/A1cpRPvUFdYl+07wcZvFLvu2CLrAfamiHbrs6vQCrWQB8qRv3Xmv7a7FM
DIluCsFNziTirc+XN1hWRmoei038mMxVL3kpJ4gizAd0Rn5+2V+ldK9CupSCCDxkWb32s/+ZXHQu
TbTN5WxznNfrv8oPwjr9b30Yo47pUwDRHN/nXx1tFwnixd0amPzNXoH3iUXogf2awgU/P22uqOe6
SaWUCbcbwXo80Sdv0Ya7+FGgENxRmnTO5CW7aUHfHKZU0Psa8lSxe/HYGW1iNarRxQiA10h64ySZ
nAQwD4BEO+mf0oXxBPKGbkPkDkaDkT7Sl4OlJRTFPC3cj02nHycjaTZYHCGwSwElp5EWJCODn+oi
mXa+oM4a4zP4KSCeIflhcMDZHtQUfLdshkDQ8khzCWImiEx0Zd0dtRDJ//lFKSIAvNkFILiRrcsi
94Hy8HmQNCux8uN5v98MxqVvLE6LylUIivpx4/eeRQVeZZM9vf8vr3ozEWXbKuJG5qq9by+OT1Ax
Pw4PsVeGGZoSdVh7kF+QWb0DcfxK7rDYnJmSpP9kGZTnPj+sGmlVfNml9CsJPy/+uXDrSf5w7If1
yETpYajN2xDsIBle+diDg0kgxKOL+w7UMKAmQdp+XChUfvXhz+NxLaR9eQsDcIWWPjBxSrgZD3NQ
V9pB1dNNxc6Yz+h/0V+DatKwTymuEEOX0V0F50RrOl6By+l8CzUYbDIAUA5/524x7vsh/XWJOfPz
vXEifDNFVNMQJU18CpTbQpOVm7uu3533AM3iUB9rfheYIY2ZZQkQtfUP7CTNrJol6FIexumSjqHX
TuRlssweKLGen7OFFqrP+cx8ymexR9d7SzLZLqoH67e8Pa1LeO3WsN0Nm3k/ogM/K0JtPljCKZ5F
vjk+/AGhIk/h3E70VTpF82/UbtOjr+3dgeIAS4ytobFChNlH92qth+TE9lhzrLfz6ExPrAllb4/H
Bk1ltzkPNRq32E/NdqvT+25s39nfqfB+HSsDRWOKvgalcLCin2eYouWWnnXHPeKsADLG1MF3jgp/
ELYTPGY8rGhFXtAjI6XXOQZ7/09GYkZW+4DflrOn9DUGezwRRA6gkWDAJaSrCiAJ+jvMd6LtCKF2
fY5cFLJN2OMgI3hiakYwR4CU0RxWvcuoBMxgoBSij9DGDHdckH5roLNNkQchBGEGNPahy6UYislb
21ehqYUIFl//iQR9GY7GsfSq94xd4QL+ejamxQYsVAHcD0FMwOe0ax960BOiBbxzdXB3CJ+hfpQM
kXPoXDLiM/AetKDIAWqvRKrmvDiDA2nH6cWpRsY4AmTj7sL+8bA2tpU1zB4V8AQKzAN+9WA6oimi
ghhDCYyqJaqEq3QlT+Sn3C1BmdKZ97LgHJ5e2qAOTtuEjbPfVuCQeekdyICa/AJWzKwMdqvogd6p
Gsa+6SZPGBy40UM6+3mRqN8tElpDNhupinTwF7KqnA1O+2bPCm7f1LEeHD0k3sY2Hal6KlJvPRD2
7Voo2OuxX5MBfUCHHFkBZQ1/P+8wE0I1RpQz4JUSwYMsEHoRsc+sdeSg8UTPPQrozQ+jMbU7+rBn
r0YW6A0AD6KukSt0m2iLA6TixTvpsmFyFSPFz+e5dwCfAh6ZKlbpR6O9U4YDd++9U7UkGxZSRhL9
+J27D2wOtAgklg0guXciEqW9t3dMCBCdH5OpiPZt5B95vx0bNQwJp/ao1E8TMmpUJz3DI4D04CkZ
yEDIfs/PbppPVU7HckKPE/xwTBJxBg9Eya8cVpsUdQyTTNwAVS+OOppUfHM6thgFahJAvmgCz1J2
ucRFro3RoA3sfogvf6xlkMZ/hPBFETAvkIZu+NmF2fbeJngtm95s0PjSa4IxAzKQBPPzuq6aJjl0
UUUf6W1PcNCSVl5Ye5bXE0iYPtU5xqhCSKd3Nf/1oQ4BLDP5k0DBsjwlstsDa6PzNgIiHNa+YKAg
Zg36UQL2LMBsPUJw0uiu2+o3e/en+77Jl6JcyuWUOt5mMBMSczLlMzjODlf3PuB5DMvpfigBoZWZ
lykindZVCS4KYBEjwCP8LWQPFeJpx2yyVhd/gEhTtIxCsa6P7skTv1Z+S+6AZvyoBAzCDPwFHZqa
M8AjHO54cgDT3gBVqw7SXTqnwuztR/ul7p8Iaw5IcCDlAfEE3Ldo/8O3AlR2Z3l+E+UYgldBKGqx
Nds3B78enSiKJ3m6sbaGr4MzUUkGLtyYgJoYKKMsEX4l4AatjtEmhWzHQFQnvnMbhpglX2bRP7dx
kwLtey1J5XOWknJxssNotkPB/jvMByxM8RU218ItREVOKBk/9i59VDZvnByyoRH0FJ/TR6iLHk3V
beNLs2j4uxxz8rEYRdWAcmSJvhH0EPhbcHvCLrwHmdC+SRs/DeVNCnM6nQwzNnkGEUSzbyCpiDiq
+8rU4myI2CYq1OYN9oDSGQCDt9gyEL/yC+ePumLX4s5OwZ877/drqRzd/n8GVtz0P+mGYdlxn+14
v+YwolgBcBp5DF1Yl6qjhlvqnQPKbjgzMsGY9IKjEPv3Ftu17PXl9dLxovVriEl2c/hH+/2hTPex
eL1nQiLuAB3qFaKeAoM5jBFAJLCkIlcHe/98PeF/HgbF+ia/NKAQGhRGcPEEx/p5HKrzoLAPcZpu
8NYBMSZ2/78VsGvlfA59iYAMQbuO6SUq3B1/1nyDj+xFH3FYIykWT4B1g1hXXG0Kb3ZE5y7UCUvh
biN0qrmaKwT8UB+hEi5KYQJ8+I4gp8Ay0igZ7sMKShfzmSIgcmRvb0+IwV48BLpaBIhk/69CkCiN
I2TkAPKGqtA7SlBMynCPYrjQYdtTHhCfHfJl7zgfPM3nv7fspLUQXedXzckehMSRqKILCgnEZ3be
M7uxOUS8JqacW3B8HHwV9IXq0jiC7paGPYgzvNwUJJEunogzZFf8axktvJSpep4IfSbFOfs5aZoN
ScngQyOKv7XdrhGg5EAWbJWfX9tXxLnFuSIQVpoJw5uX9/mtWeXgnGS1lmxQoUVO7zEeDHd/eBlr
VCQYbwa5ck6VcwkKFn8SZEgkfWRQYZftKqYm6VlsHMWdxPC7Ojo9UuqpggU/wFTk801J3UDpgdYk
cETb55cP2jJeSQbNzsPrMZ1j79Tr4xYkNCIHMkAu4+W8hKVV/EZ0X96ckNAo3RbopOo3r9rzzyN2
RTfcrrSBSWaPWy2U5GsZ7p/1Dpb8YtanNgFLnsybx3Pm0bpNiT2SYUm8m06jVYOuRsWOiepA4Te/
sid1cRmD2G6HKkH4wpjpbyWMnSw0cYaH8rpC2UzDlirIEY3bpojYTKHxl1EY13eyvWuZ5ebugYAJ
d0z8MbGRutknTnJ9xAJd3m0kWms+sjLgJFMkyIbyGz5b+q9q0b3uZvAIdFQ77lEJ4Afx5j5d3qb6
Q5uYK+PO+GW6FbGmn3S9VNdVNXCt7KPZh2Y+k6WXvJ1JR/DfbeF2OSHCBfy7PPA1I/LMhFpdlAdm
Cb/I9vXLNjWDvHXNaJRpQxWCdKtxWA1IpU9jne+nywI5O/YlsJiyr03Vy2+7WOE/5iv98nxaAlmV
9k5Tvdd/zJyye02kvJsnoSkURJhkJntSc3IQtWYvv2yS0GgdLeQriPYjWeIHfeUeDySkUfdgC915
yjW+6sCv6d0Ixu7cUB/aFvH2zQDzM203VIHGh6/pLkPvK2wXSZi90ZGa5wgTzE/Psfinm4ApE3Df
3YWGwWWEjZ5gFuUU9x90aiJcQRKqn82q/pMAwe5mWr1C4ehZ5pxx2mXviu/ZT5RdIP7Q8pfylBL5
6Zl/aYglAoxKDvTJ2ase+gi9FiL43dFVTs/yYa1VM6hAfG2H2SSVJ/JCLVCqWVuHRTRSNT/XZofL
7zxelIWfFv4h9mU4wKiw2U51mmuce9XsfJq3YK7bXzv2x3Q2OC2VOjxXj0d93O4fyu5XaUwVZb6L
Hy11NlBG+wPGBU14hA7UjhtrIiuh3Qb55bemzPfGSpuedpOLutROz1Hsn5UwPqz3+tiqHrPdxLDD
Phq1dljzrcW6MB65w0viFQhj9cvOkt0+cSHx808weLzkeGLmTmm+x+20QMwxGkXq7BIFg3wcHwRQ
oYO+hkbocXI5LqTjotGCEhwLpZABzgOBUYe2Pk3l9QH3OB1RgJFqTcxsKsE70scmxJd2es5GDcZB
QA0ufpyHaRKcmFb59KAs+nYs66useNGTmSRt+fYGZ2CcI7CW4CoxcLR4LrWBrIx6vscOubOkDJr2
1ahmFday/XHRXnzZ/mXtMJNAn1giq0OR5LILWvNjYP+Se1As1UypRxd0bnR1VlSzPp6n9YpLauZD
o6+s9rWiO1Y9xrVf1mEFGi8Pj7WvZyNuiH+Jh2GgGt4C+qV2yAzgK/F51JGYHb0aqfBLoO5CLZ/V
tn9BDi3x20PYluO29dV4PGhnmuWXGoyak+UbsqPXjoEsRAJz1olqoV9wICs+Lk8pmOZVYs3y+KXp
5nm/rA6zE5MkWdnxr8Z8a61JZDwmgm/eIWQqLU75XD6UwV4fZWAaS1fqnRTx6oFjYNVbOdLBwQ8w
NZAjcY5+ZSwajlUQP33YVK5JkZ0iAO1fyBZkfpUfJ16V+4OLr+tOcwztxInrVfu+BypSh4bkpXJY
SWNVGu+y0CiClgKXHOaGJ3VuvlE+VPTSmrEaB2nhtUWwp7dYeJHuZGdXpcV+nJSFK3Hwt78qRN8I
NU7OgdZv4rXgoHpPqf2k8eQ6lEloIOtZoWx46QmgYOwM8Cga+Jd8/FvDgjYLoyo8tAE3a2djyfAr
RvR8mulVGGnTVhur1WpnOhmvMxuVKFOzych+G/sXy62QI6pHcu0VA9+Uw6L/LdlIjNTFWiI45zJH
R0Yi6qqe0x2G1v4lBjOpe/y6a6Y6IU7lSye/a4JBPS4kD45F7+4q/yiNiwL1okt4uMzbdFSko0wd
5yxkdBuoaxYf1t63er/X/bhxDEDuijnkWH7MI9REHVR/mtxJkFdE1LLwMprh6MBjNlW4u4NXUpxA
ZSt9yOtRhAEXtiWXIfpmR9dEdh4p2NbdZYFchpLlnpLweBqbl6DmD+hiHII6CxED3tXDTvHTlG1J
XIHv5XWcTo6FJinbc+vyFlRYBFlQdb6WOHuFJR4kb8ghnTXvqHkVVQPN622vPvpcbXdEXcg/dv/D
2XntSIpt6/qJkPDmFh8+vbtBWVlZQEDgCczTn4/qrd1dkbUzpCMtxcqu6k4ImGbMf/yGnz019WRW
Opy3LC/J9wbmsxJW4sXP5mVkPuJbpbr09054g5teipAQxICZIvtx45kEaTZeYvh54UaS3St2NbvN
yW7o7MKCE7wc7QjD2vJkCj1SA9BHUQjzaEC+Rq8wHNg+GgZMsYsp54xUiPpycuLZk/fopSt0zXST
sQWd1sUQHuVNObtDGcZsl6kvVuskXpn6upB9zDrVsONsJtkl2Km6EsrtyYI7hkVZ0FbrfAqG1G8R
+yBpp1UJaypaepaM3bCXPR6GKHsD5VXln3ens6OhTYbXcTyGWs4WyFm6JlsgnERXFt2eLeohYsL8
PO+ZCpsIpyImZ3tTUV+ckeR0d7KvnvwajQ8i+7tFuXZ2fpVYhIMNMQeIdcK5iniabp0qW+FNv9F+
6LOjVK8VKMDhyDfH2QfldwwRymM8d7p/nB4nRht6OHiHUOXQkp7Du9YHHGrecLU1xNU8PcwlgM98
n05eA8GoWamom2qvQU3bO8Yt1ls58gjPulV+1Q/9g8aJAX3ph77JfIyX8B/2+Sg8jXMW7mBPTHKN
I72Fn6nyNO4h3hX5Jtaoqjb1gaJOwEFHWPJdu7VCSPxjhx4LlMZYR23D4r/qOaS96csDW0pCbQ5a
wW0zp0jCkke9S3J3Hm3tkZVDb0MztUtzh2Vbn3qR4PYM4f75PNxp2PogjoUUmHonsiIlD4ll/MoK
WDeHGboW4CeEINZ3Jr+jGqzJVAHyG7P3bqAkAPB7R1EvuCURhmjvt9r8nknPSuurfTCxq6G+qt2C
FrvmzYUnJgslL2fxg6cEtInaPLKzD51D9+DV85OWBUb0c5I+tPxpHGGw4VQ1yraRf5xa9AViZLdQ
EDMJbYkAHllpjiRJ18rd37zKbwrOy7aLSN+xxd1Gvjd32JuU9jCtGt9CoeQbwOPx4mNno1JCRz8q
P6JqqQZhio4A50qogF4Pd2K6BtucCJdYxGpOu69R781AoiyXYcnPbJmmTE24S+nxRXB9pvfm5Mu/
GhTQ2ebk6No2q18Ezv4nL0bRucHQbbw7Ofkmwo22Pt/KqFMwAFzx/0AGeti+ZhzGnNHwce/baKAx
QFWFV+z60sWigE1khbUVIY7ZD86brYO7Vb/JP6cNI60LxA0qH5QcIHwbxmUXDCRyrM2zX6FFeh7u
GRYi5n9IC5ceP5LnVP79L2nvKOvW5nPFMmTH1Sqjps5Q+ZKMpjuiFmJ1a2IRmntMfTRu+j4JGl9/
O660B44p6pV+2W89ypcXZ4nwxjioGHDNOUn855hlmnMkCVEs32sgUiCbJwirTouRBZG26Ic1pxc9
Kz9QF1Sd86M5dCBPtUc/bepdzqwyx/041Pr9qbqb0EHFqxRlS3eQsUXEgx8fRKxCqCaOvpKE4nDT
TLeGssnAjetNq7iV4if1O2fI6HwznChP7rtpLQlX+lu/iVFfvyQ0ZTifGiS5iy8pnaqh7nVBuseP
Brv2xu7f9ffkA+Hn6VPHry/enn8V7/GrulV4qcgn5sFJrvQPfveFvt4EtCWISzisXfaq6f1lujKY
0v18qJ9ibFKFvdQ7VboYRma0kHRXQsg5hWfVi+ZQrm4mBIAtCcxo7MxbU97UqHliN6Gf+jyTPIEe
q/Jtdj5we2LLpluCxC0c/dflGJ6gO1dhnAc6MVWypw70zNYpA1UNFDVQhbAB2n+nFhN0BBpujKtC
5eoshkyzh55tQl+WJv6mZ5e9LaZAbYJHBrM++FrmLnukuS3rdWzs9Pxh6pyK6Iqb46/6gxM3i+F5
bT2puLg8joV7vmPhHSCEEE2BXPoKTPBVBrKcdK3/faqXTlNW1p16M9Ok+4rVEiiIhgfZgaMDkbaE
EEqwDyq+V3PVPSnQXlSH3b8tdiapRNUVOOUrYsGtQOVFRafKioyg4s+plOaiWhW0V+8XQ0sMbH7N
ilMJ74321IBVKZ4CW3XwjOfpka1d8QXZSz5Mqi8tOAJInb1EDSz5QE03nGkqGNsJwE70zA3bEqs9
uxrNLyrR82OphjrZ0IcI3h/8oiMK6+/Bl6+UgYuvcoFix1GnWNKRCZOsCLzYnem/tg7kK9r2mF84
5zc891EnPv5/TRIJuzIAH8uQ/klQ/s9ylCrjqR4hEN+PhDQhR6SVZDpVTpW8apNdbL4cj3eRBubZ
P42dgoG1PHtnCvQWrEHXbRg5rkah37oNfjpnp0e+JQQouCjmYJy/CXg8USbwuHu3pDVJk/P8ehrX
urgptcQthK2sfEjibWserApgyYvNYEbxbK4U+lc6om3nRPkAXNG5fREmpW9W3lH2lWNAJdpkm44O
IBG8lnMCoEQ0qawFtNX16xzfNlgFi3tOZlHqqtVB1VYAfAkYX/06mKGc8h+6SAhEfT1QjbHUE9/z
0ZW3Wh9amtN0DJQrqKT0hVD6+zX/+7QvAEA1To4d2iPpPnvKf5Yclh8i4gOzG3rxe5w4vh9U/8f8
+PdqFw02s+jHNh252mLli140dtqziwijp7a9rVh5klCSvbj22WP6wdOPgUgGI73Kyu0zDwDSxGvn
pwVac3O6N0V76NiSfVEN5ynoskCi2qncMQvScpUli+cqr4RjQTr4rexJY/D91/nKkF0eHhZ3ki6J
1oL1/TndC1M8HuNWlO6jCXXNCXJJ68UnezaBW3DKchPRTTfm+4SVKL7Y5lLwHC1fx1ITl8qP7GeN
qSGrr8Dx3dH5zFxBtZOzS/G3+PleY/R+FT9c3O8FJFkpWa8OMffbPACvAU7NrJVYHOG+dHZZjIza
i9k2cOqFSoAj2Lyc9Y3SUSldADFHm3+MgQwBfbDyT33sIL5/ol81hr/vEF432CUP1LhobWhmlluD
1Ur3EuQOcxGzNKhngRzf5feZsAOaAeQXSDZ4R2vZEg0eyJP0GFK35QgO64Lu7HJUck6zWxRXJsuC
0F9u36xH/3tzy9//Z2Vq1Ko6tW0n3Ze/0g3VLKhztD3uK0Qi17hCv1vN31zrclNrxmHMtJYHgU9J
ggFS7pv52mhuz+I+FfY1CFq/FdpQQ5dCWh66bNARzbMaN+Ewm3gGLN6MQgynYK/CqQqWQuMqZGnM
XtF5guyq8gI6pbg9525DNzZ1uwgZpzPNgEo2FFs4q8YbMqCq2sf6XVftx2qPXbDIvTRPdbsSslA4
eZwVFbwK61s92mXV4ajczjBide4uwP/nuO/kAGgI0J0dLCdix1z3M57eO2FYsU6O7HjWlSH0943r
37dkXmxc43g6amndS/dwXh/IMcZf+BTGjwZ2pvc4uVf7Zt3/kJ/TF/HuyuBd1srv3pn85/gok8aY
M5F3ZtRuNLgYy7TEqiMuA3RQHbYjzbQzzgKmXwqhQK5G7Z4wIomDZMY7fJXH0J1sjv5nJFStk9We
PLlXbnGZ4d/d4sWK1Zf6SU8shrBErU+PFn0svBCgFBgfY3DWApbcsj/EWJcjx+nxugrG0S0qh5Pm
cfCAW2TSm5UwGZzTNV6V9KW/++fkNy+Wp7ZcVLAaz89EM4xv1NkecDuZ3fboWuQtHB39RT3t8tg5
1d7IInptM/za2r24geUG/zPBEVTLSZvwdMAKNIVZDdRnCxHe7lhqOyXUG1qlmDccPf1negOGcv4s
CCjK3FFz5dnt8bfrrryxr534i3u62KDjUtZHU+CeuhhndVK13AQrPpbGeVkNZfzXWnspK0ufYjej
XVou2Whz5MhHdxicCjsHpj1W3kikyHoC4u4XeEuOKCRtaXRyULMyrI7e9yPtK/H8931bEGlECMeI
2/58ltOsSGN5bKT7k8mC5Gpn7sPBDVH8yS1VtdMQdts4OfnxV1/j8qu/DvJ/L30xjvr61GPAWUv3
YuTN8NFMt2MTMZ2lJiTqFywY+T7spOV/Tpq4FdKh3zc0ASaoTgIWwScmHtc2kK8M0IuHcjHA+tlK
+khbpl9vs2jLjZ3QLDk7BlKps6Of3CT19MJj26Pfo8AsMpzC8rsFn7L7wik7d2hcS/Dq1o0IScEi
DhKY6Cg47NZ2dpDuVQ4DnNw5Kww+w/HKO/0/1tZ/n+zFYBSVo2ykEjNU1+x0drAmk3KnkV2eKW0T
rfNq3e01N4OHyP0z7sBSrKBpQwE/6cnXWk9rVqXmTxgw0qTFJAEisOzI6bJnleJKzcIjvwqBBAjE
7IyJB4G3k93BdGsqZaJVTVc6OxkRG9QE/DseLH5Gs6U7aUujxmFiLH+MP9dDKTr6EkDgUDlWylLq
UFDEnEbhPj+cf9YN4K7D5KFaQ1aCX79JiYNOoQgMjf6MW4H4+rLsCvl6THZFv23Eg9jsZGH5OaXN
Fe0HuDnkbuibCosr4UaPDq0ZsmeKsBVMh25I3Hs14sTaL4cg1VeTuT5D4xToc9AiczjJUakw4kqZ
U+KVfdBYzprfzYKLWltCnlDlDWOt1Dj00/lYdbCMfqqEnERuytTrPEPm2wejvI0MR17kp0Gusuk4
HKs02IvH1dEKSsspYpeqfLR8K/WP8FxNb5L8VFvqRvpVxeyCC3eAqaPNWUaNbAPbmMJTZdeEJiS7
8AVOjVsiBhHemHANvdTUSYglT5dWPF0DGkPSa4RKn/dLMkZo3sywM+bZOVHLEKSlQyoSr4xl+e87
4b9D+aLSpDsuDWBCv6eiBcF1cJvOyyMGJf6yToH2OaI349DmKFhCBZt8FLhFqpMqLsDvgFPrXf/D
JCvo2iLxe5v78uI0LM6QsCMeMS/ubJwLs++ESronCWXgVmRbTJySuIVlL7JNYp4VZ9g3JD2aLjMk
S3ZiuWnGzTHbNtl2WDplYOZBEwdMpFgMe4oQaz/P+zwCxNtr9a6Vb2V5qSYnOchgoOeeVoUm4YI9
1A9fUAOhCAsl1OEy45YsOoMCXu61Fk6SB16L2riFvGZbqfugn/wKxXgf8LMR0WULhOnQibtiPghz
WND7jF299jSKvcKlVcBOSXenG70TgJMVHpUgh1MG1gphkCSKyB9uryxaS9X13eO8qNoHcZ4sMSnB
Ez7kwZVbHz82c7ApJ1SCSn5mH5HgVNfq969U0mWl//clXuKNo5GeNStleCV056B+wpp6ad+Ln+JT
/mBiu47RfUrOjSXDourfrB/4xik/dDinpI9hxfeDcXcmNjK2j5gU7qS1ekA5FhFB1N1lH/SVdmRU
BZhkjo/5rQwYvfjOiD8WI7T0/vR85REuS8XXR6jLOtRKVdeliw1V18vTsclY9hXZzZsddqScHfPU
1d/PlZvGTkq0F8RPAqOh+eIXx1K7tDqvTFmobX+5DxTGEhJ+RTFkddn4/1OfVbqaKfKJJS2it4DT
2xzmrF3iOsoDqqMc32nwGXgXuT0S0/o0f8yxp8RuDfOeOTw5kRxKZ+909o/BKISzEFalnyPXxZGY
Rux56TigvE89KhUBxjWhSLV35rBLaGDpDeyrdLCRRJzXHX1vzKs+ZEw4sFM9epgH6AkTyU5+wo6x
THvigFz6FdccoVS4iulohivCrpb2HcRBjmrSSm9XsbWcqEhw6bJ1HeM0qtS+VnpRsVWIVh2DbOAe
w3QIQdnzdiOf6VoFbGia5EmpP1HrCWGahLAClllLgLiMGgGM+HZU6EHuaivUtXCiDQuKh/GbsYvb
ADAehwr8KSSa+kRX0wqcPUFxJeSSZEjBX4xZ/kHdbOWpfWBxJpnIEELpSEf2SnX7e+RcjiyZiaJC
k0JMYVwc1lQriazCZK1TCfxJl5Jfpe5CwIDFGp7xsm3Sx8L8AHbcAkP4Vwa2+LeR/d/rXxzZsAIV
olqjSq2Q7U/L+Hlh6VQ1KBjeOQ7UATge8143+5WjyoCXh/IiXlfyZqjCxAit2s0Vp5w8cF7KnRHa
WYuV4wJtpQ5UIPBHSrsidflBgzudu+o7PyZWWFghHBIt9US+L5jQeZXouzrbYzEe94e8v1H7XVWu
leQw9LdtCopvJwlxO25LsGLkpbmvQbNNlkUT0DAB4wQ221npCvDYgBNgwGhbHzO6UZtMWB3FID8F
JSIjlcOMa5S+ZUE4TgNBdAc5LDAGFzYKOQkRvJJAIt53/D1kFI/KSoDdTX7kMVChomTL53EKrN4r
JL8/rb5/I6r+N5Dlv2/kYo7n0jhL0sxyPYjBoG3MdAUhLX5vDddoQpkkp9hrj6v05KonL4JBhb2x
tE5PgVm4pRye20NneLHEbkOF5RXFtmo93iVngOLk8yINfOcmJ3k4gpHUO9Pay+JuJvco6u5m1Eww
TaiJsLMx3BhL7cLDGBhhr/orgRUk39bUeTg5aH7R7HppV0u71Nikyq0ETaTZlfW+ULdWH2jAIwkt
HOKW7E7zgJUbM0zLhTQFQj1V+xYUgKTRHMrZ8EbPLWFMgF+1bruURV4HfWf2K90ze1ginhYF8Vt3
vyQC1U5pujqyGWmFizTnOQrjuzmypWV7drRl4QV3to0PifOWFFZWqJpQdNxB9yGCQZ+LTysWtROs
7cpXZlceg7bcJtou6ndHbdce9xkhXK3mnCiJ6EXB/o+ceXt+wcaGKZqRjsXuhGiDjHboXgm/26lx
xcGJjZhN3c50P633ibXia098L/i5ozv8sBAJzD4UGermcddO7lmjUeVGCLwaOrWuArKLo8Fdg/tO
ZZ9gQiS+9IGHtkrzq/ZmLKoRPbHsCU6r2jzV8ab/pWLJS0L2m3BHPJcSOfhjceCtsc9UA5EgVVYU
y445JilgzYGJpk5yTRwhYH4onAvDJPIa1eeLdumqNFaDHh6LTccqnbjye/kovcElPQWytavbtTj6
deZn7Zqfh3plTKvUWMnStnb5Ra3MCGGOJ/CDAHVWSrHX0lU17zrUPZELgaRB8ALWhYmuQPgFTt/u
DDVp9AbObpHHlM6pRhS3o+tssJd45dGWf3IqgQ98lMPlGF9x5vMkKSCra4hc7RhEsGDYwJCVcdQ3
/Uhfm3VgxaFAntwxmIrVNC0ICTM3jpyCTFiyQHpYno7EbhWUkdun/sChB5OmYUHNDdwvcy+Gf1EG
8+yVqENg2OHvAC+KNCrIyvuzARb/bEkPXeML8woW03zyajRsrymgrLbgxTlyE5iiiC+SQGzDmJd+
8s46cLY3Eb5HLxluJfcD+NXDNLIVqlmSjGA9mCu1WelmMLQQgpz4BRPMDvEMkAphE5iHMhbo1f7E
zroZ3BKxIFyIyTa0JZ1ROzpgRAZKu8kVaI9NTratCZMV4PstVouQYDhpgFxnP/WUDxydMgqUl+SN
fhoeO2q9kh/IO6IJB9Qz3tX5wrGqXdEMAD5r7ZPdtD4T+OWcl544K4LTm3ei6ArJqjwk4BlwVOgz
FHCCbovPLhCwA43vi7c+lH/0WAfiG/ijCwqyTj+jvbzJMhZtz3itQ/ydWQRo/8PPEB0NdAJuFOTb
0ZbPQd7gBEQoYGJHP5r1RKJct7zS8xCciWuI18dqmx4PQrpJjvte3UXt3hI3UXfDn8TJla3yq3EP
Be1/1+WLGrDsZmOYRmrASPFnZsPk5dsBQ1fEP6iaOMMSa1F4YBbR2SPmz4SzyxLc2Y3lptQZCnxd
F64isOfxDOLkdBEVhmfi6lqGHVP8joFE+BwP+Gi6WG3PkXdW/dGAguTMxzCbfLP1es3Wz26e+QY8
ZDVIkdrp66iAlbY96ze69cDOLJfrutsfrzV7pK+5AMsTwD0UFzvcw/ER/bP6TMeqkdrhCBJHz34F
etoyRiW/akM6+NrL+EJdb8EJXctvZ0yxEOjpbtGGA5xGy5k7T+TxEJ0w+7ns9g1ULL+iPFUYzDhm
eb1otz8woYZrX+E5STVPvjW7NaKzk5s91kTbk1vBcZBckfrxVPmTvOmmbSLAt13BbGvAt2bP5KBN
nAeLteAyESVseIExCLc2FjKc8hYVfsSisDb2lO09xBTcEnp8pCUywUPjB26X/a6bacnZcxGedpMC
3xAvNBtEA/cK1p4VCMnsYe3YOcnd/M5URCSIkcUObm3ehirCW8Uu4E5Asizs00F4nY+etJg467GN
Hy5+MVxEeJrxSYrJ4TY8CFjF23A4r8fnBkdjm6wDVAd43BEn88ml40dszCyPOlskRqV0ZcMDiSUz
DWLNE6sATxWrsQ6GtB/7YQ6SjrAL0pmwUoA274/CEwpa9TGZXhtj4cZ1lEskeqN8u2ZG8Jsp86Wa
/c8IuagmcWcq1UnKOLlPHM6dBM+404JdWSwcsjN2NNsctrAGPthnFq+Hc9gUKxav+eg0BIAe3YYs
zZ+C5mJFTJkGjzItHJEakp0UkQDgg2RbECA5sgPYQKeubBWBGdoj8Qp6pP8Ni5cV05A5aOmGemnt
gMXOJNZTJN5zgmAC3utBDiLEI1PvdPKi9o34RFrQ+CI7x61hhOUizKF5hPJLxiIroL+rdesadQbT
XLCNYh8Vixvo+bRuVy0DToVYSYSiG7220kbG2KZ9JekQqEWguUvvs/cjhEi/qqf8DnavCdXtEa9v
7Pb89jnzWVNp7hawAzL0PN+XoH9tQxiShbbLkBTT0i9ATlXK8z6tOJNUFvWVU8kuUK1wIoHUeuOk
a0r29MHJRD6DGtvmNZD1r3QsHjvWBTr+IYpysdBqSttpo8ogEvEol6H/7IwOL+hVboaSsNarG0XZ
5tZKr/b0AtXYB5eTza1m+efscDbW1riFIK4LdyN2zTkEHvvY+ZG1aomKSHZneZ1kq5O1KoXdVB40
claN86Nc346kE0GxLN2ZTxqAkFO7fTZuz92hzXd6uVaHa1ERfwNmDDAu+Fh0CL44Doh5ZQ2NTqVv
FbbCgXqbPilUnScvO7mjyqy2dbZEChb2bSoCclGI6ng6pQ6aDkpO1NGcvs8LFqlYC5ivgahSTkyk
8zpHfaPdFrXTIXWl8WE6kMlVdM7kVuNk3bvttdcmXTSPTEM0OMSauL7gsmGainixPciCobei0swP
TwLa3xdYZournOwdsnWGtoxcBA/R24oCcNG6kKwbHrobNAQsC9Wr+hTjrW7rBWoImz+HpQ7wiApv
SSqq9yiexu2hXh+Kwn4Q9p/DYLc+Ytz9HhSb+kDdeq8QF/Gn25YoxWy4569rloxHK12zKa09mOin
1bYjc27HMfTm1Vi/r8/Bff6JBYrgWq+/8EXb3Rdr5G/h4+N7vdpj4T+sYEwivpZUPpoa1RzwDkbG
dIYfnr6fdBeb6z9Pj1QO0CXYFAr8qT8316rVq2ooc+WAuMMxYI4u/i2aK6BxBLoJOYMpCDvvhC3O
6AEL0BN+Lg/Q+KxDikOUjndGvjoSj4JrhT88jhv9leb0rTG5kt1teh4XFfV9+SIsdpgrPaQM5PAc
fYxPyFpuog/Fabd62BBogCcLssDFrWjAfkDexPcK8XDX4hEXDPffneJ/vi7hsyrfdZG0XuwUZi/r
x76c4610DvSsdyj4I5TYxa3a76fkik+P9ifK8c/VDMJucZLFv/kfP4v/4GZqWumLY+i8MZQnlvVQ
IR0Yl1T7xCC19NNjctYAuXiYrG7WuJpjVlkENVOn+OmRRKFTvO9idZ0Ur5EOIYP8BTN7FKwwwtYh
rVdDK24rAs6S/tZQcTXjrFjLz+A1Q+6W/LkcPw6GFZzP06GhYJcWLDtFoB6Zz9ZpelUzYgmU4/q8
0Ko1bHxoE4kRya21vJLbNpBLg26RdXOWdpgtuW15WzPJYUO1xrVd7y9vxUAtJyE4xAfFuFj5xbk1
+/LUTZsxwwK1XucQdippV2RXRvuFRdM/L8TE6RJ7O0VlBFysFVncE2VrKseHRY2EJ4O5NQ+S9zg+
Wg/fz6uL3eR/rmQSdwN4q6vw6f6cV4nYDrp6EsdtSre/JagNPEP4yWfeQOE425X6U5I6J8P0tqGD
p4KxxC+g0jT1+ORApOqhhc4ZjR0nthmqwKATo6A4MdoSa9dQEeTnTxK1VxMeP+h/5qWJluWOIHkn
NmikYk1ztiHrjDlJ0t3L/E5HaFoVpKlbEIalK33nC0+qr1/4YmYJ5VyOZd7OD+6L+KvjCz6Mrv9D
9VaolJeAQlz6SFGff3n7RRScYF57y0nU//6x/216W2DlYNSLRYx68dSNwdLLSdXSraHdRfRVwOoq
FjHGd3lXDscrw/avV+NQwsJpYOzzuxX/n+ndifMonMd+3GYExuheUwEFhLSIhd5tjsH33+wCg//n
+RKyo8kcghZzs4sWdtrJ9Uk4l9qD+7TbJT8bTCPcl9Ovze4tte8IfDDetuAF+d6D2+6Et+73l//L
V1UXdyIJJ6vFhuWimSMUqVDX6RBvO2F9EkGx5Q6F0iGXA2MwbUMornxdeYEbLxZqLghdQMOA2yBg
6M/5o2tmPlvSGG81M2jr/QiNqqFuzZ7amq6OlYZZeZf12ptYCLCm3qBMFlPllAp5Ne3pOQ8s8Kqj
BlKl38RxjAAOBtI1joi0jOnvbnJ5av8ZAOY8dlEaJ4SDTY5Y7RlxaXbTwpKpULn26zlBw2CcbEm4
euL585jwezSwhXFIUBdzU1azP6+s6lmXJedyfshsLCKG2tkBar5Ifvvu17YR+ovMP/E/M+dDCZ5f
1Q8vuLmL3+4YKLb3+p6+rjNXrr17LCxur3lYwLv+22NRLBmHBETYX13P4rqei6oeDyM44FO+Ot9H
rR09yuUN+97w3t4lH5Uajvktz0WqvFGiF+/OoVTjhnxj1YH6mqur6BgQCndLjEEF/IC7CW5XQEVG
UKVY2oy3GIXruWORp9TENuic6oJGIg56U+HeLUhqew67fCe0G+noMPXbmyEk+5I92GUjPYLxBSiG
Fm9yl6zr4q3AsED5pfo4pTxHZ7+AkeXkpdNg7ERWCZ8cF7sFP+X0XKQ3gugfP+tNpqx04qt+pICL
M17RMSoAEjrvWA0+p7vv5+CFsv1/XjomhnSol2PK79b6f4ZbggNLLrTZeIBNkUoPcnsH7KvA4s0+
BPNVl/fjIg4BJxP0myN8gzy9bzHE62/w4vz+Vi4Ixf/ciiEjrpclA8P3SzOOU6NE5iRZ6oMVavYL
6LT7hiGIskHEbP9IPn7cjZv8sBi33kw3gXrANNoK9hij4zWEccr0vERd5Y8UwS0meNcOkhf84P+5
u8Uiny2eLDf5Yq0sqlw45rWkHo5c5YbDVY/j6i84mBYkA8ovpMQQ2KEhdUsq4xxWbEjpIiFXsNci
g1gB/3MjMnZJGm398V7EckX2aNFXiEWgUfSe9SBN/nl9+pQ/LctOkeuY4HFOrgc1rTzNpaOfTuuE
WLbSEU2vflNvih9TbXc3JclejR+RZfiCn0wemkmQT7voRFLYesQNI3b5hQjgRHTQO/M5vgdqGXf4
4rHavhd79vnugHsb3S34eJ0d3aJHsLbI9MpN9Da9w0SzNoxbRmP5jPXYcDf9Uix8xenD2JCe4RPn
o92NTnpTvVufxi1kWnXV3ZcIxIjFdKAKQBsoOzshLorlc5d/jm8t9glQfl9H4oUyCuZFkiXWV5b8
v20x+FgrksLKZlGH/bmkHY+pbDTaSTyA4JkY8p12UBAHVbLFeldKs/P9CL5AG/4ZI0ykxUVOMfi8
uNzYqlJ/7CbibPLneI0jP9tZHz2dp1/ZtO5Ex+yDc02eqOB2wKX57Xl8+f4Ofo/CP3YPU7OWowET
GfUXyMOfX7iaxfyYnmfpoXHd3ctign7wcT63Pzrcwc5OsHfWa/d2I62+v+7XIvjiusuu9p9lJON0
pDXVNDyQieRgGsh5Fsk0DuX6lZpweYRfviDlGIGPLAWqdrFJGSmz04jK8UHe4cVhsBqI9/LhVb5S
m/yupb+7zsUZ1porvZRbRdpUUhr09f6UFLTovZMl09oDC6aJouuf8Un3lNPpivHub/uYy4v/9pdh
FC014MXTnPs6VdsmHR9ehI84rGM7eaEahBj6DiBEcCl1yw2UUU/80B/qIHGSV2zaaZlJSM+8MVRd
ad3s4Q5q5wM7MlpE6FzN3vTzt9i/9kL+8up12v2EdMic92Xp0o80GzKlaZc30rjCIQ4foDnaKN/t
2++HmPJbgfHHUwG6hEIFaI+G5atZUzvOs5qd0/lhkwKkY3YmRx6KImYWVszVDks0to2CHqGTmrTl
6KjjvrhJSvtIZ5Fsjejztg2fxDfNloPN25ka53Be+YRIPpBSuxntB2jt7oNgH6LG3h1Wubv6jHd3
MUPs4L+RJkqTFwWTh7Qcl0cOIoA59g8tpFQGb0c+tbmhFfZxYzmfd6Xj+4c34+Ol9jbEob0/9XaY
fGJQi/QHN5LOPu5yBxqJW7lPZ/9l+rU7+MX98ptuDO9mm6WLE3nkflaRA4D6EAjOHS5LKxD+u3j9
YNzJQOlUY/g51XZ8d0B/y9/eZY93D6fQz95IV7i7M6Do/uQ/HLk3/xA91TY93TcyBe1sjb6PxJmT
cxMprk6zjdC9LCB6D1sihxbXBsfbwo4O+9fGFkY3JfmE46Knrb1nZXJWd7q7Ch6Sey7z42DAhnI5
LxidjTt7Vtufn8WPzg4+0tV5/dxM9nNwI//s7O2Shz6vaUqUB0x5CWCY/ACj7VXjHZ9yqixpX0Yh
PZNtkr2kHSwe3ArrF4RxjOrel27Z/UhouAW1pZc0+O3yj880QsEsPtCn003CT61o/HH9TK9v6h38
w0gmfsf9NXxEa0KcA1nENA0e749rjNQXJ6oiuDXBXe02PHV7gV0awX6QC+EwbkdlP2LqiFmpbz1A
WZT3p814A/EIHdfRflp6PZ72c5P1vnhXWHcVomBbvNXssfd+qnt2xCj8fgL8fS/7d/hfFCB6c4qE
fBjFDQ2J00QmlnkbR++cU87Z/ip9/m8YnooMiohLqGIguhdXa/S06pLhlD4et9a9ZT9ELDhEAxmF
jdHS6MvrwSk3JdwVO36X13TOjoB2mJStCqru06bz8xXTaHhXtuTI2TV2kPhHGk6801cIUyhzzAMB
oMHooaNfi/YWobe1o4KB5Ys/6nvxpPp02X6CJi+4L65fYeQ8CrePsd9eea4X7FF2bRMAGINtfOBE
BUflC6GnnOjTVIOPPWw2L9n+jQGt187BX63O9jbYv0JtrU+OjH//5kpRecGPWa6sSCTYmKbB4dug
D/nnrnk2okLQi/m4j80Ux73WAuT082g1CptyCKN8DWukANVH16PRyZNPmC6c3sTuTaVjsjrP/4+z
M1tSHUu27Rdhpr55VS/RE0A0L1h0IFAvIZD4+ju0695zMohtidW1KivLqsrcQkur8eU+fcwdQq7S
vTyPdumsNnbONRWcQ5v6hphQFedWQnuy2q36Lp2flOFyIx1ALKCXvAlhcYuDHhNdGBsNijpDuaFU
QsGvpY5My9jpcJ3q6qvZnud9/nKQ8rlAn5gqF6vm0CMfyRDbvHd1Zh9k2EkI8Xbjumk+ZHNfqaV1
1WAEKLsRiVlwZ5xM6akLDf7B+OT0+mtb1I6Y8Kmr+FEgcqe4/c+YDpEewY+AZvM+79ectGub1xK4
In0g1eCDcHniUk3n+pbUrXU2YJ20G0UVQkN5obEBUWbmyoznTjAXhS6uDBzSSXHFXRXubipaD9UR
O2MVi7TScadU6LPQTMRK6E7zPEyy2aheHhAtcW11upNOB/zFvmbmQmvS5wZGxvWoOGacLfRe/JYb
4OKXfsqgPa0uV0S4Cu4CHNDKWX3tYsrQ8uTIf5VwJ2xPtDwmUFbL19ZAcR7IBY2tyPmOazZsXXs9
KeTiOnryjyhy0rfhq/W1q7fQKoRsXQ6aJMPTjHScoOS+hulogpjsyhWkLXB3hDMofChSOzaz6uN8
yRZJrjnCCTn5brdJFI4glc1c2YwkVIvbBMDVFXveK80xZ2XTJ/KyPmMHlUR9Vn8I9HpWl9PLqVfQ
hteU1Z7Nnri+eDJQUJ7MdaW9SqMgR5O+v542Yqs5XYm4SUSjgcZGkU0+CitglFXzNB2aW2BUSV2o
idSvDPdkmm59Qk5+OuJScaMcdIJ4noq+dehp2TNSpG9ADG5qsDvgGMNtKbnpYazHX30BxkMT/dsu
C2IF+IvEd9Gpt59ur7LcrMqaBmPDtFNz05yW6pX8tnCmORKlEu0aZlusbup1bgrceJqFlMtwKHTK
5ogGzvnQh9C4BpKfSwFMTZOpuyEeqMsrn3tWj/w6b8g0dUiCWi8uJ2r/eiXkp1FAUEsvTkCZgwqo
HyUQhz3jR5REgpi4GJ9xiQsIrfQ/95TDtRypp66PJ4mwpu60O34Ll2lRTxPh69/Po7uuoD8r7c8t
Q8GZgB7u+66gRhLKPtaFeF4cn3VqN/UsPb7KxsgSxOfstjgX32gXdtwY9RsysM2/P13+63tyx/l/
T78L0LWdnotqvovnGqqGXfNt8tGEpke0iRyKkm5MtbQ6Y56m46q9A47c0XwpPhvXt5Z2T+MwF/F8
00tstk8Yvt1UpExYOEBnb6vS7vPCi3cH24jrRSNOPuOL4pxPl6la7HtgCk37UhZgyC7PikD7/gO0
xJ2Q9j8DOwhTiP4xP/8ljU6rwyXWzmU8F4ptJkxFYXEp5xUkCPqrr6Dtbot2NG3gHapgkQDPJOt/
H9u/nIhwkwcjMzCSivIrCa226qXoRca2Zy/PxMJqjpp1O8kQeRqriyM9eatoKNzdWueE/knLW+uo
aWORo2DYOIwTOmOdXizptRRpEyF4PCISGjzPbhtBqh4Un//yc0GBDC6BGjR+zvC761I20s51m5od
iSN8hKac3FhF+5ZvudZmYwfB8uvBwf0nb/Bzkf184t0tVB4dxKYfGZg919bLxRGGlo5z7L5hVWSt
FGeRhM+HjHtQZ1OiQGP2nq4iO3D+68/Er+BGRPZeNST5Pt2g5d1IaHN+BW8tuEPEEq4wHqrdZ9eO
AmePF4b64Jm/Vx2+dvyLPYYEnXivp6Bg0DX15XCcjMTLpjyuTo2vdX4u4n2jPiis/eVRwF14OQ0g
iMQu/HMjy89sMLJIN9a1+KyqrywOdm0oHWF+Kk//PpB/WXDUBVBokN3jbvnLmrWKdzdG+HqkEjEV
CfFjiSpzXijrPr4E2Pz5pXylU+yjRKUnx83yetHf4ptEn4C5ezDAv/Mb/BTqTGQaBXGYzT/feqRq
t5PQ8VO62k3Rqhx2k4rWPIByQ75KZNNJHmRU/nKBV/5UEzV52MWpxfx8ZCLpsSmX0mjW0YCnmD19
QFMx9o76Zx7TVYdISUZkmjzY5f6SqlJI8yKyoDyroI65e6wsjeLETCuBsHuwy+AOG667j9XKnyCF
yN3atvHIWo4fsnt/3aMwGlZVihzscGBJ7nvKz6Iq8FmH5zos3OkuImEVrP3841t1F6+GFRVOFOyD
HTZdJDEe7Bx/ezg1LxNbU6w5JP3u86bXWq8vt6KYoXU/tctuR4j+fYmn15IsxoMj8ndunzf958Pu
dqljWwiF3Fag6pqD20GcGUG+x0kD/MBHh1r2fCHxq6Ol3k2VDJg52kKYifyUo6KjU6V1/d/X2Z/s
4922qZM5h03FLcskQfpzpl2UUdNWZ1JF28xyKCrNvZs1VydrmQz/ab4WyXCY5ChL6ynqcLhQrCf7
IQ5dHAr///Ij/nR7/SNVWSZpf67OabfuYUdPtKVi68E3ETKkO6DELufa++P61a/y1fApUJpCi2ay
M8V+vvm5quW6vWUcGEC+UfaHg6kg8lks4B6pl36XOe+edZcD7kcXwYipnLOw3shjDZzv1fdn47mW
vQkw03C+Hvn03hlHDhHLz9e7O4Gbi5Q1UszrCfRdXRYluB2ME8kCdW4c0PmpeaXtIK+L3x5XBv/6
Of93ZO8SFXKZX9tDYl7XUx13suwbu5TV9flk6/8fUcaPTzjMq3/MmzOU9kTjzOW0Fb7X4Tn49ofK
p00GY9irrtb+S1s9OAP/koYe8vhDCoaaNTvl3dudKDQk+SUmE0yir8OyEDW21fnXoAmEB+y4v52C
Ono3U+Zclwes+c8XrM5Sumt64YpPgPI9uK0VVh+lnuKMlnmEQeBn8mA/uGPY/N9pM9RKCDF1Xfxz
RPxjSHW1JAge9gNnqthhmEzXnumFuHBM3MlMcGw7nwbLk/0wivldqBnm6z8efLcRxVpiiFrGHlCQ
DKY7gASrECIypGXEUjDJGJj//XiXP3jhv2+A//vcP4KMf7xwVZrKRdiVwnrLJLKnb7KzxnejoJeA
sDFcLZ4tcPtudLafemv0x2zWHz/Ss/x1TumigqObiYEyCfWf31lLxJMq3ZhTKjayGBtFinNc4+1h
Lf/Lft3/fOB/PupuX8DLpMhN4dCtR3NsaTaGkz7j8Otcx6Yjvz5ycxg+2v3GbgxaFhKXivgLC6gV
QiUczsxf3aKe6ugkHMlABo8cev9y71UMQUQQZOoYNvwyjUA71dTlbncd5Iywk2cQBiTMeRbpO/BV
eVtHj7rI/xS17t7sxxPvVmZcFHrSxzzxGtH2LJv+IdBf+hm9BUXiJ9/0SNFqLGl26pFR6U/bm/iu
fJ0zFFKKlWaOWlubepo5ps9fRX2Q0YaPSuFpT6vPeVMPpConfTPDSL6i3bbpPqFjYSZR26XeT7Yi
Eo1t90DH+PdRxPiVDJ1K+lW7mxq3US5k+oWvJdjZrCRf7nzfZkAme4dqM5DZ1+xB6PVb1AurEcHk
/zzxLhzalfmxVnpGsX45bmEa0w6vYJYjWteFjnGZ9qoskG7Wbv5+mR3pB3JGi6+H7n1/udX8+BHK
z8XXn/K0P1bydb3F6hYvFjqPXSaR9XGkfLA5hK/iH0at9e+R1x1X8c9CJLJHayWyuTNt72ZQ3Yr5
TWuu1/UJBCtNyjwZ5BZnNH26b+KyZ/WfXHVwW4Fx/ujhw6e8n76UEgwFaQfZqXsIwk5ok3Na6s0c
3r2S7w90CF2Gfksuj8no+6ymzkWeatfv/NH+c2fu+p/X/ueT7/Z5BG7ayUgNMmFjyY9DFFTudHpB
t73zp9BCQi8cmnE/a3fiIsCurdnF1X3XPY0Fy7b3X8tHUuG/nXhD4RrHQFoxqGLf/aAqrQzucXyH
khYL2O527OUOXaATgMscAghsDlPKt5Qb8C+cjtZiiMvTdOSRbLEfTInhk//+Kv/zU+6vIiP5KiRZ
ebuuD/syRKIvWKFXB2QMIRC4s/K7mN8e5SZ/79CUiinfygIJyt9dAt2tlg61ynlfAcvBz6kB1Sva
s0f75e81xmPQrwkDdUP9VQIYpaM+z3MtXkvRR/qkfdIh/aBm9PsOwb1qkHzLGl6lgHZ/ruIL6uLO
iJvz/EplUJGmWYxBLi2NzaOP9Hvp/HzQ8Kr/CBgM/XxLupscr41pOTlP6rAOd5iS7uaHhRrV//2V
HCMiWUUrg9smfzn8mn887cpqEa9KJbNcRkFmncKXwnrDztJbjbZMi8UEik4UPDkn//G17PcNiXgE
23lS8CQduZ//fHYqn+TDVRf7MSXGXora765yab+yumZVHfED9HFXPgKKfrAKhovXz1UwPJYcjoEI
jnLR3aFQ5he9OcmVMO2cLhQpsJs2KP8hPnn0pN+z0oC2QUKesqop/lIwKscMfdApliBqX93467K+
+idcAIWF9Ln7vE4qDydMx3Qe7YG/1xyPJZ+kUcvVyKbd7fyyltd9f+j6cZGNR1DPe+iawIPK05y6
aqbPd7fVvw/p77XBAwksQX5gjwT25ueHTM5iv6vjkjo1pPcLYP8xng8PZfd3EOhha+cxuDaSxKHO
J96faNXpCvrOaOX11sE63vPWB8tfJTaXXMmKgoMzfhC7/yXLbAzZcGlINUtMmbv3KtW6zTP5ogzZ
1mk8FIiHGp61+HRte2Mn89Tfjx9d//42lrpBcXoQvXJ0381OPaHGIjQ17ph6A0APP4PTWNpNpWvv
HoH3aQe8rcBHXyDjp/QJ6SBVy9ywEykNGhSoh9pw//3j/m3YyU5ygg3ewwz93TJVk5g9Saoplr9M
SeCEsdNZ4fMrY4DD/TJ4lC/7S6ad6jiyX5VFw8bwxxrpH1tSZlaX+Hjmea29nY4BHW7792lo+f5E
jCbZEeVxdLADrkv75dJ5MPx/qTEZeEfKKngtLkrSn/6Efz78KlRIYy/tfNcHyTG6nny9DCpUvdfI
3Hmxss/i53r3KinYEyIqFHHUKjz99nFUnvvjuJOC220aSz4WHJU2vUruLp2UuocnRIwus1hVp7k+
2pfJp3Gc92iWoQqc/Ep6cFYpvw/6wdbeRDyNhdSQdvu5IHdJfbgqPSRILaFr38qeAeScXgSyybKt
vBXP2d5YUWsuxkh6dWD6cM0GUFWFC6DqS5cprjWK4lQn/5oDInSrsxNvRXSeuw/6nBPkNXT0+xLs
qJ7AASuEWQ35El09Pl6PIC9/UcbRSoM6fbBj55XuTyip7694X8vnufgEWabXbANi/SdiJgWCnl31
kTb6Kka0JUGHADk8lqGHwIu4ojG1pe8Db/ki1YONB+22RyXsi6CB+Axg6Dxu8rBL6KE6oOTBnJHu
ZugY1BBbq3p0rP8l9831lG7JPxsKnR53x3oRjyq5vTasorM3frl50+NKsucdBRwrIfnRU0MDbjp7
f1gzus8/c23lFkRlEZ2/MWDWf84FVllSFAfKC3m9PGNjX7/t5G+TrpZs2ir+g71i2J3+ebYODwPP
jySQbPtQMPr5MFmrC6WN1Wwyan0Bzl/RKcsSvf2Ffnuj3Oc7HGakl5bmOUgAy7rBxkZGk9XkCOOF
4JKOUUcszsqr1nZWK5j0feauPngNZcaDn/prpXN+YGFO6RCvcUMkI/Xzpx64umgJIoxFLALYjDpt
lWr7Ro5SrgdnVAhXW13JJ/sQraopTN3YiPTcwZmiBsaW76GP7AJqznUS5tdNsrh176UxTlUr/Taa
d31SXlzAo1qk7cb68cFPR/r4a5hV+iXEodxPMKrLwyHyj10qprPb3B1jYbk7TGkkp1wbI1tZZ2KU
G5vGTQeaYhZb6J8PgdDjS07ugi7zcDc91S9FR7iVj7OhiUylWbNA9+fm4GjQudUnNG7SvgPSCHzD
tOoYVBCwKVfClAQGhxj2yL5aTKzhChdfF5zNVSTvvXXCB1h5VsvoJNCjqSRbDYcfmsSSZFZVxFhX
c3s5z2hKwJnJNZETScj+NBjsoEcyp/8yEE+MXsRIU91mTZ8vlgTGuGLFviY4SHGFVVeN6l5WSJ5E
F4uWlO4K3H8GdEP/9nrZXqqFCuw9ds2Y/be1pBfNnKu920sTyF0ymCZsqXJ3U6FQ3g0GVCNMRPrL
AkJJ8SDr8HvB4cJObVYiYBgkGXebr9EJBJ+7KpvEwCWPOAFhFg12L08jRdm0WfloNgwh+s81x/NY
4ETwtKIq5l1yr8/6XjmaTTLpzn7Mp8Dp49Bsztq0pZuWDvFG/S5LnI+mMd/039f7faTJGkIHwmFN
I9XwF3ePVk/NpdLouRxKlxU5BSkS9uVYL/0c0EuZPHpTIuZh8O5flo5b2oEMScJk4O42bSrZ2azE
plhLvhlcPKZote8al86pyyfcIJsI+7P7Or2U8+4DE+hZ+tWFg3yXFiJLewVLhGtvNTusaiL/DqUp
OXb3FqB68pnLDB5w0y12MqGxlGzd20UYek/rwdAdraM8v3nFCqFphE+ZO1isvqghljKuFonOMWpw
+8blCskkEJSLbb50kxzF8Ai1wHV5/ry6/TsN8bjbkwiIpKjPXYixRjS0PJdrzT458CrrZzS6yx2Z
TGGBb5+tukZpgejsnhvM255J+AGguDydXkAzpV8ldxdWn28sa2TFJA4iaHWuikNsH1HO2+KQ5bQ4
b23Rj0qRFsnOAdnz+jwBsucX0/RJDK5v5kcR7SJ+sEjBoZ0mQeZ2lu6enG9hnr0cpsDJncFR+hNB
HeUB7/MWrgeveHrcMT6F3oP1jgymKEKrZuMUuMTlz+23eDbGwN1X9L7vfD0Q3HqiRLy/1y5PaNer
TcK4f98i3U58EoEIf1H52uXYmFxFqx5rVzt/lgVb+NpNjlMTzBGtWSZm0O33bWxgaDotnzqiLqsA
JoI92Mfl47yz4UYdp4ziBJRfh7R75xwm36J1CYyJ8FSTgXg236XFDQv1hDQpEmJM8UijbsDpF8R3
Dn90COXGWCMOFweQHZ4Oz4A7rzjepO5IDdQbgBofKe6h8EkCYzDVWPrF2m2ziH6aMJN8yNcim9LR
Op9dsxsDrR3JNjjxQxockxAfstLclOR6Wr+AFgLp9hwJh+nVsC+tfVPokzcRZfoDIA06V+ykvdfW
lnh9un0KYtQAp0UBf/YRpSN7v7y0whRlWonkkPbvctkDJKrxK3SQw9NNmhdWlRFahIXipa3NNXCw
8qKzTJ2Lhg8kLTuFNR7w2AJApH4X9lnncAa+x3Auta1Cg08diWtSeA0GdIBezeEwAOx7zd1SsWVQ
BVGLT6Dkq58AWAEA55Ij9VaVBHns3loY6Ey+kt5hjyiemWVE6ZpAQG7cUwyWhg7XIdwqL1bxTrdS
rDXDsOwgMFXL3S2sz/TT2O0AMICA76e7KfL+A1JAPWxvoVFsR8eJdgqqJDITTzz7vCGvoXBjaia8
swwwR9uUPFvw2t7hqEvofSKkpXG481E54Qupzcjf/KdDr/w+uQe8n4uwxgj7TP0rt1vk3Tu7tA+v
vLBtzNTXdoxqjESuAxjGOnvXaIc9cmmboTkZTdLp0dMRpLvA4/h7v84Onpc8A8P7wQLZBhRkbXfL
xv2i/92S903IJS57OoMv5jYxRv+J+zL/Fw5quKZQicsn9CAwCUY4oV4c0ghPJY9VbaZJtS5Rxp85
28nj9pZhdziNWLWzN4IncFruaC6sunnhVs8yHMvNGSTCyIfMhbqfNPeJYDOZZBNU/vY1IOmH+wm8
q/MyeT2/Q/6HnOy04WCBuHhOx6ULfsK7TXGedapx7Ui2OgYQY7Vj/avEAf26F3wQMzNINsYMqw8X
XOGEk5l1UC6A5uleu83X/Rv/nAV3cJHNFF+cAyEMd9h9l5PdVMR1DOSZW4dYK7sIOaew84UZfoF0
gSv7fK3kfro+gs+DT3Bwhy67Y5jsd6xJrGfR8KKkti5Q7PBdJ5fplZPL5LY+HCzDP8xath5yda46
qVbtqt/Q3agrg8tVhgJY9IiM8Ggq56lTTVl4bgGO4uxUJGqxIN7vfL7eqiBovzicGB9H6y3ZCr4x
qx0tSl/LORYXIQ2djuDqPHjkwTmyy68dLTqFrbviLBw9MRSjOchlarl0WmwVwqEGhTxERx8fFU+3
PhofwbyjsJtKGHUn02Jz4GDyDyFsRFt7zZ/7xW59fhafBUzoJRy3G6xCt4M9LW5fwrDt0CBk7J7a
CoVe0Khe3fp17UAKfsXTJMtBGrrZO0sPVDLI8tEclnDOXrrHM4xtgJlzAL2C5nFAtZiAWGf8Zlbe
7eUwy0MW62iwRLoYPjT4U+srfgkQ/OyfwN8mwU4d87cezac8nxewLTmBDs4F+A4TUx1fDu61Dwzq
O5yMWJPPE7Zh0uBE1gJSJ0d95QLKv2mPpRujEax255wPEb2CKWV2mmfpvDl7ckiTojjCOc8evdKy
4cnzEU0avV9+Xl644SZbOn647AozjXzaGGcldrt4wn6nLwwKvJx7r7CYkBexgbmdN8aH0H4aecNU
6ffa0iQPuC1DE+bL526ZbbtPPL5cY5lOej/7kL8yQHZOHEq+NmUUockerDZSP28vp/XthV5QhQhA
cdM19qZe93xwW2h0XkmjESrI27j7qDbKN6TKSb1OZjplmNbOaAYdsEucFOk6K8Ytv+Klg9zNnvjS
Rowfcm71M5klK1wi3VRik7zu08kphLAHS2VbvxjLniD9RfFpkFYBDNssHYcGy3nsN1Fydao9n2DY
MTIPa9QJkv9kb7Dg96d1v1ei47sx7URLUommbRWUwqe0iidCZPgyfXzAmTBlPDhNhE+sBbDI3bYf
rXXxaKTXrMMM79K5HMpA8KQZ/kZfKtrop26hzJSZ+LUD9CSw00BRtw8zmmxm0AotyGLhcaX4t3k9
Med9ZAb6JA7NuflZwGsvLHl+4HCbq/BaPuOF6AmRhKLaNgPDZauY8YdF2hS6Fl3YQWlnXv+hfTQc
zmf79maMR4vkKffPMM4gXTnx5uz1TEBIXlSB9Ek1PngN7mU0+C/B+80QYWuAFONIC4zg5H51vFe/
PS3AWPoYHi7KieQfGXvRafyTl4zbTewMfSwQii2fKmw1vQTiOH7KNqlhpbgWfaB2N/Mwx6DSoa11
2k2KGTQV2iW0PUzRdnt4x+fwaMGoHZqOSJVUweH58KxK9jCMcgnFYmilySlZkYp+2hYzYkX+zmTO
OQ11qIiazXHZEGKla642c3E+CsB4z7T9DYo47E7ISkSAqOJTK5mlC2Fq+IKvsLcyd8PTlEu4c1q0
752n+cX7IbiEzfthZkyvS4TbHiSTz3Rx9eOzDfFxIg8Ln766fmh0ZoZcPmH3yey8qccWrL3RYtfN
1bVI48FSCcwwBoNjiaH5VbiKf2DG4mrHBomqMEAdTtLrA6OiBDoqpl7Ycqy1vcwGUzEXkdHu/JtH
KBAvslUXFlHB0O4m8oz+eyVsX7OTAz3LEZ3Tq+IeA7oL4s8sUPC3A3N55Grlia3f4Zwjb9t08B45
EIdMSNcF+YT+bHoT2j36TnBBWOXgfVoHXbkkSuiOExi1jeAfenJJY+1NWjYR/fd2hyRyGodluNtz
e765GSbeN1vilkoVHdpk7RGHcAS4uY/ldLzkQPUKphqF5XKdEd/jUch5T7dfQvFx2BHAirqajyvq
UptyiuNzztwqZny7KAuAw601HxBHpMzOHvbETILi23DK4BxkG3MlhfnYwAZ3XI4PEf/DDFj0Slro
qxEGIM+XZ0Z0OKuco8tlBug4xFJHnkBwI37kuoMjpEWPH42LSHdfsX7xpDD90DhrlhkNkBx9QFpV
w8JQgfMSgw354MvVWm/tqxDCnq9YmpJlmnMC07yaptVSEtdwEm+mNdbUsZLiMBhkWCCD8hzBBAxa
Ok6OYV99kC/Vj47B/eF1qSJ7ozdJDlp62U2vqNxrIIcFEErxJbZVkorbnfrMToTwHANEseKC1X4v
FidPfe6nybhYaVGCZFCig/HkXEJaWV4YML9cV9vk/fapJxg6uw0FVjgGvaN/xQPvyvQFdjJ9oVDY
2nAC8XwgninBVlB4I0pqmBO/y+8iZ2zs5nIEWG1UABut7PaC0GOFKVVzoTQ1OEFfPYEz4kWdCU8l
g0zD62S0zBbFQpwmc1QUpykIYzho0mxnNwG9GNveYB8TCMTp19m33PZg12sYBPlASMzUO2pejles
5sEPNZMJFzD+AuMnhQCAIYPRGujWCWdVwWUFgVDs55ld2URUYemZ1nDXu7pcZv0ugDE3w1nnifkB
89rarQGVA0h1EBikzjlMxrnHATQKjNdic4wAneNq7RbMm2yifIrRzdccc0XG9LgslhzsE9bTeJhE
nOHuhV+AVyXXPW6hzmGL0WUbESxJITdUNDDKtm3wpbGqZQ088/3GZARZSZ2pAhIYYUUhtwPLAitA
6c3g3sVhDJ5gR1BgE7CnULe5mOxT4G5/OKTlVwaW271VUQhOwcTIcrgg2ILwpgkBYOUPqMIAk2UA
T6xoIRx97mKbXb6rpkIStcVCEddFzq5fbKXUMd6OPX5WQWygWXdN2o3Qz3ChAOw2eELjgzSOr88a
sXU2lpbXSKxdEBz90qC3V7VHAY3GXjOuxhxxNN8SUkNjeTGmnP9Bap/hZ7viXJtpNAjzKex4Ik2x
lRhnTkpdrxm3/Ge5rP0DOzgnupeHQx0QK6mY1ch5R9RERgZA9FyIbnNaTG+qbQAgh7kijo/P7Kjd
/IqscV3tSOcNOWkMK/hPnZ+2OEUHT3eGM/j03QeYC7/Q3MeBAeWac00IxG+umlsoJ4YHMZhzmAN/
xt593NMpbceu8OcKg7vBnCPd3ekWSnAME23t5YJFhNeHeNo7amg6PMiR3oikwE1Mua4RkE0blud1
Be49WxXvgGT3DSYhs9jugsTNCYkvay2C7OPoTr7Z2dclRyPrOmEP+iZ0jz4IjbFFOKzxXYQ7an3f
cIi7bmuEq0yfCQjg58IX2OgXHG7AmUnC0oQyMV80uxsTOjMxc+Kum+KePdPZ1FzUUDDZJ3sY4wwB
U+LtW1vzJdYLztg2oQVDSR/vrK+YyAC7HHx7POSqQeKrQTNVgyRo3lViaL4oeSQsCNjiju9gskMZ
HuaOzFK/TIk5RhgLY5ow03kKYrCX61b0zo40K57hoE4BsdvHWeOaCIlAWIfHWR3CWLbOZFVxsFhU
kHLOHXsSnNW1NNMnJvEaH/3ltKJdmSPj4okvbLdA7K+jZ9PCXoyZdeFDiyFfIah5y9oRomZLyhdS
toWOkHsAQQOx1SZ+ywnd4vVhNWLdA5ffXKy57BEblGFjra7eDRLHvia9Y1qjp5sXL/KDf+Nac8Er
DjMzsitxa4ljQN0eVEaituEAyz1cTIHR0Lq+Hc72kQXZ08YjPWyo/ohOX9rik7jgkBxLlt07A3RC
tOOxCJcFC4zJ9mngy2KEwCXJhC2kWnuoPVDZ0Lvk37qDsWwE0GeYPCnbVIKvJxjSIrhdApVUWYw2
NXHpLWX3pWZDPMu1eriakbLxG2682UfNn/lR+YeNNimh3rJXWoSd78aSKW/tXmnbtmky94Y5SSBx
tmQ0yuLAJsV79/SF3bj7QVCLFseED9Q4OCAzIKSl4KKSgDuSf2MIbgGJN9uYA7cNBrSGa8C8hXRC
QOnp48Y/RMOVjbxa7Jw5H5jK+jifj4gIy0hCfbSAGO31UwVnBFskODpYn98fSPrIIybR4jjhU+Gk
RPBIZgqMrsg2DIH+OMbVYFZPGPQ1MHFv6HI61Xww5Fwe5k0ausBiJloju/qMP9jxLRnKpq0sL47O
0a8HIFccaGJuGhYzsvFLBnKgA+BkTQT3mfcEgzWDEntdZo3cxjotcmfEtTX25LHqkQzi9chMkgE8
8ydCRHrXX3IUStVYZhNr7GpKvGFhl1SEPriAg9WNuWH757HyarySYWvIbip4GDIa4qR9F1867/wK
PHBx8zBMQBlPccAHJWBJ054NqqedHBAVD7u6YFsoupONI9NWTz4KX2Sq7pxPaf7JXS+i5Mc4HPyE
izb3SYwU0FWdnFJkIglM4fExKNe3iR60GyjbHMqHp55MS2t9AC8QXHq3Rp+ZQd8oRVwXByy99cnO
Je9nPeDO90xnryd7QEfY6jS/nBjRLWxmHOD5Wq/DZm+83T6HaFD1yF+x3rzRDCPowZoa557rnu19
yLimrwYY3UPjEYHYJGssyXsnd40CkGSln4ZcIcmTcP1+P2w1Vw3rqcm2ydJELAJ5n9oECRY8PK3L
HCB1SANtZHL4x4thumLJlXIYXyMudTp7wS0UD2553PBfOz1EcJW/nLi/AM5wSGfzL/Mpe2+354s9
FZ2bQ0wYqR5bXRzWL+qcCPyKK4lFoMtSc88THKIAZ55o8T+OYVeT2xmtUYu6uUM35XVzRsbJzHqG
b0E0yIzO6fuGrI37QtCMATiEkFFtc7LXvNre04nut+5TtT4QGhdu7eMQa3cezxsC5MszfyQJRp6y
A6HNXZsSetg5iHq9W2A4eGE4hZ/4N5+4nX+i5dxNw8P78ONUT+UmNqTMZb/1ViTUp5Do/Twcrm7F
VPwgW/L+0aAYOUBjt9Modr9ufA8SEhEQawbZ8DlRvNQzV8TRa+kdF5nWzxlmiCMBlyDir2ZJ1Blg
8A2hYmTvyA+nT+q4C+NXGoT1T7KX5wnU/LfLwpS4Z5lB615ZTQfCM8nNXE/ZYBFLDEeHJLNqqMif
HcNPX4s3bFKsgqd0jjjpwmrV0CBuZZvdV8+aDw6T9pMiu/TEX7LVX60TlB2aDAXH9OrhA7zvotua
AUTFd9rH+9E7xEKgZxRfbIHz7Sn9jLnNEzwslQ3tpD459NxLXPOJPBmuRufYEV9I4+RkFF1tgzME
JYPjR+yTzeS0E8BqNbwJBJrO6X3N75pQnfRsYIILdmY8cG2TQAyoD8zIXK0kl+eisCXHQubGrqfl
tA0EnxxsSqRrZbMdsfD0GOx8iYuqyhQYKimZO1oNFxXWHufkiW2hdW+TzPriT+DQ+ODMnpI8W11d
kOjUMdF3X4eT0iNR6TL+8WtJwQPkcSREpG98/DAjBvmT90rehYgAVBsSCMQHQ0YWPPqTZt+4o4kL
3tkfWceIN9gfZ3wScrXDh6nXBsSNdyx3rLd6TdBzcwh7v9spodvomZRm+9aRaSA2p0k2JLrGeQsU
l59BQYdYu9Zfykn3aQacV7uMPKnqCH62zcMWH5NFQTfxbKDJv5ydI3en8cknWz5FruVU3pG/kwRq
5mQr4Z09bLnIJsMOlwXJMucSHC/IVAxDu8l9sMh+GXJWM1+OCPtPkxvlnyrSxxIVr1N4m5trCHIv
lAHkT/Y2kvc1/IBZFlDIIPkG0Z20Fec4aSXysFM9VMMzERSWtOeQdAiVJN07T7iV7ywyYxeyEmlY
DnuAZYzxQ2BAVcINLaJvZNlUWL+JbLfwATbi/yHpzJoU1YIg/IuIAFl9ZV8U93Z5IdpuGwVkdUF+
/f2YGzExMdOLIpxzqiorK5PF5ZaLsTJR1+0ZJzFuahqPp/1AUa/G950RiItJYPzS9LpfJF9xUv/+
9eFwgV7EVEZ9zi/VLl/JtosLroUzNIuCZchF5w7/s17R+KO130eYfN79NojQhlrmQB9dnISAKnbF
oklC3AMXxE3z5fTWmtAbTV0Vjxim9mdAr7a+FMCwx/GBxqMqImfjsA/a5ZTLzx2M/dgjxMfhPJAW
pSSJQKOASyT33Hy2+GjtKNkvtk+Micz2n9azEoK7E3HRURz1YSXKZ1e8NKERsvoOWNgIPswbZKzi
jGG0AgXZh3OLezwzrMmKooDGB/WkR6eB/s/ELrfFr/jdxMLUrOJ2ewYBUXpb3PVkBZhdXah8aNyt
aENhP9kSB1Kecf9iut3UYF2wcP/SNZgP19TOPl89PjIWsEY6/Qc1XO2fLFYqU/h7/75nP4adsh/5
yMvre0RY5JmW2201rz7Bc9eEw0yaaV8412Qaj4rYu518seDOsi38cM56clTtXj62M3+4VNmNR+Oi
I27rh3vcE/XAQpH596tvFjjGsJzlN47T0/OP5msZPAL9gHUTUb112i95THO2wKOkLXQujVUZUD+Q
AIzfxm3Q6eZPErtV7eKYU6HT5KYRDk0IIOQr3BGEdTofjw0hyv8a6kPg2TxMgvWIuo8p7dN5/EBr
oMP32l/d8wqdFJm8RgnP6Uqk+6lbY6IMVjW7xxQ3lhyfGyqUqXsDhEFvYJVw1pQzuMAWRj1usxIW
3WpC28AbyJWJlz4oYceu5LLD5452g+7XG+pzE+0Xj8rJT8Pb/EU58y7w2jHhwo9ZJqmAr0dAXZ37
/gLpZd9U6+SPLty/0oblyrLF7Xu0ecZQIE5OiDuz76UFB6W07/fGstxnnIzcOOHnFt+/Wk70YSme
niEzn5x+NEXsV6jNUkSw3PogL7qQCpw09LMTztmGpCqAqM1dWnKTV9M7+WJ1eixfv+2yWKDZ57+p
upLdeO+aVeqMyeIDRSxQig1vSZm8vZP70nn8Hlf2dgSzqfNnavDxXvaDrEbmJMEmy7kxAGA+It26
nMWvq3UAJQAuoCET6hwHIB8B+53d6qfOj84BV8Xo+DvVPPn9l2ityLC4hnHjInrlsAIGs97PtdPH
aoGZgemVMFsSXkNlTFqCt1cvrlcKozHgiFayG36uv5OvG7ZDL7td3FkcHQctDllBkHg0BfClM2lW
mR+opWOgIs8mEZ4AHNs0ScCJe3d88xedm8ZGI3spOFzB78g1GC803z182lGOTtBnpWO2ANrjF9z/
ZLagGOIsTGzlSBB//tEUIP/gtscJGQasohmqj8Gpsdz6JwvQLQsJ2h7yVGPOjRqcDUz4Q8k+MT8D
TfgEha8Pl1SDOlj6iCiYxXxE2xejVFzU+fKSxgAZGHw3EGgURlHfAtJZF7J50Ek4p2yyccm/iOiv
QI+My8EgHEKaCMe0FtkxSNLKTqI9PnVA7tkSfFGeYwARnNVDG9RHnVV326UOpXmAq8SVJ1csjRX7
jgvLaJE15nUxv33VRD1iNo6T64b3o2OCSR+J3u2EO1UeG+S3OL96D8qA8RvUi/7d/4xgi2N4416T
9uQ06K2HuH1iggr+e13iwqNYozxezsdQ6dXbkXau57/X4OmQxAeGtMDaVrkoUyDhM0ulY4mOJ/v7
ix1nnIoAV2bZvTvdDqjfqy65/1o8dxwt64Hxf6622+HTDC8ef5Wl1lvwia6NjYYNxcIOLZgJLISH
iRwQ52/RedgHNqc3anx+uXn8tpt0CDvgDDLseb1gDJx9JH6V7ksN5DM2HAKVtxZAVpDddiOTo5BF
W2wQq/hTHcwCbnNT0qE8wIM7t9EgjUiv0OKycttdH6bGAA8ZKpQRTuwRZMXh2pzG4O5QJMF45Zeb
HEvJKqg+apO/72moXl3EwaFPyLrZvAJVH43BMIetb8xnN/PcE49oepLzL7BiusF/sNLgs0g9ZD75
2erlwArF1+qd2VxYrth9Zat3c9zPezaI8ZyLy6ljHG8rkdieBI/Gy3ejjQLTRzsxGz+NIrn4DKkV
W4DN23vtHmMZZtrac3Fun+4U8jMMPCCdEatGOCqxk5lhVzuyY/nM8tKW9f5zvCOth7eNoyyFuFi8
59Twu8Gjg4gRDXdjyS3CfjCgfRoYQR0pgbYEQaLC52mM92bK3E0eSTq0NTv7XM1XbrWbXg30c5qP
OukuylImlJt8iqvbdhxxDifXDUJBD4Ag9kyx0ArK7/4ZPdEuIh+ozlkCCk7GVc5xlcSBFlEHBeZc
hiIWt0b8HIdkhawLGtzcx1NpzHXtuyp/JH2hP7aT/PJJZm1N5LjTkP7MZVu8L9GffTfcEnvYXtvF
Q7ZfoptQumKNRabMl3F5+Va+k3uoPnzx4SrYtACpaeMmV9Uv+eVJDKDX0TBTpeVN9irUeQaz1X8f
xa5jQpPjbuI1r7OBBgPFVf8NBg27o3x5PU6XV5t/J3V816MWp70V6ST9uowmgPX5ps9ud/EznlxI
ysYskUTOSWzta7qRfyBuUA+nV6QoW0TAbNiK2C0JhQVjq8sCkWqfr0ODiYerJ5MmkW1gkPL0pkQv
FcoyImx/LW5hQod4GfJmXvmLP7SLxyf8p4yRXSWk3oKDU9NDojquncdfaUqewV1z5B/k6Oqt+CXd
LT6W9Axlwx9wCX5ZXbNMwRMwFREDqfNfqlOOFt44VjIvOZ9wMyDC3O0HpoC4QM6mt/UNfRu+ie2g
euFK1Zc5cHeunkRqrMwKzek6U7muxkrLiGhx8Z53kt6J90ldIY1wD5Qe9LndCm5iecPEdFbgRHy3
nkAub69d9lKM6BeefFDMUrOsx34MTf4nFe+ZZahhEvr289P05aIT/bRR6WhvrkZSi589vYyRSu7e
k68bnhtYEeVO1m0GUqWcp7RMc68hecXrzR/OF5oCXb5kA8jIXkVlbdcI9ap2U7vUBLeTfC7zsSEj
4CrP+A30E7PbKYhev48Nat8w156oiVlIHPN322CEamVqoJ7RSoNKhdf5fQgNSFzMLgnQd8Pb4H0q
CxGxz9uheio39Esh3mHs3e+5lIfiU61WE7d7z4vWe9xcrAx67uo7fiEetHktM9lRnjZ+h8Vj8yaI
PKyKLFOOes2TUsyLwifEtAvll1Tb2BJNqBLBTPiRYjnmSG9ELpy08GBxTTi0f15s3HqtXcMJp/vU
AWWGaozGGt9856g1O5zj48vwTsWiLukq2PyBM5JNrOepFm2NYq74Iit+a7GoxUbtPug53X9edVCt
ampNBYB04EtAlqKt9BbF0K1AMGfsknAapDVW0CuMHrP8mKpm+9yIlz6jZxaWiYusUopORG4/Juue
IgYhKz3OGttgkpEEZ2JNiXApp9CnQBLNTTOk5KCQWdfDW3YZFuEFNZTbMwggCGM6Bp9iepriW85d
uy9L5fy6np7ogBjvtVLa/ab6zI1bqBlL6bmvqOlFmG2TRUcnk6K2DN/y/IYOtLxMqYFfQ6Qa4DX3
cMjXcr5uWmr+d2nnovPuSMnSOFVX+d1v6M4iVtvZOrVHdTs821jo6R5zpGf3nTxZ5s+ftwLpWETw
+2WV+qW4QsWHmDKTwQ761tInXA9nIP5lQwNTf3JiXw2IJHa2iCU12Pt9pkHDU7c1w+x8F3ReWiQJ
ql4NzSgiTk/nvTxJV69Ol5pEWwF+4fvMf56pyzbFgvOqX55FkCO0K7oqlcfLQ8qqOGaPlQZu2m0/
0wNqgn1FT+QV8mnFKV6PeA/5WbGWr/D6lq2+yIdVyhQX3ouG+Zi63ZOrcZ/K/tVFBNaB0FjN+maf
dZb8iCeUj1lEZFITy3jYquIV6rzFOu55xLjzyaQJECGOxqrHBschuIB9ycInCiYWNBKM39CAfRMz
S3+6bgRfgKSCmzD9kmavZTY+mo1HP6Cu8Yjaylo4RTcMAS/mreXGkxoob45eO2M8pEX4tlrMQbAs
G+hpuwPFl4TNO4qUzH9zfAtm3Vnd9CvJYi2Lk9tPXzuT3kOGvH8uJ+klgz/GOVJZ08rW0ctV4rze
PUepRHcCC0xy8wvfh9+d4P708jvgP6TESsaX/OtmqiywF8EV+fNeQcASU1+DTFEwgx4ieSl30aAs
1DcrLfMeuAtyPz6eosR3w6HlzW8C5vJF5b2aVN+P+6HSyLmGH06UO6Wi4ZDJqDREUOwf1jqdMzLC
6VFWaKWxuD+eXiBJTlFGL0kJJNJwNX7nDmfb8xqmPc6U2pjdgUcClbe44oxnFv9Dk13LR16POgND
NnJbGn2dB/RAmjyCOgqwr8InPqkkWpvpXj9nCxZ7ak6Q/Bn76tYtgz05ej5fF8Ne3xeumNGyEG9e
N1rhOGkaTtVQ/tgNKQ1cmZr16DbMsTJTs+R1MKAIVR9ccjlxaN36k6W85nHcdlMQFdmcrvOLQGFZ
0AQY/GSp/WqBsAZcETeXsUgTvkmgjiCorYXLZgMPCsoV+Q79vSp8KV4ieFUfqlV4ZylWbpeGBaJA
H35+nxxZyGShguzlutMATYAdzVEg+GTOQ3KyYj5UtggiJzkiQDjN2Ju8qbL4gTmeboo9Dr/RtPQf
nOd6FT7hVLwwXPZ1nnBNS/ZZfWd1ONrY8gPsmi75EyHLsdbx1cvyFUnTB4vT94qdwBJgndYvoFru
y/+dKoMhOBrWM45ZYvCdGkx1qG2cx4JcmIEN2HbUtNuR1fyjmOKBLWUrNYUnCwMO8gwPEGeIBEcM
MgxJ0enB0+6C8IrAsJbHB+KCSbdHAX4w6J0EVYFNQOJPh4qt/GTxLHmhIcxPwh5IeJP68LpelJuk
+6oP7RVGIb/N0uWSqa/P4sR9X94XiayfHiPpPw09BiKYodhirztjTdNCgsv6ff8mv4KjXS4uhSkg
EXJ14n5F5b6l2hiJ169wJA3iVOa+2PemZk6/Oxe7hNXUqX4MO3Mlv41eVn7Mt7fZpY+UJXhRCKph
Sojxfn7SGWLicE4x19pDRccV4wadkrW+Qpmzj4XgHYBJXlFTroIe2lsAoLq4LbqFOGtvVrnmOCXR
xagXSt3fi8aYREa6f0WtP3hYWTt9fGNmeQip6mmYfVzG/muWZmNLtSWg/ts7D3iwmAuylPkZJG9P
Hzwn9RiHX+kzf/ZxogVKhbG2y49PgpsU9VA9l5xhylL8bdtorWizUvZ7yUlG9Yv3Eide8ZhsbxdZ
cqbrBIUDts6Rm/9SgvsJQgwj2/TyOOD6/Qd/owjhIvd2epO+PmbpOvVlXz2TkP3iVpe5w5763heX
LW3FBt83qtKwYokIlKoXzpl152rMZRuHLmgCr3afo8o2tXVrAiZKs0cCtxysGW4Ov3G/tBGYlEUF
7lMSnpJfNgV35UYhl67KTbri6FQCphHITM2b//h9QzpLPZazp57hFfpUX1gpuyT/NCOBWhIwzuma
FuVYLIb9edjzaWE1WEn4XDXhbXXf6X6zuyPLxOVA/WG8zdFDDZKNPVlifhyKm3SnBFRP3/We9Nnl
R0NsDHgbKUyXb7egxORzCutbSJOQxdvxKRuvpRv1g/7hVxb/pDvdMezOnq6UxUjQT+joWfpaH9sD
/BIpfEBhmvFbQ9TNtcsbli2BBipbaiVUiYn78FUKNyCrfw289MKG9YlRbJf6nNF5TEIiGcoB6G4j
HQ7mwFCFI63HJ2vfPGpEXH+NWb+WRn/Hx1+6vVmTZXrS4I1RCetOiy2lk88ViFSPEFHqWBh7zRsj
KM+5N12XZ6YHxpuZn/JQwL/XFJfp7O3W3zqE4+PgoBOG7U9U4kqXOq8FddVkV26S4wOpAQxTlkDf
BDVaxbwOqCHqmL8ZMI9gsQt2IH526b8PKfV9v39EYiDHQpwse5pWY2NL2Wg/bzdBn9bkyNO2Mj2Y
+Y2jfkLFBuqkgHXTcfJvQfGVz4b11X16JG/gdcBKdKsnQY4jJyMUOadeDoU8iyuKJ48MqAnAQudM
IMWwJeyzAIYpgHbiZUiiCo5JLjndX21AH0eP1EiHX8YnnD+PI8lx/Ngir/xkMPHQzDpbAazvef5o
590s5Rtow5VnE0cym10zh0BWo/VhqTRr7k7m3lkiva87P7jTMpE0U1cEm2RbRGxSVgNDLY+zkFnS
vqSN9rmG3M4g3V1HgK673FlBO4nDlDXtT2OqhJc/tUiCF5MDHutH/rXRLWIacdWvnbZguY4PlzVg
6X96+HK4Le4z0L0HtT8rz5qOz9Bq6ajyI/1Kj7F6wuSKdHJjbIyFsOO20Wv8fh8q2focGkpR1FFA
/mSLqTg6d5/Fw2HeteMfNF3j5zY/aD7+tMvn7B6QUR2Bx8y4clPJPOYW7nrjasA53kINzaQ5jmPQ
B4EpzURwkqNQ5KUNFwAmwPRy0YKBYvoSG4fkQEUX6jva8gcY2oWZrfPlPWih8iFV0l4ecya5JCf9
vc8S1wh+CKHV7Il8jmiWHt2PjRFP1jvS4I3+wTcSQGWkIV8By6ny0VuGxcbIrEsWbyAJVHtXmhBX
M3c//u64HCQYYY0tut1SAk9jmiCm3IfQpttvf+ydMW61lTaFd7dpSph92M0697O8Bar3/Xf1El6L
eyqETEqsVXtDZwya4oMH9OaTVnYeSN7sYbUek4PMWeBPyD2FPwqPCaTfUYlukISD+7L/4zCB6JOx
udLV47wXbeChdU3XSw4we7Omf9rhzbGpW6qXranIAGjxZLL+MMdz7q7uvV3QKldyGpcpAoLxN66a
heA8ZyTbGxlFCziTKNJ3wQ7+byTun7TpaHUDXtDKLj2cmeGxXOPse8JM2OK6br8mtuKLZ24HEtu/
V0zy/qh4GP+UiF+qqWxEyVRF6GNWIQfiY0zaaZGM/IUDTIPZlTYFNq/OBFRbgblpBDD1ToDCPufk
GhselU0owVH3OdqwGSO7+yXhUt4ckGy7mYCbPS0xpzvcD+JRWjPICQA2y/ZUAlBgQLAzTht9p3vX
uFsOCIrhrhsBg4wcyCXc78Yy/ByfzOJL+iMCWG3Uno1tPofb6yqziT/prB2xAY4FhHIrJfWisDPb
0DA9Bo2AnqX1IyJejEMsm2wl8vgp95nIYhSc6RMR2G7OQLj5ujx2S1rKe1I3aCx4YbUYOcO9VGxx
1ixSd6WO+LVqrlpPi8oTDDOw7nImI9olRvdNEjMUcHWu/NSWRHk1rrXbMXOy1dSWf6EY8Zrwd3Ro
H9TKyIoVPrM6Xr54RsX8vuh3E//28ww61mdc/TKSNGuZXbma9byfTxjraT1q2k3JppLDHHsK0Z0c
mAuyRV9hNECFAGGQipUW1+Zlu3f0zVGaB4hTpjYSyHDgwWLtL4BOj4ybwbxT7xmEY2Mh2rDvIGil
dv82pTcTAiM5yhVJZ/fCslgxnbSiYQuy4ynRiwcjeXcSpGGuXkjsvpm0kcMqqLZTTxpVZfpdss9W
wtuCIuVIVjcxhZWMfcZM9/Q54KtZhCg3udedyD14Xh0gQl8OhRXyklHtvaPHjjzN5ThaMFZBB/pO
ugAswWdhTnMmW+1Jy63PlqkyjqBH+HExgmq2CMs/4SjQX7Fkj99Y06fyX0zl8Y52tRAjIXhurkw2
8IcsBz6USN1BAcPCEEJGv1ycfy85GrlRdioc8kmYEoP3nGkRq6mfZ6cd3HH7SM/bzVapSz4f39YJ
bSFQQPN1qr2pPTDWdEzWul3Pvzu4Wrn3891yaPRzMYLIS/PVgNb3/JLd6GZnq8fEbTZ0rpdMO98W
jFHd94JfzCdn2Rnz4ZfFnbMNpz6wES6U1DGrdHZblqXT/ymESZLq2+HKlFRG9/vJlE85E+jHT1kC
azjLTB2RppK9ePIxP8tw8DgZyN9QzTLWD/r2l+LCc9LA6Waon4zdZJtG4ttX9pUN3uIQ+3y06peZ
J9Dab08iC2vKWASUjtwqV9mpnMuXyew9y2Kdp0dxtpNZZCNfAS6Cf3XSwysGarNlPPe+mUTDzEel
oada9y2Gt14divaDSXRYHzM6A15v1d9S+Ph6OONBTp3m6rORftDtmUtnsCAQfoUgJS5cyHLcGu5P
LHgbGKE7Jeb7Sscom7LOzyxcBYbSnnhWvpibVmk6Qe8PsbYD6SGUrvNf7cCQb/atbdIZ68p8eBP7
8d1+TcN2rWoEG/tN7m5OkLmBlcu11IyPCTQu56J/IyQxfcnE3eYFj542MK7KoCjMYfVWhQcadtgk
5BdxrzHNedHYArgiAyO+qQgWSNiIrAG6wDoyo/eHJT4s6avp7MTEEPhLCMU6aJhZYVgdwubHVOC3
MFgBHJvQ5pZR7EMLjym7ZRvnJR+lW75edqFbyAjigI4U5kxkwGNxjV5gTNtsatfr62d3pV++Vjmy
vxT6moMJOXyCO3dpdw8/mXqJ6ihk6mnE3alBwhnCgC4IS3OwxKszRYoPQRPOIvJCw2qUmTE9fwg3
W61bSd8tH+Nml2jzUh5gvEeENfzETFKPFPRJCg0OS9uahlBHN8IZYzNmVAyI3V2+iBrHYzwmHrjf
YCbxq0IMuZm3zn7Dj0Pdg0iFaQe7dBhtTVj7Ty79apeQUW6WyPP8gGHsQEcUnIxrBK7s67qMpT/j
584ddTS+utUOQLSz9Je8qKHg+OX3s7UhW09yUgpQWPlr0S1jvvyUZ9fnWWKAlRG5ZJHnu7Zz759N
8nEV+QsRemQu7VL01dxH4vo6WNe16jGiCXWx/r0+1wbtwmRDrtKTiSvZ7pksbp/9pGCcx8Yogtqq
Z73eEmsK26yOi3pZN7jWu9PBzyc2wkOaPM7aoxpOGpfxj5d5u63zdlVSPdztBJJZC5IaEtv13J80
W+ZZmUZNFkm/EaA+MABdLSay1WsRpe2EqSqqW/7BxJLC9G2oMutQuLzJ8HWvyS2kv3TkD87gK6TL
23VHL3870OedMiFWzj4SmByWF6YBh+G+GqJ2L6+L6PPayDhilMtOcD8dCt8b47OUFcovJBCEk6Bb
VevLojd92fcHPQQAbet696b3yKhWJaW44uDswXebQ6c4EtMo0I7K6NnhTeYUjHnWS7Hf4LtUAY1I
3qdwW8HhcckQi7uAdTEVHJ329m0+DA4rqsVBcEoXyJxc6WTQr8OD0KxZutVCUMFzZmq17PkQn7ia
LpLUeTCMdUhJI58mbh5qZ06wm3HHUlDYpZV5y5wadvQpvdrvnyup6PyOKoVZIUZ9yok2AUtoB2oF
vAKQIWZcNS3mAQYJVW7rJz7hwvmuAsDfNPhhu4HkyDH4pfdw0gDaUJDZ3WmcAL97VJ8MR9HsnI1v
uVJkS/zJZ8IlDUgv13LYzMB14NA9XXld+kCPu8+i2Ld7UghfKazuwPUas+QXuLS6APFd7aVmCh4K
QCb+U1Sy6fyBZLMP+sWBobh5MD3lBdI3zj0gJqdEuAQtP7DhVcEmVH7KL8kDpJlnm0vtaAuk2xjA
I2Z+zgLH5H38UDgmvNGxaJbt9wARmSyjz0OJLP+b/TU4QDDdMjmkD4cHMcYFY/8JoPID4m9q2IGb
9pT+NItcGCeFcUfCDqUuR69G6cjcS+kNikmYftPEKZkUIPfwedYwfkj9NTIdwy9JaUlXuKS7/QzY
gCs6NpmpzmsKBSzWvZ9jaj3mZcgsNIkmbePE7SmFaIlCkadPZzI65/ReRRx/eMw+uXyij4t19Iex
TZBgeuEPs9pwUVa/yKxNFnVgIeBaDogJbGMBzGJ8uU9kxP0xscKrX8Ts6+eMPqxTzCmQSMC1zct5
BnDFeZlxNgvUyMtM+FrpNxMF9hhKR/mFzkkrG6/J1s1m2RR+YEdOn9vHlvUycck7VhORiDc5l6Hs
VL8qB5swf4U6axDAitJ/iN8/D1ATagsVusbHK7nJrkgExbQK2dQHw6LYeF7uLvWL+Z4N31NarX/c
jQ2yJ8ySdvtyd3c7CFSjoCaeb2jJXx2GDcVZt8jtKfT83tXCkbx3ZVZOymxqFVKPRbqRj8ybaQ5a
lVv4OfNnajJq0UBmI3NLNyjgFSvj/N50S0ID534z6xm9IKxY7xceNhZ22JIth2WsWsk+MT9gNlWg
k9b8QQNgtX0NaKHMmS5UUrMBGKf5hdpr+ZMyep3RScOjDs37LCznTN8KwTWsvdZqAPpIqPpLuuge
5nNPuM5O/YVSUUCwYD1mr7QDjpOg+enAU3mMprY21p1fMCvSMh2Rr19My9b2OPdZhESzAwIIPD5S
oZkyN+aCT4azLOZFuWaJagkmrhm1e+60lykl4Vh6U1vnv4VhE0JvfKhrPITgONlfGnALviaHaWj4
zyDzk/3EPg4rgDQGWijzrBo4FYLtWV2+o+JE0sDDx9Ao5NKnf8ZB8NiMJwoBR/6qtuV3FtMVnUsw
f3e9Q+QIH6tnUMT3IPG1LYkVqztzSNwpb6Wj/javiqlCSFiUof6lwSL8rr/avxd1DqUHkGGocFVP
8INVGoDTLshlFlTu5O4UMv2IVXyutvJD8eyWPlwMwCEqrprRfHI1xinVI+0J8ZwhSz+K018dJoNJ
aLMT+ykhgc1tZV+c+nl+SPaSamfMtjaUC6jarD8kbCmp6oZXPCUUuMwqdME1KlvrhhCJV9/t6mU+
Z+lhJi6rn4QxAciCrZ19TZEhYC76oELEObR/tCFCCdiKQ1m3yPNJYgNhzg8dWwvcAoYu9bbf8JK6
x+AaFlY2icBGBqRQXFoBEUeEMbUnU2YzSq/29B4m8PPMWm5ok+3G1P/TRdO39f9XqoV2Zmb51C2G
UxtSHCyv62ZGZAE1AK7QOFA7apbnZiKAfejheJw2ucVrTfYl+e9tO8ILtfc8Q7kIC38aNhxpXTU6
2WsARuW+pw2zUZG8nXrAEyEoSmPmNon1jtTzzSdK/yYwkiG3ovRC3ckAlTDTYq59Dg1qVEd4M+nA
Tsis5vz2qw2zoG6x5jFzN636lFp6KAKuAgLBvPmXepODNdtuqUXVWJjAizkWXopGQjbP5u2OQ1xn
RpR24WbYcTZu1b9uRikO0FZ8d8H07x68D/D3ncrunaf9BuY3jxMuNd1cV8OO1Us7IpIvADlkhCVt
DyCa5NBgfRanl2SrbWtnCHtHFRe9M57iBZgLHet9dxZm0ZVEvF3d3MzT1hPJUUnDF6IPUgp/vjR3
pfV4W5N1nlmUMv1RSvxKhFpb7RFYqH8MB8mM6iz9VhEj+W/f5/hIFyqnsqUDXhjm8/zZ0464kxlQ
Z8Sv9bADL3BEn8k1gtH8RRyttsX3EBL2Psy4c3gQlu4bYck2E2j77hnm9KqtHjY8Co4lHQc5v2eD
HG5MmhPgVo/dcw+NdvuMEusPXsm6wgmvs9hEnCHJYH+iN0uKKITaW+42C2q/HQU4TC3rteOy5F2K
k9kX15iwdhY0bN+BrtjP6LOnAKmJ1SwuQI3dZP+ga4dznVeuys8KjTsNlZhr+IISIFCsmHe0pBcN
kNnUe6Mib2wS03BJNizq/ymUg3j6m25YbhyntN1TmPAX/aLu+nYpbm/MPAOQ/1j6zWpjRlBFdwBM
gq654rC26IiD8eGS6UnW7mbLQbeXA3poX3pI1TbHcniUzlkgE2TyC7MpsBF9Lyv77h1hBUVtMdKi
cu9F9Ujlj0gf2IMvcU5qprR6ujWnbMNE5DgdKxzbuRZdo2p7jXUvtTIm2JqICCQvX0cWAu8NoWrN
QBj35fyB1cTc/PAtO0X4/2crQnmXc9uTdYqQ3g68gcOQVV7s9CA9E84IkCwPUiD+Akdg6e3yvRCA
jHAWZ5fcHQiWWwOO8GCOmXlIchLxdQQHbjGDeXnMDo3VJWDGRo/B4xMwrqedAJniBuq2tOnn0kqY
J4sX2KUr7xT3OeO4M35UT15R6FLeTAioLZNpBMqIxpQnhZ8DICTwxzNoRHTcqWtBSQ+A587t+J7t
J4HHqFfCWfFmoo2POImUfR8X6/a7HHDjtOq/gm7PapRLSdDKlVbvw51zJyRPJVEwfhQQkSkzDeWh
4sPUXu99aLpIHFoGxfsvI5Kz3h1HyfXl1YGVjiSMwZoHYepBxgyLaEpWontAQ/bNVqLCGjbMZtg1
FuilZTBTKAUGpxUU7VXujhEYvS8oQPw4b4U96cc6sA+jSaSB/wljlHSnK2r5GG0dBGGYxHW7/W2c
LORdAA1ZEyUzj10EFSaSKKbFQ7r9kCW7yrY8Ny9w9veSph2nMxWQMK8AYj+2uiOlNF+w4oCc/0Vh
xCFtbc14fOsRHmbfIBGQkJGZA5rRzkBEd2hx68JP0XIIHO0whG/SiEnULQyqSGNxC6BAWP2lWxBR
tvdtHvCmLwKpk/2NuCYVPZfZgFKsyX29AeAvJRdsDxk1yTwHjua4zuaMtU7AkDYET8Iqip6udibb
igRbWXehQQ6SgzKiW8MeqOrQKOYfcIpLVq+BIjLd0i8Gm6u3G2UssllCVKmUoeD6+RNWggs1sqEq
BdF0av+2A7OluUGzdwrSTwXtJPtv1asOIAKAqQ9wtMFpVwB0pKoF/W6z/8F7c1gwofImiWaiQAoa
1Hv86RLiFFA3Y5OTcZ41iacBaWLmlR6AyG3DgXuEJvUjeiM+Xx6u3nUH/EXmpEBuW1YgmzaVf+YI
9i/MX308VjPoWmQ5BhwGeIvOa3U7oHowAGwzksVMpPLDYZyTdOnhHmwmpqtC6jvZv82Pp9qozjqy
Q9wDKYem4jM4nZu6jZLZqFNOvlyPFDK7hTzhkye2JDGqxwFczkse87sjYcCTXgIYGZB1top0kcu2
CtHuZuc3p2iX4fSr0r3+5qdT0+jsuzp73xwm85+gKAeFxLuiUT31xjYBI2LW7rpOQaAKnFoZeoG5
9/LS5ggqguG6iCrPzcKD5h6oH6v+etD1Yqh+KRk26JWSeo8iFK92Dub5gp8QARtIbxuM5BqnHDsH
bTHZ0Gt0P2iVw79dahsAd1czOeGQSZ0ReI53l0lpWouAeOau8D7R3SUZLGPx8LHzo3EAYhhBuFHi
vf7mUFHHJoEGUjXi+rn1eJj0ehlPoO8zOBpZYEPIJd18kIL+E06JB1RXNsN/LJ1Xk6pqFoZ/kVUm
UG7JSQQRDDcWapsTCqL++nnWPlNTM3Pq7N3dNnxhrTct9itxiUUHgKRjVc7ePoQDs2V2ON6e+ZXL
4Tl7orqjYx6MOA3pWa9jzhFa00v+YMYpGxdZBOV8211NYDYoQ4dzBp1wn7OeFILgOX2IABFjMr8G
LYf5HkGIuNqUGsFoQogl3nfN8TDW0naiWp/xfsaapA5CCZHyQQJZzTgJsOKJa4V9p0ZfMvLIE2dZ
gn3SQpxU40blCh03G1IR98zqRYIT5ANHML8YAkbzlHH7t9fAgvUaSz05oQ+X4vT31cGXKgEqUfAA
1/MG75A7L7sdq6EYfolU8G5caZydHyDIW9SDAOxSh35bxtWETgi+XZPXvdrI5sWd+LXfXzaEAWTS
bKwDuZ1Gg0VV1vuCNwT49dnd8kNOa8NL3pTecfH0FTrC8Z52S9g2lbBwYm4IIjpYby5VlMY0pzip
SA/Erltt5rUkhHQ4Ry8jFbFjqtCeTY5jdWa8UkZkgg4et7eftRr3Nc602t472DkxOmCHgAAc6pxC
GS/Nbo2O+HSN4uBX2S87z6+LOoQkRGtqf3Zdux32bRqYAhRNHf8SHCtQi91Zl3AxwFdevYJeCcsB
RBWsbD7kCQKSVFYh5J+2eFJZVATJ6eWcM6wGEDjbPajr8dWWfrzlnG3aJA6vmn4Q+o7kkJ6ng+jb
dS0SAfrxfIhdvzZ9WseER24OnB95EncOjW13jIwLEbPGpFSz5Pyn3z/bTQCZiCSKG+zNyc2sv+Cd
9RGlU+q/widwPWUavTfXcwKkVvKvGkzfbTIX4eboCHD3ryEgRl/XPZqUasfNKnh5wFUUkh8IiFLo
kiMJbSH3Vs3VZbacdjjklOPXi3n5vjIqw356yus528Wkfm3PbksaxF0d3nJRw4CvTwdey2ON2JoP
uClURuUig4JyblnoZkGVSIqFXUa/SCMvZ1Jlb+9g/P3JbXP6Zy2T60bhzIeESFldjfmaPoz7jLVn
srvI7iFX0riNKOmpx0/+g82M8RSI+mq+8/4A7rkaVcYtgt/ReLUiBOkzQVtFNqKMWqOPZWV7OuzS
lUCKIdUdmlbzZwm/B7Ftc5ODSdwsmqFIiIEh6MYF16Bwmz2W2J3DTOqLZ3SaAJZ2nzwnflzGGW9e
CmaiBMPpzX1x6vbnHV6EpwYr8DVaXeoh2GaMigz8dlZYLc+kQbEgoPTEKcMWKx7hMddciBQczecx
PX3/BLNAVlAAt1dRQbWSs3cM+9Pei3zmNrVHyqNHWfNXm+031zs9p4UpFTOkP9gqtN28O+FjsJNO
NGqhDOjV/xkFC4rcob3ZyxqP3ApdZaRUa4KY4gHDrMLUVKMGXIPylQZ+ED8wFtfgniH4UfgD/Oce
HlJJPBwqjaCHW+j/xxe2rqGzGjEZhagj9GZjTJkOOWAzJYYFG+q/EbAsXwa0E5NXZ3Wy5wT49AwZ
ftKlJcmGzF2TarPK6WFtClv/bJ7cqhBZTeWTkkpKAkReRj1CPY4EBKK5nJ4mHZ+UKfM9q9xB9pxp
1msD6Rs/MH58458hMTYcOO5hBEy0/+oH5zb6rruoCX75JeLHI6nmhbHk9QP2Bky7inmXxgsQA0IQ
sIo4kiY4wbWvrJZNRJHk7cF2Lvuz4+ZHs1ma3y0vQT8s23cToI+E01N2y5p1627zgJrZE5TuoCsE
XDQc1uOTDwLBYf6acqFyUN+Am58wPCjTKnSDccc5sx9rowU4jPIuPSJiQZX3jRULTdkD3V1vohn7
8LRTQwZXY4f3YZu4wG/FYcLlGPC5p9yr85qlJYe/ukF24cGigPVTiTFxGbj9ZyzYY1ryhn8CFHDp
QoM2qE8z/QfSwK72jCOn2Ms6ULZTtCMRQq6qC0XOK6V8hwv3aiT6o5XLQtRL7iVqWPMHvdnzYboG
o//jnwO+BA3Kyyw9pjzTL9GCgyrJ6GqyrODBfEEpCQPRZx1HDnOOBZvIFYcYFAIqyVnGCTse8gbg
SGkohYCBtqsMC9wlpP0GfZhiVGf97EpyZmpu2HyI9znH2UZgIJ3BWc9PBv+arDt9S+2a7FJKv4BI
/NMI3Ivd43NVLSi7T5bvf81ISsMkqfWcTkoPdtCPcLAc3x54VRsACt4ZPFZQ94GvORe4HJLpi5oz
u7MjmVmv0+wBwnXyTzo7T0sOkxrK8hUiGNYXbMPsoO9cN8+HmLfPunvJELHynxLv2R66EokAJ62/
A8i1diVtzJ4ihk3cRRWDFJULlP2N+xntyNdFb8g40EsURVJuNjof290daS4PfrLdUvaOS/coig2+
F5WmkSGM5sS42qsZ95YoFE3+30+jxrT8HTFcVkIWCxcjDb1xCjBvGK9p7RWX6KHzYFLgqG1bzxrS
MEHf7x5Vo6OOL3mPRuloKJFqzvTQP+hEfX11ftEuFcBTX9wKpGEL5P302lyiVHrx5u+DLe7OXX41
/qQ4hM0LP/7bb2zrG0bhccpHiobuBa3AGdQKDBPeH3yH4rKvv2xaQwftHYQjO+URyNeTvemKVMCg
v2+jNFL1yGr5UcSLMaI6vlifDIzJbKZ7I6M+PelFRAvm8XuVLImsHXZN8vlZ5mBhFBKleSOnK8Li
oG9qMxzqUXpBMAqwC/KVUBKCgBkKXnneiaQXUQGc6WElLbEY8sNrln1t/5yYFmGxQnzQD5U8gykJ
iwI1sMPT+fcJXiZPs5BV50dD1D2Rv0sevASuG59/FItm29L0eZDgsjEAiA4uTzhhCicJjPpAN2ln
b/7njyA/Xlv2s6K7t8h4gRLtp/PGqZ30xdeGeDmGFz1cWCe3baK1cmmqMWuyIwijCQLuJQssnW3C
hQIHnVpcGjNn8ncyvXi2iHpGQQKE7KeKxMMtfy1Is0XkwDm93c0mDLO0IQeHDCNZzS4r90bxfAXh
AeNhv/kFk665EY3CYI4sIjk9/jsjZozhkBgrRUutGZtQt6Ivf2UYZG7Kp2G/Xpxtro5WIzPZm741
m4WRle12ZKuePEXnFkVPEflGQngYuSEnoxUCCRAfpT9g7saVybl81ncIZfSMF2BYiCbYvlbkZjuE
WgQEwOGjsrkQRUd9b2xJn60FVPdW/3zwFNR6fxqDa/n3kEXQMQr/RnMVsYv3dhnwHLABOK7PmozD
xVNPMzfvj+bzuz4ee/Zdz7fJ102jcMMy8K9cwTUJSzgUcfY21lwMykwKOerL9ZoQAQz8GH9NwGS0
twHTF53KHjH9sdTnnGnbZKvFSpxsK/uY9wDOgC9sECcssiTMoDsbmCDBnsKpN9CXis3Unnf4MZme
4CPq5fv2nVNIrBdgm4LS4zBSrRbKEA7PFitFzgewB5YLplqgwpgcSHOfsjVEDsSCkpW/5yq8GNur
Ph/b09P4RxLJwKUu4QcqmFBJhQIOrY35QFf9p9dDEjS5TN/kwwzSU/gwFfPgnJEp9In8ktmu1BqN
28BggehDcTgBVJyhYuyHqCKfQA+2roEmrgKhRRLthwQTfAV3/Yx6Elr3IOwMmYDRMgHb9kh4jqls
xOuYqoOo/i6t5g1KhbvDRkDLuwN5zgGC6exoGK4eui22+4/1QO2GBHWDEI8q1HddelDyS/mvAz9C
EjEredfWQV6AzCLD7ekmZ2/K6M2evuUPUZ/QhQVPPYPZpi/6Mk0QIpDPoHq3lVECDR7toRa0dPP7
igo+Cms4OTluCm7LQjKTlI0qStILcgJqR1+kM7G0UL2E5gtf36oDLQsNyzmrQkocnSsg5scl5ORk
kuERPOzunz1Fb6/HyL4ScSG/GcIaWyHb3whn3MK2Yq1CtGtofeR4uoFhzeKYINuRaj4RCaCKxemZ
MbUnjFwwEGQpLG7kfvFnIcdEGjE0kmAYvl6x2IecezcD7UXJg1xc9PaYbYJlgLSmD5U5Xgy+tcHu
jhh/Q0S0GskdnBU9I6QN5+/K046duzH1nBkqGNMy/B3yT2OQMs5m50eVRW3hhaHUPy9EmQsuIYBh
m0f/1BHSDHXD3e53rBmdu6t0+YQ+8mZ+NTJGrPZ4djYmB5MiqSKqesG46qQ2Ek4RuUjTmjUgl9PT
6AcP2q2OlR787/qrp9ynK4H2NTP1I7m2tGXx5E5GdQJQeCDemu4AwWQXKufuUWcdvTc/4oH2/zlZ
sKbAMlSSSAbR2djwsKHb35RMMytz3X4knRnnJtN/nbKlOxG/NAvLKKKi8LnTd1sO9pzX7SyDgLKl
1tOUsWLM3AbjsgM3Qz7DTmQ50q4B6Z8Ajv9Rvq77YHplUJMKHFCnuMlopGHDZn4kGRoNx7xENoDH
jQkTY9UiKCNp+WsQzoE7A9651u8zauXkMapGq5k6I6MFWHFoFx2Dpjs0ipQb+BDNnDdr+i9+sBV/
hk9/BtoesDTIx+bB4yLUZ0fjyxqk4DVns01MNhmnj76ZMTycCr5tZnDdzSzZMtdbT1zDl8tWjtkN
Xd1AtA3RbyK3LpWtviiKDGCuF3PoML1pxNN3dtuX2xAVY5jzsajdp/ZAnxPdUPDgtlsYZY/iSe5C
dtY2v3h5kIBugHmiFuO0lBvsS55S2+dMhVYYkTqO2YpFxLrwj/MsKjn7a5PV1jWNnUkMF3AjEw6w
qOk5MU5kRJGKLI/037tEtIz3mxIjSd52P6nkpJZfjMOi8DkqvO220U1rtrB80UNe9cBlAWdUAgrs
m781gzYp/D+bEJSNmPg7XAmPkFQgpJ4AhhYBuJOBNGYHHzWDU6Hz7HGFI5x6/DvREAGFGSUns2FY
CNdAltiAXze5MQHh7UHCYEt5AXLOUYCi39i8d62luscpqkNjikiAINrk0TMG42NxBNuQ7OMLwdZ9
m5DjESQuACTNcst50zYfqIIP7gdJQ+3e5gPzSHVOuLkJ4UOk6yHubZTxb9yddNjvGOD7JEyfIak5
gU8TapwEx6LfDS/W3u4t9kDNILgn5Kj1TCSjKrMc6c7ZlfR5oJh0oiQIMk2C+M5yR3I6TWlHkFxC
JVcT1IrUhNYrPKFaZ1d89XwwVr801VvYLaBzW4nLGXxd0LNuwLuMFwja+IqcI+JWJrkT5tXZ7Cdt
2Cd++c0JEOkJFKs3HPmAeGwy0mG44F0OCJppEicxZHuQOxT8AsHDTfIYnshae5Y6uzg0F6TMTZSY
3OhQFhw4JdGOVBM+GNgIS575iQ57xkEJ46hy8jB9xP46Fy4XUS0o6GwfQKQj5P9oZQil5ogBpQKe
aLFjT8Q/96lQyjV3NnGkb4uOng3vAh6wteEzmUXNkmCsRpN00rdJFmRQeb95H61PersYxHW2JwPs
BDjl+Jb4FvfGC+kCxFGElNxC3gqBX7ScI3/qAHGNewmyrh780onPNKPo5s2IAh7NDVc9rmeSMjqY
stC7kzJIpwILD7zVH1FmpMw1GBDfPf9JBBXK+O3gn3zhA4L5cVof/wQeDuWIZ/BDBFdwIw6TJl2B
wFyjJIVVfP9Bep/O+b0KyDkDLv8ROIHGJGnWEOKPvvwK1EMde8/BJKjjbWC0udgVr+GD0aD9Ucn1
OYYqo2cpsM7OZu89Qa9DJFUjJhmaP6QlEFZ6Lx0Ir2Pgrdt+iFsFOy2nl8lvJxIdviuGfqQhrsRI
NYD4Skx7TUzKxWORdMa/mIVSB4cPGQz6lzCvlvtm3gfHzcroLB6ss1EDGdYOVtFlEHZa+rlDJmD1
RgZORZwjKWxCAuL3NLPK4uZIDKhEQz+JBEVjMmJvGbDFbsUa0JhEDDtAi1xaD+IEJNVW0/PzuiSo
vUsWFXIa5E0yz5WBOnZJ1UcsrSBOiIUbzawWB2c42R/tm9OelYRdMHuB7Ze2ibMY7ce3P2EsHhSD
rPUQTtxIIWOvYzgAULJ+SvmLwIeTKOOmoJRvo3T8FCdEIff0LV64w3I4AEtDwcXX7dPX+tOQEe2U
BB/cXTh8ZFjVOVCPdk08BKOVnlhTd8p+d3vYQywVI+1PtaVdeSxZJahr2pBt+5iTfEllCjLmyqe8
jPozpFzBQW5j95VyS3F7nEfgAxzFcNcjBKvoWzjVOdhIvEStTE/NCu/aF321bSDS7CE1PpQ4k1cQ
DsiECtZ0zrl93JwCIQxe3nvyAjKGSstWwWf01UnCgyDsuu/R1daABloEiz/tElWQgtz+Sd0MbOqi
fQf1gi2ChjkCG/ys7Du78Cu9KU2k1+Z16ipxU/Z+i9MvFy2ECq5Fs8g/GiKBSN9ccwox5CIIWgV0
a/Z3DquoF2wPXqBEih2pxMmUcPggY7giDzaNtpp6gbOrqJ8SJhSSpxk+gfu8M5FsSAFGcIyU2bSW
pX1FZnw31XU10jy25YRTGlkJY+zn9XQPKMBpundUDeW+cdtpoyqHaAaEx88NJVtuWks0IyKu511T
xHXTfkUJjW/Re0wu1tEMKvMSf7khgZ3h3ZhR5ZMcZh4RK3yWHzr/u1GO31E5RY/RDn0eut+sET1o
3mOETptuGXHbW5Q+F0clqZ+dvprwh0iu4Ib/mtltVPVpQF+uYh6x/E0l6L502kO7Rboq1H/IZTJR
RKSy7C/bxOyrI21BXaI/QK01X6GNPkWtZXsDXAsQV2vOpzHxgaHgbPeR8coK8VARIg8448uZfIii
z6kLNPxClY/w37zQOGAtZBGD7HBH4h6iyitao+c/QKI3uhCrYOATfiJGB5x+YsZDoC634Nfl4Mfu
1N3cdkJwy10hUG2THpESICApak/jAP45l2C47U2+JMsICH1a7lPwV/pNGrWen2kLXMAYewYO6PbA
2xVvqwfy1jURTFKjAuW6d65Dtw6eWd+tkj5+n0OOwghPBAoZE9NUByciF8leBkSsHw6DAVkIA/M0
oFYilwg4C/sC7++ad0lFo+oi32D8DwRcP3yhGqk6KEiOAM7bp1nZd4Ds8/iRnAZ2a1c5UGLWL1cD
WEM0U3KpV1Dyikcuoc9giviEq4gJPcYnr733UqPmw+LUI1mPuHLyxfUPICYwvElKRcD9wk1IuAeV
GoR/wuAWsoEpCWlqO2NO5gC5Favb4RIsAy1sL/tR4z4zKuIKCSyX/oj1NFh0ER8JePHw3z/a/H1l
YJkisSjvcHwESNaPsGQvuTP6HG9ttKf7mPBli2M1ZAOC6D4oNYiJRlhhZEjpvH4KTYT6wKgIYVjw
KUCAAVSToc3XgVN1U2TKKp3cPVzpR7wwmHT+48eQ7U4rw0e1CKReLvooi7gb6KYZPodSBcOsaFVm
ZAJQn0aNUzpDT2Rw2i7842Y2/2ZNyIweIDXgOlDU0nuAxbXTVdhltQO4MeKBZoX8QWY3AHv3rGHw
5Q13WP93DwVuIL/PPdQSmEO2rns2A3TR9Fgrdt3jr+YprSaHZeUILH9OHw73ajUZ+FfvlP8c1WPm
FXxJD8EU2CSdBBIW0DGgWF79sziRnIOnmQqVdgCoGHDY5YfCBZ2p+IUzP5vbtwlcQZUkRqFa5xUh
mLnCK7HSANPu8Ss8FERScLpcitrG/keyFpHYy18ihAseIM7ywajBaAeml30R7XJJ5YA8f1RR9EqT
Hia5X6R6V26IGdquTeN9lpQGxCq/nRpsUfw5dNW0JsdNRUgxsrk3reeQh/OMbr5cVCnZRjwKIafV
tPWHVUrTu5vaJlnIOIM1xtit+SV5vZtqhKZkzWdHwgLWUKkINJ95gdsF3unml9tr3PG15TA9TzGP
miyJzuixbFwRpOA6QeJDY7cfEwjq32PIgitrgtoGqBHxin1x+VereU9E+xxc2qjL2UFzl/SxKdcn
PsND/zjvDytbvH532LZmdqXV/+j4pNCpnBh/ETOX9IO7CpaZ5/1Kz/NXyi3vgCEBGt4BL1oIyp57
hIQKJ8e2s/2P/Xr6XbTEe6g71f0sG5qe1qjPtKML1zVp1mKIAyiP24FPTt+09Fo8ArwqiBrCz+5N
LtWGhn7LxWjmbxsAD7HG4WGr3O/+BR22deCgONtMiPJgOfHjSPVFS4Z4mP7HofrclYSZQOh+uSPl
6nlGoKRn7hUqr0PSDRgWyxCX8eGJgJpkcASk/OXHBKqCGkFqbOZO+mVaqBRwYKG32c/RjJ/7RReq
z1S73qLHoFt6+CXIuER2km7qnJFzHUYKerK7l514oAqSI/pPhALQDyZcs30GCnBW0wHXAc+Nir5J
BOkQRUH0EKEv9QEVBBlrYFXDNSKFt5Vdx7xr9ruwJQJrdOJ78LTFubcgl8gDOwooZthWNUX3hR7i
vkbVgpst7E0elvDvEpvvkkvIUT0Eyf4BPf/nceqAxLNggTD2a5Sv3j1/UgPeMj6zIxexqMaxjFlt
ffe279YeFoCCJN7gyUfVzlAQjn2Rdt6t3QPbLC441gUJ9Zgab9gMbgBVgw/cfjs4WCcqfrKInYEO
0MkHgTX4clCjm8AFi9N0z0l6hEDtL8XLlV2nTHTjUvqMeUr0U6+AgE+eGJSo+0GMUZqX2ScR1TQu
hWDlwpjIjz7QtWExy9pUzBWDnPQ7Tw9R6Vw+Krz0UDhH+qTrPrxS3aCswn9p35bkdvC7roJyixWp
Pe0P9Rbny0vaB5FQ8heLXzIcIwt/BF1otps1pCK82u+bFZU4y1o+IuTnYL7ClMG0MkxAd2QqmH5Z
PwhlNOSlwWroDBg7hBFkYKpkApMXqXpYsa8cdY396gIPvMwn558MIOsGZDhx9AJhgmVePasJsTSK
9o7rePDzGlMgQCUhZp6EQNVsGAdwF8L+bUz2mWQ6eER64ZMfRAfzSCamCBlJ6ooeMFGXq3kOuSDW
ioV2yONY9wmS8Y6jvdNh/3xRqn05NEuTZd+ljrxhYx4SeowhloYs14wvqOVU5XqEOvUYaoJC/hXi
AIDSP4xlNmDrD7SLM/caDxmHcdmBTHK8sRUY52H3N8MaZRD+gLPX4mfX9ptxPB4fmxhdVpY3jFfk
YBCbRrSxRqiEc7UaxIZYHbngNIvYCq8H7Tf9YLPyoCxzjDbzq0f3ETbmczdYql0+cT1S1r+1NiE9
jdSEzlq2r4wDGpJ3S5gJJ/GROPp9djcI3zc+69t46P3zURALSYIPoSQEthDWMtWIjcF+M+suUMdY
+2m1E7Ee5t3k87HKo6NOCU9Yv4PbWi5d2RIc0YclexkwtRMR47fiu/E/NQrlgH+Cku1u7nyvzuSx
RvtgFHBO0vnRApNkD28i9c8v1oA2BDzs9pGhDAgYOYgubj86VfofQr3kv6FqKJ8YxTyiytPCBIsb
l4CMsWAYE3gl8AAtFEAsvlSK+ZW+OYI7tjeXgpGv5DSvMOSgZEtOEJUQ5CC8VAkFfcKEHYk0FsTm
mxx6sDVyBq2Q1W0kHYFcfOoGfAPodSixlE1Px7bypTABykRsGHOiF+iSzXrGUc+epSgdY4MAcmXG
CamqQH0g7xBhB65jK4IcmpETyqNA2ZycmL5By8FBgnUaCoKR2e59/HVJecKcQsDLj0KgO0PA3OWZ
qVnta+OH9w7fsQSTAiTQf3HYM7vpafejPYRb0QbYePMbSFn4tH8bSgcSM8x/hCyc7r8sXwbfcMXk
DxA1ukWg9Q/HmcRZXsisX9KljO8AXKuxjJY4mmgg1y2OHPKUTMI2rQ6pmm3YJUSiVF504UNieru8
UcyyTrU8YLgWO/SP4an/ZKjc0ivrBTT+H8tFM8PhflwjSNMlj0HWUYLo78kINpfcGzJI+z7/y09W
7T5MYm9RMzGgD/XD26KKum6ZNwR6tWJK1bcg+5t1UKHpwSMSFQyWtKpFhapMhhcw8ct+E7Qroh9l
AfPbji7z7wTomNVzoGj9Oh8u3ouRUcPSmkV7WEEEYKQOZCKYhRzacqoL/Ba1PehY2n0OZhE3t3gh
/ET3haLsrDGbD6MDTPhmEH1chJ/OFy6SKaJpOUfUIJI/CMBBm9B46msWJjIG5go7rM0HldairYPR
8a4BSdnWyNylWwZq7E8aRmRd5gqsym7R75mvPZ0xuiYq02KQVChaj8ZqEYMNkhuhhUeKBNks349L
4F3jdOU9BSaOWJTXlD1bXmHxYPbArmHxVE4T3iaavzcSBRScpt/85fA14OX8Uh4SCyO/FuCNrKUb
lxZoYS+m6TmNbphxQWXhPWk6pRSUbv+eEvzOzfeFiBO51c3Y5W1ftJ7UNf4w6BmwRfhj+EPENMlx
xwhREuGB4fR7/C4oqYOPU/JltTFkFcIoo4NlYX594E7UmgVTyCjcxT2CpRFNF46th7mL+psHL3SQ
yAvdmxn4efJG7ULP+yWqgjl+HjcLg9tnHeAfuKgVPBjmMlhZEpRIKWcYViyyQzXpyhgcLBt8GZgA
inaMU8ZfP8XAB60h2TdNSG+k2mVIAA4+4SRagaYSA4d+6mwmkIoh84ISyswJ1bv1Q1XFdedss6/X
odt4AlagcojIEN9X6B7zi6XlP7ie6b8iiWh5bd7awGSjIDnohNGyDfbigIDh4UvZEwXpTthkkKwa
qzEASHe0AnZYaNmLllIg/i8SA5wFfZTydGRIq4BOwT8QfNGbvnyBO7pwR4pFMBjzzABkPssSE/Qf
/WrHpsE8v5ATB7nqN3lj7IYkL4lj+Oudzda0ZT/O1Ec8OmZH0GPRvH1yinmONvHdAQTjPAEbqqfN
+BVf3DKFKyXs90Kw13Qfo2AfSRF2dz/UJsFn8Qqa4N/xBAvtdPAL64X8nvsUR3hwPADN8rc7cbk+
jBAYVPwCHHdqwB2Bzp6amoWqOXJS9ZKuBupw5XaTySGYJow9UZ4kw4yu8x9y/SsxNII0SGV602Ma
J94tqi+7g9SJOBLOekKCfMZd4i3juPJPgJt9B28d+uiLE8WvBbfJeJD1luWmO1WSjjgpsII1nJSC
LcCcUIkzYxDylQ1KNciaFCkOcnj4/AUaFXay3FW8NCoEtLGOyADE3t6sh5Pv+oBeEvEPESi9BXiW
cULM/mZbERBzYig76wl3f4gpOLwVIbMBGVFcQeat9jiKnvpOS/vJmXPN8GfHEE/WoThPkRfV0zLW
2BIfbOn19ptiZCeiQmJlfJkIyZiqzYWaxUmosU5YPX1cRCgonztAE4AxOVBWf9Ag1aZiPDVsEZ+3
jd4PhIhbDqXkfOD8g8Gpydm4DcHLTAMD0xhmDIlIkI9avV0XshA81Ovv5E+TYXACsdNC1Jk+4zy4
APRFn6PfuUS3/AhusqP9RgBHIc5QB6/tlNw1+nboDvUvex1akLfEbY68ajSkvpMMCXZk/kTWAv05
GDOolLFSKi8gZK7tO8LVSGeUyFw/RnOC5eBHByh6Mu1pbxZwwH2kbw3jTtjWnMB0GIxt3QyI5NB0
Bl8p4z6jW28eb7jWU5Q+PQBMoFs84kSyI2Ap8U1SI2BhQKzHK+6MBZuWUkPBlQaSy5rLMKVAiqL8
ZLEvIY7pyUUS33a2pBubs9uMPBfxyTUkSjCMGclX4+8Za4Pfx8LyBmdDJ0G/Wdlybr7R53G3Q5b1
E0XT9xNhcsA17AbN2de8+UVjI4TljuKegjPSNk+gT9IpXoFYRoWb6aDsI7wEvramqCT7helSZCzB
0VDefPI75/Rv8RNulL1ldLMup/ve7HaZXsgBQN6JTNXYgur6uOFE46Cg16BDu4/fbCFmtCDnGFoq
dcy/CTYnV3bsP08LMyNw+NEmCmwMNk8BJlIQuVIoHeTwMreUAdi+RWPI4oFs4Cbr+/kdQ5yMsRr6
c9BERA+Es1A3AqQKQDckeWuPEAD6+ctBfyWKixiBrQBPAmqUoz+JKGpCwuz+SFmI0enBKUKJHu3t
iS18Aj/pGDHIOfFaGhr76V6Pn5zv9Fnb/8grRNIm7Q4BWfxEYaGuBdKOkNaO21INUiAv4B17RyOO
dXF3x59GIcN4xoOXk4ssPFcell1zoJBToePMbvkfZysrC69dx3/uNDxB+IaBsgnxL/HiptkF5SeM
prxIEbfcZ5qXSXvLLAn4Ry6grxkfbDz+uDM47hUMxrh4CefXMaN+2bBbJqaMDyDQsizx4tt9W9kh
7dAlg57R6Re6ZVmNF8IG7X+cJCzXXAr3P40AuNFGIkG6SEMFHmrmAr5uRd8CuTPiQAgVH9TMfLOL
nOv2Yu0ACqgNTvxmu6GRAOPzqpOr/mTLGlf3ZzcGax4gE7kRplN0zrRGgpZzVsLkSAEILsEuVfQv
U7S526onhT8RRCwU6jJCNEfMe+GeQpS4Ird/Jw7ED/WK/iME5TiG9vPl7x4c86Axt46KEQkKXTTn
tvPXOOh56RH3njoGixNCcXdiSRKC1LqYFyyj57jxOkT8LekxmPSu42hFc2yMEc/H6na1ZYFMUZQ4
2Y6RnXQVDvXjsOJb0ofoLRtyqQ9tm/0g9eh4u3bDzVh7stpw3KPM4Aq1lXldEPfIuIMehPqWgBZT
qMwFvksqxDeXSw1k1YU5/efQFSoH1wjNOd+xgZLaai4SW1bZ2eRoejP0BpVIby4bGxjc4mrml4aW
ekzqVIwYH5nmRnwSqj4NtbYw6HeTPEZupRffqcInd42GO8Vm/rfUHbSc9nlbEkvn/9eyqWdOKy4v
JJrMMGGKC+Ywl4towwO/OfnbRDfCGz9NuPseujLpegD2OZqXbA968eZ4YWC5MWtNDiljaeZHXZLr
qz0FAqc94hP9W0w/KCLBAmiAdWZ69Bm7gtoRFx0Qm0Ilh33Y3j1MkGSeMAuXs26H9ZADohe3o7bD
vKX5eQJxReYPd+L135Ukujg4dBhx0bd/MTJE53HGy8fxxIIl84BaH2bUKXNtPiTt0M756/4bMOqZ
44fBQYrEhXIUuXj6stZY/wG8NGiBf+p7KlQODo+pPQip2GBULQZ8EU+Y2QkNNzzTc4TAr50xc8dM
Ciyug3O4OKHEqsMFwfTzysIiFu95ILGUcfDl4FJbH3Mt3/pFCpgMchj6zM8Q9IuxIFjO/uHwLVwr
2BfRsnSX8to7wLRkyKMEEpdbZXc2HB8qNkfBmBgcaF4EWaJUu7kx01QwBCijnvMmPSIfODdy4hp9
Tutl3Xf03PidwPqQpBWnQnRhoin9wNqtJjX3as7dsc5ikg1pva/TwW6A2he/MNdqm84OizDc8FCB
DyZdPBJP/4sdTa3Dlj54oNrGus8gJ2ktcMXYbXSt6pixqvqfQDglJcgCo4pFbQ90I7t5ta5pDyHR
5Lw1tx967m3b0HieUZ5iMmB0IJlCnM4tueVwtA9i4HPmHjET4qnnNP6XSclsVnaMWyNDea1rkhXg
SYz2Ls/gUbj3KbH9I/1GaW1h/ObnqbCCX3eAhoajiIk25FxzSXxTJAP0Iq5B7hjo/mqCMparc3tD
1iVKRkFDZaAiYQthM2HmG1+GihT8FlHGxePwA0voc7t/+HSgoPS6hEsY1C4rUnormlshweVhAaS8
uWY4k2U1nHk3LxDXPZ1WDY4K+mcMKVa4vO82X60yHPgCD89eBzG48C+3DPO+iyRCuESw66+JLcY6
EIHHhgSF3bLsBdQ8SKxVY3JldJllZ3x3X2rBf61xl1JA8YdzVBhWy90CIPKh9e0b2P3J6+A7vxhB
hPxhVlpiTGGR/SmILjFUhv+GVStmO3kFnbHc+bxCqmqSkxEPcINco3108sA6xJbAz9F80PyB/4za
oCy0I/RJbzNhLDfPA8M1BIWp+jUcKSOSSpRAXKg8B+g/FLyUIEPrubkHbecMO9cKuQOFrCMJJx0i
WyTSCb/aYaqlMtYGO82iKu5xL7vJ18Opycil04nDmOuHgc5PCt+DVWi7Fmta9CaV2TDKLOxTHp2Y
b6aZL1f4PeaVm9wAk8skkmA25GYgqjKc9RGKHKGQUVNAWTrP6994T5dXycGM+KE17UjXwFkN24th
SMpGBqo6zDFiMKOwxVLOdU1GzdFYtq2lYCwJESc4b+Ujn/Mn00wZunFbn5gx1pZ5fgTRHLhfVhbc
NkeeitqYj1hIV3JxakOOQjQ50cXJ7h4CQM0dLhE4YPRgJLd5XtOTkTUy4CbBIRt0l0qNgUVlzGNd
ME2+WC15TBo6od/4NdD3a26E56ZFhDbTN/P+rk9aZf7Z8An2swfNFv5aqNPwuSkZRVgy5OeaNwqx
EfrqT4FUIHcAGn4VoWUhmY0pTxT76o9pqwpuQcID4oND8dmh70HHzHeiqPBw9aU9r9exEfqG+2KQ
vvxXoDSJ0CVLoz+rlo8Jp/p5g66oiwsTmPSK0h1WFAprlWLOpF27sFq61NJUoKhQLVQDlJ/5cKlm
N7hk8ALy3548pUF8gIipiaIyDvi0j3Y1tEqo17aJC5l0EA1J6Px58WoaJqhjjIZH7I5kzNrfjTLq
ToHrt6sYeHrgtnMJXSVqzf748JnquE2RiKp3ftl1N/BWckLvbsfwruitcLAYxGwapzNXGSwsde1h
gtqM6NBXSHLVnfDrHZEaTVxiBM2GXFMzhXyihoGQnorYDXS7N9AHbeNGf3+MYSd5+Zg0rbY5SJi5
wHV6A3R8U2ABffDDWt47G85KoALBXMADpZd5uLScw7DcDNMnLRB9jFAiGEIppc9Opc++dIEbJZIU
6IZ4rwbrQcfhr2IAQXKPv/mRD3Cs+VeA2RQpBSZkUOR/hBLy5PNYdXsFeQQv+5Qry56j+GJT7ZLF
g7sP9+7NJwqiP/si1kO79E+atVqvZrwx9OwYqIR829vynA4Y2WHsWbG8SmTB/nmtuWTIhMzaTcn0
w31xcl7MYxaSvD/6bV+oieyXpR5k/LOyEU3ac0S13VDEgAji4qPKdTMFBMCux58/ATGwLlAE7EQ8
A3XJddhJJDrmY9UHjun/kXZmvY1rSbb+K4V6bqI5Dxe37oNmyZJt2ZYHvRB2WuY8z/z192P2Q9u0
IKGrgTo4edJZucnNPUSsWLHWcDALd8GtvYtQk1sMVmkKvMVyEd0EH96HShP20EcVruQFYejfNN8n
4AsGiBOMnMthcE3kOCdZBmIi1EdE/j1Dc2wZrYb4kG4rDwGO5kV7i25oub0pEQcn1DhSF8goO/rP
FFnAdRD8W8NZWFQvNBZzMFErBpMR4FHk4H3w71Us0ZDfXcgAc+FrSRj4lM4Gq6N0LRIxkaptlbWx
9rgbBtbeM+c238qe5wuMH7kH4RruMxQJyNrzHeo3sAKUAU1FXBbRdO4CCQyds2xoxhQnL8j8UCqA
SrgiXlgML8pJ/Oohk3X3TF/l0OEm39C07hOYUAADAeOEIkGvpnA/k8kuxJgJrvFQGfSGxGY4rDg/
UVPBb3UItiKgUupwTLUCuw4+ZzNjUUNHI+QZPBrqrfvkIhz3aNyJex9qxSCalHwoHAdoBw0FiEH0
pYbf8uqv6MgdSq739fxPvipXQ5f1oAMFRk5n8gBYA1E9mvQxIfkILWzd0fTDuiGI4KEHmfXhmkoQ
kfIem5cUvcjoj4xhsbooQAUmfwqeRp0+nfBdQOcScsdgBI05AKw71hBv+DnUCQHSMTGefyVkvVz6
U+oFA0BBCzK9ymxOmnP5XWnjE6+xpA4Dm4jz82EAXknIEPTJDzSgLilEkiakCAAJn7Qo0f7OMDgw
DVlAtuqFCRotBW3GUOgHGhrtchJCBST3tJDtaH/ewjkDmHZXGhm9B6ysL0tqhjCXrM8Kyk69LJ4o
6JuDytJgTEtzyyR5NymoDpsx+sjQUYFNjtARmEgzoX9jHe9Ys/k+uw8fEGmz/2jIzd3SgsQ7O7cB
UaLPtwygiVG/7shy6Z2ALWitYXV3K51YWn/wT0gd8bnBOkrKnLSGgCLJC5Mz+hhxpgyMPPHFZQsI
sxITbuQQkDt7JDBcJFvnPrxt1tVw2FZck198PkI02OsDdCVuKKywhOtFyX3GE9OBC7maNhGsLqmN
rDF3R2GEMP0At5Ge0PCU7uJjAr6nwAWnISidfv7zH//5//7vn/b/OKfkPgk7J4n/EVfRfeLFZfGv
f8rKP/+R/tdvrz//9U/TkERN0k1J1lXTFE1+zc//vD94scOflv5DKfxQckTF32bSrm/L+V3ksX1z
pOqWGseTl2yEaim4wSoMaZex14axj1NSQseaK6660kNyCYds0VRvEEQqzH3YLi8/onTmEWVRtzTZ
smRVFTXt5yNKpRA3Tab5WywkC8+cVf4ptJE8r8uNoYGZ9oCxYraws42Di4QKjp9Uz1eeYZiG0TTJ
oqGromQasmiqo2lKkjoNgi7xt2LxoOfS0o7teVenWA0AhuMVFfblSkBdXskHY450UbYsqL7+VMXP
IGd5ml+XH8g4+zyWqRimqlmyPszZt8+mRVaeZmESbmv07OOd2S6b6Aij1786+6J1ZSj151Cm6RdJ
YARAXXv5UJ3Ur+JD/NCPRM7FKczm0dF6KfinOiVHyrcsWu7TU3fKOHFO2gdGJSUa/dDwj9WD+ix+
aU/JS/4qP9cYkeCG8PaUcsTizwpignEBVbqP4e+g4oOMM6fJS86P20k7/C6i+/x1wrHetwfxCUXU
ZyQHHrm8u0fpuX/PqNuWB/tD/zBfYDkbT/lr89E9OC/GE0i/89a+w2J5GNgmJwpV+of6Yn9EjwOR
nA3ffdT76rH7UOB0UXdl179BqhU/+NHlLyebV+ZzvJzFVhBqoaX5EoBj3lUftrrLc3ehZTQ1P6d1
N3Uy47lKvqxCn1oFZl+9ilKsNTXzfpo4m9Tut0Ljr+1o7+FJ4XbzKhWAtlT5nj7oe5iblx/47Pc3
dUO0DEvRLHX0/Yu20EvP8/1tFG56OZ7X8K0gLrrNzCl2gQKI5V/Z8bJ0ZookSZUsQzNV2VSGR/q2
ujupF8xEsPAM1ssbF/tYWql7GQiuizeSi/p/zz2uU+NkVgy2VywcYsO/y+J6W2DgYrRLo9xEChbU
Fd6WwjFkh16eFEk894gqR6emGKplGOMDQfZyMxWdZBs6D2q7M2DW5+oxNm5qHCr1XWcyvrO4POi5
lSNbsqmbsqyYojw807dpqfrKLBOlAkmE+NXQl03vnb5JgoMZH4v8ykewzn0ERdItWRRVUdf00Xc3
5SI0Wrk1dy0Ova0yV5rbVLqX83eT3eoeYu6wJAYpZHsXjbkokDdbqMSqgi1Mc8eZpi5Bb0MxLN7a
2kIZlFedp6qnctl5+I6RAmHR1Pp/JDycw6eA4qua7iSBoN9C/NehiNsf1LAY3BxFOgh0yOoGpEPu
U5cnCEWkHWJzJRQcEsquNtSV5cBr7CmbW/4NpDU7IPzyu2c1byeB4eCBZf2RqUPQgmIR36VUZz3x
saN1XOoQWdelqdJSO/Tp3ZbgoqE6UW47b8cRPE8I+9K4m1WNiwkerOPangqSTnSXTp5yF9mwYCUk
MBVokswiDcrpWu5AbJKvqP/KrCvL4NzZryiGpmimqeimOFoGWS4oeuB6mF/SRoflu4b9GsABFi10
1lxecWfv3u9jDYvk25JztDp3tVykvcQCsk2+HG/fQsU29jaEO/dZir9knIXFT1U7+s3m8uDnDh5F
lzTTMESRtx0dlI6oOY2lp/FtEVvTgA6hvPnKZQgUxS414D/pFJydf2NMVREV0ZAMQzak0ZiqWHdO
mSfBFigox/RB3jG9cTHN8p0AiSSYXX5F5VxsozLBqiJpkiRao5Mu1/K4EmI1eSKjAXAikqGCyP5I
n4xFNnUwf4/oht86+3w1QNg0MIAyIwc3LxGxH1g0xKGz/ORPLz+XPhxfP+Md09TQu5ZkRZFNzRyt
MTsT88BilnZBQNrsvrfGyedIbXBoBGlr96LHVpQPge7dSd5ei97F9qSKS6Em8s8PjngsQCtKEQ94
gy1DSdHUFlX4nkZ7LPFw9SoyBCyjfUa7QzJINR44KCTR3+Q2/g7hXs5AV95x5EIsm/boTJzz6wIy
W417LwuhAI2i4kijgAlVXsimnhDMnBJfkkwBINW/Ksyi0h4jmS6cczR6Fo3EDWXAygBw6p/a+P3y
hP0+mk1LkmRDV5gsSxOHn3/bJ0GuBXZkWvpOcd/tntpPM7jaySI8lfxEXHZ5tGEVjr4O97DOplBk
SZI0+edoVmHImtgzmmQgDpPJGzH6Y3kIJl4eRvp90vAums4FoHIJcw38HEcNqrruanaDL2dvkguF
Dj9FTzfpW1uWqjvlaJ1a3L9dTnLkhatKzWgrgwggYmNXHJmLqIqubBlpeLnxy39/qNGRVJAr6H7T
eFsgPlneW/meX4QSmZa7F/GGUHetTUIi67PGvjL2tfkYzXsVKm3SNg2+iS1M2OBZM3DHO+aAut7H
5an/ffb9nPlRfK97qS/XYsrMV9QBKJGVe9ndVM0yiYV5ZK/l7Mp1f+akZ0RdVySZFIv/jU6iQMna
wrSacBuImOItQw4ZRNTSdyvG6ncBKgCvHnWwFiun6vbyy0q/Q41hbMtglRnkePIw7992jxq6eaXp
SbTN23yuqCe/2rcFtSIbcmP13BnFIlMOUoG+0P7KyH9jpvFq0nVLsSSd3fjrAFZ7Idel3DHuY/KK
eBEZT3K3y5Up9qCdDBKRkR4gXi5Cg/TWbv6aJLdqcuvEcyPb19W0NFeJCetVsmdCfR9B8qrh5gGr
+fHarlcetS6ZohzCh3SpaPiDUxJDcOETtjj49hYWs6OdWnGn1AxlLltxqcq3hRVMVSqE/czq/2Bx
iSG2GC88YaPN1ScJ4SPU5l2Nr0MbCNUugQGXcbu1pRuU+spnd+XZSx8Zk32mvSvloho8IOiwneVY
7627bEU1vsF4gGpjMM9o0VVWCl0plEc1yq+bBEHBE+KUTjgdBBatmKwLVTLUI7xVqM4N4ZjCQ7zv
pYXeP0h3xlLXlzWyCeICldr8iKeEC0ld2F75UsNZM/5QpmqKuixzIJGD/1wjlaI6mhCUMI+agyrv
vPpoy2gbJxsbsAIScsR+D68sjzO5mmkBiqiWyT1o6tYoypeyNo29OA62LnJbXbKshV3WYC95YhkI
zT4lShjyEr2M1mkVbrglSdBU7KGUmzo7tV5O/wrSMv1d0BVL7rKIRtxaWg0ogVEOmfFhQAcuz9Tf
3fJrpr499Gg3Cb4oxkKa/z0gG/wFnXf2k9+dRMBIj7YUuZ1WgoV06El1b3mo4bRWqH5UB906iPra
bXcO3ATSUvqnk4eWth1jIBG4h0QMrjzs2dOcK1MxQFYkjdPn52fNZIPgtZL8bSfubXqwinhjEWU0
G1+414ovnzAhnVYyFDzpcHmelLMrSiezNSUCPq64n0NbYR96Ws4Z69bSxNcgktVL2yCm1k+uDZ+w
R5IZ8P1ZkA696mwzTFo0tCEVykTAcQADBBZOYswk8zGhqlgENJ/SWFEcNco0rEXJ4GaswSS8z9q/
EgGcnzcmTjMsg2zw13bQ9NgJm9rfBpBghHfN40l3brPpRIgi9dSCA+YVuw7l8ubr8rydu5osVTQV
InLC83Hmy81R6LXUhlsZoVYzmkWAyQACfC9X3unOUdeOlwc8E4tahDvyAAEaKuHVz++kyl0k+LYA
AAXuBsSFJyw+svXu8ih/Q+3xtvk2jDUKdqTcU7uu6dRb94nV3twaq/ou2+ePAFDVrjvgHbjxF9Xe
erFgE7cDzNXT05NM6YJIcRanPohg9a0J16ifOUh2I4j0wlfQaRG/jT8wHZMhc300b+2+esMxFIMS
49j8IZ1FpP85fsYgizv2Hb70bfmOLY7yVb7XUNHjB+U5h/8W7mmLA8eK5HlBjYaeS+MTN6puRv0y
eNE+tU9IQUNRs0O/jmwXdPnToRHHWGiQlahxGpNcGCqd/KYD3P+AYOCH/HD1Rj0Xm36fxlF4Zkld
kkcd2A3wliOjBLgEQAYz4ripIFOyWEp8DMjaTbpIRKzGJWA+nxD+8uc8A9CYlkVOpUqqoUny+HPK
XRfGkWyH29S6C6gVqlTRSRtaZSfTFlM+2khcye+XBz0XH34fc/TuYS7JWmX34TY0l2DoWbAkYXHU
k3AtTf2bh/5crJZIvqErsqxqqmaMzq7WN7pIzN1kSzFMoliozZRtjzIGBFB948iT4lML2JkTG2Zm
cNN1VwLh31tyGJ48B4xOkRRJ/bklKyXqOToHCELacWKLYDPNoSNkuzyfv48ahmEQ2bA0Q9el0c6P
ncr02pLrlwh/yDdsoZkxls51Tz5JGFxEV06B319wGNGg1GCRXanWsLq/RaK654ipmQ+HG5U9AADR
f+YuMoBVr37C39fPz6HGsUURtqXrsVEC2pPjXVpvuGji5pBkGwtuIqYB16oYv7fmzxFHgYESCuRx
ah5tpQKtGgrglB8xgLr8zf5WjH4tTV00gKcMSzLM0dL0c5J3y6vhwwv3SfAiGzPxqxcfNQNP5a2r
QbjAbdfZd9WXbq8TvZy+N+kVFOf89vj2DKOFE6l6WmSNAP/chX1Bk0331d9EkJIpQnpzYh5kl4vH
x/ykfF5++7Mr9r8HHp86fV8LsS25wXD6ldvA2YPRJjQWDOfdB5WKy6OdXa3fRhudN1plFn7fRXzQ
clqhWzaIwFtrpd39mzNKtVAFeBYBoEe3Y5j6gHQKRbgouZfMhxxXOZXMR4lJVbyPFnHX7i11N4iq
6OgmZOsohKSo9FfCnrPTS6qmWbpKyKiMtqdYtGbpyMawZ5ZNMk9JNtrq2fc3onxIVA6h/eUJ1s8N
KIOAWZIik59qoxlW1a4V49KHtk8P22O1F17UZ1ha6jF7t15UykYUrN5cMoBn/y1/81+bo/taHEvq
+Op7jNglSoMn+mCkB4x9jzSyH+EZi2/5h/7kPntviN8ci0fMJY+0p4X4NdIcHh/rkwlPg+YqlHQe
q/vhR/wHtJWT/KIOTjVpNsF94qvGotGfy8fk4/JLn4ktLVFWwQI0WdYkcQwwS2HSmaJkUKHK51ze
pXJQil1bkct6G6Kvjp7dzl2m1rbVzSunx7kj6vvQo/mufEMvO6VOtkWPsjXWMgpon/Dn8gsOJ9D4
hPo+yCjncPJEbWoKuluv+GrgI9D6jfy8toySdWpcWbHy8Jf9GkwTAZQly7Tkv2WWbzdKKHi5Eitg
aLHsTk3MUKCk5hs73BANAekQGQEyK3TwcrERGSnRl+RQME5PZQgnNt15+LPnB9IJExLzlXk4dwWR
OqimTKFc0tTRhZBXmVNYqgDl++CuEf5F3zjbFQh7rtyZaK8wAocc42Jxj7v9Hc2iLi2DRMOnood/
uGnX2WBwDhBRxX+6g6Lv4jcFrWLcd7nIdNqYhIPXLVT1hKIL6hrZ4gsQv3yFZUjGsKoGbZLujyPe
QzxJUElHyvSV3vV33b4RfIQMOjB3vDWgb9Rw0KD4a9KqRcK2uc93dKi/6dgLw8GZ0cWotEtQZNq9
rJvLU6T9jTHG348zD2BXFlVDVkcrspXFupAdRb7X4F2i+nL36j6Ff4JdkR7KdCYYk1BbO8lHAGGm
om2PM75K3vUQBb5+lkBw3ztz+P14pEN53EdQiCDU4jyKOHMu7gPnIRCWDQ4JEX2aL4Wz0vpZiXqQ
s821ZSOh+hvuvQCvHH27rbGWpp0Vkbl+ki5EXAYOwlynrxSxvpcINUmnONqz/CaFir8vJ+5dC1/C
XVlQXmhxHjoc+k3krKLBSBBgCqnCYCXB+aE7CvE+6dVFAuQO1g7mQeBAQO50g/UfBVV5AQeCKY6o
0MJ4zm3f32TpDVVorNBp+jaRwBj+bgOq0ZPev4r+TCPtbVcxXDEbOo5yV/dAD4fcqKaK89ard56/
TD+wCBVQxMNuWxqcUFgPhvcc8GdEaAB2cZuBcPXbrvuI6eW+7yYDCSzbcpvmN4K+p9MTOZlqJiIh
RUutqGN3tDChoFGao/cyXbfI0KARbKEQRqefPBVhg6LT5axrjBmVpYH8SPgQbWqO6R4GI92HmD0Y
W3UtO8ECQFsaRBRFjCLEGUf9wcCd9FOn9PmR0AhNcxdKEOKt4C1NxE3pSksmkTVlY+CbujTpkJ0W
t00zE5CA8O5sdenS+ljNDS4Rb4MUYLItX+yZUoK/vGbcH6m5aOKt+Eiksm0P8RHh49a/T48iqF00
z41Fh/dCho3IIiaiT2ZUVZi1QHjbmxAx0TBsJvxf4OPcSXDB4kXrP7XBEx9ARS7HXaU1BqErv1Bh
wzYwVQ3EgJEWQOPGoPsOLTskSZJpCudfnFfavVfOckgQtFvbQ9/9sbXm2hfWfbvuU0UBQ9s0D9nt
0BMGAr5uETFVZu1r/CpVT+SieJmfGHjQuY9gUzfTdMg8adcXlIO/gAkiPwm0rG3eoEA+IfRtPUfe
m4vji2ROReDfB0weCNPW4l0KBc1AZ2saUkohiLqpnI0GOSxdSagrblpIltUzmGXGZEE6mUjePNMW
hT6TaMQuVrV37yhHgj8zukmtTx2mJN2X+KS6Owe2iTAjBHbMWUmU308jyLrAYMXEBdNXkcA10RgS
u9u2vbPmMbT2eu3aLdY6BZjr1At6bBy621SlIdH5UyV7b/uiCws3+aNHb2riQ9kaZLNjnGaL15h6
PZKJuBDFUNgopNrFq0Pr+9a2Zxo2lfQ6J0kxdGPL0lxQWWMUp0P/OYIbtzOpVXu3HgJ3HbRDAers
KiqhuhW06zBfdHilB4iRbfIu4nuYztMYbbEQIzgK4Q9mtkQBToHJkmaHApWfmrXmVrRRKY9FMS0Q
EEA/J6FPEqbgRo4mqftZlneyQ3ERCDDh1kk2SbIJhFfLRI5FucvrtfYJViwWVF84SGpfmOjKshMP
ZbLPLe5TgGv1PlOXcXYsbqAAt/Q7cE4brjHp4TlyOOWgzQZ7VzUmioLeLY6y6PVViy//kL0gT8xK
kxZishI+W8QPwNkw3DU+HSmflsgh9HhL+jcuYdWq5VH5W9+87kEo/o0UVwVwshQdnIvY9mcmaPqN
FvsqtKccvUCN+CcluK04GE6Xb5gzFQgqaxqwtqUTHShjngWhQZA6farvEu9FsEiP3IUBS1efGSmd
h806QgDyU/e+LL5BM2uUg0f7qfslpksV8bjkM7CqK3HBmVqQJYJjiKJl6pKuqKN3byvVC329TJ6e
rb9CIU/hAimhco5zu/1w+fXPj6WD0cBo0CG0jUL6KkryKvBUn4ybA54EX/b2ERKQLlBrGS09CIaC
TJmkx0W63WfSXmIhXX6Gc2kUML8Cvk+wK6nyz0/N3S+kZa/7W1hDYMBJs++7Y4Iihfd8eSBpCBbG
wcT3kUYTG6RQTIhwk6d68bH7OGlYWrwjKXJl6Z6NWb4PM4JnLLhRZuRX0TaBy0beTf+11wA5Rv08
4MRrumCnglEHgXADsaHqrRtjoNTUuHBxiZcGXWYFOU32gpzt5Rk4l099f7LR19a7IFJzP4u4e95t
90vvoB0r4lxtNqrx2dURi15bXB7yTLTPSpY11VJ1S4Iy8/Pr6qHbK0Wahtsimlc0xjhf+XB87UHv
r7Ilz+BiQy1BVCjAW+avLNlKtUAqeqDqCKOQYkkcLEFV1K6AVNqZBasopKNkpgq7Ux3NYu4ljRxm
Ctjma420KsZlgwzvzqFo8SBtnfwW1oNFK2LUPrZ0vcHh/pCW2VaaYoeR0lz/hpsUFgjghisEMHJ6
wof/aO4G7Xk0nL+eke//SpFZALwQZkU/698uf5NzG0ExBpbNgOrrAAo/P0rQ2n2dCB60Y6jYhYnZ
LjDmoUZ3xTvUyZdbH0PqY5J7BRg6s/zg2qgct9pwwo0THjEslb4Lodtkc8iBk+zwt3fFubb/hv01
2uYMY5DuQZszrHFxxjLywhDbOoTJg/6K9QVxyjCVTasfPQNTJxtqmLgrRGuqx1hwdTB4l1eRzN9T
LEkKlS0NoMQyTF0fJXeu1ZDTGGY0ZPFqdbBKa5L1xyj9auq93EM4x+aiz6Zpc2V1/tpvYO4g78Ps
wp/Sx8V8MbcMx45KCgB/0QOPNIITNcr3Tn+6WqE9M5gmygrVoeEG5ar6uY7aptUaKcnCLU1ieU4M
TswKesL90SYwGa5cFL+Tecg234cbbTyl1pWQymv3hBr5K50Ok+NiMXkw5svtBFnB+ePXzeryRlF+
3RijEUcoceEEWa+1CjIYrXI7gNKQavLIo1+qk2YmtrRaMe2LDMNA+rsJ2XydjC6XMbyTYlGcAi9A
IBBomgr829LOltEQRoUFKrp98C5I5XMYPTqpswvEfEu9kgX5bFRXDv2zHwk6mUVAAY6mj2atq1w7
8CIYzwDqVAvAYQE+0v7YJNeByl87fJivb2ON5qtKpbrqU+kvxh006bTUeF1v1+bxLAQJpk1LXV7+
RH+LHT92+2jI0UbLiiLTkxK4bIhg9CiYtPTOKYDbUJO8Hokt+d7MoMcmG721EAa+L90GNSHqyFce
5Ne1MDyIJQ9MFtha4vjYcQpPqupEcbfpoJ1Hgoi7nnFvgwqH7adUI59aHDPEx7DkhkBdxz3P9CCI
ryFFuTp+uPw0v2kIo6cZvtQ34CsrNNdM/ax7mu2OLVjB4u7h4aQ8PMwn0w0GHF+I1E82j4+fn5fH
/V34+znu359/G1es7FRTTFYbtSkoG8BsVYQaZUvLIslYNYOYlqXzy4Mq56ae2N0kiOfe/8UbVZrW
rZLa7p6sVZZPZq+7xQIXn9PDkiuNtrlg+mTPTubsXvdmSF0Ihy0WfdiefH7uXe+2yaeXH+fchqOK
xT0HrGdaY2ZDHXpOrQVRSLfKu46IYhCvC/skqE9ZQ0J6rT5/bstJ4PES/C3qdOMWItev/KKpkuwu
9Q82zIcHQ5zDA5Vp2EKiub3ybmdnWjfIF1SO+18k+NwXM8vxZXdroost7SRtR3WuTZY4f1+exN+J
GQtJArZlAonnlHEtMIK+qte6ia7q/IbD/ni3diZrkvrlfI4vymF1LWo499WI58QhD9EhpIxKLJJU
51ZkUs0RaOJtbpR83WLc/WVnU/XEqVKxc/dtBJaoH3p67st5FEwLIDbjSsB89kD7/iAjyNOM7CLs
sxTSd7UkG6t0pJLVW7zFpzEYbVrNmHFqLgo96IL7JSAJc3nmf0XRTLxMIkwZloYrPvTPkyPqE5uW
Jy0Y7gt6KwDGYZbUztf/bpTRrZS2IXyjkiqAVW48bk/KknEPiexaMXL4e8bXw/e3Gd1IlsrdkGq8
januGSN191e5K5I1TMmlQUZ3kB04jqtaPoaR2GZhZekAk9Iu1yfJugWjVuydhymGV94kCI5F76nz
buanLoV5De4nqDhY0SVhNM9plsEERDsK8VCPRn3vOTathYfMl5ci59Mj+0g8FynJLXFInNF6zZ6X
Np5IMlWC0T/oDeIHsHKLYxAbsyYj4Qj7SSh/OQGYuFbtcmyR5eKhyU4VaG0xmCRXhC5lPMtTXD/Q
iPSD4j4S4w1k/BdYYaGEtkuClUFBw3Cv7lV/UwbNvdl+1G9Ro+0x+XQxDImQpVaLmavdpcIT6Ze/
o3lk0TWAhOKzmRY3qqlONInXY1jFQ3s5EJ4cv39UqRwkSrGS2m7dllAnCmOWRZhGdOnKSd9bFTty
ZE7i9jYSnYlq09ceZNNGPtlwjv3gJAgItDoIigHEqsYmiKZB79zXBsqC9o6vTUm/MD+FFCl8AzcC
H/0pEE3cSyXknq31kPQmdJ2BdSj0b1SJ8eZWBwd+vRVV9xGXt5ZFD0al4z5/svJkI8X7vtQXQYsO
OWVlOi9pjIuWjKFa9syH91w096q5rupmFvT3gVAsFNqol4ACsyhdpfA7eVXMBT6GZyI2ihFl4raY
owBaLSXM4zl2F21YPXS9D/F0HxPDWD02mOaXD10gpulKE1wap6F71uZ9T3TvxPgVa+02V98spnpA
ErqOz6/7cJpi5Y8rpaswAJRN9anH4DZEwtzCH0atvpxHNa3uxSI+evRuXt7jfxO6S/tiOHO/BQMs
Xo+2KT/b2haWqaa4CGQUv3JlwfKtVHo3tVvRlZ8LKVrAoSF9nwnJusnbdWFQ9HDUuVwoqyzVSNHC
26Rq/ogOEpW2eZ+JKIIXm6CkDno72DY39sIVURK06USVX0rR2MrurY4McLv3k4feN6ZJW88yJXoQ
bcR1taFN1V6LTrBMS9SRU/MuL9unHgD28hT8BthGp+koDouT2pPbTo236R9sdyRkbYcK1NS/Cz9U
nhu1CuQOoISWV07x32XkvwNDpBmq579b5Jy0iiszCkH2QlgXGNV34Uzv3lgusbYoXfrQxXYSUUpR
+xP87iuvff7Y/e/RRyei03ZmneURoB7BNkEQKUdrH/JmyZfnhCyqo0u6BI1qDgvX5fwnG2mza09x
Ln2TQRY12RQthYaan+tPcr1UFiKDkBxkJjlWEbKUlB366hkSSq3sEpDutt2IyhXO5G9y6zD5miES
jJp08Y2bp0JN8CQtJvq+QeNgES4WC4N/3y3W9/UEqYntfI772eorXO73z1dmXjl3F30benThQQ7V
ir5Ugq2SW5OaelARrBJUFbSjGESTAQHx0qdEnUPc5rItvSvdBGcTD0WkkkuxVjc5c3/OeWlW3DWl
xqu/4uT4QVF7Ja08apUtqfp0MpljVnMoDx6iXuFhhQPi5fc/F6DSzUXJH8q4Yo77Zf2+TwtPhNfF
sk/6Y2ivu/Yv4ZGQ6fJIw0SODzfWFH37oI0kfKM4SW9VuxbLIN72ZjeBEw+K2sDSiLIr4/zF4C8N
NOy1b6doYJex6JXiMKOsIjQR7z+i+XrhLx4emrf7LXqv+IE6i8/ZarPBuRKJhdXzNWbI2WmFbyzp
EMVV0Rh9VUPIa0sxO3+r4lMZz1lQpHRRwI6+gl+dDX+BVzW63/hHHVOd/EQVCzUvu6dinq4VUrk7
lNzLufe0vfVm//MvONA3gelM/v239/7bxKpx40FdVWGiIMZTL03vmZ5qGCKXRzmbEsPUBgQkuRDl
v20O34ZJZTkxQ1/4q6DQp6i5UIR1TgQfcA1rGAsdPGHpytF3LpvRZUkhQxvKSONZ1CPJb42oCLdl
6S1dlFWpMEATV5GRiDltrWt8ymENjtco3Us6LTwwUg1ldNIGocDB0xf+1rcO/5UUXo3k5fNjQEgF
PdbQgxh+/m0eO6NPrdahodlAS7549zA1SyaC+WAHN/igo9IBfUWYJ/UScjjEoiy9q1y6V9c1VfzB
TAShpmAGPInkE0rX/85H5rwxkaigojgu2rFiI6l03HALySbBMdedo5cgvPs8UDTtnqTmSmx1flUN
ODqdsvArtFGamKlZWckhFdIsuR0grzhBjKNb1uLG6gm+j37w1V5L2s5GM7rOlUqWPHyF0ZlXUgck
P3FoU9Nu1AiLHelkN4eshUeOOkWzjIlphdZe6OHRCE49JZEr03zuHPr+AKM1IKi1H/k92ArNaTpA
/iy9z/YZ5cppSQ8YynFo7d2jEYbiBM4jtLE6V57AHF7x10o3ANYNzYJQ/hf4/7YKZSNQey3vWemR
tuwtlGi9FVWt2L2BfWVVLkJi+zpdwbxv8bGgNzKBRDOJUQp3Qcab24LQaxBQ0ZSh1Fl4XMHvhnms
CU/7gOtDbOamfPSUvRy82IazFsvjSW0x5zTXktROVS5ws5DXStTccv4KNUIf+rFE0NrKYYJhxaoe
fIo3TYhrPUwTLa1nMZ31NURGK1+n2rwTd2KL8mSKsmM97ei0R7Y5IVkVQbRnHWJtzUuLQDqEgq8W
udHBdYHCsB2jkhneO7B6WFfIOlieOJWcVQi9QTIObPcggxAlXkPTfmvkEEvpFFEkhbqRCPX057an
t1QKe6HvYLdok1dA/6d1Ml0v73tgf8y1v74+Z5+XV9nZw/PbiKNFZpVqVwSNkd/RUw1inoX5ArLF
hFYo08NIAjbV5fGMX0zA0SuOYraaoMW3Or9/utlheLK0KG3c7e7unoC8nEk74V94Bj+0kxMC6JOH
ezCw6fQRyWQUKqfz7YQ/MO9vJuvlZD653cw2K0wmMev8+toPWuc3+9nlxz0LzenEtRD0lTOkyk6t
9UwOedx8gXDScfH08PAgrpdvt9PN3p9+XhnuN518mJ1vw8k/F0BXRZJallzTorjrTcQ37B2Fldg4
mtVOEt8za5eaNLKjb7ah/Yut0F7rTtLOxXpc4NzdUDWpZg9B97dN37Rio7laFWwrWG+uAQmQ7KUy
2So9rKWdzbFHj+tUCbRlraOhCxnNRqeJMruo54sA2WG1OAzggyXhUeB4U79Tl5U59NIjGkbriKPQ
X6GtZRlFMqyqip1b0ITnuNNCO5G+L5IonBkGDhvIevBTdlva3njp/dDhXSioTDsq5nc3nfXx/yk7
r6a4tTZt/5fvXFXK4VShE91AkwycqExSzlm/fi7xTs2YhqK/KbztbRu30tKznnCHCTOsAJDT8Eyj
i1bhrD6ilrToU3DKauwsbYrf14P6Uwuacau+9AwNUv6TMh9BkKmVBMihMBsyw3oJyDD6qF9Zmejl
cbOuhfou75I17My0yrYtBgro7BgZeV2OWxrirjSpMiRtNNh0+nMRof0Ju7QQK0ep1uSaMSY3f6xX
sbzsRtXGz0a4EMzUjTpwiL1rwRokJKWa7DHhFIvnUJicEKGCFr3DGfmw2Yum2OvhqPaY3Iwvv1/+
d7wH6/Pfyz8p8Sc17LU87wFsC8/KjJJ178j5BxvAQqXU8NvoD2yNCcjehXU6VXTNj0xD5uYdEIQ2
0Ec/B6n5sfj/55ROkwOQ+VlexwNFoPgBS7+o783yg1nMf+AXFL8KgJS4TFzO4Pe7If/8qvzPYjit
uZMo6Y1IWRaDcV+MBLNXFX4uDHqtxc51y9MsUHXBJ0NrQB/uKUOD0ECi6qNUD8vT5VYt9CIWb5F9
CJKy0itPmu7SKj+zbH8a0cPfVICnQH/lx0nUzZqoAPwmwBbBOfwKlIAco5TcrMkdYyV3eWVUNuRz
ZeNPOZQBvB/uFoAnyKMnpVRIeOkjf0r3VnBjtFg7Ynw1MzNeONUCYjnRQykdhRj5rLGyod1Drvj9
Ef2QQwEsozJfOGQaQ5avwayTJamcBMirMDope7JpByQHTtBZeMBPtRzZMFMpgyrZEvWTmUodplKe
t1SN9LS7yokx5VE8ob8MAaSyGARv0LwKNz/kccNNZ65+v84ftvEvRz/ZNyxljiJh9pP/hh5F5IvM
AxlWlTWx+FzfY/m0k7wQDT/GjxrIGhUxma931bKyuQNfBpoTbLRo5hvBQsCUsdEk+64eArWS4QeG
QrbLNBmBBxQw0ZSRci+t37sK8Cvt9T9Vbnkz4jIWzP/muRPPFA0/vJv/nuPpcDbKjSywBHLXDk2f
meb8XOEHjWM6cjG/3/vv4iVM7qDtA6qkXDD00+5I24pp11ms8kwIV0mLl3pzubTTxegFxHJtepmw
RjWTPQ+KtBzX3hx3RAlK4e6j1cIz7/pPSx6aBWUSrZpFwODrw4l7Nc5bv4yv4IbV0s2EUZPmmRVk
mnNCCT8tOhN+tmiBeLNgh349UgvJT0cVK73KIRdIuPiK3cb0MU4GT24mx1q4IHcxWBZxpV1oPH1m
HRKCChGwoPiqqEy6+ueAMz9lUOa/J3WS0JYBxWk269E+6WAQJLGjDJKrg4sWxyPRjl3Yr1WPqYWC
dyru1yZTid3ZreGnyMfrgWSOQWtwIc5+vTdFqmW63wM7M6fFpntyIECtjexSZdMsg9Iz2LPnjkR7
OCSc3LAMyFTJ+31l/pCsmIQ/IEsIP1nGKTArS6qu0Yw2vZrmTYMAEtz9NOHeP8d+43Q9tfTZkpHL
+hYZ/jniSXrUxbXmZ4zqrgb5qChv9CztuL5tpFtpDNBXu/r9+n5CSX25wJNApIHXbg0rTK8aYa9P
WKHSgVetEk76Wil6O+4Ruep3RnAhkHZGm2p0TeyX9HWV3kR1s+4GAR6C7kJSw3Ss9er4+vcT/Ck5
+fcEP6uhf5Lp2Bc7IxX8T4Jbke5onZYAFmIVUwXUE5DYUvaBr+/U/JAZZxrzP76d//sojJOmSWLq
kSF3rEDamFH3d+52zIShGCd0rc6hHX88FkJmqESh2wh78etqn6poNss551iLrMwxbA7RiHYj47f6
WCbr32/qj6v6n4Od5DKFOWZWMgXZVdsxxHwHaRvIFz1elOXVwKMVzhCzPtvop2vaglIH6IYMyjrF
5ydFSozTqclaGSOmNIY0IXuadR80l/VkuaiQtdJHMvxdVMOKv2nKaDNrD4ORX6ZK7TaNtadFRRWj
pxgzpUfm1gsos853TbMDT7kShHsT783sxoqQ9wF4B3zRSi0spwETdQyuEvwdg79qgwdaFzpxVVzk
qISPydMUYfOiP/x+e39cs9Yik6LT+lnwKF8fZlD2xWx1OX2n1AOvNSoOjnXcZXRSDSpB1rK4ifDu
OweD+eRrf7vRKj1P2WAzpfX+9cBylVnDPPXJPlGPhYik+F8zRph6Hu99uXZEtOtrujatsQbu1szJ
QeqMrUrwhCwqjW8KpBPLaF1UXuxQwn/Jmm/b3LIXjSNTuaVS3AhQsQaG8kG4C7FmmFpbYdo8Kovc
PdKLR6HHeznfIMbScKXLBzWRYVdJzHxZcyzh3uqVm2WYZ2r4hZGl071qBSegsZQl7zSbfGjC/CKX
qhur9wiE9QjzUObVUb1XDCRs62NWILzMYBDV7RmmmfRX0y+Ca22+D5993GyGRj6qOVP6og7v89R/
L2T8p2Q2CjnwhqRahUg/CdlLmRpOFChXYVSsxf4Dj4Izq+CnVxpQzP88jJPwEWhFoY8pVAXU+MZu
xz3Wmb4HH6o1XlhU4sjopoyWpxRZa/lARIkya6ekL3mrOYNqrVHqO3NGP2WdBBcFQi3Trm9qlBMN
ysmqqWEElNmx91ZQITHTjWEAMl51qqPCy4wRX0/em7Mz3uVqvy1NDV1m0iqa0N9GbdVcRHowA60h
qPGiK9oBfdE+AXsP2BFxppF2NG3InD7s75f92U3/7dAnsbVB+rXopCHet+wcCnrFKB5gJ0VyE/xR
lau021Y1uunKBu7oXTHf5UA2WrzODbhTQ3+rmMlKSd9HoFS6G/jRlvWv0c1OcLjI/JUcGE6T/oVh
Fgdw6BLrEqFdGIl/iu5PUWITuSjOmHAGC7Tpe8sb6+dRk9B1gW2ZyLgm3v5+uT9Vqgu2D72RRXUQ
TtTXIGAOfSsmFkFAQRmJIfqC2+FFQnnctdRdXH4sTZ80bnZ+eWZf+SFxthiPkSkh/gWg/STuxW1Q
V+3AHCkFeYGaQoKDZwKN3tGN4//9Ir8c6iRzDoNelxqBwTVNcyTg+tAjNQPypCuu1O6D3BlMWzwn
tflTavzlqCe3thHlueuTEImBTli0vOXODaWbhHJNryfwPFhVWfdQwCdaAQL4AWPwFsCuWZln8tKf
umiIWNLpNIDdARw4uX5jHLU5HwEgjhmez2rutl18GRj9rle7p7Bei2r3GLeRV46wJjPca2Rl3fhw
ufUHVU+AdMw39E5iZKop51kdVejRsQ6BD9UK+mHpndJ/JCAZW7h9hQgUGldxGQkBfdjp7S4XNSdZ
8EU0JCervA7EyRYjeS2J8j5vEZocjsl80JonMw+RC6ffiblZj5ZdALL595Xwyfg6ebu/3ImTtztM
9bTTUjB7bGtBM9lth1+GtGvbcGUFzzEGRTni3AbPhpzVrFH6wYhcf9ezG3nANmyGLR1cSuIHITqJ
JntqgJeVwUWi4bPMVi3wDWKHpYG5BXBP53COpYtmw0p3AmbbBMp4IQ4LTyXDlTl+CKUHxScxVtrN
7xf603u9zJDokEAlUr8JavRalhZaGUdkFUvjs8JTV9nwECfZxjGMMkjrjmb3ceaoP0wbvhz1dMm3
ja7UqCTumxT/uxjqho7tmGUgoLyuzeuULd7wPzI9OLPCf4wl/1zt8vf/5P01g8FwjJR4yVFl/cLX
LtXIlUUUHc/d1x+y4YXqgLgcIsIoLJwkTVPUWKlZMqZErZD8RUpKbwFcDtsmuSjqjyWBWRIdIzos
EuUKxnnSiC8okg85Xhs6llcXI/Da3+/7j5f/z0mdJA9hHEf9OObZvlQexGhRNmZ4gdZQiJnr70eS
f9iZv1z/kjX8c6fNFB7eKM8cyjqkqm5bUQz1dzvCjBayY94/hLHjwyjukWpF+Q1sIxbq2cymHa2R
AI+gpvn20Ob7yEfr2Dq3AH9Ioz7HeeQsS5PktPEqSFk3FKHyidExZFS6D8CQUNNHmaMXmWJKz2Sb
IiRv1Tdco136ofQjzOQeQT3aYr/frJ8eC8sEegyIfZPG3dd7pWeBClpi6QJ3OwXXG5jGtbg12ADO
Kuv/1BRDL/B/j3WyBBICTaBGarYEtnFIvUDZxf469JlbW46crvvhcgp3M5zzpf0hhk47o2UwoDJa
zK5vZWequM9rOw209IHpzKIWhZzhyZYDFT2P/UXSnhmBgLStVnmoRVOILYOKoV1DT12mRr/fcEn8
tjwRuWWbAygCioA20LI+/lme0iSXRVybKWawmi06E/6z2gqu87pnnCgvv7PxDTw+PL4069idbe1C
wk/QWIXOXbYWnB73Z9wUJcxGZ0QixuMNtHxnvhjtdoM+t4+Djufhmz5j64l89/rp71/v8ukvei4r
djzMHgMM4tCYx6xvsu8r/vAD6XoshNDa4GtyHi8KHGNKnN/uqYhszOID5/YczVuVv0UpEHImd57S
DqwTqIavt6FoQcTWlREdLdmpsLoMoTwv/m5x50yzM7wvrKXeljGC0h00ObATfakTZ/4T4f+ORIfA
NA8fODQMXLl1RXT+uWkQOdW14kMo2mTChne51Rhh3yBBUu3QVQySixYbLwr0YoWwCVohUe9V7xMj
/NiZGfa/ibONykH9ZCHBIXkz2FjkQXS7mR04rqm1podvpY5PWlR96jAqdoQ3QNg5xQ4VlR7HzdRp
MJqaHX/0wnRV1tsqAyzmgYyGUc9kMAMXjhJg6GZHHLqYDJB1oFCAD3MGVJ5jg+6JHcJvI3kXwc34
J3iuMO4KdFvHZlJ2yb5SrEURiMPcCsMDLNRpQUyMs2xw0K0JqJX0yQ7/iIKtALW6RRlSYze9Lu6R
iWSu2DgMUk3k6yWbXAb/RdVL7pW9dcv/lp8PgXA4HIYPCKMXOPS+FngCPWH/Wb2rd8pm+lA/opto
EZjijo0NFgu2GbsFbscJt8fNcVnm3uwaElYvlR018UzVRVlGfBdeBs7pWcDoCJ932Z2e6HxWKAhP
NnZuPn6WFX4ItIYdufNkTF7hiXZIkNikJnHmTePKSD219vhZbN0QwyY83YgWiePrjmy6ZYYpBINF
RiuuiPnYiB2EC8TXaO2scGbc4813PDKFDzRsUCoV/g6P4cWAjiY48XKtW/aSOVpO/iBhQ/cmABm7
758TCfwSZxiwFgt7RhkJ3oADf656wxEikt2ACl3zYhFBC1vkfWQF/81ugViVDaWSDYdZKhwTLZN4
RU+5R6KTXF60maIPEr0dT/ShNdj9DVq9Pc/J8szZlTpXRsmItiCvP4IZ3FCMcUmCtbXSEgqd6cV/
ZVqY9auk2CCdYWHt+KYMjjauI9EWWld5mxqnJoz5bhIybsL5bijsyrRzrImXloe9QMZmBy0Xv3ar
xu3n5d6j/VlmiAA5yyGj+oETxQ1q2g+KHegOejrcpQZlGn9ZpOO7hs0WHRPgV1DbYs/PN1Ph8j43
L2gxa05r4XeYrPDDMJ6Ei/ZefbH2+m54aQOnkr2kpZflGCnSySxJJyhwgwwibL0pZvMXxWFabwj2
cKs+8j0GOB6uQ7U2ouiJgGcPZuOgYbia6UWJxxaPyAhE0LGP3YTsHOnTaY+UDqrQheBk1goHMOa9
aeKNvVdo69bwmmmrr5SP6A5oUIW1bI3nhl1wu3I7ZCAI4Qm5pDd2oALqPjoQdNxiTzsn0fVZQn7Z
hBbJcZMmqQHpkvnZyaYopJlepEJg7MUCNrzfrISggUWv3CU3S7dpYWgP1TEwdbgXyqVUYLuYHf/f
rz5cP54DuNZFBBmzC1k62ZGUPBrnMSz0vc+EcBmOxQD2CnMvKtFaa17j7NJIHmIwZxbKrxbKPZlx
DuW7VNKnt4HdgK2AjBWA7UkeorWFr8ZDKi9qgsNkOKWoEeNT0B33inEPudEesul+Sjdq6dtaHF9W
lDNZ2a5kFWQICRuCB2iUyTgSRTjThhcWEYM60WnVp8lcW1rm6AkiYrm47bR3igxBfiqF2C3hYfx+
Nz9H/CeXwt4uoqcC6h4+8MkTVfW5CXON2V/t9it1reK+OnjLl2WjWrSp7JfeVZ3YRWoIq1rBS9bJ
WrpRgIcjLvNgYhPcuT2Y3xmjbIB9ToaR4oIXD7APp6uzxh8cjSzTU7ChVc5kJ5/0tu8nT4uXaaEB
tf1kfMJoIjaTVqaTKqi8nsNlOimgRgNPRDNY1Ts3Nq8sgY4zHaF+JQbsDjg8YiOYinbf7BvixvK7
fqMwvsK7ZZ1WsjOKj6oPrMc8+PwD/2AiSz3aXXsUIX5ZAq3tgew8ufn9QXwvpGV4oQqc0GUiDQL5
pJD2I9SAtXxR0Vmk3Ib1HH1Ct/EWssNe2fhT76XMZJVweEjieWkgLuhEFf+QQd+qoI/AJMbBupOY
0ZdXxog403Q/DoHTC0/+cKTJMKiDQ51Oyopqja0l4q2qTXR3sbslbJsMBbpJXflh6orEvLEULqu6
QxrXvNPBH/5+ubhsfH+HQKWhgb0ordJEObleJY1qlnQv7tVD8FB8SFf1qn/SPYTCLjDRxoVwINnU
yPFwe8aKMt/W+3IfXKpH89BjhgwrewVWU8aphE43KaG5Nmp3cbc2+H7ZkbDhRbbJJhfz9PW4mhwc
EXFMjO8yHTsjB1clmFUxduEMYdADq5bf8mNmCIdcHL+A3kIuC94YEljBbEv4VWP/zM/y8oOKB6JZ
pdu5j/75kseIlY1qGGpg4cuILCEqa70dPqB8mZrLB1Gk0PBA/I49HvgvbnjF52FbUhM2WMMmJSzZ
DY3lUxqyAbYq0Y5NDu/wJ31uS/wIbYsuMaLU+JwymjQhtS3/pMLhy1wOwT9MX1MUzbPle8kl+Oz/
HJ+L5CPHF/G2pwMs2xAV5+egs3U0uk27V9HhhGxmK5UNZrJmpviOSyw/ZD7mPeJXfBBwe4ztDk/f
3kY5mYZSfuO/JI+o9DW4SIW28B4yp8Z2KrDjzA4ze3iTQEtwb1H0osfM9XO6gl3SsUNbu1sOVZKw
ocPNfZ1szqyebADS9KmUSzosFeJjtoDSU7/hZxPAJQ/asIHOcs7/OVsne+W86oV2aft/2A/1P9pD
dzW8lIf+YX5ABhT5r8CZC0csXZEa4ZU3Y4NlpLk413UXzYV5KezVS/lGvDHOIQx+qJ4YRH0ysC1g
BqcFa5uUdRzGVrqf8zsehtHMq2BhuS06yZBcEhiNExc5xdWZ9+uHuI4PFNUiIEhFomQ5aQZHRQ5m
oEMwU82vlchtE8m2ZK/tH5PyOhL2s+ZB1VTpDeY4MSCDQ26vU4v4SrFmerOKub/gg28rJOmofe6S
OFlJQeIaWnjoNYzSO94SRdiC8eb/3yLzJkopy+t+k83Y2mbVhV4Za6MiyyQkS5orNc9mRUbw1McX
Jhp0ZsEirohaRbKChrSpoheLDDA0nEnDuFwTzzS0PlkNX/eKxQYMXhm7HF+fU8N/Ctk8NbRy0sXp
mMQb0N4B/r+A8QPPPxrzKn6THdpc6G1Ykd3hWenMSC1VjzCTHCBfinWZBRd+swG9aQWIccp/SDSN
7RHz+uvfA+Onns/peeoSm5mxCP6Y8kmdH4tKEkwgSg+iWtigFCn7bzsx2MJFjBEPFC1boHqKvGkx
5PYRzbmKWx2GGJKKOC5I2Lf3zAKx/gNOWEhEo6x26I7oheoUuugw3nWbtNprw4Tz7dukBVstmbyh
xYe9udT9bi8Kwabt9o38mmMSLShPcFTXgkmYmtS3SvU6hBD7+VB2LxmMzxocSGNtGJL3Y3ros3Zt
4IIx6XBmiucoFFca85oew6Wgv0wmZs+xKxFVomad+ljFdthUNbI7ZI9h+PD7nVS+Z2nQCRkAA5v7
zG5OsrQ8Gjqx74H8IoPgAEx/nUTEAiEBkJQFQn07F1SXaCa2c7bJpOBPCOhf0hFS6w9pTc0XPeC1
egcvcTuWQBsJS1bumUF3m3Hbde3QiU/S1VzsIw0NQWk6DtYGoXJA+AqB7Nzw43ufEBDMQg0FngVM
65vTozhlWo/+pYqw24FpbyvhX+mo/WYItpW8UpRtgrAlxQTIXFiriRP4qyBeyf1l9VTIjpltyVXP
3ODv0Y1TYthEN1xHw+h0qSpaZtD4MuSDyZIzKELE4SlZKpbXYrgbpdA18XLolYeA6JzHd0NYOrp8
W2SBY4mt3Qa4UkKptyaqUvFSKVZIgxAXHkvr72iNNgbv+E/zzQzqI+tu7Cb39/PXfjh/dJtpauJ/
AA/oFCiQK21ezclUXfYYkhj6e9kEDuAuijNcsVBQNWTaVPXAJppRUim0+fsweRxlLA9hkgND4e8n
BRZLy8tnsCdl/RZPJtXHANt4WxDFBBKT7ojCtqx1vdtXyxycfVZPyO+yrVXNGy3/yIt81VRy58jz
u5aNjpDKB220B4NhKQpRG60Yj34orhWzuMyGDMbUlSq/9rK4DuZ5fdbZ7/uog/qOQbGI0TFkDiIR
qds/obJuB3yedMG8HNV0ZTC1XUYembiZRdQl5ye/Ez0r6V0NL/viHBBUWvK+r/EPBKqBPAwkP20R
E/56cAnxgyCQBxqO8HGw6m69jrcOIaRxXfiPELW03C00r5/+lvIVMDCq5N+XxacjxMkZmMReJj3L
6tBPRQ6lqhTnqVanYxx4puHU48of3aWQgxwWbTIv3ZY4WhuYXW3NyQuf2vE21d9os7F84+7CBxa4
NdeD4AkooNry4LaK7efrOgZqs+q7dXRhXOEOG5PkJm51CbxjnvbUjIq1SNa2zKrHVZCtGIMP6SqL
XLXcQCQSX7V0HQXrNt3or50GaGNllQ9DCEb3PustW7aArR+0B2mJqiuGy1XrcHtCmA5opvXryjgU
T/W8Jmafc6FF2/77QzPhW0gkG4wIoGl+fWiyNnfdkIpwzWztanCW9Fy7avEpn0ji5+ulZSvvRlLy
3JVswY5ssNPrGcJM5aRu6uaUmMj0biR+H3jF53/0Nvma3cm7Ir120IpwXlWbDNKpN5TH263vrtET
e73+8+dPaSfX5iLUd/m3dci9+Upcls/OXC2/x6gYu/t7kRZy5Fpu/h64w0VJ0/jv30v6bJ9Cfm+/
L6Lv/WIoKHTrNezCWcinHNyos3yzSZCUg64qigem8bqwFPKMK5JmfRYm/m1Ks3A5qB0RkkNqh5Tz
6/3X89wazQnIE4IioPZlvFoBy0FcsFqy7eTMzvodYbUcbvGhQ/p0Qc6eNA30ii23k/X8DkT8TvRe
kC2xrePoQZpzzrGZf7o0rMWWoIB8I/zYr5fm63Jn6MXEHEZ84Oog8oB+QmhjEec6y1v9JPufvPvI
gkmghhSAFCABvx6tS5BSIqjlewV56uGS1ipfpqu77y/5ltTL7m6oNP77S3Lrq9UV4wyW8ytNdKYP
NKttjJ5cpnI2yxLSEJOJ1gn4WXCDVcJfhF6wItH+/Pn3Rfe54X49e7yOgb4xGlvsSE8jl1WbYZuV
tb8Pa8Sqg8ERaIkq5lWvPnS+6EaW5piGTDM6dRUAeohlj9aTafSrNLpTStRmkJkwK2/u70psweti
9mpETuLuWc6FM8nD93kWOg84DmGTIUFAwZfr650W576V69mXrplrKvMq8nB42k/pStzrf8Zzztyn
i0jDEQfcFUJvi9oiC/frwfKhiQNG6bjw1K/RfAy7S5mcGaGJ9CGpb39/CgQ9Pu30MRi8hDJgL2OR
s/h6NAWVXDlGNWnv59Emrx9rLTpO+YUVNFd9dWwFpNYjF88akZtLNgfCFwVCb0QGpsefXJGR8c/H
zaJGZA3sE+Q/5nzAVy8ItLd0yNdTyCwmLzzFvwsL5abSlK0Qih4+ZFibH8xJ2vX1iOf4R4azKK5r
6J2ncQFnoVpVne6IuJGgEekE8TpCvDYNXkqL0SUJjNLLlO83EsoukvLciz0bPPON8X7uEzYOaK6I
RqrvgXTQ2nkTAuqI/H2ayRtLD1YxPs4tI2EVOeK8GJ0yfoFgLlT19YJ0Q4ARTOihapEDz7VdQcMT
zapFQBdMTGvV+yHEpnqeDtWIGr0IDQyuGWD3DOZJzzxpwFwxrnSnzISVpit2S7UzNpGz2GTV7Xue
fZhVsQ3iyRuTXVQeF2CigaXsfSo/D9lzscXBwdHwisjWknyPMJhpbgth8ZEwUdcnd0Vfmy2Zqi4O
tgbttAB6n8a+uzj5lQBbNbT1B1nZVe0xGd6XSf1MDyjMemeUZRsKVNkqHprAHVa+gNRrRi9arqwV
7W4xna9FGjKm6NYDTd74XYipIMpjlxuPaTLetGZtRwwmCuW9FDNPrEVKaMy+ehWPgUaHtuzp7Rbg
MOoviWtN5WqBCmlGjAjRByIW+swMMhp3Ez3DRgK1nJxReliC7MmKhi/P/BN8GUWpcRKExTAU1KYx
skMFHlTnyZjNGsUeg7HNmZdnee2/HQn9YY5mLQpvJ+mfIRW52vRsLQ1tO+btzjutydfYHs40SP4T
YE6ORH4HJ59LwshaP9nE5mKM0l7o5kNVXoMOJk2vZpg8gC0clbhtXlUP1kV3n86rNMBM9mIo3Mob
9xJI/Au5fOuLJ0H5yPcxbfnI9iuK3ENssN43tfVXzNcR9KXcroZtq66ze7DH6PErwWWYrXTdmca/
SkZ9tosJQ+EhLZ6KDzPbMFel09hUF+jvlNOFXC3D5SmsXf9tNK7McFuk2/xJfjeHA7YRcXgdzg+V
ctHBOdX+EMZJM8LUGeprqXHr27zYZs9mfUlaSqTwx6ekuMuUa0l9InMfEUDZDplTdF5+mZOk0a/T
wJ/exsV7zycefQSx9E2mX8vWZfc30dyweAd0M8UPxTrxbeFpGm6F+mbS942yOEZgicDWktyHNz2d
Ei8OFx9VsCEVO17nRtiBYu3KC5deiMJVbLqNv4qDHdfWT4/qISKK0bGn1+e0Mn3pnYpE/8soPs/i
FfO+tvzbD7g2HYtoRdkD9IMEYBkrP6LfUDWOTr8yderuCMZab5w+gNLrhc19Uhwn+sXpFqTvIIB4
v1M5DaN2snuVPrmHmQyNjeHKRH7n1uSbo8sxv7TmbTBdj05oXSNO0DavU3VnpGuj2OhPBaPl7F4S
n/PG1tk415V6CPP9aO4L4yBB0dAZif4Jq4uQdoHwxpyxVy5CGIpAA/oV487xNaYvvM0wFLiCZjow
0sR/266jN2vzf3+X2OwgdwGrWkYLp1tsm6i1Pko5lumIxTVk0ZWLDoKHtPeZt0n6HiB4hxSELRXe
KESNTw5V+v6oZz5y7TzFXX7HKB+00u5ltEtveqQRru3GB9n+OHOByrdgwbHo6aGqoROdTvOdYk6E
vDBDY1/rxSa07rF/5k2eB301QdFqwlUv3+nyA0ypAZeP+Ez/4IcGE/kv6E+CB10Q/TRZnP1FSl0W
m328VUeHueMq3obX6Hep1Hzb/joF9ILlD0Pobcf93yIfpuwMT6FC2SjrDm/6IVxVe1bqJt6FlU1T
JPpz5hb98GBMsln0P2gZUaOdRDnRj4xiMpT8jh3eHrxgA8Jhy8DIxT/EoSK6SFbBSj9TQv9wUJaA
ZbBTLOZY4vL3/zQQuqEVxoDp76GhO6hqECTL9xgUbHsGD8ZSPl0BSMiLEu0ww4Imq3x2zf45EnO7
MM+NWNmXbnRjgTZCncy8TlKvOk44zTT3+Mp32IRg7bGZ0gf+QO2vGLkUYWhL4muVXnTMBnCDCbbN
MkjvLyfd6dWUOEdwBuUhd1epummY32LGkw2bCNyIeZSLfVgi3pLguOEUym3mqMFbJbwRRXPzrhDe
5Jxgt+0x5C1sEAXKvXTfoWD+ouiXSfHIHpA/lumrTpFMqMofp+kNK1xah84IMyZwNXVRGgqQJulQ
EHEINENz275neHGiC3YVs36KvfFmUiRLF4mxy1GJ7txudhl5N8WW+Qj/qp12yFj66lYb+mWOoktO
P+0Uxlmd7Kn5lkFMbO7bYCeiuwMuSEUbhKb3ui1WQuwljYNxr6xs9Pz/HJeYNy+i/OzuqO/gK/x1
efiTbpQxApJ7nZ4WDtHlWgG5huIAjoOVdA1y8P/D61n+vlIIUMQIViT94NMUxignWUZlr9+3jAFj
qvCV+pHWXquvu5iZdrurGS3lTrIFXCtbW6EE3mdTaU7rGKtyt83PZDq01M6c0UnTpCgGsWp8DTMz
BCpTECVm329h88nZxSglMFNosdXgVJJDXSerJEc6R4ppwvnrgu+KYp+H+Nb4t2l8N4v7pnkWzXCj
1ZnbkTo2+WsFLP6hl5ldj4wPIt2ZE/JRLCZ9pjJdjuFt403Agqx8lbJbhYBkzPSu9N+1kS20kfdA
TR2jqRjU0cJsH+v8uZWxIpOkSyEBraYANlc9BNaTQlpP2UcKX8ka3XG+tVq6+1fjoICEkTDUKVY+
Pjw00JWu2qZ96eXau9X1+zymCwOKqzrS9MtsM2FrzNi/GyFwTDG90MNkPWm7DNGFRn8Up8iJqnv6
KiicFqjkbIdqsqVKvGijC6W8A9zoxuX8YQAwG+Fj50xFaeeP2vuUfsQ1RsPyHjYJelOzp0Hil2bF
jeMH9kczj2xrvuwsJ6kjuLWDW6n6Vg7VtcBnqjEYOb/yJp8hdWx5FH1uFh/0qMaggFuZbWqlhTF+
P477gQiC54VTDJgtZTexKrphNx5rwGuZ8upPtS3n5la0dqXuJUK/6S3MtYrpKhn2tYghVvzR68x4
mZnFi5MrZ1tHmqNRBs5Sd9lAIrsl5nrFZHm0MYAL+XY/PmsfrXLMeFIRpku9sSsFpla5E6Sj02vW
ZqxSJ5XWdTh6iy9Tt1Hp64p6jjmTtspf5JbhLwinBg86lI8uBvm2KVl3uPkoQrdVtMdMvq3MGDnM
G1U3EO5apd1jmFz6gn5LYqhjTHQN+nASSJ8vYemMwBQAPfpOWKzKYiXlYJ+oJB0rbzdteRlxVX64
7I4ZFvDV1jdfChP6PQjT8Cjnklv9iTK6Kh1cOP19agGQECQyYVs9DeFlNr0N/XUhgu5q8uuSZzm1
3c4PgaZA6bLU27J6z+sBsk/v5DLT+9jJ4tJVu+OMMRkPYW6UFQca0Eqq81dkpO1sRPJ8qlcFmWaz
LxlDtjKmuVnnzUm9RuvISabJ6eZbMcSGLc5tudyG0wwuJPhjIT6d6aFnPM/Lwp2VnTlhZxdayAc0
rjB4ivDHnG8F89YqZDtmht/pLw1pZaqRC+qHKLyrIx7GfdsL2LrQPQqnlYyFFe4zMtIb+tQtuAOx
3KtyBRISKBxokFkfDqHoE+hZM8rKmq4Ntd5bTbMGZeZBT1nrsE9qPV4xjXKXlZWJBgMFPDj1Z5kP
ksu9GJge5U5IlZ+L1L/ZWzEj9ropuCO+tU3/i7Pz2o1by9b1ExFgDrdMlatUytINIdkSc858+vNx
bRwcWzYs7NON7mUvCyZZNTnnGP/4Q81bAmrQjsVBwwHB5G1OC6xh6/ZoanfjrHiq/qxEB1jImv4M
r8XLKohOja0ZrSuN7/p816SosjBkkiYEoMhcGd2P7eAosXHULONFki5h8iJh/1Y/NfQiU6j4kSRC
uGQsDgNySmQXn9mhOuvyeNv0ClS+fVL/kIb3froTpGKfyMDyFvES5RFgEC3KNtF7e+BcDOUWg+ob
OfvRC5seXCvGOzZOfqgDG/ypj0gj7wa/DT9185IMxyGJ3YLmAlqClIH99XdaDI0J4oCIs4dOEpyM
6y67W96eUuhEhQQBqgfFqbDMiVK3VGuXAekl635IwWPMbS2YMAeSsSnm0Gu7vW4RON/6xkSAmqo9
yFQTS9Rvs+6aI3ALmQwU6/RrlDzuN7dMT+6eNfYoTfHMlv3InKBy4CsdqV41/miyu6k+p4Lk51YL
16LdjXzvUv2hL/HNkIZebVyNVtsm4c94pTXBzcgjksXkO0kcNot2tqrBzXlfRis9htolCgpPSM4y
31PmRMljzUJnQ4NGulQfFqQp1l1cLK5eFU6l+23yUnIz+vhhTD01x9lS5kMYzefWstNmyxWHbqcM
ta3C6ajwtoZjHLlwBXdxejY0plrDY9WAGVPNsOWty96Cn6KRWW/Q1WVUAz1WA5BSDOUkK4iYhtdk
gWpNRYJ7voQqv5Cuphgd4F5smCPtxlKwC+VtQA8izIxBWOlqoHtVaW17prWzeY2orzgnwtYPxd3Q
7X1cOjlQMQJ6jHUSEjkmjdht+QjypWNRCbt1cm2IsR+IJkn1z81aBHaDvEkS8TbkZ+YUaaFseFb4
lhiNxyzJRssPsUYkNHm6yQ2whIhBh67txfppYAbPcylK66qGzqTedKKpeFc5rw3IFUtX7kz9u9hj
6W9VDxgrnwgRNzrpbL+XWnEtWXmwMDdco20MMAwPDZGM1lPdYuAUwj6uDhHS2PnHN33HHxMhsBtQ
aETYookWUltbt18K81yKci01lIV0Tk7c4SEiyTQq4emvQCQMgVrYJth9R8srXo9q4APlD8k3bch/
2qHfIJ71JnAjI2UC+QJ5Zb/fRJpmc6fj7HGD250RsL87i2sEGyrgzk/B4K/SsbnUG1wkxrMJIh/v
EtmW2KG0gDi1QwoaqJ3awetfGAOaTtX8yIfRhjrd8PpHOSww3RtuobZjfOSHj9lD+P7vj1H7Y470
5QlWqPmXj1ExIrlWQsq7dGRP3eigp8iBKqctPoreScxdBqFROBKnQsHT+NS20Q2rmQooyL3gk1cN
A+uQMfW0N3exsC05y5RbBTx6dFQNVoRHNZYPW+0MY5pkz1jcT6lDORNedckPJYy+7eRsfQ7MOLRr
pzyPMmXkxsxPBpye6dQKDoGzMKvjd6y///3wf4IKXx7+S5+AaLBts6QWbyRyQAGnqtPyI9sZP+Tw
ORHezMnVvDJBJrCUmPZQ+kEz/eYO/muP/1hBlsIkD+kL79CX9rnEACPIQks+gggD1SBmUNMtW208
PSA/NAV+4S7KYzegd3dk7VzJ70hSURkow02srSqDWD7Up1I+VMa+hip7GD/KE4G3o+wz3V8Ctzzx
5sMgd9lR6uCRSNvkot8Ph5mdI3Unok+JaSVudMtsOJ438SYwjqXplSeGxhWm0BpH/UVXz0l+ktmo
4QP2VW9zQXJAK6/b0v3ydw7mdRRuq4G4DFQbgIdFe5g7N6W3uaFF7bacBUOxhyDDkBKsqwERjHdy
50i6m51DC/f7raK5qvCCPkCyjtRIc3afTug2wbS3auAGycVSmavWWxaf7snb6U2FsJjiG7VBnQQ5
EGmUAhx/UCUHAuBqZdRRw9mlC0cfoimTyvjlP87f9CIeCs8AWIWp190OH47ZHtqOUOFtcUIuQGde
odzeq+1BJNnSxcAJNjwMP6yYOumQ0977vWhvS/UyV54lHbJTj/BAvZjEgxsR+aY0+kAuurlSz5DO
XhLQucXN3zWI9HTu3RmZV/5t/NGf3K51Qf+ymtbd+pe3uYqVVh3iEJUuUGfIS1tAXZdqCpsmrQ9A
/+eqnD/rxfQVrTjEc+wqubMoGIDP2gH6MYnodH5lY/pWNhB+0oBewoacYaGK03aZo50RKfvKSF/S
vvNLpdpqsvDGWWbXkeZVxlXRpOe+L3fJYB2SAvVDpD5mSeXFRfGiC9FBM6of5ZRuSY/Y50N+pwyZ
ZXcTKRWCeiaS2etiCuRBujcH4VzNH2kaX7q69QvrXk2Y8UfczQBKXu3DnvFJ7E3ZtQ+IZYEcW2bN
wVxwGiyh7Sbvck8mdsoyIaN3zX6aecPJQnMkCM9kX6JbuVXk64Tp1SKNnpg91EZ9CGpMYHBVnCfa
YvhOWXgdLNbAGs2RRPtQmfaot3CtCLcm46hwts4dGPSQrCHBkKb3efE6LWwZ1YrX25E6OM18raPh
QRZHvnenzkCNuvAkCOJO0PxaNS56p6GOYRihfNS96eQALTWPI8rYDTQvIJ6a6CZZROtIpyzyFWDy
S4oJ3NmKXYugyAVMai0vstof68ILEj8IecNwWwn1m7SFnzDnJHbXd2pC2wuxUM55fNp9XE3LgWzg
PHoymvCmakU6QaeXH1ZSwfApLvIFDSaC2P4kFtGTNi2cXoV5naQD+AdyI61VPIDB3qnJitakGLpm
36HruiNj+Zud0voLEvfb2v5y4I+90piBEslH84FOxB9vJURAA1NoXxqIPbYn0Tf8qjtlyk08/Ajb
GzVnvE5QMIMQ8QERVAhF2zjHJaC8jSmJ9d5niOLtiDbVvOk3i3QLNXO4CPopneyku5uGsyE5fLts
peyjKQFdVm8H4X6o9r16Hsptk13TaBteTXKaNZf9Up32Ro3ncw8jdZ3H+WWyCa8wcvs4RiN0M8kP
GuXAdKyVu9F6NHdWATK4jRNGcRq5tp7E7hky/spkUq5tM8aZaBNM+4GqvTxm5TYh9l17DUkINe+V
fMf2Stb4cC8F9KBuIj1o6omfhYE/TbcjrJVVa8Zf44bDFm1hb2wYSMTjk0is9rINb2blqD3y8RxY
WmB6w8i63OI5GiFJkt5BjON3ML9kcsTWUQK2k/JWC7f0EFV5K5rXLIONjhXJ44orggGijwfPW8b7
GP8f9VzpN2F+yvPTuv+t+6sq3g79JSx3Q/IoDF5T+Zl6F0K4GU9dArFRc7kJYdrzZwFgmfZa8FHQ
g4w9Rf0N+Qxhei8YHuOeIn+veT/TtW9aXJqHutyGELRr0cb6JfWi8M4QtvGlGrdmdmrTe1ROfewr
q3GE37637+zC/16g6t/Qtl/33i+14NCniSz1onZcUka20VvDkKjKoq2hf47StmfE2lSI98ydJtzr
8aFMlt24kMjQtT+TFf9TN5ugn51QTWGRJ/DgSma0ztwkPrOfCeVida/i7F8ut/J1zjBV6bYhp1sw
PYJHOb10lWAX1suuS8+i/lat3QhiQcl4HEDr/v2s8t+eVcP4S4P0YDDd/PKsqVLiTpRL0rHoN5EW
UmcstGAmy5Iuq+9ec/hBQTAcY72/q1LhfW7io/5iZjhNjxtZ/QiK18W4ia34pOccoHP7o1GQ+yjp
bVeVhLAttxW90L9v2lwPv6+l1q83/bXUnRdzNMmNY5oS3pLUamJ3QRkrbiVhL4osHydCsdpu1/8n
vvKMRqacPDTYkrGP9BMogBl+kEzPS0zN1QpbCth201kvXXqdOOaRWJjBbR//kNbfDD8jGaNVW90p
waGQaItABwiYYfr6imaDCk1OvIVIpC2JOKkjV9tFcwHr5eEGVisASW9XE3XL+FIzW+DbTO9EyuYy
P9HgpPXqTFFXWLAwo4z2VrhVx0eAjmW4pu9MNyfDW6ZnKSDaiO3rG3x9xY3//CBVUlsVWh5I779X
GbpZVOAlMaNp66EewSlp6vcYHH3bX2F/8c2lvjBderkiy2rW+c7YF7c1ndCj3l7ij3xfhr6Is/EG
pIBCtvPBVoX34Yhe2ghdE9H4diCP/BCeqenew73MrMaX510GWby3R5zp/WgXb9npB/06HTRfZMUm
jK6IRnlh9gsIF38g4GX7ZUZzr69DnnjXoFXmrxPvzJ/BLt5ZG4Zt22kL14UshRnW/BotcFnYtNR9
lGzRURdPAsZaSCXR+OyR1qgUpV4rnzO8ujCR2Rj3vXyhHiWk/blwRPnNIJZm2hTIS3sKoI0+u6Pg
wrr8lAJP2EQbudpUJ2VCDugIpqc9zncygAbEJhvnuifshg28NA3fBOY37vntv1+iP41pqDCJVf2/
3/1XF1dkGeLU5GjbwkcJjM4ZnvPb+U1/5PWlLSxiPMmWH/qr8WM+5x/qC+rI5b1+NZ6C0W7ea8Yf
sS3+6J+Lt+jtvz8dn/u75sN8Cp7qF2Daws4+YhOJs22+K2/B8/JmPsXfghZ/a3p/fYgvTdcotJPa
kvezmt4msdcnHwx/7dWSOyCYq7ROzfxQ66dAePjM0P5IVu2wvBWixvTXNNhNQI3ffKx/35v+38e6
/vkvhbvWW2PfNqF4RKTnBGm1C2o4F1bn611xl6P8jMXCNajPs27aiNa5ZIDXYKNM+WcI0ibTA6/B
UTAUmfxp5/KUDulZm5sBvJpDEPJIs6g/gzlyi3OJ/q5kaJN30IvzV019kYpx21Eh94u0C/Rlv5S1
N4bdrseSolUBK7ty25UP/37kP/l5X1bSl3pOqNJhgQGvHQ3Oj7n4VNhZs5MmXXVbFgVGB6D+8jd+
mH8FbIgLsTCDgZb/R2yIlc+FgpmNfFQLjNGE6SOGlRYV6DRXdhkopV8B0KmQWtKayRJmQo4hsbOk
LfQVCdIYOB0Iot/gshAkZHZF+RVi24VjrZEh1jPJURp53+TwHA2AkXh4sGIFVhzTQL1zK6X9MVgw
ZsT2YS4xNBqBiLT2vYgR4VmauO3lxevFb+TE5J7/bRv95bG/AB3kuy1dNpfqUTWedchyg/Y4tbI3
150rMwc2AwlEer7A6ola7UGp5/O8MI9CVWOIiBIwgMmbm5gzhbYchLUCJiUCaD/K5mYAwOwLNuYe
R8FpLTZfy/4eZMWrihSGCw8tRl4JaTx+laS3FmhygEM3HSemJcCuxGcg6V5HNa/mzMSxbDyY7Uo5
O8hebLMJ3cYY6efvMhjyA4EYRRAdloz7qLetSJ+6W9hzsUEAhjCcVNtCiRxoDb1mizYpdSpMFyYn
CV3Ap/W3AQCdk6YePEV4UozNDKT+wCmaG3SHXKOm2mAzm2s7vdkwXZk6fx05SruIsMjsSTCPYzo7
StvfxlbEUPI6LP1OKL/R9Sl/3aF++cK+jm7HMW1asVGPBYye2Ri2YTHfRpU9SruygNkzwOeDzoWt
esf9B7SnKmEdCRN4K0+ccXptDChmWEcp0r5f9mFzNcajwLSWjybuhO0YFLuseVxzFNp9vjxLZQTw
Rw0eVdUhDwsIApXNDN02Ctkxlucanti/33/jr0f7L4/4pYqYJjWMiwrjl+dq984GtUPPw+T5fCHV
wo/cyMekArr++j8JBw3Of/5bbgi+oNderV7s284+zv4RYv6b5InH/t60l315hKb/8IDK082cfotL
nYs1pp1tfl5fW/t0oIPzsg0JkERjIU50aCK+KTT/y3D6tT6C24ryGEIU+g6MBL6qxiMzVIxA1+Kj
1uygKdXNRzxrjE0/5OxRwb8lmh/JhQHUdkvCckxm7xUum3GBRYX6DCN0mvEVDARXFirfGnLHim9G
TFNTXF6akLGkiVnTVei/qeq+Lrn/7hqik2XJRLpCxPz9CFJjy2xbvY2PI2XPMD/p+fukv+RMEhvl
ipxOU4ZvVvnXOvLrFb8cwyW+Dm2L5dlRwSOjPPDpJPJWkE6iePvvtfYHb329kk6OGLQMhI9QP39/
Nsb9VixrpXIj3AmH0SPUU3Obd1WgiXKh1KAGZpYLqDcfaD0lvEgOOHA8KvajSSX/898388fIZL0Z
g7gUVTYxgILC9PvNRHFDRoRSKKhWLLSgxhZWgf+j3AWHO/H939f6w1bov2tBgtH5D5p/68u1wlHL
2lHkWozEF3/Z5ftpKzhd7DfQd7bZgZCD0RX2sZ/YR4YQmwfB7R0VhfuttauwZPDz9+80y/8xbH99
PXCDoGdY3ww0FxIh3b8/fzu345QAJR3jsxnvrad+Rq/iMzBWsHo5JCLWz+bVAkmtsms2+HO4jxEa
eOEpOS9vxqdkedMHKQFtd5DmPeiCQGyarm3q8Bjia0SiLNolEIppU8U3mMHU37wnRDNwg78+AB+q
igYCA87V0wI5xO8PIAliM6dTvtw0oadXP5rZbzXfMLa0bOar+Crfgg3nxPOiHTtxAyXgjOSpCwi+
PQibEfuD9ohZUfiuzu50IxS2ULu0H8D/mKzIV/oT5X7cW2vPIxFLCpjpTHiRvQwjoiz4AU6FbU5i
m5jzPCet1zGzluk4PHraJYaGmbhZ4OZsOiflVZodgs6Xs9zbhoOov9liNx+58kPkGw4k8RLQHBx/
29RO64q77MloSRY6FXd86g7dKpuu6dHZ9uSWDN48nEB8+sSjs8kJDzURztvLEV4zZxMekC1TbA/P
goWMtfsG4usZnwO8MKbdhF+G19DJuul55fFDa0Z7VSh2ljoGE9zRk1xzU+F3ZDriC9kwMHtg83AI
1KFtvsSb8BW2MyqRWSKtyhbIOGpE+4zEE9ew0k4zh9xU2R4JDc6cHLnjz+6sd5B3bAxPCGGzdeHA
VJBoCXK6KfeAF1KMvwj7PfeYIEE4D071/GTWp+KtFPZVde7SbfOIL0UZe8riJQAu5naB5Xu/vMXs
FrdSeCWpRoVffEZh/817u262/1piX96RAUdtZVT0+SYK9vJKtcNsoTEfc6ZxmplBGH8U0KjhlBzH
nNnWeCO3ew1QKLbUTdztZ+XTMGo3IdhAbL8Lt7Dkv9wc+wlWwzhzrkT639d/FppZ1+Ux619yRayf
ku18K1xKyxEX8nd2ELkMVtlOQb5k7upkBwu52hmCn4KJ2ZrixG8LEQ8/kD6y9lWwysGLl6P5Prx2
a5gSc+99/WlENgr+QbnTeKtA2rEug+oa+8JxRNWHvui+G3EH9BhXJpuVjP0gzm60q01nyhzzGuvr
eoTg3qE4Ye9zoZjhQzbIbstXWnhS5pd4Hd4vATUmOKKrb5qb8HYECNhXz9LP1ovfymJjgX0THwRk
7Da+Em6mnUZOBd0pgKfiYf2CbUZxhyGrKdjhBnuN6V06ABzxr9szA9Pn0cMBq3LJAB8xKsVxw1Pv
5nCzwAs3vMlyG0YuIHXYsB3UGTsrO9/f40VWIhTW4VQ5mHAAAhcXaumscuW13XMQ+1I7z6cEIZgj
PWWKB1/eeJNdgWEgurAWhgbGbLa16RzxKTho+wzbx/1UekS3VbcgB9ABtyztroAyYKe7pdjkR3U3
+8sjL0NwiT6NzQpiMIM7MsU3MSj0JM0uOagYtZDRDkL2OJEeuS0C5x4ISrrVmBojarsliAtAygmw
5xkP/LR1LSC3Efl6mkChGafy6vapBzq+wiVYfjjlJszPS3NHYPY7U0HltZtdjJeYodx17TFQPbO3
4SgFF3yO+9xR3vJkfbLX4YHXeBZd/D2KaJc+FyTQeW3vYOOV3jytidZYJra+lJJqcMCP5IGHPAAP
WVgFvGEBhjfdRJj00bBVy21ZQB/g3RZOHwQyX7GHruDW7gbGdEjuwHHw1cItAZ6es3xTEFBi/eWF
WiMUxdXwlyPxy9ueL8McMAOeHh4xrmadYk4zuY1bHE8REBPaVvP0LGQoXVN+YDT5Rf5Idrb9qjr3
ietfShL+7NfIed/ljn8RLr0XZvvSVjfgM7HtL+5lx07hwUo42JeWqgOLGtER9UOCPsN+XvxnqHEX
pMSTp59c7Ydhc/REMjcCIpJ5z4yQUI7w5oZveAxLzyV/hU8ekX0fIrP9wK6O82B3Gj00Lu5Fsnc7
PPNuNkf1+fzm2Z7uKre4u66JjJebI/2f10buS2bD/8SMbIO2U7qqtqfsvYe9aMf+vnS9yk7E7RPz
25+D3SLIchHEn6zrUw/T0Nauab9hLlxseG+fz419rnFJRmZ1r9svEMRKC5/H0t3fFRvTu2NE4N7d
bUP3+iifrg4/zsqo7PyGWcvZuTsceFhrq2FLRY9/PGwfHA8Gmn3cP/zXPWx/flNAKF/3z7UAMqEo
i6oJdC597Q/GUZmntJWLe3wc3OQGhtp9d1nP39i5TMdhN/K94qbyFHqcta61qfb450cH9aBuh03B
djfaaK9j999nzh91qQR92cJFBm0t1meS+QXUD9rSDHJwkWNbPf7PZBV/WGygiHAt5JeOfIP0keQF
4bu42D8V+ShJ1zqQAEEDBrX1pQ+I5HFs81ytLprgsyLjGtMWm1X4rGyzd/O+wBBx2VGrGC3hQd+d
tH+OMrCxQbhJIUeeA0Gevx9mdF/RPMV1cmytMy7BroAdQVS0tzqb1MhBW+1aF2WuJfhSfzdAFGYj
Tq41c39CTVU2bAOnp6V7V7CiicLPlVvO4AeTcFP932rk+Gx+vdMvx64aVi2YXZYd69mjf9TKPalk
UvX272XwtSljFeiquepdZAKSZO3LVfI8EbOqYhUwZebLr80bnL1yiUgOas9/X+rrtrdeiuE1wSGG
ygXFL9teUqnkp2o42cNENro94YDzCPMo8opqE6vfi6//AjkqOlQtgD/UNOvz/f5d5yV0zhJJ6hHu
MzyAq7o8kMeHN/o0Mt8fH1jjYr3590P+5bUCCsBzTWaVW9iUfcE5x0qymjiBBgmXPG59yAq8XA3G
WgHKOxcTBoMBAVYK3zmn/+W14sIMvFjYloz39ZePt9QXJZwNlYCvZk3k1SpESjAaugPZz2ueXexF
04kxf9afyNlS4oM4fweF/LmY1ltYy0RpNXL5D479BdY2s6WBQpESzQA9IMbbZiv/LMPDNF7/Pz5k
HVkYCTQQAvHr+/2bbdQlFVFo58d8xbuordy22FusWhif8N1luPd4qlXRVZq+u/T6Mf5aqmOlJOkc
3OR8YYzAoOD3SxeagapgZBXL8lVfHtL/shWtZEbWfsUjIUISrDwQK7TSPNQMXpH60JbXiZVuGdBC
i+V//VZxP9wJoiV8BmTxy24aT3PShnXMW2XuyDBQghc1Z9x5asBMs3lfVt43n/36F/72ASCx0eA/
mrokG9hmflngXaNLXQrB4Sj0az5nvYpM8/dSPBi1P4/+giNTPz0m03cv1l+viz4PXIPvADeF3z94
IbLiWUD7ce7Mh9hEXA77tYARMtcPevwwzKelmpwm3o+43/77kY0/TnAemfwfFInExylME36/tClI
GpfOp3tX3FCJRTfAo6JDj7t6AxJTPz+iyfufboOOcRPaO0a+JRbUnvVgXcl7s+sL0FLhvSTFRtkc
Rd/eO6QXm5673U+bB+coP7946U18c/TsTZ45R+/NuRPcT+hzNjKafz/On9ZPXx7ny05RtUgS8kHM
j0byNraMMfSYI7hzrKZZJxu6jEdwZyfGfDENnC7lFQ6sxs5vad4EASqrBmVGu1Nyqnr9BddF/983
+B+L+Nclximhor0j75mobaJPvqzpec7SUtfa/qGhTxu97qa5RM7ynL81uwtKFj/dWI60Ny/Sfvkk
Yl1zYHS7ygXnaL/bKBST36m7/8cm6F+3tC6RX7Y2SxQ4/BWhu+kG5ogZCbtjfeoW6Zypt3mteEvY
vmmMcsSh3g70ocxItmPzadBqspPgZy3ajbHiNwnz5eYGIlJRkMVnKJjwv+K6WWJkbS7VQ6J/jHBi
ZbwQMk4NFKhR8VBYV4lo24WJX5y7i9wwvHxLp2nXOklU2gLx3LFSe9jfQfnyE3l6EttbBGSOFQwv
XcfkR6FHaMVdPZeneQS2WVN6BhiT+A/0r3rwmUkgVcw5Z1yx1JCRsvU5YQPeAcJ0ggKbYSZ4u40r
FCi6nQaf7AwOLqC8MKdwOkWyF64EwQpa8/jZN6KfFyk81MYV5xGlxB61jNAH27It3CCqsG3OD31N
f6AnBKHDz2MoNM3zsafFNaV9XQm08yy9QA58SxKcrHnW9A85/iRpEzEs7KkE0htXw0hutXaUqnOr
0i45fQsoEHCnkAE08mNa7XnwCV3U9f4wo4nqBO1mGAIkyxbszuHRkPZojrIKZwy6dQFKKYTFvLwf
a7edEoCj1UvxMRkX/oFJd3Pt9Rr+4F7C1nxwiE8U6n0Uw0sVZCb62Ztu1XCQPiftAecEvDMCNbiv
KmMn4O4J0MTjKwHoQPq47pqdGm5hF9p44vuEMQbBBwGFa1ZXTWr8xuCiQb8RmrPW62gJKFP5Z6FY
JNUYblKcNHHZKnO8D+VTXgdeZUaOiJPDKFQY+9W+bgivIk4d6y6N9IZy7mMZVrphB4S1GM2mbpMf
YU7/qY+8/nhEReVFhLmiwhKrZKxnoNMaq/I93IeqO4TVxmyxL18zlaFbxB6r/JjjiWuJrSdGy43Y
xkSbEtirMJcxe7caEbg8yAp+uYl4iiTlXEspxN0WCVN9aRfUFDP0mJKYqkGDNw5GYArYZwC1iURo
6/J51PnujVD19HhmH4I6FBbVPuowo5MkpKrBuG1StPjpfMfrQWGP4cc1n87V4ljS5GgoMJuhuajB
qRvGzWhJx1JZNolkEI2D84gQ5a7ui2O2h8Xo1toK4WKdLYMVKsNrVr61EcFOoe7FHUHb1eJLU3My
zdEftQewxiX5GaWQiNJHmgDZfEPGP5U6OjsVyeKpnM+EVsTGKaOOXu379KbfjGSXRVqwT6lHYY4W
rOChYfhWPUhD7mcZx0kyExAoHeICjKhDOVzdLgagVTO9k8nAha0IwsD8A1EaIQobgtMg5xC9hkc8
dKxethxwjFzEwiNcbiMdPwBtUy2bWnkYl/SOYFZcfMutomIdIEebCgvPGY6Jku0x/9gBHtRKdFEW
894ACRHN8FzjCSwA9g4J1I6eorXAMynOQ7dODpayK5N3Wls7bL3ILA+KwTI3vDEvXHyX3In6sxM5
zeZ49gM0x72OWy2h2PkU4G+Hu3ZxwsIRt+v6uGAynyCzSsE4i3qv9ajo+o0IkDsV3TnLjU2vAORZ
p6JBlv1oqHsJJze1EEGHpUM5pAip7aHEU147qdJjLEl2xiOkgEtLJkF7xvsX0xMi6sI8dhJB3cI+
s3XQVN5vZWSXq2NPQGFTl+2xYfYKC2DdIwx+ah4Q3kgzZpafylQysUI1FTolX0SPiYzQvdFT2lxX
M646qtsFyLw116h39Dv5Wc76cxAF/ix88lbXsWHHY3ohLO/QJ8Y11W6H0R3DHj96DRRR3JXpshNk
CJuSebNYNQP309g78JXFXHtS1QeKfCSizWqdW/sQyGpkxYNq+J0yv+Vi/0jsRG8LWfFDnT6jucVQ
86M1cfzWVd7ua4syz5ScXgBwEPA07oH0yQ7LQI6n4hgN97PBHCB9xLg/4aswRuMpTVVflN7NEIDZ
kD0FXnaVg8OxdpbiTRXDzyjQSFfHgFb9yPnOxUU5BZQUGTB7EetHI4aNyl9W9a8ps6Zg/hiA5oeo
25S9+qKT6mREbhwjHpT5RG/FZh/Pj81ool9n7KNm8CKhdBunCd52G9W7hC9Vix97XEaCDE409T7f
1vpurLg+VN+hdzP0VixX10KGsjrxKNMp5+Sqg9GX9OjAHBbDqN3dGNzjFUaTtu84OUJeiaJpdtHA
8AHJvnWfYH8yRAE2qekJa5NNxwomo7mXur0oc8QYFhoIxEdD9KAK476FdizUhOiEABpWtB176aeA
S0+wGC4ZLxiAcnRrllcPOLSHn1q17GucJWZxwbpx3jZh5+LbuO0bXrYSLvsgCC/LiB5mISEa7o72
0itw1VqYKsqD9TFLkjOWJ2lcB9zr+9+m053Fi6YtuHbyia+3a+WpD4/CNYr5Xi+6k3VvSCDpRu5p
blmRTGGmH5EuvBRt762lM/om16oDWCGBo8KaVP0IraFupNslSt7iZNkuQ/giUc7i3evWs3SDX/CN
jr9lSZJ0y5gVoSKAGOOv/BN6cMq7O2Xxxzcl4opO/V6PKWQeYjCvACXR4n9pw8oqnsZObsaHaqdv
kpvwnJ8xur9EfvwADwcSAbpqu90L23dzVxD9crPskSXsRB8Tm127Ew/VdX4a34sPZffvO/uvyf1y
Z5wRqDI4pkRT/goAGKhGiYHmzuRr8Gpe60fFDa/ypvTmbXXs/OZY7crNchieInfC3812vMFLd6ZX
nGhffUraTeO1z8a1PFbn8ggDH2LWNz0jOa1/fnw0sdLqc0869B9D6aqPi3IY6umhck//gdBqsUGj
bNmvr6r3Onul3RwNC9SYmDDJfz5QZQ6I7jcpkS3V+Vm/NpDnHwvZJXbRBbCOHP4dMpg74Sjck5/j
YjK1RwX/fNC9n4GXOI/P9WPnPh9S+2q5j5SfSBK8ghQgcZM4W/dh3j3cue4j48sNQSPhBtwaENs/
afbpdEl8/1V6zs/A0Ir7vtsJjv++uPHhIjvCj9q+iKd3XTrFECNv6vPFOtzXTnna6Y5f3Fwu9ySa
bnEs83eA12Av+EH6zUtGAsH9e/FyASkH2a5tPz1jBL+aui/+CVmPL9ic7iidsOmz7BLfJNi2669s
48freH7lW7Sfk+P/Iey8llvVtnX9RFSRw63IKAfbsm8oh2FABCEQ8enPx7w5e429a82qOcIctiVA
0Htr7U/3FWYX16fTRT/D6rh+3cY+Y/Tvbb+58m/bq2zHkXZtLl7opV54yddh4s5ByDgd9OG+2uIc
zb4G2RXRFC+214K9d71eH+56a/pXBeWTs4bY6g3czjAXruVqzUqFKnXzw7j6d1hBXVgz0m82jOkH
m/Si9bGyAxucyTkHWvgjOEHlRjHcmDPup+4vQ/TVi7w+DyvcvkJUjDhlANms2ml1Bw0DIODS7/8s
iK9/AWpoXwcXxbL9QXWw/QADOKnh6QRO63vetvyUvC/VzkAG3MXF0PL27XY/7L44G4A4fPPTd1JM
/C9sD7enzQZHzZV/OI2ri4dQazU6eMj0zvYj9j8+lkt725Acg5f8haPIA2/7UYQo/cPYJ7+WDAWB
IyGqDHMlZ/s6+dxLQeEf71/dGu39SxCsuRWB1O2t87pm/s/l6B1h/wERiHvG5RfX+WtfeBfRvhog
5KvpV7QhkoUfaIL32y3X9WiF7fq1x8ef0+Vtttj+g4pfsCug99yo9scSZVEiGbI7rtgDv2FmAM9v
PpjH6+gtngOrq+5/mNFeB6Ap9snK49TU56mtfHxCJtM2rsup7itnf1IPIT3cXnBT51I4p9UfALOk
s7/F+1EqHDTgCZvgyvoUaxz37DeIk061cv1NHcTOn44z2I28r8IDs8LeX/EPbFuuazvpy7D6nVZB
Yrtvkn/Iw803L1G7b7fdSj277jF3XLdx3fmXeKcr1h37twwqgUNNDDEmCcFDksPtkx6U8cPq7f35
CjWQyQVu+z4OFKeNsGU+P7nqFVkRVmR+8UkhYe+edhQEpn1cQJV/vgJBLXKx9yd6Z3b5jTP9BJz/
Tg5us/rsj1Hu/R618EiPa6+1MAg21cpX8P9c92RLvFe7z/4UnQM+mNdrstu+1s7x137Z8QToiznr
KXLBOt14dQvYkuy284Er3fGViKUdkGAPLBbGe4Y11mqjKqBAn6sp/LxfQETP4ttvZAY6oBACmNX4
wi9qPcF5wVbpZdeGQFJQUxPOWf82WJdWyrTqNjt+FJqw3dG/2+ufIDjfVhH1+SqIBp6wlYJtZyQ7
vNp5CgKR1f1w/6ZvW7Wb9HNj+JLt6t6ueeWolY8GukVI+3veZBdgz3dIfNOVEwLTWuIZ/Mkbru49
bDQvO9CQIa1/v6EpWdW4KzgxrcrKFT3z7EaFC9olRku8hXN+2bnydbjKWIiCg0p289mGaTA5erWK
COrYGWgFrRW4mOzhTZO8g7+9MGw6/vz3jfB/mykxJcRlFYcczF3Rbmt/zUySUpPvzViAc8rH63Yb
XlgB994Wlvu8et2i5b+qR+2MNl/H3zd5RTDnytGW5Qec0f+Dn3fx+w3Tg2DnbLVJDr5h/6E7cLww
/OMXa+nDXxaSwrmYvGq3Yyn5ZH3ah+MKEerhJOz8b3+Tng4H35PWp+/VRovcTanYjfu2c4sA4h3h
Ttj14v7GmzhHPslztcWpwiZz9BHcbDS6/3JJxL8niVySxd6c0sVgfm2qf43exjlNxkc1pS+cNZ73
kKLyaCJweHWFnrDgrEVvq9R73scH3B52GBgFj9UHrNyvFhMeH4LkV3gJzXeQ8VO/PJz4Dwhe4zal
/2195vYfstUYQD4IzwPTdU5ieABpHZy44+6P4Vkq0f0SYWucrtg/Mo+TZsmxhQiXSIc770gPQo2U
HT4xPQvlVXMkBGv1O6x/dHc9eld5uy7u3o9u/ctYeanX/qNq0iXNwFkBN0jCFMio/M/5mpEozfjs
iO3UyjsRbm/WnQLz9i+hh3/P7ql4Fgsx3MuY3VOW/gV5Fk1vNrIB+NdBhkp2vA0pBpYYwieBlP7f
P+u/0S7eC7hX5h3BKQDy/vqk5U4xhrgtYdxGImnkTPHi3q2sxctQjTMoqv/97f7GNXk7i0xB/Plk
kCfDWA7nf8wnR+GRDjE8tU1tfonFom32LCZrMdLs//5GMpTF//isqBvhMRoqidDYIMCpV5eb/H+8
V1p0IMe6IJ4x90joR7hve1t6+hDkb0+nYggLiSbxldumwFAA0/N283xGShO0t9BAAk5KPQYS9/3z
vm+fRH9h83Ges5eHtXtY54fhoIrP5Sivd8Z93ygbYqFrYGmi6tCuJq7WO4qK1Pdo1S590pCvhczr
e3gGzdvtHmIcdLOOJv5r8PL2cb0rpIOIfIJ4LWg8MD83N4SS+e9U+OnoSanPYDvNXxqNxL09IXrs
5xpGTAURiCzB2Em5ouCaeWRB3JSd8YlQOGC4l1Q+bjIxVmyMdwaO18mfGNas1dS1sHSH5A69uXFG
CDSp2xe21dnNhJQcZRBOPtCMXEUPxPgwtDDjw5sR1sM6yc9zjw51feccSHb74km7X6Y96uX7uQiY
UC6eBOQfnhHpEqLRTNtC3svJS9tEk/GnIYKk93Xjp0i8wqTxc2uUC1mg0fhJS6wdTT4cH3a8nEA7
YoaoCD7b6zI/wENDdm9H+c3ipEOkhqShnetdc2ruzkBU4lkc7WyyjXPsT64gL8lA0PG4+gXDD0zy
YBSO8Oc130Qom+3lDve3UHoiP49GMPZqfTfDPN6DUo0xKtst9kwEodRB1h+sFK+gGTOuTaIG9x9x
8UBxJZGf2BXVu2bt4/uBiAeSKT/08o9unp/MZrXI0sNa+Hhaqv2oDpl5ftx/tPqCrEfmezMxgDFV
SCQbhqZxEItDOh7M4lD1a+F5lJCJjV+lfpH1czcf+/u2VdeJdciNszLiDfHK3J4RvX4/1/LO0oJe
2/TPo+Fp+WluIk0+3J5Eo+47c62raKN3SvM+im+ECZTzZ9rsx+dRSQ5G8z41f0Ttkif7gkC2GY8o
X3uGqokZa6jrXqxEoxXEGfm3zlA5gnzIbtBHo9JcQ/VnhK5YAdHk6NyYGvPvSrExSQ5uLymy+mTX
iOdZPuTDSVSPg7nG/CyWQlkKpWJzw8bm7j9xV0OKql10PXHkT7Hf6FLYMqww0+MovCja61x9mGXU
3qkRVIDUfc2Bt8ekORTmyWi38wN36eUse+ElU8moRtv1DO49n1P0lA9NfipEr5jXRo+BLX/WMvax
a4FcGxl63C4nJ352H5zuMzSLgJOwShsP5IqsEayUTIdLIppIG/yhjJ4xAXYe6S71vJ7uftlvlNTH
fal8elkRjqk/P0NZ97Tev/MvENs0l7RQ5ozyKwM1c7armGGhP5ferG6mMuqx7PGej/0wffJ+ZbI3
GfRKgWmscxmx1CbF90vhfnWH/tRhEiZv5Wzbt5dMu7TJpao+mviraS/i9DmSfHXTXsk+m5Ovqf+K
+9P98Qu4/Mi25EdXeHJp7iSFSRFy4Na0VmVfssKbtVwpWYkKK+Bgnr3fcO3k7a1lCSEn0ieB4nkZ
S4/k4XSRXi0nz38PKeAkyObp1U0rhXxX2kedFKSxb5hBLgX6Y6d0OCy64uhwjye8iXpp71AJ0e/s
bgUat/ChHmtpZwrnm/ASS1uFKtdY89WCW9cKBMtXUjcl2A6aK7k/fDbcdekxN9eisvylBEGYhN1d
2uvC2cQbBaxpein6KBb3Y7I2xF2Z4R2+XPa63Y7tUeaY5nORQIzdj+rGaLYGV6CPboyWbd634p5A
S8Wk3pAh7/kP7jp5Kz52gvpqigGS3K5ec9ycDEejiTsO9y6FWvlRJTud6KAymnlf+LgCBhxrOkAJ
2pDEhXUqbp/ZTaaXJ3UbmwT3ouLzI0W7HR6H5+ZJcOlnhtcLLPNiw7EK05qvjXxO4p4F+SHsMvXI
m/Gij9ExsWus91zFRD3O07qjWOpPHA2v+Egut+dyB5Uc/eNgtCG/i6/Z0xPMgE85XwSqAcfJi9XP
YODsEp9zMbtNJ4WqGKhKpLdeawKlrDvZH5ofywwe5jXXPVZUbhtDfVXZ4nJpf+ePOetQYf3U8Vf9
eL/FX1J3jREuPee3D3OJJv0o02ulvXaPw7354RyG8QU7PNG8TtW5n7022947KH4lLl0s+v2MrBB1
sg6PUKlW+eMPW+pjhl4InxJt7WBeNe2PIuw1iRXZjZPlf7P02idf8/z2ZHcDd+qiud6nyU5WjlL8
MucvQhv0zYXPoBR2fAkXv+V2w2NF3Zj1ropfHo8d6i4Z9RR3AR9e8dZnn6QHcEekxHp1G7mGC3oc
jOuUXCXmB/mmS7epsE+EXfs55GGmHPXyrMe7Tjk26usjOTbNZarciuTeZZTsDOQZ43X2XiBzsLxE
9qofOMraD2LpAa1u72qKg/soQ+TZyXEU4YwNZ35nqKri9wPpklBJRtO/M1iruGTuodHFefruNBQY
rS9la732LdJxCbOFpFvb95catJmQuXPHCAXO+1LVeblMgsuqJudVDZlFcpT+w9wY7Xogg9XXzk8T
LI1u0hN63+pBLX2jZ+pOG+uSiTxLjsDE+AvUrCd8HUSeBOYZ0CW8fak3X8C7mpkgiWkY0ygL07Yv
w2WPxWtaD2WANcOdbm7Xhw8mECVCCFu5+3ryCVLZVXtZ2swqRVIwWNEj29xKtItBl4EwboZsXedb
eYjE+ISJXpXtw5v2YT4+BPO9GF6NgvTZ61xcEWveoFUj1O+JAcEW8XHWF/zGMXXMWTAPWVe3oNWD
XsR2YSUcmqdfDZGmh4npFacFIzzO0L+N3c3cGc+XLH0the9K3YrG69O45Nbvrf8RaL9xtXiqW328
mtmuUj8e8Y8OwpQhmj5nkse36tZvOn6nyXuR7TnaLP8qAaWQuQEXvSv9jzKd5mN2QKwgkoQ6tJp9
uwMXqqtO+JXnq1m/FPqHqmJ/gZVEP/wR0vd7/p0Ov2q+U3CZSc618iJmP3B4VPXciKdCC+c6EtM/
avIL/mn13rPxh/GoPl6S28/wwIiMKohfdYvNOEIDWNOTeC1NF7lhoW9NvD7SnocQNVfVY8kaYhPy
1KOKQ57rM9JLUz3dGT9JGPyn1e9NjuCbj0IEPK4T9NH5Zn0Rbx945IjDWyW9p9K7wMzUcJbwiWsi
/7bV+0Rbf0MXiJdfcizFnSEGeesk0m6++93FmiOjc+ZfilWpCLJ5bUnBqHs3ovEuoD2PDnsPPNTI
H/BRwneZm6kbBQ8eBfvyE0ESguzrCpDRVqsPI7UbzkjrhO2ph4f/riTHuTwnLKzSFidZ45KMDuvy
/bGLu5PQHHtxV3XX7JERCLqbi48kD0Xj+MTG/pRDsk4XmyWMzAeCs/udaUbpgNo9pBolhgoX4o6S
8sESv7gn4KGQdIuDVYnvNI7EDKpK0BweTc/I15Wy5gdhxsMNLpWgJFB7dJ6nQrkon91bkvp9egRv
zjN/FgNoeCqT6wUJdLtkQ18sIrj71nnOT1hMTZcJkM+yFdOhvG+VTYFyp/Xe4ZwDE9JqjGjfgf6Y
Dz0BTYAZXRbW/o8s4usL58EjU+mE0YmIRf2AGXEomGsmNtiByg83e7jmmlDnIg8V8Pjv+WE/rKA6
cUxZTNnmVo09NA4n1pEMRox2ijDayR7YUVLx2IRij2z3N/9mgTPtSiuQ2DzNoMQHUATojO7SQWLu
hUQA/6DMRSViUU6gSzyIb+wG7DmBDHltZf3J3pM27F+x9to0DYoBXbAxXDKxsgt5wSYPoZBh6n1o
f9QO4bxdHsSvXlqliq2jTie5c/Db1mWygOSmfy1gOhquvEousgOmb/xJ2PwRuK+mp9uQQrCQQdYg
vrFdHIVPcGVCPHWS8/A+Ochf/WsJfSMcBxfLRUgOHL+EK+MpI5eWfG7QgtmDcgsuOaBGIFqGXcZ0
BDxFW2/8RdMUn58nWq0lYfTh4gEoMhX5gM7bvCrQ4kc7fvhNu+rg7aWrNmOH82djrcl+g1kLB6zY
5ltBQhax3BC8Ws86Nh/CcyOjqKFjlYIGhondPcPaRM5F+FLE5z9hJ6p4oxTwIaPMz1rnIe4SLNDZ
foVtf1/DYx5xxEWFgfVT48yahzda8WnkUTztOiNomZqDUc1bRaBqt0VpY0H6EAKcKcYGj4kVRPj4
EYxSZE2uRel+c2WiZwWvKh0BbB8v5F+JETmosbrJCshA4dT493ccucpv8eY9aMwgnOKzFnvpFJAf
XsM2gMxg+RKT9CfOUARDbzTNY22w4t1EZdlFk2on351AbWlLn8MFNtB0eZ5mtsvZVmWgfZu8tEeL
9ia4l15NY4pSA1HVZJMBtKxip+4nfbggr0LjSQZuFtaxs1a4HMMx0CS/YsPTli9wUvyFK4SWfNYd
XIUHjaR6m1x5HoCEDC/DbmsHODdndx+CSfNH2QO7bTgj2W0Uj6C8YnSE0teJ9yg8jRDeyZVUF2pM
YtpPZHZuYkRGEs0j4rwlcD13STzRn5HEocQu6ZQwM+6Oqkej6iD6j9GqpS7EWAwu2LDZ+SpcYxxM
hFME5jc3xeCpXecMVYVgrE5dd+hJGboTzO1Cl5GLbdycO/NY6lvN3JTvrBP5T66FGLhUd4+DV2qP
NjdCc1qMGEZHdzMa0NrefThiMEuUpyemm/rhVQV0Indm3KlGPQWninA7vNE2gD0US6Z8KWAEhp+y
O5NlIzjcltAhaynUn5BxeCZ9jWKU7NUitHS7q4MliPrpVaz8SOkZ6X3wjLHypz36KnKwsB50Uj7h
iBJTr/Hsjcisrnfd7PUZGkCCJsiS280vxEx0esgtn9PFyDZ2qOXDgcayOAKTTic4cR3ksdfVIV6g
oPwmjxxmyWbU6X6mh/dHUOp+OXoZKcoiGLXPO2AwL01MDkLu4PhO4giJF55oRBKewkSPVp7x9IYU
m3ynSoPZcieElo3No4th9j32e8vVA13Dj8+uKkx3bT12BHRGykqe1lgQy+z/hc0OmQLUS6tM8O8g
3VZglkxkGIjQmrJ5RmXrk55LssZMt6X4Rhk9Kq8yPCi8HBEHmwmOxHt+S+/xExYPloirdC3N/jhH
FYJHADrqaySIBAT0XFpICbZ6D2ooZcMqBaXRMYtbjab9UOxehFXAJOc0Qc4a17fW4+aNcWWOlxBi
YWIf3smBrO91iHW46Xb70jzOQ3QX/exX6vAUwqCEgHfPYlFNbGWXvRTAF5JdoZUqbfP1echOyrek
2Vmxqg/tbwLprFs1EYz32eT5WrHxcgcpr82DHo7DdjPFqRhKNA6jpZQGe3ZTIgogp2Gj4wlOwwAN
dwGmSho+k46lgnPZXeeyr98KtztIpcvtILP1YksACwjaIuG+gKaig+ugnDkPc9X9zAogc8gGC5mu
yCIMheWEToHr7T2XIF3vjsXzSsrsz8K9E3HiMKJC/pWleBP4+hcFA7nOeIZ1rLRxCKxUWe6srMlI
EZSoH50Jz+fZNqIEU1XdVQ7Mz4pjNbnFTr22ONZ0UdVtFM1rQc4Ql/zwZjiokI4pizCdfJU9BzEr
D84Hl8AQsJp0qQsaJNOnfH0nhASxNHFnhAwqsLTCRwE3YsX+Ld3X3J2dtHyA3E0wUmJYTxfuwgem
zwNRD6v2zJ8F+XZ4PWM9BKhE2fhP2dWS1whBheZiqazsERoHSeGCzToHV2piGDbCfXNImDmT6yIy
9I9XPFn8GG5pPfKx70RwKPBKi13HljFQ/epfGuxATWwYw8XLUnLJXLBQXdYOvxNtwvopQqTDfrH2
EFVne/5vrDdavcGIVZHXxrCV8jWOGJniJoN3052GYlHgQ4w6M5KHw1NZD0bU58RR7TDFeKaRIHu6
GpjJhlU5RXSu7jphfYcHPmxVLK6SjZQfeH3VOkIRJCS4BNPFkTwOKcuqbFv3J4WN+HYaGQhD/KJ1
FpZCKMUeud5p8xb/yvaf6WEjHHTMnDDzUt0nVuJz2EDEjyNhmz43inWOearmHUpAY8HK2OYKHGfo
n+AjOtO2P1sf2KwttWtB2x1hXE9Z1VkoNAd7Gtc9UT1ogiWIWpR3TmYijGQ8zOiGSCanbYl6Xi+h
ckaQzCRv7JX2ZMQHRTi0zZEdmVJFk4KnXbNuQAWEBLaENIUDtui1hxKZi4a726M8avhWTxHZeEMf
aYxPGPsIu7Fe5x0e21iL8VahJfG0uIPKVrGSXMnXfBhtqbgcPENgVuTpPEDIjYwPYTubDvK2R2nf
MLSF1NvTP+BK7lMjGfFuEBFmu9JnibWUxkbhdtSOaE9zGy4YyykHmrSwE11rDG+uQr9WLepZI2RQ
jKiCx6rlOSbr/OYb+PHlpG9jx+/ckeTTNuENaB1166gOBwGBP7tVHxHd2UsBtQntRmYF6BEUcc+a
KmjOlGLtfdDQQkgh+13MyErdgNSaymspHjLxoM6HatrfNA+jS+UWdMPaYkh+3+VmyNWXUQ4hkxcd
PRg10gEOqbXRiC2+c2t6hJE+6NBGu+zWmF9WEIPyy4KBKLdXPALN4si2rGMNbW5M83jLd8/xqOtb
Iz8Y3T41DsWwzdXPkci6nHFw1OKnr4fwcYuURLzIGrfdIzCJZOU2J/tO22RdiHGHBQt0zZZEb5Cl
62lmZBDe4+OQbNriInX75n6q8t08HNv5JGTrpaFRw2rEGZnF7s8dpfqNK3fQLafH/bs8Dco+LkNV
CevpCiVPT2Hlb+ZyL1kRoMHwcrsyXMUvHb43/uATZBdo0/AKsFonOGYipxRL6QQhJcUm+y+0ioed
vWu/6Zt6SU/0K1x8cqcWuBtxPCVXh5fBv+B55Hb+HygR8ZHAUUtKoin+ZTCSqbH0LM1aPKeb6xAJ
e+XavQJyQqppIR3MuO/ZBh7z/QpeXsaWQXeTLXSjqiQawcZ6FJzmfmoXlvgKhnKDBb68GvvVjTWW
n1btG3UqQ9DG0TobIgYUnUfpEP9hNh4hfiSBYa84UUCPK3hsMb5G2OLCABk3i8ka3HaMJg0eGTqT
RfxKVIgK+QEVrEnwlw0dn5eCdweWtWA9QFICs6TlfTlYiy+x1yCnZSwGclSdmevFLNIUVf8cMANi
6EgQZ6VNu8sDEjZ8LK53xglngw02wntmcsIrEiGZuGeIMLhi/2pbFBnHBr1rbY+g8+esswcL4Mou
BtxGbcodfPfv15RkYPh8jKIUGyo2Zk4wPnmR9l340/x239Wr4Q/fdHgiDDOIwYQMsB2jMF5AKZdm
BwiS9RDsv2SuV1Kl0/QvnAOKk6lxnq8yhhGJj/6anwAVhkRAgc5Ow1+oF5gFGIjcCRxUbI0GlpqF
O6yFJgu+tkDM9HsKOz9JJqotEF5Fnw4pBysH3UdnjfNQ85LsrXAx7Pnv0ORfrLZ/gEkNdF1GyIgJ
Cuqs/wQmn113n6uyns6qum6mnYpTFBh+TRRMWrxI7bbEKM/aSOPvrFImDttYO7fFdzLsZXMzzUzM
3pY0JwvWVXV+3k7VD/Nx4lhi4m7wYoA7Vvsw0pvn2tSxcu9tWd8VD6LpvMlcikdBOI/NqyDfV6J2
6up3Pfuky2lMnC0qC4UNfGTVNsStWe1ryEAgFeOBGl0qXG2KKBpooqzSL9Ol7pgfO2Og+7VVBbtV
X3thdlFcW8CtJ9k9+B91h0a34f+m2fFWYMVll6TH5Q4lRqy+4nWB9bQqug1xTlguGzOdYPEVw87N
b//mXmEseO//x+6Xy07kOUD3kt9LaLP4l1xnLtI4x4liOmt78zPP19nDg43N5KoPs23MccheCgFm
izksPnS5m7ww3MT9p3IprcTzcHNyN3+ZHqjOXRpD0el1+iEX5wOCOGxhp29moihXdKBURib/bES3
F7BKGHpMyG4rLY+4sNUJgkt+1tf5GQlaw7zEj9ds7sN++GJMqK2qJmwSmgbimuy76qdCUBtu96Yq
/+I6R0zY/7oghmwidsX1BusY9Z9E8P8BkOePWJSyahSp+QD2EFgftHjP7Drf4UpZWz5e+hokhFtY
3kL+jo3iHa4cZpNQb/E7qVxE/2Jm57DxFL+WETe6CY8nhFxc7MwACMWkX90AMPSYTmEkvM+MNew4
IIu29dIf+NR1G+hYcQTCgUFND+b8h5LSavZT50lDNKgemsmnteCMXGxzxHr9UpRHhVquPNaNXxNa
9VKDL5FaCHc9i5Q6rPR9PlL0UkEy2dz3w2HQd4oZETj+lV4L0RG9+N2gS4K6BRUUun3ikY5QkA9E
FgBe0zzzTxeSO+YmxrruAvD3UXBwnuNcy8IlPUvXV8WPDuMNCzmTeT1ZqO5cO4+7iw8HcFKFEwvW
OLItQuVkf+5py11r/skfHkhwfPdj00mvze1dV1aiQJKKZ5xukj3WrMzwyyFi+8WVjo5B3TwG6Kyk
dyV8UCKXIclYhOvyLzfvJji45WtM0NSgxKq3DtQpirHeL5z+8vU1hhWygWGVbMmQn/ChqQEd4FpQ
ZkAsIHd3k+r+g4HDzUNH4bGDqR1Uaw9oMwlldOaMWlunIeQV01FYoF9jytArzEgIk6PulaAegE1A
GnCwry6oVXcSfSeewiFnTH941pfR9DPummWZWSnDmhyDhqIo3pfSNi02KqP/cdV03C8eSDIYlinx
/U7OOIlx649MXWjPi4IjoDvXClssHYkBJraSia/nUZFih+e12/icuDk8XTaDCkM/HxCoYsxIn8P8
pvBk7p8a93ufjZu7OkNFkzrGt2b6Yo3tuZNjUTl6deLWMDgVu2J8Qs6TZndfWs5MbeVYPyYmzZaH
Xsb8eDYhJ9piCFhS9K7uWAY2QVmta6Z4Bi6VziOzpWp1ybGBiG0xcXBYw46oAeW5AYj4SAKm99ly
JDIT6RwJMIb9HlWBwsUHpcaVCDGYStQ3YTKOufjkejoN0RA2VSjj4j1uDGxTyLnXiTVxtc4bEkdK
bePDMlbk6Eyac0OcIAWZiJ9zpE74XXM/uTVhStkeeVRCVhXtwgTKb9dcLvoXyc9Bhnub7YTYHxUn
erxoCVrgRh4dXXMtymz8GAsGyPYNIGpxhLSZnVCTDfu5cvTZY56DV3D8VkCBg0qbu5jn/KFFZYzL
FI9ELlqlIfHRfFvxMoelP0CzwqZRvFL70cvQOA1tNFYHtdxX5JyWgVl59zECZ2klp71qxHlnK/Qt
aP3KnDH/StgmGwpD/RvzXeUNeZfmJbjP9qHW7ToegTTQkdAzoXjDvou5GuFiFCIsMZOLHmeEKO73
p/InYfQANIUzNtO6fg/VAxzZBHr11I55NHpIJzGCGM1passxU3/gDKWxn6x4uM6wON+51wMSBZSH
n6ACYX5b2SRsGTagiLhs0EDlTl26o+hLE9P+f4YgOclEtoV5jejyPaXq4iWRb7gwjM2KNZm5DEvu
Au2VV5JHVnmkDmcSE1Yn2dTPFeY2rRU9TeBTzNDCiXEk1krNUiUJzxOjPN0ME+nwaC6N7Fc1CRxr
pqDMAchItDCFpATKHImu2+lYQK0lhWZEVMiuJTL69wmto9NvVwCu7GTQg8z1jRlJVB7mD7l2+IyX
KafFJMCT/iTfaG6ZdeW5R01buHK6ZtoyMFdd327boooUHIdFPze3o7oW9fDW0Lof5f4gN29md6hA
A0XfsLY10qHGU8a3ojnqOYPlEJY/UcBJQooWYybvPjhZs74bx6CqTm15Hcyj1m+T214EpkoD7sou
voz93rA2zC4ZyNLIZt/Mwpn1xqXXou5PPECSu4zxvoPyLv/A0bO3kczB+TGk4xRvZyRMzTGZzjN9
Mt6iTGLqPbexjv/o6tEsfdUknYz6ZDJzXIb7Jp5eVD7MFJn1nyfMEo/Te9tGJp2hfJzlo8asXzvd
yrNrkpgnlOdOOkzNRc1OcnNsuhPN9JzCdonS6lxIIY9azm2X7/R8L5bH9nlWn+c7NzoRkaLbZeGy
HHrMderGa4AfItYnxEa1cXgC/Zq05x5ObvgGQRQsJLr/4908Ts1bLp7a5m0qjk/rdeyPM6yp9jA/
t2KzuXfe44s5sYE2FPL25LMMDA9ffh6MIZpjDHa9e35slX3Z/Yt6GkH6/1V+kINpiQbSDqqQv8pg
xHup3pfi+c5idK8RaV9QXaJL0m/BE9RhDp4J9loBAvYYZqgB7YGHgKoe8NUuCOTJPDa8jJHPEFbz
pqihnvljHapzlKehWm/aiVgzGs9Vv+KhakhCYtKLweoUtR+lgaDPQ4jan0WefRNRlJvcroIWmlwE
66IP4WO+yAQx4tPvywQA4IaOBz46LZpYF2cOkSZBv3TbZXt5wwd55unkabZsy0PKKwxecxYtV4r9
h+GJn50ChLPqM0en99r18/rZ7IVsRZlwJyWZ2eP0Dqr/2A7b5ofNS5Cd5jC9NO9QEBRneiWcTdF9
SoMyX1JdhepofJWwN3BZ84zH2cBjarCtT1YtIcapdg/EmwHEJx6apEXK1eZ4HZE5A7alXyEDTRgB
47ZEnyVEQFba56I4Y+ZCLK9fFDRAoKQ8dJ5qbNPHZzUzjGaC6rdnHoLaL7mqQaqulyEyHr0oNP1h
z6xWz6mE/JuynTbF/NIy5Q/6T+2TnA8wSGb8LCvJu/YpliSEOU3EvkFZnD6/q8Jp4JqyhkHLkSP6
ipHS156hUvnN7h6OBRxEphHLumTJvjYf5/lI86Dry6CWUR4IILPeDsiyW8+6/YDk9/54QzW1qv8I
G+u+YaD4eDNoq2cHLxdy6j298+Rd4tFwYxss7/qbM63I42Ph98rmXwi9krFYL/xn70GprcMcptqG
VG39NWWQbrk2PsQcNtx3yrK3ap+eokJzFr2cdmsNxQbWHvz89/n/EXZey41bW5h+IlQhh1sSYA5i
EkXdoERKQs4ZTz8fPHMxbruOq45D+XS3GICNtf5I70RDndFn3y147PlHoybzay21b2zxm+wnO3X5
Du6t+fGaI5XkbCTNTTg0NEqs44X3SQwvZQBc0haIwYytJvt0WVy8efTDSIe3jMhCUtvUbh5eYCSE
c+OtvFNBWN2bbji04M7GGZzcMiluXb9s7yNZITQ/PsZVTpjQUmp+zat3ojuWGxFJDplztvS0iERa
iN7PSE+8vLK+WkDFzpa7bSNAZV9fza7+hUVLYjTTxir/ZYkvmrk0f8EquC/M8iOv5Ea3pfRFtzDk
qbS3omUj4lC+tsMJAs/8BAQH1JVw5Ws3vXASf9f/JO5CHH9cCmwgTaotKR9362EBNqkYVcmiNL5J
58upBnnSwlzcyhuWr8g2qaS6TOA1pXVz7ymTBqC+9A69kjGPcSHymSVbkSJVC1Qinqf9Uth6ZPV+
tPrUhxVlsOewpXPhP2Ps/56v+BcwIJsGTeIyYZ6G9Kc6Oo4HtQ/9QLxU4Uaz9uNFQWfvBmgxlqHq
UAfGeJoZoEKOCmV51AJEPo64IT4Q7CA8Qp+N/V+fbHXucBzvLWnj5vs0fw3RomLKHQj6z9OfNlni
1XWJeb3my8z/j4Nd/btG/h/vwvzjWjcSQS60zhcvtY8jeVjTnqliz+QKgYsZZtZR+xg4CiGXZHbE
RRDahABp/hHpjJA57NzMdCp6J0DLdFHem5SH+d2Ym0cD+6g30RZwZVAQXuEYdnCkGctL15G5ELah
ars/ucCK8/a/IRuic/7tBjapgiCkiVgo8w+d/BgTTlVYvKnE5ai10WH7iKO8JTPyuJpKVJNlECJs
Bn+eD+m3jygIvNOxzCV2NWpjtNfI8SaugeeAPjEiDm/jbwQKxUx6QbVVPhkiRhIBiBVLCAFF7oUQ
mvI3ZySwkTxchbV4UboOhTmdsCQ5wU9XfGKTdOhO9KnHHdlvKMFFdB70G/YF6rQ6A+LYybe4r3Rt
WkzqJ4dBKDkpALQyV6+Ev9Ok5U4lMEvquOR15rHOMMSiUp+nhFRUqKFm4gYjgpw5zACaZ7dPMZ2b
uEU90s0X92kD+US1VUQwVCsDXcm3L01/3mgsZHelGOghVl3Eco5uC80nMtdltuOs5ykAhWZ50FJE
x/ILSTNFcbyp23U6JYuvccyr/kQWhfkioZ+odFIBPfJCRXqlwrTsGFFKkpIfbgBLuvLKbaegrtzn
4TbnxE8RYjmGNle6mSmy4dj+Xl40k1i9gUwfIF+3HT1H3S53V//7apGVfwWVcftSnidqBhaEv482
Y9LjOO6F8cIlgAm7RJRERka9Kfx9THIeBdSuQxApjYbcyEw2rrYg/ZNNTabvsMAEvWgpVPgE4FXh
+A2HM4c2nfaa1vOOZAvIb5786wKX9kf8IkUKN+hdvPE105an7bQd40OPl5hhF8oUZTvwBNAxGOqR
QZFhCgQ6EFBhLQmQS9k/kDglM4PEzyt0xkeEXRC36c7sbDY+wOWClFAF7GNmbYnZ3GiIZfbZB1kI
xq3UZsE3Khn/rD/DLe4wNKFlu8iDxUhFE2JGalAO4ty/uqjdZtzfOc8YBdBnmRM2hn0f4hmuEta3
mvdcatmc8GuJaFm6UcmQhX6a+cSaoMnGqKA6EUm6YB7NhG4j9m8hzYkoZihjW4lnhjenOBeNi0RQ
5sGDP2aGd6cTo/smFRfpB7x1Q81pRmTMvL5xiMAPAbSw/7KgFvUGB4IuTw1H3YvSjeEBB02KaLLU
CHHp5gzdVW1zchnM+t6qPbqx7f6mpLaB1SgUAzusrpa6kUH1DBvup2ASkn5JAk5owEhnVudQpI2G
jRwulFI+qQ/soaZteks/nlQqXjDJdkJ8g5yOvO1qGSarNnNYq8EASBBDG8en/k79o0587AUuRiI9
wFhWdHEkdmotuZ7wYcets7XaVdrYA5QpDIK2H9L/cJAbf/T6/b+DHneYQnI2PvI/o64swczEtKDm
mecTsV7hSKbPjrPQpUw2g6efh1Rt8uRB6lky4M4UDwDC4WATCC29cIS6qAgHhw+RhE5uU822dhZB
vPVCGtlCV0m0ZhnUsqNWnoxoF9Dxh5xZeAPHoeXahKrs1lzjgG+KMFcdbWdBf767OuJ9ghhmXFoS
SD/gE5xM5VALA2QzLOlczJ79EVzKn5h5fNwAV6660E/42yiMEz6CFZu1NEvYiuUZIFVAP+84C78m
/GCLAle6Q7N/jXZ1qlQiZGMIg9whro5cL0YlLCjxQVRt5VN+K4iMLpa0zCh3kDIOzLu2i3qYuKnm
SbmPZDiAjDtgb2D+3KvsEq08T4/abiKcbkxYRDQRhE2cEEvQkZhRnK9TN/urKddC75DuA4QPYZTZ
7f3HmiOr/PwrC+uVKsALOwwcKHZBPnV6W7gniMuirClkFp8hCXDVOXuugnCfaCMieOtsC43KHYd0
i5/DDQXEkh8iej8VO3Bn/V77xnEE1RQS/bP2+I6pNFfnenXvx2VQbMhRQEBRgC6tyg1qgpQjBpSo
f++X/Av0igf5k9ho3QhX/fIrQO8SHpBX0iAenJdw2L/+u3Jqh9l4cHH/dHN9XezFHoU6xxYbG7zY
siHUmy/yW8JoTk8oBPHyiZAV3DkAULxb3hGQhDl2q4Z2QTDQBq6Lwnir3NMkwv40GW4EBNIKGScU
XQen/JGrgHWE5uAEhw/jwhnQz2EnD22ZrZjPhG4UgFSCV/L2rcBsHR6zfmUlYCEHaMLURhTuK5jQ
64/xm5bTFNM34Pj4ErbV1u/ZL0hc5rtdJIeeI/yHy+LZ/8ZbgzL5aSVFYu0pC16k/501ZxLb5Q0J
LvUcY5pYLJr3mo7sdzleZyhDZsmKPbOv74SfvaIf/JZmdzR/rdci3Xl0R6AxBIT/iL/res6r5hIV
hDlhVPwmkgGUBZXUoPggXA7XHAAyuCFh5hz4YbLgGTPJFmciT40NJfJn9qQl7eXOR78Qqe7gIYJv
xab9QThWtJQtjQvRX+MrJyY94YGFWoTv3jQRENrpq//QPto1qHJ1BmfmhbHhEMsm8lReoU73LzK4
8a+kLSAINxy7WCq5oKWzd6O78m482zu9Wp4jAJyBqvVLEp6WlKWI0TZECbaWnj1WbdmJtnxV1iKt
1721JlC7DW6QFLq4gW+WZFiFA++vsHDHOaNEc+LM/+gru1m22BAcr+DCWrI7bYFqJ31mtxyJ7+ZB
YiLd32o7uliEc2zZ3DIEU8fv/E377Z3XtMOogDIzSl5wOauISKm4zCqbKB4scIheuKizbsNXAK/g
H8sV1kBxDRT/dCsOL2yt4hlLcXPXFxh8NQRXM3lhkgGCBn4TMm25s2GRUWt8/CsKaWaeoyfy4wdS
DJOIBJg52x+d+B1zezzxqp1tbXhRaGkhQF/auGLFkhdk9UJLEc/lv8Obkn7zlXroWe14M/40SL/+
QpCQ7rCg98sksPtPDBrYFW02qOkAQPyCEe+tWORLeZra+NGcHCC44Vf5hTR4DhGMnPgsrNUnv5Jd
yYbtQ+yDkhIWvbLrLyQygTSjhKcuZ/VvCA1MaPi2BymPVvE7uyHvezoAZtKSrQ2fIkmNHOSwZFSZ
veQJigXzQtTUfjXuAhOgwCZLSpkt1iuchvIWCHckn/vRvMWrXtn8JUxGWGtnjKZfcG8Upmv5IkQz
OfdRFrLyzMZPXl1boGZbIvHh0x7f+dPaGBJ1Kb272irmjxr5FbPhUpLnQ3PkDx2pyJxcp6bthzlf
W/t82gIKxlkwoMiZC5+8cnFNlyU8NCrRaM218ooPrL/iS/tNT+ENWXKl2yMWhg6DB124sM17b9GD
G1FZWW1bwi4AwoCG+cCKVU3e190ilpGcAyYkVp4LpKA4Pjy7I3mKRKDuqIvzfK6jnZndTLTi9Mqc
+IXCtSf1bZ09USoCH1rqgQNgXodLtllrPbZOzS3W2Kow18CsgclQcdEVOoK1OkE5Bd8L0jbvNzLb
WDL7j/H4LwPzP9CQ/29w+GOZqn2qzoZWx+yjUXXvyDmBmDOKlDg0twh7LiB+9ZXTWEWx+1W8Y2Jk
PmASs2bFl0ml3K+5ibYAJ0xaTH+Q++T18RxB9Os5JRSreR6QJwRfIR0TAQ9d5YkHlNvPIxQKya84
PbWlc/8U5uM22SO5QIxTLIeHZ7179EhtEfemK6lZ6N18polQu7UL93GhlYIasgNPZU5tShJlYapy
wuGpon2e873OiULL5vCidroq77GNJYMHV7THbHONt+Y3/EypOEW/ZroNTXw4Nn/naWPdzW7OgFD0
SGVtDns8w9Wsf/L0IpMHXgHtIu3jOsfGbqquQLt3bT7wQpGIks0K2c55ljAax/Tdc9qs49+BOmuL
Su1XpM7ch7e3bkyPSB+Md8LqQdE8Nk4S2oSHrh/BVKpjbMEtQMZFNlUZ2rqeK9HW1y7IXa0HLQFP
/rpP/0yOgKrgUv2cC2pvOpz1hj3cBfZ1TjXHYuYKvqtVR0fAAkGz6VQqWi2rRWc+9VQD+CNvhtVQ
j5K/CnDzOhW2aP4cPmFnQNCFXp/MfZCZmyjy8zhMKSNy8hsyZiTJYDodRWwchpiP//dl+S+yDCKJ
NdKQNNkwwaX/8PZnYtAXsSX3ly5xRrjLaBVWa3Q72OEmFBZe8a29Mnhi+/SobNRwpyzlcRO3W77U
UbQ70QkVBzrV4g1QNU62VORQQu7T8OpD5aBls4tijTGc6tsodDLVhu4zpYVJZ/FOJTsdnT2sHpGt
FA2UDqGdEhUPixQYQIdEmunfPF3m8spFKKJOGgJ3zoSPUcPLN+GPgDJwa4HX63v5qQYk5/EdguSy
Yq8FdF38L98FOM8JtlDXY8cFblONkd9MvgAsLNiaoRq0g9Xzltbgov/74/2/S++fdz0fLhHziiiR
iPXHXd+Jfhi6hcVS7NJmdIMzHV/c2Dm3PhfMF13EuPcYTLibmYREPKXumuf3ZKp+MjzQOj/NbwAM
hNI7DQLH/qZLq8GhunqcdVhNf0fMgME8WA1o3JjUZsLHQI0H85EtOt5BdKwjNqH+wsOLtkummyAD
rGYsdpE62Ij9qF9YxO1s8lN+sTB7B8ZzjIFVTwnhfArT/fKYWXlw+YcQWH20VQc78JJPUV5GSDgI
phD2g7yHWXBBtJaVMU/OuKrwTrKa4GimFhoAd7qb7b/uY064Dbd1g1PIW4swvZ+QnFw01VxloNWA
vDkFStAuwidxElgLCu4Vl0K/eXTCLndBPVOgnbBWlEOZjutv+Cx1BMBAmIwy1vQ0Bd0Pv4xDtGGa
+sQrkV0TfwnBSScFZ8CJp4v6BAzlCY1+uYAmIbeAZvuVdhvfsY1MaizkmoMdn5KXtkzg1ydJEd8U
e0xdTv5eXmS7YhNn/xn8FQxKfKyf/LyVtsI9Fy/4ItCrVSMReNRtzDIHLQDSKmVmvUp8qCK6d4dF
eS+j4HbJP1yYHl4I8MzpoO0QgK84vTkxdQ2iZGFSdzqj9X2DrAtREvQeoGby2X32uJKIq0UYdZWv
3hui91ve4xabEUMz4ePRtkfoxUMGl4o9KGBh6PgO0r79Ed5cUsPO0SV59bfpj+PQFubP5CfMVwmi
/PSusnUYjvcT3seNvMi+KS2ceViHlDOA5FgswLLYYkK4hOKnUOzYSRQHJ1YucubdLBOOcRViJUYP
bs6g+ChbhfJANd6p781V2jMxEXLyglKU0MDzFc6gFvMDow9jwLl/r96YMzu8IxEmIrY3HX+tkwK/
TdymF519y4ar4fYdmgO3PaLBW3NHEU1aCB2vDyGbTlisWJynwhqHynS8qhzjIDAscCR2yU6tXRDM
Jotui9ha1yDUNgHDFk5BrE7eZ7n3jCX/oR6vpHZOHg51i/nDGpfNdNLd+1t3zMHggavi5N2Kv9GB
Sf8BwpIT8i8gLGe0qJIioquK9AeyLHs+9fa9OF76Y/8hJzZglr/mBh13zejgNqBxCcs3fVOoDMmg
fa9m8drEuvNhvORlrDnotegTZV5LbU6VAdIYZltfej33T/Cp4XvLpyXMeA4HQKDf5p2DneJFDBkM
HQTNHLD198kNBZAaLV0mZuoJWb/WtWV3DPtr4ROyA29vPBNObOmsjlRTLAzcNUiU1u4bxwUWS5pP
Z+0bNyjDA0M/0QR3/RF9BqvMqZ7D3eC2XBiXgRgnInLZuK7tG4gf+MawyM2l8sFbB46da8ceye68
uPdH7jBWUh8iCeWq/I5aafLpHkswhLPyzCH+qZ7EQTM3fzr4ScLgEGP+Mm2wjIKy9c8cHInk3kO6
ooZS+ALT7V4YqOBh33FT8SJDtp/3+ldevMgMGf091oaa93+ONsFK2cI1Fa/gqiK83LSUtZUY53nv
wkiJtWO889/71G5PyCrh0qEo5I9JczB3FwI6Uo6tKfMpO3rtFsJeQ2R1tKCnHGYIHvIpsVXIRJni
ybhMbOwOfKQcanykHH5ElwzcNOiUMqcky5W3ROZHd8KkgJOaVNnMWnTPYsvZxn0X6zTQz1t9Pj3r
AFrxTL7dSMUWn9qj7Wf+Ce37QIjnf9V5aP964cqWopEvNYVM/aH4FBphjKsBdztO5Re5EuiH+yN3
p3xQ0By9wWCwa6wV0ExgWGIf58pHNe3hYAsh9K+yTEELFTaPZXLiWTC8nZOr6tlsYsEDdBN9Kxm2
TogaxyfGhA6QNRL/wVpjOZluckLg2O0v7AjJ/T+e6v/yzhTikCxZkuSpMOOPW7IK9VAsx2y8wOzw
ggXPFr9AU0BROhptiAiY5NAqEAmJLVzuiI0/yot+RQoM1MRZh78ZwT8BEwzPDAAuXsIZQnWQXBzJ
//u1yv8meCQJSNF1TeQUodTo77C8NnjkKpm8WASPrkW20tkMVrRaArmPL6l06g8DIIcxmKwgFT1A
/TYwat0CO6bJnP2VR86HNx577FCGnX0Bc1fk7M6kDw99dTsjdWL0p1gNDbMA3s/xxpTAwxK5QjCs
Yt0hP6Ks16n1ybnTb8UGGc6MU2dckQ6eoOEeV1a5s3qccmsfYUa6C0InUW21dRgRpaexak4gjDwN
y9zhgYj9H3Siv5f34gVJjk34azwgjrK+uF2bZp1+TabQr2HX/+K9QoOLpWbaixAnzbqVTgcXC6ty
ytZUd068MXwxhAOLJmZIxzqLaw6EA9cY+CAuRyohpr4uRDSiLZyaj2Y3ECuwTT87fH0/1bMkoOuY
XbgcM54yGX8Mz8gXmcMluV7WXwYgvHZkt+9QZMfnGhnLr96sPByJtncjZAckjEsaYMoGdcdRYeI9
xvY1BxydF3xgT9Q4ImVR/RkggVdwVdBrMlusUN8ySh+aBUdgeQdWvvC+rD1euDn5sVkzLxCA4Anj
goPrIG0KpAEfevTBrs0rtSuednMRyIHq0wYD6xIqudvgNchC0h6WlvnDnKVwrsN2n6HaeNuE2WNU
tJP8IiAoBWqqfvt0Hn/8V60jZNE/n3k4E2jYoUNEVRX9j6Oj6HRZbFVhuHBS0CE3iov6wz3BcWss
QgdPn/ZmPZqeauLXB4b9krzyLdOmtgIZ7b/ZkstspscXYK+3xpgoAsJGgoP6W+6GXx6O0gerc/Ge
HZCGMr+UiE0IM4K92CA2fNUgdlSVYSg8cB8jqSFFkkerCX7nkKaNTnYRpfzNKPZINJt3BoN1/+Gi
EW5YELUPvBtguTyXizkYx4HHGVsJICD7VQKmQ/BKz0azDK9+w79HZoWs5rMybAUFdcLTNTsI+b7t
Lsz41dkybg0EqLEUN8JWte5TZ+UwL71zrT2bYS0sBiq/NOqb1yOixR9MkvWZ/aeBWWKM1GbkV/BH
+xghVsX74OB/PaS7gv6TDdho+GjRGXzBUbcvupSLu7/Orz7aRRiII74NXB+YoSNbMDfhQrhzW3Ok
Nf41qG6pvtaKzbiGhxLpYvthVG+3yr2/a1s+6/LR7A1iShGLTdLcAJaAdrsTw6Q98rDl8hNmcjeX
tiNoxVP+Jsbx08ic+Dd+N3k4rNo7WGm9ffEU9n4InFxxvyDrbWtaM4t5eUevQcI+SxLHAgfCKriF
KXbXdYae/rPYESFnMq5PN0C8FQ7Kc0R3eVHX3MfWntiPfAuMkW8NuDcd0Q0/Q39TDvVd/7bCufzG
RF7dNOzeQM535V4+ON6P3JeUM4CGMLjEz/oZ3nl3+XRD40er1gBnuO4GLH/kO+8ZDrSzdat/Eb+3
pwarKH2fm/TTu1gBxlfAA67KH76XfspZsKbME2FbYNsacLTQ6jknUN6OM9pCod1P3iUOKRBsnXhL
g6fwbpxEfCMzFJRBsAW+cqgLPHg//RlGI8bpclVO42Hc4CVhiN6KZyhVQnCoL2OchnLoS0D+Xcnj
oLDNY/1uuA7InSav+f+6FwxnZ9yCYs+wxk8rIRzKnf/kw46EJT8Skrzk5qk2kb7SDjoT3jh1vrkL
+Zsa22heb+NtcOUbuPOFIRqtiCmoHGsJMgvVz0xfXIFwrE3+jtAbovMpkwffLCLrGzzXfZUO3xtP
xytjTs1918wBS88cYJxkRu+k7/Ar+/LAIMD51R0J4b7VU74BrGezMy+ILKyOHY2kxOGarbkY1ua2
Rhzr2vJBJyrlVG2Frb7kcbioLpxvlUHGQblB3H5OP5tVCce89y7S25TuPZct8seXaKGR6QAC81UF
0jxf6gd4Piw6R8Bf/k3T5t0WMzrYzdSHDstEEyJidRTnc45r3NtbAlAZxbQv1MaYu1GiqS93oT+Q
JvfqIp7cEfk70rEteNLAFIHEOp3DOsVvhC6uUZQiyMxtaNvgZbCXw+X8DMzJlEv85S4h3w70GROB
cBXP4GsOmPqKXQfP9pZFlk9HUBeJsBlPQrjCi9iQsW2sFU4lji8C2/VV+nIheEMb/L2NHORMKvFN
tvz0Lsq6G5jb0o3+kTrm+X9PJ5Qg/eOkR/hjGajEVEAogtn/Pp2YpmgIqAb6C1x7A2dKkoJPCl6o
vovxHQpU/c3LazLpcgEZvI9afY+rk6qcfAW+h6QpsrGkI1FpCm5VfQ2yECUHzdsJ1km49/kqVm8k
kiTDZogO03PUJYbu0o0bsd8bzZbfIQYbmpn4O79VRPscOxKJxQu6QwzrJMeH1N/F3aHr9/gwDOuh
c0+g4jVgYkLYfiJ0laMUUf2yMz2H3AIcsOhsW/lUU34q3KdRI38zBUpJbMX4aL/84s0TD/TijNnv
qFwPmGkLDbjwXfltxEM0XmSsbsitjY+8v2nikZ4K8t7576L6TtCARvSXi/avwSdz7twjQwUCY9nc
FCLW3G1l7MfuIcVPo5vDfvvhqwmvurqU8NK0P7p5bY0dKUu694i0peRt1GrropvT9mZmZwlXfnED
UAuzMyqjKLqKWGOLW86lrlzA3v6zvnaalv/x9RuaQsu5aiiaObWd//3rF6LQdNWuHy59wUPmGfYg
f5y/APJmxCFRwnjjh5Q+E2Iag+pb0oq1VZ2K5K7hj4i5BlQKhjuLD03FDaPyDPUQ80ePnspwzvWj
ZhabUvxJKmslEoUhhQ8jEjg5UEls9OBXkTFe8BSoMNQVDKUlZN0AkzjW2/BYdI9CpOWxI0AIx1wL
plUWyGJ1DIED6gqDycg0FlZksXUw3dVT3pK+yd2TgoRe9BT0XkK5pBQOJSqevohsljgAPtM1XKYK
D2jp5ZZfpq/PZZZxpn8xuyTQH2GImqtaVmNJL9n3aPwm0c9AAEZjVKuodzDXAaByMaPPVyUeA1pK
X056KsrfOOkI4VnqMBgJ7BXSDdgAtxppuGMdRRTcM/U2Ilka5cEdvir1lOJGVXjc0OhgiDu1+BUr
5iqArnyr93gjRXKQR6Hfh2z+LphwsOQL8d3P0SVxD4s+TxqhnIfVVVZPtQjTU7/kdie25zpuZkp1
coebMCv1Hh93uYjLh5pdIqzGGKDVbR/vUgPV9ngZKvLFMqyK+nuAmF+RQzDGNwHZT8lAypMVIBHQ
ybKWMuileOlHKupXbk8c6bIpILrIxGehJjcgvUtcwkXwoZkohbcmVT+RrQD5GWc5uZjwtyIxGqUB
DOoo9TVElZAHBI/VCwvSiwtKccEokl1QqOhFn2F0LoITFYwEN1oxxWbth/8gXlDRf+v82PO65Hyr
1CvJOA/RupEmS6sBIUW8EiF3pNIYCAK6pR8sg+wSegDsxVakeISRAckdXxK7n/YjwgQpgzZr2nNV
89gI9om6iQx2tHin0JnXROs0+zSkN1XeEySnxbfw0ZNzJoH9yWBwpUlkEING4/EXERbxLhluMsGF
ask36eN5d0fc5fwGmmfNbdQ9ZXWjagty/XLtFy12+AjMKelSFz8N7xCQPRcGy0F5JPK+wxtO0ojJ
Wz6H7lrsv0RpPaqInvFf4qap4Mjfep+VMXA6LL9Ea7XFo8IGk1kfRPKZSENGTKdYVW4+n23CbH7l
Bh7jW0XCPUmTObF240JXrrHxbeWP2CJXKb5zi+KxYz5nRU2EbVkdRUb7KSeZuCAybeyOPLh+Br3t
nz0yndYEUWc/kAyKnQkUsc+g4KObuPZw8GDKh9u1Lni4NERiI2Qw8luoG5KqCP0Ajv82wiPZXjqL
uvWspFVYHOnrGTSk37tEtaZAEemr/OHO4bYajzW1n7Q9T4BTalP+o/jz7BW6Nn1b+kPLL2QAjYc4
IP6Z9W4lT/fJxphFJBo9BNiHgJAgUqGBMGbBZ9y8Fc2qV4+8dtqZhzfkjwgWa0RtzaJfQQIItWN5
51GlUGTudVfmJcRZ7IzkUhDgRlM6WbgjjEKYv7mVRsoJCzafua+iZQzJuBIKauFAkVow4/IjVfJ5
G2IztBiDa2wIrqCtSsqyk+9aDnejIS6a/CSwHZTatqBRtQCBvoOAtYfo0gtLGUEjnLbkA6UmC19a
JDT76G/tuEzChd+t2tAJ8x1aiIS+CXedDodQ2ONaQ+BPTC0rVG2ulEvAV4pNj6R6YQ6LgKwYNk3E
DqjZhIhIb5pBNpcdEQqsTPQvxlhgWVfckc4zaS4XDd4jn1gOeD2nGo8IVEG4YG0rUCHwNFDDYeHv
XZlHptP/ysYab1m8HaUl86aPrmGtqgQC3CoX65Aor4TxgVdKULe6Rx4IEAlXerDrjJh3h/qBw7HD
GThJU18ZIbe1/IjCat4U5tyNFrp3a/yzkuNzoOGkvI7IwNn98/pLQMDNZ2ppW9na1/qWWTgz1qPr
xAVdPKY7k4ObMWDh2LXKFec2xGYg//b5QVQIttpAgsXNckiWDex9nRJWa7e2ofyyDJNoVPvnPLx5
5Ma0+bWqABdOPAC7aJk+StINOPVsmhAEApP9pfGhpUc+bWgkaqOLOz+6uyOcMSQbXHXg8sU8TuUW
ioFhEZDchHaN0DofjSFuZbs/SoRxg+soE1EZ3EMUK0d0LyoaTAJapriqlIUKO35z1uMNx5J/xOWW
VJPXD964YnNCwyVMJlLpyJ8Chjv+oFMtPcfSnHAnfLP5CMjgYMVdaL8FxHCUv5dEe4KW/XATNejJ
hnUVfkr1l1ltSFrqMigZ7d3FCEYpe/nUR66NAAcisRvIteLfVt9g5c/MZ8W278btohD2ZYL08ZBX
OxjjiLozWDn5yj7zkHbyr5x/62zrFoVrpXXTWenU7pYpVOn9QoopdbMJKiKast+S9C4ZNUKWc3Ec
wwKOCxWWdTSHlVUvuZ7y9KgjtSSwZFaIW81688ttoQBvsuzrKnFpZBd2GCwVXcSrQ/tBGbOHEkyg
Qv+ggzQQRMFt9yInkeQMJIuU2Zs8gEfwqYLT+TeFSbHDk0yjldIing7w1GchJ9AdFYxmHWQQcF95
WPJVRN7XGOhfqAPcdsFNGIg7RBavEI5ComAlbLLiwU7hiq8O+2ntIxwy8fvRpaR9NZG083EjCCiV
mh5O64NEqajdSPEyLBYJG00MNyNYHJ04xpDGUfapU7wXLztx57GfZGi2gaSyYO4FzwzauE6ApOH4
o0VQHjtSn3LQWlUa5iYMXqG/y8xtuk8zifeeGT8RKjIupzpbBmOB95Son1vAWo4mu5aO3Xgv62Hm
sfW5zAAd/1SSe6Vpq4FMIZenUmu6CzP40rm5jE5hkNh7+sr7Kzik5QSOiOoZ3Gur37v+J7V2PR4g
LBbEdbiMhTq9fMVIwcx7G79TU9g0h+qYAWy+wgZhKzI5w3RiBUTxVTYENpP2zDSx6pCP9Y/G+9TD
RyhuZA9JUWunMludfsh7RtBvBVmur5Nzp2wJ3TI9AkF6PJvpok8vrlrOAlIn1IrBYxXD9mogmsml
8N5GL98jilRHmLNWXrMpdATwxSsFud7ILZMzRzWT2DA4efqNUIdURwe9ULo9PJkgfSgeDJAObIG6
0xNfLalecRidiLQyhXplZTSIxFcXj7UHKEm9Q1Cswlq0y0/NIIGPfq3gknGjhgidpOGRyQeNKpYc
qa8EjZ94/iIO4azJAxDSDKaOI4GoHfXuBsRUGtOURSG8NqLDMd/K/iEYxHnEaFe7zYA4sa4ZzGgU
bUgjYrXrea3+Ru1/tOJmUKJW5l9h+hSApLAJxmi0E84WD6dpgUXNQnKr4CEaSW6rP01GcoNXomTP
LN2TYBWKLY0cWGeHn8wkadY9qYxVnrYrzbvk3dGGWMbWIESiwYJAfAfPo2MPLRa96mJWEjppcMhG
byViEkW7EKe6a45VuBCfKVoPCLEaaUy37xB7y8isDZ3HNLMdvP0+KjYJalmeTC1/AczlCeq09KNC
6pWmTyLgw/KnjRkP10lxb7u1lA6LkoAn4qJGW0GnFJ/iAKESwgUlIkxl3Bl4oVA9UVaJPNVclcDA
cEz1vYkeYs4RvjJRK0ouNsdLLuCzw7DunThTkLkAgKAE25X3bC0busP9alekBpOidil5cAJyYhoo
NyQ7GQdZ2BcuOfx7I72gXtPfgLLC6ocfQVShhddyLXiAs2/EDMnqkcjOAdqZWNBRvY8kNo8XZjAs
CyNOJGZB1PvjmfKCuafvCyYvfhQvGrL+UKsHAE2q7MfIQdqcOMq7le+E/qGa/2HSIfXiH+umhXDb
oOZcgcCRpD+IG6nM/dxw8x4B50VIHrnyLYSfaY1ZwgcTGz/F8pWIVDCeU0JiLOGr5HUyc1vaT8sj
xM9bAkaoxSLwoTIPcn8Mg10sbuVyF+gf8JGicDCU2yD4KCy/EkLGxp2OJ5HuZYOYrUvdf/fmNW2w
gm2Fjhj1YxO8j8oxxbXHM7TfpDVYwdrziO+j+Ui6eem5I34fkDPySYHhfOn3WfyGsx47p8eeJi/a
Z6p/AovW/U52mUEcmiwkDvBhY1XbsbiE6l419xF5BGgxB7LTeL684uRCuKMh7ifSQ3pAFrTqgqNl
JNdfOmkYqWSC9sEfAdw33XDPvY+gJoZwU3onRbgkrEcgqV2z7cqNaa0KUqMoeSrnSrBJ1W3FofGX
CbppuRgIK1xbMbrtlaQfInIpCKNiBCaxqd1b3irfMyzCeqXJs0MgnSHk8AOsgpBDU0pKcGzdM9CU
RAWuupcSpAerISdO/Z6HtiRtBeUeBoeIYElp5ypLKbvl8l3VH/8BU1n/tDJy4Zgi/agGq/U/ZTxC
Inly8X8IO7PlVpFti34REaKHV3r1nSU3L4Qt2yBaIdHq6+/AdSPOLpdjO66j7j5uJARJkrnWnGMW
/R6CfG5fHgpEob76hICYjdoK3ytGC+tm3wNSscbYKmCHngQl2C63xRSoRG8lx7PbbNkR+tUSGoX4
ENujMB/3i5s51ZJJhHZP44tvEMA+8oOK3D5zoDz4Z5cSBiyFZTVjUbHJnHqDDVEOwilQ1wW2xsJL
uMMt2LusTWa0rSzTJmlma9JfOxT7MS1NxVWS2mm3hJpNlCpuFYH15aiwUec5vWPVr+cAL2Hc+K02
5x5kZSH63fP/S7VkK3409li3puKnydbmAMk19yg5lWs2ssmRBlvv0qruTHj8Hp7UM8xZngoq3Y7T
baqi2LDU50nJej7AcT3BUpU42o79SPMIFox6OE0dBByClfFAWk5IpXejdXNxY39+Rz2H2l0ktcQG
8OnlaxJ2eZqMlpbr9nJo5tU8PXtg8xDWYXalK4d5FBk3+6eNwc7hpV9efQJFfJZWw5wapyrjA0Zx
HM9CV33/+0gxxxnk33ovUyW3z5SxeIvEkX/T00V9JsepWNf7liURaywqU3jmP0iWFoAEUR95YeNk
0p6GJwFLmO4v2oTY4UszbHrIMPehq9A8JfCZrSv/hYJO70RD0tg4qBmQR/IlNY4OlZSdEq3RllUO
mCwbZ1EBwE9EjmcPptV/UkoxP8/vwmdMJYksK9q8tDs5JJRm9F1eohMAKFa5NwaNCb4QpA1y2PHH
kB1TEF9QM7FLoNSTIVZYCk0UuvQmtWbpjepXiu2BhqzC5GOhOrpGuCQcKtgy9rva+fuJ/crk+duJ
/dYS1DqlvavRpd7HrDbQf0LaGAXnDsp+xLBYWIYXqkwGHeje4ZwS5kDxkKRTCd0QHmqAtSdxNZIP
UGXRC0TwcjyfqJvYSDoQY4jsl+lnc5JoQtAQvjqwKGN6DSPiAdzLhH0IzRDuFWXUIf79w+n/FRQw
agy0BPilVek/Gp82NWo1EvJ6b/iImSJrSQfTPCHro0CPpABhLw9TYC7YKZLLGJhAkoLnJe/JO/61
lgfPkT9q91hBgNbQtOkJA/7EUvIZntqt9qa8UXya2/XRWKg7euXDxnyRTohgV81z9KB4JI9uhjda
H/JBPJif5UZ/FQ80O9icQOprP9ptt05P3FTJ4e8f3PjhgcwHJx1JwWY6apz+Xf8NaQA3vZrVe7ki
Z6wZIGy4tCs7CjU3KvFki8yGHPAM4mw3knxhsonBGtduDrkDLt115DB19GfvNoVQ/U28sUtZIyes
sFXdHXrkCTNn6kLph/4jKdxAQWJQdAJnRdfUArLOepW1FPVv3FQ3bFg2VQzovbg0kftAT0Nh0JAe
tKKCf4sp2jg9wDeqJ67A9AzEbXDhG8sUnu8YWiz1Q6UmhSkGQoAxhsBxFxEWoT3mqBjdis0emcqi
5zXUQ3+5Q34QmI8BXZImw/szVUn9NvW0Jhla966q95MtLZsGuQCg09yZLOu9sEpQPzwjg3y4vl0f
axDgu2TVH64vdJ6AaX8pjP9+aeWfxvSfh/Pthj3rFVHmZw4nyh3MjW6sBwRP9SP3kJYzeaVJTJGf
yX+cC6vR8cDE1FG6cYbIOd8CM1piZwREOLrBkA+uWWvTi2jeCeBLfjl3P4js/n3uRif0H1SwMOnI
6h442GE0xBXtWJmSTevM3MDOCjHPZYNyDOF6dN4PHz2crIsjHYhMP9w+IAqc9M/o1GyavbQoN/fl
fVlv9Q9mz+sM1kP5HN4Cdg4ZjJ3Zef/Laf4vUOTfR/7tDopaM9TvOvNi+NGwIMDCCmAspg1s55TV
SosniCChoxwfE3yxCaINkJajw44HSrRVX7Lj9ZVNNHZOHhrVggmSBXtoBCqWwANKSOMtpC6nweob
Mbjy5ZfJT/2hBci41Yi7NYlHwz7873PfZVFUd31Z78/J9H4ladkvyzl2MFgoWTO7ACzFvwWLu12b
ynQYZkayUbVZjIeBth4RfEhXEHrSsVJhzrM/Q/RGK2tX765bcg9o2dJFwMmInHbXbtsXFg1b6lXA
mGjihPNkHs6vW+OMsh3I0t25K47G07Lzf7lOPy0MDFGTdezRiqFp43X8Y4SJgnDXLknKp8wsNvjU
27g+JX3dwUoY+CgwKDIGlM1kjxJetSXD4oGpphVh8ZLSDr9otCZJw5yjjp6M2or2rJWH3S+H+X04
6ZOJKouyQnYcbVnju2ivHErhZijDdf/lP9H3+Tx9LOfnV+mz3qjzKEhdnBZzcxevcx8Cx4GKfqHN
ziz8iHUGYL+rULqsQf9xi3Rfj8wPqrUk7OQWLThU2r9t6v6jFeKIDQNyhEbiNFOfNg6vP06s3Nza
pqYEto+n2TTZMEP48lscW+RnR7M1XZwZGy7qrog/EYHWD+26w3Ey74PUT31lStTQxRb9Aw436BbP
18N57+pQApCVCBgYfNXwpuePy6MFG9gJ1ySIQtfw6c53VCeK7az9GPbtDkfV+rxvmN/nYJmGR5Te
z0q6pHu3+fsFEuXvA+mfz4sUeKKoZCV+sV3/+LyTIr8PRlHDVdLt8CBto9fhs6UqiIJho3uNj2TB
R8XkYefaq/BkA5itCsJymo5VaZO9tMR8sy5nALL31bJZ3rbVFt0O4oFHmNc+iOBluUz2NH7XJNyT
C2ixSLDiz0eMb0CtbdVVBCvcoAFmV9HPLwwGapACGs7c6t9IT7cbT1giQ7keJag7qMl9Nim5z33l
aFi/vHYDGswiw927rOCRaxJQdqt/RaMFSvm2wWbHHQuIm4gwgJ44OZM5dpjukRwSRIkA/fgUmLcA
2Og0WC2EFyqMG2MkuZ3pleFDQXORuGwR+D767tubviHv4dcQye9rl68LoZumYrBuk4EefBt4WSdp
l0uV78tds1KO7bTjjoheTCR7+QewRrDMKHNJ4B33I/bFwJOEh4Gd2oCu8UXaU0nACDo7T7UFC7Jt
sVOP5Mud6u1lVszwPy1ixPDm9HK4Lq/LbHs9fFLV4uyB4F7e2DhPAuONsbdMPm5zYzW8ZUuRO2By
kNg2ZUt9Sob3AxZVv3jgkaZakZeuhQ1IwVldWiylFqSZuOc1SVr7ZCZ43aP6y1D9D+vq+wkaVwh/
jFSUwWUWx9fxzhTYyBobRss+fwGto21gQU3zGR0zX3dDNETlUli1qKquQfFYzC6HiP3wG0tQuj7K
qgyoEIyLlE3HyoULD8Lyl4OVvu/wvx/st2mk1qt7Ugllvk8W0VxlSX04vxAhBUSo+ugfEa69ZZzt
YdpuxYpN5vnNWBq26Moujfd5+jb5TT4tfn8sfh0QhSpQA4omSZNvj8WsyfWyM8/5Ho6ol85oAuFL
cI15MUN3NJenf59XJH1cj/25wfr+ft8eUN3kfOkp31JnPt7wYmxl+Ls8bygcWfJJwQsAp4VNItX2
0QNACWbU1GM0St6LDRpgR9uqqBGLBRlgPqnyiyS0XooHqmLsTyietYti0y2xH+7KLdnic8GT/HKW
LymukveJW4jMebIET4ZqVZVtXGEr09sGYDamirPpyU44iilbYE+k8nXFMgxsdGCVj9fZqoFQGrZB
GeiB5e+h3ZMnOD3PqtWECFSODwvbvnlJt+178jxuFPBcf8a0HylJs4tAa/ul2Ga/1X3yibVPiQIo
zSxCmj+7TxaBCrMZGzAAgfhqzi6LKITr+NZvq2Rzd0alETEklvIBoxTZA7YglEEUba8YJC8oF0j3
VudkIPm3KcV4SjXvm9tTvxVehifUWJdV/Tk81a+EPURPUnBb68ceNPgDMig27for3AytHRHOIs07
1qTsfmjGGXb0rFCwocRCqZKDRm9KP5GG3Gf7SrYSWdTQrh/Sk3hIT9RreLX0udL9LKg/1V0RsKtN
N+f3qJqmT+qheyd9ZhK0H01qn5+Q5m3CBeK2dpm9kEUhwOu9LLUA0cu8Cu4bw1XeuEmxvqDEXrFJ
Yg/N8d1f83f6/uZgq3RKcaPfZpMT35g83XmQ5Aghr7MDx8ma+NZYY+nhhcIEmT/JNj2RfUT4T20B
45QFusI0CywRkegq9vO3eFkG1BnnZfD3Ua/9OIf/7yb7XhBWiroqBJ2bzDgIp3wVTxEJsOBf9A/F
ZoB2IUyTQ7htH2ATmXPSULuXC4ABYzTBVLgQNRvTV4qw9RbZOkkf7SP9HEpoVvk+cZqNuITL717d
6qGaZrvqvYS+dl6Z6AFVuunDQ/6cBUjblLeMcu+22xtvFMWl2po8Cs9//6BfPsPvdzf768lkQvSx
hETo33NxoinaDRNAvgdrPhNO8NdACHADX6YEIbj6HpN2+yytGD7WdW5seLLbZx+21hOZiCjH6yBa
0tG2AJQ/ikvUUPJx9FP9/SCl77ypcQr68yC/TXm3K127uuMg0VwfJ27nw2Zn5RBtERHPYmyg2EW9
68EVGb+vFPiuPvgXO/nlMH5cYf15GN9mwlS5Tdp6Mh6Gg5USQUnESIeJSFAvCR82upKNMJPd1bTa
dqtmh6C1XymLZhq9S85glY/tLxdP/eW8fF9pXNOoUPtkku9x/niG/wIMYz1oNjPODDX5ElKtzQQW
QN/2upNwIPfEFfFjgyKwAeDpQYUoF4IqlQxShBB/WmRNbKr5gftwypgMIofmzxT5NfXV9rma3x7V
XzbY0k9Ps5F5KWvsgSb697ooEQSpcjb7fH/UZuGscFhcftDXEFzUZCtt3Tms/3IEp7TvVyX8kGT5
97Gl/bRs/vMAvpUjLrpS50rJOZSW6v78OgLZDFT6EPmeIHzUV0cEhB+6BbU/TAAY6iH5OOFDTeWa
Ov473BTavTFIKtagiW0UlovKHC00k7pTpqgALeHleqxfO56IAXE6pt379OViulwgzR/l58YqTgN1
OaCM88HHbmOrTun+/VOKxmQcnH/e6IDeFU0DZDlRmdeAL/77Rm+jNOvuXdruw/owSFMtD9LzNDZe
VWIfmdoAXyU6hoWRmXfbiZdtrLhYDcz8mcDw85Wy7pNeLof8PbxjDygO3WTW5XNTmw6XEUxtTGZn
givVeTjZRtESbHunEZq8loUZ4aCIBu/JTml3ofLcoWnDNK7nnnL5lF411vrCuqNCOZSbIlxK9S68
HMnuJne8lhaXeAcvbGgWBBQjrzPE6VVzedga51mvr/PLW5UfBx1pAxQLaXeB2FvtZGQGzV42tyW1
6CZbXRMscvBPrDTzM6gXEVXiF7lycQ/J82JNJ2ZdEepBjyTzUlcMBIEklXbd0rVN1CmpXG/JBPLx
RiNfpH+u+el9eO8r93JfgEe9da4+MC6Col0l4cMt2qvhmCbZq+s2XTfpMeqWmf4yOb8nt8f6DuWR
I1jwcJiUQC6f68lOlQ/38CFk7auuJXq44bHpt6RX1pOT1C3bdiX2x/ZGcPtDn67v5tbot+llocWz
C5Em0SKS500MMW6mSPOuW97Bm+kzvnray+FDgqRdCUR1LWRbo9xp6qq8z2ioZ9zq+VKt5zqBMLcr
MafTa7rmK8rmhJnKsHKIlpSwKQfV8GCW0yJ5rjI6atu4WIp3lMgvOKw5JWpJjvKRQ+FFJ+LThSAy
iE+XRXqf3XpLVYIzHb4UUdA06zZRtiKYgR+F6fx+BZt5pxMaz3p1qpMP0G3COFDvC7UG5aCtGnPR
bqhFTUAygI4nXhKMLBcvlech5z0jR3HB6+hXf2TR0mHAb00sGScXNcUluFTojYKwo1g0v9L8viwy
ev7Fslan+XnGu3IkDTGbkGrXlTzPhIdzTK8d1hZZN5gFV1G1433OPb+OvJaPtRmyjaAEFVoQhBHZ
JmnmRrvOdCqQs5a5Sp5f8L8hWols7NkIHlkTEA/LN/VLgJ7tTim5GaHkWucq6D8xS2Hl6UmnAfro
4FsKS1vm8mnkB9hoNvlYurhj+EJSMGCEY8IzYRG5SQjzHH4JUWI+f6hfnFpwWGncoXGR6jiS9p0U
Bj4pUDR/Qo+aJH8Yqk6MQQA0A/1E3td0eRfeAoo/8DiG+Nl0oeleJduk9fj1FvzP0HBpv3N+ee6b
LncN6H++DWi47TxOBgcLe2yUZ2G1Ntwi8S6XKb8w5TPmfSBRh7vPIk4gqV+4sulDEi3Hm8KMYbEs
2JwEPhHrY74UTgv5l60D9zW5uuySQZnBNuYI+WgcLbwnfo2fIpaE/kfldUJ7CQde5fKbqWvCwoBP
84URAD02vl7qABbRxCcDMbViSeZiQuMCuMgLnXRMt4rFK0vsNXqE8RDeHd5OQqlBG5ST2W3OmT8c
0HYBVQfLx2tG1IBSh7oz+BJeik+Jc5rN/Di+mUJahwBnvJ3wiTki6GMo53oimwChiKD/nVFz+3Xg
jA7av7w/Z4+XRQ7ABoEXZAhw9jgc/suPGtaNphv1bo1mByjYSLGCne9KHzT+QAWAcWIckMERVw64
QA6TS84kx9lJonEQkPvAvw11dFcy5hhqScFVZ1swXjE+OEI0CtgnPA58dI451n1GClsVRsR49hCV
svRnNH39VPkApMUV4ouPwtsxEPgtOQHMEXAwX1/+QL0F5poyMNPeiUJ2EI3yIRl7uMUZn9wgnBoZ
6BOYevg8jDcIbZwO3lhC8+ZOWDujp6gWjFtOKMktQzYio4mAeevIuJNsz2Rr5cnBcDA+3iqotRia
wRhg8UUVbliTzKWoPQZFg9HBhs/Aec7H1GwreTJe2apxFgBN47kC8Uwjlf1PYZ/VMYJBppR1c0wS
i5AXwBws7IY7xHQHFL30JGC6wDJMx3ODiJ/TyGcwGFM1OiUbUTMXoiQsDqed6SLf52ozMSYnmv4Q
TMerS799pHGNH5D/5qhLYaNcbaOy3hgjoLh5Eb7w1LVXl/0En4CRdX2+wtaaLErcNz03uEWPK4Tr
IWP7tvv3yzNvwF8hbsou4HhsMQSs4NXvxnHIXNTFI1/UuSKTFqdndPms8Ng9Jxiqx9+vIlInLP7k
Sxto0RqVzjaACDLt0XfqCAr5ZeqanCL+VnZEpA6w+shdMBya0T0kFlTmNZjx+UVzl17zes/t4ZVX
ZmtMq7tfyBh4cSBYdT3luzFhAK+3G5VBPKl2/R4e8WiGn9qxR/GP3satN7dds7u+K6/Jcz32Mj0K
Cg32zj1HaLL/PVFmSDEznJdcKG4TpkbELZzjwVYOIQ0OvnvbJkCKimfOFxOfgsg1fuI8UC5QVV/g
GXmZAkQi3oSFAPeCyLM+3sv4GzsSCixArSoPadKFVxC+wW1fyFYLV5ApIVqoPlL4jjqlFrBdFT7R
N2rrel6Oe+P7McIL+cA+ul21h8Tm3g1CK5khbS0OZTAEd/J0LWbox2RJfu2BfUEH3cAFElG+1583
vEzs0TXg4NEz+3z1lVWM8Xb/0Nh7YUu7OEgTQRFS7pfeCA+qtRFZpc3NY/48tmbnIa2e1/MTvQAw
GQ+E0H/w2xWNRQMVnNXThjRm9DnuHAGzGDcqSFTk1qgRcmS3HhEWYuFSfMVAj1HevLuJiIoLFabF
/rWq1gk+P1bEVkQKUO4VhoPygyBjYmkRt6EfRiWAsRllqkirjDCM1gcIkm+ah+r9/NS/sMmn5UJD
HVUZ5YF62y9jKjKh18muIPrCfX25k/FKo32En8suQjOSDovlmCpNMYn2muToqneR/MHB80b7g1Zr
KEOB97lY8Xns2xPpyJtXSBQkq8DVm8Ii9s/kWbDiw6380K+x5tNdgQmhIRav7P6kP5jPXIHUsHDa
0nrZ9h8jGQ0TqxLUbDnvniz6HK6ObtI3hy2CwuoZsDzNL7tCZQE+gyjPxqmQIbTVLqXMUVReOyAM
KH2lDnQgp9FO3mL2IaSZrE343exU+9St8kW+qXcTGiPM9PBn8DkgPDQSj+Yh/7BlxUI5yA9xcoE4
IQE2mnhcBYEpXHOid7x5hmE1j6boNfkcf1dpWMPbXhDGT3Nhn/GGOixdk9KoIaHLXWnwcvlImxoO
Ksb0wVWuweQ6jXBAQBkbPNSE6GURovbVeEnvMs9swq950BLNABrJRnoq3Kek0UkYIPgvPLdBOZUV
EEwL/ToQChXWD3eO4om5j22zJmm0hm7qaVhNKRHCMeL+LOcEdWjxjvBOvfRp55rsAm63p0rHPS2j
ea21flpqiIvq6jPrO6SSuUh6afIQMSMZ4b4ohFWu9iMugcN7rip8zugZFSYcZka4ji0PMbs8u6o2
l6tNB4S7e7sb8xamquYZypgVXpL8EfuM+wGcUjTyCnESlJfgpk57rqbptZ2LSYZA+gH5RBfUA9kl
/oVVZToXYBTpMxXYtMrTnkoXUY9LKfbSCs71UpGD2xgyPBulptXuIs/reJ/iwsRoP1J2K/cm2Kgm
ZXLeeaATHgq3f5x54SiOdx73lFyNghN0BAxx/YIHwiJix1JUl9uPPrJ3C/Jj+0xnkg3lBYKYcweU
NApTx1KaLdXkLXn3HTfkjbSYzb1gE+qVwMjE0Tdxnlj499LJQz4EJWwtWuyJy4+KyyGWuL9Y1I2T
i2J6EatRnm3g/ljAci+3Y8w0Shka2YRmRvAiGP0dhaIjKHemAIKDg+twIFOHgiTfYRCBs2DEUljc
TBaov8Z0SnJXWLCzmx4cWEBMWQ+JgZgWH+rujhI/XpJ4fdWf+sIdjADFksKwvAYKW2r0FBV1Obgh
aPwND14xqcwG+kFWQoRmE+zL0/oL5icXrIHmsRTkBHzosaUIb2Cc7kwwyc4cdCQHx5y+ZOVmhnMp
/c58uyrPqUlRrqsDVK4UtLLaIxCW6RF7WKIzLgH5EnZmh8m6o9JUwtIFIa6szKncLu/apmbLxg5C
eJbTY9EFg4C0bBR41M0ya7fNdU5uVRh7xhiWMx9N34p/aadZ7ys5xoO5xFMuvWWM/RW10IpdKqmw
RGfDhQQ/DlS6dC74wwiiK4kjloR5ywajB67G3A1r3UpP1TPqYJNYPLSd3GgQFGOUFBaCeuhNAwHj
LOQOIcXuI94l/pL1dT2mwcu4AFl91zbvNT4lyNvtbclA0YoFbw85gwSwD4PVC4b9p+pZfzXpO0DR
AUzHdtJ0dUpyNe1Pt1rzOqi/+EWehFiQWxbkgK7rdSJ86B/XHuGVRYzO+EBkvMbvmdEsm7koBCZw
vGRVE1UGAwoSIPgCSr6djcGOu6/Z35dkW4RsmFFf2CUGBxwoKPs6uyaPSsXuEcBIlwiCInUtty6n
+2bsNZdkFlkoFGDj6/IYeiFhqiciXAeqjVbUu/MqiQNdh16hBlSU1SO/D48GMCg7sKmKTsOSWV9C
5wYrh+KQG5X37CwVQm4xlnImIUmSFq8IM6e72ZKIm2ahKOBeVwgQDe46GhTcWqyU4ZwMfo8WcsSQ
ewykGqk4GzRmcJJn+DToD+hQkxScwPRcmWe/AHHQeLjODTIweWAhknQbbQbznQElN4FKnBpYgNA9
l+wjLRn3uC1T8ePyknpcM9kj5p0Si91l6/NTxwOK6KJSgFDkcgmT/KTV+3H6YS8MljCeXa8HArzV
D21OB2G4jHd3Ug0emd33T/WDdQMC9Mj0VHTr52m4vqyMwLj66PvGuOLbY676EWEV8DTFkS4k4acH
U5LC8vSYQgRSE8+EoTMx4rRDp+8i5Gxh02NvBQscBQVhtTg20MTz/BLdBh8ytT8QkK0HrJonLOxE
1k+0nPF98BYy5hNzXM2A7BzeYPvdlEB5HN64S5N4pvLP1uOEFgO+FFY53EfhiDViulMUv6cWZ0u8
+NlLGrZugPQx0zlYRUKb8O93vGd8LlKZebYqYGbYCofe/VDYl2V2aAJ5qrkhzKsJaXwume3Fp7YH
P2/wWGwtrEDNDBUHiwyYH4hMORS2OPmSWZSUaeYScD8q5XaeNLCqKBct0eiz4kAuLx44o8ndZ2Vn
Gq7cudzW404AmPesxspA9ev+is+F1hD+Ku65umdxsy3F04VQaA/yRR+QgB7mNiYHjPtl4smcj35K
E0EEr1FjkvGaZpOHd9yHtvZ2JRO9wQhGMjruSbuPpynhMcLxHgc3Vrbg4i6Lmur7KK5ZMHf15JVr
i3xy0GTi9Nwsf07klbRTJ/MKAOvul+rlD5IxhfqlNrY8iYvRv9UuTUmKw15Tmz3kFPZawOjF0NZ1
u36lKY76kAiiyW/F/u99X94PyZGkSyhHRr3ut56D2KVCFA9ts49FJ8/dSB95qhXs8dxBcwmwMKV2
wBMksa9sG0nAY39/dan/gu6hclgDNyFWRLSSVT5V4WKw6wGXK+1oY7GFxOGGLpza8YSx4NyGX8rq
6vem7T9HT01dVVHr0D75d7V3orQRJfdLs29PFHeRipp05JAfmo66T3fRHIcACHS+xrIE+lxgWz0d
dHsgk5wJS6WAZZOHcQMajr/uRXHaT9gGNOqxJs1u0+hUeYKfrFgavrJsYcHBOpgrwTOIae6f2Ts5
wNYF4cu6QvTOvwFKRfF782P8iF+XRkQXizrpm8CtkaSbIihhvacgWzOt2QbbnE+0jcjd6C7rjeUM
sx5pMy6Tu42iCuc36jc8qpdTe5KYP7AjPbGZpAjN/oeNC/P4zQrH2Q4G/1hRonpFOQXHbUxHif3+
xaWv6vM/wueWRi43/GV2ZkK/uCWpC+ME6I1sRckDv47UtuMJDK4ZMT1bnQEFKm/utCyq4cUVLtCT
Hgyk6l5JDephPbFpPBAfhWXiTFTTFTU17K94LqNoBg32jgAb31p6AiaVnliMwBrkAV3V44MfVKWE
Jpc5FyUVJm0eyzpIPwtaXz6A6hqjlHk66Z1Vvl3pMdZUbDAvsba3uu3fb1b55+uiyyaiZUQKXx2f
P9QdOQ3FbnLVawQTzH7IJMtXdX0+VoA7LHrs7Nr7PY6EjkfZ+/mlfJEe1B3l5jNb6HeEhnXGqoy5
sn4Zt4nogShbBzeQeCwyKNk9/v1oze/9p69RpIm6qo+x10Ti/vtGyeREL5QCgWcFLZ5W+PFMtFru
o/FMQbuT45ljug7uimtQ1AndiJ0nUB3FzYBKwRFa3Advks5UAhClMRwEgBOto8lImnE6yMcSVtsx
x2TQHeYu3WTJbedkcbKW5WwEBnQOSzhQ7+ZrIrJNH5Fjaubg5RReYmocNBanGDUxkiOkK9gPkFQz
7gegWNkN7qs9OiiqXxB/0BwTU0AbV0T7bg+y3Q2ehHOWKFqSryF+kZsT06tgPYiCzW55CdNiB4aM
kLU8DApwl38/uV/N4289J1X74+R+ay7LcpjmkXqp9/fMJuWHkkCDjRQ8tS1CI7i53IvnT56P5Sxc
iPQTgPORdMTY58FO9MIYEcmWsvjM0LljRSYTsrHI/kEbgTfav+MDotAQBjHP8usv87/y0wz657F/
m0GFXOjUQS/wFcAnMqk7s4IfQ9vbzOuxFnylmeOMJmq1pXYFnumYvmaORHqy8QBIQGd/js4CqS9o
fC7mZTx29q2wTLl4uGMAweCd5+TLnzg3BQo9vc3KgrsA9SZIW936+8WQfmgA/utifOtea32r35UW
OW2eEKI8RU1P1gghZAoTROMaAE8I4ph42sJMLTqB2aeBu4Sa95r6xDTa1EcUGuKryqWgFLDKlqyZ
fznCH2eO/w0X89tjvuibHg80w4WYknGm/rJyZHthBzCKRMD36tQQl357anmiPSmLilWe/qyw6GZn
Lljnx2vyyzmTf54dVBECjalNFPObUs0oqqiKiwmzw+ft2L3Ce/1QH5uPghZgPebJgSqbdJbyoL9w
psqH/rV57/Ya5lKLleP9xHOXnCDGKY+Pdf0iPZoPfz9l2s+j9H8HOH6APyZbBWFEF+Er2pfZGIqE
MikiAj63J7TWclvN0QONNd6xIjquBS0PQF72wJWGWkQRBft9yuPBxSKcsH+nRYBT9b2+LppTyH0I
tYyxjfgbifiny4ZSYJLkpTCDg0fAPo46/LUm8fu5ek6fuj1bRDZ9rMvzsRcIBA2TvSV/8KRiE8mW
BqeXfv5l1Jg/j2uUvoapmcZ/LHhxGSdaNww8b3DoqFi4HIRhLVweuMIUKwwyZUbHAwy+nlyXaER+
cN+yhivegTwUVFkIwa3ITbL+KWsj6LqeneSdCnMJceSrSo3Zm3NJ6qWGPxqvLlu5+/jYv/Sne2JT
sOPBBbMMa1scwXmcQIJipodWZXEOOB8Ua97FbDyPsKCYztkeEDrMViG6BczOzVNNb4JdA6kg0M7Z
r1G3kHlE2P3nBfE+egSqKLwe/QIwJixPTuyiOadZb99A+LMWSRGYoZf1BDwToou/jXUYO1m2gqHp
1Oovs6P00+pY06WJpuB/HP//v8edeVOrzpA56ULlNMdud10D6kdO3HDJX270fd8IQoSPxKYYCz7u
e55wr9dde6hfWk4KRmhcaiyFWQf/5gjTf9JumcpolzIQq/8nXrKsTbVQzFEIbQNWXDHYsw1dStJF
YJpQRRvbICQfO92scfHsw8DWA3SM1S53E4et5PbOFsbRES7b5kt9LKdU8gP6POhMMdz6AJCAyAEx
P5ZefbiiKZ6aTvYEDy1I9/DiyE18VLACJauzHTqxs5AcYFHudZbshFkyP+LARbEW7v4+E4g/6FjM
iSyyGGYZI5rfJ89B6y63QUCxVrr0n5qd5DIz3d6Nx3pLRfuXN4NR/31PhiaL91MwNY45AVC6/j0C
2lKWe65Atr/TVIYcIDrdYB85y0x6FZkBsG8JHlbcOiIqftollNPcWp/2gtcUK6FfJWQ4Mi72LcC+
UwM6C1KWSM3fjkJX0H2h92rFZRFPWqJCUDYNZsMv0wCLH4sn7G8InGC7eBNIzVfycKmPUxS0zzlh
IM4Zqx9Sp9jFR8kNTCfLuNvKyGr2M1Sa+SzRqLTPaF1pJcUKV299taWX5xuG02BWoPZX0NhyNV7H
mE8MR2Ark3t1DSkZvPmjIs/SbFrxOiY1Xpiogd7MCmgqzUwpXH6tr4n1cW+Go1G3vNtQjlIyTpmQ
ahqCwfVBA1EIE4mlGZlUpp/UAdiqcz5ryKcBvIm2THVlI4hjXxOISHMbBm3tNoXLd6LSh26Vl/4/
f9hoHj06zKQtHmLNO4tBM7ZAobdqHh/WAAt4tXVkARMn1cfuo/HB/8GGQo9KF4h+NEutrx9nup8A
P5nTcNQ+qlmP5S1zDHORX3yazsIlGMxFd1DHII7RPzChm2rriBKZ3ip3SJ0Mxrr+/318Gt7sn8LU
pb9fIBP90jzoGHFRDyAquXgiMUwULHlUzK7qKzMGbXpFdfg5XW0J2A9/xxFnLt/nH3yHn5qV+0/D
PRbHwLuo8mjxo4ZAXMAfIlvgN2my//MitGYBilWjYIKfowtA8UDbmmYz/0DfwD/6ZOy9d2NcF1VA
j142Lecy83nbc+9qH3SrkyrokQSAITbd/Lzv2JU4kTb2senccrpkNWDfWPUufEHtgzSD5JQSqmtS
ysJ0G2D9njj0bGl9896bM5p2mKKO7IfUhO6tn7WzdU5jg10c3FQ67lQ3+qlRWVK1o89MZsKw4vXE
2Jrc/RtRcu5ancdPhJiZmh8iSiEdp2BftyrKJX1zDrXk1Y3xitL3xX9O2xYQCy+bnPg5LWgZM9o5
oD9+fTaIYUHqw7L7qZ94xgevj1VWgyJPwHaOz4uqB/Q3x7tJ00keaCRLftSiJdEY7N2qmNE9lWSi
MpewqIp4FRaPdTgtk+UEwFgB9MWGHHZRF0rkmXVAOkUSr1pYJXDoSh8ZV46HuYG0Y2nGfIDZwi8A
EIBeUvoT6mP5Ab4VgVZ5gHNXrKEZ4kGey9miTXetuIqwPLS4lw+5DBFq1RBW0bg3k77PPir3oLra
kRfoFZzwnPsxENunc7RGdhbDiBOnBjcesD8xgPcmKIu2WlftIq/md27e23Itt35bB8OrTDqz5EM2
Q+UT0XCUeq/UKnZPGhj2kizBJHeE7NBH5a5PVXsSbxVDeCFHYxYSYclfFBViWZ2aIGXJOvZ7g+BO
8XqUb9tI2RKbwkH3QLE+BgV7bpuwmiIoEZeUU+3ut20Zw3at4rfUBEAFbohheOmeQMtxjGd5a96M
aS7CHgOjS+s8f+TQ/HyHc7+/PPPZuMkgVV0Im01xADM1D1jAX6/xCpFCTDSSVND1Fu0KL8+5R09A
KeNsFQ2UmrmpLFB8oGzOs1mSeiEs2XpRCXtDeehvPgWTWg/Uyarho6GkUecavco1GSV3vODqR9i+
0ZI3z7uQSMcbafXsRx8khlKEb027Ry7tfEAT9czUPjUUiJFAT2yYIyPJ3sPP4RV/Yk83mqFRAbKk
h1+tRI8J3tItair2+F/RI+fMoqBsvb31UwosU4AiRxOcMhtu2+RncOAsZkae8QL/ph05hRTm1wvM
CiwCJmxHzSfULxZqbjLegCHwilQYVi/02/+Pp/taTmRptgD8RETgzS10N0YIEIOQ0A3BlkZ473n6
8xXzx4nQaETTXV2+MldmrmxlPfTvsfAiaQN92v7v/2MH7Nr774v67FUY8mY/JQ4H+fzocJH68q1C
Lj4UfxabL7t3Dp/KOlOsFxEeVt4zNov1uONYSKPmPCFHTtMsUyJLaIT8HFKlRibLTH8oDIus8Bzd
149cvJy/3advdzRu07eZpDlSpvJkya4/NpeX6fYlD+xf1dP3uOzg27LgdPEg5p2VPFnkzCu95C6t
cfYtfZQzc9k4TosiwR659oEb5n3VKKNDC0dY9nbtZA+dK45S3r+P4Dyz+xGgkf3FW0I+KsxsL1Uc
oC92jPJQQgHBD9wEghR9fnNoXJrLTjkQSOd/z3LZMie3tVNuUqdhFt5ViEuzODeLBaezS02TKTOs
aSDQ4Wf6cmobkl+3ZR8xnjETIONlhG/s517PCLiJXTxdglqYN0W2fWlqzp19H36w7guABy9RGvEy
ksaLZIaOuWMRjlvXIVEeMxkiQjpBoVKnAykQA+b0UNuNOLub9fxf2A2FeAbE6iS9eL/QphWZ5Dpr
P8wJAsDuMbcsb4O1Y5aBHnVvMQkzg15kxpjS08ajfWou/d53uAf2lp15f91PDwPdixLX/XFr29/2
d4PKZ24WLfv34Z1WeR+q/48SK5+7wXVyniz7t3bkht0AI2If5crk4C+9eJ5sesfOprfroc3Sx7mE
N1x0j9OmIaahKJfkknT8kOBHFtYok2R8n669DP9V8rkmJP6xNXtqk+pmkkMTRWwHh1Jz25GNsX1r
P6JL89KsJI/2tj9vTBulpJRserp6N9gNTNDZiFxyn3Du+VmNTr30ZC4GcCQdkbEiIvltqtwni5/T
c2hzfHW2Ia7G1QeHrB94qxHHFWowRdcI4OG4s+qdmv+mgkH3nTvJN76mlJlCCp2N0vpqNjo1u10x
EU0Z0X7p4yENpi7zFmZT5eYElQw955MZoZhp9tW166oBdnRR6o/lMcQOKdL1pPBICsjVxDYYcXqs
iJ+HPJihcq5ogiLCrXNmw4Bc+q0UF/3tntTn+HfxI7HSMPW57q96/MMHy/5hsO1MG9tO+Hs3mE71
ZepTM27tYDigdavcSD8oYPWjml7vW9UR1hS65Kf4u/oJy4IXmpEDgE1fdN9Sgh+uPax6WV7NDWV5
xI8GhB8q/YPjlRvLvxq4+EkPU7NQwK0dpse0se+ELTI9XKnwplepmrirn7S5c2h6PcNbT1PsrkM9
pLT0cDcY/6Y+rxNleM11os33Z+NJuqsf7XKj79y7+r4MyKTys5/LlWYlP8ygnwKa3W3r21Qnvflz
a88bYUXMfpb9cguZCbWdt+6CbU2e4Ny+Oe8fmuu+Qg/NcMzlCn8zh0JYqcXf/NrwZRoixYHkUQVg
NZUlz/4nKgobPIy1IA8ohqLqLdPLpboVIfXpJD9Jdc+/ayvm8IP48OfcuU6sQscKbCDUeVB+OwnN
PDUP7dSfzKcKDDaj+0RfnJ0mQlr42FkC836pe29tmpuBYM7nXAT5WYuFJ3xS4nJAzf3BPsbsEALU
ZrXjMF+uneTCssHIXLkJjImbdZJNdw0+pAEFCQTxQUXQyw9wcFgcNlGT88qbasYsE/BFbZdatHJs
St+l1uruWb+J9nYvy4VsgmjVvmjnsU1ao+5PpV43PQLTvYzfN0GMexF30JtprOi14X2CVZHyEXZk
O9I8FKkKgI8w3JXv9WQ1cElNKEDcA7d9e/+6Urt2dkkaL1FgSL/r1NmPGqFPMRVZUcwOVeCOgcrT
Ujn2ebam7GVTKRQgIj+0F1Mj3HWKNQCbjY+4WHI2hLmMcPHC3OkpK/X5SHfs/phu/FZDe/0ti7sw
MmBmc2jfLJJkR9YCxo3h7gfplb2imEjgM7k+YtNxlW/r4HCAy9cVMqAq13vTEw6P+eGWzn/8TXVV
c93fize8cafAqCboPvG35Ga6Ue1MNCCRSrho0RsLt/noOQm/nYr53/Lv7od8pGYSzw99YfEEzKmX
nTyahz+pj/JQ66h5y35GLgoekK1lTHRg6hnZIJw1peio0oFfczMgfPYX0aVRRrPHZBXBY20H+0fN
b0N4JAyAiiv1nGMV39rPoZ37rvzZ2Lf/y7RV0mngNsZJNA9HmXAw3XDTef7euP9Sc6bJC6Uh5XTT
2aK+KnuSHcNBtK3r0dBrJhgu2vWXObHddzTZ7HKD0nSIrj9Kz62Xk0OXyC+NnLPdjvu72Rxr+ID/
dZcapp3hdFDWBnShv3po35+yA3VObY7Y9XGdxrPv5FvCRkue9LJ/FVXLfa4V9GVDNuDpKU8SpTYk
w5OIbjYo2dVOvWtn33kcom2n2FrLM/r5OEbLTYRA25Sw9E38LcIeGxmRZc6rdPaTFUBkVfMIHF7a
cvBOTDyt2u97RtqrVSA99CYTets5DoVgfFGu6rp011uijnWCH+wSCzzfbdNdf1oj5q93Ylftbr9W
ZnT79L1rl0UwcfctvUBW/d28HeN5ZzMwk73GqtKjGqmfzOTFD6V9Z18Km64YWtZikgczg0XPj849
/LnsfzeT2VaV5L/yb8X61XaNg7Cpf9kdmHLRRH1q3X14njhYtIyb87mTHoYG3rhIA+VW0RfyiFq2
n2rk6+V6YqaNbE6bHx7CFrfq2PQEw3rZ5LnJYS0fl2upb6QsYV4euMYxjK7NZNNy1dPROs4L9IT5
iwblODRAWGF3A4nKGwJbLlWdaVMQ6HOuEY+TQtu5vu0sO9v+ss8Yi5lHZ/zbB1TAIUsUIJKpl4uL
n+NEGY/py4YS+mKeja9hGxCRJaVKmwtxZjBuqYH6nNMNtcsOU2pABITdWLIy4T0xXltPvvQyW7W9
LHTyLGzG/4bc39fJZZA/VMthk/QUSZ6W4LAVOwsvkk9Ej8j41c9PhHkkotSTKftqaz104GyaxLNL
LX1u/1tuRhfUtLkEgURPdWx+RKRibG+lzS1+8FHhsa182rIv9xflY4712xZx71z+XJSW6i4ni55z
3eSZjZyYHS4vSflN0rRPPnUdHYqL1ioct2zN+xZntZ6Zsmme4+LX+Xc/XPS0yQa7zDTNphQb46NG
ag/9iW/h2dv5VcsG4TbjiytJz+shwj4y18/D4DhJxyE9NFGubfAM1hAnQOXPoS3hBGe/AV+tH422
RD2p3DIVgGc05+/7iwWhPf+u//9vx4S/X/Xll451o/F1F5kvSH6bKOhnjoqmxHIU13QIh06Mk91J
Hdf9TVih/zZ+a0wpCjPpLGj1dw77qExV8IcfN5eM8PM2bXfdavO4Bw2S+wkDvVOXm6lJ3MGMLUXQ
uErydoPbDLfbbO4UWx93TNSHdWA9LhPI2LIpB3poaHjCESoSUPykR+y8wZ0x/OgPy3By+FErPW8K
k/Puwz1pWQjMy7aVa1NwWT0xLPRnp6YHtZZglXhYcRrg0njVKv7umG8oPtD/Wfy/LWESdlIv3/Pl
pwk5wTKprkdMKXdQkxx1XkyE/Qd3GkLzwAq19f2r8eyMjZVoR3FojV8Z6OsWEOrzjJU6KE9uA3o+
idRLUp/8r5xRNXtZn7w/dOzpUgvFu42gpUZQ5S+sMhJKoVSjXJIkTjGxxJ728dyi8KvoN88Zh7Dx
YXZAl/XcB3W2nvW3BpgltvyDNDGWz7/ddR24pP91x76z+LEXm6XF4aW7r3GejPLRUpgrDnZb3ue0
Ax5eduz5HlAhvxVtaEwARxqcJx/EOpetOd+HZfcUvOmZz/7RRbYY36gFyNjUCzN56yxXdTMtfHOW
BiTMqFub0zcNzGzyWJBRCEtPQSrI9ajB0BNMNEj180tRkNULd9LnUvew5hoUQ2vHVjPXM+eWSsmo
6quAXj3vtJ8RG0FBJkPqmwyls9yrVPVyzRNe6be//12375R/p6H/lOO95kjh3PonOaq9XPC+0onu
M7N1DRGRzGi1mDk6wcR1A/E+JW/0LHJdDw7UJ77LqVkVmdvztJpUuqu2FFFPecjmA1JwZF0iUhhB
TQ+poCYR4Lz1X7eou4v2JBLC7lKXAMFt9zVF7ylohnNUqjb611Pu850aLWwUx8jEDJrJC9+caZBT
9NtxgrHcqf7cm0mcYbWBvy00vRvMPCAC82HXJGapgRerRFDWnVtkIAINhjEnX3EIFRW8TwHrOVRS
FZzAAWgwnn7CGsRn8TzzjIjdav5SaqB2YCxiXh1XTfnicPZ5aRZ/1x2npUlufzJZgAKEK/17B2dM
rh033pppEeJpwfX3XGsuLTLu8c2if0x1bufP1G6U4Y1V5O2dZL7xxfbZEML+KzLmFJNryi0SuA2C
JBC2TmKgc63SnE07Bvq+bqWH0pPhcvfJlzQKY6iDbs3CS6YhQCpgAIg6Clz0ZEANB+NRUvijo+9U
iOX2ff5JnyBPOA+AIwZVN+n3e7Zuc/RxtWqfy2FsnSL2Q6UEDejcUkcWFI2qfJovuUX/PCl8UopX
yaJnqqKxtJWoC7l8MZVYKy4V+3rQm0JdMs37RG9ZXf+0WhILwXrVKiRWCLqmX29bHfgEH2jwcsvx
eL9XgkgDz1ogaTaPTqnuBgKgouPfDPohk+K5H+bScpTLyNTMyjovV9/6aypO6Hk0ln9pClKFzAOY
dOc2Y3UuL5wi051y5pXJZGsrSYkJ0s3p4/d5Ej5foW7Tl/WVeh7+4d7Wz3rLB3NhHKSHTKU+3v8U
Z69zFT0s+uVrKQhyl/G77p5hx3R7qcBEem5ndt3DwC6XSk08aA5f2jS11K4bIh3kOtESEIv5m769
a5IcI1+ZSpjPT4kzXq+FU76Wxli8g03aZm8UrylE3QGCcThXaDdP8Wu7rd8u9cwjyWfruel/bNjy
LbqidcwOdkVxXmmNmcdp4RcEbPTpzEshcXcQQVjB8Mtw2gfwcN8ZXn7ucZc47Fv6Xa59+jkN9p1t
R5oMwt8lsjmUvvlEbWBKtyY31ir22khKgtelqYMicZWspnUZ5QcBu3xPv9/fz8DQL4Gtr5uXcXL4
zdSzvXzEef0XB+Fv+vt2SGZBS0XwX1sKR2dXGU3z0X0kDUxFcp1NbRYh9FqKZ31lBeHBsPg+/YEF
iSrEifp39eeya614sC/rIHGkPatuWlBuORiuUkeO19zmqyxYqxNrnAQqtWBuOoWg0IsYxb/3cEmk
H0vThX1GZLSAvhDCx3Q2+wwmoS9GbxGrwg+9PluJfVHGlBJCVcWvXnOkXr2+bqTz1f3bGWR0bASN
ll0ypC+JHOEUNodYjNTtbcP9W2K3/8ShrtO1S29a7bHrj44DadEjgYQiMjfV4+uhq53nLwaewiJh
GspPbj8FLdnVJOgkVw9pVXMHQCs/gXeyW29bOHV789ZfqU4i+WRruRdLwfm5wGIGE6dfhJy81UMz
2TVngzPudcmgonVn8A0/q+Yi67GUcOtolHtG48tb65uGwNxoNQoWc4EWrwptVJKlDWfeSsUOxLZ1
UpuCGjWlwrrq3BwwYuXGybl/fbyLpRS8uCxGBWdYLjoImx5wujj2AepMP0xshWol/ad0asylIRPA
y6Ng1+SductF5eFOTOqGe2NSGNeJkddJvoV+YJhpZkYlcwLvRdCLhSlWtwz+2nB9Denro2zchSrW
K3GKfWBJuHHo/UBKG5vo0KRovm2SzMvtv/lfpphyc1/PvCAFTsCCrAe1Ql3oanWWoEc+S7UZcz7X
k8uWsP1qhjYKwE4W7Vw33XI8Do6dVSK54XkZ3zgKXWvj0aHx3dkm1O/uvn0mQiXTUb4tvOLekHMl
Vbu8c7dvz0e3ofR188H8EO0d+7+ze3zvZsPCTNI/1UtLPrzBcSb+kFvZ4fd0l/Ag+JjuxvHVXvua
k9G52DiO5m0ZVJ0zZXaeYeE1NazkW9vPyrvMBqgqlLfYRrmtyL54uojOo4UT4lhFWrE+RexAu3st
29wtatdzMz+Yb21a1dTfsc550iqVbAnSiG1qJRFWIjSQd1cx+gv8uo/kRpx95O6Rn/mtfjxFeZT5
6+b20lxfBANFJaLpYDHvXrlOFduMzYt6hUv6FqvXoUDT3vTXuTKr4OMFS19+EWFmPTGLZWqSwPtB
nXR6/o0vzcfVuaNry5lkeubPXitLjiM4Y2/W7zKBYykrxQ6uDhTkmZAlnvvu7fnHZS56OF4LduAp
I8CknHhPZRxuW/5VijSU5Qva30SGkpsgcZ6q11r4XsL1Urt4QXWY6izPsoJFcxxgi1RtKrIb//2C
bGqnUbJPSPUemeBWvRXhLKZgy+OR2wtLtIDZ8Lcrqh++HUNbAomoj57yiBuOOGpT4bpcteui4EFh
J8HlWBNUxT2L4LMNP63KrRgm5fNBfsj+puCsZdLww0E4XA+/5TVSn02phbpsJYo0X21m0ryycLDS
jsQ813KZYNhffu1wW0hqKWuKrITH2vImDtoBFqq0L4YX+Rt5XYV3S7Duhx3VxX0hwnyxtlKfj7jZ
s3dtREshomePDoKyWUO/63FcDWfRGZmarGJ+7sXaxaLUCgGtqZDgltM1poHzu6OC6w2aP4EyYvDE
5n2Vy/FDl4M0WALEPWFAEK779EWwpeNNkI+cFwCGCxcFsrtHASWV4Strk/2PQ4LgdbHkDoHDjMOS
Z9yxkFZb1NK/kHjAaw1Jxx3rerGmr0wLgzx/Pb10D1b6rLltnXJR6UVk+Yzx5dmQXL7BP2yc+fTq
yy5SukJU3x//fuNocDM+gKUNkunmyW6QlX7hGrwUZoeYX4OPOqrMQ0qY8X/XdxXTKr+Vgq7jJigP
/dA5UuL27fpVBk0xX75Kip75AB3uEQlEuTYbTzJuumjU5y38APm/uz+rP5lxmJbb92l84kfgOHy/
vi+Sv+mEGT+RkaMnoerf9dtCFHzj8fL4b9MVPL/4c/5r4Iqsw6lALTGXWRRDig3/WKcbrP7w/Th/
Xf6U/sM04izlaoFIgbtGnm/Uf6UGdHyfFD5mnzj5Z+IUqxq3xzXBbf9n3QeTJOe/jw9pVZYv6jSr
yp/xWvrAqcClvxVoWY548xPuFvMXCvdHpSQQPZxGAh2Fr/4cmvToPzemjFmN6Nldv/L2iGbd+ZcZ
aYjIwNtYvttIlFNcrA1WEZKr6i15NLVik8wExiJMj24vM7BmxrGabH6udZwPl328STY1WGX11N2l
IjLFPL7FPUbu6mYwQIDV4LIgSWkudtrjLsjfakhC9BCJAVMGJ5DlKiIZ+Ep7cTBUXuayVptkGCj4
m5Cs0u/rVlP7dHNWEOUron/wzvHNCI72rcWfVZdZ44wn0dHzeayDboocLpLTsS6v/XXW5PCBe2N6
b2ZvDZwa0zzOe+6zssAEShGSjHCG7LyFHMBtOzFs/FakikImgWrgEpkYnFlMPL85CN2uorqCqwzC
Cd9Kvjk69O7zBvcfFCTYJFwk1XgpJg5tPoja/prfQy2wGZxmbTaTLf8TAVzO6DHTek7qAgPtsOeU
VBZNhzpkVedZkCfRjHarPh4IiFN23XtkayXpVx51HisEgNktWd5f79t4V6rPK9Hi02Wp7LhgCvFP
F944oWhacI0ha5Xqs0LwccrOmmorQog4c+0f8ejvBVI2fZmfdtfbDw42W5lGHJ0MRsXocK1zBbz9
gKMPI64u0mDckgunwHyreO3eCu3bQZKWaqocHKRpmcWJNIcSn22ljtsEuSXPgj1rI3oIwomF4uIh
PqbjSmBbiM/sJn1sErtNcti+TbPd//Ku5FuXH5K2dTtSDl56iuji8/J48dxxy92lWs4lpUZj/5aC
rsoXkU6u0wT6xoH3cZFpJ9Jiln2dogM8LIAdA0J5KsdaHXEF43xW0kKiZVxgIiRwgFvUWZpIkPE5
5qhgebkvItvjb7irkzW4qHY56J8S0tW+wbGG94GF9VORvGmOUl4h2QnTjkH8W3zUg7jYq7zcfviP
KbmC5jGTdLnTTQov27czcpzqQ8aaoFKAnFQGwlngPFcNPj/TqDgJ/mrnGMhdaJsp4EwkHBwO0sD4
XD00M0vjOPT2T+kRO4YhvP38dw2TA4BlCixyPZmJDJpWlQRVn2PJGVlePAdJk4ogHXzbbNHGC69H
eZifSP4U+8Qj6Vbk/WROGqdzv/y3XH7BIlEskuj8fz8lyuQ3R+XOVuA1YTbNScA8hgmTh3CxPFmI
/ps78KqbfVR6Prfdxqd5VOatArKWl6undPYh51792qGpKUWlnsaHfV95Wpx/J9jensX8x8i0w3OY
nGT/blI9eF9IfRosGsyRhUK7+Ndi2mebLmgYaVrtsLJ1bU49pfibU5i8I/t+oY19ZEP3PzXBuX2P
zTm8ZD7uX7ouP0F0QvczFtbl5iz9qeR/od1H6EApWDPNmVvz/lVoI+W4/Vx+2E6p7CYgV3K5k9rW
9bGvUh4bD9mBdgx45jCD0OS0bkOtqEbnPsHcBK6sEyqprtYBnNBJ8NaJzSz9OvsuDqHpYQ6PgEu8
VlufB0uKLerUPObqS/ZGkBdbKUCwHLFHWk8WiEj6n7Bqi5DqLq1VkTYQtpLb7MUale0s3juMNCuU
Ds4xHYZKMqD2j+DdCSFdRUbj/mW7kglCHvJbMyi8RwG3qMLCAPt979jkmBmGxzeeihpt6yiWg0Jz
7nNv0yc2GPO48sIDsvJh++FOaENyeJb/qhUd0ksybbNz9U3btRG/Zwa4jDhXvjnM6Y7LN2INYefA
zW3WOoq6lzJKLyer7vaVJ16Ue628V16z3/ekIDOsnLe11KtIoXEuvvU3RHhUHIvaZVcvw7Yq0c1W
TgT9dT53CpwgKOpCbuyCsnSUyGe1tQ1q3UzbfaIQonhOstf6diOSOtqUQCAhJ7qhE8nwOZcQ3PRg
Xfm0lN8qk0urwhl0H92/S1+Ft3xW4BNApnY8iLutZj8FF+UoEVfBzRBmJkTWOBlhA+HnlF3Gkl/V
jmdOfdHuV5iSkBKRSU0R7wOMKYuOROAZidhkOs3HFd7LDINFr8p+zwFt3QXbeCaa4SIsk0IwVlSF
vot0yrj/XMt+S2E0B/JP4/Zh/CFV5noWpQF6h8TrvL0iy+L1BX/C3dSAbl2j62exXF8tObRiWhbo
IF5qsamv70nqq/wnn4k2ZSHc0ZRx+5DcxLARh7ztkMz5LR3CdX0h04OGzFfyw4ab02V5J+PxlPgn
e3kXblFa14X8ZGWM6xbqezFb61jFzrma/H2ZdXz6lV69MI5L416gSF+x2EvnGAIuplPZ1mrechQC
oJuYLYb7QzTDlexLLlTjeHeN9GYlL7dZ4qFsBRQEb6jNNnU0/cLEMtdoO4vucjby2rrS+ITaA8I4
UCR6uYJheh0tZMAsQfSICSKwo30YUhdKh2Q9i8+MvcxrR+HJsfK22WheiO8gHNppIa6gXDnGl3V0
D6ipulpsdIfX7SzecFiWgy04i70JVls9P15Ya/CMHGNlnthIDuHHbTdwqXz2j64oNTXy8boS6R65
mDrgnYjML4wlYTrBAEWjS9+4qS+f+TY8rpJ7nhQiPtg+pN+4xzrDnXpLRns9UaxUs3mCi6kq8k08
SJQykGWZcKu97bS+OiZKGaNF2FaxbKTWTu74uu0qTqEqId1m/luKQP3wr8KeKIryK9vYhLLH12n9
pBflUL3yd42vYFA1x3ZyiBYwvbfHr1t3m/q/q7pM7Mf40ByDH0J7wk+ZUdAAHSLPHO3LhXiGnmIW
u1iQhUs1ZAw3j1m9WO1E/GGmBNGwkWkGlF8YGc4bZgFQYW7kTknEfeujv908ZssVMieTjUltYNZk
t76aKNnwHNvXVGu3am2PzUO54Gz+vEgtiZClXEubbD/Cve4sAukm+pSB8FOrdSvdsH53dHJ7/82t
WjlB0Xwz2OILCcYA9BmHJ/PHnpuduZmo3N336cb8p6z+5rgvyCzL5lTw/GnV2jziDXjU4l4lWyDp
/ti8Yn2fPKR7wCwftLtZvOWvKr/69NwqXc+1A7OO7k+1psV+mKfjV0H3lwJRqX5KNyEku3End31f
jTuZB9AyxCsVrHdslPP+FYmx9FoS8UrNwgzNUHF4u+x651TLYBZK9+iUGxzb2/uHPnJxzuwwrRtV
62SGoOVzm2vL4b7PDQ35HvOtvUb+WALTJsyosVDv7DmskszyY3NM0oC+7ct0+a7Ae/7vx2hUixk0
avXOO96pak88cjXu7Kq1S/y+bbY6t3jWOEzQ6MT1UecajWTWlH3jnggcvUi7hg9VTq0AJCnD2ukc
BZgUWqPO6NjeN2/xR0dZm+pohCSzuhyk6qvO6OMe1cCgbehHffKxEba9HeBq6GGEiovVa1TrtONF
BzIZj7uZWv6TQaM6QUtTGwEUo3ZbBRdK20wKrUetXVbdY7vQqtTnA3qvUlcdZ1N1ApPzzL65q348
4g9MGMD+HobjDroiITOjkXkepd6wZlVb4+qpQ+uOyrpgV+206p1RrVqr+789+dCYjxa2ryqVs/Yx
ape/MYnWAs+wiR236t51iy2WeFdt1Vu76siDo06n2plc4pOv3sWeVeuH6qJ6bh8Y5aqxEgUNRuPq
x7ld8gREun9u52rvj7gzkXLP/e/td0ulWmlZkK1Z4x6FJqejyYdwSf2k1BjaUfV1ptZaVNteko46
rY62qwcRKvrTQQlQa9UztdqH8WxP4uqkU1Nwq7Oo9lrrqBW/f4yrHrjFh+poUa2eau1LvZ6tTmqt
0Xunk9dPmVpHocqvdQ4e7/htQN/L1f2A/xsnfIFUDHe/5YS/RLWtkG10bV+bNn+M4bt+C4ijYlv3
pge1urTUVbhrjfRRHa2/O+/tUy3utPQ1Fh2J2vF33cSxZBor1OY4d2Q0xw2zlDme2pyKtoWGBM5Z
PBwAmur2nFSKcenWu53q+XJnPf44ZNvF9Otj8V525uXalUOjUHoXcJfZNxGSPLaDGTeNXL+Q+UAX
sVom5cLb+DQ85l8v2Y9jobXYvq8zk9zyv9kpWp1f95n3hXDbHaeDEtXheP59VGzu5tHuwtqDhfO7
kBKDlXk/LV7y09GSm9UpKuaa2cyputlOchvUFVTEfQUQTAa+MgtST+Z5gtrhhnGvVJ1KW/wt6Bt6
jhxmUIZIFkD48pXaBT7E0FV8N1695haMD/mUMI67naokZyyWSnaQfIUAsuN5euDVCu3MQGJ20leQ
EQpLmFWxlxXMsjqWbE4vOUytt79TJH7XZTeNHEAgvOjL3aSQ/twte/fxaNndrt9ms9a7RAYeT/+H
42xxI6hVixmSYQ3fDWqfvCyQsMCA8otgrKUria/CR7IiuAtm1/X9YdZArLPDTgRgYKR+V/gucoMS
5qmaKLAblI6YCgEynQCHZG9IiLQZ1jYqiFv1UazlAazgrnEUeERwYIJW8zhDGqe/bJyIO/+gRdO3
3pGHYsrxBg4UPoTLZwrMC3U+gBvBh+XACYHopszDq5KoCa6zZbE+lfhD1gug1yMao8051kTLhvth
4HkcDQQoufkQWnmPa/rjNG2qVHgVPKcce5WCsSFpgVIPy0DO5aF59/DXd3ncPbaVI/q5UJ/HFt4W
Z9PSRETpTO1O7pYyXLYaBLfYrD7O6h6ob+M9AtE/HvC8LlvvA419TprVj9XXidGIlcpuIEUr0wCa
DF2eqmn6FsyzbS49ZhcEawYaBv/rUzVS9jI5Ee9fV6/nD2RsCsoDTcGKaGj8SAPw7G0P6Wrv0P/j
S6J5S0E5GDUwTICNizVTQvv3aHtMCShTQCTwgmnzsVGeJ1OctzZfZQELsYCOA7eSdu4kadJghDke
C/wvTBmxh43f4153XRe6+XEO5bpuEilXGs4NxArZjAmhY9goThLCh1RPblOgF/tbX4f+FXUKaBpH
+IzKeAg5Au4Q6XAVCF1vGhooEyUszGnTR93iB/nZnxwGXqA9iFxa4SeLxWrVKRkrIWACOFArXBHP
4g+rFYSLmdUqvYxmT1KcNbAIBeejjWCqgh0HxxS6V9AV/3vr3OPI2MfJ7Yb2l2BdreySHbMPytax
3MnxHFx3+sC4h7wRz96GclR+vV27pVvjeqwL9Fs3kG/dYcTzGMVe65Rtjo3+PMbefVmguU9uIMVT
Mgda0JpwzM06p5I50MmO6xnI1Dp5sM4DWSanU4I77DqP8sII2NKomSAf4ESmsUQexKGeUUV8E78j
zgUjPADnHxtwqRzJdjpLMwVHO95vXOYxS4rao3gyetFiV1JZR4sAp9g4GAw44gbekPU8LnMXPUZH
fgsie6LbLdyFSLLIN3KdrFZNG39ZwhB+7wQVkBoh0llbqeGMqwiZoONwlFHqaPlMsjZXFt8KbpW9
MSM7oIAyzU2RKVFiyN4WyPSI95T0R7Lrq829XZKdggMp5xuuIdt6USj/6LirrnGVBqr0eDna/iCK
PDGIwttn7VKxcwNbf6V6pWaqne6f5e9BQDifdaiVJMA5SkoBAxywPgvFz9nkwU+SO32QB0idx/aK
XHKbFHgWF5PFtn4qJtk18kTPSN1I2MR5cSAj717m/G2Gu1MyBqUJmyxyt3/SXDLZl19yw/wpfkwu
t0iwTDW1bOo5se3zMWqt0J5cUdLMR1qmJ4ktPIilRC/lKaiN9As8t5VpkTQWnvCdCC1Gd7rS8U1G
juV+5AFDU/k9Mr5DLPhfk9qOyU12pvfFC62ERHsa3ob5bHXFUL9qzOAL7i0D3WMZlm9ckPjCjB7D
MvWQtzc1IN1Q9iHXKlJUa731YNPXwGs7Ln9WWlkMc6QWwvulaNMic+Ac5YSFaJ5xR7gLogfOSK3N
kBqYOVgzhMz0tE6nm3JifsS0DYJ98RB5eZGd/RE4UOXophHkbu9tX6xPsdMZ+6emhLQjfJ+oZGRU
ToHieBiZ6coQmaeysFOLAi7ohKrgK/crVNF+8rOQYvPfz630kkrRwqID8yxFDizHb5KvItdcTLQ8
2mk9fLKII0RBvI8ABc5tn/MeLWMuOyr/B/2tytpEGTE78ex455iVgd5KCYZk0owFLpUjLKsoFjX+
5zqgGka5aiakpx13qeOLyWay5+MPSC3EihmPu1qlkeVnlyjmwauXd0lQ+8LPvhCPK+9HznSbeobC
qreC7he+yufatDWV1mUpnBADuo6u200Qr5yzUdB/Si++S9O71fkUX+mFmFmMzDqMgvrrBt3plWYE
ZWlhy6DB86zhtOMG+qYO0/2csGbRaPb8WhGepFG6VZdodmHXy4giWyUpvucClLPhgdQVrsivuzM/
xZcUNtBQnIrTHz3oWzV4UHG59vISF1f9/Oi3JnilmqG8ra1qf7aRruTPMiz8ar12W3g5wAKQDiLD
n1PIAxAn3TUMSF51p17R5kCaywNfhz27Tae62VdeqmvojP5W4OE5wp416JpjdTwsjdsiPnF8+i1/
lj9RJfL9tT3J0gpNiLd82wAh66D+7tKNPe+ma9CAlaRe4++N9fpye58TkKGE35shohmW9+kAHEIL
on4/b9fITR8TLbNR+WvX3sEV4C982gCatXHtD+c8DvipV/f5417s6/Ul7y1xJhle5Ia4SmIkSoZk
OCpmmRmgyqNbXiXmiMYuzn29TWV85OYvAJKdhiGGSjfH41e8l7ZBeASEw7YH8zhhq+Cgd4r90IJw
+/xT763dUErqlbpK1XentU0jdfGyqd92Peqte3b08Sfc4C0Z80DtOJDaLPeBkYI/9+92cKRf4tQK
MA30Z6EizAmAHrTOPBPQ2MjfE0iFhPGA22JAG7TlcGqnP70AWHQVmmS7gsrStLgycZZUbw6UKVTu
NRCKRp44VlJM2EqkM0Qr40Hz395qP+jsYc+FJK2DMnX9QrvPrhLvBNNoketXXvOiAAADnNGo9vIC
ZCM/myfawomCWl7Ox4rPftpbDSb06vQLHlxw9SvRDlFDtkhUH+vAWbdvZOVfYuxp5hu3IRes+vhP
rp5uFnPVXP9RnzY3QwCSsUg9EHyBjwNSBdZyCsl/blVYM1YRVeVabo7SSTZJtVYxU1btXitUgofU
DKzuiNf5JlcpEv89fcTpkjFNSmgSUsyctbQz7m09/JlgjdPWbxWXsFIEyBNkWlfqel8XBliOcxmM
EeZKQRJHw7f9UNXx8CYf/dZFKqzf0qCDQ2AnqTwafrcDUKHzzQkBr+Cc0IMx0ExmPmAh2A1YVfw2
CHkBg6+X4Gfise3A+Tvr56TSws5kEFIhv60f0C1I7lAIoKFDZAfpOyRgu9Wud1w/0bjCtlOeTgxH
adkqpxKUJ35U+x82AjTRlkpr38x/3hOzZNMn/kYSD2O+gnu/VV5RaRf/LHTZsxkosiEqcKmzsOFX
GKH6LvjCCRAoBJROw6GcKgQOBNiCM0NtzO1D0xL9vkbzXPu8Sor5OCsTng3ukGgPRLbMoewkKvmK
+yMAlTOIlZmnfcJi9MUhOSwbq0KiD7wgLIh7+NHu6xNK49xWqVun8EtT22VVUpie8ii00cd/FfPR
wjRkoCej4Q0gQiWpkvBoY2dAAIWuW56LDSAzTC1bV0j0Cen8hZM9xKUeY5ME3qprAbJeCL3VJv0R
1oFpUmqojq6aDv5dM8qwU/Xze6+6z75zowUYZvPqT/75RE5Op+dF80Q/+NY9StAtQOj9uV7u6pJb
pn75DRslLO2JMwOCD0KWznWgPNzexNBKRWi6V5ok2VIjXWqAqS/ed64tz/iJI2vURAug9Bhs2vQC
jN1mEcgafK2EgHtP69BxiHj2W8VOi2YOGLeC2Qsj8AriJvnp/2g6syZVlSUK/yIjcERemQcRFcXh
xXBkcEJAQH/9+ap3nLgdffvs7rYFqrIy11q5kiW/EY5ojDYsbF6elwFvZwVQmr9l+0lbLlqvH5Ni
zRh8ENw0wwTLxgcbJqDoWryLfelmCL76WoZejJhS2LUoeu3uFx/VBZ+fbDbZhkGAzmhZdhE0xmeD
JzMvtw9vTs1QLwpm435NDgWn429WIn/E7wd0RqEhmfiM7QF+6/pdCftAZwlzIWBLBKDfdPV6j7+z
Cd2BhW0l/pl/SGQ9hWT5am/sA/8+XiAkIN00SmKujdlc6ZYdc88fvlMkmp/KuhEL4VYeDssQY+Qw
nnQOHYhGre+SmkY4e2eorDmJaUIhi0dEivoaXBhpM4UAkB+C+Z7IZG9LmAKxhHEgoSyYkSzwoyR0
gNbsNKiOkg6hBgGhxviVlzquXCIkH33UYLw04Yt1zAeBEtMo9jmIKj/0pJABb6EEiFiDnFMcSRxq
/z5EzIMdFtm8CrQt/iCvzF/gM2sCWunEX4UYIVMjLsJFiASf/JiPx8fl1OVa+OALXlDkKK3H65DC
cXXA1lJKHq+Qb6R6TSmGxdPf2Hf+Dn+z5GagtO5ZqTTgmhGwIMAzCfJ3znoywy8zVwSqzU680wgH
CEQ86Lkg790rQaiKCGD89LO/JDTLmcNb5ws+cyzK1pDCBU0t+Bq1GA8JKpcoB2RO0kzqhMsWQ4rp
6+Dmd6hWVdBm6KeENDcR9y8vzZKsirToS8bEDmVnn/tXviKD4gNQfXgd4paH2FHMq69lTwD06k+y
O/m0KzkNfZNMdYDnKkSWTiqP1X994Fe5d6Sn3Jrn9P6ZDK95qsnX9Mx3+P3qZ/CZv8b3OQVI8Vke
72UP0mTzi7iVVDESHP9IZWwr2jm612hAhoD8S5/5giSaypIXe97OClLAKS49ITXy0/vZmKdgh1JF
f3kxYte7jdulMLrcMk8Jgb491FxJrxef84AUsJhgOR0PtRJvCvxtK7VeFXAIN+E3DNaUD7C6BsJj
vCuGjcJ2O+vQLcoAa/23LTqMslMmvekv+Bgvut6HXgGAhvcyMrqO1v+zsvl5tcckxh42JVrFrz1b
szdvaOWj+2zIcTb9uiO/gjPFj3qtzB5mZjTe3igabFTVEkHP4rtILBxP8aXjz+PN3s04odS2xugY
AYA6WIzr8+3pyOeumE7ivxGKw8U+yVe09PibffHMMO4ZxwY8/3aETQWqCex2UCByX1bvrtbKhnCO
LcBF1PeRuWH9vf3NrYF4qSHtc7wV9FZd7grjkgB3KPasV6HittR29fT6vmKUdic5wsU6UfeXNGIo
FSG0smR0tQHuwEH5VZvYb/h8/XDOkMEE4x1+mDS2DcfWLaIjjN4p2NefnSwZig5jqhMUGHzWMR4M
bkU0MpWtm9OZy3PsK9Eo0H+RnWmroH3yRgHq0F5R0QFCef81XzQxUwyx+qEXKQ2D0Y6GEkfSdJ79
Z/llKh3IAaSv2Y2N7ul1kE+dIFv2rhX65JZoL9LxIb8LLxtwCzafKJshszF/OFr2QHOn5R40SL9F
mdYyJq/Go6FPf4Bnvmndpct7zSgMHYccA39uZcagycxHg339bbD+0B6XO34KA7dnzcHApNQEbo2D
zO+rH+6PIcTHg/lz0mguYbNjIY4NsH27WyM0ZwglLgxVZ8J1N5TuHN9a9zQgnC5p56UvZXS9TT/S
sTYGJmM5qynbhMzbqS2Gx07TGU0hCHWNMJnf/cTKN++HeoU6iJoJhdYuc7FDfTMXE3nzPLPuFrOB
1f6ZQhAC2Hk6nqKPjZchnzDFwKzcjKPnpIKeJbG3fubXetnJJWJG06I60yzCfA+352aUJyeGL3Ri
LvinD71yjjyWHJal+1qPkXZCbnPyMU1l2sUObZuvxJuAn1t/NOwtoz6zH8frpzZeNJ5kH+gF0iS1
d3yiZgxjvfs7MHC9nkv8Gx7z/CYyDa7780cUJjYTP7sG6EdO3/jfsOfal9YwR0w2UpsJEBYQxjKe
lQ5m+aimUU77Y9LrEc9B+9hx2DAPBfe9wuro44Uy69mJ25mx82cvG0+noPESq+OxubSv9wjDWwB1
ieG9JpmVO7T2AaWmiThxAVbnPedflQ6DRaxjtjD5o13qKdDuStHxhUMjSJ+LCRLIWxqfeHsyg5nv
Bkh2oVXT1uqvMMmYgNqVQe7GG1BKYOWbmbnvgc3b8BXn6zGMpLcGmOXmDI6xXpgMC8B9w+84qKGB
wnTqJKve5PqVIMX88BuDxGU4KeNrDYOeVYt7nc2R/UwUmjvVPe35PXeoztsVTMV0z3FnPS2ynEm8
uKNM8EesBtEx3hiMKsApmX0znqMHVw+3WWZLKE/8p5+xhIcaPaM+eWwAjc4ongTjJFoBN0/Yssvb
bC2wc+aNuYyMVhuHM4HpfGHPhEPTYhNgQ09UoELWssnrsPaYB8YeuNY+eiEV1DvAMtcknTBTxqhC
Cdmtn7mp2WUKDtPrgwGPHBmvyFsPhQXzgdaUYdkM9HZ+sztGmrnfMFfcYe4zwHKFaIbthkJ0QCem
mTbkkoX22eZw1RhBAcvRUpNOIHUqeiVCUkCyMLKm+1UUJ4kez7IFxThnNhUzcvjNZ9YzByd2JPTY
bnjTx8cCEFvwByrnCpSJYGapX7VHqOjKZLybA62xdpDigGG2qrSOg73RDYi787eJ3RT3gFhRqIQn
u7XaVf+P2ri7IKlvMwX4XnWYuYlIyPgs0/NzUZH22OTIRsen3qIUatY5axTZHk+Ik8bMHJ6o07Gj
Vc8kzYxus/cSwG/zdsoluJuHl73/tsdGHGJZfGLmlsHjRzTLWk2m5AgMFDR6ZqnL/m0CBK6izwro
stAe5tfL3FigDUMX7ZwwtlcJ+ssvxDJ9jNqHWabdFa71rxAOgxFS8KbsCevD+VCzDK63w226d2le
EeOeJ3Q3EfHxArgv6bM9M73sMrBvJt0c0+Ec6n3xcdIT8wH1vda48y/LoOc9Ldbx8mmleNgTBpjW
aBDjRr6Eb8M81SsfFaguIdXBxVjrbqoJr3tFOKn97CzYO9L2smmuBNzZcKY4qf4wO6CD9J+s2Ont
BYYle6t9BgvQc+CVBvZgtXp3NCwGuYaHIQWiv4K18Di/9FfQWxfaBJJIp3HRSMx7iAh8uH5bqf+4
DLbyaqQPobLLCXjwd1n7ePfShuFV/qHvop814W9UAMY5WJHTRq8zvUju8yJv5XP//F0ott0d0KSm
PtjXDLgASbXfxClNcmRfmQuCvU/iQ2MErUuspG/4XBSLrmb9MF5odmQv9uetImnH2qslbngKTKaP
ZahwnkyYOMV8OHwrcamvGJ4+NGi0uXavP83pHCGnZrk9mslUK6NQNjqLhzU687N+f9HO+5ZsWfUx
9WE5NJwRxPoRZNhQm1Q2crOn3QsoR3onIS4AN3suYBne29esj+Gh2til/RSQmOz3d2BgHPkRpAZs
tYs44Er7W0QhOd8H5HuvGbVKePuoew8z+QP55MCEIegaCtUwf4ANEFXcOObMjGwGTusU6/PfnBpm
Suoq0XRkVLt0w1QZNJpbWIfCLXZDbXzipDjLRt+tLSYu0KK1eQK/3U5cRHNmffO3WkOORuZ4w2YD
BLxPaeawoS0dhBeLzCvDFns1tXuto/GJ5TAw68ULxbP3nvX0SoxvrS8pXTc02AJXILIZmL9de8O1
/BU2EvJqMZILlvPpl+uP/Zn1rwNThgy16kPttxeeKHdqRDMGeKRK5rZuJkON+AhxbDwXY5utV60+
ODvZQxg8XGLAyPjeAz93LfOaoAlum58/Qm/PATP8AOHRtIBCWb1JehfBjWjSgF7aNbUJ63jD6LBz
7Wwb/HTmTOK0i+nz8Jz+opeeGdkOX97GVpyKIA8s0v6xDQkEE3ZD0e89S/fOGN1kyKt3lL719LLr
IBTlugxQKJx9vYKOmadg8YpdhyYR3gJayRDWlbSrL6OmtoZw+bTZ8f7QFP6NCIAbVBqbH8xoHESv
yGwRWBGc0rYljXOp8QlusZ7n2vBO0602rq0x/Dda93uQ3736u2wvZBCEfwjJAmpxNWyR1WlME4Ju
r/A819pWDcV8DXhpzmVE+vPBH9Uq2GhmseQ6O6976XOnMjPfcUAPeXfoPS+vmO3KJCN4GBs/41cI
S8sJ0xwTtAEMDyNpRys5i9fZhJMUwBIn8junvwIbcydNoZqkVINWQZHgNSbJHSiqoN40nmINH3Wm
VIpT9PVae2BZdVXW6Mh7Y7YNA04bAGwlY2uDGM9rjJlbZhZpLF4nXRpf/W6P0OzQstMSGregTQar
ccf/IMTtSmOHAcA4I5OENqx8RsAJflxY5wPTjrx6zvHWIBWfxKff7mW+A5jmhzn2WFkPtDIht4FR
awv5Sn13t9kFvA7jJAnB2viIDICDv70MNZRIyzZC+WFXPq/N1Z8fZxjAYsFgoY5WMvcH/SsEMmS3
wlysSs0vZHsvU47qA6QYFBvU44BWd2aasCJoUl59Zp/ZwOYAoL1SbJC4x6gVnNxmoCHIK5sNCACi
znFATSx0UARrmj1anWodoYedc4fyQ+lwxzRlXkSU6CC/aPAo0QEIBLnEIR/BchKM0k3/wFWC2kzb
KYPqfv5gPbCRk5yeC8L0AgOeC2fGgZ1HpYk6weQokiYdF1nbDNbFLazW71iJrXA9kv67PAIGhVEI
OpKak+WMCdZ30tNkjiQiLJ3EFudetYIonHCNR5h9KvIZFHnuj6eSXQYDE19Mo5whffVyMnlSRaMg
z0C3n7vDMho5ezv16bnLqZhoSN7cnP6XzBMoAO3PMgZwriIJP585lfML05HovkBohwyNwxwC6OO0
qK0gSWjgZ9HALtqv5e0siT8rqms8cg/ww2JN0r0JlqN/lsX8bndcbiTHG0t2ZObEK4lLwTVW0AiP
2dssw6cgBOsI/H5wuh84PCMonj+EkgC/38BUVofvpAn7UYW90oP2OK0+gD3EM5YCKOpLhWPl9ibq
HF7tsCE/ARqifZC0rUwU3E0NJEqQXrCEYJ8Qpz+05WP9CxWdGNMfI+gBp0BwlqDE78nA/KKE4kWA
usAzePNkoNR2cFH6wDpTum1fzs9VDvDtKgw4I9RQotjK5TuBmOH2ACU1E9J6bbCL9VDSiwM3uuMy
MMjfL2R8nvforCDca6o1rR/xpkdWJARW1QFdk06rHCkROZ+FenJbL6D/KuO7jSflBrHxYGwBjIIc
c6YALYPBg1B1MgfQSLBlf7JOHulowzXBJ0AtCtwXBAsmZ6wjUWI1w5oJ3tOC/0i/IXzD6ASiCaCb
D4F1TEiODkAqwLlQTjIV2AJeG799GAoBH+HmNaTdW8x9QGaKrFJIHf/+ESiNnwHmAosDn+O7sEX8
i6BaAaMoR9hvlEhINP8Aw7GYccRpEZ+JeGB279IGhIZRJPphWD6gk4kbumlKG3aJjTquNlwM3HK1
n3JhvA1eFmUq32KeDGnukNpDX5NP2Ie7pixpZ50D+HOB1dPKI3BkLg0uA/ksCPm/lwKcAx4XQDpN
x1gcQIJghkjVkhg1947sD9MBdLiQqBjZIN8bmQjceHpfsmnoM8ah/kwWvxirKujc27mcKdFndhNm
7YQNwC0gw/Oe/JlXnPYmMe9KjGsoppyhU5qWwEi3TyabTruHD+y6EevyrLo7NFZ7IGbacwrZ4lNU
qoMAvd811SV7KrucyZOPKSMUhBMsya/ZF/p30huiMnyibLiSDtkdax1bjwkAIKk9KlMgV6gaCHF8
fXAJuAqG8Uz1VR1ki++zB+DXwAL7AvLjGpGNfJyfTyxtaA3TBgxO1VjdQjvwwmlJQ5mFpnKKYJ8w
AWnF696nAjc/cIiw0J7T4aF/AGj78KAL4EkHMLxSHw44h6jQ0BPnB7412rDCBLvrsGSRaoD1sobr
Kcgqt6tnMtxSqLg4oB+CLYMh5U7/kNuDOYBEgt7iSYrihb47WmfE2kPj+DjHZ+XKNVGbqvsT7xjS
lygk2HuuON3yQARaqbbc4AWaNrQMuEzQgqWjW5kB7N62PYrMRi8WZG/TwxADUhp8TJDTwaS/krDc
t3GReCxP+LTPbqfHlvvVv3J3uPTRqdwHfJktqAJZJajPpmSN3BKOcQEku885Q+/KINuNzPjMhuCK
70MObL2aU0opKA4gHzWS2fypE1iZQclndDKkCAhgeKOobjhhz+h8GKbnvD5i95PWccMmBM7v8mvv
jdEqJYYChgBs/qG1yHq4CMXtcnni1nYholRuGMizYmGCByospEacAUAGhUhnOUHpwPmpChT5IVZw
ZeRi+PXnQmSTtJWB5hMJa//VF6Mb+OMgCcctU35lenE56Um6yDJv9NJiKg2K5GRTxpA1AztpiVzq
iiy3Z6PXSkdWcZk+GF3ealvyBpGRHPuIxhBihWjMkHrlQuQoUSKw63Ta2C5jk98GRc30MthXxklg
QS0sBfX8TX+67x5d8V1mjuPNon3XeDNcBh7f/9ooun6rMWc2cxqszIH1ErRFx5Wj9K3vjwmtol2V
lVvF2mG8JvUQQjqrtvg/+mPo3J8yZKU39W9XoKxhCJDXexhMB5Dc27o99TCjbxyh+rd/Fx46P0/z
HHmjgDt6OP9TMdQRJMtrgtCQjqstiSbLoVqMT2Nb0bthx2NG00FCtcCdRrix4k51tiRERa1LN05Y
2SIHFC5euFNThedRHrFz4xnDf5rZbXJf04e7e09pTqoCHC4KelO/U5rNEKTWrH8CkB4vfk4SJEd+
BVKD9Qf3BUP/WBZavevZ1Ch7D9mVI+QQ9nvJWEXs1OgtcdjBPx/HbUdutfRU31kY1Fcka0cwqv2U
bD4WG8dsPoQaoTzXe5MyfIXv7TeclIA5GolesWgPIs8jsT93aJmmGwBsZ8Gje/A79Mvg+KuO12nw
4wkOI+QPVKVMBB+rY/s5BUqbEA1kF2kYavvF8IAy8HYi5QX+H0ZN8HurkleW8HBMLNcUgBCxK0ub
CDcEVKT3bCspTgPJg8Pi8n2up68zT4WH0Y/aaTXPSchR2bjdVW/NOEqE1WCrxUIMQybJr1ObkYG9
CTMJzsPDfs3jK8P+ZXgpdp8gPeXz/fG32q/7K/hFOepH7Mbws+TsS9kq2ZwpvNPOttjli9uMwJWe
2bCJ/Tuwoxhu6haH8UZscM61JRGLGHafxlsU3QTTJzuNtQACwZJKBgywhCRSURt3ECaD5PLfo2lj
Z7smLCdPkXoQsUA235PUz4JnUAVjFzNSwBVhlfZY9Rd3so11faQjerDdY0twP8rU72OnxqGjdbA5
s9M5PdWtTemGuWRp/ZzUhmc+MqTC+QYlxaU4zhJPXj2vJNYcLfugvRZktvGWW9pGCQ8LqmVDZ+uk
Q/LYGqRJ6bmNFLeZtIxqPozNipwVF4UJMNTkbcYhT8WO/+AkVqP1dYrpz0APYQPlsp4eTusiqbCC
/Txzfpsb74dhmHoXK5Sv0TcV+jBj92ENHAwirD1GHI11s/s4N/bNDo7fT5hqanoUItl1b0vBKGSB
HAbB6/Q+jUP0NmQwj9tEEIc8MEU0KLExcroNNW4o9QOKEYbN4lW1IcpDaQGEnkhZOMvIjPh9EhMk
LpyC6I4EdrA/fZbt9Hd4zOor1CP3DKiCyBvP8ghWEv75fuA05A9yhhKL0TagF0BOg00OWfwXFzk9
x1Xqj9hHswMbGZ8pscUvkFuDErOQcd+iyseIDBkdpn6LJ03mtLbSjQPshjAIU7uachjQhOKMnXaQ
Iw4nVmi9iE/oWJGV8hpIrLqQnoJ090hs4qeQLXIeELR4PR4nuBtyVDqpSByivpvOXksO6uKC3pUK
7rWErXstRedOKhhEkj8hD+Jvc++uXPINTSt5Um0RVtBs3Rf0ssHn/BDBYEXksToYAMwZijQFgzgE
nlQpGEDSgox9t9AaCfEfCQQ3ii/IQoqot+m6aIxgQrn1/OUy/BxfYrar+gAstnExSeknoHv9ytvm
2rt+yvC7gEeQbqsFMWOvs1pcaXVzf9hVl7htvywEPPPMLGbdycOWvdgrMbaF5IKzUk7veW33nFHY
2RVXUhrl6cGIk5STH98PFJphHt1KoZyAmy4rt/u/JIMkixqB/dy/cuZym7kOOE9uMzt/yBeQn8w9
4mQByqVII7zAFe9kjiJMWtafzSDc41KEOuRBXvezRpPhtKTsxro8GJxL/+bGUL6bejaOsm2XwAIn
FCCE20kbGOGc5IsPBIx/pDqqC+QYKHyoxBplRWoILc89YeGinyPPE0kctxQgDikUyBr/jlkt/T7o
gmlhiLUu+nYiXnGRjtxr6EqBvnOQrRuPcxJ0SvqbMw9Dw0DS+07U/jQLUNcfb6jfjzcE+JUYy8ux
CGUmn2EfR+QNjcZnhcz6QUZpinmqewzmjPRpf7lLSxmjf7wsnhoUZvc8bMSgXeB9Do74xDoVIF6U
HEYn1iHvt+lYCm16WEyeaUzGJCFhjv2llVkaOvYz6OjgkWJ1OM2O3cVne18zeFF60vmGGF6l7VVR
dOFVwx3mPxUxW65zSdbKiiQb15yEh0+Xrdqfttj7xMDVFH54JADjYGCAcI1SmC5MkXA+ltKkrLRh
y2/o6R0hCOYo+pfudxhW9LrF9QvzCvKNRzijhfHwBBnEH4f+cBqRSQsx2hSmfQZzHaFmOG6RsNNf
g2Yd/K4ZqxABpFqkPKQtYDycUgJwBPh/CjiIc5NDipnKIPKy03de9nj3QXLyFYajA+ofBNoETQ41
9pquQESS5h4UD/MI2pExQMl0Ga392KhEBzuOLvo/6Jt4f31Fcvg6wq9AojCtagC4cRmBuR9JvH6M
aEkQZzLxud69wvsOxHJyT1WZZjv0fki/KXORtCvq68oIpDMLiSUEjtkCfjNyIojNDEAGfwnu6ZBh
fx2yZuTnQNUUYYIt/2A3+lHZBjFvoFA7Ue8s5SrjsJLrE7vNUw6rdQZLux/z9X4bG7d5f43Dbn+t
INcL0Sj8BUX52h5AiTP3uRusk8nvFEdM5llXfrEjzfQeS8K04is7IklxRcw0OClGvsV+//pBjkvF
tZEEG1ZGqUdPr/+b/hb9RW/7uLx3jKqkOQpHMsVCs07aXYARvWb3RTGlzhpwNCY7Sl+7JZkLKvGW
P2Z33azoBE8pDMlySEo4TdDfEpm+UM64zXE9ROzjZ/eF5+Rat70DjwrPkTcQ9eXRqn3RZiLmTWGY
dQKupnQBzIy1H+NqIMfI2elf+ZsByte8rwd2BqJuktF/EKaLEZrmn9HgjCiO8Mx+zVBf0M9qNkRb
6dQfAj+rjMsOBDhGTyMSJfLUvkYqSWRHcE2U5zz6kYCS7OKAf1AudF352a6eo8/okm1fO1diINGd
YMi5Soi6H0ggOFdFozcO6IlGm3aJwnPv0yn+L2wRmDhpif6wplD9XxWhKScTRw26Fwk1CbKvG+rZ
ZRO8gmKFIJMl1Zv2fPxK3e6kFbMJ1HaV+19vvOjO9haj1j3sHfyB1Zo4tdCgc2QdU30oZKV/4DDV
UwUsTRfL2xgcGaPcOypbGDKcRIB3GqM38umZEm0tSCsGgm6JucOV+ALCP2nRdhm01pCnfdZj8rpl
f/s4fucfYoXVEXZDz1A5do5ViGMNxiadNdORRUeTsKETXgCYA7DbmfGzlBHMXGkaw5IAH4vBSmKf
gIBScXXUAmiKliqe+bQ9lqvaeR8JqX8W8REuDofaVK4wcWN06Lhjom/RAcBZAWTK+yMRQrnQoUKb
AYGXxXYTO5cxIj8Bk58bLVvu5+0GBvK+zBeUSr3Y2p+KiC0DCMndQUjzwC2NvH3FmRdW87qlVQCF
lg5fxr0oKX0Y0ZqI3c09sEvvcUQvy+altqGEOrHOn7MXcuotzqboZFpQBk4fTlzOLI4yVhCCXopn
6nT0CKIjhpoFHxPhNpHgN8jS37FTFPDAWRXK6xFSYS0Lfl53He/2pLalPyy1DvOweTLA8je15PYS
KyES1tjpcJvLHVRYBey+lheKpD6pXHm30ScaWb+wG0jTwbQ/UyaSdVN3KDow9x5ElY/WAuBWMKLU
RVZ3MT7LUxSbRk5HLBsG9gug3Kx2dGR9kEL4klhC7aq9jImRgsHIdzyGN/n3moKZBOC7lo4gut7z
0vCGsRCGpKHVDe2J/w446riLxVCjyHxDUw25d9jpk/8dFOR7AHNX+ZTSK3EYXfHiizobvD+5r8Tz
GmchcemP1V3Pz4HkS3goKmsMJaTLrW8ygAWXn8GKFTVY3c8lQAnCKzgpSqk/A1foZnIUoHPyzUUX
/v3Q0p8LukAIJxdVQPDU5FTuen9uRCxhnGQoiY3HdM/6Db9Hnn3njJUESQaaMjLlCP/NJTKCnK3L
v7C6HKREPHDsCLpYCjKpULsDS7GfWXKFWp1u194uXqdQN6QUhOQwXgzo7NkACNyYMPq7EpU+24rN
wkY7PDYcxfvg42A/ZL8RV3bmGJZGqEJp2hDJtEizRcBA483qOtCjogxVigMSRRY5xRdNSrQFjVAB
3xz+sz58ReeAsqNsI5L/oz0gJXYE0fv8E8pR99BF5ADDcndzRsPvp/WyXb4XqYfFtIlY47Pm4GKH
3bhpNFud8t1+/V0+katByNFJECpRemYbQl5d4O0v5URZ9cL74X1+uvIFeofjlPKVAKtcycpWqagg
k+kNTLprwWxpAkDODIKUSVhwFKPF8g/MeKDAMxfQwFAH29+iRvf91Qa8QSEs1W6YsMTqb8cZQEjl
isuRATw9hoqiZ2Lv9LgTi/puCX6HeNaKjAti8LvXoVs6LzNlmA+bnMdCs+xaPJjkVPk0lQaN3dHx
s9Q7ptd3YAuNjo7PCCKxvfG04iDx2RPyxEvIL/Teog/tThWb+BztL/s3kyclgyhX3XO61/rLT6a9
j8kOLUUFGUReY3SP3SM7eb+tjoxV3IN7/KZv5CfHu0cG0M57Z0htaUuNS04AvkF7kj3WKxsjOL3P
W8l2yU7ZckiAHSOw4wO5V4esUoRIObM+exxdsLMV1CPVNvWElBvyCfyEVScdeofPAt/JsLvOgoGR
bZVNJ2hcPPG911HmbYFUdP2CoyZ3wQO8x3YYQXafE48hlj7ttFwJH1luFmNDWn/Xye4WSkfJwwMG
Fo7Uadldvba9SbEAQ+QQfW9pedt7rzMgXjkjVPPPFF8IMOnfpiEJYQ5SCOhzsibj7k4RJZnk5A71
PD/0Wo42L85FaQmQsIzP7bUPnZ63esdiJfFSiX2PigNVGWcqKAk1GIAFCKDM+JQtdLYsEIrPTFpC
55FNAouxDMj7COhgYq8f/vSgDx16otVfo8ozFkPNQFKMHs+3Y2fSnSmg36hgZnwiiHVmj5D/k5fx
OlndV4y7W3VwjWRuIlox8DUy/Wz1QjjjgKDFuuTFIb84Bt6gXc69z4mPR7RQc3oSoVdgxdBuhcoM
kU2zHjo81OLS2cqcsLSjXu6rzpYFZ8Y6ubcjxoG8pr+NMhEqu47fTB7nD7xPOet51DMcVqnZrw1+
Gc3f5O2haLOw1lxJ62SOCQP78rlqvMZOA7hJHmSGUqCA8QS/72khgZ0jsR7qoJ6EdhpNhwJMewWU
QKjOEoIommUKQJHGfzDtA6RtTGkJ4srdhnIgDvE4Htv6QLoDvZP9eaDAxJEeiR4O071HWN/M+Ln9
BkZrvAGCQHH7nEKEyW4e0eOkMCQcXAF2A7QQeSNWGD2rDGlq5kejF0xhpkkI+QZuacRrmZEV+5XY
cCQzQArTekv7YYDuTbvvhnpDGN9HYhYUFZQvb782yz8QNB82jPq7r3Y0IHwMI5aACI48HwQxgp8e
3xsal2PPKNUliRWiTgTog5Ow7yDrWzxmL0exIMtFXEZAikvP+Y0KBFGHSbeUYDbuxtgbXn4renqH
Ud94Bz1vuOrhZcu36bE2yLfqVTbnKXy9LnJFMqhVAd3a2vROf0P44b33CfGGARD5LPEqdntevUuY
MmmUziol6KQRHgZaYQ1sfhmNSEPXi/UhL6L62DTnavfmvUiQfGAUL7291BeQqlJjlX3WrDgEkdPM
SM0fAcIlDYR4nUcPNUpNnj9pVT6/z+PnhhbsD7aUYZ9aLUcs2ryNakXti6zqBSAFt4GvXc8gWQTq
7t8M2qZpTac9mn7musEJbv7AczK1S1YP6wmBSL3iXdSkm5hiPtUm7HDmkzRICMFa6h+GWMLLIpba
vkImkHKJ3iMqr+ieQJ603mVgYFqFPS2fz1gMYyHNI9CuQvqFNaopuSOr0jHk1DMHBb9OCkfwy4zc
on7mgJ7cpkD22EDF873+nV0AwVD49TeDRNvv8NyelB4ucMzIA7UCfYY04CV/Zrqo9Tn+sEIJaWVa
rStqs+qfUXAR85h757fGawJQMdDR32jDecJZvX0CxmvDGZ49aIk+k3vE4oknua0sHnTi29R2cGxO
vqitT0AxgB1kb1X61CGT0XKwTa01XfI28Dq7TzqOjoLv+UwQBwLr0bjoAE5i6aNo3ZH6ddJtzDm9
N+CoZZf6ReTw1nv2raH6M08AlpBBVmthajIIhvTK0iQwtruHvUdhdTuFCxLJoDZi8Uy2D1OhQ54l
iFhkwxtgRSSuzACSvYux+djKL8DsLqep4qIVA/7WXuErqFcK9osUV25vTTyMXeJfq8KWKC9zMDYx
DxhmxnvdbSi0zKqh3cCTJ8Vmv0vXY2RudBsfSJJvi8eBY6o0xghM0LHNBIUNqqG9DyOrYw8pBnG0
rB3UzGY7Gy0AUnqLdE2zuVqqm55BlpxjEwg5Y8gq6wfhEKGDN+LaxGDz7STT/GpJs8pLORctUBd2
x3eCDAp2Qkw6NmInnmGwlfN4GGaMXIknsgUifU3iyZB03qqMZAHwjQAoMcaQCvmR59gTbR/xuSM5
8RnIHbKve02A2eFXiQ9AIByDEKmCO2svWEqsWZnJ36bmQPDREFGWMcxMu5nlMTXJqmsfd1ivusAU
Ze4noC6pVuQqMpJ5/C3eDL8uhTznw+Lw2G9kXHxzG/DfD/w2sAFeQVzxjS4afxeNz34ti11No5ue
a3KLKIUq8O7+HWVxh4QvQ3t4dykBpbfRs5Wt3vMQEiOIVfTBMQ0hKh4BIcSrVry7bI4ASdkWq0fA
m7GFdOPp8nUuTB7Ez6H6yqkeGJWkgctQDPiVlbuMweaAgePlJO5iJyDoOTAjWANILutrCyF54/Qv
38pGWGrBbpjjnlFfRut83vXJXDPjawPPdC8wXLWPBhheOTOI9gLf/AV/6VeMUIXhTGwR1MP2Z535
TyuxmGAYsulMxUgtGrN9kWOCSpmjCItfqyDkix6mZEo7mtDqAfkROBUX0JhycQknGhPjk8WBuyLc
qCrQ9BnWOJgxmPdFfehehY50ZNI/rr9QF5rZAhcFD4UvWn64v8ROFsS1sLIgTOkZFtqpMXNf1Zzj
JCno9BVih8ah6e2cKcK2oG11uvn3QL+oLPomkBjA5fDSLH+HttYTaiF3KLSdHONsWqgvisMZR2c1
/e0+PaBu7ZnDgJXB+NjzbnRFWKitTx06jHYyGxX9LYN1Q879b465iScQADAY4sCRKeAKLX/iv9k+
XM+2v+qDBvmg7f2bXsdaMUdA4iXiQOFYkNYogFMYrtTE3gTsSR2rK5YEsMkTITrJD4kOhrJ0zRps
N4i0zEUp7BAsANuigS3ZH48Kv4tQoV093TKkKYQHPVqDpj1XVGHo0ylLxAPvO0+SzC7nFN6gRsv6
y9ybyNkpQUMkdjVRKXq6X3Yny3kOnIhSzaPDgbzyRjVFR2HwtIhPWrMsptwES/K4F30DScoKY0Ej
9yvtAN4VErXpN0CGopceN8Lqn5/sUAWjBlhma07jooMMGj1eQHbNYnr4KeHk4WxXe0PmXQ48kD6z
IANk9Qs4U76guzdeOubiZgo8HEq0CnAuZnbpPMwBJxSr22GfvrTPwC6QOeJBA51J5wseJu00p7US
IN/COtyhGB+rBYGApowfnk3r4qPHIYnr1xY6cZAgya52JIUDxNs6GhmWMxfh8YmITOwRmOfNKC7M
QaNo4BUL/xYybQH5NPgHmx0QA6TNY0NbspPMpb9KCdpZLZ3EuyFdzjlkH+Fdi4jmk4piabyQUQwf
yT/TMLEUey9w8vwCjrUnJfK+1u2KOLOrPVB/EEzIRZbjKUuakWgb0kVHWSLzMMXx3/Ni873umEOE
oPcVTUREvRGcjw8cQ5Kb/8fZeTU3jm3t+a98da7NMnJw2b4gInMSlW5QEqVGJAEig7/eDzTlGo1G
lqo8Oqenu9XTJIGNvdd61xsKN4H9zjL8aCvpP2XUf5b4TqnCWTXujSXOkC7UwmSH3wtlePUQeRDT
hzntO5w/l9yPp2bLjsjkAIICJx3rL2Twy66/MNg1ifpmzwSxfOcO8TpcETQHh+R4BRRh5kHNS09D
c3Gl4GViw49oVoZxY4NBIDGD7LFitXM+zMTSFbwNLF4tAQrmoyxu3Dn+8gGPXGYGos9+DNYMhh5A
MYpt2lYaHVhUlPIevNwjs+kut7l2QeFkkZ/gUH51EpK9SfmmT0X2gQvSHsSSx3N809zc5zNXJPVS
LFNxuTHGQQM4X8IxAgsaMP0l2VFKr8S3gPOPZsuYznlQZUriesS+wG8o80YXpgOUYIp+hcmmuTU+
Ws7L8QYhHJd6jhkKjRSakwVY2EHcDeyClTgZ/YZ8WJCY4HAmwMulF1VeLzAHZ82iopNgudB4c7Zx
XLggDG7kA2g7TN9t0+uWNJ0byb+6NKE+Xw/RnDk8j/p584d3JoyQDK2t+QQ7guYrWKcH3i1dy+vw
0PnBfjzjBLYV2Iaz7Fg9BPvEM/b8CPMQW6IeS3mbQpzLlzDAZrpQTw1AULQXLMwCF6A1H4qiNjbd
GIJAMedDYZXEY8iyQhJEy4clE7a1zILg4mIujulRQASZl3OLNX0EbxFlmK1/y11BRNKI84830UmB
9Ex+LvtKbvNL5epxJSV+CUOhdbkBBB/rqLE7iwESbSnaEP4qEMf8oeU7trwd8PN/I++BF1+o47+Y
RwHBTwo0UPqb+pYvxCdpf15o+55F88CFSgkSyHFidm+TaYQsft+iykPt9vFKrKmeVhMrXWY4BOfy
qoEfeZPJ6cKsHhseABXMewccSZgq35U1MX+8MbufzBLdyWpMP9wscfTOMwW3wRWC5POL1eAsJ4/f
Rdt37pb/+a///r//56n/H+E7tjnZEOaX/7o0dFHxpa7+13806T//Vfz127M3fqnqgmCKgqZLkqao
mmBofP/0so8vIX9a/G9DdS5jowjPh/YO03CPg+iuZQhQTq8ET47AK7hhj1E0pgZI9MDCDRbyaOVP
MEDLxQBLxSH3qX8twZ6P5ovoBRG9ZfmSA5/dtwMDyFGjyyOuvWLExI7DBpbtYMFvomf2oxkVBTVc
85AvoiX7nFMeh1e6sOg53Ojbnz8sn+u7TyvrmqIpoiDKpvHPTxsJqlZHRZ0dZGMlonZoSbg+aO3x
BmsJYmPmFTJHgE1ipth43NoGGRdlG80W9mWkXOe+KLq6zJDDa3U/wuMlXcqRQ5ZOOFjRjdDQB9Hc
3apDqhzUAB96t+2XQr7sm201gXc2CyZuwbi90k44MCi3taw9TqQnYakx6MFHFBpdMjPNzeS2LYXt
GU0wfOFypjeOmqzVZBE0rmQuFORohBngkdwtNE5AZT2p19pkZkCGpjJM54poo6ymxDPf8fAy4KHS
t90jaVLrrYlbe+ih+kbFHkgWIngFw4fMZ3CvGbOLht/VWJUMHNeURYpdyX6HdXoLk5q75/xyRyT1
mztiCIokqbKsKLop/POOVKKWhXl2TumKsSfxCzwHkj0JQmm5lXFKhMcQjWlnJAI0a/nUnt0GMn81
I0kNG+XbsMjIIz77Ab4A5Ga9X1Rfp01jvQ6YESw6zoHETR77YEZq3GSAgk2arqtHrmjC/52VKBaQ
1Uw213YvNUvixYh6JmlmQ8x9QgARBWE3KxlXJ9qqBwDXFHgTD638nEfboF5FTBn0u+S1xSge9lM0
vZ7qyVJFo4mFsTDrnzt1Nkk9A6IZwXA68ia/xXs6dlAjlKXFadMDpOIkJiwNAT2/O7lO1SNsh2gY
J7uDQsz6Un1HzJBDIk3eVXlRmssYWZY6k0YoYOTagyNTSoraWkKNk/uKPleJYe6cCyJlbnv7Tr05
eGU01/a1CTXC+vkOmuJ3N1BUuH2SqpqmON7gTxvIOS3NcyGE6UGn7hN3gbjLhvVZJxhuGZiH823T
CtsMVyJs7tYN9cPFmEqEOYgrU16qhh/LvLe1Wt+JLOfCbS+PwRLYXektdPNSbUtvokk0Mhn3k8ki
qQ5Kh2R8WWWvQvNE19lh9Rb6fW4rb2JrJ6/XE+B9EHo6tODMDZlpbqNdz7wPOv76TIzZVhDJ0GKI
b/VI2cs7Odwl0oqsGC7luaSIv41OmELiir0fm3OO1IRRwThwcrI9KgodI5jbrr7trsaq0lcFcdcw
yOJ2y4b/85VV5F+u7JetuVCMoIsaMzkUj1wuBWonRT8TRAPLCdwBaGY+UnFNq90O75O1irhl3uB+
mFNOWJWK8hyXEot5OBbTAe1BZkEhirH4Cp9GtFGfj1oz2DEP4JATJmDvtE71DrgC/8SfP4qofftZ
NFMVDEPWZd0Yj6FPq6Tvq0RWLmVyUAlAEpeN4Kmka1Pc3WbSYJWnGjgHEm8zFbSF0L/Ft1lC8NOS
iVV0iqWZ2o+Rct1LSNvIPS0WBaCzazKpKMHB9jfTE6JVKu8w/ScehaGdQWUSuAyjsMqZwARnesQs
AIsC0R7m0WO6C1CARDxI9hnrR/oC9GdkIc4b+JI0ZvRG6P8wS9S8qoB7S+FewijTFkxfSzjfIpYx
c7gIZu2F+HcycWk8hl/sPcSBKBri5jGPh0Cg9uq1xZgPxLmZIOpat/ig8D+YorDanfgONJ2nPoBJ
D7983XUjyQDAt73eh5Wf15ib0Ap6EHVyFF1QoaD3Y8ANpEI1+USvL9ZLjCaa55rNHmJsv8BiLHwy
FnTR1XjvmWkJTGN5h6aF8SA9KVhTBQZP9CN+J8/igDOdjTRbv7kSLqUQLWBsqW78ImEVkyxr+hvl
wjAHXkEDceZczSCfXbCFN5EX06yEu4u0+nm5fL/ydclUFEMUJVEf95xPq0UcJO3WY/9xyN6w7Gfc
KO3pSc07MialP9p5jCjFFT8RKLHISMTDjsuLSAjHA2xa5xmNxFGGkkG/yjm9x9Ztz+WK35rQS15H
viNsOijVDNyyHUwr9EmPl5389POHEMda4mtlZXz6EF+W/IQ8qotS58nBwMQ/NBWiYOG3o/2Xbz2K
IoQfZr/KjWJjqjqm0tIsHSdvNxyblMs+SUFmkiLGD3dxEdP1z+9N/vfjKAqCKmqiqqiCLgv6Py9w
noZdI4USSNRBf1UM6Auo2ZaCBgKxZAsRjCWBAgVhVLEbYcz5xIYisUS8+vnWzThVinCmklmWeg3x
SqUnNht6FyZXkO+RDHMczf6/3rChGDpFmyJ8rJhPKyJu0ryXb0N8GJql1r1MXgXzXuzgvTDcPTeq
leNpaSRv1+EuYwSHWabMww5VqVmVzdogd/BPpR5V4l1HSTeNVweeh1CxZF6hJvc9f0PLNt53u4gA
B/Cwyv/5A4jjFf3nauCKa6IpyTK1tvy1ztEvVzUxOj4AkeD7yyYdvOxw7n0Bx5GHrfZIrXbdgPyE
wxudn/HLIa2o5ncvb1BkmZKoSurXwjdr2kAI1CY+gLbhnuEXs6xxQuh6KCenMdSHCAZp3G3qbnsz
dxrDTsjXDBuJ5ox9TpaOLlhyGlprMHd9fr4ui2zMMgz7VRS4McT/4mon+XP0mBCAZThB55dAsZmt
htuGtIqRy4/f2RiYM0BMCpfdO9FdAgNWbF1Nt0BNie38LEKTbzyRqyZj2stKmjISfu1oi0E6up1e
OMSvVdxVshhvXg1X5RjTITcQYxlHJ96gO83E19pZCyzC221srq8QHsSF+VDpFh+zwDYjPV1pgRkd
aes49kPQq2OJtLrZqMlmKJakb4XxuwSBWp2RMFaBzHW7onyINoSuCfhXd7tr6EetG+jOOXst+QDQ
rvC9N95u5kgovMb3ZvsmtTPe7/iHSYGL3aF8PhtOdZ1GQJkK7B2fZCYeKVhCK5647ghfi8aKZc7A
leLk6gkhEg23SreX6sDHjkf/YMiU8KSVTXGZ3QyXTDkuNUQ2heysd4IdCfWSJa69QyBSf5f2kJfs
cPAx8YEn+JwbRERya29+yFoXGT9o/bwjLFz1ckZTA/mWhwwK4+1R4hBSxTHcTnwFu0/N9yJ91KpN
iSxFnfMImc+d3XvJDjAa+MnQ5pNwjpuvPLkH5Wj6++C1qTyKDBAZVZ4HMMiMkfIbyRC8+3sQfAXv
UpxewWzji9sgKdkxzhIeILswwGJrfMEAV+f4ghPuNYvLeaMkj5dmJZBXNMr6GC7popugxKBTIc/s
ffTsYBodvcFsYkBxBjRRZoZ0xK24jXy8pSVW0Abw4brBQlh7wDNkhetwiE72Apdp1BYVzyOopLsj
4QEmGmzWRa/aiHzZ2gAPgc3KR9WcTvyAWBcddHdW9HMBPxlAB9x1AhtOPrNwsTwqxait7fFxQv8Y
zS+rSTvDtaO2imcQE4aKozM6rDDwuj8lIT/P9bvcbIBRmFcLDKoSgo5h/hJlYvWqBSU2VOcdR70M
wmaLQIkAFBG369WcFUi/gfSYFJ1uk1muEwXrDzoSkYUAOWAgD9mux70NzGy8U3q8aMM5V+oSzbEp
v90eAZkC0y6TRQM9xC5DH46R9Ap5kzAYplmsKc78lmHqPGQhANZcLPWNYX8YP4nSIsHLuzpcz6uE
J9IVb3Oq6IzkL3jcopX76hPNPpipWT1X3BFUvQ35lPAQ65dklCA1W0y0u1egmoL9wTcTh+upQNe4
FC64ESdLDXIOZOIDJ1Uoz3loxT0LTWKcT1cYqihs5iI4uf6Q+ZBLsYU4rwxAcCiRIbtVsbvEftL7
lXBqQaawD8hnUcZkUfWwUWdxDCrtmdsmJ0Xyf4UblG82XVkXOWYFUVdV8Utvm7fl9VxJcsqmW9qv
4VS39nhMTMc5WYkfTvRblf1NMy0KpqFJgkAzLctfq+xQ7NMovtAxJJh+xIw2PDqsyPQlkwGFe0NZ
eqciNa6tV3LHetmBT0qOYPGUovCS3QsS/0MF5utx/isTArzcizKLi6WkbXPuE3MJMFCmPKxmSgP2
h2RbQv5kweBjQQcsig5thzGTQ9uY0+cVryUqqBeElMjd1Cvp7wvknHCn4JYMjC/2wh2th4Zz95VC
eZx6aIWjIKXeVdCiZtVGABdnxpUCuTvdxBqJMcUKDl19BHWld+7X44AUEpL0kG/0l+to1YQDEUU7
Dj0oHK3YZ7iMwQ3DvY8Zno/af/DhVHnZalx65xUUgVQld22c0QLrTuJRMRCBRIbTXyqAb89g0zA1
WZMFgwXxZTlE+RBeqs5IDgqiK9zFLha5VwqpjdEsYvprLpV8PykxONy2gXtjzB0+TDC7QxV1Jc5m
zf2i4jX1FSldQbEwhQe1nl3OrsSYa12q9+ATkgZQMpOxS56wk03RhYAkQwSfsOuCEzOOhCXL5Ibx
EFb3DzJ5SJKtR7YYjQdJrqz12159jdNFAcs135cmST1OCL87c8moqir3cicu87nu5/OxbN1Ehxtj
bR4zyC7g5ts2n10KX1ZeBMAHzoXJtBDr6UgN0cYWBKID9iN4uDVzGe0DzVnvAoVcAy8S/b7ddwfo
cGhG4IEUuRP3HVjcTkL1eHnOuv3lMsfcgPsjbqPLPOodvHJG13XDdC9Eb3XbsJgxTc3kRXxZFUjF
dKsrPTT1cghwN2vZedWHOFzKnQVfCqT3rE8HxrdQk9K1GM3Zp4RXRku0/BmWfVgUq4QaWbymoK6u
pQc/K0830oBP/aMZ2vFDWP1SpokfVeDXKtE0qcclyZAE8aOn+FTmDpcs70JBTg70w0VkZ5Xf4FEA
R/86FboxII07jPlWieE6JOlHCMH8hlz5cu2LmgN42T13Rw18EjUktoQqpppogYCkmF9urpGXCDjU
Ojkk0YJEgJFdpT4CDZ0vj8xDNUTm1QqNBydgV88ghGe6Fe10glAXzfx8XywDD4mjssYJdTsUC1WE
MoJcIH+AXgTzt3kQZ9XNFyC84nCJWDvcXU0rOU06l+IwFRCULEJ5fi3Wt+JJRWn9lgmHGMsJ4E9s
w2WOpqUQHag8a31j9Iy3GMEh1hPaJeF66oDMg2FA4KoFdRkQyKLMNogbRTgE4WJgMI+dFnIulBOp
oyuzmrYWvzaGNK8KuriBAeiuwE3B9HNlqYJLqW6ECajiRhDMGSEyhckpFn0hWZTNNteXbUnK46wb
RrsBhuhq5t+EZ9jwZHixsvN0MaSuVDmduEV+rpdb9bwWz9sOqI49FGVTz4x31UezNDxm5/U1oPHz
Ct1tw40RbivBbYNlFS1xFukNxzd5XoTIC8StpL8J9SzPNkO3NQcvLL2csu72COkjeEgLPy6J+OLi
/HJ6GOP28++1pwHRAOQZDAb4/qe1V1XXXhYDMWESIC8nWEugVtV2H2qD+KioFgjTaz/LnclbsDeR
KCE1Sl/6E/TsglAvTOxX/JQdrfTTrflMZx7OhzF9FhIwVQVw8lwYWbQuOpsHNZwWTA7Il4nYoqZw
RSY6PgDcqskxh1h5SB4MUJEneK04lgFynuIn/QVBDUP3bbEbjBU6FxId1G42PKQjnyJLPRH/lKfE
KryfN251RDB/ujBf0IibopSSmUnJoXqmQo+fJ+ti0z5OltVcdBtPmxUmyRdUvTDNow1cqG0Hr2g7
cW82v3c95qt0pVvyilN5c6Xh2eMzBAmViZsH3YFRukp/s8phaLyX2EOcN+NIjxWUz7L35L0hpjn6
bZ/599CHOsH8+1Z/gSbEoFfaTtKSw+BBFPfxZN+NmebYekKz2TSLny/gX9vWT1dwhCM+La1ouGVJ
3rC0Itznudcu1qh76f5STHUct5Sn1Avnl7tufmb6hGXLvXrSduVM9COI7v4wh01zXy+7VUgkbzAj
AvRFYshq9zNMPJ40TggGfNN0fqEwgMynePVdeNCf0j1wFfx/cRFTRM4SC3vVEzcKQ8J941XvqChg
pOkbYYeOonqO58yybouzP/ZF98I7cdMJkHDqEeUl7owNA5XRsjWdiZWLNTw5DGh6aWxG6xIEL9mL
hqnyvfxSHrM9Bggizkc3Qt5nioojF06As/IZjRK9BFwjRpjBOncuyS9LVfkOZfh8Y8eK9NOFrrVK
VfWYpTqs60N3vGyEdxP0DBLJXOJRHFLu9XUHRFovLvIcEJV2EzVAhPoCw8MHbPoOqESH0ZZBxJCm
OiD1r5+x9YM3uYe+w9ZIFIXTFKiL4fYWVoSY2xF/gc7k77ciE/xPkkyNkumfH0PuJ9IkrAeemDt0
H+YJ68q5thZ21/mYJh0ucoDMtXGvu8ox5+5hRxzeYTAdP1UcSSOjRjwWu2Re2L8s5O8KepN//u/7
Gi//p8sbm0rfCEY7PjccZxrMhU0kTFXkHv0ekR9tGU0V3OD4l1GAaPwbTByf2L9f+cvgUhKLctIE
3NjwpQ0Xt8Ct4GvVWHJAanF7Y1XXK85QJikEsBZ4Er+luJ4g2mW0j3Ur4k0oOSUNvTcU605fGGgq
YFlg0itNc2Uu8zhRqU+8y6i8qR8hdkSnAdsON4PmVy9LeRpeR4lgE7oTLPi3E8j85NzX7lWxB4gf
/bSBPkJEED+BFuADSIxYMb0C5NHLCspy2jlX0nWI+8kt6Q2TlZF5SToYHe/Nk4V9dZsj94XVX3pk
cyfZDjCUfBzg65GFWHLjI2XT6c7QOeXr8JZGL3jYXDKofw52ISAd8rLUseK1yaZJkXoj0H9X1jTE
I9wFgfBqY02f3wUmdElfNOz4uQNpeepwljjWdPM82ti0gsLJTis4BaCQSuyPD4dFvSuAxvDClhHO
OormZO2m0GVLvuERvEnCZdZtW2IJYc0MwQyClVLfMe/LLjXKU5tuPb4hM7IvBByIMwFqseFgmoC6
iiETrgcGFXThw21OoTbjfkeSEFxG4C8Gl71TQxPWPKCDEWiFlm0uYQIHxg5QQ8eyTvP6dA05YhBx
0f+tYflmMxEFiZG4QD2q/7UmP632oFXMqyLWzGw2wx+owMuxABQOht1CWD6BmuP9BTvM/20XE7Vv
0Mp/vPL4/U+vLGaTTi37PjloVKW3WRhTAFtyPG12k0fjtW5t+c70mQ0NmsXWhRY1QvZwEu6jGCGs
xQYuY0yJsQsVLJnCiApCWxP9GE+m207Fso7C63xqqmN7XqqJ20MkhgB2N8oNTkWN2/e0ra108Our
Dz6aY8OEF8t1EbE0OpcQdiW7768OD94kABZioI92WCC6LbD03IePHCLWAuQEq7n4objIIFRkAxNE
QJN1qoFPHvphNHITDn8lB+CDjyNA4KK5xDsAs/wWbjUToTXRFwSML0Ldx7cfQwFU8ip5Aswyzz7N
D4scOhb/FcvlwkWBncqZqI297T2cRp1Mq2hJe8TYkvV1fu1fxjEIvd4d7KiqmLFV0kZBK+JHmDqM
ly/BMmF8zerVt5m5hKuVFz7zKZzf6NGBV4BM4DRBKoCnep2WIlYq8zoEcoLhZskXK7s7rwn4k9Sp
bLf9XGxnEJcgV2mgBdo8GaeTAGZOfxplbepvdc0v6+YryJ5l7eSiRmVyKE8qplBP8uiX54y9FE9H
dF6hWC1fRRkEezSfD9JjiCWqMe09WEw/HxXSv8fi4ucl/DE2/7SEh64W5PPAW1GezRAfkz9ptErg
lBAxbK4HRBnAGSs4IcpTBqY5cRGhteWJ5KLi/KDenx9+fjvab2/nS8V3O8eZlNacXCIDAPwYSNjs
bP3AknxhoCq9dO9g8djPLc97tuQeP5BsOqqpZX0ao0J2UcEoOBaTEQb0+ERv56EAKJ+qd1O09qFq
gyfgJrcuFqk1CoZCqO2PF8kz/1wVnjWXNC0BreTFzpFGwG2EzTnnbGfAuhDffv6oH4SDL8XmP678
l2JT7g1BndTdB8yShOvkvNNVBg9o4SjXJ/6tcNp5y1Gti74SPUVowqPTz29B/e1qfynDIl2+lZXM
1RY8EzksERzlDHzJWEccZ5XDkXR5q57LBU5W1Sydt2/V8bLVN8Mewe8Z3YBmxQIlmsbjf5e96o70
ONkxN/exo9hXM0a31ydi6KB9JAuQK2BbFxXdgr1DOKAk7385CKRvyjGuqK7IEscBo6svV/R8S/PE
iDkIBE9wDDSRq+pZXkjv+sPt4QysuhFsYJyB5h0W1UisBaKDp/DzRf1mKDw+UX+/iy8XVVMSsYoa
hsL9Se8X8iYmIYvuGxmAXu0y8xTmh5IJAjvbarja0WPhnt8DBpKXRYOUtLT6wsoET9ugaYSVr8Vu
Ty/KrCfEprDOPSYS6K2usg3ZW9rr74hDynmkjLaWkmD//Fn+Hwvk788ytpyfdocujoqJOKmSg46g
FhvZzq0rb0Jm4W3OOO16dTNY25hU9fYZTkYFC97SKNrfgvsInN+mX4b70r7iSKMVm75YUKbngotX
BK5cpTIPcXzjOkgMHOCaKs4FxvrWwPAPjQMyXHrufiq2m64Y9U7yBLrQDP+BX9o+5Zua9R837EsV
P9RyHPcNHzJ9ke6ND6l2dqefzFPjJZsCm5UVlGzCj+YE1DvRtp/1fjs6A2dzWiQEm2MZiKhHWipo
7XRSEmcc+f0SK4oVY5V+2r02AESeiNHN3eROw/o5PPxyn74/UP6+T18Kfk2NxL4YWHPCLvTb5XWN
ZrB5EeNpEUzj/Rlv6VnFD1sgKeBxKg0DG9LYuYDAFQtZWXawFygobvYV2Y/iI/InZfTNONxeJMkW
cYLEolGaGngkrDAGgXaio3robfPPRFglL3q+yEyLO8ntGvnP6OFQFTBWaVdMo1ARBqQ2uZPfNlDx
++3r70/9pdmo+lQIRIXnHYarfCAsCin+4GqD098FeGedwtfBKd+YOxqYug32SNLBz5/BQucq78xZ
Jw8BChB6d/hF23YzrPXArsmGksYRmfGHtppSSRvJA0xDsReAhIREBAt7FIwTRjQMSsInU7NGwQS9
zB5r2t3oxotl7REXTauUwDU9ZqmpNcWAnba8ZJpkyT5Ubnx0CHVQ7mX/eiwWNaD26D+BqQWnEtkf
FPH6Ef4YoxCyKh8nF1ccHRrrPRayCtKXM9Yri3wdrwW43iskE5h99A6qskMNYY8K/0EpfgHetG+3
V0YCmk5/J9Hx/nMz6K8BE50z3S7IaR9sKoxRCe975uFnzgarvLSv7LlYH2VkTtqXGHq9o6xI9ODb
V0xYMDHlYJCneeacZRe4jce9eWc4Xx6qVeufl9qmwbcDeS9WK8PoR6Wz8mjmP/6HFRGNk4ai9MPj
jzWY4ThPSTtjaGOcuAcxit7Kg19PkijeMr88Yt+ga6Lw96f/wAI+bYVBFqW6nlDrMwt4vEWOhJZn
mKbyfMCiiCy6dMk95bEL/QZu6tllzBHv2gUOC8+465HuFbO5j/k4pbpiHuzePHWNBgkBlyV7ONQT
BVAinhFXGCW/lHttIUPeFjZ4PVL5DbHTPqeP6pVBM8XNzx+NKR937l+lyKfPNn7/02frio5HacQx
OiDmyVoId0I6rxESo0xjMAodgXqE8WtI1gYINFkocD9x7is2DX60uKhGXntbqOnRIOYeXx5ibYhU
zaBQrG7CMrKSxj/Xbpkti8of/rBQcFComazjk9Y8njPQeDyOYXBYwj0WPyG99kpdhkdILzF9hjnl
eNTjGT5GkoloYaYUOzOFa2DBjlR49D8sz0jXI6usLjDmmKUgK7iZYcqhM5i9AkTcw1wr953smMCf
z2B7UO0RYjgXX17BYb+rd+P5DBv16ip4uIULWAAl9zP1jeFAmGoi+oC3P193/duD59Nll/552bUu
CsOwEaCPPfLkQPstR1fgBpsrvA6ezU1+X3YWiRdLbSf7XLLguXTVg7aLI0s+hJFrPJ/34ZFq9lUh
d4YP8njDU4uTkuIGy5DQkl/Z7cXFZZNs+oUyY7ymI6MVFwkK5cCujlnpaYmnTaC7WEo3ZdiCJrvC
IHS4wXl16JwYh2MbnqNiI1BnzROGJ9pYNJujJxpe7/eiNmKFP18Y+duOnskwRZxGFfyBdH9aj3Ft
pkJ8Yz3GLzAFICuycyOSwesNA/HSLeTlBXcVkB5yBLj/11WD9S0q7becbopwBEy10PjQhbLfYsUD
jU7M12Fk8xNEm2SBptv+Hhue4U7xf37rxrcn8ae3/qWYOE9iWMYBJXWEZXq+VTV/It4nEC8yYuwG
typOCp7H2L9O3CFwJCCdS/qspH6uET3kVCLG9gA3Y1jQmXC40meQNT5y+TqZzGGPi5FXLvUQP1AI
lQC3KGtxnTgbEEnn0VsNdQNVKSPB0NEfS8PFRVOX7PKQ/YlxEtZGRjEsS3PAaZNxbMWJZmHwB4Wv
5zwvHOkwtvbQUDGazuaYD0vmhsonJGRH3EmYFpWIGZFzGMdG3cflTisfDQ2Buz+MdrfJjEpBz9+L
6z1GDenrz1dWHKv3f29SOsQ6UxEN6AP/fFqGTMnSi8QG3O311yuq6XiH1YDd3WGCtRMeUIz9/IL6
97fy7xf8UlRFmXobJIW6sN/EHSE7cOs5mJZXHVm8hZlNsDqnSB2vzm0rrSa1hZVIdQ99VwWL84sn
PPqwhT2aC517hf0ULirlOiSMS7bTZb4bVgwSLfwmRzieR4rZZOXGz4xM2f8g6zKsom4r3yoQRodk
qaceH3AMpV+Gx4LzV5mJO0p/3bCau+sGItvq1jrnO4Iq8BOeXfbRonyuXn+7CcbYvPx0E76UXFHc
TOpw7M/rUzHL1wFlzHGYS/c1jo6I0RkRkXM7Tk5up/OaT8Gsk9WMC+LT1e5WkI45FkciGBQf9IgR
ZREA4lRDLrjEyq5+UJ6ErXCQyR8RUebix0mCUWkNs+ZOcm8P5SE/ouVG7jzXtgr5GIDEd/p7vold
Y4cS5Aqh+AbBM8QvonzLZhEGRudDeaQAUTBM3cOIakg3xIxYvf9tGPB9Py//vVy+lEeZfL5ek4Fq
tH6ECUy5Da9Hoieebdl2TExQNqBa11db/PX8Fn+5K+aXkWhjtLdJbXJXShkjJPcWeHHhBfIc8J+Z
0QTTjdAVersWpxWGBlci60lAtkoqfjhFFSGr2MYgC7KRFAUG+JpVPqZ4/hHpCnNBBVFeQGMsFP/W
L4vGDeJFpnhn0ZZFsmCRVvmCMYOAcVHu6sDJzWnc+0ipVNPBjTEZLNhQxh6NLui6grxQcoV2eu18
WN7ASNX5maUNqaaFo0Pk0+IcWThGwZsRn4SdWdkCmsp9qnmwsoqjLOMDP4UQQWdcBPfVFmASNYC4
yhfCH+asZ3qXdgUlLcXdXXAlYgB4nqTZOXUuB4ZvgeT1wStwdyTNSA64du4gOWfT72pcwRwtWzal
Iwi/bCRftWsAEYZhSKauCcwyDdn80kVfrrf2Wqmt4o0eEogNP74GC2NHJMaAuR9f6vQRS7fpXT99
P21TC1kxUQPTE6k51kM23e7b6f5EgtHTHKH0m/rxV9z/2RXT5YMxPSAodl6G6f3PO+BHRf/paf/r
jcuaJkumKKui+GVJF8owUXupYlJJFiXQKQQPfMNDpy59HTdyPDgnSMTGqAqEBBUub+IUCz46xR73
o9FsycZsdESNCQNnohJMiV8ZY6wgvGu/1Ofal/r863v9AIc+1QyXODVTI20U76/LiXxbn5Jp19vP
4xVmgU0pBKa5hY//NJze3aDs1tMTl3k5fTo9bAnPhsZ79t7fz9bTmKODUYo9YN+9I9Nmev8WTY/R
9M9bN/1DGhPf5F8/X2xR+ufW+q8P8KUIB4LI276tFe9KfK93ZvSCUQ0WhvqcYbdJg5C9//yKv16y
8R19umSdcomDQeYVKbityfSVEQVbNXTF6ft4pSBPjtcJENDeiFPZj6cb/ggyEuv1Nt1PnC2NNeb4
hz+FRfgWvZA9F6bHs308Eo5eeweMkS/WbveGhr6bvnERf377kj6e+D8sT2msGD69/+wSCXo8YXl2
hHBBGnYa/s9xvGHU6LZ2zYi9coAx7TEisHMmG2WOhQiYcIDLoOxKTr3Bn9zJDukus0U/9wI7cmHj
+Jkr+lcPdycn93pMuODMWjTnLJhhq9lXm72RX0EUuzPs1DP5ubbstgUnVj3XrX5HdoWj2alFIeBg
ec6fAP3kq6b7D1elb2K5N/6Xgc1A7ohBroX6zj7jS4Q/hTWGlME85tX4kccflMHTP342/o7+8T7Y
wz+izmDe4i4Q2pWDuIb4OXlqYPbBhcc+qiNgK1slhIxlXjdyXPlubfc2XDG+JK5AvTS88Rqxmdr4
kjIhyx3IZB9GDImTz2rnao/RaRwRfLbRr42AS3JECLHCCqDAPGS0FsEVwQaqJ2AMnbQXEAvB9+zW
lea9yz0B903wTCEiy8OSj6AqwVaxNIocNLcQIXmkTPvtz/GJiQ1PIIsqGvezi/Xxr2G6+4MZA4hH
wN+DU5SN0cLHO+x8jKd5LR5PbOgDhy9OdgpQkiA5/d3Oaj5+9fOi+3rU/uspHY/iT2sukoOglQKe
GcYP0N5jaJGrG2xZq7hNNQdFxvlGxLL9B1Lgz68sfQVj//XSX46RoWwlURo3iM4a7Y5GFwVKf/am
+8F65cnMp/f3nXVf2G/pdIFT1J83tEcWP0GRZ91j9HSdvmIlZnHE3KabK38eqIWv2/QOkbjFYx1Z
0KJtGNzjkx86d0jRxs0gcveI0S3yjViX7JAcS9vlA6uaEm76oE1Zvxm/NbG279vTdjy4ttvTabl9
4J/t9oFjn6+Hlj+0DdyLvyX0gq/t6L6jrk3rVLPIRQ+0a0lnyRf7L5DD9In/cvzrljRxU/5ChZPx
BFd/evo/hJ1Zk+q4soV/ERHMw6tkybMBY8YXAop5nqdff7+kbsTtu8+J3k1X7SoKjC1LqcyVK1ey
IUb9DnODidLBtnC9OefJnFm0t6oHJ1fBc2Jo3pqrRjPNhr22yL2B8+nZbKPbyG6gDiYvvDg9Zq8S
9SgxUbxPTJVY/Kvp8XO7hzCpvJQ/9W52Kx82I1Or23+BM4v/dQMrU3yDs1ArUUH0/2dWJbffLxvP
k9zeC7ZrY0n+M94/a0xP3cFWINSp8YdYbzRKZ3YXadza+EudffHPqOd3lv3jNP7w8Lf11+qwvBzL
LhIOzt3IMiLG4HFx6H9gxFy89eDgvzXKASiy0bPNFbt68l/OG5vycSpYVkgT2E/S3NjSJe0El9jZ
g0MJCjYVlQVdcmqW2fZ95uwCZWBhN3ZtqAV0kJbg9RtngyXeI4K4si/YV3Wn6KOl4PyOCtw0l9oR
ZtDBQn3CMpVchLc0aKihLYgDFkor6ycdyV6m4b4MLEZzQ+YUnxTu2CaUppNkVo28/mUqmkJK5gBC
Z07BPg2dgznfgoW2wNfb7HwkypybpcbC2SOPUmrKfvKiYejOR8GBu4H91BX+WjdbNLeKyMlBXw4u
COkgbuSQvjdiu++WKMgioIocDj0nXfAWF4audNP6WlhZEeQ93A18PdrP60eTWhXGEzyTRn60izUi
F0WXDkRzGi6qIzRefGKhq6J2TMtVhEtp0IZmLtUoEDK8YyhLX3bAm5PXO19uIe3qsRc32gtCdbRi
1Rucm8w0GKiMUd7msN0UNLMX1M0K2469NUO2Lk6uxiaG0BFQM4uSsgvs/cr9dztX+wP8+Y8J+IfT
Wcyft/vGiwn41GVXHLiTf2dnP0SlpkzCGwJ/7Cposq3pIyTiWTtGH6wYle+PU3L4srQdN59ww16O
yBUzZs/uunZlbNeafLZb9ElkKdjSjB2kRnYnaAum4lbchyEjwEjU0ftAVtmVVlqUwvP9jrbNlT1n
+xe7XvmzMv3PC/4zeque6uvT4yVetpULZBJacVse3IYyE/DXhZGVdzfbnrg2VbfuHpM8E5TGGFzs
x8n3KrbAxl6IoMrrS2sZ1vj95uPmCCKNHDdzGik9E6/0Niw5GXW93S0rEWiQVUc7aefq7mhsvWPk
tsGdn3nW2XVunbsLfOTc451F1kWe4/V0BaX9wMsTTwmky1IjhOe0EgtlqA37+jprdgdqc9QjII5n
3O/2ymifGe8zPMV8U2ac+ET4SrqGPpesa9kn7pa+7S5lOq7cKZl0DZ1vNQxKk5wTXhnnwZnanZWf
xQqIZwYllyzLr5+1jKiiYP2XLZgMEmNjAzyGT/DrOSyRlSpwRnd6fMjsv3K/KZtv1/TNk/YbRwoe
l1hazsy9eXIOV9YKImn0dN5hJ/BmkOfc2jvXIvshirz21yNBbgaJrw0z6D3Ae9dvhMHW7Ct5ka3D
ExJZpet0x/o8OcU2fhqCUeKlwdcP7/hm8kVVoCmxKbEC7QWvTlbv/evDQsyxdyPTgTgST+vNVHnw
G/KcGGdWQ5O1r6lRsfh+4gVhtmt8Opq0zF/ZwS7MYa7elAwtnjhLWetv7MjTeVvKU8UI1qISL6x/
3UggA4c/OYB/NGPkwQ288TYqQRk0eTumFnNHQ2bMCio5fODYNByUdy1kYIyGuGP0A27t+/S5Re11
bz9yq4zcXHGQf6eI3AI5sjRKRr3DAaHAzavizskRqziQbHYo81KzOHyGOR9pQFzfC0fboWR65Oag
bK7kvRS/oTf6xsheTPnrKssUvOByyvIed5BrYJo2EkyCL2ZhxRc93ImyjmxB8swyFgcbFlWLOsBE
DAdOTzr29zjp8n3sv0JaGVF6JMZFNq2GoSOHkcfO0keU1ZinuwsJPp5nWhkIb4wjGRwmAxWnuNg4
yNwiSsgcnpFz5hh0dDN7EaZjaksEJq7VGQF7ilvR2VvzelzNr1N/7de58fQv4aZuGKc1k5z+4Kh6
ysQayzT/jls5RcOLeyCT4NzHfWY8xVjD/crqGPZc9jtp+Z1pKd+vYd0U0w3vFpO/oqd7Xe9DXq1l
I/h3I1/4M3f7H0bvj2h3+Sjntus6Vl7msMxy2n+zf1bdBtHbh5n+wbugjgP/Qv5SIZSn5AErljdv
M3Yh+Ok3suYH/CQkNJwfMTVVwicxQEv/bkvtaufJIv0wW9bfcUC5gblJz2glmnM0b2Hxy+ygXR3v
PHO3xDUpc/c+WFiWGBvJywMz51WoaaH8Ks4E2l7fRbS1FP25YOsJSwj/jHJVNvs8oYiMLtsFJuff
x6xY/ouH2PgjXl9VbuPP6oiHKCv+avKuWAiJ3mRrkAdsJ7P/bhGyg1+cl30HZyN7pvgAG/93O3lw
gaifMrJj9+JzuU6BiVtg0u4ZgDWeF423vFq6xfdC34ppzsCycFmugVhtGY6ai5Vjgsqiuzu5kbgE
OZ7b+xRA8gzpdxfZA6JDpiP3l0Yp9C4jBu+89SaimBsv68lCp2vi19f/CMh1dfoHNQFn6U7yTjLG
0wcWJ5qIIqpjVS496jlpRbeVfmNjnuKZs/tSP+Tlg6r6BhytH+qJFMc5qOhtoyE/E6rwS1VNJkQL
9CpTPWQi1MdKaABPQfUkWKKTKCDIXtFfAdUViRBmMrZgG3uns1hAElYD9Ev5Y683m9GMPsD72rIw
d+4FA1ZmgZdcIGlGbkVmDYzAhUpIjCyLUhbh7m9+0hd9+w/44/889cYf8MezfHu81s/Lb8AgVvsu
MEgs0aFsGpUfvHcD4YOldJ7scKLeLJ8SD3G/5VEl3KuCNe2cvYGhqkVn9/q1bC8Pe4ZdowSbxZWj
QxX9i7CSLzZ8HAEXB2AkAAltj7F04ixjQXEEZJMW2ISSsM6ayQQ32BbCo4s7T25DjnD+38cK2yq2
N8djrx9h7vtZK17PBj+XVx15iGXm3QEbfSCQjDgfV40boK/sIeKkfB0BnhH3BQuMDX66EmbQlfjr
zsDh4cyRtOasoKEI5BK+cF2W5kWfObHlH4AfCUE+BBp8uiOfKEDQ76fTdc4C0PB3zjTZIiNKf1DW
O5CPU2ZZiPPBksCS/26q1CkQZkiYhrWntQfutEuIgTMgtqNCHQYQPf3tkTRnH3jZultl0cpUw//D
97uwZUOZ0xWPJO7XaZO7I+6D3GFI3ex49M1mL0HzkyPSW+gLZZX1TZayJfGGBUOEzdA0Q6HVgoOy
bmG1CERghthc6yu8Z2DKnlyQIvSD0UTgg4k68WNWiHTmvhvTC/37HS4pCttydg9sosw0OQdcIP4V
pxiNzZSyEwIHCbeoumdXRgIyZK92aJHNEnljEZErc6WRMjRxnkH/C2U+dnFxmxi1O+GL7Neym2LM
2X9fOs9o0eiTUWyID8KeDsWfzxWXRyJQctNI8t5knO1FyXWio4MjthXvGHALvpmmmhLvWUKICqMi
ZlJ8axSJsdBj9ksUkfEbEI1kAPBZOGNx0RB0lPDabTiNoThRJ8KNOgr8FwzdkQD07Bx6CBi55Aks
GYPvDBBP6ILrJYucTiTc6yevpW007zlzddL9dJs9TNdEL90HOwEBKasW5qw1j/pnp9XQ7kMBQR+p
ukbMAuuEiJDukRB469HHDkbyxAjCtiIDAKzyAwr5NXLYub6oTqtJgk6u6u5MgAK1s4DgrBeLnW4D
jtCgvjuZdLvdL1AyE5dssXiqnb6GbYE8BjU+D0SXJhQA5KifyxkAFSEhgEUUqyh2bzajyRA7CruF
TFnmi7ds4nLIrWDgPvaNCZFt89d5ECcEpy9DNw/b9/sQS1nDnIrLiNQrFvKM2j/lMEwNeiTj78rt
OjLZngymDCd9Yom6xM2pM3FkK98zNyVqY8i/k+TDZMG10rdegymG/ixK3Xed0HmNl8jmdGFeCgRw
5neZ0PhRts7oHHGJNxhv8VYFLBVQRXZtuf/MWDatKsEvJ/8XgKXxrU/802w36rV6oVKrorLyJeP8
A0HMF3KV22p/KLvOoMdqV9hlLRLmYqcld+GETx1eSeiylytH9iVJFPHjXff4tVdR4WDwcOLBSLYx
e1Y2dnLKOnbUPKr45cTWTm0zboKvjJrxFRtPfaSe8uSoyZ8yAkLAPAB+l869Y+cluygQizyLjytW
MaVi/Yv8LY0YXZmVxHmOoIKF0CcjEHxCYEQxll/DS/RYUBYeQdikiMX4zCFehTpCU7IHa2Xlvyn/
8ouAilnm+hlZcj/zs6XxOdRS+SvnqFM+OfXTeU7PU1KRDrkGC/64VOl8jF3GZlOsiQfO+fPb99i0
ljpQHkYBAOXQK9RFTQMBg2Q9r9N0Hb2G6RgGNUIgtJcDwkACkuQ0o0m3L+WzK7Q4mxR/Hsvj77Wy
87qTSvaDLBz/k+RIQTtdd+4qfkOCgpOrA8zPG2bOSfnKVbgjQAkpaKibpq3W2SFi/VFzoldXWV7C
2wUg5ZRTrlIGH+/+xZN1R/mpz2EZcrB/2aLE9ed1UF10mqWtNE3xcRgM98MJoYey49YU9OeBQClN
Fyy1Sp8plOzOpVkIl0G5tSXNxb1Zj+A7u8v5iU0PcZqtgfwMA57sBfWnzVx6CfP+6Zuq2JNs4p7u
LDVRp2YJRxCfIPyEY1pqljAIsOpRHgM5gQLC/7Tua+2m9SEpe6pFl/pMpRSZBDQeE7Q3KWO5U2p2
Em2xnJnz/sOiv4/QaLmgAN26uB8s2F2Eaj8j+vPqF/QGKFa9U3CL8xRPkRjm+1fM9tSGaAml77AO
StKY9JI8Izpn3YjYx95H48VR2OXVu4efAxs2fUTaz2//juXHoU6+yg3+OKiuPElWkIWB3IRLgJj1
vIiXPqFjBstp4yPNaOrprosK+3UlKtibBVLDKNtTiwNfVLoq3JBTpcRZ31JMu0TpSzJdaKbQMNq4
9SeOFUaLbkBcT2W+U13yX52uJiztvlzEvnT3hnx0EiQXDHRFB0EXkfKS4dq7aKRP9FglUTJUWnvt
nXZmYe+uw/ALAAA0e3EPw4reicPnbjTG2mP5h07oeM7MwWXFaeUvvZkYrRC7pUPHiX+thTNwAKq8
dpsNnkwl9Y9kW/h8BK61MYkOOk7YDsO203OcwWAQj0bxFOOQ+lnWtPGoORphR+KzwsQU9dgdvU2c
p6FGNWA3euu7Yc8Qp2AF+slmHH9RdnHyMU49BxdadloS2vLDzfY4VzlzcbPFzxAPGykJn9eJP/0E
iccnDwcX3ApB7rFx3yOFv7/Iq+hyHsjbejHSAbpXdDGC/Ln3FihQQP4eplQSInIC/P99lsEsKWfW
6zEyY90up4JOsCOGs0V71sBzWiza0r/G21vJVQaOYXjQQZ+uFBo8CCWbjkeSocMt5599k3F0O4sO
47l2cJ+gQAY5x2tLDN72nor/OXiDjUvE/ZEq54+ki598u4cL/rR4hm1JiNZ404JteYYAtpwPTy6W
juNp7s3H8J35MJMJEYbhgFvttcNZ7y+k9z/ZVN/4+5+70B+x5L5S3J4bJXYhgfNxj0Dw4GQCl3zM
iUD5/heUs1D9b8naRqNeKJaq9RLSaBLc/mPb258ru+LxsCq7ywSqxk+j+cStYlsHheKDy/qR1Se7
nyXeHA1UhDsDMZvvVwrUwlOnIdJ50KLcs7AasQoIMG0Ngnrn7n6+bIvuFh4fhZ3dbQwpgU4P3Twy
yhBFuCUYMlMH2Pr+Rnnbk3ohvtNGaanu7AeTImSiKkXP8HQmlZp6hNXhB8WniCYORLQ19NyzY1Rh
NnPr6SYrXQXxRCc5AJJZbQJ97j6rAJusdC6utG+oqA8QCW2oZev826wLztP85FItsHKfi12rYp+T
dbqFv4gy4xmhx1xBJCULzZu9UTNH0cRiuajRiwMnesUvK/QEFvnRcnH6udAwaCmdirB31WQVl+i1
hJQB4XVaQNI53D7samvu0Gy64xS1bES689Nlh3IXrBy6+e0rKgZeccrz/ITNQ+mc/6mI4fv25znj
p81fZBL/rDH7nWv/uPUyNf5x68v7HWzyx7rsnsB33vppYI0RJsJyJIiS9JZkbKjxY3kuefxNVa72
B3NQPr9RKCInV64VKvX8nzSW/Kf4ud13vzwBXKUHsDitc3UlpIzp0OHRpOiSqI45Ryi/U/NtjLay
W4Aicu8Sy+t1AKnOE95+AaeD8QeUKKsKyDB5X8ryIE/GR7IRGwUDQpp4iKMKuEv0AumM5mHsQqs2
zQwoBRD1PBZ3LqJo8y8cmPJ/WWMQdcgCV+HslGtfddN/DHRlsy18nlcAIjaChhqd7NONob/cnAEQ
vT9fOb54zvVmpMXDLCmv00lK5Drejhe+ZfvosD85/w5blf5gOf+O/j9O6o+M+e12Pt9eF05K0BZh
TSIw7IwgDkHIGRWIJxoqtr6vzGTyjrQpuXdLWNNwN8kw0J32XwwfpobZ9of//f8G6Q9DdLjf6tfj
h/PJQxVCLIEZSeEw6PoqqyLPKsxOdrboGF4D+BKDanyx+fbjZ7+oqMNd57w3cfqNdGEvZ2dnrzSs
4JgXCHPOnmxvnw4BiGJTmM1QKkuP5h3kdWyzL34guIEvxBDBPkgvwP0X/OCmInxcwTlWltBQwhbJ
lMwvIVX75QzNwWx+jMdOJdnq1tgB8SJKNj8PDaZFroPch+fuprhc6JoAhP/IZ8jj5B1COKXMaVSM
cOJ+8E5JusQ/8vYKUCms1Jr+EbtfFVDfSlMLAcDzftlZumRLdSlt6EN/+YXrK2ktkXxMwc37/c3i
RrM+kvqvgOuASfXgGNHw6Xwz+IB5IHpf0trZ6ReCo4+WLDl/IDqB+YD0YLIV7aSb1NWQGvuAQnsE
dOzRrysTdNrtXkVJsv3k9MTPuBqwN5L8s1dLsvlQ+Xnc8Y30DF/gYXEsCCmF6iDOQpVA/x1gxu0A
7ykmecsKeFjBxQaIIQME0FmjuYrCd8BR8CAuduU/g8fgvHhDL5DQm6rPCAcRbQKcGjIzAQL8tB6S
nMwmegel5hX3BtF/QHUB1vlgmPF8zZIhfeyadTXxFnecknx7LaXIeaV0IaBIjCv/gkMDM9z6ZF24
10d/KMEsIrbB09ZiwRDBAfylcoUEQ0pH/Ie/7Malv62BPyzy/ljKb0piKCrqZXdcaq8Xx/7RheJF
BIniZkKACbKwU4XgRH8eOl1JhvptjXba/24fkPL/29n8wXw4vO+19+F+LtOrVO5gyM2vKKfX64Xi
7YqfV46vQQ8H7ylDLa6kE/PbAJfS4VvcGxTbv24nk0RiZcq65WUXvFucKP7LfY8TE3LztETQFYWr
LI84jvFuYzuigyoxtBVf1zojPN87/eeJsGNMqeAv8Whgvy8u2WuCf7xNx+RhD/65Vwx2/jJ5kbIj
XkrOXwBeonrOFTP7+kb1twidM/AoJIqpmPfRQHPLbXLZzCVxlTfk5kn4SiKNEwe3F1e6fTbj0ZkD
CZtF5i1+7ZrnAfMtbB4oO9EuIuyN8LIHm6joFppM82AXiahcEexusPIbnjRF25XJFpwGu6jRweLF
YxwScK1Ksx5v/MGBTi6SLdhxhHyw8mXyj0fioy8nuwgeFyts2+PIYKpA9/RYAZxYkUyQl8tyOC/A
nUc4MSsfSxrALaBSx932Sk25C+ja+buIiCGvV9nJp7Ih16S6m3LI44QnF6vWPtll26QyKNlnj5DW
oYQuIpJFE2+09V4+opH2A+UbEwnnf+MAjQLxCjwKO4Lqoq1H0uZuX1WTq+90tdZ6d6m12Opn0Rau
yDGsnMPO7uOjKyhzztz6/ppEHrXWII5mpFpzIv40Jd4nHPcBBeBA8iO/Kt8n7lf7m1+9hGM0MF7x
zpwtvAlVtlWAx+6ki4CI0uQq2Pj3TtCZFNf0ObU4UXRDwqOh9aJadmhkpPOEgMMWZa8hZJ6XxgaX
h7/cFteVzARdJgCjgB1Liiyeu1jQ9Uzr6kBA4y+8GW/MOBT6U95GdQCDaouWb332EdLm6gdtdwo7
nYxUP1TOtcqE6VoxwIVcCYohZs1fwRc8KlE6ez0HuKFK4UqvdMljSilUritE/TVAhowLO00UBW9F
THbEwgnjiSBloZNkePAkG1RjWzEGbqzwyyTNfCTaWrkwq2Jqqp/91ZmAh2EIhj+SjAk6kjyHiJ/z
O5RdL1ZYxt0IhFglkuIp4Es99JFMTiO5hOuYymEoka1tvOyC2scvWvrN4RDRxMWOaWkAJgEQD9OA
VKlp3UyyUd5sBZQrqGPDyU/xgFEPXXdAQk9xl31z7abCApH33eBf/kQGf7eTa+3c85RmMyoQIFq8
uQn86jEJZ7L5RihlOKS01OS55K28ZCgNa9Yu2Ebdmbeitf/S80NfCHXTWOC7ePTiLymBSBsHMtyP
tsFlqzPyEQOmbHwcAYBd6aUNXW8NeIMIDdxTkhYoINLrO1M4lf0le/AJaFmYDVdn6z9/HmZY0BMv
JCB/OPgdd3goguNWcS6XtJSiybgn8Wr3CCIflNlXu51J8rZqH7VackcPXn5Y9g/9Iv187ZLpF00g
7qLu2mq0qNVdtXejzUha5+zhB6xUglyZT2sVPHTujbCucC9I0qzdH1QJyK+xk3/MhDY3hMUrpGNP
ulvpXdm8dz3BoxHIVPgaVNiSCYKI47hquPKI3Ei+UhNDTz6SIMLcww8mqw2NKKA9UxscX/p7gaFL
7o+CDwNukndOvIfzBua/wXkiQLTDPeP+IevScBuBzC4CV0VxsidTvGVorGiq9hRs1PDUc0tJkYVG
rslddyWrRaNBMl2U5YR3txRC+9Wf8OvZXEKB88WPEYB/z+wqFlT/6B+joZAkuAMMGp2oYKYGkyTC
UwF9v0E3G/JJjIQ90VkM0jizSUD4te1gJ0KZ4iuPltsKyDvpk4eMqJp1SE5WAiFQDCtMvbdjdsqF
JAsBSdyhmxk3b4aD3wfDVv/j/vRd6JI/qWS3ARlpFKfJG0CC86Ffwr3s9yvuLqGtD9deEpzHW4JD
LK1HZ0ij0oeXAcpa3434eNwNvC7BoPaO40zjGPAFPgHeq2y7wsclYmG6Cyq+tqhntJlYk8mFWeFo
Mgzci4KOXmZoTKq6ZGu9SWJcxisCnP2CsiZbOZwl94SzfXlpWndaeJniZ6KviGF5LVB64ihEoE7C
0DgMCJhh3Jd5M3ddqXzom2G/H5WCflnyuy0mXlX1IZgKL/2qm01pB7pWcDMIa8BYhXMKRosz7IOz
ugxLBMg8d1vArpwVyBZLlC/xszk72mOD3wLxsjgfANJiTYR20QdoXTnCfE/Tjd1jHo8kF+GDhxUm
1zY4xx+sqTz4NybtqTG0kp3ktEicU2KoUnkF/BIqmvWcP1JfHpALbfMjlgx4lxuqXV8YdBFIHFal
jeabmrXBmfD1ZKfoSNJMgxitIBAx2+g+qIx0liNrJFC9gPU7/vWbU3FUsOyg2S7XvTRzdoItt2L4
AKTmX9QWVP/FSPdbKFkjqIoj2sFc0p3uu6zkOckptag6OShuGKDHTYG+i/liuAyKDTEgeZOujuEB
nH8b0PACvFkUgjNOwY6kuqJsple8x++qau8JlPfe3uy9BkmIitcUBwqRH4Ts0Azg5+Y0Y7UCda8N
mLgtOVfFUeJVDNkl53+TU50OBgpUrkP6/QBvBu0kVnUAXCYU3fabV8KeZGfs8ANkx7wKxsoLxGJ3
RPKpq5OhuKtdbwak6uLsFVnzL79mi6ZJvkFiKC6LZq9kLJoULLnshrCgr1Q70GSJLPP/ouGKUm2G
gRvdfKZTtL+mjHUKRp/CP1Up+YurxmdEjMNM7y5lVGAE1xgWa8CrIpWA5QHvBkHCPicR29Jn0/S+
FwDRIcFWMuwtYjoKpBiTj9qOZJZS8K8kpy1wg+RwJLONGqAc3PURLMVoSQJeXsi+KBv+S7b/h8dC
31mbSXKD7ExzeiXFf1ZCFpxKFLpx+EuaTffs/U3Xjz76J4qmmUrflh/GSvnTJs2xWSsvlUlyXNio
JF+4VvEjSGdIjYh84DTjXBQyh5DJp+BLeq2enPD0wGecv6nMlDSHMVSGEBPT13VFSpqbGHQrWiyn
m11dydVTX2KReeswpC7o50rQkfYlXplrU1wgY1imGTIJpDy4VdeREIPFzHDv/AxoH2Ajy/bMzhxX
WoZGJXkq3z15NzjnilUsbzhrW/JQcHcrIUIJPGAJSaazwENuOh0aeBe9QnklYByr/aqmh1YBX5Tp
KrVDGZdOixGSQb/rrzXfa18qda7qZPGlrNBO34ZMnGXXpCczGxRXydp4RdZXjTYCRNwgCEtO5v6Q
S2IRm2zNVCs5tsreBQ1SS2vqgncSdzfe03AJ3Ck7k+lCdhhzI8vQJ4nGUMs7MwtanzF2nF/GJC6o
KX+Ur5iv5sHJLCfGT5ltWjJP8rAZx14r0nNLfs4IM3kvSURXOBxi1EjZZXJsWZmS+CvwaWc92DED
+AvvJCHHfWc1TA8OW6kM4jezN5WDTzmZS4e3X0k4ZpyR5UzkZGSkmxknykyZZjyTHeRPfpOMA/9w
CiBAigzanHvj+2lGVlAMnMVKc8a+z4lj7Kp6ZElUTKfW+owm12XL3KAMi8o+wWn5WFVFgl0sJBlL
L8WWzTHyklcTg8NXm1omNDk5miwLKGas9GnWksbezt7LWm+7xT7MhXQvaUG7awq5VSzEVgIOT8rI
YOzxnfXJaGAHPiHvINk2qtC8mtohZpBXcs4yOpItzdANJcv2S6bxWTZIl3F+so666KwIX6bJALuY
UBnuKZdkBR+bkmLFeYMewFzjQBBqxMgeOK8lhqI0vXSox2LBI5apmnfeTD0ld/Lq3l3kFe05KDn7
4B03vjxhLBSRQX7SYEoWMQn1YHoic8sFkeFdyS0pMJNlQVzZ5IQVBLVemD2coQwnnBtm+1QW/S9b
eBuIqZrfQraaD+Y03cffgsW+hq+xU0+79s+41B+dTOga57RR3o7HcelHOFc4mvQ/Igl2QV7/bCeX
4AXeAcivns2igxCXPs9KGkcwpC8r3E2WFBq1Tl+QKj/3nf2Y1xMEoshwkyQdNFh6U24Dydk5Vplt
vOkXHW3weUyUkPSqaLa9SZAYXzWblL80m9m8lbrmfVJz1gETjgn+neNpJraFacmY+LJy+Fb4/S3z
odcwRCxFZnDWlGeb/MLUSjkInkUueXhzX5wRY0zwTfrhjSfsY4kJggtYq04CvKluF5Vsrnip8R6B
XfWkgK0rQA46qIRXBUb8RU7cTPhKujog0JRMokkCI27XIo/PD6jc0QlvVFwLs2Q+dyG0q8go3hng
ZOPNBx3yfYYNaILuM614C/rsQ4F++pNkIvQgSXeKT77xqhat/R4jdc66Y3yzVdKvgE0JQ0falkP+
o0KShKp3IvHChlfDoJZCsYe38OSBPvZu+LHEc7BR8C8vbmvrVilmrSTVFuQe3J+xjy9IrxP70tJm
gOG++Ogw9AYw5ZwRkw/6AbcOIlnOXLxLCMxZcXNtqQqitFwlyRXkECRTbMsaU85i9DCMOPfp75J/
I66SN5vhK4Ic2irBpGLvZMFIWEaY5ol1PbG6hCu19J6mfEFc9wXyUgzyRljyRbMNyUa1yFL7hWhE
e1W8mApLGkUltwYFtcp2weZIEGVazPzsGb+THZ8gC3MdFicFsugkmGCPjvIwVPOGIpkiydOPM8KU
qrgeoBVsqOwQxwL9++GWN+VYkqfs41BgnUldDS07e1JLc0y36dtQXxutvXUoG0xRVxfn5A3X86hu
2SMa5SV99307Boc/IFbElTe+AeXNL+rRhhbpZN69hy81AHtDDwrnCJ8fI93ggE94gYdZxY6Dmj1D
NPDL+jn5OGVwa5q/JOBiVYamofbgXZK5KprRiqt6OWO0eqXmB11WmLoCPDDYWD2sFKcgIMyUav+c
KjinWb4Xj+JRyWnWe2duHKQDWw9WmO4p/ki0a4l/wkVf/Hqw9KSiAZpR8P5AP6Lxe/SKcsgnMUBc
dhCjKYDdDnaziy8VDmjuTPHJSjfZnoA+vFd0TD/OlH62LNRj0KTOE2rcOGA6ROxDlEWgYeiM20Ud
j/CifSxniXKkvIll1xEeisAfqVg82a84g5p8YgNhL9IWFTuluwB0VIniH77MpBfFNQfKnwC3yLzg
kIqLs+QBWAreKHieoHvxNkWgHXyLRoAy4TRucNx8xtiiGNH8FutAD2KsCRwOtSeaeMdXBQuoNzan
rtTSNvy2YJdkT8jO71V89UK8ZpS8KOTMNesuBTBAEG8DdhfOMA5d7As0xARyHQXln6DmIhiyU1gh
/OYNdmTZeuzUcN+aFBVdENXOIxR9UhV0JvgvQFTct97OKrz79K1qUQHuVC268VEZS5FbQM1lMaKy
6L161yzoLG0wJC533ajerMKKgdbp+qPS1xs6+yjWWSL+lWl7PXrqcaVSqP2BBYwU9hdeRSZi3G50
7gZIEll95hPeQp5EK699CojazAd7YF3hFBzhqzHRqFjEw5hHw8hNuXN4GKNHxLAit5T6WAk8ta+D
g61/95C+5wZS1HexgtW3pSqW8wHe7kBOYFVStqZLQndj7ZkrQKSgw6Nmk47AnGCZqVhTvbbk7L32
YOM/eNegTQiSV/dWcKW/99W/+/sZyv5YU7CK5O7XArGvE6miADq46KS7MucmOCFRtYukOoQ2eJDC
FGV4wAvXNu8FO5OnvhzsQJKI8kp9hPQGkySvPA6ruwHoT28gtNFxe9WCjPHlT7SfISCd+0ZwnNr3
X2JFRSHWqAeE9zRUBmP5ftIuuLnjvpzkrc32tEuRSkhPKYBPUgsws2AzAT77AspE/Na4l4xrfIvI
1WPHgmUCgA57YhXXE4RQ1AIlR8SugEJRAPARdHJRRoO3mchufnMvbG4TmU4l+KrHIeANMkx1BJeq
rNWgau8tatmit5+8iG+XMGaJchktOqXYBC4M6pIA78JDXCc1RYNE+knZXHM/GVAAptudzoT0K3Ft
Jci1h+c1+MnnAs6AahqU1BMpxW4JDOnqD5etr4dIYlEwPm4HtBxST0wcWesPJsuW9NheSj/Y6twa
KFfF1CPmJCVyAA9DPkhCk87G9YhMA66WHiduY3EmswUSRc7fXqnti0xHL+oJJaZgwUj6qAL7vqNn
OD4yYW52o2cbgFChlZDa0QnbWp+zA/VpkURbJZKfw8spKy3kzA3En7oGxKS/SJ+hPAXs2Cd25rpK
BEi7aGaHDSamJWDChdkhZYCdBbU3RMVSCH7ptjcuR5KqskGjKXQbKLBq8Ias+QbaFfw2BO0kDXY0
g0sU42PbuD3Le+HLlrInmeIKqQJnxkyn63GP4GzHjfnljQj9hnxbzISDxrLArnDvE1AvIDBYqB2A
I7gTumyfsI9PuB5uxUTRkOFft2o8YbSXC1EoJodwc+SMakAFWDzJTSPKEWyoMpX82zdfDpAO/lyE
/NTmxrMOwGqTIabNj6Du4YfRtQGDbV2iSNTCMTdwrXTVUpWhHt093GBhd1W4iwuPJNGA3M6gydbO
toPuJt/FotNGwhzTAjvOxT8nZ3VMj8kjgzAfSZ66YElYi2MgRqKshUQgQeepRS47fflS9SN11Hck
6u/ue1QJGyFSA3Awj3jiW/QQRW24Q+D0RRp479Irml3rmrCbDT/OGu9CCjGkzAUXhL37kY2mEuJW
iBALRFoVb8rhiHPuI2ryJBawedgnLl0Qd/Z0gr2PUH5hemcTplFACZCGzb65DzK0vpx9+9BZgxzc
u0+K8NxrWcGkMfRzO3Tu5APOYNVEs/EetOpVV5U+CJBHrwspDpT0S6lf6x8DEVJZB5U+XlXnCC+x
1N/y+ityTLUpZFEBy4R37yDPROxwoFZA+OsU04YSNEisuMmDS0gRgaAkRBP60qSiz4oIoIQYlfAY
sJ1LgCOfm90xZjgUNW9rHp1GnwoAiXJGx/YZCSWJWOjdB9Z0DHbOBbyAU8hRzspvkBrn++DqTo9c
2M7e50+ilGMs3uIZ7SUJzAB98qqG1EworzgzNqgScl89OeIzlXJHqXDABwwr4bV9sHvO4enSoqZN
27eQsSC+usfS9Dl+d+/c6HeX6+lUvFvzYEvhfUTTPPdKxCmHEnfi7hbnZSbJlHvDZJCRkpjy2j4i
QQF3lSujeYA6t+V6ccX4dJw1DsCbT0ysfRsVb+4QIcnWlELUxr1S/0BVxMHe8LM9GJ7Efnx4teIA
c3ff8Y2TBYoDFaFplr63azi/ov7wyV7+FNeo9QTyogRgCGuqRaeLZ/Lw6bc1Dm5ZxeKa3HycNeee
NBFdy/BUIBoXNYtgRPgsrlpTZieO0I1F0JzaQjDdB7V+MYC8Hjr1kwub/eSqFFjxGBFPCaogzFuF
v65sgaa/6nwWCi/3Ylrqg79Qf7kOliOIvqILxf/ruJZIHS9tBJCJzJliDqRsSYHftCaQDe2cCH6A
o1+mPng729aVCGeXYnp7W2LIq4/gL2Va8NrwaSgUZHMqmFvSYK/7GLqSk8mT3ftjrj5GHlVj/5qN
B8/OBVtRtid193HlhmWq+JK8U6LGnCObChpSsl1tPMlL1G2BIzXYz4qO7KSnVF5Vwfjk8Zk23sqb
IOxmcMU+hLKcx+I0QdSAaKlViQtg10/b2kdPu+lJkDPkLGVbo+tBIFwQesCxxdCp15VzlDyKxI1H
eyAMvMWSjmjhXHAanDs/dYXCCkwvYiweuQAJHPEe+FZUXSioxHtszpAMAwHbgnPn3OwE3jdMFL8Q
IBXkVd5DTlKxn+zY0jgkKWP4GG15Z6eLpSergZvy3YLafBQNFFE2wqtEwJhYtaPxC5BZ5iUSfq4U
1Er8F6S8OHVK48G1L5QD8BOvoIqkfbSC2nJZ1HHAwURc9xYXQQng0O4CNKkP7QcJ0L09c1zOidN+
uLuAEixeXw05EV6rT0E5LHvVvnzWjj895BC84LpS9ekj3v0PZ+fVFMeydum/8sV3PRVT3kzMzEV7
D03TCLipQECXt13+18+TrROzUUNAnLO1JaE2laYys16z3rVW6iIjN9tss0O6ym7M3/avaptQfi/i
xyrEvOLKJJnQCLR/i36W44KHGGaMeNYCFtuLriUz8RURe26O7m9aoZgTLmCmgGkWMDB4f5nZCI2P
52zWzNNVxbfEZRnCJb4fMjUAxPYCLAbCZyGabTjn+C437Wiu9XU2Q0d53szFjCDQtGj4OsmvfUpD
wpQseSfHVtQZYL4SzWCH3ig4HsLw4uLTP09AYY6ai+YuvNycfCUqh8qxvba5FyLbJqqEIBRYHauL
QUozzF2+F7eGbKLBci9m5sKmZzYRG/FvcnJ/iijPtxr7AN9gEnvcaQOaNnP2ooLkg3iQV0McivyO
tXovfAniHBgDxlj4GizQHVn0ScHnWJUlv8S1X7QpX+MKK2xQFuCO0bgjkWhn5ZIxJAsCnpoYhTY+
ijoqEbgQ3xTocmnOhS+tuKMXgiTjJ2083k2okBKIWhYt9pJCvEnUKAkDcEdy8+XlhVdzrvHiL1Yv
A6GWnIjLyn7cTH891ZNfyRKrUZSYkDAdTW83+Pxg0H9BPkI5O9QmBHk2/B5tiNCkwAB2uxX7jaXE
LRCrQviAbDmGNR1zeIynTyC+p8Tc2eW/6gmhDBHYIO4j0gCiZcJT5WisbhhBiZE5HhMkOrJ8uGzJ
YG0cgGzCjuY/jNDLPeXlFTMh3AJh04+P/Mcip8ySd3BBucD4eOBDYt2w58XL4gdeXTHDRwJv5uK4
OvDTcbzgJDiKzVCK42OyWqwO7OQj++yyrNjGYmfnYyzXywFxYBUd5JGI7LOzWccnBk86+nDgVdDT
B2gwuOiBzx8OZAr9UbnlRWGIHXBQ/an4HDWWY3DVYkuJk0GcMIDVF+LQoLnDeKKuxZpejPk6/aNl
8SEuR8Mj8zfobXnEmvZHvHAc89P4KEbIxDNRHGfZ5MhRxztwbojZ45PMH0G5y70SbyQkNsccU+Ks
ECcboxdnFnD9y3E54RJcinshzgHO1/GKvYlrRlfx1Bgu4zuNF/Rwcpqs0/GaPB4/LQR6a08qdgES
nx8W+/EE65mfeZtM1p7f/HOy97BpKTDATRMAcv64/G3v4jkIUmciEiLuVFxjvace6k34XW/ichP/
nRq1O+r6BfztJOqapHvtab+YTMZ4qdnvtwsmnYIvGlzwmmiZRk+T/Uk0vseUpmmuTBNvl6QjTEs0
yHsTSmAZ0GJ/4CXGQLc93hCfFL3mZ3qx5sLUJSxobM9v/mfUk8OaVzzePjFoLsVFeJEOW6Jb4heg
dj4NSpKvc6XFaXLglQX9WYiXxGRJIOKlpWjMY2pEgR5Dj8eXxk814zjh5ewXgC1FoVsLHJ8ISUDW
W/TtxNfTOX/gx/brE0UQYHAB8KcUiB1OJ0HhdvK5gSkrjd/cshMgHdKtixOuC+9z0J94LZ3zRSD/
BFopFjjseUeakJVcLPz9aSFKAf68wiC4xOXnEyECGkE0c04fvXSE90ZOU7hDgiSNqK34olg07Asu
JSozxA45kRyjR9Qa0BV2FKlfXJacQskF1xW/LqUc0ex0OohXLv04cIdyfP4FG1H85YsH+dg8j/1n
pGN91RsvnkP9QPsH1iKd4NMtLffiCicmkX7SMIO8TMnhJBGHFT+K6VvxsBdTemBEf+YFT5T+8E26
cpJ/i9kLJmOGOqbyTqeDaFKSqp2X22DCZp51ANBXolIeapqb8piT4rwx3YnOM49APvVOiNMwT2Ci
3wU8Ot2mW/+5PY/zd48JWnATBJcFm+jEoCeMYM96o+dM22kvvFteIhwjXsc33zPTYp65e2Qb6ffl
7nC7eYVriMgIcy5GLm6OGBVXE0PzpwzosB9zY/jxj+t64BVxN/B6+SZ/rrhJwhA4CAwEB4TJWSnO
CyDUIgIiTl+dyeeA4XgTZxOTwzcPnAr0i9AdW6NdsIb3LHuxk9wdm4Y7wOJj+UwWIuDy51Sg9lxs
A3b9G2CM8Yk/QVJtxdkgJkDsED7LbirW4ZwrrdmTFn+/iS3rbyd8vuYb/DReiy+xt8WF2caLN7G9
ubB997Zn/whSG955i+fwXAF5WlDaPhefF9uaqZ78a8fzDXFWnMXHaeNt/SaqZCkheqPxCf2dvPEW
+/e0Jzjwdl5I9/DxrQUFyGKxXnBFLsQ+X79x0O25BIDz9RsFOgYQlDXQk//+r//5f//3a/e/vHfo
hePey9L/SuvkNgvS6vx//lsV1SufMN6GqVi2bguN4St2iT4szrJchjpQ7e7VKQn2xvdIIRjqRCfk
FkziZpwD7rZG5DwgHo+ObTJu0JqZwFvaqwjE/4DMN37qkHj/9eUuSD26r/wPO7EiNegiUUFNzccN
GkSzhjhJTGQruusm5bK8j/D+rZk+JS37Cl4bg98B0nBxF0Dx5MAHLiW+FEID9Iluc7BHhKpSDAVV
LDRRtfP2/TQqYpq+m8YrhgHL90zHSOg1dBIYYivn170sjbqFYyBQP+3aH2ZJ+RII/OG2ifc/zFLd
+HE4tLT3+CgD8SF5S4AZE+CHGoAfl8dVCYBReYWRZSwPSx1FdzLRGHQhDmAHkKUjHAifX7pwtTHC
AsLNON9AYisTFkDp81j/QBiu/LQyrqDYtVk7TRQw5oA6mIUMIHDsLnR9opywgfEJAGP8NM/qFxRb
DhVaum3qsmLr2hXFVn6OzKAMGH+BcTvy25EMnI6E3yBUaRUqwZqxR2iCnEM9eueOy4/IEHTFbUrl
Kvyu8OimW/0RxRk2OIb75Ptl92XByD+906/YjAuKo2VVolyoLWCRy8g/v/ol51/8w3JTxfL9tLw/
NHR1Shi2kqRxwjQQ9s+XASGnYBTc6Q/lDWGyY3ljP+L5LNRHhIBP9k36rq87Hm3+DwB4Q/nqdmiK
bDmWJqsob1/1Aw7T7pxFpkZVvWB0EVhvwdmiU2ffUBPfTARw/A8RWL/i/VUO+vMMbxRcnVAZxGP/
KOrtc8H2RI1VPaacAV4oheSeQbRHBJEEKQIY8G0y9R9FUrTdDUt1yitkKEW6DUlgsqD6qibyalNB
38z4NYkv1xEpKw2chQi1EbUjxGesa+KJPqEpY2EQGoPuHOoNEeiLptUBOAzkGyI4Jv5UFvEkh2GV
PAL1ywTSfodQiIh3RYjuD92GAFjA+bfKqLXqSNEKEAyopgs5x5nQpPimQOYIrKy2iJ6pdhZgu1SU
h8NMIqjI/qDvfNIVXOC3CCGBBp0pvwLIB/mg+AeUHgBA/UNC8U00Ry4b/2gLfvpIqgoAhATVlz0R
BIFQDYK54HRdQkRGSkBU6VhTQZLnbfiJdwTRmMUn03W6CHhsuPAEDZRuyEtKZw7nSbAUcWkR19Hm
AvQlwM3VVNtreJB/WIe05z9UOsBrL694mwZcLUQ2e0jQYBYxN1TmAO2eqDfw7czEl9Cf5GIlpBct
DwiR4wAqOjeBDAvyrB46CmNP+uA5nzrQWMEc2dAz/hAdhB+RxgWFVz3RVoIREcZACLdkQvOCr4x3
NsWmhzcxWw4PIiYGhQJJqYwQwSVRNUP6lyfQvF/8YaKKgUjDgjM3lpDBAhAX/FzYNTNhYTtLUf7q
QfMgLQW9oSiFFYac4B7hp/GlPHbiLAWbFxY7n/affdhQxKcc6WKd8eWlMAfr3+Ii4TM8iTOPrwjq
DmpuWO2wLc7ETkGJff9nd+DyLgWDxBlWRsF3JLJ9IntA1SE7BbIHanVE1wSZVr9o1y1Woug0nboV
PEWiMwKQ3GKRgSJftgug7MvwiG+FJ+Ys460wmMKt8ySuQj927RoU9hEmDP68sMtNSZLdUVoMjh/M
vPjM1AWjLXDa4hWXd6k5ZwSM6h5KNMhQAjgbReLOuwmhmzBgG9RG35+nykUa4e+DzlEsx4BbVLNN
xzGuOD2zoOnq3tEo5GArGM1aTReSv7b829BdZMlEKidJeohTAj86TPnyoqsWprY2B5Q3epTgiBqR
kEeWDHkfDiYq1KAiACBpropwrtfTEKUKeXyGB+R86EET6XPJXZRscYug4CZRQ3R6J643L6xlyU0x
N0O/bP2pC2Um4W+ibd1atZZKTXHMIujvOxfpLGePcowrL30IZSi2NvR3E868GKr5tSEdc/VWDraR
/yj1ay9Ztu/EvZV25ni7Sj6gpqGWs6ZEEHKpy3NXnjf6JKZiAVVKikDabdrNPG9mDLO0nChP1GcV
BHa1GTKmWjd2y3nOWHN8l7p/74OJjf6MNvIhgqGUO1zX4asZUYWO2HO+PZMVD4W6d+3MMgSv6qek
OfVE/pLWhwT9tu0nFc3AZwZcQp1r7j5Fu7VHJ0++s5D3Q6wGdYCHgQVhzwb1dze8n63boN3W7oMX
7Sr7if9Vc9qUMyNd5942C44OatzWOjtv5X4dJBs9PvrOWkduHri8sg2qpbTSrLXazB3vvip3gX03
aOKVpBKUOlGKNMHWl+dovjfQmwGNyOYqPlk4rrq5oaxlaS3puz7ZB+GT768S9wfjS/ubxcy2ZFnV
ZdWE/sQxqM40roxKz1cTJ5O8eCPDA5iWqKJYk7LaS8pR6+qRmt44DhRA2rbws7k0xCNf3Sr+ypJu
daMfZQpZAQ5Bz1oEcMT5Ky8HMgX1cvbWFfe+UUwkC0wKygFSdxH/8butnwL9nZwV0OfG8w9b629N
LDEYzVaRWVYs05GpML56dBtDaOS13qT3cDdhSsnUJRxPyfrhh2b+Now/N3PtPphVUPdRm94PN8pN
8GLOf/N4nAebDeluwWKU/mAaKX+bRp8bvLpJbWK1eWkzLsEa3YLA9XjIAA3B9ywW4jD9foB/Fy7/
ac5WbU3TVF21rGsK1NrLgzSV+mQTpdPwPDdJSyJRnP/QivK3ZfmvZnTb0R3ZFoXgV9OoVVkdOCXT
qM+xLvOxBWRobpBchOCMulaYSpGiJoxxXvzEq6zYf9v5om0L4gPN1BzbUCD+uTqD40ru3LQ4pxuz
m3RvxSp/Gpb6S7vTNoJJfFLeDuDGVAyy4i67q+7zW/nBnUvUxLkwWGmzEuyTxt8iQyzzKRfXkR8d
VMUwzcCk3ZFH5Crapt+BQjuP+p0geItfTWwx96EtEAEe9SC3ipWwy4gQYb1plOYIaLv4LZBPOMGj
11uZqPelUIDge7vRyHLBcXoreJJR1AD0UACmXVYPGfxWUCfHBNMHIBjlTkA6ThZylLtmp0HtPS5u
jQd/DefZiyhiE6kzf+0RhDW4ZI1eYjmKnlwSwoSp4WIggaET3xbRZ4QUxw1xVn2BnseKP9cqdTQi
J0FkmvJ6dU1Z7d4ngkOU7CACQSLaJII1+Ta6kX8JVo98XG3F+wRojZ80PpXPZxj7XZTZW6qOEpEj
LPoPjqphOrFrJ2wP5SbdCPwAFXbv5ClJFEjzmKB4/CMvsvDJ/nmGX9aPpTqyqeqapTh/1teHJhW9
TUrjrEabQJ5n8SrH4FKOHJMcjGk0Ld3373ek8vlkQ8rGFJvRVhmkfOUjd7YgF1TYKxDHgm07j19r
rMUSq+b7hozPZ5toyFTFA8HkALhqSO6LKkTaqdu2Man9Ib3Tim7teHdu/S6fX3LLu7FbVFu7DGnR
mZnylMPFUIFI8sDzK3VhWcOoVQ5+L40ydAeVGg+mgskuHuY1jCBGdTtQZhpt2hKuPE+edOUwlqgm
cJV2jGmB0TKxSA7nD5a2NRR1okjZUtOLaSenE42LmoY3crqlbO077TUvn/MEQjL9dUjrxdmN0AEs
J46vLb3ohzNYE8+O6zuumUjGKJYlK+b1gzJyOkfLuyrbqOnOxu2emwQe4dPNRsiFbRULyqupuzxT
Htr+OjMWaQQvU/zbeB52LpbsOngq360nHfYcqJIgxWpHXYs41Q/e+lUw5c/C1PBcbcvSYaO8BHU+
Lsy8VAovUpJNGowQjNZeO7b0G3CIPZqw7sx9bU7Sc/iiv1Yv7qv56r9Hv5wn/ff3q+hKquZPL3SZ
Hli6LShmrkIa7tDZUh137PnKQtno0Vc28XkRxQ+KBn2ah2MHmrQtnxXKgavcH58tZ2RlgGZKqAoA
5mQYpL0JIrVbtj0G6m3go3A/7FJlNgTpQid2bfQd6uHZWLXzn+bwq82mK7Jta7rBTpCvei/l6EBL
bVFtnQrERQJzhETdSE9qsyO3g0SR9ipr7UjNns2SpGH3qCCETZmt5T9m7taWD13xu8Du6/vp9/N6
FQL8M68mipG4DZptfbLWGq+ww0bmpHsYZsHiXvjmv+D5IpfxfUPaJxPgYgyKA9VWDUu5cJt8WEaB
Xhae5RnOLiIoVQZIhNhvbQnvSv+SG8vGeq2bu2yYZ4Bj4L+MnnyE8RDeXbnSRIoWnrppQUwS5y1m
YTnWzpuBYEfybJc5cqobh+BuBmI1vA3qYRbK+1in2LHY+4E1+n4c6icbQ4zD1AzH5FjTbEWM88M4
Yjc0I2to7V0Ghr2ZB+1TEq0TPELHG/XdJlLmmck+2cUB0khlOdK1X0E7bjxUGzcG0YNmpMKsiWcI
rnCYd9HaauNJq4zz9j5Il9939otnisnRLuuqjqirfi1MZbqO3dgGZpcNhPQ88sK5B83+KX/GbzHk
Hw76r54opsEvZsVRNcK8f8+MbRnFIEtmem8BKsLOGc9h2Qew8vbvD8pw+A9bS7ZwNP5uJtc8uxq8
lEEN28gcRfKiqaf++S6In4ObIvthCrWr6N2fHWLJ0Btpii3LGJZ/t+flrlW4Q1hvI8R+O+lZQjHN
yZ2J7lPoo6ns0fOL1QCMsWBOrRaD9LvzX1SHuCk6ZWGmLlP9tSlgvDF8FIy7cVhAtYb0Zx9Om42y
zntzFhnuBhMZ7bSJFwAms0IkOZ+jHp575aFTD2UCaYkPkMKgUENRV3UPd1YOdwnQ+iodqVE0T5ti
btvBzKS0pyQmQlmqHfWjMACjoFmzpJ4P1HtoN07tLoPgFHDumWeyk+wae1wgs+YZMHbCopnZCBUr
W6Xup70Ky6A86mtgfSFE55yeDUwZGfQAlbax97XbLGTPnjYBZexJs1UkkCdNNWpb0jIeni/PBfxR
ow1WFsGJIbKXdo8O3QBhhXJQsmxSaxR+exTJ2f4EpuOx3cojtwIuQy2R1c8jeihVoD54LDbwB3pw
Zzne79g2V40Vjwt9Xw/lDDFjoRGqEs0UwMdx9dYHpFcMGG59eTRg9Dpw+yJl6NoMxqTixXhQmY3Y
g2qD4Ld9tLpjBqpQS4JFbEOoX6ODlk7d4sb3SqYR+ZsEwQxyvT5KtZK5L+xj4byH7YtlreV653v3
bSONW/d3l3u/bNdb6+Vj5xX3mTfpm/fKu5M92HFbZAl6wMHQDeKQBE8RrnxGIVSYbq2ommCsPYVn
80axW0IP6sTR574MjYdycN2thBTMbdNALuLDH2G8dwFQi3M0MnEQJCawxWjHVdSKZZKCHIvUkdQo
CzMGJCQFexlSDjRNx52Ds9c5SDZixZ8ZftUjvhDYoyqGI9GBKu38bhW3pUFWkWixfRMhwKzqgHI6
FL+aZBTw6EqRRXLUxyx4NWVqUqkezU4F4ClXykdVDTNLvoxionZuOraik6qUUyejBs6QZpX0q80p
MWKqI07LNI8x8oB+e2SV4SWLDeNOS3ZaAf1ecXPO76sYjoJgqmbnSRloU48wX/56rvRR4t/pw7ta
5SMjfsjzU6ZC0RmeJMdc2840B5ogTQx1H4VU5cAsh5Hbu8yXhsvi5Yuu7qYRGtbxXZTXI6e1pzJi
90m8NuBNKX0eUC9BtPMzm+z1w9n6ZQbwKdmvvvlcKDhzsHLccWaPSw0gZNpMfGfaomcAPZuUPkXh
/XBORy1MpPZwGIqHHlaWKJuqTjA+t9ksM1Db9Z6LvLyvU9Lw+Xva3jQA0ZxOgw4P8VHKfep7L0TE
JvgpS3mVf/tzlNkKQoW6hhtuX+KIH55die02+tlByjpFuD49av5LiwyY9p4E5qR2lkG6Lao9Dkeb
ryTzqP8H0RRyIJaiOcKIw6C8ijpIQ5lKXi5uxxjzhyrL1w6kj7NYfP+E+MKowflXFMOwSbbwnLiK
AyR13VZ9W6cbg7sukfdVtgYb15rhT4XqfekebJvz+AcT54ugimhWR7/WhgXJvB6eqQ1VXqg8AB+6
x2gnapx8Cjlf2xmmS73cfz9I47NNSWuYbZaMUax8etx6tjT4g5kkG4wo/UE+NXhXr9geGiGDy//h
0/nZNcf9O9S5eA7tk37vPJve9PzoztTXnuoDJKc5UR7km/TXsI/e2pvhvXpXjs5DfzgfzN/OU/Kr
eoTBpxn1exlK1XcTV+nNuP9+JBcP8C9HyNCYNVSxLFs2iW5fWcdpn+lekgzgh6FkCsMXyS2WEUET
bwdqvlom8W3nkL1TtBI58PwxV+ALslSyp866deCR1TseOaASq+hgefY6s/BLGpvoobnR2+ip7M8/
2POfNxI9xlfElMdzM7Rr163II1M15Dza1Gdr5JR7z18F0e8qp1asfpAJ2uXDPFDjUeQupXYfhrsy
vvt+0r4wQw2NOCvuo2HgnV3NmdOmupfWerA5g563b30kYLo5W1eEUoOH79v6bAKJIf7T2MXy+3Bu
VEOYKlmTG/u6HJmkC2EemoWPoM6LUd5PkD7eJN683eTQLkBGUI185yerW8fIuloi9AA3FJpHxyCn
+7cRFipd08h13t+vH5+pfIfH6fUdRpW5qDEBBb23p28/gkz+TttyWhqo/Sq6YbC/cNPVK0u/c2qp
tQbN35BkSNqYB/+Dwq3V0n1nPstlsNEa+z6DCyvPfrmL4lwQn4hGfb5S5JNXrb1s6WIinpOtLYLa
7lJtMcHPu8L2ZqrJMU+A8vv79NlV/7vHl9D8h/sU9XUeWbbk7OR+KXuPSbVpigVeha2sjG5txJs4
eJIanrTBvU2EAVHd/hC6v4ZsNyQrX4OddCdVNxBpft+vz+E00S9SU0S38DIV/So2GtVhrGFReTdG
ITw9j/kcVsD8ofqGd5Wy2uhZbuZ4elG+yKJ701h934Ev7yRxYYVAvsESutosgS51ltrVwSZvVlVJ
ugjB2z0Puf6nhi7e39U6tSzDge9UIUihX6+Ztmn1vApr/yYLflVdMZOVvaO+n00Cu+Y6hoM10UUc
Qp5idZQo59r6W5B4O1s62mym70d9BQP51wIGwaPJMrLEHBN/b5pUL6TU18qYc5UaVd/YOGpDJDEb
y54+lppgJWXdRA2Nqdxg4rKmVXNsK2h1W2Bk5K3tPbdDAbG2f9sU7TpKZMSft37v3lhxtfdr79ay
+pHh1cvU+CmLpIhb8mkiMVRklaymrH6KOmmeFMlWFNy0HZoJ4cmLgU94zrK2lK3pgbQsKC6a2hVV
tO4+0Zf9cBfU1N941OWAKzl7iEK1LgZW8oObqwnj4XPPHFvDliHWf/2UxwfxArdypF1S3pXGqxwu
OB/M4mFQy5GceXDxbc7RLyUkd7P3h4Mi7wJzZiljfAJbek6LVzPPR2cZEQs9GxkSNAlw/SqE+lEm
y6advziH41w/uPoyqX/o+5fLk3yWIeOlg0YxrwwwFXxKVneRf+NqM0t/c+1+IjWrPlqboYWZ/Lsn
AxBSI0p+RsJxG46Bt1a6reK9f780P1tonAgfO3J1nmO0yYWhpNIuo8IG9S74lFEcC5mTuY+qmbz0
YPFwf3hmfjbQLq0SCVFM9K7x5v/eEP7AA6bxDe/GTU5sUIuwSBi54xJem4hnG7UC6lOAixtbjxxG
sv+fTf8/7V+FLjK/tYdz09m7giLlYeYWx7j2RjlV9E3zRheSdMzQXTBYnIJN+lJpOynd5PIPKdov
NxcJMqxU7oIiX2JcH54Tg574Tu4m0s5N1hzJij4J0W1BAgUZrnCTKHMbFgzl6Ne3bb0spU1u79Rw
w1pwzXmq/jArX+10YS9fHu7CAvz7plRqL3V+FwSbsFp55a3tFhODneFnu1xfW9J7lv36fvF99TT4
2ODVsVhrtWcqjSLtSsRbhptKv9EFCuAmb56+b+jreSZEJTsqiq8YUX8PLVIrpw11YbVsYSPx4L95
FRRIVEgALPm+LfWTOyDu5Ye2rp6xpdeXRaTFwUZV94EKLVguzfwKxobmVBEEqomEKioH0tFqi3lJ
sEeL55ZDeKMKxlWw83Lq7XN1GjjejH9+37kvjFX6Zsq6oeokufSr3e7XzRAOAzOuZg/6cCOjKesu
/fTkvBfST2tbzOn18fyxrau7ey5VOQpw0HYqYVUD/ndERJ2jGk/Ncz9yVRAk2QlxulFTnUz2v48G
UqLchcfvR/zlGrMJE2uKabPhr3ohV/agBqEq7Qx8LXPdIf9iblLr0Tz/MN6L7XQ1XrYw7oahOzpR
16szbXBNRWmN1N3Z/baAYiB/iL152K5N5HTzfd8c+3JUN8c8yogb7X3tjvc6b44xqBgPGQJi5kpK
gJOsNaq8LAjNzQ03J4OrI1zUKo5kguuY3FT2QcqmjrFS9clgbDmpiM31xoIQlyRvgXHUOJ1NtSG4
HZbPbX3Sou4H81ZRxTr5NFaDUZKb5aC4VkQz7bgdXOscb1LvpUVISJGn7y5AkKQux5OWMKUXn0eN
f9fYxyGhNrpGsJQsQzZty2R0LjZFeRQ+mpxpo0Drp+R4ZwlIQTUhVQQ5ljpOC+jCtHLeCSRS+BCp
p26gShQHsyEzCnZP3Z59tCIIYxKPRRpkr0mUDZJ9GwjNKsa2i08Gfh8pT3AVoX7E1GyyfmSLPRcj
qQz6SyYqm61UPInmDPmaI+9UwthW1uKk70z7pXZGkr61aaJpjk34nrfVzAq2fqFM9fO2t0HlUq5p
5Au1exjapWsjb1WkkwpAU2vv9TMUSZX2O0WPQIUGrVopaCEQ1sHc5ST1KnAB0btb7rXgXXN7qhid
sVsNI5zGzH63oyMOJPu/1cj09XvF2XgKAywhbFD3g/dcym92Sp16QIwtVBc2Fbcx2jz2e35OlnTP
ywhUhrDgkr8mKpYS5vu3NxYRLMMA4aHoCsm9v49URTJL00n7eGNVKzNGTaE9Ncoz08T4vm9JFU/j
69WmYjkjoyGyGfbViWqYmUToIIaCWZ57JHu8uQtjZoDK2pn4+aRQb9x6orYL9zxxQG5JALYoymhL
Ed7VtZfIAOA8N9IfBKYuVvvnbjlUPZCV0AEx/z0Dsd4PtRUyA175brjB49Aav1SKc4nRLt0QYhc/
JejwMAzpykkfhH/ahdSic+Mx9c7ZaWiySRqex5XUj/Rumw+grspTGfW3hlg7ObwS9SlI7qQ4X1Yy
bMF4r0GSEKNfquk+aurzRCOZj2dg+uVGCoxpEkNiS67VVqNVF2bTJACsHEb7sSHdivWdaO9dNjXF
FoujmWbypEkJLYP4i5H8cBff37cLyud6gjSZ81BEOokqXT11B19Nh8bo/E2tzJVmzo2dhbRk+uuz
Py3t2yF8UKzbNHtJ2Pjft/3FsW+TKSfISeCaqMzV6myqtJEcvyceEq84k1pkdwsf1OE2bX8I/wmr
6PMg/39LFwP7gwmXx05z7mo32rhIlIPzRUs2x3yffj+eL/cAoS6b8JyDqMtlrj80E+ZWrWYyEeOA
guN8LlZTqjQTW33GhPbDO4B9dQ9Crd5Z9a3ZrtziXuVBY5JJl560DL5aUBniQFD8nzKxn9FeZGI/
9O3S9w99643KrI2+9XnmjK10m2UvIUTgtgp1RyWPwxrkNFoz1kMuLxVpEbewHYOJRGaqDTF1zWAh
1ecfHlFfudy2ZspAOgg+q58UOpzB09xIlS/GrKzNM8sed1EF7iR/0sxnJ/SXSj+Ks7WZbqlKJHXm
Sgtxqhdbl4eIbp/i9miU/UTPVl44HMWTRcvlaSzNHR4IUVzPv7/BX1hm9JfYDOvVcIyLx/RhDtty
aKUO1Nxm8O+6euWhxguvh3PELMqbHxbTl5vDkkn/67jO2Kp/H1yFk0pNm8mp2BxhvbcpthiemQjG
+v2gvvIucc//aenKzS0CLzd0M/ZvGuN3UWHcnx8iuMPdZdXBu9ithVeLcrj8+B+0qxPp0mUTq498
8d8jLGXPL1RlCDZKNZacUbTD9Iiee0o1G9Jc523ubHTs6+9b/WpaPzR6cQw+3MIkHWQlsOtYhCk9
+TkvVnWwc4lEYg1839LnDL/APtiyZRGABcRhXo3PC/PObQmzbJoQ+Du4XVhmbIgwS7Bde1tfZdJ9
Yf5wM79wDz+2aV3Zt7brnlVPqWKxQpnOhBNoMFZsmMB8t4hXmg8/DPLL+fxnkNbV89V3fCNySwYp
IusQsNRjMCm+d4sBlEpHwodu8pLm04yt2fXP5wotTn+F3lILEOn7rny5OW2MHBaUgpDkldvU25Ha
aLWebUp/ygHXxdCHw8NhPHUuuJJU+eHw+spdtTWCpDoaQ9jX11Pdq965i2LF3aFF5T8Sx4qUZVqN
leJXpOMIoKejLttiATKn7tatvmzl37KxrbWFp89t7QdVqS9vg2yTYgEN6TgXQNiHZV2EoZfE4jZU
0pbBG8DzvD3HEk/vf3+WdQVDzwKDh3TZ1aLWh9Brq9b1N2ktzIWwmGK058MzBqUjzb9v66tMiv2x
MbHaP4zKyuq2i0si9D05aIpClG1BCBZvNFqZxTKEZVBbWMaKgIRaTvCl8I+9+vY/m9x/xnyNx24B
ZaqxVvsbqUSK4cGzHphc9nCABfjDiLUvAhMEwgUcm+SeQub37yGDgnGc4KwFm2To11r2nCqHTjuR
s+rV1XB2JtxQtlY73Et5fSsN9VPVUxWX15szBZmJ4Y0T3dkbiK/VzUtBcklLpJsO65Pgve22hyRE
2oK92JYPhm28smwo/Hqwm+y+0o5YvE1GJZC3YIg+AQBZQwZbPHkMtMuH17pElq3qJqRRQdEkU+EZ
FvkuRG2DkHlh7fNu5fKyAhQDEQYTxIEzIAczxOvSGHlGdJP0NJ8cctKu2sbNKPHNvJlwt8znKkfw
iDqLiihE3T6khQPUAUk5jCNtiOfhOjPScdG/e1yaw7MyT0TApAhFGYmiCWjCjK3W25O8pd4FL7MG
sBgm0PQo6kY2BqpMLrmMpDiyPfoMx7fahrYyK/KHCjBQFaxEctQ84wceK05pjHyvZ3Wl26BoZ3JQ
LpgyPGKS4628V7x+pErNspbNF88KxmagTDzJnVgS+c139I0bZDcUzE1pYv6EC/jSr9c1FTsEfJXN
w+zvJVJHtWGWWpTj0kAamQDaMTAl63paeMEBBMla8hNIHRsTirVudyZ9YunWInXaGWy8nvSaS+eV
YisPgYljL+dbT/7dm9adk3bTIskiSj+Tlx+W9VdnM4W15AZJRxrqxRD8sJH7ONfN/8fZme0ojrVd
+oqQjGefesTGjMEUnKCY8IQBG49cfT/OllqdEakK/b/qU1XWV5mBsbf3fof1PuvZ0QSkuJSVsl00
iZWQTakJBmOZGfWAI7Wtmr/JxjaRtzoPfQg972MVxcnq3kIg7H45Kf8ZrDOrYugC5XOKJN9u40hJ
lVp9FknYoWRNZcCtwvM4UnwKF6nuJtL+Qkx8KQAxNLvoMZNZjJQJ2hxx/cMb3d4GKbEWqr/vAUPG
9T1ZQfj6/7Sf3w4yWvvJPS/aNKy0rVy4ceddWut2ThcoEo3RoRh9alD5cxuRjI7VkPHLwfZnovi/
Pv9bRpgXolz3jXKjbsRbgfhJLARfkYdKjoHyXJmWuuyKDLv11X2jSukurvol7Tlf6rqpVtyPdfpV
jO8UO7hFTVlvTi2o62vv5Dfs2UTDKTLNJpR3qmMkpZvkzkjsCO8Y9TmLI8C+4+eqrVBfRctLP8YN
8vSVUHl/JqofkZg+k/f/Xpw/QyZZQWw8qMqpquMU+PfrVHLEX9Kquc6v16PA3C89BgGtsaz74251
S0nj9v/9gT+TUT5wLIps8DLdz+81SL7QqLw9m/u8zp1R7d1H21F3fNx+CT//Ib0dPkYh9hzTEGQs
6+/vVUexYVBHZhNKwVXnFSWMmVgwc1vhjFGUvvKszBNwxvjcCTNqaEMew97aYw08FPXy62ObCjwv
lvntXOmjSWJs0pM2rVBgyxUbKJvbtSuduI8n/32D/nHuc+ki82OkBoZAS/bvS28eQnof9dd83vTp
pBnNnjfN7sZdcGdfkDVI9kM8IICwQkamMVfZj3Qne+AhJi67YmsU/UTUjeX/5qJUAfEIXSBaf99O
5pgeYXJ9VKQrKkL509hi3MIRW+SQbMRguPO3G3Wia7mObww6sy1QP+mb87M6soUV6i+P95+rVtXY
pzW+C8qLv2+RepJOUlXI93nbz5T4LUH92p3sMcrFMVObDAHJ21++/889nIfCVIOOiEaQeV/+/kRJ
eYxuunq9z6UyiOWvrBi7beZnQlA1gcC0rkKd9YFVfNlb98RCIKc2Mf/mpdFZqv1u5P/39fzrBiDF
l0XE05Ihfs+u1KucKpl+Gk0pbYrJKhphXEl19pbi3epJcRte+l9OjJ8JnTogIlTCfVEdRiu+b4z5
qLiNo1aclTYo3uUwLYYib8Iwmf3f3+1PXfavLVgTJJWCraoNCATegb/vtfCoynpcKqPNnbmMRUVw
e3Kq3pU+xHN+tQ0XVUr6whxuvWKUXzCl2XVXBtXaWKFvY2xdMdN59nrb0KMtliQj9QbunpO5I1+d
C+v/vtafrTSulfYCpyiLQ5C+px6IkbuLnOvyBgtC0NFQSBdrlZn9cMC1AfX5TWn0s4czfKAo0SRE
mck2+m1ja7Vy3GqpmC8zYMaIo2urB+Se2zUwV3Y6yONYXslWMeiHTCkGTXry+9cntaHc7MG97VDy
FRCYQSDB3tMtgz8dKqscZGSDQssUIruAPi5ZzTBOet+mR2NZ71N48uDcIIprZsRsOLP0m1/u5I83
DHGiQLOGyS+mgplE+Pupx4qsRwgw20W0e26SQPTEteIjypR3+Co6mLJOlJOttqZ2d6Kv8TVAVpuu
hTrQUdwy7oSBfDKIyWJP/i23/vGyIe8a5q5khjhkg0Pl7ytL8medDQMLU/nxXpe7Vppl+bsONmiI
RJ4og35JZ39qoIYP1NlmpGGUikbo3x/IxEBRCGnUTa/KmkpqSR2wvKO61rDMZayr3IunRc+jvTpl
xjRThNkEiu3ftVj/eCR0TxhQ5awehEHi39fRUox9nNR7GqqGk9E19GJ10muYSjEUKnp+3jAaUu4L
QAFZyQIZBYQ9iJbM9jaT61/6wj+Vn9wUDiCCFYHRxx+9/2uSaQ9NvCmbg32cgcvFBWa9ZlzXQdY3
L1wAe95k+ps76r/uAK0TbsGwLvn733dAV9umzBWkkwYuryhdnrUtV8Gj9WgssdUu/vsdQFnAz/u2
9dH6FofXQAbT8P3JP5nDuBZC2W9aJjt5GfH0q0I1dyTo1a2d4uhmbPuz8gGtCsFSzTQG8nT0hC5i
Xm2oPqFkdaIn0Gb/IppJYd179zm225733LxcLMY8BNm9nRzl5YLbs2apINNlV3sEWTRTcw/yfoMF
wo3+ok84JH3UdHxo2J6lQ/GWr+W36kW8WdK+7SyN9Loy+9bPMptgqlQWT1TvNbPv+RY9fMakUw9j
wCHsresFsImCIQ3Ffo7BC9lZtmQSv2aArg+uhSMl7nVk1UxkbAvFRgB1H1kgrJvSM552iRNSERgN
MoXJXSSp1c1TO5EzhwmOEcCOxL11zGpYN4aB4Wn0wQ0qbjt7MF6cWWXMnmipTMVCc8Z7pJ1Fz4Df
L9LLbZadCL8GHVZ86OUAzHF44VtbqWje/ca/uDcvmy0kCF14mHHWDESZeg4Re1pN7k7p6JvLcAOs
7GYVWLXoZl1Q+cJyS5sMllpRkC6YLUWAln5E02Fb/mxgdq7Lz3bXv+nI4Q4MaeS6VYbDTG0Hvfh4
wv3hnamByeIKCAeL1AqYeTmRsTR4B6uhmNdQDrChgHVsWAdtUTtHWukTcB04VeBkoW9VXI07prrZ
Qa1xYo4PoCY693bGM8HCF9rAwWUg3FwwEsDTQD8eR84p3FDIqjnArPE6md2A7F/DB9YeduYtusPi
OT3WziI6XlDTdvYTg93GHqzEOjvaQdCupjeLgNhm8gQctXHjlzJ2tVRs3IfDGJT7xJ3ELrgqPFUm
jHd4o3UUjmAA1bPUBatvplPRXcYfg+/64DLcmB2kcqys+cGXxcm+T5H5eH88o++ONJeX1f7JGQRS
WDaF4UdM8YPoGIUHiw2T3cu8LyA7ZrK6L6PpAovTr8i7HVymPDs7MbDSYLL9FiJyiHCgyba3GV3O
ZtK9X/7Q1vFBxeHpYh8fjj47DGZG8Z7yrZ29NbDZbutuU742LwkGh/yYzjECfhR+NoDdsdXWjpl1
m2G6tBqDyEZlINn9HKj5LF6MBkaQ2fqCm+MVGm2Sz7uKtYF6UD/y8OlhPVSeBjudd7FFRWCP1nHp
xcze4weBUxnWapNuzxpjTesZVSqA3vIuf5r6rp2hxbzh2FK/pUvIcbOnnS7reR4UYJ4eXrS6gb67
hi2WNnDFt8iM181LF4I4O+L3+qmsY7veRqvoi/CA/6lLVrqdWPEb7qZfeniatG4J2/EyuwME7sMe
MNYmfouBDtTYMfElEspxMIVOeKkmGA0OGLp80XnV/GR4gF0KjIDm993ewO+2wSoB8N70DddOcL04
yMHMdpu5sEmWHGHZJsOhV7NFbiwodv8tXUevNAkZfoW2Jdj5ZkjIXeY6g9GygLhvI1ix48KCQsef
tmHp6CBozFEYMfo/mOQWvhJEVjPDwGRTzoE04iiKEvVmJy+Gn3pjRtqgDcVHTSbWiWM/OtQNnHD5
YKxGRI0ieMx6IrJDbK8zambT3mfefnbFQ0AHB7VL4CzM86U+iT5OU1ADW3mivY3Ocig8PJ3rfe2O
IiZJ8zvvLK/M1Yw+qnV6tfXYgZ1TUDt8vcwzEY/3cqAwhe1GnlxWvWAyswV++ii/5zHWGXATdhUY
hBszYrDMu1mHjeNE2yFBKY9imCd2R1EGDnkKtm1dMcWSvKHXkrwHa0s8iK4I/eBkaeFjihvvCiBN
tRLDK6/zG5ehcH8YiTCw6wCIPKfiGZTrB+XtyX0F2A3GmxBqD7dUXWM8KxlOwtlw7F+wCoDJPZo/
Yq/saPOahhRECvNC4H9M+e4XJ7cynPLpDQycxbWjt+sZBI7VQruFjMhLUVCUL5rErIguL/AINq5W
fbOzp62ue+/JYXWOGGb/yLJDo1gJdP7XR+KKtwmDZs3XZdKsr0EM8npkD44VTyJW9/QleycF4+02
iBClbJJ3xtw7UpWX/h2nYT6dKBZWYWQ/oF7gVQv36W53fSCDRaOUCMa+dJJ63zy9cWQxGSbjNUYa
IdhtvsH0ub1Pmvu6+5LiidJikVvr4LJ5DEtuupOHDQzsNBD7cNQ4lJn5ak1rlhA7f0l/5SG//REm
DPEycwciArVv+a8uF/31+rw+N7WFkcjNvIS7TsLJ/MjoAdNS/gJTQGyp5OUXmxJv+dd14oXRcj4K
suW83eiHV5DHUDr/p+0RjUxoaAYNKB+DTPnvaClGD9vkSdeFFaQQRixBxUhomW2E1v3Y+e9Y6Y80
4/s9YBh9oMQw1/RjUKDQC62+XbPRxp5ph6c9g9cFWnQ2yyNzIU0HzF2DHZ42Xcxsu57uprPZbY71
5wWPMffIrObCT+Ey4YZUpHjFmgC48YR7EfcvgRMqivla7sD0z8u3oN/AfxanOta8ZtwBlP1f3DXS
OUo+zDUNLJpvd60BVVFQrA5VTB/HzDVM+yiQ4c9IYZ3/klr8Cdm/3zVuGYwNAnsgCd8e0WhUjiPU
UvE2m6evoxfjVbekjyg340+R1HFDC8k+rXH4cR6MV32iPO/eC+lFwQ6oOrH5oB8xO82kRU0+jlrI
Q68QXN4y5ulXMQNj6NosECsS5YiArep5LEEv7YB2XWbiuqlsJmv1zvzvlfCPGB3xJBoKFTUFA7zf
7p8RP5qxViriooA5WL/1wozG6xWApa75RvbLslOGG/TjBiIpo/KCqkr7zibIEyFO0RIJixE4OyiA
wqRXcavCAamaCLtbMqNELp8zyqidLQE3z+wWYDXT3S8FJbtNDhKw9W/sD8mSlrjYTVC49oAlCD5u
5hgyo2j2NzeVg+igvUpfj31FIMGJuAd1VQsvLa552aJS9znKQ+UFWV0975vlhUj6+UsdZihpff+m
Gv1URRkqDuMfMBYk911ePp5THR+1GO+yPugE8ruzdvulivKPBJvNjClTCsNobvRvxbVn/hSN650J
9aTHO5ik+mSXF8aAHZU04H8sLdHYoGQ2JyRX9D2+9xirouuKR5ppi6R+Q3d1alc0ymPh+GvF7E9N
8NsNZNiScoYM4klj1vPvF1vouj4zrlm3aJ+WCH5GjmZdM6OnmWV3mGtzpeME9U5IH+VPbFZKMuex
utZuixMs33tuPWoOOtFKsx6sy6swWkvituvtRzErGa+P3Q4r99Osuk6bCO/P25cGFuCm7C7SQaL3
p45mF4XhACsqgsYIKyphMdWTK453PRtmP9eFYBytIy1oEz/W3pu6NXPBo7NryCSH3ki3JcvI/PHl
hbGrPAPDNRvT/uzdWxqmAF7K6E6bc9l3niEERbfPpbGVMKPeZ78sxJ9tYR4Zx5xBD42+LIvk7xuZ
37rqWlz1DguqKxmRskjmanBapX4ZQu/CehDvVUdzxEXi5z6xqt/jFYjVQh0S+nmCfY69/95yfg51
fruibzX6XmqMFEHUJdQFPHieDOVkwqLQCFOe2xHX1tOtvd/cJObj4d08VkIZnO6/7EV/vve3BTbI
+GVhEBJSK/r23og9qsZEuXYbduQQYx4vcuSBxzXfXrzTb42xoej048MQ9bCeDbY//VtRqpdvwHhP
8Wizs/HCw0dvM3IGy+AcS/Vo8Ci2SLPU8GE7OQkcjoKgqK8goj6nxyqkomhF85296qdnQKGvv9Vp
/vVAdB1slMwE99DT/HauyXpdq7nEEqEkClCkx5rz6yO2l0AX19hK/PL4/xF//fVp3yuCtdxdrjdt
+LR3X5tG5l7H5AO13i83HVXJP+66rqCHABenMl/6baE9swINs2h0G9VDyCN6LVhe/AnN58vFZ1DA
AvHrXAffpmONbNYqPCAVXjdwzaE5bmjoOwxrWbpngNntYOMeNfN+GH88drhjmo2pOZQRXdUr/WyS
BMcSe7fxQQAcrL3oHir9sStj9NkDCnE+z2KYQasHp0kijx/wCpwwFqISjtFUCkj78mU8uZpfqa3s
kyDzKhy0BzsqjEhnMH9VK1oZ4GeJ/ZftId7LGPDqizf8cjxIq951/gxwNXrLDtEHJjRzCQ9m2f3Q
rAdWL1dLX2f2ncuwZfK/q0Outmo8VLphdwZnoQUPXF/iKdRKMsWef9KiY0R928xbpJywYT97nw6A
DSv5l76I/I/Di+koxG4DX4ai7beVJ3YGI5IZcehudugww5JxNT3as+kUpwg8SaYYX6wOLjZf2vuG
glm9vVne0rOCzMZzRXBfBUxy2s+Xl57I8r+X6Z822PdXlno107R0USTlu0jr/ry1jVxXwkLYRVN9
pnpDQciLQmX6BKN6Qq1h02IRJpczSX1NMvoBjnc+TLqsGD4IkSUiasPhLLJUP9sY1tOvsLPR7TRz
s8auqhc6xdS84ndje9uKtSmQ91WcGZP7TFo+lmRcyccwx/oKg4ZMSqDSg41DYzdA/qgYZMD6tKUC
sO/iAaJe3WflnPnG/74JVE7/8QoByQNdB96cacFvr9D1kVxuSaKgBOK73qbF2FN0DzqWgE/7KHhU
YYdd6ieZp3S1qIJdQkp1FFZkzWauUbqbCSP6CRbZ/ci5k4hLjrjXQv3YYO5b2QrlShzbazsCeTsV
gpFkXXEZ1KBkc0Lye2tws96TmQjduWJ+AcOJoJASBkaVhadSN3KJk6u35y45FLU5aIqoPipuItri
2L4gtMHJ+9hXQXr1FEqTwM+ZCcHWsrSR/SQjZsiZvTSroHrTx6YAZkjxlNjV4Tc/ADxTH1BNqrOM
TZ7JoK+7CEu0C7hiWDtYb2Cmta5TbCI/gi1UxWll8XcbKqOZv/zxvMJxaYTzR+sUPFrexN/2t+He
/1ihIoxEZL4I+LRvh0oFH2MUC/poARcGeuSOojJIH7zc2rvZ9HA3TIIiQ3MIgf57Wfzh2v/4ZJn4
T1URqTLnypX9f6Kcelzp2nhIH+Hq/9+kEBtmH6/v3Mpnfu0pe2m/jhfrdUVuOKeZF1yOxWLCVId9
PeLlES0mv4xn/QHEfrskWrnksyQXaILH3xZq0cbXeyp1J3YS9LHmezZZqDeLWUBTx5f8SdX3ttpQ
0sNr791Pbd97euYmc/gNX2H41vr5B76xOsCcxQVpGZsPLREYgcva7H+Lf/6RczGnyF/kiuggv0dk
6UmvmlSWTpvR5DDDCvHq4pqOeyndBJvKwi935k9s8f3OSPTgyPJ4XtL3OzNuATT2ySjdFjv9nAXU
nwiXP5IJ9dEUVjvIBCuDHWXepsbnzbmH9ZzKOspMIOSjSX/xu0k1SUJ5mQcnv3whkV0KI3ZCyo1W
50sTYXvzqHxGXu43s35SWdJMTO2T2xvmfTfGiwpGFOAlj82tclQQ3emXPB8t71vl0wgzd7xMFhFE
vh5XNNU5HWmW8m7pLqXReiO8K8vfzhzmAn++N2zotPTHCi1gTp+/V28qxiVsHCXejsdmdYjmPcRh
JsTp0IGwCot9BRaJM3t8gKt9N2N8vB9eQtfDitaqYjYuSK3XYp5hjve0qs2AgRl6EZfcEoIrDrP+
aXaBIWv2X/hfdLFJ+8JvLi5lHRk18X2Oi+ek8BqI+lEA7HFieLKvHR94Mco43VE3QbnmRFgA40U6
GZ9Lq/alc+s+1+O9/LQSnHSZAHNQBbt3Sr/PHYd09MnCtZJAtRM4M+skGbx4PwsStAFYH6gLQO3m
dXIl0mo38cQrgsgbYwrxWVK71DwOsCZQ5gX+UD0mdQ82MbBLc8GXwNBM747+QY0iwWr+ec42WA4u
ManbYklkFzbQaPjveOkOlYubW2+uloQZ0KT+HK0uO7GgNDv8R+bfn6/9L5nvv+LWATqErkJWEdZ8
15XE6a3rcllrwjwLWg1wlvW4TNOxKVaLVLMxHonXI0iHokUZefwbavnPe/PjvVKZBmXOllzhey48
GlWjEnJCG9KFGnU4xT5yhnEis4Zlzr8is+taG2dvuiA6PZjfKEjqz6N5wElSMxwz8gx08FsCo0gd
VZ2oemypF+FycVLtfGe8tOchuwwlF16x200f29OyMWVzPXScRrTXBh7YdGwm3n2KdtGlCGPq9sVk
NebW3cEA4WambwIvo2ielSX1XbeyV4MN8AgPzTF84R5bptFKdatVuc1fIn4DBkr/fb78FFhqDMsz
14VYiqAD5v7fb2grirfr42ZIG3uwRXU3vCokSSi4fA/A0/ZlxWJT579slH/e+78fKJ+Kfcign2Co
SP92hDylrr8revrY5rsyjOZ0vMLHfEw30e5oXRVWY+4xX4VO7iVLw1O8kQclDxuGIcieXyari7+q
G1OwCfTdX3M04WfaxNXRSBeHSTsGxL5dXaSoj8tdSx7byjUWl80TAUrlNMhOGrPeVZCF20D1cH2G
c135qHtdERNMJ5rezAIf6Dt2AWa8uWzaN4ZRT2eVgEEK8jUdb801DvCg8HFuHYFFw4irP7ZvAiRr
pLZ+fxAPlzckL/jRP/hQpyCNMLzrWgDJSB/Lrcy7c3qht3R9WrWIvWWyLHfRZ7dLPoXGpPaFJ5QQ
llhNnrWgwVbYiyeWs02nDXvqe/XVbYUN/dxf1tCfpPXH0xzUPhA5EQ5/BzfpmdKc4kovt9Ki+kPs
mhdzGFfeeK451103NPiwYUePMfjF4qKJKyQ+tg725NiOedQVg8jN8LNN8JP47+XNHPXwsH5cHHQM
ooBBr/VdEZgq7ekuJcV1U+It89g1IWjaCTGxjSL/Q8Fi2K3P0Xz0IlHSfoMUWZ+rg7qiW95b+rYO
notkJ6xkZarB1atNft9LHTSv8jo59x433JL8eKuQQVrie4E1pvNc8GfnpWg+3owD2gHv4g6UcuGc
ft6X8J4DZUpfTTalUJm0njQFkYGPdYsoAN/mLxrGp+VpGS+i1XWR/IGc6Uv9U12qTMjYfn6zDM18
fEn727H1tGm5kU5ICimLa25MBhOQ5M9nMCDxVGuDxoWaGaKvks9YRzucUPuYLjm/WsVfF091ikkf
tPT1H+YD5+okeFh0ZdhmDjsduxJxTWiCy5f+pkwMV7YMOubKgozbGQxKUp9yq61bu5gfNKr9dnUN
Myx5YtY1Ox9OefbmCi3u+LSxB3M3Bf1qmvtBMY9fThtxKS6Bw7h5kE2YXrcqGzY0V7F5mhjj0O8Q
rd4RPQWfSNxMPjVcVG6O4CF5yHenlRzk84utL435AIFfHCp75KY0TMTBzdxlvtf/Yu9lE043DKlN
/qT/KB0k+/2duSd38NIZbJO0kFQrR7dV+oQW/TlKrNEhn9wXg9mPxhNlgmI+moozeXbxRy8ZjPuW
Dnk5idjSE29s3ubCrlq23tOnsMkWj+Jin81y6gwXFwX25hl2frPUpnd3+O83745CotnjXOELy2U+
S9aSGy8vG3m4NfiracjdLHKp9FwfgDsab8jhMJNu3vOv7Atu6UxYJp78asypO0+lYxeU5/ZDXDxX
cBimahjxF0HJ42P01a0hbmLRgeBCAv3NZBuOIcg/6L3i8othF93kyMqOWWYi/RC+lMySixCK+KMz
x/t8e98Lr2OMiMfuqQ1ygqcoeBChIjahswlmFeNt0h99UxHBKhz7LiNGfASE1q5iaMOMOgsTLGop
2d0l8oUDxSpesoppwDxtPFOqxoXg8TTH79K7UNskm6wGFnDmRGhgbhMu7LnPkHIMxSAw4Q/8RTrE
vNZJNi+p+2TaA7Al7nKUXFRTVl36KArjEeS0T0sF/TqM/5uCivLGbNmOmWdHD1pY5cPv9Ik6nt1U
t86D9FXhyHa61JWp24hWvTX2Sijep2PQ0Rf/TnP5YeeJBWpM1C1Q4bxMYJiepU2Ez/iObg2OVY+5
5ja+4kYTal8FBCxxpfam9sGYTWx4uNUQjWZvUWGxvTDyOmbRmWJsKTD4mTgfCHTdhVz2lrPiS2N2
e6xPaVDKDjYwlew8MYAKRWFVJ/vLyG2MIOFnh/3qUZo92sosGGOQGNnNx236CEp+dm+io2oiW2hs
4Uhz+Vy5vSWy+ulVrHCmsqvwHraPsCwnXM1VJCMwxXMTcpZNE9wAmP6RJvzilNrUw7b5EUu1K0ay
m9taDXAqsUYTY9K4d1v3RFwYBsupiLIqmRyfgovRIKexWvQ2+qfoM51hiniB4/WEGVWPg2Fv1xQQ
PhQq4eSL0lr3T8sCLUqGWf3dVVzog8hpE4Gg/zppALiaWGPRJX3XcjPzWrJEY90M7Gkz3j/nz9WH
/DlmhAHm0TvwtePlRXpn6i1sQjXQPab5F9JBPKM0XderW3B9Yd2zUmlP+ZpjbEW/nChrfiCYQ1rt
tNH3ul9OhWW77MeDyBSmZImOijLhu7FOtjDwZpcprJH5dSq+qC/iizZ7IBXSN0nj4ELhPdzEVxcK
stWlFMRzfaEvQCWSKZTBMzi56V46WUk2hWaADqwGTvZaEN7zuTh0rRtUPJX5sX9g6s7zqwawLhWo
prEN2pzrzMdX3b1M22W6T6x0EHUhFrO0OckIVlsPV1/cd4+wDRWExuVK3YvUReLJfde7+ouOn/pe
lpgV9ngL6cnw59kbytJ7yMA8LCY9JvcJ/ZsFQiF/SI6y18tkBB2RhFPDuiXfDgRY4Maf6f46zcPR
DMswezSTAq0coJsE4yl7qzEVQPavkee8P/fFbIT7V+kMfvCFz0rg3lYTufPkZiIzrMBE75Z3H63e
bQWtngc8iwKkd+x61XvFLZmjzJg+PWM7qBYyixdzzdWn75f3wX4NsZwyxXNtMVob8+gYHa9X8/oi
Ye2m0sScDK5pt9nNYwcJk5lORMK42Qs8eDfiZo2OWWJmoQbmN4xpVB0BCJ/hrT3v82Y3Pl+gmo1c
hUEiElZs5PeohjzkV9SjW0+2hjPl6ubWh7pQDw2IUus2kfx6mmBrjj4lGK1A0MR7BvNNg1DvZsdj
hwljtEqcNAd9cTmLL/zSYPWUJMVnbZXu+JePJvD05ckmDhhPuHJyTUhW8w69BL6S1blIABujZCIo
XiVhTJTcoUWbV9Z1hQu63dsGxYH+MLYQCaDd8WjRUnVWD/IHUwfXM2LkByyWt9OkmmaySc+0ReaI
gq2wJU+bKdPhpn21ruJpXh6qiwzF1wnhWr3lYMV1ryeh3nA6eroYIpnK7dvLH8nMH9N7boF/Od+4
qQZ4FTM/POcsp9ZMtRULdCb7HH+2olkQ45di6mhzVuB9Qluw94uRr6xlliVzLNPTpplWU7o2AbZ9
k2FbVcKLnb4Y844WTlhjecoy5vvxAqQm7UBI0+1SmqMBc08umb20qs79h3GsP4yttuUBP1771/bV
619rEjXuD45AzQQlw1iD9WfmnsYmBAqILUX4fLxWAXdipSLs8RHUvo35FjhWqJ98mMzdnF/2NNJO
nGTEaq/IRjn1isJkLRtj63G8BXlnXrCs+sowH61nxjv+C1e3WQzWEmeB5gfHzIqqxZT4PzYHCYjU
clXuSF0LuNLs7sjVXspX/U2yq02+5ohyqYdg7sfCue8aUl4UUxdC6jK8sCUbbjtPD/LWmI7DvrO1
yMvW5B2XTYz96eo0E1c13ZdnbWovT7oiSOtbC4cspr5OcwRjo1Dyx4NIv3ntXsd3ZOtm8R5vpSHf
knxpwefxM7zeQny0ap3L5vqaqgiMnTjTXKKmZ5ivk0l97IlJqz0HPTUs4hXl7oypzDK6zyCZaezR
92Xm6IT4cDhV8Mf0xxVNYJs7QDT7rr1TS0Dg+gAT9yCft9Q33II4csm9MqIESs+f90/+r5hwaCPv
0leDaI/Fb3dhGdIAiia50847/7Lsd8SG9FkNpx7CBiua9a/ltJjFw2f/MRxk8HRY7B88ZU7cD/QM
YsITc0rihPXzfC+siA5RjPdB2O3Iotqnq5dI4ezqTT6wmQ8vYeYbRwrZ19xReVyBHv9ZyaJ/Z/Rg
Ee/ysAKgWDqN4FHrHs9Z5pM/oVm7vE7jagnEHS+42em13EdbcalfXRZzd3fUxpfuTtIHejRBhIwk
+LLIg3YrbOMDgslNNE0/48/RB0rqbI0xEiJOxmMJt9G7RAEv71Hai1v9zUCA2VhM2o7DfFL5vVPM
jWmzbBbCLJnKu1NweVV0iPWm/oW6+GTiIctMqTr2kqeV8f3HxD1OOw5uz8npblHylj6UA8HNfXP/
BKPDZv9WXz2CnGSuYauIcyHN7h3TxtnFVDjdLyYhj/ah3Iiy65185qH2bw0NTzVQg3jzpAOFmwL8
qYncm8iZN4+dxHvOn8dCs5nGC5KZxzEdLS7J+pF2nI6OcdBkZrvt8X0hVU5EQM7eFS+LdhuBQ8sE
8zEOdv2q/Gi7Bav92i9F2hxTPYdluSk/MhnDALd7LWlIYF4sWsIX01gG5kxEnUdpUr4ifz1m8OMX
DwPNnXer11Qrx8RNHGG8FLgeB8kqCQqUqo/CpANAl+y2LffJVsD2oLdpBYze9I0ePj5QnNaRrVyc
UeQ+Cr9bcYBozh0NHCaKb3QyeP6nTbaNjkyJyK2FM2HeOCqhqYuZiMdZZbMdboSXa8xueZ2CM/XH
6+u7eLVQFU90OlMmR9YlnRQfz3m6v2OuwDXw/Sacgqts9Zg9p4WHr6E1wgy0pow5LOne192Xuwcf
3Y5eAS84HID9B50b9lVp3mjWWLMGXiNlecrUM2mWhBqJo2zj4EeP4bKgIQR4+zEbHEqN+X1apiix
y6k2z7eF95xSHXXWhASapV2cBKFraByHUOLhU5z2hAn268hj06D3qWntRKZ7ziUtolA+cIS+FbiO
usWS6Yx5tdNiCzsDWit6bXKVDPzAGX0zVs15rICFch+VNwbw/sFLxSAVr9/gnVe4ReRQCG0//nyr
52rsDeajskkggSGsQdVF9e4hqsPsi81bXSaziCpT78izinNw8Foy45Asf/yBwI1Vz1QX2hIjAKb2
gs3sIZmX/mhST2/v+ZQMmF3Dv4eVfQnhHoted+jcFE2Bm+0uN8ZTOfXN0yx7I1tdk4y0b/XusSt2
zcbILBFT1fuQTRkGNn9unc45NfqvISe6W93F7iuUpfbjoB3HTOrBueItBFG9o9oZMbhCIJZa/RKR
VljNr2vamwz6Enaxg4I2e8HUi+0uMSkidTsRcdKxfmlW6TR/qafs7JfVeHd/eyIvTqhQnj6HMxD9
KfeRNALwEKU3JDP7ct7jnr74P6Sd15KjWLSmn0gRWAG3eOSVcpm6IdIKjwABEk8/HzUXpyuronJi
TrSJjq6qRNrA3mv96zfNIVsbb/VH99FtlBdlx2+6UBI9OEPNIfp1Jbbnwul4re52yX/TTgTqKuzH
rmGgNIFOnpiNbDJ6HaAEUA0zSt1l77RnOYTjnHNRpe6IjvxJCrAIBjbAvGYPM518XhLHk4/k5bEa
o3RRtpI281VwXrdm9VWP62zSt/PvGhSRMdKa0ULpF4RgCZYypS16SH6PhS27vGqKk5FeH0FR40j7
5KxkUAymwrevRSI5qMyDgUFma7Jz6a0dRz5dgXS8g8WOh5M1QcEF0b83L739eJDEAAEaYqbVZgRq
meLH8EwmtcyZt42Jpt9eGVHz990sd+U6dY2FjS2ewIdZdEFF5vChn2kfqbY11porvutnZiP8XexD
zmyovrebPfXjtZLygtr5wyqhDNNP4YFPkT0bZPMumpPKpn2rn4f3TvNVRrEQJvg8kXWjRBAcOfRD
8BC64btraGhg/DuLyG8LxOeyt5kZK7UlCc41BcQMynkNBZ8zU3QKWgs4GC3WdzYKegGrzX5kPsub
YhG9GyKTO1t864L01MG2TJyIES9UYphbKnpS68bzBL+dCBAQsk1iKTA7LhUJHfOI6UZpj1smnKiJ
1/Dj6Yj64AYrq7Xpw6ghuFdPTWlniW10TvvW+2BWo0IGmPThoajM2yU7DCw/sn9UYz5orioFkvGU
lLbCFnmz84tfyMHtthkDEhgxg+Xoy/SGYaF9LY43aG2ynURW2HhyMitTN49XBtM5CTXhQq98SszH
3Z1O/bT2k/s5NZZCZRv5PFHcOp/DeRVzH25pwSq0biuzLjY6uzp0xqr0S8Rujhw2RBWD+ej829W5
KmQ0+Nc8kDn1WNh+bISj3tZyH3fg5mZjOY8/ShSS/4KRHVb/Fl9oIntUfZHb83vTZSf5JMf1hUsD
rZYnDZVDPc80HpiTEG0EeSM3mzGC6rojG6foF83Ek7BRnPOHSHpR86ApDxo8zHhF79f3mCbM2G0Y
trVLnTESTxIclgkGvkEqWy3QQO3cxtaTuOo4/WQ3K6FV4pIYQBq/FL+OOQqpd3YAWLT8fjblB054
ZF0pyKYQb1w+2+cxtM4g06gO2n5ep7PGWLe0tffre1Gubup8knk6nWR3Tife/e6QHxRT7VdzRX4q
8xddW4e3PaZ/UeHX9VwS5gYVhDyW4G1jVtKOFYjag5jPm26ucbrltFVwDuvmSYxP4sNvKru77kLJ
yiDUJAc9PuijWZ+t3p3muuXbKuIiaV0SQ9g/JVrb1OW3NfobPRbHkzoEl8wlI/KRHW7sPHidan6p
PrV0QBevuyyT0RT71FIBKE/NY1VqwdSYFelOuXl6cn4MG2nYTMR9aayFZtYrTxNolNW2BPqVto/W
Q0HS13hjL8JmVuleAj3OsKXSzdmiUj+RZh1Wa48zomm92oe61yOZ+iqMFfnDQzLL2MqXGHByYNxC
JwVQwp+Bn8dKZ4r74PZFbpx4IG117OqaI/QW57zqJCuIvREkGPsGArHr98n8utVP2jFlEJMyhnZj
dh9U02y9tZMM+Df7cCoypqOwMaTWwh6xgsMH2IIPIHEgqtMLG504bmAX6kvDq4UgWakELmezQuWJ
sgXUV7rVx2a1CwdiWVzG/ugvctJCc1smzDen/nVTDuAGrGw5oUMkeplWlqxM5mgPbBntiBkBJwXE
l95WH851sLJhHHlw5mRTV8Z7Hp1ENJOmXm7MIIAWNzeDCjR1ofOIJLfTfWUABo6GKFR1SgpK1VXT
Wa2xx1BUWrkeVI2vSrOinA/6XAQTF82qdfjqneFEHcplVtQPQ5v0HeYYOGRUdvMRQwJj82e4FzuP
wY1iTLycwbBkSpypq7aL6Y0fEaSTdSUvosa9SHbXuEXjYuGnR091EkzEWS/a3PMcUhukIxLqEatn
DvWNyEAYI4XBlO/ONXSo1AjY6YhS5AeCJETQdiyDqtxC70JQExuol7HsD4c+v8ysx8VOFYd95vo1
XQ9OH1DFkXBhmNPY7voF1Fw2XeJUjMSaCMB9jpxak9yUoRjFrqJAFgXKdKEtTDQTa64L/ZRBYetc
wLdXEa1aZ/J48Kg0wdW8fuUbcZmdSf4xOF3QdnLE1ktDCG7U55GVfCHFImn6PqfwuDBMg/CHo2zr
l3rQMjl7Zu+cvI5oSrJ6vFf74QwKxpAPxXf8IX7ewJIZ8LuCeaK42Gpb+rM+xfjVuX6qB5n6kIDE
h4sgnGm7QtpVZtHBsztpV2vYDl8x1Tl5F18h4KLi8rah3fqKP7KV8g7AQ7pZbCa+AZs9RGnxcn0a
mMAKsZnvp/N2fvm6GZzu8KjqxBYYyuLcg21CZksrTkX1RQ0mC0YuzN81D1PhrWRPFveX7oWyQPrS
/HQJErZi8PeLlmaJrZXsESYdRr3WQvlqX7X3HMHT2HOT0j0n1PdYutGh/KqpzzbtIXtJPpb5Slsk
s9jNPvP55SnZ6x7SSwbQAlUNkIdsDrRDU+srhNLf2fHTGfI0dDDVpCUzwIao8W7QqrGVtIr3aA/y
fOU1z8h6IpvzvuvPHLDKEeYdcHT3QqFzBRb0Ef1tYG2zU1SnLHgck83Du3rbhgw867YUyNLhOym6
FS0oS0MsCFFp6W77Jr8js5w3Dn2W07zeQYAns0saFI2tqy5Tl3aWOBfwohvQIc8wLzNlL13P69Vj
4kNPf0XhCwzwlb+iy3mvQmL3JjasuKMBfsUkiqtCr8S76r1E4AQ8qscUXpbK7HggszfZZv5MI8Bl
cLQgCsoRre/sIoiJNnm/vnfvek31a/EzqPRyuGd0oFFg7LWXyNQ85iDkr+m803Z3YEGHNR0tDtN0
xziDjvJmZrn3Of8tgHN94WxALXV5OJfalTp7MqGKtstfQP8VCBajh9aa3MaiTL9a7cOSAboAn1Vc
dSkg9snFn6hWuVZf6XTVCVl5oEtW35j3HS13PDlNqVrG4sstHww2LLVxcNVScsdgflZygM74GkS8
wy8ZFgKElguOoVsNGaZ0nG5JrLvevIZRAgPOYiNEp0cDWnE9d/fnRni9R8cs3sjR+0V3FclPknmq
b7VknqVeWAai7Kp3f3K39DdhdVkNBD0Q9rfUwllUMRV7+PELNsXb2/NkL5zbY3UGz0Fbnb3TqMtz
+Q1Et6IwvFH3WgLKOjbIwa0bun4HLXcpzho4/VOfzlxJttfOh83TKn5P1nLsTGKLBFOK5wgjwt1N
gRbDvwYgcywGgAcYGyZEfFgZVcxHuiMSBOoZLejUpAnDvIi5CRZIInUvycuaw1oX0Bhh6qlmFDPz
sCWwdIxVf5XxEVFuhjlOry92BMhQ2YloPzTLkCkY0RxaoGbYZt/ohTHkqa3h4peIkVM74rld3Z7G
4NokRX6lLZTlBVbP/TgJRme3D3Un2FAlvfR0/aWiJnsXuTwa9vaVh0ryrofpjZg1Kx/sVLRa8CNp
y/KEDd4oLi9ng5xbdy8DMYajOu0KLZ2Hhd1YN+P33HCL5df1AnE43k+B9wD+IB1rH8YVLSP7Fxug
yr5jtfAp5dXtLVznO010BW5jZ7o9ndpobzRq8/hfIwXrs3orplYCPrmpn/Vz4mmb0tG36OOXrM+o
mH5NmZC3Do0KX0XJvSbl4HRzgaxEmFcM9G+Jc+v8MA8mwjxLHHSMaufEin+jsmKvcIfEuTI2S6ye
BJG38FzAhMZGrzdvCLPBcfhNpT9J5tT+QmizxnpjDaR5I9BXOQNtBUeA5+GAGzqvDQmGrF++SN5K
e/rWk2c4v+zlmREU3gg6qBvCX1rB7Cpz+Ly/0DjTpeDfy8KONgMkJmp+l1kSQd2cSsfmRKtXBZiy
IExhIz1XYyPlPl6lihLZY7Q2vGAjEebmBSuBGC8dB4C0D50I6tUzm3C2TOHq0cdcCGo202f1JbGa
OeO/4M5E1IwI93zOWrv0jWcMzcAkEH1s75/cQaN0K9yrlxmzUhoioORy7Cnj3Ong7FHnc5PJ0WQc
BSuAUT64xdWO1JE4m5IFjLw0Wxbvj6dq9wg4j+b3d6aTtJvpOBNbK68GpDgqgY/mk/EX0JXmx2Rg
MiDNrDskMwkrfbIOLaO1uh2Kw+4kvv2i6U3InQRJoI4r5skNjNwvJS+vrIw+EvY+XI4T25b+pDC9
vnHiu5i88Fx19NZIg5bGquFl48R77Xz1mU4dkRE8xlkSDDv9HO2RQSYb0m3YjOkxGK/yXFWounmD
9vpWXWM6py1Y7/QEdF0/s99mm44RQfgB6BVu8rO2Mg7DNlqncwF7ervxKgTL/I0/857ENfJHu3fe
hvYkv4i7+BQepkcwEvoexs1QyBQa1fndT1958XlB2T1QFE6ZSxG4A/pEFBt0PgAoZrXgUYvQqyHn
Pxzmi0E1AzeIgN7ONdyQE4H3uBEIHn05FGbpZrIxDbA13/iXsZAsw62WtMCUOcW6OrZfamZxtSI0
lUPzCd7ZH5pDp5mtYo8DBPJ0Yob1DpG8d5gi8RYCO0CK9NLNkw1nIMml+ll6EthiqOtTF7x1BFmd
fJ7PBUecxyuODDRIsBXVcbRZI4icUHdIvJ6U0Jag02JiKHH5lBLqY1AYd6pb1WU5roNktgQa1+PU
gL6eDZMjRxoCLhvfbRIIgBoqYdn3thI63PcrP1EhitSdjpGajkJLq5nybni/HGu8Fll86NL0+dl4
i6/kniK+ZJHAddigQB8zkgcsblQzULaZcIlFylJGw4QN8nhVltS4beNC7Hzk1NiBzFiumcn6+gY3
HXK7xdfpRDefzlrIrCoUAQTgdpXbMQ8tMHw+n0wdDBYn8bxIPIGA2XJRTrl5x64A2Zt4mWLfFXjs
pMA5KPPLmYhfQPciElAOMNqb4RtKdPW6pFTg6RywJq+thEKwdSOw273U2zf0HDyebDtRMJ2BoEv6
qmjRkHsVBH5xhg8rz5Hw2qUcgybz9NEe4XPyzPs3vHMapV+GZGEiFFJUMycvfY3wXS4/QHAHCEoY
AF/dgUzNkvhdi/KzU0wOx3oL7bxma2Nc+jJdTSC/QnXAGc4ChGdtbu/SMgV+6HySFlLIVswIgsla
fKZ0lVN3WltTzX1Eblp5RjLXr04LBszpRVcM8BQyiDDrdvuYbis56HBwuG10ZdlXu/5GlijZH4sY
uLg0XuLhqSTKAc8KzZQM+3qzL4o7gJjSPsX7kDQ9iehZwDY3xmt4zIICAnSbeVraeciA1ebuJBSO
5w4uLzO+0gaH4sbI7VJRZ3f+OwT33YCc6G428YvO9zk+kEJwP2XVut9JpHA7jmQluKNmi180HrvE
UTUM3mdst5m+MCbjJYcJZgbjKlNrE2aQY5KHicuKZcumYwWZfOanOPc473O+SW3VbMqi1Sm2qDkq
9bViFqqtsJDnpLWb0m/ZwYF8oBSMYcgbNXkP20308ETl1E18igQO0ond0DFQqb5c1nFk6qWtP0Vb
BMfSiVsg+zI0pS2/0INS93R6XnqdgaOxTHzbaWJxciLaUDufAr9/wwv2AoHGmopOGbs5NJrQlpWT
Ih3iZtej2WgsThA5mWME/4AOXlrEsz8aK1yFkTu9OpRNUbumQsyWIuRwbUHPELW2nrNgJv399bPF
q4bHmrawH820+GYZ0NhJwTei9trKu1/8ql0ZkyehPt2QZ1/d63WR8RAnV0ykXx+ggvlbRzswxB9y
uppCd2IJP8FCWTiugLsBv8jHqz85Je8M1CFa4IBD5sY6OV8/BQ4cSOHFeNYxuVkNr4TTHjnZH7iM
fALbrG9bUugWWPOs6qO2ZQyXHXNI3Ilfz1grMG7W1ZVfq/3962Ew7+T1JGPaxPfWz4ZANwiVWSq2
serm+mZTvMqz++t9FT61ZuiEqI+0kZ5jCyByJhUUGiCkR1pQo2CLNsleW6PntNWXi+HeGa+T4buJ
A8ZtFlwcKOAc/Sv0Yct6qayambQF1tkgGPZpX1eKVzrtvPDo++aInIL7MvMhDAWjMUfv4+mLEPEx
rw9GIPiglFZ1mny02B8U8CSZQKGVgelnXmxLhk4B1crRXrLxI3BpSlwr8lrTh83j1iZ2S7uy8sB2
1X36Bso7mYsf8Vt8um+mudmcGsKFr78w7RyJXv1MSUe7KrAEcgCVbkmdJG+Up8tb7bJH0/Yiqdmy
DgumpEt2qJyKFJna+MEsYp23edAu2vEXrdtoKDc1Pzc3R3DTTWgiJuKp8sr1LEQWR80DI7/xyuVl
C89AHyVc6+ty8mJsmpOw0p2W8UpFFS14DSuSnXlmuoNk50G4xlrSQftwiKBdkPFs37w2gI7/GttM
q8zaxmZ1mUAMNleipXp3xvcv2/4tcl4ae3G31A07+cSdwFs645ozhXJ4f49PA1+z8nukivC4GM33
zmWlmc/nxF5DEYT/B6AeIvzSPjjUqUOwazkn5wuuLMIPzmHi35iqsGiJEpiizMej4ncqtpb3j0dk
hP0erAHtKiovZHr0Qc6mfsVh6gfWrjj6DXwnxmIFKGJKgF+iIX/zI+gvTZEbldbv2RA96B32KIdV
LSjLzr9JuPKf4lBRUMlzQjpPYiMy0N+/mDykaiHdtMk+WTznqyWEeQhYs/rDdWH2AeezFaLA9Yp5
44IPvAMg7FAvIdjr/XRtXWfF7GFib/PxU7DWn5JIPpcoizi8CqOu4Rv33WgmdW9I6rgCVDYHxX7Z
ARb8QEEW//rtpSmOGSrGGRiB/P7t78VVlq9VSZbsY4U5qSkyTa4Ll9k+uU0txZGMHai/ukxeo+Yd
5DB8+/fyY0j5lzuNjQApZaomIaP4dqfLUFMqWNCTvWw+T73lWXXPVLpPy84tGdIjaoNHsXYVp4L+
u74tzsvCdj/vHLCy6YUA5+Zl+fn0tH/bB8M8YD5nBXvvSbPMl5eVpSy4V71vndJgg9Wgj75hsHjd
FPwuHW91sJzYesqtjec5OrvqoTv7PGKZ9UFNVvrK8li+GfaOOsOyvpLK9AVz5xu2f7z/4Fn318f9
v4vwzYumuJaSmt8n/b6jfOet4hOKEJgu9k/6gV839PuLpcqyRmCPMsWD9ZtkT74aSoQ7+ijZOyrb
55HY7K7XiQv/zIOytGb7tD41a1NAE/GcleV/AEzI5o/7yV9vOw6omoJqBt39NxlDrHXKTWhQzTT0
CpA61NNNPEC/lfXx4WsAmhob0+fUcMsBnuMBXEEUf1B6SH/TUvDSk4xJNKeMB9DvT/+1LrtcLLL7
/sgUxkUhM8/hXgMAOoCTtrqsnYcrWpnz8LUN3CN1/8PD/6cCjXd8qvDU854LCJ9/v355L6fDNebt
4xC8FCjN9OqjKb0KqWgOAQ3zJMgFTkFf2rthC8y0R0W0q1Lr35/j1x73/aEgKhj/VbYAZL7fHoqm
DfvpMJGiTSE/Xae+0c27mhniBqO3EroiAEn42Y9RtlYWzq+KNzkqYFn3WXZ/YijApCA3AqUIptnz
JPSJ8VRf0zch2VLR/fuD/pmYgSAI0xHCkaY4NZBp//uCibeiyWRN6Hl626+RpgMl24zW8VJeSevG
pmqgAsmQbLZz8eV/ee1v7+iFfJtH3t/FfTt7Xp45gJGM0pF45gJzNN/fXn84A8cN/vtNwchFGr2Z
cC1QlN+/q5HdJjoRDtlCvp8MMBGmETpsPkxB0/iHB/GnS32//4kctfUtTReN2Cyr6jWS1+J1FV1T
x6guP3ytvx45xJ5guiXhzonf0O/fSxPzqIibujkQ03CUJVQVFF6qgwXda7qvkfQbthj8+979eoD/
WMvpaHA12gyj6fr9mrfIuGtVrEcHwJMH1JIpAbBW8wrJvfwydvlrG66gOUAMtaHFI12H7af3zh06
mfaubzskrBDJZlPZ0zV3+OiewauAiiBz5P7wBvUyBgxjIF1IfvEV7+k2Q7PaM1Arc6u3pWc5swcG
RMzMp9qRKXQq2o0MumK1baAu4e2ZV2wnKOorp/5sbnOaJCiQUByEk6TT9UxcYabtIIoQJclw0sqW
xofwpJ/Vj/6tOrU/Vl/jqf/HcpG2TAC8RqqS9u0WGZka4Qye15sbDdZkjDaSZVfUGEkAgYwZGUoc
YlHgTG70dMW21bf/vl9T/W/lpkGxwLUpTsgd+/2GRcWg9FncNYdigab2Dvf8XT/e9/Brmtrq1gyX
BHPNB2sg0UC59gCeTWUGvcRpYRgKlmEab1Frwtfz+V9L2KeH2NmE66dyFnowf5AHBYWrHyMr3o56
G2hWjuxXy9S7OjCH7MTOtzA6cli+XPvswfuMTdw3nHCT7Ypd9Um8hCXOniYmYwwI/cY8nUEnkFEd
QTZkkXb3TX4KnexwxSwRMYQJEcMONfOIyID6mVzfQJj1DiWmJ81QbMxbazm4sH7R4jzo5Ri0zi8+
6j20u7e15NQLuvl34D99eX+GmbPQbMbk89K+WszXzSk9Qu0CraLVLoLz2z3AWSbeaqH1hPoFzQts
YFeajRwxhhL0KKhEPTSqHmN4J51jeQ/wMWBnKqN4mno39+YywkBQUc6AhR6rxxHhKHLjh5OukLg6
YYCGaveozAks4tzJ1qN5aedGi498rT81Po+MY7jC4UpJiVktNMpoP4KTYgACc8AmVbLqnYzA28aX
AIvN1DnTgELROzMxt5lGZgtMaA6qvZzCMOPDV5/wNoB+K6w/mEy4OKVYxUkxZ7V3WOC6MbufBHfs
QKMZboaZ+ZIu4V/YDMdRuG2Q3bw3+KvkhynSLxFrWjzUYC2+zPBBTNBzzhX+hF1/pm4ClJDb4jia
xZU+QB2wihym6gGjdvP+Fs8uzucC4GYGV/HzshOtQ8zcV50Zszv48LKAZzTrPO31io8mdEUrd6+j
ssABszRvZxUV92ORzJtdB7nsNfEhF5yRTu90v1glZy7slPuOREd8VctnJjuFiT83nN8DyCet5PV4
SDAouJoOZAS+SmgjjcCZYle6ryOd8P2CfGwU+q7GoegM11DToHtBqmCdkF5s+SxckhkhYuzx0qNa
yw/9YT61y+fiKw0oROzZBYpEY2NDChHQQaWBu2fCbNZszRnL9YVXDFACbqDIJkbzyAs3VlluV7PE
cx5ryEjO+9QmnhUP0K9dtZhlll8tACb3emgOh2R2WWvBauq+F0foDmu2SvcFnY1LYqbqjUiJpphT
H9PMbomgCxLkXOSZCp0r6p5rIIFNjGYMzCMgQVZOTn9ws4Ez34+zMmB9S7N8nq4vyFGKL918uVgv
qefVTvE1hUBjq7M2GM6p+8G8y0kS83l723ZLQBuQpGW6o64wL7vGfzzxCtgab2fyUgdqZ0nOHITP
v5FZDnwSu68Yk65bRiCsDHgYqur5JLigaVS28jtT1WtwRjvKu0mbaLdv8O9YDaxLuTWAec846dgl
o7fIOYbL5njdR5v5R+5idOenV5Mn0Su8UDcZGvGzxx+sI16aziAzMXNDe51ZmtnjIrpK9gzR7Xad
OP2IDFlMN815ZhVI6iIz89Qgozk//nt7/r+i2e8HxH+352+1STqNpnqWpc1B3IFNfGUbGHjoLxJb
D/BrZkTPpNEbt5p8Kb89azYbtLWUF+VMxhY3eystmHTgHb01Z9Tl1kFjqYsIKApI/YICVnbvLhup
+fE43diZqAgm/JPjqMykwxT3xumOMAKBv0V8MCpAkzTlFVMjGLXaE0IYi5VzRQd/5L1waCzDaRB6
YMRcv9He7O9Wbg3+UxsAa/qImUBvnsjthmyL/zdxNVgpp3Bc4XPozuTD4JmCz3Rg+NfODydUjwUD
g7cpaCidOW9IuaBFMAtzl1jDS8ZbhYv85mF3lhKEgbYCFnI4hDxeRK9e1Y5m3WfMPbYkHPBG8n3X
jZ8tIYDbjT/hVdItvISs58uc1sxRN9Hy4X0tpB3Wtm61IE7AD53WgtSLRvuDEwWvmcv4knwdcn4Q
NFY29VE4kZ7+fc/F8Zb+ecsJVSEzgX++G/FpYnsXojotDu0DVsHF156me1w/K9yvmHWe9XfIASrV
v/BDc/IL6vnjwhLy/zGEGJ+Ob3V3H971OE+kkY8KYxMTPRo0gdrR0gLczbFpjuf5mQPNRKfmwKlj
yxp32c6BhmBmq/vqevj491rIf12L/3ykb6hJFwrXuFXD+oCUcPTc4UScw2jZl9sWiVg6Qz2LIqld
VbO7edK86fo2a+3bqmpNZaEsmn3mEymdbHmENj91DcpfK6f/fLZvlZMUJlmrSrgXJIHhwwKwFWuy
RqMDXtgtJuYb9g9jJYNtPMoFTqYOY5DklW3NfLjwRKzSrhbUueMJYfYuVbl/eNBMGQsyUfb/Xse/
OLCIo82cJhsKRd4f/g5DUySPNEKb3349gKOn52IBO8tPXpJ91JnGjgHRKVqI79k+RmqlOKOXPAMn
zrxqCX3OuyDSTr1hxnHkhpyFxRzo2FNszcM/mZ69n+M3wu9CerWDzoEjgYrVymWvzsRZuMYvbRad
9dVkwXkdTIKfug75b/ACXqqk8CkYCwKa/l7EEocuN2UkDHvFa8njQBnsS2zirYPEBLrhq4igFJme
RxFk5RQ/HFmheT3LUNYgmEe+cYRUGjye/r3qkvA32MHAttMYQ4iICfnWDWmPvCqEWMP/baG5LQw6
N1ngVMcsXp/lPtbuvrwa8JZ+E+eFH+4iu1oxhafhqY7QvA7VqQjYqwJlFX+lx8prremqCPgDaGWg
ahCj8iS9Mqmg8k7Y6QJmhltstDYGpv/JrmPjh65uX5hy6BTiS+UdUSpm2KPFlrrSg449eja+OSgt
/eKpseGcTuzJllLytq4O6RaXTPwHJk/xlj+vPRUrHSj+it32wDzpUzjBOAQZDHfs0+jM/ZhDCLKK
03nhWvRxkMde6cZIEcNZhtDn/rnGFj5aSy/ZUbCT4w3pyW1LFTFdoz7dM/AxFCgzPZWOTFRPaw+n
iRW60I+QX5lTSGTSA3OgrwdDmdtSRyRLWkTGPj3BFAXUnzIQghdAseyRN2O945pegGKPFDeLSRFi
DSTSzU520jX3fJExdUZsRE3/XKKGFiVT5zzAzhSv8pyBxewOOLSLtinZCD+gkH9BnDUAfgL2ZE2U
AN1/f1zltK1iVUmFeY8jvwQtBxIsCEDyHMO15BbE7Q9DBXXEFb5t7b9d8RvuIMVR2KbRpZ9XFRn3
V7IOMqfKPAEtHh/Fie5fNxQkOCd2KoKKBAeFmjJ46skxKRUM688P4jAm3hTNVfR4U5VhJoinafhV
M/fPpv0zDqsEJzRMU2ltmqe6whkuzeyq9np11vAkJr3gieJRSBUr5DKTDtN+fPYmyRt4LPSj2pdb
Iim4Q5H8ZBgc/CFWETjYS4Vb37c1yrZ6oLJQm58Qix9W5lsHXhupGotxjQ0zLhUYePiCDaj1w9H6
N9gZzF0cA6nFEVL7do5dr0mhluWd4R7DFezxNCgf4g7z53t1G8VWfaUHcfPTzGHc9v646/+56ni6
/sc1biJ3+WRCQgshWKkP9OugWn96zJF0mv/e6f6yz/329b49XgC+Va8bV2H5oBedWAggZ1g5/AAi
j3fiX9/m251qlUuppY0M4VKahakjI0qrCAbg8fn3l/nxZo2v73+WrVHiSx0STr68zBu051hZWcVs
HK3qPzwWf90H/uf+KN+OrSJVosslGzk0znh/QlsKejqMnypK6YeVU74Vdml11e9FWSj7OaX9GbKj
tX8LAs/bOIXp0OHODrPt1/yH2/Vnir0m/vehUL498xUxp4+wChEEhqkddpBfo2Gtx0JwffReXJ8n
IkIeFM/y5Lk3DsI00Nmqu2mzaEZGinCz42ZlDP3Tv+/uXxDY3z7Vt3ciuddiMdXEYZ5KcFDmfeuo
BeE6DvvUvy8kjt/vH8/rLyvW/zxGj/SeN4M63l2L6hmNFA6zN1N/H5YfP6B4P11K/fYgVdfu+mjK
6zC/9qd7+Fr0bmwc5esxGhZ1uZLpx2AR/T+cKz+89+q3B6tvok64SRK2KL0NB7m9z1jPIXMyuC8/
7TF/fy2Jsh4jxjCu/Q5ny0kuC9W4m3X2+GLGDoZqDB5r76eN5m+TUnyi/udK4zP0nzt3ycrJJYuL
x1wqZCeHBTHImBtVs2hywVQ15uRKrKm8Mi7rGoIXVnuRsVFKktMBptpq9+/nSPpLD/TfT/N9l+jF
5NLcLp3MKOZZXT+X5nLdWAHugpvaIQfCWa38mWFvf3h9//qe/M8afN8zar1TRcVgtbFn5lyUANPy
07+/2V+3Pw2H9F+hp+Q1/r7M0U1VS37tPlfgsgK4FA6mM9MqqKKR10rd9e/L/fmNaNZwD8RIXxcE
6TvTQRdTiA6T5j6v0YX02ZgQoANjXL+K9PjvK/253/5+pW/PT65Nr0bbKQOZYo6Qz4rhiVDiavpD
OsafL9/vV/l2TN3lTK57kae0uj1RQWLkLsskGMHEhjH4w675wzf6/gxOqjgTGmZyc4oXMstuiteJ
XiNn5v9q4ZRvC1cWeptr+e0+nzROPV1ye9i1IGn++yq/hlC/78y/rdx3I0kt0eNp/hAf+4d3XJ6X
bjpfj5awdz+QAqaMUJZWI5wsmL4R9ObHD2+WJP9xMPx++W83Ts7zaaNF0WOprRuHQvmLOPBVt79h
+EpTeABYXip3F9/xQFwSyySZo+Sl9P+9CH++fL99iO9Hhhy2YnHtWpZaKMiQg9KO7T+8veipiOAY
XzAiTb7+d5f8dlpMlV6exlIC0frmZbWfyUe6ikm9KmBDvvxY/f7weqjj8fyfTTwaQqO6TabScnqA
Rn3p7OspAz28OzD6/3++ly5jO8gADZbF71cK1TB5TCpdmIshcfVOEam+TFXa5lSMl4f96I9Jr7n/
vqb6iz/yx0M8JenTUEdPQ+FbzR1qhD0S7IBJDu7djZOfxnQlyPtM22IHHwYTUzHA9GFxmcc+clpX
JA7veeTI5ZZsHkMrBE4f7aQF/DcGuzElh0ndyJyHmFe4hF27HLLgKMzr7OZpiu9P8YKJMT/zjsuZ
QEJeRznZz8hMw5VPJctMBa0IMRVWbYjinuI9ZoavrqVZEcjPKteBa2c/R9Y+t8zgM/CyOXzPNyyA
GU4ZUHEIwbM6i9YP1x/dJijVUewpUxNcpfcS9mr3HdPilG8yYGhi8EWwabRuL3fGbQ8H3bHFWOjX
X7lFSlxjPo+RhFeMOi8+3I5A8aZe5TA1MBmxMNn4wsgHXyz4jMwWaMHMY26+iSZO6G9nFsl8FoD+
b/hF/B/Szqu5bSVd17+IVUhEuAVAgpliULxhSbKMnDN+/Xmg2Wcs09pi1Tlrzdhrlj1uhEb31+/3
BrrDFpIlnIABwa2X3oI+BdZnvr2hCQPt25/ffHMLaQrXQlNYPu6eJ87r6/3urrM+EPVYMWAa0M4n
DAhzGwANF0Bwwo/3MSWQJKfEfLzbVOaAU6du9vbr6+P4rxHsfNo6vav8lLPTtxA/a7vFRg1u7Eo7
NLS8W7sAjkUVRVaBD1qCK5Rlmnd3dNB4zzFnvpzrfsN1e/w3x2oRcxkfF/sM3LMjmdg8VdbryBX1
zyOZVAEv8q33x8d3A2aUbz1qI0fJ+rgQ6Rhb2DIq5iNbM55XY2TV6CWHmxwDXZaIrXiB7/g+0K8F
DsY1eeyJARXzjEZ/DQeXqqWM4+ZgYwmAyWPqjK/8HZMYc3P/7twh7iWlGQz/89Khpq8xXsEEqeRH
1Mgsz7GFHMMUMPH4ZITcjTcICRTjs3D0/MfnC5kEV8ONuqbz8cjCYj5ja02vLZ/fwxM/IPSjO9hB
QhsfdIdUU7C1lTBHJT83VpQ4v7SV/CBtBB61a92L1uoVOqsZLdplD3IULYSNBLCMInJhgOQeLo/Z
Ydiq625b7sv9sE1gKaprXLi2CjTpYBbbsNw4XkF/m81O1glbfPpe9I9p4o42JMNcfBqFFSY+O0xm
XDjhFw/z9kFfyXMFTxJvU/PveijDoCTRTOVFDcegXbbKAsNVlGaZ08Mapj9hYdnvTOweRKtc1+bD
rzFhzLCn9s8LjziuZj+tO2Op8GVdFadD37p+D5QxdmAR9BA8F5Q48s2kC8YBT21wDIIVtPqfx/2m
DGbD+rLeXdUGQyX3k1qrRICagdNUoJsGPXu0aOSDZnRWL2YH7ljT6CGngSfmziMO7caNbfObjsRf
l/H5eL7cPqQXIRNjaof10/YJAuWb/hC9zwPbNI+RCbK/6Vab59Ze4a7jmSdhDU9qf9Bu0gu/CfL4
+zqutrdCrcKhFLkOhcXqaYDDSZBHNn9j3YduEDsAcpPjBzCoI28dDgloaVhT8s1mo8Ga3tf2bGbJ
s9WpNX/DeLcqNBa74Q4NTzr7+cV9ZhP8MGE++11fnljQ5VoVKF3P+YU25FawsF6POlyPQ42lCVR8
IEjVLu/z0FE8oGzXPMKH3EEFPQm0cz1a1Ein2j3UgNHqOTI2wvqEJOewPvx8peK4Zf50pVdbapTB
D5sobr+9fOgHtrcl9kNrGdHdYfLi3omvExsk/vHGoP+CdH+/yKvvKc8VYsb0UFzXOKZJL5xKSmnX
DKNC4l4mbaZfRWVzo2IRbw169TGVXSpQVPTDWGhPL8s6Wict7YTLUZQOkns/QJGqh7cbd/ptyfnn
C/4kiX6ZCFWppk2qZP06aE4V2ugepVfQ4jnoxyMEPmSPbYW3gRfMRRxcvLWUITzLTh4mq9PZAAFZ
idEdEez583WN9/rDW/8s179cVuxOpql24Rga6I6azHgBuf4AHFUlx58HunX/V3V/3Xf9xevBFcee
u2fhJEcXHMXljXOueOOGrg+6miQH4iTDYiHXd51KD4XOh8wWTDZ7DsHRsBpPmTUB/IDgqUU4p5L+
Gh+ktD6U1cQCx/j5tr9RNPw1wz+7d18esFHIYpcMLe4UVIyK1VD/+bTzW4gtqCBXt4Cib0i2f483
nr++jqfFSScXFRYKGLZr8oOetVbZyLO8ftHRg4lCj4ViMVeGwYyq3B7WBQwnIqBFrKq6Hh0tgTdG
gOHO75S2e/ie1RJGvTthePQxHJik5cxQa1vKoVN2/Y2H9f0SNJVEcgxJy7gGDYWSToefcQImv12f
OARLlNWNZtD/Mj/+O8b10c+rIteDgypu65VycF/teJfuwkW0ho5HjrJo6e9jpZk4P0+Dbzjg42v5
M+zVMSlNVT7+RJQwJqfwsd8m5jznkMJyb+Dor1LeFqZEtcSJO7yx3t0cW/p7SrR9a7jTNhD59CZ7
BKzY19goTjbVXWOnu/xIIFjiBLk1zC57/YlWoBXfOPV/wt3/LjN/bv9qVgaMHmui365lhIoGNmmV
S+lL04tAjbH9V9f44Lh7WXrVNd3ym5cGp6D+I0QvGyvEbsn9vKtXFSZeInpuv0dmwRfVvcXIaFTO
Q5olS9uGNGfU1hLLdystQ2R+Lbo6N8PLRQhWuUqJWaPC7rq51mHzgyoaJk13awUat6yfbvUK2Mvi
VqSvBdKm4HOnH9hTON3fXlduDXO1XbdxHcZioGDM7ow8VIUTiWiej0jyZwN1Plo8S7tR/d74PKdX
m7WrF24TqcKwvqS7dvLbiBAb36hCvl+9/8yT8de/rF5KJRtCpUTdOpYcHl7XHxml61EO39iPb93L
CKB8GShWqqHLS5aafHD+g7T1wuzGN/8tCKNBjEB9MoazXjUmsiQtpak/lbbFU4HSA97hPsaCZd7i
LfmZN9CYd96resrW2WKg8AEJMtOzuAoJnh96U4QPWt6o4D/rzX9m55drulqHEjmiK9qL4/IHnXEF
QGHh+U3nt0EZigXNwr8xab5fcL+MeLX6kKupTttQGtZi1uP2UuJ69BtHutOkEa1OI/sTwgoZd52H
lVRBittUx4hwii46Plw610Q5dqtEGEf89xlMp5IMxUyQhatSZBBTNUyDetyScU2eiZ98aP/+skAM
NXr+/jwNvv1QEf39z2if1eiXmSbrMNoE3RjWFZHe6THztgNhObeicr9pOLLBaDqEG9kgQ1C7uim9
VsVebcZVEEZpuAP3IndnssOdG5FXQdaIONPnaPYxYfn5/m6NfC0v8rJKdhttkLZPb9s32T6fj0fn
EWejfH4iJf7Wy/v+o/rvfepXK0Q9UfpYmDLa+qneocwBJxkdwn3rWbZcK5lFs3AeOb9+vsfPT/Wf
KYN+ayStkEmsXk3iSSMl04tbtOvqos60oCZm8FigWqhzaIAadCTPkQrSdpf+8QKZTNwJ/WEo1wa2
Z1PWfnmCsNzDEaQDSAt2Skcl/9BBQ+nJavJLPE3GEsw/qILq6MWHrNJ6b1A/TXBiUMy8xxJv+Ehj
ApSyCDeYzE4xh5VEqOoaiZT4YNRIvauDB1e3Tl5a3JTxd1HzG7v4t4/+y0O42sTbqdxkrtuIW0Td
rBogbqwY9f/nIONFfPlceAWJEAySsNZw98JztHcEGboDiaKY9Ds/v9bPw8BPr/Xqo5HUpndlH1gl
QSO/qWdQRR5aWF1URIsSsjWoKr7OuJOvQ4JqvDnK1AW0ebJfXsXRJz+fo528NcPHx/jvRREvONJl
ZG169ZjzJvUrb+oL23oWkyJkgK+MkQh4dMfPI7pz68jw/RGFjEBBHnVg0jWEn2hCoWUXuiFpvKbK
ahpS0iXHaPGFPdTJUYwWAzVXsm3El7K4FV2uKN8ukF+Gv7rfqB+UqStAz6ILCs8N3oMZ7voV2UTz
MQdj4EfNBNo5fnzg3gKUjLsH0w//6U/gsAWBL/i9CRbf2N/C6UYTAraPg9V8/JmKzxoRbQ06KpOW
tI5RzxA78Yc3L0H7R4+uaA7GijrEs9MP/mQw3hy1GIwrZBgleC2wG8A74BKQ7zyy3yRGH/Wb4xV3
AOJQynDOC51OMV19dHK47LCvmCZWNW+Jf0gPYPzpIt65hTl960mdYYwxHWjCtUBftFPn/Yj2xyZT
nvsf7OhuxPkVtPj57uKMqLEwazbGO7pdSzuVs9FtXOC+YSfDiH+CH8yFKI6/45cs/6GkIYBYx4mW
4wMd4WZsHD8R/JwBiRxl4DHOQmeiG9hj4z/BI53wXxRjlJI9fN561syFA113bAK5W1z8+A1nLvd/
/iz8qMySV8EJZuYcR0z/4/2IXdlMhIN+pwIGYlVBBSOY9yk6jxGNHqDb5Et55Z81Z7oa4fscb7qL
+YpeY5bM0Oap5juHVmQU2CSSDjci6UDk7ubxPbeJizNH3rUCxN7BfqQxAJItzWX+pM7aFavXZyh1
BwF68egG4ZmvZASA+3W4GAbm73TOL2cmzgxkg40/hPb4IzsUcyRaVpzOh3lNdhlkShoc8ETRZUwB
7TR6O6PRQ+HEdgx/PrRjG7+HVcYl9vPkdfyxRvCBXw4NjffleUmI3H+e4dg7YRGhwiAsaPl2Ps4e
aRCQhsdPiMMJmBCtEQYgsdQFi++5cFwK0RZFlQbwfuFUiI8G148DsD11WvsRFQt4fmpbz6My5j4i
3iK2lUfP3NT2Y2d1PE28WGY0dB7BxG+tTN9uAF++1KsDQFDJWiP21BifThF8F/Hi7ezQ6REtOgUu
F49p889L9M3F6Wq/b+QhjrVLiySxmJUati5spYaODowGY4h3o+o3lFW0+kbbOO/FG6q5HNyiu3+P
+wPAyyzLKoYJV/t/OjL8pk1JyTjH0XFkEzp300NBL/Hn2x3v5p+1/8s4V2vh0HOqUwKoBkKwGEsM
dQseqhj3VfT280CfNNufRlL+3mez1tOkxPBawtKGJ0z/cHUSn3q8KxflNjy6r817uMvm8jpduYts
GWyi2uKElCMK85ZdtMbKRrxr8mcRrzvqkGYBDbpo5xJZfNtu1S2iOVlXtnMh/DYk7HMYG2O4ucsf
Y1MG7zlw7eKl3IsPhtOtFNRco22MeJjiaqrMcflbUMUt9AUc6oN/5+1GCdNMdppXdT586IvyTnwQ
H6rX9Iz7bforwDTmFmry/Vw3aD1TcuiGcPXG86TV87CWhfFNcN6lFIGfw0kx94/JcKMOGcuMf9/F
n7Gu3npmNIVYBcFIw22Woy+DdohW7s2NXh6v+adxrt55pwpNo2jaZVOvoo2+TTb6Idzhdhfk+7wz
S8UMtyKe+u1nkAc2u8TfsP+S4xPtgtGYVJ9X9MzzmXF32Y1WMB/y8udZ+d13JgkcyUZWlExk8dWR
GaWG4k+96PNJ2BfC+EZNI1sJUc63dBPfqPylv8a6OgqPhglhKsY9Eii6kAaYfKAeY7hRwE8c1BQk
o8VL1rxfjJXiITCVDp60lbttTX2UY6g9IOb7+fa/mQd/XdHVnKuDvFDqIJS3Rm7rRGYqdovv7Gt/
Du674MZYn8Dz1WT4a7CryWCUtZ7ll2bCZFC3kxO4oL4l+WHTO/J+rDvz0rw8aAsptJN9ej8h6qJa
datgpyHHMlaksf9SF8o6uvduMLtuvpcrZKvJiyjSlVSmydjPXpZ7hKYoa2e4hJwOSM9+fuTfwRN/
PYarPc1wAyPpxEhcS5E8E15Zmy3GXiaGahU6howUAM1DZOQO5CBZeIHsOG2xopoEv8NKn4ViMr9x
QeNz/+e9iDJJtKIMBq5dLQZRPi0lXWm6tXgaTuguUWXTv0Bi3WgWvtdQFda45OE7eWPcbyffl3Gv
5sNUiabVRJu2a0Hb6QUxh/JDqT/q6UCEIP0KPgscdrWtFB91aYTJR+6g3llCecCGAThWs5Iw29y4
qO+2f0n4clVXk6GWXU3qQmDODkKLsOrxnsSsZwzRjl/1l8sh+BVHi3CYuVAjfkuU8NEpXqU7ZaUj
G95VvxQcbwlLsXLinCxtTWTZQ4DGvTQLYCfyyJ2RgfO4jJcVshyE4lbi0Ls+TiEP9AusHCmoCBD5
gJ1ySBD5pXeFo9ORxbV5pu5Jsp7ge+uIDuFkk0ODQoxMEIQ5TrMaKRUu2R8v0cG30efirDBZe06+
T5BYZrPi4ZUgGCLn0B0Jc/RxiKi9RX5CijtGddx4jN90PP96ileTPFQVN8sSoV2T6ErOUVav3PK+
m3KwSh8vGFOr2CDlt+DPb2qZvwYdJ9yXk7zcVtK0zHh18cPwhORF209PxabFln6uUs0HuzEXsbHO
IwPq0dvhPth/Ok6TuGd7Tn9jj/0Opvp6OddbixYqieJFXI64vxyiOyKZVhyxZgw/0oeEp3ITn6ud
jJL6xsMfV+0fPmj9ap9Ju6BUJz1wYz3DjJUQ+zU1EVwvMiw6sz3dIml8v4f++WSubXak0PD1JqTj
SPH4W1uP/cYGYSgHDZgyN+7txqJxbW0k15LkYm7E58luHa7fMMqZCdvxlIlBNTVdN1Pm3Q7rS2z4
b0zqT++mn57rOP++zK8hEf0wGp+reiBkduOv2xnM9J2KXHaY467iHgvb2HtWyzkXb9nPQLuCQ2dp
az29Z3LFdmRHmxlEmVs9oO93FVk2ZILSdUn9lM9+uTa1r6cF7VZ3i2MLTh27YVNvw/vPyqohEjPf
RDtCnrYUUbcM3cRvdJfUNV/GvvrYc1fshUuiSJgBt5tKgrwHnKgXtDeFu4gmg78QUA+xyjeUPE09
tVOYhQYmGwbW9NIE743+YtMbwUdzV9WgllktYrFMxKy4R92G+3QBIBkpxKZ0mumlIziANtVsEqzA
qzEzwrNU/15snFZFE2CcmslknjecsrWXWj4ERL9MM2k+VFNz0pL4lA0zP8DZFEaMhyFxNlln/QaI
dJCwsgi0936aOka+gmc6LwyCm6NdXzRQdkPJTJQUXeklx+iVgdAqJDLG7cMqUvnSfFdfKMVkOSkL
W8oSpx0wkfahFUr0GslvUxIoc13qFNKTKvEikkevg1IZPkZEhdEcifHGPRdxsfeHs5bK80SDsFxM
sNLGGmHMf4vwLcaaKgSlLPArvGy0kqAmX5acgcSGOpJX7mhqY9yr5HVMpvmND+AT6v7nA/jyoq+g
0i4S40FsLs16UtiJPhdEJ6sWE8iqhIuQeCdY4vvlZXK6HNRV8Mt4D3j3hOBS6nqAajDHiAcNZ8LM
W45lX/iWvk1+4fdbI3A+tBhzXrATZxOdE95GCW6QRP08ybdEAnvTjWHsMaklZ3hSdGbW7gY4FW+l
uiHXTaoXCpHRlzVUAZ9mL4be8iIAJWkffBiGY2yqNNdsTCNWE6dwvHXxUD9FjWq31RMxK+nk0Oer
qXxrpfp2Ff7zsKZXq8VE6y7K5MIJfmx8YR89/w8PYwCAqZfZDdTiu5PW129wevVqIsOv+7QXIMqt
9/P2+ObPljqMzeB0dKYlviYbhGfWwsdeZn/6fTn+WkjHXw/FrVLy2x0YEz5NgCYtYO/19wqpqH58
6UK42SNbcTAoWdoEC/9tjdebH6JzTWMTxZEtpqFVG9juuASLIW+NCpLRdWndN3hB3ZKGSdKty7pe
oITO92OPhyOSEz9hbbGxmPeWT0/bbWnO58fYSZEm28v5k/Kyns+RU5/34vl89s10e8QOY3qxMI3p
72h2zDmlPr4v4ULiNP+6BXmDWnvAaIllyDqzz9awZaeVeU7m4hqbdbK00YOt4TetO9IiXfMcrpVZ
jBkisbhzj0lRPaKEYCgRktInXLwlq/0ud87hbG7M5yG+C2fvVL3hT/5IctzgPLYucCW5zncoyrFg
Nom3rMzHR9kBjsR1ENAxOe6eBwtPmweIzKJFK+6kPwKMCvbMcmbHcLVxKlM9O+OsmJ0wf8SvAx8v
G59rIhQD2/rd0pfF9hjnDjyA+ZvOGiRAFzMPcscwqb7YOKnLixYbImcq71ifA+vXwjM5NmFLsAFK
nJGbErz4Nvj06aQ8nnB7IcbOxG0GGrvp6ZvDYfR1ulEfjOX5v0vUnxl49dX1Fz+oU4WvrgO3d0E2
XGzqpSXUN0LdRheSyfnWuf7W7Lr69NysMfqmk/5D0a1aJ6PU1OGwpxxVbpCJpO8Xlf/e3rX1wsSV
ah9xGh8Y9tmUlizE1F7mBFm7m7Xz6XCnw+2rGsyH2QlV+XSx28u9MCY8kKuXlOKshUAsJ+9BT/vg
QTYebjz/8bD4z/NXBPzoMHGlGhlv4Esd4gZFjfcafrrkKs2lWTYfueqtjfVD5Yy9pBvDjaXsP8Oh
fMWGwhBAkq5Kfk9IM1GQOGfE6c5taUGkBZWYHW7xLhawJBhd7nHhkm/Wgt8ecP4MrF/dZ6pHfhjH
ogLNllUEtQd8YLy/zi9Ld7Ykx3P2mC4zcxfNVpnVL7DStQ8/3/q3s+7LBVyd2svc94wsirs1x2bY
ayq+UpPoNDTPN5uW3xF1JeHLUFerejIV1XrSBZcNmTvuABFcJCx2ghXJO2F001eiQJKtPjN+3TpB
Sd9+zF8Gvlq3k7qPZb/1xLXs03j39GdJw20CBzNlihfYWIqB3FmCtwzyBQCaLr1XLiHJEDomMr4j
wl0dZIuqize0NxZd0O9j9V5aT7Gx8ioSRMPK/Pmd0J3/eT4aV3DiNBpqTyyh66eUnyJMk1LfQcsS
k0NR4MyoUrrEdqd95Iq/7nzDRq/oUSGGgTIuFkP26jUvdQb+V24vxmTuqoRVkxn10vn92ptKc3W4
18c9lDC2yFiE1bwsIytPaFAm959IokFaer1CWmYQaSh0ZBWsYfRGmBgB6isXqsRUGC+gFWiHsUlP
kswUHEkX78r6tcyxpWYiVVk4stbIjEaCkm+qPXQvktu6gRglSvsGFmsSQB2ijE8lGqgypvFN8Dyu
PIrjRjiHVSDp5ItXrxnPYWj1tdDnGMbBuEs3WVAtBBmUdfRXpToOyMfC24lFjzpuG7av1LiNh9OJ
/5gKU+izHLMkEqGVYj56ZeiTwBqRBNh6U6E6udHDhFzWJtnRuR9Y6FBHGPxx02RburSx8cwLEBJ7
w8ekV2Ysz3pcOJn+gWTVkrptHEemqJmBodtp+AAj3JBwRklx5SW/Q0Wol7OOChcrhietDXfUAmND
t4Pfr8CLOBdw/LL+I5MLvJvqWUvSmcyXIfQ0HoG3FYBdBhh/V0G0aeuDdd3V5M/pwVOjEPjenBUs
OfV63+O5Nio8ZbmdDdVLMSbTkhrqwtRwXdvvMJqRcTiUZMfn0FQOaPero3Qh34JvkFPxWjXoFObC
Ypqodi+jUvN/aeHHNNilSjoTekclwlK4YFgmEzbrslj08qrPlaUXvlWT7Uh09FX7UuFHIm7CkCgH
4+AmArvHgzG5j5hMKZ6UUMkJk8jCXdjSss9mkrqViK1JX6vwroLtSEjYZPoQkrJHao/czLGSUgrM
zadzmYbKBMu+B+SzHNTS+DIPKnVmTAgulWckeYXFTqzqzTClnqDwmApE6V0ePNmeuusKsqZ4IapB
e5lQPfT6a5keLnl2UsgjSku81tRhhU9FWHHqTl9RzfqRusmE3opACtUc15mkWqQq9JlP2griYP9S
WmFEP3rnBZfxfVnjhPDHp88ccomh6VqyvXhQ+ZAuPf43PFAnuGC1MaV+hRNaVfdkLaYtNZvu1NHb
pMFLmWq3fNLTu654DPN7vjMj30rhImFCyWhoLlUHiyY9Upg/V3q+LDXYuQQFYv7VF54jcmIqUHFN
pIU0NAe9KueegBFmiUu78OGSapgUH3LjznpNttOlwpVzVJ4lAqkDKY564kHWwLjgoY7Lz+fFSyiw
cHOpfGPpuok9zpiSDIyM5m+Dkqd+GfxkzmeZ6HzHHKBqf4Dc+jL+vjbdth5JfPEYbNktpJpEJZZ/
lljiMaBAEaTtUeWO9FhqQW1VXPapW49U16zSzXF1FeEBEOAMGyzjtWUZRkO1vwkb3KBi/WHiHTKv
3xdaZ5V83z4fWyQkJykIX9rQtXTtpWjj+fTS3CX8WY36nIaCFWAT6JdkJ+IDEHN4bANCW6L3irC8
MLzgYbOCXnNjWb+1ARpXgFoc1llSCBNjQ6r0LjWs5CQSAVSZRJ1efolgO67lgTZM7ekvYnF+3lO+
I1B+3X2Nq0qjVrsh44u4bIJNuCueZePcjrkUqmQS6b2e3BFfeMGL6RaIeKO+uPbFm0QdKQaXqj2H
v4ONBMKdzTkc3Gdrf0OMp7PBDfBExOmtuxV+ruiwDvi7gMzkjtZ3PpHWcZEvkmBy5xF4HtICmvJ6
sUAB3pisVbxD5YvOVj8L/IypAnxOOGjLDgQM2QR0MNrSTFSZNPPTyMGGFrsuAuINpYupxhWG4Pk6
6tAFNuSa5a0Txrt4RouEVIB6UUb5ZqoRyNHlew/kqic8IEh2kdKYgjSxxBJFlSDYYlLd5UJlSYT8
tHpxDMTjVEoJh0YDyQLq+edWDPcu31WgWhfhGJHqcZnCw/EcV8SMdUzGK3HAEgoywHfC5DA1cKSj
RNc9nFm9ZzcnfJxksyiHaIBBpwQRIYVLLhgvLcoIL9lfpLNB4i+JccYMM0GSeiaWqhJ7lqizvsrn
iZcQ/0cEoHvI/N9R/D6Ugu0prGsemUjqeah6i4dlT/14NZT1UtO9G+exn2eR/vm2vxwH2k5KukRL
P5letejU/gpfKwqSsnB+/ky+xYX/Wyrq191zY2DF76dM14dmA/V5iXllShfk50E+Vez/Hjeod/lL
IWrgaiFIgzQcdH3SrX2Zlo9Wz4IeTJHDV+GF6zolm6i5R+lDCZI9+jEcJVKsC685ygjwZWQBXq6u
jCIg4jrfKGmzSiQy7bE4qSr2QfQBRanOjXiYCxNWuTgr7V7V7At/PutaLIiEEvqWxtk7rIpZzlR2
1XalBlFgNgTJXgLidkIgnp5cq6yVNmIwncWB9qQQAmJoqyDyrL4k/QqGOzug4b7//HS+h1lwGPm/
T+fqSKIrxWAUE19c50h9J4lZsEsEITajU9+cioTokB/c09fDS8NMspXRrFTlOZIhY7W/PO3FLX9p
0j4gLopTHZ8EIUBqzHbMVlsodj8JFi3xlGrb31jev5+jfy776njjxbKuBpInbMcuXbYmR/YmxfJ/
OcnoqiCp8phFcLWqRW7Qtp0g0g/T7XJXHppgX1Ugto4g7t0U7FeLLdDnHCpoG7+6CDW9o+s7iVtZ
+mWvqSfVONMgJhRKDuybJIgRofh3Wv+5uqtp3YVim00bnsDlYCxG24AQMqp7CMfVfputZZjV0iPW
nretzL4/L/0Z+WpzizyPI1OOGhCnNr4a8t3F6MZH+53/CJII0FEdx0rjH4zAEGv8IuRYBixZZvFc
hNKGVS56cnUlRtsGAe90VsGbI7P4Nz6LOJOQVD2GQfZ4r2rW+M+ujfPRS0MmE0l3xNMF/084xp9r
vIYTSpH6rdRajM8fOtkKY7uRe3PeZKsg+52nBylZXo43vtbxa/znpX8Z8mraG0NtRGJby+fYfHjC
ox0AA1OF0agMzFB52s0s6yb54Tvq7dd3cd0qrKelzomshWAC14Zuy1P2BLdAp/xdEUsJCUS2sZuv
Tj4q/XV9D0p6ukC1+ghOMm4FxONuMCh2t95b9Jv2rYshQX4G4fytmw1xYh5m+Y9FSqxv5mjPhNRF
7Y214tsv5ctDu8KbhEk+kVtVEEYTpWayGk/dwRqGllCMS+rPb0j8FmP6M9j1oqF70uBWCZ9lN4cr
yuKEt+Zaf29wCv95pO/U/l9fy3WB22L8G2q1oJwftttqj7OGubwzLNPRQXFDe0XwyGGBy8HPo47o
zfUEBJwjJUZBfil8tjS/1AaBIftBOrjCNsQ8m/TR9a3b+vQo+2mEK2Q2ygvZD3sU5pV9OUzeh82g
zkQfYNjAVbuZaauSg9ic7TO4w5e6hOlb25c9PaFg0aBWReb28OlqgK/BaMWOW+sGo///l0r7y3P4
VFN+eQ5SEw5QBeRhnZSzyN0FKQkBtPWE8K2ncRYMoCQPHX1t4z42DjoHKTnc+RQClb9Wp8WNlejb
TfzL1Xw2mr5czaSv0gxvSeVsj14125fkriH1buFos7vNZrZrz6+euQrnpxMmaDezYXDnvJoUqA9k
nJMlnQ6oiHXY1VYk5bXW5n0t3A3kdRZL+odFOev7MSl4+it/nKqz2LAJDy4QaxCGK9rusCfgttoQ
aJoXZg0XW7TBo4zapP5SUtjt8p72RkJO9Bvh8DQHe8s4Iz6WzwhraLUi+GIhMemt0qu+ODjxk4dB
WC2W0fcSPxA7TH9fN1tYx294sutka5oFtiYk56Ym/xy9tbCESZ8F6fLGnNG+tn0WMYJjycPD77cE
qzE7wSRe0uQPkEEeXjrMaKy4HNOvS4SNlh2S8jW1VUwLS+AzWzkrGEWAs/UWJ3ORkwo8AjyHjL1f
2Ix+IewBcGpOQvyWrgool3fknJ2KdkYm4jtBC/z/B2El1WarzCbcM0npitXFdhEzyj2lGB0EAXoC
kdIkaecZzKFQRLZuVmx7TxEd/HkwmyxEHIMPmTPgT/+B9T4w1YmE5+foySU/7L1cKu8APC2+wdGi
6UwtnDXdIuWh3OMox1bZA9fA+oHcDxDB5mnYBRH3pAi7Jkii/1t895bt2b+jAc95+oa057qyYzIp
mjT6wOq456na+Otf5vLQT1w3HfRwN6kdncxv5N3eTPRWZXD4eSnDRO/feTvFyF0j0IjMK8b9e6iq
MpK0uRhELszVbfeePrhH4719vThjuoi/aDbxEa6ztBKwjSpoQ7Hj8TdzBe0DCzsGNYWNh4yOWvNy
KDbGU3aW56M+gHQRkiAka/uW8zNePHhEIYVHq/HpGL6jjWhn7OEQzVB5QBe2yUvlbwdPoL1/Npx+
Xm7STbzEfbSD1Y9HT/UgWt6ixNmomnUrYEBmgXAHo6x4rfHiKVApCDbJsD5OPKkdrLDRsbVbRLt/
Fhpezl9PbCwNv7yc0FUuvSLghEKguTPAbvid/5b3xEGTVqQeODXDnqOfeq+55uUOq+BTtu9+qQ/D
JjzWD8SnT1x+GyE6/jFObAJmUlMSV+5xeApyzKe8X+lD9Y42hTYZFOLClA6Ko8ESRypjG1b9LCzD
jbCchlhIqb+MdFYR0YkjwTp5IwpBgGHxLIJup5vglPIt4/QDoLZWHwx9UR9leqWPxmP6Ansk2EsT
070P3vjDtgOKQH3hC3bULyu0EU/esYtnyUOBZtDJWDa9VbGVSit5SfelZNUEbr+IHcR08d4DBRhN
ddK9eE8N7PmLCLeKnizWzlHWt06ynzv6161xfPqqNBUknSadoFwv80YohH0xuMEu/h1txoBVCXtx
YHzyeSor/a1fUPSMlkaIh8G33oWVfgjuRMRIhoseB5eu/fQdylMw9sgt7y1/at+D2L4sfDx1ybNE
aANORO7e5YQD/Hv+qQnSbX/TFaZyIjodGyEOgkRWbVqDZjFGZsO+XnXvZBtBHOPf2vecaC3x1My5
KvPVh/l4HyDN8ex4M5AXgXd5aBNzf8tA55+q6/PJyGxDBDTxl3o1L2ujUiOpTMRRnBZ2hLNeXjEj
7aaroc7sjS4/3NSgY5s/nnP+eR2sH1P8yQmtFK6Wj9ZoIcp7Qb01Ru3DOTsb8/aePPYqsw1xxnZU
fyihLSAyeyYQG1+qjLmh2aVuVanZElf/riVmQ/40vQJyG8jSECx1MJMnfk49zjbo0ZSdsEsmJv+h
Oy0ZNvBaa4H7d+x/cHHkZ+K58jfjjmRioMwJuSueGeMZ99EuCI2XTHed7aE3eCdxPSwSAIoDJHX3
Jf5ApxA18wT3fAQ6zSySsmX1iKsiCd/ygvQlsg8Vkq5ZuYL3uF2G7TYmBSh0DHWVS/NyulPSYzRd
qvomyRZJSI9xJcG7Jd8ps/PDlF+B54W7FqJb6IwbSEAseDqG6YpVXXCmXY7hUmT9LnxCQlJHA/9Z
1Tt3k9OV4bUh3tpAFsPCteExyU6xJ+cJ1WXxK3tOfrEHy+Bymk14fXw0nkYV4JjHW5FNFpyFl0Q2
PWEX7yTd0mSLBgcoIoWCgDk+cCCKLzYw/4G6Qjq0uOOXi+lSt1RMEh4g4Sk8+qLZBSzNZFLzu5Gm
O/lgSc/lA7LBg7JVoMB7G8ASgEjxybsrNgIksZQPK30F5GPD6AnBkgl5GQN2nOwhmyH5w8sNFzYH
CGFynFCgkE+9ysi2eEwhHn8AY9LAE6R5Hj1QmmQZ4SL2gGX8QrHS/0PZeTU3qnXr+hepihxuQYBy
smXZvqGcmiwyCH79fuhTdXa32rVc++tavdbXwcgTmHOM8aZXcZEmNmFTe6nfRkc5Xwr99oqubUrs
thLEZrmtx3YwW1Rr3zVegrN0kE9KYeXkU7/HREJxgL1HU1RWG6yyc/YVfDWR2/nzAC505CYY2bX7
8is0rKmKeu2KeU2emVXAZCn2NWXEeqzt7LU2nPFyzZfJkcsWEjTqmiiuhf9yI+kapWLpYUx0SVYt
xx6fly/hXecMuEgHO5vv/Wu/1RfLEkGYwA3cjEvtzYQu075CtN6XR3mhkHtcriqOQp7MSWqCjpIT
EBAJn8iDqYOyWHVum5TToj2S2wNee+GNy47JUSgtoXdastCmq1VUYdArMED8ao/DDoyJebBy5sEA
TaxQZpfzUrdLqC1kB3fzEJYJVwvm/A2ZQqi1ct3WUN/RoyY2d4lZH71GSqACK50vVNR2ROPtx/f6
nKzMyOVQ4a5pg8fHA+9MMWlyzfeWFXiNP2aX61xGMcXy7Ge77pLx3PNAHINXvuBtET+MF7K1yi0/
NcqCb7vns8D/frhhwbfli6iX/kyZqm74wPEH+GvuMZSldH2nhMUzQbRLqhEsERKbWyhejJgTwTLX
70RqYFSZOYJCjoXKNVaJkx9Hq922r8NrttC+ikP3We+kt1ZcCJo1PmYA1aUtY3QTzbF6KlGBPovT
PmJ8FR2v/rbwPU3ySrwqVFBJHo1568Vzev/X68vgFJ/1iR1vxI0yB9McwUnnxcHnvi7rrcR3hhKd
QMFwEcAILDH6p0SfVm58v11GnzrYY137dj6o82Kvlw4LGVYr7t2ts81wXkG0B8s2rPxsnniTgtxm
iMoG5/dsqguecANuIZlJtAPq3JQXQe9Qx8s+Zi9OIzl+sAClYgNLYT+i+GzsFEL/F0usc7PmxOnB
eqTgmP65zqN14sg4tFg1sXL5SnhirwoPuuKwi5Apsi8OisN7kh2zXbNkFdwIf0WYMzMrHeBTq7ur
aCdb2B6CRf6S29kq/onoSVG5Npa/iQhDO4iQuqRl/Yxq+jmJpv5AeohYb7ACadVQrjtybVkxruiP
+bOyb11jw3vtb4QHugRl37ecuwVd39UulSmI0H/pqOHnxSI4tI/Jc3sYlvrTsCxd9avBjbHCANSr
9wZ2jNWqeb06kz1jeDRfVMBOluUoXRoGwCZFt3U7Kzz7K/VNeGyOfjEXSTuns7Pyw6Srg5i3rXlV
EKHdcMN9JYce9lT0HDwncNmIZ0T4zjJ9mKHNFuqFjrLD+PVrfNVcfZXiX0opgYkJiSnusGkfIDjs
wPO1xQ2FQ/ApOpPi9Thlzc8OBg+8O2E2dtnYdDSoqs6DsWpOwqZ8qQ/qU8ViP0UHZZ/usseW3qTC
Ou8R6b2/l9x2b0cP6jxb95diZx7D3fBsHomyR7QxW0qnHKsqp14B0XiGxzmNWnoeH2Mn2ofUcNlB
XpUH9uZdfSjdybFyAcZkmYunBFcyxCJkgRXbBY3kfIoo+gD5uUBfwSZqoCbHUMsVrNS5eRn2qaBN
LFe/NhEFE41Ie0UxDM+IbX89rIV32rWCjdhtFyEB9VSdoCG/PXpWSWvdXq/8QkrCXeVFOJIW1iaG
MEGJStG/ljb6l78u92DQa2XdcD94B88ibxqH1DGDILBHHQnq7EQv6UJxo5f6EWO1jTSPFxK/Wdjx
cXiHZPbSLvSlhip4R6j87JOwOI6Y0oJQ6J+yh5wLaJf8gfbitXltHzS8K3C1sCIizQSbfjZ5Gd+C
l/wxj+bjOXfFL2E9fqWr8YuMwXO6KAJX2sQoNuuHBlPOaguBMQeI44vPgkX6RS4pvzKYyDeTh+ar
YS8trfAL8ESi2d+G59nVVhD0qx71eJvYN7bGr+yl2OlfGQeSYulAeNjsYh/75T8D/XWvMhmlWN6q
8/FmMRXOPprUMZjbU4PIcxNMo3FbXkzCIaFOWhXMg8wOTbsH4EgQc7q3wNYuPHH9vv+M6YsRfT/V
j8Upc7tzeGwXWPV9hdDJoVn6u7SdJ3tCcaA7d6ih2M6Pt20aLeSbrb/pv+9GTab5KYrJcMQfVbMy
fJdfNKCD5Uqas2r9Uv+Knjuo7DzyOf6czbaYgviugV29CosG3dH4Bj1oPVth1uoo69mca6uQ5V9S
esiv7KE4I4plj4OaQikYWkVgp68t/pHmpnjN9t2Xf4Gqspq+NrE+bv1gfnEH47Wi2Gg3FzwFn5Lo
tO8mdeHM7uH8PuSHq3M7d/gOXOpirr2Da4akMarz7jX7yD4q+uLFAAGD3NncrpI5O4gef96SuXHp
vgDByHYULsqFrGhtQiRYGjYLTLfah+Cj5y8d5XOx8t/LhwTC6XVbncVzUdg4YL9WW7J+5C9uI3no
7Wdzur1qvuVHloBgBNuAR8kqjsnHyPdcnOEdaATWBXuJ3LBL+JV+Ra62Th1/PT5NW8z1yIzjlnhc
3HCpBnmm3xuvIDVvHz20/OA142Vh3gPj6pGb0j0ZyaY88BF55/Zmv+gUngoHH1s8N18FNu7L9Hgs
fBz7ArdjJADmjAGEO5BKiZhGcC+slFPQ9ET7/gIUPLznlScaDs+utBi/RmxoSldmrxDceFEyu2EN
pfXVIVPBzVxpUXghWugbCXefLbc6/EqYaS3kfeukTDUbFxbdo4H22meK9NTTYTmkdjhTZKG4pJ7d
hjOrP3ZXWy4QXDj+qcMl5PHqBfvQyXiX1xrmq9jHOJXbrziNGaXdcHMO1pjy/7bKjj3pXeOpkxaV
5zu8hOEWpkb0PhqOtIuerhsMaV79rbk3Vs/BEYXHutkHa3MfL0dIULo1HqBKpec0tztkwCb3Jt8P
62gvUMGhlX5p37PLcBqO/raa/TCpvp/6/24JjSm0V9Fkot3upv4jFHU9J3tuW+QvrVzj7rbs6b8Q
oCc7pTn89yzpfiz+98WIT/97LtLEfISuKG5rqdhh3UPEwLTpiD8A8799Nv/pOP//9yQKd2BtFiiz
Qr7iwTIxZ5UVNDqF29Exb8wDBiDiBWdOdSDwMzrNzJUOi22oT0H9q8JLL7hh+J3VcxX7n+B6LvEJ
UniliQx5+O+1+IfvzGKQpCVIE0Rg0I/f9cV1XciSeEuFTa7B+bnh0W9giJ0rx+Z2dUOK31G3Uti9
WptChEbV2L924VYBUgqvjll9dWL9ZMQM1Llr19kJvpib334apvz2oft7LX8vJDncJD7jvHV3y+Ty
WoRFYOq7ivKiqb0s2lcTgXOtKk7VrAzZm2WGncOChJ0K64Rey0TpMMOv/YbtENQh/3xLXCGPrB73
j3pTAwwXRz1altPkN1kp+JdojyYhr8ihpWUqvEj+dhzJVN3nzcK4HqOut9rxEIinEcyi28/kXWoy
BHCBC5pxP2veDE7J695IIIurO+aYdlPZP9ysezCXcT3viKmoZNnrqqncgdy1bNa3Qbkaa1WybymJ
1KGtpMh+FNPqqydTauEvPFW0pq2JwGfwhvJX0f+CoSqMmt1Dm3vTq1MYSWtceNsserzGH4PwgQ/1
Tx9U++Yd++uxupvxDGHapUrMlaSkmRsiHuhXyhIYuDHEOBJ1Qh4V6LM4fARSvapNclwZIasDo9Gc
Xdp0u3QXdAxfsif4hmH5fG1i+D3vN5pkeGuwLvtKt6X4cp2d/Zaum2lK56pUI0mNO4XBAznDIq2l
XonTneq/BTO/cg2V1opgn74oN1JM7F6ZworLn7tY2UDlNQWT3aCyQ/8tV5iy+W+RrD31qNlQGTkj
GmKyvM0udKaQLtiQ2s2eNYQSMDITbhOK8S765DR2T71gJ63b9psQKRLdpkFir7I3aOgUqEnF7bm5
ciSz1U+XyFDthANk5XheGdsCG7BRhfvJYEy9Tb8UO1129SRV9kZ/H/TiKqNXN+TMuYWDoxurMRHt
yG+PvRK6rLLVKVjTYA87EYMzKF2ZBEjAUPEWzOYq1ri97Fy5iIC+2mQWNMoDNFfeKrzkE/EQGDld
V2aJ2nXuy+Q89ZKttHzSonNCgvaSq7apaN9v/nnicZYdYdKdaKnKbeILa0O9UHwk18qviZctvOok
7nUCV09UnJ6g9Pp8GrI7mRbhviDW52BiuMcMyIq5om9TFIH8q51hWwsRa/ogEazOGPliDkHjVuC9
X28FFX4Yn6uQk0UDSn1LQk+oj4NCQVi9TFqMKhjfk+y2akPVZWJWv4sgL2bgg10fBa15GrXGDgsr
NLE3Spg76XButVWPAU1cNqsA4ERk4nD1iVDOxcVN7ud44vGecWgnu6v0GCTqJmhMKEQ5vTdwTi1a
UTM4Mn/qfQRJp92FbZEazQI6VqX4JO0ihGM+JUYvIdDiNQdho3VsjYVJPp+xKM1FGIXgaVjLMSnx
h9LqrzT2pXps62FzlYRlWjfnOnqDYj8a2AplBFFUX7cZ771bNrTBzXVeQTBtunYd1rFTRijUWXVB
QgIGE1WZS3WwiKJgn4z4LM2y5UygIsv8tcYp02NGll57nm/po6OD5akjMjFlgzPyiyENburDys6H
VV51PyCivwmWf+/unEEaniwG4M5kiv/3gdwnojr410TcDOWwD9urZ5j9XEkCF4pIcwYtw4pzeQPE
XomYZ1SLwXe64cqAU0eqmaA8VAUDvDJfGX2zI5nwlGq1m7bhph90uyrFR3EgEuIWPeZ1vjar7rNv
ut21LA9CaZDffYU2TqS3+prBDrk953p3SMyJ1Uw9WISkBmvpfIyjUyFc56G2zcvzFRZZPsNNQ4Fh
qHDwTNbvjb/zAybwXyM9WA4ZHHfsRWlcsIacqYWVircVo1C1HY/EJdpBn67xsXVEGWupJNz6WFDk
nFr43voh1gPMFuQZllFStlSr6pfaRjg8a6jjQvU5jGKiavNiWxvDUsjSz6z0D0jzrSHIlq1dj/k5
aNh/aO7qXPqhVPsne3OqGNgJTRUQjpNYv6sY+rLPb1KG9oPB6WDYEjZjwST3k8m65Em7rlWqScDk
ff1WS16CMbCE2++KkaveWdilCV/yxWD8gWGWzKBkeAm26g5nltgZd4C9hmgpqR3PkKPgpbgsM6Cy
WTYvMKQYzkW2Sj5pw/KDhvStpeXmvy/xdj77AdgUfysp7x5KQ+DBQeqtSfw8AQp/oGdGOLR510a3
I3bjqnJqsZMXlyUM/myO1sU37eitoLKHUigijLBiJI+Bq+/ZMy0NbbDlj8tBX8O9U15BCBhcQl5m
6mI+KmeWCRGb5LQ4W5LR2iyGp459zzCs2zN2+U60Ywxfehr9ALPFfNEtQMp0pyWGOH7Dw7uTeAIf
ZqS8FKbVBU+q9hWZPD47bZUTWlo+NXhXJhy5rGRicZ5G5NXX/TKG7VQ+CBiGhkslXaaRJxHATv/V
LQ0eNUwRyRiG+nDzxutSR93GQEsqj2O0lOHHK5wPlq6gvH9vosemcNqXbKrS44o7s1U5bruzrD6Y
6a6St4yVALiF8uhXc8wVMXBm3qGtJG5t3v6S+6OQ4baHyL/HMLr/kiLXVzw6D4P+7caXKjkrxycf
5xZ8peSNASj4W2/E44B5/rX9qGf7GT20N9tQgBkFlfJyhH0/PrThegxc7dLi+vZef/aD66ObGN0B
UUfkqsoDA5Ox/4Ec+w+HXGfjkoCyCBpX+bcw1UN/PC21Kg95NuYmpYabtJhgBAyHijXFRB88tAQ1
+XDgDH95u8F2nqD+IHJ64/G/68N/uyiFlANVQqjHVirJdx3HrahlJet0elLt/dp6XJxDrWOsMIRe
mjj/fbHfBml/vyBcDRstWZGpyXX97gUxI7Hpe2mmnQQ7hUTJVOmSAUy6ncc5RuSlhOrjB3Xmv3QD
gwB5eMGSiUkCNM+/V1kupTD3x8zfhcoXMiGAu0p39fY9T35Yyd9sgr+/ub+uJN0dSWIWa0rud5il
DQ5BA1laIN2FMuffsHFiAlTZBBAfzExEFDEH67SUqNuGdbMVq9Wk4Bo17yq+TXZDor4re3muNcqp
YqR2nYVuopqemnaLwO1nhIZlmiN0JF0BE4rEzofZSsm043/frW86B9kwdYEyUdMl5V433ihDbND1
Mm6cbWXDcG9p5Qmp8dMz8d26KQoCHcVEr4Y+/X7dlFaMOGHTnQySdAAvraiAnwwPIUNgNTIzLpsz
Q8A424SWMwCGf4KvAqDOHhX2BFgQnVvu4kO30QhMfb0umyWAwxCsklfthY79EQR0hkRGt/Ju8v38
NC8Rc54LbiCp4QYgrzMLwzPgv5l1W5sntbwkXgwac0kfCWXRSUtbqLtkWXeTLRBeF1veUN3rn0cn
3QqLdpO9lISq93PzJXvQe/sWg0Fhae9hXr7pt3ILYp+3izbC2lEXLMw2wWueB1d/vb71m0EC7phH
EzPkuXyRgyXOagyJRCrN33Z8CjlYLnWn4NFC70BlNKfYxNvb/rYLHhXML05m74Rn9DpMKX/yxVKm
g/numebeGMDfdNGmfE8NVYUqlDqlj/eKOsxn1UIcy2VUEq8WDssBAEhPXkQGafEgWnXwUtZMWKt9
R8tDTOlcv73GmCOpHLgG06DrzbTl/qNsqLWBiYL2sS73zDQmpaA5S9xefCuQ0N3q10yFblXhqfzS
XC9MeTymYmniRYq+aHtji0F6VWXPCRNMvXz774f+G84Q8XV/fMd3u/JMNm/RbKzxCOAx9FOQyVPd
7lVS4cCNZVRW6pOSLyix/vu63zBvDA3ShyBI+hQQcc9VEmYCdt7ttdjdArRTbvkU4zoVbnUEqgnK
WMDZdyXBwwfkvkVtsuJ4LeCXiVsVo/9xpTXrEjcLhDCx1wMPdQtd++FN1X77Vdw9DRpv6sQD1AwI
VXdl3NA1nTi73dRd7QRP+h4fWkd3RVe1EvIbTYtkOe+67DaTcaxBHkG8HFbCamJK+R7T/0NywmSd
vyNgmGnO9WVOfpd124t7ZSu8Mid5Hx/kh+6DtId6JS4r18fFvHbYACBn9bbmwQLgx1ay8S+B/cTI
/8HYds+TPev0TzNffw7W+fOTr8sVILjhirt3HwG0LL7IxYC6EuHu9UaNbqW23cNqofxiOloCyCB7
XAyrubQK7dJeTrFRytwTd9G2AXN/xMwFqi/Z8NZyH7ylS9NS8U4hGw862P/jik3RgoLzSNHF5V5D
e4/yfIZ58NJ9jyz3tPz6gi7lTpFxIUD/FR9hAvoCDCdAsvD+nWHBiwE//y+eB68d8FkHREkvjTX9
zJrWLF0ONhiMNdntsqFxHcHeg1vY6SZ/kuxuznbjxsv1DX5a99v1mIGDDVkDN9uWnLVp/eCfkEkY
L9Ol5uHwcyKDwFK8Cq7RjWmCi98+GyQItqXNVZyBm0WzNubG0j/cFpg2eIlH1OJaOwRbKN9zIgwT
28BD2f+UCCaKreJdPSGxORvgX5fOt4NttfiamElToN2Hic3awZ83EI/m9JUH7ZBtxwsMTFj/oNuB
8/g62IqXY97cOxORbrJ0V16kQwTCSkYnnyxlqWBK7G+X4EuT4QKjDIlYuGCJccYEubJ48d44FOsT
uYI+Nr8O2WPzwcInw0k9VDvOETcMA3NgSCh2vBIuwwJG0+Q9LP1OFpQ9+WhuLwX5p7iQOdJCwd2Q
SQxspxhUV1jeToC4msn2Pp9WAS3PxnjoVtFSmSNwXSKYgXEmbyeTxHFVzkVv3EUbxjA4gGBW/Ny7
kxuWgOnw2xRmKLidkyzTJ9hTKxzecfdF7cC1XyYTYb4n1jh2CfqbUhAvUzjhDdu4ZBNslP30o3dl
L1m2cAYFzIc7R1xNX27AqweDVMdcQSNxp2BDld8X6YmwW3JuOPRKc2AjTqWjjyPXr7Pq1a66Mr1s
U6yvmafr/MF6CfbqpqxAhg1r6ADCz0P+YR7Ea5eScIkF+URVJCQWgMq3P81NvoCf4s7QH3YudMFt
8BQvmVVDoux5H1XMSHwbya492vlysulnpLfq1/VaXupwezRAiikxUyDMulzIy8FTl75jLiO3XgBa
HiC+eUwXvOsW5JSvAirJ76T2CuIvPs/g42t/QqL58v08sG0clCfg0aaqtJI5Ts8sxIBnM3fci7cD
ZrFXz1wmLg5ZFr4sWBOxNwDCLIfF7JEtxGnX0okizYPtNY9cYnCl/X/v+f/Sqgl8/mM7nQqwPxqA
mVrnQzbr1F0D3l4sesjEI8gR8yqsHofOk8WflBLfnW5/XfLudOujSlZLPYKIBdvVmAeBC4erxAUc
otPMGSUP6aQouP/9fUrfVJIaQ5rJ0ZUzTjXuavD+Vk9R0LGKFoQC3Mp0Rntuhv0LbM9woUHcOYyl
ZxheEHshpmSfUez0EKTyeUCd+yiJcykEVXxgKiX2P5xq3/QHGhw/k76dWGz9vj8wan/Uh3ZmrLP+
7Vri8TopR/Rh9aPjkfbd7f7zSndrr1zjwiSusNip+8aVduJD8jZ48sfIrt8+CStMwlo8wgXnyiSg
fOseb+SJAornDlz0vTw3XuDJHjWbeTcMKyc5M2S0tE0I9+RBeDAeobp6cYupIvg2rO0ZSj8vfVMr
W3kAK+7jR43S1ZmoAgcFBNK/ZB/GBO/HKzW25OWPlM3ppt4XC6oGv1tH5AX8cFfWN02M3WHXUznn
zs33pODLuF4a8OLuM20Z5MDiouMPKOJGXMfaH545xbgX6kzAx5/Xv+s1a0VsyFspu12aW8UmPMDZ
P9erdl2u+2O5JgF3GZEvQHho7OHNsWqe0yUoKxWf6FbMnfbVpnr0f1XUMxoALOZQR3UB0S2ep3C8
IGhCLrAVJNiTQ3zwVm1EaFgw6vb5Sl4wv896p5xIWb3XPWIi8lge6y+6NIr3Yilu5HVwTrbkCDxq
q8wJ9z4NBEAfacD9IdugQXWB2G1pn66FPQBU+nR9g/yAr37vZkvq3+AFf1Hn41HEIQtJPw8Fe3a4
Vr9wrsSuVJubu/ShvMF1ouY+ZdtJMZiuRQgm76OHVPw12moH43PKoBtX+vbKQc+ZDK92h2fjOn6m
eL9Ex26dfSkvYW0P9FHlNj8yF4KnGD4kX82lWYOrZCBcUCM2jx2mDQoGR2QIRFvx9BWtoOmVXolv
lulwij3MHOmlwlr1hbP+9q6fzN3tnfGReeouzaJYVAuWA0qDJUym1F69G141dCJn/6XeyhMfjqMJ
BkKJbX58EfbTWMnBy1U6TOWZuJNPFRypPfIK4cPfz47RpuY85xTcwp18MEBYAMLzi0gAi2A9iCtO
Q0uHdtFtuf/b7FK6b80vXB7KZXwq7BBKw81LTxefY1Vf6Sv1CaOU1/AVfu56tkGNyBG5wLGt2s7m
9UoDqnBhm9qCR+9nmHYlQ0Kl5CDA81i5wun6oVq87og0sPtX9qIXLIkZ8uRVu8RN10GACg8IB3/O
wmheOczQrMZDlKHaoZe8d7whPUenvoy30G4dgDw0zevILRfBvMCkL3VmHFGhxw6Sk4J7hltkvRSE
VxDC8HZzpqoBLgnnY+60CkNuO38KwerNzYP0MTsWO5S/MF5GEsNwK4EfdzbnB2QIO0w7KSgENl2N
WshY/DI3zMxPylpYc/BOrn0siLr8JbnFruVPkboTb6ml69WssWcLA9nFbNPDcZiY4dJeokPY3JwK
N7OC0Cn/5kjH+okjZ9WvZgtgVwaTOQwTchgmH0/qcMs4xxQZ8+CkUmVLXj7xmg7mkwxjD7a/p2w0
ShNmyBvYCMprmrJK02z/R13Et3sJo13s82Qm2cqdZm2ssQaq+5u2K4CRCvx/amxtiK68zmG/+eUx
hFNaxT9wDsTvum+asP+97B3FwdeyLsZ4SNmp1PojvZAGfYPXhzp+6oWKg8mvkymOlbHIj3d4/4Lz
LlqoUq5TPMmUy5HRbUyZ3Zwp/GEyilhWcR7xOx8pRabP5sEMmX0A3pL1srscHmv7PbdPjfXibFCf
UI0OvEoixvz5BpI3KhZ423bl6HbtTr6JtFzJ/NeUpT5f/KK6XlHbFvaDbx+JckE/M1gUYGfeul89
59nUHT0fKf6KXUJhDtxo0cM47vP6vHt5e4Bnx8cYrKf/rkDkabP/5zDCgVrFkUyHq3F39sYzDfVA
nxm74OlG8DmdgPqcCNuAVqWqtmV1lrQSctjLEHx2XWQtr93TkKwZFjYFRlDiVwjCm3hy6sUTFfZV
6b5mykTCe0pzxx+fckbRy6Kd//en/scDfTrCkEcrpOWYBpyK+yP0JiRGVUb6rgneJDwOq+g1h+YL
DZKGbvZZSbI1Gq44Lkk6tQeYW2y3s6dB80x5l2XbJF/98IG+ew9+e7pNPpKs5Z12q4jzIQrCwlzr
oMGJTiMN9pgQnkhkI6Cl1qzGWbj2x/zhvy/8bQWpi8qUwsBoRJLvVqJOzOo6IwJkF2SO1Jw6BvN2
pS0r8UQBaRqP4+2Tu6fTFOmezJNJWC4GVTdPE+1ggNSBkyk4MGwObRv2izT+oYgUv6twp4wIkEhG
+Yp6V+GSbZdVbdWUu+syfZw9d0tS10BXbMS6yiZdpKiWXn6Am6ZH9v6R/vOSd8MYsyxko8f5Yp12
GDzN9n31GoXFQhR/Tsr7rkb+81LTd/9HoxIHnSbhIEgaAAVqDQhht79CnxFI602VDokRmFLuuneN
01g9wV1ezhBFq84wHSNWswbZZnL1W180JdvXJbMPVyHvSJtbBfzgbuflGDQnCwbAawBs+6vd5vbH
4Aqbk/jOg8wkAEGCv8yO8b5bp++MGVRazyvKpmyZHLKXGkN14xmu64Jz25tUwVAk/HV3VnO7KeEB
z8ANnXBLCNRcp7neGXgQ2jf09b8DfmBYHvTP2EMAmZ6lU8tmK7vEieNPx1gl3TDvOkmgbPV7iDzg
p9f8u7cKwZcCYMjA3dDv3qo0Vmd4v8TabgZkntlqsDNw7kKq0cxFjaINOr/8g775Gw6Xof15zbsT
bRaqDS7ovr7LYUMbntl4JTI75Hq9JcBmDhbskQV09+YxbRejvI1/5fVKh8oXb7Lrluasmjl+88MQ
9BuZF59KI/NAAa7R/lFcxWMgV10vz7ZavMo70mlRz6Ln6JttxTOUwQEeqCyCH7Y15bu398/L3j3f
41Xx49wsjbWBK/YozTV8yPS63UEjgog30XsKelAz69A65bYGP6XPP0rpeEUmV9+YOvX5qgvMV8IT
VrW4KMWFhNu00QSuorArjrBdHbPPsBbpwP2fGslmulYvo6g/mdFwwokOKzwnIazACN+kQjkZfurG
o+qkcfGkZdKnYo77mO32v3dV8btT8c/v++5ULAjkHMagGndwpJ3roWDURI9h9fhIEaL4w9X+RRq5
t6Y04X6mIgn/gONRL16NGo+VToqsKyIT9cLwXx8cbHTKH7H477Ysk80Yg8LpOfo9bv9jy9JmvFWK
qGs7X1mX9SFg6ml4+QjTxeZ2duVD1h3Leh9X6zzeiAxzI4ex/lX9qYb7ZpcmKlKkFRVNadIh/711
mnibF+K1NdZB/JCk5LWthtyTZxlUwje+fROPyYmK1KVLaUPUzri5Uoh0RvjDHiN9s8foEpRNqgjT
kPjW//4cVVXOhODWK2s4aDPYkPoVoWKBRSVcaiRPsbiqU7TLbW0lpge70zK6yorz1vbHj8KGImZI
h3grKj98ru8eQXBwk5Qd/qfr9+vTaFWez5Q83led4vTCMO/KRyIwE/F5Itl0QEedBHlZkybnOyqv
//sb8Nfl7w7RehivfUOMJs1JbE9uhkPwXNEdS2sZrtOwN2Gq8upXaDN+LO+/ezT+/Nbvdp2uNWKt
Da/GrtMX6bCWm+M4m1/9OVf2xzXU0JAyFVdOdTGOHoAT1imG/JOdyTdDqSmV1pyS1k04CHcLcJXl
8CbNRGldd7olqY/XaqHQxpqja058sDxA6uPNENHJ6aUbk3kOCmZooztrP8ZWmad6bzXlph5+mt/8
YxNC7fvXB7tbnSSW2lgWh2rXrxjLmM+SM2zHhbrIJvILjkGYcTDi+kxd/Bu0TbIJ34LP/LHARV4n
Kyx/4YmpH9tD4wnwORmRIPVcQs37QTGvf3cTweuwS2HOZejy3TlaKtc2Tfpc33FeIhItAgc2RxQv
GXr12oOaL8TksUye8nGiVij+riJnJQBL9FTZvpkLX90F4QoGMn++GycnimPYHtRmlxarrDinbE/1
XszX7FDQBmMoNthmZ2t+5uFoy0eVcT3cVWEpCDsq3hF5CSq33IHOAq0yHW1/hmHsNjG27G78Lj/T
x0xWHdI8mzlw2Pi4KiosedHkG7F7EdRtmLsagVtg2ok7uTcaDtaO9D3//er9frPv6lddA+ukkaDk
+Sd/uWnjzpCyIgdMpLzaMX11kf71oD6fwVqkrFzV5+teewMjg+H1ktgQaGXgFf2YPArPqJH3pgda
6iG7wSc0XyAfcvpL4Q3YL86WhmhfmRJc/vtDf1fnc55MLRDjYpqRaZv941i5ZqWoVapo7HzZNdoN
/MbA3MjyOTGcvnUgfwuNE/RerKzpPMLZIqp+qPq/K5F0rg9UrBjy1Mv+/Qn0ax0aSR2TaoTbhDjf
HyA92/ZPNkDTa39/c3SB7cDgOpD874anfmpU8ZANkOOVtWQ+QQb6YSG/KT14YQDaFVmHd/TbH+yP
haybKolLtTCQVNkd84hiHVdOlqzzdqsYSza8undr5MsPP1x3Wp5/vjHUIqomSxr/ulu+SstFCMeq
sVN/jwFG0njGlWguyuipkJcxVAN5EySnm7i+zn6qbqVvV5UwL0B+aerq7w7hJFdFOTW1auffrInH
sq+ZNueksljXJQ6FebISH4SV+oGUXRrsJzLXUCBK3mzfqU79BgsFVRWA2sF4Klf9mTm/O4nsEy+c
k7UDsozpyB5vrt4eF0xfxXWyAl5+wGcSdSkH6cIHM32v1sqSYemwh1y9v62rRYl5Qw2o+dzsbniN
FE86E5iP61O6E534pGE0t9FaS3soB3BTxB62+j+cnVdP41q4hn+RJfdymzhxegESyo0FM+C49/rr
z2P2kQ5kEJGO0GZmA4Pt5VW+8hY0Zx/o05gLrADvXBql+TS4c/+4E2yM6LJDiNKm7eZ5J869v8hk
TLxpDIsOIR1x6uLXFa/Tt4AqVGDHb7hcKX+Vh9/fMtHkT69ZkTSEZnRLQoH0+yqxkBCtFDPM8QHS
7oONdxY23SF6ihDL8Cdsxx+qE++yZb0bliEe6cMSivs6m2fzBOVYVCNP3SN97Y374D4oYHYP4gHY
+VZfsk3yjXomoBMgrFXHGl3jQR/VKzgiOU2X2MH5koH3V8Kjv0AvZE4D/UCxe20uQ0r9ylxbtmtp
jxR6goKrNfdmCWysaq1RDkZGIJvAfcRQO6K+ja4H/r8mBr4aggo65r7QwZb+AmHhpb8Nxuwb7Q9v
QW+fVx+iBmUe0kiB3rgGBztxZ6JDBXZt2RZVYxMZm3SsxTqJA69xHdPTFAHeLMVFD6rMWGrLeE0X
difgy4CM9qpG9WPZOZVTwjOA9keh7mE4isvgTUe4pt54f82nHgejlB+q1yEGkiG6FYQpn7kDhw9P
Qrua6vRlZSzzRU01GS2YA1X2gJmlci/Gs7or1/UayApuX/3a3MU3tkvlp7iXU3lcbJJO4nG1Yfu6
cpEAYue7Zk4KjwUZ8w55GIHquLk0ZsLM44W5NsksnXnqlt49BWV63sLSePbuLVAoN6bmD7kmCZAy
YtYtUwJA931mtpGQqgoJ0looHi9RMUuGD6tjKpjWRDf3g27aQ9mBE3s1a4AT9TED940veWKK+wab
+KycBcpBah8N5Zg2667BN81fWAhex8g83bjXn/YrUxLpjmrYkLNdfr9XFa6Hp+d+QX6YnvNzd5mV
x1H+Q52gw36ZN4sGMQFiL2ErAyE/wO+k50M6/O5hnZ5PghuHxk+L2gQ8bkjgyMnprmOt3u+Sts5Y
tMiQoZUdzn1Eq7sbVzF+2Dq+XuXqoZUsF01c8vRd6j8a6GnUezC4TXwv+X9vDO+N5/mcu1/OQEOy
rNJwfY9mfDaNtcg2u2KOTrpGxUqpjXlRZVNMU1L9MDLpEgMWyCTV0R5dRqBe2leRXpaVPiqIM0YK
NPTEaWiLiPm2qRAhCG+My4+xj0kGyQd5tfQZmXy53ahQjUo3C2On99s0svNoZmCnoa8uMeSbRds5
YuMQbio1CPu5b83d/09LGR81OsrgeceE8Woxy3mXh66uxZvEwLTPxXICdxEt2OcnEO7xg4gPDphi
EfryyAaybmVsP1Qwvl3+aukKUm+5lRvEG8XdIpevox6VPvrWSWzPQnR3Y3KIP20UJkNNTDAGSJ/w
8S/DHeti5EZi2eyqp2TTfgxPKKbhsSbMQGvQo8aw2dYWwGrGYPctcnKcQjn499IyXacfXmwPynR4
Gjtn7TY8us9ILzwoO9d+yx78xeVgOtWyuhfelEU6HejicQKhfXJAwKOemMmELs1lmWIDPSyQ+gKh
Quy9LecW4vsTfelu1Gf3IQd3FE/dA2DNy75YgyFy/rjLYjGLhckfdcm3CUxSR7hDr8R25/pyWJfb
4n7cNzrq4acQbJR8388pDjuqLT7TWpMPoZP+IQXhkPWW0rF8blb9k3BEx/5cfGQfhiM49cN/wTWE
pxmx90H5Gz5SzT1eaNrD73rKF+Ubddxg6z9KS9HBrQ6oD2z4hfkW7rVn66GB2LAyTzVtrelJpSdb
AAtUDviZ2xBnHMspdvk+vgeEa8GqpkUd2MZzuQDTSydW3VmHzBbAJ9HvvWxOz+49OJZJ5tRoDP0+
BX6cboo5ZpVjE/A6Bld71VO0ZqxN6Os2neXiU2XMA/feAJjsn3+/1s+LW6UIgNIjApDXHc4krzU9
9sJ4Q/afYdMZYl8CIN2Tznm7FTIHxjPdLxo8ijh+xvzauLXx/sB+NskFAIFbqHgb7DPfjxuiZteP
MsXYhR482gMZdSm+aNHGiPaasR0vDApBOrDPFfSV430EzLPcCOEi49z25159iLKTYlBQtG+Mzo9n
AmUScPAyUPjP6tqXtegl3gBvSuXlFzO4PYa1jwCG4JOIKBIUVfS9jIVVrIV8XpSbIFtTHx+8VXez
zfTjgayDDrY4Bi2ih+8j5OWKkbK1uWuvpZGa0HtOX0Nl1ynmpDTPjeTAGtSbqQxpp5vqSTXrNWPy
+1j8fAvUiyRJljVmyvdbyN0Or5OczLCJs2kjHgPzlqOh9ONoM8wkSrjVyeb4/S+jLfi5cVFhX2E3
7vTNKUmmlMcMDzlqpxWcMLAby5b8JY7c1kdv4WMJmXtBs+/3B/15SVCGGtNsFHGvww2zIXstZUOF
k+owHQNh23vHwKUdvJSjO6ajmO5bD+Khg/QAU1C8VQND4ZUnvc5WLRluhEiBRPrnwKtNIdOEuDJ2
nbmPKINwD3mHM8CMwlIhrE1wI9GGvcEjB4yTqdlnkwzUT45lgC7TnzbAw/RPenoqAKZ0NO0yEE7u
X9W9i6j0+tOimFM+0otFN0ytd6mberQ4SptykZ4uDSBImDLRcFVtVJxWvrCABwbfnRxd6pedApl+
RZkyIeqv4EfNknxuSjN41nKwz8JzSSEruSu4VnaycFeEGzyXorsQxwGyGH3eYoaHjDdiFpmNPbOC
Sw9ypMTlBXifYBG5L4ZAmWwXXRaGvxbQokANke6fDvjavdMb0A2UhPJqR+WKUkvVrcRq7Zkroo9R
HoglEUxvTIlxff32Pq7SSj3viU3VjjIeXsH5H8UYoQMU8ORkTpqoV0+tuxTMjSCt+1tmssqta1+t
fdMbzDgyB3cnZjvXSZG0ioUdcrtptGISNNWKMjIjqT5n/qMontkI1LdS/MjdVRw/85qq5k6HYEJ3
1JozXKwtXMtNtAQpRkrBRnwpURmTb6QQP0AYLMwHqPHQzpNVYJbf17IVJIGZCbL1kGxsdALtEmGz
ctpthAk94nAKYfpcHgoCWOdWiYmQ9N+3hVA3JwmxokkSc/W28Edq5cj0ih16orihaut+B/6FJvYw
RwGh2sQTY3l2jyjCLXFKszGGlZblWlsiKz3TVwBmViQ7CJVBiG63CM/lx/69PkU2MmNwVRUQ+S2Q
L5q0871PI3niL9RVt9HWqJK9hJiQ0yskDoH20Dole8QkPlVgApx4BvfNn/EzJ/PvCKuPJo8oIs6e
KWAvA/hE9L1tyMwT7x2KK5B7JPIKHIz1V5WnIBHAwm8kKVAtWqTvaA0CP9v6jr70jmDr6nfvxbVp
rx/cZQ6KHhLBIzJlHhJqZDGTx2yFwu26XaTAoR+LxcGbKqv38OQ2s44jVJ1IpHQQmNZAkKtJ9Ooh
Wwfg0ZgUCxCKMwFyycR/0Bz0bCi7pvdokP3tkDl68PgYZv0yWWnThOpDDYyrstOZutN31jLbAr8/
IAW0098uLyg0TWKgYLBMAXQfPyhyrfppTo0CiY3F3woEuTBCzE4IIiG/I6yKFRJlEMKQ0MS2L3OS
o/imYvuFhBiMBtr1zxD4yTiZ2vIoJmgH6oRFKBibclGuc77ULOzyTUOTAJfXBBw73osPhlMuyyVA
MhvXqKO4APUXrAMg55mj8ATVLcWaf8zHx8OEBEpTiCJwY7zOp8Og9LMirNy1Ua1U9AlwPAsTHttn
WHV3lXp/LEQIY+Vcjicc2FFMRURrWhb3fjacShHObfD0+5b2ExCAfiAphkiDEmDU1SLpc2zmhjww
NqEa76tInHWJOBNRciizFifeYKZj7xyaySK/fFxMb9bmLxFE87rvNzlafKr6kQ8Xu8Jcblr2uNf7
7wbUj1S90aj6NI282npJ/ZCc0UUGkLzo+0ZiRmmcDp3b7zK7mcurbNksjYUxf2qnwbZcxGtr0cyr
TX92HfPoOgOkJMNOF/pWuBf2+RneObCuaiPOStYkdApwvMyV2eXgAzq52I/0EmbRIwXnWfmCMO6U
4w7QibQYXV3RM0C4D5vwHK7H5ezzuIkDv+JD/yRI5HsU7mLqH9EMkfobUYjxQxYAMUwyLENBolaX
rrb9qPGNNK5D6y4AhzzM47W3LwEcn/ETP4vHiGHwdxqguefuITj4L+Fd+p7tBZLFZK88ouN5CHFS
nhQHZaE/u3/dQ4lHmYzQYHcnH6SVidJYMquXiC/OdDx4t8mqpqCDHuqTBLHCfygflBXks3m5Ste2
cTDwiE5mGCzsKzQ9dw3KJBNvbz1A7/t9Xv64Vkz1M9KVmJyf4/IlCLSqCG/BNKEME8GfdwZ5I7lb
UgKhXPTRTrXONdDXyonZJrwjXRfhsojbebDSrVvB/w8lRNM0WBuaaspUHq5WCDXmtEPToN9U7pY4
JQcqeZkHlMGhKyGTDWC2fr7x8OOvvJ7sXy959dIlv/Jj02NRpjMda7OoWOHZ2h6ldEa5IZJf/NIp
4+1NI42fuvE8KokFjXiRet9VhWOQQMEIXjhskDsqjLuKk0cdd9IZdn4iIp1KgOYhcK/MNm8Ns/7T
RGd7BANFy0mlBvp9gdNjtoy0cC8byZvVQXQozYMpvEeRNZU0lIQvdibuzWwrIHqWpLZO4znzy+2g
gtEMDbvIup00WIj6ONGYusaa7bn5CX/piSLv1cxzqvbDPRvDuoVZ7xln00JWooSOC9ahodYtsEjS
jzJ4UyREXduteWlWBiJVMhLsQHx8NeYXWnYZ3aEAMs35pvCuIaZqFEjJD+Fzi4KHHyYzWWJOyBYQ
TN/BLYreaWrz89mwLky8KsJiDVBwWwbqg9IPtsijabBibsyff2tHFnUDciQJr3NVvC4yN1mbpFZH
mzJX50O5QIOHeLspnYs/B4VNV9mQVkBa3XhO2F4hVSlNf7+DH1pdVLdRwpBYNkAir99mLVpD4Daq
vsNDw07KDDu+N/1c+k/igBngs4Uln4bKhQ9+mXYf7fBkoR+6mS4eshY3CYo79O45+s0FoCoi3fTG
/vJTscE0LYZJASOkY47+fbqJhSHw/XwAW/3Wsc17K3OpLuWltxRO1WxXLsiw5trBQ3B9tBkZD5Pf
h0j7KTy1aE/RAyDJJUb+fgdq15mCJ0ndphYdNxlmZWL3l22t6LZQIZIoJ1O+otNwcR1Rh8UZ76SE
0pT3SHthYpl4NyqnXJ9W6GVaIDB33agXinNEQZVqPfQPKpIx5pz9iV2q9O0kf/dbhxwvDfdx+5T6
8RyDNN7CQ1fLK8WcPoOQLYaXPounkfrMv7PqNz7fxPyMC/l6cyMpYGLy7CK15O/P3SQwwcRSYj+V
bRzQGhxgWptr5/fusEF16Pdh/gk6jIrB/13uai+9+NJQeCZ7WhW8sIMr6K0j0zq8dzlSMNhpqM6l
uuv7zvGlMQFV/aUg2WpwD/uCWhKSomLUjCM81Bt+gtGwlFsnjPZDUeXbPV4XVawmFy3TldceUA4c
ZwJU15A0L8fzJfkjYmdXwosB5zvqlvlaPM1Be1d4FbaV9/n1NNWOhVDcuRB4o4sjMJfde7/LF1ou
7C0KZWbc7spQLKcYGK1qqTrXQmRbarKsC9qU4B1ltK0JvFYD/rtlcXkx4+5Q6uDxh2FiGO4sdYOj
GjTbPKYxSXHgQhDPLQL8LuGyIRBmGbaUQSlEyWKEglsnA8Birc2Q0X8UBu6pKeaNSYaMUJQfLQYB
6ho0MBnmxmUdYxdjDNFCBP+hG5gbnAKgNKKi2PVAWVZT7ILd4HJ5GBQPCXHindqbqeYwN407MagR
HyBHYpvGPmve6whGXO4yLIXVYFcU5rKMQBCZyaq1wl0d1X+bahth4FKkxSwbkBkIUE8cbzuFLy1t
jSI+4IYoktbgKtAqH0A2u9y3zYfc/Tv6WKdgc/kBlLSUsNyWJINFSrNVX9ZaMov0fO931F/6YqMD
UqrRLuqRbg+obgvKFImkhyB8d43wbxNgkRG9Blri5K2GA+xuVEKIZX3SFtSaCWajORJlrTvsKTYJ
Qr0c1e1yCadCvHcEABIpbYGgWalknzcWzQ8xD7I0LBsOYqib4tXuqNW9ml+sYNgE0VRSZ2J5xsPG
dRJriao2O86grf1m6sl2FK74zN/pKvOi3OmlW2byrTX8w/qg4gi6XuReKAxerWEjriM9ERN2CrB4
6OhGS6QbGyxFgkc/FOblZXrx75IM1BWzzrRza0BlD2XzbCpgqMMmhnYeAth+Aa9PAuFmHH8fr59q
hSO9lWNEHptT1+oNYQjCTpQYLy7BtqaTxGfrS7hxq9e8nLPh4Lhg1Bh5+5sYgbraO9TJjUzuBz2h
UVnn/+5hDAq+RMyZ6GotfCF6KPDw4PxD5Yu6P3kyBUStbsJRYll61pBguOmGO55UVzs64joyMDjK
lFSGr17PoMeGpVdmT+gGLnwClKXtZz0tC9iFHt2d3LoraA0Ln9s88WPSbGV3g7rcjbfwQwj57T6u
RqCvEl2sSvDM8KVm3VJZZ/feTP4kyOd09FHcuhvJRZgc3N+48viE/44AWDZpZLsq2lXwWgRhrbYX
q9+0w97EskUjHeaV80W8pw9haVMhLRAMhnQgDuMY3bj+jxOQYI/uCR+jYM/3lx/WpZEPYVmBc6A/
gUZFsUHocPOmzcPZns/o083IBLfSwlgoiwGKsddSgtKf41MIE3W4owO3LOfi0pqNNiHGHWyABexT
vvbHQ9xAxzpmJFbS+qfTN5w1J1lD7Nw0rxpATEd+EpxkNgCuOHXbYAbL/sG7B+fyrMDhd6fJxqNn
5k5pNE7OOHmim6F8qnYAKgFNA19jHjhQcxwYilNpCSJ7mT7qOwiOUPw5vLbCYjjos4tzC47xya34
58V9GbdxSn1ZNHUnSW7dU0TW0J0QURbBw3hUoAB49VSjZ4LDzvQjcT7/D6wYN27t5WISn9FAfgh3
nZ0c8ok84xAb1SlWFxvNCoQ88Cr6M+xQYoNAB4pmpe5Lm33dhmi3QrYl3cC5m+UbtOeRaNCwe8qX
p9SO7YiaWIs4ydGE0/n390nyU8hrAf9WRqUvUH2fFeYvz+rLftH0l9i6oxSP7Lq3GZCZTyZL6e0i
QcPtimk3bMfCHlr9WwpkAjIKJd3ZkVVFmnIryf1pU9dBw1mo8yoyOr3fhz6qjKHTIg8qdHDfx5YT
ZQufIPhOqV+L2p20o4CdYaB6eDAk9I9KTD76G9UVa6waXb/+r/dwtWNIUiv0ZiZVR61YVYDD3D0Y
XTzBUrQh+l1Z3nHMZ3vzWBJag7+lElnNYiSnimXdsYZKsGFwZImkaZUCIMcF0if7m3dvJqjpk2vA
84Wq7EZ33mXhd07xhnlDFMytnbHV4pkQ77pVkK6NM6LhxsYQltF7T5HUWIesF8erZ8Rp9SqjZgwo
K0XYI0ZKHHieH2w0iBOYvGOTg16p30zoCZbYJriQaJs9rDy5uGv3MngsRDoxLyV9Ue84vSHehjmm
Ujb5Q/kIgKR71o0bx/UPqTzJH3grWpScB9Z1xSTt674tJHiLQ4DCMxuemCmTDOoOvVMYgxMTbwYR
qAHofrpBPueiCQyySB/K4i0ZDlKyv1CUw7ZGpBdFgJh0+GAs6+qJNqvETqqShCfzPsJ1ReBgD+Dm
mA9KPmu8daBu+MsA0lvcZvKxcR+97hFdZkiBdK4kbatq01IhyqeuuZYHHAPBSmYU14UjLUWZ39E5
fO6LI2gWWjm0r9zLHl6IRJk9Kl4877nCPCa8Ud789+RixEZuo067zzA/c8UvSzMaPD+2ckBHNHHg
xoz8A/Rk9TVtxdvEgzHB+jLpPxFdmiyPWlOUWQinvi88zcr6NLHCaKOflAJ/8TcxXl3yGdqvJGJB
cxf1NtrPUWj/vv9cRQn/XPZqrcWRq+HGJ4ebqlwh3IzWbctJob7nt2zHrxvI/1zp6jD03MTs29yN
d5Z3RxZK1HXBzmd7GSs7NUzlwIdElq91SkBD/5JoxfxiHVIZ/esmtrWGvkYs3FgT13X2/+4J8jFm
x8BViau/DzoSi1J0ifL+YV3Z2+28nDxgDEPrB/vO1f3iuD7/PtjX9dP/vR6K3zh/wx3+lMf4MqPC
SmtcN876h3DytM0nD8u7pTpxdrvVgov9fi1lfHPXE4r+OKg8qqMYOl9FP4GeZ4GVyBYKfh9daW6o
xzU66NUAZJCK+lcCbAPeLQ0OKHCzPnToJufCMlO3bvVQWh9SMtgBTmCIgpn3GTaZKVIGQnGorSXR
RdwgMFatCgPENOF1BFEFjAPilGgj35iin0fgP0+CSjpLkYI76cb3t+Th7qtaPMJOovEUifeGjp7S
1Lhk065eweDI1XYiw4EtqKktI/XJ9M8Ya4XafR+cLaQxjNERqOipCh+AJ9IV6DCF7O/N6hjSQMw0
jTMkObnxMcKDVBtObXaDy4jzwU8vg2YBsAXrk/72/RFY9wjzBZdkF6BTkRgcU81qCAy7Y3grBMPr
S3RgXkxEiqrVfFDRfYDL6ffZnYDzkZJ3c11BFTq5LCAgeqkHp6VZsWT7EPefEo6atNKEfNogssHP
hcowa5LXrqnmXTELc/r/7otw4cSSVh1lPMtNHioEonKsogoQXkYVoJVOJB4SDLne2uVOckRchT6b
9fWbXAQ4c6k280VGdNWsh1UlD3bTG/vAr7e69mx3CtYXZomUvj71faJ5bqY3o8nMVMp5jhuhUeuT
MopnHhLMAuLOGuWA2uXAwwzGlI6XS/Ang4OjjPYxCsUN3ZtLqTnTMiRBKPgmAAsQvlU0J+5fL32G
poJYPyoG5MxWnlI1XyZt+9BY+rMcktz4mPxgKpVW7CkK4WCw9gsk9nEZaRXMr9JtkaNKmWI3awYO
LfyVngV4/B0zazuOT5kbE03od1KcPmaMQRA3c7WPsQgMX7XAmGflUjWnlz6Yj7Nd4uyXg3aSSu0q
RjUvB+2AYFrbI38PKN91l5BtpqGEShajYxXHQTEcuTt6Q3Ie69ottkGX4K5HaikfowekPnh/nNKT
VO5nJbbrRf/uyS8BkbyQaEtkTAUJOHgnb0qAIGb0hg7kRE4TWwtW0aDbUmc5Br/CLPSzarmLSjmR
By7Fi0lxCbdmFVb3qagB+cU4qnX5Ko+7SZdBNryLGt25KPKD2UBSCDKKNK8dAt0KihKXFMrCBUeC
j1xH1Ej1Ib4lO6PgtI4+pBj3Ht8f9esXWRVN2qfCpHzFGDSEOnqCv9sHytenqAIFWLaIxnSNgxme
pB3R060v/tJDT97rkVS9TI3wPa4RV/H3XTZsNFTUDepifsgAtif5sqPYUd+5Ks0EhbvT5oMhnUWQ
8lbsZK6wsgS0U0wQuz1i4JgmhfwnFetQDWZSwsjE9krWlmFybHRa2kX+KnASSURufuz4mel04Kfy
M6BZd6BPoXlTVzoVPiZfXn4ceTETycwcU1tn1h5PgNXFUA4u76OGb0//xwVmxkyy9N7WpGWoq4tw
rqOiG4XvWWLdqw2N7dTFZ3KVKeUqTwjtU+hVkvUcuh9JtIpk62996d6SOFp4rrJvTesh7tN9qL93
NUVvT1YJb5u9qLizIURi8ILBYIAqnCbMxs3Fw6+4nWIKMan1FxMAVsQSu3G0XAVGn8cYLDHOFFHH
wEIfA/gvx5gip4afyIG686Vjy56pDsKKDs6xAnWkx7u2ec0i7ZTjWyB6gDI0bx7jVNV4HwO9nS4/
VfXlgTahWAZnAY5H/qyrq6RCIaIhLOgh0wzl1PfQH1K6zTjBRG8mpcFqENFjHhdLBoFEew7AGvN+
u+DWKX3VA/jn8a4iFTNIk16tCcVkCv4jsCvSHeBWhUcHy8ZxtmgXrjT7fUx/HFIqRTqET3r+11oo
7C5WYaE9t7Fwz/Ahop9AEcbFUU9AfeXT3y92rTj3+YQGhCvDpNZPsHWVYKedmYVhYIBQSicoZrnY
D8QvVQGAyenOvongU3LsbuV1143Mf656FZFIfmrkAkCtu+EeDFyyiV/dMzaM8QTmtTr3/ng3pPyu
i2/XF7xuJwXDIF7oMhi7NtnJMQYbqEHh2CmXp86ge46Guqu8e8N74cno8RfTGFDKpc1v5LPXNO//
bmNM7RHsBch73fjz4kuNMI0ebVT5KLd3MviAi4jGPvYa+5Syk2YFi0Z/qVtHNPvJ4D3kiHalBFil
uYpNBVklJBovTqDcygmv2zD/e2cwPVV65RJZ//eFHDRyqJuhFW6U8MUNHgthn0r7SnfaZqnQhe1t
HaejiKO63aoPw3BM0nkdH/v2MOArZDwp7rRedkjjDRx1NqHGjWn6U9SExIksMUlptahXBe9LUoeK
X6jKGPh1TTcREcWvzU0f4wnm1IyhEp29oryRFVyX7T5HBWthfG8gJwF7vrps1uRVnBaeuwPwCCIP
fAOkYOJMqZpkJarRWyFejyxe7AWjURJRvjVjPmuz1xEv16cXhz0QAJurHaiLfEkQM42sTNh6NZBM
4yUKq8+WiaJts860y06b6GmL2pUxvcTFPLnFM/oxVwF2ACmKN8AecVU/lkxf6rpS9zca/CFpWxwG
7zBU0SoNZ3l0lxdb9oh4RLEMLySpJTzfbDUUs6ibSvnpxkT4KZchDzdESaZ7DuTm+zy9hJHhtXET
7sTWtAMaLVSIFqGMtaVPgUd9NzPoYf7ZuIibNmzPcY3RikZZjwDYv9lWuIZPfs6PEQBsUCBDGuba
5EzvY0nQKh/hsdA/C43/2EohQQheLNWpq6FlpygR+mjlth8K0oWZsjPMbhK2w4RalFkBrSzECbvF
IvCK59JVHqtLcxzjVij/mww44kct9stLL9lgKNck53OLbgG58ngWyuJHV+ULuagXDLug+1MFA6Yg
w2YmJwpWzrgI9aOnZ7yLAMRGWJIlEeqlFyyTUDoZAeIJGr1JfGzqc1sSpagn8ZK9NmoUTOuuWZTD
EYcktYptjDqz0RY+EvxtHGZHiYaYwfHc1MWh0sST3quTVDFWmL66QvJeKMODCRzYi3CEXmYmVj9Y
qxSpOdcra54WxarPi9XU6wwaZpZ7j9lVWMIWENNZ2qeg1zomU4NNIX+GCkSm8H3sGhYWroTJ8DjO
tQTHJLe8J7KYmsAjfW0nAf8I9Gjf6sm8SfRlSyISe8kadaRp7AMGLd2133cLAq2FOymJDydalD/d
mJ9XnYb/ZgSCYKMBm2aqxjh/vwREQ6WaeaB40f3lodmMIsnGXagvgjM6txomTsGEDez3S/4UL4z+
52xRkgQm4goU1JRhWweeH21IgYklAeAQGNO0LAvHJOX9/WLXug88n05hCqCwic64oV4HfMkgBe4g
CtZuKFeiOzPNqYRPEnLxr1h0o+j/EmJSuEcfILhPT3pgUyfDAfutxLP1FYcmnF9buz6U6hRSPmnn
2PqbYFG1p5CgPMt3qnujZPAZLn3fQHVRQlSF5o/F/nUd4HSu4nrlwAvBr2ViPKLEBp1pYh27mXAs
Uf4HaorPKsK1N876T0rOPxeGGQBJDFAkdLjvM4HeM/0ePVdwJ9ZfSavird4CTJpJiIm6WLL7JeYG
s5zFhUz+Cm69kO/VU7YvcK9t6EEdKiKA1fPlzhim0rbK3lwBUWUVSWy8KS5b7z5Y4IESo+y/Bx71
188dt5zY9Rr9LKKb31/7j6OIqJyEAwTEEtCO3x+mCiLXaDXJuxcdj9YyYOWuo70U2/fQg1/Cfbmm
ITTTbry88bdeD6HMRk+phOoV1/9+1VBxS2pymr8BkEuuSxF0SGdCe6rAiP3+gNfa+Z/z+sulrrX8
CqlMRPr68Q6ZuJNGlSWyYlsZ3tVwrOInNileQt9Lye1WfxlDMSWGV9HSCvGQ9rNIvohBPOTRBGSn
WjuCzRzSBfDR3mNDtqiZx6EzVjXVRlnEA/7orga+FV6Ar3i7PxGiVamp2H4Hdq7q0boR1nkf4ggK
UzKKqkM7aIsxO5W901imyqXXtt9CLR6wZMgKaC4FcugltmVhNFcEbdn3YBQMZSkUJ/WmLM9YZvvl
vVw3lFMBLEzRFclOrV8jEW/bZY5jGnGRiGCrv5f9Q+ZdlmNg0HxU1SlXb+kC/bvL6iKZETmnBccJ
06rvE6OMArkTWsW9E48YsOWvFjoK7nOy6DlI8Kd9jLbD4fcJ8sNR//2SV5lu05cefml1uCkRBBap
afV7XUyXcfAngbuegcBQcLazTsTuXeqMr64VoET5Ey2P5yHHtaJgvHBz4v5QT+S+FIrI1JDZ5j45
Sl8OHB/1Gy/KYt6FfKSUmGhUtU5p+lpIW3WTlS6qlDc5Zv92KEB5wy8zIL7qeMtclWENkI216Nc9
kb+DnqHW3wNRC7T3iJJIpVADVuzYA5o5ydiyRk/GhZWuJBxKlHmlziuWB9q1wsGP5nLyIOZPsekU
9MCVI9xBpX7L0GgDuIPaYD4R4c5qBoI5waQOq9nwjEgFYCJcq39/v59wvus5/fWZrqZUbSotB182
HGNIVc3kotiXQzwZkn1wSKBBDJvi+QmTiWApfjRLwEJIhGzNwHbpB4I2n0YUknEijadWdn5OsnWR
I3Qv2uEfPNoRSvl0Hf/9jv9D+fx7y6jxAWtQRQ6Z76tAz7q86/p+OJbERfZl6elkaDN6eKfKszXR
NrOzZP6JLTwdiT7wUOiWfUJHHCs9KWLHstHPTubqB68wNm01dyfGkzm8FEh8fUSNw7+ApFztoVAa
i9EqoF3hjuHPDSzXhSMaLTr2Bc3SpZ/phLgmBYdOXiQTK58Dn5ogcUxBV1wO0arHSTIC7qNjhzfR
5Ln1XhjrwD+6wrYb9lG08IVVIJNgPUiOcedjzWmr+07aJtXZXKd0QhVrFv4RQgT/pjoSmhi16bP6
PsM64s6Pt3AtFWS/x/AUy/PO8W7pqo7HzPU4Yxsn0QxX+PO6V6N0cqXGg2btQK9VBR0oR4PZT0pc
reTLJkhvHbb/Vp2IF75cb1x+X5a00Fwir0pKH1fOsy9v6V24OrVVDUKgfgRU7Yq4hdYfPeDkG1Pq
1pXHfffLlduh9ZWmypRjYyeKTbGrm+BqifLJKi5mCh4az79fkPbTjbG92kqoq0tpLrsuFpyTtLMl
8CUXR9rQ8kfYsk8e8bHs4XJopzY4uBSw38xDHc46fclb8NDexzgiXkv1vazM23ZPHQsttE6Y1t7S
dM9m+xxV96pPua5+zIudhIM8ZplSvjfwKI0l0q5drD53yD3q832hSvYoJhmn3kmywr3c4t+cyquC
CmYv/A9jZ7bbNhZt2y8iwL55JanekiVbcmK9EHZss+97fv0dzMU9pyIb9kU1KFQSk6I2d7PWnGMW
hFRBGZfp7rfwyoRtS62WgIpy1ybrXDnV4r00PloyWK47yijB+BiV57xexiEhQas+2NcAzXs3p27I
EILaY/LSke3gSr8NJAAlR+lVB0I1XafmjiIIyvVzlxCmemhk0t729XSNwNiUjtrcZdNy8GzyCxXJ
Fq9h7kqNm8KL4b6eJbC72oLjZVctCKS0YL9A8FZ2OgnGaKaHp8gti9ROtUNg4PjTyTl+1DxXJGJO
QKQpPkRA48fwTTPPqbDK+86OSoCjiyQrFgGmonYT8tx1sOrDY+/vKuk+BI6XbEz/EMmZLRMTJM9O
BIYoWID0oIUfiCmD0VUGpBDMkBejBHs9HAcLBW1wyMhIDFvkPeLGF/advjNoq8srn48o3Xf5QiyY
gFa5tfKiO4y8MjgODRLaqwqC0yA1eVsU2Cx/1eRU1uvUusTBi+DvM+9Rbn7TOBG8QxzsomSh+ija
7A86SJde20SGEym71jupKFkU0HBMltuxWjUEfDV7td1GxVGYNsxUJHpH7lAsjWGjWVDEdqrszv01
bWe0GywDqTo7ygvuLBwXUpk7o/ZHSd+leA2fsKEmFEGGNtGBCAox0uVrWZwyzAy99ppRiqwWGtqV
rFwZ2qkPd8OwBpVGnleCP9eD/LhJPWIhwATRLKMFsVBepnhFMGIG2MdbJsO+SY6muS10tyrRkuN2
3kwD3UE3hkWTrKTpnJr7sl+V6Tk17oNhIXEEIopyIrVKn34xA3fo1ruFEt4VmIaUh1A/GcaTENL6
El+FqbDD/HfR7wd06aUbSHyohUEqCbGmJIJ1lyS6BtUmsu7j+i4E3y1e6pZ+w0jS/dHCAkJgNYf/
CfaSo6I1K7adSsrFjwD4r/aDYN1ob4O91iz5ZnOWVyMI5KCL7zI608S2uox/WmUJrUb6SgUIp+ps
ifsweqaUgDPk+1nsi7IuE/bcjjax0Op09P+dNv08K41CruO7ydwH1oUA66LcJuz5TIEkA03E549e
ZT+oBETl/m7+ynP/xdM2rWisS8FAL47U2vKX7aD+kK9ofTnB/ufebk5uWdQm9agU0snwEebaJFYV
G/PFaCDMc9KU8Jln90K5De5rIBxvGdSl3PaKOxnDqbdbJcuitVVq8xsBWWy3l6SFp/1VpYnING1t
x0Ee+rxL5feXgpVTtZUdR5kOjYxyjs6T+JgcQdB0jkmS7yUSVuZIINbgu961eTOCpUkp6yLibKvs
1tgYlQNApwAX4o7L+s7yDuH4awAd7a0KZotSfPSiJTK42M4sWuG2rD8psduwSPVLMjH96U0H8E2m
cMl0o7qxR+3LznDd08S0m3bz/df+1xz9aV/wv4/WuFktu0Lqy0ZVw7u5KKqlR9lHqA7yRjS4vPih
dLy+ne9Gima37VMgV2udlgKNT5fS3STWG4F3uiu8o6mcChYkNRbvwnw7ZQQ+wH/1/xAo13jSYS4I
1myHUgoWpEVFBQHT19po9w3cFzF68sNTZdGzL8RtmU9OWYvOgDCy851c9rZtLm4aFfHM8AIaoQ63
s0+qnSQnRWeT4EbmrKBe6Tdqc2oCAtSMzHmF/iw8ceUyp1ZXg2qrNEsnktG5nJYTfcUUOKdkj1Z4
FGDlZRL5isa4Hg3FpYC8HapLSUknzwrH0+V1iGq+jbL9RBNwDjOHFGv0hKnQaRanuRDK9PpD/eXW
4vT3RK+pTAbY1Qz4XDfFg8yMzBHa8XiyMjTfAHJX0lmkFHgayB5zQdyEsdtHrp4vO3gdDunro3zs
H5NpGz9CpKl20G7T6YeKxteb9v+9LWTn/84VGjgofZoE40AxXbDYYYzXIX7pKSFQ4RCRzQQFpCmR
ur6ZrwZergq5jkatNS0tBKAklXivIpsl/HeFce17ZV2I6kpIT0rcriP1Uqah63nBQ2VlS4GzGNKL
OhxcasbhsFdqqs8R0XQIAAQOZxlCviY7FJbvmEO+nOUxhNIX09UzjbfAKLac1kJ1Fc5oB19fQvhy
pNxjP44Gi7ZD/6Za60F7zlI0QvlbgMCW0ApjreoPUv449oIzIXjUX+du7odnYglPu6e/zQECbETY
MD19pJfB4qZKLCCcpWQYipn/MtavcyXdiHK7o1E8GSSohH+QhrCFeKRiONXvU3OVZdg+4zMFmYjP
VAWjPZ+zheBj8D++f9W/kKwxw//PYKKQ+O+35olJz/ITj6do00lUWh1CsMEVMLvca4TiEnYz2Vj3
ONfkbvybqOP2p0PBl0sccFMVy41kAsv79w6KOO0TRlsOWefdZPcSm5sMUHQH/CdMEcppW62L59C9
aK4/8JB/Jq58VY4DdTQXGqg281//3oJX0WNpfCW5o7pFsZnmtJHEeN53HoqDwDuVVHS5Dzqppn/1
UYjoIVjL+Kgk4ypmKf7hO5mPQbfTL7AdjcdhoOu/LbB2/lAq44DyRJZPs3JKKXr0pRfNOCHLcNR6
L2ATDQ035MCYjtZPX8hflM5317/5RuopApEr5NMJGfqqEbZq/CswN7l0Eu5NEeU8eh5yGVWEJedM
fRrOvv7LF7fBvLt2xmTLFmWCtK69RUd/Tq6SyGI1mQxhPKj3xa+43xgksd5HvwHd3w/BA/k7S8MW
xkfJopeiP6ULSXwo8GYlC306kRMXB9tac6X8KtjxejL20PhsRDzGa0EAd7rP2N2bvLrLSsJttTGW
8oWAMuUxz4m33ueCLSKbUu61YtVnS0qMwVNlOvqfvxO3DbuoMACKxW9hc/Jrd6SdtLBOPh6WJ7LE
e3dCSu+frW19JlfcjV6a+LGI18FBt4tskZ6pgbHxMauN+WcCI2Hs8A23Cv64R69goausRbUStIMM
gYJcRLIrVjVOsd/AKKuDinn/XmQgQddbGcwBOfWfZQnOYoH+xzpQ5UB6YyfDRoU+4+Y6skWgERaV
/vuivR9Q8x+0s/EWE5S1891eXbPbCqP7KP6DYj3W9tlKVO8sshfnLTRtNdd71eWFn57EZB8LLhuL
etUMJ6G4qA9UXalABe/I3qPoqPhrvmlscN8P7S90jtQ2/zO0b9auSBcEZRSa8SQ9TssWCVu8KOLn
6dXCr2v7HGb6Rdu6+rDp32MJNC9aBRddFXigjmXuaf4U5KyzMaNDvFHbY9i919k6bWYkh/Vcy+vv
7/eLiUECIUM50DJ05LM3h/haDATw9Q0bO+/SpHvZeKL2awlIydrF91eSvmqrSFA68DPNgTMQJ/6d
hFADS0loDYR+oEvvxVXboexjmxGxrqLdmtZeQiRQcvSS17iL91okLEX/off24XQY6cFSe+eXRXYw
2B0Tlw7zZsILhV60HpZCuG7GDYR3PeRADryLI0TqViOSQ80d2MYO/qUPNkCRFLWxZVLRxXAtF+M6
RJpdsWkK8RVhPQCkxkJ5DdDPeCSrpY/1ePHh+E9FtKzHsynvIuMqMDv68+w9grU/y/2z7yWLMEDk
ZKB25tCQPJi9udYbZPJsj9mppyDIo+yPWm99I3uyhmBTj78VLVj5zXasYwdH+aCm51bInFZidb2E
hFqnyz7tXc/aAA/JO30xAmIx8gdVvYDWsq0YEq2WoLT7M8vrVBRGEzJ3mYZylC3KVT3QKD5pmjdP
Mr3VwSbKZm9SFzmiZaveXhaPXuWGpasz4Vmdf26zU2xR01PTlRChokEDKnbzUeglsI4V2zEVsDCZ
bfGfaoocVVs31bgiGRk96VBcLP3oqes0L6kSdhk5iqLo2XlVcqLyj3JNkJfWMD3O2szI9MSfJvV5
CbuZ01HmQqMVdYCqyGH+HV1hX5pZpU4Jud9bFPD1NP0WZCR7yGBzwQ1HUsNrbzODBb4f1/JXr5AJ
QUzW0d7gzL9545O860SD0+vdyCHR8CdbnROvGEq6/IHCDf2Xib5j3reJLWy5/AXlxRggQK14vMYl
Ft794mRgjnFDt+0DO2YrZyJiUnuVyOoPdWp+uOP5TPvpSRmEKcngciRkIf8+qUEs6yr202h+Un6y
GodtLlyyn7Jfvmq7sLz/72VujtZKUntyJ4vJXYhoYtY3Wwi1Ww/qRPbRWIWbj7PdxnR5ANA+DS3f
z3p0vYZ2+qEk5v2IykvC1eOr8g9j5ZZfNR8wuC+q71DwUAjdHjDqoMy8zCiEA3kCRATQe1eyPfQo
a8OGxPSO4MdSE3mHN9MS4wTqhXDlXY9w2IzisyUugbiZkcQM4YJHjPpdYGxoaXX6nSmeZ3Bc+ovc
rPmMOOhYTtYkUGB11upfTLGK9WzWV8IL6rK1B3UjjsaKIBozixxQBaX/0luEMD624Q5vuKe+mRa6
iJWqvKSQo1FSl/oHkjJtPOOh0QiJTu/HaUcMl3xXKu5EEGY+A9u+H+NfNJFxX2oy/EqMYfRzb14u
2Sjl3pOpaw+bpjlJDbix1PrdWMqiwjWEfmTZY/8IZFLdk63JVp6VS49jley+lpch+mGVNeYh+s8Q
xgQF/4K8ANQBFI9u3rnCK7vUb+PsIIp7ebjo3TXuhkVgXHqoKqWFhLqeNrN2lSOxizIyak/Q3ICj
SZkj9jmiZtUe9WOOYtgMqHoxnWmRD3UmWybitI6png3Ue31+m16SZt1czdLCwQROTaA2NxAe3uyL
6l1v41WLpa0ITnWgLlP90umE7qi5oxpvYt9TJnrXoifVRHNMAxHbRYTeJhuwT1eXPLtGCjGxEbrb
k+cNjh7bU77KRMFWkpVXpOjf9x0AXi37KNvCtmRi4cprIwdOQglFa4jxzE8dDuwfvu35SPTp6eJO
NzVc10TS30wQbRihsGSiw8bF2cjzN5XnL4uBeHWhsllfBg6+3Oes46Fo52kTiRyVI+AMyHz/h8lq
/iZv74WyA6U5uKXwtG6Ob6JHqJGglAl9BZz5C04uSFwfqvbIQGtZt77/6LdOztlch9eG9UNkjsBU
JP87N5qTaKSlqU3nnft7f09eYXx5iFfvjW07GHyETW/3dr378bKfSn1/LwuiYL6ywYP/97J9nRaN
IrbpQRRyqnCJ21uqXbTpB+JOqr0XBa2CWjeul3iYQjj2k6EoyZfWj/GyQacD5dCG7cKvTyl+yLiT
lxGVndC6n1rx5ONPmHTobv2pid7nofP9Q/vp5m8mel1JAhElMlkHpPEhdhzHFUtclS5APsB5+P5i
8vwN3A4Iwn3+36O65R5i50NcIuXDeccXJNlnFPv26ogxJbcXW2cN7v7tVP7Ep/xckmK+QWkNG1Yz
lc/A9gCKb9ynanpQHjn6taaDbt27Tr+Tc3toykUKukpyIho5mTM9lNCZZZumMq+LGDshpBNWiXfl
J2rtV89idoLOLmv0FIZ0M1rLMlfEUs7yv08+Ql9YQxmj5Jexi2uq6cGqh0NVYDUh8LuR0drJjsAb
JOBQyURognp8ANyRIzqKdOPR6JOVZQWPTSD/MF9/FnHzVon0YBV2/ToHpJsZRTPjIUm6wDgk06NQ
rTsXI7fUOXW7ryJAKRthOJng54J1U99n4Q8uus8loPnq6LmYQeaS4i1k2LMas5FCMivSCn2CH5yU
PFh3vCFxsKeIu+ORsAUwoq3VTHvEPw58S1yU5EFU06kBfK7S/vp+GH8Wf/y9J2NOtNTpT/9Vdf+n
XzvUjQTxpKIiM0gOIikggLPfCpVUk8JfrfdW/P+jOfm0Wb257M1C3iVkomkVxKMw+8imYNNxJB1Q
QEuMgQL2bOapHKN1x1Myp6DvaYQG2tR40dadowTpIyKmERfW9w/jiwmE7+d/n8XNai4FQqkXlOHx
h09OqOJGJFyyDdHNM3GVPe6fH86iX16QRy/h5tOQR98KL2eRpGyF6SzNntvG47bDgRjQG12pxg8T
1pejj6gHpg4IHiCplH/ndi8lHW6MkuSgsb5jz62SEXjHSqLnNO0yFPFCjInabVtOgdHW4/jfzR0R
4404xs78SZj3eVvOCGDTDySTkAyWuJulRuoiS5qKNDl48ZZ2bs/ZxGzYDQkEuc5SPaNeRd1KLB0r
Le2kGGzuTZGvWJfLAhCbRuAMVd/vB8DfB34zqcOyJdNexojEC3EzP7RdHwfwfchB1nTb8tltZW4i
EnorLRS92AS9sQk9eRFNiueqvkhja2KNRPgc1AcFJcEQtUsCdMbgHMShPXaksSR/ylJy0+z32KRH
LQKzqE/nUgKSZtRkcuu73BDskRrD9x/lqxeMkE3OgQh7kJbfTMmCbtXpqOfJgcK7kVxBGFPmnfxT
mv40rj4deJk1Zng2myLIKJ/Uw3hJhUFpkSrG0Cb7i1DzAvP6pC9tSVF1a9HH//847X51VUWjhqwg
JSUo62ax9xs1VtsUR4HAECHWdABAC3enIbpI8Z5lZeUPJ+VvI6Jt9tT32cJa/YX/ycw2yVuYBvb0
k9nr8x5RJowSuS59XBU51U11ezAGEbOHGd9xekNgk/N9GyejYW9Epmy8mLofmAKfj0MSebImKxmF
PtWkv/DvK90rmuANYuYdNKbKdpBRcSy67lDFJHSwvA5vUrCE4t2RuMBxwaAwNLUC9F88sO1P9zK/
Gv++OjKoAZmCmqkb1D5uZnR+RfICUY3mfIEoeslZ2/P8F0V+Di0GB7JkeKipHwUUJTLKjVPOt/by
/ZinZP/5JlSJPbOmza10+e+2+j+rmZLVeTlo6Dlijf5SWO8Uk3TWTViScylqPZuPwMFQmVGljqhv
GRsrv6ByV9PgrLJp1IW7KhAXkuAd81B+KGpyrQJzIScQJL3OhTHnzAc7U2GbBWNi/kdXwCFJ4lYt
8ZjSuaDElRXHdE0yGdrF80wk8Dhm9/LJD98VlIH02ZpMQxY4OxAAynbTQRHEO43KausTBnhlpgvj
u7bGD5F4hxrEkjdYkNJ82rL+abKov4Ix68SHHJJhvJ91HdlOUZ6N6VLXPe5sHyJRQUoAkORsFTfP
EYyVvJiTLhZ+hhAmbx47SdxUyUeyzMgxkBzhQcldkBoqKCkgGCKFfFvjPyZXBgCcOfpbINr83YEU
4VcI8Tsm458mFPdYdczpaBGDVcSLepReR2lGSZexPfCugThcSyWhhyA4U2/ji5obFe+RYCz0FOdp
uY0SyzYkKnKiigE3dywDhU3bxbss7hb05+ZDwtByNsWbXFLbaIZFl8/50qPTBIPtxZe5+qgH5ZLT
q1Jeg7ilryXsIJEk7CK7LnHF5CMidEuIdSizp4pOc5jtZbqYujgs6mlYKEguJVw2gQ+o3v8wist8
UJlx/zUBasQx1VuPV7nzdcOuGbY/jNkv3hsKYKw6FKp5j2+xx72k9oapCsF9I98ZilN7j2hwzULE
Uj6/uy3q5ErC4TitcCgbw1bzwh9Wvc+7EPmfO7h9c/VCy3N1mvUb70nmdO2R64bGnzw+U0n64eP+
dLH51//zhvZqqkytIsA6lrYw3zD0Xgfq0rriIcOCdW/iXLIw2Uu2LiHb6N8N7yMfH6ysvisMeRGq
lyp5+P6evrwlsmk5F8gQsm+TUQbPqGttMKIZW6JnC/QJevqStisSDrzu6ftrfVYrogGlevA/F7vZ
Y2b6mIRCpbRnxY7t1iHs1P2Q7OX9XWQ/PCT28tVz/xR2sn46jLZNzt5PR/wvtoH/3MDtIqVJnplr
YRveZdUJaajeJjYWLbmR590/qwZaURNLmYftpoapO0CLT65SfUmNq/aTwuKzN3F+Gjo+PEAW7AH1
m6cxGrnCFDAgHbMGd1Jru6j2kv9Uaav4PQNnlxsbgos17jHPNLfuP77/Nj67M+frG3zrUFug6Wo3
u6RW1QpsiIzGAZFDoIhnNuIGJtAqNQ8W16c965qzhDnY5+U2prWB9d5HNBDCy/r+Xr4chf+5lZvt
eS9OndRMAqXNdrZFSuQ2UFqiC2+FT4mw+v5iXz94S8FDDHBRxV/072sYDLkeqw1Xi9uXiAI46O1+
ICxQuUez1c4UKtzDzIFUBJU+cvr2h/fgi60S9mUTNy4+TM4iN9s3pRp0QS5zgi4ohxbpuulKe9R6
osMHcKyXQS0Rfz7/8KHnH3qzReGjQq1ig/83YO7fD91KmaDFvtaeU/t1snMnXaWObxeviX3I9uN6
Tx+2/+Fblb4oOcgEAszc6xm1SeXh34v2mjeKTGf+2TzlB4ocT+Z+3Mqn6ne/NR7H7biNn8attzfu
xW1xZ93r22FDZOW6u0/XTHdr+clAeZTY3rY+GMsZ7Rdfh1/eJt4XO+MSbqw9+Pan8Ogfi5d8E5+9
P/EZ0dhG2UYH/2it/COt8030MCPoJCh11l68n07Jrlhrh3A//JqpyINom5tina3rJdHGd9LK2nv3
+abfdBfQ70fv4D3Uv/QH5WjBTNY2QKd/DUfvvT9N99Z6TpQM9mRKUl9ftT+UTP4W0D99Zfp8vkCc
yV834zSTiyatojI9YHrFZCDGazVd1KGj0UhVnakDTDHLJHLiKwtMcY7lIRhyfXMxCmu6hMmv7MMj
DtJz0GmxnelE5D62gj+0c0YiM4kB6NeIjEJto+t7v1/q7bHqzn7ufj/0/gpbvvscN+N9UPO4QbOV
HKrfobZEfOWd+hdUFclj/d72tvcskExeo95w+PfIbmmyUTd2TM1Ycf86IRuce4hl7ZImrg+1w+0Q
X0H7JiwuXsAv4e8Z3IgerD1O6BlbJE522dka26SHqGQbh/7fpRUxXGGFnkl9VWZfmt2gwdTpr/LH
pMxVf3FcU7FD9E4uunMKE21ENri2ugj2Oqq9yfXLRXbyCLW9ny7Cc/rr+yf1f3smnx4V3TDCgxUy
Zf4uYP/ZIUBPrctG7gsO1NmKMrLjk2lUeC35b/dQYRLhRQk5xEyXlJOVkIyLuSNQFAGidV4TeVlr
yYrdeIpZtrortDdV3it4bbR639XDujfxDo3FqhbTVVScFP8pgkBgnUJUM5kQ001QZ6WkKlXLWhg2
pTyytfX3FMyfW+XU02ivynt5UDZpna8anFoUK95ZNhXE/FO5z4crYB/3ZA2dUzbvsbK1iuf5Q3QG
tL90Yb0nA03YwnfkP+xeh4ivOp2BdZfYv4IPWLFH7cNk0YkJqOMNMgxFO6t0i/rxI4tnLbRDOJhS
bY3OcGXU2IDgYfNIayVAWo4u0tOPcvjBdv/Yjb8SCtANCGgjTOn7iMiCJF4ERIvJcQTvImvRSktH
B1lBrrduTumvuEQGG+VkW0on0SqhpajLiKryvBGXZQ4GZuvOLS4BY27Wast5c95lqGdQBsqMYwZl
jCByOwagbmgcShXpAkjcU3+Z6ZeKhhQywhxHpOJzMLv8hUzzoxE3GEG/UFh08h7T71aorcUgnCry
KgaAXKLu6n6yDGSibskk0TmINZzc0o+g3s+4/4oQVb3Jj8Nw9H2yblELwj2RQ+AYhjv6zQNVvIhT
Qmamq7nB5uc5QCaCMJTOCYxrJ3Z4cnAEGPJSqsQ9DVvaSY4OKE4mAW6SOzfUOdaOzCu57o5PmiY5
E5YDBtUYAUmKy6U/kuVJzbunD1YjksmmfcmHSH00TeW0TuJoramx60FmhHS8GSZ30K/Ipsfy0lUr
f+wXlZruzFB3++qqV9K26zrXT/NjHlWAMjTSNgfHGnl/R2+dwZ3u+2fCnWykn8UgbCz/GIODJPC3
hQslkFMMzyelMtX0sk3Rwg6yU9vhw0pYA/RwTSF0OUbaspmPatqIQw4FllDf1ZyQgylekEK+qrLH
IVl3o4fcurwzMniU/lYWukUMdlJ7qHrvjvUQv77bVdeSOcbzZ7Fu56b5sPZwtKg5gHDfOMmhvPFy
BGHtu+ebjFsKiozq0p47mXFyFQf5cX4vKlDlHBD5gSK5BpgG+vEd6S/DX+GWkqh9TQELCAmB0yb2
jGKkFoysdRg288gK+YFS9j7ffZKjHaen6RFbIpUri5c6A1XXvgOlGWkDKxiQE+1ZivHwYPfRUQQg
PCiYA6SKtkrgc27O71A/4dAp31UKgiBd7Dq+Gt21AkbdMkXPNzxIV0OF1tUHO35flcR2qXorRKly
TjEQJNTonaMuWLVYV5h6Z8MFzdOmlJbRPN/0/UoI3udCds7TozVh+6HC4ecwpBtBrJxsSHf6OC4o
hxLSGIuEyPKydEjRE76MQTqGI4Sk1jwo8/BBU8Tmns4KXwQIXh0jiS+4M9eJU2s0naQpWSnBpvVS
2z/O5pe+WqJ8KBxdYrbHMjx3fE003+2EDjD9TanHLnS8mKXvxMTAFKOxFHwir6Z3fwABhjwnS0bi
G0xUSQJtYeFRRWkWJQSASvQJW+GuGfczyspHgaB1G7gRtug9t/peVPAYYsucxKsk8UeZfRr1uet1
t9OOQTMuqOVhSSHuHF/KLMsK1HoZmuZjLFA6qRO3GVsE8uoOMFiZZ07IwFY1sK3A/aPyB68wW8Sv
No7/WZJuD61iOlLCp9/Z+oiM5887Rvs03Pv1JdHflU75Pa82VgJEMJT2cZyueuYwuXQqhfynhUD5
Q6csU0edawQvevEuB8UhleKFWMZuGZmLamCz5TOPMd+hR2zia5lL6yCfmWKnmWcR8CZN7baZ2Ay+
x+RAeJRVWM+QVf4ZNWtjMjwLIr768o9p6HdCWmhOk/r7CJ5cqf0u5ZbxB/dzdExj5+vPUm1KWGA5
+MV7VOoEavb4VbME57/W7Uz/N2i8BrR33T4k5X0GPIY/CibCQYyaOkL/JjHTTqeo6qi8IlFN+H/8
kkKZzXpCQlIs9O5XEq2NaVnGC8OYJwu7KVBsYtiNl8Us5O43VvXYshGn3Vdupf6DzEO1W6Sxa4ZO
ykF83JjpgnqhQDOqWo3XKkLR5ood3eSjwI8DCpe60b02LtMGYAeSFFKJFxOxueMjTtUCG1pSbArB
rQXwSKg++9PQ+042lssU0YDmWY85bqIMU2jEYB2SU03Vze+wFvuw5IhjNO0+0Rw5ugr8/twrl7I5
rGkSbMNqcGKtfqVHQMTGUDsAInjh0x1zm857mlhuj4WVMFMKUzICFD8UV1r9EsTFUgzyXZVPq7ah
80fLQ2Y85zCFBTndwQUz6Xjx+nbqbzF4y/1ia2rMptD+qN5rqDYq8GF1kjz6kDa5ZVGf1gq7lb4g
8IpPYqF6kUxeZFLkhPFO03j5e7FeBmZ+yDqMrw35izUJuXn1poYP6mgFdqq+idQVBamgVjeGqwD9
yRgS08LWhAZQIYZYZHJHKrLlvGMJZTLUIAk07GBPRjjYps7Y4UmW2n5UFLaa6DaH0PWxEIJYM4Q3
q75SVxvLk+RHdIRXnq/PGwFgguhXIu330fKSnZxcKnGDO/XvDD7bJREoTzCYq/28BKSG/2dUdKfP
JrayAobe5Jq0l6nRXUvo1lIAdr1tN54IWJp1NvGOad8785WHleKF25nPORP4pACHXu0gQVCMcFN6
tF/8+7ZoFsg/SJarllL7rMD/YfH3cmbbcQ9lLsslRMXFkvZJyP4BgY0UbEtPsSPqv+PwPqWHTESM
2R8y46jWL3m9G/Z181h0eytzgsZF8A/7SRgs26opxRqY2CadyLLgPa1CN/ANzDB0GYVkkRkz2fNj
1LqXxJTOatbgCjcZschQqVQomPKKoX6V0/I4acG6k9SdWPYvXZgu1LlwmaiuxI/R4xNzqUH75/sN
ujTXRG7356gb6ZLRwDNN/fZI1gilGXZxeqBDxw7MYN/av6fNAPXzmeVX6a6QC4cc5qJ0+f7S6k+X
vjlFCeaoV4lcWge0cXAvmCZJYMhAepdPRbOJiO71/wRY4yhOYwpC5EZJxQ7MLd2vPNp18NzZwMW7
On6lxQw5Olae0Gvim7vMqcvtnS685tVWnu6I3iDl1G+PfXi2fCqhmUOUDsdMLJGsnvUPFruvnyna
TUoikmSAQfy3SDCEiSVmhhjcGcOBopwcnvzkqaMu6pVnxBtARsvYURAn/FSP/KrqBGIIkDflCXQl
N090VPKmLjFf7EJC4nBCm/RayYar9r6PFPMnEZWkfHU9nQKMTOlHQ/94M3gkpS0qVR2ohIBonFJs
oOsU/AnQWrQY4aLgFBKth/J3lqHKgNrQFPnSChZ+cSy0RWrsRH0ZBa1t/VIt6kQLr3/O/V9i8Dje
S+KdeSnqVYpUwlv56YEjMouLJbz2HJkz9aGe7tXmIe5eveFZ9rd1rm6JW/O8F2He9sxldvAbFtrt
sN6UeCqKJ19yZTZTJijW6BLqD56+lmfSLck3FV45zBa+e1fSRGlJjlvQixGVhW7t6QZV0a8AILK0
qqVdGS1AUEr5ulTdAIIyBDicv82L4C2acFO0Sw3WWXyf+G4bvbEEYpTGu1Evuo9ouq/y97BZD8mT
GS3bYFWb60Igfh2Cb+pa2U4C60PiYe4a5Cug9snWmBZz4xwH0AnDZSMEbs0pI8LFjb0j984jQu2O
XS8j2UwPZfUqingqN1J78vVtlbKJ6RH4Bcc6fZ8q4uG9hvny6fvX+Ku2JSU4E/kNQk4Gw02X3Uqk
pAmzzDqgecVQmHiXAS9EcCcGa6CVUNr79BqrbGK2w7QdyKYX1rq8+f4m5C/2dHNoLEc5tDio3W72
dH42GE1Q4biN+wsjv2kQi06X0f8YY2QYEIp7y4RFbzfDK9JpT7jAsJwtSF37nAhAp9ra8WBWTGq4
nUE+39/dZ6gmvXsLuxi9TGPW4t08Ih2e5uhBm5wxj6gjyI7ezGdF/wOxZp2i8ExPFmDY7qfJ/YsO
qirBKiRihFR645MROUvNSU1roduzM3LTqndU6dkiRYCeq6ODB5ko1AayuhjA68bSAmXmYtKzw+Sb
LGxwG3Xr3CrbOmNVbP+UGpkgGJpjToGnzme0JzKZsTJ4Fv//kHZmS5FjTbZ+IplpHm5DQ0wEQQRj
ciMDitQ8z3r6/kR1nyYjMbC/T1GVlVUJIWlL8u2+fPla3XsWTzYzuZTl0VLWYiraBsaqH0pXnLOj
ynAlvX20K9HCwwJIy34Zerg1/KMlzA9tcm7JQgQoblGPh1ZwV1D6FuH0GseWI8hovfb9WequJySX
ynA9TOyILTRYICPNEQFLjJx7OT4btBSLEodgXfKCIvHU6EHz14sMDcrU4zRssET1iq71aqEm+J8L
0p1kuLLEYWPFyo45Xd9Hc0B0mJKXMd5BfyYTf7Mn5/qhkzFqMymlzyMiFCajHI2q2iitOQ0lHDLA
iKhTIoLxSelGy5DsUmQ70GbQLCYXGQsSC2bPTDiFIG+l7on+QcLqMO03OoJ9kjfPy5zKwzDdd1pt
D82bnN5Ey+TGkNtyKdNIfFu01PM8tSvhEIWNQ4veKcXeqyxPsZSrwl9nSINn1muSkT1STE3cR3XC
j31EJPJpzCPS+2tLie1GmL0iHxlVuRvKZyPWbQWXUoHV8DFrLLvSS/gxpAw9owsR2iG9ZmAusrSH
sADDNP4xhV80yAm0kzNR7EqasA2gNteacfPDu7N0Sv5MUGhnwilC08a04KVc0DDKKvGnkObCNfve
0kqRidZDjLMmDK50B86GyqSFXrQmvI80q0uGnX84g793OeaYJHST4GfoMGKWPOYThFnKSqLUAlyI
BpEEwDRBuNd90WU+mL4GU3u5tu6L30g6S+85JaR6UqZfhfEs+Vdkbd+fy9+NFlo8yPqpoqgRUMyL
zCKOxd5s/ZG8EYtlJlKQAC7vcZJPltY5Smg/HO6rwPXH8S7Cql9ZhZ8neX73INrz9tis3x/9FaOk
P0wCLHnCxT1W0OSjtaLjPvIXNTwuxEwcIoHiwfgHJHaVlU/zT33hL1o3y+6ATQCMFqyJ9YvbqM5d
CmFS/xDs6ooFa4yt+zJg3BiMvLkHWNJBTTo1tDNVX+SjsXP+/u59sVX+eQrLs/7pSYqiYRoiQ0yu
BKoFjp4G1xZoQugfgB59/LZIvw3tucFdj11KQVNkjGoYJ5Q540+3dtlzLtYcU2uaWYaGfiPa0n+e
yyAQsIWU5RD91vNrGqYzPuCLaQBy8Sa4XtKdEqiSS1nkq8qxye4LsLIm+XEE/ou7bzA0hJQvzkLW
vzSgT6uipvUA0afP79TDZDc4Pbe32K2vYOaszI2wrle5HfxwJ754jwCAKHk+etXGh8Ltp0P2dSP2
PmYReHnuaAQA+8fNbxq0cEKLai395I6sa19dI8RQbOXIT1CrXU7o0wGLxDAnTcNFrRk6pn185kZd
w3+L6c8YKMQmwaFsUrcNQNHgdpeqvApEfCVn4+gbt8mIoHsQ7IzmyJvi5oinDG4YdPvWBwYx9rPv
o2o/24qQbH3dpPWK/jD1saUd2AxpVkiossFbi/C9Oh6b1fH5WbYP/bFb517p0enAUfvddM5QcQ53
sbMuV/fyKl69mCt3Ja1eX7t1c5JWxQ7M1SaJxqoOfJ7fRysiwl1j390tPlr69kyt5twdqwNOAl7E
j9553uvRe1+t59XMfY1Wd6H9yhHOZ8E9h85dgDTouM/szDauTYdO3w6oYWU6N+/lPrFZhw2KJNck
GRhMRrblmhzmzbDfHi37Zo18ots+CnaPz/0aqHHFJfBDSFS9j/t5jyRXh5/dKmJmGqfQTbJT3dxh
1PmxPbIzMpg1PL8yZs0krae6xgbQZzXf0ZF0Z1q29O3KX/mv5Sozlx92o+UKPNCSVe69CquKL9E+
PHvb8zsyPkifBCtY4M/Sx4WO/Fe/f49286qym3XEr4GLSgHLsnxF7swJoubAxbJq44YGn93vQyez
2w0eJPz03bmlpfDavFfru2hX2NV9wvjybtwX7/Mm2kU7oGys3fBF9z563/b5XKxZC/5PYYMmrbJ1
sHoHqcrW5nb54GxZl8xenxP7/B46AYcOHW5YxMEC9/39ZhXySez/TraGZsi5SqvtCItl+d6AC0Am
Csu01Hm9y9zXiLt5x1+NfdQ2r8v/TvnpiOtr+BWHZX7kfctlbCM35gm7uyv58zvOhENi3ks/587L
nddgtd6uzluO5u03zt5zihXT6q9H2TW812oV7NlgHRqfq/nqFZ1RWvpXefcYJhqdXokJMBo0Id2L
CmpXAdGazmaB+hX83BpYDInhrAA/yDE9TRkBr0G/RaJrtaunkgbWrQr0V050EA3DswrC3GCikLJw
yFzZbB2AJ5LjgVz2SMkmis8WgbgCwpKW9rOvrwxalQadiCajczfGLArWs34FTAUHI5ZR0UNIS5Cu
kvJGS4H6pnFVJRjPqTdz9LLgw8ZWZZBU0WkGl2/K8uKjqiIDoQuqwVyngvMW9y3CHDEFdpdbR/Ml
JFrW5mjZJX2AK5XMrcHsgfdLftxFJMj9W1eCykYgcqLgqmK+GUSnofOozWvVVzw/tFYBLeGKFsAg
3QG5Uodn5bpDpMtQyIZDHrb2qpYZBau3qDMb6EEZb8hKHJiEwH/pagrerDZARpkmVt0BchtPBIZM
um7zCttXA8cT2ln0ObQRs9FGszNcQFOUjhMxd1XBy658YNsya11kNV77fG0WTxXorFTqDPm3Xh7J
p96wk5TDxHvUcUucwIfG7kJowJbs5qZyp6JFmFf+sdWm3RCPdoXnrjII6yhi+t0wnSFJb4scmRxx
tLxo9tdqgYJAKZ77EoN6ipsyPYShJa9rH+E0HxOJmSbuHGagJe16aCpuihNF12K3Eb1IXYx5UCnI
OzTiSAHLJ6nK6MZra4ZSPPOs0HhPIfJl5O2TQg5qFl4uSk4fPUiZ7LSNeNJmuiCLKD4bf6rE27Ih
wskd+q1j5dVIMck5LC1tmwek20pt18Aog+lKzPfG1KYZk3DV8BZoxx6uBAY96ziLbiday99nKIxd
fpEWMAFJSkCzHj7P8uefN6q8zEM1l9Or/Kl0MC325HXygkrF1riNt9Mu3c6e9oTWiSt5kyvbkzu4
6Tbd+s8935lfoRDo5Vt1J+6Ut+X7g5d4m/1W13xChHeksCmf5OfWq9xwWz4VLmoxRyTB14xRrynK
+P98SLTSEdCQ+Jz+SV037jIPf2K03dXxnky33DQHRzJvvjFt+Ryvfdf4ZbomTpCVO3rLl7mWd/o6
3errfItI/295N3rKW86pxzfLR6t86eue75w9BdvI3qufGrfmYsMrykKnclsHjNfD6gXhw/Sqczmd
J8kTXcVpbMZWiP7sBDti76Zaz2A8/UZgc2ITA26xI7569rQlxsZO4ta3kGk/Ns6EYAgZ7LVaF2uA
oWMFK3gNb4mIW63pcxJFl1iK9acbeoItuPoNrXLH+O+PVFfGQV1FbIzyVuAA0CLuI2byI76fHi+i
W8w3eCXb2xKuoQHYaK0dAE0F17i23OWD3pA2tKX145XudL/C1xr9Q1v8BTmNL3Sm1/T/bRyKV/5G
eUaubnXTryzXd84ZH7WE6vERHvJt7PkoPuPHxB9mtnojgbjsKgeJOVdz6Wd48W/Vmdeli3KUAxf4
CloLZ53vTSdgCQK34byXK2VvvZKuFEe3c8J87hT3gcvJnpet3r9TzpwyP4mdKf82bPnYedKpdknb
3crpPFwTbzV3Au5f8TfXMt0A9NzQDll+Sr4Rb5bLsmzzBt4f6YV+kxxod/Gl3rAbCvb27vWo2qr7
qtqiK7LnLF8a6cB4R+v6n2CjPmie5CiO4dES8ZRNs1Y2033uSR+/Q/R6z47Ll79lR9/M/C7YZet+
Y271rb98/eL3znI1MK0JjcFa3dYbBMe3hovvkK1ugzXcQ7wKl0+Z99I+9ZIdGqxuTJ8BPikD/V5z
oN2xKz8Ob72i13WqDrFgM9mO7hl/nvMjpBp7qnRShUN4/Pc8ljPr2xXdpm37mqz1LZ0Vu3I0Vztj
w7w2WMIBSRUMp56s9ehG/5TX5XVgi3fyKnULZ/nKPFRY3fpUP2f8F+gk8ujt2XhR3NRtRNxP7cxp
1+pj5sVu5rX34gbFr9fpNV/n63SN/BT/NHx1G0KotbW23SZ8T/mj8N23Dce09+JZdw0nXhvbAZ3i
TXxID9M+P5g4v2zLg7gX6GNtw920nzblOvHadbteXFfpq7jzc38qicyu6Cicr+JWN7IzcgXSQbGj
G/HjfFtbdlSv2vpPzdZaV/yj7LC/9XoXUbXeBb1w4IPapWjzUVh2HLsjafh6uZyYfy+/Thsasnib
brWt5mB5u9Hd8UYFdHWjR/QG3L1pO/SC7ox/NLaqleZEr4QkrknZqmfNWQIV+BCaXVusDO0Pe12b
it2r+fTEC93YNR+rW5b5478zpzmWp3q3LH/AchceKmAsKwuBzDEAFsPi9FC3wyY9MPe91vHo23cc
cbHbFe5iVn7ayI/hblmuZalyt7Xng3Rgo+diuiM9VlfchByuPKUu9497iCHqmu8/Tpth3+2tbfO6
6MJgBSwHq9juByyYfTddC7/A7r3mkd1nzWjwTzjL3/0gFXSU8RcKIWBL/QLpqWpEVppoHk9029MO
7pQrPGEhVWJfrjvNfN0+4I74k4HBVxDHH0ddkOVPG15O9oVOVZffwZxyZyIRvG3RAwF0/vl+b/3g
Yv9vxY0MJR0ZxlkYjmNiT9IvuzPVFGhDrln+CfmHAl9Y4iaFv3LNs6T6t31vG8N12Ll1R1K56lRk
lbyQrjPfFIc39ax7Q/Vs9aiu1QHNWM02CmdgtEMq6RTSDV9GDQWc+cTOyapdGaFwOB5Q2tLi9zEh
MXvDoqoLzmH9UCI2h8+6sRAXBdsq1vxqqps2P3c/gmfL8l1eNKNECvgZg7oomfy5vLpcNWGZl/6p
yNZptO5LktyBYbq638TYmydb2XpWQ0KR3PzQE9D+RDj+XW8FyJ00UlyIyRc19+yXqYD0jY/e57E0
4gPyHF5rkVzrMm1EqMI9FiIBEpwdoTfIbAUqQ6yeVQX6YAAN76rO7v2y2yYY5VUh4cHThRPgMsE6
kNd6sizdYzm/WbaGR6+JTEQXrRkjX8sR7op6g3TeadFuzJTAs/pfCgs9DdYqqvB5m8gyCgsLxd6O
M5SOoXONxx4yVmw+ZNbgJaVxjq3YXUg23z+GF93Jv5blcm45GjHvHadlWQIn5amThc1WkI+o1fVo
Fhn7rj2V8mMxv31/3AWavHwQsFrXEYmHvKNcQpfYWXZlmMf+SRRR9mLl62MQIg9KzwBh/P+/Y13A
lolSjAL+UP4pEKCk0+Obr33/FdHfsP8hYf5yNUGGCVvqooP3MSHyKXxoyMD2Qdj4J+ygUtWOlENu
nSR9RzEiDdBw1jHUHJPNU/nhPl5ogv17HzXI9gYseIQLLiUL1By7HFnlPqpz5VrqBr9kwXiWlbPS
e8MyYrYrUIyU4TGU7L5RbavxjWoeO+UKY0FlcTiR7aEu8ftBbgYH1JXMhAQF8u8ezcXeD718sKP+
Plup6nr2fxrO/ROB+++zx4HFEEWQfdRy/owLcdqiAt/I1imPn5teQcLnCQqkKj0W0TmGJiaXP9yp
P1F8DmiiCAj+hjAvN8v4EH/5dKNKfxzScFaFU6uemSx06BIuE9qIK4WSB3j+/ROofcDJfzzvy/F0
VB2Ydlv+XqLTp+PloyKOJSDESeKOMCmYR+dggMTci7BMHoSKFJ08Ung1JyRgo2grlKdJewoAnpLy
bYDy2kb7wKrWY1/vBxOFnnLaGflBnZ/HJZfE/av53fr3wICrXLo1WoY8Ru7VfM/QE+KDWHfrHSCq
tMv7neK/JGO3ktVDi8w3NrYp3bkBRAKTv5jZ/Dx5kJtXZB5UIGB5lysUocV1L7S2ZryiVdybJyk/
WSilRdk7OkBqXTu+CgvZf5MqNL5J7FHoPuXasWBkb9EVRZoGjnfWI2rE1N4iW6oPLzjJrGbQdugA
cGveRIRYYwZHs6MM1ZsNyeoWcj+bg4B0As5UQ3vDELDRr60ed/DbhZWiZ4mnWUe6b5jJJk4mvi5s
z47yeJi5gBAMFCb0Js8Ld+wqdszZS2fVq3sw5CG9toT7ekBOhNzCp2iXA1TT2Q/na25S0J0rBJFh
f3eGCZqwTvA/Xk6nSjbLIB3Swdr4O9QxZhkOcivsSy8YXmLR8ggLzjhdJzAP9KR6nVvktvNDAU1X
gQyWWDMzspCc8IcvVNXpzW3PSG8tjd5yx1L9tZpezEXAK4c3IXqgtuDydl3UzBhDKOcsuJko00sI
u40Ipw8YqeXme8rn1mPoJHsggVk7pE0L4enJWiYpqmGjKOlJGqPryhzxUuXci22TBLtw8tdaIsKz
hLUNg1mKj20Se6bVrjrKUSl+5KMyU+O80BCA2NcDsM09SC3U8mjCVwb13CF2YwBlSzuLxYguXn41
wfMAMhOVEAFEJHQQ0ZOs/VQYbqcWu155QQJiXB1H6KN5WW78BOaHDI3U6HDvAIIdm5VW3iKPfZeI
Bs/MtuHZTqJ2zR3DhANSzwNjlY6FBnqgMHYcOXLQuJytn5HDW8ImLZgFNp4DxgNKBAXuM1IZUctv
+lo/1iP4mK9DaI+woM9uCq10B6m+kv3uCsmhuXwZBCZqTGr4NthMM3Dj4uaAh17DTc+4GYHUYGit
uqIg2kj9i7gjl2bAVhltovrRSpzQsLN/9LFBIaAGj9yhUJP4dqxJB82vHIAdE/Mb5PoD5O26Aibh
P7p2bgrADS4nznQ3MTAQgfja/1Yb20LJIcMoI5cOo7zF/TTTMRw6od4lBOONBJk2oYgxJcwEqm05
d073WBIbTAy8ixJ0q54h4G7KwrHwRZ3G5p9xN8m/TZShhpdgYmqG9Yv6ZcMfvBmrgTrf8Sb5ooxu
823flMd4hHYuPxMX5vqoagethxCz7oRdrhleG/OOJ0cphVynnKvxgcmyiokX5FVzU9saMso0aQgw
yJOSmE6k0dH3X3RSVTVEdZDnOZIXrWNQ+LJAA5TyQnjGyylXmPZPQOjhPfYtAoDjtR5MTpcjzKTb
ZkFNyM8M5ouKnDhGi4QkDXaOGJ0M5QVFLyaprxclgLyTmEiW7wSEnYXyIW8eSl3YF/UB6ThSNV5S
nt0Bgg1j53aWXNfWoyaC3mWvUt2SC99Ps35KjOfQsKD23VYEDEGavJSXQpWCqyBieEIzV6yYpUSQ
5mj4jwQ0xXQLC2OvmgnmRewFMWyEDERXR74YwDMLM5xrkYFdStq+4Y3xEuWsxSob0F1nnY0B+cqx
3gmD8TBGT2aFzHFVHY3iRS1vWWRGFaWi3xgl8VapvbRn+qVor8qK+VJkkTPGwjtRRZadrc08DRCT
pJQRNPWRjDeVyo1MXZt7fFAC+TSDVtHS64r7M9TPTTxgL5HQeJP/YauwuA+8xMlESY1HQYy1Z+3j
kT3LTj3f12iT14qXyXgQ1ieRAts4WQHUSU7CJKIborKFXefUuu81JlFF2LVGtSi4kXauyHVb/Ukx
TnP34nOcXg8QOGJ4Hqn3SLm2eLHGmmw8BPpUN2n4m4FPRwmZW3CL5VugZ2QiOmiJtkPCa0VHzHSr
iLqWEYpM+p1214QRiICS+Jxmr6j2IAOtOMv971MZX+Z0n047SY3WbcukefASmHAywrcEKzacRvEk
wE+jat06+J1C4qw1ievRNxbvsMX0hYmcdYWcrMSliu0PPUnprwx5yRgMRadLiHcydKY/MwYrz9Uo
b1JhSSWnqcNAcWf424noxwy5PACsRydUsMzeDsvfWpI5KiFmrH7DHip+Mh3+6lxQM2SUExKjjgTG
n+eStai1B43hn0iT/PychscotUP2VkX/IVO6oG79m5gZjMr/O7OryheJUj1Exaxovn8ia4n6Z32U
7VowvVSyHHZFZUJeFJ4LzI+068lzQR6FJWOtyVWtU/+uw6PDFLeR3RLoJe7W3ydyXy3E57PT/lyI
IAmDoi8EBvxG12pcP3G1at+CY1Y/rMOFq+rf63DRkJeGJuu0kHXwxcERGQ0j61JpE8s53QHl3Agw
BBz04IfpTFDWrAcxPAaqwqCh5BgEx1q+/f7S/6WHXeawuMwq8DJEvi41PbW0bkVm5bg1RoOq8egm
KKwWkbXOALpb3j8dwl+YFTvYbFofnRXxH3kpNMZDp7brBMVDshrAcEwdTF4qvbpeHuMl62kt/TXu
h+1cjJ4vvkqJjiE6HWsfLYxoXy9GUNoqkjSIXYe4uy6RP8t3UJoWE2Ynku+6kc9nyx/gapWFeSgF
fV8JPbMpzYmEkc5PJHulsO8IPWFKjc8FkBsrUu4NjQmtukVdMPyHM9WWl23cGg0TYSTRfW+uDDzq
h3WAlJg5NRszKmGkbcg3VlaOAo5wr1jtRvGf6jB1BX9vRPVm8N9ac4ZNuMuIDUPWbIsEIwr17JM8
dMXbPOKepP4OmZqqx5tlEZY0tOgOslbs6v6lDASmS8RtZ/bHkoQ8yiDMZjFD/C/aKD+MNLNlWO4j
s1FpgukuTf/sraUxZpV8OHqKfiO4GrSjUD7pIeOcTfKYyzckUOzMXAY7O09OKz3nUblXi2VuFk59
Y8/m4PrdGvCGBHylSMcpfFmM5ynC5lReJDYUfBAEfjymfqi6fpWQKCpztdG0xlVL9EcS6TC0ABV1
sjfSbDvUC+03Xro9iXqAsOmQIClhtzVL4SpFJV/Ny81QK1htHybS2y4YvR8e2yU2/f3U4pRODF2q
44vYNWV61vdD7Z8yShSCyjw80DDWKuQWhw6av1NJP0CXX9WWBmFbs1T0uOB4/BkkJsSu5wE/2dMg
74jaBAkOSK5Vzuvipzr2r8KZXQKZrcXDYtEOvPQvhcxRTszGAqi1ZzIgPb7OGdDghpGFyfJLgp78
9+v5VQRkMEBRUfhnjPfSaKDqRWnSfM3CQMTmtVCoJYhFSHe0/vn7I315aYjBLoKcC132IgJCvhMa
c1Kt0zA8y+ptY2GJtUz/XY8x6uE4niX/GVP/35iLyNX/O+Jy7Z+K9FEbNBMBCGtZTKooktAg7ok7
NMFeySYFCw3Eg3kuDeOnzV754iEFjOBhURfi/CUDSR2jrBqqyTpllG14d1jN7MCs9YMNVr1Rd6Io
oVAHl8jv8U36fp2Xdbx8QRB4RNcagStVVC4e17nWsQgZlt0zECnZUPT373PoC1n89P2Bvrqhnw+0
LMKn5e2rEMUdjQOBaSNmtUxBmCf6dElwDczPFvb94X66rotMIjUTrWjAgU8jc1zVEthUhF1/OsoX
F0V7XEefS9cty1Ivnpm2n8VoCnkBQXQYzqY8aboN758V/k6Q7fxJZ1L7C0GHWg9rbAH50EcjTfpz
EeF7Sp0ZA5x2Okq1irWaDQos+VAq2nWRQwpBR6qPRagMKpYP1Kwi2PLIIC9bT0UiJTfyKodbYiJ+
pBrDSl8G1FKa+2V0XVO8VO0J4sgi9t4r8a6Nd/208SNjp3bdtcjWWQn4NhJJl1p9GKg2sKsgttWB
zya9aOzgMQ6EpuWc3LXio3PcDbdLQiLw8hrIGfi912JB9x/fa501oZ5DV1c3P5jvnx4thLOEOVNM
Rv2HF3k8BbQK8QJEW+D7w3wR/GAJwpKU0fuwiPF/Lr4gZVkpqb5FiflQ68yAH7nTmXWawuP3B/rQ
aLl4KQFCJU2RkXCR9A+g+dMFSdx5WY0JRRUJMCL50NqPoUmfso89A0XPcdinSbGTciQTdeBAcV4l
Kk5hlu+p5bAWx/tW785jUNwGPXQTgBspcCIEJOasRRVsreQPWvcQkLRB8txNsUyGbSc0+LpAdAPr
XtfcBoIPjzZscwqyJncs2Da9tKcGnqrbtDjLjcSZvX9/4V+9TlC7VWiROkKWl1ZtBmBFMQ3tR4xY
rMbWmXDGaaBmhuD9x83ziwjBQWjDyTKCu2yhf95OBHkA6eol6k4uOCnvLhALb+33l/TR1PrrXn46
zEUgahEc8gW9ZyMbXZJAsoKMUaylkgO3gfcvBrkTIcr/fzkseQ9aeRqdxstIoZlzGSVmTf8BfRnS
5VrwVN1ls04LGfzEmZTt+B9KgH1sobrM1ix9UHc182JJc1UpI0MurFMS30a02mv1Ftn7PqzvKhNh
QNw7fWun5TgvqjW1grQWw5eC8RwIwXddo3v0AGw//km/8IvtlU4T03fETE2FUv7nje6Hru79qLNO
eo/lhYsHCP1WbQPbC3UYaoxiF9RUWDmsTXLfOmqvS1Vb/3A/vgoey1MtkqktueHFTiGPS4cmI1qM
/aO/bPO6N9Yi089IM7WMbBEjeQKRCRmyRYtDYAAaZXgkB5gpXcb1Cv0Hnv3Hy3T5YGqqpS4e2Tr+
6RfN7oa/zLGdzVMmExwa3RnRgRDHE5iLyjDtgvOqjbRa0DcBTaEWzg7T4iVINmaUepvfdPXgjNWr
n8gOIIQIIi0D4xYwpvVmwHo1VO3lN98v5IWf4r/P2NK8IS+USH0vm0WZb2loNOBh11ebpZFhAhNR
GEbApHU9r98anFGIZFoM1BPjxVk/MN5VDYlD0IoUalNAv2y/API/nNjyGP21nv97YpeUBRRvSzVB
9vckWDteOnL/ogCnEOwJoUeJgWV01D2KVynbWNKJLbI2tCV7FvFe6KknIcgxf1yBfo/MCyeQVb8/
wQtJtP9ZuUXpHlVVZKsuHkFLSKS6qmrzpGfrIv9Nn5r6k43V1tIDDo6I64swUJLU3gy9l78PP02k
Xkxd/M8JWIusq2Zgy3URCvVwTHMt49bF/S0JE0GXVoEhYIArI+36Qk2epRA8RFcbknsK1B9zfPmr
e2TSCTVgM+rMES1//mljnZJYlDFtME+ouXpJm7kaRkhjKqwMHhmlL1cgAEvPQKbg1WJov+Q4LSVc
C1Whz68B7LaYWGuKO/GW0lC6b9TD7G++v1FfVJB0QhURvgLaYvQn/zzJvBsESTIz46Tq+2m0J0Sg
dNefr/NgG/6k0/dFWPrjWMu5fFoQOa3Lkpk8Y+FFVMZ+KFwVPH4Qr/8vPVe8HkRZMmhQm2il/3kk
vesxZJty4xTkO0n7HU84Ue3ZcZfBfbO6/X4JYafycRdv4x+Hu7gwI45kv9K4MFnMjnUl2hNMYiSE
SRFpN+bWS1SimAT61OXXdYplbfMoWV5hPdWoEuXKQ3wn6W8JNYMxMeVUPFrDM93AFlwYFniHmfHY
WmDcT2Um4SbGjzAhqNd00bMGf3cn13A/S676eXSq9La2MLknZ9NfFqyMHHxMzgU4jhiiBMgUI/MA
U4+HqfFYWYhjg6GhxaDXJv6LhI0ZUbR8n0/yse2vjRLiyLAdNQySU3Mz4gTcCZIjZGtxTuwgeymx
jA0LwR4w14swA6afVAhrBZGwOX8cpw6IXL8xobsscqiYXC3tHYU6k7apEEQr5lVA9rCEjzW3REDX
ao9xBD2u4psPKZPH2Oly3SCv2A4Ip8ViJ03fOoRZU/aK4irGE1mB7mJYG4wYyW5/iGJfpIh0DURy
cKZYaahflJF1WhZRBh5PEs75Bo7YHhTdQ05nBX+os8DpfyJXfPmKfDriRdQawnmeytLST7CA8uYk
jxuGu9PmDZbU9w/tl+/9pwNdwMtKJ8yDNgj6KZYxjj8I8znQ3nC59udz9hNypP60jkt2/OnFr41m
EnvBXA6W2AXAejzB7hOwYQ5XvbA3k8ipAZQLtTzmKNYyQyDUaJPN+7bMr0SpsXvxWqHZ2beYSiNv
Jygrzboza/pjTGKUCoMaVf7sy8e0/iWEsH+ZwFUq4aUe73vEhi3rac5fx6J6scT6oEb6TjMHNF2K
tVlSQwo3fTk6w0iecZeXOGkKaDeRQEeh95+vOZQwag5rsQe4LB2bLpFrrU2NU966un7LkHrZAZ8z
4YhDXfFTWPpq0bEDoJkC8U+RL3dgcWpNqZ95eOtm2xpI4zPCql4PSCzKZGGQ9Biu/v76pC8QA3Za
Nnu4VoA8H3vyp/ucGAEVSM/Tq3OPmYfleHrxGtdr/OAEgC79NqLcan+oYD/Ki8vwq1hI/LG2VN76
xeMV+IEyKXVonQRanaGOE2F7N2dRxMBEe8ya5wbGSWjWhD/FmWAqTmGGPpidNjeWCqner86ZWB+z
1AxXfmz9sChfVH7UAhbjn4sgx1/0s0KpMgZoTOPEdgdYQJ8PQFzOfnidfzrKxQ5k1WmMLi068WSC
pH3AzVD6fqxiv1xpMhq8jJEiRaf9YqVLMYhyrSWpSmgf63QTlH5pM6hO3QPmN/NakfMWBod8jExm
wk/x3G+SehfHv8PpVFDF51NylyaIflbFDyvw5cMHKMPENvAAAONF6MSfPhPHtDLgPS1e5ye6FKvB
f4itR1rAlWSthAYqx4tgPvzw1H+19hZSNppp4ZTAp/8Z3fShHlohGw2KhHYrKqe2RTM/tKt1nUls
FBZCm1icV4/ihC+kgK+YdTNUtasgzp3GPxAQv3rpP5/LRc6pp6VRSybnkqjNTtPfI+VRTopVoC85
P+5XBp4YPwBi6ldv/TITjrkWSsB/FeIJqtdTL8SENWhUEZSkrFtYOMFqkidH3VWU4GGCOHpnWzyX
HfjRQIu+pAkvFaXdjx0aaOoaV+FVjhaDZLSrttqEY4tSTXTXtrcjPOVWeYmhXUmK6BTBomMpjI6p
Z++CACcNphrEgm4PaXFnhdpRLDcjWnOVS37Qli/f3+4L6e2PwsKwFgMvhG5gQV6atS2CG1oSRlxu
mF8PI7aUFqOFy20u36bxPil7ZxmsEzFKxYNTmnC93pnZa9PvO0v3OlO4Cifo9z2Zni5eSRUMhvJ3
h1zDZMFx97tVrNXXmVHuIbl9f+pf1USfT129aFDlvZ9lpsqd8pEhJYlbWGBBtc7yB8RBQMjLvnLN
KttMMrPPUNLGmgkkqFjfn8ZXYACngV0yU174PP2VncsgqHrOzhSMsIkSClVIoJg9hHK4RQ7iPa7r
l1BoNwZkPqv/HZrxLXoAmxHBLpH5tLE7o8wAlHxOy+qx8gCBtk12CnzEJZkeRJeEZqHW/HTWS7J3
uct8PuuLEBtovopuGBmTkB2NHqXcMXFHUdsIo+CwDeNH9pRB/Qo2Uteu098znEspV9xoElxsQyHk
HAIYOESgOpN/STDkZXQJo58QwCXK/XWWhraEQfIMJun+DEZWwMD7rCfwXKbroX4w2G8wj9h3/sLM
RL622puF6OYJFC6k+BZ7U7oKVxo8nO9vsvTlcn06kYtI1PV9UZklNVEO10y58+Mtd7gWq9VgYdYw
O1NCv4tTCPzC/i/Ozmw5cSRa10+kCDRLtwY0MGOXy2XfKGro1oTQiIR4+vMts3t3Fc2xI3ZQdmEQ
SMrMNeQa/t8kIPVpJcl9g2A7As5DKQFbwZuhUKKWQD0TlscDZI4J3JgAhu7P7SNgdzMwocUSA7dw
0j6jJNXu3/z/nvoWO0Tt7KrIBhzeHrS2AcxZunFnVQGzmeTbqYiqLwf4culdk3YJGYqYhMfFSUCa
Ok02GaV+0cUFFQgYcwJ32UV/UOoL6Tr74eiuJmRCP5mt9wD0f9YNVCeg54Ojb95a9ixxqP4njoFW
0/e1zeouoMpqY2rGKuJdo2c4w849FWBJ/3Si6ovojkqhZsGoB78plUBPkU5IxijEhTXjYj0VlT53
7dCikbHzj7Q2Ob6TBadT/JKes9D85oIz6bqLsbE8XW09A7TsaniRgGlNIQKlylUXaCnQLhR9Fu1X
S7g1gKFLlXNwMdV9N5xXGb0OOvCpk4E9YPoCGhSlb8VMcWl26pXvVKtkahZU+Wnh0FyNI6LEP2Pb
Jghz8kAmIw9o1ctIM6cn6IZQt4SHASBcOKBZUnwTUEN3qY2nekKvhPtCC4VnoKjYhYIIZPiuY6/A
7w9oBw4ozDUu31u9nZ2dB3X8CgybV0AXUpwyfD1IX8Fw6cBEowRRp0GQFmwt+p4kW73t51Sf1fW6
Kc3t0T8VtFjlXydSSPJm0EBZ5R0n/OtAwoXZmSng8FRmtqiy5Fm39wqboXLQqf/HdhbnzUnTwAI0
d0cT8AXawVXlsj67DeQH9O9SggbOjVT7PtRp/ggKHoCWQsStAv2tLtAIEX5KVLEHdOt38TzWsNti
cU34ZaC5OdZpYOtUoJW9Nx6eq6Prt9SlnCnPk3IOd304Gj8vcU/TmkLiD8YHt5gJraZzDAf99Jz2
xpdDYezao77IL3DBTDy91GZWsc4b8MHcx8/W9D1ViKcKqSr9XdZtOUYLLlWht4a1NxN42kkeUsbm
lnBJ00OdlPVOachDEQPsyEWelJH7GtkipNOxz0OLEUWA8W8P4SeX5crW+kbUqKMQSQOURbX1G0c1
Kpq6U5sIQ1KbD+eW4vpmUZ+yUNXQzzS5O9X4NRtboIFLda0VL0U/Ppv6SB87CXnl8ndvu756wnuK
L6Gm6GG9ie12E+d9aNntSknpP6b9EuA0HAtlXsG5XTZWqLqH6bE903DVH5b5CDxCclpaQHMo8dKg
tGsge2uzvMfD+HyhTL+voTQv6UimElnLqpmZWL8mJFWbAx0ACVzPnftL7SjhxMJ0PbAD7cnX8Xi6
08sl6R8a17ucv2YH6q5BBySbWOhbz9La5za+EK4HhcbK3tQLmbZx0bTQsylaUHXR34Pmm1oN8fRb
03TzQ3L0Ly7Fs6ecjIHqd9ZA/4T7TENA0YGIqXfRzMzNvdGfNj1YwyMsQ21tLdXsV98ma0NPZhrV
FbA1H+Lj1FCeFdWalWWz69GsYgFM8jKnmGZTqqErbGRKFaryzTmkqyHugcebnlqHknXQc5/sNgI7
zwXigLpWV92WSfXNBnGY7dKTdanW1AOWzuOknWlABjqMyvvFcC96x5ZILVZyGRSmz1RguWpivAoe
FhaoArjXMmipMwQfG78LDI0onEQwTHOzGu2hhbD/nsdp7XVatwIRYVra/uVQrIrj3unUKdGGRTQh
3gfOahUdg6rScK3PVLLGDzmO5ITaZpPdhvOil85uqOjtK0dj6oZDu+lsULrKR1ti4V3k6fAkkY8f
aEPTWy92T3ulHDbP5vHpBBh+X+lfipL2jSNA4Jd8Yxxzn867eaJTtt/oAZ1KQOfkZxRfhkZPzadP
ZOeOXYVQlvgJkFywYdyKtKLEyaXvTAIMghoGnYC2pjbzTL9JcT6sJv2Lmj2NySMVSS3A/J2WfLK9
urcBJlCuulKcakvl6J8+hZpH9iWiVmlP8um46srtpV4rjRPm+d8ujnJK14ZDX3+HRqkhl+q/HxNI
7mHm6JNFEdO7Ct3uJ2MijtStOiHTR3aNRAN8cTd78kJpq66xMiy3gpA0s5JcFUDIkuDDEQVVbwY6
T9WCQOt/mte7s/WVhlJS2ho7IWIwfw5HM/TsCWv23OB+UsY0xgEkuUCefnyLd89CooNutwlVQ5as
it/CSm3dZEOZJWywT2Cw0gWpLRz7LW+nH5/mTuyVmRWOd+otCPjeus41aVMac/AXmTllQcXz2Vw4
J//TzNCdTfofJ7pxjc8nrbXNnBOxsSVFL6mp0e/YAp98EGJJ2358X/cqPBxJhgC2BRQU8vPn+IE5
cjmaOucbUzACOhVfgSpMCjJ7/IWz4rUn6nhnBap54UbLsl+3/TqFkYG+uLR+tKlCHZ7j2KJsPRyU
X7Wi0a7iUlQFGAas3uceVKI2tC+ThypTww4695RMBtv5OvLLiVcfvfTsdfTeAxH/TaNkGn02U8vC
01P6OapPdITczK04EP6hnBvyQFhKb6wrTA1G2UxK4m10JfoE3TJrYYWKuv4/FU5TN0IkDHPu/reC
xK30sRj07n1HmJ4elSNqR99Xzl/iWbRUoqq9dzJ/UA6m48ceqGiftEB+fW+VylNmmf6JmNzb8Aib
s0rKX6ds51Y7po0bD3VcWPvL5Bi2Y/FwBo27rb9r7mOhNY85TSB0HcWNM/80tfffdlTUom7CSyQ1
oiSmb4SnOg1lb7n0r9DJAuGqcQCV/RUOtKMyPKTuc22uoOZKje0l+WyzdS/79sepb8SpjZzWqnrN
2tvdi02jVeZ6pu7bwLmQrInhL6hsaODGz9zLe26cbgpYDcuM5NDN9tI+qNxvf7b2IPkHMXVPLjzl
Sm7O9Biko/qVLJZOWIVou94Mwejks4xGnhQs1KxSP6mvuKdRfruW23IAm65jwz2M1r64zLXD0sgr
CHhLinOfy/LbKR2nZ5ylT7SKzOitoKGLLUe3oWzR393c37SyivOn22dWv2lv02O3U0qglAb6vfbF
caGlHaxn1OzBPN345XPaSKF3mCbAm+AaERmgaQhXu/41TtUJSFXuUp10REpp30rPQI/6Bf2lbv/9
DFEK6KPT/KTNdTMPHBcAn/aXOym8SxYHbE6KPtS1pT5M5m7sfuKs37M8v9/jjW09UIqv9Upj7WEv
SEr6iWakyD5nM7x3GsHoFbgAJOi2AYdFNNqJCM9ZOc/RN/PO+WFpQOPiJ59SNmVsyODzro90c110
oGLzh2YEBx+Etf6tYBP48dTeU6FUL+HfGGRVQPT+0140EzN3rEtk7pWO3q3JXwRf7ebRIIas5mCg
Dl8/Pt29xQsohU52xKDW4LZOojhAtzrSgrKHTYdSb5o2FNrY6+AQgXlEIVX58vH57ioMi8IQvDiG
XHsvfP1t5RYFF1PEJdsG7G/+ZEbfYUbp6o5Awtyuv3aQDfSfVnzfHVSMBMVEGAw2pX8O6ng+5HU5
HK39KX+i1Tm1Dj5lyaYFKmPyiIlwm79k8xFv44PJ0g6sbqEf/IkECLp6oVNI9PEo3Bl1AQRxJEro
UtB/M8lpfnAudU8ysldp6/AnXwtt2bU7VKa9O2nfPz7ZPdeKlCBM3TY7Xtob/7x5XTnHR+vQmPvI
7f0ypr2bygM9RnUS5/pEMb8zB9wqJoj5KDYj40Y9/81IO72lZWnGybTBmEmCqqiA/cLvOBv968HO
5gCaQVRFJ3H2zQHg/ELBhNvMzsM3HY6m5sGkGK7uwDkHGu/bqVymTJN2mFo0Aki7MOjsBlUUx8m+
SJ4b6EqIqWrRYswd8NyoCPtxJtZUbVQQeSFeNH+oxWwcn7qRWX0buyDvwoJgw5CbYV+ntO4A6A6i
YAm+pQ0/FAR4xg8LS92yp45084mNiHTVWOAEVVP+8FoQmtq4347lJ0bkrlzAnwmWBE0XNi7qn7Pk
lk2W9z3baUpH2YWCLzGVBm7qBPG4zy4EctoyOu0+Xhp3vZbfznoLC6JUpAmi7mjuIS3w6vFZGwJa
iU8XGpFAgC2Nvw/EwGQ/+fF53935/ywT2xXTDYgCKcM/75bEUWuOB8XYI43GhVJ0epAv82bMlq0F
f5cBO2dN5oqaupK4Xty/5aecHMSMZuhGXVNYV9XOPO+fEscNkoyIVhRYavuUEEq3zj8s2NA06mBd
lnhHTV5TeeeT/X+ZMdLtJnlH6em41dRFeSwLB5KevVPsqmY95psz0RIWYCQl92sXqoD2+IniuFfa
50hZqYSwMFq3kPeQK3eGw9zsKxrvaGc7DAEUKb5ZgRsAbp3+fTjNz/0jJRnztOxXuUmBoU4pE2X8
H0/h/+dKZDPuwOr4H6iLMqO+MsliYw9ubcAcZsrpmdIvv6fHOgeQAsICoquxAoq4clrWZj8rnWGt
wJ91otH344vR7ipUoucMCPss0ix/rqe818/HycHW973kJl1ywNnUSYMOsrzJJZ3VYz2f1CPt2tVC
pdNfoRQ5ukTPuvA19tPSfJTAju5m04kOn2QprisGt4ASPCcCtZfokVH0Pm1KcFMT3/vMLH52/fqf
1991Z7VuG6CD6JmhiDux6X/E+H5H9gsDhWWnn0zfZye8EcCDpqhZeXD1PXD1WfRdxxA52dI21q22
OeD5YPs/nqJ7OSnERLgiHDhS/uNnAZOkj8ZFBWfp9KhC83gBAq8gr1A47oOmAgBwWAChAGfW7GQS
aM/8pBtmn1yD3NWN2qH1Chx1/CoJ/t4M8wRv+gAGKZUa7oa6VDr56ez+MtTPadx4F2NCpmo/VN/a
w/5MItOlSq7J/E+u4Y45/uMabka+QmaUktSUwBRl1vezsjSyeHZB17NxUtXXKIKx8uUU+2adAqUw
L1XHU4mzWYk3Tj5xDe7tHP+4GNln/eaNTXrdHrqIDbuZAXQLgeqTPdLf9AMUI6ILffRNKb3DX2f3
r08G4U7R5h/nvfHttepidKDN2ntwoQzK+ZIQDwjhkmG4QFl72ldwl3580jt7xj/OKRPz+72mw3mo
bSY/O4XV8Ma+xU0+sad3/Mw/TnHj/ZTS3nguK4YzJVBb0F+37XOif9E347RhEj++IVW/d0u0YqPz
yLJKCdaft+QQbLYmLlkWmkO/NaM6U49KmEUdCG/wtzVDaFBdQJ2fFQEWo0NTB5bv8Ugb8lungys6
rBxqPPvo6GWk7FV1kwJHUbbjVwCC60Sdq0f6VwDg64FGTuP5OIE/xN2YIOJeslVtUF7ePsRJja2G
VKP5asJYw6LWYCdVTapuDBg0IQxxy2+yQ8eRAW6NHeX59JIelI1lACebUooDML4L6GaUTc/gV1xM
WIHAEW6drQHrE/wiavZ3M6FchwOqYWUeZ1qOriYUWeIjJd3qDJTMgYSa1ZtBHILyvNCJuA50qPW4
1O4XGPLyC2Dgjvb1bLxWdIz1XedP8nbmQtt1BmjWpCPkfP5RvdrS+HYKjloN2KvS7wd6w48/+smX
/uBOC61lS/1stj+NLhjO499W0kxpnjMKQE2JvWfq67H5eih/pNrzkAHMDixKCQFeH0HXCbJfboPV
aGV76/xzYGCTxJhJpWPcOpvJOGe1dDEwjwh+Gr3mOLMU9CT980jHUH8pHw3wdj5ePvdMAL1nYImx
+bPI0/25eCoSVSSTT8QQFE+PV9QL9sWcf+7XwgQe5/njs1l3QhbQ9LDd0TWHaq1bzjEqle2hTtiD
HZrwYq5AKoK0NIhMaewge32g7tmdnhuomDKQAiybdsZnYh94wvBqOLOK5pPs+Dpo1cxSWLTFqo+P
YalDcvd3VLdzQKS/H2kFUQ77HGTuwjV9u3s+t6sjOlTv04e0zGYq0aHBVUDVJvkHvadO0zxgIAAT
kv3Lzisny2lrDBoorChOdYb8QQOKr7OjB4J2qbMgMe+zZQalCya9hjojEoDj31EJ3NPp4eykn9iK
O6GJP4bsRks6dTKcsrgm4dGumsPaBv3GgA0r/Hhm7imt3yfmRmkVwNxNLhETg1Q0sURthdaVDhFq
4s3Pur3vAV7QrIbHr2oTWyzxn6sO7yDuqC639sPklWprT4FIJZ+ULAByxNqqBbFPoY7o+Ks5U4RN
yj5bNxeYrdBcBPL0fHa0/g+ukGHrMLfRO6Zr73xnv9mFvB1qNTeJM6XORqisUr9RL1Bvven18j16
WX0yrfcEjwIszXUIXANMd2OIzlDLqKnimlTqvkeKO0JJA77Qo9JEM7vZ6HBTfTzF9+zE72e8meLj
We0btoFs8yxw0NR9ZXvR+RN1cm+x0u9BjoMAOKw5N3d1aoa6rnoCV2cYJk5LwI7M58H5xIu8fyP/
nuTmRpzJ6ThYx+vQUaLeGj8pav54rO6Jw+/3IbP323KIIrCyqPUxJTajUrzAaaJkh2PYZo9u/4ns
fXI/t1mDE8GqrGgYNDq16DdIk8dPg18y7rc+72/3c5tZy091d5n0DFnqLnE2ie62AFKjfekB+Hjk
8KA/OdftNmwygOKYM3Y0GZkGuLpmPKsHAsiJsgJfz0vIX9vl2bfGPZ2PMwd/BJeTwmL2W2DeU7rS
uK8IoHGK593BfTZBy7uA8jfAbj8MQQTC1Ahwbf8a2bssgk64cKcHC2qSCYirVnR+GbvoL/jk95r9
fKY/5DBCIQkITFqetzq4JVKKjwM3jXRn2hIlt8uXwvirJdpdkbForQS6sgssQNtDGwWtUc+K9PE8
ec0gSi2A6hcPwKLgNJP60YZIYu8dhmERF5O91U0IDVNKp4HseDSBRr+Qib8k8JudpAv/+wUmSzbp
dPVowCJkDaU3X6xIX4zpq6Spz3Xj6VE1lU6clE5QS3mznMOUARVO4IciTeYHYRMDUxGgtHLEYdHT
uTraD9LNLYdmzTNDOzW/nLMHE1Q64Kz8dJO14eno6yc/BaEsXtXtWj2tYvyXg2fTEuQQ43mY5H6v
zpW/HDxDqIYvG03diEMzukZIpQOFT6+2C6BXV4UwBD8ULtD1B3OudhdA7EDVxWk0inp2ad7sydeD
+wM4uRZyQjcKE6p6tBxosOJZw2IXk3VXvV7cbn0pvh9BojWgZ4xpFs4bYbMacE7hY6p+HssmjNvm
Qeuoh2I4n1W4ByZUeuY/AUPsoqm4Ulb38vHyvSsoxCxpxCOFCXbwn4JvZ31nd5OWUDigxYfHOtkh
KEnzfIo+MTj3hN4i+k3WQUipbmM4anHWh4vGiZLTnrO49m7QP2vLuKfFfj/HjRaz254zF8RhJ8qJ
HiZazlKbVvBtQcmcAz8oFDj1YRoZ+yMLXmURm9ZSssiymup4fHIuSw2n6eMRvhdudH+7qvcg6G+6
1TXiNC9drkp1wiqZdwR8s/infSLkME+hegDC3a3mn2pZ/d7U0v5BgkczLULgN04HtFd541oTY987
2gPJ4c2YnEjw4BTi/hq6X55A1GoowlOhchjrBWDRVEFVYaW7oZIGkb2t6K7TjzqUgCx29cVgmMro
Z0JznqqnEFcfghMhv+RXTcmeXsD5TRs8psmNyfBPhkX7Yp596W+yo1+fjKno1Fv9TrYIQBWNljLX
uXHjz4MSg06kG/tGpxLnMu/L7bn4EicJdDvuG1ymfUOY/DIFCe/jM98z+L+fWJb5b5PZW6eiSCJO
jCCzkGhuonX1c4sv1/+f+6MPnAYCygn/09eUGYdk1GrTAK0HqsQRBhz3OdF/mDRBppdnZ3irDar4
KclsnTDtUvC3KPSGXzthE+keqYlTfg7Kt9Fq99UItKPuxc1bfzjtBrBmD+5eHcNJC4okW8EL3G/n
0gCb1qDprfpeXAw6JNeTSxXkWbJ2h2FNmeIMDnFQlVu0UWggPBe2eRElfHkym1ABl44RmtGlfvCx
P+97qKwngwrMGcWen/rS96IodDfT30SBCZmtm2VNa/KottmZreURXEPtNab2DDeycL7qMTrMoSLN
9or4M/C+e7qF3moKkoGA0P+DcDDYVN8djlAeoijj0neLZ7V5ZL9gnr+wZfh4kd0LM1MW9O/Jbjy+
bJKlx2HMWV/s/EDrzVrKkHtg7ce9AE7GLnJ2iMMKucR7OscwuRdjYOTj3jA+K/B/d8f+XItsl13a
Bx0KPXBzby7GjTLDHc+xvleAO63ZupK+TDVrRs60tH6k7tdLBbKC3mx6BE5pDC8jMUGkwBn25CwU
MHZeOiqrczqU1HHiwRkb1kd6QAfs3RnI1UlIYQpFKjX5p9H8DB7jvztwOCTZfNvscQzDevfefhNY
w4QirjGpicjtGZml6PuEIEoCHtz4nl82Wt8y/bH6xKze8B9Kzw6ndQFKI72sMmw3drW+RI52zntt
j7iaVB9Z5mvlwrJ68eoynpEvMakQbctpfKINenisSoxPFAwQjbrwSH28nK7G9d8plAIz1CSZUGmh
A3fnlr1aqUctTet8+KI+af7Ed95GaIsmi3gzWdR/G379t+bLKzAOLY7hETahd+4gnpffm7AKrYXj
yw+2IXR/Wn4H+ZGxWPczCjIXGh+TBwjjPzvv+hgWWWhAS5TxZVWoe/JgtoM4uD5z/AbuNP/KhOQ8
N//zMaFRMmAyAnN1DlgxdC5OeA7ceQ3TPSwuFx/nNwTfx4d72j98d34WYfZd9wdPf3/t5J14X+eo
at56rWfP5eOP/YtznEa/7Dl4xcKko/vK2+AN3058bOADzTwP2xVfsi/huucAoBjnTQB7zPv/tJU1
weEl8iKoKrw8nHgU3fgGvBm0Eq00yEty4Y5ZCM3JJDi+Ve98MANMMAcYSkgt+log3CyTWRJofHbk
c8TthHcDUpRJMIHBRB+mbYB3Nx8hifl48ono/blBuc4+KktQa3TDcG7BWQw9ys5UQak7gMKeM1il
JovjSluMC2V7fUanTDhZaH4Wxhu4IFY9D3g4VulGHsVG/kp+udvzl2FdeRSXwQlUr+MFQu0LC1JS
zfpdRdHdw2V5pemBa3Gdr4UdKF+n+8syXRzg6ol2MPms470wAAENDhlgz/9OSD3++rwUuqV8QQuC
urR/VLD9AMeoPdQQmz1oc3gLPaHKkx8DQlqKYHt/+NvimpvV4UsJp1PY+pflyT904XBYTJwpaDdZ
Ojv+Gp6dRRc2YRcefqUsQfnpwjQwPXkGyHOYvcrf2lyO6EKTV0CDWqWBs9BgRer4pPyW4+VYE+ak
LhT2pOu3ZK9AY79/KwFdvuN65PVMFmeWv21Pzns9p+nJ9Vyv4cq3ZPNKE8pPyjfIO1zBV/l2OZ9w
M8lzOeP1GuRYaxE/NjQ0vd+GNn9/53pN8nmCyPyW4/pVHCC7i2LDWVfXV+RvuTLA6OOgfPg7eqz6
atsUBZzIFP3rVKpHz3Z4WNnb3kOGVzAH1hvdU5sZZMoP6RKixyB+1OCTZMKCk5+MS3J2G9y/PoSo
axEz5Scf1HiGUNmCqBw/xo/8xwXHj90q38gPWKurYpOzupyF6U2+9zt9ZjDRcXCsHtrLQ7eCwmUn
xxUbawT09SHapxyffVG26SZ+rHjf3SrbfCPPrn/Fj3K8nE1el3fkL9DfVsoWuEO4Kxgy1rR8Q8Vr
4/igoQYrlnq14it4w+UxWXw7c+MiE/IjulFkpOM1Da1Fk6cHr9qbPO+8cn5VeuW8nCteAhGUu5sE
WuB45sLyCi/eWvNsBWcj6YgkqJ+SRUKnxfq4dndExFEOsCFli+wNkmr9qQwO03GZbg9raBQPa6Nd
ur+YibUdnpYJ3FGU/M/zl86rGMBmVW5kKjt0bLJT3IdkJyvXZVKM5wpOo8O6Wp+WshKOISXaXD/4
uchuvjj5BSu1YRW7L3qgBxnSyb4YUq89NGrLeq0G6jJftL4s6JgpEpkr5jKnQqWaL0QFxPsI8i8D
wjLRvCdv8Cwov6ofIvjFWtmcl8lW2dSINjypfHMEBZioX9Gx8oC6DMrOM1RgcjlKhJjL+hfZKFkh
MqfVCpSaaTlvg2yNQl23S6rhPHebhUICJcMhWtP8Ys0br5oJLZ/M2oSVfvScsAu6oIerTO5XFEcc
FMx9tarnI/Mpx6Wb44o6nevHZLLL+bAnGcjE0r33Pv1yYBb2K9b8IttGO+FxFeUX7xP4X5OnC3fJ
0DF+/Bntzu1U2chdWe+n71CBciHy2wlL+M30oM6JvECxZz6V3EQJn5VwD7ItFItM8Ic7AumZu038
yyv4JrzdhCeG0YAzUC6Luwj0WcrdKNvLN82X5Zsj3yLdcXBdwHKUtbgeRwnkq2iQ4btoFNFEorsm
zwjvUg0O23gvIiuTzg+vXJZ6cPDGv1qmRSZcJr/y+h1sp5yXNTatRJ8ivT0/sr6u2g0uORtKVPkA
3WiIsgGhLNmJFyGUE7I3HV2B+ZjJdKDQgMBDOyDUxiK3HpStWKUjC1tWgazSeB/vC4YM5hKNRTAu
KgwRquBdlkVKcRZYIqLaRJ3J7cvZ67V8v5xd7MX5i6hrPI+Z8MrpgVxXh0uTbpJdzPWk+y4QLr0K
1sB0YQfwxFx1vsUIdmL5eIg2kUtFfciiFLMJ1CM0jsLn1i7t0N25u3eZjbeQlL0/WujT2gD6pMX1
1GogA2HMk10PD6RM+7CX6W+hIoMGbN742eIIK9yJr2uhkpOVLbqmwAILU1+N7SzW5VrHUvUra5FE
DzHL+U8lNOzlqv75allf2QG2SPgew/jrcUUDkNx3vxKjJOZKGIFbpLqVeekeYM3YQsy7FpucbPlh
eYuoyypgPrD4IrT2XNkIM28Upu/2n9J8//Ai0ibvynCevIvv7kX/KX67gifx1X4r/cMu2ovuZ1zf
baLoex1FI1x+ck72sn4T2FNxv1IfGkeuood3UH7Lt7ZeuSpX0ZYaATxByAejnWgpmdPJs8yqLGxZ
Cyl8uKx+FgtWUuZPrIx4AM5C7KlIgbNgnb0rfRFvmQ9z1ngyI/mL9U4xJ1JYzutAqEFBzEb/i5zJ
Z+gYgyDPhiavxc2rA5FQdA7DTr9cupUlIGLr/jqs0221HpYmZkOWtdywLKt+JVyGomdlkKn+u96l
qEK5ncuy/9+xFJV81S1iapn7Z/kSG19E5LF/Em/sKrfZtlyDHY8XBv+HsyvWuGAIOATKuFwyhDKp
8n/pl9PWmaE3Q2H1i/ZifytveGxe6+/YTu7RwbaVrD7xCVkzMmXuVoydNefWrlpXbhEBCIXhVI6E
rRRdJKrMXsVL811viE/Vw/DNgMtly2oTERApFWtypeXWA9EM52Xqp365zrbyN7KKvIrEcsUBi2I+
4NGXK3efbbKNumi9AQZMY8YnoAtUHs6PtHr+MGayCK+LV+4cL8TThxm9pqH7KCMrfqc7hxuT09QM
UMKYyRpvffG5iM9hylQfkzZtMWgTz343VlFIyg4/t5qrPrS5K2VvL2zIFdsQ+g3vCPGgNgPyxtdm
vX96at46vwZeYNFA4Xic63NzkW1SvJd6lrN7ETpPla89eSImiNIzBKKPNrsNESMRILGKqT95lWfy
gBCUVxucbbnUGgUgulQuX+zqP/+juJepOZMpps33Xc2Jd1t5si4wv0Lj+m6909l1vs35YSP3IL/l
EnU/29QhYFpc8mmnc1eGBxTc02WuLmSv1MJwqvrjzpxbX+Si5Cf6Rd6C0JOoiye5ssmzzHG/E4Mh
z9Kg+SKakmU0z0JlKw6KzL3cg1gCY351e0VyhZJUnw2P/U7UnfgaYgRqVF72JEpA6D7B3OXeZfmL
w371Rq7HyVop0fzoK5EI0SvixPCMhQBX8jYTfbaVS70a5A4dI9qqW7qowPpZ9KvIYRdEvzokUBwY
J1Q2Npy3HYuzYp9Yr8zFtF2pi3gnC0BnYJofbGXwAdSlPmMGUIQUdtq4OeLqxHC3dyxfi4Vpsb5w
iRgm9jhnTiO+ExD/YR7qiySQQW9YLxquoxY06/Tp8Ff8NHnDtQ7K2REiUPpcFoD/7o6whU7Yccpf
k0C4Q6t17KB42H6yEju/Wh8I3n2PjK/2JHAvU4Ntq/DI2sytLMsJX5nw4Wyh7KDAxNLgtfIlWlCw
mstZv9fnqqxqvi9bJAvsE1Zp4IgKztJ8e1wru/iJVw3oMpM5PjRXKGvd8oTGc9jyJTi+pdf5JXvj
hh2w/C8cq9dXh22/TwKANYOrAFFvxSdKD7aao/Zqpv1s9OpkdlnUK92XUadainu4LGTHrvKKbPjl
nuRZHqah8iYiJc+xPIsB4bosxp/iav77EOkVJ/V6pAifOKKTrbv+RySb9yOUZxHQBk1AR+ls8ECK
47kcL06rMdOejBn9RVgj0Qj//hCUYIzN92Or+eVRHNxhZ3PE9Qe54d3/fe2I9kJ3SXicF0Wkrg9Z
LGIAnS9kmx6vGkG+4PquMTu8xL4cIatHNIYY3avWuB4hx8rSlu/I339D1eiPr3JcRyAjR5M4kPKK
IqTwLPrlhGBzXdWiA3NuvrbnwqEr33bVpmKYxXrID4VBAdaKnf8aWmSc3BJpgnqQH1rA8fwhCFY2
BW8qG3G+ESQeInR8qHtXFPKCPK7SltfEv3ZEbFEa//qa7Vv/JAEAMRnsCwN5R2Ra1Ebh1w/FXIiA
xVpe/7/qcvktEi+anuPm41/ySboBcfNEKV1NSr8TX0b8HNEDbGMYFhkYGTS5qnxxXor8igSb88Kv
fmCDF9zf8jos8FQzfO9mxicjSSwjoW1/aU0PISEytBDKli8SPYX3uZRJz57EhTK9wlcXaRhjl2hd
Rung0L/rsHotyqL1Yk6NuphLfMl56BfDTuZAfASZg+tMvz9j+CL2Wh3BMVme1bwIQUF6imXfyF4x
3jaIujovQ1lA+FNykOmXq3hXh1Q8eoAgIKomIJUP8kcSGN4R3Javp9cKdSa+lu67b2loMgoXrOdV
4pDGxfjt4jsrMcgSNZNva7EZbWgu0mJ6Sh+uUlmu9KsyQHGByx4c5jQrCN2xFoi2SgB/mBa9J26u
OMnyyOBc1n7mYbTVF4eNuZCvlC++nuDEqZLAxOyS212ViIYyz3eTw1QM6uhxN56JYm456Ho9hmej
VPkBqg8oqEWyMZF+kX2ZW3EdRHbRB9izy8aEIAo5fBErP+xE2mVQcTI8EZarSyGW9Wo7rn6ujJHo
pmRzWsm5SsZUSIi582+XKW02ojBkEYlSug6nDKQ8x5lR0W3JpgyTTb2qMSg6SWimB/QmLPFimF2m
ovVK3inQe1f9J1dsz9/lEqJwJFRcZEJsSOu/v5FOcSCuv+XamU2Rb6SRZY0JegQ8bS5WR+yOnJzx
ZIr+pjt/GW1OQIAwS+LMlF6/NxjalHwf4dYWXXwdt2oOEKIGfy/rRNSNODCicKgqZuxO3/D2369U
rqNYdwE6DuPDtYpb2yFGqX9+FOWcs8BErTP4V4+/wfbKkv/HvxDVJkIAlztK733VYVPl3av/IVd0
DSnIDUk0V1bqVUfLfkHmJ9vIorE8wxNzkwTyAHc2fXDf4lD7IvWd/zN8V3X3P6Mlk34dvn/0F5MP
HeWy5I7krXdPa3Z+qN9Jy9lIootEQ6XzL+KUi28r/8v2SfzwbCtuJwRgEkCwQuVZ7qCaZwJCg3J/
X38ynNfJi3bZNtmaPvAs4t4Q7pz+JfpcXAj8+fODjFHsXzZXR/i6IkVlX2dILJGBuyl84nCaMVoS
pKnetVYXyDNzUXqAI4sSFm/zal/kxuT8ogDyMGNh12zerqoRcSBknrJ+aU1KG0TnGnWXQYYIZisu
cR3K7xNOkr0wvJbBL3l+WkksXnu6Gu0zlPfGbHyNwuPWBXcY7R7xpfLAOk7FLaJ2JoRUTj4pDkuy
0Jg4eS6hMvEt4P18vCoxoHzQljRIsU6TAL1JbWMxpXBVB5q291uKXOgvQ5HYi6uPKy64RPxlpYgM
ytpQ/OZNvoRFj4Oi40Ohs5Bm+VLan1BEHIWYmIuNKBCZJRknGdTz49XkF2wFFD9CeJvGM2KOYFMi
foN4ETpn/MeLuMqwgVG4ehgjKu+qXdEB6Np6ddhE2xZm+k28O2x4Il6P+OZC/S7un7h+okYbH0xb
dthy43KlsrahxEsem9aDdRhnngtW2IRftyqyWRExUOvpqZiKolRRVeKz1dygDEW2AS7q3UScyGtA
kOHLV9bhVZVLjgM/k/2sOIH//D6u4VKPZvKybHVJZyyvzqn1Qxw/cVHl4HgrukViWhLIlAgHsbwA
AvbXw3NXP4imqXe1V++MFVPWsXHCl+VTbSCxkPylZY8tpsIiwmqyc5U4awXPvAQ4JFZ23ZNKvKwO
7C9mmPGafErxlJ0+tbbO1grQbHB6QY/anf4fZee1HLeyRNkvQgS8eQXQ3pNN+4KghfceXz8L1J0Y
iUchxoSuziUpkuguVBUqM3eujahp7XuOT8tw71SNG2MKeE1fzZvMu1EHiDZvkeZGhMT6s5hcoAdb
1yx568qXsMXFcZXRNlduRsKo2EWsK/nrtHroTwbH4ekN3laXgZHT7fwpd+cRzvGmjxBQ2fMTYj4g
4yH1WPAO5yO8sFEbe4niQsCGvn0lS9uKmN4HH/7y11C1axP91jxemJ5ukg8aek4cvHEuSW3Gkw+p
MZX2Pc/+FS+16w7VCBiBICDgfmWrKLaJRn9NGvlVfq34l4YfYpsnD83lJUCJbk7v830hOt5DswqX
tHDBkPIwDn+2EF5RqapPt4Clvo7w8XK6C77ClJE5iCnu53zfo224LN+jG+/U7kcATva8jOa1msw/
5uqvF3Ednz7DJTMH6IS9pDp21zI5ELi+9rynhNsdrSAjae784ZzuTu6glzBL0ldyYTeQ97nhr+ZC
eYr58px8MReGm79+HSPmI4SxAZ3zarm/Zo3BLDDOwnX+DK9ON7gz3GgVQQuxo+evOWhsjHkGfXjO
/NH8J1oxol8pPe7D2ohsuL8bi38g3UNlhMvWXz9Zr70bi9fZ7vi7bl+xqzsYsJI23JTcnr86z9vk
4zJPdvjzm/ohcX59u7ARnubLkJg/tWvhzI/Pj90dl32af9l8gWRVPmBvwxB8vakFWrmD9GS9M9k/
lPlF8AdJeGrvNN5syWeaW3SLVmUxBKvya1wQ65z6OTn1Sn7SRQI7j+WcrxKWTKhfvwNY2kJ4mpeW
xttFqf+erLg+A8aVX3lla14O03BtPPH66t38avSF8TRfZf4ebguvYb5FcwBpOowR50+GjoBR2GhP
AtM24mYyE819HDvijik3rum7B8HILtLvsHjz3XkzoRyySUrb+TURhI0eMV7zNtGvNeFrRBnKdcD0
//VlfvWHcf767tiZx5jRbOz+QXBZSYx3Y9/1u5ATcbsuPp6/ItaTsCk+CHx/xc/CBnxAcDHI7pHe
+kpGyYtTkduPwokO3qN0Us7RpQM04+R0I3zMwbByP90T2Z7mrW2Oaue49qt487Uzzi/s16gYm/me
RKQJja9DFTMgIj4XSBHPe988cHPU/Wuezv9l8I5E4vMk2CCe4naKID6X3sJyEX1u069ImmjanXfh
kV/Ro7xfBPat5ULcmKNzkE7HYGUuTBLlTAaqJiX5O33lrarrnGKZKx/Caa6SzQnIObNN/ZC/X5U0
/JLXc177V8HXoqg2fyzOmfZq3xJwk1YdnYLyeLbLIXFd5lrXvBsjQ/3a3+cdPuTP/31A0EbDmbXe
zLt/v/uaQ18Lod2xrQvnkbk/v+m5Cva1DvjIg/AEfJCHRZqxN83f5t0orMDMQYXGtFOuP1TG/xRZ
fdXFZ+YALhtfThvWXDf/TRpiDJ4cyK05nMOO6PPRGIJlG6+kKywlg8Y0DiMmB6TUeRIDenCBxDtV
DVvV5qhemE6PnzOWsYYrX9FMbstolWH55y3pnQCEhlGd5q+H6P7fr/lvtXwklNCCTBRQqJC+6Uqa
0O9TQ83Gu/vcFhTndJDszcZbypKN/fGyWyy2a9+9GAX7+8X94dp/Sjj/N140VtF7Bd5O/k5sbIIp
97SKazPD7INhUw5+NpanZbna3Ojuw+T0IWc2Y3vMvl7FD8q7b1ChX5fXQVbQsUC3q/W93bWh21VO
FW2424mOufLXz/3CfeyeImd3+1k4t64b24fD4XTF03k52TfV7iP9yB17Wtm6/SQuwyfP7i7bYHH5
CaFv/m1gdORomgyInCblWYn520QCXGdIQjUFd+pz76CGpvBwwAe4s2UnOR+gotDh5Dwyvz37oNma
LR5j+zKyW5E+e4/23Mpqbz0KoFqceHciCWDTFUEN3rEcK4OZaJ+z9RvyqcGByXaW0t0oXM7VArbN
aD9wzujtvZ1vGPa7whFFe1tcbj+D5+bwyRMc6YvD8cYk4Lkq7/T2eD+0QHzhh7+Ji4DS4PszI4oh
IH3Xv9eGWg6aHty1211uG/bg6pjcs3fYr7pzvW6ExYqQ8+0hsd/awl7Z+6ejvDxu9XX0rK7Zzj94
Mjo/TJZvvdG/JosBVkBHD2PI2ncCVR5iW48WeLxzxVX5OTrxsbQV5ur1pluvGvvcLB7eQmdvb9vN
XXeIbOeHxfIlqvk+KhjBmHT70/77H1hNHtchaGwvuHNz+1niKWfYor7sNknmgO/FgXB79RcbYojV
g3mb2U/WfGLPjpJzbM+i7RQrOrYDW93fzd1azsto34axw7OLk5/NcUDb/LCzKH8qW/83YqjA4Vcg
b2Sh/TmJraqf7+Mw3cmH3jEPWuIo/iK9b9w2sc3V8/O0Ofk2ATB9egeRs5DjERqe4fDhgXqcEnj3
7jF1I6y8eYXWU2//8AKRz/EKvg8psjq6bGYdovpdxQYtNtWEyRjuHvG5OsXrU+lE7jVwEJc9P96j
9b8PNhqLzbKf6VlIqSikx9PrKV8ta3t5oIhsP/aVHVMefb6/WO5lp1znh5KzO6jOtVuHh80GL1fV
nmzllbfuZA/y1a7d/VO7XyxIP8jnj7N2eHgi2HT2jf1xM6yJm1d7ehtMe7E1l0cbq+2VuDwe9aWz
6AGX2uJyWDyZyzse1Rxyl+ttsMMI4UBLB59dLsHm3mT/uuUI6axxllqu155z+WExmOqfculf95av
Ql9BiW7CEf/z3o5yPakdbN8z/Jn0JQydShIOwphdy8SkGe3J6pHd9G4yrOSDUgMSWFbWKoB3V2YB
XRouHSc5eDWpWw3mRyja/gOiW2E6Rj3bHLC/tn0tUnihw30/LfXM1qc3KxgRwlUTps04yDhdjHMG
BG07fI0nxxJdnU0co+IISHS6UWj6gFTQFRvZfwBsbxsk5MxdIVO38+deaQ8HOySDadM6SY3NAN3i
R88LnZoQv3OKcD3Erik5je5k3drS93q2NXW3VzY51tqjU1dLM9rUKCWQuJNyndxpcmMCo8nm2zR/
kcgolp103FrGVu4WPaICmmx4isZu8Bjry6hZ+OxrpZPddqPNDzeRg+UHO2/Zgk/A2sOlmw3iq5DS
90PEthaCZQg8iXpvd/HJWCAvEHdZmrt+eIlGa1kYgdMmXMrnQsNSd8LoMFbHQdsk6aHQV0LhDskl
Gt69kHave7lbS8qpaM5KudTStSTsIyjfHBQFtO9H3Tq10V2RLkxxCeleFS66cSdxCpCLwjaHB9E7
9fUlxVrxRUFC1mxD65RnT6ryYRWUXIq33Dvt++huKt4ni1a8fWi+ZKiY6q1ZL+IAxwo41rfdcDKh
uMaXOF/qEhqWVZa7arQYDBCCh8I/qN5BSVyAp77kmv3KlB0P8A5LUnalaEOLe0/kHbmN6Kg+RD96
jpwgxEVtEZlOG7heNWfDyjflWQ3cXiMsXfKLusKxnnFsrpyCbNnkYimntrgbOJRUBwmHEVchwKYp
SVvJ/jaOmcjrsF/T9GTm9GvftgSzTZRtgoyYX7iPhgFEibq0Oo7Q75OquSZ60XDRxUDBuYkrE0Cq
voHN00yBreSP9XhNzIuFS82Ab/vOHDa1dmuKj3V83zcYRzoV8TIqDf9TGQLbDLalU8c7LVp2RMCt
WxMBqxup2HrmQu4dWByl+CiZFyN4KoxtFDjNuNcoViK0o0VluMdKscnXvAcDuk+3UDM3SOYpNWkI
lY9+eRNM99W0j6u7sN/E0c7nn8Z5PNvItcJl3y/CchdZa8G8iNo5UU6TceV42pKsUlZmeN+H+44M
1bDURjclH0u5graAbtHEh7F1FelF6u5NaZlrLn4IKJX0aBFKpIDXTXtsh22C++p4ks3DNOBxXS28
3u463uq6V+gjXYoZyZUIVKmaKMtesU6FLDmJFNo52tvEtl51sorYwx05Y6sfw4OEd+q9csxcOtGS
22RXH0z65yVHOdRP4kYkoiZ1nDu0n6V35jt+usIdLlfdp/CinsLHiZp2BLOIBn2cA+x5ck60PizS
c6Xb0E5SaKkxjW9xvB5V0Dn9eEjKBdPFRIntUSWjeUTi0Fr1gyuyerz+UiEpIvnBM+wshmxDra1u
lMihD25kfb9LzyPhPW7wJ2wTdHWhfabjru77U+j7QFLooNZp6FdVB1xogLOV7xj5SvdsxYJPSX7R
gwYtmKajNruol7ZZV8GIV1eqejfEIeT1LX6gIdbppXLXKpjQ+vvYz+3AXza6nU22Vt/XsLDjZquB
0sCVFtyfNK1L6z73XwrpUAQXmR7upvDsOjVYEkB5itqtDYgw4ujoawkf962BTnei19ke0vWUrpUQ
+wV6QThsGB/UKQCunfCa9zVnbBh5J37T7ocV2vEX40W5x2DDNe70vbwn+bKR19Mh2ikv04sn22pn
4yYmZIshxJ/LsUJH+SzUrcMobKq8trM18+fovcVn/ZExZOC91NEb6kKztM+/jQryaxtxbs5bZmuZ
WIICyZ6cLgKpepeRM9EX5U47l2wE0x0bl3fTjTxGToLh1tPSMOlftqW6cFMp20TQHBq8vHroWrZk
2G1kByKHl/FsHSlEVtjMC7aJ+yTQavhJbJUKoDmbNvmLtJM3ISIPfV2f63MDmuHqv4WtrXz4cLM+
sMk+NnfqTn9N4AyRrzqrq9ycttEA3XlU7Vj/kM3N9FowzJeEsOykHPR9RdkjuBUODfWop4TNiafZ
E+KKe+ujuQO4Ez7SAW68MIbxu/dWXuPCbk96uaqAn/oWUzKgFs8KxYitQmQkYzbal9u4voXz5IXs
MfYoOaQ+FKYpBPfa4THt8fQFLULRInJFaP8SrUQ2z3EAfxXgetXWZk60zW9l1bHb5YMtibb2Krx6
n+xllWmX/NrcYbGyPfZ35WD3qq3QEzrYNU353dkiKZeFL536WVs11CGk7YQ3k5NN2jWFcDBR+skS
bsBAiUDm2VgmS61bK+RAVbzp1r16kIXHNqoWI6s3UG7S+CGX6d+79VAuiFgYSJPrKZUrI5VV6mfV
vARds2RWahE0u0sV4/4MrjC1fcYAYAxLTLc7PVsE0U2bSKuApEnv6tGtYOH/3BvcLvU1S+kttbE+
qE8D6rjAqdtjaTz5jHTp6vk609xGgj+zZkWHSwtT4WLJ6cKs3UbZ9dnByzmWrJXhGqEupcxEt8Q0
o0YVYTOw1aqbJr+BXjH1G7Fx4GVgIdLw/f01pCxrUr1clc1OLxd6jRPZRTP2syN6xzNn1dG0mJrL
HwL3vzQA0OdH0yXYPVU0jG/Hv17SBikUidBS+/Dc7Y31ZG9uPqajvTBWixfZvbsI7ue9+AMd9hv8
4uvUqYszHBb4haXi0PXnqdOvBK3uq3G6uw8/FQJD7wKI4v75KtmRK+EwiCDp2kN8m+dSe9CYrxQS
7YTg6PAsuVd6Plb7dLMHSNRa9gMTtnUKu9x4trq845ApEh8luSOCD4D+71w+5wO274qGncw5fe2H
iO4XZuxb/KGLoEdxrJbmofyWewEaVOYacd0djuJuuagX3kG9lIve4ZHnxORi7WbJJ4t2kdO28MpD
z7mG9vVmsN9WobP6+PDtzescijzel1QwqF+4u9QmLyA60KAc2eFHrnRjLwLUZqZruqFzftjvjVXv
mjYqNudJtydCjdbV7cF5ePuInXPnrG5uKNBi0eiMNqfVBamQu8p+Yg3akrNlvdueY/7QUfStQe1/
t/a3ofgWLMpiKyuppo9XNT0L8mcYP/Rk7k3kYXSVsJOabev24Z3h4yN+AWkzlXdR9vLvaa3/Jaoh
FYVDPVa5umzKc1rmt7RLICjamJkSvqqMYAos3k32tDCtFBvKc7ZWbG+wyePx1+p3nUvIUmye5YVg
96vr+MFOByQoXtQ0a9unhEByeUNeepPZ6uMgLJ4amutPe3WkYafQbfNt/5DN9yERFts7KbadzFlf
3v/9juS/vSNJN+GBzFZPBON/viOj02mqzdrgzlqXi9h+LO+fT6+blXR8sA6D8/Tycuusfwir/xZV
g5DDKQ7eGJ1jX3mB30axyMZELytrIqt32CVXElfx+tlcPVq3j527FJi/1dq+yVehHb2RAYjvkAAO
pPvS/eQsyDmtqVexUbIYfUpB6+xCZOsmP065eY/6tvgMKGY6PkM0kGvfSRtTCz7I6v1wrwwPwOIy
OgGmI7A68yea51+yDH9c6Fu7o5ToaRnXXEgcToZ/LCG1ZbCC0y3BJSWMDsuSf9/1PztLv9YS/H5M
5PCp5n9fuLLfboAxFaDZGzneh9pj0W29+F7WFzHKnGna+u1Pm/LfhhHg70zbBcbyPRMgDWNhhVGC
O0y2LWScCY3Xqmztfoh/eFd/vV+/XejbMGZhGZBc6KO9Ny5Mzhx0i/rdutUG249+6vv/y7IBMv//
3tS3vv9O0pqsrtJonwoPMM8FNXGaftV696J8W8UyPbIjseY2JKtfZut/3z3jb4+536/+nUeWRPi+
yICR9hMpFDWunCQVCcqjpVIfogGeik8OVx3XJaoEcaxuO5zEpucaBBf2Kq7J82v2mzOFAixjf0sP
oh69STAay15b5lngZKa8Mnndz2XC/g/TPimbx6YXkSylB0O7aTEkUr14aemoQnwF+2HNjelw7VJ1
b4XIEzJpn6YyUSkYANJbY0DjQ5Y5fl8vpT4lmkaq20xLkzpbiXlJY02uxuE9D7NtR5AZkAqM2x5u
Br1DfcfZ8qSRFqoUxZ5/zCCN04nqMiw5Yec0a8aemxZQvdQUTQu7bEvIVBTRelAp7ZAN6MvMbS3V
Vn1/7w8VyZnkMTcIY/VgW/fKUjM8xHFaRrSzmh4SbGlC+T2w4I2JSCrwFGxrQpk6XRbDeyelN0Kc
XrSYYhwpg1rF2l2Lt2MX7RWj2qcSYVli2ZG28bHn1EWcTHoQWICs46iyyefD6s0JCYFA8OQKN2kj
kcHU4cLVvC1cg5NyqwZbXlqoVLuapVIRxqjZutOKZQLdRVFyp9P7lTC0T21F49NYYlJpaq8KJb+W
SlA9WIspBoQQ8ix6KAVjV3JqqQBytZriyF6y//IoU6JVM6Ykq8JF3knrrEY+2lYsHfnGHLdSRpOS
3KA22FUyrU6YItXYnap0XpolbXDprides0IEQunJA/JIijgI9VXKnFDFhtqAbFLBjlZi/uy1DXLh
4hiZEFjS6bYxjG1vfOBKvhjVe4s+bshUkZqe2rZd+yoiaCNbpIP1dcc1QhV1ao86FMlBkF2Vc+10
UyvVIS10FxtoCHjtMhDLe9GHk8f0gkC9mXh0ipawSsUI7kbteiWhvJfSRp/ri6EPHFOgUo/rkwny
WPQiV+ElQbcZAbFkAQzIgYexJW7qNsTQXAfWloCaJ1fTNW5hvupS4UI1IMdpCyYpJiZ7TE1U3Uat
DCUhsVMgGxL3eErFmzCE9Jn14kpMRixpzcfGQM8vSKvcw+VRtrZRchsTP0W0QibDdPVi0Z26Bkzg
Ro3u9chgXjaLllNpF1zHbubJoB9ibSnpe1RPuzRIb8PQIxOTP3QQYYrsse/KWzUZV2LkuVM9nXxj
cKwRgkKRPEzqfdpxb1rBieVnE1L1VGerql+NCqdknqY093sjgqJ6m2oPeXw/SfgzvRm19OJFzTad
0qWUP7dMzMlUoOCSMmrkg9CjN8kSusbM8CMflHUXIv6KBNfr51GpKqcU0UGxfGl3Sv3yAyuJlWoh
DYoae9PW3nH03ruEbMqocnwym2MhqkAO34zsoBoaJt7tvs1CrJ3UdS7RaakIC4PtdRgHEnTxOmp9
x5ICN/ORKIIxABNMjCfiSphhedWYC1VVH+V+OIPFtRuNw++QYBaTb7zSDtlCaxIbIQD6OG9P8ZCe
BG0TQmQmygP6M5TR2ripVeKIDnmWab6FTb4bxHwd1caO2sFKkMPVeEyZ73UTu0zwtabWAfZx8q5X
OkeT8tuprT8ldgqDRGVRi+uhEmvi4XUySodprG8NLd1lhrcYdcLpruwIB+15hy2G+yqdSHSh1xFf
ZfIP/QRzAz8xIvWT5UkLyNJ2a8RE8DdeGS9rZxykwTZCUh5B9eBJ6rLxC9wnqfFP5ioOs5NicmQt
lU00UiGSYzdJhLc2kTnEhrd1kW7z8cWUTehi7uTpi67MAUKBTQXjEoqeM1Ue7lK02OQoqGkVMt8j
qJv+jM8eoy6w8ZebV22rHCRBv23JY1towBrReG8lWHNN3S17dqImKlm7yS6NJlj/ltPXT2qZ7YSh
XEz607zeRXqhcA/zMUyXO5ppjRrJk7QKzXAbKSctlNCzk1pkRzMRDSos5aQ/F2q/5umcO6b1bnUS
3a1h/9SEzoTWy0d0lCGFHdPHZkA7wn56a0bdUvaH1zbLzsPnGArreevR4tTV8KNKchuW/tYvyIp5
KSF9jb93LFlu0eh7UTU2Iat9TGnHrD+0SXsudZ6FY71KCvVB626m1LCretzhowGAcVpqMoILVVly
dbvvBlsEfxbyTgMjdawcyQwJseQMIMlVMFkdG9aiAh8xZ3UJFkqLed6k6bZDs+aFJR4k8alQ/Q27
qdgEmyrQV4mYn6kYQ/zClksRySdU4sqIW6eJw+WQSJtbMy9tf+jcaqoWdSy8+W35qsAFDI3iKU3n
ty4+yvIiksvKrUZjEajtTpTSoxwKmOgYToG4jKdnESpka4aF0JFlsYiUMTACCy4/KqJ+tYbEnVhh
SZStVZ0e7SBZYOQgq+n8QPA1ycUiuE4sxipjm6EXMXuVsGIzVLwwIAhZfoGFZkb7qiht5quYa7mR
P9oo2OkgYFT8fPrCLB1BF202/dKRe9a1ryCWVfEBNz6YI+4ENLUoX6RidEWmriIfTFZNmni3TRBt
J4uz9lTfShp5QTF8slpzAnLS7ETRW3sMnJdJ3IHJlZPxXBT6vtbYmYRgxJCxIB9OFrWsRI/4LFul
k2SSRum3ZindCtBzCiBPKuBUEOOLuhUWMsbQRPi2yF4hTx99Zy4S38mKceNz8BHNGyXELbJ+F8Bg
9zgnW1PLxv3RW+U+gxJsiq9lobnIgjJKG1NCXrgnUTiNIi6G1b4vQMGap77z7bWISKLK6U+z2luY
83sxUhdVoJ47fpBfU/EQNzTvruJM1FGAiZtuYeaW6sgCCdUeMj1oEypmsVt1mEZ2uu130a7on4yh
hj/eGrY8sO6kRNyYSXlPkmysgzviKt4EwydTaotBw0b+tVXGTetl5KPGhA0POaRXkTYJIcvJ067K
CkBZ4aPhV25TkwrECWPq2WvVzJrpQvo1l5F+pddJV3eqH+KlYMjAfsVNq2uhfduQ0zYYpEGsKelE
m76NJdKPyUfBITZtd7FoRG6cC+Q5NZWn5a6L76kfxgH5DDleJrq5VofiIBXKrdGaVPxkywnyfYYs
kZHi4MaM7i2gGpbIgVgjpPCBnHrlrVWJbpfl538f6v8SkpmyroLrBCJowsf8Mw6vtVLwp37m/Roa
MP6t4W169Vgo2gKHDOsnpPFf5COIFGAZEd7qKsSYP6/WV6HqG5EU79MB6oH+6VOxSqiA/vs9/SUg
++Mq34KkSM2FYFLVaO+LrT2fDyjDtcJLFW479Ycg82/DpysyuT8q9Yr2ZWj9W0Q7yJkSCGoQ72O9
s9W2YlvZUkGSgoGi+MH4yYJc+kt+k/CZ7R1pkKrhxPHnAMZBGcpeF8V7U7yaYmYT2/pi4qY05URv
Q0IVg718GglAj3E1M/p+sib6SyoKSwCyNkB+53v49Qp/e8dJXNR90BftPhuXovaoV806o8Cr5rta
vgwVJXBWi4AUqCLhKXbPo34cfQp3r8P4OilrLQdYssdzcqXN5oorQaO0jaPqDCec9thMm/GsnVH7
XdWR1hI51Fdu1ACQXFcjkZ3+VpNadUPxXMq0uZVn378PO2i9tImg46W+IbB+omBh6s+VtG+jx6A9
jdJCnLBOx6pYvQU93+UpWOwPkRaF/9+Z9+fgfMtqjZnSJJXcBnsJ3+fopY4+Kx4HAE3pP3v996X+
K2L581LfUoKDEjeyMobpXrcWVXNh0pnaDRjyf1+FSfyfNArXgagDQ1ph1pnfFlPZpG0aell/vUfp
vdbvqkeV/mewABtvhQbBrVfDeqDZ5VcT3ozFmJvwPjBSIOtNl4bPH3pkrogbXKD3NBJUa3/VPwEb
8ukD+9X+otJjMLekxIe5ibTjj0+zHHUk/4MPP+ZmjbknjX94pZ+O6xHUfgzrGN3bxGdwyrZ8BkeJ
qJTuFOqEq3IlvUoP9JPQTRct6btfhc/D6/D1yzteLe2s1ASsFaZes2h9Ua1IKCN1jZfZqlgJm3Hd
ryn7r6i5+IjW0W7zZ/5C8TH/Y7Kix2s1f014QqkULsOA//A5Km/03qjRBX6Go8H8qTWrrVGnIXCn
kogadqdlTkQR3zY2EwKjV3ifs0pWu3Lu7O0vzMeE9GTuO5/1/7/0p/lauyaP1Q8lk2/QRpJyFphi
S2VRS7qOAdY80X5b0DiqBpk6lNO+DhwLClC/RATQGDbrTM1PQr4qWrf90Q/nP9Pq21W/FWoGPYbV
r3GcsepVL157ROs0EQ60yh3CgHrncBzp197q+kE2Lv+e01/Z8j8SrOhJRRNPE5h60rxz//mOs3wQ
9TbX2IZOwDiA8iDpOpsgw/f9StrVkW2VS39jYUe0iemFUaHc9NA+duayQkJymH6yi/q+lMnrK8aM
dyS5j++p+u2pWPlSAdq8yPaldMj7C5R8itfeT1hq5fuQz5cBmSXL1MdA7n3XboYZt1ksxXzfyaiC
JGE5xPLSIgbQCxih2UUQkUwBNirz6E4dtAMwt/syua+Nc9kNjqRHM30wJinxHImrJupcoRAtp6Rt
wmx204QeJ4JDJXi7sKa6F9uheue1+TKWOjfQTMfrJ+ffN/L7c/7XG4LnilUO4E/z27iFQ6EOIa7T
e1m+lP2hU1defIdbwI9D959qxdeVYMpJ+sypVL+G9rc1gou1Ufr5EB5MpuYhOA97Ju4yhTVh3FhM
jcL29/opPAvbcglrvkErdlbOxg/60/8oLb+/jG+PF93wtTxFbHEAnrP3trFva/Tul3e8hPB57svH
nVGmqBHuIrD7Z3HjI2l3vTNG0dmpPXSSo92MZ2/p77VLuxeZ2RPG6TCw4kV0Z3KOnYXt4cmcu5yi
g7Spf/JUmlfW7yuPN6DpKsLZuQQArvXbHUs80+oLrac7N0bbks6AWlM/G5abVhdNbm15n1l7/acF
//2Q9u2q6rdqZl3nWq95Ax2mGKRVd1L3qSSLJDx47Hhh/MPu8uVN+cd7xGePEh2JT5lpyYr+c3eR
A07vmo8iiyAeZfBcZJL5qESu6dHPjcb15tmCM0JywiaziA5DcEKUmB9nYnlHt1FyvxU2yUH7SbU5
FdnQor/+/wV9JUcqG3vTg7+ci6Ci/YJVsvP+72X1H5E3GEfegWZSoMH9Co7en++gL63Y9NJYueDu
MTouGYtb71kr1z1khcKJRnXpC/sgpD/M9keXDHW67hTHRNkdLwPZ1sHnULZtkYgcvfINRnRYI2PX
nRGcIIGsU1D/9rDzvFVrDClQ1tLgjCfwm3EoPnuDZMJM58/U1BmzU8y36G4r2A2NihGKcJuYfcAs
THQQFpz1vTGe+vREP6x3kgHjTI4f3shuQReVsIMvDp18atw0ciIGHjQm2qnFe6Da5DEod3lv/x46
9Xt95tfQWciwSaibqPf/HLoWC8kYKCgtlOMCYfjk2ZO+SZ6K0AVEREbnOL5ghxePbv0MrARD4sNs
UwHNA0OVIHLQ0d3qPkAEAI5Q05GQZMfBOMomuZGz+ZpWCzp5Mqga85LNYleJF5Qy/v0e/vuc4Pbr
eBfyPMLVmHLdn++hwp27neKxPHp36iV8SV/IIpfTop2c4lre5NtoyZJ1mB1MaAr3zcKj6nDMz/mm
pWG93VtksFG7IxR4Khv7h8mp/GfThzEqYS/Bbkwfgvx9MUdxoZtY1YcHDUhVTz1jFuAH12Bv7bUz
SiBhX2+Dq7dtDwk28De+ahevTDh0UdWDskIRhNyp3ZhrXuLGNDfzJhieSJDk6x+GcV7nf+4Dsm5q
mqRiHgeS9LvjX974WmXENcA1VvdbmdjqZy4ijFwIaLJI5ynLgALM6/BqpUi2Vj19yB/TTfmuvo6v
lrnw33JMM5/1VxiFWmnXt+YrzY1kaKMPZE7/fq2s67+9WJ6gJmd9UzG+C86l2EcTn0Tl3kU/tpiW
0tJ68yCfAkFMaNmYEZHxmgYr6HDJOTrHoKbwLWMT29fH4tzyN72RZNTzMy9sBLg5o5V8EIUzeqq8
r++Ta3Iub6pzf1T2+c3883OTVgMQkVt1rM7ltv/CbBpgDrQVbVHshc2CwLJXnOpzfGs+J+pCyfy/
7lN/0x+NT5Il8bvwaSC2nD9GEad8mm8k2x/Fx+ReP+mn5D6+Jjfo93bpKb5NT82hO2RbfT13P9Oj
uSw4wGcrCykJyBknpAntPXR/GNr/PHwkpsFvI/vtoCt4g6/mxpTvA+xe7CaP1vjONNz4TLrrvASJ
cIzN30WoqDwRlEIAletbcpRxnLj+/yHsvJobVds1/Vd27XPVACJOzcwBQSjnYOuEkmULkAARhAD9
+rle98HX22tVd6lXt5esQHjDE+7QVm6hIaUR9/4ClMe24y93/Eded70/brQxRNDJMnW3O+pnd/DR
trTDVnNL6z80XQWZ4lVBRxkpSXKVp8Ns44fgUpwGLaAfRDX32bmX2e2iAnxCFeAY7ruVuVOpyLHS
7pRLGdvdhR4WXVWK6fx2fcdfj8BFGG3aOCJIjducovOttykzx9y9zo9kAEa9u8hn3gaL4VmL75c4
lEtLY4KGHfoVH9ua45R2NUjCj1oZFGyzX0zz/IDtnLWTcrv/svW+S7Mqe3nUWdVzfroC00SR/kR7
Quk79Gq972YbxT3XPGcnoLUgblFck0DC3GnwCF5DU1FC9frlILtEJ2Sbpc31gjwucgQmqNLErRIn
vds3XmjZrzm7Up/6+rtEF8GV3pVt0zjZoZ8K4OULIYmNvAdZuuu2AVXbdzN1gKYGH1RXFXonH8+b
twLaCNuzZ18belMO0MHmA8QJ1fjrVxQK1OP17hR/KSVgCfXPwWCQERkYBCt9zHt+7PhSGF8fhsr0
j0YRYqglbewpnMj+Wx9gTs3kzbe3dbJMlvG63ncFIqfRthQClH45wFh3mE7qcTBLpp1vTY0teHP8
GMc6dQIaJKt4jVulMn68KU7k4OXlkop7lV+RmFczbQh8gSQ9cCka0H5yateCV1KhOFJ6LTT+YsS+
gl4COgK+waND0QFZj2E+CabyPEO82EA6xdjX7tMxnINI5qGqw8mueON9RP+SNwv9GASqUG/o+SYy
B3fUOF5jdXGbAmadR+t4Ga3v2+fLSZfNyBwUA1Q6fAzkRvLob/vCP/JtMHVwGrGRV2SiK/0nvAdU
3dPUGjqX1+kNxa6rS/gH34227ay3/fPiI+bwjy0IM0Y8wKB9kutKP+Z4kb2q/P7iq/p2f9G6NBU9
aaTbwV8Wk+899x/fA0tJkxBPR378R8RQhancPIwYGZd548moLdKiQ4cyZMeQB6avichXyGOLxf45
urGV6E7ltED7Xk7rwaiKl7elEoFmfxBHlHM8fNFj8CaPv0mk/8uih+j6fw70x2Jcg1JIHnqozOpx
7SWLh61uQWcM8SP+yyX51yv/ny9Sf1wRSb+HbVfq6TR5jGkkywXj1rqN89zpPeGL//k2f+Nu/nn9
DVUYYAsC3o/TCgwzDqy0yaaPs3xu+e8RzFA8lk5Am40P7SPPwK3Y6Rc8oOeyouVjV2t9TxwCPBxi
QP1+/cDBDx5PfkjhHPHrygvNUSLRgLZx7H58QX7PUb8WoQfkf3QcFAEJJyDBjDA/PpB1LGxe8+fz
+petk7v1n9P6sSr19fsjLsTw7fzaM4bxVzV6+n/boBXpXwI1AnZJYllk8JrfMf1vyX3Tv3XWo62K
eXTfKqDcU+tgxUfltpGgbxAkXN2oHPb0YfyYPopZUs7u6bgOB7c7aHXcCICfey3LTYK96jDqscVs
YnmiSR5kFbrdXTO6d/7NmrbPQW9flTiADYrQLQMv6C9l+udoUvU8QEPYHWfwq8yazfeL1lHaYJcH
3cqLtSUtv0eyevVP1m370hbXwiuOMUSLHM+kET7BOb1yaVpI4woSjbGoLUcFhoJejUwVZ9gXfhdz
+FoZfdfMbWnasXlrtoJKhD7Uonnv8a7ghzdBLQW8ZwLqVvVf5qy+8ku37AH1ElV9TSMV8yJ5rhaO
hGw9khe4JhqTrJw9XnNYD0j6S63blnRIHaQwAXZJPU8rXKkb3a/Ch8XMvfs7wITgoF/uO/Idkrqn
5ufa8EV4jrskPV96yzRt0iF8nmfggL6KYC6UqxT7i+cuzkCv4/yweOQn4zkzWr/Mp0Y0Ts/1AVei
1xCO2wNBGSAiASy5SaFu+s0lY8OWQ0K8D0GIsb7uBtif6es6iqRZbWFgnE3iK0HM8/RS4smNofwo
zylY/2gVKMs0Wt4timTm+U61JJUPQYB1tcVEUI5BvwOjxd09BsbsUR+FcdNTh5dQ3iBLgQAQl6HW
AW8zf3rr+rZSH8voPvjzPPlhuocVO/hGBWQl2ZpMi10Xlb/fRnBoFXnY5WU+Z7Wput3j2TlN8dUW
K4MGNTTcNN/VCvJKiWaH95CG+a5JNIcKSF7uOvPuULv+8xF9O+3+zxVJpaKpUizTyNJIg/7nESX9
1/3VFa92ixam6VdwnyNXaVzt7W6/1KkpLKsI+1tIkA7LEJpzAGpUn/6ujtM3uLAt8OOxOhTeAVG9
lqaaA+xHKVYWwepRHmsXnSrk7hNMw2caDcrrX45f/rkmGCwHoqpIr5Jtmuv7P4+fQlthPm5tMbeG
yUj/gkMSvOuIiSGI6ZVjHRWU1/ufL9k/Wnu/vtKguijrFIMVcUi/3UTdeIZ6UhnJHGj9pfZfD1u6
ekHP16cvzwLx1kBx9EAi/vlrzZ9bIoBNgSgXFt86juM/O4pW/tLbfr9Np73ndSAF8WcD9lLps48r
bp3RD4HPWsoWWvn+I/ATkkJp2KFNaoSrEvOcWLf7ceNmrTJog50AO8YviJHaDEsjIJGVl1fTa5e5
lom4m6QvqjpHOw9FtPg2qKO7F4e9be8FjFHGLlbZvdJkJmA5oIpsS8OMrGPK3Xav7mhSggKMrT5o
S9zAFVF7Ur/i2MtJjh8GNPEKFm51rJEyj7AWuSkeI9C+48FYR4bbaxr3hrMaTVne4FVXcowJUJQu
MDBygZWEd0VouNqLMYrPnG69h/pCMlApKDGgCRABGf75uv+MuL8vOzNEBNtoPPwkqsSSWgTAfNNp
iNuQMituPs59kKmsXvuXO/yP4P7nV/3YRrPgcb1djbyYzgyoKdX+QWVSs0vU11mvncUH5QkCw9AL
3Ghw91Po35Da4GAgmgWfTSMy7dzG7Qiqqa78JUL9nki/LxRCsUAVJBPsdnTqOT+WLumuhE3c792n
6WtmPMbNlXvW3bZ57tfalxGVdkVq94zZbsyBauXun+8C4H8Rif1+AMzt/xFk/IiRQaP3tEekZdO9
AZ0eMkvqAUimTPt0r3DsHzAtgJhQob07oJkdoSgduRgd+4K+QqHcu7qJCxjFqSHj9EafGm/U7P1K
46mHW3mAYlx1dbM3pwhdIoDE6NWIVzSoZAU8xLMoD3jQQnE6sC8Nr2mc3pC/7euKycLHXh3I4E7o
YlLlBo66Zt+GdZC7Nco35Kc+prsjUbURdRsQem+N9+QTG94X8D7kU3ig58JJ7QVH5MhWbcv83xus
PoYE0JrvCnRrf9C44LjlM7Vrj6SBIp44mobxUovyhKuOcSSkVylYQBJnBZpPqHxwgdopESdq5IHf
efX+hW5B54GuHqjOaxSR+Mmo+ItnW7fxGg/lMTxhHdTBl6qTelhyLCr+NffSLEMNO3Pvq3oHV9ZF
n2j4YSFo8XJ7tuqonuw2c9WR+PTWNf3Gy0avQcuZs0z7LT/BA/ULnBP6i8IL95IvrlHhQTFfgMLi
OiozgMTOawkzdd6bBrRhtaUQH6LJu+y53ZDeL0y4Gxpgvx6o0pGHAuTC/qZEIKy0ZZG1OOqiZk7c
3at3X1y9lN+VVJDCDbpArrjP4k4/3OebGD41x2QtGk/huGWXyJDrIJ1wAiFZEneMpc/V9yIjujkE
5bbJQEtpC4QeOLKFSJmpg0G2Mle9jembKB01e6iHYO+Reu/2IssSH9Mn84K54cW8jRo6w8ywX4xN
0NM+nEgXs6G1DgktZnyLWyZu0H0tcnKgTE7BZYUclBIAumJMVw7OBitxD/qugZ1GPBQHflt3HqaZ
sd18jzeyqGnpouyg2be54IPVDMgSypiYBuLzs6U4Yd0p1jik85niLpP9QwH7/gwxamte/CmIZb8G
mxiTrStqBbrDqPArRifHyjcgWM+nUgt1xHNizOIq5UV8qjERx5zOkoFYyJLvcaNyfgy0gbbgNrgv
l0vsaMPrWWh1U4kTZQfxUHb5wBoUSHSrXsN/QkVXoAcoA/GlD5eI3HnSErYlr88nJIOrW6DqrTot
DjG11zmixYMaEDez7/4S6xUi/0LKXthxaBOh7y552qCd1lwZZNsOimEjXOZEVBgQT/diN3YRv2Jm
506xEJVIMZoEna3mcXWkI6obrAOfIOGZtkhVOB97tLHhZTUsDoBpmYxiuREPcQdYXs5iCRD/QVRn
HHAvnNspWAllkIcbrD7Fp9+/LyLIeFwuntPB9fPlXpfE7wMh3COmfYIlCaBfPlEsAaQyTCYQtGI5
ouskvl38BMCTV1E7Q8WNgT8S4mvWMmSJ6r5H4GfifC+tkgenYYAqBUeaTcUn1s5ro8ytqTxS5w8U
gjjL9IAUkGvOCaFtZBCOxUYZqofIiwcKfyPAPRQr4JXB8HRbBlc1l7x0rbK63CYvV/xbOWIoiMuU
uc1MDDgghgwgsX7wLGctLiOvQTnJQNlJss9wp11tnn2gQeTRz/V6Xm9NS8qPUDE2WeERbo4GT4RS
xLQQn1wu2CS4DZSyHHSU0WYhZHWezFx1lIrtwU93oXffvUCeJANeu2KKrSrmMrmCl4lh8v24Dood
BAiWO2siJhpC2WIQgSOdWwOxbCauNikcMcrv/CzbxkScXjKgAse4F6ZTkdiBFihKuI+PVLwOFUQn
QLGVE+CIbMob30xK9HYpbnUI2LRs6/JechWWr5enOZL7YFlTB43bZ6sPWN7A5PFA8iZ1zuJDUlpt
tx2eLg4ry0xcXJkxLx6ih9n7HkY9VhrVuea27NZzMXWbtTbN3ITp9kBkrlopO7E0YXewKFbY6nD+
CdMpc+OJyhD73kFcrBfYgpjdBH3MODatl41sxEJMvHrVsHh1QkCBq/5VDygW0j2VeR2SBowqFB19
1bEmMevLy57tIcfzO7FOSKxtzFbYti/7KLYdcGTfMQ8+XFy+dPayuanokkxYBR06sYyIr6d9hguJ
Nqm4JqidslFfbfYB0ZhlZDp4MTgUk+0+u8GBWsttWjqRPZ2iZWFfEXyHjuGxJ9DIEPvF07tP2TMQ
B25p8ea2uPSWb9rkE9+/fWDzoXkPCK+1G4iubmN/bua6TR91LG4hQ/MEUA4R/f4sGDz5pNybTp05
rz01qFDmOBtw4xBVCpc0H90ISVUwqrRQhFRa6922rRcugwVS2x6elghKtzzbUGttPZRZiO+ECvPT
s1ag+gbl/smz4p3xNt7Wd1vzw625EKdAkXX25G/AXWh2ESgOKLzykQ1/i59ADzvz3WU1nIsOzi8y
r7h+kLUQ5++m4Xuf16JZ4bXjyhWnxsVumV8iqApcrrppo+3F6WfOJbJ3U82Htn2S7J1pn8ZiQWSz
EKsDgVI93DB87Utnb3YdTzXDhrtEN5Dirfh/Aibv6fNGk3sQcN8AaNmX+vsViMXw2G1qOpW83uYb
Lrnz8CU7GYbOcw6DloCLDJ7fhs4OUQx79y4mxkH05sFsueS0HCbLsuqvqgWv5/PE73BM5sWdfeLk
GXGOuGqV25txtgvxE71nStUFYs4Pbi3aZryPT0TikDOY0M9HlTSiyZ8uYhcih+M6N/dGmCF8A1A0
9VV0TYUeYzpQJylR3ACpoqPx1R4LfrqdX8f4rfVRsfhMhmk2CKlT7G9XlBh6uh0BYUqGybB/ykIq
5MgF7/se6Gt5r6KpW9q9i0K/BDbY6eWJR7L+5lbTNaXNT0bwq14LoN7Dzo/nsnnOiPuVHaCitAY0
zeIiESsBuHSVwfs7clKeZzuePT+NxWV7OOxumAFiGMLrOpacF6+sRupAVWy4ErfP5wnFGkYlyqq8
FrluPu1xepx0lm3kixWkSi7V6FrZxrh/oXQstIozCflz3pTAmae036GnwT9j6OS82hdK8KIV8J9H
NZUGd+wN28uT7oEY991APf8a8zIpB+O4cpP9A+Hivg/BZJmOvi+A12x/HTAXZ996EoRp/U1/41+m
inqm8YgGllgrWB54MITR3rBfM4W/xbAXWRR4w+/zw3FlJTs7vHXZ9jrfdOQlQb13ZdRlLC9wH9kf
67HYJ2/fYYDYa8dXe/cXvMq/9SNM5LLAe9D6Vfrfv/+t7tB0gWWleUQOOg49FEOYrKETuyExify3
QvW/Zltgs/viuzTw0j/SvabGvlR/heSi+1/p0Y1+rgt5ZPRg4IxF6A6hA7kAJGX9q98bWN99fX2u
r9X5Ct9lstZmnEyJ68fwMybRDOGroTWMsO5TsecUZlV4nq0jPIxKZD51/zVQxzQNH6N2FE+sSV7b
0swYKl4wLubhJJ68Rs/FY8OOvqoxdUG+ThNK3RreCvLkvqKYtoG6Ua+0qTW54YN23RS7dNWfUKAR
8bSHDtOq2pGrLChQD/OleJTLB/89l89FuWn4TbW7YsZSokovIsIWBAcfE23SnTVXlv21sjTWxtyY
m0tr/fgw1uEsn2j8v8Uz5hLviSG6WXYwFbl5z0EBc2TNI5KbI49Vj5cFS3zAZuVCZ1cYlO8gwB+5
nVzxJ7t5L1pMfb7VREllVX9RTkHipOQsMZ+UhOhJn6YpQgsUUL7FThpYs2w3CDCT7EviB4TPBOoP
kjYNT3AL0F0LqJ42H8WHGBgfP+wtbzYk8VkyiixEBoTEQCUzu8/GVognKWf9+pNkNm2IBJ2Vgzjh
2y7a4Nm0u/MIj9WuPQRLAfxF2H5reKJrl3um3RtrFCKEcdhtoUyKgTXO57flc1/yeF2KyGsviBjQ
131dgvPrwg8lVk7EMGf1fD0le+lNOl/3xkxaqAhk91YYdX3LiIt1wtN8ywFbbH+pLks1PgVDOn9L
XNvxf3nOHkKf1e25zTBgEIYbyv+b+8KcVIt2px6uq2Btrg0s0cx1BGKuNy0AAMsFnkgS3obQimeP
3fWoyw4Z5eq26Q7IwfLqfIcUzqZY3BbU9aBS7bJdd7ge75t0U2zMYesHE7So3XpRL9N3cDSft/f4
vdpWW3mffvb38Xv82b+Up9tnn5OkKf8ZfrLWRS8PsX+F3jUrNoHOWd+oG4hmm6ZPviqvrGNKOeIi
GjxoHJyikxw5vZm1MlbRHNGzMQ4QaGHZ5SSbBENrlux7x+4tWV852XxnLHUSZoAJi8fuETrJMVmF
G3HO9bi/MGfRVJqr8/rqpBN91t883m77+CSfX2/hvlm1YCGR6FHW8juq1e/oUtegXLoPGOGAffOv
6Ch9XI/Kh/SRf3WHfJcc9Y+m5xSb5yxZIZ/riKzeWDTjPjw6prs8ElkDjHtkSUL8uq7bYBVotr7S
yZBvpxxc3dnc6bv48FpaW7TQ04/0w/rsfXK3nF5u84djQEunIY4BY0dtnBgfyGom/oDa5ldoPNx6
Dtju20bcnGAdrEN0jWMXcMN//9f/+n//59z+7/AL2FPShffsv7I6XcIjf1T/97/7/xAWFUUos68q
OlQsAbv6UaIrqi54dWaZcULRNl7PnqPXiFh/9jqEK7NnYwt1c6pdOi7G7UisMMVaPOIMSrRTbqV9
fUpU55E6fdTk9vk22zb74tRgwCZdwrVkOtVep5VUjx+KCwo3315p5Vdz3O31vYVCmv1gCbQmxRj1
B1qFG2NiDPnBmJSLx+K5uNLPJ5EV9lS3WTnJhzmyXW8gv4jebH+qE8Qc+BmVMexxsEjXwV3Fd6d3
d3vr9iPdpV8pAmj3XbBMCRFlJ1o8D+Hxvms/rptskS20STqWWE2Gz0U74ptwtIGKDeJfLLfVV7wS
S2z1JX9cMTOmdKE7qu7cj/wLHf5Abb5mAb6vjIP1AYN0lS2SRbIR/ld4p/gQ3ae9WTSPtwWNocwL
Fr1ZsBHPMOYBAFgntJnerFW4xIchXl7X2VyExc00hWG3jibdFGjiNJ8X22Z6W8ZLwVdc3rbmmTI5
f3hb7OhvooF9W9636TJd0ohbRhMs06flvJxL05wkZvKYq+AZR+bEnJDjr9Lv1aDoOSmwJDp71Ht4
5noUblPW8or7pzk3YO1dHZ11RXgOpIs7f2tLeRRNS2rgs9fCYG9U58WHvrZQjl7rzL+QPGZeHMz1
XeYZdW6gLJ3sdAwAFsHVaQ7xptc4+d3JdtYyXpSqHR2zHST9fFYy09JNcoRCUwCUQjODR+sTI46d
Dl+HGIsLA+yUPrkvYHAj2Lgqd09uwabc3TbMmu7QHfD9DtYFvqDgx1jlrCVfiuBZsIap95cOuyJa
MD8Kt5YMXl5WqR8TSvwo3N5S81klaXCfIrzEjoZqphMlhpsU9bQXqYMkMvy8TD0jlr00GBXRR5mU
bn/bVBdNW8vxTopxMdNpjqmxK3ed10urv8Cdf9b4mdW/H2H/B+7YiuTsVkkWVhOpp1UzIOrU+F+Y
QrOB/nkFUTSxQvzhavR/cBpkK7prdVyEu9cmYkV+EFOhRSbbvcFrIYrJvUGRIggrSss2iTx+Bwfy
LaxJbkQV8Sx1mN3wZyK32FGxgHVVkCGTilOuo4ILFydEuApu91of4QMSEPzvcGAAqIfKCVVLhJsw
PCZNDf3pTqiafyGSdGPbZC0t2UEv+lxZozLvXMA2We8876LB744V25sjcMDxIKWx63lXEthZMKXP
867jIvGV+ggJkKsgWuElG5QHKc45KZ5T4dhYJ4s7JdMeUQLoIaxtrDWCoO4ZWSMXRse82xJEz6gC
3MimhxvKR7YwMKxH1bI8UtzFiDR2i1HsrqDT+3ORrb7GlHbHt6mxEzluMhGmVJzd2VqXB31ZTmIg
RugGOuaIk/a6Gc6WVBUKZ7ReLkWS6a8xf5QphGxH9pS0+v0w9efjyN50k92wIj21RiKhhKLLxy7Y
AyEZBQTbwdxaMmudclCN+xtpRe8bWVk7Ggm5FIocI9wrJ6hbXh3DLfBMIBdwboe/heeWmDI/BxEA
EhnlIbTMaMnw+99SgezV1591EWWUdBtnBnKnwckwQ9x3lu7NlTJ+4+dH6MkLeSGtpJXO7ttdqlO+
rffF3jhb5+qUfBbr63KGeN3UGjYYlN4IugmDZ4A82ajExpMs5ak2zDaIv04q3OvQd9z2VqBy6ais
GgDEwSLYWDOLZVq4YMbb6/ymeSh1lPseyp12sIm3yNVf58+xstBW2Zy0lqT2OszWFtLE5jAfP5DU
j/4CHlL/bTr/fnV+bNJxk2Rtkl5BTNJQECapIt0IUg9o6zYHGBuwOYs6coAnlEEto8cGSY9gQGBW
7kWGWGJVJHJLkdz2nTtsEZEretBqwKsLSpmJn8FfFgblH5QLgQ34D7rlJ0O1S+PHNboFKVauz0GI
pXixvxIgYH9qulCZ0Ugw3ur9/QSY3y32931vY23QZeLmdqtqbCG/aitzeSkT/elz4z3exOxY6YJF
n+D4uXrOmU3rWmxOu4RFvlvJCz5gfsc8tiJRw0z4LVnm02SajYQFrjDTJdYnkOjN8bCcWTgWZ7j0
ApS4Q2pBvmKSL5RdM5ex/I6W1kLEQ9nysQ0n6bCep0CHcSeeEVySvb1G6ThZmEttHkyzD51sqSTQ
3sU75uqBRX4uUaieNEhFroNpMtGQuybjyibmVMptQYMR+L++8F4SlYPeCmAB4GPrSJjBjqetYryT
fkUQ+sJYBRvlXNdO95YSZdWOegYeKr3F23yfncxzCtK4PUnTp69OlElNqWisTrJxO0M+c4IcKdUC
Chl+jNGP5gZegw/Mhl3boGqV+RFWleqhJJBq8dAp4Q7WvOoxCBwUfiEkxlSi3I1oBvx5eMjfjJvf
p/w36sAgIgVAgs7fN7Tstyl/K7L6HulZPK37qP0ord2HkaFkl45Y6955TzKEJBTKmihDX7cmhfvi
8orfyevC6qI2mlP2V1IFfHlHBeFJv7yfTOuIqDp8M+XcviEKUHVPQLyo3rbrvAF9GB/VfPVMVnG1
k1v0LFI4QD1XAe9cVePsvpKund+Hjd6laA9CmjDvV0e5D9ponkhPt4K/25jaqBfRCUVK8poFIzPS
BuX9gsBD0YWOIqH4FFqDvtpbtgEXtUONed5D1tXYgxAoUUW6auS47SLrBJutX+/yto+QNq3uSreN
OzVgvHLuL7AL8dQAndRqiP080RJXj0ZOmMG7ZelUkmAW5eypvxcLRWCs6r5bRmAXqGNI8B8M6nn5
OATjCvtNgskJeCWPLnow0jgwadUDWSEpFaK7nqlS2XyeuvCiPFGGBPJkIN9DU1c+lhKoj/BhFxXq
WcHoYVw6lW7GdV9W+/qJ8VANTPgIvRjROEdLy8HjabkAytVbQyfh+Oq/o5Pptvf2L0NH/xlx/Bw5
PzaL7pXcQLaX5iSDWvNS2hnCOk6QVKMGEEhkUDxvMPy0bm6WsW3pih8+j5nezCSkHG7qSg6o8yHw
jXzr85hE6BlqfoeW7h3RMEk+oLOF3FLqtxpt+XvipT3Nh+yukaxI+UlFmuSZj7P40HW+3CLGX/l9
LbUrCeFScIhlVIxGeQ+jWfQNW7XxE6oeN8axVNRsMqYOflhLZr0k8nUKfr0s8NqCulIfd5SXslX1
mytHvVNL6H67nUIdRzsTjfhWwXSsyYd6WL11weMv9L5/YiEE6Oi3ufgDAXQL+m1QR8F1Gmde3nOr
pkIoiRav7CVHxH10OPJFStOtG7+6v2HIIM/82Px/3s8fkK027avVU2uKuWga16dyiwba/EVxHrAC
vkeO7j+m9OrH97UELt/bZ7781Y1S91N013O3nAY+7R/a/5eMDbH2VsWyQZuZer0iojbKfL0h5D6P
oMDXzqI4J2/oiE5NP6qdkh5oQuFPRzv5bSM7wOYI2xSfvvCDpn44J5KlJU7eA4MPgjRLITBvdV0c
KBJiwRS7/ZNO8fw6ux36AcYwtBBGQ4yNFsI9TfWf5/CUTGlJTorhRsGWzHyj/2WjEsauKF062nlQ
Fryj4lsbU7OTALgrtAMHarA8JSU9RIg3MQDoUFD4vgLiRMXebVdiN9E3dGYGPlytwZpWIWyunWjV
WP7De+U4jeJPOGK/QdfsLA/N5X13O+If7UKkaBX7OUKoxDhcF89hNnlSwthEp/6lBqku+iMVTSVk
lmZT2eft8or2kf0cKiNRkG8Awm/hBVDW6u3albnNh31/WUDHV957tMfwgm6HMQK06tKgpde47RgR
c4JUBclKVxplOAeHtvQeDRDQQwCUFhPtov6qeFuq7hNh6BJ+Hawk3AJKGuJP7/ohz5F53ouSkgaE
ZGytwS7ts0EwCnfKJzbi6FAQ80QDfSp3ruhJVgOMXIiDS+4Zh35fgd7wUW8XLc1dMJUW3ULaPKB2
nHFeclR8fkXN3cLGVd/oW2RhscBFF2chHEABNUKkCKav1dU199m7sDgPdy2TfZjhJGPQNc2cl48M
NYSM3kyjufIc5p4161TvPBKu29owcjTMZ1KvmaUkOz1HwweVQ6Ot0w5xMaDM+o5W/yRdorSenAg5
c+8p/DrtyLVIM64HaWHQ8groYwS0CbAz2dOlpSQaj5esVSxVHCFNIMm++6JLCqP+IxyHswx3doq3
njK6vwmCQ99vzq1tIX1r0Q4U2dQyWOac5lYGaxGOO7QSZj2UPMhsamgxaEhoNgKJ/Se8iPuoEukO
DaSOpgKOO3Ok4fMxLJIeanugJvHNQurbK2lze4QYtEFxAxPUkcJW2TRDW+9cc128XNPDI9Ckcepl
/rwZ7OoPbXlzqbcxaRuPhnc52R7pPhjgvnrkkCN10tF9isbmHNkCtpozOPE1YrQAn9LBpVv1hsZi
f2m2lEzgWV4IbGzNIelq+Qc9dre3HVJhw/5n2o4hyA7O4srGjuY/TxEo/NyRna/E/Zr2nYsy7NEI
UWxlIL31x8gd6QjsLW4PvsogO6F7MA1WYDvOt86BOdTAP4mx+upmT5qNivuYGuiAnNptPngNZRYf
kIg0FcINId5zH9ibwsum7VvfVtelO6CxTZOTNDHywkFvCnjB1i5cvwcdvm58OY0HIA5KjO0hszTO
4EYlzB250lw0eCK/Ix/DD8+RlwXrmQJYXSeUj/pOdaH2toepy1KD76SjvYesc5MjEIgxMg/kg0j4
AR3Rx4Cw6LdcdwqZ3SHHS9wiNaZ1N0KoymVBkECE4BE5kZfqnPpjNKoMVwo8UQ69DUyksdzGnvMi
v7f87j4hGVFzic7DF0TNvv9+AQI51BMa5f0BONyGBYRaAIAk0D0DwaM0ztES1DBgp0zEppv+klaL
w6oN/uBYA6NJRuUbRVaqCtYIrwSwg0PNMcaiqaqKqu2kR04TQarTKZ/HA1heBC13LxlpOKyxoVy6
MT2u9/6oXUQgbSgy4Zv0mUBNEfgxiJxASlTuuYG4RuCJKpd63JsIYGgLcwcM5y3w81Fqk3D0aQNk
X6I9RDFjs3qszQm6SpSIiRU5q30naOQE1IKFpKyykT5u3RWbxaG291znYQeS7VOdIJ9J9zPiUHLi
cesviRfE37/spz8oIGhtBIFuZcUcOJSdjZ6DiN6UOWNHTC/Pc3oqqY4IyE88wF4Ng09jG+H+1zn3
1Hu93eYBYBhKaXb4Eputte25lDEo5FLb3hcXa5OxRXJFkax7e52N89vN3af72lvEqK6Qj7/AL7ES
nvqLimw1mpozQtKEfpjikFkx6kLs/KpDuKk+YOPho71nG3VYMwU6gb4Pe6u1taa94XXUW/SBE9HS
AL3yZiy7Q3LshGEkMTvjujhQWvJMX8iQ4+rHglNTG/m40+i4LWIM/sIPyKwL1UCcWyXv/axAks4C
x3nsN8SlmEIaS+2T8QtFDNjYxlyFp/5nOTA2gjng5BthMwnFMH+7D2svBBvUf2/fH7Qnh5q9QHP/
6tWWq20RU4kAKW2e7/WYUVAldnV5M1+j0l2ZA8TUKQkxXU1sFS7hYPV0jwsZTGG6Bk1i55xfb/Fx
9xfXpeShja2cz9hGONGy4HKwJveHKQAczn+m+PJbOVJB4eBRTLywor8oqmQCsVKNye3eLdGcZGZ1
X0cBPfsQWW+ONuw7uzuSIzDe7ce4Xcd4JKjLUOzr7LrOIZyh4zPBuEGgVHpUCijPbaXl10fG8BFe
TzegTqCy8V+n970QvUd0xnyhmIMe4AJLaJpXoKZfq4dH3jV4V0ZbLDN8Y9UfvzxK2/YaUt24drMT
PXQAQIA6/A8BFKyADWGqB5wVrVc7WuDxfvOl5fVQnLXjGnGzEaOQnfCFrzAWbADyin3OhkrutVQv
GnJPm+vmPo7cm9ebpzSRy2G7Sg6ipBf6z7E1A9Mrr8mmcdVGkmJWDagaXkqPPNwNv9grM4Iv8mN6
/QKOw8UcByM83ycvWhGIY86o7nmvgw4yNrQL4pntc3xnqr8lc6zIBwJREgBe6INlmqLi+NWczW0w
fHrppz4RdrRsKskpAW93ygNP2mhcozWKga/VjT7Y3VY37bgbaL4MI7AKPe6HNKL1RI2vjw3JXBAT
la08L738os3ubGcBpUaOexiTCwv+Z3f+/6SdV3PbWLdtfxGqkMMrwQBmUiSVXlCyLCHnjF9/BnTu
g011WXXqltv9fd12myQI7L32WnOOWZTztt5VMmYe9DUohHuADelBR0nSzOlREbA+gRxi1CVTj1F9
zh9KRH4dEgl39j4Vti+Ul6uWLPj0EOGBvKIwuqEzIugwQ/TgsYtvkREsrfNbxEqPihVvNkKYKYQd
bQj1Q3RV0Ik0M+l4pp+0/l+tsTef+xuBvZ4o4TWJAUuN8FyUG8Xv6dfbJV0rVpXfNO/dQ8aTq73k
Nu0eam9yO3dVySPLCm7TK91fDsqKbT+nKQFMkv+6cEAG9/kPjexvVpb7U8idlU0Ws8LLE1wQRrQU
kOrscQs+Gs/Vqv41lrb60m5wgINZuYaOxIDrB9yVLN2dgrDAmgrsDkvkh46x5m6q0LQ+7YNSTCeK
AA2+hJ6Utoyccd3/RsjpU9MVr9SPK5niQJqly3A51dI5MfeTOGaYk3/BpFqyiyvBoNyRJDJtWkpG
kr8mBdSst0sq3JavnMKHdvcs2ZDCtOxW4GQW9Np7ZlS259Aswz3bH7V58gRZbYtkVKMDJ3UzvOPN
lraReTAP/l4/VCKqIWGdrui0T+mywcU9tAKeJnTi+iHbZjC7OOJs3FUAa7rhmFKsmhtZmiDR8wtt
gfg4jdekLVrfS3bOzj49s2N+7G4D0fE3lTd8aW5Vz/yx2ld773zlt268zZRSz2GbpQtOBabSZO1e
4sfmWbipl2ino5x5TZ6TZ+FxwuDeMO5TC9/kS/fOsPlB2KRs4lPU89ePm3eJ2C3K2xSp3e4TCLPn
+tWMbCJ3EDj1+4KOY7uvjtINC1O5MZ3k4r/GN6A1D/oDmY98VEbL1jV4wuf206DpbiO/vyWUu1sy
GrRGGbWYlBP1HZDBi/uStNjanlBIHEWq6mHhP8pHHVb4PoheZWMfGzs1xQc/mo8/tOvuZl5fbwVW
o46tCmuVYt1NedxcKatMCZgi0rpKdBYX2rPK+KENvwyP8WYVrt2mX9Gamek12hYSAP/9Du6aPhBN
REbUNCkARcgqaIu/JwR1oOu+UsXjLo5pgy0y3yGeCfqyXtmZ+0MJ9Y09N70a9ARRAxQJdx7B0N+v
5gptUY5uLN7k3E6p5JVfQJOt8pzCI6DU52wO7ehN3YBQJnDUxV+LMjKe5b+jTaTOSBmTcqcRFxZA
XFvnrIoaE7iAcJQogvKj+ThJYeotp1uJoTRSQo5iFKWcZpRFMmW82gIz4BMoz7jDfQWdPd0IbODe
Sj6bh2ycG4g7jxbeKIdIINj3wyHC1Ky95sUqbE5E43V7n0zlfchRzYDSN8W/oKWpTw1lxFXT1tFw
Dc0NM+2AQHvhceiclm4eNgJxS16a6c07VEXjMmDOxJbi2QWKM5k9asHDDsSGbJ2BFrEKaHI2/ErP
GtEj8/rVIHjnSJJTNdffG8XWMK5FTkv/QMf9uNdlu5YdXQJXaVfHDMeBnXMgQbCak6xMkWYuacAK
q4C9zJwLnA2x8dPMNleFcRvHPQdmmN+1YffRtuAwRXYTZxiJMHPrBToNQfEt+V+2vtP2Tb0QooXc
LnnrXWR7qE8/eiwiTwyeK4wtZwnZ40A0fAtehPO/SrbarbPO7biJrGW5N5dQU+Nb3DrnjqPY05ja
cflqpD9sOubUWPujCf7/7jMQv4qJD04170p1SLiGF0QilcY+OaRHFBcQ4os9/lHWRaLbts1++ie+
PT++RvQuwPixJZTVfNhnjDPCo3BIn0ySFGegrU65PhtIDSP6apqgm0/1vktnMsMA76Qfyy1V397b
xY8Ww66Blh4nJoU74MIttQ13zGwpo+EBrMWHnlVlNo3/rQ2iAoQBKHC2AU/+tm5mxq4/In7bhuH8
p8E1XcdvV4Sn0cCRRdatqgH7/PvJs4ygs5hee3vliPfPPeec6OVN86iK6yLeSM/Zm2yx9ewtZwI/
+Hh/5uaeeATfmk2qnJB58iE+jbtJxlLsfWC4Z80xHPXN3YTAFB+/KuvkoAWEl1Z7/8LQZi891MAY
QjqMjFSmzSTYmZdxUz42CClyWiaQdGz96H+6O+sBwZp3jvYeehTXwQbt0MDCyeLOul1wqugWMBJ8
8E4mb/4inceV/wiggyQ74xweuOw7WiblpscLy6ibeU0horXiJv/100z1vk3OvQXRDzydAiYY6qB8
t4YhXCjyKC76/XSOwYSFzrya6ba8GA7KfHzmX++r2ZEU5+vS4Hf8ogfm/X7/2KWLg/2+42R4oVSl
q5bYT6tJkN7NefQZGk1iY1om9Ppntw2Rr6QyYV+i7gxnRFD9e9X/2lf+fkD++hDK3b6jZrLexG7V
7zmLUFtg1dhigfglsAHa29/Ish85O+4On6l962ZbdfM42VHQls2OFVyz3dPOdSadgMUPnGAzFuHl
hD7D60RhTM4GRQjtVybtUwvuyWMSDzYeFa0461cLPnZPfU+4yVeT+NmYPd5uZ+Thuf05eUH+/Vml
74sB+itRgsWoW6r07daXglI3B7UZd69SY/etLd8UzSGbLUS/7LLAL8sPubIbIlh/uszGf770VHyC
tdIVTZx+/Y9hnFeJctsN3gCegs3lKLQr/c2jT0MeyiJ+N9+m4QdezdBujx5nLW+hQfzDcxeGS1QT
83yrXkUm5+ZRNhwAvYdi2a+SI3uFa/vn3DYP0trk6BvQ8vLP8SZ9Rf8A6iQ9pAjy32KnP6iMSY5q
BIsEYhnKaTRS79kLSPKHYosz56SzOeyFnwYf34punhG4C4BmFa48aMC/P3c46mPV9s24VZQHmu5a
sNC1EzzDxBFWUXUOf2Ln3ukceCapXUzS4ZiLG5r69cz+cZ2LXOxLPSzSXY4pzLCzfIX1OEltpnn4
ygfn33fUf70acG3d4hVlSqe7T1cWkTEUqpztRnQ5PbRaSgAj2wg5gJ1cWkJlD4WPf7/kf9zEMsHW
wF9UkeJJNu8e2DS0osxVwmzij2hBug9oucCZIsG2vfka7DONYy7ogyrZpylGqfisNed/v4cvj//f
i4ZMkwtfLwwPbuh7PGfqel2jihL+B+FcmzchthZuqOyz3LCjsxllH14nfoIsZWi4qSV9JjQrRoFy
jHaCHtggFISCbgoX7bGyLzFo6yKGQhnfF3q5Ec9o/ZF2Nw2/ooGUoc+rUx/2CFujB09WYZv2C59f
c6XblO3Zv47sAcS2hEi2pygNjXMwmaPChBdkAvwRjbeWYiReaQk61egspme5Sub+2PxwnJC+b63Q
VyVRAwqGaM0w7jaEBiIt+H2VB3YfnkxKx2V69I/qWt95aw+tS7cGNUL65l5/+PcXMt1nd9/HXy98
t7qEtViGaSaKW3ZyxqY1fX+u+I/E6G9nFIvPp0y1FAuoqSh3pUM3xoacJe24G6RNU70L3kpEtkUE
L2oSnA5MTraSsgnNxb8/3VdJ8ufHg9agiyzYEk+ZyST1Tp5Tx2NveiL4lIlOrX3R62JO0ROpunlT
EGrJOO9gDNOcjznZT3+HTMEYKFkxOyodAFOApaZJ0//+oMHzEa2Q8jD4QX70Mtn7tIVHEiy0yfoz
wU8Cp0hYTRbgBI2GtcYWDR+6OU6WFpUZYw5MGm70Nlxlv6InSiP9tdvUS30xvvirgihYYfnvayBN
1/b7NWDPAuFHJavf3Vt9rQIfr5rkUIg9EE08zSF2Ro8HjzhUgYjvuAMjdmP1kQiVjeJXrQl/i+Rq
JHQD/q/vZdI0SxxSp7VPt/TpPvljke0HNfU0pXC3PYQOQf2MYp8jA66rgCgphpzaayUfSh8KFnP5
mh6h7L95ibzU+tX/5zu5vypyZZih51uHDCM1/JPRFJZuBZSVMW8cv9IDSbuPwaI+ScqZoRJqOVKs
Dsas+D/3EkhYEOG0iKalExvAhvD3RWnLSlOawMJgwNE1dI8jbhfuPtdkVhheOgtlUUjCCGsfkVN2
Vr8kMdJHhbwRSOoi+bQVmSco6UPhvfTIZbLKH0o9436VmB4j4lMNoAjsINJ9qTdKvT6SCCrtwJCc
e2leM5qPHBrpunWI5Rkcy4FBe7KQwTEKmxzQqc3chXQxGvDBU7GIOZv3866fk8ZsctO5M8K3Mnmr
4qFW0WEg6o7oW+BOwTW78mQG1fGTBKeg2laoiVIngnTAGJnRhjwPlSt8pGqXMTLfFYDkN7Jqk61g
0BK3FuwZUvOgkBZMvsMFE6sEBj5bctLEVMEhKiZm2jY4uXuz4Ye19EsKef+k/XmZ7u6pvHRHgZVc
QsYgHDmSwULM0lVv3VRkN1jokmyr0emD20AuBC5+ecbYjWF5tKMLAdgQqtR44Zd9YlmSeewv5HhG
rAO/qTC5Fg6ObbRAN1LxoGwO1TJXdqoxL/H10OJYdMzSvy5pxMjDWDZLhSpx6YpLP1nskmFJtolh
2Bg3y08FLxqbTPBk8RUSEcxC5+FqK1mK3z1hpgdz/HIeLUrYT+I6eDE2mnsQ4k3HZExbuKaj4dDi
86i29pjVZ+KGjZmHZV86ymjc9tpPPK77aunr/oMPrYs0uSRLvLuwWiQogmR1yaGZUspvOm6kOt2E
+UeNJLj76MMf9g35vvi8f8G78ixO5NofjCo5lLJvlyOdCub5GetlJjXzkGdOwewEMpegSoD/BkDz
4rXQfxMPM+9cmBa4mXJKmiAAi5yDo8xvPyxfX0fEb/cailxFY9mgGXa3cZdNm4yC4ee7Ke41YYh5
qUFLEIuBR5ChIBCJeo1oh/Njz/mMAeBsomno/JioB5PtvVhNVIQKgAZJYtinCd5l0lLwT5OTfDKw
T2Zsenh0pQkZPhiLwFZPnLaZB0PI39D9pdlb4FvFVLxgnsJUhl8lIL1Zqkckrswypl0vpfHzvy7y
mtF9yFR1cjF2UAm+4Bf8v8/L5hMgwIQNqDau7S1JTuCHv3FI6KAtNDj+efLdTv/dv6+j/l8rmz5F
Haimoqmcxf9ee0Wvk926stzrI1nESNP4gW/8ud4VKJTExTNnWWP2SiosHnF3Py7zK3oOtFBHLuav
V0xts+MV+Q1lwBNt781k4s7W5uxpGh5NHtLk1D9W67dbs9Zwh08Eh2G2Pc///SkkcSrd7+8GA1Id
q8vUUPj69T/21TRqepKRrPYqrqhubBP2y4TaZWKwKdeokenvo1RhmpDD8swWpP+9lkthmTnlUl7V
/DT3+VpCrDRVPoz3gVkk+PIn6sXkBoiQxjBURNoOW5oJkbtCOLNst8aC1YC4jtZBlzL91ulfNMvw
TcTOKkwr81whLMt4m5x62mO4kPYyFt7p5+RcVj74O/dHtuQoS700KfBlB9KK/9Nuf19fT8/zn9fn
ru5QjSZWBytMD1q/7ZtNWO9rYau6D6H6GriOka7C3sFvkwH8CJet+kRaQIstQ/yhzpen17n/nkxJ
1VgaSFcCqvz37eYZ9Sj6mtleKSrU/lUAjPAmXasVu73KrLXc1t4sq1es0D4GG2ulQiE26CLPxpfi
hxPoV8397b3QTBcVmfhjDh9/v5fKU1xdi4bkUJfjWjLcmRzkaz1gF+lf215cDdLLKMqrNCO+IPDs
RIoWbfvhI+70WfzkjmZ6dI7lK0YaKe/tKBaXTfTKujytkaVwRX5pCh+DALDVhRvShABt+e/Gj6JP
t4OBWT4Of/hM/7UqMoZQJ98cvmWCBf7+TIEU8QdbmYTghnpXX+bsjTjmkVnfok0KVBXea7NrH6xP
zO2EayL+TInHXjQnlFLG+t+P5Zfb6O4K//Vu7nYRvdUSUWjUZtfLH7WwT4iTA+xs4W/08FcRExcl
s5ihgjC+CVqxwyPbBIeg1mYq3f+Ge5SSRoY6U3F7JOsAqmbwOLHHKoWBLywgbyOi59C1HwlY/7Hf
Guo0XZlCuaZY7L8vI/lxoh4Zfn3zPj28pO7CzO1xibOmRMROQu6cUXmLLSZ5qc85/Cn9h/33Px5X
QzUBgIkGcC4ohn+/fkbGolmZDHzJXQSJWaCf26d0SAQPl1r3Q09CnrbKu69pKmxJv4MrapJo9Per
SYpeuWZWSbtJM4U1/13BL7tRHzU8s5cacoqA3IGbhyc0R91kBHbjzprEbtaZNxcd8gh/KCT/6zb+
8x2pd52azhyLsvP95BCkn2OWLTXr5jcM9Xh+PPZDI1WXQoiMATtbyxEJYHnyobOK1KMzlRvJ+CAE
71NboxFeNIpirMR99sPd/XUs+euySRN1nz1HMgEEfMs/0YZSVoZGHg60fleQuwaQTRrSGgy0dLGH
hTGLEYlwaNmilF4ou2hL3XGcQGDyhLia2ExUFkzg7PCkAd5x+TcTygt1/kQmK3hYmY8tojXavUX9
OqwRNu7QYOaH/IGefvLiIUra5Ztg/ltBy1fPf38CLn0b6HGKSH1DmF7/fp6lb7vs9Inh4U9EWIkw
h7vb0vTlUqylzn0IHoNHYxlQMKEp2dAi2CaXH17rW2EigWDk/hd1jTkBt+bfN6Wh52HeJAnGTeTC
/nysGTFuZYSP3ibXN4wnXWvDgX9mVmtmbuKwbsniKH/Yr+6VF9NZfUr4Aj5pWqwI923KKmsyQ/M0
6+pDVKsOHDXkj96cWYf3RfCCraE68XD2B1DJ1g9LuTLV9He3F5eYbhhhCQyY5bunUtf8OkWpT/7b
2F5Ugo+TLJjnuv8mJvlWSF9VHfVZ3L7X4gBwWDwXkT7vdHkpAXv3rI8GpuSoTSrjhNTfdNEGHLgC
n5jGW6KIm6CPF2r0mnq63aoo1PHUFU1dzfrOWgQyuJeIFA5U5f/+Vonx/f6p2JcMy8Bbw2H/Hqoe
SKPfm4LGfSvtSvZ1L93mWKLQ+TTkpswK49LTjjKWFYVAkDreJCBet/D64OiHe0Umtnye6NsG9pdp
I/fjkCg9S8/eyIHuNUqxQ7BdvLuMdptVbt7ygTErM9p2RuEjUQoKO72dp+pC9RmgGGuxWVYoyvB7
B8umQ3M8POTWo6RwVFYcHZUZCYbSeAgNbEBM2YkLcp0UJYjKno4DZd4/Y3P7nTDFs1w7uqkn+L3F
s3Vjnuw/yb8ztNu/xicfJBrjKqT6wiZj18BL427yhmBnuw4eQgbC1cIwV3QSkNl72baTr4Z19Maj
iZtGjDbdhAI9q8nCwvKPvoU8FyhK6TUInJ5hfvHm546QOb76VparFpFn+ivWV5a2iqKt12Nns4uv
yf9QvebWssVhgrPKZ4hOi38BcD42SAk+6eEpFX/52irOHFfa4klPdNvL3yZS87AqhI9WcazUieN9
h8qfEXt7lY0FJqRcgtbvjNjEinImS9sp7cr7EFJn6Fca36MkOy1oHqrfqZs0gS8KRscgoeV24dJJ
7JAN6ZswXQfBwUrnrjJF24zNElEZ84ey2ukAYWrbk+bWm/8pVizw3mJMNwWaIlw/jMFu6d5FpCyB
oXtSXnwPZOaUr1PpG62j2WGL4VEmOnac69Y1NRcmMiTm2NhqSd2unvjuJXWuzAxtF5RLnz9bfiKt
vFFXUX2Q6nkE1aTdE9icFARXrxsGcC866jpcWJM2mT/fU25ysNRRdqZTWK+hzWVtFwNypa2JFOo6
SXQOOoI3W4AUBthGnNU9XqBlSV8dScFjO3Fz8FNtrUOqrikXkTzo2S5AaMTcqVu2R6xbePoDx8M6
4tmCTM70RCFp5G2k29x8Gope8G6R7QOUZ3aIgaJcZRzSEWOrawmMziSZf6yypeEvjeDqtQs/XzSu
UwLTQ1OOoCONrvX4kLOt+PqGv8wIauPw3A3PlV7MOeG7/bNfYwOYvqKWBpRCOKpdQTtXKgb7pMqv
ccapEKDISBVgd+oyWhJ+ybTD0ZbHJ8oGS9kkNH/Zw0h05oSMgMRTdx5OyPQikq8qLCw6abSACtsK
L25JJv1Cdo8KZoTHvJ83HUNU8eDirOQZcQGMLydYNVIMH4EiVVlSsh1s8shRmatqsxD5KyW62UH7
+D2UfNi1Px5dad7z2j6B0Av+ivUt0RcS60k/D166a8gRUWA9mYedg6iMv2QsLEZAhtvW9F4apLPh
SjIfXc75jP60Q4mAtJlXI9xrbT8au1IZPmQV90aA8bXceoxFOzvNlmm/aVunFJyKNbrS9mK/y6Rb
aSzmITUOPSSrOgb1oYwQu44/bGXfaypJMijyJgmDomqadncErCsl8+oyG04dnJksPxnlWUdPE8A2
EOCWBHSvHiRzVnSOpayTZu3FryYdM4J9i0+//1WZyP9ZDUfoJvF6ZDX899bwvU0/vT+aOQDnZaII
1akm/+MIH6hy0oVpO5zIex+kVZERg7pSiifPW0cjaraOgdWsl1Zm8TJmv8bmKHOj/vAevrW9pvdA
3qNIXIAxZX39/R6itq0Swy8GwpwPEh2e9hQ0Jn69k+A9uSh68CEW/vHfL/q9/J5elPQ3U6LSAWJw
V+nIqiCkgti6e31fz9Nr5FD77VPgI+4E9GA0ivs/WIfA6wbQbcEXRxI7xtP4+99vRJ0Oh/cVhyaS
QUdIG73ur2/oj2+gaqxEH1qJ9Cddv9VR9ebFqpPre78Dj1GrECOo87BujvjOfHglCWL3Rtoao+uo
fW5HWbshTf0mBfWL6nXvQV/uJIVmuFwt5cD7rZTas5QyigrYMui39oMTMnAoLfXkBuOzGA/7EHmZ
rwnrQulPYZb+MjTWuZrw8gRFujfeAkSGtRSsKzE+p1rwZkhP/74GzMX+4yLoCgMzciPwoH47Qfep
yWPUyltZyE5t3m/i/LWrIQss9Pg9kIpZqX2UHSm7g7GlRboUybTP3GrbdiAUFXp16HqkeVFBAUSO
GNJitEa7AfwwsLwZbrx0+/qFLgNJBB/pUK9HL3L8at+jN54UvuEpTNnMC1gpBnUBPle/gMtFJKdX
ouMxwSpnjnf05Z2MiCjcm5CzNMJnUi1caspnqtOcU1LgrCYAcMKfyEEYhxzbEyQxGSE7bf+xuwgs
u7FOWjxTkz4OlzlnSzF5sbINQUu2YEo7X7cezZwzH4N4QyJK/F0LdplJIs+4FmROoiENLatEQTiv
aOLI9C4B9HoERlXRcpm7+lyp+51vZftCxpAaEDTnk/lVcJizKndPdvdcrykjBGkjjuWsHV5rv/k9
mjb5jb2ezatgcHpKBiymc7NiRAVkqEmwPrd2FCGNzz/1gub8UM5T+VUFsBPKdmSJ2GPbrVTYYcM4
shj3bQa3HWxXsskN164NjOtSuJTFg96UC1FTyCE5ddqvQUEkRHScOii2oOLszj4KtZqRw7z0MJcK
VGap/yT0jiC7nM/KjSTdUKowenjk0V6YyYOiOGEXrhrpsQ0FUtcBHjbKshI5oNbeslQ4WQMQKb1m
rhqtoybxQVK5BEY1Ixrv5KmC3QntIiU8RF2K+jocUdMw8Fa08gf+yn+us3jadYlkFPQX9yNhv5fc
0Isw6jYwVceaQ2WMZl1zsvFNomSIsspWuGOlYqmJx4wQOEFlWkRGxI9xt9OOc7/eWJJmyaQJoHC5
V5yMclpmzBXockDTJ2g4A20fcztsakIACTzovfMAaqoSXkxCVP/9oH/r8LDocgKRmTwa5IB9UT/+
WOukssvCMcxRXoDfiIjvIw4DiR1S1B9aOfK3VXXKu6O3MnWSDHqN06//8UqCKQ4BAvv2ChhExCRA
UbLmIWVsTp6hfk0/F9XSW/Xbyd7ydIvhwnTbyvkJrS99u9jT2yBhlBQFUjjV+5NsOEh6Mepae53A
zz00Fsi4HR3WN85QPwwVvpcad691d3SVrEgzcjEfrtvH5/0+eICt/iuYrXGzPi1eKlhy9gX4zL+/
0K/z8F93Ey8qkyKFOGaqIay75kQsMkdX+my4RrP5flnZx2Dx0G719ep9tthtbPusrWP7Mjif558q
q29tkemVEXdQMSC1+KaUjRJNGCU6r9f5fv+rstfjbP0wmy0WgCmnccdlO//3R/3mxyAp668XvLu+
tWx2dVzpkLUYayX7B7TYvE6DpuLfL6R+r4dkulvMHdGG0a2Xph7FH/cu80izDupa3po6IEMNiaWP
0QaNedoKZFPTKojauZmnjt6haOlVxKTqIs9thV7tlCrhnwtdn6nyKe7eMu+9Nc+DVcy68DES0BR5
9KaHY6QNryXLXTG+Jvp58BnGiSkN12BuNr/LEOTPZxBfR3LhmowNrGl/+JAKCRLfFiI+pmUQOAE7
S1HNu1tnGDJ1zMN63KWtgvibNdk0N0lxMnSOAZQgfSqc3RK+UhNfS0G9Ccesewvl+pLEHYdkQjtS
fzXC+ZKCBicvLQPmiO1HiqMfqUlHXlLqRuus90+KGO73Rb5tws/G/4wlAmCgpygk0iSYg/0GCQad
HnMqgwqPn6QBDRlxh7RcuVy12Dhe1R0E08nao6bhfRbeukJ4ZdAeytZj2itkkxP0AQ2Dq8xAtLzK
5qXRz1ZWrJC0sLVjIRbShxgrgFCjvssEx1V0XNIdukJmvRlCgrYEKJQxCCmTfit3EUToAFtRI5Fo
u0vH5tB51kU2T4om7KGzD+tcEmwuT2nhMFBmXkHHKYLIhxHKSl6SJ0+vzkoubjmpOTEypyYGt14E
DlXQKRe7317o7jX1QWIXRYhC+W1LQivO9E2L88BzcXRya3CcTGn98nF6RdkEnHiltN9qLankMiQd
0lfTfmUFJ13dVgoWSdm7jH2xDkNvr2vkNLzFNe+gN7dl8yzXb2JVogV6CkrInXJ7KfEkt8pn1rtv
ioBDrsKUHlEIh9qb31vkVd10PXVGC19h9KGZOEg5uKGiGHea9BgPNRUM70SlPWeXHagvie9GAIsj
X8cCfoHZOogPqch4NYwbPa5uMV/18j5KfmPakMtHNzhXuADzB49Bu6c+K9Z7wpeYC9Q8Vcwd4S3E
grm2+azX3gIbt8KhvTV++9CnUrl88PUIilq7i/T2Weue6vEUGdUpCCtojv5Mzy+CKcwzBIOqUmOJ
IbghdBQaqu6uc7djzyzqitwUbKlr4+hpJAGP7RpJ7srPcfP0z5JFhaLRS5CCp7TlFhM2okB0bJCS
P4WgBN9bnuzUQZj13FpqIq1QEyIPxoceCQtxpDeWWGR2ik7rhs9tE21LlSRKb9kZz5K7N8h/EqP6
NAZvSRk4woRHyaRgW4y4sZNlUmX0GSjAOIbX/JwetfFUl+syFB0NX5XaO7G1bugZUfR2We3QxzwI
4km1AOS46Tqp3wWTkWJ56PEnFvkvpAN2m62V5lL22lzgMdB6wkZ1CM3RuGh9dyORJZYmtFRQV4yA
uAuCNotYwb9RPtfjCGPNOwUsazQnA5nGl8EBP85NrjW9SAPDm8mJVS/WXrmL0SqRAI6q9Y0IAXFf
DMzMeZ79Np+1Hi6BGmHx+5D+LgJSDlyVh/2gVOSsmIRcGwl1Naom/cHQ04VB36hUj6PL7Zs/FvD9
RP3s+dElCox5DmGpF/HRufAUhMSJLEbbQ7eqhVWIMybKMid1X1nFZgIye7OY1+Fna7qPk1a0g6zY
9nSzRgJScCuPKVFuprnsuiXSxXWnYc0myTLatg3CB538UWNcD51qGw2UjhRdWHOote6KlmvtTQll
uFFNf+ObD4Fy9s1gNSZgWuVkZubg6eUP2qyBC2U7I5xSwEJobRofEZC1lcOnsrj5UKzHbt1Fl+n+
Fb12zkOLUWWpZcU8sC5j6y+qmroxfeuMZBZmNxPmkS+pe3SWz3LB8NpSl+RIp5J+buXqM5GCnWwV
ZC5xP0faJgmqRZJfteSjBIEVJCfeYjpgEVPEz9J6z921NXya8r6kwa8xrI3UeNu7G82EDViOdoTt
KReTucehZgjleTk9KoxQjakfN9i5gE4LVIHxG4OArdbgvBPzEoTQkNVuLXW9Q8IOnlsgUEKxJUqN
jjYKj1QCJRfaKQ0lucaOAcOn19a9bLtVsbDCV1qOxiwJZboh0PikxqlAGQVKtjJZzsxhQaTRLleU
rZlp29R9k8xorSsOgB7ZXA7iNdcB27ZME1dq1/Fgdf0yA09liMAhgYYAkeC+D1wMriJEj3TVgXcS
R20RGTlBtmg4UUWlKjlXGf8LJSg5AIOa9W67DCS495iXMoNUPYU228gJMlhleryXKryV4boHhcfK
EJaQDcR13eLNrt/F9BLAalCM8qEdlG1fPpddsKo8iZTvp7gI1qqrLYMYgUly1bpwq1fDvofv3tbb
ZFjwlLGkTsSPYVEODxWJvX5NQoXLHtchVYmgtcoPFQfSJt0F9JHE/Ga1PNg8Rc8pqQm0RCWQtwFw
6N5AIYvJrE1uclk7sMHsKpS2quY9jOW4bP3iFwanYzeu3Bznt0KD2ohtumC9UGKYUawnCVWUUBmP
UqqyzfIlSitBQQ+E8qyW1Z1G+k54GaLTKFWvWvZUyjBnZWeW1/28LGLboCWIFJkjLRF/BnAR9t+C
fcWTtLnIV5MG3m6KEyMmvkdrckk4hJvFHte8sn9prM8eGKO2M+rgUOr+uc+Lm+I3p6hSVkrLYz+Y
i5I/VdOwDdYrUw4WWP58D4+blM49OgNddgh7aym1QAQLuhz85rhTV2ndbduY5Ayj2FXRyY1p2LjX
xrfWPYSpKko2IyOYIodVt5HScKXDfE/dpV6Sw17XCyLdWL+NuVqilmthisYhgDLwaQEhvixwTIB4
Yb3XV5F7kCh54j7emHm+86KVF3ETut2jEYSOwQjQLNDWWfm+Ygg+1Hz7BUoN4NrVoVa1varabh0d
ZKiIbvYrj3f5Uc0furw+doVT1c+95MSmtwqUhzpGeYBbcxRrfIml3fhXWaADPjBTdAneZnQS1MMx
6ddxelBBOSORCNuF3BzY6z0FGvahh7NWqMe4e/HzpZg+shOFwHxr/6TDkfaafClPMytyM4uExU17
EgnULX3bpUGiVoyIAVZ0YjJTLHhS+bJXnSF81+NfMnpbfaBXP5w7fx+yvTP1joRqRSym2dBlFkmX
CuBmyJMtHwhNBS6nIJ1Z6ZGTTK0YBnwBBHfPwy3CXmJtmcGdgrbcZWm8ya3hKqx6L16qPj7I6gnJ
z1CPKzWfiyExQNimG+r1uBHnhpY7Rn3sicZUsgsouBlLfdtB+sw/hZgoouZixNvgfwg7r+7EtTQN
/yKtpRxuJSGyMRgcuNEqylg5Z/36eeTui+meXj3nVNmFAGXt/YU36Dh1NPIluU4904/mTRXaLDWV
MAtUnZ6s/FBchWHsJYK+qjWiDgEPSWpiA6NnRLGnOmShsq1Rkxc1pCJzTE0ogSgoCwIPyQK8wqSJ
c44xEhWrWRZgTyFvy5kl4IrCA5An2qIwkgbkUBunhaNacVoigbtFbyC2Uh1KwMPSYArqlS4/xfKe
CONeFPDT5dR24TagtizKA9xwuKl/A/FTNuBmc7DTlxypz1hPUEXzWoVuohPma3mGgK1DYO8VBN01
HL1hNQ6FO893P3zlPuvnoyl/Cy0iOobODPMphqNXDflLpqI1olOWU7YSUGFl/tNDuYUXnjnavKbV
0rqBsA7bmMid4FxFEFJFDVRUP6R806XiT2hh+ThUuznB/icslvt2iqIjA8Qqb48W527AaUJ8n+cX
cSAQIBbNGTYz7RjrUDl4UD5FBZGjLN1UfnRqh9fERO3vME6Ye7WHTD/OxZGOO1P3yTgFw6MXPInn
CLmvghSmH2HF6rRgjI9pNu0w2Mfyexq8FjnKhIyBBZIQ+W1Ut8U9j8OVOmE9UNButRy/fI+rzTx1
XpC8SMLgxbT1UoK1uLX2/Yi8CZqbY4UEA+iggPRLsbA5G1LoXCV684G4kaZtpX1U1jOVg8NYM2vm
PLCBRbFYXZfKvcCptLVgQ/b+3iyBBGsEuUyiQOddU3sr5sgp5M+5HtH8+5xBAUdE4lH7qZTQwIAQ
h+FPYnzHwWcFLehQUHFO0neKU0zosTNXNCFL0jdS4ConxfnuAyjWsR/bHIzbja9ZA2JUwFnM2AvW
obNme8qxZ4IkqnGdZOE2kSgZe7ku3MiUnM6i5UcM0RuySzVhNc86KV5/y7Of1reYzvJrJ0roloCC
M7GAiupdVGIVP37I0k+SxWRXh5Qwre4fZvBnbHrXGk9JRBSbrVOm7FEybLVHRIdMoryNJf4H0eCY
iFkX3yP3V5H2h8ZYt0G0NwQksUSC1mA9IOIfYXUGbdpokD9ePAkoQQ9JuM+Fbmsp3nInTOmpikzm
/BdE9VUq1RH60RoGLqG8yiztRUlzr5+5jNJqEL5QvU7oig3zB4qadGrlFBwm8VCN1SUQmcHaaYx2
1pLsEX4qRG16HxIiKsNHuvSapGlvyWcuTdo39AukdW8dzLC/ROK6nTV3UK3NBBRGa3ZFlG0tc2cK
qpt1mLTUyreh+2s9Is5AX1ES/Ft+HnGyNHhw0Z1LEBQf4i/CIG8Qx52mq28yZtulqG9QDpCbTabh
66D1ICIAHZUTd0KJrAVU9gxifa8RHqpFY5spauQlcWyq1faYqV6dS25D5NNYnRclGJ40g4cqJMJT
8UqY528D2gDWuj5i7UrZXdQUsYBGYQaA3EwuWtXqq6wtvPfgOIiI35a3WjhMy/EqN4gN3yOSZWUQ
OhnWw4jddLc+6g56jIN5UbxWUsLsr9EuYR+zqnyNmgnbCyx8wgkT2WgvTMGxGzUeBhDdMpJ+fctV
BD+lTNJRUePNiKja8NnrrWs1JQV41Yva5t3S4lOnyQe/79xWXRsDbGvo7kpWr6ocNc/hi0FXh3cL
OEeAItIGn0DrjnXxbEb6uCMGIr700WCjHQjf1IZWGJ3aFXM/m6fKQzN50I8WFQGt+CsYAiiMl6Xd
6LPnJdOjwgONRlHzZliVswxDxfg3Lwz4HnjQqXhNl8OScL+KcK3BzqOzR8/dyG4gi5AnTep7SYyT
8iTHJWGHNW/yGXGf6i60TmVieqOFuwK5zoBKSzclTqkxGCrFtp+pl4jo+UZXWWr3ggmYxtcPYUsB
JpY8ZY5R72zf9ILlSAREBFNlABC8b9dW065nDL8awS0D86uuD1Zd7E0ZeK9lrOvsdW4Kqkn57jsr
jbU09HYyUx7oB9ckjVMyJo8eDJs0fcWauQd89mbF7dlqH51v3hsdUfDEhHGggUciSz5YEzySGupw
lb2YZrqqMuNUFOlaL+QP1fAXASUQ9BuK0K+DNb1YDKDU00gtiTbYlpTKm6mr1rWh4jIfonQQb2Jh
7dO0SYnrAcCtasw1KJFI8ewGOmVr0d8lMrzYnAvjU+cZxhcFJlVYpR40mQ1D9EpjtA0M+e+QEcI3
xm5KiOemRMRPttnWnXFRDJAWA4NXQPSJcGKJLxftZl3DIjuIdrLlr01NQKtCfglgyQx+iZuJjviK
vvMN5JQ6fW0YmYP4tJ0M3UZXV5ERbyhlkpsQms7fOvdQTZEmKXvPqhHKof8uhv3ZjA51ZGxCS34X
p/EIOmZUdsKOprSNtOgqobrQZkj+VaxZjVM3mBHolJSTJR410L3+0RrdpCPFhVGjpdpu1vH6nWzR
zzZjsc6bOz8HmnfInRQdKAvsCKfZzhSEuuthW0/Ktk3Cz1XWYYTXNS9yOFOvShubDMep8FiqmKb0
zLuIOpS0kZjAx7RwFg+ZOa9nWXMEg6oN/CLoZZzQaYk3rB5EbHXujPqggFVtLOPUiPlP0mpUeUgX
3wKpo2PaomfRqDTLGBZEnAvFbw1X8kh1TKvbxCnABgP9pYlalDWuQb65rbSyQi9nbwRL/iplJBT1
T0k6ofm90sKz1Op3tbkKNU9K/6Cx5xmx6UrI8YAnsZO+2GntJffN10SEjSF/Foph94zGEe4kJv6Z
+V9/GIh3zHWvB9vo7zC+DtIqx7g0O2Ttez1Fa6X91MdDnlmbNn4XTHzx9HE70nmG10QnwJ2ywiVr
pbnB44ZofEYhhxxD3ubiXhVQztI1J4s+JeEo98VqypERGihjAbaIQ/RDUtnTi9STJnUvRuJV7WHL
nmIleem6ZFvGOoGAxYP55i/FN4GCNwU7mdGrD+O1Wc9rnYFr2Cbm7CyVjCnv9lNu2pGKvWQ6vEYi
AqLfk4G6CH3MMfw75N/qSEohgbW38BRuA1hI5kpOLkaDK/gcuIrB1yvETJSUspl0nJJxHRq9NxrJ
50C83iPmbA21ranSVY3PShr/mQbksluqznLnagxrC+YJDlxaI0m0DBOyBt0qxL6SPtswjACuzgsS
vcW1Q0bexJQ+IJBpFCDg184qlqnCtzmf9RB0WqC85FPP6IDJaa5RTKbcSKH1cyqwP+jRflQ0ewZw
kweYdc7LMy2de1BHooGPgHWZxIUYZMJ11ajrdyZRO/shpMY6l0h/s3NCnc4uOSMGyCVT9iYIuF0J
JB0LbcvkyRSbTdKjD5bj6RKNXizslYEpq7F47hWvqJSjDpVAyM5jBUKUEkdCod2PX+dSOxlq+d5v
0ibYZODf0nKppJsojCaSG9TFKSPMDuXjHOKjGETr0ujXWqGtBsK3ODIO5EtpD+JbRanMcgVtGWW+
tOhqAJKp6ZAu+ZsuJi95JByrvledWuw/IqV3QqO7WUKIiF187vW/liF4Q9rybE5Q7lCrQJJaL4RL
bZ51XAvlkpiQfGpmbhBjb2wwUyacKZHx6FT6LAQcAN6suF4N083I+1Oo0bevxLUgmJiFI/DmeQ/J
PXkPD9UQ+/QAPWJ7y8sHvz3BPg50cttzI3I7rSMboDHAXZJU29tur9vrdbv85m8ACep6QbsrsJc3
LpQA0aDgFe/hBeltK4eP8nW+Ebv83gYr3ghsPhXwa8vXQte+XlAvvbAMPDNas1t7tC+8Ny49sUvm
bPkYP59b+7L88JDw2F48vrLdbqv18i7/s23fvdpXNsE/nh6pH2bc7MSVrUf2Fp2MZbeuaPmhEbLl
7f2y/8vSrbcc05XdW77Dm2x22S/etvkgf7xl2e/2ll1jU8tK+OI1dksPyY1NfIrOnKRfThgnhDIt
Poy/X142ddlethwdu37h53Kulh+sHSSFfc1gsnAA7Ng/Fi2nZln7YpMKemk5sgsEE4cVLTsHtczb
XvAYWXaUAHmzOJgWMM+unFn2YRstp5iD4XBZJ2tFEuSKwtrCYhu34rE41ydqhxcuNX+CPTwt1bkf
j4V9tLgPjgg2d+Ex36ICs1/ITAUOA2jxlh/PJ+cFK9TL4hi67DJS0uutzVIul/1E7O/CS4Hj5HCf
lydH/cyc5QI+n1y459NDj/HC9eX0uJxOb9xwWrnq3uXKaV5kFj12vbotjW2bry6Hmzk2391uPeND
d46nk6ftr6flgkm/J+n6eyqf27/cKdxGl4vpLp9evsv54uZgxb/30OV5WXbwwq4tF4R7dcX+LVeH
rUDis7exe3muly/zKJwu1/Vyt1zWtn1Yc09iEms/Q64Hu7l8ac1f1sg9/7uG37sEOP5yXS/LVeVj
rHm1vGTZBYaSs1xDNr10ev/5HRazgD1CpZFVbdk7TszlyY20XLjlgH5vbm4QtBAvvydzOGdCfI5i
wwlb3IJGegc9lD8MmgFRjvEpbumk5QejIgtajUgh9+cGpb9crFw8tdbCnLkiddgOly+kE8wMrCLz
WJt1CtE46jh5e8l05SDSPenVy2DEh5rsbqAIPSOFamT5topKr5AMx1XsNF5pOhoA6gz6EVlJiYI2
all5Ju6YPGPpvRVHpg/DBhruKgFe8CXFNwbCybI2qQ6jEvdtw3KW0ocewxadGMoRdg1AoCrjM6xo
ytTEHbq19aPWyyPlWNLuEEfDldkrjT5fpuXbpE/JHE+6CYPUp+NCJh9TUc3FXZwR7TfntIvcOn9T
yssvYjKEq1KD5SHGxQ1zEiGLR7j2zvcZbeR67BwjtcCY+S9z+mMM4HnqcR0DSB3/1ICHa/KJ21BS
YKN/1kJFyprGnZO3Tk29ZEhBNQ3i5kIUvK7b56D+TZda4AxodxToHdWumiBhGzf7IdDec8wioo5K
bVF6frdkYVcp0Vw9lJ2BUEoMIYCFb3X/TAKgSFSLk3r0TGF8GAjpMZO+YXd25JPH2c/2M/LNplB8
DGRrdSzQd/urFPVL1KPqi2pbhEmcvtPnuzDj/0uvpNI8aUZVXMZ5msxdVH2vwFswNDdgy4csspGN
s/tqqcy9GNo2Ty4y6ZhJFaFqnmJCVYUe19JrmpoLUfxWHi2nEpRHMl1mKOiiVNNRojTkh66hXpoK
/GqtbOf5XTf3ClD+kIApRN0YW6e/QobhXau6VuQ73YziuNRuk8r0MqoLIqGQpb/K80ZOpLUmEPUq
SO1q2zJV3JhIrxo3w0S/tof8p01HgypORdYdT5Y3SajSih/Awrhn023Q09OOIiyY4hjQVKa7AQ9H
qFQHX5dw1siOlW5uZVpWA3BWfexcRXeN+Nr1ooqXxsxd+jKLhJuAnfvmraQmWZPEFvGrmcmrniRS
buRV156TgrB3OucYi/U7WuE7s4tXBs1b0XwZhUMKTL2PLxTwD4EM2qGnKqLom0oDnyrm4JAjoMjA
HoqE4CXtv8c6QuWh4NJveor/+VKfK1/metjL/aZt9gmBoxw1r6j0rAPJOsizdqwjhVwGZR5aKF0+
H8C23TSYcImkXawRVRee1qDCN9SiXLBUv5bK16zTX0b1XG5lnvY8OKUjaGgSzKoQ9iJ3zFInRRCI
NT5UVOqKbKInXbtpi8R0jE6Maki1XS2nWP1gh5PSPMd1uPVb+LFUUWN5pfCyU9o/Ua+8WUp5VMM9
aNkUZXKNIUwK/NcQwZhoVPeEVc6EUIPRaVxcelAo22gE7HKAF3dD4q5rO7k8K8U7rMy11JbHdM7d
WUCqnk8TSGPBGa/8ipypbl0p7PeFNnroMhz9jK6ebLyQIr3FlexYk3INEi+uDKeZ8nUqkGiYoAlH
6bUvlfc5WOAJTgrrZZhkwN/oEioNGkfWTeW1FulegbDe2JeHwmtqLCpV+UAqfiyhpaR6uNKmEQOM
T5X2ijz4GKE3nmhNJyF9mOEXfIDY127WYHLLIEuhKUikl9ifAPyU3XG+T+auo67YZoItMDrqJbJn
mfya1Mi+dYZyK8RvS8OvRe48XT1W6BMw3inRe0HNj4pqjVNYvFrw4z0M8gyqhPJo9T1ahtP0IU+5
o1gMjU+T1N6AIUAnGG/TZ1C/af7fNsaufvzQoM2UOO6lDYXnr0pAnX/Gwf63+P8w21VaIuNIGOt/
WGVK9G29QG21B3qPmrwLrRV3EE4sHD+j1TQ5jeTbqok+LlaoNdDxSkjWFcW5Os9Jb6nvQK2meKhN
K7MTXH1+U8JidU4p+ZaM3U2erAcDeXX6MeRlk4UOXA8cpTzkLcRQIEVx9FbDW1qQnIb5GVm4fiQ2
tTunG7ENbxG5S9fSXENEIXUDDRtp0EIyYvT5b/IcKlTvYIrEwz4MvmNJwZDm3Jg7wBom4JI6PNdB
dlmKsX6Isq719JeyJrfs+FuJoAgwT7saIZIxmDaipr6MquL1d/8hzp4wQgwg5DL/5jOoTW2mSsxW
PEn5gkjQQ+mDtJDtaqKgbodxYpJ545/udcZt9o4WaeROm8VD1b/8NI/mEXgGmsT+imL0LT5CdRrs
nwYfNJ57DJDX1pV0g3JXBPL4VXotXdORjxqDhwPdwKXHRBPkRJPGCZ8/P+n6jIX1pfmDIUH3iE7L
RkhXV8bVROxbvfAvpMzBudL8LCIvRaBH+aqfu8UgIfKEVxEfbf3x9kP1CrUe+fEzYMC9u1FW3bQw
rOwbVg7onMuuvyeVtuu1OMgrgfm2ULBKhaai4iY0HmvKrRqklH6W3kOd/qfmSovo6CivrGjeSSbu
eBH6+AxR8aisxI5UUPdMANFNwo6m0yogAFGNn4gJkCTXzlvGFJC9vn9MMT1oJ2rcRXeI+3OAas3E
Y5UUr+AhBE4exfZNDGEHwo0S1nB4sqMUvGWDemjV6djAoRKr0C3l+RGqCO3Lw4ulIJMaxkeV4TMd
6Zsm6b604nNKX6Cszb9iA06UuVCgY5Uu+nEMx/wFa0zjIRqPRaxSEzHdtAADZXRfCP1gOEtXJKb3
BZY/LtFGAGtgEMZR7DbWcvVe+yNd3/FLGqRdEtGTw2iqCWJvWNgzS43Kh/4y9atSwTNA1S7ghBsh
3Yhpt5FID+P5UxNMu2lCL02xnAh1DzFaO4+GY1ukZxNskJStpHpeGQahXJHAMomBI8mbSG3W1BXt
kgleM+iGR6BG/qpT6s3gzE2yRTMTHQ16ICJtJvRrekTCLTfehOqpGqcywykw+hFq67trqtd+aq8D
+agIaytRh42WYXYFtrwsAoLaXr1WgUH1ws3UuYE5j8KQAt4nTZ812ixVY+0zVZNoQlDKht8k8YDX
tJlSHxn7Lr2JE00UDaQ9BDiUYwrYfJVSMH1LXkcDpzNRRhxpJ+jSzihNCPuhV/mDZ8qnVv4JA6hs
tQ7wpbnQqQKZ/iUK+mef0VxWLUctPscRJzKav9h1NPTfy2wlAIoIy7U8PsGkjZYP2qo4DYFIiDmC
w2q8Nvg2KMChuAb3SRBdc3iKPeCkRjff67ne0hztjFUjIiOovQlT/yLABNSQdBOV4TP7yHOYlUqW
XCqONkmyYxOfjTByAqoyRph+YoihBYCpKNXE1iaR51VDHdbUsn1djl+lJHqpiIQVQXYHsShAdFfQ
XtGnled5ZcGKm/JNOJxT5HYygbJvXmyykkZpx+hAmXdKNFBHnPdY/44KHf+en6B7TTP00gHOUcW4
xRXjAE0NGdM4LcPtSJuoJYf7oVD2fke5ZUw/C4r/CoYe+HVNQBnaSn+v4HQVYk+mgvgJd0OCjq5C
MScrcCKf8Y1LzgHRiFQ7KZwxsbmM/vekDkB6MANQV4GOPkeU8wCk1Gz7H8Z1VIWbuHW4ZwV1FRPF
mCRFiZuZwotsQB7VPrXxXInpRhvgxFWfBGWy8mkAH6nejW476ejBJKQj2ZUep+HXr6MJmaIsNsst
9a6FPyXJMQaFcr9tWigbavaCDUxTSW+RnDykeD9N2AGhVsoY3DPIJgrNI/2WB/Qn3BR2I6SPLIWj
LUK6HB9CuGvGpzgLIAz1zw5nzjl+naoZtCbPBfW0GXZto95lInMhh4EIqIqhyhgMGvIQ21rd5okD
iwetA7l56xkBgiqPc6ngH4xwwjg+xmg+VOLZbH7BZUBCU+aeBF3zIVuD8LGs5dHh9NEiMkRmTRgV
y5WVzQZg1YyacOEgxpOYVyA9SviSxDvwMXbMVZImbY3R2otVqbsRHiSQiCqj5auqp9gvdoofrih1
rdWOlqSWh5AE++ggWKrCA0n31b/FGMIvEGHlNot3UeYKzw+oGjLrT9CWBWQaKQxEoX5DOXplCpj1
hMWLWYwvOcAWwX+vBOtj1rRjGE97MAiOFZKrs0laar3s9PUW8oVohuukq2NghjBl0NTQGfUncUBG
D80daHpdKtluGzIE+zeue0pdWGMeIiB7tCk5CSpiNS1pskZaqkLuIpBhgnawLuYs3ytqhWYa7BNR
/n9oF9r/AYlL8r9gjP+NWtaWhlA0pTW/lnCJP4tkoyBt0q3KbtVCvcs8f17FXyoCX9iVk85B1s4g
9RCM2Xj3MFum83b4W2I0c3yNmXQfObAFRI5pelCFxW+BBi6h7xP9KTmB6oO7yMqYCIZWDaQxcRu3
HgJVjUU9ljH1JY9f/ztUXNYW0Pm/4O85QLhzMjBxWdEBUv8rVnzM9bJuuzR7kQfyQyApwR/N+I4E
MCVJ542EPXTJVVTAopqiFH990Irg+Z1M6HFQTckThZ1KnCSR4/QRzKoh/CwmRFfml678HhbN1+mo
tOj2GZ42ED485yp1kTcRhRdzNhxTIZRpk62cI+qpnJv2NsuWbeYYa80KuEjYoh1I6R2a1psSu/sS
KfOoX6c1Fe+28LKYNiXqt4yToNvaclMZBcGnK1UgzMLJHnGb0jad2mzmML82AsXqgltYeVYj4FQ+
IIgqAbBgG33oVFW6b98MkZxuSPeS2W3ULl1X/eiEIiXgfM2pJWlj7IwocWJLrySVh+AepfRaVzyE
ZfygBFJxq8WtGctbQQl2eQNhWatcAxuhpGSE1nXo4w7EWSoT2C7kMXR2hIRo6WQ1wkKQ/oUxOnXg
t9GtmcVj294KWmLCQFzyPcXvqYWrIu3O4BzT9oHAtp3pVRrFyzALr1ae7ObuRzM6iu+Np5Xzeohv
vnHvaioOir6QfLcDNo2xkPwZBoPeB74U6b1r0eWjy9qUt9hAqXwKoy2aOB16LU1xyZp7Few6mmoj
kKqxekr5sxUjtzD1t5kpPhTXo0rZexPHu5aBJujX5vyqpTpYua92uuU9IQuIZEnyfI3HIPjWimmj
zolLN9ZCIXVpbCxKKVqWezAQclM6CXCS9Zh6xbqaEjeI+ktohBsVnk1x7APKP9ORcVYqj4aGCBLF
uBJUVV7fwv4uNhNPXHOXSlg70NSMEKmcJFzgI5siFY+T+WVBpJ/CddGSUSilZ0XHPh+JImjnVpCr
97wHCkItV9CIK9l6FYR5mygDQHiofEFvcPWfZgfCkUKJJB4VNjqQfud30Tq3CVcdQ4Mx+CkSaJia
XWJhMfW30Lh1pgKsUQcEcjSGU0DSU4cLxsIAhlIxp4jmVg29gN5WTbLRVOF737XetJna/8ceBDn4
//DkawqUMl1HSUn6Hfr+N0ukiqM4wB/kNYZMNpHOEp+6kEQjNJm9uYO0CxZ2D9IAaA9TOXc8T5aO
GSEu1C0oX1DnFIXshiL1z3SmSYWZ1wykgBzCMS9ivGk/eSTjK5pbHyl5teVxF4dv3bM8Bd19usUY
sGCrxRnPbUjy6oriJow9BAXVe/LQXoWDf2MwoiCONMuHccU4AYAStUeAutQyPzvat6B4iWtOKDL4
qDZOtvozItdAoHnXHtXF+lyqY9a2tbYW0m3iBkPIfQ0mhAroVfEU+AsWGTIoZjQi7BwEwsuAsKdl
959Qvop39Yfuy037KDpX/2Mx9/zMV/Y3wtNHeDdu5rev2PI2hMUxrUh7FrKm5NaLj5Mzp0Czt8If
4Uk02SBSEO8oyvRUemA5It/U29l1gGjEhAfgGgco4gjo7QyWFo9Rj6wFUumca8RzC1eg1nPvTzUK
JnjsDsBqbeiq+EcseJGz8eIHLvjFep8cefbKN2CIFrH/u/7evo2P9FSf5D9q5fg/xr44R3f5K/0Q
bsK9OhxwsjXh6uM83WZr6UxX0GTcODdApO4N5/at+JDAOa3i0S2ugeqIWBo2dv1S9bZIZRHZTDQt
+oV4+GtnJzZvS7lydPq7sFN2FHapu4J8Acasxk4oexXBGSoMtNBMp8XY7tcNK2htqd9kEsPTZnFW
4A5E5RigDT20vyQd5Xny3faCvVHWO9a7CNeSopc34ZJR2KuAuost3AE9DJ3dfInfDJMyqgwn65x0
DmBtIh3sllLAzrRtKL9CQ3dlpJFcXQLJtg+IaSivmV7+qD5/XZWHCCsrsbTnCai1OzN91M4A9giA
fesslbUrVZgNeX0ETvSVSWD8MXbDgYWe+ZFdw3fhaOzMPczg4mR+1u/6Z/kio3Rp8pqTYWznLwVw
PxWe3GmwJf2eLuEzvNUeBjeAKIkQgW2Je4rrYOtgLjO3+fvqinho8jc4FQ8d2MEAgARHTnBdFEz5
AphJBwZRIq36ftU0DmpKYYUw5/9Dv/x3i2WEdSB9KtDBTc3AWd1a6Ir/a8yAI17oup+Jr+CNg0tE
5+CNKEDdTe/+bri0KL/+lXlE7fRL/AMlONn1G3Rc3HbeMgyTuPeVw63PPTRdlZWFSJRTX/qX6FP5
QuOUU/Dfoxv9/4rxsLvIdaNQAD1MFv8tehvmOU66LBYPofijKNBlmFOaywTnuReZFrBpBv7t4vM7
10zWTeD0weDGubjKe/Ho188hl3eiSq88B3RK6jlmd70eQVrrACuSHi6JPaJMPPQL821wA+QpJrJS
OEEyUsQTtYrOlfp4W6fZNo7owxRHOVXp/zLGoUIJ6b6IdyqgyMBsN52wFxDfVAVAf1NKreVoiZ8/
IrSsfNhNtJmw4AOKAoiMhFnUNhM0k2R4pv4dgZv/fuL+g4CSLOmKgl8G3Eico/7txGmkkbLaofcz
6hNabipcdzx8kfTTKmRS/qKRt3DqexCBYbFFGWA3hz4hzBdJStgNkASBLMDa/u97BTnzP11QHX0o
KCNcWFQx/vX+i6tUyjJlGA5h7q/7ECWfHidqbYE2VjozVbbgsazstYyUT/y9J6JU8d4Fn1TPrU0g
KjaIme8uf62HZzG6fu+vyklfydHgzeIThCTsjHe5oDIQJ55U1Ax8Lwt/cpTMS5EB330P0ZtklO5p
qpGyNhM+1WKxVgJY50EFAq6nbHWFyzNkn2KMKcicbkHG+Rll4jAD4z5iOzxelj9+exLRhZ01ago1
0+0gKIcqTx3QycM8eaHZ34xYRNUneu9T2FMJPQajkb2sAHsFCFtT1JWeP7PpFpgfZX6V5WRVA8Uv
hvRYLVyhTPiwDPprjRpeNFCU5SeMlDahicWcGZt/a6NetUZxCmDje57nPo7LT+rb4A9c78SfO0tY
cOe34snO8X48FbY3rbwjHzh6RxYdPd5cXrgeUqMs8/gEf1yveFkW6rvmjznZzexQCD4e+eQ//1u8
HkZwDawBueBye1/WwHunVD2E36yoeGEJq2+3y1ppit/5jx093q2lS873+P9323eP3bvzcvk4v0+c
7PSb34rMoRwBU9w9yw42rGRCqO1Ir1127v4OkIXqHGeXzZ4WOw+2wPvLpkjJ2AAHyuhrgxn0+L7E
lunTL9qpvHM6CvayM4uHyCN0Tpy6Bxt7eOwIHfLQ8TyJ7jXb5h3Pwzvk4T22/AsYhnddfp88wirn
dD959yuZxy8EZPn4CaeRZSMMVc7y79C5P+4sYW95Ja8o2S6/7r/ffCwfr+zHSeJysYRXd3nZbb4j
rx6809h3hWt45N+q88/1W959MTQZtyf6+dnmqrjegzdRurPZ0YjV6Y7Ez9B5XBv26KEAVElwM+RV
ZC8asl4JmIND0HFG4Tj4kLfFrvO6HBoHuPybbicnAGDH1ftdvl1QIOBWFnzEgmDZXkEPcDbotP/+
pOe/gCm8pX/P10CC8LEF8EEffgX0YkGDLB36pYPPMnr4/Fy6/CxZkDCIzdGwx4mBnywCwrFbQAUr
PkLn/sry2LUXoMc/vnXhi8u3AT/8ri9bfgEYAEYB/IB3L+AsAJ2ABhgXrAwTGaAXsCLLNtkC+84L
VsIKePGPfwS8vWYdACrWtgNAg4Ozbbkr/gjxEk0QDD5CUPQxNcIJftcTyLYrUgSY/PKzDIGP4XI2
j5hBPBXtLCB8Dxc7WyDTfbypZpEpHzvJa9r8hIp4kNti28WvWRFc9GmCaAYzZxrgAhfrUqaB0i5s
0K9xSnejEXu0ogfgeOIIuAsveAuN5xpeipAcwTj36TM1gvM8cFcQHYsV3m+vZffTFACwB0qkY2++
wKo12xq5KxXOQwhKrY4OebQkqPItG8XTbIhOL639FrEydWlV+s6kfcQkW7RX0rACtreIgbU/s9aB
/m1WM5IbZrYXiY5aw/SM4e8g0yABhW/3sgUtmLhNFT77CNd2XOiqflEQD+jZ1B6Ia+y2LrWK3UuA
mkmsqBtkar8ijfJE2bZ7n8LSWEJMESPHGIlW4Jg5hh9+0Kmv07dBFoHwUREj8aBblVC7RkQJD04A
ACay05PmBHJ8aCl/KQrK8XFn/w9hZ7bcNpJt0S9CBIDE+Mp5pkhJlMwXhCxLmOcZX38XXNVxLZbC
7Ojqh3J1AQQSmefsswd8IsC0xRKoGZEMQyLNWWv+R5JT+phBMwniDtGKSnIReWCuIa984ARGJEjE
FfUY5kcLhXEBUckfAIixwoyzuWjpVJ1WP7t1sS18ONPWp6thpdoS6hR02iGtqQFNH1ole0Idr5oM
hNwlkMJQZ35KxBAnmx4XR9POZkVXHTxgWg2Va+z5C9v6WfuvNdqvpPc2mPU8ulF7csBS25hMNK1Z
ZBxHxL9n2nUod8qAGyU6XKsMaZqKqc4rxy3lRxmWiMKR7zoKmK+8clwc1vqBYtNdF62Yqoo9H9L1
IKpDpeKam7wn/WVNk0uNCkXdNuaNGV/g0C6UNpqHvvvclISBSUwBGT8aJ3DDWZsyjYxnWsvIp3A3
PWepCbTkBdJDpqAHAH3L0xa1GQ6BLVwrgKq0WgTeT/CWRdjljy70m6Brj6klfqkSJTEq+RDlJ/Fl
tJcZAw417Rclb6VN8Wb0rEmU8yRZgYkBBuVcQh1BHY51Qf8Rga4b3X5oqQh+ucKep8ooXcnm8bVX
Hw1edQ+o3AwVgjLpZ8L8vEdDWuBrFspesSjQfPpMqVM+uXjpIAKOnV2Y0D43lO144AmZGFpwBCMn
ehRVgsowyTt0fv7e1ngOHBHtoWHw44vEQL5nwhJo4xcFyJ3+7HOJMGS0umq0rk3GYWXab1W7ftXl
s6+xzBFHGnTwEYaDmtK+oKicVC1mUKa8rv0hmSCs7vuFgslObj5rNbnEmvMQQOiXSTUw7KNcWVPE
oEwB982mtiu4l3SD5mPqIzYeXpmmT0Z/OEHpIolq4fgJWuqUKckLIVAzlKhEQdS8VmwFFeC7XltV
nrQYUFZipjP+rYKl02TvaILV6KGO3wxvY4SEDDfEktT9kx4+dj0q3KAFaVT2WY3SDx22LEgcHbzn
oYKLlKqTKkQwk9grX+cZZUG884W8dZxwWXpYFVo9bCAsLlLC7tC6yTqfvo9IvzUWiGIX9WDOFURT
dNByiENgui/mdWEvghJIAnNaA1c9W0SU4fljF0ZzByRaLm2+3qBZDgEkgQiFARsDlPphYwTqwu/6
Vw31eGphPQHebar5UYTSVOQHPf+I8/Zs4tU7qfz8XAjjGhdPEt9tU01MyV7xrZ8sYuYM0AoxbnGp
eRgaBpdjjCPRpS9Wpi97ES6Fin4T8X3gPKR9NvFB1Xx92nbeTIY83Je0iaE1idGvZJbMwLM+Im4z
BDAgceiOt2kRRTcrRcLk6qqMvIYx6kIF8vX3aYFjXPipKZAe4Fd3+EkVQb6rYUg70VUx0mWj7Mv0
6uq4m+H4M9jmPDPzueBBGsR2YpoQOhdfCgDwTyJ5LPnkWxk4WSkWeJKt2+7FxSLQkGz6eh9Vc7Fz
4vKNwTJMXzoc5dq3KCY4frIcMaC602PMn5Bp5nZLzOOz5LIh46gQ2GMAlDTRtNeItHBlFgmyLLV4
k5cHF9tNKSQFiWKt3GTps8cRy0hJ1NmkkLV50VTrqgtmuukvAUj5Jh96JnkmswW1Jxwgy5ZF9ozC
fcirI/rMqVO8cGIdrdLeGIAA0cYN+UZJnIws8IegOZou0z9HrHTfnXnKpbYYR46CQz4r3fOONVak
9khtC82dqL2F4ymLsmcdgrQqPVyN9C0NzKUjsWCQfqpadbAybYEKEzZCfuwgGTd2fJTxsmqZWGNz
cCA1aC7b7rxutYPnAXDwr0nTcKOlL+6L6bz3co9mBlkPXMAKL03XR7sy+n7h3wOrtDUZkuvmptBn
kQxMwHjZcnPUfVC1WoZ8ibSoKowyQfcsF3mkt68xOiDI4UkGd8oZa6Qaab72exASnYlRqCJfc1gH
/KGB66MjdrpR/xDbLLMh0DAUiPJ17GOm7/uA/9pTBj+u4e9n8rCSPTjP8SUS8wbBEtRqDC8xfpxY
KZCBYc8sDxqArzwmNjPfGIgLg9LY46fBeM+ZfFnexejQVaOKAMRem7Y39UFjh5iwYUYCsAfyyJhJ
cX6Sg19G8KsgigXlld45s1pmKNNzQg4q7LN+V4U2gyp6cpuolwglsIoH68DYUuIMk/CxaEHngoXk
Kcu2oFgxmIoMHy2DgCFnQ8Xe0KjpMDPId4B7JuOHgqNEBukXsA11j44NZLmAIeNgfOA30LrgqzT9
DpndVITa1Oj59KlDVLQreBcvMvGqRc/ZKKyEE+NA+Cg98tWzT8vxZ3UoZpXRTDNacNlWpwB0ubku
sjOzKmSLYtE6P4c4Btd6bzUZV2GfZXKy+FBiPtcowtB+zMzWFGlb4tIQt/EcFlcWPWgi3uZ5uA7K
ZhPDDxKFf+zdnWLO3dHc7sxC/TRRfDRYt1tEoOm29ljnAJglriN2HvV87kB4QMdBChlMBnX3yGlW
s4VXWbscADcKiw19s3DyRcOAA9Ia4ZeRA5G+greHMYTpPqgW8FvwFIqelc90N0/UlXAgzbH/+t6+
kBjjIuiR1egxZ/ziMtH2mKt4zNVd4c/ixll3on0e6VoGThip6Z/bEv1JPLpO9IS/dGZHvA4glfHL
UvxVix51vGdmzdg3bRWpmhj5wkTl26CqdcE6C2oZw2CiDLLc9rCKCuVkIgaOFTL3QLubDDxcfhpG
NQE1WOUTNO/sffRwUnl1w6fOuUZw1yqVxFDHeR4CnNsQa1vmPo5M8oV2v/t1NrUMyYQr5t2AsMRE
1liSSS9DcMI6a8kgtec7D2Gk9c6qZA6bUz8pBQy7odkPBbbSoJQW0FQPG8VGfC38mF9Ok4+XgUc5
PIR4A87sEGARAJGybmXJj2l0ztBgw4BdWK23qQ1/Xygm78FcugxVcqWZ1n26jmJ95pJi1MakBOcm
XNyC/w+sWiP8BeMGvSm59lX8UNawRVWebyW/gsk2jvhnsQ9M2ZJhnlBJ5RoaEo71uEgmZQQxTpcX
Bt/zIAqIk/0+UbVDXIYrGW5iX67T8kryXsy0WDz6EFjHO9JBn6NwHYbXKFaAoZhMUhcFjLITN5kP
LtbBxaxV0hn2KhPZF7sKk5uinNeN+SL7FLxmweRJoinBtZo4L32cAxrEIWfBo95cNZg+BPtm1Sku
4SQfK1s51kwn0uHdYvavtwA61TShzFIGY2PrrHs2zD4iZZ2by0J1miWQkGrcLxsFT2B1W7JqpAgi
Ls9AlvZdR1XGIKxBcqZqtKQ2H7jcT9PYhi3HELlrdi1uQWbWsVqdTZzBpigzBPNsOPnSrK5J4YLL
ZSvfNhjYgxbAv2kIfrUE9BbiMWFg4e9VsqeXujxvIR0ZBZ4A2BJXJU6XMJfHVtElxc6u5P1YOToU
CWE0ck+8mZonsy6TdmI8HsXAopcZSyMHR5FUBLsE72QdzmzrektT+9VZcER45E6/1aNsaki47xTp
wh+fE/1cINsPriHN4oh/qSdmLmIhjTMXh8EpYjXoL8w1Bn9Tk4XrkQswrZJr0fnPIGTnIm9G6ik8
aTZ+LWr3DduOjLOIFhc8LeVYljomuOasgyHBLwSpe8vAk4Z1nb3lBBgru36R6wcQ36i76KCq9WVo
DnG91ypYjQo2AwLzlVhGFa6nwWNXtRg2Q1VR1aVvU43LRQwG5GXbdFgQbFDG19xaw3pEee0gE5XC
Cg11cpL6DJYojURAJ9UuUuu5DpADy95cVcVMhiajVZiMMmLCw6YTAoVzPS3inQxfwks0anISIji1
NP9i27i20BkURXlgz1F6512iX64LhSMZr3jifT3mFFJN/l5MvRs6C3xGZ5aQ51UjTRsP1ZOXL1L/
IyqtQ9V/1HkLdqttm4B/A0Mzr3jxekieMVrygfUfMugx0DP7+boBEKj0gNaXXdmgauNAiSuPkyRZ
u/h4fOgJM8rmUiUPGuwPyWY67EJ7qoaT4IWU8EltMjLTuWOsah07UFk/yO6BHmaNrF3eNPiLNFG8
MXPsrgJ8NpL4AIn7RGmAzJUp2XBV0B+EbrVIg51e78D1l/XImWjgnZpMQDxCwR3ZnOiWv2W7RCVu
7bJwfH4TJBO2cvXy8yhOb0U1qbP6h5PCjGWxhRC4RAgJ9z2HouvjNtr2qxhEtsEv3Lb55y8a/jrx
nhl6A1LhpvHCtl+ybNiPW5drX9BAjihBmZLVHG4DsGTZplTA88T5iJln2cwITECVnmGkDwtHOZvZ
YxcxX1TX0Rg/BovaTdRZ7W9blXfzCMduXAgt6c6UMBkNj14y6DOqeUUZY/WLwjz5kBorZfwAgbfY
1iSI+GMX4BBpFnU+BLdkMZpVJHQTsFA6ZPGYUnbrwrsk7VrEKNVkQeAGJZI9cqDKZ63Ul6VCpOMZ
vSmf9If5C1zgTbzbj/DcjeeOmYZlXk01eOYjZorVTuCBsyFPPQmLdMgrVcogv1Y2CsQ601EXpAtC
ko5hkzbz1VAom1F5gIvNLGO0yslF38Z9HwZMTjIOTLtdNrq6trSMjwE2Y8y5p9TzxMW4BVphyzkK
u/LEsEGuhonIIE3MFQnxCV1nwhCw8lZl6c4r3eJxrnT1YjEOLCOcP2T/GGGgGxgIKUkZlgWc42RW
6kzqMvl9iGSo0D22CPg+hVWz5V0NzGhKG/IpR5BJtIKPu1fbk9qH3cDMEP6jaw8HrYS5YCj8mEDd
VZJ6agcEN2NCXmGjtO0/685eFShHWrU6E4Mz7wmUV6p+3nfR1m6Ir/e1VVfa2L5kMz0oNoMvzXWr
ZtlNkh43NSQZgEfYxg9HsIWQSigZkHZvI1GsZJvqGg28TcVuCAl7/+Kp6A6hoe4jTdmFKqLDHMEN
OUVYOzBc0F8z860Hw6vjX2GPISAMtL6wZoWfQcJlzJ9e6kasAwLvc/wct6Le+D27IH54ME8g8Jpq
gXibua2HF35DwHWFV4YPS6I69827bSPsQY9SDMkladZZHj5FtjjZHqxiK0HjJCHOPw1hCh8I34Dw
xSR22oX3LltPg713+pWjrg2TjiD5xVRt38mQyALi5RuLOOiO6bD62BqvSXlMur1JlcHwvFzLLRBf
mhgnrYBqGUDgxhJPuPKpTqIF2IVj5rNOnrmfTsc9mdKL2VCdQvrvEYoga+nUUcyZojKvdo2TzRuu
LIBMLWQTBeedgadQrgEUStK687pjY31mtTPVQDKK4jqo2auoaIh7DnOsa0YnpIKKGLqhBLdDdCum
cz3mzZxeVdWyWqEJI+QlOQI7SRUqoKc3J0MFSAmV9lHnoHXS5iksODNt7+nvQzLlO1oHdpg2Y1oD
Tpd2k97kyZLjAFaJff3pnoc1GWcHa5c+FRd5pZl35sHKd+wxQ8e2lcAjS4Nv93Ue1ygBgEDRolOl
GHjM7CcYO1BJ8eVDPWMurUV1ldw1n2xE9uDDMIYweXfuwf6PUy8zaWzPscjFB1S3f//5HzNpNwqa
WGQG1omH/E1ZQ57PKygk0YP1iZfO8Op8Zk+Cdou+55NtojRoxOCZTzCYuRCQzHQKQ7gO5+dmSmC3
MRwBNBxME1TqPXDYqfxmroJx75lmL0iahLbWnVnYTStnJiB6QE+ewt1ynwooim90CjXgDkwUgvd4
BKfiZ/YY8+lth1WF9gNgs/0hMeWldc8h3sOym8KbZQJOoG9HpDXcwClqMNwINe4S27gQEeAsH2Z+
huvMBGdx15ooLf7kqOInnMmInZFw4eTj3PEDVkbq3y010LQVUybA3VL+Y7asRY7VWo0h7yriDX3v
irHTKi0WocOvpQOWqyPBI4qOPYQ0rHJfekRCMx20uxED3/m82iSSyaaqw1W8jfUKXe3f8Bkyhdyc
MqMh5I91FiwZNXsoKJOpjdW4fchMlAXlnamz/s3MWZVlUoTIL2R5iRsnaM2Oe7Bz3PYiR1sLT8ew
pl60slhDC52Wn5k6erOqiFnCo/nb/RWgh+ZQq5Hv+cUHZjwaZLesH2DEYq+WjfKvD0x3Zv3Qk96S
P6qcUmb9PDC7DuzSIkTCPzat+ux1MYKuZw3vvSozro5L7hvhQk9aKR0rSm8ZxhAsTFRVKAhHgB57
GGkoz+jEUFPJy0zuHxJHoVHozWsYZ4sm9+aGoaw0KZ7/fdcxv7Echl6hGLJqG8IwzNvotTKITS8x
h4fBnmin+BNv0CNOsLv4nB+qdX+xX9VPDEAA8B709+7dfyvWyYP5Ci1jHP829NVv3g+GD/KlfRtU
xk2T/DDM6oNYTbxZMS9n5kksewwMJgQJOUfjGENBQryzDp88PjmYmMWk+mQsoPQTrIVANQk5a65g
AMNzh9J8r27Z4+M7HtL/tSNXVbhzlqHLKpvfrSl7FiAw67Hw2sODaxGDXgz4XE/6ZzUdPv7+gL/x
f/96qZud1mZA1sQtl4KFtfev9u9Mngxx0TQ4S+vq2fsoV605cV/+ft3/moIrdCj4Y2OlBN3C/s0i
/GN3xbEyT3NMXvbtHNsSmIFjXisxSYtmYpGv6jwgmCAz1SA13JlKa3/2ltz5ABVrXDw3G5EqTJUd
AFaK/g+T8Y97UIy+IyadexiOxieAAl0KdkJP2PXN63N5TXBGsBDqIEd/Crf1M0Ep4bX9SB7DbXoO
3s0XLKDgWOZX+kP5Q2W/PHVP/RsvDFxuFWhIfyYurtbWpHqBoJ+NaOykWtkHRAThsnvCG/uFVpLr
vgar9iWcSUus3FYgXAfcUiFyw9/rZ/ZaXsRr4wjaqs3CHSa1S0EkwRZatHRwn7O5vvEfogPJAnNp
zxTDXkIiWmABMrdPyinalhPlJVkxyHjSr925/KGc6nX7U8omxjnfJhuGY9viuX1JV/qDds4+ug9s
Kj7ED/GoncRRPEQfzd7aBmfvDC+JlOTkEqziR+mH/QNF2Yu3l3bqQTu1nxHqrbNzMo8IiFB9zexf
yav71ryqpwa1KVacO2+JPCZ6bslt3JRPmEvtE7rBPYNIWNLqi7Z97pb1I4OqpTtrt/0WniwKuPOd
dSd/9239+dJvqGa9GMCkmkp9yN+yh2s8zze+gWJ3bYmXACwvxdoad0f/kNSfvv/gNZ9qc+qYFPMJ
yjVje1x3+26l7/Kf8hLDbli4iL+CE6r2cCkv4YNiPIjx5kr9hBks4AqGn9Ev66I/YZiEuRv55BEz
yK384s605dgXaCdtqTyCwEg2jwOB75JlU+B9PIc/+EF8Ev4n1AnytiP3apj7OR0TAglwhYU+s648
XtFvUSHZW5CfDLJXCAg3gpZ1TAlw6dwf2qg6xoYx7ci/JnO4q7EbBvWkvOjfDQ8zlNFxdNgr/ZRq
dcLE/Id8UpdtP2ne5XibEl64Ayd/gTpYFi+N9khUh7MsjsrKABje6BOHQv8H0nMccyaBNK+PbI0u
0hp5HqG3UZp9v+LR6k94gSFmu5Qb79mvmePqV+S2yBhbtCRzmQvu8KPzD7YzyTemtmJmFaHh5Zx7
q8C444+y39AqM3RmX54hM8n8dzOYhYQeYnnVjpjshjgNrMGcOXnjcbtrCO1tyMmaogc7CGnZMnBM
1g7eMqv4JePQnKIx++nBjZQxv96ayhZhYr1VfnGucfIzw1kbZ9HsY2kavf59Jd5bhzcCCUdOhO/G
bLyIvygcZZwXmklyCM7OVrqjxjC+qd1VqmgyPTXCC4W4uZaILJnxdEho0CcVNLwBBsTg+Nds5z1A
Q0wvWBPilnBR38IzRo7KpNyne3sK52JSTeHATa2n5EWfG7NkqxFqLPb5e4PF5l5nlqsc/PWumFbP
0Ryt1KzbWI8D9OzzOJacktgyg2GQPDvnQZr4CEXv5DxY3xSTqo5EUYxVnEqp/rVTSPHki6ysbrdp
RtHbvCXkOljqthgFZxY/rRmmke4gx0LOpeOllDXwGhChMtAU4hxbwILwavHP13gugoaSY2mZMwHL
UUCbzquw/HkQwzWogJgAvmoFP+P6EEPma3UsWCH6K96b6m0anPo73cQDo9ro5juRNjsfxJYGY0rk
zk4KBZPJ4eR7MEPs5ypXNmWeU16A3nBfbv+z6E9Gtckoxl3vXVFPUniRmvIXPmck2W0dP1iU6cnt
QJWLWYZZkxL+dLJ6WQr5UDo4W5nmTnVh1eDKaNJd0DakuExaRgha/FB47qlEcdO7EgRy7ExCtgQv
vsPv1L99G7YNh1IjM0q3xr7uzxO1VWpV8Yt6j8vEPPDnw44EowdpwryJcIiJdyz35TReOZsIbhrT
jBkeGTvnaG/8H9HBPsVUaNOOgfGknPkPTMFX/qN1gLozUfiLCdW0mGE90ZHybv9yzuFMrqYcm7N7
9Zf5Te+nUpP/73fYNxEQcoyYOMHDc191hFUBR+zhJNvBTku3HaM9ZH5YZ+gznH1RGwCKBMl+sBdR
PneQGrdTFWrDwTiKQ5hOnQBLu0m+DDf+KcwBAKcpdqbdOlm4p2pVbcqFObdmGcGpSE3m0rWIoJtO
gwOYwAFdGvsnzANpRAQn2ZnIvOrisg37KDsxTUDlSF7z2utWtreSCZ3HVoyKxZhGLiE+09aDmjL7
+771HVdWtWya498lqvX7i/zjHfuxKL0uhwKBLgIoInnCXUMc603N0P9ENY4W4cgStQ/KtdrYe/dJ
WbJTuBPtSd8nK3PDTAJ9QLkY+fJEnx+YajYaSRdsyogTJ+kP9YDDRvgzeZWvHDR/v3tlPN5va74x
To7EI2B4mMhfV6gpqykZDHZyJupI0j4lxpDxHojVHtZxtm/UZQbVVXvT7xUe4msnA4BgKWhhTDJs
TVmDu3TTyajwxOLOadUTRFpiv91lmFzcqsd8gt1S0vZ++OkIYDFvmOPXjp+Z9dAn0eNQM2Vv93R6
Q2iv9PziBY+VOFViRNYdCHxwE+OtZ4ZLBUA2PXf48Tfw8OSwvMN6V7/2y//+As4RE/MNOPq3p4iq
9MyMGNadiKmQMu0chqvC+SUxV2LqVrXLwEd+WLxlJpVIVGDFOsMpZ1uH5qQpLmmLs2X8EBpiVgJq
uUazztNTXHcbpcLacm+i/bnzqr+/X2L7dAN9opBvKj3ZyGp4Z6V6Kpu3Pm2nATM92bzgtOY3GAr3
Y7bFsJGj5/F5lfKHjxtAkGYkcpKB6Sn3bufrnvLv44OsZJncjCbfYlrsJ1bRyIF6ygqyZOdeSv4z
7I/YIsQONMbK04cood8pPmS81DvcMJp2bYf2rh+GpzuPZtyH//8r+PdeNMXWbV1VZF7o168A/wFS
iiRDPRUj3xHri1oDi2ZELDI6i8HeldFPxTy0AF36AMUbv0okLy6cPqEokxZzPZfc1js3Nb6P/9wU
ksoRElFMjPO+3hQfR+fbZq+ebHGRUS7mG62lI2OFV6jFamlPEjWkV2Ihuotc3tGt3RQS/z6SEdq0
2flJxrzZGHTXq3HTrNRTjX+niOFejRyGiNhF79A4WG0KfVV0j2ZlLlypWuk2kiKsB0IdspSy0VPE
ZN08bv15ig9oCbptY3ZqUHEMb14tvbb6tNLVo1aNstser5aV79q4cpf4L0NIapgjD5Mk82AHByqc
IM+eQnBYxvqZjKtpqX80uDmUtsrc9cMCpKjlhzG91Ce32M3WwDoQTaYFUHnbohKQPkvk8UGOZqm2
0Emta+MTScp8wBK/Ow7eJlDgwjFY9IZTU9Rz5sVYiW1KTZm2DBLCQ0hprNXuRLI3cs4GbqsrGAF+
/IEV4ehEddRUOpNcuYcNfq1U/30LaIY5X0hiU24PXuE6XqaYmXrS8ktHsLCAZGJ0S6cmtwDj3j2x
7hn+qHp3Fwz4ZvERgofJhT3CvbebhUizyHYaSTn16kbt9kHNyLP/zPEz8ES7EZRLknukPrOCN6W5
wkIF8WJa6gbLziSL8KBLd+7o2wPDUGXbIpUPWoVxU4MMUoYjdiCUk19XyxSUyUan1sGwyP0FehhX
BbOiEk/Fcq0g9elLbRMS3QxZbNaQHCF1wdKze9gVrzrHcW2v00IBx7vq+izIz1Vyzvxzl0Oj5EVW
yvrvH/MNcPf7RQIsqSqVuSaD4t/gSqJgvKo1qXKKk6VUjl70Q/taiR287lzfcM1BwrEhW2bGugyh
ZC90vnMTED3L9nK10Kqj4uErsnc81sElgLfT06gfrHCB7b6eYQr3UeKjPWxIMSK+99LiupM589b4
pbakUdGYQ+cinUgriJycGy3DaEVj3JVMDOKzhItfv/NYhIsYshU41aQZkS//l00zb8ibbNjg0dbs
leaHam20aCeyQ91s0u5TI86soUiYlcm6Tes7L/1rU/i/pzbWnSqFFcOWr1tg2ehmkRG6evLlq2GN
Yrs5eRWItflAdV4uC+3v70n5pixBcjX2hCDqBpr9r1e0Y60xB7JNTqhfTfs51SXUpKe8BpE/NcrV
pcgTwb2LfnMUqsKWgf5kegTW99eLqp5UOVESMmcLHyMYU3KK8ZtPtuk8IUyhBI/WE4AJ3JuABYpN
aRDc47iTsr78/der3/16nf9w2IAw/6cxJvmytfE2M095l0C+wYnGh0UpQ77EDLp784fnXnGeCw8j
6eqYErPuMgg2ISS3RDiUaTRrMvKIiyVjT6WX5n+/uxu13D+rQeeuDHOUUQvrpoBp+i4eGNIyrrce
LWIfMtl/CTBIzMmcGVeHME/m8Kz00TRpnEWnNlB3dQY91TSSLZwKKMhzD2M8585JrX332AxZ5h1q
jBfJBPz6/oaodis9lowTnYkG1YFB6G4Idh7DLtiR+PKsMFA3Tsp79NA8xNfgWG2hubfioGACiWwT
Za0xw9J3WXyGa/+pm+sgBRw4LU5HE9JPSHc35s93oIKb0v/34xTcNfWOpbGhajd3redZHTQyU+US
90hKGav4cKSzQopxvWTyVUan2HgOCHwXxp03+V3p/OXSN7uhJgW1luXjQFtcSs6vFiaGOZCYBVm2
C39kLg2PG29CST10+t6xu82L2V19hsId/0RcFPR6ZPS4AvNtSLvCWMgGo7tySZAX7WWwHGrzjkXJ
N1vRn7es3xw/jtOVUZBJ4oRjJLpMlYhe21/hkNz0S0eLmZ+/3Vnu36wqnEJgGuu0SNQAN1fsC9eW
rdTXTkG1CejvJfnYpO+olzz/ZGYyPj8QTuk4/37Z8a3fVJ0Ij01L10xVG1Gkr2s58Sof4qEqTrr9
zB5UJxheXvAWDe1T1NxZB8rXmd8/S/DPi41//mfv3BESE1dcTBtNGC7Fzk22tn5uCUKJV612Tv2z
b8zdaW7cQWbu/cqbbT4p4zwI2GpOoF2N8cmB2cnzvt4gvEL/e2fpfNNdCLYslR2erlfctrpS1xVS
gEX+iYoY7mQB9ktxKfBE6+5s4N8tUtOAIYDdhCmY5Hx9noXf6oHf8DyxheA56iWBxWeWKfUi3WXU
3/lh6jflqaAz4YdhqM5U8qZvUkuIg6baiVPnPIeRv8jzDJlysihS4hiQ6YarEBXH+C4TmXWEOJe/
etGRa/YcDKe2kPe15s/8mBg9N9gIcedk/e55WDp7mCDal7rr5hPqmsA244CRQhm++M3VoCsZj4UR
V8ygKhdg2nfegDqunNvvB9U+0eiWxWd7+0hyR66ILKi0Uwhcr+KVXburIe9PctU+lJZD5F/3mUcM
POAUxJgdhF5HZ6PsgvYNPLPGGIq02J2b4RKPs1Mm2We7DN6kvloULZJC2oy/f+/f1dUUVjKbDIe+
YWo3HzxG+5GIjEKMlb5GFJAc4MYFJlMp+kGlqE5JUApzbCpwZn32KpPjisEMVUou+RskHNOa8Whu
moueAUvTvIX6ThAUplhbOsgpg/6ckKGSu/cXYQhHrfA3AkuvTjK7O+fwd8Xb+JItgdOKZsPO+br8
9aATpqPxUywQFXVv2idiXiclLMR4Y4cXtuj43rf9zQrjkuMGDQBoCP3mi2t7wm5w02EjMZeF9ZPG
OGSRQUkHlEqGZWmd7ryub7ZMDYQfhaIFVqHZNzuXbkSBnDqWcnKLYAkXGjw/TQ7qmP7Ruq+NXR0G
CL+eT6qB6hOMO3JZidlItroPqkdQqilvLDH3PV5YT7KOPi2rbJ4W0mcK/Fdf/Q5VnFx22N4CSJvZ
Nh7sH6VG2dQCoSb7AmL033/Sd4UI5xxvDShIJlB53D//OAVaq21rJ9PUU2wy7pTKtY6XJEllJ4sG
D0GfrRdb12gZgQWTikXX6vf2sXGfuvloDcVCIykrJlOh3wYXf9wBnsd2rGpAY0BNk2j49IjGMFDO
+7jkFIDMaVnPMeSa66A8BjBjrWTTgQYtAdugG4GoP7pHKoxMqh7Ht9J/SqxLigKv8rdV5hw0kIf7
R/V36/3Lbd+sBRuGc54aoAPEC5NGOQfAHbc4QohULARJla4IUb+7BG+ob79PbUNlOjRCtwJaxs2a
Z1GmPBRDwfnlHLloAAsceSLiyOakWPfeOcPRrLVwEY3vfeDjXnT7nlQO0RGnkyEp3exVResGgQMY
dapj/PLq80hPAtDJKKb1n/yvjFv2P19dAQ34zjL95svjAwd80CwNHoq4ubgaqmBJZq6crPbN8F89
9TDueipEXlKDp6FDbs0B55EBkSqJ2eQB36tZvqkj+O75L+e7rdGkff1OwiQqfFeX5JPC4Kc9IHc1
3WvVLB1vZXe/QMcnTTnzjHPavGnJQ9nj0n02q480fiuKpSa2VbI3tEf+6a48ufmD1V3VdkDFuVZG
1cDPkD9D6kWC6r4NL5qxw5RSSjdd/BRCQW57Bp8o5ARqarpjZxH0O52g2GDXwX8YmYdnBXPycp8Y
WyyXA3Tr+i9Z2wl62QbT6AoUbjY4JEIvQ2+JprtM9rZ4KdqVF34q1bEqj77y08JguNXXNfk4tbXv
6wNQYVrjg3ZOyucA1WTBYdNC97M3iX9ps8c77/i7jUDT8bIZYeBxdX99xPkQlo4Edn6KIQW4Cs6N
Ffj0kqrNd0nx6X4Gyib3zxICGc45j4kMp1m31JL3Ozfy3Uq3FNvABkho3M5/FpsWgIV1vGvvLc62
RYzSARlr8+4ureJUVM+O/cQUvh5+/v3C37VmjI8NzTLBqngG44H3x1Yo8wZczW/lUxXoO0vD4yDJ
VnA2NazXwp8CxxNiNKFP6NM8Lf+PtPNablzLtuwXIQLevJIAnShKlES5F4RSBt57fP0d0DnVlYLU
YvTtqIool5UAYTbWXmvOMYmqRHhRPnB9sCu4MvmdiDwn4/KIAtNtfKbJ72OAv2kgDHj6+FtESYep
/ftJ/9QZmLqCskblReUrzW6bmKd9p1jleCzxRBnUJkG4k8l4iNi9Wulz2BzM/lCWpT24l1XwEqik
x1rP4YCfc0dRrp+tqn46IwM9p0b/noJc+rZdLAnA87pAPAJeaL0GlvS+zi+BpHkiHNFtFe4Z8sk1
CJnjFBBEhVozAnGybFu0b2eujvzDwsGKYViyxfCH79ysDB7FyAxDNtVHHVGJd7SCm9h8U/w/LQ2u
4CrwrwLvSUph44jrVHmvy2PfYvQ95e0hv/bVJcMr5nRhdtXGe/YWSuFk7ZOGAkVKH7UGOB/uiQDx
VHmHMLHD06kdIyYV8HDp4G/ILbKMWzN4rTrkh2SJduAjpHcRNCsEajyN/sJq37qRCa3ErN4kOnx8
MfyrMrjDgE0MlN89m/5rBVk7Hu6T4BamjpqzZYPBhpKxKU9D/qIxA9eOegd3tToU8j17xxG1u+RB
nfMv4+TaKu/rIly06pNGfdMZr6V525Ub0sTbfuP1q3hEYPAKIxFOQIdA/nrUD5F2imSAxssm3VnG
Vochi903jv4M9bX/3gZQ9fo3TYdcpjPUjgHqZ5mt689l5ORlvxQECq4cJwgxCG+iotDIwzzYX0rq
rkUS1D21/F88oQEkAGGMjuzvt/2HLa6B6oBEbmKE2ZDMVpCmFWTcztV4lGVezmWV3jTyPVmLXgFT
9YxA86cSzuSbRL9CB0qqzR/3hB5TkcvoORjM+gGZre4LgYXCQ00NwISWDVdgbQqVGVFxpofwQwEO
LU2TTY2hi4J76et6ZVrMpUyJuQ0QRSqC2DqK0kNZ32Dv6AcGNTe/X1VZ4++blSCmqauihBafD4E4
q7nEcMAMwjJzZCXs3YVQ2hNhj3+2y9FcRIi+sAbmS9ljbopaHQRpbS0Hdang40uW3R0iwJjw7CXl
NAOT30/uh1tumhZ7AkVTJFOeNxpG1SDCoah6Xr+XsV4mkdNr0Ag+Bn0dtPe/H+vzL5tdCGualRp0
rpkRzdtTzQBOYpRIS8MUksIK2WR/yBrDlTUp8KhF/1gPw7M4USZrWDbkcr62cEhOLM4AFlNhCeKV
lBdEpOEjCiuccPrk51jUD4xehZvGWzJy5kuDW8/Fxm+i9AfBgHxkIT81rwaqkGAhnHSwgC8+VqpH
3h/WF/T+CEbq++QNCbNyCQAO6wjPY0hD/YXhlfc4cfHISkCm+GRRrt8nOYED4XP6jj/UeEPkxMxv
PBW3+UlCanKpE5z1wIzVuIuulKf2iT+AVKq4xfjzR7n7/ZIy0/v+cNGmUFR9mhCh7p4t1JjPBc9z
k440FdxhS7rHoW/bxpX5XExxzNC0FzFybkwtO20DQErZ4AM6WK/pdXOf3GBDvgFBfm/ec5GVx/qu
vcpO4131Ir/wX4RPw/3w8pzdjHcFOxtp6669m+LY3ZNMwbbvaL7lF2Tj9OxwsOOz3WcxfkTEpSts
2ZdKvICwIE5TUvo5NqoMOHxEUkIKJSdgmEwYqm8H7TLxbYThU6CDC6Ni4QdLrOAU48g88WYllAuQ
0Ub+GlsObR3mOrJFvBmsyVuawJQ0Eh3c2lZU2+h3QbTkasPfIH+FdEUcP02yaACUopBFo4B/+i0S
Eesvf78RP7xHliozjzFYV9hszDY4Sie6RapomIloYLVbxV165SZ/cR9cZuC/H+pzy/L1NZKB7Mki
6xcFjPFZj/1Vbw0Ckwy3ZZlmwqsO6qKWAaGUpMXKr2YXYr68tVzBbplil8yBFOVGoh0/ZIATJocD
zsPat1bZlB/Bc4tbPA/DVY72T5DxhSmJnVg3tRTQ6MLcZjx0+aNBnAfNkGBoHwYRTXdZsN3P9oNt
UrpZIMeL3WAUNwhiz64Zn9zA+Y+1sC3Q1EZtQXf562LtG0UO3bwbjpHF+y0eWuAeukSE5UEuOh5w
0kTGYduLf7wc2yGkIm2UL+ughwqKMrhL7tqIyBdRNHHYRmeKyO83XebEJMo10UQR9fmJ++tG1IUn
hFps9UdR3FJFMZiBl9ed5CJbpdLjqJ15xn7ou8lsMKixJU2G7zQXWLiuiwI/i7pjDa3TagcC3Udb
E3nPObBJZC5u8GvyxVayWKyV/k0NocUnPP6kO2INQaGzo8oV+nETi2vBE5ZqEGwtPHliuK3U0rGE
6jog7KtO3ZsOe+mkVMiV4czPmBkmpmYAP8OkymAmx+zys/b867I1QiDECpj6o9FdtBC70qPEiuBO
tU9wZaD/pHIEMA6oyKsuiFbJXkCJn3mJfuhI8OZo6mSI4avMSX19roy8UvQG38axSNYyr2tSnShR
82zrplddiqSUeJ4Ue7KnbH9/fWfOvH9+/l9HnqsSxLSzyNXlyEO1V3w05SYvmPnsytSZDrZBJGr+
VhLXfpiv9L4nwFTCyngxCoJT6LA82zMn9FnWzV4xFhFwokiGYOrPuxSmJ1Tx0EndUdDGdQkfpGCP
XwxImvCx9a1x5Brk+D3Ltjo1Manv1d5ooASoN/yFl70UrQMFQAqE6LB99EppFVvrqJRvBiA7Cni2
pPZsqxUvK/oBvuJtvKh13ODNLdX3TAkAb8B2Em8qS16ZdiTEt4OQ7VN8dVZ1g6naHW+orBYjf1nr
P475Id8BxGO+LGEz6B97z+L1poRA5SdLygUipEufdAiPQOgSbzFSfkt7TEmEbytpQzCbHRBJQLCu
qWLuQ7PYAUu2JiWIq4CzSDY+7rV06o2WxbWkFAstwb6aWBflaOzyoF4nrnxRiMZNNybr35+Mz1bB
/EaodBORUE4V+Hw9SYsAQ6tKoDKGLdJaIccAZcox+SsgSbQ7vTuCGuuaFwPlVDE+F7qtyK+VLF6J
1EImT28ngCKihvSz08CwIBorUDcSTJvR9nMo834ArG2vl0ei7eCwx4S1ehpONvkxjR0GNhDOmeIy
mvz9h0nKVFLPfhliDIUPpEUf7FvJTYTv2AaK0B5dKN1C9pQmxWpkpQlSyQnhPRTVq4bR00jZ1ugB
5cCKdlQZiE5I84ZZBLnwV7pxHIeJzYunB4el69SC91RbG/d+IApACjyAXtmFGD41wh3aHHfio/cG
0SgrKiRby1tg72wckxsz+iipQgxcv5MnvPfgq5zicG9Uu4pFsY6fLMbFsQchgPAoQrkTGHgy8WbT
BrZwazZGpwBtcGqNTuK/Taz/IslBV4tr0xvWgv4U+oUtoUErQl5rw455NQimxEyHH6R/FfC+FSBI
VC+wJUgxEeY74nCJeoFTfaWAguuNeM0TyjuneiS9vAqBRhLPOmxHSDcheBcQ+Y275e2IopOSPnTS
MnMvqkK7je5y8ot6DKsK2jQ3e+ow2Jq4XeA4m8T1ghehu2vwNyuDvJEHimyD0EoM9ibclPxD0YkI
af/0nCndbbbZyKEMYen214X0KGDLJZy9aR4TjPJydMqB/7RddGml/pnOpfx9k0Zyu0TOGT1bEs7V
2Xcf1UaaenJQHwVIFwMaP40wFKxifNWLim003cHSeGH7lvj1Z4SAisE9h3rejuOSiL1VzJekge3T
VZSUTYUGp9rWQDA9Ks64IvFPdpeZeLLEeyPpt6p1pjL/oTb4cv6zglCTRikSp5D5Ung2zI1bDrao
LQH+et5JpTT//Q1Tv+8xuVy8X/AQJEWkYPr6OdPHMJZTzaqOhnHVgXwpa9hLRsUDDj8wxHhCZkFJ
iphQk88C1Ukscgq8XWI+yvD2zIzgbaT4I/a60RtPWdFs64zc3NB4rwkQjIeDodZvnfsSCH/0etww
gV+mseGM6sETV6FE6+JYk6ilAdiU5AuLuyQBa3HxiLGQu5K6jfNn2oILz/TPrJrTgzBbWiwDhR/j
U0SnzIO+/vKO3W0am2V1rKstIwWd9c+tnhL/QhbPLdCW/P1YLGO6jrbMIJth3hVrKjUaFVFvmaS9
Ml+9bRN3p4jBdWDtQYhROqRQ76zrQshv3AbHSlVeWVJhKxDKGr5PTR2vB7b8wd7UTyXbG1UiWsZH
LROuM9yJTDAWJEVpfPRLtpIM4tUekw2pT5FGN+uYGgwuknUqNLankRaVkD2njqsQuqk5KEvD959T
xXwqxAl9U65rWuIuBCm1xKyuSYR7O765Dvrnmk9eEYJFg8CK9X2VFofYbNeoaeWhWWWQkLIDQW0A
mIadlRmkgsg2q0aU3mUaQCcZogeihzwuVx4Ot3QE4mLlUJfWQ/mRi69mCq9hWBXw2irntgfYD5ne
lnCahNtp5ZEz46JjjQ7AF9b5mepS+eF5wPU7+WEl6vJvbVSgqiq4LY32e7ZO2DOo+ion1mPwj4oc
XZW6ujRT9bYq9xEbZVLXBI30xvai4DM/Lczgu5Z1npC+SvetOI24kBaZMBwVNqEs9pZIpvl9qqZ8
kM2Dnly3AZ9qO3CTbd095Tz3rplftAxW5Obt93dc++kjygZfpreviwr/+Pqku2nQl76UN0cvu64t
kgQNkg/NCuwooT8AEVbmQDcFJnHLBCSOVp3+QE+k8/EslfFnzVNHBqySeI8AmC+RNTiRjuU8snNX
g3uzSqv4AChwhAzjJnSZXdEGmuc2u1jVKdFyGGpHPSZ1q78bQctIOYWg/yHLThYMS5MUdp7fhIcT
m4ZTsZ/38onuYMQbI9NWluQu23UCUuH3y/I5vp4tAKbBKJidBBLMb1qZSiJk3qIXfexIGtUa8WIE
HOGTWUfO4JrMUDvp/uiFvu6lCxj14AfpIoUEF4J2UVuWqKfRU1EqNE4A5ERQr+XmIIjEzbYXaRtD
0advJN6KeJNkfATJXlHltSm6hwJReWGsLOoCXrSNB4ZEG4td115VmCShcwHY85QG5Qhs+2aft2j7
KnUgIA8YmJtjxtKatVokS2EgOnEldfpacwHg5o3dtM2OjPnEAdRCFi0sBTL3tObNsg6Dh3/u1NOf
qk0yK44QpPIppXmwDWMrF3/iwd/wnSddYUFRUIivBmUu34TK3yaI5lvzUqQukVyIGIRkdLTA6Drm
5FtorZ3VEjwlwzyk/pnO3w9fJ24RHT+Z+RBd0NnXKQkTWSqgnh794E/tXynJQQjOHOKH761pso3H
lURj/JuOadQrIxpKA97J+GyB7AaA2p5qLJSsejR+fn/mPqdD82eO6QgoNdQvJuPVr69iUJg9MNeu
mWJXHT9ZyYTsKcGGUEzHvU8anFgeTbH8RA1v+eO6n2AlHjElLDBpeK6T/sO6YFFZK+gyJ0HVvJ/t
1UHWelJMrjLeF/eougpZn7ZR7nrzxtQOhsCnHhTqdAJtoj2Xyc3vV+OHS29R1xsG1x0Z2XzIbNat
ZtVuUx+9/D4e6CbKgHu4+oH0MH1pfj/YT90DvvVkX4horhnczb73VqUxQusUcsslnSSYYqkX2L+I
3mnSFdt3r/LsRDt4IblWLgILShPL38pWBpjkjFTspx7Cl1OZPda91pUVrfXqqLE0WMOa13sVq3/4
RBe5tm2zcalPRHL5Qmqe/jdXQVJV7rbJfG4et5FiI8t0ial8bZwC4SCxnIAM9qDHW396a6WZTwJz
VqM7ZUoMg/TydrKr/n4On3Pd2UvAV/b/nMNna/qvPo6b6BB2E6lCuCfe+9K+rQaStV6mThNP6XXt
VXvyb/SRnDe2a3jwoKQZ0tLlw4TyWv0T5lNpyIaH9IfitRDvNKhvoaGAKAvX0fgaJvWVXI0brXto
tRjdRgFuRwgZoxDSFjROMyhONd7FIq6EwnNaf1yNssIuC5xUyfc9KmwvIh4Igi5iHJnmsFmna4OY
Oq998HQP3vJD3RH1t+1JYc8jW8If4Hmxk3sjdDZCx0oMQVPUHRjtod6GhETpnnhliI0D5DfOJopi
S71Er7uIFmIJHlBguW6c0iejETLc0rVMp2d+oA5n3rnp0fp27Sf7mS5NJuG5/Ki24kRVsqI6Sjpb
nMgxkrXqT/S3Mw/a50r2/UDTpAyRjiEpMwWJ3wl+N8RRxTBXvKj9P0FVr2JNvxq1ZzUA4VnsW21T
hNkpZ5kpUOlRtQaDtypwImvj62iQO0ZlxSAntHTwF6epsOq4g9lg7Ir4NaPVERnWQuEu9hqGRw+P
fV0RZ0mHyQkVkATvGS5wC+qzf5voS7PdSi6fxpiukUxEb3PwGSYgingVXPlh9JhgmSgs2HykqWOw
/iS0gNQyOUyRwGkHqtO6AUobgQDJGn3l90+Cec0sclGxONdV59RkBVkjEHHKqyKK9qVfQgrVlpnE
H/AmAqFSnilaf5BlMXpTTRMrgKygo57tFnNFadJCaSt2u89auVWqu7zp7YaGWUk8q1dWn58OUHPn
DvzTNpveNXsnhrGUSbPVtDRM348HozxG9b6i1BfLk8j+r2y3oockgyAGtZeA7h3c7kj5UQts8uJX
V4WSEtyKzYHuN8/AORPPD7t/5qQIFgExm5NsaXY9iDlP80HNy2kSjX2fDfxo6yawhLw8hFKz6Ril
esbBMI4qPgnAcQstNxZZaBfkFSMrdkytYL9LtafzbOAhpJN2JeE5mko6Xlq+jp2TBA9amO8SgrmC
pnr8fXXUvr+h06iXfu2EIeJfZz9BI8a9LQKxBC/HvMns7d5NV26Lj58FSC+wPzHezevN0D/33ptc
YgjVr8qkmcirgPdOYlfcSijTpKQ4Rd5bXUROPOE88KpEiIAp4x0rWcfyaerTVDA6ugJkuI2cY9Gj
xUT15VTaTczF2/teQu90XOnK5HxAq8mAoqtItNO72xDPex6OWxOSKSoGqJFV9q4lxoqi0WJ8FHIx
I95N/WxXcLoAX1eWrxdoejT/+nzItSKarSqVR9c6BJZoowCXtAsLYH0PN9IKz/QJvj/pHI6Jw6Rb
tljNZguZrrZxF6VleSTYwyl4jq1syxauSchn8QAO68uzZeL3reh0SFOVERsAoZoP6iqrgsBppiXp
wjdFDcmB1lMG7JgOzm3qBmd+4I/XE3EniiZmUqDov15Py2uFnmyK8phEt2N/0RQnGLvtuPXqy/qc
Sv6HsdxUbtJpQn2LuHA+ys8o9/Q+9kvkr7Taon3MIIONid8+0pym68B25dBMiyk4dXEFq4OOrQeA
eWuVBHKBfNB6dt3b39+5H8wF01mRmTuhCZgVzt65WG9q0UiM4mhah4qcxoz2iWxek9pAh5NIjqlM
RJw0XLSE4PQXg7WS3RUNrBKYU1V7KDINIPyH8NxX9KcTYyFA/zrdGz6ks2fdT1z6Q0NUHGMieHwM
DpmCILJcTV2Fadyj0j+hqbGn42AN28onNpDkcS/dKZQgCkifkulIzudglC4m0GB7bpT5j/jiy+tI
BY+cWjGYY8s4iGbdhVbJ21Fvg5zyCneFzY49Bjcd0ylcJpvyaYgAgS6Gg6W9GNKNh1EbnH69FdjS
Z44KcYHIcs3BW0RgaIx9TnbAMQ6N7WbLwGPss2AWkT4heTEAXtDBD2gx2PIUFbKAf4caSrBsuNdj
eWGg8gqXNSUXnY10Kau2q9pq5CTsUFEqBw7JLMGJVIb2If2TPlin+KWEdwFlxBbv8mIVAaUDzYQl
Vr8OBbQKGHRJvNyU2oG08yijUcP1XpG1IRHrBJb+ralsXAxw+xAd0PCgcxFKm5xtcr2CApshxesc
/lZgftIkx6IftASYj94dSUoBa36J+ezMk/zpU/3v7Zj2yji4FRlpO0Qeka7j17e5S/ImglMa7dWQ
1CPZTWmwZHdy1AFJA+hEIPEi98F0S0cR/N7w3HaAwFVzE8oflZQ59aPeMDrAJ5hFD5XBAE8jpF4A
dzmaF3IHxorElZiOQBaWwMjXse5flOa12H7UQbM1qMGqy0FQ7rHdLRAlrqR2HanMYIBcLwbvg15f
IzpR/uHpGL78aFuCVIm9G1laN4jyydxurOxSgkds0CFuXqSIM1A/ctLTIxU6VASZc9AWZdfbRThs
8AsR3XBE8+WRjymEJe/H1FpBAnbSCD/SGxHF3LsEcNiIjVXbkLpDw7OzkFkkyHzWbohvoVcXehuu
YrhYQoMwAWHyqFFzyh9D0u9d6djCqI5SAwJD+zD9XhqdCTz1pBBZwoBrAO9GvwXy69TUlzKMGoVS
MNJD6LP9apyYA/UlhRpvQgHbkZdE8MVL1YvQmmTbJKx2Ct/0gQFRSOh9LKZIVuCdjtUfl45AzB3L
Sn+l30H3GPklUX4pyaegEta1cmqCQ8XAKRSK9fQrB6n5aOJy57baQsyeI4muKb039diD3khu2kRy
ou4pgfihS3c9osTmg5QTMWF4HL6Y/dpT+42L2hC5KXL3qfHASL2m7iaXGf94ZCl267VXgR6sc6JJ
LaIsc9xXwdqsCTYUHkLhoUouo/4mRT+UqJeW9xKNfyhy0IE4amPZGYQqAVXWGN4jLg4TeJs1Qqhu
1xPoFKZEomTJvdt46zYidhgQZCKh2PKJKCIUs41vTGMjSZ491s++fNtkFJEdVQxNb9E8EK+hGkT7
gH3i8soMx1Ro7XG1yIGwdxi/KqBkWZRcuwP9tpr0N9BUPMDLgH0lWY5rjz/LiRktbHk6l4bwrsJr
7RkOVcqJ1Pj7lJq2shRHhGvmA73XRnXnEYYRWC7ZDcdKv0zZsD51+rNFDJlnPQ2SI/mmbTYfBfkC
BRoUgXWxDg4tV7QE4p1wowKvfAk85Sro0+eRi45R0Odx9uTLvj2KE1gIJDJR7NoBKutEoLDI4QDW
3jW4ej9E7bKit5o0yOKM5yHSFoxsN7qLlsiyCX/YaH5us6+FXOQtYx5b4ANx0mxiiuRY+FODN4YX
uzE03/l9LZo1u74vRbPCgmhZvS1JudprucxleOnAEpVrHkOPAQPQO/qTRIgDwpiyNoj+Zg1lN9x+
ZJhBfz+VrwXVf86EThfeY9X65xv2V8ko1sMwpDgx9wHGGor8nng+3GT15UDQ8v/foWblIm0NTfJM
WPfARdJiJ+Rr3ToBqCZR9fcDzRR833+U/HWlN7q0xLJURvvUe/HxK7sR/WkQ3jzv5srUS2Lai71g
1nspHle5dNkB6+OlkIz7YAwOSp2sVEaepg8gSmRT+/vZfS0q/3Nyk2ITzdnkSP16cgkjETNtCOmo
EgdGUcZygJuehTrm37nnFKLytN38/tX77+Fmj1ootB2i8yza59aWBOV2xQApqNGAbKFFtze9cRkD
yLvjZ5oSESKOR44kVcfoGAR1kroqs/KDbV+fZYnMen3/XghVodvyaRoQZ9/jxjDyZPDNADAlfaFt
fVspK2O0kY8H+g33yr8IuzPl7Ncdy7+H1BQVI7ekUmlPb8NfT/sohNjYxJT3Tro3BeJLVBhQOR0+
ACblZZqv+Uz/frdn2qT/HHIyRgBZQvw/awewPc3TUqmoOgBxsqT1+a6Jh5egI7iMQoGvVJiu6xKQ
G5VbALpQ6BC5H3rlowz/lPSDfj+fr3vof0+HWRebNvpcNBu/XoEkblhUuihjkoqo/p33XdffA/X0
+1F+vrd/HWZ2b1NDqaPep9ZiLaWaEqRxKTEe5S2kBMH8QSCL3fBdS5qP34/84x3+68Czx90auAmx
62f7Ivoowo2pgtLfi/GL+gqoRuj+nzaI36/m7ObmVpGDKlWC6Wqq/aVmHHHfxMFloz/HZ2lAX3XJ
3w823dq/Ht4hAgDYDEG0TwQA6DQoQTb0q8p3SsMe7wFqs9X6/WLOI9D/KZn/upqz90XNpBwavQvh
l3IkGYg/CBdWTRjKQMtD85byJGph+4lfdR2Q0ue6TmqwysaoHCXsPaa6IOkLSWyMcIakRG9YZcO0
GVpm8FSrLtr3hbLtQ8eMHlXCXER/4om/hQNdOwtXymlU1iYp8XJ4J8Fa0fm7fv+FPy7Gf/3A2faW
SIVMTMnS2/clNM3L0IOF336QGMpy0DbB/vejzZqS32/hbNPKRr6SqsCKpq9tUENzaRcaTdjgMowc
67pXL4xzT82P3/f//sBP/cVfD43sq1k91HJI1PSyaq6UamEMjtiufOnMzOyz+/btQ/PXkWaPZzQw
sfKVIdrXRn3REkYsG81HD0VeAXwrjo9GlNmEoaCwDa8V+Z/qNh+fg5YALTTHWTOsurB0qDKpPgyh
3Uf0p8Npa8NeU3/nG+0HQHJpe5+5KdOS8NuJzx9yGmZRNXrxXn1OES646BSXzXvyrk0P8gJ5F/kz
0WPc2GN+7tDymUPPHj8rUstBzIZwP8BgKJcQWwuEBxFeRsxxI2oPopfK7nLQEGhGZx79/8vDSHeC
rpOGrmP2KcDZGNejQKeJEJUi1BeMndIEvzzbYIhj9JzM5Mjd+P1q//w8GkBxxcmqNG+p0RKxakYX
IbEj62x08oYQoA1aiiQ/U21Oj9v3u/rfA82W5ioVs9AcC75AhH4G+FVDBzKWxYj+f/GDDIoJ06Kr
joz866ocuW6Qq5VGOnSzJmGLW0haGUnW6MV/P9DMQPjv4vHXkebf1ElfXXZ6tAeNl2A2CXYwmths
8kqjA/Dc/Ujb2uyKtQquJxkf21JnfuovK8mwhxwgJmFXVvWs0yUwAnE7QLkwVIpjZC/s7/GYLyas
gHT9+2n/uMIaBkUXVgPkZLMlLwx0vdNDI9yb6XpEN4g8q0XKspIh7Jur34/1WTt/u+mMXTBaEmJh
zScEZS7gKhaVaC+7uP8QjBJTIE3elJ0eLzXDBjgCBh77yu/HnfFG/r01/z3uXEdUCxWyqyCP9q5n
EV4YnBTywHPvxSJOO2j2JvEpYiNt4JF2bb2qEt3WsmJZFc+69dFAHh00edMPxjJhO2hoyU5VytOo
q5P9Ourefz/ZH9/7yfBAI4yxGI2wr09s0Ucdcjw/2ftvhUcieXifBYZDX0iJ4bmBC2ZHTALdmaN+
ZvHM7w0US2Rkk9BKmV+jNhI8KgkjJntbX5Y4VkUSsHLpIMHXnYgrEQb1GPVephTrsM92alOhGCII
gLYg/9sip0/S+podyT2oxWBRVnf9+OBqjwK1pNBmO7rRRRJcWOQKhqQoF8TwSOKLhflP0o5F2Nka
X1z1vap2/OQu8cnceg4jIgm8Zyx2dj6hPcmE7O0se+mS8V0lV8nDGV8Ni7J5jsqHaoTlR5MvDIn9
YruYkMt5KgoDh8plFMBfTp/T7EWtoS/7zQpU4lqtLlu1RAh6BK8dYixim2e14yZX6MfxyZee6FRO
Rw4CaA1htpbk05hJDs0AjT6HYWHySnhdeT8hqWPaXYt0KuEWDWZts3Edp9e6YwA/LCra20nd3NHu
c3rKqJAujoBYuzD4OxhDBmWw7ZJkiVCfFy9fq0ljm0J/zAPgcbQ9x9awMYfEIRBCo57ScdEh7632
2SSo0+QeWTGWF6iJYx1fQo3pyqupiA9R4ZJ+RSCFvCjgcw4kQOW6vI2SI4SCSbOjCQfu/TrIttZI
OkGBQErMH/y02cZBu5KMq14w2zNP248dgL8fttm3Tan9CTlPYU5dh2gFz763bMWU6E5tgQuIWHHc
AEQhu8JFgAqPmI51r+98wja4nFpeX8sBrXIznraFgJO3v78Ms+HFP+uFzCAWW4IGK0ebnZ5l9mTC
92m2V1sYqQQems6ojM7AzLyVfSzpPSyPYWWGhwjTLrVAjHkY8mEfxxvwgwpdOWbwTqizdsNgd88y
T3+s/HVTZ4rNuI0BxqwokqI0baKaFc1IOA71vNCTC5uTJZ48W7JH4HGyHj0+etkWNITHiEKHKpV0
3WqMY55cdWrAeg6PvDZ1aQnmEYL2RSO7OBJ5N701i42LdKUgXUQGXTTe5+RJqOObL+tTT1H2GJEk
yiYcLFSEAh+N4cxNmA3c/rkJOjtyoG6fLsPZeKZR28oYOzojAxyTyr0N3Fsp2BMaqYZbuIn85jC+
xKEeKsdmPLjCynM560UIQCHe0XU880zIPxQsf5/O7JnQkzbPxbAL9zrOmo7QlNA6yUO0mjpTU3nG
C0wx6h08s1x1/a719MUNucIXQ2Ixln5XR5SqxEo2IpNq76QD8uuLc9v6n4oqHTe7PonDJ7fZ109H
0uSxFKpgFDpxZ2FcHZ/jiJBNjBg0EirxHmS4x1ye27ygt8fXVlVPLi/VwBzg98tFGtWP14vzoKeC
k1GfnYuoxWIdDnoJ5V1YkTCG9hLVkC1t4lWww8Vsg9O+LNaYNOH814xMG7uwSS3duttknS2ry8gJ
V0hb+PPSRXIZr1jE7HiVrop1ucnWgcO6B8swXUj8J/c6vPJvxwuNP00KpUM4GLFAr8oy2oJaXuON
JJwIEqDDOMVx7WDNt3ydrOEl27nTLwcyc/g/L5vH9IVXdiWukPWuSD189q7iY7zTb/ydZRMxs0jX
RBs9uDfmQdlGD+nSs9/Kxe30v/tOvW7X5qZefiBBXtC/X3zIiyesipvI9reE/dnNre/ASbJdJ7tC
c7WENeH42ylbJHPCdWALWz5nl9JWuWMyuB7OFKg/lfY6n/f/3JDpAf9rq9kbo+x6g0T6sHyklUyj
qxyfJ9tsf6a/+7kzmZcS4H90A9+TRFTTbHHq1bwyukINSes+SeGpJRyrf4+QjjIVMYRrnjvB2/m4
nn9/5uSZEv6fJWPiysFpo39GRtPXn1glTZmPrUK3XFwnKdV2coD+YzFLspghU9JJcXpZi+8+9USV
7npjpxLZmgfbsNcvhvTgxjvDGB4FWbz02Q6DsJSk0ukbjUAmfwmaeCkK7a2qPsWY5q3ugvFGwVh3
vGsGKgXepoVaXFTxphkw5L6MpQ3sSguRuVxK3ZJxUG/Qalsl4WqUdmK5UaObMG6J75BsteTBTnPS
xOO1IXkblxycJmttmU+JlnVPOrQ2zjjkW+O2OpaeI0ULoURXUsY0qDrKxSaSPQfDyPT7pk9pHB9H
lcSJ1pGyZ0Heo5XzGc0AB3ZtojQtuDRA/vQLxdzQaKyGIxOzgPNFlIKGoCVJL4htgnyNzFbgZPUr
oVnz2LAFpUxOiEfnP+hk3ucIDkvlpIUQyY9VuYa9S7Qb27lQPQnD+/SYAWNHmuOtaT0Fsk0AKJsL
VUNWdV8TVjuE5hLvrF3m74m3cydW0qHzc0JVjuW9p9+USoAlkHEa8Qc67IoOzOapL3auaMF7jxm/
f1jRBr89dV9VOOW7jr22uq9rgov2ibyUjGtMD2XhrtNuabrTH6MFmEwDxuGCZCf42Hwvy2u52gqG
uvAF4Aul7IyW6xBJ3aJrlAj6U1m2vAtXQJlVLANrnWpITm25v4iKDW70yWkWrnTv2cCp2SXPBGs6
sn8z9OSYkkPdmG+q5pK7iyKks/uyXqD4sUsZglBk2kJBCo4QkUMb7UInZg88Fa6O2F8lydHt/SWJ
qtOgyXVvlH7Pr3dr3Hr8d3krHQkOxvKMG0H+qNWnjqYqfesFC7vEde9VaSPTEKwr7drqjr+/bz/u
VP5+3WZLfBhWOitKDcS3diLLLuJDov8Paee13DaytusrQhVyOGUmRYqiLWksnaDksYScM67+f9pr
rRoJRpG1Z59M2SWPGt1odH/hDQ9IyuvuyVMfOvvS1B/Xh5w7w2w8OBzcuND8/x1XfjrD4sxTPDON
MFWhBY3pVXdikr6yT2+pdipzVafPI03mZmn5UOUGpVVGMukAYFUxDNDotkn1KvLEUIT5Mp9ImUKo
KRY9OMvrc/3NQp4eo2ja2wTC8NxQP/h6mrkjE+3tfHi8SxbeMx5Ei3T/mi02533B3fUebB/qxXqh
LN/k1WHtbF8Oh+/dIrzxFLM5u4NijUl9gJx02gbKR7WXS1uKzo37UGCHJSMwIZQUHVpAUDhDZBhM
F0qAr0Ba/J4ot2IaUTb5YxWQPQT0DVyU2+vrKiS106TBkEaiH5fy0dbk47rXbFQTnLv4e7kds3UA
dsHHqFQp8+dCu/UMc6V9KHcKuEnqJBTHvj6DRNlgTIsoxY1pXTdbOTmYyp2W7iv7CTvxsXiq9O31
l//nRofZSBLuAEzCX8KYjBi46KqNOjfZWK4TNnq+JIJT9feb0kB/hoxfB5psMs3yXewAwvDoPiEA
9oCw9g1e68w2ZgTkD4gFECBCeePr4iVgGSrbktJjWuPjYn93oPQZZxUAulL89EfkwOlSdOEvKVAW
UvpswQ9u9TNye5FN8OemC18oA1X3Aija/8p1b0nsKpVPHgrvoXLsTDy3MN2sQTVkXk5ZFuQMqnzX
34fxxy4Uk7AsdDMsUzhNfJ1EGxgEzaBDj9yCVnZAK/h22CR+x9edzhhsMoe0jpcvi4j60+GW+PoQ
AaCkgfRR/91qxyHeKQUUqbW2xNlDKMeky/D9+rwm5BIRMn0Z9PcZ/2nQ2vDUHtWH5IihLZrDlnvW
ykuV3w3xGltDoGgyaB9JRdT/Wbf3ZIVSUN2IF+fWFsqzjCITVkfUIL/Ouw2zVG48MitbeoC7TqUr
KW4M8WeVk4rapyHEI3yaZWXlulnXLG1e/5AgZmi7KnoFZWY4a7fe3FjSufcoJAmB3pK5yvIkCu08
HZRKRRam2XuOCgshZYItcH3+AZ8v7nEbHr7XHYryxqEx0+Nhmgi0YLj926ZnMvKgeEVtDdwY1cGA
iXqSlyeSof3jN3v//j68LI7rdf1td0Cfbbu7PP+baX8afHJjpq7qQvXVydcH6qZrqd3r1g/cRuDj
xuGyqoALxa9A7YxbbZrZaQMc5HZS4ChzzHx9u3md67DTaNO40kNCPGxeOsNANOkJrNJaIMBscy9D
ne8xn9J6tC8QiaLyIRsGQijqOpf3Da0BpX9SomQdEK4RfsUVGZhLmih+RXEA3JOaN5ldf+bIKsCe
fx5c3H2ftmWoq3XcS54mUrIo+EG/6Swh+VU6yZ2UoMQlIm1D3g3qu1umoNQIil3seeLym98i/JBA
34z65zDSV/Ro/8XrFJcdgQfa4Gzkr8+WWxiNub5AHmV3GP9ANM/zVW5Qcdv39jK1V6j3ObTv81sD
zx0HnweeXH1x49ZO1ZM96lTaRwtiUrkCXNsBXI0R0aAES79AE6VTouAekJlFMiKl5B+EYf9mEaDa
O0InBiDz5Eh2lS4YFEkOQOecNPeEpJTF5HkEYBKl3a24kYn/yHpyx/l/bpCxN2iTaJrJ5wwl5Ov6
j04KaUzLf7e+yfwCeD348Qg43I05zq73p4Emc0zlvhyLBCyIGoGnqsAIBmhcRPDIg3e79h56LTrI
1tFPSsprFjqPxUbgVU0n3mnF6/WHmTunkaFnxSlhgTwSz/rpg2h9BRlOkzKf6eZLC0gr5V5xWkZM
2zJewGVeH28mzFdlWk4WURbBHUinrwMGgVfbSaKFomJQ+hxaCESAeu3xpOVCJHkFv9GaL6LGO2re
MrEyUCo38ijxJqf3vi7CCtq8ugFh+Osz9IaeuR3FsiM1MkzepOQityfQyA6As+vTnR2JewnFDEMM
NPmmjVbXxkgWsI4SI4doQTIfRD/V6tIzt+tDzdRiWNlPY032b9gmeiE72fBYrp5/5Mdh+ayd7344
i9P5HKz3+z2O1X83f+NAvcUldrt8O+x23sZ4ueyuP8dMq4HnEG49QKptlAQm0YVuQBUucL1/fF6t
XvebbLl4t5aL9Xq5/Pj161YbbfYq0m30MlAkUS1q11/fpacMkQRXl/3UvFGkSXtzYxovoVwuxT2E
k+w+8eyVlYAvUYB1y4fWt4EJHZAUXhgamVVAvRaoidN8J3BbQzRbyWp/bNBpFUmPXL2lHaWfHvXV
G/f3TMGWhfr06JNbVLI8s3G7IDxWwrttWxbZotBhNyAoLweIFNvBSXTlgDKimk5NgoMwHmxYEYhe
IAOSRc8VB3Dcv4bai0bxLaYSY9PaCZ2l119SfeSwVncG0CM7W5oRyqCcM/bA/wIBsd/TnZOZPBLh
6IcvQuPFRPta6hcGdcIe+qmyLWMUL/uFJpoVEkIvUPq5lnF362UQ7v1Jyo2NZCz5i0z7rwW1RMUP
8eLrG2qmuvl1nSaXtoKYeoyKT3QcmwMhXW95Gw1YMEZUgMvkRFqPmLtZ9kaW326MPBcufH5Dk61s
Di2wdfw6jgE9z2yhZCoo/m6lpPJaRczNOwQJPelSOkfSO5iZxUhPm/yUYqvH0Q5a0+orUI23TpWb
KzI5VvokaQc1AsthDBvFeJODkzR+9O1mLJeVipCZ88O0DuatFFn81j+OzU/7dXLAtLFcFgaAO4Hc
HLL1EApQWB5try/61J74d4L0edGnCXLtRImBo/PRYjOfUHO9+Bgb2qDsR68/Rci5gtncBFm4lVrv
ZIwpDu9vYVCtYcHVqG5SJ6f6axCooTCkPQXdodUxLPb5gsaTsDVt2yfOe7MiTDbtTW6cams8dg2i
I0LgzQ9X4guQ/ItqnOCbpHwSA17BeRJj/rOMlPAhlqtjCVPclMaDNDb7rkq3jlcs7XCAexJQyKWd
QB8wvXGbzL93hzNeBaOkwyj4etj1apyWNQacx9IGKI4ujvRE/2lB+54iIMG+XF10Gru3C4/iKJq+
ekOIGZIl2yZ6R18HrstS6qUUpnIrXTz1Aj0KrkhvvRfdidiwaIuFqIGqkELNm5//3NgQWE0BjuI6
mZYzht7QKseRwmNaoSNHUFYuKQjAEBKFz5Cqr70BakRYLKFIcn0vzkVHmEogKCIKcqgXfp324MZl
O1ZglRkgJTii9kkR0o+30DZuovTFy5uuMVeYUKyELY1e5NfBHL9Vi8EiZRadO2U7VhcqUNxFizRa
X5/W7EiUO1B1MBE+s8SKfwr6eqgWTlqp6RFznSJ67pHphWBDvKtrNz7miSrff6odJtRkg2qeQWg9
mZSkdKNVlcbvBtHAHRVFB6V4raNwOQKoS4SAXAEryLuYHhe3BlMK9T6bGy5VnlhqQ/TL6SWkNu1n
H27cVtFeolbdiBp/jbxVN0qohB0EOqGH+mNwTgvaAC0HMCjXV22mMCt24T9zmZy6tWfmZqD1VKhp
2qBzR+9JbEavXyYBuoLbfkAGb5lLNzYhttdzO+PTwJPPXm2Ah6poyx5tZLb0zvyWcnW3xibQ4GgR
qBP6WK0vvI9kOiopYXS5ShDUVXwsaC8mJpwbWwpJKp+K5rVT4SZH24jDNY3E5op3pXnJfAzj8K7O
M3Qzxndk6reR91fIfZ5b5TFgzNDUDpErP4hnSELClfAJVZra3iGuqt0PA10YZcDsxd7o3nNYehsz
QTC/BDRycrM3sMSq14sGHwlGUtlLCe4a7VDdeO2zrZOgXe88qEBfKXipcDOrSrtoUbKFQ0Cf54O9
taIPIKWvmh8fTWhxZO29ZqxosNOOgrC7ipptzK8ilV/WyjbT6fxVtBANCKbPyGocOliVLXuusP2T
FusgSPxlh9xGKj/4cQW/8lWm0SR39iodrZVoZuYDOVB9yPJtDk7IaJeDslEhaxrJytXeDXkLYgmv
F5oVmVBWMr6RzNBvwvEUKuNA+QChbPQloLybq0RhtmuAh4XxLSMUs5t6MxrDvqX4inwSIaqUthsU
ju4So8KnFuhFjIq49GoiQ0Djr00B5/j3cWgsFPdHGQEu0vuVDWwRt4Kxg5QifwsSvG41ddvWQpDq
zUAZa0zPRmihHwJ3JTJXtg3LBspqQmM2XKrAhyPUbWofTBBx8+AaG1SIV12g7UMFnQYcPoGDNcqr
W70GaJwIzUpbfR3BDFnuHlw4a5JmxnNfpssAmRJJEEb4CuBVLTuL/il8PRJ2YSaWSoTZXkbn7jji
wFCeIgQXLTc4pFW/D7izRKKnaSA5dg3s3JLJuan6KhBVvkR7kTpRkTzZTrSXIsQiQN873RNllIW4
xmlx+xZ+zsZ7auOG6j0l6Y+x23njXered50Hxutkl6cy+2iKUxE1i3DwUCtVv+ETM5gxxnAStQzj
wcS2069twCbbEW1aJQR4pj0JkqcMMy9vD1aCXKj5btGMVjt0wYGYjcGLnn1rwvesejXqCr1x4fQQ
yMYqaw9R+ZL7J9AxQomP3dJ2r4pxIt8szMdKRsEOjqpJ3BBsgR3tdddcpGtNZq1Pg/+a+x8yDNii
aOn3vKbdk0QEgqUfyg3KsnTjVSd3y6p/jk3pJMCquHIvPMBxJAQ6pFzxR8yIOQgunQOYDhxf4G0r
DbxpllGSe+WAdJUnoNR+hgdO+AxR0kufQo9DDWiT4KKKlUwuxvCSePelR+eH1uybHsubQS1AFLTi
A1bi9RCfsuSjbSPAbvirqcoKiNzGxFHA7UgL9O4uBn6I+K1wa1szLT51JfSXkIET9E7iJ09bWeo2
jeGjV6/48y28+l5kIn7p3o1wuF0nfxSbEwBpI8ub1DpJ0pPOhyEDW6sd8GFatoQ4l4dH1UhoUvHC
FHQSIe7K/VOVgjrpsnUjHzpIrbXzLbBTIH53Po5x/RZ3jL49ldghGEc1fq3IC9USnn6OqJnd0QUn
ponKQzuuUqOkUKlvfCAChIeibtmRYEUkh5n9ruJYlKI2rY18de9Zd/GrE2kYdT5AjsSW9rATWzbi
x9ldooYnvUm3qHoscWcykvbgtd5O4wsOyBz6AQyAD1VPXXhQ0ownUUXVWGDHq7AoMNdo0e29TWBX
e4tLKBrQL83epUKUvuPgGfpSxg2hKKtQySB2g8mpnVWcepvOeMJcDd3rfhWPwY4XAY3ASYMjpb7Y
YXdhX5J0u7xF2fNYx5tEp8/jP0cVDAD5UBECVbKyp7kOpwi+LKjJsT/aIOQ1zV82rozqbL4MKsQl
KxWHaH9pG6gODDA6cCjm2Kv7Yk/HMrSR20WzIisfArV6HL3hxp35Oyj8I5jS8bVUkAwDiz65MsHK
Vk7fkCG5vEMDgwAABBZgRhX1b4g0xokIBGE7Vdvq3RpWTpmddJwpMv/dN89xrKGf99pQQOC2ykL/
znRPYb4d1J8tv67jEHyqJZ+u1xYIHKKTlbTC7Nss7+rw4XrQMXv1ExIC7UHYmH7N11CtiRS97UR9
Tu3BUG8J8G82JCd+p/+N0UyU/hE8E17gkzHKsvM7eGLpMdIvCc2+/M2EXTtWqLewAh73BwSUNCKv
qZbFgDAuxOzrs5zLswX6U7ewt6YfN4kS69ZVlaTKuJzQFCW15E2E2aE0OCKlBze5xLcqgLOBPRVm
GyUkB0/GSQUwzQp07EWPmw+G0ITQgiBSNvd+f6KM8S8m92msSRKR1ynlbjjFAP7ptR5qOPhj/w6m
mpM5oqZzu3s+u2k+jTiJ77UBprvi5MlxuBAB1v4abeIalTIwPbDX/WX+7GN/hicVAinFQrkplzkX
rmJQoVq6bmjylHSQIyARFx6YEYpuXBKoCuV3QpblnUSmvdmL+hOuQFTOWHh2gl2lbfD1C/HDwqn1
nLI9CkTVuCZfGoaDgs8MduRYgYwHI/mRD+exuMdKXlniFCeHa1RyJPMBa4Nk75jfsfS1mhtbej5b
+PRck6oVgrYRFAeakiVKABzmDZUyJJMXTYOMTahhlSHMZk1KBkkGwMK4UdifgVQjhCnkYFSIOMi3
TcooRalZctvzTSmwYECg7xAwXVeSvIp9DcYt1UDtJOJzURRx30NSL9v4AAV0qvRwXfPzsjxxXeOL
toPHtu5k7dYKiaLB9IzmhAbkovPaAF18fXNabkt05Vkh4Fx8GF1sLsrkyWk+TJH1WRepDjalchK4
q4p24Uh+lyIxcv3rnK2pIG5Ix43qAj43k3WSsZn1a1WJj4lyYPjM/1BAIFk7qntjtckx1DEenSj7
F4fC51EnbRA5qoegl+Xfc6egEoOrqZrXjCqrA2aTEmsCQ/jGTOdOWbBNsFwEugmj1q/r3Y6pqjS1
6PWol8w8qPlDWAHfQDheOwFR1HYFQsOyt0W/GH9TX1r7xTaXz4N3vF3TnX0WXcYdA31Tek+TXLoa
pTwslPL3qpuIv9hSDLJJBgS474KL1mFdZpx1G0knGbK9w/08LhuyuHpJBXIxIO6iad0aQYvrazS7
JSk02UKfCDb45KNVM7ZDg+bE0SPU9cZ4lUrajdegimX+Y9sbyDTpCoU0c1rnKcvaUGLViI7SrlQ+
ELix6p1SMUv4jlG5SM0nAwVVVJv6dKfqD7DhIfpkGE1xVnNFFe2hdn6UhOmEbtdnP4MvBPRGSwzM
MlKBijkp8zWIqid27MbnYNyj1rDsGnslj4dB3vgufBHF3RDuZ+DXr487uyR8eqwHttigvSbjJo5d
lSwU+GVQpSbSKh7pgY5b38iLHkYTN05tmdHsqOD/G5554OwClTmimVSMhNXQbkQqemnkdwENdGA6
1UV/ufGU4jyavjiIH+gE6Dgo/nGvdXKcDbIbjI/PP06nzWaPMMTC3mOfsUNtb/E0LL4nP61Vubk+
rIi+/hgV9x8Z0Vl2pTk5JcEit9JgUP5s0eOmcZWoH9TATEuIdFwfaSZsgPlKRZBgk9Wexpp2oYVe
LyfcGBUW1cBioTVtrw8x00KgcK2pxHqqMOuYTCaPNS1HZhDbSWcPjjA1tqF6MvKn66PMTuTTKJOD
ziLSN3KZUVrpBMh69C5je+OgmNuyVJUowhPoUJCfRpCOH9lyp4L8eTZPP1av583ZW2z3w8PDYjy8
DKv17jJ+vz6rmSMTlS5anODs0U+b9lXHpMR7ygYRh2BlaW37X6KgkD+8OAHaSTe2wux7+jSWWOFP
FeJODd0aFyFk3J0TLTcq7cTH4Nj//2Y0uQRKpct8xI58EYULUhp1LsrRDDYGNBO8Jzqv1wecCfu/
LOEk0xlgXEL38+Jzau0zhlBPQ3TXqigG/h0FL9fHmvluv4w1iSskZxhyz25Rc/ffJHROKOYP8Brk
+OlmPX9uZ5Ai8skCF+aEmqyjEkguPOwCFpKyrfOzi0Ow6JBQ7JTHTefdxbcaCHMoDkWI9XB10xTi
bPq6PwCKaDb6BuFRlk8g7lSJKJayO6eG7b6OVGX+wzop8ZykGdUm6YoqwvX1nX8G+mDobRK9Mf+v
zwDBuMtlN4rPqnkHoWIcvnvytgof1P5USnd6sKo7dQn1BQnrZYQUX3krNxcDTE5mclVyHNDCjK9P
DjNbDyXTKKghusPaoCmeHzhp7FsuL3MIB4aB2QOjFZrZ1Ih+DIK+oQWASnC87MZDapdbV8lRLNNW
gP1cbY3Ym4xpsLlvWkwvjUd0bRcc3qn0kUFxiFeujIwYKr8rVbkPL4leU+H/Mfo1+rrPfnnj7J3b
9ipwF5XbitxjesL7Kr4Prpdnx9F+U9MP6mBNWm1BGtfoCt3YAXOfM+egBclGBFLTlemDMPWsgl0o
dX+VFmVEGRMxzINPvb2Jtb3tPxtULXXrKYGkJq1L5dIoD252jvpNcas5Pj/vf55l8rl3tewEpsKd
Y0YLxExodJDBtP6JTuGNWYsYdLrtPs9anAafzubEtNOMLk8sxLwKBdzSk2rQCm6fk9YlKt5q1gr/
7wT1GMSEsDi6seq/eel/jk/ywnYU8PLJ+DGiTZIlJ/HR7iNUCy465VAEEEVdo0ZuvZVevPxi0Tky
UsryULIysNSoHKb2+zBs6wgvpdrfeKF5gAtn8MP/4lZcboAmLB8BhhXDU+6ISibI8Bvh91xswMb8
39NP72236otBsvhoDYyIHNopQ/QmUdi6/pLmd+Y/o0yOhkIbzHHI3eQo2znS8FtbiEf6AtBN81hH
ffH6cPOb75/hJgHPIAVO7nIencP80qGS2m0j90N1fpbN+fpAv/WEr7z8qWbo2PZmb7ZVcByLRwsM
rNefHeObX2AKRe9j2AblvW9RZxq2yngHETfFht082PImUh784qg7uyR4SxE6qRKb6ju+JUiRWPXq
pjDy7BtAqRhOB910KiFfvxJdyY20sML0yCciriYLthlQECPdQl2STOtGnXZirf67iIquOgE6DvVE
6lN+uNPrQ+rD60BfFwNYxA3oaYmsXqGfkNHXqc2/qM+r1lMrinHOPSUrrEWfaSTGufyW0CJD+fH6
y5pdAiCONk7bQm5tsgk9ySojQo74WFYH+pTcTxGKujApgM8aydv1wYzZY8mSqaIA3qVePTkWjAF4
EOYHQsZvW9LgHfSL0dJtbdkM3WZwVn0D6xc/uXCgQZ3g9JOgi6yvRusbHjfNQLPRG1a+iZmw7NwV
eQil/ExjU0/lhWtgm1NLNBTPLoZBRo9ka4IM6i8BIS+spcXnxWHSGesSB2tFvmRG92YF2SLO20Xs
aOck2EgMbZm0Wjsa5dDz2XHViEs6GEAjjA5D/dihgX99UeYSakUo+/x3Uab8WNnTI5omNW5cyoEK
PmEKQo9ESR0dJjAK5XC5mcXNEUy+jDl57XkIv9P1fJLpmoWxNgOkPRu0AIJJLXT9utG3VSDvUDfs
5QF1sXe11T40Afrr4xsB/oykABaTMONJ69mAgH6/foWhjkjGKE5bqK/ISzj5qXHurexMpB9iO1bA
2kcW2z0kHiIjO7wHS+oumCF48gqUX9zeOCfn1+bT80wOyjLQa9JpyFdUNj2UWS3EQHT5Fbh3aZ70
4pUWOw1riLA2reARd6/kcrMfMNdvYVFQYkJ6mWLc7y/p0wUejAl6PVGQnD3tsTe3inxf1D/lJaIW
/TMPoBThIh3eUv97fCsxnit2gh1DvtyGLm7YU9MDxyF6hOVGyNpRPQkO4Lc4FBvlI0OWMH5SWxOD
X6Rmb8K+xYv+4974NPDkdJAl/KyCkSZIgjh3D44ysZVFSf8b3PtC66yFa0qipe+UcKlvBYpzByHl
XR1fUI1sfUqPr+M284J6DI4oSNDFjyJYBbBny1MSe0sL+Pn1r37uNv48nHicT+9XCqVYd1rSsb45
hCjVDP5WdLOvD8JFNrOkGq6VQo2eku70wK0kp3FDk70ca9Zp7L8PMhpy7d8BpBU77w6/adUOqhnK
c076CWDDHaNT4n3DRoizN96LPj5/JIOLmg+g+DrmonKuHgyFZr356jnSOTD6362A1PtW9fbK8XhP
CPM0Oj7o9cEGotVspRi5jVAGxGyuDKnaAKAJ0+VYr6tioxVr29+1gfjGzOIZfHbS79Tyvqo2iXwK
m6UybOrg2w8kyeyd1951/lbC47Dz1n35Q06oRmMuEHmAfmwQLcpCBz4U4wsiffcwFncq2OrNAg37
HQKhtDY2+Y8Yx3fKhvbadRddu83t+M5rv2fds2nfO3gkFnDbs9G/p5stR4+NaQOkGtAaxWsQd48O
OUdbxZW6fhEQBxkWaK4DUUGYELlH1JvHsdg4ixQ8gc9RVazoHbypfbMIhnKjoN7TqebeQc+rd5+C
FMh/7+2j6AKmqciCw1Ae5IRU9BAh0mxVl8QwgY/qqxIIVmTWuFr+0rk4IaLiMLpsTKzTg/sRsw06
hNwfmobDqBx+s5JqWQ/fY+W19H5IxipFB9pp/4oNIO5c87qPYbGxNON7w8sA0mSw4x8Cc9G0Kurb
L417Z5Q/emcft99D/ZfrvcDhohhdly++/7NsTwXAksRfD+2zjb2T3ucrDoShxvrEeywAilu1jdv3
g4uie6bs7B7B+G3Hq1Yp2Xu/jCEl7Pnw9DOIkhjoSgJetzO+ByF+Sx1gBC9AkUU/CGSZz6efWT1w
Gw2L7I0mH0P5kvfhHuTiwsO/BzQemOvXwpLWXXsRjOOBMwTHnG0ROzg6jcU6HL4nOeg71Vh5BAKB
Z4MYkREYQ2PFrp6p/g2Yo0ZoGI3fgFcuOksGcVg9RP5jLO4Z/U1HbCEajoW8bYpyZYb72FtrL4mK
0lC5kKrXRgGNvyEp0Y1T466kcN3jIm0d6D2Yp0x7DAAJVMug3FopW2Sb/pJUwZGGRpAmW89SV96d
5GzhMmXDWlGOPn/GHyDAhdgOL54Jtqe8d3NoPnJzNwZoYIBkL+Dcpppwym4eWvMViC2E0b0EWjLE
KwrVAVHbgQsNts4E6uOMJ8XANjFdpfmhy96o2OmGvawTLlkElLhSHacF0vSqGuayt7WthxGFZ3+A
ijkXSriWXHmL8A+VEuQv5ENZVnelhCxbTQ+OaMnKYU/21SoHw5WglpUANOrc4lLZ4a7psX4MnyPG
AWdYAHXPIdN2vFQPLF5ULTp9eHWc74xWl/1KvHKtBHnIVJoQfHX3kw5f2PpLoC6V/wPDqYcYlEmg
PLcgnDxlxOnR3vqJgyRVvnQbJEPqcEWcvUgdY5MGP8oqoNix9KRF6a7ykLtl1X8bsESLFjm4HDxw
ctrCv8zhFygf3mJVblJ/VR1opqjySjfWffXWdvtBnBrAUHT1gfw5ZD0oYrV3QgALdKSB+nWbbx3y
GUJU9y7y39tKfgyK+C96AnCluUZARDbowwNysaT6bAOvBCdoYmxs6KGAwWx97NtCs0O7oV6VhvN3
LAO1cA+1tAMBK/gmSTQ8aEW2D0OOODwtcl4+YJ0q7tYEinqEZzcbzbZBII5rGJNq560kiX52Ee67
chOWEJaNV5AvmxIZEdEVkQCZxbInUIw0L+jcHMz8ru/5iJstP9aD/UBNxF0r5p7+mlPt+drA7gXe
Bv18tmyCbpE77CgrBeE+qI/2cNZfY2NZOJuiPNh5uizlQ5rfAWHSdeqad72CnPhLDifkr/y+8XHf
yHdcf2lXb0rnkJX1cvgLoRZ6XJQqOyU6aEDHQ+mWT82MnjxG7BAIbfargbS1uKI/XcGpmpSuIUQo
pRY0Wq0dgQ8s1eJn174JgDHHQusDdbJSsV1H7dVtkuckeipYdiHPdP2qng0/VMiMQrqDXvwkCM48
s6vpuIRHwJQ1snvkgQRdYoeAv0qlm/zCW+OJwOHT5McswAEoM4Ojmz7joru0a+MieW9q9gxdRWgu
NgHB/qisM+9ttKW73rsMVrRqG+HGfABuw5dyfQVmIyKaZpqONpwDL+zrE+lZXutGSxpAvMD4ZKJ2
Lao/N/sW4hdNw0yom/8baMrsawzcrXKwkecsXrXFI+hsSsF5vOrHndzygd4oh8ytNDPCfAn6CepH
kyKDb5iDBrwQRgyldmjmFVcyfN0TDdt/1Syh22Sh5wByA/3Qr2tYIcWS5jUKfqTGiwEILEBHpAO7
8MkC6i3K7Nff2WzuRitY5jPC7wnX068DmoPsoWzlJ+e0lzhJuPciG2tR+LHmFi0kbvpFqXzbmM1P
eoYLFmhBdaPO/aWkHoANNibE8KG/pRg9F/V+fqrJl23XY+hhaQQgLkYi8MPES4QqCyU2NhWdIx6B
CyUyjr78ehspJ/rQ0+1Fe4X6NtwbCzXZr0sy6l0VdrUSnyPApx32g3YRQ1OmZFENR+jvefToNntz
CNEh6k8+AoCd7G9uLsLc5wRDiqRa0LYRI/z6GJmXhSDwKbW01cqN1oIVAcC0O/vm7sYeEPnwHxP+
NNJkwmbVNbRrqWprCGLWW9Pv8GdAhWY/Ois/3MnOG7t9xPjqFutnboqkPFCNAOnp5vQAD40gLwcl
w0wpPFjOGYxeaLyKyMHwbwkWq3Nb6vNY4iv/dF42rlJFYwZczqg1MM9/RTWmKNHzEO/74cMhUsML
z5HhouMhCsuhezCVFxl8AgWn5ERQr6X4hIQVnnjvTUF//un6S5hdCsrsnJviP+YEq9iQrkp+HmdH
4QYajBcQ5BYt34EE5lbmOnd8ior+/4aa3FSl7RRl0NrxMcKRSHxXfFQpuo/aIOygLiDGe8xQrk9v
DqimfB50UpNp2tpoG5RdjwQcHNgBMvptiXkQkC/IBqn1KjUfsa8s3OSl00bstwHfI28mEP9xNi6U
tgJcfVKUv3TZ3+IndP3xZgu7KOqBVlAUjvipYLw0YDyTy2Z4lnJtmdjNIja/Kfkp8C8+mEoX6o9k
n+vwsQ/Olg0JF4mIHh6K7FrboCVJrBdpcKOwO3s0f36m6V2AQhSe3xKYR1PGZfutUId1XUGLTbnw
cFmvPMwEaLpKRrqDzFBV9rbd8VBusPGpwob1sHZNb+2N+Y1LY3YDCQyRMPfggJpsIBgzY2qGUHXR
jgrDN2S4a/OEWhTUDLgFpITXX87c/SvajP8bbrJ1XLsvg2LI8uPYKavKflC6Z6OCm+hT/D3dlCib
/RCBrSAWBAQIrdqv50SL3nkLrvY/wljyvWXEpB1ACe5vUs3m5/XPSJNllPV6lCuFrBzvNcu7h2tJ
wIjIHzhsRN6ur+Hv6tf0jDc+TWuyiDZuVergNmgU1CDc0VbbI7MbjE+AlE0u9jpM9ziwIdRch++d
h1GUbQrZ9IqM5aY7z2yBlk66bgt1dCDhk7O4r0qpNKMqFm2bIKb+CljaoHcW3GMLuEmM/TJcNN4D
dBtji939rXq1WNg/1uLT8JNANc27SBo7CJ9kitoPN/4OuCHWn3xTQZn7pIFIK5xmmd444WdfN0rw
OAygnID6y9eNJXUZib4bZscGbztiGBokeVoskIMajYMRBTei1tmP9J/hpgpUeuVrY2sQjYf1Acg/
OCwCJ6snCdrSjXBv1X7nhwNpD+gLNbcpiZYSRDTmoQcay9oikEutnRuMM4FmKCyV2/2P+dX8Z7zJ
fkZgq07tQYVyyk0BvFLDD1NwCthK+KQ1OQrcCF7xt6Kudmhf1Y6O/n+zCSj5oy0j6KNJe+OgwrJc
nA5/bC0gOgJ/S/T+myn7KcqQEEBStZytFantQegXU4I0cKD2A3xpaUe4BfVPFzvqbpmE9kF10SPx
abA344JtMRjDiq7yKkVWPY+hnnLwJwPEJvmdbK036js1qHdFvo5Jb0Pc6Iri7EUmxVELApC2FdVZ
WHwqjnd9p29sxCFGwjh05VeEdz9j4hk38zapbaJbEGKzR52sRPQ5olKowwRNWueMdZEK0dFPIVIJ
27puh1FibcKVghcoeagDq+lqQGbTTr4HaAgJwUDVyy9xPxyZbJ3zU0p2LvQR3cIPZxW6A9rq6AXD
LYS8z7+xsBSmbaW52hnQzyEchTELbLrXsLmUhnZoM8It9EL9rjhJxalGGztbRChhCOSsBREL0EWp
a2sqWBaRcc+FZ3dwUD2QEdR3R/aBan+Mrb6XypyMt4LKSvHIwtAk6WmPjYB+mQtWb5Ug5PWnRmIN
Q9wSY+lOikMu0RcpfMtSyi1ytKyNb22JoafX38X0MjTZ3+dDra1tymFRJN2JgNXC8aWvFql+kiEf
ujjGUo2HVqiO0W6Q45WFzrnRpK9tmDwXeX9Oz5af7gMl3ymxhOHth1Au8M3qXlT6XLk5xZgLm136
nApGGlI9UpM9ShCWOI8ddkdVofiqfrP0dK/Yu3K406unjjJSbzwlNXzvtl/mA8Kvw64bYCHE8LZ4
hbn0lNDvGnpEQxAmhOCPF1qRUZzGRdJ5smHhjfrjvU5xnvaCLiM/udQSbTMgBAh7ptbGpWtxVsun
HjUTaq4yVEkvQc783ev3foioD7A+7yT58Q7BcKP6lfArKTf0/8fZee02rmXr+okIMIdbkooOsmzL
6YaQE3POfPr90fvgHJeWYAEH3ehVXctVTHOOOcIfks5F8mcSYTbTOxuN4xB/a8nk5oOyzoXI7bMj
NpHMT1prghgr0EjKnZgzP++OP1BhrGCREe6lZINrYA7312INJ69TcD/Rzk9JESN4hLIIOxvl1nz8
CueZjLiXMqBR9CHHOFsH2U1QlXAIx3slsq5n5HdOy7tV9khOqFqKl6cdZTcJ7qFefkg0yIsizBlk
qaZj07CXK6fosYmt9+bWSsVtWKJ15zHxzA9CC4nPM67iDI5y+DRvXoIfLVoAgo6PgmaAzNXw1bNU
p2XL/K9RhWVGNc3FEwxCfLtvbcN4SHbahHcGFjij6E6yvGJ2x9VHEVVMdtbclC3HbKHX216dG49w
pHk+Xq3JTCGVsyu58L4pjCG6wj6eNk1zQEPETcKXIg9/us55kq3hu83U+gJvgwD5G3o0WFo7I+P6
+bd8vFZE/YHpoh3wWulFzxw/TUL5pLux6Ln7DBAZ6q88On2Wv9PV95GlJ6jpYzqstKq/RaOYbrwL
X5aONW24MjWeZbiDdQtcImdhq+pSFpJXetecS4ZIb3/q6AenR6nwl2p+4xNnhjp0eqG8xSawxD0r
tiobEnhUxAsvPrBjWgUuMvt7fvLWqq6FCp4wb7SKN2G7Hcxom9F4H4XAiZr7Ub4mJNBGEYSHHjBK
JeWrgJ+IhUcdqnsCXXUGOA2rxhpcvjMRBsZ7A8eab8jC41SbWSkcm2gCy3DcWSTxc9W4ZflQWwb8
19dBM20d9g2CWqSKYcyMpVq0QuFK+bCM28L1ogobGpO/vlzXDKIZiMz3HjWR40O9FwCMcGxlkHiQ
uhnTNzUS14JGJ1uJ2TkjymhEPyG9C3qWvppgp1zde9gMlOrbTCeJezTX8UjrtNZOLeiceesqPe6q
WIHMq1eHeCyiCZ8uIPQOerJJVbRkxreKQyPsoYyVC2FgfjWuaqj33rjtvGiNlFVRocLfaQyvvibq
X0vpr9G8T6xmSZqz4+iVzDcELf1Ww10UI5cIaWT48axWvdiH9Y1aROsUtlEWIm7H4CrfAJpy+lhx
A37HU9H3gFpqMfcCCjZTgKLpkHn/q9PCVHB+7cME4mwwd9XkkbkyKksPYWQsZjNjyZfh5j/qrA6z
vdHaQ2+mbjJo8H6deHrg5DeAqwk4PVeFE7SHsFnB+UGXu0QIcNb9VlTk2eLtlOa2LwZ35C65INpR
EC0FAQHAHNJtZ7lNXq0nvDykQ195zrzv4GxuZ1dcLzSuPISaMq1GqQhjQZwAeh3zZ+VTST8nwVqb
svZsllsd/nyfQiy2shshs9YWYwsrCG7M0Vh7SbcbOOZKdsJY9VSaERTh4N1vVxGj0Ko5ioJNz14p
1t1wB3G1gNUvecciPuSF7voZDr2v4kde7+tmk8ibACPL2FZfWbyaGNnSPN5Tt/PmxvrCLcfHPEeD
MdTRH8S0NmF0mEaul4xvUlC5lQJTVkFbs/B2Y2s8iEK+TifQjuVtXzaOCbUeAtmkvYrl69Qw0aSl
3NK1QGTdbuODV71mKIM3KCSoEaIqpYaaOy4rWCdjULrGDA6EiGnPoTVJXrvpVspfM4/g0piOKrMI
Vckea3BmMWOvJ0REGPG8l+wK0Vulxk7g/GgTxhrjZ0bsy4zOVoVpOUI+tzRUfeJxGd8lOjpOuOJ4
1gTYKGNCAQt4Kla1HNogHm2AjYgMMtgwC06FAEWPeFXM5LhJsnNLuAZb2weYGJBN0JkD7jxLkiBD
1MDui9y2MBeF3zNpoXFC/q7X8RYEDOOT58nbv9d5R0+llSkmkoVQGwTX21CellVXbpWp39Qymg+R
5tSS51hB4qajZ6soqA85HjXFQ9BwHw3qCYzZGsx947a/G+TKge3g9E7LqGZyYihd+ciQdZKWAjvH
x/Zp1PawjhaC3Y4HQ0mW+hheKQYa18aVUD568sro7sbBus4DqJrD0rSyWSpsKVlfeFbe5aOCK01q
S3rmeKpP7FybhMK8lJeih7k2rzjSNExJaImV2srM2SPGXZAiei+6GXxhBaP3GnF3yRfup5D5JX3R
KmMs3L5oSfJi5AglmTHyTMFTFwmrsQqXop5vuilfGzWzMylZj6NhVwMyZJW+0Mp9HyA4FIjrRkKh
La82BqKVWUS/Y1bY9567aqvWt2EdrIOIbgD5YFflW1jij0n8bg1IgvTKwpp7d/eC9p4lu7Fc5oV4
UyurxmwWEf7R0gO9p169rREdUgChBqEMYfK1156lYCeLDwMYXz9Fx16jJYil7uwVQFkR62ihleki
xbTdk1hzZuhk3cqb8KH2McI2RXzevMWQMSumzkC9ZNZ9NPplNsp8NhXh1JfAQhlDu6XA7XnrKsh1
tW4cuQ4O8aDZkScshh5lgd0ASZt3t2kYjvrZUmgfqV68THKNOtxWgurAabew6lZFpraYa5HYi1fw
Ma/n/RWB1KibgxmvJDMAExa5jX6t8o90/Oz7T7N7acZVgn5HKT8K0s5rVkobUvx6/Gy2FsX3TnrR
2rXRog3CQDJr7qRh1bOyBYqOSkKmtF9yFvW+LT3U29hGDqF3wufhTnrI36sv6xh9D/cpYl2P4oP8
ID4IBwQo9sNefcg4tkJbGu3Qs4djdVS+CXGP00F/bvbdcfru78Yd69v4lp6Mp+reeur2w6G9Y+d0
x+be/+gf8tf+sX9ModR9Dkd1Nomx0TpBmYqfkBYy+KOj/9o/eO/hC6ZW7+Zzzhsgmzu0D9pXe9c/
jo/SIXxRDuUrMA/zHWXAQ/MVvhKzD8VX9lV9Ca8BgoBfzX3/GL42x/ZRe6ofvOfoLftiZU6RXb7z
P9WL9BB89e8yM6Hv4TF/A/1HGhnYxnP1Ur+r97QKrc/yHblCmG3vIEFMtLk/rU+rsJVX6bXfSx/B
J1vzoB7kQ7sXv6OFuuZmh68a/OJ79DWhLfPRfw+INIQIKtjCx/g9fk85vxg+vJfu2B0ZEUnfvCge
FBTJ8/BlPnMEGY/hc/Ex3jevxYv/1BB1chDkNn/2A/QCYn454hrv+rvx2h6zT58P+SYexC/rudsJ
7zL3U3yafEb4ohkvJM54DuET26Lhjm+8w2n2G3Meg1uLiMEVCe98d9bHhAJIaMdHKhht/j/qd//N
xRi1J58Gf4Bkj+j8ER+RrRBevG+JQCEjv4ujvJ08rquVvHaarwLhKCSy3nlbnNDpc4mPPReL7rxV
e+Qn+W99FEI7evW+8XJOPqPXkLToaZz/JYoknPDvxZvx5Ft2+DEdPF6K/mxEtndQPhpXuApW83+Y
WL9ULxqYn4opSx+S7iE1pZm3AsPEDFxpaWgPtXKgamUWP8q4zehvffuk6h7u5NHdXOKX0FmNlmOV
IC02V6bX0pZdxDPmfeBUhJjhs3mzOt9aoblQjT1ijJamoUPcHJTRc5glA2FglhZjiRVTMzOsTp9N
ihHkYCZx36evHsCMmcbdNd8+eTTw0mIWNooWc1aNgjohu/zoe3x6ONwyvSXhvymkfYHYSkkqRf4g
xEAveJF5j1EStQgJe5q367l2xebNxwbNSraIw8yNEczmXQ/mlFTWC4GMskKfB083Mkc040G54cXW
mSR82YrcHEQoyV64TeC4wzIXS/NGoDzDYtbxqv1cfPflfnb107F8wSOE+oEHhG4t4pAaRIWrJkzy
MDulvQDPIMv5yfKJ/LhK0YaZendG1YXZneYriyl3EgYVEh7qENaHeMtoXTa3SfKpSx1nVeQoJkZE
RTtr1vQF9kiYAwPxaoPBxUZ4VXdvGYpEyF9MfEmj/8J7nnEuUlg5BqTkj2Yp3sdt9TEugcjBQlX0
8DFRCGzRYkJ5gPSS+lD01AdfJyv19zO0UE/eqkGEf1MueeXMUnyEWua4D5muNT8lM93mgInSsFxo
+XdPUaZQSYt2pmTrjJZ+iJZgQn8i4xyvkxvf89xqPCQKe0pFoYXa0UzrVUw1Xlo3wBcURicBh5iZ
pzdVqT+JwbMcbaThge5PYBcqRxjpl4g1DqBWQfmaOeZz4TWMKxB+HmhcU1vOqhuz3DBfjNMW1WGs
9HyksFkcgHdEpbow/5nHyH/1xU6GmaaJh4BaVfS6xwVSW9D/GSnOHaW/29xnm/e/2m8nk0xpVAQx
aKVoJ45vVHFNexdMOx7ZlBZ/X4hx2YUnmp/4V6dPGwOxjxQDDeuPdnBpIgUGZRi0IGkveEuO/1Le
E1JHbBz9DUjouQkBxmBVs6zD+iN7rIunFBJ06oP4OUJV1A+ZsszqY6+u5cgBNiIs5Wk90XxK3hrt
SyBlHeJXLHRo2zQIyMqO19zWpB5RkK1z61mSM0fRO1Ily6E3avOaI+Nm5lMXYNxEQXZrP95aqFh2
eCFQCoQ+GuzyoQuQIVhrQr80or0WQO7Tho020Hn0r83uCQCbY1b1spW2lpK7mtwsJtoClfXmUzF7
o7GleTJoiIxEMk2Z2G1mFaN+OyLHOYO8RsVcgekUk01GXVEggpv7i2AgQAvY2/DzQn8oIjQAgvhF
AsE4d4VmmUlajA5mkmidqXdTR8JId2LmvM0mPUQPBpVloZKs3/sBkzHM9UiJe/p4faS+mVX/SMAi
aMeF9zI7M/nRBwjbjSEEN2WovMg5JRTuseGwMNmtoWKsm4H0i6ZlQzo09KCffHd2ZvCpnc3V34vn
0maYV/HvpSPATop7iPCmDhh2C4sSG3Mk2f6+yvmRz6/NcDJlMQWzpnRDeRgQRVw+lcasKoUU5KpT
V6aHahPEQDY7QQtRUWw9CRdqe8TcKwMz+fe9XNos87//9cRen/p+KSJTYkX4zYWLfnpENavH0peo
Sn9Qjy/Mu35YgX8EnFMGmIw+dWYm2AZzmKh17La4jAXlXCveDtaj0Ne2SBdiajm3WkcMXgv1Owat
Nlvf0F/HfDuqpGVNRj10BXf8iZ8LfbmjAH1taeTK1fzDtYYdPRMz65tBUiGWnGzCDpwk+B38KAy7
FJGekY3V3LqaOzRNWF/JPiVr4bZlPh8OIQDZef2n4d3clvbMejm393L6ikL1RMNwAPY7e3NBG+rj
rdf4y0nlA5bIlnHCKFr9VC6pu2npFE49tcu/P9vZIQsc/nn2ygRWPFmoOkL9BnsDpEC2KAQwyN9B
ffu/AyShMv9/Yvevi50s19xoxjTQdQzJxdkRDblbOqjYfs4Zyd+P9QOm+M/iYPQoQ8uY2asnwyM/
n4QUXx00PssnLaRqQ4vS6sng6C2JuUD53QF7zu8Lsdm2N0RdpafkNAwnKSk/efIhbjeQVe0Ww8om
vJ1/ewrfYQJMWPbOw+lezOjmCJ9hnax4Z1OF2P5d6mG/Soa5Bll/H4PE1fatq1qk4cs+X+bTiwiJ
1fse9DeeXKtzh77YhEkajAlUu6u4xCsiew1K0PAdpsUdfVxpY2TlQ6RNm79f0Vn6Cq5UqDeAwzLA
Qf27Y/W6KDqlVAGigQdGQgW9pRUD4jnW/0Cw5j6wms3E1zDnpV2y/T7L+9YlXDKYsRlwOk7G8CGQ
KqmPSBhGEeG8I+LPDIq5NDPiLgau0twU6IoyPUNLkNGxBTr77zcwP+DpGtElMHg08XCr1U7O96iD
/peLpBLx1M6aBUjgydEbLa+kuxCrzolIITyM8DEe0TLAs5OspVOylO0nIPhsbVXyPYCzonGnUREh
fY7k7NwU5fDSadLC+f37Mc9t8d/XPnnMyk8jPc0qptLiFlwADUNOB9AkY7vtiwvXuvigJ4uq61q/
mlLILFgiIRwpAquBNalB4pgh5U+htysZcNS0eYAk/P2cZwn2vx/0JLwMQSuLfTsrQCELrpi7PJu2
HSQMLS03oaJemSIquEchQg5RWJFdBN2M10Y8kv6rb8psOWuhsfWDqmAuSze22vm5aUchPBqJDiyw
JSxgIQJL9aV7P/+NjFkQBLgNrZx/96IvC4FUNUZ0baEa1DkoggiCdIe04twLZxx/IeqfxVUjgQx9
bXZ3UNSTNdHH9RgavsUsP9duvX3k7eBTBdWzLy8Fyn/Tg1OwiivLNdvcBTKCSUCf7DVNuBCEfjb5
f/YgwhMiKpbYd50iMTNVrgy9ookcT4fR31iU7yOQzGGduC9ec4zDNcyQOrwNpC3j1lr58uXrYWpp
oy8EUrhEuf17EZ1LY3RkYBQEOEA5/7y4X2kMQ4E6nCaEoxBMKSiZSLFNYS4iidBSuJeGC5Hh/PUA
ISF+B+P4ByH263pNjRBjp5fhdWKuGJ3jk8O3B3xMRY0r6EWFEXmuwv7zvlH6+D/XOw26Td/LOezR
/LoSjF1CAVMHxzhaVEUBbcZyVVBDTbyLu12fTXbSpZuiI2RAwvBrvoHkzHM8yGZqBFqA8WvjCyvf
B7NFJAuy+7+/BWH43N0SojkhJHV2d/t3WzR6Vja934f33iF4fASRDEB4Q7+pC7kfG/rDuKSvpGYr
0VH3/L7eu+ExPaKF3AUujJm7l+6lc6VrvGZhSjTjVXzbCosb6FTyrJeW29pDejtBAXulxS2BtbMn
27hV4LLZ4rG5LtqVvl2mfQrPRXJ8SrmhKl3KlGVNVg2bQqp2FV2egglkIV51xWEcP3zpfap3pXaV
1XtrzvLio6Yj+GmHytJ4r5MPRXi1jG2Z3KmcANZeyV4KwZHKhRq74XBjyQst3TPkIvFsb/N+TZ1H
g3i8CSvnUbhnsrtU1rRchk3pMDOTB7z97BA4a3Q3rL3uta/fTNVlICZ5rod283SlhIg0MEB/e6Re
a7+g1yxNKDSAGxb54Ey2KdH33yQBnK51hsQKKTPuvJqLdewM25CdLHbCG8ic6aE+SLB9nxXox1Xs
1CrMGvURvqubvI431UNI/bjuX8trGSdqn0GwW8hOjCT89yg8UUrWX/2N1PHb3bvyTE+ET+gwJwpK
t/+qHpRncBKVtqnKRYLN7i3qZeU1dX7vRMt0G7/Vb/jHbq1beHhQgTR32tQrZqb6KzCCxdJb9Svu
NaEq3pYrordGnfyF2lm+nzu1vs3LypjAPHPOPzPSMoj9/Ssvd/Zqd2A3Uh3toiXiT+JDt0iW8VV6
NS8d6apVWRXptoIrM26N6R7Cc/iFX0iAeZXE66ITdh89yBt198WaelSuGdtCy4KhNblKeztdxbDf
3rt19Zzo2xZNRkwvhE3y3TnaGz3BAuGzallMzAHcQVhAynuUMIa57vZ0Nhl+OqHgcjbtLSQ37MLN
beUDH5mBehtQlOs/bIP1Q/88ROhzOsHevIcR2Dv4HS56hoK2fI8t8p10R1/cu/90pyUWxYGDrfan
BWjIjm7qu7W0gWh/Zd6TzxaxW2zzR9PG+Tx9MO/lVbQSV/7OeExuvnOmk9EqU23vpVxGWKM4nI7x
UrW/PnC1ehavKiSnY6f6ah8yJq8w596TvdrgR7zBmXfysejG+cHO8PzAY7xvXaa09ktwQ9fcbAB1
2MJasZ0hXgQLhWH1W6AgeG5n28ODtZbfW9Qo3IIc+xguE92Jl5Uj3Vi502Ehu6qO5TKw48DOd+Oz
KV43DNDAgUsbzbzq/CVoGL9dGBjc54sOzgyjR3qlyTXrWJfucs+OobZaK4u6zLOP9afebv1g1XYr
K7jBblMFrTzYde1WT+CG08dkLz5GN9E2fOw38trYiGttixh6c0h4swccR21lX1wJqyMO0a55Za2w
47reFivmYXZ5zd8zMmb7iGr7ENyo6yp0OOfR8TyMy2N3OOSf0xc9x9xm5hVk5B1LxoVgXHThMDRP
+bKpbtEnV2DSlbf5dGUJi/wTj0sgaNXEGMvp65vk3pI2IfmKa2y7bz7SR8m04Q1aJ3HQxe7jsb6j
2Zr2y2pV7zRl6V0xz4tFd1xL3cLfaf0GJE5me0CyD2Vmf/e2eu8Ndm+LV/kS2qTdfft3st0KoG4c
/wNgTfyQPyT7yhkfWZumtUSGlxkJQK5xW3puFs/rprkR+IuulW4tGNfZwS+2xYFRlrGPbqY7SbGF
pdStoQTiBBJ6rus53+26XVsXqCfq2TPw16lykvwoei5Mup+jYG+sPHVZ1GvKOiwJSti6ckqvzxHZ
4HT2/Nrcj5TnZp1vdIJ7zHT8WKeRrQkIc29bjFUV9IGaRdGvDP+aUEZASBpmEw6nZgms3GqLO716
xdd6lrcQaNQnA4YX9eiKXrHUZYb6hrw1Bn9VgXWRgwsI0bMNIv3Xo56k4ySrlZA1fnYt9YHbBbce
ZFxY0w2N+Szm9OhXiWUx1gQ1SHlFTqygcYFcvMpYUfVNYo9yoa16tuj6dUcnSbqRJI0piT7mDwx7
Ziu1uQj60Z8npF3qEf3UVf9Jd8jnoAWiu4WT7kkC4U9dkUO5uh5bZTG0fe0InbwwOdqE3t+VfuGm
cYwrn86oRKW5+JaSZfaEhZmZUUkL+OoCjMrYUxeoAbhovdJxBpcBIjIatPuSrmISGRfq0h+h7v/e
NXZ9GrJs+HIq/961p5e+gcTFj6p1pfXrORfrLInppux9SNDGRAUHSXzcva2PHN2AWz36M8jwWwwZ
rErE5WtyDDoWZgffo5Ztia51N+sV52xQqVrN7A+zMTZ1HlwqAM8mtGSXOAIqOmS6kxVndk0sSwYJ
bTkuYkZVZX7b4tdQOYPn5ng9zlOOeFjV1jYwAGh8yRKuiPFKN/aJyMAleupJbv7OI88XpaiuIYSI
MCalxr/vsxblotA9jJTBEgIEr4CsVpmybXbTk1hJN4BZkS8q4Hhw2pj+hauffyHwnxS0OrAPPPmY
aplqSV7hh960Ts+5CBwQlltHCO+joyxeV5l/oS18tpg0ZSQyIKrS2Tl5XD/KJRG+bDSTJ3Nhoflg
U67QfkVzAKPxv9/tuWsZ86XQzSNJ/4/SLH41VpkgMAkbeGYcDCsYDmMJLtwZ/Es95nOxg0YVHRR2
NOpM86v+VSypeSAlYStmsz5iqhYzSJgBJOHqIiFFPffVDMQ/YKBiGYXkzb+XQgMCy/YE87JKOBr0
DcXiiVeZpEsrezNkZNr6OyECN7wMjBcwaoPi4SLSO5pwVVE/T7ceQA4ldOPmp/efL+ZJStruUvWB
lqAG6BuUcAH0knis3YcwDz3BXAxiDUqGmaR/1LHVweSg9lx8yib5SvIZIZpcaHityslWwSj6DbPC
CwTfs005NMZlVN9FxUS/5t/nLjgcrTYa82tpkr+qul2rDXUETFG/b+6UbP/TsgpuBRQBpL6uoC3W
jxCSmJ//va7O7tnfN3KyiK0xnsrS838MZFWd8RcwXgt1LdpXtE7NBKnG5mkeIHsYe7AE/r78uc9v
IguLqwBmCpZ5stL0xsikWEP6hbZ4PR70ae//CALcFeBC6JqV+oU+gDknHacx31QVhM7mgI9T2b8v
XkhkPc7rKroGRjzpTP7N7CZm9sd07KticJVThYa6v5R7hLOaLSSpWQRqMEjt6R3OyHudDBAhiTLT
NlZ7GOr7tL0BW6x0w7JosJMBpuylwm1lrXwBkYxsWsDGZCIu0X/mrRpduu4U5II96csrJVupLYaa
6nWvUnWrwA89z39PSFaZDsSjgfcSpiGgPQECM2/UwR/iTCPVX3H3MGNNxWyPnZArYIDpAUjArtKR
UjyKGorpZMufmvn5XskZpPnL1DORPNilqYWkZeJq037GhE4WhZkHOjDTjPmMPsw42sxiLDiQfMVO
ypwQoTJUYm6qsVg0crH+exX8RMo/Pop5shsSrywacYQXbtWrPL2amZTkibUByKj7TrKNccsLrvI9
PRtdu04xdenrjcWMN6Ywhy8AGCH4NtoLm/Ts4qRhDV0dyUw26r9LpRTLodJLDOZYnLPvbv1GQ5dh
O51jlmZoXFqa51bmr8ud7EQlZ1IgjtgcC1Rv2OV0b3k/x12pPjC++vuNn90Fv64l//toClKU4Khp
B6J4Wnevfr6scGuUmgtnsnru2GKr/d9XeHIoi0IgJumQ4Kwh7lHE6eKFaCqL2RRF7ymi2tJNO3IX
M35mrL2rYYjjq7yWjAcdla1y3wT60kTOKMxXQxsu46FENeZLVipU6UTgmPIyYKNwHo7GODO7GWkU
tXLNZxrLgzbCG2lI6F7x2Vkbk/qQg7ltSCPbsFgoMbVh3zP811atjrIS4HTpOF0yM7n0ouca6ddR
anR9KfpFEF9LxgGiCHrkcxxF7+Dv7/nTSD7ZQcijGcjGyRpy4eLJB5XlojPFUUY4r5QpriynNq/K
ttgYjJQ8oSGlbaK1RTTvynoVxf2BrZRVI+oywK8g0CyEmWfRfTPqA2zUwBzw3VK1a6B5qMImbjCt
/X4ENmAgC9K6IQo0Zd4dknGrQJkYwsPs8xp0ws7PvhlhISa+981m02qKW4npAiR/lIO/B1ZMzHP8
S+4d5wowWTF0VUbbSxGl0w6mlsh1JcmUO16OLFKWbRTxg7Ar5k++ulXoq8IMJGNYWMzgknVaiuhb
fEfwUmhwi5J/IaCdO1WZQtHchn+B9PiPJuyvz95PsuYpnkC69qFUeECtm9oF8VqDcP5MviPppqip
2i+tgrNSsya0d+YbgMXgg/672uow1aHVoGAZlk8kUIOeOxqgjVsAMsn0HPlXsTgAuW8A/9YOpnsh
h8Awqfj15WDuxkXRHcJNrQYkS2prS7J0Beq/KJMrIS62wqbEHk/CVUSGUTNbb/29hs+K7ZmQ/eCO
W7KpnmoYTGk5mUlVR9eGQtoG52mlAtDCaxCWVKqBd/pqxi0N8QuXncP4ydZBmvv/XXaOYb++lZzo
qda3wI9MGi/5lR85HcpIoL2Rq6AxTfftko772aDw64onOUiXtZnhzQIKRWvZvhKhnIj80GFu9P/9
bPK87f/zbLMxBfk1peKp0rkeJPogBKi6akghCWgQYViB2h09uiZco9EQdeQRIpU45OFmnQ3NFlu2
sN0XcbWY8YEBLvdAGavAW7bDl1Yc46C71DuZz4C/7vHk/Q/ownVeNs+ndbexViIQZzTt5KvomV6K
ql5XdBG0Q/E2XprOnTvfLWYevBZotuJp/SYNYZONup/ujHg5R+hmYUmLXr9umxfIE61yKSjMD3Ly
oPjIaNDeMUvRKZP/XWhSIweZVGCBoNkvmMxv6IF/XL9uHWe/v5BKnCngmHOJChUVIz+I4f9eqZI5
3bMIGZIY2ULZaZJdNHzoQHAuzvG0OSv5z0P9utRJAZdUqY5BK6ryCI/Ikgzz7DMDwK2ynCjkZkvq
bgQhLvqbmS8bY3ToW6PbptQ1QeEI6oKf8mNUFP1bM1+C0W2Nda04prXLla/Ou5t/LX+DpecXbfnY
l4+R9wDrD7ZjU8IWSx/A/kqo23o6VEga0DmA/v6tHtAxVLB7DFwp0baJcMdPjh4Z5OPfW+zMIuJV
YyMpWyBg/mPKlFscOHLgx7ug2JkxjwKYI0Tt0bBHfcUaquB//n3FM9FDFnFVwX0JLX8mqP9+3ESV
EzE2QtqqwT0dq8WE6UwW7PPyQovp7CL6dZ2TL+vjNiqkwhjtGlhKIUKM+mMQ30ypig34hWnwuTn5
P890sjVyjDBjqedaaXBjqZ8ZCMTEQPyspnmbXWVCQ0uOoryG69B6qzC+jlKkL1HwqCyAaP2FzjXq
RGdW9eyUgGqQzrRcPEn9ezlQSzSXw+veyPdihM1uCKijvM40HcuNBy/cBAYimrMytUqX8jhzw2fk
sZ43doq8lKeA4B+eKM6k+FYKUFPeDa163/pLAUs5o/+MxZekeI6esUtSrIPMLCZd6vnVkL4pKj1H
mg5LS3Zb6Fril9KvDUTvRNTdP1RwFJ6grg39HiLlrM8KjC6bnnvIW4kM9XLtS3Y9WG5Y4KIaIC4J
+KnlACh83y0q9WrstKtINFyheZS0eu3H073SZLYfaHbRrRvB2lb464pk4pOZO6Karc0kuQPtaMyo
dK9YSXh7CsVVYonXgomnJidEbOKyi759d29ksH9NqLDpOpQNp8INFuRVBhiUxsrKhOtBR5zOjITq
qY6pZsjupyk9Cx/OwPYZmC+N03o2Kxe3k1JsJT6uqUhIDT0lob6tonUjvs69zIxoQiy9H6u1kaNC
WoqOks+M2riHjuk9WG9DdxhNZacO05PFvA0rpGWpegukHHjTGs0fpuygda3uqugQ2IQKgENtmcwc
ykuR/0yKIf9eTielnSB5Y6BpQT5XklW/8kyRyenXpEAA8fdywRBOQFTVkC9UBecyqn+uOy/zX6mN
odZWqWZ01/Bqg46p9LOfyoLUH7dIRDDB22fIH6SXIsfZ9BczF5XIKCmkcychSvOtJk1A/F8LzFTl
rT7hHbrwUbY17AhmVbfVPRvxrwuPe+58/X3Vk4BVYQZvjGEbXRcwLr3ZLwmyASowwrS6CMA6F/Yl
LF00UETYupz276i31KZVUgY+uNVoG/R6++EQofxKFYIO7ttFJ6jz7/TXFU/WkNJHvUw9nPzAy8Sb
sl02wgc5/JDsG+uq6iyHRw3r1cUerXR29WKIYyF3KlFYnBTxFb2fKBxmAw3lU9spiFDQDaEDLUbF
Om2c6Ysa6u8j7uIlT8rmIGjgxyjDjyb77McotLitLwbeL6lynLz9L07q74sq51IZ6ddzav/uFkvP
pKbKUwB8kMeTRnBzCUnWYp3l0OOVjLiluWH4AAdgkSPQaaV7tVdxXc82AsQQI8IYMoe1rcsO8k2p
RoziZg2LuFvUyEqTVy8As96lBUre9PmaUGTwF1ePZndxEnN2efK5RFE1+W6nrStNSjtRnSYEJMnF
BB1CuHaTVgiATR91jxm2E2dPXXPVPXsQZwzHGPdJcSy929bJxf0QPPz9Zs9pgpH7WejToTUJ8G6+
3V9xSBeacfDrLrvGFRf4VbOhvbBo9GCZM6nNpIMkAxmQzGU+eneTJFxFigZ/q6DN/6Wh0jt8RHn4
g928cF/zFz1NXn/d1w+6+dd9RVWnRZOG+U4fbfMkXHvSXqqq9yRoZ2U1Jml0kpIsfmqr6NaYxrVf
r+O5N9nv/76Rc6nW7/s42dsmilLwwYmX6CPQIqbkRVRXrLYct39f6Gyi9ftKJydC49MG7kx8JDPy
BoXXzpyu1mQnnwV2EEND6QQJZ7yO4rTddiEEkQGz8r0vjnZrFpu/7+ZcJsukDu0zFXAy+Oh/l0Wo
ecg4ySqgeGnLDldpKXTdoWMK+/d1zr5eIrWs/g9n57Uct5Zt2S9CBLx5hUlLl/TJFwQzScJ7j6/v
AdWtbinFEON2xAmVzimJyAQ29l5mrjFl1QAYdfFiV4GgF0mF6pOLUIVB+8ygCLNMP7rcfb9JY6qL
xZaysCYvH+QIbFOmfH7VSkwyvCHZ29JBoOoXqpPbIiKD9EJJN40z70cH2++OP0ib0i/nCEXRLmLo
UGXcXpvxKiAqxJEQnyP6douFmhR9/djx/+6W/n6xizfaEkLF6iUiCw05EL2baEfTDJrIjxjX7zpl
zBWAN8ObV8Ym5eLhMV+g5G2NBx2SwJ7cELZ3TSdKxWH+TLO1NwyvrG7UYiMjL0ZcgfLhh+XznZCF
j2AqhmSweUn6xQE4NFpVSgolgma2bhOhd8Ks2Bca7j0GMmZVKpi+pDfToaQLZQ9IkRPIihfPKVwA
ToZ67l0x+OhEBnt7uksYoPsSOO2iWGWYtZDzjnH24g/dtjVnj0aEY/nmalJjG4G721bSKmjcOS1v
ZCa5bFnpn3ydAVbFvDPKdNP5d0Ew3frwiRvibMFImAb8ad/49nH/Vl6+yIeUsG4EXBqixSOFdU0E
2QEnk+5+jKu+zbx+L2RfvEGyGTQBXsyYq8PQDMN3dDyw1keUTN0mqAX7MeeOQjHxcH5bh4gsM6hB
ylB5QSx4eRl59Kv1Drwj9HQ5Ml78SnDHSrfjkqFXcWGvFrSzrDt1Is8CNmLx15kXKEBbZ7C7uiIC
Ht6vAtQyrYWNs04dY0ZbKI5fgxghd/9Jt3CB8OMwxG+I+hzemDKV27/KQnKd5ZkE0eIgNoqdG/qD
ZUyv+B271Xjw1fkOqNGm64CsQ38GxC9ROc5T1IPDcK2GmvvvrZIa7h9n4v98HEJ3hpTgQrOT/bkp
a4mvDalslQe1PtehwHAXDeH4bRoiR0l7OELcRyqlyQhlsNccKar3RiExg2tu0sGy2xn14AD2IEZm
i/uDnt2Sq7sj8xd5vwfY5dQDxkRa6eqTl1KeMZjfGikvRMC29K5caWG0zXLpTaQcCChWKRJmhURk
ptkmzMCS4RNFHAzq6ZxG7aosyPbmlU5s1QYHJQ53mf+U34Tjm9lvA5BjEDm8yhB3oWZ5SqxAx9l3
enILcEHpvUke7Jw5Wv9ZWZLduvPCpnN6SM0FtdIqgL8Xu5FSMYoa48c025FRvOrGZyzvdRAo4a3S
QlnpTjI3QQgEp60cXT+3lEjqoUDyVTpqVEHKKp+N8hQG6GON24Emf1ID1YsFGmI8y5KihggXR0em
l2wz+C1Gp6H81j0xV53mOZWzp8TsPFH3V33rjUpoB9YhVKp1HgbPunVK2JDKvTGz8HGA+lnW82eU
9PeKuMjmLCnqZCsJqoOZrcsiZo5GdProKKAkjLMD89eCuuonW9a+BsKWHOCwj+om6X4qEv15wP3n
c2gi88NsgZqGh8ufKzMztLBKY6E8EFIbNVYZhkkRkSY5zkfTXsIHPezAbrG7qp+qPNpGChFD2kxM
is1T7MzYYujc8H+/MH/ujP/9UMwbaSaumtav/ey3ELLzw9aafb9cbs5gUqMcjiEUrapxqsT6/7mW
tExS4QAv6tbFodurAkbYolYeNPU+taLlIcTxVl2UIf87bdP/fK3/e6m/CmCRqnCE6Qt2qrtn83d6
BDfWTR++GotaVv3h0V4o8f57uWUexPwF9bxYYoNUyEZW8GiH8iO22hvyglWs+OtqbDdU0m87vdmI
rXQfiteyIjhzPO8KyiZFNDkNVtdUwdFORJ5WPmHTInaKneVeB9GsDkxXwrFs1DOP2vtTBNbn38//
Yrzvvx/9lwIMK1n112zFbwvAUoehoMBTHtoBG5/gKbUQj1igjwkBMnnf57CF2HDEfPKWVVGU0lat
fprWvwg8//4UFzcwj3HbTns+RdJeRVN7aKqvdniTOFEakQGG1MsyY12m57qgSPlTm//POP4/F9dp
NBicGDT7FfnPF9OPxDQuig5y5UIH3fjxOmaDa3r5h/V/Uc/iQvBeRd4zeLfk6TjCX1zILDRFG/l6
lk7ZVT3F1THMsbgvkSd1tiBf19FHK2MvlP+QqSxv1v9LFP9zYYVaFtkrrzrP+c8Lx3otWkMvNocC
IGcVsbdYJ0E8d9RtJTiYabqxwh8u+ddux3f9/ZIX4byRSvMYCXNzSCZvxBRQe7SsY2Di5HfI++O/
F/EF0v1/vh9TUfj+cHOJdf/8foKlK50Cm+BQCVd9N647rFLKxuXMz8PUEwUR/0ni7FxwdQYbLOZ2
sqh0lHo1KKU3JG9ZuNeYz5XQsIs50DGJoIuBXprFzr8/6V/b7XJXfvugy4P67W2TFCnyRaFtDrnq
cSA48auA6xJH8Kz9cKWLGtRf9+SyhiJFstzqSt8gI/UQ63kKx6958HN6FHuLSiZIMnhC//56f2+E
f36/ywQy1dUuKAq+n4kwR3QIgPxwa/U3ZnweN+F0jmocaiyGVXRhpdGv35bx2hTJ97BYuJHBFqo3
uKU21drPEkf1r5S70fAY4/j3x/zrhb/4lBcvfCTJhVShZEfjAcRum6Uiye0rwNofbsdF4ei/zwBB
L+PllAkuy6ymJCe9qpfNQff7dVAr9H0wliLQwasimgxov0dT0NaxTN84IIIPb3LpFe8sz/AlO8z2
ExUUMbR+6Ixp361CHRUhp5VpiX8JZJWsTqyiyZpDL9efbdADKQEiSwLSzY8FYV7RtasxH2w9NUgN
1ZXgH9t+2BeduMWCzlXUk68lxK6Hhl6LLrZehhopCKMNM2aGujS5YtvQz0m6nsc3wTAfQPEJ9SnR
e1e2GENjgIeweJI/ouDk9wNQXsUpiMqICzucPIXZPIxN5SVSdN8YDxI+bnHRQGjFN3Ufye1DOrkD
8nVxHDixPkLeUin/ae78u/3rt3t0OWrby0pNeM1wHlUedEPmsnqNkiQio4gLu6H9aaT0Qkv8n8Vi
EIcZuAbRtbusMuZRngxVKjPd6Snn6IZhJs+/jl31MABtyWyYc4Af7XxbfTHZdy9+waQq7q3T8Gk6
xkcaMzYnPzZnX3ZGaD7Es8CnChvppVbb9J/ls/+AIVvxWN0xN2Z83UQA+1ZNSUPnh7frQsz11xe5
LEsmYhgXGQysA9Zq8mwnz+U22DFEzcReN3hd4mLHajH+AolIgiaLx5VntouZl1i5CkOCmZtnjIra
/oNxsA5IaBxxZ3qHdGAEEEmz3REtMTjGbI2t3eH9l6+Th0Hd6jADey+Kf/g6f0dI7BZM/VPCMRQG
LS6HQ2Q94Il1XX2ITGiwW5W0CIAgnrWRaPeO4fe/vGhfSgafjJ9Otu92qt+vfXFe+IGI6djAtbt0
i7DWFnmegbWKoLn+e0v8Njb57UrWRYmkFFKjh8pZH4zsdsTEuGY2spaytVBfNYhp5D1lZrmVbfGn
bvV3L9ovferiQqLSofnzSIQ2EuQURFj24y1JCA2+MLpNaJoAI6bx+++v+e3F8BlgBEHH30O7+JYz
CpZJnbmf/rTlSilfCPM32V8RegfKDyHQd9ssIwFLx2A5ApSLqIQmG7W4KGwOIVLo6JArT9hbRurJ
6H+40LfnjKVqKiMWyObo+v95D6smzBMJ9PFBT7ZT/VSIPdBYxZOj8FrHcMwom1WIXWgfSDemWdu+
fKfH5r1INhEg/RA6dZ9WyXVZrP59t799dYBZcPTJCJXoNP75udoRIR6lmvqg0qBItgNwhVDzoBi4
cbIpYD5guYczcrlawvvC3//78t/e/9+ufnFX/HC2ujrXa4ItICv08RmFVZlf9unb/O8vpQE5pv2m
0WGULhXgmaDJQW4wmd8CzCg8wVwp5o3MViz9cKFfychFKM9lFBJ2UTL1v85umFW+otZFfcikY9ik
u1RnztDfjatmU5mPjH8xwdWuwkay2zJ2dXFwe8FtxgetOS15BkPxSk7Y29hyvK6Uwe6qJ87zGQIY
aSBsC/ptLWiaePrSqvsq9tc/fgUMxXjs//gOl2cr/Qx9akf8BZSGKTuI8LO/CrT2JQZ/xpy8wobj
M5orLfrq4aSxNsBERaLvWpN+nqpzGGZ2zJGRV5adzQd1rB56usekb0xgJMAkqVP9+jNU7pYfmDFT
1UlP45hshpeaUYAA5HNIsMEZ6T9XSvzeqwtdH6iEttfFCrvoztPIFKoVxe+VoGNUrJYbfn5T30AP
gSxqGrBAJgw3cUvqqe91AG2FCJ6w+mgM4TYMenBOxrawRG+Q6puaYlM2KR96PO0zRmpliRotRR34
ZEDMIc+bXtu/4tbID3XzWYPx2NwbUraRUXLG4CR7E643vrlh8FRTNZgoYQatBCMNwIDMSOJorPrC
3Ir4qKu0vfBxAxao8zkPFsNGsTFuVZ0qsuI7dU0rZ6qZ0W62mYweyDqF4uPIwikMRv6G2Ymbp7lD
dhzGa6V/aAXA19Hi70p3IhXEdRg1W5HWbFt9kbGDzLbupbgBQJdirxE52vxuGZgOSJ3dSdM1jfYI
w0e4JeDkRdsUPwT9YSmyzRgA94gcpPJmFjA1VVbDi9nJ0GAFKOP1Dii5W4lnk1HlpT7SonzG8lZC
CtOOpBWMq8z6a4bvIc6qKF+Fc1Fr4KIZ8NB7Jh/v/ZXIpHLb9l7cE7MV63JWqeGG1NVafAruUu0m
M8qD0R/6ottGzOUGrwq7xIxoPKXSGjE30wc0l/ujH5jrpJfRGa8TOVojjvZy2uwV9taFft1qNKbL
Nwn3W5GZaPPeaCnfo1Dxg83CjRGZ9PJbfHkHw4HuJ3Ug76mgmMxysxGnXFKTUbPeaXVu94npaen9
v/fB746HZbZ1UV8s7n6/UsXfss62DKxRzuTqMKn6Vu6rjb5YRMJNZ0UrhFW6mTyBe/b6LNhQobgt
mNYOgWZI/bAyO+MQWFBcGbohPvqh/PTrBPhrK0AujRxwmZ8TlT9PiFgS83qOpuogdAz6Wn720lXD
qrI1FeqAWO0VVV4HKASV2MSMAwKsqG4r61jxPqUCLPgUMkIQsTqitSjSgDq0ggFJcdvQoWo6htgV
4Z4htp1VVY5W158mL9+ShPYN7Dlg8CNc0NZfYV4g+TdZKXqTn4A3K1dt8SwYpOYkaeAvEmZ55AZ1
pgKFbcRZmdHsxpgZZOzvqM9KE4gFESBj/AbKwbfYFJrIXeQUjG1iNyzZJnPtAWyCAWMXldp7ont9
EK0knr6UKddTPrhKchZE86SZXp9CASQnqn4uQS3381/3+yLaSgJ8tbNBrA5BXAJtmZySOqQu4NyB
pM3gmmPO8pjHVUejIk7hfA2hpyXn/48VibqKAQMF1CWRy5+PvdIbvTGkujoYvLRIu+ixeJZco5ee
1wYjIBWbtDr166ShTPIJOTwP+JhqugnoD0hDvg0gqGjDT/HKEk5f3h0UZ7SyWJG09S9WIw+rb1s/
YzVGT2EI+tHMXR84e0vlM6cvKsby41xjkl6GOxH8kxT02xgqeNOCguLmxRjFpDz9KJlolrY/kciW
gOXvj6eoxjJ4SXf+orlolV1SKQofT9f36oxZ8+0UPP14Pl+ILH7lb+wT/+8yF+WRAfBg0lZchrjV
gE1BNKmwYY1D4wrPkj65dY+NSnBDl1ePLAf2eV0xYxifqdv8sE70v9p5v+oTOJISPSqy8euz/rZ1
4Zjcza0/8ERaR0Vhie4opy5nlyXNcsIV2zoFgGJUR63h5FNJs8dbVHuq5WqYokvQa1YlRJF4bUVu
LqyAelWzM2f0WGzcvfArwEIdF5BfND837bAgWhWIOfkDJN0k0Rnxj4sFgpE6tQxYHay4I72wS0+x
K0r7VvIMHHN0xuTdqqc/swmh/5veDCWBqHbw+tltTyp1rheZ+UhhP5PShiu590pwO5hj9Nf8HoJA
W7gDwdhiY8Gq4gByWt/p6RtCMoYvcDva8lHcxs/xfYONFlgdBKEr+kjFysetSPLgl1WZDYu/Unlp
HGFc97ELl93qaRjbtBAWsKqESNTmz6Mz9VubkCcjxeoBs3oB3WmMBkw3xAmIjecxs9aQoEsBGqvH
AHKhe1QNKFLj9yrVV2qEt6CrlA4BVpI5nGSmiRXEqis3Mwk/LwP1pEMDCAbswFJD8kTsgHKHDCOy
VpRtsh8ld9+VHjWGRJigxyHVMKyLbCttsf5BhM2W0qJlWON7ENMiD9mXHXTElomNEYNrNDBwUETS
hg0IlCqP/wtWkdm5g+aG+nrsVyq3rvQAM9Z4eQtOiPtO70Q4iWGobXl6esMPHHKXv67AyujWZYiv
sTcrjjrQJrYrQL7sXYxxB4yYOQjliCfQ1Fk5FTYnAZuiEwl4ZemOw0pp94PMrK6Nn3n8nOJkqzp9
sY9azzc2FsXJfaVtZ6ZEOTh8musLRgWhfD1uBY2ZWSeIPL31gIwaz5ADckyCyK6YZ8NliEoVBWxn
fGLrCp9yekjIohddtbf8/sgMqgKcF0q0qyg2zt7asQOucxLo+04uHlUw7CC7gMCcOwbj3OShlrfT
Y+CvdAmrnw1Hm5/BF/rhhf9VG7rc4lTZslQqAWTHl01SXnchrOWCZu2Edf1WmQhr7Zjx+p1rSrtS
hb7tCpZd32WbirvlVsby9pTigm7S+y0jX1lyA2c5gGE1bMzyCnL2ENss1aUqlm5ka1v465JQOF8D
9g3w8FBs+dF/DK5wgkjsBFU1tajW7QfsLdYW4hV1i5lLa3hMG5Irs9RfcBwJ9Gvj8YfNbtlX//ru
Js0hOhiooC73OkSGRqj7FUg366TiUmf2x8pAexPXqwoSG4oEQdxE47QtmtabOIb+ff1v0mXUG4st
IRpZtEqX237op1qtpdXSm2B4wA6V7VAs5heqefz3lS4SQOrgzJrQAlaxCOS41YyLdxUPV9lX2yG6
CuP70nibWIhx/dKATMm12mF4dsZTmgA+ZUaAt6mMMBKQH/T2J/HKX+CXyw+yBAS/HS+GoFmJ0IT+
DY58qXlrKtdZe0WFz076yC36q07eg70T1C2/DtgLgP4cQTz572hxBMPRA1eKtnV7o1DWV65kadip
P6Jw/gxK/nuz6B+o+lJLuWzRW7gIpoqV4UMCfK2tHo0efdZeNp5L+YgFiPBTiYHp8G8Woo7uVpFE
i/Gyy3ZaXip0B+SEhmh2hO+QYk1Tjw9GeW0U17W41/2rwXroIeLqK9wye/lkGnd97c2Evdn2rhsO
rXSyklsclQXfFr2S0bxmUxdHKEqmtC6vEnyoKMbAmYvir9pfYT+kENKVVxp+Fyl6nf5uxg2suyvG
nSK+l/J7innWgmy+Y0yXHIr3M8o3NMcHZedrrlbtjJJZkH1MuZhB6AbI2Uoddq26HbHLCCmEI5+w
0aX6AmMmjgy6T8GXwSMKyInai1Wnuqm2MBWxVkoF3NWcgXr7Z1psxc7lyIe6FFhe8RYxSU9K5Fbl
KklcQ7SVek1Y0sw7YMykG5wljQJHwYmHdX5nDXeGj7GRby/CoZDRGW0+CfImGQhwHX4VFmvDVT6s
8GUinEFAqphLXVyFs1C6Mfk9ArFwhwVVX3AvySjQaeOG58ixSwAiowcy7KS9jRKPUSM+GnOHOn9e
XwMiJPxUNc4aZxo2E8ML6HZ0N0wdwhtuUO0Q33IpGgciA1iKi317sjFkIEsPGp4pHwzH6IOXmZB+
HWwH+xfkKgZxFi4E/o2uHCOCccTsUNMY3Wk3SrDv0k1DtpZsBTZs+apmki3H4c+OTtH7f07GFAGr
6fgaEqHlBymynft4gShXA7oqJoqJgNiCpy1DOrW16dGyRZ6xYRGRnOqmq1mbCRmVsYZJOKvbnAmJ
aR0LaLA8Pj1wCLlYzzTwG1RYZP27gLej3SbQhPCz65hScWcoiXhdETmKNmNKXe72j8zTBDC3XNYY
8/Ymbgl0JcBP+FCgHbzCJmLKyVNTx1S9iYFXzSuajVLeMd6pqfgn7Ntoa6grad4GzZaBtsbcCPla
JV8FDqWTsbpxupb51eLI3hUh8FanhYxfOEV/l3U3ESZK+s4PV5a0F8adqq0VnqVGB3pl4pPTnUkh
pXSdQKcGSNduakzpYA1e668yUFqdJUN1CB9ocGo2x76uLP+6NFEQFk4YqDvFudHwOrQTghI0Zg7y
6HrfGc8sQEIS/4GgIw4Wetz41j3MnyVjAvGqguXSOuIpVgkTHJyi+NXCphurzOFKidYgZ1reX8FF
pKYTina28owBZNQ5xugVmOZOUK0xNqLG67SJC/OPQkPecpo5smhH5abB8AM6K3ZwmjuYO5NajW7P
Xih4meQKoyfVK31awdfjvsnGTsYcE2Ce7miY2UGzhMmG15dva+JtMT8A4FOF3disisyhHznr/MW9
wa8K9c5Vr7kNHJDKFbu9FG1660oqsR0EDDgreyndU4ZWe5s2Ii1XadwYiTcU28HYCcGOyJmPi4hg
nNe55dWFw1OyBsePNu2t8UqZje5cUzpQCFwiXUvAFRXnK8f6FEO7x+eU8TaKYUDLrqi7v/ZY31i8
hITaTvyO95Fu2TggUC3sriZs44gi6dm9C7uhBVTqjG98OhYQP2XxATK9BE+at5TYb3AoTkzVuh3s
4jQrHn1z0cY2rCMZjZ3qJb8aX4sv88k/RIshkXWcTrRcCRa7R0Fbmc1Gmxz90TS3fi+BF7rmKYnW
JjF3BJzyDVBGrSCJcMSV/hpATzXcogPDtos6Nq+bun4alHejQgGYoNy98uPUa+q1Od/L+nWXMIyh
2h1SYdHElesKy0at845E/U4sbIhmOx31uKeRroU6jMONjECfYFKaenYAck0YlXKLi8Q+FD7F/qMW
n/9X4cd/ElxmyhmaRhiiaJcQnTDpxBZPLtRGz9qr9YoVbNBfG9gP4vb+zLNoP7mTYrfC4U34ocTw
C2x2GeT9du3LToGIL/AgJVl56M/KAxKJZFpPOmIgCB7rYin+udljwUi3N2TkpqAzPTwLOCSycddm
22TYZ/5ywKV7mTuVr8kMDCZLCeRjYGX3gr81wxfDWAsCHNC77icAtbIUZv76+ACoLZo5ZFuXoI5Z
yjRxFobysBzDE3JJ2KGjDbCDCghfYtIg5WFKTMpsN8exASMEys1Nq3UibAw8hr8w7sJNI8C2gLOs
u+1uWyyXknWhrgtxbSrrQtngW/bvBy5/U/Xi4yLuUhnmxt7jIrSNZkWe0o5qb9mHK5XDXkHqGwn4
blH+EygazDVYTDSvysQuOJ1bZqTglTkdUyYSfhERPr6JvyqX3tnie9eMngqaJfGK4icF83cLhD6s
IYHdQCkExuzPkDT3s9rMLZnFyZCFeF2Kd4F/MzFrauFKfKOGW11fNQGVbIT5N2byIEskMmj0HCaj
SGdw7TNxG51WVberqNticIcFGrPqPmLccN3NKzm6lxyogdSrI9nR8QJ3/327f7VsLxYJY2KoGAyT
L0LI+udXqMuUlsXMGq+VD3EBkx8UVB7dSB188ld5eBVXwxV91wn7GF9gE36VflIi/Xqkf30GMOmI
QBkzQOv552dIKku0GOlCkjkyTbmD3kIxdbouH4k4iEFC8LRIgSnm0/hqlgHTIltXPhQvT4YfjHq9
dkwCCnndYQMr45QMeQrFidNNO5GkUVqZipvIL2KOdf3eZPsNP0sLxA9zsLbwhJ8dfdf5udOuGOvl
zbDFl+5O7JzmTFFH3dbvU4uN5Va2zk3zGCjuYi/Dptv+9CgY0/37jQUsQ1/dMBQS6l9v9G8pDsJN
wRLEsTw0X3j1CXicPNdYpDXPhkXTxSnCazlz68f8mB7N5xA3SWpcz1NlF4f2Tt+1rxHI7kc8F/cE
4LTLa+RSbvy6xFvP8ifFOPGzfGgf2kd919z05YaQkri1eYPZEyRgHZ3YxCdFXOyPNOwyPsLYHt7b
j/AonKN3HgmXE99x//xIO3uRk9/mL+OpfEwfxS/panhKP8ZXpkXUXfAsrtGijiPsrDsx3ortVd/b
5rPwwtIn8k7KFSE7FEnGK/jv1E40OwDw/QsBjjtcktn0yXrUMyFM38nGE0ynXzTbw06/Nt/6c33O
8KgkCAZhRocwt8PRHlV7pPD/kl4Xe/U6eg7u2+342BA+wgQHce5jOied/XV7W942T8o++uxPY2sj
g2oSOz03992hfyme4lfzS9RxU8Ox27Zu/Wsc+Lqd+pZfUf4fb4Mv4uT6zF4j3hcvTAsGa/2Lu42V
9dzTHLLL4/TOQIcUuoq5rRYnYmc8SwwrwB8H5jY7esVStgOqGr0tf/HJGK09J7hK2cFX1NoMfcJ+
ezU+s3MU2wHnLl8TRMEMVRqhlm18Jud4Hx15HTmDOYKp+A6PypN/yoh9UetJtvTZHoqPQV6WNd6V
mMAqzxg0PonM3kv2cNt88DMZi66O4mLG+NHfh5SRdDpcNkGaHux1bigwFm4L5NSa8pLdM136jo8i
0egn/Dh72nVf0hlbwm6yjaN+ap/iz+hE2KC+YRL2Hh5JtPRPUH7DfYm+4T3g45e28MJaTc8iFtER
mnXb2uMpGBBgLfezTZ1QcfKzduSpLpqhg0JZhQu+dajtbuPDfKxe4k9MolmMS4cIo7gat206YsSC
lOLsalMeqK9Fx+W4fW4BRFNMel/uDzchtXFlJeQeq6XeRoE0O47X6SZ8sx5ZSPM5xs6bVJdvBNWu
W0rKxX18lj9Nwg79mmMHMcR87l56DAn1U/o57EAH43+Bl/hT8KJJthDa6o1w164J+p7AK6yYAdwW
q/Epv1a2jFK/17fzS/REGpkcinuWCAXqZG++550tMmfyRJvnfvIEz7/rc95Jgce3HL+wMOzykeVV
fiin8hQ8tS/T4Igf7UkTbShqw9MvqrGtvYaswhvmENKP6Zm12zDq/5pveQ/nB/3NOGOwyH+V5MVm
ka/TfMFooRCPBFB6JO1WK1tJnPJIbMB2kB7TO2wMf70ewPQJG0D7wfOBug8/gQ9vPCjHbj/e+vXK
xG6+c8a74iV5kV7Dc/5Rs4q+lAD4ms3lub3aBwoL6t2n+iq754rc3eW1+qKNGL+Knx0T7dhY1tKy
SKBLqPTPqfjiZs8T2crvymvwnt8117Lq9ifk3vOJj2id4geDjjrNuHUSut05filP2kt2VW9InmqY
bbxHgOxD+5adj3sK3994Te6HG74t6JQwt/UjxUj1w0LG8Fa9jveD6uofFc7px/RW2Qv35kePaYWy
CnblRtlJX3g180g+5I+Sz88C4buhv6dx7/jkmr5NCrfkeIa7cMq0lVHb8c2SNCD64zxSnCT0kPmV
9/iU3I9fFDmVN+ETD+ZQtOsMdqwtGbQzgCZBo6exgL3rE79PT8lnfZJuujPjO0wc6lS70Ai+BrgM
s/p4Oh+0I7Q39VEvmVl3I2ijhu0/0qaYKBtAZ383r/ifch9K67h6CRXX3+LI6/PSdd1aQrQgwe1w
VYW+mIuBG7dBbV3ORjoj8Kna2fWP40ko0QCvrPqBucNk8HAk8DHRnd2kuxr7m+VFfg6em3eRpfJU
jXbHdvwwPEtnfdFggvO0u7eKA+Ep2ucftOzZM9kEGK1pVSy/l0Ng6SlbtnRlnEZGK095vvix1uWO
I4qFyHvDbAhFEp3dR9jAm88gxnduLgGjdIx5KRcwWMUaHkA5Sg6JAmTn8cU/UsSnSsA/rBx9IOde
CjFZ55poF+DjFaTqqBltSic8gZSRa83ujksLk6SQRwQtA/N4Cw8T8mTUDtx/ZAnLs0apOTySTPun
6YEWtqE7whFF7nSfsO9qNjPwGt8zXmSQIfqpyQ4Wv0bG1XjUDhV8EkQ21ASjovcS94clJSfL7HHO
jd/FzmYhlgPGVTbcQZE7+NE9xl75RnO6/qzIMJ+wr70XHqvb+ga1Grx8ZJgDLzmmrbmNcwBg9pjN
ur7HBxdHNNMB/FERFGQu3has0+hYNzb1iuCcH4JXk5OkdYSvWnnL5pVau51AGe+aUxVWASbrV4un
sTIdNYPNimCIZHqE5jXYlYWG2CGIyjK6Nbiyker0u+QO8j5zcFS+wdM38Yqc1I/sHLtmFE8L+9rJ
b2bLmZ9xQo/YLHNXeS8A7dAIee/v5/fynR9pvZHm8eLwetEGgJzav5Fz66TdPgzk5e71n+SeWAGT
4qqrxsfcxea4ovrADeAmZQ/ijZlSX+KMWbai9+nduFWvwe2y8lh/6ju7jEUM8l4fiXrmfPmH/YHS
lnAKsex6sfb+l1HgWlvKy55Vn/XZpi5ChQVFPt27mW4QtZqv6D7ZjS8NAElMyB3/PXrJXowr/Tr8
7E7xtni2AmsDEx8H5uUgB+aNY0FY2zJ7PUNsCKRt6kza53JkPfOR1vkzL3n1Ot0WV+YqwwIDFwlt
y3xgD2vP5i74r93D9FIu5Qv+UnfHwd8+zdfyq/DOstXeptgmiJeP6QPmGJ6+0q77F/1oXFPWsCZe
leUf8VV4Cm+bT/PKOqh4/q4C2oHY5xLejbxlzA47JE6QxhlF9Z+yZ1ZbueFCC4oDaG5Cs90WRTvF
DQMV+VVERbV0KaAsJ/eJYhONEemzPsj7/Em4ouzz0q/jXbWhQrJJD9I1D1R5r0hG2YgYrXlC4TPY
1uO/Mxzlm078woEwadIoEnjQiwZGAuXdL5OqPIhvUcbL7qVsw+zR8H9KhvY4+3FYTu/wIZ6eUD4z
ZLhY8aIHRLL8QjKZn6aPGV02iofQTWm7gmgymJV2iL8IpDKaXNyFl/jp358bKNU32QCNdBTNaDKZ
47pIzYDfynEkScUhlVy9BJDHu4sLgctwd3Oj7XFRQSI2Wiucv4Wr+JO6n1G5tMy7ZGslV764GSiu
duyxtgSeDM9IDE6IdiVbLl1TW5PDmHgxtevOZ5jASazF+aBKtyX1ZfQlrcMgG0sZH0NeXyXc4WfO
tLJCBJl7BC3+4KHK5Vel3Ki6kzdrfM19jZTR07AECw5M8OJxnFLGwhZ9Bq66KrOnIb4Op9bL8X1H
j21t5WedtA2zXWU3N9uqWcZOgWyTHmA1r1I8T1zSdtToYAFjawUGZhbcVnB0uvKlZ/bOPFHVc6mc
RsgFsGm0XEnbacz58mfGXV/vAbj5/YsGJSvlfRjqwGEEmvj2Kw5ex2cZ7GK9QS4CqoktPSe4yRzj
sy5XdOM7GugN6gFquC440TnYiTQeqKoKlDUPBsqf2fJGaCvBXhTAF19hfFhhBdJ6guHq8ZU63xS8
esE6N4E927j2UJxvclpCJFt8FBfIh1Av/YUY+d+TKbsgq1KTEiSXOMhYeaC2pwVh0orBDNQbSpct
Y4TXrDqzskqaNYzUvkd/7+hsD2Rkn6gKmhcTEYAB+A4tKaGCI0Plh4sqU2zgQg6vLfInkwYLDXQO
+SMs9Fn8oXb2nZwYgoEMbtykdQhNgcX9WyqbG8Og56FQHGbzyaR2H9GHB27ABv2kSUfd/D+EnceO
42jWpm9l8K+HAL1ZzEa0kkIKp7AbIiy997z6/2FupjM6kdmNblQVojIo6jPnvO4Eg0GIkR2nmrtN
ndZ4Y3/fP/q2PX6iCgbqcWyCki5Kv7bXfzxBukyiJtRmdZuIexWHZK3VbqFc1ENVklNGXZ4yPrvi
el3uVuKJR6KjioF5KezphvG6crHalvUuD7FvsOOW+bVCQAL4QWS9PXSSm3DKTbp8VlQapZUe70h+
7Wbs3tCoTW2Z9TVrPyJeAVN6JnPTv2w6Ukk7VsyPjKSMkDYB7Lxl5G5/UOocst68tCzqwcRVaRBa
bDkLikS5Uq9yzqfNXkqAqI9d7JXlIG8KzkjfV9V63ed09NY/vZ6W/juj+Qt//e30/MG6hlkSNnLO
6dnUbIaDFJ7q3DNRkwhuRvjc6Oh39WkcnMXYZcT+Gr5ikQyO6G7HOZJMIDQ0EysIHmMs+IDBnFJ+
uT2FpuUMObkJ+9CCRXDh7cdfwocJVl9zaKA+xsFOb5i9RHjKTrjPmDnb7TV2OQUO7+SOI/zAKHtq
rKmGOnOYFLYILgG4Fl5xTyzdVXb0LMjRFUfMB6H8O2T5ISV684Ncqc2wrdjJ91pjW90pn2tu1wY5
kjc06iXZRIQFGYyPPGSQhkQBzP5UBnJ2yunoeo4kvBWUyr5m7UFSE4aI6z6d04hg0bILdMT5Xkoc
s9nB/60x6XGQXi4yHEn1mTATS9DUp1G9rpVA7a4Xwa9bz2KGfGqnK7o6J2ai0y+ZBKRGv6PEBZuh
Fyr4vnF1MPwdhipySKSwnoFlIAL1L4lzh9M2crgmhsZXBxKQbQz+LBlKFLIx+Woaeos7NIQDhCMQ
NE/UIoPddYd4G5uWg3g99nuhuhYVJB0PUMLD7GbHmDiFkpLXtrC748RkkJYUTCHxz2+Gdk0mOjO+
ti8a0RJNReGQQry2jh66c+4lAJ6Li8qbssh6HrhyuecbZ6535HJLN/Kt9NE9duf5XnqiX4WR5b4S
130Ke8fUCadtt2kXPJ/fwVlRIk4uR3G00IuanqwEArzK0zbr3rKtzJksT4aDTb1sODbZtYUsiNFK
CJgQBw1OSjoNdYZss20zsk3YXvEOHKHkvJcZt7Zb3iZqTNCIy2uneyPQY2sDnZk3VbMphcLFLb4r
LyXgKtq1OHGFHUNHpgU21QWz0gApyDViahzMEgOVZNtg7G99LAlmSBkH4UtEuSdOaO1nIvSnvWoc
cvNqMRN4YKaT5vcLlWcTvzBNGFpA9ays9zfTh9VqZJBI9oQ6OWvp7lp4WRVsw7iEiNal4SVbrovm
ODN7JaJhMjvzYJVFUKeNlyQ1hXVqC5lws9QsocKX5MnOn03asGR15gRIjY8opVfMo+9D+n96EsN6
LokP2k7lEMO7nNKU9QrXBm1WLzC8LoRbfhfiKzySsvDUGm9a9ZZG3/XQuJtlfxAydzupxPQe3yIK
uYdMPm4RG91YeyFM2TB8hIXkj0vMzbVSgkEUYutUkPtmop8xadSEQVMMyZnVbxWEZWzvp/EkKitM
YYKhSkUWzBT0mb5ypLYDdtOva3OXWdJj3phouUzBtcoopAUSmOtHhYO0S7MYK8D+I8ZgYfZyuexD
LZh0vsJBebbWGTG8HY/vBlp4CzDOWG87usWENLjkoUH8q5K/x0io+XPoe4fkvdQsvawk1erQlU59
0zLq4LFrHhj061sFKnNwrc7UYPb3Ung7aoFK7cW7gDdvxZusofCvGY7LNyHV045InaNJdiAixzi9
V0XlOq/hhRH7WbNjrc110wXdOPvMawHQjDhy6vRGFPtXLFkIEEfbNEa7CfNLl/ZEjp/1qjumhexP
gsG0oMmLScQsn7psdhed/a+cs5BBEUSiLExZkDqEBlc5fSnjWI6ZBobLDJi7tNR3kJD5Ctdmb3UM
RKThJOSS0e5d2NMpmTWlm1Bj8KWzLbkGB3c5txX9VP2u5yFXJEP7AI+6QtqXQ2SvFyGfXGlJDoNx
zGgbtfUDNcmoW7QlaNatFTvObdL0wdopzjYjZNZoMgiVm1Xo+MLN24C/QPx0vSLt65izs6hJMCyX
HlJoRXuRzncVcXqJSCWfxtSGBdIL1JEaHHhl4WRoW7csStJDMQSaVF21EOjlfSGh2AFoU8tL0jCG
Dco3jC4MbIT50Jczqab+osA4ShklbgNM5XdYLWIGgcd4by32a09qRVPc6mriTeBPnK+W8aZrdBv5
a14NTsEl1K1vI3W1MSJVjK4iZv1lONkbAl9W/A5ibr6XCvoSyOVyWQgVHgImwdOqK7htDdQnHICc
U024kkBEDgrGGJ2eOzWuKKQ2q0gMNrKSsbcVH4myoqssDpsuXIhu5yp+lRj7sayIAflWt0pDwFmy
DAKTEolGHo8ViNgakXLR3W5/iIy1WVLyc9aPXgPDLdIzD9Nhs/Ui9SqTPpCINU0g8dtYu2lrkNoi
8xdm6+WcQ3ZkCnYUHatscTajk8xRtoaGIwxPxmSw5yo76tQgWmSnYbPnL4iMAFpil2iLowZm3Dey
B52R1heR+mpVz0Y2B0NpevFyS7gEO1UpYXQWLh1AIEPf96hZBwSUCXCFBsBEOkefia7OBtFC3V58
DUwnNGQ/iXGmcITLrYc5bKe4cSDGjvgsEjG1JbGDO9ALFx/Fi3wvfmYUJchHEaXAJV5C0eGHgNdq
FDDPaFFQJSWH3Ju1UxXdIedkIoDip6ajFgg+KTx2OUrflzXCY+Zg3Kay125bV8qdaHRZmkPmjaKf
a54l7rvlODHB0bLbLAhzroXdeKrQE8ycZzvGmlEYMSEFXAMQH6gmwz32kIPgMfDYZoWPLNGW1sg1
WO0MODft8g2cCm9WWrpEoSqwZRGcNRyqi+yCidUoGEzBiwEq6Q5Mu0OCy5mFymDD/dvz+lYlUJS7
pbCLF5OZrJQeBDJHuwcACJMjiCE0ho03Y1kpXpBUk5CNf4jGyRG3oS8IBBwG3GMaGFUPJpaBa6Ls
oMkF0gRWIckYnOUUo3SANhB2+md5zp7JPX7vKX3wUIMLvDJTEqQ2RxB6mLVgq7NQTh0q0W0LL5F9
olcgWkbNpcdN+eYGf05At7yVPN6x2TF1AiOCbkfbpuNi5zzju4c9hgAABcPIFJP77Ea5NxIASVlV
oJvY9L2oYXh/TH4Hr0meJ2Yj0qHodvpqRHtdsuX37MX41mVAWONWeAM2vJGYJ5o6FWM6U/bDhvfq
z9NFBo3XUZlsuJyQ7WkdmciBFlghqpyKgq/Vwj2zm0d8ZHiPnGwk18LGP89S4QdAUHJQfH8qYP92
+euCgADdzXfa0fs5Z2C04gKGUpZuTbv3EZ2YfSoih409w3IlFa7+PqewpIjTg+VZvga97hfXKoga
DQiOmkskKU5j+gMCuM0vRnmH5N4fHqpX6x2HE4tcQRwPrvlkPiKEolTGoIfISCRCiyN1V7VM6yCJ
ekd+VXJRe3/m/o4pXyFg3RYhSm6jAx2hZxVbO0zXZHboSLWox74yuG9K15IBXMQSgCK7gk75BlVn
T/GrAR474P5k9W+DUZUvPQiXYymfmPk5bCMw+UHwz/W+vAAbg99QJfQ47qh9EbZBLjUcLzt5cqpi
U3wvkxNq3AcOPd1ISBedHnQXXzJlDZ4WcNHcMSs3eS+/+ofmEzynIVmEii7dVoApbJgWs1G1ya4q
BDJUn3bcOhxP+kOvcNrsFtGec1Ki+NxeB8gUOz3iJn0H1TWTo4XJjL/9ZsXSfgiLpxDexHyUZNeC
bUL3QzKQJPO2sEkWu/8oiIz+xCJfsOnRnnPEsFPexVfY0ATGt+VHlQsAMlBwdc/paag7GbHch/HI
wQVUVX3MZFDRabIWU3uCEVzgjl3WPHucPZyS9kFtO9qb+r8E82ZeA6g/KDruQYdvAHiSn0zCHWbk
UnCZicbQ99VwYB84BgXgW2OjK9T76LNJ3HTGNUFVYiM0x/AeV3bPncj2bd1asbdGCTugtEueKHTE
V9E3kMZ+yCflE/UT7xDijLFAki2e1/vszUBZBYvdb1taMQNieLHnID+aBzd6FIKZNnrG1LJrvmki
KvBJfF+f8SvAKDuBoxuFVgF2LtsLA3gobxM3X/agI2A27GA6AMZasQyxMm/Y5WV8a3Fg8hWAKb+y
FaUTgLtBqyv5WJygThFXm2qQR/vhiT4RFAhzBvOBxHfxCT8o2riGGEZGM5e28pF+8g0RLRBjQ3lJ
AHo13rC7As3aXFLNlgXg1Ukga3sgVeuFD+xVj9lxgbNk/ttjey9+oVSNAXIpeiSofQj3hYiOjmof
OnL+TMGXmDP3vHztsLR8QcOXn2huRwbfEiNnI7aPP7u3BtZi2LGws8fkTbt0T/HiM3em0HyJzlvy
jIG5mfhL7Th2pm9mYW5nKKcno98Mx2QNg8hFz9M5rXf1CL5kDxZqFbx0XiaiH0SPYecJX2eORM5m
tWN1LRGw5YDssCNgy1s4pgcjxHw18XV9sUjYRZf3tVAm1hjVGCPo9qa/UYeTAwu57Ynco0BITIcW
l91MyuUVfeoGLUd2YCDoeTfuw2/+4PbTyGxKfJ4HYjR8yJ6WYmvky5FTdBf6wnN2tN7zDw3BDJ0t
ZkRAgJY3QVsvvg0E3qnQzOSTePULSof2nffMemv5CJ/jpbmDegRbgw6ll0NedJ9fs4liYsD6HZIE
xpRUr7L+S5oMmZ5tPO0T8hJeeG7zgUcuEzoC0ybzAcS2W4isgZCxaYOmO56XhqX/DB/5RY/LJgCw
J7e9is71oQf6sbkbGDkDNyRWTo/mxcT/44zMx8OybHIMuugu0ZqKLOnKhbsZtkMwp1JDXgSKiCOc
AdWZE5kb9cSXMsgHJNzoRsBPWGMMis25RfBSri4AiHir7BOvfeWGh9Mvdsb1drBYdkjE6ps1gEoy
QMum/pyoHQgBWJHPcpFQDTmgxSJoDJrOFevTjo5iZvIHZ4ld3cGd668x1a8MjY7ScIc6BDv/S/hI
Tv/s8rN8dSjRekq9wWcmAX9k9yaLe7n5ZKAcGygFVg99LYYWcjThhKZHpcWowdx2g9t+iZfkXqc/
i12Wpfm2fA1v1SNfP5xyx5c2g4CDye/ijwWtN4EjOHoSu77ny25eAQ7mHtMI8uAd49CJiU8oL4AW
fjX7PJu5r4lHLLZLboWTyRghtUNhXYOwDzh8FMY/x6gf+eKp/6BeoPIQB1Zv/XN3EDfVZtLbKPC3
0Xn8tWwzATLc5rX61eSFlsc46df1wYI3RbkMXyLZ1VP50b219LDIsmUHvl+iSSHWm5FlhV3xup/D
V3YNZB61bcEJFO+QaXGVSS40jv7hwgSeXvpH9bp6xt6l4hff9cEcLF/LWX7pv5WV+Xp2iSSKyQWC
03wyvPqm+zbPxT1VYvHJyU35l0KU5Z6SH4TZkQqwmJcEmBqwOnYX1Z0WD91xW4FdMVreJofmCQ/7
AOnfeZSSee9lFsMSXFX+6KzAQBkJdh46MTewQLSBrwpevrp00KPopoq3tL5SBUVM9c9d4DWpYwJF
hScrC1aRCNQnK9+Pye3SPfFMlDFUaTSeNVyohWYWCdjmm6ray7xQl92k5ZeOgF0MFoxk4l4xjn1x
QCBdNaRWbGf+itTIYVQMWVWEeLG6dYpfnwG1zURP4Ml8buscwjvjWWrsLLmbibjlIq3z+2KvRRth
VvT7nrQO05eNPQPMiu7UqFdxwJVJLd5vJW3AS+b5eU3rKzesxLbpAH0JmAg4/qBmUgbiYk416KkI
tN0A+dHprYe4vZ2X4yBibPBl3ma2n2O/X++hRvpLvnqTZbMmNjLGctPwkKkeuvxW2XEmWtCOFHHi
nvqro3yYduPqix2Xr23C3kG7t45kbYLnEURxsBfpUC4eUhlqH7jLXPY2IS8rOMTrRzjTJiyHjF5L
Z33bVi+15F3phvfQwRLqbEZkhX6s+FEInXEspb1ZeBTS2gFFDf10Tjt422b7zeCmORxcU0+95hVw
sGhnAvAHuhZaGsTr8Z4GAuAF5bksbXPdgdjBKBSVg8XpM1fOmInKMedk2YtgXQ26H0ZXMXOrMG9P
XOd+opCfQc4UNQ5YmM+9rGP/ipizRv7DVstUN4NwstZruGbTDNTC4/YfGXA/7/PsX3rVX/zhT56B
0S1MdkKdTOrQDyOyGluJalgj6kXoXAqkcL8ClpS2PoAkcbiM6jdqOowd0nJl1UHbHbP40CHLnk5r
c1iKx1HDT+PVjZ+GNnKE5SucnK3PX/zZYjajs52Zc4Dhpa+CjMKeVb1eydM1R0aa+EJzreY3oXIc
Q3/In1amEuv4Bh1ZOlX1Vyxc5/FVBcc+fmjiVf0CRmKId3W9N7VzIjwmyFSbB47KNLue64BDHHNI
KGOtegyTk/hWmLDrz0lztHTfqgJtOKt43tFDmk4b+xKqmhmKz+7u+pt+PZrAotIGb6uK2wPuY4PI
nZIAaaLRumt6BksOKvBRF52xmJ6n7rWY92XjlquDLCNUdvSLiGSAc7FwFPhSMf6t5zHdAxXRPoZP
uvZaDTeZ8lAO12brL52DaEIpfrWpo9ebVI2OsLiTuV87D4giLDBH7Ov8iJBMfZcrN0V122HaPI4L
g+KDlMqPqz/fy6FfaI+tfOJ3U/SOkj9BuqpwU4E8HML+tp+uiagoOruO7hsShbNrjBczrKj52mhB
3Z7DnogOW089isZSuWjSvtfvuZHT/IYTcdTOY/7ImRTmVxrNRA4T5+ndPvuoAIG2jolCc0R0wlGF
f/0LZ0JIWWDcLMYhk9052k/DuTzhFdbf8wdCix0Jlr7W+YXEj653bQmWfI8bsEz9dvFb+Vi191p6
lrLHVruvjIP1r3GT0p+YIQPLmyzrugLF90OoXeZwqqMhVrdmQ/OF/Xw56/1VR3OlL69Tciuo16t5
b8xvQvnVKIMPHNAmJyG76cu3Zfmcope/E37qL0H7z51IgBG6WgbDo2f+8UTZOPaFPhfVbZo9WLN4
9yvUWDMoeLi3YEEi85iD9TOH+GNIGPepyfgG11OJYtbYhzqhkqTYgNHqeBwJDzn09LKysJwE2NRQ
XE4tPMj2L+jmszouhwa+GV8eJA+ryACyyFB8LdJx0pAogcVog3isppwtkiGdOtbrBzpneAAIKVn1
if8GQKTJMb7z/M3MPwQae6LWIvRdIS7sRnyolccEpMoS5X34WJnPywRpQjD1HJ1VK90Ci/K68rOt
ozPkM8n1Tg+vny8vcvVc1g8CuN10AtzP1fcK23vU+4aFk2kCc7ewckyKR7CMPU7njDmOakXZCoBg
iQ8jCUPmtBsKxZbkBzXtwXrI0KEOXYhfic2QmM4RR/ZDDz8QVp/qdm9K8PbHHO24OvaPmcJrhREi
jAEsYrzrKmzsGUohptPH4CmSvidQtYj4lzIqmwIAIPtIKtWR4U+7DewWnynAeHCCE2I8RIZy0VEf
ZJOFs5ALSQwGC+3aYO0VPQ9KBcu6hmoMPF6azReZEzhHRhCqE0Y9lMXxeumhcyLzvTAp37uXgvY4
3HQew7mmgx4aXGQpNTP0tDkxegzHw5LFJyHE3Ap3HCZQAgLY6RzTCetZCBwMOND0gJW+AAzSVMBx
wK4qnrSSiA4t62+ydEC7lRHJgTIjDA+YO32JGSP0ZuR7h9jsW/KUaku5Cvtpb6R7C7hYa2/M+CXj
NreShQFZh0irnjuzcF4iCLGe4BeZqn0uXGVgViGtXhtfS10VLOXd0qx7Iyu9dZMxxZmz9ueyotwS
z5MknQqD8wrYVSsyB1CqhSgYUCHodXOjcDCjOco7V1TfM2KSSE0i2AmG8NJAI62SQpkn7NsKELpT
/LJAN7dAVrZqhrMcP4so0yWv39DWCH2r2TyIBkWwNNK9iGS+3JNfWizWN6Gh5SZeSRZEJjoYtOi0
NM6pQUVAEI/QF8JuKlrAhqcEsfawhx1BPmBVL5V2McGOGYJm3lZQHSmBPzApOruArFRjOI/A8GTq
uDWcRgk6SkZupX9bZAr0luDyRoX1HDPmmpwYm5wqncKUiiuRmyDNcN4Y9OdTBQDaA2FAEG6UfbUV
Q0ztqr9VhIUjMrYSdICI1EQ4gJFvKHql5BC+WPmxmrcCJjjuz6TepVRkajv74keuEjA2rU9bama/
vkUiVwaikhAN/Ea1SE+biGB7J7F0JXfzzgwvG33WAa7geGirmzL8xMAnskn6UGRN87KTu6lZucjA
dObbPAYqV3kxegsgny4oOVL8gnjkUIMrimNJjUNsmNyM+yVvDkXRO2q0OpYnFvU5T7uLujaBpOHd
Zuaq5YhAUADsQlx7GytULE8pa0Xmn+pR480s5nClt1Iv8XItR3eN9c5GKaFmgMk08rw4CJR43m9b
ffsz0qgGwgZQYdMUW55EicIajWCBfoChRSHhWZoKHpOwPgTZ5m29mYy7bgGDWN1/vx6kP14PCByY
SSMzRYvRxf/zf/5TkjIyGKAbTaxkU8oA6tsYka6OuL49y+NVZsBy7XtlL5kv4acJuCcEPe2Z5oz9
XmeKbf80FOc6vzatq7y4VqKI4HUE0veJ/jRXeErJUw02bo8xACSJtMzrsLErG8WJbBHAg1HD+XMo
JoSSNgofwnxKRJhP6+Is+V3KJNzSI1FTVWBPMWDbyFDJ8pE1VxxhcSAF3OyeqJRmCcTiaAj7FGOj
cWUgD5gPXPeJly5+RyVROwKY4M00HFoWnnIsjadeuy/J1RKCdr4s4QAt8SKye4z6qkJbXb9k3anU
z6J+kBIkYXu82onJtPOjKoO2xAf9X/M9lD/I2kxRk0hy0tUt5+qHaQoNz5xIMyPW8XTQsS/n9Rgy
ngQuZQMevU020rNUoCVtKWClgNq95o8mfe4T3jqd+eGDFxO4wkECQKV4+bwf6zt9uumVo6yS/er3
ZJicwVHocv6+hrStgvhRYfDsWOkoLpjCqf5QNS3LQiKZWfHsvn5AFirg4bCZ2cFI0bRjbpjD3aqZ
+1R2ZEgrVjZ3ju6liQO/hxJdJ68qIGE5UK9DT2rgZG34JRS0pQZZscOxDA6JmpU9Qc1IfC8gpj7i
YXP6ypXpNhW3VTxgSiH+xmeaPLUfiNBi/++fUvqDYvK3T/lDManXbTYzBAblVH8n118NVvR6P693
UXSIS0ZK7wfGQBy7a5hQ4kYK7TrLTn9/BIIY//im0Y6p2uZNs36IH2fIaT1XqeXA+DEFVJs2fBvk
ga/Bbh5XTjXRXl+otHQycvAFkKmz4FPf0DYUuuVV+0kwQGdwyQMJP+SdA1sdAciDQ5hOir9ucpBp
dyTUHgWNjBsQJge/a4lBqaOyQrRNNo9HCbD0V1Ppl8JhdCh8ptCNSavp6OHtGWnNdtujAtxMFeZt
elhP1o1wz6rgl+NXQkcCooa4TAlPQFT8gSv6pYljdtOeJu/TNx1Ui+1Bd+VtzTvymwyq6SuR3w4H
jC3j4GNysfhb0HlgBWiuBOzAgTrA0KTAyDVQ/6QY2SYcebk9TPFtXKPlxIivjWRzoIzago1IWhPv
jdcB3TDF6ZlUX0xW4gn3E73fQhjCJSK4sHfBPeWH5TV87KD9TVvMDuD36NZBFEZEXIC1gM2Qp2h1
q6P0AeaJYgYMMP/g2UKs7bLT557QOLxrXQy2oSuR32uEhdsVMvjerli8xWYxQUJq1M90xmitpxM8
KgQzZL8GXBYY7yhZgFfhs2mkJeivs36ZwBFArMDWkUbku6Q/0CQiaJeRI3zP3+1jgnmHvwXUxkKW
e/xMd5Vd6A5XXg+DkmKnoZ6/Lh/xUaAzr/bqsxU+heZDlD6gxIQdk9iGhQsxKOeIy+06dywk6pw1
72K9Q/H0Ir40OAhghco9RZ2JfhiRCdA47AvqBnRQeNQ3TsKpscjv5yv1MNPo2AhWh1c+0pQiggko
SvEeZJnfYvcC3kVhLdhAy8uXCgKJdwU1VHFSbpXvprBzyNtH9KnNBxYO6bt+g6Nt6BpIC8CqAPiO
rFb2QeEQA0ICgf+UNk4ENdsYHDOm9HFoNnPLnRTuWbQQAAY3SXGVNDQLLmp9tOUlSMN8ESpPSl1E
juyE6EWMSYhyus/Zn335OcMdRXYUSNRqC51Hpo2JPxVLHcwlwuKItIAr7nhMk7TvwJAjTlKWHubC
ymPWMv29dkVgw/y0fOrX62Nys3ykj/BLA8saRjQjKoi37aIrrwiUMw/W5NI6E55VCRv0KcvoA/f1
V9vs+GdhxxjY3UjOBUWyZkcCANduWqESXHReK4jtr3+1QLSmb1resz7YsIzzGydoiuQBl8BNbTpc
8hITs3RiRUDcmIrOmbthCTx+2AaEMkSQHzDFjxzCcEX8bn6rcfP3g+5P6JEpokpHJktKnGL+uFEk
qs5yLuLqdvku7nBYmTDOHGT4oVa/1/GMB4rltcDr5DnQbW2ikaLdN5R1Vf2czqew9enxwQoWNQDT
nKcAuABfQvj2jwf944H8Hw/641KIB3W0KjHEK2Laa80sMSUKxvo5mSqsOKl0XRnprVS1iAw43FZ4
mNx6S9gUaAgZZKCpB1FunBRi16CTlkMJjQv7tK/E13zRg4lRJjFCF7UlKJJ0Txn0WyDP9e8fQvqD
JtgkSEBmivg23EP9gRCMsWnFqcWtUjuQSVwqdHxoILlKbwdkbsglZ06cXbyT/qHm1/5g7TUlBRu+
LhIGyHSR34tPWVuTWRIy7lR65XUXN3uoXLF0ivnEAQAMZspHHPngvbBxm65o9OvJ1/Obvr83jNda
fk+kZyO7IICrCxd6khgNXTgw4a8pPIGa54Tq01R9mIUksw0Ol+RACJlgHFvzOOduUwf6clVVwWoS
2n0gSlomcSdl4HXwj3f8e/UAILQFRm25WLIu/cpt+PFJZSOflqZLrgauIZNzrYzeZPm217+b6VSv
zKvF7nfIS25E6Lj5dW0WFAWvNdXE35/kR8zcfz2J9OOdq2arZWoY1VeC4cd7wq2CWSiOlYkSUOo5
IwEnJ23A7io6A2mQjZWhiYEOINdKym+VyGuoOjs0nRWCQfpiurqwYHB2DJ9SHWP+9TQiiwa7Wvr1
90f/sVD/+9F/LNQyFSOUZXF8rdN1aNDA0fPW3VUDbHqBu2HDWvJzTAUw6gIs/w2DgJvs8venkNXt
Df2sd7exykScWZqo/Bz02KrKGteSUN6ibXSVXXZencWOAiOIbUIjdqpLTK8jyC7KPKIe3ynN/OxV
OhJKfCxxWTev2a1yvPC8l+oOi55DsXtuN9ZZuO6vqnN6o/souGxjR7+4Q9S6e8do5ypee0PKY3uT
rD4oUPKaO3B/vhIYcLvqV4khMzlIRymA3HGYfmWnHtIOV3WzIDlmAREL4aG4Mw/QwdD6GA3xJebY
1PHI3lRv4olBZzfJXb3XD5u4C1n5Fv0Hfte+W3foVQxaoCu+efxyjP/YuTC9tuwYj0iOd4r9IF5h
EtibHvCEFx+ny3KV3g1Xlo/I4cDN3LrGreQvXuWkgemRRnfOXYKJdv2pp2gix/4gOjCJcFi74Xr0
mdJtF44ZSA8oQteH9iAH9DCH7D65RrVgBnrQePy/R0ex02xUsi4hUPw1omwXNfAz5NLu/JDusHbs
cldxc7e/1R4I1HnLsC5xMc87OQjw0PtLwI047YLIsfbRdf6A62c3BGhPXQtMANtIdE24oZNSwub/
6Ch+tdb/tY5UUhwMSzeZmvFjOa9tr+thxy2H0hwmHrM153tdeirUpOiIfI8RiNPOwPJ3oKQDxqOC
iCgo7rVTeSeR6gF4RVgJYJpmM4zl7+tc+ePh/B+P94PCwVMhRZrF48GuolTvM49ArAJNDA5SiiHo
CIKvC8+yPAZOSQsNqtMQMpe6PCLjzuNdom7naj+7inKIqDK2pGBnuaANQZ+C1Pwfz/v7EfvLlEH2
4P9/nT+ao0UZxyRZ0up2RCXSXbXNJe72mB+k/KqBjNXJIHRlUqwrEiA9pimBxo3szeFAJQybWhNK
3rnEP4EGSaINaIPaVhhQ8NrC6CLPkhQSyxlXCJfoZj0Vk/33D/CnWkJmgpmqAC1t1+LvV0QbhoWg
5l1528K2QnzsqwXXN5LjJYBD3uCJv/8+7U8vTNYYlosNyFJI5P39F2rTyIyvqipvEdsjj2b65i9z
PfdnlpwMGVFXDY80FjdpTPxCrSZOPhWuPLyMmzDGoJ0ieyVBZoe3WgGkyborBb10SVXf0ubBE0gq
gif1YonLXUe4XrrQEJEJIXXHLTc6Z3ijhLalQZ8gLQqKNegtMiS694hjqvhaJw+dRknBXJAusoXH
o54X2A5L9UTgJ3Oo7hYgBG28lusg5n9/fz9//D5QQsoKWZKWZfz4Pso1HBeBlKXbisCH/GsbwKCR
tyo/1NHqtvFehHr9+2/cytqfB4LMbA8mMouiSTL4719I1De1mUtpeasQO2M8hzU7bYaBNFD87P/+
q34kWP7aLZZCUYIJTQH1U3/u7nxtqqGpy9vuoH20wtts3BFNJ1Ajk+pnYLkBebqrtReaDh6DAQH/
+P1/WHyWpuvM7ZP4D2mpv39WSzHXomj64laKNYw5RFFqhr3KUBPJE0zVPJ2t+KWR29sOQQSTllbN
WwsquZVpc/8oQ/9ky7M0ODtSQ2k4mEzx+7N06RKtWcezCFKM9IE7pbydMr/IvjBs1b6E+nsOGjrp
mllXnen941X84Wu3NIZWmwzYIjjpZ5qX3i2rjhS9uGX44qJd8s0mb6F1ySEH8x6TbRnT7LQegV/n
VdSe8+I89znjRi5DOzhy5xhWd/n7Myl/qHEsFokub6PBicv6sRTzPIxnrYiKW5ZGPokPA7QPO88s
ojfGAmBlcGbZ9HvzejQ+Wujt2puZzTLIz3Xao96GCmLVKpHqKmJ9VaLVrWoZO0AGJls7moyytE9v
BAkQ/40REweonr9/AHn7zn7sJYZQKQyTUQwWmfajzMU7MK8kauU0NQxfYhwXtaqNjhLzW6dDIxHE
0JyEc3hJrqyT5mvf6DAawAH8p6Aylh9Tb/z9kaQ/fc+6CSsMOwzS+7NuNGOt1sJepohWPlniIzH6
NbqMLD7H0eeCLkCazJMyIHgnSSNffU4DWlvjg6GD8Bo5GeB/fyDzDzc8M4uIKcYQCnL7ixv4eLtL
yqj7f/8j/V9lltTFmud8S+pqI6CL+1xzgdkMGY1MkMBH1HaEnjNDNEwLGwi1ryHIYAghgkxzJ2wu
G6ASdJLIZ+wIL5lstyXAxpXGOHCwa5IOGW22OjVlVRdMuVeLpxj4T0XJuTeROFjIJrwhOqIcWrA+
a46uuXxWXds3QDH8ZB/Io0emRFJsaQrS97l5VxHIvi+32fdyMD7y2kMRB3Qo9Fi4uKIFxRFRh6ge
WViwwgxojtF8Eg0u/OMEk7fz//cVRtA+Mx/4L6PJde3H/RDnqyQ3a8LXOcSenvaOTlsnRYa3ecam
dT9GZ8m61QzMK/9L2Jk2J8oGe/8TWcWmwFt23DVmfWNlZVEUARX59M+vzXnOPePMmZSVxBgC19JX
7/1va0ULwXOz7AMUlykrDUCMU7WP9unDYL2eW/0N6/qJMRxVVJ+cibr+e6NVVY7r7VhVHVuFlARF
/wNbvNvo1FU1l83CqDFYBqP01LykYHsp+N+OANYm22K5+1DNfLLtA6qQkjeZUlt5gDx7e8Wl/Su4
FSicFzK5QZnLetOGMOnuKCnbXJ7RDBj0UZPgZpXRJ4K+yXKLhLoXNZ3mT8G5FxW9KOlFJ1xLg/IF
JWJPOUphaP6nWhBIbCagcrUWVbQ8EmZNduGq1VJqSNSgo4Ez7WVJU+xrLxc7jYxdPzjmYUtdzkml
tEtbz9fZy+C9l6TukWiJMMsTlXnW5vVIN6nMbInFJaMUyK3sdFcO0epSsj6lKfGF+CKbkm6sudER
4zPA0tJRtkuFUshktssotL0s6CdAEikQtxZqLV3gQ8NOxtsLqXlaFecMvEcOcJJIwyRirNTldCTh
kDNZVZPTWvP3qRZdqBDWtmQJgodYjSWySxDpkhbzgXX+oZvvX8AdyPbQ2WZBktfUwY1spRdFTajz
tFm0syzSATR0DlScO0yVI3s0QOvZgpE0b3GsgazxVoSgxj6dluU0B2Gknou5pbzVjzluqY/9G+HV
6tOU9j9u9VPs6K+EqaHtKvrABuTOuDlEStvfps222i72g9FBH20JqtIgim3pg5Aat/pT1iZObj6e
9ziqyUr/98HQ/uSAqgJOu26Lzt3HE/W75LftMr2orbEhr3Jct6cR8AAZvs8S1CgMZqnw7AF5cFGI
aA1iW1ttz291b3LWBySGY1IQMq0pBm3iPcnAP3b5/EvICSx1E9OQZCINHnOzOFVT6D00B1yIgs8B
1KZVxMlgVG/xhxkEzqjFR/fW7IMHurcpaGIQcv5BXUlZvv17pdQ/FQLGAlwI2iltRejg8ftKnduj
aatrLV8cgHGnr4bk4HR2YFRg4VC7ppB8ehpZP7Uluxo9N4zLgL+CA2JbWCi3KnFXry/1Nq3zBRpi
Spku8n4O9pStxwndUy7uRpkkaTuuwOQgmq8X/mF9mbeYnGozN2nhvtv0vZIqpr6hRfnx4ur2vTT4
1LQSR3K5SovjwyFNws21oM6k3n5H0W1aHuj3wOn8CX7hLyqA2id21+9rtAvSaJX5+yqaxdawsk2b
073mLktIE93PBiS4Z0AeA4/eEHMjW4omPGuxNItuYlxGtXYiA/pZAwHBxBf3w7bKtt2sbx9IRUNX
2F5NUW5YRZZ3Rboz1ukCNNRUmaJ9iHAyBt18t4/79qoxv0rWy66X0iamPNhh1k53GKZqSr2Z+nA0
yh9yR62/yFWwTlWzr+mWpI/eUL1qXmprZ5q9OfVKJztMLCL4I8Jumx25ns7u3d5PLOQYadSjckGc
owFNeE7KLnX9RwCb8eSoHrHm5Li8lHNCi0B1dzaNwJzLQ7kOgTQatl41s0kRIZw2PDzR+2IMC49A
9B0aeMxSb3CnraqotwRfmC5o9w0FcWaokcvkl4v3dPbeLqRojBBoFddWuH0tiPIBaksp7C5MClKN
pIaIuvZzOsKO34Ix1nrbJWXoP+3enyYqqwSkvg6kCEum3Rhx62q3tahX77NZpHA244O+Ikbgq/0K
dYpKdQA5kiKm90J5pBeGnlDCBVYNIcWerw2W5yYNtoPgxyTIwY3ubSu6ZZH6CLsg6RB3twz7F71y
e6lTpCFikgbyxBPEKZo5b2+qQ30r7sydN3urnVXnfH7Stsn9THhD9qfzabuPinM/nb4Ov8hTx/1Z
OIsdXsLMS527TZASghg/r537nftA9M7n2ovz9fHDibiS/C9H4nb0t5ZD37A3Zd9ojfApRuNxNv6q
ZeC185Z7Sys+OZ89dzmf475wPpfLz8+NO9454d5tHSbBt8/PJfhl7jz1lqQueT33c+3JH1rnleFS
He48LD7uEu/L9ha8/8jDtYu/ka+Pjw9ApdzR0Rl9PFQeP+WDB5rsuYm3+Frw387iPnUuzuL4gyC8
5bN/TFoE5S9bVpEyZZ7bM5M2HRqPsV/krLkH5wVfsbxxgS5wVWcJKwhB8HOGmue/Ert1GI84cpnJ
v/fBuOFMf4xIVNpfRpQbnb47HNgGEtGcF4+BzMBvdMBjd96Eit4fd85c+kFmzrz0P+ePz5UM5uv+
/v7oPJjObO88scD8mng/jO1Wa/ljbDfnzlCqrOsaxrYdl2MKzmZ9wPpik/rW0QfwG8rLv9fix+fd
sMTToN7tj7I7NTicpMG71hxgR9CI360CaD4iLT+nu9wI/D/meOMU0euyuOwrninr/ybLDEArryW1
EldyzwOw2CARCp28k2c6VkiNmkMEg4NLRkVIp2RfPqHagn996zsffWfSei/yHwCJeVCa6bTIcBvS
IsPHf1JcxeXPLyBSORvnCacBHEBxTccYUvfJi1iT+zYjMO7snDEs1huP6bA5BrM4LOLnzn0mT8QZ
W8574zw+7xyC+Hw9P4Lp5TwDA0nkgj9yXCGVyn1tfT6cqq7qPk+53+56tRIgBQgsgFbCcRtm3tfX
0bmjd8JUTivZFrxkdP/eYVso5l9M50YOd9ap19N2UNRIlueN4mEYprx92jsXt5DFKJwHsqmdD3nH
2j2QLXI9eCSCXFeZ1trequefZCZjTgY1rDAdSu4d7W483zmPjwdvzqHZOuE7VXQO5VXulDOjOMPK
HXJIrtvcsVfCeDk5G+9r6348LO6+/j3Z/+NoD3TNoAkcNvQNs9kaPXIgTUiLGmMHrDmHIip/NXv7
hFV2jjNfgYzFp60znwNG4b9SSehWzh0RheDri01JnY/E27oPuvPw8PGx+MkRP7ixCv6H9P8b3w3r
6RdZ1W42bMaD4pJ54bytDm7hrpbgKDhILpZZonKyUoW/i1/I4Hav/H/+TJUh6/oKZIJLNTYtiHht
Xdg1zPyLYjtkGIiX3tcdc5re/8jG0dn+Skf/Df2GM6mNvVa6NUsr0cNkKQcLNDMOGbWyzhPEJIcO
LYnf5GAFLwBMcCWHrh9o14uf5H/lJSe39YAGCqjh9J66oA1gwnIt59R/6jyUsZhMNz6SQyu3EULM
lkK8FG2wWLJMS0TlMw5CVoNjd/12euj85ymH79kOSXt3OZQUpcfyydp5dqYD55EzSaMc55GlrJxn
vk+fW7/1r3eheA9i5tRTssVbuc3w+VULeuH9dOf+m1b1vx/M/xb0hvUe8+pwSUQboMCXlC7D9hPk
H0BG9KijKLV1K8oomC1ZdH3CwAVKTAmYQojLaXfy+vd2iIOE5h0pw+VfBi4VaiT49IZaQIvIXe79
e7z2jZPxD9q9Ydv1RTmetILxAtjgvYjEhEuH3+xbKBa3spcHKyrPOXlgUfGBXCIv1VkJz9k4i68P
WM3T29vWwzXjmNMN38PPz9NI+Mnn8vXiALoaonxdiZnK9ZAvl3Qo9x5uWQip33NcN8E9eXWivi04
tl+gNTp39wXK3M79iafYfz+ztjkgk6Vv0Wzqd3XBNvbZAHc4PAVZIXKjgTJRHC6unE8Ezhsn93ue
bx0M1l1+voeA2zhLUT3lNM/eCDE4q28dtUbhu/gvoOGi/SDyQPwIINPnKVIDYrxv3Hviy3Ci7++5
c/96z5kmDM1iZN6i551hoeb84+MH3ePvB/y/ed7wzsFxn3Qt3Y1Dyqcry+kiYGC3gjpK6te/San/
d9L/71E3bDA9dL1cIcUpRPiQVy+iSI62fC+cF9MZgfLsXVXEvTOBCdjOW+qF8/HAQfbKydw6jyBy
PD7KusnRZoFYMBIy3Z8W5aehyt9/URa1rjgVWa+hgMjVndrPx9n07EtmheqBUMMrdTUf/J2R6in8
rN3jZD+kpIB3FI57ahSoo9xLgzxI/JS8ibUHQLtLEaYHSIYDQJSnuhdsOPjYdA3H0nmR37kEdMhN
XLosubRmn1Vu42qO5uBEwvuXeDTtdoDrixve9zxqh4O1/5OwogGC6AZ/6g7/u0+3ToUy1Qebvg7P
NybqHTWm7tmt+D6YnN1TUHnEPCbqrJuR0zGuffkbmHZ+HoM26AKE6vU9MkH5pPYbz2Tc5Kt68l/U
lfMTp6dbD0tPB39A7nAKToF5V/unp2QKVGaYvHbvRngK5Hkg7QQNT37q8zAtJJVwlmDIgNF5vSUp
qXflEzHfGXn3fHrwuflw/UlrtJjacK5nwdzqSVvIQ7QFIZuHxmsDyrDCY+VooRG2gYxSegPJn05B
GlP3HK5pREBDhSGA8n5/JlecEFaAlLL2Zxcc5TiPtzEoZ3y13LoNktfslWaZwdFHh495BF9gVN61
jL/msyNDRtv+IqN9ASMB2fb6OnFTeXVPOx7Fo4fm3WXYnwF3xj/Vvvq+jS88UG5Yf5XjBomwG29Z
dvl/Gn4H1iSNwW0dn11ZqMY7+jv+Cn6LL5rw0V+/yMrRom3yvSHffzNnxEQYriw0AIQ8+cgd2XB+
z+MBRaU0eqT/wJmq0mD9smU1ZKjdu6xOiQXupzGbxxLJk5ThIDSGlJN7AyZKP5VhFwxC1PeHjruT
XjnEr87fBouTl0xljLKA2rAan1lSGYUslMwGFMNAf5dFa4PDg8rPE1d3AQj73EeeIM87oyRxGrne
GGp0CBiE9OPgXoPwNJa/XDipJncxhlbYBWuKCIyhrBy55Yzq7It5UcbUok4naiCvZkyxW0DSQECe
Bo8CPS048xjzKZ8fH+TSi59EpIeuTnE/yKKec4qFCZC5HND4ooMHUOUXJFES6YHqbQPA0L0dnx4e
JhffGpJ95dPQLEwiQoFL4Nt9em5xp27ceRRUk1FFPrRDq22u0lw+91TOUhMrPBVIABqyUfbP7wZQ
FvKwJJI0r3x+YSqdV8Xycz9t+Cn3s4bkj/lUTDAfMrfAyg/yeRW3XsvjqtU6JH4WJ1HrFdPNVD7X
g2JKj764jM0nps8V7XV9Wm/NigKe9CT7ogba1zr8fuj3krQ8RuZcxRVDPXF3/m+1WdKFgU8GX0Da
47EhhBcbX2pwGres/8UXQ05xcXaxOlS/yI1PY1khhvlhfTWxDgw7i72dk5YZr4c6C94PKOwLDks6
iTF9MwCZmSXZzddD+V1j8c6h9SB/VT30Tj4hs8gHVXDIVd6Gr3OoemWQvpMLSh5d6sp3enBQf+jA
0P0uPof6mKx3LuqzG3SxDfbDC0wd0OXAHO08+1Ef0Q8j2i/oRHV/CA8hIAlhF3UReHgeBdheHVKc
NKPyG3fNQn/DnPXViBCEdwyP4WGxX5BR7ctYuDjQozrcgGkmN1KjZCgy4/tKcup5dSMQQH15CAFS
FKzcE0FCN2V+UpEa1OGJSNukeNkMReBQzMTXOQS6i3gpL3yRJH7xOObFo0BR9Osw43fgjIHAvOee
3mbYjfaY3vxhmC02w0MIhMaCwgueL8/tIupYw55P3nxAVwCkm4wd0yWUuQH/QSiIO+oRA4LoM26Q
e7vZZsh6cQvwA0KRgN0o8WX4cg2PYD1JhWLaMh41EpG5ZYuOmGw7VpF1pBiJVEeuVkfgHnn9kSyb
PKcOaQbmlwFZinIlz5CFzHx9lAdqVN1xZ+4vYtgkaxEIwxhDMNxyveRSbviM6x+59rGedCNZYq5k
NJk8mfcydZm49bDx26i4jpU1g8QNX8aOWie3qBmqDEWGJANj0tc110dCVXQX5giX8ADRBZIhKZf8
azHJFsXkFNnTbJJ6FEt65aiKbJ/eG1EVkUvs7uPaO7mE+SbHwJ7UXg34yDEgau3TQXFce6Q8ol9u
Yhp+O0pw9s4BaJqhEpDXGBzGuBlQG3rkR2bzfawF8gKVCwl4Fbj+3icujiAnzSg8+LRsQsLkMXAr
LoimQR4mge0BjICA1meA8TpaoPCi849HU2XUEFSX4EJGJGPyRH3pfMmPBJ/GB5TOB4uC+5Dx6CV3
xIx8gjezbZgjfdOQuwUUDJDcqfoHTw8pbPDIQ/Kp1fMy5kXZMfduXe4cUWCMWqR41INE8txNsMWb
Sf4k0spCFeq7FlIep3iAWhJV9zRa5070IQ0pQfV7rMaF0dWeFpx5Cj0cfKoLgGsxPJOnGKzcBnrG
B++tfVFR+h4Fyozc9IpRb6w7okHQZtSl1ySypwpSnxmSuwlguH/2jl7jyOwVdkUJAKnkXCa+EDch
BcZBtuhQiVIyPeWewCC43N03Y7CYUOjKEB0+ou/J8OBTY+3nwQv4P4heEKHYJHmRHc0AipH8rky/
N040L4DQrsoMiQqB6r637EGBsaq6ZsgM/cqX94e48U0cV9c1YK4K8wePCBsKAEmyX0m3RBWjACC8
oNVSNYe81EKiWWhKqFvQhzz24KPxxmm42LqZV/C02mPVbGwsxenx/7kLiB++kgSHFgWkEVAyHphk
scrOmeGZldm44Tv1NtBvxmg28cEjSO2DWQGkDaBsAhPjHVFty7BgfXve8dHi4HFIfeogmf7+jfRY
nnF2vpKgjnJSanc+oTlGQ4UJpMeWstSQkrvx+i7eJ6piUZ9pBo2azERfp4m7oCzdPUdlmLNzViAZ
wHIaerEkF9thR7IwfVonGz7bYV7tQvpIQ+XghI52of0sFCap2L0xtTZBEWw8IDP4TkYwczlNmgU9
kHn4meH1uAcjhhLpSuSvR40r+wAGn8OuX+nv5A7G2xEFB+FEJDiyhFWVBdnHnTuV/GOq5rhHNusB
FpUEZ9pr9fg98YjtX3VdKng5yacgI+E547zKaKowHV4NgGm6yALMgRBak+scUlRCCyqUUy2j3gcJ
ecw8gx3OhQL8ilMpf9n6BrnPeXQ91zE9zjE/NM62HZ58zSMZMyDFFT1RdK/uqpUZcI/1dO0OOD+c
Cp4pIyV5klMpZ+rKQ7h77lNG42oBqGABcNkh2TpRL+6xR/J8zBroERxOl34v4Yb3dGflU3K+PaFp
GtOHbDR3qSb8Ba8pSK3Mx/a2fMkrgTOASu1RqxuBQx5tcK9S2BK07IPJbhCgG16CIqYFPW4eCoCh
Unnpbh41ZHEr3iCgV61bzyiIgp4569z5PMrD86OsnKzfDrcLvcW4lnRoj8br0O9gBmiVvwnAWoly
n0ou1lYZnx42c7m3Ltd5ut/nNJKpHoorWeifOjE4IEZgZLPt+KbCfQg/4vdmJLzJdgcYiMnEmNM9
B25ieXyfE0B0i0BjbsJRySZnhNsQNF4+ESrY3sse5v5QbgluKf9UhLQS4tjD5mChe24MeBgeGlQM
GBVYVzBK/O2uvUyG4JQuE8A/RQj1wtY3hAEgQGwOlBxj2wfnYZi5KB1BAbNu/LmcBUbNo0B+YyY0
TvM3Y8YNMgHPPo0AS2cbCzYvg/RKCKFAMIFwMQT1j+Xn75AWKNUcKBOSZXNh7aa3yOHGYPz5WUDs
h/WllibaQ1sNUyM71r08atBBPizhOdCut4EdVBN2aiFUlfG4zJPP5V2PNclD4JugTM4/UgjKgA8C
B4OES+EI7CP7RnFqPPDWd4ZHLoa/CUnMdmkNxkRA18RkF64OhivSEDgDJoeaF2xnJBWHsmT9kDUY
mz6lml4RZ+4gtlj63j1wVnAS2SG4CBRlRPBeKFz2EJRxqFELCKPCB1ko9rKepT7UHQhPlUWDy0TU
IeAc6NgA8OjwFMmmqLwXGd8gSwqotk9vHzD73As030HDZah5adQL+1A+lZLxEQ8opXQh6D0rA1qn
qoFNOEOfImvBVw3qMVgXbLtwByogPvquEcnqkY+HbKiwmLAFcTCAajUSqUZzo5juxGww2epBDyKr
WUHWDFpokIpaQMEg94OPcIUEPOSUoakgLeX8XeJ7ZgyO0Ej2TihXuOYmoA0yc7dZCzgJXE3W6joO
noZXcKTgHTTgUSBEsnfw4FAXDsJ5hNOGSB3mJDMFJIQVEzkttEmTp+taG0FvwtyhAZGE1jt8xS9i
k2Nhuu+gS8CDAT0b1qhfZniIzZAuIFyOxOEFxJpXPtDlir8Kx6451GeUGBgUNwD7DrVsE4t4E+Xt
HABDymLUz8egRhQWMcu0OMT2sIcSRAyITWKDA5kMRXtXlWI/B5oWQUEzH2wP4l/U44tSaaKPNneq
B+wvygKpV6j+axRHW04vyozytAbxq8doZRlkHAYKqcpXimoihEO1KuewE4UNBaSHwnEgrRYDJCj8
ywQQI95nqE6i8WL1BAVaru5RsYUC23NMdG/Z4COb13InyBbFTO4lB1JYomwAKiKzEP+VzJu8Nw+V
eLjDPBB+Q3cYtqKFXUAormjjoN8SwW4hnxNbx1GB2aMoQIjn4MSRqpD0xPDR7+nOIjbWMA3W3iZs
IjmegFe6Jqqz3JP1ZlTUcboYRFgFHFm4lBzewuUgcn0DFzujxHbunqiedTWw8Mnxjv5YmDEYWdEJ
sW/wSYrZDvIHz9Q9cfEJn0Stp6BW7BfWnlFQHIOtIUaQHnWsXRpYXhfVkxwGrqOZkLsoKw3Rgfcb
oyZ6PbgmnDOkQs/pheL/o7gMCpPRy1xowY0ZIUYuliPUZvNcGBHjH0AVwtWhOdadLGfmCfa3n8R9
KMW4G8BqKE5FcRVViY41sEJyYjmmlOqipCLSEPJCGSitrDCqNvsj9s2avWAHUR8V9qDlCKJfuQg8
GHDF/S4oIyJOrypVIBwaFB3vOYcnG+gfQHSHZSgyG95FLRYELwwfXaHhfNFbx9eQ9Hkorx68tpyI
fBbOTO0U0hKycZoHEEk5RDhDAyGO9gt3qE93Engi/cy4i8p3pDSnXeQvLzibOEj7cK58BOYa5Pd9
poXA5WRfGA8dRHAgi9+LWEko1gKL8UTrZbaCsXIVQMh+9wB3deRJ5BrDlfIIrvyqeOYXVTlen8UC
p5KDe0G/RUW75ziFIOFyvJNVFsvWyWGDaUCwoAOw2RfsG2w/tu0UmcILI2AZA7BF8X90uBQo1YdY
6PmAoSsmscnG2pAqHuMIEgtaqWInFISJrXPKgVrwSxSFM4wUpgfrFFauh+v45OqcArGaA4Iu3Fes
eDHuyzvM4hmt+q6G8pYDbuCf1jjOeiRXiEktXggx/0WuoYsyFrFWSwxnoo0Y46pn4U1JUE9VfGaK
OJpcHFJ4snABYjGBrk4EQ+wW8NA4BGvkHTYpRHwQe+1qaYhuJDxdrETq1smoUcYa8kXg38VCGPBc
6iBkEth8JUcAVFXR9kR6eBQhQik7pLNYDTSTmA48bS62oRnSOo37FMhTsXdkF4QBZ9gdwtnTpR02
yDRxr5uQvTja1zP0Ne84zuZYsrAu+bSFWR7itVN8AP0S6yLLUFA2AeWp6BsUGgS419GQRXO2lnZs
z5MA7QK6T5kXCIezDaNsoK09h0+efB4fECD42JA+VxGB/DNhPY3zbrraLBnLaRbeIZyF5pj6WPPt
6woecUyQUoXVJk6S3dWJRCY0O4TTZlKyhxgKXHn1aq3AM4It4cSAWYuD4zQXhoXr70HB+6UHii9u
QXriCANzxKWSexmfabKfOGI2k4RIIkoaTADIXdxWMMoQVuj3/Aw2dfbyJUrbfL+qmBs1d2KcsJM9
tCr0cthoNVQ5abKCwlBIHuQ/vwMcLcxWEpOA/IAt4kQL0jn5/S7NJXBC4gDF46fhBxFXn3hvwZpl
lvuJDe2QE855EjErVvsFq/3MyZFTxOl5Fv+XrA3OTDzJ4mPtj+S8YCpDlRJsqDjvVqjiOZbAMmUY
66H22sY6S1dySHCqBYdFxqIRsxyCdnuP104WB4MTFwMTwMV1r7GFHcTSMTk4M0YeilJQwQ7oyxvu
IRi6F0QJ26wFELVnXBW4M8wD7ohSAfivv10agQ4To28LTBGnDTx/v1JgDeB+DDGIZ+gXLl4ltlAU
XQCNSVewrgfNCmFbLFuDC5a2FDhncU4iPTNZUnEu8ZUjF8ENZlM5ymwskHRIrgYDU8hOePohvsDU
FBZSZeMoYUWtxGRyy1E2oS7i2/3BHWFnSFK6mXj9pchSfsM6wFvoAokQ7uIUxxVSAj1kDTsQrUHc
jyabh5Me/7Imnm90jKtkQx+BQeIdoxEFck1mKHkj3OshWbJVY2EkJb5u8fsdcccT1IBYDYhj52k4
84EqhcDaVzGyeS9yHzKH7CEdBfa0E6LCBsHTipNCiMvkGompQb5jPHf4uCUogKuf3AJx+cMQYQ7E
15wFrU2ddZw4K3ICEz/WYGgBv6Los7oHYWOEFYSUCFq4g+GOYMsaUxaDAdoBDZQVF2I8ID+FKkTV
FNfb91cLK1GHsCbqkL+FgOg0Na44GgkRJI/7xOQ7JFnnDzIoSMSPqM4imFBjveRpgCmKAwsTl0/H
pyl9KJaYk9CViC5En9eGFdcjMlGnRXzm/gmGtZcOdeKVY5NHGh4qkZln7A70eIiQ7k/8Mz2iEB8i
JUXx3F/lLznLyPHiTmS4WEpUgoIZjmGioAPgQsA8SmbrqzMimYmTTOKL6eTbRZaHpldHh0dZIXEk
2F5/vsaoWqO8g1rP76KDfJuoGAtTcS0C5IMDT5+La0B+5ztusUNUcJc6Up97QW8MejNpeHguRJmh
x6L8m1zqg4TKO/k9DUXJEd9Cw0/hx+urd43WTM9mbCwPI/G1GVNQxMN+XEdbNBSyBJiIzHc7xAeC
x0letCnFfyP6CnCITVguCkza+g6HFJp5gZIgTikS0mH222EVAoIjS4pAYzfQilg2dCIEA4MhT8Pf
j37KwTX/nif3X/RVAvbv/xVRVYc2bfQDUfIRgIGkEWT+irQJST2QLBjqzJwlqUzeG6EdZxmSe/ZI
/m1ADsI1YfTzk8ys1/trYozivJJSeU1eLJy70r1//Xx8rcKvDxItyNL6+vrCx/ZjuutP479J1u0B
+FmlR0LnFS5QcTlLEFacVxK0hWkT8iMwCxcgAYjTTHhoJacdyyXqj0Wx2KGbHyeiKAFYjXmJ5RCI
xp9OW04j0PEoY2KSiyIjVgYxgpnYG+lMuFyLmgHH5dDJERGnDOhgbhvK+++T1IZDeSs0IFqp+BLw
72FnJniqEjZWSDXHwyXv/p0CQRnXb7F1ywQORTGo/rVssvUVagl/392duVkXXatuVsSDUf9EsAEd
OlZtpON6CFLKEclHf8/5mtAeAFqW157C7XOZTg1yvj8GhfQeTTAQaEozvdz33+r+tKUungbN+YiG
2xqqKLAxbxn4quSuO8X9dpbQ6eKNfkNEacTO0KPjNIVP28v5bmROwTq50GUNa3aOLwiUjVmGH6q9
qqPqCDytWJ8wpufiPvcOQ3J8kPQAo7gKrebxMVFsBbIKrqVHwGawitW1q1pBMSlrtxoNxipaEFCc
T6S062FbuvY9XS8Qq6Kv5whLdL+JPqwxIyW5zZqW7qurD200rLWz17Cvbff02ETizNeC+yygHrz/
rCxzTibSd7Ul0RLlHHsOZ/8WTwl65mcJo6pIKqDwliryEad5RActz4x7KwRC52yetiRdHIKv/cjG
FFi/6wssWeejHnIyCHUg/emAhWtDeV87SmQ/91b9ZxyznvmRT3afqIuxOHjMuR7DCVljrJr6BJoJ
/wzkv0mK0nMV7Zzp9v40EcdJ+W755xFlEBFOY3hHE1bgBjwK0lHulPf4Lj3+mb4jd3yhuQd4Fcl2
EgVzeHzqFrS1iE8MGZWYxKLw8qTMqq99jDk++xr4dEGlD3tA7ZkrYWuFg2eFaEpA1lWwqkN0WWSP
3bO1LO7OTGZzZ0QNnin+jfQO6l5ge4cVXanhrGl8xMu/HaYj9PipCvbVgiLdAwDoYf/qNgeuy6Uv
YKCNSvifSRy89Q5ojA/9J2LzCAaQrzx60ZOMAPT6iLo3uDcqDTsJaPcYL+ukF5wv2Kz2h5KA65+H
d+e4wOW094s3CSVlIDa6JpGpf5+8a9Hzf0ktfx68G7Z6BmSlU7alPj2Cb0pnhMoHSE1tAOZFqmzA
QzrF1pGK4sgkwDfwjmevRDDSKJGsL7SUvVdj92/cCng8yzdRf4k3FfTW8De00DI4P24PhwuO8pLK
xOVeC47k8AxoWQn8V0xhk5aHR5olkTW0jyqaJ+XDbLw+RIY92arhMff7il/sZlk1aUEkWfcm3ell
l6j0IQM2i5IUYEFdBUBAKlrL4YEGuX5BRiZlqIQI8OGvXW0roz21wyPnuz8c1D9kbxl/5VyU9mjU
0agWZVu/c67TZlMoapsXs/x414DHfQbypSOvs30AhkHLyF0FKxOo5Zp+DiT4U2J3KYKyP9y0d+An
r3tkvdA6YLZDOcQIOdFrdXI4ROcy1mgo1ZuXtE+jvsEKKvrP2GDyLk2sjsEwHUx31X3Sj5P+rDxF
g4GX6KDDvh97I8X+oVSo/3uhyTeRUL6kDCxq1P8EESiqXu/QVdlgenEbzbGG5RzIjkfzrf+YvRzC
aqZMslGzsr6ALxkMzw+a397hQaP3pIM7vxv2FhSKoYSRvwW3OtdxvtwtiTgga/B2bhyTs28+98Tb
WbqUxSqi2VF4hI21+De5X1Oeb8l9AAaWqVGQaA3UG3IHRbivb5rLbkUTV1gLEelPIO3G9rAc/vSo
3zNEvxfNBNdJMQ3qCtXBTQbh8VBtDmqTr6cljT1AaCaCv6jOU7MbGbtxUj7DynZk9qEggnfn5NXY
6Edl0fxAn6ohz7md8q/juMmsNdNtQw1rz5jShPVYgLIcdLTAqUBOctM6Su2Ift1l5SmPRB5ndEEC
yq9zdZxU5yAh/E5j+Df8+ztycB2wcpQEaODQaIL0o6X7Hp4OIrM07FQlL3e98RUMOy7B+0GeUO5S
0GtR7DW+0L4rc0xAHYGlBhzVpEmhu6c3LInaZ+lSa9Dg8xgcUbfxm1LF0zmNGtmDYK8EZRvRf2a3
BC2goquMIc29UiwVJTwVfkeUnAAGT0K+5I66OizMNzhK/dlgHmFxnN2GUpt3pOAatrF3NOBlCPWQ
PgvT3gAU7V7GtEakuuIz6aFYBA1jwB8KuPKb2oKmI8C2dHHVSGasaEDhdTBxXCqEovEEv9POKem8
M72fVueaBsnBJY+7Kqb2u1dOOjrs7eQpdGOxj14flCQBLAR+xa+OP6CWar/nZv5/etNtqkYVxYAb
/c6IdP20TdOmYA/JVLXum8tU5WDR4Gq/nx6VqNc80o5mc1m1O+B16ZqQh8oh6rUvFlDmWJ6UjyhT
uH6XTWl9+e9jd5M6+T9jsweGAuyG1tevDOYX5X1w3HQqicODaQ+AwAMIS3YxCLaJvtyVGBd1MgYt
JGjVxulauqkC4HwqlbfeQMsdM6N7Qp4RkTrpH9k6vbOPA2oCN+Gx/5m1aVwc9ncpAMqldRoPuOzU
nfv+MdnRB5f22mmKeACStTpuvW5Qh5aUqmqWaxjNvFT6P5y1v514CvLgkyALA2hzo+Kb/TRbU4RN
gqo93G3uNwTWjclRo57C+glq4Jpsenuqf3mWfpOHrZ2STKWHaDVtOQ0VmE9KRv4RkCZ0zqh6K6D/
PU3J4pIB1IbTADVT0kr4fMBt2f/sEmJ8Wj+wGuBP9YmFrtW1TgUqdE+9J7Md0BG6FTeE3I5lUNOh
rKd8lNYkKVug9j8zK06NI9UXAAlVYGD2KyAMz/jLztV0e2r9IyqwDoxSjqf2Aq7W2r4zzsQ5dwCG
A1FKw0FadJ5pIG/mJPgMagE+B11Ig3H4O7D6tRzghOyzLvveZjsYKQ0tei3zLrnglbfUybZQ6Hbi
lwcSnXQafJ/2NH7OAaAlfpcAG32glUsD17KBsUSHMMv7Wr+/7A5B8b6rX/p0udG2RtCwKv8m8r8d
QPAANAsRqaEO3GoCnXLZVLa6L1Yk9Svu7IAvZxXHBf5YotfO2HnGh+HcSb668QMSgSo8/IYaVFWx
FUvRbWBGrjLgl/OlVfsjGCPdZmVMchDOSE48L5f44WfpdPdlIU5/MGf/ovSAZ0KBtaZT0w+21e+8
xjonOaX+2XpqEoWxvRqWlo4Aq/n3ioow/mNW1LeymoAS8pjfn2KXvYHRnqvTlAptjL+B9pJTMH6Y
bA/zU7f697PUvxxe8Dz+e9iNZpBe9uu1vd8Wq9Ekn89oW+g4WGH+FARt5+7rh5ndlPlfGSJKCBhE
tsV2aVfMsF82zL60qrk+KKKHnEm7zHFAS7oOuG4/UOUV0fyPRfzlSTdMKa8ze13baX+qPhkPxUP5
1IzX9ETLwpKuC5lzXCYjUiY3i/74uGzf4BHJy2WijhTKZ+5Pq8HD4aUGaTt11rnT0Bt12r7xDntL
ircHtH3CzUtk7dm42z5cxtpo9wBGcPlKe1B+nkFohAGv6HSba2ClO91nhRH5uSPJgJ52OYnq+4fe
HSSrTa3pISgXVJq/lbAiAnz0MV7SCUtrgPx3jm/t7IcN/90h88cWDG446M7YqYNqUO5WfdxG+Lvp
POuQZEclwQ8P+osChjygahxEBw0guBtFUC3zipbWh90KPYRKzWJIJNfrTcBzceyfqFj7y5HhGZQn
gROv6reQJHpprS9qVhQrEvvJryZii7ecUMoSzxfhvx9m9tenCZwWnEenQv5mZnu9azOzhA0k1lNT
gMzr7V826gMw2ZUan8tJ/f9IO6/dxrFoTT8RAeZwS+VoS7JkWTeEg8ycM5/+fKyDwXSrjTIwg0Z1
uyvRIjf3Xutff3BsAkNqQfrtwj+9rFhm4SYi0pfofyQ1/3h91NRJo0buwpd6AvF+S+k3SfcA5HOd
+Wk5H20DZmeCNH97m9Qfiix2+P97YfXfW5KU1J7Sul4ETgW1Hm9sWv0KDpgIhK+ldvTsHpkI2Dok
pW5NXi8o/bApPrR93mIazlyegPgnfVmulJ4DdMEGqk6do7fODsI0fK2wgJn/8ox+6N0InRjtRNit
DfHRPslJVU+LhZqUOZo341a0WCdcGs73Utz01rIIX1VpUrjTSt5Y9S33n/Lh+Mu38NNNU0QV2zcM
9/DnHZfRP54WjoLeIMQsypHhSd4RoxPsJJAukYwM5vjbQ+Lk++EtwGOO5W/SfLHP/vuCSlJIapTR
8gxPDvUEVh/f0Rchisqnc+k+wk3x1R4NxqOObd66J+fWr/29ifVocibVFuRqeI5G6cu7s8v36rdI
gCZBKUQjok57r4iaRp516eCnkhX7Nqzwb43vgTTmSLNVYi0PVpmTBkkHS0eA1cCXfnKAc6Jv6eKv
qk28U1fDpXzO3/JTdpbH1Nia1PpPFUnKldx7iTG4NylgpqCk5hJQOWRbf0k+umOIK+k1f3G35UsL
Zncj9LG4NXvj0uyKs7RLDjWe6ie2TroVdlpQwf4oPf/9cf50KisaJtK6anJrzYenWfuS2AlKaO0D
c6mJU6cCkJ0L4bJFaaSs/n6tn5/kPy42FiL/WDpxHUmpFFfWPh+eNOlZ0ojgDTe6v/Wyi+jWtih+
Ksn2l4v+tLsougKmo2pYZpsPR+ZQaobchhzOo4XJyAZgX1k5S3HVP40MB7JVX8slgQdf/3/XtR6g
JKUyItNNuLO6cU1VRPhID+tlnAe4JM1TdyWmO5dAkmjnl7jVH4SU1JFrBbV6+M1C76dNQ0HdqZls
HTQyDy+QEDduF7hqsa/KNZaEQQp9UburJBphjzLT3UuTBYAATN+HRaqvNFAB4Kf0l7ZR+qnMxBzR
Mk0SDjV2j38/fVVIHCXSC3Gvg1snyKOJKvbILw/cxh5MuIawi4hXC/qzb+4C4p68HvG3/+Hk6676
pWT7s2k8FlIGwJFqIH7FSvihv25zza+zNlT2ZHDQ76MD1YQ5ZsKFPzMhP+oThcxuPPJ4e9GfMVoz
twpUcMYSzLzrOQk6BYZR+PszwSDKt1227hh52JZzCUYrc9dwo+Hvls81cy7BRB62bbvqIGZCWO1O
evfaVHjynYN044rPev5CYiY+aK4/xR+1wWP5KKOJ+qYbtMSFps7JRvfRaJok9U688wDNAO4nwArc
BgV5NT0jkb6zvj8m1RPYqORvym5r1cvwt+b/T83xtxv3cGaOfYLBgwmfEEQQX/6ebbNVvid6etck
pIjNTGzi2j1LCFdU7NOoPNP1HznRDo4QnGD92YByMAhb6ZZsIPWfBmwlZpG9HYksxCjvoGLcQG8w
DtpxphGO7d3a12BH091usjsAIyFr4DQ0u9WdNDrPFl97QIWzd/9tv1J+enFYIpjsG3ic6o9bB+Zd
qp6oefjkFKTpaS899zspyBpSnurkELoURvNGWBvKNtUY0OCmP/RfPXOr7qXpPlMMx6v+U4sWhkj+
BVOQyLwq3btEppab8TwvA179rB5TP7okrUgfnYDtBKlMyuvf9yJ5fCj/eWgk3xBVhW8bqOi/Xz1f
kGMrrHzsYbEofEbXNzNem030Ye0zzhzT1oNphu5rkewtqI8rE00q1G9thYtW9+YHk79/Ow/T3/8t
1scgnv/z7TysocZ3hSiU+ngrfoPbepldv8vfYxANXsEsqe5TJ0n9U/j0vohvBll/876w+i6u/VF7
q7/FiXvs35tn44NGpviQ3/QX+W3Y51fhNhz6q4ajJkT9d+Pbf5tIO/+N1F3ns3+pDv5bcidFlnP7
y7xaBTEe1aE4mi/yKXs3XtqD7NoCSXyv0tvfPy+3+O/3/3G3MT1PK/RQZwQKi/O7urrvJf9OX/OP
8WsqkO5afzdXduJP9yIeKVq8W/qREdiscBtILTK/vavwKp+bJ/VeH5pnl/y8T/FMD4h/1zuB488W
WuoQLy07INYEMB6q7RujUReoBkIW/lGv8lvykXyYGFba1DcyJtPH6DV51cn/fc0+UEHNy2v9Kb90
0dR771F8fhfv5jX8Gt6F7/itfWpP5of40X9kIE9PysW69GiUT9LFuQ7v4ovzmuPy+KGiPgIiw8ID
T+qPEVO6e7fkXtz51f6XUvSnk92SAUh1ycJV9NGKuyDsUSo6llEJjYyPzIg2mZAzLUa/obE/lKCy
CBSogsfKsiE9nOV52oRpnnXCATs15dPIAdrhEIXH6iQHU6v+aoqtW0z32c38qKODQUzQTN3/Wvz/
sIr+9V08gBp+K6tZXzDuIB8KlfQ4TS/tez4lYMZhHPubvc5P5ZoMAEU6KkUDbdLDp3Z0y/ckq01e
KkhHN9dW4YFl0Nh/2w/+NOcP29O/LvRQonmR3+FqF2FnmuzVntynBE1uE826EsqXhsqgZQbYoXMi
0maoSXhmBojGN2UqrYr26HWucIqow0J27l5GgKVhJ7piBwqGFsZNME+lOg2ia67O0hYbokC1tf5Q
D6eMY4oOkPwY5p+yO+0b0NdKXzUIZk1NXJKz1pjeIbOQTGlQS5tl4ZyrfN32ASOO5wE43msPOK1O
jIZUVEHedFa7NTqyHdXnNC5mRfye67/5Wv1wKnG3wNBNsmd043HZy8nQma7AYwEeXF1HswLLfjFX
yUbKoIVwysAR+vsGNt7//zyfMbiD0JkRC30oIAMtLtNezOJtZC5y8tdDbPIUFKQmU3Lm3EnY2WWx
+Ps1f1p9fDrGsLR9wJKPsW1F1clNUQLhodnHFaeDKo6+knX+G6Sj/NADqZIIdKdpmoRp5sM6lwMj
TsLIKfeqfHDLcxeDK39r/rlQGPpnzKUmHfQ97Z6ZMOwiopZlIokZa6mEW2OqKwv5vK80otOUewu7
WTVt1Y+mKhPBHvFBucuYQPVMP2rhzQoKBu/EyfGjsHBFKfF3kf1VlJ478lx/uYV/ureHB8cDI6eI
yBWVYv7hwaXCGGPQ5clWA1P5X1smQiT+eIdBa5hqTzUEBuFppDGM1gDe8yi1B0fM7f7bRThv2cVW
wskIBGa6GS20xt/ZXc1FePxfvXx9KVYjyVOa66PKPTw6fDn+RPpO2YygjjzstfZZ+LgeJSArOB9c
k5VzaFizo5XS6Dpze8IZipqbf0ZVV7Ik43JiIA4eaTMjD0o6WLuOTENkJqhemMhDpfWO3Sx+7uAi
VlCpR9LzqEhoZsllVAOMio6RvI5uAwL2SKUe6evjz/+RygLgj8xV+LAIaGis+TE6E3Zcf/x6ZLs6
UHNGyj0H36pfdftgAyUf3qm49SB8jOK6YgJdGgnm6Mxi7oNdsCv/EPR+eYY/4I3aiFApRETiZms8
lG5CpJhiqXXpthcPkeYRKHYnv72GAi3kttCe4Rx43a7Lz3+/7g+vPEEDkqHSHWsqVqf/rhjLgtTE
RLD+nK1ivC6HW5+fdX82iDulJC+t+GVXU0ag4XGpgvBwSbIVJAb6jxfsI13ANXWbfvvvwmf97r2p
3+pIQpAv3ak/U6YwER7rF++9+zavzid5lwXv43v8Vp+G+1iZmBRwX2Akv3m+/zSRoXPFLZSdiNhX
8+HkZe9wjdqJ4y1TdxItrM+ytNMb3wzQxXv/1H338UTsp9rL3x/CTwSHcY+HccAeqGuPdfuQGanm
RWz1yim1X+BKLwbkx6M7mvAbsvhDi6BLIEEMvSTy4x4NPLvEcTyFbXALx4aMrXGYiJ+nrdcRDde3
Ua3T9uCqdy1spj0O9yJqwvKXNSCJD98EGxU4FKEhuqUCR1nK+Ov/AIhU3fG9zq9iVOrjfuXs5DX7
w6aYjixLG19Pnf8czMllo+HHppxG+d64iTD4hINp2Lunp4+XF5fdhISA2fhjtCoY1UyYVCVAuR9Y
k8KpHI2MRpsHOPJ/hkMYlEIRZwuAaUewBv/THVU0KgRFXEdZ3yi/wflvndlsDCiJyW2CdzxtEGFj
eDg6WJGvQmX0BV0ssX9ZBA/n/XhTLBFojkAGC6Di8SCUQ8sh67tOXkTMZYg1XhuYj73cQQ+dU0Va
NNfVVr9c83Hl/eeiD2fiIGtNklfC8Cydhk8XkefFxxdgrURz9vISU1Xf7sWFBfEC1hbEePySqJ22
/bfJ0PYlxnv4O9FmCeNLY1nDF/wuEcMwqYIpeOVAzb4CcLDOzm8knPIyNejeXsEKoq8Y39hFQ8Aj
cSrf4ir5UDY+D/QoXHuUAmtj/NPF23Asr86yO9bZrvrWSb2N1vELFsICs2juizTmczbCrEKyQBgo
UZNISWE3RktkWbSYSDYw88UG4rt5V7f+pxsQMmmnCF+ae7II6EMXZH628pakTOFAsxijrXFe0xOY
fmnA6PutwvpzEv9j+/vP/X6ARmWPOVAmGdJzirVnflXdXR2uHYxZbvHBCabyi4gMxif9dZbB17on
v3Q4j9XWn+sDDoASYhcOZfdhhzPTMA4cV4ZFuQfGKncmwwvCS6/mkhwAa/nb8vppkMl2wxsOImsa
7HD/ftONrqssXYjqXUPXrcaLoojWAtwgAeqQDAhhAkt008Qq7QhsPNAYumfKxIB3mvcIcF3S2jV5
4fY8jEZZ9MO5zb98FemcMuJRqTTRI9+G17EzOoQQMaYScHy6AoFSKS9CsnJNuEYpFiXVMTWQlbSI
w+N04/TNtHQOcadtNZBaonYmMjxNo16q8B9DrSBVVmDlU6jowQTaxsRq8k0hoaxqLOh0l3oI34ut
rqUz36cuIDBBg75QQd82lmY0zYaSEBd07eX3IA0bOUR8lKAHTb/C/HPwKrtPlq60SMO1zN/nNmiZ
en+j8id8h6FyCaIm44vtNcke+sCkhdSs6TjFVFcdDqfT9lPDuNdqOKtcLqSsw/TLL7mOLk6oL/dl
wRijJ3ah8Mm2w4AxfY46PFxCdWnEwXSQxLXnoB5L736AEEojAXLkivnMcBtlQq4EzJTWtPPCscOO
qJqIrylDSF+fdVKwH3zswBKP8BAMmkR9mkXHTNil9d2UTG5eshSF11KWloYRrr0eEQzpvmWnMFZs
bziRGMrGEapjAaza5vccIa3rQfomlJUJtTuwlUtoDh15qbOvVDj8CH009clZ1oNrVzIQU1EytadO
bu36G3P7qdg81e5nZcwbmexk4VDo4lrUm0Wp6PR5Jy+AYIOJgOvNM2UatPlcSAa7TZdlR0yX+a4Z
TPGdal3I9TxpL5r/UuWXCBp3sY0BdEsR/l0DQUwkBYOkzwR0tiIiIpEWuRMtTLixSe/aRGDY+LbO
Xb2Z654y8yNnrroauuMqOQz1uts2NKRRSzOl8YXU4e4av8NBnXkDxC5n3nfePG9ABoNy4zTtToGD
FA3JxCPpSC4vlQMW5KBqhZ3t68JCwTEsWroBYnkPWaSECZm3asOLPswMqboFEbKCAjKOCx05wHu0
QmuYvFvmzizeZO1J4rUH9JwIvruTLTwcw2NOZyK22KeZwsIQrEslnHtYgf1dTStEG56xGhfQIAvz
rIT76SDHCLKZy2JpgfgrQofreySkk0C5+PG+7Nxngqx4Rr10EWKcCsg8G1/oGp98Bcp/QIhvXjJD
Q6AoXm0VCKuEnRiN2ardh8r7UEwBClCQ8Kz2fnlpdXaqfENQtohqzoPovKyMZddtpGvYzyCLSbWt
4DNPIKQ598OnEPbyU3YYtGljbXscG15TpE0onhCmI9uD4d6sXR4caSPkYxfTAUUgFh5Y//XTqmUO
PUnx9GD2fzGEudSxahj0ujEhzpOsWgfy1EKyh+hJnLY7AzeyE6+JwYlizVtz1iDxof1Yuei3hHm+
HE4kJhYcRcoE0UOHV6z3rrbb2AEUBN+E0m176UsQXQQZ1R73XWRMLSj4CdardrgFY4/aJtMsSHZh
824SOStF3aZqsZOJryUeZhbJlCKiJ8JgGSvbzXCSSzAKBHC0cuTHYJQP4xp5Z7P1pVVE4C+zpE3k
PGnOvPXIRa5XtYjmucP9TEJrlQAfZ/oqiMOtEyCvU5cpAGYD1qjoN51NsIGR51+q9kr9NxmirSHf
YaxOPA9LruzbUKFSISdF4p0duwK2dxStBI7rouum9bFxLzFUfLUhn75ACmZ9DTrmoha+ZfHNtVpy
2xEpRMRRBsA+rrGRm48wdGYiwK4fIPdsC4I2ShIvJ6CGB0v4MIdm38FoHXrZtlzWIypZi328ICcQ
aLgkxJAXSuGYGzx576TNCq4UR4VoO+ItjLEhiL25z+8MUtTP2aYu3gU/WnldsjfJFjOGfJ4XqBC6
dhLH7oxxwVwwdnV8GXoDHnvKRCuN3/RQ3Vf1NSFm0aw+uyydl/m+ps6R2Uv9gvToVSNqq7g17KyF
1Bu2Tx43EvzNdmRnnnPwWQP+TP4yMmA7NzdOaSVHF9FcIuKyG2eTqMBQOmYvBsb4EHIqt1t4OQtV
IsnGWUoAxLVG0Cq3woSM54KEtQhVqLNSgXPH+fL6aur426reNqo5TYdX11huVx0JwmAIMy9DwuZ3
m7REsCGcWDAUE69i8qb7H3140zB2gCmoD6dKuACQGjq7QPqcJpe+uYPjMRfKFnmS21a38gX0TBnb
OKFYRncWEBN76VR39WnLO50XV6fAd5wYHgiBSrRqeyo2zbMNKjnHhaGLz0OKg0MPKCghJImQN7Gn
+sFlSK5tvpSzLTqDXL3QULJ6AY7YjZRyK4NN6z1ONT6nV7DX+St14aDGZzgOCzlbCawuq4omknSL
0rvSn/OvosYuy1p32psrSlPny8Qyk2o1jq+6thv0YelCkxNVBFuiNm+50RqTKSckZlvaQuWvwRE1
x3tK+2VDlIpc8OZWIBpOuzBKrF7QDRUlchETc63grY2ubbwbf91vV1UR0HtJLA/1KAbORHWqWexx
vHIgaEGy1kpyUGaMtWe6AmQjMb0I95wGrQFp4VTjE6nsiQIANsV5VQQLRXTQNRfhJlEkGcou5AUJ
LKTqgbSTEXQ6yQRzfjvz4FkKhz7ceuHeUW6F4E0lKBEDHhQmLhbOIcvv3Ku8/SwB28lIOzj9U5Zg
SJcsKu8CljzNYX2GGLCpT51Y7Ez3RozGpMYSh9WuRRe1Zpk4G0dxJnn/KXnfIQUehUvL2dnUqxxy
q0RZ1BIx28nXyBKnqeG/gsQo+Vxs/YUxNJuiAmmjlZPm6grUfhKWTxIbQNEg3c0022c8S+SVHaby
S2PNLWGWqG8ipV2in3olI0V8q5SoTYNPrzKnfb0i6Ip3R9mJCHZhyo/1naaZMM5PoevNGuYxDWWk
Xn9LHBzqTGQOqRxbjdHrEEL6ZxTJeSZLcCer61BQB626SOIoQszufXMzlewYQysyzkM5bKt4P+iI
maTWjkpalpp6rG2mQ0dWkYaviKZOxXIXKua2Np8qKt+WCBWtnLWaZNcQFUIln4xHg1M+B5DuXZVc
mRhbcYsZZXGyaFlMhqWQ1A5mIC+tdglPV2Bbi4J71mgk3K8FF12gbFycRDlkMjWHgQGb8VHV5PiJ
lq1Q37CdZzCB1SyYFAa4ckh7G8H8L4mUsawXJVKXJoNBTUGAJ68aof+sSndmdcN7YKFkKwALadvC
Gg8WVSESL17XJt6+4UWNMRbNPiX9oDDGLoaPsOI0UDARcm5OB5ilYilC7ViHLtymsd1aFAKabw0H
j7haCvq1F71pRXEeE58U+rO+biaJ00/1st5LnXkSg3aVJHi61f1E0A6GA3/Xd9di+pGLuJFk75L1
ElfXIJmp2ow6ZOsGpp1xwJeGPoMLQ4RWtlPyflFaXAP2TZiRYdkMW4n9rd/4xlOUivtWkPaqhYuq
1XTErsFai+OVKn5X7Z06UadJKIxDZUx0qhaDI0c30E555kzW8k3YJM+6ENJwRD3Nb/HlG9+9wx7c
v0pKuS9jJvle/CbX2jQhqliOgS39Zc3fVODQ3HGgZFhsx/lGqD+ySrEdKzt58qKmkMg9fkXTbY+A
wZbmqarx6WqZmScvWfAcYdxKhI8cm7arYHggMDZK7km21Y2vjFA7UXlNRFhjuA2UyxAJjyatM7xf
+Y54e4/jBufBt5djCPk+FgnZu1azexhs1iJ8vSH9ipjHaCT6CfU9ZNM3xF3POeP72VLw1+W41IK9
Yabz4iBVINGmt5Xy5BSY4asS47XL3LYFZxXOosvbXVLnKmen06aVpM3TMngeyrmuIdRj9WfGe87r
rjpbIcVdSRU3vigvrORqUqhx+Wg4l/2WeLFYPkYdVgPuvqRSzrPii0y1eRpsjfJTcJqJaN7tRNuJ
XTstkluSXB3zHir33lnq4nOsZzPNxSOtvsUG/EtzPA9QiHT5PJAwEpS73cDoPyXQXUYVGFKMGe2q
GZ+ReyU9eMKUadw6Yn2dehzAmfIsVvVadZ4yaVco1tJrsJFDQhELNyNHpafgigGL0BXsOie/DJmr
7MEkBuis/G9dPscjr0x7GjdRn2mYIKq2JwoUhOUE4GxUVcre1g1jOwguZcVuhxLNeyn1mzUqEXUs
qgV/Np6EmoL1IpTfSv3IAXO8hBjbZx9NQEGu2zAscy+2BwgxpbWMokvWhfu0zc/NWVTRSjIikKR6
YkhP1B9hc5Ualc4bAzlKFA3d4HgB7hEcmdwWvb0WXqhWm/4QpJ+ySnlSh1BpNKr4SQno05TKthYW
IS+N63EG11MjnFf9OoqludXwkyFchOxTgesx1jp+lVO94FWT0yBjtOgMC7cpbG6O7DCarr8d1ZkU
CiVE8qbKNGEV9TlFgogaaICxY4jbQKYeNLx51+I+lKe/oWc/DGp1QFSWoiiJjIsfxi6KnhaDlAPb
sh6qOYH0E/UL78yjdNDtb/gdv8HED7ApsKAGcAspGSAFjtcfVeM/YFNRyz0rUasUnjApifyzq/cY
sTDcSGiIjqL9Gynzv9MBLjgGkRAqCTD+yOUvMxCkTOeCBlYkWOJO31IcBaLJLzDRf8fums6HMmQZ
pgjahAc4WBjCzG3TOn3BBhtPEMB+G+LClBHgbxjrf6cPYyYYwBe4sw5P8GHckZiNMpgRV8qmCZTW
BKLSJ1YY8FkRes5++Vg/XQxdF5F2I6sbPu+/sS/Rlxlbx1zsSlLIO5/MXr0KC2Fd/D+oFslGJo1b
t0jIHiN9/30lI9CEPq54TjGBpbZxlSf+knroCmVkugLPUiciIO2xmhz+/hF/mOhTLo3sOosoRgMF
1b8vLMvZAHqRNFAOl4649lNavGtCPVtjHWJiSCyR3losU9TJUrJSwCz82iEht1zhJzD1sfSl/vWc
eWaWtk4jqvvL1v8WvWgS+hHWadYQ4ALAMdaQUCf4tpoD/TGBUb2zk768lqFoKyax55Sa3WurflkH
Ry3AnYANDYppA2McH+BcwQdUffErxDUFzL2UMxhvcBHrM/gvUYbdRL0y4iehXTvZknLl73dJ+e9r
ZBDeqZLXRxad8h8hXcMTI0c6bfZKcGYOWxzq6KQrxGreVPSkeThV3ZNT3lB0xb4+VZVXwQEZ1Z5j
lNTVmeBKBF5GeNDVvUZ3AaHWuwdFbasBvPT6JGhkaWivBntwHfe2VTy1wVpLzxVna+Se4u4epOdf
PtEPS5tPZIrGmJtLGuHDG9uHAUvOzCEx47UVz7uYbkT6yIuzXJ59eedKO1Hb9OomyA6VvqzlZRqt
O3MpyeegvpMj3mZnP7tV1qslPDuwluL4FmhvofIcVq99d+/zDsroaxv9sl5/gr8ZtIkwoEWREcsf
Atc/dtCS7Nci1qpRPtLPntzZJ20m1OCvX27Pw8Ewouz6qJhknIvUwZQfXgugER2pWhpuhxz/DRk/
KkP6lHt5kjTaJYCyQon7HII3iQl4g3arBawxKbk5vmYliZu6qM+sdl/kJ4nwtNrDJNUI7WzwJ6nb
Xnrv5g/xt6satt4Ei6FZkd6OHFSYZC1Yb/Xu6L/FsP/ZQR7nFgqCLjQxJrHYj+PpUHB6Ne2Ncif2
5V6ug48E7l6R5rMA6nw/grSxgrMfwGZQ6gAX1FCAUKp48JIn+g14I9YiB1sM82rZKi3vpMdcjd7O
6LtFFm0t8STE0awc8kUbcZo2a73ZmfR2ca3OPPlN6DHHBd6P6X7kPl9AYLfAQmDKqdk8yAmiEff0
tz35B5yJSTJRJYwYBG0mRJ/GGqKj1B8pIvL6jVrX9G2hnJtRBpUOlMSKbWDlqdK8aOY1GoRb7RPH
3HpLzc1mMvTPPJKnKhZIAXocA8YBBdiQiFvLRbBYb63wM+0x33Oxfo79iRIj0RaDjKr3JosfivwL
SefHkR2HpAg1CO0b9gX/3nOdOlKimk0XwkxGisKoQsNLD1sgDEmmf1/IEGD5y/7z3P9xsYczTPbE
aNB75lXCU+AscJGozZOTbDBtCdoFpSE2G+lEJmV6JsI7CddqCTlkIJYNW87kmVvivhIungZP+Bto
xSzFpdI6ZsaS39JtS//UvDBbDHknltq1Qo3TzVkXZfeeg+y8++HrwOiX8OMI33m5+LQsDABYO/0G
3Pcktkt8+9VvIzi3w8zTj/oatDVZWsGSBj+gjxrd6rIKtgBmGCqF6dSUtwJB4uQMVLOIhtE9Z8Mt
Tt9S7VMhSfZ5WCp4IuFLfUfpLvXQS6PqwwRjs5lN3inGZQvs69kv17m/p5sgFhb4a+7fI041Y5tY
B0XbOeJcOJI9hLkJLFt/3apU5BPmLn5NejfkFaRWovPUrUczoOBDdJc+G317UQC4uo3pH01nHfVA
Cna+G6jmFQ9gHGQXdlq6Ja6XVFrb6iczax0+w2Rvj325GggGFzI7ZmmrbAIWh74AUWybNTtNuHvB
Ru+XmXyRg5UU3Zjiap/ZNtmG38pL4S2LdqW/lqiFB6w26DaXmoHbFBzZTsBaML4mwULeD+Ld9Cz7
q8OGTd4oZKgkW8Ta6axhCPQrpUkcT5C/LDz5gSfiG4Fv1T4p7Jx0yzhSXnyjZxwtFjy07NzMFbWk
tg8WTXnWBPgLOGu9RaTxkDyNFWW6rtnZTVKWoslQXmPDnJt0tWXB8YurwdCWmAmYs8o/pUbEt49/
DzzEUFxLCZRksHhfVE5+Vsyd7q3t8A1KMcKV2Gm6esG5+FZ28tpjo44wLTD9dxdb23HaB0EswPi4
OdTPpvAxdnRhg4vsQhIgK4Pn+9BI+7zHRsS2vnX9Sxe/wF/7oZjVSTV3/eQt0Ws714kIAHSxpHgt
UEQlQnrvtQaFHrPrup42pXSv03qme6TVBaR8SP0qN8ite3WUWQ12s6y9iyKtw56Biy9/60M+9SyN
rXR4K0pj2oeYgRrOi1YwIGj9DwU4u1NZXV7yEiFNSKr0lwroz7n6n6f5R5lDcQr34+FpZnI5iIXO
nlXOhBPRLNA+3I1rP+fkvmOU+cv5++OmhW6O0lSkadEfNq3B8nPTFWXkYNWix548xLNuxs2Mwl9K
/D+K38fPRaKahpiRGk4THw76ug7g1AZQk101WXbCrRjwe8OyqVq7PVS38ubSGsrMrTTrnPvm1Kg0
W3D3kvxcFrhPZGugpDbBP6q86YjOhBacsD0bebDo5bur4Uqn8bZCdGcKRX2AuZF8ZGq5ceXnIDzA
hugN3CHbgy8u1OS7ypHflrMyXGftLnRWzoD/eH6IpGhaDIwyQthv3W3gjvDiOgzGmwRGTfaLDkl7
KA7/cAx0fcyupAIa6Sz/PqBqpx+0vjL9gx6tgy1EXldcQag2COkAMiSAqQ5XSfRSUK8w2snm0I8E
bYGjCHaWqI3BfATqnFMkHnsMKrHcL1cIZIZkIeGyyIC1nQf9QuItxsyxPA87whrqd/c5WXcCMOgL
kibKBmqjTTHq+Xa+skSg4T///WhEA/LDDqXT+xM6hj6YvvXfH7OUitrKY9U/eOYiyV42vEE9zmu9
7eSgHrNImxU4PAKek5CEPhDWI2aJqN84qAbzbHZPjXqMXYzdkGpBPcVgIFw56jx7YfLgfYV4eBLW
ghApXKLmcAiwJ/qjmIB2StXU03GGmGTWOmbGaC4tlVs7K6BijqPFt5yBTLAK+1vgPPXJIjc2OaEQ
A6XZrg9PPsY/+VdobEpUOsYmzfZhus+/B2dt5Ickf+mjUzPsneooWvseS1xtk+pXpdjp2Hk4CEdO
fbX1rX2HA5KzU/H/jWeys4+zvTs8uendcZ5xqMFKJdU3CiRuYdZR5QnrWFpVzaJQL4U8NaipmMeB
+uInI9omZoZXi9ErTkSk6WG+hXVZscPvIh9W/MZS21QulQfeRKuayB4d1jYTlgld5YpuzefIlhgY
jn+eO6n40/5e7mRuaML0etrUc/gc2YYD2EqWZT3tcZEl9hyWuDBrj8QugXDZnTSt3hJ1NppxmPsE
k2b9yA2tlTXT0gY7awl8dyFglxvPlHxnkhAh7Zxq6zlnR14nFgjtLN0Hn2W0tvwzBW7br5y7kD41
ZOLoGFzNHWnFBdXwVBmrHHowqE3+5GDlzcrA1Bo7R5S1EmXTpJbQoc3EYJa3dkoCOykPGa2wXckz
KgoVPujruG5EHHTsPF6m3jWhsVYOln+M44UMIUPZFv2mfFfDZcpwUmEit+yMWRgdCuFoCHxjojdR
qRednU+EzFWClOCUeHILa19cSt1GzZ45z5TG1rCdgyRQrBJ4Ad5ELuadZasIt7+9eI69QyDbA7YL
X/LeEjc0I5G3Lo21qC5dcRvrT3L4ouHDm82i/+HsvHbjRptufUUNMIfTZuoclKUTQsnMOfPq90N9
B79HNixgQzO2JHdg6pdVq1Zg7FrcZ9JGhi18x7g+ZMQsbBmO6sY2knYtvBz5FhEWpT8GZduMOV28
L/Kt+SwntoiDsblRzUNeuisYzLEtvMigkVakczXYU/MqScdI3Kj1UUg3/njMsWAmJUS4CExNEHXQ
Ge8LvF2xYfV51bVC/hLef52loq4g0qba2ujqxOhUpMca/rC4Bn9VA2uZ+QD0CvVjoGw1xaPIpeke
JEdf3QjFThjfm/aUU8CFbhNSobopsYGFp3BdEmp1l39MMOTguXGTHi6ishkByGHFcTcSndlwZXkb
hbBdi41eOlrsMQJXH4XREsR9EOySftMAdyjeoJwUlrZiw/iXq7iPzkL8TsstYhvGRCJ/0kJs0vAN
b1/E5jGSnlom4ukdw/gme58qUJMbzNxW6CvDt1m6yMFeQoZpbFLhZLqx8jo3+145V8NGZJK4IsUD
dwu0ehq8OpfNEwfXB/dL7vLu1PYXeWV10a5sPAV4vXJ5KXNpj6yw3w03RsSptKh4J2pKca/h/jvt
ptI1h1+J6YS6xyzYXZH8Q1IMPk5kFg2eRPkOh4teioAV0xHbR85pky4rVkW3hQkr6VXv2UBp/BKK
V6Xa5OYlUi3mASpxEVj3EomBJaGEwwxL1M6vN41wwXiqmqH6H7SU+M/tYKDEfdbLByE/T9KhY+1l
chdtfcTB6l6Mdwr3In9X56cpe57FOzP7SBQngPKuuHwTkuVwwwxJsXhdASkGDlMysydrwgN48e9x
TPI7Ije5Z60RxLWKx16yR/QnDE5aOSO+wcQlQIZvHCzifJLuIT8hc/fL52rC3HGXMleF7WAyMazF
ABCIQXgwWAIIlxARgcHfjNNq5i4tH0utuEbF3ag958KroXIzJzuhuuUiajSLt0tklwNpQLTAZRmL
5WBbJKcAZ2ODmac7faS1q5FxhrlyskMLw8QDQqWJOZz+pA+v3Ffx/GI+F+AAOO2MfFsrp1V7zpK7
TDt2eHJLR5hTieYMg9vXJyPYU1fn0dGP7wPDX6+ibQLVoNYMGA9Hv75GsoOINUBQxb44dXgdJMtv
92L2VpjXYfVc5cduYjjcPkoi5lHVIcRXjRGhfKyCU+VvK8GuyMWB5d86fJMz0mPAoViB5qjiMWud
nEVscqqVKw+2saGoEbDE1xGLwROzzNKVU+bzDse+S13jvU83RbR8ug3iRfpNoJyhNQ3+s8RQKbum
O2V66IRDp59X4dasqOQpzMKtCIjYrm4j9VPXmK0NRAkaJffsl4keoC8fCunQNjdjcxr5kFKkM6Zo
zob+apjHABc2BQ9s3a6YYdKywmERMCvzfG5Y85p2TsCkRXTLeD+HO0ZDLICmfCuWr4N/5ysbU71t
+3Om46FzE6GEuOrAu3j44u9veoN/5lpaqiPyJMKNlLmTaEfcWbhSMHWZ1hJWrCiL/VMdHTNYixAw
k53MR6r14nhbQj4h+/cjkCGb0RPvVtKuz+0WIjYrePCi+K4YXlVILFs1fNKznQjYMnW7lb7PzDe5
ceVkw4xVh4vFndlfs10FcbaPAobOrx2emdLO38MlFMgjTff94FDGdKUz+si3fig8v8tfvwpPfQFa
Fcox8w8YHByunfqVkmMwUh7Mp3P8cfeIlCKytullIYQHWyZEXnoSINaXNlPvzU8Dk+8Kgj824Rvf
ta21Wex8NmHxpyFhul8Ll9J5Zv6LA++0+aHR+a6m+OPtvpXas5wX7Vhoi0tNeRffoaXA3xxKk+5E
pDUtGXethbU9MKfh9g+1tY+3Kxdh7Z474rr02mNMNtq/C2Pxb+X/72fhGz4lKkNRSCO0sQIeDJ1Q
2+2VxB6wvNBKS3mapZ1JIkzj/dh4/A3dxWoaJSMjF6Q0xrdurBzmBNuRBuHkkWgvpGSq01usJuuf
rI+/aMv/7fsQosoyghCVBg849r+1f5nHpaJERnLIFW1tLp/hInBFEQsP6VpjpUjLWTDwWEkvEfwS
2qFtGSl3+SOTmjW9aIrqQk8+JbwY0myACczAneZs4cRUBZbPAqvy9NN5+QukguhDEGHkCgDCmFj9
d6NHuU6YUMzztZr4fBSvvrwTw33JkivAqaRIVbDj0a7SAPBDUZLRckBf03aNcjQ/RBxN8v55MG3C
doy1Sf3yVuM0K9+LDZSl+5V8HoobY9rBYs/zdePN9e3QnYFS0CFX467uHnr0+2J8O0ZbhYRTO0D6
kexLFVz1rqVHaN9UAsrfRSsJ8bjB1amDEiSv5VcBkRY1Gu0HZsswWsjlAPEhMVsLWdeZgdAQjpt6
F8k2s9g0PsnDeoYpwSechZ15uC9DJd7UVxja2TkP3ApOEEE8hrsAiHYDlQEioYYgjvsllYwbjQfG
Uv/+WHwBVt8vGVFjEqhDKZIYqv736Kdlk0lpF/vHGAcaOYFJrNfkC0y3QUtsQwb62L8ACIjqNenV
zcyWG9Xo5izgsnLXJfRC3OUK4D+1a90xmX/YPniAbMD3DZQUZniaKSj4xX7bwHJskiRUI/+Qxoes
yUhOVukoCIvouju/JIbBX7lL0Z92b3O+2lb5cCozFHwxYRcFwbm1uMZjBoT8QTTu0yLcNwJ1npaa
VsXlrtBKDgPxaFmxG0cNOHVFKCu+fsn0rqkYm6q3cqRwT/OPqpCe85QATEiCRbtfiXRWiv/e5Phl
yMlhpYNCqwTEgsqG7ej2gQGHl/jiUtxPAQ4fjGIh86yseDjW2Tt0oQq+AMorazWfkuEw6vFNmIH9
C6ToqJ2dtqD8Mdhr/ASFXI3JXElwQqV/bCMydmD9CgwcAFWDHtLCiDWnEVwSMt3U4KIkULeFBsof
tWpJHToIOlbf6SHUPHp7Gx2yXYcq1AY4d7AV7iBL1R/4tcUrC7J7/RbFtGdOzcJYb2NuqYt1eJ97
DaQoMmTwd4zgIOvQpqTyrvBhDZJyNjy0zNHGFwXiSEoRreE7NC2cydMA7bSGk1USfDASoZwZ25Xa
7+K52ZmwHslYjdrN1DBD6UqCBKjV8B5zU2Owszi+CNh8GvrZUKVt1kuPOrE4tOCiSgAylZYIZ3rA
lsNYxlatsLihNVD4DOIoqVNZCmH2uHH0WfqCxzGfoIogpqdLxR1cphoErsAYYQD1qYXMjfLqNLXD
jQLxVWy7m1U035VUF72QEH06ysQdyupGg9WHYkNuInue5INs4qseDbdykm5ECMC+ce9X5wBhxYxP
rRL96FimLIPzf3wmvqvl1FSppkI2o6suHhhtIKYd3YRsCZ3+zgnezNpZvWe4EnAFXEw4r24o2o35
qFCmK+atYY3zZWnskZIQfcTVszoGyiM+UQnkmBaZnywTlxs5q2KblPdp/ZjQ88Y2SIdcgRXuUs0D
SSScikgKqm3cO4JDrdih7vTyqahdsdmY+KiUO6HflrCXyRiIIFFZZXdpCkuvcGHpXmpCdw4tJCYo
ROND+6grFuI1OFo4cYzyfT6+dGRn8WxSu1EbkEDS7OZX8GQBuzswAFvXUFgst+tIdMZ79TIpn3Nx
gL0/EftEIFE9WemNGB7l0o1qTyzc7I2dfJkIHaBT5cknJtTcSnzFy7ja2HX8aq2u8wwFnHud4Eh1
6YnB0+9HCeqQ1V9jY4/QmuvbMLY4By1l8nhfE34Nwf7BJ8J58v69Omt/Fi0weP5v8fvCNH8bDGs1
tq1IFqPr2GwTat/EE8ZdKNg0NeEuL3fzDIXWwWwDiEM5t8VOAmofHleTlXRWQBhV76STQ6Ai3OoW
zvKpZjQSv6RMWQi2sULijHo7QatB+Kfx2MQb/T14BMubPJW8IPEakMpUge6feuEU7rLKSw/NG9SF
D45HRh5u5UyYzTGdoQODgfjvvf/auz8ucxXzB9Ba+EVfZkC/7b0cdLORK1N4lVcvLQrcmdR3Ev2I
15sOWA4bH2hw6cN1wcqbfZ0dfcMxiTwm7I9IpMkbJbBNyK3Y94LHEa+AtmgVurJpI+Wt5PU4WXQC
BTlFnFRhnVV2XLn0chrqGHNX1J5K3gtjKNVeBVtGieO0owOqiS/tH0Iup+QnFdzfP9dIbZf4CgUx
3DfsdprGlSGaUnCNGX2ozJU0eNHDrTJvocEn8pVFk7D2wBPhhZraTU8Ux6ZxJzKO62MF/5JLCZGJ
x4ApcxAP7Dpi3Iq9NGMccURJEjUuI0s5upefykjfB8ozPftgWmNwj98RmRGjT2o8ndcvRknVoa9y
MrC0V3F1NgBgCITpKZBvTVLPiN6m906OaS2tB9WKzIfG/DXojla4QISD5LY70haMxqkOdN3Drgkf
dG/Owfu91OveNHLfN77+opY3cn/0V3s5phL36vy9Ux9kQmEopzJnVT74tyE8mgd/k8IuXie7BD+E
+dATmdEinbDl8pPdvxjPSWzXyabjyEDowB6irC6F6pDSDeeeAGJIhAaj/5JArPhxsENiBqwW4LIE
7VNwkZgfYP1xyyJNfPrsdCgvzhxseppwUDip9GbufvNPTdlX3f/98paRO+OwLej8/62y6XNJ0oKw
ja9Ao+pZLlCuhh9AvNNsoQLiZ0DSvuWwWdTCgItLRTh6qzvtlNFKlUs1jF5g+FVeGkrKl0C1ge80
klaDTUC80UIFdssamG49NxwRLzRc/dSS7APygMx4gLdsZegdCXoe1tnTfBP/YhxH+17fZB8+gTJb
3EQMqyJIFJ/xidgSksdEF4ty3py1M0zs/AXKJUQlmSoclvoLDNbRYgqAFN6EXfmTVQvex3+588kU
qxgyShhmSN8oZULf6PWq1ZkRY+AgWKszERxb/KW/9M+4JRLQgVSFf0OVsH7LNszFd/gnn3V0CAT7
UP+vQ3smKDoh84ZrajtesQwiIi66xuRdvROgsst/LWlzhNwQKbZYNSyGDJJLuuQS9vo4W8n24j1e
KNqsnlS9d4JryUZZ0rIu97V1T/AP4rL1sLZeD8b6dEuEkQXivgcFWuPDtZvPaDYIHl9inciRvhDZ
dEEmY/1CZ8oXR9tanl/9KHr965FTqaBlvIRgy/Dvvy2mepLWWdGYBbKhE/dwg490EO7abEv9ispg
8LcrpK2B8FMBv7Rvf1zl0v+977f2rpn8UuuyLr4yIikvpltdu89sF9CT3nZ0Vw/xhpZin+JttE7e
frIwgN70w9t/+5AlWagJvYhyhhx7u7XB2kDp1uEdjl6Ag3dLhl65DW7CO80zrgwpnUVT2BCwAJKK
5W20Ee3uNN9lGxlvktXa/UqPJaAnv2UwSjb9dQl3XcJL0dgSeEdom1Pe6o+pPUDdJ7MNY3G7eSmu
SCMekZBeYVzgCbD4jSyvtDxp+ZO5PylrYJmkr6Ep4hqOyUlbwiGL07KJxFC9PyprrjWwM66Seg2L
af35iSCK8WT8ldEUn3lFD1ayE62F+7tql5GCKNvdlZCDZ8aZjsLPi7RpSyQmRkrPqptstIf4ubmJ
Nj0BqQxVptdgM7ySlvpr5s7w9UP6gWoNH4zFhuVsAh9FzRoWDMcIfiJWB2RkEie3RNrOdrV+u1uC
gjJ+y9EgWI9YxsXmwF0SjFenwiOcj9ApwzZs6bLQYEBI18tnjTWKbEfaNsckMO9/r7mE5C0HKrHe
E16UaCRveVl4RTBxYb1z/FAukV5EY2D5F9K0+VoyWBcHF1RaV2pJHrVsju6M67tqfXc4iJ7sXfr1
8r7Li6S8uw/ZbokTweeMr8VOAQx2vRi2LPYsaLnXwR2qTL6fScFc1oYlpHCxaHnV1o+PcF341uCl
lgdBnDstiYQDT75AkuOEYJTI672CZ3yFMPvW7Sk9lTzrVXOXp5JecsMKs4apQcSbcWK17zZGtths
2L8wL1iPJAPR3djZB3HVDlFzF+in/B7Bp5Wccw8lzzG3CGNjFfylEwSXWior9HYJcyv21X4JHMpZ
YgzCvrEGPofX8Eog0tviHUMM3Adl01e23DJmuQz7JYcU2UpAN7ROzhMxRCWGM1hUYkLhed7zEn3I
m3v3z8+jF7MD7Em3pbm1l5Tp5bHPh8fGPby+EoD2sVhlIBflz8UoAykYBl7hkc7BIwjPxid32XCn
hETwmq9zEqyMr1ekJmUdXKLClsOAXyH3Z5phO17zsOflM4CP7R6V2kbi/ZfY6WVhxkNwfb87nZ53
Hw+t+0EF9b/ovTfmy2SQxtclhyx1ii8EsubI+5z1cn3wyOlavy4/AEny/kRG8V5LgHbmLvG4S9zf
V7qZ/bo85HHZ0mcoFGvj8RbUnKAtBpJWs4WJxWFIzstvCOPldZZXWiLPiA7fS/slJ02F1r24dZDx
h4v2/MFM46ST6xe4wW1+XF2WfV5i+v5dTCvL+v7HOoyNjypJy/L/nc2uDHkvt34GvY2jQssO3DP3
yrGP/X2rI1wLRlsTwUmMT4bTxuTWKOMXPV4F6NXrnLfhBcoJww0b8axJNSSHTi34m85U75PMCtBc
VAs9Dq2enFxTrCLq/vPRQKisUSPkg00ukyBmt9kAXIRdB9muhbztmLNXTIpmPTkNbylpkExY/r3n
ywr/x44rkoyTJtZ5EO35999ufHjWtaGYm8HVNLz2I3Txo0K5DnxC7/lTlIb405t9q+CHMEsBO/Xg
GkznfDyJspVIXibtsM84GVwL01uZrZvcNV/QnUpPnX7Tiev40xh/uu0uoPIfe61r8O7xb8HPZimk
fttrpVW0WGwAnWskBU/c69eI2oh/jdcP/z68+rJL/3qnbyVZk/mJX9cp1knUloM/2H4cWRNEkVj7
1IlthXyLV55bt9eV/BmQzwslSDY/S7leiyofcyb3uQ8bJ+L74X+WPyr85KzQbqJFP5TWT6Msw5LC
dyR/KQi4E4sXiXSOiqQSvYaVazB4HC51chu25NXSPIBWplV6bEN1N3ed1Qr4b0ojuXmSC9hJ8Jhn
NqM9ysepYyASo5Orws1YQTLkCiwGIpCzFz8kVbe6tuKLZqAyqu+wpdbET7NqD5JfbBIoU2J9Kfx+
2w9skoGLQ4JFu4RpA5j0v4+x+NPZ/Absq2mLXqjnbJaHaWeuz3CUnIzw4NsfJjd/nSDIv10236rE
yeyFKajl7pD08DUmboojqKAkviL1AjBFvGt2ljZyhyUqEldhtKlR9tU0DnmxS2XU/mgYZcMpzc+E
+YGxmpGmAdEti4QMnnc25J98m/5aYeLZAK9ON0Xcqv57qYeyOiWrELucgAoTWLHSrDBTYXm/9AM9
JYFSxDAp0efUX8u2hLd1DM3LqnTb4q1LEDn+RL/7y8AHTbOpM8xgtcEz6dtBDHNRyIWB8VfjmJjZ
cYgwg6Mx+Ek3pP91Tf/tjb7V1lhlx2I3y8rBj8gInjFdoKw1xOLSmb+MZc6PiwDkouhGS2tQAcRr
HbOOEhhI6TYzIpYxxDh4J9aJJzGxKISnNL6rTYKkY8totLs47G9WsM3nHpMN3Cpn/XYW7BLOj28m
llxk2y5sXc1ot+0kO0GUYv8BSXW+HeJDOKIHbXdm/KkHH2P5IXLPCz8ELpZUPOrNXppS3JtO01Mk
AaNRjhDWNsYjc2EwGWwRUm/207OoP6RhAlS77TAzEcTXHtI0HzbHyB+YOddkNDBWUY3cmefJIUpm
IxI69u9Pn/TXFe63w/yth6i6oM26iPNpQwPDKqHcthgW4n1LxCfNo3LWj0SYQHO20c3cQgvkjv/D
JvxtCqIwJVRkDWBI/GJ8/rac55OuV2Xfz5f6Hepm8Ji/i7fCziS+lbizLd65TMaEdfOsnfVrd2fs
f3J/lfTlhvF9mf99C75d1KLZTnUh6vPFv1+hj3wCSWoeOIfRTfJK3sEBNELumCeL7/XT6iN5m5Au
RPvojSRHWmDqvWN8r94V0EuJFIOJf1Vvs3T9tNpHZyKa9sZGeFS34TbQ1vy6fe6fSalMfqVbHL38
evkdzLSUops7Q2TNcBbJ6m7sFGMVoG4ILGt6mpA77Af+JmhiRXpL+Af98ruGhN9sDdYlct1ApOZD
iaPWtCa8VOJggrXcgbPghf5Aeow/OQmv8F4XaxGFPRNRgIMZhdYasrUe4bG+Hm408Le3Hi6M6UJk
mu4bkAIYSYrXrdbxWybuO0phyv0lmAZ32HU/oefglTwAR7w8wGQbHI4Xco/5UkCr83fzqQa4yNa4
FKRvMTg9dakzn8STsF2XnWtcjAMMh/4XeXPcOGV1bWB+RnVxHEjV+jShZd90aOcbfJeT2EPLKmwV
2ckCb3ridtusfTuPYRpEuFOtw5v21dw1l/xa38tADr7Fvp99zEzW+itqZpD6F3Dv2ULKXXxIG2FP
sIUFQ40o8GwNceYWw5kHEf/LbotcQcS9ACrPbXUezsU2PpEUxs2Zw3cVTwj5fcAzUi0mz7+TLuKL
cTBsus1rvu08bRtsjVvxBV6Yh0SgOKdXEwnDWirWJZKVV59GrVoLBlgfWtI14Ht6nT+jd4wwcx4t
SE6A0c2L+okj5r679W+axwkWBXesTxK1cV5Tf4hzkP4K2v3+Mfi25Eb1tDKNJB2OLQx2THuC8tRK
+VYahoOYTAefAYbGNAtT2k0lkIDNFBjiZjAlOkP4cjehTp9ilPEr4nKLCiV1sGPKKDbY8mjM/Ix1
aBJduBofsMi4YLLlVpp2MNAv6y2LS1IgP5+QMzPej7LHWbwJiS+IhyfJ5Hx35UUo9PtWGY8m7J/E
JyZwoVCm7SWPfEuofVuB61wJxw6oM2HqUZN5o+FjN9duLcc3kTh5VUfjEnV2zbinUFf3sn8veVVE
wq9yyI1da6KvrjZRQOe/gu6Ec8dELLKYBq5GJmnQYefDEHnQyeILnoTupJTjukzxN0z3mZRbQynb
Eo2l1D0B9yKvhbJ3Co0r3o8OlYclLCwfPbL78E40IUu0mKwOiAwz1TNLwxYMxANl4vXDoWuuE05r
JWfcKJ4kGLKKItpoeXdKD8myAEfrK6tnSNdnO6H24F9FWmQL7Hr2q4cJloCpi87qgPGhHYziVjM+
YsTsEn48Kxxqev24KNkryvYsBRmuYkfsPmuyW6SIFFZ8jhHjpFh7iWrgZAxhs3Sv+meWhDyrMGha
WdOkwV9giYYCUPn3unnAQshbSfjKsIUkyNa9ss/lp5lP7FQV7jg5wUISiFeu1DwlRCGb495fzInQ
4wWT4unFASsGtb3BEYy559zikx8yyVr9KubeajkfvRHhpU8WPX1a5vkpgBKMTCXa40BjaM161b8F
Ld7zJf0qp05HnB5wS26k96l+nCJY3AQ5Zsq9gRudoHN3UwwEH/ra8F+oEhgWJBauQ1rZ48kiEH0o
uT0+JJzTqnxIaKqy4GwasStVD0FC4vx0K0hPmiZbXPcu5BRGULDqddlRBG6XPQ1wc+vOFfiQrlmz
GGw0BUonctEBkcgk68cKBWY3weyqd2VO69kWjEJCW9G1NfTAIQ6I8CuvcQyTnU+VAPl4ACZPdXOz
nKhV8+rHL4IO3MuEQNf3IP/4nyRnvHmconwKsJUz48dx3hiw+DD6mbKjLkVOlsKxLLczPbFRX3UK
p0KvN2JncGlaDBkHPHxiZC7/vskrf6szfl9bvtUZqhiacxMznJXpCbFUiegX+VziFLNdEXUKrGcR
qLnr96FbLEs+LvvFEXgLletb/jifQiKBZi9U3PxXJdpwMsZr49IvGbcJSEXoUI9nmOa/mT3WYmto
iPHwA9eNouiPMoHEMAWyk0rjCeNt2cffCpVeTuWhGKAa4Kex7UBbRVcFFV0gTtleED0gRFfyWpfu
21nsmeut6uqu4AyOep5djZ9hPNuSo7oo4rY4rN1o0zq+hJf4Dr3C6kzO9eoWbsHq7F/1s38UdsYV
vz2Gxm661bzqVdlpnuKVdkxMdugE7goJvWoj2NvhdeQt3/v38rbZ6FuVlBl5qznNJvSKDbb6ngEB
TyF+yw0258W5lcRJgCsV4GoJ3jZ5JQRodvqJCZitrjtnsZ6e7eYkOMKD6oLcOgDHbuOxw7vCA9v1
Ki97kTe523nqPndnsi/GbfyubvTNAsoO3rzNNgQef+huz4GAHPGquqCtw+tyJLJTua0P5QEmP/7V
Cn8ux24/WA8rl07X7ggKH89MarCfXY41AjoAWrotjmbxkOJ4PbsyxxZuLEcUind7gfINKAwvI7RQ
KQZ7xZIPktPfCc544FbL6ZHdBX8WrN4Wdlx2o6tcZexpnJa3lC/mYcHjTFAqhhf4crd258C6+MJn
Q2BeDSz2prDu3iI6n9ASOeezHezB0A+YdNgywcXaKzcxtlLgYOU2/o+WyiYwsnUmZwRjn++Yar8u
Bxb5BOa5iUPctqdhp6s4DB6hi/Bje85t9YAVK7A89HkarQFgUbc5LTMJ7RLv1YBRN+vzso3cqDg8
mve//zEjgP58WZ6IiIBZKbngju42a/5Dvbe+uXhYrbOG2zlXwXRs+H5x8cVO/etrAbTPsB7OwPc2
HHH2s/mC8wGkXfERmPo2dZdpAKG+jACwjnCiK/Q6e3lJtslaskbuXpaDTZQOv0GzymvAFSJFY5kF
7HjYfWq3tzzdzr9mCMufpdvfYqyxJzn5iJD1uBy+ZW7ARMHTmS6UPCamLOQb9gmw1a6AfRgtqIfl
YfLX0UQAf6ysZQzmA4wvYzDlQ7egZX/97AOo66dlpGVcfNvH3YcHjXtGHOsb7y5EvMm9hYhwaAeA
7Nrh4mGw82461NanyBKvEcDEeGWECNvHIT7PTraLD7p0HplcPD47Dt7obu1EFKLirjoEl/jEnBs9
p39eXTUT8DzKlqk8eM+pO6i75iDuZL7EXXZIllnylgjwo8GDq213UNxmW20lV+cRqKxdKie3eWcJ
BH6WPdWbd7JXOzAdNuWmc0tHuMUc81DwnGWYpxMo3m9QG23rTekkW3lneitPc/tr7lRud54dwc22
z+CZuwW2JXS8sHuvu8WNny/S0Za/iIXYJW64W21Tr/YAlqFVwPJ2cEJUX1vYW2vZMdzlK3gON+km
d0D6yTJxuQe6Kw+1+s1wR1ztFmGC2wHpxBtK823HaHH5a9tsFdfcxaT84X65k6J1d1h5OPTxbH78
2n/2pl7ru/aV1vwGr+hfEv8MW4nNX0Yqy0QkutdsBCkX+JTOo3lcTOsdvFxdFBIQx1z/sWdXpM34
qezrY7gD80ccvO/2+TE/TnuJ6GvkkMI+3rVe8NS+/O8IZC5OSi8QqzlWfOdFrvmMfbEDZM5PsdPe
J3yXvsTO6AUMMBBFWMtgRORYMjpmeV4moIt5du0u7v4stWfWMfRT8jIzteJ7c8ujVuvUKz+nTbyL
neVloRjw1d3+7+/CHk/YQzIVUa1l7tI6o8U5D7zICzzyEF3O7SayHscd8XfJtjiQ57ikKTZuyUTC
Uh3RW8YGuidxNro7DjZHF1sft+TU5rAVTMgxo4tbLJ9QCCWsuTgROrhNs6wsU1z47JzwZdNyz9xO
e7hohJMO+2nPOIVjuEEydVp2x3CWu0ttYy6+WR6+HD6NM0Dv4gibxF2ejtP1MqZYLrRrwXelR9E/
baJb8tTd/00uCvueEz3Zpjc7opNxHH2rd4nD4oY3bBDUbabNarva6lvDgRX09buSlZ0NWn5tbpct
+nfhIv6JTkhQSBVSLLAA0mVh+fffbvqEpMxyoU20QPp9DqF18LTqJRpZepL7gomT+iL9iPr9/T11
0gEgzCxK1/++ZyJM0phXRrVEqM1MB2VnZMxUwog8jq3bqJ6gu//ezQVH/C8Cwl7KAvmXOkCM8B1n
7IS4zRuRUAKTXh+kumh2PTmJP8KHf46sl/ehWQG9R5z8nRcyNXmfinGdIKk9y0/DKfv0G1tg9cYC
vrVQkXnT2ta3/965v0DMvKsiSuTjyQQaffdvCJRJq9VaxL/B7TtryfZhbHrMH8KbeP3r/+u9YHRh
Q0IuoPbt3IHhmn1RVXjKMzheANLLl7USY8ofU4T+hK3YLRxPsIlSCWEUv8FWWSxPCdba06WfuFIO
wux13OsQIiBbrRBF3ympC00IfXprlRhq/3tP/3bJQNhSdHFxpSFK4b8XqV/koxi1+Rc0zaeizRAC
3q+CH6puXGL+cmkC2WFoDg0Witi3D2AYZkM4kTWLc2JGj6WfmtUK4o9h09Rs9NVbL1VvBYP7Lj3l
A3azjEWNs7Fygsrcjnh76tCjoF87ZYEtpiDRm4U0x9G1xCsg6g9c+VaRQ5aZ80dcEY+9/ODXI5bG
zAF64DH4QAM1vVIiSBPwPBFs3Uit4kZaqbiG30NW3gbMFpPxRUNKnSellQ6V5We/BBTkcgpoSLBF
7tuBgRW1wUxx1dznEuyncD362b6Ws8d01issSz9EHOrHIcQCdNw2+tNi9TiMMOT9pwaRYyPJMPig
9tKrYgYcdpeRmLAELpIRRqjjQkffl1rNPtbbzv+lT4Jdl0z8hxeDdXsQBdcEFYAeWOSlraP9LaA9
SaV4loX52goYQVW7XNPPct7ZQjs9B+FI6VJ1j/3qJQ7GLVHKlhBgB6JdAwm2AGijDPhWjtl9WDRu
HUKuY7LvJyvP9DF/6h/FhgNhUG5BFTaA07TMisRPob9rwExm6X7SNkgDplFbp+17EZBhuMIXRmuv
JVtZF5i3i8EpCCFnFbuSbVcwtcpXpa0KR59pckccbXHReycyaQFxqmlr/yAZ86YjtnGula3OBVka
1Wef4H2QtF5WcIPsTpF6FQ0wgc9K7KxVeh9E1wxHKIR7ugR1pFdoJRjqlaEnHxrTSj9qH4UvTHvE
izazteG1vhsiK71MfCM8FNS4cBfwhtOf0g9jNx9o7EiFu1Sn/lDeZaeJ/Xsubog9Xr3jt+I2r9qD
VmGjT8cH2OvvGnga9ZpLGI+XGeLKVFk5UQwAhOccidGAp36UbI3VowC+WujGuuTCPnfoE+LNhO86
PtRid5evQN4+E8kHHGZUZRxWoo+9sytXkScCTdT+Z4BMf6T79rEnSzTMvxu8RWFkXUflTWN80sBt
z/3eLmr1omuJ9+VEb4ItRcNhGalwEvVUJFrpMuWYbDeZrSgDSj3FSXwTU8Dc8WHhl1Pi1RNIQj54
kbRNFLxyBgqkwtwN0KdDOdwp4W1m9CDCQNmRyHVdESPWBUcNiWFpEBVtRlasBjhTIzH3A0cPhLvQ
GEGGhfYs66nlyzVK19mLkxA1Qr1PVAQnWoH/IlWsryKuBN04+ViSxDrqUZyjA/1SBjNZR63+XBN8
WumBxxCJMITYbYGFJwCRcAifhVmy8CcP1f9H2Xktt61t2/aLUIUcXgmAYBYlk1R4QUm2hJwzvv40
+FbdY2uprDr7xXsta4kgwsQcY/TeurKLi3on0OXHaZvC3NG1naYCTSsJTFRHqhE3yz7SCCdsj/ka
KrzJk6nOaHdqaRNFuGqIIRVAsKNUnlVr09KDjs2nAZ/egmItG2Pl9zrmw/5IE+7aRGziZMJjKWPp
7/SjtAlkQjxxFRphtFbV+GT5PxIfRxAOOw26dIZLNeayjdLLBMMh5ydjUz5VKW5ACNdduQ2ndIsz
vNJmt9UDe9R/mErqBuBXdZa5vnImyNsp6EbT5+6bGEGgz6CllWQEH3HvLzhbwTLcrqYZZujoyI2M
RWNqeLGV4toX7kWTEQMk5LTS16HhaONVbTzuLwYTjZN1+knJtsI4r2JVYIoxoPE2ba2ND/EIjwBp
o9A7JTdCnDP2LX7GEt1xYNmCL+0T+ABCWMKZ6x9zja2pam4TH9HGQEmWXujFbCZ2kH0qb6Ihvw6h
4MmlCJk33xhduC1EYCRN89SnpQu582cDPX7GLNPjhGUV6gbhhzHdt81LXCSXZO4RtdGFZ/6SA1kW
i/EX1ohCCNZxK1+UDrgPL4I28nqqh4xm02BZnhKfBJhU81NcKlsIoHY4dLiMnxZjmVrIZ2EKnmZ8
G2OGvsYnT6KbnlS1W+nYU3Kxt4Ms2XYNmLGpXeXgSLrbVL4HarJOR8NZ0OkV3GimwgcFRbuWYz1P
K2fUKFBxTIloxWo5tacaHEnD2yTwKcvz1qtisFsWSRzFXR0OG7OMNwvqfmYqk5jMUoxxYzLlnHPl
BK5mHffDKcU2lMX1PYPSlYnRyIqMA25vxaQzTCXc02LqA5fRrxNYCLQ7u2jIDuNbWCrb9wwsBG+Y
VuPtK0mvYiXQiGTw0z7P6Yz+VqQ8+dFVmscNZyfBNeJNIecIXKHlqUxSiUhuip99TxjI/ezDoSiP
Ie3ZUsBFyNNjgCWU9egk951X00XveTPHGkMqvBcWRtoUYS+key4sDRmwYVn+1EUjljb1SPIi66Wy
CgoUvW26j1IOWd53ypsSfKim6dS4LAITWaS+RAAbsFDXcYZip8UDkzk6L8mOzmmJr7O41cbBVL1W
TLdRT+PHOBiBCWIIGBjBssHcX7pCP49dBIEOFor2w0zAShjzLg9pF6G7mEwMS8K1HVx1suCW0JwI
lnwAjMvDfWO+RAoXW4wPywGbKVQ00U2jjnyw2c7xsBRYMJJNmdC26Ac77dsLQiYls34MYuqqxstY
47QlHrdSlftCXKthvRfzeA3MeN2A15qKp3GM4SlPdixr6OMZkseAt/OnsiDls/OM4ThYBTui6hZl
giOWMCRryvgCwGUQH/GfecldDMpXwFQNnLynyRSa+yrS92b21LU/grHAyvVrDppzA+Q4qopNnZm2
ACmFGQ9bIdnRsS0vrGcTVhv0dvYnBJ+cEmNmf6DTPMdgNHbN1oiqQ6NFdoh/J9C+kVT8V1EB/EeR
dTTWFlv0z6QipYhbSRnqGZ5IzKvrlRQObURkcAhMXnjJ0783yb/34J8LKwTwS86cSRX5OQXekPqh
KtJZOiRhsw3YwYrdkkYS2L6v8VqOUNRMdlTeN9k11Yjli45qPLkiK3Qbvwc4w2Ph/ZtD+qJsIPOK
pHCS25dw109lQyoLauXXbXKoLbYgRbEDpXk0TRwjEZJU/kQ8BAeaCVluy+gepDi0O/PXt1t76csD
Wah6WIdVysFP6ipB5mVpZDN6Cuzp5vi67LgaYCtXsXkvkUko2v0ShIk9wQ0VrFSpNwbflGtf3A0L
LBKon2hYxDd/8i/7ejy3emhNRwWSfuHHjF3e6vhObi0nLINVAwvym7P/X7kTqZGoFBcUrmaon+vD
Am9lVHVQw58mtz9nm3n1/kyrJP+2EP3i7C6p9PjyGVURrffpq1liSuUU5MVJgo8+SqB6iIWk6VUm
W6n/iIadQXuFXIw6AQr1NPvglJtvnrXfhfWnu/+vY/hUI2ZhMFVSPOSnRAJfgPvdVNe136ytAlxJ
8NEPoaehg8tPXY3eAc+qMh59abZTK3baKyUMEINvrrjy1QVQTNBhS0OHUc6nerLretj+RZJAp2+f
fQKWGb2IzXRH/JJDBKRPPFAD8TCYGC4B3K6SW4MYb45pi8VkxcuiK8B9mOdg95gKqaO38YW9hjsi
+ydyXLLV0OKlsxKk+GgZpDr1Hz5AkwhD/r/vJOW/F5i4GBNLPEgssGvip06DEpdxIMZ1edTkm0Lk
hqrQgquRC0PvR2njjWLlrP1WfBEtbH6wOtBZIzERkBUum+Im7ndFaXqNnKM1CjC2fhhwH0XkI4Ri
Yok1njOpYCylGOuyf17IhhULVPYgMA/uzQ9OxL+/kPxfydfi3VBlZmyaopMu8XdHQe0GLa3mCANn
vp/o/oWLexNiEMWSorlacuhbVyRdrjx11N/1kzHfFaGjAxgBlsSbZVrpqito6+qskNtsbTL0H/2v
fx/k7xXh71taIcPRgr9smTLZ9Z/Oepaa0iSKY3mMMJcQtbVictrMbBVdKc82CfIOaGuIRPz5SR1a
iGMY3eHnlFQymtkyNz+N9dpEWziD+qmYzBhOJBzoRRhsnzT9rgJqYlqPQiIeYxkvvQwUMhgFt1Pe
M6ba5hbaAKNlqFVE7YRj5Rl0oE3xJDUiGKf2UegZWpnTNiAKZbmYSnMb5T2eWjsmPOPfJ+MLyCAs
NlHjWi19LToAf18xPZvzqvRl8QzAKn9mh6tuA3XVrUnKYGdFMFW4o9r61l32n44Qn0qGpUHmCeF9
4qcX2DCMnCFEa8deBE4/X1UkS3Phgr2Zu9HmfHzzLf/bgeLz+B+mLMNg/P7pklcQHKIogCp+Q9pz
xguGgYLgKBwJ//4geRmC/31v8UGWhLASnArEgk8fJKqZOVRyWB7Z8+tW5VoxdJtNIt3H7bZ48COi
s6q0gFE2HTNaHwXP48AmtC20ndHSsq/n1QQ5iVA9KJgM46ZmlUwPmXKd9kOPA4Z2UJ3+BJh9y4kS
+/fB41T75ug/Pb6BhcRRzMvyKObJzTAzh+Oghqkk5AjID4bm2IRYBxTNUVilRKgL8w6//yFGaqKT
qtTu5h/F0Oz0lO6PrDmTqh/Q4xM6FDb6WkKywmg310wX9Foov9EBjKkeMt02SMiw32Ayu7DorB/W
D/2euYsjeiSf2eKD9duu8JoehYNwCBCJbodduGXEvYIc+XvescQLE3p6x/sHzxoWYVd2oz3IMQbX
ZHLh/wG8UK6kQ3MqHpaJrHhDM/0EhGzj7+i1MC7Z3wxnj6ziQNG6ikhEBXdmv92ZHnCCle+F5+xE
5MJq3CbMVVnYbMkbMfIAJ1phpcN28Vgc503EOJiZJyT5txEeFtQYorNvBnIB/uQwoNHhYJIZ7DYn
iRHv6MTnyVWWQbhdrI7Ljwg0lOhgOMONuGhnmfzK9suxsx2JgWx1Gg/ZqThhw7SefM/3oofoIb1I
a9/Dljm57QFuPn+l8C96jKjc6bfuVrwaP6EHVxk79NWkXFthsEtq2oJ2kjpfcoqbXvugR+nNGI2l
UD/3RvQUd9EljkJHSNI3gbtRRUouW+E6J+rI65mxGkkAEQ/iSKZvLCNyRfqNEf0kXRluehE/dpXl
RsHS4iR7HX+vOohoEKlKkoskMxbs0m6kACPCHJWeOKSHMgJDVkWIF7t7oXhURiy4dLpStnWyFHlW
ltwPRnSUUxgTasdaWnmtwvvEVB8HoK4WFUrbS7u5DE++7Kot5i280zMFEbECtGIx+3RLtmqwMcid
MZKM3KjoMcvVoxRDSylvPTz9UzwFgOU6pOHiEevA01h1VPuxTYQJJLO1Wt2Rv6NYUDE6KrslU6gl
dAoPq45nMA3Ihck2Mpl2JtbNCoV6OaJhRGUlJsJBlt5IUDPJ4DHgsRQTzUv6Tf9+kOVlU/Z5FTKX
mZdpqZamf+YA+xm+i0wnF65WeYbHwE1YVYWeJiUeGUPpGLYrNeprmi8LJdUcH0edPdxwSKvTonCK
HDnBc1ZN3A74orRjV6nfLMlfOH4AOojsoS3gtob4e5P351SOcrQfekE7UtCC+kg3MfFjCUGeivhB
cA/wC3XoaSEyU6aP5ssvI+3l44wkNqYgDn3lWqfZUQ1uWms6ZlLvTC7NQHcvxZ6kIgww0GmVjHD0
Ho1UTQIMY2jt2bKaaxaOTPFTt69/dYvoj6wz6aFu2/UMIdoXTaiZ6Yal3JOB683cJCR64/ZfxTSm
/n2ljP+OYJikKRrv3oWHy9yOK/nHWUgKy4qN1NePEhcJ5Ubwq62wj2mSk9ANEIiuomdJwGFN4NCi
e6TlSbRVhdQ4C/qtHu8RsRloj6C7SZ4F9gE4hUGzOz6Z5WKByPJDa7wYNIRZjYafln6M2tuI8i8y
eMu3hzk7CMywi0TbWgLtdzp+PR1iCKozKuFwNWs/LGNPomoKwyUd4ZX8qqsbT6ikO0b6FLFpJQQn
yU/gHac0syX1buL1RRg9Pw+upCkvVRFtKVO7BY0dnQNs10Pxs6CZFufSOsm+Kdd/v2E/3ft4iCmK
ARWwr/4tAfvjjIaEwVEgpcmD7Bl0tZXdsmkWob3adYlA7kVLbHncZgXEhbMvYc9xQjKs6w8zpXxf
QdkSWud7w9MXGxCOiqgRTUMhTzPh7+s8hIHRyXOpHYuU9lbraB2b9P5CpoelrLP5lLHVM76b7zH9
/e9C8NfHfnqhlwMUIX0WCFUzj3JV3WlWi3uflRw1SSuvuy7ai7AoywJVW4BaYLS82rxOAVIo9uTQ
TDs5c5eY87AeLm2qeWjsV6VGEIQyepH20iyBIQjSxzT1QI3bYjk5kyYCIx3dOs63iYT5SHTMEmX4
/Ngp2JFFVE5Fc40RE3BHzLSnG3g+Sv7RQzoZVDAePQ3K+QaRsaomR5gbGMw5kp1rk1t2UyH+QsAa
w2J9Ypi/lKFDDd8BsXMUIQXzwhqoWHOV6HOpbbOqTXkjBK9Nm9G0BTA7o5Jsdj69iVyjnz0AIk7u
aiZhnbyEke1MJXMrQ9zIUE1KuA9RDkwi2pQT5jCMtTor+UyVUu0CPXxsAXGF2WuC4LkXQEYT2UDd
qSc+mzugRLPh6DBZh+o9Qh++oKyllCfAF/eSH9EzTiCZMt9oC4teOyxK/SxhTFxOudi++KqOmVlb
6wZmRtrVI5BkcYKXMQHjtW7AwXe+3DAiIh6zA2AJG7JOaN/TKF0+aargXzYvY8QD0Eq2FRwGoeQN
txtL3xlRspMyxhVXGzRYqJnLRgTrek2l2Wshj0QAc6RW3g5WvRZ4LEb/KmlcrXpDKG8pA69nKbSM
whbUo6yEdsj11gzFI54L1w7nlh1cfpcQjSYH11SfHFyH4KUgnTAxUl5zrVqX1v04/Zqy1gEPS3xh
3x45LAFYqZfo7wIZepr2bAhnYyzw7rhiRk8NsinWnq08zmSxvpdcJvJ7AMTTH+YMWbPyHFDFBb+t
RhOo0ILXsaKeSQdxVPmdNCrPbEx7SFNnLAxeAeiZkO2OKmDk+tpq9Q/fakF9NI4OrqTX1T2lhJ1l
nCzgFrgakunOANyjasZLGprnGeFzofhbMwmeixHOuEjfmNTYEnPI1CIJZuk25OcBlv6UYWXCsBYl
0StfL6btoC3Vp/giIRmsledKwh4Wk4Hn839phbfo8Oo3KbzKarMzhcqd2tGRdPSDcG4nJnoJ77ei
kbeROWylrvXm6SVNMChF+RFqOyzzVsMqXeI7Rkkpl9g3EtFBA3CfKOQ+lOGRTCFZvsKk0JJN3fl2
1/IN0NSpnEJBAJeWSW6OUKwTuf6JZefqvBIrbV1y/48NqSo0F5WoYIswumN1LYMSVfroaBKqJKnb
97TFl7MduqJefsei+XI5JaNWpO9ngRL/tJz6ddWMYOz14yBexuBcI2HQmWx80BqGGuUKMz4u8xt3
xRfuWdZtGjVUrtTJtIT/XsNz3uOxlAyMOIyN0jOH90hwsdjINT/iuwkN2+/k3ZW8L95iZV8vpR5i
7wEN2b83DV+IYXDMSrxFEG1QZZqfvn2TRHPg+3577Jv7FIgV0LOcrPfxXkZKIMavHcy+uj4soYj/
/mR++RcvFBXhj4QMhwb053MQBXKoNKDqjyEAW5C7Cf6ISH/quoOc/wzqWymTPTG89eRMFoBzZ8Hf
SouZoZE2qaL/HGmDWMYhZdUjgM7MLktauVBec/pzGraguriYg7JKaHBZyPgC9BecwzZ6jRsvMm8h
Q2UTXX4zvzKDdoNexR9A88ZipGewqVFUNKuHxZ8HKlOAFFxZ06bmqRS4IHFPvdNSXKW7JhwdAGU4
oMJ9MuEbSjXGQdIBT7Co3iexfjTjX2aE2WkGR1be9bjMtfldN2w/BFExn3ofaeB8ndIbL0RbHVn1
lKvlv9Uazly2k+po+wOjGENjhWXxStHyYjANi9xppvcKw1XHPyotWowSWUrNE9oxEhoZRyUvEOXV
7iPWHrrFnNJpAPHCB6vrIGdvZ8aEueHpoJOzJzOiXo6Z8PSzpxriR17Xm4THLvEF1sp33JNC/hwK
15484WxEfmAdkuCC00xj/Vh0LoXEzApxb74Xg45avMUCq5GcHdo9/a+xRDcwjcdIfws137HiAqAe
aaP50yTUJ2XfMG0lNXIaWQVNGOf+DJ99flRgpdDvXEsKSuCu2qSA7cJln9ijDw5lO2E6HGIw6qZx
a83ALKgB25xRfFqjU86YIrPXNRmoZhZ5wQ9L7C1QLaWsnBKUWRk/DAw36BSmGkHV3OITbzurhvyR
QSbvmLlmybuIVdMsx22eqS5mGMcgS1uP4BcjJ5HPPgUO6gYzJSWgjB6CNvXS/OQ32brNfuV0s+M4
cQQjcPtiVwzUSdKTr943TNa7ZKdLu65a8puvdeFI8uSFA9ZPWsdERLIU+yPwiRpHr/zDDH/J0p0B
mw60ea2/qLG2Hti3DAE2xQbynY9qsiJuhX02IfEON09gbEUfHC2WMx/hg/XCI6Vrd33iRd0hyM6z
/h6W2xL5hPFoBWe5f81qf01gnF1HpAxgtWj3lXVtKGEsza569D4SEcNHEs/14Zb0tDKqE33tlVq+
SupL2hCJrUJGSR9EucGToTgG4DQzQoU63kb1fWlKh+F+SG7olUwVVWm5TbT+IAFdTVB8Ficch+Zq
EF6Ss0FjeobzH7fOVHdbEdUVU8wCY67UVbshKHdGwoh1rp4Z5dzFOJ8EM/BKBMqWzDkzl53ks9Jc
BfRGKkOjtgofagz5CjmlRnnqJ/+wBLzMmrnympzEtA8Bwc1YEy1roRfYhoPGm5dYbxHF5c8pRs6S
PlsVc2MKbVO5NsZdLr3M+Q2wMwYmSBSOzrSc0ajt5/QlCEDfxUifqkYCjt+vm0l9CLWAm2GgZobo
3HGt2YyE0fMgEKiRbWqruVctj9Tufn5Kuo+JeWSskfT1o04GW8GYfCB/z9XrwRbyh0TgtTGQeirD
XAhffQJmq4D1IWWoo5JgnNDr0kkuHkBfCaGby0/k4EC3G1d9rdI1e5TjO5++QVooLEaNnbYk/mby
PsV0VTeEKE0yMi7F7aP4oFkDvnhiRXnXt7PvhigjRvX3Xv0kFbcCcnkFYquwIAq3lD/DgfOUZNpa
mFUSWF5VyFtLNRmX2ESNfB3pwZuSSR489gkVhoIxaQTBq6NpBZ6IYG/sFnMbgaz5tNb8N43Nqpyc
cwtNCoP9JsR0zJOpEfM5HGK4HWPas4utXQ0/36S3e21+iRV6FDUuQt3tEBK1jJJbrb2ONGzwWxFg
j0RPqPiv0wfBpLOVPRoCXLyB9StMLzqSZSXZzXm0lsWfsdE4M712HwteT5dDK/w1xPDaWvxxY7rW
EtKcZdWeCBWUDM1ly34RppfJvxPNtyTJUA0K+QcN7C2QB0aojEuiJx0pVj1g8aqtfbb8Yl8g8IGj
xGys1upFGbH4QOkdu/Gig4eU2B7oOA8DCbhdFW6pwSyxRWgQ7wQSCWinbgMQk2OAGSAT96kokJ5V
bkQSCuSUK1/r60m+UFDaxkynL+L449jFQGyU8f0866v62QiHlVhX6zn90HALigu3HgRxtOxVtZSU
A8XBr70TdGUfoiYxsboW6WgH5BlrerZqwRfnZ4PgklpzG83WqPisbDNmT9MEW2hxENOvDc8SAZDJ
FFCoRgfENqwEP8nwtnuC4OIkZ/t5bk19lQeAblt0AjWQfePVsHY1DsD9gDJHBmGJas3k7ppBUYph
6I1PAhDjfWxuRu2XLBLbmzV7KWE6Qr6vGcsM0o17kIOeP+BcZCXJahYXXXZp9Xbw+Eefgd1HML8L
nbmqLjzXCy4jHYe1JpwUJbYrgnS7gBexCR5GRRFZV+exHV6ksbat6RImp6blLCOVnltmmWQbN/VK
pd/d9bsR5yFqNs//3RtB765x0iz6TLSwianpFq9aLYNpTDGM7w1h08YKr/IFy4hYCw68r3sT3auR
9AaafHYG/A18FNJP3yOZ3Iv8NXsXEcTbc0gP8iXqVz5vxp8U3qTSquykZdYrp9rE87oQuOfdOvoZ
7jo2vHf9u/SEclUd1saHclMf44uBehBFab9qoJzYiFcCGt8UnLUDvt6ufiH5XHiHe4T283mRGuKw
U7fSQOLDT9yNpeUmRgs6kpqdSG2Lcn8mfyPtNDgxVDtoM/2B4IvqNGv5RuLHkmFcL/7ZUMTYeNJQ
48pVe8xb61CQcfDNnvOrHachoRyW6Z4QTfX3rptN91SoSKaOefg6ij9SfWfGB9WPMRB/80lfNUvo
mBKnK8FDt35z4//oHCWBXvbCGMaHQfLa9jKNzzJ7sgl9mqdrN+m70br81bgFYrTMfppvoaGg+Pur
WWUI8r3TcKKzEIZXM3qM1C2ZOcNL2a1mH7nEGnCLAdsWUW2xMnh/pGuCXGEC5NZWJLpFZOfjEYcj
sx0iJX6AZES8yCHv9iBjKkLNJTcg7DJbFXh9qSEBUxe2aS6kZWaNBV6airCc5bNYsGNInbi8/LWO
YsPYwAKvaUrKG3N0BxUw6SrGLQaks7DrN/VOeWF9jX+IH1ZKEPW6eY5Nu59sU0IqhT/UaWA3Djxe
2/ki9QhTbCAIHGCTOIYPrNfN2NNoTvc+g1njK10ZJdQt5GZsuSRO2JnhCjh/F3LmceFn+q4egN30
6O628o59BhvUZRalrUFrooMQqDTp7g8ub/EUtwxZ5HTgJ88cDxK+mxPcHWR66SN2VFYulgfoBxVn
9pkDDgUXkRwJDNHPgn39hWQ7fjVqO9gIIBPYnaPy4a/DG8Nd06PAhB1aWkvah8lzoXjMalmXMCa+
TKhKoSkQJsHgBb/hPnyQCUkKl6yQGindvBYy9F7reUDhvdKuRuy1hquq9Dx2urLJCnzya39xUdvs
GliMWhgW3OvLITtR6ValrTHeaVEOOgk5T/wj2XmSF32wYQ6gBUIwNlx+pYQl99dAX4qfk1y6PABK
CuyjZKWD8EIXIyx8XCI//v20fqEIIkhAJcqAKhnJirkUkH88RHLo59pglNlBLm4AkYRB3aZS7xDJ
1lfvM60hvfFyGohifk9SbVC9Ddx53xzDf1UIjBVI+pTRbGH4+V3E/nEM1uyzcwri+KAEDzUEK6Hz
aOeJCrWGWZHZ9NITfN4Z9tJGkcBjt2RcmK8W7KIEGLR5+ffh/F6hPnWk/zqcZd3543Bi1SoqpajE
s38Tr8Xg6u1avfkenTQtzsGOe9Hr5J8LKG3sJ1QXVXlocMkn2pPmFlB8epmEkx4e0WX//EBKkECt
Ig7EjohSIayvPsgVExS2BXejhebyBSq+Kw+X6N2wI4EZwrlS3UFhV8++GraBxWOGilruqpUoIyzK
FsW4b5fjdVTujfmlhiBYO6TMlgDW38ThVn+H9SfumK/8j1PyWcGTmOxWrMyP70uGlapncVtKTwUG
yR2D4XOKf/+pKX4PREp8zNyxTeVN93j2oSarAAg7p1S35jtRO89twiTNyR+lwsVFNy1Pa2XdimEj
vKW5LdA+ECXPaDZjdYEPAZJ9eEobJxpfM2uv36rcmcVTXt41mPT7ZiMSjbWX5NsokCxR2cXrhBUP
8h6T5j19hHT6NWAwLLaKCTDAFVTPPLOnSpVXSCqIYcGLwa+fyMclqtSNy5MYvgIJEJWPMDj6ZbYO
+nsBDF2wscaHHLREQtbvWd/O6RH0QfaGFjXpjzF23kewKuN9lt8Nqd1OK/UHG8eE1xJbWRQ0yFC9
LNgIFrr61XDWPIUMa69rbYmuN8GVS97bpsrvUuux6F2NKSmEFQkl7y4Df0Y+aoVL9jl8hBcAXaBb
BeqDfEnbB7Wn7bmiJ6pRO4NKGeQTQXDqk/CqbmnPWKI73dGt1kRw/xtKN36YXz84zblwmLOS74XR
cKfNu0RZhSwy6gGZbzvuKO5ia6GwG8N9MT8w9WE5o+p+Wqb4lftU16ilKYRtfTpasScXW+kuoayf
z9Jafk32He524dJNThLfDQC9hh/6jvQLHQMLC3Bxt1B2dZKK8S7SsDV3gvND1nfTPU8FvPAQCE7p
IN/ntn5p2n1fHGZlzfZw0l4AbEfR1jxhhwTAfCfhBL4CpqJ6zm0coGX7rJJxqmyCfs1+lUJHYY3F
W57txelwG+IdpW4KxcdHnudNXvHYJt7yNP2M1qmyJhbNZxoiHOg7Za/KmjubmGXrmU1YzvnpE5eE
OS3cV43NHlS6kl536K2T9mEkDilMxpbI66zcWeGBphe+F/2bKewX3khVW3xuMo1Nclk+73msQatn
5NPFZcIkvgBR2fu5mBC8b1uHXzzxuqLDXAB2KJnGp0VQrvJ8ngIQIXnnUfOR9ZKMmN1I4b7+e7n9
+iv97yeZn0aqo8RIJCFP59AnKBU9E96asSsprgEMtGuCCCz1m5feF0NcBFT//7v9pvL8scAbct0E
1agXjFqpVq55fyvqezAw//5iX4jruFaWqS4zfbJQjE87YUXsC6M1JvkM0mQ7P40RQpCKvdABhtHY
E21/GZ7DcI3WtygO7HCgkiPvGATuNyxWbPqVrSSf5AeRPeX238f2VUtaQ9AlMcfh4ABg//2OEwUq
xUCjfUtWsnNXLL79FeUEKNHvUKFfXl8D0ZiK/tmiE/9JFStP5jiVGgw3pnXsZnvGFk20kwkCJDYp
fidyocur/3tpgHCM4oMJPbKuz0LNLqziIqpprADxYzdBN1o0D2L0xg08Mz2KvxOsqV8osTCfIgtY
BK5IFD/dxKKhZaGSmukB1UIZLlTj6IEaPWKZZcGkmJtWBjwsOusEL0YeGRTBuGowJgQ7qjmvB/+Y
kRf2g7A9cTx1CmZykyGmF0ADeDFPw/1o3an34x1eILg2FIaLk/A7ZMzXl+qPb/GpwKktP+oyTYnQ
9TzQdrca2yyvFqSQdOcLKDReZuGbG1Fb1pHPOwtT5awh1GdV+zygqHlEoqzFw1FH0ykFzCZSjKe7
Bbk4drtFb4QKcqsmiIgw7TG1Hbh/goF2Y/RKg6aI0Q1H9/JrPmmkqH4E0Tu5rgTIoNqzzWdmCEz8
3usGs6o6PKuVcYflwhFwT/otHGX6LsHAm2RgixfR109WcqWAtWKenGCshBFav0/ju7Fo4jVySh5i
ON1qzyTeGDbshxNMVMIESgJjXku+lI4mpM53c//dAO0LhZCuSQDJEUho3NOf1hJ5kvUmJjv7Eh+o
slbbwF2w1PB8wAV/F/z1RbiZyttFJWZMJspJMT99GM2XXJDNNL/wrR3c8G+kiALcKEgEXBMc9c1q
LH2xHPNxzKiW2Cg+dCkP/lyO+2SmqODjULvd1dtwyZHQYZ+806xhL2Q3Fx9q9HeS1q+/JYvf8sG8
TT+vES3xFLpc8LHTvbirVpWHngbCR+dcOaXuN+vtV99Rl2VjWXNVhXLn7+8ooYkSOjBuR6z6K3Wn
ZtNDEQeHtBTOlkl4TsoWNHpJ0/Gsqm+IbdeG0IDeWhjPqn73zcF8MY3VUdqoioUdAj3vp8e86MO8
7zRupoVFgb7Fa1eP5oou2zdX9qtVkZmjhHCbwk7D8v3pW4dTFc5mLx+F6ezrP4LkUcoeaJRPmA4R
Yk8IHoP6oEvHhnm1YVxrpcGP8qSBTjMNnrhjRhMyKV6zcUCT6C5jMH26H2CyYRDTgB1SGCrizk+f
U7QmQXir2ZhGtbxV0G9YxFKNGdqMonA0vwecB2gjuf37XP5+8D6tX3xFTVa4kXSE9J8urDFqahDX
s3I06SdY5vsUS/eqhu4yIuo7/9Gif1MYi6K6tPV60VWQbg2ocVJ++szSqDW3FuFPTXiKYw5Vh+s3
nCyghZwlnzCVqaq/qbZpwf13yf3rkJe//+N5m2r4GjTu1XskGiRXI0TLOzCqjC0d1Lz0lmgko7oa
6f2GoK1dhZ2+Sv4tKCV/N53a2v1/PyA2a5iFiuqKKPVgcCLMfydWjzZThV6PjusDP0E/g59g5Bcy
JqaSeuhGGiF2jCDuRCuX7OwjWXn13UxkwIDqzLRbxb5NDzSEEHYl++y+umr4cfPtQ1w6DBBElgYq
6sYWlI0J0524O+CEJrFEOJuBavaXoAC1vKJoBOPVTC4DQDXfkxHuaHtG2ynByMIDfvm8tYcO9ptL
KDve5jjbhtq+w6BLKEnnWOCswg3aHXw8xJymJUKnVfwje9UzN6aPhJiWJh94+oGXvRvqexqdMnAo
qirzIuD93emAYQAf9mt+lRidJ+NQ7qns+FMcCf25zPA9i+tc1ksiFf8dhwGpcwyeSRnM4pNOaytu
9kV/pKFGbtaAe3jr5w/033qimqYDihuyV+gS5kSHoD5J9vTqgJe2xo5/o4Rrv7vQ1wunQ0WKRERs
GSagnaEdFX3HcUTDttWPzImFYjPrXl+53XtguW3jxfQJ9TtDslvtzhyQ9RzN0dNVx5oOXAm+PE3C
sIL2sOqeFXqNMNbUs1HvUxNR1rrSHDy0fB+EMbGnbmsUWLGLtzWot6uKFHKa/thHM4hx5xF0z1ud
P6TEL9W2HK5lH8ziekYepa0igmeRB5AWCTMAkdd8omdYW0RKExpv51jTeMYTJyJgXXYHEiwI0EWM
TcRM6FW4/sgeBqbGsLRyM5lRnTsCAeU3zNsa4aZB04ZKd6nVw1ep5j5FO7luxLMaupbkMRqhhacv
x5mNJzqRUcgwwyFsXaQXgLTY34MOrpWtxgqE036hBbtDtTEjl25CDwCzeVgMTxdLw7MNuNOp8KBL
/8PZmS23jWXb9osQgb55JQmAPUWq1wtCkiX0fY+vvwOqiFs2rbDOORVZTmdWySRBYO+91ppzzA1R
ejT+Kp2UJMR3SHg3xJSFD+Et2tmmJOkG9Z5LAxHJvumtcAARCNYDLwz5/W7SnR4cGQO8eNV8JFic
xz2UDBYNHenPB4NdpMmQIpsPMnK5RmRNEfTrrcbkQLifSpR3vgqzTadiy3bJ3qHOLt+YmIgkkHdr
4sLH6VImZ94gglsr+DV1No0AMzwJ0i4DrWI6QztnmuvhnJRO0FfWIE8jcdIBgisfosZFUx4p9L5O
BkluOjBsh4dfMF0dfifjU3iy4JjIc8NHq9pStan1HSv28Ey5jbgNJiVtBmHYytYKJS9xkE3mMK8i
7bIVlx7cf2knKMcx3zZoUro1Zh1pWOXC3L1QBIiK5A8sKu6H7egRd85EeklTmE5uinZcckyEacGJ
eCRuNHrMEDx9ze21HW8ahmTh82o4xbM1SEZC3/jkdHHnodsHbd3wFw1py3csA2DZPPJEuaOfsw7b
BPOiGUEc0hIQFsov/SV9ZSWdL9wbrrWvjGKpX/Smo8bnQVjX9Y6WN5oLuT3SwkwGvPJLRXa4wOq4
ajjvjw6fXCOiInCgYpqALXqEmUtqiX/vXd8VgX9sBFcHr87L0Uhk8Uz1TzYnjNir97mdUDo/dXi/
USHxQuiPKJBEIuauXshQTUMBttkfysw/KyQ9NVIFsAVrPLYHlUmw1R9/+GzfnXEob0k9o689F/t/
bnKplni5FxjlkecLHRBbgcA3Fa804MVIB9LV9H/wmRK0phGVOx/QKXavamq5HbVsMOjNBHfq51tH
+IhGnjoDebhk//50Xye061OHpWMbUuYgClwDf366TvfiaRJ5KRm8JP3mV/Eh4MQM8ZlQz5XoaJ8M
EJkvLx6y/Zxm1W4gesMM+/fb+K5e1H9/G1eHHy0IzUaSeRvVikDtFdTM3fuMcS5+KOe/PavPukGO
6nNP5dpCHqDgEZj+krC0tBaAeQBEhstnb4HL/ueGxXzx/rq4JlJFyFWKgnX4z4tbB4VWD02ZA9wX
3qWn3VxwoQ1bKu70mV3kxa//y1X87fWuvsxJy4MULG1+hyEK5mLgNAsTzh+4uJ8u47cPxW+vdPV9
1VZmdZFW5JCy1CU15Bz/lK/+B4pH9Zt6lYM/NDXuUcn4q4TUywqYSIOBlMkTe6uMBgp3OWktnoWK
PNcEOwK6EI/nqNOdFPSxosKfSQ4DM8u+PPdtgvUU+ucQH1QN4LJI57th80YbFqMNyGAXeAwPFHxD
CfahctmSWieYJQzibdwQ2Fl/KGTSSPW5wXklocUl+PdRVaqzIIgrHY9TgmZRNnrQk6jMjYbWOyU8
Lk5tao5DKx6wbwqdtaua80hPp9fOnko9kgHntChG2TxEabSPfPInPC0jXWu9eo7BxPT5QYu7FXZ0
7BP8IHKaqL2fRdYmmQSdtNYTpo7kjMDRLtN7zVccg4zBTE6pAOkgSB+SfJ5VDtasDhaljWFhnsJJ
rnL/dQf+eC+Aesg7N6bcjf3RDoYDRfwyUUAWd9EmyV+HzrAtdqNU6jEgi3sZHHbI7oqtaOEjA7R8
xssJSBWOGRHKkQIg0ESmtY/NjHUxAxZK67XsykWV8hO0m9Q6X2tzRpnZ7Wmfc6QjsUtpbpMRSFSt
brJCcTsijQsZ/GsISCIkg2HI3V48t9tGRt5C4RPU5tngu/7h+fnmeZ0rMCw5+lzSSld3ddOoBg5z
P7vrHHn2BkLGDe2PmcFoErfkO8oPq6/y0wte7S1xlNe10LIaBZvOadfNKkS3geB8qTjSIoYDio69
XFm2cGwWz9WycV9pAK7ye8EmuuO9ssnuIv/r2MCstNY/XAzl78Xrj4txtdWqtVdaecPF0A+Dg8hy
0a29VQWzksPhQfgxCOq7lRl5tYiumeYGG+3Vpmf1rVZBZMvpFalu/tq/8ooL5Dmcu1y46T9c+h9f
7moskUWinzUlfevKOfQQfiW4ggUYWMwToJT/fS3V767lb5/t2uxljalXJIFcH8RW34jo0QT9Xei3
YbOvW8AZgPpbC8ynRCEYXuCHjaWFet9atsItPq2W8ZgVB3ZcT8uGZIlwtk9B9RreW4XiEr92qyBW
bMjhjVZa728SUXfphy76rFi2HVSxiIqljYH2x8/VRDUE7a4Tn0SM+iHyLX38STD/zfbw+3f51c75
rTFAT4jJdMrFZSINoPgDithSJrlt9+/r+tUMv9pg/3idqw02xAemeLXEgDhaF/A2K9vLdtG4k8WD
QNiB+R7JqLd2mJJh8MREDzduxnSwdxXvESXHHPBFxfWSE65rvUG9gZlKJadgDo7O/U/GR+nrdPr3
2zVklV4ZboJreQIQrl6uRFU+Z9JeLpbjg/kavUuPlLj0EvJHyikO98YvRMTdU/HEvLCM5sN6baCZ
Z4QFpAzC1QIp7QexqvR8siVpI5RD8n1BjjCJB4yHEQDHRyE56JCZmErGx8kgetZB8ymGbl3bDMNg
+dWIVJI5XzVoiJolJVQnwnB695qTpm/74p4iPFM2qeAq6EyYEAYrKV6zbUaSi/YAyhaSW94B+c4B
hsucH7cRGk3x/IaKRwM5HV83beWOjQSJ2Ipa6FH2l5m0oJORhgvcQmG5ShDharMCx/CXoUhI1U4i
wUaby58kwtO7RMaSvjagy4A2WYtSdagcEddQozcVhA/GCYi8XeKRpZ6yftUx7RB3oWx7nEUQvphL
fau6RjGTb+No7gYUpl2HDqPXSJ21VbPE80IQO6IbLjV/VeD4Kbx/yl/DKfLNasqMTOfMZBFM8FVB
/fZEiLkulZWujTiKQIJv4WGJ0cGk44g1S1qojKur9w43BbAwiMfTmtmSZLm9vovpfAknMVkbyl5h
/Z2IqkDrsVN1G8UrZxX5vtef0Vdhm5v0edJi0cFgL733scQ/yu0KtslDA+VtJTwYlIgLGPzeKQcv
ytdw2PubBmVQzgDYk2hDrBGFROgsuLXydVLtCobD0XPbYVbz0GZlj0Z0Cby3QRgXKcwXNmgZprV3
quHEifW+NEFC4cQgiGQWYpUuRXSkIgf+VTxpJ48J1sX8QPpqjRfWqYFvk6hMGHXCpu7WMRnpw1lB
fYzE2lO2Gu0KyRVuE1jJUCIFu5a3A3aT1XA7VS69ob6jkMdtt7KyrRE4Y7SjpzcmN16I/QpnhR0C
GreqQ13eWESn697RiDiRgFIG6CgGg1301qoTMebhgET9r6jVegjvBY9A7V8+2UAtRxLkzDBMkkul
HK3ITiA+qwiXEn+tZI4Bz51qP6Ay7O6HYdcGhwnvBZBBlBV1O2vpg1uFb6i/G6VdQ6SheO/Lv0Ky
mtKNbB0Eddc7LfIzPvwmmDYE8ej3JS5ehWQu1LN5646rsrLzmFCZZSWeKrJUIZtKzSVutlr7WhIN
+yTW0OGjrRSSS8K6js30TWMWOmyktwSBdb0TJR7QXWI5LSSR6FR3mxzBRe6YkP+Vg7rpyAO6VfyD
IqJ63ovkjBPh7dOYPEPNKV5Tc62MzNKcGaG8oYOeKmuk+fKjRMs0dHFuV8NmUFyw4rMR5jkdd01w
Vn3wUxyjc+D1ynmQD6XMUNiKHzpzX90HKSq8+HkIHju+o7w+4wioetw+Mb7rjbkmHTt+SPpT3G7Q
hC/rOTehwAzSH9KT3+4Cg1V6OaVHE6sbwmh8HRWNYmirfM8Ienrlg6XKGl4k6Nje65QdsWDkyoNs
bkCQI7GTN4LsSjEy9BXZ1W592+cvhGjob3TUwmJdkg3VbJKXEoS7tszL26G4F5RHPb6TQ6cKiR6a
sdg1+KDW+fee9v3BhPmVJkuz3+paU1BX0hT1kycdlO4Jvlb/0NfvkvgYjlshxhpfLGth29Cvnl17
/37p75oBrEz/femr7dSSR7HRaqpw6dQ9dcQcEKxN7HC50wBhzOOdcKmfzH3+9IgW5mXPOdz+8Qw+
n7H/2iN/ew/zUeq3hXJQsjDzYrk7jBr3dg/YFLdDmHp2WLNOd/cSwVJkpcwGjjis6aNGBN2Iq2S6
97MfRsrfjWT+uB5X9UA+yGMfqVyPfhuRNEG6B05gYiMW7+/ERYLr8BcfJEWRYHtStm4P/Tyx+13k
/vtr+fGOuKoSME7HhkDXi5Mxoo+nbHP3Hm7qlbId7J/6a981YuitcUBRRUvVJHOuWH67/PguEkEa
aVn0y+HJWNwxEdj2q4LOzw8f6msY+9cXzTTPAu8t03m6qi/qsQ0Z4ovyWT8Q18bEBtnxbLrZ++Oi
BmWKOJZxx7kLcTPPUuWqQdeyzBMbfsc4S4aXeuGAq4U2E3VLUKbGI+eSRraTZ1q+6JZH/HlnhJT8
k9LvfCq6ah0QAUHKxRwksCw5E+OAv0vpIH5iuGEk9J+phP5JT1ZlLkSz9VyDVFz4BlsqmgGsT3b1
xhjGey5u+YOKpwG9NnSZd9L9mEsJj/WwgbjBcU6MSbnATbfNP3CGU86j+q25X1cFni8dgCY+Ftb9
hfdIBxeHB3PINFqAMrwvaJ+T7WTY9bM0Ltkk+lX/izYBun+0mcEDMzHean3AsVvs+BOCS8JEa9fv
0xqFtIu5hYmFiL3XWogn+Sm8pbPPFFM22a3tnkQzeR4EKMJNnTj0O3hreL1L4KPvMW8RLbOPS4L2
CqrIBcmozBm8eU6QxSQf3evCLsGXSBucFGtyvDq8+nZxX3ZOh64v+mFF4mD093KARt4UFeIq+Uub
K43f7sdOkepOrSSTPZz6mxUwzx4U71CBu5z/qUqzoxkPaK5M3Dl0oVBQhjykAVZmZTpaMzcvulfF
9BTEmttNKCFp4xpjh+0jgUxIM1x7UX1mCf22QLFIa17/Eo9o7dmiDRLQ3wlo/xittarrfV1foIfJ
RYgDarbQf8Zy6qbJQc7Mo8hJ3UJj2YgP4kx7mJM+XeAFgvESTvcQCzTpQWAHbdaSCv+FU4+K+KS1
xLWSk+qcT3aoJ8d8LJyQzEuyZPOgsbnxxkCxwwJXBuY9pC2rVEpQ/TMX9lFcQQ0Iu5dOx19ikKGH
V6CsybxOw1MI6c0YMGOZnypM2za2XqXeO9ca03L/wyP/XTkNkbT0muSU5hkm25bpJj0XpO+TZyzR
wjTKfT9Wa5mprB4y/hyLWyQJmyZH1V2FbL9yvY3Mcq0YKx8aQ8bUMDdxPSFhySuB48lZkBha0kur
9GCdTp/3aWHOhnvkC1gcFGe2vSMOF9E85rjnPXklYKAXhPLTnP1+MWhmfthXRAb2/UoHLtKnL6UX
71P0zvNPWAzFsrojRQzhviHfq76t1NapnfwM5b68HjH2+JpiRwIHkWg8FuBIQlKgUQeZIdUMABpB
AAvdf+C/glzYkx/LoiMye0YMPX/pQBd+2uC/KQX+uKWvZWyBIqd9NZbHlD5K/BLS21MHbw9D+rGg
YJfDz1TtF6P8UebZTcREUcBM7OHXSOpoy1s04MP8sBh/95TBVJXJBJDRz3+x4n57yswGNRodQqgt
04tIqiT6aQlh8jAs5WZbgzzC2Z8PyxDe6b9fWft7oKMBDkSLhM0HEo561fVphQwa2lTpZ9F9ii/S
fiI0+YMVF5A28arwntzgqT/UrrQj3Heefxu2+JztyhUmKARyrJEQJWScBrZhy3etk+6JnQH/u4j3
z/fh+3RfHTAWc59h2ws9eNXgo1j+nIachYvyiwnijciE+Vjv5J8GR984Iggbkw19NjDNa9jVZ7OS
RI26Zkixm0mc8X34gvOa1ddIm6P4UWSjyNp8LWnaCqpnnbxW1DaGop30hGz7HLyH+jIHSQvpef45
LQSinVtLWUeGrH1QaBBq3Y2P8DnT9rNmsC2BWcuXIwYV5hGLJM1sU1iboLGgwkYjZDFdcIu223mV
RRJCasticEoFC8tNvKxTihJLfNXpw04cpYOQZ0PK3SIw3EJkLRBhohs3cZjbI5utNIlPUgYAfHqZ
HxsF0eEYvDQc33MeqIwwvjm3WhY/TTjJ+HoHmMBzu1n1h12VbLZCf2462gX8cRDdHWDWmR9SjXxW
oYj7JqOubxEUUJlW20p8KJMR14qLXYZcgrZ8mNv3c7+9FnJKiVeLprE1NKcy17cJa7B+bAV0PRKP
tt+s0yDbNBFt5A7VcYf8MQckl+Q7pg3EE+zJt/uhL/XNKUpT52eJ/zC949c/d61k9BU/6EyYSwSC
fpkNBfD6S7zkJY0wdqGuolH/kxr5uwYTd9yM/pr5lqpqXr2uGCST33ZmfRjri4LFRK49yB6MJtit
Mv8m127ruL30BA5aa0EhHU3Jn6K+PkmFsCkUotyE3ja66r5r5U0mtHtOgk7WQ4Xx8rMq4KDxnqL8
tcYsMCoGLnU38mS6j70ja51b+AQlFMJ6stzSB+iimRdaGGkrfkhwBQ1zlYwwbWgaUW6WeYVZXDU5
CpmOLtz45HF5hjM9VkF51uWA0TkpRfqjDjchwTjcFa9JVx8zP7hBF7xQIlB92UaBfmX1KjAA0HiF
59CyUrMOSQ/hpjS8YEg/DXW0MYz4bOprP+BYFL8AyA6Fc10hBSguiOnulRQcdiew0XrLQCjdCfu5
WQurlr5LhWKnCCDSDBArFfGpHDlgoS3H16UKL7KZ7Tu+4aSQznUhb+QA13oW6U5TNutByZ9DDKi0
G7glSWRN12IUnv3wOa8uJpqhKk52svnSw0lXOHAWvOOyNS5NnuFP05dWeDMVzcnLp7UVFKvC717q
Itv2nDgN7qKxSCmIX3IZ48adaFrgCjNoAK06D6TWQ02A5sQZnhlVXSKhUCfgV+M+jDjMYgHtjB9a
vt+t45bFjA7xsirDY/7zjm8zWdRDc6QwQ5ouHbz+DKUY1BNWInTZ/940/lb6cpfP+eUSD5ckXSvl
2imp1RKqNCmc4yWkg6aUrjUdQjoUMpdgHpiJ5Q9FmD4XPn+WKwzjLWoi0TKVeTP88wNGVaD3aRkZ
B6tqj8Ic8kkN7rWH+TN2rHrKh+oXy6nioB9uq1B+m0tYpnMxhy+hnJdFejPwrmT5LHnNqgTCg7+Z
Rpuroji0+o8+3nK2LbOtCCh/gsABsknoto0aLMnnUVAU9xyKWh44MmeWcQ3sskY+ZHJuemrVh4oO
bpi8IC1igkVvjwUnLJaIrVXvOS5HG74HZVC5DDlJVcmlC/Pl59TfcZhAuodfjJslxEusWD8p6L/b
Bpm2Y6s1DUNBtHpVRXuG2ml4zuMLW9jJY9FZ6kuJrFC9RyY76AsfIsH6Ry3w330ElmCGSaqOlAI7
4NUNWWkq+RNVpxxaAVyo8JjyAPCcL9qh2plxbZMbBBSGZ1JcqSTetmSWBii7Ku2HE87X0PD6xvn9
jVxV1HUc9AJ0WvVAUHFuiEtcZ5NB7D07H3lay3C4DQHSxJyMFeExGzaVsNEZcUJ5tf/92HxD9P7z
klx9Eb4qdb46CNFFp6Mvb5uaGFP4zPFAEGR8rys2FRLJKceouZhoqSBNaS7qoX+/i6+v+6/rQUyZ
icWB09G1lLdIUl0deSIunbVt3oXirGFPHEVXf+hdqnck6aJNBU7ACVLQ4gZQ37pcIaqbFdV3k+TK
0iLBIVc+Qq1UUcoivqqf2tGh1mHLWRBMFBzrE5K4snKBYUUqmKEFxCohdH9kWX4NJf/1Ya5aM0ru
D3SsmKbH9AO1j5Rv0HutMF/qhG4gTBY0Y6EUGIiJn89QNUaf1ZDvPdrpPiZnIYdTqDJdZ0eMITBk
yG6m/EmJRe7V98n46DxOL8As4j3o6hcLZKxMgaTl/oMHYc3z0hnHtxUzgq1xGfzYAJO+Dir/+nzX
TZoiyzQ8vcXBS5NlJaHkLEbbzI11TPJH0n/2hD/JgPhAKUWpWwH5NYeblOUJvyIgIh9Xch6SzyIp
m0I4WPEJ34XgZSSXSiOnuScmdqL5iCCDowoAEDMG5IefSXuadPKcMnowk7auPc4JCpydNN2rY7fX
iulhwJhXxHcQirel9WH4MP+1BqOHilaaeMeiW49C8N50n2ltvldvM4xmsFKHhAviAsKdmVW7XiQV
Falm1/j2yD2Y0GeyLMtmeAc00ni2xtGVabJknb8vjNARfDAyZ41nRnDNhDwOWFaC8DEUxyq/Jfg7
IcrL9N9k675LufsMC2ctATK97+YdEUbnUXyuom5dQIAuLe8wqMcJ8aPXfqTVxVfBfGAhgWMslntS
qTd6L8NxfzOBIxLftGwi5M+pf04DrIoRKMPooVOONVWqCXGXVlKixG5kZq9aS+VMCvrkf3Kipl76
qVj8asz9dU/8dri9WtCkuDIzcazVg1FbK1M+5a3C3GZaaMwxLWZs45Qs5MlfDVx/GRXpjLJBOoYU
XYD7rpA4A1kpb/DfKmhuX70Zc0XArAUfLCDOAM0oSeBWDH5ZtGX0kEp6SJX3wHLi8AkhcVL4sEtS
2C8+7MM3GKhB+9S7fvJLGt/9oVin2jtnkYUYXdIbrYLiSKtYa19yMKdldxOyThSouyUwwQwgUv0g
JDcFoEb5YRKeoM3GFZyMgEnj/ZTQNTjqMV3FiEVHhjjlJ8w4cs5q4FI6jPb93odzimk7EVPiaRxi
gThnfXgNGnft0YsTTrHaYBvtyQykFSaNGYhCKFMJ9ItsNoFDaHZTSN0S2NW/19mvDe6vrwlaHLQ2
tj/RuHp0s4nUo8Y35AM1liNDE5hz0BPpFiivG6JzFbu7rL4YJstqVK8TC7csz9i/38QXb/jvN8FE
QZ3BGvztz1PTVMZA2adZKj6may0ZUCCwCiM0ehOFLfp4NfhkE1zIubwyYS8j+a4pW1KdKK2XeNrr
Ct+db53V5IfjHKfPb85ztBt1wsBnad41iL6Yylwk3Mo4h9OiRoAtL5DLQhqqtUVFI7c6NUwBJ5BI
yC22Fr6BfE3bdjM9CjyM+zcRlMDKgim0zbwFzCFtfMhRBb9ZNxjtddKZi7X8NsPENriTRRCbJFez
cvpOdqOdeiIGztGhg8cwtotirxMAa+ykGQy2EbfBcxLsLKLHUAzLtgkCmUQkmBPj1uiYndojG4J5
iI1NNG20ej9mjozwTqdFtMXv5A2r9jzRylYRW5NqtYjLGzRuxCdDkCS2dVugVocXXt1NRAQSnEIa
U4Rrc0Qi4FjVAv5Tkxz8BjIuI9cthyfS0W6a1M7FG/FX/mJuPhCx9+0y/KXRyHOt7p7MCmFbudAC
QKZcCHEwi40iHRosFMcBv/jCfAtehJVe4WXuH7MzgnLGqBambXRly+lXu5bh3jh9taRWW+x014fl
fAOZlUmA3+yjvb5DwFGtqWMGutZ3lZvIO4smr903Ryt3Ij7BE3uulN+MdyDkqm1nk02mPnX3xIHv
dHwTS8anyrjsHoLSqaj6d3K99N+EeJe4JlKbI24Hrv6aeNzSViGVZj80/fS/FTGcvX673a56QYyo
uqJKWv085WcwetQFdN6rjRqtJ7JbMENvy1mQytAguZG+nBgYQxrCjWCBxLuQVVXD2b+kYZ27zVv1
5v1q+0XyqZuESpv4f3LIEDHziieAbtYmfp4+pv7Q9je154QlBJU9sUX1rgCNdkopcfvFVpJ2CWtz
NDMSiWo6ST1L5pKgq38vAd9on/785FdCK0v2fCG1OmbJd5ViY30UHOmp8xbWiRveuJVQJjx30mwY
ChmqvXpYCZbhdsb84GpxjJTZMwUUM5vteEd2dLnuPhFYSqQPkxEtuOET7acwPigco7LFNlwZN/VP
8o2vtfKvZey/395Xv+e3/qhqFp6Ye4lxSJC4VKlgV4nIf2v0+fB0aIf4vu7WHuHYFZknYPlHmaSD
BzHU7LZ7KWXNtijGwGNlBQ9do13ioF0FobWVGVBUhpNH7lgdJdAShKmJdy2TiMhnahOtB9nfNlPl
KBroCvQyY3GU2NnB4usj5qrR30zSixG8K/KDVrOLDg81l87H/SQgDBpM7Kr+oWgB5Pkb2d91HEtz
JUJRaTliBbkAOSzBpGBmeAiJLLfuG4ppo8NuEBylAFCcvwKmR/duYXV30FZLPWTRGuymvJSCQMTa
/7KPYCiAXZl8y6JBja2IVzVK1PtxXnljfcPwpBEOnXnGQzsDSWBJ/Gi2Nuci8PfvdX41zQB+gJmA
X79CPX77Xv1OUb1WDDmyEhxEDDbFBqQcWLz0unExAPSiwBDQ2y4V2MnFqv6oaCb3TkWq+OQyiTbR
63hL/iVMxDBYK7QwS1eql+ih2siWtWXCSTBedUQL3elwLDEqAKjlGE0Pi0f5wEJt5k6SczSwE4Z6
5E08odHbZmeAEN5K9Ejxsyscwoh7gnXbHc3OCQgBzDeCv/FmGsleE9ZdA7xpXUmOWC+HlxH9j0ce
JowgAirPXntTCrsKtkaEe8gtfuo6fjlO/76IJDKhbLIk7Ap/7vFxVHWFken9vf8wOBAiV5zYD/kh
uI3dD24bR3nULsWjxAT30T/Q8trk99Ib9pmNdh620lY5k922zV3r+PHBPrhZSGSX6+vG1Xfprbzz
HYIPsa4k9PeJiL0EOnuIcFOu/71Mad/fCv/9FFfLlCKXrdyH6XBDpbaHeh3j/PMME3f9bI4jjrWf
OW+kJjo1snPO5oGTfMYd1KbD2B44+tbM4Gg8CQvMe/x/J/BYC3Ch2OtT2ZbztcColFxR5HzQQw1b
L+whX85D2d7RvdUML6h3g78tlTVLMj/Se6jNVypqKnhaj/r9vz/vX5Xrf279//95zavBqpYYbS3o
zXAvSXDVbWF05HRVGORxrgxm4rQHfLehl+oteB5CbrOoXwzTJRpJUryRQ7eJtoQhIVDKv4xkWI/I
GQ2FXUznl1QjTvnEh2hOCq9WXyAU0qUZMyC1PzQ1lOtz3NfnIEJBUSzkMop19TmMNI08IZ+6G/T6
zD95We0mKcdjjd58LKZF0+s3wfApZWfLeFGyQ1CBisxXLRUELfpDMBobAYuLQBCN7LWQPVekyLoI
n4+1+skyCcuU9Kd43I2K/jjqCinCnk1MtOsP9UJL2k2pK3N1x4jzh06JPq91fz1Yv320q5bjGE2A
FSuhu59bnHvsZTuesWN0CF70i26HTuG26+ggbZKt9Kyd6k9rLZ+NdX7Ibi0nu/U2EN1vq5v6/OGS
ToMRPnA0u/icjv7HeNK24V4/Ba+PzXJ3H73gQ91orvWAUG4brcW9viahdZs7+Q+Tkf8sqVcfal7f
58OQxuDv2tsUdXKP8sPTd1NdQuTUtpJmK7F/TGCyqXnvlMSFQdlIKJBE+MJiK61blBrMwzs/s6F5
pR0e0/ETQCFuzJco62766ZR0w6vctLYBbrU2cErIEvJCuX8kdBPoVeN9thn4o9RcEP+FoFpelgS7
Vdk6b8rbCOonAgKQP+RRV69eP856ybZId1r1GPDED1mNGq+7SVJSgAg8KOJw06YkvhLyjRWx4B4H
v0K0wFkWmYUNn5bh2VEPnQM6W645sV9R3ih2JWIlNCVbwZnKnjKWn8YkB+TL1vR/iugkBB5ZC08Z
1aOBCpIMzc38+Y2Snge/r5Tskg20T/GxeBWtb/6GnzrTp2XOnW/lp7J/bfGhJrRWvQIfLptERrkQ
+aarTB8ZmliDDN+yKRzRNrCX+i34Jc3i5AWzP09tqdGdTsb/KyICQG7bE8scrztrIgFVceX6vvIk
NyqS1fwtzX9iqG+7jEBbNb9IBkZ7kElQMhOf5y4SVnVRkrWOWqbdqOmrnBdU+e3sa8nDi2hg3G5n
KhK3ZgqyOBNukMi000C947mSGtutbuI4FtDodOwCZbglXrxMRPhNVAHa7GVJ8Csb+2wM6YmZtz2l
HN8agMwSUqJ66iTdzaB3xOorcc52BTs2YWWu0tap2/oUXUqtsCslXAMcZm7TEnWuitPa91GYMi3N
m0Nd989t4kGXae81T7kd2GAVYFaevq3jiGjjxvWSam8hT0JwuowRJZkhJyuy23KRihIlZGzCc5bL
eN+m5ovlE9KbOmLWvqhS/+6lSKss8q21wVXywE0bzR3XtSI5CREVQjrigslvBpJ4MP+4UapDBOz2
fQ38e4T3jbghlFS7EAtH6Y2FH2U7FWxrO9SuTuwsptV8CGwpefj31sGs+O+FiSBMQBvI68HsXbOj
4rr2hMmU+htB38gZv67RWMXFA6NjIBl0SrR1xmBYyznuVCT5BodGN1yLY7uKw4geCAFh0GLRPw1k
eNPuW6bg91q7Jc13Bh5vOlDX/U3v39b+OmB/Ggl7wuhCkz6NjaXG78eZJBi/kxSfqK96BBAbboBy
W6uPfrHHLt6pJ79ft/7G7+9UY89oMu2eVQFuMofmvWHdFeN+7DAEn/L+zqxPTeHqvZtlG0+3G5iX
WP1xmMfrst4o/Uo21lSehvdYIz2aEIaROO9mgp3XGxhourH22DiVveIdtWSbQXsEgV0Q2TOTKTmL
GSpk9qVZAoG7n1SbNrQYHzSU7coROJNfrOMQ6xoqdZDF9C8PYb6p1XUb4s93RuuM4buHDkPuSrHF
PTXFuypADOpG05YpEqYuUpzz0pZU4LF2Hzli5zSxzckd1RYURt/YyumTMWxpiJMEgU2b06TvOSLa
Vn+tzedEzBM2WUtYiCfyoqkZNqNmi/UavQcWrkDd1dY6h2KfbHJ0h5ILbE62gA0zo3IYEijdQQ8d
TVlgYsmVNR3uGuwvFlmEDZbN6SbEqULwMKKWpYrXYsQRNrsQlC81ftDRH/vhOEelMM+6/9po8AMz
I8TwCd6V//23s31jBEKTe3V/H+zDS3wkpPmoPVX78kE4SfvgULzHj9qNdTc+Rlvk8I/dE3fJA1Fp
5iW476tFsM/X/WdwMz5oOzSI2H/3KB9YQH/5bzF/RngpX9oH5alOsCh4L9x+hqM57onG44N0ki8D
7nG2hzNNjvpTeZptXQ5mPjT3T4BEL8qiezZ4+W61YmBL22OJfYHgN8TrqABJMkXOWDj1fXKCvLdc
Mcl1phv1LD3zJjCT5pfmJju1H9aFNgEm+fdqEz/Il2jjIIx6zA7k9DBb3BIn504nNh+3fgVhvfO2
2hoSnfbkbaNfKu6XE/fnuf40tzAREHwKt/mxPFa3zPgfpqdxa76kdEufEigi9GFv9RfzJbiTz7Jr
nbQN6qwT28NDvmsfp5O6DW7SA0YTdLkskhttI9zJKLvnYL219i6f02N8H9rpYXqfngAN0z7el0dy
qG7ES/lo7OuDsRNutRvvPn8QLxz4tbvhFNx079bphRbJL/mi3JJWsynuiFI7a++6sQz2zooXPPsn
dZfdwyBod5UbrXMHxf8azt4p3Wan/0fYeS23qmZb+ImoQiAJuCUH5Wj5hrIsmSSEJDJP3x/75lTt
OtV90XtVr2Bb8Ic5xxxBNidwJdNb4hZ+fZz6op8e56s/OM2buDBmG8HmpLWAt5bRdrgOBKTlFklH
BAVO3KfHiwrgbSwbL1oSlmXhWLmYW29L0Hc2nzIYAmUU2u5ngWhpdrhV/f5vfCLhbrAVd06B1jsw
jIwHfxs2ZVAvodH4r/1rzTHgTFD89dbD7o9jcbdOvu1imW2fZs4obM76WRbbx568rO7ar2z18ll3
Z26aSC+d/JvOsdyme37R7HRT31VBf51Vbre9dlYC+ZwEs/XHttUjTgbpIqt0YR+vcf+O7tExxnjg
RK7jbN8bXypKE9amwJN62KGt7JjBBMNXTCMn7+Zesyicj5U4083EhbFnV4tqoW6wrl69/WKprVqn
9+HwOk2gYkaX6y833SMeYsmZsSfvX1/oSmUzO1IYgeVOzHaLuuoeBcOvAunVJL169IaSnMjv/Iy8
auOFGgo9ApRjmqgdnwio6/I8tUHszratTTz6V/I7P6jmHeMqMoxuSJjiKyKW1/kBL6w35zsoRCqk
WG07XwN1Plflpv6SndDeRIsp0Wl6b9eeupB3vR0vP4BOB+HEJZ1Arv1rN0+GD8eUFhS5Anvr3Afx
OT2H+/YyWz2Dj6ve3r/Ckb88rIZT/Ss9DOqGf7wuHv47xe8Gy87Jlj52gd7OfJ4lW9uKtrjn2aTf
052yfZ57JHgHpEtLpDziXju+HKkyqMcP0327USAtHdrNZBdfJQ/c9r2YutMLYUJOeEn87CgbuY3q
Rhe82E2PE3++4FdL9FJ76rcOy8eb6Ay8CEg5Ysp8kC5oBCEYWJSCjrThJYkX3sXgdKNJjLz6GJNd
t8WCpiYghYgTJIhW70YY05N8yNPlEY8X9VbCm/1WXvDkr0JjjslniQ2+Mb0px3QVb1/3ByCjLtqN
/wlgIpTL+lKdeeHPs7bTvhUH3gTr1sam5V4gVdZTk8HLKuZdY8SDzz9K1oBEg+/Prlhn+9BlpIl+
iXf12uEiUvNq+RhY+NAzeNH3K0DekxkRDljr570+q/vPVbqU9/lC2fETDitWwle/SY7Ze1x1OFJD
Snt/fXwgMnb9m7v22G74XLCYxI20zxI98hTugXT7XucbdU8Sn66u5E2/6CzZb89vGyrHy30Gs110
eLry9/TQs0GPk91s13pA/rjVb5j1IsGZI51alWxX/gLLNNUnq271OpKXotoQiw7VGfP54cqP9SHE
CAFi7jH2ZanNDyiB+JSMHHkd/YVnMso8bD7/CHEya0Dx5EWHwShtVoeJOHbcKLiutMwrjM+ZZ8L3
1JavCkYrUqDXeb7I14NPaCLklBHdxf5Zvgi37gtR/D2/wijGc9YaLk9f/VW25Ve4fmA2oSw/fzP/
aRVXvqnqSut2UVml3TkPV1tRrGzkXcddjvmLMXXbfbF+7kACjzx+M/fmFwIdsWNicy6nl+mFh7V9
YFeiP7G8Hn8GEt2wY9uqNwbf0mZ64cN3+nm+h+VuYouwla6C+boDcDk/wrLaws9bIQBxHitkUHZ8
FG6UUZsf3iMmk3i38sEYV5iJzWeLNp+zkxx7yGBmYkbGLtwM1/IoXzGL1D11g3qeoArwpympQSsp
SLeVJdkxAWLcATdoAnssePTXVJeu+CTds/VeuhZ48OvajsifqwtPTcXBSmcgtOLU4angYhR0xz+c
CKb2PCiD91lzaeYY+/HomGin28/xbb/3JV8Q4vi1uwvOxJp6VQBhlf663YuLdvPip5hYFh/31PD5
6zMLNNu/bb5St3ketIOKod0LarcR7sTfwcHTcxQn9FcIAM9v9h2mtfjdzFgHuCYv3lhaxLv3/nnn
o5VXsgGIDjo+t41zMSbGUXLF1cPKN/VZ89+BYDfIq6VfadNdq2t1CoPZn7SYnz/3eNc4qfdC04IC
PiAX0xMX/TnaxY62B3JYQjHjQKv40smZCqE+92fWc7JXd9rlyaflZ9HW4qr0he2xNuRDtP/c23Oz
fKxe9+NZuMzYGqzrfR+UnhTIm8eiPzZezc+U2UFlwi1fzCFDcesOXnctfM2dcIdPV/n59NVc5n62
imujxqRBTz1GXwdxV7qzjQlsdpG2b4i92i1dKpd4W17FrXLQzMe9DcRF9TcNxjpug2ZwI67ea+3w
WTLzqYmbuvMBWFDxd32OWMAX9RiuYkda0qzognuVzxMzD14bbr476MUEh379Q8Bvs3hTS85Hs/Xw
W9hPfpuF4Ibf2S50+JDROfU0PT8Ds1eH95nPPFwkV7lRL8d+JunJoTtle+GgOo2d2PJWDIYNmRRL
UA3g4OWXtIRCRtvQImXbonk9FWZ3wl1/+1mlKwiQh//R3kn/X3sn/V/lrP0Ld0qK4gOB7dltsN9G
URB2EMd0NBKIVNF7ykiVM5OeU5zii4RoAT8JVPpjOoDwdmJbw31fsgTyB1p3HrloNDP2WGrjf441
LRdd9zCfs/FMxj8ip+Wh1rrMCmx0TKlF8GC8OwPlMkTwGOSCa7kzIMzCv8jfCwGztRfmU4t54yUp
8IqjQWzFOoHo8IkB6+ENHo/txKm/wQuCb20oU332o+rq19RMdwN6dwpvpqE5gnDsShrYqumYwo70
GLuwlDEJF2UdVKPcJQh7CFv+TLLx7E9SWyBcoCHX23xKtkhT1zvKff4yP4MzZpNA58MBDS9aBjoT
RpswMZ3w5aS1Obm/UFv2QLl2E7qaONpHYWX939+aNI7z/0u7829SZFoKKXDnh/MCbhskVZimwFN4
znFBVGfY25MVwHW7gTStHdvffJH+EFZA4ME7ZsKjF3vlUl8ZEtWAMBk5av/9x0PW9T9+vn9NCYY4
/9SdNHQbaQs61GrEcaPBbJxibgokyNZmE6IjtqFpVynUQHeGrIiwg1v/sCY4WHW8WngbkL5xsrUI
d2HgnU+hFI8aqiEF3LXnT3uGOTxSAFYBlumy7DKGSVRLlIKmIsqKFQnZ3Awbl3XUhOaAiyKmZzh1
Mz95O2HnQLSBqkLcjBRhjU9QD/WX/CBJ59TgqFu6kUTsiUceBUP0sESS6IloqHBFAvVLR0O64bv7
Dl9YzaNEGmWyCa7orYtklr79E5Fw4yHG+rDqkg19sxioCU4ONpGqeQEUGdCtT1QyTszZJJgheKXN
T82uNcZornFw4E/6L6ZBGXT9cuJ1D+hBIInIg8zRCG7Qp1jNdVgcInYZbZ8/adDQgZZB1XgN0Z39
/0CoRw+ef8Cefy88GctdRWOYoCnTf50WeSKXgjwRugOBoLyNXWUqDBsNIYBiYhX6hJQFG1AO94Jt
uX0Dys91VN1wH+oePzLnNbOa1xrPi9kvOPseugHJx45kPDfxhWg4XWVk4j/gDVk9nQaMDOrQv9CJ
3PSlf+aW8HIxd48KM0hWaLoN0sqmmUMXDXvhhCoIjOzhdf2e4AwaHYVePNdLizMeGJRLJqMH3hdB
UEf4u/NKSefTs3PGSVvc8yeLRJ+e0AfmyLo8/O8NNBSF3lqFRVtPWmugvN3JL731F/6VLeQO5r2y
H7mwO/zKcHHAUU4zvDm3CLpUMwym2M/76CTiufn5NnDuM8VzNdVT/2kgT9jdiiC+M/cRd/PM8DGL
m1KimYyD9sFjmXEIvvQTz1O5YO9goxdcIAfPyS85iAV1JN7XjxNpo5Jpidg16J0TZkah6gq5sIr+
iK2YHn4jX9wbC4Rh4LBXQptU8DiYLgmrfP42F2Ex/QRTeQlQTPA5Bwcp9XgJRLxUjTQN1ansEQtY
zBQ3OpFhSALuKumQlxgimwDj1B04waS3IXkpqN85800oBsvgiZiwcmqMm5BLTkzT/aal1siLsooO
eIK/XoxhSb2zxcIhTs2v2i/9de98w/MPyJ7vapc4NYn0ViygzHUcerMvRDBoHPHvUFze2QoBpuS/
aiOF/I5xBE/PwF5h1LHgDHtNEPPLBlAz8tIf1F+zPXfq6C5AlsD6k9uq5KQ0ktxQR4VVMshMto3w
WM1dsiTDn7n1MKbLV6u7X10MLR8N1lo5hAO3Pzv1RU9kV7iLDEbABzwJrrZIqRm0S48fB2Xao3WV
DRYHwOjBy4GScwkT3UkOkr15rLJNcqHER+CpbXizd5fClprg8YNvh/OudfLSjtDOnobPCgVRiQTD
1cze5Q6Llwqsh+vE20657VakFF77ACKEjB+ULgQV/n8ZyUHE1urzahff3qvucew+PKYA+wefWPXy
m6tT4OaD9sLMgCAhounM0I7ox0FN6tG+df4DBIXjEN3FsvDlcz2xN8NWjUwGhLoXgg9gfABHrrUj
4B04G6x0btmzYOw064M95nlmFQzd9MevJworQdOf8M3wIBlGZ1jMOvwokOZ6seM/7U8e2dPObH+Y
RpYru32ahKTNmwWSMFq50Ek4ypcvzY0vHBnyl+ho7rBm90aJV/1yq28VxWu6cx1aLKqGAmI0AxV3
8iVe4h0iQKziHRBzQXIrOVu6uAKyvYz4FZgIN2fwJfnEsCD2zawDCjSGFxN6VJMzhRn1vXIfZ8V6
ud2WScVC8Ymk34WoViDQfJOqMpxjc945YmHDlO0wSp26YegqH0MwuKOM8NZ5Vxm6GIaQjqYAB2U+
OYwtwNDUmIZwthIYX3y3yeYzqpehukAsNFKmkXo67n/N/JM3gBvBw5hVS9ZCGciNJ3BbjLDbBxTg
u991m9jrxa0WEUFtYT8WR46UERhCM2mS8h1nu7bdMbJiMZQmQ9069gqf3E+P8AxdkLHDZIACFglH
fFcJhn1gFMTYDCIj5RUmu/im+e2x2EKJRDSNtQ52F5KBu4JqYsM5GPFG9acnPpGg3J5wmm+qr7AH
qeN18WdCsxIO/zB9+PJy5RY7QJBgQj4K6JJoIXjcgFxWtBOEVH10k1aVA+cr+VNfhkConPPRdLPV
jAburg5Dbl6NAx3jlZho5+SFh+yaSs0Y/eEOgEn5nVBWQIMaLBMR5QED2Z2ui8SRiFaLshx0kAxz
UoypSvX5F+Wdz9h+6nL+Nt+fbXaDSArFltTN5chUNPs149PUjEX97iXHJIPlY44Dro0OXpIZCa+A
HenArmFk3unT1BwK5Ol2dh8LDy9f4pfG0Anf4IbKg1PfEetldMycHH+Oc9u4FWB5ZkpUq6HpfSqd
uFH2kwACHUHychpYiMjLMZ6b6p/1uhPNlszGo2KP4DOQ5aIcmMJ5igq4Vzpajn9W7mflKXqQOPib
buQoCP9k2/wWP6eKafABJ+VZTQYV9+GwJvOt+8KE7IeDUvgtVxNzelJmLtv+zUjQK1ehvEV22DAT
iU0mj9VkM+vt1wLwOzsNm1rfQi8cZxhaqr9P2oecTzCo/IewnCUzLF/EvCI24i6gsRjWgp3RBfZX
GMrNlIGE1dmcvV+49oC789JLKz+9KienntH5w5nRZdeaPs7Dzlk5kBD//JLJPIMarReKidUxrn6c
kHD5TK4QzX0tKhNLHRK5T89D4rbfiaLz8VtL7VzmpAPFZfk0+593DLvdhOipaICkip4/3Pnf5LNV
H+7UyGC0+/9EzuA0LkLtCpmHmuGW4yLUSBs0mJB41eyXR8DsqORG3n7Sbzxtgd9z56mtPx+Px5ou
wklvfuzoXAQcBCtABIQJiT0fTFC5K9AAkVzw/cAt88LcRnu4bMW+dxWzPdfQXWLgPCJ0DHLb8B7J
AaBp/88MiI74kYM+tG4M4Y+XKC1xrAm/k9MLlPwUnUX39Z1giyUheNH5KmUw3YUWkTrDJJjvQgjc
YDh7THVHhhjSaxAsC7qRq3lBTKKEYkE2NeIp8jVC4AzGIwnewsvSry6TtTDefAiWr2Pu7/WzTH03
ZLi9ya7DpQVwntjb9Ph2hduNwJ+jSnApGTxwHPX5cVwGCdFzRmGVnHelhQ6zhte5/SxrVc/W7TUt
bE48dZU/PU70VL/Jt8+bkw5VNrbPlvIF33PcwH6FGFFaFvp67iCB86hVDJqu15HyqdgHqU8LsK9m
AESSDmLHHn25f8/vh2qhDNbdFk3w8kVw4j7pFzfgQcGUXzqVMi68uUpNVjIhycc2mMHBYTBtuAhU
sM/EQRqZkIPktdPgc0HR3+3TOECKZ0Aky35mml7/zcjQ9QLYG0i8H19qY45DShZsaTJT6EkSsYR9
shonDm3shjjqMN/8xpRSOSeUb+fhzIXaWo0r4vh0Gre0k3gSJIdSh8yl84cQuZH5OXOygySDof9w
lq+zipkEK5mHk7i00OJgsEwLkndoRREcWgwU5mZ8RvFA9/fQ9cl2ANT4Y96JwQFP9m8yuE67yG5g
mr8K858fQfLpsqYfC4IjPH+2EaaQHNIm5OQIl6J2rQViZXO4iA//UbkEWA4LRl2qs3x8zHij4bZg
kWAPm4aML5BOh3JxoEzU9Ll/JesQYHCOOTrRfOPDFQn1e9imna/SWw8VmIj1XraZziIyubQrKfZM
8b0ST4VBuZFijQgJy2rU1Us1CiSm6/53Ri6ebAq+WHIUGtkGUqxZ/QgA9B56XJ7MV7dr6O2iu0p0
M0PlDZjyGlYIzuOo68vMolH5XLPK/J1vYjMk8776bclzUgwQi3qpDOaBaQE+QdzBDjh4bKro5753
Q7fY3WFsqsxZ2gmBuMxQmLdZaLt/cNdQgDEhdlQgqeF+GgGXMqQXtjrO54QPjjwpuqKAXO8lUgan
25XoR6lGV9ESuFgq7Po+Gahhn0vkLJRcBcuYH1YvtlwOyurAFYesj4hFlhFUgpbJTHuY0x8yneqI
wxAt+HmvKdPL/nXDzQYP7pjMUaN5gCwte7e9ogKkqs1mdmrcAiJiYh8k0O/3jdPvw3MP0Vq/0YU0
E7u69Nw3+5wSCLtVI+8N9g0RhjU4tyGtoI4q61w6MKabbudHzcXXqjWrrwLZIsRnc4an1IeCYf1N
tmuJghcsmFFDQ7oCpvfAO4DZ6WAO9C06nLPR1qxw5TOUVWw/JVIOadjAwVzVnN9Yk+WdNLjhHOJE
BwOAFFemZAwPWma6989gYv+W6TZv1VcCzR5M+kSHK3V+HPZvt4qINrXmECesdVM7cF5Da5e8VvWp
ntm1tG0kky1NssGLliUmvdESggG5MCfyc0nHC0YeGhzobcB/TKzmpMBArTk9J7afcN7YmFEg90YK
1QP41SCyFPLZ2O1MH3umX8phzeEv+eIpnOl0Si1utLI1je0pp1q2smcusz3lPAlN0LBmw2buFg87
fRxYezAFtw3iBGsnbnoIAjMDx99UdyY/6EQ/hQVhd5M1Ds4wYPWH2C7uXPbtVgAun66E95kHRQzA
RDq+l4QizIHEY9bOe8mmmKbOpDDVyhTVU5fr0gXLeoFkIbQId+YgIsTNfq3xWzgAlu2BiXUVXz6J
DZJytXhr9L5B0jHdbOZ+ClBh6BtU0wSFzrkS7ucIy+nSz4h2EBGAbyF9cYO3/ogMmh1av2whHF/d
rr1UfPoSy+kF/v+Z4DUMbUi4kqzu+ilcBiWbydNtgs9ZeLp44jXlirnhbEcaw6zU88Vz7ECN4Qeo
25t+yQ+KITO/wByHY2tB/nFi5oqCM5ySzUR0w6/ZQ7dkY7eHwLEQF0JpR/5YtgEqTlYyskMR0x1X
nLwRKXGKDpgKh64ItkGa+/zS6d+LhLunXoFOZQwdJhgxHDK8Ce9ZentJdEPfj9Yuuwubd8KNIcI9
Goj65H/Pt/vE32QXqkGtBnJOyqD+no/9QMuIeLFdqyh7H0YX+hkitMkij42PmQp2MQv872dnV7ik
UnoS+7ECFVmUwOVdZj+whm2MF00IeZOVL7zBjtzUO82/a7xHH/tW2Hx/iByP0Koc46lRrMzHpgsp
Ng/ST9P4r0sOhsm9ma9Qvec5p+O2TZCMmsQeV5sC1cK03Q4I+o1quNMP1CSwmBpgMbkY/WzFbTFd
Jz7IFKXHcTKYyE2Ea3VLN4k8qlWaG/82vz9n3w8SCPATUpYKR/4bC2DowgoFvMPOxUgp2QI0E1ub
bSNtwYGR2nIwzxyBkRjRtpgQx/rkTMYER3di0a8hJIqQ6GO0A4si2s/OnNQobgUI8VXsCHGtT3AH
3SiTN1uczdyZ4731U+V2qZpPKLdJiA+lN6v4Kn8SlhgzoDUSBzfwJqJtC5SK3JPicAYx9LlPMXxq
56GNICABUBmTPAcOg6m8jd6rXgme2ZGE1vmtFPZTfEcz9J4cSuIq0ox0OEM25H6stdzQuNojcT0r
3bB56B/VLYGQ2syTM4j3ZL/0jCkkMin2DYU5OXDkqgfP+iuDQ62aA+UG8SjqZDmJzYiDccjRgHcw
Dl013Fd0Mm1BZjwdPn4c4UhXTuny3kbLpoCzV1m0XiXz/YFecqSaDVY4rDuGOqDDopvyD7PJU6/l
w5Rfwsd+0I6P8JjsIheecOiAHhvYDtktok16bEQbkVuDsexeX4TV0pdKq8fiKdiMQajQ8fWR+ITe
+5TS9BKU+zGRJqBar3e83U9ttawZEs6IatgI6yrG6kf/foU/r96ePAy4n5qCE2GAJxyNYfHXKB48
g+RU+/Ke3K/sKnt70t/DBNM/vdiA05oP97nloGd/kHUc9i6Bq+L7Nz9Nqc4ZHL0P0+jrgeujgZEm
CS3hbZSwAuUQUUyldeQNv67cOlm9JIdUWME03tAIfE7x08bikMN7+/DUbYrdiUdygz7YXDDod07C
9f36qR+gi6rVOhKF4u1102AVhFd1MKAufoRt3a7z2TYLptZwgC76MV6fNaZmyYq6EzWS3fYgX/Gh
/kZsAHk5jW2ux8HtO4Oud1ZZAAfwFVcdDrF6kx6LVWw89qytM5rcJ1EZJuc8M3tqNQbib8XqXA6o
qjRw95TjtTjdcKqK3ry0nj+PZyD7+eGj140RrxqffLD1YyPEprjkeg5InVMvI5mSJlbW79oqP8Z7
PDq8ykbHSUsxuU39fCdF9kv7btOlHEHAmC3kRU5JjZFHYuLCVj9XtSWsWXJPFFfkkII/XGXK6LFw
hXce30I/pEMytdqW0NAx0jsn23Qdv/xkmXPlSNiVkAZD9p3X+XO8L36H0ibj5dOxQAU92nJ/8XdK
WvMYcKiYL8oY3QvW+48zN5pEMo6tcaKZic9NRXEBeIMyUX75H1yHcLaClHgcX4PqUo+iZ062nEbf
mpPd3oTv5SshtGomXotkqmdLgRKNbh3MZ+Bn5kup2A0NvuwKKBgJHpKDF0VfKS8VGo3nx8rZDqAL
b7ddySPbK9L08nPvYaKor8Hvf4bBxn/N7x/uDCHkYEQwkQh18XgJg6R3ChVywVHNonuvXulPAbds
/rQ4Raqp0ccYYIABTw/t9MC/LRiAhf5zE5W3twqVid8KsWCovQ5nrjNg7Y32OXi7IeGB2Jyyjiy0
KU/7NSbR2+90JTCZmzlPUBQ826tz/PZFKFEzrwptm7s9NOcCpYKlesPTKwwKMOYs1TM2m+mUavqu
2GJ0UMgvBNnAssuPaQQHK51br8dRoJpM4i8W77w8JeFX6ECme5LabcQvRGl27msMS6DcAKRcimO5
lDovPEUBe2kInTQ6RbCe4zj4CMcCeL1JMa9Jdx8VuhK4fvsz5N9p9HZSMHDeYjpRzJmkp3CL495s
MtGeVNtYg4FVXIfpkWB0IM9jAnMiFfCWIyvWze+gdFKKfMeCl/FxYUccZpYtbipyvzlOH0YNaaHA
6R9432B162rA1UEIN8IdA4yD0hzimGbMdo9602FVK+M/RunewzSlyt7LIlxMomLAG9vsN/cfwy33
+zuNiPYha2zEerzJmUEW5BlQoGxZEzLF2DxCVUy97eT9hojjYwPALZ0mzgfAiCAiunJ1os/33H7g
uSlYVGvF+POt2fzVy+A2rYJGr/wneeXhktMDgwwMqQ/9Jic0hlmhhY942fkDJzQcIfDekQEEDPkA
uOOKvM8as75o5UhaySI/Vrf5nWIUU/Ex8DggyRDyfhevi85Ro5tKAtVmthtbzhf1nx8D9cYmc93S
m7+3yrxhYKDnXrh/sz/RJ1L3w35wVOysC7snyKC9aAZD+9/mRHbOqonWn87U0GtNFsUCwSp5yDji
MCbR+8aw2r0hIcwdnJJ5sLJVd+mS8ntAmDNbPPx26mKtJbmCJyrgJ/l+7s78wpuvtaXsiF/McBbY
vkYz62i8DLIi0N54yk+qg857aWUXEyiGyZ7qb9rQ9CBWSg74MX819XEyg8VNMLePxABOxOOOnRyA
cLHIzeC15V0aWWIim5OWSr0YqAhgxUy8zwnfxQcYvQOfLPm4m/cX9DM0ggXeq9oa2v4oDlrmeHaT
QHYYcPtjaiIaB9p2rKLrJ+MQqNA77bmKDs2KGCNNOfuze1RvCb1qFxElQTXD1SBgLUy+y9/SbAfU
O4tm7FsQIAV9sUwmp6zgeMLFtDWjzSrdycfh2CJZkz1lU1yB2xAy59ECdnFPWbaU3G45HOU5HaH0
oOlT1mlQJNZnZk/82j5rS6wgZMAO/5lbSBeTg+aUhw4WUrNDKjkk28ln0w0OFUK77A+h6lVO+2EK
byAJX4jK7vM0n7tp5beHzOaIANR7yjesltvUGO0YLbnz1HP1nZvtvm2/2sbX0r8ydqCKzd2Hz83q
pMZpSPXtrb4i85mrbqHc6zWdGdIIH5r+prY1i9ZBXNeSnsffCVMaJWVToS9IawthT4bOZyPn57DC
9/goTlaauH5g19hhmLKOsh3/ty23GPfAYm64DRom7V6jmi/O4k78zm85vBIyXt4MOCorvz12qKGV
PxHraSoAwXnkHOTUXVSUP1wwX+qCZsK4xLsUt2TUK4QeQPz/Q50OzyMzXmd2oLai3ZNVnTsuP0ot
e3tEgUKvm63jtQDX6X2cuGlllM6r8GK7cvFf/5rB7wu6oAkK7BQgurIFY+hXLRtw8AlIrG7CeDSz
VJmyJd4DiWlCi/Ru9xV9/miSk/Z68VsTToHRbmjg5OZG1uGATaOOBxKkc+u5WAIYTMwXYl39/VxI
NylfFDSQtyE9SAeHhg57qrd6FVVvihLsiT1XwjaRa87xz8tuayYYnFwlnvJFoX94SS/MRrRzCX9S
RjHYbtB3D7ijKppRX8R95OBTDVvRnZrl5WVpTLzz1csCujpCTf8G1rae7vt34swgPfa4ZVNDXxrR
iBxqp8h5nId8lLnPNPMTJM7Hpaeb8a8BTGrCyoyJL9oamR9viaO9NzUnXOee4kAWdSWcvQzuXvlv
/Ctvb/Y3/snMmfgta1+ODXE/cVAfKU6cjCoBQB9mIEY84CeJTZPmzP6aH/WLyYPMNykXM6f7gwag
6ZT4/MbMLxeKk3u59150fOnM6+2ZQ13D6fD4w6jBTqh3ZCc9FRyU8PSSxWwZuoMTupLHHAp/ZoqI
+DxwE8Djg/K6Ftl+7GtQscafQIGdehALLzn8BAoYjh2P/FruireJQMWmg/ZecD8jgQeS8PjGb/j5
w0TFm3BMIuFwmHo5SFWDlxtfx8FePX5X72VhhvabIyHL8DAff2wUkvTd5QJyIx9o+Hv80NBAA3V6
Sgxb5KmWXgiMyqCdYare/A2++Nv89ba6Tg5vDxNHB34cT6LgKfBFlolHLerVdsZHrm1c0+2M32Wh
LSZ+z6Mcf0B0BSAm/FIueIFoT4mq0x8r9as7kR20em8m1syoN0TZITFxpm78cN7ro6AiPNNRbcgY
cWIU/FnOilupHGeyww05aX7eEvWZGR3SHxIff6sn8jPrA0VkV5racuQyhtVyWJF1zE5Z8EXiVcTe
ZRks4h8xOaKxmhbr7kl4NERD632oKwyJDFIGy9EEDvNzR0ArkZkx9Y6tIotCYq3pQA6Vu3v8pcEU
nq37IPhyMPCE7K36K5nu8DPXenxXbGkNoNlsaSDJfBT02h3VJqaCrcN9pprYy0Yc9LnZfD+Xj29s
GpD6USSQ69D9CZnbT0yttNG0RBgiN0aJEq7zmmX0BXzkqzxmDhGyIha1R64gXwZEgwEI7X2xwWcR
QQgGoVjbsBtwQc7Nvvp6I40zNEdhnqY50Y17iKMxaZxquq0Pvphz/I6fg6qAVzWrfkCYoTG88RrU
450MycwCpYFq5UhkiUaUJ52676jL/YbtFZkNrMqeCTF83cZMT2z/5btgzbC2UhTF8/VsSdjEqt8o
u+cZLrDY7GMVFmqfLHpcQ0f5+w7320TYzQ/Yh9rtl2g/RFdEmOGwgQtt/WQxFVZ8TZaASGq9fVzJ
HwB1wsku3tUZCkVDm+PYaZbTDfUVpGk6wdpmXju5w66a1p48dZI78/R4L6YBfiGNO8M/vLB/nyDF
wHsZJ4dVkvEZxP0uzHe7p/yT4wWM5pLp1BzrTEsrSRNcp/YsseOW0sqsQQa6ZQ4XD85pZHqY+Ttc
Bk/h8NqHUIwe9Eep2e5AMrrDiytz/aaAMqgp7Ug/RDOTKWixhCVeL2Vztpgsxlq6B/T8GLOF1vjN
DYkpBDddgXj3ZvKFGxrtBDmr9EHye13uoDaf5MU146YC0MzQMfRLeTFhW+bUKy6xrvzpFD83IrDj
L2aD6vsUKztalirZTXtoFWG0ZBSIgZW0KH4QudV+V6wF+a5hO3BoKndqFYoholiAk8vlQ8SI/r4D
e1OTEzKqiTseEndg2zvC1ANWizKT/qkLGNG/7/E68zv3vYwAXfUByMUYYDlkfBFmJD5Jr8DC7hCg
uXdjdoBbIL8gPtEpnCHo3NgmxGFw33eQc54qD/c/LJ1Zk6pIEIV/EREKCPqq7OC+ti9Gqy2Iiogg
4q+fL70TPd1z20bAoiorl3NO0uGUG6rdmw20ap7zynOLwOB7wI7HXmdAS3Q0RhF1r9cYR2cBJ4Js
J+VWScxftpXBFUkisSm+wC+f3cuQFgdhmdtnaBP5HrcnBBRgHKn7/phLfQGm7LouvOanY6tHrbEI
Oa57EI7F4DLs+r3Rzgc1gGx4qIyATr9CisWhQL1TKkRvmWEXl06q8d9LsqKvsAT9xsG4AV7ppTSg
BOzNfeyOZ5dVBY2h+TEx8hd354Nap2bNSeRQ0mBUAV3Tjrlnylw/RBs45YZ/dnOv8ExbvpnI8ufP
jLAb6jCsAkQNuHrBPXG2Ah0C3HFbUqeUpb531OUEgp2ASkIQVXi0k/Bz//EYoBEL3iqoV8kPuQ/b
XFPI954uTqCjefUyczJLZ2iB3tpPF+cnA4Bw567l06Rrbji8SejmCmGKMu8vpSer46h2NZUncrFb
pNih9fTWj+1z+5q/IK8ocLDOnmrrPDDNyxydcLscy3UJjgCxkr1mNJgufMm8CBFxd2i4NtAsKbST
D9RXIFCZH6rdoyjGTsbSyzhE5tL/E41bfLikWehHfOFI7sDJfyj/e+b68f9ov7xbQMDtE5M68Uw9
aXcKZF1XD0rW4oPK4GtCamzM9HpD67nZxZjU282mWe88c+qlzLf2/u21rQ/Y6DiAuxo8XHr04o3F
fDyQOTzSF1P97qq2iXz84Oy9QVVrTjIhN8W1UdWy/71NtVu2virJPxH/eQbw5u+EuPCYicARPfIu
rpzszbORC+jyNDyG6mYD/oDJlfvKoesqh9w3gnKhWTHb+riYV8sHl0+dpwtnnqXBLzufRcqgCOaD
JGZOo2hL5a5JO3AYD97SrIqFlzk3HhGdW4M2kI7teSsj+28xdXn8hJ8PlyYs3o30QjfI/ZcPcRwZ
OW6oJ0AeN4sg/VWAU4wBrU48ah9eTb8rEHpUnZiBH4/EBqveRWB6zz3BacYFJbnc/NERz8bCcjnD
b3uIgRwpNwuq0JWo+Ig0Gb4Lk1KzGlQzPc1DWZbEEWN9Zi4+XBhfGBgxMufg/ym9fHKdcp4cQD0y
yKRprnIevuTjmgRa/YtYD+hXvFELgbjsL9jvnMl8I/m2wBzNko0sBeQOnOeUViXQ+uXzt5aMd/iA
OybVZPli7shS4dz8mVvEfE3JgdN8d9ZjvlMEpC7Jsugwn18L5GrEpjG/ZVJcjwkz2q9O51EroDAV
YL0NN4/Y7YMsynyQ6pHG+zSHnusuAB3gb462oKZVHhoOv6JidfX1gLESPtyIaV2vZF7VIz42W7gl
V5LRKyHnWgVP6erXp4broWcEVQ/W7498yAwtq9aQLiQ8Inn21Pt47rc/bMkfmW8q/NuKGfCcdrzW
UIyEFl08jAjf+koWOMXm2Pvw8XTmBJS7mWbJiHfAy2gOkT6F0U9EDPviot9b8zNDHqrMajE4jHAx
eC1i/shIytLnvbvgOQP0v+iorDLNqX4BPDGrmGb6quDBsKLBm4ACBaXahgV+3LkGs/POh2tOlO/U
78DkPvTCk3bIo88h9VMSqOWh5eYbBLEZy7ttxSSxE/fpGcBNVVfGs2EtyJrGwpL/PbtiUktv5xg+
O4gNKcnSF2LTOzbh/s7JbSDV28vX14eLsXzySoznUQPNnJn8kRYT4D5NztSxiYnOrvoD0WYvpp7k
wg9cN1+2AdPWLXUhARbu0sOnnUVuq/NWRQRG7ik4S9siBx4cuGcXQDY1NfTFroPrqe0+NzERRuUo
pDwPJX0wXLwn+n9p7juoiGt8YHvJwNzmJ3kz1WPx4AlL3d5Wo9VjJB5a7GtbdU6fMM6lziVu+XC/
ZAaJLxzg2nJj+amHZPrpXFhnghBlawA4Pd2JVdoSCOmHe3Tv+qjr5CcV5egtd9DgYbv56d//EPSw
WqaPPnln+8Svv+GVDBsIgq2/3Stst6f4nu/UU5+ctvVzzpZtla4H5Joh2MQVvZu7P/EFAR8356Zg
lufv1ac57jCOKc3Yn6gLtLroQ/b1+I8GJmeoKGVYGOzSedDQ5TwbKg905KYx5hAdqeZHKdfKLbUv
1BArvP7nbaVBV0sdmjvtupPC8HfXUfvW6Xd604J52R7Q/+1Gj6VZNcWDuuEY0/H04/b2IEoojkHW
SC4Ozh7OE3QrNE4ehwv4mZ5F1yz1HXSRDr7YsDdic4LQQRypf4jCJrHVeg87Cjoc/e4jSg7m3tRF
BK9LSELo/bLfuptCPqY5tdkLTQBZOwu5Kq056PoI9kcL1uzf7hwW+Vp9vwbaqE1ZGpxhDXMfpV0S
X4MMpRLoG8qRSgQ+aqfjSrd49M+McVqFn45//gSkBTp7GAHpJyp6044ZwOulKpCpg1cresMn8cG6
oKGm7ub4YrdhEWrvmUH1VBE0HaU2PObmDe/uxUx5R0ln/OnRwN5Pd077PQF2Ez+XL3hd1tXqrBF5
ygy3jCM0B95leK8pp8+19ZNS1BIBV/T524jWs/fWxmCBWBTc5r3myfsosU67CJfjrINLQVMPQY/e
3aKHmSiR280mHXW999uD7Hn3djkBGXPznd9mIK4XZ4BEL7+EiJQMW1rwuYF8XSvtCXblQqUXW0Wk
Ycb7fHd4Xn2DpH6uD9D9SI6vkjYm3HxXgfqbFVPE8Ht9U7epSQtviP+6JtlkG/bpE8UMUJi6QB+K
qDWoVl2ECF0RJhzfKSrYqGwu2od6oM1rc6AKk/aJOwHuwAVhmuhr0Fu8UL48jQwz4KkrObyUFPz0
4ujrz/I1gkhC1uI2MOkZ1AuW7WW2fOypw12n9bjbVw/kBmtlu+ae5pq7rjZQexpEeSirtHZ95ARB
D9ILnvT/LHakla1LUz8Qo0dywbi3SGrS1MbSZ+WNmNy7U+TyEWB3AOU17GXQq4h5ahfRTmS4PD4q
UAxaokHEw11Disjo510fHdXLbrK6wD1Oa8nRio7O608PzweAScgxodI10NfF4Gwhe1C4y8sYgQ7F
usyjzE2GxhLQODrcK8VXJjWAoXhgzEyfJmEg5KRwCn8ui45N5qd/15r5Nuh6t58GHoGDR0+foyi9
ennfiF0l+N31W5RsLbByzXQDeUSYD+lRHVS/1ELUQRd5/X71AGCIcj1QuRXw9s9tfFuZANwrdmCw
8FcfwLeDUqSFLvy7+/eZ61ua5D637f5sT/cGPvrius/CuhccIMUKQMgpoEcTNOBR4A1FRde5gVSa
uW5M2cqYgAMYgxuFuju/D0CJUz1S+8LRNtBb78M6mZz3j90ATpN2pMyitfs7w+pcUaAYXBcQPc7s
e9mxZaPFnDmPbTsEJEuk47X3i8fWwG1+9FdsAI46wJu6jGihxmQ0At5eow7Yxaf1i8ICKkpPW0p1
I5h0SxqTry5hjRcJ7gz6mFX8EAH5rQGC5i9rqBNPUTJ3oSpUs2cfodZirK0pmbCL1ZQBbEUP0kI2
ErfPyjnp47Q76LtG/0WV+QoT5Gknv1C80eoIyIx3x1equm5JS8UBJb6nx0JVoLeR9qjYERv7Ukzr
worqg7JCxRm6MyFoDsih9bfA0g5AGEXK5vGLlgTri1TrjtViAYLet1YUuwofMHsMLr4mg8r8LOkL
AX6CkOkLPgMO2X8zZenkGdsKsR2SwSg3UbMGpeXU0X3RWEl42VD1SChOOR3cbLoc2QD0ssHMjZdx
TPvCQYtKN8mJLKIEHD5e9qxEIM4WLE7Zn+3oQNn3Y+RQ6OEGX+/ugbc4B+DJ5sZvd6UPXjd0SOze
PLs6hkuzRE21yCsAkUe3UQlkcjJXC9RPH2ThpxprgYSuyqqBFPr6ix2PhdXzDbiaYMMuvxVY15Km
J1a1RQOyRt2wcDvg7EgCUEMXe3QeZWyjfjFpLXHr6hmzA139QQvTByp80SJI2t5HvU03KH0EBZzt
B0rRDk5AEU+G1UpB9+qJhbNQHt3sGuBsyEc1A+wdS4Og6lj9Kptt+yW9xJJjDyQv6tvjlyUoTQAA
5rxCTmZ7p7TunqrwFFvJVvXoa33r+OlUoeXd+C2Emg8a/lvUnG+dQB3d11U4Vyz2eFsNTzvoF52f
ZElgzP33EUGBsgHsCypvXE7O2FEQsbiqAdt2d/m0YbW0dCf+BfRc9TcbDdYeHYf6r6ghpz7AhDvt
iHFCdIUEWkTXcdCBWlSgk+smPb9HLW9Qd/pTsmU+0jLg1azcxWvFeEDLtS9zMWswXZPg7LwoUsNQ
B78xPo/jcR0qPwmtuy1lMq/W04qaLnLMlJ/6n00LTAatH5mf+JcIUcxweLg4t9bbjc0NVIUuNXRZ
hdkYMQ/eOAAI4bvs5F5h47upjnaGiTaoLUq40+RJJwJXh3qt2Ejkgcx/Oeic7nvKDyYgLObQCgi6
PCCeZC7s1EnnUCmmBN3O7QLoAjcDFAbdkMholKjZUqtnX6VsP9wt0BmIaGH6Qru7T7QCdyT6WtgA
StAvqETvkfep/rQWreg2+Wk58UJjSb9Ru9hSQbu4qA51y7FE94BxpLuQMnoRA77A4V+yyDhS2eSq
lNz7s48n2S80X6jJEMo0AJfpTU6vouGdOjOCwRtznnNk11fM/UMBsMLMujotFsl5Vp8uK5DL2jGL
ycCggrG4lla4Ksxl3jt+TBfEyFZ5OyBYN1OzX+TTUqEGNP88LOjN99XrPtY2ADvUwDQObGFGcYCS
a2yyd5h/Jl0DswH6svwtJQ86wlQjcLO5dPrJZTwE+8NkoPtHcWgVYMfA2IB8i1WE2slDCSCFHAnc
mbubaf1utie5Uk3JThAs16CbadKVCIqStFNPmvw+4Oh6Jv1Ptb9ctnD4jrVzbWzwM/Sx9p7PMT7g
ONfdMeiiPvDXWp/ovdnZ8LrqIGjGlMz1C3iAX8oWdnod6mc6IfRriPuXQeuYria9C3pvNjgJA8/T
EywLEcAz6MyLqADljaQRAbLJXuEWCuj9i+q+1UHCqC66v3HuvGglcyb/Qv4RX4ZMf9u+Nm4xNELY
cJmtLWmNV+QwsJRqqHaGMbmH8Jlu1EQiV25kmsE9LC8ORdNn4tCHuLULC3CBky563c6n5exo73J/
RvElGENBMPYg6nTaLtnd6TZ9TO+UsfH+rXjd0ZgLcOyyoH0E/yJbG4KqJrj0EJXB9yBB3BpHcAy1
uewtwBgMa2RR+vsYTiu6mYBK9Hdg5jRluLu3PwRZ9D93k0HGKlHuhYlfzcnq5wB/GCbINAjZWfAa
qUBDrTy1mXRkDw4vet7RLPo6aBNmA4jra/gx6+gWthkjtgYzUtMhPGU0yMb4F+mrD8WDLXlllpsS
F46iB0kt6kl6ZtcrbMDveQQvB9fyBUwEMnr8e19l1FqM8PUOtYgqBsgebQzjXScbgnsVUNih6bbG
BuvQftn8fa3QIiCzCvD3GrCWqaB10QfbaB9pWXh/ITpilW/rciyv9sU6GqFeuKV7QTgvWetefBu/
KcHeDZcWsF0kUtH5dz63VbfVt6c/MEVxo+7e2Xnz2ayy6qsuykopuW10XR1l8VynMXLWvX6eRZ/e
0Yzat18l6kxUbfw+j1SgfPSJqwYkOwg8R+DRFKTS+2fsyokQfTfGvzRVC+UiCCo8C2yVc1saC0pd
0e5ALHRqDyqGZ7obT+5RUFGIMtm40aPsi/6bt4syb0Ed2e6N7i6c45SS26e/aUfbUHkOgeVArCl0
8vLuju6r1iydhDoeYPVb30DgDh6r3H9TjFbdHOSFRV+dvrIpDvDkJ2hqNFR0+0kOrOUDeI6ddz5a
YRl25rz3QAtqz7S28DRQ8D7hKPEZNJ4bGKOp0djviDZbFy/7gUMV3mefclCRPKjtHshC3JB2CNyN
WskNeZrWnLDq0wYE/XG6U3VaOIkLgdRCJIFmIRD8YCHuS5CeaJAtoMZIT4V+N3Fp1dntl1OVPaEX
TE0gucEFWESQnq99L6v83V/8ogtZPn+uTODvcIW18acaAPPgY9F9sfiEBMtVSEW61bPA8MVOqnjz
q4L8ZQc7hhMHw74gICKi7hsQJNy47B871tVVombGv4EO1NJoMwNksLiCRbuUop1hKjDg++kbQhb9
sQbQQpZIilSZd0sHGr5uYUS7u93xs17taxNUW+nT1PnJkQJjM3NrqElJ/31os1ujAlRbu+FlFY/a
9/FH6KCp/2JBkKQgwfF2QJQ+oywqSJvCC+r+wos9f/zkaesEnkC7hC5EM4v8vOSgZoSI1KlDyWpn
P3Wn0wder5CYqmyawufcg0VnahWBy1Fq+g+bK3RACTKaSQTKj2ZYYY+G3c0IU0t7IorHal+lsF15
dTFodUdVZyNM2QZcIcIW46pNV0pgUn2V6oth6Y0PQT221G2+Ud0stjfawx93t2oAx+S3/IB+uXng
1p/vcVdz59sX8n3787qCr6h0Iqi6u7/nGxDHgHAhhAYwrwsH9jAU4otTo3wAOdmXWaPVA6Q/1ijF
KD56XzBXUQAllga2X/ZxpcjZDnhIyk/snOjqTuUyRCvIU199aocHfA1zCm/vt5nn0GAGdDh70HoX
7LPTQXyMBUck7nV8wzZspux1IxlKwVi751/cQiIMNzVXF7x9zc2RO93ZJuXBaYLmlXs/xSR3l3e6
nbq6ZpXNYD36TEk1ISn05XaSVoQSQzc7dzfsEb4Ibk7vK7N0PyPzRj32sRs//Bq/mQACrQK/tq6r
p9Nb9n7vunU2I4R7qBuyt+oTyIjFZ9ZGD4a2Un1qKHRG6kx6I+Qv0OB0wZDfhotH7F+tzz6fVPZu
mMNzij7Spv2iGy4Yw1X7OQw//oMIZNB5bYyUxlFzNqr2xaGLXxqNWy5A1rMFDZxReaewwHB1z/td
D7By/9MbQsfZtA+XEURBij1C9rwvS3bBIW6Zgxx90vyBHrnuDhk3zQfs36/uGRVQMP40uoBJ4z6A
16oWXRQwK3D1azRpFvGTReW97s6J5XKi3T365ssqzIe0REC4kBaMqj5M3Z7WN0Z3Ap41b2hy+0Fj
PqarU8HOZTlr424bAUO1X622t9mZayt2HA/NsYrGBuZrx4OAiM2ut7qtmGcvelM/EQu4I1P1Wj0y
/7F/7044uFynpJY4Y4JpEzR8h4/1DnCvlfwly/s60Ue46hWu++tlE8g/9uwRtEfgfXgSyFDfIdNj
QMCo4GZ3+3Qkb9ZQ8eaYlPLvwV/+KFuXfQ96MY7T9BxH87xjUVn28vcAKBm/kECwHwzKoA6NCsXH
CX7KXfV6CKFlg8+EPtIz+FpkWNhSLtNLc0DZCgBil+688ICf+yrUSNnuM/q335EV35AZ9na/TYHk
AWia/hsRzcLZda19mozUgfOGesXLluGeiV6GHZx2brNNoudihvHoTdmoB8++AxgztbGtu1FDJXfP
/GCCbuqpcHtISxck95Eb3jMo4OuJKPK/FgxBxgAVIYBtuvNeaWAwOgA9tCD7jSeCnnn6bZubdIAK
u3VYhyYr8eml5LMTt+PfPc6WuMYsGZJLSkR/hxajMP0Ydn7WAtRW/Cv9Kvo91Fn4U88HKgwtkdfG
PaTM6lBdX5zCzd2r/VoiIGCpFjyO35aFxCVAFQMsD/+7+eA8A+MAVI/gDxgLUJo3KWtBrqA2AoKF
5QeQiFom1tw2/NKTJLiUKuUQSFgBOUlOhIyb+7HfIyEUZn/pH7eN+jICf8KWzP6kHTwpym3tXYdJ
UOOGNB6EKq9GzAjw/DZ3W/tymQQwGPi9WBZu4eprEJy4STercO8OFFSHx6Sit0Sna0YW6Dvs8680
VBtFByIrlH86A8Gw5LPOIK75I+IofN2cJJBDDAeM4MpAS+pj0zLafg9LXK/nOJ9eeQriLj1IZl15
1915LVWvJK3j6lE5ojOZRXRCttJTKcZximoR/xS/ANVgzr1XvUB3koyRfU64hV/de3C7OWdkUVwZ
AzR0KFVk9vlH0lwYTQetXwR6uVV6z4BB3N4ckC7GWj5+7mZbdU07aSFFuRlmnacpp4Ds7j7Dpwca
39eAl/3JkKLfK/+Lxw1hayNEV1wNJ/sr7yw7YOBuC0gn5yQRx7i66rp8o8/FbyVwF5TyHDVsefoa
VTn+1d2nJENpyz1qPuDCjcvyUb4psBAxuDVi0wFceK/ysqG+z11OwOMqh1lAWoCHhE+Ksi9ZDi7m
Kn483o0AbHg9SONHbJbPCkrcBA2ZPpLizocWuiQURxUiSP33D9E/6ypxZcFqC6ISp+c1qHirW22B
jLpXOOiB+ppfOG9ENVEmQGXSo7UyZ7p7SELzJBA7UF29mBlAaSEBsjLxMKjvm/ZnlkOrohqGNlgO
HAy9hY2gxZ5Oaw44jKrKe1qBlDtTK6N85aKiGT2uCKPgIp/aVJ96YzXIozwqIp1CU+orc67E1aBs
I7BQOC0XX8h5dPCpkeLl1hFgcON9A1a3HqCj6ssjw1QSBDJ8973pVyE4zL/uSHFSxuTpwdb40QGS
ME0MCErvH/PIeKDSFcnzfnA6REv9jKTiAkB6awT3zcsP+qevYH8EDshFkwjr9quEjfvwzmuEy7S+
nO++f3j4hkeDlgtc4Iov/oO9Wqd0jpGTQLtuc1gXRQhLHIMPcD8fM/wMjRF38dP2d9CEiBr5hFJs
C7UFLDwpaZZO4neHt9N5BfsP7+p9QE6V4WLsmgAyC1oiTZD6ib/bMl7TFjkkyCgU6+gidbqfrj6s
eyqbyYJyKJLe9Hchx0LJNkAGc9v8xR55lXTSoXj8dGuaH0sJUXMIbdA5vY3glUekG648nd7YHEOz
10h48+wogQKk4IsKz5YWCgD9umNl2A4uQPRazgdubfA+EZrDLR3GL4J0/Ep58RI1B6QOLxFvmL8C
rF4E/I8yYOsIrvxYAKiglBYC8QjBx4rEHf4+aMtJHpa3/i7qEsPsIkGygL4IwRuEbWrqUqcn+Pal
8JnpAzJwVFevk5iSPHod1EHPlGOTSeGnEyj5IPAXJOyhnXdJ8b2ttkM9mQbj7u03XZhjRN0WWaRT
u5cqKWzhRTLZTYvEStGREMgFaVTIELGXTaTm//Ipf1lvaidUe38pyXfIvWrfb5KJ0W6qU4iGdqxO
mQ0+y0bxOuPSMeeddr87TH3KI+aYTCcHotXyawRUvVfk2yeUtX1UfChkG/ngspICNTSTKUSkIhKA
Rofwhi7Izv0341EZp9jL/dLXT68IGk6UTCQPmUfdYR00QRLhxmAWrkg1spxkWV0jkqIrcBJ+O6J3
XU1dGjQv5ebsR4azRUm5jFBhuPrQxDEasmdq2aDyIPnDWMWDw1QRvKe+znrsVEzXJmDFBso89Z+A
0Lh9JG18Y7obgsh1d6mXMQApL7bnFE7ik7iEaYTCnOqa84ZULkczPlcO1hFaupmWHC5flBmZ7nRz
9Xtz/gA62f3I+sghs7v6lrghiTpzJHIi2lXPFa/tt8f1V3ZpwyH/LoosEDcB+otX4tFnw41wvpzC
fx7tUBPOwRQo/CSnLGum69L3BSBBPJIPUNEzZ5iqZNMpPXrGtDOOR7LemsAcCyXyibJ1n/9kRZKy
jnZDzBQaXgL/EKNOlZIA2DGGV/GIEx+f+DNvCBWMIUEAUn2KR/vJYYu2raAekMpnCRqDCsTBx8uJ
aoH1xMAwQKwEN7vLtMx9HQvwm/6UiyvFfWBzmzOLOLME8LHDhej6OaBBY2EcYyrppi0Clqi/eLR/
1amKoIcLeOYqkDJKGtr+wRoSpJKgNgR4BMQBGJsgnNpYhpZdCKJGTH4d6NuSHLJYQDF4iYuLqjia
j5A2So5sJ+ykYshabuK33NtJddE3/gY+5PowtKa/GxFriV9S4UxVITky7Vib7FAP7w7QQHamNpug
wjjJOJI8743Za8607hjkbA+yR5acX92KTyjp50eIRRUbjxYWymM+Wk0+3RLZtKkWIy389VjEu2nj
9bRAuaZ2w3aPI04XFwKF/PA61NBV2c9YMNeoHqB+yqOXCWMEzeoVIfGgjNXTWwh1TI0TQQf1Izs9
CtPJvhGwrKpfICtgJNi0kL9x72zpPU9bKMceLkKxVa16gWW0xUO8zp5+jyxxE4n/pDs3YhpcI9zG
yWVcwtCivZl3cS6OIb67uJeuuDuqpX9dwE6guJDA7iCTyWS8bbwjt7vB2fV7U0KuQIDcoMOn+uY6
ykbAWPHZDDwTccDEb8CHZpfh2UXywEQERX7CrmFT/fcXebrdIct6LDCaLILGz4diKneH4os3qKn8
ewaIX57YiFjU3SWbDpYgZb9SvMS/RhUrtnSyg+xhVfBvRsjjFQvU4iHLeRq29ZwcEprbdtvvLF4/
5z05HVaERrtOXBAGEPdDYddtZlUg98ksYZ6IWyK+Cp4Lbgq9xDnqzqeS/VM2bGYSXoMc8wypi573
b6TFcJZDqqYWo0pxArkBgnoceIAJjPKN8SaycFP5tnFMn2MobbjFJBecDnCBa+0XQ6I81NsB7oC6
GinUN6Eb09yEul88u6z0KWOUkLzYLcVwY/jIhTJzKZi7/5BMmEIxMBW6G9IFhH9mGCJeo/U5Qwwn
CIsq49hinJqgmWIYewfadvl3StuF8yQE0XiCCULV/ULpixi4GHQa6srjWUpC7AlPghHfkOR0nicE
SUbyiHSXZDknF10YWFAHCNjBq43bQWsm53Ii1LpSATrJ/BWHogmw6Sm2OPEvJ+YKU1rllrTxNRJD
JgfVgYan+O9BXtaEU8ZI4qSUaIlOEjQQlNp/4YgVbM+vEZ/HFQcqjRL3kZIrwXawVEl34XlPVN5u
85l6xxafntW3Vqe0iTyVzi1ky5wXToUr+MwHJqeoArpwMnI5ULAGXJSoD4EdtAXC0LbOXoErcPbQ
xLv2sZQBYjnMNyVkOiHqzfSTeS9+Vo6GDX2EyLP9e4W8O1kjmaQyw3AU7ctezFcPXTzx0f/NK4TJ
mXnMxiXKskz19iEenWcaVd74OREeyguwLoxJp0UFDp+YuED/2vCncGGvjmAyBZzX8fJ5O2rZLbNw
MOdn3BSB4snPx1SsM6hD7O8D0C/pbLv6A8b4l8J5ZB/YXuzeWoB5AkmFeq5ROBLIHz+nghS+2HA+
HcFWCnaPhoh0QWQvOwl4rofMEuXOD2AkPIbCr39fNK0Ftwr51RezA1nttXyh8mQXb2GuyeJIbWAj
GJHGM1gRqtW2ixmR3aQzeGFS70R+RFqYqDf6pH2xxOwLJChxxq8ESIX7mlH/sA0ns6E+vJc9pFuJ
zO6EovqaAAo7SOhEMKN6N17VloZz+dEwfKolIV21ePqVn09bXsakkfmF2RZbgKgvKw70zQN1x8fp
0mZ7yPEzjClS/XRC6A6evwKRS35i/MByDDyaIVbtGq+JVae7yEYdusNMG8jaUF1mbOprhyuQODYe
NaDIKdNMUIQ5U630c7w+8YBzILMCykMNhuE9j8TLEAcIDSZByknOM2PVl0Q0rZMaFBElZtnaZZ0X
Ts3nuGHy30PdoaROfCR+s0oe48N+oDNKqS3BebOXED7ZNh4KQCPGnchaNrIOrCiCbgmA5TCxW5KI
MEgKb+VZVfPqCFVi+Bo9fSQ0oERQa1T7LSuf6ZxCUibsCc5ndTnGx92h41Iuax00aETiwZuQgmC5
nyD8s02tdhtJPcjtgWbDm5BwTuHGkSfgmucxj5fM+uV4i0kj3JxyeXNUDKpE+9zWnwTnmGjfPAKh
YZk/wneK34CKnOnLsuJZQlYnJcZvEr5KKPaAEPz+qXuWdpR9XV5WnCcWXp45aJMwpdXc7P1Duui8
Bx7BeryHcjI8ANbt60f2gnvY4d1YSNhXpJVMbB36C5T/KGGifWLYvFumklgiFKMkapaLodz8DB8h
5YwlsCMsg9zQPbzJzQ25+os0M3KfhJ5lNkBwWQJFM9KO8fp7c2c0MUgBIu0il+gsJG7Ud9HuFy/a
xkck36l4gCxRBftugsbQ2BpbLHgObx+3kTn0Yv4ZW/GsZZ/8+sQJ0wskBVEKRHfiCyI41PYBw7J7
5NHzREAI4IeZ+iToaxX9J9tydyqRQsYKFwcScwJUUyIscPk+8vrAL58/IDFjn9idsApQo/iK943g
rD8cX0Kr73U8dWk6cD9AwmJVPh5xGWkpyWqRRv8mf+Ap2o/5v0RYNZdJWnMuk+MECio8B6RbuCIs
N3FEof56+V7cURQOSDPgZFLgOYPxlhsEWwp6uRk2IwHNliyhjJ20iPDGviHZP7MvaQJBefNXEt9s
GOIJiAMia9hCuHcjnoiMp2xQFWa69U2UffNBVjnoIAIv64gslwOqEgdJXrniodbf6IiwghBZZUtB
ghXwOz02wOJqIJRRiyQ8+bddSH7kmyoi3d9h7sgklYkn88Cwb3uZxXinTNtHyDevIY329XJpyiG+
rvLNbIir3N3KtkcwgPsk4RLBjmyY+F1iVq7Rv68u+66Ebi1+ys7MTkYIJd4ayRBcbdmv2e+xdwWm
5hv4BOeRQRRcEBNLXFz4EuCDmuHqJC24ffQwGDmclH/4apo38Bl7oWDHU3aaf8B5hJZAGufMMIli
MZNEZOLXoTRBTrXCWc0ZX0k1p9uMPaIVklEmtyaGSVyslKyb7A5QXGXW3C2xW4JawVyQgZQ0lxxK
xnKffTNw5jehI8laWdPiyRk2cUa8lqhCdYvN/Rs7/YucePwbGToZrBY+Jx48g4T/IePXBMXmn3PP
pAF3LyBrXHaCnY93I1ba+TBBYL3EXyLKw6UlOMewajD62OyuuyMcU1ewGQiIQTYmaGnxua/fYFbc
4w8LkeETa19IUksWnQD8ZX/QHOWQsXDFt3tiE9/DLuNQjSVrzaKBDihfH/t+bFn0dfSFdcYOikI/
GBL+giXn0eIzMfIG8w4IGaNJKpNBY1eEZCikSHTMSDNLllhooGiTQ4SE4clmQemfhdo5CZ/RdGsS
LQLsB56FsyC8AuDUmHW5zpX9XfHZbfZ4yOQJySBLUlS+FJLdkvCWFHju3qFGSwsB2UW4cbEDECFJ
vLspFNiXt/NpyxDIfvFvK/v3QVQevjgJkuetx6/Znefe+3sR20j++RpI/rnE0f4uSBZlOfhmoPmU
TJGbpXGxto3vwD74LzsNa517lt+Q5LYyW8a168lt6d8LSw5a/t2DxG04V69ZSAAFhMSBov4noy8T
T84tHoeMaONdt18g5ndDJbE75PuPpK9P8YiSJSm+dKi2eSK70TM0J0SyIrOdul1+lb8nwwuJQGKO
nx7YX5YW+UX+1aFi0ITkkRnfikwzzSJAuRD9PvlOEVKjGHbZ/ysZ3vfJMBlWXnfUI3DB0yElmQ4R
RaazQNdO6Cokr0ro3YtQIeIYWX1yMlnKeN5DdtcfQmdX7M73638bxLHcmrzOriebrBgsMUyyT3Kg
fDPVFBYPcZ/zhjkkjqYQUyS5JgSXnL1mN5VokKDkX0iosnHhIBPviDnDeGF+NHAJEhO9yVnc/j7h
zhdGShsChfBcZO5J3u4h3iyXEIITiQvsq3i54hYDVNvK0ehmjOU9snnJ9vV05Tjh6JRjybmV49aw
dqFK8GVAhaO9u/ecCs2pdhuYSzrJLH0lR2LPCBCEmyXOn/xdjm/w3ODXcJwJoULIGOaXkAGKBT4T
ucTVPyaHuIvyRUJmJjweOYOJGCD7AXvj9/wUTfCz2SanNRw9tgpPAyIqf9JXdKPFoArTTNLeO8wJ
ScPI3Lwiec0IyBLS4kjs9T+nMplk/A47bJRMdEgbiNmw9QG+IkP+zbDhAVwj8QckTCL7y25QssVJ
dFY6si/wxU8MBpYzwSxjkJl2jccaw/ai7YfDTlYAN1NjScnykXX3XX8sJxUXXAw4Rlteo6Yi7Tky
ciYsGBw7WXTyLgmOZfHoHN9iA5BMRbqVjSD/k5rIjbVOAYmikFzxAQu753aafiAm7vUrXigymTZ2
hnuj8NLzQWH9m8Y71pKUzZmfbKWS7pfPbUwrJpiYUnNMPo2oVv79b3d8fdNN4gfItyQbJBuAH4hw
G6cSB/Jb+aM8/2+11B51fRYivpgvuSLETr/7T6ivxX2WYOS1FENzJgihHSmFJwN/pyQcYYQYMRkn
ySF8TSa5LPRFh9gH1pXEidBDvdK/BcJfgbS4/8dbo/MYzo0QxiTZBibKb9nJj8wIDQQy6sfIOxKk
tAhjJaQVJlp7/cTpEkYaAd2XDSR8PEk8vchaEr4RzhlkL9mFSDG7KFl9A3wJ3//NBonOS4oR/7Io
/7JrZ8olXVuMi0LDPAy7uCQGt0EoSiwjXk8yYIm958RJLBChMcK2YyaXR7lrlEHwfZnK9Ew/AifO
/YoYi42SDyDBKwts+d6LATBwJ1nB39U/raasN9acrNz7FNYUS0RcSqRnZNH/4zrCXwSnzbIPaTDG
GW5/OIR8/+P9wVj9OolCKv3q4eTpAHSnZSxi91H38SZlFxcGab6/fbmCeJa8FfB3CUtReIgfaHJi
VYTWJmPLyALR5PP1NqjMYAxkeGXNdtnCxVcSnwmgEtKutPD7futBRUTXBC/mpTgd59U3l+IY/xF1
XsuNM70WfSJVKYdbiVQOloMs+0Zle8bKOevp/7Wa851TLicFimR3o4GNjQ2QUVelKRINhuWyic9t
yapXYAEr+d6sZUPsvEgVtKn55rvUOHZXX2mWxu7LSHCNhIDCDv72FZsvc9ukUci0UOmUqeYjypc4
BJIRfNOtsUvvdHbiOzr8vznJX1cO4Af4s0x5+qZ6q13rqU8yM2Sfg0pCNxwIcYpTe9LcR6ozpEI6
xzIoZR4skio0HuRpEGYgQ20p77KBx95hRlP0KkC8bqAMalEcmWsSN2g34MlTYMwlU7drNZcxR/qj
SCUXAhlku6d8zo6/jEG2Y/I/TdpJcVlzxBX8ifQi30X6RnkGlV6qt2w92sWB553heimnGqA6s+7S
er7BnUSbNj61SS52jTesI3bmCJ5AJ6cAgEGul94FStwKLNLLU19q05x7rH3dteZ90iv42AYMM3Ct
cq8wSNk4j0BNN1eXEyeT6rgU4cGpDubg8IuBGnr854WSEvgsvh3GhKefGhGT5ZhJ0BKU4AmVycSy
ENMY8GL7GoogXdl3VK7DtsCBkwWaYj2i+uuWatCYIJpu3n7fn7EuwR8WbBeyvrbN+B3GWn5npFYS
+/i1aD1+kgxg8EvLyMP5pFMW/pFAd2FwYcYKc+PSj3Se8yG9CK3IA1EHwYHoigTibujhprIjEpsr
O/0ginC2V/4P7vezyEtRgrvjr+uvcYdpFSEP4ttP7mPbdyVRqz9xaYler78Z1pjN/xg1VozkB3IX
RIxWdxcY2+wrcwQ5FecD9XrtHSscgSa1BIYAbkTDfo77p/GxYXMSSrM7cIc60Ie4SDNIp/qN+tAN
daSIKftC/HfRa6JsLkXwdAWQYlCya5ze7m5pbHPLuuEIjhJD4abq7XcwjH30yKR98T89PY/hr8Jr
hu0LBX3ul7FIjkYSnohQu1syFBaggRzJdkHGfRNQBATi/Qi+fWTnRvoBAJyw3/vuu5AT6klJScgG
MxWe6L47q6ZhM0jycLtm2w1fIi9iL4u2qNpu6JbNZvYX/xawG4EPVKp4g/sW9Ja/K+gPGw/emfSF
P0A5XicNdyZKV3G1AqLYMyrS8SIzyAqCMtRP/ZwomdFCTn6xddTf4RklVb9adcMrncZjw+pYqoL/
vdk9zNpjM03G+VpilimmetkrslXm+VYRYI6R0cRcvtEX5gUeIATgbB+ka5077rIiKCTO8BQKcHb0
aAuvkC9xuI1eRJfPON5yAdz4j+zSpIb+6DRDiyjhoz8+SCLQdCCE7brsQlDe6sSjoYkyX8ADXw92
fdowEZTl8GAMmW5fE3Iuq/jR0y8ilCCmzdIHUb8pUI7wixyI5HuOfwT5kPh2Rw8wI10ZTECqgJ+n
t3RzRgSkD4UuJfCnxkOaDF2BG8cXDYm+mMGOIGo6hEN6IQkQm/hynhO5raZisnpchkE+v43y3UWT
cKd2Gh4H5sByHGPWvLaykGkoyHmGLPfn+ISPF7xBcUF6e6FXc2w94lIbQo5HwN85vQkCHwjqmXt3
UElnmida+JttEsqBzlrzIdrrRWe5zEVbskoJs5DDq778uT7TPfk4pOkB84jCcUZVF9zv08DNmEIk
YPwXp1vwsKPyXz18MVa3ZjP8btb+d372kfJfK8fXATl3+/Z5fBiq7QzjFRPI8RfiHi1aQkSitaHq
+0k/fh1bdy6imwknlOO4WbwvGoFwZE+SjYLNQyy+9O5fhkP+53zeD1NsKrpGJa7NWJ8qa8wP0T+m
yM83F6CX43nKehF40S3LNkgefArFgy0TL1FHx4IDmrEq7filxdR+T/fob+Yb9iDSEiA0qgVqu2GR
DsISQYGLDLILhNsG3OgAMjkVhrpHst/cd+BfvTiFnU5gMFg2B9EYUhvkuWj2xbjFDrWKbiakP6iq
e8PkYfb8OmDscq0KXBkNVmIG96wnjZMm0TVDZMA+jYPyo29imfSZvToNGKErk64rrqQ20ro16+u1
ZKDsCV7o4Phz8lNh1jpnAefCWjg08t/i3GToOidnHisrX65eB1LGhLJld6H5w2I3ZChQtK6VXokO
sdM+cHyLb8lFJJZXU6GNrvw5mnx+x0wQ4SfQ04H8A9a+dgTSIFTB7bnhVOxwWDKNXayWF6JVepr5
KBt8Ga9Qb+VIWXimsY8UhMrhyqXrew6RZVj8iUjRsbV5Fo3Ysty29UfPBbWOBD+2rBdNh6Ni4GEQ
5bdmg3ANUPX4ojFx9A4NOOwOpZ6eQywd0OEXvnzEAjygsj934jo/DKrgF/0jumwFHNa0DuAcBxHq
EJg7UNhwGJ5qL/on5hyg9/2KJvl9bGls8nUHjFL1eWvbvTOxsvUTllAqorJYvi0Tp9r5gAQ7amf6
OBhLavlm7TS2zdSFNMo5JWkdiZUhzkvQJAhrPOPPMwgw1BKxjRSQvdMLNhcjyfyE7ZAe6YIf6fyH
V64n7k5/6lIzys5v/ByWHibGJabUwX9/Hb8uYH7G1oJ3Qscb2FlAdWRnHmTttqLmrtiDQQ27Fcjz
SJiwTOLGVSz6LO6cZ4WsSPTRe7qNbjo1Gj4jXyRxcawOXMfWbgX3GDdZ5xjnvyPajTwNvrF7mso1
fuUjuZ0mUwDK3+BRPQuD67YW6Ebgvrj+O2/jyvIu5Q90hHSSnYfZF3l10xYC/a0JrvUFrARbxZ3a
dZcBKqCYhL+LOFu6YG7TaQIYXF18IPw6AB7XPN4qgGVqkBrM+wfemVyz6WIkOdlWtVLmH4CDiC+9
6dwlQGTavXD1yc0EXNa9w4vybpkXNypUt8I9f0EGcxF2fi24W7caLbpqel2S/TRzF2kdPkB/Bl1K
8X7ZThyRh/nckMQwd6bdkxxjSKYUBkg8V6Ej4Hk6a9KfOgTphr65nm6ea0y3j7/6YfqA+/gw5hn+
3mAj3P3l6YkO+AX6pjPBu+B4BPRWbAn1F0aWoq7vEyDxpE6HZ7S7WfXaOOiOsT7qEWh12kCRlL45
38VXvRh0MVpr/Bs8nHc7bR+hV8mjMeTYEHIIXpBuvBBVGEZoiD1h6E16fdpmYf7ElcXvbqnmVOKD
jiFQ0jL50WhhHFFA8jzI59TRxGBmfZjMQTZR00W+rqnqxrR1iM80UCGFh2Be99RWjMOnmVXNDVdm
dYCHMjb1OQ/n3FOZ8NG4/qQBdo3sDGSTcF2Mbt+YE6jDwnvTQXOvC3sjK0kJq8RddKQmKLa4hkx1
6IezpWBNY9DPFBcPj6RP+M0+KjOJzDk1MG/CfhkS33SpipG6ZChQjQE+EELwi4YdIc5WEGlOzj/J
cJgbE1nzvyKNcxLM7USsdyAzcmk5nOuAEZjJFAAvYOxtbGJAjtole5eRhr9DPBokQHZx4dPHVS8J
jG0WZrkFn4rpDfkXP0bY0KmNpWEszf05rgmbFTKaQ1yu8FiFbIYZCcab2uDfVPPK3m6gd/rYjN1o
KYPF6ScEJAkFouBW5uTOfkqE0CRKl6k0RblShCwB24kzf/SFvbEuBnHAzMD0DHEXQQrNk9i3DVI8
liwGckth1hlLCgq7MRrWpAxzOrtx8c2UWRlKmghbgrUZHcIhYPEaNplll4KVoIwmvwqvoMqvnDEB
ko+TdyUz2jotIsFn02FJMUzxCCvEderFmeTydIufQGbcI+3NHcvjZUv4MQDulKHHehlk00zJiqTr
ZKPQCBxgzoP6lrAq3LEfDQQ3eqq+pKGYqtNyxlpiNX8EHZzPiFBG6bCFJ1CEyU8Xc7KiXM6XMPji
Cw56Cb1Hn6Nokg3eyZJs8rPmqQYtHhf7EnZoiURg/BQQJECmmDy0GKHHXIv8sj5X4GCbc953DP68
KMfEez99n39vYzg54Anch8mba99vI3B/y4CMzAaa2nRsvYXiE8y4T3+e2zqWyXNE9HIZDO/9+fhB
tZ5OfED3HsY8o9E7zEYtJczJhpwHycIG0O4Ujop8OF5EgXE9A8GSpsdhnkjScozdov8NJO4Xwo84
qWnoPgdWmxDmta/Sk06y8Ru94ePj34DNYB7JDA/PDISbmtZzreabSmpidPrY7IEBwlu870hbAzK5
QR4JLf/FgnWIm1yDiT8v0vlvtt1WL67A9DABLPa/3iPhDO/YrKW9ddOYvPET4l/o1ehL6djINRNO
ct8FkJ2JXA47ijfUBK1v962u2HTjQZ9WXm61l2unwnrZjMVjAhrDm8N0Hjutk6lsvOr6ByKq5xkl
DwgPCyqdh3W9UTOaedEaOLTJmLsAHdgpYsVke/OcDiv3xyHzqoIVgWUXdjdYeIGX50yhrswZoSXx
2CLCPP0Jc9bTzjY6u8gLTC5ZI8SRgmMgZXPHJumFhpnFu51zXjbQ1ghcwvz69Lf8eW/fOJFkhgEi
7QKDRtzJr1MEGot6V+AQu9clWIs/nZEOiB8qiC824xV7op6q97fCXw6jJ+I0F1vjP4KPJM/uCtmM
E9xGfEerEUwbwL8X5kh6w2F5MDg+I4Ht8OMroV47oMkH+QF+DA6C5OPLDyuEt0NbvDe8F16et9dF
walz+roodAkiTx/cqRZepPS+YsM63cTnSG4B3GYTvx7h8aPL6CZ3INQzJDUw3bXSv+intiu0DtOq
+hrZx94kFABwfag7Jw+ND8tPE8sKlcDYGsFogvebIfXsl2clrpYmSwRdevCPMRDGweNSJ9CH84Wv
1oUeZZKgQDml5+X1pduTz2TRu/jVA/O/HEOb4SwcHCejc4QzZCigUjse+G5o7umVTSwBRJUyH99Z
8LDg2WqRuZg0ls+rp0xw0whbf0/sv4S4bpR+eQPMYiTpLpNgy/6kscYP1VtIAL0Dbr76cBM9dG6a
Rz5wqXhPzJ8kas1xa/XRPXn9Xr0raQ7G7uToOvghb34ncTu+coeaQkL/kEjRSs2b0w60/voVQEGA
Kuzm774wSUlqcUKKkn0eZT9Y1vgiIUF5AfAuUstwJlDag8Abg/lFNDucfZ1Btt1ysk+IUuL4I3qJ
tEPgxEyrWRTTVli2Qj/PTrT6Tv9Rm7MMHaFsvhSBuSnci3kbYRdSKeIOuBp0AKEmsrFV78/LwTcK
v/GS2v615JK9aB0x6SqbIDu4+AnaoaRGOXMeCbeF58OVIpqLQ6WY3LW/bwdfhlKKcG/++VivlbFD
bHhg3YEBBe5xwHaNt3wkTAJE2Rjg/bPHS1y0JPV57dNbcUl1f+5HATlV+AS8CS+aOyrQRMbYNjdo
LUk2uFMsZVUdEf030B2luGypPrVpHOiJWl/BLzE5ee8Q1naMlANUIFwQAluDWyJpcFF3YxJ8IG3v
vJzPMrAW+1z8TYoA5ZXwBSAsXeQ/O7D9NTxgXyxC73dJapv8TqyyKUky6cSx284kljkAZwKQUZZb
AkOaBHQrtIXhAk8lnHwPmJW/k4uhWh16haeTaiXYw6ZhMbj5SH0H32OdGmE0zX/ehSVmMSQJfR7C
a0L3298Dd4GAHnEVjwKqK34rgmuBkSlPPGt5AdxRbp1Vbt4EuuJwV4VEFz1gSM4q/y0wQFHpFcOq
f0ZWkI/n9g2M4rm94MyUUvla6x49nseRsONNnUdsNO0ZiV8/x8cObw6okE2CYgjfbIaL4e+BU5Bg
cQB5+HcpMf0LHdVTY09/j4HwlKfjpXOBDimpdUb6MMx39gAdZaCG3fMe1imJ7KYJaE4wlLh6VinY
q54T2CT3SLDD1HTCLvWgnpVjgIAI0ISYygNI0w+VFyIjjJQvqMwivvW406a5AU9uPGu6Gxr+UDa4
/9/6m/j+Skk+QOrs+Q7cKhcnW189T/8oUK5uuIycSi+LHrsw0a0tCAbNMoU69C5OI3M+IewirgiB
1rGOTn2pJmBWagjopqNCe9efPiVhCWon1HQfW3ke97lzy3Q0368bQF7PiubsQLh6o/qjGSDey7DM
Nfn6hL6557xg6nLVgkgiPimyjmlMVSromedQLcxhupYkB8/1w6/5xgKpOOC5RprGGzy4i9dYuxwh
ZA7HexffhtsxweEzmBiZWch9HQF8g0bofbjUOt/KppPF+ySgbNrkQpl3v33GI/kqY1Tj5zkmcEps
FoCT5uSP2VMsLGFnnmxQhpIJM+9OZsP1MiCRv/3JogvIPVX3NUJg5rFetXu4XkwBPx3vYFiunepS
11zruhcLiOkmfSTSTGod8IBX/exjXAqeM+y2N52s4LOww4glLFqlQVLIZDikz6J10MkyUjHDc3+m
1J3wjP8SA4OrfKhb/q+boWdCAnHk37qk0DlFfUskS9TnRSQuEB11+mDz9ZaEx1CAMCmpJwlPu+HG
Ck48yDQfeAPAIHnPyp2+e7375i4ywwGMRl2Abl7mJfnYEtHgpKcZC7EdryQmoYAYCDdh7IsIJxwk
D0l5AbcQ5xDFr2D4cIWJHfhTk+lt1REgGP3ZxrfgU1EJak0VtxVNHF1MIxq9cf1az/be3kNNlclR
GpQ5E2NZHyeygGNLH5BnY9nHB0XvlAiRUoPK5OhSFfCyG9+pPjVStYAowaAl8+ryCZQY0aaAx7Vg
Mwr6y32K1eTzLnrivWnYvxT18x2cRy6VI3tPTcDJgTpX2VGxnR4fepTJJOo5LU7Cth+/Vz1sZgf1
ehQ2uV0adg28X8fmSY6JB8bTnPJWWgoH+if2NwTFHJaqUAo9oyFKIQKgC86Q6iduvTVQyfbhxjBr
p54ws39Xf6GigYtSDcGl9mhlSW4RKjPsL6eCp15orU/VrXksrinTyrzoMhNn4OAZmQvOAZv+omim
u8o81acN1RgOSDIkAeviSNZrhOvkZCRCMxgsHm+t4L+zgVkePCxmKrwkYMlpG7FvmV3gQsTHYpwS
KW8Ig09gDyK3DXODPLywmTLhS9Y5UvtEeqb4Nt/Ih/ry5oOqhUdnOtz21gBJN5STJIsUOmaFChR2
IpbcUBmbdNDTvMniMNdCZobv1VPiI+rthcvWq/XLgr4ipXzlxp4axv/wn8RH0dd2DVALM0D0zJVL
+Ie3nHi01MUYaiexlUVLrixnnVPeMIUooI3UbhuVtAivPIQxMJNIZOpT6QLrok6by2fZI8smzjCr
OrivBAYJZKpHj89+qPbO8bLveW5axAVjagW8vWKriUNvEh19HO59mcy9I6CHmwAvsHV6UsL87/xL
A1zqOQCe7BFs4E6FXiAE7oncXJSSdrUnrMomhT5JMY/orlGSKzoV4CRhoDLNV99dB2ROmRDJT7PF
9072G0wfiSN211M5Dhstjs+9WfkA3fdfsoGfJBhwGHhfkdZqmAHKmj9AeYZ8PKdgQGVIIdqsu63m
M5rQ1O90FOM+AG+siBvm+Ng0bIsno/SXTJwtgQFf7WkHVlIr+4VkmJk6xGrh7CX+qzk4P0HMlAsd
FwY5ymy11oRFxM7cKsb+TrGtYRt2PEs4NOlJKzcrUG5UyGgfuowBpF9+PoAXqPuAdlahFP1CoHzH
0d2D6peDhy55eNuTHw2/sfePnYhTbdVk5jtgn5h0wwXTnaKa67buN5L9TG6z44Ya8zYFQpIdPUDA
OsE7N1zK8Y35TxGQqYDC9+FFxXPXxKZ+GJiJly1RUHa7J8jqewkVZL3ECVUS8nb0ukKrGYV+mE+S
JZTfJz3hmpSQJTMmhyp8Ei8Y2dDZFYTVRWbIJRjrLBZuJ33QNq1KorR+/zJWUr96zufn4NgsYyEb
jzuDweHRLx29fF9BM8z2K801OMkgRs3bzK16uY6+HwPTvs4NL5haAOU1LvGGSYYTv3XKm5Sklu2f
+Ut1bx/JpE02X5AJXE85idMPk55BJgELWgCNchtGOwBQhXqIsNIkuilxbwbpTnWcuVaPY92xa4fy
H05uy/3mqnkHjO4bZYQafugD7Ar6z5auYtJbGHkSi9B3059s/7rVKkqYzpdWIeeXOAGQTHeElTb2
dDQmgDBI9wFbgAGzy7JCAvha34Fo+FqkjGg9XBk9SJlW4IQVx/l6Une1f1p0MjH1O7Loz0/Zf8zE
xDWcNY8TejuZftQbTb7liJsf3rauSOXEkswUR+GvKA+FvAD9LEvqWJ2PFEJZl0bIt3KRqT8ZMCqR
D0Nt9pP2RUBDIxtAkABAraCqwEp/z/2huDzZsQPXglvkTYJXQhMJ7oKmBBZLqmoYpD0xLJKXStzR
tuZSRz0UDPHXsj6LEzKBNIPAU+khG8k5GR2o7AB3gn3SUNDSAlipqGUajBkSEehUN6iCOGAyQa5o
d1Ra8CwauyGviqD3vJlSJTgIdGxDN10fbSalyZWWp7Xj7ehUet5cBnuungSuQtgrGdfNXyZdT88A
RrdSo6tepYUk8fF7waNe659pZGbzP2/h3FGVglJHHIIE9dX/EG0XmffT9VwSu41fgXegr7NoTPqE
as0SMlbMPF0Hn/Ab90D+uKRvj6ovIuCsJ+xx+OpINBJ510vQW5DhQpgK38dPkOnibxPivjO8g3ch
F0LcLXPGV+tLepTgZ4djFPu4I6/h3OHIld9SHVeNIMwUixCaNmBnTIT+9yWwccJd0BeYPG17FQq+
mtNPGsyTS6J3TfMmS7xHd2kfvvCPhEKdCqwKbNAcfUm1RE47VurYWZlgagkXKNkaRc9w1S25T8BL
nc0EadRzT75MYSQ5RrEwNgX2QNPQxouruPJXwg8ddqDDe6edlAbBFaaH3i7gLSvV2+G8SAi/rljR
Rb1GncNktqPxFAjN2IrgprnnIimA08kOiMcCbZRWBKs/sOX/mLDG5GFUIY7yjIhljr+MM4TiLB32
0g5jyd46zqYAVOdIzDOmTGiNIk9ytIA0CTFLGQqNKOyXVj7sN1fyxBLTS7hWaAdiZjX1vkYjr+si
NCMbBjU+XunzNizwEV/D2bWd0MT73DUL0Xxv1tYQvs3a2+RN7iIke5/OGHkTgjay2MDwoUkCH3GA
d2hUIu4ijHhhq2W7xZUx7WqSV9cuydulxp5gauzN0e1z86D4GkDQPJ+v5tsWEJyawZm3DCUdvGGd
AXMWzBXWlyvASEnfz8mAoARSJs5aYGhgW8rJ2O4TDzIhdrJffBLUMYVMk5tYp/bbXDewK7rK3ADX
j6moHdNBMyB8YHWT4kkzyDnGKacfzT2v5Wy8YlrQpyi1N0TQeTei8hSDt81vk2cWDBJJJIVVojmu
W9JIzi+X65nEUVjaLHsNgAt/Q82IyzhJKaUpdezkPoL9ZTpqgYDTOqseZuNdDpwv1TY5NbUylmdK
iSFqokxey+AUZKp30ObAazSSdKzcH73qbTxNh6Jp534eNR3XRYYZbiCXhHuski7XwRVJ0DN9xFvZ
Yv2fKBFnFKQfbiSmI0BvHh4AntQ7OR0zVNoUnDcCTclP3r9UE5SOvuKoQ8BLMstYQcEA+iVL0etx
FNhovvNE73i1+rTWgllQd2pRwN85dDaBobyDzJxHFAN+MphF0/SSHOUSyjN0RQBryIM4HJpZUog8
Bi6x46cYhXn2XC89OAb0wuQ5lbAj8V/zxoZCZwCcY/0+oPFfqpoTGOFzVh2FvrKtLMljcd5J3b/o
tJ0NFrIS2zJJmojfyttQDgx9eonvJ7FDFRLpCMYSdPiJDoQ+GhDnlfPaBLp+fmKDkynqupD34qqR
na9X52IXeJfsMmmkxnRiGa4gaeA7xqFTFXGMJTFSYZYU6ax780alb6bO6/drCYwFrxzAIoRzXGrU
TTLmPEee3Eye9AGZUNfxvCWgVG5liOJcsZ5PT1tmkJLEMuL2+H4pdCaS8yZOYxdJGD2SJTRmCY/4
iq9muFPitQtSD+SVpC2bqTyM7/hVePVMnhDKMZGMAtwkEhfRzywMQrqQbUpTYYJFUyHwa85pG2CK
Fcm7JIbw9iLdyjOiNBd0l4JRgSSeoDhOUmGHPJEgOTkmOAiLa3wbl+0x1rMuE0fvyQNOerRljfXm
JUSEIKC7C46wTAWzOmk2BtmfsqhmTeFNYTzIbUCPbvZmF117Sa5RuEG7oGUAVIB2KWaL2xG2JxER
/V2YJJo6jaP7iLoppvfPWG8tjwlbD5hs7an6muSzJjIBZbyka4GY2i3U2XZgS8I/sm4ED8M3JeRl
V6I3QozGpe3bzRgStravpIKWbDYWTJlp2Q0KhEZZJGzQN2LETddQzUOm9g5JmhFlCn8ZK7lh3JqH
ThaI0OWVQIlOpR2UZGACsjq652SzADvKw515LffDZ2Tc2UA06AwC8kluMDK+FeXxLrifJqk2oztT
Y+l27qc0mNMOnoOBHoSVw571yYHf3FckIRlspkeuP3MrUsUsj1UkB6yTyIeiNVI1dHMibW0Ny5ww
0BBRgkwS25GtIVIyPttEpnPs1eVPn13x09fRFZCA8kbfJbrK0fOL2JKACljkEmrpbHdFNwM+Tn2J
LWU5yDUR/Lm7ByYOckFW2GE24NFY6Crz9NH6ds65ubsTe+YEhsPkPCXWujZdf8h6kWxzBzfvZS4M
jQr+N3DTZUEXC60IU2vlxq2bhVzrPi1kIdOGtF2PaEaIz2WAxsnXluD9wI5pntBQCpbcFBl1cupJ
OtV9zwytttrsiglPLQK/A33nplKZnD8dmVPr8goFirJaP7XYIC5Dthb0JUxxaGGMihZS/GXaFEax
+gHaLPCkZsIFbOCvJbwMVh/MRsZWFAe62YqzSvLNIBS8lamAE6LD4ctdulbNOg58dZahuqUIJH2E
Dabx33Yf4PuShpatBUW33SI6ngH1P7Mp5ALMffw512nJScXLGCw8VL2wS9AulvpjyuFDsYwyTYTo
YTs40TWXLUG3mUfdhITGlXZSfY3e6mxGPMo2YchtNeUa1qB8M89SEN1N7b/v1fukOQulOJY6y08s
w04TnuPKqIjaEhSnBq3BZrBt0Ma3g7ZqLYc+XaVZimbnCLmNUqRjUK6B7KCGd4LUU3zb5+tLRnFI
bv5Q7ZSUl8u3UwPG5owGDV4sesuv0Z9VLb8ar5c1oSPRtG3szq3xsToROdMdOZuEnrr6pFqWL60u
OLmuvCZ++6s7rC0qvbi0GU9Wqwt60rv8hAnHElcP5paroZ99iIpUqt5+io1OsVfaR5txr4D2HqKO
2e9LL9/VX0uQV4tzzRHy29SV6bBvy6uPxNZrUorzOqgXqSzTQgkV16QQxOs9Z+3XFU2XUOeIqBOR
tFKdNtG1YMtEiup2TgG3zPxYMSGVOQnlsOpJKQk6FfiRnIOJLlSJDJaT3KQqNHo2BhVQiQCCNd2J
R3gd4plFHSXHZAe6UIWOFsESiEjZGGHJlq6FEDQS4knAojW/kxSxKWCNj0oyh5d1vB1mmgf0DjRU
Oh9JhcbpBdMkkx3jZySgyUiz2FwhJz7Zz3aBGiOcUA4kRw++EO2ruOqf2+d7PL5+LZ4m7RWwy/o5
U+/ROgjJ78854hkUjRxrr/V9D30veh3cqMWs0fnlWKNle/+58Pz3b4UE+rpB29pSvP1kZ38MJn/Z
VOk5UF3U0s/TwSYPt3hTqywajw9q9rs0qpgMHxyLL1X/UPwrtkvIwKMy3ldzPLWqYTrS7eWIpjU/
4HurCAW6GuqJpEdA/1b1CfIG0SWKbGuTrgEm5hGXGdNkofxJ+wYyiUM8hfRwm2nnqnkhx3NM31T4
GCoR7WsZJNbKI0TZriOM459L6xP0+jCp9vLLJnLNi6d0rRdy6UPkFSlrzf2d9lEe/LrGu+74UZ8M
CaX7FKiCitE8ejDt48lGdBPBvhaqnVl3SXupdHy+R6Nj6WV1iM4X1Jg/6Zy3x9LSqACVAnSabzxI
+yFDs+MIGfQhHaB715qp7d553UDLO91YLo9VwKgivdFbKZqq/uSHFdxs9LwFPZHvX68bvIEWYnF+
R4aM3BptgWD6o9udYf5BK/tByTuQzcq9cWWQrn2nwWgv3DayLo8W6uV3RDShvaGEhsCZqhDpzgsK
xnUaAFORXEDfvnV4VO+t62uOMv4ihYoItXZoXx/XwHtu52j+cv2+Irm+/aaXwBMpruqhCBOKk5le
vjI/lZOK5IjLAFxc+dru4tknIBJmpRyfIRg0D712tlkD9SnWfiGg91/Q8K3TaeydBFAVAaxruwOh
R63vCHX3K1LHxf6Onl7p7fue6K4YIc6/oZbvWkuheo/gXaZe+Zj0ybqH8P5YW9WGxX6eysxnhNOe
p99LZmYj3/N2otlCr4cqN6lUPeVqpQEDg8c7Ttd2T5N9beKG1E1VqVmnt25MZWe8btLEgfYkeepj
Dk+rpx5jWL/Rrj0qYLkvTGb940/eE5eyFOLuq4PDazauVAen10w02PfrdzSq4RNE0JHxVg4fj1br
2gAvpnERqi5QYHc09j03oJorto0pmDLTSWqca8tfaqYJNn+P77kqdhspsVy1Rq1UJ7tulmbV8SiT
qveizPg4QkfxmX42n5/rJqaw/qietzX6vL+Xb+1t7Xmdr27z1QXNPoaLF7CdWX3xMvnzc7lH96dK
bRqjLb5+m9NoJfeOeH4039UG34toM5hWaWHVq+ziC/pALIGBNBjE5KrgXzdoKYNls/RDl5+X6/vk
2Gda7aJCJFxDOqdUT82ji7BYAb/sgx44vylKV/NgWRT2cYBFrXP56ExvgywkEYSfolOE5Fcq3UXQ
XP36VJMeO4MyWq9wVNedUzS6t4/36mEaH35GlXR91hspGk/3vNqV9jWjVQ2QrNIto/e66O7GSNen
+zuE9N6j5qI2w15NOqdctXPcjBAZm9QiWpFFqdccqoMV1LGR3D9FuyjV7DDxzs2o3KfZQOZpBDhw
jxCuosHm4Tn3cmfJRAgHpYfYp89Sd3F5JbMy2USdEx3Gs6tULbuKFeQ1jLm3exi1Hq40bPr9ojn/
3cejMrAEess9Gkn+ZV280NbZEq7FDcn77jyFGHj/l9tj6+5zc7horN+5ielbHN1ljGoDCwDoy99V
dx+fr1GkbaLFUUSAQZ0nXRY6uerkc9GdlqJtn07LeFWiODrb4idGplDvfxWunX4lIYn+png87cYI
xETtBJTQlyAPY2Rg9EoC7MkuTNaUigflMKgkTdqszt/j12wWATj3SVI0UM00q6dfIdPYXTKLvYMe
IE6FTuh4OpJKLe5wf5amLI3Vl7JaY7O84iqhdXmSl63wxvk7YjMcyRdZlgLwVZ0g/kEshu7l/Rmt
vbEuSob0kFiJEZFI9qFhFRF44jqaRy+Ch2LWi3g6xuIhg319sYbvDpUjE08/stAw9q34GpXa8jSE
4C3dSTVy/Jw1FXwUvS/QW35FR4BQgZiB8gENBTmwQg1BHXT7cTksoKIoh8AXQrQUjinuqAR/msWR
eV234I/MW/uuwk3LJ4v6ZLQghAmYnhB+Dm/5b89bnoySEcDmL0JIAXemaDFhzoRUIGaZlN8Ouo9f
8DEodzZrkA4pZCJAYibdfoIBFfh02KU9Jp6D/oJ+taWlEDyqlxrF7M80ZIZSb4G5xfv62LOBfwNB
SCv5gG7/BDOOUlTDpiN1pWmUF41vzJM6BAJdpSeHwVowMyqG3iS9jU/krhm5WNtq+YiFKkkeSwW8
E3UEPmIJi7GFMo+gfuPlu8iZZK1ENly/DcxPMhd+mvSmWXu+IfdJbe0AQW51XYyPnXiFV/kPAmQg
VUTvwgXOlwnymFfYD07MPACGJ+ncleHgLKJLwXPpSYKZ6FwFtgBhOsmHYt/57RErBEvU4oHXCQDm
WpsU0Qs+M8GNhGKa/cDoRFg2UZdKPMhF70j2wZuT7287EDTE2yzeTg6px+2pJCxZ4QNRDkEl8Q9j
aHFzFYhd0odAMDB8l3xq6LdlHdL1Nr72SvTBlUBpIGxwq395DMEZW0SZdsk6lkHS5f3+pkiiw0ka
FOdV51Sk4PQnSxEmTW7Kho1aiRDSMy4JhK+dsEBIi6CV8ER8lY8npd20KvyHXODhKMDrdXi9IiBG
ekkJowR2LB2QCPdlSfGPYKwjJkM74C2Ml/wggZJ9J/+c74vpoDDmhwlJ08x6xfhz76glpsMIcKNw
gzcPun1SgC9GIYTnnUvwBys6k8cSRGLymXBo8p/X2sibHYSAg0I6OWuKMrWhDyAoj5yg1mZbjIEs
ldKWmv6n8aau4i868iIgYh7mupOad82sXAnkrZ/2eKUKzGiYibgLihuHAn9P1XudpuErHvL5l0DO
k0b3GL/YUq8sRWXyF7z3YnX/ZYnRUGACmLE9EcLTkwRGs1RcUxFiJ2J6sw/H07pxlbIcKzF3j5KI
mYj3sSMcquiipni/JykZ2E8rw+gguJQq7Xl5S/z5H2Rv/YLzFf9dHZTMS9hzOFqJrL5XlGSInAau
IlM+oWBUho3L00FNxiK9jRGDMZUoM7CM+hTVHX31LikBx1hbZWtgt4TLQ0Auw80KhimYsehv0hrY
JsGTZgJdqXWOKBei5y1VFRNuYKUB766xl33XME/L31j5PZtCNuKbR+ThiRv45gciHGhDxmdUHE1z
n4arphw+xXw8nwzP+2opNtYAVxqLYtXq0xu5a/YSkxIpdMVoQdE6j+3SLKyNmAapCkNcVALwDywn
3yMJpNqWaWXPI9l/Fv1VHxZge98thPO61ssDq2CU4uATuUBBYC/Xmlnxul3M3zzqY/OWJEdrytiI
djXfoi7JAwUPuIWFdr5+6Xs1shqzbIqe+B42pfcIJTT+mz6VGtMnelst+vmfCs2x2MdKw3krKMtz
SRx42VWGftlddlNvfoKPiULTro6Xq0/myVom5I01Orf6WJLmtV6kZlYRFnfJUqNcqWa40nO0AcYJ
2yYNtlr5H58/oNLKqR9+k2u9IpIyBRKf8lGoKAJ+U3vU3tD/ADicOARupImGhA95/si2pHpPG+U/
Zyx2oEWVoU1O2xVrW8iYbmtIdyNt406YjNB/cyAZ29S9dvs9krF3YJQtPA5EiXU31CBQNFRsIhBj
mcCnt2zT7fxyjdP4toRGDFmqNjnW0HRNg7OvvrJVgp56ttKKc9e3TG642vU3VDoXaFJ6obnQttpH
dW94WbVp/UmXieH+XCtmurBYS5U+rNdHi+CMqPJWZ5uPt/Qk+lN5VOWAqvZiS3CUXuC4emu8Zbv4
/UZHtjAWTupH+0RkxIuyL+VNdUpS5AheYl0el980+5LAV4JeUuNPHbqpKqa07JX5EDqMCnBZsuj6
I2vCknLiuKCs6HM9unyWLC6m0R/cq2Ey5kquWgrp89suOY3WJV5Tm84c0E9yDnvCyVRK16tORY7K
ZMz9KtJaaeR+UxB1dc9uTFldN4/vgrx8ZaNsd09h9QmZuQL/8Wj4nrFsEc4l5MaWJCcZjAPzLMz8
APtnOLj+3m1EOMhqd204zB4sEaSw14zJRgEpCQ26mAc8N5RBgkjEPnB84Sv3y/VZ88FR6JATGyzw
oWJTFsxdYjzCe1gOmdqHLuS2daLfSomP9m6p7BfWBBmeNXfIG+KdpJE5z2us9EM9sRwK5CzZlk7l
BQ/3/0+OFk+0A325PBqFtysdgaaddrs8657KLna0LRbF2pAuKKXu9PdSP9EX/dSYppv0klXrnW0M
RfUZ9ZY/2xGo3uMYk37+zZWa9988ZdC1Qu6XCufG+vCzJ+10fbscov1ov/uToTFUEcs5pnUeZC7Q
nsOqToxQeDxdS9H18lUkKFv2L+cGbVhp6PJLX4w9vRHan6PBqkzPtxwtoccDWjyPNmRH98MJ5czV
7YayxW66FLENZXK1E7HyTtCGmf2TvQI0lQvV6eQF72v6GGzBJs6F+rFcK/zYVnYGXbAHqDTDOYUg
OlhUGrNcl6bC92qKHurV07RRKDWh19DAmAaZl+0HWTFwq02Zu7HKjZZFWqMSn7m59i7RY/y9wGP5
2qTaefLnEZe1TMWIU6YGlLcjIp7uTWa1fCkad7K19X5UAI2lc3P9zPYNgHZusMOmr2/TdCszzp4k
vaWo2EnFx01j/nymNdoqzR3ZwMco/dCTKxXfN40i5SuP/hA63bU2IMGMhCWNNK4kQds9ulLQRS5f
6/U29DzldqX2w8FnnoZvdVp+liY9zoqXjHPjYvZje6xzZYtCnBlfiQTqvUx9WCxFm1yXcz7uR6Wf
7a6/ftSKdwAGvBy2zs3rfk8rwvmkvyrEo0Fv9rruX8u1Cu1Ijs3X+2NAF0GS8vtVe0XHPxGSyXD7
qKVIndRTdNilRICBUAS78rZ/1OrDR+T9ncF2pGnVIVebrvO1O+3pJ9Met5qDjO80gx7zxmxxPKPr
4eqFmcK9G58A3yLaAdxDRXH3zyu913I18M5rjMdKG8tsKWLSraEpPWpbAEieWUevY24kPSbBCLO/
BwafW3uyGeLqlTFh/nG2pUe/mCnEuTFF8LQb+OEojHSdoaLn7mEySOWwvQ2ujlFanGJQ8U2jl87n
bYM8Rwcbt+fWmT7fSEPRnxXbzWVks8PyonWbNq4x7UVy4+G6f44f9TWylJts9DjgyDKjJ5cv5K3n
zw5Urns//HjrbzZ9zJFsoPlKC5hyP6IXOJ3PJi4HPiH9y+1Yr9pXhHZmpHpYKplz40JUfnvhky/z
Z3qxrV4rB7yv9dclQhdq+AqfHf3x6rZa+Okx98+s7RvzHX+0tHgrLpvZcm3+iHuc6Dfju/wa9MqP
JobgFuGQkuNhNnJ/DwValMPggCo6Q1AZjw+nkrJ2NiftBxfN/Rila9PnR91lW+AjiqfnSXbIrRt8
0jGanuZMhmi4rxZpkIk5uK/aOdT9s9XpGdvwqC0A/2mHfqk9bi+TYeVep684kzTjI+x+VXCOIl2B
jrVTdzsdcsKP+iobTXd9huta7EzpELedMnDgtdsvDAVWq1Rq2hk63o84AhEM2/W6RhvMC+D6sflY
kWRZvTxOOEbMxx1qp6+FxRvjwahe6AbJIB1Hl9zoumzeXYPryUvljLo58zmXGyHbkLnVdmsmzkth
P7zluvvRHWPHrTh/Z0/Pp/zfy2TAYCy/Sj846LSAPmDOZsWfsmfEXbty5lz47faCz3yh22O5ge2t
/GTIE6ViNKdvs+iMQn83MwZL53YzJ2i7yvTNqvs5n7xoaA/kKNNPLOQCeRn4zI8mtm9PMV67/Bjk
aGJt+5rCzz67j1lQmEEmbwp2emacmj3nbu/rEvB/pjel43ep8D+SzmtJcSUGw0/kKgecbh3IOQ3D
jQuYxQmwccDh6c/XnNqt3RmwO6jVakkt/boFn8PDphwYxn5/7pt2+Mp/Q+lHdmdmtmrap58Umzh+
jDUWAlujiYcDtRsmBQFm1GiMLh+McyoaUxt4m1hXKVgxaSvnalVeW/0CHwU5kZiZlst+Yj+8wBQM
YIaMsmdYtuxDeZkGS6MoPMStBaf0Y73CR9dw4cP5/3DfmFJ4x1/3hBzphKGafepC1MgeWflfpd0/
SHmZRBkWsLQ/U5OrhUaIa92cdHrpB+9b1P18o7zDRcN5VVfXuny4iHIY0xyQawv/SkQ+LyOQ8JeW
PuSAIYiI67YPEOQbDVP61FMsWIo/a1tRXOovtwmADv3SDC9vedEDnaLuVQD/lW7cyplX1AGJqmpG
hEGHGkpQ8el9bKzat8i1KvStph4bVfbeg3wK0+YcYchYiRqoYXE7sbHFsQgDv48KsSN75Fa4FX/K
twu7PN+IbT/aU7w22ecsNKwT7WFyXN48QXXHLQdCsldO1oaJRHta4is1m6Vb7mxO/YDCGByt2THZ
a/iYkVBUk8brr3GMfTWCdeNTGvN9DDZPJEI/edXcS0d7zn72NhJAvBdu30e4ExEPT2eXZI+UxVW5
fx8fe44cKEuju1Y8TNEAPkRqJXxb0iqlnsIRPWZHZPlrH25lIs1F4ZemHMr39GLvzNAbbDCHS85Q
y+XY4ZnGkyiSXR81AuuoIywhxcMtZxjTZXZ3Gb0NAa+50IxPI7o1AZfavAqqFminaOCqd9F1dlRO
b1Fql7ZLijpnx+woKk8xDGkVbpO9fmJUz3IoyiXzoZi5tIMywSaEfuWRncxTHJbhlhnTT0RnMtg5
d5KUo312FOOSbtyESbfap5YUHSEO+ZdhQ9dkH2853wQBUUbIJ6D+AZODkhH0CbeDu8of8W+yF8O1
NpQ5QhXIjjzCHExPvcdbBDMM/D4yMLYOPdOEmDNiAY45RusyXwabxz6SFlrNScHFg4gCYnxvl3VL
xGrx6WPP8jMuynfsaQSfNkocRaC3DST8G9xrH1XlfaRlwBI2jNfaKCcGrAkmEoQR5IHiaGeCKs98
mexpLll/PPNmrzjcxRSiPa9wuO1RVyLRM1R5H+0VAwm3n8j/8g4EivbGdz2CzXcZ9pxKHICC7DhJ
BO+KGUo7QdAjiw4Nni2+yW8r1FEIfUM8CEmDTeWxfsGGvlipmM0T7ZN9+eVDX2wRMRpYkJAUFB0G
R2EXWhazGTSMjXWqeeL/wUO3QhKZH73mwtHwdrSPe7Fbkr294ic+lJUR0wPeUzC+OHfENJkfv6MW
srJM4OEpJQeB0DiEOsJOYGyy8CWxt8WGp0WYXrk9xNU6IIGb7CKt0G3ZO4J99vzDQum0wT9sx2TP
0Pg/2HRi0N/dzvoxIlYKtqBTO5iyroydn//fUIwo3L5gRYgiGJwmhKh4H5FTMBHvi54ZFJzWPT2I
FGxYPvYRT8LIvCV2BtMrj4pQneA3dSreYbotm4+CdBD2gjC9csBdUY6ieNtW00Ze6AOV1q9WQ3VD
9Ltu4BXetYtaJ2Y/VluxCuVV4XquBzCQ4DLCDdXNlYMwffn8RWGync6YGf1E5YhJ87UhiluLu3lV
JkSAHnNtHlljDvJHv6TP1EBX14SqgQ6mUbo5/clIKubSRRM8zIcoBIW8fuSJ12cr2xwzhqvVndlc
V/T+Eo37eSzVX8wA7qyZDzNkpcSpxnRuNiwp1Kin/nFSCliAtG6P0AKE9mdYOVe7Xpr9M/rxFR/i
HRshA+IHbRFLwRwjuOkwbZ8OxaXZQXqBanaxAn8gLz4ZoFES+SSof8II0v4BFwD7RReb2sDU2xgP
RuwilpyW0YFqad0P5ceObSFTq/F2bd97BmSoez5BRJ6gZdYccvJ7Gy8p9hrC/MJ43mB8mdeaFJlX
Y1MFF7tZaSmObWP6uZZxivnpCnNLTSSOAs5Ezgm7xMAeN2wsxGQ44uBm1n3k6xbrslbDRenDa4k1
wRBDkgbG7JHOVZm+U66NOPnhILMbriBk+ubW7vWvlBcVioRcx25ro7Tmf6oxE2aJrUVu0+M1F6My
WaNf1HQOcVZOVvepumnT8+oD5MGzPyPGQ+huhQur2mo0RzPYMxhnA1WYgVqNykUBpq9xip0nmMOw
d0+F8sDxNkbNb+mFXJnsl5NF8vVqilZKPIHS7rB5IyL2UaG1geEo1bSCldtshbKZxFsI1KPYS9NY
nhTRpcDqQS2wJqY16ocSwZ7iY1+F0dESOjN33/IEY9S0Uiw5SI5WY+P0SA45uim18NhVmT78eGhu
erRFajzoG5MtVhaIpzgdI44RNhz65qqU1nr2q0qoW2MmJRTqAVupOQTGKYQoWLbBks4QXtjDHLUZ
rnN7JBQeyUeuSdWUdh7Fhu3zClZo1lb2FzICwb/0VkBcxapHVss1dnOgW3Zglv8l2rwmtQTAvBzb
p1+xIkp6tgGouL+ln7w6dSw0cimHEam92PlV+wODqo9dd0cR5WhgJ8J+Gs5AwJEjl3ASmXw+khGf
Pt5wXkXrhWGfWNSFB/1SChmhRzLMyA/BzYRBAZvv/MKaIA/5HDIzCYxfxJRUjJPIf2UrhfQeDKTI
z4E2FKc1zIfp+DYcjM4Yq4e6lUL7mmqlL/YvdSvZXNywEH0Jgpcu3BpoaB+vZtoXvfDYGAMypYxZ
2y9lY4aCrmFyYh1bxOQQRS70wcoj97E80hUqODwXyAupG1qIHmPGvSo5SgTbNB6apEKDgz+6RyA8
bDAK/Je8zvI1fo6knXGSIC4UympyzWNNoHzFK7SkC4sbHz8uJSyf0lf0LdtD5wYgcHAYZHgY0edi
4UPJic0hWovtKXTmJifsAstoZDqsAkyxKnHcS1O4dYXz4aNv0+YAETBVJXgAWUWteKeR1mo6RerU
d3YZY0BLruyDwRqR0BmO0DGgLI6aKxPosuXHXg3SafqYQnTJmmBiIVc5GVizRiibD0KHHkOOLgx6
rKv3kZUXnpEXITNoD2h8jQ/zczWOfGd3yfaO8+DJhu3xp6XjAv8KVUBRIwd+Uk3ZozT3Ckec0fx9
L1ZkGINtDP3h4PIxhe3ROXMsIwL+QvH1q9jQwYqT7QnqAvfF6Rl+oWmOBQ4WBoqXAvcFyiy89sY/
w05/wqQ+aiZz4xPOBNwGVcoO+DiscD3A6LzDWBjSOSZ95GnvhaZvw9KJLa88asOncx3C0SxA2Lvl
6643M7P0I8qbdD5OFOxOmBeTQDiMIrH7MaJZM1qC0aguW99h8VDbP/sV+yhRnTdGrjwJFGHjQcos
+8dWYW3QmqGMh/kotraHR4MP2exf5ZbtjoXE6Yg6xj5n1b8nybEVO2WM8y7qdp26QTGDQ6BcA6Tg
nDM+ofgHN8q4j3j16aMOJNA4WyHcmRSElnHtSH7LHTJYCyTtvUaYqJy6+LX4mcMiq0Citl4zTsy+
nZVoTh9H7l2lx9R3EHwBU2IPwQPwYc3Z1e5iVEpWndXRRGkYgydYwJd9QKr1eMLi5qDmx88T3UPf
2uTzI3Wqchyo+/7EDoNo2Oiceezll009+zHsxgoiQGVl84q8tLgJteu9RwiIMwMCY6IX/TIt0+/p
E7GSVLy3XDUCfiU9y9kSgYMcZ4n1XsQydy7Wd4CsgmBY/0IipmcL9udkR82hbRwAWKKsYRMuKjw5
DOBDYuz7WFRTdAoYDxNXUud4wtgFnCDZBcUHovIBk46zGYyJREiPXTEUR1hzEOyE+Ggq7kvIldCO
eAl07Z/Z7lqGgUw9adLwieuQWOb3osHml+1lgVYRTA17GWazWqhdkv+8GIHP9u3u2g1KYTo+L+iZ
OIObOyeX+FjasV1RDfGvXaCY8BU/Il/jvxRYVfRwnjH589i/sAyfOLqkXX8SF5qRh7MF26Xh0Lrw
pHb7//ETdsfJ3imn/7vZ8U7j1cKgjC8eMXq4ScTjHArNHStFv2kn5UQNwLebHgkqOqWX5/F5ke9c
x97g/Kd4GJLdxSgsfj/yOk7RGxFUlyfEFOP2n0cxFeWGCcwf3qCNI6bgd1BI9hum9BGB2Nz//5ZP
CgQUv4nhv13RbYaDSPyBiXThuhTN9yd2HkO8cXqgd2s35sxMlBMnUl54LZgQ9+YeX2IOjy8ShaAz
PmsONLrIjkTzEP/ULxk4D+g3KA1lj1aO5mlstJt+0k/Jujy+hA3dnzKhJPankNsJRMSGVgmsYmXE
7EWD4svmrp2+swkW8QXr9VjiS0KiXXL2On7ylGfSCyM+dvcne1FQgxXoTwYZaycoKiSOWHBBPPHv
gKRB7PKQd8Rax99pM9Q7h96XKZgrpGzu2VH0+7VVOW6AbmBhoLugaX9Cx8W9CH9kF3Yk2yWFKAyO
VLjIE4vWnpjTox7hYLvh0sVzKdiIzzIWXReE1U7oGWK6/Qlam1ARzuJcoh/+Qqxbd0ctpzolP8LH
4rcve2COQLujwscNy/GEJ2JmA5uIFVZOYiDK6Xsd/+V3SjfzaspjglAQBzWgu8MQT/EWV82QQL+J
wxlq83V3p6meBlp6EdTt8GQgBBj1l7riaxgEqsJF37Vj2mIaYiwMjv6+RrwYnBgyv8HhaIt3SItI
1cSeQRM5CpcxzT+PzR01h8GVKEMuA+Ew5ujI/h8eepDZchNIGKEm+odqtAhvAi/HYgSLN4FkF+bE
FpZYV/R1NOFj+90bBKgiaijb+H1Yw1eN7kCpa65Yvp41NDzR85dVnxekhJgFLMn6oYTQG/4ylsvE
pjZv+AtgIQSG+FAQhXe/j3yXRbBFK1pmx0AbaCJ4jIuYHR+kjIdHxTqJXc8ysYH5+cJ39Co4htAN
DCc+QncSC8L5kx5VIdi/O9vYcACWuAhde6ev7B3DwuJiPM0d5sCdhCv53rFz6EbQ9Ct2UpyaDgPm
CWGOf4nwZQ6cCZRtOgVnYwPlxKDgB7HBWEPBrcCkwdYFpGGAYuFpHlcuP4jtzgPKTTHHgkVZUzjz
RA//b0U0XVroT/gFtBtt4778kliMiDGwxeu7vcId6QqPlZg2V29b4c8Q/CkmzhppNw4EBJh2qxE3
bDcSFU6MkLmJMSCr2ImwmmBrVocsT3RPKCEa5DEWAT2Iz9jwCB42HhVvG/wXzIvB4CbjDmsntg1s
hcbAk7TM0Mo7g4O03+b603d7fOmJ3ppemPH/+/O1x2L8SlnRmygP/kTpS8dBt7I4/ruWbAtzHEdA
bYjbgncGCHSYr1vsrX7wV0WBGz8Dp+I6W8MoBMNv21CMs2p3SkSlU+zTNxdfGjmwg96rq22u3qPE
cpAZOjof8AYcrNX0YT2GFgnk1kTadbrMXQTnJzZoo+51oyXccqf1eEHF3QOrl3oJ/uqMoUTBKiVE
tx1ILi7nyAqcQbbO0ZD1ZJ6GXAS+b/SBecoNaIUig07Qo0y87jl8yHSf+Cda64BJrlOKAj1I/RwM
7Nui/UEDxMivqdpAXJMyeqJwyouMAfcuyiderVc7w+Couftnr1vPO9oTTvmgO3MeKkScUbe0X9Yg
n6Pxc9343lT5HlXMyNbG52ACDyCsJCcCSxelqog9FF7kAtoSkPs2XhNcMiYem2obaZHz6IaMo/16
k7HoirFQ0hMC13+VgM2CT5wUXZNqzHiyg8WVnUJ4qFBejsKVHml3rNVBtmQXQMHG+F7zwZstadXZ
MsMr+qbEvATA4W+OWoK0xHJCquDSEddunATZ75uK7MGiLIbIQgwvmlUfgdMFP9hZVrllL9jLV7sT
DnOUY74tnCsWDF2kaEMf6yBIaLlUocdM0m8JTg3hWSKFOrQSF75H0ZXzYxAyGfYBHjZbKF8FmFSv
VRe5RoUXgsaOKG8k5xK2u8PLj2GK0cZNEqQFuX9QVE6CDof5/sGazdYJ6xqWlWOSHmkYhJ6jux4Z
ANZ6ijVZvT1GFqZj1K0oKcUlAme+1K+NdKdnezkZB+WcbDpsM8xyHAt5MK+UyrXehavFh9Jeplwe
ZC8CimpXH2ytp8ijuD6CFb+bCqh21YiFsynkbo4jbtSyv/dj19hLxBRu1Np2nh2xAz0uiHIbvnr3
Bfkhl5zu0vxIHGMxeTNvpVu2muFwkKDhq/3CAmpGN66QvcYtXzaOGvh9OMCP4X66pQVPdq9Znf2Z
wfSFN0OFLeJ0GsQTeIRTBqMpV4+K2TlWarvZ65+UdfOeolb55l3ONTNwUmPWs/JdSvZFMraNQ2C6
uMPe/eqD7Pqy1g5MQ0J5Qx9LBg0ph7sZlWqSwFLGuBU0r7UvVZ476vPedssPJcPMCyF3hjGruXkr
ty8u8ao50cxZv2CVUdyxsfGqx90qLInJN9H0FVS/yhfqOhvAz/JjMthm3Qpn74MiXc9/siiKMPg4
7e3ZT/roEHXLLFwo8BaafJZOP9GhKiZy9teV80L5x9DjsHVeKGAwI+ZpfKCphRQKLC8i98rUN2vO
UwWAFnvgvoPQNUvFqYmQ1oJwnEgtxheOCuI4SoicExLbLXVjnPXjLvt7UeQUHnhZh65fJOAgFFLv
xvbOKMmVUX5fNi4GNLgyHupZTrINePyEG8TlNUBJyAe3DzndkDBV8qnVAWT+Wskh4djskEDZSyoR
XaR1vrlGabgRyFMg87MGAMQEu8hwFZ3U8oG8j6i6PaDiu0YWHcWdU4k7EO3pthawWcoABFsztJxO
f3i99HRC7eNE2KLQd35NJtfmjkej5bajqZ2sUF3JQOrGPy1l6PUZpyyGo9BF6nQq4XBWHYRk6YsX
aaHAU8Jfd9VV8TA+hoRfq9TdiAxHJepWIfr79asXuiNppZM8Pm5tJC5LiQzATclNAF6/+qCSO/k5
4C0ZBGt06ZaNkaj/FMl2g7Z1tdp5E81VwLjqQHbsznD7oJn1NQC/MuUeWLIoEsk7oWu/7WEHjDJj
fU4GlenG0CwT2sWqIuHwwSq+gJR7scCMJ6VVK4+9EPc5JjunK7lV2xTGYpdKYTxVN7bdu51OnGuk
DtMnEU6NqyXLJvc5FY1z062S5IxjJCer2tLxEM008iUqE6Tw8oFte+8ZNIcPOAwaLBw+R+TqveLa
e3Yr1f7RNO70Fp8nXkL75yVSud8LbgOI6vG52gDUk+LLlEdGXjyeiWdKQ3mKxDbLqRkdrOz4Iakk
PsbQ2YblQs64tl8nthBCTXvWIV/IycPy26rqBPVBKU6PgbEu2d5StlfgxhqW7x9uycbrXgR81C9f
qsQxBPM9CFSiYOKNTdqrVFxPOWsqatcRSMgGSRhtgbpRQIfB0CKtilsmoLx3NnRGqlUK18dgVavz
VNkg00uoGl9yit0QPuerLI2+quOBaxjUDm3PH26c/QFDJLTPBm1CJ70FjcNeKsxMUpzPg5gVT1uR
qPXxKvMAJu+Hi6N7l4w/HueuFONsWFf2gj1J6lGJd/zh2cR1NICW1pf+Vgy2n6JxkF22Me5von46
BagRNswoUhl81PxEXAPoxB/1a8YpmKO/0R/jEKloQP06gxzcvHL6HpyKwU2sn7WiITWeGOcHFxvJ
mSMZiVvYsE90kO3Q7eqDrsyhgljcYmy8ljL4EMSqkwqpUKC8c4NX5sZIFbLxnsV1kLt9vsg6P6XC
3fNfBr+bhR9RszM6cCTuwqcfFfWY2VRIKATZJ98g6htpHr/+2tXbIDAgnnTdilU1cbt58mv9kIZK
+XakGAy70Gufv5K00dsh50JLGyzapxoF+LfttQReaOT01sWunUF1acS7Zy06aLxq1D2+ccQJ9/9o
vm+TIuPII819cQJ9nr9lY0ykGkxHAL5CT+/WoMshIxlHxsbaPYO13XI58qfKA8K8Ls27orlFgo9L
nynd+mVOiE0i94dsQ6v1oVJb6l6B0wN6kaPVhbBw9eTq/MYkeuocdu/Q1z4/Kdmdg5P1HiasNlRi
uEH7IsCLTMLSdjr1w//kCdhTy1wmzawIPfL56EJph7U76Bbyc2ZbC/MzM7pJQgGj0G9IRJSTknsc
HUfWVbenqowKvpBiTB2KhxfEAlZuq4BROkkLPJ8er5bWctABOkYi1YuIC8WJ4cf4nBvj52ud8pFl
eG/SIuyfOtkl4ZahcwIq2laW9+qbgmLmZUCKZrtKokMMn6lvLjIf/8g6hKLtc9UlUx1clNY3s43B
XuNxylJG8zqemPE869xUHVvyVMoWnxxNq3hz2UosiDJXnwnBfkOjW4Sd7H0+M8la5J/dyWCW/XNV
v69mSfl3Bp58fgIzdFumaEcAnjx+4+xWZj8Fy9OtS543ysssNDakanHmiJ7VW2r+2tHZEHsUCEq4
I5GUSWKtmm4SMkA5vXfvK7+Y+seDzvJSVSdxBazzcyYX215FT60QceMw/4lr/NjTCMwEa5WS1fMc
RZJjqBMZFF1zVDfn+vFPUf6qQeBYZCF/glvWjT/viTTTnvhEZSd6REO7XX+gTbGtooOp/FmcNOED
IfypnShKUN+ukuR1pIMVnx8DhnrjvZ9+PjtVlxFj/wrbcAPeycCZUAq/MClP/Sm4MqmcgvlBkFb+
Zxi/UcWiV46hnd/RMIyG72Q6eB3DHi1rEcSbt3T6NCO6gKYGHkc7PEpkvWnR8iMNhhIVp0nEqxUi
O2Kgu/IB0Saqa8okqSV4q2pHmit/T/TVQCSfWi8PxqRQQtA6ZFqCaNgStGM6UehnPBMNNUrLkr8L
x1cuR4bOOfX23uTRPcjhdIR+QlgqkVmFA8AH4vW5ZK8pO6D452Xu2mObUq+h93q5PFHdlBUfSsHk
QRp773wInbvpe/oZNkTUKE5KSDhiA4OK4CI0zLu5kzf00YJFi5JFUP3DY+7xD/VBqTtd+1CeYT4a
pwQ97krbVPwYwOBb5fdp4+T0IR+99H+f3zz0GD9lAThWmBTZzh2M4sRXoRmCFlE4fEC/b4DHTIcs
VZGEwlHRk8krzT4N7bNbBNf0jtcy8mAsFy5dG6Vjk4i6ZmxcVmcQUZ/GVw5xMmnDQFDpo3GjNq9+
w+sTbFaRL2HP1eWHPGvgwN7A9REl4CO1PckLr82muNmAgongKPiEvxP53K6hWPBvcCZv9HMiwy/0
ddI6tBvRKJBqkRDQIIImNG6Tw3Gskmq4JqxrFm3CVXIAdMBakgbfoKyRrgf4qbKDYOZ8sOg28lZZ
g05KWKMke+1amgHjSXGKFA+DH94Hhsd5Et+ZBV1re5G0ww0o2S6f38GCrb/pV830WE7Dq7pIbOcz
D48sZLctp2RTkSuSTwYLqMDSQLqQ1AWYgjxR7BjiyQhUv+MeKGADqC0WE3MDlUwX39am2/H34w3A
H8wWHcS2nbwdkkasRj/IWuPl2eZKK/zk4comOuwRTutaquAOVTAwQJDKiNb3HqH/eXuK5iFMeZgj
g4TPZlOLcaRHlLtpglPs5ZAXaqpuU7jWASylm7Im600Xs/78qltjq5EzS6opPoCWuM+dsk5/0p/w
hznDWRxiKVeZm/gISyGJNzAJDAIV4TZoJ5+fpthizNiMPThUvMCBDozFCf6G+RgTEw4zL7iwTvq+
21a/7dqcq+f+D5ZUz+Ed7uL9/s860DooEsaBgO+H6UPYRHfBDIRdJXnIyrJFc3CsEze8ij12mr1u
zIsuQP4l7VMIUof9V9xeJ5ooBLjXQS1cMmst6m1Papvrkll+s5tR8E8+f361P23/+ZU7T5oRQJEk
nnzW9iAqi+RW2L/fdVsq0vzZf4yKndJWXkWpd/Jirh/MvS360WsukfVpOv3vgD0nO+SXG8zQnEcf
Abujr1PZSZF59ZB0U4VNtdT/BiTv6ZoTc5r/Fomv/CYN21b5BSmyQWkA6ILbP3KH/rIfhTzg6CBB
Nd0jEX1NSOCsQ4ElD01k/oFaqE2eM2D+nj/6Otj2a21N4eYt6GFzIJJZXYE0KBLQgSBWF922AU+t
PwWocL4oIaHvBH4AfkWU9/aEJ709gSO1wCbhVHEK20HD5KvgrO8G55hMZ2vR/6L6t6fPjQvi4Cxv
jI28jCY4jcdI4eDMGqDQAaqRoppRuKrZiKO4dsxdewsOGnsq/rEODKA6EddD7+YcfehJlJi1gMjZ
nYi3eY5Ge8oQksoqPRoLmdxvdqKoodzeOny7xel1ilAObwrDajbq+XUSbo8zbA4jfLBJ8tLvuAXw
+pUAvwCxdyRwyoJFMfTI7N4MNvpOWyHtn/f64XExy0XNRt10m3adn3SQkgejdpWauBywWNRFcOC+
cqOsBMaDtstvcHh41EDSFj8h2OO7suMAyU/2+BMSkeMZZ34yRDJ8cYMsr9PgzC5EOND5GZgzLLDM
6TbK7kFu6k0+h9Ck35FZueEcQ95qOxhoIjKSE9IdnqMYNY0DFQQGTrodzcpnes5vweUlhlDc4Flc
Ue2qOkHu7F79gqXyFfkx6CviyPm0QwQq+1FoWXyjs99YFnZWS63ARSY24esGHVg4vufl6pcg70OO
areRNwIdWFSfJTwaDspJ4930O+Th6/Y4/d9iLFqgI/ZddUMnFVPqNtq+7Fw4X5sAgmUcqF6FReXT
AWR4j6msswYVVQBJWCJwxwG28VySiWnA3uTt97lgnaIdCtgJZtf/9X/xHckjzYJ/zSb9EZIe6d4Q
kELWGFY4Gk5NK7nH7kUX4Ay3WnEc2wAoBeIktmOff9EOyM3m7A5gGMo/pg4iGIn3uiGwd+G13wXa
MPiHTKQdWkASoXtoiNodR8W2XcOqiDRmHF4RUSH+JSH5WBjR1Ele2mBPbapf3hhkvu4BcLEVr1yL
E7IIxJvO9uJr/MNRKW9RTAbb+GqP2zVzZuPbew5ZTuL0B/gOIUU5ZmwPzbT9RfRxcvbr10LfzxCf
aDRG4YYyuj7eIyfoHeW3QRBVjv73/OmAaEdsIaSAN+fcDSvH/iPCCPliLBXwKoHyq8H+5FsTsfpT
vkdSd0qvSKTF+wdxHQEr8SvQQc1f8w/fYHmlk1IhxFsIuhRQC20nJFXiAEuAUkzTCVABZCZ7GONb
lD97rXskvQPN2v3oE97LrhjKGnABhJj80oi5fhweB+k3mb7OFvlpnWdfQpIcC9IOSWtyCp/sPP7v
fVLpyCZCxz68XBTTBcmHDlEIJOFNQ/fSOTu8JL5xB4uFu3RvI3IVZe9B/a3nr3UywMYFLsRtyNnQ
AboSsAFE/5MTRbIV8LDo+z6E9Er/5apjkWn48dkvvFOQcUUMDCgMGoHi3OC7JWD83JOC7lCMliK7
qaUgRDoM3dgLfNuTya/PfYLBht1k+QEQL5yQExWPbqVHvtnHV9w5kftLY3gQIBEPN3IsR57YzOQ9
IQzVrVyG4xcje42Gv4r8GDgQkR37YXDIXJdSFF4OBVhEECkCN9vpbgFYSborRg3ZY6SIzhCgYKOk
Hohvrnptluiyfud7KY3gfPBhBa8DtRTlnK/ORKvQ3h3EFQxGpzvhphuq3iHwdc581VXmotquSnIQ
mDQKKTIdHonKY6+PC/eoTyTg50DWFf8RcklGLrHKbi8q4HgCf4fQvGnijFOvcHapgyI0H3JpMq32
GndQLIU2zPfcN0Vr7pOWBGsB2DALRBUYgXNNVg6yeGi4lme6CQNAijVT2wGKmuRa05fcfsxJNTQB
fTRIBb4K5DQwZEmPpCDYuXKeJBghM06AUQ1fawDhpu38MyFaa0hUEwjOAm2v8k6E+PuUexoBFULo
jgAXB43MA7TaGxKF0rg6iQ29R+SsZ/En4SdxIEvEuJ1Buh5zqwJKiup+huX4pOzEzgQzBgq5hJ+4
hCC5RM6CtDIjuodfsCK9zhdg7wM38SQ/x9kVX17zheIQzzMlrMUnfdklv2pvwZQixe8Yewk+s3hL
BDORtiTTBxNcPU7p4ggisWDBNThwp6KukTUSZAf2imRseYq/bqrMQVOAhxE3P6SrMRdu8ieixBW5
KUsBngjinS/dQ3YHiGbzcCYgEDqXWCaHIA52AVuO66x4+4QWAsmdBL5VAetRsXVlTaPfcPxcDo6t
Z65mgBMt5G16DYHP+dbVIZPlfSFMaEC1g4Lb+35erait7AoQuQ/AkgC2DrntGxHNOYsWMO60G7MP
STHnkgwI5mApgblTwCrBiIjwBeBW4AuQokD4e098AtA3OJuAoxiwccXryEvQsKRfUMhgCfJYXA2I
I/DJ2doc05RoscbqTJu/qBjQg55p8weby3v7lrtpxohCD8uNUSXrYt5yaUmApYCwYFNWrvGTjxro
m5AeJP0I9ALDNdyzqFTUkmG7ebhcc5BA1ZI4la5eI6FrNdBbwNQnu2yBj83RvXCnAmuljZ/Ta84u
JYnsinlHtUoKXnmm58ZIJgno58rDmUGxJdCVxuS2TOxh6AMdCIzAEQE01GcdapNbL0D18sB+c77o
8/DteySvDbAQ42m0E0mxBRnH5RCjB9SuDMWR9R6SWexwqQHyArfCngEgApeiU8uLR5HHBc8k9/CL
AoohShXIvk1lVsp1LVuS898XIIXgXKJs/RfqIHmxHy5ppnRpi4KyU3MYIVtm72V3JAiGO8pi/l4+
l6Dxz7lBopKngPKnGjww8eZN3MFtq5AkjXiZXqI10cXmistAIkVEuVqQMRdiINE+vFSkZh9rEtFQ
QU1S+ty3+Fnc/HP/yLXlt+AaOtQ42MhT7hM21sNrT+A7BOfybiz0VTLHjE/vDVIIzlhhIG7wEdZo
qlSwnaOBK7sanEkUv14a1lx1UfSttpaJMClHnN0KGiyOVlyXXgQwQvx1g6PbCaUxx5k5DRZ6OtRW
PIPiLIpGJeKhSOigoBlwKThY9H/hHSQOIcj4DPVwDnzWY058PW1/aw8AABISyemgC81rFC7LdF9z
HIwv0RauwnqaEMQJXQROiD1+s1NpgXS+OVNlyiCB7zJ01424waJ4BSo1vtY5OqqxQD3nSTEPAtS5
rZnQpPBq1IDmAso5ehGRKAZENzaRbHiCnES4YtFeeYGKF80U7VCMi2lDnCn3APUUG5R0LXmPBoZy
hpgHWgQdV90gr2lBWdXTDvR7ZigGzVBwXE7RVWmDwoXC3wRoG+TiznPx7VEa04q6AY10EVMaByjg
Dhe+Y+PPI/ieX2toC+wvcr+ZSmNtNVi0mM6L8I658JgzenE/AchqHjNqYyGmGM0ZOQRTIQN90xkw
s9S6IIiPwo40A24aK/sCcPTdMTd8wc0UDVR0w2Rw+0KRVXgXzib6R+0U1TTFvOqparqipg8aMDo6
Vg533JmTg3a94n+Ncnt83E3jO0sp5o+p0o1QFvlnQQ+4aAzoUrOY0Ty/YUibVBlnSACJNKJiJ+Nn
NAIOW6AVi7UDeQW80mb6xr3NXsG/LFpD3e5GYkyiO9ZADFCwiFhZ1NJxeKe8B3NjPccsDTTmQbGK
KNI8VPImg8PA2NDIRnCFGC3lZLEiFpghcB6ZKoKPeAj1uogBwMX1ILbHYFHjBENfWAmsmMGSdSPN
mQWE74J/3Yh1xW/G790IR5U9hn6Dxf/LJ4kKNROoINxkrDLjZqnCwDfpW5ngicBlAm81U1PA5oqb
A/EFcnnOXTZWrcs9jcZyiObY4awullM9hSZAQp9UumGT0KSYD6o8NrMGPuCW/nOXooVnYSBCEQ5t
QYT/CVFOmfWsnArXDmyWjUF54/3ZE3jLbCbGyDkkeE5Y1fBW4LOhRwKxWvCnsoIbFtDry6vgyXQu
HQu8a5znTBfvCRKlHdLb7P8lGywe7fK7ezA3YeTgH96bjBe+s8APg5dEPJlzEcU+FIQRhIaQ39WL
/2PpvpoTWZIoAP8iIvDmFRrvQSCkF0IO7z38+v1q7kbMaudqJLq7qroq8+TJc2bhZ10orPvXbxDd
tcAKtfHr99yQSsFP4p/hLQ+q24uWm/FNvx6P3LRqk/rVX5iF6Z+V0IRsJjhshvv1YsQiPjctrlL/
/u3qIG0X9DlaovuaLOgaVve1Mf3bODvJB4FaIDiELJt7sMu+IMWWoMU789k1vMQ6HQvuwZXpkcXc
ovQp3G6hNv0Kl/TRwG7s+2p2X77KOLYmzO9Zhn+HH9cjbVTLtXxyzViG7/thk7OAo3RMFaQloCLs
93KtQuskC/EUfgQNtQprcZm/MFTpuGk8NvERv1N1PxVrgTEN6iM8xPQMfi1BQk37v7fS0Pxa6s3X
7zPuIxLBF6pJ7s/97ZuJ38UqOggLrMbNJcobIKEqSzihibv53TyqMjRpWSFWzZ9KAKPwB7T+kXlj
/bS7lXUMpQdsE1gWv+U+VqNY6zmQJeZH+WAYEf9WRrxu25e/2Mf1ffGX+Ci8ZTvJTlgU5nEY/5SO
d6FWqd6rlx6EHeU7Ncy3k2yBWOo0E71r89+Qk8bJwy7p81T/WYvPx/tZEOuJOyIRurbchtYCwuUg
BIXzweZt3kGYyfavpNkuEUoKElVmXo7T/xwrYpJNn/hmsJLOt08YdCHzh+tMzIFqhYVrzwhZ+TFK
fx5+rArHyPlZN2lZyKbIapwbXjDSluNc10EUwzlZz912ECrKDQNFcridrTVcAIwyGCKNxE9ueCLU
qbjZgeh61+kngj6/bI/zL86M9fRn5i3R9Rv+YDvMwESAjkLY6B4/t3lZPci/HMtPAPu15K/OIlt7
qENmgIOWnj/e/MuPofVnPwMG/6wXoSj36jaXiCsTOyDFWFvh6ef0Aybg1Nt//ODtQU2VANKASSCH
lZr8DFusgs0+lBIUdQ8Td2OXU8E5/dCzSH5es/qKAvphu3OJ+VjNCsZhZ9ltAq5/o6QWBsDbbzD9
6hMeJvDDM/kHKT/WlQCdoFmHw0UAoE3IR9wfYO745wFHufjPeWU3ARbNljNDphgVhz5NR5mhzzuW
4eOHn929Ab1K9jnHObg/4bVw2UW4ZhJW/ZlECYd/g5sC5vbourgzykkFkAhCs/tNlIGdQlecUGqS
Q37TF9YfuVZAWqdfU0nVZPrnExPdAJidIC1xyN3rN5UqHqXNLCsmYeTRusf+Pzu693c//7DCRP31
O/2yU9B1/bKUpqP5eDmL21Eg0ikeBPD2d3uIJ5zM3x/dez9fKC3l4gouz4Bx2XCAQECvayikZL3a
saIiSvYWSif7bVNlw3NtV2rZoU4C07Y7p359Lkgj7+lzGPZ1qFHhVtpSDpMJLbq+GvTpn4LMZUmZ
zUAFMNZMJZ91/2JePcYRqYKiwT0sBp9no/WfRnL6p1ALaxqn28tvW8b6/fLxGoZHBqnA6J5Fq8uY
+E3zYIyhRulBcvD4ePUKtdQwzUq5haQ2tr6IZcdCgcaec9kFtNszeB4B0HQUnPHCswOAUgHHgpBb
LW7MbaxnRsj/B620G9xzy+X8XLSN2Uh8heifG0Hqw23N3+1fj48AUP3aF+fvhx8fk/9Mq3tKuSZA
p3lAzW8fvhRqXmWr1AHhuktwZOZt+Z2LV8ynygFo1wZlPOxvBcHZbRJTGhZU89uROQ1TRuXZB0vX
7NmvXWkdwH6hhZpUgOnUgHCjAofN/7+uZbKNHxwLC2WzPJ/B8z6ffSW1RyLy6yoKltCXaKz16C6k
42/xgQ34QHf6X01EAdByCIede31GyjCxZfmejSwBn27wlV7UD42dWpi3Ui2jkIou+b+wo52LzgcF
CIvIAgYw3guRE8v5ALhTTbFg9s9I0cLPFJaKC1lAetNbk1c5niy1cumZkZ4WSqo7iaGX31PaFG1I
AvD9zNR6SlGRg83DGUsPL2pS/PGmhnNQEZPCgG2UulYoUpwq2239QTBsQ/dVUbbiChavj/UEsNzp
puwtiJ29qoKjXGBp2FZCICZS0IFq6g9FwJ9nB3+nt9RwhmrKZsaZb+6uzxBT+BnX8iI8s9Ee18B3
rn2PYKDsOg48a8VAf6ozhxCNeLlCoBYuQ/m+KAzcePwZXrUszO0YzTNNgyx4fz0qanMIAtOCXrmP
e7wqwAwvkrdvV7LJr/eEdyKYZ+rX4DlqPLx583Qeyk3dPo6LkoTK4BHX65p+54y3R13mRArXtDiU
CXTGqz4yBB7xyKdCjNXgPL2cSs3YhmjQ/tU4oZ//dri4rTZVzqcbthKTnlS2tHdvQkBqiz78WER2
kxBDKSbEAn5uE3M/4s3LhxrjxPj5ppFWdRUvHJAZLa5C2JpMk7/bFcN3fjaTkAnAwntJAO2ru9JJ
dK3FB3xMQOAF9QP0wuXM43q/syNffISCAxDaWg2Z3Gg5K7wJvcyp9eLFMsi+evPO4hDHsgFVdbB5
3XcN2LnX4KFoBLBTqDwiWYXdLZwwctpLyWA4LvyRMCxaHskPek5D5tlc3YC64dUx2KfaU8yHNevu
ltZjAp2tbP2GMsszDLdB8SI8jpEf2UTWjokzj/8PbE9hJea2La+un13uw0ujOGy+xN9mxGtjp7G7
Pp91WLvhsphd/G5yjpG9SubhBo/nnuuHd+bZc4O7dSWcokoGYMhNyWHhGPYXi8fUO7ndnXHy1WQa
eK+4gfRaWxKXj7Ab2rbjFedFiCoP4T89ZHiqstdBLcPge65nn/ep+zS4nsJrad/Zknc+/yuLmnRV
EQWWGLWTomDa7pK0a4VVkggY/mNXUbY8TNbUyOLU18Jllvlz2zw6Bk8lb47PtM34ftiNrsLPBQdD
T2qR2zQzyyjMvzkBUe9CycK6cmse37z7LcQYBVeLJaRvQiOOXst3P2lU3Y+7sAF4fPLJv8bC7nLd
/qI/OM0z2bptwYj7dMvB5yqZuZVFoe33E92EpZrtAAtaVv+WLuwurIQ4F6fPMBQYHcSwb6GMa+C2
i4pXQG3DFUM1R+nVbvnYlVQxFGpVQU5lb+/0096k5ydl7Q1fFvMzShBn+7ahxvvHUMFZfhtSv2T9
uJo/4VX4OPyE/71+LRdDjO++WZVf15rruYRtzawc4XaiH2rKuaITyVh7Id2fGgoZax/0Somd/XWb
r6iXiOSVNp7gznNpamzrCqqjVfXCNiPFQAOIWtmQKll+JQSCqAv90Eiiv2RmG3L+ziHPy5llOf3L
/DojZVwK2xa36tuhGB9IOIVH4qKRHKx6UKQd7ImILv6Wr2j/vvx+9n1Iur+c6UZ8z9UzSudBdD4A
ykdI7KpElNl+XiQAw46SqmxvVYe27d52ddIXxcvooiixjlBEICSnyKnXe9bk6g1o7YwXu446VYR7
8Cvhz5iIggHMTnN/dzsu6LIgq+Adx/8LE1r1UnnrWdn8WHc7JOiWwFZcbDfwhCd1iVAX9R55jvDG
X8IrbHSdR/7dOnRQXJB7w7s4n83fbaveAD8v3glYxMN22zaFAf7AqPBi+30vlUt428NGtwhbgJPE
R4cXxzVEvdu6zTrEGf+2o+Su4a3z9jowX735d+Ct5MJ2Yg84O4xT/+JBGjcK8MCgePi55zOy0zjC
rYPHNai0buLNWOxcnKaq5MJjSS3H4c213sUInsJuY217cR10TpZbLGwN3m5EPI+j1peB9Zw02ImW
5tZJmGoLVNj76+acneJu3IJQJywqhyEDSAf/W35ej1A5RqXmIvDrLtUI8XZU9lzRrYqIPh5k3jQn
SRqGrw8FvqRkKxvua/dTyv3aVYNDK9rhe3ZgXBO/+2O1QB5FSw5Go0aw5gLmnSJhUfZiPQfJz8Jb
eIR/xUfBUfozUEDYHDrJryqkaZltKbMMNdrEhw6EKVXZkJHbJbYvqhRioc/57S+/7O4vRcnzMklV
qHi+dOY3yR7zrQT8fR3pj9k9GqdHo0CJP1G+5Vov0bsws/XIUY+r88LLXoqMEsPjOOP3mizQPGsp
kuuJUpLpILoI08NP3zj9TXnw5YurZ5Wqco+yYSn5E5/sW4V2ojRKtNdRvBiUCVmbF9kzA3T2TdFH
xQlfZtjYxFqm+XpRpQyK6IXuq5IsXaJ5N9lkI1+LR8H5UkXvQqz5+Z1OlNbRoXFuXffFVkZVmfSh
zK6V/V52D9Vjd9HMNZKTVHUqsWptvhKN6890+CpdOrtOqpHoZDqysvq5fipp98mUXmWwSfeBTg0W
vg3iuOHjLRm2SawdH1IoneVlldniYxaHG6q/K0GXYqton8AFKmY7m8bt06FXu6nDnTtKUo2NiiL7
wejUerUerUL3SUk8HilNV3hoMx9Z9HNRyu4Q45R2GAWbhswk63vJKFVKNpFFpKYzGGgmenred5Vp
pfvE0Pyn+9lp6alUkn1PNVabxqJzbcUahb9ztrzuCkCrq0HrVc6jeCnvFhWa5MHZ/qOicED/pL5y
KbZdpUslP1h2N07J9/kwH1zvykGzVwTyHcRqDV4z9uF3FW/UUI9l4gTqIXqPVYm7F0ovYuGvZ+Px
sfnzIdPOZQKZY5+3GiSLsd79ndVkT89UIdHM9OJ9ijG6vXfRs5NujOOKsc7yvg7lVz3vTR0ev069
Y/v2Pa9uuteOaibzv7eLA2XANaivEbC8osdKF5R1Tjlfxw0uiSmj699+tOumanPyeYioYBQPGS3K
0+KmEy/mBxm8m1NFXaemQ0JpblFhoKs4NxHTqjEuG1ydouAguOzozWpordDopvwBoKejc/lR63iS
8WmsLqWkULyrYdW3dLKCPVT+gNLpCBKUG1/aeaau74l8eY37/366Rqs00XlcH7XjygUjzotfPxlT
79Pymy7V22VazCjJjrOcGY/dJCThTpytdCmRFRslJrpyuWDKSPuKMiagtnopOF0/T7JV4XPr2TmH
0mUGpyfafag2ZYPY9acsNqeT894+vSf5GYwKg3Rva9r/Mp11P54txV/F1Ufsp7AoF5K2q+Zuq7CY
WgSSWDg/Hz0nrm6ZbTlEC41cUDCcN0/D57Kk2rxjHlCM/6Gk80S+D9b8HZaDW+WWDN3+r5htQp14
rNdLg466SVBBSFTnhDe19Z8wtMaJJ76NJDOA7so76XTltRzF8OxtzYjvr65T7p6uaOl4dR+TwtPC
OcGP1uRqEcsvqpWFrgDRwSevEa/rb39OVYhzCZ1+VezvnWI8En82mjqFyO4k6E2e5aMXUochAJR7
JfPv+avwkaDsDO09l+tudiNs2Nyjt8Ph7h+1BSQaOYxUEng62jalPI4F4ZT5ZZA5Rs8QGqvmVF0e
oKL56iuQafqnSWrZwhOrXi7VI9mO4fFVP39rgwtn9QzTJf2ZzTSTfQemUCp/bkmtQzL86GKwAyXO
q9qcQshUANHPCvTdwr840OOQ5vkxMLoNWFpIJcaCdTCZ8NP9hGhO+/Sjsk5XlBAut6aE5AXtEgFv
yo952eML8QLIeSvFmpJUDHnN28XjtLzSyx+vTqW9gL4sIXGpV2bfR1RP3na1g93mNNgXegLNwtsr
1dtkazJNUJaxlAxLD0/LKvIe+oRBuozWhd6crVe8vNhXIuCJ7Gu569zsch8+wi8QMt+UhZz5tlE4
r/rnpqPvd7lvQHocaWvKmEqUbGtzsKdlhbCi6rRQ2r+hHB9GUOF/Z99z3b6IzdvT8sGiX9UzGB6x
SK1ZTd8GxTHzztgiOJPyLmzdJvlPUcxxlv0UBiixIV8laweq/9NmfD05zGu8YeKd1d+qneidKoXu
+Yuw3ET8dG5k3lyzLGYhkR+q0psWxpaS6aGVGO4EesGsIKi+U6v6WndyP0Ec/iZGoiqnVyDa1pbq
wx4XM+8ef1vrldHw7MSvWgvxVUNQry+jkK3vShIs3PvlqraLVcU/Z7ylJR+MkGAomN+gaejsSlbI
ZecAoYWpn1akHQKUZ23a1B1wEwKxaf55Nii41Y5/qYiCSLak+TRS3H2V1D1qQXBNbZ486DH5of9T
E5nSyEzPBqa79+bOReUTTpnV3HB6dHaUy+smDZBc3p4GmWvwGkqHMc79hsaJxdtpkjs1sJfEf6Gd
ASH0Xa4hwl/h1Nyr+QGGE7ZV4dc8CrW3iI+7eixXXpFdlRJxf9BjhrjkY/Gl3tZDUyypw0GyA50H
pBW6Zl9pYid2KYqxpn/LL0OTDJQmAePXTvkB72AbDOhFaerOH/iYVdkmlg7xAFyeMFPT0r3oGsU/
9Peyw+F3bPaUg7bNJXYCCnsx5aQMHgKxiJcXH+qzoqi8eft+mhjjx4UDkzaxbY3XxBBGBoQo/LoZ
mCgfVQtaemdjehWX1GKp3DWoaOnd7aoeoGxVgwhe66DTuIthCfSCeJ2qq9H2XTUvX/o+vSea2dKh
DkYHDHdzP6mb3rdy8ljS1CvZ6CS6NzKGp/rrHfs6oOwgNkfj7o1lUAzrC5vh2d69bTlG3cs3ytqi
mmXYJp6zU2/bTxFhjdVpHkhavvKNfeMV9mC3jKrdlYv1guRLadsp4Kg5AUqFrvc86QQAwYeuJ90Y
8PZH5VRoeNmdFslVY29PBt4JYf2gKy1BQ8OkloP1bLftxu8tOezpVnuEjFoEgPPEHiukSJlE6dy/
Uwy44X/wUU7jhBa6aq9/FuxtSHgOSq4V5tMeqWAuC5DnrI4TIfjhJ38r1KQ5iV9xsB0GMGfs8YQD
nxxdW6oLUZeBrHu6W1a3PoT7Aodsnre/Mop9bfm9fz+0A3XtVf6aYwYl6o5yHKtN6SraGm/q3l4U
MLbftVh3z0sH6eWMmyAXrOd+ecqJmvODswIUsl60b65G8tZM71jGb6w+In4EpRTvlSuGDGLL6P7O
96ohzant2tGiT+k9+toil4RYaR0da0+WvpxuIkWu8zcmqhNS2iZrfL4XegydYq10jjdReTPa45kN
zo1sP1a5f5+7y3XJe7dq3T6UFoBpToJkp9DLed++Nz6eZ3KfrO4Xi5HmuSWucEMAeSlZdOzdvw3Z
ZsTSq5XMF+crjiTp7/U0en5fVs38cQjjePzYcISOMp5/FmyFCpXb4PIQ6k0SswRuouTTyQJ9kAVc
Zwm1EAqPVAq8ujXpKHHo6hjlQyacHN9IKmruYe/DQW5d/j4Wn4g0Ir+6DIZfVMzLgSflVEePY3ZM
kCRT247eMM3R/CyFZJ/jWrRrXlh3vmgepT8psXQufh14VtqNpqXmufwQ7q0nweHl+H6fgmYErlgs
r99d/XasbqtEJLEKJ2w4yvvRiUdnYfL4pg7WLxSztxrbq22N/mLtOIXx5PverW0xvSu9moe6vFHE
Rw25gU0TbcXKLFbe7qJztJVzupihklZc/RD/UrrTyeacbFKLXjcTdLD1bv1YLr38u6QABfLzSVen
dCWzEGteL0oU7tvm0rDJ7H7SVTzZ0mqKRZe0JzhJAo+N6htvnjBWIZglNoXgrZcj7Bu3WgEHjrUm
gwzBCCabYkpF73K+AYsqY62UmFWXef9dy8eyhA3faF4WrBXDVn6IAv/r9g9mICiYE/GlARfIVg9t
uiXp4utSTD9KibfXFnPOL5W0+5R2FYy+IitKDEiifVzLnoghGxCvlrd6pnlr6cufQ6verh3S8RFr
ytapdW/P+16Scq65Gd6+nxpEA1KC/tQ+aH7ClCIT8AHRLy/xCOflb+ExDeMHjuGLc+mcUaFMBgv1
zHNRz+nowEq9MJnDKX3gwk5eWrNnv+XN43mUaZEgTI9StfxX4rtQ0Y/SURjs3Afn9n38bNO1qz/e
RdQvOcHTAX+u3tuBQ2YTqeZxTk+cuqEe0Uz2VmXgRSs8U0HCgjPBybW2xkVcxs4MFyrIzJXTe6GT
6hxq28mm+Sjtxlq6+sG54tVIlDJ9fd7FtQRkeSyuR6+agDlTe7AxuEX5rxUwFOmoTteiqmP6TNKV
0PqyeL2PckvoxaFHE2tNgTJX0yqKCPN8FumJ6hGXO5JynbenL0drc7fQwK0iK8CI5aoiVBuz6sc0
GyUKiE2qEv4E0DzslSUt26driR6YWJ12gOQmKEYcyDSGfB9uShuqPm2mRtNLcaE05auVAf4A04MO
//bLimgg9xvKyIdJ6oMoVifeyffnnZUOcc1BsZ/kOH4skR+WZNAHmy5Kp3Qp/advTjL2EBMWD0lV
HBlVUEC1D0saxvC/zE71OBSHae8aXR2mr6L8ZZ2mIlDcvQiiNPN6Cp4aykqPS/EZPCk1H27qp+hS
sSepfmgyvqOKCSbKwUc+LCoaxDW6Y1NdldG6E97X3xgtGcQzLZTzaNpZVSE/iFrdf95ELP6yVtQR
HW/eSNTiyKEbdmpQxBjru/nntsqSI7qXecsfIKV2v+Krnmq5FdLB/6aIEgRR6H9GBlISnb9rQ7St
UvZdUjLvr6nkaaO/NBDrbpaTOHYoUlBHd/DC8Qpa5WKtNQE725MiAMnMdcXPYue74pm0h+NC55gC
HDPJrVpYyfEMnbz/Q4nhTKoM8FqJjMtfd01F3OFVw9NUi2CoTMgo5uIU6uOXqnQMCJZTYA3b+Y5K
QzErhY69xQJIuuLcCI0eCfsSO7Wy0g39V/hJQ+pOef9jHy/dzlF2lp2dB/tqoVNoBvVWmjCTdTNn
pkx4D3OreRola7fqcjJtXnuJtpg13hSxIcI0Am4J4Fz1YpNj4+R8c2uk2Yqb4XGQpydzBtvC+AXm
829pqhJSnpPYrXn/eOAj/67/DvrRyOh84tyos2YEm8X4+Pq5GF70+sDu+xnExfBNFDnzL1ChE8gW
DzfPK/TS1byJ5J5acMPXbCjnwQ5z2ZrwY/mk41jWJCulUu0xygqD8Pcr2C2gf0z0DPZPCsZNjAnj
+h/771aRHSELP0N8DKcnp9vZ9Z5la11bN8pGQDWlV//wU92DgMT5eyj+9Pbj+9ex//pOjzKTMENX
XhgldYGdlhuyvKeK2Im9oULM9tVGc1N3d8mEElC+U8hV48x5AyzrxBKiyVDBujgQ6B1ip5DGSs+J
QoqsILnEFZUvCz0Znezap8L70fEW2e8V4c1n7RpXzx+ddyT8qeVUt+kKmoMNJPkKW4QITkKo33W7
aiSPFXAmPBoiC9RUUFKHh/RekHeslV/1a9ok6hJkWMrsO/nkzeX6dpZiobUagZbEDIX6qWqFdQ7S
uvitEa/Bx3BlQmtGYBrlhvw5nfIovUNMellhrB5vJv4zVeFjd3y/NumeFO24peS7JBnALlPU7BDc
h1fMVuaVbAeKuWsz+Rtq2mAsupM0PvGcLe6KI8ZZiFFdvTcP1ZzureuhbGZwoQUseNydAErp06qg
njj2to1dZTHJORhPWGUocH3EE8zxB3vjQk2MH9om+DQhrOm6CKct/iqU/2JTs7u8rdvT3rFIFrh8
cMCEwzBRS9S27WU11YmJdLa1O2Zurum8rnIJ9ktiEpzyxS91lc71C4RVPjiWFM1LJ9z1fYn7XpHB
SvBzXLMve6ASn0s3NnzTWmy0bjF04ub29iAZrabnOH+84ykzuv/c1L01xU+7zse8cWueS7JXYCzH
RcwxjcLaCA4aP+9Y90pm/P+AqKUpXvK5hJmOUYqxbVgqf8FpW+4S5T9xRd3ItKpXc5CbYG1gLR+d
uCGIWVSwFWZhRNU+B48WD9w3mqV1Wm1FvmvoUAWuqNvGS4yD1SjQOEVZ2pJvD3yp0DeQQ7p/FbPj
+2Dfz4/XOgz0EFcOOm9/019LJW/hUuvwe1bl+FvbzrLF3e/hbdN7jpHpuw6h9ee+j2fduo83rwrc
bLY7Bf3U88y+KUipPUCDQa/blpFtk1ki5W+LY2Zm0Vf2IMdgQUblIHR2VrO6bTNiVZBSJaYvIgRY
n2RZ/s2ItnxbUFvYy4G4vMAUvZZDQ8a13A9OQNECVHvvH3h0PvG4zSkzwJykb9FLkh+KMI2L37z5
SmeG9ayXxbys3KWa2/Z2hOvObYPstyB7Wwvu8pgnKl0Vt60JUCsDzQp2COEcsMdp4INykzjqn2e2
Q4gcnIowo6Rn3N4vFZqDAYZziFpXgEC3ZMDJw9q0HN9+OvjJP/QFhF/+d4V5NkBxrx9H0UvtJ1Ze
biNySULen6nwTsIohrVT4DW4baqu1Lb83PjyA2xAF4Op02ALbXzbMQ0LHGuwGxDLMWdnAnydCjq7
fuWhvoniJc+2q5Gi1I4IplFNGfoJSJsz0menQ8oS6kJOweQnZKY2bSuJdjXzhcY/0QYIDiFOxUun
K5rsp/GAEQ+k5jQ3fHXhrCjzWXTKHqgtov+otePiYNBkAs/cf4WS255MHGau2XqG+82OIjUSNV8V
RQmLAxmLfFZA6dr9HExJTa2ysq3teCHImOESp6r0tp4UszoxmocoiI4/WplWejZ1gj01OCsBACHI
FBEdIi4EVnXYJ3GcvSX3APBsvxitt5NepV/fPvNx+DcMAXzNBxQwtw79iaFdfA7CqRyQPp0/sOlD
CVVw7SwxyM6iY3SWkp7qgRuiT9NHhckfBt42eovWaBilv+tMt0cOAUZik9ePEAJbRcs4we0/h5Tj
3GuwGx3fl1/AYoKd/6YDjW862KRDNUtcqU0TECERXZau30pLmvKHYirpwuIX9D7AbFjPpiOzbA4D
Zqe/MMQqOAITIOEGYS35GZ/FJpbosx8617rmNOO37pGJNwXK0AJV5bi5D2hsI0JHrX8VWJ4Zzf0U
ezvWJF+/66Vn2tjnZTLDtFgTXY+x/xbsALKtaecuQKOjOa4TLA+laD9xXcLhCXRtfG6/Hz1z43Pu
X6aLLjIC++/O8/C/zY9fb9qHLpZJug/EuH2EDkfZWLZofc11zSryHn7BPDlShmY5JmVdwQn241j3
OSNdt+mdB2RsTaSVRV27jqvggKrfv5XVivPSvj4tovJwNstWpJVdGXxnOrLN1mgWlOeNjJ4f/PHW
idfmnhfzvPFoTnuJppoi08T4gBFm7VXDmKuGzqupysr+Vty3zhFF12F8hOfQXTdW3UqmJQp+REdd
4J/bzyPu6q6lEE+kon0Vb696BRHeXlKceDv+c83oR9ZA9dxeDQVG73fO8Ye6AK2xHsyb505yfO4r
tQinT92XzilnZhN/G+oa9v955/i1+k283bnIpmrp0WF46210tP7eWhJqSFkaevYWbye+d7XgyLgs
KXX0Lm9yp+ksPZKxSuEPzGcP+gKbsc6xfWwsuvN9KdUsVHKT1S/rrpnqyrKYnul0e7ztPuZbkglR
fJYb0n8I8gY3bdNAUcTsPmWkJtllXRQHrVzBK3Pd4S/b2kpNV5WEwtOx8ZCVq+8j297HUIL3J/Yy
hKQXkEKa+tQqnIutn3g3pRMoHaU6b5ceVZ5yqrks76uLyqO2lbzTzDVrvI0qCvRKdFuztPNvh1qG
l55gpW6dbeq3SsbRs4qyLPLS3TtvRhOrr0a/14hfQfk5VgkYazHpS6visyClaGPMl2zDy3Nx8XHq
7ath5JDRJrHSorJtp94v9VBmy/Ogv9U5LbRvcNYELY9o+yhdPy8SOeJNejp59SIrdHN0TXNdF9NR
tOnd1DZTP9Tly9CmNrkG+Om9htnH3Sw1CZn+Xj1PBVQBo08XdhbIBb1peVmJ/R7L35jYnStDX+Jo
KKKaVdhGX8vagwDp2tq7uCGJ3/m7ynzr5WBbRIce+9MeQw2RYrO+iqb1s2BhFaCJrdN6btDlcuWn
Dq76vnMes4/tyxgC45/4dyk5NrfV9ftKGNVp//eiGJHo/rfuZ2rPz/goJuh5X1VindCidf4TD3vG
Rc+eUras+feqkPfi3FTnNcYRAC7xZysTKYOhO0F7/KD69FHH3rr2qh/bueZLgSBWyTeWZYpY7Uxl
O9i1pv1lRzaoh4Sz174DYHW2SVgJZjDmdlyGHtLQvRZ/p55V27QFxeriIQBaA8he3HazThAK9pEa
ShG8Wdo3UhrXzsIoDWG6QLMDmVsvDXAK3tgZ9BQ9kYdIlx+cSFEDwpGRu97BGKuqxjwdozxFwDcU
19QuVhEkoHroWXO6LkVrTX3IA9FGQ9dceVO5txOitdC3uhllOI0dG3bL5ra/nZcWXVbQzeCrqjmZ
4MgSfz3VDV7h5D6xPSdPGXNWbwcI/j3AKDelGnn0WNW14RQux9BCQRElNB9RY7Aq36tcHJspCJa0
p3fshGKMgA7KMK0KAimWDrZaNeNVuJDUYaEULb913oKH8eH1OgpUk2/2Bea/6a9z9Vx9NZnX9JIj
FcIxG6kbrw0UPzzFVwhIHAcT0Y6uzodNHw57uutfmLY1IdXSzbQR5TdNG258LmcH12YwZ863FwR1
9Rc276NlP/cdhz/loehfR1HotiRLdg3aJd1Fy5XmLjsH0/G70gCpllEmItejRdmeMn25MbrVzjC5
j2Pv4CBUf0lUJcA6aAFJ2NuxsxNrqgvUcUMKb4Xf5OAib0mI27RHZib2y86xenpP9zK2kuZefRxt
GeBbqBccTC/DcOmeP2/r0nN0eWPHWyImVDtrRebQV179nnqrD3DMdkD6sKdXFeyWqgNF5SYPFCsZ
UDVTSbVuyvWb3ySCEq8G5Qq8pbCDxRnNrAeXt93vueOYRjrQB6oqpw4SVrIYfd18dqgqvVrxr8PH
anIdxUd5LcUFXG05TPnYV4f8zFcDmGgjal70bRLFjL0Xmruewdw7QRYARHWuzj4fnd6ARNOZSNli
iI8dEgUbY7ZXGIRZzrSSX/kZWzbQkMzR+/J2LhWa6TLxzcGz/aqruh4qxwYMqi3xa3DDq3FAqu96
rD4GgT/xCL15+oKrQMRSvjVtHZqJmpOld9FX3c4NATbhfMvPCsTGB7KOvfMtdMaeWgCLWm6w/twN
rQa/wQKhyUiJe33y21C0V6gXOFtvAHRII7uwHpUtWzU8kIBlad/ZvHE8d7PHDv06vSArFkRVGUB1
1V2P5s7SnNwRiF5NODgWf8/akRU5ySj55D2YozfWTQOdHj+/VKTbiw9hVlo7nj3z9JYeJ+WI0+q+
b7V8WaHsCULYZp1+xb+IzTfif1e24OTHHPWPaN3kMdXZzmyfK5aAAhddtstGAMmWur4LwQu+HKpN
p+7D3oL1catgyX5kp1HsY8EKOujyTdbOztX3uX2N0sNcuVDeQdmciPNi4m3/uQOzLjspe0vcakP1
bu/680kuvBkzgbMNPafFJ/RK3yqpoVg0Cj2vVyP9LH+K5OrW+yo6t+fuJ1dODNbVFbpkk/wpv9m1
VExjbaz07B2aGBawbMF1LZMrOkbLwOIjXNapqCguDT/gRiyYbkNx3iVOoOnQaZmnaiRALlFJ74Q4
QvvdON94vOWaifcAJLN/u0EHF5WshFsUo6TQX2swDj3tstY6ZqJNRf4AmEWnKKmAvGUb9xENROeT
GcuODz1a5v10aVqJs881qrVFdG8vrddzrY/voaaJFtdCdVs5fk7keCbXhrYVfe9YeaVlNaTei480
zJxCYu0IFYlx8nPIjwnwNYXx3Wk91+FdUTs1H81dd9s4NjJT9db94PS2eDYfHOE67o6JgbUYmo77
KWEOgYHKL+qv6EQ0fesl9GHrqTuVbz9bO2KhjkeE56NKWX/VwAKVtCbnW+3VnDeO7W3t1Uq1WGy0
HSyMGqd0sL+e3BqSWh3QphjgLIvsWuy6Oow4w+k9ZkKDqNAJ0mdfIdfJSknL+73EAJaBqZ8pUwme
D9jPlJIfujO0LWBUrXpzDfnxqk7H3q2SqKTHciJJjxg6UbkMz52bRUx8WqkDnePc2Aj4rt+qxIpO
QR1gGQ2/VmVUh+LJkOJ3NUJCfu04G8q4uuVdFSO3a5mikxEpkhvU7T6R6nlvWWXBUj02UtGtDgEs
ophHZyI39s+4RXEEgjroqq/iHj5wFrz+g3UcxIIGcICWpCgfHaOlMMECV3vcF98K3iv0J+SGfHjT
olNz1X20yE9MTvV5c18VTQdJBkyoQudWOldguE3Gt4j1nf3g9nak5xDc3Rld1o+zZAOyWL6OQ3P5
s9T3TlaIgjJwv7v8Y1GN/4Ug8iUJJwKe43VwaJ1nFFUbDknnRiiwBUgJf2dID4YSpkZwEpjKxMqi
pLNsFAe2HSZUFRwkNY1+DkRCTmVKxZbEojKNHrXA2TpUtrtGPBiUhQ52iIUDGh7qORfLcnbHbhUM
EeZYeAhBZQYY95QhnJjbnPfVfH1eTQsAH9GS3lUn9KIXfoJXqXTUzR7eeOAQYn2i1EkZorjyTopc
hlCmlmndQ7fP+6ZNPkR7tR0KQkDsqC9YLrANUcTckmBlVyvohutLC5b24WWA03gLOTvF03LbPg3Z
1486NBuDqzJ8WaQNAOFes83xDRIOU1BQkbowNfpDX8oNw3iFDA+J46wUnfyUaUI8uJNxPUnaxytk
ntBLVq3ADJamNS7afdKfaeSsbDXZyNJYyFYTPwweWAmQgO/OaYIGEASM0VcNeL16utQLw00rWYVW
LMdQkdtPYQgsgNzEhqt6qgvMoL/kubQE/ZOPuuWEfUhS4fBD9fhM9rFl8Pspvd4jf8FAUt/jbNZJ
NoISO5wC+WDXCTA5QMKxqQVYEIyOXRDb38FaABt1xmPxMuweho9avjdvxwapROn1fd2Xto/iRq0Y
wnl4Z3T0fUadqNxgesAvZwMRkVJwEV+8b0eLIVbecXRA7P3MXehwF1Pf8Xn9aR9/v4+25AqOn5nv
69+WB3svXCUe+G6378f70bmVCtS/JnGDDUH4IubGZNqn+5w8lye235vI1AEN91snzPVTS2HSORL0
FGzsyUawc3jARx2LX/YjSd0iUo/K9uEOELNYl849JWpL/mYILhPk/0qwqjgl4VkAMYBZpmuzVAIP
jg4CdjNmJI38TpcYHqaUM4t+CLWZF7AvIAyoEPof80Tv/plVnMeB50FRthpu9dBSIS3De6oaPsN/
BlWPy8QL7G/ZRnz2pMtyVzW23yzVjnf2OxyRJBah74uELb3hdbxkf10Yht4yVSO0DqL5CVh16ANe
2OUNCUEUGEH+fySd2ZKqyBaGn4gIRBS4ZZJBcBb1hnAqRURQBoen7y93x+nTQ+0qS4HMXOuf1kxi
WWXmG7foRJuAuFGD9npwG3wmTv+YD3KJMYcd3xYfZYLzU6EnYTKQGEuGSEUC7cbHHUBLicT5f9Db
86/Z8KnJhKhIJmf6RwxKPvn/qUYQZywqHv0HDzZFKqAglwsYpsSQ2p8Q9ocEniUJiIcN9ajymBKF
TYPOe/zr+CULFrQQEfIFlptwgA8dASPhpKBfXDBPgOEfBI6JVkpcavx36D9FhrcGGA6yx3NNgoTm
04mKaUppBE0TXfbiNhJlHCD9E6w7+eM+F4hciEssEiowtoZQVy2SSUBrAbAOFmxaHRmMlzUw3HDH
b+Pq1G/eXktmSjHqIy5b8FVIJZSEeD4nvMMhwCVE3656TIjSCrh4IvCDzPjyh2GYPFA0g27xBzDY
u8xfvTVpuS9Uw3gbAl4Eyqb8wxgv/h20SKRB6zfWsxoVRCjUmMK/AbeKXZnM4BV0Er8IZSBRPTRX
JDECoZF69HEIwSSo+8tpb2BfRn2Pod79HbsNzvjtd9aheFNHFF7gf0+fl2GjEQaEK5UwfYqRCLsN
KScLBFQUNZPe0/8tBpQyPClXdHO9CSnAsFB8Gz4z9I2/xdMR2mEu8c37zvAMwkuVADjdT0KyKIGn
EJ3nihaQrTBm2CJOeLx8mKmXNcGPSkxCiDbG5Jbrbh8hAUdRQmzXlpRA5Gu9qTH+YvI4tQ/0fIjJ
wAvxqMPDIq6xGW/lDDkHTgwM5VhHV6jTBQpxkUj5q/Gh/2/3vFQOzv8rk9JiYUcM3yg+VYpVigpm
JKJSJZq7ioCFQSnVQsi9eE6RoKqABhFoKckZK0Al/Ga46o7ZWpAbLAh21tZietAEtwQPKjs2IDnn
0KSvrbAariAy0fUA6VFwdhkhE2I2D+mbKHYBp1QRmUyUBqwdJ/DvCFDIUwZCzbsRyi0R14BREJb/
Qt0M4i95CmLS34TLvUJi+trAcha9wBgc+EWID9EIAKNiopNHDQg6+OaKF8QKuuDhjMg2KRgYALnH
KRcgB0UhDUydi5A5fj9UJ0AywXCKgUdvwPEHlPWNsOi3HrgxkiLSen8grCF5r4TNYgdJz/jMyB8l
4ADpJ7Q/dqN0j/7v/RI2QqBmqEUsS2P0mW/cy1mCZ6SoHKP1+ftn26MRJgoSAHmJDXaaH94ikoif
R7GnytYL1cm0TLQTP5dHJCBMbytDKBExy+Z9n4eP6QbW8wBMS2YAaY/ELGjLdA8Ta6Cmh0/FmTNn
9ai2qvjSK8DT5Ws2zpF0/50RGEhwDARXb8G+gNcDTzIji314PbBKtACq04OGpMO9PGzBVMUSY5ee
+8scM//XpLQF7/ztmHuZAx0H7zVia64v2nsxfRlROhWx+1jKf+1eu9rAElQ4WCMmIpPrio5uT+vB
j+hMwloj8NzTtYltlR3DZ5bKrfZ5F/Rz1M0UyQyhN9haVNrj3BvccZpYiJKgY5gcxoklhiG1sBWE
R8b4WmbgOWtICfCOl2h+qfbZGjkZjOMDGRdiUkbJUubxeO0ZtfHjaGCvlmmgGDjzgciERSOJH8yv
cACzxHSb/uTjIsWFS3uuv8w9CziAmQDCMdRy8f4aoulAMdm4OWGZOgUcTm81AmhUGKgl4Dt4EkI2
UFYwjIJE2CtxCYKZI52br3aqo1A9wBzd0+jHLDO6Ml72jf+A2HqP5cj2+oFzApn8uiwzKjcKG76N
b7js0ZgzxhtxCGufihKNLk8tZj7yKWf5mtqQKCsSRCAhxPkgedpCEnkHQvbdbBCFjIniTInSF2tP
R7EtC705WercYpt5Q2B7nGy0Dpm4QxvSGRfyjF2c383AAoiAdMdC+sd/MYmBY2hcEBIg0hsQoT+B
ANhNNoWg26j00CnwK1SSMSHJ2Lo2ter2c9TSFmELbCnDSGze2NCp1wYmzBZ/rx5bUopiDkykvENC
5tibiAafQV9Ap13WMC4MWxBV4f9RNiTbEP7AOz+S7knsCbAkZqWaLuk7GDHJOWYMHhNypTE6DDxV
rgjooB891HDvumP491UfEBu1ECF+d4SOs/tIySYXmqHVCrumuaemRmJLb5QoKdEtGsKQL/DHEP8Q
bQCiANB2mHtGtHJUS+zC7B+Eu7Ex4QiQLXqcjykcHSSVRVnnp0jdcPaCpqf2HUGQmc9aeFIMOrTC
fU/B15OgvPJeC0GOvgXjgU/b/tHWNTCmvWUfQE12quWLQRBCt/ZmMJr690OKw7/To3L3GDTiGBtG
dda5X2jhYEONFcNzsFKp4BlRxQ1m3tfXqkO0S8hFDTNEGDmimyBDom9ySOkWbBj4Nue8KB6QcBSw
gzJsLQ4JiD80eEC8l5iBiYyeqfp/SofdDt6DtSlWD4oaFriI0yBHTiTOkTcseAGqQYOxaaxi2qnB
RqjQxSB2jTaBCVEc3DwH+0ussF/UngLsvC519ycFdDEk40+fRNFpxJiRvkWD8ZyT8Qer0SyZIk+r
A6OEHDHulkgnAVI1cD4yEmzyQKYDohMvsyFOx7hwipVAfXsey9MFTvVaUAb+Hw636OXAghEYBOkY
4Tkgh0rcHH7VuFjdJItRxturbubU+dCHCB4GI81CqxmV/0ioi69Fskci/TSLHjQTuZMSUNfceOJB
7coZmOOQK5Ryj+SxDBdGY6tgw3DKoYuMjonhnIrwpw68HhRab3Gbgb15Vzbzyxw/LvLCPMhG5VxD
cyGG0rNh/SaogkGtGf0wlRAnqIAxKGbWNdFqiIngCpLyfLWNw2v68gzgsWpym/TCLrmEPEXU3jf3
schnUqzShD8WPS4kchxwKZQdZjb6JdQjyCR0MHYwblLePiETXhGYoTwFiuolrwRnlF+3HFGmNE/p
zwGozoPkPvkkxtygcgEljdO4Rj9OKivx0B+3WRqb9+iJVkS8BwVvfZSP0oCo7xBax6nCCkaJBseF
WPMVfwiaRysh+i3aaMbbjtjIsImANvuNMwAValFUZdw3JM1jrklYWq9FhqwDAN6rD7JXEsYHCEep
+QMpq0Nex+/8AzYJW/P6IUGTcR+FiGSCUzh8buc1KWeXVQ1y3Hk9q4q5eYHOiDmBhpAQ+ZpkwSup
EhnUL+GJ+MbFPNUt+i8Y9v+3LAKNV2xuPofDM/6F10V+lp3XGDxuhABnXhGf9yASrwNnkgHhxUrg
PRKoCAx4QNCyY36BARYfv9gjwSEnoJuij0IuqzgtOvWImWwn5GgovZHto9gozNfpivNi3J4Zcrl/
r9vZbSqTtgmMtPzHJKxuE50D+DPm9mJfEfqS56hBtHadAnIAlijODxdgb/xcvVc6f0YEX5Dt2hm3
e4IvbqEldSQA7/ace4XXzhlwFn/8767eaXFLQgRMOcOAzHaEDjd7+82hPr/CF9zZ27kf+mG1kA7X
SW/ekUKavKCGUBVV3pWH/JJkWJSufprTxT6CX0dFxOgO55Chm2yW9yvIsNs+p3w+ienB5QgOG0A7
EAoIwXkYEyoNDsqA9BN8WFQB+Z4qVVrSIgSMvPNeU+n4XlNevAM65p8PvB3nCFsYv8jarOAAqonh
SvNBclsAgDU5oYg0sotf8hFD3I6XmX6qxaxuIBRTQkyFs4jn79SHW7u5UHqWNC8jZEQxTiB4EhAn
qpZ8L691JsuZ0uGxyCJjfvH4yBPiXV0Ibu8+0f1yBR+1ouBd3CZajKKKyoSBXXOojXEFM2eEYMhe
3wGx4PSA1GoRYSnECExlxraRxDoHTwc24cq89+I5HPD0V7r5wSXaBNfGlI83xFnSgWMjSmd1PKQX
ZTIXfB6VjVOveS0Soyf1qH/IxkxFcxGSF2cJFgemjjkj4+ccYfVjwleAqkhI2P8O+exzoN2Wo/sS
ecImCwcJvSzQviAEmXMWyhjZL+B5mEq06SXUDjXuQMEEMWxxRrrqOfX1LVLmoIANI4c0viExRlKI
1N6Wl7cwn2YWssqe9y6ty1lxf0+GLpjo+pCrYF0G89zfgdjLoGFdpGiwxvdFCTeCQJ149Zzmk0IX
FR3jvx4M/rUQcFBBXpKwzwASJI1rYPP7VBNNOwgycPN2KKZ9mwXKj0HwmZXsSaicOl7Y2OVbBSkR
RRqyI9px0DWmLdjFxck71HYes4VU6Zxfz4D7QmlqFhXDFexHZTNSHZIWw4DhogNDeOGw+awv67Y3
YuaQJmbJ3TisWnHeQXoe4BTjzrvsPiFkdCR0bllQEd9bOBL7fy80ZpVznzyDlEmXprroxdkMNiLq
hIKCeLJzuu3o9T9g3kfVZrOqKJDhPbcCoL0tlGk6Hi4fk6Gf2rekCpvFi3gmsx6lJ44GfJTuj8Qx
l3MZc/ZXw5WDzkcBggBAINWdfQgqp8GZDWNDa73oh5/GTJcc2+GA8oIMcTrRvttGPNhuy24McJ+t
NDbfdMdMtgkcE2WSRN5rjelz3p/Du8MMcpCsc4fV5j1XWmHi1jMHjHtCZO58SUQT2jctGSSSbILO
7/jlqEbULQ9pNvssi+i77cXpvzyCPMzCx+nLZquLI/F4n+Yx5ClptIAis/tRnHRI+sNyp4+faIf+
9hpe0oNCNg8bCOccjvVtzfUipiSUEo179mbNqI5OVXB1xb57x09hACsbfPwC+cxcPT3QIMweyWvy
Pn84KnoU7yHjake8wTqq0FiL4h8KPbxOFPSzh8cymz8Wurg92ewyKyHjvhR+qtUH5BnaKk4GNKoT
TrsFptcl3tOA2YJHhM+3CTOVNo0PKWI/khrSkPOlowBE1UFlNEjYtVkCyPNE5CpSRQwik+H4iy63
Jsq3Z8MgjC6j3iy37iTXVi6ppGyhnY/Db/XjaKfbnLCGCYhNt1JcEmw4Ie911E8uK3WrT1UUmySv
UmwMAzJk/2F3iD0gUIZ+PrountSxfWqFJmwOwxETSZhwY2rzLOjHH6KVdl/iiLhFN4STypYyw2fe
2Xa4e7hajOCwQCENT0thmnPkkZ88vsK1g/B5onaV/6AkombyWVB8aYnk9ML63GJkkuYq0oqtQkYp
/jT4p15ccgkdFsEvkaM6GpBdXFItkYUZYM3w+FOK7MdW3TcT8ne3MptmHg7GrD4snGhYf1Dl7R5i
9rGsSFjOEhze4xpIp6SyBQ+3Kx+LJUgHg6QgPW4Ukbw3IUtCzSFoBP4bDlqijqI5s0VjRfPOGv5B
71885kTAScusYUbkmQrlI1EdiA+YMMwtgQIie3cAGSxhzs9GqpmdbwtBx3wOQsnP7hA8uFXv6LFg
JltYzij5RhIkFHnGgRoI8u7Da7RE8P3snRA9/BDilsh/ZWu3FFRnhy4jZfMRThVMmLQWvKEpNvlR
TgsiSmawDPaF1MXjDUv4dj4+3R90MmlKMEE1VNLQ2fFchB/o0BKHO9wG7xydBFdFgQHC5vf0+A70
OUP/xsVAhRkyM35233Kh6MLYFF0ugoAuHX3a4wmgGkd1qMZ11CWyjzQKQQtnEpD4+WEfSNqe3Bc5
E7UmJEtQdGBy89Bjwc4oUd/NIg6Ti9n5z7O87cLnmVeNIOdCsujGzzM/x5PIBEDq/wEouwpvXlrt
uX8YnqslpZMhul0DAvxz6LOPcqr1wx4wnqizfwfS2r183q6KvZYITTHHC5SWag33OSNoxZH2cC+j
x+Q5S9EsDWcXWoY6UqLf8e5ioFG3m4+vJRkipIbyju12KzRD9Ldge5g4TSqAqMBs1p/qMV+xhFdD
ipFBAvkpqLulsVA2w2h63KIIRQvaMy4h9BCXlfxooXGuowN1sJuv0LK6gppSURSg7cUrWgdgXDyW
HNc8bFg3x5xtTsmjCxDGfxsO411d1TZWnJwzBtzPqa85B+h/+A6RK99Dg5IuaThwPlKHk/ZGI8nV
Hbg7qilSuDmjYwIlnDQWxCpClmUeylH/QLm5JejGFkpgImLC566P94mA8skzkle0RKZ2EOcIZ+ZD
7KfkW680bs+djOg6xnK0GITvP1KVoGahocwhclRU47zaey7olz5Kny6EJiPqHXqcoQmYsSaPKTqm
VcFaSAn3Z3Y5z6hovmi7oPBFB0uhhiqnXeUjvCsWjjcRfI2UC+5NMg+w6phprQb2GUmELdgXoBkS
5HXmKdETZHzmw9Oi6aQnY/vs82i3aBpeoRHR7uG63HGOIZ/lwnIzPKph0YVC6rVsw7AirJebL/OA
MsMAwR6ROSAe6BJm1wUimPjOEw7l6kpUiTCzwEWIJDmp7J/XecfU5bA58DTuLjP2IZITmpDqAMkX
/AvCyQ9PEAa3aGiJxoLSljCG4Rpief1Z/og2sDL0LM20nTfTZipnG12eaAzt+Wlk7mS2wvFxG6Lp
XcvUPH113b6m1WDNJT3mMxHyEQ73D4rzwoIFf3UWYAOzaYU06ASY+O8bqP9TYbTRLqP+gE7F7nVm
+1ldSJfoRg9tfkEGpo57+jEvkhs1XzHEVVsAQzC36H1/EEb5cLpcthS81Ow9vdzK6qNcopOFSUJs
vWXYA+w3sOQS0h+2BocMYAgQ02uq/8Gx0EXrX3PIYO/a6RhdZtGZQXCJr637FMadALyhWuH2kNMo
KtM9rB/xTURzdEiigLBwyY5bOHUkR08CdMR3sqXpqj3PeK+LPnIX3iMl/+at25LuVYX4BY8jxARI
J39AK0IXWMIJjxvEOSjV5giKiwNafZLEo29Uxup5MDaS7Mxv1njt8f1hqevXgsZ5izymHFWkfIOb
KKhWAJBqKyemnbea5G+n1qGIe4vfRF3jSjOSwbE7EOwOrj+uaotXo6R/4swjSP5jQje+cQLwAD1n
dNrK+T2X/7rpa6H8odehxj1TqTyWfSYsvRFwc8Os7uk88Tn+M7CxNDDLUm4aqAuYM42JYod2lfJZ
RclArg1ScCat4IyDswKkRPPD5bxJtgIigN9TNitmLMDWUI0SCHIU/5x2YivP/mSmgHGA7JX9GySM
Gk3C/UnXBVrOWQcWgo/9BHMHhSrcd5sXJ0uib/u6+27tTEHraw1yiz5kuOKyKyuQ4wcA+pPJxOPf
gh7wdfosXguGtdxsnWBL8hmI6CJ1se+opze9GgUrwgBmmG563IWSQc/gem5+pguoJu+jTnm8yvmm
ecvbze1u0uiAbtJGBSObSnu8p0SbtHOOaBKkcpspeqrHVRyQQSNZxfkTdsNAvTFw11SWdGJSyQxB
U94aB/TS6zvaHlGrZEOLukYBqknF5+PnuQxX4sJQUrB/z5qECpjvk+h70I8mShfpPffysQxykWTh
+eWh1HFiUzdz64+/v3RBd9rOyqg/1+b9kbLgHOZuSalVcFZUDj/FFeG39AAxVewySMitF7egx/RS
63m3jhqHfWe9C6sVD0jBIA3Vf+DF/UTcXJYFzyOqGHWd4weJURN0V1IULJA7dm/MRUt6e95uLwTK
JmXuj0WFL1hG9/ba1jvj+CWfzPzpoMoOL3Y/PqnpUJwa1oXvV5whspjcUUpXnNkDBo/RDKSWK6OB
+pi8fp+QBFL+dLFw5IkO7sDnI/+4En7Vh+5+ek5a7juI7iooqKpQVdHIkNxU+PfS43Po+KqIAqq0
uUYfNuzmCq19rxP6uau06nqw3pfDh/AS6VK4DS62m9E4b2iQ689twPAKNDgPEu2aF5PWCjvTC0tl
Nvvgur/r3huVCFpblAlV/CJXON0r1SmvpkW6uMtTzANNUJAsnQZk9Ah6Asyb7p91jLOQJxdDQn+J
U2Nzm4JU8vC5qL9V8BewH7BPzWtXb+SHLMAbqSauTGIPT+0WBgPc8L4YfBYZepHPomzGje5L+ujZ
G714VRQZedDgyTXiYZp8NDLCbAiGpxHrgEh6D6hKDNnOPWZ5My0YmoJZ2D9cdYVzI27p6zFnWEFN
/mRkmothB7cG04qB7hmtSrQ7wm0yOfF19mzUTdDFDFHEiAEBhyMDdmwA6C2bz4Rsbh8EfV4chvMv
1KZBVaJbjxExig7BKqRm/ZxBUPu/6BO9omJyD1QmlTX2AdUI+krxjWvYa4yZ5BPgpMOsFtyDn1VZ
J5KBLQZd4csjdWdcujLyVx3UUqgNAeyFSxqYX/MfK7SMOwWEyu05Mhq13O7jb8lc9sFR7Q9dT/b0
+DUiKSrqVgr4P5mQfuvfvA9pYW+mEZHSG3JBrBu6GTkezt8kfA+Y5nL1BTusw8/W4RXdpErehpDk
k5zLRDWFQWffoBHmbgT6TPNADYz2hdAFp0NO+py8fQWdNqEpFCUEIAHBs13xcUgGiMTXKX89nC9m
48Bmof6CD+ZrBJLb113manYKTZFNEKF5QrLx4hd3tkgLwVk4ZfomSBpMoKkn3fnqkX8Guj/jBVzV
qxc1n4dgGpizz/hJyMY14O1gkacSZoU3LolNVPf0YTEz7BB4E1UZ3L07U01ar/2nHkXdTPklOLfL
074jOnIRFyLerFEywS1+zAbpzAYVHRPYmOTicwBfd81ODx9BRsZVgZwPWvB6+u5fW8TSJZgkbP/o
E6cJNpbe8bnGpLAhma4IMfbesT9zeoDC2wTG2ShmLMX+kduWTa7B6T5CEueuHvPW7zt/jELC9KpY
B9gr52/14+oBmDKwSRA7b66oYHAYT0gjI0brSOa6FZWZuR4sS6j+ExuyPUP19u+ntjeHcKGFmPUk
5Ow5YMSP28XcCWTJlWXPCGfhQV7TabhCi0e5ac4UEyaDpgsGmSpU5B6IEUesEX79gIFMN/I1cK85
RXiLpC3T0UID7ynJ8cjtMGmghpAWH6Qz4qcpuCyIKeJiaNRtwCNL3PhiUi70UE9UwgZIBnde5OCa
hS+j86ePOLH3Bd9xt+873wSPqkecmaN7BAtNCHPa/LCXps4adwYdcm9bjarVYEuuAOS2STReBHPm
owkcDVesE0cdf6KKdBBUlNNXdHfe41soZm39HLE8NJ+M6Zi35/Wm95WYPE7bNZfI0Sdd0pemPTQI
+R9CjxiwHYEjjoLFBZUIvptmOaA/ltHuYCYwfxEbK8Rab/LaYAsTM/QYazLRlmsZzzB6NRqd1tHs
hgSZBMz1mwznHwaJTR/Hlolj2AfItOPS8nLS+BqQw5BQlNgPPs2Lr/WFL4TbhiqB/+rhlWhIw0Av
xufNJ+ncECuTt4M0OsjxSSnk/4lhEiIfAgqOZf33EZEkLlZikWbmPhlgJc8ZWefXSbm4zq5nVpHf
bADPuNsfkC8k8Ns0/oZsNZgw3jx2NWOvMmHHpPcrED9igHFSh8A5r2VOAFOTnFtwc4wpilbR8QYf
dpjrSJkP/AeXWg7LySdiQpA7DKtAstHXsuTBmLARsy9Z4GzMVJI2YlaZQbuNJ9ilTnE/eJZRdLn7
YVhsSR6KGRYUff3SZaH4mEnZgwkC4sz1n95goR2Hs25jLDjVgJnkAEuZJY1OKDdQyQqlMdsFdwwk
VMYgz4IMAFoZgTVv1w0bwLqtOb2y4E5Xmjq4ysC6QAeji9fG8j4LX+Pb8kk/op/7Y/T8qKRu0ES3
qMSGrCGgfkSMmhORKFxArMkobLIFSLAxRRTriRSRgY+aU4wtm3AFPK4SIqAOwIGdyCFmc7thSgP9
KsQOSD1Nwypz4TQZGkWuvlNPxI274lsxwL1ISYnkA+opRi1Ji/cfRWW1RMbuM5x2TO53rM6Z7s2I
s2Z0jTh8hO1l9ViRgjNgV/h3pJGYKZv9KYMzV1/c3gTbIZnP5oD+Jtgqb44cITbK0ty8VjCs1prq
BlMtkVlTgtpGbBwANMt3jMh91hMjxohmHIbpoYWkD2XvNmNjZrst8WlgqDH4fFh5CQX6+n9k0o3U
RCHEsD4wf2JU+ZgwOV2GMVu0la2FCLeet7EQbaPhgKlG2o9GmE9P78vmHg+Ww4hsRTZ7MGDsvGjF
XU7psAdA4FQ8tcTXYkuvPZ2nh7PfRUq1pL/BbdFFFdR7vr4vB0eE51YV3cJv8hn1neeCMxDG+EKn
B4jBekMChZ2SDCD2LaQ7fhU//cJV54ZdBUJc/GRGFNkmZhdXLD2SitBuv03Fuxyr3Tfk4zhZiJ0C
Z6qZJjccXEPEF2qAxEMdgZjYL15FZ5ckrIv8WP5UbJqyyRtCJc1PiTQUPn1jdTjsGeZrteQd4ta1
uxll7K6cPF22Urg6dSSz6o1xOhdDTIDb3CEDWQz7skFQwb16ukPvzd2rfdVTPbZgl1kokD8DpILa
mPlPPGEGS5J5HxDA+KgH5t8rBoniwzEMjPeG3/2Y7e8YvuC/GbyGR9MV6Fzfx2xaJNCZEJW4TY5i
2mAO/ojKdpzjOhNCQ8xUqAsuI9pNRDmgUlT96RQTE0BIP+l7mlM509zvB73RILqHF8DQ5/w16SbA
UbCgzRjrJPTwx6tthgMDZGYmdAMWu3qfjvrApn3ARKA9i3y0+OGpk09AsB8+zqMBkIQa1kKfErz3
HUgISBmmrmqL06kAYthVCZ0EPUcBIQJHpZo/PhRxyASTktNzUrGDdE5/RF+FrweFLY7DdT/4usjn
cdxnzvIK/KED4PDogUsv58uILCbil0eZeeghiKjZSRBZi4vS0KLAACDzRwGBl2pUb69rcLzK+wp6
k3rJk91un7rDLZ3DYA7aRNdBjXHf8pa6WvTV+p6Uyw4o9zczZjrixQWEpvsAS9L9HznDhPNshpvn
WPbbVQmyvxKgbxFcZjcgmpr1Aru1+4K8wN4BBuX8ySdsptXkRxzCBVYb6MnSIGcQJEAQFI4GeFVu
Xgdy6rfwBgAHMWEgpBOBBIOzXwDsCLqxBXEsC5m4ierHva4H4zo2DnfdhOy6jC8UAvHrkNP8rT9s
igc223bXHRimlm9pjtrdZcTPRVcCk8clkO5peFLPysogCWuurZpEXerIlY/91BpAbBIycB5yR3RT
CBberqQL8KOMMYbA1gfSSiUs6LsiXXMAtPeZ3/eCDkNDplp7FSc8W/ows5Sh2S+sn2phxrxnKF5t
KE3eDNzePVRxfWGUpN5i2e3QqxQ/0poUyUFCr5zhYVT/F6O04HVeunmlcSZfA10fsmOOHbB1NDfg
TOByqfmjuGDgAIgytxiTHWhBavXutn6qkitlN4MVvi7TC+g+QFGupId3NmY5QKO7bKu49hhk+MM9
SpgQ/ToOnxrsgnmYrZ1i1mXe5NNS+0TqkGTA/zQ8khlD/zJckjmigxzvITJ90M2enTvDyv3M6txW
L5a8pzXm42TCyvRa9KPUu/5p0QNx5Ko/f28z3AZgFkiVqY5LoRf/cEGxv/IMAEYuMNHRaZIS0NEn
p39YTZ6o7ICRmQDI43oSfivAMJh4vJSAgo3ZTHMCAUFIOjwIJleWNhi+c3WTzQJ+E8lgKyBO1qJE
K7mmM4fQ1XJreH7O6KhZkVAfQHrgOgpmytKSBxZ/3EJoAguBj7QAALpZJTKAx8cChQA3M1BUd6Ib
v641YjkVt8vcS2uDJHQ9h3tUk+P+Z5Dvr5KXb97IQYIco+ngKQAvSujX85/Jg8wv4rISFMuTRsjf
Xl0JmgxFPtQHm9LpYs79+XIyOfzMJeIMEnuK6GP68/NVtlPNUXEdICAm5+hl9n+Wqth9EXVtf3tM
Txtdrk5ZMAaA1Hu7aV0gnnZObMCPDQcOHm5DG1/Ye0FFSPeCKu8cjeOPNE8qC8V5MdacD8DMgcNQ
4o0SF22qiGLpy3Aa8PkLmzaZBAaE09WmpCRCe8JUwyeqYrOkEWB7QhdM+DV542C+YF0SwzlsxRDR
1Og5aY3RFqMLRBGO5+H1sK59C3cU2mfNrlUTOITUQLJ7nk9LU8wLN64QOThqzIuq8yt9WGZqaPTy
q0tTpCPDZswDWDhAzh6JOj5Iw1YRmr7Ndv8+A3Yh8JOO3ZKH8YsUCZviQTk/gal5Hv7dCnQ8IDzt
uUuZvmIa4HHgZof3/BHmK2V13bKZP+jmeD5PxraeMGGCx3POC/UxF2Bp36ir29ZAxP5XTSD1WK4C
XVyTLqecPyB50M1ncMnfofRh6ADlUAb8A2CbxW8u79nBgTwQI6IPJncDMBEBZhb0OFVWZWkZIE9E
+J7AhCtxucyGfQGsjv/86/4MnH8JJ0zG6AWyk3l+uMjEN5AVQOweeuUtCxQBATsJRLdKG8VdOtcb
fQpJivAR7IkcFuqO2nqqJrs8QHfLy5FZidyX2RgcyQ58/iO3kNsRaw7my1+od2sypjJ+ziGvC72s
xLOnitV9q7GyWChf84QQC56SD9KTDl8ILC+r4IWPkrOFwxFkBOfwxXpj2cud3xJrDvdbnAUdrPcP
0QyQbs0E2weeJYt1UsLWYsmdsthvdJL/sDvY7doi6gG9oES4BQg5aufOZYULDBXIAK1MzDsAe2OD
+W3uW2BbPpd6ZlvQ/9QzQRzga7mNQ50tDDUgHtH3mgOUjwvCru/ZqLga3QnUFRId+h2NkorxheWK
cmbHzqWfH6frkdN/ecUmRQg2yeuSwOeMVS9BX/GZ8wSxKZWnPqJr2oOSuAFpI21qHkJgPWLwCUhm
hnVSsYOeubMgrAhdLmcwZPljVVuN1FbzdlSPUiSJjHP+0hfGGgUiZDPSnHN91iHdwErot/fg99fk
Mq7QCV7OfY7GJslYMkyiouCF+IegvFhfovkB7Ekl2v82rEMDoaqoS9RZiq8mW79OxRwguzhzJvO0
bTh7WRmkBeD1HaPx0An5ePAZmmnXs4xY+uOR+wW86yapj9fjcyWEJSvQVWih7AzY+VXFwwQf3pxe
KXHHMEbPlUgWNjlG+XjSAb4SZJaPj6ByD3x73TSGWHnsWfxED7Ee467w+Z/eV0eG+cAHxsrHAIES
mxlTH0v7OE/gAsSKDN5F2nJzAFIFV94ST5m7DWKP1i0xa3IR0vBVBf0vaXPLJ53SUgWjIsXxYpHC
KjNQuofgyS3vTpVkO/n8PsOzTCkMkNpNee+D8J5wc0jPO/8O2nV+OfSEDnd+GzO82y/30qYi2Gqb
zyU6A1I4ABth+pBZpas0eGz7Rw4T7gDiTVb5EJGNCZNUMLv7a+MXFYM3aC+PajRACc+vmWNDyDRb
BstTLVaanJolwXS4gYX5EpIH2RXbZe/43XO0Noef851+DuivJsPTY9IlAw9vOxzY2yQVYPobQ3h1
i3bHflKe1RU3h/PyN29nrPnyjM5OUkQRhDQdFgIMH+ifZM9/QZPpHzR1Spav4AOgCfxqyt/bvYID
4ayxJaDN2Lc7HBj7IUMYUQ7CF1KAikeGdT8E4iutDskdZkMKugOAyRI7aHBffM/68trHh5H3HKoX
Y8FWx7e8kYGjTs+JaolPbJXf/UBnSI7FbqLAZ0eaZPGGBc7eCeRYYdeiKWj+7WaMilneF5lfnp8I
rOBa0VHoWxrLjb4dzO9hNk49edok2gFH7Oa9x4bv/EZcwXZfxF/8Zg/SvyCYyT55x93CCHmGsSDT
Q7zPFNTqlrfIxv48ExoX6LPXjEz9iH3jOf/h8pfX8FEcDagTIWxoZvjhj1VEg79q3i4eMe8hvs3J
nty/vNuGSK/xcyzFr+R1KNh3NveLiWplNogeh5rRrJD4kC9bZSWfv5MmLnwGXLvFFOGtr40uvrJE
MjoteeLHr/YPXP6z6sXv89Cvx/KU661rTJqyKfD6AKuutNESgoxQbo+/bjYj4FDIR2rREwyYFm5f
znXca6eZX0S9oDh2AYQLRekdZ8mh2MF9qbZ+VCZVrC9vSTG6jNXlA5uqBsbBck9BqpD3iy3XvSf1
mAPRiB+HnwfLiIKAuXfo5FMCxEjiEWa2oQW7VTlVzKEbawmFe+3WmL39+67ZM5Gd3dtJydqmvlOA
PF4f833MgmI3cL4xCspfokNTJfri2QMC//p68oHGHDXO0JdGJRHCX8Df5vzYvWZVoCJ47+aP2S18
nrLjK84GsK3B9e/BzI4FTxG71iCiUvbz4OU9pxpRB69Fd+ANTSW4NW8warGPU0GjTvz6ACn+J5CI
rMOfREdfJcj0A6BqrxwNiO+5BLVNegTKp7f9IMLQLNwr5y+qxfDqYVna1qvavvj/tspuarjXgcUi
MZCc3ZbY+hE4NwJvAiKjEVi0MccSK3U4vnrAuS6nBEVvZ5UIGdqzlqhMoPOuhlUFXUzGfgApfYeE
RPHvMB/MA0RfyN7Vmzce+fYmdhT0OKgEEcYif5XCV9iiNKCupH0dpfthYeII21wXA3S4nL6/kRo+
ReWNfnL2ACIl/pcRThpp1ULmQenaD2X/CyPo/vjGYpcj7aEQeiEsTthiKD7bnOb2owWdxaYfwsnB
7b8qn4IYf73L75DY9A/9s7yQoCad55kXsYopABDdJxOmllrwPLEvpZYMeDTTZg+38t5+Pmasgxah
/+Ql982V0p13C/C7z1bcRDrNDrlrQ3OfxYzrDKDVB6WPs5OXInngSgAv8RLUWWlpfXyEUuTUzQeO
cWBNllaOV8l9dLEO5FGcu8lwq7rNPt2mrL77oSGkC93DB5mmRojPsd3c95y0d83+0OtcnHfPzDRH
IUGS8gT120j/jPi8V3pxRqhFiBH5J39Hizl9ETJURMNtvuLceaP1Pd8A3PeAQwRUohu/iyjsEZqY
KYdxD4mWEnOtbU59FE0UT6D53/9Iuq/lRJYlCqBfRITw8Ap0470ASS/EIIP3nq+/q86NOXZGSNBd
XZW5c5sRKU/QGKVCd8UYr0ZH+uEYqk+pLmpZ9BH9Ej6ptvcri24ukZpfIvHFW+k6QiH5WzKBSn5n
CCwcKzhCz+j47/JDKlTVAueh1Jc+N5SaMm45XvHKTDc5j/1moCnYgiaw3XSD33ETYoD3gosR3bsm
FotQDl1qySZuJA+Kae82y8V6NLz8ZW35RVBpA0hHOQZYC2b+GP/8rfiitHUNlVvDkLN6bJ+iVMW8
P/p7tf8JrG9m/z2+RClHOICYVAPPb/MUuacl+RFlpGVM68Tf9CM9urQLcSHe1k9/zw+9TK6bbU8/
OTNnzJ9T/3Y9lypvAHePUQnTlUfTY9cNhIVNZ4fuDFFYRor5ZS0xU5piI8WBRnLHWD1XlXrxq52o
nvkwGT9fuoXe9P0tZl1dQ6SoZKuJzrKcbBtMzD0kiY8seuKrcRlgYkTXPkZbVxxgnTl6+9xL/8t9
7AZPw6QfMwzy1u61/mqwdG9EC6PAXQUzDXDIsximnyh/bsbuafOB5pZsrS3kVydRXfYS5aBVeauH
H7+vJKN7vfCdrBrXY/Wv+9sadWwXlvAccf5u4vRTjN4FmJz7pzgYnycgt8H74NSafdMoSpFfRgCA
xuLjNvS0umHT+raxxGx+lNMcbMhfWldYYK526bj6dotXtKhtOsmqAiHRsfbjez2DlS0CNr4Prm2H
9tfh0yHt1CnbrUvLrwBwzcGkzlqkUMxFdA+3M48Ygu3UKdQvw038nytxesbZyxAP1z/wOgcYqdXv
jgyPeF2/x0fIGYiinS+LD2GOdqsnysmyTau8rS+jXfeO00VVUCl6wtfVR/892PbjkzGaturKDzqT
efVOaNvfBBeO1nRkYuJ8atjqquiA3XNcrC6AghxBq2/RvPlqLpHJCm2gST33k21zd3hfV996h3Hm
5/jLbOR9to2+ifz+6YGbr8mhRmkR374XUFLUqflv6Pn1RLMs8UttbQy76yejs2CxdTUf6Ze6LnPt
O8NLDskT9DiPuFe3ilXj6t5iPI2/9ZtcQlgv3LCQj/3jbwYjiFly7T64/eSwXIuzVS9Q8Bif8uQk
KOfGma9d6ldICp6uI8ystHb+mrJ1P88W7/fgRRKdPhmbvzt7/p26+LFooF5p5hhyoQpE+LI7Go9K
ulWMP2jHsBmMOsCpXJcxvrAJ9a+F+qk2rbHB47XhxMZDW0CNAheU59b7bTKT88YWh3FMFY012Lxi
Q2cdnEXH/U4U0KL71n9ZieYqXsDro/6oo4cZ7OQQT5WQuMlQx2oxml2DYRu6skaC9fui/FsoHSuH
kkez/FZRz1t0ByOMiVQ8A9NcfA8ALyUPT5XK09Z1K+9qk1ScKv27Ga9Lfog+kxH3vuqDdTvdbB1u
G6FA4MPtutokKVmhIEOoi1rB30ZEVi3TOroGzh0Lzne0V70iBMRGwVBnckAqTouxAmc2g7EbX5fy
PYboeUPw87A3dZY90aGxn/P9atyqD5Y9h4DTxyl/nm2sarmhBeJycnUIDgzeeqKfHO9b1N11SEHj
XD542D7ZIJN3nSv4HKr2639jDkQwAp5085ePHZMz2amVPL4B9VocntcL2LxYtujUPBwPy/MGIjAv
9K3KIQy+7i0jbWTnq2v93ZNPEhVKCQ/CzVLFOGvnSon2tL6vhtKlt6hdxndlZ7IPZIzT/UKcaU1j
Rd26r/EZ5MyeArfc7M0yz5jA5fvzcrqxfVepVm7VbevY3dd7cPVmsXoRA/bs5D2syz4nqBrvLwB5
fnJB3T8zlyO6jVi7t3nkET75CP6J0B4l3+eRUopDD18DoqgznuF3MmD61WPl0twSJgYH2DRrOYVl
zXaoidl+segZFifaaB64OI5S5y3Ia18BE2Xib6ZWfAXd3jZNEDMUHLRwQJUpJMuP4bdLhgtwa11q
T3ce59Ln30S/wQyWw4l7CSCyh4vQKOuy2ik0RoJiVwEi4JwINNeljYSJek3V9X3oZvjUbjkXbYKe
TnB8KU+uBBlrplXYwWdlXRsHF8LVB1F991abXKvp2u/1HbgRP4ealJWTFJe9z3iuKiw9erO4vs+t
fHRReSWs58m3qXVXkcKuJXgwwWLq94LqG6gvcVQiW6qr1PT72utGrmTc2z+7y8/W5Z/2q4srTYjz
CwluuVPRkvFZ0Q6/ZsAIbN1+nOu7aP+Z/Xe0+PaNfFOrUp7WnjF+bTk/+GKF1NrUXMq2McXH/jPV
yrR6Rf3Em+S3V7XQw1hu53ppxYQHqbpGV6oauLevH1nPeFaRmWrduw/M1sD+TNYuEb5K8+4BzbXu
cbFzwlMohseOFlWKxncqnte3dc5SAxNsQYXN6cfC3CXUczYbffLsAb8Z2V+/Vh0K+ugZv7U6Uyd0
4XtrDe/rQlMaeXzTQu+OAPw+vwi1UzOo39fPY5xWojI/Sm/wkYutU6NQW+CE9wrO8vZrtP4O9sPz
v/9MrkFt4nXYMSIUVS/Ve3M6ECOwxtydZX+C/jEdaTfOwYSpPP8BykvSGR9so7WNafMMJrBoiwnv
HTQ49/fkPx/npno4V26dVOukRDgIMjmNroHuoI3+DSJ+JXUPZB5Gmn4F86ORG2ueVk2CH3BXt5D8
6hYOkSp18MJW20o26LTjFe9VnlsAFEbd/HKMEo8f6/Tg7RDGEeHUNhfjbXSqHVD/6pfJ9BPirfx/
P/xANmh05+SKp8m1sm2tf15/h/HxfTHOdM/1Z48ucyDE7xP2s/0otPKdI+D5NM61Xv1MHbRlaHXs
Jwb6VM+IdatIy8VrToHrRqF3JrzgMdWd957d7eitnm8Uq8+fzYxkFZE+39SbL6tZC3eBq64I8Miv
yf0Kn5NldGsUo3ulUAKjKvHs81XTyU4RsjHe/UtBl5h90BShsgDxFoaCwW362HkSbaLF1cHAUc8u
2FjYlBLtO2ubtELlWD3MZtN6sXxFIJ8rPsA0+/dgEbWoBa7OsfvEpmwrK9/4idWOSBeJ1pTQmLGW
aou4bRWlUTX4LLTut/drepJc99eULvj1DFj3lYfehzFy5lbbnYYbcLTT6MUrowZ7uTIIZe+3jHOX
yjYVX5AOeJ5m6tls2/9O5409i5BVdz6vz+/tJ6oqMY+Eke5etN9p+BhClf3/LraPVDbvb+PzPzqm
crG9Vr95ZHE1Av983wi2p0f7HGer3w0J6qV56D5/zWfOJk5O3nXvlYoSpqWg+S+jnENvPtLAbnpv
nLDv9cOpuv41bkxAE161y6vmv1ObeJdsn3AasGqy0e4VpXdRylLsHbXbHG7nlcvfHSqlboYl/0Gx
PRR71jly3j7MsG7YcK/yDVsCwQEl5FQ5/eVY+kofFeRL8X2vPnOtW6a9S9fn+Vbx1Jyeu8l0fc9w
EwGG36nB96qzebbW99o6FSdTyNuL0uY8vKVHGu072dWitjtPjolx+tJc7D+WdD286NkMikAUhiSh
kn7/wqbpjVQXhPweYlMecb5FhPuR+nftHyZAo2N/3WkDQla910SFY1BkNq4hw8EK4vDz+KQog26I
YqKnEoR5rBZ+8kBMN+oxCaO3JTPfdUPr0bx+bdLRDj2DyTpxLN6kRfXv/grG6irHXY+j33jRUyqP
HhMsaWge8atbuSzz3gpg3/j2CcYrFY+o1fM/lCP2geMbsfo85DkEBXtBoXsOZl8MGun7JVx/X963
g2QtDx1s6yPN2VJj36v4sR3MOcwWynnWWMRKKtxF5fySd4gxmxDig6uAJSmrZdHOoPMcCN2IZyB3
eHKa4HSwwZXNgEGedFZ+nf9e39NMfAq2B2TYDGcCm/yFUznZjIqfheE8/+8anxrJW9QoxLsIJjjM
nRqfGVZXIpMu6n7DIAl61cIorXZZsHp3tmK2BwRgsQxqfOiTiVz2o8CaC7fQQV0MU0gzhOWY+46A
6dwIR9VN7Swnd8Pl4RLP4q10+woud+/3BufubG/3cYMSPvlGr94frYW8tB8ABbxx/7UfMEhj3+hq
rWsFS1bbm414FYjrfJNx6FV4Esl0sDJlG0OymbmjuJbS3xJkrn/mXvu/l7PYmAclj7TJ+OpWzg1y
g+QnnlLd9INpSqBPSxUuZQa7Dyvp9BNG8u2j51oFM7h1DTCe7vm5sudySrsIAo8KonwYE+BdaiaT
Ya6TZzeyiVcLPg7pbrGLEShSp0zAhpzhyCAkf6NEeQQ6Eym1SNjy+Z9xzeYHUkANQQiRA73SfvEH
QvA18RyK4BWz+LU1x5hdC6UVpBkPElqisGVibFBBRgMDQeU8DoOZBBv9Rfnj7yQdAk+npehjzbt5
36B+Ldpp5gZnipgGEgk4OYFL83on7ibsXcYMNmIKge72z+p5Dhx9uG3XBpMc+a+FNMKrExY9VRu6
Gc6O49BwJBBp0phM8IUh0/bJcixK8fNhIFNGbxse4ZXK1en2YxfxFhovOsarBrtvLhQqzVM4XS6v
HMYUupfG2HflfUukbektTrR1x+XFP5Dfs/L8yGZL/jqHuNp4UVs1DqP859moyn3mLmW0WgyOtu7F
PBeuZMimM0z+Y1rbOYwAccWfZzUYCx9I6fPgnjUVziletFe/Tvf7BLpSymixrohajf5JTxEIQdZY
dxeh9+CQLfhismQpp0qIr5Psz7nxVmOcg7Z375MtUy91EvVAxAkGfDyROgx+RpkOfsbkBNBTR6Ie
eXzW8qoMeC0BcBZCAEGnVNeWT9DjX9XPDVJIQVM67jMrEDstkkJ7PtyNUrNNu3+twf+I8DJlSACP
1I8fG2y063MSsrrs0YPDh0kiGlhj2nv0k4Od5zfJTntdVd4giwaWUKBiXTSSuV7wfkyjRDLcxtra
1X8Kkdb9XbJlJUj3Ts30gCDBIjqjP22gCiDq+Omu8V/lsLseKGUUwtu+h2UZzewvvlEwm5HsW83C
kOqrxr3mxi6Hksq43hqo9ikq/fv+FeAHY1CCsmD4iXIZ5NfnJgkH6+VrmzywHtjMjzrNp84523r+
CiQChPHLn2RnZomVLBlEecpwY6/AoWtCoaGVrhHXRDnN61yM1g5VSxnIEmUDGUmytoC2mv/jrwLI
Bd//Fnp4HYAsztWtI6bQux2rMpVvEfw9z4wdZaPE6TLbsMqEAzQCDki/mektWxDQoUBfOwFal4cC
A6InkzLcmYZWJKLxNXutAF+adHIaoEwlgFE5a3Z87L30eI/OWws7plPQa7uWxdJ2VQHzzbnWxFRA
KiZpIVhSjzo/+ebJTelNWSUmunOmCEuqNXtn80IkvVXn4xXxFpGxihIswDYKi/zSYndQDVyjJ0Y4
toINIlPV+ZcSUJwQr3EvYzXjxGVkRoajFqGWGQf89b9tyxnj/ErHFR7yFWTIks2dyvYSwigzkS0K
ILwcsMbVNvJCx4yVbGrfCEYwUA4bHsc+ziIc7nHCvEtXVTtfBqTptW8Ncu+L+zMFOGZK3046HaZG
2/aY4a1pK+V3U3QzZfnBVK6QDjUeJkz4iQB4kOPGSZ4jpgOfNHV/BJVy/LqgQvaZaQxwgWp7rdK2
/Lkse5fO/BAeEnSKnHSU3chSJLWuQ/QgkkYAGJPWVXkDoq2eWoHIviWtZd9aXjgM2aWERJycS7wJ
yIB6rlBlEQiFJPs2XUn3U2+1y/brlew93KZc/MZ5cSGVLwzN5/38uXa3C8f5ZLpCoJFj/Nm8JtsF
J2TWwZQ+vhsZrhKkOtXktYrF8GI2mKrwulqf451AxX8ONVtcHrH9htP9aG723anH6Bnlz1HmNmIO
hdpN3SvzSO7FU6RSUB9gU/sA7Vdv9bX5Whikeq4gUu0iRbe8MAbUqeZxcu5eaffnQxbaSpozLnZR
pN98uO3e+R7dJ/nPxDvi9Mrrfw+j7dD2NFP0DfL8fdPvxd7h9zrjghR2Fe7sU+P9XTnxufuV06u3
He5JMtS/FtS+WWwtRsUeH0eOO4j6p3Zu9qQZi+6z5OiCttlnzN5Lv+9FU5UcctfZfcbO7vyX6d9U
htN2WjKQhNG66LMWleY49XVtApW8kYtdnSejlJdBppblIPJraUsoqJ/ebypG7dTjbm0uRrJvJ8XK
Bot3j48ZXF7QoA2iNv3N73F46xxjPLKmM1BeeWCC8oNBsSdXwZh9q6SamdqhH06IoxPxQolxYDGP
sdHZh79na/zx/LuIqPg+mWNKb4TTkloOzk0GA+irGhFE1Vv70r6MlqzDAs+YrU7ZVKe/68t9sv8l
wSH9uUZTHhJtwa48TElZ38jIqP2kogoWOH0KHhk8I7zNR3s5zDWLdm8mR074fZipNXLNBG1V/zk8
d4P2Jahg/LL3De2OX6na1KyKGr/Fx+czFcnJcsBd2rL4MMUX/bfmpeolZDaHegLHECUhXgvvTJL6
Pm0R4VHC5rSg3jz8C3m4PM0EB0lvIYvxSugSw5ohig9lrdmlzUS/YlIX/F4FH7YyZQkvrGouMduJ
xuMDcVMKVCKagsxeg6kegJ+FlGHrBAC9bKTqs0Xr7QvLvp+y9WNUyAG9s+vdD1Lj+/hOIvzNQcgl
47IzW3akOgxXPXTe+m2S6BCw4ZqzH8WWDi4Em0meYvitzA7BcFLuErx3YuTlvHGK0hmQVQf+L0et
I4MBpSg4EkQWzatwxW6htGvqM234SzFQWBDDBEBgWQ/zC3gl0Yve3VY8Cvbmh959cDQa6LGqtU9f
41CIBR9p3bNG12Wq7/vMXACgWMOlwjv/j16qD92V52T+V6gfZvfPhXL/Z9+wzd310ncq8LOJ1/zX
W5Z8wDmdM9G8Whw4nyrJcrad78R8u2fHr+TkgfnbSMuoXw9IN7sF3H5jgFFFIGGHZorVNv0PF/Qj
7/99tAaHOXdxJ66SGI5EOhfn8wY3PWSuHOocbzCMzijKDL0UJplBEjRAD/tLHlsNCgr2MGwMsnYX
ggy09By08MguFboTFin9TMpejpFg+3RA6zTRdmng6Zh3euMUkGve3wr04pxlGz5Bg60FpCEkqvqI
QWYLIgD3E92keym40IchRBl0e3FqL7q+8JOoZUZR6bzhmT9Kt5UAhd72y9Fg6j6SK/eZhRsmmaIb
MNS0mwHzWCufzt6U20pHfaifa5gsQXmtJAk2s4veox4U6YdZeriop9UE89qNrwBfO7VNkj3Tqbfk
tB5mVVTnohjsQ8JVnux/yewH+c+HoitQyqm+vhGsmTi5L4AplhO77j7MAe6OCdZwMebGwKCy/fgI
Vvw3KFvhUwgjAyPTUu9r2cy1zV9CPIdDe07rwX20F75uM8MH7h2GN4BQd1GBWIIggs0E4mXDRAAb
mqLBicwos1bgrLMZhuIFaddpZ5bMgaYzrSFdRqvevjMf3Fn1XFrYYwPrZgCogocbOykA4Lzcm3hV
/kP9l26xaL34dW+6HMBKj4aj3uEtASg6zJxubNECm2vEu6TSncHLQLEra3/ewZMfMP8eBvoDzyuV
ciZ6OYsWNjY7MBb0HuRpBErsT65Xf/JcX/ZP1ENP86/C5/qLX2U128Q9sC3yuy4Hg33CqOp/+jjT
jmL8nGyoKV7qX8PE4eL90byrNXNyL/JX9eul+0U7919tk2jiBROmkYeE9UvV9WgnmsmujysqiPEY
8t5zvCct2A6W2Drs+qoMF959DlY18yj1uakMFiz5H7NDE5GLPdmRQsMq4OjAhC6GsHgMuJJ7RIQY
VV7yYc7tzfDKYJBilJtBkbUzI1lM4XDSqWYqhhTtRGctRheLs/Wf0kkWAffG7lt7VQmxSKx4RuvG
Anp7YTW8ABtjqQ8Rx5IzsP/w/gicr4dg4BvsXUISMpptn/PqpnX8C0a156Y0lR/UYREvof/bkxyR
/irUF23n37y0nO0tG/ok+hnJ50rEh3efKLG8kqLinZEwBGvZTZTvhe5XJxSt2gbdcboeNEostMvP
CZiixqNK9aR+NwQ3P7Ts2GLRGUHiog33Cm7swBrnPtHJvYGkRftYCaYQe6U+XWqMeh/mVv+dET71
q3RpYhQdDHDW9BPM/dWLkMoyxWacZ+gQoDncM8YPS087A6tOzpiYuAm4/zDbwFvh63fEilr3iZLN
aK7EWmGILB8IUpoyBV+2MqaioX+7+dB6KwLReSsrU2PBn2QV521T4d9hqRNwmXmBGhEFoAoA9jCD
CmHG6ap3WT9X7qZTk1uzeinTM4YZmx40jD+CXQVTBmM2hrKVDUnPBWXmAha9x/nR0s73yX4pFNLI
I6farrRjG2ha6EMmyjMNj9peJq4D2MSrt25dY0V2DTLSLJZ9FM9lWVnNbYJDVM1AS7LFtLW0tnKV
Xe2fmSgnl5cYJVezxuUFoQCDxIBo2b6Vf02TGjSCflaY6057xY5up47dyt+RM4nnfcP4JejXgvYi
oW+6Vt1Jf2JOZCgmeMhGt/ZuNxoEXBNnm93DzQq8eYYqtqngHojqbcc/GLkV+BetKh/2r4r5EcB0
HqbUTW4btiAkWLPMkzVsT8FAS3p0aKj4xJyYX0oC+LAxj094QGTdmtmHj60wkTmi+OHeGZSgUuQ4
iCPl+jsl7HFeObUXDeqqdhO4bOz9cphzbGk4sNq590X36uQ1yOe5koiyfjkpbC8IXAbkecc30olp
krYlhOtWxXMYmsE+bLA6OIFy2gcnkJedmbPY+XB8eD8EaHjYu3H/eIT4LEkHc8MyS6hJ8x3nKaNW
DVOJCrua0WJyiRLVG+5Vqjsdrltvw3nr1UD2SjemwzerdllPjM91rPojiXC2nGis/kGKdT6fZ9rm
3zxg5V7OfV7tWggEbKH29SyeR6K2vEdFAzWuDu/Lw2D76Cem7zs4rdK+GKfuUX4ZPzfN66P2HO0K
jX12mHu0V6nBkYKW7V/XZpP7XT6w4ht4+ogKOlfanXxpHtzToyM9kBxVE70Y9Oq3p7CsDYKI0D8U
x3ittdpV5ljsZkvPyo4ZDc0O5VyhnW7tB+jFj28hbfx8bu9IwEMxmd/s/VvpGROxDp42kDg/uQdo
dQmXuVfX+fhl2Lksb9119SvInnCrELiqSybKRnO430vIHIuOvZHmAetx/ypNcyViFGAkXLg4Ld2p
aRTZKdpRpuJAuynoeVnBYt/ylh+kP+5sDTBRO/6R5Q8Ayk8HvvxBhfysnxaz1Xb0vLUwuC/Hboae
LRPMQs7vp7OPWFncGqflNt7wj7s9QmzLA60Vm5BYoFi/vrzlPb+n+cfbZlJknccx6NDZYqFm990L
/fXrWxXgQDdtgEGFBLUHwSIY2ZanNH2WtmOwjOo/pIDo90qwUbVZyN+48/eHLCgfngyb743ZYOel
V78P3+RKfK3xqRUmWbuS/51J8Z88sELSWugN8p+13ZepG9W8ea+BUTm4qkvUas+Je/ONXTUt83Xf
WGgyQywpt6cKs+J0D9+lw1WZURdIpU6SCMz9kCBNOrtpbaojUt7egmEsff3QMedb7mT9BRUj8yZc
ijsr/+W/x8ejm+0WCWL1qsYAI4WAPkZC1de5v89W1DSzbGdfRyEkzufOaw7wk+xf67kP3abJ6ZUV
KAJEk/asRg3cOzoS1SudTecyvoHqFQOjh6AgPOX6YXwYp+pJwQ3ILfB7DhS/+KyGt8Npd8nQjPuE
uVq6UpwIF45/ZaWMi/3Mx/5939vW6YNiLqq2b3SBQIqObsMlmtRO8Mr894LnuDCasXXmxrn+YnY3
LvXHBrJG9jUMNchXraC0PceQcTnZI3Ej1WWTv5DpuBlWDVq+ijmdSXkHfkCnS48JFUD5JYDOqVK/
1FRIal1wNvvVi2DVMCuHOZXfsEIuZMGF0k17la8e/NwVZ8XOwbwYWl29yTRRIPaW/WLZgIvhYyNL
8XbBipQ03z6OcJbrExcCOVeuvTRgDBCMsHmDl0OgK5RSn6su95/6scL36Pep7J/7uoNcRZ64eSoj
Z/dLdM65SoBh2JedEBAFrhFm7jm+crGSyjVJrXHkFsMzhgsHlrj4vgKGKnjKpo/Em0fN7LqEbuU6
QKo4q5XGwSnCVQ8HRsBrcGkmj0kBCw5f29f4RspdoOAINIBUoN8weHXqMUoBLYYStljedf+Ply3i
CcZ15fNbrOGQTS9fNXfRbPTJnbPn0euoAX3rjV5kX6Ebh93+6zm49BaFwLAarTGr1uVs9Zs3DQ3m
oZZz8Mh38JkvjTBKxfOoHQZHNBZR1E429I9zvchfothPNzAcWsmGd0+krw8qVIraRlLgUjYyjoHF
8jCsvPXe6vMWCL3UeVWRP6uJsnFlb+8yvmy1ld/OGW/w/LEbp7BsVoNAhjnL9kFCmr1X39/nrsxk
MoJ4W1fL8mGwGFy7KChx8fdex+hxc9dxZnKpbnuPry0NIaeN4aqPE15f30p5rOVp6UqX9iyDNM8f
h/HqH0LpGnr3bQaZSZb2H3RpNrQESLp8/k4sJ7k0C559bXnJqmN1/sga09bNezX9Uqzjh7morwhG
WJ8bJN770+K4yEHt9ree17PBbe7KFyBQGBAjdeFtUSFO42Rr95MMmXHKIFZ21dU4E6gi3UdpJlek
SiAZzQb5smsVpKyHTip++Julyn9ZgOyJD7ihmpVKy+2rTNy/8ue28nkrT5CArFSlJYA3kKrTFDSP
8n5dyWerL0DCw9FzJy0r3CEttfQyRqdPnqqbFf+17aN2JKu1xG89lj+bQqNwj5abKHUYTC28Qntt
rL6sZXjr4OC30wkHaDRXADram89NkJclZHozsD/GV4FE63ISSeehjzwto+Kmuyr8vi711T3IKdO1
t031pZ2a1u/bhsPnAJJgx+hcZROAcFRoJm/VtwOIY1HN22IyiWFhhf57+FscP1fCTTewicx4ehy/
Dt0tJkai98Ip33ztDp85gHKw091iuwjI41NoV0700ot/h+P79dBZpvvJS3WtOiJPyajWK1sp35AT
trocIbBKjAdBwxocgSZFDjcEbVAzgQfSgzwU2ga1WbwjHs9LAuQJWy9KZgWhStor8OSo8fXq9jkA
RxALRhrpXgKxFv+S00ISAMXSoHKnYmekEgX5+ZP62vnX7m/abkwz2LBv+lTwwE6K7XA2vhkaHKqb
PupHKdGzlpmfHKqLUgcJTivJ6+Q/05nwpbVlpb+twAvfSqMIhWxlIGR6wmvj7ED9WPADUWiGHo/H
WunnicHbaPzMlZpjOTGVGo5CedTP+o4QBQfyrtxZlZt/DFfCFxim/Z20A51O54evmOM4Wxr/tabR
x7h/Kf81DX6G/bGsNJ4Z/rCZL/01OBL6uJtqHwYPMMR5/68cCC/+OQv7+jMPtD8KBZu4aI0/34hL
h4voSul5L5X+36Q6af3HjClvJx0ru5rzxHy2sjwl5uWc8/422pk9Vu/mSH2tsSeAqt24U4SyX6Fo
yHGymUauqabFR1lUa6Mg2C8wPni6UxjcjAfCO/lhQaVtMZYLM+2fEPx5L/UTsT4vTNT/ms/yuIa4
rGcqKQeupa+8MQE/nmwlreRXroTZlF4xW4Iz2QNKP3RdCppx/8mC3SzHf/seykq6tq2joDL3TseF
ssY+W/njUqLq+AlHCYih3C36oQVf+zdybV308ab8sw7q8VPl72fcbY+vpdHPofIOaPMSTHHX8t8w
XWJ1O/bG2X1oCB+mQZpU3yZ8Ub70HsLs4TgScwNAk/W6DzN6f8KFpNS0Jjyo/mjXGqdKjeEwV6pm
rULXJiw+KK0Lx93AC6lkIABupms9FslV+rqWx1L6UH1fbEFk4fmBH19L9Yj7Xup256UZjLCN02mW
OAgn2jU2vRB1GHHWqswBmUxQ/uuywvf9CK9603B/dMMxQnBTGjgRvbdr5HuhOemmH6UuwxuOobNZ
Rhs7D/8bUGoT5xSCW+jwvjnbDPSIr9KHek5LQ5t/K/16JVYgGLHdpQGxx+erpOJGMmZpUNhgKUmS
V+VmY5yDNOlVBvX/3ZlgacS1paNCcJQ9kUwVJsPhpdz5/P4cqE+sQna65V8vUj60blF0Kfn54YIU
S73eJUoavqXibF/wXIsp7zjtMF3WC7xi5cubSBAQXmgqMKUAkFmX6/fF+T/D89j7g7/g2cScEX3l
qyr0z7FMzOkaCgKE9WkwSQgw4uODKoMckvllor1un5Hq1cOlc5uLK/RProRpVPddEXGsnCISGB+I
5Y6O1k8vvc/YBIeeVw/sbFdtuTqzd26U/BqQxOMj1JMyzc8NJ1qOsWMohx5uFMNNWKCBiYmhxFb+
sCEkhcNp4zxaaGjTFaQlGgFZZmQOvgqrc96WWKe03LZZJtSDw/OdVPk79W/17fTSkqUeTOpOByJC
ZJjg1ldHOu5pd/jLp7z1ltzq2w+HslOgw3Biu92C8Ln4ffzb/4mO5JSJR8pTBhvGnNfVq0tfoZf4
b0revxpGSGk3TU718+Dk4J0UnHmKdRATtK/8HCeGYFc4VEj/4jz8nvLM6dA91Bmg7OKTDW7n3Nn1
th16atG6Vq/lCgRvcC59lxAee06YFwIY+ZJV5s15c9qYAgkWPQYCu/d8Sdv94qrDW5m9MGsL07w3
g5dth9Nug03XujQDFfHRzvEDzQKSznHv0pzyvn2rg1WxfzGLfQHymWqdCqdyjb9NpT0s6HfddP/R
n7eQ8ILGhIGkDZVyB0zziUlqbw2Y/mK8rF8awTZUhY3RmMG0O9nuEPHnZV0gErO6HFR+aG0u5fmm
uhLCvWkWePjMK4VcvJQ/sW1li0I+nh3n+2M4/Xv7tzBQbBEhXnqnIsf9dOtO6vgnzDZRutRDB302
VKy8XvHD0/FfSzvXkPqa6n5ZXu8qp5/4K2dcwsLjUsuwEyQivVUTPCsgzIeSAIrFprWCU5pznuuc
615vnfmhmdo0zDczi/ZTkrtyINkuqi8bu1M/tTdUyH9oN9Z1IZiXdMt082Kyz9MUr8c1TwRGz3ld
Uwy67TDHvsVQWTG9DfSGh20MdN4uSNu+R1wYI9H1GjTn9rmlelio5X8WjWJoA3fGV4JD+VXxiGOe
tm1OO2/NpT7xIU7pWdtZT1hT5o7YGxNH8Gj1O4VrdtnwVxEWxASblI7u5UdckKHxgqlzVWaZXugZ
zkwU9NXpwLfXSCdaSW66aUqzYySXtpHuphjjrNpLwSW67sP7nKsa1yA9Dfx+Y7c9NPM1ISyeX44S
htvU4h8HAKFdGiB0rhxbYEHzr9uf4lm2IWa58lS79KrMCraNRcd8hAtaHKQhZ62DuEnBmUFTAGDV
+B91ZyPzkvplnK1m0LOhstiIr9YOtSpfSwL10o3D+Lov/VvT/qQ7Mq+r03jVIUKsp3onq5S8CPw0
YlM24idu9FaUcIo24/tfWEPw0Apd3guEPA/ni0F9TrikYG4+Nj8PuSEyvyrpGYvq3yW+M4wUg7d6
+cuP8lG6/ezxdbRJalv8YMCeEAEbsS2NRsqG1kh72wyiIx4FPv+DjCftTeP+4+uHj7St9m4A3Vc0
QaMyVgCVVL/vPnrYB5lE6xqWbGI6RLwaB693WgYbbO1pQHGr/9ZGbnMBIdjMZVdS7rqdP/dZsMEe
/qNTa6wwKqbaxqW02W3bp5fYyNkxekZZgirNP1JP8GlzRcy23AHs/bmW8CENNtmcgjtdJLTOQj05
wDdx1G7rmr3/BqfsuB07Tk2DI7N7y11igWshJdiEDMaYlLIiWAnen0B08MiKaWXofxXlMkMisb8H
zDskJTrHVQY/i/5HujajUROMmPL95gPMGYeIAx5rKYSWLuxAPAOFMNoVQb/GOyyCQoj7QcGaKffO
FXB3eU1Ci/LyLxVT0l/jWzlNhuF5Mmw2OKAlcVCbruXbgaeVb2fep+9LdBjG7qHD4j89O4FDdv/e
KmvICkLvj7P1O3Uvp4G2U/LZaAVHzFXDxlaMzi8U17rj5vJGVhsvjlqjqtYml44LhcoiMXvmO4tr
/fZqHua95apdwLAQXF8YHFK9fbCqO/8UBFXZoY6d4mtyO37mObhKiAHeEcQkuufT+OqqF7B5qwiU
hXlbXmrCOk5WssfK9N9rmMMESGjBL2SSS/P1dOPcYqtRz7LQemOiF1L9xvz0EERWXSPNz+DIJKS7
LrYvKgjDsDegoNzYPYK6kAiz5ntcoqNcR90SC47YRoaZLasIqkc2kSkPlmAQ8wN8S5pdIPjzbxlh
Ls97UJlcqdC1KZSOBget+fu2JT+r++wVcdLu5QKHFRnlPYceCt6dgGguH3uPe8TyH8jD96Bq5G0A
X850n/EVBWuwHZ3l427qSRmwCDLb2oHSg70rdYijNt3YbFr5Qi2VrEMxryCF+ey4nbB3fpz77eU8
fpLMsFe6xMsiRneElnop1HLneFuo+I8VCfKi8ihWk8XqdVPbZVqQyWOqKkJqd23kjRrN7ux509Fb
vnk4CQNsvB06GC/TdU0mfSEb5wtOs8Z+O0wZf20aiZyBMosv3G/oK9b4urW6NpBiFmcoaHl16p8J
Q3ljC78l5aOnMbrcNZlobPhoWOz4P9RUpCuTgjpIjJZH4EJGMx1m+/v3be+iuzMuiZfVZBQmOo92
9neeLF0nl5apVodLJbvyy+jCrKH+1sj9Hd51m8PpZFM1cMOGkQEp+yYLKUXUm/AF6gTTns65l5vc
kV5yAgTixeiJkfCopNnf4RN1znTx+Y/E9+E9K/Cert1g5IEk4cIumz/91efhxyCzff3dj97QuPZf
jJSI35R1NxG5oQxWnBsomiiEKYhEcNhaEUlxWvoO3L6giDG26RaVN8mPY/P2vaq+1RK8Y6R35SIM
QQv6JurqzutP99Tbsg3ju1Q1ECE/YmXxHxNASrHtY+PtpXtpzmm5+IA4hrvaYDulQkPvkuO0iAFt
OpG1QXvIWCB3j/8xk6uv3u0yrVP1ic61DG6A9eH1f0Sd2ZaiWreEn8gx7JVbsANUUElEbxxi3/eC
Pv3/Be46Z2tm7cpKlWat2UbEdKq9O+0Hqpgzs8vEqi666rRjX+6TMvQFDwomEqw3cq/Oh2yZGrE9
69etN23cGR2XHcgMpOVAhyAst6x0jx5qJzMCY7B56GJhAnsPDoR96ua40qeQiZB0quh0l8jazl0k
JdpGy4C+q9G420mq0WeP4calDM04CrWgytTIStgvWk/tC/tl/oawynLW3GMEJ7+tMpr8DMob0e2t
4Ualgr9lNu/dAy2MIiytIkBWLXR551dbkl2v9rMg8e1NczvCvy/rjLJx1YNmVpP1pvtER6OJKk/j
SDXiDaU6ZupYB7Rx4yPlVAamVMh1EIWo0g2CqNy5ripkYd2qvUV8u9TbBdsR/f7ugdlS28UGpvBn
9Zgm1KNofDF5etvyr2Q+JwIMY6iK44weT2Ih13OhpOvnoeahE0dsi/QviQapQQD+qn9uIsM4OtNh
eduvAcV9omc6wJ2Dt23eJp9RQvL/Gby7CHY1iLgp7YK1GFGgazOFC+bcbFjMU/TcOnAznI8r5dIr
lWWnuGY4NMCuNNwOP3ZhfR1AabPzbOKGUBL0xC3maHD9EnCsm4Y4vMdmbsG8E8NCRrFXQJ8Ehk3J
JoRK2rkhIyU9Qs0+jPRdv9A9DbD2/brzpBOUBncvjW+d56Qwni3hG7P1aZI+/kjxoCbVhrl2flyh
ZLy3HnhR0T2atfF+kndewqAx8I9Ipl2aoET8ZBIwSTcEyBMcdPNBeSYqozGu+UMnp6ZOQ8EDSsai
pbyDvCZMvSGMbdA34m0hFYTIgFXxDe/ov0KEctCUAWlK7Z/kQWDFCjNucn1kx/KjanCCiwDOBjhU
st764plu7Xz/waAMdJXN+rCAjNSyRCOmRhYfFaLLMBdhO76E24y4ZjIlTYTq5BECf78CYSqGrHxQ
YV/7yiBsEFdAZhATArYgcZEiAGkvYeZUeXpzRf8qPMxkVI0fsJyAoWyXt7DmIXzAwMlp3SmuPnOw
7ywn5onArSi1kj+wVbVhYbxHlgMI4/oFh/gZQ7bAGJSndW7HOcgt0nEal6lcELrdpsgZ8MriKpmy
pADVMbHLKa8rQJ//duN98PVA7XMuwBQQj6A3xShUNKSotxGh0ys6PRnCiNJJzqwsDzEvK1MiQiUU
eevEqSxOw8uA1dQ6+vcJvUC3NrxzN//u0Sssflg7x1GR5gl3yNG2nNa4rjWvhGMtodWYErhvnQ3z
jwGItb4eClnO3St04XP3QMKEzKnucP9qEZswP3+o+0gXK0T5h5VtA3z+YD5p0jObom4njHhLpm8f
eOHgOKAthlIk8m/nya1Piy7z+bQnS+SZUpOuTECJe4VO/B0fBmAqzn/nHrOG+287Pwf+59xabDnI
xBj1gPHsaIcalD43TJM5+lVSH4Y03IAbMW2NmT0JDEaaSUR/F5rVglYz7tRGlB5INFIB/o1kvDhI
F0ibhLWFpiAyUgrTmpCEP//2gzI32QURH6AH9VdxazHSEuMrTCxK4K3rcgZ6FF3RHtuvA7QUrdqD
h1gPgiWfnmZxhNtpsX/wPgwIPHVAy0qED02IAVOpmJEwRt3AvfxVfZYhaASGUw0qXaLqFUlQd8Gm
dg7YwAdwDARlWogwfsfMHJncVi+0e7kD3o1aAJKq5IE5SGTXZRLWGByzIXY6wa65wQV9t9inb/vC
EkajiqysjkfBIRuA/Pa0iiFTjffeeWQwL7fiFXwwaztCttoQmYLVVdL3B6RlMJfXUaX/HB+g4RVp
lG8GoLhRFUSThY5MMfC3Crgd+EJkxIQou7X0dh8IwW4xA0WnDBVUTcnykBwQoCjzqe1knMsUeDeN
Q6Pga1snLIvP0AiKbVB41EEYtr6Fq3kksWICss6Z1g6KL96XDt4J8nxhfMJR3lv1/t6pgUSizEIJ
FIhnsz6s81FoB9GkY/B3dxu85qgSUF4Dtn6yhiqqUZoju5h1zu7VzS/AwJNlaSrItVnj5zh0mw4C
/cFn57ZKx4wD2EJKYs9RjV+9nWqXEWBLoG59zBgKpgmV/G330P+EEposNzZ/dTInJLv2o6qddmIF
UltyC+b7IWlOtbdX7AMWasMpGhndx7hGXAW0Dc/9aMJkgllUoZ41enxM6bHqHAD1ALOoBPU+gJ/v
CMIT7JTSBILPNbg4BsoipJ+td8Dt6xyXJdcAWEVE16uB+UOjCTUEwCyATQNOghFOyGjA/u2pnTuE
FunkF9dO0QYzQX0s6WPDDH1E79g2upthbvRczsISjewCryram6DkoHHYhnWGwgMDKMiPSWmKtEYZ
5XRvfSE6jXPdNDFvcc5/AXvaPPEiBvv2TmRQoeXM8BbGqEe07PCagMgXZ/uEwwbYBDiT0iAZft4G
KGK/yE0rzsYH3gjs6TlKYQ6/0ABloB9CMxcgVIykt/bUvU7D/N+LXXbYqEYKoproBJggKokeeo1X
99x508IgFXa/fTJaBiBd5iAx7dP4EH+XBjp+LnLIN1cj48lZYAQHtyUMjFPOug/ufaQY8bi4w1zn
Np4N739wH65/m9HHYVdRH7v78Fn6uT7YlHiV2vBvvgsjyC1vHcrRIaDXFllXSuAwvwfIOcPL4ztz
Xhm0g7YJidCFoUeofMBYAS7FBDWjv6eqsxk/Jzier3kFpIuA8mMNKIjNeWPe3zEgxKwOks5zsBkx
tjdpMLnkWzJBJlyXl8GhWxqU/RfS0GVELS599EbjMmDgpP9FGA1fDBHzDx2i8TtmDNR602e8LKKo
4N42JsDzWR5QhvlOOI9LHxzPorTYDRPmd+Io/Up07949iBZjpXBrdr3UQsQ2YXR9HwiGjSaZBcpe
EtM7thcLASf1fZnw4742O2pUW9TGxE5jEEn+cVleF7rJ8O6XAZRP8ElIdI4/frliGX/5aDYCTkBZ
sQDOaN8IpPZf8V53k5pqB6/zREVJgpxpAJiADfkx3yibUQKfG1ExhINGDQYRwBzuEUKNjZyZzyUq
LOAOJvROp+UVXH1AsJjlbVzleP1aO3WSxaz7il52mlp5CjBqNiPgMyggDgHEt4HScrdOdYiFXwbE
VLeLa1J9iiH0y6THlBugVxptidC6R2aAnGFxlZdfV0IvBDrT06ocpWFeJWh3RutnmNiVQVozAeLs
R+/wZtfWtAiPYYnWdGFQ9xKE8JpV991DIMEqjnJzNjZyvblOvuAW90wFcXOVXvXdQwLtQU+0PPqe
GQHcSC82DdcyU5QBtd7QHO3VRVNv7xg7nNpl0HQb4DsoHzWOkJqRo6nhMCiEVtOGAU7yblVPzg0C
17m5q7W2W5dEOb9pAeVhiGgOlQcSO9LDjXsB8J7vHOruEduU90qEo7veEznmV/f+bDIYkkGjF94H
vNHVSisr+qIksNwAVJIJFwu9AoLR6M+BikOOjmkVKaxlqz7NAUBFlGKcTs9/r/WRZBv1qBwNgjUk
wMLyCW1mWCSqnWr6CKxwyjBUx+fCUKvgxWxo/wxLk1Fu3fqgNkqjEiPE7swoLVv5pEFw+KT6SsGT
9X5fQbW/ghqZwEfFdoCcd7bAtpF7ZN7mjFyEaizQJRZ3wcK0w0V+v1vXMX6wOko0x6YQo9QzB+F0
pnBEGGrecnil2tF6LvbW/Y83uz8bRfBcqPRT0IXDgAwvzMUmWkabIo3AlL7sFnTfe1SkWjFH9gob
IXk6ApH4ylRuTu6Zneh9cWp96JFQ1GHs5wYVcEqH0EL8C4e7xm+c5vvJaZ6M0/5pkQT5KYOcA4Me
BvpR82r4jhA2JZpHcbU8PznPLLLESlbDK0o/S6heUol8DR7RC6b0ekdxHJuwbz6PJtTpT8SKRXry
ToOUrV02CySwYLPffXS3QLcVWF9M5qV28G0eCvbj3KRMkeac+4mRGtATb2EafSC/brwZUHIWgWTb
Lk2oND4CrC0qHsF7cYtfo2NnEz/EQshFUHgSREKnFZs7Vp++Uc4d7tti/rwYZ44IAYkJ8yFvEhQF
BbCBb/Nsbsom6lvPNyPaGztEUgGswiXNSZZzkxKiArHZ9Kqjk0HZ9cUQW5ALEjc9j0GFXHq18TG4
sw7WiEShfFkanLqfnYm4Qz16desj1OqCO/LwV807qr38B5JoBAgb684kFOA4NPJIo5EHoMEBhzNv
sYTKoD+xQmgHkNZVTaME/A6CsM1WArv2Oth5GjPChb6LCLq5xZCALEV29yGgmDRRSVZYA5f5AQ0u
A1eUuKXlM5oNbhicUSW6/F3+iOoNl/cvUg0x6KddDGtP1FLUC+/eeWJs0Vtop28r/20e6d6QARUb
j0IvgJOFEeUIOLIneBqSTNVOKR/P98vtZL98zT/UevVQQ7c1pb1AEzLh72p7P+2pOpuMFyAzvzBJ
9NbnT35y1cgBOHJUS9ZI/BB6ceS81DCnqsxe+vuyRSaBHYDWz2rg/88BU4nPgZKmGzUEBWzQ3LKP
2g1LhISfkA/tn5jsWHXqSP5UiXH1O5R5d1SSoBYERNwhWk7BF8QKzUiiBHpjfHBFJAPmezMzEWRM
jZHuGwZG7vi646R1gFciNdjBAek3wzToVvfxw/T7kAsFIyPBAnoKyw2NS/3NiK5Mfz4MZ22kepmN
IAYhkG0UhehAAGuHIMCU9UufrUw+J0X4u33h0qT8LO2iQZqE3FXubsAoeptLUAWiW3UooVH0JWCH
Ba+bkDBu+oAXR7r0Sn+KhbhxywCDKC1lTzorlegYPEKqa+FsMBsYXp2v3bywSKPNfDYFKepViaS3
IAYBl1D3rlGQWNLRP1tALNYfc+CSZwIi2DEY4NvS+VOTa3BH7lwG8AQQGIAyfvhSrH0zpzczZspf
iWJ5LnuoaE6awxehommrYW2DDchkv4W8oMVfM1EA5NaTw1KyQyBqqpfqRcVmXLV4P5XyHqZAV0EQ
62P4lCD762q4Gg7B6fDPuey7yoGwLcyhX234BoAkaK7UwVDfAyqtYtOe72KEchCBF09jHYOgA4JI
5PuCENDklxYX2GNWbwT4lBZDdDJdftq7mV6MUrb5RotnOAyEvN4ACtVpDYdtv90e6n9pktHgxhvp
YuSZH0CbtkkJlIsHTQlMLrqH3HLENGjYFgnSEwaw08gBBU3zTnhwLjILDH4zdf+GQScDokF2DR8m
R6wHLoA9p7GoBzNMzHViLrluSBoAZi1aCPr33DAMWRMcXLDjmnhxPM03p6xFPkBrONKlF/YAqFdq
rjgZXUTtB21E7QwBV7y3OYSQ6gU6dcq9fDBXxeUiUd/gr3RlstWvrhojiChgsCYkWdYodDl7LRF6
yxySFg6WOOGo9XhDzNBR6NRqLd3xXUffaTuDUEN9lhfl6UsKiPFbVzqJ7Ip+OUVWu3pHTB058pZv
rtaTJo5GMwlAohPQI8O3MWohT1tQbXBx/spryotzdsje3/qwtUBdYSl0dbkLED51D3DRLEo9BBbx
pjutXHtYZ6wbcIGjQDwRKgUcIJMvu2Ir0brG8lC86GvQEczS7Eb8UDP0KEw33FthSOqQPd50qnQb
wF2DNdC0If2pLca/6MzUv+dP7h4dIGFCWIpTSMcNWDG8lmlkvOLFNNDfO1AZzh57Br6AXaPJxoAk
cBvKsxmiTpFGzLoyBTPG3XOJ+aQOVoVLrSP9EJKAQ+zWuJJpI7f479pxdm+OCmotkxLbJRNI0DLk
rnNJtF21UHSQBC807bXoY3b/NHJfwp7R4AlDjIfWGAEkZxpFg4+puvemtV4OGH8E6kHjVL8NnDjX
bLrkvzDqFa1IF1ZLk8QQbdAKl4x3xhIUugWIkOomsgmHftvvjs/mZBXHXvBiGunZHLfZgUN5BXI9
PpOiCEc6jbVydXC6H9w4w6SdigEgxOcUgGr896hBwimCngJVNoCPP+A8daacPleqBnHFY0XHuhXT
KQuGh5rTGYSG3c59wqD0OqpZk9piNbCkQiglZqdi9rAnsQ6jyFXVGgVSR20E3TgYepbzb23IbXKk
gNVZhkga40e55Nx3LgUQMGBSjBrWLwlbxb9FDiW2Bm04YGnLQagLfu9ysRu8iss2lan9mrFugmYC
a0510B0v/LfZ8ttcvbpX5bqxwRn9YfBLAAFYHUfe4tnoRTnTw+JOdQP1DtrEshCZgU3NxZA3+LS6
tCzGY5/qBC18rf63jcmmUTCzEThtBax6iO6Q3bGgSL59O2i8slou5vKHtAP21QgjnMnNpGt0Mstt
rntMcZ5Dv1msfay0loiu9sVa+YtV2w6gSvBJHE2v3ua2knGq36uHrKwsAtie7rkLbgLoXBV02G/v
hTUzkrXQb53M5fII0l4PEfm10PSle07RjO9yfVqK2qsyVP/WfIwrsn1ioibqRkDLEXUyxxyTpofL
G4DjWq1gAfEAHzblhumWKcaJOTF8BX5rIT7r0fRPnBTE/dGOK4aBC5gHMCHoXt6G20meCVPoI+0s
IKTvkzXL26WHTbjP88N9xUJgFL8oOWFbZUpTJrEJShexyA8wUhrb5d7fVVtJaNBSM17t27wEFYRO
BoYyZEtzObTZfvYO7CS+ZLBcMlfHlT8scTF+W3jaiwPuBG4Fc8jJD4eMpwCp8zQXmYOx5ee1n9+N
6NaMpozHBrcXsQjPXUUQHJycYBYr6FLoPQBXgUkYDrsTHkMWRLaHqKbIZUSKKXVYy8FAQQjRN1+M
e6MT6LrvlsviweWFmSniqNwBPwepNE24kVf2Xu9j9YBHrkdbwJAs8Ul/RFoAjpSGBs5e6+GHPdS9
+YUAM+wbe5sVkoUAbDRsh+yD/I7WIiGDjMY/w9GC6sJD3hOIH/skWspsRDhW7jiXSx4r0Jo4MtBm
R99p53yBiGwcmfUTMIuLZTN5QwaI2YAEOXrg4RXC6ENiuulIV5MzO4ewhk7pLqSc82696Uot144Q
mGtUTYBV8iQCuFr5zscEucOPOJD/3A1HQUtU06m96TTqga1Fre3TWWuhc59m0AQ4ZdcduANZK/C0
vHxZMpdchYJJWCAb//vitORqgFeaS3CyfIAbaVPKxmj//r6UaNN05OcIciPpB3an0ZzM+13dh8XR
XCzQS4F/l7Oosv63hrbsmz1I9pR51OyeFMLBfsRwCmga51asW6Brw91hdfAIvEhBGwjV/5aojCH/
irHQRUcokbeI2QhaDujGa9kemvSs+QW2LgsYPwEvPtaulIXX+2Q+P8wzgXrWk3/WJ2poIYODeE+d
GylDqCBrR8F0h9bzL8ol1GHlE9RYLvtHa2CZszEqvjC1REo/0ymraODap9M4Bn/A4HWOj5u2YRYk
r9CC/JkoSdqxJHhz6itZHNSSBSGBZy3frS23erAMMfWySrJLoNE4gyi6N6KoVyM0VlCaRQ2Ag+nk
ml6LdciN5My1Wz1Pv8/yVrCMiggkG9RuiY9FLqXwqBZpdsJc91Kr7KAp4Fy7Kd3mN62Ue2PJOEZ0
/rJthI0AwMZ33Q5O4r81dyaYcKMQj86m1GflTIIoRP65xdxkN3UpE6DklvJpaUf0VJFTQQzxUN4j
1rU8PSUM8EO68ZwgXoEKDodPW92sMcbsptgXZVv5HFCdPw/EKLx2ZnCjKPxZiVpDjlFWTlZS90NB
/h3QnAZ96s1+tkX3Pwx1EhE+aKk9xC6S11Wk9WyEgqlnVlPeWEZtCuRXlzXgivKZU48xX/J3en9p
wXDIO4w9112jzuVNZPwoF1C6zrFGWX4EXVy9hMPQP2YLJAJDTQ7mTvGJdGp4izOMCH3R+oCFugf2
RSrDO6C6yR57AmwA2sDmcpy/kQJGjkK/dGFbauvGREjoSHJvoWK2AZ5BuFb6Q0BDCNRRoiLPpvVO
NYnMnBsvm8ful6sHXMs3RfJK/jXGHSDY8Eth+Ij8CEZyMySUxaEqCP6IW0JiDw0faQJQVixRXG1/
629QK91rjvQMVAjARTQikYkC/UfIRfUbol1EhfgvGdT/Tm4dg0K4KlcN5guQ0L+gFJeSbeqfs4IY
+Z/7njWXbkh+phPh8IUPplhqnXsbb9daXy1FnmuWga4zAaZ8sZaX5rLpFIkcV0Mi7IivHmYEO6F7
qX/Dna8UamKWtlxUXRi5KJ2WZIPg6ZUBZ/we3PLB/m826C2XBCaEOq3UY9c+2bWEgoTGWm3ZIfS0
HpXcaNVSZiPpoeIKXg1PgcFmmctcwLuk2xJdQVacwor3jOpTXaGvv0WeSqtEHIsE2/CBOAH8/93W
aE+khZEKO8DKOCLLheZgg8WMAplJHxjfV8qS3aPFKAIeZ8tAr2Q0Gs3nTDzj8WlBqNjC4gB3DPK4
BPJeC5RG2n+Jm8y/vM6moU8+tNZYMY3C1dfequNhxTbQltWCLrRg6POn4qcKiZ6CyG+DOxX/AmfZ
apDv5QaeDUbdpyWk9+Jt+plX1Z5NYF9nd0RhFxHgyfIJnqiY9eFkdWH8EvcvdB9jpChY6pUWK1s6
3NJ31uM9khiRHsrLMYHNk7Xqdl+NLi/ttuGkKTDNAhntBYXev/urOFI5kM5eVwGlOh4ldCUYSgXM
9tr4tHOtT5vvIICO0G4wgkvqJmsOrS7cOgSzXGPD1MdNi5mGsEjQkSLD0D3R5VW9hWAEaBE0/w4V
UBaUPlJmXVFSQNrNimRBKonZ4NgQv4NSYIBk2vFF1b2X42eosiAQ5Q/Bxh6sWj/HCcX/wlUsAd1L
AVC1vX+hnhTOkEgjKAfCgVVT+rln+irf7TIx+C8sFC8/AEfkq7krR52aAbV0ZBXEFlIcwF6CK9Fk
a1xgPawUFJYVFB6ovAhxGiuiJvlhLykeUOQ/DdndiEcxsrZBY0pmfTodSr6q3hgqYrw1sX/y2dop
yp21jlguV84Al+VBM1SkgOQtv/Hz7u6+nb0msQho8a/xzcSEH229lgvnsY+zmII++KG3MXvZUY2K
SNIX8WnldhWc/YeVFsc/c7CCYth5OpsupjWzANEedU1AScrAseIGny07zkw7q2jrysxgayxYtdh6
WVyCA6iPv6KmLNK34Xm0qwPDjMJoKqIcGMJf+LPiksr0Q6FRNKxLveu24dlo9yt0wJG01Dqc0b/W
Q6QexhMr4GBjZIUhslCFYFlaxUUmrJJH0D0bDjdKew2TqwY9k59SODZRDSGFVdyjcqvOZmO2pcM2
6ywAm72yZQ+7HY/GlqNwlklhyFEX5Od0xzziKWlD6LauFo/WotA39Hnx9NtVdp6Dnios/2JRJs95
gc0uc2b+UN7awek1wYo1cJ8rgsFVlgFh/R5YZC38EveLHaAChPC8Hw4x0JEEekck0Hwv/jSZ6KCa
n24tLRFYoeex4kpUcIg/dVkMlvYV7Y0qHCKO14sVfxh9Oiwsn312xR6EDiqAKK+tQ2ZQZZxe/K5R
w+n6/A0ACA/o9NFtnl9ftw36Iw96VFHNRjPQLzBDFzo2JDx2tWDnrYpbAPoBtPZatmYhBeINl30B
fTdFTJsS/tEuo0FBnD5/MPEhZAhC8ECfKaCbsaXA/AhfYU1IPLRPr/7Vf/UZ3Utr+4R+B/SN7HG3
KQEP9Uo9qOVEKfHnpQ+RCWnYwdv7TBkZyuODkArUBv8xLIfFEHkoKswpoFmkWC48aOz6ecYeIErH
/GE09MDLUe7nuB0WN4UhymdUIBTKYCVaPwNP2mWRj6Fkk3kDVYw+RAQ/YwMm1FZEXVNmSQFIe0Vr
G40ilSb5esDJVdQMDb83jcmVFXpyKwrKenK4w7KzAbdWZDouXa6sHtbIecrmi44wkEXnRIR+b0kt
FMAc2qB7poUra6kj+8H1Bam5zxx92qJ1ym+JJRdhfxRHeSxeBRDoSOphh/XmMtReqi3Aq7K1X5yt
CHYfsJlZGkRJ6tJZEjco3EOIC9vMSXFASXPrZ2UtvWCp6IMkTkZXUYUCH20T2DvZQpb3I7asNnmj
327HcIbEp0piz7hgMF64cpk8DJgiA+0CjphrsyEi+IXj2h0KiCstrhVpoj4LP4XW0CdU0ZVwkV1N
9vkzmMRBBZQxFAuR7/i+P/YnlCmy4o82DFEd63XHlFXUpEdkiL095ABVx6mPj3RjaDz2tkAlf7dI
p3WBGaMdoyqt6l+EK5AcaOSy7fjtLK2T7Wc0ISHqnn/bNV+rewC2oe7gxRTTb/VaSiVSU2DlE1Lx
qc7FYm4h/7ennvYrWikc0mdQ+fl3tqiRUhDWWlPqopxU7lyR8MkisUQQCvtwsCiv4B14WYHvJIu8
t0oymOeMYicvpGui4h0XkuxVH6zYDoKSDVgK6ZbM3TGW0ATm3vcX+DZOsJX9/FfVKcKB2PGCf7aE
a0YWg549V5/qy4k7A4il8RgEUKM4YG0KSgu/MPamtJoKF9ftCzpLxQAZsHfmpWgoYHDlsymsujo5
jtrv+r5iHgKWI/HoSgMWxPxWHs1f/ZUc76kr50uHE+o6LDO7rO/Q59H+yljhvTvDl3Yg8BA5gLg9
YxqJ2iGbJpk4PgNKfvZgxmy7Cp+1y2wIHIYcCRKg0aslfkaNoVMGYhAr1OMAzs54l5mdgtc8AOln
CnPNKZU7JaN1T1rvfetkNF9Qpq0t4v5ELADZGBNL6R8ZZuYzogh0N5/MrNvah0+nZnQA4B+QqyuJ
jX04IUSqZ7Ha+j1flzbPGWTMR+uNafgyP8A8De+YSoxlUHeqJ3bDgSlve6C8B6hLmAWFxkgiscOY
K8ZDLNsS/pP53Hi5fzdEq1oB+GWwU9AfBL9bQlOY28QiZOkb2DzZk30WM59aN2+kaCWKsiovBZgM
DcWdlr/XDmTILWVZ5IBBecPPtpaQP/Vg90gO1mHeAPjDLS0HdTyQCwWf+rC+9pt9XG4qZ4u1wqHK
mMGUKCmasmiyoLiXfa4iwgBPS3aJamW2Jb+mr3v+gI6sLaE9KPEgURkZwkR+TYyM2weXT6QnO1FS
y1ZdUkTnaHPiA1An+YLQVtStDCelm5DaKPZ0jBbsRrhHzoWyF2CyFxpcXyT4D0hsGIz20CyZlOoW
AqOUbVDwVe1G+4HPI+zPLAYXlv9+21pbm8Ew/oUbmIS3OX2PZP2ksrKuD0oIz3g5Dz2/4WvwBkF9
GhxHD8Qn9iPizPjSFln3Z4eqoM7UWkyhsB7N8eLUPnrX0R00lM5508GrAxZFf7Wf857dXyLy626J
AvWLXjAdvJQa4dn04VDIBg7ETyoB/i80sjhJN/QXjP08Guh/MmHZ4k2HsTcgPE/YaRlKEZzecL4O
cFtPPeICQJN3ALDAzwFZFalOgrHF/BA90q3eDHewKBN0yn75hSpReoS09EgjBmq4/G6Vbhd9JOjs
lFR+saGqnutBZ90ZdHAbWs0VGk0urHeov33KvL+ag5yVvPRj/u6qAV3ETCnfVNHl3PrZQpkfmRBa
zOb827ySuzw1jsTsBoqmQY/+twUiZDQz/8/Sh52RuTg5LDU5Fa/9jkP/r1qGrvSXLAJnRsOan1Cg
xnP9M3eE4rQcaDbolSq5ZUVsIr9/ca20KmTCfzVWHSpxrMrPqzbVxCtGSvn5L0sfw8v0voCqVFbH
1iOPhUnHwo7//Q7+UH2+nDmcTMZdQnU5BpVHdHJ08ljt1P4GOhSFAuJwq1X/hGsgX6t4c+PK++hh
kG6q+Ls6WUFMo4T+KoZDOQEz43FieLtfmqAQVd0M/qkt9Ki2StrRKq6zT0mqHFntWUuL8GzOJ6iC
839MdSW54KYwN/L0V2df5TV9EkZYCbgmI6UZzgP/ld5GyNbmYitRUCxCCLEBsWd49+6u/wNJsLGB
WOiRAqrWwgVanflf+dvfzSBSJ77moBX06dbp12We5Ibl5CRJLI+jm6BTiotcopSkSBQ8FuzLHDgT
kAiQNh1nm2kDiKqsjaOHu2tdrQFqDB+Idwrq3w3EeVkuebCSVJwKvK0qThyBLhzmjn+iHP9s0K/R
gr+o9hvLpxe4mPJaF4uym076RLgZliLMvwYbAOhnz6ASBCC19ZgCNIJX1K9Hdc7K3S5K7onwAUU9
/4ys3eFvP68GuyEQ0frVzCM12Xmu6/beh/Ddq3SqQWl86ua21n3NBIjrmHntAHoW6CMZjIUnJgBw
ah2cPYTGzA8yVkoVIqr6BLRUcOKebowelJaOwZ6hShgvoo0yfPWkZZCMCmrCle140RTZRnUHkCPq
HKbJn4QIP3/FlDqZdUC5g2o68wxTG4AQUKz3Fk737exANh+Wm0/qnxragHa6e3NQEGkB62l9A/5k
7hdST1/75uhXdgWEOn6lzYTDkrNSeKWAUqGLLig7ezBrutwAZWo7ZgFRzF13/kaOQ6cyyS75r77J
LDWAMOodG407uByDAhQ8EXTytzB8qgxdeuB2YCb1i50UK9B/j4ero4l8RptsTpvaH8/MfjerljBT
ggqG/JVCt1//X8sQe6FK+wOcJseIqddWIlVmGBZrTeOn0Jclrv1Z7uOo4D56TExCwVxJh2LNGhvg
a9XnxXrjZoC+6xbDpGC//c3d/4hI5xfLwZ36JBjZLTi95uk0vhXoFjEqkgv6fgIxrIMgsao5+pv1
Ag1oNc/z6d91ycjsqlW8h/QJ0Kn96Hlnqir5A28MkIce4cwk7wPUw/vzJOu7oaZIpgLwUZD5/75D
Bs6fJWfN9xJ66WSlDBX76nu9blWZOUD5FMxd+3VuPzdt1KxreG4GbtEiMJgf07x8m7fsWcs5KDlX
4f7THUzWTNCFlCepcmDLB2ZjdN9gzP5gl9fA7u6NdtE+j7boJIVUglFq2PozWMq5UXVwgSp2CMuD
goeUcB9RGf/vTz2nf8lKQnGLM+Nray5VAqTynVVYi4LnvRHaUvNBllMWJSHkKicY0SdKEmicICyC
06OkjtzC2zyhZj1rFgomSGrpdMNju1vlunUBF9Tar0uQ5hiJt9hc2mB2WXaIQEKp25jId98n5WXS
p66899LBbTgbvSaIJt1J+aAFMhPGIah49ImAuW6iezG1TCmNfIHQDwCLqIXTnEGsPBCUQx0HuUeW
HKnBjuVGPtFenWnX55Gc/Db780kf1VK9vNYiTAv8Y/hotLOuinaQgDmqceIp2OmKBzK4E5+kkEXO
6ufQqsghSLfrwM+0TGOqIcDBqM+o0qa+IVUv4dcpZxYaQ3bMkDRu3O0C6a/yE8jjGfRGxfYzBehz
t8SdqvZQWj+akVbFOi1Z1zzjV5g/eYcdxbQBw+/Vqw2YZTvH6JfIORHuYwHUPWY/rbGH7NJ2laLk
VhNg6dBohKVSrCxLa+7BT6mZqZ31u7GqUf2aKgAUy3b9aNUB6B7AjVbYQdQPQt7nison8Gqqof6F
dA483tsseEwDQd1gu/xMIL6fw3rrAq4ZKeBOOrpPKt0qzCEo/tPHH2jAt1fZNt8MPaghFwXB8Pa1
koJVv5vpYtY+B7f2mNmPb1NTkVkGpGr1dm2xoTZa6YCHWL9jkTXWbEoE30h2p8CG6t0dg39wN1Yu
Zt1hWBRH/urE0r79oRpVZ4OxpbosMkWVRs1G1gC0HAtdjd5f1z2VH8OL6buAfvo7ZZJocBg9xg+3
Eu2QM8AEwFZ8j7AGcDRqpCGsM2c7ButJPZ06o1vbohPMOEgblQkyUMpMcBE9+JdzZslReOUqMYKD
SLzKwqM8Uq2rhXKBqMGJbXqwfZ+dDUzzbVhcfN0X8geNwgmru4tpUhxWh1U54Gaw129xytA4L8V5
kgZTiFFafQ8YkcooBQU8CfhOjB8yBZSMsuQdRlfdEUQxh6G6CYGwpa9LRFnBdKyzb1ideoaU1HcY
vIx2ApQJ9OCD4ji8u0AQLYG07mhdUzuLDK+0KDCq9Feb1bb4hRbqPtUQxHh3T/DkwB3aryZWjJEM
PBA95uqqFRCrnPMrMVEt4pFYy77TnzT31Cw3ZhEjjKX9e4TXVW65H2DxKtRo6KMC2Ua4f3T/wwyX
IozdIj8tuZ/BhZEB3mHwHZCTjB+TqlPsv8Ly9ET7/Esrw5tNH50UMvC+aLLOgJABhDz6AcTOwQv1
GlBMTnla7SP02UnizxDcVJ576GOaEhpRybo4KC02N/M84d6d1udltcvRGIjwkQ77CSwqY3Gcobpp
PmMoPfd4N905L0qOPcCvwzrapfVRzf30Kgv29JOZBCgQoUTIJjU8xFv9d6tKNjHzIeP3ObIiu4d+
6RARBOfVSxG5KcXUJl1iGDg7ZEXMwbz10DvHoLrvkMSdiZnIOUQGXLXa4ov+BdqtbSoNHfIX6HbT
K92IBbScgYHaNgXs6EPpiC3aNmh17RxgqdRDfIDO5E8lufuvXQgWVYZ97Ps7u9K+jyqEX+/mDMns
Shtp8OZ2fuxf5/vBpfuO6xNSzeEFzd4Nt7WriS1Xq4acRYXJiyl4vc6TD6tBTqr0GW7jHTtMASBG
hl7jvJvMm/PrrWqwB3zdSq0Skq7vcTVK5++wQlQyA6tzXn2Cl1fMkOsX5+NRs+9cw5p1ZGL11RqN
/vp9Z1KnWk2JRdJDtwbDFPuMhxlvATMF17EeDEZLqFExHm3fKCGMOwHq/RxLFYOayI2SqVi6ygmh
FyB3X2sFdFFZrDsneOBUBDJWF/oXFCJ0FZbn307V2y5OttGrRTMfLcmwOs8Nqgx0yRvmZAy2avFL
Kmb2CmPMz6WXzQjDr8fQOePvfTKbm25uhXt7IBpGqQc5ImZZQEAAE18yy2TfzJMgiKcggOAYs7gH
lP0a5Oh6TgukFZou//02bqtC/EsxTqmJZuD9bEJy/aw+KyN+TVHwx/icOKk9nVkExHD8CgTVwgEt
3USVhtF1t+7NPrjkNnTgSDft3Z96KGpEkB1hwrxkJUV0WiRQM3+ga1r8VFpob9G/GqrEQf+GDMCt
ufeQqe63Htl4RxgWqNvyPzyEEVV34EEOIg7nFVT1a56EoIYI0qTvRV8ldEOUtDk5iccb0XFyDQ31
Mhg1Dqcn1BUi9fNuzLVBBfB70ETvLTXZXr3SuA3yvQOqxmdfXpu5JdDoLsxLg88EXlfH/unfs+I6
Kvbu4QTDtNDdTjbnRjF8+rVOxX1wCV0jfkxz49yYeM0l+T+dlP8nDz3Pk/vyvrwudxsTMd3Hs8V8
NkgbtXeb566EEoi+V06Iif73LKI6hPLkrvlcPpdQFhIqc9mzitwaMMBio7ZtguZ/pI17wM/uwT0w
GLuVPfOIKdcb4OSomuGDft/L0MPQR6ZbTC0Vu/tsFaAVZc8TRVqkB6oKYnkCQSNkvc2La2NhLDCm
alUcAeQLXHYPigiE93mfs/+FmQDrpC+PcWqQlBl3Pb9bjSOj30RQd27ezk28OlHu/z0JhtHDgL++
O3aIqokmwKsRSfLESy5v89wit3jA34JzACzOENX4Nr/wqC2MR/MMlh4bkQEJMJ7MLtysYbcQgu5R
Z5duex5BtieEVzYner2wXWHa0U0Q6hbO0vI4uU/2i1xc4c5BNUeu5QRgQrHiPgt3svQ5qxAwvJgI
T7Bn4VeFMWbSTZ9bSqhGpbCpjO4fFUCpt9SyVOBQQ0tFkE3nRoz4Kw9QQAn5twwKrfghKylK++JD
q/HnLYk11BpAcg9MPnxh8zodgYmjCPPsToHl5S2XX3BBsQgOoxBEB2eA91SV6IpnV+dCtYgf6CFW
BWVFHxkjgkZEh8yfcbyqmNSaFLpp5VI0UaGwhviNcDOqPP1/KYPowexFR5TIVJKcxlN+TxUrYVOn
09YUc7dpstMFjGVPN7NqzaJm8ayiWM0Ea4oafKk1uNjRYf0VnR8NZF0EEENyjB/RriCNooeMeJKa
qqrZk2ljt0ihVurmxEpdUevxp0U6SkRwMiArUvKhwHj8Oz8kflZam4XW7SHtR19NSR+VItAmlFwe
/yPqvLZUR5ol/ESshTe3SCBAAoTw3LAQDQjv7dP/X1TtOWfU9O7pxkilqqzMyMhIRMauk90VnZED
AlUKehT6lAl96Er9Ra+K9ggUTqS6KvOYo7snJrncGtoPfkfMeb5Qh+H7kbj+pyZ/wNKXAYJ5lJ2y
nmj/Su1htopvdCBjtdhHytxdEB2lCqZQ4zuexJ0ZXUrc7+gO8kblSG6L811jaTL3U8vsGg3R9DqP
4AUrLrWE+o5YTH6NyAwkUOpGkOMGSbwviL95MhTPsxwTakO2Dh+0jZ6L5C+F75q475GWa2lCfTo9
RxDlI1BN0S/KxK2VZXpNBSaLm1fzHqwvPOoXfZXyTmlSQidA6MoTT464cn+i/DO7pu8nNSo67qxP
qbdUlnRKAk3EcctNzosjhNPcBG+by8yv+cZr9TZkPUFsriPV55wXd95ap2POimek128W55qfzosC
mVflRLVw9bihj3am4Z17Xsj6EDcTDXDtet6ZHjm34M7AtfDWChT0bkFYdZCsyyoM4dJUOoTbnIT7
DjBPh2gcobsOgTt+YRKisbDl2egL4HzSZTnQJVUYlvSaDu7UITVvKmcNGbN9J8OoTipL3DkMT54x
Jx5hRcNk4R6danynBeIZAEr1eFf2OKAfMJ6to5PFEBYmRAJcKl/3VA1vdZNuENnTNJOinZ+jESdk
UA9NsE0T6F/QROFp5ouf+QQ80/Sab/xIB8wfbTDpOTgpTOTuTriNfPEhREoMy6ZT6p5ME4tyO9sr
tivIvW7pf3SsS99mE7Pe6TvxbHFBqYGSyhu/8HTYtuRyqHEGDzZupd5YWkB1bPwEQYKMxEtggvNA
+AaUAXPoVxoJZUxe0prB6p8Jhrb5fD2X/EA3B9fDcEiwe3oHNWbckaEZnYSqHAb0l+/T+wscZHhe
wDmDaOq+YX2sOiSnSIiR9/JkPaDx1IIQ5ssWSBXmATbg7EHwkZThj9Q2rLTRc8HspJEZOfYkBIkz
t+F2RzrHzLfDoESbSWY3HjmD/UmH/MAs4QvABeranKienYj+ncRd/93pFEkK+o1xI5Rg2HYUiUsf
iDRy82oIPTfDmBR35EOdu0WWBWopvW6+M18F1/4mx3/I6HUEeoBLk+pDQqV3Rld8DHhkHIaC0qIG
tZlq6GB8EYxX3dbF/YXEphxrmzhAqAuxLsQ/d9VhwVm0qGMmDaZahDcIMU1xURF6cG7oTtbVuVAJ
IYtaKPOTdgzv4uHmABEMmoEshjlnQSIGoEMxnzKvbE3VbDjoJCMFrVSAvomkuThBE8J/Va6CkcOW
K2uI14AzJfxZm6dgiyLDJbAd0Qys8N5sx5YsphyApcaJE6pR0Dho61Vs/uM0bckPswYI8r8N1lZF
odgItScFo0pHpv/pigjy7p1RwBDbSTcDKi4AbYyXWBYTqpZjBmqzY7Ezu2cCfpR7E+ChdFMsOoFN
zgjk0QHEpBS6qT8XRexmyEECqwV4sTygV6uKQ5WaiBEBCNH7RIAQYmRk3RlKIQ4g3wZrKEw+8CSV
ghAbQXRbracyRyWgkDS4w62jNeHdpw1ewt/0OTaTBWvCkd/1g/Qv0B7UCnhcmXzBuhVIO7ptOoDe
/gH5FIWIiSfPRM6GjUeEsutNWdjEKkfeVrwFXbTyCiWIbG+IbGVTK6Hf2ksVECS8w1Z5UETIMEo4
PE+zTFHZklALn6Q4RWkiSQhYS5wK0JlN/29QEmesiUKVmS6Smdbg6NTFjAdTZkhEOxdp7U5hgoaF
LqywOuSpCA3+l8nnvPGErr4oH7ofSizAtqqCHoszxiXjeHG5ur8mV/MvrxEqVaqEKVkbzSO5abr9
IgSQaZcMCLOAFK2mrgrdRHJVmahuK2MItMW8FHfE0Er4fkPWIoWoK2uWq2YmQHWxFxXjtZpR1mnY
sT/akhfyuaIKqKGjohELSAnAflEMBJpcjzXQIiZ+GU52Pt4GHIEtT0NdojZUlngyYraoUIvqi0l7
xiSFw9VUdoqzgBAJtEljS04KJ6GXmYhTc1d7S46nc5pcgLjE4BQ9sEJVDORFji0NX3ccC+V3LuTU
17Q2qV7aGJu/fdXtaX5onhhmq0jQXTIG/ghGuraGo+pGRKrlfg9i5OTJ4Sm/rkAvU+3GVMaBHeuM
oJWZ9B7e6XK5SsA8xazWnOQ6BjYvbzJuxJL/4mpCa2gS1RXpMiXTiHDblhNNJ3ZvKe+S7C4JcWQE
9RC5FJopSfIn7m8+T6aTkJ/Er3SGDbnC5A75fJxP5kSFZus6U86V5USdDodqATLQV8GMbbLKLp5j
dXAELRH5Rd4tHZbN5z7oY6FPFf1Nh/5q39ssxXDu3tIm8BXCSupHHRe0VFFZoFHS3SNmrh3gDupQ
h1Yt5nOPLAjiLzbvz+L/U4LdlozJfleQiPnVufmx0mp6P96F3hGm4EHnzP2gTGfCMyCXplQsAxWp
R/2HKBIlsgUiPGl1a9zpDuorUQhNx1BTBP04JS4lxWnqdARew3kjmUyNSXfAjOONWXomoEGknncz
eUmosT1imP7NafUdaNGUGK/FzIDsvvOevKIeU56mCx506wPDToeh05hYjlSKaai45+1QlFvgHM3C
MvefeYKRo+IGrBz2BFxB3TGcV+aGHBa0tqneRFaS1RxBYhUO8X84PAQcoEegMJGVdJVMNC1Evexu
mFGgZnRfgteg1ak4RGQniouDCh6H6Dk4E5y0ohQ+k/mFsLcmibgeynizXqns1jSmxyyLzVRfsVT5
Yr7boWUv8HSbmAOcUNKNLBiq/Lw4TrJUAuE1FwUG2aQt9F+4Su2V6KRFDuYXHpDUUMnUwu25YsWV
OxDmNG/NDkwTlYuIn68yZBn+MtTXCnw2um6KXuft6F+odNHI7IrFji/eqql5ZLhj8SWMGdXM0LQf
IXXBDX7Uob8NJMKJYg8nrCuRcVcGnqTPfQlIWQySEb1dJ/dZ/q0/kyk9r8jiep9BCiWGAPIIZHhy
CY3jcMn64nYw2LBbPlXK6zo5HBboJny+nxvTjY5yaRphBnSjDQAufsGRrokd5LbDC1EBIDWyZkQd
xYgimr9nB+gilQkBG5JtDVIkacrDWAgIYCAk3kRxyref3aHH6eDK/4AJ9NZA0DS0vFccZIFDOlvO
gXtvA15R5Halu7Se37+iSjneRsV9g8/Ey0avdpA7zIq/7gcbLXdTURvuZY4zIu4JwTkUAkItII5A
Mid410Tj/OAA/ia/yXlUWH7XR0ANhRznRQrU6dDaDXA1Cd8r6EvLl993LvdmMdPOPb3nKHHeTBEU
ABRnkRhJKGzWoeinQoN1ESpL3SvKGY/pzkHomh0Ux7svt5EaALScN27Pml+bDpZhETtPfEBBAdwd
CjjlX7IlUDC5YfuIdZtFF9RTsFNQAaUBri1T62Mg/I68vOoTTryk4lK05PvYCIzYlc0B7gpeqJse
n+hkR7cjzEBvItOksJ03kUqwUvybnniIkCxg5WlRWyYFRS4wBrcttsQZgYXSAMaDZRcD7oUNsHEv
3s3b1ysQ7HXgLUxi/tPUPNPSB/QT+6p/M+OzA7WIy+W88UMsG1UDgAFKnBnWQNUBKnKT+ZfFs0RW
levT3Y7N+RpZp4blRhqN9lrYRBxG5nCMMRqYPMV/niPLAwqUiHsVLqmp8GnSJmPFggaEKTa5SFkn
hhejRZkoVw5rwWVDsjjJcqlFr+cbXibOqQaMcUOxvv4hY8juO8DFFADKPiwVA2KveHB2BiQqSHWy
6szBAMP/k81CQqHoRrIoV5cd81EN2X9pJcRmao2OzI9utA7ZRAqRXBW7FuhspgKlO+m5ih/nh+D9
VRGP8zCCUUMFuc/hAFk2jaooNCMMMXgijwDvG9MCPQ1V9//SiSLIQ6hTe0NovaiQU6jYw5Xx8R+4
A3eMdCYGwnTWf7QlIT6k2rrNJMZdKTsjH+V0fAj2BDaAnToeMYpJ3RpMJpCsp65ekwfriBMu7qMH
mcjrDImUaoFn7Ll91qf6iBMqEpO+BkA3XkYdXAcOUIlh11XqKNTFH0o7e5x38YjEcLb2MQ2NWfuo
dTmBxmTAtaK6lGJqxWlrVP2cLS+Rx6pDL9Ck5mKYRJp3cgW0QzAL27KsckCs98GIyvvq/eGUKcBT
Owy21q9DCxSV2TPn7Xb2SKrHnnUrZZ21lkIwuFD0fDGmmDJMTFsbqI/mZYD1bD90EuUTeZ9rdSY3
/F5jTa0T2pZ86QdzciZQ6/+VK5hTxgPgffa4ecx+HE+cPt62O2NDZ2rKXQtXwIG0rJJTpI+f/pyp
F0YpQhbKEBlxxN25E68qoCSYHUvitDeDoIHQUMjWXHtHuKVI9vFd1ucBeNglUaVdfMvfNa/IyrVE
BTnCbACh/zXno/ww/vRLiMHf4LgNdGQGxdEH/UnojeingOZu/WxtDobTvP29kOAUhnBHvOan3AYl
b0ipQvUwCjM20JMXL9wWRNZnEmL5uoR9zG5FGbgMKvtlHsr2ffqJ86VFLqlCQ+hHNZ52iHlaXuwb
W/9JrydU7Ofe/cSW/RhkR6Lll0mr6pt2O9RhUIDRAe6V558s0pTiUwkxUC87pgOTAcefRRKjiupQ
f8rGLRK5EUEQkVTs5CdnrMnF9DJV3dBYfVkOnPQmFfarSGsIXtlLIigyL0iH3Ksz4jcFGeZz/phf
ffr+kDpLammKjr//aLYEBSOI6EwlVDatq8U7y6ApLP00ZHM6tU4QeAC7WqN7rJwX8YE5l6mjGSJj
HEXMiCj6Zw9lIBRQi1ihcFK+iz0mWTLDBDsKMDCcfJDeA7N2iuUBylxKAkZ8ab5Dq4ajxaH1j1K0
onvSQ4PCWCtNfX1ROIUAqyYYxOzB25Am7055FTMzuJ3mvUWHU3ggR148PXsUOgXE/gqdUudBz80H
4ezLh0fWUb3rlsbe2lToDoqrGueZDMxBKL859xUShsCXeqLVsW/teSIeP1vNuXcylPKUdlLZAoI4
+U30Mu3pGSJh2I0H0gMDpr3XXq1OzW4PmMtxJsZ4mPfONS6Q/9gPqIByma4yQTHNfaEwcudVtWFC
Bugodbz4GRiI7ppukXH7+PxBk+uPOty80NwZJe0HuMzcvZAKygquZxnXkxurg4onU1DHwN2dR//W
RcfxJPvI2qXct14Zf4ekFdto+8q11uikhw8UWoEeWB8qfCGdRsYctpzwCI2W/lAcaZXSI3JLl+M9
OUlIbMgRMbyyDzYouVeR9stjigcEJZiuCdIB/ohrVywcD9gQlZuImf4zhpcCDqpCMV3MQuadEzWZ
iYMwVDpSFbWkJAlzdFjWkPIAKpACPer11/3+2f2b3Gsy6KpZgboMpCXeooRcJD3XZXYKVlBMRUjL
jkGygpnvqPdRm4IUxAp6xGA+5yIrahcdZ2e2CfteLF0tWd2MKJ6pUVO9j8gP5ibjmjCZJ2ijN+WN
CkU80NEtoSipnejqcNlCdoTNaLfSofNRhyWxWGx1tHI+gkfahHG608R6q1KNtIk8jojlddcS8MZk
aMyKHcjJiLsDcZ/lqEldX4tB4eHGy1MkgY4a+fg3Ohmn6goyMaxIZaQE7HB5cFnM1sJNM96F/59/
J88Dvy8KapADO8PORh1+68PFqRqQEI8o4R9Eg2ONm6Sbo/WuIAwRBo2daMm4AozXgMm5lWW2A4oN
AYEz8vAALFSusQkuuctBLcjwAUI5OgAAHtByhavByXIjvIYwXI6DC7zWzvBC3ymeNGUEKMQo8pOW
Qr7J5LcRW7eM2IF+u+Sd5XDo4KZwjiwG/cOHrlYyRlqyckZYzHUY7sCMnBs+965uPBWeJ4dDYlp3
FujA8/JVT9XkOswwYvF05bCDuOkEr/gImA3aAJ/pykhZRiPpa+FqZO+UjTMUUFW1iQpc+M9kyCeB
3BvKZOiwVTu2Hl+EUk166GYsZi12G4KulnnKHgs1GVhdn/wJlaGEYSRMx+Y2dWNWuJIrXaUGB9/R
aTKD5Tdrwqmu+7+sgCJQufBwoU5K1XolfBgAWTU+s1JVzHOWbUQ2P/80CzVcRdnt8HGsPdSj2R74
BuToX0kVmm/vC4rZPffQaW5Afk2YbErRnvqWQUDfTDTwZXQrfgW5SjTyVGqAAeLBa3xMVYnOI7yQ
PvFYHtmefzpd6CoVGgnUpTekCPUzlqcrASzlCJXxVfJ10mbeEY3MlRmVafDh7ss9AIuLj7VuRh3Z
+JqxeGe0PhPL9o0FoPWSBtD8wl/vqz7zhiXP/MGITABpEqPLRgk101tGDDWM3r3Ro4KU/Fq1iZbH
CCElUrPkYs80qyQUEL8iGmASzJcyqmjpoldWCzrTKXL1kRcsg6VHYZET0siuNZ1Sz4sdJAvLDdQ6
UFyXdLeEY5ueOoCqyuPqnbo4pTO1IBX4o2Itax/tRk1VIhdywqLobuqQKoIS1NI7kRFAYhttQF3u
vlNhe1deRO+jnUfYF4WTcuXu1bikak8/Ux0vbgjl71iEYp+a9AYMHBbvx2N9dqb4sXLudY//fw6L
Gg1d0r1M+R4oagS6ddXQCup3RJ0J/g1UD3OoLmSgMJXiFfUwYQmgRkidB5kdSLWZOmlEKY9R3mXk
qw4GeafCN4+V5+4SaKpmFrtkya8vWkLowtSORuV73VhBDrEuBnDWVnCKhgu4FsIxk1m77EwoOcnU
6dSsKfMH1lWqtrVhdZlNOngtYAuoDHaXKUPQo03F2BYmkoaamYYj2ps7IgnIGuq4uDMcPOO/4Boy
41hPZoVGiGZR/OsF4xcJ+G99jPR9NQg6iEm04PJ3OjX8c6GWKSLEFL1rUdztQg/KYQAMQwjPm69L
H6HL9/DSf3Fc6iV/l4FIU/HhxvW+tB7L1p7Rs3ONrtFj8KQs9RHuv9yLy/SCTJmE8ApI0+9C6TPu
BkWPVs1khn7kIAWzS1+RVqVGKkGCefINUD3G6ikraUIzpofAOdlDPaQfI2t2dEoRSDKxLtYce7Rj
2PC+fvB5tIYpw8LnyqBTnPPPPZXPbpBI2LgZsk95543HfnefHcpfIn34BZUrcDSRu8Dz+LVNBSCK
gR1Tek9RvnIA9IgDRD+YdEUxUsUZCPeEuwEmr22cL1DSbsxuD0cJqI0/UUMiJ1dRJuWK2aZR5EN4
j5N+VS811TQaH5rLo9UpWzOCgwGLoeMJl9ibXA/bM7NL+6v09aRjxCTjnouMgV+j0hJuNv1u2Zco
5YhNVE9qQ14axqwtJyvnVlIEKj/SQ/3yiJtGAfRn8OJQRJKG7SMDp1SnqnRtAgEp1n+VrIShrXWj
z4VdjPJTAp74RgFcIyObpsyYZimjDLlECQP9nyaoNEMnzFtT3iSqCpNexGgcDDmH+5rKctdrForf
RsnBKisxo9nK9HcttrggIjpGVEQZPdagB70JQ30G3bbR8ERyFesrBEoVpxHHmu6pDn2KfD0ZQHNi
QXOcHQU+KcIJtp1/G3eEX4BhlILQimmlcZOWsIVZxR3WNBHgqnyMfI4uCxOvhOpc5eVMBCCNS+69
WYraIcMVG7vqNi9ICChBkG3mcaPCIMCRCDS5FfDrXOS/cRhnSRb56HgR0OjwgVMix4Q69CozQioe
AfZb5ye0QamBMxiVzkbzqcnUWQXhlF1A2MAA72I1pqHViavRFJPjpzePxpeqfC29hxlvvXj8diW5
wUQKPG0Y0t9EPeDtjgkAtPJ4d9mKMKxxAZfqsCXQPVzhtdlYUEMHkfPRorMir+QtBwLUlNqyVVjS
C2H5US75oWWbqrLkpxpsAYcnv+pO+sCJtEb1uVkqUpEwYonOXyZvyx7ZxpL6E+JT7qVm1gT8kydq
9LQ4fF958LXPHTDXJV8S4IogQfIcRK/iMMDsYHbyZrFyp0JBNM3YtmO8Tn7QDZHYo2Qf8RG0Qyk8
NeAHvpAlM5uRCULKhoNOZ7ihFScDT2hxdfhMRkUukQd5AeIpmy9DR3zFvYGiFEaIoHxIJIgKtdTa
B9HCoxyP6W39cVBMo04v43QCbhpIyqWG+ChOq8LlgcqH7aVpXWhkwaqYeif4vXdHeaMCIv1biWlc
UWPlvb2minK4Ki0jipfIlnjysgdRM5QsS7jHdMobBQs2frp8SFU7ZzHrtpzQznqbUk5CKXcqwDDT
lSz+Bj9K81/vwvJhak858XCVhjcrnldCHF2ma0RZoq2KHk5I8v86H5rCbR36njp59x2WYAPjjMgj
4Z/lEoUY63vKq8X/ZWEU8OrBm/Qxkf6mZxL/eOF42sk406+bdhGegtLKimrTcZQyiy6EVHqV5qvn
jwO9/tDVH3I+RyMHQRhCIADStuTgU9qv7Cq/yg6TSX6ooxBsAP0BhFj7W1zIb9seu2Uu7V5bxKBU
ojb2JcY93S4EhSApOHtFrTyypCJQujcaNXKgZEkKDbwUdsR9QwVcW/98gXuq3fKBjMMjzA93y/cs
Mzj9yYFRpcFH5TNa4cJ3Yp2G0DA5MQf32ZYIDt2u/yEKJ5cOSBBRNRf2NfAFDJfd18gQNSUOCS3s
T44Snd/YcCWMTKTa0G3U+8orAppCmh1PHi4DFR7MpC8eOW3oEZ6oUGZmXGmRZfU4UsvxjvLDVKVB
7RotX0blUZrM2Whe5P9ObJUg1hDUgb9y8+o152XubulVfcKmfIS465FcA52HKeVFmsSGCR+ajOX4
nc5Rf5d/Qbk4jVqbRzYV8/XugNO+eHO57c9I7Fx6zMC9RVHDHht/23gB9sxbr4F0Pl4UgUGvzS+K
i/yCHw7TZwWuqnu/q2CXDBMoIhdEPXR+lEzfi+8imZJ6gnEOcZfvPA92LdRavviB/gLJpQqQWL74
egsUNOhyS19WOr39vcsMMQxeoKarP99SzNLcovOfeHmIYhXnEb4Ow3mu9fy4FEFB4XqOyPEcBhfx
+Xa4SVLTprsV57/xX82fNDvuHRof3Gn1qt8yoht8WtUyiaAqIvpvcEcjkx8LlFYAI4Jg3gZWrlej
INhrTssRMEVEq2/kvswzKE5xLmAawYnSN1MOK0/5GonDs2l8R4U6RHeBk69ADMlLU3w5pPcfAZkq
mlpR+gEpe3SMlE8TnPmiVjpr1I5FH7JbpuplFO1J2gbSc+My5TlS7/+OkBubQKclWcLI4W9ZJ1wn
SIiFJ0Imc2A4QSbRYGPI/Gw/TiEr0CYV97f100UmNaOwfo9PvRvLh1qozAAd9cpfpbFbZgbH0ZUW
dWt+nWYLGf2QlWLGn50COjJ4cVDnaD99Ad+wQbZlAWh9SRkAjrgxjAeg8guw939rKl2rwwbVoDFM
CzqzTdF6ZrienWeHKZ4JsrU0+dpNVSgztfl0S6nZu6n7oLvEHNJwicGmN7HDS/iB5yXmVBmamdgs
ot7qkIe1o1JGGV26mCg1u6/SxCTtjX79ZPjpnmvb6EV3ELoLIruAa9V8+59O1t8yj/c+9gWSyfA8
zY53dE5B1ridLM/RYVUJSW8uPoPKklYfLXTEQ6WXUh2khccX3uC8eoVFZOqdLWkQNNobJ8yvc+2h
FhE84jvn4N/iXb9MF7MKMBqw7D5Ch5v+joduuv3wiTG+sOmPvWx9jj7F20uWmVaKnu39M9VgG8oi
3k26vfg/77kiteQew3cwn1aGqSEMj1tnR1+kZ5iGA2gTZNqvhD4pvbYbZyAwn+u3Xfe5oewVgPZA
RS/t54aFsXaKgl8g+WS9XsUUFlBVCktyv7t3FfPl5YcUPtTSwwthB4FN/RlhkQLaSmEVreOvW6Dh
94vtp1/qlgK1cc6TXi22UiG6MvRyrpVpTEG85X7jW8iW0KUNX/eJkil5yF6u+/G+zVITY/Ebwowc
vKsPmkC/+unGtfGqFxrnHsGWv51mnGT5bO7psvPsJf1v8OzvnWSSGz9q8/gTn/qPNXBEHyMc/bwK
FPbM+OSnoVPN68eVEX8Za0dUOP9vNydqEAKl7KacBcWsx9q5VfJjdhMdcpjketkQnnhz4mejXD/P
yj3XkNfwthHdCGvMJNLZVz+hAMWnTQ5SHtjPYu3eQknp0i7XuNO0j6iXuxsERI79b32HTtulTx3G
s1n0K957MA95xjv6+UljTquP+hGgyGVjSdN+99k8qPnUr32iIcmUfYf2J7Nc6zem+3iQjMuDLD2t
jl6hdiJXumM2Veo0LaSDuw5ttrQIoYAlP/wMlNVHhD8gieI91z/sjNx9gWGg6rMzGYGLpiWVHVu6
kKYX83V5rV7RW/Y2QCL+GeRHH3JG+ZFiogJtvkc2YfBlR7C7wmFKjfZhekB916biMaxMHRWPWN7C
nNrGLOoWvFo1JMUiBWBXNiD6USDUdAsLj9pu+oJ+N9pN86M0q++DMHBFBTHdW/fSzTWUVZKc7K6b
9OdhqlMOD/DPLeIg91kbZbGn+CwLDa/oXeE3itI1r6nVovm3JjphkUcBbuRmnfLvLUSoArFwqdFb
0gMRTrwEH7lKwK05ncSo9Ggmf7emCpwoSTY9Ej6BNqQd7dx+KC4OxO6+j5TStKFwqk7ou25BHVsT
FCpPRoaKmBDSWBoWo0lPERvFBMQzssLy6Ed+T6lM1amv//7Y/6quZEalvUJxDoc4Czyqj04u3B7o
1wiTvZPvperH+NipsP2v0iscs+GPXNMG59AQl/9lBW8UVOpQDU8s72Dvy92xhwh+KumwiEOmjn5X
oX9f5CgJIIGzldU81m7NI7XSbHs0IxP0KV9fqKecZ+VjdpNnr1KXn/Bpipe18U+hdj7tgB+R7tlZ
tY3NPXlvYt3ahJaFEL4EMyYh3MWEIy31tyO/Pa/1ntWdV64916/lCR7RukQ280entqT7aX1oGv6J
8jvyWPgE7Qs8+Uq/En0xyxQJ9vb+rZ9elMPNDOOLZ3BcbXrH9jxEO2x6ooF1CWv2IleaY/d6TyEF
XNunptoU56n3lV6aYH2UoECOWSTieRlITCgDUB5nomIQacroXuKDmqBKkxFu0GhH8sHaHCH0QsI/
iCTs+tpMYRgomBZYh74ptyJO4WymKPSXKyqOAXEGuLUsNEkz49synr8AjFFt2xNIsHolDrQywcJh
5cmoiFVtNvTQuGsTVWa3BPwLaQPXWs8yXe6hhnOi9PJpUeQqFbRrazd90oyxWH+8HPK8pG0jPgm+
D6fDjbwYofEr6VuWQVi8168IR6z3/jnT/GVddvPTIIExTVEWch8k+HJE4W+UmWk4A4p/pCWeMII7
PtDhQQ+hfO1cnlCnkaHncxNHNcP8pn1M0cmVlsnLO72cHQs0615RfnJoGny5dCmBz6aRDMpNDn+8
Mjkc3GxLHudnWKJClFmGysAr4NzfI8pPqMaAGVRP0czw0mSBPgK6V84pgSgaGwh3lS/NxltzHxXX
PyLuFwtaFSU0CKJZuvqq5Or/pZ2Rbl2zKNSHRPUesgeSSNGfrWciW/OgwldTmKicOaLAG32Y2btV
aWamc4NSa6kQr+GhCuYhXKnGXTIas8+cJkvzlnA2Gn/NfssfhSdAn/F/dAkRFosoNGNJyGz7u6DA
uvuj0EskXCLYLX8HiIPC9oSWZqElAaJ7jI3lp34hBUN6rFSZbHGs09CmZ0L7LWCPIinp3z2wcWgC
MiCCJeDxsVRfrtha+kmBl+Tp7N6oPVI7ZYr+p1uqfE+D/ZBuudBfbU3DCGxpBE0f1iK2UEpvtBz2
Lyix7+munW+XW3TU7J3XlbD09+v/+o/pc70L6Jn39e6LDAw0uXulyRezLx8kzzayIbjadO7tRyuh
ufilXuiW/G0z3RxPAWtr5ybl8e7UC1aIMj38ArGwzamDvYwLnlJxZK1utXd9HLA+EU8LBSQgqlBF
BLaz2DgL0gLTR01ID9UQfLfqavnqEoEpk/i5NFKO8GC9XFCTlreS9sBHut9dl7FtNgEvQDNoJNYR
6/Xmb4aX8aa9aduEufiwIoEgMRZku/q/Cq3TxbjWoUSY4WTWqVEdZxq4M2x7bH3xveDujoUqqmJ3
mNCUftEv3S28Wtdv+woo66J5gk1PwD4E/N9CZWAVu1ljrxwOvze5Cd3EJNQ8ASlSkUZikhXgs0A/
AOx2dmhqgtmiPUAHoQMZjeDWLsPcoVbrCWGKCXStIjCwRfAVF49U5bJA+IjmsgB24X8pRkQwFiJD
HLQP9JcbYB4yfNbzwjZwmDw2M1CzULUCRefZe89+GAYdIC0ODQFAU/6rirBaPheUz1QapTWY/Gl2
2jWnif6Z3obs4qw6/CeMw53bo/yI5gNIJp+vmwYiSEJRPB3rA2pBYMfTLEvF/iZJFZOoIgGD6RTN
OJkmUxUHSBJJGpFvWI9qViPU842GR76VMw0+8q1s9VODk0Q9A8ofgWAHnhdkPdI+/pOd5QNRBv5Y
g7XUHdAFJJ6B+9nSRQ04dQN0B27uF1rMIq5MXHIbtXujhNBjwXn7REFUjqC2ji7D15/XioSw39rO
oYEAGtP4CunWxh1uSCttIso1oclkgZEIwcFIhXu/UZeGOEMtCkSiWgVR3xkKNjWslM4M6h2woPBA
iIL1C5y0hC645doN2j8tVchPIExCEQ0eEz6/Ro+CGU5bwGWmDmjp0Fi4/kHxCUpGdZBqf+tv9+pm
PEoOaUb6A6F5tVDKc1YU2EDl0WeyTaE48cD0Mn1RrMXGg9Ajn8JdQ1ejOiVIYGNM1TJOxnnxfecM
tSg1jpvW+Ol+nM7FmftnMGRe3XpCft+xBp0y7UYSEswv9IbGD+fHoruSln/RxOKLIFEZvPzibep3
8N29W7QEYoj/aR5YfE+KxmWsAVJpgJKXGpggV7XctPPNQqfsVhhUkT+U2LbSklq99HCGWCPDOlMf
7QxpqO6VApiXi2cC9rztUKbTV/l2gXTdDy4mOmwvKPNw/Ni25FHs3GmRaap3oakihAYgQ6fATyq3
r7+oORpfGJYKF4SIDM+8E/lJiZiyORe3c4muU3WpOS/IXCK4U/mWe8SZh3uuGtUhUFHqAV4mw8Cw
uJ0PpqiM3Sc7DPWkjEcIdMMT8AkwUafqmxFTmEn+S1prKh04M+4f6gue6LfAxcSBKbfyTlCujlek
it1xmct68yK5U4CqZNul/kVJAmpg1XAYXt0iUjfTdY5z+XEMVQyLdBwXPKTN2Bq9s7F4ephgGArw
NFWvK9q3Hfa9d4tVsKwS+k/jFWNAaYNNFgS6046G2vuZTCk89n0v0xAimBmLzKkgWKRAHC3IhVTt
mnsGJNk/9cWyk+sFCjLODhFHpIH5uy0/F6qNckV3R2Xw+VrhRGPAZ/QFeXqTJ7uFMlaFAJ0kl31V
/BzZDnbWEQqpHxRilQYVcHQZPBCd/hEmv8zGqsZs+j9ZZ8F2n4HAJuj3vRS6FhX4YNvaKz5CcEDI
vg1bt33N0p5W1Hyap9QkkM/hXkiOnlyyCtBN6CEWix4lq5cR7IuDfmxIvymOuZCCIQBkkDh4D5/e
l6vbQnrkrOOuvNAZE5ZLhIbEce9hFltv79oSFqpUjl4Nls5PiiaYdzUbW6B5WddCTlXpuA4PrxOj
qAiZjBigidvT0i5uTb4MqMBjvfZoU3gxdB4MAw1WNVDkKmNZYw1Mxo3B7uuVpXRwd81K96dPcPPe
hamqCiyaRsJJIvBDrOaAI8ZL/CuNSD/0G3ZjVaRoHQHdYyhWd1EKgPjZupTZwPbvXG14+lRF/oJ+
/50DIyU1LXn+nIzyHwNTJtHFOOKy+8qSMHC0HR50wbKoeMD7I7DmnHNAIzAeBFXRuB3xF9woqiHT
RN95+laAn5A8FZ5LQKx0ASEFjYZ4iy3i0pKYy7I90S2VdfMicACh5kYTfTV+SEGIDnzl1fQ45zk/
Nlg2Isot6AeIs6ZxQDWH95twfZwBJjaPc6qK/4Pq+QQ3wtTSiNG2D7MNA0FnRCqXrQ5zyvgxKPgO
/Kw1QvtQhipxuwpFtHgSTjellETKiYl2+G3RmfyEaQdHh2ykLN6eHHWoUU9cxvFu1ZxmsZJH4uKx
LbLv6aDSC79XEYq6wj3oKb6PxIdgYPmK5WGKNlFBOFKEY+S/6LCgtBlD9aduhqqKtM3IxEsneOG5
er4GWPu0JuODkFRrEcoYL8b9oWpCfoS6F1pslSBBmgTiMiM0xwsVb30X2vwpuWDz4a7q01mmfGfQ
lhI4kG/D1XLpip1Fg8kQNDwX4LTo5NA3Qh25lMXT5qiNTvmLJ7GF0vt0wwMIAdGVxgNlCxRgb6Mj
5bTqpqjfq+xbmAOysNRO6O+7AR2wX9Td0gybP2/AS+frM+X2BECKhiI1YNQbkB5cS0HafqayBtZt
SgMtWwVPZRGytZlcPfGYEjJSQsjQHiA+TaFaQOKJ77imHMonsWzQq29KZ7/SoQcHJleVX0l3HiKX
3BU75tq+51Gi+iG+BVuCIN00OjmuUgDcPGnTQ4jJGGYD5DxXrFPBdYaHUGiQaDq28nmmzvWDaco1
vqtTN5WG4Pxs3/qSNz3DVLhBlLRHF9TP37DovN3kPTssaQWt1IvJDYi+bK8zB4cFp1i0U83TAiOr
Q0MnRsUz2jekK/JpkjpQPkB0qYpB0qRpgbQJMxWBEKU2UD9inGlUzY7xVzyZ6lZNYbnb4oyJq6GZ
KF9Mt1csDpAkuAMoHRDS6aarfSeeGlohvxd1NZLw3Ufv0T6iUDuH0MiJHu1qf6Xabd3xDd2t0YNC
6/eNPxBpamjKXpoqpbkFFx6l5dHogZwX9Nn9mcL33OSRrV7XNM5DYil6Ndg4AZsGrETLgFPmMKk/
xkn9NYYvx24pKaPnyu4qP/9AWOTj3iNvBN52R4FGvDFtoECRuXg/O2+QpSCVCLdeqr7k7xrmNpW5
W8Vy7dg79vQ7HRDV2aHYfuvfK7mCY+9CudSt+22f8BnJHN7uHoVNGydPwMU6AibrnupQZpNqduM8
uuw/5NhKZCd65BNBNMffpLlDiqV6WNJDWa3D3hH5QqKf/BDmxo1f3W+OfvsbbChfZka8O4XgHgls
lJWSkrwsDJAmmShyLhDR4cYMlFWTGjyEHPjoUo3nsItMG7dJL5GyE9SywfZoBu2mwC6segtmSewP
2aU6iXjS7zLz7ZnqPVBMHcgExKRoleFGkmNbZROTnZKlIiWtAj4gcvqmRnICNuDfn3qp+wXug71b
Zh+BvijeI80GLCyNtLIYAGajIGAoSUXvTHcjsiBFj6YN1UW6OtLvKc1wlrFo8s+a37pU+yPw7Naf
kihmFAgOlLJWII/FFZGAFgVegEFw/ViUFZ7/Zju604IGtZU8ACmaZLwCCIytBLBOFeSwuZD6Vgyl
0uV3bVMdueK/sHGEsRREYoIwiabmeMJMEZhAC8z7tTrGZuAYiEckzEGb+hohJ+b4TzAsOyS2DrME
xwNtSXzXlcx/ztX909ZCrA0mx05N1QvNaUha4tY+6/iI1XHC8GpfU2BD8wQ5mW/+smXLVD08u32H
dB1rFVzgW3/UDpwK7hLBwGJxo01hxgByd8fD1W3eaYeTq0v8kw2Ry9k7Y1L31PjhEU8XpGDYEDPO
vPolzKHmv9r0Ut67nvLOzS3R18Uv4Pem6yl831zjTaD/rX/d2yKJPrUOOARzYyUOxNbxliAVneGw
j6/eQXaRRcVBwW6Z8C1PoxrxnzpjFvUqvDWyU8TQPRiNi86CdjjDDu3GJPNi00HqlzIPNu1DXDHM
fQnaViKSVqqVpOCs1VRzWc3CrCjJTNUIBu8YsdIp3csWw1ar32/cqhLoFb8XYa6w6DLipq6If3Hq
8fbx0vnh14OeIGLDihOACbMYXqo1MYV53tazJH1E15AXoiMJ/b7rL8ySe26bMjdqvVS37I1fznhM
7rJGvLUN+Olb593FvPZWVnlW8AEBPV6xjFkhtplJEePeBuHGxzSeqtJaKfZeRfPQFEEWPs1LNlIB
4M1FOWh0OFXq2YpR3aJ6h8sulvbu67Vx03+/6NLIdJ47oo0vMT/GEx+M4wwKZdlzZLC8/Uyut3Kf
wOl0X8cRRqlLtAMICOI2WAI/jczh9gNXYSnJDB5bKgn4timBgVGrQ7S+9PCVIheHXRN14ozHLTFX
sFtjcn6BzI/2JhUHlDdcqjYpEyjgCNqUsrATZfUeMBEFDCsd9CYbu8jzP9qihDaf6qoMsvukYP8c
wj1ya+TKiAyq+Ae4YsbJQmZQidAGEgH7KT/poUO/qby8PdYAdXpcOuVrlJon9Z9evB6N9OIcpUcZ
YJbo3sm96CryC27I+X3RRzzTRIu+03Q1VX3RtbM5uch5bbPt7AnpBXEicQ4JjDeN54KiU9lqMBm6
doiJKO9F2zdiqBEsWkqT7jyunWILvR4JNX6oV8IhunY4Ff2sIOuBqI3QIkrWoi67Jyeqjdxo1aGN
yTMO4R3GDe4XspqkmPWoAOqQZqfwSTxY+aYy+2phbSUaXwHaOhLL0V6v3m057sYFKUoONdCWAyfX
MrXEtXwF2aObQPLls/JrUQzU81rnx9tw3FhQHZvanwOCEDMcaf4hQ68T0S6BEBdR6wKxRrB2sk6V
JWSQCSo7lERx6SgdJVvJjm3TjXu6UXm0DgMqaAu/zqPi0RLzmm4kqcWl4hWJB7KtzcdF3eV8r7/P
fjnj3VKty8e/ffzUvXa4N9F+ORfL1TOAOxqH1/bn0Xoc6leir3n3QNrl0XrvmvSvP9O/8+Ql5ebk
+nbThern4OQ2buUhwd0zO8ff9VI74c+5tzbIYb1cP/ZTU2pfZxsYU59qFoQFxxCgOo1K6y1V3e+c
7805sMt8nXnJQVrof0Sd15LizBKEn0gRgLC38kg4IczADQHDYIT35unPl9L+cZZxOwNCUndXV2Vl
ZaHG+YAzg9n/WuZO1JsicnVUvhVAhSIS+ER3B6f+0bnOPvbVtDeUmSP6Sta0WzGaa8wqBfS3pNQC
vPCKJNjAU9xz+zXeJsfhyuhdFo2BOTj/lOJi7xLVO8XeC0784DLe+/XOmvxzr7KsLPld9Wo/6N+L
RAAfaws5kuKk0dv7178t2Vz82q1XX1sH+gkR/OHuH23zLEG2wrSOS/NrJodVI9kPQL9RPloVUX56
zS8dmpPion3m5dWu38BADHbBGnewQDKAilrUYEmd9UpzEszXwQwuFQlRpBbOdgUPnQqh5B19Hl3z
FDzLze3HT6vh+uQ9QIeowNmj8WNXd/at5O4JJhFGohHFy6ov1yXvvPV2T7dGtIjQFQHbnewMlUN2
ufVaFoBvZ9axbj9RNyg6jYtXIh4tRNUtUo8oKjrPlASA0TcfvcMnLFyGr0+Yrlv1V3N/bFd23c0x
Lh7b+5JdqTTLl1YVaVBwrk2rfBybbOSHYDNr3qre7NK73l0k8syrQ4X3bg4F5ecMcXH1QE/qpxyu
jVYBD+MUVZqV1Nq4+5DKb9cIT97FqzXPxH+n/hMB4BPt2m5BtU2GhwW86+BkOI3w7jcG+9YJRsK9
VY83LCl04QmayvEdjZkDBuKBSWlE5+5teGlfkFBWq/ITz9ERTq7ZJLfXJOymlFIZ7ANJCBAUvD0R
dlJ3513GqV+KvwgJATvgWm4jmg24KV2Qt8mM9gYUAWNGKI8aFfAv7t4pKIRqWlNQiX46qPwCFKA4
FaR+LaEYgOWP9k3y7m2aF3DetH1lzB1o4U+rkZjdUtuIyp3dYtM+jb+Ty7gyMSdGANFg8O2lLUJ8
99G+we/Y4N28PHyc3oH4pCphbrv7TorBc1w5oIhpFfsnKMXLw8/5Y1WA5vbW+2OVQQPYBIpoa1sF
0B/WcvwB4Ts5Zbq1PtaIfaOz9ewVCAchzZGM3zoneqrAkr55CHMTkO7CL/n+W2hukSJzaHre+tTs
4l2L5sS+6V16h54xITu6nj+dNHVqkFsuy/VyA7mmbu/7z36pjTkcfObn3mX+7F7H63j3bO+LNtzF
c5fdLJP+RXysNiPRy2p//65H5fZ38v17JY3kPqh33qlVD95zA90C+l7YRljpvuaNZtUzm7S9pBfG
Pj47KMnB4QjP7fUcEdhdBMXqv5xYhnaEs8kVMglCdPcbi7HCu21b9UKcNrCf7d2x8y0mjzTePN2z
iQxdnNZaR/x1iuWNaEf2JfwE2y7QPK1QMYZoDcxs8CCl8ZXIV+vBvOuR9HL4/UDtOOWRgBSjkmF2
M0Ux8HSa6onSrT6KWf2VyAFnf5Ws4mw3wEuWcy6JkbxByyUQ417HVOvnDY3mlDrf25cFvckjBFwR
HkiRl90QG9AKF9o0/SHtt3+1v8ODd/AkHLDzzj5dW+jjzZKj02EkERI9cQPrpQAsK+AYeWHAYEh+
8kNT6+AV7tZrvHtY1XHtrwo4vLY/xI87yyBlMcZKAjuPkK6rMdtJZyyrf5gus0WEOjvbUh8+O/da
WC95pYpTqjuAGCQjMdfkCz7unUYqZA6Bc6DdUFhEJE+BwaqG4hEUCSgxwy9mdpme7HMZHVH7Dqkc
BuzOuqL5+rZLhr0nr7zEXW82QPUfDg4Y1pT+O4W/2mK9tt4N/27axWqQEjkvry+7XHRf8NKphKH+
dfzo1oF9i3ajYtenrNcXohAlCw4jLMvq/DYnL3YATAPhfltFohEoEWBqhnXA8I6L6EvTzuwTQsO6
dY/IqdysR3cLRG1aRpKiKQ1d8eRUji02KmYt0eYnNCenxSa8tvdBsWztcdSnuDJk47/oTMw/9MRD
OaKCgMWpu/0pEHAMTxurNjfwlsn/la36ojB+v6wyFu29rP+lg8sn22Bf1puoiBZ/cMfP+G3OrOFw
T59AAuPd0brG37Lu2UmXbmGHnwb2wL1RZZS69YL9mNnsdL8NjkweJmteeoG/k4C3k/U7keJbzOJU
anzlUWN8m74u6DNuP9alYF0uLiOxiW+RubfvHBnJhTVi1PabwIFUKnXKjF7RmlF1BzoHrEspEx4t
M1BCJUAWr7d9Qq3WtE3GvF9n+LifV/t+c27AoGiwktHqFNgkxoVbgC1rtCvxdvjq3VrnzjU0SAbB
9xjvu9/BfoKKJYzHkRlcu1+MUevQ3DbLvZ1/GRpFYqUdiiyv9rkLt++HNpudw/AwLKE4bPiHpjGs
c7ccM34S8y2N/nYICOben942fi4a03Nn1zxDoMbLBM/7uXYhdIEpBZ/e7OcwIyN4a21b6DgX7CKl
twNisE2dGUEr4sPaNlhD5EiRuIaYNWBeHltGt85oSywRX3dUJqYEkJ7e3vZ1uSbYpaXs8EkxcNG+
Fe1XwfrStME/h/vw3d4i2G42r15096hWab0xjgeggwQpYAiXEJdHO//s3qgSCsu/he5s8Eid8guF
cwsQjF2Y0Hy6He/GJ2h9jocwaP81L4/uJAe40oI1gGHdA5xvQQyBBEIhHOSaYaFZjAuT675dvnWf
4werEeKG9UKHCkn2VrFZBPAYMH9nbcGpqPY/xul0/7ddSaYdx/uEHMflDy1iCL310REvEswB7AE3
8ElTQ1PMmvLaYm3u27hWB/QupzhieFfpoBTz93PFfgM8X6GAvFvbGOF3FvnRrh1YMrALz73D9CtF
/NOwRpNAjl6fUwPJgo3vH4s+KduZdUAFZ2NfIXCgAliEvehtmXr+Yeccz8FjWIA+bka1i5uabq3q
Fyox7sxxcN3466qH+A1XWvJxZ1rfl71vHy+YRVZ4Izji4qeDIx4fm3Jkdh7emep0aPtkKVDuolie
Dmx+2TlH6ZgN2vhjIvf24+/aqnS+/c8SrkMAx29hMp0igubZy2bdnbvP7iwEQWyWoP6e2SyaRkKO
tnlpHwJoiMAlaOYYbvXqwUlZ92eEvG/G/+PgX69ZVe374NR5heU2Isw0StnTSNYYF6PneLYsTyCU
VXslIHWm5GJ9gZXoG3/PMXSqN/PnvcRS3+FAoBQ5v2/hDxfYn5AiBltPZNU6l5udhqabuuvuvp36
pwiRTacywAeiNmrfJCnSpPtX7zSkjQtQ07d7iNJ2o7kJj+E+XidG8xGxo4WQ0Ox0mCLW+Yo27be3
GdAcfmBapyCFWvvq1KJjwvJHVIiKH1rTljoNHIFXVA7unXP8hcd7waYaHo57qfPtQlNpGR7k884V
in93PzSha5ag2ItHoICv5LN3huyJbtkbXv+u/ibaB40mDNbowGbsw51uHjrGb5nLXR17uIVJpQUy
XGmxEsjJUVcL+/DuVZzvhCtwz/6xXcT7oGUy0PIpNFvCiEkLkQ4Sf4HNiVTak3fG72TsCLo7jGB4
GqL+PT5DcAFsRYd92zJDekU0jTANrpBJjc6W4r0LuU/aSMArcQ884dW6x+f42bn0vqy5Od0n9lG9
1+h8o7V/aT3ns41TBsT+3bLVxd8QjnGvgrgRE2pyGW7/djvQ/GdU7a3bRfjFhwbmcebNWjUOgD46
S6d4Z2Ojy8i9927d0OAr+8giOp9g00Z1Mi5N0ZuOrx7+6s8OuJXWNWSS5VM3ML4UGncpgeyuw1mz
iuRhJbp3d9F5CQNgVGzB9Ww9HXNQmpZjtbtMm3X3FdT7JtTtqi9GKUlzpvN8hxjJp/0NoFBTZW/G
+1HRbwyPqOEsav0KNpntwei/xxBF4y2DsVmq3xgBduX3TQlEjbLoF5UuFEy3yxNjXnHZLPrVCZRc
aqwRSYEwC2DxHbzhTgTsvMATUNCeVH2XkJxFJbX481pd2G1H7GZrLNnDms3NXr0z67DLPyJjcGyn
b5uYFpFShrzBZV4Aa0zv2Cq3G4PKADXaJjUXEWWg5GCgrXuFPgFNex9fvLJn2qVWKZAeHe2RozcV
Ka8+grQe8WJY7hSCuldhIjRCFhY5RbN7iVAhCTfxvn2Ijq1Zu97Zdmup9ZzAIOkV2ocpV/YZHuLi
2KSFFj/QTa5Nlic8BlAmm6Ko1yF1srUMKVslz4CSGAIWwbp9HVNURY0+kMsRYlJ9iZ4H8vCA9z3I
wpAvqBSHkwD9leYF+Gt4h8PXgveGdD+qxluSEoVRnaohSlNOsYacyTpV/pJTUm877eLtyxD/4bpg
s/6pxbW43jWgcpaTLdVdFebnzKv4X+gebzS79xHOZbDFaFLY2mX+U8dwoNGSgdwX3iQN7wJ1ay8j
g1z7BTlwi5THleM6tRVQg70j5W5kNb2qe2FjZAjr8WFE2z1I6ZVu2tw0PxkXRTW3OzI65O3B1Sgd
AGTEOqcIXxEQAqLSgHpYbRrUrpIOqzoV9wuxpQz9o85Xyvvsysmtw+cgZKIeFR+DPMr0RF0BMBeA
1rruqMnIUxK8txWELnysw+L+sqvungZme+zTJ7iB2BUDzBFMt3p8cekR336FRlBJjOQyon6F7jXf
6NM7Lg4wXc+DavtGkwuyfDvn9oevRKLN7FBg4DY6+FGXv2vCAqRXcSO1bw8HE55O9pPSPP05J2QW
19Zjyhcz4KKOJNzG6aLQq7buYSE5rj7d+qDQu9MuwTc78pdqcYO2E7SsSOQ3EZ19F/s6PdoQZLNK
1HPCJggacKJvcypicBU/8R6ZVIIU5McxPCR7uy9SCmf7AOskbV4NzjoskVFEEAt769w/DoT5W3Ch
JApgIHXuD3ijBAt4U5UacjqDOipGbE9ApRheP+28nDUAGm4Ed3RyO9oH8lRU3T/oMoUKXwZ6sJ1x
kioMKwI4NYvc9gnkGdydq11pH9FuHlwR0mS0pufkCBf+2XvNZ3EtMa+B+UPMqMzjjuQR7eZpwYNz
TB6dEIzTMK3Lzx1T29/PG/aLrYndGY8sdZ5Fd4tDjrtaoCSlWfw6FZYgcdHduhB5JbQtU4YvYn3c
u6mJg3Zp38dnUs3jyphEWG1M2rPLC2oRAMX0Md31aUWbvLJmwZBR/fW4NvnE6w4pI/jNvNd3TKqV
dc77lCafH+5gkfKAU/NBqUXdM0LajDonStLcY2fTqXa/YRG+NC42vvMWlApGy1QOWOfV46Xf8E5H
gGu33jT9anfWeobniPnWKnkfb9umfKLzaq/ppzTzntHJr0RnuEzb5oVG7dvhkQmBVAL9bGiNRnlB
pO5/0ISaxDF2Obk5hdaT4o8NGXe34l9+77gMhn8rO591UJ28Wax16wEbA1kPuFfK9mEznoR3mICK
/2ltOuUlduP2t1uPN40pLtkNyIvUxi/M0Ol2hScGYB5dpqfpZ3peVkz7jSg4ITY1mg/rw4qsdAzK
+qAP0K8C/nqDUkcflPR5daoopUBtAw+huyVJ2uZVlt/8vf6CNRhyQC8Vf0OQDejXvQ/3GPXdAnfc
w1M3f9PeI+bOrE4fqRZ+m4/he/GO6qwA5gz+JJHS+EB7p61fQPMXJYYa+3yxs5k/fj693VCMc0aD
HYdZePirs1XeJvdoHZMV7dFbh5CAqetuml2JjPRV8zpYoH0RRZQMxMICoM9TC0CyjsryvBPhdCGO
XjGgg9Zg1HBI1S1jnqUyBImvoaQgigL1BygiLgU80K19sVBtzIA8C5kWUeGlhDEgl5g9dypdWhWH
gw7Bo4TsOYA2qhTCyXLaI4p3KHaQVilKnxIXhImCbgfz31OikTpl/uVlx3Gsd5dkBpcjgqauCOYz
CVQJOsRLitNHXM0JFSDKkFVrIEmsA2IgcZwMSVChp6oK+RXPzHRGeKWoycpQZvpAVNYjoYIUG0dB
VEK5VlE+dVJsXXzVe4ID8FAzVQkIoTLASfCR8WGlq9qw++L68Idmt82Bpm2OQrJMr3pzPtHdkfjw
gbfiruGmoy0Cu7S7oNXnD0QcmkOQBOZtyTZRqE3pxyCjX5MLhUakm9LQVZM5XvDE5ggp4wsDy40V
yIOQePOPs+D10zYkTVEy0ECFh8Qdbraq3YnbmqgO/Y/ScwEzJN2y1hK00SElxx8g5jocVwm0/BYv
QNNILagZblYszjvnGWvKxEPePbvl+rsytCKT5Y/8XvX7f7/9v2xQF3+9Xl4/NkCZoaeKcnQdkUEi
MZtpIj/aqvd+06pQSUzq9juwrNG5K9OZjlvdog+iZO1b84RRTCawHhEkJt+nhOIf6dVJJwkT/KG4
YHUavi5PXG068oUfCzV8vyeCNRI8pt/a2uMe/GLKX1VnXsKmkVr8j5k5ywo5NBnFODEjJejyRwXO
lXqGS/ZGIlwSgxCTMecniWDEbGRei0k/yFUBFhrM6aI9VXN09UCDOys2EAFBf6q0zREZBIkZ4gAQ
6kDLbS+DJCQfOrMSyf8us3W2s4JQiBpp0mBZdQ3v31RnsjMtNja9MVmlAvR+mBV6TLOuJ1QIQeak
gdNQgg8SFI4REl2SiueZGjLR7CB7KJddtBhqCGF+jQHnj3pwcGZRrlo64HxFg+Njkc9GLo7/stY1
vXimjIfsACVKHD9i1tHDPdKKZIjR16BsH7EjrYW/f8Oq1HOP7t0XB5iB+acZQHEs5AVRdvuSJPF/
3+TiHw5wHb8CAkJ5QQfRUzXVxI7gGpTSh5Rk92CSfpyZprYS0SS6uQOv7AFGGcLf5y9fuzXOtCx9
UVPF2UUcQOflu5D71TVTk2c+nyPykiTcMi5nlOtA4sRQV3kO6E3oS1PY7DTccvMN4tC8RriufJJW
AVSHZSuaVFZMSDAkapOIp2pcfkJZ7zKE5+sSKUHjxz2BVlOUijqll8oUn+tY4TORBpSaXSg1xysE
9IyNGhUB00Sbk/qdkrhS4pGK8cauUZapFlR4JB1RmOCREjLm5FLR2nKC2+LGWImJRkMiDTC0yQXE
RYwYmBUECVRRMsuoYWWFIojS72PCeAJsUdwk4BqRKTiMjswYa1qjtrSANoXZQuUHSzYdMJ0wpZpE
/Pftobc0aCKQKbILYB0znqa3bSmSZkUEC72bCHsqK9FRF4sFBWiDPx81B9YrDQwtLBWrXaZh8nI6
49aYZSxVEBW28uura0wlvDE2w2II/YBXtcbuPGx1kOH4QwyGYYeM3GFQw2RII7wZ04EumU4IrWL+
ccCoi27VUxPXju1O3u7bpchjXnCYM8BvcD3edqNNSO1aJbqzN5/hM5xRcFt2vv0yzv3N09eygx5c
1dmPi/2tfw2u0RfHr1ldVpdFohdmB8pgkUhxcOfcRh+fm3ni47JKfPHgH7dwLcTm3XQBFC+otG6o
BfuOt1NYyohw75kGMKg8ok8mRglQANFg1VUzR4g8imPpHxYDJBxgVCkfhcQnaPkpPjGD3rQrgzJg
jGmZx8RBquBPkgcyaDiOVLUW6AOWl4Qqdb+NILnBuxL3StIFSuib5OJFfLqQlUbpE79tG9AadTAb
nUjiDAjzwM8mx0lOBRC5DkIuw6n2ULk2P9x/+JDg45CJ2uzvcZ3ivaB0sG7Bih/jSHNEWkxNVFH6
+MxVqCy9F1FPD2t9Hu/88kSd5lh2k/JE/9NXrbt7JNVJnL3reDvcDiGB9NXlpIz94sdqDx9pO7yO
nwG/2hEbkuOq41ltvN1QNTXIVvO/asaj5kAuOGd1ghcv+NWbNe808WjuhvyvRgF4RiU/s66Fq/yB
DRJqHnkCDm626OsSCfb9GTUVvLpfphhzvPsjcOB9sABIXvKTJsB/u069V31xNOLtoNpDtm3c6G/k
AxooShkdAghOqaP34aR7nBw+YsrvdsMGUQqxUB2Lg7Ihyp1vDGNzgDwNwr3jVhnHnk1yM2q0WSUy
deofpV2Tf3/cI3IgwX2xG3KTgkNWBSBJfx1MKtMSS8EG9HEi/rIW9kzXGfXTwJAZVf/wd/gDvRbT
5o0kcrYh4MqpdESE+twrPOHh8Bc325ncvz9YPnLhDnYTERykXCzecAPyrp7w3FyuUjdBpzbja98Q
E1veIyU42fYDu/qEzvmJfQDfE4Ej/ke5hN4sd9SYPVRLZJ0iOAu+UxyOZTpN5aqKuXJAO1S71dHD
TImwLXFuohq+wQkieGd55X6M5MgOnS4eHE7L2ZWAH96T1exOF/woV6s5GGCpCRcRZ+Q1ggQW6LKd
II5xQNQLIdoPEH+X74CRFYtW22TqQagaTKHz6SPz0DKLu+g2Z9Q931bP8tY60A0u2Trn9tajpwRS
TI4EmcAXz/aum2fgCuNt99j+3K2jcOS1J/3x9K+B8nD+UGLuFrzIJxrOSnnCjwVQ659tfeqxg/ew
9ba8TC/QE1+UQqd2bbC+Z7nIlNR67lyoaFlBxVudO1jCq6dTp4hanPE9qJMR6LPkr6noA+0ik+2e
3OUMJSLR3PfUMrxsNeY5/gA00wCEmj+E0w/RPeV91FqjBC57oXusPvkjAYbhFXvbsQEUU0NfvcKn
6p2Vv5SzYw4MrzKoulV3N/4Q8y/rWTpzQzrzzBNn83ePQqus1lrxy91pI0WMlpiO3CDryc4uH0s+
Eo/kbie3JLWGSJTgBBRdWHUlBJoSWx7nKv55egEZS4tAA6+mhsvW/mmPiN743Yr8Q1Y4KcvVVaU2
jrH2OPH19cCNy3pA4y5TU2WNlOKlswd7o4S95AdWSY5D5eT26lDIy4q9LulRUpq2arPoxQr+vO1L
0liVWnrQyYfKK2oJ+C5qPtwIj+ZhR8QvGmBaD9f8FWsTHz7MzwUQtQZjaDeXMpn66Gznb++MpOS5
lQFdwDAoNHSRmKRYDKLBm6tWIyGzC1vm6V1c5Z4LdA1SBllS+aqGV1+qkVLWmj1HO14NO8MkJp3o
6L7ifeKEJxvLXknKb2PNO0lytrmjuu+rpRTNY7g0XDUB3zJeJXj7rY4bviwVsaIJJ+8yDlYjwlZ+
IQVwOZVTIh8i1kCipugpT+WGLxZ8W0wHR9rnoCpGJKnQElqUbppqHjRbze4nhIpCL+gr063gX709
M/KbGN4ef4DGVABNffo2jJmc4zo6ANSjBsWJvh4W7Fepn/oU8TGPyKTnOXr55Awp90OPlx1dnZhZ
I6E7TVe+kmer84S6JrZ9NDszsqLfw5ySOffgXO016ldFGyqa+3HO1qV57D/n60nZg9q0rFNy0Fzb
JpOS/ma0rdLXmWWE+o1+x/rhseYg+UPSj6WgICtBVd5wrh4u5HOsq23vSVnwR3q+6mUnTy9krvPO
M37C1iTykQseX+bzkjO8+yGvs+qeFGbJ0rA09O5v/24fiSvuPh4sj6G+zOdFt+BMGmHBGf5zmxq+
eK6TcD4c7kOdjp6e+1O4uPzpysF0JohkM0OQahuSw9GTKE3LeAMZm4EVttElVPHEJkMgbU5KarMc
6jn6OBM8up3D61murGPW80prGlN5tkvBmVf/FwMsVev8M0L0hUB83wJ9IKUkjyN/pANJLKArqQYq
IxPF53gVxHHDWY6YobxEXOCfkdgUaiepuQ8/VKbo4o6CBA0zeYqi4J6a4uCuAB+wN4CZeEFkKMMa
Tff0VsxgtD4hGP3ESYIvWrS5upcj3TJ+fDiTDhfC4kC+sg2G8Hb4YM6j7gfQwcpJErQ8OzS6HOn4
amZEQxtkJbLgfDo1PdULwQNzv60SZWUZqRUZtjxmzfmR6Amo8gxUif2IImEgdm1+udKDwod7IiUD
Ub/FI8mZ69LPOdOS7UlZVTkuxxUw8cPISPQVS/JTId24pbcalefXoHzrG/RgrB5Wu1HhGK2BzvEt
Tr0zYFlaalXWbpW+x4bXWPdPx+iwSks0zAUXL/dn7y6UgNPeGZlIWIg/gDPafUI0gpxCglDpu1Kn
TuuvmsPm1DNaanJQaWbF421ZITFqtKO9rDXr0OgxBRYfSf9fbW4rYtcn9pi6PXr3IOMwgpum1mmM
ZH+8RJKW7c+JlvQWXcasCbosBPEyxbCxYRiIhPB9GdecOF4t+X/CcIgsc7ZRUUztKF7ZBb2VAu8U
TCIkxkjYaeMvWwrF4yFjawdaC8NhOBwy07/uXEt9nlqgVDusZnJwiFEwo51JyUukV/uDAnYcoAyT
LKWEbVpLMpuYlSWGt9K8BUsFuXusKkt4dfQ14ZcPQt5YDsHaWzaoAGb7p5HQDZCEtBE3i75CNB3i
FbFBXfIq4yC51c6L/PtyBltOto+NC/XvZcPhUEzVUCALmvYBbO+9TQ0/56SpOAy4YM5/5xAzvzEu
naMbcjkdwW4r9P1sQvEkAXzLTh5VTyQ7WI3aG7VA2BW1M0ejJQykBwtqySoT8PjRJsnEZjXSuEvo
xXIUaaYDpGlj+rcYDc+IjOgCLD/esG12DO85qZNeocygRWKXVHYkgllkNjc+Cj1YaY5HoTTsFT5O
C4iB/UoPJ6NZBcBoAn7eojKnh+zQLXpEDbLMfEXsDLGRdLinEHgN/cnAu/rjZgfnofovyeJsyGRf
7Uv3imMlU4saNkKE3IdhErJwxdI6QDwsR8fw2ZZY9pAOhNg9OAnTknXGsMneQr9jrsBv8GRtZQ8x
ElXrd9wDGKFQ0Z+E8PqRM+BZZ2yyTGOLyHbFPVyFiYy0qrvjVQtdo044x2tJMEWmFXMTC0h1r8B1
l8vM98H5YyoaTfkxspqSyhSJi0SO7P/B0cahC9HpcFIUlheyz0vv3ikA1avcAltN7g1UkfqCTguA
BXnLBxLKPZSnsNhhKP2EI97UkM2ogz/QwbFCF35F+lK7R7BKMLOrZavFhEk4OZon0NmkHS0DXtoa
T1od3LEVi1OI40gAws9PzFzr8C9JKmh7yQ3FJ1NvBcCKrYtbjYMwndLjZZorlPYHAwpMiTuF0P08
pGoKa8jltkSAv7RWWcroUkgRMnUL1vBqZ/sab6Lfswx51Q/EulXMnMQDoYmIaHaoE8sfAS4hcJgu
VDUI9IstCCBJMr6r0c/DxUBvO3K47g5GOnNZgFDAcHAYBxniIel+GFXegiNRvQjoirsqdDqHa+5N
fW8Aw4CqCHHTAwGAH1Zm5loy9HQcpipX5yZMUThLBs6Ucf70GsUeeacIvUPumOrJeosFZ0OYorrg
TDAYdGeKDDROFNl2FqD8mkJsBGenMJVa0tVpBNfMY5c+kjog7U4ssjJWudiru6V+HZddhukRlAlb
O3vUlehGQ+catmZCGpYHxDt3mFC5AizzBpieqNZ+jPMnZwTNQNaB7vs/Bz0M52+34fNsvHLGZ56V
vEyoYun1UyebHpmnmU/ijQX0kwDeYcHjkGkXUh2jZZBp2EpPjwHfIXwq46Mtn00f67LSEOvGkOYA
vBwRvWis22AYhI5dQ39UDJSZrMzhl2avQFhGn4/BzSacA+saiCI6xT1gujL4UzZxiTvh+Y9GyyKb
jaybprImA3OZI9Q8ZoWcfb0/rNWMfpy9hHZdVrE5qiLcwC44ORMG7W2MsUDd4VwLJkGpd8sNxZbD
V824pOW+tKU4f/YpcUsRBlbV2c+SNa6XrOSdY1eyEn2UUlu/TTALPqjqAVk/UtF/cSDOUbKvtUtO
lDHRY4JvKP/zygOHC2K4RYkjJh/JoWzzYsjck3fy7v7dT8NSdAf/iWAMdvHs4EPrsYU/Wq5bh3Lw
AsCjEAL6IqlQSxvsauel7p5H6paD4l85KAcHh9Q3s4VT5hCKhEX0OTm8D79FDM++tnfOoSuTizfN
9GngHM84TROXmBOFiI2f3b22Zd74bB/RMdjiH8BdHa+dB4bYx5uHwPMKaLnl07cFfrZ0wGZM47qt
zm/nFjGvRLdLH2RRFIHVfeFaSjWBiIJEiOlXnqwFPaFbPJZ/mwko/KfwtGWFS5BSbR0uyAUgU0QZ
v5qdIFhBFa0esB0zOEVYBtvrkw60iuNUPKLqOOpKxBXhoVqgvGwIs0FtELgv9S7UblN1p8o7NcJN
W0YA9URx+4sJlTdz/1KZhqgLCt0qfS1SSw9pZCDJzsLoNZe/p3Kft6MrVDE6InzMVnjlhOwGnTtL
ihxDekKrvQ4ecH149z79E5x2idfL6KhEULq/Gwqh1BlhANuETuG1LkxqZjVVgXGBB0pdMNEABAr/
etHuapDCFH4ZkODpEBwZLT3qnXwDVsOrlJF/t1P33k7jK5/3dinIZ9rVv7d33RK7VrcU3eR5FaLj
cD+s4k+MjclrjL6lv062XiEqRCm8WRhk6BE+on3baG5hNYurD6bCMxossAdEEPX8+6I3otIiXQ/i
ZahtyTwq6yCvWDH3LFarkwWqCoLbdxkgr9p+lSBRN9gXoK07IShex1DWRfYiryhXp0EFpk9iC91N
eaVAF/Zq7cQ/AofoiINJwTpPgetzA3Fs/nzoUpPvOTS+UWk8hfFzilc1D7HyZIGExhnkUqQbtLOV
OlE2QmX5Yrdo0i6yLIDk1rHz2oLy88qL2yVdIPGFf1K5tDIQXKYAQjGBdo/cUKUw4YzgCkJTwHvA
IV4uz44RQPBCw+DDhEcPl2SDYGBh+5l2tQ7LQzAYiVJUUlQ2zhfUGkniSJ6kB7Lv/x7sHYm5cq/m
bv2tL1qQ1DvWIT0gs0rj2kJyB3SsQLblRkmfhM7KMHE0t/e9fKGoJkNJPMHjElxRqZqKd1W2v40U
GmkU/31K+EhKhIB41OdxTAQ/4tPwROWHGUkrlmo1nlGkBFil1YXw2BKUgFQowNeG/2scc6hBsFPa
QufBv6xK8PxSdkhFFTNMzhrSv7bAD/EzKuwNNtArC6uKwI5gOvHpjz5hSybh/aOqWeUMoSux12h0
Cujp6Du0McQDpEWRgye4Fnklv3QJansbEK5o2o29/ZwwyPhFjDz6NgduBV4HitOIXUvtYFEPNSFl
DLI2DbAHKEljS8I1UY+qHHZVlzImYo5xLng1g6mi5Xwg85ycwK/uzzRS4g//HobAKJulbI3K7cKG
Z3Cz1OsvI45SS73FD5RykoKTlawJ+xUAzWDzfGHZgLwknLZw04ooX+h0tRiVUtDtyBeEAmugMM9I
th2JvcoMabHlvbgH5Go113Qs2r6wiDddWskulONVxw6mRbaoFQZzMdnC/YxUnVddlSiWzsTeYFIr
hytzwDZwmH+9ItpLeqw7x1Y1vmH/5CXlcEDVhZRKiPEGrmcLwfXx9sO196Ba7BHMCKv0kLRkBnSC
C6npKeofeIfqCIi6L4NdsCUC8EbxRcYGFzPDDRQHMY1g9W0UZCqEBFDjZ1APYj75afJQdBMoCMdO
S48CQ7LIXJOshuVG5k8z5j9f5geIuk/hXpZhJIMHkxEZE5KK2RKVLrmwdoH8Wp2kJHgwRkDyInRo
zHG0SQLifZseZilzeRh3hPxxhYEtiFGXMX6+QKQsNIaGoWhVgd5DThF+iVwqzUKZoQbbh6Q48umN
c6qhLFrdH9BI3CbmFC6Tnq5rZB0jRVpFHEsvYEYqI75YcPLBYBREMmG028t+D1DYIPMEtCplkXz2
0JeGd8tz+JpXWlCaXf//DZWQNirNeXa/Tn6ctlA8uNncc2Ib0wbxmhcc3Fhco8mtpR9Mm1Tyqwuu
ZxL+EfEDICncFZKit0eExdP5CqjhYkYEISrH0d3Irox1Nsi99FIogCprmSOnUQVCezsABcLrIxp+
oPWnxa3GOYI9KaJvIBhBRQnWQSokuphzz8iOoOWi4ADmrNxSCdHkkwVqF36npGyJMghCtEdISG0b
XfpFwhJBQ9I2rwWsdwmCLOgbpqO1fzS7iEpuvNr0dO9whEn2kjEhQwLFQzkP/Zrqly57nDujFk7d
CNREuQzra998rArhrK0EAfxzPYeTAnuJ+AF5YLZYfT+eLD60ShA0C150atXd2DGL4rgAGWVLILn1
wHsUZmRGVuiP4HkVUkUrEAvcXvmHDAaecqIdTuelifeyuY/Crwno7Q/pEmFHMPN55QNMaI+3qPpQ
+Yv6neYubTh5QDrnp2RF0Dze8jxkGEyOGMUAVcq3POgemx9T4XWecdHXQpAnDrD2Xo4mPDJYhjY3
xHREIaIc5LNMM01Ho2PDaMmhs3lP0kAzGanG7H5rrTJjlJ7PU2DKcy0WYI1alFpSuXFTrKI4RIFv
m1iGSFgGqyLtBsWcWlhfj6y8FpbmwpSYR42lcOL2atqD1o9/ybwI5feoNLJhuqhrFmMN2ydL1GVZ
P1HO+JBxEM9sgf3XDpA/1FnV98dfe+xn3Rt41qCbHaE7FR1NM5H4jNmF26NzlwEXD1I+VOYM/bc0
tA3KYRVImZs0CVlIXOmWrWCJxclnb3AmXyRnSGvS1TT/NPq5Zrm0ytUiBs8IuWv0M3DIxexhJ2jr
a5F30JKVQ4Q+Rfb+OinZS128nJaMBCf9J05ROcN/dw+7y8LUTL9QvUAfmDi/4eLfaXSXgHCaVAaT
NzlaraFmlgAwwRxZKKqLanB75M7lCdYuyC20j2ywtTHqrWWjdYH5NpddKi2/1CUYion2PKVrSaQK
B2EU8xcolZl1e8S0c+3QCwYIaGEwdYld7bW6kyAo6Oc6lZ8Le55aU6lBlbBsXZdgOYXMXw+QTldI
dZo8HV0fZFVWu7xnUfFu8EZyD1ios26ezpbvstfYZdWu535wlXiNIlzBzG8EBGftMlqW5OS6RBHt
GwkoRUUg+Gwb8XIleFFB7wcUPO+SgzWNBC9sXKGFQOY0D4SwASDMYg5Y21RpeKt46yXwGLn/wJsv
8KfVSg6s9ieixSwzIgct26gYJQ3W3t5kzXSVXJW1kX1RaERus5lZKVdduigg7mv+avw+6lxEwD/i
HZYa5TxKVyOaHGMTWMHBknV3SyBKDbwsjyxOZjP449knMYLlUnRNliQU3oQhqNuGB5KH0UqBuwGk
QcyYMQtGTneT+kfH8Db+xseo8CRKLt3lxl/qFmESyIktlKfUYiRWZUoULfTZtO3LevB/+lWOr2Jk
iSLQB1+B4CkqZD4H6S4iDsEvzjtcBqad6Fi42ExEOq6pMzNMPbBJYQSdK3waOmLyTvIY/qNtae69
I31l69BWx3TAsuBw643kU+hYTNvs9GSPsGJCvaYwTlExGftHazIZ0z1GT9Cr9GR1uZM/l58LIrO8
n/6mptOyjeQDwQJzJmcfHRyYEbweyYCIVY8EYEp7eWgQf9TonmAYoHUEVUCif30JxOp1ODxSehbP
g7iAk+bkmcCwN5/ey+b26hZq/XFCrD4tOiMjYZaaNffbJ75H3+QNWY23yNqs6pQln6ywjJYJCOaZ
UMEoq0BbS5UCBuGbgji4Jll0lF2aLpAu0xAbFlpDEn+mXwJ1QhSP9D6sOUkAgzT920P4LnCUigby
wpqxFJgmKXp4/+15+b53zigDrA+nTh5dpcZawkyrHTCSHtV+jpJoU3uMyYqRUGgby1ugmQYpkcuX
fy63RruK/FxjkO+q2olZXcqUgNxlMBIcrXEHcqZ0Q48sMEgCPlyDwGyS0VCmP8NewGA6SkwIylIy
1cR7+WQtT+glz26Qf4JXtOSybXD1kGUEVqXoRCw5qh7w7pFTwS7rNsmaS/xEN00uJU3JQVHycM+M
tJFlltJVq1aDHuBURFGsxVd3PT0N0zqjKpKNaDz68/+IOq8mxYFlCf8iRcgh8yqD8G4Y3IsCGEBI
GHkh/frzNXvOvcHuxJoxSOruqsrKyvw/FlGPWzWGTrSQVlBYBK1rKvLkkppW0BlFbcP6F2tVrNTv
mheBq/sGF+MbckRlLSZJhKFLCEfqeRRB+J++srgycyyIfkKXTMhRixk04vURaUCs8DCw42/IkNDT
b77MgJqCQmRSzbcr/S0YvomGwLeEbzgS8QCFAiqMaICL6lXMtQhzSeanONtFnxIxabJdcgwg9N34
+s2LRIbVFxWN+A1MwpP+BjJQ3aTfkoFxMpLbiPNL/BZ5kmg2hdQsIl8iBLrYQBAOtXXGeJt4aAaX
hlwm5XuGBBi7kA0ntoUo82EV8YKihGFwPRbuyP92tLBmE1H8H3/KYqPA6fcFIxMpOmYnBVXuPqrH
ti9GbnS2kShhxLb8rgoqXdVPFz0UNcV2EcnovxdQq6uuUu8zZ/KHGylqsceCeuwqiBYNkJ/IKIRe
o8id21HFSxk+x/JBVPBvZrQE9iawj3/gYAfgJ2ousUxFGsOW3WIRz0ylWJfIcnIMxBFH4T/Jzhts
pupXLEOYf99E5TMIh/dL/b0N4lb870QQFFmDlnGD9FSFOKqQrxSdIcGWFb+FWnU2FJZ24gUG2K/d
lJthuvmXMVn1YzhhYooqnHdCjer8oGz597nb7RlRrCHgCyqi3EOmkIfMdF2Y/OP1gcQqFEULVPeE
lht6otxqRQEA7cbrk4h8//B1UtOM0grpzykjdriVSE+H+QbE9eHJfThdhbdTwfnK0BGPO+IRMtoK
wbLw7CBigO3DLMonMAbG4OU3oNAfrg8tK7LMfy9231BllNoY/r9x9RuhwO4rFyicqorpmwpkpJ2E
Nva/N8tQDcJyH2JCAzkSppbwscLpZJAthbOHKQSaMpTum2n1waLxzeSlzc4jrctcNIf/Sa23LJP3
t4AXiI7olQoGUwlYq9Li+YcC1WQ0vT7ol4CUBLBUovwqevDi/OHVp1wTYSnh3giM6f17J09jxUce
uolfh2oRy774BDtCHGvCAMsG+xVaULDLxPx5w2UIjuZXJM8c98Y608TCgoqRfrqCV0Z701oM+DKa
xDy1ccz39d+dcPYno5Z7jf6ivUiphRV0MXuv8nW6zsVYOfIxfGRgtUJ4lwY8NT/KR7SqyRDQH2aI
9vqA7QmiSPMPxX9iWOg8DecG3nh3EcF/fX+ldHJCh//Sr+qVr6oj/xN5qBaF8vSWDBvmIkGMCZjc
h9WbqUIxV8hfxL9+fwG2QEwqKf7AJB4OojjaXGcWz2CMEa7gOiSMibiQo6+CGkGEGaTqvGhFILsA
PeHfCyyc3JBKU+Bo4iUAybLYm8amZZSf3WM4IVomu3pX7u6b27Hb9c555CXHT+UmKMJmbv39QwYh
z3L/faw1V6busp3u+yuMB5LiqIjktI6tOPW5Pj+v9Tlx1GXVc25op4jhZYUn3joaeXol/sAQengp
oKwy+4WrCxPoe4XX+5SdrFlvYZO0hgyMNmNpiBTHOBr9a5+I7kdOT1a8bq7RVz29H375NMqXEsTs
WSD6tb2N6ohOSr4UfRKTNL+v+UwH8xJEQCZyqSslT0BTr98wFic2JIGXaw+Lkwi5FKEiNWgdYWAv
UligcTo0kgcRgX8T3WKaoaQBS/EARCSAGCB4Ww+XEgBOLw0ngI0NdChRtot64CDKmacj+gA3BHQo
+P97Wogzg9lrtHkFV0/050T4E1WXQBUE5Izc90yAJ2K9/pd7viPnEpCZ+M7iqZ7IxUQCLLvCYa9B
PvUfqEQwO4zH7wHI0eEUufO0T10rUDVRNYLqeYQ45pRZHSWoyXU003zo/7CWvmiVyLNFRSMKjw9J
1D9rc6G2KoDG3Xi5ET9bYE9kreIFss65t0YBFBVIIccmDIHEpv9HywecpQaK0GYTYUHAmSJ7EUWs
AKJIUqiVEBfkgpn/XIs3aQWUWKRX4uf8S/EFEmxQixHAjqiFjgTqI65VfIboPYj58X8l3L/3ZqHo
9W1ZCFyLN/StjkWbhrkVEJYX4AszsEQ2UeRxIwXo80+hVIQ98XCYTGdsGEFqEApRZJ++BGGyYgHD
iadocoNEIxjoJhM3QcAPguX0LxqIzxFAtmgt/Y9OJAq+56x/OHCwAjFQPYuDNhmDQIpxE/GFjBIg
J/uv7hCpE6gCqdSKEz9Yne+iVWB5i7PN4Eewn5DRdwGc50kwXIFLPCEeU3d8ZwYE+6D2cUdnBlcJ
wsE3q0ahXQysCTOFf+CnAID/AQcKb5PsDJQODX3WkXgKAlZfnwRJmJSFI113dw24Ux5wvSj2D8Wy
PInCXNg/CghVQ69YpHMgFBtKYAb2xX3/l7SKhy+y0NiDgk135gwgLvjZX44ba08EY9E97AWlr88/
BHkqnm/iXPopr6qf+3TMt3uRYwr1XXB0mGNb0bIVUwoM9ecoxTcMwwjWkeCJdNhJyPNamErM0Wt3
BQAvNBcF1M4IgtCX+GpMCJ1erHPuSzGVch/lKOUfevRamgtz+l9J8Io6RfgxYpeIE5gIaZonuk8M
Q4lAwmWVbAVtIBaHyE7FkJRY56IyEVkpuqMsh4rUS6wusHWxUUUD/b9jcZSblFYHUk+IGQcgLNY+
W5f6jSGUf9+SugTUmMJLbGEBzVTLWEi79rbQsRXLiX+eI4ODlyUwaWc5DcFzCrGgc2POxnWvcqXz
e4bVDW2XhxDruxKkWqoRQtzE2sS750j+rZBOQz+W8fNLjzT+J/5JlreldnPURbvoHcqbE53CNdT6
mTpBQ8Y30Ns59ygC77DYA3R61Y16c3snhlQLaBKcIZg6WI7G4btRr1aQT3rs2qeHQN+1uuJZs0gK
53O2Duh1/aFqQAWUnbpiJKeuCIIQcdb4Xf2ipOLLs2aZE6+IkgRbe/dGoPCabZIZkRMHGxG4L+ZJ
EReadBjmDBD40LrFDVsxK7BwTyNEkSFumxPccYtx7osEO7uhY+ERCEwsdhP3RU8dyDQaqIwJE1mY
+EUzgXmMqfX7RoHY3mHi9BP9oWyCKY6BYtltpswblhphtI1cufEe63iR75HuvLnm6Wm4lobCZ3kq
ls2FbIc0rAAlh0354S499igB0QAiXYX3YTkNp9lJmdDlS/CYlzFbrn9UvGegI/A0d+Xa5PrTs7lG
OqpxWtkpCuSHPAVlOyZ5iDFoNJEiwBp0NVT2NOfVuB3KVpKTnuUWPZKicHIknQ2El81zs9F2t+Nt
ozESk21ws9KgsGfDOPptYENT3vWZv+/BUHyubogd1cs7x2zVp8xdsrWZx7ZRFM4CnVEP1AcgQ5WM
aHgfpuTF14gxkvqEshBDwbpzw0wV9gMu4ScJXRlg5PUH5YscIyxI19PP3Pqlfddr+1bOo22P6rGc
cxOEn9WNOSmewJ9U9T8nC6I6j6ZhJtpJLjJlzqzcskMv2UjZlokr/2ZH+0efYrmHsp9/w5YCwdzE
uRduTiK+1ZePiYn4nT1HESF0mtUDHu9O/o3OAvdP948+ggbSTjD5own4PYtqhcz4kiLxSrJjLeM1
bj4zBqlnr4UFh/yB3h5tTGgHGlF+k4j7ObQnUfBsfZIoskRzXCGxhCsf8gdotVyKZTVDWa0iw2J6
uOewZcmLlL8KAxn4zdCAiGJWP05cLXaLGJaRq17CDf+hIDUOksJSgBH9q/4ixFa0ABs9xFgXOhov
8NS0acnT3qEvgOoE8o2Fn6gjclk+95UK31IFvY8W0W73SUqKN4Lm8tPT822GHY4sBvBvvB8aDZwC
+xydATLQHEHo5OlEPGhSXCwDKre9clPJ4ZJrctQ0V7/Si+eTj+xMvqI6MrG31X1xutDeN93Ho89n
IYmTRn5leRZNpw0bP+Zddm7E+QzW1/MZ4kYxTILHezF/UPSaZtN8bcEpSnc52D91K2Ty7/dgflwP
/eTpm3e/gQqnccY5qKjdiLjQaPBrr90iw2etQ+5grBb9ei3nPB60LH+0H+QTl6TV5TBatMiOIqeO
LBDHJuUxJxnBelMd6gUq5bsSNg0WBBH8ddeAYTYw/BTqonXSt0LzhuMBEu1WiT2N2STmMZiBp+Kn
lnh4XDXybDpHA7s2X3eInr43xei1Q/Qt3T1bpg4+tlNclR/p7hu/+fmzRx3IfKE71jdjX0WQiW0N
Vwj1xsatkao4vc69eXKida65EFr2nAl3MpB5+nKeB4U98J5S4gWvtbR7s+wqkaarkXsj06cY4sAl
FYcb0y7jCQ8GAW+ycDzcmY77JVhkBBnAx9Q3ycD/nrA1EjF7hV5mDfaN6xgOLJKTnzrFVd9uwsTf
zVMRzILS7Na1i1Nhis5sjVVtuKRyQdUiJbekH//X++tg0a9fuyTv36I+KqjWgfsSXhGmP7DmSstp
DyiZotf6gcNEUv107L9u/zEDkWAbaWB+RndauwOLCBpyogkl0ejy+q1Oz5O0jn6rQb58zsMV8zs6
CdPV/FGvyaxiA1TOK/fuFDCRS01iYswRiaViEJ6v2UqrHSRGNwg7tNOSwTc0FWIHsYhwT3CnIWOL
6osCR2Uo4diSqVA97OIFQr4/WC/rQi0BEaic6YNYeMLa9FtOj+37V2NgsERWC6HeJfe1J/axY4X9
BvY+iSSfyY2jZ3l3NUon4MDGTd9eGs/jOTGi1H8jeaKFffvZN4upbI4lbUKFyLtgfIIk+aj+IhB0
MLfxnnK03yv9F8ox+8ro2z2/Rj3i4z3TsYmkrRoo9tB6jEJlil/vbQWfcS0t4l+iRHjk2uRrt0aR
/oJECTlPdvhwQwyqSWugWcPyMxYnWEogYdyoJA4FqEQubwjyaQ4PQX46KaMxpASsYyEl5sJrQ1+K
0b1ZdGkgGin7eh8NlV02y+fF7PXXMWtzJn6bWDjp4JD3JYcZd101/Q9znNQBCIgQlF1tdg5/jIk9
43kY++ySgpcYGyr+pOcge1Hf/ZYZOwVX0cHb6HOH2s9vxZ3XlrZxlpAR1Ef3O2RKYr5p/VZoYHL6
gMvtun1yooTO3eqUlI6Ce1bP1ahOXuI6XlhVRn/61dRcNohZCQXhvPDKOzqjEPSRv+7l/v0U05yF
k0XRJjufg0V6S3GLmDRn0v0rGfrz3CG/omWOkiGt4nfkapW41chr5PwQExwD8IRYTXrPpOJf+scx
TvjAZJR9CGzHIY86I5icPkCapZn2TmhLxTtUPJRdcb0TOXZEDZVqFLMpTj00l64Qv++b3g7Ybk2U
LynFlEn6k11wRpHFCtRhs5IQbAkizds1GYCxHLN02kt4tXfpH9BJVjgYVze/yceJSVx1j+BjUnZe
wnVIXzed2PpQtyble2i+B8lSCr0u9VqGu9K+DLMc/Ool5gAliNQpOD1SOibijzcCDflZQCu8/95i
Xrmy972F9qdPwyVWI7/a9oUUcSIs03oYCP3EL4dfTJrWp0oXB5v4U3nS/6LtY4NGcXx8sSfXKIGQ
GLwxs6IqofeTuNIXlrEoa9BpxGvZ54xRmdlQZ+a+WdoouAClIjJfI/0LUqJMyLnA55St+Mmn6Jyt
dNsNN5gXWRv7JN7UxXz7CBo2i+ikKH70I++D14khWqX1bngBNqhCuuRm2DOoyFqNnmjW38mT3Cff
pxU2cJ9dDKGFU/ca3518B1vm735S/sBAyERveT+7AuA81gh57hrYBHh4VCv9QqqAosucW3lfSqt0
az6/6ju/xkRbsq5yCDrUL8fymCyUZQpKqZPrwdzbliC6sccbTIIYkuMHMfFuCKD3y3cgZdL4SBJx
6AIZKEbqmySZPSdF7emcIYfD0iQm8taIp9dupa0417hGPR6zEivm3yi86boAukLpX9dovXWR2BvS
jpSXrCi8cgShXVVdtG21LC7NxUQBMF3DV9s2HH8ep5/l1WQ54/vBZOtI5MGe/HEloGMoZHGfyewG
4CCSKBSTZoKOXhoGFsMDuEgPtb/kyvaRoWAW/RBp6w3/Q0WzyWgocnGZVyBJBFixfEV+zrDY9nlB
pTcnKgf6uoaqrS8kBOLRasfVrWGRDSMUc+CHtz7RLoGsJnkWZ//GaoWpJ5qoyc0tEVFKxG6xWNKW
iLcyGKfqdTTI68kbfXKwhYLKFUHzOHJ5S8Ra4kbB2jsgRpqXwX3Tmp4NtFb0edpkii8Us/t2tNJN
D81e/NS1p/ta80EFgBD3YvDUUVcgDn3yoPj4hjTjwMv3nYUez4COjF77rH0gSquvMKFh/DJpr36C
Wxs88qDpIf3JzfWM+6jpfm8AQwQn27UsD1PEisG7l4dGcfxChdqPnn218zOAFdqb6PgNmmNW9jXE
BbUJNi6Uj7wtJpqaV3Cn4u6AASDSWl5ljp+opEt+/qCTYqWkXANt/T7FE+sZyMlAtVz9KMScmMbm
PiviYH8eVOHX3blteimiqa37N8a6wSD34bZH3UBr+ZrSyGLKDtXVDgjX9GrYlDnSVsPb05dk71MN
6tKLLvJY9dCM5TNvbtYPKVTfbkUNDC/6W7E9t3m/YVCKzGdkHSXc1C0nxvznMSxIXX6bHkplppsx
xcln/LBt8jcavB7PO0fs8TZRe15GjxWT1szFzB4nFWb2mBzrKxBymmzWbPJsTXFKTMWhVAKFOt6r
iQkp4vhJJnZvpXbzW8wQYbUqwp+mnMTSSAyJvfZd89PEgxbK2/4V9LCOS4Jm/EZQtJvrrYthpMGv
pYH0E4HxVGwjvglzLTTztEG9rwAMG0YQtMYlboGfdvT0VNJ8A5oohMGNcUQc60nX5LFOjamNyBm0
aMpB2BJ/+iT50QjixLZ+Mnzv5AVlVWtOSmAKjZxd7csqkpFxOuhuk8z28/eSA9HWJ2IVJOL6DSj+
9lDaoROI6BynL9Uk7Lh8WODb+3Qzs2/vnukCHJxFVB1rqve2XzwESN4jHrLoer4hD5/R1Gy36NKT
TmkqOnCEohMAuV0MKB+sbqDlWKQPX/bpwe0O3+MO96zHSKY/Sen/7Bv2rKWoBxcglbkfu3KEXL/1
CsRZpK9YV2YVQKkwuXPAHAj6t9e68EOMJd5jvpZV+3751EBZMijeF0qTSPWal28h7gB8C2s3HipA
cYVvvcd4ARRPr6HNxxeWq+Q95mnemrtboAALzbQZd1Yg0gy2NEFcDYn2fcSwCxgc9MB0L0LVqhmE
+CagFRfDS72F3uu+SDmA6MySHp97P8aL4cJybyzVKRgCNwyZZ3K4dmaj31c7ajZpK7JDhOFR+3d7
52RTjdM3waSsXCTGp/mb9BphSBIrbI+UuYRnBhpyNAkgcCxCZZB0QZ242N0j2Ip2It3tOFCT2Ru5
sUtLEmK6RTuVjzxDLOnRD29HLD8gfQB8izdlPTwSZi6JdkTWo1tOWvh960pf8yjn77XfmQiQZULy
0Dwbh94Z3T23oI+EcsR7UhZjKn8ZJjYQF3WvsDEGSqlm9k5iIwPQow4YhF/xvmZ6P/BVRokiv/vs
ue2ZCPvwbCxo6MNAGAVxpYlJ6WSxeSkqq8bTgYOTwXdBcPtHHUz2fNizgoxcAO4+NALj/MiXFEJ3
aNIU3fXR1DYKNIejNi+hl64eEOE1lyMjXdd/sChO5pbS3yBO1tIxVJe56qmPUdltORBe9i/HZvby
lVgn2SEFQMoBBMS26RAY48IU9Qbnv/knxYGuDT5KH5o/xUeCXjAlYQtKis8zCpZCUoDoRS0YBZ/z
m8uCusGE9ovFSt+MHWSdtGIgxZOcKZAeit9sGPw6Eff06C3CsSVtgjr0UZx3xDi3mpLhogxOjWxG
vmz06WTlC/QUiVmoCFbynAYDJzO+uHyVwqgfs6uWe0+mb5o4oZsipBCOHhOMLe4vn0ceMaHFCHSQ
RG7YOZSfleAlsUYAEaIFbUNc4Hsi1rEBUtxRKfP2yHvXD8TUEwvRQaYamtSXbU+DC1Kv6z2Y1P05
pPIo6E018VB++j3F6aF+/RmruGAyWzOPw75G9/ALRlRYnCPDYXgkWco7I1uZ62kfqakPem/um7h/
YO9raBNK0jgiUq/Ql/yog4hD7TUsQzeLAzCTcmvKbkr1KDAm96k6EnU5N4WKld29i67tXkMecMzd
ef2l+4hSDUCfIq32EVzxGqr/MqhbXwISOmjqUIHWuv5AgSEkLPnHkoQTz3SLKIi6+TTcqEccB2kP
InEEeGpMCkTep2bnxefXELSCA6XCx2RtmeNCC3As/iQuetfpqdiH5GYw4tC9Wd/WbzyfqcGP8o50
CME9zh2O+XO7aBuX/3td5T+RHWLz0MCfaSpPoVejTdPC0+7OOxmyNIF51Npr0OXZGyYxBaCzB8Tv
A0pvSDFzC/9PkgFcimm0zGxtw0KjXIkKX6Fa/Yy+z4z1wYNuRx+KiNjN+0rsRNQpP29E04xRMba0
IfVQcmo/PquZdOzDcuTgFDjNiIwowjcK6IhU/Lmuc9/4KmJ+tqnsaCuyzvc5m8Soqe4pARNfL+cy
ssi1z3N8WP0Xj7LZxLDg3kNqbnKiOPVWXHY367XeAw6bNFTROdCGyizbvbAc3mqQprfthZODtrC6
UdgPcEOgd+Ssu96ck1lfPXagFEQaqOEcGfGKRIfKUor8bih3PneEWozqNEeB8MGSGb7Pkt/DupMG
rrzU/jQy4wPBOFySOuHTSJn2cQWYgQMLCybGasIEyhwp3GLbLzdEPiAcqgbDV746N4At794sk3dC
8sqEe8Rxm42f+hgbiYeytYqNjuj1/rUGl0NFlmLbSLGVHyRjSw16k1qfKOSdRjQtKdixsjGrxjFM
L6J4upenuu1H73nReBJUAs5KQHbcPz6T8hPwzilc9dP9Mdc+zmMZX4BNNDyA/rQ50MiLSvu3dZlx
AtaDaxH5KrE48nsUia9XvwRUpT6UvAraEN4VZGGL5pDHfdJ5gW8HgL8UnK+6L+lTZYZ8KCXFjaWL
oqnuPhe9I7clJ1KuX2gnAHWt9HgBiqzWgyIe1+h/w4AAC9CdQqM42VIvlABALF/by+E14eaBHOh2
xRqQrYn6WXJUYJH3sfs3bIsbvgIgBvGkvDdCpsdOvYg05oEcbim54DwKDVZGnHT0kktWVl9vqXd8
EynWWaT5Db1rCm3m3NLx5yeUZmoHHjUAqUzLoTj6SUqRgLcRqD5ipEOCZvUR5J6EBzJ7GQLXqFlR
qXdDciLIBlWQI0CF9hLRe/D+lZ5T+b3S902Ff59/BwnNhhLLeg8Qxxq88YZanjhlBpUklc9r/ahH
sgGiuSWuyhjqCGdE0zr17ID/IUlAvBNlzRBUNHWoO6mTOFUKZcqCye/+h7ZP4YFnSvPYnhsMWMLr
pWv6E6G2MxPYQJ35NYGrz4FPy+SejsmQonYMTkuYyT8/6S1QqkB+jN7hrHr+sLwAb6rWMQ7gihmZ
njW4IQyKiQoKbl2fPM/WLl37I7AXIEgJMKh1jdbPkiH3LEfhVJ1U6V8O7svqtBneC+dSPsjCGSvt
bowTvMk5d9o+RxefE7/3adsP27lxmxYtHDlaBlDuu0WOLrUyqtq5+mJm/eYIixW0WLUJb5s0kY/k
dmreJ1JZgHL1b4z0vkMNoTlqcZQYVIFAQw+CkfXXkE5H6Fd0OvuPdZk6UcVd8OM/QCCRaekzoivU
CusggJa728wE3KoDKzrKrEMtv57YkzedjynJUbwG59iyM/KmDx/rhwqoxLIG8YfGIX/4FJ4aTQny
GhOJFLFg3cJCigja60c3unvnmL/TuGJ2jJAgOW9YSj4YKkf3ITyCKCtnvtp4euS/r0nRugk065M0
jglTuMPuZOC3kIZzynekL6Dt22IBrnW/Ak8n2x7A+i8P8A1bhcx/VkxNDR1vT20gZgG8ELgzHwM1
srTwRrtCeFG8FuXw9Tg8MwjCzlPaRvpFbQ9kB3kVlJ+fh4m9i0/Wi06xqV1yCWgGgPWNnA55NWmG
bHioGLfdlIRUYzKDXYljBkS8nTZKwP1nn01PUDHgZZI6PlyVJKhv/8kiWWMh0cuj2ZDfxSBEcqSX
0DMGDYEIkvC03XaH9KJOky89RbQGqhFpf/KBHREPBSmNyhNHakx6vXYqXCpf84wpJBiOICFvuiRY
CNPXAkIflKOI8swxp69BD738/qdwMwLRpcMcE9LaVEfzDkpHgT+atOrNSJav+kYqIccZI4t1u8K5
w0bwP9DZgmz40RNyE83ShL47DC810HwIJauKa5wW5+pxpARt9gkw6wibIQ6JvxwTl4lBRUFzeWdQ
fLuvkCfjFKWnEOqcUHLUoVW7tzXnZ7IuGCCb6T/djACp7hVzKbMEaLMxTNahtleL4VwSisaapOaI
IB0NMgAO5gJOuURtQafJi9UzuX/mln9MOaKRxwHepQPMQ9A9td2i83kWKo0GcRDBPIXKdccwtAWj
AKREEH7LetlKjJcwRhrgpwUDlOqSWhE0S8P6Cd/jG9UKqOT7qxasVx59K348CvW9IH/DOj7F0NTZ
hw8HLCLb3MZg7Byzd7rjPEt5SHMIKA/oG+ZI575vO0yxVLypPmMWRm6s5HKioS0U+RzjUelnBl2N
CGCQGuVE+xoIR4HaZvRxsuFQYb8xhjvSl/KT+YjH7oN/0bfUSoYmZJ2IXNdFCKrxWLc0Dsh02yvn
F75kkt9gvw2OeRs85UGClBhnBo4lJSY98CnY8DDnIjN4pwFpDpUD/l0hdzKkz8cueVKbRh6HGIqn
189nrJP7xtaAKxXHLBybZqzxToguQPzR+g5xFCe+eYRrlIpgixiXENPBGkjDNPqjN6d6dH+swX1F
pq+d9VF9/4W2iTbFTA7CaefVk3AZgbbdt6bTXDdKhkyPPOCEuQ9a2AqALRjjICAnfiJUfiM/v3F7
AABElplUd6kHGBWgCdVzuH6gy/DAod8sJWsOvFrUHsOYyYCNyUFVXSXICBKGg+SBCFoShu63Ph23
hzWgahGBQ11ioQcoQmLZka51u9usuha36V3yn82vBdyoemAe3bBTr2QsFFAGG0iCApPMMqz1Ptt2
JNem+8GpCvIhQwqvsZG6VjHhYKh3thE6NcRgcBqahK+xDNHiPrmTVfIYnY9x4tOt1k2xHXSfmxtu
ISgYvGYVcxURh+kyxmgNPrY9J5uLOAqSvnA5q6nL5YBoRJ9RnSo/jGMJYrHyl43TnmfEcyztKOWT
k+WSJ/cw8DKEIRBCMrRE2C6UKm4SepkepJfHJWUMW/QLfQUdb0BJKF5z4srrfGsdC4kDzrSk8UzF
E/p3VyP0n+XpBiuZ1PlGq/hIJtv8ZgdYi7WvcxIsSup7gWLV5UzaPChdVmSdCNSrCxrj9grDCgYp
n7Jv0HrZ95jrBRcCbQVHmLcViPqDppMxrq72T2V6uuVihBgu2fNp6ct4HN52lTzUAf1W5H8hneyi
f+Og1zGUmBNUdyJtIuSXoxgz5foo6fTJ5Wlpnsips3j4tn8a2vSJPCWJiId0oOud+oQzKjqwejGB
WvjJhzHuaKjDvxk6gK379G/dgCmP5z4nvQq3bNL789omP1VOTvirtBRWYnfw77GKpcHmwW7FGuk1
wxtxdAMWi3/aUeoBASfK0i7oAgRQFd7GqsO8k9h9fHbDwppJwA3T8uGmZVAWowgWJm29QVHgg5AN
nzkMrEDnY6OA54sWpnofRvy83k/JOqtGUu7b2SB5b1S4fIAhjxBrj/TTfz4D2wzC3HSfwDQFM9J0
HF7msWF0+cW6ZSq2vAe3axT9atqZmC4Hy2JEXk4S8tkniksTv4GjjhvlocpGNUfpISqcBoSx8vId
3VxawJRdhM9idDuh9gNnDlvT8ijQmdH9SBpkJF52lRnC7p1vuIHo6OvxlAqLWUJsxs675yajaa73
qc/snCzTgP53D2I0CB9hAs1zb+lAiwArbsRIOJ+AEsVYAi1aq9W8uWBwg5cJ1frR3Ch+1n/Qbujr
CFqMnyRigzsczPRX2xfoM2q1zyYY9BowzlHUcgALr7KXUGfHZvCcYmlvY+qiXsMNyLC0espuucag
U8xGJtcHsFXsK0xEgaa7ufpT1wM5dN+dV9wpQJyy8dV0YMMPxhInQ3XjTDR/I0QL7oM8bqt4Em3C
c4PU6Xv8oH+AeYATscbC0UsJ3hP7YF9A4L3XuVtQ0d4V3/5L8R5SB1kz4WHQA0dNcJ3fEM5D2Es5
g7GWYPRQjPc13AGV0OrbN5985X6lmc7sCUMFt8FdcckEFUA4C2zcvcuAY0MNbvrB3LRD+9oUg16g
wY7EfLYYJtUILJaMIJrWtmvcePsAWgHtOZBHJ908jgWYap8CytV+pcrT4MP5IOOonqTeLQ/sBW3W
GyRs4H1Ow3ZwO1ZX5ZxPOMXjM8K4SAuzlehk9iCjMraP89Iu6YenG+pJfONHtIwulFYLymHuuPEI
1CkhgoYjVCG6A8KxSGwhDkkMVdkwHLYadSGg0e1US8xhRSMMRP+kQHHJSV7H5eMo42JHM3Jh/xZn
/k0KCs58CBQIWTy4T+6LtQri58sTvPfQSeOAfmuDtz7UFvnUJJNUAtOcZMNmZwI4Lp78qAizAcdc
9+ZcKNrFOjtZv4YQPpzuWl8fG43iLxDLESVLgdK70aADjQl5Fx+CVr/c5NAAUWzdZH+J9ylgtgwA
TzOO4+VNDKMynMoo/1wxMDbwXz7OaqweeQ1DDCENWmBYalYoa7Tr0p18NvrOPlg5jRPEkaWVvUpE
PlZM1D98hcItb1VhoHGpTG24jiN6a+A10tIg4kCb0da3RW/Uep2KXWo/w/HBAIJYgiBh3dmM4e5A
Nas5iVeYvRpY/Z3zmWhMcIF1cD8n6b5+jsKxAml+ruMHMqLRDdyfB0h6oDaqrppTNUkP+RISw9xg
X+35wGESNX5soZYDo+1VeY3iP08YTnFjfc3Etklh0uiSFjsSAAKqSLzBski5v7ovItGaYKs7wrDT
cCpcdXdYM+H1Q8cvLgZziOf5jnIPdoWi+0o+JF4hPDmRdkoIRljT/NngQ0eJUaAigUfoiS4vnAji
buE/k9G78Z5HSj8V0L3Pyn1quGfcgS4l3zpwtBGsTWVC4y/UEXqhyfFjnlVRiBuMOmHe8hT2VhIi
Ej/YKmwJR+a5mNF5QKb+T8buCkxCFkT9gzoCx4BsB7cJ1Wcm5A7645zO3yOmF66VScmGLVFyVadd
OLUf+GRSs/X6Wp+eQ6pCiy02sBvZGVdRAvtUh1RAtkSGXOp//JNo3bRu76fbZZ1wpwE1eAVaODXI
Y9CvMKn83JIHrgQGy4qR9rWkeGaLxqnCkyhv4xIb6C6f2q8bDVG2WorDCIgo9X2Vb2i2wUdBidTn
agl8cPjN56QYxfeZBp/oEXusvA++UDTOGNdRXJknjOXm40LfqMl+GqbdvXj12jyHvwrF6y9nFsJv
5A3Ham1UkANcjlCg0VaZ1eSsQTUPTxwRfu+X4g+oZdXCKq3WMXPl2RgCRFH13yWKhGiIhtx37Iwf
03c8l2fhbzF6A54Hr7MFv1sIhij2lLLYdgC1uYX4Ui+FbZJqu5w26eJBvdD//AHXJzNwcfplcEPI
iuiZnsUA7mfy2qsYtp4SY0yQ1YCAXbAXOegMMmL14UnSn/InGUNtnihB2oFurIEP2tTVoSBBhJxb
oU8CKQcpknuoaz99askZHWKIVfeVqhxouFBFZKa3LgHX7cD6OM8rbSgA+fLcBncKWjenBzSpQOWc
kpOPaXbvsXwT4M+3bSv7NVwOOaBUoXJJ1yS/IEZcyixZcSWkNVyZHcD2m38AZmiyrKGjX8xVdL2R
D7MvIByPlGXi9vyQpI5p/1VxIe3DIgyyLB4gSPa9hHX07ZqBknYvp9wx5uFBcEPPqMlcDK7lI1Wd
bIvhlJ6oDPKeD66W0I/14naMrdLzCPaTHEOm2DjP6a2/JGY/TRCKNRaKnR+lwwzkyMsXCJtXgQRz
blAOimZUxV4OlB673aqOXYmZtt7ghSPMMaEPfJ92NhW2dqIRtO1hyBWOogXjN48FXXT2xhzeYHPk
ZvMjYYAOKkbNh2U+MA7Jlazb8m84TAlpJHJ32hd6YBxKzikkZD5AWAKaqsaFAlC5+Q9H57XcqLaE
4SdSFQKRbkVWzpJ9Q0myDYggkkhPPx9TNXXOnj2zbRlW6P5TM0cHQ6O6Ftbv79BndteSXcrw647J
c9DSmiMUvyHhlghBuIMhAQRb9xlKS/oCZ1jucSYADdCmXGLdRBWFYlnrLWhbmYGCZud9lA2ihDf2
KcPf8WyKvewiZaasooyeCJtXgLIJkN6apSYSRib/VowQi89jZDgaDS62EaCysLZx5Mz0VTu6GVK3
RlFF/KiprV8/2Q8z3hAebzE5wuUj2GEmEKOnYVL3jMNhMODoPZr9AdCAnrWyLfMePtgkGI9V/oiB
HUduHF/1eilfBUTkwZgcHmBdNeiZyVEWbU25gTbBojDkXt6CMLeGbwtwBeJPD6NR8jEzoqgX8rd0
kL6nojvQ0zr8LRRYDbFM4wNANhEy8owppNlRMYJvwZPJnOA6tn07WhW4tVAct9+fEYmjnkkuPob7
Yx+Y/nEGFYu4nlx9U0N2B11mMioJNgy0wh2UeXESii/p0kFWs4OC4Rj8KPm2VOz0Z3YTOce1zZcE
EugltJd0bxoaHg5OKwvsZhO68Q2Jz5XSODI/aHdMsWLUMuUA9j60/9GJ33JSQ/rtatYzg7RxJD7D
947RUs8EgDP565CEciURFCvDqc1V8I8nb5K2KNKhr9wpJeRC30/vIabLq8ZJg79V2xSBlYEp3BXB
RhYTzHVGdXcMF7ciBA4yqI428dTNDPnty9JZB8KP4FVPxojBgN5VC5rK/0rXY/gCr9qYBLaK3NCQ
faPZcgCyc0a2YpgY4rMcjLm0iHZpbYnPtLfzC94HekLuNUwVp+5QPZkDMP0dmMTEOE+7AclqmW9r
VsTyCyjvETmJjTfDc1rJhpx5BWFNR/iQN1OEgaJ5tQP5asGxFe28OgJFTtDOMdKPSS9Ds0s7I2jQ
aQXeJ36+WV9sJZdWQeMB4b4k+mHUMirjKZCzG9FIXFt4C/LLRrRr4KuXmcNvJf6azPw9YTmZnuul
2FiRaHcxPKVisI1z5W00NWMjFxNmPAZelp7aZKlDVLyoW24cnedSMDnI6WgyDc0NyFboycLc/5jC
2b9UkYSuYDfi/nDSPFHRCkAlxE0M0IvIG9dx5wHTVIkrPdSRhBge/Tpe0EaDaYYzGKz00lvkM3DB
2uhjWCjfzfgNUldcRC5vFQVQtFe4YMLFLLlEqhHKRge2USzlyJp1bkYzt2SUKHYRfZQvw07PEGGA
rjK5foQAkRSni/isGATpML72+XEQiY5jKsx6VW/9nbT8rAkWo8a2ituESvga472wafBhhmQLLQo/
kqoGQKjz7ATsqx0yr2fyXmhEG66rOQ3zYnZHA2moT1LXnBhWaGpDMK5a/lbAeI43EXmf3wTkruTH
l2/UOsvuf4UfM9KlHqWApP4XSPvmsJ8MeeRxa3dqozzF0cmYe36aJRc30g8wLYy7B2EMcUuOlHHj
9lEW4rnFwbMqvWihHENz7FdPL4y99bOr1sgJ4vCmAH5pOMNpXDsmIGbCrrpThsEVzPZtjvEOSJaL
Dr2dhEZ8rHdYXoexiEyXeDu8jhL28GERzZ7xojl2rvqIfyMDp8Ct3EgLEemFmUGvMcfYaP6yK/1q
sNbqtaobHAo1NYdTHNWLj0cIrS30x2U467+hW1tT4dRSiNFw9ajx1NXkQtORoN17hhdpz0OZfux5
nnniZJ5qKym3Jpnb+3+Ff1CLY61xGj9f/aH4IBuZi1pmKJkdBHBaoK1WpDnDJveZ99b1psr0CNSQ
44JkB25D3U6YXbeUpjA410/8k3xQo51aFE3goX64+HwrwEeVmUI0yxcQNfWzoKThWhj5qJFulJfj
5BFwU6pqcFJewrTGltRLjqwB11U2DrVk0WNkZa7shVcwrLh4BAlrw/iAe4tfQI6U0bR0sBtwIPqo
fwC6nTzkW7XmNHFDW/MysABe9GdePmo6DVM7RcxdY7mCNt3rN9AnBfIIgJbBSkWZdol6s41cnH84
j1JTAYId+mWyk7dTcgYw9KPga0kNUTaIEe/RprpiIV4h99sLF5/2Brkh2IQRizbMLUsMyr8T5p+v
iPkVAKdmuOFj/AqX91rfBKyYhJNtw920Thi/lzryplvQG6L7IeyBTTweBLgGVsygVQCRGWxqSsvi
0vOonOqCzIFzaMdzrbdlYcVLhYuQ4RFgIuhEEPRIS8Z1OgD8JaJIkcnPAkpowlIiZ3YZauv9ecw4
hWH6qrmP66a9hz/MyoOH6iYLQTp9hm2CcAOaQL1lKEL74vIWmEIxoiGv86NBbxLG5zryUQK/rQEE
nRl72ByCYGR9HN6UEKxHbK3KiYZdxfWhk1PEe2cdVaFCFirVY7kqxUtFdpmKPHmCsxWnrPxfa0pb
7wv7V3MFlaxYp4UjvZYvZUfrXi0gkoZNLT/F6YLOq17L59k1Z3BMZZTn8lu+x+K4V7jqRCjGfThz
NNIeVENEHeWBEOCHR/fFxO/G5XCF6iCMcSsc2wiwYuLVm5bUXLR6m2wtH3uXm53k6KWMzvqi3Aqb
+4/8l+AvOF5I7jy1e+xb78ubFpNcrD3J0z+vA2ZejiS7+e6pGT36s2xVLOHEOSyCO3Pkv0A7OAX+
khWiMiZmu+UKzQWm6R1iEspfFObtfraAV4jGoJHwhM6HI8Ulictor0DpkLBO8stdIJ2AclhGVuIg
YKFH4+4ceILCRof6gnJDS2dyTK2j++Spb7VN+RyAzDEgEMpDVXxjhMdjti4g/jez7/gR2DRX9F68
hpmDRI5QO6t3/SXPwitv6RKe8H1HkExJyMqRV3wpqHaOOlYplfRBQ9ubnihN+FQ7nJJE9qOoZ1sY
8alg/g3y2YXs+rvYiE6MjQG/Fy0k2/2olUdEjHo+9bjAqOP36RnMqv7Jt1NkteqDpc528nhK3Ql6
yMtO1KMT1AboF3U7OzLZhkyC19fLnPL1FePNvFm4awZUMj81PUcgGpVHyVmfZjutsYBYBdn0Ly8g
BDMHR9MtHRNBuG8zUyNvLXN0BgtrmgFvrCLNs6jxk8pFPCZjysoRwDYD3jYydl5XqIbcrGI4XWZO
cV++GU+RGOX0DydNMWVllP7ihaEI8XP9YYt2j4iHl2auHq5UMmYjr8m/X+2iwf/Bqaa9rmWAsTq5
Cd/dV4RVSwBpIqaiQXH8sVla79yKAEj7A923NPGS8DI2cZLLH+U6jFa1jHWM1zqXCm9LvLeDKcfo
pMFFbQ0Ev4Wl9QLYkzMaABXSKZIdAecXfkjRLvuFSKVTvD0RbFUGSsEIZMrE2TLKl1k3Au/7x6/n
yRkoNgyoDLw0+y2Kyyc5Qj7BAkGu8PNBmtNGIZAEP0D7hljYnb1ckeIrkubuVDdUUAeG9H2jBOmD
TUwQW3LOaazDpdAsKsar47CsEDlbFRKH6b2OmTWPgGIljWjxsxUv6ClSmt6OFL5bK9SGArcnM5DT
64J5/4M0OrxTiFc+0Hdpvlx9l5MXw4HMwQP+su2gvfZyZ/QiGcMJasHSSVBbGdl6CBfBFMGNI0LC
URYVQAgkAwXGwBxewkRB1w7C9wvEfAVdLcbrRN7RsE93omZXboa9djRUoRlaF27iAEX0TgbiRmF1
DG6MEni5yYI6n5sNWcZeJSpggpOMwQM12mlW4dfsqqu0+0Bk/YjpSxymmz//gAkDDHX6I8ESJyso
wZch7N9vk6yEdY45EykM0PNnX2criTxVArr9pYqBE84swl00tWafnfAKTTBDlblVyjbCi6fbvVuq
LzOHzAoZgvycUonPMC1iEMopngjO0c/ghKEroPZGGAIbWHotvz4QM+eZOA/YU/DL0Vz2LYr9fBMu
B8xPJ52Raty2cmSrm+le5HxDM4wlobZSdvtK8IA39yh33clf57TAIsCMZx+ZpBOf8g1ZCBUYfbVq
UUgZLLhqFdygCaHy0XdSMTZWcw73xVa6awL9tjGlk0oX0qKDsV74t2ornlIP4FnC1jFY0wT5ta1C
AZZ7BSwfuQFsIZk60QZDE0XC6whnh/sbzI46d+dMNhCN6a8O0X79mDO7sJVrg8d3+zZDAhrGgm1m
hwuoUCy8S+BOpnWnNiBo5xTinL/EqDenXMwe/gEg51YcwhNH67ylTsez/pDvIUrn8RtPN6dhyfkX
rcGbGfYuuv5Rd1AprIfvmqnSJs9FOEmZlT792+cEa4AE1aoYgXURakvlbQ2W5qbQ6/K4pz409q95
MvW0Z0/eB+Q23jOE8KSxIYegkE0I12638iVHbPEdNUc1txOE9ompcj4x116HiW5M5doe69gkzkU7
fAST56/RtC551APGoPIQ5k7NXJHcHL5nmLCtfKGI8xlqgCPP+7XJDhWyCMRev4xbgK6fa2v/FyC+
/gGZhQX9Q6B5opZA9Ay/hQECuyGbHRvWLw9ZAWDunMlXZr02QPS/HYnlLdZZhkV2Do0/F9NtxIlf
CGMoCW8FXNp2SpTOufmbONmiPAtjEDoLJLnPfVcAX4dFv8S3tx2Ys++JS0xdas5A6CbMFv8wz1Ey
kdpiJ4iXyVa+tof2gppvo5wD4iByL7ogemSUEGZaiLW0MEqPevnukzid7Cj3XYBlEIJRPTWjNuOA
gutD4XKf/VEK8624J4M7tkI2H/OMyMTKxwZl8iw2qb5MflDFDXi1FNyRVkKZxoLE3eW+D8Eate1a
OoT3MQqJyy9hbh38JR+Z1qs6tD2DIGLBFB6farRNNwgwMXUHh/hQ87l1l+9Sf9CxGm/e71f5mwKc
xRZ/GYUOEmCp9TTGWfumlM91d1i/j/4o/DKVW3MfJKfaUgtUW58JzRjCJm56BW9XXl4BdMGtx/UT
V8Y7PqHphxbodiFRL9pB2Aw3bEoCHA5CNCwQMPqfe3gS1+oPClvtwVmtxh5bhkd0Hjb+1kcmFLsf
OJZFufkvBcIE8VlGsqd+VSgEsO04hUKCcmlHx4rt3xmYJXpXZe6NauTfTeCpIwQOX8RrhPbZ67+f
1i7PhewMX7CNAscNf3YaPgt/L5LqWy4mlJiHjzE8UU7MvqVTy8Xlwe3q8/+DwRF4b8VrW1oczePn
BbJitrM7XXNmJih3Zvup5r2t9hHfdA4VKM4zBF+7ndHDcKPkJMaOElxqBKujuQjyeYrTZi5d1G6u
PGLEa9/9iq0SCKveA/pmOdeGoKx70eplDualPF1OuHuns43OsN3hxs012yTTSyYdfMVEQADZ8YYL
LjWXG5byhFScmIqBPT9ZT0cENfssRtddfyWBbdWe3zkydDKciA0ReDtElv1x5APWTfH3fA6giUGy
QHEHsviSD5/3jgfTsac5OMlK3ZWr3Jz8BNekt8unAJxBJX2kLJZPI8gMSsn5Hpqw7FgoMBn1f7rq
oeQc6QXcJ58FMr9iDzIgvI3kawbHrCUOV1wyxzc7o7OvsBihuRgMkNy8P6po6CIalICStEKOekIE
Dk4x5SxFSDKzsC4Eld3nmxcnCiMvlv0xTzxOQ9C1+JgQF0tZUQItmjiYAFH7zBo52XZJv6Bb2kPf
va9gYNwZKPs+BjxHWLmTfqdM9wArme4UyeJFy08NlK4bkl7+44z1DekN3Edi4KkVXMgV3CDo1TOp
xMg91pMjbpoeemGNSARIKDWQOoqdCcQ54ronABeUPr6yRHmLXBNNcLAQc1sjGW5MjaUEwLcV03TN
sfzTFUEeiX/4dAZir/EnDxtqKv5T7e73zmRiUMMWCJjCBWCXalMAZORQcGMweoIbfF9cQHc0nE7M
H4Waq55NZYa3ysFuWJ7S7t7skLu2UKiQBACB8P+XBH+Y9+asI+uEBZusApThqIuvaJ3wc/AiYc9I
WD40K2bVbWi+syc6EdAd7a7CdQAUvzfdsOEaLfN5SaN/p8D3f/pdfc2PNMbAMEiNU8IzXyaC4lFq
AQ8Ir1MZDcFcGD/20LD6X2E3RN5NSCQ9BrgAOMDLPeVcu60vuRVQ1vOFWE5afiaRATdcK24CtPWx
2Z5xd7eBzRzWc6FCtAW5QZM/I36XFuaCSWHWIQrGw3hu2YsgYLURL5JjylxGkxGZ6GBf2oJHlG/R
Yb3PtBCH9uZvqR3eN3Wh8BD2KFJgH8ovdHMVnr15Gls1rY1+nZ0HkuVyb2a1v9zpBVJB/e5/dVNO
AbRL6H3JTmb/whfnmoOEMrrwplDS0OLmLeZi/+XBpEXwSFQ0vp18+YIryRdMC7wGrHRNvQ44+LjQ
6bo5Cd8eC+CzDm0lXHRHtLYRDWxcH/1D/dTrxbSAANhWDH+YHt/oa+fVpeGoODTb+ACF6AEp9hAF
LihMdRfW6KAWKJwOzA+AWLOK3/9ZLOEzIPWKnzXchb/o8Lxo80bswN1vxstyS8Ke0YxtG+QYCyMF
gx19S8Xo2WchwdiVz6JmFFgEJKZhZnea65TlB8KyiXI0lFbQnpUFP1ONcpTUC5LLCTkSD6E+L/7K
FVIAoroQcs+mBsd7V3mAQzrDAYCmgjXdJTlw43lWPuvKep0CxebDF/FiPCBRPxQM8CUyoKU4npNW
afUXEkiO1YVbj53OtAjoH86uz5zDEnTqQVd6rH/0sQr0W0PehBuBPD0SHtAMPvzmhB8Uyx0QG0A4
yh0v3GImETQsTywn/yJg+MRLsmTt4AhgkWNzhJnZIIySJs6HdjBaIrfnOMSSKKw7ya3zhc/SndCE
xxc28luyX0epNJBEQa/wRbo3w119qhRhh7c4vKjMV/CPFhqC324zTYl+4znORxik++YmongkTYgR
cc+4nQ9EiagrjWjJBi8r/1bobG2lHROGuR3evSPiRKFVzgomq+/S/XhKkxvKlgyNwS5cclZMLFqw
b0t2aun2N24W2PkNtflaeoA5QljOGaVCOQGVYndOPra2JPfzgPxVf6OfGj0gduWNDYLB1j6HSKoA
D9bSorQ6DZfU5HcKVvo3HcmRAZ+Kh997uApoYCmpeDLNke3LGT/Mq2/dZd0YgPW8O3rnBdpYFG8Z
Y1aY+3AjQ4qsQoV5CxXsD2YQR7j5QDdGY9XfA86hjeAmv9S6AvNowjWTG6zIezNRVVm+wSe2LHFA
uvqi/03X5T1x1UX3l2/U1nzvPpykuPtobzSXH6VlDHq1epuvwZgs/G11kv5qg8JfXDX5kibKEMn8
epSLaKuf+qXaGcXPOzXkvQa4jTOpszSiLhMj9uhESsygpDMhI61c8alOaFbQ0LT2hEF8Y1dLy8VK
i/BxhSYVfrtSL9EXHxJjS2DG2hZd06ezu4XC+Nr3tSkNXWDJ36rGC4abWho1KLNmN4Wj5OfW/5OJ
AuVKRkuZW/JhkDwhg8wWWa/BoixwNuOa1k/dcGjDEk3bfEoX2ZtKO3oBZNnB8FYKj0K/8A/TCu0N
PAT5tiAxIJ9K9FP0jj7bMlrw07qiUBkq1aXyrTRfUzZcbI68JEGOFhb8EgURCC0GVy19gJXH+9Tt
Gl4rPOYEPFcbMEFw79kjkJPbfvmdHIPUy2LD/1IlL5edPL1F31P89CqVTXmVHuIvV+JLVechahmR
6b70y8poIEyyWz3BEYITxU5QGsTbHo2xeCYDAAP84MlLQOnuZ/LAk/9+H6rQbQCzcCKH7qTdqfr+
wzozfHaWTlGklOeB3lkzI9Ax2QxRGIxECVO/Bmd6qlCFF9jLLegWIG/qH39/ydbJLaQSfm+ASMiF
PVKvzUbLZkPeGCmmIsO80exaxTdcxKFcpRzg5Yq+5IjnYgArG+z8Bo/bQ3N+vjruomihosbgcJnx
cgzpGy0iMZ2zn9k2/ZUVHNOYNOZyzR0n2nw6WgcNVtVIRql6zukJmDPLzDcKMCtjm5aLd+dx7fPv
xEsYOZ/BARjrdBdlMOFxCGyknUzSK1jxgJl8pHh00WLiDAN2cMcQtEOB0joqUgCNcfVxSqVAfYM1
kvF25OZAgqN8QbFb7PgoUKdfKW7uY/vdDPSBJOQCbGJLxoS2bqpTwTYnlqWFIMxMfxFQzlGbloIN
pYS0ROISEc2uJiHIaV7nib6lYEVhgz0XJ1iwqchb/g09mJr3leYrb8ckH30HkCbbVDTAaxIioAnR
lfZngS1K+SUqmJxNMqCTZWvDkbnvFSg8VNOFZfvbncoH6RaqVfFZN/Bgy2RJE6SsQrtJTGlPAQvF
+sTX1trpG9hZd0CT95Xpe8hz/lQDYqzXRw8fdx7N0y74ZQg9/hev3UWlyfx5Ty7nKEy2zaWwpYWw
48Qit1zdTfYr1cnnTMZ627HZOPDRWCRWgDEZs4dY3u3q3TkvzSaaZTpb5g/Invrhw9FKmo1YXUfZ
/m5dXTxTdo12+jVbs6cv1DpHL5xMxX3I6coJT3LuL5FNw75vexMDfrvGAgSlyQKHleyOuliM6Ud4
UMNjf06ePRFc9WUqr1RYtPd+EqGotBQI9NFLs33DRhZ0giEaU/n0ouqjMAwN0PcVK9ZqLzr519o9
+q5/IGXj0T6tP2Z7BCycyov4WJVwdAPjoqdr9tCbCRjYtbAUoqXHnfPU7cmBe3nwuC9RfsjPMeVI
ZS6AfJNxnJOH+o01iXkvfzTL2bpcjP0hXRIt9HHEHqrF7KCs8dkuaU12/R99ffPTEpEl/sYHaPUU
FFlepr9wk8t4LXDLoyV4m91C33AjQw2NO5XmtjowEhqyDyfc4c1/2q+HUcRI7eD4e3QITCG6bPO3
W92a8Vin//ujJv7iRrq0Hq/OfPvpOuiyg8rIsFu8kiUW6PvQzo5ThfAokFusjqKNTRJPRayt2o4o
Myc5xogLJUCx2AkFU5SvRXdqcAcyqqFq2HTYHZW1zJhu7kVHevQAni5GPYkIA1Ff9aEnBh7v8pWt
efuBJWnjDuQgRGHmg19mcx+5VjhvMcn2XxPfKY/+heyMOHu+VUKfyMzZEQgWfjzMg90PByEO6Z5Z
TUjXGNZiVTDiZGNSAjJVphF3ElUamrqsdvlfuXJIjaPWS7LvBJlQ6HDkTIiJoSYnolPB/QpY6Q71
SeZIbjfJBIhl9ki+qIBhAsczC93x6rPXl3y8zky4WF9oq+wkviPGzcijbm4RG0S5RKPggXKX2Icx
DIJIWcVuFXu2EFUSkCxtsoHkUKI1bc0bNSWJDUZ1UNDV1BYg/egGICyDAG+6r5SiwQhKXigUQaa7
IWLjyn7h0Jk8BKQo1PyDBMODvCid7dOpJ+CPMTMZ6hXZJ6UeJJ5ExYKbkS08kEXwbBJOKXyMMxGt
qGITQJV5g/LzImVvPP4Q0+MSEjbVRUa0KBB/oUbIkXLnw2r4EJyArC5HDwDeAoZWgDrIKKbLwA4H
G8VHb89k7Yp9RJjWjir9xT17CIU97X7BeiZKQuVAqNwkGB0egn8s+6so9U4DHkp1PZEPSBNHy3X2
RzQPlSraTUU81YQCY0ipSxIS3e6D7O7lfYL1m+Bcth9H0E/2/hLErw96+2yLJ4AWvBbgeOTOI3dW
31aop28wAhRwL/URodiuuFCUbOdXqw9B7cFh3MrnF61vpo9m6yhbRtkPYNNEsP3ZGlEnMltqzGzd
xeZKB4IggkA8TOG+HEDHcOFvzv5WeDAbNlskqKWRdRDZ4mQbjmT0Eky/exGEll0aBzgdNTop6NCX
f5OF9mBX5fuCkrDQKOWkRWHymyPa5dNoEWKAYXiAXRwVKkzI/CxrG1CUGheZYYueW18AlU3gbrft
I7gJOOvw9zV8//iPH/NlBXwVfcdVBkME1b0Rl8k5vvJH7yPfWD59luG+O7++K5/iNPmNLsPRtyLu
BQ9E32PCxpY0yN/o4NemdJAdsLR2Xs3RXuTLZMwfokgmTH2PRawDtxyuvqtvZNTxismQQJspb4CJ
xH7usCT9D2XAOlTssbbwKjDJNE/wM+ovVuhyMPG0lWSEUkJgE1oHS9y73HvYfXGs4CJ0kiVNQo1O
S11TNnqwk/p8dufKLJz2EG6Ve4HORUAO8VknRK77+wfRCPUPkg0ahfonREdEV7VJjlDY+pZXS8d3
UZ/DDXFbdK+/SPlTtzgY42/Zq+lu/+fsAafgOgpN8qv+4sNkSykT/5WVOw0cALcx1gStO/4hpnoA
uFM5F1zlrfP6iZepI+5SPhosKNIPGovmgVqERgI+HZdMsvs4b0Nn2iJjlBZ0f5OXrexeZg9cLpgI
/eVVuoc1VL4aMhujM7MbkMRAVyFtJKslo6hAooEsgajxC4iKjagWBgD5tb4ChEGNcpHBi1DJvPHz
jSoYDBGAY8F0jT13k3shNhRD/kqQYHBfjFgv6WVIbFDVjRlCqB0oWIJ7spue+DLNjuw/U0Rp901c
GFYvZt2Ex3qr3zghRQLYx5DWsT9C9CmSnDNqfIq//i8gOjm9lDZw7QR7+eE/gL0oHtm6De3PI3vi
28mgvzHE87ahLbhPxTNGcQN9nXLxPWUV7QWGIa5erHQVPSBPGbaINrJmJOjb9huLmq25ovWx0wL+
xSboAbHSbK5fedh40RCsf48T+WDcrA/Zssyua/9asCrw26v+ATJol4BynBUrpKjkTTq4ol+MTZwc
2o2/V7fTHzp7rKMUGJIXX3DBcmkhZfjGiopvikc1Kn4QDYz/L7m5Xe74KguBAb3cXMLgDCfqA6pJ
olB4iWL/RUNAEhUZSx8bKxKFM2bSoYVmbL0m3nJvpiOEZOXhUg0dP3Gngy1cyD/oZ6eQkNWP4H4G
q1dQmcn2RCD2JnO05CoI3qs/zpIjxaqg3qL0SI4LWw1Pid4gM16lwRrYLTyROkmOJLCeKHix4L4x
YwtkCNxrkYAbW5+s+bIShlPimlJbeuHXcYOlMHUSBAKws7hRARjDNXd7mW/z6byknwfTGhYkBmmz
TZ+vRGUnFxYdDqa+9ABG8jkAd+IsIwe9n9mYCx1TdHCJiq9FJoFgY2UT9xnGfxIDgDYYIsF9SU3I
KFnNEtuvgKDyBvXdvNZoygjZimKL3MwVcnlV9SJQldlTQL34OgzFoirOlX75vDZvypJ0nWNWF506
Xqk+4X4OFrdOfkyKm9oeFW5fLFaTNeVE8rLr9pK2pzK59TJ64H2Pl8Al/gp9HVcfB8SypXDJAXtg
SO2KJo6VUijLWUu7YrwPrwaDK6ykOSHESV6DWyBo0hngVZs5/0yskwu9p8teVJ+RcufAjLwDgjnz
NRxVqTmzKU71AxKL7DY9To/aWVLQCpq96GWa14tOJFh9bZc4Qws+WdautI9V52RAkQ+IGK2aZ/GZ
DOPP/yC4xtYro9+QYLvoYYRacxhzTubJF31TjEOQKryx9P+M1psDd2blhEYzxgVWfuYRFidFdoVu
ZYwXAfdDKfusCkMv3VB3qJ3FO8EfRCFODqBFr8f4s0Jea3z5kKZn6uGIoOEEysFvMwjtPEWhUjEJ
EcxdiV0oKg5t8gWQTRI3RQUFHPY7LF9HavPUHalhggNVKyHsERmSbAyq1aqG/x1yG9KTo9NGOIAq
EzcrHwhVHjJFWi2foRfMl2LMi0GeGTkmCvcO4zQx8QInB/MccTG6FRJJiO9NvaQ/qMz32YckJlUW
sAdN3+31OQUEa2YoaaIFEo+/+FRDFcZuj/zrQoGX95AcILeDaA3EFMRmXRsEQ3NI+J0V3WF0+AnR
P8KsTQXT83Ob3cFjpMT9jMlodk3Si34RRLIELMJ0k03MmOLeK1vy7zaBSKiLl/hkUWEjIJqVWk+g
j9NGUSBhmVAANHXYw2H+MCbiiETDNXXkYzxzVMTS+qEBLoU/P/FXKVzbxKXNJRmZ4GtBhzDgW/I2
Oeq4+AhFIr5cu3dPHiWco/4EKEErBnZMuC3ObIbUUlW2Kv70cbGyZMkCJX5bGwN2dSxG4HCPDt7D
kQ8ls4ItndkZaJNIdKnv/U3682+zGbnLc7hnACN6CHmBGlZo90DwIJy5vCWLIvFRhK+5y9+hq/pf
rArqzAnkwx0VapYyGiW5pJKtEn887BUE5VOiJPfUuQpBAcVXQ541pcUIZcsHiRkSyWiJIWeB+hQN
v1RZKt0Tc5orm0KTxxL7WBuNgkhRjjiWSrtRMHJTQxF6NqcZoRNh0Ogpomvt83NcIhWCMOoXJUWO
fno1XJEcT29jmXKk1c1O6U6tr6PnXdfx1+CzvCSgopXckIOzfBFujqCFnJphzYFMJIOE0EJ/bxXG
cTTMeuyWaP7D7H+IN8OHm/20Npp+N9yGW/q+JKVHA1p9c6PN3ja9ZncUkWHpdFRG/C3+Tt4udQTi
M9kgzmQaG59NxMOGG8sqUqgAXShy9WYp+SMM40SotyK7OZeIzT9m4VNa0fmiC/683RophvqjAp4K
e/aYcKGbeq85acfRbFDolJC/06ntduJ1ippFYUOeuVywCWu6NSmggUgrWuhuSmrlSRO+dE8eUwnC
rw5CMia0YvT749B/FUfSBSWShwBmZuxy/hi9GibQFsVts47/MCi/hN07PQa0339hbQbTRT1xZoqJ
KQLTKopFIMDbhMhSNHeNA3lRQeAwbJWTSUFrPLkqzTbBBPS+v8haZuukX4nvqmQL+EaAX0i3YTpn
5bXqn91ro+XOq8aihKzhUnCWjIlLOIm3nBcfxGV0Q3uJOgzH87ApoKDQgvgugRI9ylYiBmTyzDF8
UfJRDvy0a6CCF6l027CxW9JSPy75LZxH9cxD4yFe+j8MnvpKBfueGrOQA91EfMWguMpF1kPkKvFS
ol25CoMaaoMsjfzjIL5DwydfERSv8sirr100epbF3w87dlNhhSFCjbyZt0E5FGI1OPZ31kAZ21Ta
BI9g+mXxhbrdTlechQoZd599VH9RMA25M1lHsPPRdCeDdvl3mbrhOS0N4ICKATJnKmk0TkpOwVEb
r9RE+v8iRym2dWA/nidDJa71sYMr0L8qdVWp+EbWBXBCvmNb9BUpIyaK31QbmXdfdcj2ycASPqY4
3D6chBjGffwqRt5bHdKnuV6kZoQIJvglZo+TU4FiorSg5gNojWw+TkCOKigj74KAV5R6MTU0Be4A
NhEttmh7afSnpj+xCjQW/CLdO8BW51b9d/rytGD9QmlaGHBR03whwonSLJGSTrn2WiE/vKCTGTr8
CWitd8mDGgCZnJMyQd63UV+zy2bKTpF3EDPNFUICMXhz8uGlh11FpSvNdWDJGiTgTqEIRgFW/TF1
fxnjgxreC9gP7oBTQxx0XH4Dt8y600uyJo8BuB2HCutam7pCD810n2XW5/La0TLn6pgjUElfos4k
wVJaEQCAv614uRo53v5CoG8lzsLMPAS8kcAYI1OLjPyr+IayQ2JXsy39ZUqgVeWIUzNka4XmMFlh
16gmdpqwFBcD8iPxUfx+mq3yyebhk6jRrjYCAk+0scz4IWhJUDPM8SM6dhfoVMvLm8Oikk4oUxuK
US6/0ZSDS3lLSawxkq3HI41z1irCQ4dL0Td62filYhBfzkBmKGtCb+w8d8tiVJssaPG0PaWbyP5D
Cq6PGsSVRhyUvGuGQ4rbIG6QScyFbaKa0tQRsMPFbBLLhzwY9HbeM7VN8gZ84HLqESLwU3H4Ris4
DaW3P/jS5OwfTee1pSoWhOEnYi0V4y05KYiItjcuI2LGiD79fIVnhuk+3bYBNrUr/vWX3e5pu8Wn
5wGBf5zoSdbMRR16nkL/yw/B6aS/jWuKb2mPb/pusIlxl8m0qjOkuGxah9761QS7MWQjOsiClj1B
Pru1ETragHZrPrlidvq1UR0jcSJOTdB7NFPfjX1KGYcJHGARQ2pSM/jAgec3LXXc9ovwMeZUDJg1
NUJ2LdObjKKnFVVTzaZVJxlwNNGZwKlIcFO4QvOZjDJoxzfcLXK5d/fpdi24rvp1nkHd+L4+0CNL
6UUyD2HZvydkBD/BxWo63cnRaxNd3eGCCJWDoQLwYhaIHDULwgeXFhQAXwRXrMPJ/XoHtztS7ac1
d9QZNSVgs4EMBoPP7Ub3Dfh/XdW/5jugY36AE25eB7Q8BrfBKep5Ml9sN4AozGGvMVWuXZtQLell
JOz65d7Ng7mVuV/oX+ok+ploKMfRp4vu1dHyzAOf3iL3D3KnOapN8RYu0bFuZ8l8dF50Rzcl6sxN
HI6OamcM/FIHGMM2zSiwxjTZRzgkp+cf1cjnddxkBAg8MZgcMtEFXAFnrfViBHZoWRtGVmuRZv+R
KTSREoP0qWfu06sDJ13vA5WGBus5aUVYvzQKdPPVK22BnnsDNXeeyTPJ/7K/clAO7qEwCx1ne/Nh
3yO6o2jw2oHjadBcQS52QdIp6GxrDDG7BB2Q8nOvPo/I8jcZI8eMu1fy/dB3Jp1aN7ig7wBjrVce
nl59oLywEH/C3uy2pY3qtugRgwJVGoCafCxu8emvGTziT3JBP1LH0g4hWEEXBPn6FgO8W13wGbGw
eaCMe4vbke5eulqZhqkOjuwUVukcvx/hs8S2wiUCLwOt8/jjh/R+nx33JPhoLWfrgnBoCd9bnUJt
hDn7fCQj3IVJt2s0oK862Z+PO1ft9xNHI6TZGMXYcE5f6LCC42FQY7gwqS7IBue0EXtKGe0Vq2ys
QepfAHp9Qowt2cvOc/pWTPUSZkeIdG5/593iSickxj/Yh3Qu1PRmBsT0GpSFUEjSH9wjXUiDdbYg
f/Uo7U5A2eucoIYaNM0ozmXzarn4rM3G5AH0AcYXtbFQGTl0jOEByZyr0w4zkFwOtVUceOZTWGgS
PLEiT24QTSzz6NWc1ObGqW3vCUxVKPbsPbfypuWK17qrgkZVleDRi5on+CKtzgnwuEdxJO+apxem
q91vNPx5A5wgDZMgqho27CFfFaOR1ICplnN4uxga0Ajgy6B7gFE4T8gO4nq3r+RGe0b/ND4rQyW6
Fxx5GvSwdmBWI1qaSVYdm0Bs1wXUfSdldAQTgiEvFicC8u8I5plOMaUeNQczRvkYF5FO3Y/XKQD7
vPXOdYIxxj7dr0G7HHYpF31I6dcOflY6+wbz2VqLYy2AhGQOedW1A/aRrEn+Xd3xS08t+zOEMAFA
CAq9TUJIderq4vEAYeoXDATGsSTFCyUukfzLhAScmRP3g0kkj+/9xWN9z980u1MbhXGfbDx5t47T
bvsEq716VMv77S59WNTxreObpCWRq7Rq6HvmehXOvLBo8u28J33cfFanx6ThB3lxmyYG1VTzvyN1
60Oo0v35mBtEyjCjaCdiIS6bsnHj7TzIFuct49jxbpRrCnOOL/0eFADt2hb03fW7WVPM7zVUyHOS
NcdRV1fllCzKfAvnPc5tb7WDtn+XCJHvgvQZQVLLoqn3QrtG12wZjX7dzbfQ1bmctMyGrWZL0YPE
DEaMitE0cpumZGueqFUQoPgk4D36pCLmqDKkF7AvHavSGYHcrWk/gvyFDEq7ZsOAkx8gfbSVnveF
qwKIEAlID7p8GEWUDqV5aw+Dcw9+N8ByMH4ZJzoJIJYiqcg4XOcyUeAfudErp7gXpp/RDQChyWXy
2esNpxFgMhfNnv+cfK25K8xHZdQe8MLWn+q2TSV4O4pb+O0BVHD2x4f9gUoJrWp+c6Cua7EayeCQ
D5lRSDACSGGPEM80vPbw4zGwSejFOn7u3xJQXel9caUSiBNHgZ/sHnmS3kOrbVhrUpzUL460BcM5
hevzMWGe5eqJAyAcKW+kHaN3aR5bMgmD5pjx/g3qyK5V5CQw7pSZXfR0REFW0HITSwsZ4WAly7se
hjxCM4eeME2KweRfLcy0hH/Olpv/HniTTz3odVL5y2z48vM+yCxHJsg+iI1Nyv3mwUlAxi6Zz2I+
+/tRa9CMOnbDPy070T38uJew4eiK3fXng4etBGK1c7tTMdSTSJ8DwGNAx7L5h0tLBHzGmnJf+sSs
gDOpqRFaV90qYOZ4EXmLz4ZeErLAqk9mk47T2sEE2UMJvT4hF8Emu8/qsFLX+tLVTdO0cxoi65D0
l3CPxEJSF9fSa3JcP5JjQm89JBWdhgFGjwIYpFyXGdt3hYh9w0MK5FFxytWDCajKhHR0x2/ubVon
KfC6uyEypuUgOOqbIz0ozDZ7WS2Kwv16dPeo9emqA74nJqMJXq8HDyrDWq7ER0hXfcRUpgpX2WTC
CTShPe0KQg5mi7MNeIpus0v6sZnbuBD05Wjep1BKy88bqD9Ufl+X15bE85n5KPrfrk0uBKorFBFJ
TDq9GicQT+xO6FheMNvABQaDATy0Tsc9BkDCx/vgOK1nplD8KA40B8aR6+kZPiRW4/YSqO9uBkUV
CvfSMz41Hf1/ZX9CT7WjaNBJOri0NK0IEvm8qs/deU9Xji6tZApDjh9GS7VAP7fxVzRGRnHRxpsJ
oTuLjQHla5PghaAGonEXvOhr06SllOkNwOzGl/WHk5704sa0EZT9g1VuVWojRLXkqYZg+L9Mb1p/
7Nb6AVTpDw1EYZ1M1Oq8KkEWYL+hau7VBZAMJRBsVkSQ0FaDafnr/H2j9yQbnXx+JTIBwiE7mN3K
6XhK0CFc3PSih13z6U/sn4dX7zqcx22z4UGz4V6Druz6DyBPhLVuZaQ292YX405vz8467slTmTDa
d1St+YgyN8eR645Y0yBfZmiXFLKRVQ6aHUKN++odYLXV5MJwTtCH5R9ZP58rapKc3wVE6QR2oWJs
1QhN36NqeTNBmD/ggR5eL0k9M26WGnEZb/yQj3EgPNJJups3h4FkY+KyAt4vzJZfM1tMFuzqW3GQ
uxN2pAGK2mZMZvT0laBwGnEnQSgvc50wPDOI1HZCNCwIWAoqPRJOMIzhe8hcUdyLt2RIGL2mjgBA
90qLotAJ9htCgvQT78YXNwubcQlvJC4HoEpoDcg2Bl/mUUc9YsZulHXsmgLdlvNBBeg5bXD8uoOq
m1Ki/3R6AVLjvGYP2omZi8OcBUftEDFrBBlk047bp5W7EQkzbWAGgMH4vyCvUujt0RX2gitJPh1w
O8ha8RnhO9DbayCqNzbooDltrz8h7RQ08YUHRShmW2B6QShLZ4tBnyoIupKIg5IODIPud0g3MB3A
R243tE9E/h/jhUcNISGpvuJhQ2FQ+2vBZ6XnG0CY5Lq7FFuqQ25IRyPcY3DetEFplZGY39UuOlCc
6bo9s1BBqGY0Z0GilmtBN7wbLagtaVUHKqTBbaBCfVB3G00oEBpkqf92Nw0o2xHeKuAoxCg3c87S
gQugf+YdPhX2KMTe2FuD0jYdcuyJZlAAu7h3KXRcTPUE2vpD2QV8EPiP3lT9jL81LEl7e2IjQQkO
Col2COPynH4AhNzTK7NyWjRT8XL8SPL0PV2tOT0y/DRtoaXoJoUR5mCd9rP9wemSenZ5J+XrkTWz
un/kAl64k/Tftkf1IQ3+dyx2PaqTwD2ST8md+pV8GTNwGB/wRNQfJNW6uz9YPhnW1DwrzEiIVQCE
fwCr62+3RYPzh8uFYKlWeOXhQiMUJpixRd2zUWO4AaxPvfkyz5Kc+lK7RmtZjpbtEA3v4zbe4AEw
dAtg5+OmuDvSpK9bAo68AUfO/E2GAcD7tQWa8ZzHFGL3fyCd9tFFeid2jFuy3jKoDFZb+CDIyCk+
tCy3CH53PgtI7F6araWtVFqY0NZQ566VKYllyqLZQhl1BB6MjcFNZbwwnXmkU+lloTjYJu7xSFIA
qSoWxaKWStn/I9PQUO/PtLmlU4XKyE0oh2sIK03LKbicBmSPXfd99EjhPj4WnHgd+LYk9PZ5sxOj
I6B2ht0QhOPdPVP1IuvLZM8Eot+fdcnP9gl0wNEC9i99din+HeAFRjK830ZJ4+TDg1GRPwoPLzNT
yIVTy9FwmulNYN4GJZoPjJzzPr23Z//JUBpIU1en9dM92pdJFl78Rkw3kXN3ek7bU6FSLYa03Fns
i1glIivsFuBrgUUZz47QdTVpMGLsIIyp0LJv85Qlfus54PLhHE6+IWYqRE3txxfGUq9uUzpzI8hj
LXhzY6Y1Pujh0JR1CZdG3ErIndJkc5l04GNqTcrwAmljzeu5tGQCr9O642P8Te/Ri05U3g053fud
IJ+o+KRvrUXKCgqkgDG3W+5ab3qLAOuTrMSErMmYSN3Q3rmXwXtQ6xNGfZfZmHwQjdcWd/s021kk
5Pr34WnWi9VBF06PbkDi40n2jywYng8wNtqVYoLp/eiyASeWETH2KQJA8A2I2KBss7dq1YiiDhAr
0j5LAPdElue5BWaeclkNAGnEbCVovFK0jzZF0LUphW5t1tP6YG5QPvIls0Or0bEQq2OHmSZAW9io
MWwPs0UD1UofAZ37xPJ/0Gc3wvmahCnMs1dqyx14OWIZ3gbmEPA2vktHczNS/TBIOPROORkeGO15
Y6ZRD55CnXXwX+Gpf+nfAG0BUDYui8bwRAl5F0rzMciDzPtsDh7QhabbpYlPRrdDTW4/Nyyu8Gus
hCvwVDJ/xDldbXCNF7PRYFyXS6UCXic6PoBwmkcmM/UQKgTCYm7w7DA8hnX/woyKOkO9Gf9on0PA
AqpzC/ejeVR3IF91rmE76jLV75jcx0eaEzoxGYwPpJgAASg165wdFfZi0KJUV6dIBF+cvXtThHSo
Pbd2wAheJtipXU4vwAaujBHMv/ERu1taH0juM1Kc8+fo3u2XwJbqzqkN947xIm6C0HVKVsyoGap7
6z/id3JxT+5Lp744UEGSXxf0IcR0s42Y3TtkGBR0RdrJZZ6BDznq+ja4ajWcVfeWwlyxAl4+OLkP
Dcgj/dcGxBaRVQ7pPxmX8NcFpNt0WgSgcaAbyoSQ6MlwLnAxxp1J1fodOigMGR0bNJ50zJt/2nNB
VjeaA12BwnDYpKW6rTf/HhOs5WPSInzt/XVf/fvOa9xn5cMHxQuzD1M/wKRJXPIBkAxxlUozCZwp
KdW9EjsN8WtveVxljKiEmaQOB7peWowbhBYKQC6NKirhcaff3p//7vWXvitLsw7iv08gSi0Myo4n
WT4y6WTYxUa+6wYJEKAZT5CWOslNrDffe7N2eJ9BXUOLLRM/v6DQj39w1q0ptZLsp1mJyJxCF2rz
GhWz9+YzBnD1PV8BEptsJGhotNnNfUWqdXPTh9Uc0LsaddbABZ0sfBJ4/WUhxSkq1CdtdokZv5RD
JIH5V+J6QI8LWfVdYVwLY/9kgplJwxKVcEmSfKRYsRsezjBegaiQ3s2d/aUAXKOd1wGUAZOAW/+7
+15xtt4PnZRQQWCFO8z4YNZj0iDII1g5MHpJwZUNvhEW5UHaW2ak0apACv368pvwzQCZo1YPeJzM
MGU/p0nI0CV70C5JeuuMqwFDAEfjo5+vusuz3aH1QBj3OuvzuBgVaAMUcIEFnqfFDcQyJMm4ciez
y4Y8Xy4mkWTW+ZoUXAfP7Az+1viO8m22PM+dLigUGaISlLl9rvm1i1kD+04nRJLtnTsu8cW7Aeew
1ZdDC3bt4jAil9EPzT6TfJcFDNSwDXMLrub3YkDBjqumOk0wU3TWvIPrG6Q9CdzdgEQf3UEkSG62
+g0ebfvIOCZIAZl23nIPpfk82k++X0ywQs8x0NDiZZBVydsCHtrfzFYZXfiBPGfh05rEnDAwVM8Z
1CHBecqgATKZ+N2kykNASH1gd4veuDmisVWN+ae/tw5UwAjX0FkHhinogKqJJqkCkDmikw9IRwvu
K9i0aPFENZD9JhF5MBRq6yrzN7XH1/+cDbCUMkkr7dD0emPUglCpK/S8LoAK0aBG9ocGHJC2X/yO
NUxskKDglPHe8BrixZk8Fwl7rdspOa/HaAdnVhciJQZP4e4RHGi19L1QA2SGayzyfgGRAsgRoMD4
Gi/6gnjZAWg5fgrZac7TwzN5XWkutcp9XFAVl4gaGYZJGxp0Ukx8DJ4KTeG0v510QMXAHCC7268f
AvyycCUghga5AEkJZANUrkDRq+s16wnzKuE9PtpgN/7+EY1Bco7dZWAz8P3R3fnEL6YH57SKZEPG
RWB/zsmOBjBoflMmn9yA6UM1scwwnmgmunkI3yZPaejaTS5unnSGx8HR2oedQWdAAzsTEijo2Efj
ab95j8x7+G2jbpNl/1j1Qcds0XkBQB/SE6qHJK1GaHTrdtjWcCzZIVWUwO3uoqMY5MnueLtXXCuL
VAfIJBx6xh3yw50NNTuQFPgyXAE3imbY9LQA08r8pdefEgJVHjeSq/MJa2GWa41EheQfVjoTQuzp
ZwAY0zsNi3F9eQ73Bs5TogZMrj+aoNgQAKAayhR8AxB7sPzcphyyjBUuIgzLQJqTdvoZ9PzG+DXK
PWXTXh+X7SDzimE9uf2pTsPsju/bR7T/a6Y99No5Qln7KHWYjBr6c4P8djCmX+0CvQmq4v6wkKoi
7q3qAUsdZB1JivCHB+NPM3LhZwO54cnr5yJfnGuTrJUAdOrh656Yp9rf7ePrzi7pmMeHBR7MYGAS
EYzLJYtHlwFFG1CMBDIkK5r6VeiHamnTI9viAhkGUQ5i5dZvFilwQVgGnwvl7jDogUlaUA/VrgOM
PfyWWZyTQ2c+GCbvznQHh7GkZEYYxklShgRjfnRIP1AJpOhdsuAtC6JOGkFpJ13QU1rvwhChg09l
FAKFUVhbCEbPSWN82T7wk2ZJmBzM5AuXeWET++qlFkXRKsbn0XJtSbZFE/sAkI9fcSgs1UnIW2hk
D6lxsSv1Dc1wtIJShyZtdC8NsDx45xCG4gixfe+DR8KFc31cTuvusBiUBN+M+Wt4BBEXWPLfBhjf
GzHZzgB0Bd0JZe1X1QRNCzegUKqfYKsTwL6tO7xLTOIls891CYF2kJM2OATAtwogWwe6rU/4sYp0
2tHS2OAe49rTUIVhH52XDbcdZbPXiF6Ly5gyb+ZTHGgFANmBKIJcmxGSgOpfze3OFPVqK+Eukq8s
BqWT1i1S197ZJUggOHLhNdrpnRWgf7fBHOsaX2f2u8mgHAbWy9B6aFwNREOe3sPnLC1GeBhAijjo
49Fmh0Hd4k154x54WHJe7oUJ9uQhE3raQnx9QKFyML/HeMZNPXdgLseRBTUFlWnNZjsTV3MXC45w
KfcFFcVBWZzK1alPxww8ZoUeLpc8gSw6zH1yK0lXGewCfUMbqbnZ7IzYNoO6HvxNzloQacHmoUVw
nOtULnGk6L/Q6I7iO8EZj1EX0DHIhO87+h/mUWbuDHIGNlLRh6jD6BoHCqOlTlFDG4xGo+FwDQWP
lZKP0pE9vnbalqSaNmIELj3nNPVQYexqVGIhGi6rQz7nOf16zRAnhsLnVVvMtT85Azmnh7ZacX4c
QEzM9t/B7hqtWM5J0XEdqhUQ+QVFixzD7VgJdhwrevTipdEmyRmJpjJv7aJ/tY0snGJuEP3NZPL1
yMN7Z43dENbhz2TlluwD2R/sEDj196O9kRR6nLBRooieFN78GALOt0gLcdC8ZHLz+tOp7789Zm3o
M3oKJQbxpuESmBSvoCW/OuyQYhNHj9u3DBPpjGKyiyFXBgUX33f0e8n1wPzClcFgpFOtYm2J8qrd
J/dZduHDOen2BtNKJskChAVrJdANfW8Ju6bcqNJ5OScIS8CC0DtTyQVdMMOdzEsml/z1v37mff2i
X/flUP2T124Zz/F5dK2O0xAv2+QqjcNQvp9MSg4DpJ1Guho4svDJ7GzYgIe38Ba2QZ+bkj+26aiA
a0l1yI3xMsmTH8yzsVvRaajzr05PO10UX2AZTZ3ShU/bh3E2iF3ILctzmmajOlTjbcOF7pC+9nbg
G3Pz+3A7J7jTunSX+gKijdAxNwjh6GTLGa4IGIOBNQQI+hube7uD2TH5XodAFuIx7Hgk+5q2JJJU
qG8OQf1KICmbC44UUMGQ27gtfpqm/kHzh9uxN976a3/qE2hOqyhT9t5F23604dBP/em0pvdTf+vL
L/6Q/7YIvH3W19D+8si0tHiz6WyGQLmzPu/Sn/WpOYQMbtaWNHmQuWQgmhEiC5nG7owmk6DxVy4v
GwZUkDBApf3Jbcq83IPx1ldZWnBYHDuOOq3ddVD2QLudroctwsM5R4SGTj0gdhigNeliKwNsUjGg
G+UYFQNIsj3RL29TluHL8BiA6NyWA5wk0BXSqNyAsRo7o1q0AVlUDfmiMuq2vStKELLHroE63a3v
CzlAidNUQB8dla0slphbDpoGLDlAJ8IkLEvTM9ZH+62t57qsJ8lbkxZP/m2x+uu0BadhumYGlUGn
NJuD7SrqqtQ2qxUb+Kfm5Hep1MgN6DNgrLpzaaG5TPLTqN+wKrbYLlF31UYHEic/FWz5UoujSTQZ
kcO3QHmZNxu/SBsEUbTZxFL6kS8anFENYIB5P37YxJvIjiY26oYGL7gRClhtNfr6CX5IYM3ecfaB
aVEWuWf1LFglkebnkA3iyJ39STjQSdT5JabUfOEzCMmZCcP2daG+Y8wEvoT4xQgm/RG4qgPMHZnS
QRbPh+D6LyjdhM4CpvFqtL4HsF6ld/NlsU56mq6H28wYkmo21h1jzgMiytRg+C6TN6CGhFrk4hB0
kYuVv721zHprwwOrDqc3qopiPsdFS6Tsde/LmuPRc5z05ERnwoWHpBolCygHbWjjWFS/3AsYKnwF
ZSSabSVpadHlRF2avUFLorpslO9mVRhg+9BsaGEMDzIuCk2ePnmY0SSGPQGszxwVVVJPQ3vR3JGh
puQQQ0NTCl8KSuygE7ijEDE74w3KO+acEyQlJPMjF8EuC2Ub8XjXiHtmvBG193t/PnizilbB5C+Y
rOzIjrmK35VeKNmJUag7dQfDYeKkoveOhvhBwFOsZVsXc8CvtnxHuLy3faXnEM5V3CQ6m4yCf5cA
bHzoROk8pddFF+Um+49BIigMeeLBV7DvAFqZsEs2RjIykVh6KL8rUfliqkVk5FVMIueVKkkexgnF
XXn+uofwkD7TGLulvVyURgA5Ds+8xF9aWKiii/LUw4aJ+aIcos1t+R6Glhtijqol6nAqPVo2IJux
UGakzuT+/2QAhIQ+q+mz2YyHbwZKzV/KWsY2hpCjrvVRiduewQtnsnLS9BfyScuZJH7Fos34Expu
ljClRo9jXr1c8rm0R3DhM4X7xNvwi1QJSs6e2TP0B/HBYIt5NQ7LbJks+Y+x2WZn+jH7zJkGcmpS
f3LvCwDs5iG+JlBQ0/1YosIAg7E0IGa8rgdf+jRzxL2CRxTq+ZeRD948S66LgqVW8jwmUUCrX0fl
yQHFfyIeHlwfPPZzu2Bu1VuWqMAyeAXyGoJC3uOn1SSP+IFx+zT4bPuzJ66pXvOo97FesiFFfUFo
z1PobPDQUbNZmGtnA397GTJJU1egTKRqyYXLF0uHU/LPh0CMWUtOlQ+ULQnQGAXJi3i6zHyY64Rm
esra8/9SLAguJB/Px2Go1tuhPxVx4D3ACmmh3IgnrO2suiIfw73gA3b4mS4adJam04Mm79dBnGbT
6o5D5a+lU19uL2+Qo/2+8hOJIvlIOYsqySq3DdHBC33z/uKyinR07Zk1AzSNIWNLJglb8CS6tPI7
2NZJ4obhkrfjoufwtlzdrt3wJEt7IosrAiSyiEZbr52eMVxjPtcYC3/ab4i7i1TdjGlL81PjqA95
xZSr5Zoykw+KRbfb0caOX5p7wfWVHYc/9u+s/z9FWpBkzbmiuoWwyEL+Pjdl+fispwafB7fsZpy0
T6UaZR04a8EBxHyO25+SxGB94RYi8qyZ6MzY3tiiuGLMj2gHXG5yFtV+rxszXPs2EAPkOfwGX0Tz
judPgcYTsZQaWUlNAJYqggP5oisKdhPaskOAoVDtPUTJr0FZAAApnB3Wc7geprgiy+Ro8IHsQSPT
pj75LwNvRMSlukVygy6IxROR8/kPK4triheClYQoiF/WW9awo/nim4jJlv2b2HEkGpPAk3eeTR+c
SeXziO8SJ6zyphxWsd8JDSx2ovKp+SMKkuwB2hGpFK9E1l+pvmbg6ZEX2WW0gPCgnBgUUNXdfnK/
q5v/YFv+XzlM02d1hpweQlxdzr/3DMPqjsFBXR2lVQeWIL4aXH/4bylzJoZDecNqIX4B19nNYtna
lTCImDPnwzsZYyIRT9UXC37YDuc6915kqi+CZgyJO2R50nQxHowA8XsdDcXYr/7Ku/sfzRuN3tqW
fcdG6M/C5RmDMeNPw+FoiBDBmMy2Yuw5F/21pk8TCRYyE+RJ5FxUxK9KIWHgK6DUVrUHEn/q3k0f
NbTRaLz94BVxJXLbkHWkVnw+9vCSHYRqYatst6PckGs+af3SmIo6kPvIU7nRcbyx/wYDvMmL2DYM
JUGmm2HCFTN+TCSGiB9Ol9BNzLqYePnbCV9nDoW2VlNI/Nnv/m+3/wSKPgtwSIxlspGnwkRwOHuE
Vu6wnCEfKjsxtmWvJAkniopA/5dBy2IfJexX+aT4oMcuT0lIuaMXwoSgq1IMXFioGstQtCUXoWCo
QpQXssWTWWmkhYvESqVD7uR0WehoKVkOubtPs5IOOQ/qRWsYK9D7zBaG6xgijH3UILKm9Q42JuFS
VsL5MOe7Er4Z0ycqfp/QBM20aRGu0hBVIapf2mXtPYG6CKjcM9lhbVs01u8xWR/xYX8H/hclE27x
y+Km3EgZkxy0fR72HxY3k2eFLS2FUwYRkGADkAs/SSDi4Mit16RV5bW+iuq7GalsXPkkOPsqD01u
FumrMSudxER2LDmuNxZEXFaUvIhHWGp2FERnwmuyqUT2oiVyPOJfPkfiVZGkkCUGYc8l1dABCC2f
Vf3c0LnpIV7AlDNKh6joYWGWAGlQWZwM1SW2tAw5lPWRXQuelEfFzkDLwSavU3+CaqXyw2EHNOQv
8kmV/hWZYbgMqRQR1m/IMskPR1dsJjO3jgICIWqANJZFErMqP4ndPRKX/Tx+UWzg03BmJb9QOPQS
6FB4cYB9+1cKRH4kqDqZS36S81su71y5rMGZ1ZADoaoEEnWHLzk3NuIzkoSYO3izV5OwA2mGrBU3
hz/D1EKxoHqDuvh6S5nt+LtsuhvgA8od+BxQNCIpR9QsCXOPOvr1pbeoe5pHxmDtoytvaonKFduM
PG9HI89bDBaYn5RgssNjKG2OVMKga8Dl/BYGUalewzLKZkMhb6K4N4gvKAjcsnRnP2kpFxdfVklk
RiQVZc8sSkkysTkkPyX7RvQrEin6X97VKKcfyMHk11/wJuI2t0tjJvQYles4Q/WJxRL3UPxPEfrq
bqIVOcOz+7M7PCiXxh7F7xFfUN6+8igTcTrE+vMg/6PKZqF8DDp7KGcrjg/3adkwZyiKGZcoClMe
EXET8UGBHExriUZAxrF8JtLO+82mcE+IvyGvqhSAvJCrZBnXH22ETXgjJ6Iif+syw3OSy2EpOFPe
IalcJX+N5yFBk++L2yHGEuZrrIU+VDV2o7yYqcrYSV7G0kwNSQ/IIjYIcN+yMbgsvqekLLkl1AC8
KSN8sJ+YXzEsM3wiSYqQzM+G5GF8+D08cjEmg9YIO8Il7jEqWpykylAI63TukBaQBWEZamI92LM4
0nhb3qwMOg5M+PbJ602/PfKNNzKOGRLZskTcCeGJyefU5WUtZWM3PNlo4nCIdMiaipnm2bG4MqeY
wJ9j2rWxJbK16cqscjUSsnyRdZj7cp2k/Hz4xlURr1lcGfmS18mrCVqs9raCv9Ju/N4ek2KhTNkD
JMUPEA1dAwatkT9gdsEUOjdLHB85aOezT6mkUCW9iQNk+ancNUzsU2LVNUVINiLOC0IDroPTlgCm
IQlT2QpZ5YxI2CZObltHDfL0uIrkf17ZkhvOXhLj9cSrli9iarjC0ERPU85LIS3HTUKisOOiekSh
iyfYQNnLv77fMvBG5VnsoYM25NREBra5cdZHwy3YwUq62Y5+n59RlqymuCOVzPBHWP40fAWXuNde
rez4JP5qhBYS5eSii34O3dzICYLlZ9E7ctG4kVP61DgkLKxLKjJBP+OBt7HEnDUikmuriU2khniL
5yUW7AQZohzQvpKI/AAclpsv0Yk4TUzV0Oj/GmBpJFEglyupy19mAIdD4XmwixgYKMCfSE4P+VT5
bPE+5PIqx+Z/zxzJr2y2qB1RWC1tTUYCV07uJxMSK0cU74jNILGgLI5oIXH3ZYnEHyIHgUtLaILP
609f0GNAAsD5FM5elyQbV8YasdHF2v9OgZoz4h2yX+Qqp0m02iQ8cybKRKnSasslEHBxE/BISErY
6Hh0/Qn/VTxYySZJZhNtXimNqf/WRkNHzkguTPaJKNvKncdkMh2Q9JzkNyIatiQhTvIWPydciusl
0Yys0s8c8rmVvUVbqvifcvNuJNAaiM/Xkp2ca+gtucvxLwtR2WW2pNhQ+UiR8ZA4O4q/uPsuwU3C
a8KOhU2TfMLPLZC9EM7qohgkk4gPhnL+LZBIRhVTqf/7tuL/IrKkKIHuaeN39WeU9fKCxy4+o43v
JroUo/Ky0GOI8lASm+nbSxt4nH66BueppaLoRMUnM4J3UaPyK28u5hl9u13j6kzlbKt75YPkTJWf
FcYsiBsnlo7XLCs3EMU9W3JnMRDyqNh63gsRZDOSJs1JLNf5Wa5KPo0/+WRWySNu0awfmm9x/uFN
CLmykTcYe1fdGUG+L6KImZOgEf9ddjZeM58r3sOQd5fllNT8d1ndgcqGoGpR1WLT7iahMFK83Zm4
+usUHS4O7t5gi6UEXEwPXJPkXadDYsZiIAmGJR4HVsmNc1v5l7lvktEn3yV3WBQR+xjN4ZMNZsfy
qfjoOMO2aCo5KpdETuua3FyEWs6lWi9VruKB+kmxNFwCGwZdUl3LdkvkLxeGzuKAzAIbhjEXPcUu
64s6IlAQD3S9VXAxiZBYNlYkYRjCv2WVdxRxJ3zDeHyN5QwvCX+SFRNjztJNEHtyZqgdcYI2pR78
iiVNUvtkNogxZ2xOriiYsB9Yg7lR5ddQxfyPTRO1wKf2RVZEZ5d+ohBs/26JrG0ibhllFOzbbJoa
4tMBY4ESZG+3BxKb43WKmnPJ62Xs4DhZlgY2M3Txd5ssJZ/HQnJasqsLYp4MlcjK4inzEvKVdKvp
1Ft2BmdaSbBsOctKKlda4ntEgBNh0ackXUdSRRK5+ylQKe/NSJWwNVBaKSIlSzZdpwjTT1NIEC1K
TZwobp1kfvBJftlVke/Zg3wA/ihlR1My/qTu0pp5JVlfSfrvHiKsZGEIZqV8VoPglB4Q0kqUP7C4
otT7sqfkoylk83Fi2H/+IB9QOXVIPPedXca27+otAxZig+7lypVWQwLm8C1+NoMsfy6g+Hqy7cQy
EvlU7oGctLgN4iYwLxftYKX+cC05F/Ebfs6zLLTUz1ZULF7mJEC5gq5AJyoDydZKeUqyE6h0gs8j
Rk0O2T8EfTwo5TiEo9pQoutIolKiPHg8h2obz+VjlsulrI1EDKLw9+5U0nDcoJ4WivVIEWeR6u1w
LarnZ6ilStOfkQiFII0XiYPMmoDh40dWhuLDHskC7kTCnAX6xQvcc8kBSaVSfOgrqOXWaB/sA3oS
+uwozAeS5C5/8ZIUCnSGiUjZc0dI9u9Mf17r//7W/zeGoMMBwhQ20h6iFL6Wp0uctyZZe7DHNJKz
y2A9asPfANXrm8tF6nDlMhmi/V21T3D5AD4pKOjQTHS2y44zZ+GeMcRXXWrYj4B27g49b8/3olHs
odxbMJXoAY6Ld/1AcnMmxSmp0tNAnDVJfUoy5pn+n/IEjoF9Ko37grwjLsscRqMSzCZp6qaOQ861
JQcvgQaH5nzJdX++mnVlvCSVjkGLygVd+/P2dEeQQwPH9dCFTTF9Msrkuvm0rHbb6F8ZSVMHKWbX
p2+vEzJ+shXCRKLUkWGQZZLYul/Ntmp/yHOuO7TIKXQv0EFMUEL4tRMUKA2G8xTW7Pq6Pbv2SzjQ
ZvAI0RF0Xr2ujEf/usUA9FwCUJeE8XMIbAUedXQiTHlpcwCMTYg4aISsOYcOaA0IrV7AUL4haJ6e
4ikts8voXSb6zmgtGDFUrTCvxmXb6o5fZACGQHAZs7Hvq+sPDeqqRl/Fq67Bmk5F/qNdA8AeX3rb
PJK1UeEzo0/YBoAp845Q77eY1ijNDeCXa1u6sT89XabuIMZ0PN8MCC0PfjHIVWGyqJ8YuKNMGnjX
D/PcGAgaxs389haACPASQBbvQp8rk4ea0ujU1fd1YNSvRfcyUCCI4GL2QfdGq7bXb3yYsKWfG3Qq
0tdtMq4ahLleXP1nNmwzk3t4KgbnE5zRbYbueCzcG4pkRsowZ2VnMUKm+VY0iI3r9LvsA5h+46t7
bK3P3WUew3NZ6JcBPM8MyobGbCuzu5nRU7bW34bR/YZX8DIgBz4j0C4vhqA0t2oB/zm4q4RYJVs0
mZT8nvQgsOn1mVlTYywBHcogo2/MGGBmltbFSntQmwVM6vFuQZPK4zHJ4wPHMQLkM6gH8FsQQwEN
orZ+87pfgBqAyDsyDh7tSJdkKQPG1a69u/Wp/zao8U+Vyc2HaKZB/yz45RfGZu5daeIpFtzm1hTc
eI9PphPxJhgeAgPw3s2jQZdNBycYZD5KD7QYORF6PgULD7SejfihhSkFN/34A1eohi+8IkJqZti4
QM+7e+c/ps5ry1UlSKJfpLXkzSse5L3UL1pCFnlkkPn62QH3zMzldp9utQwUVVmZkZGRaGIUYguu
LPfgfmvzEcXB+jplGu/bFOPt249mvbPo1DTD/JyDxLqHYhEg9Y6WYmyxDgXB7sGJNxQlBB+PUuiQ
SkFanu6OCHNLgeQMJQzCERqdoMZ79/lEeMZgerBI4oNmbIXaPvYSqrJOwFwX0HeB4Av3O0Eubakc
irLudLbh097LyEM+5UXeBkHnYgtRohx8y/4ZwIZ62bdRogcNRUSUcDfSr7r9YBGjmYmwlhaO+DBK
uiixfySUUVbxirc9+1VJEcxydw+FeHp4mhDq6HUfTeXA6UAnBCsuIKpIKmzXhOIOobxBBloJa6Wu
Iw+2E+lt0Bfqxt8GDOK/SjMOfolbhXAFVossfLkw2iU7Sb0cKvZ5SVlYYZXrkoqm2mB5vDaRDtSk
p0NYcW8iAlGh6IcMD9Ow7D7vqBTbTPrV7apO5hNKf97BoVXuo6pzNKJplc6eFfYPjSmiMLSxSSIT
qtWrDvO9OEADQSZ8KsoTRfVGbYR2CfxDSlanx5x9W2VVRfQDoaH44AQNqE+10afFsLIAT2vrsbBj
RESoCzEPYI2dfD/xn+yP0C2e83wzKrjMCXb1QYWV0i6ixTR8heU/ir2pYvis4n75a16bH9Ju4uhg
aGt+PIlDBInOFMDdHfil10GB7nTszwhSIaapEo+C995+xyxRSO1MG4iTFEB8DdY5El4rUhCYO5uh
yDWxW2Uby0UFAGQOdCD3NoUBcRB/cZhqL4NBJJzzEhiy7vHu3B92hcW0pFaDxAA5LJUDsZexbR2R
doMQ13Bvqx3U4madcvogQcGY3AWN0twdxgU/sF8CSW9+SuZZHW8j6mZcnAsit4CCjga9Ncz79FU3
UaeqDF+ddwB1Mz8/jaoSoztimKpVpzFE44+k8PYJvb8HjvEO9hU7vy3NHhT10GVrVut+VtvfpFwz
HnuHnovXcD/n5tzaN7opjH93v9AsurXYQidPDVmCEj0+qJt7lnFX3kvem4L0UZzy8Nj4pceR+Mjp
UaPNTXx2D2h2SKnwHL4u9vNhHlWKYp98thKmiEGvqAKaF+xT1j1HiS73FPU3sNAh9S8JMdHTqlOF
F3KHG0Nm6KL/zfPaeFn9o539hVid8pIITQvSkafN7U9IFnfaLHSjSW34of1AGVXzqltZveyYjSPX
xTzzrVOlcwq9U9qN4aV1w8rDruuUKfgD5+F/WHm1WbyktJjiLbHiklaRDqBx+0CxwxEQYwWW8Vp9
X5DEHvPyuup/pqXpZ1q1ighIh8X5gzV/J54p2xFC4tsqXhgFwGcb+sgdYYPp3c+PCzPOn1WT8xvD
s5f/2LcNmgKHEbL56G7WVFF0T+zb29iF323j00Niq9gvkTp24TzeVux5Z2rRaIrZuPuPNitjYf2e
dqVDiXfDqy/v0+L2CC7sUcwNVXp4fjlfEKk+xhGDHHO/aRw4R8FzwLDHfwj97+Glfe0TIAoDTUIE
ZuXmh8hYt3qjTYtDrcr36UJ0pWNHDSqjgQzNG/rdvN6LK+bOfTjUjJzCS5NSkuhq/kKqYgAP6G7x
w3fGAUEFasL9Z3aVqnbc/HQfzRr9sbr7dvGP/YaGh2jZlEy8HSpvCbee8ChNrMW9y6JG/tR+NHOU
gd4E39i/iuqEGrQeHRdVptdJNpTFV6dX1mZNLNVyjfaE5y9wjS4EAxpBtbW+S/VshmgXIdAL9Rau
gYUm3tXoV7fFMYJxjVncRzpmjNGgKXu+YX7fxndymp66n1H9Dx8Qb3XO7nJ5QP+0amgKGtURrUZO
q/L82zn1nihokfeZ5ctOsYNczZ0id5zbv6g1Og5AB9GsiRHCrVoY4us2gdFwdtBYxg6gT3aL6JaE
RCLuSc2m3SH6BuRC90jG4aSRXhhW2SKoxYTr6uNeQI4iup5+YIK1jxUDxnjJO6BhDXf/YmsHB8kr
pRGEogniMu4KVT4Hi9CRsE9pyxB84m/ngRw9oTEJZbz4nCWeGRwCIZPCJllTaSBFlSK5Bir5VCdh
ndrKQxBgEEP0qU02vmkYIcg5iz+6KA5bBxGGwOeUHhF+y1noUJTKzugpTlJyQfkT8CrFhOBdyqSA
/ihrD4mF4OlM1s5FCs2Yvx0xI4nKN5vEI8pVZggyIHxjf+HAlExRB8IskfgKtIVAfA4iikhj/4hj
ikBFPhFi1UDz+k85Gm29hOkKMJukF8lm8gNwCJjwHwX7hJV9qOIWlaZg6nDk+JOCR4KxZt0E+36j
2Sr0T0kbbeT6IwgCV6txVkowBNMQCnl3tNWnLrOxZm4xaDjZvCGeJThbNjyh6CPCE4VfZsilsEuq
YQEWRWYBzjdD8oX8lAWxzUmfjCgnPQMy2fsItlKAw4aY3otuho6RQSRn0RauAR57tAGlBAphi3kW
1RUsU0JWwRlEqaAMmgMlgBESX6DkBGtpKi0D+ETnEVquSSNmCOniu8TdoXmAMmPBK0DuzNmyWySn
RYsSjBD1qKMrSX05TNRXD45TDziJ1PHBDuYt7m+rNSd1O9yKqzU8WkMi05NZ8U/mlocQ+Wf0hUlx
lVR2MpY6wCEggfTXBP0v/BRFwxkVTHeTZAaYUIoPgEGD1ebtsAA8gfVL6SWimiCA5ByNNls54S6Z
PzIkE/EZ+xdzS3j9cdLsEdkrYCh2fz6QEip3PdENBgsWVrgl4zJpfl0tj9Z8OOT3LXwFOeRMEwEk
3Pw/kjw6H6WUOBWANd0qIf+CpAWoCPHQ+R9a6nApdJjtCzfCyLuZeyi0Igu2M6hz1s9yN0CPQzh9
HcR7qgg5cQJahQBPfA6nxxgD3XAtnHO2OMEwu6MwvdWDDbS1KYPvTge93mAAstsQ7DabnJuTilAh
YEryVnoptIlHwJyZrRc2A8WwVax1c93Pzk7zHtqn+AIiYfBiQMrZGsySQcqb/z5y4G+gFmJ/MAhM
KHBFEq4LmxsLZpeCZYKEWHHESj4DyBLkHnKh2cqqu+Ac/BV4jzu0hsRAR8dHM32DvasJ0BToycrj
8uhPQhKYS5KVCZUoa3NpSlNpKWo4eSo4tmg7Ijwr75AZRhHQBQM9W/ouAFSEOuloCAsShVkfQBpf
SDjgvAZ6Nuv+walgLTMEIHsprrnBOgGGPr2oPYBxyUnxuPi+Auir5JhgTE4+fhkLdfaqfC8KKtOH
/KynLy4AXSYwV/SAIoev9JRspRahLKbCA6EYShPL6vBSWRAgBgxEwQj1rBArkbFMZpO1ZjA5U3LH
r3TeEZg5+b7SPsLw/m+apYj+lrWNnRRQgkuYZVN1ZQ5vDgnfE6ApW66cAlcVQRpUil1XRsTNJcio
ZBZCCPYXAK7afkIQSXcBEjyZDUWvmr0QiRPMqKoFdLqQ+nh9dqkUglgxAD5zmlag5KWYybJ0qYnN
VoJOXFMbWEkjwxjpBDT9dcEnGKIsRF7A1GE6d7siZINJhlpNSkkro5LgXmLreYpMh2wLhqPRygyN
zLDQOIGOGkzILTxRAwBV3Og+e1w6nyt0j6aYTdro8psyIZjyUFNJaUogRAiy2oyLZpppxgZwIWT6
1kz+NtZEFpvTZDPClyV7pHWk50MHAVTVGsyyc7yMU/1rl5w0H6ZFyk6uq9HJZQwc/URST+no/xBC
DbcO7R9KHGfXrlmljxTO3E1vI6x/FouGQuet70dyarO/r8wALxbm76RTDZ5o+koG92kBPPDmWp7p
GENw0aoaFUARNTnEmcwSGXoTrR/CemPAZv2DNpPem8ksHS2Z+czUKy8Fc9ki5VHSqnqTNBXxSO9I
UpS3CfUpH/7Fh2mD348GfqQzBFflzzp3TTxMNyluoGF2jpk2UvZs8YWxcljXM9sBdxuEe2GyI4Gy
2X3ynmwMqe0XB4ouC5qNSqmJz+MrWaQFZ1XIK8FD0mDR2YVshWxLG5ugvA6Q/j8YXdOIm5mZsdyL
O/nfTJ5gIVPTia1L004aRC0afmdyYD4PyvVkqcjMsglBpg6DMdD6hvwY6pxkhh4a11oTJWRLgHm3
BJdWOTWskZasTggDSBDsNJl2mHKcWDbu59eJwwpxE75nrzo4bhH1jqgNBDJa1wFEEcpizk5AMart
+0sTCsFV1HNmPxTVNz8KZ7EnS0qKnqs7rsRfYVRYfSioxMdCym0iMW6jjLOzJQBCExx3tt5+4aGs
aNM8yTFhiViX+J23+evv1yLwq60Wfw2nNP21cnTZqcxAKQnRJhF8sdekSpXZnOrc5sJHmgCksLiF
+785tcpf1WJSjZFDSOVhEDGh5l7h72TlvxaRNIJVnPkLEahZIyyg2YdC+o5aSQJIkK/c19r1F6ie
+Uc+ISxv6RUK5LablIbEIGep/n5G18llRBuFfoJG8DqZnwfoUJ3/cpN6r2Q1uiT6Bdt0wisIXWnw
cpLpj64Z8eA6Rspseh6f2/HmNIz7jWk9KIOodCuDiDJB+sONk+COdj6W7jqFRIcmVs6otZA4cuMO
+W6ngjw8RO3g48f9XBv5bz4QfM0g3W3Sj9NZwYJuR/0IZewbZQjoJHRqzR9MCfIS7ru9a6Mm6iRB
NF6MYN/njRUVlHQ+L9vVTrSsOTk08d9teusVXKFhyapAAcbTgwWEvlllGrmlVh3eRp2iiveSiv7x
r/9yqDmFfdAwVaNOF58gatOvwVsUjHzzF+Tah6DsJe2ae3aoPm9VaSqFD42mIlO0XexC8yj3Pstc
h05BbuJGvffsNEiCg91oN9yqUzN/zcb23Pst97QzTrb5Ie3k7VersI6bSee7yg1q7nN67N0Gp37S
Of3daYL7aRenF3Nn7Tc7p4FTIX5UtXPiEYUnINYmuAQ5YLrklewiBfoF+8fxtbLjY+etc08/U2Wa
Hl+n5tbcz/aw/FJcSnjtVvoljjuUdcXCO5/hsm729WDkNt/1xctNcks0Upu3ZoMJ2KQAgKGLXKqU
Rl90Fka3ac1GWZnyJBJGpO6O5pSkYm9FaQG1Tyt33mqJuRYFSjKdwQ7PpFTdqkUOMuQ/3LPE04Ow
fk9GS1StDGTcbHKUHWQ1UkcqqBALXFc6ojlWuT9VaqUSKsIQq7zbPVKaiQmEsfNVjIBgm6t4akXo
BHtufvUXRs21O8h0mAHYrnkwxtBFZY+1l5JDhydaMBc0B/5a84KZR5mVorXYRxPbvOGF7sw5juhh
iT4l5WUFisxQuaNArqUfpnwUyI8JgNKaf+w5Uge8nH9olwdzD+kRXNj0iTxjqvOjwIISisSoklM+
miW4I6p7O4AlMarZJTJ07RxeVq/Hc03AKl76sqZTdxqZ7url6CNbT0Q7p1Wj8+P05nVijQ07jxy/
waBX57Shxh4d9Bypjokc1CvbxOPsPHtj3Gp9THnWrU5ruaQmmePNXODGEeekBR104kI542ZX7FWd
RtucYdVCZNNm7G3uQE+1gkfQu8RTuUeus7eSJqrBSTOhJvrjURcdkO+hGSZikkMc0QBtCv7/NSNM
BGPpRH06gdFaaOHzbO/nQfpxaGZD0TII8+ZK9Rt8Dh7B7C8CfI/ML9vhl2XldEeTu363Vw8q5lRs
pyBP7ik8ix6TAaEno+Smw/1gtB7WmUuWYAWzZIVgE+V4lU52C7gTdByzn2o+2CfgRrEhvV8qm0Qr
cVJc5Wen5WV59RtuaUsB70wrKWHwCwFKS7X+0X/akhctBS/UQ9+tl19C7qjEhMIyOC+Ou/20aeOM
OpIUV2/2C2mhCx3CLl7evzWLfN2amLP2YlScl+evg/VFxXGwG0fj57Q6B5CiZwhjufmEPw7G8bF5
bLBspbAU1t9eKVQ0cPxTlaMYm+TY9M8L9QUqzVR4V8EO71cU8yEih77IrVtqXronp/QEnCX32H60
S5QNqiKNl7mvtFjvzb+AZB6aELR+QicP0RHsI72dQfQr5L13Huxcr8BNS4ttuj/vip7ewqdYMaXU
MH07nfF4+TSv1lmdaWlBBmCFkXqMErqXF9CPRerYqTuJi7wBhVxn5/RHU1z3631h0dZ64GBM2KtV
Sd9hb0cOoLGzt5HgMgFYzSK9IJtj2kgFtzYaQW7s7L0GTXQatHw2q47enI5KDkLirmrF9vZzfKf9
tz7o6V6dC39DkcA1eRBh3kNAd2/OsGSWOFN68lifNl/u1z+hu1pYFlPjWkZHVxPgyxdmgK/5/Guh
jf/f6/ZNapPNwn+HJHXjViGQKdER+4gLYFxYm6K9rrcHXDf0NCgoyTli/4v+qvqQOoey/SSnlMCk
UEy5mKyARfQB8aBF3xOhQPl+5YKVCb6Ayik7XA7kG6+H43EH21AhHKYMFxVfzuNjI37VQ/zAKKXn
JcOnczthSd60PUdGl9kaEUG4P0DQik17QBY/Jhf7pMWfGWGJI6qsVetRLBE+wp5v16QfCd6HmMBW
SzbmYWEgpyt9HMJi2M3YrwXIFkfr0wAXBmleZKn4wlyiUrxvarT3zcZmj3TMzyaP537UhZOxf434
8knCBQ/eohI8aK/EToqScYJkuy8zXzG/ftGI0F4yK5OnWXcosOf20w6O2cJeyczJ+CgKoW6m9k/U
Nigl1FxC5Io7r3W7LDqdJc2egjkLWyZbNgEJcowK5t25GS22l8itjmBMYOlVeo1RX0kiR7boDOyV
1SsqkswK7s5Yc3cg/ba0xg6jZT4sfVHcitoFZcFHPyu56928HlaqBBembPz6mUVGTYG97RP8M05s
28gNXxHLiXiZNhrVYeur7Lz86mxHaTbDVDQWdDjsPTt3Y4n+8ZdPPbeexmn76f9q7MX1a/9H8a3R
GNMkbkJSBiz7GVtJMr0habe4mdU+uW7kcujeJLtA10f3THKRzj7Ws0fPb8okldY8Uqgeg8WKlLPZ
VK0NJdk0bMCXB6YkNlTcogigTL3MsUOpAaVfmq+k0PmumJ/KOUqJFbcpLlCsCnUUzE88EWJIGiz2
PzAJgckIdMp91eKrZOtD2PoBpHtRfkZRP1xUGlzBT4g6Ef3X6d6XVq9WAZ2ySsuMQpN382Rmiy7Z
Q55dpeKs5Ai3UNEe33kPZVjiid5ToGOGG4t4mX1CdtIxxHmQBAgYpx4toch0fuiA7kVVOsnY9Pg8
dtDtvS4LDlpsCtviyXmiOgvVugimjKwc9q1PWQgojoLHFC0NiXv1bDHiCOyQHARGU52BAFyNx3W5
gMsP+xDkRKebQQo3R6N9c+JAxFkRsEKBLv8XMiqsLZr1QAGwOO0ZfpEbCpSSqVBQJahh1KOeBEdC
wfQs5d8SiO1AAXSH9QRAGL2zPlbh2rt9c86BgFb9nk2C6xhmNOgvYH4gzkypSaxJVVFsOiFhugqx
slhP33m3MFSJlQhr+jfkEfCMkJ7zLiJBXBjv3Q8vjgqTVCMhtEgghZhtP4Pm9sYFkpdORu+3YwWy
jctFwvJc2ITJk2J24bO48vJuS1mihpvZo5+Zn9ECaHKbSMAAl0ibP9bJn4IdbpwB3pQ8nAGI162J
pJGnolcXt+xOJSyz0si19dM09dH0cUQy/hF1rIor5QXZf31Jh73I+tzhfBZsViPWGGcR5wsVBYiO
qFnivl+txoSWTSZ/lagCBvVk2Ph52Bd+1rt0xnLzD4YdsOF0ZHta85dFEiH1RfUSncPdnqYvyTu4
hW8LbQid685PUG7HTum0p/N562YE+MH4g3ye/FmZa7xaXi2DAhvHZBDw+kzsfiRnW0QwGuhA/RJu
2HCIGZho+v6vFEO5DckWCFtcUMInnJG7xzMEX6X8pYyQvgOOFDHpYiF3RW803dNzIAavjgxqyxi3
2dIUf42/AMbxHFIosVJDvLW4ZhB6YTOqml6TUIcwqZDsgKCtjCAfanYeMUmUe4QCaf9RGWSYiVP+
1TK/Vw9LztqTWYNMPo7kdFX0kUxpyjOcTrWTfjDbRZy5D8ZUXqUs+sWrt2gVwBH/746R+ZHyE9lW
+XSEeOkjra0OZ5GJgIpjO68JYFzsMW3iUkd8vb0Q0w07nbqCiOV4+PWGEOOCQDFI1ZhTEURt31zg
7sDlv7kowMjAcfBK/cOePx7jfFHhp0V4NT8hWSkvHuNVd/G4LeqxHd1I+rcseqDJ7UxXQgoc2tqP
BGh379asKw7mkbT8U4gozSXoD4zixLUNiQ6zQKaKGEubXq/ltty5Mbc7nY6m97Jgj+se2XerZB+a
d4NKPaKudOZzGdPptMeIS0uDl+OxT4ljNP/qxpLcJpdDPtJEeqyNfGu6S3+NvIfYNYN20NqRb07j
DUZzzuKmcUHmrGsHpAuFg8fDh6zyiMwtnGua3Na719yXtQdc0N6smdLtUnmQTRgq/ZkbknYseUeK
2FXIjsYKnMgep8b7KSLU2wMc8aVoW+InnMqXaE8PVx2tcURzUlMjHwt1FgmrEPxK1UAr4eHywU2p
hmc3ZmfjL3MH9tAs6SOWBn8ICoRyqTTymWrIghBHLkVm4DTwIhtr6KSoAAueT1A1meY3NhYjqd9z
itiYnA+LsycXb1x9jZjmkI7Mq9G8lStSJyymVTFOzFTODK9Q7KMjvR/IgRm5YLl8drIRlq9Isz5i
HnmMCBrZH7tj0zEr9ZzTIeJOyacisi47UPdGmemLHZg66dPkZmeuqN4gM5AaUf01rzHm+wF3TRHr
3RxjKJctBhOClEl+R1cha/0mtMoOOa0Kw16pKyt3VjF9jE+I7kb6brpv83nN5eJ+hObKD20AEYwn
Zn2lm1xzO19rPsf4mwA4eEcQoMPuRhE4bWQ5dLH61BWe3srlHTQl9IINVlKrRjhFYtyGVfXiu40u
64LzehirAm1yjYezcGptGQ0dugUkyUcoj32hibJJPe3DUl7d2yFSxGtOMLm6vytUFx5c3Gmi+DGL
NIuOunko/tC7KHSXSZIpknBMmZt683ZucX1Dm77oK9jdT2XCa/SfpimPHf93Ftm62dGepMiUVkx1
tKrTr3HtoocLeHAd3hHYIFjStpnO7AWb6HIpz/lCc2lhTzQmY50rWuLVztGhKfGIPiE8XmZFaNno
ZjzYhl7c254my9s6DHQBP9ApoqoxAsbmbVAkzNOdKvJmWEbzO/q4xfTEhFnIDOR8MBuPIp1loO0R
7G2EMZm/LU3WdMkzQ7QStBZCeUFKfp3bi7Q6YYSfIf/gja8lvFl/5WAX4elpmQ4cVQd9yKbqpiNb
u5O2NqzcQG+K9UyT/7GJiPynWXxDKzFzY3SPf+57dl/Y+5dTalj1F4jGGcwyQdNt165jHMtaUFo5
GkNNybx17aF7z3lrk9F3xV66kw+2j5tdHD5ACBR6aQ1rB1bwFbkNWzgbrRh8HYAtwl+It4GNNxh4
N6bb9NX9Aaig28Az85Cg/3tZBpkJNns4ZbTlUhCCiZUFINqT9KVJpcmVc3+4G/KbKsHVV9xWp2W4
HJmGq6GWZeACWlRe6w5rn6IYu4qJXuJdyclQLPMJpoSAN6wP13/lOvXC2P/ZOC2ggi3hWPl1jpWm
kq+UWoGsEaOsYjp2e+BiJWW0W9+GgoPkW2zIPG64+PTCpVrCtgUkxWZlL0Zv8nH8SLcNfx9KSsn4
0q/3P7wQSICVxZIniloBvfKNOG41fadwWuOPbj46X/mJN+PU0Tw9DfRd+4wsyz+BK+FJMqyyDIqO
6QaU7vzvXg3a0Htes3fuKgK2ezgKoCO/5Mrw1tLv0qcCRkw9Qg2l7j4sQfSz0IJgwmVxiEIivGFH
ehVUJLGYXJBtqAeSIaPprr0Y56AAft2vS49u6gIKa9UICC94w5OAouwm5EXKZLIzBoNCJL2ZHH+1
nlB29YOsT0LwJOUOpTZFH1G89U7rCpRVUbqOFFKNenYqWZXWIRes5J+e+v9L0BTR8NSDuabSg5dB
reMVYgI0s3PSj1cbToA6DVTI2jZauRY1iIAdoMgky19eZf5oHlz0IhpiozripNZ6+k0frhcodFeR
sNKIaOGgwSxh/rZqyr78kKU4s6LAM4W0Phk8VdSo2GSk+KXrZwFRg/JKSYhIhYWwjCOknkMOQOYM
6JE0YOMSdSgifbaqyRiGM9p9O1q2u7R+/yBBut8FcGanCa050EwvYaYaa5To3TssZEJemwzSJVHs
Sqbv4CNc+tgZC5p/0HfJPiDsiN45bcugw5fsfavYLpGKCn4w3hszRM4jdO/RS+zen0gUkR6jtybK
TXvEty30LKNbE0J4DQFFfFx6ts6+ZL2Rqb5BiGeg6JpzXyGOXaOcClLZH2TL1zbLluIWqy7ICuUe
6wu7iJfIMiMHSZKNnBrpT6kd6NvbjoARi2WEQR2obPsWag2wD2HEl2aI603w0gnvtGIJE7MDe+n2
VpkCk8hQfDVPzpE0sm5DAZMbm0hg4W8ptkvzkAYnI7KUljuRZpvKEcrFZKNl0jNUBbk4sCfSAmxo
ZXy7TcPe9NjDaS4FVoUfg2OELyQKlt6Zd9TdExVAyX9d6K+Fspjmrw5FwDXS5AVSiqp51cojSglu
mdG5EF3o8+MU15DjgWuGmyRnTJVJijv+RRs1qMxFdgwtC9QqJ3VUSbTOJJ+lgL8OSSBvhtnVUjyt
s8oyoKr8UX5b50dOHH4dy/vFAqwMk1R3i7cYCOaD6e6+gEXoCgBsIqaS5DBKVJJmnG9NWoEq6kuD
tuxIfxWsQvtVdNvY8KhFJT2NDJMPgExBD7+d/zty/BwFh2FCf0UyqHX6CHj7sv+dv+anaTItYJfo
otUsV2ngZO8edq69hwTnPMmELFpJM5ODE9VDsVZ2ZCbiY2XjkKE/eiwbo7yYYMIydM0Qv7Ksu0ZM
IyhWgW5STEUTvEdgGdEvhHRIgisZ6T2EgGSrM59W12ev1BjGRIqaQ8KzRdhjVnPptDNKd2/dAoiv
RI9yp7NMMrnkAUExLFjcI4IgEqfp3S4PgeYhoJYr5ufsR+1TmUD4DXBTMcuATng2qKnRPGTxV9nZ
dOoorO6N7vdOfwD36cfL0zrp3buPTZJH5eoUvuYLxM8f5s8DmEeAHbFu9PdqyLe1YWBTD1wCWZdM
HzE0on8UuaV3J2fTpQZMw/vU1KT0+He59Ck/2aFVbSOmHAU1Num0NQSJ3kaHXCgdgCPjC6txecX0
EF3EvVNk7tYVakWMipIUqHt23q1GQH8GIPDvkHbfQ8Hhx9nH/ZC5TNzCOHEvdgx+Koz+RSM6oa4N
+qOdBudRMqGF7uS0LELeBdT79ciQdGgbxwKjM/wsT/cxOsj6NXOqUA3vQDGqyIb0zvSO0N6A8lE8
yVk39+ZecLvs41Bt8O7gIHL/7uYhyDcv7RsJVz2mR/ViuX8S5SPxLthiDKCd+h8f+196M7GFip45
+O6TqPV/21z/Q8CtIKPAKHzs66jofK0HopmZ/wVeQ+jkyxmXF5SFNIpKau7XkUtOnjR4waHoJd59
+BoUq/CgydI7rBU63tZocYp9oa6I+QwAjdcCGw+PgCanMIxBSLoMEmNyjI0nsbMLYReRnWOv8KPD
LWQ9Mmlfd5a/jW8xzjQT5Ey9zwWKvY3M+WH6GZTalRrtUK3nvRXTF7TF2923id2gNUsf8eP+gkwi
pinaoVs+zD2dIvAY+YQ2vUK6BI8n63nwauYTSijdDVG8ZbNEUj6odituCfam+7T3y/3yDQyvWKrQ
vxMgvJzs3xsBQywn1ESIGAcKGgWJ3qgdtW/hs1k5M+Xyb5Ro6oBkCFjiolat0qA+UsagZtZbCjoU
llTxCH9Bo30FnuxW+h8URoV8t0hraqh1d/aDAxmBLI9SwDtWhKmQVUcDh1ROaRb30CjvSbmEWwka
bjHCpWyQJqi5V254zS0FpeBMNqASFJ2GS49Z9JU1gRSg3Ikms+PepgLD0hykl45zcUkr/UXpv6cx
suguNM35fpN6IvghizNyewtbGfj9GPXetjjD0gvY28odfI0xZdggHPREw8WtAwooOH5Zuf5BziNk
bn5RLkSAUcnVusHVz8I2BXfVYRUyQBIkQQl8KcvZbscEN7RYxjdkBrPFASew8fR6ih11KFfzthbd
Rp9mNDjv+TQmfE4arsbu1aLNy/LNd837xAbyowNrg+ACbOyHSopqO9lpqW2i2IH2uHBi4Kmgdgaf
ftGJCYJW1210mO6Fuat664RmpLQhs70z8/8E1MsMZ26lDLxMcHb8Z8r5sFT2z673iF/GqL3S+4pP
L8/pbUqgUideijYLxFD5CXmWLB8cuwWlHFEtlmdGl2X0Md+DmnNEdJGiITY31IjPUgQ6d5JWdfta
HlB6Pqxpz0rrvAohHjkLUkFg4kWr/mCb3CcubBmuDnJzcNweWhQtem8qqajRcume5sVe3Cz5FY6H
p++qZ9R3iXZRN+NU4fverBwObZ4ODqXh06HJx3FKzcxveKe7WvsVNBrtOjVWH+fg5wO1GiJ/SA7h
RaIu15XzjYQ0XkfiFF205t077ndp+KA1C04tEu70vHu4v24tvy3GoSTm3lUEOq0fDR6O29x+fKAg
1LmSAXu4C8qGm2eYVFevNpJPLdWcl7HlvzXeNY1Hvn3YYVdvjc4wUYImax4jDJYo11olXzvSjGgr
O9FSCg1o1g8lTHyb4d1R/KUDBhzHN/WM5EfgkIHrHhXZpHDLkzmXp7Wm5iao1AbnCAOawqciOGgn
3UNnz4imeNfs4gwWjzUERWBNFq0McgSvB1IR7MV2BUGHDhxE24rPBduGeDbyi6ijvtrVP+TKHarf
WgpTlJvBnK2kRKJsjTJE4mfrSsTR/g1vq6/b8Mig1qFoH2jhR4vZXoWjxvHyyiXvWbcpWsE2VBtO
EegzTQbKYiyVT+ObQHulqQU+KogXLXnOxgNwAag5rphjdql8Sq4QKiK+DtjlWPuVwpeatW1YWzg8
9rG771/cb6jU72W8I9LUbkbHMkwMyMGg5jf8GkfVhlZ3aB23cge5ZG5O1d7DxqaYp1Oxcs6dbHF1
TMeo1oss8YHHFUxV/qsQV90eattubviZ0ebvv8SYUmOZPqyQDXlIYMipEDQ4OmCbcxqmcsOgkTuc
IOBht+zv3Ir9mpctunOY9IliJ7APEH6AfAGxFAOzdWaoVu7vkMXFMSG4aCKodsJqwdOP+c7NF/bJ
7YT1809QlQDXolGAVGuKE1UDcmJ8wUaW7slj+YWkK0I+ZVVQtrR8stutGgLo+WS4FfSRD3wyM+iq
wS93QmGK7l8m075/hhEIQ3HCA32iWFHGaYwRSF3pQFUV6fZWAZm+czMrq5dg312zKRWxYl7xMaQe
4cQrbFJRasGBkSr/NPMzs+xmQ8ktZqlgV+IFuKF0WM5+I/mVxkRKj/vgzZkKRjjSmGhUFHQVrIRM
FHcDxCMdIA2SDqXWwghnNoTCqtBMYJbCIRYIPx0Vrx3Ie7HwPmnVyECUK/bnttgwm4h4B7I/6jkD
kHqolLxLhhAPyNd/RFAF4Rb4xd+Jm8qY5EZHQNfBGrSWU9clnGLHQUurOm8MpCmhfENrabP/4wdD
xeVmjny4rjodUGjOsY8qy2bjD8j84HRzgqMD4igDMoquv4IZBjdnEP6V/SAoGtCqxnmrs5wr5x7N
YzxKYCJWFljs1wFssudzJgcgJz9/TGBpFVOQmddTNgP2Ci4O1cbBVEQDIKeyQQ6Cz+IsO+PhrVOw
QRVJJjjzBTTBcu+V0A3yEXMhX7ClQYICLd1fGYSrKk/kd6cLgodo/UMAwB9cZby0UWYgEwOVatvy
yR9oJTmapWCk9Aag0ke2aJ2EXBYBw0K+wTfhEvzzTiqurk/pRR3iJZ2IJgk8soAj1QIHn4rw5SRJ
AF9Sbdaszc1b6cbqnNg7dSoL6hqkl8v84H/oN+nyelBKFwcy09B0nIdLJxE2UAp3Lxb9bmoevCD5
zzUKoDxzu0gdam0FkZUP6V0Fnpt6M/K480bSPuIwHYIioJ54N7JTC4woHUwxR3Gqhn9nd9OaUUkJ
nVpZJZIqkjBslsbXclXEqhyzdE8uFH+lXGUVtryg7ev71RbKJGLjvq2vAz8tKJKprSu+4CIJhxwf
5IJq1M1UBxkYJIU4wVFn6vvviGBMKKdA0obCEElTv3nZQvuh9rce1enXyZ4xJjyBQ62KGf4JFV8K
E1D0LR52wlZHwwUiTmgQvQtFI7I9MJbBQeTiUFoFvUDAyKRP0dSQmrYKHG78oPmBmHO833D+7DAL
G3nsdRasnNqczpSqH0Y3peIN1X6c3yAdRs6QghxPeTHioy1P6rNT9Hm4H1n9dR8wbffs8H8t55/p
4Qh0eXd3TEX4vLvg+mB3+VxUbg8okzDMAHOsyQSZgMGDwO4+okVQ/HToclHP+xeKZE3+vu+VF50q
TcOTAQLWzffyMFdsjc1JrU9tCt4dcgj0UMZKdkdACA8crMWctR4ICcfifIzyvGGTOaWjagfGB5my
2IKTR6q5AlNG8fQzQH+P3GBmb2Sv9HYZ4EPZd2r10GomRk81LbOCgAyi0q0ZAaeKm4d9GuilmNLB
3hnA5Uc50Tw5IyUhQS6UkHSpo/YBD/F8JqqBQv9J5B5ttGJ5Mjm0OyQOQlVU+Fy9yog5o+lD3U2f
fnzWUE/TUbGKHTxg2t7K54sZVeeKC/h1TzO1v3w6Bdwkce0ftrYHibHBHp8INz12akwWlTlcPUBO
ePjCnlRDpUMIqETpqWp3eQV/F2gqFEhus5CR7E78h4Qz3mmqHVJdNm6/FA/DYPe13oVQpqULabav
KZhKRAi9SDLY0h3LDu0b+mh9AaDaYK3eyb0wTQWyNqwLruGB2PvI9zP5mw8UucfFUConwkXUV47S
yB2dv3dd5g6zklc9potOf+fIjRSJpQGIu+PrhAsq0S3+Lyri/3eQuLWLRr2ZZnbcp6us3rl7EyXL
KHqHQB+vT+qj08fgc4Iw41ytZ25Lc+dscwd118NQ4XFpv4A3RlwjfgN9t8hf4aXJO9PSSqGBQ2qA
lXORXxbBlpaHlud7mrxNk4NievFK+XTy8RS7vWivTmMte1z1ECUhxYtzd/BIj1nkDqk4T/l+X9hq
cG7tJWl2dizxfJUdmLML8XCW31NyQCFvmgoJjvC0CmQClHRVBk8sDdwkA3gEcCTf0ikQQIKZpBgJ
6X5duL7I/mOx1/y/FhouN7GABfdfVHWAzrbXw2DMtY910RAAMkIbXH/G+GBUmyIVIHMBwHJhLfAR
fBLvCr/SGELPlXzu3dXX3bx23yQwybRxMB32tu4uUc1/s7diVW3N/sR5I4SaD1AoYAV8UKGRfxYN
KBAGkpTN1FzWbJaPtACYpX0BRcH+0ROtg3S7YoB3R1hhhgbKyuo9DiiHIh+YhpPy9RqrvCkwU8ie
nEKkQjDbOjLcHjOlghDgallsoYHkO1yVq2CzlSIoUVh/kMAHS09iFllMs6drTJlSJ3rdVBudiOQL
Vj3XfUz0SV8Q6OwIc8Bzo/CJZHH48cOQhnT85dVBtxEXFe8M31XPvPR4hKq1LHFDpoGcsR4H1kfk
HHdRUDBhNRcNxUwrPKSJJW9AJR7FcOmF6e34ElIu9eVUKm1E2vF/U5lhqMI4FQSpLordSCVnt5Z0
Rd827QTTURcMfB5Q1Ip6Pz/qJHSiIYZzgaXEW+iGlOnBi1GVLU52xAfgqEGCEJoMECsHsdslR6Nt
l2HUW4joG45GG7SA/8qBNneFhP/uneqA2XQm2N11k7TC7tb8DJALAVMXDy+r/sowAbm0iU9CXXm+
h6ukwNUcbEAo/QZmHtkv7DynqZHhTORR6ki8OueoxL/CB+0Zoktg5HDM2AXTbWpUslLnFiPoDuAe
8WIaNjrqxi4Gi5y8NARt036DN0rbSzANxUmSIotcpQfNtw5pexQR0GU5lam4Qkg6pQEsm557oAIJ
ThHjJkaHPkXes04UwTLUfTwccP2MR4xbnKoko2quXSpCow5GH5VP/a/2mlTMlDYabPFs9Nuvp6B8
i0fWp1Q7soYEkFhDusl+PXBS7DA/pU4YdWPD7fbUvrS1s728PukvFoBaJeiYsAPKJEc4esZ3GuFg
EGCmpoTnEgHpM2us6vQx7KsKww7sncqsyYZj0vm2lnQZ4AMKcxQjq1gZbbqJypQnMBK1d2XSycps
yKFTtTj9cozOgY8l68jUydwq/dhmfoTEPpymqtLkSdFZyVFeQPse0gHB38JFvZS78T9EndmWqlqz
hJ/IMezRWwERBETsyrpxWFaJHfaK+vTnC9jr/ItldSogzDkzMzIykqWBR51RXrxfi4HMJOXLrIgK
5vSbTgGcPV8s/mX9rsR0JWjU06G3bDtzZXAVqdNM2Nz1Gyz6D1ervCzEdUhrbPLUy4LUs1zCLZ42
twhCEmHQ9Yh4JAy30Taahx+bzpXiXRF4eNcOv1Bh5YnNMC/qJmClQImx7ZkSVEQevGzpyRDpEHcT
ZEDUCMzIhKOwTiv5X1gbaHz+MvR1TB5KA2MJdrnJlFEM53OoVDCQC66TnmXP1Y539Cap5UEU9MqW
cvAheffR5GMjHjjkzEIINyL7LCe8dkmi3Z6HS7QU95btRBEkwYpJKx1OcE1ADFHsCmc7hB9I6hv7
1urk1UMwz8QMydktF3fuTaBPjyZLmBqwd6xs0Opfuti+Zb3L+zmOCFunLtaFJCYX+Ag2ajAKM+iF
nodpkmXPE8igGvLTc4O2znluctPkeemRO/us3Pc5Xhj3WkOl2P5FEGL8ynHKMEq06uMdeuQNBuTn
yQjK3nFWulMN2O3iZy2+NBygIUzFfxcdofUl/4GrxD99agVlstV7lwFgOE/74mPYW3kJkKy+/AxR
14VSizYKcWm61A4YGlhxfF3l9HU0wCFwI9v3ncie6+JUOR/SLXg/uu+LThvqimhSD5dsLj9r08mK
j1qkKYDTliKFpLRL1SmcXPEFPybHfxNOnjSOoNedSSF15jc3LD6cxqkIBiIT6OYdiZzz+1gQpRRq
ArKtDtAYCQVcEZ7EeVKREF4GZzxz0LtEGU/B6z+qm0ayuHj/Nnlf+jhXLvWZIgrRs+q9Ox7EDl/J
Y1SIY38OtrCHcOl4vqA33vEv6j05ffeAxW+LZ7FmFGA0dtAVaiwLNeR5i9mtBUWY3gMAC842IFht
XMxysir0Py4WnzKQtXqzqbCZKvtiILC/fCzg4nZuuE23HmraaAPaAD/X7lAjTCNN9QnI7TP+6Hka
UqlM0p2DH8xbT/4rgUFR00oxLWWKDLcDzeFeXXnqDUJDV2uPASokcQik22xJzxeajsq46mHIN8+b
BSgXWzhFMpRyc4oVTWuZVjf1VNEyKGG/3AHhemxcFXpAw8jl7ZXolMn95ybhKLF841h3z7h0xZ1h
wFfMHZS8GuUrNBlnvWt2GSZXU3kzVT4oe7bx5F6ezXJ/Z49EOtbNxa82nyzcteklkhNa3F5GWMHd
KjrH5WQesxQoF6HBRdaBA8oPL0Paols1X89x4/+zd/9Ls+BGMvXbQJQPqW8bz/mJWk4yfMGI6lzD
bbFScGOKJYCBqLjYwo0lLdMpRZrScmmfwR2DpwTLhPk6Z6XSojwDoarPBeOkpmrphKKIBFD+FYai
TeybOuN9paEPdQrMuWVFFFa8zNbgf4663HKiVsjW70EdREbsnhfYpsrI6haz+x85VWQmVo1DXKaI
qcHHFxWbs/r3eXGo9U/TQTdmOYEW9cvQY0hh6bGQfDI9wTfF++SdTNxwIg0W8Q1cWZmKBlUrmuTL
pT4m5oE1Kxwt7BGUKWmfUue3GIjVrkpOlqvZ7E7vpRnJ6/xEHa1ET1s09hFsdq1KGC928bbqXTHy
Lu57y9pQp9RJ65OGiC4xmVimbjo6DOugT5QLMk5y0p2eJNd6ZTHH9Rit+XQiY3Ifio1Kmxwv0kfI
44YS3opSDCTMiB60qIu6UGPRLvXu3Ycn8FXLdjnUdNSkx18AVimMvqaJfHlF1Yqe89kIHq7XMlGL
ZR4DgjPSl7K+gFlQGqMD0UKgE1OT6Sm2hWIHlGWmi6EaBO2X6XQ75ZlHp3m0ahf3Kb20SmJVMCDN
HjJf1auElYB08JHxknFY5MUjBUwZHbELXqnCGIQyhKJSljj+g3zyNwZTxPs6IbdMAb1qJjTzETOQ
nwjgy98CeiEpLigIC1LpkHej3f8ImRUJWWHAQKIBvEcguHrVQH7RSbBHtSPMOka0Pji94Zo1Di2X
0d6CCTnMVzNNkjdjbrRmLS+C8AtL2a+cuV/hHcMRkS/jbISqzO8UN3M46o12NCdhKPaQhUby5cw4
CEPGK6/SCj1EDYkDFPMvj5sZDxoi1d59Ai80WITPjEXbsKrDg3u12i3nmkthUoo2Kn+/qFspOYfn
sGElC130FjKWCrW+srufbE0E37jYhn8nOk06Btnuvlqd9moQSTvV4PJGW5IvD+J2947QxCVUQPkj
rsj40P3JS0JwGHVbhOmpQ5ayGuKgNHEiJUeiTaoYYo9UfGRIpiTt+9qNBECkNy5g/4ebV0QaKlqQ
E03MAbGS3GQnmcTc43gWvUzHMFltnFLbimarI0nY4pWqNRHtt23+UXXKn4GkxSa9oJdAoQEsK20F
bJ9zODpj8CuxTXeihEPZVJ2r9kWUkCKFXEQvgtjE/lBCNDU/YhxtgaTZueIIZVvV+xU5ZGcWMfDG
CjkHKNobAl6m/JJLZyj2lJ0StIkTLnaVNkpsFHsmNAmkV6ur3lsKqRXSiRQHtWaqIF6UneJBWe9/
Lb40bpHaLNr3SC9EeGgR3pK+4eUc3pLwD7ZV64ZYwuS7GJyMqhxtuAdXVvPz8OC1ZgfvyWICDAEy
+vmTf1DtC43Y2fk7sFblDrQUqOn8UTujMJQdChwRKnFCjihDL8tUzpYlJY/2hXJVBvrazGFlyWGA
OHvEDM7Of/NdZZTCq9WOC2iBxYPOW18vAuptqOuljwP2qH9iGbWGIlqhuhsX1WqvXL5ZcYsuUnHx
Kn6dCjnRx9Dq9Y+/Rac49K8LEpP22aYts5mh2kCJ5p1rnNv7vAdAE30c3ZY8IFc8zBiioIlBK0Uv
qTnlSGW786OIdZxiwxrBX166kMuREU9vc06zol8FrsojFam2nx8tXkhc0PbuZ1BR7M8CxSDBwSHl
JT+H/1UwF8kMCh4Uaomf43HV5J+okRgYKNiJlmk5QTtXSL7ybPLDtDGydLnAcIVhFPAOmDElgaLv
KWQntQUyueW130b+Fn1czRxEAMSYp1ZQs062rTh/zRmxMdNcjejv2iO5VOLZYqvQe6NWziN02tIV
IJCGsMaf7AgzYAo5lGUSM0veArwSW6tIF5bsCNGJ/xBZ2SbROP5tBCYFRlpUiOZQ5tsBML70fjWY
muRguWAySYpBFMaWTYHHLJmbDivxkPSIyQKrg2npVVhNU4SvC8ZBH5lrH5Aw0FCVOyQhsCY2kAOx
WMvVmVBi8XDfPpmxcFnu4oIp84x/IdECap0J/CbLcO6lZKKZOQU9/mpeuiJew0CRKgXP6AsOHNEr
Fv6uEFSW2iDAQKAz/5mstqoyFNooaGl1YIPR9d7D44DgT8xJ5NzFZwBYlMPPicCciuTxKYA5405g
/mGDQ2UmdaF8t0BgvISDzRtyRFW+Zb1/5fwV9ZRgjau0OjE3ROPUzvTwUeOaXaECQFUAUqz42BuQ
1iIiKk5UblA4t8V1kVejkF5AbBEwFXHbhnPBw7FD7De+jHya4gl9Bs6Nrq8TfvhQnKKwTa7r0yZE
xwHOr5KuDZ+F8pUPJVlXdpNGVVyjJbtKdM0pfsfH0y8ZEVsjP38dSVu9n1rn4ZG9HWAQcIsspFF7
ddjzNzjzFZOCZr9BjAdQbTW7J56t2ek8d5Mp9asEJ+tCaYXK/lT7gE/pIztpvhzVQSRUMusEqqC4
8tHkaYaXSE+1ulUurn46exoXzZ5OBnoTkL3K3BUbyP2SE9YKBRnrDr377Sj7gdiUsw0us5yZEMlF
g8iLM6ZCU7lqGpDcT3JtCSg/k8O5kfyPDDdhON+AnZXL0KKktULLgjDbBm/9t+nvkljUK0oIrFHd
jvS9tpZZgRzdGL+iVySuQgv+s5LuCvdkpPahsF5x0X+EiFZYOQrjiVukxaVOG6OiLQ5YLAlmcTq3
8G7v7pMWjy1P+l1VkUm1UjZ6B+uEzps2dEoddFvBVrVPbSw2YIFbVi8qBoaaybIG8srkiunYWoTw
DVyHXhqx/IwigPvPcfvBu/sv880PuHD/jCULUP5fnqhSn0XIJwNQ6aahvsr3KIi7WpsvHObG4zo6
kmwrI8YuOBLc8A9AVEu5zEqdM1OjQ50dhCfUGH5+8vUEfBlEXWURkpH+U5hDyl7YqArYZAsufOXa
OY/giACzjvVTwKgCYPW0LiHUWJwfLcH4G9TQkOfmvyNdFRqktM2YLF5eaSbTVOlv6Qn23347oNk/
ub+sj5LD8SdlFnuCvBWy6tJuQ5yQ9QOkWs6LwmFdD/lfUi944aDIjAh753lEgmSC5UWTexvo9RnP
YGR0uXTjK1wFGV8NGRUraNOLdThuv/hFgnyBelmi67QmQmIpz+7q2qOPily2wnJRsrSIG1z87iNs
jZN+NW5SIk+vhunNbOw7Hwwr+wbRbNBvQXdU1jOzgVzVyTRH4wtDiS0tDw0SxHkUo2oCLgrZU9oW
b8CThRQj0OGpTHkHRszF5Z8gbRWxwulAHFS/SWpNl5ZKHk5fep/EAzfzOTCobaV9NgZV5pRHfr3U
IIH/3QBGDddHl1z4QoEw0KZO0MqZeabSEEzNrafZru2/AIygTGFZhldU5On1EenMEKC9KXvUO9fM
doJ+E5ZLDpLAFpl9jml0JQRWXBD5S0wHnSrpAzW+1+nJd2xyoXVVdHtxRhiIvFLDWPdX8Z3AHu3k
1KHZ3f1HUP+zv7Ca85TGSByAyHBPYlGJr8tMdhn0eoplF4ItA51h678Qjev8Jrl86xazKywB+4rD
p8BbMaQexf1DkE4Ho6kEjT3In6ElOVyrOSNzlnPIfSliLoHVXNeiTaI+Hr8JvdH1EeSthpqCvbWk
qTFHPd4E/3kNzo7ISGurLCJQ/rrcl9N6Nke9MMzDdRpsHOxWr7Vq3vjkVQ+g1AT2mCSwO952MqKw
4g0RIIzDUeFD00MSJ4PCWlKO4HVeBY72rta/8KYyUNaV0vECpMOmyeCOSLbSPIdSTmnLiqlHzTDM
mDhPRJBlF0iVu22I5dAVG6jTBMVegApUTBwD7CH/D+EuVr3WsXPhtFX8VfMMpz2UmsmDyrXmajsW
TFmwqLHBD6vmCSqXpZelxNZjz+VRqNJzLpMutHQ+e5oqoRaojjZq6Ol+CQ8YlglA88JMHz8EqJN9
loaQggoGsLwAHQ1QpKAIl30dqYmxlhdxpagT9wCv5pIj/XhBcpNSzK7KSRMUeWQxZS+v3tWbnEGt
J0r5ohjPjo45eAbE7yndW2NX2grwVuZeOKbcqyuJVZB95+Apoi6e13MKTs4mR7Rvo15RCCljfEHq
CFDkNNjxIOXdReHGFs6jC0NGoJIX/cv+nzjRE0+St7VJx6JV4ykWErBODAxN/vy3IU1+GH6a3F7V
xBYSOM3ek0xvcbryso6xrgrV5cjQ6Lq38NOECYuUKV63ISKVNjxMlAfAePBgAW6E4k+WeExrnOXc
X26GmkvyTJUtUjm2BjShnJdnksGnlkhqaXBrmOJoLQGo7nhyuKu4TejOcNeLwVBc/wScaChsaPjo
lX4b0XCd9X57cq2BKVhBtbgoQFARWrDFF1CGE/tBA4XbWlmnqpcvsFrn8mmcN2KTDUBH8ex+q6Gc
Vj8MMP1u+0QoiOOxzBSeuvora2XUjsQYPOHMaxOwZLjov8JxwGXSZ17koOUvXISduT460pqdTlvE
B6dejkMVaOUCzuXOpEkIThS7kLNfhFEiftxJk0u2WPmqf6tksYAWKLeoIPm50cxAYNcpj9ULUsgd
eqciEb2XT0Yj4zZ2D6eI+Fo35JeiNjFiQZIQedT+iw0leDQCH0HlC7rk+LVCDP07SSVP+F4fH51u
zQfWGIGZXsz7znpML0E7vMWb0YEQHGdtngWVWXV67p/ixfdxTB+A+LG8rWvds3VEybNBF+6W1wQf
JssXVMFKl4BmhL3Obt7GTYNCETY90sOrZlAOblnnEh+J7sIrig1Im2VmBfEbEIOkc4tLf1TBD8rT
RmjElf59lk3q8+ugHTNA91aihiofVPYrM0qr651VNCYjjj2V/ZD/9uySGu2l34tg92tM9hC7OyU8
q/bg09+hflQ+qCBnQBtYv+G/ZpUyJ1brUirTHn5YHSYXKgM348bqiSC+8XOcHa3XigagfervwgP9
ulB/Hy68Uv80PX81uq15GmawaqK7j92QYZO2RGvdGnIco79dfrpJ2JDCnTblwy+5wArNjeF64Kiv
4Z4NL9OMt47aM671flgDYp5uRifeVKLsvp9So7uILhPuwikwwr0Dl5DeYzR//Ysoa6Nj3LMXI2cn
MqJD5eurQ3Pe1daM4FyVzKhtriq4i+J5xmT0UxMs6YdUDq/XOYmKKdfiAjam+HoLq55iPDubKEjX
luJDG7Q9VRJWGr0f64kehxxhQUIvJpj8J+pIRTSje9OYxiSAk//ytKVVE1mfwqUSjUMBQbEFuVsg
LwhZfWw7bqmNBAWnJR8oVzGWZ0+pHlqeoLJw/OWf4UAs1e73EF14nMK7r23Pd9yzTSTCfxqf2I7R
edykyUGL5ZTQK9Jz6oVydWtUZgk5bK2z5Z3GSIxiOqXUPfVL0Y6y1LpRyE09g7qnyDFsf+2iHXd5
E+1DSjb34QNxzn2sxwO9TzQyvx5TdCftBt8bX6fllT4Lkhm60i+iNEjiw1iPY2oexgf+sBguhrvx
YkhbHnreXN26d5vWvugJMK18bRDdTKf6qtILJDbda/4Ra0KziwYN1bfaDu3Z/zZM2FqNzmP9WB/c
/ZImSV80I3rTFoshBujKNVzd1rfM4su6upvRIeQr4fH82k+fX9vpHuS7MTLYXl8ndJ7oknKZPtZX
UJbOaao36bn62TRGj4q3A99GvYAlFf8Zrsop+qBd+vwyRtWhMdpOawMAtkF1SB8Tr0nNw8Zv9ziF
5nea0n+hUaX1UpUWaVWHDiNt9Po757tTP1i03KiBttMuxTBPmNirzYqqrlEgs2R48sYI1a2b4a7l
/19U/OIngDPQMwep0l9g+/J35fc+T36Sn1KNoqZOBriX/6/hMCSdMusnrYe2A6Dke0adLs1dTj8G
aSdommQYDU5lsMcmxpWsU291z8gSnpZGbXRGAwgocVv9+bTsA3Zia6bQr892G9nEukXXixoNLqjl
uFp0qrrBww/KRqf+Xf2jyPe2bC4ZlzfeA/wAFyxmHl+NzuZs33AwWuaG4ix6GwDHns0P1hLQ5ftW
7rSQEB1dvxuTa1yelX+ORPu+Md5OK6uGj9jqNEV7teTX/QSeyvBxp4iYNSyZcXs2WMb99AIF7zai
qiE4RttRTnXH7cU+yBydM/zj35wRRivFcIJpwsstaqNZF1XLjTM9JXaNxw4kanSLCXbHeb6haAAp
GA2ojMwsYtOkUMk59HAVRqEXkmPy8UU3nd9nl139Hk0pM6wNF57IettdJ4Ossx28SR8IsZW1BGbE
wcORBSsDG4Z/iNNAhR+OhUDIsm2sPv3NuB6W+udJut4uy2EFBU4qkmjaBYUi63AFr7+Mic8X/TKE
r+WIk62MppiLmDBrM2z7VIIEr0HJNayNc6bxD2kEIzqGyajt8r5tlyXsHl6Wb5/E8GS/vNId4uC9
Z82wNG8gYAg306aOZ9r4vYCvfTX6re/71+LvMy/NYSBuvEX/1mddpx/GqEZPIzJOlGMvMCe1wS1s
0axuvRlfJtDLvM2YCjyyefOWaIxBNq3Q9+rttGJqwJNDh95B5SG3chFcx6iFDNuDepxOv6eLGJof
roRUzHNAhfw1ZGgEqLE+4MlCMyr4SHhKNOBhgVBogtHJAxS5Tjg/8gkEzQx3DhdXAZZ8IEVkiGsr
9hbkTaCn0pEiGVfT9QpA0uUZEZCL1Mc+tV9F43qPku9ymi7k3BSIgymIQl3gJrvx04IISxZcMoQK
rYvkm8LGjIKzwowoYlcrPx28wN3v9BVZOGgg07Wi6bU84wvyWopWJSI86BXt/OYwRbuSBX54pvV8
7YtV5YkyMAbcQcf+1Ln+1vBuNiYzi7FxCx9kUdYGNHHmY7xNOhXu4k/9r7l+4fYg7ELd+MV8hzuK
Z9XC60OLrc7Hra9rs8cSI1KpmSVE1erdBhJTRKw3aZKL56hGYLkE+O3v5fLC/cckTHtGpbRz+Wsd
yTkB7z/WtyXidvTloqyXjNfw6L+D5pQh/MgsOsJEmXf+YsiU1+Vp/e8y2cyTdXPyctPJe1pd09Lt
PDa6NERCW4ww52xRXLBBeIoqGai0cKf2nWPFvGDGa1aCQWdsa6WprSqAQ1M+4G5V86t0o1+DW/BK
9tBcw3bk+FWGdOu3/ltjRURW7R28w+P8eu+cJqWvSxgr18HH3TLCjhE+ju47ZK3pFdZzngmgXYHQ
JD3GBPg/QtKE9wjcEZDDewRMyTmjqkiKadh4G9Cb7qvwQjUu0/BbiEkaCzXRr0+fbICWJHEZc7ed
WqWUJIzYjXowiPz24Nbsv5fXX2xV7nQ+waUr0AzNZ7mzAGnsHtHS6D3wOHdWG/EWCgRZDuu4OGdU
+GjPUkcO5RlRdGueB8g8Dz9uUfpOUypb+bdYKdfxYFBDiLoV3EIDh6J+JX9xHj+WL7cxu642o2sf
EvYMX3wQcHB8KDchuoXbinzAvfMapbQUgWnKXAGFOnUqEH42nUe9U52kfxdcn3fnMMdwvHnHSuR7
lGt/6YjIWEi+k78d4g0tXHDrXe/U4vSP8vwGlXSDxfoU1PzrpmP8bCi9ilkIbxOjnyzvrc4WOQbS
0aPXnMmBqvVuRKFynAy5Av1G0qlxaU0qgNIgndTiRbdMTyrSJvQnDwzbYcGPuUdQJuI7hP7x9vvc
/zh16+TU+hApcMgbYRIkztZuYxTRuiHFObzDrtgyR3E/7bvHsZGK3feZAAkynKmLDA0QoTbVdkKP
tJ8z6eBQ+UQ0v4SqpKCTOhaRN0EZzWQi3kYabCgpRjgTAoaKZxTlNxyxsV5eQdB4UGso7H9EuSJl
t1IFATEhxqQOSK9u8i4VGOtRCLK9zPeqMbyjmPSmpLme0zmkjlRQo4h8CW9F9vndOMNRAUpQmLSK
cMdJv4kKorrb138Vyg9rO37wbhEs8o+Hg716wdfKfINa+qe9GIif1Vyp9rjcffiPJ5mUmpd1peQj
USrJ5rwtIQzazuQdFDSD0IMQCZvQpkAaUhTciopZGiI5Q7Wz0hKFzuxrvRhcfKTLfGkL7t3Hl98O
2sGRBPmXtAorTo0y9TvH0qlABeIYIsKJFqS/qtj4g07q9r8tV/q+AhrYDRSp9r6uXeKmXx+nQumG
7sLWzfMq4pH9TzOsUL1BmMqnUtm8d+j1aVVCVX8YkG0uOWumiUiVRIxQxgnKgyfZSv2s26Ov596V
re6KgnZnH6o3r4+uCCKfwSbO9pnKQiqV7HdUd2m+de5Rvs75lCADBvke0Nl5xfXxJ5ZSQy1WpSGK
IIhRUyxFHt6BaM9/aZnxiXwd3IDIU81PRPygp2aHSqmeiAMdZtCD+QxSRRLJR3CZzuT/zwM917yW
cdPN8GLAxNbnRqdZ6ai0XYK4KJ9b9ahlqV5Lu9Sj+4cKMuLjEapPKcrQGvYIa2uYJm6Vq6PPodrX
okYS/dxcvahk09Qv77crFRO09NAS507qBoiDdZhqNujS6u0Fu0k7aCIVDfP4PEM73D7PVHWZUr5W
4nQURJLzA0aT1pIGvz7jihiO85fShamL2+Y+SmpOD66k0rGchx5b9tK2K2TYmdC8IESJwrz2S8Ry
rJna3DiaRUgo8RlD8UbyxGGBLs1QdnKrI1zgrkECQdsC4dmGLZ1F1fyqqG5r/s1WMyTa/23QKpxj
7x01/T2n9UZeWHyuLcwLPg7dsaRqp5NUqd1MOUqucOqqXFBVFVe7kGLUuxC25vebpZGvmSERB9Ej
N/HH9EHelftQ6CnSiNIvBM7MfRIeByhuokwW5fSSI1BuTgLWVLD03n083b5BpZGqiVskQ9xT7/Or
EqEq9tEuh0AyFvFBDguL+HYMJIgkoOkN8+nfJoSa3oK4dvqLAKCmc/aRW8Xe9+hPAnFe4L08QHrb
AEiRVM7pPPIO6TBKH4DNXytsAD0ZFnXrFCg1aUrXfTJrlXDjBHTwQjpJPcR1CKUqgMlz4FwmVxml
vOmLYCfig8JJh5A+WkDHUapvqmo82kciowhNvDLf0CeqZVcigq7FjUqpjZPOlBZHmglf8kFhSNV5
rap0XH5QQX7OL4TBGRs6E+qNdPZEJ/l280CUICVRt6yMPO4sD30cfc1fTDF0xvV+Qwypw0+C8GSB
xh0dPH/nPFHZ4sbWVxKTRBLahJReg52N4EpXCDjDQ1JbRbGQJPaYiquY2x9zs1WSIzmwu3dAn/JL
Y0ZWSBxH1nvmHuJmWkK1kObZ7J4o3QCbcOEQwdMTaxFVvGUxfOGNS2IC7J0XvP1JIYl3GqnaSSVI
Qj5VQimWwL/tQf9YlZrxmbmlou6XuEgaF9zgQLXqSi/oQj5INyC9NGrB5YEOQMGzxAO+fn4K0oRs
KItYv269B9VR4jcCwywPLixsBrOFJSGvgiisr0Y/gR5w4rdA0SxP/khmTO6ctCFeeQZNWBGe3o98
/4Ll31LeRVA0N0HZFz3YGKpKhyiZZPgg+fyO5x7ob7lyMa9TOjnrKY2TDIrPpxRUCZhTd1/vvVqA
BRozqtOhv9p/kBN+n7KEGRplRcdr1Z+0PNUalUn6qUENKLBOAAoaRXcSBkMazNzO0j6FfAXbQxNJ
OLbug0yvctjF5BJLWNj2aM365S1BrEUyACUkq+DxHx9DcpAfiUsxMz+hlkxda32dzWEthHPkRgu+
tAZLOpfa/QYQXPaduUY2iIyQXSeuGyHhGpIHEXf1TVlzONJJHUxCahoxyMyKZwtUz7HoQe1SZJ92
ngmV9zKvD8RZMvwZbcVPhbWXoGIFUr+af5BCgCag1IAyFtTzkRxi47wK3sdKq3wyUQWxPDNadlDo
30bh6Nw/9ikS7R3p79HAshqs21II1FZj+cwoeXt/SQun2PRXPS8z28J90IqprEzZUkpk5DFli8GM
DgLJCpEjUDX+dyKScZGYC7LueTcS7fOa2/7EkbaAbLCOnHVP/oXt5j/8eq7mX7FbqigVlbfNVZF9
v1hI4JATk39DJwbiRzfrplGd2uuCXVLtZhD339j2lebKhdFPLpYrXHdjopwyg+nsazgJui3y/p+O
AY3sO4Ok6mL2dfllseUtaJNYq+zXAtfVwKJFOuU9Kn/6IO9u6upjZV2stFsyj739sNI70t5nH5ZG
p2Xj6z29heIobABlSVZ323Z5vnckriuPOMbqRbOKg28SCdJlEhKYydwSdsR/VODP/dCGmpOYlBpM
ThaJFuoNpAr8F/kzaP03y/chzVBcQv4eQ8lwk/61ih9IqamFiTJ6YOtNHEC52kro3W2emUtS9IgD
/qZ2QBvrpQ/J1RGnAPsWwFfM09diTCoRLz4BSV/BxiwoP5ypiwPJu2YvnlOjTCWxwQrgdBBUFolf
hX1F3kK5WKJHKSrAWLwgmfq2yXMMWHUoA7JVe6d2WEKpBBnrmhOzzBxSgj6nq0JKkcGXlPtPRj50
yCi8jJd5wc52LKK6Ph1hAYKPKeqO9c5ufapYtAwyUSDWu0l/Ul//L3IRg9oItjgUCkWAeYaNgD8p
eTabRbyMPn9cYB1RlC+cdR8HaDZnYFMmmhsJERXXx2CthGyZClLJDiWM/RoLy79NpyU1zOrDbK7w
zrj0E7Ay0DHd1MRkUfj9ZecQsFBNnR9CDSfFKZJBKB57V0tIscklLNSZyiMNRC0OemaDOKCzpYWq
x6SoIeN5gI4kQtKFKKKCp79lvsjNkeTny257hDNuq3sibSkLu+0ql7y8UbGE/xNJr1c6S5/1ya12
m19t5q68pCeO18OCLPGKqzRYoiuvSTOBqBbv79bujHbZ9tkrZ53rT4ZY6dFN/+rUkWedUzNKqt0H
vZQq9gJ5EDglkoqnF4mjJuBsCUWidC1G8KfdpU01qYojSmnqP9Lu6ytpJesGZeU7HV7IZ4gVeJuo
pwzqGwigIoGK5zrfdAsp1meumdp0r/1zr8pCpzW2NDnRDRqMsdF9VDuX1LzRb/rdN6oU/BhxlQAy
XIxS/+M8PZSSkFzsp0QB8xSfcRPW4s1PBsC5Dw5IxN06teBDJFSJiUncBKEv9He1Jpz8Bs5AvsqV
0YGAZheW/Rt3j9QYnB1k90ST7NEtG/4SyYthaQA/ureBuVx0w9kQ3eRrjn3vHX9uKIIiPhfR6TxM
dxZ9Y3qIz7JQSm+eu42Gxn26j97+06n370G9V7bOjDZtYA+dJic2yoJ0eMcnGGZB06xZWVizrvPM
yZyURjDIr452e/M00UaKarKISmc7Gb76qIQzfYNkuBkkw2S4G1yCSv/G4xLcJmTVJodROjwProN3
0O7vEXo80Or+RBkm0QktbshwQdmpekhbgmtnwLC+tAsP3U+/FLaihXv/oelNK9p6mXMLLyH9Tbx7
t+ZugpJ/6WM+x/W4Ej28KsqlEqOiq+80m76n1/F1vO0BxQILXt3H9LTcL2srFKaGpZExSKeNQX24
cSX0dMZd8dq9Ur6dV/pOO3jSWWRTyUcMdn4roDf8qD7cT9ujsgeU0y2DBPlASKvPyhhJVOdm70h3
GEx+H+kopP68a/fWe/RoWu2S1R5X409UidpjOhaH4tk0beWCN27ZqQeGXyLJ2ApUcFyhtKix2i8P
7qUOENuiZnaeAe2e/LPZy/pVfFGCWGoivTegPwdr4XvSamyyoTloe/6h0TwNeBpfoIBcU1pngIkY
o1SeWgIV7AVLCdDv3XkhhgDa/OouDmC97dFlalx7NMI7u9uPjaQNkpr4lxS+Tx9x9o00sn3Leveb
+Tq6F8P/HHtJnSiTIU87mOv6gFDgWC3O7f0vEvbfpxKqpp0rBH/KyqoUXTzcdOcke2TNb5PWHv9F
raAPuE4uQqiZYaUfs4GjYt6fncrDTMIqepvL9grrsTyFZFkUGzatIwnDaGHVcGG6H5B9rzzZDbIg
+X7hGBLqX2zm9hlCxqTpGme7FJefQQkBfoSSKzYqqUBUs1NL4NUp6e0TrxQ3o2bUjttxKV64+z81
KUKMLORvIWFtzBgnGopKPN2kSiVm72BtIFqsEv00ePb3yN21wzvf1eBKf+FvsPPVAUvfF66AMnCK
+Dm7V0Td/9Oyc6etkzyrqtt062wJ5Ug1R+a3UKdTFU4FDuym3+wh8OG9nEMvo8GNWtycw7e/j/aU
oeq1FJ3yrobDwu01EDWs8Bd+B9/x9s/OCQSO3zyDYcwTNxwmvaE1kNJeY9gO6gPjv8f53WmDHDUH
7I/4F7k5kUIEvTyR59NB9F6Zzgce6Qn1RLW9urglR8RW6Ks0TkKJn00VfluCFbnSRQAgd1xuuirX
pFkqUmjSffekN0F5B8GCWA/SEyujKLaFzpbRUkbJaC0VF+c4QuOZZU8pBxEDm8OdW3XA+pnwB/K2
R/fTPbiagxLgAB9n/4UbX3Mv/QaPS6+QQk77bZL5b4Q2CBwsaWt+fB1TGYhHLt4hbTOp2S2cpAcd
kA4ub3ITkljW8d7es7v4rvJ+FponBLZnVxG9otKjOWG2wBh642+L0Kyyp4z5L0hAQZpEEXQlyIUo
m6v8cMspQfsT0V3gidxMZWBE+fjkEq9X4jtouS5RkrOIM9oxS/MGppt4Hhfo+3mF+mQsLRFFyCKX
XeloJUONWgZLjHpUC4En7wScoVbWyt1fgaWPZkaQN3iuKuvMMjxRk0tOY62faANoriLcV7mdQmwl
+yUoVoEw810O+LsLx4OIRv57csyZ27t8jD5cA38Nh/+cdA4nu03Y/DQXN9YOXPuaYR03QWM/exlf
rRVdncjmodxU8kpem36ZngjgNZs+ObgS5e4JDAd3JSwFpeCFRKTwzFs3cRHtcwlKCEzw2PBVGOYs
uJySTN2T6GHTE6s67Z5zZpJIdhDrumr/pQZRGTPiwWAuDc/TZKyp8PQSd9HTpljnmqKTryMkNLgr
u+/oHZV5fEL9dUFvNskxbv06w9bfsjUC9Gw8tcR70RjPMKOPgyLax6mCO3lJ/gKcR19RgJRHDUfT
+zFm1hCdSe29Blntwhy6dI2pWo81ux/b4NUZfsIbur06V+RIcfwmYGFOYjiv/U2XnB9FOxKZYCR3
SV5SMr/tQXqm3+RzfImr9p502YLabvgT2lLSH3uPXh0EFK+OvAdFVepMoigrb1fzBGC6O4m7J0Xn
fZwaWqHlqBIScO5mRRCm63Hg2t8IZH0BCmW35V97914TW54QEAMkoiUvkEGBWPGM3J5otSLqUEM8
uZaIUgKktwNpXcpT1KYbrkVF0WKVcLXer/YOCE1J9DVfViCxX0DEb2aC8SMieTv3zC3/bGgYDTfl
3D3JeQ5ROWjAjiN2JMv5g7IVG1a4n/Uf/RqzKNgF4FdBM/zcyW7qx+JPcikSAMJ+vsH8gTSwpQ1Y
vxnWw7ZfqXXq4XFnWSf+UIlK4ztXL64czXrcjC+z22w3KeERV0x0nyaHSTY7TjbQGVv2dlCKjkhy
cgJyB+QQNBNEGi4/AgxfGy9F8G+HMXZOC+vzRKKq7vDpANreznkxbdBZGtTn8/XiJje9z85pUwML
ajFpYlwJWKlX3tqLpG9wp5fNr+YTamXy6V6Pzv6OHDegVGNaHj/GZcQvlztEavezJxy0N1Dopx1V
4ahJfXVRsZAFfq3b0EjL7uFj30v2tmG3Vk+7mnUaGFDoTVnn+fPIxknWa0UV52FRS97jdhjpvkt9
wiGsVb3W14P+gJ/BIaxvLJzn/QIqh1WBeq/sRRPh2Qou34fylKZ/w0nob3d2LbjRegKbv3p/7eLF
QPqlxZDIMz4g2xIVlD264AQovaDA+x2pAwI0JtbCAQnpMpLjH+qhlW1WFbYS01QpwSS84mIWIitN
vn9oKAZ3nv5EClKlgyantFB5S0gZ0K0UneWSSYhHMElorEqNBLgEYoNwpIJNIYxGmZo3hckiPgoO
JFCbCCgCYZw5KNApOB0LWNAPWk1pUZJH6HdQy5EgJpBCwYIKASnNVeMDVVIX/VMET77sxJxQowQy
SEk8LXx2cHJDBaKSUxRUf+6hAn3uVZCptMoRuD+owyfWpC5N6nSK4SS0hr9oL1MiyUYpNERqMgHk
FO4znZMyDu+B0hZS6FVDieZ4N2uyk0pcd9WEUj4KeH+T3hIvXDDhJNqeTHn6ATG12wAhW+5QkdAh
oB5o7RJ48zSV9CCpuAEZkQ5h8X1PEwplJtpEL/idrBtbBCVpTTI2bKwMfZXAJwo0rM5yovvdxgQJ
r9QpC2ZRuhYhLD6aQjs8hNF2CDVgMCZCCZQFjohMgi2yZBX8xQH9RZEoY0sBt8hREoDQnXSAJhaP
C10yWBqltQ3ji8Q6KB66yXyeLcAY7XydlpU6vC4wCN55wwtn70VsqmEjppw4alp6UaBlOO3tBy0x
H2jUqrbimIepBj/diHte6NZIy7aSd9TMnOrfiU6ceqQepANaqvfgMxHPHqxGn+KMwS0oGmDfAE1O
Xl63QiGwKlnyZMuQEJdbq7siafwbPpJMPFQMNMOPapiB9443JVsBtlTgS6rxGKvAQLsQnSHfFV/1
F2XrRSbZkBx4WldfMdWbdH6Rr5cogZSN5Elo+lw8MQKfdFDQXnbWmOy+SmaUuTfI2oteotQ+uYtU
VCO62gH4QEsR3+PThcDVNfj5W9T7or5DlQQG4VXx/WEj6DBVB3ERWDJTlIPOt7LtoEtCiagbyPem
U+SH76/vAXo7MB3lLlL2IfBJH0vQVJ7MocIiIrfkg7DMotK3cmkyWYsefYNByVYzgMS2TZUvXVpq
sRqw0gY2VAqPNJMdO3NvObGF+ugolNv+jF3XTTqU5QD6RNh/FQY5McFEDomJbPmnkS+a4+b/mDqz
5VTZbgtfkVVi7ykC0tj3emJJYhAVFXu9+v8Z8K1du1zJisYowtvMOUczcQBFrduwEPCyypBP4B0u
DyJGdhdxCnSrMwkCBp21IbQCrDXl9zQaIYn8B8TlnyOXRaoKyDF8o3alIDEk0EVLdV+1J1NmL0yP
48ws7mOEk6ot6tIp3n1bHDBlPv7Bz4YT6rV5vgne3WbKjqjqcSsCDukqcu0cFF3kjfORlkQZoXQ4
sZNRp0OR7W/4cfYEVAMZaSI2lcgo1QemkKEvNc5pcDa8gqTvEMp06li4s2ZarIy8oe5rUYF1kUtA
BD0N/4bATgFGHhQ6Yary0uRTksfrqROcSie8mM6wxHP/V0veLNvbQovzuyd/oDtMJgdLNY9s+Bfy
+791pROTuSfpr40Fl0qKBTOhJtMbEMOgl2IJxbAUA0KmMXqx9nklsqwqTKmvKlM10FxUpURfisMM
q7h5TqoQZstOYSE5kXTDsAbJbnKelRilcsHMLEMgeomHjgutqFjitmgaMDmeHZiBGr0CIVFlK8Lr
yg5El07JioqqMCiRv5daMgu7ejglaS4U+pqksLnqMj8JMs6XpqIu5brNo412V75LbJZ4YTshtVmD
RYPrKELwzuIbS3V2Rn0N2BHjfcG0DPtoytVUaMTUOiMN87SpwSayHpl+DpGvZn64ukOt5RqH/b4Y
PxNRg3TT1ccEnnWcEzvQLv70M6LynN7YS7tHSXPZpjxNM0Mqt/PGuDpk9WcLQFQ/0PU4MPsK2fL/
5OHBXF0V9QQ4M9Tv9UXktxBERw5rLtHFQCxRmbpDGswIbw4hZCzVwux21uvOK/2k02Gu5yV8BaaU
cOektgJPIHF16Rfmq9otnBCrpCmyDvII3dYQHFrHoUwtwDBQdoCngO41ggv6kX1AR2B7k2U0ZBpN
X3aEr44Un0Ir1Jx231N72piekWDhYCeyaF/SRXp59t76+KrnMicVGLfnP1vo0VyTL+1qQKNH28xg
QOEEMwujM3wvdenErpq8w2e4G3+xyhqrnqFbg5hckEZM9qZbHmurMVYumVlznnK5Ck7iCGL0+dS+
60+cE9J4USilKZFAhkQP9U7eRV7etUpmADcAPcnPdMJy2/pmtwz4o0sDMWbLWkrUE5mOw8iuAalo
KGpngLeGSEF1uNoQunIy05KXKx7+bTQMPDltyHCP4v8BNaJcxrXrJ5ARRE1oZjv0T/52kjRx/YdU
nUmeOIhj6/J35KVBz2Pzmdhf//rHnTJHXR8afjHr103NXnYsSjd0AtxF4BKT7WiviQnrEPG2YHrC
PkDwXzitHGZ+K/pfeGn6JNDaZ2/ydYjYpPiyEuBJs1mVvwtcXgEHDgWGCJK5tP/6gAIXMBizy0zD
hqGEzGoYLyRamFnOrpG9lLyeBAwIBFwCKVD8V7AI3Y3v4j/l3jPwOQrtZEChhzh1U5ZVpRzG/hu2
b/4XUC7HFkHT2MdZh5O4uPy4s4thPN75xbkMmi7TK80QV8LP9UwhluiGM0tOTYErH6bE6UHY7GwH
TYg12i61nOfwMDbXJJhGwCN5x89sZdA6TEmbfUFRSjrVUp9i5B/5qh9TUKOnJOVswWg0ypK3+DeD
EctcRsWRygXgbJE6pt7NU8Wp7keDwrA5LHBTSy7DlodNr+5nnQilBicxpDpB0W/UcIi5r+Z5cFhG
LYoMgC5SteWnULJxdOyV7Hzmovf8hOuky7CWlWFwNwdaJUPiqxaLG8tnE2FRzVdQJK6qxBDissp0
BPNnIsjcIBEmJOXnA2X7XHucRSJ2vtVpVdS+z86r1Y3JovcSK02kIGzdfO3MdPvkkk8NWydeQLKg
IEnRerLI1hh42xCC2MEl5GMZ17qr6E2xmSKzumPAkC3Zt1EUvMGPXcRCC9nUUulyPvRLPmRqJLnm
vzINo0pGiAdqFLnUDazWvnaIAjaFvuQRyKIxqaj5j01uaJXHgXkixT7KBim7bKVSyjkEYd5dkZHI
KUhMmkT4ivYV86tAmhdJFZATXGNrknUfVUCPJkXqZOA+glHhh+GC0HE2DPAqxHdQLoinLv04SL9g
DSBcT25QQ2SxnIvHq1axh40Q3JPcwV11QX2+j4+etU9eCIsAdgCf9PsgCM3qbdyV+QaALwVBg009
h5LyxrWqlyjxKOhKCeXPl1NFWVqsNWJy/7dGZtamMpTA8Zw0RqWcleofIY3MxVEXZLW208VSJK8T
qHBaYKiiM3FnNbZ0hKobcqxcG30C+N/waVTfpDQomgUWEahKEeHrf7lbi0KUqXez6ykVmBYp2CG8
nsao3iEP3bNmyVlP3v1/aNihfZ0rLdMXuTUXTnQwuuORaaq0ZTArBcGrOnwATlfRTQiT2qoI3WbN
YX2S2S1IviYkfgd2tcXqupnuXVgzJ8bxVLMTlSBw6XwJpYSQmP5TWehHrsY0Q8luo1wu2eWOlD86
4GwreAKASchf+btChaIaQRWXRlH9iq+Mv+YzUvJMhmkgQrIul4YYZMRRRlhj1MFjJcEHGmC0WW8g
pmegDYXlaqgcWaF4TgBTukRcpChWKxsMZDYn8NdfNVqYQbsSPYQaz1b0HQy72uTysk+WkXrT+u7N
zDPuRqsQw/tVizrKLLjalc3hbxrwA+prahOoM9haVADHkJvC+AyOFFds732JuL+O2PKi2eeVcQnM
biZerRoy+S2fb6S/QyW6E3lD0U25yUs0htD78aCu9+v9t9N8sG1p1MsaC9oMo0lzYb3SnEjZiOXo
OUsDou3huDX+jxCwVFNjrUfigopdcqNQCGdu+M7Yowq7tPuoZ6GW0awZq5o0TfGPkvbzw0liBxVs
rY9Il7DMOSZXMH5aR3qh0A0l834/8r0ylDZy1pCIk6mfmMPhlZqHnq6BX3A1nTn52K3MDUlQIMF1
MYMXSYqT2rB3bckj8+frbzTsNYm0PCtiVjyRlc0J4rVKqcwjfwTGg11niBArtRuTb2JSfygNyj1N
WpU2ijjRZgVx1mrddtZpPiq2HJ28f2p1cZXwzEFkIr4Tn1crEbKdUCSuQgeIK6z/1sD+dEqEGFCQ
1PpFAQmMX2Omzk0cQbnJZH4y8tNRRESXPka6cAjCoJRR6TjK0ZUCaRPJE3+xLpQoaPPZUSC5ullx
TYRKWJqDQi8Bst2NAWlX0eqIhLjQUiH4C0wb+7fUPI5vILWn8WH4mFbnj+lrSkurbj14dVO/Hjwo
jtDOna8ylY4KteTHKK8qV1HlydgXisZM7hWaiPeOqgYyBNK5EBTzWxtlYm6IX9nYyyhlb9Yk+Rfm
a5LqFVpst20YGHMaDg8GYuEpes2jfwA2gr4qOQkNkEmStWuA6LlAcm/1O6XWFUFNvcx1OVXjITqm
ISuYXt45SMutevMdrevOvNVoa2pUqJgfqeSK16gCG0GeRo9Ou/aCLxbVrELW8adJskd3ko6xZodH
Ctmp/KWbGsqW/aD2V+7UncaMyku20yvD1oXQOq6Bdxhp0E2oEJAUicwiNaUCCFU79ggTScgurGcr
XKEpklB3J0GUQ4Xi5IBlYJGZ5mbSZg3oe2w2Ic7hFDoDA61DiqjDNnrKf4vQg3GOOGXt6xhC74Pk
5oCXhPwk5CHBkmaTNLNSsD5qDGFIcWKTNgi5AdzkI4GRmvLZfIdg4WXAfblOYuP08WeL4XO14M9x
jj4YjWf2CMo8FfvEARbSos1+cZTicAwOZvWykRYB6++9NQ14kJ0kXBm6Bpa2lU1pk7J3AgcCdKOn
YYSU6ZdQM1px0foUSDbowQI9FdIDqSbI8BPNH60smvM1nGmgBUqtBHLy5gOvfiRWEQgMNR0ltHT7
IEXBXrDYjv4a0wZeI+Fh/khoFvqlvwTayIViHF+6rNOg6Xxq7CMIuGosRwdcSuo7+mMC8qMv8m6b
M/H9ax5wLam/NT509zBrf0hPCYQHjSFx0kpI4BpQcwccGc/kG24silUTeS/jvbZK/zhQ8PbD33rV
6NYlaVcG9Kb0lWcTubHo4vyXzo7ei0UBotx4LHKvDPuo/kKlbdBkg0dyH57cqjnOmYLtyEJgt7PH
MvvT0qtoHwyO79cWXruY1W/gMeo3Q6QEMBrxPBjjygqPxwdPvvYUTeIEmTnmYz9QxgoJ7wTRFwUI
CnYiT+fcWxt1Z1Yr8+WjQyIiWIooVN4Q3NO2vhH2iYECjkl4JuBSoFS82upNfXnOk2qJMAQ98gPo
WFLIrt3DlxNlxqxd9ppto3UYXMzzJH/7LN1Z4qxswDPSO57MiPKdQt9SFrSrf7nxp9Cdo1I8nEyS
SfWTmfR2SOp/BnI75p2wqsTLkPfi0PRFg2isJsQRB830U6+MM/DNSybxQMFL6oHSedgvdNBdeGBy
s9Po2qst1n2EHWQq2ElTOOTwofRZu1H2CZbsmGXf/n9czmXmfUG1jJbUFCY4kKfdE7zB+eQTqf2g
WhPyBGodENqJi4mRZ8Z3BVpTwAas6l5KnJElOU7vBD9s2QjO1smWPgT11+K55RrmHhecG6KrCG1C
E2PAgrundSE40z12G2d///Kf0ehRNE8Etp92lXDxxUDQbbohJcKfmqLJlGFEwroGIrJuF3u3jG/B
XbZ7uwPJojarF4xqkd0/dGFE3ol7FOWCFZlixrR+zGUFUeQ7mBTbmxJpASdSnZw2a9Ynssnj8Foy
qV3dwvVPZDF9eUs9VX+kYSuK6sH6bgkiZPBHNk6PLHRKNt3X2CBpFsz0IR3I68MsmIpstbVrFYpd
rbpFFqknxGX5saT2t68S2xWL8oJbHNYoQqEE8hFykgShk8MMqzsxX0ShvIJWWEna/0XcrBZ3R7FZ
qa2XKveVOJXp9MGjC25Oo/vyUQzCGYJfr9mupZHixt+pUyfTQIN4+0NtjUHek+7L6GJp33pjJYxn
Fb5EaVb7AfW9oSeb4RV7376sr/SL7A1REmgDPXZunEa4RUamsK50jf5pAZ3n015vCu6OF39mlAF6
nfmYDXpf7+01nbojjtzBzWX8sVuZsV1vYhq80ASvs2PjpP1CeW0eaYczCSEbqdiZrk5OIay6D6hf
SFCzEqe6GqgdVxV4RJuBbvWMjMGJtZ4LeqxVHap/kfvaXKDQo9qUtl2K+4vHbumrRYBYGuJpoNXk
aPWh/2kB9ixx4v9frDuPlzLagjgj7HbcAp0IyQlqdhyKsS1GPOAmLIchbafzyE5HpHIr5A3cQRSV
yd7xIR67r1hQcYiBkV8B+eyv7Ph0lZQbaZsttnaDMqGJTbEUXaJY5Uq9lBHuBgpRRNzQsNDAUPqo
gaVbrZsbR+bmP0qdJZLV83J2uhITiC9oMPEQ2A8+3P3wUpklp0K7Gjl2nXosvq4gCQJwFMKrxl3F
WvbBjqzN+GSB3LdEd6UZgQMRL2uZTPNlX+2TM+jLPvg8GxRJf/NqoyLuXhwRRE5OfU6vRJ9YobLl
wnLn4tSDJrevJ4NKVJHECn1cSWWSWg/U6Thx4+CMWrBzAgHnmTs6HqjngYwl5cSvLExlAPF5FCjJ
YFWV8RPP0O0hoS7BInrLVjO4LlP/69X4SR9FDTNERVFURKWfk0z3NFkrDSlaEDzQjspLGKG1zWl5
gMBXmX0nMqFQK+V8EFLfVhE9S5UJicso73uvhpXezDJ1Snh/Vf5jKKpA3qQFiSyqTsg3MS9p+KAq
hCS8YWpi14WPL+Vq9e4geSwTmGUZFkIu14FsrEQZeOnbIQ6qO6EaTBIXwT41OiqoyJSC4vsEXzim
h5Bl/b9jHbaqziEydbwpYfJlYFg0KelUZtA5JxTw7bpzG11/CSc7NxA0MJPeZXDiVmmtaedoH3+v
kyIcxlraujzbaY9oRDpl7vHhXrOGf2GaJxYPM7IOnLKzubtZ/TRu8VNEURTOaMO/VlpQR0d7WHb8
Ue2vRtpMjD4rfWHsWOu/9Z/R9E6/9ZJ1+i3Ork/8XYuz0+A6uRPkUmZ/8uenXfvz6NAm8zSIzm3Y
eTxKKFNOWq8uzISS3A3Knehrwt7bg/t+W3HN+cD+4Oge7XfJql+t+NFpNrzM4qVNu6nS0b8eOlGp
XY7ar/e09m1df5s0zkH2F7Uv31691Nmnk2/BBwSpVZ012V3Srhh+dO69qsGn2DbIrbzy4EP8RC1y
dMM+/Pa5+8XS9L47/RSp212s3dG+vt3Xy1mX7GfUulxRFTXoDgRx40Cv5WlCxE158G0+itYOpIad
GHv91ZWc8mDXym4dIgec9n27uHMql3YFLlXq1N72Gky+4pxu9vXROtetLxQeMByy/gZXyrxW7TPt
Ve11PTh/zdfZbjDEjzYeO5Uz6nGzST1iR7t0Mxkmq8N2Py/+PErmdxYPblTkC21ewTtaxbuVlucn
49wqFNEl4lQT4r9D7b1A/1VoXaWmfYNHSd3uJwoug/rDN/ajc9xtHLx10W1QRfxlnGQmJEa/mlqH
24jDLlzt89p++J9hHBZBePCNwPUhfGUN3jI2zQfqTtRqML9Rfrzsy7ddwz8X2hsgcLsWge1X71hp
QDYTlbIbVerdZkzE2bTPzrvdcB6/zZqzC2Awud9pk7ag6+EBx8LP0XlBMBnvh5WwQnOyu/kwWjXK
5hSrMPdU91G4n62LipKsJj+AAaeSef7CDzEZrJhoPAkEilbyftjR0a5Urdu5BVP81j1DQdqtnXK1
2fpGJbtZby5V7Sz8EJjfZojdU3oBwyaNW7dvKyF26uHP4DSDi/NF9gRbaOfVqtbnbT/mVZaRV6sI
Pdh+7fX/kxV9b70Qy9F+ixIWViW9JhEn8jw8qe/maVuEj4FwEfpP3Ty2jbvVXNK0ed0rNibXvZXg
LkQcy1nG12heHryrrRMkfNJ/uI9IyIhnepfuLSys3TfJP+wfFDHb+/TefXbPRQ7GrPMYR1U2v3vb
AGIi0ETXjiE/CviKdT87JShua+uGE2SRDlqnjVp3r4PXvBBEo4JbXZ5I6lF6k0MdWjd4m+gi0B6A
LxBAloI9Nt70W/DSsDKK+3+Qivp1B8r0CBeD+g82Nf518LUwrCH9yBoAfxeN1QFvmjd7VNw63zC7
iHusXYKIVVkcGvanI1Kgf/4tz2rYjyJsnxjTNW6NqJrn6RG/pdcfJi6MSmxZwuuW7tM+sW771kFh
5NJ4evxyikvoqZPPGeCjjia91G+Mi2OIKcPv8LSjb/RhWu+VxuniY1VYWjJoB7vZv5fDa7zD2Kuu
3kO8pN6hEVxg069ipO8RHPwrmmi2ASCWI6nFtWYmvw3IZd8tfc1WF/8xKE/v08v0vX2ukuUNlX64
Ht3IfJenYUTn5c/kS4Nb4MDubvhpEO7ylAYF1FLrNPxUzVLwvHSP59ekdDLc5jV1risefU6HtzM1
fgjy98WFxWaB4B8iGU4Ze/rV7ypuso+ncanSutNcnC1xEC+ukfNoUgG1kipUElxrIspvF8rbTe/D
9gBY0H6GdYiXiA7DJjiJujufIX7uy2ufdtSn7pk8DQuZu9lIcB+g6njZm5XuW6Ynsnz4mOs/Fuwy
QC7CQBxEsWwGywVZpz98wyolFhluhTaUkIz+PgCLoKc/F+kgQKixKPo6649+ee+Qkl+JbNCB0K0C
kecf9ZSk6iRpC88KGN11tv9G6/Gyil9EF/a73GpUnLrB67dSyoPcpRRzsw3DqhsyPjnD0yN0Iu/H
aRPyqsDHY5dPcXXw8CKuqpJ0PjD1RusXA7s9wKOa3nn+HpT4PGPj9wMRCsoT2nZa/jScc7VdqNsp
0zC112frhd0uQvszxwUjzTwOm94O3OjRIa16AVOK0XneHseGW6DgCY7WTjDlAmWeFiEO/lahAhGa
lc3m1bxjHEybF7vsV/1i594+0wczkqMALGgkkP7ZuXRZUqpe5DR6MvqDO4HNpgqBCGjdD4lI2UPj
CasQ+uEUPt9xW5ofh2n/smWQ3btnkpPu9DkjR0YuSP4B2FSwLtPT9ujfD9Y6LKemsY3hKa3OcGEI
feGr7M3vt3UjIsBrgU4QsDoDSrQAcRdHZHQM3AAdxPKKJx+gMbY4Svai1m2aYM3I760BEUWLwhip
uAr90NxtbIXpEvrHqWFyi9KJuA9jRVrM8+dHiM/VFmkrZsWMGzJ9euhQExYuvsbkB2mnF0PmLIM9
RuSNYOae6NLF9mvY6Kbcw5WHgDyFm3KFMY7BHuZF1KndW7BrH4GeH+4Fnxy41P4Fh2IVfateTE2h
6WEh5H7cCB45SyH/R86+exl9ID+Cmi7v8Oaa7cIQAwpYdTGGAhd7WrRwrb0EhnuBfFr2iw7tn1xX
DNw2RpEA3FjRs8OECdlFBIOY1lKY6QAmjRTln6nJgJVD/yugIaw5devofdpveoN+6UFMMCybXqJo
Qi9mFezcUKXbvUdLCImQHkSLlOvpTyncBU4M6ERTJyTqnSZAG727ZwzovEUN9Qz2hh7GLfrNcRkj
wCfXX9of5o2d9C5esmGhDoCJ+syERXVcCBBWR+YDqxE2JTog8wOwGA3tqTUfHDSnaFFovzFQ68Yq
s0o40b59AwWGMo6Zy5qkWz3rGZKSwXb3YL7qqwUVHUPQAjOTrhjtiMR8D/J7bKdQWZl6L5i5EZeX
N+KM7fy4X8L5GksSZx+Ia01lA3HZu0VgQumoU2+rvgQvIGrBzUBFjfkEp/wL/xf+RZ0yk8oXRXDe
Ck+XI2cPkRyq7xMGmg1nuVQF6dDnEWbUjQ4AhcG++yGzk6TggbvmmyFB/eGyurb3fmWuJquHPkCh
v/fTsT41OoWOFA9FSOyTLz2zTvyC0IJBjK86xRHGcZnJb1J/dMqg504VZw4BxccsBqhBKWecYMIJ
nbzNKt/+AxTv0kNNHVuHQ9p507WNkz7WayHWJ1F8sT/KdBbvXKyuftU2zcI2kroubnV2Mmp2ntQw
lFyqO5ZagCoRXexpY4YGGoVSk5fg83FjejhVirEkKQiiUy7Ng/cqD8YPUskGFQ/qgGP2gqA6uLfL
g3SejN/TIzXtk0mMAPmBzuaVH9a+W3CeV3GIeRCF4D23YfHFAJKk07tMLg7IKSIpJDaLgx31MMNi
8Z+d7d0ET7fB1WHNF+UEvhAZYIXR/vYApJzGat+RzoK6qPPGLa/afw/I9bswjbcpyutrFz9UJAJF
5JUH60ikc6bog0Y/NMYY5VEzeHb23sN/Ikwb4enCWjuHkT1Q86VkXJ2xe8fLW/jsPVfpoLk8UFFa
xL/rHxZlVm+DlW/Cyvzsfjf1JaadxJ/zKx1aEDn9Qq4mpKtEZnNRXWAPl/YOs/fY+LlPinYdU9BJ
6Q8jnXUH6VuKnRDcrYv1Gu2givygLppWJrdNObhAgg4by5R1BQHh4Jm3Bm6OXz4KFMifx8Flce4R
95edY2dPnAZ8UF0gbyqRyJamRuepClC3MH78VaCZ2S9sBJtuo1vofz0sM8cPkmqboPV1M0txK4UA
OjmTKaAPA0Pyj151UWXTg9E3rnCQm8ICBVXlY9YXcXCJTfLDeLRiZ2Yvf/WuaMKoZ0Ut3p6UMB3t
fqohQcSpaPI2F0Bq3ImgoQF1Eir9XgcNQupzCxNKRH0HolimIZAkCdjwAGgyAXOgzzyHcJ80g7M0
eJtPd+1XH+b75zU7j0q5O1fzbFZ/CovzMOmxQV89kkai3166rQf7xa297pamz/mHJiNB3F0vU7SC
VTXc/ft8TEqWaci6tR6SBzvptEiX0v51/Bq9J5c5q51fnSer3Rj5NdLLYTzErWVN+3libbT1nDSQ
RSxxK2b9br62sf/grUixO3U3Nsk9qeCc/3BX4nOQsVzYLodR+Kib3/ErOHZwX2t/rRcumAPKdeCQ
3Su2ifU+mQhj4MowcCqr9fTFVaNcU3WorI2L2lT9JnDy97f6W3CjHuX9rCL3xJ+w810+/PsPSEA/
7YGZgUFVWc0/LjKg2WG27sazuLf/PYN+/OEmNX714iCdfjuVzXXMK87T3rl9HRM20rPdBateQQt2
dn3BeC9YEmSm433/APUXs9beqZNu2A220bAKdlFE2zOnrHkZ0x4G5vNxvGfRXCXAOGvAM9JGnOmS
6XceQYiePvtHBy3bnppQ5FdY6NvfcH0xn3NGShlfkGk0fLr7/qfHmCfnelWwkf1Mi1s0QUGMpRTz
hVGGMDTdpij+EcdR8k+hW7+mEUTVMOI6xyue9f7SeTxMG9YHo4hHu8EyQtA42XWiMYlgirAQpsGy
yJqNKFPNub/jaF7oII9sHwHLOl98o2FkA2GEBcoyA5zpWDLaNPtbGnsz6p+IkslcKcQOdj5rA3wI
f1dyjAKB/Gl67uu1DZIq6xYAHYPDjpB3TNbbNcUXKjUYqnSMnwb0maD+m4TGMvm7Oscpf0FMiZ2L
whDM/pxSu9Ez+pVuaVjorDfx/L5sjK7OawhAhVySddLfWRiK+lUW91orHdbIwS7m/if1o1Haq20/
24aXMjYPJKGktUe4tHh7ha9VhWdPufscfzZMrIDKwW1YpsLP9RoU5pjZjmHvj/fEVgyD2tKAwr/u
7EEgxliReZBuscVl/J8wK+SKcT6D8/A6WP99UMZCJOhEAcvr4HCyq4DrP9jgenUcrn1jSQDhlCDx
jcvj9ao+BkADof2lNkz51kLI+eH02pLJPft4qsXd+ih+o4VklTi8zTLiR4YGo4WcK5lGq+bo7iIU
qS1L9KvDFgi/PBT/RBI4nr1YkzHBLbQYGsew8mqho7w0nLTg4tjWKJsfjC3qJC5WncF2t4xq+xa1
HoDqyxrYQGpXDu03UQx/v29dY7uAaxn9HZru8ekbiL0k13uqXPY8duK4+0VEVreo01wW8XyvGCYJ
zm40lqVM3FMBPfrbwwVzQPOKWPLRZIK0OXJrnBWdLD7+qjF8EnhBaB+j/5sU4WUYP6cJWubbLHXX
QwwFD6Or9/qL3a9HY/ifxnDfebQJBf3DDItCvFQfCP1i97wR+Ie2Y8bZv5I3XyYHN5kyMwvQHiHq
heslKtZ54xebP+0vTKMGO3uI29KUSSxezo2Jv++DcLOkdkEslzfIOQ2YGstoigp1dHJLL3GToi6P
eHDoeqXlYxlv3/NDau4QRzRHh+mN+XowTXQMqAbgQq+XlGqdaFSqmhZjOCZBj+dHzsW6u9h53371
pzKsdMtoGcpWX49Dy/H34yM0A9rcn2d1zKOvncfw3i/L3z/pUYzuUzYefFbvEBG4+5pKPyyYZa51
aLte1uhDjiSc9Sgsz/GXm6NFGWn9IlenFQI6CNjcQTosYPQ0fRAO8ZYzimeP0WnMpNqwtSLxcq8T
Kor1BVtHt/6znuKeyUJd/wHVvW0gt/SqqL7xihwiC0G+fp42ewnYxtONu9zr7hxjzui78481Kob7
04AxURwcEbmtvWMfbcSOMu4LN8lkeGjjyUftqxCWg5iCPLNP9enZe34ZJzhWX8YPFmgm6fCNh8Ca
hZryXPsM4RLA5OtgLkmNtpS2KrBM2ABorVGyQL35V8YL1IEWMyA2wbnoFzF7j/jk6mltbQZG+MLK
WHVtbIZPkwoOxoVFc/zwuRIkkeQ//FTDEn2PPTV9uxyJPvWScMY6JCUkFTcmhcHlq+sSUpOyWSX4
/LhKw3NKaZBmnaeRz2RO2/HwPD328T/0GWarLxp+Cv4YA8J/GCSj8uL297DLHpVQ8JRfadar5A58
I/4mOdh1+OmielUJ92p+nwT8vO41f4dUys7z1K4PDhY1si1iu2kaoODbkTBTu1Qtko2VdbSJol+u
wZU2QamNTXCnhrM71zVyn51zDx9YH3Ken/boskEp2pJ0AnJ+i7b2q2RbAz6BFLZkzWmOou0Dffo7
QGjDQEBD7t+ocT2C/fRGdHzDNuroHtHnUmWrIss/B8kcwu48dc88BUKUJxOtxqjWowwBxOR+Rp92
AVDo6bwwNi5w5t8/OEJj7fVBMx+NiIPJZys4H6K5h6PA/IL/LwyEsgoEtdGbKc4MSLaFHhUh/9Dj
oRIDuIi6BHcDWgkaNFObGPMCMRqap1CcQeTnt+6un/iP3o14S4F2WQiQhZ9kY8BGa3Q4O0KxBF2t
IGn0Q2k8gIoM05lkVhj81AdeAcnow8rog1gYVp8mcXvLmTiQWdWxRrxUD1aI5xS7CfiLUNQV7SBQ
NGQ66ctEtKLPTJwWPRYHkDzoyPle5nxs/rAfOtkLhbHpwVDi1UbIYND/B/w0SdvleTI1QmkvJNji
a4wWn3qE1MXiYqXMcyIw3hI0SRIHREO94++bjQdcgjzpOKj5dfAcAWaCzuQVoy8gVdKhp0NI7yQz
iG769QPeHqn+r5iwgpWOiKnYQ3kHJN/ZTZftNks2VKVqKMhPnuxcRf9ptIIH35I5oCR0UgnHQXx5
C4iX4Hogi6CCIi1xVjnZXAPZZ7D+c17eGUgoJbqeLroaMIFbhKNKCmc1O/XOjfXePttyUBU5RZ0v
70QVOSQqqqduYt7qoBq0SZGc8Wx2rcCidYHTzUz/CVOQZHRptYLNlQO65XSdvtc3PceCQtSlsST/
OV0QLt3j4ochegxvYo6e5iUUh0oKp8rgLZq2j5sHXDL2eJOUIWO3PYNtswfmxIOSeyDk0HgiLG/V
5/T1MSQXQQiC7MnxIPYzUFbWqp69G+8rVC3s9rvqAMSocVYnsLFVf9XlgPilxDYTr+95UjZArEQb
8GW89J1+4qLC8cKyW3b7gITdXcuBp/R1GS4YPggUvWFEyvzAVRdwDxt3NmkV9c8yfse9ubxINiXU
7F8S6tJ+du1E5NVRbw2l8mUZP+Wfu3WhIg4uwCiK6GGwv1rRxvihRIlf/897ITvzeHZfPH+Sv/vP
8wBFzKqX7XLNfqKVHdQN5xYSJJ6oDTbml/ZueNk2KyYAycVP+hX326V37huug+oksGwwumiPfUgn
vt/6ozChWoaoZjgSuyII/gL6z252wAMQezDShg4qiiTljJwgJHT6nxoiNaOAa8nS19Hwh8GdCSgY
sSJCwB9TXSBDLLnquunhTE8kXoNQbj1EOMmr6wV2E5mkvTL8VRiuGFyikN1QCqljhvooy45A3Ipw
grhMMqt8IFiGiZiRIVHsUrhlRZHnL7SzyAVN1UHoXigu7qdbhXwmRm08pMjMPBeAfONTwJMavTtr
n6QH4BSyGsVi/kq8uTcUc+TctBtgA+fVeCUGHG9+sK/zL05yCzoQ4r4CW06HLNhZKHl5R84tY6kT
7Xqyt8ko3JSiVZXTE1hchNIe3P3vAVAQBkJXx64GB0Jys6WTo+N4xa2Epg9HOIFSSDTAZ7nwshxB
/9K/rWghRvaFwBKNKnvOwypA3qBjBD2Z3K+7Hnzn5+l+/J0bSDjvAzgTgbgUR4yKDsPTeP/znTxG
xMX+N0T12d/x+kR80VAtGM6+Mfl0pdksbZ6dE8t9OahMCd1dApnVY3oan1elrbT+7OwWkUePJP8N
fT+Z3ek4cJtdJpiG+59Zurl4pb9kBkWxdUN4dnHWJKyvHnuJCQCAgbazH9x6K3wBMKduBrQnGBD+
thOCWaSwfGJYB3zXxTQsWIGcmpWhO9lNJyn2YbEzfXWBU/ibEwN5Ry4FyQndTFleQdsL2SA3nVOd
WbZ0vk7WJIwDveSnq3t6rgiHGU2SzaxM71CqBZ7GB+xLLl5OM0hsNWxTJ0hYEX1te3AoPi2IlCwu
8k6jdsVbihIrGUGo4Zm9LM9Ujy81krnNThk9QJMje0dEBjTX1VHxxze2aII7nyGnQ+UVs0XSoJyg
T0ptF1skTv8h4LRAwiREs8LEDbW5Vp0oAMY3RcIUFzdMbBZgCAM6Coq8VlhhMNJ2M3tbDokFetLn
CjE/WFo9xJdbHE1RjkvarquQvykR2ZT1EAZnOJEBWtlBZsdfMiez6aG1O5fbabTqnOdn/Z+6ckS7
yUwsz6uGoagRqGO1OUzYHOiyEepS8wmyCdwjUeAZGZXJhqqkuiR5ofWCNa699lrmjjSLlw4MSmjq
YsxqrxLllQvHh9IrVeBnKIGKMloWziNYfev866bFJgrUdUpb/Z3fSPggEYRGjfZrjlMnTTddJBmj
aB1TI2etZrqAUjt+bC2L0twYCFTYflrRSIxa3RZi7KjvMltCLi+mPmK9PdgmYYzT1WVARlaH5JIM
3+GNEGTxGhUWJQYzmAH5/CYZpUMqVRRfZ9WTSUMb0HTyvU+XZWL4Hp9BJZVSEQ1FtJkk9P3BdV1L
k1SsxGWtBdZQ6MSgyip6yY+hwdoqjxmixowA9LR4um76kBoPrIe6hHzjDNDkRnQZreX62GKN0qJs
1e0zG7nyjBcUxgS7/4kttWFnUQ9DP5u5Gml3L+UOrwdfiAFNH2KFRonLSC67mutH6zHV32lmMbZB
G2CuZdQXLZjaVw4uQwUZnkjajK1AvHN85plhdKljypghtBZmjtZjkblJ/YnqWIixYMdADH0CuQXb
OQr4p71j0XtRgaKaWNmyhJKjUneqEh3hiXQdE4ZCU0/hoB/HBXBuO7zqQh0HFKnVsTtttl4UU4o0
YHl3TuM3CC2l8C2LaJ2YULXBiIt7J6S4IPNvdGD3sx367/FjVNxSRMGmvcGKOb3fWtxjkPHJc6Eq
7uvc5CnIhoP/e7YWOd8OP4gfFOazDbE3Zumow3BQ2CJZptFjEzLwahWGXBF+idFDe6AuzCPup3RZ
/Lct5ee4z0qpGc9JYyEIFWVzdY+Dhq8VT6tIdrk0MVmEWHs1akmM71CEDgGGWPThMcyQy9XVS2st
zirycP3fVAs4hMiejLQGTOQkINVardXXdT6NT7wq1koWn0SiJp49bVgDfeqfHxhELWSIauEqEaKM
ryX3FuVWDlLANd6yhxw2QkOnTm5TyMXjojvm/7wxfQ8yKhKfPACSfJCfQG1kjiEi8H9NYEFHoKoK
7ckFi2IEf3BCL0CplfZEzckkhMxEkj90skeMj8qzjUJXrpVi/orBK8FJ9oriFB9HEvbt3QaYTQGP
VklW9YVmkZsgKjw6OJRLlwM+AN3sfe4ALXwoH963ZKdzJGT+qQ0EtirFloFjHn4liyRp0dquFsQR
lxvhi6lemlsp2qWS0mmTHuyHfym65jcaqdxVTxLOOs4em/vmM6lOr8P9sAn+koQSQmTtxTKG4hVC
a9V6Dy6W8gLd8I8mWahbxgV4JzfTRemVyYmqnvRd4n4DvgEHoXuRCIyqJ465MpkSH1EKVOllQMT7
amZ2sZA1gEUtFjO9HtIUYs3IQagEj5c+yDg6ggui39/7R26N8E4vO2HahLa3/rv9ot8sxB5XF6yB
/y1XHX8xWzrQkhShPEDdNyMfbzZqRwvjPLGONu61y7VzbQQNtxTcey8rGhSdwlDGSw8r8R7WwUMH
zjITUmi8uhIJSo39s9bDyIzmm1MbzrSE3sIGn3gi3TPVWQ170pvz6ePLgbxD0jw6QxInhYofNItz
23XZkmN0nNmvyoFfIlGNWjXqw4xZUfqGnsMcPt31+P7pbHqbj7XW4HoD7Td4Ww3+DRLh/xF1ZtuJ
clsUfiLHsEdvQREERbH3xhFNBPsORXz6802sf5wipiqptAh7rzXXbJRETCRhd9QdjZikOlw0Iy6f
Psx6SXKzFlxuQgt5E5a5aNhwzSd8Cz5cf1JntB2NTkFCg0CWefelnEAY1Lsg7nLxWfyamLZ0P90X
fkwfBw4CdeMJPOYwua53qEhn0ZKGeX2S+WLufKIlWI8Hsg1ca9u4htiaK2vTzGsf3os0CLcW5nSI
nPIahtdKGI3w+NQp1km5QmNnko+FXLMnn1wDTe3Dv7ky1o09uGvtZHjktpBdNcNw+PwS8ZXNV6jU
xLpThtvPLZ/5V+y7xOn/tFkIJhjQTuBvawEgozDXIiA5YgmY/LT7C3+Wsht39j8+d/Zs8IeTrLYx
9Xi0o6i7T5TRUu/VyVSQ3EqFjcR5+L0EeU9KOoRkojr+bTKKQQU8/Goqv/8jV5Qc+/zMYnu3vHQo
C9d4SPDYYy2nBx4Q3YrHA4dRknap6MW0VT/B9kjDINesnfPlPRfmJ/Un4BGIXL4Hu+d6nZdfbMHh
wMSEVyQILhitYuQRMX3iKmpg67oby6MVVpuPMT2ZEBJNStp8QDipKAld8ZKMyqU1gUShBXClq0+i
X12g33Xs1fnGOiqhUtcqfS2OH7CHWHnuMKzeXjn1FAeg48UoW6Y8Bg+tWzoO1ua/LY6fOW7hU8KP
/heSCgDFVErPNg4oixk6zj1ZkFU8YOVox53O83/Eo4zReAsdBLbLjPm5Mg6jVdtwr719F2OEc++A
1fTzV3uDBAofulPG6/t2fg2AusVwOg6t+hr8rasMy3h47hXF4GjBEFyWZ9nMWMCGi0YrzOzPf6zN
UP/VN4s/g+GCaQyRn7ZfncMoHp5G2DAML5BD9qAp0EmQ2WUerKoFQahsURDx4MxfvOdMtoRFp8TC
aP6yaBotLYG8ksj9qzrgjsbXlm+AaIX0bK1pCGEQtlRtqVFW//ZBrUcowsOm9VdvYfuLEmWGhCTf
lPRRerb0i5N5YI2GI5l9b8W80DeKTb6JqDE4VLaqTt1jIG6+KPmCaPQI6s6rn7qnwWu6D2MIYGPo
qv3HIPbS0S24T3YUn4sVN8jZPI12rersZFe9QyDJPnRO/UK44TNeh9PQrnpVL8NUgCsZ3mnmG7Tg
J/uGaqXQLpfNaplL88qMeWx04cs0y12u0wQlMttdhQAd9/4hXcjyIcw2wde2Jz5++kLXdrTKzOKx
esZVhVUmrvf20yht72NZBa5cJrsM8UiOwmEYW2VrDALIvtghekPOGiULnww2j7rJ1diWpP/ZWiDZ
QYXz0486DTodtugJsiSZadW9V0/rtPzfWEgn/CHotu+T4lFhrYKNypepmkkXAugSycvPzqphwfdc
rB6tup9ezY7iIpRCUnWfe/NB64LFRbVVabaYaPFSgrbIWrYuL1a/1/V1vcfja9JwKUF5abhlLsK/
BJFhQrKFJjIauLH0qlc/sbiq4LoB8NJ/BWPVX7T7NLeAmUC2lMgsLV/QQAWzCi90u3mDhT2rR76U
i60LZX1AWUbfQrknYSDNoJSqlJFUg4zKxt+eSB2FbMgvuCnFv+qwGNK1JVWZNzr0Yy2aCyn2j656
spMZjwndoglCyrAfK5dRnkuYTrJqybrpEa4pZCk9+d40vUKGwQtT6CT/eiZ1RPNid479uT1fzsHt
Ane8puf4RYszHE7nvTPtlVqtr/PTUtUvH8f3U49GL8PX451516IF8gsAMMUfYz+oniXEAUmbkboR
dQXU2qzonFhK587Mx5NbVhlx/8VKyAVSI7Ph3eZi6VfauXJr0cYLowOVk3L/ME75aJI8GgG70Nc5
44J9CjL0xaRLMdJXLT6TGWE2OHvIq5wmLDCskplV1voq9vUD6GApD6iSdW70u3FmlnP6t+VYPyd9
PK8+dEr8Cl844w9YbPBHzbLZ1HpPuxxQO8sAcVDEpN+wqFwXzxYatK+zg9YO1dOsF4SjyF9MHytr
9sHKqSxVDCn3Ruu/jJslqn8xM+SCwhf25mpDwauCzaXPFtud4CpCHdG+D7s//YebsSxrQ+AcfSt2
Ve169HXe+PhuXu5i7xIUHWfbHQ1/DcTeDrs0C73KNmiXkHOk2sdKpNtn49HmPpmcWixbsG2oOv9l
FyDB+boM3P65txZsFbQFe/gLNAqlSwf5XAU8OO9DvaHwAxXjpGN5qri0fQG878zYOff3dI0A05TK
rDqsHbXmKL6B3+OGEoHnGa03F7OZn+twMJOnwgDe68re8PI9o/KlPY0bnB5+VdoPmdV8Y5C18+xa
d+qu6rrs4U9ror5rLgtLyJ4vHP3guc5LwzLZGNXWynkstGiweNTHWjvSBWaM0eS4Vl+P5I96Enpp
p7rAGXEi+THa6hzEBjzHj/N7138tpRDpzx9WeYI9GqCVQCK0NbbuwCuzskVtZ8L943WCgC6sWrLs
pAsNoQj+gpV8rQkpjWMrWPIo0aACOVIJuVy9iYMZ0n+WGaPcwU79H2ZacucDtAy4nejVy21QJyNv
WrVIBZGnG5IpjVav3VBFkuB9Pi3H/dUMyq2HCoGqrOPj0DDr7C/9TeeNBYqu7DYmSr7fzJxBrWry
/FwZal+t59PsVEikGu3MYrD3rrFVW96q7Ssy1KO1Ixmz1Glk2/2pnzTbdyqIxeeD12UroTGN7NfO
Otft28fGJhISNNdBrWFxXx+anQaLHPAO4eJYwfqF3qf77ho9nihyF6ot5rQ+Sn32nGPRXNUs+vs/
Ct3RCb+jjRbq9I+Vt3sMCN+8ju5U+6x5+arK2nYqdRLm9m0o0QpRltb6u55FTpPpK834F3AhnE4L
ptZiVjQtCUuWtasrJT4jtPH/AbY/WbdRmtqFPAopdGEpYJBIXfsXuvnzh2VWvuRRatHSC2+jAY9M
V1Xqt0YnEo3/ZDnhBe9Bfs3BjHtXBnVa15Rr8K3nVMcx6VfnCRDB1jtYlewzwiPqfMZp7EHLC0mG
qFXyfaUHmO4357uH0LAn/CeA/e4V92EdX0syKfdlMFCzJbEq42eYoanfN6xyafk+Lw2AlQJXK9AO
9cIv3LemjRvijWi7mUgx2n44I3klfEGqIlf9BLONr7UjT5VdbX1XRq2Eu8kRfc2LqOM3GfVOudq0
bhXwjBsLDE1A+DY3CrVi/V7F5X6Zu/9wK7jFfSv5gdjHPt9tnrvJO/MbRfdQG1Tjpwd2dBg8vVeR
Yparmf1ZjQFwuqBalnM9g79fyShDVi3e5tWr1SFBh0BJq0UZW6ls+yzAwdxzF4yEUV6BFxVM2ATZ
1L81ClkNi1Adm5tqV+/V/0dgY4z/8hOtq0fvRbaD74QkqJD5zyglnIgvUcbGI/1n5aAmoigqAbwW
Ppsvg1gcDIqVkEM/rSBPXZUZW6o2YE3g1NzJElKwNsUGN73u3TjP52rgVCHTSjjbPCiM2GpkUiM7
0X+tN8bDJyBpmOvofSP+kSD7PqLIpKU4j2oPuwaq0X5Ni8Q4yN1bXsWy01KxVtykm+fmNi+OHot3
JHd3iicKpd3faw138rMureUcIZ9/A2FhBWnbleFC4mY7MNad93ahOWoKoiZNEyFCBTCA0uPDYOOD
WUPUXbmUW7NTp76AEOOCW3tv7+O4EQEQ6uu+BkOg7zy9eUUlaPRemAhVLVqgzwj+AdIkw0P6BvKu
ua8cUrjFOlqs5RyhsbpgBm2+KiDliaaLUqANwGHN4NTNZL5et0ttA/AhPOG2fhqvgubQ4IjGSp7Z
9x8++T7/+Z/rY8+oMBKaka6z3bLVcYWAU8ha6nsHE7pxt6sNL6OSuXknGqR9L4nMA4UyO2vNf0Hr
+Xg/TxwQrHPsUbK+Xz5vNXa98u+h5m8oscNQRQrrDqv7675o1O36g8Idvy7hn+0r2Nf+5HZuV//O
7OLYijcIn5p3pqpytahhAKNweKljM65lYfY6dVxcogGAJY/HJ26v3eQOWZgQ0Pg3ezrPItVn3Un3
d2uHSo8Yj8rkiVSrYb1n1Q/EcXhyj2ILALCvPwe3cLfDj1NEk+714BXGYHKcX3tZ4Xq2Cri+mKdH
+4j6xYINYd5h1pil7GRRHkxvNrTwI1I7aiw0YDfURRGFQbAicAGiXmWLexo7bwWtUOd0XTevXBFS
L/9Ux+8Km0Tp08nCT++xsqlcskXh3buAIGBV/znBGX9ardvRLy6aEHCWNSy66aZuGEl5t8ED42iD
/NROBVp/Y3TO1NNEJQzearUACznj8FNq2Acq64qZ/AZnfP6D/dp4tBLI7zLePbWPZDpYqQj0h6N1
udmFcqv6BAkygJcfL6tUMaM69e4zhrv79iCpcQYv59Gt+rbKi3K5ZVQ7bzQXZ1rI/m0X8sIZOrOR
MRuJz1HvXZwcbmXuzAdL7cuuTxO3Xhmnx5kK1m87QjH6B4g7u28PSdxepd4lDlVvEtvTetbcz9u8
wuEzHZAY92CnmxFEeLMayBvwiw+U3aiHH3Mv6qUpV2P//LDrqXkr9Cr3DbrIa8yFxG1DhT7jpFrn
nz3SATON4dySXVIB7TRaw+E2pVrU0byZI2DWYduNxpmbhEWuZ+j40SgKsMd20plsq5p42yv97Oms
2gnPyGNNmifhWKu+Xh87xuKIFkMgpRTfO+ri0qGNajC9uCn/HDQ+zLN3BatyJ67wdGg3yn6dAPE9
Nl9Ul4fpM+k+yjZkV9FXcVNnAsZAtya76+MbnUwTduc5WsKAMgg8XLN7dh90NdXOeV3kGjlg80u4
CT51ijJ5cJxH34VLkTT0CWuNOvIRNwMONYV6LjDBtdZjVN15hcA+z87IveuGtzlfs7Hq1Q2ncGq/
t4/JsyL93sU/ThMDFS8wl0pKQljHQYXJGDzAVsiKfhs1zBrFAXOFklkBtn5hQAh43iFoknGBBX0S
Jjt0wZ78ioHxqbFy3EfNxwzIPG2tFjKIfK2T9eHPiMz7mldlflWHV5raSn2uPWitDU3LQ8YCgeoD
4dS4sjq0dp9C5/BijAL2u+8kMfgqNnBZ/1Vp7ypk6KZYSLtp4r/QRO/h/b3G9/7KT5KXd2lkZmn9
eVT82uwVF4P4WWItiuqVzslovZrBq1UhdnhVRU5zfdtl2I34/lz/bgrPbsbB8dPiug7xpd1Zgygb
yNNVwvZjiyoqhgPAaITqOfe/wcvtm57wwmnmp9gVLC5nH8xZgEjUw0jnonjFCscvqeSZ6TigQofx
+dBvWPKNewObK9C62qv2iqI/svMC3PjKcEi7wOtdOMrOf2B93Cn4NYB9A7pYDYECFUTvNiuHIg5d
ciYQ1jYclFfTCAW5SnLxEfCjRCkzvAeFFf4GVuXUQ1owft86jzoEQUrXs51SnL+tZzSKWwccb7i9
dYMPBjcEMppFqKHkhr9Ar2YKGY+e7xE+86828aLbKvRqbgz3izoKebwT6PG0b62UnAShj4rw0FEj
Aurkqs4uEU77rTFVZ/JdONCLWa8IVhVGpdUYvm6L2GMKytmrtcW9hhKhgTaNuN5x1qCIimptIJ33
bMmUL23dG+u3U1z9HJ6t2x4rd+fIEsJNCOsQYWHrxb2FV9zMoHZG8ZkCFzr06vlIU8DvnYDhgoWV
L7Vw26D9OrMrdSQ/CXVLCezHcHg9HhOhXm5OI3IIcFA8W6XZ1UWRnT3WU5zW5BjxcMS8YbUBj9P4
JPNSYnW5JLxVn9FKR4HpOYiihgBEBGzmIdocVT/vmU9BDH8LIIkFv+RC0Lx4Ja7VZ1euguJ6gcE8
zWs5QtTsIjZB9dS5QiYNuEM/HjsZt5Tm2gJ6cHliOl6yi4MdQmWevqpmR7J9JAshtl55FIUSHqqu
0a+7CZX0iyXh7dUOw9MYGrBVTOlAyPEmXdnqkDk8qLc2lRAuMK2pfBRpAnlNO8hlgRvniSEChRRc
/t3kpEAeL/ozMp4AtwDcxXD1IRqeulbxGmQuJ6pF1ZKp19fDWKw25ZZQ1DpnAEJ8z2TggVXbnbVX
BlWUE13GSwnpk0/+T5QkMpryR8FR1Dzi7gTcl+bj0ckYA9rFLacWoIjPRjkdiJBUhmLwj8qUD8+n
cw9KlCh5LxuikpUOK+b0ZaOdwqjLy79xD0xKXz618AGhVeMZg/wEJMQgH/EnvzmXqnHrcN/MhBuq
HP7eEJox1rolQEnh6CDsdXSDF/fh48ub4crQLrDGNn8wji2/7XNmndtnxgRUZayDfhxcnSISpT4p
CYRqQXOiLkcTlpArMryBU+dmr+rZfP9tgQ03cjOilFuTVEgyE+YC1atybeA/3lPJSfk6uALpIXdS
QAxeHnFr90cWm9VgWvdA/MX1RB6ae0WSTdUUW7MKUS0pgkxhqd/UtQOThLT1AG/VsJY+yqGOyOZy
qTy46E2CSoebPHdwLNq+wULzoKt4W5SrrfPw3BXKodaS+261APfMXcsZ1qtNhX+yhxotZqCmM/nc
U52avqMsACG63TscdGAVbgLGqV4SIreyeZNfaPEDlJexwsj/iBFyH3NTxdYd/A0Crv3N9AfgDOxX
q2tP85PFnsHFsgwR++9Yx5z2hLwQaNuh+bMmykRSWIxGbXca4YgBFBaDo1qvNCwNsSukJJVdZXFU
DJDlcof98dUw2fUBLj5doIsLKGNqN0ZyjM7xuC+WhCO1n9tD+bxzViLv++aTFsOTeF4AR7U57bsn
O5GOwexFPYtXnbqHq7kPX4SsXca73wdhOhqgZa6O2Lv3L4NjeAzj8Pjz2hY3zeVjvvNJmPWOXo2K
IfyEjfFqrLszUYYU8y1N7dTaIezK25QjZ0QAoH5dtW4VMnYUwifUS0FQFVKaSPK2mTa0yOirIra7
Aw/iUEFTpyC/EnUsLlc1NMtM+PiV4r68OzWCovDlQIjPlfH9zWS8p4xxpMJsQybV1RNmff5SgbcO
ex1CKGr2zPQf9qsr83zyrMYkooDMVJFGq6YkYIqTcwCy11WiiZSee9ltSWP8aj/ww85/qtXRbpDN
mjipr6NJ4GAZcsB3wJzdSuZtUft5/N5+V5hibZvbGsGFFEJHRrW6W0QfEAT4BVj1r92ggEzKaBdg
OjD1c2KbdvJEsUQD2KbhV5oDRz4IZKDCgpW/iBlCHyq/QAXPgSoUQF8nVy8OS9NoUgnLgxs5I4Pm
tVNgQQezCCPSMvT0vcOUiCDG0k/zzMnaEKCT3PVSR6aOoJ6YoXrA+KTS+TBJGci/urww+s1Qoi7J
M46jI9TCtAdl0q+QUFJqncIL0uDjGDuHYDVEi8IauurJcOrZ3ftH/4zREZ4Y/Sv/KkMmvs7LHa2G
qk5id+9Wh81RfRjdrMJop1eFUYYpI8JKPrG76qV4dvaOfmS0bpnZ4OsaQdTXOh8PoHHlAVX6ytVh
kaPcK/cupEmn9P5y0WuyGZ68ey5fSKQ3gMT1pVZrZKG3BGTQVIqG54Zs1FEXeaHESSCpdEy7PL6l
lufJakb5tRlVbaLZaEp0q2KWVvYKWbqGktXcQ7jJLoce0FOhq0f9m0uSeBVkWnk8iXY/GPJo5HZd
WVuWMKOWmyUHlyBwA3ligFxfzODsamdTAQrh+m4WkVMCBnKO8nwxksAw+EIKOnwHZN79vhbROppF
s/rkPG9Mqsv6skws4BvZ7ug+1xFNo5/Kxtg0zShsbsrbyhybxse0NkdqVZlX5sqxOLq7n+f26JY2
+jZ7973JukZQw6XVyBMQDWyyZBK1cxAREHFZQ3QgVykdNCV+TifTTyWSiIwBMT7tq/pUs4RXOSQW
w0Xj4JL+7ek5KngPFAt1nl+k5MNacNnuceESZS+DrKeiWY5QuDKO5NdUpjDO40fk9amHGI6ytCxz
qZGyZ18UqkNEogITs47KaxXSCnTDn4AOTTnQ6teag/f0lVqrDjyVvP5WFb6XtplPgFpPMaYkxCqT
tTzNWrnpNTgw7PFojWVg/ITHcvRpVakjhF4IuZg3VUvJ5RJo++tCleXX3hvdvZTqgs1e7hK4DGyl
D1BZhWXUl8A0qF76mfeBd2x+muaZBe/j+GeGVSiatleo4nfI4Ou9CZez2O9enID71vSgvZkIRavh
AcgS2CllAodi5cCa7aDzwQCGqXG5u4CYNNto3xRloUDtegJXpxHUDJBchGC5TPBDmmExadxHhxj9
/2Uiwx9EfTm74ctW1RxRkJ57gYgArHNrv5Puex25oNtRuYWUDutP1IiMFo0hkTU0bFzix+BQaEfD
FdSIUoaE6ktnwO2Ta11r3IV+SY0dyyivmd7msgtQZ5ZHog9Ba7WjaxTwZZWIz8YfDD8+TGCZ+9f6
fOcGqylDh13dAolthjv44PUBI1Kv0F79KjFaXqz6diU8yJiLVhyYGbyJqpz+FVcklG8RSwdUi0nK
Ov5ZGpP3LxBY4See3SrmDMYPvJ7WzCdPlxeGIMzsDj0+ALYgnQIs0rbaazp4MmHhx+B4huTLMZwT
98oB2Qps8n/aDgjt+IXUO28gHFY/ctxw7Ww662/boF6XtFlO/B8ujHl9Vs03j8aIwUCNKwHzjGtb
md44KVqhvis9h4BVASVKoNsMQFtuS0ZRp7LPvByGUu6GXWMfPbj37Z1NXnuq6oPOzn9Z+qTIrSwT
1tpRY8RfFeqj1p20rYyITIpQpTKokqvzzW/0XeyiToJW3n/3wSTzgbm20YiaDL+Q2ZMbCYuOWTbn
mRAd7c1PGQc6P7ryYHaoXdwI2xRh4dIx/3K2ggglFgAfIzJ5gCQUl5H107CPjshQ6NbZUCN4eZqf
IdjKpKtFJIMa0ZV7CR2UjV+Jwaz/RUWKAyQsn4zejQ4ZhZSELQW74An26hr+tVUaqBF+dOEKsAjF
/ht7Q6lqiGZkgXp4hntLzKcXw6LvsyD0cXSQpSRjOxFe4G9wF6roIcQsj7C8uM8y27syi8klplR4
kAiQ9Pfe9yjgx1Lo3hWS+WtsyzsTG02q8zi8TwvD3Tga0yEScIkPUAnW0iad76cFpoHpPJuvRudp
Nj9Pjz+KwU6wgX04jQYTME/xlyqY9Jo8TfYnPc2pzTQqiPyjl3Rlkr7jkf+N4XgTL2kl4qmYa7iQ
XTluxEcx/z7R8gsih/juP/pHXAGlt1CKJUtTP8qPjM7y61x/b9F+kG95gcyv4+6KFC+ugIiioouW
SSCQBy63Fx0zX6TMbCfrIjiVKkoqkXeujarnHtJfj7r/iPQSNGApmI9KuPfpFhVthR5wyJoyPCDQ
50KykRW/WUrQcMGmrbYZ7QFgfCUVGETkaq5YETv0dmMM1KmzTiwH5L3Aj2yMG2MghO/lnG/2d7xm
dJHrUlfJtmDET63PXBvggHtx9pAbiN/R2xoTqxNQea17CY86l8lYF0S5c8YmJMA37WD79cAYFnqN
QPmnBsgGs8O8VC50fph0kKzGV6UXK1k/TwpmNX0LvBPyorRh9vu6DWCxAdUvsHNVK4O5Mm6wOMdQ
suqAD5NfhF8wXz3Ld2gwgAn6eHkFcoMIsOXGJ9ydYvrJuEuVimyoE+yomQq2XzOdGM4TIzoNDsEX
pKajR2dUlJAzD3CGbV9CXoSwIaQl0NOQXHHaCbBmoRMxeyebUo1BDPShFytfDLVnQEnp6vRDSFnq
43lW+ezc2pw6Ux7gSmFiHDbZtyrejQWCDaNTmEY8QyrGAHU4vghAmtOScbPOx08X/IjFXGdA2FKU
GQfXyzeLRYM24AYJ/KDqgRhprlIdq9fSydVTDIsI3obC+0S/MKwPjZMWVbn0mOGGRc4tg1/ov9Q0
fOkPD5pENQj0i1wSNGFYxmD93GhPJnl+AJTfn7x/52nWE60eHobmHdKv3IGTy2+9vm4SlsuNPVuN
4p/9T2YX51qiS11ue4Xk7vAI1nFgnKPbu9Jtdvgakyu9Fd9VnfuZeWEKDfa6PC/3y13QHETBKmSF
muwnMUdh/M2FbCJ1VWGj0gb2LaBpfsLw6kHDasu1lJXOqbn4P7mUZkRRgn07BZfEFW//bZg7is+V
OU8RihzAg31kmITRDqsgpMvuJVCqq94L6bLFYIGA0PeudyP1cX5EKsE7tZjDEpxk/OLiiCGvBYgq
QLQHQIF9TXsTM9ExX3+vv0tQhVylxwPDAa5ACKZ/QHtQhYd1B65UcB3il8OPd+3F3bJ3Xr4nn0mF
QQVGckHdm3x6927m/sAD9WOYvbfBZXAOL+N9mEzv01WwuE7jH/W46aYwOSlIVMW8HJigyIw2bJ5C
RLi7XHymaK9znPHWYv64vM2vd/MKUClDuJWNph3r/UrfoGXYiF+zikLcPu5bevh9zhaImDscRwa2
HTU7ZirE4gQyNM8WhgWMTy11aTHCUJTz6U+Z4qp+NEHUQlbByD5TvXu2awghRLGQ+jnqIrHX6BHv
RR7V+FdvKNZGdYdaCCX7nVgHNSnHobLz8lmYMbk1KLArgcrsJyVzHhnOoJ24DjeZGyMgq90Rm6to
uvdjhjiONsQ6PgSKGMfwjzoamxXeVpVeHSZI8Oge8xcc+JqbAscynRZQPChkSwo5zHsZPVGks1qw
RnQxkKDjYSFQFQBevOuoPqPEjPm1dXuLsABlUeRSigLKrBCsI6EcEFGfZFWy43Sb3HzNjT4wj8Nw
HFyGH9Q4bJpZW7VEDlhyQxrt1VhYEaBibr8vfSBlhpY5ZdgRqN0xUCw4gi+jugVFYeXidaA3D5MT
x2qhVYnjSfoGNYuHmo6B/Z8ouRwOjF6eIx3KVIucBq7CchyStyWhNGRHVDvq1HTEbkLtob4Iuy5w
/Au9TwFztTq36212m11mzTEkeffirH4e3QJd0QGzsiAdPrt4xQHp49lDS90cnaYFHntYYZSP8qZV
VwGHRr72tLMakQh3jlu4puTkGV1PqqwBA/jpVWXrCdB7EdPzNpikyHd6rDqX6qhKZiZGpzyULhwB
AiVgvh8yd0s8CN3leHdLYJWRK87Et/0F/c7RC+kNKL07nC5HHOic4c3rqF3P5ZXCca9MBGt49j65
yr8bduRhI0CtcQhxEUIke/o5/GTWlcwNg/1Hg3N17Ge33C3jNHT4+ZoYixEo4iGJQTWpCDQ2Vsf8
xsdZzWgVn2YmwcDBtIbsYtrD3q0HBqDYPkekYcYLsRwkGE+CIrBGMnj2b+EdE1s50pa3xW0CA4pN
bRv1BT5E/V3/xCFNLyYotpEfOHtCyaC4x9KBT32zTxr4dxF3rEPbp755LlPNydhfUo7q4YQlRKnO
jIVJI9ay8mIKUg5Yk7TX3FpFyrcvSbRE2Ol5tsJsSHi7ijZe09AoKfQbk1xj9brzEEs+s42O1CaS
EwhgO4YfbPFVNz9dYNsBFbt/D8+hVsTDuF2kqrz4O/fkC94XTVUkxDvkUtUI2pzVkahV5GdPB/Xj
tDl77e3mw/oY3YhBZNb54DWCGKpVRIeMP7ySq3XAk7s9LeNq1bnsgIVZ9f+y3xt3GbPq9X5dZ3eM
5OQT/e3+QHMP2A9AiWcM6J0mjcEJX5FVixLvQUlwA/wXVyIcsCzEgGbwBp6fjig0OlhN/x152KBa
bTEsVGpoAPpFepRDl/dK6I+k69friIWGlUGeGOkfKatUKJDwHRSVlEOkfjHZecDpu7e1LmlfgATA
Wf3Cf+lZyxKmsweCL7ZVr4J91fLMKViuZqtZ7W1h3RmsvKMjPPjoPH73oMJ7ByYjAgboGytEY3Dv
sK15wFMws2L/crLL3MUAtF/gvrFJKa6AwLevLfj6wa0GhWV9RHju6D0sjtIBuF64nzXGogpXF/T3
HZDBxX7EOLhXm10p5jG29nfeE2WtSvozbhmn8IphxxPoR5r0Yto6IE5/nFqV+bHcQsPGS0r63/aJ
pB6HmpNeKN9RA+KbvuK1SGirjoST8r1WyX3GwUObjzYhtqj+oVcfGH3cXloD2Eya+jaBYIHMYtPc
+cwH2E/bZ4cGW3spf4mRmgU6SsMKYGSDI+43h0DhZb5B3hcV5weMHa/T4vw6zeIWfMzGJhroIr5P
d+P6propb+Kf+khL19lb+d/DsBq/Rl8/EhEzAfskV5GYN1yujx3cG+FxKkglRLvy68jOWw7VdVyt
3q1duAsfUyxMqGC3tC23LU40d9oZaGq0oVCgKNk2n38H2+kZt/xp7GoUm7EJ3LGlSf6VzpWW9mZc
h3PsLwdC4LJ9KZhNGwm188YzgIZpiC3A8MA68+gDttKM4XS+FIYg6/yPe+veuqkQhl7FOwa4rAfw
JQMwFuJaX5h+xfiFpVBDo0l9IYEKAxFYkn9o6TrcMXap86Gm3PdFE3pvdTQ2u4EyLZrTV/gK03Hs
xA7ERPivdTt1D9gqOoXuaaAF44UVxjyZIhybVuf1zWf72VY3+58bRG4MyaBGVts5QDHbqPc8epV+
pa+FS9O/xqKAm1avxKyKmOI3SMkHCxREUvwfy1k+SITLh+UDSiKBpCznJa94yeCgrePiEEDLmO1w
1nZ5hctHP/IqQJCV/FB/cuor3kePQ/84lk2+sMQjQCbPXH0Y+4IadVRYqKIWX5hO1sfkdXPCYuq5
PfwYG3ahf22kCi/9rDKv13UeoUnHtifcj7lb8MeTL8Fb0BGWcyceuzAKsXOOB5c+tswsSaxAOOXX
PAyFcPk5yxONx/d5OgFu1QfVQeLBE1UrLlao4qfVo2KXBfEMS/NZjXW/Ma6Ex/Vxdl5Zxxncti/D
DUsrVk5YjPQrUBmFQVP7PO1NiixS4YAJyR27FO5Fq0xOdtI95yxugz1GUw4osbl0JqomuPcS3AaZ
O6XOOi4r2/qxYUZFbu87rfwdWREGANHgU17W3Gw/TIpBrVMWXxqIcPgYnBEk2QkbPGRXKFNl91m0
i/4BwWCrVFqCYx7AI0uob/Epajar9rEEYsmYvT0IN6HaLdMMbTuwlz0ptAX9ztN2q+d5v9eW1/Nk
zOECW7rYcODnwZ8e9voMUhXN3OvxibzfFQFjMHhZHdOaKEoFNQbk9oVSQO9TOm9Kyot7Nc12u9Np
E/x59QzrLzE//YFERwOGI7cW5H4XIjIuES/3yVNo97Atscdu6PITwu8wOz51jPkCLoNnialt77T7
xQ6PsdHNeuNueCz8VBjSpAVMrmuVfiPCXQpgcYn8gPEvsgl53MB1hmnLV4VOixIXHe5g83zX2+lr
VpSDYB0l6slkk0yQgCDeW8B2ikE6McvLX1b4bOOvw2wUuJOpeTRZjWthrV9kY7w6B+vKegqi4Vd6
kV8MikE5qI8qw2pwnNaGZzbmXfPVrpySRdy/+Bf/BHW5NtxPGyN9VIkpm46H/Tm2mhPRzj8dTUEK
U02QtNd8QpyG/WbeSauXflkzppZtv8/1V/eb59Yl7b4Mc79vmrenmyIMMDps//stlyg8PxqavtGv
Bozs9tOVA7hGDZQuTnRBqIoYTQBPVcLG2ayEdbAjvZfrKp6t6Cbhqd2tUh8uYtG9FdvlS9vAs6bY
V71cn3xG5/kzc8qYySPOxfuoppcXYYfUxUym8xeIEFFmribXfCJC9BLEKqh2f5hQQ5wo90uDO3yl
wTm16kCQuKeDM+6tK9yc1ITN+METhcr8sD1sY3o8kDv26lX7jiVLffnaNJZHdP9Uf+R75i9V5uDQ
cPFFwlAgxhFXfuXDJqGy+I9CgQneVbZ2xFMp4/aoiaSWv2u4i/Fz/VbBJGvm0xdSDFacT1oUOiLg
7NYujeT8UxspqKTgqb//ckgUe1MYAHyiR5MV8aGFhqIAtaQRNltq7Om9Ja6Vck18E2S6WM6JcqT4
PyoZlkQGI0sUSdaqJ1LRjTI6RwuYqOhIGDS9FhcHatqwYH+u5slr0qQkxEup11HgLKA2KcWjS8N6
z9941ugH1uPWzpiUQBHjKcn0ct3ccbExMbE6Gdw+zDaafh3dKB5JhpnQRi4u2B1e1o9ZCcsKSHdR
IFQXO19MdpGM3K0uLaiNVIIDal86O3b29CZ2OotsjHg78J8AOQp2Tot5ssozE7wQe/iAVXW2HHSv
oxGSum7/QbpjuU+3xe8vPkeGw62cjiCGzO6+mhJj88EFmj4y3PULwdXHy6dx/BuWb0DAkHiOzIwi
Tv1+eAnOwxdO+XWv7iExTBBFYrwNZXcFNCyT4QPPDgl7zgND2ti9bGO35GpkiSmuVw9jEBxct89W
bdFgJlRwU2BoDnpH3Md54D/eFaQTdxqkDsl2V7pFyVg0lhY+iEo4PyNXkYlAv/W7goq7zdzihz2Y
WWlxeXGmqL3da6vIeBaPM04XH8KB7dixl3o4YqO4roNdN5zMfQ3P7ddwn/6sAEJgrPbRixcQp+//
4EU+19l6P3yDvFR9CCo06IycbosTfGGv7Ct2ug45ArDmjSHxEWNjPc7dT2/lfXqf3nmIcTWITuY8
OSXyL9P8OHJWCACEKyuhpwpwfHRjN7elWmSdCyblF6Cr0qAyqIeVgQHHkNGiThWMe0Y5gFnquVWG
xUyba4wxq8N6DxV6uVfwyr1ivzbOQhxeZ6VFFT81HcYgnRVnmJ0j9twvY14fl8lktU6Wu3lxbEy7
FZ5GHbFTgLBe6NzcMnAXftb0WDdbR9VBRMlsQoDZ5z6ZieCO7me4JdmNJ+zr2CXgvMTR6Dzl2ZXf
eVhMnhnwaZRItwueec1rmzMhtxrMCk0QnqAhJ5dNp0Zvi8G2e/CKBCEKIDp104iOR3k8FTwGT+0m
/33SBIphm8pycdhroAAzg1frx19pXVmnE02oZKsWEbu0wr5OTm50XEiDIEEPqHYZwJ8yM0IasT1v
njzZ8OHyeJNPKnc8JiS11Lz/rOaP8XP86pd6o1HVEya4b/NkLzMuRVydT8F7Gx3HT69B84fFFVUP
29ysgh/CuLYQP5EpcVgAxtwhni3CpNF45elqjvL0V4Do8BNWo4v/6V4ARQFJB9e+mCvisXx6DQ8G
8XP0HH0m70l1dke9vgsKg2Pv4dX7IseV3NJvtCUMizWa1Rn0iqlblQowzwkgBxEE4kSxr6vtw2S2
e4X9hqV04lcx5Zyn0xNuh0/q8fvVbHqkpty6JV+l56qjjEl1mzpIt+xeKD4LAc63LHj4JfB0Ye7H
Ha/81aKX5DeAAE7CNAItE1VHwumkM+KUDUnNm+jQAiEw9owhwNeza8IlxpZd6F18hPCozsbyK2D9
HV/GN+is4vlfAXpIuigyu+2mcJDVet5seYwXPUexaFHwJC9Ad8rNEforYOrS3h8tcQYLGBw+uqzn
foUPiDl3T7zUtQ4UWYfkbws23MTmoYkDhHYOnkv2ky+oyzIQ93QYboaSDaBXczqT7oGFFl6rOUIU
OBJ+rEl8NtMSLtsLCZJXM90yRHnbYloz2WItypdq4rZWsDef0zPQyv+YOqsl1dluC18RVbicxoUA
IUjDCQVN424Brn4/I1lf/XtlQRt0Q/LKlCGqcpEuE3vhG3k5RQivLBZCA+YH4GB1UBH/4jqUqIkB
+mDXTKnCKFlVTQCko0Y1T1BhST5YLxTyj/PUDrWDnPA4QBaNRUqjN9hwsI8GGy7KBi43nO7uvnvs
fqvGLqAgXeZqfnSIWv7fWQIYDmRgiUofO/OOuS3QS42CncpWOl5WBm9AoUhmyTerGAu1IJ29/7ZQ
cBdZf1gJjNAWR1KNN15fKmJ9LSJfa0azkP2twWXgz7Bpg2iz7+CJhWSUgpp0CIuoIWk1ka4GL4TL
ECSA4NB9yGnebL9ZOf9mPrtlrleZ7bTM5gTP3N7FhA+JLlF+gUDJWc8eZkzsAc8eugvm9ke0SZCH
2XHjN0nHhKZoUGTmnpl9apEe+c7eGsKNt+V8RkGPpp921vNK/QhpjWjzREYdeIhsErKRRUTCG2Oz
09jUuUG0/bfsYq6HO7GAyw9+i1QJtSzKgUAoj9qAswntByk8dSfvIF+f2a3qqhZ7oE9ZQvHvgM8Z
POYzMALq0BH1IEi/KvRSVqc6lMsFkSvnzNsBVSLGHPre/bta1xUqOi54B6oBxgKM6M8oVLSQe7jJ
Zg8HDg+2FH9Yvnos5eytQtRoCVcFscW6kK8MspcDJJMZgz89lsQvBvLMm+hJ47nma/gXXe1gTXT/
vr+l3/X8qIAK/UD0ubedfefWflDbb7JFyspO4g8CZhEZc1TuDG+dJGFxltg/KwLQqVaY2LJ2kYI/
WtmMejgtTEBdwW2C8jTV6Gq/MagNvklz2KCFO0VsEMlxRT170twXZdRZQHGVAv99VOL1tBINNF3P
h6VgT+VX1T2a4D1Q8Ffxc9+/9NIOorHta3wKn3T/ClTx1IKs+xeP/IZ0loR4Imbe3qU3S88N16xE
XZaTB3dIFSQe3bJzxY2C6SMqteWR4PoHW7fU4RN8kX0Rl2eO0AwkMSp3oPIyo9Z0p+tZo5gnw2ES
bZiQ+sMqdVf9Yk+/XpgGoQN1lP0qP62i9tQAx1WgelToqMeiLov6LcdoH5F1c1zCrBnkvWB/tiKt
zeva75686h3s2/t2HROoUTn5dvRSt6DRUYmm3iEUn4qMVwgbFMWdfXyl/7buIvgOr6TVm9lY5rCU
5pCF8rQA4YfuBuXCLMFoIW7I0MK3BbSjREelx8nK4jAYMRy7Ffwnwvbww7HyUwD/IPbm8gBZehB4
kDiDbv9JaeOLfqA1SCNXy4ZQygtmh9oLmlVS4wGHzpofJ6ssmdgC4ATCyY2vUcxg/DDPWTu0jK9g
4GdO40ThhN7a+WSJKSgYKqMEyBp+mtv6DgMz+7lmgcI53L9QHFWa0PLqQ3R2++9eZSAjkE10HCvM
K/WqHR1yppnRA2avEtBr4+elNlInlhM5OBVZSm/OqIkXCkgOJtM93GVcHV5VVGjn4UAGBvGKhFVP
FgotDm/rBoLmhtU3sIbBm3WVhAF3CP/+lLg7UJgarLfFEz829GD8wstHdwatndXGrWJPywZadOuR
MOF7A2VeQ1DwUWr+hFyWZTgaLZd3D4eNeMeeEIZYXxnLEXZXTRpbL/+EONKK7TFBkfNgD1mjh9pE
C9GN+cDGmC+PoiI9GSpPb5mk2HLHuHl8kJWHI5KiC8uXn8WeWY1UxTARo30YJEHTuwSZ2+3LPYMm
V1yFvY4TNPFD0QJdepvJait3EIRHlvHNaQ5vzn9tYWyCWE5L5rXmbtbmZ3xnhjnAaWx1fI+IM20Y
q/nKrWu+IY+QSpQuwQNf0RFoef5LObN1Z8c7EdXUvPcD9zwLpuBgql6+jrwx3eD6YQzFCRQxAmLH
1iUhp+XdawE4kw+5UqHsuHsaGzV/416zVODsnQn4byyaUrBVi+2aNdn0uKy5rQBM0L9Zhkhsdur9
er/aL/Va7dFDulU38IqHHSvZjXU7ZVaogaRt5P9tJVcwg3VSLfCzwFCBDNxb+Bg4JGWX5JFepMUe
7EvdV52EcHFJZPCxN1O3uKzPLxPNSbCB/Oef6J8CeuleOJdcmo4mB1i/3luQT5TxNV2lmpHn4fxe
pz6F5sOk3s65RzIeQo+rDV4WpZrLGlsX+CKjJvpbCqaamWCX3EvTWInew2GibTJ7e+1H+2xV37Ap
ppJ5YwFY0BNcoKfMlzP3hLZyE3lOhS06hOkF5ElFINw3rCc+sqwqgfapD7cN+RkZGmXvEzZYFUcN
Nr1PPJposWaIE4kS0LiCeSMUszi1TSr/35P3ZTXF72culJuIA4Jn1EFPSFANU0OxyAx1fp/Ou/9G
f2xjliHWAm+NsZaDliDlH6AzOBifgHcIqyfQrmyMge3QHwYSfvY33oPGmoyiLrba/uCgy3tg5Rlw
BxyIOmCt6EiOIRe3L7CfyQEzaFEvzpCQzg3vSuq2uhQ9CGY3YOR3NhdtI2hhU7m+jGuQFxAUZzPP
2nQP+mg6AJGw9+R7S+HNs6TEfoJFU/YPi9Nitrz+FZ5O//L5BQFGwZyt6/5LvQy89lqiMqrofgM4
SgCDbvYrg/fnwCVtinDsQQuKBbG3C7Xou9hhv2fe1wFC3NTYiWoO8KSElIU/T1SsQ21VwVFvfqbH
HB2NUdGUvCkj4OvcR3l99Uk9lmpsCppVVHylRZwxni4XqZzOrLAaQOsCyT5kuvvgEOE/gYjoV30K
kqG0nCEJslnTz4dB0TBhJfR+kVIRHnU3rkMh4Ae/NbvXK1EO3oPCARaoDj9Zs2BWTWSkhD0UrClH
8TBeOmz7jCeFZHmLe7AxwQLQ7hcpCyfL8LZQpz+vpAtuLc6s+pje+W/DA7/wvLEZIeYTXYQWLv3Y
hyfAEa9W0B9LkUSvt+etVC3Ewvm3Nurta2oQGgJqpJjdAS4OsFT9bnruIFiIIekloqjPLxFXYp+F
CYW+EB4FsPRC9ivmyXD+DIgG8BJoukhrCVEk8s03u1dtdt9uRTOvTK5z6vR+oZ6A+eHaMwPabcTc
OkFnTV/Mrt66B5aOdJNxOPnrnExEsuqELk2m11l4Kfy+xE8X2UBdTSQ5wV4isU3TmQJvLHh79jqQ
uDnxlhE8y1AZYMEAaVF6fyyaGETCXcf0ESQ7mxLcZHT6Be+904Oq/TuwyaFrcOXM0KihuE64JMze
OhBnhJ4uuANq4TTOaNq/2RuU8SDPgIuYao5KY2raK4is1Yl7dGvAN+gtSuqsOs8hfXUGLngvFmft
EqqHZYmo/Qy3qE3tu8WQFI0MRsnkxgb7GRKT7J0VJt2rGHKWgpwjmkOVn1mM56PWcSIqBEahUsUE
DpAJShhjq+YpZVb5nQlFg7v0HGZN2BzVOUAMDIQceA+e8StpjYvg9xvjdFjj9iAdXrQWhUVhDHqH
/+/la7mDVt+mcURnCN1d3pL6gLANwgbdMWAWWbTJOkEfh57OGm0lBh+yqNS/gXnRyqZ7cTVoLWyn
OhCHnQoWKZE5rk4GFRR1jP01W/auVrlbiwQfqETvfnUAAb1fTCrT5+9pdVqxFr4DSB8KTxGqyaBM
LEQ9rFOAvSDzHByD8l8NnfPG+DyVCsKVxu7BaYBjVp0II0cabcdOBgeku7WPlTOpq9XqN/rVXg2y
0G787dcHxclpoXB+45SUWZE0Sd8cu7F+Ha9XCu8tTxEcnpNZ+bPKblyl/FknB7lz4Nc+RDwtwAiz
HJa91/CavIbnpDjexOtEapUbkT68zHxcsCb2XgBOOZC3RUig/W/tKBRVMsluxWhRQK0Dq5yoHjdg
rshCWwUcCl8rgTqqNgBxhvUVMQhxDjV/EFyO7zCsZ5P9UNmJDhIW0SBfR6Ps060RO73WaXAG5GSi
FqYkt+DJQptphFesF7bho1cevQbl0b3/6D16L4yL7niT6Lgl6DkDaT2QEWC19G/i0BHtsawcKWjT
FFSowMvKAJVAFJSCAvYRooFFjyVIXWwpBNY5v+9ebdAYHMeKfnVAwiAGpvLjPUNOyVB5dp04ukFH
NIVMswF8A+vfP+EGpVphhfFHs3LLS8q5R+lf+nfDdzS6TgvjZ6zAuIyAoPlifafnh+pxgbNfj56B
4o0dlHnq0larp4Afz/SAlnaf1LeMGI6xho1WNuofDGcug8/oNjj3NxOdmffg0ZMOh/CjaXSOL0ll
jF0UZ0RwrHPDuIGXAYW97n6Q4ttRmVXBRjXnF5CWLepO/YqNVh9gS/IRDPfW4A6LFjAYKHmofhJQ
k60QsX9eZmFY7hKcAcL8/IIqANYkghptKfhkNaQCwF8d0Hya/d7mTQqbKjIqjK6G5y61kXiPXmbZ
kxLpbHF0Pk3jiOQgxRG36lEV8gQ6p2QKW0PKxEIlqx+MVDL764iqCjWSQ0x1PuZp6M6xeqtZUJzh
LGSfAVqCXKyNmk6F2krTC97uhTI89UJGv+rS3N5GsWiccCLEjwOC/kMl1QaFfipRzLEMOEmBarb4
JE2q1WgF3imk0pd16r/bAb6acCIRWuH1PpBGxCkxI78oGzxT/DtTMr2HGDJS63pE1Cvtb4RzIqEk
bZ6DWY3yeXukploBdr+JcBIuDARkuzJpsbui+KqluLw4gE59D5vjR/yKH/3PoDozsMhD2KVsXXv0
RsqgamjBsWkU22+UH0FF4b6EGO0RR+ZDDFvTLUMUpIVCmfQdXUhZPsnJrtiQK7myOcuwM5/A1TzQ
8j5BuUNGFX0UDmh3Kcesq0NwEkGSZkktrsWYj9rFbiPC6Rv+KsxLAiqsRiGvaiDskbzMD5FUz9iQ
7omucBX2U2KsvqA/yYsO1G5KvYtXeJreUBFV/URqXuQppECq20j2NicGqQQpD5QXe5fE71QU0gET
Aa6a0lklpUpXVKumEYGySmczPJfMzZDuBideSdXFqrqQmZUZ1F1c9YoZHu7kN37VI/gf2lC//YRB
0s0qx+VYxSi2PWAQvQv162dHPYESqwpc/zcqXBeAL4oN0isQPenRKFz/b7M90k3gEGQbaPZxiusO
eJMnFhdQ1yqQ14SGRHuji+oFi1Ypu+lBd5Sfa+F/4BZMkrJNdO1VSLPV05EMQl6lFKetiG2JXJqF
ZqxCLtNkEfcrl2OXFEwx2MMY+HZVyVABsNhR03KN5IZqlAgxgjbQ3E8HpdF2+Z6/561DVgJ/Uz4X
n6TsofYWHZM6flUkrSpBF7FNk09ri2umyhifiJyqwGGTZbdpwvRkqhYpgKsRhxpIRLvLvtNcRPcj
URuyKCq0wtQLgIgzkYfUUIXY/9qS5RW99TVC/I622CbchG9Xldac4vL6u+GVmE1gGihaoDcRnuaR
JEZYOfmoEpC+q9RWpcUUBYhvbzvWvHvhm0wt5IH/tprW/N+554X6QtR64sdvbXD7K/0SNtzw+6Me
SD/oW8ETsxkU0WVonwYqywG2QzsKzj810UjnP+NWAaYFjaS+UI37DFb/D94lchZMEWTcRE7dAbdX
TqG6o4a2knel7yg6q7jTUD+Ug4KWr/6o0lQValMtNnyu76kERZ2G8Z7lrypO6lLQqqZcrR611lEQ
4tyoLa2WK8ocB5opEmWZ2ddxiiuo2IQFsLVXu0JT/Ey3dz8+k4Rx0s4wAT9uy0uDAmaWOY9xC0hI
CM4mlp6C6+J3JiIpdSBVkneUtMrWhqLPGvBF+zt6Hk3+H/6hJQVt1E34KXGaJeW4GSmGl4Roaj3b
H+vY+5CwAG8yG0PyGskoktCw21zAVu7GcEWJ2QiPXYgFERrQPHCfZXT6rh4r+oYExgWEVuYjVsh5
UHA3npajlltlkTtTuVENpj7Gc5lF6GJix8fIBShF8EvxXieerVi8xe34zFmgJuJdTnwDXixlL+6z
Gg/jLquOPEO6TXR7Cn7BVy/j4ooAIIFTlHOvXR1D1fJZ4xyBDHLYgEp5F+v0e/oV6VIVxvw4tBsJ
kZFLnA7Ds+WV/Py+wtVSk5a+Ev6+Utwt47usjoPu1W5RwyWpetVQct9l+oiXbAyssK9dIrY4aTA0
GARLzdo4XIZhGE3pSM7+oBL9lMAzngEzNn6lOHryKySvIBzJNy7gilpwE8VXFUiYwik1utTM+zLC
V4jBqVuFBVMVvMoApmfSnM6mKr6f2nged1VxF4tPAhSAv8ih952yuSOEVIEr7wEKyy5Wd1bhgAVF
BIC5E76IwN/I/WCjSJxAeSWpalbQ7un7AtpSmE6EOhdtSZnaEUfSI4Jjoubo11EyJsgr8Yfyjtex
v+8/R+f5FR6Mqi477q+rJzFgTKFmtenp2HFgTcdoF0QOz4/JB3sWeRLhUMToJwhmZpxXL+rHWd5D
z0XTqElnQg1IismsjJpuM1tFSFbIbNmlzaP+GANGfU0pJdEZtAsDARIOfIcLzOMK1p5YQM/S2srY
zAIe3JAjiWCKGEIF8u8ybKJQBXfQoxJ6L4odAm6BsQCSg4VgpUKzypaUNZFMHbIUeFocaGrEW4uB
FGtdUD+MITEaCRcj5q+AD3QsWWiWMeZFaOd25cmlZYqybMXXYiSB2pdV6GqTkVCgtiDcJjDQWCyQ
uII3tigCyuLFkYtmWTSeMirZK+cXxl6Ieu1XwNQk7sHqx26br4NaUdSh0n6tUZfaBcjc5VWKS1K+
7qw7ak6Bhq0gYJ+XOVKr5epQLUA4Y0mS6hCuY81HunTC2YlUc2QCaUIi1m5ugi1kx2wiab2M6dmz
zYEYsyXFWibg2k5KbJDoj97QSKdDh1Z6vg8VsXRXY1NtzpQWsZoQtOmzNqxaxJTn4wt59g7qNMNh
ki3MEdrY7J66xNpHr4xpPmVrpY/7ME+Bmn/Za8v+iK6dRKtL9rwCbFC4CZBPSKteAA5cX6JzrLYs
rCeOWXIY7UZ1aKi7EUxISXnyAQQw//fE9T9o6VJFwPodUBXqNlAJM4g0AEacs4FLf/mO/7VRx0Y7
Vrt/FgHgAK6lhTq+ytiMGcZiV6sk1Wvedj5CN7G+zmAyDCZVDfQexPfc0puU77paqUJKVYzwZoWU
9JfLvKvSjBXRqGz2dWooHzeJctS8Ve1Moj0Y3FGhQsy4yCqj1SerYKhcm1e6l4zStRPHCfV8nS5k
pVNtmP4za9tBnuc1FqwDIUPI+EeqnweVNU04eO7T+KHN8DHDn3xvVbMFrbfFjgjiiKY3uQ98E2XC
2pnBEWH1Jl3cpo2MTQqwTYEiaCVLgkFCpagnovWSUUv5XgpWdN9Z2xQjSj6aGhq909cBONfMwv10
n9q1S/AS831XsL5le0Y5nQhBsSQ9SUK8lDkAjooX+TFHBWekyZiWB3Cwf7/WmnNbiYX4WWeS9mUl
sh09WYnT9RO9Wb0EtYUofzWfo8PgOtLkmU01zbR9i/khydD7vOlSuEHNyKwGu72L6vsmqEzEghzP
UPYvmQ131/k4JG1splSHi5SX9aVKjlAyCzD3VHsW3l8IBmGh8/k3Z/TyOUEfIi9zxjhtGZ+VR0EK
7bCEQNOYqyUGGC2h8EQ7hRhRX+XdcXXMIAwYtiZxmddCsfdkzcLHweNpyXbQBFr7si+j1Cq46PxS
sW645wFhJGXuN6Gk5IC0MGxIf2ZoqMwocRWsMo4hTESNZHp1u2jNxc3WbMIsLjc5nUQN5C4st3ql
5JJDJtKJNES0rjd8MCqM6xxhIIXVBZcV3g4V1VjR+yNjC30zs6tqBqHAQdwowTL657aWKTMp3S2x
jMLa8w+Tty/h4CKEmy2tanGIvw56IR6eSpFFm0yCSpozDQpuapXTx6Nb/XF3vGTNiV2knjUVcFZ6
ROUv5rAWKIMnPOOe067WI+A9qT+zC7yma4vu2pJgsD0zawDmMPkk2KT3LjS/+YlUA1cmTg2FNyLg
CN2n1MUtS0v42685tD6A/+J5Q+vUQvluuht8U4w9d2eTLteswzYH5GO8Aj9A3M7V3DrxMvRWwD9Y
UVZ6dZ2NMT90Dp2G+yVy4zEIx5O5xgfC1hmWfFvnwwve+O/oaTxGjdVj/h6tYYyvJxtPcNonaDH2
gGAC0VOKOKKYs0pqXN3M67L8QJO6ZBeCndegynHvsayS7T7MgPHA0AK1H3yMeEWDjQX+YyyLMOfZ
Cqyz03QgqNKrLbYP4PubVAWeg/1EwP67rxoBLvYDyPasjEMCNC4OfTb2/bVDK4kizpO0lbrZcXT5
EUQzoAl9ZgbWURoBripJOpBs9JT3ozTg/Bujy28anDDEO45RiqAR+4EHV6P8dw8u1oE/QAN0VWRn
4WeObJyA+Pa+XnOiWvkdEjaf8I1wPV0jc//IKmyUtSWEDSjgzDY9Rgh7CZU9bPI81BVP1GJvSSW8
dLs/V9UbcTUTcWy3pEGhRKVgaDUWn6wJO+xp0lCLGqU2UEr/aoMKJpQFzWHX0frajpEPQ/+RTpPf
8i6WRpJWRrrtND60mytatMrB9O0UqMXRsQuQsmKNlGb9Hdg3csyjGJYSlENsCd6Sd1A+67u485pH
8OU/X9ZGtf2ktSsEWZXVVZVvqkQl5tDHzrj38aFd6Ra8L9IENCat0XKywlLHQseLRUczRMv/iuEH
maVpFAiJtAHo2+yFx0ZwQ3Tv9949EWEgTgcVGoWQcLjN1Au2ZvA0H7FMkOAyVR1qT2973asF+x6h
0QW+73lvAgdNq93UKNIUBA0E+KVkk322AMmGrbPzoTbRtY5dBOeGpentbP6sr7Z3G37RoGvvP6E9
eaGOip422Yr3Sm2UFJHrfC5qaG95CNtRSvyl8BrKM2/3U2gaZTvtRP0m/mMvOB4i4jBaGEEpS0Sb
LuaLnpC9YeVBPq/KqfBy6WQgnxy0ryizpS50pOE+mELavMHQH6El87VPS97s4NateM++AYXkAVDo
sfz9bq1WGJU21nN0W7vuTgJD9idaNgpcCyognEXjE7TGThRZ1oYBXe6AWf4uVf9SqYySjURuKAtQ
seaykdCoK67agOIzgaLq2PlSL03EmhZ3ev/7nj67+HJat5hi49ssXdnP6+E1OYtSdpimXiM6tNq1
7sMFRTmk/14v2as1lykkKCHgpbpoeZ4VWqzohGyLjzjb+94pWo6woD8MvffXPBSW1TeNO2NRsVrf
ULZ3U0FC4E2oAfMBDYKKEIadWntDImIuRjiyGD+oXfS50Odx7dS+EzZSnwZb/Rk//kpP64A5Sfnq
Rqef26/S9WndVkKPZhw0LtoX6BYqNtkYsWJ30F83c4mioZUkBUsYpHgXJWGg6KOmmD/0CAQsVsMw
9IKYfA68hOXFyx9aQUpzFl1R+5gTdwML2Q0l1nNn7067UWhNfzIJRAeLPugVA38gdNwe8ctW+DKx
/F3ISjh8190e1sLY1g2gymY2r7BNtA6I65HzMzxzbnoNvuEjB8VPIMMaXc4Se9U0tXGztSKA/Cb7
FisLXxyN6IddzPM8BsVCNZRoWbIMOqR951mzSg38t/AfdcGJwtGNcMbl+U5kdem2OpjKQmKBtvIJ
Rt2xs/aRn2YJQZBnl0AMGTDQeBk+uT4fBn0+892y2YdOykl2nWOnjyYmnKmLX+s/CRcWoKZwMGAX
rMo9Fr6O9V7satRosLsH4fQ3G9T9Fks//aXvAs4V/QQIOJXhDPH1BssPHc1bOC68GQPFQBHu02gN
Nnu3UrVWJH1AxE8nGdachnyEHfh5G+neGNSwHIdbOaYuaP3RejTagwE6svSBryY2lV0+9w2oOf4g
MwcgpzX7NGiSO/Wlz5V1r/dWpwvfgCNCOjwVps3D40m+vtCXfU7j39+gDrHt1K0smM3ONjBmr+Gm
EIjjwE0QVVLFGOuPpacAAEhE0yY6YMSlHvDZWSdeMQejobmueMWzBWr98Nfqeaan/x5ZE/cJN2Fz
CKNDrEJ+uGI/WEVCPZIVM1PDm8XCX3+Cl3PrjYj+R/HIInhfvjsV1sIlY18JM8rEMytd8ImdGh5I
n4YVCqIBtsaKGfpW6IUx4XfgHWfWY29XY3gaoiGwcwc2TrxJ0rISOhkUcUp/ZXe4ClQYQQchWCUC
+VO+VB8joQadmIHH7crvMV7IYpadtNguIU99NmeQzFmii5RIWGKbep+sFU+D9eKHUY0nj76Oqn3P
0hrCsA5/WIhhW4WRhqYzOHc063741Cdk0/lg8SibDnONXLc7XZDRYIEc4Y3c9dlc7ygV1AjW8Wmc
1hZv0AgE7mPfH4D0uJr9O40wHvUIfFSmGRMPh52u7KfT597IhETkq3wCMMJH3EfbF2bE3WSuDUBo
oqME8W7mOq6BqyjSHJogW7SkfL/m1fnTYHCM6M/HMVyOz2/D10rHs5iP5mDBluyIekWkh50bIZ48
ExaYKIy6zMHulMm4iKYvH39IzUstkpbDhHU4GSRsOiFMSVSyeCgznW8seI6IZzwGv2hIYniK87Au
z+UHOEhzArmh99l1fizHWWi284Rut8Y3z6x2yLmy6L0AG1G7GCbDCukyyteZpMbNjINEJm5Ebwrg
l4wH4HYA65ZUOxhFIz7dOjBXiAGCYH6D7jYPEIgxXdNkGykylMjxzeRmBvq31pedjgkom8aUt8Lu
jdwkBt3rwQ7yiKkTxl2A70oiM5XUSDZ6FPYrJC78wRUfGT/Zc/ZOYvI7Al4SBBzTw3TOHBJTJvac
0SiuEX8rCJeWfq3eFS9Q7BzC9GFnmABGUyMrc26jMI/Bgirw4WVIwYKslvwIBjUyIYDNKTeoSLi2
Zv2KeCYn85FVJkarDu+DSfXxCNCPOFNRYqIaebdLPkJvzPlC7xMeqINrNgq+uKRqrH2KyXCkOXjC
5A5iCyUOVazoiUo1ytr8lR5ALgGokUt8PGEJAG5j9UVdBMjghlp8bdJq86Thg8bE2kj2KBWe/D7t
kaTB7rRL1kTBETqt+DIXOu8FcWkBhMcY4ENQGoMZRT178R4fo5lfNfoL/w/TJjod6HQTmW7DCl9J
iFfwdBmDLtKIXIXWDJR0evIMcxcDOecI0/f+9x3P/FII6RoW8IbAKUCpFnwNqmbQNrCTH1+DR3KN
xQxJcSrfe0UTVhaQi0J3DZhccbBqFSB4WGavqDkoNXojfuiXjK7Mgm2iVV9oe97ZweIOjbhIfumO
70aUMLB317h3ylOm8/lnqwVb9Hr8f5HqZzrsg+6gz6LO9/Uf0iNG7eBuBpApaVULiiPoDrSUzDhC
sggSBVkLS8TcV1dKn/F6BgPMqbJPus6GP+yz5PArDw4P007DtDJgVPJ6/a2NFZT+DqJ2PJaZ7+iX
5L+H10j9ZcqFzGP3HLWtVsXTJNKyZvPvUoXs9aqJhGJ1qhs1H/Ao7rFTVbvpskQt6cYCoggBoxZy
HIB2y+fMTI/tMyh3FW10CIGpdE2zgYRfR5nKJVW3OcqyH2uO4im6uiXzgqTTx5LsactFMVmKuKA4
pLe8pUewpStQRVxNHjPSSJXSmETQ5HT5dutZjfwyZKDSLFXLFBvEaI3STla1F+dD/S1V6S6uGrmi
nLA9iHhFtxnOSQU7M5hpPFyV9vzh+MZPGf60xdg5oRaoN6OSvrD2EgFr8c5/W7+kQZSQ68EH0ndv
3d931v281qx6sxzvCz/iEtEB5zYLtuEG1Qe/PN+iGPDwy6PiSM0nIcpkwKyiK00Zq8Kem2bCGaqc
lVeqGah0KjKibiLUXLKOQw51VKsope2R+fexxqjISHXUK7ZFT1b4rY4sdeKsZbDSQkE0zRKJ7BY+
VSTVes7D7AQY6W28ubp4MwP3Eeoz5j2RZx1LDBczoIg6R8RJldTh2Uq7pejgfQZCGciGqkjOzsXk
ufSMLPWlUd7IVHBP1Ml6JdqAFdpDLfwIJOGk1uCDwaHihlBPom/kVAUwmDRIP7A+zh3JqcE+5Gd7
gw83UCsbdzvO378045G0zIqsdTSHqxlIhmbJv2MzlSWBFjj1dwSSFQtSxAl+DwO+zkpHVt4VL1NE
ivVcYp85dLbVrnbqHI2ezA9ak1TkDJoAwh3P7PN45xYGDYqkKpPq+7s/HmECX6fiqIqwxKCQ2iSr
POKol3XF0ChD36wzpDiiq6JcNSOqWoehyq8qrpIuZfJSqqEkw7JBQGvtwmK7DjKvc5wcJ2dujVGd
MkaFFj8UFLAW+VCXZBRNKoAKYAYg55wZ7EhxVMGC5T6mJzqqggzVicd6qvSuOUQPzU8KfSAUZxvd
JroLpZ/r6M5BeXF+n7d+Cj+f0Qv5i8Ed+Qxx8pCXQ24OFTqwfduIwgQhdg5yygA6pPNqBMk2XOIv
KquyRsB0Y4FaSJ1H694xElyHViprNfgiRj+2Wqz7LPI8H6IwOCQasAhRCGyF4AyJu1faAtbcEh6d
MhkJevDeFhmbw1LMtXOnRC0YPM2parZ+cnEaGdHTLWJPOLvA+FCKQfNI0n/ZwqKWY9kXhKkOIFcg
ygYyU3dXgdh7b95ACAQSnsKoJXtNDV7TZy4dBB3SPRIE7pRhBySfwROuDFaPMBLNF2pIO/dNV5sx
Uuv9R+rJm7zSfVXufKf2ICSJGpM50aFi1KfVKLcZ1vhW6KtmphYjNZnU4dHMF31ANAIdKl4SKLCN
5yNdgmZ1ewRXiD6Q1NlrQPV1EXR7GqXJJ9wxB69I6CH5Hp4XxMkfYH+zaS2pwrTZzmu/187Xf/sP
v9RFILKH3We/wlSsB+uw5dBCa5fC49v8sH4R5Jas2ejoVdpncPRWw1kMcKugnbcFKLZ3T+heFOwq
PEk+FAkn/t4Z2hRkJWhd4feEt1CVnFNvEFPfGSjSVWnxmchsGjEKgNk9GXZZsymTcuJBGjZitH0y
nSFEFt+qQv3v+Eh5CLDJ15nFYjjIX2cWqbYvTHmOK9fKrk6ZSMXKVRpMYTxSCPXATGazNJInicUM
TZRgab1iz2NEa/fUsT9adNVGrV8UY2AljWq4fq/Oq/V8O98Cyy6RjRjg5AvhF8NnNlMUUh4t49D+
xLt2eXr63S4umG0sGkk5KOJcW5zf+7V2rWmk/c/0jlLNufOcljknU1muXxiU0113P33BWqJaz5Cb
0p3bncziq31+o0tYo2Bz6x0mG3hYBC7IBzejMmCpeQsrmM4lm1cPrqyUo+TLpKaETg4FPZqfD0e0
ep0Msaa00qpborxOBE5IWsM7xPmZWe8LV68uikhqepzGrLD1UpvOSQM6xTrJ2r++GYZeOHoRtWZu
hXSmCOawaM+QtwFPWiO0+oA1hSY10OqvtlF+6LqpJyPUv6i/6szCb+CPahkXYquJ+2y5/52Ivw2D
BiD+i/JffLUBWAoUoZcjoc2c+qMX0XQLbOCCewjKrc1XS5aAjrox5OjvsCBELFB/pTsrFVDTWINV
4o4iGEtSSQOXGhyIny9r2nq4RTupBk4hBkgEWjBC44VACBQE9llcq+uQZQjQtBDX8gqRtYR8QqoZ
0qHm4nBAsJFgOIx+DkqVm3nuN/wA0XqzW9NMfAw+1yVDUABczlCvIglkMPEiO82aZvLbVUu5DrEF
8yDKUFkc8I8d8GGXnoCfRh0OaUm68MCwua1daV6JIXZ3LtxLl/8OWQnFs29AXNf+ol/qQujYzVPn
NEqdrb/lZ3ogCylauO13X7j1XC75jDi+3Lwk5y6gdwb1puha9pE5ChBaeUg43NsCvl2Twrb3FfOO
mtCotNour5Nnck2g8Vs1UzGDogagQ9AaUquI76aUxx/QDlIYCyleKXvk2V7ouiD40UZnp48MSF8q
ULfF9u+xaHUopHPbdFV9zuEDmw2obIhs4AgA9Y6v7n1vvbEnGmMsHaWRNLAQ9Ua5x3knV/OMuvHL
KNp7Mmw6rh+sD6mUqwgikW65dOkGOCvb6jSWvvAPtSmQvhB1D3SpAcv//f6WXKnFiZCHZ6iDZCY+
iIJBiLaQaztv4/9kmHIWO5gzoVm1IVK9pGSuo8Jv15JbauseZZtcv81/tQE1SZdKOnwzVY6JIzV1
dLtxgA3KQi0qQyrHUOhRC1c0HwGWHpQNf7b9CgqHZpWRdXNve/PJ9rA3tt6OMCGo8uvNb/sZz+CA
WocHp6wCd/48vSSy1ywgfEPlfgE8/jKut09eLXoHs6TKe82Gk1ODWABnOWyx6xZRjXwYTavW0QDE
MTASX0LnQrB7ijelj71JiA/QICuNBbPCaA46ie7X8S7ZJftYsPsnCWHqVlk8NIGfHTVo2asRmCoB
4n26Oj0NNAQazhrw8dsvtb/tz+gzuhPYNH6qqy8NCd3xHwEjGgKE7qfBFkTJtn9gGRIqOiO2s/+g
fcK11NW8eX/MGUMvtSDaA5dPcBUtEgISimWSdTWywEP0i33AOl0KJfZ0RL9XNwkOY8qD6LBwhCUi
jqcr0QJh/yo4EO9ZJfzTRFcYD0JLCHT4GnWTycUzmz6UTKaboFL41eJCTm8MdO9/6hc770Z8v0Nw
TbrR2LZlugxw3xwlPYqVTwFIUq+JrgUN635+fAb33q2v23NAa7aKRDouQ1XzXDXBKTxfxv1lPAlL
ybI/EJGgInUxemYql9C3Qnltchyy0DnHKYBpyA8gtaPt9L2Qq1Vz0kJ9DJW3f74AW5wBRABqwRjF
2D6T6alnUn9UaPMDX4GcHvJ0EO4dP4Jyb4YFR7FX7Ak/1hvnhBGtEeQwiJ1CPorJMi2JAHztgvsG
4Xsbve2WK8SYYLG0skkXiqRIJD7KdNhkwccK6ZpmTWXUA/obDwQlT1cHvBKkdINyTkoRTcEaR8W9
iXQCPUaCbdKAfANSAxHSbU0Of89xy29KegMYCQGbkhAJGDwX5JJ9Yfk2hHMK6Shn0UQgLct6514M
7ZHM5Y/uOLIAap7snWsigNu5e+5io04zRQe5gsOThEJSQUfhpFIQgdZS4GsAAWH9CfOeUsPO2mKi
UObomfwd677ukP9+9uY7UhL9dlP/6qcZC0ecsZrtY3VKDZFdAtNWy5D21KmH95yq2XBn/L4mApVN
yhxfvvT77jYy3P6fT6maCorL3tbfQ3B6Gb7M7P/+kJmq0r7kLyJAhTSpuaUlqNXvd0tQjs47+vW9
ge9AiXoY0k45iOODBCpmq4aBApUoUvzrfXjtDwN+TiZUrBKB1o2q0UP5S0LO/P4eUlWirsMMwGsW
fxOYbi2zfcTYatyz+zDi+AMpltQvBMDOuORtf8oWNQdzabYnFPpEDVVbWzgBJdfJzbCxqM6td9EA
ZNIX1pM3PoKLHdR/UBL80K4FZdRtWu760i2SCZjsas3l/uxsVh9qs6vKwfhUzdroAFPkaKFpiAVQ
/UcWK7Pft11Rr/sK2OJrGlCh7Emd34g/aAtV7SewDIIKvxAXYozyemJJXf1n+5oNaunT3dCre/RL
EY00DIK0EJQ9j7I5zfQrezuid1F1UkNAsxJ9Y+QHe88iSbodKvqj4SPt06J5I9fOUH18S3bk0+lp
SS2aJI4imemZVuQbvvpB6s1yr2dNHZpPMugV7Ott0d5RXVm7YBbJK7YUg1I1jpREROCXSNE4FhCy
mqK7RpsY5C2MUnqRhFZUyb4ME4mqIgDvujj8oIr/1zAN17AN99cw+qbdp61nGONefulfbCNbhgAm
WyCmrboftcw5EGOk0BgavQDeofk7li31FX4QxDsBD7HDCR4Gg87Hh6mIPxP6XZ2HzUlvt22z3XAn
vbbtmhOXP2i0zQ5fOG2Hl9ABh1KVCprhL0gigSZUbobBUnMyjLbh/w320YnK3tHsMFhd2jg80DC6
DEtmBJV5zmFPXR1+5KB9RiJ6pZ3FQ4w+kum+C4F/3IN7hyBblXln87ZcfseaiqFrEz4ApdU5QZK9
LeU0zaAe03HgU/anp8akpDEQOb9X2H2DO8+j3DiAF6htUcgrOoBlcyqT5EwAQmHLj9yVuRMWBa+v
h/VDZvOT+4CMpKmFnAnSWQK7KtR/ZjiInA98HIF57uZ51QF1XoKJjGCvZEIgMOVZquooIVDKVONe
SYWQFHfKr/lBDVFJFbEvWQbtJCUMAo/p+DqXMgiZXDikjkyJWLUftljh9e8urRZuBwdgfnAH3ogm
pJh4YBeJ3AVOVI4Jw7bzQiz2mkVqeqNFsAaKpDbmVBXuBthslk3vuzyHEIJ4my2WZ1VxrrDOklwK
RHhicCC8+oczG278LUKYgIvVolA9RzpTPCA7EJEyRpv2//F0Xtupa0sQ/SLGAJNfFQlCCAEivDDI
OWe+/s5a2uce2T7eNgah0Ku7uqq6YHrBk5v9u1itPFe6jvZl4+Twhrhgj3yCtPW1h8MPN4CsfJVo
FLk3dJs83SN/kKzEsyvzQknOK0NBK/lYuvGLlrzQ0OrTPKFk4x69Wp2vdYagqI6LjlbOQ2D/5Jif
rTyUzybmlDbDhAzDFwlYhduxw/3J01+RvhTCHPQPoQo7u3uwM0HSaXb4c4G7TQgh2k1u/bc7HLfa
wMuSXMkQl6qH73JmqDOXtWoajcLbAwpV3VfzUjvaO5Zb0PUYfLrHPRAvexWcOI8U9VXSvQ+WhrpI
A9ql9fiAXuzO+wXwoXbtkc2RXGEYmLFmNL10YdNdyhFnhJwq6giDJlxhhkggokP3wSKGYDPm4qYf
3aZhB2zPH9HspnPFH6txpz4evS1inL4B0OfGyIGzt2ee4HluJo9uFsn7jEkzRD+auD/kfewCHQBw
dWT8Fo0y7YEiKHeMdkf/VEOhqoOluKjqmqcZv5wxQVZ9d14RN1W1DtVLtOvA6LMe55XO/JImqxg7
eQ+wRnRckXIfTpPK1hfsK4+eFBZWjP63uW//4mVoDdza0qecOwKhSJUxRa4gfX2YSU5MXmvxSX9b
CxgNBmrQjbfvS093xgJb94h06dIoF0MFFC3B2oS8E+vKNqdPk5hTZP4DPYvZNmatkib76gy2uKrO
/TmByY99MtKItdn3o6VFKCXMEZtiGuB1ZRR80Nb3YxKDZUyCEAO8xVGMBwoyTlICRPh/EQxDHrb0
mOzC41SsFomLS99nAajapBgSF8fyRyH68UAKKmmpMZJcRgPJmE6eTYDlTwPfDlz2Ihj4EQOATpbL
P1leX27YaAisvml+AdMtKjAgoRGQTIchiwBjEXhUwGCEETtVmK8d5FX8nL/XUxF5LR5MF65BNunl
GyvXthlWZA20EIRuyLihESnMj7hOYZBtd+HjDldfFq1BPN9uNRwIb5SrszT3hXo3Pa8+q9P3ha3B
mzcfpE1/eSs8Mb/hZcfSYVOJUng/HTxOS1Z0YFie1BLzgaaBcvCXiKS1E4NBgZPHsfCfTOvxT+aE
xNHTCQau5WoltbhRWVI/jQvvqef3ZoBrKjS3Vgx4N1PRyrdtnP6YPbhkDVlGZxYaUr92xTnKMYir
RdfNo9njAC23fd3SuoRuYMHc7yy+86BSfydfM+GVFQWDxpsDa0BYG6RE812SwElfJAkspgQJzJMF
AiMLvtY61QAEk8YvTJwiiNwCxoCzmEBQccxi4agtA8/XRp5gLx7cNMeEO+wB3tw8YJP+ZFC8fBwh
IltwgsV4RyBwd3H6J2YmWuu4RRU/V5N+/kkUhdQAEYj50401VE31eUTElYEDeG+BMvxiZn3Izz2D
76iU9RskDrrl5Jctnb1sbdRBlJJBdW2KYxKOpMT4w9nl5sHIlLzC1N3GHhkTxcbPtDsEf+HowM0t
EOEGZVMjC75Q5YeKZ/qhBGFCAwRIE9QF5mrDawvuR7cLmrtzu1Di6KrA+Zf0SEsSfWSSYeB+kWPT
TeOa1R3hp/Qw1LUw+DTrr/C8MwdDTA8YxZhGtF7DApRHreRa01OsTKFPsIJgwjInA7CIJ5HACSc1
UUioh7qg15Q4EMjZ0xR8Fg6h7cSz4P2Ya1cM5nqlly0HLBGyDbrHYD6kGFheeeU2yg6sug8Rgg3s
li4jWXlX2a6ItM98SoOn4y/NCKPqXWA2cgN1FYQei7RNDto4x5qXqmUWAyq4TXIyFi5wjcWy3hsr
9B2OTGnoxF3enEudU/n4q8CXabbmOChxyIIM5LxdT2im1iFGnnGh/IEV5LHNoREIM/uayFhkHcv6
Wn0ClfHghlT7u/YZ64DT3lYTBXMAadj78kN6sVXdB07G2i6r/ct6BzuWWUA8gXs/e3RhJqSaoT+X
kvzPO4QZ5opV+ZQj4PplbUKMARmPhX9HZvwcovHtysN2Tduj0Lvhw7EF6yuQCWsOsQrfKhA2oNqk
+/YEM974ZdF9E2y+mJLafmVR5D5iHdAaQLnVeJDrABEqnX56GF5rXfhXAhsWuWqhbb3YqY4L1ma2
563597O39ymX80Am1fBSuww0/uOxs18QbO0Ls76x6bk5qkxQ1ZWady4+IPOwCNPxAb2TchotHUaJ
VhHeQauIM9Om/mTI4rtxxpCofQikY1+H8pWddGQwRtLIJDe+XtGr0EYswKBUgaOhB9vaC/nnntF9
eBhyRvDrNVeR4Iqdx+hbcxNjalF1TzM1torYTJMCYNkc8RY0eGDDY/Z9LCAwgvgMJiPMLUbpbDXC
AGQCzDYI+2p4LDFaJk7f3ByLqJbLcKTRV/iI73uT9hfWvRn0wQNebFkPzi+i3GJLzuHgI8GluQYz
2UsE1f8MPoMtxtVZpj29mJgZT+pc7xhb0nfS/4AzZ/IpSFNjwhITO5QDrwlXCKsMOiUE8Vf/hujw
YTVPYgUFGGQznHBltIicNA0NsPr5eUrrp/UE0wTe67YLAtFRzNAmEj2qazUG/rMXUEsqIdzy8XLy
cJqL3roGikb2Kh6vfMilCYF3RDL0pZCQTZGMSGHCd3THqyjAPBjqMOygjyf5nHpW5KowVEjUIyEf
uahM0CLIQeKRip9GRCwxJFoLviqgGZNc4p7inyz+8FskPU8b4aLSS76jiKPos4H7jEHuT5ZHTqFl
ShxqAgU0MTXvs/Q7ybvSP0OGYilUCRrQUwkmYGVqLv5gdPB9LlI+vUA8hJPt5OktDKVOlEIRCbT8
KfpTdwAky/RDJZdCq4wOc6xhWXesVmjaPE2rJ3GpZ+qbwhGpya4Fq3suVDmlC3hUs+JI8idQRvl4
T7gMZf0iX2eJgLegCoxRonUuYUidMkbUi+ql3yyEWpi1ma5Wuqaw2jLYucMA9kpIFbCo2Am0ax7Q
hPHBmo3N1sFuJjQ6eRjdCkr5Uku9sWZTGTPPaQ3fvAj5K8u0hkTT/9XfywVMXGWVFOMW67CiJ25K
5Mysk3ly9yGlKBwIwQ7DKrm3Ox6r+9eGbyqUeoVyg5wLlom65GxQ/VPXRU3DyzazuKBk8LfSGdxh
v7bBCuuCT6wEaFx/L+vKJINdb9P7Qzp+28qM4Zr8PJnrpiEitWxSwN4TJKQBfmODcaeilNyb2ZDS
g3sCamWUIWWwhn+lKLBO0J0F/IdP56cuRiA4EBi+lhd5lchNBgsc2Od0oyek6BWQNXWkFZ7pHpnt
yCCAB5RBvGIIJnrvWslmOSoMLWigWlCM9KkGlNrnT5jeqgRyNdW86qtunOqYaUxkBq3nfFL7kLxr
NkqeOE+czXH11b9MP2SWcP3plWksqZPz86v9X+fbPjQFxJYIQFcuVDNkEQaOqQfIxAWpyU5wywq+
/HTKdjq5RasAgxDJvW+wT3B3MoJfrNvIghlKRA6qlUK1hfwCl4CK7CsUgA/DJll0gfaPVIOvJrjw
CLcUB2tEpqXjhUAUvvG7Ry31SFpenYinHAyACJEtDeRkpaWIoXUNeQ8esTPgLdGTwuu/JefDPMkq
GamO7qsmHSlGh1EGuyhlrBxlaLcxQNBfnS9CDVWTKv89y2UEcU/an0bSA37wU4Ezr/IuMclrWPe5
vuGNIWxW66zoVqg9sGrUVqizyFFVybRRibFcqsidKWj1eQW+T30Ymby76zIeoXPE7KM4k9kMUxeY
P5intdugtoPEpkmaOtPG54lyAIpZTwNfiKOhUo4v/dM1A5jSlCYVJ4lEd0GzDuF375Rn9Be4hPPN
eysdwXDQRGP8muh1yjKKy9DUfa81R2Izq07vowyfDBGp4TRP/tHbDDaDv94ZRi0T/pQOaAOiBLI8
4hmRaaW0rZs7jyguKBG0s/CMTy3GEHEJa1MDRRAt9GjqaVr73O1mQnwadRY3R2pUxSVBJYqB+KHT
EteqlS7VupfwFxJhQEusot8ZYy6WYUjdOmVkglSPwAxxXX47BZf7xrxHiVX1K53dZcWReRZTy9yM
efPcMCHq5IjZV9w8ZHscmB387Z1zQvW1c3Q3PmqVPG6T+GoxdjpPwIOOiV+W8OsTJbBJP2n8F5C7
YAmq7Zp8WMwoA89mngxiCPl6IAV+RUrF9SlbQynXQJf+JeTwPdEOy2GBZPwta2mYzGGWaafGs69a
dnf952DXL4+kv4KPJJNdcDvi59XPdEtM9CK2p5peeTfp+sh5BujD5rFxBOFC9IaMU+2JrXGBkBsE
TCnTStDc3zciUZk+pIYP8JtoLOz6ogtJAUuFgCL2WqvY2fgX4boLvVprJIYRlB9qbZzxn5JoFGQM
tq2EuULJJHvWlvYxdntrMz4yCJy3/R3Aqa3R+eDRKlhonZBwXHxE0drDvr6qH5J2RaSP/0KLlWD1
jgOMrwxGTyO1v6yOKGhQAkpzol7PGZ5ZDrYZjDO8X9TCYZbQT/2rYuODnvAP2ReSYlixB3Zuy5vU
24OQQ3KSEsP+fGImAj1tAGvgdZptg6ctjgpXeE7tX/uvJSMKGGNxMdphXyqffpmYymlRp0/8s9TP
Fn3BBVMSrbepTYBsi0WfEIlC85T1Ux1euaGSZuDcWB4pw9r4uRFuofVvGap9ReUaXu0Ua1JsyRKk
2JV6XRQOEQT1WbE3/J0aTIa40SpGGD6yCWaVS2XF/eILgdgwwEFqeDO4qPgQaqVqQx9o7llFw4/S
Ci0+7Rk/hj5RYT39D6V6mwRCb8BwReCGVMBTUVoqx9KloQ1bc75WDUXuZMM55rJRIqRNiCzoljSx
5BB8SBysMCB0T/mgHqhPlHJowHBTgmfyNY7Gwso+oH7KMKUWE+tsDYtYu6/Kj242XLJ/hFUipSnR
1NS90i6+AqlqrVaE0Sf0L0txRqMHEXySI99j/AIp/1PGkQ7AweulS7pM5rXAf3rFQK83y3tjAGUx
hv/Qx8l3G2d0DMx29FI/B/zhm+JbgJmAimqVUbKm1Rw8Nd1EPZEETjWrdnBdk8FCapIv0soLwwJI
PmFlpZtalJkCPGm9S+GQ2kij+KATz+UleowuDp2XMunuSvLcvm4UnF/UV0QLuaN7JCGtbgF9FbXw
6pk+McMKZHwEZ7am7Y9NTNrN+OTLSX2HK8ZfTZ3JW//SP+HWXsG3TM5lcr5CLolmXq/8ADJfdLtT
GhaCppQWMA8g3YoNzQc91yt0JKso5UJxUunMru2GHYpU+oxutKnP3Juyk/k3QpO7Ot0UYmD+QnMJ
YdaHAHbyCsHt8gSwl/unV06nQCj+UDAsUCMbH+hVV8z7NU8poivilQRea959d68wKzfNW/gEGgzz
STH59p7RoyPGPpx9mZ93t2bb8L4Vk3boTpmzSZCB0W+4puV6oWzpQHxA10c38pzBfVaOuP67yNLE
SFXk3XvyyMk6OUaGisYpy6xN48mhgB/DUlqx+Jjk7NwlqORsflKasQ0u418f8exx/hu/F8/FeZSf
nkdFaMPT6yLH53mxH+WT/ejDLIInUyh24c+913Gb4tACYWp2253jzWEaHODxyGJFbqESgKezWpnU
yhmQvIbiCsUBcZaSK91oNbMCyAJDxdSN/RdJ+Ib6No3qKq2Q6HOTyzLDMG/FTVRUMFWPQpuaQIoS
Za4NpP0YkCAmJEitQEe7kJVgeV/rOXr5KWccbyGy5UWmgVUXfkKl4c9dm9Of2rukVaha4NorhTpV
ZQvc9jnKpjbTT8qmYNSeoFPSS4mYDk72ZvXRpzaRohljBkf3C1N3F2ZaGlpcab+QiQka1uIhKkHV
x92mVxl+3FLePtAMBKzeBxiKwR782YAp6QfeDMWvlSM3RDq5ePZcuAeoU7jpGjWuOsoXqQM/WHqd
GJaim+jW33cv/c34PciMqhFwMiuq1U1g3KEGv84KFHajD/YRi8k0O16vCuPL0Nnw5DANy9198hke
E4F050RUuYtTco8DZQZoP1Zp7YnOhhmRgCmM9vmLs7GmBv29jLY3V8f9moEjD4dejxq72zUDrPdx
iVnoOf/2Mkz3F+Ypr2BHzjktktxUGSZSxDdl0gJuCQoM67bV5mt26ImBsg11sikAWxnykV3diH2G
yRF/L50tLQUwFgGWuNbEAlefSwQlrYoViNmVVpZVV6sYq2WLUAZp+0spV+lrtTTrHYJU+ma2fpNf
iD4rr6OzbH0MV1BF9R9j0OTSWGrI/wU9l5knp8HeIgLBHS34+CQ5cs3SVm0868wgzDRychdwS8QC
btLlw1aYfCIQ3yEk/4RiphW8cqPY2NT+iD4qRaUXVGkviy6Z7uMf6wJdrsrth6PjqmOhI/JHg7PI
RX9xhpTRzaYYqTSwVJgPk2Fype1HhtBMmrprhBwIg3jWKrFUfaiQMDuoEbvQKjHiixaEOhbXAOiP
4Cq5vLFFnWrgMGIMjE+kh+dq9wszUixBIV3sGKC1iodi/qk1gScTwnjjdkascfTOnmJiF7lCSwT2
roJrVLYjyEAIM+g7+LQYeL2AWBsSYEImd7ujW8V+R9RftADnm5J3Cje1HMdwMvgt7wyTwGDkeO/e
n+H2hNrXfzcna0aqIVskReFuFd3CZIy8cr9PsJqKnYP7W5xjtSAqSUKlI02cOPib/p4BTIys+sZ/
eDgem5h+9fJRsV4AKyRRiErxfVaIM16ZgT+yOzxziz/JdbLg8AyyYhaSua1qf/EXxuj1aF3mZHHh
F5YzDmS9H8aaT/Tk8nV5M4oD25TOuo3dJgftr/Zsf+uSUSFXNrqDlKVjIoj9wmoj1VwIbhJbxyQ/
SvT5+a21927+i4w2WyvcSXg19EcL6R88/nShZSkmxG2arw4TXVh4P/0ns2QgcUV/wbuHbUyvAInr
iwukRFk/41x0b2yCh1foANgHT+5ELvtb/RR8vCsDLh/1u10M8gHuAs1yE2kwnPa3L03Ufy5KUF8v
VobU5u5s4P8wNSBvn98wp3MP/45L4te93vbWD00z0CiHBhQgZACv3KCernyDUuu6tHWRJl68FJNj
62Vm6nbeWHwwHPI1ykW50e1tvS7WveyVe9XRrrPulnnpi1XcWXvu0n75bRUQdmDS0doONj0QoLGQ
QFMPis2tpoe6PQVwQaWGtFQRYvIoPqQnFLAGqEwHmIbvOU4T2Q0ZlXjlSvtEMVZGpQZG+V+rXXQF
7sThkGeZzXoVnrM3YwhAS6PreHlKKzygx8P2jF70K0KcwPBeuV1lMZNT7129e/LiOzbnKrufofJC
fa9MTtYxOjT6/siRJ8szabUKb20f1L/0jAwbKgIsZvzzgDs55PPrkNJg+WNgkyOPSG2u1/SX1DQQ
IJFTl1pvT9WyXsb8U6W27GkMiGHB/mjPDhS1amGAOkRqZ8jYRFiRnlQvQCuVG5yGqwpkbXr+Zx8e
H9z8bup4o5J7B5Ks1hfdv/p+KXMupuO6W8jRE4fCP+JjEIEEMeedxEIsHVAjyFL94/L3sJ7LWMWE
Gp7pvm1VVtxtuu16G3tXc5zODPcs16pYh6prwq+KzR0UjzxKDO/BenCa7Q/8hKHKjXSbgMm/mgXu
a/rv3aTmeHI2nnTOdDWXTw04vXuFjFV8+n9vO/MIXsmulbySOmqQKoTEbeuAAVSteATcL9WzwDZm
o88hYAloiWaJzIU34c+W/zrJmGl6FHh7oB0AR3zwjtrIgXV2GQqCg4PpBwHMnOhpfxP5Pt4M+i0c
HC6x3AIBETDhEOh91HWm/yl3T0iIKKlYrWVjT0FkpE4BLZBasmNxUPWTFnsT1Bpa6FJ6vEopYFZx
Av9rCRLwGbVGMtepalAC3EEWFcy8aI/yvEqYBJUK5ycpYiW+thVlibHKjsiYTc6sUCkI9wxpBNvi
lK5zoMxjZg31nVIsEkUK/W2Xwp3/K0g++lLUST0mvfYBDXcqedJz6i8WCxY4ZZOEbBIzTO0kMNgt
ZW04sRlmRtLJ0meqSDBk44VgaB1EI258OYmKypOGhsxcs0eP4TMRbP5hPItGG6XHRcuuMs1iT768
BYhMSjUwNgE0kEHFHwZ7UtqIJy8sWetQl2OAgoClOYsJFAublWjwdm5+X/2Gnzlt0WJbJopI1IJN
70BT+YQVGWo0Ug/RNHZRqXEHFKSWmT3R29eLLCi857QPqrOkOm1I81t9BJkSSZtrMljybUHrNMkV
4WQOpDfyhBP0ccQzEdUZTA8jHG76y4grrnerO2gqZU9rphwacpUIQl+gM6mX6GtCgCwLtHTr+1Bm
FzJg3dAdUEJ+8xxRRuW++gX+Q0dxnB1nv52lsSGcHY2z0kCro3fc+O8dCfKj0LsUnM2hn3Ne2H0W
OIH3CfPmL3c4XKhd2g/WepokJfrnAq8xvSFRWZYtHOgrndxchCvhAgKaGJQluAme7G58a6XbrvHo
AyR5gvQ1nUOD/W4kBkoXpxu6QsP9p7lFFQf7OanMLwQqZ81dSbprVc6W/0o+7oV79GoXgYd8hVO3
UTtZjEZFK1FsPJK3U8V+CipVUG7s4mN07WWdU5wlCZRxbp6a6WnhxrvDm5HrA4PgF8zcwG3YK6dm
25hedJivaofwP7pK7CVqVPZFuObDtFXBQ2nmkcOo1lWFq+kN5DGkN0rK9IkqUzdamkH2d7xBeWtV
ST8vVtZRJdbvc08qg1t1Fp0FPRRdkCr2M7R39C/d8i9PSEp3yLzYIXvXrWGx0HI8tWV0pYkxhkMu
a12KEVQxYoeRSqsl5U/pYjhajGhR8EHWzDoqDtrZqtAr+jj36cdRd0SbGqkTf7+179PrdOK/E6Eu
eYQ7inEpCgEVC/yhqSydoo8RThv/OChD62BGCf0wXe5cTRGFOCGHt9/oS9A7ZVat9JHwckZhWryj
52/cOkqyGg2NZ5JGH4cI/mLDjXrAKIJ5LmGDmfCV2h0GHl1o+B94Lvjft/Mb5uclX40dze2Qu7lU
tR9IVGK8qlJB75m8IOJhbfOBZqAAKtBEURfm3lj0R9x8yNklhkqhLRxBgsUFLX0awnRautx36Dsp
7vqw7+UhlOaw/ZB3JM4wqgYRkhiJ4Z/RutRVdH9RsJTxOMt6hWFhSJ5FM5+ik5OOrRpIh/AOoZFn
RKSy12az75HcTpVYCiKVcJQeJyklgaqhVFRAwi/JcLFXMRYU413bsb6vP+ATa+LHDSF+GTqpNvVT
hEEJ6pZah2YLRO8Y+hTLtShFYrXnO5pBIZkRvRYBBYIJIEqp6NAmBr3e+R8JawXMiCs675QhJWbt
LY5XIzy2flYGi3NUQUXrE08YtVt/04nj2Eb58b5qHYfqJIjDLcqZ0hCzUzQIzHJKL43OGr0zra38
xM2EalUA3kOGinzoTcHI5ahVGDhZajJEEQ9YymWi1UlDfigpHBLkSGxo9Issnufmc2ffByCgdE9b
zBeMnlDzN+4zKmLduOsLjAcEqp8jnYhLWPDgWLySCR245QOfliWenFcGhUGsB8pf0nvu0YtvIahY
ogrCJIYqEEN0qq2m1OPA506GyJ+PjgMMjAHeH/N8G9fq+4oYSZ5OzbEo9Z8NMS9B6Hy5YBdCGfXS
i2bfFh/wSsnlmPsHTEJwr1dYczO9d60IJsyyEVcX1R7/X1sFwjYZ9uK2s8oBw2TLwV+sOZKXPqG0
w0zW/t/RKmDvi0ymbG2zVvUiC4dTNamqcY0dynl2HtA92P6c7d0GZb4TXai9f1FukQnI0qvAx5/o
4Z2MYSo6xm3ymOfwnBjCckEekpTxwPe2YcV/4HoHN5dO/7XxbVWSbP/VvnZ2w/Js182Ej+a6kR+c
0PBcmSm+bd6ww9l58tH+YVO1vESPeoUI09mNqh4ipwYwRDXUJGB2fl4Gazj0ztMzi2+hwUt3c/Nn
8mKyxMQ/REXq+nwgS9gLX5Xib6EJvVtf+p/hKWIB53WOPg4kB2sIVhxoEP2ZRtwTl4h9Z9u59ouo
hPLBE/XrGj+KCTk8BqjIek4OWljYDHj4D3OECyLFCbe8NCIys5sACCwO0CWFIgWjVisuKlZ+vNPg
rLS/zBiQKAtOs3PDSTfL/Lhz801utHaKdaZQkra8p+vmjdsSFZIy37zzbk0aCCOxar7Beyq4hwU+
kPQHj+5mUcEQSTaFb1/N6gd8MfGiM/NLjznBNLezTIv9OY/gGpY95UdV0vQbA4ee/gQmFc/to7NG
g5QhA87HjJMZr4P7SDKbQn1SQ9kSFNG5/CDuKFzd6Za9hzdm1VVhCGGLBj8UmpXkkPjKzCDQqlUq
Mik2SISSufhFD4LHYH7GjCxWXSRhlGbkQBeGokBeT/WGgpha7FLXWjSDDzvrxfO5qI18IPKDvzga
9aeNURjAZPR5bm1MEG+3ZzlnPFOho6431B2YrOqyi/olgF70cCoXDtWdF64kOqDFoErPXij+ldiX
lke8qEjX11gVmuSfsvdMBaA8Xee+lHqTXR6L8adipxrrq4qn9B3/sHJStaUdy9CYF832RnjVXJwP
P6HVTa/yDhFAxFvuM0Ie4jVmXMyw/mgcW9wKXsWhwefxZ1JruGIQ/WjVQj3z6BNzyMs8JbywkL5j
MdwM3lhCbq3CUDNPH+NjF7d0ZyUjVpJ6yZfJ9J0V/7Fislz+gaj0WZKmUwkphauAqEA+ujs5isRj
fKltX4MbAw4ONrNY3lZp9KqViaAwfkghZnlkLtZnxvdr5jZxwmamaOvxhqn51NWGlKuizwVhRnNF
nvWxfbWGRXgqWd+5yiW1ixHuSK1TgR1Z4Q9hScKCUE0rYsQE8pc2+T6v3UP30M7AXNn7uWPru/eR
mmffbvkV5kvtLD6VJws588HxMCXeXz2mBvPB98VmOevs8Ldj5S3Ya9BMbASYk7OxyrCIgwM28O9D
7VDZUrHfP86BYQwGW5D1vooGBDcGHJCK5e1ui/g8wEDtJCUXNjyVmXIkJVXSIpPmiL7aRMKCF1bS
FAYIofQL+VSzwiRe/jno6MmOcD0kF8857WKQbUE+a0iVumvj0Me272y8F8JGCQAxWNaZZ4CF1Kgl
G93gnk5mbQJY2ak2zz9u7YpBM+VdXQLoyZHEohwy9Cp5KmtTUbLpVTqbXok5fppFqSrzEKhv+WYU
dGmsTrv07mJs8ZWOoEwtyg7lkVuKU5CfAolMY+v8DY5tZal4rJKBqLoTeKv8QyWLoPeik40F6Z/J
9CQhkCpbz6/sNN2+4J860trUY9RnymIHScGJVJYPjJiBT0NE4b7NQ7hXUyw1AddFoS3l1W3d4gwf
AKi37z5HD4Hqp3OEwwIjakvPDRNH4mIhyQcIzCvJHmlTRGLSzFCcfWjvfdfACD/nPT6z7BE5FRhE
LzAghG7+H8ccw5ZijQFPEO8eMzE7ID8GoveITiBGjmKFJOOySs26x7iEvgtoSes1a8LqUs97Wigk
fuIMqQH/TL4khBATE+w15RoDLpZ7+rd8sIn4NrvKfbvFSRuPi3O29ipTzrFmQwiG0haCpgNQobGC
l/twJq11yJjR6TqURbGAZal4BT5DvV1Q6N8ZmAD9qQWeZs6QKL6k2yo2qPIBsPuYpVJZpLUFv0lL
c6bKQwBUn1/dFNWkdB4YnZMsZJ6rjqxKDvQKiqAEMmIoPAtisukMH126rOBPnx6R+TDi3sPTo5nB
80bwFIN+DCZyjYus+SmlQ7UpgZq1NfOwvpxLkV+03drf1reVTvHWydGVkiJur0B3ZgrnXTyxnjYs
k6htObGi8R5dDDs4NTpFCsr/37ietAkyk4eEgEHtGCdP+3Wj1avViT/FI838n++xURLTKuWMpBxK
/YulS+efCgyoZXHwqeo13lIrWAu/RWzTe6KIgbiZOClymFJt4XxaMfDwo/vDNwb8g05OGBzdyIFb
ad6r3dQBlh1GukcSWeabsho8dbXzwg/Vki64nAkR/sw0N8P11B/foY3psDIWjYVsx8QkHQvV4TLU
ANxUb3l8q/NFhyHHrafDy/XfA8DqpaOHLu1jh7K6RQASxV33Hos7yxeoPaFbM+0yBjUU00noISu9
gr1spNcRekZWAbDM+VLqz6VYNXr/wjzTG1vEOag87VdXp7GAlKWSXEanEZ2nBwmMiKPrmvo1mumb
NeqodHDx+2dvAFXz9psns56sZNShCtq/jVN4OztasbzJJMeQQmgBD24uxXXQE5AUlcC6GQHk2KSz
UlQSrow5GLRwIvqJob3vBG8nn5HbAHP6LPm54YWaeTwcqqg8WjnAOtQDwZmbQTgeRS+KOtHKWxVj
d//yLvIaZNyaSnSZlJBzkh2PZxsuTS6LtRWDGqJ8oZDhtNdifetHVFqoS2KYcDq+UAKLIcpaDqEv
qeAAGh36k+hCNApeaBZ/Dc3DA2XVmIxz/YSb95GvWnpT/h11m2SumgDJH2oRRgAJIhv5A/MEVwc4
U+u0QApOmTGSMLqYcIoZFPnClD7MJubnIbbgcm5SpUoRWMK6fv6mMVrt/O2CXSy7ecQv8buQvFb7
4DQgeyjs3OrRuiLX2TjZtfMBXoCFHoEb45ipS+Fq1++scVhFLFm+n+PJ28oSVLs5bhlQ+IvXe7TJ
3Y8drsOu0riZblCs2dpEnHincYuKxkYtwxFFUImkch4xMNXmHY5QWqJY4Ue8W/JINtlIiGWADVO/
D74AjoAwPc4POCVg/iiz2mPQflFb+B8oHcM74KiN0b4BrBrVSjKexfDil2K5LWmE+QEvk25xJEWS
L1lTHEudioMv7dC81cFPxjxRMsQMc7FadYgXXEfMbMA7u5UQYQXBqlek7M0gPYfg38sniUGE+Vea
ciRNCLUoYUwukgzBUDtEoNSMxiyz3jbRGBc8ZaZkIfYp+DYEJb5om+hyTe0qNO5Dn3ocFrs0XG+G
NqaGpG4M3RpDtSLR2ED01TX+drnIhe80k6K6lCw3dJ24ZzhUILPYxLKPRd4nwDXfcQhxCNX7gRwN
aCz2jgQ3jCDMRaIBkDvpv0xA2gnKrSHiSq9ku53ACsSCtAnyvSi5CwHPaCATslt62jz2H1VZcKr2
A2yaJ4LnBFQO5UmClAUPSVOyOy/OVD10nQzEIUnToJ0jaiTRvrWupTSkPMbKZu/QRtpwrxzwz5S5
gOl3KFGKmDSdhdKflJog/kgRK7ruQimOdkO7sFgpxQHhBz6rQLR+OetQRxPbH2qcIWj9ffXyUuBO
SFQWg34FpXRywpghRLrUdAw5hPzBi5RUSJ1CTcUn/nCAXBC2jyPjXx7Dv8qWqN2KVcoR6GIgsuaH
aYfhj50QBPjfJqqgetN00NpiXCGdMN00ZbXmSHKGRLRWB4ILT5Ok724J0yTZ5zycH2Ng9P83zuG6
YnRhiEr9wgf8EqQBVUdDhlOaSa0MRTvCsw7BvHlHb4BvXVhNztAbJE4vvKmL+Jb1r+6wefOSQuvB
qelM3EUzedodNfc7/HmW3VW4Vp9EYi6R4xnPYH8RHadhWNCo5OoiBsicXHeFRtywP4HSdFhjnUwN
NRq/4o/US7zMlauykHPNmA8lxbhdwnME+mDKFERFxgvr0HBFab908ag1wNuZcPCgfHS/yDS1X3p1
wQ6qa5WGyB8I9igDUaGXLsGuqgCC8we0aqbUNdMBOLLhybCYZmzJf2hl8RWHDXpD0baFQSZFp8RI
6rrhJTKjJux+qKDXHSpfzdhh5ipmNnoh/kUVzBqNNIAOGz0+anTD2yOptRiwTqwUpEZeM1OOES+j
khMt47in5iALEh9a2ouYS4tuTYR71aTpxaZBZhwU5qri9ph3ikxuFhd4B+mCo99gcKPVSLX7/O7I
5qakhiCIHWsATylAUZ8ROaM2nlroqOwe1VPb1z9gDPLXeFKbql+xBbJUIJ0EeLDb+RaMXSBMLY1V
txiXQ6Qx8LllMLbHcKhq5stmQqxoXjMV20eaqxyff21Qsn7eOialDfkwKVPKWVgqY/AGLdrnl3uN
FOW4mMRNj9UjjjCI1+ZH+pWSr4JLgita4B3HbeFDYu3BjOzF9DR72wYLkrj+RgdEtiinIXOq0ElD
HZSXt7lzm3SUAYLk2o2WlUOv84ZJDK8x05mCaMjCxjriL4MAkX9PNPVefUzOp6WPFRBBMh7AUmOn
Kare6NrVGyZJqzMS+hSGgRoPGg4YcmYChKGMUuYpBfMyhikWDb4a6jipH7xrg4r4FcZKiFkNNKyv
x6UkRHgTAa9wQZmJF5RgcF7IYO99EbFJSzWbEwRm7WJQrX1nJl6DyXi1q1T5xwZuZYxULVgZkPp2
eVCcncflWXlwbHxIWlw94sm4vHzt2DhhvCyGQuvpU8wPvkvk/Lj88MlcZLIcNH/nxpP1g7mrZcgM
pKtMaUOlET7jqrcb4hg7fDFr/DD/jktLWcB++48uo3Qf0Tv821IMFoMb/cDgbaw5f8EpmpGcxe/w
xgMeAG+7vHUYUTZe8g6VI4974PwevsPsdDd6f5zT4h7eoEmEl+jGNMFrfI6f08KqsCqtntPstJRU
kl/v0ZOQZ127UQfe6pl5YbVZbBbvaZFJPosLW5mDtKisKqs8Z/DjZIbV4XP6Tfj9ZPVjxEZygwOa
YL0IGa1gv5PykMT3gLwgKuLDg90hPoe9Q++Z7BiIwj2FFalaMKfo5+yiA7/Rto8PkbY9oOVzuo/v
U54ke7VPvTJryzauzidvJzM/8VT7WE93htp1nOaGhQ55G1ykRIgIKN1M175gLpUi3BmtLZfZEom/
JS9FPxiQXLlBNJAeIoIchO5DHiteqV3AIkj9sAdd9AdKENl6cBE2QuLExY2e3sAN+4EfEwxQaI9c
ggM9dV9UI8hGTKA2smdNtH5Zl9pgEKrREjZcruwRLzeYr4OtLDOwACfUECQ013w+LzkKYLG0UBjU
KLiiDwd8IjtmcDTzzNNp6gEPHMwVuNgRTIYAHrcoWh6NF6nyBP8U3Sxpe4IAJliSm2g0IlUPggCw
a0LwcyNE4S/XRYX9sQmHgf/rRKTI/5qBJJtf9njagNEqViPdP1qAap5Mc+I1idmqvmba31Rq0cfC
uh/ySZE+JSnXU+kvL7Z+Ow3pLU378NVog/X1tzC9eDiU2YbtNnDTVZtRObz4V3qzo69Hb5IXpWEG
FHiz++o11qaMEDV7lD73A9tUsMI++f60DyRA+7+Bz/rGwhcloJmllo+ccaZTRqlOeU/8hAS6MXVl
iTI3mCIPkW8SjVCVEuZFadhOKxylt6evo3sQriMwwtAduSGXA+L8vmvzDDpgT0ftHPT5UcAZcfFk
4RBrfeEgj0ahawURR5fCEnpJycIjZzTSaqImK0/NgdaBAeXs0yvk2DVCO8QSPFx1aNmGUwZvMTFG
kn9+xs6rFuDVVBYEFl4FkNzYSOhsdoKnyjoNaBPNaf/C+bDp216s/tpuhN2dXeNo27brcgAsjiXH
nSdKT2G/AcDqoqq3MOCdupwtDpNxrOcPxNIjII+mHLc+10O/D0ALWZXjzrnhlaHTuVxUIwwI/D4O
6HZ/1eFCYOCby2l1uzZ7iUM+pdhUr5lu8u4dweDDhxyyh4jNuA7pfE8ZiGNuNK3KT2c0GumdQZbW
4DNesM+9ZIf9CYRr/XUHph9Hj19MBQ9hmr6rfet5FzNgPnjZr9WtrbrMGWI/5KPAtacTxi21Zonh
Gqn6hhH4x+m9WHZob3hHjZHL77IOnV3eQehyfeXt0TTgnFu0ekO69VgRcBI+7oiXBrpedcORTs2I
HpxOqxDlO4ctaIhmGHBsVOQq6+B+45Ej348wj6DiM1edfjUgFkUR4FQUw1tEXMd3EdUhtlagEv5M
DBLCmqIanQiK7wH5D14Tc8JXFe+IJSFD/lWEpX8QECALxCetrppSyGLZN8Xl0Y+X5ZB0JkW0q/ay
5DBY3hYqFsdaiPd9noTugBH/8cM086HEV60a0NPwWfoxWrC0xThhCCsBEScT65knIJNjoW4r6VX+
DGajDALw5ucwSGoG4sSbED+r1yN/IBNkn/Vc7L5PoCJIPr1ocCKYEb8ihbYoSsNa1Sb5i2K6v2db
b1W7W5/JSkUfY1oscayIrcyBA+8GnCmek7jqz+nAIrHij4DthQOmpTaJzMtkXFophBQpq6hffWUy
vIayjJ3XwzGTX+ovzF+pYRKX6AhEGfIQDlyGoxynyOKvxr+X/JR6W2dmUovAQbTedDqUzZ1EEytk
2w8jViIABV2uTa4alz/kgPZIdnVcCf+gUNoDthTH2tBoVoal5OyDxQsnuE0OxsHQ57ZxwIuKQzL+
4WCD4lb7nGJzwgVJ7mUGoCxRP5aXCu+ZbJuONZm5srgr+jt9xX6Yfwl9O/KdsEquvyviE237WjuK
RiOMoWG4siwQWkfhiLXl4e7rRESACzK2gX8Ev7FcziGuIXNWPNYfrnwxS8CMflBNAvI9WC/keanZ
mwJdg3sd5gS3XMruEqmWkKBxCGcHAgsef55IJrAIhA33G1pOptzkDBqreAQFNTF5MDEfcYZuX2LK
BppCvyF6IpGNVxhxXz+Iz6OqX2wUaf0IaBLuV48CP/C5hbl8+IgQa/qDu8fyHwXRHW4M2b5HrYDH
m9xZTgl3A6eYaPGPg9adBiEozZQQqptaa9lUt38QYMg1sgl5gFL97v9oOq+tVLYtin4RrUmGV6Ao
chaRF9pGlKAgkkS+/va+6tyNupVQYYUZxxwTfDID9c+pRw/z447qgKKLM1NT8vyP9t/GJpEOr4yZ
ZQ4UoxRYJkiloKTvQDFUsi9qOTRcD5k+Vpl8Q6m6AzuMWlQcpiODRrwHvVSq/DR7r5ycdz+3XkME
rnePMGsI0HG7vdd8lSZlYll+mpZdMEC/tU7Qjt5I0PmMXE+DBnXQa3EvHBwwNrL4+VVCR1UxUhrJ
h3X1D1X2yn0yYFT11gGK4kcmxsknmy6hXtX2d426AA2VZSLiuyzVK6jTQvV3bmutP3LdRwiODjW8
ESPFL5wnU/t35I6BHpWfn/qInBEChIkZwM/33mEZtXqdwY3aUHhd3K+kN0NI25SIx1CS6jYl+4d9
hOOA99Qmh0P3hLpuQqjWHONJRMbP2ZfsLfwwi5x1d3wUG0/PgD8JRV9jov5UYRHiXs6RRma69vRj
gf4bQ9VMi3Aj4r+EavHECYIYDCDs0R6y1FHcRGLMySXwp+5SNDB+eQjqJawCT62pxWbElIhDWFsW
HrCqGMkXAmUdhL48H/XavM/Re75YWQu8U3ClKP1lGjL9Aa1qID/6wePV9320CpiTCs63t2AjA1TD
hT41IK5sqh/egrnaYjwBj6ZgP6ThWw0hlzzw4mKGcfyAL1RaBx6kgqkKxlV1Xq/dCamBmDHqmq0y
Za10oRQkWp6HOEPRH53VjOmHqH54gVwGq+HJ1VDDmjeHYgbuRJjqiQD6seljNzE3B+6rJU8VMDFC
hZ+9T8JXJK8I4pQJExoyNLDyBLzgqZUEsAx7mMK3cjDJ7RkUUVuZLjJKnoSnnIv2L1znRK3s/iIE
0lBSCGNN2z9R2ZgmDaEIKV6JzzwRPicCRcDIoKRzSzjWxCUxIZvLK/5DaNHMVzsHghJ6gNUZaJeB
Jaa+2+YknAg/Zkcqy5jjjJQNB29PAchCaWDw0teJYVWXUMlP8vU0nh24joFBe7HdGcZHfkRXmvk9
AQu3zrHp6Bi6894hLqC8pNL9v44WOZcCG78YSn0dzuC64sa8oL8qwPITGNWuvAOHwFbEky5fRoaw
KclownyXGvQI3DnBW66UmPCpzggY/uNMHGy4+mkMk0Ma2wsnmLmceY0kB8MqSPBJYgU+R3Mju4kl
w8G8tQgDMpztablGTJSWwTaeNMTZXnERHAJaJiKajJPI39VHiKcKfNu9U3Rc+1D5YquxzYZUfJE3
JMUoi5CJRyp+8SEQYH+UjplGXERtYnkCEjbRGBv1Q3SxdCO8H1O7YeBt6jLiKssNGO86nJovnraa
kNguVwQfBfHVIc1a2yHAS2+e7pDl4aowNodBMGTbGwUm82Kcl3XCcHH1rKbQGtlQOccAfBp/0J+Z
yedju65ErPwxpKaZGKERett+QJ8OywfhR6pyGFb77YT+VSTHqyRMP8A+D50PotzMBVf2IaWro2X7
OB+l6nYpJKgUtVfTVYPhAvxY4zTDc0N2PSONUzxtBtpiSU9G5Q8MG0ITiXcqh86Rs/bN/bmhujN6
qAWJR4suBRo5hPZwJmaTXkpDQN5cyMdv42PYQk9/4L/QMGA4HoJopsiNwd5F9pEeH6nZQ+nzFpqd
2OwIhh6aIo4vNN9iilr41/RLytTwb1AKPbpstlr8hV78F6H//KRa+YE7ghcW8kaqJ9yQBCj4iiPa
g0Ozg4nx+trRMy6gxXoRyg2NxjSR99jEq0V1NYUMDK7BIUPHtJlI9V6KNcZ+SqzVbQBFBwkARQqU
iPzNbucz7S4yP4lqz2Y2FoM1hNk4B25/j+Jr/vT7qTWTYeXxH+o1DUsThWHxdnRnn9CuheS91pi1
tPJwwd9OejARg8lhurwPoxizG5O7TvYXvQSPH3Um/J1DrRIJzFX7S3imkbjLJY1VwzOmXDdVkB7b
Shmlq6QmTZ4Cg4vxTtaEIKCBYwP3bFzujKFYqb2GIVsPkEwIxse2HtpV4f8zkZTKM6HHmHn7kGiF
aLR3fVO0J1YqHgFnB5hFm03agwXdsMQcCKBx3rUku85NeOUwGuI9TJY0SFyiWPplUzuIoNC9c8mH
zqbG9CkiDWdYFQQ8WSVNqjtYso6Li5XBgZ+6hXaZ0+Tr3pHR38xtucJYISRpn8StJ4hOLhC7Hg+i
SJKUBFsy/DQz7PLOLLlS65ulPKMDndfS5Ypm9G3kHYqw+SKeL7PQC6UwoDPR0jEn707xNSXRXa4L
qsYJA7Dse+I+SDFnV5U24xKW3CSzZsjWPzD64z5vkNkxUNBwHlpVc+McNF6SyU97n6TNl32BInzC
jzIkZsRpz+Qdk9JANoFqxx9ZIX1S9TxFi18ImIQyNMvmZlz5MpOC0PpD2M25GdI1kmtS6eR+Ttaz
CYRk2fGyv9DmuzqbskAQ4lwpIUNdNCRAe8YmwZBhG00pGEBJQtamaFjOl10qPsksDllJ4zE7azqr
tXkDH5wqJmv0mXRroEvaHywl1pyiX01iUnBuJnvXNCdj++0rPKHsSAUtJ9RWUsnnuSvvTPX6AQnd
1M1qblPEtKUrCbEHQxOGhWwOBQKIc2ssjtUMZMsa176M1A2gk96u68WFXB7nI1WHrLH/uCJ6Rt8q
dVmb5/NafUmGnrHkNpZMZpGLm/1gCXIV3xGKQa3IMAMXPEwuoEQtp5/nWuuRWVCzcvZf9uOKEi4c
qVxuDhfwSQ1hGqIVeSiTBEqMoERq/p91aMzuo6PimDvmXRDd0SnOPCeN4hzKC12TRFZxp6hRxVae
kbgPHDCvCJ6DpL+GQCsa2Cb6MOgM9UaS1GRs0SlE4pgnFid3t6NP6X/bTGCIFHfa3JCAsSJCI1AS
tJp+QkdcqQnzkKtUT1xf/Af3QAiJcEz5BP1/U7Xoioq3STOm+AyHTJ5QkSN4wvXNWFSlToQjyTZg
u4yAwLj5ER34ebHpi1sDHsgQu30fIRvZeGRvLTnCPihFU/hnladY0ksdcIIuCJVtiy7FZnVpdeqU
s0baeQcNA811n8A72XOarWwyN4UacQpR6pItaFpmMqkMzjFKFNOBzPSqnWTw+yZPRiPWerKrnphe
xW4AmWbg2OdwfGmu/vGShhgrn2Xwj+Y2yNEjww3+ZASDQ6zakIL4Xnf2nMNP0rN23VXysqMsl/hE
m9hvwaSiFpD1VUXkjSbjH89r6Ao2McOrXuHuYIUJpVus1fEYdU0ssIEORLxhJZIlnypSglr8pWtN
nqX9Bwo82cHzYBDNQU0zNYk57+Uz3hbsa9tgO7mOTHVq/rCQNLrYnmZLMaDZoB7MQUHIuxE0rdk+
xDTWEcLTukUE4rky2lYJiJHGJEKiizIAh0sQiBgNIZ13ov0v7ziMcMDjGxr8N8Q2mhDd+mKeiUDF
kPzOJ+/ATiojlED89j6azMk9nhoEz15MDeA3je4UcjpnAGAM93gi1gmTwpJb84cRoHhgVGdCKGky
QvJOiIvt4WKlnlCCeF9CmyWxpT5JZkxvhhmq634mMm0GxOaFOAaRQXKeb4ZtwFmynhJJMOMdrqil
NjqxM6JlJCMAPo9SNBX5fM8Tz9r5dR3mG8dL5ft5MS1fKmRke7dl4fW3W3ql5QVpv1lxaEZzNJAF
1LsI2TTSZKLdDnTPKk1zAJRVoYAdKwy10DMIn2rXUbYGXrWdCbBEl6YsSGDqtsDj4Ll0E8IymYH5
Iw93pd2v8nCxsDEhWkMDdEWthDadSgQbCk4EsyRb4Jd1TufdJbEr3G/kSSAEd9XMkI+yuJfZB2G8
70QRw9/gYfywm73PQKb5GVREIgYuzYR06t4skoC7Nxcg0NP17MzKM4tRv8HcHwbnnjm2C2W11cvk
SH4NcD3p0xI41lsHckwuj+0X4CgPUF/F+vG1yO1leaRmezJY4vkPE3rBgWw9NC1tPjXJk52aSXrL
dBdodwpRWmLrlWlBBoaTH8h95Qkb3Co5cBug8gle9Pa93cB2fevRbpLqC5UtxLmg7ayqPNbsM44b
OYMF1Rp8i7Co7HnGGO719FNmYGVmCIAVbpkhhiICAZWPayL/H81twQHO0fxTzUNgG9HszEqTOU8B
gvZibwZdK8v3Lz4ex/itqt0Tbc90TDDIlsoVQDff2E/OJ5uDiDHwMDYX24owGgHcQmiTSO5p8GJp
LS8MzIqBMiD6RqLN2FAq1NVArQmw9hwXlwYPCESSUxVAKSQ+F93hVv1sPDq3ZomqRpke7hkyhFsG
qcwQ3UkJqk1vdQBF1Q/Q5dxBoHpESaH8xonSXqGrRAdpyU5BrE7bKys4waRi6uPwxCxSFaAuTBu/
E/8+uG7cuFZ/G/W7wNSv6QThCePCK25VoT7++/CtHg4fJKi2IUOLhsfaQ7Cylija0B+6RtRszzxO
cJSWArCxBykwwPbcjbdzQ7YGoJQXe4JONGYg+EvkRQGIkjT570//MjBs0Bils1x6RtgrOT81COHl
93eiZCDajXB/E8P2Q0kMmG4oLYkZ1aFEujjFNyfigeAGqck0ILQm1mPT7kZkAn/TNnrClRJNwNjr
LwMhNLpygkWmFa2Kn7M66DLGPJ57hwktePo7mnr8VH+3VYDIT9M0GquwKj8NDoXRJtU/HPv5zb+f
Q1wY4efScH6FkUKdIDPY1n+hYzsehGwbBCFah47kv09xUkdsjxHVhawaaIhxUnqsv6FOfAAiy7Ph
7+BiNHW1DuEUAY5JNrquQYXNzrzwlWBzlDF2tBSUfuNuR4mHRrkuuWZ/d2m45FVqhi9V+7oBlw7y
h+w4zL0ZuJizDCGNsG3VJ/8hErkOFqDxgNr13tzSc9NmhbAQBPbGfNu2sOQhnG27P7ETNthNkGm2
5eNzk7yd68Bc/G0bF+BOh0oXTM1n9EeUzdnUH3B9saa4K1x6V6QBsG9dmR+gEho2FC5AGHevvJii
Ii/ciZu8ylqIvqHEG+2fqXUaZ1/+nn+Gt/FlnHrxkXvOPIN/PBFRp+afNAFWxq36faxeSeU9VY/b
2ve5ks1U0uHrXKhkiDp+VZBrRQJX8NwuKldCjuHrl2zox+cIogNKz7P1pPSRcqIEiQ6HM9spSzBj
F2OZJmMvNaa7D7E0Bdp0tDfDlbbcdkszfudrXchJgMxh2hjmof8yDrik0yRIV39YktK83oS86sAT
Hgzbkk3jvSeM+ZgZ+pmTA+Jm25BQGx5rlSKBYTWVu0azkq2bOA1KCY1NY9sXvvcMq9vrUSkM/6rI
Bp0dPR2jyRY5u89EP2mLjEadysCdKwRafI6tFeTUzhFIvnBANI9kWvdAavPdU9JtR1S2XqdAiosz
Csk/vv8doXcBys+ygx2UMcrgDNFRgW/X+a7KVpL4lGgNo4fbjjbQwyLoRDfi6Z1nhevjCkIheu/8
8dwF1tfu8IAMxeJdUDKBw/ihX9HqvELe0mqNx64rcW6ocpzd9pDmzoJHCf0El3zb6Hfnbov+EoSk
s+IHFKt4QH3kpRJ4ro2EsDIGjA4K+w87GrXCWLmqBfMkNVCUNZHBElHvY8tAF4BeQR+/DHt2SX4r
0J3D02mXnnVXdG0wtozLcwHEtkSAdvFlN03s/P90WDDRQUi5Xbg2DIjgnxW5ck0TMj0cTUfDGdWy
SeqvvLDvLi1IGGLcU0MyXhUTCgLKxEG6QpM23l6kcbTeDwEJwOnVPNv+zubPAo1TBLtStsHKknwV
sftMswOWG4qU2qLk9m0n+WMaghothwsBS6wgXN4jLDtuc2QEQb+cYezP0RQh9eFnLDTDhppNJTJA
o6sBGVsTuAtfWPKJTzxnqimqU+dgiWlq3iQ8IrKo3v+I/KiqYkmDZ6IvzNSFfuy0rlAOEvbrbSYn
aOCNohttPjYhPuhwScKLFjDeKVddDYmgpIjphrQ0Ji0A1Qh1pqUJKKL5r0rXEdxeIv5D2oNQP0RQ
5UQ1Z+L9iik9NGVI1+rQ0yLywppzlRmiKsQKPmCZ7ScdcuJS3LVbVThyT5eDdUBUGc1fYIcAshTP
e8bEIUjJ7tCXxbtlZ2hITLEJcA7bBDp5zVizmj5xrpLDusmgJqzlMZb0YMBQ4960h1yBUkgXS+Cw
D5Q8BpcH9kOaVzg8UNFzqwqvdhsgBOm41qGKf2UZfTC15kssgcl3zDdPLLr6cgp0vPMPURRwDa3y
GGY+kyxqjeWAiMJVULgYhyHguO5xP8Rf2m1Wj951n/N7dVNcQ1RW6IY48iRS11iOoH1c5O6HAsFt
JJ0oNZpKqmdAfAoDlcv7jG7L4gN4G1wX58HeQuah/SfYtHTJBnJVAQWIA282iGoPzk91U7Tv9cnV
s7ldU1SmMDyzkMhCH3HfXLjOn9KSXlovZCxJOoEMY+U+cONfOrpg3qObHM2FK6EWdHcsVYN+hwhQ
rYTZQG6EZ9OJc7/B6XGb+Wns1NFIPPkdp3rLnrTknEO4QmExsJRIe8zL0MkbWTKExUMwwskz0ySU
tz2j3pKbVK2wE33v0ooO7A5bpC+1mvg4W99rNJuIm2J8fccBiOaRgWLFEOUnuqrSVrFMJjitA1zP
zjINBWQf0zpG94QTYHQ1J7iTepRIUQ2kOSvqo5GEc+zQ4jbiQvBL30YUpOIouXRcLh7e/YmEllFY
i+IdtltJOKicQda6sz3ARN+QYTMtN0c6LxlqScFdcfwath4l5C6j9nxTZ72wwdxhCEeWMaK2zHHC
zmFuhT1PwalXuWimzODBLy7/uh5McyMmjOp0lSxkjuStMnBlNo/zSKSL5Y6cwjDHl0y6Bs9/4m6B
9hMpPZO90RvEOZVDBHi4Z5UfJw7TBznSZITB6iSbCZ4YHiIaw3CjlgiwkhEPdRLJ6jMbq0hlGhhb
d8a8P4ArP1kHyHlAsSGmMNjHtEBslAbb5++3e5uF9Rl/w0XV+LlTF7sdXs7V061OX8FiJU1p69iG
q5jXhR+QyyCDCRS42rGWz+S7DXcTCeSCJ6SCuXQGjRdYpS7UwYg3cl2YPExOn7WJ400Ag+kL7Wfo
UsPkjVhZLk3XV2PlXYQuZ9T3Of9l4yWsnbCguRsQ3yrLfYB2sxpAa2vrPEiJK/S1KEkftccsTueU
NBxfYawTmczxjFPrZYRDij5iScXsTSFC4d6yNa/VYf9GN5lfxg/xjhxaAqYkG9FESyWWgCJVI0nn
QTl6b05Id7MlCKmibpZ6Iq5oJcL7WocmjMwEuAvNexgHERxgAoCfvB0jwjkgtME9ic3cY0Lvq282
9rPr2mL1yRMmvQNGgXeDyeQLLmNKKXenSmp6rhcpeH5Y33xslJ+q67gk1zRUnKNc7XFQiyOQFElf
tawwAqDGdM5APPGb+03ro4x1Gmq7kJAkcJlLR9VYEVh7uMr4vCIhBPL5eSTlcSRBkCZIkCbP48p7
1JYJRAIcOBzbZ3DMmgSg6cf6askO1vykhxJHTmjDcfecVCEQWjAGV3XhdrXrcxkPO4d/cqXIDstk
g/TO4lIQmCYmtK0uHtEGXoNynfQMkR7IW+VLs4m5Rf74OdS7YeYbM7wjxF2NrFOWyPSrigp0vUnU
kidUlyI6kYSTVfCuSrcjutYwahJGtsDFss0UZWK1XYdGYNSeSJ54w3VTJqvtM4hLlA5ibs5GV3rl
sQusWVFIJXUNXkeOPjV4bD6ZnEgR6ByoDMpcWatcL7zPUXnKviXW5nKynKQbCuhlX/smSIrmBifA
LrPKfafLYU0cgDULHUsw/AyDz3bZtn5olcUb9cLQt2o3HmLrRE4UKB+ngLzpEnzjn/PEnMEY77L0
24qLRedA29lsD3QauF67lVioaJFBqkj1cPX+kuf/+edz+B2Axyj4LShJtrOXzfmDrC9Gg/enAWdB
KLxT/d7UdXeX88X+GBCQ4RU2Ur9cZ1Pe2uv59TNaYAhRdBzC9YbVdTxpHmLHEGo3Ltivm4CO0Z5M
RiDxlpUoGewlarAs6zekrN9hSLeIGWER7ZntMEIavN0r+RGOK+QuUPDTHplKP4ZJ1A9CJgyDtRQm
Yn9rm5HkDIfpevJDyRMtnmFm6Xw2f8BYlsFrydz2Ax9BjoMt6o7oWxmCrFL9/rK5tNPgl3f1Y/9C
1vdSLT9V0oW4nKpu/5q0Ib/1c7lWHlLp+QmM+08vS3097YdwbFdrYDcU19IYebWnQ/G+QRv5dTvz
7wfXdgFlyLp97zxtu2X2b2fdPq8nmX/7cvVrQJATY7yTTg9Ssy0lwWzm0am5H+XP/Fg8qvlZtra7
xZvB4q/yNTjwtj7g+FMX1Htv/4jyNDU+0813Db8ilvi/4oR8S4pWHhiffIWcmqqwmGThqQh6TYrD
Np1za4N73f2J7n1qxdqpdgFicDohQwxOtVjTrWXzcavE9OOKUEZpXYZcNftTwMlPoxCRC1sBKNB0
ICElqt69ulQUTZDc1PYgWRDVLmy9Ietk75UCrdLsZwpo8dQuYTTpLLBiEDY20UEVUYTzovxJ9ZQ+
2F59ZJl7g0OIZcQL2fDePSXsSNkoBbRUCCveNrbIukWFEOwTREBK9TXVwptKmQtugXUsNc+319yZ
HsPFUXrXzWSjw4nuZQtoO7sLukXQ82fw91XN2XjhCaaQPE1F/64VvqCK3TW+yRt+VaCS2DY3/86d
FAHrfj5er35WWeJTJdDq5VZuCY3Y5l7dUgkH7ZvUAQEAwWiG3vMSLwFQkTiVZCOUS2TZDK3yE3hJ
9pW2LPSDYUfEdL1tmCKXLv4o884L9crRkUao536mcoszlVIj3b1U90LXpZSWc/nS+1lt2gugVM1y
K9Uqt2D6Kbd+O3IMf42OPcDGve3geqvsyhCIQQD8GtF+FW6lMz/3cM/nowIm5ShT/1z5tKwaORT2
qbs5V66d7L7GX4dHdAGXSb1/pgLX2I14TUuSaxu3FlsH6p6mmTqAyVbmm1fgkj2H/6BuytSO/9I0
fM3NZIh6grO+hMkY7yF04igiGK0JSBDQ5S64CtsIAS8E7wgmA8ygneD3r8A6D8A5gMSPP+sU48LE
dwTCDQXA/K996G7mCWxHP0pv5ffYwregqiDVuvQOEN9u2j+wOn3Biwz4D9BGa5yp3KcL+KPPzfLH
E2N1GDle+0EOMOGoBKw7C/b9KCHsLTCNiLD/6u0pfh9RGkxlgk/81tYIbNQOzFen6efkqS5udTN6
wsyp3iPe/Vp4g72b0ma68zYLs83owkg91c+AYl+lWuOEMGZxn6/SpUlBJYm39RPftUeX3yDUlpJ1
A9ZFpltXhxGXD1ow934pv/WGbYCeNgSTsF3QNwDFwHMl6BAT93Jds4kaf8VCnmwsIBZpByPIb6U8
KdAUinIKGG6JAGFmsC1XpTXZNw7yXsTybgMH4vOY1eSJ5V1oDDdwTR+r4Vqu0Dt/fNaNoI3xLLD+
CASJxaHHAQRfJ/A5335ME15Xe9sHcsQtSJPL/fCsrwW/+AN9b5ThSjw3UCZyKPFLgbXxi/eC2Ocq
xkB5Ui34yjLUfgTuh13lwglP1Rv8Yl8RP+P/vF6S7X34u+H+9n5haIR0ahFxeCLBlWzT1PW+nZ/k
uuspxIGv7Vr6LTXeTqFE5BJLtkPOsD7n1R8z9/t6mlv5ioo/LA/XzYayFEpPotP7HlLe2gcDeOie
4h0ntfHDb+PYLQ/kz9rN96CSco3ver5a4Dvd/Yro5MQuh5W4foK4i0NAf/x2BGrxdoKJL77F5zE0
JRAHluoXbkye3kNUgkiNIhl7QVz7iwp0MVEG/NIXl/HVSLVuvUX71vtqbNq0/Q5VD7RuhhY/U0/F
MPHC+WwlxLn5VKOQhwElME7uRyDTE8faRTJ+nbrfoKs2nxGTST8tcFUMPOS+0Smm+JtJhkuYt1v7
47elPA7OH98O2h9zzmr8Gz6ulUy+ssvStGnxCWoprcon0Ej0pNgEs0YzjhehdpaKC6IIyKx/TC1J
KoB17HhG0PYZ7PItja+7m+ETND4wuXgyG2wY1zjxSWtSTl2f5/e2F5LUjmTCZX4jMXbIDN/nKwmZ
MTC/+rBY2/fT2NZPi9FlV317DE+EcmmDMDo1UtPc5BcINeZ+PtMsRl98+FL5utW/u4Xd23Z4+25s
c5X0vnlsPL1W6I8D7P8rXS3TE2hX3e5oK7eo/8yudTyDA840f2e7cYcC0Ocb1eM414PcSksPXyRF
mIJw7/iztasdMNVD2CVbI76pHhV8/PldzRMSah8ulRNFUZRlYCcRfqhDFpvYnL5Lsow0ubDPKN/+
7Vrsqcdh5e6+dezjUGKT+U1QIdpTH8prz75nG2AWyyWWLko3jdL1vMHD1P9dGjbUWscIVidP8L94
b3Avze+DTiIqZGKY1/ZEJUlQ8Cs8Hxduy0h2uv3VxzrkL5NUKexdvBIiCuvK5/uC6K5R2/AIIc3E
PtUBvLycljomqZEWQ8Lzp/+pJzOieRMZRMDzVIFRvCWvJlKTaqAz2hsmUKjp0RRYdqwrd84hSiNQ
H/NSo9RYtG2lkutcWfpYsw3I+nkcw2F20a17gMA6WeEck33B0ZKXL9VSm/Ow5VUaaAa01J3G5xJR
/TTRGMh0i7KSAir31XfdtgKyf/o/DQHHBwsZXIouT2CIbGcoQXlc2Jz/kmOIYM/VzxN1hA+Px6eO
lF8li1o1mFQ6BBHaECpBXzcockqj60uZjgXXZeFSodnDO2z8WHN0WgSiT5Ve0k0i0a4BXI5g/1ei
pkrSSuunSg0Eaw0MZLgW7y+pM/CnNc+l8dMbJQjUO9i26lh5pdoJDcbXsxB/KHlKDRtC7Bgp5c3v
JB94INPd2zBfvQ3DYEO0mIGh9DQ6jQpI1U3j2tw0/LlfbRqPf9fmmk9mMXDWR/hDnzq/4QmqGDJM
5Xdt13ZST8gBpATtERIZ4HgD6+TKrRq0eM9r9s6u6Grb1OdbO22T27Qc32lSmKeLmI8/DJNyvB2w
f+Nz56u36/10fnAjtluK/f7qjr6a2bliEdW4oFqmbqmF7e7tVplu/VCqsZ/cIQ754xNf03z8V9/9
K8Z0r4SwhBIj60QoXptKYVnuXuA9OWN1Ql1C26l43XzQtGyBEXpoZJpPLIL2NU80YdEpVw9tSyMI
OCBu4s/m6eOzaUu0bHykE2Oaj9mvy2LP/cyQxLFhj7Ddslw94ijK2Wle/cb/SWRDJ4gG828vr4mx
keHGNu2/pjui+G7/Dyg766gnluyGhY5qin9K8O4f5kEdQal/Gqq9krYVW6S3xPfXxvcy3zy36evA
f4398gxNarEGahiLWMNE38J+GV9Q/UJBIYFBvpLu27NQ58PcLJZ0eZKaQAhJhyYbIflN7YoFOkl1
5Os/1D1FJa9UwLx0rjW6it6Z3Cu+oMWiZYLjFMTwZjKJxEPfisR2sj1GT1c5Kdj/xEG0/fO1Vuo/
qn/QvhTj7cQGon5DEc/kZlm42eoWo+wUbG2X7Ik8QaJCnip7dh8FThTu2qHFo1i99IvtnK5eeU7L
km+277FSbB1ZPOzWQBqNKOEKf6kYsrPLItiFP2BaIbvJx0UeDyZgX5dLH7uh/dW9tnd8l1992OoK
myy+trNYfV1oyxgh1CegvUVv3ecGtaSfCcWPn1vcNBAmRg57yZyc1VdcGmsR6AUxTGuurDhkfT6w
0B/Yu9DUgt76l8VKBqKraRlsbC8eu05YCK77FWNtTKFliav/90GoD/C4WxBb4ePj8IxJBqkO7IuZ
0BDUMTd5ibS2/6cL8ghZBAuSmut64Tcuw44ABu0pikMo4tR481XrlS+tXCUzjimefrsPZVd11pKZ
u0Sbf2zLj1T3RgEu5Hmj6yAdfb4qUuyqko1eoNrBbrbNFqzOPLS4lOKLl/N47/LGHqMFTu23fr+T
sPlqrr9n2/4CfA2Bmp9m5khI6MGWO14bj9XxAYrU5byI+HIahuDSx60xbLVJ4ZilzNgtFDFTdPX8
1YDBry4pDwVd1qlSiwojctTDFakg7Rkllg+taOt4NMyPoFD+GxKs+jMrjcvigtO+SQyrACjE+hL1
jm0GgtROYevaBSRltv57ia+/leyxmsvtKo/P2jVVdEqA/OWAg4MiKUOKUYrSUCzm4/RC0C48gsSM
0fipSgHPtb+Ii0vy9gTEzLAu5w8gzxSsXFuE6wADWWKy+lgBDqXPKoAZrpGKgRUZW8zHnzbwvGmZ
+IAxcqL6BORpjon5ONamU1KPNf01vlSD4/HHeNwgO1wbM0JhIJ9fx6shxRTgb1hd7JjXOFeJSxQL
flXiB0XxlNyxZK2SJ24LLojqJHQhCRnMoE96Ae47v7Q8JS9au22q+0ztE2FHV8pq9jdmC1BP+Dnp
PCJUFQxSrHpKg/+1dLmCu8Uwj3FdANhcRS5+kN2js8gv3ICrxQjHio1QrMkcN2UKmCw9l+F6fKWP
KgUclS6ZajJ/Q5Uhm+hf65k+JOwYvj6GCR1dK6LWcVuV/wOlzENDQdnB6o/e4IXbVHK7KdT++9/3
UvXe+oEs8MRZdpQ7ZNpatlukbOItmbB0X+ICQm5HE7vX76VNRzgl25c0CQhe00X3fwiTZvT+dKuk
IdWF9aTyd+s+0ZDmd5UeIKfn+yPu7YXY8SpF7P/1b1chJ76hbV13dJuk6qtNLBdi6LvW/iBBwMrQ
EpQpEkHAXDFfCgTA4gb9ye6v6x+MG+VILADBDzzL31LAp5rrPnXytDnhoS/aprwkE09XU5BUVyh0
wIpOqSdRUfiQz2a6GlumQTkkoj4fZ+P8UN4v5DqpgXyU7hmYz0ygbyU8ekRN/h9fQSYMmk8io5/0
0ExE/7mmXr5H6eo/TCkqKRFgTkOvxYSOZRNwMUhl7r6y7Meyj5YWjcM9NsLGzfiC1aV8MOgitycT
VG19lJ+31XXnj5gU/Mv4S7qg3333Ne7umHKUgC0Dvc5ebjBN4zB+wsRoTcuRoTflZNQVTRmtqY7W
kCvj5wogCyKdV9hm7rSAi2AGSFMXmwuiB2JzYqqwKdijTG+QikYI/zzdK6XEwVOwwzOZBJ59JxHR
JMxq5mRLWGuN7N8jxRaj1pGhwczCFol/O/tqtv7OTuPDo8nE/AT5uiUIlncSmiGV0gy5Bt0TUo+9
jrFjX+FlSQO1+0lsWSyNG0Pe8ZOS7lHzvzTGOxXtAGepnly3mmRHQT4033tUj9NnpX/sgzrCk8BP
IYnBRx81zsvl43WYZCJbHELYMAJaCurR1ywIPIJ3+0Kfnw1Bj7hGYt0mnB7/RSITjG/wYEhuUMOy
jZ4+Wz/PpQW8teS1n40oinza+WkC3wOUpB7MGrQbkDmSVVgRVvz/oXE0Kz+bMLN2761PlAYVzjhg
te8OwZ3mLTpv4Q7c1iW7eWewQx8Uo129MelBkutayyBkQErj91p3jCeB1u5lo+fxh+beoBOWnfKQ
SltB+2PI0VHLv5UjMQP8y/6hZc+tEp59MMMNdncGNk1iu6gmTxE38Gi9aDgeG5RaM0RwCEQYRcXI
VG6CRZJIfQDPHDBLzEIyZQNwy9j3kiuwzFlbxqeSlkUsyR7XrF3woZBmvdJbTZU0ZguFUWPszIEA
EOSnuRCMjQr+QtI+wF1XmtEvnNii9L1wiTAUR0yowz9J/yT/w7IrXInb5/rAlmk63JArtAAiHfFD
otoI9zdFRj8VQCt1HNEzeRudVxcHC1XSO4vhgHp0+bULSj1DZSOvkG8yW10aFmkiEP4AN0CBYiuQ
4lEuExjL+AxK7LcKf5fJUxOrQfKhF/tSdILOPNZDIoUlQof7JPtq6RH8h9z1ct4GTMs25Sj29OhS
bBOKdqiQmXc5SNgiScLUrJ2QYbQucHpkcERKlhN6NNI1KZJn4iXYe/3l+wDGYj11nrYYKQ0groio
xS9/H5kYDJ3IM9Vuuk4GlMqvaYKlIXtFQJ2igznwnlmSz+9L2QA5AScXt+k3EEySUwYfQmacyoRb
zTIzITnsYh+TpalJ0s0rQzNwfdiJtUwOQ/zD14RKo+Y7MPiR2c53KTPh08lVDo18tO5AavNCVTE/
i1TIQ4Rzgf4kfvnDicST/At96fiDrwEX9hLWCSthhLuJBd3juXfMViRYoZZrXtqXBsmETa0Mjr15
J9xAWk3ERTRiNPil78RPSGQhaYxwWP4BsQMMYGlAlA8w3lmZrMxdRSV8obA57Gn5ZmdHmFiSh0Q8
mBic29siVnOf3PbIm8Oj/Uncjp71lbc/7O/4eGsdqNKMzpfJo/s03l/qKUuU1/HmATUcWZJU5XIG
S7SvPv6eR5deDjugzB4kJ8xcg9Z4f1+aum0SDHH/EBTirGRBKpybIAco/7fRJFtfLgnIUHq3BarB
IFMMtkQcgi5I1iiLS4FoQIVjMPjvSBvyodA7iLY3d2xkx73ZnwV8z3d19NYBT8X7WNLyPzTjjhlU
gWqm2Eem+oDmYlj5QS4KLAejO+O9rU3/M4d4tBre9MwAEqQRw8zMQ5yFSjZ/udZmcM/K0fYeR1AD
qKsoX4CDYTA4kd68hIAO4pV/JeoMUlGOXBJoVkEVhI/WYENfb8uvBzErbpoL6I+EDLCRUDkg+u6V
SnNRmwDomC0ZMDsfc65ckx1DarOCEhPwrAoh112OMgOq/9GNJPirtvLGA4KLAKk5SGJUlZGWnJDz
ARQMQQbiXjdfXuSegS5ESAHxqCO4Wi82Vc1QS1E7LVMUwV76uxSVRr+F6qUE9TKzGmxsE8lWASwg
UvS7/Caq+N4pHGqZqTn8A8O7jj7LvWNhdMhvq3/UFp5r5wzuxvep+1ZYYThCplcKlHrmxCRxF4Dk
zZq9lafgvmROAtWZk2JIEHQ2Ew43HBS1THCaeaWHbKUuQ3gaoXpoCmEW47zguv4iKxlSELzSjhXG
Aqo4QCMDT4bl2+M1Jeaj9Kor1/6+e8Pgonaku2492hRutUQL3CHAFhFD5ZooL37hD2Vzf6IJMBkx
C+gEdqurdEeCAEr6NJaCzLwJscJ9qepXDwOG7E6+WUQsswRCAXScy4BUpfpoQODYSHWP8aU2vmIg
s+bMhuM2gOvQ+X3RW3h9+akOSuNTF714i0EMYxrCbzDIR/EL9TqfzWycIQ2Hbemv19qGImANx1w/
P9wzB3QdkVX2QlN0jon0eXu7tDCzznXjC8VuYXxZDC8wvW0ISVd+1+RppqXl4hTdG7n7+PflCizp
l5TKOF0p3aMUGOzvSrzp92nVHt3bGBGNSgoG0fU4MyOqVC/MMnW4Rz6+6XsSkmQf/CT5F2Vmmdlp
+svRQleUM9Gya/N7RS4BJiFZOY6UJx8ru9GCvqMPejrajDW4w0Tzn3+bJEgIQvrAKSauE3pQ4435
l4E0W3WT8CHo3yYP2f5r71NVsoPtBfmO7t9y219NSxFQqiz4qgQyTNCGaP6iij2AOf1PL0vXh7+0
kPd9Og1FhDAI0FnEDQaWOdIf3rEntRaVbSC8TA0b3U2Nbi/h/whRCwsbPzc1gGzGuUfAdLdVi7JG
aDrBQch9BA6MRbwyYsODAmKfYwQWAoYngaXS3bz2Xu7xTvYoFEiV95fXragGzE8Kp/j/i/Z0Lz9Q
8LyQjzOwpN9tE9xD1BqbLHyGOYvxg34GOhHTc2QECXNa6Wlh+YCMpU1+cnUjfL3nj+nQ3BRkKoyK
6ZFnisg7+IMwmsGogi3Vs/ImS+vK4fC5Q0ULnV+gTSF421i1/iFZIDnqtMYhVoNh9FJgUJ9VRpwH
kYRugkUGtjA5ajo4RQfofxsUxA4pJCUnN8Zn4Qpfo5f3+I3TcSWdlxei0xDpYK5hxz3j537AzQJP
GKfCcFs1xhypp38uHUw5xkilkRH3zvkha2mNDV3AXINZ9mhd4QVBh9MeAe8HJ4bFd4Sci4gGxDqU
o6ksAd+MBqHOOsaSjGMJgRgGbOAC/T2P0x9Y57hMLD+uioa+rQ/EJ86wKesF5rVhsVdKMd95l0wx
WbrhLCrov1HnuTWkvneNydzrDTqtzvuo8+9597IGRU1Dgj5FdUuwi6UqeML+/ECBIoXWc9q2qtw0
LGOAOhorwaBTMvEl7EfxzK9wWnfny/oEU8laD7E/CDC1nZaOb1z+v/bDV8QYSd4CfsuqbwAQHGUO
urIx5LOIfrmWdUBCQgcnZtRE/MHqXATYGBmFg1WAFRS4neGjgpKUaAAmR/E5Vyt1pA6EbTX67LKu
cQGqozXsXzgUqh9UMy8W8Xox6PMY9G+DtwfvKUKnxHT3XlngHO4tn2/smvZHy9AvFIcb+9Lt60Y2
GVeqFuii/tMOnRMIzxY79jxIgCACGNjx8I0kRdFsffpHWVnzQ/UMJP19+7TTtq8u4Nlvawcwefmp
Da3Sd4j/wIQCIGJEcOYmWuzJFFBFoTWL0cLIXXtW7fXnqisLfkHYg29kPJmHX2lHLhi71KCFAxG3
ojcTJC3ykPOe4+Qu4gysjcB5VBBFYHuAa4f6Nf6EuhPWqpaQNpNhtjpQCWrKYr2+3amxcvpTnNbK
Jh9n1PGG73I739kDvP8Z2oMFylBQr2tkye1lS6uZVA+ueuS4MywYXwT/ZPROQanofqJyQM8fVKn8
UnGUfAsjT+h8Q1fd6aNuwd6Dske5U47N/EyGdxmB5Im33SK9fQH3SQl/wPwrz7Qg5OJcUyyZr2ei
pOb5/xZaktrT3A01PBpm9LJEafeRmEjZkbz8ovxw/+lICUHBbJqqWxE1BeqTEFNYNuhMWs93r0vh
YjBvumlumqJ9fGIGTnzTnFkcA4aXP+QrogMQLwOwz6GQgSXBnhrfAYxjXIjMT1wFWx4ksH0Bd09V
GstXvv9h4dHIT4qZpyJAvQeNlySatsj4D/AeS4AdSCWIDDFeFE4ZydCaV7Zr5oa/1PhI32xdl6vE
h6/TohmyDWk2WKChqrHNwnHjehjf81fdcmIvjUJT1idfZc0kFirl6KF9hz6spiPmVWszBrJExvVe
ubzgfdA9B0wTAFZSvwNa3VCTCzUw245o5f+IOtfmRNkmCP8iqxAB9asoJ0XxFE2+WNEkimcRj7/+
vRr2qbdYs8lmYxRu5p7p6e5ZgWKvBL2IZnmAxKTneJLS6NnY0JgMQClTAZkpZjEQGxaKDRUjgbH3
NiS0KhLWFTGeW5nsFg5V8XSjJxnziK8OPvTDkHwdk0ds8d4BZcDEC49eFfoijhhUqfAUPapP28NL
whvw58fo41sj60MUKV1QJ+F0wL/cx6ZfShaoiDG6Fvm7lO6X1PO9a4dSPg5F2dMhm2l1GxewBHJ3
VY2NrxpmAW3mhMzl+QGS90PwIHDOh0MRv+HmDkkKiSfdL3rK4pjjDgKv5OfW+rjzQxKi3+CH0xji
QmqI98vPiiunjgNPyZNqqLaWG+HAE35YqjMhz3NbSRQieyc5bSAc1KDaslxVyVqE5uWS8GG66BP4
L9JQ6qE7SGX1f/eQ5spypxRnW2lE013HMrdWubAgB/Qfn3XXDMkjZlUfIrDVVhNOZYQSQgtb0HaJ
UK5ILmp+7+Fl/DtTCXDSErqhRhGMErbTAz0X0g5aME1ftQeV5kj/R40shlFnRHHsHt1kxbPn7Ohc
fuEpv7/swJQ8otGR8+iV/Y5g5cvR+DTl3whTE2XSUl467ldBXtWCLjA56ObKnrBX5H9pkY0gtJMJ
+ecAaIgytxCHqp7APRneXVLp07opWjMlUzSNDzQS6SExG7vHj9CFV5EsYJEky2ULZq+iclqBYSV3
boc7w56ccO1bxa0tJm5lIGBBkglG/lAGae7iOjA6AipUrVO0BFQUaBuRNGL3UIgNmEC1/pWfuGZX
qVYqSxwUVqL68VO8YCIbBK22aIjQBJTeYS4nfgV+2rw8ikZZgqsBqm8rg9S/1bn5ji4O5T5oTsBI
sDOySbtvJQ1kGQpsd1jG8tjXoanaOi7BYcY8meBFCc9f18Bmrug1qEI/6F6ZNWoX4yIrXjrTJDwG
TcO13PgbprM2+hppq81V2+il090w4wxdlQbb7P0jvaWj/5qVD91fhbYIMiYeDKBKEimBRHOLMdJb
h+6LIi4WHQg6dNIiS23EbVULf/S5fKActm0c4PmcebE8TF8YGXcoaDJBFFGV40sA+wCrUpDUjA/d
LAWbVPFSEfNd7Oz8Nm1o5fngZTGKtqOMofS3Utfw/0fRL1QIuUZORwkIv463PP+Q5/2+xwZC/6TQ
3EqZVJq+lAjYl15HY8+LIGsgJhMihXtIvyI5GLv+kvtZXyjPKLYEhXulNQWblZayopR+naKEOKzM
TAiqUL62rhmXCZBNB4LejfBM9VakW0ADpkAoani5R0new8YwYHYeKYLQlP9AZxFetF4FQ7PJUnjL
OJw0gASCl3kdsaFs3CUMb3AU7c36wSrJ6JLvV3lXfF8ZjJInUibWmF1KYDSJYhFXx4vvZ9LsOdN0
Vv8xRC27zk6z2rl1gNBktRz8XkCD6evnLRqUhMfhX/enuOLxD404xe+XGx995Jbd9jyO2buFfxru
uyux3SLygCO/sEkQpEN62/5qI9aTWFmEb+XImqwaz4FcEV19xbKJI55bvjWUElIDnLSH0u+zWRE2
+rhSXE0bDdarorPitb5TxnSmIqA14VLl7W2ocF1G5hoyhndb11khRHegjPDrfQKTGYIUUqj99vyE
smM1W1GmP90ZofXKFFAZFqZAODkFEr0NCFjc3JgHiNUu3pCej+ABr57PO2VoVPSju4Cahj+CSMoE
/QL0qb1Z5PxDXOorgSD4Me3ZspBRa4CniKAdl5EGeQUxh/8rEAassRCEIe4qf4OebkCwlv0u8fbX
KuRXgIgnfhPeI2JKkxD8C1piNLHAFcz0RERhBXti86A1CwVwK97T5pBSQNCJ1JcwoUksgAdTeGPM
KtTmsKK0HimH5t3xkp4ti0C+k3Jo2/4tThLkMSzFgQpGJKrFVoAYbUAmPkCNWxjiYCgibM1DsEMd
hYU9r7Q+Oy68XbP36uPk8SElp/OlURaVn9rDXY8hiTL4fhMzGBfWhx3yYFToC2J0bBMsFfycTm1S
ZX5keZzbz0Tk8/c48zJkHFLimxhX3Av3jDuBaP2dfu/DZyGwd0DMGqBTZV4MTv8hLO2/LPk0Mjv5
HYG9rEbMQiguzYcex/DWqa3enpm1Lh+onldHQp3WrG5xiO+TRWzGDil2fOw4y0fq7ewQYHdgLffR
Fs4iiM4MiiYTfPq8ycSpdiBrh02U7QvX6DeYpgJ/ckbDViO/iy6xmp80ih0MIJUmKbuyB885fFIG
2dTH9sAabkmlT38mg8/Lh1lMtJNC/fZvrLFus1K68kBuWI5dkUHUul9dKcnRpqREiPxcUUq76QOV
jcqNcoK65uU0x8rVZLRTjv0V+6aasPPQNL4G9RCGb11vZcslIoI0qAMrvVp4IkwzSQT9s2rGl+7q
+pjHZYI7//YHIVCtjaNJuzI7chG7ByAko/0cr7NWPm4uK/Cez+2m94QdEu6+rFOPUYvl2lWyoaZb
WgB7fB49CDAkxoqLCqoKpPpcq1tZyp4myMajYocmiMAeTze6GEQnCiOZrhS+RxTf1I8sXhJ3omlZ
WLJwJ0rzlScSNZEZlw0fucco/mgJKMHFPYgBgirIVEjQHSdcpt93gpPlV2jUqTlU4gMoMjAW1dQa
9b/lW6Fh0neqGn3/xkXiX0sMnnKX3UIv9Eu165JMS6GANxVQMwycp58HpBt1YCmCwe+EHF4wNinx
pvDO4X0oWb3S0ppwG0+ufqihKBNQf6maeNpy3PUbv4q3d+6l3wyA1SvVIUn1emRFsjp4sYRK8bRJ
MxcxakDBrZrx2sqTDaUz41dby6sPvIv7xrLK5/qjX603Sc48oH67t3d9s5iJw7DfWGfU5Nl1b2k3
OPQN14mkuyqXrMFTqrxeaqTbxr0VzQfteVKiARwTRlVW6ThFNToLvALZ40jku5/IcScdSS+WlaMm
5utAHhk1XrT2XsHYBUzcLuDi9mmoopzzGj67mjazixu0htJYar940TPDRU8S//OSaaP0YpJ9N+2x
YUAJSMNn9IzS0Bo4zHSwhzDBCgrfqbf52Gf+4+ZuwEJax+kBUHiH1oIkNQvuMItfLWfcnK7hrEG8
y14d415tPSudbZ9vPollpDBQ1i/Bk71n656RnDFXYdt5tWZ3NklWI4c4USoVSJE1PKdsxspgSUUl
cn5ukwmAeSOpkgZ4vAGGyHTSlOGAFuOsUQyB0c+F0muRayFrUdeJZpVBZXD4lsZel+UcLvwbo81x
s8X4wYnq1Gb/4Qc2CMM6KC74FZWpFqsumCR8UjeXKRWJ2EEqeeV6iiTqiWrK1nNuYKwi09xzT6H5
7S34UewoNFVdJhMZv1nh+DbUxzxMg6YJiKErqyGS+gmlDZqopOlH+qgItp8o3G0BRAiErAENJAYa
4Qn12Tm80VfifehdqFxQGLj2xTcg2bq0jhPheLIBppGRDqpN/7LtS3q4a7Sbc+4a+U+Zbh4qrX0y
KkRvVIuLKEQ44a5jSnFvqSBy4izv+q+/UggL+qGMV5nljsBe5vFWH1isZfb1FWn2YdagtL0V/0V/
a7SXZEAk2Py4fG+1E5QGXcRsKW3l08t510unSnv4SHR1AWifcC+WnRveGuUpfLjh6eU/Z5XRdtyo
BDUKF1umLzZrZ5lGdoa4ngCCHckNFyShZ8xQ/qn2nqH2QwFF5ZGH+x/by8FXUWfyyURroESXdOsx
LJD9RzAc7qOKaTdOnrLANx8Vk5al56Zud4UWZZhKXUVggf1EjQ4tMhAH/wVL/4F0g+y/zLMl81N0
FdSixA+mVbGy+C41CQOAZ4gwcHFTTVQJKoHGu+4xydGv0UWYvyJ51lXGygu0Ez5ZQGW9oJMpP5Mz
Aa88TN/0G7HyCQVyBXYdTXrpcjzQE2oNaZkU64DvFCELrxqCVhUpWxXzbqATkeXZmTi5mtGqNFFc
Ex1LTQBVTVI4NRVnrADJKG4yDzITgrqxRKoaRHft1Ab18aXzZsRYKVaVP1j6/fT2WAfJpOLRWWMr
gDcVr0TntsQnrxQGFBu8ticJoPAJHTBFo8dUhH4ZJvGCh3KeubBjXqbKJeXKpFcqLFKoocgQrDfF
be1z0qHJEAlLpKh87MN9yDzIZis32zbMU3DF5w/C4k5zeZARlTSX+vWcAbCCZ3CYKsHVryh/EUnv
WNX3xZXvlF4C46vbb9TN1+lxrPEBenHs/UPRcvQZLwx3VnVryjyT5h/9ab21K8CVpoHqjeoZ9Wz4
hn+xg5IOCLW8zzSiQclznc1T2bg+JvjmXb0k7amhW3evq4JaDcW2xFrEao2g2Cjw0uyhj3HOWjXf
OnrIBKsz3pbaypCRAE15FSmAsV417kZtmVZoJGk975t52yRyADD2w51/ZQZTFczAqneyrvYciXcF
F0kyntJ+THkpIEDnDj2PtsjaWcccn9GiWnAK9B+kKBcK0Qgb/OgihM9gfgq3KJEd/b0D5dEhuyX9
LcQHjBAwSkiLfpdQQJKIQpVP+wDAQ+wJ9By8IaomvlHI1le8kkt7gZyQU1AbavehNcpoA8FRoiWd
oeOIqcw54vTI/D2hd8BQTujCEMrq/ZzOsxNWeHnlQfeBzI0qJdCuTrny7zfxYniV4C9sZ+An9BAR
mHWqdRAV4SlN2BYpBLPU386qfYcmB0OseMEFoJZy4jR0KaO7m9J1FWNIZAzEdtZ8sRJ1T+rEmutA
ruplrVdbJEq9+EbLkGwQ3FVYlcnQpfIdC4jTWxYbatOnSawGsdj3wui4PiIMUiqKigzyc3B3sQma
2QUQ2sXnJVcnuM80nk34X3nV1Al+ukiGqDr1rHqVhXIigqbi66ueP6MNA5MBLBiifbEsRHKgY1As
ENFWykup5S3wSkWoPtMttdRYjYkobuWl53xyEZlYJ15W0kPBAW1bbb8eBbAGVBjz88eBk1WLDuEN
+tmN7wpglMLwwOrikxJP1NgmkRahwBaEKz6KgcwkoUUro4XpWgf3BSiGE5pvpp3nV/51Qto8qK/D
PbjBx+WneWjfYHePjE1nMTj3s/ocmkR/1wh2B3dvI3e6Hj+zF94VvonH7+DQuywiPtse/Uclqrxa
l8TCBGjRqhPMoODEBweWeNZd9PZGq/Fwt2d8Ch7AANCbjkmTVLzWa6DDpNMTpfPq7z64QZLd4bTb
pApudNI16ttHeAuluXxB29fi4L2wHvTGvqWVE4la9GOJg85D0eZ27Tzm4ZuBFZjFIYo1zGTPmu0K
Id7O40A7SvtT4rZjLO6tGuZn5kUxV4PJMcITFgndIPE+DkzsQ75fjDZEgsxxD3SpSzeJHemnxVxW
q9JqJOK/a5XrBv5X4ssnoPT0EglrF8GS0HBYzTyGs12AnKUhA05MGIiU8xMFhJLqAqyWNxVkIg7d
TDpYo9FpDp3Tv4E9Z8hNRLDKETeUEgcDyYMOw6sMN9fii6Zf/TO8QyiK7APxysNrjKVTebv3zhkn
ne87qhYb7GUXVr6QT0Q7HoeeQ/r8hDujSKvHeiIBBQzbKEflSKObTrXumyavSf4+umPsobF6oIvb
ftz4VZB6SbxrUfncImHcvKp/mSPCSzlJiqm6jUQXW3hNV2n8dlnr1/riMK59u1PD8wSQvN5x2lUU
eNL563PRiHQ0XfR4THUmHTfDc1clgRVahDK4zlk3624geMb6F5vUhKqwTz+VhKNjfOoX1N03v2gz
W0DxImiBtOuhlyXmjfAeQcu62OU9/WZutb6jr/Uvp1/1CHdAbaIgEEZEiiLo8FD+r+C0JvRoEiTo
uCtrEZ2UjIGUdnHoIj07mkYs4rqujijMWvCKhdTjUC+mhRajCpEXNQnrfI88SuoVHY+e6UmbLRV1
yXRvdCWGkPxBes58urjCLze6ZnfTcViHncMGoobJ12b3htMGclDdJfvOtpA/ZdCkJVg9I1DXgRgZ
xFrcEbFHbrP9VGmfBO4L0IZ3Yk+UL984+fG5/Rqd27l3Arko/RfNoTm8dhpfgmCPQMGU466DRUFz
0zrhexoYfgW0qHxkbYdcquF+/KDZFJJxbht9noqne4+PKz2xHoup8sd83a5j5xBYX4tp7jU0b1ep
pZy8fuh5FVxr6KqKFKLgg/2CLoA8dPb96yQfHrzHz3tqBEfEIdAorwjM68mje7qizDAaXtVqP7pb
u11JXqd2jUqegcMb74wqsdI6Rswk9CqW97p2ioi379gfNXA3c+g06Vm8+5h0VHN5dEYHOjMpwyK3
A2ZIFc3A0ZaXE1i2Wz93GgkdxxNoaKWfdW2MtfoNNukHdglW28S3Fx49sXNttRdpxzHdHe3XvXev
JFsEVrepMTYpSzHFIuCyWK+tbLQ4uA9UxVaQ+UajtTPaVhXviHTwgKW+aVWnl7Dhnfs5UkUkxSiP
ETntJvvK6BgvsCv4hQ7UACXxaz9vdvRHazO0SdTfc4P7m65B9/4I6lDc4MlRSL4rLgVLZQRNkm2t
4RH3LuNK/47C/Ce/ec7PjT1vDSl5jeTN+iGMcUeeg5xbNQ9QvgHIdPJT2/o8z8gWplayntZGtb7u
D8DfJxmCmDTQVt4ElN7NU6LSI1EZjUgJlcIBwIDYgx9dXLVSR6MDljzc74Ti88xIjMH24zF/zTff
p17FpjV39VLiNTcyDf7D9DI9fD2m2fgyNGIbyNPuMYoTh+TNfDPPxqfheayP29V2lX0639nP5rMy
f3zfOA4j/Cv3yZVxnM9QNNNLZE6vX83l6/fBapqGh2Fttvt6L0+/h9/db77Ml+tf6/O4PM6KGHUO
su5OzDqjVemr1YyEhThvtaUfTomNNqywA9ywJtIOyzORO53ajeAZXwY1q3UZXMaPHfOwBs1bew2F
Ora6etxjJ9Dx9BuB2Osv4sd/8UQhOCMtzTpXZJI1JI7S/ZkYT7wZrYcwADn5JTmOLpPFCvZZvm9d
AfAYB0ZexUBMc6DXplCc+hltvtq6lQV2/9g9IvaStDctMnmaj1G1i+cVxF35ulhYsmhjMuD9OvMm
vhP37wqGEja+J/1H7xZugy1q9mu47W/65BDwhtJJ9pF/yEBh39/3b71jHxeGzuHT8h4kc9plzDBj
QTl85K4hJqfxk0g4qo+sRFvljpeokC47mIy27ZoXrMNqp+E72hSKz/PH+UO/aDfZjNJky2MxqEbv
6JmxSB5e/pf/SYam7B3EVDE+eM8YbFQMiKVsoGnJrQylUbjoG9XzNUb5DCyVGIm26P3SYaXLkjVj
neeHYlNSv0NjgNXYvPgC5IC3KJ+UAcjeHavPPyfS1Ch9vOAFfeun3Uv0is+D2xS9w3gzWCSNxEma
fYdc3UqKCxDc2aUldhS8tZ40h83hYrBlZOUWeeuGoxJv+odeDeqj6hPlCDqUHWyd1ppM3PQzM67v
W9vGvP73rgavGtvL9NSGzoV2SvNCmU2I15huOnVOOBEzAX1sg/HWS4fV2XV6owo8j+URazM2avxa
u7p/9LKry/fs9HufNYsrZCVUCmoUq8FbDWQtfsYWXDR3tYctwC9xWC/ozA9cY5SxSF0F450Q6pJD
ZK3jxW1WfbKV19onDr1JPUa5j0WL1XpUXAe/ju7Oa4DJ0WEl07PGi1MgCSDqhcgMjO6NbB2Qrn3+
etAq3SX3X3ZJvlsBaSPe7VoptPP2o+pmjY517WYPN11ind9wnV1UqbYMav96UKl1FoAItENs94jz
TZCZ3gWlpxVYizZffTRIG240ehcu4F71GOTN9om+3xd2KnNjfgmPsJCQ9fn5rsULf9NAjNb4TER3
XOD8w+C09aoXvC5QLsLnHCyWzqVzjPbRMbJPrmlimtyufmeQIMj+EYiYwTFiG2/Y/pFCfnac8v6t
vG/Tibu670dgdq28xRtc0NaY3LrWq30yWjcrHOeUQK5Ray0mWwqerfs2ufGrXbt/spKL7SpjT9Yn
r/ldG9Y2blZvH3GJalbc4+Di27NqkG2YBIyioNatzWqzZ+bXr7CixUSShS0g2zERiUlAHnSMD+vj
ObmObqPDoaWVzVC38XFcnaVf79llilUT+8l022hRknNHMT7Ma84Au/TsjBPLsGvhl1T5rxosDmPg
c+OJIs1euwilD7h3He4Oe2T3QYR9eBpZqz49za9eJW4MdCssBqfwUoTVGjQNElrS2vowL9LkMgdT
vKTI/K77BgRdwzOJW9i8VAhdFS03C5ONDbJ3qagRhUo+b6VI598cyr0kMCtTDlK3xqqsyVTfIiGC
m8rir3SymfV5s9iGVJACZDSJVfvuBeKJIvQa0CU6sbkli03bsNx8cereTo3gAV614a4TEUS5JE/w
cY9Iid0sSF0D5sX27xjAJfeunkWonK02rRUM5h28jXt08/BeQouedxoDFd6iuFP1N/0zE5FgXkZ6
A/R+GIi0QNKqN4M+GH2sp/N1CVWdb0bYCp0AVshQ2nZkDW5U48Db/BZIn003Ue7vh2hSu3LjXYdr
7lsF3ZpfpTBEPT2aYU2ASc6c7bwaqaRQqSJs4vHPloATNt+SWXR2iXa+TVDxHT7m/duYBX7/ZXfl
59uHiVR9YmyzP4ntQTmmXuqJZi0hqXMq3EjzrtAMdopuVsQRmYwp4Vb0MzmeHTjUsHBK/EiDgFUy
65mllRbiQA8+2QTsog8KGds3VxJvH0IZHHHqvg1PNkGYA7DblmryxwI6WxOYtaVFqwgp1OjMPonc
P0x721cr7RkDHbW4gepfNUz5DtTeePKK11PzszF5j2rxndorfyFuVBejinkAxRhb98fmY/vx5ntp
eOq9qamkKT9g/FCFUyTLg+qftlqVDo9eDaE6fcyiZhbjVs4P8rjAlxsvGcsju/AWvN8ayMa+n31n
3zoz4pYb7SoPdOref2dFzq0XHpsPVXh398CYzxt6yzJT0TKp+JtAV02S20f4CvHQ6MolojY1Jveh
LJre8YGyRZx1fr/b55LhUiLKpVA+AJPBjrtbZLnFJwEB+cNz9iQjRz2go7bcYfCJXoCHfLhhcUmU
UpCHSt88599rVFmrUorbeV4vrngtQmxxCoWgHMJqpCJXMJTeUonkmaEzuStdpRlTVNfV4dVTnVru
mto5HxzC+G7IAjCMKdKLZge3Pu5mcUb1mjJEkMRF6KhMQ5S4QYJD6Y8oWd0rzHSdQkLTlWcuy8By
Ty6LvaKgo3BbzJSWyT1DPhhZtOg2aSBU2FwawZ4U7/Hz+Dkzw5cvneAclY/boBrreMdZZIKDdp0u
yeLgODwO90Ot6LKC5370bytMJnqSNR56lbiKr4Uq9LrfI1WOKzHYGe6sqx0rq1qcsEvvFMoy49q7
gqR9bEf3j/1oP7pObhOZe9z7Da8GEiOjopP3/gV5wTUJ+7AMyHE7Ok32o+PolOCnwdVXNotFW+eC
x8TJ075mdrPY6J7jdHDE7mAby2DNRom/wCIKyxOOG3ZOdfTCVcz6bRcuVpcedreOl5qk5jmHwJ8M
8STgj/cKEGRXwrNvFEWvFOn7qIQKZHV9cD2ymTvrSivu2dVOcgDfyYEKLPADvH4SZ/LuO71Hsgjw
LUh7efRkNRjjdcfZAs+cCohmQYYn22P4a4OnJDKbMUyzZDPejMnwftUKVoAX1nmnk6j7dPt2aVfR
biGfESJSja49bTbabuTepDtId+YJMIvcfr16/1rBPnJ3pruP7nGNRdA9RqhCcYtrdLPoBjIGPtar
R5xnMr4rH9fJbgLmM9oRuypRw9sHDc/qvbUshpfBaZASQAdGdxvplBvdTbQ7otvmVFE0UiSCBczI
F3CI8biLJ1m/EmX9V+/Ixb5M3h+XCRviIe/Yf+mnntsRxMbPyqGtVJU8EJRgxiV/sjoNaTkYcF3T
gQ5jtv0yZuYsn2IdhnCk9G2Q30uVHUiVerlOd6SVl+l79pwtPlVBZcvzUsCyZF0mJfETWxVl1OdZ
s0M2PKptgemzJZhu+nte1kaiyJc3d4lINeMXleCFAQnf+V/2Z6yM1f1v01eyfO0pTGpZWj0Zywj9
oFrGnMMM3iC2R1TeYCPR3b9/yTEFcPKaGGwyLGOt97t/wnVOVh5GsIk2EYu1e+NRD2sQ3lm5rOeY
XLH802BcWD1p9JtJPeHB+RlUknTAUuXsZz6ATSuLYA+worfdNS+r/mFjgaa7pbxjDu0zq1zqlTW2
JcCX2qi0m2tDfJLXCAIsfU60SzVWdb8ylH/GvZPvZk7as35Ot2Ha9PfvDqXeGT/KqGrQktr+1Ocn
9tTa8LAP6qsqzhs3t753r0efrnRKZKy27kb7+PDeXCVsPNdRI0zhOTTolBRkzKKRoRkUag9RJgQv
hJiXtavmWm2mbv7Fl7f9sSAH1BiAcfPPOMseIPJbHbN43Cdm8dmZfxW1Xya3lFyBJG8b7lyVfAL8
lDcZRHA9HslrYO9otFPdllsTLRI6G8md7ABqGX8xbCn1aQKsJJgnYXHGdxdTHpop6Ct+K4guqG3o
EFHedOCi8CdtEcm7v2gv2P3NLCAgvkGcX63ay63i7cUqoiXwd9jQ7afVj7jQIjZ8Nel5Mntp0hiz
2CAGnzEOgNe1GMxTYFaEFbZ3+FgM6+Pj6bPx6lxhtF7bu3eL2qLJ6aabeIZ18XAtxBzVgeFbMe3Q
eAeT0ll07qBct7/qtucMNYR1T38PGjfHozj4318GbGo99vMMrKxBT1+sVpGUNK01Rw74bueTUqJ4
DhvQBvYT9eIv31fbMyhz8tF9095P1qP9hPESo0Yk0cWCCTtlV199/XNvEcubd9/DmxeiIFOH/nUb
97yqkiCw8J1IFAabrnTTs8mGjiBgKp5T+L4snaTiWkrNiLjqDugwQxAFtt/TikxWSbHTsyab2e2z
/Ke8fe4de9awOnjA6BzCKx004gWHupwnClh4ZHfvwdbaseEyiWglAYZ4U9Ap7q3rx4HpaOKE2xQk
1bbNOKrdvyEMT2ZZ3QeLD81ooA1qe0s5M8v3QI1IRABEHkEawB5YvR3mBtk4u+YKP1z6BLh5o0pW
JoJuhI+CmMBI0th4gD+nsd5kCUCLZnz31CPehJn3Qq0DD4vLnbfhj3l3TuaOKRz1W0HgfLnH3i3a
ZdB893SZF/Gxt+5rEI3elDrimi7zx53ZTFt11iti1YN7g2DFcAmqzfnpW6qMZgvRNjQKEeuQfnLF
GzSkRRupeVeII3CcPiRHUUO6kMeorVy0JJRYYSoBbKHmmFDtI7WG/C+eIyVJJegPzknbmnIYCcsb
soV4tGpxH4s18eLaXP4uf1ohxxQirumLZKKZuTX65Xeo1+VlYmFyofYTURIO4mJAqhDA3ER+UG9X
elv0Sg0IxlZscvc0x2poH8MrqCt4Fa3CP2hMzdXjgykyH8e7++4djvBGzhMdr49jcg/rLMS6d4en
kjP4KwvvMGhM5lToJnrCO9BRjvrBNNphlZswX3Rs6Z6X3XSttpyx0qLnwaEuZDqiKGacYRrxKHzV
Sy8pHrLKlgBpEYlvU2sfECsdSQ8lTtLxgE98H7xDhAnukZ65MDQ1CHWA5soAl2WkTqoQLTHr6Y4E
6ivUuQIqsdjaSCLV/JndVoALEDViHfvum54JenxwV35ObREr5OLhyETg7Kih/KRgo5BUKO2sp85n
4/O+XHwefp/LN8flVybWQrxE0hdWVZBOILCf8LY5t6yD/tRDZ2QnTr/GQ+x4G7q82KIlYJ950hqV
B/4DxZW+e0dGCEL+fEVazIv4udrRHoHTcfcUnHTtdWJfrk44pRSkYkKbawwfqJdyOgoaRcov90tu
p8KajpL7IfbHAzLLC8bQPqnIZ0Gf7uCabROxTAqyaHOgaU8inMGbIkhAhx86Q2iUA3MorVvO3Qmv
Y+8a+7Z9aTtfWdv0F18lzcQk1mW8DNmZqeuQE2sx8//QTV2DKMQX/92fYrKeRPwRiUmEPBPVdNPb
r+rBA6y5PF6xAD6AEIoG3XXlnSf+3/xLfv0F6WY9e6xbdFdqIX83IW9u/HVbYlylS3hjY3u0TqhH
XQN8q1D80rk5YiAm/9cr9q4YDhdmw6gOMCxVgn3rcuFGTl+qBYWh9K8S2BgqBwfyamxY/dLk2BzV
e0b/PXgP1h+Nr/cq/a7NHTaDdXfdXUSEnAVC8mevMt/8bH4qK/PveP83su71avGnOWgyYXvQGJ4+
avBvxvUBLMb85qaQbrjAi6/GVzbP5nrq9+pUb79Xx94B+hd33h7KTNZj3jjUsyHGVXGDLcemu3OY
OdQG2Ms9k93WNUb25NTVUQvFxpLOEYJybCeLPiNe4gVf1Se1SWN6njtfFbgR+Byzk2NFD6vdbp0Y
yW0nOg6z5+eueFyCS8Av2rCLMtqi4MCde6eLeyfOwZRfB+fJmpoPjHYR3XEBr7ZffQW/BpFZTCRN
UBfF7dEhLkHL2fcq3Wt0Yx4T5CoRLxUfFZdF09eNcWaFXTraOzNC2hkPaW1kCozaxSrjMjQ1+Vtk
IpMnsiJFH7GBUUEVjWSRLRkHAIdUjzXxu9yOpKVRIxk9G22GAyr+Z+plV3dx8vLlnTbEroAotEfp
EKPSpvFqJngSgvijliEcFcw70RAfHdN3uBeeq8XXNkwbBbm2yvp4DgwWU8WDEt4+LHdLiWC2fpPc
Xw9JYWQKKK5cNcy2rfKC2aGBmKN7mO1m9ckzeQxPxIsTvyJH6qXpNuoUbjh7GJnHxtDGsTf92HGz
MduPc90o1oR2Rvb8RbzuH+Ep6gyJrZiFEk/Wue8esOUOkR3YjIwtzhJR+Rw2BzaELUaGcQ8rtluc
VywSWB1h2k/7xeJ1/K1ZxCNFJc0hw9ybPUt3uVKrCg5+1Wnh4RfDH1AFi5u3qs/1eDvdTCsTa6Tz
wFKi1dw3Yyt2eMkQxTjOjIbM2YAE92sr0qQvWUboOIY7XoLmHOm7NWznRbUUsbNRhKxroVaSeq4S
kEJ8kSN2z+3MW3yfaKc6/IbawOGmEetL5LNzyNRwJlpWe4fgAERRn5GFFw005CmgySw0x4fc/C2N
qnSyJYdS0zNFlZOq7N29dyt9rRZhrXcSOKXzGMxC2YbHECwIA7srrvfb5M6YskZ0TE6jc1LrXRAp
/rc2AWuAb6C1EQ8hJnKFdsG6e2eOI220CTNGp5XZ6atKyXdf7n6dz3S6ntoj9QTZx4ATwcAwAhCR
qqwBzJ+6K34RnaakyczTpg7gmKJQpDmvnbRo4FPd76b0WUUczrtNVjUiklmz4COJeoALAVoI/nB7
irQp3qJ2HkRDoj6qsUxW3X8yQIZuAkRIcUSlOdLnNf5ti2LsmZiImqOfUweRo1Q5uizSV0qFUFIj
t5BgdSh3E43/9G38VQZKljQeXITrPTxGMcwV9xDhSBihT02sJFmge5YpSZQmfzYHu35lkOPUvtI1
k6uHMluFgyr6ZwdW4x5t345DbTEdZKSNHzziePdQIXSIM3EMsjXuPWaoBBfCChX2Z9m8yokOuuoy
ARGWitECglThrIW2Rtw9EfoB+kUe5APDC7snhkfi6EUMEp8dI2Cg2GcAZ5u2Vb2fxotJbVQdVfuv
hGw/INvnEMwmE2Ud0EK4nkDjADQBF8/fUttq4AThDDsS6bG1DvV0ZN19I2EB9F7gqbC1QJt1vAtw
T7iV4P56JMh+Z/UqV68BqNW79g7VBJt4sJEHTrHCxB7zvLPFsvVBq6CJwZ9Qr9XvZIQ8Bo2pFCiP
b6nJpRYvVePVHpMbJrvReULq96HHaXQYlcNj1RfeBfefZ2h+V7ketd6ua8SP+Ii4GCoj51RXQwS5
gtoSbz4qXzposryAd50xpJn5bW6N38Njt0E4lkpRZbYeT0AliTexVWO9lvXzWYMEozKQZ13nx/yp
fJs/zs96Wh/ldN7yGdjWjOY41zeFO3cnT6wNL221DZuxHvc/+r1Pfcj/ZpzDnh3X4xOYIMb50SW0
ObPrEGbhHTD/4Ym+A/jfVcded6hKtMP8Sgr6WmV/OehK9le+h83He3iamxMfl+3P7ZJGLHsMLbF6
/3IHt+HW5jC5eTUnQquKwU7tC7v5ZeGuaUk9WnxECmeOOPrvxIofZI5N9nnGf1JVvFeNL2P4Gt6J
UAPry/rKV/nq9Hd5tSybfljLbrbOJiPpuFN6myQnOu1Gp/4+ufTvEKuNVn2hUT3TGo0uB53wNpnj
XI5V4a1bgf+A1lOHjG6tUTXRSzh02Yx0POF7sqcjwIyc+PRqNYjtqrUzKCg3t9mr9AysopLmRC+9
Pnknr9Fj+B4/EwNrepw2Q+z8cdNt4sKi9OyGnHQTX8E165PdrDZ5j0kvlRyfqS+Lj5sMVq+D+Se7
IzzjpPq5+d38vrdtk9kSs8rkWGH4Q2sDklWFVr2FHcpA1JffJCXPcTzZtu6QSVC7FH8W75b5AmDd
+O/PSyAoVcez1jIIY3poN9axh6ocvwdVkmPpAJShqMKX0OBN+lfINqipOaQd7X78SWT5gFy07TS6
4h4Ba/1uIsxZhzJpNbpAXWyW6QBqTYqDzJIPcqKphDoTWFojjpXfpSSxzohV8P7ZrDu3s1uF6gMc
3v+p1+haS6P1rPdwEnZe7fzR2j5c3o9F27faXS/zW6tyQxF1osg+Ur81oICXte0VDQxugPElBvLa
4qW0+Mxn+azxeZrKoYgxw3QdsVRHKSABknQFElypIpFIWOPQy6eSxkBJmqp4R96ZYNSa7FEH1qsX
+aTVZ8XwsPrIcnkArZDbiLxkUANT3ZB4ZJ4ypgu+ygiBA4MxACCAwIom+J7UJBUsFqRYnWJN841b
C8l9YZes1B4V8idetWS9yjAkpFdxqonTh/5TU0JDg5IDoRySKiVASoFOkcrTKq4Xxf7A/k3SSDo6
+PrRGGNnBEZ57fLhDVwUaDUelmDuiU0WJxwXo+YB3pj4/xd8sNKk+NqVLFrF3yVIZ1pNfM6PqiSU
bpp/XrjOGnWy0ncRtKRNU1mvg7UH/esWnfi54v/XwkovBUzvSk+tZfga1rgZVCesv99zTCNG2+TU
Z+g2c6vE4saRitB6jW/xIaK28pGlhf+fCX0v6mvRLSW70MXTpWuieRVOoQzx0Llx0dU4VM4sMQC6
LpzJkFXIXeCFWkLZn5wqVKOWFafN+rzMJLguc9bcK1O7RmwPSownZ8euk0lpd19T3Y+OP2mXyBPV
TMQv24lDtUkmS8UgJ4bS1kBuXVu8QSRAk3SkjmWGhrXJX6URpcEhaHq7wPkQVFr3HJQB5QPI5yuf
2POlik8lCeBybTAmhSPAOTAz5cpKPZ3YhnXPOLNg8z+ezqxLUbVZwr/ItZxQvAWcEOfZG1dpdYHK
4IQKv/48gfs7m9LdXe0I75AZGRGpFaKKGPN7E02vDLSWj7MuuWbG0sFjSH8EL+pTfghDFEw+PSl/
pCrC14LR8+EEa2c80eRYuJqUSCaPZJngmyG8A5o0kMnMm/PG1JzS4miUjJQ6FdQpOhhU/2FjwcR7
UFX51vX3/caWDQFOPoZ/hBcYOfDmlaMwUZY2XrI5Vla5n5bGWo0khQLHnKiVugZ9E2FDkwhT8TQr
FR+G8JavIPmpvhgrA6tiNDCJW9xW71koNIUeah1T3i7hoVrdK3S9TStWMlXXZnVkLqTC7OP6f1F5
hB+Mr+gbZJxSpnaxqCjR1yn2mfCGFCVXqE4HHYjCAGkyrlqvoY0Lb/5GqAJj6ORnE9oC+wByS+Yr
WQSsIlQfzwCChUEzMml+vvFWDQSBvoqRhYobFjmhPLEA1kcOsDVBQfEKHYxXAVsLWHsGWX0mOyGp
jfVIKMjtwwL19w7mYxt/GEEntQ7DjAz10T0cTtgNziZEQP9pJnA9wWMRtBzvqhm+GUgZUepjbSRz
owlcacyNiJ/5Fc4Q2+26i5nFJCeUk3naURLuNbZSHkAVfxIt4T9OfsRXpk8nF3nB009tBDhtXpiD
byT8lQZ6MkLE6kKNMkBk1spGviAaRfbCxDBxD+BpnBuQNJla7xBnHvQJ+T5E1lI2YaE4PtCbG5B0
8nJoUlxFAbXZoGiXvMkERtBEfrj7H9nU69A0V+D+DdcVlAueZB7iHorPDh+aogFOO0HnOZhhCyP3
ptZIgnSQUkQA/8zJB+5YCQmoSdnC3OrqnpZKXVSCFAXxsqRDMWixDjjmuvQ6BM8RhQOPb58DVOXL
CyOJ/+NPItabMYpsHqEgnPnCBzEh8xE7wVLjl9QfkYKLSSA2hMrrkqIHPD+CsHVGkU5oXvxWp16/
pXqz9Bv05NJ7M0B63ydJGKHhKFpNZNfZ0sn9iNOKtz5L7Eo785tGKOw0dYYHvuzqxnVDnaS/6/a9
z3uXnfpHwhpieOWYcibdkwYjD0GFo+/CuxXlI7ktFH/Hw0gDQQ9NMII6/PcN+V48qRgdPGCqqFFd
RtT7UN8rXer/4PaFoaRYIQzlYmxq5HNiGcnyF2UIaigiFTLHFxxppUJpQA+QqIIuBLNvJZIaLQ2e
xBPJnNPLNlAZxvYnt6j+1X7gqTxD/OIQTUCpjUdE7sQdZ5f7M/sKlrZUS9+fAQzhhshEkCxTdKZq
SNbawfAJf8xj+rT3JRi7QfhLgRGRYMmh9BohcV+e2w1ymhL9H869KgFvaj2ILVdvhA5P6DHPUvuq
Su9vpV31lmUHA23V1VXADKkVLomVqGTiUD+oQpwCFoUrenNDucdhSk2brcBaAuTio0ALzPakW7+3
zTnvUyE7pTRIqwBUKDwA9gdyIfi4OGfy33pNwQx3aEniWGUhLg4OY8mA2TVPtNCR4JcwI3ITN5mm
1C/3Tr7WSOUKdy9DA70sVA/myoXqjzIR6Z94RZOhR8qnaa/LpKaVrwE1lUIX86KIwhJTqHhYWNtq
l0G+ijWnyKgnatc1B1p/FT0p5VDobJMrfVqgcK5n6asd0Ewl8rLf7BclsAhDNPsQPUTkEBF9RJsp
uhyo0ZMRQpFRaxfZLK5x1YP4yJhBBUhjSKkEGU+qEPmDwH6hrxbET7vXTjwJtqK5KSIWWBP85mhh
U+qkPR8PDTzLpPlT4PHNIwM7R+9XZM2kLsWhoXyZRu3a+nnq1AG1R9DFrlE/hq5HM431bdfs3SMh
4f2r80UUtEjJfENmJ7oPPOpKHjs7eIVD3ajGHxBegjgUSztLoXSROhRxKKLRTbiWFju6bnaS3uZ6
I4B/E67RWgwuvO98XVPknz7/w/2FzlrAeSrHMCRdiWEpzLRlEB8sjQnOCHIsJ54k/bF+GW8/KET0
3xK7/Dl2Noy/ag9HUIdIUrlC8WA6DkpToKeeh3savEl3uzIIGWsWjbinOCmyBPGaheyW918piwq7
AVyR2rblmETYZ/uXvua/vNB+VEcNWXRH0xeRe1WGoTbdLtR1foPX3XQ1l0clygp9Owx5ip5yTVqI
TVv0J1DjA/pd4PUwV9OAv1+zzTciinF030DtUB0J5BHMo13i7RYlK+VAkjkLwaE6B1iM/NcVolRB
pYlcypWEXoGn31Nc2ODvktx+jXhOoGiICyYqI9HBOSQEuc+lkUyXQlokBRXmIlQrZ+lFa6kVeyBp
XmkdzCksjQkAIgC3kLI5DaLcdKj1V2CMFtV9v8VQZL4FbEhiJ2M1yzx8QXmioS21PXnrS4XDzqap
iGlS4LSYsexYKKG4Sdn/PTQPHoWIVgX80jEB8/BfM2Hjt1GZhBU1PUP+W5gRmCYcTc5AWferMP9C
bHLgkTKciu1Y5R/gc9Y3HqxtOQFx1Z/w1uBeFQjpfR88iAhbvjLU7TAAoe2iqkJS4DIfXDIhZkWZ
t5HiRMf3Q8gLPC+ugs78vkv6Gi9QQetaYGWgyueDKp0iLKP31Wqh3BhobcOzGUc7TuGADa54MsAg
0N6rg6+/PWgw0cbPI5YfC/gTt1GkLrW64FLCY/DRUc5R4nlPvAx1uf+Xix4qRNBN3ky+yxCqqTaj
6Y21oYHxgNQTOAK3FoIwc9tMXOKBERfk03vmTkGPg+nIM4hH5ATIAtKO1NhVO/iCTraJ9Ytf0zQd
TDVLVUv64pZSqxuMYnmx6boIybw7ujLx5othyDFJI7v6n40Kmm6xDQLyH2WZ0QrO7dCcQk2Ygkcq
MRJKikB8o/eBL81rXsgv9NuvJFpgqi6MLtaH7OSNVll+GpoOWoYEisrJRUnP15iiomHFmYMITbph
dJJZTtdzLblwkEl+NPyuHdQoOIYoKBSmHeOd/bCwAiW+u/Z3ZpdgcLyja+n/RyI88KsbOchInQdz
yVWV0fvofZXq4YRAqi9F+nexTAvTQ2Y4ixxtcFg+VuWZehuVBklvRceUOUvEFOtcVrzvwvyNG0Ms
ffliGHZgISJRfLXYL7R/MNjs57g5iNgwTww4pZ1CbCHHwKkmCpaJpf4qx6mCUs0DroTCmv8F4dEW
BKpp+RWYipH/gW9BimhQRa9sWlU7xqCRhCc4jbjONGOiNENHWF0hwdK6RlqudOZ1FTBH3BEssVWT
2SwU+wmAJVQdEaCi8wVzn2gR0P0XVm610V0Q3oK307BYLX9gurOChAPfC87wr9RWr7X8TGtDER63
lZ04O2IQQDOnlxX2ysfjDOunrvzY6Wbwlcu93MK2V6EmVu7CnFnDuECaUip5oehHUdej3HAb+dA0
7iw5L1iJwJo4GMCtGAXGH7htvV2iBWI7mr3IDSn6e37vvbouqvbLe3nB73kSTgTwMCePT+/54uJ/
HFxIy/Zl9B2HAPSMxtMoWeny6SNoLdAWrmd9AAnGahqvCa1VhO31sCPLeHdZqkllFf8XEWexBHPl
kI2wrCpmhzFYxNr/1fpxltKaTHMK7hVvm/36RI7pJVZnHNePGFKbuE0ejyfvWJniudfEmHCNS/D8
1Z27S4+MclaEugvWlDGG9bhArY32BPkwZ7b9o6ZI6II5r+pfQZ1DQdaECBi7Ldm485hRe8RW9/c3
wqp/gkchdCg+/JFWrcSqpWGNmnzUNiurht+uoN0AQiLaZRRlnbSgb7+dZlc0M7GFZRdc6j7hkqM3
I5RSVJ3brekNubKIak8o6Mb04Yj/CpS8qR8vXrxqnL2crj4b3ioOrYoxyKM23it1aJD04fx5XrvQ
czP0un+NcZxZ8DIT9IrDG33heve3F9Q32PEntdE9dIK/hvdqOGIsP+hGICag6BLSqCLPPYoHVue3
alxw4l7b4Jci5hOMaoDCbt4YQ5F1RbEXdbfh5FPe/33y8ukJ6tjL1Wuqg1VrKVKGtK+wot06IPnL
3ff0CjSQP2qD1etPXi7ioIuds5UhEP7qXekN0K3/nuwHGuSeKB14jPfK/eOEVgV068A/PwBjIpb6
eXuV4eXdgf8LL4/22HAaZs3Qaq0qPgqRN363k1JsV5vWJ+k0gUhh9Hnx8ey3Hw3nDIZ8ty5N51Vx
6NH5uHYfzQ6wqv9X4vxERFXJHZsRNs06UgYavbnNeQSkTctDlBqQcC5WfRru3aji+n/x0f9jbeHf
+XWcT8IrG0LohcQDbCKiSghqUfG6MQWF/ZI4vrCZYQW09Kg4IWb4NyemJzb7/7ZOpdxtJsO4Mm+d
2tWyfa44LQzDPhs+dKv3+XSSN+W3zybrVp7d2vEGr2IV5T2RN6iJUwpmox/vd7KiByd0VrIslBL0
Yq30u5W2ou8GqCXvzKZEa51fHABXq9XbXmFsN/j7kxqOfRxKZZV07c6fwVzvo1unSlmob7LJrRKH
Rst12/A3jcDBneDOlw2cd+pm3g3q1ajcuUwk2n0ja9BoD0aSOHzlDU0stOULqt5tmnDbV3srg3pS
rxORFzo66TSQm/E7pq40w3hXcI+1JYnPrK+ITDEZqRNDiumfjYtV8mXVELz8k69BkSJBe4XacwU4
2OM7rjwpRHSo4f3VVxeW9oicu3rVyN4v9gvZNSjoQz5FabXRRwskEwgs5nCmUj5WrE2gAfwjqxLZ
GgN50ipysxKL2d4hLgHPAP1y6/3SEN7x7OMa07TzmX5czZamLa75Ud/na6kg9v39r9Z9OOYck/+C
hC552omeh7WuEuRuxjpDSY98lLoeYS2N+lQALip8H+nQJdaD8YoUQRTfYvqd3fdrfoGsffFM1EAQ
csYVwyK1pVvYZ/YmzhhEXQPumnnXslKuOM2hQZST8lJ5vUN7LlaQ1k9j8oB3aze8hBB9jknFPAbl
H08mWKDqyoRoaZA+gGPhrzE5/juyFntevYNUFVdglgyEAVxVTNtxWwd668/GM1ZsHi9ADOwLCeuB
BhesPN/t8Nsrr/viqnQ5t7MJqxDvxDBQOzTcY39G5Ot/f5nVI3lHF0Z94EnaqoZZJOWyf8cVYII7
ClbuiGRlPcWewFj6KhVkA8KwkhGVFAjlPh5ZNmCe9geJbSHCkuTSgHYYgDbWreBIJ9rOHvI+7JhN
RLHMMcBvVEkLJxXAMxjA72Xev8yCCZU4k0Qj8u39NmEtcutm+/Zum+dB8rGqWCmvIlRVv/E291IM
CS9ek6Sf6+5Cstsb4OKIpqk7wOlvLBt2q2m9h5cZePyYz5EgAm455d9q/xVZ5PGva7sMN4Mc8YlK
2oo4zcN7j9TfiKxjiSwLKQCstp9z3GuOOI/1rYHd/Nl+kuFXOiIJ8MTyuf0+D54PGzeK6gsF3RL5
8vPqtvZ2DH0Lu9pT51qm56/1D/dNi3YnuPYi3bfWGOXT/EdrN/NNeC6tI4xhHYLfvHGzTj1iDwMm
4uq6775j5/pbfVjmBc1c3Glk3T1nqgtWF1QdE4lW+w59ZPr+2I/hJ/89Tf1dbX1/2gGuAEyj+7mT
Zd3m3q6T+Q+ANKLEq09qdBLBv8qwn1qW23zvIBy2kAosryBGVyohn7XRS2udqFeRzZVVgtiPZvHl
tBaVeY5TVDV1bihusISBxP4Bz2514nGzt+c8o225dIFruL/SEQs5IWxMaOZj/KcSPEcwoeEUOXvT
u1LfuVhNWkln7oMY4da0SwcoIHS+bj/3HQZP007JMXpl3gEwCv0EsxTyDXkNPlSjjxuuq9ST2cUj
KNL1Y7VjWoHp1JAhkTqVO5WfMvK6zv5klReVdjY/1SxAt1qln83T6iR8WHHUS34v2+T3CkqPIyVb
6tniD/zQLuNlp/2q97/jsYhnBvnz4jqrskrP8tVlEo9Ok/CEoi2YRWiALwuJp5rsNiLME7MkVLxx
q+CGg/NP41jdNI4oNzKQFLjU7C+pTQDETwZXpjKFFG4WCB0rTnZMN0bovI8sPVPdGtQ9V7XpuSjy
l4/VY/1Yc6VENNwSoGChPMBbW30zdKPVNdP72+jYREqV9tlpkEDXT7Q9ffSfo2Dwwqlp8O632P0J
k9pqAqLjhgrhhfL/K6e5UGe9jENCzdR5JlADQ/JvbLvOUx2XcTR+LZN5Mi/ukdZBfEHoQONptKhc
sMDyY/3sQWCX+5k5i8hS15SajS3K0sfhceBf0r2THmrbbKZadWNXg8Ml/hfCWyqYXxVLld7o2YAC
MHHfnWyg8Eaiwa0ifbmCJJxr6WK0IWitUrQlAg+wIRuPMGOhzII7bsPL9EluMddcMSGsNrbM0uda
LrKQhEamJ8MQ5jcOCuW3VS1+Gtv7oYZ+6tAc1ZqWpNMQXRGV6KCXzU4sFRGadKjpDuuIeC61PVC9
CsOy1SdOmgZj5VxA652vdS1mJIhP5PYhrZoIReLaSntZQVyVQ5cw56UhKy6dgLMOYSgBodjS8aDc
v/sW3xJu3b1g5QTC0ousFAsq2cyA+JNqkVLpYDUjnWpA/ZWliMIDNZG7MkZBZR8wZa49GD08qi01
jHZhUrS5aNvYM6HKELgqByo9W7YjJ84z+yh+n44xNab7OWE4VNb5fu4v9vMzElmpiKQrxKUFD69u
ayjvxObw4kmKXfrBi2WYT8tYAjTmSJqvJpZL0EbukZPDBsSokGlz68t94KuKLHuoahAq4TDQjREw
1xGv1Rit7LYYG8ijBBV0V/+X4I3GywhnP+3L4u1Ih1sGeDeQduFMwnFdPg7BP8y3K9toLeZnbSHq
lX/wD6/t6YBpBQzOfBsdbgdzRgfTOS1zJxp9Okr9b59dxDmD5IAqB/ZFs/+V6rT6MuR+r+NuYLYZ
9SbDAMvCLq9CobqknpxdNSm+Y7MQuhk8GDQ//gbvIfR3Wf88CAbJtvJzRqjq08waXxYkXDqSTgNf
hucwZM5F8/L6uszWpe37EP47c9wOUBzWj7V6eX8/bowf6tKfx8t4WZpclyE9m6fBNDu0eE56aG5N
rjWCcvrcY7YCXAxz0lhks9MaTiU/9aTdrDn+mrMBk7UO86Q2EQvxtg6W1dPYmJyHOV4iBTNWXTz1
nU5O62yhRFL60Jz489P4Mj5P5+VefZAQBy+LVtGdUOpz9vNBRh8s1Hrhrnw47+7/yofk1j7rM/Zw
0hWH4T6sDqoYUoTus3vvhi7KPugg6nH7lUZXOyy2KA3p+i3fJfv6T504C24BBJH7EpLI4QSHMu5i
wcv1wb22b86asc3dJPwX/yvnzvVfa/KWsUlASpt3YY+RSmrxYEpBVBPFSnJRUTo0oUyHPdQB7+Tf
ENjCSUOPdECih5kGMOprcMIXXzYlLapxVKbalXWInYEsDaKpsQ6qtiHlOcqVkws8t3diIoSKfXn3
rhfC5H0ySy+O8bBfNUQoY3DZsXEmmk5iDF1It0lua4G9xzEntK9GJ9tE/X6dD2wGVgDHycc3Znwf
vKF6nDr7/rsyuBvDW9OrvnrpNQXs25es7NytUthh9yQDpemwR0Rc2qsrOeunjq9bRuGqgZwNnhvN
PSe4d42iSTIpuWyMJbfR+cm808MJYgc7rf6taI8shs6125oEywQSUbCk2zQXQz2c0MMhSKx3eKwn
GljLZSdqwaZL+8F3+yUKLUyGkBNqswmmjIxiMkvX+ep+5aD13oP5AnhC01WMljEeYMRTKdjqHXWU
FuFSEzR0bzyQXpdXhI7YGrARYY3AdweCKVs5Q9qAGsWwRnDwPaCqyIjf6MMXeTMtrmKLGYi2iVjK
FL3k6MBPC6GdP2/BCDd5askLhjjiYH9yoauzpH4qA6CxsRI66NoRpoPdBIFwghSWrKBw11BGXxpG
/Rt8wdS79a/oIXVgZUKM8JUTp5vqvMxRWkbQ6hJuHxZ9URyfLPjtxkKeJIJKVFBE3O7xbTkn97r8
p4NPcWb4LGgm39YN/7u3nVCZAjD13SduoJSNIDsh5GAFYE/+V17jatGR55mBpRGRBAOi++DKPFBh
G+6nbVLNlBRQu66Uyug8hvVfRlHCjnp2GotGf9/Zlzt7IIDjDQEpYlKCwjnhZKeG05r0mFLrfli2
X8xpgoZYn61EWFmzHjDmikWS+31E2dO6zM/TB1vNHO0Bi2Dvuayv4119/Vo+h3fa/EKQJrBIn1YA
ZMvmTAj7tMAXbtil8hoP+snfYBLVJrdBfVTyWl59lJ7t5iJigNywnCptr8vyWi8vnaTsqeBIWViQ
SU5+gjWsAzsVKBtSlJ87r4LOLj+wcn/f80Ee3OoiOATrYF1a3Y4+Fdi/8191geMQ+jN/iLvjpCRv
Ibm5y5Benu7Kb6lL8iudP/6kiqU8iKlOJrgOQV2wwADHQpFJUtvv5XuZ7KiI71STxj1uWppJveqj
SvX/kVMQnXAPCMSPWv2J0/nqUV9vwbMtjQhL8MOocH/xJaKcylymVbYeQ7r7FKJjQa/QddmAm0Oy
R9i9Ul/u+z4PjabRNIUMVRtgz60SUOSKfAKfBo3dFekaBg1yX5ONgRqqq/SJv2WByen+67CH0Xdb
UZmOGiNJymQdUvV/b1L6i1tbpcBVhMrlBGtCietr7hkHRtk5oBT3CKnPI4T3+tcH7k363cMjcuH0
/o99EA0lTBDoeeIS1KkOnbqln0uwuqCdY/aculHJKs9rV5uMvzHGmohXvZZ71U7yJOZlsK/OI34b
HPAlwvUbX5vxa1BFcQUVgoqN22ehRwKQe/LUASnuS/1FztY+8N/J4hr2faXaJm4g4Yr23ByNeW1a
5wTrJFchF1fHxvAKRrbLsSCtDWvDhicKswyQjJEPD5nz7/o0+HNLMwjKdAqixeMBw6dDZZZRxhcp
WRYNVWL1RiedoNgfnPDuGpax03BNTBLu7nlwHrxiJwLgZG5Qhej/3GfnHqsMGu+Sa3D2Zfzm21of
FVAEU6lbarAN8a0f+4W+GkNr1hJ+LlTvNeXcC5qXixbg06dDImX8EL6wXZctf36BaRiSOGoynncg
C2zJzy41UZd4veyM8DcRmou0yCpNSa1AIlQqNy0MbrhH5FrgWFvIiUDHqq/SMDi1egBr37r04O7k
c9VsKUNRzoUXrwIqSpC2lDuXNSVi/Egp3Kr3etGAHFGZP3rar0rn8QDAmYSmR+jm91DysIqy8xXL
X4vO5pVJPmlCEawt/LW/Npfm8ux9ZbCqAFb6KnFIWbifvgrdaIx2NPY+j/Z+iNyLRA2+JMbw3sMt
DaJByYOTi85Q8Z7sOhSol/u3I5znILQSxjnKkFW4Km/8BbFuggcIES6x6xnzAm49reakXrLh0h6G
8wI7oMThn92n2+gZ/2LFjTFODaJ36iZMvj4Q7vjDP4DXiPFVrB/T+zgbShrWGojxp1u2k3js3TU0
pQc6Ild2+c1Bo05iXqOTDuVdKPH+EFK/I2uJClYnF6bwdypL8f4+PjYX1Ff4RZ08LOgAqprkDem5
TbxS5WMDNtR6t7qTkQmN6lcLGOx2FtSQULbIOv6CBBcDumupTfZ8JpH3yF16jXf/crFykg6w5dRJ
/+236b8MAXeX3gGPGw5zbTI1f5jSVXvXnKYnKy0DlqKahlcOBIlHCQnKbXw/2SY1cqcxH8fhsDa7
rn2IPzBINyHIGaVAE4Qsn0YImUNqPSwyhFu9yhC3jAi/0Bgfp3xXAXPF0whSDXVUCp4oK2X/FIT4
GBI2/bvg0s22ksnmF5IFgAhQB6TRMv7udkZjzJt1ZWgTh2MPgRiq0j3/EBPEDdzPnXLzeMIIPLfD
Gyl5joFA9uwKNaT7ARjEMkR+/EZMAYqIdR9JE1U0TIhWj/4NWiA578uugAnd2s9d0Gpf62DybguR
0yg9QDJff0oK4jM8twcQmp8ABzQYONwRoMLwx1zoMvAZA+uoiRNVJz1gzgdpnVA7B9WJrRs0x/WH
okhqRfjwDngnyEh4P2C7Jnc/DcTSXw1vjsqPsAYFPzJHlD2RaY0iB92SaWXYZ2l7TQAcMWewtoCe
V1S/X3sVyhfkt+WadTuT3J5VFBdtTJkpyCz1vnqfdFTCEnl3Sl6iVFcKncARcYayJ6luqV3tU+hA
BpHSpTllSa5Y3aZNdZw+jpm92fgWch5icZUABUBT4yaihUyq8n7QF9n59Fd9Oac/uC7IR5nKmeuP
gsi+lcfxb9Sr/wTHcN7sxHNQRCjhu8ogIZhUDU70tEF+oMw5/ei+eAPwADQVbO8A4GKivWhxaYKB
A19C8NSh/D8oXEK+emh9K75h+70N/oxpA2NG79KVXbViBt0r/xa8IMGT6McSeKrhlTQgAhJUWtW9
Crdiewpo4A2WQAzQSIA8fLINteRtHhTTVDHT6mRLUWULB5x/7Gq4K4T8vcZpVCn8Cqoo4qt6+qoG
eS2M4t/dJusHDHDEVtI/o0yBHp0Xov4b1VNPuKAeTku5Qjuo6EauRXjXccS9dwpw8XTvVIupgrSb
eY8VkRH/BG+FOZBY5+cszNQzwYTKlPdbdxL3d9W5ldwassw/JtUDm7PO/WUDfPoD1ahf/cTllwna
xbfdmr0OLBAZ3Bf0hxXISW/rNMVY2sMkOAhsTJOkalYZr4xmyO/+0/qcj96TfPSZZuPqPBuXlqVl
ff5EAzcHjTN2jEQB7X6XYsmLIneTG8ycVXa3pGO44acAS+VBjxu8M3+MY76pHC+r50ZU8zCkc5QE
jZ9xfUhF68sPrnZD9o83nDovp5UwgojKWPI7qlJ9bhDyqLgZhKzVdCXFuujuqkOpN6FYK7IjeLCV
rOiqgNLzSb2MxkbFn+WnoEMSV2pK6IolMVQZTUeh5iuo260APNl6Nxz/73msUUHb5PMEwbUo9mg5
6PCCNvs2qGybixeoybr5+yFOPpwO0aCJijLw6sNy9+2WoVFnLCFOVkXD2sjt4OT4CK0WBpJCAE0v
A8n5e1x61PQqoQ2C3EQsaYypnBFm8dSvmj9zMcpbqSmFqDgZzA4JJKSOlipO7C/SBH6jL46Ewlbn
sUqnaivo0qFhj0MWrDfRNBe7l9OYYrI69elEUtnI2wJXh7/6tIHg/wJnjKo/HIa42WsEdkoNDVcP
mJWZ9YSeiqua9+wHe4vP3xqnb8c89e9H2kveoLXEHiIYZAwb+Hj4Bp7oIXQBZT/hQSF3NBYIKm0q
8GYUaf6Tw+FhVoB6YPzwIb7CbGKzglzepC+OODtibEhJIdK5FCM31xgk0zf7tjQWXwWJvAa+B2YY
f/XQev8YnfdPBO8EepBEnbLi+HgR5JbcE91IszZlTmOwPwZ2HGsyPtFNSZMXHz4ETmcgACeCzzm4
jPYV95VCz0X618K9utF+4reFlMujukLLlbQLQeIZdS6+ZUDHGFQWVbgM1/7flaTXb9fRIFxWddpl
Z6PUbc11q05pKkQXukBp2estDRaWgnCkSt0w9io1hxpufVofwul/wcWaoqffPBqDZzKuQonc5O8B
/gzj2rObutHqQb+glnU/tjCiHT0GER7vaEGKn3PDjpdsfsK63gdSQ59AdXkbqGGBhK/XPkyqXmvQ
HNCfFX85eg0UTV4ZN0gCEH+wlahfApqWjVoJiC5zxXfQgKQlRFU7h/YPMUjr2L9w73B9TY8GuuGg
XuxZrBBCbHHHBh4FkGZNP+p5i+/Gs5ipIQQZHhQPdX7Q7U3PM9kUo0LWrFZ5W4fIYJjCQAuBhMqK
oG1KGgikt+ydx0ohnpA4XG4sAdBjYZVUtk7zMmDXOlvjIClErXzI1q3t45Ac8m2+RYnFbvm0m75D
mW0f2FJOPDiwK/HKcLlR3X7opKo4l0gX/Vu8CTesDah5WE2YuQ2YSMwdlmdc4pkrsBse1gVflxD2
yw0VzTeoTLvZv4TojQ0d+vHNuvyDZnZXArPed3K8FEHZqJp65Ul1ghn5JAGOrw0yiga7bJktn/PH
NO+/2HgTXB2ldNQhr7YbPBjCSpwkG1TBAu0S572dnuYN3IxovdvxaSNHZcLvjxf1dhngH3MBWTeY
TgW2VDt/OCefTYMl6koNEdqs4T1q3fDKEH9UEMS8+vE2NR3oPPTYRWJCNbKLO2+Dl2mh1R/E2/MR
pyEozOsE8Mn/QKnt1MGefzI2v8D6oKAdo+JEE656HZ8lOJ6mxAMPu2Z24DrxbbP62t+9HkzD14Hg
MSQJgmTsXRCp9yrdxlx1bZE/5MBE1AmdHJQHXDyn/N/Ee0k8YyXaTZDxL6YmhJyqKEjQ15kp65wW
11X+J2tCHV+USFQC+YV9KQQk2zJxSmt2tLfae/Fqs74sqbKyh/MoEWDNcD4UgJoNq3Sz7xgWtJsZ
WRsPb2xkmh9juqub/rysOsst/bo/NgVjZewmr/5l7sgTklYBpa5sAzERdD6r18r/RUoLbFDr3qnL
qyGq74WoU/eekl8McntnOL1u7UARstcidkfkO6uBUMiftoWWVE9Wfa1JWhL1qTZS7n9QUpAK1u9m
k4zdPJvUhlibDNnxT/RvUrmfiKEoa6jOQqGnrZfz+wbFDrEjJUNXev8Ni4Ix9Ej5zL4By+Cb5xb8
Tu2+TFv40d9bZV6Zm8tsls2oNy9jZGXJX4KQ9PGX/rEjs3i2jqVj1lb3WPH1oHDSoOqKusqklkfy
KmqJNnZtpwHmA7VxRkSB/1CMcQMsKU9rwQ0LohcOBXIsSVEPiv2n2x33mVNPqzzqeSJB6u10V0NU
Dwhdt8xta3ZBtCszY4l+GxNTavtegw4EE3ISYqKJFOwgSJS49AgeO2qSGQMsnfXD653nZ2pkIV1Z
qBQ37bPZua6vaybywlxIS1zDt7k2CgfhIKVoSVln32OGQ6U3UaXoNBPuIqt7/2O5pSh92VVwhrkA
jjWgTpEQYU1+gwvVmFemGUll8FM9Pv/C1Slwsk24yjZvDLfPP2VQbkas0NEaKYMWWdlvy7zmxG3f
qfYFzWHJPzNmEvpXJxjvFZk39v2MC6MtrAXuCGaExJnkG3BJ3L3vYI/qIdn4aWzuP5+VufmsksUH
W7rbQkJvHefeSXh3BshdJeXGyxToiQ+t0uK3uKhsRlbbiefTkREr6DuG0P7CpNNBRHasxa7eR3HD
hUESWOgkvxoXxFFG5+X5sz3qsxY+DvJZuIzubPLln2c/nlwXIbfLDEcH9hzPpF+5WjSdBrlXXr1/
Hhzlv/2ULl5z9ktGjQYOseAfzigGdBMKBYFNox5iGWPz+Glumht2EPlA0EQI3ntMHpshFCVLo0zb
aW6N3xT+A/Xav2uL9N0+RU4c4Chm3xGDYTkGwYwezi3LTCaYud1W/qzx1/iTvlBc9H33IK5zhRRY
G6rYzuI4igsrscCdTnPqAadVNcQwhY7MjtpboS+kAxKsKsj2f9O/PwAlsB9KSeIcYIzx7r3Z7eN+
dOsSiQJk5zhBAmY/sD0a5JUOSlAy8BEivFsXCCj/vR/D64J+AMQCr05CAl5tpwdeyh9jTn/FUlJF
vwSGxrExzAKbSA67sthoE7+618dQHM/bCPY1FBMfL9tNJYWdQNxqIjncT+9wWU+09ftwPV59ISlN
zECk5Ve+9MitdJSOSlXrOsHRncxI+v2o1wRrMcBZUIgXXkgyrFOOdYKMjMVroRXkZWX1wjlCyvlo
t+Zl8lD5Rqkxm+mqKVokDm/hVgwllISQSJsBRbuNcYWULoblH7XpE4DxGDhyZSE3+Zuba8T00xWu
Mu5ueO2/6ZIJuwQRZQvONfF4q9C2ezEFjIw+Zj5MnPMkIjyIJ7uKl45q3psEUHCRgSb2hh6HwMjF
eoApBzaBRbBTp1NRtAHj6jS8fJSPYkjdeLCFicPOdu2l23ymh6WdC6WrRjsn9AQz2RY6MbB2xGQ9
Vpz9Ft30v8e/lGDgY5WJpA85XrJEh+P3LnJL60/ZgUpCavqvuqzyCHAvMEDc9o/p7h4r09ueKZcR
BLQsH+pr1rnjFLtquSkhS4Ir7ecKJboTLVA3zeJ2iF7V7Idx9zVDTuV+oBC6n6gdjIzhuTysXdxG
1jnPriueygvwXSbQ9+Dr8Ut+ddpb5c+AqdZuTq/Z+IE608bhFlmVU/vbp/Q2aZFwQmZhadxAlXnF
VmXBBa9ayeiUW9f+A/kQTOuXhW0f9GIuG1Wnu32ZNTvhwzlHu3DBxMfKzz/ZYeAw5SI24g+tJNpP
o53VFuF96ve4TFvzX7gNFyViHFqbZdin6cAaO4SGD9g6KxOoEbBnMGnaF6Y4CA9UPGQgV0y4jR4G
Bi28EahU5msoTGQJL+hlEV765xH2tiB8T1erZ7rJ3XjVnOLAfGdGDE/U6IGrgNW4dh2IccEIpDv5
pWXi4rSArMApBwy/dErxqI4WYlieXyG1a3+esUOP82ller13KEDGf1jm282pfJgxGWpXiNUN7zm5
DIATaHXHzGI0vlcxZoKcBzNqv2g+RKd1DBTBSD5WE2uydf4iO7EzYy47Bgqc9DuDaoQKisc8YITF
46h9yl1Quv1KQ/hMiE0CP60RqAbup2IbsyoOCel7u1DbLeIGokf2lvDwss7rKidzfT8EHa4ZGc1O
WMnFfdD8wd9FUDzoyrAOiVWoCUG22LOkWNQdypPz3qGScD88WfEo0kGNwXkVVH3wGL1xxx7c52+E
zd3HDSQgCjoV2r/Idi8hMr+Oq0CyvWTE30vYiLHKkzcOb9irT8qjh5sjxJAO+z04/RChf+69G6gz
3PLqGIeDJlzEiveM7TQ7XIDFKXv4zr01hhw7/gCWL17w/Z9W8/d+bpcJIinQ8TOp7/ymc4vaOW7G
5x68Wn4uTeuM1KSTxx0Dp4m0dwIKCEF9tyeKA7DqiWYoyZjzx+ZFCk+mgZc7Iw/aJB/r3FMJ5EML
UZrRvJ3wpwHvidryGyNFXKQXeffUwpsa+iTDKuKPmK/REZEgEESIEkpE6NOut6wXBOZjELc/sCUh
tSYD7KkJmgOnjk4B8kT6+/i9/Z57t9S67+KdSa0rsJI5NcQYQgFmtJi/fCyITNX13RhRhXSqvdu8
gRceVd7xC+5nyc7r4JbY3Zf68AeqnRBC2dk+lQYm3XOYOVSpP9QO08PtwF4JKa58tZO/Gtzov8ox
wAo7tZMfebnkXrF2UsYDwnByLxldMboNnFrglDYh8BMuL8/FfXKfmAh9ZqdeEwgVc6UIY4LEtPe7
J+FkqWo3bp0mK1vQeeBjkbSzYFwdNRfP4lrtr90axIMHTWAyt7qmdczHuift1zTZErgbPygQQcZj
uEJsZbB0fiqgxXxNIN/mpDahUJpTBkinnzHmjvrSeP5zsl6XdpaO8sBtERaixK8NzmH7tbvn3RIW
b59+NM5IQCjLbPNfwlj2R8CcGIspdhA5UYETYEQlq0PpB4GH5vn/0XRey41ySxR+IqoQIAG3ZOUc
b1S2ZQkQksjp6c+3Pf8pz3g8DrJE2Lt79QqoCndcw2Krw8rsP7NEpCw4oglTABDXL+Hb1v48DjgK
ABhQhYBfM4mXdtJueNa5uo48wRgvLBEUreKFYTJvEY4pws3SXF7Xj020iSmYXpt0Ve4+OOhwSFk0
hI4qW8SrcCVMrGJi5E8CE1PwSRPGGcJKzHBFHH0BQURQRFL/KcbWu7cr7HHFcD+eCOqZsNeN98Ux
+xY3zrH44/0YCy6Lt42bRYgtyZOQJEbpXgl9bhRknvClZnPZvrzPEoYMQHns3lE8aTkhOOTlYjuA
Wr6yS8US5VxJpkGz+CBNWIQngd0wcgU+LYFJKSDDJWNZmmIa4+AJlKHOCji0wntTonb8HATCVzr/
P6JvrBP+BWBrAEuFnSOuxt8CoHcYZGuBnQMNgYRECKv2EDOFOePwm3hlwVEDsF9yoQJllO6VYK/w
oGyFt7zggjEc/6tensGQepS3ndI6H8655DLT2CRY2z1n9N0ARZUKucUycW7zEkZ9b+wHMG6dD4/o
aYBSs6kMGhKMRvYQI3YIaPx3gJQDYdq0oJYJwLYUhBPkzyvUj/8K4MFMjLHE+IrIJy40aRmu0OAA
imc+Gxc++bSO09QTX5VZU1HStrtsM5zlN6GnfQT/UjIpUA9X2NcYeuqnqw/kxjPpdylYRsk1nLNT
R9NoSmIzVZiAZQRAU2OnwUMA9AeiKBPWNSnBw+zm+EMgi1gIE7Z0B4Y3e7rD42v+M1rCaEMRTt1i
MdnSv7W96Rmou4JoLceOVHk6ozunO49mbzKkD2q8FmnPXk3okQIszZzdw7Ns94ydd4v3zhUB5Wic
tX6kbpWzzihhZsIWbskXBzg4mc8JhvsANbfBhofQzkV+GfSblj4ZYV8T1J9gQM5bfRiUCwWVkzLw
QoLNUvM8GLhxtGQvTztbat0h7zua+UHOzAyFDGWUn+1WtPJPK5m2x2fLmrQVmyheeA/KzedEpdNg
qtoLX+IRXzG3MQFTla0+/A/Id+QWEDOuCCf1ZYGEm5mssv9Aubs/AHJmHc5hGcv2iNGZ6aWkMxR2
WjlxuXyVC/ONkD1QYKJkUwnnJDUYnpUNRkThZ0nOeNTur8mx4WJxKXeSW91NzVOWQunZIKAc7EZ2
/PaaiNugN7FiMVXM/VihCoa7D2IwrP6UG2PzNEKlQUQM3GSFWQaVr/gJPlZZrROfC7OEfbnLjKl8
CM8mdSDOiRJdPRlPJY2HtFS9AZ0rWGLDVcIVyU3G3tS5IUyPn3B2/cVqUr913KS5hzdzjiP/y86R
4C+6wkvHxA4Phu7bDGJsgAaLGioi1zWumLt+/Dq00qQazKV8HeEBigiPQF7De/cCvVW/gf3XoNja
QfrO8JOpmZfJtwbZsWG3OpN5TN+t61IFxnmzK4Y4N10Z91C53ivKO3McYyO0UQsvww9UtUrAlEl2
XUbRpmq3arnRs5/hZ2UOdsQwsoE/Qrd9T5lXmiNnyHj74aiJw4UhWJ5z/h3KZ2V7bNcf7lUTr0uK
w1Adc511KHnGFWs5+rvrtIeCLwVAetdxb3hh7xDyRegFLI6g+Xw9moD/PP2cC35oMwst0RbtdU9i
7vFZqN8JOdl1c1Ck4Eqp9sAmv2F2wgJLhQ8RqglMzD7h1/Fw8Ov2n8dEjgBttW1WW+/Ni6L8mEEi
0y6thtXBB2Ztz3JXOfJSRybCnQjasAEaMd0aqHn1mo/edgb8CJH+jJEcwBAk2cMQgb9qf2qE7wf5
p/u5buQLVVM6CsrMMVLfQE+uI1WwXmeqlveGvbkWRXF3LvZMxA5tipt/N5Wg5Rsw4uSE5xDeAWVG
iv14Oqis02mLBEbeRtg6Yldy1/KAwEy4wD+IxsCkPGQKXTbG9I5Ajz4w59oSNAxKLiUT06fKTkRI
AAdL8bgIspMOUxKXktOVFC1++STtreH9iohgXgWysCZkR5tKPqVaCiUMThEzAcjqhduvf7St9PvQ
mJn/XU/bXJmojfP+iuhSfCOhw5lq2MfB7dMY5B7i9uvx8pRuK73FoBswUnHawlMUq1MciRoHjxjC
PcEXSQV9MG5ixy2RGeUOvRumFzkvU4VrxRAwtJvX8qG7NTMxTgmgPLH1mvNBM0eUHXPy0Iu4poYT
rhOZWSoIvrJXyWRFAcGKGddepTnQpHT6LneAF578trl4avHldFBanVgJGPHpbEK0rmzv637XxpR/
NrtWCU6nT94M2JO1Vs9TuJU8CYpwDPTYPiXie+IFaSNP+wO1qbDRrqTSTmFcpBPaNyCGCO7lVnVG
B+1h5yP/s29hulKmU85bEWXVcEwjw+KZrEzJphszNEvFZJmwwHWzqObaL2K2iEWYfmVeUqs+LWXE
8mGr2EkupWySqtBy3vPh0872evDJZjR8af8bGauQNoBJO6IAJsETXikNc7Uo0GM0C1Xb80jcLzGs
3diTqun74cQ/1KMDoEQMSb0C/kDtfDMwufFhHTlXSumMLSRAbdJh3CQFreajq2HLkYaw0Zw3mZ5F
8KSwL10RKiLYR+bIk1qnTdyIStGTif4ggEcfLiI0KolrkMkOkpBOFDBt05NND3438Chwkz0aBro6
vcbe8JAOgtFzn8vLnBXdDtWzhNXq223a46vSHQnOcDHLI+wGzXl8lyS7+mxjgtso2VkLhR+BiADD
PB3QE08dAXRC6sO1VnD0qbD4sojsgNdIHpogv0gL4VlJEmcbJA0kTwMBkwWlkfQsAFdles38tlya
q4xmJYlXUe/AE41/NU4N2keUYgjckRBXvo4cr3TzvxkCM4bvXhfyo2hPB/5aU27tuxvQ92r4feVS
bLy6WQ2QJpyHJ2bIyys02GwSDtn78OVKkmVnrAbsDqhYmFDBEhNuZen52TmcNWwjv4Sr3jeEiQ2G
D7ts2omwaVBk2r3hVlq+FmiZaT4++NsQ5bFSbsYqH7NxsA8p3JCgdyAeqIpy70V5N3Bipgng/vch
5w0lCp6SClXr4OGWD7dWGQM5euzACYtbG1WHCQXoEVQSU5fZQNuq7bof2V3m6iO7fdL5MF901HZX
P6dlN/k8bZqxD2RRVPl/zNVH471bu8HnqPPTS9+y93rXAXoqr23tGBuj1CPFN8cjkELqN038kT6v
kQNxnVzXRbsaEpjwwDMXI5zUqXvfhhE3IA7rtcsTV4WlAtDuQosP8dALAzKKi8ZvueslJ8cbhFwX
go4zT8aSvl6GFNUJ64J0Lt/febKqeJ4o0WhO8+c0pC8qpo9kHpZL9bqpPpMept17Qxpaeb7ar3z6
UZctHr6Ozo2RsCThO8f428RirF7VEBbd943Ky9ZQvs4/38O3DRN5W8G4t3GUrmxpKq/xDTh1uPph
ZtFT6DPiBlPkksIfwmNK8PLkajZ6OQW3A7LS0sOqD5PQ5AwRgwN6+5h2WSM/H/40a41dZDz0uJBs
8wKIewa/qFhDC4d1IqY4B0VZ4ukIE0640wi89gMZh8BNTHCedAnXSedi0S2hNK8hEUDBmOk3jH+4
NEZWzSxeYb0AuBrg7YbSirL6ujR89SQ/g8/brw7X5zjE0ocKJl28kgmwqqi1Kv+lTIaM6nSnJJ4S
nsVn2qSrrtxw1yqzaz+vi0mNhQkWR2P5NeXeMuQJ9AdYSYfmc5CIOBud6h+yRTpQ5QsuNZLkyBtj
r5L7N32RqYIIJFrBAKyZ7PchjbAttzOY3tJNFUaQHJqP85aCD5YopdV/vqAg9/EK5nQ1cM3+JCEI
+33BZGQqq1t67Fb59lWtoBZb6lnHAgxrh0WWOOoymyYnmSXS+0AQYZkTJvAJE1qQc4wgPvQHnNvn
wjwVvf0E9fkr9eSWnU40/uapoQ09Pb/eDNVNAKbCYoi6L+napsjo4Eg5rQ6a/s95ED6q8BdIV9K3
BT5UM69UPQBxNG/dUemXnKaPtsZMHM7FjCI/hQ3F85B+BALGmjGcKgeArUnviVhdDj7jZuyoLQgp
/YmOnSPzCXQyBVaFq46vi7e/5hV87liewyb7pTDv6AvnBpyYU4VMecQ01jH999y8DW5RaCMSHJhi
Vsy1oM7Yfkbcey1jgOHA6vbqlMk5Uz5t3Au783sH4LYh7BEUZjVwIgDgD3cjEmB9UsQGZ3iBfAKr
tp/HJURX/jtwmjnMAUgHkZOBctBe2e/VUHIKFoSv5GZAjKC+Onwm6FBTl01f/X6xm5e30YHOWns7
AMvNXn5aI9SpbBGYDZ0iRtS7dAzUSrwQCPKSs72MNsWFVm9vbpgsMKIPdyPoLkNHm1c8zmUIYJDg
ovk54rlph7+ssRqsGxEJQArsN4uCh2H8DYTtAVyiu9J5tDC5ji0VZiq9C0V4h8QNogqemJE7usQJ
13HwVu3siVxjkZu+di+LMSBhbTA1HL19YAIFRGLB+B0HKDLcnSTi19U7Lgj19Nbsq36iDVdNf27c
acp7+uPXBrhxYkh4kNbFmAGOIdiObNDgKywS3bzFaYvxsOm2/Pzb70PnUXi94ctdYKAYw3qdzUPd
6o58CXdY3ehDV0mnRTULd7XmPrnFUaOPNs9sxTN9FYeKNo8VSVu/oNg0/uiQA7saOEHBiXb6b0Pa
xMzqLxnrOwra0VHelyqZ3CoT9RC+bro2VwnbAPeOAOoeS3UMI8FmP31uuIrlIbcezA9YUhBIj/oq
15A8Qlycw9LkkhwF1JfFDBZ3vGm2xfHJIh6wBykZgx8YVqONvKlpw85dwNof6pbESLxG5gAbeoAc
1L3CfQEc+DGA8d+udvWjwk8IzdEILZpWbHKfGdaso8yX6RYUt+OW36JI2BAZRrJhB5sU2sm2nOjU
/HTEd31ubEN8IH3aMSEMbz1G0vn9pVjoVF+hL2szuZoUkNmAPH/CcB7RNUdj0QAUJJRZxtvThnYt
Q96gFgGeH0zD1KWQ62wzO5Twgum4oy8d/hfipHxRv7cjadnBv7nXX+nmtSJZHQZdbXe7bFWFiM4e
zaR/McpEvzN6+OhWsfkZ+J1qh8z4kIHCr6f3N+Mj9FgpYjAS2S/62tyBYcscFmcz1CFIa+12feVj
3c8XhJBe0bAlGMnld9ob/UIbyNbgJoilDkxF7jF524hE9ciJNTNoRrc2nsJqmzDyhg0nYdvagOVJ
QYILskpGBDsRF/mfp768ZlEihoe8Finol+r240peM+E9pvXPO/S6kcMd2W+HMLRePKrIexusAFl2
w7Ew2HodlYX4SFjLGhsD1pJTEfN6GyI1MXdGhljPdKLUiR93uZvRiF0Nr8M53wJoxAhjQ9BWE1AB
5mEgNeNtZVhtGLzn1TFcT1+ogfSzfPmAkx/VMzqj8FeoFKKZdIDwv8PxJF1gEC6SwQsM9kxKhCJe
y+yU5zZaqfS73yFc/9RqvmHS1x+aY3FZVtsHrgLTx9OuvplY1jSfHTZWghEnQcGjBatOneVUGD4/
yVIPN8Iqgrh5oAvdYcA1S+54B5yjBwRjNwuDBtcebAKe84yZejFjdsW+BPKk3dCrI23XyNPFnoaU
oJhxjvP4FWm8Hcrw3i0Vn0ur+RvmqP08hWX/ZTb8KvEHMP90/WkPg3vPMrBQKkoqBsdeXnjoiOjq
pHtztZ4McwVnGZWal2mQN8fxR4SgjiBtME7XaO/sGBDJHEtDr9hdrfBhDViy4KnwMwYscgvOdEIi
OIvegS92s/zAD3zgQndW/dXRcp5SVpHzk833ZHDQsSCInAg/YJpOv4WAYrLZW8WOx4R0mh/QfaiS
C1083Jh3fnENk84par9X5tXNuPrFNr4k+y5mpelSmrNLrG6S0+POJkZdh+8R87OXf8XF2f/grvQh
V4g6mEQ/Ym3Go8Xn6qAuLIg6ZALtlRfknQy+6kW6N/BchfGFSm0Axc2lfFUoheH4b9I12vRh6wzp
iA3wUWSGpg2SH3Gy0b6q+9pPf0c9GLylU/eK/EtMZ07KDEocmgKOHyv1V3+ptvkaOTyEm9Kw84PM
vHKviGi6++jEIDNdKF7DdQLxR5g64qw4WSw4Rq52Chf6/IrbRDq5wrdAnn4WKZIiBBzK3qYiopFM
Lz/fo9EQWqn3ppsNvlhbopFr+iPiucOpmDKw1mbTx09JrZFZhmTLO5onBXY4FG4WdYcTqB9o9pPx
x9Nki2K6yY/JaNWTd0lPsOS737VzPTKaAUIZ+vSFCDRxFsUHT7DrrYpZ2lm5PFhp6GeZeBZuGrrK
HbqWzOMSfRc5GvAdiHrOkCWlqre132oTn2iww5/RF3Yd7CVwLatFuqKIlQ+dIT5lIB1UfLI7unt1
YEO9VFRVXnqjfsx3D4j5AfXKazFg/+yt7kLKAqUvJnv5UjTJA6e8PXM7jUR4AmSCIPuisIN/IUow
HKUyUBCYqpT4gsbqlr2XkNHcOgQvrFtsAt/nVHztwZWPp+M95RqAIv1kCjanw4gwM4RgU41LOPn0
KowbQlvfdmv9Rt1KOZEIEjGQ6pBleYcKZk+Gh26jZlx2Q0HfUwAsNQKiALGdLFCsZiyThQn94mnd
TLwZ4wkYgw9z/+23++YIC8N7LbWjiHNkDw3eGImTfe12rHtN8CCKBfqdFaaz5PkTtmvQWm3oS+N4
j7jWj+i10HHyzWilnxZ9XOjiACm0mCywCjsl53bfaQEq5gaNX+5zzqF7JL52jJlBsTe7heLCRkMR
+v7W6kWN2+CFWEkFcYai4AKfTFBp0L/1rANYmNTLDLmB/rEPg9EC1Ya6B10Y7MvLA6sUchAVIRf/
FR/FE5OiAfoz00GmMj+0giL3WoRiv57n+lIlyzpxR+n4ndomTmdCHclDp36EzBkKIW/Cr1xkIv2z
TI+OOJEzQbriZGlwTA4fl3bUkTzhFgSB8i977N/hutqCYC2ETNzUJFo+/nzZU1vYNXAG/jSkTIlh
G9DNTLAQckS+6d/bpLywUvC8EWSZ52fqhpkVM6JEby5M1CNPmGDmfofXe4TwVpwBIAnehFpazKJE
2utXX8f4FIjcUaynPVzDCDoGFwLyQsAg7OKEJ+5YGP0KrYLYM67OZmOi1ij/PGcEI3GBwvPt/t/j
aMJyEAovWBz7r0JIuW/9SY7s92uymIRWIOJtzLPEHE08JWTaPMU1lprwd0KXXmNZztGfMQlYvv07
tv7OOug4+wD+aIBfy8jDgMLusAq93Q6CLSc4Q8LufOQL/0fhK9gIN+XlN86H6zfOd0Ij4UUwYBAh
IN9cxgb2vogjfIgGiCN2xf7PCs/BEly4I/bWWG5zT6VMeS44tihq1hSBrhD2frawRTms/972E2Gn
X9o4UlIuikT7f7JHkTpN5aSdMm4qR+zFIjXTJCi3+XMvEDp+sagngfCDFTxIeJy8xkW3YwVeS6sQ
bTuGvS9sllbvZpxMCoZ06Pk+toq+Vh2rsVj5Ub/zSrC7XeTOda/hL7SEAT4Yjw5S6YLsPKZp/MUw
ioJcwwHwZQ8HqyttmOlTe6vMnTCn4UWZthrCF2c8YcLCEpz7w2HdWOJPdRRGpZzHw/RyElykjzX/
3olImysWfpApbJqqh4AIhI3dyzqdVPyvYG41VjV9OIyo7Zt4SOGWXc7wtxYW1xnedks6qunLulz+
GNAiomZ5Efa1Qj6iewqcHojwcDWEdqTiPCH/4C1yuQqtZIt/JcxGdD9uvBWmlug8hTaGq5IN5Y+H
h/hlCxLlMEE0DhCBMc3JFqbHXgmCMaUnjK9WNfT6H1Ixzgy4y4ft6Nvs0P/AbkAMoa2b+wgJQ3h6
L7GoAfTlEQzYW9cJqzn4mgx4cM7qGaSTpofwzkU2SJ0BHbnijnQXnUlI8wGRZo6wTfuhKikip8Eg
0G8ih52x2w57RPbyKYU6TQi3gfyS9vdWdk7BpXGEx7hrB24C7pm5YKDAd4yBNPuDhuWiuQBNI1+u
8Dtzo7UO7EtxGLHm0cYtht5gV4/TAayWqFlK34j8DYY4H+YpCFynOBlBAR1OzA1BXTHWXfDjIY2q
+IB8YPM5SNceuPgs4yUkbABvHYU8s0oH7szgMQshh3q0/w3MjIPzOl5dY8G6IwFCgBqf0VGaN7Uh
aGGAlSGym1l4AgFXBbsGm+pK3Is8a2pnMuv4c2OeVtF18qQx80lY87eh5HS/3YIvsP1ih5zZgvVv
MjdeUvIKigX5K2tJH0twY2jg1t2di7q74DtUIm4HhtetZ7EEVGWUFK0xjMrP2lcLadJ+BdWFyTSz
5A/OcH54AtTY4aMExF6gfwLXf3swwkY2dDOd45Hie5nsMKKamNZ7J5ws//mtakQSCFdXwXHH7s4u
bwY8I3RL2/Zt5dusteAUAd5m+1B29HpRbrkOuycrzuAIof1h821MmG0OJsfNMY2gh2G1eFcnZsmZ
GDNCCgaFXTHEHUQOzTKu1w+mCdPE9KzXL0ae+hSMArSnACzAtYKwmUoIBCEXPVxh1aRMrm78a/6p
4SE3luiesm2/qlIfEknxckdPkblCArmnTECfWASkdDkoxrl2byiDXULpaOVbeA6sGnB/gRVaupgN
sJUmg+I5rw0EDljN8nsKCAxzg3fPoM/p5wC26mqihes3Mx5Os50WPobdzTxhrP/0E1jE7bH72IMd
ZIy+wG4vXOnLTwCmVgUYizAqsREDcSPO2nPfWKPczpjCQNXJTzyTkGqWHE4B6xSHYREYE/JIMTpk
dLvETHCce8oaH2k2g+8Rxc8WNDlFFszI2P5IVNbgltY7d9502XIA9jiMNhHgyBc8la7Zo3Xh1aEM
4E4z3oKiY8LSTQIF373Kfn09DxIGUE94jtQoHzelbOQ4sBrA5mDijPrrsUQdeqWoIV7qMGJghQZv
+gphmSJ+eQJmptwLdiq7JXp/7mio4MAIRF6ATq7U8Rt8mOSPzm6GVp+uqy5get4MJsmDCcPkQTl7
IrkGtiPGelA9233RTXO2/JcFOeez3IZrLBOGZ3Vok33HASyINnhiZzhK6bM2qR60xni0v3YbDWOT
oQ1njCMNtVcfOE9loheufI9ren/vscCmrWTE303BJDk68mS0H+AJoS5eA1C6ABzyD4TFDbMPOCFc
uQ3QHVdlN2/8x8aYJ2A16S3aaLhRd2xEEyEfhCIHuM4If92HSM7QXfjP9RO939tpt+WWL7JioBTh
bmZeV3+zQLFjP+2W4ZhqIwIl4AlaHQd4xFjHJsXCnLLLIUApYUdfL/2pbrdcDUazz8c4YC9aefFS
/LT36pc3nMmu3ngS7qAXIKaae2f5oNjay4fXoiEnx7QjICWG7pC6gSrDoARlFDNsSy2mueENWSFx
jPGxoZzqqBrQvW9xhPhOwQchXNMOgEW2N9YxfCzIn6NF4TayhitWQ+U5b9F1jOOhjbopGBAVyfJn
IxrH2H2twNjmEnSvGQtAuRvsOJ5dPksdeS04VQeudxZebd0+v1PiCleF6Uu+ShuhIv7oD3R3xCyD
BMMNbCjzQwedxiBdfHZ7hZtl+/hh7pJt2YP4M/zNcnfwG1+GTPA212V7KGgoZKc33eyK/UW6bpYm
4qXnWL2jKR8XY8V7s9XbX7Z5N06RNP/sZEeZVUsTA7ennX/sES45sDAHSGiPV06q/aCC5T4shW1A
f0PEOCK3EJX9YJUsnnYKC+CDsBHfi84uULvDNQ7dEZcfVdlC3jEjh5omUBYf/fbv+yJ/j3qn+cZf
zMuWFEPVLVv9AVnXdFm9PDOzG2z218kTvsM93hsoe6mVNgw7AGFYCPfUBtQtHiTEF7TYLfY0SNfw
mUEaTSYPE9wxBEHwzAvv6sM1YN4Di5XktsfuOS6R4Md2fMyP0BQGLFRwEFQIDAHuEQj4c87dgzG7
jOlaHMT9WPpV/fdUYWBAchQbfX83vHoO8DjSQQShh/UNmU4RL2PKeIGErpFtGB6DB/mIQ/2UBmAf
eeU63gzoS8YANB5uHAw8bhjTMvLmhpB4oJTGoHafwDIbuJEK3LE7g3KJfWuNHzLcJszO5y3tc/w4
14IclEAZBYWfXH/STT5JEh9upPwDpWfanQcoOLpVdiK5AtNe9No/1x+JfFOGUNPHLxYYrAA56pgK
tQv7+ccv1uWK2S9PK0Ttk8w5YEzNVdP50VAUbvqrDXHsjZlYS2DaosOwVJryDa866F/jR+0awoDD
r+OgTxijnNL8FiWz5/CglK5qc1nGxGRhNd0s1erC5QomBKSzmLxuisSe6GZsZKNldPXyNVe3PViX
U56TDwXn6darIeFrqZj5VnMWJ6Y6dr+IKvunnurvMb7m82yPySArTYh7CfmGmAJS5bWMcT+TJhan
+M0AmKNNu80FAU2jjOzqarVf6cMz7wyPWByZnkY2XgHF7FnbQEzXKU/O0nE2QZ+vTlj5o6Hb9ItV
gwzOK2ap9QldXXcet8etoujW3G2YHT5MFmbxcwz6mm6aJfMToGs4Qnf5Z7hu4ZEJBNv8THssx/oF
lIpPGZgqzno5N5Pqy+w8BgwXLxPbq/1Ig0/qvEiLYYPghZTgmPT9lnw0KNr9wfw9ocWycfkjpJBd
mY9fMF7Q7AejIMShQ9CCot0/nVh9aF1QPCS1LAH1VzG+noqxwIDEW856IO+IB8Hzkv/Q9oneUvhx
5bR9ooMVPlwpoV7ibzcFTWDihvLiDyrQHQyHRN6D6JJ1x7CFaKPzewhRIxcJlavPxGcZQ5PYIL5L
dBOiQRY+UgkDFtyEhUEQk7rqG4sSR1gviV8h+jPcCCeylfCXJ+OLfv0lPKkcRQwHaEXF54U3nLA7
/TgEHguNWm//a9CEwZywT4THBvTInG4lPiP+Hwd4kfKq/716MMRJumgP+kTHu4ktUXR/4oEMzpd4
MMDJSeUcz8CrSOqUWTilG1ZtLFD2MCp5E8EUAgEQmm7DHayQNo/BqYkrY63hpf9lwU47Ar1Qevkq
i9Wsf3rsBu3DNfiklf+Ayizxe3n9JLD9aS/kQPw1PGwZAUZSHJxLPwSBY6GHdcq8HXBFfMcL987g
0yzE99H9YO/4LWP1fBtipQEurt4M7traCY09pT5ybYomebF/YVQMwYmJCE7GdHwML/6Mna6kM3vA
1G0LagQU4D9+hNvTW9jUeQaMk/1gLwy8ckSELOhesVWZyIqfEC6c2E5iHQG2zLiGNmWX4WXTLj5O
iyUlhdYsZg7zcXgCwkWcUI/bTXjMsynT7wvx/WMhQkcYpiOIo3TFQ6BdkF7rq7fRHtl8yPEEHgEr
aOyw9Rm5ifw5JvYYtW6y1MXpb04fiLIcTfNUIQ77RslZBKVqRd98WkSGiDNCHgoITmzfaXDvt8ON
UII1hv3Tg26deg/v2o91YGWiCFJc4dn0Ly0jQY/3ByuQTZShEBB5Zkjh/zR7NRlZ2gSmkgchxpnD
c3cRqxcENtfefEDohDYXISzPu+ynzpRywT5IHrErUO9Dn1zFYOiQMUbA1FRkBT6OIphQTEKmIj0c
I4HLAaDde59Uph1kQOJK2DAiI6Q7cMxVSFb3rQoKHjfjPeMmm1hDoqkfx9JjCM5UBQL0KiFUUVo9
lvHcPIt47+tCfJbv//uommIxOG2OzVHCCw1gkEwNJMeMKritIGRyzt5rcbcJ0AlvQ2evYk7TLA1M
VVgtWHhqjA3FSjJwga09zevdyX7yBeBM0cT7f5k5YfDFz4GDPeznWWJYhfLGMzzhrSbPxE92Myzh
v4TKdAA4PrCjleItVPv8JayMz0cMjHV7teJfZ3VmexNvqXUWHkQd2lTxW8XHkk9ZAi1P/HKIs+65
d7+4c/cCd/vC5G5f2qSjY17ES9tOtpiizK/fND4seMkk9cPJe/7eXxe2Tq6nhJ7C0hbdJie2XuNs
VoCul889PwnGBI5C2BrUp/qE4t1HH//n4tB70YIRgAOtBNFZz/i7d76VAxwOlJ2o6jSUo/BduGpE
3g9jXKHSnjH2jiP3FfRXKmwyGkptpkETZscalyXJLHBGCWv0PpsO0ZcIsBcxdLJbLJSDYpfjDk/n
WznWYBm8z4WVr2Cm2ctvId37FwpnevVYvfrlLUWGzZj5fQY7Iojl9q5QyWG/QWrjOeJFGk616UM/
uWlfUSBsmY1DPS54HT0WCvnuehcxekKlChX7q1hIxKeVYwH7aDTamk3U0lgIBbsF0A90bsUtoamI
nMlvIbzHjwXr1t3r8i8jDAKzvXsS34bkTaTOQTn9Li7/3BOEX9rA2kV/P5NQAvwp+3ehvVzuhKIf
HT7o3wStHBYq4k2YqCCaG2d8BzFvy91yJ5xTQHYcPrX7FnkMwldChDV9fwNhKS4YlshHX5Ji49YW
CCnKFhzYlb/+YYrWrrW0PTjWMUSMt6pX2JfAPTPHYTXJRF3gXbHE3hhX98NshpUcSS/gBsHzg/h7
uMVwprn3gAQsvqwgw40xBEwR+kSINHRlE7iWWNYjuyxEkDA06+iNIgWq1kF9TEflT1f+vEqveE16
jFWAw7is+fWoFbEZhs6F3tZ0scrvOGw06HhbsLmc6BH5FSygOeykgfX5QlKGWIMml1ZweEpuA1CZ
aXymGZb4EerNxCaqHZGUno0TCgeaiG/4AdT/eE8gK/kLaWmX9VnkkD4w2RDtps9dwepF3vsaEaV6
UuQJDUuOvmMwafVA49BEgKO1Dw0IcoxMFmRuFXcO0mjNTtTZOJecDOkI0nAJGRLNlHupOFBqqD1h
Fwn+GosvPY/92PQEv6QrIaGgYEvPyRAatBWa8FlF2/tGUtvh/QaTQeHihAa5ku9MRpCLQtzp/OcR
gesYqN9SErsIHRlwAMv5uHOHWGTC5rWMbzoaeqLSdJDHXcr986ZwHO7qRGGagIjKkb8TLJ8Ur2Kw
NQMOkPXgHOe5EOEgbfE1CkVK/C1NFDVb8qshqt7Xv+zy88cOAwBqGiS0XnxHC9V4V318JUIUgJkh
248mQ7aBkBt+mRdzPyrhs29jXKCCZ+Ridj3yOue5iw8I6vqcNssyBdv43Vssv8cSMj3claNce3Qh
mEN8C1fWxw0bvXE9f+cXk0UHmf9GJ27lGzMrHneGR6hB0YV9HvwDUn4jr6hd+K5q6sJ/xVRceDyI
IXKDvO9Cm6UDY+BqAbwCpAA0w5W67RHIAM7RcHWOxDPvD/IMgz9XzFNw47WGG74DcZSLtcObSURh
63uqYNHdIGCBX/TT3lXKjlMueCQO01t9r+2qH3NeTroV2gcIB0jG8/uDhJMGLijsWxdJWLoY9swb
HcNTtcnjxOCkhrUqXErbC8PqNJlcAXNg3mjUeZmHo9bHQ8sGwN4cB7qraD6hwMUxAolAqztl/oRL
9XXBvIVyFHM5536XRPIYf2KRS5ZaLluPT9eOi7JIQTAcEbmCdhvTTt4zJR5bPY2vqy2LE24hyCjv
MsHBAYr09x3mNlCXN+CewZn1nBMEf9ZluOXjBwNPVv9t4TWGzytFD0eI9q4HTR6gLtZAB30oBxUk
uq+inI+8ZvmkS/LzC4Xiv+pP1IYvyKUMNV4OdMpXGijs0dWqA3GJoREMnfi35KAshvuKjeQZMMDv
UfQgYd3ovjQJN8PCC3PmwCrO54+UejBdDBDn0E8+bcZ78SReRxh3SjHVwXuvfphMuJpsl5JPsjRw
V9jaONv1DOvYvLMlHrwgdo76G0/U35ZGCJaAEcAGMNojDS2C2vNwIacgd1aeY5hHIwWT5CQLJgoK
VJSnY5OaG7aj9yzdaJXdmjF8HczyYJAyQTRXPeJzXhxlNsnAXLxj3JjC2H3/8O9IdjMECFY88K5f
fBE+VkYwY7rla5npIDwDTMAtdKqSvEzlOjV07wpYQ8gdPrHI0mavqSBt/fcwTwouoUcB0mNNT7Bz
GCUi3gqO4QmI9HkgW3Yer2tu9FZMtcpLQpB1//vCmG/Mk72qATOnFn9ZmdqCcXUPsvFYZtwmlcA+
Sr9/TjsxEsLdZvBEDOldjxRf0l+DB1MknrxQnELAqTjjgM3zjo03+R9N57WkuBIE0S8iAiPcqzwI
b4TghYABhBNGeL7+nhR7l51dBiu1uqvLZGWOgfjsybLRwV+LADQVnOfO2pJsXOU8sdA5tRgy/CvB
z41kGRdzdMKO1b0CkhoVF9ZfwkCo9LY+oe7zbYMCuY12O+cDEeA93702qHmRgd/A7kc+av53a73c
qeUAOTBcIAaAMNTxwBMEN+zzjSnUsGTxXK8ztDq4WiqFoShpTad0AHCjldR0rE4TRhYn76JHAW0k
3YsTaWbSdB2jsNdwck2cxbxNjRGDmx/tpvRb7xdzgIxM1atVpUE2wtQeekTf/DfChNeh3Pb2Po4d
f8t4dKpYyldV5Kgba5geAqvGupsc29wdK2ilasmN4DWjc6xyH6D5qo4E97ZNfA2BfQMGF3S8lEr6
1VtVICZZ46kglqPYeVYFHPZMiCfhx/7xZCus5eZUOnuPDxzdqAfTS2ittl7O1S3lVmqA8RnUR/uM
Q1mFXY6RCLKJQNjWFKkmHMzEp/JTPw2xQMo5RvAO8+dBn/2alA3wiXj/jf2nefKObTJrl22zCNUf
Uw8ANSjCSvtCm2xM5/g0ducQCBmwwhNl2nfv0KUCL4by17PHowbAXFh0gp2S66/jqN6jHQPifwXp
xyxIxyUkEFfcr5HUD/jgZHhwN8XlhUYTwEtD/XsYUuV2ttB/3wkPiSedX9ZAJ3ixSHgsT5kCOhck
K0mC5HZP9JLmvWgGjYQDLgC93Vn7abevEuRddkcjWLVMPLgubhpOSlZ8BK9KL6qBYKKk+hAtoijJ
JmPnPTcMoyhnzho7UfE25Brybt5aNe2gPRvxOwVOfp+5M9FxzZZUlrs3vQqvUDGfCpySZ5TmnW6K
TEEsIwckgUF2GUhi3m4U+v0gSsGDns1oKW92poOA54xkjfnzL3dmOzEhv0BeKGrrUGdn6YMO3uZg
pPPgAZ1Qya2bzxbP/b6XsisnRcNi5CNnGbT5rb0UQ5VKs9nXhLyEIz4giKui9/+3kWqqqnfzQuhY
IKPol1rHqbHZXYIvYIH0L30H1T+oPuATSas+Dt7LcGnWg17PgQWYOLTYydExC6YF7MPKGKiKr6u9
bXKx3uMPfR0cxl/G4vqDBGyABaw2q/5qRX2ZaeFtju3N5mJtNv3+qh/2g4MZNIdMa0L8IHxZX2TD
wQda9MQyTO9IbZcJIXHVnCGp9hPSq3IZdKnRWhwhLzbYcb+GznmOG1OC7JejX+CpNRsakwEXlMf1
FkTZGOIuj8QmM2C5LNizItHRssjM4vMI1gktllSpeQZvnDcJDK/v1QVhvi0rFgraTBka0cD16F3X
f0QnXGj+JlTEH2afu3WzS/yCll/4f+JCGpI0cfdvTVF/4a92XggZrlaxC7ZhBQ6H+L3McJfNfp88
QyRWFdXai03V22E0JWZjJ/2n+ncjYiGl1hgIzgBwcE1k0z30xdgjsiz9xFwOuCBxMmwxSZYBXkGH
WQMpKAHxN7DnKs6KFPckDPETNjPMEcEQI+QgTS3142zeMImAhkhTWZPsd1sSMTKarJMuIZQ38BhX
Pb/8jSwNCY60acmOE+WJZ01Rmm5XoMDkafkYikTEdSrzE1GdzlP1UA/9oeZKsApfzSscaI8mrREi
tlBnwmxZpf+37NYIhp+tenTupCPp8GmJoL9HVqaI1QofobpzCYSJoqG8scDBn2v2/uue6l75PQS0
hLd63DqP0/qROMmGEiQwgD1sa5jLAlzDsCA28gMk3cnZ7Tp0Ehg07rTnyCDApw7Z3H7GZl133zPn
1qhqv2HDJJEF/pgEuVph9oC7a6BPKdiCU32Bb0XaNUzC+vDtJiFnBA/ij+/t/QcnYmZCZEryHn3t
SpFSCfqCItp6AZUVpX8KDfI+oLbhaZwvUrdcYkkCcKQLXiuGz2cunRmv7xCwLVUkGacHn6NPK6xA
LWZZx7kDjoxPy2PHes+nIKm7ZR4eLVFb6UbLrikKY3BCjrapX85WCUpJZGj1s21BclxzzhPhnwDj
kUViRIDK7i1Q2Y7MAlQ+m41M2/+KaTC1oIlrdGpOiVPQx62QwiWztmUHJg9NGFk4WXVaNygb0uGv
j956XzDQZb7yHOgdxkAp4irn/eqXGu/p77dCL9eST6683S9N+GjW2iBNnSvTpg1EsNI+/RmdSw6q
3+aeVmu4d636kBRnqftdFfNWGUz+lOta7cH5UNxbdf8QJgtE45IJGDr6qZt8Y5MxRf5Sph64HegX
nHOTtN6loXYMWWvZ532jTOH0l6ekYsMjYrCEjJA0L90UWM5yL7dSGhgAFBYVW/EbJbFMyz7AQuOS
OerT8AHcF6HQ2I4iltcISrmMgAxcDnQS3AQrBKlwhlfQg6/d2cIK9v4jDejN2+SZAEYJ3KN/s01I
linsh1T030CXsLS1fn6Wua30qmCaH7z9SUtISBYKRIyzp+eNZvov/JG3dilvLo/ddKtgsB6bj3Uy
A5WgFkX4WHOTY94uBAb6aWOav8P6JyBBQYW8Er4BGW9SaJIqzTcajmSMkub1a55Wz7u/p1KcohEH
K8QVjl6y1mHJ1e76M7da7XW2YhEwJoRR/MByv/5FVAcqOzBt/v21JqfNNoQ1wIayCWTV16oZTp2c
QRdmt0bvjw6ak5WsqTuDNjk06wXrBoV7wc9NkBue0DHuvgaJc6FwR0toQyXtLxQeOfC0hgUXwGi/
eizONIzZoDELR5eGjGRBW/f8gxKc88JZmdNjte0B8uTvLTxDThZCAqC2mzeAFo+uMdhKpQL7dsUi
cGnlhtWcCwME/TbAPWNsRye+u9sn9l08WugQk+L+aWnrvrKD4I4cCGFI5qHWS05N/8+byqSJyEHG
mJ0eQuKfCChE2HA3gCRCm/KP3A7SkX9/ho3yplcfF+lOmFNxIjviUB+l1fjgFTp3v2qVaYYgP5+z
TiV2twlKXpcHLKUHH8Qlk979wEwBmwIoEWhSnW11cET3FsYervjHeWzq3dvHqdEda17DU6sMtgw2
u8p8Uri242ITkG6dIy7YpehGy9G3kyfjQ9f6fmuT6bptkhASEZI9CbCgwxe2Vjq90IFo3aMbkKNZ
jghoWGt/ATnlmw9izZi897Zgh4A6gE0MYwJCfDMkfooWmOyrHivO9tDp5j395D9tvBk6x2pto0mu
rfYxISWAjOV77oKFuJ9NuIThPk+Q0GXPzva8xGNWFMiNkhllzA0IJSS7/OzVmudakAzyTgXyf1pv
9iNa3s6d/cjYzJsidlGyluQta/PnlOBPqD7wb9Nc/ryK2NfelDY+yMpS+HS0hUkKViyc5LHw+ZKO
vI4TxGm/d7BvmtmbWS9IggtCvB/tRy/nC4GYKiFvUJHgIplaWO8RII731kvgGcFJE6EgnD50bpK7
KDnzurWHBZXut6rzpUpCw/GKEv7z7Jb3DjBrColsYd+nk784PFissh9flwJ+tYib88HHu/rf4Xz9
K1mByWTL4oZbQ+pOQs1zKOU2lXal/bJqbcA9Fi2x3m0jjhK4t9llSmwMsonkPxsU1r3s/TyO7yqm
w3tW2sHgkaRThpw6MyctYyfQokytPrI63IVS8dbSgneoCfNdjtS60uv1oVbbsXVzpNxZNsOwbIeR
rAvpz1G2kKDJjSHTgwHUCCUHTSMZiWF04Mgtk0DOUsUHpxro9x9iVBzb4tr+/VyvwAI6dZrNu5eD
9aGAwCw69F9osE8O/WoHbY3hNZpUhklUaUEWAE1WdZxbFFefqdFDKWSVf8HTaEzTZTKu7U14umcv
2Hkgb7dJiQPPZMZ+iMtR9TGBpNPPl5DSVya+V3Jns0tPOWq5mPK5RPmfHnMOeyMuOp3B0Z5CNqsO
OOIMRh0DZbCLmWfXyrh4SyscmzfVGMpdbENsEsSSk2LV/D7s56DgJNOTU6AIp59682zfSK6g41BE
baDmVgC+UrDL+wU1eesRRaBp3dJ77oMvwflhmB7C2iDXQFRndZ/S1nrebBvVO07Rvjz4wMvLgT1Q
hz1wiEVS0Tc2S+qQ+DNBaXXmg5kDEFiljgHB8ep7kmKNvxsC0d2dG0ZQD6vQaIPBvwMTh3DtWGye
pS5xXxxWz0EV1IFrUCNx73C20EpGhIYiEFMpab9200OF7PQ8ad9nj27qkTLh9VBEFcbwEgCevHjl
RpV9gVM7k4DEgGy9KiSe1I6oc6FVEh1QLSGdNkgpjgx2sJG72yKkaiSlyY9DVE8vF81SR/jT7jTK
QFFKupvzrNiARHwAI3mcYJg8UWiyYUKnVnXU/+km176QwviQdin3qzSBiEu6N5++l1eDkO3Wjmdl
o/GCFGPvVmp41EA74MlNIASirRKRFmOd1viFvc6ly/E6TtoPOJenX7h7QqO7a4FNhZHuFPI9UFe4
twd4+TX9NWlIR82VhkUK+RTqaEF6ota1/VjX1Y6IniQy5fqPCwgiXx/TFiK+iM0LQVvv0wXRc2aX
+VztOwMmeg/UMSkaQ5FhQRGDCZtbsFRdx7gQdPwBQt6RNHh5gAMhWIDb6hDAroDsxBKl67VLx1KV
/vi6k1tW634VH8TL0/7NFIEH+AYa/e3d2lv49NvxOEcdmcC3yWkBtobFEXGRd7MI4r6oS5Ac3Xol
+h78CqxckIAe/OvRRQ86v4p3HHMe4cjS1kqmaft0cCoDEpSF6f4qjEGFXAHsZj0a0R928TvYlbs5
gyx4+wRpa5+GiJyFGBmtJM0CQM8hXUMkTUhPsOuSqwnmg7eBDpHFk5VyA9wKbTBFs4heVt4qQZIQ
HnHF26VykKOpHqoY/5b2PwAbKbvk7OuKXHTAp5XW5xUcGUCJS+gnUaJ8DnLY9a9zHj1hH53SmEwK
EkJyJEeQa8ONvS5fAeoORvAZku2mWb5Ovzwg3yxHo7wTi7FxDa6+EAdXwgjdiEcHpAQJ8K9OoZvS
3lqBa1b+row0oYB1WNZbq5WcdLrOyRciwkb+rAnEn/r+L4NGvOZvAPCT/1FxFINBuVTik9R2Y4AU
vwqsRF++om+7dCop2qUNJGRa4KPj6NtOcTegpY1B69KHm7ofD2A5WSDSBrmsm2Hjb1aIv2ws8n/N
If0oG2Xgh36TDAN5+OFYWUF6i0B85MmDgbg42KSchh+flJMeHY8T1ydTT7oB0QqXp4ZjVF6tcdlq
Dk+W3yexNjc748X46HDQ/DZUVms33BCSciQU080NpWHBOPjNXpVtshpHoqSgT4aEDQmDi59H5E+u
Rm4b7fdZGmBWcvOUYrXL7/xuHcwfs8bR/yqa/ZIXVTZ6bfeKcPmDs+/Ja6AWqrLsw1Ppc0nsS9Uy
q1DerJHi/1FCgkfpquXoaI+6B4IAfleWbEkyY9km6RSQqriRuIDLgm1USZMuSkXd5dkMUK+Oogs5
Kvmn+N1NRTGZkzFvKn0S43SP9va6Yo/Incg/mbU5t7Sl0GfWBsav05whWP+2k45OR1zH2ZMaD0Uc
JSIg0jKcBQdp8wiDoTwa6ToOQsmVCCefyl6X6J3z//KB9YjGgQJeUDYgi0f4xp05m/AU0EXAJ+YC
skU1wkycBQU4QRgcLTJJCa6HIq6UIC0x21HBTXGqSP3MDhShlSocjfhMEXnR3aBzVW5QN+CqDufw
u2x33pS3XhkZqzwQvV7+hYYI3AcH1cW/6L4QBNLTFXwauSBvFxmRztPOdb/EAPLL5Jm9Mr8M4iPv
4YCZ/kYvRz6+bsSV+DCQHOmAac/qwH+AVyTAy4bZfqMHg0ReEEKhj6NLtnFFNEg6wlPcyAJleZJo
6pNJO5h0omYZMo6O3GOVwANwCkFnEFRNcCZLPIURhW6dICAUTkUHgLcP/SyA0n+joFHjG4/kOuWv
Mm9gkrW4SLrpquKpM8ApbAMaZjlTvPyX1AoVtypyVQD8y2EpFldMCycKwups9Zzrp6nHNqxZ0qMk
vH6v0GXEmzOPjXp3O3rjzFKNRQhCF6mWhbi6SJwW+UC+Ub/oqtI3AGcYC71PGUhzXEuBZXBojmgG
EphhdLI10RWGAczlbddQ0TAu8tM+LBRnahyQsyIHRam7zD4u8Lv0nTjiAieTb7IqCE2yOxKS2INx
LsI0stBVh0kw0mnXLpZ0OfRxytTJO9UYvQBwoTcjP1QuLdA8XvbhQ+IFHUwRtkIebP5j7cJ76pe6
3LtHMADkdq3jg9YmnOka0lL6oYA9b6vZiad3YcxNCaXdJueTHB1isIdXR1ladUjFy5ybn2HafbU/
/1qgyduQigIXn/WtXZfK7ZSnR6/aMLiSqGOqj0yNbXSSyep1AbdYMu7YQf52xp3pYtqh9dkhyetJ
fh7c6Nob9AYnc1LDVQFc01ksoPaglHAxJxNqmiYAyMUCwKBQdaKKh7nZQRKM5CZYKiU4mDxMHKIJ
h7lAM6HHws4iAP4J+fObZHL48X+ZDDNetqKDgATTDe1V9dAJp8WGQTYVbKCjOcngMtRQTrfwsRhw
zdKQBaQ8S4A9mLXhOCdX9DCDBaWnzpgT1Hnq+d88ZI5hImRQzs4vK/Obx/oMffdv1pLyanBJs+BG
36/jULdf4H9MNhDAiFIlVSlJuSl/pXZJhT1k7PSvKXzWDVwadaDeu4uPHkZhGPy6AtkURX1NVUQ/
uiKqkGz79DSDoaLWPD1pWH9yk83Oj19/2pIyO6mRo4l6e6czZJ3p7WyARaCeqrsMVzR3YTh/Z6UE
lYZWcZUMP61aLCstCcVfsncyXF+bxaYaSpj39D5pVPysoUZbT/AI3oLGnIIv1rNC1lq2e8YbhV16
0fEhw66YV6+hx7Wja6X7v2yHcl2aurRc0FUmkJ+sQYElr6+mCCMLRli+pBiT2bEs2a7j1wbwdLUY
dTS/mz7t6ugoXY6glG17hOX0+1IxoGWGT5I9XC61pem06TRzn8gs7V3ZPotNdqlMO4Mhi5l02JMo
MUmEiec1RrPZqTFPYcIB/NEqR/nw0cdRXQM8gdoRdZlOQSeRkh0xC3jJmx1CGfOwSKkXXXISmJSi
iaRvEzDpv0lFJnATu6wMjebHgt5mKFuCJXEYhHBVbZAuDfq4IPxZPcwy20a/alMm0BtYR3eb7B4G
XzNMP7LQMjA6BRVEZOjJKTCahMw8LMwZp79RxoEOKk6RPQ9Jl/9v2h50HXKP7IC0vKjPKNCvsEz6
rz6FoQfkqRgV8rM/Rlaj852qmkm8RGWTxA3mhqQwbbIyN3tvO64NKDU6lFKnFCWxNdREu7vhqQ2o
VQrC1EtBD0PAqh+6RvDUVB+shlcFHx8btUcJrExaPcncJZKuni5UOxZqr0NVtLMA3OJmtogHOxUX
/G1nMW1RTXawRFpILCxzCFSj1eqtaWjstZx9Jw3nXdaUTNh4AaAVnzBbZa3W02pRt/b2nao37cjz
HA77QR/zBeUSY6zM/m/fg9XVA3oiUiDt4RtgIX3taVpNoFcc1nafheiL/1XjSpTR57JtG6EqUkxH
ppXGngaizDWBJ453q/qFF8AS4C8eGM6ZMqJK9X1NqgZtri8OlBYwNUV9CnpH2oCLHoZV1jKkUocl
xa6+LMwuM0QTTpVrXAl+Ntnfoxf09TWaF//cAJlg3sVfGPARYlTqG/O8ugYVxG8rg9xIl1V7ijh0
VS+oOddJJiFpF1QFPy8F5V5d6QBmwmpItJ8QERAbMI79FZWxhBICTysh7pSBqJaQD86sO/2+IAt5
vyogspYMuMoc2xb+n8/c94fD5pHWVZ0aBXNmvOa7nEEMLd9HAAR+Nqsz8NYgEDwrtsb+xl4FgvAq
r/Y74yjss3D6IeP8cuRyceKcKn/4L8KdklcPbwv1XRYmQ3To6M0adQEcv0AZ6V6iFKgiIl4IfjdX
ootzTlmM4iym6uYEun6zGdmaUTdvteV6s8CwTstMNTTGm8kuvswwM4EP4GLK5Cm5g+v2tvWoQn5V
H3mbasCzX/ERW8VLAUbKamWGS+Y8c5g0g1CU418uf0S3rga3j3fZ106A0cmujSbIw1KlMsrMCWUT
rCl7kdWPeJ82xSjzunQSspx8Ng/R507qj0H0xVmmrRLhH9Jx0ueiWtuFPFr2l6lLH1OTHGK2PctN
kulvE0tQWJ8t9VL5m1lwEqOe1w2iIJph8nmnloFct1lWtR2QmhUclHScZE9M9FpsYiO6IzXwBUIs
d5bndLmEXDpCAs31FZUs4N3FmAzTg3ml8C12NftvfrYCNC1RziTADDh9TKVl53wV9i92xQm3HguA
RfTvn5vPvf7e64fh6je3GUd2avKqLAJ8CtXONP3njrb9OkWvXwVNPQ3Es5iFlwl6kJoQMaQuB/9o
9Ff9ur2hCqwoRof/c1xw33WXnKhbZnjRRD16PjOTZallLjuioWR4RmfrTalkxLYrqyObo0TrB7FD
rYsj4SUTW2vODH6udRbxMIcUF5Dz7b4VuxK2aVYS6mUFd1wBphbTncnKY9rtM6vz88m6wGFjasIq
E2vGciDMD2o0AyZtl6vA36DPMmWeqbNDp7vnkP9NpponFCfIi4htK7UjDJ8mgSFsbrerhRO1u0vW
UnfGdqppVMtQpjJ3QtHLdc8+igBSSmksEZ36vqHT/5VS/mXgc7wjiGQ8wqXyyHlrtqR2jivAyhkx
ZgBMmGT/4zsMjwpCFHdY/RxEFkMqfldoXgBTQWBxI86eRdFVW2kVN+kXwugSafvFpnPYFLXf/mC0
tQeDdW9neX+9gpYnMAbFAh9L1mAAjoOvuAn1wcH8Iq0o0rixNEGqjPggFSViTL40yBIMf8Hf22XI
u0XTgMK01zLMFkw29h4nD3HnncPVcBAF4m0JypOxSdKhHXHxWCL6hpqny0R03x40hJ/QY1x07Ie+
qfHneWsWGjZopmvOSSsxXvJV7tfgqb7x85xiX44FDt86N0GHMYWgtDBBZ+F3gdvZxwmisRwt+QZi
cqJUHtR3exBKDJDMMXUAusmr0rzHOmPPNHbm+u4PBqS3TzYoH8ESGGrMjQWigTdyDQjbLJqbgWwT
9wmuTYS/XvfWOvyRcOLCGDDoGTw8djI1Ng0jgmcW4O8lrh5NkrJQkTo04EeBI6Xgal/IigasMpYZ
S/PoaTuAgCLbazAAqz6cTfRCsPJZzijC/+tTudjvLovzt7fK1dCWj2WZW32sbL6Dw6TEkTYb/UVH
mBn25Rv55WFhfn7fDeiI8x4BJYf1YEngezZ7f1W8lfVTy2s9GGmwojCgYbudvethRQAPCRCBF+jD
sPWaRbNoltNoD3oN1Qj52B1gEGS+GS6wLMT4V7OdY+HmHRbRMvG7oOY1HviOckaUSIDmpqHs1KUl
J0dOd4X1oRKl3PTfXjP3WFLZWtBKUCJANwKuFcmayZl9B+eDMI+OyLYe/71fq4BjRQSISFhekRbe
h/jq7v482DKnoz2Men62ZDgwLk34jRKWGFVxLnOXgVDWQ0XzilaxbuQ8hLFCyqBdsYgaOMlZN5q1
WdByjGuE0jhksvC/ZJGGTKdSN7sCmekj6CziV9mjmGYMgEJM4q5MpZ7ga7gnDNpyyR2iAQ2W8kMy
B7rHy1lPTNnurNakXsNLBTNjorpdUhNZFVexUckuIlFAJZYG6dq2eW5fkJQaGOdWpXf5tGq9N1yI
MD7a224eArtprXdzYygVaJluVxq5TqWlHTN2sqtb8oWsUa3q/zYH+h2tKr0VupF2o54LFz4qeHRg
QHFP9bhFSZYeaR3Pqbfzn/XGFV5WWARrYI7mNSuu1ajLLt50o9Nk+1xAHRh39kBOHwCJmR77xqmV
PuhoeX26j8Jou6Ml2j6AwpyVzIoDL9uNnfQBuzxQajCuFa4tD0pb3HvDFtGmR+ta7e9AwRPeto5o
MxQaxhOMMy5qlVi3QfGY3EepS6N3nY0ohbcs9Q+0K3YBb0QodQxpRwDPEUPA8nFu8BjUac0clqNb
57FBB5U2FFAJftx/jW/jWu/apgWFvsM3fKhln9DQynXS5bVdgJQ915oPzsHNOTSfyz27IcKrJMpz
dC6c7NyA1/jUK7bDd0CeiKip1KNeZQOe7B7HhWlp+ljWG4bHTKCW+6DfhQ/3nt3YR9ZrQXU7DlEq
GB2uQY1eTJCWQBuf7pd9ZLx80VFJ9cAsTh8weRjdYg++akhODmj22DBTfLXr1JzPJr8BVHBdUGiG
14WOh/BARTAZnLldub06r84+Kq7RHrxvJbhAPfEECTPZbDrqDfOM6T+7CfOb5twln7o8DgsIRlrn
1KKbCBLhHSmLu/V4w0tvxvDvon9u3//iDq+CeHoNH9AiQQDn7/GyExoL0Gw8vM0TiTKaFlhN9Pgj
owNv6VNE2AXaI+EEIX4D3T93q+ObO3dLKN/XAElDM8KknwFqd5FJs+bkPZDo+3aKyBzAnPbuw1Jb
miSoS8K4IYHUAhU2sQrkyATdR2zo8L3h8qOvBuYPknlQzo10S3ss4irFcEcG/Wpd0Nsewa3oGbBF
oEkh5i4m/2ZPbFFZ7UfvonnZD/Yx2l/7Q4ummUJZ3LjgA8hYxGdsGvziYBw8YvY5arkTo1M4A2J6
dy/RaVRZuHwNVfBZrkBTybFhhEzhFpVNcDTI+NzgY3p4W2NTeFhQLJM3tHaDD4BgMCDUwfO9Sx2l
AHhY4ZfG2yTrmXgHKm3NehcVLlAKNRsKgyL1ucZ3Z1Y2XzfH+/eN0vRkzT+QvoWPd4upnxeHGlwU
h5xzZt2QGt429xefiQNl+M4XU0xE/w4HdamZ9eVjdurVl/dns17yK4UgndTzFpqwAN5xIc7RHSCg
U+xV4Cy6Wmf6wv0tVObteVTcOmm+QffB669AM0PrHCH8RwaqbpfoEyGlvLdS5EIQH+ze3PpXBUDo
0nfNrXuYUbSEjR//JL3YsK08KLMhewDf24mefBix7RqodsgXUDotBYcgcc7NdHrvQtfgvlfHv9zk
Q1uZsbgOTmxfO+vcPN/WZS5i3X/nuvXoswA/U9lcO3kIyIP93IsDkJ43Fkhy9CGDOAEQqgY1cJSI
HAhB8ym7O3/bY1qUIOpzcijH06vywemjCSnXxVq/wBIgNfURwMW4I1eLJ03SGLm+cmSAZ3GeH/cO
O0nNBwdzHlRAriIPMqfZm7r4341tDOAi7ZlkfKDn+OIIJKB2LjQ4tMvRvXddo26CzNwOG3XpnqCU
KDvUbItjuEXOTHIKyTkHlNH74e1RTz8+JACWAufL+HAq9pl88AKyX/yXtHuZVtkVFwY0yE1KTQme
bZgmokipeGABuoeAPPPm3H+EuQYknf36KAGuwvSE4RVASAF6b9hXaGiDv2oxn1378NK8aIdGVl7o
X0asjPgTyy76Lk/+A5Dq16RK+x1VaClCljXvn6AeftmGN/82SK5Dnkn5uHddkG6/wgqCrOFlWil4
ZRANtKvcoRVHKzohv1/6MxY0JcOKnHNeH6SJ7FMKWWVwTBv8WjKc18s+MtDX/p6+p6p/g9Hw6BoX
64WTcZI2UgkKtYNboXxPKvtj1tP+pWeg3cPygSAxtd8H6LOX0AsBSavgIg5Krd3iVLI5s3RUwGxN
uOy3/nYKbdCGFrMb7zL5sktMYXSPUh661USJkAxiPxZV1uGVbrfaaQ0/fsY/yMZzC5Ga/WM7LJGJ
pjUaDiMRRTIS8NYiulj6+w7V98u7E+s+yW8u3dtg/5egnjbkonO9cn6BSTGfXiawk6TTLfVuyKod
rDiruB49MLR1LD8IXbSB6VHBCQNEX7UeZHpmCIywHxioPNFm9vRQXd6ZMP9/X+6JbpXB6w3PtAlS
L3exjZpza9O3WOslgGLJiRCxZ+5FjiX8sK+zvEQB+FrMt/EyMa1sVQ+YVUlOQc/Bdg4SgYYQKLsI
LUEG9arLy0VNp3HFLdz8NwUaqpywfpcJ9V5+2qQy3oECpFVyv0j40NvnFQKW6MO6wq63+rZ3f+/p
M2fex7XJh7MC4UXX74KOPoymQZIQHoyih0rKLoVbhC0ofvpV9PumuEzsTsWpNDeNUf4FkAAKaYzX
ewLjzNiAxevm1Z8edDbfIrAk6wwTIkDVRuwfe7CN0z95ftuQpFcTN0cPSa8ewYNTJ9BusZiqAItn
MTsMgEAojUye2n2d69fhBWlROElQxCxPFGNSSO1Qo6PavXUKeJM1i0m6qwT1mwOd/iuxz8xG4AdH
Om5kZe5kY3Bi9i10vvBmQMBVbq0HzWCMFwlD8DrgLtg5dhnp1oJlX47Kf+WItz42uw5bR78E+/d8
U2qhIjksBM/hHWrqcN7ZucB6kWXfdS6jG71u4+LJBquI6WeG4D0xuMX+gwUNIG72gj55V7DySGiP
56RfuknvxR4RzidHr0wv9vRcQGZuPmOSl+tiXiLTnVj0ns5n88Vhce/tOVJwHez60GmBd7ioFfBG
Gw01EK4eCkHEi1ABVMS/koCeqNvb5Q2yxz0ObXwgRk3aTMIdNMDIroDAsOrLyhvOjQhBCsiogWzj
4rARk14DFUPC6bFBW6gEZQzebM1PElP5dFTc8PLXSfPULQXloM61Lnpv8JqQ0/YeFNDeZn6QXJz9
GaIUKkzkEGNs58ciB88YFxesvpjJujdLzPot/a7bP9YK2MiEjrXYPE4rCzyktMayRqLy+FedJAfn
YD0BgeE4lWHGhRZZElWvuoXrAK6wBsghcTkGIKIH8GQfO67YVRouQHnNV/vlrnUKL4vTAuqedEHH
1fAKIU2GknmNS8hqpXBhvxwIzqBaeaZeacKShPuujILs3vAhR6fmmaPz2YTL5AH19PDbuAx3nENs
58zq1bkhiXBxGzfSMsiFNpJ2g6wAkhbbLgdQm94n7NfG6gYXGZkLBDqvXgXsM6xhaC4VWA+YOpsu
z8oejKubkPl/mckDuNKpTGey+ya9UvCKBmz4jd3DK9OkiaOMt8xukUOg0opZi0DNEIg+j1CMnkfp
oBx+hggnQTcrSuq0Uw2r69fJ/IzS/rt96R/XyTCmazgxxy87bsSta2seFMJ759mhJ21w6CU9wz2P
5hENbUUsMJVohCUjtKhRk04XRnQanEdFhGWg3wbfA1Z4btY3dAlWSCxcuDuPtsGncW2cOrfRc3Ee
vVjRnZp7hzfgOKjBMElmMIAiBKEOqJuLLqwRrbSTQn37dW6j9w6UEL2VNKxh3EdQqCzui+Mgnn4a
p0G+aB4HxwGKEhBnzyFDjld8JOn4ZolW0PDCz2mQa+85wh0oQwATeBlYAT1pREiJRvvOtWgawLk7
SGPT90an7uDYKXmXxaUDt8HmjgjysZOPdqNjWKLLC/Yz8E4fG02fP+MvKZqQz6RIg7JIXvaeYBLW
cNIzEb12YEuo89CmB1knfc9/d77yVWrVkCsqbJIRY5n0aBkeXBjD2t8ctOmi8veAFOnD+1+cBNIQ
bMN86d+NFCsyyFysGS0OtJ1xnC8XbbIzfKK7fuKlPrTvkDPcihA/PEbzoA7QZ8AVSDtQH1pTci03
EkiQ/Ad1F4FjPBe0DsZEIewHp269c/G3Yf7vwtEim+gWo9ysUrCP4bf5iJCWuv5BqQ7Y7EHPOfXG
KUA4fM+g1P5cFEm86BIo48bu2kXqkC9N7TdYTyLkOn3i3Csh7YAyCG6CGUOECBKtVeoc1i8wmDjM
lEkLVgUetxWRtVGGCV+vrXb+EEb1910+IF7HY4xCDCcnPMBkomITIDyL5TkxWFWryksP3RUn7cY7
77TkM3kZJEnFzOaVKGXsST0hzh0bZhbt8QI8PgrH2VNIc3MfDN3LvNxoCWWvY7nyHTnnHWyHvJSv
4N0GdFL4DOzMscl7nsv6IMY+rOc9/ptPoYp/wiQBBxaHCT2L/SaSe1tPyF6IqMvtJ+52TQxOfAL3
yyS8Hdp/KB2/YIjFFQ7/5o1CQJJTAcRr/BjDbHBblyZvH85INtl90XkGSGDRCXCHcydnEVjSDf6d
SFF8N5tjvJcAyec5kxcRMCO+BRwTVfvJHlV1vlJIv12/gvAXzSzrKyy2W3PEURaW3ClMQDTNkDtp
39bJut7hA9Ssdh2jHNic974THmCb54VzuzDZD+lCeKxvaAp+ALHH7VLA83SlX9unIZHvL9SQkyMS
xXNfPQDARs7NR/vFK5a0TfQL/r0L4dSMz7z1L3hJy3JwH77G1cmNnEGK8/zpFAifScN38HjDyiKP
5o6kuK+DErB/hFPYXVtfyOaKZu1rJSdCAAs+aTFQkrt0rx1cfRyNEhsZAMuSuKPZvM6zZ/cBc1Td
LuM9kRt9En5unRp4eiIFrAoRI3yJzPxOCZjOuwVxRx1yVMIXRBcguCs7imJwtKFWxssg+bGflPcg
R7wUWsatnZasSibZQ/Kh0KVySz/LBox9DWwM6HtWtzggiFbxQozZFYUFUPQPsxCLJSKBjLXWecKK
R7YX1HtBIWYKqhOGZkrjO+/KfkFnxfKJrBokqygSGPaTmc5ShFlhjruEKqR1w71A1Bb4bh4xAY87
JcOGDl/ETuWeCJ6ES6QkhbdxtN7TaxqkuArRg8pSwYCv5C2AslWkVscSzBPlm0Zsvte5qTEprFO0
JsI7fecfZB7YFul/4PpNS6MSCeojHp+N54C3kFIwoO+UrF6YXzx778l9ydK6DGEs6aO23K0P4NBk
8bLzQR/H4mPp4zGDXBsgKN/EQEA1SwvY3k5JaWDSty5W5UOSNzBWvKU0Z4CcE6cLyxnlaNY+rp1N
B809uBbc4tzPs5KRKjINqCUYxNUFmpCs4wL9rAn5GXItGC1jVLUKAxITy+Loc0I1xCQbcloCHIeV
DKuPPceXOm6+g9OEYzwOcdEP/evs3LwPSftb1XaZvuBvu+jvWuXBezmfXg378XQwHAbLjYGFr4Ea
5fjan/cuBHD9+YqViRXhX8wJ9kpL0K41OE7oYbESb3wRniPvjnHJ4RPRH7lrPvfT6qWZK3tb0G+1
FksQujf8wAtGfQf51DL/8V4otM6IHj7r1+A7+nQesgPXdWnnchS4jb/Y5jA7zyrhfFP/m/fplIuX
lxx1wpL9nMzhErcxaYW7mUOXZ3lf3rvw3bDQY+xuVP8jQi/Tp0P7+eDBINxw1JeVabI+rzGAlZ5h
Jy12XhTRD8Fh9kbsq9Iod27TK/DxyuQ4Q8ADUqQxXXXwKeVaW3yQ4jLXK/qX5qeRDt70Jz+BjG79
ZFT5g2qhWRmeI7rsg9zgS0o6QP9vcBgfJ7VW3K71dt5hnS5zg/qg1tsOK+wzPs5jbYFb9h2dVhCF
rojRaOlAmD0X5WgZqqVIDpnbUWmEAKC/L2JDUAlmu3S/03wn/o+kM1tSFInC8BMZAQICtwKyi7jr
jaGWoiKKgII+/XzZE7N2dbXlApl5/nUpcTVOuFGv43wMvDdulx3fkIc87GeuBp/1gz3042EUIAqT
Fea+G2LHGZzx9HNkZnXoG9Ydc1XFMVQMwo/aY2CRdJuphHBREl93yNgo5MMVleCcEIJHgd3//i0h
O3XUVX5NAtbN7yisIT2txH8TDUhZl8/VUdUt2t9IEjxyd8Y67boyYJhlzrXZ0ysj3GUsF1xz+vBG
/exBxS5P8SNoJwmP8ZWOO14dK+eM8mmTvVbn8Eqy2DUfGQdy4Vk+gA8BH4m+4AqaNSfzb0Cn0Sep
ZvJhZygu4y8YC6o5gl+IHnUL77W9JVzAAKfBw3udCEDONUtfDKJijblpfD3pBIwaIkpRonH2AEb6
3VZ/ComcgyHFAUTK0hHKuqwuLi0hC5EKnoGp7mK/yOphTkU282ptKbggCboNbycMCYrudJw+NjzH
O0oncG3WBvQJNu0R6UO15Q3fWTOoLj4QlmvmSD4eAhn84tTfsPPebOlE+O+IcF6yqnsC2IyqSEC8
JFaT0ZQ53Hq00V0Sdq/CeZ04bpMMPtwFqpN5VCSQJ74k45iDQIALCVHO86ybAqloIuhbhrXeEa8F
mUJ0UZUTOn/HO1ACkpdHAG9XD6Mrg+97yW3UD7hQ1OCLaBVmnwsTyAuAecoOWuOOmFH1E7aL65b9
uznwNnIDX3VLBDlXm3+wA/DGx6cz9b2k2riuRXzwTnZvHxdS4QO2qR9vz8QA8hlA1CyEXdRAZjDl
ToqwCHtg80Gi85dJ1qENrkP4QjuUaC7f8C5OKJzbUSkTK8PHVzw0L3GQEqrKAkXIIvEcZBT05m2q
z5Tj+0zHKpUK9bJYYuJ1b3EV38kZuPl6QriCS8fL5Ov1IubeLQ+KoFI/Xvxb9Fv34wFtL6YHpcFi
62aoWWS2a/gi9Mbbbt2yTL33bMn3eb5XRgLB476bYP+6kbjW2xDAB6LVnrHq1PveOpsC5IbPVFjp
XjaVxyCXlWI/JtQz+iCLOO2voFCbds96F8nAiuZwlzZrwkP6dxZDkZpkAJ4UYZ9+53za7oupvn5M
8t9wnXPE2HPBig9pW6SvuJvJEdewInQh5d9ze0cImDEOMsd6OLEtcYTxkN0FZE9/Znmg+sQyz4i6
5TTCwP1Ca34dEtkl/sWCGQxARr97vDFhzUcdlJJ9HwkKRYc7yr2GdverRafYub8opkgEwEzaJfgW
kGjvyGvjLRicTXF8qXGgHc01rkHKnOnnJrg1AIgPQcb/uM5agalxycOcmcINKdxqnKNIMYb8pMHU
ZReeUerLUINY0fgnRqkdSBoYu1YQpnbM3o6gG4BAfJ0sp7waveGZcD7zPRDKMIwvJ0TPKScws2hF
BbdY2ZdIpLLx+/JMRUN0twBF0vLqfqfXlTQeLMBJph3hMbgleFwhgnn8c073SFnW5zr944MYfW/0
9H4T2e8mv0kd1MFvJqUvfBa7MQra04sGcM50+Ct07jcx8dAota8Dafxc9admdKGp6BleFuIkdA/u
uK2+WFjha1DLveCRhEKCTkVg5CddHUITfB0L00DmESJKbmDrfNk8y8k11FaKV5/k8Jq2sTjfkkgW
UGA9b/w7geZd9MB2p1IP+cA0zF2WdAj/FQK05URObpHkGjHPKr1DQvOGkzJ4iTJSsagH6YV10Edz
kPCeOC/vzV+tRw872pid83D/reatx3pINoTs18i2FZzy+MKFadvFYgImJRQZP2HIXtWeSa+CRAxR
NlImOh+FkG5RGDKCSuOWfHqinb0bCTko0YvCrW44TGduioAwJqcZeeHbI32HmxR2zycW/59RBcfV
CN0NopcM6pgwERwfNDvyxl5odyKrDzWOyOb4QYwLZlowOzXaTk411oAXdkZLjAb6yScttC4Nn9Pb
fVmFe0/gyGwmluCW/ChPf0BHifg4JZSxi8rhL8RUhBhJhOqXGyK5tz/PzwLWyTxWpn0UIJmjHx6J
tChS4hnCJulCppjke+K++hlD9qELAczkYAvCjujvxQBzNb/Kg/voe5JXQr9x40nUCwULdh0/7AYr
VIbTULg9SGra9BcfLgDB0+M4wLBajh62udKi2wguJaWzOcL6lGIVY2mQR8LqCCrtUC2DVkR0yr+A
Zel8JeWK10B1N2DTL2T4eyTvkwinxgA5KrCZaV69xZaF5Yy9AHskqaDQg7jNbC624RXrYjNpJhcs
IMmhm9OZ03nxXKwWxpkjz4z3bah5GgPI+bZp/gDKY0zW2Ka5+wdnabntxxDY048ve3JYHuoUo/hr
ym9y0PsfN1VsdXnfPOyWf7Nm9Q4cW1+0WuGadNoTZ9NXmqcg2cx2CdOffIC9YGCdNSs222yr+gDF
/j3cRQZHjg0HboZlsoGZH/MASqpYUDdOnhgud/u6EEM4MlDyjCkQZ/HsBInKYIpXlhGb40dGGYsl
6M9E8XhTSMahwhXvJugbVhKoFyaHubTJ42ZV8OGDuzMeg8FtsoDuFbtwGg/k4Jqa4094t1VCOQaT
xwha3yI6P1FW79jYyDhJy5G+4vlR7dvMjOV3LMXvBZfuTKOGegl9hWBFDYiDFLZ9tgNOA+wqBou4
YlcT9VzOzRGXqV8Ed/TnITO7wvNoJg+67nNnN3nGedhhvCj5jjxtYCYyD2B8okSa124vG3zyZBwj
D7gyC0I7OA8E/n4xBg1mnVfJZhiCtbIFNG/X7lhKKiGVlINL5WsDDykAyROsukJ2QX0it57wRqwz
YHIkyVxeDTk9Ze0DjLXEpveiBqvLujnmS20OYCv/EVx4JQ+Zts/9zxQnI+wY9fmOuL8B2K7pnBV5
irjp4bOY+/IlDXFop0hW3O27FtQHZ80tuG8fxDdyNAZ653DB6cPtjxv6H4EraF4mw54Zg8AqPgaR
IX7Fgco8+3EKStvi6+oW8Zw4cwT6GrKH1Hma0ixRukNBkd2fGbMHtBGhEtDPw+vfc26sm7H6Id5x
SA0ZGFgzbv1KSI+5RZu5iOAcOD/wAFCC3RCPdglopgDAOuU61DLqXYxxNusRK0XvklNMuv2NT9wp
kBytO7eYVYtB2EwHB/Wgq8N7Cmmf5mvwNsB28v5UnBakef2BKRpsJEPSevUT7XIXJjrWFQCubMi8
jQXHVj6+xsBFL6b3Jme0tmg4lgFysZ6ealiAU5WagE2srkRkoDnAXssPeP71oDJ2Ase8/pEPXNEc
WIBH7oabrz0Ah4VgQpzFKR+QhtR+Krw090lSbOloaBF3Nk+mD9jMCXqhHnY7MbZ3JzXkiRbHblvM
yvSxIMHqzuiAvRqamDv8xqnQUugUXJjA5SeFDqdURWoAXKoO31jZGW9RgKIT1EZckBK9Q0SZFAKD
AVMx35bct9/7PoBAz6l7TvkRPart/rZRjtelscjPZU0ysi3pFmYsxhvJrWxEk0jqyJC7Obv3iABh
TpsoVjBT40jWN33iXq9QzBCD/4g8NDar55YyEJbvOs05XxdT+r0Yy+jk4XgDIqMCrbS2zZn89xaE
zI4t97mC0mv4ZiDabU8acSma0V0la855ls5V8b6yo+DG0Nlwf89RvrNN/Bmy1S+dGtL5aZM4iWtV
JbjEL7BPMsiv6AaTK+d/0IR0451p8+ZfcqeHlorMZSyFfAo/0d+M+b8jIlUjmZ3b1+kIgeSKwC7N
ZVDaV0QBWy4cMksiaUxpIcgyuDqL/MVWf1YzgVar2UyhMlFAsyTBnYzAGumCvhG3XdIFwGS0qpBj
b3bTS2b1Dz8wAkqah+qK65ZWqJ5N3bfRrBrd6htDZZ8fX3/63jy1/vtvty558z7Wh7EFnzXCwT+n
XD4F5q6dBe7fpHevJWoOZvQ53OyS6xxYfaSlL8bCTX999YFNALTN1KCfSXR/ES89ffqVdyUGaef1
E/V42XMZW+3IqazBqPbprQEKLYMxrT0jLcCHTfC3250vIk5OcQe2nF6WOs81oeb6fJ2o6/76d65Z
HI740KeC6ODKb05dnM+eSeeKSCCy+whYpuDM52YNNrr7c3S3ccyY6HWil47uh4KjTuCfvSkI82Az
2JC2MnvMdJEsG5ghde3RG31POfnMzFDiFA4ksG/8HOScMk8aNYdSDL1n0nBsX15+76CEt/VjQ2qI
kC7QPNfu+aTowWOSvFLIDZR7UlnhCBLhNufAw5yAU43N9viVh99Jc5CYXw9X95c2XNYLQQaQy+Fn
ky+li+AMhGkTUcngu71hN2W9KlE/w+9Xoyvz0f5N9Pr5iR+XLM7v6MXxCz0MZ3iWJHPY2hsaASa6
K8GmUrRiANJB147edEp+LPIKX2JYENbnjM8CTTKPiFCrgt2ndJVGgeErKpf8mudLCGG577idaGUZ
ZtA5OPI39aRblnBHjh7wx7lctC9zzogK2qv1QwoUVO4CguI7JPVQoStq4DRjabT4lOPBxeGHd0tJ
bSwOZ8fJcyJT+dcEfcXKlWWz1FwA5jM/latKg+Ansx9rSLOU1o/lm7EZVCfYzSBc5Islgj3ZH9ER
bqVESVtbpy71O1KwzZMD4NYjOTAtOdz5O59WgngQNYGaNMH9LE/JZAl+Y31BHbmlxNwAwY6r+rb8
ufUmAwMMyzCLlG0/edMnOpQ2UCAZD1CSzkKTQW//CZ+LKhz89TePkFBZdDq3w3Wx29xo0xL8YtxO
7qsHfynj/ryb1pvvRBvfD0qcRRIuG9WnUmJRUxba20rHb5JFZXiNXpAoLs/EI0MplMd01Y+VaRX6
VdjflM7L7vuEyqS/wEig6KQRFzevqOI20tNP8LHw2XC577wJd5KvuVlUhVSp+7Xd8S2dJRK4aT8g
jdQkXRWZlEXbaFy6zRhofZKvTKaOkmpC1CbcVGWMJGssYgqGCzIROeEPYVvtWWXxKy/FH+6FrYc8
ggLHCqU4PtIr6DVV3Oge99L5u2zJ4qJXmSvjn44j1JLsvNsTFhoCvRWH4jCYvgg9z2bGWPEv0ZsI
dHr+mDnIX9m3X3o5h+Ra5Ev+q80EDHEQGelS2g+oRo6+JKsvdcph8esG90hL+qk2Ezn0XmgbFul3
pk1tEb5lYZJhI0Ynn2IPMO2/VDgINB+JMYYwRIh8LeW7wp2T2m9SCk0sN//XI6A5vsQpzWuIk/XR
m+HItMO/9I8M/NOAE+8/DI0dFzwNpOVhUQ5RsPOSuQIwMPniQeBX0GNQV38m8tx/vyoOL/BZgGKi
w4Uh/yeH3OFUK7EtmKDm8WD19oTnhhBA4ClSvTFASLScUOjYa8EehwOZiY1AEYSRlrlhr1E4g5ES
Jgq3h+2/B6fvD8RMb4ctClV2F5gtg8PXkISPUw/mCPUCxBlHFhYsjOuEgTHUwWZxlUDTgoBJ9AfR
j2M96e8CksrR+dhsMjcYXMFBF4l8DfRm9JWIoAip0M59+GG4WrX230i2DJvUakyCffvVOAawmiF6
PTSrH90YOmi1IOSbXCCIFpDSJniBT4gl/nIPqnIiURSunqQu7BOttjaaYLCuvzOWrZ7kmS7J25cY
mrVPfjGYoNMF9JuANyzT+74mFHxo0mzvsD/pmNxpeeyALKhfyYn90Y+DO93biAVt/l0ZAPBo1iGL
HUJU6R9zKWNVIlN2iQnp9LUSsHheUDmiDwOit8gG7t1WrYhWGgyPLJRQz3vCUNXRzeNA+GD8Qk31
st6Ze3tHvEpqP8CbaebgCLe/wXJZxrF8HzLA8dqjHQgTHIx3abBC7sjyly+ptldHSjZvsvnF61w6
bciC6sXF30f2s6tdoIT7zqqzTBsxQYoQWGi8JK/PUYtucFyBN7gYhJnieOjXBH4/3Xfj6z/nIlmE
CdP33r0md4PAu1VepwPtRAtKRY/0z9JcWr2g9hMiVUgY0lktvwAMmkP3/JvEc/ZTmZAyr/k5bDFE
8nFqpt+a1I0+pb8w9vR2/DipHx895wpdJ5Yo8smfdAicSUaxGtQThfM1g9cxtx63dYN/pHXr+3SA
1R+RHNlqX7GPsOH/kaR7/bv+6T2HlF2OJPeHTbvXjTWD5U0EVHOkcUGyNWwznGvj7AEi5Qx61m/L
XkOp6I4ywisFjVz8HI8hyYn5oM9rd+gGlghGrWddHLSzfvhKVFQJeua3RlwtaphPuFyyTVBfRRyU
0Wmjc+CyFd2TCAqyvzapOHAt2Dt/y/vXLja8VgQC1V6OP3FvDpMGkffkmIk7yBCkAPMigULobN53
jxI0iEsDSeRjyHkOCV/zJ6tW8XSfptXSV4MNfucO7p6pLlsHGgJhGUM+x2oqrCAvvwxzF6sPA4oH
HN6igWV39D5cpj1A1mHYDI4FeoolqB9CuRrBLu65QoSIGSmTIJl7y5JKL54NBAZ1jQiqVLpqGofv
0O8i2Gqwm4EfcrTPiSXeMcoMK44DBJZ+h3zx910V9N3kET+lzyEfIO3u5dM+8OzbVf8h3A2HLsUq
qEt403RraxCD7CANXQYWT4khgcJe/jRJb7e+rSE8BAQqx5+MBcJ/kJEagPv2gk8vuNLj8+/PlFFs
uIMzbE7zmsOkovPqkZ1quqYqNF+y7iFtfCOkx8xKzuWPpAkdn7jDE0faxdz3ZaczfCqMKw5g2eNc
PFwU3tVwjQCuAZMX/Iun/rzBzaeir9BGT9m9X2zGbB4MhSS3u4wdAuh0gOz+0gmxl7YLZMoGgLkw
U/BGGrSgkCHjICX9VcQf0B1o/2oHeSMvApqU1sUelKxuPy62gbLyPkLIVw9C2gcIC4QihgbpZHun
W0SIIU6jbfkDxMqZi3DNwm30w45BuqY+6fU4dbdtW0NyouEzGIRejFm78liLpCOacvWxWk+uO5uG
FoMz0DNho2p4q45v8NvSgpb+zQpBYvGOEha3V53i9HM71a+YT4kWIjbgdMM8r/NR2cbDuZpWjcCR
60qZNyw+r7n03UqIugbvPR13MsSFOSZDYUGasiXvPzFbGvQVh7OPEGg+3Catz1DoH+R3hOVJSFRg
yuCBOhk59C536KmjNhVJKULgAqbp8gfoz4/s+Hgg7biHuKB+xAvaFCTAvCNC5UBB0wH1wzMFTsDk
REH/d3jZmoAjw46j0RI9XdJNiHFASqdFeXo7SmSWvrbo5X80nC4fk+qPCZVnxNNUkt5ff2VCJtnF
6poIX6uSQCACo3/WpqfQ1tKHMDSTJxKvjFA6ouigY0aFg1fyUB4+K3l0i2+L26I+ZDMzAqRc5GMA
98ltkQPr4qWZ3pJPUp/VM2+JtBhsIINLKP1DCSrCWyHocsq9runzBA/cnvSRBERVHrItZJI25XSp
l84u2iV1sgtZEsuxEmQRGpbeXvLNtFuaAf+NCT1KzbiFliWGCbn/5rYSTCnBg6x+rSCa6hPNnfg5
FbtHG0BuvU99aDHowFOfUvuHQ+g4LebMdJmbOxDcrWj93JHKBpC2RcLzOhqJyhs4k0bX2CDZbULY
IdGHl/0H2/l2YD9CZEO90sVRAx2dpYIMQwtDE8kJmchjVE9h/4hziVg9uJHEzTXikhROisHm43EN
46Zi3Lb/N9aBtTknMnXJo0LY8UwhIHlESDOkN4BMoIeXI0rj+xGcUAbKoHL0QhYWfg5hSbuM0Ma7
uTvwG49/wg8KFlHN3HmfkIZOB7F8kbEiD83cOvSGXBsI/ApHB25EVhLfhCfC2CPyvW2uoPbr11gv
LOmUB//MsH2nA1VjVvBv88y7Tb5xvkXQgEoA2jAy5uXqA64oh8pKOlXg00+yPrNUJPPS3nnv2TpB
+oiYr+glPSweb7YbNmiv87hCGym6AvTXVNBDQblUncDi0Lkh1STNOWhU0F83kcL6kqU7lhiIL87/
FOQ43cw8KFTzMo9r9l2mSpZqDF8lsb9nNbMq+W6F0YN3GZfk1Qa25I8STo7O6g+VsfxPKoNe/F7b
MKmgzaSyDYbd/M1tu+lmPWYtdunMRSqNl4kt7VbbhZLW7GkPyD7kod/O7r8rgJigA5gzqNR6I/Hu
IAlyqiH6w4yLtw21q1Ndpz2+Q0Oz331XUkvu5z5/hiUKc85tLRrDngY6QkQlkpknZ5/SOOSI478v
aKveik3CfN7sdcaXaF7tKWfoZNbLWsJJTFLbG1XlD0DyS7Gx1u9QAIJfosyU+1H1Hf3AyQccHwCz
dDNptOM7i28o34naZGbFfCXlqx9qc5Jf4LyAv7GBFGRrjb5stZLfH4RQmKzjjyYw8xEeBEXhbAbh
/hH6OYGK9sLySDwD3rznsg1rBHHTd9JSJSUzstSrF/NRHWjEb0FXoPwCm5BOBFYcak4kiGU32ug2
A/aGzjsL5nBJYM+pXDMMvc5o5iGBOQygasj3nMeW7z1yD244Xt99Ju3VPas7gBiy/c+GH81j9vB/
gfIlkDus/+yL7On1/jFHR8E6uH7jZEI4gdzpNZVi5MHX5X2OEm01mOvTDxWwYJq8KGkqJ30hdvT4
Ad+v0xy1v98GsQGp92EP45ZyhIw8YibjJfjvg5hpGF9WSIu0vz7KCn5LmxXT3tpc45yB3RQy3G0W
o91THoGMukOj6Sy9slQhfPg4CMaQ1uiVJdbFzCo3II4ALbpi0Ut6RHm12+Kt4B2vVyLl5R1ghED2
uxvJ4PD0PbYTQIPeokSEViXqCUNFUVpKdPkzj2CHS/Pv2UBk/qJiAa/xXWCKksCQJ1IizV7tsKst
FO+szBoxGSfMUQ280udPoiGK8WvKiQzhOp22xsPF5YKcniMV2z2SKLwhDVEeW3nzXokh72Y3m2qd
L9GEKMl1D7LPbxsLddxsitHXJ/nN602oq4kYJWKqM1M9UTYIvHjPGI/R9w9iilzpLOI2iEqfpFTS
t80ZjxRzMilHg2jnIVjDYEvn4xTG4Y/Ve8P6rb1cUIkEPgnHnQSl2ufh7wumbra6W0zdtH+PWjqx
L0LQPOPYFmtOb1xGwhgj6ia5qj6CPcOKNkRj8sX1r03a1XvFsMqlTJv6KyG32xe8mBoQhSL8VmAY
F6xh1ey3YiV17yNiWxb6NDv1pqgB41f8W8nRjV7t26jDWvlOcbMsdS4J/F6TPO4L6tXN49K7+jeU
SXnwOiGbciGDoV4zls6hltz8n6dDt6HicN7uYDKIri63qI/8g061u/uGl79OtegxKdhX81ReESoR
PUNUuIR59sZcYxm1m2wYEE7KQYuKPackknHlJKNRRBNRHzq+EvHCqqg9cxYI8xPslbmumO040t2p
+3VpP3r2A1QXYkE4oifgw8uAr5as0qwdnKeNqbQ6o/rf6Jt8pk0yrrhNdkD5wGSPymXHUDDdTfux
mpKmPXkDYrQBa+klEoRvu8pG6njgVuCTGcpemkT8ZyC6fQmHdUV7XHu4LLhMet7L6QNQZBap2miN
KBNlfw0QC2K4MoJmgi+Nlxo+KcLZeVe39HZzeTWYcLi4ngab51rZ8r/atoJNAqsqwaouK0Ke3eqg
o4eTJjuEV+oGhWpv+owlOE462sMOIlddvgLZI3UP3/Bjrh2lMyy1iynwzIxzEzSYV/OEXm41+SQ7
X5nKqTpHhvvdfDfS5L4HIj5Lx/YobSTf7aal9/34XLmoassZn0pM5+qMtz1Lr1tzJa8umGMr66JZ
HXsIWbvZCEy2mnBWbR/uE+yKjZN3sfV2Y4ARaWoXy13K+aI936LBuA7NjfaXL2HiwTsRZ67ZvZfF
mdP0a6nN8v0bZD+BfkLy9kL3IS1KOH6U1IEeZuLdDh8xUWDjN17QesEhCE9RvYDdlE73vz7puwiH
+OCwTbiSo3lFrCM1zxZCm5gwLUpgPjOO6u36SbIRqziEmzkT2fqtq3gXknOvEBuGL7Kk9cWHOMTz
a73jLIqiALQHomiPRQkFB/zdjH6DfxXJX0SX7T9tIS8T56cGc8y9e7F2bJwcqRi7jsLIrAavM0sm
RBt7j1CVqOn7jGQCPsLV0Ix/l/oRkdq4RDdeHriffN3dHa+Tx77a53PiPOPeFrX7fc/BD6B5rZz1
bTeVGjs7GZvPgcNZt3rCp8roqS+jT9iRo8AHJ37JMlomStTiTjI27FKmRQXvyuBQylmosdTcLhUn
G9j345Oy0ctEwUEkEZVt/3AGISEmb/YJjdqXtj9qjJRANl1VoiZnTF/ZS6EK3GqJBi9ml9q/VLGh
2yXQN0ndhXPHSLQtjw82YyJBNMGFgYup04YrjM2FaQWeGrQKUioYBHiAeUvPPZnivsIz3Ne02Jqj
94KT5tXL0L09kia5zAj1Hta8Z6AwkM2UQiAmuCSyxzHVxvyLm4VjKsaSEBTuEkhDXMFQjdnsITKZ
NvSk2zrNpI39cgChaPUs4S6lQORTv5zdQtQIMgDRzSLUEjCaePPvk270wP8s9Cr4RHyu12cI42Fj
+RdPnVBEh1BsZBeVf0e2ITQt3UhZcyolGwvFv9t3SIOfC9r5zf8/OPsRz2yX4vQ6/gayv4vJzjoL
CVPp02PvtvjwZH4SCUvoZCCVvGIqjPp9ZBGXIyEYjkmFxQ01KzZNUp05LnOiuKGZeWFHNyzRMULj
6eQ2N8nMD0XAmjD3N/4Ol9jOpcqQ/MOcJe1hV4k5Mg9X1pM8Phl+YelOI2B7XPn8Y4N6WCCbrjnS
UHsLWQSh9eErfhIo9lv9SOalmjvEJU134Su+po/kNnpzpd3twzLN7MswJ4fYtIsZAJZbulTnekXy
Da+jnq8eyvhGS5SIusMuSWCBTHSWtPripnkjjYS7FZmr0nABnUi8i/OHTwrvfEP5A6dvJgbxKkh2
IEGEoBaRAYDwA/kHL4bZpSBDFGJGpAaMuEJGp0/YhI+QN85bC3mMxGeCsNMj8JeUAJGmcRlBGfLd
IpR/ziDMHwUjci92y6hlkqO2Q7aYs0v32Pi0kE+jisi6ip+OyRgFYGOjiOVnGtiNTWIb8FDxbHDk
OjjnoVzJbeMFMEvxs8CqrPlWHpFMISafF69eRPSJ2ASheeDDZwrKkHBXJAk8YmNKKACCNXbpJcZs
diL7OS0TJCBMY9znv/l99jnkRHBMmW/1aXN4u7gSJGGC6g5fFHvtsnwHCO851bKUKfNf0p9yUswP
j4he+ZWM0HrFW0BVZTVhyGeDHaBW0iM9eh6kLRAIDWH5GQXDYFtAVWGdxEKBZuBOHbfwJGzqxfP0
XqDPyN0fsDWIHgvdDuPyM83D/hLnr7SnkImzH/5zj3ten/02+arDPKmvcNmcrltk1tqBAzlCbkEz
b7Wo4aYBp8AlT7b5pHabiY5yA5QCEZ6Ow/BPAk8g9gAQoEZqLFyYDcMWl12Ieixlne0H1Dr+mPGy
4Qsg64iIjhfzOfIlXgd/81UWKHC7OeT0l808ZM+f1iv+G/doSfty7r748kadarNe8kyLmIncmJjb
JihXgAfZln2ZJYevfsLr6Rei1UXPOXl4cmokd6qom8Vz0iw7kjnP6hF4wECF01h9JHxcNwNIc6HG
GdzcvMQNDPposZXgTLnbvI7vqZtd+dg/RDj0g45VQXiMZCiw28zY/PiAUykGBuw75QzZFAdGsnOB
3AfC7FaF+vietGNGjVH9YB3rE+PfX9LR7j/m77154F1m4v3RQnWLDow6+ui7v46v+3L2XFyS25r7
eiP1XZH9d5BOkKV59Mmja7XkdIFVo8lc4MRH4zCv0smJ1Vzm1JKNGPDehrCKZNTwWvxpvc8IOzh/
IvYFJCEPcYyv5iiGJQ/+lsMSJO/ln6cESQMTdV+3QZ8IGQQMZdxmryZG4EPQFTI1AUk55W3BhcMs
hn9LnHYHQQGx0I3Uq//KQXEdUDbgM2Bcwh9KOv3ED+UpcvVzVsRmSiD7LoPIK3ykLqu7zyH4X0uD
MpPGeVK6pj84YpKLi/1zz58gMmQJaLULKKKdPybq8jH7wVwXrNd0XCClRqEmJwxrDjbn4OejR53q
LJl37OikewZSrEDQON2KFtNRiTqTLjMUub+N6hKBKkQRHH28LOgQvqugID//PtfX6GKXtwkgY71H
FawgZ+xQzA5iPmW/nNNpysfG8oNx3n2deSYcfz7s8xoiM5JKnFd6hRzBctxDeYgk1MfuT08sWuYY
Wh3Lv0GYgBwxE6S4uebAidhvVQficiJNPp62qhIteo+J4Ug+rk5Vr+G+DwiQIy1qT1oIMOu9Yy4U
7B7hLkWKUU5A3HtrTESEJeDoqM45VBFmaJAo0frZpYMNjpB7YvhkZiBl1Y5fYyFdplcqEDGwN87j
52jglrjME9htOuQpN+7Inid5NStGRu1p3M+NQy8mI6LZTU19o76xF1nfzlWuCeheXC3reblsN1z/
O5vsBsRuBlHN1g8dDQbeb5tWZaB9o44cB53pIxoE5D778lhOMyHytcrvkMgODox9DgqKc+t7zSPQ
+r7Z9+RmovZndyC0Gz693SHf4E68oP5SGYKz/VfY08VMaD8WHXH7U8bPDr/oWAIHXCA+gGnRdbow
hUrkgV/9Myrhy3bUoFoKClpA58zdVLDDRKJDzsc1fZgYds4XGIahccQHCf+wE2TfjzZZVBzzZ2Np
6pC/pYMyv6V6UC2L+dP+nRBqfNAvUlyDMukfd1kj/UNZQz7g+nnGb00EBrSTQGbAV7B+g1BQmQvk
yx2HklraD5bVH+t5f5+zlHC3Igq/hrnX8mluMoAAXiuYLwTLmArmPYQxDZEg6NrclIf5+WIOr6vH
8brKVzhDiD87A4AbrIwfO+MdXhSs8wciYuGr8rf1IXByC5s2ppKBj++7NjzlNDjAjb5XLQYqlFoH
DFg5BZz1TFlUJ7CNbvNNlVkmvs6rwnNh/n0AdXrYrpoRgTUrDKdYZPcVzzLFX3k5NDvCYKyHLlCN
F3JpZBYRGMyT06roBraKj0UlAP5Q5snppx5+/ffE8CBis0SNeVT75alpL/xSmKSmBepGlRBZ2l+A
xzMEtz1HqzzZWNCOiQhQCN0jeOQbOsqg+I5u4EmsN9+1Xh9aYtm4FzPXdI0EijMjrQW2i5mjiQo4
W+YHdXrbq0kvJfNTd6rwiqwBuO3N9Pi1RZXq9Pt2dnj8EYe4KDry3qg1A42DcySPzQo81rkx7Y4p
t+ViVcilUe7rz0HWYg372vYiMzX1T9SCvod9rh6eowzEYq5uawNZhl147209/UUvlqDL5vYHbPke
x+VfF/XW3zEBA8zF3Io0BOXju6/gHyB0+qysSz8uMPX9K/RmveS4Kc7HaL1T+WgmO5cIT+SY/wtv
W6wtVfKgjU4b5Q4qfTrDqZL2mxEbT2GB0tcI5ZD5At9y8x6wdWEZyR3M3LyqAay+RtCB9SR3PPO/
DGHH91RdtO5gP3gNUYz2Fy8erLGe1GDRcnPlMNhuHxnN0mOA5XLDjrBR+LiXyAZ5ybQsTIg2IijE
rRh+PwlAE1TFH+QgpU6IrlCKQ217IniZW+GGpHLzSulHEVOxC60CsgRLxrf3GDLBzNDxcys3FndJ
7+V8Lx7P8brNUigKMgEm79MlYYcvtpADjJDgX6ikxf9Iw5xLaFh6jwMcQj3qLcx0p3sohHpQ7Bzc
KVo+c620pN7sy6m67qXGCFVnKQo2ern3xc2MrAYsVXOKvq0E5WCkRk9Ols7DeWK3p0SNE3AR1MBP
HCVzHx2QiiSQ1lmrBnwiBgTWcd0SgksaFRIyeXLh+PS3C98ciDcYX9aqMdTA/XO77sG3MmQ1CNBK
jhMLeUE3AwqGDAVgaSN70xaK048GkD37L6ZSQiD/PvvvKPPVGUeoffGnRruDaNwEfcQesdaWA487
HDc9HvVFkfwWRvilYPWz/S3qv9eknpVuNVbAefxu/IuBgylsIE/LaW2w+qAZ94IquISs3F4Xm5Ob
W+DmVvhKFZRp6cKgB6/5YJQf34m8+M7zTc+lWHWMET9CAKZYdSSt+z3c6sJv1Vv2rO8fywW7XLU3
xuCCrDHkPZjCDtXOivlj71+/Myz8nJgxZhKWbuW0lPFhLSS8c6RzxYx94/9IOq8tRbUoin4RYwiK
yCsZVETMvjDMBANiAPz6nqf6dt3q6ipDiXDO3muvwECXEwhKDoqkDpRwTr8ZSEszcDitL5AHFz//
fmyonOA4rK/rLkULxCdocxH0uqheUOtRYr4WnTFmUE6KnCDz8OuKy6E8vQ7bqIl/U2n5i9UxLLX2
QH16JsKWoFYypcAdJUvxBs7X7Q/r2Tusgm5qkoZsN7sLTQDCAUBT5ietIL4qTBoYcjNrHfcmbFkQ
Hu7L7/mi2jgVX19OxmHmVI+hhUApYcFsuThKo2YajzsSLQT3hw2xe0Oi3AmCG4xdMXIWt4O9QLYN
J0MCZ2XEPG1A+BhzGJAwSmmqcyNd9FflFCJFuWXifxVJz9m6zUBTBBchhBQAAHL/mZ0uV8E75jZf
GJoLkqEZFvHQqN4Yn9ON0/FCEQDqQ+QD2AR7YKv1mXaZMDZy2S9RY7ycUh4z7Xj6REx/JZtfm/o8
h8zSLJNZaStsccdv3EC8AS7iYRnz49L8x8iUd7yuVjEgAJYgDATPsQG28PRqizKjElHgEy36SYZF
xCKCP9inOrHDrMmM9XChwEGfRXf6iS6bl69Gr2G9760uh/rY3d2i23zg3Rc3VBPQjVgDhnpu9VB1
osvdMgGkxmdxgcsw7IKkrpNVn1M9h6tKKlbJQm+8AMaRAQ0XUGWy+aOcNIXXW8s/8fdzJCV2Brvl
8D5/NUtZQ6YdDUBdmITgCQA7j2WGEqP5b7zQ2ni1cVpaK0oQiDpvm2AiHBIak86BBeNnNubHkoPa
Ud0PZQoA/e79gHOoJ7YrzPJXfcMdEaDcnwjj/Ntotfo4K/fjNOabG29GN3+0crkdZA0esnYyf8RP
v+ZhJe59NQ7iMfg49I0IZrTRBILU2ptUNq/TEo8pnnSDB5LBK/EH/BMbCIiYwkJ7tOkb1AF8JfPg
JRnNm3CjmmFlBAvCXENCUX528DZ3i4Ez4ww1ZgSm0D46GcEr3jk1pjO+7WHuXABmzArIe7mxgJgX
znreQjEWu2/4F8kSBrswIBCgMoNFbgS7RUiowIan4R98BNxU3GRn2wSqJzw7f4U8P7ksXZOs4xD6
hBNuLuYu3LCzcKhXX/vv3wtzgfk3t/vzmhBBBJsddxQO4DyACJcWB9sVFvmbzWK3oxf5ex1nfmsS
NKbnGbbqwm1/Kvmz89Q7ElvrfQxcvCHZnc/CvfoMVHMhCkZEW17N4Hx3+UbQcg/E7AKI+X9ohOGn
CEJmXG6VkBFtYmRm3Atuovc/aIADxt1wEk951AXIohkSlsOYhaMWmH8H6uYsZiUvaRFAgCGboIO1
eRCeOUgzogXIUOCl4ZNk7rr2JvUIyl48fYhndsCL3mxcTm8TyJBXzRFpSdkONl1zR3Vjcrhb+Jaj
xNDdUHGICWjszcDgZ7UVbjgfBoYbfv8OHu/TYhaw4Zq8lbySoDR7Hs/Mu8cTi5fSx8SeDZiwJvK2
Hz6OVT3vqdh5IS5DxZPOrHbpz4BJV7b2L/NvcEYwv+m46dPtyjai93vmvGBls5mDTEFH7vl91Cc4
aK5h87J0shh2ETnS3aDErmAKWxmmA1zxmwQHBRndvH2hXXmLirSHP901SKE6c1ekGf3wB2u0Gz3U
SQo/8AMzy84Uk9D1SvhPenXuaLWd1WIHrgoLOnOfYG449ftB/ANcgACMLhasD+YX9jcIUPCEYZ28
NtaHhl4RpMECihJzXmS76fgLCQ0JhnkNv+e3/bjY1NVwc59WfwLazT+yLcP+OZUuZcgeQgAIxsMF
iwtwrZjQfEvrz04YzMlztE9B2bX0ocp7SBvHkO1h3juMSpCaMTMnh2MglE+4b6DRz52C1CcBhwg5
0q3578AY/WSzLZY/1S2kZcYLxaqdCoQdmmErjiMd8RjsqY1sfySPlK5+D4248Dlovk6Kj+1QxWFp
9wnzDY2O0E8I1SFi9CzuQ64SIhzhdg/6ifsVKiMQN6o6BvVw1H0w6NIjo+yCjlOxtJePD9V94D2l
8EXakDDma/F8PCs7WFxwna5zMu2+ZrIEyoOJoO1VytoFJV+zAiZjLPSY3p0Cu86WTLPU0SCzehKd
h26MflMalDve7ji1ohUEnJxhkzRDOQfFHagfY81FxZJGkCW+gMwQ2MBTJA5BA9YIcwytEs99gAcF
Xeq/LVR7/vnJubPoMbbGRoJB6P9mD1IRFIQ3LQCPt5RwH4G30sUaIbc+T+tHzfkORtpt+JKdPh+M
hR+WgtUuSBgMFW2US4J3z9vWyESSvkncQtqlBXiyNRK2Es6NDBYMIJDN/JCYCPG+1LO7a8hrXw36
l6ddbBwAGfBD0vnA5KQhfFpiXgLEc0MEZZbHu6Uycyyx6wVHARVn3ArNCYN+ZE8+xXN+oA5vMGWh
UgUfdGg5sQlIYIOBt8YcIgdYThfza0/SAOysrIHv0n84nCjl7M2E5IGhFeyJRliqaez0EOqJujsy
tETOhIhgipTB7cDsaXHpYUROA4mDLQUhpRgvkVMi9cDwHsj2CovTFXT2/sRNzk9zR0qQ/Lgf8X2v
K/EkJqhUi+0JEoAlVwtzUJBcHoxTG7/KgoQzCmL0Ky/8Vmx+819icdKg6rsjbZFthvac0TXCoBVW
GOZr3Dvh1n+iC3kRr0gBuPuDYuhTfgq5b1QDRI5/19IELc64438xEoAiCt2+wWoAV8C/FvR+Fuik
bvQQKJxYDtQTNA2hlyEEYPsdp0TENWY9o96q+oLFrFHSSNitYIwhKv7ydGX2mE/emJ4x3bgAuZg1
lQt+d2iWjGT1wTOtJ/zT3mG26UmmKMsCRFf3vkNZxnOVU2V1n7KS9XSMCSwJ65DC7LYuNeDb1Bh6
lqPv9QBU8r4OWRylwu1Cp+5YaclE0uxRDZCNE5IxSN1AgiJmn6ATQEdd6zPSJVHOKQMPgddr1APV
t1jiakLqpBUM4yZWvsMaR3tY1SzlBhGXnJNPs3cz67eXEi57GVYA8Pr+ViHO8gePzZXK8Qp497hP
oEvfOe+YPHT8Dxzq+UcZucUorS2FX91YRRTO/H1IHDJsosMhwvD60Le+hiTSfjNXtaMIQjGIlWSK
PzczLvgrOr09yY5BkRgXCG/vi3G6YCvuzw1/wLAerpYbwxQXOlpL9uLTiYBuJh/4KnHTYiHuiBSW
uz7ME3Zpf7eEqmnzgyHdhU3E+mXKmC3Ww47fmVCYdafqGAaamUS3sRJ1aafKLYUsuMq8CwnihFYb
/YHFBh+wc5ONaQDxEUTSgXbOvk0xE4jyxuz8VVKiFjjPTCqRymzZ7P82XLjv/GH7FZt/abL/LsTP
yA8QNZYoGigQCody6yymdibDIqv2KEHO3IR6ZXp3hYSCaWK17XPSsObyNtMh3m5m2heCGLAUaWun
ofl187hA+JSST1m75TBfpghDVFB+FAJoBgfAMOjimOqgaBwPfPzHsRA34sPpbXDseX84mtih2Cfe
hFMcuYcI9TMTHjoeg7uYcaybpx5Hlpv9HfZ+SmJEjelGebcUFG0fKybTkbVC060vCyrUdUwkqNo6
GDzNE5ka5vXyFX2SsZNkJnX+jQjGsMdVToL5XuoZ1dPJqbq6uE3e9MNdLG4MSiQQgq72NcqWdLnL
+CJaeaupbOXmXkjm7BG77F9IQ/ZbdfIDtC2E4O52Z/Fx1ff42ou4+QXjH8iC7Ims6RAXiP58zvQk
fjeBjFUysyJXuY7fudXy1Mmw18YJhGGM+QIuQRUdugY11btS6+CbmXoqJkIfAQggbaBTefOaaXuK
YbVQgVtOr+jLmth332BUhKFG3XI4wG2KvNJkkvxCukpADhXtZz66pVanE+lKINCMi6sGUP2BhilP
+Ky7okyBgABRBeUeSaiKK6mO4iip9b7b3Zfz9HOjHknnn24+N7TQ+hxSMMxowRJ6eS2aGWRSd8QC
Rs6AK3f5vd4UGM4Vx0fVuqxVWPnn26aeXSx0L7zoxsVmjIkCAjpMSHXvenG+fecNf//hXnA1xB/5
Zf0uqHxKph8gAPI0UpACjWEwccXrthqjpKVsZc3HkWhc4ifMcANgH9Lj4jIu/2zN2ABY4hF+f1e6
3ffZYiBEcZdmdVl0ukaGhRq7Tte+cu7ynvyNjZRFQk8kw5XUhvLTRWGFSgs6VY0fEbwtLMhuUwlt
vPeFpP8yVezr+Z2oszAcLc3vsb97bospPFFOKYyJZ80Rif2MIRJ0W9aBAYbrbPWUKa8xeyd0hQcK
ncYVxFK0LWxRmMZhPTBkaodGHHYogz8pfn2Qh6rDAu9M0n/JlpKkIbTLbwdutGBeqpg1A7V8XRiL
2qFkOjRXYLW0pw9hb/pSzyZgfr3PRv4u9Z6rJLFUjLV6lIEigyHPmpiqsw+BU7ZKtvi7c+/6n1PZ
iZlgvWY1yvrHVin319vi1z+pEk+6SNsDvNj8h0porfOZnrUx+w8Gi3iZT5tjFQH8dZHRXj2MqYtY
AJg9TL0ZPf4Z1XYHIj8cwBHJ/Ft1B5qtIRvquR2ngc3Z+ol3vfkd3hu4eTwm+Kzm3FTzh23tGGRa
w2uFvkEdSxukrdPZlBG45dFqliyLmWgqbdF8suSR/TPzmBV5M5ZXOiPxn4j2pJPkv44VjETXyPdF
l0RynWiA+HoUBrSN4UAkPW1EaB1f0j/yOaQZpkukA7Y3JCDbG/4REhEF09UO/1plbjSyR6I/Hn3t
0dvmR+JOpENtegftPaqLEYuZOmAZIAf5dlBGj8090JfvrYwADQVu7eRc06xfSnBVphrM1mrcvdsX
nRmB2Wy15SMx3lQid/vzCe6xtjQBexJjJ2GwDFbJ0smQhM0JdJARAzCLit1ii9LUhZ43f6wr7KUY
zP+MYtOZv2F6jJ4LRqYd1bxSbm5xOTj1a6oJq2TEQThlYyo7DaoffHT8axkVQ4ycdC8WrLcRBBJT
Gg9mgwPKp978swCmlTJHf1gM8bJFPgFrI/6yrwlvKbyNmFLBnR/dIOa9nN8ZLOyBvAF4C3ES/KGt
7L7WjfmyEoI7sJERdGMuiWEvJqjQBZXkAgcPpw6f9Lc9aBScrBO4N9ibJfOLm3hNcFmIAGRKW4Jw
LsMipGqF6FseO/Cm8LPvm7fggd1wYYrGSEhIIDi2N2pC7wrE42Pei6gnFVxvrGfb3qqfD2Vl0ZTB
++EV9BkvCkpDv/vdp5tWLnDz+JUi8mC+nEJcuc67hzakblYWMtaoqN7GfNyzHYj3K1SZUKN0TYSe
oH+G+4SR/H3dMuH8uHX8isvju8eiYpA0/uwbMuzgcY/tFzBwwEZg60D7L48dq0/xwpJxMSt4lUzG
cM2rDfZGAP63bj3vZq9LcpytQ1WrPK4nM3my6NDtobzASkTgbMB7jL5emd0gbun4P+zP5l0GhWuZ
wSK0GEgu2C91acmNgvwjdHkAOf0AD7vP5koTdYIHhooU/sjDqqmwMb4XE5IGBge1qJBHfJmbJWZD
ZwN1lgoJFidDxAqTNmZmqYgbYCr/oFiiCoea+ZzqsI2R6gmaVe1o7tO/jXT4+FmkAqBl8CJVlzln
jMsKN2GoBqlHsXQcR3DvK5mVmwgIv/ApIVbTHDUOtl8yXBgMpH+ezJreCyi5MBR4fgQeBxyPQz1V
KViDhin+TNlkJzK7h+qmE3cj3AZ313V/cRfUXOYQzKb0BmWRc7m7xTXoaMIxkK7ryhuyg7KOZCk5
O2kXL0uOtnHnOTBvhC+Lv01r0Vei4eVQTm9evgGWLucchc84WSZLlsmyJ1jvzRFye77mHr8LpwqC
dFIMzPSIicn8Y8ukiwzhDIT5BD8Yiu4w3Whrrkb27Rb0wVUUl9etv02s4C4x/EqaOBm02HqCMUO1
x3rhYsmZe/3a9b7eV92h4Bli18dwywH0qKneClMeC/cJDb+WMfBnhzuQxEwTMPAAWa4eY4isXV4X
KpJdwBU1AglR4k7I1kVLBI2U3pTzx3qG8pzdNSbLdrSXPbJzToyKGE693EcMco/8qvmF72IL46Em
cr0FX9a+q993+N99AMrwqj+GWgOl5L6+5eZLI5bd0MCuPsZGs7ZXoKWEQRNkkZm5sEzPssYeGtjc
7ZQ2gtU+Mgdh+KXOsCBB+U1SIKOqBQT822X85xg+7AzCD3bLmciPbwWZBU3T5Y66SpgUsJklD/MJ
aaa34FpD3vOjzzwpi3IADdHqfG3gEIVzXjalm884FHrid9nQyz0hE3OiNZiSPSxqIa4q3EH8Abru
24gu8bVWJldE0Z1N5WkxPFwWsdSS90wMGYhVvkLEMWM8lB89/EdvQY7N69vMD+TCJJBgdQZ73ATh
BuZgjuBVcbZZL2NODrT5F+ymO3sRw0RCgCGYUVeLlT6oBvi9mMIlBtNSmH8/H2rSUbZgtGLU+Jji
yOdcZ7CkAU4wMJJX3f19BgUt+EJ9/HpC1jPJpk/3B+VrAEwse+tOMHDhT8VZjJdQoB0GMGVFkvJj
p0/AHoodsjPY13bu61iR814Kr/YriQrC0QLftcV9DYTgNZNs1UQYtDEBwrWToL9K0F5XSTzA+G4s
QdZ52LeV7KvzxyrHL4phzQqeMYoaVAjVuDNEZaBviokU5afLrF4Vsx7Yf2/VKa0frTaNN10ylAKg
7O018O5jQfr4TR6ePhoQejulE2LkyJ+liHq1jt7Z9GYUB4CsFA20Wx75mZxv9E2SRd9EOwVuYPcc
7NrJu6iHkoPLhimNnl4+1nzdT2LNz8fIwJmw+uniiR686zNsDiqnEw4fnuzLk2TxCrrHF6muQgue
jlW2q5zAGdzCSMUcsCBV5pe6W1gxGNpcnxO5PkrnnYAl2cpw8emRWHR33rPvTJ43s9eWxZThqXjX
EF/RmeYCOUmBCOhM6ac4EASuowpFTB1KYqdn1eYfHVJU9qBTYCJ84Au2v7IgzF6opsqJ5rwIjCnn
UJ/neEPFWfjGa9267epzs4YfCdthos7uo2RsPexBjJnX4rXH8Qu73j3jtn58WzUYHW5ecINCbd7H
gfKDtJ68hAqXEuGrt5OP6rGiopur82L/XOVbLEBQcJyup84etQW9OxjUTNnrG+q+D0qz8XOSDnPv
6VwhO368dPybafQks3Skz7vHFtXfimsfZx4ZN8DBVollaoOL8QZku5t8xu4H2gTLisScYzHYquuv
Li7/fE5AEHZs/RgS35rvw7qAQPs3YfwsYceNcdNr4SjheWXkMLqo0Sn+6xOlvgxpkhSuT482VuhW
Pg+qDBpG/KqT4LO7RmggDn1sCMFBibc+K+Pv5gdzHtm5LZENn6Dsh84/+kUPD+NBC6u1w3W0xnWt
NJXpALNFdSIy1wFWl+1Ucq4L0nKsfMJ+ChlnYEFDbiX0HgZvK7LlRdwYMX9DQFXAEy09lvgjqJcC
u4gb8mtBRmzxDXhymNQ3ONN5vO9ITeYVKUynWniOyYyCQCvJ8iJ73klIWEk3XTiEqlcdH4gJRCAa
fMRQX99iZHHk5Wxxe6UMxLSIXsN46hSOg6XmyXNO0yhHSYSNeDwIIMeACtdA4E7vPAiuUY1fcjaE
IT+lT4GeWwy/UbVBjo9pCRaDOGIRhcS6RRcdN3MFK57+sl1kQ5oCjzN1XA4TR9oJXwwUVS3OxIDJ
X+uFDrWyL0jh2Qk/TqkZJ5xcrBMgjiPZ9zcEQ5a1BKMg1sbFb/gwq7vxQa+DgpxFvhChFsCfoJb1
8kJdQ9HltaHORQ2dlrc6C/p4Hw6vh4yHJ+3DADM9ZMNPqBArlEd3/0vaMB6PqFpvFrx7F3ykhxPG
gBNvJjFGZfrA2BhQG1uJ0ryLabEFXKbMHrqRUELOX5vPpjDf1A10/tByNlqcHDtEe6FvgEE1vjEH
TLzPhp+1x86RbqliAEDl6n6RwcG/RAYBVyo3a6zC+iZRAB3WAXAioM+/zwC9/dNj2sxgFXZJ3hCe
fiJ5GVtoE5TDWjNsYZUHPXEe7Ar4ki3KCVQ9t2eTgjwGA1s8EaRcptnisYA6To4a3mDBnR3qZyQ+
FRKW4dTzDsaqf7MmFGY8vCCLf4j9EGSCxDhgkuRRnbhVY6h9IVpP+m4GWDCXd8yHMcpqbDgZk8tc
OfxQg007PkefeU+gT5+Y9NBEfJdpnEVP/+m8MKl/zIuota4gl9j9H3mIy6bYXDbqWVm/lzW9WMcR
tjD6tDfJd8xcZr1J4tTRc92fKP6PJjQf1tAaci/b5BfjdWxhz8TKiJkN43KiCqJ6VC0Z2466yEw7
zj3MvQ/fycMP/7qKMANsvS5RvsMMODVpueZV/Jr3YEZRyTNPO393wKg8XHFE0r8erKudFOBz4JeQ
3UKGUk+8ifTpBbzwEn2Xfcz/izmGAnNpWoYpX5fL56jAXGCe76B7AS9zJmQjbZx4mLLM7sNmehnd
6B7m7fG2lhqj4/dHnUk2Ks8ZJbWwJWqCdNd1S7uZ1g7a+/GLz0J3VfgXvz/Txtgd0dkJ9LI7vldi
yuYABMFBkxwa8sdaZbsY9Yhvaica/MQmgNsxpoPDLQHQl1IHfcVZG0vj2oEA2JgrJs99kpjJgO8Z
K1z7KYW4/2M0mAwmvwBFBpY1t5GM6rdnrX7hZfQ2Eqfy6OlAgGQs/6naYmzjF8yaMGX6mhVQrmCR
DCWzGAvkNwZCJAXyD0ZE/GmDxOJ0zfpIc0bjBnTS7MUut6XZgBSUTZt9LpZu9jwY+KQL7D8w/JjJ
4zdGN1+QHdWzQWU4k4W1kvC1zbBKqqInnRoOwxBEGRFlHqyuUIR/j+FjjXUDh7yhjhkTBdo+owAD
+57c3IGvh+/hIKJFB2oW7PfLItZCsE4N/cjd02yGE6Y6LvzaQStrV/bHeVqtU/isTb7kwipBWNeB
6U/g9eTm4OrmVkHjyjYQcerVnDxYUvjdoIUTR04ENIDML3xp/LLuyx5ItDot/K+Zhqr7HNWWFsBD
GuBX1djXWHFo+yORnYH/0/zlw70wJNxJ+k7XrMGBLxstYPjkvAjqwAgEGo8+/k1/Lv6IuBYy0wXA
1UPGbchGni4m+6fP+Ofp5o3LlMaxT8wCUa3AdWxVqpkByAH6ouCkuvtbb/ksvPZ1XFk75v66wkWD
bpA8RvcZPoPX+L2/oM6SfcQjo2s0cEnqw6aUXtSh8nQGf6RhYaRToADE3jh6j7KwdRUb7XlAtC0C
EZpqj6R1+MQat/9znCxiAupCBZHc66wA8h2SsYTv6J4RBYmG4FXTr1XH3+jnZ0OigIbEXQkDUdyU
SywQk+ltCeFlVAkfRrcZQvdn6fvCHbovcVQfp0usmbZkHkFaUiI9TEblHoakmuKJLeKS5BXkNUDD
H3su5yBVNx0HY6vUYF7WgzDGhPqF1TddO6kwMOopkUrkDljwHPOFbH/DgVe5BEC5A6atsoPhrc0A
x2IChPrmi2yRiHo2bG2lDsvJBff52sY/9DsRspd7pNDoBwqBS1j1atQ5Tm2CnY2JXfkzP6042PpI
jQZxvSqhjCkr7zFrnsYHyI7Lgr2xtHQIXUhGcL5ChRS9NynyAbZ+jMJxIGdXnybTZ8gwEXk1NSMS
gxwRqKHDgoLXI0zNp/gkTy4rUZFRlVo6ku+XcHm700LB36e8qYd40/UauMxWSft/dQfJSGlwWewB
4WugYg4GeSWFN05z0FUwp4A3j5qHzo9ZHJRUVCT0SBHmx6DHfOOiEzaAMaWFKvoKhaoeXskNQ+5P
XUF+6HeY9r3qO+xUo2IQ5hAj/vzPX3cbI0ASnQC/VDLfIKfCJks3a17TSHXKYQcVBUXe2yMzToEy
iIFbzUhkWMS4oJ/SA+/qAPYvzM+5REoqtIO7XYiMKLNlOxlYyo8+3E4x0kcND4+LH/Ebn9+KBf+f
CboEbbmxyI3SKgtRAFlBHeE9YqpXBz33E9MQ4HpEi7n/bh3s2L8waOVRltiP1qwrsxNmqwQ1asXU
WbSkEjgftcrAfrdBU3sF7s/Wc9ViMoMbFJRKbJNEVh/6vOzcPcqHkpnq+bVD/JEf9TXIleDen3A5
1ZvRF6f0xCJeCzD8sdCgWBOJg2QDWJullpW0ppsk6xEh//SnmjC2UqoKBS1RtSpX4EWn5Kjta85M
YOFh9TEwsNvCJq1FHkB64CKhKgVdblZtbdMkixUjGUljyE9Lspgo8WFzLNvl4y//gtks0WnULigT
oL2j2QGIwJONBB20g5r1KLyP7CY3t31EVT7C7iPL/UcRtImd9uy3DPXDuIuTibm66N/5eNC5cTiQ
2EE67+gWtp8cpn4H/1YOk929m7+GobtwXcQt8Um+IhOevtkB5cLTAigIjAIRExGeiN9wLCPVlkFv
DztFmzekQUhGuMIGWhpvSQ82i2wK+KK0O12/adyK3wEsDXzzJX6lJ7XcqIPMgbepHl4cHMg3+fTC
UJmVhKaJo8XwWFBwHhBZxG/Qp3Rc5Ytymk5/m+s6W3Vg1xeGVdPcNsJZM4XwO0AUgEcKLhqGthx4
dNXYaQzALf4m1Uw9Nj/SgJ7z68XojYQZ0VFJjXryAFLbc/bwCrTj5Qw94oycn7Cs30F4s6CmlycC
mUKcSkmQmggvOuf+uT5Dan/rgouAd2Zdmp/SvCFrwY4Tujxz6UwkxXNkGHjRxd06RM/DEcayEk6x
bDQX/GUMkKyUK4HBy9e8stAdrjXLqQnRgU6Ono3nSo8Q7tnEWEJaA8oJSBkoGKdvR7BzDRxteNYX
k1FRf4uH+n4MLn0TzdKdqKva7OPm6GMT5uYiX89HAVgHCjj0wyZfy8qcbKJGqsUvmj6cZPfGiVbG
0R13F+A92pvfGhWuoc6kYZaYxUo+FiBYm2zV3cDSX3QjIYV8DpGtYDwNxQFAdKGEyn6w0oN829+/
//wwwS9eBRNzIklMXDv7YY7FB/4e8DsRd9XGjZ2U0RPysZUOekhYHI6eKV3WUAN4qPdXVxjL9cPb
ipvVALIRqxPgSb7gHHwDEmxJ3E1k+5FYn36QvMPu15MfTld2PiVeplbGWg/97Rf3EktZvT+Tj+68
/jQSjCyZPYFXMs6+bm8TZnqL+/Y+7Q3L6ftUAix4itOOHtHHh2C/LKLCF8aH1XKwfkafaDB8T7/j
dpXi1N2Bpx9dUB8e8+MrvEcEZx7UgzSjU/4zzuPQYs+zbs/MDwS6CEf+EUK9ObAk/RA9SxMsiDBK
7/q9UN7IUY1/XjN5LlOEUGcw8w/dM64Xn+CFsQP0FWlyiyssIX6kwBravhK0cUReXfCR/WXMah72
o/eqWHyFa8xjTN+JafZvLgoIEnvRrGdTpM3TS9BFzo+PepDOErDj/gaP3iGi5d5GjetNLVq0iuKo
2X9wTPn6rV2OdMCSXoDI3u0Cn10jaVKEOGD12eJB/efvkXR47b7kUL5HP/jzja/ydRbn6J4ySE3M
AMdoFyg4VPtCpXhx3TpqJ3Lc2SQR9ZS8p4MHqvxMB8sBXj0VdPy/y6+AM3Zg52nPGDxjxYiFQTgY
vZyBn9E830YdfzDvzwXjtPTqqDfv/hB6vA4QOMpzyvUy42uKmXbS8vm1uSxgtS7Sc3f7wIIEbrs6
bQ9XcIKYVBPq7CHNdXaq9jkuOrr93vc3l1NxIj+W7nTT7KWwWDT8IHPfwwsAY8+HssFK5eJby3Xg
XYfKBDLtudy9iCBYKuvrsjej46hoTiM1ZoZb7euvzeaT9HCnwvfXhIDEuOYK6nmUTulKoxx9Ad8q
DjNGWnqAmtuWSRK/XI6MifEKoCZUk3WKg+YHeRKkplEdlStqzYeIM6UzIBChd6w3zzU9p7Jm/+J9
IuVgwfG4Mlw9ZiPZdSGW3aia0Z8AbJGYyCIzf0TJCqaEjcdUmIdQY6DIPFOrhDuV2Hy+tpMe6xcs
Z4B2tC2YsyBZY9OhAqDzvJDZNGwyh7BDNllC/HBPKYNeIQZxmOHA7/vvh8NTYfHTBfoFozaFeBdL
Hcq77V6kirNMm+CZJMiLaHokOoYzx0x9TgQ50d4o8Cqf3t5ECG7QsyDRboi1//J/n8TrZNwyLZrg
ll29bLSltWZxHSENLFp4AuZYIfgATB487/8HpSkbS00q55HYqHSuzdQJDhLby+61GwTPZX4U+MKw
PdXbOq6iDhR+IYwFXNFgfAfYFGUIpBArfhURdUN9iHJhm0ZE90AKgOfC8HL/o4rOpu8hIo5uDKeP
Kw3VGgeNt5xKLxfCnDdr9bEQcWh/qW/cVNwafheoA5pbAN1I2dAMQvaTvWzLuwxL4HmqZs+TtK/D
9xGaF/OZLxZAIl6UWu+xHH+YJeNUsJYZ4uB2xXOCY246W3aK3/G+7k3FwGWnz/6kCFzALg3e3YfA
p2AWTh5au63pQIMrR/8Zoy5+BhLCHuCvV8glibqzmhP9qpxfoUPsSpBRO6Ibytef8DtJ1+0iX5cb
KtreUoIk2zUoFPngiAn17hPjhmrGbK6LVyGUC7DOXbF6De8LWCkQsT+TATwNQ2YfEXwwtvWMQf+e
Yv57agrMB8XOAx2GRmyf2BTVk4pVGS7zUAaxljf9+DV8rNLTaw+YDYyKVzOOnCpgKggkLvandFsn
1puy0WphptCULvJA8SjlYeSLfWmPmc1GEqah+YltqzzdxV/cob+HB9db/Rhinl6AUXNllA+D30Kg
9zh3Q4KdvFb6SIuoL/q5eaHEYe4zMKV5P1YFF8aoTs8JEUB7NbriyIx5yKkXUjG8hvDyxQQGLJik
X44m79ue0kyJixUl1CvAOwj/QFwvxpSW4Hm8T+r+6iggWS2XPh7xF7PQhJ3WO7puiGNhfMcewbvI
GsvH7dQueiwqwuzsTReN8T3CekTbgzO9DgRWkeuLKRdfjyA/itOAgm3BgsRJwTl3nz3GnHfFiU2D
zTwR+ecsUuxB0BXLr6BQPoL0gMB7wzUK0nmf4VRCAGJv0yPHHoNUxnact9h65AdlwWVUzpEbY+JM
mTOHtym8+a8Hffgai2gARtmvbT3W94MTzS8atK73c/OwQGd6iSv2UEgg5D31hyrAeCJP379IK8eV
04+lkegJFnIkbziIStzGEA58AloIkZiikMbAbPF0GS4NL1O4MRmWNljm2NlYJuTxwjl3YgdlX0Ti
w+aQmznYqV13BUrZ3eoLZc7gtSW3jbkxCWYRBENz2+AZHApHvUuQlvZ9CD1gqsyyh9PJ0WQFLOl0
E7S1kGF/3jPzJNWjeVZHwr/gzaADCgzdH+8T/Qozl7/W4jP9IwrTPNCVYOBRbDHNHvYnNzaCSFuq
y99OXj7pTfG9AoVtxZg8B2m0QY8IeGQ3I9Etiap9tTrle2KithkyHUCfVkh7NLRjWEKOKxukTFs0
rUUNgcldNWw3tYDlUfmYJ6APKKYPeQicy7rF7vNmQpJSKmKGCXzLNs6WrBJuQoGJ4UrHfuR2CiOw
tVTSVQBL9pQU2NfgPUtxvCqwf8NZKFRasyQqnBkI3l21TkzeF+fFPkC2CdEXUq9SePKEjrXfjK60
+ASEf4YlKAGpNXjWsYd4+p5VqfdwrlbXq34Oc+cPS/1Z1Q0Wp3rcri8Jo15DYUx6hNmhQ4Hgve0L
4y3WxgJSz4HrjhIVHuuDKSkyevw/unsowZCmHgKGwMztAVuNOTXDBuO9vpwZruMyQe/CxkEQI4Az
v/n0M7/GFfZi1fQ77SJEColyneMUbRLSMsqWv1l/Wx50RoI5Fb7A3U0dMwIAyiXDxcuOClGaFUua
Pirw75ocYL5a3hlJ5vOtEryW6MjF/sSskiMXXP0sTOdFiMIdMgYKbuTKMGPoKWkQqB7ZqwFiYD7T
XZ+T7XtdrnnS7qSN1Yj2bnRb0Q4g/kDZ5xcrjA7CfJxNMMCaP/b5+IonFWtVNAgx6vSIs7fVKHXv
qNGUmHkX08oag2qM9engXqseoxssOmb3k+gFxspQ8nWPGEQtUjAEE5FzScjcB8MqPfrrIcw60GbV
qFrjl8QB8LRJWyKxf1sc1C9j+v1t1dnn24vFu07l/9dKPjFvg6bH3IYylSMBQIdGafPwVJ8tAMJe
uv2sEEP9Lau1sJeRNgA8lwOOycgRm9NrlpNf+5gpKwyYF8TxIsrSsINKp9X0HX/D1teWn1lviEIu
6g3xs4dpzFWmi6S88Wv1Wikas1ooGsVePj6G8qbY0+Gxn9R7Bf3S6rdI9ujWNt8w9RCmXTbN7jmH
+e+UMX+C94Lp3xRFR/2PqPPaUlXZwvATOQYCAt6Sg4hZ2xuHoVvMoqLg059v6t5nL1cnA6EoqmbN
+YdpMXywz3LILMLs9vhlZaKvzpXdxJ5urshzLJ4OaHNgbg1XcjdjRbWFvUqsXznnuYYbxBwBJNV7
jI9jdaAxc1IwoShEqYQMz3LRbfy8X9HJrbitMmCPrJbhrs9BXZvUUH8bscrkOYONdhlecC5ZUr4+
/bTFleSFVl/AaT1YcpdTNcVsyGG6zBjsmAdgvyESQ+DTQN31HMAQZ0HcGirOHjfZ8Y1Fe9tT/ioX
iV/0uupuA7w9+Y0SAQ5SgS9Wi/bil91KEHaVwbiKmBJ2cEvsqu3XY1YkpK1RZiCbjP90xY5bFHxv
HvoJbqtz9JWUWtpr/EwQ2KAE8HQOEROgtw0e4S0huLYiC8uv+5g65i9zzPw2VMaibFBFVJx/btEz
yv0KYvSr9+4qxOPgoT6ZdYJszo+JUf+1JngPAFEb3Qf37h4IGLnZ0ZaseZ0WAZ42yNqAy0Z4B1QM
h6BGi47ZZUnSg/nCoDHf9W/DcnwbaiGlKtKjmG6z554x2XEcmmssm6N6/MwM5xll7QS8EIZAoqlR
9pXJa6lMGrO8Z84KVAGLQTFoJyVNIWhQZl2m4HwIsFLGdCQSZYh/N6EVCLILjBLjfCN8Mwe/0ESl
CHCFO41u0LB8+NYEzHqvTBHCTE59lGgxP6McnJBFobgH2rkrCxpJf1G1jNFTc6EmzyklAiTR3P2s
1XkMr+jSXVJthXTF2Np7mGcXSP9cyJ1zXBwjBXvqFqmQKMgLT8vxFcmmDCOaa0aedn6B7tOYEfsB
J2PoJiuHqjGqyC2bxOGi/zw6OWtV2N9jI9Zw+Tqku3AXo66Bshf8mHyo9rasy6gXa5TBUVTFwIab
h6gEcc1PhKP8kpAuB1qCDAvHw8Rw+gVfdiYIQx4ep4erd6WhkFxxIXuAbDWeIRyK6o0tgxA4rBdZ
Ps8A0IlqBXLOtjZ98H6KhdtDcqqD69W9j4Gh5DGxDhEPOzCnJr6bGJPH7BDxQsIFQnQiI0RsqJJW
uBQ5LM6bK5B7iP9RmFXS/U9jdgdOuzkM2jNgkyh1KE7WZi0zT+fIPykOpZj0CVomlfz4nOfbtp/J
Gikr7Kxhr+ardJWyajrPZdVDef/pmvbsYs9QhKu9mSyKUt+0U9J+TprOeFmWVW17hqqcx2vzlN/k
g3w0TREi80pPPl0iY7Tov/18lL483jL/bCN1zxGbZyvsgoWn7aYne+7O2DyJpVvHgMpPuZVt8dLb
T13ZujwUx3VdnADYh59lfsoj830/+vd7NLqkCLX/snZKADUeVD8f7ooxYMVXuh+SiQ3eaIONX6mK
SkB//3Cao8v8lok3KNcZ/A33DooTyzvkOQqJkjkDAKX/7Xu3ETDE2wbFWJA2lMAuMS4BdtsSNtpu
nK9Ru3lOcSGZE4pq3Xx6C5G3o0wOHrkcF+eMqK7egHc60TOlJG9bEvE33FMLlXtKXjtSQxB0mRNQ
iOlb4T45DiqPImfcii+9cxeUR1KO8kGjD0sOAjULufE+vLiL6WuYh0880Ft/pYqcf9QG4nkOYOg3
YMARmBEJIFNDAOARtewnagYistm/MgoUH2oQXuKJUuFAjEAIASMEMuZESzq4vql/GBEpEh+7FIPB
mGjxgTrauavT9f05Xe41eTEko4TTIXBK7gOib54iy1w4iFZUhCWkcYBxqr9oNFEgtJgCUZvB8c8z
oPW+o6s+UBbeCRoZAu/YQ5ExNampL2C3a6BaaiTDyAe02sm6OYCJjqXwuN5IrVYEeUk/+1bNKIa4
FbBMcAJk4+bEqi8x9tABB3GngbQYndAHRQLr94B2jQkp0dH7MPu6iKr9ICdM3ceKtum7e19riAx2
yb6wpjCnyrixAvxG2QRk3V2W48dalGHPSm87AD9JYh2aAXmkZnTbYRHk7RX/dndhSF0eftGMIBnd
w1fhkAU9UnqrnQcyW3hWvux9fO6af4tkN2teHKbi8YPZueFcL4giOGTDCUUMeGR/JBRMSk/l9PJT
d9qkrT6e9KSF1Nl1WXeub1tj8J4TjxAtEXVuCWR4bt2csTp+j5g9WHeUv+1V8zYnKPlVEgQMV9Al
pixb4VgCZUD6E7jN1bsRuGMpa/ae1MHwIEoAauKg2WWdySRMjpSwyeoiERpeIYmifJsc5WBbEYTO
DA7ccr8ZZSsynR5uYwD3IIw74neGfl/lypQnSRXmnBBjbO5jkwCTq4anGQkVvuRx7nx/ihhRE1GU
RmJ2LEeWuXiWgG8U3499ihz7GH9DHqZrDMTpEFVQXkNpFkA1qc+gHWJLMCNDhpQbfcc2AskAMYLb
LNkciod7ZzeF1onB5MKDp3xEvW/r16EYoWCH4ZzRfBiP4xvwAyJfW2Tirs4jEPoQLQ99GHUAAJds
xx6Pa3tT2v1kM5kkLLzYj45GX0nnKj1GrMxEq62JLzeKbQHSkbibXLw6qAMNXTFto0UFwWYegHsL
BStX4lKy9XdAmmrMj/ZXn+hMmZKCCMhw17T8NVDCg3/wH/CfsbnKXhnx3JGCJxmCH5wqEAnAyukv
fztwbS+5q0mKylbXFfj/bkGW5LOgu5J5zhPSHtUvpOP2D6mMYnpL83mjh1ULgV9IAXRMaURZ3VKC
vcXg1m+OzzHZkjd0fIYNVC4J3oYYJ/QtctzH3xZLW/J2PT50HRer25i/2Cy6St28g0awaKe2R/q8
Htzjqknch9bbYUlKm/+L+WFym1njm7sYFH4eI4jTZ00zfgNrRxiZ+fzRUfvlhCr0TjSrJ82MQYQ8
E7g1gkAtOyWHaYNL8yfJ4jsKnijGDR6j1/zZyym5M+xMWgnWjiuSFifG+3tAJW4Lzddj9D4PWQkj
jPaFAZnhCRG418CaVJsai+1qw+quiXIjyc5PedpwRme3DMr5IyMaQZm2DDQcLbWw/mULZaoRD+39
+xhhQJd1hy2w0zt3RAaSiBW99P6KidiYoGrNPGImJ/aIAqanEpIitOyj7EqZHuK3u7qT0iSJ4Yrh
MDKCrugrUphA+Eb7vFU+8u40SXjyKt911EYhi4I5OggwD1rqnliM6IsU44nEIrEZODXw7I7ps2bl
kTuYlDCV4YMoArvhFhQZ0h9RNZKtbRNJocr7Dd6HTztT3tFFlYq/iDt5TY6KeIcHWsNM5LM3SraI
QbqNIatPucHPHant3D0uZOWj3o9JaYlqrMzlEmowdaBDWXtIDIs1hTxp2nuiA3mDvCyDhUgSyk11
996+NA6WVOwRIEK4CO7LbSgYYJHIFGtmOW7x6jyh9q7/YiMhKBXS0QTIz+zkXWJQXpeY6ZvGP4XU
yN1ybiYtHvK3fFJUEyt3ztJfAihCo5ZPeXOEHwRfGnqqBP0ddFKiw4DMwqWL9J2TKt7nMcHQYxuC
dUFUdBti5YiQcTUyJnINm5wLx0YxjHO+ULXZ907dE+OinBI9W35U7m4g34FWDGoPM+r5NpzLAclh
GXy90MOSTaFLiHLp/BHNZRcf/PNKRxAP6raNA7D/Sl9jgnXMTjGe5ysaDQa9XucHbg+uNTaBrDse
7xERwr3nGB6xrXl0W07LYeiL46vtQfaBsIMaOY933OobiGeYfROZ60BQOKIhIeoQItMBYCVCCAPx
jVYgehnbEZBHHj14j+jm/x6Cyv7t8dKPgk1vFyucJePqmDTlZyit3TOkTuT9ANqQ8Pv/hr/7xinN
/l2jwwKUdDAaRdmKOYa7aWtzQgOUpDyEUhvhZDIjrQ8B29516YMCDpVYVEJg+NWQuIFRhsS5gtNc
nQDBcAfzYFUQFJKqa4alMMsFnqQlgIefB2jPyFtPRd9TWpS62JDPYQ5BBEEU8b2NYCCw/TmJurnc
S1jfoGIGZhOo6/ehT/TPW3Inu8t/QgNHDjwIftfTXu9od3p392dK4DG/zESrWZaA74C6PAizlkgh
VAN91JioEZzhSI2QbfdMBFrhQcLmPaEWitkGv5E2QagVWV73ACz9jjI3K1sWWpzfHfGDJre6fHF+
7isV8dFXwPLLb0xx3+XVUlSpWLrhwSObYdhAdxAszwl26iHAY49l8DMhlnhQczNB08p6lcRQ9GtE
IEiFEAyGi++RXBfgApSvQP3yVXHCaKiiYSpLO/kpb95CRq5AqRGi81h0fjHza3lrSMzT9br0iX64
7AAdnKn0WPjA4R/+XJB96Z38NYzHSKBANGunYO3kbaLCMpUPAdXjg3dXh1Er+wGIfPQF+I+ygS3j
l8ZFLljwwH6y5xThGWS+Qw2JhEDEUrPVfbyYXPOgQbXwgmTl7R5L3twnh4ETUNWjnn9Y3jZlBa3p
NjotqQQBt4Z9CXD//lcOGtPTHO2AmhAYI3X4OCZFVtLK6Givmcv2RBCQ6rGMr712kSKbSmkWDcVf
sCbgTiAa/rUQUENwqySLaF/XlGkzKrko75MaBKKrkPXfByXgsqZHULYAa74fg/NmPQYEXGzg0L1F
Tb3hojOz84Ho71FacLRoYnaIVWCPhJi8Onr3W0D4xlJ4rNosbAX5hAiLBDw7qvrCjYaoQtyFwZpo
6cqXBFqkNHt1MEEKfww0OpKndisWyM7mRcKHmEoYBMSNXgt76geUJ8YZBKamfAO5BK4KJ7ZG0PzB
DA1n6nsIpSCQwA559yQk8YeqMl9g3aFqewf/hB844k4oKr9h5Fyd4dWhF+zcYYMoCMOxgLoC4iWy
bCp66JMZWHfJFw6GzmOwXb9/S3Rsf4mT92xt78l3AQ/u/DMlE0k8EmGx/CYKfyTif30YkvRDD3A3
3PpbPLaBpDgbSWQuPIMgOB8DnxfEbjFdeMeg7f5tfaAP8Y62woaWs0NTg4iUpVhoOXjckxg90wqE
s+Row0ZYxvvO6S+P9oTP+4gyIell0BiQuBi66Ims8GQB51BrbFHPbwYHguAMAwL8i2CT3HK3Bqzz
p3RblHMwWW8ki9rVMjwFfi7vVfVg1X71tD0QB214mhh9amCDNwSUMfwJbUPWG4xDgfwmCjLKIM9D
tBwXl+gxH7crZzs7Vujbh030EeFPAYqm2AUrjcrjvIXy58uv0edDCJSwZvNoO93LI0Q49Rk0cf17
BpQNiutPgVBADYJmH2+HyDDaU2rlYDsZ2DJjnQOP10UgxiBPdIhbmF9yk8LhKFyKx03mBTDGhQjE
8d1o26geICZ14T3tYH/3hayGPY51dI5A18DO98SSGwYlmE9OpYunF9iNcXP5RvmVnM7dhffZrLEQ
SpR2RNj7wBEO2j587yZq3ZbzgyaiwimwYKAsffPbhPs3G4k2eJ9AkMD/FjMlO7F6B23VdCxuMezG
Xv5xjm/a6jnhTFTooIPnATFqMrLOaaUPCro1g4hfQGJo4KV4A1B5QUMbCwBtuPuDXtl5Z7IoYdlA
l+EOKZI8BTqFqTC3N5evB6FMMuYD+lrw97JlFcSNJbeVcHP29EAcnfA4tLpImYCU3uoRcjwVgjRj
0rc5zkVSrmLcYsxQUKqB200REnxrK4PltmgFTcpGhrOg/ktVDvTisMxaOjcKydxntxoPtV+VvMgG
rBNNiYybygqC9S5VKJK0tbBVD8iu9UFG3CC8AQkY3oEnwKNG4IyL8CkdUUDade4zra8yGxN59gEA
LNbnpbUmL6EQJF5sY70geKTKTWz8x7UgSVKiwo28GIgHelHLnu6X/KKuudo7luGWozfdLXg2ag0t
SNGuOT/+wV6ERKBG1hBQwhm/H1L0cTPAsK4ZG+vdpjm5bLYs50bv9LXJTTTg7kOGBRWlAHe75pTp
8Mj0RXtsp9TwPmxPXkPgbIM8wbuNLNyQcsOK1VFJHQHV2t9qDCjsGtejMnv0wUriuqlPAZI9yAhZ
ds4cSPoS27kEdSf/0X23XJL6jGFDWIWm08BpBxz8eXDomcHLx86w1w7IeQ8uU+7RuylQJlbm3N+A
CeBPEQIyvs4XU7jLlx9zctiU0b23nb2GNcVuLIQom2SQoIcVU26TchoGxFK4ePweU8a1q26/qDdS
qiZ5HLAyq0fkkN6OZ83yEO3G9BywvHwEBWq4jJmIqecxvdCRsfq0Yl4CTIX3GCV/Y74Yb/+oQB9W
lP6vDzcHfIIULlzTDeDABeqP4AA3yDMyyzP1w30lJd5D6WELIpJ80t5twcn99EWwXNWYIYPpAzvO
k8vaj/iRBYLqaT5MN+pEAIVAKj/JN9065pByAgqZHJbDapA5zbbgOr5s+I4hD+Q7QsiP/ZftOokT
JuIXytI8Cd1kRuIwnZE4dH35Nv/8lN9S/j7Z/HRnTNQpuUXXnSWJm/Ql1ehu3L7L7ATjrf/5PZG/
J7wg//s8XFTQXHbL/00Ykp90ePTZc7hht/KP4JS3saGE+xcgTJikycXOWCP5FrMsrKVgQmaUWkYk
aVEOgeOU4yEB+vnFnZ3sz3MJx+bOJq4r/zlEZN03fOf3SUJWlN3x/s9PfvDH9x8f5o3yu3yczfts
ms2TXGU3fONTkn4l+Srt8WkH2S+fkz9oNX76tKC8yOflV1c2Ihla8sCz2TliE6RopTEnnNAscYnH
8TnglOWg+m4y4VATt7Qtj5ablDYhiLtJkiVdsz26T8vE7C261oDaWXweA/7zVRd8hwfDMSWmSYgS
YhWfmPfs6r76O1IzKKJTAwDu57FRkD2gURG9Nl2zt09bP+3IrAIkkNu9dg+shmzy7IBGhjWniHkq
NwA3qML9CGLvmuaYTOvccqR/9g51B3t8tfGQxKzAY40kiA5mDT3BxpQMzJVkERmY4BwX/jW+xsiC
eE2WL9e4AU3bDO6dtyNMmAbcmRecgpf7YCElfAZ0EJYHXwU/jgyEHx4IXC5+lT6DEyiF4C4qkyoD
UB2VEUZOvuIyHnCPvty7C+AD3wHLfaA9Quzd6C6oSz1R7AlIkFKSq5n5bsEY/bEs2QCIJJ7CDB2y
LHfkEg2tCMgMKxFKi4Ql3ODYUzRcCJuBZm+YHzi5J/xmIPae4lqEUkfGrEbcTF9R0as7QF7J2jq1
e4kQZ/Qq74lQIw6wduWVuDMrsDROIPC0QB++gx5wX8rk1YuY/EFBDbk550gbNYI8pF4a1tGFNjhk
j/HuE9zl8WtqdeuVMsWEpX/uI4TYcdqOYd84PLr+nkbCPgl5PaQ0WcEs77SQmtx7pw4HNLKI55Hy
4VTTV6Z0tIk2uffyBOmnBzhxiFGkvicC5YMyT1oBz+SSC9RyimmxEox/IzgvCTluf+psT/GIOAxv
6isgtfUZYCEGuJH+g/wb4mNSlKKsPxXSiqT6L2Mj0pG70lFStnL3ProtWcquwbxFuo+vqqMwpOnM
Ja+wEW2zM6nLVq8hKcquAiEPx+l1OwfBaQ5Jjhjj5hB0HghrgEK8ndnmHKiUl1HEQiSF4Bc6Ar1R
lC17FmnIk9sIyo4iIt7nAXwUOk1zcu6+OtveleO4TRqQXEpXXRtZjSH1qfMGj4FmcJeKA85zqG1a
2SK7TYxsP7kui47ZN7JWTbMbkeBrTjFO9Whh7liM6kNt/u4L1hH5qjGiMvFuziJJ7A4XP9ZI7e1X
56n6o/xoQD2PSelXEGJYpKI7aWFYiGv8WBtsCQKOielQCQu17sJFZs89gBo88fyNDNPwOIGWgzBd
FTOn394hdZJTZzG0htuOcLeeKC3D7Gr1d8jiqh0lQbs31Dwlua/avQL/XniyrwTQQWUfGTX2YHYU
MAFPgezzX4VovS7+IF5rGTZc0JPFXfrh551LeAEKC6PYV/rN4SkpSA8zL8FLYcWSHLjue1TR/EWX
4AnBqBzYjHMmIYYt+pzS/yk7B8unU/o1vRmRXg86SFQMD7MWhBRoGP4xvY6JGIbMxP2cKvsRzw3c
SfpPZj4wHhkBSJgnz+4rQxoW7Bb0N4DX4QsUMQPPBS46wAPmahI+Ao9XBjoDJRn8dDfECtQhxol3
8JuaQSsAG0L24Iz90w4eFwBOpL0rhPQbUyWlQiUMxeZgD/qoD6ltuBgizWZAWzPnRJuxGZBrdfHB
IJ2AflamZNy7Ma7Ff1vGhckV6Cl+7e5jUEeHXtG5/SHdR7B2IyRDNCI1xH7CGO7x+3O0mFwz6aJ+
k3JVER1+rt3jgCQTurMwUfz3b9NrekgNOCpLTJLMc4x2D7a1qsa3PvGNNn6n5y4EzusxueCi4ccN
kr3Rxb0n5qhe1aNHylKO0gdBVANSmuE4JjxWChhAMGSoeS/fExiQfjW5kQmHCIFN7sgMKm6op5RH
Z/pcGwFCJ4oTq2B9yuKGNW4EOCXFR4+15o7ZWe+2O8WUzPb3f1vHoRg/IgcQOPg6KrFZHh/ZL3EZ
1b/U8AtYY+cBRRpCTx2VygtoN3dbQudBkS+mQgw4wCRJRaK82xiIfWXLa8csVD36AFKv6AMtq8l1
wJkcYHeIV2usMEKg972hWQhWNcj7gLaoMZKVZr/k437LjNhPmxjDKdQr0vl4lMDNRwVpYaO9gQem
jvcHpHDvsUTkxCR1vPVZtp1QXCPnuvUrRj1wb4AqWHXhNIO5Im0OgQpAwbxROTXyzhZGwfYCStMR
eW8fqWJ1RrMigw2f/6AIBrStuAV3seHim/i6D4BC6blTQcfLvRMOsErK/8NjICIWlqOt3+sdPhYo
nLbtM0IuhEFtUDkBslnNHgf2chbLAgj3GcdhhCX8yy0pcr+NkGdFUPqiJv1wGSSow+T2E9KU5W8h
i2CL8sHqm7vkiioqzJmtjYPF6+bcGe9UJJbAg9vs0jJQY/Thk0PRAiqlbyDkKah8XkUNB5Wfxy1Q
rY7GEFW6LdU7HXsKN9QZWXs4ajvDzbduC232BfoeXoPVA6oSpPYfvvLwW3nwxPX74jXBG2597MtK
Zu27q9C+1AzrRN2l85OVKN62mdW8BIt5UmK9kKe3Y4fvxtsR4+izdx7tc5rg5L9PLHxrFwqU9UeN
AFl/6rssFlgMt6ODhdcT4BnUOSFQoTcBRpjpzMQo6UAezTo5txcON23kP45T5IbuxWTxWGnahM29
8fS7HTp7CiAUVHZF07MeA6y2sGxuc/UuCrSbpLFIdx8TZoXa0SPet7HgiVWSWVZ0wDGTDIbaL1Sg
iHFJz+Cwi5H+ji5qXytGbKs2ksVi+kZLXAdbW4zel0w/DotHx8I2VY7HmB3Ufq702NilmBhvNBNT
49JT1JFSrG/F6Aww7woHluPepo8iFe9mdKOXB6qp13Ztt5Fnei9ShXADS10IPgWFemuB+OSgRLrh
OjH2U/U6sYCSMWi8mQUVEgQajhrt4dsa16egxLx1stedEt96IEgzjqqmtljDMsca1EHxFGbZW/fw
ekZLVA/O2+B8A6cWQKFqDBsMFCdxdz42YO6x7oZ51PjZ/yLrgJTCVW6JfduGvKfC7OaQEe4qbaQP
SPBoM2j0V0r5CPAs7wMgBwzSDxFqR5+GHA97aVsB6HP+1C3nAOeiIHX4B43n3QGqA0inKQZs7SHo
tx5Xoouh3N45YdtjrihhY72TgmQD5FYPwP61Ztg+4V0E8BL/OzO79vIfustjRHGj05qqGNAIDnwB
O5eTRekEGVWGxBfc0lN8HJrJvU8BM9Uyc63H264WLmKQWn2qwtA5ijHKRa9fQCtSdEcLZXrzr9iA
Ssy9ndC98KDrgFkZoAk3psQ0hInJMLY6AMmisjrfxrj8lr9ciB7DwPhEUeZMNVIfUE8NzPAJMDEF
m5hA/4OlB9y4tULGAx1Jr7G++fs5WD9/jyKIToXsAui8wLbXXFF4dZGzCqGYuPjf9KCuptu5CQGi
e2eYXnMm9GqwqzANMdf6A79QDBAt0iv3aXgFKatXiAZdY48wr1u2XIbSEnBJ7/wM8m2wRzcLmUPL
M2Dpaq5K7NR2FCay5aWZ5ZT5Cc3ga/v0qgbsAaANIA7wDmMMZICDnQfqeIqPg1E5BTrLhbcFbgdA
lOBogdmc30T0WcC294Onttz3CkWECugnFgawkicatl5P5KoAg/h8PyruTfUxNUJRliMl+SelM6mA
NCghEq+IPJj/zKRmiQEYWXn0a9BgugLQAqJF2QDH+gBTT8qWCK54vlApPh+kH3wLnSgZ6Lb+TPdE
dTSyCKuIisYe2NbRlzqDKiWHE2gvsd44U7R6o5NSotiEZygDEZTReqijuZu7EBPba/VPQ3TqT1A2
BKUk48nbkMNFqo0q2s4pJpynNoPgJPIYvMh/7hE8ofINv6p/3Cj5CKHLmrdCf+K/Hp+WJroILozQ
RrZFFXrRR5mNCBAxDNQbVEjLu0GTKuKuq8QL0VTSUSLR++aQMjIu14yceEsQBpORhlp6Ikx3oVm1
NacaGr+Q6XRqhwUGWfnNU9KSFOjH1WMOVR4mPTO70dteEc3EANJDAYOEOvPBcf6UkuUrLqWA6Yjb
n8HNBvwWZN52gKn4jNMUUimLbCmAGgzu1LLootQgwG1leEvJQSN9NeFmxHRLrqzgrazgBcSK0Rh/
E7Hhqwh6S0+JAXFEpQfw4NY5R2z4MhHAFklKgLyfOuOWVpgD0P/UyqBZ0zDgnWaX5X3y8qg/ShnX
CM7Qu9UY/0qyhdRvUekiFQNXK7p2ckpy3VntsEIT3DCIn8PyKLi7ml9oKN6BiIzVf/1JMRe1sP6N
khz0qeDc2S3RCGIKZ4AiAX7sQJbGmDAuPIFpkCpoRiBfLp4AOjTynaJeh0qNjRIwNeBZInVlEhez
J3VaKfJRyaFSSkkHNFvu+Eg4oUAzQH6WMtMvhaDI9qPI93Mn87N0PgeKhoYLJUK5OXCeo+Fka+Ae
Ylki6CfJtuvBHaySS4dYAEsDgkBeYyKHh2ob6nuCLSHVkohGiPwmoLd0DhPP80mOSB1l61MUoIBi
D//CMHS5FIR97E66JKn+GWmTjiBe2kOyQZKMYRhi8Rm8fSB2vuuv5gD0DMfP5hxnzWVXnUVQkQcz
4krSNnI1Z3RqgHbY2tIWjGI+GRlqCPxhcsAz+j1JM34zuSwiPlV6KYgqdiOAnEdnDgxw/hghEBoK
ZCdL/dWKarPupG93jho5eNF3ZxFLpVnxsoYNNqEQFJeCMoAN+I6Ka5cOCIKDXigbfXnpObpPFIfj
aGdvX0MbcdcQ0tQVyhe4vhuA8TW95MlfJIyw4jUCAykBcsABukmcFo3x7btEbPbDl2bnfXQzqecK
VhDGCRObPEs/53bNauj7264gBICm8jiT60AJoS+wHznpdnaO+HTl186WETpAj4sb5xy9eQKboxbb
efszq69yFBXZQCug/ahwsG0OBbBj7XBQh6VwwaQr77r7kYw4AmG6dq6dyk+5mF/o0svhDv4gINOG
dKq5HDXXSc4vHwkQSIBBcpRvH1kXLI7AqQKEku0KdOjcYQvFJ7glKTlLZ3O5yT+IzJl0UFGkCWCh
pbsJPjBILOJnxPMkpeld3HgCsiA0IY8Ef1hvkk6U3YP+/D6+OE2AaNzDZ7kAcoh0AkkMoYYAHFR+
87mb5H7yMyHHAbP8QEixMw6kk107NXovSNszi17K5U6SmhS9qGxRh+KG4evhLlK4IhTBpAQmd/CN
5yVZC+uFn5K4lSi+ZJiStmAgACUCMwTzOslPLbjLsev+jFNfdIlGurQCgXKJjy46sd0vxgNuJ2VC
BH3AiQhKhSoOR0IRjgU0fFyEe0SKTG5VROvZogqChYdHHIf3xPcVkLv9FpxZiRS+WBZSM+xf3ots
iodeHUdGruxT1GtznrK1BchWAxUU5HM9qcQjls0X+SFMOcXa9QttkWYUyA/BBK1EQZWHtIWcsbzC
AunzurB1FmRbWCK4Ynly4DP0kLX0T1pJWoouoZG7k9aVswJ9zF5QZwZMwlRAjy4/LSvtKOf8bd8X
xyqf4Fk6yd37toS0xYM5hRYHZqSwbYHXMz3xFzM2rVBFYiwqWJjnUFr6Ls8C0pHXeE9PWurb4m+O
H+UrgAOEomBvOBPeT8Aazms2K8OVXEaK3TwQ4MQBRGw/GqRrvw8KWRxgE/drQR8IhAEgAwqAO3Yv
zSb3ptwsdClQgPjOsgsSQVS+2Fz1Dy7ogwjid7m35DmG0JaNywimQezu0/vAUUn/kJjk44pKUZG3
brty4akksJcF32V/mCx9BgYgy3JfyjQqrc/17kvbGjqVPLgKeI7LGZiu3gWUym90d48CKCXp2y9E
elLJojaOFQApoE8x3peqO0BXB2E1LpFsUo5B9icAqe9ObrwCKNwzMy49z9H5aD0aHHE0TkwmZi7B
5xma+tti0mZfGIiImFEFA6NSfE5VJpDvCX/xKtL9Db4E+d3yrb98w4R888+/ty08jyKhrWe8BuJj
y6j/onqPxmQ3D0w8Si265EOOgE4H7oVHO9QYIHXiP2gX/ESAgN/lhq+4SWlubgzpvDJNQ+jg00R7
vAtVGfRVFtJJPW4yPgEylHbZ0+3ZGh0b6ATtKUOB/KQFechQIloZMqxIp2YPrqjUXz43XoXsDlL1
tIMcm7TCifMkdOYsAH2gFYr++oqwV55+crAyVuSEuryFE5KDL3g7vZqDFnl8FEidHblWyYE+eYUg
N5XX5BT5CaVaTgNlLyZPyay/XZkoRZNS7njuD/B48pt8/75P/gLu1ZGm+uc9NItc1i849juDNTK5
M6XJnm4jIxXRkRunkUlH+H4xh377igy3zO28hN23fKe/yJAhj23X6ksfkptB9Pakl9cOQjQMXN8d
yW/0rX/eL0GmbNWQSOe/x3dH//1tpUafy8IoLRcT0QGOUn6nE69lzP73nU9aQUY16XyCGZQOhwkn
l0K6Jiqd/4wZ8pNUO8+ArwzBYtMVZJsI97AtGfek031/ctjEfTJayVj43ZO8KrPN9y/pap/T47Pf
0/zOAJ9bjecWqRjWy9YJMYgMiA8w5JatIfrOK4B2PpwxWBuZDDbSeR+d/Oh4ewtljaix6L1P3qKd
nllxt5eWPjhzNzPDtpGna6cUJ3RMx2BLvh0q1wqEHgAymkMtW8V21SQN5GMwity0PtNi7U8AxEZ4
7b7h9lPypp4Nspv/raNntrHJQ9vDU1/oQOugXXMPMD8ZOkC+7KTYvDYWSbm1pwFUWKsbhSh4yIq7
QnmeHG4xyId33aOg0XqBY7jt3EN0uzqXHUhnUqlUmB1o4qscwGCM4Id/A1pEftjPW7GBgQ4ItvbF
i9vO3HDjoPtr4VJOaiDaxzPqLFL0QyrHnsSThtv1dIIorbfbe3ekW1eGq7Vd4+xD/Ny76i5QpdxP
1Aa8qO3WvXOIkKoBV2CholW8oFRwGyDURjL9yux5CEqcncusGIMhgFj71SbbOiDySrx68hjk7nHS
fFC+MrKi3YHBka/Vpdx1LAxhZfTxDw/MFXq1ZyrvLRfzHwU1RhYTUMYuXRzP/1BeN9tBWbkQOpSl
toi0DoSPu02CDs69xShwFYbVEXXHJsq9WzoxbkLUDmfYm8WslCsbfhD6CrqJSo63Q7Yw2HPnj68d
LHF7h8F7dpu9sxzA1x9CG+/hoxG8wfH97J8kVfS+hbQWKVL357pcrO+jU+++sULMXt9iNgEyBsNQ
i/lFhRbu3Canp22giWeSsRKTObLBr6i5tCT7+sB5BcrDGknA86AEhWCsyEMrK4rqrZ9miwZ1W1F7
VA+207r/+NF6FqOpFtCyyvpB1gPgvV/OXuvL+kaadN0GHr+mG8JNKSgJtoFFrsUmVZ+S4IbFukVu
ZmxN3+lpDYkgrFeQFIpV46deXbLL8PpLIEj4gnIwNe6WssdaZliCqBxuVQD1PElRC2tDqWJVAE2V
MzXbd68AGOeXFeuDKwF0mCPntJ0aB9ASNRkLDZODn7yjBs2hhqG3wUoTGNe1ip5bxyDxJSYbnTaG
lPhUQanvyAUiN3RTvUvVv1WT5wVBo+QJQRlgDqBO8hDUkgDEXgd7IzsjJXodPFrR/tUD/Tvd7kIT
DXXqn4hKYHzQcN+K+7xG5Tsg5VsGVwA7L7+V5IULoPj8c4U7aE2gEtZvYKPb/sGBL69ZkMn828Iv
oD5Izhz+8O0n/6m7b0qQEh62E0lHveJrR13qv0av2b/AS5OV2jmiRtWBtQffzd+rA1L3TXI8GkY1
7iMziPtfY+UXmU1d9VtmfDF7W7NnvCLrWEUP8Qr1Fw0URwIdHRAtRDpjr0eH/frIQAzwS4cKi9ap
8ozgYB/0Ll4IN2CC+56JZWMrLVs99RmW2/BE8qJ1idVmUjZCsV9CbmO7uSLUq4UPC1Tp2b0eU02L
2iAXiKmbyR7y1HWFHbIFkENHrqgYNmFum3617x/2q4VfHwfPPSWCo6du2otOFVvbPTbArK9zbJEo
KgQqgJjkogTqaw680jBF/kgbIlteQMNGOCkikYqxRh7owQNtkn2MlHlnUnXIyaN8f1qSosk7cCp+
EL2JjkryQPkGBunj59FyGn6rB9zE3MYn2gPVTzAs6HEOimkDfTSwT6g4EFIUAcUDBYe1n23WwJtB
JRtOxQnFoiGYGV5o9oz03LlPzKE+hxDzu7uEGJa0qCCDd3l67xegTQ+4S5PEX+UoDxs9iXuiBrfO
PW6PWj+UjZq6q33krkAnqHj+6i4fP0Ca1jPEgiEfn52n7p5YSTRCS4u2Ox+KTqPTWuOvRAXwhxIF
XBFgQfeIZD0Icuf2WDhnZCMuT+d+Een03UOnLOA0KfqRZXspQYMcFudBPGF6guMBqQlWATwTSVCi
r0dfBXn2rp3Wpk1Z/C0EZXPS7L5GdQuo7qrc3FhgTMTGc9yeyCRxjQryiO9+vfCPV4c3mWRdwC4C
rqQkEzdIJUBge2XNVIegJvCn23hrCX2a5PgRUNoxfQH4KJJX/9XX0+p/RJ3XcupaEoafiCpQ1q1y
IGf7RkUUIklCoMDTz7e8Z2oOtmsfG9tYYa3u/tOkT2P99kilWrY/gwK+wl0Iy/szM3XvZJVjVCWn
vr5lZPhBgqYe9V5Up/7LCJRkfH0tu+rwIIKJ+Pjr/JLuyRRglo+XiPSXAIcABMkIZDTmCjCWUT60
soMdAsZyr3eIeuuDBYsy61AcqjgAFKGBRyLqMeZ3PViDieQbmIfqOZlU9nv2/s0WpVtMWQAMPCq2
WXxnANlnDo5/1gO+cMd01+693EdH9htIjFNCScFEEdPizkN61uDZAQE/wxivCkCC3fzn/RVxeQkF
QGHhsJoSQ6uvCR+d8/8aDDuMcABvjlcE5Jzh8XWeHWtI+aXdH94hW4H3EPpDGikCARAiVlgTTbad
Zs4nNKpwgJy0pmrwqELg7pVmSCIWARrErZKCTrSssF7tkLtB5E+9RnLytztoHBlo4xv0fPPhkJ4x
+CKAw3eQ6Bo3tXtRg8Uody+CNHiA52frACDyEnj7rrUYs+v657oi9ZD642IK1qA5ko4AEvcN9E8G
tRoRBpaW+uxiyaEjVVE/96H7UGmXNh4S9RrAVn04qupp4mhayaTxNO81Nrb89UwwYQbSoXYLCqqW
6dOBsCyJqir14RMWuB8esDryOjKSBFGxQxa5Vjxsbj1suByiHd5r+cy3fEHO+x7OsQ48EMBM/j0x
V4NZ49RYvGEFyk45hOzYhylq9bGkAjTNHO4SbhEFU1U72+rraqKykYkqwbrcY5VwwTbgYz6RmFYy
uMSP/kYSia0iW5ikpHFWw3KoRrJNTJBd+HfoRsgR7XaIVpluFPJp2MC9q30oH+Q4rCQCnhJ8IMfa
e/x+/UrPAKav9J4OtOGzmpSFj9FNbzC8y/aVJHuVmRSBAuVOYcYFKAN0hm+A4WDbDHa4bajuEUrS
OPB7DYAoGzwJdx/EkXJcFAExNPVRAnsimw5N9VaixEB0jHP//jLRNxXCWnXfdf4bljTJreniq050
bXS7LIpP/GBqxr3fWz6+y0TFOCJWMBjOF9l7nTAI4Kowv941c5+V0+OgD8KWtj6NewAQ1UyFv20E
3WdYf6IniQoXN5ejl7kvbuBX+rZOVqTtFVX4Vc4aCm1N9ZKBX0LICo1b8MUYtz/SmpV6+zWaVduf
psn4ba4+yeLSbdR31EECxwDo4zPTVyJwUt6ac1Hh5B8SXpEkbs/wdT2Q3nNGC/JWahzI17yBtPGR
6TtmGDwROdLEBD6+2ACEYtLInPtj2AqCmuWFLJMHHNuQI1cGpnroGavbe3hV55U0M/HAhoeV7iRt
20jLWx6/3mSooAmgt2vijwkjaJW/udpmbUdWh1fizug+tLg0xymSv+8EELV3/a1ugTSIzHT3Qt1E
Fo7qfYDtrkPZWJXdb0pOXFKv8CD5gKkpyQag9JtEdzwMcG7N4+w7qVKc24MrHVw+vrSLvrmoL/OW
8taUhiL1pY3by/xW45VC/HzivoywBHWleiZMwkRIPUmqYcF0L4mwjeyhlkmih7R8V1v+PL76lajW
ZD2spTX4PkkyBvIEkAM9uFzmGrmQWIZff6XHuTPHBYlcxSh9nt6K++DVCBu+uQI22y8P6bdDtAuo
9Y5MZa6n86abgDDz2u7tgl2knF30fVntc/TPt0Wb7pLbIpNm+cCv39GtXvVJ0SgMNKtjXn6K18kz
vhurtF6lf+6gaooJVnQxwns5MtlS+VOK2Vc5fPLpRYYSzHer+upZbT+3qK7IkzxU1b6otlmxfphj
Xk6OdIGMli9yaXNR1qs2W2mDZdofdYPZRZ0/GFAjwfuGzeAHW9YXQ/JBxJ1oVhG/kSM3UOaDZqOV
2DtWzKdkW+KwmpMrfP1ipPWG1Xd0zyf1d8qRfUvr1BzX3fjCE4pl8fy5Zqus2rffKa8nfZypomAx
rDQDbI0XzpKjNniYQ+LgfyUcC6irWMsU3j81jIJOYJ9oCWQqo9YruOBL54q2rudlqld3Hle/sLGh
q8IzXnNezIdvHvtY8XKMuyMVWHQwu1FYnQAmOuuJGAREG/78wyVRRPA/OOm6LaP1w8ALlOwb9EEV
TdYe7wKVf0AIplcwAZPtt7aX+dkoqypXSBwYlN287V0PCgZiDy4/v694SRbyj7Ybl4yqMLC/O137
+xRpM3ijE0/Lvmpl64wxEtkTuFR/gwaI5uEPUl6P+DF8lJnksh7+vbE2Pof8gvcreBr+68XT98Ur
4C39Bhf52MuX/HT+CN761PvXIR+5ZSQ1LhVK3J5J8/yGMMoLocW5vmhd5IeTw/eBLqBkIc4THyYe
qJEZFb68hg0s23SfnVrMpMHSuC4ybvZCvGJeQnU/X6WTrGAze/nAMKqpNDQgXxMznx4iiYGtgihW
IiKO0irHD/Y5OOlawvXtq9h9JhnkF6T4D7YkvSydmu+6EnZUDSA1pVQInJ9ngtD2G7yazQAGdevC
1/nKbmNOrxmNGufm0MuGV3J9BsNF202lbJOzJGrhQ2fz8CA2YASb0qgIx76NoOxQgz+OFdvNhWb2
OzKuEdwa4AZ5WkJUuYm0IZIthEHc1YU2B3YeMAX1hFRG6I0400xOTVjVRDSOnnaPPU/IlqCh/5Hj
kFzEShFBJGdQjyXZS3iyMfaox6QRHUALMUElCfQ11wsbSQClJ4fpguWh/5pdoBCNkKzQBqOrUdZV
5onS/GUZK8r+Dz+NKeiCqcQDLGoHfwubWBkvNhi3a54o/2SIkdkoBVI6NyULS6XvsDcGS3vsXkNu
mwxSJ4obAn9whnuLYuZlv36ziYTZwgQ/0N4xP4OJpTgQaJa+xQjvfsTrFVJ/TxQSuLxNO92CaiaI
ZLwefEPVdUG7C2T9q6B4mDV8mfAizNuR7eUWe+NXEsGz+a7FjG9gvX7ao/5DAurrdJ1ijxkSxQqS
tldX0P9NC2saV4L+24H5gVSeeshFh4/M6y9LnO0C9ZTA+c8Wyiifd3QzhEJT7i5eq2JdzxhAGFs2
YiYC4zeFLZQZ86hvzUN2RnuOWVxv8QmUjbG/Hdrf7Ede9ZjD/t5XyZynLfNJh8OP0PNehs26OgNz
eFwjvrmkd89d/hym1zt84GwGJYG5fy8ZsyyqcU+3ypEA+NclXuP6pDmTOcUMpmUlE4ausJf64Fs0
nKmQX5yeinU9qc6MJDRyTTT/ETN+4fKgimNPRUSDzK+3uA+fcPem7aoYyQtMyr/iYGY7zvT1R1ld
pmJEEyN7uUY0JiU/gpuW1wtB4/g8XGeI8FncOPBrJkIMBLqReVD8L64fS8P9xNzC1K1RwgmbV5P8
yAj9CjrKFAvFFA6y+9efom99x1eS45uL9F15363SAIdt/hSayoSsLAsnOtrLn5pChnw6h5+h/7kX
y+Lue8TXKeMC6otQmiWdffkhRUuv7Zp4Q+rk0lEXCno0/ojBKPtY+I1pGFZw5nIVZV1+Lif9l/3d
smbjM0UT9BXBeV+NNBIrJydozSX8Br5YQBsB8fQ/AbV6N7ywF1jcAjgGp/CZltLm+5tODA7FnqnG
riPDvRfipivDK7N60XPWu8IGb+fcSew47aqrbfn0Fo5DXNqo+RbfNbq9+Xszpcm4OfcoOxjWe03T
8IxqZibL/oxmbYDTrvAwe4fCzjHkoD3Gt3lNX4BTRcQT5I3Uo/ITJvHF8DXcSrMee+ffYYcZS6LO
SP7Y0lrFO5FwYKybu3Nvcl0aGxr05gmpvRtmP+yOhN7k5wpsZPVAUz9To/7yIbYh/ZCgaz/goMG4
y8CIS7WxZIeNsmCDhaxEPZJF741eMe1gTVcXGUyazMKoXCzWFLB7oxWG+azkwQBQlp4oVCaEzTHE
0ezr5ANKMC/gEJTCcEgBNlnhF9Q/VgMH96jOKYn7wIPs6SRnDBPZmi8nKMi92GCMgBbHUsYgZWBl
X0+GaUbN4K0aa83oApmCGgqYS4gXqlh0FURXIpO5A4UnPoOgP7UtfrzQKJIRBs8eCiHvN2chJkWH
OS9kVqATUroDafq1tgJAZNcDQxrwPYw+EMo/RoM9Xonb7yHdASlGyrzwu6gJlBjbGEZM+3RxH5lh
t3+h4XwLdHsOjOW0I8XDfhmVBumsQGfEUE2aCN4BiJCtWqB1GhuCtoFm7V4hjI8xW7SGq8XsZvGH
v5xfPAPdvh/nLqoLVA0ZjIqes+q8bnKovCFSAnwty0Cjc2JEsehH3yEOKBwjAQmUZzHWB2CPmkgb
3cMbwHE1bgmrAAoMO3uBHmSCusCljId5L/lCsIpjxYx5ofNA2O4pMaTu0T/dZ4kNqDY33AsTXMHT
eIXV7DpJwsL7hnIMnTe+OHUsY1zI3HqL51T8DdDm2mWgRLrX2wsd9Q2E7uYr/A0ICQwkMqhBcc7D
pdSC9ScUyvGAoPn5bXQ65XC3MYUJ6KoRMA/A/dhV5zAEcYv4hgIc+mcAJvP7ZA/aVAtZg1ITkSvz
2fiNl8B3xETh7aMbQ4/YITW9hMykX+KqAHaZM6xmQzkqQpOBBGWF4mCfTh57KSqAnGC2DLURdove
c/SBH3Sb0wRBS73NUY+HhE7YORY6eHE5lwn1h53iv8wEzD9sSNdAZNDDsJLCDsDgRP/LJSfHKep1
slUOc8VVXDWQN7qn2Z9f4VuAh0aMMQgssssEWAgeAociJscSPI58EcTjgBEMEzygShx7VC+daSE3
5rw3xrp+BLU6O9VMxsCQ6lgKaWbxYwN7cLMdKfYuVSAZKeZ4EPxdeZCMSvf3gwgGohV1yCfK1pjI
68OceEW/jJkz8spejjZmFk8uNaHCaOF6pJKlmE/jXQdq+2BnI6nCpzLg7JBfOA3Fywc9wXOD9aJn
Z6N0lPn6vIi/c+Dx8X0LOnrUIFbpQepqUymEPwcLD5sObsE6nkqLNn4HybB/xGGJ0tTqjkUszI7w
pgtIfuBfL4wA+gtzhO4nRnkXQelHQ1Gjqyi3iDxwaHJbvFcIO9qDq+GqDVX05tSERSbhIPGVddtb
ydDQ2ASEuVUltszKunax1mlO3TFGgTV7NlYXiGq/dH6Ny/S6GLMmU/NCWqU/7aVuV++u8hAfZIrY
6zti85XzCdb2hhpnxdHseSloQ3koypmK5luj4ehh/EHZVJE7yCVIOcUcjTvuNbpNRAx3gVdkFz+b
gIWXeb5BWkLA6gdEsOmW/J/Busl55w4DOYBpS8ea4TDj0fWSE3QViQAaya6EpQaIrsbINgY0Txbj
yZwKmmb+oG87aHKPNXZFnWh/unGmAPNwM/RnPZBotNAd0lxVccs8Jt6C/GC2Zw2jEHwVnqACFmMv
Ga5D7iaxyeICxQQPEHjS9+B7TMb9GUUm0+v7qVVFAGTJmLW1ezdXvkEQdeCcM1WGpoxIkt+lkzD+
tMyNDicoFmZpjGaHWNuuWhTaGDdj2gz0hyYtYu+DrAmKF/RXnxGpEA4WOt5t/MHcQ/XeYLb4/vyk
ZEkB+rqXExoHhJw5HbeDsHiE+ZpbI7THWg5fBIxr2Ttms7cvcHSi7d0DwhlY9Mi9KMiRxIM+C8Sa
wDZS9aox46kY4wGCO6mNCN2bkuQXCEpwA8vwMmX0GxZjDZ3SFyHDy29P2CD85DtWPxLbtFGFJr6/
RGDqqif557YrlspIGWXz/grTRFLmTdiPbPMC58yGSqhiBIszdk1KFT0j5pgUfM0Glv4AYxC/Fmlb
c+zKXHl7CZVf2hjgBoomxssPlNUpujdVttYXP4GcVQf3k45vHs7YwdbEVrAmg0wNXxRp8+ex/MW2
d335uS4haRJ9u6DP+FS2DmjAoR89vMcQHDAVN7HIsrceE5OwGXOKB1SgU/7M2pE57VhqEUG41+FI
26Hc/4npSr37UTg9YQ7gVCHwavRh31BmzOJwtwHcGFdwZOaUb8ouORdTPP/y0RUPyWYkhXl4D3AR
JhaOtoF8ER8vI7G9A6JRYmHh7lIfPuIOXXmfnCPQjPvyHlZnShXqSWwqCociqlrXQ6iECBcPL8ya
cRzcXMPyjMNoKIeQgrYEAs06N4nIfZ+i8B1pey0AQyBEzWCO+Yluu3YLYdqwbvNJRdZPFjMhpPfo
bfCIy2aV39t8oKRj1z75wD3DzIChWIS7IuPrF4A+iFcKG9kuFZHL20p288HPCSL7FZH3n5M4Pqpg
IvB3j+ACDZthaidQKCB/LKjlEkKCBVrQAMNoFg5ud+rU0gWGa6nwfpU5vc9ApdF0n1hp0cxMzoFE
a7FpCMrEjTb8RJ/IGEGH40xwswhiE6D4nxcKB5/Uls1nhl254fLb5SPHrWWaJ7g6YJ3XmzOz+5BH
MDiCqdqCBoIOl3YP/P23gwy5ylaf3RWAXxeKEvj7XSqMs8Gi5AOuVJwU4Ca6OqjjBMHTQtPAUBMy
CW5cKkuK1l4jXLw/lAYP5Gjl/DP7nEKW7NsJUC25uoM92weDE1LZIbYozDuEvy+h0TKDejrdxitz
L0cU2/qmSZ4uiwuSAWGj94In0PdlTp5sVYnN3ZBukvMLZ+WYch00iV4anY60I9VLT8h6J5dGLDM6
SSXsUBAMd98969gbOidRjSxn1SRboONu9hriHbvAF3pLaZ6f+mdZZ0tgyCQ8vDLN0vZo5i4cpB3y
OcrBORBYdZZWEBAI3cOlZqxDnjzdJffSp9AJJxOw2odtnZbIKVmLCOFcE3j+oS/mYtuCumeUpScq
6TdNO3etLkz8CAqSTcGs59AziqW3/TKm1dmHnNKAdVNR4RguiOkNOycuIrYQ3er1xZ4Ir6I9g1Gk
9nsnef1QHuPC3SP5EeUCEQN3pi3Qmz6Ef9hm4lxwOwHyPj6l8V0G8hw+/kKPSgabIaqJUV3TIwR8
xOL8DQO76U3FfIuxpSeiLS5LZZaz1+RrEwtKm2koSUSd/1ijQLq8Apo9rXXvw17wWOcuT8WgbXgf
8rmHal2h2Lx9pb9Lr0Fixk/VrjCOrWdXoMV+NkkwiIASA/UXf0sZAhejbMlVyC3H1t744HJVrUCJ
KZ96uBh9/OcEayto64/IRD09F9GNlG1QcX6Uc7nGzb83ZCUd/CR2FQ0OzxpOxefmYFfuGD/yHg1E
gE7wHRHN+1iCb1+2eEesm9+so9lJiPF52Xf85UFsDgSOgWTN4IJfpsiTBoRFMoj4EJkobNkxZ0RX
iVs5GpU+MyVxUVQj6YRSgsDnNH6DdN3D/q5Zc6XT7zUoLY4510jACWD1YRg4k3wmVpDWNOr8wbLd
IGz7bsAmvs6Dz9CtNuWpZgPb65LzWiI/MJz+F8IwDo67/i16rDsGI8wL2T6Qpgxvpa+tWMLMRR6g
EC224gldhBtXEuW0cBGwuogMxvs2mWpTyDnkCQa0cnijEE5P27A2ovdQpk5AdpOTs9YK/3j+fE42
MXtrVnf16aThh/7HNg80HcxdJ99Ffcjm0k7OXM6DGqS/SGl1D8xti8nrZYIgCxT+gl6DZoC7Rh2T
ZUq/sKTH3iNMG2erJOR9qRMcr01SHyVN0AaKY6KOzYE5TWGTQfggHinV8o43xd2/LfCecKDiqBnW
88EdahCq8GFKlPh3XoYD1lkCuNA6hWqk8j8lvQ/OFZjrl+7lEt3o2H8bTHmYckmOem7hMi2V7VCS
qO9vim2kbnPBn12Yc5SHBMiRbYBKjJIKbPnh3ngeeWigsPlae6MadcydifYH5bVqGVj2UJ+sKuZw
SCiWvV1J8fOMOq4raAXLAU0M6yU2bNzLL1shSgqjYjI3IDITq0J12PpPMlmJk6vdJ8Vk7d1OyN/y
m5tG7aaGqQy7FuYitkf0wokjG56RCmfjBC0zQl7DKrDTasWGRTA0SiS0f7oSfmAYj66TvvhJ1NMf
rGNIIiUTBdtqbqXSqjjwmCVhILj6bt7796bY66t2Ziyy0NwN5sZSHtVgR4LVld49KDcqHQmz1KMi
kTf4Qr5KkaOBPT5+ZM1SIIcx/pUcpslQvS79wHgF1/MV+Sg9wX3f4ZTJtcxqeKw5CpJ9Y5XG5RhM
GRERkPRE9mvqbviFA2fFiVDd5zoNFQSV++deI1CSzEsCON/jdtws+mBcVl3EYLgC2e25uep2/Snh
uRFI7JvalhsFqv5t2fuObhhz5Dga0PWUn+CJumfz+eFcfZhdCadYAwmhqNAtzuOmeFkfWirmxI2T
dl5ukPru3eEhXJy+bGvCKsf9EHj5Puu/AyBLYq9S5x63c/UL9cpmE+A8Z7CERr218glJ48WV7e4c
LmNlov5yDWWMqhl/MTAkLwTPSOpLS//tJqAbeAxdZ6/3OL361/f0lZNQhnqa7onDRmk90L306mgf
17/B6GQ++fHgqjzqILv6RQI2seukhSGNB2r0wRkANVlhHdg+VJhq0GIglGGhlhzN2QdPrcZqZ3yC
AquOtR++nU3mOnA5LIbE7BFzVes21LgxvMu6BB+wpp9tRsgn/687L7dgzV+rhf3GMcJXRYYkZ+J8
WYuUULuEp9H6F7RnOAuSgjPvdje3a21dDkmJG7/iy/vsF9YqOusNMjPsnU71iB4l+xEj/3lBDGnu
zBk4YORWeW9XTUW6tXHkJUo/6QjDW+GN49C3+30imnBv8arxRaS9XNkAjqWt21AoPH4YXQ83+fXp
9IdjGApnjj9uu5y3dHlbXmN5LVp8eqUWyZwY0r92zJfjB2kkFADvEz6mI3MISQeTzgq7fmZzxUlg
VFRSG/MoT9H8yj+lcNbJJoYwra9n1N3pNts2BgnXoAtxPUvx4TjyYqBJZD9m9JiaHbGcEOPOVxx0
2M8pjzBjxEee3i6zGtI573MX8+MP81lGh9hHLb9n7dBtBy9ckFGBij9j+twojuI1i4HLlY5m/bp7
UxxiT0Wg6nvVD7spjF9m6xBl8AcGZnaM8M21S2JuMMCt4BYeCpcUJOY+uMV7OEawzxHZ1N8aC2mh
jq7EvjKLiJ9Bt2ULcdKREiZh+ttuipgM4HVv1M5Ic3J7u27KPe6Q2jHsRvlIgyhZuxn5szT+Ln/g
OF2msq0yeKBgnSdLGCr8q/9DGocO05K4BGzhXCoyjWZ6xLWuQGoOK4bNNEW+8ZM2s8QR6webSSqG
qPrVfsfm/K76LzjhUDWvPtSxslx9sHzjKrhRkE8p7yr89DaDfSjUnsXPhbyNlpQSTw4QQN8X7ELR
YJP/WZN3/mvDTfWKqayg6JNZeW4OsA1z7KNlvJfgcWD9NUZwGjWNVQhlI5HTcdOEtR5pTVCeLhL8
sQDvRXVT+TXpgPQmV0+FD48HRlQI53f8u7HCZ6/YU3Hf3CviCsntt6zdIf8uf1viHi4Wrt4UBjwN
Mt2qzwseYzxFjHYdljZoFOMg6FE2Cnzg3Ukff0hWrwVr+f1jwWqwc9YJhIvvqSQ8XRndy3tE4EFv
X451T3Gzmcksuwj6YePgUBG8gneQ+4Ql4CrCOcLyRHWLAP9G0mU/ng6oEOUYNORb6cf4eZITy6yK
Ov/CnkB+EFLKxy/7Dge6QXEPZ0yE2aj4+bmcSwb6mDaUv2w3CgUEiDjCFJSsjrn/hvoelkBrabvL
Ft//CwgFmHT8ompFXcv/wMNhNKi4wgGWaKzRk4M3e1G8OPzu26nd13tgR1i2zM3EFqtb/SOLsYGr
2AcCkSXJtrAsZ0zPdB6p9kKdEhTC5ECdYmdCRUEWfVxE+g4K0XVe79hGGOGipv76RrltCn73i+9k
lExb1ZKRN8Pn4RdD4VKyxbyxFKwn4CjAEJbSEz1huxuculCgZJl1n7/H9Ting2ksQfXh0rY6nGqC
cnr7Mbba8DIvX9BpJG5k9O+44Ay58/GrQNFVOs0PG/HLenK5uZpl+iK19zkWfjWdB/Eag4fUe9m5
88AGkDAsR/IgVeIvafoXGIx+P6a/jhsmf3e7Hxcj4URYYAd4HXWMpWMsAEe68xzB3psIz0IxCHxB
YSsDjA8ZNmP0FvQ83ekFJPpBbwNmdq6An9+pcBRK+H2yC2GIRZFh4KhhbsEdMXuOekN28Zgaw6k+
8I4ax2Asw/TOzxk7JJPLmAmfL4/yIVvGucIXqBpi9zJX4i74Q9h6wbY+QEHB8KcjnOgxVsDTFP8y
LBD9mEH70x/r4dsTBlrCBWn+2dxXl9ljgUMNqin2Uzw5KBRnj+Ng3WdUZwjjox62mHEXUy1kx/KI
ISCIGkZJrS3RPtW2hIiB5grr76W8Lpdp6uSKrUKgJWOdKeQp4YesiEWBv0yZsbttsS2zgbNxKeti
ZVOFvRlkrM+yNW0QoZy9lSLpE7KrAD5+WCbkUC+EGQvw+H2lT4tVtX+uuH5e5JscGQfe6Y8uHHyy
M99c3wRYyzu5nuiqcxOMdifVwq6OQDZ7eARAM5Riph2HBGNYj77P1ugTymkfV18yQXqLAm6cshz0
w9eaMoidrxo2W5wIQKvViApCmapYho4pfIgsanOMQk7Xc+90G5ylt987UYKkLPl8WR3LmOIDuBCy
8pf2xJJLeMP7CEHLnKgMx8ygYXLMZIuwHwZJS5pAuZyhfK6Yyta2ciope95CHj5Y3u4ua0B3c76m
l15C0dX1qLohuuND/ZxcDo9ADSQA1reNXbXCLkqtvnuQMgIwQMYXIBLiQETYfJqx2enaWNLu+fM+
CkiLSTIveyBSADWCW0a16oNYfa5j1c1kO1sSUdDfthHBiKH4RdIOwCtHe7srHkzvs0gG0O2Gj5Wa
eYPlfVqt+XX3KYlawOhL8Ev+akBqEHAsL+Sot03wEvi6b9N/LZMWp1RMYq9eA0+O6RIvx2Byaxth
/4fxxJ3orY8lkUgLbz/ig0wsFdyBjiaWBhPiCgC695BhOwJ1JEZQJr6+zlKmjn3gywYyq4qqJ+B+
ercYmlziwdeFKnENWp8vsHI1IR96zMpD6b/fgNcK5Nb3bx8bRF/lQCjp5Aa/Jeu7LNT9xmZu0G/E
qkntKwYwBjYlnnzxyjToSLaClsvEEsbB3U6HLKXXngtlEWIitkusqQUiaNlmQWXZwlMFpuyqrRlU
4ueyoL9m2AMM2NuwRj9WtPrjj6M5GqTpqYGEckphS5RmLBK1pFAfq+MbIIM5pxrAmFfxm/wvVTv3
yia8MBTPchtnk1fmMWQxvEFlY2HFD5kVsCBql5r1g4Po4c4VqHNpa1POP+MWklfw1LTROjxGCWsz
1caEXJRzO+Oif24uMPCYJHONo1pgZgdQSmtUkc+IgwySF+ZdokOjMVOWyAuAVDCtlMWe32Oaw2hN
cl8Dm0yMzM8Vh09zNMl8TCD1IRHHccOujDB5Ry38tlf4vQZqN+pLC+0JjWFaEBCve88uyLP54zXL
pGH7jAa5W3HkgzYSnlOdw17yXF1POC5C3WWiItJiVxd8oUSu391ntbXvM2FvK6z/RUgfi7wNkxKF
gjCKI+QScc6uc4iHl9m9ucoGNlHUock2QiEzwPV6YGfTnJD5vte6ui/zi28hzU7IBapsH3TRb8Ae
fxDxT7/zKD09grt4JrqyMLMh67j3DVVe9PHS8IERVs3nefmRspAmMJ5ciOKjAdjQxcsPLbIaAsRd
rJ2GjWzlKhZNhC27j8ZKP/YNU0T0HrQyEIfA93W7jlh16NCRsFHK/bkscy3bL7ei76icw1S3p9qf
2vRr49R9Mu3pgUGSu6kjvjXgm+VfffXYqm7iiWJGPBTMzjjxr+BEFTvVwdyykQn2hkiD8KQXlwS6
ghNzi8fpcfoS/UP1+I159X6+AuSKy9EXQG8QV6fH7yCocMjPXAEty8Et0vdPDCS6FXMVZrpYR4gs
TzDzbRuaHouh8MIXKj2yRv50dRBcUM4Jzeq/h5C8CaGbsJevsGjJ1sJYQALEA2Vy9KHCt6O6ZLMV
AC+ZEb0lw8+ALGJwly1o9HcoxLRMia0lQBdouFAD/qn+UKYJQwzxUXyl9FFfoVdTAxx2+MwAk2lo
D38PcajFO1Uz9oQWdy39FYn3tjqHIMBDnI8k4LD4Cl83OS/ZiGf8iDP0tvwN4zGbQQUnBoI3Vmzs
AcKCja+J7zVtbIvQORqOPu7hBSjRnDAkAkIEo9jvBX78z1Rb/GBG6rH42HMZ91mn2jocFAflisvs
jMeX7g7auEPd6UAn4afX/Bbxu/79JvZiwNYeHwkALkBBhOe3PjfHRij+VlbacP7g6+JXYXM6Oj3s
UxK2FhbzP09reLcO9F084B2Hp/k4Gq+igSucRqm4GLMLETCEMD5SZAFICYlntxcWylA1wKPu/lF8
mn6Ym7FvRYblDrjB/h2VhrqIy3Z8mTNfwnoRI2nsxGCuI/gtbBYTbl2YQNTif4WWnS8pt6jNgXZs
YH0ewgH6n6/0A0XF3cVf2oEI4AiTvQeVHsgJz1XtS6zBO78E4vGY/pmY0W2WoTB6xIAJv+GS+zwP
H2FFFA0hKjw+B/1X/20O3UFgsbfwG2G3N8qGdfTm3spNi4rY5wYTZcG5cHE5Kw8MTaADR4nXP9IF
eolHAftGyz5UR+kwG0qTgd8cBjjx1XY/LB0KBLyJK6c7tDawG5cLPouuOeu8vrBGLoeXca07F+Du
WYI34XV8HzPuM/1/DwwQef6LNoXRFO2/ePTA5TXnOwZUJvaMQYHGlOENFC3iz0Q2Gsv1372d/LQB
73FKXUMnS9z9nyaWNoWLHQjaUbjESkeevVxhzc4JY0XLh2IFVH2dx4MVU6ya2uG1rt0XtnI1xHtY
v2i1eAACIAdoHBNTSeXQZzktdn1P90Xu4XOdLNhV72vIH54xwQHatMzZI6zPD2w3r+N0eh832GDR
uLAki/fOa5Hxiruocgazj9d4L3gJKovyLZT9NkIz8rfe6Uw7dHswBmsP0hETI+zGwMmCzL9vNEcc
mm6i//2JplvsTVeey/P+tJsOxkBAjnhnueZ3iNMCEcquaTNQ+82EUeZl3vfElaL/vZv+eyeuHWEL
eluKv1M+mz7IG3+vjhOljA1fBZge1Wwe6BO46jl83+gx5Cr6FeELDc8TB7P5+2u43rzS+eJ+LS4b
8ZHdtiJQKgnEe+KJC0+My6KvfzkLd0DV/f+jv6Co4v9FqAB2RnumCkookUdo495IYpmJ1b/hnBTn
cHhwmzOBDm+jOmYNGN1G0FkgvAiptTACgjAcs1mxZoqPpb0XYQdLLFhOJ38zJPyhsH52/JdYu5fF
R1YJ4uaIi+h7FMCc8YYXiQshLQ87K/U+73okeZQ/Q3GTVyH5FMyf+DkcJ54qDC7/rQGiIjy/18yw
bcy5+YHiXhDeq+IEIOZgqMrzYQFEXF2Ykg6iJytg5/EbS+abWnzth5dxsQZZIuHK4ErEanQo1mDk
fj7WpijWUPm22CwyPw0/nrhzuJltEdQgHsJ88Z8Fo/iX2M/LbbnlnODJiNslJ4ITwhiILZTt88Wo
SMQqvDcPPxuJfVTsonXALAVGJ8sZTICYD1Dx2T1xSXOFMRMzo4C9dCVyHoTEXyin4QaATvxvpxLn
AmU6izKn728ZF0s6hk089NFfs+iQ86j/8DYc/mwgWw07b7OxNqzVvLGEi4fYzMQpHezzE5n37r/t
T9BqhMgdAJGNd0CKnIE5kHgXJkEaujwMc9x6qy4AKvmHJz7B9BT49Tn8MvT1kVLcw8EBa5rJPVT8
dKfQFxdo2z5EwafjPr36ELqJNmuxCjIXYicXzxBeHOWf749wrcCsQ4jNDfz3cRD5ELxg0MoK6wBB
Ke4NhcUCXuowGXD+hcklHEiEcYT4KiRkaG0VoFvl4vZJQ0z5zefFd1BD4VIioqjwB+SZKg8aSjp0
zA/47gG+62XAjUG5AFhqCbrG+ngEk4DIC8nUufgqkaZm8Gfnzhd/tzin/FJLMMm07hPOWcSZnAlH
EYY+0L8AMhgToxueMhXkc5xhFzz0G2fRd0NUIj+IoRekK1ihvzAIB/vbrwxuSuCiwPIa3/REbUSj
9+8tUUTX0BET2fBOSjIQH2/Q1OnTWQXB2yVXwFbYk0F7gWmFUShU4olGpz55MS4Sc7JRN8pIngA6
LaNviGgkvsXy8EbSozz8EIx3J/aCthLewhH6DTjw8ygeyVk8UgwQ1yZ/+HP5ZQ0W9lwAafK2FO3g
YHtdOtfldVmu/0PVeS2pjnRL+ImIEAghuBUyILw3NwSmEVYI4Xn686XY80ecUcNmugG5qlouV6Z4
oc6URSuD3OB6qJd63zX9m0fyKXu1K4GM+P0wGuipRplWj2LI18V1DR0j2+4QhB/HGmpPugevno1x
RzZBddQdHZfIXncLLaNdaCF/PfwOyqNkStdLyN2ncjD9bfux2aG9oZBRgFGZK/XMzq75CG+hns1B
NEbCAxhlc2FDepBO0dudLtLmkZJx5JZapdadLzqIZIWaIRLvpTkNECnCuLRYLUYGBVvQjvrY77Hf
GiXXIFVkDpQYqtTALVVqIHYLLQni3tEGS9bHbW4HBC0VNzAnBHEgGgQ9sYIQCXvvWQmHNl6bQxCa
DG65UBL6ENGUXCdtmU7av4HfAzsC8B5/a/CaRIheEOGEADdr9790lAYktYLn35UiKsEewNyPs0Vf
qBk1nsM8ItKXPlAbP0fN0I+7NFUCYsu7aZf2JCihqH7hkUtHSY6zvPNjDXpKHwSuTz2X8QFkfUcP
I34b9eM6aA9+KgCkusov80E4pUn4tM9kEtoRtU/pWiVoXFXWSR00MIuMtpe32ME9dIckkeYtmqTX
BZ5jNPfA3lmIF4tCqhAeWQvrInERGwzgJHiTyN3iE68688am7DFZwYVolrMOPKrFFvnllhhxNIA0
jK6A5rnuYFTjaeqzwAAFRG0jQKl4SCOfgOzEFAT8zHkaMvjEnuGnVUrrgci7qJUEueyq7GuPm/No
U/Um6xHT01pyjuTI8LMbtIxSy6hVfLoLSCajtVWnHfVdh4KxmZD0a6GlOkz4S+zfBz/SvtdIwkOC
TNKi7qtOXJHQLUHwLMFFQp2hnn3nviEZsQS9p9qzvghJcNF1zhDkkUB9SPabg4slEpRpQp1c0Slp
LSEX4EjoKw/lAS2l9VdfalNij4kVha1FzJEQhwHKozy9VoCGem5NcZAYdaSqBHSqRnIBcyERobgj
w4HEJFEUGgAeh0jUJJag2xzdXD7PF+nDAFosTHbr2TFdKaHp5HSKFdjaUgSTYreA3tWtr13oaD4t
SslsXBhiRIgJe2dPjfiHNYsZ7ImBrlLFX8npwFX4eku8QHffJQ+Mc4gv8KQad+ehV3LPYNnwSAj5
eVpEIaTu/kKFXzgAkTCxp6rmjYvIit1rl9J3VWTc2vIeiQBThLUJhqIylDyOpGK26BOFyyUJA5zB
B8HKh1K5vFy5H6K9pjKIC3cmOLCCxUChg2CLCY5CoY4rlwVlePZsBDCQxtOYitOHgCdexpvwPMaR
UHCmmAwPnFIetgUNK0ks3QLaYHyuMxt0FVxpM7tbEV6ZbNGO8FFOXS5jt4LXEo/tDd0DFCiibOko
hiTrU6VAIf0mzFKP1gWnQ1NxFhJWPKJA707RowSxd1r7eRoKGuX96/Hwv73cCK0I10IFXjpOXyKB
IjABeWfaLk0Aq6HdOjaTLdWFf0+orpicYFQnDd2hsk2au8Irq/UMI1jWozrubA31TR6ESvAbuPrn
s1nUrutvAMQC/nnDrwQFn2ZfblOBW/YL9gzEFKUjHuRme7g3zsSJlywiFKU9KqtdxZFnbtHH/TIo
8EVdmCgJ1OQZySNSiP0T2BL5z89PWncnDDCmthxaBZwH54JQ0ejgjU4h6mqDpDrYbrcKYyuu1c2c
EY0PBb7b7c5Bwypx0LCaYH9xuEnBOn2zbfaRwuqCDeV7gUbwnAvhcWaj1WQq9zkcVbeIMvV2zhZb
x4ZYZdieTSS5tl4T6P8tmt11s9le0hLsLEcjnO6ZzTvaM6kQaG90/leDCD01pS9WMPM4qzzzrNMZ
Rk6w/vur94f1IX8cyodfrfTbbnMy062DWzd70OoOKf3BGVH/58xToKSnkMg5OyDeY+Kwk+MkBpdD
/7uaVJB88h5V1M/YPzuh00BUfNDLSRYR1j7A2FqzVyi1IWknOLySLWK5kldKtgTHm8g4S7MoEfFX
wY8Gp7Rw+zsfTibGf+MoNc7N+OxAEwlAjQaDtzt980R5kGG+WnUgh9RMoDrmKDsSEaYMh9g46FJu
gFvpGCeNQF2IatAvlTCi2aO6RDgv3Dk9/hPVHgBT16B7YgG4CXgAFtF0BVrXGdAmzL827EJxXYxE
Ym6CxHGuE1ohQHdV98PFGVPXmnw0LOsY7T7mu6bcY5yRhkmIVDKkSwayEy7ZMwqjogO8LdP6y1M6
jJQrK/qhm4O7EYF31vk7xG07wLurb9PAEuiBnCVgc1bbxLdqepg1lofR3iuB5acsBYGhSHPlU0mO
SkSKcEFx1S/Bm7ifNGy2XCgbFFGKVkyjNEQxyxp9q4z9Z0AxneQoFKlMHeUW7lmaEYDD/zaL7iDL
S7GFtbhRrPeVxrL7ZRdwfBZ8VryISIi4qEK+iWZo+nzwi5G0hl6L9OIxCzflJiv4iTxlFmHekzgf
xq6nZxk1xgw2SldmROtnI8kpJqUJ49sABcSDBFWNk6o9axatVbCcXVp8E3rj/mIGdRiNLoj91V6j
G5TDD8CiZo3v9U8DkG/USyEfOgKC0/L6GhF+vR0b9CPMRC0I0+C8lZTee1AgRKDZgP7RQBKUr+AS
0nzAIcpenb1nFywhhC5oxz16iW+6mLD+ow8mEs5GLJ3J9mpTEIH9Ecq+cNoZDoN+F8nAep9xC6oP
gyzjLMYsxhPZSIUCQJvrp1me/lw4jXZ8Ca089WRjLJNuvKF9keEoFImJU2UyZNN6cSsFy9K2HB4B
GwNMhpbsRUKV2ZKlUOUWSaJKVFmwvvk235DU9dBUFUskyO9qp3MNV8o85jWlhnXWFDKD5JTIOFKB
cjAWbX7DRO90eNeKl7yFc/mbLbOY320Owmq7PZtNmhNPqzxN/RiRdeqRjl7vs0hWWUwtuVqEuWlF
Up6a8WUGCEln5r33S1PIqpVVKmGoAiHQN5BPzUyP2St2lP1+rGVcky0izXNlhdZXt7sm+U1CIdMV
ZLXukXh81ZiZbOES/+FQM8dRdfmqs5hyj5zRzhkMBtveoFdxe4NBOFiGbc6AhfxZ7c6UXyD7iYxh
V3aUvAjtHVpKOf0cd1iuMlnm7PHg5ukman0zM4EX4nmCHDplqCyyyCkpnG8rsaM8/KL2DUDOYQGB
52bZQiI4frfwwaXwsGDXSWqUapKaaLg0Y622zHPR7RrfIWxCp2mOavSL+vRvBfvAgSd2Ua1ZGg66
tXnA0vK/dcMV6UL3CXOa2PZ/mwLcHj6OTBhXYuewOMoMapvJklJA7+/6SsMouzMLuZbU7/r0wGXR
MxB8QNnoHbLY7AkCi5SnRShcDEB1UrmuG5A0a8nUJpJUHvTc4krRmUgugTxBEeIHMDkHQdldgjWP
IM79VKdcZoEm3/g4Gi3HzGQkpNtB3kC9JAlRwDA8Voxbx2+xmHIFQmlLsThzg36ZfPjP+7n+v7uX
zTPw0myiYxQfHlRCWfMyTUG0LKtx+aEHAs4QgXvgBLPtwlBnSaGDC6QHXhakwiPRMypXJnOmHJl8
ZQ2A1SrPHYB0m+tPtyjT9OPFf7lDQDc0Im9KkS/arIw4EoRzRHvpSHFf5O7o5buuToEUrBmwmC40
JHmg1gfIgc5ITPOW1IUOagy2O7NbYGQzXlAFkMqdKF8SQVn8cbLPy+xB8IVJLziy8Ff/gE19OBZd
dvJwpd0olyZytz3pHe5huTSQ9iCYFOclTXoqoRGRznYU2BSdbqSUuPklYbTDnxqeQq1iK9+5evBA
OheqM/pXaZgXtHtSw1LqR7yYRXI+4jKMSRPJOsmkimQ118n7P8Mu6d9yeG3vmfl9k+hPo5jANYtJ
NeXONciUZRt+9iE/vIYAdr0nNOUKR2gOAyajv4GBZ3mlPYQ1mA5wyRkrOxU3P7CFw1BN+hl7GdcV
piJyjhUl6GiVqlrIFXxRAMaqloIym9ZaGnRQDdamwFCCzbTLzXEDhkOGWPev2P37+zkhK7h4P9U5
lMjHpSbeif7EX6pJU3E+7zBqs6WUFfTcI9Hqq/4ijwjqJ0IMg01ZZFRaCG9uZKVLmFfUWxl0GSdo
x1zJ2dGAIwzPNqygM+5tNhtlteTPSAxV/MkKB9ilP0RyV+q9a+x0jigON1jVMRFty2HjiLMKjZzc
X97hp/tJd52GDFwDbBpZ5BW0XLBaLJftJbnfCS6uh8/KT7cbrLuW15y1lwMWVw1LPUQYTDoO9gxu
txi/C6wSRvihmqs/K7P3z53W6EUwfY+Eu8Q9KedQzKF+21A5iG5I3gmLEK2vao9VTg+9UbjoemXc
4dSzqVEDAsQurDkofpozud6aPPT78t0a6lIX29L2LI97MOIUBoOajAV5mQ2rYTYHmGt4Q1oHpY6s
IptKbRNOE88ZZAGEQXLpmF8t3EvcuwQGoLR6DxJmWsrucnRQPdsFV5WsO5JZZ04GwTHmkg5jDxfr
lSZVU8+ANCY3NGMOrRuNibp3GHhWD3l8v4H4X4X0DbV7MUybhdBgpSwEPxHKO324ggQ1NM+yZfV/
q664esUxyweZMQrgAVLn2nK98LUozjLUqykToMhH0IHos+2hEgqg03mhIAQTGDwjdN4ABadHhgGC
YONTDSI5ZDD+ey6R7qX1FFA/vjWddePXOB2SX2pewaolnTOyBOmgMvmMjiHLOqjrZGCvEsD0q9ef
tYo7OF1wrwApAqrdSAYFrDofOveg4Dv3Hi2lCJSNACfHyC6ENrkjqI6UGiCvNaRTiR7OR/vR1nwX
fSS9A41fdpsEVeI+u/ofuNdYQa7tgncL8e4aebdSY5IPpR6+g6kUdm+qx6jvaZ4qCaR5mgUw927J
7VzIZ1S8Dr0V+0Z52HnW8/XvEMAPsRw6DKZjNk+NfM1CCYU08iIEcoHCG1223N33rQaIW4BW/0vA
QzByc0mlma/J6ePfPuIWw++oKs5aZnYYZ2TbS6pb1T8HoxFGeRSGF5f5NDq67XBG/XWAJGFPA7iG
1YYmDOfl7IcDWYtQ/7H6I9x7ABuhJV7PsgpRBzq8OoT2LcRyW8oP8g1xWGqAAFMVFYSu1gDZHcYw
VVWlGKWC+2icqoQ2Lsq6Sj/S/6U0JKhBkpBIvzGeNWv0SRhNsDOlmsJI/g/onLX5AAquo8sFqd+u
VW6jD0cMn0XxuxBrA0MWsnENbchbtl60+r2QPl70beRSkRGkaxRM8eRIQwqzPd/VVmgb7Xfn1VOa
9e4XgqcPHJZGI9GpL1qIW0b56inuW7fOlzJoFJavkzQTAk5GCJmMokE8okGw0j0UHV2UfeeYbUkL
9jCOaUfy9MM6KIutNKOsmZYoYvVBLwkGR3cLN3RvSxQ31ViZM3rEtt/BJOg1SVB+Ky+cySMLBj9x
98B2bidgquJuMjx0F0hHyLSUg+v2Qxu/PVCN5EScaWwxSvR88Kc75AgLfESYg+Xf7fgGcqHLuYmb
I999JQOwl1b3XwA4wa7+YYTw18uu3M4FCTst8fLxNQEUTwl4AfQCA2GvDXRoDAY/dQBAGJok0OiF
6FmwV0WTMVhvuXcpl3m6qeD2NeRxFANEKnu9QZvEBJLUL6cxHm+PBLVXCAwPrG2PhlW36/Iy6K6n
01pewoXOf4MyEiWh7KTPS9H2q9qk+EQFHT7M+ohSB2NH6NuvdxkWsIOLtbm9NR8wrYEvDIpU8aOZ
0UwEYo/7adtwR6zVBXeZtnHwDzQ/WlXDJWPyy7Xo35RMC5F3mDhggPDrP+6p/6GjU3/Rag7mCYwA
7HDIRtLEnIXrev6P9fvcYXyz0kO9yzpO9yblnE5aLU006IX3lCulOcY0yWYa0tty4rCXW2XyZVE1
EfHwmEliEdAD7G2dghXeoP5y4Xf4hzKygb5EBS95XD8Vb0SyvZ83dwp1feQNLpeJw0/ZATaKpVru
avrhWmgbsXZwb0CcdpJg90/NWkfxcm41qw5PpWYl6ODaRgb+Rf+z3Hg5vLLWvzFPghiuCvIvY9Ba
zg6hQnRC5HlacDbzxlDOneKQq4ebQLeuTuHB6eo6sL6oJHH0eaGLIM8RvFb2Dk0nzJ+Du7IZW3yt
uGV0BKTp8R1/Tq2OpRDoeEjyh8gDOwo46MPI5qP8y7KH/nmgqp1ciPNKNTw4YNlFqS//VsvOm1ze
5FdL3FyuwTPvk8xj1WSK9zYIMbHYk1/ihuLus3RTKFTxUBEz813qg59QWoLm0AayTMBlpS7UM0eY
A+kAJ2lMV/SObm1Kpeb62raayD4B2d6A11ym00XvsnwsaVJ9zvL1y1hVsTt9NSOipOHXPQ2hBv06
b0SvZpSPSD0nLydZ8/KbIABvTOxZMn0tsamoHJKtyzlmDqSie7ShGaNmStGpWQ6flBtIUEQgQw/D
tL460UP2bUBmgdZL4rLQAmxm1AI3Z4XXgI3QuoODqTApry8zA53Oc+c8SHqFJmO2WdSE61ybAGFg
Bt53IHviQgD5C05De/Ad7FpqWdYUzq2J8l6lxikXPuCVy/lmp3j1n5J5q/McFYPnDVAxdjAOF2b9
WKxVHhDkOc+LX6GC+SSE3W8f2we91Gcvdw++08UWQZIUY1l2LcCokW9NQPMnSCxBVUB8XXGe6zzp
pP7i7wn9JrgyKis4h/S53GrnI1hzKPQCWpOqXL8iBmgewyvNCSe8gSTnoX/ZIKIGYhTHbAJp6qfi
0t9foM04NzsOLp1T7dCnM7tjTN7w7pKLO3jltHrOenuNtwehQOfZu9Y/dKSAHyYe2NIGVhy8HuQm
kjHwBmSc4/DceU1yoOppnT03Clc/RR/+40EZXchXQVrTLfyhlZx0AiVbJ73BM1zdIRioRpbTtjS4
sF6nuLOg4BHH9M/d7zw/ir1cCBjGAtKQAI6PNmm7DdC5aXq3zrP1AfoI5QlcJuJgfa/RP0JxqFZp
fgevKgs6k/AFf3PZ4ba/Mf75ZbK8kTH9iOEcMDVthpUtIG2Rb9GXcYXP06G3h6uYAn7j5tMVxASm
z5OUFUXsj/Pt3B+iaiiNeDLa0TZdU+qEdCFdU6Xt0HfPKPPS8AZ+CYrOcTL/TK6NJ+/tg/7+zl7Y
fdL49A59UOKkfbPsFSfsdfe36BsruLv4BoqmzKry6La8Az2j8YdRQ8vWIJ5Re4T+rUAdirwaYBAW
G+5yhe4rdwcG7gw/hni/n4PTWo7XPEEdYj/O5Z2YKGeLN6uGZHCbbZh+Fhdk4wWSLdJeT52n9gWA
tcNo0i4K2d1fZXWdxw++y8KNS7ufZSqZqjnjcbexqWPe1NN+mF7nj7/HiNZCWiRQ/AAdazsLlMHg
LO6jBvbm+0dltLs3EfcWQkevADlUY0X0NilECHrNyc1fKc6QQUB7wVkdSdpaDauRx5UEzmio5ZZD
PRYbF7p41QkSp96XUvHNec0/F4+Ods44nsGEnpvuaNkcXpaG7b62MP1RkX9h6FpKx8ApQ1ALzVG/
GHt0PFOPhTSU2r49vZagCbWme0KdFksWzJhWjMdxG1PIL8/pLh6Xxs/BsPQH4qA4unev/Q+Npwio
YFD5zPLR/yL2ThNkIzdhB+1K57rNRsQrEqVHoW2CfHf4MctBizuwOItLF10uysFQa++N6nfv+YU9
vtKxTezaLPZo+HfTEitRI5nHI5CfUT6AUbMC2+ARmg8InUjj1cjdsEbdDIcGNHKGoL/okwEXSrs7
wJA8XQ1Z+0GuemGO2wy52nN+AogPlOLmHDfi49013sERyU8IssHZrKLpKa3asRfBxETmcgOLYB/e
3ZdZ3Re9DwQJGLCrSHcPX8iAHRCFKBCMoWyHleszNL13kF9aywhQzB/LzKHsHWis7C3+8vL7HfjE
SBrRONHau/fecXqdmcRmtcfwtoBYG3JHZzF9js2PcOf0/haxqXsBzD/sD1LdT/UErSudMevd0u69
pgDu+IuKkA+IcMevDgtZeBmUJiwJ4PQbyG7DyJ0S0gBTeEOrbc+Q111FdLpOOJrrpNg/T+zhtbGF
E7C1p6YaVfMtUNfP+Ys5AK84Ta4GDCTb9OvYb9cs+dDnWgQE4YK7vy7u3NPbXZBvpxNl5/L8tt0r
DLbfbu6xPBa2t30zDwfeHr5TmEEMKH0ghkKx8N60yMKfBo9dPxlzFoLUEz637SWUY/PL4DA/zKGX
Rh6XPiM6i1gwII3nuD8rVg1+yqsbQcucxub07wjWjEs7SWmq24C0yHfg8yq1Ph9nMXl79KD07WWR
2v+V91Rmt4kNhcLkDJHwcfodW5CaQbYKNRitjjDSJS1YHpI/4+5EA5oZP6sS5A7g2jfFPjCUedQ4
fjMAhC+ZgNOcaTghbTg5tazNMw/iYzG/jPMda5CuTTsozOEJuBLosd6tgYHYe2gJ3Hf33WG9pl+9
Gw1MaiFEquCFMQekWJdfkuKvqvEOcjv/k6vRyExH/aPsFqmCMmGoz8BO2buFUYcToAmrEUshjIb1
2xK6nDiCdJgWK+vvMUiCCs2F/f0q2r7wY+hQ0lKQtvLee1zZfmjaCosFD9EGrsyXM6c1FuzR4LZB
OYB5yf2AXXoX7OH7LTXsQ+1Le9Kj9j22zGRSQgAzpdeQCk8B4i1MBEiQm3OeMkU+eRfZ8AcQEedI
ygBuhe19eemWV9dctbiAzhxRDdo9EGR1ioRucOEkurW0li3gDzsCKtC85dgtPKPufQYLzwFHaH6z
+Wrvs2hEgDageI9RpkWOVQqwuBWHUzU9uAZlBah1oErHh0bxCCp2q0rsnqMjikxh5J6pVe6qkPdh
tPBEWKDSKQq2i3nKKaOuGZGgxFd7VhwYKXZcVQGgvhelPUywjc3bskgzAZ2zt7A8j6dFln1spelw
cDtwYGhP3GQ3scKYvNymQH84KuXHFi8ueBN4qwHdVnfgv1wiqFRwem/eBTT1dW3nXTiKX2e3BLEw
hG1n95ivI75a/naeUbDDO0IbeWADdabid6cxOrjHfvqoVahvPXsEx3W4G5kdvWzP0MJXrCqWm6P5
WlUWI8b913T2NHjMrmX/eSd39Max5OLDLfNyIAyL4GJyznc4URxObL/lssLyhNM/tJvG/LIlbU42
7qED4QWSqmfSifsqrVA3OKbPQQGyV5qXP57o/yFRL7jRzeecbLJbwPUsDwxhgs9GvDVPXqh7OHfW
NgAooKk71g5pse8AANeRywFvOE4ftx3wFHUCoped3zDmVh6DdNweV5+L+wHlMbw07NkZcXpwEjuf
4/4yZobP2advzwopeu8Sb+X5XXH4Sm5pgTgDOtAp+CfOdgamCdbEAtTQJ4j0+T1WFDt9tBzYMMD7
AI57gx3t0XRJccdeYY5hiCFRhSV/jMplL124r7/c6t4p0NQFZ+RfkVG9pAsIjhkICShudopLSuKg
pMhJ/9kdPBoARST46JLiXVuKJx/nTnf22GglOBin+h6iGpbEaUqto0YiCRqLXRU7XYZzZw2f1atP
Eol+sIiOKCjT0TYjFwVqlAwy3rL/AMuy6yYoogDQImAphJwwKTvE+/KQyEKJxUoCpBsShz1iKfrf
Ylm/N4krLs5ieyT8xhTzpdT/sToM/p2bEG6O000FiB5MEleIOhZdcAg+GgHU7I2/8vj1DaElkaNj
Nb/1a8mPi00YbW6nP65/unxAeIgwGrR6wKMSF3LNhBoojB9ldKVRP/Xed8Z79QWnItk1lvIoZF16
jwoQNT3bae+62o1iPDaE1e5VtBJK98b3r9gpT5HPfl4gj3HOg5SAFgBO0syjJw731OqArBmrwAHV
DEapuxvhaD7poKDDibF8AK7swkSC4UioNZAXICg3PAYb3ZB3enGs6uKPYcnkKMJXcoEKgOkp1xRv
8tWLVow3fPrCHcQ2bZ6ES8sSYd7yDmoIAAz94iUgKB+3Ur94FwgdDTigPtB4FNxzNx/megsQ55j6
SvsG2eVjeXpy4n2T8gUCRhwD6XtcNPgfcMcQioPRbOfih+yOYVEsEU/S24SqS4IP8TEhKrDDjRsX
6H/v3wbnwqtRbkTrPRhRWqko1ZMoJ9kKl/QqGWH9QMZR2rtQNsJ+Xibo5PaEF00IFd6ieMGXLf7R
nPi9ud/6rU+IHqbUWRj8tVKtgNOEojjrNZ3+ELwm+D/YnipmpLz3i69NelphiSMUIsiQt/fD0hRH
xgqMzqKpHuVGeoZF8w52NnYWLP0hPoCJLS5PFmDxCOsWrWKv1CPwfs64+iQQZ8D3pjDZmtUI37Yy
SKGgFk/058alExkS6wYcyUSHHzIFrPMwuvFLm1iTW8ayyKgi2mAIfr5oTLvYnMrBxXPc/VVcFj6Z
+RnvzDVgqGIMAmgw6nsoQ1oXuLpG6cSGcqHo1u1VujGqJXKE4BoWzpxJasCVsoyojZ5eMgbIqtDx
TWMdVRrYvNr8a3epd3WoIbIu7HsR9PbwTxmJc2b5hWgSPrR2PGNSg7ZMK3XqX3so9QCpAVql77lc
RVAnZX7mOuXx41otwT5HruzlYipYYpnIETf+xDKFTkP/FMN4jbfsHGnPNlHIcIllTRqrOrlrPYm8
VxIU75t437gVaimUYOXhy4YY3rE28OyW58WeBdiTcKyort2yjd/p7A2MA2N9x0t67P8uA3qHIVgZ
PVYwUi4aB2gJQEJ3caCfV/ym0ugJcXAyzK2tKXQ9UdKGbB7DACt4sejHEIlCfAZfEl3f+VnxuYwr
yzIA5P0oKfajs2edO1YlfFQAmDZ4W3ytG0+3HLuXxIPhj7lLJoDnz6FnGY3HoloA89EgcCzk705u
yC0tnFpl/n6rKtOLNE73SaD8aNuHRnr0KMg+4Se0gksaQOUFO8vTLyECQ2mhgvRCkAfn8/IuBz8P
myW13CKeqWvTrLNw3nS0M/4hP0VpkUDMgN8iGuxoxWQZwWmhRkGEfxNhoI0mN7SquUX/fmkuWOIo
AUF0QD2Kmhu0V5NH7URBJofIjHOdwZRR+bt1P4N3QILR9E62v8elsjF6zmJlRTSv85S2FrBhe4XJ
yfs0mNTla2jAlZN4j9UJuQDP7prYVOgEzXbEeG8T9cf0SX6AQ8dNwvkrTtUs5Y41ogke6XGcTFnH
buG1kZudwtPX2bWRwWno3TZtjutSLxof20m30DqOkVgHOTuK/0RA+tkuQqtR3JaRjYvgoj7ir9O2
bWNmWUmH6HcN8gNWhe8m6pdIGD61ZN6hALgGi60JHUGNvvtlZXgaEsNG9JKuK2O8QpRaFj2m6a0M
EyJrcoVkNQ4pg8ponCenOZ2104qLgI9HKR8mN0r9DRRiHqz/6ytBEawQWMyG8Wfnq9eRATRqBo4i
bdDmMoZxPn+qnsc82fgVrmwpvX3MG9jFOQjaPnEAZgm1MnHaPWflLRybxEkRGrFRG+KAskiKY/J6
JQs1MlifaeNt37YwaC1pwZ68+/k+tGH9B+wpX6yLVjiyAJfRe2WiTYjmCzBYHNjNnUMa4DjjM38N
2Hqqj5xDu3HhSqcKWaXeE7xV4l3We1TncFpAtOGC4HUgJw5JDYpLln4J2/Bp/EKWb3vhxtJ2PILj
oQh4liQW7IXAa0ckKRr5+WJgW87CrmFK4LAB8JV4+bx3Q58oJ4f9Cr8sI/KrpSi2YLyp6vvWENhs
peeFw4k7e3HpbeGw4bVmSKXBjplTQNjEvdCcTxoVI44dwaDT4ABdhng8mB/elSLIu8ovoaqgwheZ
/l6+qc8LchuHW0AS4w74G0lHl8aHEgmyJQAwVuk07i32IT+XQicGiw95+2VuPgbvc3NfGlrx/Hvs
H0w3f6+9CXT93T4oLd8UW003Ba8KcJycA0VDH08OXsgc9hYcHPIse09A7r1nmGE8s0F62dLwRmHP
mFAI76PvRlph75bCHfTVZ1ozyEfy/3tYUwrIvjvnPv5i1FiE0JzVowatEpVS/8xyXeNdSW7ES6jK
9J60ykAALkCA3C1v06Eed+jR4Fri9zDNQFULA0Z/t4ObaHs4NW1IZJ5SsH/BXNBd4E5D1NAn/Qk9
2fn6B3Mdflj+ODLTHq35gJct77jMdYo9ZL1p7qMEC10vdvMFJToHw6deWyS6aVE6hbd8K3fTX3M3
z5pW7tMP4ByYH1E7gD8WhPJnEBEiEXLgrY8tTRXfutWO1w2pMjzAKOrtutR6cfWvqNfhpRfcT7l6
NoeQGCdt3nG8EOFGwfkC8bzqmmhJVO+58FsZKV3+ZQ4dAXb1SOAklndhATwkHVI5GDhy6Zebv0tx
L4+T6w2ec1J8v0/wSejSe8m7EZ/8J3IlJrRbR2AbT+pGcIbgt75coiTkYF4Imxjdw86zqANiQThP
+ovIMp09NE9KZ48/8WKR+s8TOgu+XriwDt44F5zcUoNneG8P5naPO525ETzTjJBCpcZlotBPk0Hq
FuF9oxbNIoJ/xtEA7liEb/PfR3ZIWmWfhTuOHyIgfnBUjiggsUPyNCSOP34B/uyPf03GPCNggvgK
URC6lvOP5HwgxyVxF4N8OrsR1z77QUElKmGrq0/yXyYKGzBBkUekenOYxIXxPRni/pB62Bdr+zEh
m6I2wP4UwYnCTz7PCGykeEsIQpBn2hWaiHTwA1UkThMRHc8FIGJwOvD0XpOzuH2gZVSArtfp//sx
iNpZRNMaz4ty237onewPwRSe+WV5vpiXaZfh35YFScaiVW5Z9OEYWBSjhzFI6VNg4Z1jhmzyOtvv
5oX/BSZCzf2HFty08LZ8ajB+VVXZLtZOcM8KqwytjKciFwcEMpliF2xYDRWeVdAWkAlKGypwz78k
gAEJsJUAS+oYo9JzBo0J5iicCi03n07Hryq1K8vhiUKukDlZ7dafAgCwnQYMMWNph4LgFC6AswoE
qCFvmdVNBSb71VXVjUE6F3hg1qLNLKb0+gUBSK46Qw4CzwZsswJAKewNb+oDnQ1o1+uu++h3Ctok
jAZJ7aqeBc8Rn/SX1gx9EfkH+unPIFDBIJD+5cvefJPw/WB6ul0hwFdXB633FwA72I2BTlUoPn9d
e82ylvOYINPT0AA5llMQSUl5mzSfZMbvVKtV/0PqxKa+F7Vxubldv1tPv1SLIhz5TqqDX/hoqBFC
+l5uXSHpCXO1HATCFMUGDLg8oBRaqLgG0FnS5sOtf67Rz8QhIF4HQwptR4WmPaJfQIgUJZbCp6rj
Sz1fF3QmSDdUageKzsXgVIcXmblNvViM73zlh52+1wwzHQxDGYd3K6p4iWLm6O1J/R2kwAU+qV7F
U70CbS7/GKGOGWigX+w9tT8gSHgsgP+eWU36knWdqSr9BYGmmrraoeLuqVuoqkQvWPgi+HifsZqY
VK6nS1JZMQBlBNUoPaZNsDIKpJtFaucfUuEhSaJSePsiBXYCfXLuxzwnw3SINwxzdTlE6orHs3lu
7/tkuMFrRjVsiR7AGsG/mTDS59aLIOFP2n8pvC7Rs6M/M8nwakKsqXtTVf2vCyE7mP9SFXL0WnGp
jqE7n/vV8p/wPB9IqB+68VAbmQcS/Zf2qXtpm/653xLm/f0MFuB90F8LDcA7aXaYSDKSDWvfaEoH
/9Q9PKsPipm5qTEW5uZJz9K+ds4SE1sdebw5bSoFN6b0udiWt1QhNiVUqR9LA2pmY2yMdeovmgoT
LoP2UWagUxXt67VBRpt/7vVLoVUKcceeTQ5UqARBKK0MfWexv9NM5xp3DXSzdXXKPHR1dAF1SWN4
dMJyKPZ8be8mrGn0okU1bZ+lqO5fy0ufwoHSJQX3RL9jeXuEPT/mqE5QfS4oqKaba//VTrtpN+E3
yDwzm2mho3ku7mKYSA5s8Aa2r2UFo6NrE3czpQvW8HqJsjCX8IOiZXQJyAPpNgDPDnMPoFYf79xP
8AHItnGKLJ/NZMh8jYeVqblzK9PbkjQaP3lU1eBjQRmIw9J2W+bW2iprAz2JKLh8PdJDDDZl1R4E
QyEmnFwQumomBdlx2YbJVoXqEiDAM8XoC1tlrZEKSvnu8UzQWuTKXvQCR4DDIHnEDwfKsRBw/n6u
xzpOwePGPcAlyWo9hWoKDv3rY+LzPsAR38iAZmX6JwQqJ5f2pmm0WgzxLDiA9w4Fghw1qHVhy+4Y
0+gB92MaHIhdSS9R/gfz+3uQ/PATs2nByg+JIFTj/C3q/74krldAu7NIAfQiF/qJgzM9DJQ+LJ++
uNRl9RJ+jcIbhg/FSCgbYOVkz2ciDcwzBE7loAAwskTbQ0SrH5Do3dJaA4TZkuT3CskGd3gNRias
OCTHsi8y7s3o6zVanTLuT2PaMaq8frruFFBPAy/IBS5Xfrk+CwAXh0QteGuz2pj71LbwCaA87Vnr
BetHDKqujntOLx9p5IvTuDg+L/hKzAyvyY3ipR2NOk4L/6tdaGfZn+f+l87R8J5Cv9wk2mm0fOJp
/BoU7V7bUqUtuTo4IBH1KVRPJAmAB977eFUJHIdYC9oVlgD0Sh+PnC6uJIHOV1J40w66T+yY69jY
oSzRUz6BmLqen+IfmeYf7hACRpD+YDBItcIu6jxyXVwiZOyuY659Y+qTd8ARwsEgPVVFpu5xb56A
INzD/ZLz4OW9yY7pG8b32qHEhNqjavb84jZuAG7Cr0Iij+zvKx8cXyPb8TlPvLWH0TovSTJfxuwd
W4Dnxe7ZN+cNgTTfckW199K2iizmx2Xc5GDBl19Pg6R5AEO/fm0ZPfRt0BLmo+SMP8r9sPpv5MJc
A+zKlYTnzmPHYND5bH7NHngLBxM3sy/lk+Sf8cX4CLDDquykTTjq5ddURzlQdved8kV0xplKZJ+P
NS4ByFEuE7pxccClk+8rq9KGT5l9yadz7A5gE6/BxScQ5rKcl+aUWcIpAY+mN9WGSnxXL88pMeC8
ZzsgqG/qj8iVZ8ehY5nT+c5lo1lWf8E35krcQ2ttrqO24O3F1Ncf8BWBmOCxgjAjTHZJwnDDuFOk
fLYcIRUlZCA4jBf1exrxAXNSkMC3hcwVWCm6oBWOi8z5bsgVeWw5V5zgwB5Q/pDlT91oKQR/1MaN
eARoPmVHCHXyDmN7d5F010UiQUbEEbXYHR70oqVmBNQcqEDgY/DFkAlrBJGEcjjYMbt+eETdd/c8
vrFb0OOlc/Ait42MF30DXrTkzR3eN36QiGPfXI45o6vKoXMOd7tGyZsvnLKHPX4Hh2E7OvAj12DR
0n50EmIYKrdIIgqbfuZXkG58APNwYa7cmfGxEAqhdKJ5giw9Om0oyuOnDEh2EpbzfhxHnEgmFtkH
DzSnDfdUrRhwlHaHYh7Z2Xrqfte6TtSWGO0AqW7bdHo9e4xuvo+pQ46PBD9HiA9N57qKUHYH54e+
vyZVdP3/fims0h1LTzst6V1Gm+WTjgQdj54MqGpSAjBagzHjUjLyT3VOgI9yNR4eu0QmA33m4Dgm
vNiPIXHlaMenOh9mTEyJLCP3uS7o5L3d/9F0Zk2KaksU/kVGOAOvzIioOODwQmg5gBMiiuCvP1/a
98a53be6ykLZ7CFz5cq1SEmIAMkTuiEDTgOUQZmORRbxxMYKRUSqbdwRRQ4no8AKTwxfs1VLcZP2
b43+RlEGudfHJp0thpBPoRqPJH1nVWoEUXdPGdfIGtBRPWbr7qzioFpl0d0TYmQy6eLgfmJLpgm8
79MqICnSZcs9szIZdARr7w7wL1QZjIXzeau2eUzMVOaFYjIdeGUc8NTp3kcU0+CpSPcBN3EmsSK1
xK6PHM1+M4meZGQErPJDEizu/hYxPVkzXAMCR0Ayg6PhiargG4ZpR8ewsvVH4iWzid+RuQG2UhvF
sYNmFZ2KLC/mwew6fHN6MQQzWmAGRNQya2XQ0QSxy9WFKcuWavAB2Th9Ps5lq4anbWOWeDEN7co4
O2ZHmV38KA743NcnT4pZJSw4SOIz9IR5LUsFSEx+VK0++CMwhWYsoL/f78GRYvfKuFvOk9MWlw9P
7RIjsypx6DJl7yIrTKPEwyBUpoFcOZZlzyRJPCHU8vnAByubRqOIkWNeycDxMSBugc5f4TWQK3Ih
lHXZKVDfY7eFsmcVMP2DD48wYI+imNqUriChDvaYDHHAFRi9esBs5r1kkCR0f8lj4hk82OtY7/Kk
mVrZUeB8eW/v+nTB9UEyr3bzzBziwgzKidvnLsuVrHeoI4Q4tKD+UeUjdxvkxw9yEMqYlDsvpm2n
WrG/5Ueuztp42emWr9iy2MTpYZVtTN5KHMhYb7nYgnXQwayF3ZQ9EQqQ2wNDhFjKGSVGDZ9BHaZn
t72hmtybKTM4ke0hu1y1askGwGzhPqWtCYZcCAYJDH61eeszdVANeodJwIV94rA3IwUTaRRyG3Li
/PhvpOikom7INsGK33J0CwnzueI1wK5f6r3i2dHk6WDsKEXwGcdGi42MU11GWMa6ZgfjAnKEkeor
brplhBio33nAD8A9zkwjTp7hB7yPf73ZIpjZTBw5LbQZa4HQgHUhFM12iJUUT1ruVt3Aj3QwCiW1
+9B8Kk9eJrA2Ax9gVyJTU+S2GNgfaXTWgwO/4omfvdeKt37L7sXVOX1+x1S1YmJgwY35rVnBgt0Q
QMmkEfwBwt8YcQ6cTAN2pRUPplxlx7PHXbcVNkrW2wnJBFQqXPb/8q8LU2qhFZA2KeS/bFBfPlPT
YcXIMmQ9fnCkB7NgdBiPDrnp8U5p5GpyZ9hgPv8AMXLrN6Ex6ISiSsMJhqt05T4gX1T0Gzj50+ZA
jq1CnWG7yYBzNdYuswcgBaaFMsuPeMfKqv3je4iYpEt5YnwgiQLYtyjXeN0AXwgeo9RYeSEDxglC
Id/MfQgQECYgb4qyK5XDjix9UOjJC54sKqrkwg6vcvthi9lmmuGplkS7hMy2TndixJ5DvINWAvHk
doTWXer5FMk7H4mHqfbXWjEaH9kf497qMbxt44BlTzremcG+ckREpYTYSTWO0T0PFQze2fXRQmky
B5QZyMAYvJgDS6Fvr+t0OBw+SM7jusPLEniPemvGbcULxvn5h9gKP1MXYATf8SVCPkVOkPPw3wUQ
lYTyVXJfGh0VpXmFgd512OAJrFjo0IWvHvgQb8dbiXtEBPI6kz+cR7QAxAGAHx+D/jJDXiP/lpnC
4YOwR2+GPM0GPjsCMS92XIaZ14kokfymTNkPvYovjgR1g5Hm7Dysxu2gsy/X6RLzUwAqVpxwG4V0
TM41+a6pvxoFuBDV1AD7ego0eLpCzn5u+qAJASQwzer798EJ2jhlGM2j0nOyexMaomDkMMY0zDHx
soiQvOwMM7j4tMHdJ6mfDzooQKAHRKlo9VhTpEASA0Ho3ZlhfLE8AWyd5qHZ5ZvN4DOKAZuRbnkN
SW+tcWXyv2q4ARv3T5tvEzbhoFjsECWyuApNzzQH7O6Tf8kZ55XsBZAsWn8p5G6JZYBHGUCqNZQF
WKHSNFxgdFZYhLYlbXTyB2Ipi13acYho6Ao4ys4tKlAyr6nycLjBigaL4fR4IeeIp1PATs2P0hGE
HY4H+c4pEnSHSfEZvFbyWGSbbLgKB9tr1XYAtnkw8utwqgSHGqs8alFhZqb9vidzEy/jkCfCz+Rh
ErIMfg+QZXaJGkCh/YBpA2j174rCznr975HLO7B7zVjZb85O2Z/ZzNlP5fNyG0x+NLKDJ+ERFzkm
Q7bzLkozRAN1yF/9gL86MsO/LBFNKEA3X5lTZuuZBUaGV0e11JEGJZ1i4xQyzttt9gcqOj5Q1X2o
5hNtqCE4dTl2PJYs4SDrsxpSZOhuta//KP2EUhuWRLvOsqIYCRuaYxM6JZ1JYVFZ3cPqkbuKf51l
wa0PlQTjLNpjGyf9FCK/io6doUCrACfkmQ8QcnkHV/Mx61IVO6DVskL3RW/C+x1SSyLp1++sLmq3
mwrC/FBDkESzio7eYo7T/o+nCAYU6KG1wnNf317m2+9RGZwMGKccM3CeIC0jD4/uWjakZE5Zl97m
BsyAYy9QNt8Qbbuw3tf7qu32UGDf9k2RHrk4T1cU96mG6PGcd9WMDpQdnBqsxogbgTELBFDNuqgy
QO8xILafXCZxA0V+OAO0X4+pjd0c/krMDuKcoptJZe2Lrt+BwcR2MQv03RmuCgcfwjkgbLcpeyA0
hkXuzOOPHruVka8aUTp/iOEAneLFPNtj3/E19HXnCGvBlKpcZ4D82vjN2nt7T8CDKe2GYAXnUcOg
c50/wtmlN5lGMXXSzTA57Oz4iK/ULoEndqBdfUg61Ihxr7oMzrP3IqVEjNIeiGkoyDG69TxXAx4w
O3TmXM2p3C4PfPOE5jh+Xy0eDmsf3fh7wzy34A5XMzUiCxj1EJGe9FwBj/E+ug26i4v1gcdNSyvF
PGyFe7bSxWCsZ0+rOXsGNQPkWslSD2nIBjGP15dgWunn8XWcLxJcp22KfBRJoNK41H63alTN4sqg
lNYG6F6/PGySQLaQJADaBc0G9ECU4bvjKZx3PLWO/3GwwAFkQrUM67nP8XpBCy7FtBMAyC7QW4UU
Be0D5xZXHk6Yhyj29yOwtQm2rtMPK4xm8vaA899pzXp/YLfSotda4ZaHNgjEadwaSKyNeA3AjBBG
OoDjw7W7i8e6C/Jw8TMxOMCLku7BEBsj05kjfoQyw/JMayq+wu5rDDBCyJhZXyQEUqPZ1yGPZ7hC
1hbwOWQK9J7eRM4KvDHOTbjJMWXdiTi31hbASqfPppe5/ZHJ3qaG+bYdvVEE9/vMf3Q5YEPad3gD
kuW3sbRngxf5BhoA8yk44ltaD1GJ06clrDLOGFSAToolWqvJWNjcbxakiUv4h5x9/UjNFhI29ER/
AVH6EE4wUjJ6NDYP21GOQbaVU26Y0JL40+yqtx1bPb6hqxcjwhjsNhwCLelLmTYtuhBfXUPTk7VA
wCIn8R3Gzg5UvAiaEddkJChgU2N84NBHscNq0GW4lxcLPim7BnfSHfAb3AeEkCkyFyMgvjuIbUa/
dWXmYJh8NOBQ6qEtu6Fz3IBc/Yru7SNg1IsmDCYDnrAGOCfECx2IvcdbyS3WUW0xX+nZRvBlqKza
x+5RdCoKVVrrKFRPG1K0f0cZnnxREeVksqXdJCwjiOGKTB/YJzwAVMfMC65WtFVbKJTXWKEBAmOM
qe+asjSg/R2Vv94fWBkYCdmTHHV0pq2AakjUiF4F6pdvUzAAvQNZpLHrdyjSzU4iJZUDsoVfTPIA
RNqLKfqPo3xt2yocIjLdCZajbu5mrtKxuAj+Y5y45FikVRy4+l2jvqAxIuiHKS6dsTdWwIJyP9Lg
Xgo7KHhYULGW6RBg1UUR0Mq2op/GmIpp65yhtqldsLFhJpGG5bIRnWd9RF584gKFOhF4KeXoYnRC
Nc4lmJgHY+99p1FiiCnfgW6HnH1HZI4vC80SFZRyFoBPww2eQV0famjtIeOnjVmBCEaa+YjamTTt
IgGtFwcINwh4zE8LtCpPOjuAhtwqMxlzGG7BTXFDNxMbiY/WtCYsRUGzMaLTIsU0Nh1R07GPrD+p
fZI9CFxOYwS7oS8d0E8q8fyKhxyAf99rv6nOQDHHWTsnIHh6OQjlUI6QxyCKlBzXIXa2UElvxn1S
efz6CSefB1WVB0UYxc5H8COZ/I8JPf/RJj4yc+kCwNiLDioC1wj6Fb+r6R3567yWHmrcY9k5mxHH
PJg9pzMkcgivbj+q5tA4VdX/cIiWBhPthG4eg8mS4zrg/DRvfc3z5ANha1AOUaeA+Pr3hUCBToKI
3ejS/c9uv2lhdg6sGp5pNBH5iI49xijlbvZ2t8GYcSHx+wKnASkqZoeZzpFid4+JwRIYQUFrvZGr
q0A2HiN/ZffyOa/8mmCKHXJHNPzkaQJBU57vqB4Vd+rufCYpDlHz/+sbryGNJKx0ejFymKpQcBxy
QFIHXuqdZoCBmxz2WEED7uYInMVO6lV/BD6AWv4LOcaK1gZwLkp9BLXc9FiZxIfKbgJvXL08fMxI
1JcMLRtjdmADfr1HN7yWOCi3KGbS6r04OSiOpQcdPeNlf0Y8QZrtKABpo3idUvssxwnUsQOOmmwj
Xh+TwCmyOCD8sokwadomLbgPT+4DhjblCTbfObpNMNCCL5X/repQjoqoEAiCzjaybR9rth2Vv79m
SUUDSsZlhGHSFlQahjKt7p1VMmcQ+TcMDgcepFnOdxwDbLXxAGMZsjdiBgKjKawGqLMNNAyxIp2D
x18LN5m/W6gMiiqq6KVmkSz+OQhL+Dm+BzGUVL03Px9YYxdrHy1Q7TDfxIlHg6yP8BFiJH2UXXjC
wcZ33woWGWR3q5K9leK++OOI5B+RHMq7bMfXuVSm0ZWtXAfBks80dsT4uTVpTi8wKn+6qqhi0YrH
KfydV0y0uw1zB3OCNwqnJ6tefBbEGtQEzOfs+zLIQQ4ELJxG/LkQ2jQnfa9afpmzKqEMHFFSCeyU
CDrEgrLhw49Ow9vFZ0d4icwpj7Vu+y0/W9wuJnvMaXODDQf5Jjb7XkMM0F7LxFYxrlNRpkKcPso8
en8POTTS8Gisb/ZCGWjMcVMLky2KzMiJrr6Iz+qJmG6JGDf6p1HqJdF3oBLlNr3TguurE0R2zA9L
HzVsRHPwWMDJaRcP25MzqdaRXpo2W5hNJ8SKvrpYL/bQ99G0e3uXD0ZgCUG9owRND5cMM563aXCA
mTIvSSOm6HAY7Q/Ma1FTn/SQ7TyIj7zfmDJf49JypnZ2YIjGBHf3Br5KhB9wttJQ8YnGBhBoOIj2
qHtF2cPAeOnNi6nwI6VPOHS7WLBCX0vesXSn02T8JkSl3r8RiairNqiD19N6ja8z2tRwaPOIz9CX
XZQoBKI5C+dK1EH4EvDvReOE8Yphx0DKMpSH1SegeEEruEAcYaO/pnbMrkip24ahzmdA7AXLUf55
/quRUXF5bLxpHvT8NgLhTheUJOqge6CCQVDeD1qUqKVE3oMhJabm6A9CJ4RKwRb55VzDuhcWh5Hh
eogxrTIp8MdJHJrFFX1FPwLaE+8u7IYqc3FS6VDbw6N8Vy7hUZKznfC5JZt5QVacwuckJoI5VJIs
xJ4yTRnItcxI3Jo4IbuTEjllIm0+Af89dypMtfNS3Lla065X7vrrPzTQh68dnG/kN89jxucJhtle
pGRJvSUNduzVD/diEeQ6b+g5Hrv6d/4Os0GXnWnQohGv2Gh+TAijGI+cFlMvyyUdqys9+UtYxqX+
3Cd0izXtgmIoj8wlWOP45aj6aNRWURLrpZZ2W1TzZC0hV5bMUx8Dmc/wRpLTYaseEV3XFdlcCtD5
cdLa5ML88P52Xxr1dpD/X/zZ5TyPOK045O57uGnd6D16Tcpxvmku+iSwqkkfJAHcK8Vniojw4rbQ
pRzld/r7IatVpkRFhOSWQoy7e3gAsFPiw/M6PY3P69/ZB03u5KsRoTSS0WZ/+6SWYeNty8YHNQ6W
AW9fejcIdl+Lc+5RGkSjvCXnLPcOfw7xI9oM8Zg3pKBM2ZXvEoF1OdYqk5Av4vCmt+/kUjvHJlE1
cV59sDGhOkCzEMHdJ6q3XBOOAE2GyVrDgASZgl8cE9OX15Q+Yc5ZXpuNIEfQKHF+IdBXRyeR/vl3
U/dJbREjTR/ermWPawR75ApEgQSHcyGOsnNxVBcSrH6idIpp95yuIJ1PBE3QjAeQ7fgJx3855O2K
EbwIGiIvrtwObZQUDIQm+Il43PKenPVMbAJyJsNcHXAuXfdEyuxWXKDkrR+l07QIIGgdmHBbEuhC
89BvI5HhhhPi9I9kV7jsJJAz0inRKmXsr4Qb4EI9ULCX9UCdlHep0IGVGEGi55YNLDsph2eq4sPa
ojfJ4JPIY04m2qpFCC0Huww97mBDeCnyfUJnAiyU5bTVjldTBAJNJaerLd5qJ7EKNzXdXSdypDJ8
O8610X0uV6Uf8ycf94SpIV/kZBp0j/IIcibVLnbIOwcE1jhW/cRlyuF1jrcbsw+UgR8x+bYkcUi0
20RGUB8oOX7tC64GlFEgqTvFlgiXm4RiRQzfPXL60q5KtJ66TByfcOUoAc2QS/AcIvlMcuzfCIYp
rI8af//+3R+cXPgumMdylMf8oDJ5THJZedAIPLINJbw/PB0hM9CzAjvkS/p3G5GE0BuDuAAl24ZF
w0x1YtjbR+YGBIQ+oZbwHIRMcL8MoeG/CB7otWE9SVjWsWX0UOog35N5n42wu/0xJKAMyePak2CY
7HhcUZ78jynBmhRdMhkavq9yJ80j2j08f4gc7wfJ1akVcBtfCSh7V14sH+HLDFDJHtSabIxVQ9b8
u+DX5oiHltGHsvpBPuuDmFCHMhtfFFtYo0XEaDZdrn1yyHSgUJ6aLukQFrS1zhn1TkHYE6bY/RdP
kUpyB/KGSHX9lZLyqUABrHoj6LbXOexSQQJ7Il5JiRAai3yw7kBYHsiK/D4kRDlA7xG9Cq04yKL4
ivgXb2IDFEOoFlmH/Ci1E2WoeQV07/XrY9AFTtMGDTcNALOcEjc/pUwdZlS9rXQ6Ptv9CfgOiqtd
mOJGG8Mj9+8HAEGct08Yz3wsdvLh+/bjioqXMU9SgcUXUk0BNBaoXxNJ8D7QvHAC6BXJb5gHqxuy
BvLgozwwJBbcK43YKrs4S8Roh0yMHvgjkN+F7H7/g/Q5885D6aZyCQvphIAbCVNp/F02pldbI/Go
vCIsDlqGvCUiDtZ3iEpyZeVBS6cHLAsujN34yUK2CRNJkCGkkJj3WRdEDjcEjuAdANmkYUIpgd5a
agSMEOIqrcltiazEyybVdHs+Z5ey7OzoQSfAuhzyNsBUYqeONqWTBZuXKalYh9BLwjqBTDKnAA4C
trW7UNPqI9VDtEymyeQ7FNxItsgW61Ci6QupvfJX2dB+d35AKcXGoJp+ItSmm1R0nigvyTQ+zx+A
UTQFOHLAkuj5NNVRi7XySI2Y/3duR0KHy8h/8TQRCAJTZabBG4ZRJ6Y/9REVpw1e42TDH5YeD2qG
Asi4PqL2x06Fi86o3M2f4+DlBVAAqHyum1Nljzh4a0+9Y3oyIwFW7yx3AbX1Ckccq8Y68TxHeDDs
zdvT7jTzV2E7lM72bvS5Wjw6ILCLUXFOwl3HgoK4bXO2Scvoz3DSRKiY/BG3I/luvuC5zUlzyZfW
wHhWttjlDvqZ8VqOWMgYLvkXdhD32W0QiGwc/HGbuJDgrBMTiJFhjkqsfV7L0wI/Uk6+AOxwL+FO
bPYwBsIsGt1LJMT4t4RA8v1JF48hbXRd4lyGuQQOYJfNrr2FPjAh5dd7SLYqDuxtdG8aISrlHum5
eXF6o9g8/Ps/3kq+mqZnZJ2VoPg5Ywz7Q8RZF4xswRMnICU3GDxoFsUcCY+v1lKzYURIIR92FWmQ
CZxAXzIYAPKtBG3rrnfQLA0wZyde94sWZcrMvmcmhkmWvNvDzTAFSow/6oj6Bb9ZUbyKxzf6aYll
vNfyA1uDwsQXzmQxvbDhybH0xNQOxTKnBnhnACq/tWRL3aG3l2vYQZIXDzWKsh7x/BOoadUEiRD0
V08HveGd7F11xqivtwDEpYkRMjUCaOwZjMHFaEGA+ejqMBsuh4P1qdQniNeyxhO7he5sdujSDgFm
jwwUra7IsdqXfQGkWeuphiXgbZGw6KD0dZBZOqH59TPfOwEnt8cIfA5qe/I2/x58RLJXTy9ZaD1f
xH1FKRI0xNFC5sGoM3rSlLbkwV5gA4scagMMOw3uQCRB7BGoEsKzYnEcDKYN4GVgZr5Mes4zRnr3
tog7rGrMP5+uuqcDYHILTj0T9VGiV3KuNOwuGIkJexIhGVogHZgk0ADgTod6sYgJA+IB50bLjSel
nwY0F1DDGvotIvqgjYZMOSeXRve9AsnBoNQ8LV4MP/17DWut4nT70h9Ra1DhcZJcjQZYLhSsxVww
LEJyml9eX0aaD07jG89gMS9C4s4tuABnG9sodhTYmV4Q4sLQ5oYlDnzBwbI56zifvxs95EZX5Lth
nln1ZPJccibNOqhDV5LhnNG9o6DBmgNFJlL12Yh8Nlb2vwJSnvWYVX2HNJnsJuwAnBUObTufxQPR
35q/aRTntztE3M0Dmj00h9ceRWH2M0c52+0DUHt3QZWNxR8CPbQXbaLkD7XXJsp5oJMIBdH6ENED
ZqCXMYYbgnUBvYMcEBA9OEZq51cEhiips10UBph64+6xz18O8YTlzyREOzmjTMcHsZNxGr6dL7tm
FoBsd8/my69qs8adktY7le0pgxS+2UlaplGgYUeQmgNmgGwHiewR+65Xn02pqdyXStNQ52/kMdYa
2K+ZLv5k8bemOZHKUrPak1IzWVJvc9k4VNjfVJjVUaxxWtPeqL2mjcfHDrs3erj9PRfobNpevcZf
8AETCsexG9bXwJEepOFZMkrJ0FubD0IxnoAFdZfboq6yzlBGheOypjkN16WmhxEjOCPOd+w0mZ2w
Mc1v6CJW0/68hbwZhl3Gw5+q+zSQhYAdHTNdUmFfY+aJsw6Z631HzooK7J0gl1lO/sV6wYtXVstP
aBd96e4eG0V6KIw2ad/aIVFH4vrfh0WLoDDX9IxHFeE7d0IkYbfCavqZYMu+JIzAxjc+O7dD6d4O
ZLTpxbxfqDvltUNqzYAB7RsdcmNaSwFJ0/COr8/N+rr/5h6KhY6ki/dxEfDAqd4UwWv2wAqBIhun
J57QBGhSqhVhxoIoZTrB+LOo9PYev9vjB2fB9vjh34w/5gBNa2A9NKAdWkvmNe+B8y8WoRgCbxRo
AcEb6wU+wQPW2EFZghw6UoeRYwp16zARZNEpAvmwJMd89459jXxokcMeX807oqm5gycF9gxy9dT6
ULawK2bU8jRAmTroubewR1AhnQzKsgtChG2D3DPtDvI9MHjuj9qaz2opZ58FZnqoITRMQAOV8q9F
YNEqHHrF7xj5Xq0eOtRwFuBDjM9PMbFJVixQXowvYAORnJMBLNLg1ohH/AuMOicrwUbVynjTFdS3
NBxS4F2x+5SD1nNQnhbvc0DpBgmLNcWa+7rxwsfdPmkw6UaVtBbSvcwl8TdhdtwJh7tRd0si/dqX
cyDIGygzv4dgEMl2S3NvdKTSJb9ukG0JVeJJAoQyDbkel6Lygxg7paAG+1Y5UCNe1ZdUnL548Egu
RmL6JdkpPfowkjVtiBEGz/vSIzeW1OVJzg/fyt28weL11558+b4mHa28evvGsh3hyuFjn1KvQBnG
O/nk1icft3hXwPBNizKt9rUTSk6c89B5I34fCQPKQSM+YAVMDsYmbwII3SJfrwBZkB8k4f5dKpW0
vU8AdvKlLYFUfAi3zeuTyBBnkhemU5DwkeRowk2viOnUAQkDuvTyM4QpRlI5vTyN+5oRLJt2f5sy
r9Erhw9fkr82r3xSMvW2oOgl/sHwFAQF4bi0qRpN+XVqkeADv2y+Z0t+LkmsZOBCvpekOz7++5dg
BK/5xpbfpKI1z6dExQxlSpK75T6pMzCm+PxOmpLKsg3TQil4Bmfel6u+PMYScEPSQwaBsZPXZQwK
YaZDDo4JupfyeX8NEAw3dQHJx6EXOaA3Npn/FtjLUFb/BkbwC7kSybFk/JJxVibZo2Bj4ByCH38i
TgXBJeS1qStIBypLlbkjKCb/I4ribiSh/jU1UD4kVha7HFJ7ygxb7HpeVNkuLuKh/7/j1KXEZnOJ
361RxOBtf0iDIL5oJ9F2h3zr3TmffIFBGic+DN8wKigjBaVTCbzlO/JhCUkNwRxI9WXIccDV+bSV
CWQh8INkxqSsxCunsIgeKqas/FDSZilcJPt/mWRl9o9yp8hgCUwi0MK/wZDBJMN2ZRLJr0hFUAaG
t6gB5EEn6Dtp38xmDtPA4p+0IFRoFigmXQh5PEqga3QoofLM9g+iWLrdkQoxWwUNIPBFf4qZbybv
GVCDzJ+ah8pIxXofujYrld7lntWlisU/CkQSrRN3iiickgdlgtbD6HYdyKvhZOF8/B7QNPHBjooc
uBPlDStDKfA7gtKOtWwjKO5OiW+AajxOTifeXufSrxzBUVPDxozkk6YkWHzwGikGflfEMvDwYSm9
aQBIoD9eyEjiQMilCumwInRmsmJCKGH9ocxm0WwFY7E3hkMGaTK+03LVJGqoDSHQCQMZajElMYyy
TFoYKDFQNkJeq18hNHsD19+R1rr0fzKE2h9yZLSK+Xsh9ULDHmiaPpYHL8XBfp/06bvMQ+pnc4Fw
ikgeIGANU+A86Q5oOPEbdCCIxh9pJ0c4HYNDNB0Vc0ODzZx8n7nJWqKFleIrG+L+2zRfs580GCih
S3l4VE7uNkfZHgMaOwtJkRyw7ObhPL4t6p/3AzaMV8gbxE7wNPnM4QRDSr+x4+QEJIM5cge8trtz
Qg7VexYondkp1bHMgbcd/ODZq4ncyou6PTA/p8I3TGsjJ+fs6Hk3bJXOeX3dX9EUnBAxPXNwwMbq
uv9s6y1tsGwXmlHztXznTEdSstdWyorJlJixYjKIKKrwUKlOQar8fcEqaLMQ2ArZvNh35qsvGwKN
nqaKxIPrQx+Hm0Z/Cr/3YevRpGb4mFCjf02awbgL84ZEkFj4BbTMJk7wJkE5Xro55YL2Qz9488SW
qNg4tyQLhOHH4FEdO2EFyFHKCdrUrC5pqLmDsrNuQl+fiWgzrYLA/0uS+YBchtHyAfYfS+Ih0odl
WjtQON6q9aYoTKACEdZ+B7/C2253CfmufC4CZbRreg7l2sQsFohlYT8F4QAG0MdBclHSYAI4Az4H
rgW/Mk9q0X4N+vCkMX4JrYLKRTnrHrLwwWftW/zvkoYFVQMSxxswACeiGskJKgh4PKCnDukGOJjD
AjBBHKzo3MbFBTcJTsrHpENHlKCxTcGEafRC3BWglO2Q1D/maOAxCBJBR/WPywB8yRaDdwqVWZTb
wXZlM2tGHCWChwK9DNGCBqbDQJynCgQqW618U/Yl9nZ0eAU+lf1LHcDr+9EO+CBsgrHDThzFzss7
70Fhtd+vwTX4V22H/iAL8OTKxkm/DUivEAvo+0KrCKab12GM5vJun0gsXFTOErZu2SZJq7mIIB/v
bb6lQYzNDz5CBMwrti+yJfdsdUB5Wc4wWb1swJw4BITs8188XrhK9FQ5A/pHZfWJGghFcnDKxl6w
bdbWRgBQbUVT3M34NCyKnszty5T2LTZJYNaLbPoUOTmevvQmy/ZbbNH8kdtO4GXx4fjXv0Ugfa6i
AXS3mpwuX5tL8rMU8Phrx+gI0lAN3RCpcGDMbJuCUgFs8+5jWk35H5kdDWnviG41Pjp94sof7dZX
Ou7aZvIMqD2foPOtWG99n/0zbgadbAzIlOMg9DnS5IOJGxk3FbrYgo4IFEczOZ1RNQ1KELKOdK88
iYZaJuz4759QRSn9gxvBcKcr82qgfoVYvKOioatgBtQfNYYqkh66Mk+Cy65hU5Yi9hxSpVzL1ncf
iv7w04aDyKFAQx5PQD28xsz/dCPFNpCeEqLoBFaa0cczFc+tClRNnTuX4YTS1deZYrnu3RA3QhAE
yBWcm+lhYExDiTKRTBvZcbhcTavkScmRLkf7juXNGTsVPD9Zl/PnBHDsg0CFfVchdIJ+c14QgVJy
EOM8wZUpvEnHI8IFEmG68vw79nvLjqW2B6C3csh9TOr7j7bZzcG1aB4ZbKT5jfr/GxoDHeU4KH0R
0L3NWuOzgfgAkhQO3fPgGUnDzN9I+gj/6714dswbMnPddfKdYfEXZ37+tYiuOL1pivtAnOj1p8yS
xqPh8kM1hu9C87rqap3jl7MH5DsGs600Co01OI9TfxZFphnnZ1h1Dg+OeAxz6dRB66od3roYeiKW
TmJfIyOJpusl6nX3nWSaAhulmc+ZVBQ200r9pAbyaFXlK2DwF7e+lAQxsHDQTUnQkyhZQ3DimGZf
K8aV7UFJOPNbqndFxwlVk0YFIJmUbHXYCKirT5mapea1NKDw5UVZ1YUNmQCeTFu9u+8+VUooaHBV
O/P3daDeHl4pLV71TOtgRv6nXAkz2rBMZq/aT3heVW5Xz/CU3m31NT2jF4IGggw1xwhoUyseF4xb
t8mS6+27/RWfHxi9/ggsn5xjo38X7S3CmwYau9m4zVBAvS++47hVuyqu3RygaSvoywPU283azRmw
slWhp5cggopxWh8U6DV8xmPeICncUnHzB6Ov7ugZfDUnNGLF5AxNArMn1FlthNYD0U5HXYgmQ0ur
dTPlPe4lMEObuhU/VoByenDVL0v61vqIsF42j0J16bTIxmqN4gAwj8zsGDEK7TVA44EleOK7SgGT
IfPr9vp0Rf+jVofFa/hCv6n3l+Qdo1GPaqUiO6qpPwA7QSTtwS7skObDtGpVfqM3VaBEPcPsBTHg
Bp9G3eXv4fU7a8bNza35mhYRyRi8sTPTjXGkQ4QGAHQzIYpR14m3ymWodKJY+0C8XN6gY/Q5cnl+
tFZdHpPqPKTV8TFR2i9D+U7iYkejTfz12hSB2eHpN4rHX21bJlu4uS91cVe9DKgJAaRHHvIGtMjS
Cfg9UzfKowetTEhVK2arptLQibr3Y/6aJrR3QyE+vfVee8gltG9mll+Oz2pWqfCb5rQaMp51lVmy
xdHqexnQ7pIgv69dQX+Wn8G3HT3zeR95rEIKWTycvvKQrjyMvrJxl1xD8IlxRSWIk9BR6lGza4ut
6U3/oAEEN8VpQkFe9hBHReqn1bKVYYyAPpJrdaiO6GEwO+MC1qaXSw/b/U8jNX/aTYjR3xGlmWp9
XTTMvmZBbTGq2Kw3H6iCgEGzJnvBZUpdXHsPCCCSv1PLrWZfChadwmcn1KanQ/YJALBgd+xQv4nX
yXVO4CL21GcT1Uj4DnydwchA7+cB9vZGgYcOFKhq+68CRw0hHIfIEQEDX5viGzlHJBrordx1V9+H
/wFWJSSAkcSZ89kqCImegj7tDE9LHbZzhFmNnPViIKXKGmj3rYIm/pb/Ro25ixnD00oJsJvPDZCP
9hi0do8WrDwszolGmsnxjjvLPQBpORH0IwjcB/Xt+LczqEd4qcMLmUkVFLfoSmW0Yb7BaE/AIwhy
Eq/fY+/WCcqXe6vNvIBKz9GLLq+6z2+DTaERmgNZJ85r0u2uSfcBExKQ5Df5QAP1L3jpRue0g7fI
Ka5+FFLW2332xaAtJj+zC1QDEqcLg+MBAv21HmDe19MIVZtGc5TTJcRppWu13Uwq8Qh97u8J+C/x
8BsLJVdpDJDDyVWTi2VUWMh/2t+NhvxKB/2U2j+1vAYqIJ2wbAT3Z0g2llyHqgqK1IUR0w4/7MLV
4gMK8W3QmcZGhELfG+77Gz5Zya52XTb58mazXxIjN74j6jYEg312pjuNDuBspK0woJi5FNzYom9o
VElWR57GWuvjCtvJzO/TbF2GGTSLBMJDAe6JV5aZMnORnYzHnJDXBxgjhXS0P16rNN+/Kp/Drn6M
7urOvDImpMf5KdTyIGF7SCifn+FwD/L2ydQ4EOPrDHeOHttNSvk569moybBNV21iDBXpNOckNiXZ
+GtytJLoE/3T9DZIz7TNsSN22KNKtnQOJZQ7Lt4ZQaMrJP8c5gUxTu8yBFLIOZPYyE5kpi2O2A5c
Cc7BXvdARywJyb3Lzmmc94hHXFBiI3y9ye1RY2FWefchOZmkrxTWxTuHExAYw8n8GNsB8emgwYBI
KbNmuU0QBRX57LSnSRB9BqKCTycHVfddLd5eZ/lrH0XRHkUTzBsGxjEM9xH1GqQiSCZ1SioX43Dg
meL+pg+Hju6JGorneI6OiyWnLn+WE8W++JV3pb7Xo6fQfy/F2CrDibs1TvhA8l+IkPDPVAyzTn22
GAyXk6tuzY7ikCCHFj1oQ1RXFDOCC0Sxm6AVYZZwH4KNSZCcI9Gy9/erDfCJFeCXYwZUukkXmmix
8PtvHSs9Sas2krCKrsuKHQSsuNLnK1rFLNM7TD2IpStN98i6dbkslTmuI1/ZLgZGR9PnHxugRShI
fuWq5nB919fDk9jazR1n9NAty/PmY++wHC5GJ9xFtzrKf5kD7X8iVkOagY2MSLDMN1B96kioFRee
E7sRYGZF2l/a0Z1trUYM76OHZziAUJyQPvkRoDaYj/V038BfdjZjHAhgXZxb5EtpKDUTnfSfV+7F
AOJuhKsNqRBRKXdCzOn19b+DeNJJ9wBYAQ1O0ir6c2Y6zuQxB+OKsBVKIG2UYaY7h8lUH1Nhs72/
P2GYw9ma6856PbTmkqgOgQHh5ZNliW9Uh1GmQ2VZLJNDKIZN3WiHxch0eqLWi8SAJCj7i77/4HAh
/z2MxXaNadx2FuKmt0DA08SQ4khXDf9J+XUjH1zapWkwwarhiKfuYBBK2+WHruT9291TuscN/ucU
9bvocS9F9CbPXPl9mCuvi+RSyPLxa/QJOSseLpkLuQlOIpupM3GmG0lHxvO/w99UjOHG8+lEvkz/
DdtkiUzOGGtJ+TScniB1/Ij+Ev1AUqR73vj3OfktlgEXYPrTiCImq6Qfv8HOjAPuqXeGU9ZJZkyH
a4YQCp/8d9KXyzvVKod/y8SY/kfSeW2pim1h+IkcA0QRb8kImPMNw1ACKooEAZ++v7W79+l9qi1F
wgoz/ME6oU30dS6WMtG9xPTGhrPGUnmSsZiIEwBGTJZFk173NSsy/MExBxLxZY6jOAM04o1eUCwM
Ro/AreDgLMNjuJ9xyogILeeajgGyyUCgnWqQPzMSRJ4rrJ6WiAJxhrPz8WwvL5fLcv1v4MwcBNY4
wcOktTZCK+l2yy2AzNab5hSNzmNrijuMNg9QC4dagb7+yrS7aYotW09YgismzpoUEHTVmNmoR5K5
jmBkgPBY0QK769PNw74x7UDX6nufwbAgxYMipu/d2+q2+N8uJ8N5Y3G9iaUiN1gufHPv++7qtnK3
0Gr447NUbRLQsOE+DLfXq8/CcBS3TIwhcbzj0Wt14MPcdMw4bYZmKp5IagGBdwInWHoe81K3mMWn
g7fkUXjWZGIZjvDG8Y7cxhlv4Oc1t8teI8bLsTyGvj2DOsVRucWkHHRrj+ejWCdgkPm56ft7mnti
XIpLCtfecjnjIXGJW3OxcP0tBSJ+FYJtZSyJoRqyeHq6bR9Dey3O+GHMdyr1riDgpG0vEOsqxmK2
mIv48urrWeZNcQ+mX0OZWhDJBV+cb5/hNcuDjwR1DxS+wUAV2PG3MI02owB1JVqzwvVs5MxhiRgU
dsCYLNZnWK14L+6pojLQEFsy7x4YTXNhuuYCdxfmNqNsvcZ+bhMebXvpLL3jXlzekavjxon7gVqf
jq2IlZicWmvM6VjhpcqfWA9+RmDhMLz2HEfVneX/M+EvCA7Bv/3Dc8Sy6iz5Cu/vArxfvzATWF+D
IODNQiRr7hy4Idby3yPTp7JhOeIrW53GgvcJEe3DaHheWa1BqXCE+iZm1ZW/vJtnCW2HfWuLZYJl
cfYnZqmdwcr72nvYj2KsKOvtnkV+DYpUPG+xK3A/bfDRYrCIOdrYgbdMzOUfLqXzOa/xuu5MOcGl
mPNsi5Z1sCzuKgq3Voe+GHSx7q3vPJqwbxZgmeVezGZR62X7EcoewqMsvI7g/eHzK5ugsPcMIP/G
fBAnJfY8d2VM3LCnH/fm4urPckB8PR3Bl1AsO2vP++PaxULFSMTRiccgFir2pjnwESAelbgascg4
Uyh4rdVTnMdxKCFow5oCL92hnzbmLOg6ONtesPBvZu/KlsOay6Ndf4y/gvRNnMoRr2jPc0pTPGu+
jXlBzqCzSfzFE6aNYRmB4/Holst1iGzBluH+YV+dnP+Nw9JYxKa78H0usDC32wUOl/gqi5nuL1x+
Er/YXxe3Rl+ZR5sDiD3h5kq6wQ7yb/WfGBPDNfHS2hMT8ElRJuOcHMfx7KO9JJA1Lssz8+fBUPj/
AS0dpo4jpnuqe+uAYiPLmti8AXqwfe9+zLP5fP7HI+QZ6xhVTS1nzbVxNLqMXJ81XW1urmwwIlXz
UBhGwDu/OxzYAYDwr5EazpLtjjuEUy9SPdZS3/GljH3vvOS9YitcM+303T+MgrvbWSe8JmzqJuaD
xjgDhvBB7OaNET49JjBPECSMwC7MvYEpeWkQ9G3FWE0aBo3bQDwUawFv6Bnz1LAOA5uYKwDCTCVd
GOWODDYiGtbVBBDySCe1lpd0HY0YgKoPGmUG8uMIBTE26s2XhuiKYi2FXoXQB232gc7weK06VlFH
cYfgfLDWGwpUBN3tBz1jOH+mTBP4hS2xGI5DANE1FvRvYOcJU2joNuFThrdlDNhl/vIDNrQ/L4VJ
rlY2SjwkWcyE2Edw1JT1Dqu9aq7Rf4jt35p670EOYrY6d2T/AiDR9fKBilh+BVZ2LYBOLUHNdtto
Iravfxyb1H3NRVWf9uQkObQBUNG59A9i/EH2k0BFYX3gLVewpYFoA76ubTC4xW7/FE2yJdydazQ5
Ii0G/PEoBNj6xrlvUFtmVQdMHVBepUMUv8CgvmWKyDbkttSlfKvY94NQBYPjt/1Mv9R2IxjOop9C
PVbaijYbGzTqt5+lEB17LKXta/6vDIzSV4JmbHKoT+X0Ne/tx3s+J/yYaU3QTxDabaDo2DJKtNek
rXbTJiCoK74dyQuP7iCBCnVfuO704woBEkVMtqLO/QVyKzDFFGiB5SkcRACoUZujQyZAu98AmDDZ
HFVR3I1gXAFCFejcf9BowoJ0yesjiMtueWJH4DbORUMvX/OxUIi0IVbVp55N2eRfK/NC64i6uIAP
x+4/pO2XG0aNEeLc4EYrafIEXE2xGluy9f+9Ppu6IMV3k1MQamd8Q7ctT2iXCl850hcvQgZNsupt
AaiQTikadzxnytjDfVyCh8imX0oAlxwFGGgSnS7dAKzC6MON7j6vgqOGCasImcBiU5mDsCTT4h3c
hIieOqE0/UFSFVnAOYVmgIUAX+kjC/caEZOjM4OGMVFiSFFbFANM6ZbMQetSSaHD/eCe56zv+GuK
L/7QOqB8S3c6XRJ78b/HMhTxEN/4DyItyIpQ7tKl6F+Lvee5TpfHegtsWx/ugblSMhfhJTeCIIdn
S73VCCnAU+HfZ6CBRSqTLvl2bhK/JOyiy8rPT31PUZ04DpUE9BWF+Ctmf6GAQ9tkny1Q4OeavyE1
ibvCVQPYtJ5rgSD/egTmBB0cBP0cUhFkAIB947JaMnzgNDnQ0EAqi55sY7EO91yyP0K+KtCcekvJ
/bencEbhXtyO4V44Do5FZoFiqsM5cYOoK3MnaaBvgWQzuDqU1Il4ZKGDRfsSA1FkF/V4mQlGGm0O
bmTHgFYpP2PyEFD0B9hMgk07oWVAg7O+cY0qDE6hvJhRBZ/RaBH9jM9pMOEO8O0Mcnr5wX1ojS7i
zeDWUOthFE5AcgLsXvdv5XZ8Aa5g9gYWrLdyW9BYQUOIQzFPEaxd9mmXUDjr0+sDFoPvkdByFUjd
n7FHu42LkG58qKDiPI2X0gQfMW7iOp1WyDvS0+A8GKLcA/HfLRm4ZqRTPkAvg4ctTlFUcOkE0jtk
yCJitP53y8Bqj/j6HuIVGeI+/OvwmHl0YqSBooasJ+95QtZ9LXTr9oDOy23HuBVpD+yzD2zu9fiS
TSlZOdQm6K9EHEW59MWnY4QZhdwJERCaK+veip8by396745NpzYWLwMMKCl4Q96FXMhsu1itKgOK
j3Hbs9tCDJplJzHBS+JNdGcJbxHyMEVK3SGnKcFp9eMdkremCQbNyexO/xegs6HfcuxuyR/IyISi
qL8gYl8tAOOKZB4gOH+EreCWWsN2T+zD1s62717hS+tbstu9HYoM859t3z+j1WPoE0KbYUhsPuQ3
miESR+HkfUaklfxgtVpRmGaxIw8+ijIGiRD/cOz/Q5IzsdJxv70S7hEbz0J3tbq55A3C/lzEgyLu
ErmkODlQeUwKApM9Lx9/2CPTgxEHFnKuIu0RxQWRBMxYdY72mUxqRhaw3x+JeEWYaoezUAT+/HM8
hkIuVERSHIJqjRkeyRtne5KacEZGTVbRQW7tDIoUIgUg6SCeF0nE/gxCDCfeO0gq+nxO2K7GYHMA
iFGUgJgkuKY6BEz/5SD2rqeUaRe3PEwmyEc4qqUAQxDoE1Q13H//NARW5kM3/RUxBffLvQmbWBGZ
bf8lKdyXozCr/qt8yMaUPLgUQmLbO9siX/I8W6TMorSCmDVnJFC+2kK2uaqQitNtiwvomWvnAXUO
6EbqSG9xFxdb/BOFuNCWALNyyOrwMH8amISajLjVYjaybX/iEvPRZmXb1f2rSfLAo+W0uA1H4jIR
zK6P4vHsRW5HczaY2Xf7PNvvOYvwLAISHgO/Jr53SnGnhRxApkNN5SmDTWLOY0wqSOA405lcq8Ai
2jorohDvO84QfOPeoKiI8ixTwr0xlhlOAsoBaIuFpjUJx8FI6HvJuUbo0+fm0BzwrIRTdWdcAXUI
JWBkPI2FyiFF85iDUvM1UY4zRWawqid8+AgCT9/j54TErOTIsGJF0Cseg7i+FOFShjDLMIclBGYN
ZrXnJZY5PiL6DCjiZSeu4Lxm6OEt79N5n8QLwjtr2cu4UwKPm5jvEFN6gMPEuED9MuDkjC5SzGVK
cWqgO0/hy12bc+sUgJSexmsWDFMCYJjrmwXllA0oGv12ferBizFmHC61WRK+dvr0ay2R8CCspiXm
5XoZfC2Bk8QPwPibUZWjISnkz2lZEz7Pg+CBbfmB1FkhB5SNXhgQxx5Oh87GUMoKgpqypxHU9scM
PoC/odYYeApRungBjM48AujdThy9NMWf1sifwrx76NARgr65a+bE7CO8OOb8b9mzEAzR5Wk1+U4K
6+X20SSJ1mO0EzRPQ1JE2N4KpLyXAMyM2eaMsaUsR1PxGwo9/OXGsKyTFUBP6rJ0DMmiqY5Fc9J2
0PikckLnHuhn9teeZVfeITniiSQ7hTwJupQ8hGFT6ct3SF159v6DApBOzoqLosiRmgjyEX0ChCMQ
OHGrsAYGsCOwUCKvOYsQhsiP0cb42Qo6HKsSyrgjBjiFOPurz3/j9btxUQGdPiag32HTD0N58byN
QsWJB5aa6C2DgHE5h+ABznZQm2/FfyF0lU5qgHiR/WumEsg87+etP+Qy8Cl1+gxE9lB+zXDkDgSw
yoxBpMM+cYeuguX9GIxaPtcm7HQCgjEDyBmipkF0KnieSAuDOSQkmkUOew9J7ZnWj/3B1DuDpS6D
xhAuOyD0EtUaCvwZ0ESGuuS162iAvO3ASlX73skCVwOk411Tzjf7qo2ELiDRwYFM4RWdOdFhPuuX
WKZYxedAIgK0R2OnHeETg5hJG/QfXvvM+bGsn8ZwsB3FzlGW59+BUdPmxQGpQkPi4aoDu/dp9Ep1
FRxoaVwkRtWATWRTzadoCZKhrYZPeBtNjB4/LDhVmdQqmMVZznMSu5j4l+eFaA6rIutOqYvCG3+L
ohfIXzGaPFYuKhtMiX91RComjDCBaZn9dG8JVOcIAPjfr0S+iDWzUOnmKOvl13CW67WoiMwdSk3U
GYP5TqT5c1K+vMIVQsdL4XmHQA+SnQWONQA4kQlQ6F+eZ8WLGCiCmPLgvSFACTZyA64Y9RkoyvxB
PHx3t8fLMTuetCxylz4N6NmfRuJHzZuzJxelgAGm3PrtZKjBm5YPYABChTKdwPt4WOkEKJdAMvOn
DjOrcV7QhtdDzS43P55+RlMjaL3v2I2gIPHdsFugEqxbouXCGKh2nvjlGyDdnsZd4nw/B7qFpFzf
/gvnuPB+qN4lEX5/5A+RcADjdqrm/fqMB1y2Uo0uhiowroWIcmKoyprmE3Nk7LQIKrFMdl+F13mx
UcWWIFo12IKAPokXA5ohol2lSV5GikarCVXixyd4Rpts0GGXxjwBTazqER3vO75/ERSocW8y3H9Y
O2unk1xyiScWSnp/KAFZFPzgA30rTiqajhoZPToqpV98w4TgxLnfn5zLrZKczm+aYqgngys8Nww0
Rh1NIbAzCZ/JFXSXgDh42Wfe6+wz/S2BCNDIEVDTxXa8W51jjnke9iF8/USacibuPStoHSIqSgKg
YpYomk3JtTdypc/QrwZ/dIvEmzpS4NJj8oIZIE4/8393Dt4HNDCuiMa+KR5fD5N3o00Qvf/GJeyy
MWif6ETH/lxK3hk8JQrUKeW22AFw00HRK3/HM1FuXiNvgxSA9P7rAXTKotI4p01qJenp3guV8Ubg
f4QotQEPd3htAbTWYEFILltFNqpigWzgpRhR7Zc8euNF7NQNERCNtz7gmvcsp9vYX2NwBGalpet3
D4jly/zKibzkOT5I+QBeDai6wXMFZgF80e9X0D01mzh8vMZY78zRbiRG5jQQ7G39+9gB49lqboSu
y8uMSrtQwWgoCI27ndQa2y7fjum7e2hCFox/Iaf8zgRrddCLAJ+7795OeR9esUNr/T5C18jslaYy
RM9QWJyP67AZ6YyVhKDy+GvAX6BgJt1oTYPR/IE3ahb10EyGhqK5sOK2BXi6FkA8sHHyHMEc8dlB
nrIBx0AIMYO//rtLpkLIJRvKY5GS59Kxn1d3PFSctG/LLoIu+NBIuJV/513rjX6XZoiRoQlOYbQH
8EIii2LXVoYnVpikWsAWE4Agtzoc4TResQuAXetOfQ4D1RL0tDSlJJWGDKik22FIq6GqHOSrekle
280SUuMXCfSLoo77SVyKnU/ocKQ7eSgf8aoZWmnsjuND9YVpUB6r9ZstzXpMqnMB826Wr/gOhA5A
SuDRhktMa2VYwyWRzaJWHuPfpE9FfzH6TissRH8Gy3Z3i6Fw/ZOKHtwg2AxKG3zB4C9VfBhMa2U/
XvUUodgKQyzaFqsRmmy1OZinzv0WrYYC2WuoY9wuzE62sy96SPsxkqr6m4iZkokJp4CpOaLVAcXD
HJ+UQfhgq1PcQeK+8adD/wnpLBnyAYWu0nnGJinWCKVTmCJXVs9ebvUP3bV/oPf7vZbIhE3ltSwv
q6tKQANX/4snkFEcGjanB9yICMPcPp44zGcBIgX1U/HkRBlObdzRc6FpwV3DHVbwmN60RWMv6tuM
goh6wJJbMvjg+kaqqg/BZx0UpjbsQeixffhiL3ckb1iMh4PZB/dlNRyjhEajfBXNUyoaiDaa+e+5
ba8Pdn/M55qpopHlRVxIvkdMiuKeP9p96B+3rjRctNq1DyfyvZJOL2X+THy+FTQaRIoY3fZpDOsB
xCa7+xBFfX4AggA0LLZ70WbwmeKSw3r6yv9hNf/9Db6hL2nQDzDVga/wnGduARsSkMJcy3aoX8nz
R2U/2HOB+42NZOxWrOhAonBO+zpZthuoepwsmjrAswaWBXisT+7z9w8w+3Pzzn3tRdwAG36E3Dla
3Pum7/TxuckmVQm6kbGJd6mDzv8HjARVqg9YYk009wkjlBr8EeAwev6/epLwxY80pHwkIp+Ckh9F
Cxqhg1vem7Fcmh3mMpmtKWu7+jpjlFsFrJIsBCHyekl9oa0E/RqS8bYgjQCWprltfiiLbbnNNMjP
mQp+PfabB7uXxraiJeFQCbqHlz82vIEj9K0frusxwE2EuZi97GlFL2Qrgxb/dCOwXOt7esItCLRA
BJCge05YFu+JQ80uOSDs9QhAahTd7qcEcunJGTUrEDia2ycPUwLAnzLbz/3OAGBnI6RS2b0AJQCg
U0Y8k7EHwCIh84THzaJhcBGvzI5HfhbvfxEZ1Agq/BNre2p4YOsFsCLL/1IJAcwfYUaxqGshuFNP
epcWEP6XNKd2vnSZe1/I85mb5DPAq+A21AtRm06RZgDkt1jwAEbKbdZvNmlxqdmKWXh7rIFIVUcq
hCE9IRL40c8Bw7qTZ9ISn8HGK04swsOGQFHHrO5BGfKGys/1qxAcgWbGJfvJSgq+869iEITtmrmX
wcgTtsUudRbY3nBLlg22UITEEAZmY5vHAriUxzikpzi+wP8gsoL2RuESdidlpgNhq7J/CjW6lBUa
ZAkCK7S+6YBfXis5QqvMhPL4OPWp7IF24qmAYHlGZoHt5x2qH0FzEbBT3Ek4VHhOes0GCGWKOuEG
qPV3V1Bik/Sopz82IxstGcBS1D4THfzo/WvD62MglwcFxQzmvwy/nQQneRhs10CoJHJ/eIiKDkYL
2Gij74q/T2kUNx4VeU511jzZKKhaCmT+fTWiy5aSRkyAtUbX11RY6hBktqfP+p1YGSVkzYsTc7zB
0TIdWe3LFbOIpjCQ45fbDmaD+wW3r6Zv05/D/1wuucI+9oA1vr1cMmETuKgQRb/faAa3LUKotLKR
sWvG1mjsSjGJxPPna7wWtlf0hn7N/vn1W7x7JLBh0u4XeS36i4I+9Krcoj99IubS+d1o2gc4+3QL
LpG5+VRT8LDEDOUCYhmSHmQWmdtSB/9Zym9FsVB7ClV7LTdwyDLvKz72Q1ZCoqHdSC66VezQFNX6
kz62Hdkkc5XKesUCgQNOcxyFP4jU0aSnukghE+Nglc7Vgs+bNmGNq/wDqRW/bNApMNrl506BztBW
UnzqenYzH1pwoFNCvoY8XX571WAjdr9VDy2A0Y4xOoZRxyZT/jbDr9MsC2nXkZp000c8A1zH8lnB
d8Nr2h9QGKQmDjIA4KuQrWszG1kMoSj0eK1YVTnrms7r2GNFQjKFO6L+LPy5WBhYYerpN4C0FW3Z
fIgsE7t7+EpqKwOAtnmQtp6GyaH2EdzW9OOXr0mHLPzY+5zAzlN1J4i7W3c0UWOrAl70cxWCDghv
nR5/vb7k/4iEarNVJ+25Lf0qMuIBUZi4F++BFeWLBLZLbmRy0Hug8pXVs4SAQll91eMbAH8jhORQ
tLyb3V879DrBVYS7/Z1mP4dzol7rfzA6hu9jF6u8EJR0uAfEDk2Y/SiQA71Wt/m8VhzIcBlwprL+
p5vTob0QU/xFlKH2pFP3Jrllsn9TmCbnLrblNe9HGId0tfpO2KqpSFfoFmgnXmcgfv4lzl8Ui5yS
qUnJn5tSsecMGFpU4sdjT9xvTFcKyuqyQl0aqUmzkkem9IKXMACjg4+s+82OyZUNCtqf5ouYTDGf
lYtQYtd3JJlomL5EkYpie45ECyDmfp+uHUVltsKczaM3lSvFaMGr12QhtHCkFsJGkh1/No95VO+J
x6l0N0+X4Jd0mzX8eQWfTdE6GPZOrTyv0hNtgyLs0X5BkefupondMGF3j4EtH4YS/nTCyQtzNErM
BI4sd4yEMpkMz/KaJfHxOz5Ytfv8FK3Gq/ppZoV9J6S5EKC8DopkjrDqAX2LHFBuj1O8Yo7fOS0M
RBB2MLf2Kc4PU3wAf0RWVK7ctygUgBPPohUqHFSrB4ktHVmPx5df0E3rv4I+JzLK8KMhnY6N/FbE
4RdQ7iwqAYRCjtpVpCZEISgmXAewikDpY8BZzJQx7fjcJHPuYJLSwtzJn8m9f8nGvnCwZTmH0fPF
BkEGwdYkmOgN0vA5J7wZxWdVtRteT3yG/UCZACuO+k7bmxGQVGplvFWbuYzGrlA1GkjHAidvFSUx
ksnX8NZX3hZvl0YvGAmT/HMoBkYCJ7fAj5kadI8Mvhubv6Csg8+0KMGTET6evupVuOgBoL+U0/LE
D1WxfvdWxBFU4kQYQsD6kY4dATTts8eG4CAb+d2PsPjt37Pjq57AvySW4VDLKEc/ieHwY1WEiNKb
0GdRnkfqLvG90I9kxGzV/XpZDW5Slji9pnWq4bX6orj8WZd8BQ+fgBOCQL6GitfbK4AqaeAS6Lyc
NnholBdJ8qKpqu6r0sWlpc+TfTmv5/HX7cYwvJ7NRx8CIy0eRNTEGAlrYDQjEX4TEAMDhU0yIBEd
qzyGWpsMqcrU/OZZrJsah8VsJeXXJ+uohGpxk/9xElGXm4UCmP3hxeK/rAGLTnZ/2d1nSy9vip3O
JKze6aTPLkvbrdfuymbzKRqMp4EY94ezOG4tDQLBkyj8/ZhoG6zKaBUiJEDhF2FT9K3Rs2Pe0dJi
NweBdq2gwXXmcwQqluTBaDrj+cdiGZ1bFNNeft0ZMph4UJrbPv3r5zWbyrPqIs/q6dBX169bcfsW
uho8Tiwc8QuLxmQFRv9NTgdGxOsvsBfeqcveVbkMA8bukMUMHXwTNXSyLsRX2guS8dNu/oW3cH3/
ZdufVwthBiB5jdD0f65IGhSwkwA2YGntflcm2a3Xo/keef25vOydYNyhsBL2fHgDp/yiIcgPBrfU
eThvcCyartKhBedxzWgJUg6ZCPmbvlVvnqvRUoYNP55Fx/ZCk4yMNVf0nAJg387VEDmHbGiWLWqU
Yplk22H2/xgZKSvELD7H8E1oRtolJZhEGN5gqLR/IVkH83ffu/Yh/S95D1hfVuOaDelDliifIbH1
zqjV0qUGN7X8UqViQlds1UANROYE7WnsDDUPbPCDnRsp1s7UaiaJWcTCtectearkkpLAM/8kq3qK
YE+Myo/RHSEgC6O15kR7XdoKq5FRZahHZUYFgHYlmkcaVVpJDjth/Mg6l5KAEWaPP+Z9zLJt/1bD
C6vrax79HJJnJYGwzi3QC9TY0dR+W/3YQCE5drAxU9FhQlqnRx0D+oZJhfYno/oSn5S+kRBW0E47
CH49jGYN2hQcdXUylmnh9K4xZfQ7psEKSVCA8uQQC1VRaH74Umk/H2S9yf6301UWPhQeKA8g8kgH
n0IWnrC9efvAntrsY8617R1fnXkpG38ArWjbX6Of8aH7LDvvkZe2qweMtwH+p7d3PktYuEu36ewa
QaQgD8vd481BTNJNpfOeY/ytjeTjSDW7Qj0vilWl2Xk911IguSjzykxw9qvs/P3h0Grcm63GTp7e
EW0Ks3DY88cMjDaq9ZbTfuf2p569M9DsKlgO4/cjqADk1h6apx/f/+Dp9/oWF01Yomlwz1RPrXDh
oI7R6yhhs1UjK51497YyZj8tEZz+GGWkpzOqrISQOOXm/t57tq/7aKk8AyT3vhqlzNdrgb5eH/2w
ZvnAvTlWwkx2HwO/pHuZuSI4iLfxcNFlExjULN3P/pTa9CfZP+mzfQ0CEVQKFHSUVO/BsmaULAwM
tWtPJZBHpQqGfzZREfMQdAQjuqFoLGRB+ugEUfh2oS+yA4DKh4JOV/ofJx6GZF0yD0SIUq2fBwo3
9YmcAx0+t5qTv+Zfg9iL3RiYCMkHleuxwZtYDLHnq18Wye2PQjoSPLTsKcb/K7grkc7rd+Ej3oij
8XHeRGRMRk6YwA/dqbf/rpll4yJkvKax/c2MMf15/MLZVj7ilb7kirwbf3HIZaAt4OX3nQcBHXlx
YlInfyw5gPh/2c1Lk1T43ZtSv6W8RI+J0ipL7bJaa7fB9guPrfXB48AMZqzfqN8T03C+7LIcgw/x
ZiSiiWy5WqYqFENCS0zouP47uydChv+2Q/I3hPlYwrg1v+ADUZStFvATItt7lWocvywq1KjM+9dJ
nhsZCnllpY2iV0/i0V6Y5v5Ach/ABPbajZUAeeon3ruE9MlVcCx7FoQFdmOqetwQsAk0kYqwe1lQ
HWHEw1TjXWzfnBlIF2TlqBhw6jADXijh4W33cmR2xxTRTR4zt5J9k5usGATvoIqoASsgH2BR0paE
F4oQQCbYxyAj8NdtHq4gvMMAYYMnxkcTLXbwMaGiygVyxQ9qEwCjcN5KrBHWkUKMOlcvaLRVY6dH
liLul0A7sGKn0UrFH40LkqZkADJMItXmAHDchsMbUCRGJ1n+Qw4FV/AGLoUz41JY9ihnw11ju6+Y
cpfmRbg/Y90dSfNxcoIwBj9jANkNhh+lWaioLOPI5CFP94FWCbCCegTYxMTSCmF0JsmO3JtQ3uT+
EchAt8aoFxRGG1SPoABcgxNw6Y7xlmCTzUShRWKhQhq3QsAqNxTwkx936HHaKOsA9qF53LkvKxNi
cNbwoth0q1zqct7bRN/XQEUDREGJ9xawJ7RM7iY1P15BjsrOzM3LUKgw3U2azeZnB0+ApkrroonK
owrlHaErndceSHpFj6Yod6M8J8+ToLxJ0MlA3bFyK0HeF4GwdAMfsy2X+aGeKkByshNhPDXa+wpl
4yH1rWSO4XWYz8jfUY+hau9oHs8DGNAHSA58Vr4MtxI65QShcKvuxvjQ+d8/Cjt/8eyx0paDaRIk
624LSA3LyviIFoJPe8VIkPqhCiQukM5P5ZbgfyFleUjMkUMR4SKGNJ6mYUqngw4mmjmGNvtZrQW+
xRmbLyedFQY+V3bkIvrnVPBcFslKyLxCxt8DRSBFtVEpgppF3kWOQ4enNx2wssI28dO/kpZS76xo
+gj3bopK9C+Y8sfBCfQZM0Lb5qtqBcGUIhoVoGgxxlOjnpQu3FOX/BVXA8TCHKauK/p5QuxKUK7H
Nm0moFLpBA0xWlJD4I6V/3bOpUX8J1hFHho6i3eozT90JanP7EnrezMQNtiIUKvcPPEYzqnmzigg
Y5O5v4MGfEzGfozlQ7sj9npvSiQe6Ts7RdBNhrPH8jt7re6z9wbB9GnhS4foOkZy+VBTbZd0IduX
72RHmw1mv+kjFI4GrxmVmjwyGTPAJ5AvC9JFdIjmhVvbT7+xH2tlMTAFx5/GGco7XzYgxkq3fVEZ
hzMdEmghNvfzms2PPnsI6JHfazgkMFeEnpITB8MJEZJIlcu9NPtO4rlqj0jZdXYHm0K6ny6EBvPn
r1jBYrNHPEh50dLtHyCpjAQZwAAwnJvmj0g8wi/4ab2frOJ6cyRLZmNAjbWPp0Z1JRAUKEoq2StK
Lr1dvRxseE3kyyiuz4hx2DfYbth6KDC0oqOLc8toLV/hf02iv9+Few+/CTafnzno69KGx/4TUBMo
+HiqIm78RG2EDWDdnVoEFJE1QG/o5/cPdIkmMm2yqSM76aSa/156TSW9AE76wakOdSXodB6WEG+D
LjG6D9qpOaXTfpj8QVKsLuQ2PtoS02iLWoE7mpZIu5Wb17k8vEhTL07JiR3SP0/efYifclNBKcxM
g+dWCdGZs7J5e5NmWkBkRfEMVh9F+/5f+4CyKET/0ETEXqRg2BXOh0FHf7iFF6f/MLz97gaH8lAU
+ueiUSV4myoThi4sVa2cjZDimqEKbBz6dXAqHqhPQ8gDpIKupHGk1Qpm5kyViHUGXAAYGwreJpI7
gIaYADatJSCNQ6Qm3tZn19L8EJR79lykiNH27Tb1NEeVDwSt8PeKHDJiJEXiaT5nFtIYei+wikGB
7ULJgnk2JF+FHQPYjHhFNNsRLn15hJpAToSSORAAmyYPZ4WTAYskohHAxYVHEIrLRgZMhfISiCWq
mg+n+ljZEWWVxuK/P0h8E6gSSjEoI5vYXV3/EMdGGOlOK1oJH3+DmbIYEsNAhidOZlHETqYLPkwV
mhmEiATFrE99qppXZVEg301A6H3D3KWHLS8l8frXUncxgmB0CcmeqFQKlwHGDYpg/J15rTOa9Ne9
EwWA+GHlA0/9erA7069FfFt7gx3y6i90LiB0Qo7+zt8DL8YuRMLOzfgMvV7stSw2tEUbOwPTPHTy
zvmw7MRGM/uMlu+x98CySfWhDhewTyXvoZ1TTqZhbnT3Y/7dvEcIbQ/31pi+wmiEHaFHLPzoOZ/4
8qb2WP3Q96v+3hRrh6lMqAPeU7OT0i9k61dNv9q6V9K3e50UvIKZotMILco6LI/tWQGt03Ny67GW
zgjp+z+6ndZ9++Z7xsaYWp5HrWz0Mysqxna7UJGQw+Ddzaffk7RXzXZCG/6BzFLKLNTvdDv1gsE6
JCMqnTfqExS1Xc1TUJ+0ER4F/P/xVPRHYk9dDRey9Z7Rk0WCvDdVlsi26ag8h5UVWwqMH+5ZqED2
RXffEmmoRqaNbLqHSiEWRE03AZGChEv62cQxZnMTxEg+jSsxWTnPCLxGTI8PUQAQNaRYS/Q2P92E
9xHsOExGhNP/HouMjX08683Qpraog+olsLdSpViHXR/IBQFvStkAk5UoYFMKrsQ2+yajeLtKPmET
9u52MZoU6MmThiGt9WIfq/xyaEpokQ+dpgOUYKFriScPieZn89GsHxZIpRAcZb1ArAUNmjqZNMMd
Vcqo8e5xoD2mHaY0qLdKJqVvWykcWrAJYIDWGI4mQO5/vNJY99rnA1LjsnbQcldQgQfRB8MGzDci
MKxJLNSgAngFIb7cJiHXWC+6RcNUuduvUQjJ+NkzuyFeTYqPP8foPMIujONICFgGiXa8kw5pFMd/
g82zuw2Kjfqcar1tJO+/2jHP1g8ae91Ces6f0UL7zpr+vuvv2QzimIzht8jgakujRldboxxbEoy0
KBg+ZxobB4pYqEm2IUrk0XNaK3Qx4VQAc1Os+8dUWWVQ3Rk5bBW56vEiOugoLvAG+i4IuN3ROILM
HBtkyMlFKc2078Z3rO0WJFkZyggIoxzzJ9V0JN2qWfNZfl/rWnRH2YoqkqOchHoq9+eRfNSGQqX7
u35oSIJEx0Eo74fo6d3qLWLGqNkodsHaY8SSzno5fSy+ZP0p7h+Dm3rLJsUsnRAvTIQrSBbWDgro
k4TiBrkskmiZU8DKK9zfFPsB6+vG3jtgXZe8p/9zUkB3ELT1vp34AzQLsYUIB14gW/QILRqJDliw
EPEJN7bUwxg8GusUzjdgt2Cb+ukm3jR2ZT2C3pHaghnNae6OKWlqqFRdUKTU6KaPRaNXhZOhgfP5
j6fzWk4d26LoF6kKlBCvoIwkcnyhiBIIUBbh63tsn7q3j5t2+9gGFPZea64ZuImEc7war+lm62zz
3gfvHTacHLsHdn9bjTyk2qa7lZFugQSuusgcm3lewLv6CV3ehlKLHrNvd3E3jf3XWFkXBTSXAedL
rs/GbaO+1jI5HGXUYTG+4QtZ11PQb4YxUrtRRLrdy5a7bstZ1i2pJu/HeStOhk89DETUXzQtCwju
+cB+R+mIHq2KihlxTdimP6N0JvzhYe4vmJgG6ey5kk50PTlKD3QGE2jRt+jlYc0woZooJ9qG8w1V
gt43n39BY5dVePMN75kKYOo+J5LK7aGUQeH1Y3Qqdqc7lL6Pyy+ENl5hAva0erP+rGIU8rMpBG8H
AxIaGm0kCYgiVm8mHr9NEjwC0ko/G/KGhMNQe863XLc08KL9w/iQuoXYSDyCWDypnqOuk7BnJkLb
fHwutdkTl0tM1LbZBTZgMgep5IxhCuO+th1Q3bMQbVTItP9EX+yiWKFF8SibybST15S3DLIKhotU
AxYthwim/I+dH/Z/+MVZMYYj8CG64GIMotcAKtiFbQ3pD8gdu695EVo6CJYWMzCOBLC58H4V5E+U
fpfTieXQpqPi2MQOPwxnF4dKWAe4Wt+9D5s7iDtJjtScvDDNFraiN4t8DopEocPDV5vPukS2bQ/L
gyX0VBMHfR8qX2ho0IEX1XDxGazRfq+DwNoG8Ekdp2/hgGOx/YhSVNDERqmf+gqPisv8zEd4lqIc
Uqg2hIhYiLNxDf4j02EAPjiyEPKu8Wwdin9FkSyOQGIvYKkRKaNhyi1IsoIlyaEDO+9hRIy7GF0N
aSOITzP+sF7C1RQ+389QsDeRVU2FgBfqGVK4jyXYqkCMNkiskMrx/y1f/Vj4DQ/YSNGpMhXdKNc3
sAgLzLXZ9Hb9JT49ow/Y52v9WlfE8jAd+xusdmBRvUE5B6I7AKYU9o9iEspGxuZFVAX5GV1mwn/b
x5OtQAiqALEKh72EopalHuIORBCWfTUbYtM54jMWAQkuH3xICLHZ8A4iCSOSr/M5EW9Ef9GI4WNB
DYePIaAe3tEkrsDk74pJy0sR016+oZ7XY2zFp50QWlDEOtxO1KW63KemuryfAEPL7RevUJhCHnaa
ILn72Ib/wZ8memMqjv8uMxctaMftWAukPeDrb0GGxUcni2zwfrr8CO6Y0Ib+fbRa0JRUZCi9vmay
YY7Kn+4C3Ao4l04a2HAvPum2gFWMJ30ekYbdZK/eex1yEPBj6w9xSOCRz+N7WO49I3MkiJ4oD7i4
aSf/HlUDHxqro055pC1JMwsmyQ9xz9Ple354aSQjHnHnpKVRgYkw/CIrgbTIp81jE9tIz8gH4q9o
Zf59sAooT1v7Ef4BZidpFnhVRxeLEePiLkwSGmjD5JGPO6xYZjXF+KFf20fQK7aQTPkQ8UO4NkC7
4ncwahbPLB4BtNi/WCJ5hDZTM78GUsPTmlSocphiaBLbHxa0yoblgfkGzFcNFInNDT+uG3NmYZXG
jyiA6d8RLBEYkgKUbgLNAKYQH/LDNWRHStBxAZbxXz4Qp2Fz9AMf+N/HA7DG7Jah8QSepzuet6wh
mgWJ5f8frwrJJI6CJdQK2kKAOPAhVmUeYVsC9Pz7APHiE2bj9I37hw8uJj7njUoYKZXSWLBZsPYC
PMe4BwoFuPKfcR47Np8IvPHUP/37ly2DD/Ypfj9P9OfnOSsXTJoiEg8o9TAePTQ0ekI9d8ucV+uA
of2QkxFjxWoiRDNsjn/SGcj/Yh1NaGPEavpeCS+3Lzo/ITDQ6KF6fJa64jv+/Xla3ZvhNerHS3A8
+lJ2iil6SydGZAhC+wp3DWWskF1LEPsQFwXU54fPRZ/JIwotOCGYy3K85QFAGXDGirTNGQavQbm5
j2k/qoi4VEVEM+BVslfNrgHaQNNNHSr0HQKJkqCYIy/+UFXAuo86dscGkrF9dDO+Xw8P6I1PFx2n
bNYIT3B5/5ARnMhRfPMoLOfBLpS1soaARJU0Qfa0YwShhCz9p3bgsFOweyFrnhZh6msjyIwsyYor
kR9GQz3GBRBauuj9hApGd2SfgGV6QDaWm896zs8LVbdgfIs/Nc7A9ZiUN/YvaIBQx3FTZqwtc3wF
pMI0EvyWmZLQ7z3OtdfgL0/0zqZzQvrtrC9CLi3oxUJTDFbFY0pvmVoYDvsV448fYXdMyYc7XFER
nHI3/Z0vIQqVKCa4WtyjMPU7in9wo/pT+CrgIb0pftGvYdkRzDnsn4FwHmPvMX6N83E57o/KMcwA
X/CV8VBUfiPmDAQgsb5yQ1IO5R2cJMnVYOtXgMu0oB4Xom8upphasliDXskXfIk/CcYrAz65Q5e7
b+6n+4aT+7TkJRWLDocfWxfApIfVTcTn7x1t9069JCf5Ih07FwXP5M4lW+K9ueyuSYHizEHRayh1
+j8Mz5+7bKetaS52OVTJbPoOM0iUGl7Uj3GGYb5iK9lG1ea15hI7weIPrY3R0g/hZRa+6iHNBuWI
3B3DN4Wh/IbRg3agtGDRwHdNe6Ll0OLJryaA0Ly9fHgmlD4c1WTKKsPoTXg24Vt4MytICMm0bbDi
MZPfGuSYKMlP5bw0QJv+H4ZAwuLT4nx/2+MPBOze9zK4fejBZAd4v9s4PWWYbHmRX/jRP5+uhuoT
PSfOQg6BXDNojWAsBpHFKwAv3CjDji9CSZUR9CH2cWptVbRnxT4o4nV6m/+6JwPMFrfiA6TfYqe5
hjH5xuM9j79pxTWezePfEtJ52t/E2ravrfbqlg+VkaSebMp2c5cnu3JCN8Olh1ilOcA3vN8PpbRU
HsvOc/35zVnCE1web2ZdC3Uu7sbIqRK8ZlgRJenQB0LrwpmjIenRhEG6fA6bjxgsGPuI4UOpYjAF
9WfGYCTVbUyIsuLCco7NHrawcLuYBQCz83X9mv3GiTSWkxBSHYOCPQlKM5jkDA+yApM7C++xVDwJ
NWyY47kmBEc1II+wykA47/tLUbWMyqAH7wvRWg/1E74N46PQty/GGxx93Ol7MDoLrAnveaw/hNqd
hmSAFaXQPofiexfbiH8O2GJEDiYLf2IUtGp85+wzmAkHkxviBPFf54RvA5L6dTBxhCzBY8xEfyaQ
4W7uk3dGkpsq23Li3qu1nI7aXsiCl5Ft9wnlMkphnVd0hcNX6bSVQ6v4bnfGz8cHHDpGXbjs4z9m
Z9QUEHDK2rspYZk4ZKT0Zuy1bxp8KdrDFsCG8SptOqmHuR7dCHwcDIEzbkv4wknN0MRhJ+fU0j79
oCw+PdBktuIv9Go6GweiALsglCat8shS5aKK0RZiBMpAhN9WOR94ZZXzhT2DBhu7TciKvAy2HzxN
W0f7jnht8Hwg8tAUfW/hN3O++Yivpy57ophMfcwO/nwJE/9nL+p9Rh1KW6JaAdIpZWy8vKlmjM64
rwmHZ0SF1I5Xxocyu6aoJG4m/fJ9yzUkRnbIp0jdvM90bNzlZhB/Dz12dfKkKghHTvLKxZV263r5
/sirekvzguaKS1CBRYLXMbwStDBpEUk4xnZ2L0oWggjRnv8saoAKAtEXIp+RR1Vz/EljLnZ26o6y
VX/jOzuw4r87O55nzxXc8X6oACAgAcB957cmwD1sX6w4EyqVCX/FxJUxEmbM/ROTJ67iE8UdnuWa
FHZoGnsbBZo00yheffYnhNDOtwNqEYZDWOVRP+QwvqGQPpOwZqL0NxgDNOP9MN9nTHdnDMSpZclS
/Py7hvqacfs8GFUjfoKc6/GCOh3vVS4oOzIoNMkBvooGpRWHRUobPM4Y3LTfOawm3ryR+ipwbzxT
r0wNq2uyYMRFz8yChKNkylxLmqhXZljMtlAhYG/5UVZ71E151JFxKuMNqd/BpzQJhHrz7NpG2aB3
XkAfhJFwEMZ/V17+89DD4vn0RV7ePaXR8wCttJSFqg/FBqx2sRqR40Mp8xG8K8mtTRlj8OeF3ghF
TkjkA50VYZjTvzHClIYBGAjYSLthyWnfpVGCWW1DCDbVqwOkhg1doi2xncvL8eu5FDdVp+uqHbIo
oXqqDzdVHKXv9lrMLV2CKwr08/GxfhkMC4WTJvUarKPGRyoDy1ev7LZlVUQk4WK4X8bRA8lWVkwg
QQEX1J0IarOgH7VqwCrYkZ03pJ3eiOmeFsP2lHzoSeV+qfzW6azue9CExGKJ1Ssyr/fB2M9ftwPH
MzWwyZB9OMBFdeI7lNrHMU0m2c29p0vqaUbFjO0J10KiRw1LZgy7batZnKi7sE+zXpoFtRFBz+e7
/txmGi19q6xShrB40gaIs6nGqEq5y6AwoTn5+py1VlxeiQeagWG3tKFRQFaABM3kmaGHM9oVDA4E
Kp78b2DG/X+RJn0axrByi3U131t6JFEvCtktLB4JHdNWOkvn74yQ6jHcD6Bur3eWZ3rUmzQjLbV7
4+T82BazPqkQ2ayZ3c8UoO0GSbhjLDrz5tQ5K1E+fy9BPUNRNuCrTGLLx9tjK8GMVLKgCXytZJts
CR8DybgRcZJaMaUPZSbrIyLD7edI6ziGphB/ESBQf74vNJ/gTtDg4GrSgDUzrR2CImkAJ5Sym2wG
FvPa0hOmdFEisw+yAt50OLuWkChN2i1WKcRbEBfqgFuM1ZHtDkMKqvgnZFlsxLk5IcdC4cFIYn+l
HaIsyBfGjjeYzsoyFDNvwBek98y0WZ8aAzt5HZPybPTYPE1Ilu7XQWXRHd7mTKWGnDy8cQ0fxbTf
jkXYI32fYp6YnNpPH4s5PO7hrQjZjpMElKmouH8IO9oxKq+Ik0ZGbI+gDIKpWDJH+rW24xUH2mLZ
JZQq2dyWNcPnv8N32U+z3RMCwuhNepXAmOEamMrs7cDrRXn6tdnnzd66v8PO2ussZV4Ffas70M8v
okIj9dzZ3pZMPdR8IE/A8Kqr1B+8sZuAqMCsTC0I3RyLa4lyi6ETZEjUC/GRhhN36/sZsw/JF5RP
RubyhD1C8Ch+lozpIit+/wjbH54IYgQoAgYW0g35bILi5OW/OZwFrn3YgtyVLOAoURjC06tpm+8f
oaBz5RkpM/gqLwbGBiSDbxK2FaRqcSpYhaDeQ+zq2mkT4JAa30LKFGKBsWwQPHz95bA6w5DmmXgB
Ms6IxRCWAUeU/eQ70oRXI1KIorLfODpABER2B0OP7Mqf1dnPhYqNJ4edIKyI94QVWTBIU1hMXF4w
SWQHIiv0MOz1nwdkcNyrvGLGx/ADJLSkhIHhRwEZgOGoYIpRj0H2Izig5+KhyOeQCMjA++q8El4R
P16s0gPSLzrFesZ7g1eqfyHeKZv3lQ6U/Imee6vslEitbNxI1lOCPnMQv5FnSyyau98po5Ptk6Bg
ZiuZ0Tiekhw+yUJW9jA8edAZdGaSp88ITvR646epTPqnt6s7rV06FWrdwo0j0lJobaC+mJk+ygPs
qV8gAuBOsa15gvSu+1DNrC9InnLKg7ebuI/ll+YHiyEcMB4hGoWwM9Wju98E2RpkagSM7mQ0qigM
HA06wj7scvW/Afp0B7qm+ZuoUXFUfCNSvL5/x98JRrlbjRj8upkNcSIkbpz435v9sqpRioTLOgLW
2LpVjD6T+JA7xow8tDlxzs5zpVvoOIdtqHnZWkCJ3TlJjSPMyc3Ex14ygo5BBKLi3j1pnBPF9wo2
D8KC2LmmrLThAKUvcVvAZWBWi1gfrMBfoYdjeQJfdPNa9E4xZnGy091kh/Sg42X9WnCJKNzlbJHo
AoFQLaZpZG3j0kFfabP+sZzwM1hfWpRBXbc+NpuSld2pf8MSJueXjEBrD/KNZyZFodvz62scJFHD
zr7ojGVT8zWq6RWzMItEtMGbm959BliIoFenHgX6zb9D8rqCFkvNE1y1x5lcBoc+HoH0E6/3j6tO
CFNizjRSa7Mr4rqem9+U2QFTcjQmd4t1XAByGKoCdjnlEck4LZZnmPFCPcbYf8+f5zxKcCS+tOvq
ok9/Y20jfxCt36qxHsSBEsEUbFGMrJN1F57EVpqVpEUdwZk7ISIJ+Kxsr8CAWH4AYY+IvGFLp2T8
4HxTTBBHpRhZkzKu2S/Z7FzRuWAZ7dapqW1FkHefpnpwY7BLTtgpgS6w092e11ilnY2y9W8Jhy0h
O29YwH9hPf68hh3VURWvxblCjFyHr3DfN40Qfuxz1DNj2xhBzdhhi1tPn9dPaIAL4FVi8tyujm/O
C9JH7m/ISMCTbKmMk5CZotv3csa7XGtqqO/uwCd8IdgDwMR2smBN94TCvLUpdaweIQIioFH8P798
Qtly0uY85wRQ1AGcXMWHl0d9eXdwmPXVaR1A6AR4hgyIPS/gDsk2WKuUi9ulT2QSnUTqAMxN/+yu
wGZs/T3EChoXhf6MmXR3Fi8fR3hO/ndTsKWO61WXiTTEvXC/eMyYqVokdnmvdWlVdoEbQBzKtUle
i40PV2mpE3Wsmz3rNVLNfCWFMNUWxIPYiVtH2YLRTzql/a99TYeDABxs4CjAFxhzkBrYuvk6pxdW
ohckImMLejdkdpyADwOmR/szAM/bztedCaHZ685Ji3ozofpu7MoWT5ku72teF8SuUQmNh+cb3JYQ
WPWJEvEGwJQeI+ZQpup9ZoS3AeCzxOPMQBXBmIVKkubSlobMemEN3xkPmWDbyBSzncywX8BM1WXR
XBhFkjx4xLvaoB5lcDVqIWUdasFyekPavNDF0zMz2iedwoFnPpEhcXXJd2Hmgu6SPria4dEzxQ8/
fltIeZmIpWaKApG5VjskW/mhexmHes8sbEzZQylSAV9gKwUuTdGJqBGKSikAXziJj270C1Kauc4Y
Y2RGhQ0g9aq/wf7oC4YscEnCfuHDI0+AR/cy2W7ZALFqbQVUCTGVgv23galcs/b69S7xJVtCFTKP
qRL9m012wJwVCPWG+duUmAmF+FdFuBrRU9OqMqR6udCXF4CJDivsUQlwFnAVd7/6MA2TGRXGS1In
LViNoiB52rdDvlFeAGgQuh0l+AVUCeCUB3mVLOIZF3NvTKkddLvURnen8vdLYkamtNw2KXgMOvaT
56XGfTbNhuqEGW6PqckI8dFrrUVKj4tb2n1rsw9BMnocoYDfhtK1mhujr6fbGQYcKN/OqgePgoIR
kstnjTSYk5GPe0eCRxhcwPcAtYGQ85nDKYFSK0QdYGAkN8KN72C+jwb0H8qNRqriZes7WTcZXaM6
eTtJBJQjjDdGIu6uy7AujvbhZ0N2zhVKIDv+DZ1o8Nq8MZUe5iEU/bdrDCu/tCWCGc5SkCxzBwTf
7E8eMhtr6bAQQfHXjjzpx9awmaDuJRgG6xGPIa0FIPskoszw2lHf2gc9qx2BmU6yy35bmLewXkNX
eS7lST3+uVTE97G+ZZLzOTLCeZjdoD0T/eqlIPdLLSpd3SMAMiwIvxO+qJigm1BTpkrYnHrcYt1I
D/D7gAaBzR85FNx9jCgm71PPKkesGdw9cXhzjODN/n+pLoB9F+z2uMq5g3prAU52IK/Rn9jluJ6k
7mNBIXG4T2u7IlEGaoClE6eO47l91LE9o9gFdxX5K8C6uHmIuRlDUA+a0qg3w5fN/bAMSCS3UXXg
34F0B9KPQGzhxZsG74Vhmc/o8gMxEb/02uxIA0+fpKS1vSZ0ZH9842SLepmji9xXsI5fZyYLNjMR
ii6qNW6gKzMU5hk9u54w8uT8naWNjYCJzhlLrmuyuGOz6cF5uHMbfP0yzEzy1pieWelOcqEIAtWL
aetnAR52xnnyPWmZamLF7/d30iUOf1gGvhmRy1bPbeftuRswA0DMdG0ODPOFOJ6BCZxbvEUY94hY
bOpQVsQDNzPVHzsgSBuMYljyoCfElmF+jcoS+PLvuHDDk15DYf/Y3ifF4QZzmE2VKdOBi6dw1Qgq
04bUPsLzYo6ycLwAeeS36it8XNmvbBnKAaDtjCboeqdn5Mice5T4hOXSYpYEVmG4lwBQyA6NMOWn
ehUND8nR/B85FCY/ITIdkGxB3jRENgtMWSAPKm7UvXwRXjBpUxSwVJ5/YxPKcVAIfpSKHF4yv5a0
DMpT3A9QERSE4UCWBaqlMOJdM53PRceBkKG/oReDUkghT9+LA4cKUQdCuHBXkwG9W5tR1lh1cA37
0mgJJ7pWgf3VcthKc/MJihnD9UExK0KVk2aYBaYxKtdeNmQ84WgzyKJLcmrZVF5ccWwI1sOcJChv
sSsTkzUGFSwB8EtyTM9HkAkRzKHahineSuN77XLZIKxuQehMXi6XGNdbiYsJyRF9h3kaTSgrM604
Z6DRBQmOa405Fo0Obvj0CHZ+n9GyAwgRRsJXc5hJXPRQtBk8gsat9Ct29bQ8YiCXkP7t0HlxYVAd
sQYhPm6uNCMs/Q3LvQFgeszcH/odbfK8ylPl1NvAWM7FbfDz9NVtxPz2Ppai2441dgT/PFm8xvAd
MeVJA0Bnt79Tdvm6F7UZUwgoQxWSk94o2TQzIItOiJJ+D6UMDT2xBSYTFYjyQ24puvD8bPisqCAP
oIPg6UrfoWEElIKORvQOZhI99JTC1IbzL1AKPEHEQcE2EA0svVGOqo/0dEaOglouRGO8c9Fn8l2w
yFmdDDxDBnDrET+J+C6Yz6zMP3GEecQc8Y/sjowc3jzHRyMJJMEJkjTDIYO9OyPJv+YxpnG/ibsM
IEVMHZshR19gZTAzeH2IaGbxDNGhOOJM0EgfYvQIWADXgEMvbg0AxP6PpFtyYwSRnb8RqNhT3A3k
mDUAAjSWOPfQtJbibsiKM98AS54+lDsWAAhhY52Yb58Mir8bh0eaUqQCdH/YC3HlnxhRFCv49dxB
xLt1BN4D0ZxSmFuS38BLxeqvy3tUMHkRgUI5bijMXLF6oW+hZwQ26p9IMyK8nrnwlUaEJDh+q9AI
0/jw6+kxjoadh4/QmGXHrof/QagvFQ+uYU50G9wATkYuHrVFcTSibJSE/ck9s9VQDb+z/mK/I+fu
qM7Qa41Q1PZjSov+mPPBaRURkNL4edWXYtuUQ8CkCtszBilmfOhBBIIvAaSz3Qcki5zkRYEbx1w+
JYfPlLLNWHx8wk7CLoW+952UdwIkSBCFqQCL9ndkoMVViTJGYaEkNVS/1ONu8F5h5c8deeYySbbq
9RbdmdDMv7SR43pT8abJ6lLW2TI+fCbKmb+UmPkLuMeYvoJ6QjrojMrDCH7Hp9sLa1+uh8nVCOo1
VIkCSgX+H+QRXigifuUW09DVe8XFyrL5OHOvAjdqFhcDWAJ3crLlEuMCarohoB8nCrGDBKWK5Cq4
IjA6UDCC22EuO+tNshF3sTrbT9UVKUchjphAjtnud+yuheXOvLOsz6AuXBhMYwhU4nrhquTC5itc
I/9WA6Df330JMRNrFp4PYJDzXH/tG2leOM4TdLsC4CARkL+XcWjui3w80AI4R19sI5gkL2SmVJG2
fa5/2/LEXOuq5sPuWJvQ6ZQkAdCsHXqTvtv4vIz9Ll9oRKA9zpSglHtcWt3NK5QCdSeHcXS/vKf7
mBT5t4/DQB/yVDGDD9ffaC7ctbE2ex0fR5HTbUBmTv12pI6LjT5/BlCVlsXm5d6QUA8IY6aVHH3H
8vilDW5g84HOhUST/jIbcuB7LDWCziLhKmIAd5NwJVFSQGXZoQaoDAvOChcLYelQoln72LQGtxzC
5kAXp3GPQRpbHVp5vq6CqDOSwomBq4qagbIVhkzryOyBAD4/pLmCqXDrCxmLMWUsNyUFLNBJQHx5
CbcpeIaOJ3dpJ068hqkFR6gTybMabB1mV/Q6GgEJ3zQ2WYDOJXzQZMk2/z0ma9SROSR9BhpQT6EU
d4hwmRGRnGom2r9aEsxxCDK5ZEJ5g2NJ30KXAg6XDABIoR/CBiPhGbmBr67y81382UKDOfMWyi2s
EV4+Ku43e+iELZSROwvyCo8kW1/J3Da8QQVWPtrEMxBrorDJcmUL5kdl5pNiSjFFdigMeVgg8JhO
tBysVuz3XG75gr8QvHoUHmx4ghmBFRPk+b+8N7Q4yobFhwscvJrllfYpPohASDLTWZNYzhkrKyTt
dNFIvJFLHCESMcSGg4kmg8tfv6hLoa+kKDqw9D9n9B+QMZtZO2Eqjrp0RJqg++fFhYEyb2bvd3FW
2bJTgLEABmvck+C5DyHvagOKCEg4+RkFG5ssqzy5pwcQO5b8Jnq61fQ5Zack/pbOgzSTm8n555dA
klBXbBmAxZhqMSagJmADY4/jmmAo5EinF8ZQLHOl3eKz4yfANw/yIR50boOHde3P3wiJAsku+SJl
nSdsRwFp8mEnap1HCBeSSalLctuGoeFQBpkwEIzQJmz00UOIgUAPQBimzZXFmbYC3OrEcXnYgvnR
Jfsb1ppTuzCnA+zrhkQHBXxuadGT9HTo7z4gPWBb80VmUlgPD7kR7hwwUQ7/bCiZp4S0PxS+7PJT
GdHRC+oJkDMIBNNjOA+sdfwtaxrhrzFEkK//sTurdiRk++7ePBEn7Ryz4Qm8iXt077ZQWwQtTjQh
wLRWfIGROsCU6rHm8vDz497Vh7Eve7xOV5nGvuo1NCHfoIx6y95OpIoXJupc/9RztqJFyU6cdwgk
XXKAYIJAHx+qD2RE2bQdNlOQC5M1/XI6yv7Twva9h2qawFaFToPN2oGhiFcjn3tV+AHpHcTBMbFZ
IJd7t+t8sS/HZYbeUmRQfAY3mORf/hYAIahMbfYLaMwAYm4uOkjILSC+I5RbggE47mOZQWbTKnd/
a82PLZp0W3I+8HZ7luYUwdtsLRQEILGT2ur7n8MnRB01QECsbh4uZD7y4h8j6dArh98tggA0A1im
sKghBI8xwCNuDJODnbKGN4Ns4U38noFv0bDP9UOmdy/E9QmvAKmwyo6JmR2OfpoLba6lt28R8VvN
x/pyvTdiu8yVwQ2HRixXqTpxVq5gYSGTYhCP1H4/UKW/ElTcsI3Ic8wXTNT0FewKjOtWlDa0K9zd
XPX5pA+hUYzNS1Tpvo78YtfOpSMLazN9O0puqpdiSgZnPoceCKWC5ZUdG2EJnGqWYIbb6FGhAZIT
iCOjIKoJfhL7OrbnlaAGUelCQthfmeQgE2XawBsLKmBVUit9cOdRtoJn539OoBPWDQztDumnsSQX
t3Hc/1JmLy+vt4Y4xXXdDeDR0yxikebSpXTMYsbRYL1XV/9ADRrHuBYKUuYYlBA4NMGfY63g6w1k
tStVZP9E3HKfgBtwoC1MC9jatS258Vrxep4IvM1NPw+/fo8GP7EeztvPg99WG/PCKVa/Ij4dtKQf
VUPjklrVjFwtcDO4mQpYFyZGw9x64LF4v8KAndYAXYT4DRkvOlQ9KF1QhFgAWRcmYS0aM04yveb9
hEMF2xeB7ABKoyfGd4ZwU2KBSjtDjTkj5TPVJUROuukD/trYlgNB373uITPJSBzJ09SW7NdQIi0F
s3HQ8T0KlSlVygMkQ59+WCUK67x3mG40Q+iIjP/roAJp2xYragdY01F/0Hr1Aum/2x11mfHk9meE
6eMxDuNRs8SyB0lEO6KEHzbQzXWyGAf3+bayeXkO3XyNY5ktI8ApyKq2YQA5iLzhnDGLYdDfH0hL
dQKzfVKP8GVbGmbqoY8q10Af6NsQ5O966/rcXQgeNNay05IB65itjmg7l6PCedbo/zuChiN2xDP7
e0wAJU0ALAUkx6zEB2zSN8zoihWC/FsUR7cDASODLxbTaiSNqKgJr9t2baJsjiWMoJfX4OMXFhZC
79HdA9jHAWlzm6UHkuEIKtNsKOBeD0BHZ2XD9hxLVFYGS6C1FCJKIFPYSrMnkpRygEp+gEWIlxOQ
W4S9YeHs7dolaD5qTGbY8OYQKMAYjnc964nui0IISjpulPbHfwZZsJ+X68p8HDQ0h6j2htXi5wKC
Ood4eLgj8Qok5z2P0kl96ILfDfVNuXqt+lhdDO/Xd2w+Rs32w66EAUMXNjruF5j2ZanlYRknRFKf
my2iQ4tLdqEcwTNB2Zs50NSLWswgdm5QpaYEvxF+E8zbwqI8QQZAwcUahPmg+8td3AtQReyhFLuY
2GQK4+H7Q4xsBbeGDWeloebAZQ8XCZYrGivBfqQmgb/ETSl2bki4cFYrs7yZKS5w3KbMTLlPyiH4
KStE54b7v4xeAru5Cuou7TkyThEQAH4qSb7yE1AQiCtffpwpb0yoXviYsx/it/bnFQMbJQOL/Y5Y
E1/VFECGG5cPAjpz7BaHTDvpWwFgk76HQBtORy2FBcMopnRb4AGqrMcjYEJIScyMmJWyeZpMDltg
E9YUUMPwrPo8tbxqDjSt9Gzp4RXgyNiZfrEjo0/jOd8kW5oICCj1KujOorbCVZSlmJS4/p8f4p5w
XfoHVrWniIb8vTBNaIWzGT1yrNvGVbHxiQNiKNl1Mto/pMqGGHrCH2C8CXJhMJ5tAhZ9qXH4OZYL
cB3WhyqqHwFGO3jwQCPrxJu/Htje0/73IdmZsHx/SKVpoOnAZ+VEPQgmKXsBY03aVO5JNBMAG7yN
Roisn4oPyewbT3GAgyQMAY36UZcmjNtZ38GMqCRpo2uqERAw3iOjUH6crxKNyc1JxcXkndqMFYzj
xrLM832wj+iA/+33kca1UymLrK+BA8yymuVQxUq3HsKpiOH3QLJl7QFvhSqgrig4pSe+3tKBENi4
mOhZbe6bGf4rrIekVCba7K4M64cY1/K0HPgn3uCYugDy7/rYX7A1e+rjtE9cqBo3UEK4RTgbJcX4
zYyg0cSEmfeVySHPCZDW6rzJO4A3HSSK+n1+TiOFuQLFM7F+9Pz5d0S/+AQcgO0j+EQwgl4s2z1m
DVyzeXwsFViRMhIuSv0yBPiQKpczTwLsXYFQT6rJY00iLGUtx1rkGMpvYoQbRytCA+V3w9L0xC8Q
Jj4jZ6dXeH1qIFiGwwf6p/FLvDlPXt/GyLd1vCLs95RhGSv/9tN3Ma3A/A6d61JMJJxfgMHEHvV6
fqYGp8FkQk7RSgHZByIXSd3T397UulbupgyStEFVEnHIMM58m9IUdstAnsvnByk1wPmICj5DhjAI
TouHVeper5l3FxIgM7dzljmin8anAPoWDsgk14ffu6ug2sLTGNY1lXR7qsiBpAzz4MYr3VNIhgsC
Ya1yQnZQIH5CJWE+wUCAuFV6QCc4+cmH3EaT0GGWeLPxfbXSS45+5JhiheL2UVL2bdUIqhABQ4kP
KqwReiI6BpoPxId9D0IAdhVGx8W7l8kMjkFgPIBMZFDSmwijJGY/P6uUDvDKvvBVm99Yxdim7C8N
kgTwUoMI8BbZi/AlQZ1EOvCKtj1XL8CoAGi5Yn2BdDEGLSyJbOeP2Qd2WnARIsLDP+9npnhqwJu6
dEiuwVawOzCqXQctDyJHwh7gf6FciJodir4f2Sv6VyBG5DZgt8TdB2rFIsYi+GYYtKL4+YalNKwR
z8xal1qDKZ+gO3A6canD5Qt5dWnRSWHSAKsGkjXWU5J5o2lZwtnK5xixEXwMbazBuIxqjnj0Aak0
IOqy+XQJB0c5AWHKYSkA5iPFk2PFEikfaKN59vqMiC5jIIChzMk4aDW2zBitKsKGiyWKN4RrB4sT
6y03i8AzNmN52p1jZzPHF7Rwi8M7+u7St5XgrLiU3whYbBkaD8WCilSuwoIwfB25dV9r5NeeQf2M
RA44H6zdkdey+wL+SjBzsyEmTDNW2puTVMN4WTI/bsb3/gKnVAhmz0ekfha/3q4rw4Eb4gBLj8X4
E4U1PXjzppdHmNp5DZ9L5ah+ht/Ep9Pp2ykywQo1iHVLvOoRPf32bX86eFOMb7QM8Q4frxZdNdI1
Ll64qo/uHP9A5EJP96EFkCp1GKDw2PtHKNLVrj9qoobzR+QGtv0wGV5DVHXfSsAvVvXSBxkGPkTT
pzOoqHfupYdxYqcQo67GfbcBBW0+yRJyXTBXcx8gWjBqYMgc+Vd/4JcOQeW3pvh+7Z0OTgK8c6w5
U3XRWVF+kp8u+HT7z1IA4mgnYXLSyMs+qJueX1miW3jrt4Z9kB0dT3O1ObKk91iniofLyCAxuHRN
HNye7FEsZSyS7KEAhsk5VqepSHlJQL9e3xGMT153V12xnOO0xRL/+q7LNIBZjHES93JueKV2wmZK
nqq7Pq7/T7ueWgpTLga3a4ZxEELGP2nw2gB4ss/K+CBHtB7NDhtfGajHJUxypxJcaWrz3uTH6/7b
KVcgHtz23XXnQuQtZoYCJr5RYmrB/QzWRrlLj/+i61y+LjVUo0Fy+dCFS3avdh5ILwbx6g8fAQnE
QYAbHbMNeHzszDiJA9bgIHkf0T5CwE8n7WcFiAPWz4xLt6ni2WaORDjQDDUHbgptzVL53cbT495H
tEheaifiV6JpgWay3m9ZS4u9MLSEooFp5jv8AgCzviHdYiZK/Qy7mLqon5v1HAorPpedLGAVeWOQ
nPg4O2lxgJ/w/h0WH6+mYq5WtT19DlxjmZPxSQ6MtH6HUDa7mpOMwWCLJUK1ZUILjmht3jIu1uzu
5gi03lk1K3qM94xpOkqvPlbKsff0E3E7Ym2cci1ytSF/ZrpOd01vW0/haKPfiG2ciQwpamq0Tucc
IYOemRltRj7i4HNoKnXKIsiVl3sYwYb0o4WIQVem7LPUIVwoXICoMx8By1tn9cSHBBoSW14PzBSG
r3bl61rNuPo+bDGjZSRbTP8BqK9OxPJIVyNjrkmFf62YfauzJKAJkH08aljPoV1wQ1Ow2FRocKm3
CXDIGP4w44eIZRWkqNkVDt+R+WuqRRpE4PVedxWvPl1ibZVBYf/H030tJ7Y0SwB+IiLw5haz8FYI
SdwQSBrhvefpz9fs+E8MYpBwy/TqrsrKzLqu+ClVcvXUEPqa+5RSzoHL3dMXjGI2njXvZRgZXL2a
fd+2cH2Pn+l1RQV9qh4mO7n+kntA/Mj1sblRIClbcwJpVMr/giTUABQ7NTZBEuD9I39TBs6D1LOK
5PNRvrj+uPw8ekKD06VUIDdsz94LnWSP4idBcH6hSo8274sqIBJ5Z/PeO/y7wRRq38fTR+zReuJa
PRrrWMxAL93RwtAsqAAv6+Ya5ZO6N9WOv1wblQMZ2+G9nT/1TjARlFcfiMEwMJ7Ci1omNP/gCZDG
MJLJtHfJaJFWab5qfTGpH5VsP+ZRbhG5RmF7i9pioMUaWeS2rDdCsBeaEjbxvwMRjJ8/6h1J/K/Q
MmCxLCcax0pS65H+7nPDnbbMI6OR7s500MR2MU+EfcUx1bS05iDlqxwWdGL5FMF+HKq087EBfLfP
BuFaSfXT6kBCgEx1eQw2swdXwKYP/Z9jELHPwv1HtW8P22ra5yGrTivqKm7Suw4S59oY7jhPdDhw
CUk7dHIqbVuhsvoxy7pEbb10iMV4sBQkcx3eBFWsrWv5kS5wX8/WsVA7xJVYX8bQ0Gf1krNmeT2W
2SqPZC5b7ot3tFqZThCEJKfLOJfp6EyHlE816JmQoX5JDrLIiXmsZbROjeYXFQjP89Blh6WFh7dq
YqEDm7wm5BY9BbWZQIqej+UtYiN8AetITsAgSxiL7zDguTdkEtg7QltrIGSiwwWHR2W64pHJaoc+
gcrQAweYxk7msdbujLxBrzF/Z/9xwg/oCKiyDRFkqE0BaSehxbiNDgXx8A3IvBQtrzcbTlYYAAbH
Sjs47zF70PlAQBx8YnkgcyTTpT33kzTXCtKyjROv0obLfbt06P1v0HDs7qzRj8E6bJ/XQ9W3+LPr
U+L7jm0LbM2OJ14f/OTPg4iDYpJrItJQfHsXXXg2coyeLWukVnVrRpVkfc+9ItA9q1yYjNdljLZ4
+Sv61w2t5fFELL6qzXvrntpHxx8Sz7v6Q4XfUbY4vyQrWZ0SYhXVvVAmIj6/r3GURsp6hQJNiOSu
srznypimWRiIbl/x2IeKpm+lt5m3dYKrrwZJncrwsIPNfTE7qcQOxLE1q+J+AGYu5j+tgZLyj11l
0dk0VWkGuRbtaW8zvQice7qLWrDyIfPEnytANTa1bffR2bfuX1edfk4d7c+Gu0Y464rbrUv1goA2
Gy8auRqiTW3fy3w/VeG3pcWmNt50ZjUKhp/L306Q25h1TpVC929fhoDP5Q6JT1M0OjqwNl1ffpiE
1iGpT1u5oivh3+odV2eibeK97kyqlYYjsS49W1I5+TSEMPaxaFzGz2EhZL+6l30+qhPE/sBqkoyc
KiaDgkI3V7juDNDQlHTtqgGrLCvPPdQhUm8J3cuWVZiebKic6SRqs/G1llBrg3WGVlCHWnIwe7t3
KcPI8VGgOrBIvLqjeSnTSnq+0E06ao/O7v3IDKT4bD5Gs+a8+6zzLym0lx+PaM3yG9VFJpQpViaX
r1Pqbb6RFic+ISVyqEY7bQTVFwPCmuZO/xYfwtsK724LP9bgsrPsZAZnzHqFOqydfec9/b3vpJvb
wb26sIpfird5mYnLek11QKZcWVqnmZJOrW+rZQXhchSbXre19aWXyEfX5nJSvsRqe54x49jguex+
W49vt/o1N17fIiT9QgS/yTRxiuLwErSeYA7VRj/k/1xir5/+t87p80d0OWJtZM8EENXke2IojuKt
se3ODlGiuEk3n/eec7SvpqfXt9w1hAbDeIFjZGJR8b9Xr3kyzMr5kXkwNF2aNGj50/0Mybb17FrK
8fqN3AnAzr8KWV8FHIzamjUS7PHqOb/lRxZaIdOGJQluLS5IXWMMjKEOhPtyDbLvmOQ0WyFv2gw0
63y99VxHWDheP41vsmgkoKb1Cs1zIQ8UTh2HkIV7nXwk20CuC4EtvO9eHgu/g2GXKZFMWZU+2WZP
Nvn2jWEeDIjxTEfOX4kKwgK1uLCFtzc6FLkeTMokas691lObMexK1bFhunp9RZiSdpcWvoPlPewb
HXCL00PLrGxbTBfEW/OeLdl1gni7dOzZYhOt+WLTOY1cIsL0mUJ1rJttALAlVt4sSrFKDgqPN9ps
DHtu/XLz6Xp4PtUXmw8fa6JKK/G4VKDKqS8TsPnRARkg35AnC89FTc94B+dBdfmqV4Q5RsE5l6+C
sM2OsMfprJM7lzALl61zaVPewLoXmK27Wradh35vFUTTDRh9DWES5Elpqm1C6pOC6CfxaRYy3+Q3
0v7Q1SMXi8Q7rt81U449EfVmsAMsKRQcBo8pKEsQ/bf+hfMstKkRMb5cveIjHUmxNz4njFF7sKsz
BS6/bczQVela/CAHSpWWgxkiSaxx3FYSGhDYoS6Tq936+5mPdu8TwO6yYvq57Vr3D1GP5x5iNGve
LjjW55eVwvWPxnafL2IESL3pAJuJdB2b1HWSfL8pIhn85315n6nPf+b5RvJRjU3Eo6768uNSZgm7
Y9lMaVmKF1oMbTbr6mQ03w7h9tXHZlSIuq4Jvp08V43+QGi4fMgvvwzgQJHgIL1sX1EjSq6441e+
sWjOajM/AoT5LaSAyWksX5vHI9WZ45f3W17/u64szlbZFONwXqbs4ncDgCmGq0LJ6xMs7YfehHhA
6YqbO1dDRRfzp1pLqHWSRRuKOT7MiDSCWEfXmhd+7mFps5w9QzAhdDgOw7m9n8pX70F3aimX+sIW
4ALaVijOGbOYv31amMM7RtqhMw/eKbbQlb5PhLr73HV55ipFlSUgCj+7gYyzotb7+tKwoiJI8bjs
ABr5iw6TArl5sUA7yoWCDZYY8EKO5nNFYplJNawi99b2EtwWZjXiKGnEkb3bue44HMVJxzq1BOh9
o7fsfzELZFdkZCt9J4FJ/R7vPDUQULnpUHi4windBkIY802iKua3Bi+v1WcsSIMoCLdihbDUu0TF
BIhL/ws/WEu6lIUbOGGiWJGGS3X7C6a517WjzZrJHEperRvW0oH9hHqLKTPIfUo3QdTK52zU6MAI
S1qhAIxSX1GREaFi7J6Kw9A6vVVs5R46APFAu8dKkrMTYjofrmtLAMqsRiJrqgn7L+qEAoBbdfh1
jMrCxBexbaJl7rYntnEEFlekzf8d+hBrAVDr5+db7FP1016uQmRFSZPDgN68eQG4DYuikRj6kldo
53nR3QknJR+iscUAxyD3GfTBKCaNZe824nWLdDW8nKK5Q+s6wHBKBIqUEuPs/i4yQlmJqakAxwc5
OEd7gdC3iB47RlaNy76621QAAFyzmc7bFxbcUc5qtn0DYHxt3ie9fK/AC5GVX/WEc4wLPBkt1vbc
cv3ayjBbBiZi96bdzsVctoPKkSwLpkbHYaKleTT3sUx/1VKHiwq6LSM7m591SCqnxykUm1kVo0Z3
16pKKmNDBkoQHClPe/5mXGpf0+4l6//O2K0KVVddKhFEiY8H6TI+Yhkn91MeQZwRymCaAnK9QW0f
5vUBErJD4cw8zABu0Wyt0ArNSRdayX/5e9tVA+5zfs/ndmGt4whiEw5tCKDDWgbWt26EFUZgOku0
D2ttw6rrVqwrUy6r5leO5WT/qpTFDqx65rp0Z0mpSV511QjN2e42OF9fYdc4J9fWBFHk6KJ8AE8U
1pZdrTGo+23B/CebFRac2vl0OLi1mbaYKOTrsMTV0PCIQbFlmnuYqCQ70MaZu1Zl2wHs3vACMDIS
bZeAy8k5scrpRoHpcmjEPk6dLLjR5KnR18fqnTcNjziXvcMQ+zZbZvdRLDu+Ue4wDe0e07XdGN7B
p8CpwB4yGsXx4tRZX0++e/Hne/vBNoNG31I+lvWw34Q+qwYne4f3oCkwn5AuiSN5v16L3/lq4WKg
ookYuiXdjkFWgoxZ037FudA1QyXpvG6oBqHprsg9TBUmhEkjlAKflduMuUbskyzItWZO8CZOV2i3
Ojbysi+8C2+vqUDfBPuDJE5/acWL6rxxvxdHekwopzX2mHjviIWdZF8HGab7XrIlLlkx0vY+Mdt5
aOTu6yiudJYwFhASXOtfLOglAqi9RiHP6y1XQNWW0B6U+hIfx+Y+SCmeHdDMvNxL/PFV7U2ihM4i
tQcMqtTKlcCR71Jug5k9eNXFoyYH+EIXqa2qgsNoWXfS1tE1zrqUkTgmyrE5GyeGGQExn+qPAwWZ
5hD/kJ/qO2LDPWsLTPfv7VfhQ2b7exiv3hM1rNyvdZOpcecZRE7WhIpi5Brls5juXcrZt2vl9Jt0
+aaH+eE8EkFeOojwN60eGRQwu7QOvKUrQKXJyEYuHtiuK8w/2P14834dzkbfREA1fhif2dG9jBvw
meFFm4rOvwK6+vNH3mXIt2bT74uCI0J6R/Br8KSnW+ZYkiQf2jbex/cPvjYizs9JFFcFHjybmYHi
D/CkS+DcmbUVQ0E738l/kNrbk+OXVjyq1Zd2+P8ebxXeutm+mlldv4vWjnHuPKKHHUwat6pYsmsM
f+2MVYFYmnSL3y7MkjrqjFApiuKAP4KFKJbWyJ5dLJZ6OXyY0a3llr0wr2I6PSrJUZi5rVINtQul
MouyXCPVAs7tOiEauIdim6XPgxAseLP9NytuQSTcviqmD5/G454JQS0OoOTVYYnr4UIt8sHvbBcf
J0csI4SWx1bMzFpOtlP5d4xxlBGrsTJrT5/JzrUmVJpVnefxHIBUVfhJBxVGfqQ2Y4poJs7MRrnl
iOTif8eeVC1MXemWsFn10RVQuQ7BA8JjPQ+xfTCgEXoUPMsrjTSGtlY4wGuBC4D6J/X9SGENBkC5
GnSeU4lugCOmOkBZwtQ/OQNouJfRqBoLWXyiVwlFfaZCC7/b0n9XXFYjIFylUF5XUsV3ay40u/P8
8nhWznaO749arBkzV/fW4+3PXQ5AAtk4D2d9Eudu6C9fiJRuBthYHzYEYSpPNcGTbYJTVxZggaLm
lPVkk2UWj6pqY7njxxO5sXH8mGCvR3EMRAcgM5DLD1+SDtknne5+RKJzri2nySGrw94hWrXmGi4M
8soozSyTY1NLTb+aZQz2GwJqg+YvUA2SPd4QH1smtPfSvmZcItUOJxFFQwU2+LBJbCctNWbWbMqI
zeZ6YAHctR4iJHIDZDLTLXwepktd582HO0bIp+ltVxpnIm1EGnvpNdg593EbhFZVJU1pK5lKVutN
l2x3Hc3I1bgFgRYnkSn62ITzHT/0P8pjn86DDboKcO4HTr9RIeykyBQQPkjg9JZo6vZQmwz2P4GR
0tmX8yjHXC8kA8h0Mvtenst/uj3L9nczkGf5UdtVds1YkAKsWydk3tm2lHywb2On3T//nEbpfrrX
W75xQC1ZrBMqtlHWAX8EKnKUf8v3Tp+Oh2e3wMAsqlTd9n4wFOgYwpk+X+XS0vwVw3L81rD3yw7h
Lffmb7NdpAnpu3xC06vSvXF4Z67MjTnLkqVILDeQ/JtStMIAWDIMjfLD3b9rU4pWh9xLLzRJvH+c
Fd4+Tu9nrVqzX4QKepCIPLoQv+2XIJyGYF0/16XDm1py6kch5MudeeFcfwDkgu8I7dKlEp7Xn8Nr
DsGxWVG8lTvXslPLlGcOs26+MS+l983QATatxiSTbbr4/O0ZYublWYe3begrtO5l6TdOgU50r8cu
DUluiJ/DzMEMULNDvwQsUioSbDSqVly0u+ljmr60BNgvbqnpx+WnmHOt5md9SuJHEy6/GTwquYjD
whH7wvRCmlb4JSalwOnLIrk+mFHbmO0ItGBxqM2ynullggYvEHBfnJwQz8Fl6DdC4QMsI7sMYV19
Vjl2YTqj3dQ0QlaLgjtD8REh32Cm55b0vDXqSkED9bX8/E7VZgPmw8a5ZoD/Ng0GzpatlehgWVZL
/LfCZ3NQs1/fOv/olcVhalEHf7Zi7WsDCXk+MLg7t3qqeq2g9fHQ3ikxsgOyWAwvOw1NpacrHs+P
kG3Oxku42LYY5ZNR4VC5cg4PBT4As8wymF2FaHr+s2qyxh6+AJcgYQPjLlRYkV6w4q5LzW8o7vby
evok506eda/fnOrNwJy+/DrWOf4jJCDdK1Dz8dB8qcCI5/LGBk/rFtLsSqx5XRbfWdhSWDYvtf34
HcCNvVU+dXJvl9Ft8Gjoh34pfp8daN5JbY6Tuvf+mdAM4Wx3Rqx2RmUkIemgYnIQr8mkqbkwe8UW
+fKSLrLPl6okw/td1cRIwqNFZ/GdeMeNbTx0EketWsA6eeKvh6itcspF8VM2z4CiAtY99A/4crHu
bdO4t67Du6pGTzOu+qkqbivfv72uQsSy+ifcOVqkl520SCEBDCrPa/EICaRMSZor9mwKLvj5ppwa
4spjCWFAKepZu71blK6/6ekSRvTFZwQf/IqjgyDJJQzTE85js7QePMOHJG47RbjRvZ7SspHxXSS9
g2UFgFFAC61koGIyy77vPiZ46QC78tmBv33Mq1tLZDaDZJ8q3oKXRLr6GIlJukQFyspBC11SAvhV
4oO+YRGPkn3Dt4TpjCotsgO3thSvm/dWyAhdtKmyAR+vjOaf2OwwOoC+i8bKnhiqnfygqjyKwJsN
X9VMFOsCBIbZ/rcJvZUWDoWR04aSVjn2IKDVn6NN7/nvYVXSDWbw7xZNLiWNytNkiip3Cujvkny2
7Q7TvPhjNW6mQqNtFFhRY6OLIdzwKD81MGd7RhqPf+EJV8/z+zDwMFuf1XOYntXls0S60u4d6vtq
orJ6O0T7DirKtX2ob6LJB/Hh8DhK/+7/Vu9M5N7Oay7osqupU6xg6dxEbF8fqq04FdKmQjF9bKRN
4yLk8l3ssqzkU50cEZ8A923VnvQ4MN25OZdm48Cq1x2awkKqrE5WCk+v0EbTDFaC0/EhKRpjmbqI
aD5igxQyRPsSkNJHe1GjegoC43lPtW1fV8tzUR5G6y/4/aoWjI8I82eVHp44Bnt5X2NxP0wOE00N
OzS7tk5IAQ1eSxVTNNqowjeyf5AknqYHXbDrxw8+Ux/JYaHNubp3wQBr3bpHYe/48rb8h+bFeTxb
m3yf0Goa+/5CcFc8YcbRKPUOrrjB7HN5Kr7didv2fRX+zrUBauHM2V2xfTjWdDxszHJ1RzMenb6S
NzzDVaoj8sC5XGjEM5y1z9+Ey+97hEyqj1Ppua8U8sPNu/6PtAmSF7Z56a7+8cu32ODVmCjxscyx
I961RR7L7lIku+gXHi0G+R8O9uNWT+gicMJdTDRnDSbSTOPuH8EeexmtzyHHTTB06Bpg81nLnz3I
zxgcqjUvDw1e2POutsHjqyNGrsD7RvVVNnHginc+YuMOTwzXPlaN27xh8pQuxveRIHTZvVS3bxpl
7xoZdjDdfKYjbQ5WgmynpbGm9EYCsaPvTftzKdHUcXPXOAjo5MDpA5j+ZTpYVkHXVRPN88IkOdX0
0pVnuMOOtaXPlkLerOmjPOT13DVLpkrgo0SSac5/AhAz3v8aJHMeCpbMvCx5+RNXRVG4E6sBvjQT
mClIW1wk9BvernFVyUIEzQMLauiD78tCHPUlW7EDfP1u40s1/S4rgKnPD7JvZqopvF+MenLqnDZz
tYzc+muv3VD+vw/J1IDmARwceYZPmIf5EUQcheQF0LNgOGeErhA53Vtun7vOCxuPTw8paWNlS2gc
BHGWHyHsonntXev5EcMzlcdFEEisUWtrQHlNioBvCyzb3y0EIgBv+JnoYi0Jc346/5wFv2WByvj4
C93PjLzh/Iv3HXa+zCHvLo4R5fwXVAg1QmTxwqxy6JYskFOhdxwv1lmUPUXQeBscNsUFlNRySkpu
BpbCfU3+ji+zMWh/fFddiTE1Hykvtfl2sUC5nYwnt8IgPdaVEot0MCYDvC/Vm+3Rdv0OsYS+HduT
40hWhYsEuJd/YMOkLRbxPEL7oWsZViSQEc121eOJP3t/CRvbCIf3X3k1HhK8WBv0cWe+P68knpGX
2hTRPdQe2Kg5DUM4+dp81tEuNl/DxuEopq/daQSGACKqIdijHB+AQwYwIvbyUSZ8H5RMf72QLCcl
zjsRUMuVhHtIQB8IwJBscP4aj4LeYo3NAM4zdOBCzeU/hFV9IB+oD8RbxyEa4y7VOE06lwCnK+Sp
LhCYNWw4BzY11a2YEHZbgF92MoVq6lSDY8gGV+zlUuEIvEoIDE6gftYq8kfxmJs0ZDkMLtdCkESk
ojoEmy46WpetJgSVoctPJlKbHAQWZEe5NxwSKL66KIkISkwL8Ip3SnK8OYwSqVF43autMX4Nxql3
ABORDqr3BCI65h0LncebHkYuZLaQVpl7M/FpesYlTbTFzfBcJmE4DEGlqVckAFKz+YSgfR2Fmgfz
KgEA1l++5kuDzw+roVPNq/P9Sw7B22qPJDiycTi1Acv65GfkPM9q4FGV+TJaeXx0S3/t1EM3g1MH
FK6Jk0EWH6m83Don09IrhLu8xg4sWneoRdkOC42QOJen8nhvi7aB7vpfpA25x6nFQ+i8ikerFTJZ
w3caENote8PuZIf9pnFzpqJkq9z/lEzUH6lQ+bHxqcJNTqRTE2WQbOtYDhXxpT498mZFdz5iVZRG
BfxVB2TPGW05eV/3UFChtKmIoPGR+nKcHeHZFZ6kLjcwQmMOOkbNxp+ulqgQxoN8HfjTSLa9Xo9x
tw6j01QJKWlOJlSUkJ/qs7uK1AnsN/DBLsb9iYE7G3iotTm9fduugoLXVp9y8A0UG4MR2+bMKluG
nBomsj9JPSPDiX88uwYvjJ0XlkTSBbnv5ESzyXgd0n5LtKELqRZDXsfPFfr4WMOACxsREF8JmLzO
ESqAi2lOlwia3d0/bQeU3yfHKNW1P6l8ndfSMoMiICR05Pwtu8dv6M4GQeuZ02Px/va8NwNVaK79
qmiA8Jct0zb7Mwfgn2fVfH+lHcZqOunPFKpi0CqSulGWddjoNLrn/Qcj+9xPunIayJfZ8lSJLd4T
wW0CHVrN/5Aa+sbLqJ18suIcsR9xlPeOOzkwz7pYL3dmd1jHJ4Vu7PP1TDfDnEjx/ISwfy22h9Qa
SOvZARJlKv+95IRwGdwvjfTmDTslF++gVwWmKSMRwrUekTYvUUWY11S1AcYHQkcu/efKd/muhwqB
BgKLAMwM34vWF09Us30HLdvP95PVBbKIEgYC+YOBWYGMo0aNHmGgrYKkl9H6gCMAKOEyWrfIdHuG
oFmDF36gvjJJ796bPPFzndPXdV9SCc92bwWWcLTlxTMnG9l61xxUFATud+UQM9HtMhps79qZAZgT
WKzJC/HUsfntMZ4VhDGOcFy35q6X0eJeBOdlA+9Vl5zNqnmqcnpJ7I3nyoOvb3R5P6RUiJuJ5MCC
O/+06mHcZafmWnnMU7Ni3Txq8A5LtpZIFDGhM9ksSk8t9S4pi94R+X+07F2mgRhnaO55s6pRWrZZ
zaoZouhdNDpaldfdqvz8n0p1T5FnmJyu61nWOw3DaPsbdmrz7/6msLWvUxKYXnHjQw37PYY51qbl
F3THp/LazNszFeSJy1+dfsbzva5p4vZ7Ppo9qtmv/LmEvjfp0cauu0mwEFnp9/0j8DnMseQiL2Aq
+5Xqn34kSz4gynzfa6mOJlntfDdfKD6UB8zJrXi90H529tJ1oH23MJhHOMjA5qquWrnHODNOjNFu
apNok2slyb3OlC1wKiu05K53A3HzChos3fHRWESx5/fMTmbPIudAGf9KHUuSt9y7JqWCUnZGWoTC
mdReymDn05SnwTTzKceydhR4KhOJMuIfXJluIMaDiP/98PlnfVMqNPRFbyruNDKNZWfHOG6H3HUv
fXxUez1wi95XBoHWTNtuNOuLO8+svm7RMcaL4nd9UjHT3UpkltiSs6H8CsIysPzSQZVmVfabUoxA
7TMWUxlJ/kvRYGoIEs1nAJcD5EzHqXmdrXIh1749XySnkQwTK7sMHbl9o7ftq/uv+aJqFCXzaBF+
BxbzRgfbPBi+B4QHehaciZ6EuJh/o/OQa/uUUndjf3YnkRU0x4hRczE05Kcyf5SekTUSp4ycbt+L
TwVP8ZNr5RfYsanN8pCbk/dMvUWxZtZEDYMwIREkp+LUAB5DqWvbpwtOefSuyinlmuaDoqW0TKnF
4WHxRNN8LTcvidLyDd9ZyPukCWC16vI4dVwIt4o9VcYNMI8re4nsgy6ukKLwXxoDmrSYqCEam0RG
iSC5A15r25QM0pQUqq23bw/d8I59b/6VikR5GGfAd+llLRVB92eRK8s0BejIhIaHwfcxUI1CoBXP
RgJchVmUdY4RHQGPK9NmCfQWNbAyeQZYzMSG11mT4qeipDhCzQomFjTSat/XgDGfJ+/+BKGYezK8
IPykImvps4SjwM8m7CBrFX+0LdLeaQDds7+bAS/O/5Q0i1qoIBHegPOEbuIKX/vfW/mEjUidfB6j
7DL6hpd8qt2//iCWACMHgBx/6PLJ2aQSW73b6ER5fH/tnWLwYeD8+Ep4fHgBaoglTcO2S0OwHT5W
aTutznazcJ+GntASFR53HGJle6cPTybagggmpxZjkz12EZeXbCTYJGizS7MmMzuNSERXgam2Hlr0
AzluslW7cHCQVkJY5PK64mhEvvZ8rvDazVcdet8FJnHSxTkPw/CZ4d2u/DvFQFntm+e9Zj2RQjyw
kQ3uKASeXFkX2DeYhsrx6sLHtvssQAgXj/jiwNr3AgUWF7zZYiV3nGCB7a4Kq5yF1uQh9BZfx4IR
46uQbTbG2UkFm5pjPLhjz+dA5M6ZZ7/AaShqdoR03unoKLrSkYnLqO6MIRC2pYn2uWVLxaGkzup/
NFYMOHAHeebOod8bF9HACsAGe48xFCbpeUUgBfCJdcXkmRPEcWsK1EiFJi2wIBJbfN+GcqD1tCds
CdSB+eXzLLu95SwgQLHCMl66I+OcEvykL8U5lPSYRkJIWkYv52LBSd7na6cHU+xA6FqewPVGxnMp
HL3F+nmdb++3BGw7Pdhp06XUTTREhHYD20PP+Uboa6AG4rrT8uATeZjGRQjv3seoirh3C3V5F8kj
+u9BwLfQZ5HQH8FjJPm69yCdU8NB5U/+iWKdFDfXonhwUZpzUxGC6wanzpNnyBDuPZ65JlSi+anh
LQvyGFFU0n8yBTeFnIBaPlwzFZ/qpgl4OIVMGIX9rwfe6Rb7MVi9ls3J/9/7KKGYwfjfgxlaFF7F
65b5XCXa9sDq4Sbotx+afto5pejD1G9x841505QX9keNxn36z2LOwmp4Gx30HLPxPJT/bHf670BS
K5rBjJqXM6okhync1Jofdrnws0h9HWNtrpM/NkKu4TvtUfKPI0zhxxbJZ/7bkvgfL4XcjztmLVG6
cZhay+n7DlNpxkEpy2HFB8PQLzCx9TcPcI5qJINzir4K/9Lkvmd/Xpuxmy6HznPIvRz4lxmq7ZSo
DzOWT8Gqk3As6J/G4f3kzKyH66F4VnrGLcQrwk6EXXDqhPDJPyPEUTBU4n/u/ruhXxvpPKbd2wY2
T3GLzV/yL/d5L1TDgThMfVzhxwmjhnIgRdj/fdBsoFMql6Sfw9QIKPz46mBAbUPtWDiIr2/0jvSf
OwG+r9if6vIeD/67CT3dHNFZvBv7Sf6RIFxGwuL1MP5X+In/GY8JyovXLfdExi477ynyyU3o6wrs
B/3lRPq+0DlwcJOOhAk9CEIJxdz/N5rkyJEft9AGygKikIDODWufOy66IL1cnRGTXtdCMlH1IK/T
hwvx5XrhjeQq7h0un2ALtbt3RAw0nmmT6dJE4O9ZuAsA+PVFrGJ268YmmAQFI9vXuKAfzdmrcHgN
HedCdrSUIL3SJI9dGi6KkDVdGi5gWWC4mAUDr5PkC3y9x6HcqegGpcCcEVe/vnU9TEvCQz7jFjIL
e6ly45zgBb5uCEn/f4sVwtX/3xwgz3GhssF17+PC5UJiyclY+xW7wvzcMXsp5f57gXvDQ071DOPV
y9u+a1tXQeZqI3dxL9c6jQwwlHGWNWjUrtNbmWoWEwoV3EU+6TpS3rLC0qKtfd0ezHVhoPZuXqbI
c3Oe3U+2Jl2MNJMRIyaJIvvnroz+kewfjj9Agf1CseQNC8Mn8BzmFfWa2dy7+W7ZfUhlT6Nw7B+v
f3AITKbEJ0HO34XHGeO4NM7juWWr+aiFTU/TkjNItCFMe8O7cjloQukwOvD2XU0XflI/WJB35143
MJOw18yT5QTfiK5cEasJb16DGIr/wU3Iw0CGPXSO8elvpsejpzd/X5cSX4daqjdvp3qHj9RXovdk
U8SrbllK9NCsYq28MKOEK+KXFPixdKkFR5GTECsVieSrszbQV3FZmfNwrdcT21qw/fu32kXJL4vV
YcnzEcTPfEl9K1HKE7iRixBd/h4v3CyoOua3n0yqmrlX8onWfdVI5t91uiRZWt2b88nbZMd5NP92
KmuBh0BXVhu9TmjEKhMI0JdEMPVQIt0QaU3wAEqpfelGmI798OzEHpX7lNBYZ6/6AVIUPar5tvEi
oABY1E4dQzu7683MRf3YLynrqnw4VvMnjir6BrRX/LiHuyflF7Fmd/0x4wTwl48ENdExr+lybrSu
HfsigE1KSlWJi3qEEY1TC+ae/1l92a7KdV1Ptu4u9cF1lP5clO68Mq+NMwZKlG2RCS5IjrN9cKwG
dDm4ufatOVWxJUaIJq22g9hqO32u26ldGXFkUl5c69pWJn8zqzaDDy3PgNBL2GQxs6/syO8VzhBl
ihmAHW9WDP5iJ946tXJ/hcGswh6Txuv5ganN/yr1PkdsLbIHun8rczyWnfWuBpMH1m+k1UStO62U
DuXkcP3HFkU9MiUSbeWHywRAXt5cXswap2SUy0f5bemQorEvLxPvsU0N4yBXQJquYANRUC7el2bw
/qr+UPPP1WJ837Hy2Td85tHXVIdzxVsvBy28VK4XMKwWttlfPLeq4vqsMjnr6zbTGzWNwXW61sgx
pXaZeGVm6PzF3xa6mN0jLYlbz+oNnau8Wpcy41QfmZ0B3a2ciVcFNsREopHmMxOIQTHIGppurRDq
kCljW13lR6fEWv5cPq0qN7Zv80usFMiRheL4IfcAKbcKRcBrqJPtNSO5VIbD7q74iTzqj8jOr3/Y
MSXdgzYwNOQoPUG35yq/3/Gu22+mbs0Thuy6MN3seutj7YZCN/rNlfXiYcyjQl0+MsiYs+3JjqkI
GhlFZiYoxGJY+U3S4iKj/hZFHLhjWV+69rjznQu0i/6LsuMs8HmQe1s+OkreM3PQeIulh/11+mOq
xtYvVK2ZZCgFcqYmjy6eCtFk00w/GokdDW/xVvx1G42eXe6zxVVx9Pv72//dla9c9Lsb5gLT+LV1
KI7DcUi9HX8ej9q6QAbe/+3/iboYgjemqVLjUe7Mi3814zDwUE+x8iqKy8a43CercZbG6WB3UdYO
vJQvLT6OUsVKpvx7qDV53z/+w3nuXUSXko2ZRevSLzirmOFjlGF4Hd7Ix7iT6iVKNKWqodlKqr6O
8a081BLQlUqil+zoE4pNtPOObCVbQYGv5ivh37KakmL6LgyHWvDETBVH0vG30Gcv4xsp3YssGrW8
ytTDaUESKcWi0aUUzlOzRuFb1FhmyUU0H0oHqd7jXIkNRZ2Z+kHFnHEIj687F6vHZ2LRC9838YOv
XbnU/pbtNTfvrGaLPFRKuTqKSubr9JH7On1POlmWGT2m6ESgoSk5b/NYucBV2svDf5eP9futdvu+
1bg51wvlZXvZ1vihne/8Xjgrie0ql1K/ry/O2+/oUxuc77HuA9gcWt5kWyniEGG/ucDv6VJftd41
/8UPvcmrolZw4HeV5vYnPo6Pj9G+rDtzVRk8ShWbodvOpTjaPcr3bnhK19XiOQrD7cYjc/KeKX5+
hvF0qTy4Vl8tLhkHaV6fjbLtef31T0Gx/mjMBRvajOdJnBvJan48GS9G10+yH0FMVRMCn9J/ny6L
b29v/W3pz89vf+Ln14BsZoptF1q41BJRUN0lIhrinqHPU4pOsndvjQMN61TRR9qHhX4oWnhgFXE1
jG8q2f4m75dZB82oRS2wbyV+1vXUz260G6EJIBAtOgQQ1RTPm23dMi+o1IANB3IWrodPc8AYsRzw
NccS9WNupWD+PdcWeqUraOaDAtOKZW3674GSp4nUTcE4HwsUc5wcvaDdNKnA2WPwjEh5o4wu11/N
hLrD7jAY3a4qAviPUxVOjz+iCsjulgoc4K4R0UKHo+54HLq7rQZjVtR+n5e6CfPPqYQY+R1H3JDU
d5OlLgcgHANvC2/0ztB4c+jdmGQI27uiB2OdxLqeRA753ipBMoTW5ezxjjNQ/V5AxUKLM87vCAKk
CkgMVySZ0GCOQ4GfbXlT+daJM1uyEbCYRDmyCfXQPYkjcdhgh6DitwCt2Q0/m0oX4kDGErY90pMp
bKS78JyNONmf8ffYDBO2DiLgnyTeP6Kx6iK8MriVf3+HP9+V0O2dg/Pfp4cd9LGdMCRMzJ/NTbEd
5ubwz1vvDsQ/HzAMH4tQ5u7727fYnPF3t+tQah3SiAFwHGHDaayr1KfN+A4baSfC+0354YXIi3Af
L/F+vyNX6Msmp5N5vv6gYRQm1GvLZf5ImmEPfMg3EpZ9DDsRsF8kHZsWfr6Tztv305a04yV7H6ZZ
Unl2tOFfspHzW/gHXUeeDYz9GXLPZXzqH4LsMzl9pspM7nIffIxkxJW7e2Xg0rkZTkOiWO+mS3Yl
QEXadKJjxivjCawDAwSjOHxaOEjhrHTD+avb3R1OABS011sXO5VYdVpoxMuaLZfiLY4fvXNnXpsU
G4nKpU7DW+5Mv+i1fXQ4IoZD2Lt56fpmWL5OLD5a2RHgr87W0n0YOefuplLQUyGFvnsIffGcyCXf
otAg8NTmEX1p+7D/jlw42f8CEyq0A5THlX7+pcv/fvaVnx7Sk3+TMhK4PsTr7wXSQmqw8refdbHV
an3p7WUTi5jFRRhj8VDHUSyvB49yolTiY1KVv9bZKZRw50qwxeKhfCovRy9ifcQm7v+IOq8lVbkt
Cj+RVeZwSxZMGNu+sbTtxhwQBXz68w3cf51N6+6guFisMMOYY/yhjxaWhzCqQ3bdsiPw7PogQHlw
TsFyBqX0yXnMLpNzyP+MUhhAuCpgA/BWlxkPQhHqqH2J9yvu1b5EAPcCsNF2Ncph3yhmA7slYwFT
nhV0frMYvTr0s+7+pYsGjMl3MGsBfGK5wjWHV+/E75soAu8HOHj6IpAEZJ45qoPpqFnxYBCrgIqV
kGoeYLE2gUNgyS2nmAFfiKr9/aG7eLKhuLdmYG85Dr6eT774BW/mARrro7Njl6fK12R/MjvdbUFN
yP7DDnQ2aDAzhuQPa0uHoQbLu6vvtGrDn8aE2Y2iMcRI0/s6VnktJO67kVp5HXAYTDm9mBSM8dUH
W9viP0gMLH74QjZB/ITEyhFAgIsONJqwrzA184A7xghOtfnjNGkNJfKLeY+rAwEUR+bI3mFvpwVo
L6zryJNA8+ym5vwLoRvmE2N9OP1086GrFyfsf7LNZKVkmEIUiYOZI6kN+Y6NN9aZXHAJwyYB5CwC
tXa+9xejxWLxtEBSj1JrNXzZkKFzVB22TfsFa3qG4d/q/xtk/s3OwhZiBYtF72KMYF1hXJM3MBYw
Ey7049vVswQ59P8PQSiOH6ZibP9QnwFjIcEA84cMifGDNM/NWK/9HUvN8ngx80kHP91LqVHyK/0M
zkZMrQAcUoWcrdUmd7Egi+2gnwFW6wK+LbX0vBq3mfTs428H49NshjuCYUYGK/Y9aNbRP2kO0K0a
3voHG4oKG24WGy8AasPEhtuFmfKA0BCFIAl3jMnFzJJAhwS8sORnR7fNivRZ7zQi6ger97Lf5rJE
6mdlkXu3/l3lT53WwHFtPWnsmdlKEYudmCiB4HKdYVIHmsaAJAPG843BWcVZ06NswcQ1qpmlvzKY
Pc36GUNYlqnXsdAucOqDltXCjtRzp9eAFXOLkXujRPmrS+Znb45GgGp7YBC7v79tazxmwdfWqoWz
Rpxda2TVFNZVU0pyqbKmZaTnoPOuztVRDeMNfN6psPn0WbJE67mVvPp7UkCcIXXe+M/tXozL4afG
ngvSPEPOcI2CPAtU24A2locIJFnoFkvfmA1mFGLb1cWh6AJ1hd6lJQ33bvk2B5Ix9P8o3QsiK8J8
/PTO0SKcBNrrNqiZgBoGWsHLVsOkMN2q2a/w7jS9zyMxT7ZeyetMqM6spoENj+UX0EKuSccelj90
7bFKT5iez+CzCkRWapxYDbQK4Ffxit03PG/0dsdSpEDW93khO3wFHH7v4DozeoRlbPBhOLJGjKbB
zs+91DvYMbxK7LPNPmI9Vp3kzc6gkOUEb/8EKtPKVwny251xImoBM5NJKLNY1HOGsAYMNTSmhs61
p8cDoi/j2iNyD/chqz1n1PFy614d7Ntqo4UNwgULtLlcFC8BSeVz+p1f9Qi8c2M02mLz4jcDEqLG
TP0NzsyEdJLh9tlU9HYqGjgi6w9RCIYCC+lsNhusK+ZgoE8Iq4scs9Y/GGttmjuvDq3nYLDsJXZv
yb/1esaiu+b287Uk82svO66Gvab1umKvkwHvnvicEl3yi03slwaUXDUD+lETs7OnptG+nXGwZ2x4
XDUpK4aRNrbFxYA7lB9ZXJaD2czfGZO/vZN6RVNp5Szc/m2pRXAPLkXhhHzCL/al4ZAF5WM+YvAU
xhhmGWtxv+1iV1UxRvi1JIO1T71YSbX6F3PbZSOIe9q4tJAgb4HhD5Be/ickVswYoK14WxR6GMzG
bsvCycDZ+/NZPA2uFA3gzz5Tsv7S4NJP+RFXUL5AeTxnf/hCT6LYaL6CryCYB20TKz03g6/Q+9tb
obao++Q1q3pN4iiZUcfDZytjJOHBUXtGRQzZDwg4vvNNuikteYyiSTTp8HzCs3owt/qH2W6mx24W
pQSdkSheHZHdaV68c+ObUkKqeA+KiLVQEK+7UJw/g0dwcl/wMlPpzfaIvwYxFMM0oE1/kzCyvBBf
FoctxLEqAgfavPrfdDXGugz1VyArM7J/MVWB07pjeHKwejAn/aIseYS8e+F/7LB3WmNQSgTgZKn9
/p42vy/jV2aSCzHOLFmcEJGbQSFuPsYPSqE3JPRIjsJqxZ5KHZnJfvsVo6yqTVQ3U9LROpTqK8E7
jZFOcQxIcerU1ixcA9WvYS4SFSkXBo3csBUeLblXlscadd9Sm34OlKrN2KVXYUp0XjmB57zi6LVs
znwH+SmGEAlYVebIAOXd0H45kKp6csOhPaWBaqRCLjq08GrR3ciQeaB8rdho0ot7qewecpeyNnQC
irgpVeY0jqxZggIcJGlo5Gd0csk5G3/4xLll6f+Y94V1j9WMfX7G+cLaR+sefuCP4/H5VDBJ1gHD
+h2AXbXkq1DQRAL4DWfyW6CrmGowXXhOmBUze9xEz1fdgHZud+XeunqG/HpdAXtAAcHfyu38EOQl
Nixc25tOeaNfpv/1HoqwZA3pNr0sClu/mq6cbB2p/d30U9BQTbyDFE4UBXYrDokq9ad6LkWtAl4Y
5h4OkOYmtg4XW3w9bHTjDba9lAgA8RNmYMfjT5qruq/6aFX7FsYjfi/pcq5R3fifKY7zYmzkh8j3
3mw2VKEjx/UwcaE2+EJlm/9w6Q44gCDGsevVjdovdTdKVFdjk9LJEuOVh6JNH7ugeJ1UsenYwndA
v3D+pnoEmnd2XHmZ+Aa4fifM1wejFOwDz2+GjwS4RfMpYODHRta91gACMcYFac/+fLYGEhVw9HD9
D9B0AXVXJ6c2ou+7LfrMuLc1yjPl0KnvKeziBG8LCEwxNT79KyNWgy4gJhdaJ5OwkBakfm5+WfMg
PJh/kRWGH+NdVitOHZ73dIpH2jL0LZ5n4czqerv4peORa4Ni6p8o5oIKiGdoG+F7KOFZanKofIeM
PX2rUY7UgIveF7xmDCXNrJxQvGYTnCRUZfNtWVQ8VMuQfhVeUvOuBhqgxKH7CbSgGKYd/nbDENd0
0oHJTCAc61ljVRNal637RvyCflOH0KuMUkrbGKnQaLFO1JznGm4MbPkbfA3oLBa54aIR9BK5h5yC
+7J9HVM4ANwAtiH6s8X3Woi0jpC20GDVcJU11Rg+iCTpkdDJn4VGL6z78hwaDMkMJKp+z1xWpOez
QnSMr4+pQ/zMPrB5H9mR6QTrMitZEzbm/6wU2BGKoGqrF7AOE7jcnggYlc1b7+MlyPaVa5EXjfv+
OGgMdGIsrNE6SDEhMKRRzZDXwMrt4RSKZ76TG40fP93IX83wvYnbuLDQYsnJu4SEHOpw7evLlbHW
Ns6Gv1hg1rNfC2ok8++JNb5w0xFblkz/I5sARFsfZzwzmkT8EdfEBe0U7idCoJBVrAqXX406m+Px
b4lZBasFPBbaGtSGq8lJSNUUE021zbjarG+fFY4AmMWY/LQV5mDRNlrUK3CFmreakSdLQHZ9B0wM
YkwQ5B6cpDzoDy59w1VTndOddjeEVwjygPiHWlirpA4q6nuf7x4mFvWQMAhMn66WUa3SVJjhisLD
y6BQ1ECxg0+EqQiK/Lf6Q7XFRMBnLcJTRIm+vgs7haCFBsEn1MPqs2nPASVxjoz1g9JCIlgQQRBg
+RxlqmDfrA6fic0yjjP8389aTVrgZyh65IhHMGTamoMsgYPrGP5YfgZU01OQ7dXVwqA5qYAT1MwM
gGJF/Cw2+kGNwo2VTUQtYrH2UdTM2imbqaFlmDHY6mIRzOUnUCRqYN2Q++TQ+4vlbCLnVeuzdkDU
q7Ts8cHgdjjJnPeymGNWafIwfXidHn1uqAyKMdV8eIqfAImiQrr5w+km77dQ0IA9hXPqwcs1VhTw
wWB0WXEbThEwEm6M8NjFGg4VD2NHwRLEdJgTlS02ZizEIjL2jQ3ofKajNozNRmPjzjkVgcKvcsdT
Z7rZ8DK2m+CKZ8VwPU0YgvZtUuy6Y/dhue6Y0cSPPy7ssVis5LQNl/v7WX2arN1S3637MFdhhKLU
TrCqiHR5w7Oh9YBWqgu/2V808zbsgC9HMemPncpfvoffvI09ingc96VahBNPbFoKU4IBHLuu21tg
mI9QetdOovDgJya4IWI6HX72LRlm8MUTU+0YBCqGFQszWXdcDaCjZKJ+ffe/K7Ri50yn6neNePVL
ZPxg4k3viPdqXnyCgtOTQ3gxMjr4otwI3S3dQoKon5k61BoJaxSmm7YVLlT3ZaNhpt2MgaZgPMFM
+pjFLWjaAa8p7i5gVebuW+34DkCNQnOlDmH6DOnszfRkDfvhyg7lxwUEcmSGzREm+AJMTRyEH6gC
YXzOgy+i+diemTEa3a1R3WrZv7+/Yy5Gg+fTTowChUz1QzGifnjZ3nQJdiwze4l3czFcbFQGJ8um
S3djt8LFTjBNB9TrLuoKomB3ES3gt6KQ+Bwd+8VfEEH2r7yGZc2tbFj1ONAoY7VJx8eAGlcWLxYx
limtbzLpHmyrLGgsCXmfgrh4mPah+HCSYX4kWglDx6/iYno0wAMq5I0CIRAwyhUgVaQ0lbIYDmjY
7Uf4iWrKpiBypanAbf6aU3yiuatDm9l/B2OdOT3nVQw7aBxZqA80RaY0uB4F/xqSTuQcMl808xWZ
g8DF0TyXASAT5rNTfpwr3qTRqDue2iCwNBQ6jP2WMlNK82GEfX/xPbNDWxSz5OtLa7nmAyO0pYAX
g2tMm9RKTWK2McbZZ09GsqO4cbrH2lsUnYkIc8r+Bfe90AahdV2mFFQUPEOesNSCWMHXwGBgs7jA
XI+4RrhHCU1DvsKy/p8J9ln8GFhUDbLPal5XhdAAUcXOMc66EMjR0/CBUI77iRdXqG6qQMZR8VLY
FMlBuYV57gHThWWEQlKHm+8B+nAiP/I1PN4ee64PHpnWL5EOofIL5nvSdsVFaU3qDDqDFbnAwS2h
8F2l79paP4cGGcWnUFS0rY79OTQQNSRLDFFtvY1xs0YJaWfQHHXGJQ74TCleewdUjB3tyuLGsks0
4kqB251CwasrjUaaG6ygqITJhY//HBWAFgezOaqPMm7HuDN48RLQQFxHtsG543gHOiqB1EpqXpVC
rrS/o0/ZPSFiOX7WFHpHgn1HX90fszA83TslXjC+9FsBqj+tIO83IYAa5lCz1S6kdKhWBGcMYyci
4WdQsm+GOUQsqLI/vsX+ugNogNSdjvLsHub9TnC280FOHW1GWIcIMLQSHRQcj0GH8vLbEpYuKKlS
0MdHT7urPCD5Y9qBK8jJaDduOYCY63Y23QHQJ7InTkCyXkrvwHbgYRLTEqhJ4+XRe8S8HEGPlJLW
eJRsKR8Dlum8uxRV++xeXrzsOFn36L26bMY96r1e3Xj0HNR6emQYXN1arwECtgWqtmrvAzilmQW8
HaXR4sEF/xYzG54sCD0BiDd6WghYAIqH7IK3RTmshQFdbMqffFeHxeZMAJ2tGJqpJtx9GQ14Qd9S
BoXbgD5LTYKZidGsHiGt5+mMsiNkWX8Opj7Naq6PFJ9rgUI7pzDN3tzJz25UYXnibKLb4tgtI/g9
pbeEPAcXrq6DzdNLsMTbeeGrgcDyDkvKSh+DB6SD6nc+l/4Aw80TTavPQRF3oUDTupYgRAMrWtGB
arHUN6gBS6bX8YvTiz6sSRBtnEyxfJoYMJEHExO47rgL+wcXTAF8t7zWOXVuQCOf7tZbBa6GUwbv
QL0nOwnOStZTAM5YWfLa1B9g/TQ6rHgEPzJb6IVAQA1fTh5IQvtWf2Cq3z1Qve8e0HKQ0QCqq3T4
YZlDD3DZEtNo47ICzcFf6vD5oJ85lFD7z3YrE6LI5zpvda77Q/cgCr0taHgQzIUVbADYWlxawJ/F
2lQGIH970Q2QUoGzHd8HqINCtzVK1204iT5+PTBzxjioetYviAG3cZcwQNZrk1YTu30OxJDuyteK
RuiaEf/lqnXdesAmQxdKKVPtSqTzvIaGl1cXd5p7AqidUQQJYvc2SqYVXOkxWjnCoENDQJOLtqXE
iol5QK8A8KBjUkh3v//ddoOSWvuGaOPkla4Hs/5w4ml7Dh3N8ozBAWIWu72gC0yBx2WWhBfIacCW
8sKiRY4NJ0UcfSzJuy0xCuCT8LxTA5DCA5ZM239N4XNT+InWNaw8yuW3Jcr0uEkAX2AX+ONX/OKw
ZOAQlYVPGZXUJedHh7vSpXqS4qB600DHsobysLDfoK/B0ZcLpDtaD7QJOSE+AGwFiPyIhThyYf3u
/EDvAvqZNj3nbbISO7/jvZ3cfIMyHsK8adcxERUU0XBLXTLaDMKXteseIRjEKOs9/SfRXVA53qEP
CgR3t0w4Ejw3KDniewzcfP3qXdDIgTmOxAYZAW65tD3B25sXjFKazsYlF7WJthSQUqNiZ8CjSHB0
MSGDg2JuvGrPzaYElXAnLiUDgGUXMRuWjl55zVLon7qHaUel9SKauw523TmqBAC+UZ0iRYpyrXx3
nK6ElBYV86gIt8MDkIq6Kye3aoXYaUx3nfzNmtXwbqxRT/NKfoNS+AZONa41n7tyUcQU5+g0LFEp
Dze6eXNxiWGZCkrdjKXpQhtvboStQY4QZo1TF1wGi0rTb4eZdce44UpAT1bYVMAJYJu07EoQo4F6
YeGHNggrFt7jC02GwtJEToiwDrQXqBLjfOzYY+7+Da3eh4R+J40NCHsLjxl6jKq1Gr0mJysJ7n3q
od3WAN0pczdhC+5j+c2aI9S+u+0umV87mVxDxGr6T/fRl3Vy7icesEe0s4qsZrgPANmLL2ryhhLv
NsJYG1TnKYGy0nA3ktOANGKIo0/P3z2E+Ug63EhqpoSPteRfAAVcJhWv9cOQGpa61eBIEoP4GxsY
YdE994nhAyVTw2stWt41xMzsQ1xKJ7wD5Mqg+AgyrqOG4b+RPbJnL370VwiHMSStizhz3dU3WcgB
MRZ0eDIP6g9y4VCPsAW+oJk90FXASzCiYJpkOaS82+187SF6QHfB8NHBoT1ylBtYfUBcCAxoEZKp
lNvzFfZo2dYue6IJTyOyDuaW3dQlGtcytm0oC5vsr5IEyvyyU+PuyGiAigTJJJkcT/R0MLyQCmFc
UcftvFijWgwQdLkhsUXPyNvbdJCz25KxVS0j1S/ocgsqJZ+iTMXOsy9bD24L1sA2pHaqWNFyHHdX
MP40hhdQYCWSZcxDBOIIH0EdV/qRzD3Vgg71sZhvNY8AD6g3hXpaKGe3GJe0nsAWgBLCBljszCnw
ceghabvGWDOrP2Q0g2jWGmBjLSM/QXbQi7g/Fe/pwAfmMOBgn8+8h0N6thebSM4P65hQ0w7Aw5tR
XsYABBftJUpF4Hx2Bcv38EFitHsZXv3L5NE/TdJZZYG2++aOGN7ThV1rcg9LC6i/Fo2gswA4eDeg
gyttnt+rORpVA1Wg3/09WA1o+JCLPlL0zp7tEUGYY4PFy9rLhJd2eHPywQp/nyhgeBeVVwD7AA66
bCntysRXmJlsJGw2/C9zCKhsNxll07oIemxuFnVT2vDwYJBbWcFnyEpj1Xp7TBPUGqDuqrFfZ/wc
0wR2d17/HLCvKkqCoLy2bAVnKdCZ1ucKxChWF8Elws0nWUD0A6go270cVsrMi5jJxz6SZbMr7KVP
XPYxqLCpQq7KplHOZ4hv1DUKblu2si31/fG2wr7Pfq+NMBlpQywiGgRzFSSBDgjHi6ouwJlEWa7j
NnbDYSRikgRWcMWYFUkGM/OJvqsRrFksw3xqRbtYhfEmTyqFiVrwiuJ1nJ3SL5GC6oJklz4I9OpQ
SuNzKOgCP5oFqRjTDHvinxtGJdK/HZpdTW3EeOnBHIyrCAeQfEEoBgge62yyC+AdU6g2nu72xJ4o
tcA20askJsa5sVY+QByiXfQn3EnmAZ5WLE2s0OImcAmbT+CVYrsrgWnOSxIG80cNP2y1JimoJf9Q
s0SvbTgbzVu6E5sx8tjfa4yXPYbn51XfuroMbnj9cqMfaAz2nCK0egUUAjzLbIcx1WJPBr1Z1IFl
GNHq9bYvVxT+zAH0UORV+Vy9Q0adhsPH2McEhizpO/xik8RqBJzEKdU4hPLYUtGC5MMU34ZgSj38
z/VV7P4Tx5BDKoNLzdMdr7Js6XooixvUKU6gdpw++sT1P4i0DvxQilYrUi43E1PfqzMAdHYmM+NG
HaS261OUN1Ho+xP7QeOPzsSonXa4C7oTepAl4NKU+irPd1DmqkPUMfqdrqg6/3/rsHcw4LjU21T9
ARAMeIs+CgJlGqB0Wp3L+PQUPvMUC0Yt0qgGe1XznzU/QQPUbJCRPG0vW+wr7jnBE0rsCqlritag
l6LAHWK+u4kicK1qwfGAsDmt5R4hF01NDiBISKex7SB8OAHlyixKFG+wacEtQ4STmFKPakCQdOvO
T0RFREOFHbI+cD/IkeUy47CsWqB1RpzvDWSKkbNHncjmUylSyii2blv86Tzg1xhjMCc0/3g9ZR5S
wp7TFk5DdQwNpVyC4rqzKqFiXjEFGTrKg3KQLmDsjIZ78qzpAgp9L5rUKEWodWN2BGRC/fy3hu1R
JcUR4WApt0gBAsCKC99jbuP6XIGtr7ondn1uhw3gIDwUeS+kQf0LkqINdgUFvA5QqBJsIRAHQJOk
wKUvyUf45rHtMm8MwSeR2IZRclZgWjeKA2GAcut3zt6NEf6BEoj4iACvaFlxf0CiQwwEhN/YfOnV
sPQo+G3PoZP1QMVaW0EB4No3vhnZtjJb8LuRSWiT6a7aUzbfGs42AE/7AMtby4y94Ua2G9YrRpXG
FXqH3om5oX33CvP9HmJ9lDx4D8WURDlgSWaAbQ/mRsGXTclomxE2Qco+zIo/2gozDObJuiMaivFk
zC6kQhJzifMA2QyhMA68Dit2QDazt0Q2xhSXrNOsj05EZoYidAccCc1SLE2BcKrvaZhcd+KbNAjb
mszXBeAeD97BUongkvYPdmJMQCjXiE0LhghRCnfi7BMt4v8dKCh4/cwfoTkbQVrwxELE4VK8A5sT
ur2u5jB6F8R+dDIYBsnidMAcazVGzQCQChSHXjKt9TrBG5ayLQrHmDqa7pQDeDUsIawKOiD/fvQ/
AZOIgM2Rx/K6vIIuoI4cecxz79FtOoJaRGYJOLVfc29/2Y7Kkctf+vP8uX+VhxCZ8+qGS/GgBZC2
1wrjNYIlpTAarSjnKPn7bYMI9QvPCTp0yDCMw/qG3OkXJdWdsJ64VyzGnfEGPAg0ymj3Vk5MUKkN
WSxGY3DxmlbqENE0Y6KbURd0Vu89PmzavcPiFqycFCZBNNlQDXgFVegDX1DqkhFC+HWJOWQeu2Xn
jVYJlb3TjMAGIbpuK0y7j17Fpbqev1V8OD24VU/v4O6dXb/kVbrptAp/7h6tPxs68wd6Nm2zSoib
GuWzta9CN25eiNkDDFnXfyLwNzX0qyiyNOO2+cLhg6MmsZ8vw7yDgFlSrhgZeW8HYwaWIFX3uB+s
uJF9omKe90C6AIcPd5E8MmWLS346puhlGBWYnyHSdJvbOxIJyM/CUoTOBHzKyPHhmGxeiLA+zAQg
Pli4FlzH7b2bw7FOFm9xZlLDaWgucoeiuH5W69aCY/AkNgfpyaA5rIRVjBrqLBZ0rBuNSmHNxco7
bXL4bAniZX6rY91S7iGfULGTspHd7BpywuypUCnUrRRVkoMVU6p0oH7FLqeslSac7vzysAevPqJQ
prUyI/BpybCZuTfeCCWVmxKzo6TkZid1+G4M6n+TvQMzRIw1zzrytK4QJlSZyaW7i+Bl42rt2UV4
bgA3iBBPgkXgifKG+7ohd+i+G2iBILRDgatkmB5NM6MiaLijRARUyJXWGddfznO5Q71t8ecLgD4A
5wdkCs2nlOuMEuOXsB//KbxEMJWorOC1+FrU/DEpIWxAnwMuM4KIXgMVMg86wTOuWhs/trsP4Z8C
yO6/N1B08QWN1mGSVoNbC4WUoHMKs2b/QSzyHD4bg4hIYmNQqnezln9oIfTZeDlPmGdB1zYWq+fw
3ey3rl5edbKXQ5tztHJYz8m3cRuo6sBDuFlvjYXuDWWeffK9a3RzKFjTbnbuVxsLKDVSKLJSewop
foONliRvZJ7oC3K9fgOiBkLPIP8OTrMtcWPUduid9wYyMOi8qlzUwUmfFkTP/IavetvmczlfqYKe
k0QELyX9npgt35Th9eA3YAph/AYHQOEceZCVRSNh7Id0DPpGaOsg6q95iMVzppaodt16WqcSi1pk
dw9zadQtN6z890ja/WTDOXj9hgsSPBLvRZIc6SPUlZHmTY3K5onXBc8WdWvg2lmRi9NcwGOwdCDf
+u49IvMBfenRzjOzCb/Bb5n/UTrHwa4w6YwL6YXEfMcupHGcoIRtioiUJLaqVHsdzUqj+yZGVnDc
83e6/diCsIxSsCa+ddlC9BkZ6KSkL+LK/EgbUCni3dcdMpH2u+me8ToBIj0pAiW05HICGNEsqqfY
d+/OJaEIDBkwSAjNqAUPlrNDhxAaHJQQErOFfBgBhpcVkRoo5JrbZMsbELiIIuNOCQ6stXCFtP0r
p2Lups61Paoi9n3rNripmRdDpoG0yilIVk5eNKmMbZV5nLwDrJL6BRq5curE+UDm4HjFywfYppqz
Ozr52XvvrTsE3TAlnh26OrnAb2VJyaYhi5O9mihDicI2m7tyIX1e7VbGlOVBoXtVfRvLRY1CLTZk
gFUukui92yTtw0fIjKNOjXUEQr5r3WAIXdlV0CiLYHCDTvoF5nZYEzPnI+RWcYuvMOs+VXRGmF09
DHYVAr6OjQtIw9LvJiY1ONeT2QaFCFLu64WUOuwelGWBH6hJwOK1TRCC+mn/0onIqpa4ngfFhOJq
Q0iH19yQ3CCh0rRaUKo5K/iwY7EIt3+p5oCjjrUZzcdfPiN+sjpEZTQnjFa5d0iphLuS92oZTfBy
BB5YTOEnoFXpGLWKwelgVKbt9fM7gmm2ZkdAIn93P+eWyQeiyM1z+s0FiVkeB4hkGxnP3OTFNK5O
PVMH6mV8rGyLhPLxLFFl/sC7uAg1mdGCY877Gc0/J5jGgZr/0EqUvuOWy2WiMkaTbvQj/QlEZ3xt
Wh2qOYE5jbNtJ8Drc9Nx5WFdqJczsymqiPsWnKjqlgbedmZA+w6vCqOhgzmwfW0riBxWBzSESQSJ
Xu1h8QY0ET+f9MA/IyqxXsH584ShC4IV9Ssf9zby7/aac0LR0oDAjvjfpW68GcWqwniG9Trav712
NKzQrVgcV3sFLJN0NyGZy6SF+tV5BLVL7ThOmt1OaVal3qcdHM6zC0H4aJpE8/a919xjtnHXd7tB
DXc8maNvV632V/XpPhquSoNKNDrgSTXMqB7UpMoVVs8LkOmv+zLNZ5fypL0L949RJwnbOWiY47r5
mFevk8pphvzHcxfWDuNdefGsDE/Pbucd3ONB9MyhXRjdKoMT+ZXWOKVb9tT+RoMSBs7Lr5YGx3i0
57fPaHhqj2vPr0pjfm1ML6+vhJD9udeIBuf734rLRwW6NGu0f55Xtu/BhZopHxfuSTR3v4Zxu1n2
zncxgpNCL8/jpPs8+9Uo3HGhxLJRy6JgcO8nN+9JLxCYbQe1l99aucdDn+ZckrBfam7PyFiyAMBd
cA8eFe/Q8ZB6Xv1BRYaia361o5vbyYN7xVuVh0diXvVe9SihbWr5SUAhKoQKXqNNJaOHqBqNOiZO
Bo1IIn2U7CTH++SlTJoFKz407ED9gF3CTE1sGhIdTBB0FhMbUsB4dCIbAL0NccIEKS/auNE0Es2H
W8GDOfUgv4HMkLbsXn78sNB7fUN48nYgfSJyxKeu3DbhMQyvOQXjRh26ATigWGAeg2M95COfSBa+
pNJE5JCrfI6hBoHb7rDtNMdvWvESpRYOIPF1PETVwv88iW/7dRBuq/C53oc5RFlojhA6f29TRdGb
f2AHX5PsZwcivcvOjyUzPuPuMOCXBBEoa6shYxq+e43Ne+80IGAb3KbVXzZJhD3ZdHdsKax/Rr6V
AUhbrXZkxbHTIQ18MO6xCT1VTAbkOGy8BqVOeEKVPB2xi+YskxHFicsrlFC716RWJhyXXZGubs/P
73WC4XQhhL+stMflePQA3eTBDk3vHN/rfTomFrJNB/t48KqLlp6bABtJ/AVZVG/VJ+A7AfsTNrpQ
WIWNUTZ8DOLNZXLotXrg8iEgRHWoS7L2F/wOhYPEznVssH/2LLMtNARXw/s0t25/kM2spiI+7T2G
jJwpRmMdMueXfSdv2V8N33ZpHIUtGGgRqAzT78YiChq9hptaj96eMCERTEpHApifRtfpawy3g7Pv
Mewx9m+8KkViZbprDnMUs5wS5ORYG5mJADFijS8KorvJ5Biwcp86SOGxKoxIvt62h4tJZm5fBgIw
yF89VqycgA2QXdaYcvxbogwxuviHZJrFB5PvHvcgQU8wdZH2e5BgR0Ojl78YSBnk5U120RiWmIp5
fGxvlCntsYdW7oWBF7HKrChDJ+ZWFO8HDNs2PVIpzSrNP/RiO51N1MYFS8clxmHrl5HZaNjHs/d6
V4zj/e9ZGtxhIipDzUohvkOODCrQw3H8GOQZFDGPaa3TvSI9cp28stRoFqrrrK6XbYX7A/sSU+bV
mCcJenRdmMYvzCwUqqt9co2kjzqHNYsMn5HuQloc5RjCsBMO9rBTMS/3EnxjeJ/fJurpzVzsUZUp
k/JN4SVebsckesNnErYg2lj93X+zYP68w6uJgPgMm5PBSLnbd7w8hzT8+wqpFbJ1drnsUCbWS3vJ
+Dy1q13ojwZYCcfb7FZ3S4d+8xkeM//Zshuv+Wr/U6mg5UQUpDG8Pq1bvVvJf+7nTXqnODWbtl5O
Qka3FlSrQa1sYJdjgkByB94hwKQ/+kdGVDN3n4y22W1SC57gbTEviEOfGV16KI8v4ZVP+Rl59ODR
f/QvQ57R3eDbdHb9hoSMKPGitbh/57N4kgyxE7Hw4mErQJyPws/hMYzZX4cPzvNwWxsCBoD+GjDC
MoJ9bL20fxtivdyGGLN8evm3+qu/MDb5L4yHcGyH8eTsN8mL+Z0NZOTfz+/SAphNvwx4oNz/wGiG
LWYagcrTkiQt0ewrn8LnBClcvM8+UhkQoEGrq4+v8eH6I0bk3UdkmrYKiFDuA8MZ6sBoQQMP+wKP
84gAkFmfrfY+vLYPyG0x/i5YED+YCXzFy3fCzecpmzzDyvQZZghPr+bYAkhJHIz9wWeepuN0/KaI
fJpA+p1bEbf4ZjDZwCK8pxgALwyGhCMn/gNjdQ3N7hFmzO3JkDcwaSjwV40/pcOE9pCwuyyFQyCi
nk2vMRn5eHvbVtd6AJqB9vQdsK5VSZQxVK8QNorCrZpBrCD1jGRKshuCrbGwiMIF3x4ACN692iNk
HjFu+SLMTtjNJ2QYecQOSZkroYzp1RXKN4NRSDhcIZtVVkF1tdCwJ/MvDLZC4Ajv+mD90/cZWaKq
rwI7IX2FoFbwny27gCIJCXpzNvlgUzE2ygOqUhkkEJXGQI7Ax0EqIMxbH9iRIiY4m5TnkuUCbQPC
+WWOiqIqfGOiQCptgjeP5735gq2BZ79lrmCWprAtg+vphHwFqtSILtusx3zDxgTb4OnahYqR2YEj
zXO3sjlTSE2tOiVhzAeIvb/fmxUfv+H1uIedq8eznFwWUE5CTQzFbiglHOFSdm6kYGBvpw4LWCS+
JBMs5lcXYhROBwDu0SUXdifTCEAelCVRBiilf2ubK0akxHMGaWqnv5+PTwrnrSyaCsZLH/EMvnS2
HeEV+/OaM9PjGrKi5DPMxM4CDZub19koi5TPErJLRDKo+ebFjxlLz2N2DnGtmRSNoAVvNBiTIp8k
bsl8diKdrLn96NcCScHtfqAXZAbiE8ZDze/PdExZxqpNM521NvfvGuCpb+b/r547C80lzSYB4ihu
IQQRUlFcPLCTcexBAfnM9BoALJplPmdHEllg67jrZLgJlX+rZrn+PaeUkvic9QHAMRIIsAtnpuN3
9NPiXmMZh9VJTp0Y9rGxg+nHutk3+8lCerPrk7uVD+/WHSGrmvskNZmZvcxXOVeGmEleHC+7FJad
1FJNZWbnluCZYJ0TkupjldDbY4KbAN2AZAJ8UxmjgIxQYlNsAxByOB2PxypnHtXcu0Vw6Nhr9ZHs
yEwYdMBnIx5KxfAPhCRObDcnh3n6tVtXfw7r8tdp3fyJ57f16ideJ+vX+j3fec/uwdvFZtrdBTCk
e20PtvTfpnfBsQofwzMlepRH0ta0lxNXo0JNP6jiDd9GVW9UrxHsKKrYwPDqAImuyrmLC91D8Qth
BwXuZbti9FISYrITJ/0MHoxhu2zcMuOF1cgX4HJcdbzszGxDi+GXKc6rbg7+wW88TwS7dvvgdmn2
Vi9n10KcqUUNSImZkCHM6CVklfieWQQxMFnPnZ6zX57+wgKoKzStDiFvBRgUWl8QY91rgKF8bSEK
SY0//uUGZcQkqn1/4PcGSxUyUn1GVNUQ7rPnjgQIhTaTr9Fy4F8nD2Zj8RUzfIhuLNqLx+Q9e89O
NgGT/mM4MVmxwr1V6kZUrA2Wy5OxAD8PddTs3a+3jcewuoN0y+j81lHyi5y/1Ahyki8ALsFB6n+1
WfDIgrxDeGnVmvGyf22lZI4aSRVSPrvgSkDht43lYsHH/IwUwgdR/7uzioIs114OnudejElefFVf
5oqXgDIlKN7x6igxEFWMzRM3F0O8ZlXa+joCCMA7QOaoY9bP5vpMzWfHfLMst62kbV3iPUHUHBhZ
1WpjuRN/rfln3g8WCUcATkammmSz+phZK9gvqL0jgg6TOeqJkBfG1oXsavHNC0sGRtOnmRTfVFbw
mRCkbaHi8zSzvzdkZrnxpEicimSVmLLI8txxS+55W3LfdtUpO8Tn7Ctl8S3K4lvuYbAb3Hs6eJt+
ce0+e/duy2/5q68aAxw+LSohD546cYbKlcU4nlMRozERetw7RsKgN+j1FonRGx1NetVY+jhDdjp5
uaqYPTrNxdm5mRTyejDIHAzgOU9YWIjIUkW7XcGNczDvQctKGnyD7Q5Yh/xDQCSZz9RBxQeVklQ5
LnRJBF6cH9VTE5kH+L5DISuyd85rI44AsmbjncVXZLjjkT0YUORMRWruxS4jnrl0JxwTMLOqQfKb
/DIbDogHGPXFdXK0qE81b75KRnPD8yApqY+F4G9RpGj8camTwWLkjt2x6p7GJXO0nl2KV9e9lELV
fxdIWo0mY1jTbcQ0jAejruNr7JX8SpOn9cGrzZFvdW7jil2ZMzSs2+BBl6vbGz6c3APSDYRXvpDY
uHYb/m197b7/jtNSeJyWgTKx1kQ7+7JjeQCzbZWoHMsm8d/zYZOROGPGovHq1+vj7IxilbEnsxRB
dcXvlATh7xfM8vA034GFCpEFbsFwZb3QC+mWbtJ9Xz1J1hDk+CEF8T+ezm1JUbZZwldkBAqKnLIX
RcV9e2Jojw2Kyk4Uvfr1lH7/Csaenmm1Ed5NVVZm1q/ym+xbW55g5FZ/flmdV9faOq8uq27Um3Qj
PTpr12GKURVyEMpNySJ+Odht0akl+3vunO68uViPi8VXnY/3ml7/Hr/p03789rEz6m/LTW+7W8Y4
EmVYxM5V/HqwyjafAfRL+ivhcQtDclSmbQd/pzdJtqdHnEBLCZKV/vIfAoYTzoCG8cTSbfliAGPo
YhfLHlp4RhfDrRMbzsslQ6AWA3J+PtCAArg8n1IHJjvWxFKROdopzU4iVgOEI5jb9b0d7hdDdfCi
UZKlRbsIL/Pxm+aApyix2zmgMp3KzivhgUGJchpmC+MX1uwNlsc6WfZmnRmB5r/3/D2x1XmMG84u
jOmane67OBpi1vgvX9wX9C6bQrmNpFBHSOxM4IPgdv2C90bP29n3Q3UC/BI2JXRMKJsuLBQJm+nQ
NoRZiC82bhFKEPaiC+y3KsiGAIsWNt7D3bg1zcMyPG0MjNCI5grMAn6UkpZhr8R+/xnMbOIxZXzD
p/vhxT9v2G4l+9edniakDt4teJMhme35apU56qQXnkevqLxYV5C32M65e8o5SBAh8EboNjaPDb5U
9w390XTk4oS8OBrAVKKy9DLxKr3UXr907yxwPJ/q6cfarmHr4TmYEC7imTwwfV9RvGRpF5roV6qm
wB5qEXJSFoHIDQ/Iq2xMG0xYbS4GVKje98DbWH68bMP7waUbKRb5mx1PDUQBbBLemYrXeX/evzaX
lcyJ1WuTlbb8qyRGCNJROhJ/EDrPUgKeHkWUIVCjitoUvNmhTAJJHmMfSo2lv/MfwWn0CJK/nf/2
4kFv3pvL9NjNZTmlQFiMbqsb00T+s4c+aXQdPZiLgyZ4szeS3NHziRH+0aGKZUrtCc9ZCJrE48LA
yIBxbgvEf0ymmdxiWl9hpUtzpZXI5DbJ9AkjFCyIq8cysX/2rQy1oFytnffADVWALfkqXQDlTctF
vacpHgmyNMedpjMVzq5IBYUrIfg4yqrJ4ijXQK4Amg0cV+Dhpd7dP3r4X4iyjSvLLGFtIy3jCrP4
hJV9dyq7YiF6OMlMRPryL51qp8T/3xzg7f2uny5t/DzFNSjjfbcY6ooadpwjQDrrBwu+y/g2pmp5
G7/sN+FfG6MChuMQd/zPwUYWtqL7qreRgiz1VJVQi6De77t3zup7Tj1CPTnkY1Dfl48yuphsg7IV
vlw5ybV3RO4WocaBRoCoTYpmh5O5pRTjNS5UANxWiIJ4x7FYsZSjHNSJhroQKqTFLle793f+d/7X
/wOBuEyFLCMUbSFun/znuEvT0O4ICG1afR636fmHnmZQf5/7F5avtEvTLGOT/KtgTotKuETnnI/k
V0HE3JwX6qaiH9l9pOAyqvX5ghunLBenDm6p3U08q1YyS2SOdP7Qd3r5SAmUQFT4WGHptI+M9y1c
IvbNJh5jhgWQOtLnD1ccxPrWzpFdt153KbV6tY84f1D5hd9FniYHT4IJ+oBkcMetTl4gD1pVY3NW
rGu/RUW+oiVmNjSwFaMNAHzVV0Az7xFsV8xqxLCm732P7+wVCelrlc1o170oF0IrfAhVhRaImIRA
o1rBZcn5yZWf36b5h96fUvAFkQBlS6gUQlCEyQbhn/VOWHHxEKivgvku9DfhmAsp+zoWiSvLMAQF
0XY2cD9E+0SyQH7HXPtGDDKUJBUgnGb0yhj+Bu4SvGeU3ImCbnv9ExwpuDi0PM1tcHVoO4nfc9sO
fhajLjH+3dJGd+s1EHMG9SPr/A46ukNZojERUdNukEFRKEIUG0zwLEqR2JwiEdcIh8kgnRddt6jD
JRdHVy4EVGGVCZ9ICHe9FTgLHBk6i7lCyvsWsURLJHsemIezI5GkIzkmJPpCHRQ0QpRDth0xP1FZ
t+lp+LG9Ezc89gPYE/I/NPnwxOSNwgzP+z7k37vl3S3dzJGfdjDS6XmXARaRNzo6yi2F4ukl/07i
cv4V4Qvd/bEQor98JxwakXVW0VeO1JgzTPah75uClEpG98mXcH2RK18j/dNIySoY2MpnRfzeG+1z
b+7wrZsPdiBmOJRAUSpRnifSE5W+PISZkzoTgbqowcFq3YrC5CskAg/Ac8prr0VC1kBHFvkYgwEq
L6CF9JMVTZnodSjpDyjuYVAzll8g2lh9KKV0GrxAD/9qWoQeLBIt8XBGiLxZESLc3RXGDgdK6uxK
bTjhool6htThxS7qg7BVaG0K8ukUWY2IYSnHA5wQtTEeRQEouqsz5BMqFLxWZD0SAYj2CqSXu43M
25MBLYANtGuMocQtQITMD7tksFPjuI8u7BHihtT/aLbZY9/ctR73DtTRxQYpSkbfOUxbgP8sEvUB
da6B+FdIOgphHP5VDpWk9CSrle1fBnjX0lzNfexbnqQAzV5zl+MzIbkc2F0IxiTOgSJPFTfJr7GD
5GFykl/zh/OUtuKMbPoVcvXk/2VpeeFSiJpVXiAjkbjCbA+oeRLuiGGIHJUPmfnrICJuIviJOIQR
Yo8lby/0vnQm2nOkm4hvu+ZwJXkftKloKDmrYF1i4CYhxGdfEzHo2xxkH4XmR9UtBEXhkEIGHdBr
BxnO/+TDgnjJPWW0ccg9koco3aiiJwyhIupSGXFbBwFkXnLH4YqVE5ngFZP9BLE7s1h0xKrDOh5J
MqVf8XE2g7MWXSaCtMih0p3s+UFm8snrCCuOsfuFh1RfNFp4qH6gURHLIUz0RealNHTiE3I0XTcZ
MKwlDDyhSyfQqVkJ2fMvsB3TmVDIY05DFj5Z+jqAcqLIlPVQ+OwV8N4ThOl78EEn8mFFFY44DJzs
5HTvMEZkNiFV8sURUWYg1AB+BIMfswinWmasocvqSFWtBZYFoFX2TV5XLZ+QHbECAlujHTse/dLL
hRU9PM/5RfPs+J130FLgqUigBeAo2lyZ1l+5+xdCRB5/ArhpAllWC2IKzRY2lUQcjdXCbavH2oJ8
aSCSe6wlMTabk6qt/oFZfKW6INfmUAxkGB3iRUNfHB5+Yi5pbvAxlHrZCknxy5XQJJ7WuF7PzuN8
lRMe7gjptIkeUvXSw7bkHd3cqjffg3auc4pc0/esiS7D8gJzkArZBOPaAr8YWhEvEhr0vWevaW/x
4lkPZMpUVM/yp4N31dnCNOB8uHDsFt1ZdxYvu7P78BSewvyg0pIWUUR/kC6xz5qL9PB9eB+KY/tA
C5UojW6TKw/auTGQrkD4uajQZsI011ME9q/xY9pfudWst9JWdP3muC9qmofpNHQT1r8o10S7RusM
DvrImsJup8nyh0KE5x2JtTFGjsf9yMJsyTL1OUSj+dUhyuL7nSSyvZ5Ii0m/eWBYgKA0o8dtj3hQ
nL9msrh+XW0khP4OND6OtOY+wj3iDWnS+VkxZdG9Mc/EPlBO6/oRO8gM+wrNmVIYop0sb61x33vm
aEyGD6KwPDuPEHRiGQTLwPmZauZavBhkcxdrKFnAJFjkiQwRMRe7QWE0fmIbWOuDFt088UriDZb7
5c/PWryVSDSBQyRebZx6BCGK7NwI2vVoV/kKPmDDerEjFM5seR3A+8uMWrY4g9W+uL5KwKSjz/h6
ziJExQ5YOKQSneQjmDasTYxNwRfEXqtYX6BoPpF08CbWko+xLxnUZzodgdgIbkP67N2hR5PfTyvw
mt1EsBthK6b0OIvO5B3d0nSg8CXj3SQZn2jIEBSjdNAOul47wBN/0PbgPHo0XRN2y7bNdznUxM5C
h2UYk10NdwrtWt+eGgqpUZsrk7bX9k6D25820SZGSL4fpqPTqFObp5E2by0F8ZXhfxnm/lQdq2Nl
ijE0U/YNtEt6YkEEGPft0p/CQM4PMtUZT/gFiMQ8Dn/FhPE0oK8wtVRwObfze4OQWdlysjX+dU+X
jMlaqxFfGst7BI9g7RlbI5RDzoXSQvjNWPQwWRFrrMfO/gVX0sz96uYqg270tEfglBJVtFgBR0Vs
t+k9BHcRX+qbT6UzR6VzxsLd4dmOtnhO6dtzD+UqybVpZipqQgdRCSvQ45Pb1O7zc7w4Q4zIBulC
hplgizLEBPe5/oAYfhCzzF3erX1g7fcYf8mHFOtAeciwanlya6tB4l//8aDwa16nCv5t93Eb/Red
aRyVv0mJnDeRXm0+vAfmavWcSiQrmdtelhGudB/bs4yX0bkAVPVrIAbzwFF4NPj4NQ7m+pv7qnEU
wL+XrRHJyi9QiWe7Vhm0w+fkEWHJJu/FI7bUjwmZ+I1950sOmi1LK1RJ52ni3etTaxJ8i2sILEen
pM/ugpstORV3mDDHn0n8NxbbvnKGz9meV/wJkHbDOgvsgHcUgz95f3GLE9T8Me7YMN/3AAV+9U++
b3P28ileWC2W4ztHOW5RCaOri5X9K/6d/Y79XMhnSfx9Nr1OyzEIarVQ7Naf4JZyMb/XJ0akYZUA
8wLNy8fW3DdvLg6OcluefL0O0gEIWtfregWqRGP8cq+kBC8mn9wtJl/F2XHrmJljuljyyTqYpVbT
2Npzp1hiJGkVg7+K2fkkI6YbMO+pUvKAV/BxjUQs6QgGLc8WP8NAbm+G+RwGb1Y1yVyFDsuUF9yL
E4M8wp6zb4H8L/bxn5N/DXBZQ/63e3iSiY9vxbDZfj+XXERazFitoBVwC8nR5RlSFPybsysSAFrD
IR7Sy661ZLG8BUsWRH76DeNwyt6EUgcIRVkjZjAiApIDB91vbUBaC3xda2G9eJXTbCqH0BSbHkkX
e5FUGTHGAEJb/fszBtEFcCaS/fhqrvgJkL1hHiTxAbpny5ENRCySFlJZtO0/HxiHrVkRxJbPKuVM
klRWTeK/4Ioj+cfhSmB+OaSYqU/Og8fv9Q+uIE1Aohq5jduJJNUtHF5kGdD2xW9dgsiHKxahL0sM
xb4n/HET+b7ZSsJYNoN/1Dj4+i89pGtyZet1JWhoYSXZmUnq3MLg8Bwlzsun65r3xHYSd3enN+uP
+1hPVv71INlxayG24JJmX3jWTcjZsPThaC7v3ufjMWEh/nC08IbvjQ2+GtDgd2xKMYT4LOdLbqWu
uEHeIhkL2BMys3u+DF+xypSZIY8d2afMju/MfjC/ATk5KKhtXhtZppTfF+xsRqDqyZJJh1/VSlZ5
aV5eZjfshvFIHj0ORbWf0/5z8x4rg5t/D8rYpBMGDL7Pv5TB/YN4fd9KvnaAOnOrGxXJ7GGMW2Fy
H+U6jKB1tVHaf28wFrrItSA9urxJT0jhKQkvaz/XcC6eRomEFJ8R8HWcoMosxxY/fsnexQlcNPkS
y6I+I8qVijNBNNGJxLZfrweEpHxHdJ866lDMV8SLok04QyDJKEP7OkmoakT0WtvUv+w5U308mx0W
eLoAWKLy1cVvg3jWPKAJ5i9aPfCVYiMVhLIaYl9iAGEAqDS4RrScX6pTMCZl6bAfLNMK0KMc1GoA
76vReawGD+Q9A1lN5AZICTRnM7nR6+4GWMh3f20gw+9Fb4+fpD/sm+oMSt46X2t0sEajeKTF5KF9
qI6wvCl8P49PUoScJCODh1FO7pOKdulSApbqMU0L5a8O0AApg/gS6+hNyAjAFyR3F1RL0vvCQWoc
0EkmGbR8ujA6LVec8kEPbPp/iG+qsfj62X8c7T/xCgQlpovigUNz8DewUCcCGgrqoJuYtJHx7r/J
gEwzKH9bHas9kUOd6PPrqtlcV8ZcCZAWR3jyBjeu6xjtDzqgvicoBhi7R6vSj1QeMhBqwTY6QpF3
CZ4molnJi8UO5OSIfvUaNugk4khc1lF6EnkSH8vRe8JqOx0x9CBo7g0w3DCcvm2KqYdkLhLQSg73
PcjTBKXgIWIwxF40lss/ii4RnSFOQZwHMR/7Cxw1gAMEBshdyfI+1tZzUh/SJ1HHwNLBCZoEmGfI
IbiN2BIItUJs555cvC7SXgn9kpEWSv+HiuPhVuBsYvX8QFU/OO0Tqgj73v/jZjIB3hySzAkSRF/J
T7on9W8wEMYnw/VrISU5rnilGYBHE7LOmWH9Sirye/8P5SIQJgB8so11yRI37GgbvvXE1ZcGZtbN
Nz6IlcoLDeu8NoAmfh8mZsRiWaYHfca6lBMfDq3aKKRUDOYKvS2Slo9tzz2QdUGiwnZUIPCbdCa1
q29rlyAxdwrSInlfuRstK4uA/q57JaDVJNWEfBSP+yG9LNIZqim0E/CuQ7gRVz+fNu6rR1tjWqdh
cYenBB2o7N2KPs7oNBNHp9oJgQsbZO4owBjrB5DAn4G2CSgT7b9un8bYPeQ/9Llv1j18W/Ek0zfq
JqmDy/RFNAei8jWQ1tt2/AaPYKC7u7D6E5ctwT4vo+7kMpLvjfl5sNtSzaApB2AnzQZW11Uvas0B
Xun3AEb2wsKdhquYK7P9CbAhmIU0wHh5QBrWe66aVaCMm2kfwdhPy73DrxsYo2yYhBXqneRY+5V8
D3h3DvWBPC4hncR/aI/BNhOjP5ONJP9sJeLVK5vHDbl4av/R1staquXm5LQaeldiQZDMNTS/Fyuh
84b0pNZWT5p+F5MdHD/3ogWX+yqDvwQT9lfDJa4xb6cAzkF5WbURNxIYOKefbnDvug0x0clUNtzK
3uRHIp47lrnsQdCmzMKFaGvLo2MX02+oJlYJlF50WoRkCzJrojYCP5KZ+VL2VWKBTx4um2021MZ9
qr2ygUrNl9zc6nLF5IGdAZv20+rOn0E/FG28vKLFgnWjFjVAzLYX0Px7iOm4NK6aUgmhJKKlPg2l
umDo1eo++qLCYnnZC8SRXBBMKZBI7eMLsgqSwpo5odsyGbWS+A/g0DXqkBpezV1M6vNJHSLt+KI1
wqcRphs8cgGpa8haUgBQO2Z1sq6z6yzluC1ymmQtYgFKxQMdkcvLrHAjpXEHXeoF5xHtGuAwTgfI
CW7zAltHyD4Fx3kSR1kISXryxhIJo6OAjQcfCkENT3yFL2DCXiBBJaujhTfXnDiX6LG0Aj06DZQp
pEeRh0Wnke5d/PZyZ4019zWi/PTTc+/joiJfoarERH+ha/brsD26tn2lNe6z8OLlgYsjfOAQudYZ
arvgMm0aadFVokSRZ9ANbF0zxNXPQBfiTYbTOj53FMwDqBxEeiUg8uvTCkbawSSD6x8FAu4OCcO2
+NM8/sWwokvIw6U1XqjO8w3d4zct/8KjV9CKlrdQvPxXip9MIYoX6lzKMjQgYZ72PEA/MQZ+WkOi
Wsmw//b78ZJqoJUQowk0+U28QRUdqU9IfURM9GWFff1RbaSF7qgBKJWdsWExlkOKm1WQjGioo2xf
bHjqQCxUZYJ+UvmlDFXaf9n0jwFFIibl+dQxR/dfxBW+gqyLi5KzV8ohn5v9dtPxOmyNZwqz8rVw
TqvCoezI29N8h2wIcguHGJx/oVWi34lYoEe+TJYLrKvUNLB2fofvydm7h+8u06pF7YQKm9ft/Whw
qoRpBbdqU0NsqimzSantTgyoR3fWbvFcloNTJdNCcPIJSSXUJPwcP/2aljMYQ/u0uKGwo/7LCA1a
3MGWqyfj3vJ9Rs4hpOpRa0gLaKn6fKoHyIsJKsAvqA/RSpZg+X/O5P7fy6fiC28iI+Do8CzcLDYf
GJdnCt3JDjvedeeUG0A5+f/iz5hDf8e947qSRVbBwUNKYnKb5EiofJ5m1zEL3Hkq9rUZLktSWJKQ
QUrDYjSAmwY0bMq14kshg/VK97otLWDMuGeqaMj/sU+8M2p59GzTgpIiuzE5jalvUIeu//r0pJa+
1L3IQD1hGXPqaGOdPjG0tKJ4/oHX+x4eIx6Tu0fjRWjH5+nnjM6cnLQ7Pc1SkAaMNErOXfYXqm8g
8ueOVMD5Q7Oa04EOQq8O1/BieLvo/FobhddH+Xn718mc57AH2rLZvQa8TIYpNB3K5JYKDYQT0QZX
zMXzsIu6Lpsqs3fLR2ydpVhTE8WAdI2a4rijRFuYt+P5WBxa/9TpU3Nj4B6WUJrt4OA+zeiAdl83
QY4nGLXoJij/zm/LiAjmQWIapxyWQ9pJh/G2PhL+rCtwWR1QGc2Shh+2Rd+ynq2xUuc0ar4u6zCL
ugDPOTRdBKR2Z0vjSzQz9PLu2ndcec7m+9h+0o0V+ixUFKepHGRPSAnj7eWgA07znrAvDSen6SFC
6nzYehPsn9ekFnQjaMF/0+04HXV2YRtNLhI4umFDe153y9rJOaU46I1zxOTxv7PmJJqzw4AML2yK
ycQjufV4DkugGe4lt5hojPrtNke5T9s21RIBFLuY9OGGtT/T/sTdQfzAILCMpYa+rWZi/YCpwUiq
j++BVCbFuCN3W+tv1enjbDZUh1BGuxkCEacCFGBGZ/Knji3SoHKeT94QXCksfP7oOS2bcQbRjujB
kHQhkTJQeEHAJVIQzVT+I8ftp/zHoOYPshQYwZCAFQxvnvuaQ6rHO6/1O/lAL8jNNRYCUbUr0z4l
yM60S0jXork5iLD5ux59GZB0laDhNO48cKeobJCF4dAjfwt0q8/oqnI0gO36n/+RnwpiK7Zlcohh
LFh99QmaCVHJttyaAiZ21qUdnt8u+5wUX75Wu/QDi/rXaaKAcgrOeab6KFinIJ0sbJeIxleftJc0
mjJ0l0J0l68suzwKn+5VHC9ahqk0vAc8YPP8UE5/+ayxtPmhToqN+ZtAeyt9D7HMFLd6+fVsACzc
Oys57ixZwCu/ItFBkIRDT89RSOb1ETQiFu30TxbvWxt5p5Vv5PuGwPVXC8Uxihaywf/KW7LTkStu
Q5oaDSCBC+eZE/E001uPYLM+rPUbfJWSZtuTGvOvRmdyvuhULAq7G6JB5hGTdJrTtveOZMnmVtyG
uxFN/j43QtB28TZUwbsx8iFAkIcUi3LFRjZKbCyE5CXeREE7wUcyd2PVw4hnhAtDD28KTLPx5TLd
+xzZLEJivWClQ714FUp0JWzlfjqGtojApGUfp4QRPXMNVYZcFmQL4Kjvosb1GmDGMqpTK16oO+cd
PQs7BfnsjWAXtoD4QDInDW2mQJn4n2cHnu2VgqXdNE5n+si9Es/Ki21Q9vHM3eSyQlN+mkJmu68u
b6sDWwXR0VDFxWjL78j+NUB1oNVoYrx+QSM/mMPV7wPXQgxCnyZqiUAFhgGxi//VrCDEOrlzQkbe
1mnYgs0ZngonONmTN31h6XRHXjlZeOIumw4QZWgkaXRImxUMPNgU9m1lVLM49s4UnneijH9Toab5
I3WZd80ueRlcMJhBgn+zzmQyTpfsijL9Gb018i0qeU0HBlKqOy8aKeemQR96+kCqg9aZ9BsrR4nr
oI8Tg71Ar5P5ox6/4gBKbgO+3XgXzEjsclj/9P71Ok8zPxiOATfdb+DiMfaGsIsUij+Iy5PHlCeg
u6RpKKTfgtrJY00/sp3VOTvdtnNjO8lSG1HqY3iNB/0fLtHrEZ4LhyaaV7ptzFGLdzK3rKwnVYGa
ArlW8QMn5WeArmGbSf8I2X9iCnXJsdEGvPZ8hwQPSNOnAfoEXt8uDsgOhryMGLXb9U5PPy+8h2Li
evnEbLFNKbymbtw3kyK498KH4Z4n1AfVh9sevvojrYPdpbou+J91Rnm0A+CdDtlPctw0qYnTDtxv
D6Ms9YSEv0QbYLSh5VyjxKW0RQM/H34+o/eNMyYE/Wdqaw7ejtAZeR30c/RO2DkVeKvzvEQPX23s
UHDwgPp/owf7FEioSzafBhpVU2ZRnyItbcCrvWbVVOqF0tUblPg16GEGKOvFIzLnGFOhFuvd7mmh
/81ZuCcI0lvXkBmkMynpgpBQvn1g11Gtn2gGvKZlvYfgMNeY0jA4zfaCbwns+qh3fopQGrX24/LH
gNMY3zs8km7yxtdjVT2pkLXw7JI0/L9E2UkxFRMb0u4spRWV7uCmtviQSj6J9ONjXPp11BUbUzF/
Tplpdm+A/QE1uIffHzyGCc4bgo1RjaNsK2sLyLxHCZbVZlYkwWlbIU4Li+Olg7/MtPAYcEVmtddx
JPfPz8J76b3X7cyvYBNjpTs9zzlprmAJSwj/A5qphkqxRPCrmW2qxhM0+hQmu2wXz6evdNxDgvuX
goOBW9Dqi8UqqnNybBWXMGkVKFxNrP3YcPERYYUhqmARuTvXgUDwr01j3R1RkAG+sA4ShTyPjAEm
hoXMH8EUqRtll3rSYzyRBs35dTGr3Au+RfCCs4MDsPEGzaNoyodhEe1jFixrKFkWT8td6tf64bol
2ZMqeoXmnipLhpzRUftm8TLTFW0E8TWVRA1a+N9t1Z/o1KJukztGNgAxGKqlw2yLfowtnh6vx3op
trgHlCecSs0bMgPp8wMHRyxswSfT4IBsRGG5AthhMWcrrW1UKX3OKg6MA2OLW8CZV0vR5WN8gL3S
8JChTrtw33KRtGjkVpyUSe6I/cgQ/CNEAGIwCAJIJX0s7KolrmvI8YmEGhjOLRszhowBQ2b6aVaP
AxS0z9ll+qR6jomZaIrEkxA/5gGil9Ft3IH8BGt5ZMBKvo31AAYyJaN69HKT2WmaTjX3Nk6n1aDf
GaYnRvLOvIPNLK5+3ZpjqyRtBSGlA4BxmtQobLwF5lzXLh8QqW0vzJkvaEyO+LA1B+kmtVuAgdKB
TaFKid1kHsQ4s007wCe5idWH8u/3OKUrm38ZPqcXzFV0hwe0INaAK64ycC5oktvH+QITjTsrzeGZ
+FVnSIPDbMTwM3ZWihZCwzBY9avET6MFi8shv0b5pGrIdnFQGpaThLIhJsJ4J2B4ZRqHQcSz0PNs
ieF06OgM8leXm3LB5lCufHuoUsm8YW+wZWCJLgq9LDfEO6jEzSTYYdGEZ34l/Iquj96IMXszH9xD
R13n7kzv4G/I83E6wtJfyBe0H+BtqbwYWAxqDhLFxixbTF3uNg47NejBFQ9HjRhYwSpIXqUOEdEq
YOO8dItFBBs8r28P+TV3AqphM+8gfyCf6/6U5LuHp3PYBQYb1aU7SI91y79DbyMMX1fe4Wxrx+dy
xxz2CFYrJOBWVzERIvGZAEwwg3S3MRM6n/Mb4KQgRmI9JoAN2u5VjILXLIKg+Hj9qP5jfptge6Ey
MDGMwKmyZPmA8nEFb8GGyYbchv8aNyAivqHVZIdlB64Ks7EI2EgxCz7wKaZpYODjkYKoJu6Bt3hM
jz3N5PckVp8AG7sNR2usCZCNh8EergvcuXXBecFKH3Dt+L13VuVqi28ln4cn0Lq6IaKEtcI6R7nL
M9YaDD3NaZNORXycCmIPqyaI5XuAzdSDJRS4lWYl6DNxAaD6oDkGNSYcFcSmubVGzOXx/5pTznHg
QHYJs2KCX8ZVTDpkIYJyw89LtqMgb1Ne6LoYgzBE2KbwpMEAOecD8Ou3F5uNZH2bM3E5U7hgnmCY
BHnzzNqqBZylN+Zo8N+eY7nGXGvyCHIzh3tHmwJSNsxDMDNFEZYOX0uDWrusAZsz1+FWedvb/MZK
xPhrWUcmDt8pKPi3/NDFHCqFEaX6cnnZr7keiE5RlbFC1R5XdQgBivYIfhvnD7H8GJ9/kw2eEwgm
tuzlQYv7pTOwNOcU4FuCqjOLGI2oYLknOr/qzApmMEtYe/mfTsO3uBLiRcnuxR0IkON1ex7mhGWQ
+gxlBj8qXzYUzfHf0nIGHSew1O9jqmIAIncMljYnhHrOnaFg1V3t+H06n/nVg67P1BokNubYCOKK
mOF3clBssx5jJY2dGwsoNw1xua004X0ukH+XMQ41psI3FmY/pBjsHCDjQSmEyfd8eynt8hjiaYCQ
GxYHlvOy6yCU5oPzLIb95EQBRgf/3cIb97B38DtYKjIHQNHwDpBhIkNcZX4X294R1tfwRK2jYw2q
kAFRVh5mGQCLrOlolsEvmDpYosJHXIiEL+6aeH0A6f6c3f5Rrk2x5Yo7+rCNewV2MrCeXAzCqd+F
qaMtCZ4wOoSJaB4gTdLOh1bqLp/8Na6xCMM7K8eCl5GKFPXnfTM/ea1YeLT9hoKI1Vlmr1DOWMzJ
kN1+rhb1tqHMhwW2GYt0SFniN/nlVjI5wZqEi438Gvkjs0degIaXz8D8o7aDBJf3Wj6mMNrcHu1E
C0wx5fPLRATxhwCIIIehlxJmY11OMe/AvBHrTFhWDhc15sY0cz442x03gk2UOVfPLpxhF/gPjhUT
Qn7hd/oa7q2H2TWr8y8bLCZidCDZsHrVmPoeuTOPf1QIm/mNvnrS96T84QLemai51VbsSmGnrQG7
uecwGKeQSkJ+Gzk7emi8UUvkLjYzGh893cqwYhAPE97gRa2bG/ge0kRA9cqf+53I3EdA/Dk9qLKU
EAg1QAdYpduMGjpFGJR3CBrvuF34bZpHMD/eMHJitGTTMwjYfdlfZe8I0yDWPSal95hyB1s2ziOf
v3srFYYKJABYvraC9xRMgxEIB+BBvw3/rD970rRhcX+UmBTFbnqxu/o/RWM560x22bzf18faFX4q
P3/pPU8nE9F6/Z/Hg9D5xu9EuXyKWnU1UAwr9kElkGMTvd2S8bO7eBeA+E84eYAXUDyb3STtI384
d9JIo+1Eh6HPxlEgsy7dnXa1u5fEa6tBc+eHJ6gtbzhvjwCaRnevgKSChvacIl7mFMIzhDUOwscr
kfl6BeZ6gdP4xl21EMcXfSjONkP9wRov7jMhCnBY/TIKGIMImWOZ/m8sMLjXDCQNL7CrU6qsls/K
BO/GXHwCRHhXLZZB6IV+a9hjtGk0ESiXMSRi7F9240oZlSI1JwkclfhoXH+7ODMMurBsW41dvp0E
DhHbpIrXQAf4yWkh9ntwM2jriDPhUPIS+lm2vO7+4oH18UnjBNvHwe7qqieKayW77Z1dF9GKitVU
Ufi7178zF/WOi3Naep0yKI1h055lGXE1/d9eZl9bGknFOmsp+qClW+fxtYxOMI1ajZhINpYK4Gv4
feSEaG5iBwqjERYDbO2uP/QUJLe0bk5/3fG1NsCgMjSmSdAGtxhiHNGDjOyet/GkpizHMolzmYuc
lG97ZLTVUMdtCjsdCyt/gZrBB/BWmtRYjgb3Q+PfDwZdD36e5+n98DjcD4RzOh5BxxarEjkpPrY0
vAHXcnY/uztgVWcKSGAhWVNfpvr3vDvgBErHPt19nNw07gBmRVQEQQkf9lV1TipZrvdWh4930HqG
Wgz0aT4aWi380xp+SWz2yE7zUKfCgYsiDAI2HEPAP3Wj/PWyIYRqxiAN8jo4l5b0q+sEmEhocQgu
vL8Nsr51GXWifPOMdnt90f7X/ChbDcH3poKoHTjFgBMgrO+ad6/amVnLfe+cn5rYXbJWazcZP0+g
LRODlrPqonxbl47XrIy/9x6JlYW26nlyMOtLcAGw242VX5zdoTk+W7DSbO3kXv+Vs4IAvmc9Ou4V
q6q7uRtr3cl52Ck2r39abUsy05DanJxOPSEnS7f8s8Koa65SNxY/FhyNCUPWOoS6JRZq/DjdUrpu
osrqwxHxS1go+HTfA6U2PbCWPu5MeZQxUPLw5bZefg8iNuZm4OC63f0l5T4b+6Le05PkBZZt3juU
F2MfLw/iN3FVoUVK39GIC89W10lAvKlzUJ18Uppinum066Q/Mzo7g/iSAdVzb20/o7ToP7w+K2q6
eveGdfd4fUXZKcBT7EkCDOC6Ix3oOT3W+rdVjpDDUFMTv1TaAYpWQjQT2YymaHh/SiMCYFL5hjAI
91PvRNGejiskgbhsYirNQ4xFhelaQTbFp9OhIIeROaTTOcHht0M6HtekLIPkV01M7IlX+T9WbQAA
lobf8DaosFgfPEiBjdEWw1E8beyPpSebdT1mL6gQ4JNwcaF7nAZuAAQdCOYSMrb4On6OdVjb4HuY
KXI6cMAV9rnTxSvnOhvpxw/JcLMIM/ativQFV0NoCWJzjFkv7kAjDF2bQ0mBx0GLVCAqokSuBaIa
2f3dkMAi70rRDkQ3ZZztUy5FzSlCOJntdGLo2lfFa1RhDaBq+q8DXZCeACvslfvH2ivPLrsW3f4I
4iSIJatJISnyUV3iXfYU/kNimQMdsRXyDIlPu5rfXpNuIaa6HZru4PQJ1vvs4QTAYqrErl7iAU4z
aMqO9NjpJ5ztFSUkeiCA/CULh7ivpoFgPjE7f8shsyVGXuPtoGFNSsOVYYkebACWRUVSARWJOmcc
FEMGcXMmlRz2UHJMtacVxxbkmfAyWZyYHv5ucI0G3Q47CbpoyjZ9oiBUcPhnSc3zQXUE0I5py2AA
fmI39hsALBuUSh924kERD/g2TyfJvD/QnRqzbcQi6Pe9lLW8Q3yKz6LL1WZ8qH6CPs8jNFNUQlgJ
nSUOhsNsnwzbLUtnwgbU1qz4au5WWo+tAmv03K0lArnOzr9QnOCMMi7w/N+Sav7gDcW+VUiEivZ/
+iZPh9pDpYLWRgOGJt7H/eGC0RviiFGEfBY+ZrUtPHDDbuJqoHeZiy3jeaJy8UiO31EbeybFfrR/
id6JYUgC1Fv46NP0jdjHwC9ekhKakfanBKJFxJohwBlmEeRwkjtJ2lBHIJFTphRlyYidbs8ei72K
n+V8njoqPgZwqOGuuIMQD7I5/tCBZHry8eJSVplh6cagpYIWYDiHoRxFj3mD9uxsvXCsi0F23OuC
fHQXMtr58P3YbP0afLvnDmZDIIt+NX0/54lGRRNWFX7Q8GzyzMTYC0+4Vwi4meds2SbFPOkuQhiy
Zx0oHwGGYdck6tcjpFXG5havMB271X7+GKpwMy5DfOl2GN+lxzz9QeTROuxwtsJ2fo5dzm5RUkyR
5kS30sPgyy0aK96qWWFe5p9ROwSMQONARojr1JO84YmPQ3SBFbo8XcbQVKrnRHktHt1h2uKMsKuT
0J2pZT+5TIrdS/AWtdugWEKGJ8jDMYd5j1NOA4rlnFuCQIDSbMHu9WEJOadi0tTLhPOj+RCGJ0wl
pE7YTHl5gVGifU2kXRKJ69NvqP9XcxBRIBAcO/sGfJmIzN54uO81dicpUFRj3ifnmjy4bvzsOu3q
If58/0fTeS03qnVb+ImoApFvycrRluUbSpJtggAhouDpz0fv/1Tv7eqy27YEi7XmHHOE3FjiP9Oy
V+BcLtN8qm5rIGmRCL6QZnzytWFnV7/4fKGswvxYv3ZgQGR6KIWr44EFJcTRPlP40EyJP2mQ2FfA
v7KXGyoOB9H0BEPvpS7L7Bna8sQ2CaBgj9nF5cLU8WgTghY/fcBZbcnaSE4lzEVpoWNPUt8Qoqdn
HMwqxEGDXWF1jrPXMmEJiX+Q2zWs/ty+nScYVSMX5pL3doFl6UIsDkoEP0bdxaxz8qkYQS5BPzNh
2ZNdwPvsAYhfjgBRiMtZYOrH8PAzI37BdBQW503iFgPNrJNxlaHkr7cmyJGwjMGa8SBePl3FdISf
CuvWATAMxKwMHl/1T77rqZT+OgMDdmwGis2YYTq4afYP2gyOiCbbtY0tJHb9wygix9WYUg5VYmYw
3t4UpFKtwq8s2gMli82io9bM7NBcw/uAmYHERfg2+mX2WKSSnzXQkF+v06T3H1wFaIzSkhgW4l7S
AHqzzBaW+5TjLYUc8clLmakFdA5xN/pgrzZM6ix3R+LaKHmkxV2AWz5g2Bg82HpLhhH5R/k4qSBr
0aK/sOc8v8SLOmB+aA+Nk8o4tgzl98gQpWaiUbLr0eHB46GcIZDkV4Ta6US0FgysM+cNRaV1zYeF
GbH2le/G4aMTt1CtKyyEzHkzuiF9R+cn4jEV7bQ6lMqiqHcCQ4nWmUEemb/JlVdpJjBwZRMrgMhs
TYTLLnb4kCTHstrpmCHH7kx1mUXNZo4+86U1NeabI2HV44vLYZ9uFQRMx8o4xyIGRE6SOPXomc+l
+NwqaCBNq1BZ/aswGCCV/UWqK1VwcbSjOrlLOU8czmS8bR1lpz+dCnvgYp5IXgUfyvAb8AF4ZfBj
cL3p5qm2ewCkC7b60YIlIy1tGGefNOPGvwoZSCJRaCF0IdwPcElUcSyaN7Vf7fJvLiEVV/3NA/ws
Vzy+Ss8bWbIX9eomV6y8dagCHyoHdAfVL9AhWS6w5W1z1dUQzki488MwaNM5g8PqlH4BARDvhds1
6u2NZARFjhljEchQPew2fluiwaZOHcMw8TH4T5WpU5CCZneOwEtA13FuGCY9r4zAMXTiqe4x80n3
Sm+JF55O5iiMMKRl9CGXeOut48qv4OPhuGgZfv9HstYPRYiyT+EnQKeZbSTsW4BzvVS189I19dXA
SLSx3qAJracyCUBHpjrZIuIIa50Ug+DJEJoi9zj71608sR1OfvD66IZF95E+/Kh0CPEedO+FBhae
3S1irPClkcg7uBAK+z8s8EGs6eHZ72udB9DCdv+VLap20VFH9bI1jkdN2OSyz2leIbPWvA6Uo8M9
23mlkCVfpwixDdPND1Rk9V2dQWUKRMOPWXX4Hi2ed9w4zLcrTyeBpcLR8kd4zF8lk0LVlml/ezsF
B0Yw2oNykAQlHJlAXHiPGvRwTtjEq3EDwQbt7RXFVkKPIrFi7Wfoiuk6B3jCPwPNBiUtJyBDDc2e
QW8fAgnOgSxZAz7dT8WXIzxYa4pi/E8fjd2fG2nZKmtOVjLD2IQWBQQq2XZSzAFKuy9t8yQCsp+1
TUb5d5bRbwTtzAyqloCl2eRB8OBg7jJAVQXDs8nE9ccwpnbLS3IMxyKe3te5rEr/yf4exZ1LeRpw
EZ94iDciulNxU722XVI7fRZ0D1gNVAUiUJISMAzpDbfDBsP0OAUxBeswZDa8Gm1Zu5GydQIG93BN
A8Nfb9aBA/sSvjI3DMcZzHbY+dbbtF4yni1v5Lr7AlpiJhycNrNmcAW4qrNzRxWdt1tJ32vNNF0e
amiRgFUord5wZCkLn07mm4EqLtXiI0deym8Ql6PAvnjotX3Z7SuyvAAY0FEZXqHj0on4KCi6QJOD
SLJfbHiJNwNSbJZZuUq6TdWvtW43RvMQHTUYU+/N4GKFIC+8ADcCQ/El7JDfQf9aFMS7xFhmu+nb
xXxKeDgGbHOKKMNRmqCm2EYTZI+MZxD6zHwzd4yYQtWhW1aYG2S8S+p3zFNdrV6qjKxmVzGFc2Op
PwoIzkG9wEatCU1mrs7+vCzu0VY9ddNWvX5vGxX26vPWeII8ZTOcs4eH9B8nptiqkLO9HPrqwYbo
VUXuTLy8/mS2rAXc3qcF46+GS5fF1w79MEOpxMa/7wXRFBwgI7dRXb1vk78qvBADA2xvRCf/XBbC
oqEnlXxD9VpsmnMuNhU/t39upkESrsN+2b+XKm27EQg5RwYLdq6XWLl5HGD+V5euZuM8e60LyOCG
3SDsQt7XHBJhV1RB1S+fxbKrwLi9JA0awGCiRPqlgCo6dPm8mrgkYiSPc1h+6jPLGO20drK3F0bz
DujpoW6Sb8abIRCDyi3lHhpg8V4Fzvr66AZbgM2qui8NRvNcLOdvyAlvb3x5BFF6FTM4AqH0JQXN
W5xn5aaACrKRCIJ4O6nq9oX/po4iWsu0EyqECKtz6N/YNfPfiLab+oBZC881xCwo3VAr3y6g75PF
Qjx3RStnx5rLs4UXOiN7/Onzp6ejFkLqRavP2iAAgHqa7RV2R2GPyBFf02bHj2Wey3NMHhvs6rRy
UlqYl2NC1WkgSDsK8nhKGzLSNuJjGdIUSXi/jledkZDuyyGbIXFuvPxAD30V/PL5neKmiDAIz+4y
YNoqqD6TS5PZLhGPvfciGgH8EKIRlGJ8bMmQY+HD3ks89eXzkd48srvShVViEscOIowpWExQiZcb
81YPOtTp6IREz8xcA744ISLQv3I3rNxOx7jXLWh9oZ/jQic4M42wuo4kAVy+mVDLeJLh+8lVRO4O
lvARgSOC99K79TYamRQinC1x7lmAZJJpZ+A8QIv4miBagJE3eiJN9OgWSGoHCCDcU45bED3zqGpu
PrhhyL40r1QXu9QGNTXAPMQLYhw126Ohos3GUTuh/8e5nsM64QiA1ekRKlhCP2rAS+dmwzaorDr8
kTh9Sh6nbvDeeM/kS1ZqhS5gwPXcjQo4bzY+GbpExcbYwWUdiLQGAETlokNZ9iOdGIDRiANqgDXQ
2EyvgPs/n/gIHegI99vGB2+k3v4eOUmb+pgaXsy4QnuuIpiYcYD9NB7sqrYWm2383qrx9pXOnJT0
v0c+rvRU99WH7sQyBF1MrWsPTLYueB1kFLgauMYTrxkaX5nwpRfOylvsinH/+an36N4DRiJitqQr
iL+iNymlNHR5wKAqXjE3JuDjyQiH4UFCJKbI1I5eh1IHV/45fQ7DtG+GtGG/Z3dlY5oWPYiiIQR6
BF2Kr6Jmo0fEBp/MBL4ZSRtWvm6LSEuhQQOVFD5ZYCXnwZ5SuUD9DdiTOx9wEJh3izx2i+dO0uHd
9hWA5CIp96XEiZfP3+JEUgrpNlvD12hhzIUAuhxSm5UwYUhFCKI9yEQLsxrjyF+sLd8/4hWvo7yf
wMd7Q+oOkzbIqYbfPo5MYZ4bvTx1ppWDJsPXZU87ZezDIVgtg6BDghndJn5d4LFCJGVN5IonPs/V
izWEBQsuWhW00a9StrVv/kGP+ecACRqzRJhVLj9FOEqwUMdAW3PkDxZU67Q9qbLhSnXn78ONUaFC
Ux5r8aAA7NV28zsch1VxhY9VcK+pOPrMa674SZnARwthrhzGY+2qkcMvfmpQ/Xg/uE4DBpJvU8xQ
WEkDbGLGCWz+qd1EC5CuAeLUDjNPfD7deqTHXjd2ss3JJqA/gEc2OR0ODYRlE+1JANBtq5ekwlzd
UrAXj7x398UAoOdEoZgf3ZwYHLbOyDXhRqNx1d0Hm80zKIiygdxSIm9alk9P5Qx7ezHD+9ZXyb0W
53o1L5EvoJFgjgRWj4QS64jSZvBFEYjzvIzajIQi+j/eyVQx2LR1JrjYk2PWg4A7EBul+pyF0Fol
2dYxOmM0jMs88FVmJ5UHl9hgMLl9Akf2Drcaxs8IKEA65puLYF6McjMWe1mZF4Q5QEQU0jG0rfXr
ma6MlwzcBINWziRgCAOiZPNaUsqJZqQ4Q4TBmmIcKiotHQJXLUZUMuwVfYy/TqMt3kroJvHL1iak
mqHQ2I47s6VVbl/Dqk5bx8yYEAnKVYmTRSUoC03HcbnAHOxRu73xmTaa1TG1aXSd6KlylZeD9yoi
RooqFGURu0nJzD4KWbzl2pPTVALHaMmvJKyX4mm4y7hvrgSFtEXmTn2PfpY+QupCeugGu28EzOJH
EdNSPUGblqOM+BEJe/O+Ir9N5D9VhFv3QLYqEVkqJ3s5zFDAL2DC4bJMMEeMvTLgV+b+43pNLv0c
f9KJjmR8zpkcc66H4CfhgMP8lI/Fi+BrlQbpgb++V1Aoq+H3yZPF7sgmR9w2JIMfhvB55gwfGnsV
ptTOk/ksDf5N0CfEHUeZaSoP6+4+TjsMPS2xg8zw/jU5hY1qElM62Il0RYbzvmmMLCS0XOBX+fbt
Vz1eiu/S3j3klUbZxmTrmqNx3cejraosolVTuAx9Si5WS1PAYnceyMf21efoavecGhFm4+ekzeSM
grSyELAH+tD3HQziBN4XvbwKqxUmACKm2OtTt4UpmdPda5dOno+LhFVpJ3uSCgtLWuYf7wOJirOA
ivrZEZ7+AUeR0vm95BXHqNjkdaysCZx5Z3/jsE2FXesBwhiZXYzfDMwa9rYgH4/VVf7EB7VGrJnb
9an+ocLP7GHFsWulG4SpTrxR0FbzxNLfPxkxFQc8NLXSwQsRd88X73gZ94dKc5678jC6WUcCExrq
mIoB9tzi0QTGXfNoXr0aDOOaPeZcAG0Z/WThhgkUCrjYvmOPeGeTbqx2dQ+xqeMSLl56wHKu4c+b
Z3VyRGxxMngta/kgKy3hTksuVj54We5o0ICcbHPPTw02INWk+FZDgID1m8gpxRNeXuNGKxj6uW/G
ZxlPlhfOn/6IiYxGEc8OEsx7CVqYhL0FBBrn/iC/JYfa7ZHkydxgWjb/+/DGCdyipal/c5+4Cf6f
UgAsOgdrxEjkfUrff4RrbSUQWuCKOj4C75JuT8rN5V0fH+kPUUR4LdMg8dThTtQ6hAvJIbQmh/yh
BhaBXZxZhMz3N4ZyhMQkaWvhBnMsHT+HX0biDKdbnnl8Mjo7/eEQyzD1IPUVaDrDSgTrPJAq02vg
j2Mva3VEwwMp6G5ORoEo7WOgFSVIhJOIW+gDUqD19mfqXKSfoZ3IaU11H2DjcXxSzrBlLfutpi9C
WyFIxeVD5r/7eYit+pygGcKpXHoF/BNCMnr8p7kfYJZG6ty8jCABpjejB+SlW23wVILw8PCydeqm
GH+EcA/cBNmasIpbQN7567mYwQMh5xKuCFEpyU6SJ+FdlW9nw7xFE88paGwb/Kz0+WvYCi/VeiBI
Ehi70wXOe0hDDcZmjITVbXRQt937/NiwgzJ0RmZGlAAGIK5KZeAW8mr2ydQgWtI6NV80kkDOC9Pc
trnPkUxPSLvIAS8sUyKjORZfvvjdw6KgmHBjkFTUlLFr7HGR+6Q2ZLkn0+B6hv8TMxHgY3oIkEk4
WNNYgpig2e/7h6SUgmnYTPYZPUxlTTvN+qXiq9DXBtN+yg0oag+L9IUXVZK6lW+88uRXro8vc0Wh
L1d+hpCuFFog44mhRr4q/KMYSkfLlC3yZGVFIVpchHO5zX9Dpwj6C/ZuUDbL1ZTTmUBYIaKGDPHT
cAUdBruRK0fEqmBG9WdzGaKrdOy+Cn78n0THISwq+bPzmtX7i+lUzeSqdrkAWKowbaQIoduZ0koZ
lVP4RRiEz1V4JLSgxLRMDwWhhWxtmTdxfuHFqM7YeRgM8dT88hzJN16/O8oZ/q6ubl4AddIdRKQD
gwDQyfb3feM98vCL0ATkBjWIU/GqZwpYpgWP9GlAteXn8KRILl/nShB/RBDTY0ncyOxQ/+q6ZXrK
oj9QwM10lyfVAOsnxosXa+i71wurbqhnrymqnLOGF9hhH+5mADYIaZAPwjKNFp3GwJq0ZpPR3WcB
Kw5YtGch0Bun/LdDjcQowgLoa9n8aWIpFjExRw0wBRbBEQkBez+xMmduXt64PLyE4/PAIME8A7wh
0Gk/+O0qdjDhpFu8YGsfm3CPPPBIVEe5IwJ2kaomzp+wJxo3HNy8QVwFLQdhFhIiuis9YHG+rsIR
2Y/pzz6nsZtNWVXfqt9sDbBkBOlB/pydq7uy4GFqdQfMq5uzZrlY+pYX0G6YUfHmyEmRH4Djlii4
SJyMBcwpIPfJd38Dsb9GumZzglKvy0AKrnHFvRxdZQ9Jpv5+DIRZ8Pgc9TNDGkFfsD9JM459gk7o
V+mSmJxwHg8b5gyc0iXO+TS2SgA5p8hOs8Sm8Ywiry4WiDeZl0quhvad1QLwB8fmxMgKqFInLvb9
wxZqXKf0mk8Ibly853d4oRGECP3RnagyeSy5gDJGnBxuLkWMlk8fhaMOkESVTTIlJ+SN2zRiEaEz
qgUZpdsSuyvGeDgVKz9if+led5BTvOf6P3xsyRKeh0h04TC/fx7iGs6McitJFmUyDZApM3Bx23VB
241CKEIHAEW+Ea37TAju71u85dkgTByTaCZzNNEwXaDXBiw9mikWqBB5xRnhB/3/4+FS3oAdmLk9
u4aTaReALFDuFFbB2UtPT1ogYNeCnAIF5RUzoNGabAgBhAkHZSKYX+uZTzgthRHXBoyRh4+gCOgP
hvNa/6t9TJfDhhmSRE6QjaEtFOfpRPQU/HhsKlT0TQ9pDsWc5xl83ZqWLTgpZ81c+9NBQNj0DHh5
VMUAy6Uvd/4jPj9gR2ok+GE6wO/ax/gen9hRgM3itUT4MUnj9DfKaZIiMf+ySKDG3uCxosWitkWY
kEY+qKjMPUcWR6ySpyMBXTw+31ukYTUsQqhwxqewlO/lFx1PQWodwXeEWUGDTJhbi5bab1hw9Sav
vd7gnVA5sphxivGhob+IccNH7kbmzT+aAeuOe1omTotnD15rEA1GW+fX84wQ74lMZ59cE8GdoSdk
e4zfRzSC4TcfzHLdKBCCbTKm9MYBaRnsGysrPnkoPrC9RsbCrJG4+OMkNsCUjmYSnjJBn6kPnyaB
as5pOEHAdoiiZzd5kp9ptBD3Cf7zgnd4ASlosO6iuEszSxi20RxjZ+kvg2K5f1FAFU7rCSICQMX8
E7rPDlI9aPrDkcBM1qysh0mOoje7spGiT5HPXJb0nvy3eKAWdp0nKMg4HNYVyhAEJlBPKJhJ/Bt+
gW6nqvwX1kBPeD3OC8wGzXkc+8/ru56zB2L8S6AsvqcqqlIZd9aroAdp8wXFq//gGQYvMKXdq/Hw
WWRqD6Ck4fIcBTApliBiUCkIhIfdMRkwguH5CTOPMQidlqzHpblRDwraW6Rg7JvCF5YAT901z73i
FE/nZS4UqGatx3ABglqxmKG3dAoMpjU6BziR40bGbMVLrzVo4j3+VGGDqjYdP+Lah4dzSlEEbRuM
+qU0p1qfSbbwPaIggJMxc0pYSElxJhmYmeLGEJg/ITKYw6nDm5dsk4iuyoF0B5919tX0ROACl3Wc
VpQ2TMcJBwPSIFwa63JmZvgkkQWKmUMOCVjy45skz+M/kTW2ZCbBqaETIt95HGkcPz58aSN1wN54
XmEcVxdOinAKZ5pFRFyL12xYdsIivTy/x9QuUc4BZ7Wege2RyhzC6oUJPJnYDbFLv6SivPLfN2B5
uN1sXOyWNoLH901hvov53yrbEeQa/Jvvkp9CwYo75b2cl4k7Ge3IXofTnOCRmwW+R4ccuSgH+o/s
EuJqBCMCzdaBMRV2uaXMgBr6EwsQ/oIadNDs/3EstlXw+tDBzz44vSPOAM2+s9lM1cJ3O6IViRbl
TRrmCROIvXlglSJWcZjWwUuzcJlQqYZYP9G+S7ZQRMwbhHxCOhVup2xJN46ZCMyVt9PZGZYkxrpn
F2S8oxO4bSV4Tx3MOmDnqlZjAyRJZCjs2amKodRLf2u2FtgK5KTbfJM+eLABszmSH3iT1pp5isaE
KfN6qOtvZipSb4e/0eYhbmWEgeXEe6525pdU++HDzybJqJhgaIF7Zb5i8888rukIawUi+4PYPqoF
4dgRgZNaSnlGDotXcusm6gZqK+XrMPPH5PD+qjAN+nksqHtwXMZ+bNVBie9s+BMTKcvnJQKsDJ/J
BricdqAnII10IYocdp1yi5cnBmkJ/IS1KC9EmtopYhYoxArf8xlM0OIcHWTU3gUFiK38EQs4XOsr
Axs0YfCXwHfpT2aMy3YcLkZ3QEFNxNtB6Q7A462tQ3ihrYMgJdMcQsO8YiDJApu0BtAT9AOA5HBX
7sBxJ0aH5MdzsUXYLztjK4b+q8OCrSBXjgr0RPgFN+mnZ3bmZ9d6ZdQ08wLmT39ZuhdEMsRwy0bK
rDsDPj/lCWkMA4ZhKw/rhz7JWOhbvGiay2k6o2eorCza9qdkh4QRSngvHgM5lvr3rMEE02kj2QpN
P2b55DmvfF9j0xRfgO5HpJAovhCzK97r4YUhsBMSw89xhmuPgo2ghUcJ4B+KjquCHkKh1hspPDB7
QG3ZXjiqPpmQrFtE5rnzPpiH+pLduqV660gWtJNZAJjK0YdzKXss5xIRXFPpDOEamQYk6FMP9ISo
B8ECTPnhk5uNKv4S70AeizkLh19Z/pD0PX+tMVTOl0CRuI7v3zrEK9hY9D3i3wsfSY7qbgkAIKwz
zapcY6cuo8omzPkb2KxH/knU5w7gHcHgvzqg/0dFWvMbul20UA9UJiC14eWBORwZPPVe+SObhDOc
ZgpHC9pdjEsh72BYCkU59XhdyfU54PNAT5J4wBzoP6wOm2y5cUcT9o2bFK5W+KyCNFvpy+bGo46C
s8b0Qqe4mE3wEPrmJ8QzShLCtpiWT8AwG9TQ21RN5iH7E/zKBaRSUVXmgXmfQPJHtozAU754zrms
rLErT2T+zfYP4Nx+t788c1OWbGxJZ9N9fdQ47kFeyfaHqrFe6zuThnezAWXmiDE6sj2RkflYF0Cv
w0sldvH6Afz+5EkXJBJCMKilnGQbCCERvr9em3+3qMYAmnf2uBKPSCM1XZYDTMb2k9aB55HodpfK
qc9cU73q5yT55SkDqoQGhNsErMozsJXCyJQeh0J3K2x46/iRum8skG+i7ILzoKz/xhRM2Nfm9LhM
kIrqI41sGc4xebLAeePP58pYRfvyqHzSXDLe5y5j0/dJrMcyDYYf2CODA9EzwyvRoRhJYU38thhO
BVE/b2AxggIj8JAdBacfAHiYN3dZ9EOo69Ag73rmACxtwju2+ayP/0ezXqk1XBDiouxtOzdEz1rY
lM5HqM0N5fExRaQw/RNaB8nwMuSGtGrHZH1/+JPDECwofzrz4TCijGkPNXlc/YZUJfiVBc0GhESv
Xw//dlZIP8gqAva93/TSEkdoswdOFRsQ6hmrnhXBctpv+93sELbVG7BEqnq0L2isBynQPtUVZw9H
Y3UWL4RYZ2cqr5JOrXNpFnlDSCiBWkIYRVRIlvhb880whubJpv4MF8KZ4TsBZofmxCf2aJw2NM5P
hgr0zlwujOUvzQ/xldonpfQmvghfeUBBK17NJeMz4UYLM1wpKKBmXZuTuoI/1jZTlh6bqW7DPIN+
knTzmGQVZAKGk25aVH3xMrLbubbVto9Ts+nnGPnYky3IZCKXn5Sv6NQSkG6cUJuuRmi+aKk/2596
ly2UZcV3pwhU0Ywrtg3jFPonID3mIkgULGSCRiDDh/K7X5G1cJYv+AsB94D4/xY4A79t7dyyu/sY
MviU5cHr9L7mp8epu0JHN76ANUkmB/ZMTt0nq5JCi9Em9QAZPLzJVbSbTZEpi8qHMtxtSkI3l9Va
26AJeN30S4KZiWyvGBHivrl7+/kxDZStBqOH7wQZyIny5OZumH+OqqfDIEPtQjxAbr8NsDOLHGBz
tKIEo6N8zr4A/oR3W/EJH0quvOhEJguJjyZojmG/VY8yjekVQL5qlRXFqlMD/VxeC0Aa9ItQmIQ9
P2T4qi+mizkq89u7tBB82AGuSvDDvGYPwIqCaQ0zNe43mM9c3hTBpH58L0x7Srnp7MlGgD4WGX1i
36e/TJ8gvwEQUsbLr/YiVhl+d5Od/UNDqIh8ZbR+BTZBnkwDCJFWJCDYnNBEX5mRLuUoKDIDKqTa
BsZuf//lF5c/uCb6KNhRY4U/6W12eupzDb9l4xgmpCFN728WOS8BjNQ3X1630I6DvIt5MFrVfmUT
wRB2DowJgosX1KoKiuVoMbwZC5NU5KShQ7r6lL1OIRrao2SreETd+HYFB6B43nkPkmpA76auAje7
5etbOj8Qwul0ZyjIODUwR0Ldwa6JY3E3nxI5JucXZDYQKJOpgsDCqLTT+4CYGSFjfAx35VH7VX7F
X2nJ0cTDiZ3RO7SZpwyX954hSX1vYghWlAbVNfnBBIB7ou5B3JnL+iX6UvhwmdP8pRuDsyB/MC35
oEkq9X9ROHAaaQ6BAKpVZIIWSxuFCIJuVZwIqcSBpjtFMCM7XOyyXYYyhXPm7cQ/VIoEySIvwpUP
oBUXmZ6ZPH6ipx5m9iEne2uJbg81xYbmm/dFiuYkW2QTl+mC0Zd/JL80AfkLkmm9PuWLajsFJ25H
UhFyUDz9TIfIji1q5/p5SzL3tU/DkcGOaUlJdoyIOezVc1rOOybwhl1Pz+e82grqvB39VJz2kWk2
D7keI+AedrzhwHso/UxdICRosLtBS/YN5zCKnSkuSMYTdZVU0zWRkaV5rBoIMyaQ3ppRMDlCwkHi
NPgl2q/ZykyWgInCiamrTtxR7a8ETgqZ11gVAizMuVQvdymPH7tRPEBqfratQ00lkE3/FHvr9VxV
4Okct7L6rWJUC0T8WI75+wt9vapekUePv0r7PS2lN8N++QYUCoQdwwaUjwb01vAyl/91Yei6egaV
qX8kBc1YIHXAGJyqykbY/8tgf/HZrRCdOcq13IbzGEMOC3N0QLLBvanL0L9NbQ/DTej0YOwTf/f1
ceBie+APPH8Bt4DDUT9wBX2UPDB6weew7MZqnVaX02T2j8IHB7izTgXKxknat6ZX8a3cHrHxc5Fa
2TTeqFBDDAqwOgjQVsTbnNhhNgJykU4ZQsPnx2RQf0DiGNAOcgRqHHRQR3BZUvzihMh3q1BNTlbe
macHLdZV+Ybq3TX5OnZf/OB8QzwlUoj4GNv4pwBwo9YzcLdAtIALwiH2qi32OjanwWqKwam+ICcC
5lJArrR1dNDvAl5HgqXyEtmEiN5Apm+LlYW8FKnqaG1jvLcQZ+3RnS9U7nvvEgKPCRseoYEIKx9Z
Cg58XCh8znI3OSCq9vOAIxykGJcIzM1ROi7iXYZbwAlXkACdDTsj15eXw7TRKzASICmRDYxdYY9d
B9dNctITzIsNWYpgz+ZpcEG3+TRV5rLjJ9xg9jn1hMsyEGMgfB+dMPXxkUDG/MZiQb4xWMF54GmL
1yiAqjhJ9gdky7scHwJpPousiiE+bkbITTJh8QzeHrCTis0Q9Z/fu5hufsl3A97Cp7mafSefVOQX
7QM/EVc4DYQ7jFtg1kXJxjshGahlhXv1o39BKG6RrtSb2m9WqFkpPpqf2QevBktI4/rcY5XJ8z+J
/OIdwSr73rRVr7ggRGan3WFcab3nrYtDJx53oEUBlZE9crFJE2c6X7vjDvMuhDkThIovPIF2lxy6
5qR3vpIxtWQ4GpjLEltDUsGQUXYzQOnTG1VT772nhtEn7BTdMgUUtiYOPRrRgbyeBr2nSgTX6AkH
ccE+BG0D6vAK2IqCXIIIjqEnvp3cFQTR4xI0GiAtQXBfsJgKUiNISlpIzMS4FljbE3upfZrn4aPm
+4hIheAyf35gNQIWBimMQtGYaMdxgwoXh2Ib5JBVD9ZSesBkq9J5HsMNJr52N6exRG5JaihmGRNR
0ckpW2nYH1+lboWwIEuL2vTByJCx6bnLLanjuLKQ/aNjZoxShV45h4Vuo8lkQDzIHiwE85zVQTQj
XIjFXnEMD6/Qisu1HOtAgPeBrUqggND1m3AUlgPt505pP3umssxW18PTwfTRxz/NhdoqT3MsxYlX
6m52iHr4wvYTNGNKA2Jgmvu08xAswBBz4CPDji8K3iGW8oed8Zw2giFT8QWRT/gRDe95m22UtQpn
zkOsxSyGm0Tl4sCM/uNePpbFMflWV08fEeERkwauPzP1jxkmXfqOwXrL5hUfy2OMGd5WvWGsZs1i
yuHkR58OnuFnbExAB2Qvr+wlu+2z9yUTUaJSSvvIyNk01eL3LZixH4rRTzQyWVQ7tKxF7BvQ1t5i
ehlFGHBtvylavF6zNLXfokASD3TkN/yIdxLAtMMLhFy8fs5wkRSymHoUvi0W6XCTFfv52j6YdRhO
uSj3Mtvp4b19fz1g2EJ2BZdkzNzhVP/ejuaaxkvDUa77SouPkqlY9N2zuCfX/j91nuLUdwB9esE8
A8/vgkLfFiknwjN2a43OpDwmyjwGzhbnNe63GHEiHKSxx64snqZgAHIhaqA8Bj0WtyVdcvmmWNqK
eGJybo9JtDIhW0s0ti/I1wMrCHnDa36BQ2f9C79y3c0/Z/bJ5t/Awv9f/unlssk2m3TTO5OjuGRP
X5rc1uPD9PG/v/f/8xsnbezf1+RF9Ukfjiv99C/y+fSdl9X0mYvury6rKRABys0GjfkngZ2r/gtV
pj8FJdBtbaeMPKS8/1KRJstXKmAn3M6+JnM4InuZ4k+O5i9+ymQxTS2cz2fEA1Ik/7NOb/hy8Zle
oxO9lDva+JrwZ3K7x8njONBjDl8aLw2LPHCEx7wuT4rgScpVbWDwKmD/iwrJEP51NVhjI3taRMLx
nT7kndfLNl68UsQqBp6LYG4dEi3JkXVwgiz5TH4QCgyxEx8eJ7N3dMl/1UHM9cNvSgZYmgWSCHyx
lrQvafx+SfgyiGxG2F9WTE0SuPJGAvFtDneOaDdks4QeNH/Vn0Q2ZKAkB20bHtW95GtbY5vMhfUU
hxAC8f4vhSBfaVthzXYUM86D2xCga5gnq8kODEhZtpT5CfYim9TDx5pXtRQ8IZKLidp3YhlmG9QD
e97NY1UTE24rx/O4r+/tvb+P+PY+vwzuIMK5VTt56qrfFORYPlqAQPSwsOb//blrYPcQwifbMetO
y8DeiZbcTaOLZBxrY4GHHoYMd4WpNOZ8GFSpn6ZKugChhI7pirsmqG7/bIhcqzzr1AeT/1AyaQdc
mAJE3uGtzCauEeZQnmcXCLs4iKPWMC7oOHp2nqpFOCbrOwVi5xD6pKP6j2lhUaK/OatLlwhKeV8u
n5OH87m7mQd10zBgramGCJHG+AqXMeKaxrN8SziS6J8qlovi42Tm4C/OT8LOjkySEHoHXqsYB4Jx
LAX+JvD36etKwQfU0i5SG7oloCx9o24ol3KFfxli0bZRfibDjHD+0l3jJB8Kuvep3dWpE9i/GwIh
Gk8mDOkJRr9sTbsP+VGMpqHKYqJGpwy0B00+556WwX9/xHLi889+vJJ069lPxFiBgmLKAZtCsKGi
8bFj98Sbz3QVovUiP/KH3Z2erlhiYIVhH2egAueE3MEp64o7OP0E5ST+cAU3mIHN3wQxYssOcahb
DPcZumHkTzz0vGSepMccg0t/CuPtsU+SFzxv25rww5bhTueqfwr5BZvNFJYjuWnAJkqTXJFcMjmP
kuo6WceCDgZXyBlHLGUX+9kSynWQuX/Hj/8yGmbBbNmtj39/2Ifai5gAqCnLNd/2/Jwp5fj4N+Mj
YnM6dDzi5hUOpkQLiNbfkZ+EDnu21LzcabfgUJZ2S9SgWSOtI2k1dhsiLUSrWLzIiI0X2WIKoUqt
PewewH0HwIk3i/vY9qUG6qRElzNs13O8ha14WRGJMf6O4keWuWrx0axj6/hweNGEwsjkKuRbACKr
ssPl0+EV/fcrp/gXSAcOFJURkp6rIxk1Yea5iSPjtG94WgCs51f2x/+xdF5LqmJRGH4iqhRQ4JaM
iDnfUNqtgogkFfTp59t9pnrmdLINCHuv9a8/4DTgTP6FXsncS0+8JsVZ4scyEa9wtH5a/npJisLl
Zi5H+c/DcbDfsZIwDnndo/divdZ9MjzaoO9ISJrNNXfwGE3+cmNxjjFHx+fhw2vg3nn9PAD+KuEI
Y+fKfU19UAGOwLf7s/yHikxABwYBJtNht57zHGvibvxlaaV2t77uaqvi65o4r9FIvCdkKTgiZYO3
IRTBA6mLj7TIv72NelAqlxca5pHAY1KbX2MpnTjoTc2MhIOe//cucyOervUvpMO/pHaNAbW8JdlJ
3AmvW/jtpn9hBSVv5+UNBSiCo8ObkGLteLeW/HfjzRVnAJg0h+zD/T2sXxGdgLe1dXW5LcUoP/dt
3/LnN0eEjPziai3OtAeH8y9tDKAp7IH3WLy7qbu07JZztsTNb5k4l53M083tEWRw3iT+5/5UXzk/
0bDRZe7xA+eYEe/L84WNxm+ZdP+d+hxTc0REsO4eJ7V5pDcOBgSdLUH5wcRKk8tCJCwwlyBpQXyg
5bbhd+BtXZtEgBy/pPwMLhJv4aYz2XSHJjfkpHTYYkvufC8uSry02Kf/7dUinzKZOOITiJdIOx+M
slVpprkQ+TGI8JY/58B0mK2RQWTBnOUTihmu3bHhbfd/23wWHB/UAxoxheLDmI/FN2/utQiGP1h1
QZwTW/Qe3GvMFux2uDOIfxn9k7fe2EDfroJFovgMSUuoAsVejV8ij/dySUMNZKbD4kaoDFzgdJNZ
+AtX8o2KiYf5uNRON4oZmPhZwMPiSN262+2stY9HWDiO+mN45ZFIIgov7hnswBsrhBNtk4lweRyy
ie6hzo1nfAu2bY91OrmXLXAszZohu7Zjf3D4wVKzR04CogQHx09PBSKLxyy/+IBta58plK9NaiKz
OvhrVK1YuabuEIuEm93NZQzORHED9w6vWlLkt4zBybQqxEC78NDOZnPqXlP0vZjjgf3RERtVVFYj
HWsLIROPVo1l4z9VYfBFSBUvDO5U2OZgjm5bnNTP/Fuwk2PNv/mWGM7gBjPwgQIzmnMEPD6+sCGt
PXgO5jkiuwJLG2x6+iEpFiRBckt8Ab5kFHYEEuZrZtUYsWaEGKSFe1ZXwsoVWQU7J0PeowE1EX9M
g6MlebdFOTkqluENqcw5IScTrBGso1jXuwkHdl+gmXJEVEg7XbOCwEMTPrwXEVt5H42cZno1WLCc
yXfNKm6zK5j1XDujvOE6ev2ur1ag2gpKf5/HsyD99I9d9F3LdsYAQXE+4n5ZnX8EL/QwgHyYeDeW
GnIqQDVgEzGSmFEOF/sb4RHiJ50HBQzLeBEuCM9s11u9pqxffCeiWxXHGA3d2BzvreMLWufyMnKE
LyjfDKyOHgCWzOK2eCyqXyZc1MeESZJ4QvYOGTawEHkBzPBX4+MQvufft2RzhewieNGOM+aU02PL
UVK4BpGRkpkzSWfUrfxQeGMzo+VqbMbwBKlbRbSc+BDo69Oc/YiKdXy/iCxKCNxs0Zz5/BLLOFs4
uGbY6vI2sUWxcT85J4Hu9sLI8Wmez83PD5WC2MvRatlZpEye/g/iOH4tCpbGlQOqgKEJ6NBnkV3j
NomUMDSoT2hDft/Gvv9G8jeB6aHRxDJfradvISGhCcI9SkTA3Zd3EvVuNPkwdvGnheujeU+iQyCc
MrAQwWkVfmoMuYRJJA/brLMD3g3L7PAULThsJOBg8T+uAWgLkcdd4QawDn5xoKRZzyN4rDD5aB8V
jEnB2ciVieBZADPxJDCBop2hqQ7QjFcmlWIekRFI+y68ycBtAfQFETqeXQ8lFY6nLJJtb2cscL0l
ILjvKXMWn+4Do6FP3UKZGzTAhjgZkCjP3WByE09FIY5qGXd7Pei+/mfwI2Wqn6P56o8a1gXy+eiR
AR0bv9zccVBFToRjIQxNYAly0TCUHH1IxqmGP10Rvnu+iLlnKHCtbjZ96BcdQLWps6HZYxR+eyHf
XvV7QTtcKLn9kaIn+AmFHBUTY4nXrtV9/oIRxSvoK9QZt4+Vsin37JHY9MQ2imDcStkCxR6Hg069
bBX8lZxhHhB2AVY2sqEzWkS2YossbPTtzAQhSjzJ1S3U2NZ990FU0U1FfBGz+OnLGjrCJl0x51rw
dPvBpgVy5PuleggVIe+AWFH5NTCiA4jkt3NsELzazuChwaclFzMk1RXsr7aFO7Ni4iLHw8RHwwcj
cXqePkfDp5gXrLfwt1dWL8IrNpLLeBB44sYjfwBJX9ZGG8veDhorwNfLDIfOThvXkHVw58Xa+WXt
+tM8xPx+8ruRPVSvkGaRwfGIOS/0bs35G+GpvNn8UmSj8+ChzB4FTcXRaAETMVfg5twQn/LMtUOe
Aq/O/4ANcnNeKa+Alwi5mPuBquD8EnK/1/+OxRMsViWXRoRBDX6o1a3KRxlvxRNitOzK135xMpZM
QjVslK4UQ2jkSF1qOT5oH815sh7MRB4H5Clrrk4aTKOvvIG+FFxdShkMnLDJj8lqIifqFn3Mj4+G
dwZbkdchUqq4jUc+h307S/vWb7YX7tnRJ69wLqqueHHR7LnGbX6NgFhAgrE0QtD+PPOnv5wps9gS
OR/JGmuMv9KJDPdLs5Xsy+91KtIKr9TaqBSDuWQvr9PS447RNrEDR7FzhSHGM6EKwsJsXQqLbR6g
9MQzy9xUFEkpX4pshL+vwhunqLoVma/QFe06EkUj9ZFz+z9a5F8lKOq9nnndcYpzWU85qz1yD81b
FC8kO5teHs76s1TIeaRSJ4dCdrGAYZH9q1rdNed/7DThd/88J6UlN/AivWfhQDYrDNST3osUbKIY
wqo3k4H/ZXjejriMcfDnDqkss2XyCDtLxKs3bmp5QnQf+//+RRPOCitGYjTQXp88w9j/m9yw1Mw6
68fztg1tInFPYrHuBSKlXTnQ3bkx/xu0iec74k98Wz7Ic+FaoRUeFUM/uZDZOYHah8RNbr30ibEm
PD3r+bGycl7tdEDNOy27TT4h/HHEKjQSMwxRvzhy7fT4SNeqxKSGsmC8QOUQbbS59TzKbreRekHv
NbpVZ7XB0wicYwam1q6QRCR3uzc8GHiIblFaGysEx1kcCso6zBV1dn8iTPdVXMLT8QfqBcRjs2OL
77jaalicobhSZe8KYWxgXZVg+P5Nl+pC4Y0oMN2yM8yVrgFCqIpBWGO9aYMydmJy5xhHomNy8Utz
FUc3vOKN51yoNZCrLXyqipkOQ1PIt5Fs7GVjmiNBC6qdyAHqey8DAmgg5pRwIKN0XDo/ABAj3qvx
w+97+Q4VJhTY9DTEKHz86S9hlMm/HT03hq0Isa/ENGKQA1wbSJRME3lZXB3msKz+U1w8yClTSwhK
DjPGMoQoPxiheboKek5W4YfGK2MuBjfBgsxIChjxT98QmNAGbfDeRNb+Zbtj7gGPCrhVwMOA/vjf
wWZ4h1kkTd7+G3+gLMqiJ+jGk6HAX8aUBXe7fuPf+1an7+33A+EgoaeZxviCq+99v2/hLpuAoBYR
zti+/vs4GdZiKpknZjQ4+N3txRnqkij6ElCSf+lTDP3WmEAthVc/RhxhPBPGzMyBGGCQRM0mSoQZ
Ubtw84jkASoSoEhxBl70OhNLW5EUTQ5MJPyqBbmxwjdDdvJuDv3tm/Kr1TfsA85e4caHedREbtDw
YrHJZ/LDJ/GleGwAdL4XRyEI/v2ETFWOGL9kcixuJY5RJ54AP4BOwdcwJfg5KAqW9J3wWf/3M2Cd
v6Nqdhx28ef/vk+YPf3dJ8MWD0pFLJiplNjV+vEZi3RY7zrX8Zg3UwLHCvsZejBI4wA6csyUxYKy
rM8YGjuw7nWOBCL00xUTewixrkT1zNvWY7xNSA6zaAyL83O6hh19NaXJ0F6YnmGNZ6a3+DH5epGR
v4xvStQHffLEiztRCVvBaiGesPAI+NLKqFPgNtJpDDMTCGICHwYcBcxtQpEZo9TbNYZ3n2QB9NmW
WuUoIP3RffEiCZ7S+whIQIG348rXYKiO4CwYknMe4V/3+2LqsuAqJ5cSlsT9YSvIumaspxzmX35e
uLcJf/T0JB5ymmneWgfYLRyd+ewk29XMnGim9ZziXp4UA/9xaJYpZoKYWRhuTZXxOPSwDIKJ3ZkY
mCiJ/5i/Wyjw0I+BqrDawLsK8g0DVqv0e74E4Bm9dMol/wEppRDQOlsZHx0Ociztzj3KlqwU987K
pg1OHoCxlInYyo3UysGEABH0UjmnPwbzL/MZ3Q9QOcwJB8vZb0e3e1AvZP0HMDYjakiV7Wcq/P5v
+ah4U9o3EVEB5wbt9Wx46tGRQVanJV0qlBC4RZraTexoL8UCX0gAQdg6/eValFiASpfLfO77y8lo
Sa6Dv1xSbQ25UD09BCXw4KFRSiGSZ0II/9BpHW06T8F88JDlxDLrNcfX/fjYn0mMlZE0ne8DuwTV
R3ROihtw3TY13DXYFo0KiA7AwLpyRXvkyj5wFyfd8RM82ViRvjHsZlzPMG3TTnP7iFT66b5FpI3J
G/x6jZ7A+cXdff30sbIz25+4Cvoo/S5I1vuIX+kkNOs8A7Ikm0NzHmGGSm//PA1xZgRz/eaBorn3
U5m4xvEG9DA2QMdajBLsx836YZ49wL0NS3CIBpTBrQNLnKuLloLR+BcapoOVOfKY3p1iKps+jTkG
tNqsN8AOpokgauOzayIZZ0JKVgQRidUo5fN3pSJ4RzHEeVksDANvNu52RZgrUvxv+C9Dj8sZjT5X
ekKAAJEDj0UCS+39vkDzGypLrmn4XKnssibRfuOGFVtM62FjbBvUYnY8RmgaPkOuSpX6ifLMhde7
xfbkCi6Ler0O8fGOsWoijQIyBIDU3ph0bIqT/gIqoE4afekxnmOfIKAhBxnRhOtmhpn67KtZCjM2
JOdrDuidLLpvDZqOLAA8oLe/SoITjDkRt9eXvSDv2zG2WpcvxiToytzkAlsquajQnDg0yar4GaaO
9oH/u7j35vH4IbH7Qt+ZfbspNgub/gB7JBtYQ9Nwr7AAga5QgSFh42TAhJMZ0F5326c1IB9OhHqa
XzLJfh9ywM/QxOphlUz0xubq7h52L5lAs8JvaJ9ji0qa9WeZ/+bqBnXl4CLqI8nBa4hlquxFUFBw
fOqBmxKbx/D5LqAb6w2h6Hbzh2Q2aaRCAIkkDCtdac1pxupoWI9u+sGJAi/rB9v5PNWC+uMXuwyT
2j2Flr5l+63h1jPHZZ+A/oEM+mPpy4Gn3Hw9HpWXCgYBvs+0dKDMOfwyC1Wm4vStFPfjcwcnXrae
7BewrgDtO1MpFmzQA+yGQXJh8ixxWJJPrc4UryWiB6rIJnf7H4C7XDcLatnMHuBTCBeDWuGIIyag
Qka3gs2B+wpYSCqEApT7kjD/+uhex7r1cfQqKFEG9xs023CLlOdRwYzoM1hwZJXsR+7jaXSlkpg1
MXW8gSsL0kGeEIsA5SnZuuw4RDyLbg1nzIUyqzh3cVTdamxQx8F19X5iLWNyN4ztwAp3fIqT4w3Z
kWznb3ObNkHOvgB1BTuFYsqcsAVdgNVuQAG5bwfl5MNaKf/5hK7W+2yG083gC4DHDtADfzBwwfT1
4Ub6jjiG3VqPV31jzKpO0c7lC/Y99JBWs1aXf0sWfqNsIDoesfi3EzUQsbrrzEIS/8WBA0tFr39d
PtVlk++km4f3jMS4jkLxy3LrIY8cFOOMAxU88xNvywt7mvest70OvRTlAKbERYD3KOtxiZQIM9OP
xjv01R3Wat5dUJ53FzysLhqeaigjYHNA+uBQbm/MILjGL+PMhlHO3wecRt4TeN+bL8ErL+9TB8mR
q4YS//GZlnjwMplC+xxxyTJnIZvbzvC3k00t4sLn8m9ngwhGL3Ovqb7Es3hVbhXDrkvriTUBI989
rFNABfhQcONrQN4zfASNBMYF/wCknaHckKMKql4yzPeU+7zF8WOLAox4FKwdc/RdJWwCWPYqd2E3
nRCIfyVWKpNMCxU22v0HMi0KcI1zgrJrEKL5UWBr4HCFmyjKOCnkjqgJYRW82YqVI/qsAi/q5qDc
4DjzROJslfc7Jyd97FOB22KE93GShAJPsq46Xmx2BTRDbiKmoLSiiH/R+9CnQ+ETLBq4Y5QdQd25
Jd1IHxGfcg+/8c2Vn4dOwQ0oKbwBtbuKl6Kq6Eiw6jDv2BQ6/Hqo/r8SpPyM29zcp3GIOdsrob9G
zPVt/PbRWz7fhl1hilY/CXHrjoPPOG8OvepwL5Ig7bERcVhut31VjeEX4z/xkmad+ttXuQokdHMK
wgl8tBSpF6n9fW2s9ev8Ic315wHNsoYHwr1Dtp3TuA85WVJ2mImhbIpqI8yBCjaHDqm+xkk1fDNc
77whbtZKApN2qM6LGFi6wKKsWpXxeoD26oajsqYjx+6nePqgu0YTLJxRFOBz8p9qA4nK/KW69XWB
LVYF2AE/EuJn4xQgK6qbX+DFq55QGmGdAjBAVDdGQORQTvnnDl5987MLNsm/yZngk4/VzrF7QtpR
tGPNNOxO3jLrfKZE4c1/rxfSRvvYf9L/N5CRwdyxGLljZCNMh1vIKDGisCFzmy19mjwxxrFjvKKh
6rWEqIJVE0URqjShhGerXq+wJRQomIAJWd4iBj+l5Do/dMiUXOrseeC0GLE+rHgByaM5fTiBhjBN
YnI714RGJzg/omENKGza2C7lUKawgeQLnlUGbenTndcHNp+b8wXig/mAbwYi6sdhwAB/OAUAsz8p
3tE4AajBgM12USl+ScIXRnQt1IGPn2Ow0u+YOrspgPLdrGAuKtaTLMRNsRgy68CA8Kx3FsRpBSUZ
frfaSR5M7tPHn3sms3YFSxWaYQgwuUeLRleG3yuF51IR5i2vtU4SCcAkZqzKKSP0ZDiCy4NvnGDp
E4mC6JEt2xbJwBCYdhIu9d8xUlEyVYQ4DpKPha+sm4YiMfd1VD16pHl/XG3gZOOG/zrih08y59BL
dmS9wr5mZh2S4DpLXMJcIVQ31Oguip9nAPm6fI9eX/NWmvUv6RSQyqjlcn/49Uow8KivY3CPvi+l
NF5fURKxvIKOfjyMawDAqZHuq5IlIUQ9kB5e7Z4DkhDI3WJvE/Ruv9XXg6fItNygkl8mipNcbWIa
9lC7s89eh9IeYj96BQgWkioYiOig77/XUGcJOGqlD0k8h0vcLhrDQoL7geqec1Grm+rua4aXpVGK
v3KBvNneudFB8AHzju64k6mVe1by27CRL0qoNDAAD31X2dlEnKF80K18g6sgaPJwhC4L75gdyqLb
muzW+a+/uYSXiz9fMqXz5/OhEw7MzcAkjXOzC8Nwd4j4KqqciH8LM9T4TQTuN1/Or7bvh0txm9wE
h+S/HV9hUmWHuRmGMrjhI2BfpgijLGeZVUwy2z5CFGJnp9b6hXzjduRcbluAu44pzjYmRtMYWNlW
nrwKm2cnPgDxJMToMEOte9TCRedkxvUTwAerKXhXja8vUt2UZtclFgYqQbus0YJ8ZSbr5mlyfxJc
eoGlSP1wuKjxhBW+V7ZaeaXkD96+TKS3j9dAAboOrb/aNlzGOezwYDAzgte2ORmz23lYOu1WOFwH
kpcwgC0YLncgblyOnzCdPiJ0no8I1/Vtz785ojdp/RZ0sj3hVhaKyWoyAlBcAgsuE84DkoDFLP4T
cjMaEuz7ge7abbrkfsozc3G+WpdRyu0eUTq9TvHVeXgYzEjm/ZwgzT0ZduNnJw5ostYnMj6pnggd
FqDkYK9jwuazGyEtMS8bJF4hBQMSYga+Ei9qgJsS9gznOygl/SVi4/Dq8sxAFVM8zvFyuHvazcE8
wRzCjcjh1XIzmi0tYDdrfPazW/TyMQYn6E8LRNSxOpFWyqy/b0byovC11ZCdjmt0Io2/s2akrDTC
WBtqsm2FTSm9gsCYR3gZI6KZ4vo0TcgjleF/AusuAYlGqmapUTJWlvGaBR8kGnDup49qfvr+uW4G
S7III3LKIUXKh8GyuHzh0hA6ep0MiKMaEPH8GCPSrahUQLs8suT6OzKFYWkjpdrgPbypYOAFh+9Y
BEHm/kCE35w1V7h898nUKJeDE3lS+QjvcCZBWxAJdR//wjZ9oPsye7PerFIwDzVrxt1TdvAFbvdX
1OhIkKDjPDEf88RotjeD6xvp1EL9BX4rW30Mpb8PV+aKzLrZQ+c3Yeecsye/l4MyFM75A/LjF2UY
rz4Ewy2Gszv+Hz7dkqQEKXUj29AMvIi5DpCY7KaQlHGJ9+spoeZzbK6dvq2uReQ5DYNzmxUYc+Pu
viIpY4wPiN7ZaahjP6pvCFZQiDESaeisq5OYlFX1UkwesZkvnhByQFjCZxAhQLrcZvkQk+oe4ZDJ
Xh/JqCWg5uTWILHRrGDFTkoqTWxNTCtyDFcFQO7ViKPvY+EcSFzu1+8bpkhIRyct7M1vK3mkkp40
7o0G0+zP+uqBh90bVrFMkljKk25oxaZVMeOdxRjvghcEa4W0iuHbVs4D94rPiJJM8uXoBvwK/uEN
I3YB5wVz5WMqS8nnHJL8DQZK/Am5Dh7jGqiY36mYlGA9Qco9Iwpf8n9vY06v3kSckCKiuh3F/C+S
hhMyL/Er5qHEPdwC7p22LPhOn+7TxYWR7N8KYrD4TFfBvAKTf5vwbugann7gxMW80Csu7ehDwvJU
W+oR6rCDHt247xevD8Oa5WBKAHluqzyDkTrSvUdQj/GjJ6yUoTWZLrilm9qpPRdz6IcMof1BaJww
Jo/wYGQk/RDBeqPeGQO8AeyrbNR4cDxJs/9Aa1Z8HGZsWNp8fyOTCRYuYVdCUC0S6OsHYjx8LQAu
H26O0TgWWD52ANg9QM0i5gVLim/IRFLiVBNjyTxi/2GlXEulc1tWUUHcXBxcR7dpESVTyF7hdxvb
XTiUELAQ0q7P4lkWccY+/TRKWIQnQ3hWafQi95tGH6siRnaDicxFUodyAEAsKN36THK4LOCGYfk7
Bixn2kqCEb5ucvA3lx299oKORz3/Q5I9w1tjLVBrzww8x5yYC9ecWKa1NfnJwTur9mL2NJlGC1cn
cARkw9yYuEj+UDAo/lQ4I0Dvv0mwxoCB3/KAQpsj/wHiL3fvrAEOZ3cTCBdFKlyLztru8R/iAh6R
MeLeTVOFb3SAe5wGPFwN3soY4zkCxIieNxI/PePQ3Bcqzghe0wo+mP2dIOCP2Pl/xDEp/bWgxPFs
gsyaqUDNZSi+EU+3hpSB7PAXOJRBMBQ5MBjXY4kYi2NEnLilLe6nH2QDb98TzD5Bn8uY9IqqTIKn
CC07OsN8ZtCBZRMjGNLWJtxsAm7L6QUEPR+cBBCNSgOVL+7CW7QIMLnhV1CgXT1xSjx9NeDOLDWo
Q2WB0JFRHyi8uIGo/OLg64MpzzMo31NOOkco9NxDABJ+Kua9tQjVKVfXxWuCuRFan2KkHqWdgb+D
pV8o0EjpZXjgvwPVOkxlB7p+dPjgK6NaJyR7Jt+fxC1AlR2JJHYaRuczgc085GFSjpX7sWDJQ9/f
SdPXJqP6SNDlnIydsWuGCNEJeU5h6Q8JKxCJ8V87+UWqapNcNuOhYD0gnSHpjocSGRTD0fACgZ1G
GHcK2OgMzPEc68Y6qwuBD0YgW2jhbZFIf1081AtV5yqe0+TiHwJcWRxVfgGfaIDlLAKJzoaOQk55
f4cxKmILlstyBnlbJmjtxlQGAJCHxYckAUBjysC7zXjiIxTdOHo2T/MVT1j8W9iyyUr5YJoVuxVK
bDs/Vhv01h0KtKlE3FKDVGXIyvLzFE85jnoWKboF1/IO6+pJ+8FvEGVkt0NU4fR35RjHUOa5A2bu
04a10Y0PsECnIvEXTxHC1MUhfTnKLhu4kcoQGtzDGbB94yiHpf+Lck+fa3jE1gxsRX44s2wx98Y3
b9zN6JiZ3BK7y0fNA8bRjc7uMTHQ3XjvPY5O2q/xW5zoiIzAYNhKibUumS9gTjGMPj5122t7i/qU
IZjVIExgPIv/DKgAPyFGvUVGhsnLAzjO/r6mdY0sFLO1rrT0nvAR8d8f74alawWmxdrJtfMrT1Js
DjD/EKib3cfhDR4Z5zyjsE1yYy1HK4W74XXCMdupky8WbF67SY+9i3of4U2BkwOmMYQs9sljDG7a
+qXADNP6wdfT9QFLhjLA+IbinjMaNOYaldminJG+fZOiQR213TqGx4HsNcUJEovHRx3gv9VP1ir8
HBJx2KEbHPTG1+mVfAI5fAkLT28I8PBhKgrFbw5tEVrC8pJPGU8zCcbuGr9NH6RqvlySKxQm2sRg
7LPGlRt4onBB3H3yBZ3cVcOc6aDBXAnlN05Abjar9tkP0Jnsk4JA8+2kbjVd9szh6QPpTvbfa5U5
tOwPQ9WvlqPhFmSGW2F8sn3/kY3wSV/eR6K+fTDkf3rvSLDzBFFR5kGLpQzNj88uv7Uxp2ZkfUgp
jh/edYk5iyhJKQqpLO9eFYIfs8nn2y/uRQsIFnx8FoLCUMIteFLg2fo6GQ+F25RX4LkCb2tU/8ge
oZ5RDylPgJE2PAh21wJrfIingTiDRY0RA9fD8HCEFczxHjwTzvShUDFRxdgA03RFXAHmI8DehYIR
hwsi37HtvpsoLdJJzzrkyHDk0S/iqLulIokRezQsE3EFZ5N08nVbROz+G3M6UiFXQ0gBn1CvhRVC
TR4VfVc6uS5wy8onGDeBYsgwOVOs1RhoYosxq/uYLn2wVYQ8VC5hlLlfYIgpuDweVd/wxvYsJpTf
kF5U0edsuNnPvQhE1EM2o/treXwCLZLp3T2JkEbMRQRhp1zmh3L6mCKlXpfQaThpceLOq6cXN+z6
yPeQwGwwfpEhQq+MEPdE4kE8ed1bo45HolnaIoBMyH6oGlbUHJESku5R87zmynZVRemcImSLv8SU
yCL8ACKyADCTOSm0XtsOL44eWgwTBlM8ylJc2QYhkw2sPnjGWbIkv+SxBFS6Hd52L6SWP5Xje59L
F7i/JXmvh9MrKZ5BunneXIntcDVo7AfBnpxOhiWzvtJRw77DzzdAYf/a1PT0rFuq1//lZzYJlKE4
hmccIgdMcEDqVimb1g8CWg9WiQPWZGs/32L/CJCZaMtkheyaxkKhlWeFA4eYAGkGnHnoelqhaptT
xyK/+rp9hbLzcAvQ2lwQzLL6vakxxanKOciCx19E+rqju5HCgS3TRAu2TONIfn/KqoslCA/xdAVL
pkfji5sfNBiK2L9asqHfABDYitUTxAiNV+LNZdBsCmBgKZ4Yml6H5k9baVweFeydyn+TcU3PxQ95
oBw5hxJJPqI2c4fhKneNUM1FIznuJFdyyxo/SnznGLGUhztqZZi9t7lGaphxbp6zbxre3pTefeMy
GI7LTN2FoH2Vktr9GmcYnf43H5eMsV7wyDT9besKEs0WK1V0P5aWNzdGmOxfaOwoC/DGrK89v2bH
+z5HuISwRb1RbYnaXhkX5QTLZKLMadGuuIhcF9mkDob4mIxjTwhxuZzYpBtkI7C6CnJEYmP1ZcLb
YLiWD8O4Lby+9IyejWNcneGX0JkviSklvA+qqMJMe1HR94rn1em1jK/PKaD0a9if4qZSSmDd3z6d
bX7FggLXc4rs5Mb1eW4Xj/2Av1fstoAmiV1cPYsv1BBVRomi40j1Nq94kHI90c3jM3MllJtQEpsW
q+kHg3olpYuPsnoA3nwPdWLvPi1mSRZtz12K+maNwXE8r+G9QO56Te7oUUH/lMfhI23VwQ4D2uyl
mVcqP9kGxMFViqs26h77p3bivCP9izgDSpLXKMsCCa34bTyIIx3pHzGa5aqgSpBkpjA4ZtXzNxHS
jT94cUS8FDmcSrNwXwKyYWg8+87zyCAnuoaO88zZDgmaozN4hwqzw3OdUf0bqNmHnOUeHlWE70Jh
RFVGxE0iL3rrLlCPT3nW/dZvi+MDjPXYC/OvJAQ8xMCtSYg8Z6jP3GsYNKibkIt+PbDefGh3+B8N
EHZZBDPh6PEomG1iMu4jCHz0LUyMGslvlGX7OEp/0ezSBwUxXD8ouIZt9lHxoAi6Zs0YhA72BhoK
zUbLpN9C/hyyh4YaBmMk1n2hVyGQrsc8ivkCkfE4yhAxT6WFS1Q8fZ1fgo6rbivaok5GkpoM0Abu
9SDmsUuAMywY6oMBKbWnUL1ina/CfmpzKEuZn4Hwfna39leNz2lMbfzZxY/xux1/v9EjRzKVZMXy
r4vXE0Q3GW/Xn6mr7pVAwe+GMPMFXRNz0teeSHiJUioN0bkg/k+YRBLdgr5jJoPirq7w97Rxha2n
RsCwPnthBM2AQ9iZwCVlbFABXm5ZdPFG51IFeitOmDYJYwE2QeFRpWM2/OAaFVZSmFuj5GF6K0DO
AvYUAL6Z7gwWVpYy0GsIKQ+fNyRRQR8tCClFy7vOXJg7J5PKGRQM7m3yf4b9UO5GfE3MfJ8eQnM0
1pYXRsLeoGf1/gyZ0Hxi7t1opqI5ue7WmqPCa5MC5hJqHd4kfMmDrhjH5Mgj8nwHg86LORo8GTQA
d8E+GcShRGQPrgoIIwnT+3gE/KhP+9PHwt55YCPCwo6fCDpR1e4RfZFYwvcWtYTu4L4HCRZ5dcfq
RYfygRdWMf9hz7hN7vWy7s3SDWBE7365bgACbiOtAxS4DsA9E92jeCj/7eV9dzj6OAiMR8DY9CyG
yfThz1BEJE33fQjjWGBi6UU8Ki23kx9EjyU6bVpqhMd4+NA6kWppQ/2xquhmr1bBdEWnlMJqYUHi
2sQmgS4dt89sfl82EWnjkNYFCyllfkN4cMI4/nu6HgTpN3U6H4jPAV2aYPaxlxYJuly6OETkjPvt
IirOghRMp853ol/v/AaKO7+klgCy+Jg0JqDtaPWVZXeELuLhsZBDNRaJ9U//3IW4FVzN8wIfIHM2
2xIQGJB3Zv78iFZYNWdc5TSXBhI6BcsLAX4Rf8OHIF5jKkbLeIXgI1rI4e9w9dnft3JJd8uobM3d
iBa6F1Q/cOpm2iJdo9U1Fm9fWzy3b3pjbcKP9jeq+HUWyft0rU1AE66RSBkX76noTeFqETgHsWF0
nYtCCSEAnDH4V0tQCmwAF9fDdZ5ANMI/QpC1BJ7BrRhWTCmx7lP8wrmhSBvrn0irBlWjtR1V0J95
BOjdHZpNKrHqTP3CF/QX0w5DhmaNpScheKy5eIE+x+2m3WQLkvAWDBoy/zPRfA08EVgm6vsBBOro
tkT1vzbwgBIuduINA/jz9bGgmZO6Qy8t+FyviNqowqj6s8HiTQaiu2+YLKifVa84kQ4xhKguoqqC
uxbV0/gK8Bgy4SzSJZbdzB0qf9j5GtJmRGqkDRl+hZ+EEl2HqxwLzZXBxsFenc57GETi9oUJbbvr
MbjNfYkUO+RLFLiVT5Dwrb+Uu+CquGUJJXmXKPrY0DBOS+XbE8M6NPF0qlK6wqDkWq6H6c/ru7sp
x0Q5du1ZYZ+O99Va0tOo1lCfGph/vqVxpx41GbtzLCQeV46wsCamDpEsvY6tCuZmC5WiG/Aoj9NT
EOX3dOIU8YkMOwvgAZ9z0ifbjrhJxEgY9jxJlmh6++KJ6ruMUZKiHL5OrjcaqJEBW2b4QgBeSREO
GWa5aFY9HRoQHnrGCIm3H+++TrnIZ4+JYg1GVQCJ67q/oi/o2ayWZjs2LvcF9DA2aRQ71Bzij+6T
gknO7GMzA7NbqGa1oIteZz2X/QN/LU/ohz724zXG7uZXR+mLdmdHoe5mXCfylKyp+ROhHhxboQtD
oAdbKbeFso2tBb3D3UdNgSwKkxHzTwbFI2kjnqkQBn0dLNEWQsJ086Ew2gkxXuYdBmqgjvP9cyKP
CbNFANWSbKo4JUTVYy+UX4HRIHN6n+ovjvRBAROhjZLRGxUTpx9icDqHUbqCEs/EjnyQxjNakmp8
RTWHWHIkvo4SCztihCzCLI4kmhGCa40J5c3FPbqmqsVfmLKg9cmmYawJLaRj/U/DpzZmzsAoiAH5
G/2I5FWoIRnSFOwIVkdYOpNgdI+gD6TJdabOeJasLPgBDG7ePIEZADAscBTAtY2xE/5K0g/RmbVM
/wYzfHK1fyOAje3NPvWslaBpAnAKZzQMt4CikX7VOJvRgf3ZpRkQm6F3DEPa/I9mk2lAJOpORbiA
/Am7uRc6+7dhtqcc6gTE7aDxhxTrXd/uHRKaEqxmEeZQlsIkoUaXHO6HsvbzCDlFNdT7bxOkCMSI
OpEiUlr2MAdSLIbfpTyuLs8dYmgM8jXRCFotevUR4zgfmlpi+uHmkDtPlPyN9R9J57WkOLZE0S9S
hLx5RQbvPS8ErhBCICEvff2s0xPTt29Xd0EJmXMyd24zP403G/vEXguaV5M+4ho4XYZolT9lL1Eo
ZoI89e33NI7GreKnzwE7pllitOeHuNimngRg3/Yl3vfpQhfkPVBnF4CbZAW2fdSDxSnsNiauc3gw
TGENUtaqvaSdM3rPfZPhOuSpklGsR+mcHj67LzQTuEg+/GUAdJCg0KN3jI+h5mkTBzNpRMU7jVv2
rkWryhmS6FDjRsXV4uLRDwBY4qUL+41qjgG5C/LFNXnB4a5ESQlvtEZUa0DecFtW18Tn71t1iumO
gwAfYTe1qQicszv/he0MKWr+We2jrjlDHJu+4TJ/BlYXUIxXmJKqCD5mvDmHYBS8W/+p9Q3GFkSA
qVOd5xL+abf+0YOysESXtzKvzn0+jBx8tNEvHTs0z59TDpmpsYYq9pFkR2F0t8mXKtHFwKnPHoGw
BA6cw5GOcXftP19k8WEIOUrOO4eCBL3ge2e956JF/Q1yskZ7926R+N4pGAKDPzSeeQzTP4P0DD3D
tXLPvGCz67TjosO5G9cDr/7scaE5BA1uLkpALEfvND7xF1bvIIYbSF//hAqzZgA73zQD9rfzMJ3H
i5bYXcLjOsYk5I9goOwx08cKsqhG9l/egJCMsAFmAi9s+ED+GKhTHGs8mbNPNS3OLt5PsT4s9TUl
R0lGEt7K3SQCQJI2ZBLljHOANdHkVMJGl3vzNfuAGGMgq/qcwabqN+9tHNiEVjYjTR/mBo7i1ESE
kuo8Qg8LMzd2RYQDTj/bqFDe7UP0Ccx6QF0qS5jFuvT/nGX6r8oZqKBxX0iG4k2UKMhfo5BkHIQz
EE0gj3b+E309BS0ynOkXtjUDIgf2Po6BgiII6a61BiE+Y/Hgh9aOEWZJr+g0fb3uG+nt41ywnDSq
U94t9EGeb6C95aSnGOlVguIa4hMRj9Rn3wZoRUEYD6Kkb/OINhxJunm9Kfx4uAtfemY9FExvGfWZ
hDyzdemEbdJNnUWpNJ4a11TkOJYs2pIGiZhp9/U7pVipiQ5CHZ+lv2K/qp+jTLuUePAwbaWav5Ro
ycj01vvMYdDwWrQfvK+flU8c1XxF9imvcxbWD16caAVd0TlgEUJKn+Yjvqhx8+LygA0cIZVHtQcB
W+bGkXrYaNHDM8f84AyreznuDtFYVwKYqTk6Fccj+OBMUlpCKJWw72Pc2UFAYf5suLZCHJUrPaBh
VqhUWI0oFanPvoEm+07iG4hvJulYXkDfrFH7QLxwPPkhulxs3HG8A80N4T15NFc0QQlDobNL0/KK
xgRuqBIJbEteIanDEs9fUtqgurFscXIlJvwe/pTY/j6TwEGKh9YXGBaDDPoa9syEMNOBabhfdcBc
jCMGEiZzloS6TEDsnkMweRakjBfIjSnJlukl7HmRSPZrqfIxdEZRVdLveRQSNrFxhXBS5MeVoXf+
ebZCatzgFXkwzv+ZzPRV1IjnHtBG4qVYpGXE/8wiHTCwh52YMMkVkQvxPIfQwzY2o8Vk36Pdmv6o
4zAdlA/G+diGo6i7t6KcAQMT/BQx3vuMnH22bqdOIGq8zxb7XOv0BnaD+kanQfTRtkgOP2q0mAjl
YRmPKdx4LmgNX3CTQVi+zHm/3+AZjZQPlhuDCCSwYMZarMVIYcccEwJe6NazDp6W7tlJQD/eqV5M
0y4iXHkrF0NX9jGmG59kfIbHy2D961lQsRYJarlBeSmXGuamL6+lL60DBuXy9PdHyWYzhjYCXGOB
JcijDG9nEoTxrIjdysYj1LOIHXkP0i6wtAm/R7ea8oZhC1QcFctBD2YN1QkybIwhYNxkgl8j2xNd
Gvwi3zEfr4gmFRsXSYfoBzIUg3jA/4VbqN2S714xsQ14vuZqWI9k1do98wB3/hKjNBmKym+HfXMo
Xd5hAaEW1pDGsOX3qDrHs/hwsn6UUAmGYvQg1si1iOOBlXPWlt8aY9D8ZgPBOcXhbB1keW68t3a5
qgwcinmt5Dd4yT7HrK4mHtjxPgRKZfKkspgqfek8AuratFMCnv/dJM4eZJWadNTG4KYnsrGYmwBA
E/p70RDCIsQALH65VN3nj1+FPicuxGcW+B+cdxKekiONbIPA9VIsnQ3JRQCdLTyj0K1Y/0HscQsY
JUtuvW7T3AvmqjhntEQysVerVC9o61eUQvp7ZCaLnzr6mWMQpqSDdu29mU/Dkse9mukwj1iIfbdX
1h5wmxhd0cN2DPFIvX6tQvCYcxaIeyyj/PA+MjmqligfqIzsZZX7obpLKpNM1NFHY5gkfaYvLR01
hSSCNLpm/WtPCVoJ6BuaRDxMgtTdHKTW0IZUYV7PVYcf99KWAASDczJuzUOMhouNC5UWRb8HCmg9
PQPoEhkfl5Pqzu5TxmRtABqZvwf4B+UrYyDN5HnWCrcoCNXVNbrl75GUfDD+vpQglynwbhbIoJsa
RUkLDbkJyON6ylvH/hMcJsiqb6/W8Jkzr79x8xrjdO1+QZWXaKSZMq+fiDTDPr0ig3xc0xrmF8cW
DeYmHxt32z3AmpM2MEj79R5W9FhfFoQx0kEEti/17iRarITPE8d2K0dNALvlJJ/a1XP32b3/GgAk
ClCQ+cMHYNYjrFKH22kBVA6fuBOgJcHI7z2AIdF+76HmPi/vlwvdE2oGTyhGxS+eRQQ/PNlk7H36
huL9uEvfAy0bdja0zYlmDY2iz9nMQIzrcebMbXtmGmPwXBBJGYtC2E1kwqFgt5AMBEbKe0IY7uuw
5wnlwlo9DyjPSRERcYiky3XBTx5QeOCASFA8Zs1OMsCIHTeWCPgXLh/7XzmV4Ks3UH3tZPt9zc2S
ccaGQNv8UY1/2SkDF9G/K4ulPCF5Gl5ZFeDzZsUESdKel3DlaxfBhFpyJyOCGQD9AEjVCxPLxBxB
B1vxMMeDLglqaWBWZA2yykzI9gCtQm4RG1MZPRu5jyJB0Y4WhuJjjHt+EeYi3EI1mkKKnYt+BynN
2aEZGSOWZTNn1FbMc8sP98B1GtGeD7E7sItlk4IAKpSbeO1kAVlLZ2B4MHJSDWHgVAR/8cv/5b4K
Yx/IiLdvel+4mHEvGrPgOBcb04+SSAH3yZhVY5bpFTxOeC/RaFx+lQhZrtBaMrPAAJOCnU0a/36G
cNWYYgNnfEoCSaM2QH8RsX1Xw7PUB6PTpeGPTbL11HLwtny+MaS86lY/Zydh1lXMmooIE/+n+CHz
4tZ74ynPzPzn5bHnwI5gRvf1YNUqzJWI8jaCg6wLWq7aEN1KRCXxr0H3ZlCNKRle2XfWlpj5jX75
ID0+737lUaXIAF3Hc5QShcqTsga9UE6uk/tCHvjQDeEFIVPCldisDYp8zAS2gAjL0IHwauybgcib
/oslP6eHIlnYXNhAVSWbqIxwKa52WWW76r68Ro/Xmsygq3OEl4t5Cc0OXhxEJ8I0xTJmXTzkKyoH
/tHSemfZfWJnSgdtMT4AFul1aA4w9qCsg3d7SA8xb8cakIv0U9Y1waej2JYxBnMN4uOIHCcRQ2PM
O6jPLmtQwef2UjQ/0Nt53GGOcfFQZrNmsNCHBISidaAEpkf04TPXhmBRwxEyW1dnamHSKPqMrZ8k
dKBP6wgk81v8ezGtBztB9WGTsoHj3Rj6dUpME3kBqv/9jQiNf8Fop22jfmw9LHQrGGs/7J2JRwfw
fT2cS7iqj2z1t/P29/cazy0cW8Gcksd3/jmpwoK1IdWacViN3Y9IM6Ey0sXFwZmDuEWCqAmi56kj
fxNQVpn1iiszN/DFkkEiIwaNVzOrf4uA1ZrnE3oyf6a8edMS+bh1VZ3HlyraEvjzEDEIrliew2EG
S4DBGUaFDJCBb0AlAfPRQp09/LCBD/MldpF7Z/W9AoxjpY80ABSPo/tt4zX7nAxD6IHtNO/PodJU
sH6oeBxpgzNoMUsOKCqkfS4+TmjCS9CaIU9+us0VZSRDkL0NpX2rjbNrtn+ezOOTI0zwPmD0wnCU
3hk2zJtORVTRKeWIIDVF6DSpAWH+Q3Icf5aYNI4RurI6FKwi92JM3S3K6jLQIPJton17rxdx1mMR
YazxhqbbTZmW0Vb6auz+FM/AlpWxIQr52A2xzONjPKO/xqbfvMmXTtrG+AFjbIDTEf6e7LeUVGI/
FCUaEAc7u4RcBW0PDSi3MIggo1AmeITz/IvvZcWUTWYGrvxwOEguCAsZZ7EVox56yezfXIrUBuwi
mBVokGRBCYIzQZEV2iytGDD25eo/E5eboUCMwVlNvU+yIiKN88RKjlEvdbkQ8+BhLuRsQ5ZuZh5c
mueDOkpm20rctnGtwZOuRXLhYp8JzGHCi02rQzpKj/bZcUQYEO22TdOBJRpFPQjbn1KJ3KDPqX6I
8lDyPoBRzDeOGIGus0W1wclfffd0tHD4iTL9PAIhRKwWRITi4cbAk75HfEgLAY2gk0CWBT3g6Rf+
YDnOC3d983wBrPZeZ+LlevUBr7C9fMckpIMNqrgOjwD0zP4Qh1HgLWByVMy4+27OZIkRS0V51Htu
SxGcjqilwS/0wPU+0+3QGTTYVjM157JkcBvq8Qfvq/Bm6jJPhzUw2ZutEiVGag7UilZm9ELOpyfQ
vpzVD6dIxinV1CzmL8CtB/tZ/hxZuhDcsfXgrIOyvaZji2DDfsdSwzYw+io+DbHDvYel83uct5vo
eZLpKMWUXQt+Bi68WO7MsmbCvmA0JHDtZWHpT6fqOCO8vyHTID2CoA0BB6OthD0Bopni64yJatdU
fIgr7BidEtgYZkI7hrBWBZU0gFMdP0cgf6RtMtxOMYMB2EoQwnit4zEO5h1+uLBoA0cBXxyxjH5+
fWkia0Or8KKmz1vC2akRsb4CqD+qAu/Lt7FaZSbJns0Ogu8sl588nZMDnPikXUXDQ6gVzxZ1FkWT
SWRHS9COr+EnSyylDHvfq+BtOn3liTWA/8JShjXYDFSksJC3sHG3XONKmDGTSozsLMLRqGkqASOh
I9egzhjeD0grJQ/kH8plU3NC5yZ0EcsEPInqPiEcoE/QbVOMnUA9ZUJ7ic1GZipueiTfLY6JnYfC
srPoVH1mWSGzjsQtFOHjarH98uBELleJfZH5XzcTDgmUCBaxXCM8Th3ZTem4kLCi6OLqhwH7Iv55
LEVnJCGUWYkYy33p/hU7cEBH3F89ZKSBxZL+HIhiB+RmmzxYjVuBzdD66dybbJCMBYnRlFyxDdQB
4qoPGXU0idIgxoCOxwWlvUSkmUgKonNMIQhxp+Q9matK3WX7/CsmpIhawWco3nITLRDqkz6WNEKS
CoOZL8mNxe8Jn7ZkxDoJ3MGq+kLFJQoyGFglZGdQyMLl9HEpihTBACwSECoANxc6TxH6LUmb/3Cg
1vYAztqkjzc3vwfIQEyQBl+XfEX1xO9OX8KKiwlwSLb0ICcXlEkNucU0KKJkcN8gmoZPM0SnRYPF
wL/KhxUAYuOZONiZAnWcWmWfnyr6SVqdmPDqoSVx1/ShuBnYfDVEYntRBUYzKCHKP1yXeGbrYaSE
qqKOdJv5C8OcEsmgr9yAjxhk1PszazMtPc57nRuDs1ZuRYQlIVDIOkCfzz1CuX2NypquVacn9Mk2
T+IBrIj3zKLdEt26lzhujmsTezxDOBg40KpEiR5jDpOQRD3u2GUZbBxh/5gwInGHBd2vXYtHkhE3
IBBVD+2nQSgRnpOujm8wIuMWsnaASAhwW0K4BTIJ+5XIT2YcTEpWmo2Sxs9X1ZC/0YjL4MdP4VII
1OWqHnEcoibQQJWezO+F9xChQ6x+7MslpN+CTXHNSE1ZIN0o9x+YPgAYCDmQC7Lv8OVVqeHzwAkH
mv8SIn8k6AWQl8fus4LBJLI4iLgBj32ylP28Yl2egD7syxv9AjcPJ5VtnqdRcZ9bgzX0H16mAkxR
89K7AP1Ql/38hjkNrRV6Epgf//5whlcN7Gj3yKOTiVFEac2nQyOMccWHVA5U+V4IJwiPoI83LWLI
BB6p6wX2sBDooVaCeKNeod7jSYIXSD+JSQc734v9HMv9j4qrThlCfmD6hehjk97DW3iDRIX+CbwL
q3UcFTQWXWwEn0ii6SWLt1tu0SeKBCh+pR50BZX6w1BvX2fE4bZMs/Cr4WaL3zv4hZi6fOn9kArx
BzJIMPzKuNUu1UnZfm4KSgUM7mg6SNlll0YRgJgFq5V6wJcyLUHJ8tuzUYBh20zZyG6FpwQXDm0Y
WxrjBAVWjNtQArD+DJ2HxncjwwTSX+TzmtsqUuVBccK0LOFmZi1FVkywHyvMvwmQwvSpg9/4jSn3
SbH48tTRwfdf8QDkp0Tk16NpZ+TDPV7h2sSJxbnrzO5vAE6ZhPiQBNB/IcGA2Bd6dLosCVYciFhI
7NMtz6YFgHZHqfCksQdxHwJI8Tdh7imlUIcQGKJiVQ/SYQQgITx7lE/8pSz2ArYh981G8PGo1rkF
E2XEYWmF22F8y42BaQpQIMTUs9txF/FM4yzfQnkQywlVWcTh8UJc7+2IOwBb09snQkQzjtDHWh7k
WxO2jX6HYBDpBLV9kPK0sK0+yZ8+amtcLxmCdNqnL70/268yUxrWdJ59RHz0AVjTYOkBmRty7h9n
B8owEg6QHZ5R1juIRzypEK/49/oCiYIzwj+afx024AIGEPg9v5NKI37l4uOz66Hv4PGKb8XifWbE
WubBh+XEVoaxtLGhwk0ViRw36/qFYahdHYVwmu88WZbTeJ4yMeXpR51g0TRgBrFEdb+lpsuXLdU0
gtzfSaM6xw7j0KzVbbmkqCM1ZV2fmrWywaL/WC0E2wpqFfI3XA5WxULZEGdrsl4yGwJBa78oImcJ
4MgCZd95V+F3oEyaoQgxJeVyUc3hBS+6TUj7DAGM0u8OMlhsfoQXpeRftWMLgy7yhpRnIFHFMOBq
nCkqkHysLNCRsCThUofjPYbtGFTxC1ifTQ3ODCDCkQWqILgdzDwLAFLiDWM+dpt0IX5IMWhQksOD
sr0oX/LjZfAxU1wUvqtkFAFWhi8fMOfLZe4EHAM78ffhnurzzUzyQZ7sPxSYf1xKYE+qeOY/0pyZ
IsTJ3zIlhau9VBvuEBwFOM2Of77nB579mT0/D6Rds1Iwh2LqGGhzOfaM2/vCWJNNAukN91hpi46S
g4p1aqT+dyFvzcsPjAogAXFD1zsxvxNULo4KrPOPE4yr9wb4MV3w8MimyO5r7jiN9xMcbOfN2tmX
j/hGV2nrPemKAJTqB8fGciVfiJ3FAb/YyFNrz67ERae+YDlm/7boSK/5Ms18bVLcbVNAka8EugL6
yNeYBoC66TV6EpnL0/ZdE38KXRaiHdNDFlXOGbCSGOoei712tQImjXY4xcwxvv2KewenvPieeFo4
p/yqPgBdHo8EHxHUiipA3O3ygAXEAdP/yxYfgoZgGRA+H+YjYbCmn/K/9y7/Y9OTM8woe8atOmTe
9t0bo+nsTelteqgk7+MxpYt3QF003u2whDJcsILXHpamtWFGax115LFXbfgDhHitu6hfYKGge83C
XIEaJO3kmQ7i5Qc0HOSvCPRlPTD352s3xeklfWChgtjxEWL+8dBYXWDGhL348NoJdZGIyYYa1vv8
lW0PSB1uOUgBdYxuu+ySKu4KOHbuuI9+gBRQmb++xXVrhV5gik3U05PW5z5JKQwXC7zjgPmYIyLN
IR4XQuok9JHZJbLPMKBBdPBF5MBZfK4a1hqDWmTu3NpwyhLDCWKRtrccngHfqfa0uwpgjOSBVDRN
ZMHZWB4yuvnDwv2YXK2Fc0RomNMtkR/96NZ8jhznGs4zn4ZBWuya28/+fX1iNLK6w7E/XzqSghzs
ECCJ9NS/z4WgvVm4gbE7LFk8sk05q+bK/rOFs4fV/17ZO/vXWN3JcJOTqbSC93kS0inGh7Q0D2pb
7dpc2ZJ/FMU0kwNgI5r6cstv/DLQHkzZXVHJh7fyJO1Zm7BhJ4sDy6cVJvpQJCGh01peqkV8qzh+
JsM3fVuvirtYvNlvGYUQB7p7ja0xkAfUNpE6T0UECYXiGVoMJCBj1q2UZYRvUXiNBZBhAybsrdl3
b5IXdUdUKC+6WTdrVvIw2pt3/S6xhNBN+tggiRHSo9tHZj9a86Yf/Lp9mVW53sIUn1N+WXtaZela
LEwk3dExun+P0ZHsw4BenUkixh28jBPAB6ZXp40XAIqAAxCf9ElbeWFmylYPG2QfzgG9xzzAEA2b
EIwA2FH8QX+ksmcxosqXLPb8nfmgfFnBQbqp23z5OzEE4yzTEvNzPkuMB1CT629P1YJn47/i/svx
n1iSi9ML8Zz7nHqIvD069n9v5yALpHViXghsjN2B7EZ1D8JQRTSiRW0YKBvoSxLGD2TMfVgiAxYI
+8GxiOIXWlE+5ZkvXt4PnSKJmc4ZVXRa45zhyw5DLfeMtxHGRpSauLFBJrmx9PDOLegtINzAfpgs
biR424goiPl6PGkIbTH3P+/KGRiE/uAEr8ObvAVr4OTAQYIYlqqMRKEo9QCwYL9yZPaDdY/zQ/bc
io/GJ9IdbK4BCkVtqRnD3wi4gq7dhLwRdBtpz4cSWxynmaA1xpEr1lcWTipUqF4cQ7V+Rm4Xkyrv
teEwGZkXcT22vGegbq0Bp5B+KV4kJ1AOAtCMKxUQHwF5K+kdm+zIwXPI8vTKl2zIF3DaKUjJM+MY
5Yt05Q2aoXm51rP4RscS9urTbxRC1ILU3TMBGkWFTVyJus1S9g6XTqUhZEqAkfAa4hstL7wrut6S
EiC9Rwf9om91kiuO+VLs2dUiOvIchYfwQL/AKeIqlSvzAjlE3TX38y46/Ea/ESn2RyAb3R5z5Zuh
vbN332O94gorG46PL5VJt4ErwrK/sXd0NNmCE1wtyD7ZZIsgPdoXUQ5oE/aQclWumjWtO4e34fEN
b+KtuerVhuvOnZTemzusC8hND24VzqXgTtxVn5cNmzU1CRfL3rEPkUQ3jG/vsb4teeSLRbVop+TL
zbOFMcnuNZ8jvBX3Zk3Qt32x+SzhTbzg/7OQYorEc0H/TlCkyDOJDpyJ71HfpvfsyMXiG/i0zxaD
FE4Qe7BCMiaNC/wkvG9pzDfRjVewFE3qFX9gP6T0uRAss5Kn2TE96he6D3VXn+xLschX6dGi25iJ
D844i6VSHDJnZsebRjSl6+LOn1i4Cg7d3mVrnJKXVGJz9ZLkvWwtX5qJMsEC6F7PktWP8ElO38W+
tI/vhjMIyMgpP+/4RO1Mm8Au56xe/l0kY2xeZB6hD6OSHbXAolrru+quXpQJhcS5A/7oqRdzly+x
Z0gXTAfpcO4WqjjxZXaXd3xbRgZX3ZcvnCl9V1MHLLIhRZV1o1D9buQ/ffZFVFfvug2TzXjD9Kmd
IlXe0VRac6piitl8Gc8x39pGfyCtTPgMsEZMkWAKnpTZe6owDyyP8bg+0rDe66OMZba+tnF/1Jb6
Ggjw+1dczxttRjIcnw3Rdzoua2yf1cUnvFovsiZ6epCOW1yJgdp8FTfwGkNinHSC1sO/1oMTw78w
+h8+Fy2U7gvXsgeM7AuPOuH6X2LlLVxzBaNWfFUGQkMe7X5euGOWJry8XSBigindvXDVLXykNn0i
81DB0iP3hHQVVgR22wJ99lHU/vvyhqrHK0b5EYGpjzc3/zP//WeIUAgsywAieb34O1IXiDWgZeU/
KLtTGwvgYiCc+dQFmRJkDxkzxmGOm+31hX7kjwjTIVTN2HKZyQh8iVEJqNOm2BdjzPq2Zzi+GCP6
cOI9RvjwlvG+IuPq9Sj2vOK5BGzlxYA9gM3sw/hqjyE+B/MIxVHsCZueOBBaZGFR3MGKwMHME0FE
/389FHxqwaZWmJQCvgTVVXD/hA24TV6RYD2Lv0EQiznkeQib3yMrmOUQ+IECbiSxGXTohK6bDbTm
RdMTr376wuqR89lbUNxzDh+LGWUA3rBIPzbxPiXgBxM6KhfWIxAFVLRwFL49AYD/8zACOm+Ysy3r
LYs3FQTLNTyeEs/I/ME5AgpO/30HO3R3fcOuRnBhzNI9JQjvZ3UeYAEiBbp+GEAUBEB5VAZnrfd8
SF2PbxbYGKo1KjWL0YFvE/gyxDJ6EPK5SRdCu4H9JQVtDjccdBbS8Wsp9LzK4DfFROGaTz9LcZbE
aSXGbKyJOiGdJ6N2+24IdjbGHAENDVXNNn8o6M3FNYGGQ0bZC7NqOAvi2nAVkEsSHs21eY++/NmC
sQK1flmshVV6uQUcsvachB//ykv9DfAfnPcni7pD8V99gYlw14RIT0S4y3lCbE4/8hNtgv4Abgxv
zToTQCl8LZxoII9BsQPqV3WR3KQ/5myx/EGze9cPlu2oBJkVL9VtfapX0r6alyfzwm42VR8gYmwZ
/N7cwdv/r1Y27cOYSHukxGwmUL/Z4di5wkN0oIJYmY/oZvL/rGztLDrwL83GvjR3dgD2C9bgOxY5
Mlv8hRWKqgMlT82MBXcM5Aob5gfKifktAg4uuB71TAg5mzh5T2pIhLRR8RGOSXhMZvmFMFCY439U
686N8rZhteGpuqESdA7JxTg4N7Ci+k9k6kkHWjc6SVGfAJadavjfxbpmYY6yuZEdk7YadSpbTVoA
+mazwrnlGIw16SFU7qEheJRxN6ZYsipUU9eCLZRB4gezOjS/jstinxhLC94Kre/7AebKfEfWe0Mv
73N5Oh233yFWWXq6evrWeeMAxBsYKbnUcJ/Y754T6Tei8voQuhb3E5zPvtPkN+ExpSapnUkhLbHK
SfSxUi8cQrhqSMRj5TfqnjvKIzifyYsX4kbnqWgLX+uMhkAleyd/AMRn1AiUS1DXoQ1mBmhgStrB
4GkFtHHcGchYwYIoFxU8PfRiV369ttipxV1WsL9oP4OvyZQ7YPukDOqQ2uVevSrhddoAP4KcCk4v
nZHPwJyy6CA1a24rp3NCd9Hca4Ws6r5aBJpgZgJJnYcxrFe0gJsk7bOPaWC1FDDKwHkzrbfuRrPg
CvENH61PQQmCq4GKUHwim95ExdT4BN98SrXy8r4QOVfNho0ty6fZeaiZeFVYQUWszyeA1Qp1NevW
tjIAPBBYkslQh8eYdsLYs3oIPJBYZKFkaB+QB4V5OwqqZhxe0yu0OIxoVaHguEEVujZjHivOItj8
GaMGe1Jcc5yJz55iTkk55szAWWvjxfc5AR+aPqevhzA6q/kkrJ3AZTxtDFvxIEAufCJcMpT6yMeA
7afGRCv7XLDy0g2bs2eFARmP8tGwg44aIwc3ejAugykLiCfGtVk5xvCSESRlFvIkfvTbEaKxEB0j
X5gXynOKMKofXm5n1CdhnzJGMUX9JWVH6wkhjSh6qAmQZ7S+9vI5FxwKHlXEFQvMGY+JKQQ7BsTW
iHWnF69hL7dWL6PTIu4OHsqKOBnWk2V8iLGCYab+QV6P4qHP72EoQ7TBTKzXbp8tM8y9rE5zfXSu
V13et7+wNcB38vsr7bfsoZ9Jjt6HUr+CwxkglrQQXDOPIYagG1uGzy0HAcLEwz+ChfVd5DOmkkD8
9B+UcMDLLAjMPOkaQU74xJg24ydm+vwjSJbBIoE5JuUoI/+XqAPxtwLnYSwFVsP3UzOW9pgSEVQD
th4Hwt/wDSYQk4OuwidaQ3mhoaK+ojikm+L8vlrkVIzOetzMzAPwwIGXVPU5fojdYlgKiYG684Ud
o6hXKe+B3rlfeRcqOlE8k6XA7dv1ED6ewWixS8XeoghK5hCr+MjrYSByCDyM/CzWGp5dSu0zrTRO
2QC5uSdKUxTAxL+RqGn66TfgLLAk8UGtePLx+bk5h8YcmGkf1QtI76YWhJZ+QWT81yO7zgRtQ1BN
O0gfgsEVtGZabHZmYlxBicDUKBezu/rvczAq4CVMxQW7nB/DS7hzqPbJjgAUQ4/xhUHKTNtnmMIc
j0eXLvHK8Ieevzn3WSY4lYymOeniqFovvNHtJXB1LQTIwgNBXz1n+l8tdobv/Tcr7uL+4GxbwROa
NxcYjiP6EYd2WyCwNBmcBy4KUxneV6zITC4I2uIueHCeuT4s3HwKhuHiKpKyiivGvysS0oqAY2Oc
0vGxPRYibhGQuzmQmhgfFe6KqbEyiTeQWlbOrbzwCunAz+X/+RUd/91sHNYv4+Z3ofJHZFH+uxKU
4qKV4Zo6aGZfbsBzyNCNM5RA4OcOoHmgKmFczUtVwbnno3EimcpzxaF6fnPWcfGd3JWcbA79++8Q
KfXpoLm1kU3Bpw776YJSDBui7+Z7ly/goqAVNWss2WqieC824nafkZJ9B1nhwrSobGe8i3humGig
fGHvVDlsARvSwf5WoP/cndgY1bPzn+qrlxdUBfGwpPd/fTZQLJ+Dhoh3obvZiB+E5e7CCqIjNxw3
PdBsfP+tuMis4/qOuwZKCigvf3Vs/51Fxg8rHjPxFIDIAkUOASIxeL5nd+4lnkFxT9+5JDyg6Z23
/N6/9+goGpojXfWR08/Fze7iMnBR/h2O+Ai4yNPlnXs8/j8HC0+yl3s/8s95Rz4+Tx+nk+/gkIsN
90o945PQPPNkpQw9UV9BdvPiO3cNr+CncSc9ux5XgrOPRxx94u4Hzhuc4V365z8OsV/uyl0xuUse
AvWhMZQCrJEmMUYOIlIh7u/QejCrA/r8q3vju0g9MDxpA4jP7c7KCMnRCXT35LDZCKsXKsuAqV+u
9+5geSQtnN3xrzfPQeZEOerMWJIb/FyuWoCy6PrlpEaL9kKmA54W5oiJNP/8HlhB3bd31KHv7Xub
42sHfOGy+LBH51T7byAdfYTZ0xCnCLxSXWWOawu2SmQoQMaKJhZZEwxASZcgM9rlmMnXKLFjobwQ
6cT0DNjFg4TRgkCbaK7pkAAGD8Y0FR/QO2o8hgBB4dmEMbBf8k6YuyLJj/CuwI6b5KqSWxh2HGLO
D7fGh8Sy3rx1MwT5tCtiNcCGgO6Kjcqd0wT1WJXch8ZMdnK8/LytsIh+oRlim1JFwjma5WxAoxqw
t9t3Zca2TlKpMUim+EgSmPRbUp3j8XpPB8TtTC+OT2cjeir8gODDYPnz3Ha8SngGKe6R/LwVxQAp
RXNULoM5tjyjYv4mqrU8tdvvsRuycDN4YXpSz+oZesUACuySNnqBnp+OP19lR3P3GykTkJMZDfUl
XejbatNhsNiQLksZKvYxdZcuyP8EcomOX6Y1TBV2zUSemjt1h7gXSF88SQhymMWYf2yaxaHtS3cw
cddcoity+J86YhC3i9xkYJ5+e0l41jFZ5Xc0yMPWTZbRml6EPmWREyuH99cGfAn+TQ+6HNGrzPVm
4m6AUDapJuGCvuu3BT96wAWf2U845t5zy3MwgjYD6pntrfYWj0O3GEfEMEOSJLmYf823z5G+yK4l
cinCisBniXpXPdgfrsaP1UYKmpPB6wgXs2v8pO7Ff+atmDr4W/Rek5wcrOLy2yDFay4whoix1JgD
TlpUfzWrRWDMjFF9SH0gAwiMY8g4NI4wMxnTJ1PG0pRk7FrQKGAjcdXZUWYxsTvGCktaTlu8lrDa
iubyWvw4H3mFF8+qkUHqZDJvvc+kHnxx2foOturEIAs9Bxk4qajUqH2O8cVqWcXRo8AVRRcygXWm
rwtG18wqGNQxl7hCnHw9tFPGPOFS4REx6JbyGuYJ92UKOWKvrSL8OSZS3xqdb8Zfe7AYdpIbqiK2
YUZ2Kxh2MT2FiAqZmyAYFiyWMcjljBt5tDachGRBkk+8e9+hKLPKIaDqdbvXUWUOMYpnvFr5s/rq
QYcngUOhQuPnmRNpml2US3dJ2ft31e5VkGnN+Gwkha5M2wbqKxQiWD16rz7Op1jYJaOaqwwPlN+v
eOlxcuF50bjbC2gAjR3AP2PqrzYipnLCjtNNfjNU0Tyf9rEOhAiUV444efKaUwOfChoOypnC6Cvw
m9AVkCWNiQUMln8tvQEZyWC0BkTjno/81uCjAzkQOTY/BjUKaijM2uMAl220m+mlwpowRWmBgzc8
FrDW3GXaDwLPovmFcTPv9rDcysTVrgl0NNDzEww6/FTjdW26xhXkRG9HLLJU+OW2yfpIxcNeugZn
1/b1g76NdbOPscGW+SzTtnwLR4e5Bx0+tIupdr1WBJoZY36y4INCeAQwoByHk7T8PbQ9P/H3eHJf
QIcjvzwGQ4AfBjAQ1UH+gJvAMBVZkClcmJkBZClJSuiIg9rwrCrApewffQhgodV79QOKIVQgsOsa
SAC0iTVUFiTwBvoClCKeXIZCVwGToGlVBcUPot9X9py9WXq8lXjlG6a061yNa/RPG2ZdP0tecrKu
DiEH+LyIOQWDm39warWgSzkzy+g2tOqfkywgAQLhEcRA2IYyOAKWKE8CgTj9lgI4AE6gbaLtwBhO
zCKAb9f/DztqBhkcApjDd64bPPKbbFj7+SxbPMfpHBtpcGTuVmCCd+/q7GlFy1M2591elqs/wFAf
4j8wbjEnULfFulqn8817XJ/aB0j9nv59+zl1DK+QKParCU6tfYSEE41RL1j2lIBqeCgV1QfXCld2
fsE+YEhlWENQCVAICCbR8x+pDIJryU3N8VMAlydWQc4MMrxjNWYwKN0cPHLtHUCADg9j7eClTdPP
MAv/+5sZDt9glSxrledQCTB/IG2T+4gEc8495cPTo/fGGw5KC2vCiZ5Id0RhTqGSIkvFyxxrHnlE
HZqFswLuWzikqnz9RFlOTc/E5W3h1CBAdMouhg3AJmfQMUcU7b+VEcjAGv/RdGZLqipLGH4iI1QU
8FZmRETEqW8MbVtFRQYVxac/X7rOjt6rt41QVdSYw59/gp1DRrmBMcfobw6A3HDi45qrDB23AKJU
tVe3nN3y6tgdOXhQhB6KKeIgejbUoyKlOlT53sj5hkz9/mqRYpRGfyHFwR5HTL1HRkUBsRG+EaKQ
qhD7aD8SLW+ESInqhHDH7d0tMiZENThj9h3M3rAUszViWlvRC9x1SxEvkbjQsngY/YjaP/iermtq
4HnxUSBzti2kT3Ql5HaUo96WgM96fxJpEFm0R1w2kC5R64q1eBBwsNxjJUhHSEGi1FHyE8fjCRdG
b9tl9hURzaTJYp+P6A59gQNo34SnFfJj/+GiE4ss+Vf6FH9xkckRQI8jEs6hnKkEaIpWxpEMHEbU
sKi3RcFBv2XwEL2ZVHgosIncFQdliV4FMgZoiJij+1d1yS3kfpQ6hE6wD9lXuwSo1vrYuNZrxUSH
OkviDI93pYPEVQVT/sNCD+Y2dCFUGT6IngBY4gOhPa8Blc/n4aKqMqKg3GljcTcpgP7GTMItGyLf
6VCRzPtYXtBXaDvfArvMY7qXpnbfZkmyItRPUnChB5KMkzlQ2igoxKYQmorqg1yOAgVKi5c9nUYp
ORtA1qOMJ9A1oEr2gyYkqpiAce8d9KwnTLA6+U8sWqMu0iNU0Ox+06wcvax6PyB6FsW3Z7QX19PX
hGCjdqwclaAo9BOU7JoQKhfF4DK6ljjyEN73BNBj4kQw4pssRhOqr8Ag/sEWWV4sNjK7069hwz72
IVEwoMR9GtdoKcyd3MHo0SXN4kExMSkwg1k4eQsVgUVHpmiib/W7zeicLzHTTDmOaBHhtsp9youy
CBpQjPWw34w6NVm0Z92b9amdDGKvHjkvfCwbH6+1Qu3ZwJTJrH7J9kIHqj52qOoYggTSCVOGmhcq
RLw4pdGGlL7L2sX7pTDIlE3e1QQNPg8Z5TZO1swvQ3XxQrd5Wsc6QAFn122u7icjkNQCd5lePaZX
++oil5qYIDP3VPtZPICRgrnasnhFBh5C7OOIveDMNARZBf0lNEVC/8jsYDvog3naVw+rO89/1AVq
LOaWjc88eVznd32UdcesAr2MdODBSTXwGNHB0WHrCXhD1CydnIltKw9RnR+gduHWbAuaB4w9fYi1
9ZNoSIOkLvrirNoL5hz8f8aVpOUE3Vo0vXZYLAwAr00bVdXWiVC/w2Rp0U0Dm7EosC2i2qLOXxO2
Oh1wCUT6gLOeH4NlyoZA/722Ff6C3vTN/GWP7Zogt3iI2U1DYrqxf7J4GGsweqqM8ce+lcDm5F2x
dWA3e38AN7FELc2+JcBl2YCLh8vK6wcqXpDvllijqQNgwmL0jAmlFptEd1wkiomxgOjimP2Fucnk
E0wDgH/Eo5BpQdHdRbOgzgsOFPtkyL9KYHNmRkoOl/arvhhxmBWIgNAYsTHx+v2AkS/AaGGxMRjy
u0DSLiOouRkkiuogJhILijEDMDVu+6T9sdgR6QOZiwd+PVDLWBYui7V36Hzrp7/A812IRboRWwps
0ANYx+liMfQn2eTBCr5Oq157Uh9DVu6G8O09YTRYvFornmE/UAIqx+/M+xeEXvpib8mxyT4SCvq0
JiesUqApjyGmjHYrPPJQzJAUmPgQWzGPnKx+IM3qrPKQjiPsr+Yg/8CZTEUV+N1YkX3nkbALsB13
txRPpzPT2B330L0DpE2NOmFa8Tq110XPIscbh/UHDnvd0WEurbzughPSwphh1d7Da7ZHF6XGFVwZ
lXiNdYQ/9cbG2LdTeFKvazy09I0PEWoAu6mVuhVE0GWYsoLK8B28ufrwNn7t5fA/cxWZ4w0ltsge
G58e3vjEqUrHy7dSRurKD7NAviGOjKK5w314sud7JIP4903qbvxPIN9zOEntWMA8KaUMucB7V96/
uqB9Zb5T0l16bePz1ZuMFXKmScnvgEb07Ycnr1vzBkK8+e99dKI1qRJoGv+whdSYXrq8obT0X5Ok
iRrPSvE6RQE4cVX+L2X1+UwXbY+jjdOm24QSW/pCCpRP/0rAviI9WewfHi/GX1Lk911V/7SXEjTo
rqXfZEgUnAkfE3ZZ+Sm8E9t+UJEBQR6RcgfcqTE0MmRdg0Hluu7rDKvKpxuVyN9tS16buh50EZ3E
IvDoELmZafSvZfKG/zpYnjl+3xcqc7kVnm8q+JiAtuCtJfuB9e/fvyuMFBNAXl7mkfy+Ui38AQup
izejMRtmmnzGLENj30wGPi+ky/r2bU8slQV3CS+l0wQd/lrVrwPpQJkesimicXrHEaS8PMdrQLDO
B5lr8qYye3gVJNw3Mwy7AROZd3GkMLnr+4j8j1P338yt6TvFlKcqmvCmR2u+lAqFLPgTaDTlWwaN
kasy0v/qw2nDvBNec6ZhqDP3dP8aSQ/CcEEwNX+S5MEDrvPtTlaKtLIMZX68Ayb0tzGyXuR5ljUn
KIwu1ICeGH5nn3wl780EFyIwse6VTBL2cHZXRpOkGmGNxBSwjbZ5VUyQHNPxvwqZ+4HYhpEm6ZXb
Xmau1P1vRvxbnfK+MmP/vS+zEmlQhk/3VX5kOOVc+c7BEbVhheRWGauNz5r4rgS2THkdtFqfd7rt
WWdSC1Yt6NplWuFwowNkfGRWsZMUqDfnSCaljCqXD9KF+oEh4lDhAquU7Wvj/MgjjJP0iMxEab+Q
xmPg5yEpoM0kkt9lXNPSf/tN25LiGH24FBkDGgFJjqw5NG63NcxiSnXobl7yHbAxMTmkGzgfcPTL
NgExHIlC7nSc7DEyYPJ/JClZCCP5ke1LWl4HUKrTOABC/DBk8sW/NgqCRL5uZJylhDfDIJODwXqb
DdYrLtCUa3RlnGS3/PdJrF3IbvT5hSUjU1968raX+ZyHbQ7FLAZzFcr5Er05626R/FSJfJHFl7jh
FuCochFTmopE/gmwKYeQhmFAw85Ga2FvAbBXxjlUYkhTVSIn2ZrJS2kPyMXkO9KdYHYrwztPgTz2
b9E5ulB+FuNRpow3e6o8j+oDbCeSh7K4taqSjCYwPRFtfhBYgHwjpdwBrRDjYqaKDx4W8Y+pomCl
iTAsC4jqdHIYJQYdNDLOak4yJjzSUnvR+q0SFJpbVEOORzaAAtMgWhPCPeeZEpwMbXWLBjYQREq0
4eKdlrAI6Qcctdrda2+ZIV2TZQyLHhPgeXVRmgiYYi/DvYA6jDkZODIUd6TuA43BpnqCHfD/UGVE
YfFFIFwuKB4/zzXqfON02otXCKaNwCoC/FjmjZUtkLLU/vCyBdt6kJ2dHb0SVgVQUTg79kW55oVe
28ub6HajbyOEdxBeM+7vQduJFJHgl0dmQ6Rn8+E859nHPmuFmO5lPb4Wt/tUPXAHk2gPn++ifeEF
2Qw48Nv4CjseHXhCTVyIPAPmkKiDxWWkBGXc1UZ3uBtqWM3TERFmD1TPjsdc/0EweCfU/tz2CP/F
1r/Fxgrfnbh0hBWNTSBjcurbayR5FXRf5tKHNOmncQ/aBgRzYDgoxnREScQioPMjKTShf3jYCC0I
VHhVrPsW6qJYGIYgTE66B1rLu/7b8Fh15/WjdlgoNLF+yrnLSCFT4UlA6AIpyK6P8AmifgJBckXY
lLlpC5cFjaT5kF7TDA4guNGRDPGuxZBRtE6wJ/j8Be6dPQdlj7cXCQng+orH6dwc5qjUgAtKiJb+
jSvm40tMD99VGz2yVY35LOxOQHzu3mtBPbwghELMV0RU8uU0TNAUVZCWo5gS2MCe9lzUwXPbaU1y
Gvch1xSc6+KHwxdCxATt0XSX2cd6uQ/HE/6gC8D0MyyvBfoKeYfgEbqbMIjQKHTmDeZ3NMwtOxKS
GvGD8LXS8NMe1o4WnEEHOorAIURZNIrmQ/CGw4hoJ4gXTMaA36UuQiiV92EP2TYEreMfxQRiIZWy
Tb62RBxeyOPQDpkEPEsM2Af0lhiXpUDayfRntdAwKpQyWxYbEFk7mDGP40iCZUCYXTw0XvRy4UFG
h3OYP4ivFMMHpgzfM2VYbtK0loS7dVvSZD7YNGfA5OxZP19higOOLfkS85TsOnTvd79r2I8GLJSC
TeYaZTHj8b0+kLkkm9+TadosrlEhKw1JL6afOS9JwgK60sRl2mDFf313SmHXfHs7qQ7E+jHOwicP
tlayiSH8rYrkJ4ulItQJzjZepFnI7lokBNngg8NjNmQjt2QXph2tVRlS63VPTyH9gyX3gKfT0ucW
FZNPUq48y+n33asHEgfTprg2zfmRRsvOjRWWCtkgrqyIxal2yD91KBI6EKJ3dnD1UNEcKmqtmJoF
Jb14kpgHElfjBuRpZuRKyrlRntQFKDu6Jg/8s8/v0XFa0/rBCufxQlul8X37XAzQE68JhC2D32uS
bzO4xAeTfHELQOdbA1e32J2tfjS9L/VwE75/SFBqwfd+sckI5nSdp3Fy8Jg6d1czH78tEpqIjw8E
RMu+jxSvQ6r0bFmOWkHLNkl5whZ99V7EKI/TMI3xdoPrikklAZqsMa6e7mBstQlFsRV6V7FXK2Kd
cAEyPYwdWD2SktwdyEnhKmKbInnzgyQoV47Yu5MDKLQh1CdLA3Z00jSnY1CHk8zrOw8rgk0Bd30a
DiYQ+cz0ab6Ql4SP7mXBmU9mn3olX6scs4iRYhZze5YCzk0H13e2FTtFVkCQIgNJ7XrdeeaDDPBr
IIDACTEoGjbGKrczOtkXrKxUbiV93oEykGyxV5EchWB936td1HgSi0ve6w/8p/HFudvamMDR0cYj
WTY+bBsgnak4EelLbIhG7yY87vCOivl2XLkO7AgeebAtr4AoHg5ry87H2fjiaNbwCHruOZaMKamD
SxBYHR1xO9gY0ZFpRDQlAwbIvD4ePQox0GkKRByR8lJ/EKZjfEhHR40UUgQJrSpQLvpRJwGHXZtQ
1DAILdKSPO2P37Y3k9Qjb6qvTfOgWV2C/lSf6BNLm0ImOtWmQkP5cUhyQvqVnnfjnxJCFuEo/ob6
oSMh0jyQp/uOhflh1B2pI1ISj9/jl3d2W84r6Pun8OItcw/SD74ufGw38Wn0DqE9nl4mp2k6Kcap
2XNvuM7Ix+DMc1t1K5/nR6dRN7gBwXF6cFW+Q+guw9OojB4hEXZRO6jiMnomj3AuZJbnUeVXZO8Z
fsYdrOEmJGVBO9h2A7gEotOoiKvwFhdhZ5FF25bfBEV8jY/rV3AB3r/KIymxCaowi/gr2V7jLDpi
HF5sCJiN4SDli0v0/ZecYlxleXKJ6sUlSvdZkicfwI1RnlzjlLTHlwiittUl4q5imCdppK9Kb6Ab
fFdBWBXh+7tQyy2stllSwa2REnn0O5h+DOnx87ZYvFbHpPWzmS2vi4aoresiuC7kp1m1fq4L7LwL
0mMe8BEerovqZa6fqxc3qbP76rxYqjNy1tinRXvSmpN4atiZdvnUbzunhSIZ7WfRadGdaONfOIxx
skI0P6lx0JEU+0h2EDK7g0bUxh0nukG62x9vXHWWgon+TGFXnmpjvIE+JCy9WfQUJo/+uJk8fGVc
WfTWtD9uz2CnUcZRM1HGr6gT9rw/wSrzwxiTSQdL+OgdgwxzB7hLC353PdXUjKjtQa/OR6h+XTID
GBoQ4vYe1BM/nVDwySw28uFAk8Dt/LPkqmZhrN/KvSlP8M/6xOCz+F7u0gP5Wz6fl5rFPSw7bKRL
laYIma58M8CMY1yX8qh8CfNwxK0AP7hbytCsyuW+RCXHDYTV1nUpHk7NUuKB9deJSVHEpYH8yQOE
CuOU4t6BIRdqADqmEkcFOGcKBVWNkYx2CLr6H8JafuPdpya5PrDkyX93yP1SJL8Fg+1Ia8Eg0h65
i2oEdJ2yrP+7hWTp7Fjy+MUhItihG10puodnJC6WFbc/eBPZCXiULQA7H2jtG4j145yXj/hmz30j
mJ2Ti6OCIFnLxtECii2wbMq2YDujenkNKJW/dbf4q7umYdxXLFMHWMES7AFXpDXX9lA+HOfSKGka
qcwk2RBudrkihXHzi4RCNITJ4cqPILHlNwXRRrk7g2BaqhYUAxXiPwHScHEeS50ddOPJLRRkwW24
BAAYVkv4n2Fdi+EmIo23K99US7awHVmO5lIc3b5mJu7gEpRWCD4C+nvqfHPzAE5pDoB5xsFERm4B
jb9dOdz0NXXStArKaZpGIqtarptvrskdhNzLENEH8lkamznAsP89/v+bwV634n/FSZEn/n5Ti9Ql
iPf/iuQh+WLjZXPqmEtJZOhw9DVdsWSAAKl/G8x1sonwuDwo327WjBbP/ldkvWvJCwie/i2Yz5Mt
1UkL8Q9QKW3m6ccOfndplTwsrardnHbydwQDGIB60nEaPMYLXubyPQ0DQ873LwqXEjgJvv8nSI6f
jSet5dhd4+GWC3KLXBbOcflEP4Pi4APcFpTB5R8Si60FkC5XpQKeJgRSunYnReP1oU3y5b9yNuaG
EZOy/l0V7nLJTiYs34Lyz/7kVUH481tw/bjC5eGj9YZE71/r6JIlTni54/vFt51SCxzo1Ie8gLv7
45Z8yh08x5sI2L8NS7j/QUKQanJ68NsAYxO9l2Br4QOnnakvrU3hUpcq5bOUn/ofXu/jSmr1I3f8
+zn+SHPkDlInfAvjjm8DpST5Odupn/ryDKzvYFd9gADSSroc/JBEI1APuGs640vhzkikfmcHisU+
k1+IfnmPvu3Hy8tFIOpA/KWwCwndLvy/AxU6IRV8gmTn6JPCkjxtqQ8VpZSH2MI3fIsgQaU05YwE
R1NsijrTDZ0draJGHoM25PuPb2EPmlAbMavf+IzLj9T2gaNeipYWpshc1M1rX/j871WP1AgVPbUQ
tMh90oFHH7ADDPbc8u+3fJIRErr7u0PiGP7f4Ur5x7VdZ9mhsbyqXJQb5Z88iOpDC0rnv6sSpkCf
Sa5W+SiX/2s+z4N//l4g5oBnUuvyI6UguRJLYxBXS6SDxE0wNtYF1DBumPFnyB+o0bzvvxoJmYQw
/lslEAze2AILIcWSfA8UBpcId5DSiDQBVALymAi/vtkAaiCjBklfLqMjKcNpIs05k1NHAuqVHYiP
y1tugTQFrAa9Q1EU+PxL54BLb6SgBeBwN4hhASwCDoTPp4ENm0oJP1dtk4+3afw2OWn1QIokkuLl
PS+jM+avnncq3E6PTB6Q90Xdk98cPQD9/cfoMiBTRXBVnS5E4h//Uzn60SNRNvGf+mUEr9+ncG+F
e9b9NxGAz1FaBpU2Vi9OrTrZFOKg/OOXyug1frzs8uMD+Nfq8FIGDbSkQAecF69kg7cgVIDoQRyf
z4F1q/CuJZtrdH6FR2KR+0O7v4PgkwCON6uTbMi9Ieks+BOWHG1ga0jCLfiw3PbHv1xJ92xcarNu
m4SQDkqgN3ibg6oNmNnQWoBRMQ44R6BN5BcHI9U2iRy5PYz+qFRnfQZAAdEqWHdQqB/SIIBAAfVB
gE9tAkfoADtpCe8Y1zd4eF82rGXQihCIcqFIlUDQGfmVa/Itgrj7/gcsA9BEG87lt6EQflSB6LGu
CtTXNi/KsxmMeGebaPdjFRDK0AFDc3UIWeFO4jfzq9zzaQFjIK4eoqsu6gxwIRVMAbwUFv11L+0+
Wc1fk/odXY8mTGlnzemDfSBF7MZ+z0AngDXnfQDQ47mvOnhlBdYByKJQoCUQgAavRHCFYPXBLxCw
RDBpSfIOk5CJjdhCgOxK+MQZHlxiU892pVj8xyNKWx6kOYA/wI7gKcTXCNgC0MQEQ1n3C5wAwk99
wFQEqVEGF82AZouOAd8D8qaXG9XsRozHewgmGTgNNGNA3QgDYMsjKkrOjBxiq/Sv4lgZmN1EhR/t
HZ8Pg+kxGkyVMZxbA4KAf69QCAM7Xb9ItqF9U0kSjUV6SWCeADzIEUigE3FToDYR2aCKIycngLu+
oxfDBhIZwG4AL86GqpgFwBcIyGb90q7OLhJz+VtA2IF1i+SksNUQwkMsKo6/3VHzQMF9QLz37DMo
UDBbGKQVI/+FrzIHZ/wa5lg5nkZKeMZvA2oNDC7Y5PXzNWzgsK+ElBkG5Sy3N3vItZ9nq9U2Lme5
RpB3qQyLxqU+0Hjt/fWg/ZCzpjN9/YomQDq4aODfR+9fuAhu7CbhZVGvTl4vzJd6TF6f6D5qOw8Y
2BsL/vJAN/CrDxUUmNL7LAb+KyGTgOT0/c1DDBXYM1Hx1aniQfBif9CQXl4zIhcdGc0g2vKQDcmb
VtuL3H35Ba6ao4sz2K2xDrZM7G6+pDQYOC8Tk52fA3lUpi+7P6XX2rPnbw6Hhdean7bn8BlgmCWP
xPBNjB5oZeLnCXwK4RVqh/Cl5BqEbcw44nuG5GSvoEUkfvtqvDGngn2h82A8/cz4oERwKJBxPemF
oJKTQfQBc9wY98OTvDywehEoHuXL6/jmSJZlqGYInqRxxgPkijAM9IlBgJ0CRM++l5PWZvjc9aNN
OIiOk9cum1Wk4gJhDIUiBwsyz06JalCncxoK6UcNumrZvK0Grzehs8ige0kJv852XcybtDLci6l1
CJ9TTqYv7WVwG7le54OEuBK9Yw0gZ++Q7GL4Ib0P2afBKZMgDI5qEKZQCgKYIs6vz9wlMzKs4cOe
NoS1+N0dDXowiJktMruzx48vS5Ugz2Xl8L8agxJduUvhKuCEYMPfoW37j3EPZT79VXcZpKLec0Kq
JjNDHb+sPj8PSAt/VCLTkJp7tMtondwXHEN/m5G2qMK7QK4wOg9TiH0A0sGKBwsKctFOHWX7dD/A
kg+SFZBZRVwbdNiDOQhNImhPrBOI9ZafkBDaXzILohyed60wn3NOX+bHeTdqR9dlb1+2hm0WBX0H
tBm0ruyzw8vPk8achTWPECPQpydJwCNhuRJzWgOcBv2yzIgWZW1Xu49uV2QuBOTWMVjp6B0xNiSo
xc+ciAaUif2zdwESkpEmwUqx2RLL/oSw2DgRYvtlSu1DkKpBKEn0PZxMRtuGJrTaNkTcbY/RvTs8
Ru/DtcQozJQxyhVBtOvLHME72tjaNAPIW4SqjWwEMnetRZowVuWT68n9ElrA1sGQXAoTIDckhkvt
7zVpEu2g/7ZXrfk77q062wfgG5yDRDEw4dGb8ZfGHYQ+YMWT/t/t5/HHx/xoPjmEYAfPjT5WQ8Dy
gt8ZnphviYKRATIn8qN0AWWs73s+PYGp4pzkb/AN2MQTmOpPBOSAjYZjhoTyWAMsbZx7bbNrDg7P
IA/KQLfvyXvxObzR/gGXLMjeQy6/rnfDPMQW7WzIyPw0rtN8n66f3hN7jE4KRy2q/8gvkhRxE3B9
QnqE9ogNBPtif69M1UALHyJMOu0Jw1jiMwoxo9D5h/chTdJEnUAS/PvY3kKxX5wXeXBlw4W4GyRL
Y6cnqy15IWxazKCdcC2lhKWYDSbxnIUxBNJ8gv5HJzhp+MHJRrALx17LaCAWKv3izUI02sy8X36R
Kw4XENHUrO2Vxs0kx1tk+yd0F+Qa4HPvJH2r/bWT3rKI9RWQX5iywP4OPpaGRX7RJO/w5RXzVtLa
n+fp7D1vO2QVTXQHxOWUkcD81A3y6L2oF8wJJrT39rH5vIKnpy8vvyCOIsXZzBCYDNK/746zTVhg
8jrHZJvxATyTcnPKVg9m969+D+v5xS4kmfyLLPTnOfyJ57/n8vrHiq10Sw8768tSkw1++QiLA+4l
+/TTLD/z2+LOhA1JhofXii0k7ESt0RuIgUTtQsVCcN18Ez5V/9nzXiyqeUYPkQqNBCT6sEPGzp/H
/PgwoJwhG2j9NNU7OVShUgeRPHxytIL/GuvhwDsCI0aNhDwVkEEN/sjsboB+me0cpAcZ7Kys8E9n
cgZwG/yyYPiGHeDdsydRerObVY3bo8K5OWI/T9RpTuqg2Qa64t/L4RQIHdNwM2+NXsv6DzpeNmNQ
LeDgiG7CN7ZoQwmQXMxWdBvDQ3mcpWQXVV08Hg6g8GKrY8vU4T6LkGgIvUe0mxF3iUnlt+/gEBox
9oz2+092OVjougbLc/uIL6vrtJrfRxqWlHUDmecZrnNrwC6uGrkOntlSYbg1ztAOEnou+Gf2FUgi
7eNNtm8l2oC9I9qEXtk1HFXENOjIRcLvT9K0YUmiKiYfSVLLNdOK/1S7Sbr2PQCi5bSmjc0ciKth
4/6r4683aghHWZIS4jMvYRcBojDHfmqpxE7s6QIWekboFzgqcPwQxOqQcKAIwrAze63YPFvbN0QS
S2XcnuSIIqCMnAscmmYnhOe8Gw3io/8aa3HLOmNletrtvZpaPcQ8WOJQp3uwUY4l91VvXYwKi0N0
obSsvl/E6kqD5CdAZWGNkNCQ/LK6e5dt5pmU9nP2hvNt1DVbh9Yh5QwFq6zL/LmzOUAIJlkASf8X
1n1zYxVj5laO/KqGLNceO/myvYT8e9ROcnBWWA2D9XnoA9ALB/4b3yAwV2FKZFfb3oPNhL2kdfaK
j6H5DyYGFsEBcHNQxARzwm3HmLwnF3hvehFxq8PtC0cynTS6T2rnyqodZWvWJFEYcEsNyXjRIzTi
ZpWTB8yXjBbD6tdk0lteLTgyrXfDkgaySv8g4uV2H7ZkElN5Fy9NjliWEdw5J8cPo+X0NTlv3h9P
nR0xRpKY3LlPdHggFCfD32yRx2x8xylJMMQC+F78C/OL118gIvksvMffZpf90r/nuKyHZ86rhPiT
R3yLicE200mzq/7UXXfEyXz9oUOrcRdqPuh76b+aUj09tYufbIJUYBPW6sDMSn/DcN5znrusNbqO
u8vXMof0SY37JA09qKPLhF0hHijDLswFsBQf3TepescQYzP99HYAwSFYgkLMZIRJaFbt013B3ftA
NgL8zj1P2UZuP/W8QZcdFo6/PpkaOfhsDQrlbJ6SAv28wNU8hv4L2F4BcZcN6cuk3m0gEnsBoR1u
+JeR1Kg11KzgYZ1Q/nYd0o3AYCT2OLLi+PnPfY5xi9TimAOLyQcPz5OgMC6L6eBkRy9yHHpw7mMj
Sd+EmRivl9GNAOuTrPi1ZBthLUKU2o5UD3sZt2R/GBwxfN3HoKkJ3Qfi8fbgb/nrzYlzsNGVUJpy
v2gZz8K+TfRtGb8cMmj8PLD0kEfWec0Hu/MKTQnALJhD75yQUSrFtR4Dmjjta7O0bkT2EDs2qRWY
MzUCvJhBNXabK9B/0O/dBQ5fQGUnoOpgrxPg7ioQQCj/wdSm4PQzFbXf4jce3Gf4iiXH3MAGVRDe
7Of4NlPAwSGsgY4Uds/eGptwAQEY4ptBmjHybKOK3F19MGxhkiDrCKRfd7sDSg+F4LNognvCuk1J
yhz0mJv+ectBXV98/WjxJLMR4YIO61mB4pzdKxBzTvtzfHIf8SMsbQ48OE7u645zCnXyfCfyUMch
RKg13gyGamNT8+Y3LCAux5/snO72azOGRbk/vcO3RqvwhnQKQxuzMjIYIHK8CA3hSEkbugtRpVJR
xjKcinisanZNXisgV4MDy2QGLQT0KYQXvRd3AoGt50yBv4GF1PnTSYdgXFaARdjeoMea6aOX17X7
+O30APvug1nRMBHg+icODIZfU9RQ0iNmY6aM+bIVH6GKBj4O7QmqHeSVXSJ4hDuUkPk//U9xSZWJ
cYyZxO+T6hQzwj9gBzML73kogCF9vGwK4xX4FkNxSvAzhw9wAPaOYevnkmhw4A/T6NNQw/O3O8tW
yvQcnvFeKUYxxp9MDCqc1+PihzO/hDrmiW+k50lWx5JQkWqmKnY57cPxRePYWccfwJvaKtv27xYs
mad62BygexwMx3juAbhAH8FIFEb/lzdGf1n0V0cAFUQJE3fbHSpEZ0Ic34gSpf8c8SwDU+mwZnMH
d3x+OJMJ+xSREWh4TCDDmbX3eDh3bIW9iAwIZ22IW+rs9TPnCVkhydfBoP3eK7N3NTIoge4Wr+bm
SX1QJ2WCmEl2EK2RDAYVyXeOcUmONc3TnOCP3nLY9o77B6iDgK3B43AlonVMDorKeHpZ0l19/GPw
8D+yEWHUVFyiJV5WZaI4ttBOAXPBMvNaV7uq74hJ4U/oEiEv6UKWtUx/NlHlEu5t0/fbXlD5ytso
wfHALQLOFstCYb97sFWjqdoPDBbk2yF+aPnaqwC155xWA50zgrP5ZpEIr5w13hnokMeAEbJ0htne
4Nk7ToYcoxvEvChoZvXXHnHuNSgHbZyf2S9Z/n6eu8IoUFNfyzuiF0oQOqBqKGSrYIKhq66RRET/
Y/OArsrvz5Th6O42cASWM45BJEJ+dDffKwtk1G01rpx5a5p65eo2qnBphJuI2eEQ6wLRPeogk/jJ
6UlI96IzJVNAnP3h/x6jOJGj8wWiyQftZOSTfs78G7D/z8sdgmaUZ55IbbuuBtaLiEmjIZILzhsN
xkHYPuwrJJ+7fLlhNuOeR5jeo9ZC8k1AJlzcUPshimroropbkwWDqN2bgXwEI2JF0BxnVm7ed4iq
TxjDAZV+X7gbP4V30B4kNVRppdmF0YWVaPfGkByynyaNX5hYzSAr2w28fEf2hZtmHUvnic1/xJHf
j7Kd2YJbiwCKwsqXFWyG2L5yu7VxIWO+YQmyTTBqQeNTdHLPSH5G1LCOsf8AxSe54LBlhaj7U0J7
R0+3sm+rrBFC17IZ9o9mZzIIrlpQP8SeUYiOZgwCXqwdYxcQxZ64YHBWGlA0472e5kKJuMZG0Jk1
/tnTp80BjmaiZkjrcx4zKKR5hJbCQ5iE+5GxnoBRq8nOnS/Pc/r3MkNZL35UFytnhMBxknWl/6qr
2xCtVZe47NNPgQtnhoyF091CLExQs6xLssYum//l+OVwEE8HbH/ZGB0bJRqLWDv6ODBgXUdo7Gvo
kC/QCZFmefhxrgccrvgdsC5DSI1mRJZLWKNaf21PIQgIqwh2HELHwBA09raDZxgTmo5tFGefBnmV
uiLQE/2dnf46uhP2mKRB/U8JBEBUGOh6YZkcMcR5la8i5792ZzhtR/A8Yj/BsGz3XKT0zgKVdvNL
cOdxj2q9wE5xLLwWJOIbu4A7b36cYXFpBa+vTUb5bhc/73F7CBxr+AgVZvSinWTrzaoB1gTKaVFD
HDJ8YprsDG8itWT24K8epxNEdJIYI8yyNF24ketQHx3JpIKSgIglgs2sD5U5wg4ypOTu3EzkoBwS
86nv1T2+SJRk5joy8fI+r2bnlfqns6jR/okAJRDwL1NG2Q9hlHp0hb8naHsYzPyefXVz5K7guL73
rXSfR1CGzAa5cbjSLfQTpqee1ywRq67z/h4Byb5ZN0jF0qT7y85aLc4xhj0PPXxIoG10xzIb5bsO
G7xz2VZg60gKRcDY7uSXk8vq5mzACGGusTG9+ILei4ClOO1wg0oG5w75Q3urY1SKTu9NSTYxvYQD
cD2No1GKG2IPnrzJy8D4YSwmnHAwuu3BpiE8gemNSgM8q0vKVku36+lnS8IS7+g8RsiNHbee3HH6
ZA5Y6EBddfz+9DMFuUJgboTJ5ontBqEKPxJuEsCIDnhIwohcstOCDup5A4KdhnCPeuhOHQubkZiE
SOf8B5G+wYFxjV8eBC5sy30zs4tp18VmC9aghwHwaGBX0d00Nbv2MYIf1tSj4w8ZIoqBjUBZL0un
73YAMREnYxEjrWJz5qSN3iOO+MsPZzgn/GY9CHH2y3FG2jI8PORbmxHniX29mmHT1rcpXpx4o5nE
57QR2gh0pH/BbxJ/tagSAn5cXDgl84ztfphM7j8DuMF+mDFiqkbORLWHf2b9WuvA3LoOjNHwoMJF
rf+wG4Z392jOEF/tgvgO6Hj+ql2xbPbdyXVRH4otuevYCu5dk74oAwwmJP57IQbAiOZzokIEDHED
zOoAMMntiYS6R+WA864atk9o7cP+QWP+HADEpCb/fbZi67lAS0GmL7AMQGZPVgXp/KFBlDiZ3V/F
v3taKenu6o91UvwWOWv3mKXqaftu3OZ3d+CCMRtpyVMb1uv9qF4fDxDFuhB92vmknrac3kr9rRbY
6qqDPnlbuG5tdUcqpEPvCcOOU7JcERE4mKbEuIvYPgghjTi5fYkyhmUVcashZFfbKaY27DpyusAI
B20ZqADgksRuvy1MdI3xpNA5ZiFMGikHX253GqfOjXrObtnFYqXGJJjgCFJw903Ofg6NBOZfMvgo
mNuIFWGH4SgJ4aJ//GoT+orBFW7wB8Rylfe0lN87hgZ/80ceRg4hzgHdui+Jm0TtweYEZ0ioBcRj
zUA1PuFb9lpuP8EAbF/9xi2XhfOAdwbls0s+ol6oxpswmwygmiitPeZb5+WeWPLXELoko1iiIRXW
y94qBpnYzRTzuXny79ixC4ODC3jOi5DEhfLzAg0wK+Co4GCDZwArwXpgLTsOO3IbNn9GMbnFveBC
eiKQ79s2qy5BdS7NHvYDAvVPYR50fPX3Tubg2dMlvRiRmusBJraN0c+DJ1TfuaHiVRmh7hOts72A
bDVnQLMmDw6nH91AWikccnxg4/gYBamNn0bVknB9DLCD8cPHIwLZnYXRbzNDsmdetnQDS5uX2+cp
RMfYth6TztvvkeCDoPavmaUf1WjfZFKCt2x9ICF747//R9J5LSuqbWH4iagClHRLlKCY042lLhUx
IIgCPv3+Zu+qPt27Tq9eAWYY4x9/SLlA7euGcDiMPbiP+dUSTifwreuM6tHAIwJ2mpoKz74bqYbA
O3Z+qBnjMI3tnPzcRtTl77UhkGw9ZTe8ERQS+5D2AsOBBYEp4QxGyEF3S1c+WhCpoI8B4RBCH+5G
0rzdKOPe5uJXznfSzHkz3N6ciOc3NzpS2sF1xszhOusfDAo85ov/DqRd3A0+sRa2Ywl7EmFKcvX1
VbstZlz3A2V4P90Xt1SNuQab0ANygxI+K4DzBQkOiJD7r0xNSgIN9Jq3JwoDTCyymRIXE/3ElBWe
IhwobfI9s82/S2DTnser8XYLcHMHxu5U4Nyq3eIU9jq8eFyL3I9Z9ExZuIUpfTgdIm1dJT+XN2wD
ytPFoyokvZUUxz1yBGqi8+d8W+rem41UL3ary5GbZEGVCLL3WRLR/OLow+8M4++cEacYuVti7AHv
rMFL8jEsFvCduFCKC/xvfCw5sXktKwJXpzA3mKLCBwVra2DkXIfduOXw1Pc9N0yJ0aTphnYJggB1
xRPSjutAzOwxEyRtlqXa2BtrT1ni94SRobgyUtq0u4c8mmwooq9aVo7mfldcQ4bXTmSuxik0JPic
wtKSsCiuc6buxuC1ebqY1huRcbBiNJQ6A/WRkDcZh4ZK/8QUGZ+7/gINMB58acGgO7Nr7gnG3Azk
M4p4vtl02/OFITdtVoRAaACNzkLg3BM/MjSl7D7BEJIeMwcc+KavzQMOqf1c1ktUurDi5jdYy77q
k8gW6GVES/H7NwCSAKa1+Se+uLlX+j3v52GiQeosiBgjNRgk8LEYdKz7fvt12a4xMZF+4WdR8/WZ
F9mAkmlNz/TX8zCa9UzU8kxiklfHXhKOIBZsk+es+TebNTG2YJlwHYOOzOEYDQPVVvlZW7vE0+bm
vHSHUV+jgMJ7JkgWl8QOcjdUL7h6pv28k+/gMVm60JxrzNvFfATyJ8LT5Os9EjC+vx5CTOdCVC2O
Sxt6HRilp7uJ7tethiTZcKDb5YGjKDs9F9FXoIjiIPr6okqmi6/otj0mXEzHwMJ+/3dUsUR7GD78
3kIdyLI9yKMqov1zrj71M+WVSqmLLcRE2zydegLiS1eWbRnhgHwDwq9oZ6jlA9WnexU4M7zS91zx
VE498HKepdXY31N39QUUhnu9bfp6LKBEouIYYQEoOhvMeVa7DXyNnhbQs8s3qCEZLC386cw8+MaE
1oHT0bneTqy8fHasD1CniC4sTe/HBJPS5obToPs4adNnrIqxCo02E7kayYk4tPQ1OMMOt5Q1CEyP
XhjoocTMQyT+DhnD9QZ4OeClujDHWWqwAbleecsmxxrUJfjG1IFcgITWXJNLNXgQlEkNb9kn/CYG
lDKQV9We02OoTAjGnrlSvpf7HrcMUOz151cjOSnDatl6keUaVKtYMHh51AyMkId4rl2sowbNYeep
I65K/pV7ceWpzuH2HNKyxU8UYxCwJ1aM2BKrHyau8ATsYiBPSSN1OZYeK9BMlLiybzq8TWCuzOZm
ALf8xOd+ggwXh2ScFQ7cUs+gInKLRzsSvk/M53YjY8MffcPuNbz3p1dPKAypDpiywWiOqkmmoeol
MdL5zKSbe1nXWxp9Cn46jk/6r9OX3QGzPkIRmSG/hs2K3pDhHG78IY06mVgEWVXk2s/zUxZVWxDY
f5nuWaRttPD3R5PMUZbmW/EvCDJYccfRjnBTGskEAyMse3dJHb/waRkVBDwJfuNr0GHzgznQqPNl
fHjBU0/HDWdSzrUH+ta4iqMyj/9FlmNMKbWrElwE+lB4zGcwGG0lQs3uX/+6EDg46mY9Z5RgdYby
QA/wL51pmEJBuvhRuVzInWOEa1mMCeRwN8eWiGtBMNe+A3lDVdWlLKwbYnn/vqe65YMvPuqvKvzu
e+cyvE8RKEHUd2s5/BXxHTa26ZO3MJHGu+knbrjtaaVe7IpDw3mMp8yRKdzXZvmMjIBx5LyyGXAw
uJQuTtRzfmexRMrYml/cGwcb24oKtvSJ6fWq6Le//n1cWMiClr9LDeB6u8KNAPIn3IWdreHvNTFX
nARs7mqhAnonU6r5jprqJB12S2FzhSTrgj2lR4IduvR/kqR+UPvySEmfieJrCYd9MQV8BdAjkZye
5xe+4cjAoEC/i5bpPUKGRvgAfcY0QwOjLvXlA74YG7YYYmaccLd8DxBbAqJh5tryNXrtkdh5x8xn
ovkOS/8baA5HnuqDndEzAjA+glSN0AbjgJbNdxNtDRqs7h+YWRurwjkyzfkuWwfaJiSzGfv6dZu3
MSkFl63oQRm7nARtbwaR09novu5rdAgKGRqMdFe4BsLWYAR8ZN+475TZaPA7GzsPGcCs8VnC1BLj
hSTwSWqyWvLuNqgzirvbABs0R08g+vTwWZAG+EWO6Hp4HJfBZ4mHB8bCO7pA3m/0O9YEq9EHsTYb
V2hXxZ7WId84eRtfUADR35X73YTYK7QcCPF0tJbiI37hE2Mc7Elgpxizj9eP8BbFX+2yfybl/pW0
x/pYnnsz5hlLFFnoeFAxXgdrzApIw1T3twE2ZYOvwtNQ7GR8sl6eCqECgcSPko/NnztZyin6Ph3I
9YKR20CWh3E+thwlMIZwsAFHZrj4QFQSqorhM+6gLnR0jviBLurDb1DzdH1kquPPg/bz6ujhRZzY
5dA6cG1D5RS2Cryc0sEee95sdj04C7wa86+GhF55hvBR7WzOavDr65hrxAXKWWgTD4oQOto1zRhE
rSC3F3z6EBBCdCZef1A5e5yoMa8eMrUIQOpieAEHeyMnGfOTUD7WUH/AeVPaKnkNWcqFkvVF4KsH
GdN0cqDP5ZL+EhFy+ohITBSqF6RZt6keVD6+eo0XI+MjmcCp3N6Y+EgHg0WnJDyjG2HGkTbRH+h8
QOiU/9iTNlIucbFNvl8MjMlB2JJtbkv2FLon3hTY7UC775jGFcAArZOzx9nrgeIiCKyw/LqRnaAL
dTqNqmRb7tW/Yuz39t5Lc3IfznqIAxI8XcNHiDuLDcbsoSykusMfAhMYujtEbRR0GF1d/+WBFppr
YTd72Gkuth7Cq4dydWDFnHWwOFOGNLXqFQsLWWrcnTB3unjHdzLGnhYMuHAwxKIlxwlKdwTQqM0u
S2pgIKLcm4B2zi+Dbm99UHHfBgXxOyQEJLRzJNTZp0di0dGW4x/CRaceViCp0P5EVy773LHlulzf
GDR9htetNXp8vTr+HXhzE6a2/RmkL2a1MOjZZ0yu/ikHxMQMkPzCWwjo33jnlk3l4XU+Az76fBtu
Srdm7AKcsh6UrgKugkLCk0b3FMb/nzHSE0ucbo8Ay+nHEKZ0ypnwHjZBj3JeI7xsyV/v8aXYi/wU
7ail+haXkcq7ilhpck/pqTmgM4YCAtZ9kEYy36FaH9xZTj23DZGwYwlD7twFPrzpysv+P3eQXDC6
hOUMD19c4njeYKmBUP5Yg07Ig6fFnH6aMQfkl+oa6wY7kjdihwFiTR01Gh+OPBlh8lxGJYhgDs+M
hHMRYiN+GyydNiSfggE1Mxhe/XPG312hP0sQ7lonEjG7sH0SGt9eNGuiK0nZGRPg9wzRaQSbhHqJ
yQQP801NzBhUIXLBvSeFR5AgrdZ3XyZP09mYKW4uAL4pTLG9gBHpk7Wz6ionifMtxmHG4cG63QAk
fAaNNKCneSSIcL6uMumnbSSH3UYOjS0KUPc5u004l80xQRx2NmUWxkRZyDwcdgjjJkA3FFSax4st
Q74U3DrefvNxtKFiH/C7+AKwCS38N4U7Ww4NzPd3wjLwQYIGNgajKgEpH/RoSPz+uQ7z452uBwO8
9BtRU6fXsRE1Pj5/GRNnNCabduX/ZpI/6fYGG5bxYv6nR28kkaG6VScw3qSEefDnX1H8ZB1kSR/v
EZEcL62g7mKwc4mxY2gdbp+WJ6+RvWgbh9v2uOMlyOF1CLccOWbedzAGIJ8QefKg2nCPoTuV+B0a
Ew7Ob7caM+bU0Xi+sIkDH3Om4BwMHYEu3TFI9Vc0iuB+T49yoZ/8AJc5INnNt4gFoTsY6EOz8scs
fzGh5/pkHCCGu1laxzBcV7tUIp4KWez8MmfqeARMooaVcBMGg2ZBUFThuD+lNwUe+8fM+IxBxzBw
DLb9SMY3gPQMmq99411Hz5B7zc+SNziWNVCIiCU2YFgyZqMSMIN+Zed0QwD4xNZ3ZysVDbKzfnuy
k9J9CsUtEe4uDFeviQpvTcQeRl79qRIaCc5P7jOU0geqxjaUhyJnJfixOnEs9S4ptez9pDNAHl9T
eDqTK8fzlTHR+HpgV5aMKOSIiIvjcy1PmT30pw9KVOoXlzC7EQJkDn3CgRF1ew2+Bbrwcuc0QsoL
Tsi3Y4SUxR82PZMHEyGn6FB3QTa/7e84hUDj6WwGkryphtDWQTbmpfaXLL0J+Qv2h4KaEHvJz5MP
5eHDq/8FPZFEVZwrBjcEPpFIdWY4MHssSbW2cGfFRwYvzRjDh6QPOTniChEuEu3fZ/vyO7HgORxq
cA14He/oYQIJuu3RXHxhfva8glw7+BNIX/UA/1Xm5xjfkmzXgQF+TKf7hWVHwJWjoiLDjT5V0ixh
evPiopm3/m7SW79BXL7cKdx42lqOivMVL32+yyVoHlZEy+uywsggm3NUbVih+YZCB9q7L6HqdSUX
1osHkVWeGCmGxQ6xbGhoQJo4eyo6fldHN6vZeuX3jkRlkpqlgFNovqngZOAVhJ2gpKJqeTLJobKr
6WUZNnD/XGFNkFrqPM4S/OuwO3/AVcm8wtWKkdKgH+FFADoz2AlqLnc8AfMD3VNmXJqYEqJfQUlx
81hreo7qDPrJDJXnnqVNbw7sJqg7jFTy6ReoDVCoEbyhR1I+0++5f1RZxvnhkeX2lM+kDDKRJlWc
WkRLkLX5aQmPUr3fgTGP9oroVa2RypBybExLxSdFs8hdWogGi9CMV/4aPmgfHjYua67sXv7+qS8B
JQI13RDNjq54fduXI2hfabv7gy9Jq1wAfdWLK3b+pUfPH7UUzT32qHq8jKWgDRiv9lcC9NjKcR2o
gg0IU6bZBQqObownPoGWvBHNmGhxe0zU7rp/HyUANAttcJu0sbm5DKFoq4JeEKibjInjWNr/Ju9q
oEQ/bN0EsxAaaJEyPqN52sNsginNu0t6i3cKPedrejDC7pM8okAbacv3uKTwJV180G/s+lD/y7N+
DXa+NSXVlHaMBkob1dEX/ew786woi3cYgpEPww8cSsz87/YJT0u889mSygo+gTV6HtAjzhmzGQvk
kElzzM7XIWWLiN4qJlqcrR84PjVeHr6jKnnRfGPeAIq0ImSrOWHZhyHvPv9TvYsI6KhmYGhtfFtA
sc3odgN0c7wy95YYC3OW0Y9giRrxekP4YB9eJIJGkFBp27gQ290ONoQCg46qM2JISFP6HEhDMQ58
razKqVcMcGA4EBZ9LvGQo0c0Rmi8AKdiE0xkcAoh4mI+/o2QgQXU7+t+cCXWEM+J/rm3Zqfc52wp
qFlDJcwDaFQsHgqQyYOC756oovfgTB3uhp8OMYYAmN131DkHfhzqELdc5nOixHCY+XEGXlaXpUIx
0wX6CA424L011+BgEibEUuWcA/UyoX2qAyB2j8FtN8kSZhSMzMihfuA3rKWCA2/iSoQ3y/xr0smK
1EZr/Rb8DRLsiCBggvZx1KByO7q+ikOI1GkH0rdrYRp9B1wQRMucCm88yR1NEeF8l33JJSS6xMYj
FTYATkOUwnSQ8Q9usegNY+Q+Ro1VBimqAcXo3fJ3roY0FVn77Ft69xnyHv40VV+B6TbBIVWYi0or
fDkfVvyzV4QOWU41/Xko966T5+y9xbp0+Ijqxv9sEYOozt9OICEFd8O8YI4Qg9FEOYNpZzcbQYhf
tu4HNxO8Ri0kVjuE5TIO04yKWcjl/5k1nobp5+m7YnKW+zoR3QcFYlU2AM26bbEvbhHHhq9Bf3YN
zTnbYKGziqRAxgnQAZ8JJfcZAcIxJKRc1Uhchy8fEa3SzjB/sLX4WUWXim8hX3dDskbIxeDHyNbf
2Rfr6jzlsT0m2ZFCXUFgvBGLpaMT+9cHUlcggcLa5hIbg3LSjSR4kiMsnuxa+Ldjmgdu3QRtqK3g
bIlqw+4dqVAu+IP8HOmo+R+vWvM/OMZ0Z1SIWC7gpvL3Gt9I1QEsptr8wi+eYMXN5YGFCf03bC7c
dq0DrqfPP54e65pgLahfb9iCAfnQRkUy9xhSXcLXkpc9vDT3gmv2ofrmaqFyeP1Za2NN/TglgswH
Kx+85l9IlG/vBkHzE3zVJKtc7lZ98eYa8kgqjZ7R04nxHBp33m3/WDbneyK2T76AUDLQF1wJIFXt
P4ZCwWGzvh0IVsOt2/KvE94RNtgUpF99WFk+XZFxkGFMM1JYMIe8nAh19i4JzQWu1Zc5gM+yf6Rr
AR+VNrD/h/xx9+ppJtPorKpX8NBh5Fzg9zyXD1wwRavS+NJkd3zumfVCMRj1uBDL4ftDN8NfgnWE
GGDDCWckbdnezoa3ipJoMi7NAMeBV+PyxaXt1QwZBsxA6djrgyoNWg9um9Jh6yl8qPspn6J/vM1h
PfcJOSWcD6dRfBJJQ7L12mmpAGY5jy0xJtJC2erNphhorib76p0xiPwIehaWIoReuKKJtLcFE48+
3inuPbxQ7FEggbF07rXAdNtDCVR+BtlBm2buNsc5pYe+Jmo8HPZQ1GpTFDlT0HHaJc7weQlwxnxv
5wnu899lKcW3wkXiUlzDDnEPgyWuWCqbZ0xhksEmzFfXOuFxO3dGRjkT9wuT2hBnQ8YUsTS9LMx5
t7kfTEbv2eiRVGTW20+Zb9BAXt8xoaRgyOBeCyUGciWJHh/ide3WNelSwF6wKyaZG87vbhMYMQGK
t4FkF1wclHs09IP6zHCcnkZdVZE8f8/gncGwgwHNuWCMf5sbKhIyxxjUr6XSLSubS77y357AqZoT
5xX748buHPZBS65MCOk+uGZRPXGjgKlctp9Twab8cV3R9HASxjh5Sgc0YQ3ilRevxea+0sfyBrn9
2JgjlbFC2N1g9Zf0gosEkLxkeh25whQHwL6X1PRgVydlzCCNNkZhFo3TDtkCnA2fW1Bs5ROim//b
mBDSkvT1JELlD9htv4YadS8FtOY8Du8IoCnqePhYlTP1YDPCS8MQ5sLhgcMDM388dmAiCmrnjeH6
Gj9WcK59uaTIi4zjc96qdrHnYlDWyrFY7oJr3CbZn3GUO0fPnGJfMAah1Kc1YNVUd+fLAmZMSFw8
ri6MW4WOA/QYjZ7Ils6YhNUB2qbdBPOTs9XM+Pj+FskawZqsJ65VOAyYu6x3g7dvAWMVcNVMagDs
/EYqiBl+XH+UlUWkrOis7mjWURER3SbmZzcs1bB3Gdb+LwWPUyuic8iuhYu7BVabfM4y8RZwB8ki
MJ3++Tq9jkQTIoUVygaqds6NKb9lSC78J2qj1zAjw3sII84pQ0E0iDTnnd58SYLzhnaIxw3MfUth
tEyUIa4emA3PNeHTkJRinCQBKLrgeDpxc0dqZ78Lf951/giZnTgvvuOFPNcfTotiYjei/krpUFMd
foocAeXwYF5Oif/7COS/iBFlvRq7fDmN7CikjfUDBda7QlcTShwdON7fRIB9CzUWidGZFuPVS+60
3mgR8MrBaiK9LZW1erbW3AcTAjyRjBJzmNTJbS/hR5PhKPTPJAp7NNOILWBBWJRwQ1AcofVzTKpv
ICpZhE4RQhq8LWAulfbtSMIlzSxX3R8ltr6nkO8va5AYIWzxhYuu9USmujsgiwAUyTcdDhW0Rfj9
sPrISmo5i3DD5eKC1WcKw9QK+Otab4U1+wQdOMWOwOpj8EYQJYj+zBUpd43hDx1j474ZL8DFCpvx
Zdh/Ojv/A7hGtJKHLY1zCbTha2BCzh6RUMZuqlUanio5sM4Xt0X6xRL5OesW6oJRK8UBN/OXQsrL
Zr3DjVuVsJ4T30RKjYLCHGSAwaoCCMpMjkkaSR9UnRwPtyE+9KRcsPV/zFZQmB16QePrCT4cIyUm
q40AcAoaFKQVLMfGvisirE0DOYYARF4s00yGtixEyvg/MbCHO0p6xF1oHGomAvAJnntm+C0Nnm73
e0hoAT7dDC4YaA5Q/bk3hIObMSxnZ7OXaSVHyL8yh56I6wR5w/fMbVUjqzFG+fI63635sCuXWwcj
+Ng7yxA1RheGKkxv+S4x6KLHpb2mfc4clj9fCgKOFoEmXOBJZHTXjOuZxAJl1V4N9R8qKYSHh2vS
nP+1wXdRpOyrdvjhvO2Cftzz8vgb5Nzz1p/gBdyFpO/qt0AjQTHWhBEN4+QBpybXiYv2QuLlUiSr
Lp+XYcplY53rad8vsKYlDWhZwmc4lwlkoZgGdF5B6Eel5KoQbXha2OBcxx86JmSmjNho4jBbDWBo
nWvvyhQYu2GvEQEPcPoyJdCYCU8uVkBir5sff8SAuVQtIbRjVhog0Kzj4cGhWOJPdcEfDKjvc7Zm
L7du7HZccCW/nI47C3epC+DystjfKIxFUY3rmJTS4kIanBfLN53vUiRv04ivcWoDfpE5GcetGLcI
10dBMLB4kxss0jHoZzlROL5Hj4EoooccflSVdY5EKWChsmgqDpMZ3s0QJbmKcvdIzRfw3H8LvfTU
A41HtcDwbsmUqRhzvhV/n+RJ7+y1eViKAuM3IvKTE6v38WmE4I1/YPJQDQ81PMtxi6DNunjjR8iw
nYIEKfza2mZ7ku7Cvkq56bALcf4hbwY2hTKnwKmjhMHrs/Jvkk9I4Pgew/XmRbTO21V6w+bi8g9L
apr1+5h3djuBxIv8GGrDF1lVD5pEO7lpjjyGPsd0Hc4jvOpht5bRCmcjljilljFxdtc/M2OEAoxg
PmKzu5KWyEzFk9y7IyUXiMjaJsMjY6GEbU4wA2VmHvLBRDq58qChbYJ7G3Ax3kblUgGfMMjmJHyT
jdM7F1hcnaCVhUaMrfnmMyojgAxc+4nwkbelB2xP3yoSN1EP49sFJQTnyJ3mG7BR8f0EW8K/WHGx
X9y8PcajUwTVGJrifyaEfcLq2/LLf24o9bE/kYPd9rK/LcGiMqhuexxEOR/XXKxroLfdooj7zNNd
6rrf+lm5/H+Ce5sl1ZF/Reu2qNZ3RJ5oyDBU4xux/s1GYFKiXuCkM9yOehonPoNOa9gg7qcvhBH7
Eo+Fi7lBJZq5IEc0J1tSF2lUPzQrECVXv1mbmlvSLwHuxvmKbprNdNLiF0PEFlfiPGkVl0YQeImv
Da5GoX4ovSJG+PUe8x2cXvTnJ2n2SxruueIgR328xj5DUWZp6ZOR/WXCHsDdUTpK63bewczgwERC
T7nD9A8uao+vdhsyOlbnVLszawgToHG7YzeGVSJsMAg7ZYJFscu5TKX/km1gBTxN7q4WfzhUOWnB
ZsD9R8IaE4yON8m/q+P2gN1WUMQs1Flx/iUYMfgYFGLdt2Mo3R6gfIBt1hgfZsLmyKPIC6AKBQ02
cQ1ZSsjO3WdS4I8hnDOIaeWVCzE5mxtwWea93te8U9bKDPecUeYz0Jw9xyKoqYhzsG9h+nuZCiZq
Fm4VjDkg4A3UsQktsFjwj05cTl4eWG4zgHX3jmVo0fNmcdsKXxOM3VjL+oS1B3rei+kimZOEd4Kc
7kOL0Psf6w/fg34Qi2gnbSY8NMnS5ms/Vj0kEx/kNkSpp1/fAg1l5vPPdISiCs+5/kyBoNe4H/yE
bhOCHVN9uTsj3dlflmXcG2fDd1wMSKWb3dJXcF8YCIYBbGHXmsFvfR9zINCBhLvhPfn53aAaZtHV
b8AnSo/qnd/LwWd18aUQsgHts5GmQD20Q+XkMxGGgDu38PLhnXwOWjcAZTzkIP3nrgEqRerrG5MJ
58JNnHu1JoTl/HoAJHPQiGZwYAGdYrl5ro9WwrgnB/M5A2RzHnO4vpIrLuVIRMwBRQ9wtqgKuOvo
70aswEjG3fw1vm8ulD68vdGL8ef9kagYbrHJRd67K9FdIuci0JVvTIEc5PEfHWxXRBKkA6ubF5px
PVHnXYrY5x6DlYHNa5BjWzCHYnFd6BuTqFTKtR/3AJ8kpgKShUgLOVLIl8VzeN5t2R7RK70wugT2
jmn+7e9YrGTU0hiU0mlcxdCRyqnbUmXA+OFS3mTiAksv8ZMOv2AdcwHL9ht7pwNbG6MQ9QQOj9zG
tCtUJNtbbAJIgDlDK9EdOhcqFW6ZbM2PigyFeYOOLE8Vf4O7iK65d5MBguwxFyav9ClYYHwPXFPw
cOTFrfWsYpBT4JxkLqWL89Ed2BsfTYiRNIVqxCEACA5BhoEWHeHL09FMBI/TDrOIt9MnKktiMZC2
w1tHagZLsgt+U+hEXcs+oueCC/tJsu07/cY3eCogACA9kBhguNAv8DUXEPqnTAgx8WrGxlZaPFci
KAm8EGkGWnxKQj1B43Ng1kQjySfRG5KhxGdiyCDZ1ItUkny8NlIxIxSa0wMmXz98OaB3kldJhwVt
pLH5GteIJvHJYQ4oueFlcFtO3iceLbP2uyutqLOp9BTcahhu605u2iZTYWraKV+LP03oBzB9WcB9
PWm74+/xCiqqoqtvoSa5+ij+Wlrs3GX2/gOz5mFCXNxS3DKdkljC1O2CXQcXg9o0t/y8CHv98K36
HXmnVM9iudoQB8iHItRU/3o8d8RW3PAcm3Q4iE4gvKEA5j/4ZJC+GxH0xHf5AUrk0GHoDGnAxDFU
nK+9wWWIzUF+yNgwst+MCUNgbLiS0suero9hO5nW9aFPujgaMAaTk2b9XO6OMHq3KpR5iPzI6bdo
EJoVcCZkr6RY9ieIX3iWK2uOLOHfUJISDnRz0i4gBCqY8BE85Omxvipmj3QXYxQTvGcKz/M+uM2L
Nd9Cq3qEKnFLvxhHsqzBnf/h1OIxM1g07Neqv8lpoRlw8hMiqeQSPwLLQN61OMYpqz9O/XNyy/kk
Nxyej5RHr7MxaVShsvgi14/7MWKqHPNHeQUr/5H2ltTW702eA/Q8/n6L14ItTUGrH6iqjQk/Pp/I
INZ2AT2WXzopWC0VvCMxlj2ZI440aIVv9o/m0ldSrEHnZmLQiAKb3eEIzQPZXDzGuwMiriEUPKN3
oxKlavyt+VOK+9Pf8DN+RULy+jy9FvnWnMqHeguuf+WxML2jchxrW/qDOz0YTcRZlfwbjCYgLUFB
lsbMwRjWDHZxb1OsYKQpYaa4FREvMTN5TmXYM1zl54wbBzU3rEYeSWHv1hSEPCSGjzQI/EJG0Hai
oH6e6R7oJIo/63Q5tkCVN/s9fow7aKJMR6eMbEoSVJAaQ9+dZKN6KI17uQfMt0Oo6zARVDY8G331
ST9zdM9jhRlndkBOOMLEhqEkNb/5dECPxpxgKpzQA8hBdD8SqTjtxfhZhLvN73CZYMkDeIkmhPyU
3788HnrZF0DgDps1da7OyqOcPg/06pwDwMHsFmgTGF7R04l4sPeJVU8l/tw02FAsAVDFhRHlY1pZ
6wjrNfvDkxlQVV4SkcI1ooCqAMnucdvu72mdcWGyVuWpXFSxDnDcjPW5+nc/KIZdr4yRDBm7GhWh
doYlLK/p5WqaAaDTiiGJnJpJg40KVkaD59g8A9uIASLI7pQ7ArkjdxwmzywLmnfuNoZpKB/xMMcU
nS4TgITxW/+kn54bWhZAfjgw4BHcYsSD4YraUyY1u2xpLLo022vcgktqfIyrRjRM0rbjo4/aRIan
R+ukYDAgHjjmivThCkHHm+nuT91gaqKjFovrJnn1/d6diGiXpvxWubQGX7ofADOwjGN9RrZ7xzoa
eDlRhDq2T+YOwBhD+aUGRLvmPZyrf0YZQKs0E8a2t/0crf2bKSxSJ1B5JTG54mnTD8Wir9Hb/9PQ
7oRQGeNn1HKC6IfO1uSGm/Mgd9dX2is86fCkUb8NK9ijZ35CPaWb5vTiYoCUsS8473GK2ZbHihW8
Lhh4PWD2Mj+nI4FU3xtxt+AHNxOHaSvEUJwlkji9rydZsiveZIWZKI/yUa+e2+uxRbudvF8h2zrH
IW8iASoxud+qh9cC3Oeyfs9hoeUQP9b1KWfLs/Kg9vGKDuWq5YL5ux5+Y+bfV8YBeAgZwJUc1g4+
HXBe36Ig0pFP2c+Lox50xosyO85aQQ66E+6FQu0qApeZl4lbm5wxnzsCS7oL+kWXgrrkP6IvzbgZ
ZbTn8W+qzor1RXjE1EuDRz+3zq9RvedeHLIN9A3bghs3/6eaA58AZgeNxA+Pjb8XIZuEvvaFPhxe
3JfRBPA6/s5Ev6OdJP4FcRFCPZA/TgVQIf6WjHaxOUBMsckHf5SwneE8AaG4b0mgUXUZrwP4iVzK
Cz0fQHptTF+6+R1JEK8Bz9pyHjBTGaej4eIuhQC/VDxjWd3cdz9EW6G+glYfvK/hvU9Q8lA3SHv2
n9yglJ3gmvkY3rbJLd7aXxL+XoMLkXPwT9hnqCghERhMe50KWycSK4G8hJMVql5yj83JLoDDA2Ql
TgNaV1B5WLhlbC7A2ME/+/i2daKjakF50LQI3TSdfUuaAT9iVUd9hvGdcG36as6dfEbUv8hGxVgc
XByJSQVuysSkw8zMBt6Tvs59rTLIl/dl7iDYEdwVSp6NEAiSeVQIRyYt9xpYeIUryLeU/neo+FRp
Nv3cA+EfDqhYsHwcpvjlw234vYjFg2cGQHIlLwna7M9549lAgt7HEb/YsKZT4/OiC0oLZwZhE7wt
XONBEvzdkLHmVSivf/w69o68cupq8I5fKo9yrsojPz44xhQtQ5ZqU2ovdcwB8mTfXgfdEtUYcz2T
Rs2Xh8WkmWrCVRBPhEW7wmj6VI0506TBbfQLCTY65ZuSatfR+NdK/J7cJp8leTeEtzaYecgkH5IY
JwwHHoQgC5pfIJG4oa2tdbnkVOzO+d97mm8sn6CHDW8BPsS3d9ZeabO4UiHzY7KSeQ5M0vidoxQ1
wQREVZvVyMOb80MA4LQGb3LpxFjBolGhnG5Ob8bv35BKnCuBln5HIgIRcPBjpRFnby/2ST6c9vhJ
CluB1rFvj/T+1lpJ/gUhcZUz3zM7rpGWrn9DoFY1+yzMfbUhvDA7MgDdUNy/p0QCXjWEWwIKEpli
lJVQOZmix+UEUZoi/kpdgtTz6bolJz1md7eez8DOQK3HR3PCFtBVBbz4Uj2IuFRxUKMBM9+n2iQu
kgFTTOVM4iUlI6Zt9ACgnBDyaB33Om0NfSX+1m/hd0v7D1d2/SGMC5kgi544KDDLBi9UPqNN2S5a
DS7MPxUjQ/jxPRqlDs6+LW4OXOIWXI8W835+tp9v0WhskRmhbxrLW33RmzEj6G/bNSgIBBo2Ujc1
seYSe9KEWozJ1vY6ZfRboymExy0zO2CUhtzybyeaEKQvHvZ0X3i8zFA5Wj9hg/UNkP6/Uz0vXIo+
eYZcjEspW8KbWvQO7wUnO9yzHZ56T2Rg7oXCmUakoVUUoyYsePEmo1O50spx79EdmNBWa/cpapAe
NxLS8MJvq/jbD8rC50xS+Y43GPFxffOTt4jU2Zp0INSJcN47J2tcnKgzXGgx0mSsULrM87g8LfCu
Fh9FqN+fNaPm0n09vAfTPAwoQMh0jzjVi2SjWP67MW0BlT1few4gWsbKrAOFKcW2n37Ahrkvufxh
2OCYVw5xNtuVLspDYwKgCyoMpssTyM9vhguMkuCj8IDD6+m+wpUQisK/75WLnYOf33/T/ux3puLD
i3wiTPMITHhMs7Aj5dic5gtOIyPBpI+cafrq6X2IfGVFSnBvT4guXdpla260UcvriXMM7KsYniB2
U+Y0GzLYuJ+oYP/E+XdU/n4s7HGREv6Xqgzcr2TjCsqvsqVU2mrDH8Qa5AwWr9hujr8KdVePgDWa
sC0Zo7KNjkBUbtVBY8FxU+fO4wRfA7oAg2rjwDGDNYBocejbSEdiFjlXAyN8QU1D7sTpch/JDK3O
N8o69z41onftvF8YZgqvo/5IPVCd5sPeJkOkLdOiUaMa9AG/E9bxW6jNw378wkQLHnH8OPT/6Vuh
hkPR1I+wYqZa1F8/5gaAbu0pw+6QnYx5M9FeNqd7xRJF4ZfuJrTAC2kln14zQtD2itgT33Vx7l28
G6C3LUdkvDKNmXVUeNvPAHQTfCXo+/XwvkU6UpEh51DOUenj1UXBxStHbF5iVbJlecz0GRX058h7
BWI9XtkLvFgc2vn47/mNCPQ+YLTAWrLuQe+W7JaPiA0CyKZvhFv6NdFG1kL+YxvIy8f+sQc/qcYk
8ZIugaUTaB99MWMcBiMPitPgUYkDhMElEldARNpzbgW06oxWgSuAVAA8uYKG/YWgPlqCdcmXg6D1
H0lntqQqsoXhJyICFBBumUER56FuDEdEBQVUhKfvL3fH2bFPd3WVlpBkrvWvf5AtAibM+e6vd1FG
bGcUFORGMNtA5McqITppX89EZQFpgY0VZO8rXD4/Y3UvY/j2D5G9bflBqiEoNYuW3Z2uD2SngyNM
Vti/39BYqSvmUepeZKtQvuCFK+/JbyHThLCxDACwIAfhDqbrpLPbiRK/A4jllBgRWwBUtiTBnZgx
0wMsSof1jGJ7qJ+bmLPNFYAeTHXSIIFVfXZeKJ2ST8D0Z/j+rSCmt0yZ8dadmhgWzqCNIFZyzJlY
sJBkcIgfwcQfZtgFibgJefKO8IMHBsJ/CN/1b0DrCL9y4G1OQgGJLQR/qzEdmGNCnRyEzCnRieNO
eoAeg2S3gN9XD7M1rAs7H/IBhxz/WJJDWR8t6PoCLIFtI4SXjSBSmDNjdWcTOYGM8JZcBb4Jiert
lsfZ4b5KJGvCqzJygGmPJG+AnCaDEyV8h4Vt/PnpjI+sI87TEFEtP7egTIRIRd1uf4cmeoGcf8rc
swYlBorZRLENixk24oTUPVAoQShnsDNBxThjMlE4jAA90kOwmsLan32EIQHLGsLOzjkUISm58HOY
YfIb46zkP4aDmfj9AWFQuPeOGnEconMcLN84awwbXLJGamLG+oiR4fYdaTEpJh7e22r4hRXqpsj+
W0cvaHlFg9ExlOWhYwh4Lhk39oUMrdAsjh2Suc19r3LpPGTg7H4Mh4wtVLIagDlOsETsphC48YRx
BJchllZ6iCwjqi7IT/jdbqvreEtJHWSi0GJdFSM2LkyFHDzAbKEtwERggUAe3juyDSgBOLkFCBh8
BhALuPATfhHoysxpDPiRMCnmnFNcFxiezh0REOJqJlCUAvYKhEYY20NJvnP5vxgGYf2NwtmbobXz
W1dBIPK2xrAXuK15cNSRYu+ZnIob+QRTtL72mCRyhzbKPnwD9KW2UGRS3REa7rpWeHU8awKAzG0z
nOOWvxe0SFyQ9rRjCUsrVB7smmH1cmkdOVx3J/wyuzvkeUzyyGaJmkgCWX5jBqj/YdyjQQdML/nl
u9FdiICMRRSeowPGA85vPgQ5Dk0cXtHI2LrfT37Q1RjKOeoMunfxsOlVNzuym/LxbsrUzlYO3ZAc
F0v3ybjmEj0jqv1In+b7Ei40c4ZhBV8KQSur3hcmjh3yAjY11WYiSw4iUzSGwuh38Hz+MS8Q7g4m
UzIsjD1sYp0DBbzjq9YEtA+WlREp1nkX8BiDwUDhFEbnB27WcOCsFu81PhIuRkbuz0rAdEn0Ea7+
XNgHahs0g3gGz+QmlrVxpQU5awpAPfUG3AjyVBDMDOxz0qBFqDHPhzIe8PDSqsZsDLYCkVIsCO4H
nWr6Vx1uTjolp2V5TWahlfFNd5RBuX0YWDFgs7XzCNilEdTizCYvRWZwfrs0CvxJjRvVfNz1O/Jp
YykcR72Qw6PtW338K03n3hAA5ZedL72CXrSieWnsekWMOKtrAjxmldFi0fG7sKNL9ozm8XpIfWl/
t5PueFsU+BswOnSIff03GZCOqs+1vjwDTla2NPRuuNm8kQIQOTrCHM0vKGsqBnGvEe+lJLsYDj/L
VsQJUGwy7nijf5hnq/ueQ4Dxy9djgvsYmfOMgTLTrghrRpxquJ7BbqwVnnn3qlEhkQh0Y9iWu8hG
VHx7iNqyBoI3DVVSnfYw64ORqm3gvJhHEQgIe4bOATEpfDsIzXfOavhqWJVeOk6oSX0P4d9Brnmw
7XUiY4smgkSoAps4kukudFT5z9HJYhvzfZQiFLawii+EdoH08BPMkbNZj2heTsfCp8Hmyx1RrFdX
RqVIyNrPoR/TRZ4ZrRmvA9yZAIKDYYFLc5mrdbEeuJBX3wHlkFgayL98eHE070NGx9cjwXRwj/c0
FNX2m1w3RKBD37xPGTQrvKKJ378xAhoQxQBcM1RPArTj337uVB6/PfyawXMWtFRPVwtT5xWRpI3I
midhb8b5w+505zUUrQGbCyWnixMOe1S+uV7YUqmF8dsapqG5F4UufQlxJvKpoQqCwvvhJo5x2cN/
E3ckJEyiiO6xpa4Nhx1l511fbraUKYhj9utMQqTXBXRkjN5WBi2E4fc9+iO4hPUfNhji9Jreo9w+
jneWf00emB9A4dqFn1Wz/3taS/PC6Q9h6MvgXwmS1h6+JwO6aajapOjgFnmUxg0WkwwFWYrsgxVp
JtIYTjNOELASsPP6RwhfaYQU3HHaI37gR0Fa+4O7/Z4r6z6JTso6P0Ni34W6M8kj5lg89lOMrm19
JmAi7E4/1uo2WQni+IEiT9oCTrRrc4tRPIlPGWEY4kSGx4tZy2Am/hn7rygTIQqK2KJR+l1FF4pz
z2tIdBvfmLm/dRl77DbTHXWsjZRvCBsXH3HGfe8DzgM2Rbi1f1lHvmblxIiUcU4GJMg/IeQYyYi0
ijouY0YjxxwWE8D6+0l4yY60JvoSgEGaJT7TybQB8PCvewnXrnz0PJqYe+xG/LwNm8GnMoRawhCd
UR8xViqoV4jxjUxayfw7NE4l84lFevONkRr+UAIZ2DXIgq0D6w1NDL09eAuepWyqmDTZWfgcIQ9O
cZ/sfN2asVnF3G0Eji9R/6eRibYxW2K/Y5UY4mC/SL3GrkVnbOfo8oHkfcquQ30GRp5TnvEHXmJ6
F8RgSOeVB91o/cOSsXHFhWNq5b08jtTl/YywixgHvom51H35hTqgBA2RCTnWGlk0GAqjUTY94duQ
WiiIzAOJgVRVDCegFcZPUrIgkyvrmnMaK7YGIuOVrB6JEhBOXYifPxoq8f8mnASZhIYKTed3yDnb
Z8kZGJgyLsMJiOYMAz1tRqrXEAqnRxPKN77BrJbMMdjaKPofw97cIORoYNFlitAyHBz80tG3h8b9
A98Z3fZnFjWHz5vlSU+LdUTwHhYHgmDGeQwFx4NaxhH48Gaj0nPP3BgMo90FPRZl4nsoh3wW5opX
O9b4sBxntQfZBtsVRExAwmNxOFEQixIlYnJ1lsYKWv/awR3bCRsboF6aUWDpoxZri/6MowWz3RHV
44/LxvEQA10Qm5PHuy3KyOUdCBPwkxCRIJ92JLLBh/GTB9cnErpG3Ky/VtJxynMp0UJ8qYlgu1dM
cAyQq9R79R2lij4Mwil6TSR644aVW3hqJmhxxejD/stm6vWdsicqe5dsVURHP4362pjxKFJH62ip
jbgB91oBF9t3rtXoOkpX1wVSHZh3nH59igXKf4LQZowfdITY4z/okW+P0uRxg/FXbSAxXz18OE01
FPAL8A/9CtTszqMdeTG+ef/G/fAaao7upofWN0GqMfWLPheRfKdNsIX/uvd1sYG+6gEr6jN68avf
TE3y7lq+xYjxyQ0+FEuVg/AgzPbUQtZ9hhHbv0qH01S0wbqvtvh59mF7LLXSHqx6zrhhro8IysJg
2Z1CoUD2b4wxZrfxTXfFft9idszrjt4eLktJyntQ/VSO4lXezytGX6fn/3h+i5E6rTwuEYf8/4Xk
CrcxelZUSXwOW1898DthH6U5BynBT5VJHsDbY0S2n7U3NtG0S5ha8fgjlE5zp18imkrHN19y5q9o
N5ySy+BMhXHBI94ItnGBVQuFolPw+wMFvazbEjLstl7faN51F1EXKsDhy3aZEfIWSAh8WlXnw0YB
050PXEWSsynCu4VAGP4sjKKNDBuQXin4JQ1HnzJXiJO0Svg/O7ub9MPXsXT1P5gkI3V2I/oCysN7
KQ97gfjfFVa7NJFw3budJQdzHZ5aXKGZeOIkSYfg52Ne2Os2/1aHPitxNmBTgMw+EJ2+dBrwEXzg
624OGv1iF3WYNOFM1HpYlPfWvCYZCMIpCFcAi15POAiCNQlnKDo91Hwse69eS2ER3b3P+hWX68cS
84kBUzfr4X+GZNkx7HIp7rCDHjiCcw+v0AJvw7CpRtdXu1NeH3LVBqIUatkfc15INQyKs1gMzWLY
NzXZUaLdFXJkY8tzaf/mIhCIx5gz6o/mwkHAyYzZFr01+hGe0B5JkKY1LLgBlIABvFSEZ4ekG21S
FpEaQSixtZBSn6WjiG2cf5fQTfNDGfHmECjw3H4swbxpQQm8QQ2CfY01vbqO4qCdZ6HRvtm4G9lT
JlzwpgEAWYpMbxG8fYYYKEIRboLCV2er25RrwVu0lzpgoQP2/ibQU2zsB9zB6ER4ONsdj08dYGPB
+tBGPRtihiMClLHcjjoPBa3qydzWuHWxQnr4sTYSW+D3RJu/FPv+G78BcNOdl8X3v/4BWAXgqhaK
U+oCTHj/MZgwGeZsBpDMlkCdsPCc/gw4K10WgW6tB4AClG10uuc0kjC6pP6wjo9979RO+sALXVSz
jRLsiMCINPaVevnscTQPu/DLaByvlD+GpmAs/IFw8cE6BYpNdF8iJW8x391t79GAOcNHjFYGB9gm
4M8Gzj6YtRqWApx84DuRB677Q4QicGh7JS4JxAWxSwNv8kCJ3AOQHjCeeiovF5DnALGhsAOxQwDC
YqjhQL9Lgbk3GbBA/BtYg+bIUBQu7YtzDptJFLHMBNj0s2UW/RMBQgORxl9rfZsy7WAgwKFJ0+u9
bZ6Ew32r4eXkcrJBjKp9IBROGloC9F0utscIUlt6NpUDymH/LezDgtsREZtkiyiqQxkLL/na16h4
H2Ashcg3w06UonM5SJAsQvcSmaTEfjtlcOeeCO74bsYzARflE4K+O/Wwd+x5MsED1ZlZNosAb0XG
Q58hmik8UVh7SgjT35fC+Y9fbWCvj0ugPLs/wUFuRL+G+wE065KS8Tt5eDtcvZicbLk1EcUyIsAX
RxFV7vrJQiQwnmMn1u3rvLQPPR9dKyUS7C9k2Tu/ZqFC7WPVM7dhdEDlQVyfC9006KwjdQGrXPbL
wKB7pELheaCDVXyelGU+EiifYV1qJpzJPA9NHzOK4QRvNMSEOf2N8/PfPzR0P5ccznka/4bHb/Ry
+c4IYZ0HmD1WkYYtaofZmtUgcuF6USAIr8RIkAbbv4pajd+OGouVFPOhH8yEIEWTN/SdvCb93INK
/RzDI09bu5kRsk1hTpMDMXbyInKV3TdmsEnIOaLt30jbIPYXRgrXk3i4DbY+xP2QpWo/D2LiciDm
TpdMkRddzAbIXp/u36NsXNNx4kObPOdvn6vtPVYNO+vLPqEgohG4nhggaUgVsIGjKUW/8vDBLlh9
lXVhYNv6eP8McW3wQHQd8VU8WRqMP3cQ0z5OxWMF0W1T2/6sIPbr5oT3qTC4ZtiSR2hGFiwzB34m
TL4NrD0QPGr4QOIIwh9VmoPInO8RwOYbzQ6mJsX0dcYZNhgsNoqXz2hsJ3cWDa50YBhgF4MDQdMi
O1aAF+efTx2WA+icv+ie6NzJh3rMlYPwIDGQphPnJVhez+kjydHjIwS3yDWxof1Q7vSH/bU2zCMg
0wm8QH6854pZjQi7f59EenHH+Y8/WZ83yxHuMlpgd87thQhp/SMPm2sutsbBGnbSnpf409aDoOdW
Ye5SAz+Rasj87tSNlL816/nnvEYDsM0ruOadkwJIFZYofSpz6Cmm6DxM4oAoHCIMKBgjomDcZwRV
lOm5FsrM8sh+mpbjJ5/4jub6424eI1EBgvaPGEUQkWYOc2t1EIhNM8aFggL7F/SD2/EFYilyGIF6
LIGASWMQREiQhTdgUIVSk0KQXhtg50lJXsePBH01JWL0wbU9ozXY+XjH8dF9ZHFeHohC9JH8MKq7
JTpkEiIJAtZ5/qcs+Ex/4vCjGD6jC2S/wgye0vg7wQ2CuHRs1oB+mPW7sECIhtrBep8NXGNeO5N+
wMhvWU5vnrrFc9TNOS1Fa/IIUWSwdSgHoJQt7vVcCWwWiNal7cXPgAR1SvsHbFDFM5OgmVd+Yw2R
KiHAAEYoWc/MUcZVmA5p+CODLGN2xiWu6xwr32F/bO4HFO5WgoMv5kFmAjrjw3m8T/GBkxS7W3P2
f8603vNq3o77HgMBGYptfA2Zayd4FYrH4N+j2LMTicuMIts+gGDSDQLm0YL7gKVAdTd2pGyIH/0y
+8NIP3gkpc8TLDqi7RN+2x9EP8yd8fNfP8GxXgeauyUiNfd+xjJ7hj/NsPRpUiUq8m3mclbAoxkf
sgBfTCCurzvLEX3QKvy8AwST2frnnm//dMQcANdEvBXpZgyGn/RqsAUxBWSJkm/cSba2phOORThy
QcQjZ9M1kZoJ6ldwHI3ov90EihbTAQ1y9+q7YKggfBTkFdpEwA/KogU7lYrQxIg44xaf8e/04OBL
9DO0Rohr/GEpt2d0Jf+qAEph+Ia7LVGmQ+738rlkhMuxVuGjxrWQGCsC2k3uuBvzBIxhtZUACAcA
Zwj5OG9ibapdnpMbyNNKBljGwqJakR70AWvDjOU2Fwzntyt7xVjyzSgLM1cLOOuRo87R1OMb+I16
SbYkYOz9JH5OzAEZ4dKlcVjLWyAAxq4MRm+d06fChEsHKl7YfP2DEfXTYYJ6j8n/BErnZ08MNhfm
7JpkZ3OM3bsrc0CXFDR8qPQMQQCAHzIkr5f9YQE0ZWA3/T/5EdWyYh3LV4lPFvYunyWHR4Lmy53V
6ETwwroftf3PhfQ4KtmWBszwzHXhVXPpgGICfKU+k0nwGmFQV00GSQ5OQy8Pi6ZAJmILZRRsB9jx
hfsBE//jxgL7rHdn9VLP2vMN6kzILW192LT0J2tlgkD6pDPxB+M7vTPnzUjpBDLH7KjkfgNEwpfj
AkKU1ZGN6BlZa1RR8Cig0v7mBlkwfDcnH1wiAJZ6b0yafbv/JrdjH9IodjfeL7xtjHP79z3V03qa
6jy90lo69Bvvm8jLTwzltmXKwXGKW8y6XdZTJmkNu0s91Q6DNbSA6SsBF6NtEafKy+/B7Hv7V5eC
1G7xZXuECrAYl4XF3Q+QQClsDhTQAA3Ed2NObIR3nMqR+MyzMdO/hCGUfzZQM0muBOpVBY2HAQwY
2iN5RqzfhrLxhShb4fm7TwUlf6oFHOe3aeXjc+i363bYHtKkiD+UHBLU98+4H2iHzz8ucLnkDGA1
U48y3ABflbbFsjhLMGM5OABM0FMDaC7kWTf5INmGVde3YUFmsNfAyGcmVKELT1lGrDh7+vwzfpye
DOKuGrxsR/tHUG7P5ZkbKB4xBAGUCHCR4XOBOWD3wRMc5ac+hPBZeervU1Qy2/KUYhR8+rFJ7XXu
5wWV1X3BrvmacMsH7JtUJTj5bETQazZ8TYrJd0G9IgaVIK4n/vr/T4nLWuH0Vl/Vpv5lRikbjkRV
BsYBUAgqy9gatA5SGb3ALaESnbMIwUwlkarR1+mHqyTFTeQHHcgaECOybfePE6XQZ/rxlTWgVb4s
lzm7lbh3fI1c+Dn58Em9vCU8j/UR6k8dtIeXapkTVbZkkcmSvGP58IirJcQ0Lso6TeBhJOU+m1Vh
s78xC9t/T1yi24Z12/4xpWXoKm241lhkrZ6MYY/FRNpoa3TUw5ZzXY8wnvZLtu430A/spFyVAzbp
QMEli4gK54b9vPMJr1BtPHEAY2cJpPcKIWZxtGrejZYV2xOGNzWm1S+vtp7L/ho7bpzB8zBFfzF5
+JTT7mcKlvYS9TH9CMRk1pu2pqVpz1XCs1HfhecOpHQeMpBtfnO4JkyIdQxK3MEGHg900LF5hKx2
m5RrDas2aZ7O8tUuTnXBX4Pcda2Qo/B9sIP4G8j9zg4eaGP4Ok+XgQMjUgTY7LVwYTMbJ50nSCdU
N9y52Adg8J806PkpfHrukrLGtA0G3UE95eAejE5OgxgruoBDlOmRDdsTSaPKqppVB9xjN9UeEz3S
3EOUWYwwepfdhbOEQmqafhyYKgbmCqoAKWEoYvyWnhVB2UyRCmJsBamLMCHT11qbV/ks9O1t3f8z
/x5jJQZQEqxq6AGwZYQSs/17qjxZv4001/9a9q9pd+w28NymAvJM3fM97CKDvUF42OnM0boRHrjh
a2Qm972ZyP9oX3DVYCFTTc56HFrbt4MtFMt6TUN1LqfP6e0IB0DeG5diUe5zIDSWKcuhdDPmbTi6
/nOHJeuXxvZxuW2kgwKJnuqILvBH1AveN25+zpfw4dMnvBoxewKYQEdNJQEhE63byzZ69h2SDHQq
WO1Qk72P12C1yKDUdBDXoxd951ZDRefe1tIeWf2Ws+Z6+UEGo3zGvRv+09yINehUyXtDCNpoh3EY
EJRbjVgPNeAd/AALLmNPmuBZAxb4fJx/A799+V8xl/DZmdLWgt1nMBgG14EvwrpcmAv+qT9BoU8Y
CZmWjUgxeyxVDkwwmPe5veN3E7zA1BCaMxBBbwH7AUb+1bpU55LVTa8bvWG1eCqWFElN5YFoWfsK
sse8GWqTG9hcKLfBK1vWt5Bn3VTdIvVrmH5IIrHzBka7umpFdq6QiLUGAYQOf5h0QRF8YPFTIjFg
lfFA1NDoYDnwEEAazAECqfUMcsosmFoNPTRdN4AaXHS4gvQqUIiuDv8MbqWzLqB/D0g4sAFupjJ2
BkLkqIz66F4h2jC0BPKhisaLhnqEhoHDqIWfxxDpyxww38vSCOYib8ClkmFXAmVpHzen0sGY+cLX
TcX5cpMrDEGoHmzmgPz2faYqfVtv3fIWPhW/Q26Xu99K+BW9ru4N+iPlZvCKIcfH7ZQ3u+/5jZnp
8RYDaH7YXIOqlpcWph+qzVUvLi/MG5mdY+sHnCtfehcec+iBFSzVSwXcAtkP/6yMoFXs80pIMGyH
5iajJDqxre9wV0duOgAjCEIwjZLi9u28mHfDZP03N+WxlhVPah0oYubVG9xjFCUtO+bNuXISVDev
ZE7ywEXE/ikiiqNEXKo78r+F9YUFmtJosrgJcLMNxsyVIH1+Udwwi5n1/uQZX2wGljJwYaNCbnnT
hjBG3ahDGZiKUFC4IO1Mfbjcmhfk0FOFawDv+LSYjBb/bhGcI46cmBtXjLjaxpQlQd3Cn8HVpdSa
daN02IW/+W1CS8eMNLMOKWX3CpbiO2lYQ/qeydc/xvr2dfqO2EAphPQLWySbcoOylXzeY3XqMUDi
hOF00wzUp4I7CHIEW1lhWozxgWL318W8CHohE0tzCKdZIw7xZ193npxil/eMmM7zc3wV8RIV1VV2
BlAVkYaQWtxH/yeSKuA5fiUh1JJ1VhHqUwctTgZDO+PyMQeaKzeP4pdX5ABRaWf+1LN6hllJHfeg
DdEdsoc/s5Q6CPqKo0Tsi1g8op7XrZpR/ZWp2vWIdi2WoW5VyTu5HmE5IvMBBYWH2S7zKIPaygSD
1JqUdvMdCCwJU4U/I5YwidyNkSSH73l9uwC0YVIFoWV3qRbF6btoxu0ffO7rBhsxYfhYBf0x+jyK
HYxUEdhJc+XIIwjpX10i21yp+9/ijTswnd25Ov2Itx4X417SH3GXIFx/ZgwIwWQQsBl7YyWRH6TM
pFU3Y7K/+XKfl48hSaI/xA5gD/CyYdkwL+/baMArkBXEcnPV0wG23z68UL/0rojoOZzcb0DUigex
kgc8aRDTctJcVMDot6/P2w0ScemiDnN2Ny9bKsTuKTw4lw+VVVcLjx5VF1oNamYTViY91SL1Oxiu
TN6vJ6wp0LshLuSAoyiDzfaP9PVWoebYPJ2/zX3FxGXHYclrlBH9pQeR88T387D3k168c7/nezpl
Hm9i5oNhTWkDGrFbPveM5g3oNkeFnRFyzB6bM96kd0E56DH2W2OmteWZx2wtLPAYfYBvvAQ6DzDt
8YyRY3QCW1t9Hk6PBrVInggOgJQhdfZB2GCM6QbDL6lvv5n6z7DAYVNCQnfBiQ6YkQ16wRegBDPf
wD43d/IVjO1dXGKuxrLwsFzLILA89z++ha2XwfqR3fZDuKlNyFVqiFSNlpk6Osr2guXe1S3FBIqN
cZCwh7MpYgiTO4g/Sdsj+BDDX3mSE30BAsbzDIudnl3zKGoaSeSyDVqPX4QDoGdnY3a31wn72fV7
tDtr+BfaDItgPAye20/hExvxxDmZKRcecJjmziDf0dkWKY5QeJ2FEnNfFCKUvvzCqwqzIBuHOG4l
2MM3ZMe6UMrSOIPGkUxb4/Qo02V87BvEmCPbOqQgqHzhHUISVdcfBwAMVloLJnohbAlW2Oght/A3
RNqyVgacLzU8KWBVntMj8mes+/ja1yN1hE0M3BQsCWca4WDCtcsu2rzYQDKCUhxz2xUPNEQ5dkTp
CIbyod6ruTDd6xLdRaL0vjm9fqIzlzE8JZEj6Uj87mQw/21ZBvWqnlK7DNadt0oTepbrx5GGmKcw
hyMNISJZZA/pnswMFAKZ5f2cfsCOsGB6zpqaUH22AmHEwQqx5Kq/Mf50ElSJQTQdnb3VJoJ5zs2p
L9mqdjln3yMOUD4G5+ndsLH/48OS9osoKafsH+dEChqjDBooMxGKtX/fy8bebZvpDpPTC8uDQqFd
PcIeGWe9hUZRwEPfwvgZFX36KVMwNcmarwiMFwQNnGObsI92d9lQeG1xxWBLBQd7jLtAjuloaQEZ
EcgOJjVIEn9CgvIzLCSjyCOp58R3pLa5hhCam+5n2Sw/S/zdzn1gM9AL7xVeTUH5BomDVHeq6NE9
zWOyfB+Dov8p4FF3ip83FizgBSd5Rp6Jdqo2WCBS68C9kebUHRQx9oarD0Lbi3vRdavBSjzxmAMz
Nu6q6Zyrr2yY+8KZtgySPxb1QR+zruD3G3tWHM0dS1F4NWC7PL4HL2D0OcfD5y+b0l0AqKPXJZ/S
4/PQuuoo04Ff0ijFqLNzHgcMjNJYnisRQ+tpA+wP48AUDswcPhzUGH6pbpVgeT+GRrgGW45xENt+
Ue7pB6o/ZnLPIcq/UvW7E5KSdN0xi/kKqQi6a5I4XWmYjpUH874GbIXC2OpO2mIwIVpXmed7ns7H
Aqkew68LZxrdDM9fyLPN5YW3JrYa1s374+tRdbrPCgIJgmbPgZkUJwY1O5Xo5Qj17VskPAE0HR6h
KQphoBjdzdfQoPsE4XB78GsZ1/AyRB2J7ozekJ2O4KQ//Wx6nN+8ADf9ipEbVPxIPmM3SjOFpZWg
2WbC8oX/MFh/lhz6nML1X2/5SHBgFAEZBxWV+2PLQr5t2cmAg/HpoJsTQiacxCiLEhQJYgKoCWKT
zXV73B0DcWmHelf42SDt95CJ0VunJA1kXjodPOK/l9Pd3H6zuDP5Ik7RyYhSdNJ1GZiKp0wonOS/
dMZujYEYbQO/iMMnQ5Y0ww34MbkDoyL+ZsKX3EFY19R2+vbfA5z2PNzubnbvhLtIoKk+RvMnOPj4
tGYhijbVAQfT3A9HEdw7nIEGDrObBHQ75LgbGw5JtkdSqwPTJ+qJMUOx18ix2wUdTWGT+VSI1wNA
Ge2jeqIFqmiZubnYi8HAYkfD1Nhpj1lFTekPBiLgQmWUaaEFUHzcPvo+YTXXWUvBj4vFNEvDas69
rslOM5Hr5V63l9nIT98pcoTR3Rd4tU++zOeO1XR5ZfP/UXbFQCodvFwKYQ4jdtP677nkc8GSiHuS
D/jIbqPF2rRaNUeyd1E+aONPtTHpTu6GZ7Yk4yGOwGwSt06EpenmNh2UFiF9jzWBy/xmEfDA5MnU
F0ZzYmA2R71hBAw4kctAYdmjXchAQaBY/Bw47h0NBB+Z24UEs2fx6m/UYUeJetdwvzjRRjvm5zT+
FvmETs0V+TOs9m2TqvUCsYyUAY68gxWYK9DlvoVrtbji6LGtdE9ZGT2H1Llw13OEfbklnPnVypEi
IBQVfBu7fm16vdCRV3yaZqEj7NMuedib98g2il5LqFvatjvdPRKa6Z1OrYeiHK6oNsbZf845wZv3
LFR9zm7TYc1B1YKlrQkQ6gI29engXT4uf/p4vWDJXkVXBuBxMVYdTozX0Fzm1FkMwhc75iUQ1RCB
sNmHXDsd7S02PF8BBhcrlgiCTPKPBvZ7QLxF7RCUOoXKWW9A1PVRdVF89fg5vi6l4ujzH2XOnrWU
uhKcfPSgDWmFC2X2wrdio+IpPGU3QzPZwsOYpuhPxt/PkoDlyw3r+VlZR8gDgLYBwoAQwiuRty7v
8fGkzpp8Tac95ZBf2MvABSG4APqAGjAnZMNjh1xcuYI/r9zwYhU6OKgyYOy8c+2S8ah66vzWul/u
vK+nTs5qmrP6hfVR6/K3TKIm9xomA3esJC3RVqbVBfEy/84PKRhqIUj1uEJ8MyIYMp+8Cr4D8xPn
cQ/4VmYR1H4jogNYZ9yjHYRLRMvuhCf3oYng9kkPf3kO31s4QKJEWDvMKkx6PSyZPq34BlLe/xkv
q1XAHegTQsCvr7rbTrjTGlzhMpaw2FxgE9gH+umCas/9+kbYjZLKzs7s5rgEr2pIsn+8RbHnyz/F
506/MJihRMNVkpADPgAvR/sGEvWwzXtU8BgpcVMHaNl7dfB2DSol6g7URggm01PzFl6wFSU3FQ5u
MJ33Hr87WuRAHuH5377d7xhNeLtgubf6jNHBFaiSOR5kE5f//3X2DilJ1K4rt1jrxxte+LXXMXNU
V/y3onPvxNfrZIUs3zwbAL3cikXDlIsKL5fHPNrvfM5jTMb3L51qkD4QE6h2j9vDo+93e36+x1FC
8bIgG12mGJF5RnnYx1clflFrWgoLh64kx3SW2Q5b233N7sb9qTCoBp1ACdfAycHjzZd7o4yCmD1H
dSfplfjllSF5n/7pxndInvyKb2wuZfxViNicsTf1iyERbbQ96lu86e0aa+Lsn3JzXq8+nbuqLXs1
jXz/Jk3kdkbJmefhA4LBIb16t9p9It6uwl3uvzHoukcpdSxcPRD4Z3K7LXc7l8K9Sv0HBlZ18KRj
G/zm1W8uFVtV9TKGNeS9ttBqZdXraKbwMoEqLjmvTYp/sSfP+n3r8XVJClPYpA9fCsWdiLauEVYh
qAjuF+rc9udeTbaW5PbbyBjmd3FLbAfKEX1YaVw0pxvlY0bplIn06x8YkYVrfiKm8V919K6dlvCe
F0+gUzFypmlNoe29d/6NCJqvZTAGndUIEt4BL6GWY34+GzI6rvBhQvjut7yeEn7a5Yu4PXUEKpr2
Ymlzu/rf3GtWz59zTYd3kM86AArknXlsKNxq+oCBFOVoojC8/fhx8xrjKtt147rwzXLa95q4WjNY
QjogQ9JlxRdzrvYgdT48W8LmmkYc28pLBkC7x0tl8eFpZ5SLAXVPWMCn4MvcRuQeca+Y9G5hdg+N
XvQG8tgLv9N23CB1WFH7f/6wzjacdgw5kA9Y2lQd35CkEFo3AgAaemt5/5fjnOn19hJn0Q43ZH5/
xj3lD3y5gy9JjZjk5/4hDfrMPuHhYSU1Mnz02fikkoP9y73H9nrCBI9W9brp4VudewoES+R4syyz
f6pQ43JJKX0F/I4+Huh7BbDMb4Ayif+ItrpHs0Q79xlRS+yiVInTn2P4O8WntHvjfGcmAGk/MDo0
4axueEpgg9hJRyYmplzSF6VkFz56Q8D6N/lC8FORcm1UUleFpeBLdcF321z8jcFj39Ygq+RuL6Lj
wBUSGR6bV+2iA5ZSF8EmQBx/99CpYNxffHwB5PESt/W7djNa7dTlntCnyBzh7D6GTS8q3qBxQCXR
JdPZYdHYw6yUl+hsAyEGz+cKWTmvRDdNlyqz0WKgJrk9GlDaVYzB/rXSKVb8tKtYGcPxxPWw5KfR
AUhBf96ShrBnffC0NXRdcI+PYJmPEe/GzUduB7WmC/Ep1YtTXc86MwayLIhBK4bX1wK2Yd269Ndv
77lXHNmwgcfSy5dDl1aSrhJeopevaJRpGpSew5BHOOb2mQrb9LfAqhgvzn5zuoYPee3wXU5QFVK7
eEU/6OvMxmeAH9C66BIGyxesBIAyt9yoc7b3Yj8xp7jMsP+ozu+wG9XHAuYY+VCACBsOMM516i2O
th1c9HmZcjLnqatTxXjdlPHAkyESVYz96Y3TbKgWXjd73v6NXqH3UVgzgmNcO3C12XPgZiB+LQM+
TnnprGbOZ5s/kBGK3ZNDSCcRi/dJdpKnc7f3/PXDEW/nqvM7Bgb6NaQa5N6BonzcXtxc1Jgbx5wE
YIHlAlmeO8pxNMVBl260rT0U2zwW8h7l+fckJW9igp8MdzCpLHzZRnmN0KAC12beHNA19U04k/yb
2E4F5NyvAlabMWWI+28FOnoMBvKsvJxoKKE16HnPP5GHmk8NsPQGIk2oLaTJK4JfTvdBVyAyBtoZ
neQV5h1lokzepb7clR59N/TNYyF5dMuDys0vMqNP2gHe+6iR2IQOCXs5h4YMy12sS2ts8k4gLo31
2/YXzcejq5Bn2svKmLYxxGusvmSd5NJ/LbE3G7jEvekvl+lmC8uEYX4apAbtiw9j6IHKiM6p56kH
QsaGTzxifw3OX43poFi5Pj262o5XwDnoGdC/qs+g+CHh4j8wYC2HlIjNlCxeuw1I4BHCP2wB2vWL
gXH0atwbU2cyNmmWIBMREvcRzgEBQ1a0noKucaefVwPz67ZrGQBWaM2AVi3emjxIcFvFpuGTZ58D
+fNoTcGg/2PpvJYUZ5Io/ESKQA5Jt8jjG9two2gaBhlAyEs8/X7V/8buzvbMMCBkqjJPHlPBtOKV
INx/Ni8dNe5VWzITYpoC+2T0j6IQ9HWFLctJwhYCY/YOjJgUyGytIOoLo0O9ztjCqLAz4DamoPCj
GApJkUPMH3rS1IMUoTArAk9gyInFlRju3fiFibvZuSZEAvSAjE1y95E4rxN+3/DhhND8WxUGeq9v
443kfVIFOGlQLU6w48R/WHFxPhqRQwFbCnsqhtH4KhG1x/sXItSRkSPMFjyY0ErgUM6h3DrMRTnb
OiN5ZlMtnm8mILwHnqpDkAK0xgiq5771gaB7zKvQWBWAbAKCVi+0jcWZjhcztXjylhw47O/U43sr
XJztNwDDA2qrzdfpO+8bwPdFnZXCcwVQ6TYPOnBowJAeVw9Yzgyh8ZahcV68t+WKOfiwTL6EV6Hy
gQeXU8RMM3ivtGNizPnRaJXTNQoq70OqkoMLzsgtJceacBAqdxH5htv7uVqCoGIGEGPDxm3JYI7c
F4cT/vglj+WH+UtksPYzChv3wB8Dfks+yjZYmxGzdjimQmRBEhnoe4wfrctcQ9A4m55zjq1AccYK
RDjxOXwkyBII/ZN9KHOahcmdX2OAjYwPkirdJ8hR0jq4jmXnmPShl/CL4P54Fh69v564QMV/Pp3Y
eYFX4DCJtp0u2TOOFiRQJ2GqoLgpPG+BR8DugSy9UH4MwQ6FF7o3kMYUh24zEljm6J8FCAPq6b3X
eNcDzUJfFazE5tSArsINpRgaWCzOnCZYJ0uwCGPGT/cZFEEXCNK3TGG7CpI9JqB3mFP5EpSEgumY
T1/XD1JBqAGJOhW7eu0VrZPDLh6DdxUbjGIEKA/eHjuK4ai/L7JJcpym8M4J9Y9nAOOou/Q7A63F
Mcemvoh8KClxtMcvMYyv42HPVFs41YEvv6WFoW/u76VlBCOXCXTL/vKiwXEKMD2XPvL104CkkOu6
aQ/su5P6W5kVa/y/ICDNe49dFnuWDwpglOZsq0i4bdzwqOYcVrLm2Gg2MbaRzTRJ9jnu9BuaTQWw
ObahMfOItkfJLQX78mXhkeJIAbAmWT+vCYaRc4AUbj0IUqsnwtRLlrk5YWWHuAcLNYLslvx5J5BU
hJVCTyKXEF48z9WmnuOBpWwqSKxL6bveFoqHcVx+4/lkic98mKO+vIFR/Ir9WhYA0vigUSH9q3fa
D5D0hgSVn+4nvnIACJQZIgb3L3lOzTb6eaMROxKLTelrwAI+lWsqv9fYhbZ3rJi7Yt0Uw7uBGec0
qatgmYgZlMstIjPyMGzBYYE++d6wIMhQkEgrOSe9yw34cgq/lpxx49T9revxVuKOrLaJ6TLoDzCa
UE79BVUY3hGz/Cw3y7tY3khZTYspdDBQOpZC1TdIgEDmRdqBz3oCY7LkBn3b3yDgQ+Sy6WUfJtg8
yOhCEwNX5yYnDqu/Dn1YGgss+rrb6D0fOpdB2shh/ZGD/jJO3Wgn4UeAn+kJwdCMRbDCv4RR2Rp7
Zx4GfKun9RG+V7aHoSLoJdOGlZrFgPJ65LQXsDXIi1A34u+U+hwHZA/klblAzPD5EE0ri+nLwGgw
rBpHD/j+arqhmM6egckIFhi4+HqvwcE/7OYfD5JGjHBdqAUVkZQz0PTu2uu5+CkYvDjK7VE4jxV9
2cCw+Vfj7KABs3xSGr3RdOyzaDIxe3iIEYCeqbeSgEvE+pgEdQ9pK/+SYXYhoYMMjSXAgmn9xFsl
wS70/fHEDyGBC43vygtddz6/bRD92H5i3zD75MzshZxPKOY+f1z86iQY+lnA42cLCXvytSM8bUWq
lTp/BvCqoIwGBv/R3EvIB9zw6EJy5D+QKvWwSuXZC+o6VPQVVImTZWB38NoWX4KhqU4KgjJ3D922
rh9UdUuphz4F3qQdR8d0r1DaSC9yqFgimYLJ0Bcm7BRMGuudPueZTZk7ZgP5MYak7T8qYiFjvOmJ
oe/2b2mTLvQwn0FBh3B+X77nGSlbIsbwiROSnsWroUYii01zd8VGMGL62zyZq6BHx3wwfEVesUnX
Cj5P1HjslqxWiitb7MMLmDgx81v2OyB1ZcYe8FLgisWZDoWJe6gLifaSMQ8836HnXGJhcCd5EYsp
Dv7StU92/eCg+3qUs6M58qLCRPq0SQk2RnCQMaAvkSG9eCg6bkSqQVx/JlkLjNp77/7u6DigNtwS
3pOy8Hm7E/0zhPilFL/WHitCtiDh7oXfMP3GtX0ISgh9pAL5lOgYhkAyecVunvj8zOsSC8dOZcfn
UAIDUKE65Qf14RZ3chVZ3ABhDRdCyUgV6gVgK/4AaT+Y7D11DQQk15TBO2d0YqLjIV8HMQ2rIUQI
geEgkOXHfiTenb+nXjfgOnWTDOY3NFisFNizGL+grUndBsYQIhUY3siTcJEpnM/ArWQXNMOYw71d
frAGLLXsj4YY0xAyv6oNqtoBMX4f1caDpwmRjMSXyMbEsoNNx8QcCZ2QfNSv8HmDKgOJcQYVDb/Z
FbFDBGxoTfCAMe0+Lj0pquimgMJGtvEMe2x4LgL25huzicNbQAEhocp9ti7wNxbOxOdkbYgRjo4j
BlF2fLwhflDQLeF0qdukdAA7Uk41PKA4DXRuC5H4qIihUtWL+OpPgI45F5YiTBFgu3JTIbXMzjBp
44CKhaV2oFqGxETAD6w2aoobC9tY8fhxJ5otOubWGf90y9GiQP5BPMSed/gc/8h1lGvpVj+S67jX
jz0SlhHVHyMKRvyZg4lrtWcVp0ZTj9WCchT7Ppj8MDapW44fLYSniJr3z8qVko9ypduPbhUSz7Lz
+GzoDz4FpmCx+mK48VoV027TbLoznIV6ZcxwS1nq8/HhdWLSreLQ8JySWgZNvFwNuEpV+9G+3YrV
o14VX4LQKngW7RZLmEX6DQ+hRpUWHdik2qs1e2/hjnM3LzCApSphQ15Xy+EHFxS3gJjQLBWCAht6
1+emWD5gKT43Fva8xFuSO8rEjMHQ9LUudyKJ7zOvkAfel2SOIbzqWDoR9e2yZboz8WiuDkgSSFZ8
eY9tt1cJLqkWdFXea6e52jraGR/mANH8dYTzwk3DRhnNh3Xz3U4/GxXB53gnxgFkLJCkVyO8PD8u
95tyQr9rXkH16IDvKGMxg2U7uhBQv0ftc6wxdixFVOkJiNi88kt0hTsMHzuyJdZxjHQjrFy19RjL
j9dFW+sbqHZiITE9QafTGNkeubMJscJ07WhtOqg5sD4ZoFDNqOLBffCvpKW15F9u1IV0BlVld/nD
0+mIkT2hYp9Yh25rXsazZn0/ad/8JTDhHfDn6yW8dDLWD/ZZmAqY3TCNQ0FIru3v8GshMjS3uq9/
jVfZHH7FCpPXr8dMOshnnnhmqqwiUeXk3zX8LALmALdAhADjfuTD8zRCkzzNtvWtFdRNyJubZAVX
5o8pRg/Hf2Nqc6pvEFMUW5BfcLZg6e9ICrZ1ksdF0rfLWDBjYdbgvf71e1Q3t2xbihho/fY8tcCy
Uy4NgEF5UdbZXHXvW/0UbYajeWQ6o//kkSfvzZk2B5kd004hkrzq//qfzyG/Drt2yeRkB9EQZvni
AceKEAuwcnZpHpmjfGo3r43GoAK8WoQNfP7VUyYB7+P7OJIg0mKaYhCCNjqOL48vc/ZexviYVsf4
NhwfX/UfNX20lpfDd7IezYtdM092SWgsSGMMi502j2bF6bUpl/1PbNmwdEPtG4o74DDckx6MBo4z
ZKiwXlg7ZSnNn7N+NQBzWdSldB+RIEsWEM0AdKirQQv/8JT4wCgrg4hK57uOxLgNxqH+5yKLl5qg
FzHphTSmCeV2DjmcRYIuJPdG288X7lTlvyf+0wAYhqN9c0GJsEUhZAnnBBWGGx+TwBudJNeEHuKk
wLI53K/5roaiCVYR63jlvmjOmRskwFSg9aQTGGTAB2KMAcoN7Il9GKUVHM9/bC5KI4AgeI8go7yc
Hx4D+d7ARvyxwcH9Qg5lUlNrXiXiELjvXlBb/sUDZFebRHS0t+qZjYqXsTVq1LMMWEHahUE/gyvA
QDS2kCMMW2oZJkwwlWALkw7xP/5OPZtoTpiSyBM//ZfDzaMVQQvI6II9UfP6HhdnBv6wy8Tuym78
HuB1ThiKpQbuVOFn9FOOdlqTBhrj5hSb9A2PhbZTlVWeeW8odDgMNG51Yqdt4VT9aEzWIK9e37HH
A1zolEQO5M5Un5JOesXUEzZBwcN95RljusQ34eVizWECZbwcA7YmOzh0NtxTkIfyCg6LMgYfDHYo
fAgmFTv7ldrngT8mT/cdXjpqmodrqL7Yw2ePV9A3hzEOCGy0PF0fkr3UtWLyVgjW5GtaLaOSnNK8
X8rLx8inmgCPF0VM7EXNlzbydEL2SLQbz81dlroyU3dNxcjDNc6dAwsz9cUpjwXbagxRfG6JrBFX
zEBMMQFt/8kkHFEsti5qDPVMf0wvH2FW8XoEkSp4Wp0HtQ5/jOo+ZVJe0dLCL/cevzSs1ST6EkAr
d8suwrBCPkLYJT06zefZ6i5DrbIlxd/H4OwzsZ7AScBOFDTm5SM4F7SiEWngg9tUm3hucn1KgbQP
jK52DRa03xX2V08IWEAklxTt0bB5CpCunH0shrAESXgq/vTZWIz+OONlc7vjS+3Uxu4tu3E0G0lh
y5yKVxvv3kkTuCHYOjSgAuZBtxxRPVaw0KSwMOZv5srJbtws8vtVyr4HcLq8n+KAMjq9Lmo/r3pf
BEoBy3wIF+FGulOuEftletQkfTQTAhbokNTAj0uKvcb9VqVrXE/7+SvmFJMHGdlNKuwWutyrZyo0
HOw010X3lVdkDqU+O1ashbwQb+0PX+hTMp7zsFEAFrFeAWZNmTbJ07WRTyV5/+YsNSmdpDMW+PP7
aHaMLJ1RcuEmj5DjzCgMGbjGzIBgHa54kLDuY5QYj8JxvsIszQQ5IgeaDXgeYS2diLydlSA70qtO
LWToDSFoqIxr4zwi0heBcMRCBhfmcSkrCWrL/kPtgqt3NovIuMlgi8HIR2AzghvO98nE45IH2Z3B
VNi9X06uqYJCMWAt3TK8huSHULfdIr2aaoeMKL+SOLd5joma4tx/iwy3uaC5ipk5fH9gjzVwTeKO
YZI3vyxg8c87WlqLm8bKMS2/BmNqkbHOYPKnn0qH5EYZ1tJw+or6Z5hIE51PQYoFVvIf6JVN6V+v
0hLZgifz4q+Rhyng8K05aE7DETMsL8cCcf503vtDc3y5hs++yrrEqVdXCdIDcD+04UuS46byFZ3/
yNW/Ye+JhCpA5TYU5KVAJXpxmH62tC8NJBGYTHuFinPKnPQRSI62xFWouACHIvUkIfWXzPAQUr2Q
UQNL5Egrb/KMXm8e756pDbMeMIPN82mXcx48MOQS2vIXpnJ46FoXKKmwTylfsaVrIWChyi1o0IpO
sKyJV6UW42lVXAxPNzVSNYDBdPchBlNHy1TPnhWZ4sC7ow0W8EBuqrXjvo0BzEkvzN7AcPLlTc3K
7/TnN3EF1ER3kAb8DxUPCKPwDfMLHiXDBWIaEV/0xNsGlVROwBxeqmULLq7ut9kKC+EPDuX79DPn
RmcS+6/jhfyLxhluyQDJJVuJm8qcGFoAcAs82nULa5jnMVtbttJnWhcOC97mvd1VKIfo3fekLwWg
hPIRuBQTUoWsguREobliZhGk3PCU9HwJS5qpOpruyyhbZtNRDJmqWVKhD11YdTR+X9B8ntmMe/l+
x+0JbuOEI5PKI1U1XixkCaDr3AkW7J+XfrbWh3mxH1sHEA6wRXjMA7nfDf+Th4Zc29lojcigrdZD
6bLxdNb0BTugNIkF+NiUV/OonLJfQsPo7q7GjvuvEJtwjm/2y808Ab4HDIz6fjkmMJINkKjO2vsb
GlWzwht/E1KEyfOVESi0GYrb1wzmmJDMdN81q+mAWTUbtGVuZWzsWA7gfB2UVfmv83r740ZGaPhY
gNopNYb1XJphPYUzIVgpiLBBb9m/So+iIxs86g4F3v4gyEK8Jg9plykVmBz9kTx4LpXGlX7MBEM2
1HwYLR9NjE4ppC+UaUQQ0OdRWeuE+8o4Q7oUFjiXUjKwn0o//HGJJTHR9XfR2KpIl3/xiO2D8cjT
rsPLY0vlaogdyXiIEVNNReNijCfd0WkwbfToMV+mx472IOykm3QnWktWAOLeaRjurGZ4U6QO8yrJ
HdguWYEkXIko5ZUrohj8bEGgSTkwaR8wWED/DtfONQFQXnghAzZgVUcwLnGkMi21zal+C5IeyzAw
o4JYrg07xGZ4QtEKY8ZpsEgLw1XaeyzEGTunzR9F8cLlVrbUHRTMMhZAOJ+KnDrcnJkA02553CZm
FL7LScgZot4wYEfjRlKE1HAxUhPMGyCeM/jG+tTR33YWFg7XhsJNAZAwQngIyi9Ttldhr/sRSiO7
iBYwG+R8CcunxBxFyFpCPD2V79HvCLQWqiJP8KTEDxsvbbsfzyBLEVz7mEK1GKnz9um07yXotMIE
bDzRx17wAp9t3A9rLisfgOCPBeGM6kFiaA7jn2uMAm1WmZNmO74gTKkk+EV+n28LagPd6VbWoXeb
sP5Rp3IHc4MYAUh+oICW9/Ss8XqMePZmfhhKYTmJHQjgh3EYWvsjLTmC7LucyvuCsFbmG69DPWwe
+aEweFxYyUB4vIfhp7+gWvyO9eBNEO3rWyxIZ32Gdhw676ocDsTJjm6saJhLwcLUAg3rTBUTsHVt
ftGh42qpH9nGWB4rkwgYrLcZcDK2QUyTcZJECCsTpFooxpqHK+80kbmkYYxEXx35SDjFSN4rW0Ts
7+prhCvX5y82BhaPtICMHq/zR8CMV1VJtXc03WMmDQE7q+ep4sgPD8jd/Gl/4W/3+QrKR0mOJsYE
yi7qHFVFJ+GM39jjQXNmqo13SOzChIjqDQD8OF8famJ434cROUfKDinPGDbeE8mXC+Qryq9/kPcU
KrdPUD2KecQzRL606P4sAoDvwILUQ5TSUZCIEh+a7qRlt8H9gDlFigEpbA83+sCOzXSvg0bDHaO7
I2mNKKhSvnoiPKKFijiNUXlYIfPHROs1e0FrkeaIL5PXLGWOVs1rC8iKHFaZUQfw7NwipsyOehdX
G4aJyhCQCtoyIZ/RCz54rQFcP6mRxDXBndFo4wHR0R4xrh1s0S5e1FBD2XKNYMsixbBbVrB6xZCy
U4KKP2EaxlSQgUNgbpRNPuIS2nmgbXDiMN2awsWIQPi4YTFHDBFlJfA5wP2YhCLWES42/D+yGD6b
4oMeIYhu1LAv5AnYif1AJ9E5ihe58ZpXI2n8AsAzvNfvKAn7hi6MDsaRUTfJU6n30hS4i+TFbtqw
qcYTOfPuKAaLMNniWW/BqpVdXZ1kk62wSvr8xvPHAgcdgekOhEWzPOPslKwZPjN0NWldxBpra2wz
M4Ytjfi2DvzmB+53+IfwVZH7uaNjQmwO+z6icUo6WPT5rgOEtOUxpJ2NkfhpstTSBUbMauP2iF2N
iLV/Da+IADGOemh+hN8hRGO0Ba+ZsYqroM1PUrRoyy8FxhJVioWNARN6uLAy5T6VV9n6ymP6xItr
reo4bBfwK/Pkp1RMN1aQ6NzhrFChP/3Y3BV01tqx1lZUcL0ft1itu4aLuBs40KAC06QAALDUWf+E
p7guu5YapiBi9bK6B9HOXP8/4RUXQ87fKob1VHNW2IWi9VsN1GRVSdfMOkh4DY6nVUppw4wuaxf3
RdQiMs/UrayGhb5WAUT5GPjEr43YHejw9GTFut+whcVV7wykFMow39Nlo5AsVRxzbdl+NnU1+3TX
GnGARDZjdw8QrUPFVoPY2qnaaigJeFh+4lP8XLwvTw2NR6Ay2s+DUkzS3ZAaGgmsxr8j7+rtAhGw
JSWDX7eeeeqPbE6W6T2G+f0e5oonoPH2X9SGVOpPhtn3oB7mmTLjNWnpt9KMsilFGZ6Rey72tjve
Ex1vzZl3H4pbDKxVXtWFsoxbALWQwCIGvxh9PzMfjSVBQHVlq2Cq1NTUeZSxeBoULllCKsWS7vR0
B3CXeyBoBqON8/lgcBevchHWDYavRqKuTPDaV9zSmN57hKFs4lzBgtBtuEmKJ/EERoeuCwjMpoAk
9JZBV295reLGkgOcSy2IhlNPuPkc/rzwAWBBUBBljZgbvZkAU85i2KDnYdp5DI818lAZwZf+qHMR
HRB8dQPpZYaYkueCnzH91FSlwBTFovCtr0eOzldio2DM2+MM5GJH+tYDlFRv3hD3NEylGS/3YurM
pB7I+ZGKDtVkMvVxKHEL7FoUt9VXRs4kwcFQEUE6h56juqWYxacDyRi0BDaWCwIygUEz7Ye08Yty
ja0qgSIDm+fCW3GBEhJ+EKfSAjDagpjbO2+k0TE1NkQvh/Yd5g56QLb9zmF7HlehScAcm+8BCSik
PpoKLGTKzG+7MAUUX/fL1w+IYxWxvhCXa+uAPFclnphQC1aoGLsOm1A7O7Kmsbti3ZZOrbn+y16i
6DSZkzF7OxyFJVzaB7QciOZKyI3Sbj9EUxizPii+ARoUZBRzXjLe8bgKfJ795JDcQatsmheYUiW7
IlJItJomxm01xsrUzQDngD0IVaFhaFDyJjzDYYREmcEAJKYCLNSBjEyJynMGMpFN8biX/f8ALRCO
1+BGqEwGAWvwar7gKHbvBHey8hBy1zu4oAyDR1FT8QKk1uRQMKpDp13baGOIEG1hZdDRyLZwRCfh
7QAUGW+oyofCwSSa6k3wBtFT4u06TNLxpPzYY9jiZIq+J0sdnA48lzND7brvLvLpYMyfB4PsRFa1
aDJeaAtt8/iDT+Uf9TBmheQYfyFgNSf8KzhX6mICM3zMqP2U00XOwDr1L50ccdlNayf6Uf71O/B6
RNycSmxXYCrad6Ii6MdwUf+Cn0hCBDkVLNp/mgh585wPCHMjgRLGB2VnYTABj+jSby1mIDDiINcC
qcJzmybcaCVkXpusX1wsBhhr02FTMTDCaouidC+AnsMA10G+0BhC0IiRHO8/PJ8FR2ffdRBkZ3Qw
/1HG6EDaOBSMBRmDB4MAhEfk4BWP9RryP8NRVkdWUShl7Zui3I1aEbRQC+6C/VkOJ3oEawMOwb3T
8eCwUmFQxBPKk9V5VulLnadiNg5gHU+Zzsbf5ZX5NNWaCq9oLBy9ODaU3jRCMHzwFYZRQDnzJ7lp
zgMt8/pxlb5F3jvTktkr0M/lP4P+T0B1VN7vC0MmYeHZuejGczznP07fejWVKCG7wio830OprBgB
g7yj/vzCM4GWN8zDbg5GDb7dMXkGu325+Q4EqkNrjc8W1ZGyQK9gTft/sLbTJ0M4pKRB0oMsfHVU
/6jwmRNwM2M49Acng0Bzx9I/c99ZezH9I79dFjgyvQpHQtVPkgwVOLxBzngPKRqhAkM2922BuLjG
2LkzZIYagVAcJhlMKwPg6oKLwoj141QROpAx11yDHsfLyhvvQGWwImfalyzQiQC3FnyVXRcyO3h8
yRLPFubGk8eCmLKlPkWhATmRlBnfYGaRuglLMx6BwDno8gEigMTWoLYAw4wSXxfpYNChACJTxP9r
aU1/IAYvIRvnRw6rJd1RRptwFgMC7mRMT34M6BScOnpOSAFbPrxg/79Gs2yHpGRZT7mlkx7Phnqd
rv/jDqLV4wdqaBYbBJ3Sd7MZ7RFbscIAfjLtPg+nbC+afDTcdyE17A44WSooH+VVdlGvGhrjX6hP
yJmlHYKgu5etoLW8udN6krMZT9O92IT7yFfUlWch8IOYDiWIgKg7PIc3GX9w77b9loeAG43sAewe
n5Mr6r4Lyj+Yfh9ytHsckh4r/aIdHkKcu4l/4UmAG79saovqzOWMEXXKdODuCybmGp543dBVonhg
jxUxPe+zeV/G0Hu54DfzqGysINrzmqr0xjyO3EAE0oGnMacwfd4JkfaIAoopuG6nZNUy76UQ4HQh
ueRLmoRe8o+g1/LfFvRLxMEMBxWdwwTHkvGB1O2fhEtzMLCyBtEHBxMsWIrulFP9DQBxMTcZa/nl
w3OELTF8H+w6eZApNqm2eWYZzlDKLz97ziN9Rk/yCjq0xNeYDRNVh799ShfObMBr2OdnBffSx4HV
COOOdxgfGWVRc8IgXAEMlhBCmaCwTVPzvB0aTZ37A0IYdFOJhHGoUpOniqbDrmobMQ/bHJ9Ts5Te
4hJSmGAc06NAl2qUqVwGALGUzaAasq+U3h1bUmuFQQzLrEH4cvGD5HNcHD79TFCbMGMPed4eI4df
IZONDmByEjRSRHY7iQ0eAJntFcown8NDvYNzl2P0p05wIBKs+ATPLA/Pbm1K2RsN7qufwT4GVDfh
4MjXHFYyZp5G2GlegeZY8vraL+U5vcjrG8liSGsgzjEydKbgZK+26BdoUqG3zVSKia+ax4LfUWKY
E/6YAoAY1Agh/E0/9EsLTwzII0z2IDldRIYqDk3ikYGMpXHQJ+mi3RhD499I9Y8JD3hkxxJ5Hvbp
t34ZhN9UQ7bIn8ljxuA7Y8UB23DZsnM20gGMSwCkXbPi+SR18jn6jqSA8vKpeB9rB2cL4FBURJSL
1P8azB6vwKLjr0GnmHo7z8bBpCuGh4dIEs/8zH/gDTMGFrLlDyFdIocTsByAkpnauCaYa0IUBQaa
j983++Gffwv8zotBaiUkSo4FRzha97+DpfTkYLPMJ9nMQnxIdSYoTs8bVQjbGgQ1YU49GqajLuRf
N9mMrj+B3pLgrPZYWR+HranmeKg7FQ9CZ9W5HeNV2d61WlC+xVZBRV3Xs1gPTawe2/yPwARpYbzo
85DRv/DcaTCvEUMOhnQ+/w6SKj8DRwgslSDzFVsttSC145sTwN8k3pvTSp7xHV8Ym0KYMrn47xDg
g30cyklewH4lDE/4W/OPLUb9HgeQafgTgEzKVlkkgjrgGlw2+WL9fR6f0x85/bwpxDfeF3KrQemK
QFGyOR38YCVe0YkKnC/H1e4GnxR7in+2SBhnQM9dIP11AyDMXEvON/pW3o+zBccIRJ4mhKK9M+Gg
OgC08TtIqbYtL8sc+YL4twuGGJrWkrHWtsURugtzSu4tcA3vInXsq/E0fQeca5iYfCCALleXk87L
BKrNIOLtKfcQHi68X6hRlA0wRsHDIZli3UB+DEA1V24EzDy2lb8zBGYutWvIIxzUf6/kLDKdBb7n
jIreo/RVjKzZJlEOU35Q0dD9MdIWhDbBSOWy8XFwgJWO0BvxNbR7COULS4kVF/m1okhArNwxWuHJ
hPdx4c34d5B28V6D4CFqF/FlHuOVMvjJ+Ah+coMSAoYdT8l7EPaBKzhafFkyr9Q9zGLepiTnnVXm
DKm5XKmXTt8mX7Qi8oXvRWkk/Ef16pgRG0wx9XoHIw75wi8cOoSZcsvVpS0CFydXlvdgjyQXgQ6L
N6+3YTZevodD1i9opqhItqpTqDN4MDj5QKDy6GHIGmNdvc9ZJjBPhJesPndUnvBvEuy6MUpUoOVs
eA2lWsKNSDgslSiOixgBrTDKI05p2HNSuN/pWoV7FfnXW/oBI8Dm8jubQtuhkhMY7FKkrhA/pOF3
TnQENdHrUH1Lh8e/5pT5ncX6hO3MktUTIVIBixQmz5uFA1k6FSQbrgiGIE2CGrnEB2BtodFiAkfB
+Fr1V6iPKTwq5+5py9didBxknjEHPhlluc64exljE2qt3rvhBzcMoD00qSGqpgB/LATiBRRLp0gC
LieL34MkHk6rNeOx4kzFYFrSzvJIf8a4Bi0RU4WJEfDZeFAq+9w+a7qTJFuwRNg3t/QXVijVLdZK
D+FeWmJeWEwleGw0nmf83fDJVGftCiW8NdPlDUYpMSVgX9uNTw9ZnRUQVjgdY1CgRYVpBFT42WjP
YWJMjqNnzMDaodM0vOLh49LpozJqYGI8UO/i8zlyn0N4R1J5prqVBL3bNPHlaldlFKaJL8+h4Seu
gWmS99mhOoJTRB4qPRncNkZL9mDO9PtyoIK6Zso537SrtxU07by91vISRugrIR2GaIONHC/Hgy/u
y0ysMiQTVZSu/RgJiosNLejDPxP075vR9RLA+gTZ7kRo4ugwxvMTYghJ98go/2Fu7VS4nGPVFK1N
QWHx7jNxzmLOwdSKFs0hvbIYYWmASNHjCPsrrOdqg4GM8ZtgrjFtPjCrLKjPlf+5PPcw5zHg7C8M
fT5YmGEj6BtE33gAHAyr0aSrR9kBVcEybfv2WNnQ1sJcxu8RC+Dw+fZkDKQbP11ZMMNwdXCKM+uA
doNgps+VW7WArsC/kSF1kq8ydplGeLIk2ooMeh8EbK88jXhjr7qxVyGvIRwqPzc4Bji4ymMxE3BD
fwFo7sx/D8z5KPcWkBsx6+W2hj0hjALhWXbE/ZAQjj8dH8RyVQkXLHqje6gxF3Oam3Gka8PJAN8/
TG9QZMcU4Ossd7ONchjE/Y1rK2PXAMiPSmrKG+xZ8EC9xc4WMPaFEMNCcEFKcQ/bZvaZMT3m/gI5
oR698HpcE0kFFzRtFnqaOS1ngsFlyfBXBD5BZuCxIuhera4/DtI5jHEknFHAVjheioZ1UQp0AA6/
CGQUZTKJ7VhvFJvHCR1USZgUR+M/nDIUxTxsoHD0U1uINhhn14rzNJ1yBwEZjNtks5tky7H/wdKJ
Ptnpluzgo4BbNwsA8B9QsxFcClwEN2JIYLqgoWkrIh5srEvRrRzH4f2LXhfrAJdAxoAnTJD9pjBJ
P0GNVv/vmGlguWKcgvbIEo9EPbjD0u+hRLLyC34iSx1J2eJyM6hkDX8mrHXD4iNsDIgKmOF4QGs9
cugvYTyDw4kETqoabGGZBQPlXngjGBHMLXi73JrzHmBMUM838MWYBXQHHa4Hg0Bihdh2DLwZ59Ix
zbxH70kEzmyfrM2l7QmhIRba439PbHERWNJiQqQwpnwzn+2Tshg4rba13pYYxSPnEHet7pUhG0Xq
mVjgiAafJBqoGtEoHB2YdbBmJLUXHdIxTZuLOSPfibX+lMC2OVI/UUzGKFRt+RLBmDQnmsspNH9i
5ghgZxnaaRua/oLN07pwxw2EeuY4mUCF42754puaIfyLYAeBmtWRPw4EoT6ZFrZ4Th6eSCmBe+/x
tDMJTvC4ZbLMA0wRtgoJfvCfnEe7n0Da7vkfJhXhfbIRv8GcdRICrnFonwlW5n6zZ/g3rVfvFYWq
S6vsCmCaeQ2W3jFpC9gXTNYS8Vc4DU+gjGGGmth0KJNnyMo2Of6Yk/0+nSxPNyxtbEpLRq3jCQbr
v7f1016vacv4LrSkEPdYwyzezrCPEDFscKmQKt0G25sc18flqXSPGBdmODvhKbA8S5gsw4KZtHPO
KqsuiCvbm8KTbyH/GLkLiUfkckkmm8tihjNZiAe1p/gDVkOQXxEuPWfq5IrDjY3+bCI5dyd2u2Cv
uqX/dDAiZ9qG2SfecE4RNCIkwk7x6SfNhvFSNMUl26tDTfBG83N1jiS3+Xl8PJ4xbCk1HNz/9bXb
vdxyV+JQTJh1jbINYodL+/PkWoo1h2ebR4KbO2EZ4EYt+kmx6C9KupSjmdZPseiLxwvgFrD+7Bbr
C5l0F7IyeQdbNYG6A/BnebTR/yroxceYmqDGLiUbCx1lCkaoHUkznyM9S4zHDyMIapudaE6YPs9Y
iQAc1TcTgyDx20txi06gRJZ7p8i9ATf3l2TfoJC+UXRT1/FQvFZv4gO2uR/m5xzSsMMurt7neNpg
9d67jBf/qmeIzvBs++0zSEk2OaLfaBZRT2wPNmDwZ7ySXXIq72id9Hl+1vYVYjqOl+Uyn5i6x8bE
1lLhRWcb0HWYh9j993hP2t5Uw0uxYaxy93GqihjFhsL0CCSQaeIMhRPrN8skVRCFJDkDDJ2vwgEf
/SBjnTVWDBH7hMUde2A1W/YzQJrHxxmv4b/WOWuZDVn5TMcZJIGAZtHR4FizqUOcoOc8EYQP2wjM
PIl8yCqkwnWq8G7zbd8XwxBgIH1AXbgMcj7cZaqHnSaHgZIAA2TECTy5PIrTdCUt6bhaujuqaI2+
agppzHHaOcrFmTorkaAJbj+AG2P8oAweMxJZPdXHnn9a4d75meokSWnX+8LY8C1YS2mPtsKdfNIT
RZ5ACYZj67sZIfEFdux3+PHBi9K4+HoGTFTXcCpDfl0ScXZKvuItrbwnsUgzWsjw+8eVGed0uq4V
3hk+68niOc2+CozDkwBNCMk0jxUxANRymHjDzK4W5RZ9z0y6NH4HVboNVY/HxBdsbPYdF1IVjnn6
rLiNQ7zCZprDN8ArRfbhdzSeSNSD1e+mB4A36ltyjsZr3B5sps6Y55pEmj191reFWHwSooG4oqwz
WPn4KOdnJvn00gaQPIy9kt8TUxD+JiQdkAsIlXocjtcGgeVsa7iF3CeQq7HcLXlZtofkPBNv1QYm
UX8iFIhjCSSXA3A06A0QdVi1TMckYfBNQpQFTRL2bDSHYV0GYrGrvPte4RMSX12+gg+2M1mYhep0
8jqKY6qNLzobwdHHxBBSNDLVxyJnvMQu+USw5SOyocNnSmp59GKKOWdcIuGJQEH3vLxWon3VHSLr
WBueLjJPNk7hAzSjNaMPuqP8YoWnwmAdZh73Wujg4P8j6byWG8W2MPxEVJHDrQIIUA6W7RvKQSZL
JAHi6efbPdXn9HS7bUnADmuvP9lrZiblQ625urPkGAKWwDyWKaHo11nYVojko3H2c4OYNY/2FOcL
mCBHmmDLaXY+psGEAFD8OmPZ7ckU6v/+gBH0Y/OgbGOPOKezswspGbiZni5GT+zb7SVlRYBqyqPs
QrrdoF3lJ/0McDraBfkiR1Gw/cGzD4rR3N7LSB6UXrQOaJZg/3QD9KtYo3Xs/KTnnwnHhOZXvBoI
l9rIEjXLXDtWxbuNRuOYGV6iCIPsnAkFAY0TOn00WOmPlfN0mTgwGNID6wBtifsJnIzVlnlZUjVS
gdTidinfFBCiRcFGcoV3sGKd4AjfcQJmOEqLuhbLPa6FYU+EAzflcaQQ5d8w8IIrcJ6I5zhFOrSP
BaWAaOlwcoWuZtKjpBG3xuXKq3bPAzo1IC3qz5JENUHmVM7dnlrAChlPSNaSH6of1JicVxTI7coS
DVurhs3DpzcA6GY5kFwXsMAGOILil8hDZeBQfqZYrJdsyDRcxfBnYqygkDPbU0wRLXbacZkdXw+k
twOJKEtzONt4OL0WY95d0rWT/7VT5SkW8XfY6jwWtMAbT1l286BcqN/xeepJhTQAFjft5z/n6pW9
133GvPktwZ9PLhCizLOhedIb/Vp7DYeU9EqccMjO+cjeBuFAw4r7+B0/75+PDxsqeaDORu/xMSyk
C/7SRGVcYfZMryX+ol7zA6bPmg/Nz9U94H+Fc2JYQiXH4QvLguAJNBN7IHad4cbQAGO/esthKSrF
qV7jcLeRd09XI5oUBQL+oTuxFEUcasqtM/P33TLem+/3L7CgXvZpv/dI/ZCWFnRf3LTnPoQq7kh0
gfs5zi0V0DXSTmyW8a92ra87CNRFwitTUCAoDwRJJ3JNIUqeNYf4vd1pt+lmf0fXxwnHwF0V3AUx
xx23Fe7ERGkdTMbX6XHKAgbyXPKq7bQM0gUUjgV2aTPcs1w1rDZkHIVqmJ/SHzm8b4YQXdhswAX2
TQHh3snh8C399h82J/T7gR78cK2vmSGaw4WnbunQ+iYHphNR9qM3vamzIqDfO4Th/QwjakUHaAYC
vuQPxQX78FX6YfHsZpKH79EMEpdL8tWp3PHRN/yNOkj8MnvsmcQfLrT9Z90ciyZwuS8Ku39f5Ovi
K18EmONtc6GG4i/AK4sgmn39+yfdBRfsiYdkbI38k9hAG/7NdLc9OQurFtxmU8osgDCl7gdj/jxB
8ecwv2uOXyC1vsNwhiS45ZEYqlf/PjldY8d7eJVzGMtEOfgj3ye1LnAOzRi68sKaCxheL+dW0MBX
pMTL0VTzX/cZFpeH46YAb9eWJAkg+TFMMH/LlrcXE+ElXsOCcbvi8dsMP4YsRECej+kSRtpjKBXw
mfePXyaNDyT+Luw7e8/GbQHJMgEmF/5KahIMeOi4s2Y70e/CgIXSAWKvFUiB1P69krfH9vEFc0JF
H+rgB5avONqWK0A8lhZ7whjzif/MjzAPBC34ldiM8OJdYu5GR4QFZOxWzcckgF2OjaIB8UUNRUrU
ejiq8wEJ7hbLFPuXOsrkeEW0y2/LmjDhAjp7FUtkp8q5wPgVbfTlOa7ofsEcyhcmlf4nlQtddIzk
OI9jZhEgUAS1nDzOwHBN+YRKOLKP11D+YSScXsoSJOFM7jdzAYoB8n3iJQSIH9lLeUO/TuEFDxlq
NsXEDEqliOjDaicd799IokEldzI0atfm+tEWagt7SBdRRX61dMI9vUVSzRf0JxeK7uojPha4VT7w
4+FgjmR28fNc9wfpAFrH/vTtoNemhFSD8b0SZsZzQFsIWXa1L4luwpqPI2lMPqNnfhEHOgCX0yc/
vlYPnnBY+Drukdoaozqd4YwfMuaXto/yexKmO9bPQ/Ugp4H6kPq260C9jyqmYigaZ50GkI4BKQ6m
WC/3mElBesHn5C/PfWiq/TukM0gEDd4TS/7euXyr+Sn30C0WmPt23qFEPo8KhXec8aIFahdCs/I/
B/Mi3m+BGWi6Ur/oPn6iv4s5vA0r1Vqa8e/TeUs33RXDII5UCZGYXRXEs5soW248Vxd96ey8eacV
sVq8049xndn7+9shXiBr5Ih1ar/bKxiKwun2xoLzYZD2c5XOlgbZYa4eq3gFTNXjvDHMilsK1D3O
VQRNPJOwIX7J9BA33brt63Q/jJ72pl1SBgrrRE8OEt1lXLbf8GuesewdnMD6qk/xzsHKB3jEV9wH
/Y3zi3zNFVgS/furZsPHQrhcHrX36IBuHa+TE+Lnx5F2FGCDsxS7+SWdPJ3GNmA0xCzCar8LClJQ
EfYr9WaEHHnQOE/wMRIX7RsBH34c0Hrnt10OrhEJtg6yCRslAkUKQXNcojApm5eY/2COMJPjW3Ki
F+aae1EiTStu+YMvRXt4V3wrpbek4C/m/g/aIEcXSSriF34IqLmBKhBgc0qjwIF+hM4+we7zBjIP
sxZ20XQtXzi1k/lCriZfJZObXZwnJSJTeBQuLpfIBqipWlRAarbvYLTjLHDsiTiH2Y6zOy+C6NvO
QvhMvIbf4J7ARyJOC+ExZ/VLAx2O2bOStukFRQZhFB4NzC0M20e3KCAKchTFAOKs/mpbFZafcI+j
WvhX4eq+cuw5X3nwc+W9/IFFMrrjo1AidkH21wfI2z4VjxD7TeSSskN/fIXb19bgqXN3KAUXxobT
C4W46ots03O9iNeyL30hNDIXyhHQE14czi6EHNOaXeWY7a0nDwZLvRCJKblvHFgHMWyajwcsfqjG
AVBdKM+xT3NJWNSP4kPQFl05FxXT7tNrV//wCq709rK89kf5VE8IhTSCmKnpz3Cpx4OylX18I+c/
KJDLd9lHCkWx9NoPe4AYSwiXjCWs86XBZkMy6sA/ID5WKPCBVN5pTngcTj0owliSVqHqV0sCQ1fy
zj5hC82dMIjOQLrC/8RH5rO0rr2WTzCdl2PQB12AMEy66LwnMjReSTvU7yiLIa13XEy6xlVqAd/G
3K09XOTmkKSzKy9mLpw5pxIyz9O5ihoqXZunlO1HvIy+Mzb5esT1ztzBPp8Cfaf+ZFsZIDPA+vGE
hd4hRyO31jzDS/2Xm21ZkP3iWG2l4LF/LOyVHhpzeYFqkl2q9TFyDAjw8NnMq/npL58d3rDkwaC5
Xupe4reYC5Vv/cJB4Kr8dIt35MwsiNQyH+AXIAjsv9Q0PXWczDI8IODeIQaRTiyQ9VuHjR4Ouxg6
wZt2SJUENHzLGQnzu0/0pniFNsxw6IVZAFDsIZAPRFcHTNa7r+1DckZLA3yiBvA3SBeQvWn/e58H
W8ezZ/sf2rXzHw1/u2p2SSh6MFFYSvvUtT4c3547a4UA4McyfVM9nYQG40TKpj/MlZ35Ka6gXuKZ
4OneCt32v5SGfIsB7DtCcDryHD12BNEFFf+GJI6/6+Q4vC0gQlEm1P4Xa+nlo11grwI1neP/PAmj
2SX4+wV2DLBuXAIkH6M5KWrLMqyXKG3mNAy89q/wmzVeZm7hv1OmwDpgR8BiGibWnEs7UWPBPYZo
y7mBBm9yHoU72WF6t5SFsevfjR1gAWF8KGkwY2Ijk2cY1sxP5GSSrWdgevwMh5DfiVFMd0M4EJ9n
8VWLzvNCw5I2NJc5DtuzaDO60aFbf2quGdRfMDFm8oILGGZvxfr39y93+RNixLXooYk1nSCA1TD7
DZHQz0wMphkgB2gjwmd6nX5BDReOcdBDl/LcDOCX4AxLX+Uzx9dMezc9Quq53fhNEUOHwczMPlr7
+tpe2zBa3uccSOZ/YZo6b7Lw6JI2EJHoca9hVgb4Eb5cYhTfkq36I263Zx0yCHJMJANdVMciNLj1
ms7tJxwbJlS3hECCRoApw5BzB/dBtraESDn1n25Eafd8h7zNDGo519eMUZoTzTL2oUOxnnDaZx+l
Qfrw4gPYHiucvFM8ZluzHN6Z2KxF5FrwNz7G2+Bip9kt8b78zH35HZ9pPujrR2M5g2uzr5Hbfkme
ERTbYcFnD0ZIEiQwUwlCIkLwwKmo+MOSjj7Ea88iiYQTSlZLp3ISkgrEfPcIcymhtjN9aUn7SXRL
jG1yrUJ7TVv1A5rwEltT2Lx81JX6K1KI1Y8mjNZo+ULl2JJj69D2YEFZVlylGK6i4SoSCaftt0j7
Zj1nPz3fYi865T6mnl89NWowcB4V7hD++IdO0jqAtc63X7abftQ/o893sIHNb9UK3vUPolc8Nm4i
3Dr7RpByvyKwBPlzAI/nXditYKXRfGCPykn9Kr3xGu2lY74xrBmSBApocmLYjogu9FueDrjN7D77
+hgD61AzCpTg5RqcDClI+X+74BB4eADfsqjw6Bkq+CgsTRiaLQoAIey4v1Vv6rvKMdD+Mcm/Xuju
i4/frp/ramuSPDnn9Jsv0sUJhiOtX/ncXRH94fpt8sa2mOI0UXb1HuULqZTUR9wnYYLCGZplR8IC
yR9MQU7qhUVWPmPh0FyJkmT0qfPvv6+vx1adF+dheXe8Gl9yVGWicYyULt9CJ7qriwSEjhycZftF
aU45Qxd/BiQMzoM4Zn7e7Dbh4Y8VB3vzuyctTvLqT8RThSwZI11EUEFWSLEyZypyq2WJH61n7djw
Zzsh3MKJFGe6lMADTsEMi+pMjb6NLtrMmH1+AlI3tyQQAR8xJ6Voqe1hKm7tpeZzeCqpeM5IOCli
y9k5W+wW7iak2FgWt8LjmS4cHDtnLDVw5zwHw40rSy5dXBRFR3sraHcoKv6t7TTVF/GclUPzV2VI
dHMnzvzbJzEnZB1jGI57C7Hz7RfGPMQVip49t1JxIcLNCh8bJxC63ZnWFNOdLRb6b7z+sU8cM+fy
KV3vnc/PevbpUDWza/jXmz9buE9+Nlvjh/xJSIBvIFigY7Omnj8IDmmzoL28keef3+AbuxiVZRrE
ROels91mY83e3AwPbNBNUk3P9czdrBzfEcGk5ez9E9TRhbG7wkFpdvjjmBKKA0G9zGd/fxdoy0Af
H083+P/4nS7KXX76cxY0O9bmBsYx/kxc/eiifpi/jhCxQCco8L9g6ZLeJJ6cuAO/4PALgiOPDU0D
FubgvV98LtzZ/k6CrTXfDwSZk4dBdy7yMYMZ2Si+rWUTWjT1RT813jhz1TfwD6ZEAyZkS8PN7iP1
1F96a9O2YW9hqBehue4DCjCCE6MVpWLGKYL6w9iiivDjWxWSjr69hzS5WBMJ5BIvH1pL3S/nBHEs
IC4swbP8H97RY1J4Ahkq57Ri+YRYIzLwMG3eejhrXarv6IzsjE9rfjTfaORwOrlfHV4LXRnU53+/
8E5pOd5VHlLkKd+0aMdJy0Avwv2DvPdtg2nAVp7rwtGiWdEX5BRkCbW2urfPWjNn2cxx3GKAb9Gl
VSxB9ln3uSTC3rdWE8ab2Eu+G7pmd4xgoZGh1RRuLC26H8VNWNkyL+VYT6F35F8KZcm9Nba6L341
K7JncIa5V8uBFtudC5b3tliYZWOuE/LHbRbBzli3WFteNPVMv7sS4zy77e8z7+dmYvfBNx27kGuw
GnFNQ7/KYHXxgVkbl9Fvuol+S+r2+GId/29o2zSdxfKp7+MbFmGh7TchEr19enGAZHDCxP6DN1L/
QSDfKA+RBHZh9JtvWFYxI7lYWHRYW14AEiS2hVhuzLn9iLuxuRUGNhafhz4nMIloxPM62lHf8/So
ukU6Kw7F1In0YNigYTZv4c2eMB+iV8wCwyoFP5s/23uTG+mKpYv0BM42IrIl4sDOEVUcqcAUI/A/
0eCXWLxow3O1VHx7+5d35H/pRgKmgQA6/7nPls3ski86D5M9MZ+g1i9ijzMLj4Bburpf1Y+CboS4
BC7RwUaSJG8uxF7wUJE/0gqhnce/oOnhDkW/rS5a+0fujo2L7awJuzC99CFcO5obNLp4SXFPrrTL
c7KmdTg2YHEcoTgoXqWttORdzQUoiq+TLn2ztkALUNzIKtVRrfCMOW0iNQOQAKhYVd88qQSMIeRF
miugwWZCpQR5/WYl4C/IKQWPI71IRwDRZXxjqn3Do/3+l0rGo93Q1HSO6Q00BMEwANOJn4fx11xj
1h6OqxSx+KD1fsMou9h7PtZ9zhsJsyKT3AYhGuLbOFRiFEIcc8i9qPHEeIkWiRLm2U8t3V6PNSx1
WQkH6WiyBqtfZf9hpbsSDna+AS6UxnXDRdBA/LZZNGk29pvJTg5FccjoYCa/Lw1ASZZuUxuOD9jx
Y2CYKBvfUL0X8nf/WqNPurcJKP1lQB+RYsps6EhkTGM/SH+ME0AlHGuAfMBrlukGGY0u3VJCagWj
8mYzAU99KFC0aUU/H+Zk/EmcH67aR4TXyvIBGYITP90uD6mP7bzVsC02gHsi3JknQr4p9J+7zwE8
+oDGD7PSPsSfferGh+ixvrvpgbhZHXDTgzryChJOSjfhuwWVoaYjz5rPEicoU4i6X1Dd6hksqvQA
3QTcBhyF85qN8ns2hXAEQURRWce41JbC1wtjutbYwt0E6SevbgonMAsrmASfgfeE4Knzji4h1QtI
kYyGGLrlDE2RsM1cAZfQc2i6kJ4Cb4s6uxZ2KWZGli1MeIJNo7f0sw+hiiKa6nRxjVw4PwOArC7p
DGQ7nli0N7TVGMIaRWEF9B6TBBcHoFTc9hv4C/opunGwh1e2r/ZLarHG+WCNvlMfCmRlSVOBsWNt
pxqcLfIV47O/NteEtwQHQgyvSrOYUDrdx5oqq8CliS8V7wukU4A3MsBGM6CDwXvLjzXR7DRdHhxr
xQJBV4NOB4IvPgg/iAllPIPGZNluSdMsxf+v/wP7trMFNgwVbAohyTI/AHO5SriKxgbsnIYLPGIh
8QKWQjZm0qikvaWt+BmuVkUmSJ1DrUlYhOLSFzH3cbYfyJUQFhbkiT1J3+yXmgIASjORuc7Uo4EB
A+TSmwHl9mMDDvUk4OYXKPaDszkn9YwGHCZQiUttPUBP/5F/1V9E3Nia3F+rWBjUX5O796TNaXFS
KehPt1pzyBvcku75z8iJazxDA2lB5pSVdm1vTNSxOfFO9ocxrlnVeei3PuTzjGuuSUK0QcMIO2++
cgRXtc/FY8UiANBqsPZxz2ljOVGIvyOTmacxZHiMbrmZiu2y9EPMufEQkx3rFstHdyVpFvkdKCrk
TXbgXxaLF12cipHqbHmtzD7oYEnoASPo3mjFxBZFDc/DjG9YQm3Ha/ZYqdIq8k1OnhlDynjuowzZ
MqOCQcfQYGhqD5Z81hy934hnTJF14ykKSsJKTE71i0GEeCy/YIKH6Jy/MTlQ3PFcVeSC4f255a2h
yjHMImr8lfhpetUbko5xFzkyZ8fHaqwCvoVhDM2aIcSr1BfK6XlKbHccFNqFJanE3UMlCJ7WHjji
CH+L4OsbYsMaqBDpH+22ZQtnBj9oZGlKyCcwvnPYqSIzc63gvpvHPumZL3uNm1GBluSGYIaJqkF8
IHY0P7AytRfxGz8E9xdXS3uJ6W2MYeAB+eCT5qK5Mb6nimh6AF/+CzMX+9jb3QoqGp1gw/lBwItg
T1g+idbksGFFeCJFoUd6geac5mGXfoBs8ga07llTYG0bBV5tUKXTJOBftBWXwkUK3zUkkQFcY/BY
Elgo+Ny8WvNBaE+eHEJTDyykwuBGXAVub8CPH3wuVRW2lhFPn2ctAOxNcsJek0lGD9US69c3jFr2
Tki1EoYML2+4IcHSfQisrbAzRdPILIKtUkMtwQjlCYQZLwcM6b5xfXKwgqNgjMVllpy5OSbMISJS
SU4Md2juOCMoS432H0Qz1nxfWaH3hL6NeDNfZlbA8oo9ILVh6o6Gp8rvGV0ervDEugBfIQm4PhBa
1kwQ8noE3UoCow1ZyhRO0l7zDxUvrjACHotbE5q/ydV5wO+xv4Bamh0NdwJiv7FDvNEWZfjeyFoS
Ww+C1eabBuv0zfhi8Nof7CQF7Xd4agmrz3hNbxhrEAvPwkYwJ2sf9x+SOWNyB2Htu1axsGS05Qc2
ih7YEI47B7ADCxYPOrE+yfGjIZjv4YETb24Fo7EDXp56F9p6fIBBwgMtbzwybQWUJSjm8GnZYp5q
mNzfwWMgZj/H8/T9yhH6o6S58sZWkEBoPlH44NTwJO2dcWOtQMT5mHSp84NjBcwoNgg6zhhCzpp1
4+L2jWUmrI8b7PlpwI0awgFvCFmFB3mRSTXmIXMJzgFvQGh9sQ9PHR7AC43KTrDEjaukIIZhHAMG
LSAex8mqQVz0yTub+XYwtp0wmlqOCDpuxveIniVfQBGAj8R4R6WAqSBDTcFyA4PVclOUB5PDCJYK
jgu+X3BN6PGH3FwgKYLnf0uyjwTSMD+M7Svb7usQxSfQ9uI04RzJ7UKxVLnPGwTG1NqDsuM1x/Ig
frQzuN+R6kaUDnaQ/MBAJ+Mekeg3HCo4pZitCFhrw9BgdalZBjgg8+d/jA7ExQKD2UBPYfer3A4Y
Zle86S63WdTp+TY2tuM35Un8KE+q2X9kX5PZbxxN2ZGjofXt9jFcn03jw0Sq35R3InUvI3BU4z+m
3R0tu/6gSPXvxFRM+lLqPJz+p6pdQO3EMIFYKEVd3PdVvajZevGoZijCiVW3+kbhmMUzREHzox56
rCeJ1SPbLl1KissfEOHURPWQjYDbCgBY0RIWt+LvA0Xe/vl2V/YvUOVhoSByfcOhv7bYhAEwd5yz
IJS4cAFoX9DzoArwoN9TS1yAMTJODNpJf6yH4dzhPSMJk8wu27E3sabxdcpWyXaZkDBS6GmS1uuy
1MSQiIYz6wfTm9+Z/sq8UsEogd5wqdw7xmehfUVxcGd7erCgk8ak4opSILphoNYDYA5IyyM+PV+B
gt+8hcdtOX6orYpk49krGCPhnwWT1KgimtgPp1xJbbd8yii8SqzMlIHO9BiU98cyzpJtYp+mu7p6
NO0yCvrp1JIU9FTz8wsmSuccphLGXo7TcMv3ZiqHYq2ka6tjuWzjOxNhp9PbGBKpoHyVPF06fPP1
/BVKRg3rg/Ol8p68CPVUJgVA+0kYiMZYL/ZFWee0VbKgmMZt1OIXYqWLof4bCIZuWD0mmY50XK6i
gQFSQDF+QYlRem8YJgxS1c2jTZEQ9+NxnAZu/Mikfj0CE2u1rra8BoNg3cIddfx6bFqcEwbztazU
u6sV2XuF2FShY6/qLTYb/UKrTinn6ViDSfib0lTD+EtOE1yIri+03C8ZwQ8frmnr+StKThZCqrt0
MXDQHcZlnLxWzqiQi7SqUynQaDL32qpEayd+BveBWoJyKXhO9CT0rn2TLVqP0zbFKNvOtvf8/CRL
qVbeZdUKDDRuGs6Lj3qdJTHYNq2KcZiXsAezpPPTWAriCU+VYbpIDgWsnXa/EuhtQ4Vr4k0aRdXq
aTD2bRpjd2UtWUirAcTtuAwkkNgenliB6ECKfRXt31ORg4YoBbULntIX/IQWx150PSomHmO/r55r
NUJliNehgQA8b2EKqJfXAA0Im2q1klaZUQZNA7hrEbDS7EziIh8VLccxelebDyuv1yU1UC5/qxm9
7xQ3EVrBdX6w8nJePTfGk2RFpIkk50RfuF5GGQ7Ix7aS3apLF9l0mfT8K7WUbWZQYmbP5DOW72fl
+YQoddL7cSGHDup5zUvY1xQVj5YxGPRr2tpQa7iYFH9ysPESQ3L2PEPHJuR10Fu4OeMbTzBWCBaq
5Xmxt7snVkr4fVvKn9RKfmxVzECuEWGo9NaO5XtkwjeOvjSNWRj7EidAzUClgZKD9Sphy0hfR7J3
4udRgkzBzO0nwhL7mipODiF9PTueEv6cOZGsk+M3Wr8adfnUEOdlJhCOTLrPZGT2d2LbmMIWku9m
orNj0F5RKFFseZuLANGnL7XxTJNs5uRCqYcwp/U8ypzDPeMZpDaBN52BA0A3h7pFb8ghbrhm82R1
a/TQ4qBgly5a9KE7PH97qoYm/bFgFiLFzYCBqnnJJvmXVz8Obje6zqkYY/fGovBhg0VyyYkBT6Q4
Q40CIh5jcIq6zES7lVTBNBKFEzmPmaNHMCWm/GgoKVmL6qpWQFShtRpx8S3L9o9dZ7gYJ9o1H9hw
Hmt7QgGaSqsmqzyndaXEXFvZNuk/lSK4P9d21wRZ88aCK44Y0pgsx+6scI4a8m2E6TZBBBWnZxWY
M7YgMhFyZ8vrieM20k5smmT8WOofbYWqwh7xwtg6qL/OsDkcsh/jBcUfW+KTEng+xC5O+w9EnH/5
dZJEACQKZslaZ2gqag/jVGeR6yIJPEFi33bbe7JigrbITSLMlrdd5xN0IWlL4EEoo/g+vOYkTss2
cCKmPcNTBCryN5KM+N2hn4hZMz2o3qth9fVe0S27+sxmx89pyixWtBneMk8OmBpllFpxNsHvzKKq
pI65pyexMqZKfRoy3MDAH/OkP+kpXfd2evmlTOKOwjLp9GQR6JOE6a9ssZEVrRWWVRX0DX3z/rNn
/osFNph0EHFaP1Nt4EiFtSS7/G6ItrIWkNCIMtRGSornEUO+kfdMMdbAnKDTjIkm2E1poBRMJxxi
YuKNCdoLKgUTjqXcLQZ9+4qo/auFimtX5UIfQC6a4iiu3fc1kXgVypJk2a6n5tvK3iNAUFboBjXs
C3sKupZ2tzEfuOhx0mil1SsDScVbnFYld6J77qd/kbOLh0VRQXKXDGcNcyjlYsTrlBgzx/rk02SU
AxeOYYOMZyG0lYRInoNmMVbJjxNqUHQ3W4kWGXS5vsaiGmAaMW7UM38ry7WZVY0hzFwgekKlyqpp
XeG/WNGPqjPoL4xw1tGmiYMpIncWZm9nz58IKFQtgPZXVnJoihYZSXUmq7aWaL6ZvcvVdpSJa0Fq
UrNflPRxC4TRhkKnhsxV5dQS2zDKCDxx0kICoz447ZvfXE9no57P5ENlb/Watp6UH/QecV6ULpKi
XOpZeXWSP82E0zryKWA2Sxu+V+sfP6WJ/PexLTgVmS0Hy1siUpigTkyMI1IZESponI7A29ENim+W
+nL+7DZ6F0z2liabWgmX8qUlG4iYr1rhlfhpsEqVCropaYOrY103rnUnXo47Z5ExzODVe8aZgpT7
3u/LfET6xBGHLTFOsY+ZOJ/hgwL0gFdxbckr2QCNxapAgqvDXswnVwQvKUVdhjrfxiEzKd6fKseY
lPpF2STa1krp1b+21ZCtFJKB7EuBddiEDY0youGglChHe63QN2TY10NDJFx7oUZIhvCFEN3AgDaz
AX3u5zrfOIV10PKEbr7WuPD4owK0PJG9lDnLM3PKnW0yq4vyRzXVjeMc8gj7X17GImVLq9ONSi0a
O/f90xyvNqtrrlhgEIwtLOvxZx+OT2pBjR9IbWmvO1K9UB8o1fvCr6MxVJoT2t7KRLlt4iEVTcNs
spX9ZDm0GHCo7ulGDQQmK7AFlIuwjiCIvNVx9DE5gD31dQ2HSFXwo3yZsAZUmIEOth5jRnYXSoyC
9esOVqc4n7V0LGqN70uJH8MJ7pWsrRaBD/KsCKF5aYnU9V3Una0BAPIeFNgQp9W5jHIvtoFZ20ML
I61T7LDrqeHyAqedCqcLelWtN+Jx1mN1F7MDv9JldC1dSkPUxsVKbTcZrHEqhEFFFBv5GufpqWNT
fmDA9UD75qgL+fE7VYzGEf+dODR+a2G4iplOMhw6LDVsAyVnGnY1o5GYQvnOU/DzPFkM5W+arV4j
+cyNg3NQ6tWkfBm2f2cwG3SOUNHCxqYDCC0uGmgBYHonTc9F3XT4E3kdXdbUZvrqp6K56ox+RzlJ
QAYEBPT6KbYxmGINieQfuJxF29GVQmfyyN7YKDt5bmtv6nTrE+q1JBjr307uw4K0ubiruMG/2cF5
YvYAEq/U7xbQ+pASTgyrxFqnxVenSsvhGSTOtbUbus2HaRAJp8IXFK99/cB22rMpIKGkgs1ymrrC
+x8OUo/tQqbjXsy22ihMe924piluDaUh06MuvKZX2c6JkhyBrl/duSjbD4sOxWCw0KrB9CC6XMtW
/Nd1Hu6AJLreG3QwE+mtdg6jPL0PRByqd9IzqSpRdbdOFU6T7Y1q8IruXgzcGz9IFLY5tGolxWcM
mRzLCpoelEyjTaGAinTMA5WF85n2gaGXvm1+Zw4JRjjjFDJXHu+itF68ivt8HN8d+EKaujEn1CxE
d04XTdfmE7YZtfNxN0THhm5b9tX/6SoRxBoSU46mJdecEMqigFRNd7z1IZSzt0bTUUpQugmZk7Rp
ld/mDnyI/0cVv6eOX8EP4ahoDV8aBjQvvy7oXDZPpEL0OJa3h0yzGM6jIXKx61BrRvLE0YiOuacP
45tRNaQ83eSn7L4s3ALFMl1ypOpeXs4yKAY/cY3K8m4GolbHIyLS9H9ledMdGkbdK6cwHHQ/gZWd
Og5lNO1ZyvWWoZgUEEqwQTJtD7ghh0LwAvzhtlIC6TSp+kZf20nwyqrzBPvgpt4Ri9ZuGUOH480s
/DbEecQSjht0kXLY31mh4f5ewu+trW/Dq9tdbO7LylxpJfiJueyQNdMHeEzP5T3+Hphd3eBNIBSy
2WwNspakJt3fiS/ojzUmdc2A/ZbDHCiM5QQMAfPxRT8iTcC3+zdl+FF7Y2EhT6qZS9VISExOHl7y
WDxMuo1ks8kUB0okr2XD8ExVW8U85+i5NMf3xoQNznYh6y0p9JNf37FtfkzeC39Cs4QEk7/3E6dx
WheiwVz/qSkMfEyg8juZqI+rngLLJDytF3K4cYdBqfkSTQHMbyV7lT8heuT4BpP+ZsMApXzqJegM
KB9FRcs59iVqYBMAod0Uoz+oWZjWaGmFGvslLSzE707BRZWP+7LQydehY+QEaYW8kG9LSofMYtYZ
rEMUjWoBBm1FC6VVP3Pae/fhMGV4yMVtcB90UsIBYOxZedcvlllABn0ujam4vZx1xq0zynjXUU9X
dB+m+Cti5kr9j44j9N3CaJpVtx3T/VNftTr5SIaGU0OTH2I4t0/zx2HUpxUUWbk73+2JdVHfq1HQ
KUbwQKRTnyfj5UblLu2eZNpzPigMWBJTixkSKORrLdfvVEwySzBGh8ZkfKbKRMKetRq0HzEYM4u0
T+wrxgQtHZ632E29FF+2oDLiAPuEwa/FYF44hU3ZGGY6s7XErIqiSdIkHmAE1EqnrMtyrJMWaWbQ
R6ZP/4Lc0ib+PcX88W3SIBJ1ivrRV3lgFGCbIi7ubiC7xZSV+AtzAkKlgXWv8wS3i3xtY4uWcqhk
pX+ZeMEn6onMT8355qRQJaEmmy6teJ2Uyxrhy8tBDVccxqpZjQqOMhyudKJ/ZX1bo09SzC8LygzV
v6HFbp8Xb4UMFQmjl+nut2N1kBO3yww0+Jnfp41LQ7D2jeyL42bWgLoa5xRXWQ2L7DUUbUbTNB40
hPFE3qptOo8n0y/u5QrquR3vGg6Pd3n4iHQUGppWuIVoONVgdhjt94Ab5uDfkzqUDQIbpuenNaEk
7jOZiDMHJ3cj2uiKtKQvXX1nuXxtOL3UYAbdQgWX7D+cbmv0N/uxlgw+PlkjzJyEGX+XQhCust9U
/d+Id6GFMZKIi8Q6CvQFLL+iTEV7BQ78cB+gWuWx3HBa9Godz20QqYr893iGScIH2FqPUWy8ArZl
8N6jEPQF7gCwGw4wPAzWtXYTYQy2sH9BWnDSxt5nR89M9HDpuAExAzxrR5BDPlbFMT7kR8Ct8Gd/
0l9b6SlYurHkKEzVxQkfT19I/wQOhdjOIvQ1Qpq9Y/DYaBu6t7gXI6WHlIh+eQWac4fKGB0h1oFT
x594UtL2g3ExXfEA/Y+kM1tSFV2i8BMRoYAgtzKDDM6lN4ZYFgIqooDg0/fH7ohzuvv02TXIkH/m
yjV4GIXomAmYXy9G18WWbMbaMF0D4Klgrcj4Zo8D5GL9xn4FQWqXaMB8rCaNhIG0xiovLlHDlfx2
V0MlF+pcQBTAVzx4xpXObpMfBC37UCeffTeZTT4GnNvZaP0mQY0jkCOEJtdAR9JPkzv8GGEOH++o
2qQ79Ng88MBrQYln9Jlo6y95Fg+/pD+EoUxF8SeHsrPg78LTAQobboeK469x3fE4X49oLVswAyhB
OUmEg9XxOCxultcbZ/aXaI0XCW6LMIPE+JZZsvtNjg6LQ2nZJqS4kIFhQ9KgSqOcw3ycm2KgVQba
11mlSGF24dNT11IkcdBVB/MTWGlnRLkITXBEMqihfFd8I13WgUD7A2Eb56fLwGFAoLRCentgJYuh
7Fvvf54+eJQ+gM+zNkGpHAtYSrDeSL2702kGm3uu+2X4M//W5Cg5NZ9QAIgU5L0Cx87IpvePzgWu
O1rPa0T6g30EVJwdHR4YNowQjXLW1GAldxa2GhtziwAAfj/cAtTKPgq2AL2aR6BNhDvS1bch7iln
8BhM8YfEKCJs/uDHIBTCxwSP+teMKFToGmRKy0c08PMKWjdg8rqWgrGE7mrCypP2vTOpXK9NG7B6
ZsfjiTDpj8wbRH6fNDRxqxAc8JtaVVSn+oDNvTqd42vf2ccdFlYGzFPpbSqLI+EZYwdSHooc5jce
5rE7XsC7BMy2VNF+1lZni3REUBxZZSzzw4TyjI4wM2EAYdr84ITUq2EyQFZ13wku8zAzyUjArm72
ssj5APbcjuDIYYCrj4gGOwvufaudJSy94cxe/c8cQRtz0hQvJp/fzHhZv9fD9UJuN7tyOCSilbYg
JRn+j05+EWQjN3k/KSzodeGDGtfFh01GLsNHxGtkd0MzimZjynZ/AWWGFmT7xF7NaPAgMxrW7jQD
MxYGBWJBWC4BDD2GXprUgBhPCP0uoTdloliPiwICvxf9W3An3MbHXVfd9+7V7KeL0h/tqtYa4+yC
RuulpwC0e5jCrwH/wYYG2mSNORq8SweqkAfVW5cOH0kf65tXcONc3BcRw4u6zi9jFy2fnkXP0kqj
NoCiYsHP9gqLoa6ye57QlTan7RZiMt7s2vpFlih0HoNY83Ax8M2ms8n+G2uRGjMaRphRWt7HaaXZ
KEEpFWrzq2hlZEj8g6LGnV1xt69xBsU3JOQbcJHfkaNAv9rTYhaBcqyvAsQ6Hum4skbJxK25nvMF
wperbLJGADpJ4YuTXiytUkM0Pmd4pZpi4EWYh8LfSz/dzEkeT3XBvXmfZLoReJuhVN2RcfHvGr1C
Wu684f7x8dM/GWt3ELxiPXHfsB5YP1JZN7lZuXAoHybe1peSL2BpiZ2qi1Omkmj0KpvReio7LCgE
CIvY33H/GhZseMKhlw3A3ZRAw8jGOx60+TEUQ6Lc3MccMOrKmPP7FI3b/oNy06eFGGCXBVWbStxC
sw3oUHURS2dUThLEQx6b0SFdVn/1nPqcfPAvfhLYidTne3qcRiuSlZ7qrI+up/c826c/2OTY+eId
v+fUOmqykW82E9BbPjtLXBo5LGb+f0LarbqA6XaMoeKNPfGnjDEnZcsffWMiNGeq3f/0cWc+l5hG
wpXI9m3ADoSTP9T2yAKWUsrQ5D/pmXc4VSO9U2dZJO9EHhmm9GLmjXxkZDIiSoLO4woi6m5iCDGY
rn3/48VHhLstFuIfivwARVwM6ir5Ty4hktULbZZfr1D/srXVlkAArwRJS0jJ1ZMO4zsgFPjCDmnU
Rr/tHzb5ihDb8blLIXd7jYMmE53JTf9GH2dSE/Op2CzWjot8/qT4w52B5kvOObJM9a8+8LbZvzRG
w/oNdFDkna3X7wNLXCwthnhk2c9W+LdzZUlqmTojfrrxxAlwlr5hR+Yviy3IuHeasXENZRikqJ5+
M4YoqDr6zeQRfKCpZQm4La1Tem5F7mFWzwXCt/X7CvUir5wNrl3CYjBKA8PV55Ky+wGtpL5SbWze
SyQ5gwKUZIsAyDcUgylrAxdn0HWLr1VMQYvuTrOVT90dh6vnCujFJ2cH1rHLHuTulJskX+eudm6m
epbA3rmjruG027D3SCMFSjbc3N/H32v7XArGVOdB0D/7r45OVi/pQtTN7Qsfvfdla1iAwAHS1RP2
fVQYNC5k1vL6X5fNz5UsVh1xMCFOeVgYdM5FCf1kC+6hIZ4FkbpgoH68GdPw5jSqC2sceY3GJZLw
7gghH6TE/OLmYYKoxkqjM442bHFlB0/mIySIoDG3T5vdIQSawbjNKuhAAORnGf0r7GgZQ+d/5wn4
UJHhkRYc/Xpzu3zcT8JnFBORK407rIUfO7kYVFUbs60nJPPLjQJRGnnI7xeW85G1gezOggiFU6IS
smnIevM3/buHtaW6001psVM6ly5H0bbgxIpUu9g/gmkk7r9LEnM2J7ZT+26J6bI+MCspEvATmUS5
cfYHM1GH39jmxVqMnMlWs2FB/KveWJbeddHgTSJYfY6CFqBl/+/+dzDM/yqn1maTda8n4KktbvCI
xA/0H6gt3jMvi6TPkFzdEDt/07f8BPC8HuFI76g2XNIDL6W2JivdEt2BofU14AWpYf9LXiQbL/eJ
pEGvg5z5XDCa3c83Qv0CWftlccAawkJxNJvkViKUzMke9t1p0zsKWcrucSke1AgskYMASeYapSCY
Pl4tWwon/Fs0zvc170HCsaXO0xUpip9ZDRiGvQuHaBf7pKPPv7zFtwAyHEOn8suLj7ohjdMfaMSz
W7gR93dY0rX9xs+Zmxxq6DwgGIouu8f6kEZjcwJQg9+kcReY0We1LSaDavtxqWgOZJ8HO5BJ+Brb
X6taIoJR9ZFXzW7nzvh4n5mM5YQx0WbHU3FqWFcwrlHgKW/kxwyPKUprM9dv8/zwgYBZ6VAARofb
ujL5vj+b3t9wpSFQwv8XkLt0T2T4ZPmiYAYhRhAhoTC7JcwOtx3PAtWDGzuhhw1Qy4ZwuwbV7YBx
OKl1T1o+sKL/qQzeLu6GFgdvaki/GfFYlmhinop8749bTEWn3mKZozmTiK3mBhmE/VhLRsYfElC6
V3y7L4wLIigMEYdYd/SI/el0zdFdGsc5e/9qIKYRQ4YB/sto5pw7qyMbf1vapxGZ20E257NL2yye
UhrdyjhGKYjbbISDtNPvvkGGHPm3tGh2cjwy0Fl0TD9Qs5icLnfGb2rEw6Gh5gzSK/QdnroCRJBy
tE7yIvsGY9xwPubQBD7Mse5NvE2Gc/jsviVW4mWRY9oOxrsbedk7XDsdqiiF7dxRY36RcXs42fri
cnzO+HAUdtqev2+UbzTYawbKYYQz+BxA0dFLky6SYkWbI96QfAzpeUTMSWa2Tu30l8XKxLv6382I
ZKXeUJwPiojrvMJ9dVsgHCnNjg42/xvxhfA8wjOTEDlTHFFK3DTDgEMIjTDBUwyr8pFFJqufhx/a
5W1zbs2HyQW/mmzXOFQ23OaC+BA/MzbIckMAL1hd9e7NcXroknxXmzm/wxlN6HPsAaexQVlNdxw8
rwup52GJ+FC0YLhwHA2uKbOCAkA/v36zoSMEkZO+y0M5zCUvzX12TgS/jsU1xgoo96sUhtO2Q5vF
uvdbA4AHpWQ3N3ui2Jhn4KWmgWRjvoUhZe+VcAx1tETmoCm+LRF6yUyG7xmouYCMEOYsFxzHeFkv
Qw6isY5T5+Anh9xfxI9NKbbvwYRyP9CuvP8nYEbq/OiP1TUi0en8GEswT3mMS/NDKiJT2pmPgu5J
Pzq1uRnLFa/Ij6wc/oDddPBsCIQTqLOZJQ6xeSWWMqXXj2mnTemQlwZTf9zpzf5jVcWgMro8M1c8
863ftAyQVuMFl3HsYX39YHct2mOefYoy4S+LIipNulwdkrPRIdXIw5N0uTp05pWLEBWVKOPBY1NB
JyWRNGjWBFDWB1xkzPeWe0mjn85Fzg9MkrbHlFjozB5PdLrNzvyG5Qbgs+1xmZ7QcMthQUCL0b+d
yUZmG6ID8H50Im8IIuTr8dUQwpv1aLBJ9Z77Yd9qTbT9bTdw5zCxfvvT1knxAmO5wqPE9NeaU0vC
X8IDZeUhvMclRn7YBBiSydtbGRmbSrKyhwBjOFX97wReOuYF6I5j7Wjla8zTri+SjExVZoH8cHFS
Oy5gj9pj6+sn7TxjoghwrPtO3fuS3wdnKHlLqjb4xc3CF+6Ew5SFSQk2QtAFwMoAFIgkYcrmZLf6
A3ShJ2YBvNKDG7tzv+AHPv+ur78s4DgqsAwCG7ieUhOC12+5LUswQBMrKcW4AwYhxAZCDUf6SzSU
yzUGMBv8+1XMzmi/GdRZr8OxsRP8yGB9INABjFvX2JIPnMV8BWT7vgg7IiB4mtUJwAKJuTtIxQ/7
g0MIkXuANoSRgL/NYM0TW8V7G0Eb7ETzMYkKp5hwUEKL8dijwvZWkS8i3p616/IAvppAJrJxvbqk
BzXkq+7spAfIZV6sr7u3MASg3paDLaZNiMr6dVK3rwDDf8rok1YKzDYkY+jURPBmOrve1mDMM8Ed
77uY/pdpiClrgX0MSOLTfl/tm1Mv4LO9TDylAdX2MPvZioFk8CmOJF7oTE0jUU9HSxpFmATDa4Aq
8wzn/Bvuik2xhPGf+9BOlSt3Td4DEqU2MUljFtm/CLyfVAmaXFhV582VIaCbsYxQ59V0GHU2FWek
UcyfSxW3ovFapfm/mT2kCLzWyhhL6inZpD+3qOct4uiCButfl1mxVLK4ZQIGAeQTffUE6AkXZvIG
+z2r1D3OlPsrhhY8W2BYsvkVhwQMBSYsLrkHrHIx/dIsDPzIgmdPIGBJRpdEww/Rik3ehdnXun51
zGTi7g+0l4SJU+d/8JoZslNH53x5XN3XUNKehIzOqqW0w5rbe7qawxj4XbUvg6WhEGF3mLDLQ2RI
3JaKGgfF07bYcpzYKQOuECOs3Sgm6IZFL4Xr8AzDHho3WfTaNSlDxcMguBg3g4Vc2Cq78Q3993vZ
IYm8QLRSBxiwMMvTlGw2I19RIr3jhJmO3bWe3n3YHJiLYI74asyMsrzE/VAv7HeHRRdtskYzoxzA
AHgaBm/sCd6Z6KlDuAA//Bwk3Q1z6x1L1myB+f1V9XrVSGtfCQVH02bV04fCKCAE9FIHs3fUv+pP
4U/pEKGZHnGuPFcEgb5jq8HZksUifkrQKQf7VHyPoPnaHHeYshEIwSUypy5+V19gXaiVKpTWGV7L
cHeOqcMHhyKc2re/0RlLoeZrY/uevmdRb+b75oDdCyN3OmS7SHO41Z/qn3vDhLUiONzoh5xsqgEe
ywEcXdG9Rcc9D5s18RkPzxdQ1rFPnX847zlLX7yDRo09SkY/cGZk3iJ609UwCVIE5E1/aaP+6kDx
rtLLOOwe7nGNyoH8SgcBighappP+qJqDBVlxqbDKjBXS0mKxdYTttDVJ1hvmzmLAZ6dr1glQzaHM
I5lq6BhBPFYM2NC1JgpCFhM4vIKu8PsI4/avFJEioCg+Yf4E1Z3gecasdSMa2Z4zqA4XdASOUIW4
qMNOOWi2eJxRFppo4gml3cHkwZ2PaqTT5/ZV1JKUNa94aLBAwqH7azzPlcWaHt93E0of76hbrjZk
DD+dz5ARUEVgYawnPQVHbkoMZlpsUVkhDkYVg9E6mSUY7pCxYzXJ/Y4EEhIYqrcZu7UTdIa4C7rC
2BDG3D3niEVH+hVMq0f/QKe6hjthDvnJIF9WZgH4pdZz0YEri3AgmVo3fTKFYDs4TUKvgm/PC5CU
PkvHFx2EyYZpm1rF/rPLmOIAjZ6PeZW0xlakhcfmyLyf8AWwGNtTg3NszlCtnIeCc/Mf25sjXSSP
a+ugWHbG/Ry7isvYviqz5yA9oRu7YgOP3u3xIEvvu0Q4w3IZJzGKR4d1c2Z/IZMO/R9Rwj8Pk+QL
RhKoeZBsxwySUGDqk7Z9dQHKiosYIMDA141PTYBK49+Td9xkNshTDLAK9M/hhF0zKBmzCN/35wWR
CJjNxdcZ9ibwartl8hRUEG2uXopuQSc5+MQgqoJmxMxVHllODJzPzmjcFDrx7rlsBXN86qDVYZOx
HQfD/OxkQF6c5oztg9tdLJ0odhVWKvvJqTvdrWKFVxSFq3albW035FvCqsBHwsQCd10f8DHHn3DW
mtjsdPCzTQwakF5wIdKPhVeVOUqwigHWGmg8ErpfWCUKkxg5qhyUuDlaD5cizR7i6jKMS78vVHVY
e7bmjaXvmq6nQgKYFRug5PAxsjlTNB41c/Bu0gneuw5ZdSwNg9ucwS/fHC8dORa3ZRVJuCiyqe88
vIPCljkNfV2xAge6B9T75kIMrSK4OW+8z9xXyNvrO57cnIJF7/cfQKwGFQueVC+KPRiBVuLbTVmY
jac6q1+V1JfDFQdG1CYfC58ubdCSog8f4kQQrRByiMtJ/6NhPAJhhVN9K6AISqO+iwlreEc13HC8
qD9TeANQQgtbgjcvXh2p0IzBokkFz+BfSBDT4LQ4ZWfeSI4FO29Mdl9E6hXm3e732JHi1Y2vdXoz
RejSACub2slX0xeOwyIuPtgLYoGTsvxhw4PVNSy/rvZlXOELjOfRWPg3tuwx7MURbzsMZDh/g0yj
YGHLjhZb3AgX0yqo2oivyyfRIJ2BdRzQoCOPsB9/E0YHWHanxwqvQ1o3imjWexgdDhaBoNAgbbxz
d+b/ufb0sMBiHclfswNWzbI8awrI8pgnUqKhxVHTEAp8ZiTPwxuXLM4cpvdFE1IpKeyMRxD0n0gi
MGAPOBaQeRGkqV2jJxk8v+S6EkN3SjFuXH5Hc0Yf/v+rrNN5jSebseYIyTXCmge/Gh1wj7WqNH+1
NA7m9SxECX+YLwEL+gNvZXZ0sY8SOPTD/61fy9N4TvbiMgP6UuxyyVgRZkBTLraBEWQVFtmMKUj7
IRvHmP5uNShFCCRZ58Hnoj3Si89xDrOkw3n0XOXuFbfN9sTw7TcoyT9+bXH6YqIBkau1vz8A06BI
/EvALOyoOXvaN3RX2PTkcOqjoBCDqzxv2Aw+ucbPSOUx+9ych2LiZSx/BlPXMTcQ4sPVE/r5Cwso
xBiIcL6e1MZoCBnFqHN4ON8XR3y3v7hTHpr3RrnvWnHYMXFe8NmfhsovN8agjfENs8Ca3qQ2KtYU
rOhwfIoYdjay19vTkHANcm7x+Gffsm0O76foVfS5dIx/NRkjsaAR/6DDi8BqtHe/9zW2serRhiYv
IOMQ4U3MsNi+DUmNWlIFLCY1afNUAjQi5FlgDoVEU5i4KRQqDJ8bxMmqDVP1Fk/uC7Qjn6DMECoD
HQQKx7600ZJxdxn/02tUOKARnQC1BTbB04LIcezf+hTyZxuL+yvWBRmlezeZBB0SORDnYlE00fjF
Oqlcou3ASI9/RhZ6m0R4wGbB4Jjecnxz2C/ux+0j+souqlN11w9qG4TheHgioiOy4ZFhkJXty3sy
CDlHP0gYSzvzgKPgnL6ha8o3PbtODUEidxXb2EFCQASFXt+wFIxeCUIhhnkE8cjS5Dy8MUjF7BaP
MLbuszMUZmzXUkXfNXvqHcJinEEai6anj+V9nqAdUIAsyXb65yhFXWF3eDWwSeU/5+LS8DOxEcA+
eEHOLO/SEungGcdcZKy8bb3xHZu0rfc8PpefNRLK84vd0OBTRewtoqoEneJwIiLfKC58xSMZwqYH
l/HhB2khtdxC842kizlbW57xIMZlwBwn4zdGA3i5oqWirbtKJzog5L1MkBVaZFQWU0JtBoPWbqdZ
rB5hpH6beMpwNi05Ifr5mC98moxpx5q3ln9/e5pvsNVhBcix8V5AtSWomX4LLOqf2eo7+yXTOSEA
EDdtVG3sJi7U64+Emn1or4uQ2wGjR2XjT9gHloCHBiVuEL0g3KzkAls3V8BEiAL6gRCBhIl+crov
EVaWTYTeDitUkniZ60MRUX8WKO5xzxRCI8MMSE+7GSdYTiBouEzd0aBUL7CtQnk+GC/Myx8tmJj0
5yRHoYSn8LCZApIEAdo0+G/d7SlLdMVloczSNuYOdz4aV6MIoH4f12qIpwBPhLpEHL7H5VlD0Y+9
g/8aOs/hq9RwvOwWTJDzsY1qO+ijz1mZv8dbZSVond4BhJatkePvUq84Bdh4ozs3E4lE0Q3xJNGQ
1jJTCQWxK0Lsns798IwmLMGNhzUV/VdlMlI3ASOYSJi3lrBHNj6XL/XD589T8ntc2z4Br7Hqrz8d
Uwzn3Bc7YtAHgKGEN5Mhntwy1lFFjPkITwkSM73aRA3Muue8e++S1Hyu+m6dtPQs+IEVMT+uXAy9
NL8Y/+yOnsQ7EXkzY9fCLdKop/ioyTObRZhrK/vnDvcZyB8gxf4b1FgmpI1g5Ja0V7TfMeeW2s/x
FniDnJjSTm3CIfzm45LOMqar5Hz8BPx1ECYP+SZK9vvdwe0is5v9LW600Uv1htxviGqTXUNoBjeC
tBiSTpJ3OYickjsXgw1IMvYbMiAt8hthHUu74eJ1LOxdLr2U9OQ9baLMlIzHikuHTzPosxKNQAh4
dm3UfxttdwQSYOJExIhaFbzu+rar4ciXr05NV2JAcOXHo4aTEoUoV4+rjF6OjJTMo+wQscOtmpoJ
7rZUhCi3hv9wwZUiJvCJEAWOP950U92hhSfCQUAVunkQye0yuPVcA86kC5+M+0hwyqDzk7Cs15Jh
u/OqV1JCzEp1yI3gg2Cx579oCszoCxcKC24epT4oDxKsDB/ePIEPE6xrPkHyYn6FEcspoCo2KiK8
taGozlykn9PZob9oQIoTJ1UMUBK6p6dq16vyONfUIJ0dPvTUCqksh2vFd8NKExiJzpKzE4G31QTR
mj8VgcOLusJgXzZQNUeoYzt47RO40aXy2Mp9vclr/DbGxCOK1e7I37NGXo6QC916nwDklJzx5vD8
1kti7vsR62RNWiguDRrkEYyLsH/6hfX5RvAEikDwTWc8Rk6OfemZ9rHQsOi0od3D+qqXrz5Kq8WT
ZRbrS8B4yZeFAu4ahvKZe32sPhMTEgUTFAgcSRKQ3kLYusiRNZM7oMQwPqfczMEXn5F9YOrgogNg
DzvWvK0o/q9Z1CbM2jZuu7MrSRHNJsrX0NVzzQGpYLWnEM87a8gxIUVFv52AhlmRBQA2LbORGGVv
hEXPULXF1X6gEoBGqiEZ6vZG3Y/mQoyDmIXznPda4LoH7tX7gE1sJ090NLqocVhw2kKA4isfuPxd
9l042n0wp6u3pFhqRH3/iQ0kcAhJQ15Mb/IAHX+BdEzSfeze6eyhLqaBbFyEAEvo0n7F0DU5XYa5
MngTixJLzGgg8GREt08XR4UOsz2q5PloCNl63LGh3NIMc8jnBlJ56lzmqxhUEXvGRhfAglk5c5gg
tAvJhqWLF1g0kJao5N4kTBdsK9E/ph5ImDfCA/wNcYsQNHsgYwFdQZwf+XdhdmmQGGGSh03527qe
sOcK78h2MxTWclwwOhJ7+7JLbxj/p6v4ag0JOf1vDwRUmi+KBpKJoekG9cCJlSX+nGf4pFwKVsbD
mMD7KyGpfVoaMcwgV0aHcveMQgUIgR/0SVc1x0jnSqJZBVnFUofu7DUrHcyW8/Vx+1qVSB0DQng+
Eo7ZCC+XUherrSfBBjNHMV31cxqksIPT3h1JiFbo7bEfwL72DngzVRfXFOniQM1Vtp+7lU3Be6Qn
ml76VNmGfWxcMpUVCQ83lNjZU3LvWSwrZutpvVO0K8wa0V/8sHoZP3dyPnKLe73O04crPXuQoQQq
VAe49Phk9O8MVfQFcGC00XyseFdx88rW6miRi2vlNtm+3+m5y+EZ+koZaZTia5az03S00kH9zxQi
CssjZEuE3ZRg3qfs/M0smoop3TL4uQJMqLcJMsT6jrG3Di8R8hY21VsMlZaDHmYOj/z4JvVbV34m
nVlNlnkiq44gWx3QhVVKl2yKsTLQid19XayuDxjYuUXUzO9QspGDx/Xf10x/5FW5gYtnCdIs98s5
jcCHCd5+nT7x6AdjmPUkBKF8mIL79l6eAi35hoHGsLSH6gak65EiybIUkjltE96W2N3ydqsu2ATF
YQKUEkJRefIScnYzxEiHKjhXtV3OB2tMu2FdiSPciyYfASB7ryFA9SCba56/oCLylSR35/rzZJu1
aXvIpl5mQzr45XG3pRX+fujr31NjhOu8qyxr+xFIZxiIlOgdVkF72YOy67ZJMdhRXM+4BcieZPAl
M7IWuVpgVI2M/dSQMvxLbgkpUUMUHcpYnT6PPbbMcqJg1McfgAJ7mqCq5HMRWXDG+g52mYck8mhw
IW0GaxaKxmPzWkrecGFKF+NqRnHZpkwx7flDjBI89+i24lmexhiXJPLDKtDEAfgpcaGaDDM1QSPe
5yBssk2xPlr8ERzFcWmfSQmGfzBp2JOcjpZmpV6xhvoF63EBVZBdvCXneo/PqAghCrW4/aIcm7Uz
fgx2sZmOUR0bT8DYlAqGmTqqBHK7R1TiQdScKHyHS7NUfnF3kBZCGDGNVmeaugncFIrShM50CO1Q
8cDdgADh6CmEsocin3bCzwhYQLJ2xhDFpU/Gni47cL0E/YWNAo7oWMFw5QcbHKbIt91Lg3sKPvgM
3SXOgcQWL2o2ahdIf4I+WB759KrFkrsr6LKJp8Dh9QuInW7xdXuvAGN0NGX8IuM13v3lchozVU6h
NALd7WSdfAnW/WUgoGD7G37f4YbcLAnyuT6NX8tvSB372PCrblHhZ1jmOW3CGbEElaEZwbLdkpJs
gHkAfVUdF1yYNxJRm4hizZ7AY4fBNsNa1iLe80t6Cgg+ngrrTuXkFULxJHrPACsddlpqIpt5TJIk
tR0lE/oEOuPWgr6MXR9WgTefm0PXiYzweqavo1JyhRp9lPBuQw2fPeIbLuAm+2KDFq+A2mqOsau6
GsqmcJQGn/lvmHp0HHnSrm/RFP+1sfHeMtHzGr/goJKpSSzb8DjyeNJ5whg88TjiT5/0IZ673BJM
g/jWfp0MCg0vc7Fmw3okYpJcQrzkY+RYgzMlfAL8UGhhLI1NC04CExCex7Ff4OfWdsHL7kHKupL5
aE6gd/e94WUPFp7SLz+uG0lc7EV4yBnhatjQfgJUdu0d+LCFWcCW6fjgqehGtBEZ2NPkLu2RIp2F
rltca3EjPgyFntmtLl+XeZJtILCK20O3QM3/AzKhYx0c4AKUHkj2YqmB6QQFB6Nl/CveITmLIN3d
brB+TRlWJ7vcGJ7HV4J9CU5Jbg9M2lp9YY/Xgo+lwZOFDO01WcVDogR9NaUed1YbzvImHTDXG9Ml
YQC8l4Y6cT9hHl/PqENlHh7uSQkyyzNTm9JZxGhHMKcKDa1BVs+Yb8RQMpQuL78MfzbrZ+mUWy6c
SbrVovZtsNJgF0F8Mr39sPS/Wc0XeesK9GRyVqEheFcU/fDMEK8QQIVfvD65HUAvbnCQ+flc86le
PozozaNNTCsLznolThFmzaSft8ezVq/S7ZeqU7sTot1IhcBC8PS96dO/wW88zhPsT6AusWLX80u/
Slfg3QIZRJgDTM6EwFE/L2SY8SQNP6GHbw5Wyj0YIvHSkTtx5W9Ur4RzXnvqefx2ryNrZL69YwiX
R/TwbehHLgsoFA0QJo5lPEb7fuZsdYHCXxj28F1Xrzn37Ty2EOLJdJPb0WPFHP26klrWggnH74/J
Mcx4w8xPBhNveISAzoICzLu0GpBF1LSUScwFv4SBqM5t16NzMYnVwPzHpH3YwBqhxlwtUoP4OkBh
/v61xmfsfjcqxAPMt3kqFPxeqNhihIeHaqJh5TFTtcHCSg34CvYpp+le+2FIx1Mem1YUldWQAEiW
YtUF7FBZgw1MR0wSLJ7JDuO8ag668VppTxcML4ctBTAMe77RJ29bAEoMR709aFr85+8QaOtO7dSv
kT1sYbtNT8T2sTD8BVmD0e7JHfz94zZFEMUKXTqDAJE/S2G/hSRVpocJYo2f45XgV9BZludXtk8b
MjWZKSXQH5z6vTwBCsJp77gV4a/6XbG+m89E+7BRgoDODtOatgFYCov6xqJe/U1xqU9D8hOxq5J/
gStwJGwDQJLJB9DSAgN5PrDKwVuOKYgwMU5f7E2A7ehvqDB+9XGOVskLPc9McUVhq8LWlzn5yO1Z
dqUB0aGOFTaLgNO/t0g8sf8iBNvO19TKob4xlk/wYmIjyvOVPBT3va2QeTR6HbGsH478Pix2KZrp
FLYNZ+WyjlvWXlA0XoCLMjs7Zm//erXuAuuP1fRIrILgSo0jJishKAZnsRd8OVZNr3BKePDAJwMh
w6BrDWNWH8FVc+jFMdnb0xIAGGzfC06+5y/vQCluCdIy4VFkLBz6uOWB3KHfJm/ia2YcyZr+2AgL
aTkpnOEHo7Izi+i1LTcs5TE4F0JJwaZwSOhErW913u3UG70rQdQQ8akVXaB2aGLSFgBMf+HA2IDb
Qmc7/oyHzsMk6BIGrrBSz0e7dj8AGTqm2Z5iKku6yXamLKgYBrvegJTkEqMAXjXojS0QM679w0t0
9MihH5H5wNBVCh4A4LU+1/UcmzT2E51O/ntzoel/MbmGR7f6l8QEWlXqZxblTuelV4M+rYfEzBik
c40itNRGa47OcO5mdwMrZ2MaHX8a42UeafB5of/En9PIGrOgGUVCwEob8oUJXeC9bs34AsMmwC9g
SfAzR9opDYeG0SWj7juLuCkQGuEGzt6n6LNtQdBU6hFhHQyn0WvemxiHcColuKfxoTOW0mQZ/LGc
XDzRO9oj9k5++wvYg9UWvGMgEKAetlzO+vBa5dF9Mx6CzDIPnj2ejsBOxLgauU33bmKZxnTOKc66
/nz+GC9uFQsoE+GX7a02QoCWXGczR9aV7uPGsCQ92c+J9hsscQMZiw2O4qfL/BB/TP+n0W8b4OHU
nPxU3iua2kquo/bmGNG/rK6F1YNVtoo1FvfhtQM3RimBzZSTbUaxdsrmR2Id5rXDUR+xx55Pf9oQ
65Ed65qjz2pR1gnCySBP/eXOp9ZD78xm2yYEgL0ALMt5FWj0inTVayj8bEj/nTV72Zxucf/hyAXX
+0BlgwmRgq5vXw4k7qs1u8y6meh+cZNHw3J6LF9LDVHlvIwLgkrAfoifC0/sibstN5Vb+nFprvzq
B5bo0zpE7MnfXJeMPX8+x+R8/diXqJB9JIw+e+dx2P49EA+lJiKfWVTHKBNwxSD4jQXL6kDqgqNi
6hXw4t9+VUfC/y29gCizFm5Q/UgLVl5r1baL3Gg9Rpyw3pKw0szPw7dcY5wkABfDaJ1y7h+Q7UAj
hxAD1Uk3cXmwG+/j0VnzP2UL1y9bwT9mNo2+LLo5pujntc00ertNBNnd1BaNC2R3jOQIu4Nf1pwB
3SEpEEXQMom7TNV5jJBnJUBbxGDKV/elc3O5q7wP/awBaKbhAoXF+rfDaL0mSXKAwgSI1320ZH2J
MAYbXCwyFuXVeBv8Lt1Ux8lbXbzhO2izHF9pUuX1Zccv8KGRU6B5744OXuHQEVnQk8UQSbuURjUf
nMXIcwKlDCVphkU7GqBmVznoB7Z/E0O0ZRRadLxQcOypnm9KE9lCe4YiOFl1Fu/bB5M7S1plW/++
rc9CZkw3OeRzv0MFbqdJg9Wbdz+NvJL1S/fTWtnpg+xSxyeKQxo/rzXtx3Fhtev3ogqwlKHdPK4f
zuPvE798G+5dXO9m2M524MNIo6YTHTyi9RN8SxS4tVS0gBW/Dp9dmEN3XGRbBT/3UnKUg2AJSCDI
SRmYSsSWbB4ATr2OvGEnze68fTAuDyzgoWfOmHu85LH+uo0NFaZ2wKOfuHmjZm5nS1xUjH+ntotA
AJMmh8vngBrxzMcAHL+MUjtUUXEHRpS69V+xrlxvINA9Z8Li7sqrFrr7wIfHPfeSzb5YPH8tMgVB
ip5EeY5MWC7WdwgJyVf4eUMEjrMenwA81KFEA8Ic1xqOxdi+yTNiyu7g15gCOhVWmvhGmehJiZQb
INJ1z6LrxYp3dV8Je6p570OaV3+rHDq9MW7Nt4MUmwgAs3L+o+m8mhRVwjD8i6xCVMItGUTFPHpj
6RhARAGV9OvP07N1andnHQMgNN1feIM8r2kKzh4+MDNQcMxhAAWgNgYy5k5voAJbRL2Vyde8JjM2
MtiBAAIYCigoYclzEtAJCC9G90nspts3LKfYFcrQxClerzIe5zu4iLUKmOu9TCx8n0LSesmuzpr7
BnKYOp95z3pta8OUgUtcHpMap4WguA4nsB13Mr2Z2nhvAc/Ge5hNMV9lqzOFt6YFZ9qh3uABGAo4
qbYeWeR9q94OOlblVnPwGeUF9lDwNE2mSPNOdIS11/o9jt0P6D/oTF4b9GaSjY8PDgD36BkOZnnY
XhGxvT58VCVAYGAS42CnE+qo6I31s7QobMV1ZoeecQKSD5YXKswD5s7svQFfVF8PV3IWOndwrghY
sinEUCTrnhraVBbGZGCNqQASlUQPuqRgGJ3qpMUbEn1iZrf/9MHIk/zJ9HoCaR2/MDGkpMsR5zjI
gbrfHHKHuCLFXpY7mkSmtXTnyfdGLRuHhQvArP4EXli6VZDgpJpnlmhM0PSaKeseUp3jeA7sYvxE
IAKC+NCIXw7QDmSbWJD7dvoKvomvzLPXuBva7cjo3ewvPz/uBz1BI9+BH28/Yf1gGVmQhROFj8BQ
MBCwth0xduEGPRcoVyN2CoWSnhfpZIVNxf0XEe37Bvdy6pQA1Sn0MuHArpUWZTUtWAFQS5jeHtNi
UrNSgAQbwOt37/kQ6yRXzIRnYJcZFXKzPI/GT4v6/wzoFK0JmhKnGTEBnQ5RPhcy9RKVtBM+vivp
2Ec3aVNihnR32P7IqLtAPQ1wgxaCjWv0mCZuQ+EXECba2iZNNZpvGU7J6ZT+IkrCyQSgE2gVMKJ8
E8hY3Ific2QayAMbC52E1WB6ciuPsjCNT2Rwkb30kH1MQEOSrJ9oJRQBJdQp69s9goRCjXslXcAr
PJbUgPmyXNDsO1tovYuKH7JQwEVBW5TPsR18OVoEDzpwJehXncUhsDdj8UA+vO35CKBRPfiMs6HF
gm9DxY0HM5nZZ6IBoK1NKaJIKigX5VTdYLy2YsVPCaRE6cCiYD/8jY9YlIB5Bvm7LGhLEiz0Kclh
c1GA6E0i1SVwCaRdNUZbGJoYiQ8Qa7pT0XAFrukBeiSGHg6nAzr/pAEY96JX1qcFw1zS7kEpIlV2
mFiELu2VgXjDUwPfj9e4UI0BPoamMoUipdMYoMpA/g+sYNw5yaYHkgkhpNaYyUBfDcSdVOc2z7kI
HugwGIMhOlt1oJZEpVhQegPU815oFg8HoGSsnhkuepRMEZ9Hqr3wydjmoNzLqwhWLgmqgED072bx
9WtuAxw1flg9IYaTzaIdOMO9CpsQUINYnFMHYXugpWbaLAFYSdpzzUoPy5zpIfq6CjXrCucobfOm
CDZyPsuYvVN5JyGQaHCExU/rmCB2IpkszoxhvVmdqwjF08ojhsQwh5pYS42zRHRqdpj1AtDzAld0
t+WwDlUXXPSCXjBjUw4eaHUAFTHGEi0IaZJ/7RWnJ7z7iDsRf/mcNQWJPJdKwsFEMEaF16MvH8Rw
upMF70kxoclMcwSt/56nFlYzk1ksb9RmgbIb3xPCVKi2Xh50SWBCgvoGmY1TgYLqqaHBchkwwyl2
a4zn8rQNNNCgGoZ/dNPOJdO0dx34oEaS03ucwxO3qx2RLeHb2kWkF3HbO9mcRRmFoZ2nK7DbGvIw
aK7OxKjqLDq3eLVbD5lQBXrBd0/zDSTqEtQxd/Y+WcfXw1KleUPFEf/L1rxfcTulS7alnuIAsqQd
joAeytR0Gg28BYbAq25RTDrfOlS7QQyC+AgBLR6WUAdmpBr9OSVnxUr8ly8bNXA77ol1z4IC4LB6
TPWNZqgC6J3N6Sav5UvjRXQCj585jeQ1FooCM/UxaYRRczHySeUqTh3eonZ1J0p9zm5zZYVYAP4D
qxnnfD6go3qNMVinX+rQZAW6clK99wI2OAEHSCNE+hQbErv9oxGiexoC/1ZDu+gT5rvKwhYOAsjt
Cj5201u2Ab0oYICdl5LEUrS3aNnms/7qBkYJ3lO6rNb19l05Z3R5lh8rh//bMn+7IPETFtCNXBqQ
nMbcj28RHvRWgHlJuFlBmMUkkxiOLc01d1bTX2nX3PfIcxOPgmueFbVNrs4OmcFU4XbGqR+Nmc3m
heuspJo+LHDCAJhUXkW0ghpQJYaLoDvC1pQAoi8zGiGeTCAupJ0hpr1C8Iov/G5R09IXlBa28Uld
IwXxKzENfTTcUVgZ/MwfuF3nuWjY7VQXRGmzWe9kKz0DILdz3QT79pyWYDXBaJxZ9om9EJi2H53x
On+OaAvpnh77pLHH7u0gHnjvaJC9RVqPdUe3iB3iTCIvWuqestGxQb7PNH8wbWcYXcFzU34Uh+Ob
zqqVfE2PLw15ZgNHpUUt/C9fs88cona8P9ix20T4ecBAfTg0N1+QCIKuMp67eo9f9CzDx5NvTroj
2QijAuMeXoHCHVFJsfpO7ycH2hqqOErHLBciMJwh9roYYvotX9Vf7vH47ZP6NFYXwqf8gUx7Yz71
FNgxO7ECgdGRuQzQQoGFhwBzhpQlHbouH4EyUQPKoR/02Iz7HSevvKTtWaCZ8Zch/T6NKO7Z2aro
+XXNpMGSThrS93Tp1ElGC8wYAs9E6EfXfp/s5u66qHsl64i4vDoBgkCfPlt/TozJ+I3zmAXthZ/5
Vouiz0lBVL8RC6m7YHFyEYVAMuAQteTqMNcRZMfIwEXwAumK+ERVgcI0yKE7sgIgcJH6Pw0YjWRp
zOFRW4vuQbZGyBhevMbU5WZfpDbICQwgYyBLkQ6yYxPHc7JJmuj+E5WBdE+7nzSMDbJaraHZiIT2
c6JqMcwNNFEwDeKEMF9jHkqTnBZ9EehbxjK6y2vexVrDu24T5SzBf/KwZeutBaloXh6/4PScJAEb
jz4H6x/d0tcec2QEm5uxi2LM9Fsbd3CxsN+xgELNExblQYIHcTgBQWVq+sAGoyoyQ04tH1lraVws
86BdpRHzlk5tW8aRpyNLwloQgSubaAEDDZExDMbU2kkQ6a+A2dEtaBgiGd9hO4GpSW3Eyl4mDgNE
BVT95ZFZKPX8O9wC3MIA8DCKUFS53Xzqe681uQ9ZgFpd+17XnPWDiT/ztyond3guUElQhYJCUQM6
opsxGhM40eX/EtBgmSeAEvSGLzAYaqifMBiyLFD6P0UfymylB2qHontC020oQQFhzGmjbXq/+cld
mHWNRgrelaVxy827fKAjPG6GB7vfk8cvqSY9an6zb+ZI76ExSpksS7qMoxfakwkdlLbubz7j7/ej
moUWL+N+enqjtXMH1NUbSFbx9srD85yUyIigwv3WuYle+eSmgHhNHk7ZKcAtywp3bdBM79+8BwlT
+bDe1slg3jzUawqlX8iTEpY9FPxymnQ0TkeFnw42Opp7Wg18ue5vqXM9DxDZyz9wvNrl8xE50Du9
DJ/CA+RJHfi5kqky5Ek8k8CEFJVOrVc0dF6yXeXvWYWlwyCtrVnTNd7IkzKoyDoC8FVvfGgRE0Z2
SX78HjogrD3JKl8qx5RmC11RDWhBz6HTfdpQE/BGwqb776va95OehVyvnX3LiVLkOMIg4wVJF5+k
0pd62k9vkffhS6/KjGLtqPOG1YhwU1mM9MbvPW+IQNTq6lAvswKzUSStTvE07YagsQ4wuqgkDZ6a
k96+B2MEGOTW4oRE11RJO6DLVMaeEH+/8uw76d24XUbqDPOB3GsThrS01pC5luUWH7diQOEfbalM
ggOhvJ59C7nhVfFWVv1WhQnR76A/5GXqiI1rSetUpXJMRDtDAtH5rbfFM4GEn7j3SvL65zbtG8Oi
uepVOU1vh/D1Xafd5IGyeo2wyWP0nH6fGJnV+njUvGCm629s/JI+w5fuewMjbVRRWa5BHam0DRWH
amNOiwi5aUV2oSA3YR9giEw+bUgUW4mfoFZv+iGTeT/k109lVmdIJY/dgP7XVEVrCtUHQAqZ8ZQc
VoBPNES8j34Wy1DO0jB8eGA7iChWyqagKNEhxWeUEfXumHxwXMACq4/PGBkzpHEN6rmL14KFQgu+
i5I8B+G2zCwaq/cTn3m6DGkC0UHEJOdjS1cqDL2AhZ+oVpXDB0IToFk23+BmZU67HI4fNpIPcCsh
2S5Hbs8dHOszRAggE1PUN5AS8qBjNC4A5c0AiBBOY/BkacSey+l3NaBsSP3wXPjqHCT586hSAfjd
EcdSeKl+IUnbvd0XjSQpeAMKF2o+lsjqYrdio2hUUk7efQ7ibI4yswdWBxHPj9N+HEDRL3RsHUCP
dmPVNkrRfuO/Fzev8R9n5pspaTe1sfaquYOfZFrBZx4YlBG2dABA6fStz+y9h/G0J12kKULQAjAF
tDEQ+znLGr4F4O8IZMgogdTRFAW+UgKgBOFKPZW29GPZx5SFFO0iREtRA6fGDdK5Zs1ovlN6Itka
wW9mRSC5OAAQ2K8UiiN7ph3WyLiKEM0h0k1ZADB4xuUB/Rr4BY8J0yp5JlmydvOQ7u+hxYLbDEZH
qBkhW0Mvh75VM6ZKAEiwt3gJTLwB5hZse8OKQZp4R+kGtK+An+AGeBIC5niwjiz0+9kR28d+gmCG
ZR86FLhcNOQQtUTHfAus94YILl9sX1wQRmc5ChooBg6oRIGppiED+oE4HKotGnZ9E0MIXPF2fPM3
KRGWsjead8J3meMnBmyAGIxcsIUE6xlyjCQ5AJQrhzyYx5wfOJ68M1svehTerZuIF/ITiSpmg1TM
mRoeuF0DqSqhB4zRFGn2zfS2ixfVFRswWkxehnZ8ZZESfIVJAesc4TKozdd8sM0CcRDIh9GAQwub
sJqaOK4FHI6ur2pAAmX/hEGGqq8+zeaVbtA7E5YQhFTN6jOimgSo+rDj2fdtydfjuPXBUZPErP0L
hk1mC4Lcm8KHYPBz1YAbn1QhGh+Q4hPhouYOjRkED4fQZBOWFzrWX3wTYPXWKUWsl4f6/rNnpqVq
1wqwdoL/P5Jc/8QZgzPGa32sVlivGKIS8oBayJ4UppFOmfC3vfl08iQYwAB6Yw+LgWroxfJpWPst
Bjx8oTFkCHvgJUBPsT1YwnXtiBWo3SK+MH8jjWnjL3ApyV+Ik8CK1w6wCzDrNHFyykOyc1eYWVDZ
ZB3yEyKkBjbe3SHiB+82plGm4IpMf/eJ4ipsUYAlMHAnHfiJWjzPYTORV0DcBdD0TlFP4Nt8agYN
0HY8PQC+gssHHnZhE1Lu8Em8C3A2YA8cKbsCnzDYyugN6k6MO6Hi3rjvB4IGwpEO6d6v20k+02KP
rSi44HLs6y95B4j5S7pXYKegcAXHsPE6ZISXEohnJEy47RGOFkODUNhkmL3auQIAhcJlaqcDpyHU
EwjVwbicSZChYXbg6BL7OZ7qasRhaxhBQG8m4AHlS4OFg4p9NsivtwpKi6vkDlDQXELqENU9q6Hd
gJx6z9K3SYwwU5DP3m5VO3T+eT+Shy04QLyExqluEyK1DQLLvo7vHM19N+9BrKFa4vD04+3CeFAu
OtoMmtGrozuaEI1dorSQW2wh/6IbE3AAlYI5csiRM3dptS++ONg6FOwxCmRewiN8ikHOMCpVQ4Wj
RCcEx0qkOH4PzgcW/aPb6NnDlubphgZhJjoPrCQJK5BmPYdocYLGwrsB9WWz3fc4XTTbJy8K9EOk
7Zi0UPfFZoKJ1YQO+xnYTRzyk6pbTrVccrTL8NLu6Zs/byBGN/WevjsoHZAqGgVI1p/GljA5BEp2
Af3BNx0k2MtjB+MOYtRkzUd/Km4DEA2dLctkf44COeyAdpyDMQHsmB8pSLAB1uaQWX5e036YjOke
zztgvoweLF9L67Oj4F+gGGp70PFuS8CDr9PoPKRgmDhtbpP/Jgz3eTHLnBKQtaEiFQEjswfiBkvy
wzRff1k6Zt2knFDubLc1mdAJ9R9Pj/SonMjjxsU+ASYhewtr8+ttOmziKdnc/Tqg1g3NF5Cii5wl
fjXiTmBcsgb9Iqz2NJ4wiG7jzkJ4HtcjMjTqir93AMJ4hozCegptSCkM5djawwDNPrtxtLnwkNdc
UQfqj4kJ3T65KiT6aTIBkjLFgWOu0l2KnfuWnvCIGl5/IePxB/aI8skBLTcRnyKXJsEOYW5Gjt5A
f4F7DH8w7kXu0Q56DSaXN0fH6QjV0kCC0PwVGkKQrlLVBIUPzEpjYpQX98K6I0uVgAs0nzsFlGpp
k6VwBBVXCArvkqBemu8p01QSNtp0tZ3YAU1BM7fADTDmu7OSLhofedtIC1CLs1kHmbboMr9MOq8o
8eAFZGkBRGMgUMw4NVCIGFkZ/GTxWaTGd3NBaQh3QyVCqRWaYGaRFXqv6OGRlJ2HP/ECqncSHZa/
8L4mj2kWIZsCbtIboHE0cre/4Q3OhrdyJgeXKZj+7weDa9gdNoE55TsH9eqSAPBP5yFxObEp1iIU
1SjofYJ4CrOR/TZBH304TGCp60FpyBGPHX+d8tqeqdPM9AksCrdzccfGmjpAn0I/3uhBYS19JJtR
fuVfFKwU1D5on1dkjg8ozQO42BDETd5QsAsUd1F8dkATvPytmx+zSJuxNxChk4OHF+CaWlBAkHj6
bPE6tIa7ctt7C0/1dC3u94E7nDVzmlvYzACGdAQVZDH0n6wvZNVCxVExXivFuGBnwkp8SvcwgdBn
UCKAWckadKRzW1Oj2d5nB8yTBI+ysam5T4SD72EJGILjArcLI3i19TvitX4IlctAjW2Shb3JL+zQ
FWbaiNtRZ6VE4yMJw9ED7TRhcCFiqOxwVfSHEO7uS6oK8HxIn3pG5/XRhuNu3SWXnPWExpP5MTrI
BsYBxQMQ8yfNpcoVAPKyyY74vkqEFx41bSA5d/Nzep5gs2g2CTO3HT1sRj2xDp28U7cY7b+/VCvL
tbI5DUK4eSvdaaSwFMol1L/gbnivfQVBBHYFsd2ekhcxiLqlUf5B1K7xMmqWqJnef5H0qnF3eJif
c0av4g1fLEhRljygvkwEZ9whs16/m9ficx45ZagvgcoN50DIVLQ5olGojlkT4f2n9zM7A3VGDwWb
PqSEnmgNGKCr4aZzh7YEIqwNJ5pHyId3mLV9L4ixEtYiFcL5QnGHevgIuZ9Qpa4kQR8KG7wLaJ7u
+nuUKIuBubsGRme4WMLTRy6tN3jCod0A3hU68yw0ylhTKqC5Tg1qkbYOfK7EordYoSVDpwvCIzUi
REKnaFARSqHKV+26AXhOpFSsPiV++lRMwR9/nqAWkCDz9UHMiVl3uEDXBrvA04j5CRhsZ8CZEyJO
N8bk5Hqlsu+0+H378mS0yiiLrJPKYS4ewdi5YLWEsqJBSWRHF+vF2rIH2UCnU5bIpUKJfuEcvPWl
nN/eLtxXmQtOV4kjgrJJdxli2l3QfFGRzpbpcggGdWSVXDvQHktKoMoiAa7id3T2/AeqPDAmuKO/
lqgRZwLm9rh8t/f18D1GXnrgNxEaWZPPx61R6qH5ETx+anzaljI9iF1G+e86WGI7czfxLV70/NYb
7G5cTfrB/IIIr6taaDPYn3DwWzoBueCmj/LNB20s0jIXfBElMvPh9najncJ0AvvH14Hj3rG/MnH1
2N3h5mX2oLSRKkZkDF0qHRgKqEfVHVJjxIdqmVKg+hoykpqPYIQk4tdEAZfcWQMZZssAGCEllBZ/
efBu7faOdZuTgT982ngxCXRMLLr1fI5xmnY2wty9AZxpSwGs0LNvoOdQCXsDABfgw/4NF0ZD6dl6
bJOLIjCuG2yDXUpmkVmKZvaxj1iVYYH6FbJ1juJWvJNTfGzC+Pxc8VtDWYMVlMYRm0TeHdd2VCDN
ZFocefw9Ps/1RtR+fj+ItSJx88Quit4AHTk0OZxnhkEHeEorxxYCK3JcN8/vzoYDwOsHQE7g1hNz
FNt1Z5M603hDHDpE16dlIwvaKaTOINdpVgNDYi5FTHJgDkFoZktchl4bqq8gc0bO9wqEKse9Dsmm
H5imgDlhzfd2YLCfl5I8x/lqxmeOVUq2rLcja7jPf7V56eiUKqwRQCmYatsRhTyzRaBxZEhU/0u/
QTtrddOxISF5sgoOBNsLIjAdAw23QwuA+vBP9fu2Qd3BKoOp6nFOyKRfsisO++1lioOmTYxfeuew
NfkREAmGfJmEKhQZ96becIXqDc+U6DZQn8ZpvDN7rdNeiWFiG7Dpe+RMXjhe/4oxoZnDEe/zcgCq
pa01tCYy2v3pDDm0dQ3f+aJHaqSemRUel3RZAjYWtyX3JOohazJ9B5wgumj0HFhBD1dtk+2ToJ0A
y8aaxXyviSXhkBFegIQF1qSsYf+gdXLYfEGMLga4vpypab03sCmC3ng0O8zJWunBj6w8LLlayJFc
6RpSdy0Q8VU2lGry1cGN6Y6PAcKhUVtMclRfaJlAAGz3QMsTgET060Evgx9swtZsZtC77WfUrVKP
DrHolNnqD3haKx0PyTfmlGc0hpA/DCbNj2bL/OyoDOngY+nfuYpNw21mnSi0W5BTDdZTU5lTlLAR
9bKhLZqKkIYyeuPWHMfGUgAlTpw7J7EznBfBd2HD91j2Fj2gARc6m4CYCBFTli5ciuE6c0PYKsjM
HEHKI/WkdGR0K1yb6EF+bZzg3xir087fKZu+9VrA+iaUKmffl8ARE1RjiEQDHbD2LhfIDLoN9117
ZKwzdBgYxbE4xtE9an5k4BmzxmPpTIi4bgRvLCAW9vFgmPoW+3eg6dCvogmM8igsP3oZld+ESBhT
bmcA+xOiVTPdv13+gClXPWIo6zBBmYQ5oGPYIq0EpIbJfgnuNKZWDQSN1Zy2XkNZsDlXM2iH6864
PED+6Rsq+3RT3FwI5hrdPA1vLkBKUwNTpoI3g0pla0RfpX1BjsnLJnQ/8m1NNLMGIm7dLgAmRL+/
getB14kJFV4AGkknYLfgB2Inmd8JSAHFwaJ6CDkB+gRk4+DDSZIH4+9EPz0cZNboc9Uu6d/IqyeY
aLh0JtafJUIDYJDfc+CyYEvLXQZXpb+qzgn30o4peNpxhXID+50qalb1XxWwT5+gIIzvcxEYgjXI
O5k61EoUEZ/kQKIolp+pad4kOyUJ2zFUlQ0WYO1RUwhpkKTy8hX99SfKPiyFIbeYs6kZdgl4MtaV
3NLAqaPatq/36TyZI5QkYM8UldBh505AEd6ATZkYP18OW4xh2lJhDm+gCKgfgUiq7dpUEZXaA78l
RmuIVhqHYRxBuZ9ltmyCRcEi/ubFrICY3XkP9+XVJr1Gr7PGb08U4XK/C4d2vSYQHCPIRZ/46YJV
s+oFpzqARA+z5g6h5iEkq+flyEGANj9CQUTujaJi1EN18XksVvkCXpJ/X1DfZiUm4djewsa+rdJV
dX07/emAHh/Rw4VKyoLuUUt/nWrdwSRgpExGPSthxgLaQY5tYhHRCO77G+DUSagWTP5YKGQVJOCk
1inr7gzUcWyQglXL5txOad1BeCP52VNdouQFWA5bJ/gjFA3IyklqIcDVSLNQB2DAj+AKWmRBceKO
EGxKj7NXgUg7kIIqPMzfLGQff3iUkZzdFVPQVnbP+KmNH5n9khomwaULqPaJpvac8sRhMxL+S1aC
gNfNRaVEPw4mA8y/04B3MK19nRrxcAGl/OCoZhVheZTEyeuDT1gk5+eis5urNqNq4khOTD4E81Oy
UKeKpJCh95sTvFLD8isEWQbHxn0RuS2wfkXrEckoFnSbKSAskecx7+OcRfYYo28CHGYB9Bgvlhkk
SezIstjiAf4tBOWh6NNf3z8UHBCcQA7kl6btq3WgMLVkOyzIx+c1xYCQV5k116+hTeZDgxd12NrT
zxDbH+AKiY1ZVtHIM54B59tAmwv1XElEzPrsGVK3tyg2OfGYQrUl/+ZgP/HtyCffH/ht1Yi0JPHr
qN0lQ+tNYyx3AYSClxmkE/BTLego2UOJADRJdCfGAu1Ha++i7PQFnuzR5bD7nCi7EntDz4GIAUnw
FgLvwG05QjpEi37p4tkkO4byg2RUeznEgarPdbDprJ9GggRySf6LIqhGSvmInDKClDhhyNVun5BP
Q9VVZtYn0WIf0DJISLj8e6Zeejkwqu/LG4j8A9GceV9ityoG37473RlOBnwVCj3kMKRFFCKzfdmD
N8D0JkQ1KMmdAFll83T/vQCveOdO27pvZkeSi9EpnY+2vIfqI+UivCprAA+o8xRQwGtaxIIXTqMf
NQoKb7go8DPVYSDjumOjVUEpYJg7rNg9UMICB8BueVgzi7C8QtXC8At575QyXE74AwJjDd8lPzj0
u4s5N8178ppDwxsZRWky6yGqlUrmibUaNjS3XH8FRHNNvYtv0IUkX2tOEHccSQ+0aug4FPnTY0Ys
MAykTTKGigHGgFzUWtxRKmjWDuEfZCYPudVqklkm+chw+vK+XgxQ8eN8HPFYOjXuN+pvMoA6Tg7a
r+dQXbUoiBpo0VrxBfGf+IIi+GmAQAYF5mBg965I/L8SG2nXIfjVpxVjLFUhdSXLxm2Hb0WDR5IA
k+h7yCHu12/cfI+94ex9Qv1cwGbAuv6w3NKLIVbOFrQ3iNgIbVVEhdhp1P28r5Krh2p0Jh15BiP4
9g9bBR5O9nfOF0MBd1Bii7a8EUtwfoz+I1AL83ZGtpuyvpEBLyet7pPKgW5uLIJIQr0bJg/wdAAh
1NC9Cfyvjx3RAlNShbDb7wEKcIjuGhRkEogLCEPtkpPuEx2xVEeNANu2iKii7MMY1jQLNU9OY+do
gkeJMiYVPdA7PcSJbybVTkTdhmRm6ONNRQRGL/WvJkqER72vAceMXsMe2GCDrFfqyN0KLtBhc/96
HYExtKBuTXT2LacAYu4Di59wwFlDWfUo+h1w2UhsOrfxjhrTG2p0DIvFoteVEhsQvP8KeTiwLvEF
1d1iS9ZHWFrdjQJe5F6eH4QZoH6zkFP//PnO4qmVHJ9+dkSSiCC/3Qyv4FTBWRQiG6AUChGJdpKr
uNRrmIdTc/GEa4CsNMP/7lCh9r+UaWLB/q8A1MWoS/D/K6gnLAwnymiL0kdxh0ZHGnCXYMgNfDQX
1vAKuWh0u+icwN4x8RuTWbIAZnhYjWwAZ5s30wTkXKVvjRBFvWL3TRKywlhFQP8qhH9fFoU70guE
jgDBkJrSFRHLm06JkDoX+QVDB4pU7lDY5u97z4JCTRnVacLUZXshcKESS/Oe8qt0UTWDyxlQf0YJ
/OH2qXYSo/epc1FfIrah7Ecjhs80S/phEQVcKsCjiuowkWg7zWyEhvIoGUMnkkzhTsYVoQFprqgm
c5nI6pIFV4kZEdol+CJTRcFhrEGnQ40QZMVKmZI6rYfMTbGxlsd139QWMHqdT/iM3lN8XRiBsyHp
jHhIBw7JXxIc8kGr21Krc+nP7QmlCcWQzgnqdby8O71Twfe50Oo7ROAlYIBBXLCZdbgDWfpvwS+1
q8nNf1u3SMSRD2g42QyKUnTnxqJgxxnbZnNObXd6Xwbb5kTK6yLgvqcd1ZygGRMoli69QZjFzNYs
DfGMKyJRgPRHi4TiAf5NUopshvWLppvTt1+rw2+1uavjDEl29TfGxyKAfU27AsjZb/LzXeaqKQOt
7dzvEhNP8BN02/ay9fbtJMqwCbjnZrVPC+sdNdNXlESPqe4eZgOQrAZ8pQzXLwOkpHQeIEdK121F
8QvygAbGBd5oLuqrtAiTPXzlGyTMC6hyVXNoQCpReSpPB+cruNrMI+5jg8ujTsRi7/p3T4Vkjhid
KPXJ/oU67g/cG2XfjV9AAoHQkf9JC5zpUdMqMFvQAJi7tFmRRkFthCWB4Jo+LoscsSMZIOA/qHXM
8/XXon9RrMXMQMrwRK7PXDHns8TVl0LUySm7cRkfs3pN7Q2mx+y9fru3+a8BFNlhCfjp6Wi8ODIN
qdMnNWW6mIQHMqsCQgW0aKjU0TmhETTIPQkhQJcl601OQweuJ95NdyfjFHELWmhSEdazUNIpKwMs
iL3CTIwJecBemoCJAJKIitqkWpGbU5QnrRadhmO9JqjssMQGjgfhIbVhoMxv4tT27JI0hOeEoXnm
1m4aQOqb4YuNgkxP8DGgC2I3o4NObLjLy83u5atu4neLzqWcAeF68flb/mmoYrqFPSJMpHrNYg7z
SCUACIhPVe8A7jxMgY1w8A8UIUFEk0/Q+r7/FqCUJT9uheHL5HPiSpN2IWDl/dY/NfUgxMQNQptu
gRXJMt4q517s5KfDmaKOM/wZqdbA/QScudyAwdAbIvRzY48qtE2H9hL95UIDB9TfKoivwdOcvFWT
ULo/JoHLkQtWxt0EcVl7BwFsSX1zgZwB+IsPGQVXBGNWkx7pY7bgsJmxRMsPj0/FLOYE49/9cN0s
1S1XCAg3W8UGrSLQpvdEXZxyAtk1mRz2KAGTcLnD4xLAK43sefwjFigUShYVYLq783WrGUoR1Rme
qLy5EQtCWj7rP2XENGBD15QspjyolIMDVrFOolt6Dy1B6IT0Q+kzjk99WGGdfxIgfx4DTkDyWYyG
oSgmMArEb9rx7+dmwD4RhAaDJkZMPaVKxiPxv+qcaLB5qQfXCIojXAmyBEf8glnu37tiaBh/n2YL
FQnV8O938doN8iKc8AVbNmeQIHlqyJvES7T6eSQ2L178t7uYDYvNig/0/p7Fw43/U49nRQoukrK/
P5x2RA7hNpxO1Ba4LRwO86Q6/17vGbNTs+Jbzygtc9PysihGpJ54G4137HnFTxhcm684gspnv6gl
H/FjcxofsOoUEPe4PJfn5+7fy2AhMcjmyyQ0wEa8WPm3cer9/5OXQCUFbISmnleeIcHSfqGA5XPe
FOCvw03DTlJqC/cByw8ulGDbwD0AoqSGaUs2BRTS2I6+0QBFgpFDZ+rvJ0htdn3zDkHC3j7sRPyj
ySje0IQfwCW0Vr32yIF54hFhGiq5j7N47sMHE4/D5b3/b5T/4QknMJkP16E5odSGM3secfAYcgav
BaFYe6yJIjgPVKY+sPfQZmdHYmcfn82Lpw48CZzr38NievP42CHgB2Hb36YeURMW07KCXjP4238x
5dXkaYljIY5swmxRTP/9waN3+ozQDYhu+AmF6YLdP6JyxUOwibL74LViSs2mg+bZhA8wqxzLM6J6
g2o8b31GLKyH4BFhkDzloPc8K3bPR0KNp188Ev9rQTGlhnQ/6xSSQp3yHiL43NQ9HhXGXkDO6edH
4mdn7WVzpqNmoLGCI3sAGlqm5IlSNv8GYiZwgAivxM/WzhYwOrl64quK1yWu6TNChnvz793fIyZg
vCJKpuI1WtX/3jpiU6UvXhQb5RKI7Yu9iC3/e1J8buTQnBHvEE8xAFzxOfFWILUeZ6tclRAlufoH
zvfBvXP1S7/dMBoAfPFQDI1OlFP/vSK2o1wPLtcRhnfp10flej/zCVtso/TFB+5nsSfxTuhW/iNC
rfpvfBGpHB9nQdMV7xLPHdz6qAWlr13/fVo8N5AZG/8+IIZo6XNVxLvZ3L+Pilf5CKO55HUwYgxW
8dv93ACiEa/++7x4bkDsDpbxDPDqcZb4VhoEBnEcYkCKNw64hTkP3APid/FMexSjXtw02rXleMV9
IG4d7POon4vLIAzvSdm6kBENbR+YY/RaPPkHVi2q6Q5HKvAufGbI+ogOieRfi36IZPmq4A2fFUpm
i/f0Pa2pRi5u4zzKCfpwpubJghYi33/VD7n3mczAx/GRflhG4n3yEawYILv34juVN2VU8D9TkdgM
U1UyBkjHO5ln+yGzQOrNQMcwCRK+oVfwhcKOoh7zL1U48UBMZmJSI+LlD/1m/kGJmpIP033+LnDp
tVMPBJ9NJZbPL9rpd0HOwcsyUXG9aOgexmYyZof8wi6Ak7PVTLDiKHnn5hPyLeotTFjgRm3EOpHW
yLyajegcRn8FaF7sUvwR72JHDgVEenNLmfUgUh3Rn1Qd5j1to21UJlixOepuf0+zWVby1b/PI3RR
L9jNv+0M7cMm807M8xpHgmoZf2skJNC04A8yci5kbZYlngMK8ANqQ9iFcuSqJzYg9qEda3cQqhwv
qiO+hgT+v+f/fQ+xlkgTcfA5h51xxGKT/94h3ikeAzPbpDxOvXLH9E13etX4bIyTrm3E0zr1rgbx
Uc6NOM8kFf8Wqk8kTmaLgs7QRknB/s6FVick/y48ieeGZg6NiZcGlnaciYv5YqnhOok3//spcx0P
KHTYXALBaB5Qivw7OyCCAWUeyF8jzg05zd8pz7z+ijMvBoc4cmFFJQ5UjIN/55rRQlP9b4iItVBc
FfnvDZUv1kfxBVRoaGIgiVeGx7/f6eDzIBmLYciRq07Oifj3HnJwFjjxOygbiol9uhH0ITjxYtD1
WWWfO9GhwA5lI7Yu/j13KGqREv1bjxsWt4a78nO+jdHmoLvOrUyPSNzGY4kF+d+6l3D7igVJvMoH
DkRC3GGVLx0ZXuGIyyBeo9/A5h+78kwJn1GWs3j/+wzCM1xFcQAPnhOvsbjRb/NldvH3sbNYXvFz
/XfLoai8+4+mM+tOVEvD8C9iLUbB26jILOIUc8MyMREREERB+PX97OruVVXnVCoGcbOHb3gHip7/
BkBcV9+rJ7xg6CyIgE28TGVPxsHerUUTQ/yj+GmiBz6zWLQqN/ZkVFOo7ym7lfi8YpTl/11S3LgY
ATFaU1usajFKHTNL/Pn/6IjlIp4Xj3FOcOSbh25jMKm5deKL94bKO4ijnIrjsT4y3CcmwJmFRkz0
3hY/9IAY0RZs7tmgyASl7vLRV3MWNnao+qmPlC1A+z2vJjzZIsIeEZ4mFO/fW8opxQ8CAwDAP+70
As78H5SrdTLpZKDaqwTsIvtRvG7C/6b6jP1o3D5BGCKo0iN8AHN2X9WUSvTTCjMTWgjcIVAbNCog
KfaghPQdOcBbW9THx1HcLnV2cd98m44K+qNM+lOfWHs5zI/P+BE/qACdCYSfZ/WU/+i/E6JAFLqg
GpzeEA36pOJlrzXtso2KeH+b3PxUeFAo2ymhGm8MzZJw/syF39wJZObjEPYh4jju1WeUxi37evyK
HgwijNHXmlc/Y34Idv/kVDCxGOz3lukOZvrcxcNJF2Mnc/yemXKnBz/N9r4z/T5hP8g+9V3/JR1e
a+nw3EwPpHqrO3SIfndbN7vxMDmie1Gv8qf12KjlvD1M42KXrUvgEgf+0nyMJLEfSOnW3O9Rx3Uu
mZAJn9Nk4IEl2kaC7txA57v5tUKCJSVGNE1GsDRISH6V6+eGcmN0PRkbqNtrtDg53VAm20wj1VWi
MRrX909pr24qH1kPpknILR76r+dq2DESSB4k41bdcXgVP4wGVZNyYZ0YcFDgTBGeM7Ezv7V/s4n5
BeoO0R/qXhYQKeIbAjMe2LbeGitji2fdt3LOY3OVQyhfXb/xUQATF+theRpjPZokkKf9HvEzc0P8
jT0a/VWWyMpciVj4Dr1nCPO49OoNmXUTWUuQZZ+t3x2Vs4X+OrWCbfWJExwqWzAAr3t5/Y6tnZ6Y
2/tBOeYBDOek4OFSVfbFOr4s3r6G+swtGYPqiNTZ+r5ud3Q1UfH6upAdRpONGucriusBseUWCYzV
5CgfGSn1/Dq+/6GRkFNLHt+Ylxyu6xc59/RgOP9qVcwn5AEoMjwcOTbXWPl5OhIhr88LKGEd/QUp
xDFnYwXIfXMAXX2kmNbpHo7d0jy8RG6O7JqbxpBIaT3dw+vaJOjRl3hhJaX3WrfQ3cooi0UoRkCL
lEskh+g2Rgrr9nDdNbt61W2adbXpoMBef60zwsq87kf+Qf1hbX2+tkWChc10fd3mKEfCCkoRkUEP
Q7CNtGXlQBxSEmur9lSjSM7BJe9IoikJkPJS1KC+TfUdbK5KyiVqHOV6+O3RIREWUxCHPkh9Kb2R
6U9+rdN7YxykQ/55Z+Ii+x7rO7FvnFjA7VfJodltoKN+jjy9hB+ina5wvMKDfogLPOPhi6v1YbdR
tsOXdZsD0rR4qQgn3mcWKRsDa5q6rNhWfrsNb8MMZccixeZUGsA/wQug1PHJP6gn9ha+xy7IsqlQ
WSEuIr4j4oO8ABiLChTt1G4mk/JvjICYzIIcnIitlatOTtaJ69Ol5s0slBfFHsG//1sybLFseXzP
qESw0p3Zmjlyh/Hjdl90mgCfWr+EKD3L44rT+wfxBH0F+quMh3yy6GdwM3teTzFYdbktXqnvpO92
TZv5LH1L34wJt0NaSn8f/AQHAb9R0P9H0uMHuCjjxw3dn3YGW5aKMFsUif7v80yUeeJ0YKfmsinL
mJ32zJtaJ95elNjR4cTV718xnY2NLj21bN6CT8pb/Ns4uRhjqbO9wmgpxchzKf6R9+fvOcrroK9K
cSXGjVOGH+W7jAFvR0+ZG+QGeDHbMvUMdg1Gmdvg3YiIMc3mDasjaqLp940+93VpMdtbiF0Qqbsk
q+wXE6J5/RhFUHezB5ZEypehB1q21FGdl+2hcCnL912gwlUbEK5//CrtnLFqNQj3EyAwQUqbojUv
ADMX7zOSYzzXp1s2fxPWETcvT+xS925PwXu5Tf3miy5DChv1PecDvSGaFo5SBObTsYATZmtOFQIR
PgQxv5G6j252VUPRnTCOBQ6Z8uGf7t6sJR95Li5doDdxzW0SXari4xSTBaYu9oOHuqc2B2DmMdo3
HO1A2fY9OapmOZamztPbBLu/BWlrQ7rSwTNIcjDBGqoDw+ymHqfWrkZT+BdwWkPLTnLHH9C/L/Pj
BRyM6xAFY8z38SS2RPv4jXvVudpB4btSRI20M5irW0b/DzWBoC3n5DKodLCXby0KmZmT/rMhvGvc
k02RaVraZWN3V3C/L5QQvw2TXtcKukh1oDU4/b5hc5kUth6PPktPwBm12ftMfV9RQSEK6DcqmTzz
hXrk0AyUckZ5rEYB7z3PXOHVVQcE1dnHlsIfZF7YHWz5XP52D147VtTtvpHVsCp2gtsE8CXM8OAs
gGkQkNOa9K/L54J9ddYkInEArEjLCldMPuPpoc1K2QXoxfOc/E3bBaAFAFglTpo3r+abvuzpYCvn
dxiOCwMy621NI3BPdRaMy1xyiiPtUQDiS0S8nihsqNFz90CyZTxnu+bvRu/zi8GnfesMf1ZoisYY
+hPCbddK5G96XtZMaKY5CjLRA5qg6kL7uTqv3k2xhXZpRINeRctwOQaUcYAhzi7bCyouZbpKL4sH
a+sXgOuyhsMVsD9os2yvPuYqGANSAqrS7HKzFENX3UZDB99IGJYPx9IjiEL36jsdvOvbmbyPahGb
5XbC0jeMwOq/NVZnnvnd6L/yUICNpjRKPi7GOrUQ4pXRYThKbwb+hXj6qIDtx8FFW75z7JtxYUb/
z2oIrLLxo0PZ50naSVNtbKi7jXYdT4bd2zy/nj/Vc21aP0gCyirkV9AFcMOH3aA4VefdkMrHmyJ1
+9rvn6A24Y5P5vcagBTqv62A0QNB0AJIVHkJkBtRrBvGkai61GHPDLPfz5WE6rhwp4QZAJpPejiF
HNUgarIZ922Zc7ZDdlrau4/HgvYuX5aFMy1sU4PfCf/7gyKSESgHk81zp1LQ/ZJ1rxEoinvIwQB5
qwuG6A0XAaGqL7OFUUqt/z64JabtqwbDQlByUxjPc+oFBLzTAz9SnNEGEWQxY7Qbxb0JX74zcolU
wsBnVYD70qh7zSd391Z9OK1ffOaQzBP2bXhimxHVcazPIQHgiQsBctHxecDkcFDEgBxR2qu2ZALs
3WwLzf56SAFwI268y8MHJTJUc3zTtcI79gG/lJVtKOzSmMD8oRQPbpeTglyq9JRGyK46LJHSEdpK
sFbh3kB3QSTD8pQD78cRwvFOYPIy5lCUIG1cSF0T6XfiQm2m6a++5jqfz/IHxKzhXhj2EMFSE6qm
DxStAZ3Rb76hLDNDEIBDiuk0IMcy1yOT4Xx80G+b/AlqnYYY3ovnLiixEgSmBCwLhi339bNDGWUO
t7pG9XlNtMBx2n4Nt6VsCkah2OWnYE1PnFVsQSmmQUYgDmDL0b072Cxqukn5xUNK1XDS0qYr0FD8
5LhjxC/7WySPs+nPm/vbX3q0Y4TVMCYT5AU/yGEaoJPGVc2Og8wdlgI+XvBcAulOp4kyWIxov22G
noqv7qnLDsQ9xH6guwMZ15Kpln+CgFzjB5xc1lZP1TFzGz/9euAaDZCDzlfNmkL/JYIE99gYiKrQ
5oloB9GoTsVkANmHQTRKFJSuKZPE9R+uW7jLQTJA0B76zd5ajhu2T0dwLTTd4UzF0fDnDuWIDsIP
yrryB2wy2FPMXwgRdHbuSAhEcv/dqfnCHDfNxB5ZoNcFqyxjcB/jYWAfbtjCSVSYHbphyxOm556u
NGJCpux30rKlA0+NxmHe4YDyw2DKUB/+rNngP76KXwOi4w0yJKHX1UQvpvOyhG4hjlD7FJUdpBRe
R1gECoHw6wuIiEoTBCMPofqHwP3s5mrDByYzv5c1eQg7gDoRePjmCZYJYWCi09oHF4wZ1fsHj0Tn
7b9+dDTkBnsSKCByHPRUf1GbAvqfXFpg4fNrhpJbx47ww4aFziDZFa9r7cvyijbGnvf6wv4hREkd
jSPepH7OQJlAB4Tkb8CrEbKtpEEGYTaALcHYKsOnRzP8snx8q5usRN4KzX5exhHE+j3JZDLFfJqj
nGj3QrsAHeoLR9DPHd3jzO6hsV9X99+yJm4CHEWf7zSh74sIAxgCmbLQjE4fEdAYIZ8NdskyHaOf
LGUCCgIsUHY/vUJSIh9ZiKmEj4QKsxIIBo0fmoMovNHFr2nLfVNsCcBswrMHdkhFgTZEyn73Wl+/
0GIgyVMOKB50QLrzDxfxE3KdtwLcjRsrdwiNfZrO+5swr/1iDRxK1hutOo1Ogr7LN7eluuXxgeYf
KKrTyUUIEDtb8OskCMuuWaCrT/qgH9Mg3zwM9w1UP0VG+e0ASntJsmBjyUZpK9W6T1G/mYq6NvxZ
GjTYvipzUNkj4uQMM4eftGALpWYLP1lBLxExza/Kno4BaSutDX7w3sysXcrZfV3kG8qCI03Rks5c
vhlw2xG6pRn/ED2O5P/rm1NQCxCYXg5l8JTC8pd9ZqEOy05GvlgKCzERgb7Ci56g90M4A6ROilBz
WUytWQquez+gdE9tGbU4ugx0ZunND4EZyS7U+O/p93jQj/dPc3n51HGjln/wHn4dceYkxbksrgDa
wYxmM5TQmamdf9eRugfVZ+MvW5TY53zALQMmfBq2lyOKhMOnuTMJp8k3JJ+cT3tFB8y6hdzUQZ7f
N7mDffQZYW5wIR8GgmJMNxpSA049y5cGrW6KxtEiNc9GtZjQU0W6dYeySCcvU5rN7L3onVFo0UMZ
yz1AdmDtNIyZftW3J0vmnGDsPfHg2N7QsWALimiu0kP16VtzdpTK5103vSZ7zPVhi0CjXwIKUqrQ
BEpUkmUNeITWnMG6n9KalZdV/Zl95tL6bcBdfLNoUHejzIUVA50U7Hx35b9yJoVc+7VuUJluPDra
K0pWm3bdUfIRXzE3XfEVxR9irnUbdRskTChwj+5j1a2ar5ZfA+3Z6Xe3kSlxFD+E+2ICyNzh1e/A
hIzbxss/2/VURBrw2azf4th4pdPhwErlh7Dbp/5NJbEH3tFR7qFkT70e1tCWZMkI9D1C/cF7awTq
CbnfRGDo2qSiEsaqOE32z/OEQuIdqDVFJQBN1v6V3Ch0vqmBkhVTkcNgIyE/u/m0XgnG6Y7Ez/Mr
yT8fx5oPKqp0qN3SZFVPMvVJCk5HEtvnWbwbetjbNqKSdpSpTMGH9PU9JZhX8t68N+meGl2bNFTt
SM7+/Qzf+1e7s598EgZg9UpEMi5qva9I3Li4FMnsg7JJT9eATJD6M6W6dK+BNM98jk4Ba7H2A5+a
fImzD4gbMf2RS1N4pjD4SsS4VkdrL3qpRIskuPmxj6iN7wlcaMAK8fEF9d4Lo/GIV8VRBYoTcvp0
Malxt71xMxqyQnw6wLyiEgVAattH4j15tDGLnj/crKvRnXmcRx4TxwCYVTJKXTTOsyO7qLUXxTlx
O+8NtfGoO4tH/K9bizonaNYYBTy+P0SPeIgYgeS1foii8Jbh0oKGZ5kfLY9OI9LZulDcYVQEXaw6
VkcxCo8tOS2q2kfoHonBjJBP4t34aWpgNIRVIZVQ8N36LHpc8j4/ilp2w0yqYvpMRD72nVZQE4lW
kegvZVTKb8CxmARbguPhxNb23GZHXTAGqrN8EmFFDHNk+llj09ucAM8RxbJjtif1j+RoDCSYBdKn
GCzU5VaPzXOlfb92b986NkvDuQI/QvtojYovZerJkuN79Y4n4WWvrtX15WRujM10Y60NqnDERcpP
EUjiZTQUePks9QaezMvipoZTm3CL1ZEOZnYc9q8TFNdN62mr+4m08dCEHS4egLlt3SuCB1ZGAuPx
dNDAo1dxo8KVrUZKTBYMQOAj3+1S9wT4sXWmzgXr1Mla9i5Js0emPsjjYstVKLTf/Pua4BW6RDGn
qodsgTXPQT6hLqnH0AEFAisA6WmzATgTFwyfj2IdRwISkrPJQo1QdwO/O8Z5YIWZmwe9N8ZQvCRb
xQFxuoGPjPJi7k48NJFYi+oSH2kf10jurAosOBFhHshLhC4OsG03Upx5ODg6gl9rLRRsawU6EhlH
qN6rNDHcu6+HVXCNKvc9FxTSdwD68ZLQVKfmTBsD0U/8MkMFiWwKjwtIbEvFm2xwQ3VR+XYMn9GO
NOzcNF9awJVamMs2UO0SrLQ1LxFgM5bwG+02eNmCO4C9M53b6ecNiDtMPVwcFERUSWceBz3u/GaJ
wbMr075FZNipNyWOTtfATMAbh7I3dd6xEmurnA5Mx5Rvl9WGzdrTaGS8lqM9OKoDjgy9iw4MAz2R
4O7RP9sheAB6qtm9Dx0KDuSrz2/0h0FoICbyLViNlvv8fno39+aOf+pKdx9AwjXvHudJGV+Pyr5K
TM4bVP3K7qMNEBOkS4KUONRM9siV5vOLfHsAvyFaiVP4DtlKOaDztOPtJKLrEpqrGeEjs9Q8DTwc
FEgPyUfaPHfPBBqmLaW1GQJxEn0xKNgvurai8HplLVgujM7YSBCcsafhhZBjmTHyLcVnmrIbSrHo
mKNoxBbZLwFiVZtmx6iEzfxlP6nVarQ+OO4W3UoWzSzR7r0ldKtXeZAFdycLME10rtGNX/J6XLXe
WhFcpDgD2gxlgUowC/ETijiYawJ+XMMRj5khQGAjxjhvcJu7LalnIYMYGEsLl24QG2AbHu6UMjni
RiHVHYEccmrfXL/hSj5YFqNvOGjH+Jg1ojNNz2n5AA0hPjrHIlVrwWwGxP08SEjahELPE0hUWKzo
Buyyz9QrI+wRIFdlsbU2V9Im30LEGu0pOtV1IG36P4Oc4QNVJNhXk3W1rJa6U6wzlBc29e/kG0EV
/+VR9m9A1TsDOqgT8lwEeoMqmHgKh6WwGVF3GqvKwsMaMZ+zmoyoaNFl2I7H6VaPGoc4aM4uQVOt
co351JUd4gkUQjNXrKcaDMGwh7RaxCXGBpp99ZjiyCrfSA1IpO3C7hwpue4e/tu5ef0CB4G48Vno
QI8uHkq+9CThwy8MyCFFaJCbWdE0kHBXz12sJV1rcZkXVHuMWDo3B1j4mquA7ewXYCKdl4dYOa0s
GpEIA67aUEwlBFEiKSl3WNbF4yFDDhGbdopMvKSCsHQJK+fpp8HjgCGuj3QbMxd1ekj4vVeh//2m
5u7jdXSjU6QcqOfbpkM1hRZi52vLGqb1yLpj71zWi7dXbqc0lw37DtWIpMTR2DjM9SW+bR/721a3
Je+1VfZ1opLYRWVgBW8HFjt2aWj/eYqjzvggkKxRN1jfBczUmYCcmPrKt0Lgmq+uHrYja7YIOjMc
o6vXTvsW8sQXwJQm7STcpOLbDm/qDa2Bgo3mDphVVM7ATy5I8OMeSZ10yZOjLsxjv8AfNOaTBVPI
fcwLt11cIwN3DAJyAMgGM7YVYTlXRaXffXryBgaNN4L2y/fWSlr3AapyjuW34GApKYTIry+uVM0g
RoGwp8kbc7QyrRBSpkcV4fDgdIGAiNw5LUZE00XfvWEB1QvUQ222TLdI2sBYT0Nsh7Uw3xtevZfW
T/40bBQgdJe0nuDmwc5TRMJe7gDZrrDjQNYOINuO90USKZq4F2xwEKhBmcO77CQE/6WIuDiyjjUP
G22UZQ+cPoDzONMWE1tayjZcEqECqC1kDNFrb+K8NtJfyR4uTAWXOL+EEu0iHEejdzNDuIgva//m
vtz0cwRRFU/mj4U+l+NJoJ4r30iURD5m32lQfD+cf66J1POFp6FC+pqwvpEl6JcCTXL1p+i6Vxh6
sAs4KkhCNlfaWGy3NLMBNhgo1pQePV3wbu9A8O2oOlGbUdhKOC1I5q+7MnwfytCKZXf0Lue39wN8
GWya6GpPwRjSuGK/xjgabjGsEp7Dtg9va42GrBCKujmvsN50frYxowf2lakrRdeQTxCbCRjJaOKp
HmJMi8rGJ9muwZm3QeZEEzv3X/x1wCuqDPofI7yqH/fA9F5u5t9jy+5dGQs1pBpdaZk7E54vCqpM
mls82KmtRdWhOGhR9g0ByzdCSEgRbFkO8HynxGMsR5L/8qdu5t0B5/rlyrIbN11d4npP4oW7nIlK
NpSJ4LZVf6ZhFlmb1yf6qMwbfdN+yhuYgYlQZdsqCcBm8Teg3wS4Z5Kq/GBE5NfUvjlpHt/19yS2
XCRAnOsSn6xfI+FRUVq7hQ+eJflz9a3Hl11xEN98HB7fmGIebvBMmGaHbGMdKUGy7OBkvkL4fOyO
05W+pIKO3Dk7BA4y6JXMxc1xogbpJtvXdDKJmFaXdec/fR3c7gQPS3112xZRFd23zRZ3Jx+xwD42
v26oEw5BG+u+euh2zcZyCPv9gQ1j1cY9o535cmA5/VYnHlD94WAlnGY7MxbKVlbUfmc76ch2Wezq
Xe90YbPCTDEZT3VEIyTBHe4C9ju+HJVTs0WhbP+I8ugS05k01/pqXA/nyjFnAH2T9MyOybOyNvUe
EldM6MOaLRJlgaCJY0VyND1Pt0o83Ur44bQmMqH9BzK0G1jxYIs3aVKpwml3ilo3ginNd/5b/BKZ
Vb9T9iQUFgEl8NUOS75i1x/6Q7W7rOrwtoIhjGoKYoPzdiUHgiYzsdE/s1+xGohFWXEDudNuc+cR
oTA8f0bdsvIGt3dRyHV0YzHu220Zv/dFgrFYMsVB+3qWvCLBQn59c7FcPTxpWUA4n3ch0sfOczc4
1W56zNaX1XUjZFuw71gDDNg8doSY63+3tKuhZiEJ0IW6f1uJyLP+fewQPkS9YPAHp0RRfeJQnwtl
X/bvfJLMq5ay3zNU7cE8FjsrsqK/NEmTbHddvQ4M1G/vE4scX9/iv0bc+s1Bi7UYR3i/LxnPl6eH
0xX+VKtyb6y0lbaRI3P7XikxbXZ+JA+LMKPyTLl6up2e89/sN0UTvN5luzS5bK4ryZhxYX5JZ+2o
HPXE4PJ5aLqqoIASZy+m8OxNNw8bomwRg6pR6xmxwYuuG+7HQd+ciECOxCoVQbvBrZj8Ub12P/2p
3WwL7x+SIoVWxZXsPDBWJA5RjrWIta6CPFBw+slCQ/p4OWkCicN9kWcQmC0hGCCZQK0VdmIqQlKE
6i23O2QrDGEjIYRS0rovXcVrsIEXer2jh74JRAm7cq5E4JAC5pknz02vDca/mu5qbHpMOfakxtbY
3rGzWEw4tLRFaVcek+qQrQf/dQDtgdq7FTX+uFJWcgQHfQcsYt+D8bIFJkRf6ktk63l+yFC8w8qD
o39RPnKPjp71zSJ0tD3Fbqwf7hwr6gdNB05s2vNiC8aTMMBLwMP6GBOA0qs4m2FKh0//smwQg6GU
z+4AlWTVeSYcNu81b4Prtp8/F+asJCgGd895nG3InEjiLLeQOU44UKJcRlr0wQAh2+IPNkRUiJr0
Vv9RBjAIOkgRuQYZJuVFTggX4RbnsUCym9C1nTNsHF5uif3jNLwH/Vy3+20bPxEqT7S9GjwSNRgX
yuyFZSYaQCDAZTTwCRzYKTssZpTlddkDtWnW1LHBWogz6BKm28vSCvoYhdDle53yYNRVyd5mrhVs
Ly7b52LqSR5cJM9cTgBkICJol3GvfmQJ1iMrwBBRvb/G3V7/fAVVhHNr8j5VSQP59BH1HCKUtbY1
kAJ3kn48Iw4XwgZV8FQdym+x5fD0AVTwuGciPco5068cQY/okUC/G7avuInb7bi/QxAjHGNyxNpJ
dyb+O3x4z0gPJv5zjUH7SgmrxTNpbDw7F4UDs9gb901cHgsHS59zu1UD1PFOLRnTa3s9PiOuYnM/
XntWTm+EDuHc+SrC6O22ZcfqlmqQ+VXSMxV1B89BD5XEYOrdtxLv2sSp38Y4Ic0k74oByovPOvWa
c7HAQskhJonypA/Yy4LXKvWVsOCzcrUFJCxfck33BU9a9smVZiOLY7ANL/2hABmYv++IX3z6Jq4S
yUNT1bvFzVamQ8DgVonx12zTT5XaJHvlMO9ElY/0CeUx6CdLyqs9SjrMp7CHKwUchhJ94UN8XeD7
Tm7Ms3CnZLwjRkI6ldh+99qVpGCCKVKs4GFmpMacZckA/ZoH46o2Si0Ejs8oZcBzBlr16/C60v1q
jZi5g0i24dGYiER0OfF7Vw/qaAgKxi3jq468RiazkR31cFvJ/pPRwRXUbxHAWRVr/bsLx13ljeET
5Mlvg35XuVYOeCcSRSughJDyR5Doa3oBTSHyYZEbU/IgcpaSh6NF+XfhF35JGEMujDcNcAJ/9G5b
1KC2L0KZLGqpn8YvFyniOttKSpimykJHUkRhjY24shjSor/St7EAMPtyYy4yvXPbcjKvUb0rrQoy
okosEmFct8jGfl5J2cIYKLaiqWJx8ksC03ABgSMnGdDhjw5B5uxWzg102jU2H12rvO4CdAqdJWv5
bA7Py9vOxt/8Vdi8o/ms3fdTgguLRiWIUMkgljFK+kakPzcqvuYNubcpuQb94Q50whO8QvfU7B4q
pq4F/yrLH5rgr6jmIc2wcgMKk6VoLKWnTr4eLe27nqLIzrhihjwtAB50IHYQtL2l7vOGula2Klo0
arQB9aPy0Eqh+U6d7KLbzZN6Nx3+rKv9oYdtnX+a+baQUbKqFvCNL+8Hcf3Xe4r6kbIomYu89fUy
zCdd707+uRC9XgtZDnp5PgpFRyB+e9PCSjWuBkrmuEriZz57UY7XNzcegpnjrcjwISkZoSJ0R4Fn
SO6wJkzAkNGdhNnJw4kAzCEpoSHIaBMjZ3gjpaE5ZWQcS/5CSQrqLpvWaOMKdkutD7qXVMeFMfwP
xyxaPHvU5Qy2bhXAHVbvuJMsAOXVGw3ZzX1rfbQ0/bYZ9RRcLbUF+juwn/71iBvLNt9kI4iuLNAG
sh6+xk3f7DtiSuTA+bIw7Afs4Du2nzSAVES2yTffS8myX3mElyxFHbX++BkwcAAuu++Q6TUWZQq9
5CvLQ5VarOAfz03kyy92Y+Mhguty64CDSVGAJTWv5nS5qaPPL6hDIZSzqUGLxJNognTgdVaniN3x
4D+u5wukzeP9+NwxmCi4IrptdfSbcf0IrfT0PD0Rn3kA2bBLVHAwh0QKYP74e+5LDnQUc4Dij9j8
gjMC1gVsbVafrZN2YBGm9H5RiqQy9PTK+ZW/Um+RsaSsBhhZF6/GjWs8kqClNl6h2H23wGFiKICT
2x5NzRvddRrbNKUvyPlAi10+E4VWDVpftMHe9G182vI0R7U5HXRQ5vhvdtb6skwFNSunzIvyIk11
FNLgw7/PSF+q13NPQxvUW+0oZphPv0DgX4iff7A/R1Y0RFl+6jK9ZKBGj8dZMuxRBjSx6rWFhZeH
NH/iGAjpXpl1l7OEyf014kFJ6ErR/s3aTXWSig39tXSwG7rWHrZm4pClzgaWbT/9bTc8n5jql13E
6BuirOZcXMtIejRpJNymZGuHTr01o2dkqJ6F5D8qbB395LmCGoo/hUqN5NfNz1UQN2EG5aQz4qwL
TfZnVC7ACMx6NM8yT6ptBddVhTKvOQOKVNMklJfo9WskaMz6y/71VU+WLJCn/+oFaGOZwV617Mfh
Cflr4hXpHP3ay21eQ32sQtT3Ute8OpM+mqCnmjkdrJBdQSb49HtYPcYnjGNkZv3HtxLddjomqcPy
XyGnw3ntdQIIQ7+Wqkz7mc/fcwADsBEaZCykfY7/soR3MO5R4KOhhVLTZz/F4fhDrwC7fBSPlUHR
tqxmLeYdEAUfiGrsLPVX2skQr7f1Wkbd5jZ/eJRGNUqzJQcU2TmWnToMcWqcpO9CdDK8xP0Kbv2w
LDevzUBGVpyaJQ6BtS0l+rb/hN+ag5DBOS6DQnZf6lAKG2e8wbD8ocP3gCkCxuiOxjtN/gGKCjYL
Xs8Tc4BiUU90+2zet+5kpZX+tTuMWphuGsQDGBuLmTQr0Hpaozguo4k3pxyJSA7tAaSoWyTJGBvM
iHjMnyaUQDpX9UriDXVI9QzJ1PygYUzP0pjOzWpOAqkroEqZKMRXVyr5UxcIATCPKUMy3YzI8Lkp
SimoGEzCG5v3+AasiM4Z6iWgFxitDKNpcFgXB2xEr4YcJG0F1whYM2heFjfL5FVwgf+2vCcNmiln
82Gx0UHxfkqXj2t9Y5N7z1/FgKjt7iZ0b7dKQ7RLgze7Lh6QIJ+R0UINeMH/w7q3uTl5yik7JqlQ
Il/06U+bQm/Eb57GL6nYjU5NUlgUtLkEr2knnHNTbwp8C9yE/PWuYfsU9OPV04XtTcu7L62fEV/0
Ia/s69kbfIvy8ff6Tk/Au80NNmqZq8SZkBgV2+7UrWf4cX7pP6Y3UKunoLZs6EjTW16rWE9QanzY
CJ9dgJVsoXOJvYFuqQmWmposAC3EL5dXQCLhQAd/p53Qg+Bz/BFZ7mF/RBwfzw1N2NuXioW6P13W
S+P4DKmZoGf4oqyANcNPy55ZLZhsCns2y1OeG+niuk3vx35V8lSj92NR/L5/q19kwXj2tyUk/vLl
wtPunHH5/EvNb4Rxho08Bj1KsVCN0O2o3scajd7+Q0YTcTKrraBF/6NbXI2Qjz+ai+J1xPrrjaYF
R7CMbPfsVsU9SgceeEgM6n1lq7DXGPMnIH/0xv9JoAvRler3MkFg+qOj+qJ4ObEouEDcblBzltGd
oy29RlcHm7abN9lWrXNBqe0zxUcE0Wlo1+vL5t2jefF8fcjpIocJ/1MBVtc4f6crxMUAWdZjNMXA
lE6IdqDbPX7TXJ43/qA5GgCSFUfmCBzy/ncHK3xSWNHsqCfrfiTg0r4AU3PaAOZhM++JZOZI0AJX
Qt2NSTjudDgTGOeVcUvWbsT1T/NHrVytz0/9V/rhCLlVQrdOmG8QhxGlTv4on60b7WMcGHpoR9kc
3TWJjDyzHJZkXe4K1lozIk9/QdpcBiv+/lM7Ge17xBEKTzYUl+BIb9PI5PRMgSnpOQQJjSy2VbyH
NvrW++5PjWKh53VoWsvBWEvtNCqArqYm2xPa6NKVZAsHgVKteQItKKgBSeJ1licPgu92PGZX9Pve
+5Il8cQL1rhw/I19BsgY+K0pBwXhlIQOi0IlumP8H/Qx9HKmMfuyRzHLr4Q98PgnnQw82DqIWM80
IJU/v57PHbdfAvdQsQhDb6KklKRnvtbsOyTipNteJhsG09IsRiLlYTGVr3ZquAT3inu/gRK1iIuK
5XXKuT3MXtopxc7lYRnzF1LZKaTcdq2XQtd6EIA5S/0qa3RIL7sy/ynyT6ne3/vJQgEl+sb2Qtvp
4DgstrBcnmtdpOBNOwEQMCA+dmTAnlL4gLJWHGpp1VebfJJc8sqWOu8pFXZdkAW3IL9636DZXsqc
ylW9GChkvHsaaEjJ3Z9J+ejttCLDen9qn8UtwI5hbJd5H1cUs/CtsdBCe/8U7GJPhBJ59qORLe8V
DQnjWyXGMbJjl01xM2vQyUGR8dbYl+sFQsel/St1eWEAsW3ZmG8cGxcD0BwiISTN8DKnAOHBSTGF
b8UhT+1Sk52REKye2u2dtBHIbYbx239IOq+t1pUsin6RxlAqqfSKs4wNNmA4vGiQrJxL8et76vZD
d9/b5wBGqrD32ivoZ5Md1qiLxQVXcIP+CxRQPKaFU5jtxUKxg+tQlrcZ1lOCAUiMWKMZm23dQR0n
71hHMlM6Ho7L7nrICc/Ba0F4DDWqlzn1/KrjE4FJpP9mjER66ysZCt9L/vvzfDjgEL8sv95pYIWb
/33zfklzAKg2/pZQzXA3pVRDNo7J2k5atEVi8Ctu+YgNMiKKrPwgPzb22raeBKGAhLyYaO0Kztew
eGtc8RAI0hnp/aWgPoP/lrM0AiSk1iYrr0NHdg9adR4IrhoKpq4yPi2usrEmBsIhLFpxjOPlyDmi
cpec0u08FqspxSg3yvYxTVYL43qMoMbN+CB419JxCa3kX03zZDSeP1PCVf1wDIEW50sLa4ioD4MP
0mvQE3iIy44fTH/omByYzGRaZpc2yghckAL4DSvJ4uhDjAaqe4SjZFBl/+bUOagJIyZOBT4YD7ec
Nh0brvY1eJ7xzNA2fIwGnD0U8UHt0eQaKrmmZfJRp+8VrcvSxuk5cowacTY8yc7E4Buz4qF/UPWj
ofCM4KIqKN5ydLRFscmo5ayOxoSzWM0MAcm06NFpWTfJL0AfZy6MTD5ra96q+dtRp3aGXPJdF5Gf
ip3wsK8wwq2yprPN4fbfZdup04QIVQViMwXMePRdM13CGDTVnPyMRdV23UouMozCxZK+p86o1XdX
fcvUOAykrDw4qnsaSoUdNAGlY/hj2SGdFv2EAW1GIs7NUpxdHcylCtJnmydFBVSmf711l1jcu5QM
BvpTBpHtXsF6LYKLcNS6My9ZuzegyZZoMkS4tgJEL0ccEOswoWlEBcTq8xr5pjRfVkz7yh9eYYOR
UGm/z472kC/WpDFmIZ8trczIGlhIVA1XfWbf056DEBc5GHN8EaZhGV6CQ4YDjlY/COMBe/8ot9Zs
8UCbL9k0rhou6EoasLbwh8MK0MHtN8UlZgH0mSIm3kFbwk5hTM4VHe3iou8XTbxP2A5JY2KSCz6n
cZ5nJotWP0rvSe9qFvl3Ta8YhPTz1GoidzZjot40k7unhtRQqVNipOukA2Qfx8cgqrCm1PESHfNn
p9R2IRbTEgX7OONB2dH/Czsh/ifYtWa6D+zET3F9SuxybclPw10sHaJVsGxlij0nw8+3cQ99Ea1k
+SWoJwahH9Ky2OfZ2ejxT8qfxmgXO4yxOHMiKt+kIKEsujeOC/fzWJnyRQw/OQWdjE9tij8WBk0S
cmIMV7Kb8EQN11MXbyIKugZzd7dHKaRn1C3qOMfkBgdwuxtjVQ+koYlm07ECPL48KM197e41Jtfs
FEt7HiC4OVh18zHC8TST/mRDJ2ZhbpfDquKXdE2YhxV3KvF+UI/7PFhbWInEwTOv7k3FHlGKSmzb
3KX92iqOcFeNt7nWsTGjZACKqgNKaGxievMpwxGrC34mvVwbGIoLojwTW9/OGHGjToJcQYViYp3A
2VB8NmW61iePd3n3RugINX+JrY25JIzcAQtKMJIqW8fJl5fCze/OtnhUgOvjnTUSVi7d26kCnJOL
w627HmeUCOQ1GukEw/U0N92mhK2s36qMM9c6C+8WYO4w8estVNuspQvwbTvAcm/ZvAK0SSGJl5Ce
XvrO2lNdL4vQmvFsCSpoo9khar8DjU3Bzx1vRQ6qDi9BL/SDKnD64pSarS/P/dS/wuFbB8LgMjCt
q8ljHYmyo4ZpfmtauFavdxUCXwCMcMIil3SF+ncYmpdwcB/KrjrOmcdVPu715mnyposByglQlifH
qfMlTDcvfrdpNiTpI9HZzfzOOUkenWadFAzM5Coh7Ut4kSE3ow1i8AcJU8uN9QHuKNVufU88Y+ex
nJ0BdVMMwlHqmMV0P6oAzi/bg/eju963M+UbN9cx5YaQrOPxbj1PmBwNMPV7JkkQ1j2Bi7LBThKr
cLlHxGkOz6kAxAktBMPIGE008s5HZBhrrTkhB+GZO+OZ0GVvpjCvbxYMVxt6STlgm28Rqb7j+tXh
kE6wecqvtn0Shm8FRKZkN8wVQ+YWDiaIGjXtKi2vMxdBOuBVZJc7PkzIrc83BazhYene21j+ZBzC
/fxdQI92+cSDdSshDSu1lJiJpHLFehhLZT34SEfOhOSDqznDZCuNfE9cLZOr2nwUiDlCpD0JpGDq
Zs0f20sCc1kWI+UPxSIJtG0y+1rth0G6tSgM6o7kaPZfx3IZ9mZ8HyMMEKyrXVf7HPi1QhvPh2+z
XzORz9watgLRsOxzILAuSDFdyL4BJgGwQDP5gFIHHcUeGRUZIpWe1q7DxWpssf4X8iGmaW5OWfXT
V8Yld4J9isF5mh1N3q9gEw1UZB0cgb7NNwXTnJpyCx7xoJMpYuBZRsE1TrRP6VkzrIdoQi6hrsvd
m2W+EeE6qp86sLH0B8drC2zVmf4JB2mL82lAEOOvC4ZJ1PV6Dbti/tAIBwtjx1/qb0ic1aHurvH8
5bhyVWrXDAO5jFtNcomB+vJbtYXveGfdQ5bCiV3E19rg1JCnbPKF7DedvMjwM2UZNrG/FEgSZCot
m71e+uHwG+Pd9xF5Aow7+BmNF7P87TZz+SkwhHUjrnjeu2MzhvCGQ2rC3yPEj7VGOcwKyiuCjLPd
KFO4Il+aoX3oNI5t9t1yP3nxPi+vGV7LkZgOwbB3DLExZx/ouUQusFxoef7d5dFK5OR+VOvKTZ5m
EtBUDBdO3xI3NBXYGWjRMYeoXdfts6SP4VKuqJ9yu9ll9kvRwzuDHYkj+bhRc7+TEgIFhmCDezIo
cVOipmwMKbXEubf84iOlXIAQX07cjMue0mi+8C4gnWgwJEAnjc2cb5QQqPhcOs/n2bK3eD/0GKja
Pn2ZTpasKOHXt85TruAgcQTlETqDMqSADKnV2qW9IORJeyMBj60YwlUXzTWIvspDWASrKfoaEKgo
C+2cunZ1dpCKvImsonbDGT6ink/elxpxNP2lSJsIATDDWwjQHNSw4cNqozAx88InHlEV7Jbadrmf
XSzX25rbCKQ9QOQye+MqziDQ0bQV3LdNC5vShbzBhR9xg1JVBI8xRpKRue9VtKoMSHB6Rxk9Xyfd
+m2Ud6jns6Dq0HosP4vYFwk2y6Q7C/tDkk93C9mTS5oziEQAYmXddAN1H6eGCpvtHH/LlsjCEL0t
e0TXka24gFuKLAnrxjWjBUsP8C806SHM5kGl78ImS5qLY8gx+UG7UCA3U8hIGViJ+4jFakKDFai9
N8CZkpDwkC8ZBfFFjvHQZM9cd537x5Gcxe9ZS+RotqnzZMuIFbCWK9EBc6yPIUKq0njRg1OS+IMk
NgbnVOK24itLU6Ijyr5c7xxyDplQOVhyndNslkPCepsw9okZ2zBCrRFeOKQifwcC1tJrZDy12mvL
GLiJkHoMwHrNPspwtG+3swi2E3a9yzPiRRptcnBxwOs4h8ou3/WcL6sWu6QxPTsJfpWcMW5wkBrT
VPZlQFtf484oxrPuonYcfsKGAACk74HnW2RO6OG+kNgTuj8yydZ0x6YlVhZ3XFe2SwVQx+UTPfbo
MboQ6WFBzGiYl4+dlMdQ7Vq4RgPzL6NeDW792Fpf1MC9hrzrGjJha97zVNtKrs1AoJbmJJ98y7ta
HfOu8YPGSbG2GPkkslkjPtqEHHHLDTsHjDgsnOJJBhhPZYx5hnFZlrXS/i2vwIXWWb043g1HY6Nj
Vmz41HZrG+wKtGDZBgP3Z05zM+qYqJbN+KBVH0vhtNTnsXvqBAanzPXFic/b9c6yXzpZcsku6wSV
UHprzJs2Q5wt71Q+os3Wkq3MEZnW1IFavR8GKJ4VzjPJhxddzNHe8vjyQm5ydQ8RN5iND+JCkwpr
jGpZAoHzXS09Wc8M3iyqxxpEkjXJqzOqaWXluLsU+oODAjKGhKubC0QxsRF73G6pQh8kjqEpbkTi
rzWvTFYo/K0Yg+Tp39QgMituTQE7jd4qn/5ivpnjJ+1urCktvGujw0/hC3py9iLDX1rIzgVpbP+K
BndVynjTdyi2B/ePh97mGJIX1PkcB1PuzyH44PBbef+4bixQ1RZNyeByDvZbowz2pc7Fb7zUPVTm
/idJ8SOEyUUJMtFApNTAs/c8Z382D5GXPegAfuW4TiGDOAwP546hU/vGgW+jpotyEEC6n9FchOb5
uifNQ7suGztzSXFxCDsafbN0jnkyvoANbwPlHSkW17kz+1LLsQwE9Vv8tai7zcvyOLL0zzOyJzPH
21eSOJG8OGG91oiwEdl+dDdmrm3BY/PiGBTnmAlediJZk3FkutaIqgq85DDaBANgch2AVy5t8eC8
KjzA85LtCh/wv9En8EVGeH2oSPlGH4YCUOsOJgA8VZRh+ToYjzE1H8JBqxK8VxllB04NQWSsrd8A
fKMyTkP/kg3FPkogLlYZED5Jucap9GCHDXOPwRxDroh59ciZcqa/9DzsS81wZaavS2dvAfh54WWB
M1iLLKLpqMqZNIUv1D8A16iJEwSpJMBw+oM2FN5F8GDZdON31F0mrV55QHKxeCaEXHHERDoaAjxv
WJJpn54cbeeV5xAr86Wu4Q8GFwF+9GMHmFfgmx1VFEkNcysSdMxm5yp7p5SxFQyuJ9FBaw4+ew1b
85ph4fBlEyhbGLgWCy4/QXucwcMl7lp1HKP8r+WgHB6YuRjThrN9QE9chv9M4y02mWRzEjWgi2Sy
eqsW5JnC0+B1u3fl6qT1MmE17Y/JxPmSd73sqZnGYDm4UnRPQXIJIK9nNvu/0hg8PNgpc7r5Inhc
C9jBlg/lv1DSjyeP4XzkVvWoOXsYC3PJuK88q8r7DfVryLUbOL7kGxsw4hvr0tSLSgucRIxcyDBa
+JSGha28p723jJC0GqlpeS0YVXKVNc4JUbRhYOXLkCaf9tFkM7ZeTvLfiU9qYy6uvUloPNqNmXds
T1gGQErOdm2eYdw57xMZnfrJKzaNbP/lDZcfPS09r0Va6dJgGsiN2V6Wp/adFq2BCaulG9Y3vYHO
fb564NMarBbSoe0zUEwHTKRgxBS4xFWneqD1x9GlBFLKbzFbdsyjnTHR78x/M8bH9VAwKuRls5P7
NtuJ8NehSGAx5122uybtwH2zm1jBdVyvi27YGuGrbpxz71KKajMwqw1cSY8Ba2w0rm56MKy9hXjY
wh1BZSiq6/g1po5oSohPjKV1VHBl3m2jWh3lxKwBt3BNmr5Oa9zZVzt1n6t559JwdRJDxpJ2jsFs
PGFkSf+b/7ZVTDojPgMKgpwGr1xkhxCsWqb/P0bjL34zGgz2FwTram1B8qgMeRk1hnoMtQqF4MrQ
NjYG5PoUcPsycSWafJt5UI1Be2zXfAxjQF2dMEEEgqn52XNFDuVmAfEo7Uy+yiiOHEsdDbuCzuS9
ecX0UIXMYPTvVNt12rjh+KatkeW5qLt9aZhrsrbB4EuFOSdLK+sxd2RZOPelbq6197CgQ5D71ji1
WnZUY+cHsn/x6tivKoZIZbQjcpNFljmETxucy2wAF5Mn7s6MCzMuMNcFBclA3ojngXNi5LhKBG8l
8uwenIOV+jgYuDfDO4zODb4wsYVwxb4QqLvKyrNFE50PaBrTq9ZjWT61T14FxsZZPnXme5fALyA7
aq4pT1hG0r4zcst4gXX8FRVAngmGxxn+G18JV6bGTWh77wG3oFapra1+IWy0bXlQzU4fLxU5CPZi
MZvJtRHw1bXlK/oykyecM4kZ7fNSNS3bmSt7OblDgCZ7vLuMAG1swi19F9cgmjGYxli+6Y61sSMg
r5SHEp4pFoaUsRJB4G33mWs/zEbWZnEsQBiVfW1rhpUgHr120gz4S3r/3rDgHkLrRYtYseyx1q4w
s0YwXRo8C+aXsSi36awNZKU9esrZcmtM7LTGIttQdrDhtfKaxM4PCZYVEQnSI5XW5QRp4nXvPcoO
85GhR4zGz10OxmYu36Ow8l2JagqbgxQZaEtMeJZs6gmGGW5bgT6tksJZZ717TjsOgglRKxcyL/SW
0CG6S24HmmPV99umfeXZNy4X7WbpXdvpMrcv9uLWz742oA2VIXQfbQs1oFMfZYa3JgoB7ZGZhiRk
zngthd9jEujhLwRdu7p11bks0VLyFoLEPLmcAzVxCfN1yDFPozaMvoBpeJs2+2vB58wU1f+Azziv
NswIRY24X7EXmr8F/mEpFvOmsWZv5EnHgY/9iOeCFkCyDxGcTu73hBe7nvXPGZ4MWtBiAjETU+gx
G0EMcWdsUTJRDGJi3xmROhugi5gSSNBid89FzoqyX0Wm/YjK3LuevvCqojz5LZCGN/3w0C/1sKO9
FUycgxZLh+lfXpfHODnrZb3RebkR26BObx54aTlgccMpPUMhcyKiFnBtNr9Y7lXvLzfngLM5T35j
LHMHAHaIK62lVqn2O0avCgRbH1Y5ApOS/paCNPAuAVY7qoTKWHDKHkeGH5xCZfvtooiHEGLixkQX
vVR0lJyJZZPIxGGL7xshn1G9IirHLl9wyaFVja4UcQkHHuWUiTF1365GsSscn2N6gE6VwIrSGehb
gNK9AamQR5zY2Pi7NXb3LKEpfvRAFd2J+XsKBdF6McJyHQz21kZTUeXuiVtqZTHQd4tTQ7ep5RfG
OEpqkEeaTTiuRk2u54YQIOyC5rF5MtIPM4FSQpPdhPGFDkzRWk05U9qISk6nrCriV3gLTn51s+iw
tLAAKcOgb2F3zS1Moey5dciEwAyo7R8BSnNpr0KdlBpUk8xfdsv6M5iUySzEx8d4FlAOa2M9pPJS
mXgklCMmIeIeg1mCJGrmGzgo2CFpyN0loIkowk8HyFgH1GoS5NM1WW3lagovHKotyXNLtTRjzdwW
0773EDKDZRtcenw+WbN9TKHhe/LeqOdMGLsohK8fwjiBvWMRG68X0PDOaUsjZR9F0+DcR+GtoE/E
Gy14zjzb5wbeFK67cpn0xJ2zX17FshixyGhC0gPq4mmps8zIO88OSoDXBaqiz2fyAyEI04nmIbYv
CzrKyvM9yTxqyspDJ4v/8KDM3C3lP7V/4p2nn/hQkE7XcG5N84cxLYjGpgtxNLPwNmNyEtscf26P
LwXOZ8PH6CEP8vqVw8icnt5JyrfGbBYLMbTtHpIeJA78fIeoGJvElgBfgL0KvmZueWdX1mSJgN2Y
AaT9qdu2NlzFamm3X8K//4Zh8K4akr0LDS9exLv8Iw5Tnn1vh++kecdSI6o2S9niTt8JiEE/3uAI
pWoCNidnlINNmxdVGgF7gARrgaGU6hCGgzekpkccgv0ZcpfQCXIar9LM5513OMMpYT1Yw82o+1+3
jmEh4H2zACQMerPuQBZ9Ina1DgNIw3gGJU/IDJrKbR7w6m7F9+BgGDy8aEuMbri2CekrUYlEd0V2
Rp6iFoGjt0yL67vq74Mr/qjIRxMZXPgpBa01fFHde0xUu7XTX8CvlPle06V+D4jRVHCliv5j1DDZ
scEVcQSaGUuOuGJYp4aWv+ut/WhDcqzQT6pumyf9aUEugSpCXnTJgfLoabgqM0j2kkfPjnY5YQL8
8GVlhR6zW0G8V/eaeoxHUnOVQOvUMsGQFP8pro5akXeYklh/Zckz8hDMEDPj4o7pw87OoFQS+tMF
4wPzxvVVanTgw335/xJqqEh7szrCN12EcKOzWF3RSgiYlB/L1l6a02q+dhJVUYedpDecwjY6qaHF
+YG6IIrMXZMa50aoBN5I+AlrdSXc+FpI96Bw+o0YFMFeDMZmDcVga/1HXbm3ilpj4agEv0PuvAFH
r+q22EvAntqQx9nbd3SW+Vcs01Uq/nGhn/pu0+cf9K27bHAONWVNprz9nDPgXHrph8G7Dya8wFpt
RYS4I8TnSWobJpROjNVz+51SWYkA/536XbZMJyt3ozsCLgMUIluRuJJt5vhfb1DWVuQO18hDKBps
yDigPE+y07cFRVuMQZGGqJkn16lbCoEVNNy24LbW0Dy9XQIiVGVw1ITz7UJfCm15CsifHp1V0ZN7
TLXXuvY2QEEUqnePHFNSGm1AuPKPZCsbsgJQSmA1vuFqZ4cmfOGSKNhHQopjmjzbsuECbB5MwuRG
KJQ7m/Mn2VczT/vguAcaNJV0T5o+MXNFvxVtegEFB5LqQAlOU1pBiRvwgcALqLTvbMQHw8AVTMPi
TcW7ABbBzK3nFu2RYgRtqdHs3Sj4dRNxGcIvQWWZDvNhmSWMNQS5juupSfHON/ujFiu/A3XXlThk
HAsSEVb36mTuVm8vEzCPWSaYgHEyq8uYd99j9JHHa9lcmj7cVs0qa5DcivwZVi8vCpC+3WtWxvxq
PJm6vY1nb21rpAPJa8i2jgeNrO+bO7xNQ/uU6ShzzXLj8Cc01nPGIk+7rUdMhjv5oJQBybA55Nrv
hJgU7c3jPU2C6ROPuMRdM8F5ScFIqbx1Q9oVd0U/MFSjWZAi2QNgp2ngNwbfzW0f+1Pfjisv0HeV
h6KcmPHJhldA7lCn4BB0WJFFdw9vtr820Jf2KoGlHGJf6UyYr1QhDjTqOe/kPhbxa5k6HNjOKr9p
YYAlmrGpA4c5WXLMkdllwBXCpQ6bFr+4Cr0Y/ZLWL8FYAV03sCGewRq1h1Enfo2XSgq7ZjCZV3dV
s3fYvhGQC0NlG6SNkY8NnplBPY5Sygiad6AZ3cQfxvGZKwzQztwKd26B32+BlH6I/JEOKcSoUXl4
rYuznAnFOWaQ/5PguYMiMSRbixPUbmfANFwQEkhXY2RtykR/FTMhK9x2HgXYBOQD5UDrp3VIluuS
3JMxe/cuimAJNwqxQDR8EVobgMuQ32HBhodErmz+2QWCQG4l1mOkvUIQ2LTTY6DKfUP9WTYvNuNu
CnDoFdraBbqqycqgZeP+J/ESYiOjfwm8Eqkfc7x34q0tmscG5lWSkAVOCRS3Z9FzIDHBLCryAAVS
+NJhcYziXQxEwOsEqKFfMN8Mbe+Nvsurcf0A1L5mPlu8Faa36WDTO/O49WBhDkC9y3/iRmDOB4Mf
0mjCSMBJT61XHI0sZgeojXpz2vRAXV3a3nGkGzB7+yDYWIa1K+x/EFxsnlmL7045/VWdDYyxPIcC
f1IotM1oPDc9E05ZkxeVXJo3S2eWPcD7TMVhzhviHEltcrZ2ZvybyWkTAj8UxirRYmD0EDPyElwl
CrKwU76X/Rf331LMwkbv47cUNglOraQikgtpQI8Mpa/ZZJg58qiX2mOHBqHRSug7F3aV9Mj81FFr
QVEypYGz0MfCdjHQpuvdkp+rhXddtOR1M+ABoKrpUSuGbFXEcA90jyNQFfsZE7dOkoxQqffCpKDp
3UML3bD+ib073ckydKOMdTL1FHevWfaeu5+KATLlZxghf4OPC8ga63yht+5D8yNNedBDvj2UOsl7
uG3DQnDhf6a0LFROD4WwzzbQdr+vyT2x5TkCUuBSy6nrFpJGZsErh9kRZ/ZaDnvXdaGror4XzUps
FpnVpO9mplxNjRvx0mwy0Oua7sCXLLSuibdVdEfLfE4nrAuam63lZJFCXG+XcrBT67EESrVgLwqh
zpUOt7EAf7MGxhNUVmIdjcaXqaevomUPxWQGe/80spnCjtjvga7U1Rn1eBHGUONt6oH0K3BFz9d0
3MtKfj2xSrx3a0mJlpeEgbqJvCBbECeZH3Qg/N4gXN4Y1l3Z7Ip5XEMEj9P+NAJhK9vYQW4Zi/g5
CSOcZzoBZ/k6VDFnEiIFz9rMReusBkSaI+K15sth7xa688VIBbYyu8azUEbk49WGaDTsDQrYMjfX
vVn966rxANpQTTblaH0bJhxFQBLk5NcOkNKsCA5LpmOgJtwyMdtKNx6JT9Zwxp7QLOlPnRfPu2iB
eUzEU2kPZF02u7lCbBLdEzf1p+o6gYd51L8aPKOYdhgjJYBNjzjPUrQYfkKY6l+r0eBGiD8iOhLp
EozYpGdJX2uyePVQO+q439ngFiObJU/JNcV7VpZXPQeV6S04+PqxbgmogVJ4kKGzr1i2K9l/ABZT
bHd0FlE7XprUYfu2PYRmdWvrAk5OMl3HvnhUChTQZdAVewDSWntwv5d+tjWeZfY+ObCOg2ltqEsd
OcQr01pxK+ZzTQ5RsmPIuDeK8irzYMv5E81YHBQVZUz01FYI5Ub4BoOJpriQfxb9tWQozp0XwKIW
BkPhAm7ooHxrYJWWoK5jM2J728A0EMqvAUpjWqlGMJZgXjkGvhlDPaBsU9n4UXKIz8wenBHsztO2
ozHRVOR8Ns6nGqBCI8avRdg2ckrM2cmp088xHTcRbCx7tj9r5Jzo0unbGwLexuIzR99Uu8lbYOhI
RorlKdP/kDC4sJGNDgiRsEBMUm2olO7k7ePpvc6yFwivHtl/46WcdF86MLti0nuqWTsoN3p3UsDe
iuDvCIBlgCVv22c9nY5FyJgxAc6cgWWTGPExiOelC/SnocasLmP8jstW5HQ38R5KOFuavtMYNDgc
GykHllOtpQPqVOmoIs1U9zn0/wrZ7SsXtVVevUi8qvRDDzIYD08z/gg0g71VHTTGO920G7ALDvsO
Xnr+GVCfSOND2i3SU+zLQ3XMghCWDrEmeAzQ6jmN9T0aFHYRTHpPvs7ELGKFbu8jI77iOJfH9wrI
nRs2b74Ycxz1tk22tvvc4hhpuuTTVdPwkGjOk2FgZDjj8ir/bO8WTxogKLEeLf1TAGYkVg06kZ7E
dDeEGVvob5D43szY2LIFN2Z5ZKapKrEu+VEdkaMzRlSw9KWJpZ+98jBBicZtN5n/BgNfTc5VVvRa
lBN8DSg9AHtxetciDeWIxWSmOzgwZqjyXQYVA7wlOyDKJo73S1/vmBwE+MSOaCLGi4pTitt50yIo
cDgWOB4gT3NfA5DZuLum2vTFsVnL7BGgLksvbTa+MaHfzvQvXFsCPwF8anVm1ihDlwpnnTgQC3kb
DRyvGVZ8oV70ziFjbtpC3BuqeRPm4T0pp1Vbs71azPXm6SKpMe0gPERRcwy97HUQNtTSEkZrdyop
ySKKo7G2t2YSb+N6gmbggr9GvkttFCenVOQbe15MjnVofP1uKh3EDNHGGoqn3sUAI5qY2UNahcV0
aEOf65X/jiq/w5qo8jMmkA0UdbqgEUMVGGQMQNirPQSw5fBmgpTxwPoQBWZ5TfsXcKQB3Djn3s8M
hFBoS/CyqvF+5Afb3JgxP0cniy2PIh8GSg3ht6nWuN8tkM8C7i6M+EZcEeuNVEMGN0eXbprJukJQ
7SkmYTNDVwJ3R2sn83KnhwGZKoLaZDgq9BiG+VUbx6BPKH5Pdv/Jin9IxndIyYOH9kB+ZkTOu/N8
1akcI+xNPYt+nIy87CRHuM1YXpXvIUPonFZde52cc91jEw4tusjOIzEzHvb3+eke2Q9p/ost8Udd
ziwZazNBSJ+n7j/jaa4XHfzuQXgTVS0ZKaq/9pNz1Aug9Aq2W6anxzaH3uGFCHmCKfiluAK35iAD
ZHZmy5/n+tVCXOKcDQtjw+RWWuiJdja/T1XXz66pNiQ2zjDgku4I7/qxAYLu5S/WoRMclTKu1jV8
ulqAMWrboqPP8Qi380C7lps6JlxWIlGpv5cfyJx+p1ubUU5HPQl3XfAdeIxanvVlUI4bTHIvwnoX
hxzkIAed9tJrTxozFWg9crhUJNg34y0t800kmbb0cHkn8hxhs0QTWuayOPQN4VGqIqwRh0aLCJ7a
e9Yrd28l1r4N068Q+tmkr7QIf1UGHjrPu4zqUyvqbYuvpsyzdWEMjyhzwpKkQOg6dQ8G1TZrRof7
eXyzmq+ScXCU3r0gQCZab+kk1vVC4vVTsAlmrso0SJnyrRb+Hum0MX1lUpoHCBMhYwEXn8U0p9Nt
XMjGnAglKYIGhhPZc12KLSh5SoM3UNU6XM8GI/IEifyQAzQMT6qnRE1XAUd+N8A79Ki41JkFkvUC
XgKEs5nrM27/Mm3e1TRwIRrK2U6fLO9BjO92rtY8NMMwtlkePxdev2tszENTMBaKCiNe3ICvNoxG
If4FgrYneoKmB/XpUQk0FFu+61y/edLDkd1v+XsTNKMcF6YMs42WuSbUgbiCNfhtMAiy39z+1nGM
VQrmArqCiF97XfyYqDeBDc2ABplnBDUzGY598DY7h2g8JxzRtvWRQvbVRfLk8oh7XTuwZJPk3KCO
0ZR8mDVtXUCyQFJHsTJCqNWpMXN8jGzkAuhQx/ZQVJM/w2o1p/Cx4tY3IaNrjE37cvJ1TII1iDQF
AaI2lwsHf0Q3BlNt8XMvYhv/8YtdkClurmeoYNEl6S6ZdwFpzIOM6GGoIn6ivdckMokRrLt/6lzX
dzlWldDfHE9AMHrrMhi5zDlqxwVN/+Q+CSg8uRK2ekUW6c649A6pG9FbRrfKCeZiemVU9DPQJuPE
h7i1Qf0So10x0ZTz6+ouVT1KE4eH0XskGCOX084pEU/rIH6R/ZMdvViwikdMbkeEalmQXxU0oSoV
e00yjMS/FlmAcgHRtjasWWS/ENLhEHcmnCS8v8qfcUHfiR+VG2YcC83HhsHTsgtgFy0CBWQNnXUx
xH15pVnyqHDFr9YpH1KPi+2y2jsW74QQpv1LYf4ONMEBxVAm1T6kNS8LCSB+Zqah5HuLrZX5mvCu
RR0dFgg85JA1cIdugu1SJmUx0Zb0+IvOAefuYu8lBDjyUpqnhn7G/E+JpHv6UwdhTYM7U70H5osB
cVl47C1YkF1+sxf0ZfLz5i9o8SxNtxECc0PcOF30OYDDFP6Po/PaaVyNovATWXIvt4kdO72QAtxY
wIB773768/lIR0eMhoEk/svea6/y6mqEYSO9SMN4XsIJvaoZZMFs5cMU9H3ftVg0vPTiXyBNXt1X
R0VOtvoijmO5BvDJylGww1ncFc1ThhOylLRjcfLTjHhQFhY40ozVcllZpxAOecO/zKw3Hu2qKGpH
hg+hVe8JyFICdNAM1b0wjXhFGcvrR1CCRk3O1cuyoEyOv8agBza7vWouJPTSC6yLGUHyYuqztEWl
5E1YyvN8DCa6df2tTGA5ermXjJOCm1ZPVQUOVzMJLot/ooLCmOtQQZXfTkeeFdWuQR+Pym7ODlXD
qGFA5kMuff2UezcOtglzygH/hOk7xc+H0DJ+tpBvqKhsyE7+SO+GcDmjzlHxxpHk14xNrpkbYPar
mlmX0TFhw7de28uBY31W0Y0RRNH36xi+ZbyeP1TjzlpnHxBK+QNBCeQJBTceZvK1kbGHpXGIx/Vq
Cm/19KjbDAoik1zpuYB9Y529mbLqGupRBQaoqq8mtTzUW2xZBhDUyOtOaDbo3gQfIfsk/AgD6iTt
yM0HJ+oYLUItBilALipnO2NWo0Rc7BdXxYrXjYXS7drlhc1FTX8jIFYDzy85yXrtETXQ4DSUg3Ww
pPJxN7Yc3PXvsuCifpG/27x+YQIp/VkgpAVg0xIgQl/yxhHGDABlMKtODFzcS/gFCz2Csl3LUp8i
1ZMA7VQc1cXxgX5ZBO4WB3rdYt4EpiOb3Sdkyez/WxemdIEAg6lv3gD9OJ0ubi3eZ92QiAFWGkAY
j0pyv7VLPdyVHCImT1gxhIMJg5IBWg4SXQ3XpZrQOEkqKtSKDNiUsSGsVVOhBAIsoNDpp5jCzpU6
+JdugV8c1AaoVx1meAzZNvmI0iv7rqKTDoc8cvPovJww6tztS7FdcY9DBkeEV2DSNpv/Umx6jXwJ
akBzi6O9OfJghUGk23UlyIXVHL/8nAH38KOYp8IyMEPnqktvwSJnzJGQxLCG0UUqiavTW6jTa6qL
XTJkNqt1mvRtPs12GUF7ixd+NmZLOXCdf8g4VAJ0VmP4udzKsfwTF8SelY7EqxWVnwJzggYzATql
KOL4b+78P+puPrxyBYPzAA5vyfRF5rc7Y3MccyoMVh501OZX4MI2o98ERXQQRE4bwcMiNBYC8lg8
y/xXxwODCpqoa+5wBnhZ/F1wezFC7SWXHjtOfg3GJvw5Kb58LquWwDodAjWTKipG/QqHg4yPnAVc
ccMVTDrGqmcVrQV9NxnPHi4UV+AKSmCDWw+M6QpLq0z6ECo+yfxUqrEn5PPFLAsHcSxqwtDKtzw/
czLdple9RumY9SxjQiJhFAwVjHYdE1MxX+boYS7XFkS3ZSqGLJp/FnAD5OofG2LWAI9Yov4DXg9p
iTgm+Gn3HQ67vv8zZcA1AXkWDm7MbQM59vxZ/5bmo9LH0H8QCltPncY0ZgZdEbrUOpNm7ZZLs5Mp
M4jmtRL1YC4aeCNYNyJdEfhFJ3BhWdsCkHBZagYXQV2QpvsK9XY/wUcqIAsnCbX1yKSDmBLKIvRE
vDHYr2mzE6F6I8fhM24m1NiYHaF67jeV+vJbbE+L8RQ49AN2SilHMIuGZ8TgZtxdhgy7hQ7cKl7N
8BKTbw1WGA9NoL9kFlAxSO0tCvOZ5dl/jlPFdlzMk+GMLyeL/JREczMxPKo46kq53Il4TbK4TRKR
Gsjq4Qi3+SuJIZeb1q6hD102e4pAmN5ifC6F0che8qGLlqo7+gQdl0y4a6ad8/dCnVpA81bIj353
gZ7K0aUbh7KOLipB3vi4aJL/XVcvY0aKWODDS6+U8mzLkppbRs7/dbFwGKnIKFLIkocrrDO3CClw
QqAXCHXrFLAnrCqnsHDI4PCpjtWvxadUY3NuavhGADfr9BeRtNfwrsuxsfBHFmKO7sj4lIpPFYCv
1bwlrIunhrR+z0frL7jVgv8CdqPIUo3VIrxK6a4FydGDnd+re8EEhEuJ3G2PHcBpO447YRGkybTy
QrzFbZzuxEqmQ2npe8oD28fJAAAgC5YZ1bvI+wEtrCI8HLBfx6hqWXW0hEXyZBWH03PxlkkB/Afl
KGHd0XWIwCk3Osa9dRcycW4PQT+dy/QmWfEe1dyb0VMdSNUmF6O/Yv4qEKWJ8BCH+VYZZJYRMxIg
qxqcQLDR1ycvtshfyYwKBgxglrYSJbfFST0+VJL7jvl5Mns5eqLWFtr7qCFRdmuK/WSf9h9hd2zG
s1HcVWZklJgTsKY/OhBNOZAn3QS2YtZHlcXHI5flRcvqnZIz/FiPXANAEeVL1z6t/qPElCbA8hiX
7GTdRDY7YjiPv/hpzMoGmlqY2ApEaKxeP+DTRhgZRpsUIWVwYHIwMMLBdZWKW3UTdcu8Ic2Qmbxy
XLbn4msMQS+3GSFSFNSYlTMQNcF9oXc4JSoFCYQFwgtCsyW9igXF4DzAr7giewZvGhXCbctkr8F7
O0BX2IQeC9tZasRQVbcFBY+gGsRbXNU3Q1xjF9E1OA7YpBtgRdJla5iuaX+AuIr84aFnGx0D0Z5r
lOefiX+GDgcFekDAbzVpuPriR9CIwWyjlWLOJ107wPcpmKUC4hcfcaXtGiHcqiLpRuBnlRkzuKGC
SBQ3YXYvpgn8CHxbW1snDEhjNkPlViFGX44f3W88NcahBisFpcT7OD751Eb8aFgRUBoLajv4Dmdq
EdghIjJ7WVuTgjDGdHHVPqWNsop/Vn2zph+LfLUAALhS3nPCjC1wMPW2EOnfmWVCt4P6KFN+/9Ys
Xw7m4tcSvyWdiFHNWBkMBsPEWkHTpc0QcC7QCdTqc9oqstFU2z8Vk9dVEuPWnEAzL4E+LCIuXWZW
nF/LMVYuA2q/XTc9AYcWUVEojXkBOoG3FXWWRQgA2uuQ+aBKJaoBe5gjNwOiITpG6yJh/GZg/sud
FfUX9AKvjrmquZo4hlbSY6KlWQ3/yIDx0LfgVjvqtxZ34sHR8dHFTvst3U47hBn+kaCu4p6WaINT
RgRgKgOx4axEPg/8f4bcRoixU2KOc+iEAfkmVSABxWbOwOmbdrIz6BNDQHSluyrCW8j0uVYxmxHP
ukiIpvkGvLgqu31e5wStam9R1eyWNl6W0tMZ2rs9o+Eo4YkS+Av3pDtGp3YkFuQ0QeZVMD8eF/5N
YCdDt485hQPOVyyweDnBYWFELFCQrx3SDP1t80pUDKzimbxqpHH+pgqQ6IXtxoemyXqHpD9kb762
ic3BrUUofrFvA0MxoGbe38O/YopTYsMDEayvmnfOkjz8GT/G6v1KidLDPtRApFQ6zUqWdh2gtGLi
7D0tGvVuU4Hd1adlIEBPqGCCCp+VJ7sA9qVWeEMrE0jEnlf9g8hJ1WQjsl4Sz2F6+gBGJpPSnHnr
nzZ+0zmabmFi0Gdg1DfUj0T5Ntpho3J+BR14kJrYjenCFAlaJ0S0RmRXhBLDTpptpU9HvCdabvDS
1NaIYwlee5mKvi/bU6yRHx2DVjwV8lRCvzyVZJ+hLsGKfiFLjjXsil0LkaQ3cLoA1Jc5aeU6uQja
uYnoa3WoWJoKPxwsdrZhJkxsGiV+wRyIWHyozEtdJbJGc+oGL1t9VPZaB8shsVxVvYk/koWGbSRr
Y4idnIKKDcEVH7B4B04pEdym4Z6EbYT7Kghgl4LwPHI+R52DCrqlCMHAoEtCpRwuevFd0BxZvobA
4i49wOgK07T0rZn3Fh6e8bCTYYMJtAUl6bjCLhF2Gk7/nHTIISlnYTDiYee/yeBtSjPQFX5ZWK5N
jAOw72nqD84cI3yf8MnqmKJxsQNfdXApY91fF/ApTTZ1tKhk5xlTs7cJVNHQfwOfdgHxcMEpYuZ/
DQAYn2ddxuvPBEZlFSNo4QYUs47xDvLP4wLwAU4HpKdDsyFwI5JfE62aImLAAfU1yCMQo18zuISS
Tu3ALUqvacUd0yoYl/4jVIniif8Jw7iS8YLISW4IuFVkPb1F6LDD1q20xXuLsZYYEBuiws3BfRhu
3KwzWNnM79RjVOE1rRvqtKU656s8+zQsVzFgQ7DXrfhLBeMfgZfD5tjoyGGKly7tLOXJYb8BNEQ5
1eDHQTASgPnMlEEWP9O7tAmMfZ0cxkklVW/aYCBhFRSKpnri2on+tAHy8S9KiZkQUP0cm7tWd3He
blF4pT9MNErtK6g25Vuvu+H0F5JrHhxMHSXXKUtxK+R9vBGOV1zFh0aEFiZMD2hd0HI0W3gRzjQc
sdWAJkdRh4OTJH/n6gO5vJq4BvMbGm7WabL8O9DffAOCU6I+yBn8QuKgOPKo0Bp8gZiswBQO0LlR
rq8pXvLpH9A7/T4/Hiq5otEUUUlCMWE4sske9bdl3Nluk8UqpBXL59eiJleC+IAvybckzMsMGLs7
AxpYQiU+sMM6Aj5xzpChC38gg6Bd2LdKA49X92QLdiFJTIuF9EqnGoqiVwjPnXAcAQqzGzUUNV6N
sbfkxHwB6EbeELJhYcKNEJBDDmnGFgB0xu7Xt+PqwaSjTVytQMppR+fpVVe/QMPacGPpFx0a7+9M
fAubS5yd+vaz7LfBW8gQ60180YTKr/STeSz+8g/+RDuGbwrj2T/uKo2irVxn4HOLgcxqoL3HhAB1
17yWrC8+Iuk58+IWjEfp8SAaqktiUb3K6qHT8Mk0KbqCDCIu9Dm1BzAzvCFz4tbJpGPMg4l0kpeM
CnSNnqRBrVE2OPHr9SbtEQOKCyKZm9eaJ9K41srqBkonDOkUTG/+sO5ostOM/V3mYzgm6+smmJ0F
hStxEig5j6f4iMIT+UFpTnarokf9KmlC5uGJsM3EQnSGF+cvISgdd7mer/pFaGI8skUlFuiOEHkp
Dt0+Zp6VwbGw0QNmRiPGd9RFvUkLNCbMWygllHMFNoiBSz4PGBjh66Dx44LwhxSiGUuLNvO9ymYt
hBDQShNWbead8lr1tHo4DWF+VEGhUEhZtO5wdqdk+pgHJMKcPdVYeTnLvDZ+BB3lYkSgA7bUwc9g
9i7FRsJYFqb4GBWbIXMLDi5IJOsUhIIj81Xw06LZd4ZuQAe/MpVtTe5TKtAe/Ywoo+AemUu/o39X
qAAKkLwaohhE/7jQeB/PvHhFABeV+ZSXs72jA9VXGeDrrPqMWXdyDODJDVolBNmOPx0jI+OtpQMN
OWxy/aEb/UZO8B7EKMyGVZFb0Pu48FtIDWbxUnM8/QrH58NayquAeWqJMklKLhaVvoTT1eyH0KB0
jKiYWaPPhrmWMmFaTmb4tdCz8VrTSLzM9A+ZgUpV9b9N0duYU6JS1eGywvafsG3sZBQ6eXjvmMIl
1b7rt4X8G1nyy9DA4tHu+YQ01PDLhvoi+duOrTg2XF9xTz81h8nNsIhatT6XqkKSjV9kWu0c2P0g
Y3REvdodWpmU4cAtmw1wJoPVeMRh0RahfuaO8Rdi8smqGm1GM+DOTAYxPVmfhOIXCM9AbEjTxpGy
9cGSlohF3OJMavPV/1kYDm8eN8UER9yAfFSaiACJY9JyemKBleEboz2SSL1EDXusibDYn+u9rs3v
eceGJ0S672ZkQXtdH5D009iPVxVMes7w/dP8cxZITIvntwVhCqp3S8HAVN3gANn+lcY+UP4ERiNC
pR5q1L8IsErP/Wk2I68Oe64NzgAYREqQCPcKZlxJ/mkhxjNQZgvPuRfp9z/xM1jgMtaK1W647BGN
lupLpwVUH1Z0HOezPm0YDGrVmy8eAzyk033CEFjyrxGib8RV4DYpdPpWIu4jDD6LuLhWjyDNdnrN
aYR54SLsNsvpFempmzF7b5YrIkrdkKI3oKxjSAlxYV1k57h/mMaj2wTEHWBGWRwi+mFgsAa6ajyv
8FWjx2QkI3YfAQvL/wi0+Do8u+Gj7Pd99DEVSHu0dSkwe0PvZ9SEugmIoJkiILeJDqllurrWn0FE
MHy1tH2RHKbeFSfDTa1XDFCW13gs9pinQSdBR1qw5+65hsDwnYJSYuyQZ4i2ZDR91UGHkbsiNzKE
Xz4b1kWPKgou5dilCU7WI6FwBZom31H9sAawHryR9Vyxs+Oy3KqFeeyHW6m4zN72qQq3Wf5I7gJ+
QD5hmBnegrhuDr2/GwZk79GaDxKLe67IKD5Ek3YSiJ4byD7qUnwzOX1NQQUqLADD1F1HlFplEm2W
C29i7mRWzlV1EKtDb1EtYc8mB2h9KOXC92JxAqkYMDJnz30ilouP2XK15BayPWZcvtNzqDuacZs+
U7BCTXnkECPb9lrLuAEz8cE+XT1Zb+QxYa+QwwzGzZt2/gPj+Qqy9Gr4pkf2YXLMK0ge/q+yjV5z
7IzEvcMNhlH+5z+MOwwx/jO5hn7hWyGDZY4EYP4oP+ujNqw6LLjpVj76j+bVvOSb/klsCiQS8Tt+
KISrrqBxCz+U6Sfmci90H1jH0YueTfYmav5svaROoeNA1rSqPtF/DxVrs51sAysDOflpUIE0kJxC
6ItMlMNcw6YLMlNYvFVQnZBprgzjHg3FaoAsE59lRuwtg/AWqKlvGfJjXCgbJ4zHhPxMbakqw0pF
qJ3TAsbdDglVjAzEOrUVQIR6HGJKVQH/i+HHzIybJKNGpCF/1HzLSBK51wn3WYemD+EtCysMcTEm
EzzOfVhoUe2OvSfpWzhxWE/Z6A5kbYfAiRU7t65AoA43u28zXeO7Y1a8ScAzf3v24x3kIEX6jXJS
995V8drHB74nibedsaakoXcpMdKAZJTu5vadprgxB6RPEQO9+tgSfqO+W8lvFIDzzP1rwNk8YSUN
6b8UZmje1tcIfo0gXEsViRUzg1MgyJs8TJ0Jcn6kla61mKlgvxjJjMGq1wCkpSjaRaJXGKTknJcE
rbdwkCiRhim/1HpzKrh/u6qxsVuCgNbEupf75J7dGNIVQok9x375BWOXH4ZfMd343XkZD0KTq5L9
3NAGUr0xwCGjm4Y+4KgjFqu2lzWTrqMXmogAij1mwzayOyaqDDF44njIgvVb9Ehg00TZkvZr8gYd
CW1GyOB6XX904AUM97D+DVcNRrwiRLvA8FdVqW2VGKfgSkBnd5nQHsn7Zds3msx0AUkgaEttqjQ1
A8vFkR7JG67b3a63tHWf/Yxp7kkSTL0enHHR7+m3SwD0URa9kzeMrSyOkjjSkCJgMN7RupLGurDD
RC57MYYrqmwaQWLMSy6x8qAw4GQR6sM4OlTiAV4oDSk7GGwyTMgt2C94oALTxJ8mW1conlGJby4u
l9VmICb44WPodUd1aVtkVlcH6G5WczNnCNE4LUl9Yhv+PQ3w4NN/Co0oi4UnhHpa+uJXJgShmhmk
CwxHW/HDwvsp6MidwVIirX+y5JmHpYtc694gpp85OgHPqFnWMYiibJBP8hfQfSTBXqbNW/uZ79TY
Kw5ul+OmgqlUAgoTJ8W2gvAbpwZH8daQf0PiWbTSm6VDkG01Uzlq/BZ+MvMq5mfpCKak0pF+Qmx2
isxaj3jZdnhCt9BERxZMRfz2QmPqCVmL48PUbIXypFvFYlG0SSBHlJQHRhvZcpRtlJicdOW9bSd3
/FTj7tJq6UWqGS2Fpdf7qWtO8BnLA4JILwBxUbPTBCo81Y/Ff4Y8AJFBKi5nIzpUlUYxsoRjSHgy
SlXT8l+qNV0S8oc7VPVyv2AFGy3/xKNyYSHnCS+8/M0j88tQgIUIes+HVUAeKPnYXlZDmvjUSJoj
FQ1jLGRDWqjgFYbFSv42BqBRBlE1xNVaNPCp+p2yjaxW3WIQWdQPY4DyIa0j6hL4a22hO6r4rsI3
VZrsSHxry/hskAI3BAGcarsdF0ofvph5f0JKcZ0qMIo8vRnoHBT5pMTdQa0sxqy4lTX1Uc2S21Rb
h4z9kFr0ZZ2jIoFE43EucArLl9FW9h0W6S5avCOUTdhPa8mEosUZZSnTtZoITBlkt5Tio9LtwYXU
x1w3G6wrJfkBqYjJdutisbQqBV4J7OSi0zel2l/q6DQLshPID3wEZItB1gpX0Gn89J8pubWa6Onz
VVIhMFQnU5pPociNxnhzMj7Esd0NU7UbSQ+P5PqkSM1bEXoRTPq44L4q0EFABxlf3Xi1UPIEQ7NW
e2ZgiZNqgxtNxials8+WqONNB2E0xT+KH4h4MmXSUjhGiUXcSRfJwEGc0HTOUFieOqgYuRHm7sqN
g0mzyoiQi59vzLR7jsoqxyub74XQzGRylXWDI8YWpiw4IpBEpTxCqGEjRpiwtW2xLw/LucHuxdsK
teN3T+6W8Q8EsNBPHXwug3PDIlYPx8T8Lk8fEHhHAjhG8A4Zu44Z6Rs8aCwCtpiOajeQMCneQcqz
bBNWI5R9MAB00hzJMHPwqYCjl1+adIOciUGuSAAA5GfoSx9w3yxEopDQYWLh6fcN5wnSL5hb/GW+
t+mOA7WFAmfA1LBxgle3I+uRxg++GLAvnhDoCymqBU8hYJBzIXbRWsHmm2HtcbaQvNGfuATS0muu
HVsrhAbjhe1eQc+Cke90QMIJMVHi1iOSStnEHLLs+9luVHj6Rz26CAj3tB3NFMRQ8RyV12k8qeFF
JpOJO6LkqXvquBvkPfTzJHU5QKLOHlRbkRwJctUfVmRM4skBxJqy91TDaSTOZuz81sp0Y8AsaasC
uFm4WOomRKVvOAqsqcGzEK8RXpTY/RtVdv4BcoKX2LcGTRweyQyHBnoGBrKEO6fr4QeNYzXTcJEs
CmlG2pP3EcGe3HI+AMDlJyzXmH9lm+a+9NiuxPxO8GaS/AhMoMPUdnX/q8/vLQIrkwBJwfWxO0Lh
RkXoREz60DThh83yQt1q5wfpX/SFHxjdYUYMY/qvKxyEBrn1WXNIq/ABdqrlFAZI1DZk64P1Eura
7wPZG9RdZpxApvolynvFrHibLygw7FzL2EEeTihqTZvfYd0NG7/vzYyqdi1LXhLcE/nYKLsEZL1+
ojKLgxNjLhAxP93ioz6Am80daM2binMegMfMKsMUl1L9jV4C3I+pgMxkcpy94qfg6gUnOuEvob+Z
d324BwOOiBdOasoQ9Ven8hoZXWN9TQz87FrGkfc0m7sYY0Y2fYH4e6+CAJkbqn+5dcGRymkVHCTJ
xTgGbIF2L1gI1Che1oOwQaLJ8i77DRRCpneUoAb2Cv3WaPYyGV8TgAwo8Z5kwgS7wxLqOye2F/1W
ODBm63B8BlC1xMjylG+SxMni5qzFGb+TvLr1GtOeSOoxbZiYeObGFPChg3I4//9rsT306aY1tzle
HowSnYGBsMBRgerRZmaZQtKlCWDsw42ao/fBU8gtxDNWsm0DnWzVV56MsuZJoDTTUYka+AgzJJO8
hnQovOQRt0GdChhmNhyruGyhXN8oDKSNW0RQfePhyDHPm0Xqg1nxCeZBBorR7bruIMJM1M33kFMu
2QqBm/Tf+bTPFBgtLpIdJsPWawbxukZ7nSxVJH/jhtRWt1WYNOBpQgEFM4ah3Don9gQQYjoZI9Ha
AE1cjU5UbHmnS9KpvxPeCbxV7hkxsjI6VjsE6sQ5rbQh1vL5A5VqFTzxi65dmoFQ+bVIDgK+GGQa
GGuWporo5E0Bo7W8Fnk9RgEpFlgojtcKjxdhmERrgYUpkd8GP/oHOlxybf3FAQ2MFKCG1qsDckIQ
iMx7JdXYVa9xRYIDyFIfgD5AxS7oSecSg6FV8HtTP5i8hV/Tu4TNZHcLWi/pObkOpvJMWgBQTILc
Snfao7UVb3RflrIeZQY3yNrkK92XQmSAblfNUa6P0ny25CsOvGaIINzWWDGiLTMQ52hQ7TixMayp
eYiaA09x4XbIh4h5b+xgSUA8RdLuRuy2APhSu+lfaNYCBZ2SM1xYz7nGXWn3fKQc0uQwGw4z9bV1
G1DQA/uAsqzO1L4lbRguDqiX53X3xUEhfcMgSn5TgiTjO6b3UO5+MU2elFU98aCX384YAdPGlsEl
NEnDJUycndttsDFq3vHlqxDBKfiBoIldh9/L3AUwr/M0IgSE22zApD1elMnOig2x3ngxy/KeiwBG
FKwJ8A9kcxHuC82a45BtN8VuBE7LirrSDwJFc6QTvxKMHh4g0EDC2UZyGH/IvyDmqn7hblGg9gvA
X1vGOtERAAuThXmLuX9A/Fux1eVNuXDrHL7QoVrTX9OIouzBSgswEtw4AqhdS7IzHVnmpYbBkG3+
y1gNX/LChVmVjVt8UocNPY3HZpGSEffDuJvrAsN69u42QnHGUkPXL2GgxeyA+dkmRLD8I/IRo49Z
BZ+Ww0Xm0WWSs8wO8RqmZmClsgN7Ac6dIK5S5AceIvdjjHk7heZ4DAzsIlr8045lSlkuTDABkTTK
2MXwVwBVwHwGYeA9xuzBeyaq9hzdRvlfq39pI1N+NiBuAmYjb4sBukPzrVk+Zj+BF0OirKRu3+r3
DPnrSK5H94BYXzPYeaU/3YNZFAOWJcBSaZevOtzE0HJeKXl5s7id8DlzzxpYQ1zYNRAl6dVALtlk
44uKgNRB/Z+6HS7iGb7nP8OhVO1f0aPdA8AgWocnTlXLaQsJOpfxtdygqoUSl79NDx4LTKL4n/hU
v6x98inc9O30kb5NJ54HCKcUoAxcw+WhvcZ/EX99OslF0n2hR+RbzD9RX0EqGf2l10yXUd6hgrGi
rmPCXZj47bjQOSHHwLUah0yEnI+xW3/G8JWg4y5whYrLFfJMa8Vu6Z4dseo+ea/ZWniXAclXGreF
dA21f8YbV/aduQ9yjM/ss7vKz/SuX8cfCF6oAP1rSIwl14RBpi45iZ55Q5ijUjy9wwFFBNmvaNfw
Ej5DMHDDXeWpx4AeAXdyc12Zaw0n6f99+7nqscyaTBubIvLMODkYVkW2j4TqRsI3g3D+/I+Q84Yp
Gp0LkmeCr5GZ2RFEcsmthR2WDliR5EjMugNW5DhW5BS/rRPjZZtt+MRgYqlffGbdSM2xog2fRI/x
ARRBBirqFwklWHwkAUh+ucZ/6axes2qN2qqQXBNrUSrWHwPvgmYTUKHWMO9X4CDqFbe3+Z3pSPTM
9inhgtZO+gPEkf7am7xk4T2MHz5tqwFSAKr0pHeG5dyhNa/GsAVrOawoefO7QuHK7a6vyjs4OFZD
w3OhJHMH2VgWonvQuDF56OCD/Qrk9q7+cR4DrXacdBxDTyVlqromWNiERelUoscBOCzrgC+tn4px
NnefsuuMfYLftGkb71F41OUd9hQJEdIUY7MDxNY99Wod37npsd4wyauqMVhfjVtJZgID+x7wHp4g
LJlDF2KmYMcXlhTwK/NyELAO7IWlyCv8i+9Wx90BXYPT2OGHY53Em8UT0vz//8WJ+7m8o33P4NpT
5NEEMsQCHly+IWc1NzYPDzhkqTqhNeH4om8g98DR5JVAqShwsqL2vIwH7PvPtUPYwp9vT48CyAE2
KwnV9TNdikynZ4x8XmId6Ffn5frSCbba1iHzQnxvVwn0SapeuE9fPsbAuKLrez5oFg1snM6CiO2I
Tzy1u6/6bgDyE5kYOum/9kByPMvgPW89nQ8ZoIkIELRTCY6B+4kpWUQ/wxVInwXKs8GyHubDYpiE
e1e/Zi3qPPxlSrAOFfIEbCaVGiih6SyasGDVPAjjrihenGb01OA4vvPEC3Ksn9OX8Z59hTIMH1v4
Sa3t/P/7YH1AUOie4b/s/5QLXlw0O+x3Xkh2E5/CT8KIJ1ubf/xWbDfsJTUW7ihv4wvBLuT56aR5
aKsh4DenhQTxxbvm1IDl7BaudusZWZ/GxinmLT9YnDumEiyPx9xukcD77WcIOIFno6cSuTbvcHXA
HidONknkWcVWDVAyuOaS/eRyW9EsIeD0ZZB6W6EoSDy2cZXu8tDF+EvAOI6YQ4NZwVZJj0UAhXeP
PL85CgSdt7jOulZ36bVjljjBlbsQOl9SUhPuqhD/940ybHTkqfiHwL4oDrG6DYvt1B/L+KzmN5HD
sH5rhnud3OXhjk0LNy2/qYLJtZjjwp3o8Dbai+YBB44iuaDGQBig8RIguZiHnqxe/agih/VHGJ/H
APOQ8aPrz0V/tvqLph+7kUyN9fSJd3mhHI1225LDnOP9Al3uKmY7g3RK49amh6k6DdGxlU50Lj2Q
q7GrC0/AMRSLjWrftK4pPUVhw5kCMXLGeD7o7jV9aSLcCopX7FOGIXUt5Nn5Lev5lNiF7JhpuumP
bLBLkTZ/Xluc2EC0DQYraCl1XmWxDbPvFIoeBaKBUDfYV+WqR3JTsu2Z+ZJvrRGIqGyncFNGDF2Z
D40wdZoQ/08pWE/lLhr+yvKQU3zV6Y9Vj+tO84CJoDJsQmJx5mHrp0cjZrFTtKMWxIWm2KTjvddO
IvXMuG2SNfiFT/87kHrDUItMRDyDsUZR9IMQXYrukkmktuE7NH3n/ZHJuFFsytBr6FMnFwgXhU1I
NAi+PkYL8rCBV2J8RaS8Y7pNeoeOlwbcdEj6bpDihsQQU1jL8Uc8fpjCWthC/bcgvzZvg3WoMSnY
KcVGrJwEk6z0GcH7bRC4rZKfDt+W2O0kNCl2SNYPUV9EvDAerdw49KRs15+ahmE2hqRnoXgk46GN
9lG3mZn7ThdRXPONGErCD6yE9eTfTRAefc15X7uwCBWGFSSqciVyRnz2yVMTfnsqm9o4UABQ+ItU
JkTBT9Di4MMRUjbY0V9tYAByTHSRv84R6i3tJDQG8IwkeU1uMp9Hw7PUWzOi0PsJOiZD3e9TgOoj
wM5JZYwaS8wwWWurUNz10b8AUjj8JEB+DL/H8V6L71kCzQ0bhW0TflRwptrhZCGDpzEKFNcIv0Ll
ELTfVfnPZ2yYK09JeU7tYSLBPcXAGctgbmVe/nO8AtVgIM3dIWEnt4vaG8et38OqWo+Bhw0klCTd
WCflRZR3+LekWA7e0TAh92zwpv7AlbdnJaMo3AbiVmtYOuAsDjdL2e2iah8icAW2rMk8qqCmZfUp
EFF7wpYwHdAXa9qnFkJUT4bKFCpQxzGo2Ji4ZqNXya5x7VhoCgaHhjBEDyknp2E4anh8d4SEEFhw
qIRTZb7Uaaey1MzkpAn3KoLf+8mGV8yrLHi5yg+7G8g8m7dIeq8b+EhwscddzBRpmdSomHaqPNXK
h49Kgi3zE3k/ZscqOdHGNzE7nv29KAbBVEKnUf+1/suazm3sLUavyimid4E0rDi6v0GLiqISsImx
j0XVDiJGQFAGMuTUs/eppfeFB4D8oSFZBWuEs2Vg2JTuxdQ1LGhuF2pcsC5t74cYzSCoXbVvIQuB
Orp7igBmtEQaSNfOpJn/zjHkyOkOsIBdcZcUo81TgQbBBAx3V5/hnb1mshac9R/hetHR5j+LvaSs
pjchvbQ09tPCSBEb25ROXXGsjB2Pa6SBg4s1X9J2YPaFuBhtm/lV48wsbPUjRtqxQM958HWGfSO+
XUyXvRQB0/QfSee12yoaReEnQgJMvTXNvdfcoDhxaMYU059+Ps5Io9GUnMSh7H/vtVdBQDXDwSBh
w1cympCpwWRQz8L31jc2S6Nk2LbhIxQNa5UymGnyGRpNocy1+FTgtYbrpC647GaaH5bLLNtjLbDq
etm2JHrNY7BNoqyy+cCRo9ppg0fmFCebrFmWDYtwKNNsGqzgjA1Oz7SNT/go314ap5w4xGQpEgIe
bhPzFCC/7n5NYcZL9Q6Pr+iptU9pcjSjndaxdz4a4qHG10P+kMqzG1iB4Q0xdKj62Gd/5ZOFrFPQ
LWTfMVTUdqP1q3AfZbZgbBlzapVO95FEexWIhtTM2BVUrHAgmGCotvigxSHpUuZxOaGz4nOOPufi
D582Sxz8PBtF8VjDTPuAx3fRDb8ptwOalBLOFGrnBw5e7vrxJoxZRgLXMo7iQQfwhjPqmyTQENoP
fQVlzPdUggDrYzlQVLDFRSdFF8fG/R1cwIhMATe+fCm224JZ81Ny+Y1rUO6iyoUtmY0KNG+MWgSg
VzwOCYKtcY8sNUupNq24iFVngnlSQCjDOZE8naePTSUh4wlH7OeoJw4snGxU52b4sLLipaXuUctH
Tt6fYgpGPy/hz8orrsuoyGX+sCscBZCoDdtBgasx+Yvkuxou9Y+XNt9RMkOEt6fAySXKb8cHay57
SHKfo8qT/kbn7qbp2JjSaeVc1tBCnvomzGYAzaCDm/nM6y8YwZpDAE8R1ESdzIVurUZ4ImU3RCZZ
sY2kK1Zv6H2ncdXjDYswRDgH6eoVnvTcFYVlUS5ldtkmMoZhQpdgZfpJmcxe7AqNHrvcFUx01t3s
twN0s5NVE+z8wH0lZxG1ZbjMG0aHea+vomwlvi2pXNIC1dquG1ZSPhPGlNn9tvhc/NfVjA8mjcok
/g7C/UtcqTDHaMO+S/0ZwgXNX6uEdZ4Oic9RY0eUrWzbEMIN7QiUw+StdABXufhdjd5rKXQeZIHx
aENBjKfjeMcB7UmvG093w+U79lEOYdTpTU5Uh+pSoohVnaia4QXQMoaqwAux7KXRd5P/6a95HOFD
LN5M9nf6cGOPDccDBoZM1tzE7fVF9lohzJPeXuPjXuwQ5gQx01TpKrnmOLWeIxyKB5zhgSLqTcgV
LMsvswZXZbFOwrKyayqehGtHQnU0CzCks1poTfhJTKsHzo7sEshHffbsZyoQ2GFtpl7du+noBDOF
nWgSIg+Fv/lDmoXp1lkQbo15VItnGO0HcqO6+Zt254Vozy3pAwz6bA3yvJ2ilaHCYjdieMl8gIFK
tWZyILKwt1+TWYzrQOdMJrdyOGAZyzaXADBoIAEOiwvetWD/fujmsQpuLzxojJkGtzX9KYZfBFMh
J2kYOjXbmDeWNbQFk+hXY+B4n+PgL6LovHx8KF9gH9gZC+jgem9Ipu/C6npon2AXTCSwoZACrXDH
i3M6Lxhl1mepAgB+EFfNmAT5FmaGS4g9YRmIf3lFr2ARhCvjbiKMTAvonsyGPwmqbckZnu+WY2XK
IwBCSUVqAOWBvPz3qmdrQSUFqZBJ8kEUAZMNxhKGzYCVax0A6TUDGByhGQoPkBobZZ5AQ7SL3lVK
BwdW31LRVqbxDlBImszZsIDWKG8P7oEIe6+0ZdYx0A9YRwi7Hp+R5ECd8QTD1uQDfJ1eOU+Sn4qL
paEWiEOkD7sSLTUZMYmXVvCKf2iSKDdkokIyxACWoqy/ZsFrpVYHRFgEt8r5AvmLRlAx+08FQ25H
G2gLiSjBXRddEN78dp6uCbMCthREsjZWZerp2pJgmyqZ4xMhQOODpKfYuvAnFV+8VvxPfBthr4Fo
/+D6LMgegwWAOefeSLOGMA0nm7pIKvN4abH4Hzpv9FAndje0gLO5wQQyckPIXIPdF/OQ7gQIlfiZ
HqGsylDEbIXdELszBJC65X8D0XBrMeEG5oiw3+LboBNUrAlXEe8j+GG3z1XZFLPKrla8A46+BF27
l/BRy2v9gEljIjFiz7TFIjpbfq76Gwzb1RDpZnbcOLLu6r/alzpHhye9rWw8iVhD2gY1eQr5idDK
bDJrmllvuC+IvPyqjCzsb3hy8GQbLTzH37+QraSeQihK771MSJIFlyqW1oPqcl6pCtVwBrFMk+zy
Es9QPCDT+LCfIQX7yU+Fc2tWhEmh0CP/E5ewKV5HqLYgTiwGPO1Up64XSJZ6nmp9xxdhhqFCo1Q9
Qn7D0RHA0hnmtyEv6xdDigE7Bo6H4mCxgAUK/qwgHQ3s9gvBr5idso8jB5YXPXQQiOAQAVUaINQ3
VqMDQTKuVccRHPBGt3GgYxOfjzjWsAuO/jI5DjsmAUPDPdKOcOM5lWviw9cSW8tdtW5QedsIBD/4
Mb/w/IBuM16pknxKWHo56ZKWBCCvuekPEY+wfYPEUmYB7tF42k6H46e3kj/1VGFuMbHMHyhWgGzV
Kd28IP4AGAKyhI72BzQ049FO7rwoX+3y44ibdmG+YFFbwQPm1gT8upsqV3QsA3gaYJCtBm7z1RtU
AqKMIWU2Zx7ncgODBE4AVSB0Sq71Sltmu/TEcARvHcTNwO9wvAPBDgdG5SfkMsCTPkdY5MD1PNct
jtbTeMatGV4epTScqZe4m8JFLrnHSNcnFtq+M6xiWIP8xpQSSC31oxOm7YOfvaouAw2Am24/1fip
9diuvpLbsOa68TxFLVtT/Jp4+Zh/YB1Iz1eH2ZZTVSQfQXWt/oYKLdmxh2xCihxhRbrDT56AnCIs
I88FahZbQAgyt7fgDtviZcuK20oe3QwpWTqsUJRgplXR3WkYGTkDVdYGs0rYFrxHaFblbQytnqVM
aAN5AX+BRIFHSaEN+1ppIT5ZwXc0+rvS6ZFroh5xdYhj0Mqx1rKxV0pgPeuFPY8FhRmCUnDLjjS2
Oo975DJwmSxgS3fCA6u6OjFRuBXABmLuh+LlTLCPIwkcYh/oc46EbKrtMXH4MGpOeYN4ZcMzGNEW
enkIaRk5b+wUV3lvEJzyDcIFhgRmjMB7qCzQ2uJCmm871SYz4cQpqcewiF0qUN07pek1yaq5vW/A
A9qZTj76w/98L9NkUO5wWMAVhCqcgYWPK2b+gc/A0BwTzcKGaby/zVetedVehC/zsSVuEP07abgA
Aswkx/ceC7kERBozZgdLVaonScABIpobXFrzUmw/p3obLrhSyDrKPYa7kBGaTbMeRr3qtDkkvwXT
HhIubivkgflAtilV6IkFZRjMhRaNpxe/Nj2ihd8PzlLEfaBZZ+cDOZ5Vz43mNkV1qcwSltEOxLRM
JDHFoYZReaTESaCkEXmH3AjlTuyqMRaTeF4HtDjsumECxQ7106xAEQgbxz4F2a4dtcgNWPDwtM00
1PRPXjNYwv9KGWJZalX0GUsSHuU8LECB5al9IrVFttNNCdcKRTtobIOtI/tV5GrcYqLq7kUEXORE
EyzrPbGzOyLJGrviI2MuRBos2ZjQaehX8ST7ja5l7E1om6YaOsq/aj4mYo4kTcBsxvvsj3qOKR5i
WOBVyuFk3BvwYThaVAnsEhotWSGcOD0T+3c2BoOT7/bR7bC28B5UK0v8wrWbqUBeTyo7uvqlBYME
Ql2ESGKu1nujZffkB1aGdwCViMjpRp9l8h0YV8R2OZn12XP8wTWrK2ZhRjUsOCmf+Zq7jJvMIC99
ooIGPDxY1bof4BhITBFMmj6HphueK58qNbArNVOrMx+lePSTHdoFbcceD6S2pSMgtBH4iVvApMNi
kd8Fpggi1f1kxbzMi1v95r8j70912s42vivuMjAeXitQm/fSicVl0J5rf8Nr3rMroE3jsNtA8/15
s4V74JFPJmu35L5B4CDjO9l+2FOFPHwrTd3AQkG9hq6RDRabNhWHHi4c7aLhhABerF3CI18/qKRk
zjHtJeZ9/PH41eGMhhxmOW4itfEjlYwuyqyQ3ZGiHKzgCLQcs2t/h+lBvFMNN88wlbY1iJbQ1WHS
gt0pyKXtBJI3bhJYaJ6a4io1lzDZlziUQFCmIN9hgAc1/oa2qniFxDDs4jmk4rSzhxsSNE4BG5nW
BQ0FAm4VickuB/ctHOOe5gf9cy36/bigM8k8w74AdM41yQVJduFrL78PrNWb97zQHWLbMrz5MBZU
MdTAuwxkxErgGO/9VXETeRVgI13jo8HYZYzXODpnHCZY7Vg+9+2R0TqyxhN5WbDnmGrIX35k+EbT
ggcMUHz/3h7ya5xYXO7XrnHbb65fQ6HhpWKoFkZeIdZ6Aj44f/ElvPgrcHweI3xzM2Up0ohp0FnN
8qirX5W+r/MpaA1EexF2r0qSEHzVe67OamOXTpaysjkkrQWbh4VwSSoD/LwMurs/Yqe2SMIdCphg
7eOQL80GE2XHMSN95ktKRjR+8MnohRgMK7pLzr6uosNdaiCCFLJhZmASWs9kbPiJo4Skh65WWmnm
LpIXfX0uVHxpjipi4yb/kt6n0lzLIC1GxOA3g0k7MvfHNRQ7izDaVe8zZUie3BosFKBikL8GBOYv
NWH+T6k+AR2d6t3K/FicC/CDpV8Sdctib1zQqLJah0RuFGvwJyI7MrvHlgDrDNSg4bQ0UGqhe/3q
GMLTz1fs1xYypNemNL4ybLCfUfyraTtisasclDiDh0BsPew72BkMvyOv6FXQ8O1apoT0zmX+R1j3
hGojK7tBW9QNcd9WRwqPgBGjlceQ3GZVsG5Bwo3ky+TEeQvXxt/A+ivIOQjxY3T82mPDSGPEfFV7
PjS51jg3xEiBfnhCv/0Yj4Y9rY7D11PHZcDwGHKihikAn6xlKjxVNHtt70nZDNaPkVxeCODxKSdB
XbP8SyLS+aIvmhYtG/9tg5Ou9oUwbQAWMrEHxLHNNN0UUnB+eL3XST/Dz181sIm4Zti2wSpmA93S
zmavR9WtRB+y1UzDZf99Qw7VoGEFgtSNey1jxgmqzxpfRujQA2sG+aEDXFHaeUZwVzCXWZvknC85
nNUjZgADtgQaPqLxVmwBhGd8cI3lAv8QQmVp7z4i9/EBH8ljVNE+IfxuLUWuzPTO0yvK7qiDK46Q
u6dVfQkMr3ZTeSDwxOO3hwuSxh5EN7iGo65DlQ4Jrar0/qo0iBqNPVTX7r1+G2sh2JQx9nbHrJ9L
5UgUirEzk9dslrT4Ak1v9FeH6EIXuXq/tlJ1jcxljmkJiVj1ajCZIaR9F50/2u09Di3BLQlHfhCL
kRTZO+93jS5OXrw+67e6MsKFmc0gMkgGce1L7FjMz1LsoVrORIpLGFzqV8jhszK6ufbaxMIplA9w
DyZEIAonEQipvQ/j56dsjxHFHULreiP1toYCoZVAzedGvc9LN0Z2i8stsAM5xZdO+TdsEeIqeWrn
KsC8iIC7KU74tJ8wU4cZWyG/JmGRzM2R5IiBoZV6JHYL/QyxFBJZqGfw7zB2UZHXv+dlDi74lcA/
y2Yq7BTqucIDDBXI9Q1PJnGvg6ex1QkqgGry4ru6PktiL0e9xKF/0BSef6sq2VLbKG7D8tSQU4Df
xhKu5ucXYTTvLiOjisl3htW7V+OQBQUOX0C0qeoaDgkRSY05b6JDbnoEtr9ITiUUj9YWGf4iSp08
dsgPEbNZ/Ky0XVot/ecbjh6mYSys2eTDI2Dxf1N3IqIf4fQieADyq/xTs34IUD2kIO1OS5Bzqq7f
0SqoL4RmEEWIcWeJK9vofAc5uYteeCvZvraMWGRmCxOlBiMS8PNgS7r77uHSehPzK4jXWrrIIG5/
4PUt3tIvlCLESHVtcwwnEHno9SHGEFFMjSPFhcp3fWNLOjBmQ10ZAQtopzk7qnokvOqiLaGRgsaK
mQmSx8QerrJyxPoTJlBHwgcQrD92YnwvxOKNRU/G3orV8FTc4PAosUrDqZFBBMEo8vJpj7icnR1T
K8Pj2BcziwRYCbBifsEMgHKDaYoFbQH3QPo23neIUQntH4pC0OvNS3XY/Li0ad1W3NBiFYTHA9WM
LCf745MRZH2I6YRcREgbUudDeoGWiFQPqAKuGY8L4UHipvuHPJcqP2OuVgugAnb3NJL0cyVkpBtj
ZImkjS6gcgd4O1h/8yX4/wPckyxBiMUoH4lQw+A60Fhj9AFvTG7R2Okf+kE0c1MGJEh1nQgZEuk7
mSykZeKzYGV0r9l4fuv/bzEGmx0JVTBHaTXycPgEtq6PYg2uLjoPSj3dLrcP+h0HDE6iEGvRU3Cm
qw+hX0HJi6HS3imWamZrDQObHVLoJLcNeP95j8bOB2mw3DivwulR1ito/wFopuJTlwitHumVHfJQ
040AL6BeIRFDwkede+0r08VaEFZzr9gkbiLEwb6ALBpaj9Hq7GW/WsziLHoVHFkgtncFvKbpBwsd
WNOEOwAZjsy1DJIb/TXXg1q+JwRopACTGAmjHMruJcY/k+vWMC/YILbFxNETu5zgnOpwFyfEpcf2
OLVoHI7ob9igWi0JXZAVaPumBGp4/QMjRvlhPNotoAgqICCVT0R3askju4z5Dn+iafP0l+xaS+aG
f2gDYwiDT3us9hiMqd8v9I5/6gExzqhNAtoHvGbf8lNDJYGK5732QKd0uneAgbzDmXMq3OnG+U9e
dkT2IbOPRKcFhGjiRmf9cyaxszmfg3r3eiA1CY9w1OCqkWvSYLJPZGriFj8gbTgBQOWaFA6sCsxp
OaYiZ3JtMcXROIS2BkRCuI0K8CryA5etn861bFhywR8dKYT0N1BDeNL7NXztDHwNsp5NU00N45ni
/cwfIl4zdzKvsDsYO8BiOkeQgAzdv8B944XPqcQj+3PKq14hrmDUo1Z0tJIbBfyPpd1dwrmaRyNj
y+QUENwh3PJrkAzpWwRvkKGES3PNp6TtJ4sMCcUF+RE1+AVngxeZx8LE8g2mGvgkJ95UqZ38ymX2
+Cqb6RseA881Ygps0+7ZutnyXsJn+QQuf1dB3UsLiOoDWQ4EeeS3osqafGbM5LXsmVD4Qfw01wyd
NHD52hh60B8bD4wFQCHEr3xdesyZaKKJ/wSAUXjtahsXNUjDFqO5cEoeGlsMgA32kyj5mLlyB4s5
Rn2gYsTlwGSQEzD5YqL6VY6phz6XDElMa/B3QpEG1bGZQqnhZkCE1XL820ZoRaE8vJhsR16Qzpsx
0ltAL1iFqUB/tE8r+QAfoKGr59DEIPKNv5nb9liXOeQ8NzjT2I3qIGehNqZQd3DCYJn8hhzuEDGk
TFy2pySG8wCxBqMkSA/mOxP6JH1q4Xyg83UWi61iHY29GRUVfuPkY/XtDNjZb8dhirpB3eF19Mlg
5P+A9o10ShAs/q4echcDdx/dDURsegPB5qfgSJDgcFBvZFj68NFIEvrlQECiNfkqfngKeghoPUCS
rWs2lFgWBTUsa0zP3haE/1zi15m3mctEViHCZkXce4wOjCCcWEynrIKMCDd6rjxd2khP7/46LLxh
ieGD6Uzg4mno2B29ISZoxOORUsSt3cUz+LkCJu14gNCmViRUuwqaUdB+bgRgmwojjjFL3Ugg3/Pg
XMeeFuOaSyc1lVkpN/jn/GPv6hiHceVBaFkwLMStdDAfxjOFpUz0IzF2P6xnaR/1tb9ClLAk6eMw
QMhDQo4ZsgWfkB06mwDxu9jz+sd0T4Rf8cwsOUI+B6bc5oGnFpdcehCDCaL2D/cQz/k9PUdwWWVL
AW0NsLFBYWKBxQ4BLlq4C9ksvPEJSABb6GI4SsbFBG3eNOYOQpKMeDOn4nf4UzNJw7gnlMBAoGKN
gAqqnDOvPheYUo9uBHJoyJtApfjt0XAEU+FCMgmmVpScfrxSuBjwBTQHIS0H3gvduH8f6I7i8VRi
epfhuwPhfKBAI+IZ2cThA88w3JXiBw0FTGB8CCEVUzzYdEwA5H5Q/Ri4ybFPnTCNjfUSDiq4BE1x
c8SDnAFaBQTE94HHLh8fmpyGZaSDTcEXeP8yy3TABk/QsBfJio/Mi8tfh5EAfW+xdYERMG5DoP+P
ypjxZMV28sQqI21mLNVoOwTopRaOMhI9AwPKPy6tIdAwwGGxuyXLqG1z5RCYV1f5jh1TbBl3qnr8
YBElHbprum+fxR6+dHGu11hvXHmBSvoc6seZb84V56dAXJiwNxg7fKCF1zKGdisceKeQSo7WHtPm
9N4lm/4Suxid2vXhs39j+mWZN3iCh/TQX8qTdjEf4hoA99x6yrn40u7CgV82e2bP6og804+JqwAJ
GHEO7hE/m9vEVefmc4PwY+AaqA/5idaXioACjM6vPSvY6NNVjaFc4xAM35jOT78CsPzSzyjf6qo7
didWd/yB7je899/yhV0ATO3uhM02JJq/fFfs6416A9QVQlJXLHnDvMyN+l+87AMFTqun+FA2w1E9
djeINtlG/Avv5Un8jlja40Pngkosgaxe+8kcwJTHmw4RqgHY8rf08x7Xm+CmMzjUt5YNPOTDu9GT
Ckzr9Y+N+g1IN+yy62uRHFtEsyfdazbpvT7pC15vUjRTRt4b0RTz9tisRZYT4To+C/e3w25TWcWz
YZ3vm7Pm+pvmjCNFBTMHggdNNDWpmOr3USrGmuBz9PWpBi4P9R5TrZW0ar9hk26AbT0bF5T162ze
mzOMteRYbIczQHyzL47Vodxnx/TR3f3v9A9ElEUnmOJrpePCSYkE3qsh6zvYVOCJxpHR4lRFDggb
4MFOH/KhXg4qvmkg/Xi1uCCsyQPmEwuClkeNUQTR8ZQ9Bo5FPwWliAIRz+XUoQ83f8GIDXjjwDrd
tNg2zwC0t4aBbokPk6cfIjlbzz/4S4GGCSlBt1PEjzwR2jdn3A9YIvBtcmn3xVWdC7t0Odnihcps
AHgAIfQX9SZTyMibB3mgRLExgxAM8RTK8b+lTI5dAO3+Vbr3j2z7/lKu0dG8g85om89DZqw+49b8
BPUHPcHQEVAO7FBn8e0KdMhvK+UQ0Gkix30gqLpEeUIeMp6jNkcs3QE7hjCebkOKzJ2T2B/J8BYI
J7rDjjecP8gfhxV/L2kbQaMuwwm7WIRWFAYBeB9EmlOSr4yn8s6/J180aCmaNl6P9Fxdh5k6I9zi
i4tZ3aSt+tOFDme4/JRm0qw9F8/mEZ3VtfolnIUNL1yyQCYrPPRHfdCX0NIP2mXksn7XF9kBi2aG
cKGjs2JR1lR6tg/NqTyiB0GrQD3N9nRivIlcTfo7+Er9Ib1yo7leKiWQcrmmX6UBVp+TZ184zRPE
R3s0Xws60mKrUJopOWtwemB8/q0ovebJo1EzDmJUkE9fN54/2C5UHcjpzS/v+5um9QuG1bfAvndi
Bf/2pwMOYcBfTthY43LtD0lUiwQnIzMGbgU3ZtoFBAAi8Ke64tBMLguMDxtCHNSPiM4s5VG1UgbD
R8LJDwSquZgYhX++vMIiPmQXL2NcO76Zxc3gQ/Bi2capvkfss3/7O4V7eIDyaAQ/AZUqNioXtIMg
XwYyR/b9SMCouvzS+KagkBr1nmaOs5In+dBgXXTY8o9mooYiURlfNIuANIGhEQktGkkgIgh7bOB7
niDrbQBWjGdDeMwfPAbdbJhDrodMh04lUjfJsICwhtlk1u1FjAPgolXkPvmuISBscv1izdxAK1L9
CfzinLuw4wuLzeAHMz+TTCmuCawxy/wj3JaDtb9BjRXO4aPhorI51/EJQW05ZeYCQ6RFgMvUMtSh
Qgqmp8LjRURvnDCyILnCjcjidesq+oJRRCRI41KW/4sVD+3ggFVihLUunHBs4qYRwPM4xbM5IC/D
AtQDvgeaxMPmovOYjY/qWN7xkSRqD24roBVJKNRgFExsb14QVOhdgaVh1rEPdyHSvWunAxCxmYvh
6hFPhIgDQyWyy/hXEFP+BH+6rly+mY45Wj47cbCq3Ll8yqRL/4NxlUzWhUE9RnMDfXQEq3k3lSfn
UNpmT63Jt28lWXyeJtybt8QBK2FkzFMSgWae1IgdUI/pOVbLUPYEiBXFG/Upjh35rYyRd1UnMaP1
ihaaedbrA5RaeEkSh1wxjSQQMGx+md7Radt5YFEMS5ohdls/IU2hBmQ4BRw66f+KJi/Y5yGQO4c/
0pRCfq9Xo+UPJfpWffdHSIoE2VG6KPbSGQdwPqaKZpBXjb0oyomTSimvre8OKQRwXuRA2OHHmGgZ
sZcb4bhptAN8RNe7btbvfYFDEOhUwvbdHU9vkBttRPmFy7PZp4PbwMnE2bGGjUhwER/KLnMo6vNP
jXOFpcCnxmoVqjVZywC4EOIKhTzWDaHG/283aDynkwqFkzVGHHUN6y9I/Q16+BA14hxLuE+LndJC
gvtcuzTQ6F2DaONrODy47wHR2qId3G/TsF97RBA+sUJezLoJgovM5GJVHA7gFrVTvJck90iwJ5JT
QSBNgqMnsSXIIhYfrNjgOrAKzgUHM/GuWSn8wvCmuCyhPI/Ku9SQSnQOPrYDUdb6nJTPGlvQSNxo
tUdlpOs3ZyoLqfQnpA+E5+WjpjHZjV8w9urL60BnzcPYausMGws41NCFFdhA7Tps7ImwEVAeHGJl
CTfS/GzQHOuY43VL+ZRXltBddNXrSMC1TbcX0WzYNbVDmclHxYdKvhDNBdMEVWJ0qjzikxbnDgv+
wbC6h/lNt/2KZ7zzkwUEeOYaImDec5IR9Akfc6fO84mFN+SxeYCgGMGIUk6DuZit39uIe8OKfj0c
3jPYEavgLnzzjWWgfGn6+ja/BeeVIlFYUS4qDJRTz0Q026+Ez7rRyIZYK8ZZhiY2eMRHA/LC1zf3
GF742AiYMgDe+1nH9BsKO1kmXJXAgEo8JaOVeltSWjgjDPrmmYCnWkjvfmk69r4IazDancI2Ff5w
2gO1TZJHMjmiuwEU4CnKdDbCc8G367uB1gIBzpV1Ce5QHRo++G30pWgyWHeWSJvGscdf4U8QdTPA
CT8hQsTSN9g697cUU8bSFomy0uYkQL3WjRyRWD81NKp2i4vHxZd3AwT3oIBEGlze4sK0Emu3c5Tp
SrKcM6iFB8eWv3OK24vSWsTTnhX2N+0oIpCdMbZRvSv8ISBoASHZfWrGF8Xpw8tqD9/SuXoy8sBL
xuI81eapDHnC1kd/ZhZEHgu7QnFAsn0yB4C/DjXkENTp0S4QZoyZsUzT50mDbTDAxNoaOTw4h/BF
wTcxmild8camL4Nxv9GyLRSqxMcxnIgVYN5qllbX3F+NZFZgoIeIGgykQXFwo09eq5LIZn7Y7MUZ
DHzbbZmfAs75CGd2dv0YzbLl25v9VDQ9X7zi3oiwS1tCvIANZffv1YBZc+oxruIUHG4wUmGbB5zg
O2l7fA9f7EHe0VyP5hyWKNtZB1faIqSPlqB8z0VhqotYcs4Yrph9CAWHHY0mP2cS30g24X2B9PWS
NljqViij8wPQIQ8f54u2jTXPdBFRZ8rClO1Px9voxCeoQr8IsseoEB29frYIyQmDM8+DkxzH9TqT
eEZ78vqcCn5hHYvwcQQMPTM5cPphisNfWLJMhHsJlQdIe9R9ik5nkmhoYrAE63VT5+xup6Y8sDO7
cQYSU5zQ6zYsSbJl7oPn0+WIX3X5q+TL8iV6Pg10nzPENZsehPddMpDEO5ltqVCFM+MbN9LlR6vt
Cdy3RGTpDHSU4zr5RuqZ4MxhDsYy4EDqpJlM/NcHvZ5ch+6LT9HKvwT/YPpKhq4J5aq+ICVdxNK1
KALqjKbDvimCzTtc+sQ89IjwmZUm2HtA5pQxPopha6jq4GRCODOT4oFdio/XSF0J3uRz6hIOCqxY
OpCo1xiV5VNMWK6o5iz/GFZUhycMV/964NaGOd4fqMYA/fDcJZqicBJ9jx9DqeeRnniKiYaPpwpL
o16/Njq60hjKlJ+sykq9Rf4WrJdXdQjoBvDKjnu76Oi1JGkroFtJw2WR7YWBJO76gzCzYJcJp9At
/PaafuZ+D+Cs4g33SjzU3h3AWacfS6Dg0Y6lq/YDhkGZwj/iH+0vqyG1J+Jk75v5tSb/NBXjs/7S
t5HSpbaAZr0pig2+MS1J0TKStUjeiztDv2BPJWka7LWKxPNo1oaGN8TdfvxFqox5VoP5FEuI7dy0
AJCcUDKLj2vgpYP/3jrqzEXmn/oPL9lnYss+7PuZ0PurFmG1Bnsy1O8TGYARj0mjmfuwSupl91FW
0AuULjhm9GhD85jQmRYCbLDwGnSjqdq+KsU1EpEh9dBPRKiUZCg9uFO743VQzcBN4DAmSoYLsuSR
Vu5OhMEebYmbUZYKcbpH89+LrGYldow486OlK6Qc1DkLn3EpOrVYA8uHTjCOk605Mk+VgMckwH+Z
1JqUAvjOWXMNIB+p6CIlw+3MiEzHNN6zuPxtSAfOQkg5AsIBXZgT37D5lJMZv+I7JcAB3qsq4Lns
NjoaRH1FqqIaQUqWwBA1xMADJjrkQZ9ft1QGctS1Y8HA0qNVI70L16ph86oRqHJRBNy132pOe0rf
iteXTKEP0bj5lzoR5/nrLFQYiEIV05kS6ok6i0lOSZJzYZLNtIfsCK8ZG6eX1G1L855A0iR4nY9Z
v9s1WWYsM3Ov6RjQq9fG5L4SlkcWFyIw6MDjgAzOzRIj3eTZHFiJHgl7b7wf6M344oJj8v0bBKeC
riUTxB3xW3MBHlUEvpNlc/nznZh89qzc+DngtsrHZAsYxc+wKWdQQQiw+5F6qlC/NKqbgWgr9Gv7
0+puIyyNKLURCSuG7AYwkln/jU/ye/iJOn/Vv1rPQOlgtMk6y89Rz8uT9is87lrxWUV3LTR2ZbbX
4Eg03NjuXIyCOIyKivyh5tw1dnOithEacxHgexzK4MMkSRsvndwKYtv146TbaBUeAUR/wJOMJ5x2
8H5io3JK3FlSKpE4uWlYs5C+N/0KUxkyLc1vtq+qYZbTijT1bfwGuvY37s9H9zszH0VZ+VqH4RpS
QjLjpr9amF/kzwMMCdjHhBig+8vRJmssHKmhWXF9F1STF2ij8/PJdfIk+kruyvg7h0rrvfBgU5Nq
p6tYLKCmws1d5n0QomER4a1dS1M1mMfv0tUhwgXGi6t5yMXR54jBjff8YlKPDBb1BM9aGt4gOAJa
fTpK20TvFW9rZpcEWDFk9en7v4nh5ZPJpoGxq428WjYT9+pN2oBgskphz0qgdkDiQ4Y0ZWjP4Ue2
GhYSximGvKr7+TnnLsicbKFRsSYwpjqz/BiuJW7gk6k4gUCehHb9Xf22B/kMvEl3iOwesBLUobv6
qCMw8PsdNjzxYNTxpd8RgknTz9W56wwJjMu/6hma35s0GfYVy0L/iXClRk7f72rm8O6drg0kh2IU
E54VM4ZMokNYEE2gFasMFlKXLXRKTdYYXo/vPswDdgwvWPClF5AmOeCspQrVTAwXiqHOjXD51kSc
GfG6z54CsFiIjEdwiQ4Haicp+a3jF4iFKGs78HK0uYQM2AaCfZ/sKTZ7HFgB6bc4wYZeizIaRhm/
DnbCMOrobhpADgtsvVBRX9gYkOpoj39MmPQ5hZ3CaFUdoqzSJMHVUs8lxlehw0aPeC0uAvu2BPvC
8WsU2CB0sZHd7JnEug7+sAV3AVsPhnNi8cRVUMxb3/MfuKaZ8KkcZRmBYrBKwBEkH/VaKUdXsTBK
jwmSDKWJiqWMXby+GxiQqSsPLl+m4SrLJwvQglpqunkXG24JBBvc59loSph8By42isOzeebWJ9xE
x89qcgluITsXxmusmJhZ+KPPsiaLgIs5DoswFspkTgw3444gztIfEDpwnAzhJbg00zE/NLHIH0AW
YbLpxv9e9QKMNaGoIf3EJlMbh9jqK6bFY1mmWIQSwtWzzWdr8KTwE0emPcimfE0R91uTwQGqkL6j
z57+xMXxFdmW/h2CnoCa8cUBi29+4PiN4YsGphukazOYKZhINS6iVRbvwHAf6j6nnWBFxzI45mSD
qn9l1UBmYh3BuldHBPjGwVRFI6hO1jFbDrS0ZucfVQCpCpZln8bzosRKSUvneEdOlez2Ya59t+GN
MXb66aH/jsbhCU4ptKAm3nyT8Kbny9ZH7TiumSR2s/obmnw19G7kk84WNSdR/qO1mqiABypevDl8
hY8kbEOaopz4cCMiZC1TWNVLnp+j1gwv4UdzZdE/T2gluyqcT+BjKhJUA11bmUn8MMP0L2wZBhDk
d9XGFFLnP5LObElRJArDT0SEgGy3ioC476U3hloWgqwCsjz9fNkTPd3TXWUpYi4nz799ri25Y9pS
TRP6GKB4pOW8kgy6CQDQp8TEuDXWkVns67o8vNE1xCo60BhGGro3HR21SZdDPJ9hSkvKiXduTTpI
nyFeh6q1b94J0g0vJYG2N42VkgQT+jIWlx5EMKDUXS8JlBxZjYYXaRE4FWeZ63CI8otdOyuh5cgA
sxKRFV9pQF0CHSEv1nHaPMWafa30eWV5cnCh4VNHiS/hoNNhGJ2/sSC1zinccBH5JHFhXy/WUNDF
h6rCrMMogHqwc4IURuKZrcOtDa5PNipTkrwB3GuR4WACU1kIvJIk8j/nOCW7nTW/g3MwTKDnSJ7J
8enVDBfEZCeiGSkuvnQ/L4Xmub57wzu/0hyVXkgCMdH5nixaoHHz2wMN9mHvqS/LTy1YDF/iizNV
Qzb1sjV1paS09KJ9zsNMnOUaQNT6LYG/lGvdAkri8mKzOHUSBXmh6yzcJlSTxQtBmYQ7roYfj1SV
bh0O6b3C3C5NHVOwwja+BkEnGXwM6MWV9ByQOm8lEtHQJp3MbDFMW5LmT6J0hdIrstGTXJpH2J1k
5Wn4OufZnAvFvTM1IWsDGdBYDbJkJtMfz64m2opNxLrVa0OiTxT3ZSmwYST42LSicmSdbe5mNBBg
zf2gMI4GR+5tSoCf4dRLWC1yQLQcasUWarRGJ7PpN5bxGwDol/RxhJsO+8z8czP+lJ/uwWyCUgcu
QgOWgC66qZgSgUm+XXrBEeqER3zOlsqTllF7D0gBLJbafHiQ7nQQql+FxRNQAbjm/j4AaVFjkosE
GZI9VKtP2Y12UrnMd8bJOLXz/NH9dQuQY6avDten2fNinFt5bnlOXw9WD+VK6STr4AcZRrfPt8V3
ZD7ojDWr6w+ebem2WLeXsNrTYpWP6rHVnR4IveqApoHaj+ZPh1ZydJ19IfhD5MBCf3RdxYzUE5Mh
i276+1BKFxlTkFf6sWUEOhW+UxHWoRrjuY/R27fbjnZ4TMNWNWizWP0eY18vKTAIoLH9xVDrzdZC
TvMogs5Yul/xtzbAdDkhARxvHM5QRtrc0pqDZEFnwu3ZY82qpQSIMMAVisNB4prfDSUcJLdgz3ii
dEl01A8WpZUG0+aKMLdey8UpB67JoD5dERPGEg2TXGwyIe4Dg2OkbCS6mEPz3MHFVd4HatHXcG8d
8uZSlC2j2pJ3ivbIOH3ha8LZMRHoWc8iDVnVpLtpVRlcjEf3WdVgxnKGG+yL3FFmWvjCfj4cnHJI
rg2UnEbbvWl65gjEPtbS/J4xbe2Jb2/pkLxD4jGlP3FKoOZC/U2aclMymIftr/6lVCLXVqObCoah
cIA3xl+asAkd/aT5uh/5gzUBqJ0cfvbdO9yZVnl/deHe+krzT8RYlD/d5mrweTTRW3Mz3FyHZefr
3BTMzbFLx2yeJnCGbxOglBIRnwDfpEB7ErCCqsHrcGVik93uy5Wx1fXDNev/cnZuOURCJV03+itj
K9O8Bnc7SjZwLtkU+UTXifG6sg9h7ykh4bUqlnYQNhl2MhAJZ5EE5E+8dGIC37TwyCqQWhnTdYuP
kcgKT/9MTdicxveiI9ZtBQoyAKhKpm1BqchBLix+Ko3O5GCGuWU0oOZYWNW2V/chA/9VnRqkfJU0
S9Jtqvl5u4raVQ9PSTMchLAvB/oY7bRPjNjfJh0nlg+yusp1n82V2lFQe9BsPns6vCdwFSg4FXvj
EMK9TZwfi6w++Ua+sqKTlRZ3DCp7a91TC7/GTUpBuwxxcQ9diwnybt1K3xTgz43w24Z7kef0JAh8
pBvmBQvR0UcQn0yxBlZSJD7gU1MYFnBiFelflPsQ23HIQih3UN9c8eP1Uo33ukz6H/IOIbsZApOa
qPFngr8bHFOT7UQbg/AA+cNYGpxJN0FOAEbDM9IzYd1dEdEA1SMdeI061vzvLV7yLDUCqAxC0hq7
M32uug3N/02JUL+faukMEgrHzuRFewM7sdEL6O3q0bPECDEISEsX3fSAvf016X6kA90uxPnjg0QR
iCfMqJx1s+qiTuIJ+Za4Y5dr3gtbzSDZ6iWVGc1nzdgo+P/jcKiqXoOB4dCtiLfWyGoZUfxoItu+
8EX+mbqTEI0jGXoThgB2gR9KOzO/2ByOhjYnAfj33xNZmgv42Q5Q9vBkPABVoUUo7/U0ux6RPnRf
Yn1WZs9qms81UrjNDa4zZr2SzI3+xvbHu65Ztl1InVBK1GqGOOKrrT7lTlZvH31BliEM6bpZJPCX
tKURkgM7aTof589SeEU0A/r8j+p6zttnmd+IS7YaEDrS5jkpQY1OsWqgvYlXaGpcho2XOxbaKEIv
VrwBOsW7YD4ETP0uoEYD7yPNhUs0SLFJpqbkqHgNZ9XJsmxajNGp8vW9qOw4JYxM5J2TT5s/SFHC
eFVOFgpX9Z0kT6jvjIDyi0ZmHjwHmQNVKILMAW9lF3a+CfUDfsk7oCWd2tdo1g0xLXCg6OAiV3au
cWXZ8eL2yNWQ+Kfjq9cgg9IvUXvUoCJBl3w5H/WgFwcp8yD+R98lBJev5WgQn8sdls1Ssoj7Ocw8
zB01w+8OORpV494PvVw6V+1TphAH9oIEk5cntjs+sfp5xSgv9PCP4yCFjxCaK2nPbtd/l0pxG3AF
gH6r7vBFuQKlM5/ShUlCD2AuyqdWupCkMQAZIqek9wl7QHQJHe2L0e2MGGqlmA/yLTtyny5qfg6z
3Bzfj0uaT/HbtXHz+WiH6jXP45X+HAKj42YnFRNqUSrKASUXLq9mccu686tdZ6pj3AWxvhVmpQgp
UpojQHnlAZPtb06Yljjzz3BhIfg3KZn5MNeHo/o1VV7Tz8qClirMqEKPV5PzqQmr3FhhqRRc53GJ
scs+KrxB9DRbPKJP1+xeFFvwPi67uQgIkAAMvOxwotvXsVsYZNDNv5SsEGc0+dG0XljeQqCEeBIV
Ns3XyEmbNWVIV8yUZ/fEVLojVVSI93Am5N7DgQnHjd2hs4dneKMks/U92Y6vMeerTXxtiAGPbQ67
+V6bs2CM0bsuNKyhRvIPnNMpG4C+0X6wsyRQGu8tNIsk89VHCFVIs5pslizxflIflAaKn0sLTLQw
NJx2t5JDfbJRDszY6FcEvI/ScwRnR51nywXGWsW23BDxQ65aN8G5s7YTNnq/4xwJNIrYrHKQon1+
uLIAXrjgrYxhBnnRg30vglnGw/mxA9y7huAhaFFQjD4uRIV2EoBs40QFPoGkTh8NlxmsXTSgjDmf
Sj3I/Twb0xsbtz9JZjdjnPmgXtpD/z2TZ69Vs4YDqE+zheZhHGbH7nskrQhzPnfMDsrT0OWmstDy
ltp9S+SYoHrknN4hWE5AgoBMft5wz/Ag+zjZEVEN9EToz3ib3TB6XiUe9yyeAmZDIZ9FrMPoaGg5
PTiaIenB/i8bvc514GheSYHFoIbsXe3hPyLaGKc7Kmw7ACLA2hK8A8Iz9w26J7dLcxiI8r7Ymjec
uXB2lLaEUSs+FNPuR/O7fTmVKQWIMObIRCYOMO1Mn7Z3/EHyPevG9citK0jCJXsKHdvusxKUpnQH
e7bn9HmFrTPmWN87F3meTzEvHHCYg/s+Cj196BcL9mBszbAHhLgzXHYzfOOzCYGRf9bjfZTXWmWr
mLCOcWyj5K/W4QRcn0zoG85bG6D3coupG834Nb1OaqV4Xh/b3esBZWQBUs7sE3fufZMpPkewVfiU
6WvMgnLUjKHk7DRbtBdHgWPCJzJdzOp/ik1rDyfyrBwZD2TZPiZu8v6FY6Cv2sxOZ7CxhFGm7FFm
NW/bmhmERDB6F62HP8/I8qK14YWbetMDRLJg3rhlDDU38XqPSYs1gM1uxYjF/WvKSSDwYBRETneh
5sDcd5/4xYFwjx/ICa8f5H3hxDpBSZoOJ5jSWk5/4vR7pkZefnbXo+AlPDmflC5MMzv6KZ98zYVz
4UNcpD+y6rfXabPop5gLjoNp5naTaDr0OQlrOPCPlbU0YbD8DP+SC142U/SnznVt7puFDP+ZMSNE
fGONlyqAVWcR0evxiiiKTXlj/Go/MSS/zIcbGXohUCXvwFy399hhW2YkcZByLSE+tU5c04zVHaL+
SvvRxxh0TF8ODGbqRoyNR98djjIzwN/t8MB++o9slEw43mgzniRrJtosOGDXcmM7Ej+CpJWi0YGs
38/AWvHFgNGHXeyxdYlldtoJ0oclcm9BZ6PBAfF3Wa44xfnk6WH9PGL3G5XzbIXwCJIPiDV6KE6K
73nvam5tkaPnIDAImwXlAuSZxO3gB4qmNn+Fqv1CZ0Dpj3xZ3cHrfyPRqNcPqXZALq8YQzn1kT7E
BB68MWmgWMIto8n2IR5BsAcTaDCdnzowx7vnByecYoLHCSxTD/MUbFZRW7QTjHVaPF1Bm+blsjyy
3so/iR/AGGIC3mMbTyWb0SwqoVFzhuuOM0PmS0skMOSHj2j1rtfEVdyuR9NlTVgOnxAFWXyIVB1l
F1Kj+cDSP65MmhgLbRmvTDQJtAEnBL8Jc+LXClnSqPLkbXChLXxhTWBBhLsvmLDcG4bxJJ1+WVjk
beWh9ZjwM8tH5/QUtyW0ebsQHG8IzpbTeuv+RNIdlyoqQ2VqbXDBYIchQcQJXbGI7AY5MC8qoxnE
bY/c23noQyp6WNvrWiCQJ41teUUdhAW2BuVsg27UQRF0AScybxDHyyPqFwgMrzWZpdN4hgSdYbIP
pzUEGEErxZo1IKFphOSV8cdUfS/fk69wcOWETGonaD7V2bT1GBDEn2qCHqounASkBi9Yj7MBAzl4
yt0odM0zuIElqMnVPbm0d5CcZkTz2VoG2Uj5ZXojwoIVBzY8hUN5C36VOYdOeZJvX5gC41TihwfK
289E/qMLb1/3vZsf67mE3pq9czV8O0O8Lhq44hMNu46xvAT64dQfDu3qBOnaRfM2cjlO2IGLMHEN
gDJ67ItDiK+B/5mVpDS1J9AYehMoJZLD+1KqI9wItsW8W7GbjwTHF0ovnGuW03T2IWpmH7DA4T5O
29uHY3TAGOSczelgbWGRJ/PCYSDXrjmSfKKXphUnPXIF7PCyRsnglEyM+BYcGOGwrFaoGAxXPFBa
WrfaSY8FDe5VsL59jrjiO9A0KK8X1/3LsLNIwPAsqI/8aCxyD3XLTzIfrLEFfpTn9EhTyO2clNYO
n7r+UFbhXtuggqEaCX5VH2aPuiwpn6G+IPVyPh79sYkEkZEl2q1rKF+O1rJcWJPXe0+BfZ2zwc01
DtTQfxj72DCiVrdG73n1p1QuG4SDhLkiC2RGc4ZdXfkFCq3GhvueE0Gehg7tyYyTxnxIquVnDEkS
RqqNo8EdXN99LY0tLy2K+KtNDuHy+ycTbzL5EkLPDW3aUbZAJY36mVWNIrcQlq+tvdIF1Th7qltE
k1QoMrPkSp98hFXb1YOnNJgGC3BxzJVakwU5PX66sb7nfUo3JCEa5rc3lFLQ+/O/AepUEwdSu8Ln
YUN+A8ddr9+UnOlQWNGypJVlXAChNzT7+q10YENBDDRNfEF9Z3YwdNPZy6mm1gpXnRVXGc7eGxhn
QmmFzp5CDzDYy++UblvaURAeYEXYtEguFm0jW5tni9dYdszD0Ef5eng9MM/0aeYLH2zM0j5e6kFA
jDBcwAQhsFU39RDIcF+58+hrONilqvdie0VDcIp31J23rQIVn4O7NEY1cywoH/ayy/a11O3WV9Zi
R10xpjbykhNx6EL8ivC0AIeDKV8/dNV+P9mDvHjHQosirPIYM2iKkA647fjrl+ilFwqe60t4OpyE
bJDWwB78hpnoug3WMvXu+uO1fjpLb+H8O+tPcFUxLwGlGxnHwQ+rxPrxWrIBTnEgdbA8ZYJs5e33
b8jkZqoIiqcDJtVv0AEhPxLL6/cOkWdjcDBfSscKb+rBDnoapAaTzKQRVijVEbCQg8rUWDJPm8Pg
mGE7Sst6pN6LA3qAIcvmUv2MJ6yF8/pH3tIHjo8B0gb4BJBAiDxdWs/Xkv4apFeYz6zga/Q42HIG
sIG/non4z5y0LSIkB0JUhBCEXetIgDNm7WQ+EWDISvQeG8hZDh0XtUf/g45VmK2gGXT6Q3+Bghf7
BA7cMYyiCUIedTybX+8Fl777+ODp+QbSdW5O0HOak+hSuemEMHlP/4FcdIKwYInRqo8Of5ABJsB5
/IoYZPXIsOEZjymaOFa5kh3sQnswI7yRDwgVwQbf5knoiD/ZWMfd6O9383c7D+wDuWq4lx1Zc4W8
DMCxca6KfR35uhOMb9iRjW+3bnT84ykdjjHjv2YU2n9QpaA+cXiwf39n3jkdnXhoOlqvKaa5mOMv
HmjjWTc6iNfiVfkqlY+du5jg8UNYZI1h4ow2v7/NaIfRjQtRiMfghW6nPAZGE7/FIziK8kLKiOs8
6N7QI+SPO8g0HcO/Gh+Uf9/EZYWH5GNcFUbQ+flawpsW/9cgXUAqHgOJ8rV/lzCmHcUTQ4SxORvw
c+KXYHPxYJiXPJQOipN/7RCrgNsQkisbw+Q6G+zr6wjAq7gCX9smVDWMrRPHNDwp3kGfUqt5SQIs
g6cfc6CfNHOIwTbkTW6hOmZmONwm8S32qDEuYPwW18oN8niLrrjaFBaZ+Iq4fqBCH64h//r/vWQ2
GyNXSzrXBBfbabJ+DxyC1f/eyRhIKEzoDNvVkSTFIxZi+fJa+2B0g30rFIa2cMvKvOvsc0GTiM8s
RhZEjK+RNME/C/Nz+0fPCvpwsJayGQJ+zYf7iyEPcrqPA1kOg49bDFqGPPxqNzN1PyC3bGQuX6Df
FL9IITGYUvvxJjknv7TECDPGdKqVJigkX1DeSpu4ntcCN8CeXEC85TixkkBkI9M2V/TWX1h7wCoT
9gFm6Wl+e0uX4IvaIRJ42jg/GDdgkmG/hLsTQa2c9Ae6793+SoFKaPgN+wHug+EDAH+XBMmGDjFr
Z4DB8ve9xub70O4x/uZwig2Hx5qRzVGJvWpKKqpTZGehC7PyUu++B4sFAc+McYb/25mKc9Nz+sRV
8U/QrRl54RYD92WCQ81Sew5pxazAj7F/IK5gVa5M7Jwn3Wfx2XaklR2F/tqBTJXQ8A0cXBGk5qD9
QbdjfdGO4t541pMPBjtRPFcQpGjngKJT83VUqqfPxjq8D8Yy9ayNREarr6UTKHcwk5psFd1QSvV0
x9d8mCvljqMgahb1N6KrPUruiJUhbWDeIpkTLK50lIy7aJPiyEIYhoeK44v2qfOD6xm6sclWHu1b
63jFm7eC278MTDSonW16gxksHmTuAd4PeJItOmAbn6UxwJ7luw7Um45B8Ruxum0uhzDCcUgkYoBg
LXMv19OvdUyR65MkFFxfmwYtdQgpPuyPgitjLhLtlgF4DAwfPIEzPoBiMxe5awM6RQj82MVz8/QJ
kSgQMZYSb0cl2YNSAMu/qBXi/hD0OzUgIBubdB/PmwrRIPGR5EvlRBL7cjh/5UTAEF00TbN5KW3U
ZpEN5lELt8/hTfLgBCKateil9Wd4fiGoufLuWl69xI0LoX9tLApt+jLWV6wGlVnCrHwWHBWhJLeL
DB9eY/ENfVKpRAJu+iO1NJb2YTXL1IPcpSkp4gUJVb/EQQF8rXViJxNaidV6YLgiJFuxCziweMWE
y4HCkJ+91VMZLvOEMgWfOdYvNHMfomp4F2MImWy1pJJQTOHhoaERwwMKMw/k1iQFWxgPj02ZdBU2
D7SVk7CHMmtDIMWaI7/Bx4RjC288jemv2mxhDQxc4e4GDo+KAQaNUMtCYcnRUmG3LI+HRGeTU8IZ
hYVIEko8jkFDqlum/XuCpqEmXeWpZRNqZq6APxvKaA6SKr3ERQ/1ZxwgptFYoSYUgrCuANITGbco
AprG9MhfJu4Q9jV0UU90MkHSYiWgO86kxrZNAc2AxvIHtIDPLeQxeNwwI2DUg8wgVJIMGvErFPkf
SiJKO57gT+bdosQG0MUTxhjpAxbscYVkJ/DemdeL/jcmQRjzOEj3wady2uA0WRbmD0VEG9GDGVW9
nWckH2BmAfY3vsK0p+HCmQndA5pjFT3BWA8mkyweo75O0fzybdXuoVV1qNzEJ8UNok1v1E4dTST4
M4ENGTBGnM52jXI+daLCxfAHTi+f4BA7C3W05tEImzkocPcgCz745LlbAu3kMl4OpzME0PHJQNqu
0O8qBRCCJ80GB1O93nzq3wTi02dWtzinhW7DZ4EMJLSDzCkxA0sRXLuZQb0Jo6h8FsosSja0LiLD
p38evgHC2JjwfEH2P1LvhHQZV/t9UM6fOx2sVUsvhcibbz8pV9EGl7T6lD+JaoJvpYM1jepdsjJw
7cOc31OQ6oFaGg7oo5O3noFjOhwYFjRommPlaKy6Ger7azmud+lCndLSf/xvOrbjZKrZ2O4Koj36
CTzaFFSN3EwoxNXoGvj6WZgsAQOdwdqRz+IHz4pCGQ7TFOT5fXiwQI2a09B5VJi+/JElhBiWswR/
qrPBIcIBBZnmiggnSOQMbr6eHfKZ4aLZUPUxNCCYKMqdfFTBUBmgOKMNQUt6Ys6lJcd+zdrgjtQd
aK5zIxvoMJw14bHIY8Qgc9jMhMVQ7yKaeOa0zPCH4eo5OLJvH5g4LhMIX3QIuMB+k3ZSHbA7m36Q
pofkCi7JpgITQPTaFhOOS/pUKFrvoh1KykXDroEdoeL2TvMX/0ivXwa7pq2u2TGOXAQRea5gYqXB
eCNPLh3goRGTq5JjaIdPdkDqIlHw4GXseDhe0pSiq0TXLx5jIfQPlWMKjiwKHyKIkAYGKA7GuAlg
k4J3LH8X7iAcYOLxQCYnwoEPPjD/wPKo0U2gbMiiVDnq+hreAToS43htSGx2KLl1JN9D+NfVuYPN
M3SfKLNB/8oGJBDh8oRhb6oMGAyvJBxmsFqEnyZcIdI7/J6swQvb6zD1ReDxPRN1SsOU9gRojxkt
4d8ZHP4KiOoxG8oJXkHSCZsZdFW01eHA1X/G472l8fFm+yzx68chjnbkaEgvamU+P9PBojggUEf0
FGCZSOz9jhwEWo9TegS6riCHoGj7+G+aLxztYgdtLmBTHy/QrpuBZxq0pET/ILL2akF4sx0GT4X2
msaqNklIQooJbyVeCwPSfdZs1OEKQq74bgiMNebKQemwC4PUQMOIHh3g0/ezQ3cxxHwXOyxtUeMw
xln06ykUcBq6SphUwxW561cDoGhmLOkTD/ofOWeOOpy7AwxenI7Tu+zU5PNpi16elNy6fsudDLCa
rddKA4VjxW2Ee0/rLouO9fdM8B2kFxlW+7mAYJvjrvRdSPEPE+0bbxjj0gBnRt5mVrv0WpInGfQG
OM1geIrwgnjJ92F0DJtzy1E6Rr6CP/WMt3v9cgOFxbgxjnh+uNcssQ1dHet17gH83u0GOD0gBmJX
mZu+mysZeYgAhMz19gOYj6kXFspvt+hcicdbnPdbBCOMXxMXnZMm0/7xyRLLg3kBpdQ053BL4lWE
45t6ML5rQ7mXxlpvz0yrdGCXqLKIXucmvtiKxwNiKHofh3t2PP3tluGTSf62MNxxZKxAqY2e5aba
Fb4xo9OxAF49SSfl0C3qDc64837PmX+mzd8zhQtadpiostUtcTtf0NwV9iy5ALW0uTVTWFEWPMsp
u5SH8pBtVKb99549k0tzyC7Nk1XlvYl36Yqdl2ZvBTVvk6/yXbIRvwoeZZy6JzXMpkHtItT6/MdY
2dF23hQbELVmMWA1WjXkKtsBCN7iszLuGvLx8qAS9JId5BmKt126aw7dobyIX4MDvzB98aMdxMut
tE1cjGMO+no4lbfaFt7ZkoAV0pjyVY17BktnulJP6qk+vHnW8hCv+hPPe+JvO/kk39W7zPfCSY8g
aFZsxDtINvWhfr4v8imgCQipm6bARb7T+KSjfQ+e+b06mefqzvJ+MrbdWp/TTZ2b868MJ+j7fv+0
julKD6CkaI+GA8xsZ+0x2XWUjbKJp9ajvA2O9bJcGj8IxI8KkEi6F/lI9a2+vX4bqql9fQy35G9h
1/sr/TQ3Rzl+982yW35X2rxZ1tt8rc7r7Xdfb1HPVutm+VnXy+8+On/WxbbYiodL1SRflzyy3Fbg
QK8zco/BUTnyl39/RmfU5tB+b4PYS38jVOwkMZ+js/kX/TZcIYDXPt+T2VzejJ90j1z39fuFfwuq
oJtj48f44WrP1z/zD+1KAUrxK66VV8DfYfv/k0g/OU9x9RMvRbVQbIli4fJyLldFwo89Bu0IXuX1
azi8Frj+bXCDI7WWaY4rx/RcbtV5fK6X6bndV6vmkO7UkwZ/SpkA/2zem2JB/7S9C0HyQ/VR7YzZ
HBkT31OxqA/aCZiNgVZuvqvv7j1zCr9i9IHh9G8a9OmpVMAYqKmGC231Y4BNgTRpD+NhPaqp4VQr
bjH2A0AsJAD9VDZH8taNJr+62xzjNd/g7Ue/8VqFjPULpS1dZ9svB7x1fL7qMEpG/d7wqt13XfER
fNbgeiTIrirwQ5Z0VP3VId+UK32286jh1p91tyw3HLnuzCwxjxiHKb/zXcao/BAtQMutOXzATWN2
vplKy2dW+GJOFBfIWsWlexYX61TtxFZ/aBZilnXMG+tu3VG45ivrLqbaZyX+ZJGz7jl/6f69WMF0
Me7MYJRFvKT4g74bs5gmPdPhyVeY8Zpt8Fzg5M3CuAuGGg9imj3f4ieMu7ha8anwD/WUXDTmlvjN
Avi+iNQxPrl7wcVCIaQvhVuDWEaSi3raa/eMrxcXEIwL8jfxjP8WFyEPejZPXorXrp/Gv4eJG8Q3
FNQ3d17q3z+Y229MKYw7RAPMUSmWuDqKnnv5/HDK4+cMZjk9fWnM+sRkfvOyOMGE/K9eiDUG70Vq
LqSGIzy3WHEQEIu3kFyMu3ibxinfqawq9UGsb+oJbE5crMH7q58RFNpReKm5/4MD/PUZJeld5hvc
OO66dCovDS8ibnXMXeXiKVdBTYSsGaLq5bk+95N2uQR0F1cmfo5KD/fEXbSLGa88jv+KJzBRxJeg
dPA3lIXy6c3QYGlfZDhnmHtluj77sT9/kES3Dg/m+XsXGYEsU+KX4NELlKe9V3csOkCHCLSZpjNl
VflzazHEA3jc/HDwnBd7zVd+hg9zlR61DTLvjbSp591cdz768Kang2NTzJqlWI+aJVQiEKr3rNzg
75Wf+z2PuBHielYOr5/h8/UQXIR/nxT3nMV2z94LRp9haMznI58KFuZk05+m2qxiZ8Cvx+K5BoxT
9o0Dy7b4Ke4nR03uPZ/DCoiacAP2lIUY/Bk/LX4xFBGC3cNL+eSZC9aKdAepIGRAGne04GIfFL4k
2eW9kU/W+ESfbFf/tJt8Bs64rU4ffpnnKzctObSn772/8yGUTwg+7clcX9fhhi1HXHV4wSyIwRTw
f+EPJI1V3kV2EF3096TAewRUKdgwJjLY7LBBwbogolGRkH6rDFhEQsecsBUQtGfsX3OViLrX/n1L
hGG7vghv2u7zExzz+WtPGN51E27BU8UOUR6vmxwC6B9+0Y/XdLhI56BdPcq1UfeXLD/7jKWfWKst
7LqcLSTdv5ffeTul+e+2P92EvLGxN26m+TL2Yl+aRgtr/iIuCdPp/vG+5dNq+t1/14xztkp8Zv6f
sojQYaVq97inV9Pum/xG5qU2beKHNPRgv7ykzaCYD4nPUWkoUvfEMxhNQthTE0FCE+BEX5sNPlUn
VkHKw1rGychywNg1Dm/e673KlBnKoOTy1pYKQ7f1c9VTvlOAV31/lTGbH2FU9kD1tTMwdLaQ9C/i
nwYhElml+dmAHnBWcZt7TYNwB45ahyKwbIA1XibqjhoeCRHaJcfu3FPqy1Vfvhqa7dd5EPnJcMZ6
lhuk1Iw/NLbJKQZMQUdvzYt4zYkpgzrDoUjfDd5Y08/DEcehhCY0NLgTbAjNBteVtCnvj5Hbs+rg
KgH5yE6IPyCiE9zMT80LK1K+gpFEkddn0yuyyWbdxiuKtsylqMO8TsGsd0c8Lr2lrra5bEhJ2Bqo
1w1fhF/QQDAicz33k96lHgyxT37tEJJap4KAyDkunnJuv4XnTkfnMMZ1/N8KyAvy6CIWks+9/p6F
oY8A+SOdYWjpOpJu1mqUsCQKx98lrx3m256obnlsaauymXwUBFujzFU0W+asqoy/xQSbVoO4N3Nu
xIK1BUkOCwWeqyN5K95f37NXvFIgt0go8G0y3LT3qp/VHyHr6Tq3koduRAL2+zfchD4QIeSClsqR
pzhH9+saa7WYfZqJa+EPfOP65BkNHb7BCXyRf1xuMO+AlRVxWOgUkI1CxH4OXp7muhOGxoRw5Fdy
fFP8DF7JJkjbadz9yqTghQ3cLITICilR2HObnycFPRS4c/bCtefjqrScXjQD0iFVW8R18TEi7ZEN
7u+nnmrkFGJDWl3TVaEAzES/1z5eDUHFoy+HSQisLU+QV2QOltXiKr1Y6Eqa5929zs/Xood29oGE
Fa6vinExXvS66fm8YqSt1JWIWuXO8qrPHAWp0FFYb1zwznB0aTJJqWQvosEzWHCsbAHXn5hApysF
dBHaK7w8VuhlcnhwsuJQzkHBwDgTmgiWoYsmnxNrYtHO5LNIxhxCMMf8SDM4DUw6jhyqsBfz8dqQ
R29z8kDalkszIqzCA7AefEkeONDXNSceFDUwc0hcpeyg1f0kz15wVNpp5NQL5kf38pguYiofQOaV
NT2k7gxaRzSWy6mTxgcgZUuu+pV9kCMmm9rgWSx0rIvoOArRNMwCGOQEItkL3ZoP2jMTiO2yYLp+
DrSV+PzcYgxZMqdpJ/g3j3xJDGLvZgsX9dM52T9wNVBxXhm1o0dj+/TFHKqNDKcTejLkH4A0qjPo
gCHHhoSjMf+mI8KAZ2SzZEDRMAUHBo2RA7L6iIW4gPMGlNj1lS0KaxDGJrjnTEIYdgmxFKxdwfPb
pTOe0O9AewfjyDG2xXgfOypHLZw/qR85icMdoa/mkq667JIfkAK0oXSOEkCsJdaLtKfKXXdPNDd/
ItvDbZ5mNqIC+PgyluCe3Ln6yaRwCM9osYTBzKg0/L5efRTU3OS40A7u7crN27F+PfehT4Trl/ml
OPEGCcH7Ef7SjROYWIchA1hEMFqhFOFNM1thVsKdUzGMnuCOp955k8GEGqjUloH8U7MwByzuArGg
/1K+QP9sSE2EyukujCCoht+h10LBYMMzoTvFO7hcHIQ7/AcdQne13NdgK2MKAmamIynG6g/HJo/R
umej4Zw6rt3miQS899oZzXylGvF28EdY4Ln/5eaAbS6w8RnjVRwLik1NVsRwGiDigq/ZeLApL5/u
txnuakY5Vx8PHjIrxHuli4ET4dEgnFvwNyraReSEED8vdIsap3wmPuuLwmH05eUr+ir4rlgYDZBr
ia4tc1mBkBjl01qzq3xq1DMi6fXwT2FVQdAm0QzBAMczkUS83V5w8thPyq8tE/qzpvg+sbFAU6wv
4YzeDE1kmF8zQSZFxTfGE+ZbwVhJPN7T2636o85UJUZmDNERCuwiPocbXBKPqkeDY/f5Df3C5/rY
vvj0APCHXBQ0FoYeRC7GZvRDce7KOiE1E/OJ6vgHv5sTAp16o9+oTO+VB5OI7QctDM8x+3JGYP/h
oILJXTvmSb87Fnzo1soz//gM7C456v7gWdNKv2F5MPr8BtvKwYYY7ATWVwJh9l8s6ZAFnMA1rB7Z
d4o5u0U4kYJ5fnVU+pbxpDb/I+m8lpTFoij8RFQhoMAtOZiz3lCtbRMMIAgCTz8f/1TNxUxPtwEO
5+y99go2IhweYNoXS2TLdIhLWKF5r27gCok/XFUOLkTFPLnsYEgiUlgQSGyPsOZYOFpQwbgm+GHA
KKwPBibUJSL431Gml+HOhMXmvhK085mHX4XtQ2KnqcNTui/K7gZbEs/YvJ2xXL7saRniYouS/gLE
zPwN08cRQAGLFR6RfOHAB2/J/VayO8yu31D3QDr1g85UYolX7QTMpvBwpbqBI0K8Xdxb3/FhqWz+
cXBxXmq98QEhLxrCFdc6cxAJJRBWNSZapGRZytemYeGisn/y9VH+n1/wd5GeIyVi8spgXjQWPCZc
KaBfDkh+xN7Cdn+38xlm1PVANeMAHN4yDyp4G/gAsYOwWBcPfTV4+51QxTIwSJ1X6b5bdLs8uQ9m
rYP9OOxDLtFQeAxdne4siMdgeFiSBC0NlDYq56EYQZfCRs9BIocX1hhTVCkkYISvVLuJio+HlQaU
06kD6wWyPfqM8nI9ZXZGp5LcmGx2uYer1BlzKixlL4yHONvNj7EdGrcZr8QzACTEwmjN+zleDWW0
WzDPPzydcqZd3s4U3vKKh4bQar7+vwtE4CI3irafnvDuAk69V1j/ciUpCbhGDF0t/F5rKz9D5uTK
4evisVjYsmIeF2YFh9x03u4CR9Bs89XsS7ZgN5Ix0ibXGyLUyORqXGLjQkrt271kDn2izQulqwsq
09ajKoT/tkAu5FQ5B+rAra5iX33b3KocLvcB95eQi0Wd91pcct6J75khwrZ7D6dCTHIXVCLfXXVL
TPj44I7cOTn3Sibr3xktxQLQuBTXYwg70DsO7LcEIw9FIT8ZtFY+TkXDJitfXphAwDDk508eyYKe
Jz07fHQMTWOTPeb1Cbk7DdErQxe5AKwfX6jCLnxxdgp2Xz77hz2/ICtpli2qW38BA24cDsS45Zx7
3vdvlutkGZ8JzjQxRYX9j4xALg/pfS5niyi+AQqDjzVOgTlFMnz0KF9zN7piWmyGr2DxaWsmuMw9
zrfGjCA141AxpNNjRQlb5zMYp3CUQFyRvf4CmxtSjPKGHoIcqiM9HjtDxbg8FlwMtnqqSr5eSc+u
h2lwAe1HM3dYyJdHdYgkzCmpq6tNoXjEeUb4QdKMAdHjnQcxCdob5KFh5j9yhikIqh48AtaFzTAB
epJglx6Y4tvlMewv8Qxmsk1tOpVX8rlqQl6JFjoCM4fByiyH9bfLTc1qzOblolojQta4pSYimdZO
vD9tvq8Pm2+IQ+CJYbC67Ai3Zmbiy4wZIYvkcAOMeF553SFD43gq6DaQHU/lOUzGg7vWfoX5faVs
Gw/6r8VIBw21ilbe5LLFM7hpLXZLBnyEF89SD0FOuK2xRqHQw/MUgtv2/fM5Ir9qTtFuRaSWWV6f
+9JhA/Rg1mzpYLYfh7pzIZL7zvnKAufOYxa8Vmf6Smby4aTmfZddUN0n1RQLX9ed4qmALJ+kD1dG
lII17nj2Jl72hrsT+QR45WKP0ICsG8tXj6ONoS2ZlEy2CKBgly5bPi6UMEqpki67gAwITUSxlnHw
gNDDR1jeZ8s6d2DCyR47LFtFgoqTI+F1SaxJ5DEGEpe1ao/WAgYr0KN4yWUTLl/4XFEOMqURYNs6
mgHjrwAOT93HpR45TViEUuMtE0uHffM1XAiRByiUH6/0Iif1J/Tp6Y2G6sBcX/NV04aBRaq08tsE
aObnsOYG2nPROK+QqhYzqiKMpz08YLuCM7hbxnzyXdFNtSUzUZVrduAnj7+DzhQLvudamKu2MPtZ
wjNVqHSm7993YUiC9afAV8A+W/BJ+JBWr9QISdase49WHZ34/S+3w71s/L5IXjsTpZMelHPlabt9
T19sHLun8bevLqHwS6JObI0tLKvULQ4urQvhnjklZu2Mv8jnOnXG6gElFTJehHKTGh9hsdEyp2Wm
21mocMUnSjWj/9XrlbyMD/eLAkCz1C3WS+qE0bxb85K1N/bFuWrAz5lD1zr+BYJDzk/972+Rnma7
fc3eZEAlw3R184wsJlvT+Ec0c2OWHvLLCCoQvJyB51M0HuNups0GxG6Uq8Fk8zqwSmBi/z9YLg4F
Nr70D3CxZyoURKfRLUyYUKcJNsZ/dHzuc8f2Mw4HF34TSiuTuIM8K4zUH5m7ryfN4XXBSVtkXjGr
Fnyq7IwcW0FdlxnH2JllszzkXzWAe9gjrUtQt2g8D1+7Nqm9UZ5OvyaQy2v6tlcEIJFn6KlW/Bcf
xNopc0e3wgmW/f6+9rh8zAcPr++K68rfYr/PjG/xct+H8GWOZWO8fOzum+aMAr1CPbTLIweZOoF/
4yW0ls5QfbaERbzh45BAHmDMAvNL30qzvzAykSJuyRHtVg832as7dhyb+X0yL+y7u+RARpXK/O9U
hlCLR5dkwULmUJ5xzNL91JzkZn0bUUhQizS0e66SkVFBkWx8DiCFBF6jlXdxPU4sl6CyA6bSMaA6
RxF7I/uPuaZ2WPYzzEWywQgDR4Jgr+D9lZn77uW3+ZQ1RwoMvGacTIHnCT9nEdgwe76Tc/AA8SJ2
rTvQj2jzP9nnJjPbZfTUCP4R40w58p6H2pPpdaxvIIRJ7uDjzMKFwpILLO8sZ9/6E5yUqiX8NPZI
wY7Rj4E8OLAtr6BMYjRb4zhoaU43jbc1A4Ei+Mw74+0dcdFR4cCjNxgCLQV8N6AJDRFvQsjzgWIt
obydf83HFtDFFU0yGt0re84pX4vBZ/1cbl5uaQlTRPwupY2e7SE8wi97zSD14CZsDkxB0kyX+BOB
dYn217Ca74qlVGbW23suyDeBNU1qZABtPLp0RsRmuj65SIhgGma7xIWjJJuTjbZQZ7m/mT+t7vD4
qZguB0+/XLMjmrkfnO4+WyFli8Ng3jpxYMInHq3WyVpyGH9gSqrCpr4Br2rL0fruxkFKyPM03UIo
t/Ej8E9BYj+tU24Vs9r/WnhsmPFqrUF11Y7w6aTF1J1cTwQSbbN1vvz8gAPNIP8PmR6c9CzSHygJ
ACTTP69O4R42fzeIFmxq6ipeFsYGg23rKqxszGJsOzHmgqX6f9ALFyTErtFO+XSOfOgHVSrEjymQ
gde4LUTzfMOzSZT8l/VB3vTzkhgBjaunsOneSuNEwM62Vw3OFnvivObKZmK4fdDYVyKAndb9emxW
DFCDyr+f3r6CKORhi+HDjo5ThGqzQzE43okX2m3IbzKHOiQNF/IrxSl1ElS492LivR1Wk5dbhFFs
mzl8D5MiBHOWBavXnX1DbhxDdBgR1AdfuONvZ9SSEzGEM5LZu4JZdmPRE6cI/2v39qK1NCe+43nR
sRKAXZJk7oO3Y+enBtgrc7b02tHWKlyYRc0/cKZcUTSPMjmEi3SBHM0iiwJK6Gf2QoPpsvps6DaQ
cwPweUitI/u+LErzz2zte21PPHuiwQYlm4QNcPiO9TY+Uf/OMDm0yjNvqpnxonA/NJpGwOFiFJIR
ishBZjvBLZgHb1WGzUAk8BNozDADQyfLQj8/N0F3+H3dXaJK0ZCzzc8eN/CHrxfZo+WXN0tWlZdC
uVCssWKFuD3tuLIBEmtTd78cnqjxbZYJ0SgxlJdVxit8Zjp10CZ83cB4zOHUQGSbEf5gPmb7yO68
ZAaECKX27T0g3uhWs0uCXWfAieVQWj0XbC66vKmJ9TAkeCgbdH5DR2BWGyJ6n68Z97w/Z0EAU8ZW
DnfJLlzYeSyBNxTtxt6v9sMem83C96HZqVCFnfJcBuUNJjR72Sq2Vsm5vcEL7ryAp774et/LXj9N
4B1ktm7tv3wJYuqFLf8u5da+5uRIHU5jNico2PVFUVmTK8zFKHlP8pbDurpYwi9n6I31Yu4x2skU
I8QLFLMr3XrtRJKezKwYJCFvCy1EAJn6wiFB2Accshm+out+2cIlmj/DmTpdhR1SUHwOMF0wMG39
HnRLWP5yXH80HnOuJzRiO+FlkyC6DMwknqZ/lScmgTav+5mJPHMugTRERXFp7hYbXGKY9010GIad
5FtYn95tGmtOSMieDZdsVynki/JCBuLg5dNlD5vDl0ICSAaqIe8DKYSLVJbTj3mSdwBPWJhCGU90
mz39nIQ1btdsDVpIzsHqvsmtRwChjaiHvUzHtLgvNQ820owsui3uAe4IPaslgsFs3g5UaCZmRrlP
YzRhnoAk7HXeyfsyeNP5GbVkEhYqDAeqsJRCNhuSxc2iCyhnNlICbxlYd1bZVSBY7SxZjZfkK91e
DG0pHDe6L3mDSZc9XuQeIM31cRNg4fvt/L3BSygK4Q5FsNdjzuzlW3eyQOTpMFi3tLZYMyq+eKk5
EbCuIBwXSPGWbu5HcKwo7A4KCGFQ7ODgd4diBhckw7Th3+5CiQbdE0YvUyGLYd1wK5Upp0EPGGmi
m5y2O/IGKFGelFXktg7PTzcQXVNkKoa4fcx5xvwqUFx0zka6jan25GEnYDmvehviNwnuMIECjhyG
Az4+R+W8/2PhBMCh5oT9DuYtu+X0sVb3kxAmVaAHPXy53IIMB4f9wFWfXEUH703rvvzMOWxRdlbW
QDaeE8w2DtinHZxjZXMVf916g33gHWDGGO00p4ZaTEzQX/FTLaDePa3HLHeGk+6zp9pASw2LfuLB
if2CLZ7VgAi9gNRdXI8R2ciaVU2V604cCOdkK5ssUs0r1lwUzAPtdJGMPI3CBMZwvXwvs/VoltF/
UXtaMfJRzhV52EPxoDnpt/HTetlE7Ix20TWCIPm0gXyw+IXth0/738f+WhjQchRAT9eQSPzKe8Iz
/95+w2KE5bzRBlPixOs1U0BO2KzbPf/9mkfOaN9ttSMU8HLF9iYz2PpBh6F6xT7yhm5oxBZY/mC/
jumH00DoHjxVnO+x2eN5kgnLDLpc5RUTY+xWiAR+CqYI+JBW8FINtO3w+AtCiUNSAcUjW73zwBue
JCSrtWu4eT/yvoIP7yKEcz7IBdDaQFw8Enw4sM3fJlzzNoDLSZv9GvRzDhm4n5ZOl4++eB47kO2c
NoDMjFm3zH1xQ1ANApqyNIqcETEGBBM22CMTZbP5kx8W5WtuXLE4Y7U1Rhs8YVra0hZZCmT5fo6o
qeAgCMDLrexh1Kdqil2Jo+9GiBX2g4TnNecCEPA4QVwGcf1pk83oKRaGvpFfWXDzSQtj3QSMTmYU
dRiPVyfwDYxMjhrQHscO1jpXGPtIpeBE4WwhTbza4gQtyM2wH/sXiddBfu1xNIUS8qHDE6/CE3iF
JTVa4x+5nfgNTwAz8yn0NbPwEqtffWsTrSP6Q6zN6JJJr4mCtrWf09dePSO+O/F+4maE2/OgCcAw
xxqKANJA/NeB2wERscdvXXHe8RVXkbxlYUyq0xgVUGnS5hLpA0VP3yknKbYeB2mbzWMIdTskTlm9
LEiJoaPwPgGsyxmztXWy0Q9t+GxdeZ1kJl7izpucWPtp4gFpKAud4B1Xp/EHsQZDAQhvkC7xvMxI
OKA5Kmo8IYf8GSRpCeYYJHhSzvxjYMdZCIlRogcJrxMOb0TTqM6XOH/QPESNTRqqsH5c8NeuwWcY
zKzjWUwgu2rXjQ8FONqyPCBD0mwDoIgKBlquhhpxtOapPtxHuDkOIWga/ll2ygyDucspvTUjm7eZ
LBNEw/ocC2U7vfGDViXNZgep+Cr5XArV1BD3hiQm8Tr9WtpMUIb/3XPje1TBIrpfZSFt6oEhbdCH
fxDMIqnnWXAoje4YEQ5W9hpKyNKujq99vNTjxWQ6doW9rpriLxePk+jC1xoxNup++aAoO5Xf55Q/
u08xkmGw4HyXpegWyjFTUEHMIbRn41D/OOg249IjP9zs52/dIBsWfJkjC5OhaBE5CQJwiLfR+V6b
rFWcNn6kU+XE23aFZJTuVp+THb899Zg6Gu1F8WFj/UZLcIZ4pbHdQ9iktoY4eeKzqKvK+YT4/00j
hxHeUltWEwakSEr2WPQDzsxEHoCSLOBhqdcja0hE7c3a70a/BXhfxDIu9rQPiGrBtSDSZh0hK6oK
KCK7lTNp3R4xOZGnLnmCRAlg3RMPfs8JDeKhtEFYysPzJoFRjMiLsIENoZFfI57kxnz60VQkJGMH
NTUlC+H36wKIsUydKyTT0ZxHHZSBQSVpQLnx+GtXCtfK06aRh/So2GM1wlVvFIctI1nnVrljj0Pc
8pnx9U/8bfn0EUhDQUUYD3Yi+YClJxb3lGyCPAY02uIFhy8RAFBGu8u8rbBZE90Jrjp/jlc0ka9o
ahMLvGyEVndOoOtkCU9+UvuMT7FT+ZLyjaotCiOuGRY9B30Nb3m8vsvzz+inLAaa7xioSB4UfdfJ
4vXTozXN4VuCsynWd9p/CQhJ6WMQw85QYCB73XDsIQRjwwp5SbZb0Na7y3R5R9ZMBilnPOsIiLGT
DYhVtI1OIKwF2sMvIzEkyjzFbxfWGGiVPx7cTnpWALxaDih/clK2fCJ5xgvDXePbT0t7PFO25O6A
Nqczfd76o8WEGcD0a3/8h/W8qaYwPPwj7/Kl62aeizOj8RzgZ9nZNyfJfS2TJfDuXrThk/Ftvmwr
6ngQ0B+f2C8ZNfzNVGX+zhXfIKUd4RMLiswkVTqhHWaZVidhl6FKh5WuTBitU1wznHU0K15FHtsl
51psJWCSqimX1GcGavzi7qeNy3LC1VFUTEUxyx8NChJz8DfbAavNYvgApknYBxh6GzKZBsErsePZ
gb9VAwvqRYjy2MYreEglyd0P4wh854lMYlg/f19L8OYTS0D/EVYg8kGKLv3TWYhfOngZg/mTem46
rBI4piQdtyF6KtTCkfPhuMbsFRh7/fhhNiwtCVCaoXBNDcRy5EtfEafqBpqRK2JgQk+nIhqLwa3e
xp5R2crn3v2gyGN3mEYLDKjx7uQwMTqHcxhSAScQ4bVVNr1v8RgnJAOpqbiZMMR+L8v9kn17xfmK
y8F9q1JoH9Mdo25CO80HyWZGSbYASXzuUH1MBgxaZazMJXXRwFEpNBWtYmK3oMtNOb1HXpxdJNlO
p+xG939SwMYFIaG+KWd4H+QOgDEs/3IOGQTPHrZCB81XEH9sxHmc3JMoyKgtocI7H/4LIcxMwWmi
HlyuCFsjgA1J4g/xg8q0hKxem3XnqO57q1BNaBsyA/zJVXApIeOtPAdpwjA+nTGJgLh8ZzQ8I2tn
x52Wlhxv7E5UFtKViqW8D3dBOfZPW8NdPxKcMZ6T8hpR81vwUbTHpfV9oKKHCGT38PVlO6JcRpyH
8yrXmg/WZF4rriaAn1hBQJlHjIhqF6cK1XvnJ9rQ5gfvMTTX+m7yi16pGqrkGCv8G+QzNsb0hgB+
O5QfnxmMgs5B6DUf3T4rJqNmfB7BqyZCw4Ke5MgPfVjlU96CgrX13ozpNnBS5zjOl+ugUagJ3tB1
huQ+JtPlv5VKu6FhYsnmRmaKsMbC6XUA8Sy4AiwkeYHObZdPBW4vab8MehpOf1vvnc+2oWTHQ4r+
HH0sTIbnMa0tRoFYATDZJrBwfOD5xuEKykcxmdU3iDvM5xl98ShhRvK1J4zk71hXmHyUN6QdZOm4
tu2IE2foCjw4rkIMeIp/A0d5cIPBp5wj4KKdAPFrr/vVmeVicogih4Q92OOgFNlaE1ZaYSB7GHGE
1A7fhLKRUN1vy8ua0gaZBL9cEIg5nLnS8nOR13I2i6jJBvE0cgxURxRzX4pRhcOeZ3V8DyBwXPkb
YYdPZrK4Pt0Ec3gMpB6MZYb/J1Jy8Us5S8vu/9QV1Rx6fupoPv1Q+12lq7xif7pLg7HjaI70gPuM
+PSnOhIOr7ti7bK0+aFylBZ3H4WL+fXAYWqvvPGJP7bg7lp0p4U62E7UljCrT9H2xtm9OhzYJvKR
E8Fpj/Zv8ys73Y15ORPBR+6nX3K8LaYg2L4mmd85+pml2jx9/YxFA/owXNu6JekA5/EaF82VHFzv
Pqckfj5wTTawb15s62yyiSOzZ7kVNmpAsnaxYX41XqObw9zpOyi0oi1VJUq4Dx+RfPFQ/4E+Bz2b
A/fZziBYP20mhMyJhsLIZ85i9UiyyFTjJvaHCcM/RtqjyydkTIGzX6Cb9RHZRcDGk8CfsAkDjAZH
ErZW1invHivsOxz18A6gIwnIOx2cUBGgldiX3W+DKYeDfz2WfIrfQoDn8VpQBBdRyEmcvIgQAh+Z
yQQfUxYTzSKhJY05f/xmsNGbJb0VywcO+uQy7jyF3pZaBwN07JRJm/Q0ct6eP4M3JA7T2d/oiR6R
6BRjjFdWDTeACVQoZDNJhME0nP7YXRcEmbk0AshBXYGoiTGRG52hV844kNGRGPrEEMdTMM9HnCJC
HTyWBtgc37x+BZVojBHKlxF7D8UEOzabAMZ9jlkisvN+IM+8b2Qsn8o9B+Rkk83zymf0lAOmkVi+
HzmfiOtLPI9V4sNEx9bO8ejjrjC0YMzG1sYRoLTzx0Gfj+03pnelrWB/QH0CmGKKjCqCyCRsHfgX
6bH+86QOpJNEQDs2YxQ0g94EFSx2ivZAnrM/9z9Ef+ruBTi4Y9j1PrJN06VEE6/cd5gCM3JeqURS
kbmEjlE48zx89Hk/R+FH+VUeKNy+4JW/DGL0t4Nys+8sKmzOrR4HxdG05+SMZzzqIiECw+7LOcn0
FA8XDEzQLRHZgfsUxzuG3twFhI9cSa6NQfPS1g6z32EdgLqzRoZhxmv/9GFaNfgZAI+0LSwhHxQM
4OQ+WZC15AjFtERnJ5njN1KcQDajC7+Vj6kAN00FPjcq59WyWHuYO29OMgXUPt9OegeBFrmrT1MI
cs0Tgk6y6Kjp7ZGKNyP3HS3GYzYq48WxCZRNwohG8AMpFVhHvISpQRm/RivJ7cYVOfNefzLQmfJq
zu9BtoDRH+oi2P4IGAUNuVVEkKn9mLgwk1+AiMwYMMRDW0drRnsS+3RTPWk4YIYUUCrGl2D0Efsv
FIO38/mFfiFOawKkcEohGZeBjUJfOvZ7moUOLx/GprQmzO8Ej/E/NBBoePUwdFWTU3NgdiNl4ZsR
seIXryOf5FN4kGNa7PMmrvT1kHoxIYv2cHDTZyjtuzmGY4NZobDTYmqrIYosxWbNgTmsYfoFUOEx
3iUdz0pPxIu7+wKZCWmyONJgTAPGAm8/JSfjRx8ZMsXuTqXWvYJxzZNQcYbTdTtZ56UjYc7+gDok
DtbqHEWr+EfwCPUbdZBXBoc75vhEMA4qqyKICwduR3lfjDhG4WqogwY7UKHjyf2aeAB0vqzOcvAR
0VagLYQRcRAuZOpa7CMbZSG27qTxa86egvZBrUIxAwpR5qNsIY+wM8iJtLWgP6msrjf/i1k3jsIJ
byMqc13aCd993TNE0rdkKmDJ04zxd6O2csY6vOM7XQGmqxAAcA0GN+hw0MMhhJrTw+O+TR2MFjVM
6dTAf7J6qhqur0d0NMZQidT54vOSf09K/AcT7nsn4eK944gecz5CmdCAFbGoT7BQSryBdAodDKIX
N5gt9178RA1OfEt8Ql/wMzgoxnOWEnYr08ligMKS0xdYJDYlGgBmg8UiYdBRudQKlRLASsM1EcKa
EvuIzqL7Hl6TND7UD/a77+xNQRUlt4S0xRruUZpxUMGZhgCXIRK/NDgAvPpy8YFKnOrTejKPwaTk
5xevAyV4VgzIOfhg2IxjzMZ/ocmppA2rzRyWpw4xH32MZI90p6Yi0R1C1e8YU6rMSFw4GNywMRaw
OnZBQ6eZ4ggEExDLgYEB2U2Y6WRbripEnK8KLx0aYdStkjJ41LaWzPraRSbZf4IGTnaFfR4mJ+6z
muV4vknIxn2JN0T8uMwao6z8vg5ScHeyQ1JLesx5Mka5p5GqwIgDIgOMzFklmlEwQd807yGUN1Ok
y5M34k5HnqzjMJrgkzfEyZHXkzHRMeSXCKg3E2Mnbq4jnHkKo69mAjvfjoCfsWCSEQ59NvLzI4E1
g3qygUvUQukaQtK1Djs2Ax77BH86VLsYxGzRHPeYnC0bzZP24sdpyXPDyQ2FOU/IFH1Svk9Ur6qm
H7qTzq7HDuksXVDRsGFDx4BglRH5GdbhA6imHYKak1U9dmUUojzGnFZoCrmyB2ZR2Szp3PFyLBh/
8kndYorgitg1RrMks8Sn/8qY3akLwcFLn9+BeM9EV7pIUHTPYNEjH/7cmAGMoayIn8PKntKitdQp
Pveo25Fi+CM8anzmrby26hegInM58kfs68jnuYYLCA+Y1yHeRXr8MDIfVI8CCI5kdNJbA03dCgmW
h+FVZV6pVluGdvcQ2YAGxyvxJ2nwTQMobr37ggfPGmT68ywIxy58wlbYZ88EqJADTfW8lvbVE8uF
oB/b9V+mGyL8awMkIbITTj1PYyxn44Eez9sjieHllOW6azeQ6JArImSABgxFkF6YTho1bTUwl4ne
wr6LJsSDMUeDP5gfz1RbX1/1wSSVkglMj6pctJPlawmpo1hGKzYnN51XZ6gynwvQsEcDBFAwgB+c
5mz7rB3mF8eB2zwfYX3spBQTAfIVYL7a7lbZFpXX3XKeO+yjLtBt5Ll4xN+XlKMveb/YMDTM2AAo
8nWa/ULl50S4y2EJNoqHJK56XBgHhgxsbmSu0+8u9TK/nPbTl/OS7DyQfkofWbMUgL6FLd5RCJ58
SJKTfJ1BjWU7/vhDBjvsMnVOIuEvhG+KkRqXRECTN2yerXAWU0aT8eK5VTzRkwPsdGOXul2bou3H
N69Gpit7dB5Cesr63wKNJCTNd7fCnPX5CMeIRCBwbt4czpDAMVjHYWunkupD1J0R7/OfwZtUepv5
/v2nPa0v1oeNhZt33pxLDKE+A+PUIZFXxxnWqGaQx9UcRflAnkTIPgaOZAxDqXFoNtUsxbntLN2U
n3LbNsZj25SWvIBJs9Fc2YnXJUrvY7N4AIObAPoUxbQYE7e/qCG82cxJzK+NJxbFujpoqx5sKL/o
hW+wJmBmaEtiQ/oDy1OUwkUzVXFGt4oTdNDD69SlA9W22byWz6C5YG83GYLJ0zUxFlxNEmP3xLkP
vo9n0jdk5844wISA4yC3NdRw5FGSOp8rOc24740P0XR0KNGZY1yGhsRPJi50Wwl1UmrXlVMu3/A6
Rhj6faaw6Mrly7+wQp/U04P0QsG2lg9GvHjnUoyPL322iDW7EozEoRIdDRhwlNlXnkQchtFkZ5bG
k37o8UwdP45F2HDSDhDm5DXNJoH+vb4bL208UqxxkBBH4b1z42TgN45hnGyyY0bIGn0q8wmksiRc
hcWSCFlwUuaKF9BKhJtYmmkbzuwT/ihIB5vwzlPZrp4m/SzhpFPIS6HspithPVpLV+30OjQXSLz/
q2VwLdUvPIVQ2z41HTSYkfRygFqdoD5ihTE0JFhwRxZb8sBwPVNiXMch1U4ARjoISROLjWoJp8LT
NYcKoANJ+0C4N5uFVO5ahuTGfd6GLINtNyPXheYMGXcDMglhk4f1IgZakLtia8Donl4Gy0jd+Tik
+IZ8eg4DTgIt8aA0WKVFSdhD0fmwgZJSb/d0yL2fbZDNLpLN2KDBhfrpJaV7OWprBphgrwN8QEML
OKEMIxMNsMwfAKxkcCGAro/tIzRHnLABCPoLhPaXxV30FNzeWK3DsrHEMwdPsWTL6S/Q/G16HQ3/
1JRfpCwlzL46Q2d2qIAQfyDY2Cs+1ei1CddXXEx8oM0l6HsJmm1gfu+N5wmDT7Lfnd3LZYgfAgaC
xn75gONgxExDDshQ8Jh1evctx/0BF6GJ/ddyHJXuHarnQVgSndJNgpebMVbRveeJhqX5u6ou5jAS
TuSW8s9+KGUQCAnFTpnPjh3Jonp8wjS2aNtRop8Z9erwXOrDiJ51rszHp6x4InOya4/CjrIcPY35
JCAyc0cwyTJLJoBK2AoU3aBt5MzyfrLhkV3zwqhvVyLp2HSH1+qxavDfhGkgWl8myKwczXgu+rdD
xdQrTG3L+7X5bhkRO4QC//MKZpkzseW4w3Pksx61VtW4qmB/sKrqMQ/1aX9U7l0o4Jq7GLvJWnUr
HdtMJruSJ/jx3RG9NDpBU4mYlgZfHLFvRHqO8PxFQnlR3u7jvud0nqy/IdNhSkXN0Wj04UBdYhHH
f5J+zEgNXqvxbqyseg7EnFmOkWOBQ/uSzhB14PsVO6SN6lkJJu49f+vKUj6gBt442shvEp1+Pj81
jFHqk2QWMcj4Wlq7kaUtBvJijxxHn1cg55rfS9t7fnrdvfKPSu7zJaklWWdYHMr764f5wYNxJl4w
zPmuFa0ZBF98dSD3+tgtYkTAxO1EWid4EHuti1H3GtBYcRgy4sogm+mv6Dx47X3E84DR8UngEmwr
DFLW9QtTtD2cP5BowgXuAS3kZ536rz1zd9FOf8Fwkp8WM+C9IpsP1QKYzbfFriO8gtmveSd+FWLm
FS5TO5egzofjQMFH9o32cwdmSomQnQvJeTqwTYSx2W+IjVaZrlRnGCXE0xYOy4EFhO357Y3r0kpz
okX2hxUZFzCBv/qy+QbCe/942XiHSVcCn97TwWtmpWOoySQdhHboRBPij6z0WLZeEpJuRWRzuVZ5
vqBPn+8nXTPNd2XBhChg16CMgZ/U7CtrXBpaRDCVywCsn9Oa83WP4imK7be4lJ/UODrKmfdcL0G1
HruyX5SfKd0xxqQtpgTMTlpxEeHrKgJelr9jzrnHwy+K+SsfcnlZvgjXErdDwyhSnkWDNctPjw3a
AyvAbir/447gx/uiI6LUjua4uk2Oco8wjbzrdScuU55Sgu72n5wNB59TCqon/R1+8ATdWu2/ZOBu
E4V32Cusf7zC8t/0iNmRwhgFzdWcYDzeTd71zfSloGR5Awu7Qr5sRy6PUH59HuHVEjBSCraSYv/v
JtKqQ5Hx2JBrCnbE4C/VyP09T+J1rO2S5udJiVBsNc2PxjSXy3yyrh5nEMGY/wStb8MMJf8kJOKj
1s/paFNPUMfUl293+Cr7UfsjqnD3HrtHvBCadfKdxhHuAXiiPdZlv2oSv+6ncE9yfqp/932zzIW9
KqFZQSDz6Pfl5Ceqr1ICywPlbPfbV62xTvje7xf4fX/pnmtltJG+CLwcHLieT8xvIu+bLhWSl0i1
UW3G05ze8LFZZVVsf6DYEuIBwEAMa0u75RY9sgenT8nYJZbKl6up+PZB2rNJqPaoSc0KbEpyY82f
QPjIZiq8NFMGFVPZHCwSWQTwIYE8JIhdgw+WOhhbMT/BDQtyAS8KAwCnHWakcm4ngJSnL7HyRGd0
VvIe7grOmAyXuyvD2pgYRDgR0HMJqCfdC1EAXsxM+x8cxIO/FmY9j68lEDGm2yJA5yhQO+g+e2yK
KbpgUABqEVFp884x7BNkgIwq5Ck3XQP8fFqMXbLO7vkgnDqqiZYddJiXAP5VuwEGAuQBdGOINgCH
1R+pSqR8ML6RWmcAD5lTfa1+Ysk4I42s4jkMEap0CkolK0TimVFP7WaU1EMps2GHTAuV8QPQWGeV
zb6HU91ZfCtiOLhCTGPAbwUTHUMvobO1GUhRQojOZDIlaK4Eps2DT+1E0F5HIU0w16DLXOawVFnj
iHgIJxu7MHrFBhWDQ3WfCWEXB+/Ew0cHg2oK/064ydIukg8t3hDJ6aGfgC2077aWYOUu+8eqaPei
Nu3U5QszFqgAWaivW81RMJKmmFd+AB8SMEa0ZsY4txjmk81BxkhOlmY98FB6UE5UPQt6BZrWO5xH
NydGQ7LbA8KkBG0vGnhq6qE+APRGl5dwHLsFR+NGvDEFpILhF2mi3kMN/tjgaIF/1XkGaWYIRE+9
QeDaMxjaEQu1i2cE8UwYYDuR4ANcvkKgwvg/os5rt3Gs2cJPRIA53EqkqJxsyeGGsN02c856+vNt
+x8cNNrTY2WK3Ltq1Qrzs5ETPWCsy/cEbWDKC3E6vFYngIt0Qm5yLQ9YNuzAOuFw9oS3eBj0xMCi
0NTGTVRuULvWfqkvvgOmqMwhcj/k1puVLM8A2jRfzKwJiAbSgNzDG+gaMuRpWo/frAyYUeI4R8cg
LYC31y0oOAcKNL747AlmhgPxBicAJkLATHsDtDdsY3TRPjbowJyAL2xxF0pjIWNAfKBdhci1AVRw
cYd9UFBaSHLBXDeKr5+Kn4JZOdmPxfYhPKtVnMzMk8OenxYsAvTUkZm864UYqrMQkF3iQGpmPHho
NVi0OsPvYge4S+I8aGMNZdFGdS5UQf03DJBxo2F1xVgGwivKHsj0HiTSdYcL4YyFemC9j/JV/RvS
vsUAnzSIgKlLq9+DPgNKWOXio1M2NgFMKg0ezML1mfvcyR0tZq866jjQPtsw5vY7qVwsus1pc50Z
idj/YuGuEd6YY3bMbRT9DRYBo/UmcYAWILchwbRknOYISBkPYfBjWK2HZQIzSknatmT7tl9jusmP
5bFmpyBBqjqaP1XnzeGrBqlqLLwU2lxISbWhxFoksGPwiYeHCM04fCXzKtJQ+uMTuHywAzJgsvDi
xVDtFOr7GVmGQuhHaDVbihQlfDUlqgciVfBpQjh8NVNEtADxgr3VDX4OR8RiZx3vgG2ovai0WeQY
PlHMYA+BGdQDuQzVOS6+YOJAi18Jp5RRLsBA/34Jdtb89AbTK9qdhtkVpmTVRt5aT3PukptEuw9O
qZ5rRv8smuROvDiszb+UDNCj7oXGjNWDPolXxnCLaeiGpZnM6kbxpy30LJzDca3ftl+03ewKKWjP
SwkhhjpoItUUBZKoR8D/3uLHC5t1eq6f+dt5hZiMJtcCHSGEONTRF5yv/e7OsMt8CqUV8L7+jy7D
1Tf23tzg07zBZGuXMK9xwf/x/+MfiG6wYxzW5gZ6wrz/FvJYXx/evoPzg+DiX3OWW+ijHEKD5tkH
phHHfj3SXMKTWMqcnmCnsbqjFeNSXSJGiNyvcskFdP6NvWFuybySCzt/J9cWCgCnNIsBZCBO+yU2
HGSfEPsidL1grSVIarkhdId7oYREiEovl9UeCks0/1hELdCrpURW0JuiVCNHFdlydRLavXSr0Gjz
V/xZ//2ftq5RBO3qQ7pF+8jDxM+/m/67uyaAgtbXSAz4fZR45P8eTSvMc/7vIfzu7xZtLV4l3Wro
mBkzcQ+Gq/wfAvL/PVZba2sEpuIBxe9P8fT//28W1t7nRcXvQJi4l7b+9VzpffHM4p3891Aw0+3A
nNLPERWKnwpJRYy0rXOMa6yafSVIZfmVeIHeJ/Pg96/4qZNYIf5b8Qft6YvmivvxzlxxX/mG1xYR
gfwRD/q7a+/LOHn1Pmpwv1plK/A8ceP/P+d/d0634hX5DL+vSwYBr/b3ShotcbUazsO5WuWe9ft6
FbeK3+feeBX/1b3cA+vmzRDxobnirdnwV36fDb4CKzdjrC3ohe6J23UP1OV/H6P3SZL3NVfcWXwQ
8WTyrfeJauP/tbV4anEf8bb/for7Dk9/99fWjFe5T8tt4qBU3Es8t7hVPE7c7+8DiEf1V/Ec4vXF
x+PuOQ/6e/H/7iie8PdNclTJ176JB4/X4SSeXjzw75OL3/49sfgof0dG8AJudciO8HdEePGzeBmO
cMKh0FxGjRx8caMkcBfx/CTl/b6C+JDiBpUC5vcfMZ8J6hMPxwDkbK1U7/EsHvL7hvkU4zXnITrK
V+6GcRxBEb+P+O9N/n0I8VM8bczrNlDJfp+ShF9+LZ7y7yXitfjX9Mw3ywuKFxO3ElnA9y0OrPik
CqcQZ/d/F4s43cSf3+fH+IDTPt6yvT9XXuUhv+Pv44qiCQQu9kP+mmJfX9sbe4OIE9cwZPSIXaPT
AHCVH8Tvhh2D6n/DzibkzEQOmLzoLitYN96n7NLi5Bev8Ehh4SlA+AhsQyyFyb61anLU9u48kY+R
8ZDQn8+KT9nrVz/aTOG9gSYBGlus4KpR1VUEvbGVc5lG/1IJiPaejfcZ6Ut46+HksJJ2a6SJa/HT
3FSfoY9g30eQiPf9//+BuovDaUwIi/hwsW954g9uq7yU+L+MW/9u+/sNMy8fp3ngK+bmTnuWkVg9
PuC2UtTWGB+rVC4naBsGZQM3J+1Rtn/K6FzlG5b8tnYbWLVISACX5Wc+sXyihIeD4NwIkstf5eiq
WxsIQvZqOrbPNWTaJcOcBOo1JN8n5sXalg6xWI+MtaCi0fLUC3YGVNoPx1XsFxSiMErNPTksDxiK
OchWfimP+aH9wp7W1jy6jxruCV7WCMOfmsO6uMCqfw5O+lc4CGqZYN4SUP4OttDUlPeL8bk+SRJ6
FBrjpflJF4lQpmdWSS6jDSZN4a8oDPTx7ljGrBaM67AW5U1bLqRStE3dXTIWUJuD7G0guZ39nma6
gL1IxVgSzEZPjj0BSEhEPjnJ8H7DlovhCu3Gz/Te3RO2MdhnCeH2wllz4mzBmhQ7kUvw2/sCBDP3
0LBiCXAuxixjOXd+CkEJT+zqPMgHqOFIcbSaA+Q7nTu2Lt16hEu8tbRgBilb6gLGwgyvMP6BNqjB
Svs2OCMLoqE8SgjMRnugK2oN2rQLBtvpF90WoIKVC8Sns/jgXg1k3+n2qt2jX16mW0DPDSR6QkBi
v/lUrj1A0adJnkjwDz+eXX9lHpGvI9IIwaVh6PSIr9R9+sqhRZ8Gu5whvpgzk227xNUChwpUdTb8
ofwGQZB8in5fXWXGGbBQz/OT/dpunO10qw7BC08hasj6NiK2CKDww0zfYhN3gBa3yffObcaelSok
xqxsXjGdXI8we7GOAWYHl4SDSSD3hk6KyMdgXx8wp1jrW/0SXj/ts/lM2ojhV0xM1ZV4cnLQVo5X
H+Z/NKrtGwbdI9zy9/EcXpTr+ApHsGDWDQIjThnthxoJUGCmEo4sVbi+lon8gy9y1B0f6Wto7TuE
EKS30ENVtBTrRsMBFlMeIoxFFsZWfea/sB4wUx2T40hKKfRj6htODRkAsnRhRAFSwMlhNDgccD6V
ExTrnhBPM+29jhiT4eN7kEdYPJA1mYcpCEiIt4BGAYAOPbHuavymlnQrxN/gmPIGwB9+p98gxZhv
07mEgn7Gagk9EsZkgIPlNT5Mnw2uS85RuqbfYPY0dk9YNAvg33yDNErtSzPU0D6UKx5Ns4GtlnCV
Mzf0TTwY7Zay5PkhrIuMseGTeTXfBi/A/OgTPD+nJgancp1r8kS9K3o0JhxMG7ByGpmN87bSg8iC
gbSHgB5+drVpQTvG8QCvR/sBOZq/xFCrXMkV9txQb9amvDM+IyxEDBe0m0oW3CTkWg5IkmSKCEVN
Sy5D/RTDNerOmnL7+8dsE63w+ByH9Qx9EwgFLhJflIMTJ4zj7lQo65ngVBuAF1rBdX681sluMreG
thZsGAseKyyGjWqER5pFC50JIluac4JfGPww6iHayGau/RZzza/jcU2oqxgJwephIIEJOa7/KJ8J
/lQ/YIhFfAWQxMI1i6I5bPL+9NA3+NDCHKvjfzbJBzAd7OEQ0MmxYsJy4Ivn2zTP08WeXodpz36W
v2rZhUkplasuyla+/ozhG3WzCXp1QEUguESkeyNoMPdz8iUPJHphmZDeYISRnu3IPNnZGUAz4+ce
OFRNPyXt1NO7ht98ILK7NrK80mlwB2HBzIgxl/yANbN7S/R3ABJ2ji/QJCd+aUmFvtAfhRvZ9tF7
ALOap0HZshuMON0yMt8/cty4PrkSlON8GuYlCynSE1JdcmWl9atMO2mOy3mNGkGG51hxfZXCD06M
W3W/NfdjsY8tz34Old3YH2ZMG6CZs+9JV+2aNU8hhhHo9knSfuNM1CcfW2GzuoX6Ewu3mezw8Btp
6/SnpHLJ0F1MUeJhngawMNr7HqrBCAFnzfiMz4/bRSC/juMmjdjDcLEakfdyHeWMiOptpd/wP5HB
lFAhP5jbkij6hJGHyTiefRSFvL2XsRing84u9Tc/CDQNgS2Q1TvPM5nBwwp6IPHSneIssVTjNMBU
lo0/cXP9RRgmy25u7ksl3tQ6asu8ll2djE4T8ERnWKmmUM2DNy6MWbDcnntrrzNPO8NWZqficsQW
TemPWX4gBagOfwkXqfSDD0ba6RC1wBXx+kU34BoOjjRCaQ/+I6Npk4AVXWHDYC24iQYyIDeEtQhA
zStBG8VioLUb0tPy4AqrEdIa2+PwWEvOsURE5Sy6fCfc/43dPB3HEG7iOHuSVV3C3FwnELoHDwir
frwSkVpCsWqelC7a9pW5Hkir0HLTc+JiY1b5E3oTST8lKMV1riHZkE/8JpmuvFgYIrQuWYO17H0G
d0iASocMo8ou3mN+jqGLFLUMUlIyh3HXnpL6MibJ1ohVv/+WNOvKCDrqhQQMyE4bQxg+bK1cZZwW
JvtzBO2iseuriU/gJonhkpCaAccghnJGRGR67wDRyo2eWJAmRaiODZ6NmNwMQaoLXiUrmZ5UR0C2
rXGLynOrrJxg90D+V/t1znFuCLFiTFtWIVOFcD/R7oJ/5QN6dn+a1xJ1iD0slXbcjxMZJ7glzNaH
2i2D4EvEKPTfZnzny5BcncJgaPymwOKfAfdsM9Mgo6poyQwn5GOqUVk4w6bpI1pgdT1gJgAfoEt2
eXnlu2hEgkNQbYo5OBGpbnV3uUJoEG5bYeOojOdefbECmxxN5Bbtzq57ToZgnRSM/DMGLZnDoGa+
QO/qYFerbGCWPMBpeooCsAJqKg2KFYqkxrhHBFpARirhCdj9XYeR3LAORbwBcxP3QAIG70jh/dtN
/WRAy+oGCIya/jEij+ly8xLwUc25JnA0BXHTPpuhIQSERj770BBNxAhbRwTtiBGSLxM/x6LeOkW6
fSAQT/rp2BV0/zamF239Y4Q7mZJoLtpjPofPiuTOLflj5QwxRJneoiR5MYbgblQyJ6Bv9tWu0pNz
ZsAtM+tsncNos/G6ao9db50diU9eBp7Rti8hREp5XmqlvJ6IUmU800DzVNrnh0TVEtKMVz/FgNI5
qplW4ONgq/6QrYx0X0/jSsn2gZy/5hoF3NTu+JqI90HyGnY9C6d10UftOQcjB4XLcR8wbFas6FOW
E3n30Ep2ALgYmrydOuvT1u2dDAQ3jemuHoQfe3efUwJ3up6RCvBbX/o1xkWGku5SHfIUhKJZP/eo
6qnaCgPym2y5jpJ73QiGbfUsTlh9BPKmNx0cHZ2TTPiCQyDHqEJrAt9HH6KOlAPDPYbcpKE0F7m4
kmKvByc4R5XsHXI8xGom+TRJMNnqFMVV3q2T/D1rpM0chww78SW3nNtDKp51G3yQEIOHG7dgZDLk
MfpN6Q7FXNaRcJqoUVT5SZOY8IfBpqqRFdzrpls7pfrZJ+QR9fhCzn5eooszAHGz9JSOkBzGjnqL
bz0qnW3aa36qZm4EmjX/hNHTIC3VQvL1KSXXDzeRJnRnw/6MQreBy4pRPezOFq0hZCGHXwynlkhG
o38vzece7eoD2LCSWk8Nv7Ip8uNs3pokQdswher+kAVPBibnlH5mZmxqKwbsHQ6PDAhzGOKzZFj7
VCuvTfWSAR/aIX1sTsC5AnPP8hJ9ICFSRvETVqRhIWwoctLNs+TViaV/Y8J1Znd7qUnf8nDazAU9
rJThN63ATy6xBhx6cTayPE8ZsI+j4EHEZfTAlqUD/U5bz9K3XYofW6EtJ4oReyqJVSWcgTK4Q+SS
QRxtqENbRoeh9dn3OFVW05bCgVSBcxm+GhZxqRhhxdMhMPufjOGIfJiwYxJn7MBAOsjdasRcw9E8
yZZXXL9PpMnEvbyWTFBiDc6g8VgVBnzBepuy35UwPsrwCd9NlEtS2576Ce65DaEHKtwM63cs0SB9
AJFqJnlTkbPudXWFVnF2KGeT60kvWJQhK4YTw/s68jKmzQZ+Wcq26S4KTd5orCwr2nTSIX1cHAs7
7XEntxim4IxunXLUS0TmgI4pM0JVbfRimclYSOitLd1HFnIVNHmYEOAykQ3xdwrwzHkoLi9gqdjF
xJyF7bdcqK4Ux/SQfPTFYKRfKSzRBDtYTouhtRYT87ae0tbsta1Y5SY72WcpI9DcJLsahcEhs94L
ub9L5nxFRiGV5kemIeNvAlIyVNnXs+It3OoGzPcScsfjZiBhI4ycXoyFRqs4GrHuNT1fwJTC4R1+
Uqs/h9DbEy4nDT+Fun/HPQuYQ3wEwKSSlazgEutGwo07tITlzBF5t2PjnaGeUUDN/0iHwWcSpcfV
fhpyd6il1WSFXjH+M1A5p2kACRhL0LFbwXSWK5XRKrxHDLZEdaHfVNNAaCzBDL30JTEo8quZ0ppu
Oxne/eSW6XdUGouU9jpovhHDRdlFC2CojxFWGDlgx/D9aKKtHUt+4sjHFpgjgRii9eG65uRhM/Ad
9veeoy8DLYQUrI9qetVDBJE0tPp8GAl6rWJtF+rGLm4B8awvrVZXMs17x8C2HG8mBM/8n2aHe62D
9MG6L7e1Zzc3R3jn6hm+GKs+1Tw+g6MiGS7mZ7Gsm3WynXCYZSilExBRVnsJbmXfX2vg/wIh4PQz
2yTkEVo6lMc0Kz8drrCIRTE3s3Pt7MvhM1Ei8iI/WxtrJ1DuIXtPm/j0aHqoOgrkgyxsP1v1ve31
tSLb67jaGXrT4u6aUsjGWNlUVObNpbTMI7w1HWWoDOoxFkcZXtgib74VNdRWvWLsrJ6B10z6mUYz
AM0gf5eNVWw3LWN+a2UqlxF73Q5Ck5T6uuzbNhKOWjo/CgYWNhKgLSkABknkbY52pOuZb241mAJp
SzuibSsi3jCkCNQtZ96IEWpsSn6I0Cw84ms0dntzfh+adeklNbaLCz71Kkcev+qSVZDcMahlY68h
6lLrkJ5YeVYGJ5We25lWMYHFFV2xnX21FTBhY6GYt+XaiwHIG5Aq6meuEq0/5QFjYS6+mOsiQ6Cd
bdNZ5EXhU9ve5ehSERtXyhTTjJpNSHGc6lr/0SilZ0raQpvXWVXfCoshZJIcZWevwU+qUDByQjJH
m7zBuLdSd7cIWIqbc8dAquiz7WMGcXI2gf6sK/XaVA+RTFTkQbGjpU7/mzWEUdrmnWpxZYTyztHC
XdZVnp3O+Im8moij2qvNZ1EZwJkY/MXKxkLMgCAg0zwLwK3w4/JJTSbC3O4yu3zCCFDhPVgOqTQ9
399g7Ae6C6Ws1jI+C7IJlMIgxyaOEu/I/OElWbkvbYFRCTpB59qPmSPs0HD+OB1ZiqBZjc42par7
xIGLdmBpDuALDTEUK6vwNePh9V22a1VIdMw7qbEklYgoS/F0eOGqgNAIR6dME/8bdVCglLOc6C9q
SbaJgdduy/h2itc2zfxQYoqpFNvUyFbjyGQp1Q+2TavIgXe01z7ABNNhoSHGxXADBUJmv5sbXBrg
/syxebK0EmuC/sqcNRsxDMtH39KWs+xsJBqTvvtxKqSn8PXDHh8JInm3ZA9mGF2UP81Don+d3Eab
9gnelXWmnAbZQls3WGjq2xLDS9hxob0dZ1y4RunJyca3RsGTjKS0cj4MTMIeaatSfo+HiB0aqn2m
M0mfSODJV7UCyaif75NSU444jDJj21mHUoS1d8seXwR0DrW8U+hdh+Bm65dMGdCxMKCKtjrTx2Rm
C24pva2DnuXYrMr3CQVPhKEHe5bDcBr/ZnmU6cZtaJ3o4Q3iWdHeEUYeGO1aKmUmqyzoWY0Qk6qd
pVmc9bJd+nqBqGRSMXOKEF22H+L4y4/HZe6e9LTGJQQKpN19BSmpi1Q0XSbtMwPWz0ib3iN9hD7v
yK/pzIefb6z0GBvo50ioO+FSFOaPotjegx0iQN4jTzAM0seIGqP4Svps1Vf7ACKcZWMYbd/MBEp/
V1CfT5ew+nBma91RFmWyDo21SDXXadltp24VqdEmUf7ZQIBTtBFnTfhoWRXSElfbAQdL4Ik53ib6
rS0YFhc0qrG26QvCHlQL54D3SW/JPwL8R3VnvVCqY71LkNn0aViXpu98jSGiBInkobybq6TwbE7t
AZEe3ccyhRIX67e+gCZRt4eZcSRzP2taJyQ0RLIHTo6FcOzJzSlQ/1XVVzab8GKAUVAABXipgfFJ
SX6OMc8cIYXkMzbi5akrzzVsZOWgcNc8uD1KMJ1hWha4xkL8ykvHDcj+ZlArjTgMOTNWw66J1W0b
+XXk0+/FkbxTmYOqvdfH/iQIwKybcbhuiIwNaKy50tQZynu/Dx0i+8jFDcAlaWCUCm7dddXB2J6d
pV396LO2bwA5iOErwnfb9hwKQKbwdfvl4DJu8m0nePRMJRJBXfVzFBOy9fOACkfCUQaNZhIJzYAJ
oIXx2WYwnkFThgkYKq1X/liQmQc0W1Nb78xuXtfDV6yVOye86i0KCfW9yRoSIBGC5BeDqXCOjyML
nSirlBK6983CR6eXIf80GpTF9/xW4MYr9j2agyraUR+RFP8cpi8m1AWp5WTk4oH4adIk4f8I6vWc
ATE+sg9sqYWoinJXHnZSGu3y+Ld5hTmMPVXg2vA1R+hO1TJmb49HxZsGFeFHB3zS3BAOBvN0LpBU
J73XlNnGihxgRCpZ3Qci4IDh8IsAXJcZzVI2FNw8shdGXb8vg3nZsZhZ+mPZ2aDmFvuL/pGX4V5J
nL0TdaswNFddLftmPqDTwYtgpHN9yDT82qiuDNSSWXGPG0ZQ2d2xnZckTE9Jj9AwwKMi7LF0MVne
G3j/geYZQJcFIQ2JhFbv0S3GipFJlTo/hpb/NLRxC6X2O1bRkjN5ghUbh4GbEzRzQ82SzlD0hA14
TJgfYaXAKqi2FH4xdyWUhGy4pkWDbFdXNkqJ/6wNedABAiya/hIjeqnYLHQDFsAM4FF+dM5mAAQ1
x2sPIS2Mf6Ss8h7AJ3Of7RqiuKaYoBXE+yRKhhTaKxCTZILbFv0w2bQwYiQVwpNnxuUa1RqHUmfr
1pAz5cGE6dZ4zvVjDkar2TDHH1jm4TsRmPcIYdo4lpu+FwhouesM3Ni02BtnA3YtUhANvymwuLpi
oaCSxktH2c/4XHcWHrHWe5Qz+qxWNS8ICU1vdnqDqjpKDg0QqzJzSYbprcZujlVGUama9oaBzVYA
wN/Oiwm2WyUwAjaH4EeBcq663ehrj2+sW/WuW2UO+hQNYZU4KdT4W3zAomtXIjxChe490i1wmrmi
fm5TEu6aW0ynLUoSC9Ich0LVHI8dt5czd8xrz1GgmpoQe1j8SkG2gEXJCTKU0jKtC1cgN2Vp4us3
bGGMjZLudXqDVP/JaR+rErERZ9YE1XowMYpvwp2o4Um+aPVsY+fQMLC1M+Eh0OmM1LY1/AUVCvk8
um3/PpHyEUsTNXXryya+FFmPEBh/SpYlsCPkk/jpzGeDnAzpcQ3fxdLePmApkCqB6073bgCRDg0p
5yWxBfO36Bumi2qUL2UFcdCJzyxrKy6+1IHWQdG66jVSAKCJ02GNr8zrKFOwonlTZYehHGMAV20i
n/3WY4995NYqAquJi+SJbyqAx5dytST9pbXPEsqrwjzYY+Y/80kawuJrHPokVEYc9wWxWHG2kH/G
q/LJoMPx8PnhWuG9ueM1SRZZty5wttpb2n3Exg35SHoNQBW43jBbhRBPsWQuMjR2AEQIZ0XkAgxL
4Zag7LgddSSOJvDtn2hFkE09urX0qnspvKI7xWBPh4CJrXxM8/VDX/K01+TMjbysMz85XxOW4254
jYBZXFCQHuatEJSBIEuhXzB3anT8iYheXJFopb1l52BejBAd836fSacwfJX6ZVmgM/4hacV0kN3V
2CdwJ02SVrpunAqWl1Q5NPY6l9dF82wzR+3lTc0kSoWrVILkjIy1ZmTv1PShcpAmDAQep0dwaqtz
yl0+q/mpQLnRhb7KAQ3Lnyl7vytfGSKMbQNEewP6TteUEw+w9xdG2HXuctI35rpABNes2Ejmi7yV
1Hts7iJGg8TLIh8M8OooPIpcqqCBTzkwOXkIQa5ZvGQ96arLWtR90IqXDXFffB140KsfZXPWv2mJ
J9OvSW6g8E2A2H3CDbBJr/1RdNMSsoRT9mtGUu8x4iBeovtHvACZJW30JBtHuT/BEtIZWEE9eqD0
oKwG8EcHhOULAQkEfUZbTMSlwC/goa3ALBygWhX5KkbD5Km3iJUvqv48T7deORCpVrUV1lfBsui3
pbZtHOia1RtfTqX/TA+DCmAH+VoBm+eKdvxZ3TbwWVt53WrPQ/daVseGL6qtjlwQoQj63UVUf9K0
CywXiwK2FbxbvOKLwVXrRR1avEe9Do8Uvv0ZTzNMMgdotqv5ikzvX47XiSlybItDzgjDNSFDcmwX
0aYlhgg965GvIIZY6vKS8mIHP22RfAulYIDghJOcnQfXUNiLNNKlp8CegL88o3wZPa2hRXGTjU1i
PQzjHixQZOQWhhfaLv2gXuHQS3rY74gbE/5u+sZvAacdzOT5qTtLZfBZ5dBX48/veNKpcuHzuRig
sFwx6r3F9R6RNkTMxx6UcUWV9B39a/aEKGVwvuOFeuU8421DPi/89dgsW2zQjYXF2J5yDILNd+dc
5gR2xKtEpsU3v2LAeWEekYkYVKarFvBSvWL8CnBV4SEbAqyCljQ45sFPXzIxxCTbZJh5GUWQwmMD
1orTT4UApOPJXpOPwYLShyKd7HQoDSzp4wltZ7lGMwGbEQI9q6JaryXtQNguIxqMvfDhomlgf2ak
EujIvY/guoymOmMzY0FFaBl+5ySFEMBBvc+sklKuJkXRHhf1hUEGLgGo0WD3/uqS7I9kWE5PQgMY
vivu8BkKSnP3Ep2QmyGpJbXiIjORRVsNK352Ga6Fl/7AQovhDkN5JpUxPPYdX8QhVmGc8mq0+WyM
eBAJTs43b9Zo/PaW1U+huiIbBR0d3+c0rPB1xuRxzcTxsWt0kfLLGK3ECfQjBpASRypbIcTxGdui
ruzOyYnrDPMQSIKPF118H1RQYDQQBJFD25CEYby9wJQS5vn6G+kAWDM/MSJFj/YZMCVAQse5ZUBo
YetBSnxDNvWVPEEmPGDJzknlER/AZRsh2d0OwxEXfzz+GHvD+maeS51cr3EPWzReZrx+vOA55cfP
OJBwhaWIu1hRUay/4Ii0TsK3UZAV1A0jtC8y2FiLEUVCwn7BAgEzvCtUaNz6lFXyKZhD/UICYEIi
J60ex1Z3Gc5FL9DPmaa2e0U9EPiCZbzhJxc0Gh+G+jp2T1pPbO2imn1ZXcaPffCCe624gAFEeufC
zwa9LdxJnWYbW9iZQ44qEzbygXaGwcvIuPoE/2EKjjUd9Ev/ZX+1z8MF+4Pm2mXb4bFkvkWL7odk
YZzL7Gbj+jdczc5D1QNnpT7XEZadrrTtNdcc/BtWb8vwO9/nzyzLdIVr7WKfCdx+HT5QWDUfEJqt
bbCz5APGgFW9rHDUUV2rRiDnCjx8kaKGRhlznQCdjZXEDjyAJLFELQOQPUQ76na600VU92YLypkV
MEhId8fNFuSqsJZFscU/CVRkAKf1kJKAiEfYM5JzH6NBAFsNd80HX1dOb7aHBkRCGfaS+JvNq/4N
asIi2pbtEjtLfB6iux2dafRSzsInnJ1mLOuwksJsDU459AZ4AFd12lIMwMCBSdF81l9zsBX+RqOP
T9UYos/YJskJT6RaWsD8YcaHZQEKB/pg/RWfSpwFwn5THLdTvYK39KFJL9P4YX/xrZTMiHBCnJ6U
K4ySlDUYe4Xn+EDYFNF3i+KEvQHmeywg+OGF9TPEEO3d5uL+cRjtsAP/U+5h75lCzu2aO0RV7CHH
xwdrSgkLmUb3AaUbVxyMMKp7ZLtp62YEvgxL+zS/mpum2LC1C8azzPcfrTM2gsfC+e6OY+Pycu/G
FnsP5WLBwZD2NqQZmSNkWEeDcQ9TB1zErwz85vIw4bDA5B/bGeyEXkRQPLpHSNd4liirud+o3Vvd
nlQhBtiZ2rFJliNKwhISPRMXExW4m6Nk07TNoK07NCTo/8YlDGT4Kgk23r1YjKMnetR2OOVgdQDa
dL237AyWXtfncNffCPhlz+hOKfNvIvNaF8SOggFfAbs82gekg2cEh5vkefgKjzKGfbgGAVl2FDDL
dG2UmxT7DsLrKFShJBt+vYU4gKSU7z7EigKx1SLJliNfASI/0uHcLgf7JEjaRWPNDgRN4DVGyKu9
EByIOwJbBlPrilwj1hvm99koGOZZJSJHKPGJDSL9xc929huYS/0NObzH2VXC9BgqNIY8mnxlwazn
LXKGpj+yrlKkOLUvDwdWTdZDEj9QbosXwGaILEwmfztA75BpxgKLyPidCWpg49kO8IP/ijselT3N
frvocZgjA1laRkSMgCWNACg15lpLnTxeYziOv854WxJHoDQgYrHPOeOlBioIg0XeBu5XB9Y3qChS
wu7BWHutbsYvav8a9IoUnW6dEUf48GzMV3FvhXPYiWXLXI3MFmNXgbd35lxG2JWrez1dwSMw3jEC
jTH9ykBbsWQacdhUgSxRlGGuQVwZRqs3e2K05IO3ZMSv2stG2QhT1eBUZu8qZYV2sLEhYcxOEUiE
DtZiLYOSpUF5DqHmmY6fZQw6y9nxi0uyxmNNhmeE5pFk3h3wOwyt7+o6qguNnvIp3Y/dVun24fOL
Oa3K/RjR3oDCkPa0gQ6Z3Bl3lefoiuQtd9Y11paomC3oDxjRUTQg4QKDYR6VGSu9dudTbiybteFj
WkAd5ABCoor1Q3yC3/S1uieqDDUHXcQBghAqxRzw6WTcsY7t9+OGPjNd6fv0jWUPsakZuTMi2fZg
fZf/SjQ1REDWx7458KQNVhqs6P1eJ+4EySJkL7B1QCCXz9v9jF8Tvq+L4lr/k7CTfX5AFiZvBAYW
brz79hXY1YDzyNEo3en4gHxJTVP76rNjuipTMBtMiWfLfoIQ069t7pwG+hRos8xss7vy06F+7Dd1
R2y3P5PhKKyDGQKPcKfMBfbq9ZkKGJwojGcv/YaJheso1QOnbEbQ6wuaL+nWCsaeEMZgiMGbZ5S5
Z2FUX+F5Dj8PlILvX2wbHOX36D4h02nwMKICC87BPyyOkpewc+tXjrkvf7XUvsAz+G0A0Qq1aloT
uOTPr1x3G/gQ47W9INyv39sjDZvi6sKkD5lQ+9Z8aB9YSFvf9bndF2sBwrjGJ/2B/qb4UNRMqOWv
8qYtlr92ZA0SZA/GB5OeRXIPEYpMgee8M9JlGxyt9fCDXRU7UtVCCcC5SPgUReHKfp0ND+n0qyV5
w4dueNOHYsK8jV+17/BrgATidh/OD4JShC6RuaqfGYdFbGXPo7okt5A+SHt25JXxnH/icF3c2Nh/
O4hFu6Ymb3dOs+r85F3FJ+A9fK2Z6JxjFlou7Sve6dWBA9+s82/Uabf0KvbI2WcdhO4WnKcdRDYI
tjhWY0Lchj7aRLJx4AyZjg88CU7HGU9uCm8dKy7rU48/1MhL5x37/Z22AMHUGvO7TcT6Av9y254z
CI5b6ycHRuX0p9+4Ot/a3bhP2Du44Zs1URcEhvf4cFS/ISsNOc0daev8hNhZ+ulsDIz+j6Tz2k4d
y6LoF2kM5fAKiCByumC/aICNlXPW1/dU9UNXV91rMEhH5+y99godoOhXBcJ506hNp5dAYmjpFF55
vGmRIr4wW2rRaS1xum6ujPnUbQ8hjBEfLpxkRnxgSmCAYpCkyY3vliDhQ2G3d0xJPj3NYapsIgOF
tE2eGY0H8PQz/hW4cwS2MOTk2zO9XJkvC2ySYHQSjIJ4W0PLWHuE0Y03ZmzN2bNNPDcw14g2xT/o
UhlR2HClqRBV/LX7mf6vZ29ksPJT+HMOKo+rg10NH+Ve3BO7PyJ9mkKb5DuwA42WSnZiV2LEIj4E
7G7rf6m7gheR1xvzQwx1vWku8U8C98b6E6WNLAZrxR8WjfQbpXfD26MPd3+0aBOPk+YSWhxkvqG7
ihUCToOAk2guNCdTPcAQ9aZinhCzrrhnGrPneaFesTegq4lQ1vMNORLxJCRLKvlwYCnxVK1knFKT
qo46nIERRFGR0XV3Zh7EIB9Dq8mRsPuY4VbgpviEm+Oybstov8IVCNOey0xDl8t2cU6vSHw0mvPO
nqK9tMO4xSbFbg4mxOcKNvRMe9IZ51/lkZMazQhWSVDtrvJHwEJxqw7OwKtkW3iTXgvVwUOfuhNo
Ed9+sSC4D7b1DeRF/0fzMW46aR3/+l8Kd+8qmwuYnPW/nj1xGf8SVN7O418ctfQ/QAcaCvHb3QNl
2zWx36q4YbaSm2tpFv/mv/6zPpa/+os7Wh7jI4TvF55ABoQSADxE7KRHur9Qe2HvHZSGuOBfHcBv
B4U1uljbfA0T4Y9ePcbDylz5PBpcjzVP7hcUJCASEJ+/X7AawsonI+/ZOcLVtIVVA53AZlILqflJ
0lswE8/qt86RObeO//h8erRuLiB8xBj/RwmWbGjrcw0IAFthtNi4qWOPT6eD8POt4ZePH89cX+kE
LVgoUGiwH+ncuI2//sarlhMFb9afknHR0g2CsMD019cusn9qePY0wfaEUy6efI3hLtph7pT/GxIo
+MPsLCRPvUAKIi648Amgv7YmHXQUWF74XiffrCrM5u7aNha+/Gd76gMUoh3uhdIF9zsUv3hgoUN+
92eGwJiTjGcYIpdghbjSf6CbRg8EGxp0Zmpe79YcIvOUCppv0Sl4cCU4z5irL1DTBh8U5P2azp5E
qf3EBSarA8RqWrbxFvfnJ9HVuKGS1CDA5dlYJBg1oGdMgRgUrlRYFO2VlK2dQX4G41DyO6nChlW6
r8wz2In0pfcXfCe1LwUZ2HICVjcJcWO4Xi0ULCRimx1N/4bO4N8EAu0RPDDIiheqsuq1uU/gyxoi
mEpaywZUzikOuC2NHwEA47s6kjdUtCt4J+N+eLgHn93FwI/nnyizx8IDDs41HMNlXS3o08GLK4x5
cNlWQdq+fI4O0bSgmkwKZOim2l53/9J3Ml1EaLh4UNLWu6j7cL66AL8iXhlqQnRH7MbpTXgH7K9C
m00Cd5yJQX1JrxhUi1QsrCPvm3NTwVsN+u10wWDmhvo+rifpbpiRDvqTfChLKVzV6MDI2UJ1GB0Q
83J7epyhYC+yyaBiZlmC0VrNSRp28F0DG2GF1uGPxwQQlQUXFAxEJKfsrqsHIAAgA3nJZoDus6EI
ueKfig+EMCdjDg4oCkDmJAA12PB8qv4mcBVq2Q7wfWlPwweQmyq9zzbGG7MvddNE3IUj2EopEOjR
neTopGQb09wlww0+MMOzUF8N9xSsnHBnkhH6jeHeRvWe6LD5J7bUFKhIKKmyBEPUqMB9Z5QwQYNb
P+2ywjKhpydQmjBorKvgKf2yRTGMnZJaCIlegfKozRGIh/eXgG/aPfQ0vuDQrXukuwir14WH+nc9
EWCk9gTpwM1fCKs+rn4qvgMHexl4EDDUQDlT9MYUksDFeF1BeO6JWf6aWqh2kcSL4gJEfC77JUXu
3tuoIkYDuD9DwbzLSD+XUJy5kuOjp8p/C+YsO0ff5mnDTAOBJt+V8EzUVDgsAK9D6rtgIEMkAPLU
4w+WsnC9oDUrJBTPNfZuuwJ5or2dqisimKkpnto/70eamphdw8l2F8k2Ei7JPd5i+4utrAtwcNDF
ZZ5jDg6xfDKgUcebXOy6HM4qm8rICC7CPKVyGWZgLHvrqyupmNH3lDQIJxZnvGGSi8OBjgkVyZcc
SNAPp14PSPlLeUylDlcGR1XhgPXOEr5z5TPfxMqjnejkc/k2cjfxOny20ns6oKIF5Pww4UrQbwH6
Qi7U3uBk0/294owHs1xjxdvEYvODAg7JuAR/WJ38nfhJybL5ltQ199bHaBK5ZoXMMl3GiBWJIlqA
BOHHNc5uN2yOaDi5R5PI246XgU2O5fRH78Au5vECHglyzwLx6nSUSnRkRBhQgDIeX0TO9PMUc2Qx
Fxdj7XX4ECBSZxfcYQEwCWoxUSy/xsdt09A78uEkO3/TyUtn+yeePcQlZH5sdHc4ZszK2cuf3fN5
TgoTDc2i3tfzZCEv0DYcwgvRZTNctPu54gQbu6exw+15XmyU+QGraV5SX7z5nTkyljoohZzmhK81
aS9fZEouCDCdUhzm4kJc4DY2k7EmKY7RQl6ne8hTE5rxqn7xkDGPjDFGEbrRVqjobiG1yGSlojGj
OeYZgxNHTtjdUvA7O6s0c/e+OYQiPlcMo/8LefQ/XfVNV17dccZCS2G0JxIpQxGaE0j0NwzjOL4p
DNJI3yZfDbaut+GWcYH1/aAdoD9P1paIbxtsz2ueVKKQJzwyB4eh6d8Y7NccIfGNSrAp7xQk0TYW
F3An+ePqTo/Bv5Is60YYt6zIn5WRH1wl4Qv6QZ49GenXyS3GehXJDmFUsylrl6UFMaw7FowyvEeK
HzczurscXHWfOSrmnzjlzvVXiDc5iQvMHuJLtJZgiN/Sr974yNbTxH9mRmHTYxVkv3VmpPv4Kt2Y
UGVO93FzXC7nAkJL6h9S4LmqUPGYVV3Ql6AUo2UnhqZZYG0QWsvsDhg2nQUMTBXEWcJBQxHFK2r0
4ZviiWz9p6e70Zb9v/LSrrR/5LCAzol7K9igmOS41RF4XLQDG76YXkDTVOU6HR44wcM5LMn3ZDhr
nnU8SDv1gTQA4fzF0p2u/SrCEwPfjDmWrZD5AYz+G14IMkAiBXTgH+AN2TT5eFFS1+Ct1fi/LqNR
ZDqATDElpdX/AjOqhxZa9Ysv0idPtq9sSuyI/S8wvJJnUoV3RMlK/UMG7jrxHfZMb8K1tEfX32Bv
Ijmn3odun6MmCf/B4Z2F0RFRSVo9ODkY50Zb8cV7ep5D3iebz5QyOmsf+JSwjdXvlPw7gEViP8Wn
hXYgqr/Be1hPwCjUF+xbXvqOlTv5uTxx4JKDgx5NZ+rJ6M3FcQLeMxHFJjojzMUw/I+wf/lhdUYd
LKx5ieLyMe2KJXWdssFfFGuAGTpMeM+NcsLEkH93SRinYOHLzEy4bfeRnf40ZQBkiyHc+pyNd/Er
V1AyLUC3f4JPgFn2eEEtkNjiCXiekgymPtHHc7QqXmg3WPjX9wZzeWEjBEc5e0HCNE8mbJVtudWa
PwP22CPy1gw3REoMCGM40sobDKHl5Cj1RylcZ/kZ5QW2EursR8DBOAL8AVcAQzOX+ZvumhItzB25
/YJky4aGuvc3XyN08QKUvqikRmZbFCnVFQlNQhMzF2j7z/99BsumjCO1JY7OrnxowCNR9A6YT98M
8wH1tRGY1czIS/EmmA9mgovfnT0iiM8dHE8meY7bbQiJ5VAlUDj4zs48+eU10B8ttSQjFBU2KBK4
776wCa7l0efPsIfw5wq7R/EC9DMeSjGdHrr/JxlO8E1VLtffhBmL0SqnVPcxmuiYCEkQBLD8zZSt
9LaErwQ/oe4U4ZmK/3CgX/HKDOza35VooGVypRdWt9QpNRB0na1nQ/IT+7mHaeBs2lf4a20D0Yjn
e/gw7oArwHoqlpTd1Z6Zps7Zh634I2u+vXEl+o41fFRsaRRbGndtCEUKwtacARtcDzyRGPCRFiVP
JnI8QbCQKahlphPMSnV+5bzHerz7C6treWVSTM0Fgti+UUlq6tTieUg5IKEXNS9pDrwJcK3pY3ev
pZOxi2ja+bjjumRYrky5lChYE65kZ5O2TY/ZTybYP7SZP+z5AjBNm25aNoxwUurRPmAB6xMOFLC+
uEcEF6cIbGyQZnRmaoDgecN0DDVtyknyht5AdDpWXk+YRYgjaNy35oDkcpZ2B9pPqgSGuui+ADsj
iqrWnVBa9x9LzGy+EvwI6IIjYovZG7EP5nWMqThIO/XAR+FP5Bvc5x3sXwrm/k04OiWI/yUK6/jK
+RIukcNxA0x4r9PgjfnIg0/qEgZEFqZAMMqGfZfsYnQFPA5lxkQL16stk0qRUpyq6VwPP3giJ0Rk
YQZE4SzjKobopz/1JCgTLjR34wMfqy9XAngfpXQWbds3GyTvyuplOOjP4yuymxYrYAbGjG0m7eIo
39vxQolXNhxwANaTfRtf50tAoRjiCoiWddLSYQKDM2jFVIauDg0iVSZd1m93cL1l6OIQsBiP6Q1O
T2I+WM9Jv4YRK4nxkrtbUuaQ61I6aXZuRmiec9XRbhEsZrS19/pNy8Z0gPMBVawhr7V9+Eo02zxW
X8SZvhWYIJx28/LNtXI9UECAN4j1Hi1db+uo7Js3qUwpp3HmoIErWQ2Ts/O5xiiGwFt/DQ255kvD
KYHlfRy+0UQRBQMt2ng0AXbEKPS2KSB44hgeviXBBPpIN+Hd8Ljocw6YgVAXxoXqht1KPnmGTdM5
IfBoagGMYDzp94Lib22eGUQDP94GHTEknPFVw/yV2TPAkzcVGQbeiNTr0BIhHczxJLzr2tGNuskm
TeLOQwHi3OI8xbXoxGkIw0ILjzp6Anq7KPhY9Tb9r4fBr4JhRcakJ4Y9OJ9q1Hxh3rql5jCPcjie
ZHiBTNGsZYs/LOZO6dNPbiUgIpNAHJnSN3VRETBeNCe2iTWf2EUikzGTmMhMF20deF/SzrD08FNi
rZaMvPO/krQJHKkwn8m6cxTd5RznrLU5NbdgLkj/tMD6ywVjzsNWQbfySUSd2omtPEQ3gc0zGs7a
Q03MhSHc+pRJTrT1IjbjCGIjvLVC0w9ZWV96C598sT5FaOFjaLOe5V9qxClWIdjqx09hUQAx+tGt
FlkWlPPgTB4oST1Gy7ANFoJlS3zZnIcjy4mU4stAoVwUlbAwg3+xmu/TvnaqJthNTLLKZSLqmiu1
W7VIfsaC01s8dvRuEz7m7dp/OgmJMF0nSXWG9/goshFhWtW50DmRwFYgO3lEKkz96tJXT48/saIY
bJURwghiCSiY4FManNRBEsx7yK1t1y80zcK05WR536qH0pRRbfxPT6DOhCncItQGhb9PTfx7eShz
nQmwuP6PocXtlBaJvMLiC3us0qATCIl0GdaSOq0+170OcYtRpbypZEbzQrHNG5IuAI8U/524wyKg
5RhSTkFbxpY9cSBpBaKttMK6MsqlL7p/pQVc3u5GmfGGWiwtbQJo9zLnmwcEN4bm3NQEoqboj+mF
UXWluCdY7BmnwftrK7QjXIDMQNs75CfxlanKTqK38sHQdAwOqls33pvxbqXFIRwZ+/sbU943ByjB
dgSxU/f0Y44xlZfj/9TIkF6bRxEqeyW8t5riWDVqzULeJJb0l5KMbekgz6K2bmFIm1rotJFwavL6
JOJgbZqJM3B5/VY5S7J6iVvzkkXC0qKQ7xlEFU9LYFaPKhH+B++ViwicNTG3BVrD1LhrdLZGZXIE
5Qirp/0T2lHVk8uoHwcPhol8nbSeMqy30uxfcVnib4ZNwlIUuz8rQvMKpbnRNkEKc5tFW2ZnF1p+
UwIcQL/CvlH/SuUS6stfAd2gzx3d/fbxpLL+Dd6nsv5UiQaKYo+1XNbhOsFPLEezECIQqDN/LVd3
C/2pokQYszmVii6wGLGrdHw3fiUWxjy4CWYjASYjnvb6PDHtUEaFMBROD6DfuP2s7E2iQolgU6uN
7jKlhaqIMbxbtPtQCGi39cNE/W/DhBACgXkePAvwzF5j0o6jHY86KgCrSynUyTdGjti1wbXJMR7R
s+NI+kCiZquuL45lQDoMKk3ER6UA+hrzy3O3WYVwInqAgj6N7cD1AIqUCT5PmB6HPefLSrI23dS/
mRKGaiLfgfGTjwdtDmqjtdYs4WCqG+qvLJ9L3WRwQsus99jcG/Ok7g48W6n4gIjkZp+EIUCq9Aic
JabS6UIVvyeBqVppS04NLDogr/SDdbRSQGNnIi9O16sayMeEAQF3H1lDomh7QertGqpmilF74SI+
6YajhUYUbrOXM/xxOt2b9woQFgyk6e5nSDIx3ZEJXspwuy2WrnTkN5KJApP62Ed8je7W0aO2+ren
tKshVGwRlnFdRpshJ2bPTVEwkKkRLr0adkkA6lqdJaUnmgLLkXIv4ELadKzegLkUNAlJI5Jmb7Ad
G2PnYPRQif+6bo0JQxOcBuFfnNwYgGhME3g0AhyGDNhBcDiYynnwbGud3QcHUa0hNTZexUOC1wIq
Ukxs855BVCosedi1tOE5g/xFGAJyAqdiPmTxAWB69v2v3zFwInUzB0nrgj8lyoG34RQn2GA0/SL1
5ZXC3EEM/+VSvdaIBHB99hRCwzhK9c6xCnchAw0lBRN2tphIOzQMtPSUJEXX+1fxxOgStkPcmtpS
7hLU45Adfeg48w0FgivMubA+eGq+tgKy7rl3eRDujLFHSwV8kgx0/xyvtGAJoVURbJr+wvK03ABu
nosqENuXFttHUPTBgIQJG0/Gw1iFQo4ejpEWxZQZTpawSfc0TehPmwBLlmEhNDYLM3jFX9pjPNJT
GIwxFOzMYfL9ZcJhwKyl28IXNMW1QaJ56yCIJMV6GuXYKYpM/VCQsWI6Q78atCt1DP4TpB/gS9nE
m1F6G/1vhDKtQR3sOS0OB8FJZw7HVkzYXHits396diNFCyStrD85wGDhAY5i66JPBn20DThKQtmS
hG02rMp4X9cfQd1jN9lAecDbLQaDT8+USqIBj3Ad9QRinET4kgpOKT5o2dSjCAfD3RhUAt2X0R1M
glQDXodkmf+amv0aHLAAlPFDa5bT9GSgkz3Thh7ORwCLX6VD7aP7EIOirfnRZD0oglOav6K8kupN
z7S3bJ9kgSxV6ua0JdmAqaLFRp1mbNgyMSwjgFi7bqOli291DKkdQDnHLES2tfYqgO+Ntxo0QgsJ
ir4OMjw38zJpjkfdTpjRFA2sUxJJIAcbrY6My5wrlBoxLHL3zpfQvUffOP74yT616tqJhSVTrC8j
uEnTJq7+TftCVn+Lke3T0LJRCjpe6VjhijwVwNeNsqd56j1orjxOcn/WGGigl4QfJq+MCKhfUF+q
fjIH7zI9cHJrnssyfhu4pJiDvCtNdd1QFpQMp0zUUF5MzURHoMfrnINjOoTSVv+vuCz1gUoDjRWS
SxRjMI5szzWu8FHCgghyjq7pwwaQFbwmP6q5gQK5PebJpGXwizNY0vgXwkz0DEDrdeH/GbhMyUdL
T3GlZwEr+A8BahMhBO2dAKoUs9relhWVnxps3WBXoBeNRnJgu8PIqHX0L51g3ApmDA22K6AOPXzC
GesWFqx0im/yWfkKrhlEkHm7y879QlgLN4VcqnwRM+jjSZpIvoy+yh/rxKn9w77AY8QIg+Cjh88v
nMrbhgSYGcEiEHSyi/jp7rCuuw+YHvMAZvjaRTqYG/+oPIY/6lssm6Zc6UfwZ2GrMBcgvcxzxmDy
paa3E2bIwHhQoenDcMEvAhbQWapXDdQ9aAinARDIAYF5oEvUn6ziaB5+hKVwTTfGL1gWitJZ9A/Y
/tG9zXuy1U7RtcSSWl/L7+KRssWs87s7PwsL9aHM+K96363VB2msIBaznKABvpBHs/oASuK0Rpgz
T6E8YQd6C3cLHRTZmN2y2btdkL629L7hOc6ULUAbaWTYpk028ckhvWnAq7fkYswYYp6HC2N1W/rJ
/kUXVG0/+W9PwuaLgCE8H8st40L2SXFBVzmN62YkVTEKbj7KY3zj/yqDL9wHE17zIndn09bMVFIn
YS84Vs7gNK/6CNg4OMwXnMiuXsHLPWs/2R+BJ78efojFR1ozktkw4pilp+4fWj6BJ3O6wKnKBwAP
JyVv+jDEKq6BHSfbVwevqjlECLvdROtpXNhBUYVLtX4DmtOjW9vszFuvjDU74PwC/bz6pItmz3W6
Gg/t3QDUshMNVx+l3q85UV1IcMPpMiyuFcRePoy2crs5ECHTO84FGDDsLCSbdHNoP2yk4Jd0ABBJ
b/7R2I6b7B4SvY0zzRd9AKhE0TG6w5d6FoBwCoxScKwEZ76CBsFV+6JgA1qgV+/ubBT9FfrAnjEo
vOIrTtVse8Rw44/+Ci7jrjxV3zzeEeokz8XPCnaWged5alJQGRCIGiAjDsdJVKWisDVIH463ijXz
9whb5+Jfv0MZu02DmXK01tW/eINmBOADvJU5JhNJRO28A7FnS/EAJvRGH9QuGy56fuocfyUt0iNb
6Jumnr2aiNKjRZ73eCawtjfQqM/9R2kDJ05ffjY6mNvk7/bBrYbhBg+PFchZ+q0s0pNU1ihJXccL
KVHGLCK55yHm74jqKkEHmjWkunP/aMh6AgEhmtdYJwgp0dh4tEfwnMNQBf4xl/4gLkLAf7lsVx0j
7iCoV2V70mjJ062IdifMb8OoYRYM3hQtplN/2iQHAX7moK5y+ltUT9OWxDY2CYJdSOgVeih2D8Qm
lgjzoGb73teY2JiH+C60oLQwF3eVuImylaL/a4m7EBdlCk4Yb9xEPhb6+EvGkEBsdEITeDDKfS+S
MowOhDF3qOtw4wLCVI7SThdOLXnTKsA9NP2YvsZXXxOhOVSc1io3jc9MmahFDD5V7L3/u4DWjpFT
IvxL9ANNMh5G0oyZVrHCm+EDFCc808UbzV9+qo+sqmoFqAOYBWsQrhI5JR1W2Po8r6+56fi4FEAR
aLaAYwRIFMYBBWCSrJsMVeEcQAL8CoA7hgsOlytn6rvH2Dwld8G7az12os7ob+tqlcUnTFhIs8XS
VcI9Bs60RznW5GdFBH87jSaBQO1ZGxZYUbBNUDfAUgcrHfBS2zSk1u0tdZeecmhMmMRstfXk1PKC
u+D/VvFqMjOFGElL4k8PFGez+WuRo9VvBGapJXY5Y2BngmzDOUxazp8QzbL/U47Scmxc3H3yNbyd
34Ti1cO5dkRPBNJdUV8PZbEpgIPcMSQFDoc16BiisETINEMk7qGDjEQyFkD+V1Bf2mZvkFki2hQD
IXx8lKR0jBkyW9R0jHSIc7MtdB7lipqaKDKEpEONFGnwv02chhQsEHtM+MKbCCnHgM+uygzhpODk
YspiGAQt9zg9hSRFdN5SFUDqLAxLoB0Mg8lx8htqEsFUuyZTAWmdJEEDrnQbxUQSjAiyjFB0Y1NQ
diRjqHCvWFRjh8KCuIMcnFIw36VMng0/Iv9pAbT2knQHNCUdPikegXCiTkCbyUxOJ7HBBwvJPsY0
l2VGmEuIlKZZoQg9kJsZGU8cjSrJ6YmqUhzZ3fkZWYTPXOCkP8a14yOIh4IwcLPsUNjjOFI9q+6O
e0jVvEVv71e2UNu6vqz0pTkeeb8g3DftUTMxGjmP3MAh2Iv+nr8bsCLt12p2AfxNgxWzuF5bd/5H
U174GrCKA/dphJArULu4GP8hck8hw2EnPX163r+sn5V4HKO72FwicW3Kjik5ovEMhdf0eeq3CSu0
bJ4hoF5YHI32ye/mdzBt6/N1JR3JJTLVJV+4rW3+vG1ASFaae1OZVzVrTETHiPA11EOTJTJofzc4
huYEAUYY5o6Z0hjvS5oD3fEGDj6poG9yqLlyIonMG2Gafmn72pryaqZoL5n/04zpp3lLVzhnuDCb
do1EKxm/xORgQoIHXzNZh0dN/zRlMCvBRpF9YxYA6cpsZyE890b8zsnq+BuFl+S+Un/lqbcRe4aq
LYdVKOFXyd2vUqYroB+ev4+mBUBMXcT/cg6Oaup5HQmEw1OYDQ3EnbivqGPO0PocGvzPG+xWh2j3
H6leRkgJjzN6VGW5aINpVwCzAA8fgMmMgRZAFUHAOS09lMXWI6kuGnag8svDQJ/EDG2JrbYa4hfn
BHjxEa3TH3PBwW+r0BxqqqS8sLYoqlg4PS6R60p2NG5I7wzxs83JjV5rwhI+H+8a5DamOPx4lNj8
TF+iWvy0hB/27rmBH2EBxITmmRvjDx9lrQv/MFJpXRQ/e0U4FqrDvySMyJsnK4BbJdCZC8PH645N
mZBDfWQMyE7IXYbR0tVHTX35xZqVyyR5NM/gW4KNYrdrjqqxm/7JHdR2ULW5ybyIV3PgN0xMzryA
22tYN7dkc+HcdjhF8vgi/rdK///beTX/4o5O6m9ZnUF7MfUlBhIg7NxVbIIA+0prWkO8axDseURk
HheKjuaIDXAG2210ePNeXedo3rQ1aRRd7wQ9OdBHViH7muxdQR/jZ4dzDvqL7NNj8qbvcthmhO/A
BFHpAF+TQzrIb8UM8VYFl1Batxpg3TpqHL2GeHJMzN+hOJrKrtB2YsMKXlr8KnHXSRcr/FhcCHep
qzuL61jgTtmzJbHoWuXmWUQ+2wEMCFjW0+gFB0W6NoqtclY904l2cWunKHZ2sRarDoGdqKFtdll+
scbRYv36kWOIRz07G9iPtE4unRPzFUmc4+mHN4i5oAUGHrcmEwleIM5NKmhA0OW4mR0rNOfERgTh
tPdZS4tE16hmD6zIMxnzTcCS6p0OxQ6q5cwOsju/UDeZn2hn1y3/lSRMhhM5chIS6eZcJThDc3n4
ZQI+AUp8k9QeZLPyVkNC3egA1TD9g3jeTwrmkUuRyET4aJCpiD4lpE7ocVJlqaUyFCFYqSNKowaZ
gZ89c+0lvXG1yXo2ZfXVM4vVOFr6/qNB+HOhIcigrW7BH8OTQ7rK7jm9lcvLe/PMUpheojIrD7sP
S8vnhdatVF5adPTKOxVvNTg57zi9efrU6MVT/TV9gyb4kIqnb/rsSe5jH7yF8aPS1Ri9AsinEBJx
wcuksOadvM+7p1x+ULrK480nHiUvHRwYpcfY79gYp0xVY80inVIqYGg0R241/WNT3RN354ZwFHaa
cEuCP9Z4Jj056/zgzZ7cROWM3bkY7wm73HTmGYM1YSVtFCONU2dHl+FWbn4qBoKBvB7Z0DlTeKL5
Ba21lvNL6t3hl0XffXdgbNYBSWd+AIHoyUMc4sgWnRry2BplhbgqgwW4BdRlVriPAOV9/LPIqvBB
x0Us0uJ7o1DOQzIegAIlaLHoY2LI9lajwBhhW66Cl56V2C6wHU9lAFVKEmMtpoH7icFy1EHrOagj
TizfBQzHacHlGekU/j6xVlmzK6Fyu9AE3BQejH9O2PVMw11yhuoR/rID+oKewQWRdvjWLUMVUtTA
HotpBImWftBstdAgmg0/W2vA+qmEtDCsSxlebVBI57bE/HN4FMZ24COoEV4CfLxRxnun922DOkKE
Gzy9vOFjSXgwlLzCNAzbgGQznRaiEmzl8qcuUSa0sIYrjN5U/CZ5GDg1IiqQLBJ3vkWRoXNnOFdG
ncvdczzzDHOiTLVGFRBlxi+f/h+ZcpGR9+xf+I4c1ko8D7mq8dJi7wnNdWYgopWc6ZK11CI55Pmq
5tv3WxXSSQhqPISkPevMtrGs8/kqfUfgCiYxAVVO5fW26JJPgbu1O+mV1U+G6tgfHhlzDmXn1hcx
3GDTEocnjW7XcKxdcDS8AKhtrtJT+M23izFS/EOgw1yqt8rQ2/RLSbpq0HMmqz5ZivFBmPzJHD06
qfHPUOzCkOB00oIMcT3Ep9qEQ7KJLXKtTjXsC30vYlwvXvhBPVzNgKog4tQ7FYMLxHssMBPsBnkN
mS27BF+//DD4TzdGlXeAgYLamJ2f9wSYp4MA0I+gUyjTP3ENFFHlIQ4HFGLlectcW6sCMzuuwwZn
Y2jPqbLwYJPWzI7vvXRoVRL8HnyeMLHIjVnyLvxRL9xi4cbktdiP+r5EW8oP6S5AMFl4Jz3cyTpk
YcfqL7Frq9Z+igVMaK1Wk7sZ+jt5Ebn7gROjPMUlWh2ng1bpX/DNrNGj85XcvVVfzMZJNBQrO34e
fLBgSgh3WP1ExjtFEVsyO52Miar4RahQGcHNlUBkgV00YsWEgJFpeFKqE8njfDTRvYTK0ZMfssUZ
t/PR+bjHQVpUCD2DuxYvjG9NXTTM1Eubc2qo1hXu8t4pVR12M7YZnXmFrFESMcwt0z/sSDHIzM7Q
tuIAjx8gFwAFzc56TGKhC9tWerKKH2BgN1qCeUrnSvoTITKm6xRESwjhcKHaZ7KgQIzZpTDG0t2Y
PeQR/fh4Acdb4jhH6siXrj4y7w8nTVitXHtqSmA4ERSEeyZmO08l8jmE/AoNcAgoS3ZNh+vBCEJp
PFhuE2kDzin/kVtfGeFlvOv0gzDhoaeN91R5exwHevjDX5YYH1TMVS2odTACiocWSQjp11W+IzSX
W9qEP9PfC7yBiMWDcGNBeO23DDEqd7TqgMMzy52CZqRRKVaUdxmawuHSRNPaxPAV1zsktYgiYRgE
HP6LjCFwDviXYYeYAwnCww5/fB4QUXsIHV+oeEjDhbfgu+rCJ4eXG3Z/pXuDmidW01BeYi7t/fGG
DbfZPwkIxfIDa71ugMHXLHS/PxnSpfd3IiYOVTiZPQbRIS4emfLIiu8iPFCpNsKnbU8WTvfKIhyn
D8xt8LwN03gWOn0DDyy0iKYEsP3xkkMzOBLZlti9VtNYm+kl+QDlijfufA4rm9UuQCzoHInmvT01
bbROgnAlhJOiDKuxlEvD2QshjPEIDA5rUSEqZuTS4aK20vOdiC+Pzq1UeLxUCAFwQvOOCRKhCqW0
lEnV8Z9W+l14lNT+sylPBXRbwauXbh6vAx4bz9wqerGJ4hAfDn1TFYdeMFb1KKD1MzHBRqYZbtJ6
lVFeGwt4Pw22PXxew5Gkd0sko2uPxg3uFiBsnTrkD6HefrBNWNlfFC3bLsbgZNXEuzB+5MWpRGSX
RBdh+A4rPKgkZuABvhwBjFmcV2TksnpOV1Lt2BBa8abjDFQ5ElGMXPBgeHjkYhGrxFNTn4ZoWVj4
r/6wkERYKpVTK9+idzF9SEAOm6JFsJ7AdPo0drtEO03+V8mON50e7vSi+cucPMD+UZgfJTsFCtEE
mAru2FMKYY+kmsdu1AkZmPP562HlG5Du323sFNG3AmBiqdvRJUYPXq+Eu/+CW8mLuLkI7xt9XWP+
iklnLtZsBj9sTi0KI3SS1IxY8ahORExx4/8IHvNE62MyDxAJccOF4YT7d0jGMak/7leZQMbiUcrA
BhM0diN6r5DRc7Jjf7O4glwKNhOtOSTUIxnPRRPw4Il2op5ybZsn3A04M9Yncz8dOcBs9UTMtydQ
8yz46bMfTXQ8191ogHumcGuTVQx9GvGT1jd3DdfUq89QTQ1QbwRg2Z6/yOSJcGMthoh+1P2EIjS4
vxCYremuanDt3H+qfwhAT8y9Geo7PiKdHd4PQIY+tpgygibXX/IJC8vR+1UHNSlKDrhNF2gLeytY
/I+j81hu3Iii6BehCo2MLXNOoiiRG5TSIOfUwNf7wAuXy/KMJJJA44V7z3Uw+zV+uTWTowTxRKWp
Q/JxNXdtRoJNcoemCdNceFdLnDmSUhgTY71aF+UpMdQrQM56YEiRQSWFyt5MSY7M850QOBKbg6zl
fiE/uEIDKQwGrowMWh0eLQ7euJ18UZ8OSAAUVUlFip/9UMOnMexdce+yHRNfd9gETKhL9zdn2ZVx
dAXquXKqT9Xec1bYCc14+tfoOtTv96Hlw/VeTc/j+E8PjqF01r62jaMfXm+CE0dtnnoX8cshCqyK
uYF8J0hYKrjZPMJd27NdUNuNnp9CPPL52a72qq5DbRwXll6cNQaUBuK4FjCKzaLou1GePTq9HAJi
ZGez6RRIx0+F39eVYKDudQ8yN2Fv0j50mtlq+HbKV+yhBPf+pUSfDmxCLAv9NxOnBhWzmhIy91tW
XyVFDesDU/714lOoF88BVlOKc64/++TCGifSblnzRrb0QKSesW6zU9F8usHesp+D87TyB2W4UV1c
OgDnu4MJGWyH+ELWSan1s4KWQiBcsrgtgWVZ1It6x0L7twvwc04X+ZdZM7ArLjbnesy20wQa1pis
lQoMC+1dLx4+n2/FHcikpMtng/5BP4uaVE3PLqN8eRp4lZOWVdAvaA/hvPkCDvFEWlc7WtEri9mq
WAbOfShetLaA2RR9Jau9jJk/7Yb+rvR/Mr363qPrf32m3toQzdPiYA40ecXcQc6VmhNG9elkQDqI
NzwlDf5aUELiaPWbVv/gROjTL3Sjlv5ReXuMy721jmgMm53pMJuY5pUiOU84Wcm6EMG3ljL5o7mL
fESJI6kLKFgLFHIssb3sIw3usDkC1O7lciBSGs2eBmIQTtjkqRvkE+b7ZDtrZ2yeWbQqGO6y1UBa
h9wSmIc9iZk4iaHBIUwvsXaW9jnzf2qr5J6rAaygkcfUTuM5x5rA1qF9kRCFA67/ZIwFo7lrtlm4
BGelMzpF+dbLmfyFpxOWyIhXPkHKYAgPcbaAWcPcKevWikGy2DKjxTAOWntQJe/zw/TehY/THCXa
JB+Myadxl8hEkWDCJR3kZujPqvXmyGOmHnT/oLqQmabMd+bnHEUrxPzsB6B3kXLQGNB7Lrg2BklI
6bZQDw1D3mbPLpm3CrQYkRoJ4DKxxIjFdsaANv/PfalblasQwgkieV7zH4sILksWZAjxWbOG6o5v
wHMP8k/zywqpn4WcQi1mQPVdfCgnFHv+dcIOvDMNZ56MILBjYs7SC+z8ZGzVPjFkc/PZxKJeyi1R
JZRWv3LXfLE3Uv7KaBl0K1/bYy+Re/MqAB3NmkdLHhtaJBphl8UNskEcHEAi57RKMakCWDhy/s9c
JW2px0WMsWSbUcXHKwD7eC7owcSXvqPLVKmu6v14k8CMMGkOC1W8DfpPmD6ZB8yjmLu+x4A+QC/y
+iXCX7utZknE30JYO1RcNDhrxMCemt8lb+qlP7B34vX04MEqG4X85FwAPwYpPi7osh8WR2oRPX0c
URbx7UydAWWXCZmeqMNC6hRFYbAMIatYj1STKUuw4JBbbwieJ1k6ivwAbFCnfoc8dirziFw1hExW
K782UoPR8mBMXzNgP8jcg0dX0VjBJDwC2Bs54H2dWCr5545H1ezhWV8Zv9TBkvweW7TL2nmPlb8o
IzyH45XcV+PQGdcs2clkpyj50uiRwYTBxS6AW7usBGoG5sEuYfHuh9ecjtwI/ya0f/DJHKxRmrVU
LumWLSx4vwD7Sn9QXq5W7zyyDN2/DruxB1CKSkqp8DH119rAmoyNOCUhJ9ghoumrFzTzRe8oB2Ag
Ng0cu4WCraHOj85U86Iz0UK7FYhvcitr+ewEZj3VZjK5iB1QTNUxpg4J0Sh2zEnVrWm+XMBEPRV7
+hXG6tIcnq7jYCxK70FUngxULcgOJr0fhnOzgY+FuKfeoV93FCyNqDVJCrbSYcEapxgOroF8GbR2
+C/vEVnhwqpqpjqcpwY/U61wYhvHDFQAY+DZpKRpFCCY4SOOmChY4z7ArxDxyHZj8W0VYP3S7ikr
IglCJFYx43V4j8NviGmzZsKOIY2Xyg4ACXuJ5g/crWdzXZzR3xTVEuaVDYeDJBqOO1ox2HrwK6hQ
yaVX54K2Mdqm1v+6WDoCNAP4Av+QTjlyBfJZQgJjWDmQ9betTOrmhQpVP12RhQyve0x35CARmQie
HvUfirlqHpCeSIoQJx+P2vqct1uVogy+74MwDRHwVqBgnBHe7OPzh1DDf5T1hmEMS15sUJBcAvNl
mApbowTcE1bQCAFAdkQ6l2evmJqsdbd8doshy3dRxmKiuEqrWKMGU5NqFxj1NWbwEKdfPcyKYjy2
mfp0dHT9PRNODB9B+c/uaQuoDzX7Pc1eOrTHkuM4rvFztVdIKj3VbhLj1USDEgTYqNkvJjr8ZZvR
GF8v0n8Rv7EDrGKqB+z6mDJRjacpFYKzvt17MAebGO8kvvkpJ5cSLFNQfBTyn59pT7QpGXxr1073
1ohqmMtgkrAYGfWQiPF/wYYnAkUjLJOHpOiJbsQafvUZapo4Xl2BoNjBW8zROk6hqdmrAnXA+A0q
VAlte7xx4ceAJES1Q9vPCIk35xcz4zQsnBoawP/s4DQWxXi9vTlnXJBtI/OMnwDzXuFeLffQ9Rdm
3ZLpFnrH+Eyy6TkAMLqDjStx8DLfNJZRvlA0pJ4bnCH4k6gcpbHiec5CDMVXzwculiTI6cfDZPuj
4WPjbn+wpXcuyXfxja6BdSt/ERU2omXU94QlgeaaRPOg83CWzcI7RpOAAN+tzi+JMArzWrSmkyLY
JvV3stw146FUP+ktkf4LJOsI9tlXgIZWV41+Von21igoUG0BvSeuVcOJOKOnMFFQcN0CcZ7r2UYJ
VtgEUBu0+QE5O5KVBHcB4zbecTofbck2nngAmiJOMsA9bDWRwAMqalYtSd7WUiRHrztKSul8gbK/
Yh7h2QcxZQb5yuKeQ0YouV0N4LoLBHc0PqjxR/UmBxbWxSpgZov+NHa4WXc82snOqTIDuNnNHUZ2
a3e93VcZ1lXrrwaF6QEaaFlFwxYglaIySVFTyQu2eqgszArLG6Y2FBVmy6YO5aOKuo+CCeF99aN4
5x77dBPfJvWn3x86HD7Ql2G4HnhbMbFM/wH6lDMYDF6570IQpVw7isRwr8l1LYggYAI2tHNZQXpz
GJoO/alL7b1p31Ld3wY9S2ZbfXjdgNS+urnh0qy2bguYZJ4SZXTliDXgUJKF6+8tddNN6JQZ5g1R
LxqQ83BryOLV+LGUG9YPYtZR7ptFC7akw1vPB7fUSMEbDhWzY2AXgATTaQTX39wPxDqlAc2GXcES
8D5qK8odCbvOuWX1MRabBqrfwCk1IwnGwdClrHEajPXGKS6tsfb5IluabotcesS2vei/plnDW7HP
ec/UWfOLGgSgZj6u2RhbdIl4v2bldO/iWlok3rrU97W+KvWV06zCgUiybdJdCmgvOkVKS9QIvWmj
jWuXsxwlHwOjSWv/3lIfeNkXSdaJta6ibQHF2udWGPHfawtzYtNsfaCmyoLHV5FCF2Ey4WPI0Ei7
NuJ6bXnh1cD8P/bKeihJlRrmnvUu9SPPNFv3H34N/JbRB+uAEpVvtrQZ8tbxdx9BJkJcVd1NlpzD
YC8aS19TLHBuqVMicHkcOLYd7o3AOYWGsnDt6GDWmBYRtAUkM8DkwK9WiFtD9ABHmVPDo8gRXxkc
TTiKNWKDtr70VyN0EOVd6w6R+kZ7kwWnvnkQABN5Z2aoGKZj+5SPT5ta0c5spLc8/9PTkCCLvYbA
r9QPaPB5ToLFsS0edbrxq00h8rmgra0BybPsqZorCoqQ8Q/lEvDreQhPTHQnqjK6ScW0PiJjSXJG
G9zt8C7br5I0RONoa+9EROegClCApOkjH64WsGTLds8Qb7eVp+8sC1F6zgzXxMmrOH9DElyRxxTO
zYLx5Jobja2IVBOYxd0lgHJmgXrmh8ftOdO+B6iC4tLYGKhA5qi7ZlotMmFhspR9QwOjM1Os1whI
LFw03Q/FQKSiEMrJgDSxjnKIGUzhjC8HNStcqjw/iAIS/iWWOwS/3DI00kzBkvzHEgewsYVz6sTa
ZuEb81N0E8J8sAwx5jga4UftT6SeWsEYC3rwmjwI0wq47ZEWcY+zfGHKAoiraMDidy8RgKCrlbmt
E93Oc83nl5lizpQEaye7OY16T367yDCb4EkaldcdWsmI7X/x4XXMmA2Mx/yPwm0o340aktQw68Xa
q19+zVJ04Ff6V/dHLaM65FTsz4V2Sz1tGwzYoFp377RHJFsjuhGUjon/qmmtJ4GoyWxjKqBiNdnG
vMJpZG6LaKZ6QMqY5KbhwqUrdyNuBER2LQx0wjkoEXubar+WC19epycoemcDCFF/HJDTlnSlOqNu
fqKCeTKiUiHtFuFSEqDe/7+jZKUZ5ojXOYeCHA8zhjSPgWUcAZoS8j3Ou6ca6m9mSdSHJhedW5A0
xBIF2pAvPyRVdCgHntS7Hutgy67SAV2cFeKiyXEbaDpQQmLGMgMyH7ZnMtIlQ8N4bLaI7OeWh8of
jEUHLcAyWHLh8AGk7UzRhe8jWykjxiwuv0Jkva5aLOox45wFjoR+wGkyknhKiOlTcNtcjO0864nb
Msnr5dsGxT/Fv2c8w32cJgq0KCckBKj97DSSc9jxGPnTo4YZaAl1DxZylq9qvqVqwgPkj3TlI0Qz
FvopUnRCJKdoP4MSPhP4qfHr6Gh29WM1HGOXx1F9sPyvLGLxlbmIk2kn2OsgEp2u9p4A5D9qA8Af
hnYg04j+jw5xvLGuCOtPr8MAM0oODDBIIl71vXEU0gPFtaxKxND1XNE5j3xqgelJiYlf4R8z2Jco
M1yNvVobf2WmS0pjdqlVTsIRGJyhorThBJ8EZMZvaH032lWtNz5LC+XYjnsi2Qztj64pjZnb3/T6
MDUPrnfIg3ebZ4TJ1LUExxqVqEdp/JQQGTR5C48uvGvxiuK/sPadA5yBpQ0FFY/ymTNeSvOnHU+W
u+nSTUyfXxEU3IXLBCUdiUDyVRu/rnqNs+fAcEIdwHk5HiO5e8Z2UWdb0xB4U3H+5d6R9fsXSH+b
XLOUjT2Oq4UWv5riUcXE+7wl6lZJF2G9VVeWv/PMt65EnzBLOAzdtdriti5RIfFdix8GxYPz1TFW
QpiPwAQ2lZSzerioIAwb+xnAFJIPxlywEZPmQnxZOl6AbPHa6mptTbOQb0TslBAAZDpz34i1yqcI
hxB/29a1nw5VkuhJF3HcReQpJ49HQ6Mh7nUDhAER9zxIBR6UxfCjRHe9/MAeTq05quuoBoZIMu2+
JlQhem/YQzrBrUxXBYmvMtlQLdU6FmYTURjMLMdnqTjMBx3PKMVtY9BTu7jdtkr/iAOk71092yot
rDW6eQjzFHAddZjUMQDg268G7MKSc9/GzJR+tzzzCYFAz/Cs2FPGfLUMQDdEwbKkUh89Wh5Osu5s
ockmokVzH6PUXhG8KlAuD6f/tHUNAaKz87mJ4r5gWIIVNPeuYfrNACUUznlqEUOGcoHGE7Y/0v3L
zt23QAuKOt4pkjLaPZkCR+1FoW2s1LUdHcMhZAoc09Bs2ruvL8aYOHdW15Ks1fpJ7GQJ9g7whCTu
WTDGrfY8yztjGovAbZ/Hys6y11ryZArLB+4yB3fdDwdCDuxqIP79MmE7rj8K7+RzTQRLJVp6AlXR
Siq3wH0U6Y0pQBZsamvbe7S6lCLahUHwKNgFLLnyXMqj9OJK8MxHO+Ra2VHChNUHG+YAkWjD+pRT
nmsNwX++tvvlgOed1Qnmx2bbc6IEew25EwbXTUOZ0jHxcepurrDst0h/qKMvBtqkqRIC0rNQO7fN
JUzuNsCgvPowAasQW58R9YE6BmRZdJQ2ihSWk3G7HEBy+t8a4xpYTsUeYCjvXp1uY4IV468kf2ub
o4N9k7i7BFv2ord3RbLWQIFx06rLGJ7UGUCrp2Ap2At9rZURH+2nObwzJ0mDfaUu+WNm/ePx9OdY
NklLOekuSl2SEhmaRC4qC+04MPtksKexcvrK2p/B/y4IniKFMjk31ptQtwk3a4O4oPb75YhOJ0ze
Pe+rFeg5T1r05YQ3pX9nxTfs6+Et5qizoS5W137SR1tAXvns7gBlW4Md924s/tpml1d3dXwrWEcE
CbmVCAadfVL91BpZ05p3HIWxqISzr4tkFzbaFjb8xqQ1sv03ob/978Pk5A2OXus9P9LWuZnMAwfK
U0CuItwPNfOQrQ/SfOBorq3fPu4fI1epy1M3J+5HCXmPOv1g0eeZE/yP8jgp8es20c5wRs4S817k
U/eQohtFlmqqaAPpQRjN8EApahevulscWr1CeJX4a6cEblMY7GSyR5rmOzOsXn1es6eiDaCIdaH7
ljqOeC3eFqF4dTZmmARdotcgAEqsfR6j76do+19b5a3DcGmMH276KHGJRPjARfVtqmSYsVWAhQy7
LE38W2rLFVF491QLgUPfy9BBegwWxRpPXngQ2b6q/KUwQc05wnuTUxiKV/VM5c03YcR/lZccu1Zj
1eRuGk87po2L1QT3UcoF643/FFUgdONJDBUBM95WL+HVkkLqefmhVvRFCdrYHvDtTvQ1pqf6yCQy
OLOm0u4jx4VmP5z8NWI5a9DZZwqrdssG8x0s0+lxGfYn2ZQHN5GH3HTjlcsT1vBAG2tGu6njEyMd
u8L7zF/Bx1rgWPsbYE0kn7qKY4iIQrga075tYMeOlkyV/1KIWmZ4ZiMFR7XTvhqAPGUubuzXV1VL
sYCKaxTvITpUAfFEerRrw8Lz4rkX/DT+kd24gy/DgvjnMDGoELgh5EKl/P+GgK2YXmxMSzubtXMa
fB+vevAMXWYS+mCbCyflK0kCz61Jj3ae4UDXqEQ0+za6Baz+eEQtRySmFmjMp4ZdZL+a4RflH9Pa
/3Gb7TlnGRBukNWqmv3hICiry3c5VGcrczfjEBjgZpQfBzQn1RWcTOZubtv9yIF9g4pqSpCVk9O7
jK71pZjy4HvmUe+pK5hBMr/zz0bzIo+CSB7dmPKz9Hkabobozy/NpaIEazkmRL3VpxIIbzYQYmVs
DebxWvWewgrGgDzwzKlp5UY156l+aHCO5wj9F3wgZXcOM21O7e2RLuwOxJUSRLmr2rd0QLKqJY+O
XL6wXCE001vlMFbWvFKcuya6daJ236kNcjIE5JCaAGPzgWu59tuvnh2gKTHpNa5x0wLM33T9qmRt
F/P3yDD2LL6pdk4pm5NDXJ1kTo9N1rqFKyHXVxzT7aNtb2Z8GxDluy8deCekebwDoK5h/nJJO/Yu
NwFJ9AxhumLlaepb0TtA3pqFG3x7lccT3QQZuetM2DYltjLbPHYZ8yPn1wQLIWtmwuwyYwXyCj/W
4l1aJfSReQIuLEkBFPqfwj2l3dHXsWC7h6RhDz4Rpo4ej8KxfDKbmzl5ulfRFRVMR0qfwoDbyc2t
b93X91BQCLOuwcDjjx0POf/ySxXIpnrMKp5eY1Z9oH3dCRc6e4GXDd8F7/KRpJe3kmdjPOT76TLJ
gSlFw0MlFjPCb1giH6nbHuu6mrI4gVDvQEyb1gAxI+YI22ZbMpUAQhCQXzZrbe5qWxRQmqh1O50Y
F8f80adVb3cKhXtwbFxLsR+cKiB5IpJvWi92Q+G/ghwNXS3madVthHQQVOrLvNFQ0VerIXkUuFjT
Ki7nZeOdCi37JO4XI3V/tMK/9phKFeFoz5SvHJbBMBV89t7qm40FsSXGzOk51MlrW7GW5ciLkSjA
vGuBjsZQq22iaPMKzb7Ez2xlOSwkTYh3j9lmAvV3zPFsxC25jeFkE2rAEvvzEKbCFIHS4G7T5ZQa
JU7FQNNXfPeE4QAlROElf5PYXjtmdzADIiKHk0KqLAmDc8bd7buQYFJ1/Owrp6Lv6pE82rda0VZ2
Pm7w9rHbTVZ1Xl8NVql24e5AQ/d0yaOBdDLEvHH0wl/bOifmOYx2PVPFRrj7CMt9RGJQIMeF8GG/
gq4ogm4KvD17+PhGLhVjmloHyiIttUVaEa5ZXwvZrjM5XlUP1auCsY1hAakogMyZISuJ+S7MpUYk
bNdZHx3u+N61jrIqNl2JRQusYM/0tiIjywmSlcR5DYqvr76MAN82CdVlAI3fVXeaVu9zJcMcxp2V
Fkdbd5AoRANAIRWNd780qv8lMr7Dvqfg0CjgDLKwa3osFvEzSO4APwZM2Ek1wSSpMzA40GkaRMnb
+17Em1wLV/mtIzNHFygkmKwJFBWF/eclMZWJuk76ZCeCdVZr3yq7HCb1BoswjG+296Wm/ZutsIUh
d+sSh/2ua/7f2DIca7x9is43FveWQWFvAfjAN+GCANOkv9R7ks/z/WgQEBeN2V60DpckYyNQYYUp
kbI7oNMatJ/IfqENu2GKOxceOAmHyKZIhSkgZCdPzW+WDUt48Ciuss2ip259OSMbTcWsfhVEVyN+
IiXtH3nDpQ2bJ/cBtCQFlZQIiadUALEol8b8w2T/5fVwYHwsMyPShaLf5QO2xLTmhQEcJKIicRoA
CJzdgbdlDXy3XeAwDrL+sVncEs4yM4XsljCxEyq+wdJLDrXskFC/0rpa+dMTT8iRNM1gVomPrkFq
1GP+r0cG7g2rE6LHEMEQcGAsdYFlDcNwlpIylDElyuO7K5KNb7RvU55rjNKlcPx/XnYLhGCPb+xN
U9u7ar+LyZebjO1pHP8ruGOiUts02nclrV9gspb3axRoromaHpi4t23HX6i4t8XWT7p9JnQmbJpx
EMFBdIy2U8yciHrbir2M1Mh/6WFAemerC59jxWJYsrYt2/Gt8etD2VqHIbzWXrevuapj1TvxjHoT
9vjuBy4p4pCNI4NMa9pK2jhdIy5JYWkC53GahhvtQD6MuGoOS1buw3Dy7FAa98yDFVxYk0q7sGi8
WHDkOsSOMEa6AJ8L4UwDxYNp2i6GZw3Urkbcqe4iSPENKxxsl3F8Cd33Nn9XSNtwUvKdVdSMBI0q
y7Af37JQrkfYJ6Y0HvBLln3G/Y4uNVsTSdlpHu/LR+016ziVCC1ZtBhPjcM8bbKNwfPIQmfGWyYZ
HsUOneh90FdD+NkW4640maKtzARmZDCuJcxnF59W633GxIMhxYaes/a671C25wGvdOi9tQTjjmi0
ISmgnmK/h6MF9B6aeIGikzKPB9k9i2/9GkL95DGSN7/6GqyL1W18sQAsRII77sYiOJmMfhrmTuTp
VLhtGCpSS8wb5i45eoSl+1OCr2TYBNlGXSKf85Nt9Yv4gblf323sbBsTJYkUuGWGSKQW3ecMoy+R
DrBDWEf1J45lRH26/CEgWmLIHrnEXT7SXs9BbwSHNB6R1WIushG7JTGFdqbCy5iK1oi2/jyWy3tr
XqzsS9exRqxbuZXixvmHxbSM/lU9q8ltzCcZTCpHtFuG3CR4zF2UroW9x503AIGJg1uUki98iVGr
0N+r9sHVATRrxryF/Cmwv/qsjki5JiOH/2oxgXg9CrFW/6tQf7YAXxvWWJH9J9qPrNsRXx5E51Hi
i9XXFuIkblsEQqS7chWHrDjTalXV5TwU/rrJ2o3nRJRj7k9qKuz/Ss6ragtkh+kLHaPqDqvEbz+J
mNuVnfpmFvVfDsMgSdViLUvtV+TOpwLCzZdiI4Z+WwXc/gc7RF0+RVDFuMG8bWUgZWXotxDxnR2W
lMCjbMKDnHJWuT8KFJmiqoCsspiddN5Jd1VN87NnLQkpCtb4eG7tfVtekPRH1rmHqgWOxr5FYLvJ
FSYNtbmlxOE1l95g3Srvk4vWXdFmVCmuMy6muWOxncDIC+xgo4crWB7WcGpQEaKdwpzsb6Cc4s0r
jE1aruCOsbFi044lcCjOffDSvLPvbhwsVzGi+Mb7sC7NxYV8RUJoO+fB6VM8wKX588MTa+HCIy1n
PQ0Q5NKk8UiOuVio/kLVEI3kD4SwVoxnf5lrvxVM9i75E2Jd+zcbjrPHoyHdt91nb4GLgcBYnlJ9
IcU+UzYg1PtwrTASzfblSvth3ED/V+oHt3zUdJ4mAYs6i/MGIRKjZhrIr7GaV0O+1hBTA9o2aXjR
jZA9BZ7ss2wWNOvQFbQHb0L5o15MsOysPFEL4gWy7C3hIWEBv5/2Y5V5c1PcfaNehfa4sSsi0bDb
wCpQOJEhIv4jfrX6yLGd4NpmMi0W5GRK5UCBiZTO8BfBzQCjF6Lsm4MbvDOsLz7Ma/5LvOtteOcw
QO7zGn46ll4PckkuaBeTc/ppZ3sAJiXpQZAFYHIHCFzm4W+frLJ9vY5Y0q3Fut1an+2zGY982Xyn
Q6vsmeMv/Ixc5VnDcJCQA/+dUM7sG+2nu5PmIvzMiEaxEIUDYl018QYPqCUW/RMCZgBKeSaHrSKW
Nri6j74+9zWgDq1f11iVfdZvEXSszuD/m0fkMQi35vLhB5veYDsbr0cTOzH6mHC4ovPLj5y3MF0g
NyCDAGdoi13NcwkGXhn/UFsNLMNQxwXtTN6rs3sTr/ji/eBvKiiSkWjotDx/rGjr/llzSUGoIRov
34fPhOnxDMkllwQKv1XoL9t6GUeTpp6rHlcMNN6oPSj/QGZWDkginEH6L08Djsl+ZsNdo2HoFx17
zXYFcNdiw0rAArNK8A4gELcMixHyGB74zXUh7j2zXcGb/mvdiVPgwY8xZGZDgqI7aj/Qa/LL4RgC
jh2S3CuL5RDR7J4C41xEnzCm2Pnjf7OsTYGBxCycvR3b7H7weKC9b3VjpTOVzCJkyv13lgJdnhct
PGngpWmzDAJEotMlR2gnECYNUCE1VZvP7fo3Nt+LId9yNlE9vbkxNwJayILKv+VLo75LanAZDgKl
CEqoFi682Fw54OBQeIf4tgBhLG1ql7TEpdDrxAxia9fI94pdpg08QFKUdaYzCwlW87VDrGTbxEHb
aExvbFqsB5QMk87X2eoKpFUaUZ2HNftWRBsMU7mP22qVWNe26hdhcedy67K3zmGJ34w4Xm4ZtIFK
btWB+KKzYvIxmfDvACgwGAGB4rY7HTj28JWXBwXSUTInESn7YqCWhjuRHhFkWqE2t6p3mwMgKFkU
g+8lWtao3Esi4EPzTG0IlxHOIor0jULrFw93Sj6aV4tUDBLby2VMIAD0RWxwBh+7yo5Z/UHzoJWX
QCne5DAFH2OoyOptP1oI60FOWg81edThr4Ibieoy6dQ9ONSRzBTlOyh6RFA8olF1i0y9T5wTy4ge
gm4tTy3cwty6CDsGM4DyDUQD6/x4SrRLWp2mGjuclICAdDpuS4sxK+t+m+W2TRCjZgG2HP6y7HW0
FbB7FuUwMaS84MyX9uyo64eBOJIoAFBEVW+zc2qQ3tXjK8J4ZfrBeco4rhDbMWNbHAsMTA5mlrTL
5x1BOrFD+hzsGetNoW60ENG5tty1aX+E27bT42a1WMnS2arj0kcKbGkUjZznVeUuWGB72j0QME3S
lwJf2y+iN6kXbyTwFBrUzdKtl1mivLUakZZZcmqbW4Cj3Y3enTbEzs6yiTyujjMfR0iNN1I0xaqC
BsQKO+5/tbbd8OqByhDu59wQ/JQ2o6GScbcZIeITl1Xu5YxRzd/BNf+6NuQ6MtWF6iFAsI2Ak0uF
qIZTVA8H0nMo1HIEREP65xhHnydEmf0ioaz3PkwX60WFDC936L4rRF7wDyKl2iBfZsCczhLsO/0f
snKr2yNtmqlobZB/nZXM2QcRF3TeWJscMVUUsyD5JykxwWGnmz4Z5yFWOi9lCIXRVnCbm2SkUKHM
7hlZaJM+zRGgzCHCujONVRZzsidG+bVoetyK1DMlwpAQug38P21ndVMoM3NpOuGqhg1YtgebOQz3
+KvSw2MRE3qBxyGIq2Unf8ZBoBgwCSuhtlDchVOZ8w4QRgF5jbcOfi50FPNtLPwzQGQ73xn+owvH
pY7AqY1eRoNTQGJw+yvLrZs7+xhmgEc8h98gv8dQ0oBcmGRwauAvK3qFtC+g82DkGSZ74obhbdeP
LBc8Bu4GKrZu7snP0GW2wgO16b2livpEaDbSHDb0jFnq5KeN9jrb6qT5QH5tG2zYZjpLSTsoVzXi
79Fk8N/NQ9bDLZ20PUmtmmrFZEil7BasMjOS3HIeNBzX6X5klayfDJ1cCThWL71g9MbeX5jYnQSR
rJqx1Iyn6jKvRhQGqmcRh9lPV+0HIu+wYWWQ8npGGeb4k6rk7qrmtuxZwPkk5Pob5vxrRLVD+syq
W4P4JKbgVtkIk2u+UlAKMzFXrF9bL1dcnjsbm4afdZjtGdoMyxGoPnmpBbhrvoiKTWO+KDRioe8y
19aeS7Sg8wqhBDrWW6oRVgY1ARDaHLohMuFh27D7UxDRhblccg/xPMgOpMt2jURYSbTkzkYe6Fio
OjGmTvBmN547ouKh8uXA7zw2FlkYjKzD60QQmXhypY2IgCNxII+iJo+8fh9VWkAEqwn2UgLkNKrA
hgkEqBJaFP0yZfWmEePiIgVz1a1YWbDBedgRLRUuaBB0EJB3vDYkrikLwdoPgQu1BPlCL68Quy5t
0W0DxKOoAO32vfXoddqtnRWEjTP6VMc1fdUihC83KfYmHYIHVQvkBn9eTtboYeNNRlZhzduaBeRZ
xdOtTGLQbCeJzR4pqRDaZjycAjCBkB7r4INtYYLMAD7GOmBsS/OFJPYyjsjzGnNucsezvjcRT03c
twwxg6HSxBmEw7PfdJwMEvA1UtIlhwK+RBYaAsXFSBZh1DYnVcd1qmz9YtWln63LJkh98YlPuoY4
vMTq41To6KxRQ2eETLXIgvvM2cQ0dHy7GrWzp34mBJUfyR9JFkCsbBWS4IC3QQcIBTM3qv/FKU30
0Z1UdagSsPdV5R6XfIsVk1ml95dCKOZflKMhXSDDvoBRnI+Y1I3/SbrjGr2gw2uw8ffNLdVheB6w
qH2lyJKbCINYom80/Jmye49YgRVxvgEmk7asnZgA09+DHx+HWUfp5dvvfBr86r2hbvgTVvg+YL9A
v0InZATVyjQBRgM11CxmeyvRUOJZwzr1XqURb5UA11f4LbL/SDqv5caRJIp+UUXAm1fRW5ESKcMX
hLqbAgreu6/fU7MR+zA7I1EkWCbz5jVPfW7OwnIXEWwRw2WLJs16ojgthprI10cqLnZ5qdgsjf3r
a8lSlBsT6zAHOtYM1yzv/43OQ8QE9EogoXTj9/M2a3HbIn9C4wI3nOmkXAhnTIpDo7y31JOtgxs+
g7FxiA6ntR/ZC7TPg51eRO9hxVSlXAhkCyUlCmCH2NEoe5vJ5a1D991M73j5HDrogJjzND5zqjYk
4RYb0YRdmYQb9ZNqHz1KLt/KsJYnk0AfyI09gyrPuLHtWocYd164xNAX1aLtIrW1LmHxU5HhWsCg
4DQoeouRfL/a4Xg/MNa8jBDZ8DF1wlvPuRIymR0gQ53KNjnAgFz40biY50+Hw1u5QUZiWJyUdNrF
Ms6FfKRKgda7c5JhsvytGLzNs8xhZkLlgVrmlADte/7uAAahwutx6t63HA0nkEoUDdUXkJ4fqYeQ
7UqqKRg96leVhQfGa3pkHFOLMKHBvc5DfvADmv3GPYKWMnOwXh457nQYmlrBBz4RcXJdl/odHctU
79rqIyp+ZRHDvN0K45Fb9dJgr6udGlzYuJb8NdUZxReGYF058KKgG+5p+I0fHyqxCTdNFfQe/RJ9
3fIoKuksZqa/EVqeMkNe9BfAlVTjuwh2jW0vckyiSRzyueIm+il40YGzDuNgVRbNUw40NvavETMk
Lcbh0cIUsuziXwZcHcADdJjg2nRqfoeTRzhsp0I7N3pz7oJmL8V0qJBcNO3PBMNC63+QhDg05Pwf
CFkjsDOLpZPu0QS7DE3wX+qRqWkOQwx6OMu1/dWiu9ep1gzoHE3xDJHueqpoI1ZHU60Xez/BkugK
Klq5YoOgAORdY1wVXTD327iFsuif97X1EY7pJUmBBsIvpA1c2ygo7PlfSygULnlTR5ifeRqGCnfK
6FWHWxy52Oimx8EN91ZcvSF/gAdRYwKcfmZi2oxxCt7UL0WsKPrjtjRRZcfZIUqgihgkB4bhR9RS
eOygfj5I7pKkrFdPCUCIadFBxxXFbZGeJKE4F2jZ68QhdCGgBc/kZzxjqpT+KZx6OVpnp4rRsgzb
JkVWCkbcJ9qVmfyH213rcsIDxYQzuGo59HrIwpKjw64eZa3Iaw33j5JyRKQ0gZAK6lRizgTUvCT9
muNHakGzra8xHXzYskc/9OmfMDFsIcGdjsSLJBTtZ+1/R7HP7RctzR62tHQ31GBcbIfWxhfKxxaA
WqjOk50WINfQcUCZmL4Z4anJH11pLkuGDlDRiBrxkGhX7XcJCd2Z652LTsdNlj5uNJn7k3DgjLrB
uaDdKid4N0obXLBZYbiA0QEDFuxMRhSpw7SZ4FyXiYn1s702Hzk3VTw1mHmtfHjEXPpBQm5eVRwc
BqlBXG3dRhw7OR4j7Knz+LWIIbGDAAQFIUAtpXoNMlQ/iDLWTFUY4mvwjLhbxXdHHBis5UB+5ISZ
UfWoURmmuF/htM0h/YWQgmSS3cwQ27nxe+qSU9J+19CsKuU5khgnp3FXAyMNfXwWzNpUTdYQoS4Y
J9iWv/EAfiXEGdpvSoMA2jt/aAYvYy2r20lcTO1hRQhwK8RP3W/MXe1aGWt7X8iPKScmY1ga/aZ3
wUbMByzRDehD4l1y1z+Yw4dHAINtD6eIXNYpR+Pi/RruLhtAQzANaZiDmT0+N0H8lZbDI/SDd/hf
rmrA/NInx9V3LhPfsEPH5mHCGETmgedb82c4xT4ynBOqcL6aqqmYzEPORNmL7A/TShmUyHWHYWjr
YOffxMQWE1bIOcbMA3NOECXbdrY6+7AXzjKfrUuRGMzqGma4jGXDpDhHCLXbYamBTVQlqUQGKqTb
GJ8K5PupoNMJngbHQCl3oUOxLtubYuYT450y7DbULGBkajV9w7FEQZki+MxOmsXYv7wyA+6RfdbU
n0Uc3mJ2TREhpcBL3psogi2mfKuyQs410itkITZ9Jhc/JPLyV/WXuvKdfY5zJFEeaMcxJuYty5c8
80b8jWGP1uiQPJHTCj2i8ulCxiK4RSPmxf8OsBYLaGsEeV22fM46QwPnkmTdEZZ1r/+MkbV2inEn
VWX7hExeIasfrGZT106DPtyBYr+3+4vkglSfv2c2qce3LmS0vx8yNNDzP53vyff52pnjt27wOlZk
jqXXjnsjgegVApHr/mVg8umEH8ItjyN2aBy3i9q51qhU9JoCKaj3iFKD7mTE7gJvDrWzLDKGKCRX
rijXGddyzfi3zWGzFmJTwG7nHKHdUL6x6AYT4+FDR/Uc2qJx0yKVpygEGW6TFlvh8tClBVSVD7VV
8BvE33B2XutXuAcQTuRqMLO1PgumbLvaDa4Mh9dGfwqIyzGrzVAgDnReIp0qk7rOr68FY8pUGynS
PlxY4CGGtewoEjcQzQPKSECU06xmtRZsDKb3ah9mHC5gXFC2HazUgy8/dd8Dksv4jzJf6eAPRRke
w6okhsHapJAPMubhyvuPdCpQ15H6RtcYRuYuk0octIf2YMjsdaQ3nRx6+wGiy8qEEZUUeyerFrFP
UhnAkeVREsAgKZLXCNoFk0roeTy9dFUx+jALKKXiJsBiXFmdqlgebMnjh8pDKxSU92y4475iDa++
/DCyAdLxJmLUSojF7O0mAVFiDOXRgJvRX1q95apETCmcCaY7bD9b7mJeTsJUbh3ima/Yu2NisJmB
nJ04xuAiQiLBkISTn4emNxL3jHWln9RHrlt1LtZxcFdhJpTkFG0D+4xHt1cn4uBEW5/2Uxc316mO
rJpQe3jJuOxC4q/YBAUuBAVakpopSlD/1gywneYu83en+ZvzFi2o2eFEUKc6pSOvegtgNFAdAppc
61SsTQBSLTko2+9OfQL6eCeFQU1XpvvlISBbInMjbFgkIQvB1mA4nJV3jlOWTGPAoIa4SG55sxxV
zHk9r8ZGW5X8Ya/in8f6KsQdAs6iaIqTWtmR5S87/WHhdTUXFpQo/1TUqGIRPFMnCNkfTQtJRF2M
SzpOrBBaCQmKpWkQs4NqTILPtaJ7Y8n895ws/h3c6dhwmWh9mDg9z8PwoVHb9DM15OTA32V99+xx
z9yLfj9hDDr8MYfg4BXlKTROEkgmBf1yx2wrOxtjiuDoocDY+bhN5iL+mnezRDFXWFvT/ldHmAQd
DCRvWY4X1mR6B6MYCJ17nVswu9oliob35s3IS2KUcxUDUYfjUNc23QCD50MArlRRyxLBqibu+kuX
yHPMQIS9HlpUo+ossAmbGOGqJ9yWanGVDfJMfnGIn+04ruKUlY1yz2UQyk01EwQ4yj+DI3ce7mXk
M81kphc1gHRKq5Q11l5M9UYDizDJdalsD0kyZhs5DsmGPFZYOnm457SMgwQCfcKU9CnYSTCOxsC+
8yFRfU2MdTBBXIu+2hJL52fPUjDmA/YO/mXZT+gbOxPlTUpHjITai6bt0ILqAVu6OnbWxV7HwWNk
rliN3SqXTB/0p50+xLAWabeVlC/lOF+mAcZmdmFyfNAQliA2bfqths580o+GtxMFY8Zpp27tjr6d
yaYLQyvTdPw6IRHTyeEq2UxEHWuPFmC/SSnnR+0Y8HuSBCcL7YA+s8KjM5J0GRxrq/jqlFLYJdEB
A0G/aT7jAM1TCXCmXtcuuoNEFdir8KKg2hvDeCnwqLRaMkJS46/DluN992QFqA2Qx9mnbO7NOF7s
yXnNMnlAQyRa4tw50yqJ/L1SMokoPCk/ggrTWq4NjAWjvRme+ISc6FXziOBV0XFI6K1Buld/q0cC
zwQnAN7P05+I5RHO3lp9u8IGjTExhDRP4HaLmuLLpTz2k28HnaM3vHpIQUbawl6Z6Dr1Oz/o83sF
uRTq8FDPI9b+1Xi51+g5BdVAFX7qPEJYgs1DYzhtciay/yZB+hiLUO3b/25AtqWg9+NGqULrBQMY
iWLvQp2VB/be9EHg0lle3CmgSiQ1YnydG65DaiRmcp+jr2K6WWmwRqFx5HQI6oDv3XehnXgN9YYm
jZVmP1pycaMfIWvKebx+ze2c77SQoIlNi6HrjKITXjghC3INYwg5wTArayj4hRGro65XiOSVFobW
BOMMRgb4xAy7iRbEOro1NHAm1GB4OxX/4F81CTEUD791aL3jTKgNpyTZJKADAfYCVBhr8hm1UWkX
41dYHliiYPWnPIE8+0LoPT9GVCBp9sLeCtL9OqX+77RdyxSiAZ0CgOIhwgM59/1XQ84svsjUms2O
5M3+EwfuGxVSk7/DksKLTacu/QpMbuJlAQ0fTtkHtVaYnvkM43RQ6RjNzu5fgPTJh+r/OE+LcaB+
idtdEwJMM/o5QjVsmKuC2JhLGg7+p2PEYW8lx8ebUZLLSe4NkRAruomA4/IP8mfzk2ox5p2aW22A
aPFNDCp8T6dYo00l/ygYlHm91txNCKHzRiIHyBbTL/6VjXyvcTzAusGC6GNgj4MJfCKO1tQcOwok
Cck6irAtdktegkOQ8obCwrPyTUaLIcjQCp325vXNcZxH0F2qOpQ8ZhR8RkxebSOGXXl36pFgT+bz
zROITze/dfySSGaZB55C0S7d+m+ZvVc9euGgxxxrRJ8PVQjSdsZhRFuVYVsFAlfSus5HiwjmCksm
wmpYx3Z55fawf3KU5DOTPkIUB5jXFgTdlhGk2SFR+wDRYMK8bG0PuQiNFJcCYoe+Jo4U1NphaDUu
MMHP/06ZuYuKyn459TiP1kAz/5dMCae7+9a0QyZzToff3oiubdqsU4DquB3B86m7p+ozBLfynH45
rG39amk4iFkvuEnaqNQkzv1Ft5Ej/qsjg5ZtJIAzJa5t8cYrLQyURjwL4LmY3XHCFtXU67VT3zJd
oepkZu2ANQRS6hphj4oqwNbC20hjhsS/BZ3IkWGox2RA7AzoRHX/O8S6lqOXxA03SldzbFEzdOS0
0c1wgIEclNW4DeBoDl3+rlVMBXBKa9GvffJduGWI+QpTLKKRFRPKZwPGyAvSLSAz1NG7QopjjLf8
/s2Gue5N2jbt7qChvLvUE+e4nbdqCcyFvW5x0AlHedLz+gDSEg3pKsGtDzvDGpbzDFG90OW2LfHW
A2+FrgxyQ7pCuYtcuDyIG1lys5Mfxzx5L93yPOr4J5tN/58QTOnNIjmjvD8IQIMAbIp3fXC6CHop
I4Ya0U5eP3OuytT4QuVQYoYignQ1lpjymFvXoAKKnkREFHTFDT0FoUG7PIlRQMFDKo8ppdiEh60y
1ttbpr7GV08jSCYGN5oOmQmPCZZ2r2EjVTBECsnUc5mqzZzU/TyueFaSf6XH/Y8XD9BMd9C+wSFA
xgm1G3DsLhjVALJjnl9MqyLdK+Dd4duHXOXTboHQq4md3gEieKfW8kiYgL2MG7925+sxraebY+It
jqrkZ90vZ69bGMPVw7KBHA1Xh6ChmafWv7X1TFF0StXvPp3hNIcjQR/6Ggg3TfRHrO9YoQIUTwPK
zhz089bZhkFSVPtYpeUCk1dcSx6VrjKmEJ251lCqgn23MVYXT4W1Fei6suTZqLg9vjomCB4zf0Av
I37UM4t0yCDj7LOWqUdBX4u7Pqtx0A/KCc6Ef4Q4eiYEBUXmwMYHnGnuotswPpipurQaYwierbcr
qo/B2Urvp2CPaThWFnyU8OLhwBGtkOWXR0gZSfrQ2BBRwmCyvweRtnHybjly7Ij6rowzRHKqifQL
eA0XkYSWrXuOCGvcwPAk+hqoDep+UcY7AzTa00Yl4IUDigQ5wd2sXMy/fQCNL1tqQ0Ng4LQ3KL4U
Kq62sJuvtLJaa8yuaXJRPHgmHEwDV/EFt6IWcbym0XaOoC/4yDqfaGMAzJWqHBDjnoHjojrs0CKb
GXKQR+rM+y79qWu5BQ+XU41wjYEvxsSIU4Tx7TKRSUt/MS11eDVFfTXAGOnpK1haTm+sQdAd8F/T
vg34aXMX0zA5y5kiu181Yt/GqOWMTYPnTDAyF03uEaFwbRWuC0TsuPuF+B733c/Uzjtv2/Qg1vBb
bHA8MQzHcrh7cCjgJ3aYIbh49Fey/uokfW45nE0GGRJDGpMaMCuwxR3mk2kzsXHB5xvwBkLQ3TvF
01xiciX9YzBeZwM7d3ZkD1GeSURND4S3NeiwgZmZBy2A4FWzWel0Ng47shjRE+4E8+WqvFjIfF3/
j80XGDnKnzY9RIJIHjW6RTXpW9ZajdxMD3nNPSCWyOPZhQVjlnavEkjI47Y0EkCwONHv+G0103nm
MjHq+NvnQ+feM2Dy6TFIjEiXCXtGc6I70qZxym11D9gbVDGvr5xwJQ1Al2ZcXNgz49pqTnJPkAHg
f4zlPEPNKLxHJJMDu2PmVp9maHXteImSdwOPA+DvCU9E485h3tYbZmUrNoNMqn0lv/D4FBgGRULb
M+GyoxHXZrBHYli4gtV9OZv03kO5tjymeuLkAXYz8YpTUBmQWi0/UFwGADFqquZzdOUwu/gS9LmC
XDCtqgB8KWIZ5QfcC17C/N441wLsySUFpdZg387XwDuHxQXZdUiv5B9b38UfdVhW7VtI9+cSiwPx
RgQrKWYy/di6+mDui8CH21ge1Ey0acpLrYICUJwDzjRMKOerJy5B0t2HmDRPHIbzFJFbsenbHWnI
GBrkH+pATOCrdmjdArz7EvaQmnCZqDyrfJMyXKI1Lpty0WKpk6EL5b4L5VNlHhnjXT22ZrprjAaV
3hdv9dIwNi4RMUbvogYoAQfjfdwhtA45akn86ddkc9bZPYK+hx8KtQVceRplL4wwtMItCvlImOKD
RvqNdhkxRUd7nXP0cjKi2WfSxwzxgTmPG4sVCMbckQaJlRK0QV5VMOTGpNWU+SaJmPKTgDEb5gmD
NVZzsvWT00jlWZAaY0fVReu0bTX6q8FNicpkfsbU3Rq7pYXzcwDnSvif2LUYSjaa4XBXoFfkDmV2
YCx0CaMcOqmSgPf9cwxZ5yxixe7LH3pENRJhbsVoqJjx1Npi3kP9M/k6zC+GseOIXBYPRfMes8IS
fB3Vadc/u/IRIX8WrzYZueosNSswL3weADgtFyrcrYeLBqSnTGXzKlsMMSBnKV4aO14KptVtsMHr
VcJm6+jlE2i92QTbGSpJfenjH7s+BR/um/V3ugXdVy3eR/vAxSNhqLp8F7lhL0zKYHUO6+H8Grgx
wTjZuYDXY9m3psBJbRcB5lYgL1r4tP+bdUK4GiAl/jRyryVM42I2MewAer1Kv/SQmGeQJINHUXnJ
ZgoJV8ta46eY6OyfA+gIe6Y0SLrJf1r8y2YDvQDaivJksoIGIqjQfyBMRcT+3zUDFw5kh3pIooVM
5rUqcN0uvelCu1YsGh1jNIOLYhTKwXMNBboixCfdh7L4sSEy1vyqmWS0bmKVaJWBc8Aq1J9WiMe9
zSS61PsfsORNCdHEobYVHDvzhElBaK3rAMjch6HPaaLKKfwpGsM8eM6IBicslgbtMCUe5JoQIqEg
CrhmTvw+EuVQF+U65BrRrUvVbgviTkf8WRIa6fdWfCQ4kGAYr4CYXexdXOfTGtYuRWW0qRHSOLui
fUdUPRKn1mPas3HLSwZtV1lQbOPoGpSvtkba95HTeCLS6Z5Wl9g46fKEBa00j5p8q+u/sXvQMVOP
KDg8H9U3e6BrX0YY53hAwj5ANSKyd2TcU3iuM7y2NkZDBtTdpIL13L9aeGjwlAnC8yzOg/um9V8x
gnD9VXdeAPhfjBA67htACkfdV1m+xeVxntB47DuIVe6zyljkYBO5ffXa8TBkSkKyrVPi3mbOlr+e
ds7pP7oo3ExEhOoFDQETWT2Hjs3Tbm6Qn6A2fGXVDbG95J3I6tuJ37LqG12iR4M8aid4btCVARak
t0LPNxcXtzj7XEuaUyz96jewPvzAe7Gbf3mxyrDziRkW5BzqNoacbQxI0mEBgDo3JLt7mHc2jiot
jDvA5FXPYJFYgMXMoK2fUM0Vl0Rs+hjv4xXmwBPyewNTKxYrZERaIbp2Fu9APnbSk7AxPzgj6ngb
aVgEvof4H4O1cfNq27l4eljYh7z7k6hSnDcxRQwuYDYFRsHayvjLQDUJDxE868g/+BBDcSJFhYDv
s7/ovOhlorfDowrIIrSfatgzbWFvU4Zwp+aofeSiso4Jj0zTPjsd+yrMjdjx2d5DaF/BpXY1Sjxw
gKql8xeMKqrXli9yhoIbeJQxlDk9pFSLp0xeXvGVQTFJ37P6GhWbOdkPfLXPgp/TcSs4DcUrIkbc
9ypnqzjc6bqdX8PqhJ8riQEe9JE/fMq2/VPxjAoKmQaCNCxRlCAMFimEYBLvGF6Kzw6GtbbmaCww
R4LIXC3HGTIR5tqPqPvjis9eGX5hHB394GiAgBA9lPgFY5Ri7w7hqhA/OEogt8QjCCyLWo3Z7TG8
6jfaOfNPfbBPWI80lzBfgCo2/pubPPXx2hTXOiw/cuTNE4Sd2f5OOCCBPiMSQeFi0oTAj85p5Agm
W1sun7E65yL70D+J0STSbekknGd0RWk37ayuxFzrVfpULAvLhkTSLBtFXSW3buqJfZ3PJR+WhozQ
lCA7Vj0O0Bei6E137VPtWYv21GZ8SMM7Bg33itxFhOWxqAh0Im4MIBS7Ayd9I/Ac9y83IYrTf/MK
ImHCX8P7MNgIdYz8CBMEF00F6ddt/+x5/fDApMDrMQriyl314TVFVl+Wa5n1L6X9VWr0ucY/6W7t
gWjoimGf6tIJJyPwKUVCv0WFyJVs0OdW99S4N2KjzVAAzL9u92Nam1wF2nSXDo9jnC8ekzzUhGnq
32bwOeCv0QJsefNZg2yUy11Q3sz0XfYbPhisQQjAto7raXUY9Wbln5p2Y1XbJj7O9lfhiLVhNi+9
3SwyNPBKwoz2v553telv6FZ6zVfoPdTbGCKyceKezSdjH4zcIJVGGlyMP4fRjs/MXIwO6dhWiEnm
fG6x3F1kfk9ZnIUc/9gc9MjaxvJiEDJXGR2PlgALOhRaoyR85AmbAZsOzRlutYSmkBnY9dLnDJex
xxtAkEGcG2dLYgkv5S7pkk2MwUw73ngT6wbeTNc/HTzljLR+K10C+QCA0zL5NXMPLmGGVWQ1AoyC
RHCzRNMEgFXL99zI/zq+vtShRLkQTW2XsfhAVG5rRlCCA+NIM/ialxRVwzPQ9xWua3kIQxHYp2AR
ArZCHaDw3MUmQWnNvNIGb6Ua0gJfcvXW0FEdW906BLROND5OYStXRB8S0Mi8acTgnfaLyiXIrhR1
mO62KcwtKmfQHI8STI/+8zQs16M7PBJGRsylCBfUmeG9oNPYxiLfpkb2aEgR6by/BK/is2OgCqet
01z6CZIYB3JzPJrMGTjMxPijaLY1KGaa6VuP0C8DXLvHT+RHIO+PFAvzOxfzTp8o+pYuEqsEdkGA
SksZxhjhHU4txLcINQRXTmpuNN1b5ZaNvAMmlNmB0FQhV0PaG5B0KCLJ+Qo94EQmJEaA09qodbtA
6h8eMtOckaXGisj9iPI6fUXm/x7W46eeu8e64v4o/a9cQPlJ04Cop2EzTty2iQOkHKMlRI/F1OfS
TChy7J8sGzweSuSyWnHU1cdhPbhOS54OsDbyvM0wuygcMqyeu/I+Cu/FQt/0sKMtkE+MNZTQCARE
swucpzKigjsQbDgxsPydA4huRk1brkWLztk65qpP5v/grRbTw65KDlgnnDq4EZIpUVKmjRL8rXU9
07AYdDeh40GXD6+mmG5gUc+iZyZjVPBg4+xbda6JaeIRONaP1qi2tTbpzD9nYE1GX8ssobWjF0RH
UnBDRL5PT6Vhi2qbkgE/yg5nUNWSIuua+Z/AfwTkk2R489U+u1meHK6vSWuoR0H3iqG/iqzHNjZA
nM6VnVfQWNIJKDqgnohCAuZnPJWHCfZqLNG2Atki7S/R2ol0MaM9iDHnwGThmUjtLSbpfZBAGKjX
TErGVo/OVcvfN2g3PDSkU5ge8PD8tbN578ak3+mDtBhu4+4bYD/V20ij7PrRpZgYVf5lHGc0EMKP
mAcz9pwQrcQqKNyyzKUWMXlnyjIEOuFtbnLxtnE1w4t0nUfcB3+M5AeVN6tltv8lgHBtNt0qe15Y
89Gmkq/gBSev/XALYAkV36bHsEwKDlKLRDQAEixQxjl57YiD8PBqSCbKI6hWAkd220RZLJ4tRK3S
XgOJNAVqviRosX3pcW+3wNz04m2EMDw/O/dEvipaG9wJ95W7zxCjtCNEFfcxpFeR9mx7SUVeMbqz
lxlcyhacLI7Y0kKeTfiWbtKffE+RTPlwOZynHvc+e9o1hB7V+TJBpBbyFyWaHU8uGSlujRhbPM4m
QoJInQaksHSM8vU7BqgJOQaePAyOvxTTDh84x49e1Y9BAqhwJp0korSW/hk2CCWRmtBkBMxgrkl5
m28MpkBYwXrAvh6j66Evt7K/eeMh9HZ5jp2yvot1bNqNC+SiaxNrrwHqOBaaZQ+fg8p6jcFXoS7Z
xX9XtYYvdPgPWgpjoZJumo4eHN7EE3tgAvPlgEZYHppZnfSGFtuq5Kk1xa/osIBGHVB5/a1zMebD
ec/tiW1xFkhaYL9gtAo/p+cDgDhtdXktdGujdHDDssjJbLHjixUCOFeJix8nDkHQ/xLwEatl4ruS
frvKa+PNZuKG5mGkmJmstRuWh7nGxNkhcwAJ9JB9TPZ4mGr0SLPt8/U69yLbmC0tCMZDt16x+guv
PIJYrhNl9QCui1dWQxRKFV2d6bvjS54YR0qGMExR/5tMBC6d2QAk82Zq/yZyf4NyPf8qdgthN7vA
uahmGQ7XSsdzaM6JR+OE5dbnLDWjBH3i3SQJVxsQYrI8uk/XjPYSEwli4MsqX5X5rTWtIyzGDewR
WI3YmfLoCS9kh+jQ6qmy2XAKD6eXIcUc4nVAn2qG4EN5IM9IhfoXGtW1jxVl15Z/UuOcwucLvGk9
swsq2161vXMAX5wqGv7SdHdRQl0TxrjS+SsF7vopCx3JocKTZX1EUQ92NOkdzhN4F8absjsLJovF
m0ivcSuInMSQmLtRd/R16zU739P5PMlSPQYHtDyt9oQgYgTM7FCOO2FtyftCodl7W9/5MFv9jEVc
LYCy4XypzHDmAvSZRlTQ6SPmSPcFLqYqcrjA+NaDHCl6Ywcp3V6GjrhjBoPzPbkqBF+FzARNpGHx
wwzPCfxUZp8VVrhhrn+Y6dMHxtFKMgrwWzL8eReXBNaBU4+PAGJfUI97o+/OOtJD/P5XPpg5owQc
Dmjflx52arEG0BmyoGMJyFrJPUfuLZYAeVlsL7jag2Zrlr8hTEY/6apl77QffqYdG0gBFuihP2LC
Z8QlFNUTpDktXKmevphw8KuGTVj3CwUuTNG06jr/XKcGWNeAYIlO0IQOCgsfRqdWwSwaMvGuSzzL
Ok+0b/wXabdk/vV/vBKHC7vQjlZ9YzevTIGYrw9wZYkjecK3pI9otgbM0rGoi9qSWIhuq3ny0wGl
THTKc4OvvfTFxkFH8uLYSNfAfhKwPQcvk8QSBel4Q7MYUmaURC2uRZ5tdBdisrG2WKkkBnzFCeG6
Zg80hEMr2HJD0Am+lPBA8oWB5yb6nKVONHHCb4X/4hqAIQPjBFazQVITnH/LFuA99eK9l0ffw4zp
G8eLO5eX2DAxg2RwkLzWSIbN8ulnPlq8jlswH2vihIFTKFPAlQNNZ4gAmUOv/xG5cpMczHNp7KNc
qT/abdil+8GSJCraomRXAAuMFBytm6FuhZdi2UlydCxtX8+kqHs4cMlU8YFyhtCpXnsrvf6IVKCq
53mEpdjuB4Gt/X7oiLAoJ/gUNghI+Tt16AUDXLvCyT+HabYuKnrrsSV4mTRFhzfpZcPbmPS7vHfv
WVVfso4KQdrY7eXLGWqUZNIsSrTxh4GJaU+SQBmzKDQbcNqK1lnasXgLebNduSPbZCnMJ9nglxju
VJekmJshosFJmqSEsmKC3++9BCtzcedM30YNvV6Vf3q5ezct/+ZbDsJuQajvdJwg4Dp6iyMWDoyB
Q7pHu7ax2veF8c6Bgy9CUK8lBCK6D/X91CjJOqBeZcOI1fiEMsqY63ffJsax+1KqNfJBitp4hWai
csAD3obCsIXoe4yI7TsYZ1zjiLn20fY59/8Q3fgKq2bbpj+JyHYgsxPApngKDIv87uQyFoZ9A4NJ
WXT+8ZcV1ty6Wy0dFweHlC2MOSzaZaf5TU0UG9DodLiGMxW5DGhVPgbIehK6VgGFfVQEcHgMZX0P
aZVrUjcKmOojzgyNtvnAxkvbaArgxfLZ8D77qGCfnGaoDR3qYY2B3RR3l4mW8b8vg6n1YGNKgLlJ
Evyh9LW+OrHHjpwa8R7H+wBLaOrlDR9jEhNjZdY1g2r7EdgoPcFkvWgx1pfSRxbAul6k8RfNizt9
DwY3DcwDag2RtJ8pRuSB8ar14zH3i31eFm9eWm50RtgZ76lFYESYL6OkS4jwMIbeCT3WAt1VDMbm
14UvgAyKTZ3tGviYdThcpkOajTvfn36qdUnZqis0goPQIE1BYfRUejAs9F1P9oEaZWXrZA5XNh7B
IXiGEizkqfZmIR+KRpDrBPscGueB74aB8S4f+LJKF4ckWuEKO4Aev8yfBo1OOfH0+e26xFTZXLX6
Ub1G4HJghtobdXqOK1dnLzsgFLzYU84UL/n1Wmtj1vu825STdu/oSIUPOxxlps7A3FnaXr1Xoi0O
xhk2JmP8f07brfv60T9ji4kA/voRaga8DScqz6BjdhKeCmpm/vrKyBYVQ63EDr5nG5syn0c32vQt
xrq0TjCq7xVlVEVboKzKSNCK7JJpJetSEc6B4lMs8FoYEw1WCwJBvmP2K1g5oArQQ9kMbo5O4dHY
z8xneLe3eSqZO79Bp4iMYJ3O5jo0rLX0wtdMeQJAQRmNdolNjMEgvJ65RS4GER35ZyHzN59npaz8
HXvX9fh2jbeJKa3G+zU6wDIcUIcs2ZnyGZbK1B3n6H4xhxs3t6G+0l/q6UGiRO17QCMcaI6hMl3R
/lhYI0i7RNQEnEItFBTJO/zJFAtB22wPav13VCaGvkKy6lKYMRVhOAprbkP5j560P0wzTQkDAWxy
G5iLqB/ifYPzqc/4a5wYzjOLyfeCDWdRxCLgqBGOTzgmQQUWkJlRfkGlwc6rz08+59N0zINlEx+m
DmtvjJr/x9KZLDXSpFn0idws5mGLZgkJBEiQbMJIEmKePMJjevo6/ncvqsq6LTNBUsj9G+49tx3P
xFRBIfOm41xvPXUugVRj8xrmLHiYGpzMCYRftyWFji0LGx+1avB6UKf2VPYTcjasAM28jcLd5OD8
48z6luY5F+4lbvGccVCGrn/xKjaP0JdgT5as4iDn4ttecnx0ESbapZ1fmpKdXbSLgWFVdHmpK5FW
S9oik6VVHoz/TNZ8scdaLDAIdW1eI9Z9Y9lwigHiwdHkNAPP7kUfAj5z63wkMXl5nXqIV66fu6vJ
Z/ocI1PMls/mK1yKtxx8dFWZzw26RdEDxoDqk6bnOONMbcTeHm8mXsEsHNfKZXbLe50B08g5KGfz
nklzNzbyOYzPMYLW/Nhx8vXRM4ERDVHKXUNqKo9X1eOFbqhWpq1iSTaMnzBgSK1a9qOZ7TueHv1p
VVH3rJh/eUvDjpptA3BjJ6ZimYPhtvBZL8R2T5RpxfSpmxL0CvNyaIYX5UuorsYPUVje2hKMQ5oC
WhDc5QmumrfsTWakwjIeB4KPFuQUdi/gg6ASKvKDzLhFmh0DXwuQqj1l7JGrXWfFUBJJO0x5asvm
3pcchpm032QONLmXzTNTtG/HBSSoQj0TjfI1E188X9oDePbMn8wzwM+BXABmxZJjw80LJqhngM4c
wXjKewE9hbrQJWldxPE9G6vXds6eu4gQAvBBRyV3eTueVB690pWcbMYj7Swes4a4EVbIfd9v6dRx
03NW15uWfHFpyUtYZzcBAtaadBli2GinyaYeeiLdy/yXnRu/lI6bQBoEt6M+Lz2fLmwki+lgzUNs
33NZfs91ejAZbHQBrJv6XDGES+TCgHTAOzQeTGmjzpPD0ZwXrH4UK6XAM+Zyb/VLcWhCjY6aNjTA
dvo3yPibXWifcomOZCQcbPa3Zdhvl+Bs8NuT52TE4Vridc0HQsCDAdYG+MqYMCbOR2qB4SZCtn5S
vrTtOiWlQTf9he+f+rw8enX07HbzzvM+5z0DiZ2Hv3Hm9uL6MJP0BFscWfZvzNnoOOlZBK3WlK2m
KGRO5TLjZFRCX9ES9zsQxuCjqDczgi1G4zoAnWjh6uYJs55pugjvnXMUSMuy9Vz+mr+LfIy6Htgs
PZCsw37dtOZHQ+dW2x3r55pCPuhoKVubh9ECu62G7K3tGasNNUshAmJRzGSJ/xjMYHOsZLx7LZRX
JwOQWzLWt5jBYGHnoQLJmiFYlc7rnDUzG9PkOoKNhPfbE9eTR2JbFDoUS14UCJXCBAzL0R8P1bPl
/swRS+aS36Esxj+ih6tC0pwRtKc8ko9qKIkF4Yybc+7ucmdR8+b0fR4MALW4b4UXPnWE1rfz+O2Z
DpzGdDgsbvnU+5Tp2GCm/iPLOK3ChUE+haM7mPaqv8OaWcUBvGFafzDJlySBPzUflsBYkYmI5xH5
D1mhuvrnyhOG87rUkiBaVkUs56QvoBosCdcYcZYpF0AtBe6i7iesmzsCoLfaQ9VY72zSYR5UZ74l
tOj5v9AngGFe2CjF7m+OBV+EGU56P3gAOKDPdSw2kXbymHpGb3AuekmLbhPXJPSvCFO3iIKTEJBh
spGG1e3Oi8UfzWz1ZAn+hQwAT4e2QA3LFTUgiL3e+nXM/ISZZgDsFr6KpUnAnE+7wuMvzpn7C+bH
3CQ5t3q3tOuaG+VhcFqWBr537oXz92IMBQOBBo9gYFTPMwyDsm57Sh8u4CU/tcbWruVvblOHaC7j
qMZbVgBe0XhWDyFAkzTbbBjOIzYPVQx/9CHBOAH7Hm5lXLQu69/g6jbN0cwBA6UwOrynFp2LgBPp
+fOBN3AtsQmUpbMNCPrr+hJi8Ls/evd5+a5hnCo/vLfuk1npujgOfxNlsD+R/SrnP04fkCvq7zG+
7LJRnku06TlhhMKOjgRhkxbYU+/6gdgXDcRdkR6r+SgyceoYgpQtOPJJnkKFUDeXbIthElB5u2V2
9/AWLKr7HsZmNTjZ2tFC8HT6o1KMmWlL9njOZ/RewBCyq4Zk8PHkLN9TmL1HZsvUAF6yqdj0o1et
5i2qyM1i2vtiZgY1U5NMNfwNZKpc3MQ2bZS+C3ImD9zQJO5pr9YC5iRiVWDAChtn/7AsN6U2Tthh
P31mouUux6UlGTrPdqbjXVK0MMnQHVUjLwZsJzyCackIrJ9R1MHWmGwc+tFeBhVZfi5SYnDMIfoe
8jyqMNspl4Ch55A/PQc4bI5LcY8BVM8Bi8U2j3FHcI1Y5B/0w0sWl0+LQxLL1KuHlJMZCOFqCOHG
YggxKOK9l3yMOXLl2G9c+qu8JyysVbCIEGKF5nsUeq9wdC8EEclLVVmnuUqe5vrNAy8JxpuCbqOV
XXPUv8IedfA1/hZM5I12T8FG8R5udAoUmFXgFGAjpLiInOsyRI44U8+0xsjYogPCo3H3MJJrmQH2
1+sX2T2kPXoLr0n2Q12BmMqTfTeCgmN1ZLiRxxm7mmr3eVK8psCNUAp1vILZZsLNt4QpBJMIaqOq
/rsQluoQ+k7zcgOhAhRmNrAJLQTdNf4Hs1iXotNkxxiWdD5Wly/0Hs1bQUyECuQqtNOMYYtzyqbw
XOCTXpLmqyBNTNRkwgQh5+Y0SJDTaEjy6mny+JJb03xNO4xTBZoUXH9odvJjxbjkUCWHyfB+E9dB
5NAzze/5E3mfDetUwatGgaFSvotZy84gu7vtlxDvuoQL8lsDUV46ztHCgcS3OWYK1pojJ9zfJUvJ
mdZkJmgrTf9Sfmd58F6T63QKAWNKH0AnCE9Fi4z2rFsbOuEzJ2+lstgYDjzAtZ9/ty09BspqvHV5
wEysEPze4NhsmyDE5mMCqDiSGjga3zJUJ1YncD4wP1jBcOi8JlgXmW9usfdlGyV6qHbWc+TNh9Jw
dhntscpehfOO6aHqvtpAbTHIlFs7zpCNBI95Mz+zpuGAERqKhBxrzk4JSFLE/sY/Sq5bSw3dJfZT
qcGf4icIyl2MVq2dKBnSBqQT86SKsIxM5tsusj7Zw/PGFxuvPrR4CatsG8IW5MMucCIYZ5zGZo+C
aTxrjW4JEMS6telvBWYByeKjHg0u0ZsOZWpcmCMALLSvqXrdFkjwvM7dhhAgbGN+8Grr7DOFJ+XX
w3Q1z8QxDzAM6d6u7pA/xwVrGxfUA1aSoXxHDriP6kPCpJIiKTnW7v//N79kUJPgQSW6LkNtj8Dt
2h7D0WeVCNr+YSKNwh67ja/lOUhtcC3ZWmBHrdl9TVK9EInKpIEb1RshuoMFUIyQMGItaIY8DwD8
BQQfIuiMSRUtqVGxNmBMVhnbKXhhCEtoGikvJTrAMj6N+PHffUSfqiG7mnveXW5Fek6AFEws9rMR
XRjec/x6Jop45mAjrs2pWnvQ+Ry7/U7nrW+hZUBYYdlrVQ9blpj7pBcXz+t/rVpgtEWlmICm4qAt
dvVMBP2Ty5Jfq7v5HDuHLKMXj20pY52xPU8Jf7yLkNMxrbd1ssm4L22/QvVACBjkCcOBQOT7R9gA
H8PQES3rf6e4huvoW3jF29RelCCdVyOk++FrLsAVgC8PgSJO/r3GsPIwWFRzdhUz4cv1dAZTKcxf
mB3YPfL+eWq7k4Fx3DLFk1Iffvu80VsZzloVk214ssOBu7c6BFX6mBjdZmQZa99qxJBNfo+RJWpQ
lskAoVIpspgUySY+ypS/gAkgeq6H9C1053M3I4Wit6PNHi/LZ5ky2KhnFa7DLtzJDGs9bjH2TEPy
pwv3NYjhBymt3wbNu7vYfzg4bVPT8D7bZyDTBJy4x4VBgdfD9xnKnH1sQPLvwDMyL4QECgUZUVVa
jx6sA5gBrAeuU3OSDQOrohp+xlKiOspWBkZlhm2YrOiuA3Zl+7Khl05nF/DTnPBsxlvPq59IQj2M
CsJBWg0do0h+16RaF3za0cDs0ov4rfEr/rEYzawMC+2agqDn+8T9mRj6q9l/kCWFoTjGKGoMnYFS
m8+JD5lnagU5vz5xbe2T2bmnsp0vLtLoEYxobt/YoTyn8m1MqysDwwtg67clNON1DzKR6SH3q+du
KpMMqiakanQnQpPC5COlloLlyMe/JMR8BwQeMQoeXbZfURP0tDMGrsl4egzdajx25TabOc4upkep
U9pnx90Bx0KLGfDNwc+VoLzkO+ExZ47Mi7Gc1IgChy9Qah5kiaUA7ZXe4gmK0d62t2bokSxWYho0
dwKKTRdlL00mf0VpPbHPO5CThF1s08jxoyvI9uVz9mjt67LYOYgeo2HH1G+nY+vSZlsnEANTYiBM
Fu9DuAL8uskCLD0xSkmbCf/4VNPZzpH8W+RkewrvXESM1ZMjrot+leJKjdjLdt8C640F4gFTl8Q6
ZvDJ2TQXbU02qumMlwLcyAwbYQN5CH5Hh7ItZTHchqM8WOLJHx0TOzzXuTSZaQIpdmLEkwH7tZnB
0ZBue7KIKk3a96EntPMaGA1MMfJuTfMxMPtPMjRQRqB6WiqMPRbcbuZNuMGZID4WcrqNSBKyx67O
iSl4byOfAQms4/LaOjdWq5Bw6S98MBn65enaVzeBSUrSkPfp0PcyIpXmB3M1YXWPth8+1iR2Nwis
mUWOF/IrV1+jAScXBSstDAkz156RdAn6Jjb+DWPJEnaXpfu22xX5T+FvEzv8IHaP4dRmqrHNM+Ud
89cocC4C7PgAtVpf2SX3SQ9Z2ozOJdwoSgUWbBUOg4AfAb67uipWr9XMxFFudX8MXTvMTkXK55/f
S1DZNp2jrQhFtksq3ejB6UjQufpxAOmORpctZjmvutD4O7U3kfwe3XR+06kFMOaU8VPiv14iY92n
DD2Q8DYnRBJ8/TGTEcucbb2lHpiPJg9myYfdFdZfB/8rJSOHpl2yISzov3DRWw8S+B+PebwxGDCg
87PQYvzE0DNQsJUsVK0wzTYbU4A7G3ycolWqtk4Elm1Y2j1ijI1vVDZMTpMZZPs0sLBjYnIbm/Az
6JJ9AlBKwQAVsHF6DmV+9QwuAzBcH9aoR/IScZeUZnwhV57+NCHd6PyzeVZXhI+pNQG5rzDzY1O1
x81/38UJJXUEmzqjMGxcUsydsxVme/2GyoF1sn3LUWx6jPEIVPO8H72Pxvdv58z8u5vukRALAXg1
6IRZs5jOxvRho8jxZeTBF5iEOg4STlks8OcxgkmG3AzuXBju9R2azP1jT5izmyce5MDsOmQsivpu
+e5qRY4g2XpyMHf64xMhiaLDzmx0ultvoYtr2F9hVGcnmXMS15R0dYPWeUgZfxdrWrhwvKbGjmek
58EfKRBsTpfKugbTDos0pp08u1jOj/S7i4kkNAmfY6y5HAAZqX7RWRLCwlJOpjAtKaHUckSE/cmz
NQ5Xl2mcp3k18h1Bbk98YcFYpGjZccbEMFjYxwTyJtbZY1Ww6Fo3dUAjscl16qKFHamgVKhXkcJi
yVWFqp5CGbcUE4+bBI7ruvZjE9LElwUl847nh5//3WRAtKlhhHmtUF1WDJMTPgk9sfTzzVAxA6WC
46WU9Du43AbWQfRa8I2ufLWNykFgMb/GcAsLuhEmgEG3Sr2fiusz9aut7GLI5NwIPW+56LYw0db4
+TJgNXW7DsebxUKYaohR8tquOK3a7dhm28IB3QENvtVZmQT2UB4IzPG5fTa4NvR0zxhdvTBBk0L/
zyCpTU8IoRgu/zKBC2f7Isr5j4BtU4jhlY+3SRh/kJTY2SgXj0aZXfWC0oeRgPh/mT/nHk0rNzOj
f8Nmfjaf+a1Ecp1ZDNmW+JzG4jxTrAfEgHXEeiLSpyCWUHSrCN9W+9+8HteLIFNShe2JuoCEyBeA
1bQn67J49BkYVPNhZj8AjNcKfjunXA8L9Y87feRGeMnM7BHPN7dB9dwUTDNMz78Yjf/cd/egZzHa
KWpY6VrboXe/uir8HPGM+N68lxzzc1A8JMYnr3Qx1HuM37sEPwfLUy+1MWUWPYuR2v+O2rdUwAjt
rJFtQgvyznA6BtTjxTNbJrjqvQzLNTG14LlxKRfZN/SOsA/aDUMSZNiWiS9EBUcizpd9OrXbdklr
RHcN9uMZthif0R+IMriPE7bXHcC9hn0nINZ+7A5J95g2wLHqZTOC1nRXXfycNBFl0TXJJRJnzH/c
sUk07/XYZICZkmwIAC4hRtTg8qfiO85y+Lb8c84CFbD8sOfyQyzuqTP8K3W5tJDwdZFz7pV78iax
Lr8rJ3yCLgzw/TcQRztg3o+g36cxBPHu4wWgMTc69M4LriB3Uu/KIvx2aTU/PwpZQ7k2CKKeFSLl
5EQW+jKRwlRSUS/twXIXZpIuiZQBHDOJQedOj/k8N9lzkOC+ipOTaTbvKA9kcw91zK/E5OvTp4fi
UTRwW6uGCOBfiVrbpgidE8xMKa+eqyEIEIud6upcEY7F3HgVzduMrtonykUwJiiOhYGgjK9AgwKF
cy1g/4UGHfmVOqgajBNVEhE2nKZJ7bwHYOX2U4HET6jxAwcWJZZ3jE2KF/NrqUivJetG7/7RiZoE
a7oBn6b88Tis0WTBPaN+kM2u9LAkcIUm8swCJKpgysK25g9w1mmqTmf8iIYJh/nScW2i6qB3ZoZS
EDRSfnD7ta8+UPi2vkaOB72adTS0XVLJMK6wOrmCJqQvfUQCHBtIq/s9WIQQ1RwqC3SYt95g74Di
cs6hGdqZunU+w/cmNNZCCwgyKJBad5oDjs7ZvPJFHJgHqORTIhOv3bvgHMp79rGDeTX64igtIMqU
vxW/8uiytz8OOsFuD1RqY9vpSbj1RUpSEEPMHNktp3uUEvgE9+AwhtcY9EnN0EB3iXSDPKT47HOC
tfnnQjL2ov48zIe020/GU6M+MVLB0gQXQ6cbct1q80qpPkKudynnF4//009fCzJZxfzV49Mlougt
iMRqSeO9dvIdFQZ19crxaCEPjemKovnH7u9IMyyOGUZJq6SN1k50zt1HwyXFYrMkL9Wkq5CAkUcy
8KRyMhFm6p3tiZwgkCD1VX9Ci+RxY6hEHFYKcpp4g6lkqr+3xC33bnzqVAOTRVRkfwuTXzhyY4pa
C2g139OZGMBbogEbz90SkkBwzPiMhl0b/80SzHhEm3HXa2Msagce+V8bEWvyEjPW4i4JXdZAwyfB
W754HaA488NyHjEH40NBeRxi3BE/tjNspuxe+V9gClDHBkQas+JEDmj3lo5ZJzqCkCBubbSpzYor
WnfKHpNlbkGHWy187qj55r+qOeI5W/lK3xQWJ4K7DbAlZVxfcuE88GHHNOGu9szV4qt1N3Ar8oLr
L5sIvJDs9GjvqG3UA5nYCPujxwlRNwYb9oR60HJoAXpO6HjrtKXJnmP8zhZ4LVgX9benx4CU/hkZ
qTb+u2Vbmxn5lsO32Gu9d6mLk94OoQ/xbGVjcEw8HpDIozhrNd8ZlNuYJK+eN5iIj4hH9cEXyu/S
GK11QMeZimDTtBL6pm8fUaEKcjMN4D7ptLzYTfOClzHxvd8+M9cOF0zaxRnO6/6f/9nWXDfLlyc/
jIzeNDHSp3ZmtNIycvXkl8U5bI4MV8Vc49X17KdYyb9xbV/HuPuBdvzqOD6L8qq55SYN/D+mpEju
uZKcI5FFFx8KipFOewovhl9nizWqF/2Gy5frxaBnoPoghhv3yt8VipfQvTbvlb1virWyn4P4RR+c
QwsHl7RhqtA0Jo8Z6Wg9hus6w/xTrj17WWfVyNG6gHi1bpHiZsoUZtPkEiDOITA8QVa44A8MRngv
TvZYBk+ufPT8LyOYULnhmFrBcSFCdabn4K1Lj5ZVaLs3VQRMXesolr0h+lOd0KOxD3/sDKLyBDrf
DHqI2uf8GHprjCcbLbzMu15n/hT8ozkuJzINrRISqgphcVbY+eyiJT1sgUYUsJQzJ3FEKci5BrGY
oCv9FcRTtHOycAOAs3zMzJBUtGo3ogvn4GNjatoskhvWMeSCMqE3m5dUZjgWxH7I5I5Y1JVQtO9E
5VYNAeDRq36do7NsY+6sKBTnvsmgG0WPgxnyniZoHHuM3Pg+A5jZGzcLr00sd5bKzsS2f4vmb5IS
zOLp+MflUGbxS+c9TsmTNZMEjQzZwA4DkvGjKPnauiEccCYMsIjIk0sV7eV4T9RXDk9+zu42m9Yy
2Eno94S/AToFVQmo2p+PTLBIvaC2W+hDJqEOqZ0/wU3YLHn16sJWAlFfX7uwvfodygHec78dt4Fb
bFWKqM10iICIwGC4Tf6lhoSengnRhIDej97dtN/UWQdML7wmSXEG9bXUd/1NYAx+CQsWCc6Lw/xC
ReGJscNnnkz7dlHXC2u5iH/dUKzeOlrprwyVbp1tQgtJ+4iARyv0UyILpL3xcIXOHeOfFrcD5KNa
rgvx3gXR3jCXdYMXqcy0jxM6qYEaqbePMd//HBVYLXrozOTEevckNLb6/z2UnHG4t3poXNWS7DJl
k+hsPuKeXbEqJ026mXuK/fBadc077xVeA7GmbaD1JVmUJbwYn7o/TYPLcIgP7hxCVeOMNFrsIZ8c
ymiPNlFQPCUdglUPxre7yoQDnCo3DCqN8pH1GHBCjtvEvxqh9fp/L34qoW/zq3aZODB44iSVC65I
SqzgS79qm4Bn+d/3fPIBGsYzjKjxOVdAt23BkfLfC/T5EWF1d1JKtxHjfWccQ0CXFpaohnjJDNSM
BA/t4qnjEOhj80F0GRPMHD4sQ6oxO/pQSSzO3fSinwD9WwreDuZ8YUcgjRvhMemv+m2OXYxjWyPY
OVF+LAHjOzowZ6m3I/pS/cOXYsC2gWvFYS8dv9O0lk5ENg7GmPhlLvMzywJczfRosdzQ7cVd8ZRH
v449PJtVv/IWIPoDXzl5YYG5Tjg5uOP4c+z0KvLIIZqYI1Hhvwq5eUQ8cPhruufRjc9GND4hZ7eG
feU5mCjjHVtFsoJC5F4+t7CPuzA1lmKFcY+wHbTJOp7SHod9M0J0zQY98M7TJ0utXR9al12j/NFG
7rmxz6iGpuA6qHuJ7MqeTja+3IQ2bLTDw8j+VVSfAFvRrxanBl2ISaS4wUR5pi+ayDNpTF/8905l
/aWpim3MzUscuTS/eJ3NQPIEu4O/oHsbU93YfjLDx+n2oSyxR1XNnv+s2YBJnR/thH1M0e4MgWUF
JF62FauErziKeEhlAbbY8sakShM+9vavLqe46wsBKH7U2orj2F4zo751o/9MJjI4QE3KJmx+8ptN
ydZ5tilk7rlDUSVsAlaCH0ybRwAvKDrkKp6OYUb/w9CoNq1Hn1KWOf2YWPceuUMb+M8540b9TUqC
iMOM/TcKwaJ4lRV7gmZhAtFsbc6HNvmqKa3fQAvIiSMMV9GAaokytjKvKjHwOr7M9q/FfMYh5hHb
JzVKn/OXDSoL9JLtLcho7dV2hMIue0brhOL4fNR96J6cqmD3CaRvZMVo+TuvN46x7A9eri5jeJad
s5uNDiLB8GU65V71/6YOEZ6YTi3notki4W9+wY7uefSIBiWID3bQjIPK4XObyETrSLFMEWVn+ary
KYGsL4XOFq8df4H+JI6YLWQbdjUognEJ46EgJ7ElEcPEVS0urcH0evhdlobuPCVwYXrWcaC+xyST
oXWjlpdYBTu7GN5Tn+8uVG55NViaVsk74wbem3E6TtXFqICj9ydj+ZoGD+QaBlwKAsu/ZwvmN9c6
hMOdI0Ia5Cb1f5TmCflXnypojo+pPigyyKL05QIbF98nyS/JHbiBvX0ocAnqL2BBTEvad39DhWyf
g6OOv0wEjLxI/T9TTibNctOzA6xckKcQPqSgAX4FPOsCdXfjkEWL0GH8dRg7j1KeYzJY4hktQAlp
uyFg3EVwroPiN4YmPZU5sukXUBdrP2wOdcLIrPY2nvNKGOKhekKYtE99FxEONTLva1p+HbDd0KlG
eyXuGLbCJX0x2MPaDHsyA7nPUh/yhUUditwSL17xnKFmHRhx22i0QNtW/qcik75Of7qzfopDlgBQ
9dpsoXuoYx6sL2Rya76oXXCLAkHs811Zk1aJ71gadt5F/5hquHtVdh5DTn4DmFsaXVzelRzfLeeT
tG8R7IWF+ppkAJhB0v8XpCUgFB6P5drNjBmyqa7RwlpnkVLH58b0lvsEc+b8gCBNf/q4hbGlrQR6
UIvy70pMd1Mf1fy8GAnRVissBUaON5nhM+9M1oltveum4FvUYHhG2Fvcs45HENd89pb8JUTygfQ3
fJ87QmwG8VEX4cdsmQOX+GoOxGvD9dOqaVvHcH/JAmJIl7bu3fRn1N10t3DjRNVc3B7mlFWfiLCj
3P1UFHMMdXQdSTe5MrYA1zl45k2J4TfmbitYhU90ioE02epgbOBWDGq2awXhT+pfE+cfDWCFOB42
afzEMLJMryaaZKPvboWDZyhr+HiKUmxZvPOxIW/Jlr+UsbT/EQ2tTw+WGM1hyT6SVv04Hiqywq/+
lEb7XdZVsoK+cPCRfXQwxxp6kAk1DOOtScGxS/0f2ZAh2Oi40hQgCi2RLphj5Kftd0Decj9OBNbS
wkNmG6ELFhbF5ey/9pmEPhV/JJVYPVhUs1Oiru5IuxvmhLoiUT8R52X5AJWKJDOZe/gIaaKOad7e
as1j6j3HAFfbDbXfKSYXghFiwf2cvmmgvp2575HsvkvPYAwo/jL/DhiyUu1k0BkViDmEuPrbhux0
8PujJ+tL08j9mMaH3D5Rc+reyDa8bUUAePhv/or8ExzOVj3m9XsQ3Vne5tavnlgkGHF0fC+isxuK
AwAnqb11h0sfIiix63cCYXWKIyLW+tS2OdPOIqKSTc4d0R2DfzQI5lsFZFskr6xvq+Wx8m76rDTL
ZlNzl7gFIgmYRrqZs0Bd/MaQUIECtdMrDijtmF72njtD5AJxC+jXu+m3PA9pwmeSlZd/jsHEe6Hd
9T/1n+NqRjkZBHtveef4rWh4s+QTmw4CKWz3d5N/PuEeVHVzbBn6anXWGDEcsYd1F/Dd7GP8Aq4i
ZTV7GF5LliHpWElUfxY8awKzlbmST7U2Gy+g6wJPrQv8nwF6itZmiFJBuVYXUmo5wtDmhOHJiw/S
QABdXiNv4Db8KavfwHxzvLOjXiXYZ4tgDWFDYcYBvbg3G17rHAWsFSly7OdqfrHZVdTy5tRk7anp
RanlcQqQiHjml8NKKCdlMA2GC6jl+BJl5QvhbkQ89syIJr1tdnDqkS2IcTJiP1j9dCI7Lij1Rhe9
kAU9ZSl5fxmFpDjqS1toyMWDERE9c2RQxawjjFF1gIGxmFdDzCoC8zGsPh01PBQTxvfh3NRgNUw2
hQVqCChMZAhxU2fgvDeTCyQgsK9MojPEbXgklq4/WPMCEM/lE5vex4hgkBoNOGuzTTLla0feDL5w
nfgdeH4bYuBM65aswYIxupkT7Zfiv0XDqvxJUiaQW+dwpqkJnMccsm3SI+d+06X7AUFRjpjJruwr
pm+CHWyH2OiZJLmBoRzbscpjB8EjY3yyUyTMxtTQ4QTm1tNi8jv0HO7jVR/4sopPs1W/+CaNrGMG
T8F8NCfzC5nyZvbVKabYsRB169KlP1OT9Et7X6y/gyItJovwURfntI/YZ1sblq24CinRWzSI7V0D
bCqED/qOIlluniKbQlaZ5OeMmyl0j6QxvylZ/Q0cWirTOvn4MLrIXM0DBCo2wWReU22Aqi1eaAmO
ZpTtYhGiFcCraLAfo1mnTpD1XdHzO0cqqX5uwd9l16Yn7ssQJJVwesmL3IiWDkH4HG+I+Ototxjn
GfIYA4ZBrigzFNu/JcB9IHcAJ736r0tJLoE8xnZ6DGI429VeEqmASp+cJ2iSdTg++X15sqZr2t4H
cU0TzrDu6PCM6be8qRPqSTR1VUsqhr0ieMpIuvcw1721UNcgZXVfG9uyIVBwuc3c7kKYaze8sVHC
CWasYgnRkv7eJzhj8U56fz2lFGa8eg9WCPsGXZvEfNiqiTaQoeJKnGa857OD/XVh4FkV4yl1iqOV
dfiHrYj9Cu9Hjay/TsW9oACX+AMC1IZyItesAD3EUn/vdfB0rZht1uC1uNcn5DSLwzikyQdz05RM
6HrSLYl5GMF3sxRluqDjHGLqIuYORE/phDLnUtDChNWiN+zMj/KLGPN1MIG15BWk45FmlIGzN2CH
Ei+lB98o9lDGglY71CFKeo9XwQHzMvUZ1FoNIC+IDnQ6CPVJ/RzToj2ElWZGV8w0BuZ7gAZHXr7t
iX95es+b/q1LGCmA4SAwWKqaZUrO5A9zvpGf2a7xPEMk5gwdt8pFsxmTEebiKxrpRzwqgxodaxSp
Y4Z+Ptk7PHmB5OMAQzYC2x4p2G2FxzLacxRoUhdxNobJzRLCQLeIXbRI+diECCx8rFQ8+HuBZU/6
xUcEsf/BFOxIElRXj2mRYz1zH1X4y05kY1rNVgSFtaqd79IBpsOA5+9cvuCWVT0byasMu335JnGX
lzwYIDE9QvlCtRAmyY1gc5u0PYlYdfmGXb6WxbfeqKXODdtk6xHiwacJTcMbj4Tugfs6pqQYCXPR
bTbjkaP9Oz5y+G7TbWG6MM/6t2ShSZ7erY88OngRskLBocQ2i2sGi9sqVtg3OTkIHGAO0G8QGzxh
lwOKSyC6/r4GEhratRdn3V8xO62xbNTbqWfQaK7VwNzLuFo+HEzhXt2AN7a1ALg4HZZde8v7HSNL
susADzRuhj/TAm8jzbH6x1//fZoIWKm3CpMpy9mh69IBWVleXuhGiF90Vn7QbMm2Zz5YvrdyLMCu
ujvExv7Wv6iqhY2IkhtQKyC4q50JivZup2/rguDloD9RMMyO0CGz7fhbTC8xzxr9NKhUIDTzoxQv
vDLdCvcEgPf9LnixYkDERrUFyJiGHazLGAvHCmnJcYKug1bjKdIro2Er0Gi0WNMmBiFedbA6MlDC
9eSLdTr9Dt6fFsuHElS5GHMjsL0jRRhW9cY86+VlJMZTgoTIGH6dAJH6Z91jBDfOHJf6mdaNQ0Hr
OkQA8J1bwJy6uDr0eLrdiM9R89nh6NSjkSFDxssWQ4fzCZrLDBSCYZl/XLLC7fot88LnqP4KFB6o
VALNh1uE4XD5H0vntZ041m3hJ9IYyuEWBAiEsLENxr7RcDko56yn/7/d53R3VVfAWCjsvdZcM1gE
GSvWqRZbTS9vzdQi8PmMczEyCfxgyNWYvrtl8GMKd5I6oJnjOTLjqdkYyQHR5S4f/prSaTwdP+sB
WUI3eZaiV2QvURkvIbyd2l7jbarFzNZkxJWaHaKKwOghwn41fholIhyXQ40UjAlZvH61w0ydaF8T
OFdxBoNcA+/PJYRrQ7peyuGvWqmkKsh68fg0KXjHYIykc6lhLyTVm6z4uXHQRwfNL8G2wTr/Jlb8
rYaOG6UgxxIzUqwQAgwzX+PkowntwQ3ROg9V/zb7BfN4ZecAMNBLFqY31flDLQzS6Shb472aMBlY
Z/SD0vrSqOHJCamMce/ChCQftZek7E7m/AZFNizigLj5GPtDiDWwE9fNL0qFg8bpkwiXg86Ypm8S
DQAOqnhd/sKXpES29uOQfccw/rI3M5x9U8nPhGMGq2U8SxdbCu8VYp8SqimYulsEeY2E4gSxXKZJ
xZY1ql4oJIRhXGqdFKqQgXgZfmSICyzipEH6rFOMWcIg/2UYIkNR7ghnsY5WxI0ae0YdHuXOPqyW
7kUoCSGcIcznOcCYDfI0c/99gUhUNtM/u6CWH7n5BzZOJGGx8yZjYjQJ6ESuXAXbgPjPIC5JL6vn
RE+Oc87ELzTOeZSd7VU9t23yjEiOWyqbULiN5FHGGACFKUsE5SRmV5gnsNJHPHto+FNC35hsqrKn
k9VlIpNnkdDIE43h9MklO0mW55+IbZfpAxqlecjq+aWxItQgI3db/SXKAwmm2SKx+j3yKoLnxgrU
YqWHeSL2X9gCL3GsH2GGx7PDnAngEnJv1XrlSFkC6SZSYc1GQycf7aL8yOhqJDCR1So9awFijXAm
LUoYKgniATzhk4gbh8tKS4EU6U0Gignb8DOLjia3pFZ5cYUDdptjmduB3QzpLXJo2PFVHcfVXZf5
0hugPYISO9WUmAnAglIXqCCSrdGsH0rylmfQkNcvzCCW+VeJ6z9SEJHEsYmjj6CMKbhXo/xfLlw4
lbL+TufuOLYLQ+xtxO7f4o806odeKj5bAYbLFFpDTplIljGrTKuZj2hGfAcVZavrKwLtOM396Zmo
thwNdphvjYiLt3SwQc3hyqIGn6cbraCpxvdS2F6A2VRO4ECIq7Chr6i8Bpn1Jk+ucXuIzQB/Flyn
V5JEeZzp6ZnEkNa4ZdbwGNNoH2NAqkhoIf9U6gBzTo4tj86YEOyUZ6dYqS8i4IV8mRrcdLBsAJTY
o4J8sVrjmzVlTfS3kKeXYBaWrVtBhboa8q53/qR63hv1EmSj+tRB1ZtuDrMCEGxL+pWt4uiW9BDR
DAkRyi4TUvawUcLidJ6CrvhoyxYQsYBC1DGpThfMYF8tZm1EULypNXayHdH1SHqlbWEPQdZ2uNnk
sVtYGZEOJyhrKUIbKKSF076k1FZWstf0p1Flgwy3ZW8dG5DlJFLdjbZa50ZlycPLNMYUGrgz0xBW
9oShwbhAwLmiCqr0i0OcVpvL34r8BbsgBaFrsdzRZ3g6sGefpEFH6TV6TYG4TtaMG9EzX9LAHYUP
nMW0jZ0xY3aqqk9D70PSGporOF7m/CTFsBO+XUr2XqXawcJbZZul3am1sXNkJWNil74D6e0Nydjp
q/0Ua+hZRO0p98ghRqy38+bfDB0pfTaoJUJCKqWou0oOFWiNGgaervMzJsjbLXs/2Nitjzzh0Oos
QMxmco71FHBhBs3ciOp5hNyuSgHtIIw7iHyhgVoRnZkgnecFPsjMDAiyElqp/t5mRxITY81XzZwi
4RpZbLQqMolbepf7g5wg/EKLgnWxImTbzhWVsthDW41tCtDo0FSmNwMpRlF3mky6adGZUSnD+hod
Py7zrfPSIFgVqO7K01rzvXWmClKDA1luX2Kq6DbGdzkK95PUbGG4EZnYJeco7q4o9GAVYNMtNf12
wkJtmSuyyfGKQtNaDsjwueuprCJTCkagdNkj0Isr4GxXmZAFZvEaj2k+NQfMoYI5+85eCxMiAIN3
l/lBga+v/QxhaWGLTXlQU2y1hLluwdC8Vi3qVsZcluO8I/A4Gcu5QkVHJhurL6ZTQDVsjEa00tkh
0lqXFwjTqLbSTaYiDXZosrCQTKADbLMZEAaLMexSPpRMRqkWv3IjN3HNelkpN8owARxmom5NKfjb
OT8j4Ti2VBEtkJTVlC7FGR1FM7RBb4ErMHuImUdI9Gd6nxxJXcgdQF7qQqtUtrVUYCcDJ0car2Hi
K3nko+SBYmN7RshEW9J3Nk5SZXmsSwTVR0M71pr9F2qo2nAPkqz2KJk9vNSFCLIGrmjJ+pr3KNgW
y8ur/A7/OShkVCFKMv7U/Qr8UajKNjUMooLL13RkJ2yv0FpNzRQrbNGhMDCGQOv/5Igsc94mKSmV
6TE/Zg0D+e0oAVE12G6k+t0Ia+RreGs3jAYYauzbhEdbohZqa6Scmt1fhVt1lY57cc9xy+xsSkFR
rjnzdz/M52lkKPE3cltg/Ulniqp+kSvJxW+mplI6OFb7RxzW+4ppXgi7QseUJelXhsr1RzKSmRVA
P9ngrTYXxTunw2WggQ4mqrNXxBVJtUspC1OK7Ayej5VVrg1Rdh7Cq0Q892duARMAsQ/MkHLX5MTk
tCwD4eE52DGWWnVe7xqQLlGmSJh3FTyjg/JHRCha6m0xa54AbFKRF9bchS2vyQMc1hg4Dk82jNsa
/DiTON9ER1bgWAwoSrqlGVDOuZXEmUulIQJM8QWAU0kn3gDP6Nwiru70jEmbp3qCMqYO5SEa85Oh
aaA91ygkrS6Fi89zbTqYtUXjUVefRRNUIU2i4IWf1wIJ3kRJDbVTLCTiMNhis3MYQ4MJcQYqUMIw
2+mAVo3fNk79obGIEyRQYv0qe3quWH7lox1FxpSq4QtjHwsIC3kGVsbI2mbI4DzVcrFjlYXgJFmy
N5DPEFMnNA19/OSmfe4LgjTcU4htuNZseSk3m0PE81SXDGhQo7X53l6lLw3HHMPqDobMokQrWbKs
DsO9z3FQq5Nn2bTdYvm3oidIeUJKGodq+RVCc7i08UwXQlSLBSe4xl5DyHYgupr2XlKhJdp/48DZ
Yv/EID4iURKyMNKLPFPBjQnJoE0QZ8geOk+y3xRGOcxHJ1z9iIa9Fdb4NFbtNumE76Hsil5mlEfX
wS/CMXGegA8u+DoTdF8MwekCMBIAwKp04lisByuyzecWT/XSRBjB4w6pPusqe8BwL2lZ1UR5atJ/
JXJiQ+YEjY+hHty+OHFR1vBdZZurMeRzlldquQkVWvWZMXFQ3i10QqJXFrcrIEgktQg/y2LfVSSF
0kdWCQIRvO5Z/bfcW9Tg5MGfFtZuYZHWAAIouvYOjP8bMWOp9V8xnonVFukFccmJDPccaUv3m8Nr
jjhD7NPi1Dg6G0SKJ6NiHUYNf9Dyy8BwNIKhe/HUmdgPgkvHFE9p3C3p5lR4Ig0p6nNzqgbk1Gu4
VaIPXGZ3KhY7ZvjJRp9Y1dmRZDcqVazg+3+aKjKK8S4xOAGRLMQSUHahuNVZzcxiooLSt4YmZPN/
IaPKlWMqeJbFdZmhoaxELHMTQ46FLtyN5YHmgW7fOOoojOWnqZFPIcN3x9EOWgNfWHT1ChXQkmEa
nf9lk3GZUWZMcA4U5FeSpf5nvl4qmLY66pdi6Xso6898213OVbA0ZVeKDnVYzjkCFH2Nz04r8Yzj
qqovHtDZdorLaz3Gjw4abpzo0bOw4ijk50iZfmYsc0bF0xhu2hZjvDkm1/eSsVkmM3aljS0+p86J
rI3WNVmarPm3hcojs3m2hUJAY83WhWFLe5m4xAbelutMyuoCrs/iLG4SSghxo2L3iA6YQSAkA0zV
1OSPxtLk3rQZTSWpDwyDqTnmQpvZ8roGK0kKX13+FDd9iCecljE1Bj4sD7UUhNI7ORgHHH9IFLdd
ZahONvkDUTXxUAAtyfTDwN/AArB4/lsG+6iFPoSkXsORbarcqkfJkwM+DBi2IKfH1S1DjOEoo8sA
s7hNDh5WJUUP4Zod+VcJpscGu9W5ZL1EKMNEDFEHCg0cbEWwqYKaTxQwPRYN4smfODGidWGbGE1+
yfBp7JJ9mC9eho2puOFlAKkSoiAKmBoJX5ZgTW+7K6QVib0PiA/lDl69Tf+FsRyPUQ2wEcbJU9Td
ACJQrhARXPKtbNrsuc2+Jynea4S1VRhpweZgg4WVWu1gc+17XbkorKNjA+0S3G/UulezHSB9kOao
hjcju+ZmAkF76JkedoyxenBOWDTFDjUzzIrugOPW86IxcluPpKI8YWkyQLmC7/q+ahbsx0MJyCnC
UnU2diUb92RriCl1P02BWNByTTvm4mE5KFpzXvT+oKpX/itZWOouEPbo8VNJzkal1R43XVTB5ttG
pDziveQxuIF6xyY6dCQ0xPlFz+KTDTBgd9axNJ6NbDgu8wSHAa9F9S+GF6sO50Zhlg/k4xAUNRIB
U8/yi0izV7G56ixS3E1z0xiECJLblkV7jmauFE6QzGczfmKI2AapvDa2eGpvCob1htSDREilBhuH
c0AMUzuN5zKK/yEv9UeSM2Z3xB2j7tQfkYpQjs6+0Wq3lzjZ44gPKDsud/o43gj2YIhUYfkjAzu0
Yfma2U/jApmFtPmB0fmfqNRYYWPIzzD0nSzfr/3silrbJqlLqesdasJtaLwa7NtIEVLrKkDMtGq2
fVwgb73B8UhaqEy0xjZR33CFWKb1hygeYvS5cz3dQwZ+1ARdd+p7FlvrLvqAqb1b0aeW1t4KBcOK
G5fI4RYTkgROKpmn8GELhor2doRDi+zRJF2h1FQK5ve8SYFoil2HU6WoN8THGeyCjhJziQRhNLxk
Det5g9FpVOERyaojLBzZ9VG5sF87Gh0QVkJMgQmsEyvHf2+Ftq+eSVAp5F1XY+wAeBEbtq+NznW+
TzQBbtcwKjLHwROGJUJ50FMAGxnt44Ix+C5n2JXgoQFpUahmBsxvhpCJAYPv2bO435n4Y+qDLRPJ
ghg6JGCQhUKaSs8mM3oOVYmD82xJjwDO20GHZb3hDDVDgeVr50vgdtxrLgI6sWThMech34cQgBG0
MjrHcabTfiDsR6gqrdi+x69DKaZAXBr5XQuZzGnjGEBQFzYkcfjQSYnMDYq/9csyfKf+jrXSTVXz
qMpw8xmL63J/5tJVgjSjyztKf9jG2HWSmQgvm+s9on40DLxq5r24FDxUsa7SUqwXK1yw9GmMczli
XUQdOWiBVFwTluMuf9HZ9/SODQXEvo1pRAfMJViv2mDrRFcGtyHqy9GftSdDe0qgAtNtbsx2cU0F
fJMU8CeYBVtjGfbFXBIbjapI+N29YCzTV39ZXXrT8iY71OuUJ2JDF6CqWDRbh+hTu36Ar4GyNcsJ
yI2fS0v8YgGT6/77I37u+E1PxW/g/BxT0w/TeKma21Sw9rW2fDaVDlNpKKIsrJNhBNHCeu1M5n6K
ScsRi8zgD3wKo0LeiGByHZ8xZGF5heds4WkyFuyxgmxapEirMgWcqq1gkyfnZLL/5e1rNRQYwNRB
h5c4NhYAL4OvWy0bLRNzFf2SvECWSl7i5qdWrg0bWA/5YUWhDDcSjyNxpmX9JAq0CsgKwmFiQzyJ
MapcVnnXWMY56jJsvZFMJETzLBRx0HOdRtgX3nNc+8OuBm5Shmescza9ve8sRC5WTzSqeRxQeRvz
wpyFDm66IR5iALgJnemVRmQ3/cduimE+dSB5U9AjVQfyxX9ylAGWnO0UoWsIYix2NDAJRBwLrACY
6vNgHpxZ1EFUhdBCRoRSMwjqwM5U5Mq5/BQYvV0tTEBxkVOfzCg7ybdlPUXVv6hjYA9axoy8JQkr
E5szz9gEWXNG6IVEyQrRM0HYr9hXVVnDyEoo2OFKhYi6cx415EuJTLEKscy51NZ0KB28cPX8ms/G
a4Hb46RXb/q0xVRL1Iyh2HyZ91ZE/MV2TeTHsTGLnexIHpORcq8uJx2yp9Uln0CnjhGy/1z76RAW
Fd42l97EUdviozl5+26O+SOZ+nelH85pVr4k2FLhp2T9Vwi0UXmc1+Y0pM6xsWKOsIHNoq73FJY3
UyKY0OWEfClFDWceS1HxS11zUYhIHoiREFlVFoqRatA8rKj7lPy7OroLYonZ4vsd1++VgvUXrmCj
0mk7GF0pzMB+fpnH3CvwWh6myict9IxHB6J74D0kFOZnjxmO/mvCmy0/ImYTWle4oSLvBmz9+s7y
rNr5J5u3kRkcDyW8CJVcxk9xn0pEaBBdxGevrC/RKqwlAV7EQnQu1ni7EtV3GtoHggId6cOUfmPZ
eC5+ZZwqZLDkUvvCY6uAeVH8TCI4GBYJmbPtl7KQbmm9VpN5UScbVx6Ta5oFmHVCBvvCzmxvzWeU
GNGPWiyuMZAtdikAW+A17BKR0YSU43dkVpIyoNRpsVnXV2ZWfV9QI9Ke6fVRaoYPGSWVEbATTWvY
EizaA+OCLkwpTbmzPGUkFKY9ZhjGFIwzdyoOItZOzN9NMrEH6tg6KX1RvHREZLIQapRg+RZXT1ct
qgNCR9jYbcdc9L9o7GaLt/hRbycRQSH3T2EjocIblGNeaH9mgwo5NfE0waoRIzdbmMQoK4YcAA3L
Ue6rI9lWMK0z7KQjNajIH+0Izcn5hLCuzV65t3jLaWa1za182yJdr6CMRT0Pv1lybqOcUHa+X8x9
2Um4URb8IfTqSpnBmpn1jyGbL6ECLH5sEQX7QqncihTo3VQEHm0OGNoiLsIoDJINw1rVckhz+J77
v4o1nTH+BXaS1+j5k/i86RJ5U/mviaprLU1B3ViHpUn+VdX8ohelNwC2WBRs1fRW1F/4uieUHf2+
mj6W4t+aADuk4/eUPluO8Yz3+mZibrCoHSHg6VO7CJuZJceWoH7KW2i2xvRRNLR4Hdemx24P+zT0
fp0VmEyjWImZ7ZX2ZZXrIMV6Ky+50H1suaAsZNlQDadQu2HpSaljQyC/qw1p3YY0PUIG8ZqEqksm
XIa0CzhJ3GGTdaoi50fNFT9KNbyqYODl8juWBxfuGobh277o9nUBdqgzbIjtY5LKvoW2p2+f8jRk
ELOgbEDFE8XTOaPu6BgehGCMHbrNKjnnhErjt3UbzcPcVNQ4AiFJXqrs2NE2MIwv1ObVXA4CsZr5
7p1lC9FY6VXJ+tozSMZH4X1ZRu4MJM1oAfBp0xKmB+Z4Tif+OtL9ChVVsjJLr7VDCvIksWpQwLyL
L2+Bx8za9EQzXecmaqwSt+T6MITVSS2td9lur3ZI/mPJ5ocqXXdOkQ1hviHca7oZ7NJgPTUboQwy
ZLfTm6pkZ8E2X1WPjDOYX94S0+oNDVyuCQ7B2qebHhsL60iRs+0t7CssGioHDZ8DUaGXfyuAeRFY
JqrWNF+xv3PwhNRY/9M/wxJJMJVEC9uvj0XqDktp7Ad58CFnvKS4o22aWWEq8atngvKvjohp/pTY
+lUEObjTGSnHAMDakWBwZJnXBnm+eHpkdn7wRNkmm/q3bnbdDPM7IwpG4Y6CJvIckbbT9gvsAwb8
XNxOV8kSad8izVE2k9ReLW63iJKmIXG6rB0/zMyL3MAv6/cRka120QftOvhTvbO5Lhn+rZyqDWhm
H5nINMj5ElqUwi9irjajH2ZonoWaAKE9bjdw2YzhsS79RW00Qp2TjzD6W1IRaUKl3ydvukqCT2Gy
YEm6zhwqgjWr3Cpo37k2/kh5+Ny1Gsuz86Czgqo3tNWz2HU6RrCU7lCGwoYxbwipvQZ2dKThjhMw
/IY4ZdYhr7hiSNCyQ7rRvQAICxv/VxBvFid42TWpEQIDF6DqwCemcq5mFT0JVhIR4qp0j0XPRqIo
JKLNmeUgS/7E2ttiAjTxiOtQ5PJpT3MfC5aWrEy7oq4uhpB4KKl5Wu0Xe4C/iXNcgQeBge9EXPVi
npi9VnKGgSTWhy9RQQzWoUj+ajgBfUUqKV4uevEqQCdBuuK07rK+22Wy4StdMPSZK8P6K81jXOMS
tqg5Z1a/9lBOK4XWxu56ltgUWVXUGa5dacdeo2kfET4NxIdEUvJdqLnHvHZhmZ1i9BWaN1FBafV8
h+gUDBFAYyk0jITCAadGqnnmCftjck+fDP62XiO1+Rvy+qiG4upYl9A0saLDwV3uWcTz0zzh06yn
n2t3FU0d5E6H/IRm2bUdxlF8zoW7NbQ6MmDrfW4xjmgNF206bM8/i05rRIejARsNbc5+VTHeacPw
Gc/MrUZ1IGXOeAp59uIIWhuqxqoCduuHksweDPI0RuxdhSUIKbs2uAMdibWQ18APAVUMKVJ8/BRy
rq1ukmQkxhNMAcbxWnLHNsq1WBRPWdT9qpHj17oWWuqIqSE4+CPusavCApUiP0PXrFR7o3+ygdxH
XeLJuity6yEKhDq7vObEpoS6thdUv5brKnAPTU3Yttj07T9hl64YV0Y4gViGGgP67Sb6dGwtsMid
kkhvF+weucWkW3btgzx9WTRCDXzNRMXPPblVQ8S43FE3mpMZTLQrAH7Sg0v125FWTBxbdxz0jsZ7
fK7IRtTTYJY0/z80CZjNkkbZ1ar2ubZ74iBqv9QScPXJIDbnFOOiO1k/3kw+W61PH6ZRwBr+E7hI
GpGyiJhNdLfiZsRGbztJwEpjRhbNtVE/6vUCW1EUPDn7CNtBA+7f26oHHy+scAqR2pdO7m8VoHve
O/tIMN/IE6P+T5hKL07yDYWf4OurQJ4Wou01YkLGQQkS4YxE6pAir54a380EGhrMwVmFCo1vwBcY
SHgkfvTk+NKTflWDJEfpyrhpvkBPBsM5js4fidtmIX+Vsvq6crtUF9i1ftOrfoVjWk5dkZbtKaK3
7sDHQm5K8SnTEsBylrx9Ape1RL2sJSJRSd6G061e42M82lvWgxYiqk6HAcRMzgO+rykWAJ3vYWSN
heoxf1vN+rCWI3EFQnLTnkxqTck4pijjhXuvUVM3G/lJNqOvkdUd0KxJKVIRPioMUwzM8Ad8Ivol
Pg8y3eO8wW8zBZAu8/Y4MRDntnkf1+ozHDE6rtraVXUmRXRn5W9DjE5rM3j9zUNY++yXfQnyNl3J
qtxO3XSZMba2aXwaHJU19ksdRwwNFjK0/mSNXlq8bdXM3mWcAZXnAPiR6TYgSik1VCHQq9R7WsRP
0tR+K8CcesHc1KweeZfcTGJLKrW/6SP6bHM6j3X7E0brKRlEWMeaXsrlVT+ZtvXWz/WrmnDNpmZl
Qk5r3DH2sPapZl/y6jOfBHNm56Sjs+lNVhAC8I5V1ROvRfMhCxep8spI9Mlp5WBVyODGqFbq0P41
KLMcJsK9feloqNC7YROZIOkkxTBdug0ju1py9i3xuqL1sOb4KFfrSyjjV5DOl8KRz3XifDkJXcs1
k99C/VTPF7s4xjcTKGFLIOl22bzGm4v7I3nYdG/vP2Ao/Gts/Ov25Ll3N9u4+/3+5bA5Pu3f3rrN
/jPwH/6P/5NvCdU8Tpuf1z/P+/m5V7v79eotm9Nr5MI53+6bzVMQPPzr3f8pNj6Qwybb+K5/vTIJ
Pfj+3feujOg31iZ4PMR3fVCubx4PXlttPj+fjm8vb2/7I25t23jz+no6nbbuvdhcfR/R2Iac0d3P
NfDlLc51/PvwxWGnx7u2Ea/C5NYF/HkwRt/gw7fxycdwfY+Z6ebv1Tu1m63nbR/3YZtp80uXekMG
fU4b727Q85X+I1i2vIu1cbvd48EHNjaPZdu75sF99O4jcIvNnj93+cfzeWHg8ymqzcMN+MT8/Aj4
Ar4icP87Npe3c/l79yG+Vvya17jlmS/kvTlH+VEcPV/JASPz2Nw5C7yeP/LFSzmCgF8H4uh4V/4T
v4NauuVAeAnR3+Lv3Yc4e4H4Lf/jda7L22NxuuMT/f978wJxmnkfrqI4QL4m4G3vHLc4Yo4rGPjM
4qqMHO1/7/j5f5+Yb1bxrzhI/oYO+RCMrniN+DyPTz8Q3/OTnyrOOmeDI+Tnz//ejK17yyea9/99
MD50teHa8Rtxbrh8HKaz4Y0fnElxpjkujdPg+g6XrXK3/HN1f/jXu//cfd/9uXIDiZPs+49h63p8
oEActDg1/504ceYCcQnEQYhj5Zu7swuKyoF9MufiOgCQiZMrDpUfDtcbe5QjLdg2IGFn8ylOAr+G
YrLhD8TLOEb+gB/i5+C/V1Wc8fLIi/gFbshYh83dLun/KfrPUEknSKgvwNamEpi5iTvFvHWFeb8I
Uq2n+NyE2sVQDW/AA8eiiiML6drkFJbdvhGZOSDdcgk1Nu8/MPIBJJllv8YRbX2vrRdVem9L0jXq
n2nd1WUAgLyZz9heY4DlR6+mpWGsfOubZ6XrNyHGy5bpZ5G0mY6Nbp5zKAQmMV+2xkpABSPBCJfY
fGW78+Te3K/MPa2fpGm83jB70Pwyg8XVozx5kvPcS3PIfMu7U8QttFKwotBAdd1TeWr3tZUSdzAl
/ChGjv/HwKS/6ICshvFmTM0xc6rfmIF/DF9zAR5rM/InQ8RswsZZlOvQMRLC51teO/R4WLFzNXPx
GqbmcSqWQ55SgM8Ew6RzHUyKb3e6r88jp0xGHuGvSu8KkdyKzdACn2yU3gzjOD6o9JK7EGEgid+J
3X2xtQMthY7SSyVRoiQ2rKbVyf1Bd652jOxQgwkTtaHQThL0VOg66BseXsNyayT5KOBmI8FB2/6I
MNYe4jeMpAS+L2SJrXDgsiHmGM6DBkXMqJHWQM65Wc5nmRoXZZoZtxSnma4J5/uiwldadLitetRL
e2+W6zcxNKqzuGWPI0vC3pbjuiw2MYU6b/iKW+tb/E70CGLHb+KMpG+GHthNMALu5Te5qf+lDam2
kwSBqPvoyplmW/FAqVAbYNAYBwWUsqIO91XiLethxHCp3CfmW42WzGoY7lPSpKRHAAiKAbctJhkJ
8H81pR91vl+weouf9WFFfMfAIOX6RwsvsdigkzS6VWLESaHB4AqGLBb7MK5n+wvbTJRAgq+cnObx
WmVse0zp8cwBn+BLZaDpqQKDrDu/gmxQqJ8jA3tRTEi2hozRwsC023dL/ib15aE0VS9p/iIIYhkR
Q395MuB2SIWJqVyRz0Ck8Cu35DPYAv3OQNttvM+UQ7fckpTRRfUCCl+v75ZdvvCtnAGIuF589b+C
u0CHHjXfaWc+wwhf81dBEx0I2ekGsprXUiZEUjvqtv6cIw+Ui3VH6bRwcyL8gsHUGLi2Dtdm/dTl
QwdvxRGSU1h9mn3O8b401xt2VK7co/Hj45XUqdN6ytRiXyIba2xIffb6UaBA05dDA0MzkqujgBdq
CBB40e56hcRwihhSluhAul/4Hf+q5NTCQYO/7Ra6te1wchEPg5oxvYrus4ll+KhaT+k8n9opXui+
lk2hGqdC9bC7wfqDRzGEtaxd6SNFwykZfKZV8QQ/Zl1qYoAEgEI631vYjEE2SIclKXZtjWNVtZJ/
CwI/4DfCjE1MzPpE/bcScmTmK92pUu8WWl8DI8XRhsONAQ1JfPjrQqPCmGDKPSelJquqU6Zjz5Vb
xZULEYhskRl4powAh0xMHJbXlXz6ySPC3CEJi0aIUcto/CQrhenvPJxYYjCuSfFE+OxQ0mKd5mj0
s7JH3jh9TFuWrzrgZjEcpbryiHDGiDn6UueauV0MNxYtx1gHZQdONDxF2XfXkLzikZQWm/6imGTR
lkR5P0cTJZ/xUfbwrql6Rx7ySmPAPjyPUn+IyuiZJIw4WV/6VGP5YP2tZFgL5F4hiJUyY9/RV/UE
ftWqs7PZGOx02sXmvlnA6EkhQjphYwXDvHuf8f+BB6HF/0j4AFE2ukRBwqy0sXRyCIzcAuVh+OZc
c9AenKwecpIQQ/np5K9dB3qLm22EAk34FCzHcVF84QjbHc1ce/5qY8trtPKFEZUYcjLa6V97dfQG
1r/MeI+J2hq58QagjKS+znxf6NZFe2Spm/NDEn+iInEn8FKDod7aRPu1JEx1XI9d/jlNy6NNmzdV
NXeJSrdpTKTl9hhq7xyTAbQcuTbRidqE+KOhAyRBoUxQ+3S4xdM39yXMvTx1be1lHdp9N8EioYPr
9Bk3bPPUy5jmWTs160i9vdUsJ9BA0vZeLc6mQ6ZcgcSYyxKsGhuXXV/rSud64Zbi1SmMfip8WsNo
1F4rUqcyx9PY/2ypOsWsIasj/aCauS1YByW4Qc8dvZM6AGPgGeLsxgnXbdN3TKjIDVEaDLwd2vvp
AOXvtcxwsk41fM/N5GlibilVoQ+C5VVs6u2ACh7xa6oeMa7eCwCkyoZnOIXkUK/YWo43sVml5FbF
FZa+ZrcX4yK2RmDdgbSEUIzPZgfhPI8Ytuuq2bkKHBCYAdzeEQCrhd+g6DLCowhdt6pTvuK0zyKt
tgvKJUQUTGwdLDcNwgJC0JJecK2VxWcyQ4qX7g+KIkQcJws/tgozdgTRmG9geZxpRmBUCFpIO8QO
boclo1+O5k7qzG2HphGSlqBYmAkmgieTjCESN7fsdKyRzP4iZ19gPC2brR8vMGHHi0qxTj5DSRRL
reHYDje1gVjFRMHpcB7pL5nzUzT0AlpNvJ7I3qqOahHuNdO+ZCwxBu47SvTZYEnQ1WdaSfyB6Vnz
+myHEFdsuEkq7rgk+yxTsjXECihWg1r+XnIkvQUgcFXgLgypHl2ezLVGSOUmahyExV8ifyo4UJqy
ly4MjzR769QBZD4o94fFxNZzlg9MmnewmQ82J1IuAe9rKGl4hCnBmnWuIasYDAI7DHcSi13cTti0
aJYdLIGhL0MTQM2wMbGNZ/tKQgZ0ZENJSxQ0sE3GBtsEyAdRya5lM36HkMfWJbj5UrvuZSDJybaw
8n4fyMlWeLA1vkefKRBnmKExjUyfZrU/aRyPKrKSYM6sOnpZTJLQ+LG14zoM6g99/J+2Oi4GoNuV
PACRfie2j0qHUci+ka6jy+3n4HcvLrlmN+dSH11hdxeRflJa1NcmBEChVEK7AfVf6rWtimzWyGB/
UELm9xFbfqa1TIU+l3oMBJFH7OxxeUNPmzIeFeBl095KFRGU48rSQCa8he/K539SBG6kXG+OPacV
5s6dsDI4Y9ovSUzSLH80UBlyjFXWcF+Mt1C5zmRyhzoyd6TgnfBBorWeJlhOMlQBxQ1Fs85ZTGQY
QMsvLAkEeP8j6byaW1XSKPqLqCKHVyWUJVuyLPuFsn1sYpOhgV8/iztPM1P3zrGPBN1f2HttgpMN
1S+MbGkT0Ea2mtFEK4uHZw7zytF3Qkpb6FWxLcSLAXgX82zefBJJEpfwinZOA+I5q1hvef3CVMhC
5gdFTbdOg8NcclIYmB2A1iHf8FtbaAJzVK92GxHvHV0aHSIc9VIoIWnxGc8Sihr4DzZCWhuUOmmJ
wfdqgyRsNTZljnFRTYP7C82ApNMdjZ1ReOuYE1qhcMduRHgLawEei147mJSmRfYacigabyl7Lls3
/Ba9CDekHrubHoadOmCCgH5ZftV6ephfrVlyU7K+xTlsQLhgLBK/2DpyBgVzEbfJf283AZdJSC/i
MLOY9Fuv6r5lfjXIzpTwswbFbzBV0M7tKJdm/VNAE+7ZYVrlFYygWnxiY2aPyMlAiB+X58y0TJL3
qmeh05GQFGivRHSCwlNZ7KyZA436L74dTSPnNo39MLOO+sVLsT/RfJlMpdKE4bGiHANIYAFCxpEt
K3HNe0OfDnr8/4O8ISSEeR/rANtEsUjeLG+/Haw5OBizJGz+3xKE9yJTr/DzLQs5YnhTQ2jKrUcc
xwddgB+bZ8IRdkWirgt9wsPAjF37m5zoJc/BcsZ3mT7QwS8bLOphZF0G440v0aXzET6ohaWCsKq1
O0b2v0MoWYMc6+xkkRbhFhbP8Gx2NNeqEkEZGhF7TL7lEX6SGhtVHV/HjhuxS8VBVtrVktdWHLXw
q9ETyJX5eSzlExEVRAF7byTaPXFJG4qwNxEhC/BL0dfmbBNOVvo+rpHYBCd7/NImc80dvw50Gtry
JvV4k+fKtmU/0JHYFNbHKmF3B80HE61E+d613jbV8aIXNgwbfeHoJcY6/MEWs0VU1MCuQpyhunjL
KNIn4EIjWUwpuSwuN+hcC9Gj5Qa8ydEvEkDson1NFZeeBiWfBXo1oBxNYJugCMg8uciS+KDxQaLm
pUJhck+AK9ZzfAKQ8JiQh2sx/kuoWEfzghF4PcGXVeKlTjeziPye3TihI0H36Vn/qiFjNCnxcWIL
5LrqLS4B1dt4yndhoG7nAxfDO5WB33uCWaCfjqQVL1O1fQTDLoIEIf5LVJm+c+Ih4yv/J32CHKZV
G3Z4uBAAe1jxJmzCTfPVTjnvwE2fqAeIfjICDNvozNiA1yxTOrHTetZw0YEX5MCrevLyAo2JwrYa
YG//DLvvJH4ASWbX47Ijbo9KfEyVObvaODgxqxOLedVcQBUpUYp7kuqguB54c6M2QwmLPofHEcJc
QphBSPHey1tvnO2E5sTsj0Y27BDEvLRpuG/66oqsltCrpixIXlBpB1sMuhcH5U+PmMc2S9Zt9Sky
UOjZWNFHHlFucZUltrHVSAmvp72pxj7PB17OcNU0+laxr6DEOUEjCSlG+RjQJOAlYYcW1dh1LqIS
S5M7XMYelVC9CTG/zGhCBC/krLoRRvwZVgftskacauFPkdVWge0cSHSH8Ytm/fTDGe24KZ55om3T
2nrH8IBqsjw53W6yCepD68J56k8wJqJc3daUog1sSx3VYYBwPSy5ydl62NVVNuVbTap5Dnq2oIRz
5F9H+lUWFTuzTG4p4kAF7ab4hJ7GuF/fU3U/hUt6g7UmLJv2kPlEL84y956C1y3fV4IwN6W4c3Ug
4PMMNGRMH731QLpUz1oKPr8UyUWO6OxBvbO2ksth0N6Dk1d0e9fFY0Wnys4zcYiCSMi+/nazU5GL
EynKm477Xk/niK8efaa20MRFLXNeX/01HLfGpHMTPbThp9IuOT6pDIJXa7Bf58lPw2IdCbkwUdUn
FWI2VppCauvONXYFyBq7PVgjXOW6u3QOlpHhrQDbPBXyMjoDwgrc+EPy0YNDKBBsaZ1vl+NHDB94
Mk9ua95i/py+0TfGJJcuNRKIj6W087MeWWt92Fe8EFlDS9ZfwmEbyy9yTdkCINno5CcR7OspYQRj
Zwyg8vbpWi8m3CiHDNG6vI/DN3GQVc1Zy0naMbpSxDLmkyxsLDmDYa56Jfumrt5NBoN9tJOMWBx+
l6B8JKG9EUTaFAIfEbHWygD+U6F5eynGn6D/MQBumCgzyMhBm/bf45ortMG4jXBTxMMpp8eJOHac
Bq0PJXoK96d1wL/kKT1JyxQuj7JNXchjmaO8JOULeVddcU22At8MK8nYxoOn8XmhEu4Zaklrb9t7
kKyOPoMXEYlam9ZCzocGzgVSqkR4lB25aqZrRqhOXeorE122hVQEGzNYf6gY/Y5AX1bDhFEl8a3X
yI2qG1YksMCsAdPzNleJPA4/Jz6cqkk4nDn/J2+p1kRyjIW5qSRZVmPum1sEJLyfbDQKZAMK1yFW
/c7FvmSnBMfilq0nv+nUU4feS5U/A4dPCOA4Qfvw4hUvcSo3mobcBw9mHacvIX8w54JXngP501FN
9OB4o68GhBDx44kZ7cJRWbCWXo+ltzSjnKwK2G0WXAR4j0XPxjf8Z/Netdp3mXMeS7T3PKCGwuGb
shJrrGXJ7jNxrBsrJWgaklHmLAO/jLO/yWXSONdtaIeq7AVf93WqvHOjpm+a24F3nb6DGABwoSyH
5GobCL7CYull8Ove1OTERnER0vZA9W/m2roh7BrMsYbmQoPO4TIskSxWMvU5aXAhwHt1Gf6Aylzb
tdwQPLbl3nQWJsLrNn2YY7gzbRpF2qPkOeJDizMGdT2RKgDYxBCvuIMvSVL5oWVdDPtVz97Rx/MU
OqtaJ7wZZmUUheuCVeIM5uUxR/xyLR2GfbFfKE8A0HQLi1znVRhXqfrPI7a6neDUZt/AhoG0XslA
ioz6jbNnDCo2pi0JjAYJZ/azxNFquxW+PmOV1uzFm+SvsPWVaOZ9/HDF6vQW0VWGVkZWEa2YuI1g
khM+BrGtw3A1gCgxZj8yl7C6HrBD1QKtMe1BRH/txezB+AwJhFxEWu5HM4QWNyZCpnkRSyRm/8tj
OzLK9eq9rkZExTiQJNN3xBWJsbVZho4vfX1vGThaTbftM3LOJhJnCcqG9bAsOVIbJQfcyZzBBgkK
T6qqDpXbrMeBTjnTCSKhnQ0remrWdDxIZJeUdHdEV9vVQI/DwAFqWkI/3Yl/DlRFLzT8KQOaOMEo
cvdhxHvhfJq0ji5CGx7nS+WqMLw8323breI4BCCPD8N8qM2X7U58rsFeb7QbPpZVi9wHlUzlfpK7
Cb6v5XqBn80/YWHXCNJPdmXBTLtfyjtUaPblPUoXZvm6b+yN4OxSWJCrTd8e+jS6fsRh0JNsnPKB
9ulvF9IugWaItW7XNOY82lnNMQWsGjYq0Gnddn1LHkpnq0QYfdMDv2KKyqBUfgXumjZzbt40+IHX
LDvLvJaMT0HJvUgqfJaW2BccpzwD0veYs6Vuy59rLpGSLtXIe50IItIQUeejCzUQdYOnb7soZDr9
Moq7F7tXA+0Ca/wQPFb8oDEL9Ic5xZQ9NEmmtZt/wXYS+AkTqFIRzxgeeEJLu6NEeiK5GEsU4lMg
XobqkqM9D0YFINhwcZV+MytvJKNsbB5QCBQaEtxPVL8qm3ETQVMgUB4EldjZCC17iiGkPmnvQQ6Q
D01RjziskpHTM7qlabO3Eo1x76xDMXeo8wUe2FR8hSkc815f9am7MQ1rB8423eRNtTd68tnKJVlk
C5xGhD9eg/jdUKaV4SFsREOMYpWlBN/3TP/vgI9u2ggXDAyjwTkimK9GZz4s/EqV/Ke114TYmO3R
gME3J9MHTXI0me1w6hjHlKxu6epvBcxvFvELKJ8/A5PoEUtOxxaaHnkp2WmO1nhoB0A3nUtKBAUN
sd2bsW+3juUdPE0CjKLuIXOY2Sx+0xwsQtWoa6tI9hBzdhmp332s7Q3j7MLzyVASmdOw1qi4c+/U
93ezvQnzInE+MzUITk26ryn3KAK1jRNd2bdouEibI5GvPbhq76/MFHY8m2nYVdAn7OxZDphzv1Px
zy1ZAcRn5Pnz4emi8clIU3H+I8JCkmaOjdxRF/C1U/fVbqJLpF/ITdNWaagyqrVP05wBEwP89W3U
OVUKvwhxjrlSu3ZN2MfCtk6ohvgvbdkTOFUeaztE1Npx/sDR50CubJz4zXlai3bb2/g18Cs24H0H
q1sH+T0lg6owAfQDukbjimLPXVVB/eftJqw8I5uGMY93EGIjho/8aJWPNLqbaHHde4uAF7gCU616
Fwk8blH/aVHtAOMzUr+4hcpIrCeRXMxuszHYxG20AoKCzxS/JajQMebBcl+txPiZgwidktJxHrNa
DOfi7NnYfOM0XNkRKS4DKK5O6FhR9IKUG2ceqyrxOjFoySdcEfSOYIkXw5eMA5Ba2ho4K8mfDqgY
a+ulV2V0L7kyzs8DShECzKS5rGyH9QAmtWIR4dpigoeOYal67JHilTU+gd6Xr1P65zFd6+XByMp7
wXBNk0SCcGwARGURYXZ7vDjQScwlXRLX96UOcf0LdElI39Kku6mthQt2PKQNYeTIMFr7mSODK7QI
iQlWIHVob2wK3+sOHVPi7ov+7kFW7FXhC+3ZMZZlCBuHDKuz3BdJesqy7CTR7yuhekx0EDXWxugs
allji+RrxCc5FjjQqBIUVjCDvCTsPGt32OqcobJSfogCPoWK8zqco95DQ29vlAldXx1/6SSW5Fw4
DYV/xWCxAg6BHUTlsGpLpEYZ+Us4PASCPrcZVnUtbpUbrLWxAyfGelzDk4h0m8SrdcJDHirlKX4G
wsIz+daqLiPRbzUlHqb5da0ajNURBMmiDK+JjlZOKlc2uul4lBpXcvYsmnOFTWRy2nWvGiobGnlX
+y+PAS+gzlkxLpd5ASmwz67MujYVPZRR0Vin2Us/MQbUKAaRQhIbhdqS+p9BZxjsG2Y4JCghdHy1
aF+bluLVeKRVs4PyyxdK6kNGqRoXxj23u21AVjPjNIIZbfe3g0gVeg2WoehuMQlPmJK0dnqcnnYO
L48B4QXs30dupojDgYOxN7TlWh+FX7lotiXTajXiqDomeXoMJZwMGSB4VaiIMdb3JYnbRy36M+K/
In0l4A/4dsGWscL4xR0xwpyo6nUa5T7v/rqtEIJpLb8Agkw/iLbkqSruDtIBEwgtQy6D1cKxEh8n
/QrH/l5zK4hO3zplqyr3LUn0Lu1DwDK3n55eDhfmXzO1viPxrGGITMHbyUMHGa/B90YQAOmV2NSS
d1ApZn4NNGWf5cq1Nf+KKjmSy7wOY+xqoXroO3SdkNW8cViT9HWj7d30RrDTDOVFUatrWtwiF2tI
khJcnb0KRR4jrHNZQRgSZUBcFrj+mJUxL8s8exGRO2VtNXdTo5s0PXZsuyHaqE65zWwUVzyQBudu
CaU9Hr5Ndy3yYz6lt6kic21UP1NTwyxngqpCpM++N1tHNV/0yLLCYezjCbFVFPUUF9ccyq1moUuQ
B7tjUBEo2OTRXoF4jjR1OfG+s5DIsFXMHYzEW8CSZ+x/gK2sLLytLslRHRYS+Faeemntbdoj/Ghe
exwYSoF0WKJgdEzYIuYnXIxDnJzgfKx1M3rVSXXoMmLg0nbft9F2IjXDaxtOUkQCmKkHdTy2vfNi
TL95cLGqftPxKriPmPAaMAX+wAI5zSHChhPZOiBzBwOKR3mA5LuyAuOzbWn47fKBhogAHUHkW5/h
qz5pgXbM4uCRKymUEA3L3QXpsIiPARwKpXhvg2AZWgCgEKE6+a5qnoz/grKDr0o9zy6em75qeTA1
cp2m7xZUkB78qsFexXYt24EvEZqopZHZpix0bWNGiONCnmyjCw9tpz9jnuRcDTkGCt7/hltKr5Z2
ljIBi1YVaXzE3VETLnoqRwiRCLYdOZ0sdKA6GBO3YqIMwibKZ54HTkaqw0K+ZOrd4SzvqAk5y+Hh
LhT5QywqO1L3mucOnQHfhsGeJSWhaTr03B1N/qMsc9a3/xkF3msjuVEsrVSvOEYo62Ud+MyA8bTq
iyb+aNxzmV1dZIbWSSBJUYG6KL1ccpKCL0GQI3fw7daeybjM+UI1woO1iaRO2k6w70gIdxCO2Ow5
dHluhzcL2l9LgHZBPmHeuzvJFWzCWuiOGh6ELj5Awti3HFUxeArsJehDEXzWe+wmZKinP7nariwg
KV43rNOaCBrHWWUMICXbCCINUzj+KfpbEx5UM9+ZxNEAcVs7AP/zsn6MmdgZHbgnCMtVSNhXfu+T
cY20cZaM1g4MdxP3PtkDfhWnxyjcqvVwHKr2YibNJjS+tEEQaHg243tivgqwixWgR31gSAV3hdFh
MCe8yzNbW/4X/+Q498qJeR3VlzgnymXExW14ixK1yVIx7IOt0/MWX232GCxAJly30fA9VwZJ9mh5
tKM3doqieNbOrmO0z1RaM18993fQCGH6gKu56KOeuTmqdjwk3jW2n233pKKFMS8g+rz1w9E1NIaH
rFIIP3L1cF8EEwgUbjaVOClysaLvbMB8Hfw6GeQzsvfUbKcPnIJevIm6s8YFZp9Cklh7Hs+Ka0Mg
aknLa9BcJ73fBFW7tkcgAGuLVklHwpxcZQcNwoCmdrSQSwmD3o19PFRVJBEsbwZrbWOQ5cE+zLw1
5UXryk0AYtbI6o2D5MIMNmPRAP3ulgE9heCl9yKXWcevWzNIRNxpcUTmzWtZ3koEBiGWZSLqXfVk
1TGSdAl6bm40edhS/gIsWutPjnIOdFEwPIv42XiJdOYjuYVa88PNAjau5trzXK5V/JLlXQvp1Ckq
i3BFKuWiqK5D9hEznXNZO9Vv0t7FCBTchNwrI1oE4/vAIhvKfYe1pP+qUFg7gDwhwZjtU/e26iDZ
yqlsgihEif+y+FsahrqSA0fEtB8GCOnIoWtOk4p+VsEAPajGhVQJ0DLklXiQm9+d9DF2vy61Zq7i
xbkEE5KVcaJsYJI6/AjNH0jiYALBhIo7jRuigVRP1rShthAZ9kV+l2gH+t+ye++if239QdjfImME
lHP6iI7Q3eQROzvmUn2HZ32gFxiPk3BW2ErAdb0qUAxKeVFJswP7b+0smx6jMZ9zTq9TbdPu2Iz8
/ToCOjhg0A8U9XlMtw0cSuzdsIVw7rDrr6ADESuVf0T9Ps7OsfLDosXro0PISNjAqiyZVxZltkxQ
ueESPwyMDSboYLHp7RyNubT+04851D3iLhwguDopm7Zz9XIMx7hIuMsGh7IwxWRABIbq/BJtPlE7
Dzxf0v1XqFew7VDVk5z1Ni9RjIRdt5Ew3RGRaYY5+8R4TJnPmOlnnEarGte8geXVhQmEhhu7JLbk
lFq9ZXuSTKi6wf8Uhxy1AuxmmM/uLoh5v/STm5+jLFyRori1AIXXCrUKUQQFVxzOAgBxdbVTJRh4
fQpX9F9m9gIxI5qdwoycdPMpQ+Yn88KfWZCkxZPOsx5jH2TEKvOyTbnrxngz6P/ImadmA8V473nn
bDn6EHIZV8SraPwNNe4REkE6+PESr4wHc0IeKS+5VMOFnsRrkTrsRxHsuofQ++1DHP56snFi4qvR
viFmBu7eYkPN3PhsD0xLrNVkm2e9INSkdo4lWWGpMjtpkUbowc4yj/klYLc2cacDB2gwXgfog3T8
d92wV/UjzrNFYb3Psj2lb3wiXV3xpABnjAIjMmeookQdsuiHiH7U7FNDC9CuTbCuXsGzgrcr7PdO
GPmm9Y9qdaBfkA9XwfjlIk8n+YbOmNYPSBDGM6pg4Jc2wxkYPAbLzPmd1WOD2/YvVBCgIN5Qp1XW
HlrJ8IcRL48yT2bgcdLOREr2j4hJcnoOjTl5jcYTKcQsLiEb+DdF1zRNR9V8Cas3Pbva4b+23Al6
/cE6zLmarvmDrW4l3P4oStaFBAxUNjo/5LwY3fT8bvVvBZog/hwVibxnk7IR701kWhqlWaM97OYl
NI5j+KMhbWEEeJQju0NXX5dEm3cmU9V9RQBabfYEH38L/A2NSmRjc6pE4Pe99js6FrpLh+lz+Vca
xa2d28UsWhes13MDXn+mny3jz8EHo4QYDVhg5wyKWw3BUrcUkUeNwFEGoysfr/OYZyzPDvnoLtVW
3Z/d4SXACuyUeEoRmgq4m5n50Yp6o3+PFAF1A4Yrj/2+obBlwGLjXCmYCzPjC4GKhLPMpQ5hSOXK
xsa23bV0twSVFdq0MVF4TeLkVMNzhoWqzsOtOqqovVNvTNRrOkQnAujwTOlMKss1fjViKHZVzG4X
bR3jcT17VaA9qjMhzIccKofZI/Cpg5wZ4ysPZoWDkIAUraU2GfdxuWvd7EUB1zU3g23xo3Bq8qPU
vtma4zMrkTja54bnJrVRjbyZMvO1aJgvAnLhH1pZHfrQvVCiHkLFOFcZdk1mR5rVkuEFC4IAJVx9
rOZMi9Pa/hB9vFJ7VM1stImPQwT2byoRkRjVRnMBrcEpLyGcCtBiJBrueeuvdeCSgzC8eQYeu1Ud
50u8mugCQMdSNRg57Bz4vg3BYohLGQMlJkRXdqhEz+aKtqp9PDNStU8Wm598AzMLvyC6ZV5Q79bN
4To52NkkAfhchms1So89myinCND3EhSH7jAGg87oy8D9kyyNwZ2hLhs9uheGs+4RaFjgkNkuueym
Aj49OfRrNv48qoL8gYrU6sTihNZkt1OFt7FoM6I0fGo66DXgTP/ZRV/dgNOZkmekLqzsF48dgQeA
yMx/Ane4Njzl6Ywi1t88+0Yo4EKMy04nUz1PiEfn5+Z/OtmqsQpD3llATF5U0Y8FtbAWf6H3l86O
a8YiBoS1mnhOjzWxmg4v08BWVSc0D5Rgkj/t5nOeA4oJvLf2I9Xq5oF8s7k45u+mRAyoVukKMvdL
hLoyU76z2bCo3Xizl55d450bDx2JtnPhEzDAhi/v2wrhruq7LIedMPa6ZpypURWLZTdnuDA+63Gj
mTEX5F2dc80GnfUi4El6MrPzC+eUYO/LGYYZX4N1j/i3Q6R7Gtk8NQ7tOH0OvJVWnG7G/DGZ18iu
Vi5ykQGmqG4DFaJC6m+qhc/97EzP1un55cK1yVQ/7R5VwWk5+s7QrOwu/+/zr8ioyLKeqc8q4lcN
tl7Hnw87BmSvoSKY5Uqja67DYeUwgIN+SxaEQDK/jBlAhHqwdTNvEwRi5eLjtbQ7J3iBQmF6Jx6K
jf+0VWS5cZDijNFX0h9linaLe2SO/yxBrro4jPbMSzVWLQ6XosUjHvcHd7ZFovFYmLBXK8qg2n1v
OmgTg/AVwRjSPlXKido4QME5NlctLTZtHm1K5ys0mXz1lLhA8nGUGlzKNR+fZ7yXlgITRt2qxlYw
hoxU38Muy18rAMZZFq9lBr5k+O1sIOfoaTwIePR0s90U49PSGXH8ltsxHzcqtltFiC/ZfIX/rQyH
RcNkOybKt4HwBNjoTrxojsrT+GBgQTr8iM6Az2jeHacscJqgfJ9a94TGZUcWAwev3Or8kgNjJAaT
md3v0AiYck0s0a1HialbWIk1ul8RPpV45/TBLlLeM6QDCIhKJrQdJ6s2IxcMyiZ93Ikp9D3BkutL
g5bQ8ymipFupk3E3Y3FQLSbV/THNpn0Vukhx/Sqx/rkId6QEkGMEnbfMmJ4urFa55IxblYpNbATK
WTMWTjTt8vqLy3pQF4TLI+FQkEhxr1X5pW+APOBue2O1r1Wjn8pHxuFkkSUYZda61x8Nmow6OZct
YkwVXhrLkNLKX7UIzGGzk6T6WCrROyblu/ZP9jATkcmqLeP8YhWgczMhZbXNEbbZ0jX/G03A0mFU
x5AJQjc7mzQ8JcNzaF3e4I8p+BX6RzIc9JF0He2TgoEEb7KE1WxdlA8uId5kClDlG40+YTMNSpWn
4B1LJK4xnr/8S1D45dlfx5lWumfDu3ouXBrP3fDu+FXQLvqZq0E0ZdL94e+XQbEJ0Ac5Laa4Lngf
vJ8mYRdf/onxM88hZiAORH2nNOeQ3aVn7SBFL0IqJqKiwuaTiOyPaazBEdj4ppvDwHRiHjaMQFDh
s6a+prBn77AihPke0aPNMnauD7tkWOlEO3QkVP40Xc16g4qmo36N5yS9NK6OwUDzChYKx7tyrZLa
pXW7IAspkeuGZD9zkMi49i0NPZLravuJ5YGJADMuQRmWtxRdGBQp3JpHvf8N8mJVItDoB05vzICo
9fOtMmJrfYbuWfb9yqCgS4WxpngidWIRsc03+JlSPAKJdcc4ZfVPhUCP/TZ7JnGqzS1eDD5a1LRw
NYYVsOilYN6lKrRuAbCOKT87DCr+28rBNqu8fWL1hLQeddKyo7/cNbdDm50Vr7kqQ3sRnrNMUSs2
xAxa9Tf44A1J4KkzXTqUaFoFt6KuD2aUrqGuHMZ03M6c1QZrsCOEL1uUYcuGxjlUwkvfsp5HtAmU
UTGou/vmVgLDITl26tp9TACmFJR48qASbJiUv3ElP5xCv5NkIHHKIis7EB/Hev4tQVEX3qM5YXzR
SI12IVqj51F0dekJtEo0NPFu7Bk7JeM2TFE8ypecc1w5y05dQWbwPQnhh0lxiKEyQvgcY0+ooIJJ
w0bU+cI63e/ohDpf0d6QDiCeSJo/i/2p5sSsjUpW8DwUTFoKE72R5uvllWAp9PuvKsxytlNRSSz1
nAHTwW1B5syDH10cjUcVWxL2jDZG09u89Llza2YgnsbUU0OTqmfja2GOIEE031K4Z63gzkgLIK44
VepLwNgSSb7DOqYL0eKwYJjVzamFA3sEvHbi9y2cDojtXnfhamW1fO8Lj7IG/UpPzkc+XgjXpSfq
GYcnmPYNsZ89yHARA93bJfe6S+5ZXB+yRN2MGtM6yq+0moAVKmc9nO4pgSSTilhtOvPi8cLlUQ9c
gPVs/ZP0kNFoN2acRp7vi8HdjlDkTKROuUfcAQISm1up8OG7KO0ZVu30YRvnKUt9PdNXSbKxpzdR
p6uU2bWinAqXlFH3bKJdZH5qBH89TgKXCmIafZZuKacGjRHRp6219pR9HvzywhKLsUAlVkN2Q+pV
tsXR7L+69Fm3T0u/cSwHtcXyEf2p+tRt5xyLH0h0a1lxuEdvZvLw4HN5TbqcmxJ3nFbopQwqRKdA
+6LMjTjGmAg05jnu6t2soLKZViQRUhTH2ykIDFmR7acCHJB4ow+fV7jLJB1QIDEvSYgjY8xo6JSZ
IJHJ/iytR0nrC7992Yh6XSjHrNcW/M69/muqb45FjJpMv5AXMLD7LYo/zPOYXLnRykPDFKDJTo0J
GFyov62mfSNkyDmsPQkGNr2mdriqUGtY1YzzcffNXOnztKhTLzdGyZIzXkcV302oATArDr1HDKLH
nQ8sY4JK4eb9q8GzXqPfq5aZZX5bSKoz2z6XQ3ot2uCmzHt+F9+wJWLCImJu+haiCVGnxJ2qxUmj
upRRsSFl+WyEDHP7bVD+15NJlhbMMiVaRK5BM5CEwbDfiU+BGfzFiuOb8cQAbkzf0gY1cZRtcxO/
o/UrunTpcE1NPVt4BmGOR64B4akdCeFiJGMCLbp4mkqxrqb2nKO+Z8o6AnAQ1hskrIC5lZZdx+A7
hZnssCELOTyQCEzlo+YCoeAGtMys1o2+4mRjNZcIir3FJEAw1ZBHy2FYh8o0M4eNzfoEBxDzvYC5
eo7NTPNHxYYPQz5eg+tPzcc3wgailwGzNdoB+xZiDbMScpqGt5T1BEZ4vXT37PhPKs+5ytbD5etU
WU8KazrR9MZWsEmYnqL9CgFJahYJKLZNwoDOjgBvfO4wGiz1XerUsT9FVIjQrI1Zak51x+O6llPy
Uav6F22Jtqhs4kdQaW/MWn/FPD7Pc1n/0He4ZUTVig6oY8Bq5bsoHs/iUXwD0s3M12EDAX8VK1e1
lremME5i4MErG67hsjiKZLyYAEBBAZDneDeUd/J7FfHRh//Q1XZQ0NttKVitJ76rfBjuhYd3BDtO
Fo3uHmoVGhhDaCoLOzxS90QVVnL0ZE6boOPfa95bKV69ruIboBUO9kpy7gZvm/Am6R4veXbM6Aiw
WJF1gKt/wkHDWBC0EfHPmBHBPqWQRjuPmh8ImPuDCSA3/wzxlUTbOPjU3ZcU0juGAdZdbJlwiIGd
lrBmkuF9BI5TXwdUJirJYjMTUMMo5waoax1WU47HphAqkqEyMEPRFQXE1jHfzAw4b/xSuknoJx8o
GEF3+gwmzm2ssOgdQVwvuuZsRVcSdCvs7zZTCQ1on7tJzOfo7TvRHNVe4w2YlvGIfhzuEBIo28OK
UKOmZPmMR9Nl7Oyg3M9YnJM5G+U3gAE3lzcuxLIHQcQ3qQOC9FhmW5VvwOjerCFs5yHu/KbOBTCD
rfnZbn4qZP7AOuFa8ReKwTIJ0l000rWQ44VTc2SvoumgQrx2bdVXXAXNFLCq/ce8Kh8eFNkDWnsD
qbjs5uX4uun3gumWWynvHld2HXDi9/hHxs3AoNlsSP4J3ubliJVNfsYSI4SZPXbaIzT0HaipG6Y0
M3wYw084EZ9DnZsrRMbhHeswPwUSJZgyIO000k2Nrc41unvQIkxg01cAjoyIkfAcgJjJKiJdIb+H
wv5k66DjTmLecZLtzwg4eqpgbDCDQ/MDZwr4j7tKx5pXzlxnPdmeqGvM4iCR/gZfnv2DSFi8N9Vr
pT+L9tFTQIi021RNBvycnjgAZRmlK4ehc2tHvK28WO21lKhkJkwLf45VwuX0ljGAbOcSCrROWIkU
TDKgIRoDRhGS7xJ7D7gL8FeM8cu1Z1Er+iM9cjW+2cl7T3B1oRMDgFYgu8AQ9gcu4ZhvCFxoRDxC
/jVwN4bNW0nqxbQvxd0c0bQy6ZfjVZrvHbEkfLDtFPsKBGFiTUhHJeunUA61JCA34ueKapPPqv9n
Ao9a3WTMwZDOjCxivO4Wt6+G+Va4RxmD0oyQsFBgxP2dWZGS/jXuAHasW9pAeGXyL+JNNok5Dru1
WXwMylpo7xYSaPW9YlpdYhphkGb0r3HX+wIqcGaIVyeytsb/SDqP5ciRK4p+ESLgzbYcyntHbhBs
Gnjv8fU6OdpIoZhRN1kFZL53LRSd0249eU02hT9+aMneQIxl18laV3s45viTf4Zq3nUIH1oLY5AI
zEgAeNvoaYa/Ffd0DTWqt88MoVa716sH7YQypFpR3hJfnZmki9vVkr1xfm5X52+3m12rJUUns+8X
ROCZP3p5thdcr4vrL/TjLJ4nsytpGosr2dezgP+arTYw5fyj++ZF8+V8mK9OZ/ylCzebudP8+jFH
8fAclnvKhZb6wg03+tk+k1PK/2UgsHBGDt4cje1mmJuzF3l0M/HT7Je32zibbQb+DP7Qc7l4vT6a
2e8wO7v67Ov4tT3Ox9nxOtuEs835+n0+o5OfzebbuXt2Z8dstrxvNr/7+XbGj1HMiJj42v5tx9n6
cpv/bcVfavO3OAdMlUtu4xl/qPiLf7lZlwiQ16Ebu9JS/Ib82huX//jeL+fG/OjNjl/RbPtQCOx7
RS+IkIGU1GhJsPOAp6h/FsEHj69lHBr7EqUH35KXEmdViODQGsS+lHPSOetJtR/CpRBPmONAxVNk
cIBbZhIujUjlX6NsD+9fYkq8OO8q++lNh0InuLJSAXSDjIymMoe6AtexCUilFly3mQFImcAIRxgt
AavOPJJuUXYM0TcpNNBpJGY5Cr9p8MZhzLFNuChBIdBxSXasLQmeUL9bZb+rFJAClQZLORhZh9lb
yWZbsrROSvLAN7/LUUdC7o4I9hJZ3fYD+QK+P6+ovXAIs08qGwsYhRl6hQeM2steH77DZhuZ8kLm
UmiNb2ZIQsYwUHA1dMeBsD25gExpNz4FXV2AJLdx1Zwbk+YqO5GvCbijMgjTkIOconJektMv5FXL
FeRNDClApqiR+w4BBVEJk3KqmmszesDq6YJdbe/hNSqVpyPfk79u+Cyjzzr6pDwvCPV5W73tdrYf
o8/S+YqzDxkNY1GfG7zQhO+z+9zKnPaki5KujfAyKjdbuQXWnfwWVfqWg6edPSz5EdpPU30F/geL
EJ9sZH+U5ecAvtAeaHtL/A9L+crbDwqsK0h14+Khfa793xi6R/+BQKaOUgnhihl1f7Py7HtuEfwO
wW/bn81mI8G4ayokTu2TwMT+7T2k4NI1qwlBfToZYoBkwCPUyXaJoK2jTZ8zRf6XAOq4NvE/mXLO
GBis6ZYQmZ9hNEwpPwAqGbUl3W1IrK1HfRumA/ASj+DGKZfW5/iYtu2qWqLuvtxJk1MvVA1rhJIm
kBp3xXKT7F60aFk/VFLZDLel5nWYM6e2N069Fv1rvkL+tFCWyzFYzCFgMDsQnbrc7cxqjqpRupGq
6pEcieBk21U3Itjr8sdBVadmrMDfdv6d39EtaXjmN0aGUcuN4qUff+jDTxD8dhGaYkIOtkH0Q7UR
UdhJdM0x8ldXJ+DU+1W7vyL+5meRhgu1dQ5UcvTh/WfTAaifG6din351G9RvIfMEP5FDxsi12+df
6VcI8X2CZ/Fceduy7m/gnzfNLxjXy9jYD9A3ciweysb6AfBnhAev312sH2DNhuFog0obETZqJ5ph
mfPh114mN69XHbKj8Ueeg7nzvngBvJTStxleFsDzQ3dg/UC+3DdzXPbTL/8LN1InGhIZpmf1uXNV
VAbpLaHiY0OvZrY06ZVcBb+j8k9F8xX+JJ+jvU37MxA2SVnYSX5k89MiHxvhyTTL7JOWnuLpwBCI
eNDyrlCHInvN/ujyr3xa+Leu/EJECVMfkB1mLNRyi9+lc7lfpurJpNYjuetPSXn01MWQUjH/kUrb
kUGKMBTki0gjgnekX4r0JZvfTfWtmt99eW/5ZZn0/K84IGYQ1RIT9zJ+Sd2ubb+4heEBDFfSrvJW
4axAUfQbql9NtBgcBk1gpTl1h4P6D9K3gsioCcp4Zs7DNN8T1nbjDQQ91PfeuEPchDW4CIAV+XJL
ZAcQO1KzBR+KsP3kQk3YdXMp+GrLb/mvLY8FtYDRy8+PENVK9Wai9U8NpSzrpD0Q7mlCD5xGAQBf
s+qdWJvqgeN3ldfzzB0elGkteDE41n3KL//kTwQVINgz9BTVQtnUsIzY3WfFO0eURzFpM1dZzHB8
yvT1zMOj/6V8W+jrudA92np2qHYnZ80OPhnLFNarESDHz9JOVyVamCMhsfY6ZR/b8EDERJjVhJDs
FWZVwkqaNSNX/jM92aCMv5xmztxVvmr52NSzsKZwlCwKwrUW5In8sLHFP1a+I+q42Bh0+5QNwnVr
W1vbady21rbTX4YqryABygw7XoUNhVM2Nt4NZ65EFmDJMqKiXNhpqP4CaS9LB2LVGWb/Vbp67C30
seljCjiuOfZN0khbpBIFQ1uOfsEk1qLq2QOLVjpK20Anvr9LZ4gG7s5ggiUc/PYY24z+BGqwnTAU
1BWQ51ei96sCmV0SgireZaDXgloHCYNHEcPEtP0C58apaXziKtJlSfIj/BRaWDmRNuQhJAgZg8lt
kFF0RbOWR2LP/QiSb2thnlCdRyeyIdFVkkTbZTC5A/+cIEjIaRLHGIp/TMqyAgxZqjMQ054R1ust
Qjo1+4lI3XHhaA+p/S2H+2Q5NOWMiG/9GRfgtwX+YcXrYoSS68jMxY6f9hDRxb2Ry3vTl79FFbnf
sfSFtXhdWyfCQGp29UQ6YwE2sOSM3kFDLm72Z0n/ZOLLyPDTGXGtEnAMb54Gtm5kpJ+9rIhjxdkO
0b2jkr7CY2/0EzglDa4xwWUsD4V8hpzUQlbDcpcbRNrl2I8HJb/h4vqHyHIoCZPAXKS3SPmJLMbM
lQIEauWW/JSFVRFcBt4NlY34adHAhkQyYiu8/CpUlNLPAhNHAfVEAO+KA5FY2AqmFlZ1b28YhKh9
ABSvGsKT1U7fVrQhl3F91nzvRmZtEJKJkMaQjVAJRcCbgaRyzNeS823A62OGKPCOSBnVtTHht8rZ
yt+dPSEeYIeM8s2Q3ltcFETxvstHpzdHtYhXekFRTeSLEnlE88SGk3BC5DHG1eCrUI4Wv6sNlGB5
bkWAhY9XrfHczOs2SWCvB1TUUwV1iNVe/8mdGzwEgsKw2Q+URlLLM/c4PDyq5Qxdd7Woh4Jb8iFD
IZn+FaAGX8MMd0DzmSyscWXdSysjr2Q1jkxmD6h5oh5MwilKMGo8MwyFXI+AaQ8V9EnwsKwnupzS
PID4/2kxuof6XxqTqM+4lJoIVO5IrFmeZgpWWIQeg0duwnfOQaqjEAyprbSBnWowsc7ijKZCF8kC
GqtnSdGjU7f7kRLFaPxJeli4WKn3BI7muvkMWlLnenqE2vQ4il7TTlrlOYJi+tCCYu3kEUbx9uxx
4YE5KZspp8s1FQY+77Ox0TmhLfOjP6nTiDQFx7c97JM90PQ7YyqOOJWqnKd92CI7Jwmh4YCxbhmx
ASo8gQwLlzrXdIpWEoOuml6LYViCO6ERSYAt+GNMaGEOZ4TB6boALw0af6WhwMhqXOythpLd3BXm
DBvBAm8LeIfXekuJ1zanSWP4NzTfIQGIY7TP4V9MMvot6pi6pRByWOOnZaZU2jhz2yeT5W2gdYnE
SIhZIO9+KDAF/vinm4uILVf1a4RXn6YAO6p0MZKYTiiBd/DJgFQoXz1FxVcoFAOIS2R7lRgF4jre
x+xujwRyqQj0J1f9KR16Q56iPN7wV1aMyrr/rRR1PrRCWA9v7WwRzqHXdiPMBBaSUyLes37d5WdT
aQXgsRh9uusGhAu1PivpurLwSdXKXuINzpN9oX+mDVaN8R1b/wp7RCm5DnxinEaV0mBq69Q3cZ4L
BYaAsAh3hEdrcplkX3858HeVffRw6uYYFec6+bIJVEkoYWtSXv96pijdpqYuzkf72cTXkBPFYKWH
j2lTDH+ASrFEAS3QUZ1Uc4tDI9bRyOKUjp9TzhKe9e4wia0QQPzXindN+ETglGFKUkdyNwAZg3ab
Ie9U67fUfXfaVsPYq0CEgF4ifLfpgjl7SCpkNO+tsQ0qomrDO16fTdfce52rxER5aQkFLr7uBI3R
bSAKG33usoZsAkwytVckkxRAEkg4kT4OJMTHrj4qnLZtcHD0Wy3grXU60QlERY3zLCwHbIdoO+WN
dv7g0DIO1K+R7NE4H722o+pssLIt8pmNYfE+jsygIEQYeXaaZZ4d0t8sZ5zLakjGNk6xGn20QU4R
/t+0W1UIVzuqvcbmFKKXN+2WW5Bc3mYhI3ip5QfzUrQfg0tj/vXTBRHrUvTOMNImjgjb3chBwSsq
8f4TOU4YK/23OkXPINaOGyeSm1gHskpQuJ8qkKRZ2qMAMHRkIiebTbKWODF6dW3Z4MIWXG2m/kg5
z3CfLiwDeTpAj5GjvUBbWNGblhUk+eDFHbtHL9pHCvPqZecuD/aphbK0bOeWQx1O6mA9rGcZio2R
0Ubxw6dlIUx23ABatyYjr6Ic1si4eVoJB2gB0jh4bls4bt1/ofGcIYqo2nlTyY8shG9o2NjNcqk6
HqOUuLDbpY1+uuZR9rBpCmuB4hvo5EEQt0Jj7pF45UWrzDAWpXFTHN5BOJPJK1Y2AoYRO7MZUYaU
Zpumf+dDvasQ9E3F2tA85DNwPiZIk0W0WZBvxRFf0ApKCVgFyYFhyNGPUofsf+OoWz28avXey/YT
xIt9pSATZdZewrU6s/i+1XSDgLBrkaKdRn/fpVt9QHdBXEn+RUzz0gIKaNCYhaijhViBa4dAF/rL
Ee0ite8diAE1XJqtsTew1IiqFc3uuCsTt0jVHUlMl1GTaA6Z20y2avWW5ObRxtVjoHSAIWYW5RiV
RL5gxgyqPtqmWIa0YsQ2/dbRDYO+6OUloUTfKsjl04EBnLd3UA6aoR17DQJC/WhD41DjRkSbucgO
lXiqiYrsL/gMsLwjk3Jcs6sekZ1fZNgpLzjWoB2UWnq9w2YoGKFvM0Td5KxCrJhO8gFFEfPDUHdZ
y3QDDD2jTbMmAwm8rVjj4AXf5qZKxQ1BgB3i9LYtNzbAiCZTu9IAEjuLKjNPHQqAmvnYoLzEQMKO
j50eXUSq0kwmU0jnWbZYqKkacrjFovQnC9Oj7GcU0IALN1G5EknVk4Y8TqYQvf1G0rKog0fkLWs5
28Ti0UZ3rKbqygjePmkfKHI0ZiQBM3dhNyvDVZq9c/PBkBDgmjCxKW1aWcLOd1KhVjpb2TXw1aOJ
2HMkQIpQsojMl/0IrU81FT4ixuGGqxrfXtX9o4NWCvV1DecR8uL5zcZGuZrHKFDzjr0K/zhofZig
YknPJhYccbRqToHx9ZAQ0mtQKp9MD8fY1owjAOAdWRVVvQe9NmV5R/svn2kbPjifaal5xwZfge9K
oXqVdTEijqtGf4tDHO3dMJFvNm2hEsR7O5C/G8nORdgeZNR5Iced0dY7r43Ok6X8iYnbi21CMUCz
tyHFKJT7QigAgKatNO9Rc0SqhKviqWCpo8zCz645Q69eAj7NkcCS1w3xH4DGFEebaAwNVUgT73C4
sn1BW2ZnQkYWDolt1o7e5L5/ArVR1sBR/augS1Gsm4qp2ueBE/XLiLRnfnrV7E9F/zR4fDvCuUYR
KFaj3Yzuoq3W63V8zsOcPSipT0IHpaDryeBCFN4Zy4ADP2bk2hkf3Em+dxmY0FuV0d8k2g39Nz4y
nJH2VLglfahFQ0K+NDNsnMT10UnuETXhMPILu6PH2zgNFOn8p4oJ0SzaoGv6FiULwQLMiRYS35hc
SWuZJeKpFlNPMoT0Aj0Bz9ldyJC7S+U+znBjS8Ei84xDnNDnS46kzXQbI9K0A3lZNRrpTV+Jgqjx
5vs7vzsitwlH6Gy613N764ysWO1Vim99S9whkF6+U/p6yzQzKZ/cnhFHkVT6/9DYp4xt2ggR6X/7
3tM3X5OFgDxBmClCycNFmjzB+Suap6ETiM8Tg1VcX4CmSTS8KWRsTP5K1iXIdjKtKL6yuZelZZeg
fFfiVR1hViI7vO5F3ojNE0W/2KVG6RBp//g5t23wxwBodgPjOVFK0Jb9iEszbDgewNslZ0tSApF3
vBDVZ2xWv0YX/fbe5FpgS10D3EhliHVXDXxs4VujVF2QOnmDfpxzy1GoO3JidVsG8inoFIAnpmFI
z8SSPkn/FyVmsSxSOFDWIfnFbmGSyVk3xI+cOr1AWse8k1grpfH2Gp/CWGbPMK62aNloFJ6l3Xi0
iGfIcBH3mLwMC2VuuU+Fij1gliYiLiPwStugU0Acf0rie2Tsoph1XkqWpkY1Y5b9o7tw2egtNz6i
tZzryTrldA1KDzn456M2wQXIkKqYw05oLHNy2AISCkgqYY0CS+Mu2YlW0oxlwQYWGPujsFzENbCv
Fs41oGk0YsiUEdsuqGYtJRYdTLTSJ2ybNZEsc+TSqinlsexoTt/ihAdZm4m+TKroSaDKHiWeudT8
TTqsL1j2/Z7hSvQENl+VqW4NtsDQVDcRgUEFzBPnU5AiOMU/EqUEl5b63uqMJeJP1EPFQvbMnaaQ
qjE+cvZWiReaTegDTcsyFREzxLSxTukMrRXK3zhgEmZ9b5p9Mnyq3+j19eKShl/Ef5WnIf220Hlx
M5fp1Wt7fEcLid2SovuOUI+yQyOWvwdYrR7y2C9frO4IC/ZB9m3Jh4y32ZIvVv0djn/FsOxokzCN
DF0H9mhzHnXLoVqX6hf0o998mWhp6hiX7ATJ7i+jLnHxuWSt7yJMLgySFfp4riIwtjhKI7yt5dhg
YUYIYL7/E+7CCvdp/1cDCLbaJmjfbfTnBLwghP2++YaTeg26yxsJWgZ1RIVkCBUXAc6rdFnvUXSq
gffSgog+3AMrhkXUh2Lk15IGGW2i9AklUE2LReAwF6wzEYKB51rNASTNTz24E8VRTGdaBTDBAmQq
mON44WisciTIi2lesJD5yvgdgkNA08+rvuIjYXqhZyGG1paRPaHYiJsv4U2pEV+LORApuaDc4wzn
IfBAd5EhVQqbPnHAc1VKmMESt6yR3fTJPt3ZGZu0pwCfec5HoXDjbzO0vybDQJVyMXf4oqTJleN4
YaC8yn5ElkRaf8uePAs4leUzFmiCW7iMiVvyVCBqxDt+OC9I/BdZcNQ5ur1nzc3pWlo3f5o+AmvY
+bwFabTOSZAxGGn6gyVbiCYb5j3Jpmd7JCWJF3hoAU5N6zX1a1AcUSIyJ9gXbuMVE30YWRhOqJZ6
EcG7S6Xg2cs4YW2DmLokXcs9i6qmqwxS+aokYKauUBoSpYwCTsLqFhOaZyT5ziqpVigDFLDhNcie
svdgVY69Tys/p76zt+UfHRQknnaNQVVDXN+BI+Yaos2UsLmAVH2nJ/EFmh5HpTAyK7K/LUHZBrEy
TziokJN7DatSVKPJR2tIMCljSkqwPChbZb0po/XDBxt4Qa6ZUv5mWkdpjke6C1GrCNiDftebKcmL
a1pS6UA/p+Rl4HDMOW6tZm4xmSAkdKOaoT4doGWqf4VuurIPbx1WHxFpOTLjfVEySo27fnoRk7P0
mQLhzEKfJjGYpli0/iIxEOWIxrYkV4+zYEHwRsT3RI1DkxFzU6Jh1N41m6lUYt3poSWDY2ateNDm
rUS2kHOeaKodz7bIOulIEsq5LzmbEcdMCi0chGYMHvx0DB6WF8dEs3dToV77cCqw5KD8oStLkuJL
pTgnSfA+wfTKRIlozr9UI/luZfvqN+/MH0/eqK+kNpmjvV5MubHrCeez236j1BYf1aZNIHFMAsAT
eHAMRr0GiNAeJrBexcNDHWosHSiUPwMLDRNajcawt307XQLqjetwGyWp6+ewvWT2nROYx07SPqEI
aQtBdyY+G5WbJO9Al8Njyk6RoynLTWpfHQtPl79JRqQEWCgCfUEx1jEhTHXW1H9p0y9wvbm0VGxi
7RbjL6UISmeXksXnFbn+iAA8fQPNGuLQZpyuwA7qLiMDCu4zjF0jtVybiSpX4UWzmVL7fOdg1s8h
ocOa2nSfwNZwiFeFR/VAku4Mm6xWDZuoXqOWUtFCB+AoykdFxzRtscOw96u3ohwy6abzdmd2v5Sq
fi9hWx4B+ERiWYmcVFXLXaz8mqyopcXkmh0HSEOfU0LH/NFQm9Kq5dEYCd0tn1Pzb+zuBeWV6S+/
djCRRz2f4ose/AEmYyvXaaegx7ZozzJS5X44ErVFqx4EhWYRHBoRxYtRV+JD67WlDuDmSXwMIfcl
CbDdZDFFyripaYCnXlBN/bOu3MhGRD+h+syEDEQJnhkqHS8VxFzXvanGVQlbqcyT4FfVOGOqeznc
yJn8tPGnSZxdlFImGuobYheC7CyDP1rdk/E8ptZGzj4tvhvVeBicUnXIMyw6kDA0FPOAg0jzXpV0
y2DWQNbFGoQz5jg8A0f/KUm/7XNSNf0ocTU6PhCG1JaxjvBclsoX4iKrthnZklvgwUaR1p5u0RpW
8w02bhbKhije5ruXDlXRuwoMCtz2UZJvE+kzVQGOmWHkVvW1E24qbUSG+5A8eUPE3in1GIRidBXw
kQbgEuxmz5BkRH99LlGTWXHk2VTCllsS+V2eQBssM3CUTUy0lN0lFw8+IRPfCgdRB1nZ0WlvUpCt
HSWd3m4iJUcLexmmsIj6MPBimVlGQMp1/ckEuW8wboSTvgvIUJUxVXfRALfVH8anbKXUbSXiE+Xf
8FbiqnFSgtfZYTx7aY0k62BoqwNp2+ImM7Eay2hWfL4bArVAQTdV9Bm0xLIyvkIDLI2YWAQBtfC9
TBBpsb9m4enoq23+GP7hIPSFoTBbe9a77wmTg2HsKxuXjLVAILCIZAla5FWFI9snSoYRdyDsU0+Y
UcXJHE/ZrijHU9yNN7UM1pAJKycbLhmHQ1IjiV+nwOqBfQrsS+fLCyj+hnEbbz5+NmtbIdyemeUz
JfacmAFMs8WilJyjM1W4H0KuB3uH1IeCMQpaPIKgimEnKRJ8XbO0tY+wl37pgqeWrL6nqEVbk9AT
NOoWx07cP7R+NznVPPNw6xP940kWARuENvIyDo7FoUJdKOc2+YgSBzY1ZeQ9yc9W8RadLhOaxGgI
WFdLNbHBwaxEX4r5WnR/O2rOhoZlLv+z+mHVYyfGpl5Xe+c2Gg+xj2vq07T7WYvAq7c1JMrvBLDd
Tp+2xtvAsDDWbHsQaexgJlVigZyd4HZYC1AiL4TkHiFAD46ObKM9MkwWWN5sWiqFyy2Eaq4G0CSf
bx7Dqp+8MqCxYuPB1EUhgeGM49TxbVTwLuF9cHp7Fjcbqr5ahdrZe2UM60hMnscOGWZRHqzmQv56
05FMMw/tpemvW3TfJhIqVnAzeurIsGO+TsoURARlwmQGgk2fFtGzPDfquPKCTUKKVfHXjL/ojqlE
Thg5DKdwDdRYYfkXyb9ClUu84LJQAxSI0bLrTW5UPojhCB49yfWis9WVnOirwb8jo144TbstLXke
AhKaUQVm2B91JPZs3e2X3j/0be/bFCx7dyzJM58rwWQ1H4cN9ggJ5ZoAfdKECxobVsqtUNTOhpWI
zgBwZPgs4eNJOfeEui3Urgan9UgwEf9LZdOgpXDlO9OqLAirkEpXY+hVJUJD82U3RNvMkoCEGpHF
es6IhHOeXTGBQCUuSHPBAMlVhA+4CS4jJLRMUh7Vn0renIdqleQ/xB3PY/YHrucrWZEkHBj7ChCi
yDEBpmcJmDxkAAWVW2nkPbXeQZGRp5A+hejAKzDKm7RfdPcBKw5355pIkE0KMhbpo6tjkEu179wh
7DZ0M/Mwph+NRtIqO59cj0u+x1kJvtf8m6S3Vodn2SCpH9ADn11d+e8JCUPoV4ve7UnjiLqt7h+s
REaKW7kyFpGYPqQ4RtUsH7SSGNraAz0rYEQq+Z9OwSM00KU08i+eSiwSeYt2xn6TQpsSXxIObKly
eRjpHEPdDRqYXY1UOicVLbp8xUwv9OeKiJJVSxgzCrJDMAp3OYstsUqqcqp7EmJ1BJ4AUoyXGcg1
oYk7YcsGNl9ojEI5UTShvxoUhC8S1fIqmR3R1hnOBRIMdiSkhMgkkWcF9X9plVWnXQotWpVhv8Jw
g4wNMW2C/ZreORm5j3IMJgV47GP8FRyE1iKohzYM+6WW+gclrq89NuxJJ2qlD4BksVzOpEi+hnXI
wzetQzYfO2sWPUGUJf7czHVq0ql1AEDjd4CkgoXDZrVAUjj3oY0tFEXwExJ3AeAj2s6cPcKM/3Bx
rmy0nQrecx8FjM6HqRsiM7nZaBm/T6LcS9zjMSqevgwPKgxQTZh2MaKRsv8JCTo9qBpLntU7R916
oZAWSDo2HuKdVjwsMk4rk/ugqzuw9nec/SSospFxLXtkTT8elQhCaPbWE6o1dLgqGCkNTLYGneiL
s0hWMLg+RrRfUiofqCVdJLG37YufMfD3Phqh3owI+/9ztEuE2AT6H+361WCekSj65p5syiuk81yE
MGVVPxfkci5p8zLGEkiUFcVqnkOyarUCS5xMXKrNNWvpXxq48bnnFZMzCmJMoLdKpKwmPuSufQog
1yK2Wsw2nrIw3Mkc1xFml4pcCJ14opzcsYj8K0/IFKBL2ytorUxkD3kB+CloeSYFrvLn2FqxC09k
ERb7nC2+opKEGo2yf5JkBZRWe5eAawKruEUYKKCARheBFz7aAcGNam5BgBIVmVm+kENAE7ICa5zm
tXkyIpOeVtzu8i3sp40D11SBOBNXPlnhqR1vpvYboMIxiPGovGalbB0p+aSkYt7lqEJATPOfAQVy
Th+QF0lMxYykErs41SzyqM07RtHgmYiIjJT6S4b70VsCtA1YmFBYZOZH1Y1LRfolxWWhyyPoCZeu
dKumyM0xojlEeccvFqZcamBuNjwsSECj9tnSN+JiBw8DoFwXLxB0JtkYEXYu+nGDhszPNl+1lCjL
HZAPO37ybHVE7TyUdXEt2AlENJI30opIv1nLihugMWTQRMvF4tEgYz0WYE4C0EvVlNQBunRZr4rs
0nC/twyYGNEtDwBdYD98p+2RS2DMmwXKeJEgIuRNncUEwwuF18wWjgD5myucH4DwKnyHvchUiPmZ
ErhNSs25VvFu+j3yB9Mk2zM+QK54xb7OQ2ijzg3wJpJjJl2KFgC/WAovNxVHM4Whsum2MWMHXv3c
g8QCvaSBgC/fcCvOfj8s1pLiYrxZsJkjiSmYRsoZRdiOV8xAEhm4B4K3CE7CtqfgafUjrtwxnLdo
QO38hEcQ+EBHvOdNwUofEGitJvDLXmYaJekkUYVk6iWZ+sIeMpfQFN5//oTp01f3TIqIpuRD0nJ1
g7Ix6cJM/ptKUn91yq6QuGfTPifj2WY9r/0/OeUNr65d+ycjMchVaRsybA4s6krBEWirWwljQxzt
yC6ekG/mKE2FsS9yPhV/R9f5SmIpLWlbRO7D5CXcySHSYiVl7Uj3IqrDUy2AeDEQZUuwAawe5Puw
3S90B4xN/vOi/vpBaO7cAOCRLLTjCAFrC8MJWkTPDCBRB2pg9wGUkUZuBWKymO/S5qep8898fIlv
U0uOrPhzkYZQK+160LQN2AfMZwnBYhr0PHDMwVzIyRMrVk9Kgl1/NzSYkLZhE13N1UCfAyWRZ4eL
v5RfXkSaPNf85CzFVQIVoKafwHYZvw2/3EJsiI1XzBUVy7dToqbI66WV/Wj+h8zRwSdck+SpXwxn
ReKpb2K58tGjB52LhCh2wAgQV4XOp5P91jy3qiL4NWdds1pyEvDi+gRS8FRAGfHHA8djwW7kb4vs
Zf+qsjvDvdt8TeJwMxgsWu1X4lHABUc2ouJ2k0Y85hxsd5NQxcirxYYEJThw3Ge8bLqszGvTXsoQ
liOVZEgB2hS02yEQZfiznKUYVgjrmg1EAvusiSUdGU7jasFwVowLuZ+8vaAPU7AfIHsgEVa9/t0g
C4V/S9HiOc5R0iSXR8Xno9XBJWsMhGLusZtgSdr8i1iw+QBVLHnFqa7jW1GqPJwfGpOJQqRbLpKg
EAnXkXbu7PEgcHA5BFsaxycABy45NBmKuiizYIcWVtGA2Yki9wHXiNnZd5gPBg4AcB/PvGlUaBkY
D0tyOiWj3oVk5ao285mVp5t4XGUprzOk+ExW81Oqyo9S7RDgWFwiuTv044efUIAqoPxSoTaeUMiA
OWpEl1U2MqEeLD0yL77mp4vey45SivxTH1ddvaidt2LHron7PEae0+u4ZAsAGfJu0TvnCIaEFpOQ
WV7vUr84Ib1rNqhoyMoZX2TGcaRPLiLqhDQD9VL1bN8m+bUOnoUqxV7JMKcwk00d3W5UUYQK7x0D
HJ5jnE9JIjJNkAAwuMBuCmySA62ykfooUKjFdjS97SArm7amfjorEK5VG9rBWd9VMEeKhOMk3Vo5
8kiKUxvRbdNBV7WXLsDXbUHgNen/wz5Cwj54NTK4C8mLTlH/rohBG5XPoVPXdmevpMK515jppBeO
fZJ2OHds/uRhbUiP1oa3krMXneYmA3thPAZ0lymNXyzLp5qAudZVCBNsvRYE41cEVHF4AohPTboy
e/q8etATvWz2RhE+SEasNPVLVVDLpoxKJDLCKsdYJ2CqrX8Bsf21RS8MM0ZFIETNuGRFBzLMTkYH
2Rxl+OG8j7xpZ2X5Nw6L2uIjAF/We38LIHr3+molonkocCfOyGA4kQTArvLq0f+2D61XBL7N4zrI
5aIMdfe/gAOpOQQ+lioNu+pvz9chl+NmguK05eqtd1d08UPszQ1cTxH5vPW+pRVYVeFcs/YoEbBX
giiP6U6t2KX2hVSsSsJmyv7UMXrgz3u3XAwmSmybIoIMdw805dqsCIIz7L2jZv9VyAl0gUUg68Ae
o4+pY2WUXqHJB8hqKKyM8H91qdAR/G1F14DkhZ4gbv8wSi+RUFGiOhSpOZ2FQBPBkrkIeLZbC6EQ
VTJkjxB2UkNONinZPCwg0N118afBoDv/NGZJhbW2qt4R26/fBmSgTWQdkndoe/NIf0q+BIzmzw/G
EOEv5SWRNOLkcFZJr5EWdzM4FDa+aEqoMmbxoAC+w49FPwWaTNCSgcmZU/s/RQjB3pOMAjZGr7sK
A/oUscYGOEb6vWJ8WqjrB/WBpoOoXf7IDs6KuF8LlqUKjUcPQT0NmvjlwK2Vba238IEjiLo4bQg2
a9EBSDvD+zZ98yIPkisDIMdvVcir+XeTtEKTpLiV9KXBX8c2RW8BrG+LASx7e/JL15lRSdQrbGOJ
WzJBVRGlAEwwNjovcFYHq0D2PiTZcitZp0ePXl42aX5UMqIh7PS1ntb/4+i8dltHsij6RQSYw6uV
s2Q5yH4hbF+bsRiKmV/fqxoYYGZ6BrfVEll1wt5rH6ymUQ16cklbEse7/BzwUoAwhXb5maB0GFCT
ZPGja6irqrPMgpUN/nIGb2dzC0xIbjrzT8u2tfucDHxX+DoU9kw3uEJmePgd0uEaclQ89MRSGdu6
HX9r+stosLYsa1smOhSio8Xyi0kBq11KgYURvMfZvCpooxNUDv0Qrov3SkPNVVwReWGORJAjXDAJ
jnyJcq5Wx8ryBczTmaE1rDz2sI3Rrqa8+W5FcBmZdWfCfkacVa8Sl8Bmh488KMSV9EGytacuKc7C
ti4lC4lGN5YVnz3FTJalPZEbV6MLj6ZSALsgl/yefkSHqj564Ca+XcDdbQs0JdW2Cfa2HhmNi+Gk
tsz1kHz6ssEJsRKeBpufL0YjpYalEKbXVZUgzip6kxxDJOO6fAa6zPiL7zVuzk31or6VvCMYQmM3
FOnuHg4HiDHMT67gfnR2JSsIgsB2nq5fMax8jVZHN29v3SDYF0SR+2W5TnqS+uLwW7PqFXKLAf1J
YDgwIxirhfVNlSgBaVJuHW4y1Elq1fH/jyiG89gTRhlVBz1yNhsjmz7SEJVwcfVaY6vNYmUV1ktD
m6mFrATAFbSIOlxSAxCS3oT3CvWdndvfHCJrL9nEM4ny3Wti1B96+/ACnbwX5zzE0ckMsVQW5V7o
tNd6xHA4XrXYJYx2RF02vGoNW5bsXLCXNamJ2P/SDwrq3NcCLmoRuXDpVWO+b7Kd96g0LliILHr+
XOB6DsQD0iDkr1linbZm6qtHaeG15U+aubBrEIyitTZyAA4I2WHUGFF50CA+HYkM0aJqCliLNM62
ifYOMgePKyR76+hv6U3ICyNPIAU4lPcxRb6xtPpJPcYIRaSiPkQQsa4Vy+aBbhliO3bcYj1rA3Ju
RGwOWBwY1qG1cHXq3um1witUG4QFdWyqmWE7fDtcgVkULkT2Glp4MlVvjU5Yt4FbsjOSU/jcCric
FGQmw8G6SGF0Qk5qBpZksLDG7GuilnIDf4UlL4Yirrk+vQ1hlSgxIh47baB9ox/OsHoh3URBGoMo
qSDpxCh3NB5WyzhFDabp8FdGgIQKTIonzwYDiNnA8XA6jzmYkaj/66XaCr0WKtiqmGnf05Va/Khh
CuFmjI5/VABaBtEgpOAmXEE4h7y6GaZFyejB1oLoc2uhQaU+eRAjE4JcW+zoM9Z9Pp9a2BA0U7sR
4lvJLzPnBhiVccuonu9y7dDh2M7FDtEmUug6BAz43CXHvtf2TlZ+WEF5Rea5UIpLO2pfouzqKFoj
qI4k2TTg2MoYAb1ztsY3s2lgId6H4NWTzOhvxnOzDIwXpf6vfGwNuNVY1C1bZPQ6iUYF9tmWW8jz
D43XIQRAp4Wpu1AQGmGs8x7bfYtQ3Q9PFGGmkN96YVBC2EQ8Ium2SrwkwlzBFfsqMXx7lfWSS/oi
itQ86BfZoNHQQTIPqHJBO9q3hhS8ibQ1FESN3JaSVe3cbWd5buEL2gXpmFsjz9DkywN6O7IyPkza
zjR8a+QlUYnBjrHERB8C0Shy86Ayxhx0qJp76LOWbk7sBM40C/RaquPhJUUQ23E7Gvxlkp0Sfu34
GrkQoUX+FzGtaBOcT8OXO70ruJtX72oOlrnxl17A7Rpp25gf1PjfLJKeRBVAr0CzH8T7EnGxm3ar
dIxPRXEGa7/3MnV0c8TLPlEf51oQrEBg7Vmfin038N4y5uE9IobIW7WOB5QPE19AcFtqQaWkyc9Z
Tk4DkGObHsj0X5w+g0fTMUMZL1ElWRsBxEVmZ4e3fDa37ASscGtSlnqAEQa9+yiLdB3dDc9cN5g/
vOwtU7Byl327lV9Sncgdc8u6kzKY1YvH7ltK61/ApAbopZ++1E20tVkKz/Z8s4MIelC56UHCFOLD
do1DOKB8hlMHlJGagPmQtrTYocRxx4QE/ZH4K/rykgrx3eRonHlcs7x5LoS3NRXhjjzJ3tzhhVyD
lmLB7Za3KgMe6rUnovmW+GGshOTNie3gw26QFVgAnTrDfq1aC0TGA8Ec7B0ccvqyS8TiXU/MdZCg
7Wo0/9Gxeq5m/8Wrka9cY7hCbvqrwL+GS0ZZU5S/XofYP+jkxajISkGWkejOsyKVkTFDD82kSlvL
+KMdRsTEMQEer5P5XtPd8HG89MXT0Hu2j879rhBhMaIGiRGjB3cge/+DboRr+Gn6UDOYVEOsUT8i
dfGmmB4iuDu8zfD5hOGyVrVYAZc0Puzmon+J+YYEtsiaQ/AJQRJpSH1ICCbQ8QOZLnJ9su5k/1tZ
dL1+8hKnd39+hEz/DXDxw7gDIvfEkhWJUUN2mIEAekaWwp9dFAwk0a1F6NgL4xZEhB3kRzphsmmX
nRW+2XRS/29yEpZGBMTFOMU0Iicxk6Yav32N5KCUO/TAgH8gqjjvjYFUmwIM4j95H+95srVh3dqc
igHyfxjCnPvq1ztysjTyTVeUUZDNA0WyHiOikM2bzHG8sLMr7z27tlC19PuQJnxmV1iNW2BkWvUp
o78QGmjbZi85/6SOzrRAF9vAhWyROcdIe428z4FkCJxNSwM2E9sBNv/W3XWRzP2oP5nPJMn3SuKH
Pm398Q0kC1iKs6X//0Y4uDEwScixOQ6de7Nhx6AOJ1IO13nsk1wJoyNFu5QZGD4f/GJPPVR00h1e
k1a+R8wdn4TORBEBUxoyz0iKY1bfStRcns89R3Ujf1G1OD5fACmWM0/7ZJQvpDXcnHFEFaFXpDR2
zOwJ9fSSh0OYL9NLiyASx+dJwJQ5eN+JYFsjJ9a0GfUE+NAp+Z7ZsLVCRysLUZ5k64Am16H3xS1U
5mum945LHTz+5kj2hH8MzU8f2ha7FZEe+5rUJpCK1oeZ7+lVffKkC38xQMy46xxBVf4c0BhGYq1q
RrveNqBgMaEmctjVONbKDjgtPuVJ7OvgjUPF6l/18WEMBEW5cOiaVWCy/TV+I67DBgAPa0YLiWrp
z6y/kIXS3sUtw8VynY5y46Gr9ZltCcatoV9tjNHaGWECChpvLUWh47/rxD1Ik7SOaPkTGQ5DCaq+
gHUHM3gRZcRGyttEOJDT2f8GPrP5M9nWAQ4w86yn+Ksndi/laRzfmvbRFJ9m4W+S+itCKDU3OYIE
918RMaxzs+EG9XNh5f1FxOVpbmPAVpcui15kgkxeM6O/uU0PlQqkNJPoxexxPQRA4MzY/iKd55TN
/gbGPgfbxItz1UhJ0gaKadDOiBmwt7UkFMYutWEKyA1BHiOE3iDJF2aHvUi0XzUPz5N1Y/vkfR+m
yf/fLlYh0DO1ALtCv2ocFvBz7hLRFicvpTe+uxIR8Ps0fZTxHvubIn65n1bItK90ymPF4AoN5dng
YTJxlA26+RRR+hN7uciNW9bt6REl+mVKUhIzAaqLb+oiVDR3kg+2ZA3EtKi+XZxDvq/Ku7GKOEiD
EzYyH2OVbcL2o23npdEKNhOA7Bga6eRJOd5HpV2V5j1r4LozSp/uNcqYImCDP/Kby2LrVoqE/yHq
TyiQlWQ4Kwju1eyd5c04Pb6Y47TzJktKDrVvOKpMexnfmO2l7OSB+TibFLmKbMLs5mnfm8+JnmNe
xi7VeI9IsDQzFSqoYAo93zPi5FwS4stAZ4/Lsmfy12boPKdZ+VBIvz74ZBZaJBivcuNAXf8cGW8C
xZZORIuBzyzzmgtfWYGlONKgtHRI44TLf6Hajn0MbcYmmC9QLnUfu4jJkzFiocyUOAMEaiSq5YvH
fcfeZHov8c+EgHnzTqWRLGfzNez1peeKFzUAUHmh48z4bhHuEDjMDEpm/rKw7i3bNhNFos/WJUXt
6lDg5FICxXAWdf0wU3wUN7XvBW/w1HrsboK1+uyCv984AM5D0j7gxUScwOVHLYDPEus9H3Tr0PIC
i1X48qVp2Kwp4dQa9KmZu8HUSNyNcl9/wQlf+Pl3XaCfLk5sRIkzShX5aZcYks22s6dyX7OhCnmR
jCLFZ8ZwLyQS0PQZFKsqgSlS1LOD/vJ5VHpmHNHRGSKst3Kd+MHZmAm51zEqacuIcaU/56uB7Ub7
G3AqKug8sBSTtzXQa+RkAFgQY0dUdY22YaJ+cmgwMUFumGjTGREmob1aPTpRL7mHSIiasLsNJGGk
Ayw9Cgemg1hduvucFipZVN2mncM/YvKrsh0zbAQYszr29pEyj7jpaWCyJNHyVKICc1JfjM7znxBE
7k2MQIiIHEzB3UOzAwCMbc6FN8mlphQhwyB+K0H+Xdtbq74G4QXjz0rbZRW3N9uizUib+ApVhnqg
pqNikMHpzf6xh+jG5JPRDoBSrMGen2/wypQe+J+WESjO2ti7xSVesGbYkygUoZeQWF/sfuvOXFoC
nVBi/jk2X33bTS8k3zLa0EBqWQiL0R0+RT1SA6NZx1MBUax3aIaY9/sMARfNY6Aeaq5qos8Ce0Sj
5t4IliLxy16MdI0YZSd0oDSC0bi/hPG1AvaAdhVejr2ZjtK89M7Wrl6HjnVZsMEEEEUsIFVLZe8m
jQchoS4jiIrCQ28YKflkKFpbhzscKK2VyrtIKi4zsocJn8SuTM3bPU/2uExYnmS6du1C1nxJck2q
04AX2hrqYyzGY1KC/KgKUFvsSysOZvfGA82v6ZwS5sGR3XPDk9yL2S+Y+Ypbk5aEC08Yz605XvtY
wYfSDHocnRISsYIqwQCrDi8I5gB2105cjXT+8EbtIaKtMQyMiM1hYbY1MenBKXaDd8d+m9JNxtRN
JOFyiEe6azv+J7hm/Y8xQxYC1XgpbZIkmfzbcHFLe370E5QEShr56BghvAlSiiufp48V95hcDfxK
9Yi6OP9R33/EesYzXpsoQfVgbTpcmdgaCk6aKm5OneP+jOwYTFyvU7rWZf4zpARK+BnO7nWkg8Wx
ymePaIYeQrcYCUFgfZaPhFevIofv77Wr6puD85cLKk+Sc0CsxOT8NAiq8/551KNHbxGDwAIZ6pK/
z7hNKqDw5nKb7iuY5p4Il1Yu/wSclXQGE/gSUAtqvIn274gGiTkoar4UFRB6N+YtitkZF1vdphbD
+dzU5QUx+CZiUcOydSlK666b780EHcYg4LT8M6st6rsO8Y6CavasDXys1uauo8ywkrtqd8fM3iLh
95o/4uWfgL4k5j5Bq2/0R4C9oeTvBu3Q//Yl5vbvSFCcMlAOevI0wOqPUX4bdevsVuY9dGfGCclL
UWFDbGFttuKfS9A59D6MNzE51hAceuJsBDsKb2MoY1COe2UkJSZEXst07Sa6dJsF/S7NmQ+iwGgH
94wXbTnO7MA6oIN0skkE5BPDFVX1dCq1N1a8cbFjc2eWmyHis2i/dbwTLBl98VKEJlj/8tQGN09K
jD1Qn6mrNECOE/sPq1gVnnsPK6h+4Tx9yBR5iWftY0cZhMnLQOr9OkgmAbVkuS2XvhNtHNMj6HNC
Ben9M3pgrcG91i8OuG1Yo0q4VhAw4S1d+U9jaKaoUmxcvN5eKcGKwycY9XMcH/h7kYxrrzuGI4x+
Av5xJ907aKn206Oq6T2uD/1d1K9WSWAMbkiT3oA5vGnsiJItKZ4bEJN+FqJ5Qu+Mlqxpu0vPosib
JMbUj6m/mCOETzASM4LGA7AtMsnlJkYP3PzLiUqgKScMAgUtUr67nlHDEKrhgBGA0n1tYzxP+blj
yabcnabeAwXkFxw/PeqZWEkq/AoZPkkCpCk8Cc9b57gC8kD7iqNik9bOaxSil+94oNAjxoylWq9f
uggfujr7aES8C9jo2iOZQ1DSC1pQxC9tbC28dhsY6ToNJD0e9LrmQUYoTnjJ2oMMPXrkGO85KhEy
jg3dWE9jvsG44ni8pbyTycegAdj16uNciqtwKvjVhX6Vsfmw03+ZGRH/wG+vAzSuNGiC1Wfe/Xni
4GoYanEg5zYYnjDYBJL3pj7aqLqjBHnlPCA9zAG8oSxsKcSouuPxZ8BtKuvgIN2cbR402Wbh81Pa
3T2I0Q8NDfUKphXjM9DgipITRKTrouI7nvWNPpIvNplLhCAIENpdTofVz3TnGMsQFV5ofmeDoNyG
1uGBbacYoBglrAh9NHpqRe6pJaf2Fqb5bqZ94xFnDA19Nt0lJPqZIEs6XEM1vlPmIv+iult1LAOs
WiHw8KDiRnfDb5vhIbAU/CnZYoGg6KmXzsGC0VfgAg7f46544LYLad/xo3WIrVkcD6tQ2zlY9MmE
ReB6Ebp9MLRTnf00OvKx+phzbaS+seRnC2qcnMyImwFmPVMJbeQYTo+6bmxtF3klw9De+s4xbycD
Kz/iuAJwgufO54EhIyWBVdrjx037eIkokeGvh66F3APuYWesn8OaetKy7HM1CYTkcN63bkFyrmWz
20TyBxuFJBrdlSdoUKs0TKi9xvPY8X8Of0eW/rY6nRnPkyGjjc8pEF7giOk5nuqvPCATMbKvKcZI
6oWj0jDoM1dch6UdEQ2AayqJ0pArR4+fWyYwkRX8lZ5Y9s560tdh8yhckDoMSA1GzwKVmTE6iJdw
mTnNik8MCMA7ugrLV53s8FRgi2XW4jIsYIxAbxAfDCRerOZ7fqLSfbMIeQl8imDvOMf5LS3+jt2d
hVL/5ikHX79XFt0k1Xbkl51GP/nnNow/ukzbdiBp643fo7ltu22ElGYitCHjs85TeerrZFk6gLfY
YgT0kHnxz8HLMObtseKaHgvnC7+XxJLE7YIAQD35QDyYG5vo7HSU5uZ2grzFYJlXCixh8a7yFUqJ
BWOAVhdjr6ET6B89wlf+bUbwE+DETSiJMtDhsBCwiHDs3VPNXs7Myd2fal5oErq0XFGrVxiwoE2Z
9zLcC5XtjG9BYv7Adi2WmoBfNH+R5eBIzIv2tre540Ef+fDteIta5/I/dBYDjn9Rjy2a1iF/WACl
PJpBWynb/WU5cqzSOTmXFkECwFsQFXH8IYK/tkPjSta1/CkS4rhfWBogQTxLkvhcSDwkEk1tvA5g
izIJAJ31k1ASd4QQ+CbWfkkAga+4WGGK95DnT0wqQfZJw20wZSSfVV+Zf3PlsQqbXdLQwyXTJkrr
T8fVnpl8IoPx9l1UbqooXvc60mIEIIiGiUtblGGGSYikIYf6r+mINH5nCqDcNnoYL4z+D2y2qg2Q
CNve96bA49oXGALBD3xLtyDvgnZpjTGZYCb4b0QxymkFFuB/I+9s0Vh75HEmmB7McYCYSkxh9lu+
GsGtH5AaL9AFUyegQKnLe+WukEwaDbHQI7F05ltH7q79R4b9YF6UfddhuDdXE4puDpPykLUstMgC
FtlS4FnuPUkq+6c23RubUF52TWRxtgctwh8KEmJbVn95mi8TGTHXtDdBOK661CAcGoQ2k+0M9W/l
bQtv2/IPS8jwc2QN7Pd2TPi86F/qX7SkedUNsXGSZtG7x6ojoVe8t8khYFHgWqeU87Ity3cym4eQ
xAxOWlO7GzSVSk8Q6ulmNuf/R7v4fuPoYCq8Bmrojpcv2ugWqahfWPYb4syaH8f7CVtcusZWlzHq
RajGRCX6U0TWDcEGYbCDW4zAxPthIEr4KtgxLCQlJZmEoK4b1Zfg6ap42MEqGGeLD8PV0haX/FjU
StmqPtVMeO98s8hdKICQZ7xPNk7xOiHt+aw4u7Lbz/5PMvcHU62/WZc14DUsHfgwmmaflY6mYa+D
5eKjebLGbF+MMybeYVeMvJ+2+DOC5tNlH6aWA7MyXUL3AueOJjK2cOCDdAeRg/TaRuVcmrvJfU7l
W9LACydjBkeaeiZF1iwR+a1RMi1BGlMNUlKW7TocH75/mmJmZozN48DaWj7rNBd7LIwQe8BIVjDd
xcefe7cOwbovsLTacbpHbL1uOF8ttGLaDDOtze7+BO9hTNnYmCzbUDSVR9XI5byO0UEK+Umvsm1D
88X3IUb5JfDRFArIV9h3n6Ht7KLa3muR/YYjFC7KXxNserSJuhrKfiuOUgoiotLBeLjh3XIPAMdi
vT9MWHznuv3wuQcrmR86EgTD0Hp1sKNl/1DmMcEOVnWpU3zG6Y8MohsARJYDOhncY4+zLtn2QfLD
9PYNBf9f3RnHstW3A6rRIoCpEBZiXcpxTXZn7zM2dRAP9NFvP+I/SiLsCF23zpIf18I2MJQC1dmy
IPwsQ2NZN1A9i1XDwENtt9r4NIETtnk7BNaGwE42IJKot9F9peCL3IDEmy+IIBrijDJ9NjpBsQks
CCIIj3a+LBEop9hyLORclgJHhoDSKjRfnKrVkdP/pudEPOhH2/we54ceVSvHZ4eDRltD25uVYFlI
ZBFmv5og+7kgDyZ/B2LfU6d1AhPJQ3KGkzcgY2zgY3pASOLiN8VZkZy9ut7LCYRd+Q632R9o2J11
YUGPqjzrLIW9MSTgyg6hFJO1EV0nWKhFbf1rer42hkTp8Gr02qaGhdfN0YJmCrPUIhSfPf6TOORc
rxbBnuczZSudx91Nh5eqp5DrWZpOLMGzV19a8B3YfozDOq80xuYAiYnCGidtkTc7hEFgQ7BWqzDV
liU+tbmevShYZpd/uRokUmZkujiO6ETQOoDpSQNrlet44euMhYAgH0wNJOJDjq1Nz3saHezAyBaY
Gc85ap3kz0H258L/c8jCGM3uyVbW/BofA/4kE3FT9SZKd+8QqFOji3IpT5mILtyOpT5xDbkymjBh
ZAxO4H1fnGdIKKBwe+gbOQnJDuprm80/KM+FgFOU65/99GoU/rIil3Of+SyJkNEJIiiSr7FsP3L+
tlGfoqPNLmWIoSbvnnV3POUWSR3d3tPKt6js9k5drUtSR1Ef7nLyFGbQP2aMlbOmhodFmMPkw/ls
AXnU0elav23dMQQVu5gWsvUyeIUzv5WCdlu7Up2cPMosLtSvQIxOQX1Zi/ey/7Zp+PYx9yUdYkYm
SrWvudaxTs+Hud+E5qZ3V4HcJLCQDAIuIa6YiE0++v6cstrV6CE861VduhGsCYeXG6YqnjYKp2+Z
iXUVH33k1QD9qkOovUv3J4T8WxwCxL+o7mGn0Wtu7L3PvNAETeaiQ54YOIjqLxHXgElAwWoIyBA5
jo23xKSAJgercPGGRnphgm6b2BWBY2vM9cgiFi9Bnt3a/nV0Tk7zHtba22i665JBpuYzlM3XA4MO
wdmk6eHwpLPSVYyE5Iv9txaedGZnsegOll8fNHzmdCYJmT5B+54yP9E076i14U4O2O/DnneuhyDy
FFBaZWwuR5iBas+e1A3iZdpFFNyztFaiq+4hPje4Ut6wYl9hj+NmRDdAtiuzK/wCMKEEk3PmiO20
cMKz2+J0xLYyxA6xihn7924xeAU6aKo/49hKDOdKwByAdeujd6dwd2TLrgoH1XHXNHS16PsJJXBp
H4j5QtphP2mfDgBLJFX31L0btLHcF8lnY4EmRR3XG3uCOzMBeODQmzO2DaNY+17CfvS1Jb5dd++D
7mGMIpSFHzvkibILFHTMk1wcGjZaoxIbMjgcwfgJrXSXQJQxCRv5qrv2053uFjeqXt0S4gTNcDg4
Q75NSgDcBPwyw7OZtu+z4I/Mc1abxrYgs8Ip8Yfb4T4N56fSY1AgA3ubQ6YbU1qb2r8GlGhYNKhI
jMLd8kyUPv6nAKdTrcGsQl0HbtBD8mEx/iGJZ0wRI4BVQ4vkEYVZYOnhGmpQ+vHabeu4p3/b8eAU
HkhcMhhUFDljNAQ6CQNvXLKCbXkv5teQl6WI3X3gnLQB8MDNq85t9Mhjg37FWvex+WTcLCpO5sF7
25FM9MqVZVTXmMcCyvXabryeDs1dqmdHTOjXiEM3SUlC49eDEJckkMFVz7o/q1WECI3my4C5QmIt
+Xi1Ee9txF89MjKUDwNko9KTz7RTur8fa2MXEFyacDm46NFt4h40mq91pVYqhn2wA+d/5b1voXiY
jzkrScfZqGUHIL4uPSNTssSvwfJcGhCLtuYAXzddj9nDYiTksW+PiDyZ+l0/XnKFkkJrXf80NTUQ
M5X8WUkkzPi5p3JgmFsG/Spp6pNo2F6SJ9Hk3yhIaTfVplFpQ7JrOxBabrP7U14edQxANJWQvRz7
o+WsmmWxI9FnpaMPH75M8uddiF0x+T761jF/hYdnJeYW4oVIwx1vc4QMmthAWMqnbFTp2zi7CmpD
/zWiXpJ0sQ7udFMi5lhzdjOCIcWAsY3N3WIN3lqgutdhHpTz8Ge4FNWQhahxSx0LMSvwklc6Yxhn
9NtZwXwIgiyrhakWRnX7HKQ6z/FK+PpGZvU51SykCHJZNfopg0HUymPUR4Tr5JjXxx34lyc9es50
c6t1yCLMnoYWCYzDZMKbjD/d7y+Jxzukxa9gp0P3tRwuGk04GhQsPR5QU53UDP9ZR+xo+aTR/Izc
O0Hj7/0aL5h11uFRxJaK24aBz+6gEPl11Np1YES3nhbAiAd1MDnsY6pLZVdHz80PJidYEmrHxnPX
biPPgsWiNX06nK4G2rOoA8hcYkg0W6tbGN7AgzTR9swc5k2HG66+B1JieXTnnYeYf4CNMhrt1ke0
Q0CrfxuS9Etk2vQUs1IsLR/dXwzjyKZvN7P0zXN95PHY+7NqRQvB+NPTvoiWfdO6bjNJdu4cEhYA
YPNoMB8k2t7Qq5OU9kvMNWlEZ5F4rGnRZcjkxQT3EDTuyiKN28Vjk4+gnX/jAmkr7nY9/M2tdo8I
79gzE9FQuCpzd0KxbNfZdYinb/WCFAMtIPSlIvgiuEOwcJ12rIpPKXdRjUTXD4g3LLTDTi+/B+tW
t9NyGOhyx00i2s3ovkn01lkPz7okixNhSyN3rh4cPeZmMa2opRSDubg15AAarD/oVIPy4WdvAlG8
ZV8SKLQ6+gB8zGtpWxjQJNJd3rdOjM8TzsENqTro7xMeH8u6J6W3qPoQRzs+Tu+3cRlqTVwNSG27
8jo4/qZNpxXpXQl7/NY+DgxWehyvQyk3bglzAGhdNQC/IBu7QNKnvKENpZDrMCXr7zVdvwigrVyn
jj9mqpnvfwewA5r0ahUPaX5zI91m33odu7+WS2o0XvX5MaYVjgB9xUbMic2Nm1m7cbiOiBsCk3Ei
cZhsXXfYxRhLr6TeAYgDnWaZTAgxHwkGgDVBiFxauio1ChoxFs8NP1L1DCBhUQXKrYX7EZ593PIB
2d7zVkd1cKqAHSXJX4giDI7owmMPRW5Xw83OJjS2EXSvKjtfFBi3BWzjZqabHXEiIgTBCaURUCVs
H6sqHdXRm39r9sWTVq8jXJWOie71VxMv+Oee/OTt102jJTL/FZpgnmSHw4CtOS//tWbTKIP3OvnR
AHrEd1WqujhEAMJ7mrUWMIgn/wguuyoZbwKqzSn+lXkVXyxJaX3KwK95iYBsOCCHUJmn/syr392N
joWKKbjua8aiGGrqeUMe3TZugCb1XB/FkTng9I5BDIcvfmoTEl0cLMtsBMr0oqQ/qXdzXX1bNuW5
t0k5Z7PbBDaySkYhNSWSpMIJ/nTn3dHGZVvcNDff6h52IHOrozGfsG6Pkbf0uAtGC0rB8BG7ybku
2ASYXrmpiXqSOOXUb5zGE2ymM+NTNs1BQpb4NK5QDy56dIjxvSPrkZmqDTeuZUVrIqVG6zhUCCKw
aaAgS+MY3dK8Dvx+41Xuc9f4myZBjBh/2AyLUr4LGyK54LVHWKrmS3Mrl0gSCVp5c9mWif+Db45q
JSRRUIUswPP+TedOsIHv6RFCKIQvecjHZoyqhn4d7vyMLZKJAiXLd9VbjYzcxPU8pjRe2ndf4ZFC
cO7jU7C7Q53LVeKQqsz6WebPNfmYtAwX3+V/7pRRO1hZlEYVLoSEXUUtUFnL+Sn89oiPmIBndg9W
ZpO7qtrqRQ7udo7l2k9I2EZfNRkRWRyQa2FPChQ+BOtSHpZrHaVR2NL0esfQvwsDpuq9pK3HsTjh
0ORkBdxmUN6OVB6Z/jtkx5DnGmst810VJuq8kvnzSrjZ1P8l0atWvZUWwd2Q3rgOTX6foixXCKbW
AgROZMw7igv1Yq6YULGTdI/+cGg5DE7UQn5k/hPJcegZoDA8MmJ58dhXFjFjARIO0BE/NQsdQF5b
cWYP89Ylorrw0DRh6Ce9adlmjySCOBC/KB/jkD5b0GTzF6QN6LXSL4nKq/YRpOOknViR9QT4Oojn
Yd40tKtICnAOMCSlGy8o930oGYnpq0Avs3xN9Z+muo1YvFFRLazB3WWSuSb/2ayNdyXmDaln+nAA
tZauYAD62M386d2Jt3nxVTbvweivMwUE58CML2H6sBge5MlfbcXsEFhrICvQmELPDXyy5pYb+Qtb
ce66/tDX1a8RTbshbzisdHnU25FdjHMILSIJPJaeHukwtv4bDSojEAP/xL1w5l8kKEwIkMPyY0Kw
NVi0nRErz7x6c+Z2HbfUvum2qM9D4dNXP4pAR8P0w1gCEXOnIKOVB/7McO+KeZtM7PzOptGyB+yv
ZSX3ldWfPM/dOp92VO7Vbqus/F0hgIpECs180bQt43AIxDgrscnjfDEQH9gM/lMQIVJDLVqbq5Jy
aZLblKLIYUqAROiH9mtpKeB4z2QrlypG6P8vXYuAf6fpBymcWwzy2zHEgmm4XBE2gw62/KTEUFSM
JmHKuCiOvKAQMyQlH4S4An4Kgpoq6Df17F1rlyBfVEKgyIuZOY8pz85IOyVUb+FUNf0iau0G2JpT
tytdi861yftcNR2IHeRtDSkf+jQCnGgvHk35HJjkQuXPeN1SGGxGzvj8JQZ52Yg9jM8tBKxLF1r/
ElE/Uk1sqpDvadzVtw7Jpq5DXe1B3obPtj8R+BCQp2CyqbZN7NJ+7kdE/8pbaMm9CsGAXUWuLOHV
861A+p71zmJOXxTpxNKICmO6luTOp96SjeDjtXTw/ZC1k5O66g/BQ/31gvFRHvz5eX7QhcdKkGQa
RPeBRgIVhPkAWXi3Uyp/D4y3TpuUUHU/ddZ6Ej/a8BZqWw30SpDx/WFHo6jQhvOkFL1GeNGl+5dk
dAlG/t5X9kYE2aGzsPjXas0Jmy1hitLlKy/Itpqzlp+Ik+pg04FktEpYa8WxT28oWA1WtpQdaEwQ
gqDHcAXsl3paNs47jqG0LHazM65VmZOZIKi14qevo207fnI16+xwipq1bG9e5X8cnVdv68YaRX8R
AZLD+moVqttykcsLYfvI7J0cll+fNQEC5CLBdXwkcuYre6+dg+NvqkOLmciF4OlxUhmnCOeiPu99
UA0ahHaJTrgxdzmBqeaGBvmh828sOVx0ldrCz+rdc4d1YvF85Oq4UHB0F4lBlkgBDzlFiNoHY4sF
Uz9b8dlKXqpcnk36wnE81/HF8sJnnj9NqgiPTVnfc9jGcU8ikcUf/Q2nS8gmx+9eJgpHI3xvwHtN
SXwVM1HzTPWtnPGAZz/1+Z0pFoWM8bpk8wXsz2CD63Fx6pEdRuUmwnsFodZ9z7ssmKCbkYFIvBCO
M9xNjR7cRv3qkAXckk/aAbpjSQq+2cDdYVftxomdFap1fEvpI+bMB2zf7Xtum4e+ZD++nEaeSIya
O1cHfQlINe8+JOVeBYNOclPNADKFnezGRARFHG5DdsA2WUw9+U/x5KCvQeeB61xgpGoALNiXykFk
hw6lnshwqI4xOgbBpEqg8aGyrQneovRZ8pjbn4pihuaR3FJ+Qh5zLIPF64JO6X4X5qYJonkOGHZe
0Yh13T0PcKDsBdEBhZNpPKlNgrT/MPXqs/uU1aynNfOojvpYXrjnMttfk+O3wAd3/HY3JZwjKO5d
Rq8pQwy8xkn6ItBi9k+GhprLRs6im4CRnuLsT+D644FiQsP3ZnxB1tt2+I4LXIiqS+x4r5weo+Ho
7pvY35IBv3MpNCAZwpuyUNFWtcWghxFNgffCip/zrtjXlhaU/vik+jZ+EORyeHnDHikmmQRfJS2v
IgEOJ+aQGGQ2niRWXdx9lG84etZ4y0ifgZGkbjfIc23mPaFJVQLpDTStwIe6HeKCG/zwmo5EzbB3
H5ctf3niPmP5TdKCqpa2QRBDXO4G+MM+aSoQnRTO88msf6o645Ayjxq5jw622jJ5RaDFJzssNaML
Qqua7rHHqGyjI+o/Ut855fYAfCDcaxwZ7O07rhsmuF5jEtEhdwkB4RERB39M+eLlt2jfMi75CFW+
MOAgvjbjb6mIN7NgcFatunnc+P2uhBoR4hXOv3uRHrldlA6eWyMTB3adVuPhH0Zy3h1ajKaNF25j
yQNQEOCzXXh0Bic8ZRURoZUsX9gb5d342Q6Ikg3/yF3JClVZ1WGrsrXNQ8RMpKhldK+sOKP+a8rJ
z5n8Yxwx10/kwc/k44IuIuveQDKiqmGQCFGnthJYY0g5JwwY3rWv+uNgVHuzw6g39iTEeYe5N1jX
TYzUfx39PC2XVn7wJF66qjpn9OmoSufpccm+J0JZ3HB5FRZ6Nie+ynfXUEpu+72tCVrz0LUziYwQ
ozy0FMBm0xLqjuiJbT1rc6QTFH0Da/wvoCOMYApTPOWwbCW/lofxcPgHe3ZOCQZ6F9/Z0uBTTFcs
cJr+qW/euJnz/wMjL4v+ocT26Qy28mrAfekqHY00F76Dp+qWpI+s5cNFuay1b7b/+P/+f2TTO7Kl
XaItO2+0zoYRX3AnrRfED/qMZSjAEkU1zS9CvSC0vXUZNjFFEnjWFBFyfs7biBDTn6pP3iKb0U9S
nqMs+RsqGjI1AYwcRi3kFxEuMtAbOpXHLPgSeVRFjUMXfnawoGf9V9KeHJ/LNbqPdrEDibCDzNMT
nESDzbZVR1LjMnaMOScY06hf96UuOoDZBCXPRAKnl4QWAtFPiRbTRxuk6uJlYPA33+eZLIz029Uf
/QYBsPPN5EM54RG9bK3xPrKqdNkMVrwFFm+ECT/PIVjHIR28Mr1TiZvTcOIzS5zGQ3Zy12DNdyY7
zITRk2rHQB40IMotorCRKWQxamIDgI/PzHc5DeinPeadGnKYpAaZ6V7C4pVFT4KXvWkozUh3p/Fo
+YimiY2nyhUvMf2xNMdtSzZEzSn2ESLxrCMDUgxYB+65Ot7WhPSijzLC6ZiU7HjGD3rCHtlbLs5C
SwIY0n0PoyVqtpbNC2PaJ9MuX12hc4OiCTYORryvaT3anGUsWQUXXe3YmEtW/G5jxVSgJg2XeauP
tSXJVcYa4Wg96ie7f2qJzDDmbO2lw4ot7lYtS4UMd27U7POEiVA3B8sAVWzYpTMzpZLWDvEsKuOS
89MHSGLj7Zg2Wf+WaP6u5QNsie1sgcTyNbrFPaXOrcVe2o9giR/yIsL5XqOBgr6N05bwK4ffMJm/
l0iJvTrOY8MVQdLaq7bsPmqKxqUfTmGeYxYmU5c9j+N/COmuM+RjjVVsivhvSql8TCi4Dpj06BV4
D5ywdUgZEvavyqOhy1eneKzo/KuuWXug27MI2oG181KG57ncDQyNTKjODkNZKku4JC7M+zfQQUlN
HCn+bhiZ/gonPPUUmDv6Rp5kAZuCSIEHe2TO5bEZbtk+2IcI3E5CI1EvbNArYg/Q7COFtfgyFVLc
GBBiGimrjgnV3h/wMbssCDhDPJPk2tG3e5r+k9sgafF4/CVyvtyO3xERqYpE0vHMA5TtPsI00L46
k2TVoh8Q7zLO/urbdhd+NkN7zpGyJ+Su6sbErHnYmtLahpXxPsxi5S9vks548btjHzvHJRsCghy/
rZz3HV+ZwvLzoDKy2WhM1tm9TfmuXepzbrA8C2I6xqmdwTJEQPUQaSVgGfCypUC/7YQcRWTdAID0
jdD1q9VfMYXVDwNLKVTCskO4aTZIsW5u+JgyAKLsVO9zd0FzhXOTccOLcLtAd+rLMCqgDNGNUuzo
9fHpwDJy3P+HaJ0d1OVP1VKSCQLVZxU1HOrAvf2T5XIMYZcrX73pFC7fmc36xXpqSePIWWb2eBmk
wSmlTIme3I92AtZq3pMplwr7Abw9KlpGBuCJEJEM+d2MPycvf+SHTfFb3VMBYMaCMc2y+IVFIDpw
1vtcXdqARkpL37Uecb3stk6ZvaSpxgvz3dAlGQbKuCcHjo+FRLAllQrkKDuc1kMV9zZNJG38c8tb
YbIixgvtMYdWhhbKkMHeeQYHYVmvWalsh4lR7LCX1vTAMiftMFERdahjKhj4eW11EsaHjXNP6Yyo
SrCextQrnd+vbfDnI1XlNPPQSvI0pt8eKJpe9Ecd2KJFiHsO/HVcWPGpAOmE82DrReOaEBTeAomi
QpMYFvtNNXqbyudD7ulzx/CkNlsJahMPFNBIUgoeRY54XcPOQPrTm+4b4B56sLLiMySwYrRudQ6U
Su8eOclLSlYsmCu9DE9pZQdJ1B8iaw7MVVE0TPsdf+8KQgCq4RUK+TZ0q72+FM8Tl2bN0jzFkKC+
A4cRZ1sPm5w3p2qfCzZ2eaFqU+AieUoYyoj56poG48IBkztHzRzY/0Kvyv4sivE0MjmFSf79Hz2v
6oujP+2X4THpcB5Fm4FHPRJvFsFQbRiz/s3/vzfGeh+5WIpsEpa4HqFPGNBml5ktEjMrx0XOzyBt
JsR4WeonpCKYWl95GrrxSUiwCuVg0i8Yl9TkRcaqa0fyGeYLxayBnaUlnu7NhjRQ2+LNi//FCHcM
MJgUjFX6T4av0I9QXM9MKYD0OdAewfEjIKPpZJKm9hrulAb98DWa8OiOhqS1nfNNPVcB8lL8es7V
1C9Q2OfhfYb+N5kRRwBXaBh4xUcGQkLwsSXESSV4yW3YltCB8hp+PWpHZfKz9qRdeKTw1B0X1x21
4cz+VbcZ3pOe50rCbQlLE2KT9Jhy+/ya181rnT4l0mUUc3NBJjbscUum/RNHxjz8Of7PqEHIRnbc
JOm71b8QOqHuU04gyFqbWhEA7eJeLc0+FazLqVJS5n6t9kGbgqwJP3eTsqDQ0WfJrUMjG+EPgxx6
0ZqXjAdkKgGL64h6OVdKq3wsKhI/7dOMkzmJA/hFlZlcQG4eol9jQEfEQqxh3wIcrTG5YbjWGxLl
Z60/pnX8NLTsbElH2aczCyxX33rTB0siGQr4W+JBj1tuY8i4TYG749QK59CBl3GeveG3bdH+kU1e
UrdXCFt0SEvET+XZVlh7icFQtnWwcETWSb93IFT4lvnIOqJSSU71xEnM9B16tRIOxf86z+MMRHZU
8TISeaUxg6G5YffrzoDwcWc5Bbw476mgrUn5Ouv2M7fLY0eT63TymCzE4mG34N0KkhJcOTi9EBXc
Uqz8wQ6Im2KeXW21OApq79yLBeIrzTfC4LavoZU8o0XfsAelG2oKco+jS86lbM455TnCAXsVo+Qq
Cfee++mag2dDfG5DCMjhukzOs8vDtkCDrBGUsTWA4jChWKIjjfgDYt4OlcSAxHuE0gMUv95RbFUk
pcyxhmpXhDfBOxgzTG1N5+pa2WpitlRlxCWybVerAvOLJn+tZBwtrw/aQpgkjBQZPJPpulU7f197
z3osjgBoPR7wThkOWPKrF3qMunessVnLE8b524cX0/uJanwcM+MTzJOUdUCoOKGxqHU2ADm9pkmb
/z/nTAwAdU5X2x1YHNMwoVJDrWpzRLZLT993MvKBWMVlFy8n/I+bAS4IOGe4DTgnNJs6ouaq7HGy
TvvOkDwTyqLEAqvR97pk3OKifPwzoBezJpZhsoP3vInkR1I+1/a1CfnkjKsVfym+cIlWoHtTexl3
eKHkbtxt0qK78Tmq4rVev7ErI8WekRgJAvbwMjJW9d1fHUsyYzy3+1EYM8RKENspS99s/bnHFeZD
0GGFk9fdylJBQz53ZGpuPWDmHcODuQLbUh6KFv+Ri57ZDwAduSR1LHBfR9TTufZr1fV2kGx2LqMp
NjXVGulOLPtZAdd/AHC2MWGLxCLhUwXVgvk1Rm/JT/B3TfJRWS/sxAXZShaqN810oZLGD+5BlAvr
NWatS7pzsXzycnosgLHdML85x5BsFvPZib8KChrhu2ezLbe2+xyrsSZpmrC/SBGrIxhCH1NW4/XD
Pyi/YSRE3U3wcx2M0kt4HuXXaDC95AHQAUlocVCNwC08gUIADd3wEU7ag2vfe1TrLFTOak3YMLkN
kTNgk/5VxtCp/lh4ODV2olCLmBjiEKJ0rod0PeDWHRoue7Y2hXF1liBx7b06ZWgZKBxHHnWMQGRJ
qNmImoob9alAJE+PaLfxs6U6NhSneXsZ2QD4cYxxxN+Wcb4bU0RYBGOG478sfcTdg/mB+iQmpERC
ieNYMO/jrKF9o1MYkQvUiEsmPbB987iUxQWyP2bYF1HOK42nctRZLdMstS70hvqWsL2dsuI6oVnI
mF15yHUn996SXBhObGcJ5kbqWVVPqfdWI0iyjAM28yQ+Z2UfdNxWIzUvd+T/9S4+4weUwm5zLJHN
NCS11tNp7pnEiS/GNBn3WYiPQFiQ+yhj63F5Y1BoiFPLEzs597C+je3TMH05XBs5qnYNe5+J2FGQ
pJdP5H29OBES6vx1YaXT9peccEaz0kmwInKgvVDyJ4ypB7hTbf0TEdZQVz+9uPhjTS48zGL5zetn
lCwFmJtNu2IPnWBuNKLt3+fiA3xoJ8hlD2ZmRHnfPCZigTRIBbjLgKZ1xnPovlQc2qrzpTQLi4++
xOHgxYFvfI26d1pGsqfirbNgrNU/8sxZxZLgVOIFwzOUgMj6R44MYRgfPbOXhonE4HWBz0bQQLBl
2FBh546snSlonK3NLglQpzTORndxWIzMMak/1HE+iU8zZp18q4YvrdGjYXSA2zCNLdqtceTw5fBU
bMSCiBOfhpHZrEJIlWB/KatKZuJuGT3qnnkSKjcsjS/cCO7Wbna2/F+vNIXY+msyJB0zYXXLIM7e
aXwwRQg6QOO1Bco2oQdQQgHNSzhJHnv7xErIgEtnnzosamwjBvD4HN78NTNt9lWYMHc9y1NYYMXT
hE+yRd00o4uyp57l1O+k9N2gaHv36FEjrKnwMGooUWJq8ISROxuRSWRrIyGMO4QbdjM8i4aGZdL2
lIKpy1iFQQF+bFnMpwJnaW2b70nP5MT+ykzqFWLNmiT6afNwF2k/YQ9gE2VSZ3CKVHD8m5MTeUFN
TVrcETYJGvV5MgIgkitJD2lnx9jdS44IIlIWxj/weLifcMyQFumD3mvLY6JNoMj5NvO/hJ3eKIyT
BN024nPMoAxn3TcQBxDb+FHCzzb5wV+9KoZ87VBg4d1+kHSfvvk4jPjomD80I77x94pxRMeyKce1
p9PRh2RPVoznk2bNH9rGaF0XGCdwDnkB/8Ek/4hktdOJR0QJiNuWAw9hMFroTcLwd8QgENpfpsEY
E455HOqPaX7rkDXSf65TbOkZMsukiFlUdw96+8qa1cqBIYEryY0PSs8GJWXbGFcNLDsSllXeZze4
oM/GTEQxoGp8KLSFA7If4zl1cHnyORkS/s6C5ZmrvuC1iTseSo42j+8AiayTv8YOm0LxFhJiZGQ9
ApWFjZh/msNua5HOTU3v6zsWDGvLqtYxHL623yweP52nsKWJ8BfgG6gbpDesR9xA5CjQ7CiRpL3K
GRPV8t59DJ6EAEWaR1ZsIO+sEkECOrqcoFQ2SzoCuGrowuMYrGE0bBHuc/oYG0v0RDEuZ4X7kBIH
MAhJ/Mo9MHXf77ACKdbriz/RmL2KKuT7ACgzic1g+nv11dYwClDkbx3uWjk9xRzu4bSPpQfX5uoj
joObQLzYUH0vlrtrrUc4ham2rIuFqffJHI0VvhnGJUQBssHO81d1YeeMZxJzz2jlQWd8BngdNRxD
t/LbUbquKDwkdoI9nCY1BYSUZI8kCKJGIsixOBr0nL27dxGq+iya5/kNR1zH9dlrSmSwd4iibsC3
R1rDcamovrDtJwR3SuePMqGbDzpJOg2QFxvrfPnVwvRu2VoP2sYF/7KgWWp5Ejrwb1Min8eZE4aY
LC3iXAfU1WFr6x3QsCVBLDTnpLiopaTjnLDlsHpsrbuBjxHbjsU8jzF2VB0XHMhsc7U7r+GIuoXF
zcpc2pPCpOTkGXQTOsFemocShaeuCuA5x6fCg+M3eGIrqmywUmSITHIdwRCRc/2gATpPNIYW+nvr
YcRuQiBI6P+VulbpCVnUyUsRVXviuEWxPCh+5sxxnA8IgLAPi+QwLDgX7eHoFa+isY94AZHBD5sm
oReeGQ6jfxQDkg8wm6mVHeQUv5dyojoO1xXFUNwQcja/VNir/ATWMm0/zJk7BqmHsbgZaMwjnd0X
eVfKhZEW+GRh9A4elQbx4ZzG45cJrGvyu//JbG2Jz25iXNjAYoAiVyPdRtWqQGH+W0cMpIGxqNZ0
Bth0sGC8KhZosgl09wZfiacHYxyQ7I7Vo4Doi6uVVcu3BVQVFEzu8I2yXNXMHDRyf1iwSkwstjre
szom1Li8SXDDOq5dzq7t1DgBIAaCaI+NkSHdnkgEJjdGp5rCjIjqoiQ8Txg0LsNzmwEpAAXA2phN
eQzq+aNGLphCJnYlNVdKSW50yym2XwqsYRJ1KbQ78Gdv/Tj8eXXyVDvvGjs8G+qETZjQkostB1Zt
YRqDGMlrkrJlrjL/wP/m9X5hv0SX/ZFG5UFQjYr+W+rnwsctjCMIXCbjHKj3YB5TrQYtc84ihq1v
yt334U63eWiCgcM8mT/i4d7GGLS9mzWocj0990gqExj2MUYjq9ZQvLyl+PEJJ9l7WPNTZZBivdww
h0xO/Pk5qwjIBWM9M6YBOZd4aBFpuIhAn5ldR/GtGZuj1ZpBnGS3fBCMeJBwcOzBZofHu015H5aR
7yt3aTf4BFFxQXHdigphAv8806sXIbOtMfhPnes+XlKP18oobtUItSXbahwJCK4yQlrblkSPKlpZ
5Zbj1DfQLGJ37JqvOMnJAbuW6c7q9igmHMC2zjV+zKFDqdoHRZEKyu5EvzLwx0Jgfyj1ZDsNNTfz
zeD06udkH/dfxAfP7XypigE9IsvdBTBDx/axyPZAXJ3SD3rzVjHeL/H1qQxqaSmCBB3hYK3NpxKF
/ax95aJdD4Z5KVNo0VzDCr4NbuHfaDSHxvkqkydPZ3BLzcL2y7WwiYLnRVnkHnOk4IP9Har/Akgo
0E2rEPRF4ec3lyWbqsg0++Ya/2pQCpUdEn4tlUaOdhRoSse7BDyYT+bklDHJ1sa6MzA/IV6PNf+v
zrUdORob93UcxkMZe+cBrp40WN7P/9N2wMatQOuv9N4JIA8ZvrUvvOzdWHB9E7dR88UmXnWO9JEt
sQt6nHdibNamEJcJr5tZJzsDkUudnrSScU60mU3aTcpdQ1RbcqsmnBYxKRwa8oKkZiBoG0E6XQuL
4sg5FwyfoF/y4GdsnlsaOdipCL5SdHETD582JJ+OXZ/dJdnnVo+dyHtwdVY+ZRDLq1FCS7T2ERwY
XiGX+OCQWb9pwGQTj2FjrHpAB65kMh3dohh6otOssxYFBH63kX2Ihr9WWxzqPFyaMIoavn706HTL
00pqPW/bG7oNvwvgs336afY65B9xQZPdzOREkAW6EfNhxJzCjLM2MQ0MF1fmOw2AVtJeU5gpppUF
vQPtMGEHy+yRUvzdjC5j71+Wtg305rPP2gczLj716OKoYni5mhSotSs2C8MSaFl03iUjQaWNAPUy
3ptKPlp4OBwIrtNw1Apqw4gNRPFJrEPmXmo3OpkgbQD0FM3J1V9m+kFLw4GAOoqIj8HWAh+o+DAK
JFFUKCD7yjQoqo/MwZssSSn8cpbm2XYfzfS9XNBXUYca1Gtps+OWpVE1zh5lTZwkB0JmGUxg/pxh
WABLKAtWH5zRBsLIQTsNCY0yykwJQgZg6qzkBl69dqx8S3rcQ1lj/ua25A7wUEghjIRlg+cVwFJd
/kYTc9jnGXI7H0A4/emheRigXPmjdYwab9NJY5vg6GK7ERjGLY+RkPv5M0j4mQhL0SznTifzQYKV
JHxuTj1s/NvZKy8Rsb/mxIbDexvc/DNlUaZj55vj7rWz+iMxfg8A57YjDtkEiJUiTbb6Y6LfHYA3
FmQAcNdUJcBSUFJRoCzyOkC3zav0Wwcf0Hloh3JsVoz7qc1VF+8tVlCyUmCttR7t8xDaiBa74+IS
4Tf0v4toPj3c6uVCgE671TAwLzyWInT3oA0SHwvBxNHI8ZrcMoaLBaP7pk/Vyhe0P9U2KE2qF51f
tGPYiKiBNwAyGU5LgvFYlSLXZVeajmfPxEFKsWXxOaJg2HpxHXh1/ewVl75Aq2A/5tE/J8MEFzuv
x1F2l0mowSCxoPjCsG3uG4rQEf82VxyEqa1A1FNa2Z69OzRAO3AMMu3jW8SowpzwD5mfM4kKAJ+4
iYmkbEYoksHwz5ootJBdLiqnFyTQAFiBpoSRtq7cFQacfGKsfga1z8L7Xrk4SHLmQIJ1MAMgGHa0
kwzoXenyYHFC5vuM01mbayrsTz1dngoOrtD5bhmqbCuzfO0Yf6KoNBbn2Sm+ZfeXMofszDthwfkA
6TtFX9ttK22+JN4tZnNgd8/KDiImzLloKHoZXtII2JRprTijuyenGpnOI4Lm9Ilreu1xU+IsInBh
lRUsl8tCHtLi24Fo7UHOEagaovIzb3ryFaDfSMbn5xRSCHOz2jg6kTiGbXbCwEBPhECHTZrdAF3Z
eVq3d+CVJ/vO3/rtjFqIl5Zx3GhCeBzRlS62QT6hdVgaGeQLk3cDpj20HvSwq4pgvfx34FKKEbb3
KbXIP3P6sdOLj/2A9vXRriI4pPTBVDdZdNVFzQfLGciyvKt3S7Flbg7B1jxIQqlq+7mXQUeBj+ac
oVT2wLwdt9hoWocYaCNgnyBBH6YGZxrFMRJZF7pnuU5gMcoJjZrgJd0vvIliJCIEr86IWH1BdWqZ
cLXA1yy4HzD2LpRlgvbMWSR6sCYwqmsz/ZoYcQXuGDf57rhUDShDJEi6WKajcGMte1Y1VO246zJw
p+15IJvEq/6Q65losNGwlcPO14ddMg/7liHzWAZgpE1w9Mp8GB7h/ISGCOYQdtKI2SLODznzMSSa
C2cEqIUyp/9hWMXCS2mBG/OaJjgxOSVQCkInQWnt/OTLR5W9xCiTXXn25F8JAi0TsMxtBFLGHcRH
yhue6MBB9ENKmaLhzdCN7yz6sLGElvLQRH8TXHGvW350CzYHG3KvH7cKG+VjMz9Mc/1imz8N8KnW
D1KBvIJRPCKy6FlNwP3wXIunmH4GX4pP65Uu2Qp/zpMBYKI37kXBN8osMs0urMrK5LuUxEnwpXfO
R+z8cI6sGGnaKAM7poH/YqsFA6d4CP707s/yUy/OGTNEQAat6oO754jBN3OytQkeQG1p2pA5v9xY
EapHHnzXOCEVpfTcSTIiCsd697B1FfwHXQWNzrEGlbQmRPAiAeXkNuAGoH5lXWdRnRjMmfgSIr6l
WE2TeSmTHLs25aDjvDLNQpMzmAebpYaxSrnahXA+rQ6ApY+loAoY0aWG/RkSkMWjwWaIf1zBX+z0
s0DIb1oi0AcWljqKzTcvXTbh8Mr/reRkz2ZycD/gWABsw25RgGbIH4Rrwy2NEnre5N6gjxiwrEfe
uLXFfXL/yLmk8uGF69tvNokFEmmLTldU/mkyAPOnrIyN8cWC2/AwHjz9Ok/PJ7OiEgclt7YMVru7
NOMPZoe3IV22sfdNhvaD1WOnnzFsNSriYrM49jrH4uXMULBm5zQN1uNcoTpmb03o/ERYL7g/BB5M
5FHGhIdS1zeNYQS9Pnyx5n/S2TFO5T2BlhqB1S1jtN5V8SLrZmOE8kS6WOs9uXQUluSXNyU3yLzT
cQqjGlA0hWblWclmbJ2gMdUqe0Dh5wc1wTk2dZpR4/H1RKA5I9iPG1uQzTQ45DBZO6V6l+K3n5gX
QNgJ2foa1F85X20puKMAjcD7T2eEPI7c4498kBoWzOkXrhtQ/fy3tmpmrqzpGb/2VEEMesKMAB5H
Z7qu+3sDmD6zfcYu4z5C/Kw4xqM77uyKfcLLCMXDjXEks+7z4b26UXxR8R4R9XjaiEAwcuoKRjPz
Y9NPWGVH96WhrPXtdNNVCy/DbYTDJ0X41lWShC7mOvzdHr7a5s/jFeUtRJnjDDsoED7g+Ei/FOTp
WXDcOnTHWT4hWmT8h/44Y1FjsQjsdPIXDb4oHahL1QRtjChInCTHAqVk6i5oK+GydsCx5w6tQr7B
u7oikXJfsMJLBkIm7TA/eimTSgeh14gD9Tlp/EOlo+EtEmQ9+vigkQDBQEE3MSHUQY/2qp/YgECL
cTHvpIYXWGW76ZmjMKlO42izTOfMIXqJU84kZIN7wsWF5oz0T1jMQUFPrQhGaGWFVq/NIfvUIv+D
m4tuq1YtFxuDY2a7VEFaeb0OpemAtraDrkQakHJKmMpQ25ICr5AFObsAvzffFHsu8q1NrONJscsz
YwBw3lTA1kbvz6F2Y0e6hdh1nDI3QBvpJZsufnHpAeUS7uw4/otK82zSeMZ20IwDCQhoHSKAeKGJ
eJ0II1ulKEbaHqZ+KJqnHok0ghjmhnO46v21D58+G9JV5qdYCH+rjkVp6m0jV/GDAMcx/RGE1Xc+
uHTsed8RSibWNwI+rT+KACFdIA3U10x/W11xgZdjF4L6g1hHz5178thGV2ymDAX9+i/u1TqYZNn0
1Tb0TRK6bwI3XCPqa8UmTvikhCXFplpO05x+L/9rxRe0Z2Rq4MHotOh7tpfPziPqRw17xXdKBKI6
Xd1YnieDG83bekh32v8ReGHAefFu5e6XeB2r/KZp3aMDRWU9l9nBy9yz5lR/Wjz+EEl67pgy9+3e
JefQLJN134MYb511UYtTr5noBKOd5mZsBbN1D9iwBhCbOQU+oKVydwMHgA0LUnP7Z5MCjkW5Y5uQ
5puIvI/pPqYd2GUPmfM/GX9o4BamfED2VR9Kh0uNY8XK+DtYQ2GkB7yuffms/NsOm+weFBRPjeI4
jWG0yzPISaylC3YSbXdiNKB14F7DVTmDpuDUHA4FVZFaWwr5pmgBJkIRxF0P9jnidVEajgjGpCB+
hRWYgFzkUfKoc6ohQnoeysMizHfRAtHDLkJeDdbxW8Z7u2QV83gM3npSB5iXGQ0R9apMdy2KubIL
xtw9+355sBkI+O1jn/GuMXo0oYXaqCB9beemtypM1h3Lo6RTm7q1LRhxDHsIB2S2Ja+JBbUUNWZh
IbeOEHO2q5bpsNv/yph/HorkKZ2AfNINs0eXnGxV+WXY/saLUG2y2W/85Cym9lhYu6bhWVaba5Y9
S8ijSgjoXOOuadcZy8R50d/nftnJ7ObqepB6bOPEw9SEFyt7lMy7bemc57E5W+O7SmrIWfjF0/IT
Rul7wlmVEkJqAVXJD6kVkiCNENQaLhx0tL+9uSu9o19I3L7kkVjulcwmtYE7aiWDOCv7pgl/kA1Z
1AtVTa2rQV98nGsXQVr7Y4nyGFcjI7d+l/TT0Szeesc7KqygFnLqLeZ+jOi0fWQkTBKnoj94+Aii
BqjgHEDcJpeNgnXAR/Ig4cklv7lpcHKn5XHAkyM6sMDjJy3VuYzlRtrlC1Om7YA3s12Kl6lc7uk1
BZ4WDnxHOpbo0XMerZ4qpLTtZyOqqZ99Y0Nk8Ffqah/h/KFrDrCyDoe2lx0S+N0+TpEyoWeotoZr
H8v6N+fy8lAMnfPsniKtKkYGHNMuY1ZqceNz0uC3eGRrPYf35GTSOy0Y6Sbj09D6f2k2k93Hm1tT
e+K+ySL3KKr+ZErzWy4JM7aGWUlL8IXmAmXyCzZiLq8qGeoFMxq21ci1DC96TdzhiaYFhqchb5lZ
XJ2KV4R5Ig1weUzteddfilQGPp7Zigwug6jlEETpwFjSjZxV1571kf1lBhBGJYbOe0OQGmXT6lB8
sHUUGpK/dFeU8a6fzmVLuZ8x9hsDUWbrwWaynOQkWcu16LL1VBpb6bENoH1g571qYudiSecH0sIr
zBYrBZat+1Jc4NhsRnK1Ywag+BDQEE1tvNKKq+009xzXfaXttTH77J0aNS7mBsM9RA0f5ETyg2u+
xwts4XTeuYnFrs3/VLgcLVv+5UDuUoC0Zk3TWxEHFojM2/p0vVKrjg5NywKY1OnDzxr4ANcYGtRs
N48wvAcGgWzsnB7LGp+/JhkIjj+F6a8LAUYmw8YqCU1Jy7Pr3Ktso3V/LFdfSUhdxzUvQ3pBjQkt
ytDkvuJTXkIiVBVsFhNRVx78ovmnQbGaZHLNJ8BA7c5CIdZPzL1yQArF9FbhSkLZhTnnUOOTjB3v
wCiTCMmXJnPpfzaaRdHj4aR9SZD1gyw7hg4Cy9oCqoaUWWE2LCSj7MZTZKNF+ZI2UNgdLsIvst5Q
iNNx1rSu+qOReZt2Ws4+EgG7vltMfGD6+xYgNTc+K6VQCfIvzMW19ZbvHJ1XUsxz4KX1C//ia+K5
+JL/kXRey42bSRR+IlQhh1sEgjmK0og3KAUKGUROT78fvGXv2tbMSCTxh+7TJ0BiIbbHjeN7KYwb
PN28UZ8/5DhzSxlmVlIfQeWTwjfSy2IklLQk0qEGYACnw8JR2g5d4vEVZX7flE+ZpcX456QPltu3
CZAERbhsdvtlnWUNDSda+lJma4Td8JOjiDJ6sojnEPSbMVEYvWVK9yyT3M9DZNtN5mU0lQsD7gXS
3Q3AXPTI5qu8Ka256yYBUJNJWVkLjDzmU+e+5uINuGQ7CiU+3qaBgCXeBVl67UzVI5RCjMFlM+Xq
a+VNrWl0NIZvNBt9ic1UaFEkXDuqPyPQn0ONpYVabiwlujAh3IElC4Rb5epF7OE3brp+g99dLDA5
hs30XCIqlDXsP9Trojp+FGH8Zi4dwoivs7jInhlcT5aCxYRJ2eG0ZI1tefc/ATY/uIyKvhqK8hZh
PtaqvjiEqO5yDAAQ5r4pEAZ7ZLl4Jjta7JkIqC2uR6WAq91ETluxconEyNJkLcHaXmIyemjUcRDt
yEC4ozRxFoNOScBrvU4W3aAd0xovie3DZ8/EOWH8lJvQ6drXeQoE1Mv1hiAweAodjEXCU+odMoZb
+Jr24nxMVZXX0jPOjozSEQnJc1qomiP+KDXHBQtVEQAi5HrdZBUkHx07bCU4ywlJ41nWfaB1WaUm
aHPyJngEmTGhPQ7xCEmIeO70rje+wn4SofzEavZpDKk3qqiuxJMRsoWZHQeJtmlghvedDNXptWux
6ZQGc/cqrLuMbiXRHsNL3KJBzBafLCB5YYYxw87TQplaiPmvKO7x9gsdJULzKwu7Xst2dacfEqa4
egSPxdJXgdwxJsAvP2//xURx4QXUA/NP47PHZyM6wYbNpN7d1B0CJT8CRpWKp5YqOOsXm1ppz3oi
b0wST2GC2bKO9ETF0KcA+z6kHVfh8taNavT08pL6gtMuorqGE4uyKGRqT9yKLq2t9M9okCHnFSw+
haNjiaOCrExojtUc5dTwxoGJoIrgpPyE4XSyOp2AIhZKil0oQ6gmFk5cGNhBMgcFeU/Kv97AYucq
SYyBSijypKH0HTOVufGmSfq28JQxkAEgpJX4/RWeLgARCZ2eJMJydBqIKgrCYbvHD1Ho2u+erqYj
OzIG/ErxnhGwv80wzDE473rd0Wt08ApfRPWwySpgb7wU02n8BQykBo8bu291JhRaeZyYTffLPBm7
iqkuncossPCdfWmwSNA1eicSq2sbRabXw+pg7IpfFH2BesaPK+8HzwDCjuBRsE7ESrsOFs4zWL0I
kWN2yMjnEcICSoNI52a/jwqqKWQnYtwyJAZsEbqrzLirF78NcLEJ2WnHDpqtN7IJZkqr8mgZ1YfC
4M19JbAEFBOHCHY0BO2s/koNYbGUslAdqMG64Eoi7LB6ZETcqkpOQ5Dv0LEj+geHh2k1J+KKo2Yf
ZgBe1hXvR50pSUVtuGzjuM1vw6wyhBG3DTqVdmzAOPg86R4DZMEqXu/N8PLVkWg8GR5Hy3Sy4L2l
iuEkcb2r0PMo4lYoiM3OYMSJFWM37U3C/zEq7mlfOl1uOm3pRBgXBLhQMz50JQp5jPsxlVusrgVm
WXaHawba81k/CZrwr0jVVZ8k66bDr6l/QIJxA838SSFAqYLoL5lMWWlcpKbwzfiQ1JQ4UY+fJ5oA
LotEvdfk6pZUYTnpUIrOmYs7rFcO92RW/uNpNS+BnCzUtT3RTAzuR7ND8SO9YdzwlErpYqrakSgM
V0jSv26GplN/yQbgQ6YxGh03Sg7FvNRd6IZOXz/MpCA7BKyqhuD2ejbqyIf5wrHOxy3IXvZyM4+0
igkpptj3KomXkDtAJO3gieFwrfpxDR+ySrKbDENUaiUvW/ytpWGjMEpG4c8JhBUCxbM0qHbGcSr3
0qbUCG8DFuqFFXr0wQmEHFOCZCRmkO6InrTiYegx8lxAJKuD6vWax632p3f+q36L6uIWQUjReZ4p
gZeDRGxTXXFQ3OsMg1bevEmLEiQg5aI/MtuDDvCVjtfwFWxMjZsPGHCd5y9YWMfX9FxeWZp86nVy
hquGYRpdObMD8YTQGO81YuDJnouYulmky8WyusIN2yXWwdUHmAs6phHorJ9OZ/GefQEiImC4rb04
72ff06QLfNr1BL0Es1KwQRfzhRXHZLkzIUvNIZ+ERTLU9MkcyI95/i9I+6+cMhkosarFu9S8NzNy
Ah6YWeF/alV+P423HD93pqOTHdPWCZzHKuVkmzzhzdgDLItgErcZEHg0UudoqyYpbcI/I8YQHK5J
d1+qdCTiTk6d0qqDJ5OHM8oYfEBrSUQ/lx9juR2HRygq21cWHiifqFfAOHUCA0K4l4eWp9nmHTwu
9HjQeYwYxibXEndtKx3nHuNBiF6Bjl0yNAdscev6ELPPO7mm93m0g59x5EwLzqIvLx0TXTjuqMoC
V2f4lZPjKA4X4aszOMgZznTNFnRpU1N0cR9kwj6xOujpUIDuLeUQn2aBKTzpA1FFSlL4Xmm4qDSc
jkzJZNF/TW9deaU4ULjoZq9CiETCdwyZvW1FPg5jp2GfVyfJP4otPDfaTZsfRijvDKzK2S/C0SOu
rGtVD7Wd3l3DS56yUhh4yZyh8qemHvr2KQKmp98tHvt1DMmIb6wSDyXtWKNjdccuCmAldjKu6DL8
EpRnmG+L4jEpn8Y/WW0YIqC/HPHzNlrNhhK1lTrKHYwuMWc2jB+IkWN1MqlD5H6jhHRvyzYd6kci
jt5yFzaSfiRNeB2m470ttxj5/zDDfxdwFhWXmUXTNe9dK90rWYZ7aWwSKPn60OwFDcfWW5b3PzJj
5TSO14pEQcY5N9B0Wd1vNF2x22vVTdYsxv/dXpU0otjh9lMH5+ZPjimwHIegAABCsCc+6JXglXTF
OuU34m/E6SzOFKJsIrp1f35hIwFei3gt3SbiOQbli8z5c0DcOjC2LqLiXZ/p+rn8Kb7bZHaLKKg8
zWrPHXk6HXL1wjJ1YC/iE/EzVxMIJzHbaWyBOIZw00TXtLtIAoCkVhPJJggQdNVdXaGyTOZdR0de
LK54VIx9e1Do0F61ijNyup0EDCo86VXfQJvoqDXaJMgDNRQRDudXRooPFJLKnE8Zq6ffokOzptMi
MlmOg4hfkwHIMGGrCHgfdd6MyJek0l+WUtveFwEKJWR61pbs10zxpOaSdLdpGSeUEHvCE2CJU9Pj
0/5vwuUyrYefKstOMMne0mCZKOeQXbjJcUqw6qehTQdJhIkG4IKgW2yEPdj2SiJtl4NhQsY29aNt
WESPGAnCuNGpR3WJHLigKSbrAjynJtibK08PSzw4SF6jr8zDbi+kRw6IVWmV6yBwxxcWpTl+9EmW
fuTiUkQjwMTfKco+KhH3jg5lVTdD+mzR0iO3gCGv3U3xOCgvl2/LsDjZDllx78A5sZoff/s232Db
Q/KBTDKkqIhslBx6Efoz4zdD/rQcZXr9SVuG8TulGT0y11afeAiVmVPD3zelTdDgVvxUw0MWI5TM
Zq9PhZv2Oml8GF0CuVU4cCzLok5oN+G58Nd7vm2lFfS+oYMdMZa6jymSfBE8K9HelrOxVT8XgE3I
XvxgiHWxN4eXyDrPnFcy3RZeSnJGV9kgG+pomeK/pHxGQ+6JZbOiqXOqUsHibbFcYmYipx848bn5
yPOFVTXtrLTRl0wpUnMxrTNGf47uCEBhSGBehl/LkMqbynySHNg4PHD0UwQr9kiDy3tv5N7C3pBp
JcJzayHDMSJcxDE8VVJ45kQICuZzUrSVFW717BHkl2qmzcKRToQCLG36LkDIwhu3UEInuVc/QyyO
Bw4cHHxjbdPRE88J2QX404ilnySQYPVNpNLicoohS8vCXUswIC6LVYjTLdo+rM2DZ4EmPKKKXXCt
hteHR8N2juSdFQII9ffXRnk96V4GiDrG73JPLars/qwuYUIGQWDDM+MDMV4qeCWEO+7vytjUJZcO
nzPVkHXWuIXbYpsC1pSHEe//cXbSboCaiDSlBLdML0bCLYuKBlfW8kvgflwuODXGayiboOJnF9aO
gMzBiOcHunIUpYEnRH/EsuEEVW8H/U+Zf0g2ETtkcHgnh2G8HrNLED+WDzGhRqV/op8G+McwocnO
gL4gI/Mdls9IxcsylkVlpYi/g4ounzKwEjUGOCVy0h3em1sszE7E7qA5J0vIi+WDWnBNjged7fdq
EKPVr1sg1se+KEiYAw+501HjxGyi9SS/t4MUBXWqwKiniScW89ccvE39JSiyraQoQLac1DnmQBCS
5YPeXSaFLpMJSwFmNDeLtbWA0wnzXMB0LLYWBIi+AvO6KL4I9d1IWQ2xL2RbmWWPT4RW/PBktAaz
M7qW5mLApecHcGaWwXdT3CTY7kvJHsqHCYZDaD1lS/WTAVbG8GjC2yvcGPM9n49F3zkJuluWQm9N
3hxz8wZnOJVeYenoubd6InlBtg0jOPryaaoGCAkdzw3a1WiyTM0HdC0Cp4JgpBXJPU6UUwe61sHH
fmGv3l2C8iBzD8zZvG2n6pRa8no02QdSvmVwsRFe9QMB/kWSjLcXsb02nJtDqGnHiCYhulaKeSVp
F3qKvBabTVd19LCXPj33JkaP60z8xDfKuOYHKhyGywf1d//B5GkfbyCnx/t4v+D0fuyX3xEaATv1
DS/58C1nvKjLLzug99fcF7zw8fLJq/8mUdcn/uaAmXJxir3EHXfMXUSb74yBo91uSyCVp8+o/M5N
6egbOmBb4b97+2rbn1svPsNXcHrb3te25/HVPTHQttfaZ9/aItWHcWJXG21rmA5huv/IklC23T7i
Kt4r2+nfsII3xOuCtnqEpOqKK+w57NL7+VFPmQ2H3MaWcTs7pt2+m7Z5Gh2CkXzL8zHj4LU+f5Zf
2vdbwRE8FHqosu3Pz73HJ0DKjButns/aw4bWljc/n/c7B/A6so+p8zyTy2vvqz0Ng4OhksM7Pgku
VuXObRv8M3zLhyDRvhu+6H4Oe5jv6NE2wx5bx+LY7Tl1tG1BKqKdHcctr/Zz9o5f1Z5dbs8+jaqN
0wIfVLxnTghOeflh7MNX+PA+5jXmezjoga/b/jXcJi6uDb8ZC5HpFf58iJc15+1ttg+P3j08Kvt0
HW1/b9qGP3vbG7N9e+t9HZ3E3t75yH3/vLexg3GOx2R9F91jfmY4bNf2/Ut0oQ07JO0wbv6CXe8G
J8T79uxJ3v2Om5qPNekTq5rd/QYV2iblwy0djv4tBES39Nelr36TWeQHH/kK3+x8NYIge4mHK8Gq
9Mt7uApX0R0FxIfhhqsE2NE1PoePeBV5r1u6wjaB75t5wQ4imGOuOYq/yNJ1uhN9u53sgH4T+7ZF
b8QP3d5JA6ap+0V5YxM+40Be9+WPv8m+/GWOedUws7ELZ7CtDeLJdffd7KIDfLRm3a0ZwjrhB56B
Dl4NfuAl97+/wrnsdjvUHzY2Pna1rphk2tHBPIKIDDsiMVaQDkt/Wl/CG7FJq+4DGqdDwpDzfmhP
NHJ264IE2uqOFbOdvqMt2xq0n03piN/yN8Mlp9hOm2ydwkbfTkRp2VsIPKtkXf1Gu95yhs20F7bC
NoiZntjRTt6DDjD3Xn31V4iXq+4tWqur6lyd0099lZe24hCotiofVNMCj5oFB0XhOvEQy2NgN2/Z
dVmodK972W6dks3V+/J69oaN6AKWr0Nnewddc4fT1xeJo2fRxWL/DBi6qq8BVe9sT8aVEheJEpcu
piV0wfxn/Ik9KsZbM1bgCed/S5qvqawnYJel+AhN6iB9nRSbAKglFwp/uU9mRggLcqREVEwvjB1P
VMcM3S2C/sA8iIBltC2yHZLC1ayMND4Mn1+HMZUPOVzdpT82sm/8UQ6TCTIoJYQbL7y7ypGblg96
p+IhYFoXURh8LWLEc8vu4LGbzLfc0F1fIpZO6By/yM/1cJTfoja1b7f0tPxq4HU2gmzbXd+cT3//
6Xi3m5v4t79bg5/Cub6YsF1IVrdxJziQHOTi6jHthl12CBzcSu3f3d9tndgsyt3a9H4HO4I0CzHd
+OLmTx6sfB+arrgTd/ggDbsILqgjHVjVgCPn/lqSs0fu5cv+2HNM+t5tfTGdNX4pmMMSzQSoYlcr
ID32dGvb9m3tGu7ffbt9cShAQoJA+Ka9C+gr+T0ImI1rHHuQwdgcybrbgPLhPQdTc1k37WZadJvO
/D6/J5bDJIK/5/fxffSKY7SWPK/7lTwAO1YC2hfpPfy02Itf7RdmGuY//pjpKl8VrnuuHFGLc4cu
f6sWk2cbBhC2SerHeC+8bUjkfENMN+t4WYICoTZf8e+C2mTlLip3c3CEbxMaPxo3amHs4glLIvv1
RnIgBO236Fra26+vWzetMMRijMyAIUCFFnLPIBlwZr/filAaN8Wu+Ij91Fdd2Cx24F75Hffc6de9
vXrG/hMyy9IDess9xGG6JiPJRr7FUcsBbw5vRnaoNrG1oirac43Y4urzC+Hzj+LJnN/Glvco75Hm
rGav/iJB0O32X/Ts3nKqQuSxKePekqO25X4i9MnX/83cD90eXzZH2i4/zNx8fHQMIz846/cfxgF4
2zauvf2zXFXDP3ilLooaF2/f43iNPiCh+M8rnCybi94ZDhL/TFyfHPAVl1G6imyOyPtWdL3P0elc
zf/svc/Pkc2//E/yjqCbG2ELAu7ceaHLSYlFJqdavbfsb9H7Ls4gvJvZhcS6Kjf/KKE9g8OLaDY/
2by/d6xn9VCvXl69wl3pULqleykcVHPceL2/bJts/ZWsv/iU7rfE4whbfkbieZ+de9zmy0Fts4S4
k/PNnpwG/kXxG7f19FOzQO3kFzjCo/Vwx3yHC+4gmbZpNG+a96PvNY+EtGN4iLBMOpt7hAUg6B6k
MIFCAkmow0Pj4/N+8IHh4xudmZse0sb+//+v8xXD/7qTMGl/wUK2X2fcGDkcl3C6ZsMXYSetEZm7
uXu7MFlh+0b+guLZPZ+b88sEzPv3juuIC7nKr7zSnU+07y60ZS4OOAJuhMhuwyHnBtfBLvyMC2H4
Xq6ZYR1zlIjf0SM+cfLvim3i9Y/l4KWCZtaPOam1Jo3luJQrwQ2S97H1wjMilU234UkR7WDXznKV
Lt8LLQTpUztUxbbA44MgvHqPPwJn+6WSm7KfPXWFoyun//Jxq+vWb/18Ja7p2qHf//cKl4svczD9
dyDenDO/g4iFbschEPJucbpF98AR3prd68Ny18tNzkdOsbNcruUBaoyfPYOjce5sWLabyNdc06FN
3aEddqz98orw0qGJW85NUEOH17leviqsgq/U/sWawsZpfvXNXeY9f0iPts8k7fC8xVtLaSi/0fc4
2a7YMUrZm1jyEgRx0K7asd1Zx9yhEjuFHnrvC4JE11jnHnEfR1CUa31eXCxXv6E77A7EndjwAE61
K51Kt1/RVNo4vXl0z65mT1uFhY9o1hvWUJUkfqHYw/T679lx+/tLBbD7F73NK3g0bIR/74a7W/9R
Q0Qeyj83PoUubAkeA5+m+8ee996XnfQP7bUt7NknFtVCZ8OD2EV7HOjcYVu7vA6JV1S7zXZBvW1r
v/wcY9OsYbk66elv4ElseT3e9nhfr3nGLoqZry/Kr5oTKFpvv2rndun4GQRTboyVtmrfsPFZTe/1
RlpprEUkvHzuxIA6GFRtOq911QuvrF3xCgC+7PCrdUFSN+PKuHEFOQJPzGRnM6jbty5a50twid5w
OPK007L75xU2CP90X/fT93ZVecNluki3FIboptoBoIo+DtWPzv69sEDY7Yf+s9miPQNPt5sPcfgD
Iag8Yg5Zv9RTmrvDq4pNIvAXq9JPtjS2sLYcmsY12gMvvmGbuzLOAcsp2ks3YgkP3cfwnT2rb611
g6N1jk8RW5TVd7bcaJuvdCwfdfhZe6qrNeuY2s28QqHXAKTBh5xhN1F+iWumpyr2VfKqf5rfeumS
l7QLO7v2a798Xv4s12RBMPhBZ/iLj5ffrkR/uLw83Zuu80m7NTtFSvkunIlhhcJ12DRTvFNL9dus
CAMZoLH5wzWGnk4tNCa8xDsoK0WMjFwgXZFewr93CDLlTYnJ3kJgQzkKV4RCrF3BfH3hs3meEu6j
8tbV5wb3LKO3ZW/YhkceNrrXN9SPDbkdb22GnxfsN5kkrWv+ytlRN9NgOMUjYDe7FLs8zcMjWu49
7IX5C0MFB+c2F7mT83Mu1opK24b1ZusJNmwh/iLo0CEKjH2WHoLP+BD7aKH4+Ut/lz6j2+se3kn9
KT/Uc8jJnfuK+91wCW1U27cxN3ZGGkbc9tylBbvSVwFCOoRUuND29t8wjnkV/IPY01YCnfGZfQYI
KCkTPIglV91Rv8ZNvsbXpLpObNWR9zx/Qgnz9EPgWRvtTPi3Ha83XOXO2Vftc2/rbr0OfePOZekE
bod4266u0n5B9cAoGDXizRHbGikqZGoLHsRxeEiL8aj2UaQyzihYImB2ihhtagJkVTmsYyDwr7G6
lCAdZNfu4uqjHA5G/2IaV3wsFa2mm27TVyQ0qh+RnlywT/KbUl9ZeA4F9bgXkl1A7IuReAM0FybE
30pZ7wTYkREifzSltkGCxgugtfIEvYWrIvodfdsLxojKushAfZLmrzZwNadr57/Mrr4tKF/WbkX5
ridbHLYRCxyq4ZBW73J8SQucOBg9UeofXoHkDjTuwz0jkbTFIIXobS0GGyeKK6DmhENANkaZgOZB
etIzuD8RHgeL774j4hzlTPW8fpWeLqJmwAj3PRg47nP0tBi5KbxvWJWy1q6MvKLqblcvgCkteyiA
bk28hcZDRs7iZ/SYX59Y4tiBVIE3Au3DAhuParSf+caT/AyItxtceEsimdNiNW+YZ6NXRev+UF/a
esGnef8do3lgslJIgfHB0/NH/T5a5ZvG+7cqfZ+a2+p1UQeJiwxgrII2roKedbBlZaX8ECJ116Nx
myvL7RT5pMRPU4ZB/l3i7icvwxWRMlJaAO2xvecybnJhctGZ3wXM7FuosHOySYenKl96g2lUdom1
B5CkJv7B2lots95p+OnSjnnsQzaRFVQHKz5o8Win5X0elY1OWoscCeeXjJ3Mg9lptLCw4HL1We5X
UoIM6mGYALHrRjSJbcArS0hcodXfXzjnlUj4YwhzGWTTBhXTlGRrXr9Soapqxf2EL+mI4k39fPHw
Y4ayWUfAxQKV8kkyhFrmXLnR4t+LKwy3iHVOQug01rl1hgxzeGA4/vCCToOXAQ5PyWd7GEqmU/5Q
/ej4rQ7rpIHFMKN6ADSp7i+as1dN4lJA1TrP10ZLCbjiepDOgTxCnE23NR7tuIKr90IiDAl4sy26
U90AUhF8h9bT53HxsfGoI+0BGjn1KRSdftNFflcwpCZAx1JF4DfVF2j+jGUbSvG6aOBzYQOldaX3
Io1hnAUX8pczWgMRffkOV/01vPP3BkdGMh82m1K6CyRto8ZKUBaLWIQpgkGpF4aiq5QA6d2zkJGx
WE80FHaHg8wrfhT5BfsdSKzQByrhoyW9YtmdnXlW+9dxiJBsgoq3WeZVyvgjYfI/G2SwUL7Kj340
3rpYXGMxYTfye920RJjRb2YT7u01NjwV4PF4ypMJjdjFTXqEVAvkqH+W+XtviOcs2cgYDETxZsGU
casAtN82CF+a/B4PWJNGD+aFoIrCIqYWc4zlpTeTOyRlFi6U1ruJRyIm3F8xQxAQ5BAEsaifYwG3
N55vy4BLhdSrmXDAMjSyBxaElYUe09j/4N5q5JxTRAjcha/Us/AfEWlQBZIv6HhM7nVTTjcNXGMo
qUk107hO8nrpzqeKDTphKdXlhhPh7r4MoyAfNMQ8MPxqZyz0KIM0WA2QkZZ43QUGXs5RPcIQVL+G
+WMKM5dXu8x4od1Y8YvcudJRadDiekmKw9yJGww+R2AARZM832LuMBriKRc+41jZJgrzqsEAzsm5
jGH5Yta1GRoseFrxvagvzIPF6r0ObwKx0KCaegMRfWt0lzy/zJjCUHooFHJLwjf/bKF5JcAP4Reb
dpn5EnnAeG/XTJj8Fts+ZjbThHtRItR7K9QYYesTEtU2cZpR8GT1+eo+pHvZSwzVxtoLu5sxYiAF
Q6RG+8GZUup3HW1woCCfoHcAN4E8Y4tGex51NIxS6PH+4HkNvA/dFSAMWNrWZKWmhG1WhWRbvXoK
sLGQdfMvGpi6VZltMAyJZa6xjIqijsZ7gDcpVBh5mn3jLNX44KuGI+I8Lwxvy13wambWK+U6AGMc
QVZGH5X2kaNhlzAyrjY4v5KX4OVZAHL8iMWHUUX4yASoGDiqrMQZuuYNxF4Db4SohEHOQVI+53T2
OIIkndEIg7mK/ECsFFKm5IkIZ7xl+VbNKmEEBGQQ6CcmUlJc0tMn28lQ3D79zcIPEasGC0aXKmEy
JI/7drEksZgpNn9qPXEMXZgr4ebp5kAAbIxCVLwG6bbScOyM7Ip0ZxoGkt0L18MU4dki/gTx6xBz
HSowQEfcp2UkjEM6rZdpR15jZI6RY2FAgoEGkKZwZAmy+yCV8FR3LJk+HT0pzbyFBdt2JJqEMJJM
v5XSC7c8d3fl9HH0L0uQU8bvy1KfiUOKZiougr+jeS0nD5VZlM7UvFUfoXFniPX/yeUdgZuTkegz
Kyw6lH3xdmaqMivE53B0L1OuUU6hwyMJwstNj81VPV2WmWwFBjK9UrSrkbNUI0F7L0JyBr7K6Dl0
74J6DF2eBc8ohN/RHXp+3yYeNkPiZQVHLkT03zYqnBFjyj76w0qgAn+WSGcAvpTwzfjMmod+LMtm
XynxQRSztQVL31HGAx6IzQtHAK7cYKQjwHQwubcN9hTdoYrL/yh0y8E6YB8OgW8hjfQBdVJ6X64e
pW1xjGaQDOm2Ez4xRKEyWfgvUFnEMvMm3COEglSS+CqxqohvY8sGC3snSpnxLnwZX1D2EmWNwowV
zymeEWF18Ay6B2vNKQk/ngpU2XP717TvI/Ep6Azt/6gjc3KqpXtK1ZWGVEcwLeEpyGrmM4JFkIh5
MPHhOU8fM0ITTl+sAZ/AcMugnTUpXJFm2P235Yvtcowt70eWKI30n5qRVMrQKqhBOTPG69zyC1QJ
Y+QYTzzSvjzmBnPG9lJAooLJPQKhGz9LjRcnh5gyVBSdegAHhzMg4iYKiygA8wkwRJ8piVvJXyoP
qfPHlhwEfdFL80dZ1SMGlS+xfcYa4dlac0K7nrW38RIiFw4z7JD113uuap+kG/iFdGcayDLriLGR
5PuLET/liyk9l3Ur1N8BXnOQQAwWtUnhJxH9E3B0RZgzydcWOkqFwsw6JoDlNSIH+Kk1rT/VypDC
k6Aai0Q4p+1fMc1oY/VVz0IYo+/QoDgPbgW+W4VC80J0RCw1x9fMIVdtXyPUfeacFQWqyNof5dyX
jPgflIQuKV1F/pEny+up5XJ4UDlktpl6tVU5nRqQcKSAgnbC3H2vT6guYmxfkv6uVQSTyNGm5dzJ
OLwFtWUKwdUb6/IlxsxEfzYTkzjuj7qnzNGsfTaG/6aByQeTr1l1df6kPiFJMxkZav2+7bIN8mvB
EM56Pd+pnxus4GQOlR73Fzk566O8iDqx4YLxeFgW0Wu4LMmfKRlV/zFRLBcLQtKG/s+TpHzIhHMl
R44O86JCZjvpx8SAhIGqeJgHr+SA7rB4xLqB44M7amfAiQsHKEQc1aUKM/xRhhqhYxcWc9fBT0Rl
WnY+5Hd6BNWgxuP8JreymS5lu7a6JTAKfUB46GVggXjcvpAqRCLl44R1JQx4VTNQ8CLivhp6AbEA
v5VE9BcmyZzMP4wrK310J4gSZgYAEC6U2GEtN31K+Q/NtAQLazMImZeuZghoRf1NHwTIh6m/FKiU
9MQi3BY6WphxSi7fBIu+XsBn7RZxNFh0Rm1Q+EsrtJAXYnyURp0mFabDFPmMZ6uOQKUUJH4iExdK
PtKpIAHJ2yQRGTtbUT93A0Uu1W4mFK5qboL4mCbLVwqZQ0kFD9mRhGtP6aIixADTbJ4KBJAQnSTp
MpTw0LEE9ZBP8hn/FxHIP2QnlJW/dGkNVo0vJfXKyJ/n4qMwSpixp+XD4/gueyxFOWAhDCy8wY7z
dpbgpjHmaKfPuPYG9ndBlEYvvIkDrRcqxuGhzJjIyLtofmIahKDrwEFmlveF1oxKww0RvCu1ABmZ
85YiCDdQj99UGz/5OECEEFy6m4PVpAzMWI5KDoBTccc1lKdcvfBeE/3ZJjr5lrlPpYRtMZl4s7Ih
rfhTCOSDIkNTTjUoxwVxG+idqgnksEkbnMMk5ZRY4CNRZ2CEtO6F8lwzrVkohJHJKgzSn8VlhLLt
TH4PpGoZMcR9buA1xIT1UECOl04WiNFQkdF+Low5MBU74uJNcagiWKWiB4HBEnUiidZPGQ34RIb8
KFyGdGvBeW/xpSki/KJIuy2R2Ub9aph0V827azeDhHXFDe0dHGRo5/DbEwKaS5RyXBw7TZyvMqbi
IlMGoSjXcf0rGp27HOa6qO5azGey8JHM4l3tHy1mpWjMV2ah000xEVamVV019PT8O723mNHTWeo/
SUMzZmkrtpeVsdYOr8nHuNJA+N4PRLPUnT/nTFyGeT5Ucr5tai6a+dJYoKmLCIvQxABrk6zQbGSw
K7PdJzXYRXepOJ1hLZDWoNcShiT3SWOwC8osZnfEY0QpuK9mnfB8QvUp18umr2GyxligcZ11uHrf
F97VLNU3SGeGQVBHexknZSVHqMpirFfyLNtrHUMATdnp8Ef0bplCVYWfSCmlQ8TYtjn/13L0/sAy
wvlFfZ2aRYrF3K5pQRwi0ae9sqKNGpOQkckE4ALay5cke8QpjqIQyqBtzJSyVklkAUQc/pV1RR3U
I5tSVirR1wqHcJOLX10ZvVny2UTpWVXP8H8sncdSI+kShZ+oIsqbLfIOAUIYbSoworz39fT3y567
memZ7gZR5s/Mk8ek006m87mj42uIaEh0/Rq17dEyod/6m9iLICQ62NA+a1ADehIDbYl40LE7+ebR
mYApZhbWw9pGpmtjVPQnM4kQAbuCsJ5sM7mI3l4L7yMl55jOZomZD85VHKQWLQOcmkJ7KHxpmigJ
wxOBCxPYnAlLFPkS9y4dZl56wEuiCCw3WQWneVu2iA/QUjVJiIbMCc9NilaMAAIZjoSHa/jBws7j
J8dfVXiu1Nb8IIW1j7KdlrePdghVr7fPXpj9tWm7kpsusg0t54TjkCROxnPThUNYWoHAsNhIy+mm
2RbVQWyJeyMbYtsHbk+rrTf731LHO3jzQXWtRg1mUuxsrOFX4ufCYkdaxCYnh4Xcd0ySzLNiZLtG
V7em9OzIJqLgPYv+Yw21OPPBKMRtYmXM+dKpR1zZl46d7eYU61b+LZQlpcPpXHKF4EQzVM9QeHoD
RwoIFXi4c3wjvWXxq+G/NQ40U+Y9SjdyAeTaCEE7z0isHoq1W+Lcxqq3CvLn0CHACaqxrRHuRXQz
hrPgCbTGdNss4aX1Mrrh6DrJjjrxhNOH3x07WMV4tWGT9e5q6ivnPecjDP15myMRdl3jlFBsNJbK
NYYnXGKdVhooOqQGNPVGGmqTWUjiJqrsOvcnaXDBfEb97mgYtkG08gEXZkmkAKcf9rrLMlu51Yzq
ebCXAT+iU6WyZAzOQ4/zEH25gategN4zRp0Y1l9a3+0cugwPhc8cIbPHW57hC7nl8ncGtyGSQzE8
fkwub9ESaWxj30TvmfGkO9/cB6HkoZDbFwFNUMV5ErzJSylFkfa7xm9hdqmUbf4u9CpN64hbfsnd
CZUID0wNFQ+yJS8WHut8XU81z50NJ6ywlgpzooZwCCXgwoSnYCsvs63vJm52J2nbfgYNw4qZien4
Kp44zqWIF6zi5s3gZHVO6Bzt4NVPviI2AsOljOY3i7gSfaAA4B9Czwlq/hwGp0Tn7+HJqGfHGpg2
uI2mlNZ4HfdvtDSDQYaqWsCBP0JLF/JnAtWr1qDkNzaJ2oQCRCeZfNCFm/OjoJjaeI1ebbILx7Rf
tshcpUWRwZsvAINwDP6C4CrImMr5LeijaM5MUl+K6hzHew/ZPmADN9BFVKF6mGuvBRhK9yCsMuGG
/lHBl2L2rA8AGWXiwNS5G040nCyInNHwNHTFBZ6C3C6oZxPnBP+VsgeXZkfluMp4/GTWbfP0MAYk
K70LIKHmz+wzWFLo8CFSJte4TFZgjsLQtBLzZWi0LS2bPVIuewS36B5IKILc3g9PVrWqa274qafz
izrUEjyLyj90FrbjqJxi3O/7cVooTvXoTOOWUCQcB+BUYOumWffUv+lZyOrffM9GwNIgPANlvci4
OGd7GTNFkEqi84N8Usv61DsQZPURhLenveDYxA32LhCgzjHo5TjcmL2EJs6nLPmzVIb0DqpMWx8Q
ri/lktCinpKCxisn4IpKG8TVo07eKVYXQCNibVIRvW0qxTVrj6U+LmthjITZnkRI2jxlaUwPvKxG
f/PUYWUjH8/1c8BgbuOgO8s5ZASIEKF5OUtd+cxHpiYBpVwyNbVnD9NYngcGSgbEh6GhWbeX/z56
eyv9mBudHAS8Y0SKWB7llBQ5hBMLHel81BvgLoUKC6MFrvwJaKk1yFwJw7PWb0zuMnkNqCJPU/DX
wu+rY7ziY2ybUHOITGAe7wNDb03EM3/IIUmlV3/LSziBD/MT+PjGS1mPc3xo1UXjftOHygkp84Hg
Byn6jalmy+STIWFkG7W9Wd8mgmku6Errug0Bmxy29wF+oYASMotHRrcf6v44Ovryn7DZ1E+0DzUz
rscfSVARWW7B2gZWeE0cpAkXSX6dasG7gdS4BJf2QEii3FzPpor1VI91SXSQCZ6HNKcFGckIb8G2
3fmZQ7OlkHRM8zMS5BrIUboGbz4VOzsmdCIGzktXCr3xWL+joBDVktoQ6LEXvFXURS5bF1X/GAD9
+qNrPsfMzBY8MnvH5qONVq16sZJz4qBKcKFwmQAlzqPeXP3qT0+QjWNske8jWlf5i5IVyD69ZlHO
/+k5xR3fwfByT7EfW5gPwR+C33/12Gr+hlx9y7riI0JTaCfDd4Nz2MyQIMesKwOc2vzg7SawaEgP
K7pgD6U0E8Ywst4tnpUAelIBfsQ1sOD150P6pGvuKlOrJRyXq/ClPbdbZ92fFwQsF3hAE3VXTiqe
me6VPQ948Ka2QDbhEtMYtMF7hQm/RkBRbfUHgewLML3B5/hs4/aFRNjtTMoTa/+hPoV1R6HAg96G
W0upl/CnYm+qt3lkelhEPJypBpdkZEk1Q7iBn6q5DOfqQnqguOmWOqIzwd486n5WEgeSyET6GuL4
V5nqbwGluZ/ynd5peFzQNs0YXY93oN6xJcKQPRPiCc6U1r3KoEJ4/FoGrUhPt1IdA84I7E0wt+wC
SMzBVlcR1VQseDQ+Urk3QA7invIACAmiim0appIGAn+aVN4X1imIDkBLZ/oK1ELbykaHwa9jdgNK
gwU9ryr1WAq4jQlIV2JPWD1xQA1lepriaCsfYOQ1F3hNCo6cuCC+LNdKLF4cDITd8oC1NAgT4jY/
pnnEsDiDFp7QwXpHuOoYnN7jiE2cc7AJShv6FIdPqnBpfLjhV2UdVXgsbHZUE4VD3Dz1EUt3JMk4
hexz13rTuvx1IOujY6Me+4j3h2gd0KefkIytWMA0tMeaYktfITR2nz2bCoe4ibjroMc87hP33qFf
t6mIvRFhHL2x2C71VcRS2VsKEUZKn//fgS0tk8NrpRO2KJ1+b4DGO9aDYFBJkWA5WJJAzPUwWZeq
qK5fVQq15RXqQ1vyJORxBscJzp+H66YL7tNgc9AYy6CRFSrziYs1EkGnPSkes11sYy9fQQ6Zv5P5
p4TIBmLoJ/nS6OD/lngDwjQjGbMDyLXJ+Iwqlw9T/qvo8nuBvizwdG+c6SnKSMUEnBv8jd+7O8tW
2c5tLWyIVZrtnMUu28O6sU8Ir1D+dd0+ttfSuoxwEPnhFNU4wnzGgGdEUEHHlTJ2G+hNrNKAW1Gg
MMQfxOxwHuSbhCUiwb+w0C8R5gYEmUNX5PCfkXHZRNAXxDL1cAMd8i39ZFpnOVWAS6R3PvMOONaI
lYtLwkLZgMRjco9aUcmqq+mitUKRjNK2fQ8U+Fv51kf3jnQFjUV0npAujbr7Oqblp0a1mIgxgB/c
YafqWKT9MmnFZ8E8e53dgM9gqqtEHt7BjaT/S1U2kVZ28vxi1bXJlnN8TKaFGsAEbE4j0F0dTARP
y7sTg9JlRzQkD/IBIgsy0ng102OZUX+vXbTOpvwjGP1nHfJRBkvb105qVWxnha3seAjN8ScfeaeT
u+sb+DygxE+JytbMo1xAq3yekDs2cu4CBusp84/nstiXyRRSPOaRIKsoVlhDe5cBmeTUA9hixFH1
9W9qfU4KVNOKDNEtP9vUfrjzowxOFaEkIhRSDQRgkOc1/VJDes7Tn7DoeEIRwVE5B50Ox+C0oFGJ
oEn+iAaZDolXQyfnkVVZVsBho0s0rD9EEjN2yn19ssDcxg5dqf3r6Sw9bHIl+VAUe9BgO3oKG5gA
t5q20NdvJuOKToD0CNWQ0zLo4otC8Zr1H5bHpE97K+aPT2JCXpjcKrANX2UhdFaLcZ/40VdWMKjX
5bjkLZAVPPs9JBrTQvqqyMdE6LPibQIpl/Hb1J909g1dOxzQpS19ZjWP0oHqUZS1MtSKNFEaDRYu
2oytHyk5OfEAxJeQkDZkBEMUN34ItvjLzKcw4oELRdwb47N8/bx0cKrrWYUg1Y5pXuvy0k8AdRwp
GNtImbaDTef+VhOHI7wpDtuRYDaaZFUMvutNq5/w+IKGzjM2hG8WFFcbP9DGiLcSYtRpBOr2J4+w
GJC62MEEpeS8Nj2MOSEbh/vCwkFuvldocd3wnY3QMJ3q0mXuuLFw0/yZ9JavDBhNYANBUGJI5GXG
qpA7VHkBHoQbORdBdRYiCb+NLVRqLMlbvPAosgh3K87KXvkc7ZvoC4t9MxBm1P/T18xA1W65Jixy
I7JRSn9IJdCbc+4fZEMpkmXB86d8ZE32716JCodVeQA5MARmd7v9zGMpF7OGjh/u1f5MTIpEC0HX
GbF6A41iyWKyZJs5sDPvEEB7weHkobYB0JO7B0kiRHXMZIEhfXe2q9ukXZr6o8abM3RIx8GMK+dJ
syrEpTT/qsE+sUf7Qknw22qpmBBZgpsX/iVEoXFZtOgM2Kb4BNdfqMp5uS+as/qkGJs6ufSYMIIR
VI8FJ5Q0b0mhssp8bLmXA15pCgDxlYcG1Tz7JjZnUfxjGu+peebLNtGPotGbPLfdvSENQm/PEXvA
pnMfvMwDcbnn8w8XwUufO/OdrUKePivph9+dnPFIPlozSo7kS47pk5KmpxAoJq31Q6lEJNhUv2Of
Laz0W7N51IejKiHbM/FW7UNJo+uxo1V6Oi2wHlEveWFLbE+2YQBkrfI4T8W7gp2L8ARSn6jWOX5U
0exgLZKtqwHybd7/pNhsZDXqNqT3drMu4/BcYrJjRneroSciHqSOyoPTpl+KelLXPOlJiQs1Jl+q
mx38eMB1eN6Z1rjPx2vmsbsj1N6EdQzBIj/FlbPylHDN42E4H7kTLaXDt3Cai4oXjfNYsXbK/NfY
r91oAm5e/fFkGuWyq7VnkzCchHpRsObHBF1lDzLihxSxVXbAG2SRnhHSkqkwPCT+KpuICpB1Qkg4
Q4jQ3j1YJDoweWt5sZf3v6O3NrDB66eZXR9QkOkexhoI1TZJC6wfvJ/UqA5FRJPnW58G3kFTAIWa
dJGHnKjC19xv8Zz1m98Maa9RewffmiijEwybnOZ9DXYEhyW2Ick6PNtsnwtlX3DgzJA0I2sFEKnP
eMX4yqLSEE7Q4SGGspuOzetIdpQnuIb6B1qGHUC/rixWc2qGGJnBVnUBMVjwpDMIM0JCkafGWGPg
yrYzbTA4uu74kuLQCuUXHldqM5SBJebBq3qUPY506UZav0AYmortYNSHZCWtelI+DyiQo+ndGYZj
HfkrVxswH4uetb0WZZsxI8G1yc5aCHWa+Y/FwSZuzWdRist+YQyeo6pC2WIpjxNtqVFqGxg3BNXY
oMOxHzxTYUEgvNjmpJYUaaoPCxlZBvp8rT412EWvZrFoyZ8TSHaMg006cbdMwmwveFW6qxKw2LNM
HCI546FymDybMg9IC50CKjAepHSW0hi47nhSKjBmhTxzwj/m0PyieczICzPsnY1nWxAchAxEKpbs
kdmzDqy2C11bqtgjOFTE0oFk55Piki9zD1pc+OmMaGMcJnroMdk8JdQm8MdIOxdomkeiBAc6k8E6
OdSgerhr3EnZyhns6nQEjdib42/gw853OL0IXV8G4T0dkbk5d8HLaXrdcSOSYpXUs1r/zAZUAiSW
jwBAFbb8WHYFykmN0SZ4H3GFyysGuQisBV2Ug7YzloVlsd/wnkrcYjp+Lj949MH4QkLFEgqEbSNN
p82LrHET59VXOn3abM6BBeg6iXlP7p1hfFSa/Y6bkY6pbyey/8HdWDBpZHtlD2jlRO2Y7UM2v7KV
TugwzYHtT/EmN8dJ5teKnjeqdmH+Xo/IuAXsoaB4RkowC9QVPurM+pkIlB1tYjvb2zofVy2KdSqj
PFE4WyhZj1desjLHeafTDamzuzX6F1htkGBC1iYQVlTw7s6A3V3Ge8cLt31ubAJf2yRS4EA0Ia6R
2YVQuK2dnd/pdI4ZI1g5471U909tNFxA/1cVcnTCOyH9Z/9Ozao91Na75+s7FaYLrpkYhGApp//0
XFRcEiCx6DCIWttaD8zqE02KWLvA0JMX3p3NtQaXo2bV/lzhKNoYxDxCVWuxwxAaF6IYBwvjyLnW
LeZpcdI+lcV0bTQOmvDGF5dBRahy2VQfneKx6gn0WGfY2UhVMoKTQaMlCJ8/6Ei963UOXLpwm/zd
TIq9a5DzfSim8cTQJ9w6Mz/Vs0vsjtse+pVFMuQ/8TPxDsAxAoVzJedVgAxEeXKZOioZ9GSvjXth
Qy4F52Cl6A+2vdIHd2kr9xw8u5nzUxK5p1nPdpvc836BSFYMGSPtvz1sTR/LUNxRTsIfoELRfQNO
OzGhp/SI3n0Cf8k4zWUvg6VZNrD5ST5aDx8P4Gkj/DTKeZmAB2OG+WCQrQ388V+bQtnmF9qfLBpn
5ZWwpBo62Og+9z3Mog0ltmPp3gg+RdsBIGLh7RLmH/1YsvE116ruMFGOO1Pjtav2CXZ1Iul2ohbr
OloJnNicipTlgVxhr7snCUNV4K3y8TaxpnEcdALVY/A7K919Jj4w41F2kPNEwKpzMcEmVD8H88c3
8ucSC3IDx2SviraCUWUEw7VGupxCFMIwACPPYvKy27c488EXY++Sdt9EQa8ixMAhvgwuBgljAXN4
JnKrhNceAW5x/XKK+ZDZh5TVHziJP6wL/AX9o4dDYlH5T+qYn+xt02zweOGf/L5qYNJee66o+gEs
IcC6xe/U8vYiI2rqgiwh/rVp4lf0RJIHxRTCf9cRjs1XTJor2muF+jYqQNoldYkV4yovxbrI41kc
x3LNU90O2pMdHKxS/5uc+NC25nv3W1C3+UGJZnJpONrTiHAKvF/t/ypagAm9Er7yi0hFpYcInlgb
EoTZ2zpEWE1eCrDs5K+tmqwM0NCZlKDGtV5l4Na4khVhzwq8uka9m0yAeYBXfWHfWd3WTIY53iAE
f0OCwR0aNDdFB2+IyVp5dWxu+Btcs1i5Q0aIobV5MQ3dGOEPw3qtgASLpD/K/6p2flBMhDpdhVth
sLartZjHe3NO2ti4TmAqtDYNUuDC45pXtsIowBwyNM6pYMLNqE2Gt5DrCc8XupuDu2OePtiQVSPv
1Qbm5ZyVS8+idQ5djKmokGi6aG74UAosnKH04If+8GPIQgYikDBKmr3wSLJqH/ifpnXroFEI7OOa
X2TBqBEoOX82xU7X79deOcJmo02g8vPDYnO9YdOKC8OA6QSToX3jQOX8H6eNfGnOUXAedKzpSqAx
1j11WKw8Ah4V5c+f14BpQLRfBKWvgINicrqTC+RfUmaHGQGeJ1t1UlKt0wyvjk/LTwMh70G+dE1M
Md/OhK9QWiRS5yd2DnbSPalFvJrjN3z0/s1S5L11Ny6KX+2nCcUHpzlr+we6R/cHG9C1AWXNARmH
V7lUvWwTFhBXla1RriF1P1gqcx2ML3sn3zvBWog/v2CBIdcE51jwEo+drJuxoETLpJR5sS0jAbNU
66Lrtr1uqgwlbRPYFyJUu03rfGR+SwoZG38HnF8hAcpKdj3PHO4Y9I6kce0N4PMqFXBPp76PSoyk
OkMXVWdb3zNuJX6zPs+RibmQDaRjmwgP3GbttcehdvELwx+aNbGQv/sVXHUfN672OhEDQc/Uu/8o
8AtnwK5QdddMazNNc2w5N2+mrYNIOOtIA1CN1tgGOoXyOIfTmTNq58qsZJW/kJ0R07MfCSaArBCr
2rCr/pmbqKqxVNz+MvtMAhb04hCPkqTZqWHy8VigTEyl2QLIJZrCwlTIUpcR9xPgQMi0pXunIuhG
SMBFf+giQFKrfI/ZnhHyu5z39VyvyYtc2O649PhM+uQeY7f9nptarOQfsoHWBRCf5Bqc+TBax155
KB5oG/9fpPCrIqR4P5LjZfZsAhN6XhYSJrYI+buB7gDWHh/t14+f6uBxtiCHkjoLCZEDb5tPL5V+
D9jDR/aLNgxET62rFvjH+8pCZGIHueYYKtgQ7rn4uUM29pbZA7M7bmH/SF7y1lTMTV86b2BEjKQW
u0zkcwaiCw0iwhddF8JQ7SnPP5q7bV6gxkRsHsE7Z6wP67PKJqkkJw4SyaJUdBjuD0PJjznisVzd
AgtZHUeIqlobd0jPVEubZxV7JM29KRhrsDxb914B7Kn+hCH8bvCluCbkzjeWtf7YwPC2zvA4Xat+
zEfStDGz3yYjOJfurQq40gm7elCQf9y9cFvVT1aLgZy7dedTzyMI99ysFgX2UtaGxU7DzgADwEXe
taiNQeh5slpYGBmuSz7TZc+M3Kp3yDfRdQQ3o8JmzU0GuJwFFyA3C76FibFMrLMC1uE3LeCNz1GO
TB+btpOseFRDe1CnElwM3UnTrsyEjQJxTRk8uR6DkuBLNTD8XwcvCa0iIzfrO4gkwkfNbbYwwd5M
b/JwQKA3Z+DVbOMjhvpMzRPEVw1NTmG8aoTLZDC4akg4mO9itEVKGo5y6a1Ns107FCtZFDj0TmKT
U7CJj9v42AblaSC+IHZDYgStZVSlsG4DROWhPix7z2Em4sBm5yPk+SzTtxdHQ+sc6iQvVk9uYC0z
mP9kDhoTIXY6/jxobrz2z/OfG9LXmHjYRbt1m0Edtrnmzd71xgsxaV9JDomxthVerERfQdl8qfJi
p9MM1R7YY69DWzzJGG7T4hpkCMVauR6KDrHQXrZzUfJs87sS9lDF+tY3m0tjTDuh2Ht5wkxnPrm6
TKOJQemLtoprfkRMIWxvDkR6fkq7yYMr9ORC85ZVTlBZnuJPY/q7aVBf3M4AcC/fVUDy0fH7hWa+
xsE67ZyrDnuEs6GbL33KG11m83602GOy+6Z7Ogs1uElw9gxXtjrsYLhhpyIgOcIdFlk51N6pBzrg
9mCpm7TrpDLXnRk/NcnYopvHNGrwT4UtamZD/1XC7CWowakH2seQoUQKdgYlPkVnNDFt4NAU7vL6
by5JoJgUw2XOL6+0roDwvD0T+PeMxKiK1b03JNsyQ0jM5BRjRzC/JKTuFSHuoTCqgmiAB8FFdUeS
Y6tLo2PewSs2Q5KszanaGk5IIl+1MpsTQUIjKVUQNwkqcwySYWIlOXCQlZZRMcawALbgOPtvXgXu
GiHfj1L3oycv3pizY8/gF5fTuQDcXrARD2N3Sd0w8JnNU8SSBI6qiDpmEE3pJLAeXZuYlxX6AG0Z
YAdyb14oLx3YaEZL5DC4hC2CTKZjNo6Gph31Uy5MCQ976vaPi02n36/dgl1VgaXqSIK8kb6V2rSH
m1Dn89E2CVLiwsassIpBiOR0BW7s4GITbMMCMeEBxbebhICXd6+59akjBwRbB4zc6IUaDg16hWpi
uI913DX3MZyDuI4vqhu/Iu/NnXVaR7BZBRGH18CSuIxdzKnnk5aGSF/mXdt6kCjw9xOqAxlUip6t
kMP7ZJd7OgZgTfkkZjZM4PRyXXtK0PTaLwO8tCxu3mej3LshQvPAajZpP+MQiUnYMTBkv2VsPDF0
IsEjcYOLb1/jns1I8GZSmdUkdB7YtJwHiFh/43SrHfg6FJb3DPl/pBWQv2cSsJruUVfICwJQsFMC
J3Gyx5sA46ZALT4C7xxPZ6vNk3Wr7X1CRwznterGXzsgBIH0uYxmbETw1Vb+1vTeLHfdTXCbfQQd
NEo+FNFg0DAI3dTkGhi40ya0g8GIJNlIwQfmaFzYlntQEPdjVZOzOhSa95TFzH+w5vK/wcagcRJ+
3WPWa2yKWWjxnAun3mP3gxXlNiFIp2+PiaUdafNncCjFBeNnHcf6iAaVZr9mTcIT4/GuidtxlBE/
HQQPjZtCE8srE3kn2S1FCJYpbNzy4ns0wWMNzxNRSEqv0erwcjG6RVjA/+2ZTet7Yzm0wMeqCx4D
DlMXQmPnHTXz6qgccGy0HOZwSwchJsfiVKsurPtmj8+bLLixPgMTIYaMAdDUB/528UJnQYjBqiB/
zOS+DGwsanF5f4/7+XuI8d/pcO0BoIw5cVy//i5bn+gY794M2e/gt3g3HwU/wLhv23G0d17zpWnN
Z6fZP0aJm6SWZwC58KN07PLbZF4GR9uGBDW7mxrRpk7MO4/OyIRYv+ZdKMRiwd1plBdh9wxiLApG
eh6cjhbiPJxNGtEE2UHof/gVtvnw1kfWlWo3+RcoqRCjuVraKSmdY4cnBfi453dvJjhp7r0WYXTO
6vk/mkSpbnvH2Fe1tYdouFT4oABDr5pjvKBqStpNHuobZjh9RiZqgyRiX+haq/oJJ9KOV91PSGco
nFXSNAvQAgwuW5Q+vnkqp3Kld3/dlhF8Zt+rNdObV8zEuacreWdrM9ubjMcpO2WDlGW75AAW+gJy
zl4MIO2zbUaHFhGwPT5TMrC2RgKFECv09l5hPq5lVQNxmYRk3jgV08GaBtkMt77i7nAt/s5BIIVi
Z1/B1mNoFSQA4VmHHIKOAy/1XQ0COrneUsu2kcNU1Dnnlkl7Zu2RgXaj4rKHnEwZug6WMnG7Dybu
v7YXI5aCk6xnWiIu82m+2p3zNKjDwh6z3xZ+Qttem+xUeieHaOG+2U3E7IQqSxBngfP0qlSIoOTN
DJITW1fhxJewvuqqP821ri5Hj1gPjGDm/HNiNe8bd4SC9XRVWJyU5wTdQpzBkEVF5cDbQ5hlWL+I
oCcW7mpC1gvhP0GM9KwH9u8NRxLYDhZkB8fSieWxfvBGfBbhE/K9OVrzKyKWEXjCbjJJYrPmahM0
OyzUyGhzf2LnmdtPg53Vzxy5kLUGou+a95bOZ0j6I+bHjF9eUsBl0JdRPjy5/luNQxvOawOTsF+9
5lH5rNrVQXWNgzdwLAe5eSPxb+ckUO39dlXrfrqws/DTzqOdrkYED/Z0d1K3EYmBIMEA0QeYAonF
7dZGcAyH9R+00xybAfUDaBvZ7fe4V7FOyVnfxBZRMBZjjvVwdlTuFBfDxzo82bH7ZhPptvmTUTlY
IU3q1YC2kc84CwDCBHxRxycJiIC1xodXPIzAGcZeHZIOdmrypSdUFRLoWIQ6LZLhlZ0RFDWflOGW
8jwqzvOoXhlocPdDn8XxQ2Oqx5McLgQmMYnWd6WBeG8xBTBKoUSYtD5gyw/dH6pLxxo6HO0jU3Km
bwyZm+wUXTnZrjPE9f6rj9MXdtUrA1kXW5cH7ABXcTMdZ4jHPVsdEF82XkgYOM+z6TxQ4C0DygL7
a6AOIEWfo1yweTMvQMBWrP0JYMV2CQyA4VoL8ZaJzr1xyehqidBVaWiNYu8jjlFIhIWNZBbRsWux
P0BxZIb6d2O1f6Od7Z2ECEnLjXs6jAUpzpD6m1lYqPZJZd2YYM2RWuuYGlwZOr63VXskfupk/aWo
oDWXQWMkNti7liwfU4So/r8T8DbzgpIXu2ys4BinMWLrj8aPX+2YdSTUOT+/8TM+ZQyJbUl5h0Ts
u88lrkbTjMlTyuQdJbK0WaQEHYAPYdeDlMFCEdWnF3M0cEnH/lsoydN2hrqSjDRxFsUR4sg+YelZ
ld5tbu4FOmLVOg1Q9izOOluxN7La1tJ6Z7NF6VGy9EVxVBeJPX427Rf+msu485aqHl/mFvd8XKhr
eFwdwpQyxugVc/lHVcVLtcBOyMPeCs+rJLgkwk0FdWiqSdhTpQIvHTBg5Ob+BQhhCiLoYuhpwR4o
RYXVqs+Xwn7TeIAbjV3H4ADTYB+V6mSpReOFAz3D1FraMQt6FjiJ6BIHmMJC0KnTlyH9iKK1O+Ga
mJcrQ7UfwQwm1Kl458LetuDT1jkvvnVP0BRJpYaTsCgjfwlZVkCewAi2XZqvSGZi0e1eLbc/ol58
QDd6Tviyw4iBr0V985GrQAWJa7iDE6kUp5l1VtyYy6F6tuZrEP6DeSiWDzN8qCy/BQSc8w2EWW9Z
b2rEVucmwJMGvZ8bD2ArSRQjDJyA+tlPxCOx6htOfv4WwHySh6LMSO7BS6fIdnCO4UBVyMVV7KCF
+wk4ilVA3RkYXLEbBPMpLGAsyCGDxgiFUJHnZ6fFOIrUxX6iJ+wwGkiJuyyQUJZMhOWw9bA77IfH
CULD1qlysMIRFsop89llOO2S0dXDzw/Gqasfo+oYh5g4YWjJru1bpJn9m6/ew/wWMw8abEtyZdEN
Lt6hQbkfDMKfxEV+oZa4RpGtoqFZQFkV238VkoN6SacwkW2R7p0a35CY7nSeUCctlPjXoGdQx/qn
ajm+0fGOVvGakxA9wThzljGpa/EEodq/BCE5DxMgQ9xDwu8eVbZLjf4Z4RQl7+E8NS28/5uGk1yf
LvQwZrI131zMonnoz81U/XZeu4ydS4wVaaIOhzYPdkJfJutgpfGpFbbECnw5rnuqYRI2PCv2lTwd
2EifVWpoW2ei60KZQSvQjhTjqaY84H2RUxGAA6AXrvMnrmdofyWNta5CzDN6DM+S8QNBMrC0tlJd
Ze1VEIbCfQosOoyv+P1ibQ+zh4eMTGhoxsB83vSolsAI3vAZ+uAOxGEqUbwgQ25VlNU27ynivfWN
zT4JyiTYI560YKYx+XN47UZwAygaNphL7yDz4aWsguYpcOi2wpVAPBZBpKA3WQrcjastvgxZ8F3y
YkCKJQyin/Da3hQRAvUSD33oTK69y9x2lbR7qWulWe41SM/klqB92ao0/qTttlr60uj/QEyZjrSW
ow6SPXzL+iYgpWbA66ANND8RtLvD3QteEKi6zcUdPA7hE41MBedVob9teF94CZiBmBPy4XmY+3dO
tZkHDkonwUt/dsYZd5scvDpIyOHUAN61QTMy/ar2fEraT8f61GqIo2roPfSxcqgwezDxhxnds4DQ
wibnUyRkf/owtnrjb/KhOEwvDrpkouvb8K21jGfBUkfrm6im17lWF7Z2zYnz5GMZIPpOd/Lnr4gD
vsLCr3Cx0yF4VWeSkbIv52CfgoE78ASlGSuxbxndXyuvD2FqfqiDuhz6a65ceUuUBLFcsJebxmmX
mSeaUwjdPt/eDIMDSyPHobVuTX1FrCbOEU76mKlied+yrs1swGcuHH+jm+uNfNJ/n6TEGSd+ZQWT
9juTRHEec5YEueKtecpdz2TFPx4JWkuKrfwPdCcRTljzwLTnbzEAoUkjePFNFKnKzu77k6q133V8
7JuVph+x4l2oey101nXs88rxXnfhKu4fgkcl6dfRvEgzd1cXn60ZfCb9lWCwCpK3oqzLlN298+tY
OOfHu3h8l4pXPAa4647TYdKaVTk/zdpf2ayiqP00YHzCGFrwO6+g1ZSQz4w4Q1yBOBDNhljEgkHW
2JibEhaW6C5XbgoraW3U+yp+z6CTWx4p2Z21DfGJcYaS/VNzmvYDWrqkeLLdSzsjb1Cb1RhCcmvN
lxl/3SDZtthAFenJ1ps9QRY3n/WlTq1SJ6RI1rS2YU2pOtRKeVCU3aijAXusCkI4vV3pX6Jav8Dr
TziWyQ4b2IL2dAmIVua95x1rH+c33zrocLpHwYaTXVSUW9vCplLBIpCn2p37deN0e2Xi+zNfAkgr
Kv7H6CHICe20P9v5Vitcl3OIvNS5iKzScRQuhv+AcwKdKDIJVp0eJ4QKhWrqWAZu+iS4sgyrmBcr
a+Uw3PPbk58cc3grFuvm2nh16BY6KGXKrLMX2so3r3qct8ZbCzEk7xDm4mzuheDDv6G/aBykjaR8
Y4bCZ8Tpg4WoYRNECQJmun/V/0g6s+XEkSwMP5EitC+3IBAIAwYbbHyjsF1G+77r6efLnouZ7qiu
KoOWzJP/6hzxqtTKm5UUJHsBAafl4Jmx7Nq9+ivFWMeVZ4DUk/bHVer8lTSSPHvn2cVEoNIXSprJ
3FEL5E0NWT/UT8LHaUe72WU0koT2U/xN4tQVABuA1wLyKeXdajEB9Z7R3WdMRCiE2JhyV2sqd2rX
KoMP6mNhQ6H5iR4832InUsfAN5rOG/p0s0CFpEXvmik5QknD47hvRL7Ca4ZbF2BVCNw0vPa1fE9Q
x9cCzgitjZaHe1ldiEvpttKekx51NC6xIa8hHK2ea4cRFDkrf4wKIVT8qCp7WEuzb09MHW3xEGxZ
HNc8ko+0D3YdDprc6C5mVAvO8GXC4xyNGlZH0qaEHw7lRZBKP+JtL8zyXVfbt2ZmkiRujZQIIdc3
cZ0XHenkyMEjCoKrBYBlCVAPMuF9d4kFzR4z22M1RqmMLRWXVtD+hHlE5sNTQeDLpc4on8IvnOEX
3+MhF5EC4gAKlZ+jvyj0/7CRJqKXot8CrwlIrSVLBOxd27NyswuEkg20fskjGnOWr/m9Nu9CH99M
wW0tleHrDOejyhviEu5Fx9mu6/yg1Xp3nsOXItTdIQGp0Yks424zFoEgViq50dBmVKa7s1RdaoO6
w5JwDkCv6HeivA+fFkMoi8CkvklNjuKLYEWCoca0/G0d+bXquEQW4iFc6b2i7bNsmw7lI9S1j7yA
UrUJZWHjCtuNpRI5aBI93ZMNy2CNfr4JbkpvMiQwSC3LfkiLS9PnO7XPrrKu7akChrB6Umd1jaf+
A9Da1WJrS4ErglJ93RAWXkDE61W3aVGq68qPubhMTmGpeLXm7LoIP8HCQIucyeZsj2zzv7JmsrQI
eironbiVkGpdtiAR8/p2L6l+x+HJTm8NKoyCCWCQOVagj+L+dWCLoaBxCN2R7+Xv5Dg7KTjNBVYO
njgeVW6/g8RJB/xPp2SreTlS+rat0VV8tWn66eDlLTBOOtanZKqouNjuS71+TDTSSgbDmV5oEfq7
4QC4eDYn432mQ/xfjPNIyLFJZFghtblhEPcnh7CUHMf/8LhoSNzY6jh3JM6tgf904m3DPi8/A8k4
VOU21SgJVm4GucY2afHTGO+LgtqG8t7mBKa11TobNthB6zz/rNv+A93AoN4jbWHwh42t3kG4VWt5
G6d2b+cK+BX8Spkfu7BFQkHiIWIltnNbl5G2LQgTu+2YfA5jel7o9pVk5UXn+NNgfk257Tb6fyLM
1MW1xrfirwi/B4kV5MgdKE78a0umPWTq6IlDvQ53iFREfo44egB9MbzHAdltGfm/YEfybOPgs4Du
+xMvCOc1TwY96gRrSj/yyPsiUTYrW+c5pyrb60IiIA0KgqWILfNQceZNdemmOWcs353DgRp0eaVO
qDlV+6sIIKvykzhgL6Qcj9s+faZNv51m+nFlHDJe1OEucrKjIWDvyhtVC3ntxTInal72rWUd+xZV
zRXIWDPgbTgvp3ZA+e0HNRzsrMousQ+ayG1FgDUgMdWqxI3Q+JJfhVgt3/UOzj3b2CvoytTyBU1w
XPWEX/xgQIfgi9cEeqmADdHwVffGbYxdARUw+sioxVQUmNAzZT+/K0q21ahxjyR6tiETZAboWsGU
gPwFhC1b3Kl7mvwExlOruxdIS2u0RE2XXfuh48CzqVCo8MCk5XkIq9cplN9M4uKhNCQY+sV+xTvf
zaObthOW72KnyzAgiW6/xXayiXnb2/grYKzRS3UT5CSVq8WuX0zUDmzjJMnXfAcMxGwFYUGwlI06
Wf7ktem7+qiB3pUYtwzZUwxCavBA4AJbFrcMqfZjewsDYWmtJYYlDbKQspMa6rSyPckOjhK/QMGz
rYIFEWjhQ5o2BA2M3giYVW304QhViLuXiOXnGMHS2E9bJLUsn6BhkGk1EF7OKTbJ/lrkWXPCSM+I
RfuaxUm0O+IkDMGVQGe5lgXPt3FphphHZd609q38NcsjYA1Tyqs215uXhKwvlaDl1rQ+sWtYjrOR
hhpXxcWmgtqJaZh8bQ0V5SxpF9p//00nmQf+eaCDSHz5gdRNOT4IqJbVqNnJ+Tc/s+pLoiKJmVD6
f232TedBMd4kCuUC8lPZqOUAclUevSi0T502XeIFmldOXJ0ZXJyrJ8PPtP2YQ0T8SLrxyryVAPX9
Zy9WpKskL2tZtrZtAxkuh2gJkq1OnEcoeabFGluk2bbKnyPbe9o+5mm8AuXcywLWnnY5BH4JatuB
d476lTF8LUcSUzk61wxioR+H5QX4zUwOeaP4DB99G14j0/gxVNwdNcagiseqyQ3wPKO2MJAmL5ZR
QYmXkCTShnfySyszeulEtegVD6zADiQAAfCUgU7jFNtTyuBBxxaHkR+trvhyzn7K563Ii3Osg8j/
mdOKYatEdwvvwWsk/mnBFqInOvboCjLjpE3vNp1ECJFGi2bqm7n8WL2zId+n5AKpcbWpy+IzJsDA
Se5Drv0KbY0ZP1A9Qeh0+a89q5fp2EOm6bxtwpc1WyXbVxS6PdHNgn6pWfNY0GaPB5mlry5+hqje
qwYLd/sRL4Sz8ZfF8VmTUHjIJZUK1h+/1AL28A/+UFINV8EhIGk+tc0NuBU1lXKKa5ZSETlTTVcT
wRNz6MiRas4OuTHg4U/3spVrG1s/NROpj6X0UqbGdqnfRMmQvHBjAOfG4hsMQIWuqUZonuk8WDQ1
YLvWoKYmotkTzPGtDjfxLPonQ2TTjmuVcnR23r1YyQa52MrsriiNMfFky1WSatTzyBd46TWCA/sK
xqspTyoC1ViL/GA2v3speZF45cqChCHSWMG0pKJwzZ5uOlSEpoJ0aqh9jSid1Gg8BQ1AFJcIclAn
Ii2qNE8tKCRPZszCz9HK/9uwQdXEIVTUn40xTw7nQxt+LBdkgkSVC9Smjr5KVmt/isK9MTLhFNXw
bQJuWSyiMXOiVMluyjbVxg+m1JAgSXFMZ/0d0fjpJETTH6w/Ybg5laNVEqyagCDHrgaM5rTaAFTR
jFBO2GvRuzJNzzFtwzfnL4CNUUaChaYLx3hUx5SRUaXOwlHjUvoTi37Vo9+wqx4vwgTboLzk1rB3
zAg4MCRTGEitXJBeFc3NLhQMP0nUYhS2VinGBx0TBBQNXFHZDZu8WrZCyAZg4wCq8wNhNITEfbL+
JrW+jdarOqYkAIAg7UHS8E4ioupD/cjeKC5vacID01BnNLyRMxh+VLhOprthtdPIYwEel8svYZQD
eeMABXkkvMP2KgguBIb9J/RtuwvLulFYO9FvN4VnK659R9M2XezzFco88/QKWxUHX4JkyHiSXPDj
Fq0xx9e1jrU+KGH1rWDBXSYPm5EAC4v+ccOK9/rcb2P2Zi5/qDwgXjdYSIjnGm62gVnSTD5VkbcP
7wMAWanjesRB5tD9bgboMxT8qirpE9Nj7oNDmsubNCROCKBdQ7XBIM0pi5fp/3CQcTMH4g/qTgyn
460Fk+vG2TfDnspa9HXvbJni+aXmLQ+/hANx0aL3NNbPoXqaGo5JwF/kvgSV5solfWXlsQ3RYFsh
QSZ6tgf+wj4TRt/OMJxMPjZxlzH5UkTXxfikAcwmXA5RjLgwBGSMxTe3Lk5u7nqA61mBO/gPWqLa
uzcijzez4CWocmAmvgwtstCXjMqWvpfy50Q+TjFv7MGQN4bat9srfIxPNB663gQPvTZsB46yuNeM
jWHIr+TeRWH/nrQhuruMaL6/llhLp/yKVKG1EpYAUA5pMskkio7it5VYtcTit0j5l5lf0/6o7tNZ
OnJecFj87H54ASqjKSFHLDVsmU3aIWKfvMWT5TL8tIhlOfTn4UEJ+60GCjUtKDFJRGET9ahLv5Hi
hIoiwd6nWrSUYoSLnhlwrdVRsofnwlkswmq+2gXTZ+bBSzHzfzgEXklDcGj4j6NJOdRI3AS6asuh
SQ9YNStJeqPoQq42g9QsPK4SfmW1RPw7fA4Iu7Mx/pBNkKu+J5xktH7yoNmGAaILHksNQ4spDtAm
eVH0VDUcBUfWKpnSnCUbrklmuXAk/lg4x0A5VD2uR+fFQTPZcn9zmWwA8k9Ai2xXYlmtVekZcj/j
VvshM2Dl6Mumq9O3RRfC6ZrSPetoBgUm++ZAFRWwd/giepMkD+Xsqqe5YFj+2owUev7CZWba4gH1
ein9KlvQSKkLLsuS3ZxA26S1eWIVKZCYOXbl2pWK4IDtmTk6rp7JLED/v8L+U1lgkrzREbCRF1JM
15mHssVTX1DgpGMKlSpfnik18nWFOA5Tw+AeH1F+0WCERtvKItdpP5ipEEfxBpNYr3R/rNRE3iGE
b9AoAkrzinhIHNOxFrMcgm+Et+ssK/bsgZaknm0qIHU8Joj8QHNRM+fNLSfqYFLZUfgMeUSuaIYU
QN0G4ozaEbGGztihx5g5sJ+HrRJ8LsHB0f0UQnW0DNa106j+0UmcEWIf6ExxayxbLWdqG9PIHL0K
lLqIGtgf3StA1iw9RkZ5UgGOxZ5r5jzXaKmrgsQaRYA4E0Jtpdy0TsSsRZLjTcBExEW4thIddE7z
pYTPFC5yKsKdDemrWQ+1tf+JCZSxbwG1jJqXJU7286SiG7/JCGJNTk1a4OnYEEBnSl39YZB14Jqm
CvxJUzYqPuoujlxxOR0+ZgK+2kGHtZqKWxzNydgj+UJhD4ogFZsWAnVWODuLVCDDvIu4VBETOLHa
MbZX3ZsmUk9EDKjlNna45V+FWUhL8P0IYZTbPrP2k/uZLkR9lxwBFWX4mObfLLsYpnr4b6ILmiMj
pCAIEwq9GMfJFtoHkT9WI4PQAxBKfNyI/5Xhn2L6EoKhIAMErEBSbzwCrA6y8dpN1jEMHBIofH55
mK5arMB1Brs4FwcxBs05keGB4YGsWz7RFlM6W9O8jZ0nyCXxufuIytmWO4ZrewldFlwM05hdcAmh
/8GoMuSEBtNwKWHMmrV7gforLJCntDWWugbr45Qde5ickJB01XcK+UPtAvDwZlMSSKUolMY0Bkie
s15geXiqhGkgQ5e+0AOYsQO0E7/NJMQbrVBsN9sxU1dVdRZRgyk5hXwR07XKj1wR8T054sw9XgbH
4KgiXRmaD1zIud+Uf3zF2ZooElEoWubUBCFktpkvL/C1mTdKh0wx6TOf/AA+RMBrAmaLGXu0udy3
xWdHXw1bt9jqheyBovi1mFRsjEjEXg8NKhcCugYZtyzBTwAmjMI9SiPGLnLrwJxnIWZJ/5Cgx/3F
XJDdkSdOashkkrqVGS4hfG5NEkie1hetGXY4BDVe46lcXvRKOeJb24lbIcZ8LdNuRmhdCXhAjFC/
oD0i/6u4ybKCV4T3rvmb0TsJ81jzx880UtK46Lif/ogXFHtuFV1mDoFirp9nxH/gnuENOTtXgukN
5fdEkGmNrlV86HEYvxGOi1CZcZBeGDdEXd+gkU+tbSNJwdLwJQxuqCUEimiJDLqFNWCcdiKUQ3pi
WNfL0i+R/SfCTQyGPJVeWNzMAqEqK1XyV+v6QyQplP0TtwCEBF745A4Rit6cIYyHOCdYHZyBXzLF
pgqPUG6WXPMCW7yst6HnoBShKo9OOftZxorYlCFpT/a6n0jKTO4uQlZCGG+IWtTiOTfaS0h65ndt
GFtZghZKQYdbf8oQPSAI04nwX2ba25v2teAI1LJWMT4Ij8E0pqfUOAu5PateaeyxZpTDnXsghLya
hEawOk9iiCpU5UVhxdJQii1wXQwSY8lZmZGYCY9QXfbOiJz+//Q8OeZUk6ges1pe4qZYDRI+Q7Df
ntP+Qr6sYYDu6PvOvIjltAAnIACveGvsBP+f4Stcj0hI6wz50aj1c1RVryyD976CRl+0ja5gPxSj
WHRpMyosHPgn4qb4ZGxUZQ7oY5CyALjUjF5hReu5bsmNNre9dmwKCJnyD26p0K1zkl6tFlg3vDfS
e8ClURD8xsDAMyG58R2PD2ILDA16iQY02Ji8Spj9VpyhSd5g60G9EDDzw8Vxa3pPt3axIl2q/HWC
hM0YuqfZPCqG8xM6POTHDIndCsXsOiNuuKNs0zLcLu8gyegFTmV25fFSdMx3bjuPawOWGS7PtC5Z
h7QrMkTQq+XNvdeGFc2EVx5S+ot4wrGhh2QJh6ZnVMa3hNmkduoTha1SiUotWocRFJ94JBPRMo6j
hCvVtDhr42zfCVdZw+cqncZ9ogR2xeclJ+ZPIpaHXbIGoO3i4KfpRdyL3W6y3gHc5ZlE0sQOO8T9
fhZAQvSIOg7eTUyXDvX2y68i4Ew5EZQE7IWahP8qpTtNKUUu5XcGUx4vbOPE0NTNjfFQPFfVo4f8
6RCLGCyjpJ1JxDMC69Bef7T0T9vp1kF8R7Jux/X71NfuRGZHYJAEUwNTivG/vYTTRbLK/YQojQgE
FGEGJXU6T2yEFu8YqUA/TjlT75AFPj6PbW9b5yisPyqt2c/qhLmGGJV0a2nqegA3lkYdb7w34vNz
8lcVCBY1AGI7DqVctJgzetC6oERMXhlIH3xBv5Hi5lOa1atuKW9pirhb1QkC1eHKB2lCrFy7pgrE
zevaQtDhg/odG2XTZcF7YzhEOTnrimgN9u97R7AL5YBh7TkpRo/MIIJwAOXd0bbB8RgmC/lN6+cq
qnJmDDWv9o4QzXwjd8AhS+/XIG3s55BcR3NYlZArhoK5J0DKBw+yKeOAbWYb1/dQPVoELC2h7Dfd
QQ3Zac4VG34OcTRyuXVUZc8I5rYL6atF5dLZV/WYNRcUQ/yGuUUKgwIxqLqPmj5vZ9+onjMtvozI
UVYErsn6QstiOx4TTvakfmyNafSTdtzRBvqSsw5k5Gd3nA3kznwZWJ3zJf5xJN6EfmrQUdPykpY/
qUQyQKJRiBWOn508Hech3rAhFFjFmA93HFo5DWj4HEecNXn4MnchQHt7qOuTuRAbkP+q9bJRcX5K
jf0pFgLrqwcaMAyF/EZ24InidR7UnU2LAIu7RX95APnr5ETzVPdIRMbO30O2T3tE3vLJ/m/Wx5pG
/M4IUjtvOoOlUcDdY5V4RJAI50IfZtul/yRaSTw9QYHj0VkBimnUxGaWva3i+VUyjmokHbTeOgZk
bAztTokyurrq8i1UD4FueOV4aFr+fMVeCqBCjmBvUeyJzUPIcLsGP+KMtz1xZm+M+kPfahfgVgFD
ltFZIseekw6zDgwvmfl45WBdw9tNzSlzxeE2qljXeq9pCVmXFN/UhhOjJdZe88d2XvqrM9JrbkAN
RS3mZ0IpQ2x554EXV8hdEyQsNXLfLpO3WXiS5wyCyD7nuC344UrtYHtQvSnjMAc8Hf1eP2VZJVwA
B3DkxxWm9ulF+Pm7RPbnvno6A+XPbftZStiLhayKQVBvI6J+SQYUs+bgTaO5nbv2RbMHuir2MWde
EasgWmTh8L/afFp3s3oIVdhNfXbJcHy0RHhYCFVK+8/e9bCAAx7kpvBxOxo8vkLjV6Xatlfv1oTC
urmGmfbmWPleWIZKnpZGYrgFhZmc97xFIwb6SCTXQUjqxAC99MElVv4MDcA3whEq/SkIGbtngPKg
QLNgqx9mx4m6cOQ33UoPnelXxKxZJ6m/mz1m/E1XutOlfglhPwnTXBub4hyC2Rzk1u89k7CyVfLi
IHdERH3XdjF3vL8kpFZb70X6aW1GeuCHXUpnOm1Fg0vQXw/EQ4Aq7IYLpcqhv0Oq1K50lwNrmW41
3D2tS8dH8UqlNa5S0oz14a1V3uaHtYn3dnw1Mh+abKYyAFTOJYQIPgiXgkNmho/cWK9Ir+AJXAV7
4X5Gc9IiL9876kXBZbhHlXawn/KzJuSw93plnwTe8p569lnyeI81X3dbwi/lVXg0moPggKSdHfoR
0gPXoakVSJwARcKHo3vxjE5k2qCzRwq5XJv2Gu85bkGBVbu5c3GbljwCVFvRyVNigdhEpyG6EJcb
UvBJMQ9HMtI53Pm1sPzGxrO9qutDTW668l6BYaHp6FfEorSIbmEzAq/SXpHRyHRLGi63AVzx3GLO
Q3wt7+zOX9QHmgIqS4FcdHCDdeVsmlt8Tset8gcBa26j8EwVpzRhQsJqZkpeOOCceZCDRpoun5Vo
T/R4X41y0u+0AGFNIeu2ADw8Ux+spe9ETFBoilMkv4wUFK/SU3gCsaKmqtjqX4W2RhOd7lBO8NnK
6oXvzd3GHJ5K/sJ1tfcklWgpBCGT5wr+XVsNOw3cdgHAv0j4i/StCCRljcdzinXAorQPNVZEvjOd
1gx5LuKk4oTECUkMh6t6r2UfdGfmhOPQTcdzZVUf+rteu6mx1t3oh1wjGuB46JwrepRkegm6R1F7
RICI8iPhVWH+3LYj85gHamTGiGUAgsivZDbfmcPFQaUwcCxzeeeUahPB0u4q0BQoc4ax0K0/tUP2
6D1i6UYJ4fhqRN/uppfuQ8fruUNSgamSA+o24hQPnMVj/tXskwfTPENQBi9ywHCmPjoSvc/9LyoB
ghu/9H+pF/ryA/4FVxlmBQbVWN1y9SB/+PEjeCwBL25u79rm6EjIcBBTbM1gXf5M/Up5aGRLQtqP
zFIb4FNZ3RWsWj9sHoOosRnf1G3Fm8wTSl8UPyUYvdK+m3te/q7YIQ6QOBIO7whEBhvjGPzIu4SC
FLcD3n1uJIwM5+WINsf+N8ldheDArXLN/XA3Na44v2+Xdz4tWqAWyOnbUcQvoj87BPuEgHzGEiob
2UF9jnHaTkgG8jXZeO/ifUGloovfwsXkaUczWzxwpPIA1kQ7fHOhJaYPbc9n0OgUEGqR7UJyCN/V
i8utoWzI02i0c1Bsg3hjbCr7rXhCwhTpzlB84rpQy5h0bbFZuuBCi7nSfN7Y4F9xdqBPuXr5NvBV
rs78IN9+fGgGgu31PF4UGMxDEhDMuOW9ifsHz7dgctWDdij+DYArim/jFwOqZ/whntJ0aVb3wkvS
Yi465DQux4g78S291S964Ovz4BHRlIr1xjRew/Q0lWj4iD/exuEuGU5FvLV+gKwgCw5azDxBDu3n
HN2H6i3XrqRAWXASAfVaWXuqEUFOr6gLi9k1vhTr1GA4KAFlX8P5lZGy3crTaYEmpk8WFJZvxtOW
odh2OVPrqFDguzdElEIXZhvb8kAe9ZLT8hWA3TmifAj1TSNf8vk1m86BdFHEgZlcMO0ajh+jdpWs
N3l44/8r2nrI1Olvo33mPIjgIH4prVswfFTlPVHewStxS1L/CPlFQgkis/7Gh8AiPLr9Ql4Luz2O
g1sqcXgkQ7sf6Pi4U+pGYg4L1WKx763x3bCV8J7PvPKbUX9N1bc0vy6wTpqr4a83LzZP2LwhMYP+
5oCE/YQR0J+YZimVXhJ/eGo+m1r7wj5ibfJjfh2YbUIv8OrUdfp7XAL/ftbTZ2Q9UF9UXA7u7xva
KcjPQvdscxOqHyorsrzlimXSC3vRsLHfeDeN9sCJESJavM2JiiFypR3KyLfLLRC1pdyIH4qhUeaf
2LPUPbUTeG/VRPxuRrFgz4tJCMM/bdvKZFW6wnV1iI+LV7MY6q61NT73Xs4CqHgrTjgMJsTZBMG5
+Yb31/x22/zwYvM3pURsREQgejIJCGy4nE+IdT3/1eq2Kfcdz3jgqsXa0v2u8uLEmw4tbMdRcbYw
gyqKbYnaFTe+5NR/0GO8R+1GnmmY/qip7LKYzvS31kxEpHiHZ0P7yvq/UhKrbGjfO+Xbaye/TVj1
l/EfaUTp4pGphb2QPUX9K5ztsONn8j63pPp5ZHTD9YL7suI6lR99cDYsPxnxmh0ZBx3HeuzJHwuU
OM0UPUbaVbWpWAHLlfluS3uWfq3YmcU2PJIuObu/BsGoN376+Jp/9s1+eFJ7T+1FRKwPHpNgZ6Mo
poNrZexQUd458pOU955TplwdmTuAGAtKDUje2yn+aO0YMhRvIIWBCLrFrdI17vYfQnaKs/I+kpKD
sZZIpW24Y+yId8aBtcsE/dwN3aEa4OK3M04nhUhwPy6+g/covRQfmAD5QMTwSSRDnZRr9iGh/AqA
ONEI7WrCvREX3HnSw/4Re4b+NRS70nlGJvL2VVf6C9Vb2N/q1bt2qYlHiv44+Q/tmsT9MF6p/9D6
2v9mlP0oMHfRB9+NVzNVXOcIcIsPlswuZRtKe3gGLuy841KSrSN/YjdhzyUACdnO0dhgScWISCTm
rS3If1rL/abP1vo7Ku9VqK5A0jN7C0Hbi7uI3/Go8UxqJJIomKeReK3PrCCwXQ4cEw1FlECQ5QzJ
vel8Q/ZTqrClFzwf8EBIKgEJmOhKyQKK5lzzMuHBELskmx85UshSMsObyt10qJPfidp4ZW0PO2Ro
pBE5yob1OE3utBIYr8i1A4Momx0hvMl2hGznNWQQubB+ZE82ssTZhl85mXP2KnkwzByDva27JCnH
bvKJaLp4WOcRa+97x8FvtVBhhiyZvQzYdNwxHRawYZNxhuvmp9qvtrSTeWdmPwHShHT4Kf41e+vc
TLyoWyp3OuNE7fRaPXX7ot/IeLwQLBLEJ3iEOD1kOl46GALXCNa0T8C6k2Rf2Bc0/TNC/d5lV7SV
Q0+a02qAoip3+ewzmxLOymjav3Y79qWcpOzU5ZmYwNcxcGyLn8C+D+RO/kwadhQgHFTCdCERqeUi
o+Mom3CJP2w6y5n79oNH+jUmDIR/V4gD/b8xt/rpevLCVywhVr9l8zaml5hgkE3FsqK75dGoOKZy
R8ziShGeTBVL5bLvZyaVc2607UdSQNds/P8YgTnpMZnHqwqo/1t+tFuGvJnGRMW1/7H+tf0ZziPw
qdqSdrxRRrnT+XbrYR97fATwk5rUMo+HHYqDP2r59HuBEJWe2l5UIF/5xDDYfD+iU/GzrGp8uTur
eSc5xO14zTGUImCBh61XgH45WOqD4tYGyAh8Yx2oJH/zOnqo4SmXm993iW9uIO8sIrrhgihdW7Nt
O+c89NgzRmOT4zeJjlGLGBG/9isT0EGWjxLvESe8xt4RbaB0fm276ppgnvqBtoajd/XGVStXVESI
e4RgcscJAaHRCNTNi+8OL+Fprt+MfwIf5siGXFB9Uf6V8VkniviZPeB2Cf/nMTqZ5W059F7sh8BL
q+KDy+jl363l2s/iQUvQv+nKF8tfWAEWn8MPK+ZP/w3bZXMkpWOTiF3P0res4omnTh7zbbizzuwv
B/0h2xxvDO0c4S+lUKklA2ZX0nZE/AOY0iHSdtqX+gj9ijBwnwwUGbR9hx6JEwBEHYFc6ia3N13w
ztNVYRFlphkoWHuU82dv3/kXauZT2njKm4KWH69cd1bST0P5tjgZ99gbcIdqSC/9iobxT4SlDilk
FuZXv/gwz/E/xSfPN9E9pip2kcDcSH+MyvpukWG0dkgp5E2RexUPCcxsKbZozgCseTWCq1Nf3HoF
NxqFfqSUMGMjumS5JZbX2o48KGQyUmD3PYwv2lcQ3uDAcFZEJRFB97m4FTsp4nccONsUPzNYHPL6
gDmJxU3tjxQPzgTXHLSZG3ys0kvwr43vY3xH0+Eupc+F1tOfTP1ewkdUYe48Ocp3Y10G9ZsNcE4O
6AqS9sAvjtpHFz4CDvLXlIQgiuuw7O7ZGaMD7ytW2RwQg5JsvFbMNEH02kzXgTtGWQa67Xdb+RBu
cRMlGycm6KUdaSNR900qtoZhYRN9Z3fOZlW01pqXqvvWq6OUbRpw5WBLMUnW4vbd2MEZqw3++up9
tPZ5QyXmSrsTTTG9DBJFKasA2ZfhD0zw5W3YdlwAfCSECzUIuVLSeSut/wwkS0Hp1G1H5dAtvwSq
CCmnia6xrL6m7gRj1uMxpi/IQsksvYIIFRDoAp2292jSBbHLH0IkjlmS1EsA2ghHlkRCfHxswVMl
+V1QJEQr5hPFtx9N6pczHpWKh/ILNdoarIUzKfaRZi1YsBRHjUOUcw4STzQpJOTMC8S/wSzgd+k5
iQurXHwqccsW9xQ/E6YdkXkw2Ik/MuELBhX2EIOQICMkQADxj5tODF2IQF0Y32PHWcPxkvuHOYi4
UtR19M3aoglWhNYSdjqDAOgoJkXyFaysRQa+znltSHdNH19h7IQJDQ0x3w2Yjp9FqokmWyhe4C4G
2oAzn+236NFRCBPC7PUGWy0/ffIgGoV9FTTCwE9CaxVymDxd64E74IgTrk7IK6JVkAO/V3h1CKe3
1a8leTDLUQYt3yGS+UoNjuf4LvUnJX7koOsF+4KDdIxPK8uvv5b9MQTvXGYn/6uzK3sZMnHEj5gk
BT6WgBwjagZgWwhghTaz+Vt7DgDC3+gQ9Qc2blVvfcY5XN7S/oj7rBstV0GTraoXbkFjXpKU+j44
01KtvDaliwkgrMC3UdNqIA9Ttq4d6moYfZLqWWSnWd8PJbpqWzmiVvP6zmCytVYahhkuqAY7NmEm
kam3Q4pFslDypedIxmPajG5O/5wglo3BQdlEZx+mSSU4XEeWShF4Ey4Vlb7OPuJAjupM5eWRW+eW
JTqWFA6RTewRkmaK+Dj8ikN+zsqQ2AkWRIiqSrkRksCK9Z/9XsmP9C6DloUtEbMT+Zj2U9iR2Vsc
5DBEUNojeXg3KaQOidmEhwPn4og95Q+gFLoQwhH7ly4BioPihUAf0mYYv0xDfU3ZAOZM3QjmV84g
Bznsci7UqTMsHO2/r182zm2hdkdxTv/9J3tfcHMtiga13OUu6rQWJYafd65NlvioIAsM1hkqJK3G
s4W4hnFMCMXjC89NzaCrnkXustlfbI528jdWU4v517IuEU8fz6gQDmL2D3pseni+wuw+Q1otyBzj
jRoc0aagXOMOSJiE5sS4N9QTLlYO/cbbM5l7vvd/1BwcFtdCqAhwOgxcah6vvm53OB7wkXE3XGEk
pvGwlka0+4jqorWKHW94kvUihK20nK2rejwJ2V5L4Sl/Clu+J5o1BSMlJO3Iw+mymtBB5+UhFCJp
dNQEH+E6BCGSG7Ycx69HfR+hnOic51BcIzz2ZfPmTNPvGC3XEEFUpQ5MYwqUjOnnZrhVUGdITKpd
qV8KGlvMSfiLmGDs4hganRsl8RZKOQG0nRCDQTycBqt/q4iFETpQBXFRvci/KQBvEaqk6qOjicz+
TfhidRWmBDkj0mYuBCSc+HaiwdRi7qv+RN+vTRw9Cr1VJccvQiEo6PCStG6RzmFhppdSL81u1pR/
WrR0VdTDhYje7J7iYtlEcB7HbpGr654PPEFxYuhdUnKxq4Q8K9rWP5cm+R4TGJvQ7ukogFqeOQph
PuB0m1MMm93Mrn5t4+YDx+5HG2mHEAHSKOUHPbc+w//RdF67jWtbun4iAszh1spZsi27rBvCq0pm
zplP39/w2QdoNLr3dtkSOeeIfwiPvMDKR7oQgU2G3spBUZDQFYetsV6k+BrYLbgfhH9yzhM7QoER
1LWxEUmkiDrYfxZIUyZ6gYIw8F9umiELXhZmrqtuDEtbew68c4VaAHfQ1t0JgA4ZpGFCI4OwrqNi
ZD0cUEtiNyzwBxcNcgv9DfThHyVGbRjRLGHibMO8u84wpYsJqI3uIyV9G4L5rM8lvL06A7GW7Otk
+LaRnZtY5NBVsNKxc3Vn/iagERJ4AjY3ZcyIJ8XF6UgGWQ1Tr2E00/s3LwT8WTxdsHdxHN1y8Rtz
ZR07+A4074SDAK4BnItXBBcdKEVKms2Dh8oadYJNEwKb7m13LeFG5F3UjgpHvcVFftHztaCEgBcJ
XD6m3gUiSba1ucyiIKAxiUP5Jmsd/IOqZX7X/a/EFvgcXsqSj8XRoMAbLvXqM1Eowg5G3kaJYipK
COsEXRafDbWPtDc3PqBVSywkNYXEirdyc4/INgPerqt6zN6EffQrsKqWC1jv4Dc6rGRYiqNn1Wan
1FK3ApIInGknekZKdXT5iZkHw8uhEJo1BrV88kLNf3Wn2ijfhgNseMAjkTnso7e8+IYfCtGJVbWc
eOER6Aob7Whk0YAWCJwa4bK3tf+vUoL/av7/jObONmH6Ju8Gh6tl78RFRkonsX8ctfzSGRoWw2rE
BEPwZL2m7SweQ23jiOIyDG6KZV4FzwG4Sg1ATE5WBmklJQZUXrPBrKeMuo3RvJX5HzP+WysHE8p4
2f+4wFEU0K7gUPEFViF/kPRDKhw5N4AbL1FP0Y2ctFZVTEGMjSiPVNGPKAQoH5Zs3PlB0VOHMaAD
sDCcGhakDjHe2HN56TNucemwFGJXZPVrlX24qHyQ/lyMDn5Ra+7NEqEmcGZoCFjmpQfVJj9jjN4G
+OmYAetCbRb4C7wreX+cnxISv6Eba5CSOebPwdgewvHkefG34IqZr0/3CCAISdLbAdZpsdIQEYW+
eg5MFkyumFtwELyaocPWs/2jieCEXkVsv5HWHG+qBzTP3w0AVSHk888kMoG1kCDHpyjsu4gI6awG
ifvUe5Q+FGuKoT0M/QbpfRlYORtk3NFu/piLHoHVrt3aWQsESZQ5B4BHojhkGeymie0wZYFZB7Bw
FVFlBshx7ayNhVS7DuG56pxd4vX6C9R85IwKeFEIx1bgYCeulzUm/IfAj+a4uGMTOcMRya6d+Z9m
TCvLulYD8cv4HJhXlZEwhz5S9ige43AlndZNqmzH/ju03fdo7jdzDwszwx+saYGZZBnsI1y+EnvR
OwF1ss86YTiZfYY6mvdidtMJRTUgXEDWpmA5JGvEI5BDh8DDPgzUArWPGmEBKKJCbEcDfHYU3/82
2JLWqoKRV4R6oZpdvUm9QR9h2YxljQaCFT5BEeN7kt1DlpKRBPIQ+5DPaBoOGQ9g9Ip1mn5YHOCs
+zEzzYFmaSzY2ZloyLNkzjrrUSEfT/3awBUUVgvGR36NRuCgHsWo3U1tF9plvc6IMhG0/LFHZnhG
Mx+vZ2s+WiNfrN/HbbuoqUsrzhzSbUs7Zx7K+C3IAhBw5ir808bw1mnZUYK3/OpYd4cUQD8ltas2
R/bJLBi4uQkGEHabvbVo3QNSq19lzWsi5uikDJTn50hi6kFzOUMASam8SrViRMnWJj3r5euoMEDJ
EWrMceOEjGbtEhczd6BmQcpCgg3xCMipbJN/CmPuuUbdA+Yvaivb0hqODnIvqaNeRwTuZoZiJaLM
ouqSWyP1jL8Mgr/9GL9xXQJ2N6CbsXahZXhqzb03oOPN3Q6/B3bm2oCWgtKsAM8RVZEkjVVvpVUI
m07ijwzkcIrINrF+LZ36TNPBTtSf97r/bmqkISgrm4zlb1oUzzkrhZb4YhcDqbNpVlZzV+dnCfLS
NsdHhqIzA9buKtpR1lS8tYzb4vkI+BGWPAKQOjQChCOEAmk7LdojTnOn1s3ZK9TsA+W5WXr+0Pv8
XxG6hwmvxlynPUp2KOrdtJAlZjK+V6iuuQ36sYi5iyQzUkuBA+6J5xbzzKDiaLHG+BBhNwcbGvB6
MdVtm3QXGjvpuVK2BgF9F6iehfQ/cZWegveeV1ZqN7WajqjiiOsmPIUFOYGHyugc3Oo409LJsks5
5PpXSe8+l9FayG8aDoRdomAZUG3ihGqcKUM0n9FnXQXvvhafAtvY1xrTxQzDCFRNI3v4K2LFnfo9
Du1RjWdG1HOIrik6hO2IPoXGAsOqPFbUsPKCP/UAc96s38Qq0an/xdN3FucBPw97b67gmMcgWOC4
DoPyKbBNCWVE8uhfFNjXXyQhacp01GNFVKhF7WNQX6OBLVhTp093ck5u1r9mjX0w2y57QTIiUo9l
oxwso7sMJtITaaBtDY9JrKtu1T7AsoPiyBu3WmSfxFFM0ajSWxBNwfhfVjavnZ4cyta9hrlMaKZV
h+GKPhL0jMY/Z8g9JnrCfqdFp61CQuGjjqK/BfrWoxfhKlV96Bm5ijTcJIibJ4jiN7n2XTboLs16
egGdhYuTW57V5uBA3hrUGVqdey/dVdCE4FwoJqjRGvwosMUILmGqQt5U/UsYDkcqs51F+GgD0aVM
z/b0z2vhJOnpLmfmGjbluesSYErD3Riniz8rwP7IQKPymbW7wezOIgkhBBVtyP4k0bLXEFdkQRdF
9hki3REM/97oR/D25sti4EFYENHBWYwLeZyC28yIvwpUQjdfVkB2DBQQ9FJfJf8ahpRkqTSe0ChB
cDEBcj+Z8O8BTcDjqXAaEXlapde2NHmIaZoqwlJ6CemnvUW6xfjpMQ/Wt91Sw6XBJel6zLSUDQXc
YMGhpVxIjbVa6dvMyP+occvpohEvWzyJGOJM3qHv/HMIu0vEekrEMzIKa9y4ZiR+7ChezwjE9iYC
MaaCKkEN0c376WT6r9/rzmcgjPCwPWK3Gf/rj0k9fyjls6n8g5Z5CzeiLCr8g4oStdIke2maU1Yc
bWwtbV/ZBnCl5sj8VbKJ1bcUjyGLwCAleYODR18FB0c4HzRzPVUYvq172rxumY3juqiQHzLGJ//T
j8NCa9TTNLLLoYPQhXSBH4XBgw00mI2eebDxtohLiEK2+tFm6nZMmOqVM85E+MR6rIgKFtXE+iIS
7vVrZaQXR9fQJ63OLmYxYwtl1EDeasje1DhaYXwN+aJU36vpK4iBfKUsSNCtaeG+6mq5roOPSsc1
mgPhZFgMDXh62pzPDJjVdC9H+hbDfmRmvDN6xJbLntQxXyzf+qu2LHn0w7h1AVP5YfNl1fa/NC5X
LRdDKTxIttarjK9s8EZgH1tRtDTT3yyEcoRnf1Bb9RiNlsAjUfguOOXyT59dYPxlqOU4OW8MRmfF
A6PXLOf5oLHqrxtwB/aj08/V3K1iypaWUaKuoGMYot2tvSr5jDrw+JpH2Agq1ONF0NzsYPqsDTrV
0i2ZEerryenXQ9V+OhOueHpTs0lii2FuI7DVquGAeUWsAtseb5N4GO1a4uZZG1vbg5SYo/vRoZ/D
6qBjraIIz1yqUAdIZsI9bqGmCCYbelNYZA+xMcHEVrmqDeN10eYoiuEuIHBFn1aMshzEFHUdCch8
GRLfi9iCV/UANDuqtwQjzxB/SH5mJ8Wk5FmL2lUQVuIZIb8u7a1biEBaAuYaD2FkzJME3Z9nAUVO
xNMB3i3oarzAe2s6BS1WtFkd/eozlMI5+nesoKpvI8bYqzoT3ka8SVlWsQ3E6G88JZ9diiUcuJ/Q
MZAib361fPuCMT09ggQsfZ43bptd6xDdoG7lpAbQjF1bjR8jtcpcoDM9PCekTCcNFk2CsIHZ+tei
7R6JO2yVkWledKuNGiumMjwnJJzSCJYsvlNuWI1ake2+GqZ/7Kvu1UaNuMjoFWbt4DXlMYO4bpXz
e6Y4T83plkMR7eIIQU58VkQXN6a4KZEdipk1ZTrFdN68tql59vJPpS9vPeJGUMsZYhb469iue8zS
mHl2AqArY1RTTqxwsOT2MO1tYC0hDhlAVC6vohucldEucqtDnPqrsBazawjjmLYBT22ZfsAq9g3t
OATTWxPTsPXjXg2/C8yWnPnUQMh90XPRjWj2ffHRyrSsL5ZDC0qm+89izZva+d/M8l4Kx1zZ6PR4
3bppWD135avqa7/yfqNd7woHRwYlurQ0cTkQDN0372HQLiaeo5b/dA2A8wx2tACVGwD6zovOmhSi
8MFU9U8FULdISxV6vqxBmrTxKjZZb2DehEEm+rntTcZl1K2hzBqBwU4mqQqElskQ2oHA2LCDwkxL
IK+a+WR83kHz7dR9ppXHOWfM5GuLVP8J0RvGtrtWpddBtza5NO4CVZCTl7vbYmC+mY7fY+et66oA
hj2iSZF+amm0Q7ARXAqsttSlTIkj9BxbowUWx01TEKgM0m/Ujj0jXw0eNbiJdl/xMPp0j7bYS4jy
lnyygWEaivIrRZcHWF+HuT3CIdlYbv0PRsCGsIjVgm3b57Lsphfwhze9SP8MMqaBrp83VPTMfRtK
z2BO3j1NCZcjeqo93kMh/l4ufvdGcvUZvIQF9suTdoo0f1k0/yzcYoRt7HaM/+PDlBtvfiTzRcwx
jA6DkfpQ6t4XygO0QAxqW/xLm2AzRNc0tH6cAeUjjdUr84HMQSu+ecvqEGm35BQ5QJbBu4bsIiJ8
VbSy3alT9w2UeY2Q65vnmsisDlt/oELCDkPexdwXF+yNrsqsoOS2rxk/U/l6vOC0A/hTJ5eO3SQA
3Brskr8fAiqf+U5bH+mIkSJlV9fNn1D2ltCgAxOUJ3HH8v0XZ/psUzyW+vR1ZsLHCkn9J1LjdYcu
XxlcpZWjgxIqBFyKfTJAz3C4mYwDpMPLSeY6rasPDc/T+2M6h5/YDa5T60er32d0g1LLPI1WfLKn
+L/ZR8CZMZ9tcd9VeyMGuqJ/attvdlB+Iu/7Ib88Z0ovgOF88Igg9TqNAgqoUpiuIPTYGzRYoIAf
5UdSEJUOuqvQ6xKSnDwAfaWQMBRPPU6jswcAESrdX8tLv8PKPiRx+99AeI5Ycs/BR4HwKjzgpbhh
TWjWeCVOq3AEBv+QMcKThJ0kiI1BnwZnTIeiZWiGGFD8zfVY+p8WwoFAuC8c7je2zL5un9LCBdy2
1Jx8l+JCO3tIzo65tenb4qJ3/Ey6rzB4rqJbgvQK4cUNqveoVPZppC4qZuYhJWmP4erY7eXOlcBq
mtBfB3sxiWGqFyCm22CibaUrWsG69y8iqOvDog4pF1tSP6Naxj7GZwQnNvuIgEYTDGiMQu99NNmD
8aMRvVFMo5ekuyINPhAKe4tC7SllRtC3ADyuPpaYsecjF2VvISmAJBX+NCA+pKctmGCCPyZmIL/C
0KjSsAxgTDGcGqoSBU4aHFfGIIc5q8/skJhnGqDoIVA2QrQeGEs1MMHRnMlPavzBrlNNDybS7C1Y
Nk4ts3ycFy8CH44Am1sMXrktQhFnJIJpBNh+CGlwIJjvm81d4pN8Lq8IvyBjgv5sSjpggCEVygsm
zBi0P2fZ8Xz04MeK2d0jw2IH9rpiMNRG323AfohDaoyA7Albo69vTV15qOP0QWyUGioepyPMIc4D
24rqC5T6Qojk7N9aNtA8YFD9LEs0tRSNe0wkhOjn9trRbaxtFz0LDemlrAygrEWHvPiyx+xiKt5J
zcNXF/OkcFoTGTnvPbyGbjOj+KNX//TM3MJwqtN16wb8UXNroH4YNtWyc9BuH+Lb0P7AaRff7DH+
zySjsKZFNAftOSxJN/nQPkaIlhWJUrRepsfom5i05WeWCBBKsCCBSwURizyBRwJDvN9nmbP+0lGa
Bt1zYhOxmP+r8n1Ti6sgiX0CzDUxGkJ2Bei+P0jaffmlLwKvH5KP2f9ipijrVpkCOqxwCqIICXfp
zWjYUlpEFOZIrewRspUQ243orLGhZHxbF+q7HCUOhk5/g7TB0sow5q76Y2s9GXr06D3L7YdTG+vo
sfMSwxwvYfcQTogiI0U66Qj0MgCSeCZcxRo75CZmVZQpx3A6N/Mlb4Af2FiHUbu8IN0zJcM5d77x
+YVuoY/jMaY4kgWKWNX0yWYEkysjLRv2AN8W3Y5tb5oA+okEYg/LN+zQC0YQb+jvLBGT8qdntyyE
Dp4rR01g8TxNsi3/LQKjskiV0zOwcRvZDfNpB7ywnUdvm6vIPMsKKbRRmwnPULFuY4ex2B8rz9gI
b36fewBDjrjJr0XOd2XqJ1FyDbtbyyK/gNthMDGABgjJPsIRC35MiltyRBDvjFvdidUf+mA2YlI4
F/BWUcmSiABnIerFFFQWxIEbrhm1CCVsRFmiaB681BZdJWEaGgC7CP3ofrGwrtjs9lgLmtey/NSH
d5NJAqM/ZxQDMMphtmeZn34VEAVbzBDE4Iuixtaes1dQE/yzk3rPT6I2EFrAujwCljYzczQYR+Fb
UTZblqRY370LNlPOmWzWa+iMAcMjC8pGO/wkIPXbPQcZyqF8T6258awke9XQ7FV0CBnRomRqRdFG
GuWq/ZZXFMffNehrGUvHc3sOMu/Extaa6vXKMjYofXCXdVyIZRLj1B8RyEXZNfC7UMz6/+QVMzR2
vAI2cfuWbVFX/PgQliRgtkiFLz8i51394TMNDD319iGmIlNhbCB2S+0i9KI4Cy48a9maxE0BKeN3
Kj8of0dsXLKwuIFejSpQm96PGhSbxr2n+PUYT/otXkqslOf5gDKJk/wM1c2uluVIRcgU0I3PBGK4
SQpqBzyfOn1tmS6zqx9Lm52esZQkHgSRspDBvmxbf680j40xGO+Qv1E6JuXSSQbvhmmfRZzaTtyT
rEbNSGAqsiUTPcBDq5VYngq3GvypOsO1Gm78jhH9eKCfLG5BITgxUwDx7LrZLmsA4w8cIaKOLOd5
hJViYUhi/V7bpnpW6PGJ5BV5Bn0T0hVfwYYTNy2r5IOKlg0/cmQ+zcV8lzwh0qqKco+LATFt8iB7
CIE7gCYQYf0QlTkROm1ssvGA6Hj65oJhDxEaBFvGQo7qQdYeciAUOl6xvIZBSX8XrD1PvwgBx+Pj
NwDjk6jc45qLU6eHCrv2GrNxkl0KIwTqJI2OpV/wstgJMPEDUMKdQj3u4A71YWhiaYTFsoChwNoE
6dcPV63/+a3m5vGI5FMdUHdCC6qR20PfKxDtIH4X+3ieFXATVpQmOcml+UxWiyG9BcPea48BWe5F
zXBY4GHMqKsMm77/PVU6i0PPp+WEts/v94Y7vN+++OH2BuW3y0zNwutRA4KwbVH2YBm0Eac6PgB/
sMh+eDcS5FnTx+hVRh8KLerAFM9AWHFWZQwc6rcoIKhnovfDvdpPPfhi1qo2E+q4f7CN9Z7otWbp
8VsE6UXemE9d2P9QNR6hznEuZQTWx4zawmHZ2reaWhyrDwklaDwqD+ZrCC5RITH6MXGyQfOK7UJ1
EgBBgYpFg4mGkB3hiM+YFDnYQVw4wOyQ5HkBKPbh/ARKgp834RghAOAi0LY2OqIcKNRCQC9W8i2J
1DwjLgnLqybTdna+kRI4PPug/iAVcwoH40Qk75GiND804Y4rS0U0duj93RtCHINCSQ8XbA88j7qg
ZLfBqGTayzt4asEXAJ8WFKChCsMfPIIGOI6fspKbZX5bdX/BaJVqdDOD+Ow79aSxbQ+4qpYAa4Av
S0agQGPSzZ/Jww31owsIYXZ5FTAnmxWoFg11O23gz8KZYGBv0vj2hGBFEfrzpadOlXq0AjdiNz85
kL7yTc/OkgsmB7L/XmVgR7GZ0VYx8mHQR6ihMONLcY+tQf53Yt74P9wREV9oNeSU3r/z7duWnh0d
CiQhs9WYf1NhcYVNigVZ+CaM2vhPyOUzqg0jzH3+SxHDFY86jIX5swJeauybjAxRu+aRqyofOt8j
5kbFV7FR1TDJ1Bia8bFk6HTWIbppcCiRv8iRDEX9dpsyF2AdDeYpRnbBUcfVCCwA8ahVRF0v37MP
YF6V2qt4DsxMYTwgp4i1c3DqC6CSEESK/Av0LGVcRDOFhgrHUyj33CCBYyFHxgeSupIflLVs4O74
eTH75Ap4QF+S7HuomccM+T4ImE5jX5T3qIHHexOf4VpjxdGCe+b50f16I3eOF2jT8GZ/ck+CZslM
tg98DJrY4vlLEFO8BMGxiaADamrodCisqKWaz9yJiyE3ifEPuqgSz3NOHBV4Bdu1jc4SQAnCwaPF
fBA58jk4U25DoOePx7zQMmfiC9ACXdCIbS7Pm6vDHkC2nRMklkC/gojjRlbJwyQDAofTKF5JPEUx
LalFQNhhi6U3OKd9O9pGr95dGNaihTWpV8sC5XzIObiIbiA1gvgcX4ovoLunskqoZ77TQDBhnF4n
P5EkGuuqgx1LwUgEoA7cuN2YqF0hdyffNwL5NrjRDkL6ApIpX9MlS7UyaSyXMp11E7hfn6Qy7laJ
smgI7I6DSiewH7czfh/TE/0nNgBgW1oXz9FVRGmB4oYyf3egduRty0d0sMcZMyIFX5CCxuPxWLCp
AIsF/DzxkM5HZEikmFXH+jCB24jtZzd2+EsdCZ5SqUmhh7uX1gMg6d/k3zvQbQO0cgTyMaVQmjDp
CKKfBl8ZaSiwVmqQvZRCog/Gv44Sb/mK8trJ9S3QAqLJZ0xkKCDnUquASyLc2xgKk5Ux38J1WZK3
GcMn5oRzNAljhC1kUnGE5FOF87M1MDJDwUzGp+1jsm4NbYqbHHqle/G5+bQB8gnjrNtSAYbNb/4n
Nv8volIoLlNWixK5uTEGMoYQJTF3cH8Qn/A4O1iipj9SzxLlQCaSY/mT6MmLfQ3xVYKMVDEADKHg
USli74rWNbHdhMMBpU9v7liWk/+I6rRYCm1vpz2oneLuJo0vL5fAQGZEvxx6O5ArhnSOt5RHRPht
boiNe+gYuOzbIPhxZ4k2Tim6EajKaUF/N5iry5v4fSNwLamDeb+eiG7V7WfifErTI30elQg1pWQK
ihaq+JbSgQ6G+l4mbSosK0MLjoje8AxADZD2i6gSmqadKTfHa9cFrieDgJeQzRAG7tDAHKHksdB+
DsFXCsFey7IdQkC/KmXGMC3g32M7vpc9dLk3dFbJ9keN9AbjgYTFHGqgtnnzhzv786n+i5QV565G
TFZPfTq1dVuRVKY/pX5x+KPNpQ13avGRz2fmkwHNZQGYl9vEF0JLI4koNNnjcxIVRgq8fr0aL9Yv
iYToApCyhuoW4m/ppe3B89712sGAvt6oP1IY1UjtjYGOdnOxKUH8KyNipOi7SkVXaSK+IRMLDNt9
cWOHAY8nwMKm1ZA559TfpEuUg2oRAXNoFKDMtPpNKPVFLLWmMzwFgptRhyWB8l5Y9Zm3z5kM2ofz
l/eM5joiq/Cpc/wikHirIW++lyF6f6uOFSX3AyAGkYvSigqMloGjKGU+O+TgwV6WyooxyRgCJQBz
ZFisgLsfPVjab9iQ7QggNlN9ogMhU+lxhcDX4UGZQEZkiEFQRIC6dk6kPUcHU7rhx6iecobeEqxI
pVo6XyQlyYsjTRpGtoHwLp3cjG+elB6S47o9vS3/ll9IoY8Q+yITQCR6Iqabb/i83AyLQc2k4RNt
481QrQUX0NpiNkyxE/n2mspG8LC/VhyJvo1pObieYprOQ2gD2FsQ2zAlsvGsQA+bUDq9W86eAKg1
O8t+bYZXZz2hwUS4QKNFEIIo3AELe5H9h2WM6Arc6ApER6VTpyWFHb0F0c3y7h0+ZfKlKwdA4lmq
aBUkQ871tuwnYV1UUPhDoK143tLNWv6XRHCLgSs5W7GjExUFgWLAaYTCmalRPf3MlX7lQ483z/2s
agg/yQvvbQZMDwZIcpCxhxhB6kN/he8ooUOrNsnALHRYil8uekvdxFFAT4ePUmnIj3ChwQCH9cXu
Ypx78HM9AREhHJGMfgfvxgj0gQQa0E5T/3X+k1ENg3SFsg3Wi0oJj42yHnQoyt6kySeoVlm65USk
ApokVaLBjCjoi46GLOGCH9MRVZUfFZOHGXlWoD4McUGU8SQSlqKSxGP9u4VLiNY0hZ40sJSxpCS/
OxWJfefrJczgDf2OcC3P0OdfOHjKyvEttC1zJ2mSs/gX60wXkv6kiLRqBuvYFJbjkp6J+26XrLod
af71lwmYTPshNZgfoKuQ41tA87uhvAMjJ7A/2RUImpwVdmn+ZLhotNma+ZvDZA7vooXjpeeITqaU
vgnit3pzAC9LtSpdAp+e0M2vGSN67Rb5NZklcPhqnQCAGBppEzChNFvURZZy5egjvEGmrCnpO9Ka
uRmTPdBejgMHg36NFASEQvJxLhCHRkf6RNSExnYjop8VM1vcFK2vEGEzAJmpnW0oLehfWvW/iBWo
0/zWUK3JzNFiHA7YO5A5tnjLqSe6KgFYjcGtB301AOcDG9wOAlc58YrxHEAPChXsBwnPK2Gm1X9E
jOb37IyILxash2LIgCFoeIZZHHC+L8oOLymYJPoBMjrDmhmQgRFQ+7K5Dj9M5i08IjIz9a5tCZ9B
gnPPfRtQVpAOWbpKxJKKPWdBd+5KghRMd6IcLMhQxbAtzDeqM9vfyX1A9SKhCAefS5CUyhedZACF
fyu20pIGGUST1PgYXcjIUj/xXv9X00iXp9FccNqIyJBOmG8Y1sloTowD5bny3UP/S0LqrjAE6Xpj
EETyNRBrSa9YDbE0nZg6avRnA75YiCSFBguo6t565FDUJctWwFgcZOIwd54/n6Of8dtqgMluHjpk
fJ7+jBONZ4GJnX9l4wHshBgg4LCCUAyaL8nDQQLdj9jGsoOU1q/g/XF+FB6chV42MyZtH4YjnSYH
D+y8ILX5uIbNhHDIFkZ+qzymTXRJfDXhJFATML2zLBTZKc9Lpz3k2Ey1cA6dJ02xbdx8hREBc3vT
NpDT03c2+oAdGEAmdlQkRFNwulIjcFQiuubq1kTeggpbdgz8BDNADjQlDRmE3CFNBDB96UZK84T+
I1hDSiAuAMMTCQ3Sicar2kI8+i5OcwRMHJ4cLN3ZAVDzpdIgcG7U8c7vlSEQTa3LiZ71jYAZBwaD
TQVTihJMIaxNzaW2ttz/aXCXlEfcJQHvtd24hFNBjQjxgycvBX/BHgbkDgazfJeOxR7PQORvJPbJ
q4J3Qb6q7VezvIbosUzMmPyHyQfTWFRmJoxR967AzOripxxfHhOLAnTRcQ+xCQ20dv8rq6ZsOxsQ
ku8SUphEmycH33Zyr36jfZOKFy08qkXCJyMJHgnS0Zx8Lo5B44wsABElR6uJZ0a/JQ+TaC1pPbmX
UJgLBhJJKBDgsHwiWcybx46vyl9DWCzAiLj8pBS8XKUDQcRv8cLZH4Ag4M/LcGbZ2Z8T7Ojc3OHU
J2MiUidlAB0Wb4u/zsIQVhV8MOixfb5zx32vHBr3WCIln510l/I7eFDYe7LUr/DpgydUB3/0lrkn
vu2xj2zeZK01L9gnTbnB7cZqC1ZdXzOyNQCToL2sMkjmYQobtoXjds+cq2NHGMeeApVe23EXfk0t
T87DUoQvAC4zqOqFGqEVa27buluWkfZfi1QWYmEYWDTForRZz3KuQY03m4AlBwwTB7SNuGhb0Zem
vsZYVuggd0iIo+68l9HnzFGuW2ThrXUfIBUKgzCi47ZC85Q37spx9gqJadC4Us0N/2Oq7kq71Uwd
jPmpoKKcJCF44EIOrNCHkhF5Ldjt7JIGDMKzaAKwfio7Zvo1oGGCpqdrh0n0QI1+6Xh3cA8uknQj
akw1umbdrRT/lAEsLLWsD2kw6jQwp/+vgFPA7AUhWbA8otWrsZ91QGrE6+4uZqKO/cwGbzXaTMSo
wIbCWpeYHDBsMwWeFKhSNratc7OgdXi6idbNIyQsGugJ/xo3wvfiYJXMsrqGXwfKbwAvlQTRhXa4
AtGkx48w2zkhvXv6CKb8pRXdRcncOAZbKBVmfHX9PnlQfA02TGgSGGc/P84ACYPefJYyYgXRjw1r
WsLahXoC7OXFZ5yfgIALCSgGVh1D0D+5h6oo39JHGRBSZmT4WGfSHDDPJ0/KA3Yh2g4Zto0mihHN
I8qtVwX3AtFU6Kynis+8mLAHPWq5YNn9BA1wfdOZf+1g2Uj+mftDN711+YTxardtcgWxjhhP3huz
WL3pITlARUDOBYT0YwQlloBkBum5KRlCyhQlBU2XYHoYQOFQ1Ncsjd7aelwGbbYNmTykmrl1hvac
ukhLWOU754D1J4PyDc2cVrj0vSdNAwCpdmC8dkPt7ueQq6CCH6bPA9RZeXz5atGkYKKIQUwPMgeD
QmbCM5V8H2UnBznL3GX+VZrAeFWUdqhWMaNWiKkuOygXipD5BvsHXxEXrxNmnTUGco4Q7O3mPSiQ
na+uQ9WvJ5gKsiTxxodaun9coriX/OD1gRIynFFeYKLAl0auv9BNsDY/ScvMKl1pBqZn3U1VmRTh
quETEBqteRdLbUT4NxmIbg9AFUhxQDwMxyxGqAB2zeb911cqm5APcdCGouN2wq3qPsCPvxAvBOk9
WygPENlCizUx/mW7mOmFAzg2pydIH4KvTFII/WTJmgwIRCQacWGMjwJODfGdMr+6GAfkDP+ziH1j
x8CIhDNiDDE07iV2BvRR/EWJ/6YtbAdc1iEdXFIkfINKNMNuILSd0F2loAd72s+2As6a3GQB2AF5
1+nZbMtb6YxMRHodzV/AleDBAfIhQR/Y7SEWSh3vTpHREM6eVgB2X312ab1RNP/L43mP+9Kq/8u0
ZGuQtSu0LWwgXOA9tim1Z9z8cKOojXj7Hhr7DQq2IZV4fVE882w63Vu81qDldRlqCWVqvo2EsQpn
S2hk8jkrC3g+FVfBiJFjRcRpcTDyyDx5c2qJnNgUEAqLyDmY3DMGSknyntSfxfQ0cgyP51vdGO9a
Re2oQ+TtH5M01LX25frM/IByouWZeJAH3LWif+nTvNWMr4iBVKMiAM3fHehtlU2bDmee3MDGX2JS
BJEH2eJdT9GjIV1dUIO1JoDCNljYY3Gcf7CKAxgabRqzQIgGCTExvjHoJuKAMXeMCA/AJf9rTn9k
YZM+jPGks4tNJ33hjJc6g7cKUY30OTfmayibM1pOKtU0yA8Wk9MMx92i7neUrJuZG0dAGAd9bZvO
2ojTFb9x7i1QBYBKeMOZCXiqZi8I5ng01vXc7zvCQoGLXkB8pgNwKu+lMtBwggPn0j/4ugfEmt+s
G8NKYE0jgKkgm1dIRV8FOrDuUCxxuEQGOqQedqEEhgQ93zRJN0VImVnHe6nfEBKUOrNEfYE18MKA
iQ0EftNSftBahH385TGuiojwfo2Vgu6vMcVY+v3BC1OwG9WeqiFv6DKr8J2umUjar2fMHnqG71EM
6AXBm3H4gsgZwFCwUbHNlAslf+X11w7bmBgxm96ynjqGoQy+sAZaStRJYlyKdecMOgtdrQfZCuBT
sYlQdNG4DiHQ8EYKfH+HL/umVvAcaiBl2S8caBURGhg5iY7zCC6ryCko76WPioer8j5uZVCuJHCy
IsxBc+fAwZXSJmaDjpm/8pIzMGmMkO01XMexWSgMGcNwWkinVT4Fi6ike1pHl+6rJB6xYFzRUvRG
vFLtZkkYwxV0m6v/zSCfkHx/mYF+I0a+Quqc1HujPBSMcMTqEM9StZlv0qr5yLrsJ3xFPEKGQAGK
ipVkeqGBk1zH0UpQnZuBIOcgIa2Kj+D6rKXNE/wmUC6cfmbju4hCPqoZuNLPkA1wTPlN1pOyywHm
u70vUshmDRIqW6pw6Zv+UwxdLEXbBAyHKyfb24yExWa6qjLsiunmCIANELGQccsgeyeVABvlIjSj
qvFJb/W1CpgOTRA49XQ+lrMu2ApqlE8TzgJsAmo/24Qa9OyObRscC+hePgHXRl8vZUDUUDfIVp3g
gb2UWIoXgA+EAwh8tO+Yp54ET57wke30j6K96VgUGW30bvZIxf+nfQauvstmKn6A2gL/CckUOpa+
v6iv3l+T1hMLUS+ukjUoW4EjJwkyPoifdjqGmIa9nxh66BdMgt+zWV01R2s2lyXMYBcP8JxjVTCB
Q8LwO/Ktz1koIQWVmM+2gloF5USxoh9Y49mBc8h09OHmM5kNQCWiZdRpgc1jY4iS45qpMi1MmdxI
S1nGv6PRlj2Igh4rXtOVxaSIhmkEtcKdX+ptep7jnO3b/5F0XluqYkEYfiLWIiu3BHPOesNSW8kK
oqSnn2+fGed0290KyE61q/7QoBKPLi9pHAl8Rl76hwih2Aifgh45ZdFjKL3rzGCEpnJuDTQSX4YV
j96ADQg10jBxjbfYjxspPO18WFBV+IBmb4r1rxiWWLmYYXLwY/zJVC6tjUjpUrQEtfxW/FkmFGUY
Gh1+3WWXjoNPMc44Z4nYD3Ge1eXjrsOl3r/m39mXzb/O2l/F/UFBnZFwqWk10BI4YQA4IDKt2Hpq
kDZMqdh/TBkILQjUpnJThkqZB7sAc0uZGjXJotxUUVePh4MboYVn3F8xBG9sbYn9+100qqCidwwQ
X8OmUX/oFHLfEkUFwMyV5o9Djcpeu9Sk91igLiIm28RA+AJUehAgQ9gQml8i+Wn+0B2gg/cIIQNo
wuuAkWOtet1JgJAzEybZ2xgCQkaIBFIIoT/pAuF4KmYiBjqQ0tqN/r6+PC51liT+AL0uNwYpUaRv
UogI9oX2qLPzm6wPGKa5mD5I07xTbHdJfTIdykU51V6Antijc9uLa9FvMd5iJIZrGdS/hTVrRGzN
at00JIMbkh3cxxoWeUKQtf54OIwTT8HXY7oGNfIi8BWXq8NJFAu1X8D+xCbyjW41PeMbugL6XA9K
gEoZ2W6jRzyLNMZ72TW4OjKv9qEXo63E2sGdEjSjSnh0EFKz2xWNIwB3Yt5gD5oQadcqBfjGQp8C
AW7kXol/oqEoSvok8/vZoi8+8OsQ6whLEGZy67lsug9J5Bi9KC1gXZdCtJYGWojLVB/pLu8Tb5FA
8q2NCB9jASf4XbQE8Xi6ksDTp71PRaSoD0TE2EsemtI4lBLfWAxCV2906FrvGkXevcjv1vQWQGe+
LHkqMQcTA6ltCfTvr6S5k6eU0sD169jibh1Qgf53j8m9+AhF6og8wfEiSVoPyHIJx6yazG1FmQvP
UDdUjtiftgZuhO2A7WRdo0H4s2WEo0RZUczemhXS3SxsfSn8MqtG/i6wSAKRo0YqDdG375fGeJPy
8L3agPxP1vu9rrBNMpSx+HiaYdyytjfoA+L3mZV8DJfIY4j2NVB/q7lEGfHUUH9NS4FMKmNl6Ufx
NIIqnVEl9C3g8pN3WCHdoUN+wOKeJmff+UGFUC5/jqqDvu3mMnshKT6n/jol8Eryvdbb6l/N7RWA
SXsYywko1udS5oMw5jjJRe7P5Y55n4ClheghggphGCVm9QzdwT5BLnlz9mWVSGhGxpB9nmp6AgkT
GjuTVv3Jj4Itkmrce5/N+/Md6EhAvsNDXa0lX50IsriPS9dPpVDcozIk09hg1Dt4l4TFjbyPJPOu
kcZLLMsBJT4jbgvww0ugPMBsqYSfYTMlfSsYONs3Gul5TUj3aFifciyErGbgt6OvfCAzH1XktQxy
NjClwYpg2vpCuRJKsU/A5LM+l/Wf6tM/5yHRIu+Be2OAa0MIvTJHSuEWfjX6AbT1Lx04EgHqyN8h
pZYEgmwylgtoMVnoio6frEm5iYFt4u1FZS69/th6qhq63qx7zEcE9y+NyBimVMBGTUeUibIoU70Z
kwPU52IGENfKLEGMZZXm4JPt1ZoEAJFTA8VFAIg0CfVTZFoNXERVf2R11fbzpmSWnRRwAmJQkFsG
suwqVjTjssSOQ1BjRGApvlcNuw+M1ep5Z7zswu01aB5VeNOgDZTvTWHGuja57+SGxIY7AbWTslqL
TQzxn50B9CtzpKh/1DPzbITKgNtZmKvu2TOCc9El4FPU3t4fL0u5ajTjTrVKxpNSVEQRrcp/s+/v
Nyh08M2cxn+1syIOl0Z7Fp5DrVKPoV3+KEMJ6qtlFstONuY9as41Mp7sdoqOUNDgZJjFeZCwhymD
KOxjWp7u0CWmaksTCXvgpiDg+KIwjAPH7RWjNcTtJcf3YNftCFYBQaPWPyU+ao6X8PUsyRWEajpC
SdrmfQEZPTEGjE5Z5Wa0VK0Nij/INzTaJFF1r67kfZmDGGiSqfZBjAjKjFC16AExleJtwuzaKqrH
3Xy9UTxlSUmh2lQIhkXgF8zoJ6I3kAcIZ7gC/CrQm2zPXeAm+bKt0SzDtV4ZIVJ0+F37z9/1s5NO
2Sbfva/BoresLLuegLieheNyUk5IUo/xLvL8YTTqT/zhZxyMTAe7CbtwxkOeudagN0pGiPjPcgBX
tjYTrT8p5+nytc3Wv/1rm1zS7RvY6Y3HsVpKifNCh2MrHeW9dZSObC33pHD38QlkdLXKz/0DT7pd
s4OcsqoXEqJci5qHT9JzgdrioFohIwqVySECHnajAEBQxyPdFnNlGi+bUTUNl9yqNRXcORJw73W8
9FfBBNLUFIrdnOwWeuPL3hQplgk4sgHiop4yRFJl4o/8AWLiiDWl09dIHivDaFwOgmEyfFBam5M6
XAXwiwAlOG98GxY9D8ukMWaPg2RMWDCzGQwuxwqGn9F3imAyb+ojSeWRJnXQeprGbuDdjSHbpDnv
chE8vr4OSCo4khPMw8HbiewT05djjX4OIk2uPmk9baB6BpqE6d/NHQ9SF9vHQTLseR0XTKEpGHfD
1xRtKMlmKV71x9YCyP6NBCj0me/NPze35hhumyOagu99se+O0SXeKkcWzTV2ozTHMplA18RaYADx
fWRNs5GOG4k1SGjZYFR7yAuOohFKUbPvDCrUe9GfvO3Wk7kqoqtxNW7Gv0UzFi/XvWyUcYh2rk2T
CVEUfQV1Du455aNlPf/Ns3U2MUb6Q7yuG3fj/kPmt/kSSsj0tWz6NqXwbI2kB911nqE7YWcjeS4a
i5w8KmkIvaPMOSJcGVIumoCRpRXjZX8MNGDYTYt5REPTC2Az27hhT80xDTEFpzFOaJSIphGCHWMe
LjQ1RxmiceUxkmhDbYjG2kSZxIt0Qd7ltbAm9Yxt8awcvxYRVCc7XWgTbYKE8ES+d6iQZjM8M2fE
+GPYT5GtDDENPCWW3Q0ZjGRMRiUHrQdEA5AAxsFYo5fV7NlsZD8R4cLklENlY74OOTHtmT4jXoYO
HD+Jo+VcXDPB5Hr2Q2tu8B6/x9bwPdYmWJrMDK5F/KYYy9DIMHoaWxOMmfHw8Lqr5rEsn+ORNMQQ
cICxoaO6qqs5pLucdoAOwr+HNixh346/T+qU4bU+IUJk84ndbGdw6IyDa5M8tdtBN0GW99+FiYuu
79EYJhHyOM+aY5EohKYJxPPC50rGTJJCqG6S8Hn/3ZVklswabhc6ogMk2bohlOiLusVR0202AcV+
9MgNT9kgiKls2pW8+kz18Z30bGDb8a3vWs5dcpLhBqLOQl89zDFrl7NpRs2ov5KcbJjNx7fSXrbe
yR2c2HXZOKDykJinGPZ25iQOqYYxOynGGXpFts44Q3DRDV1rgQ6SQwA8fk2RZrPZHM35yU5mkHwY
UKLga1Pvc7AZndZn61rxx5+LTTwvxVyA7yZjnvyv/eKZ+A0zDrfA5Hvtgs13EbNyXwukiW14RDwg
pTvKhM3fmL3vILfPfdubOAv0ULnxyQqjbCe2zVE9ppDNQfDfdoMVgheORiNS1V3g0MthSKCI+8xa
iAbsofGsIWg88Tiw23Z5JQ84Hp7EP3EkOgD/5H9dgEok56F2vqDE5LKFcBSODfxv3o6R47LFe0ln
8T2Atez2xjgLOHt4nzauzk7k1sdkybHt/oCUnxNOkHjmQQ3SJsU1a5zSvVP12BxNm491vqLNYIMg
cX7TwCUTOQ7clJ/wQ7EpuPF1f91nHOn5sxP7jxPhbMGp0dzloOhFOIGLPIkjT9tpa1tuzRWJ93Li
f6+gesXliuNAbXHzYeKS4uPoT/FncdvfY8VRnp+rb6MzyighHc+9Es8XsxdXbExgq9liwFxFK7Jf
/3d+0HycgyQAL/lc40XjvOz7ESNCHuKq1JHK9fx/Feo/VXbOBsvD0TxxAHFPiXUjW5yKMcdNRpOE
5mo8FI3cmoe/9Jc/9+f2l336FIvCGoo8ZxPNKvoS4M6hzhWRbRnfs5M5o+w1Ph7x+eCTKE459jkt
bqmc68MZCTI8RKCxmh/sMUubdvRe8gX0d2W0HNymwM+c9Rot79F0fhFiljfSedYAd+w/RP7Qtx+U
tn/oH7pd6Cx34814eJxls8ojtzDwl9Jam4jpAb01HqIz64OrOrteFY87m9uz2aYboV9uw1VljXpf
UhdLGqRYqZC54nnp/Jjp0dDmO/IjXjyIl+JryldQNvymcPJlOogHr604Qjrgt0vI8C4ucq5YISjT
eiRQ+Yo7GP+6EWcQr3KLoTgLKHneJ94Fc3wQstayVjJVgJNisFiMYvjYDpQPEnRewqiHiOei1OuB
lhmKB9GERyJq0BxZTdEoRV5e4l0IDTBJINT17yfr3zTx5RAs2ENu76hDTb9wXgOsi516A1PNfnEV
4nDFPkKBXLH//wR8Kt7BvMU44mzhIBxUsh1ukRx3rQ2RIBcT7cV8p69M5ht5VZ9NpO+98tz+oX63
Ygb0XZtp6UGotanwNvjaRwpOa2bvhehBPr0NYJMbL2pmGfFAGWCG/Aq9rHbFktG3oWjwCO195i5G
w9fi+nX2+9dk/3VS7yomMTGDi5ZmfNC4oV3bf6nDHoJH4DKqru8xHWD5f0eYiKH9V9vbyRV9K/pl
MYMXbr9nP5cJnynS3LI2jlebzt5RxqKiNb7gkmM/DG+FPC+PM/8fV6sVn2fFr87y4PqxmTPMUciI
FvNE/f8l1P+mi8lHTCov+5jad8DpI8in9PPMYbe0z4gJuTXH4dAejx8r3b0zD93ZEzGYMB5mJhBj
XvwERI3PiOLD8MtPLHHg7Bx/ZNrhQV16s9IV87oYg3cxz1Y2xxFzPSszIzNjihMHlebSnGXCEWtC
41hzRExIp/ybncXsQrpn9/Uap3BxxnIAiU0Kt3R7cxZD581dArXIgwusbHN8XDQenxtE7bb3eHnV
sBriaTn9v6nERKjP4qnhdNzlq86qYUzwb/63xPa3BCIRy/ebNYvKBRfYTURsye5/i0A7rKmZuM6v
V59g3bO14e5V3nGW2kM+nXgPiGk6hjywhmKJiv467ypCCcWjIawhX8Sch1ESbxSTQMLK9f/dAY68
JHWo2/dyYM4MzwxtlmoiONSaG5R7qQw/GBmM8MFy7q6na8l9biV37fgeWGqa1veI5sZ/6vww7S1P
h8Oa/w4U421zXnrN6TWDQ490L7pIT23QH1Li4Hm4aj36UufKfPP55UWy5wha8MeLNljqTG1QxW1C
MBsYl42DxTJYVC75yefPE9sc7U7pm78DJi692gES6n55wFngq7Zs7qD9J+IneeLPxSFkx7IlDt+M
o9HNGkR2ad8ADkxuih1NFBuRYqYusSuCZmi/BtnktyfynfJbXhvZIuwXfRT7TFTqH7q7Oh5nZ7Fe
isXmeiYEoLFYlsREmm+YzF1/ev7X/eTxvXDpIaB2NqKji1Mxs3CHK7p+iJuC+C2df0jtc/WI6Ino
JGG7Q8CUAeyxFdRiVTqLlU1RbtenGAv04nkF4d6RvO8oc2xr8Zlmzt3w6A1iGJSsL+TE6NZ8pc9m
9JTSteaim4ux8xqp2y/PKPTsJE7d3ESUJVaaeDC4jeew0leI+rJs/6Y+iz5+cfz0Hhm2eSHRt8db
3UN5zeX+s8FBPn3EbRSf4t/cPBfhHegPhjNiVV5yoSrAnTeHAS4l5IVd6hUuVgr8w8OJhzXKXXNf
TqQplqmuDCLMiYdkT72+J81AoLvvUbcCC+D0PcRPFobbd7JpObFG7xG/c9Cjn/uL9F/4IHokyv40
t4gfb1SQeYjmNkaK/Vny0//LKYGlMV0uLy2XII2+7oeug8OVG87CWc5P4cyc107uUt1xwdkN+mv6
nle5/hpv8pk4NovvjdmCZhR9gsh035uXpxWJExaljVhuNrbpBvZ7Hg+iScHOppnCep6yAlT25mvb
Z+iC9nUxWbxsY2gSJTYTnakocpqNvoOljyY0bb8QHSdgobcbFxYxFBU73IkxAGTFe83yGa5IfAYY
LZ6Y4PuLdI/Vo/0bFTcm3qEIqiI3nLQjfCXO1oq/2Ie3V05yF7IS4wYxBdccitHxGTP4JPvWG1Ac
+XffFExUoG1NCtExXLFWR4whiXfITrBJFv0he0in4XaIf8oAhwQvZWR3fOcGLf7/DmeXbiI7v39j
kwTKlbH5b9SW3NDWyWfME/f+/HsidvxbP0eTyf682O8D5/mHoDTrFnUE29hqtjRCS9S1RtJIs62R
skWDw0kW4V+6IifKWZEMA0nH7pd6L9bnI6zVHGXWjPnq9g/JFF2EnTbrxvWmGeO+Oe5fmz/TIdti
i4gE0D7rvjUt+ZTa6DcXc574nYhXRBwkIhrQfv9+J+IdcU/KeeEo3Jff8Ka57WK53LF8bR4rFhsA
F6wT0Vi69NbHxdezewDlCB57xkBEksgTE86343BKze59FhHn/7F9dkZiwROvTDeaA+BmJV5qOO+V
7JLY4hmbQy/fKHB6bSwZB5BHB/EG+ogbrcTGQexV1EHlyWwPZLeeNQcRVYgdJId728lKKMr/Cz+z
VbxIdvg8LSmMENVGu8oj2s/thffK/xQg2dcMcMfdWleeKoObGGqgPor3OVTPcXkr+8P+Vkwo0Sx8
Iro+bJfBWNc3KhlYOXX62/AgXUom+wOL2+9kLlEw+lH87MFdBKdsW/Q8pg24j9QFhaqLjawmluW8
GkOfGErlD5qmy59C1PVNp9j3btQn0Pw6qPf4oK2bZ7KTT82zOkQrg80DOQ3cWqlHq3aIUhA8rshr
S7cYFJhfpU5gOMlJ0u03J92Xkosg0u+Ym6iqINkLQkkmr5C+cqQ5KKOQdc+D1yg3jHED2i2zShyv
ML1Phyk55H43gCvY79a/OCVKCrpVC6QwjrNpmi2+ffPQvj8702wQSCAZnlu9qUHxKUTHuzEXiWUs
5KRAtiea98icWzIadTXmIjqA3B/DpcLO5kNmnEy0BsrhC6Oj9rU5HKFZWYlC7iMByy8qNi3S6uX3
CrlE4I4SqXIl9F38JBkHVXfo5aQjU6HN/fkiEE5hsksXeUPNpCKVbLHokEoVgBfxsTS/mSYNa50O
+SPbvLtnL0OMuXcJY2RL44MCP8ykpvkF6N3Pfpe+pdJC6LCWuPE0SFh1czM49eJgkRSHqBIeUiGE
+XUE/scEJADasyzY2WQ6mplDjtvHWfRD8QCwkQshG/tIFxv5bKQWt3dFZRYx6pTyTCNKQqTgKRvj
iGpSZpESE2Wcee+br8zPua1YLkntCkACZYscGiNYYVF+EsgIBGkE5mFskncnuyxRdEhCSqzt5mOq
nibj4gPzYoQw/E95lmnrYhsLpNn85Ge/l69TCngAL4NoDXLR0FW7VImywlTw2cgO07CAs+MDoBek
hNW4N+xVyj6FsovEKcqIEHRrGKNRH3iusaHdQmq3L66BYhCsufYYQyyHylvBCEe/KD1V74FilG5q
+mhM0UgWilfiPaXGfjkp3OrbdylftZ9shEIWIDgE/+Q3kvxsE97xOAwwA9fIAzC0UqC+LSZpUfiz
y3L+1meZstX0AxBJVItAKS0lTi0KK//qyhT40oj+n2dOa6KL5jPwE9QUobPmH0obMEVixYk5P+gL
KJk95WbiBNmEjqjGp9r/5fJYeDD9MBHQqCh8I30bZjnq882olxNmA5mAm5fHCKbBLlibRuP2/csX
ZQ6B6lBgFnbYaqQxWGztMxA1kFLr3K6Jh0nzGVWJ4vHZuw/g1hK+oI5jhdMTnxKfZsA/dPOMQisV
FrggjE4U+QaCoyHQexitI7I0/1kYzlP4fpG/T0qMqoMOlUS48pkQtJeKc2McCqwWBRwiB6AZvA+a
aQC4YI5F/wXoWx8mH0VBgfPRgK75YL6yH8SUOe6ZC8rFobi6AvsvMnUqBsREIqy0J78/pOzzogYk
4EpFUa5+UADUHsTrz/zVpsN+byOb+Ugwz7n1JSKLaDc7DJGB2lOx0DqofXpccNG7dAmUJzUfgqkf
ys+mNkbggpVgC3YJj+ZLCKrbyMj5YtKtlYTwWTXyUyLZPNjI73ZmfuMB1Ty0eDtALSgI2mrvT+0X
i0R6iDIvqj+QoCxgdtCqPlT/06vAXorKqqKx3Yo2XR92XW4ABIOUCUGkRp3y7eKz+EUiO1+jOIkt
FzE3BC6/akYaeCITYzgVqLlS6H+9X7xQ8Fni4jsJNQSKU/LFeFfrdKWW9UAZmJhNWKwhFN0M+v6X
OyVRvSMuTFRhtnhAgKn2/O8NXK8EikTR/PnvFe/BKVvdWqiOgUQYRLXkRi3lbyZm0KorzNnRaH8i
foHn0kOFDBJL4JRnhnESBUdYpEIYwdD3JVJyoqDWGHuh5AzYaiBqYWG1goXjUI5DadGFmGgpa8n4
jEvqIf1Qd1Og1gIJpLX9aYr3dF3bPrRa4CErM6LY/brLNXL2McF8M+8BZnoxU1NqKmEM5DlgLHgm
CjG0QZoQrKDoSxpUo0/soYAJtHwehaMW87UywHlIGOGAjrCRlXsdX0f8ZLpNeLAu8SG8JqTerv17
fFXv4SF+ssQWp/yp3rHlO32eBcSM7feJDsL3qt8bTnqH2fIXnbsDpsrH+kQ3ZTv9ZCccGZ56T2i4
t9090ytuQggvmPfvk277ugJSVO/q6QON55Ry6vbe3vEge8jn/Jgeg8f3lh/rFcdKD0xk5ra/a8hW
2fExv5G9CXkNmFf9TzogWy+fBYSL4S+DQgPcaCu3+FRupGO9f18Qp/1deseCIZm7xUPor9jFpaHq
Ff8VlwiqBCzrYUKpDgyMYx3LS7NVn/r194geGS1sf2/GrfpT993uty4vnKbYl5QSEuI3DW05di1k
4hpQtU7dIpDlmfUIbOULJZB8IGNXrwLeHH0+Q975wfnWHGbNWM0HKbKpP/D6E1SYcOr65CM1wfKe
YTFogPKGE+g9vEupYHwhTz+QOtdvJ2JC43/6lOq903szrXJ4ka6JB6MbIRtPArmiqOyWvRlmd9Bd
VFDqTnpIqlF5Z1ThHlNUANroRW7/rmGx3VFvRQ3N7kG/uIsu3GJbgtKFA1eZWTe4q8ThZOoX7duV
yY+/Tz9IRyyYe74gZ1Zx66UhTDpgNaxURTXtGjf/Ajz3esjOyU7NpsSkrulgNpaw4VeBYIyV98Kg
ZIa/wpXlMMDeghHBAH9PuUI9FIJ3yUo/EXAKjLKAErh7Ddie3TyKlcGKNtNI6CZ/77/gnDdud2BZ
Cs64SSqHhN6Iz3y7C+iU/Np4Ws/sD4wA/sG3/PLbKZv8Zu6yS7sMr/JJv/fvdGc6IhWW+uf4d8Jb
7Fru5IRALsnnevU71afg73X53cIHOlyefy8iAL9ueDXvhIxcpPbsRH4ZoVEcx4WjZfBH4pd7HP29
vx6h1KH4q8jcSGve5t+1Q7l9XdKTts1ddiU3+KvNkvvdbqtH87B22qF/L3f5o1kq2/iSHbu7dg8O
HW5XqIbvP5u++BxkFQ6/3W/pH6t9vUUpm5wenfzyvaQkRTJGZnv378ohf2jndv19BFwB6xOnulfs
PPmwT/ZNCGOt8+v3qR3q2/dePI0dAMcHAPz48V232xwi+pmfpD8OL/U86yxhBkZ6O7PDh4z247Na
Wsc3IB284NSfC+fv8j3xLun8eQAcAdJiHrvH6yFzyS/kwW+vS/+WcHuDP3nJXdoRkpfrbmcc/T+g
w2sUs8EuHH4b/K9e4E6Xr2NHmR14pd2ezV14ZWJCeOGu0arc4tcR1x74h+2diQr7zZv/R3vdw2t7
V8/KrV3Vu9eFuA4CDnm8a0I14wjW+lLv+iftGZ2/V3rNMTmiKPZ6qLhaALPmbvkXZY6N8Hfd7c1j
79ydNfJwD0w5aZDmTgbjFBy4dd+Tcm53zfW3U+9MwPSKknnvj7P8br2/5JYceV9AHYhngH7ORmyn
+N/89e/Vs16ml/gRP35b/Y5dIvsQaS8YqMuYiZUWWf+27Y6wc2XeUtYb2Da2eoOzhS3MUT1ypHLU
AWQ7ovfWbqHZpRdaP77kD64rOXakuKTAo6GbpfUnzvvgIya3FFl1p1x1fOzP9Su6/w7nVQbBZ8P5
bhL+THSjB2858/qGjCtivtvgCPup2zLIO81uztquDzOZAXfwWeMYVcUNWdlmlRyjW6nP30c6zO8W
J15MN+Ipqwzd4wb4pLzVa23brN437cx9yR/5oxW/T7kRotLEK2RAl7w7fBRP8yDv1at2V7Zh7aQn
GCXJ07/2znRFDoghRuL4t3KVUYfKbO38re381JLKYAFS7ZjhtKEnk8pht0eBtHkwQ4WPnwyOws5u
2jaNbKQY/0pG67O3o0fTr4GUQ5+we7uUe9uKoXLu7Xhf0rfRPRAfODn2dtnRyrnJybFZ6hftj3ZQ
zploYZLWgW0wzv/oc0SB2O4cfysxJ2lPk4nGPynMBdE9f7yg9pyRpQP6fIKlmvVc86JtUYZPkZlm
wSMFEo+/xNpXPgjoG+PODyA+0Itk6PKcpuW5dO8TM/DTqUYc5NZuiicN0z4DhC34yKy54L6ZA6EE
nNoroEvpDXHAYx9u3etr+eyb009lC9AVoZlNOGbxBJWhzlYPuCr2n3HkCo1SAEdkyu7SKbzLV44p
X5XjGwGHL4GpHZ57rPGGV185jHKOH8mRJ5IOo9eWD3k4BM/o+k+IMhEFpmcpgnVx/XyloUCi9+7Q
ebkmzhT/4Wz275pRIotYf8Brw6ha6an7Dd32itg9t4uvv6dm2cE1uL74vKA5yXJzFwK8MzG78oJr
c4cBGz1DpmEfXSGvFCBTRF6QDkaDYIgkg34xgO3tYTWwMrvvQ+/eu1t3bl/8cZW7f4muPA8xqQDq
xSm53i3N3sWz4vkqvY7J0r9U97D0elROTsq2t6vOdNSPKy+U8G74HGiu6hffn7bIF/XR2QoniJrW
T1XeGCSMkmmB56ePDbA0DUh4KQMSGB8DywaStek65AzGEflyaESNNm6tTV2jVbSqaHxiVMv9jF63
4PG6fW4EcPntdVPP9Tk+Mlk2R6ZEc/vpuWhxPanNMzPpd9a3PqVxMVOxOyf8px1InbQoYiCEC6oQ
ZQr8aByCLiRViQOZzHhP2RxZmQnkdFxbOkelg8zr3KWfMoD4amEw8nO0n93jf/KiEPu5q4xD/gwv
EaU6lJPX7x4wMTHCSFb8Gyp/ChP3raBAGAIZFi36fmrb7Fjcypt6U/b9o2Q633V2/q3aLRv0z0TC
5XFdrZtLodja4ye5aNn/qPE2Z5U0vohqbKJQcsWZ8wVjTNaDvdlPRl5RCGGthDUE/hMV9zmLAU6Y
cMp139MIehV1ZqZzRcg4Mze8UVZl8iJH8NXbUVB4ErsJoUT3fZWrl8TnmobwZL4/RGxECz9K+ZEX
YNFCdRdAIQbISg42h5mktq5VWGtB2qh7hO2EFN/Uy94m8vOd+yZef5GYSgycwHFWxvhHnckfnXT5
O3Jb9aGzF8sFh+SzBj4IUB/dHJC84krufSWfhRYsBvaiUVMOCnNsyUwIWdqt1W7xQaRExnAlW0Ul
3mu94YcoBSrN97X1g59dAcqR8VDV0/MX2aQKrEQ+xFVqb5Fe+xSYajP5aa2tU0zGzWFlfKhpGMqd
vIWEtx48auQxGmmso3ZEWgWdfHgPIDyhg8rWdwQqLvldKzLSyMxG27boBqFMLjnusa1F9QpbwLEF
wbLrrb7t/A0Toe1ST21WQHrbD4BzmhpQpk5DG2hPDJW4cz/ZM64+Q0GsaiJtXmjfcUHlLWkEV6sJ
5tCfbFIPiFEpbvTbSQR0gkImqGtgfQ02QVY7ql+B98WeFa4wnBChGRJQSZO2pBOQM3VjuRtJgPB1
itUIeOCHVu8/8BsR1xQ3BBJ3R1bBQHr3ZczaaoaQPvmMoUKKQyDzoXh+JKeNghEKZN4XkWeBsASn
jRsFG+K9noO5Qlcz+nxtX5rBvLUac6DQU7KvoTuCIKXpQiERI4J5oTcI9St/ulJ5BYdpVChZsMjJ
ZaHoFJXzfyy/Aj0r/TPmyt4suk1OPvm1Tg0UOD/DD2sTLjCIxntidylByujJ7IuBVAGGDYX+zgeX
eXYsaD8LjZHXUX9vi+KD9kU8Qj2tkidpCEZb6Q98/KskLRho2KXrUrhUt3V0kQpMiREFM0B8txTV
gME3DbrdLA+quSSWEIh7CHVtrlALUgc1gTzZghchvmpgckp6wUCS/xfnJI42qUTODdS+2SBUJfIK
bXgDgCtrF5H5Ap6M7V7ZXXToaCEUEFLZk3ApeKjlxP+gk0SlCX6roc4TbmqjCGV7sk75B8kIa0iv
ROGo9nrQF2X4Yz8YGC81n0BskT76qLFWBkkaUGKwSFJkY1q0sNqUNaKiy6ZD4cwlNP/RDhvD8+ri
diz/HtmXF8NAX+g5tsXU57vgwQgJP3fTn5fdQsgFGmR0yCb9ut+gymS3PCZmgmReOmqQApd6Qn4W
ije5jkAm8vqwu2UvJO9qhbC4VdGheMAz/Fotgmf+FIz3i2Rw2GflDL/5VddgyJd/Pax/32iUdmyM
sIciU82mkZyKgMOTQ9AQbA7wODPzZlOqwJ+x8ky/G3yuBRs2MMphW+oTwa/ok/IMkMSU403VnfNw
25cor5XVwj9aWoVuZoc8WTD1OQDppmHQGjOasqBzfn67ArWBXk+fWjnCVCT1MEkMGueLz3MlUXFj
kNchLN9sG4HjT9+Z52uWAzvqWuvut6CspSRnboJXaXAOm+RWZcXo/Rm1LVhP05qI7EZfW4QaQvs/
6mgQ5kOgqobkCcZBm3SzKCKxm/RJ7npvE7feZKSWV4m3ddobQri+eavYU4eTzw+oVZ4eBUsh/JLt
WlukVaS823/aaOdXshMiwdFvr2bjvtCZ+JHRwUmOwVdF14JZX4UW/FImUvP3NhZaf2Gqp3eC0UA8
QQo0pX0j9Eha1tz40y5+be7mQO9kmls3YXtqdi0WTngiWUs6lhj706MSJ62/ZYEFjfwXJs4P1yk0
pIYig/aC9J+W1ER8+uCLvLJgMMfuBqUHmdkogSBd/BjeoF0botsJiPXIIpv9DU5kHNX3Jm7/lPYi
mE+fuESLk1mZ2a839Fk63sZ3WpsAUfr+zEgrpNtJQHYv7y2EUfH/EVNo328WKpTiPJko2VAP7lb0
cgrEdHu5bGtB3wFx/I6GqJORs8y6VY4uWi+Y+2Xf4VOzp8ZrIKJE9J0jswEXsPRBg6NFixCFT/XK
QNVD14uRTlJbbwzUcu1v2C2LBBV07LutjEF4UVK0Pq4COK00eDFJ8GdfV8GPMZGbjPQebnkT6TNs
uj/11yN5STqn3giamugcBmzVyChnP72G0VBsUPVHHuZzF0nRnkrttABiAKeLoQid4z+SzmyrbW2J
ol+kMSRtta+4tzHGBBPwiwZJQH3f6+vPLM7LzT0JcWx5N1WrVoNCA+OWpit2IY7xpdpMbi3RGbkJ
GY3mHxA5YaWhwzfh0M+trAWgdtZ3KK9XnBNcaBpr2jkM12audo6clPGN47onrQHHZn2rcl9VKT5D
1D5VIIrvEnVl1jG5zoDj/mYtQHePDRXDiRi5D4vEQOrREVXeey9R+zcKKeqyg2Hke1wTSu1sVM9N
w8r7h//pcdAryDk1rQ86inTwsSxf1xhA6pZ+xJIFowEEU8xXSnDRogS6tHIEjnx4jiANmyYUtQFY
+GLib1OcXUhbrbMzTUTTKIupbrBsZOFhFQiHPuuOpQ0Fyd2PzgkBj6btZw+h8FfNFYqWMtp6xYve
w2EiSKYdHwrHRXx0ELl/YczrvryZi/FmZvaLaE9NWgWzxAfvtaJmjr1DzMwoWMS7b+P7TxnFO4kF
iK7pBUkz8NGoYHukf7mKb4b7ExPJgtC6hjRknM2jv4QKDN41Kv6l9JYyJsAap8uvYfAr9r2HqGbl
Z1vuU45os96p6HNMpw2mGq3FHNo6+CEwO3Kq6crqjadb+RvBbo0TAHMxxi45IlAuC8SgK7PGA8Pi
AiQ4FegbUw5OuDA9JsidkYb51XjwMUQzMX+m10kM4zGo/iXG9OVov1lnS3NOFq4avpyCHMti5iJU
zC37+R6bxyEctmVa7RShLMOIMZ31j+cFpR+8GYTSgv9j/a716uIPaKhw5Qh9UtDb9YDqg6QAkfs7
XKBTfg9c658Mt0QgLAMVEY3LaddiV0KGTt/D4kA5YCyoO9rs3Bk54zwoavp3GnhHNcOGY2jFpy9Z
yYnxZsMuGvB8EqUcLy+enliA+fcO/Bpvex1/VueUpY9m92hhpuqefGgMGeLnOeZr3Wfm2sEixLCM
9VBd9JgKMCVChapLYZSA5aFjd2+2BXibz9yxvu0c+yi5RKCd06ChBkMIyyJyKAxDTq5QRO118uoV
VABzs1feQe/uOKUXZGKXWC1PV5JzTTdCpPGgrceebKLPsiUTzPuMdBdt4lMb/Gra+LURTw+0KQwj
mRikBbS2JRDHXNv+yBi6chnw/Wecjsm0a/MzLcDCnNVu7iF5bgWaIy6bPK3Wro1dA2MuL6tFGsLJ
59IAzQvj43uOdwXu8VtpBJqUwU6Io2Ny7nMP2UL3LKo4t34eaW2p7/Lmi3OW2rCoyHf54EBMGSZ1
Nf1V7/3pLai8PhcGjDMjQ/qK4QghNm1N8M+1XEhSqTB/OetIqGN008UiEvK7F7LKUeElmITUHGDK
oBhEKlrH2nPrL8hLfvfRJnnSDedXqxFTYpTrMEqudqJeu2XeutaIeWa7E/mxKMWn0dkOxbgRCwFR
tMngY4herZjoqRuMenaZaFsKw6G9KRjxfI3O3UExVre/4stUvojkDe8xgNMoZtwaXWU0y7iO7oIf
XsBjTfvAjNUduscYzBGvGBmUynxOHwd8nLLqSaX5TpRw5Yz9jc0Nhcq1NUASputUGrjJ+bukv3U0
gzGkQazoSmYULlsJhZBU6ajQZBqfZ4+DEW/j8NT3x55Jn94aa/ZTqxhN5vaxwr46BjkwPbXeEdet
4/sZ1v2mWaq/Uf9pGJbYUKyWGVkRwbnWE8E9uZwqFbUINGaMQaQAkSiBMPU2+EbmQ/Akop4ggpRn
YD0DzI3eTeI9WV5yceKP2P5ykwteUDylwK2fCk6x4gVfi4fU+bIZbfRgRZjI8aT5fjnlgJb5/4T8
zQws9I0HGANvrdgm+utEQFbIHbCtERZgieBhDJxjZ4YTN0ftkmN2iEF7ReV1owjHpT2o3ntMVf1i
WvMORMFn1fdEJ7KGS6Fv90GQbY1vpmRmec24UwdVHRDOyuRVfqIeql++cSlKcId+xjINdna2k2ft
YUdPUrjPrVJhYWNRLTDilqZ9ZEwt8nHMIDKGupIyGXr/6n+y/7iWHYxauXyCatMGdDUWXCZgtOHe
oL+fE080nTbyOD3+NKj3AEwsGOsLP5keuYbB8G/iSdKR7UmzR4GR4/OnAVLJyHLGrCiz+V1aEcqY
CBtpLnc8QYeQ6375tHXrX1U+yboPadQjFypxRzAw5lIMONz5Y1Gv45yeM3UwsZXR1cTNs0tLvLGX
95RCVzRvuPZjD/hpMksNtrzoCF5pRHR+bfQoVzBbQDp8sZKRK4eKNEb5Rd/aBFId3kgV51EMxndI
HcZhNaS41ADw4LqAnblrPbkGsafeMRlhCz7lwYV0OBx7PA/LViQfMbGQUja0MXhGd/PIY6PdlgKG
J8SmK8hziflwzXKOpjs4BJJqw/jKy3o/knRCIxaBSoi9ik1fi+3maDlH1SYPAnlIti/uKCJ7bExN
5JuGb61Td8O3Qj1FBriHXE6UnUbGDsUAeOII979TvpLWB6lLmTX7evjWai7SbNiDPfFpj0bzx4yR
/owMpZJ5Y1BGir8Jbz8gg0nLsckCTNI5AecRavbQ7TsXw5aStTXAuwVcFTM2z8Q7A7NS86aNTscZ
499CKVKreS/xSJPzUAEtBNSmXkq8OCcv8vTAwVl9ZpVq6P43eVVue95yJSZ0dPg2rTnow04ZMBIW
UY1z5FGND4qw0EplODqiEye10qz7NdvJbNVTCIBS+vZW1NLmDRwmgLhk88TN+Mqwfs0vgjV5dyt3
n6gTUo6Lngj0bNnaBxH2M+sFqEIm7Ey4odgf8G9m3Cj4Z0Xa3XR/spbifhNyGoN868X1xy4jXDVg
Ub1zN4FvsZ1Uih7M4XfxdklphpAW18u08ezlKWBDgnGxyqQQkKctNhHB/OX3Z7/W1qUqzz7oQAm8
QEeNNQERV2J7XF0X6iKWSP4cKRCT6JtzacDPY1wKWbH9qVbMTNtgDZuHwrptoCzRSuJ4HxfQUEuA
HlyqUInvO1A3Tn15LWk9odwxLlyQTQcUrQmZUSMz1BlXJhyJUWRQKJmAYF+Z9swBM2qIjXfC9Jgc
bxel6a62ol/iobEcZ11dlsTYFgH8VCxrunyGZCCv+S2yTsrXBZ1zrxCYcBB7+LRRA3JbJzCSiDTz
TPb0fDNJZ5Y+t1W3mPM1DI9CzdCAPikEkKoPuFNhfkk37GP/xl0j53XQALpQj/5r+dncrnbyD1Zj
t3cbVIep+0eyBHXt1OUsdw1DtmI3wsIOy8scwWUEORjJGLM5UJP0W3hnWhSsh8a/FJW1xS9/HVrk
xd8gpvRQ2onfJR0GswG83WVfurieknwi/jw4V2vQ1eyxeCfT6SHGGiFOjYv0WinpF9BrDMwwsOL6
IZst6PwxGMi75NUldkgzDhEyfV/fWza2tfYqKk9D0ew8mBOMf5faX0Vo9cwEgU7bbzFB8VFMMyuo
XGejW6gWy/zQgsxJ7+T5yVrWvjH1u+7Sp8FGCtiw4HLv7mk1rPkwUe4eIOjIRfATKk2RY8CtcZ3w
GA7kvj+bGPjU7oElm9I6xBhuye8IQ6X3/kndY5omZKBgE9PmTiGgGXGuCm+40P1jm2i7psNifwav
g2rkKYl5p4MHTXLk9ClgsGQ2Z0y2Fl+BpscOD+tqvKAQDDdUNnKzU2mJor8K1JtfunA1ivXUxltO
QrlgI2wDqgj2mXGtUmgmPMsg+odD8rZ29T0kmm4Q3wbOtl6/ZVzAfJCECkl15gHLACnsaHU4tuaO
+zNvEAvV11rd8ImtTe8E+2dJr/0MzzT2VhnpZeJgh5Gd68ECifY/NiPzF16FWeiJSTwcGuVRbhG2
QIuj6+VOjKeGJqNz4XM8w6KRlE6HsIcEh7d2ALm1wd/F0WHYWHUEkAvSOtdEMOI7hJXFTOy9FITl
rat6co1c8kzYoe66JxioyK9Sm/EsuwR31R/UUtpoIexg7dhdHB21XhN8No61lf6cN/W/lcaAhSGZ
BB7dtzHijhWRsvy5gCgLu4ntBQfQ7aNHPIKNnHhFVpkVaKfBn4nByfZp+hWmTx1RyxwOgKL95G41
KzlqUfLYUDN2j7SksGrs7tvsOaK6dREH1CWM+bCcAfSE88TxAuzKrluZw66dGSrYDcil58Gnl8Xw
qA08CUimS49zGaWYTUgQO30Qb00uWK1xr77M9sZw42dbeqUfcAJA+yeyvj5BIupAvg0Sjdwhv+Aa
CdaId5vXXCHWrYU8hu8YevLWqo7hvgRlytiXyO7JRxHrF6m5bTwPmOMtPNCK7VzPRzY4GAEwoiRp
1DrxAcRvcfOW0bXxZWrtyUZvII0hD6eoaxoMljiMAsamuQRmraRLxNs0tXocpfCdOEmLyw1y5J9u
Ma/h9Mb6L6YVpge0WBpe9V2VDAWWJ6hmCpRS2G5F2L6Kv49839KDim9J112xrOQ2EIKcNDM0tVDw
AqgwHDggGB7LlAVfgl5kCR5+UDo5QGtDJ1rP3coHBjyBVSUFafiNTYq4rYghdMyrs8wSTd+G0VrG
Bh50m6JdF/XR9Q6pTcafGrhF6LIEdedpGHFzS7Pf9Sf7hb7d1jH7YC7GOJrhsFbe7YForwplJGVY
/klQmbzbFrRLABAzxA+whuiBJ9JC7yl59GLeI74BjXrBr5yWwYfnivue80XlKe89hqDWj80eCycR
6Td+lEMRw3KRZ4hR/hPgD4SZ0xzgRT2KOe6s5XvWYY5bqaHumGMQbkPurvdMgvkqxLFOUoi8YHjE
yyOAKWr4LYcu91aJ0ba58oLfJdeSDzTX1yZgCDO4Ah5DfeaTJMOyx65s9Dr8G7T6OHCimwpem7Vn
F+YCtmFEZR0qSvvyby2JP+HwuMTVwbXaazm5O1qwH0M8I2KGs8PBTNNtepitXGkTYJLF6EUQRj0n
DgHapVS41oy7ByNCsTKRNofiwpnrLZ4PKaLp1H4ceMANyApnu4YRlweX1VMRq3e99JT+rHNCK7b4
w4jVrtgT1nG08smIhQrnxETD1qH4+fIRxGKNZdzk5kYOOsv6MNVxWtDj5fdBGo382ALvimMX+28P
dKcRvs7sd6ZJ9zID1199Eyxnj+9QCrEGz9FBu+J4ODEqKFWxH8hr7Br0gyQUwEcNw0ZiTvjeWIlD
guo47749eI/ib8LxVZsc+WZ/xazmJA5D8caRAIsRF7PxKE4RNQuIIKOt+JKJ1Uhcgas6N6mCKlLh
sOEFj6REE9uvZUOxWEbxGXv/kMPAB4i2AjAlzBhm/S3GSX1QxWGINiMf3k31C0Hca/oljDFCjsQ8
7PaBg4s+6VLTPVi8rfy5BdhXGObOSonLYYNn0bDt6c8TLlY3pTNpMsAK3KHVPgFK/TkdOXYmfGRS
uv++4MPO6Zem5WfDpQXVHnx6rCLXccfTABqvGge9/2AVKJHMe57nOwHuhmle/cRrgPVZZrnjk4mt
XTXgyYnNUWRPO4NRFmcTGQZXqSwWcNiyhMJvcxQdY3Mrx5BMM1MGI2b1WnVgvBU9Csvf5tNKeWPF
X7LzcSbepDCrutDHaw2n/xeHH+Ra1eDwYpFDussVGGry7G3t36k1cUa9cS27rZ9Rv0ZYF+PXBhTf
Y+QpDM2fIZND/2G62zb4ilsuFEXkHvz8Miv+/Cxxuzma4GadFR7FIq/F7jTI9D2H2p+Ght/yYcpV
DBC2ASSK1CfufNsQw+gA3Io/8FmMT5z6nrUr8M1iwB3ucwQCHijvmD2Kb5rBEHEgLMvEoK0gCDEV
HHqB/2ecG7vbJIDWGMmaU0fpzmFP1ztCfwbWx/EJmmcE3pZb5q1gQjBjkDiTqV6ST1aW4xNk+qTv
tly5KbM/5aNqtl+yHjjDv1SLLVC/Jc7F3dGHNtI5uKfanDoKf+Ig39QchfQA614/CgPeG4n7meif
0e4SE16MPTIAbMQ0Kgt6IXzBmdpunfjLTmXy7dhrmyyJvr6ZDs1K4ax1QnprOnkwdjro1m63aXNI
SWjAiG8nd3dBBAt3W/JbmzBuoWWYS+SRFBdj5l5rkz1BEUozHeE1ogevZfe6kOtqWN7awD/N7m9t
jT91gQ4Ym9H67LPdQopHbIkEcTFgOydGsYdfwNhD4mPYx0KfD2gUTMpZBUaDWNo7YLGHEbqLL39C
fDm7poagEPTjg4KjTktIpo60cGGAnUQW337G0wBTtfdRmvVHbbwxdNl7pf/Ew6QgnSy6iMjdhaG7
KQNvXbO0B4NnwggwtcrVzONb8GhHQdEsL/3yPor0by7WYU4yq0w0oVTzYY253EC8ptj1OeNr41km
Bz31DXeAU32Jc1VNccC6W4bvsvnGSpArGpg9UxzlHRfkpaCybcthzX6OR1+29TRSJlVPFQqc3CYO
kBtMTtBgsk/StGVMrRrvoDyNAEXnoNhpKaJJ46D8Q6uSHd55g84JA991UlwmKnjIeew2ap0YcCLq
TlJV6OQFd1SBC90YhaFmmPuOk0MMBENHY7wClQKy9+xQXyKxG8dXzYLeTNHDsYfMQ96V3BqRybyA
ERsf0aGST5kbiQtVhIsUXR4rY4iIU7MOo8rXo1tcISJpKATy6cWFySD8707HRego33ZDw1Rk2dlj
UMpsXa7aMMIy7KAzAex6ricc7CuouHwumMcwxIPp4DotKpXskNNMoyDY4hq2M+9tZ+PH+MbhR42k
ySSXWRB7K6K0sTr70071zcipZFbds2d/WIwTc4auxl4eXcBdWSN1IY7sp+MZ7/OwHKTJlDE5AUHK
oqFi2CPxLxKcqAXYeeAPKcoF+bPEis+WZkkGI8nyCcJtzdsV9vscIJ1rrUOgSLdbzjwaxXqyIHti
v5oDh9eMzryKhY53THkeNKwoFqYYNqx3gM3iPGoe2Ne0G0IEmewRMXLLCIQb5bjETq4laDikx+1D
1J2Lt8Kya5+G2LxgvWwyWGXZK+I13K69ELHNNBMsP/WInjGfXEC6SZ1dV+0svfoVvA/hJR5tzBe7
557SVU4DCmG/+RqTWwYmOcCVjajwCtdeebm+8+mrK7gzPJ+wxGXKbHaSrmsM8yOXokw4ujcdAptW
AWqF/t2lJxrAvEpqjovKo00LCKaC/OpC7cl+9WV7ktu5YmjYDaCAIwO2kttHfUlYDUeL3NBOjeaQ
0AGEYj6MCdFKdGCMkpJE4WLjbIB3HtWio++oTGP73nvJ2sJbT7zFJvBTPbX/RDDVTfQtMhKOg3+t
j/kOh1RvfRjN8NsfdOZXA6Z+ePgJzTRzny1Vn+zOQ8YCYu8aYitHy1O0q6zOzqXrbVId2wotvmbc
ymF4GzhvHXf841MCz7MNEb08CxhChYCYqZz9lRgqewDeqn4Q31puy5BaIBswgfKhflio/OwrsGjj
TisPSgroTGh9zRlKwLjcQtDVIOaR9DsCbkqun1fBXkUhPPvEhBPsAAODL0amCj103yGqGBVD4Wqs
7he0F90gTcr8rXcffcEpTV+25KgSGTqJsKLxiTxdpHqK6A9rdH4Gg4EmWQhyizC4Oxv2BdJcvBGf
P8k00FoCFk2oIH+mOV95THJDehIfmg351EgqmdCRqkQ9yVuaCnIg9HvFEFcCbRf1LXu00b2DLBBh
bFmY7zGtyMX/nykLQFwXptfQ/5iGjd1MoEnAushm+DalR8qle2dGJzVVCPuJP8bQGqLIFyAao2fJ
EEEHJ5y2pr+Hxa33Dz01BGb61BFU1xOc+Zh3gPktxsbRW09vpfRvXqcRTWL9gxxnV8XyA97hlBuD
ta6jqtTusBNG2E7zxNthr0Vpu/NpvRkD5IgWicLiY1scADZdFklhI2EdUIB2UkVoObxGmsWavEfE
RHLqigxxxOeieHSNL63Vf5ggLhduzRUlwxufgWXFQSUumq6sHMBcp37TQRoj62vwy7WC+TB5NJe0
DCq4VCPSesF06jdMloGY8Iym4pfqApQGqSKhs4CJmGs/MHts7+7oHrnWCVScBkXb+qZbCQAv7D0a
0ZASK5533OzTcJtbJM9QnXXiwfMWaIGozopczx+rZc4VLv/YwKzD+U5DHNi/e1i+WvQdQhpsMKdv
C8zxly94ILIR8CQHsGQQMeBv1zT2NhkPXRc/TtaH3/xdIuTr9bWrQIryb0GmcU3ck+y9trJq18Bo
LagMaepcGmCwbdGcAWkKrGV8CVRZ1+W2mqBccNHXzNFH2Up6S1NLkcmF5LinMWcABJZf4xOfk/0i
hAu+DYY5NNxkTD0A6jJY4dVByjJo02KCHYd/YwzmQpS2gDnyBQWcW0C2Lfas4ByiWfPIiZj3SMV2
gNwNxsvVgCxG/RIySOapc+TgnTt53VbIC4qGPK5tBFuruTss7T/FATB8stNkI2MTvEm7t+7fpDNI
h89oZXtmYUqsO2llHQVayJHmc0HRwwoNrcMvu5/IIKGxnmoGM/yaDkD4WvBCJIKZMU8ep33MdvFp
k+HnWQ4G+wxcwOrEOBpqXAKtgZcro0OKfQPGYnCXDJdV7W4kSErBf3MEaWdwkKFPY9Yt8S8EtEid
Lk6iDrTQncZMwaGDT2hvq2B81nvj2EGjmmB4zJ35KEN2C+KVwIhsjpisjqGWqZbrWO88dckeIXWj
x2RTT3Ykb5DhNg/gX6jL53tlxFQ0t55JulzgeqOjcc73bNWKTGjZhzI6afT+YSI6ZwEmmnAq6tp9
KGpoL/ydoJqLo4LElU9DcynnYq4EvBJ1hvtyRnh0kQEItqwJgwFU10V/2bSTTpoeqT3HCAu5Sktg
3HAvOf3a9PYeZiCQsqVXH99n6OtmQhU9UX71Eusr/ZagzcldzJLbHqdZiJxVtHe0dCcEEymVhBUn
aJqccu5BQYua/xIREy8US9a3PHaHMcYE4MC8ony09HM5uN/oVeGyAxjZ8VmTNjA+Ge7rHOVHC/ge
AnQmjRfsPTaCt5C+l94yoTwwcjGD6mm0b0PANkf4nPOnMuQu0WaoSv0B83+ZB+aFwYNmzvss/WKb
i42ppEYxm5OvXGTRSTUeRcAaaogdnX8+8EUIekYlJ4SQJX4z+HDyopAWC1RYIwZ6dU1KT7iJOQFM
4xvsVlpQx+dkY6eM0Gn44D9BVfCvHbjgiBTb+cfZkVyshTkOwHcG/CXgUIKVO+UQJYEsO7ydN/Ji
+nCus/xOkHcy43xIS4l2fBXV57J6AxWUhBzoMYUdHWUGAQ44ovZynLU0vrJz+IBkrkjiSdsNkGcx
zz9A04JSUqBjrnD8CRAOVtMtG/wPeBWkk+Sb3NB3EYEJZjWvLYAA5Y5rmYPSMGSY1Ev2Ik7doPXA
HnRm0OfQoJEOgxH2we+Onva7CwitW9+dad9O5364OOoEQ3OASjBdc/9kF+fMg8i5z5CyFajR9oZ+
5oDW5ntdn+GrEl1rOfuwObcOU8CtzZkqxMKjTixWT2hN+ugphhTvjfpQ1Wl8xOeMgqpKN9G8C8Bi
Pe5huWw82E9zkOFvzf+f05Pn5qcm1w+6r5j6Plm2wb2n3mUdZz7yETN9btHsG3zgXllbndSRBE1M
xi0fW6iih/zB18eNnp3HSXup52GtwLwCCMJm/w1sIA0jJbBQOwzkUjw4yN7dc/gv4eQfdRYPhFB8
3ipY00v42Kv5RYm934EaeGDO2PTlyS8SLAMGyAjGpe8g+IbmqxsQbaw56GdC8le5QYwZGqHZ9dtM
aGDekzY/h6WxgQxxCTrnZaJDSOLoV/mQWA6GFZ29l96DcKFA2Re5fiYrvbTUTXZiHzSwJoWAXyi6
eoKMQ6vvGuOKyY7201iSIKx2foq14bLG2nrHzdeV6anyyemqJU2kgLfjzQeHQWF/igpsI8k6TNoU
rl+BnysNnaL0dqxLB+WmwTu8JxZez7BL69u3wpw3UxAfbJh8jQ1hYPoqk0vV9BtFsMH/wx3ulTi+
5El+dmg/RxjOcsgxcgSp8GFDl13MLBRLrGje5xYX3Vh/yjQSuokQxNHyz8hf8mDc52OxE9eEyafW
RCReheoAvV2u9qxEa2RhqcFZHprX3vXWcULP6+8W2PzQ+WhzimPnPbcNwZiHziGpBH0EDs8SCIPI
O8WoL3gbwDLzrj6o9AxUHzhvElDR9PZJuJbAnloFvj7/E6pgwnMGCZTEDYFOnXAn3zczf7Y8MV+r
sWg+5c6WCmPR5rOMATgsouphnOIXCErCSlvM8nWC5CP2upQPMpkXsArUL+cfRPXMXmI4BV1AsCsZ
LPrx2WgxmA+/dSKLe20v40n+qpElD0fHtTHpnle8CyilzDxZEum4ScECJsJRflKZAJnYhDbcmrbF
NaQVzQg3tQ5DSp9LRpqimijmSmgdrv2RgkXGkaJWohpEaEevBy/LMTbo30V+H+ENPJ+ElyF1IxeM
sLS7cjmKsiNB7g0vOmbNU+PwlKU/pLiQKN22/GngZcg2sD0NxQpyTkwmcEUojlW3hSIfWPjts0UJ
52CyIjw2FOkLrhBYUQvFqIBIbQMEyBSKefBQzm8zJaffbN32D+fbYr93ZrrNpOUE/fXJ/3GNvyN5
qjMNTkCLO5p72jg5CqXr53Tul3nTOFe0wra6zdBYwIYcHy7BBJ31akPMx3n/QW19642xnhCKZ0BH
qsWGMpG4rdD5M6gB7OezAwBmxYL8ZhTBCdKdo1xxUC16Uz/KKD1hPzRze3TGaj9lV6i0kAEj/Y6J
v1+aD7Gbr2kshA99lCZuWY4FXj1grExLdUZ0RfwtyQWI3V3QYJaULZOULL4mVGZUUWXX7UoNkTH3
JSyeXifYCU42ypqdnFF5/93iBdHgDcCsn7A/70aoKHUxZUzs4jEOa7ZmXHj3SSHMX5vxt0H0wv99
obSQQt1wKBMVoGYwfw24h0DSpAGywHAnWkWrWqUcunziOO2fHfc8uA5OCv6ms368PaTGkvGg8DCg
dvYpwIH/M9nmHcgtoEHEqCsqIZZXCgqhITlgPdNAFDgeFFdR0sibjXcF+KZwRHroJQHUBoa1de1v
iWPd4kMhNzpURN38HWADHup7z3mH5Vyg8YeHEA9PnJPAIQXkx2F2eVhEDuYDx8Zb2NTHnwmmPR21
Md4Xvb2dKYtzMgZ7zBDHq1EQurgOKEIEEgX3XAtgz+bM+U8JlRCbmCIk4EiXjMPKJv0q+rMYe60K
thPMOsV1xFLOjmyMmbuHQwUXA8gMslI4+TLnCZaYznaSvVKo1wKDmY4zz/Kon+Jyh/Oqh5si5Y8C
hXD57ml0crrCTPdOfHeM33jNojP2/MJqF6qthFiCPtXpjt0g61DalgGG6QiNFBebB+Yidk3dcyjc
bMfm02FeSIxYSMDz2NBc0jdr6fySZgapXn73N7A2jW5vYP6uW3Ip+DzMq/inxS1faI1uNQP30ELy
HjgFLMQlogOSOkc8OfDlp4ZwAgotpRhsFntGVFFFFl/E7cm8YLThA//K43+hDezInCc5+wi0nOVl
Uaj9seOWHKDK50f7Qq2s/ENozJJ4EoC+CBazDSxYViJz4QZVZ/oeqHwniVGkkeSklibXm3/Viu+V
obz2zPkbofi3dwbp4a72QT0Xet9wFemF4GA5ePLIa0m5xm9C3gcOmhnOU3rKXKIEtAv95CRciJTe
pqXNl1XGKZ6BM/sgbnB3NZvauAqPLLZ05g1jR4bKyqWai0OsxbRfeQtLo6zBAeVjHj2+Pf6aBzmo
QP4vYAMHEbuO/4WcKxMF+a74L5covZLmz+33RgcVsfmS1pc1WDsDFvodXBti8fzzGA0oCq+lH6xi
S/2mt3XH+oLpLD0G16bY0/90Q7P3QzgS83VAtB+qTTqioaqqxyECpgNtMfNXnqXj3wQCD9VGS//2
9aZWm0y9W+QqSb8ZoD+RDr+BMEKD9iNDM9QxWW49U9UK1BMZUTSd5SJU0NWYxcEfAuiVi9IBakvs
D/5Y9hJDEwtTx9zjDhvLZ2OJV8WMxtO8CTbDB+kwGU/eoMGLBKxkixV76NbtTuGQX8Ba40fIyYC7
xdUsuEhGAy3bN6APSh2GovpdhAcD3YC8dcqbEaE855Vq+42FwZbdbhoqqXlSP0eXz98vLVi0E2BG
foR59iTfK4ekyeUlbb0AR82cSoLXS0B4PUlgafEaMQ7H1iy9ybCCifZfgR7JNl0StRX5HX0p13Fp
0IYzDDMxDZ5uMmGV1CMk2V4xIXKazjGgcwnGBWlLI0be9sMzD0vjg0o1FQZ/gnki0qQ9Jem1Q1/K
giZMiOaWK58UDQFmnOV5oYvkW6x6/8Ic23eqU2eiFf2fjtlxdgz7SV2AOnIL3S2Hn1AQauQKjp/e
2RqGGz6Gyb+qQ9mBx4Ds8mqC/M2vws0TfWNZoR7gb4NmrhJo31Je+Wb7aOVUie1JN9w7ei0PKn3B
yS+MrBQcBGNnNnIJwlWL3dgh4dWFO8hxKaxtFqC3+B/DeKbQqYfimcYx6PgSjp15rMxj3x3b7ojf
4oL7eXdUxel3k+ARaF1oj4OqeIHqMXKZNynPHkdI3FiQ5wllZvCGAzw3wgzZXGj4TeALKJZtaVxI
Kk2hilv+Wz7/mkFyi+a7oQemHBnhwSwQOhUuWfOTpf1l+OmBLKHhxapmI9R+SF3Mb/q/ktUb3Igp
HMZcBvpi2BNf1cL0Co4GOK0xm1uOZCQl0LOsV6PG42E6OH/goMIojdUjoxemw0jQv4waT0UqbHG4
yaAGydfZ2FCEiKmGRZPBLnF1zCc9RKeQcWYEpWwsjyk5cVTE0AHuD6uFeBdQHjIngJwpHyFeSyxm
QEbC3gf6Nw8V15rVYkiaxMQa7fFOcSFx2PXJpYQDjvjg0qpki1ErFZui+zMCDTrOl+ATXXasGPwI
kA7+QtJ2E6POxxM9PuTzXg9WTQg5lHDvB+ahb7xe7x5+GzAx/QMOXZB21EZPnEd6YTGaEk5AhyNU
2UIb9NuN1jDpY6CofEKCGsgZ1q7N8dseMSjlNlQkrGBW4oXPLQWHEM/GW28tW6dNEHW+iXuTnaDy
5P2l1UkQBgp/wVOJ/YLnm3ThbuUHT7n7ZVbvNe1MEzxqfEJnGxVIf9eZfeq9ej05a5KHJxn2GyQV
P44zXBfGClQkXPRiZSQMMkrjFSjlUGmkcuw4NQX4TxjcUgainZUx47T4fymdS07zIDhrb3Gwr1FJ
ptGOoYBAj313ho/yUFebkTtr+Azc5YlyLo3cv4F98Fu1hxMBpeNhZMCmmPWONxCkDCdg0mIMyk/O
VD8btwnMdbhLgv1A9BgbqsWx5rF9SSkm/xB505yWTvPSGx9C2RyQom3r9lDX6+TuwC91pscqY7pS
es9TCdwU49cwAOFaO70nzD7+0vwWEzLXvHcgFyXrysrVCZHZSxI57+SUX6ekPtYyA/hNCzijYgqx
IKgymm8f3ULptVSdXOjdqkiR3mC4JcPeQLXEy0HOpo4pHhpy6vzp6A67LnxLrEct/ETyuOdrG/0E
esB3k71Y6I/6wzieW+Y6zvK+MEvAuGkb9/qW0oBJcKYZFxplaeg6JM2UY0RAceZwCq1sn1OeRacw
ZJnv46Uvs4tZlxcA16n75lBt9f5gJ2SFPNnv45PZPHkZ7L9XzMDIVNsLa12amGXUzzNR8QRlQ+0C
xIinrQvRM9KPIB52+io8RouqYqSpOiNF6wHwNThSGxvcHb8fwG8BqGJsRmSzy+vQRoCktlw0PSL8
mHOy49iU5qbDGohRF93shGgdQs7BDPdJ8srcmVuzO/sP5nQj1xxKyGtLNVaoZzLsGJmsbAagS/7Y
JliMLOm6SC4NoJpYajG7RyOE+2EybjMrBuf/f0K2kENTaxBS0m7fIJxLo3zb6k8NzjEBLq0d6PKD
5VB7n6AFkgx3ZcLUxFvXuddA2uGevcO4DiYLJ3ivQXldJ3DswbKGncNxolPPPYTYjXoH6jEOKf5T
tSsPwWd9rMqz8pANcshgBmluGhO3pLuNrJDVIQLyjrt+iadVmj0xlX2YGJ61h4lUxIEyPAMR0Se4
1IRmetn4J+/HzXh35o+6fxycZduhaw+mjx5UP+qeNGNAN3QmFEIjmTneY5ekTZ8Oe5ojqOrgNaxN
GhOw+DnZFe0JfQ7Q+xVebNeSAfeRlIx3o+c+eKelCOi5BRK05+qXzHwthohsiQfb2liTtcZsMGQS
vuDF+qGBNrXpL6czVwXGL1VLGwRln2AdKIb5ekj9TeCkTwCU7li8e8xYTK85CrUm8Pw1ccJ+8GFq
GCBX8QuVq6CPFRlIYKCNs+N6rvTH+T+ezmspci1Zw0+kiCUv3UJ5AxRQ9IYbBU0X8t7r6c+XFRPn
YmJPdNNASctk/i49JJNk4vH7xDRcwMOZceDJFf73nV2jatXDmz0Qnfmc40FvjhXad73jCIbeKtAX
T575rA01AQdijsyfpBzXTXJ+IA+Fnk/HXQGuq7gOO8RHNRpDJuVkwMU0+SKyswDgCjWsdKvfyRof
m2lftl+BxzYJuUqzAtcu+uCeaGFgID38EBzAgzVoG+sYEa2SFm9WUh1tUCZpc/gRqf2ZpNaXQAmd
kB7WTMmjPS4eSjUSYkYKtOBL+xfj1p47pLdC93pXw5g3vstorUcVYLGcn5b+s8O2VOXNAaFNY57M
0NmVMlccDb3Y78BIEKPZI5Y4RA02qaXtObeEDCfWq0lR3PnsIHAK0hUHADWXa01mjNlMacbCRqoB
HPoFlJarqKKtsnQdnjH99gp4x/a3BgQEmFiYwdenOKOSvSANiJQetIL60Iw2koWoBHkA6Sh19LrL
+CfClCDFSoWIbUr/cLPy6FqxGk1fdhSsK6aF8c0NE7jyJdRXCEPvHl2UO8rH9mCcHWB7Qfux7eke
bCkxSfiKknovKyQ1vhz8JA5eIIR1IovQrh4FX9Fr+7/ixfUidXKhfYS153JySIQ0qEI0pK8x7iz5
GailOD/rkjRxe3zTtHo95cTc+47EPRQmqAxIo3Ch6PkhXMW5jtDyQXO4BokQ0MgMyGzCwLN3Sz3U
3aWt7b1RDJJD4dlM9cORfA8nzZkNxbt3/Xjd2PjHdOagURrrgZiNyBqo7Q409WtJ0lNO7y5j15EU
xTSdMnA0xiWvIRVRCGl8vYdB5M07uIK9JzSkoD8Gic4OQtQuwX6fnYX9bdkCdcQzxg5MiiIyeeo/
y0D3RwJOStwGAWQa05ezot71NNggmjAWyGtqSqPqUpnMmDxRfdn+bumOqU9JT1Im1oX2h03+0AaD
JG46wWupFVwpqD4AhVX8W4Rfy3SDFZz6D60iplNdiYfI64AJaszNi9aaifJo6iF8dr6mVpa17tz/
LIv0V37rlJh166mWUtKeaUd2GKDgcF+0hF6W3GA+kYN6BN0GfT0rUpVfHiqt1t2M0kVf0fIs7S2r
AVkghVuyUibMO8TXhFvtIu0KfI6Dr81ANMLXmg5JQGMipXyjcP4WX7n1rRDI+eXbXBSPA5Gj6Sac
//A3COsjToU7KApFE6iaJIWE6J4bQgbOX0bex/5VlCUCVoWQlhZn4xQCqtFVUokKZmCiH6I21BGS
3meXqZiSKF1Rb5nxha+hLnmQIaIlJCQqODIphBQgQJiylVmPejE/czw9+ABUIlEpuVM1PFvUkbpR
ghvAxJILxsaWJTOF4YeDFY8taaWo1qx3hmUyyf7ilOjM7PcQfGdpv3VCcynTvMnYuCBSgagV+YI+
32hAim5icP0xXH189er2MTeKYwP3FsCCyGeU70ErDc9lEegzIZ+JnRNSIJ27PElvCfoS+VJP/Gsa
CivUTwGsZq29yB8HnfdYKHMj3gvK3Zxesp3otTweD0AxF8oQuSspOkTeKRpMkQJo+aXwbqKzzYLu
mGOZ8tDVhPbnYH9EfO4AtIN/KiwUWg6Uh3UJmM9DaWd3jXc2xgRAoMdOhOcpAREjo7YUQegsYJ3C
zOfH4ZYxR4IzOBoDVjK3uEdkS/gnd/9LTBTJ7U20YrON7Rum5xmszUFDmOvnCSq+nogpp4sO0/5H
mdsph7TI0LxxuSGvmwlantzb0h8cfmukhGtuRa34ovh3lz8e/oT5GlUcU/OfJVe7jhQRHdsXbo6q
mNGHXJzqCV+JMGrwoxx7WfgkEme/ueQcRQLIOKo7jQ5RSKC3MHHptTfdR5f1klOI2u4hY2djrg/B
4E0ETFbwMZEyX+4LWMv+aIf+big2IVSM/YtlUGwezUUMqgyGb4tlrQ9bccFrnxmHa25d8ugCgV4w
aChee6cODXnwYuBbbo72QBdD5d4IaAzlih4PWiG70/hWQ28+6ZRjf3Nzi+odVTtG6a7Bk0CCBbN7
EBj45pabbCTjh3LcM4/58hkEiNjOY/EjKnth5WdgGdSU2C9JfrP2cUmvWlwH0ndKANMTQ3UZr5UY
TwNnLpU+IxPqZS0TcruK2YbHNpg3Wr7hedYxtbZiRtAAdutMkL7yzX+5fBJ0b0wrrDUkNs0bT79B
iB2gxljIHO+LXxGFl2AxuUwC7PStH4/7dnJOtQ5tC4Cec0BH9bQyQiy05bxKNPNDTyCo0kfHenm1
gOZUOT3bFVQ0HzlMdr1H9AJ5FwD+reKaZUydLiGu0WtlnaWNp4WXZQGyBXm31UcSlOiDuSvd4TFL
3qPsP7QNmD/QX0ailWoudDA4byIENFne4tkUYIp9G1icPVc3UQ/slKWZ1z46LtBqNiMirE8P8f54
0K18i6zeTX8NFk2ISvwSlKe8gE6UgGT4CMAMa9xjbA5pNwrU19W7gGDcUY9ix9cThTWBubc34Abp
8OkcsMBWGM+zvxE90bVMX4zxld/TQ9Nh8SEglcHi+Dq02UXzx2mYFGuSD9KVJBpv/B4XjJ1uAPqs
Q1SvLCCKGVWaActfsnYN8DPNeNFIT2YgsokQnzHPnAoIN8Aq6xQXgmmvCTnYRYoBOkw4hCRNND7t
q6KUdmiaK3InSxbY5N2K8DhWPSZIJeqsiqbfvEUh9hSUXN05gPFwWaZE+ab41srun436l0MCi5PE
GFMb/f/LQL/X+Oc8E/BWxUIAhSs2MUg60esoSAHFDPZkY5zcxpNdbyC56M0zaCIECq9I7/9YHRJY
riy/2Cgm5oHzptVvCmSgU6nglzG5eFxJHuHQJOJZxINxFD3jtRWlYcWF0UBWMsuWRZ8MVH4AdlSA
6NfYx1N/EIk97tbujGh1rr2HoWE9lQ8Ny39EiQ5eSpoCv5McisY5bHF8+81hxEQscH9Ouq2pMYcD
JqXV1xTxnKEeLX7ZktyC7ypvXgt0D1pjPwZWhFZpE3hvkNp5s8UAiaOKuWANzBRqKtaRx/Ba990h
rNDD4GRQdldwuR3DNJbxUbiSWV16g8IkWSNn11Tx0jMxcLJv8mgSxmAzbmeZDzMxkRxCjfoQIBjZ
nXiehZDnfbaMJkaNy2uVP+RtAIZJR9BTxDOcETQgtFGntATqUq1ebIY9A00VOtMg0IZOj2YPygbl
OB4tLd8HjMqukCC3Bm4/eFd+xQyuW4//Gn28EZVBRIyTcw5Jrq5ciaSgsW6zV/bcBAbNY+edTSmD
prQbmhCxRoVQL+hU4CputkQ+v+BykvnThB2AR9voZBe09z0u52uwfLPlQWWJqDtIXkAAc72U/iXx
MJtnRJGRYIMkEpELmIBAUlLmwiTiI2xpgZ2czdr35MKlI9wj4YyMzfT6dJeJPxwRg+KhthFjO8d/
/Ha6e8X7vLMSgorKX2mbOCZYQjQej2lO50ucQaNWE05S4Bzh3iH4IgoxUX6z2gbWFAryocfdS3hN
tY25mKjzy6ZalflvWsx7hE90GI+eRugDRUAjGQEfPYy6t3wbycWaoofASh5d0G3fWNnBodLwWXxU
TK6GygLmJmA5/muh5Wo9hHOEOOWnsKAXCK/xfFJl8cai6HiNwAbkRbK8vixoQelDI9GK/sz0FDMi
norkcJuRMGwX/jIvk2tS6jua9YQO3DMZmsvuKjvGdpOHNWGZ5MB1PgUDcBgei/em1nBhoVYsx2+H
SmnU561H8jAQ3GJhxwPy4hQttBePA8op9i2YL+uksU7ATbT14UVaYQ+3AZ8hVOsKZgP0pV7g10nf
MIPPwKbyST4qyERHoN8U6+XGwSWF3h3imBMxFDHF1YrAePjjpVv+VmVOpgaKSi7qfEzONZJ4BAQ4
cqkXYuLcFDp1romMDR4iBMzlB6V5vuao9uOnouLioGLqzCuAHto1EQUuCPjGNrlrnUkeWwk6HTNM
dWlPDd7wWo34u465Sp8dCe8nMaTaRhCKEUiMQy69lbZbzwSNUl/M74ZmcvIni2Nulo4sNXbZj7uA
WPOrCGTdKIb6tidWk7wepY9rcX5aN9HdFqN2YjvR1gagvaL4BWhGFpIb+4TG0WDUHYc0UUPrMOw3
GBlEWCxwCNtwcvPtaDVP8kWybWT5hXgT8/T2P8tQSFGkMcFDtdTm0GiMN+5C5mD5GEWhfJjK4Y/c
ToCvM9NBLNK1MyIWJ9JJcYeWJHe3iP7Neqt7zWkkWwCfMbJFRMSSVEEZ8sjflZn/x2ir0zzReDO6
p2fqt5tv/JRhQFQ+tru12XVxtDf6DIykRojym4/2SnpVNDboh57sCJWs/h0HHdFm2zBdEwm1zP9M
rHZo/dyGJNjPdgC9Pbcl1sRIpt73q4oo0xmmZTwPzLvQ7YwR8Az+NYhCnJkGVsyvqF3I7CK0syn/
aAYVAaUWgBZMqjTJ9/6aYgiUmX6tJnEE5C2naDIA3UnQ2jXMx0ESGfrc1mG68cE70I8r59xFooxm
cHld/eTUOhOoZa8YaOhI0d6v9N44JuGlI0shhA4WSZ3G9jW7lca562KcRkY5QLm6HxH1JsJBBnWg
9qqbrfVnst9gMWzqZldfi74+T1+qwhcE/jlByowFCza34WaF7aGH1yUcBMmjVsfvEtMh3GTXEXO+
8DZgMkQextW3Sp1kpzyIRS8mSiZG24xy7r2ouMRN4Npo4+nFC1NAkMLjeSDsNH/xSoadvBTbBTpi
tHuaquE4Vf7Gw/k7kWztfCLHWEyT89bYlvpISo4Jg4G3fU7ISs0vliWOLVT35rZDBls6wc62552Z
G4ifd6X2F1/GbP4TYMaLiP8KvwbGQhSxuQnY2TaZVAUigybHeMFgiqG0DxaRg0AelApp/p1wDKqU
ZJLsixopoFin3y4Mn9FuNSpuLgr8+Fwd8uZY6xlSVtE/p5hHuVXnFHAkvZkjHJq/cdJdDw0EazCT
lhYYD2KtQDQyMQ3LvCwWekl7JKUJphlGH8Sbc7VpzlV1/igQkXjJuBYDgdCweEoatCPQnjRQotOG
jsTfBzgv1cBE+ViEz7A8yD/doDqCkUO5TKzoDG1AwEhu6is57SDH8VXrw3cefRcLxiXGzmyRgO7n
LNkNRAGIPKAs3Yu0qnxy2dI1GFXEc8NsdqxTUtySdUNuC8AjTqcrs7u16FYO/nHK+wfNRH2Trkab
nClq91RBSgJQgm8TQfeFu8sUuwTLSRhHPaXMqOhApnbGWGSuhDwPZJRLe6yiAigM9h9CAeE77hsf
T9zvlC5ru6Pzo9+lDh+1fYAJN/8MujU68oIw7/kNHps17BpvUurwuGNSCcLcXTsmBv1zQP06pxPp
VFfdfHOIzSRoqOOk7pKbRlFraMtRAm0krZVfOXWZHEhmaX/JSubiXAFKQmOPkDRT8LaQWMHaeJNz
GyrZhvuTZADsLUtA1sRwllg8zrPWu8aEZEhRPMF+poiXI04B2n+0IzkBhy5aTElzcYIvmFYLQZic
JlP2K0SGZp2BfbT+F9CBL/Ay9epCcSPnEiuC64DGUy57/yYWn4b2RRgtQUjkW8wGOIwQ+gCjohlK
0IHDrcsmdsUyDR4NKgIWJDiaxPDAVAsH3qFTwfNC1TQ5X+IbyWtOhDOql5iIF7QB/JN0MHfSZyXc
Up39ZYZng6O4HzYDihDH/om0NfWGvGw5wFKGDWUXbTO5HzK/Z8GkJkka8stBoQ36dhDdCN+Ohw4q
FDKTtPjyYVR18xPWbEDJeY6g6zFODfCPcEX9IeUSnvuDn17q/ksIB6R1ciN7xSbT6L2pIKgysHEj
fqc2aKlmCiQ3lAsdZufhF/j76FIvFkBtHrwGfpa0exqXTxfkHhVWQzmLX0cDA6RaiMtyI9iui7V5
gnIxxTLT8gNvLpfnZL/EzHQq8BC2dbzRDf1x2Wj0/lyhd8BeTIR592MppKz6rwAsPcfsSBOCHSUi
4kUE/PZ7xnJAkqwRPUR2xnbG2Kw07yDGduF6G+pu0jEtulqfDGsXOrfhn62M0tg7DOQIcQZl/koH
k2fVJTDqdQw8h225oPoU/c3sm1i9sQsC6AoIZRJdhM9cBK4TIgzLv1YmQU3BL+Csk/hrwEURE8ZU
tuMiinuGttDpmW+cNXgTLhhwVWk+pAvjz0f1Qg109Z1g5QbGGeKmT9XOpMzIsLlItNmIARaBvGo+
Ad7IkcKbSLhyVICYhJAz8U9XbhTobdyCoyb+2bFNACCUS/S5w3CRsjPuv7EM/69vhI5IYoVtkxur
+KCxB0ip/qMHKThgFg/cLdjTZfIX6Ptkt6XX3DEJ1mL4XQWt1eo72v3BywmBghk21kItSS6BbFY9
NvDwwWpG3bPLOVUn6TkdQF3T4J8rGL17VgASWQqpwrk8UtlQvM41wU9Abzm9gl/Twqbwkd+CyEu7
uARiNWBEYJ7fZOSYm6Eadsaj/FzxXVXdvPHik0MdTkmH4kmMvfivoa/V/CXVcANv11+aERYKpFAc
GFn1xyU5EUWNxXmdA6i2I/IUmoblMZfTgHKZ4m4kZEqADeNasq9whiCtkYUwAlsyJLQ/LzneHJ/h
TRx/5HwUWrLRG3+jmu4wdGjDWm2XFfTGCHTsBXUjAjhDG04FTWoM/jbBmeda/Jz0/sqgHPDNH9f8
ibv8FfnPpLDQny2qXfpnIWCJmKC7b2JGcnL9KbKOQotMQdIVImsj3hg0sfsu8TZND0dDcRj4jNQi
BUCj2ZS7W5tI8zZvghPJEK5RIbuq3oWCQiL+6IdbRZKIVnBUJ/ppKfduh7I+LU5LZh8k10gAPfpI
oeao9CuF15ZNGdGMtdXHZFsbiXTJwtcgKvZ69fnFAAItuD896IqluFlcdmm5EXuNCG8kFvd+qrFZ
npbmhSAB1l49VW8ErkrglTj6ifxGCGRqiDYwsiD4FW0c/lgRTWr57wIFSd2uspjAe1Q3yDuZRmPZ
rzEOY4srRKoxWmfbvxoZqdJMhWOd4D5J0JcuGRqopdoleJyFoYZbQDN5mJ0vZHt3jaQMhJoa6HD6
nQlMVuOsqTjt72cg/3+o52cqBPCcnLBiIAJAReQIi/0UKAvTIw4A9TXr4Q5J25SUa5Qz99PNO4eK
oh4VI03FXQFHpbqQCIpjDRk1ndwa1E0skiLg9jmI0I/FrvPogbvJA89htf10HUKm+9POyp6psCSs
0VewDgSaIpSJ2TOTDOHBt0R7idgZEITvKoWYLFYQAg4k6ajEVCtVBbqXplonaOpGD5oTdXfOJ4v4
TXt5sdHn0B6t6namOjEJKJP04dsEKWUy1PUtTH8ML9oY5QdlnUO9SnvH08inrdx8HL1AJp7xJYFE
pMTQMAg5D1Qlq4lmCXBKfj3Qey0hr2j4DR1qHm4KTo0pR1PolSuEDdRfwio15G5V9ni6F3XsXq5A
9OgzQw1F6h3M6ipbbeyOZUUYLsMoaR+b4kDYGT+RoRkRNC7PGdhcWDSTJpEL0uKi7mnfgqQnb1ha
ktoYd6n/H6aDyBg2YtDDwOLA8+KMRBojYWz8x7/JTQEmh48w6NxzAOdaJFsTEVRhx9jsmW87Tac+
wBLAsw/9aSO8M5+moViJAARN0T1xAfUBMiZ4NmTE5L6Bh3LId78eH2X6k5HbQmsKRmhzN6XfAfy7
gWYhLE4mcnP5eilQKMNdKFOpyB2pnvoPYZucoUAchFpeOs3Me4nq75n3gz9TDMyy3VgYRVwTkiP5
A7iQQJDSX+rjCDFvTsLMMrmHKD4qLA04vagxQ/MEylzbDNoJ7ObJ0asdkYX3VsAO4WNSjRbl1vjJ
qSVsMtewIiOQIB5dage/0x6QcSZ+vCe76jOEyE6ZHFNh3SCSfkKTwn2CyYJHExK0+xgPCOfUmhsp
DooN3dJg3nHQpFy1NtZ3En4QU+hzth8WxBH2VYGgiGo8O4ANm+4qLJO1B5QgF7NwAkgCRVUtUlnk
LE/4y8hhyBiYZ9Ktc0YiXCxEI8jqy5tzoLK1HC94lTd1cUa1tfHRBqlvFcUkI/zAkA/ZVzjTJ5rQ
P6icF54MOBQ1iA9WzCcOPUY0E/Ujc/ZECyswvg1LyckpNSWMvUCB9eJIsk5PsEMi3XF+0GH8tVJt
RXBnOr/Gt0/9J1rDEWn7XaWjw9ab5lb6EB64qqxVDGsi378xrzrZgnWGpqqJTqn55IYwASiCBnhA
45q53SomNJD17aTNc0gICJzi0Vye9EFuxfgcDK+V8ZJHSMwII5kxW3T5uk/i55T+TwIeML56GEEY
Edr8Z9rzAZqTFYqfuaaks8kycIwLOFihXq1qRvERbar6EEDytXWL4ORQuO3XGLbEm5Pxl38h6fMo
TuBI5X2GZHl4aEtFCWG3Z4t1yR2sJfa2yBkyyxVWsdWIPkUL3mDj8+qdH75G8Vp8ZhQCXJiRxeBV
/+qS6C0U2z0+ETEw/iO5+GPiAfCgCWcYoCQqjQ03ZeHia2NAUlzeVPeKs8ycul2tsyzXAO3hgb5F
oe7xVsIdYu/gEmBBL5zo/8R0L6GkRA9JG0l251q3al5Nc8qDYd9ggcKRQClACc9BRuopI0lC+7nW
L6jcxiI4euEXVaj0kijV0SrUzdWHaWjUZ+C86BDSZYs96AG33EL/qavvuIpJYFNA+AevhoyOzj1F
1UA0QlEE96tF7ioxfI+Yb4FMmO8ofjsN8phv7lLvLgslZpJtxanRS3hzcCylvHSAuF8L54u7ZFJr
ZlAwDgBNPyQx93LHVCFlmasET6nTPfrdlV9YmqBJWX9RNuRQLyI6aRNjl2eEkLl4zb/pzETlD2wg
h5NqyV/D3USxlzAuwoveJeSXLZc1t6EhBgMbdnKQcg4in61sqH88fDa0R7FYhN+6fxM0dWE/w3zI
mpgb+zsq1c6m64NMyHE6jr75+DfWqw0E9VqSOoSUlRrQI5EmlZYceTMtPr8a/CKsFcC0ctu1WgKE
fLzPmCNrvCKlyG3rmb/M4o9y0fcpZWJa4jIZCSgNvwdSG+v8gx1Ja5cjWOLLwYfmfh2gYmZP8CFp
oyqHMI/6wPHD+gTTkIuADOGIqlzWc4LsbNS3oOASWCg3eIhxDG+Qd24qY2+1V2DvmnGvnBfC7BUe
grcKMwL3c5Bqx0AnpopUryT/LtGCOAQFCLTcuhOJKjAwUU+vYGF3XMulwmYVABATOWQoP9ynU8le
8dsdXDS6tko3VWM+dByyVnUJdUZVSXc899QF3CXcNAJ6evdNbjGzSeYo108I7aX2lH6qxqLQVeQt
mP3KYkZoylrJu5huYN3MV/H9c4+aFGkjIaeUKa198+B9gUHEFe1RvUZwGtRXS4JsxNkL8RJy/rN3
4JbMgUOQtbCcKRxFO5Bw/dkTgwu58Li85fsjJcmmr0jp+0knhAIowRM7E6Nmy7T4NMnQFnKjRpmH
sI0LT0xKFrOd0bxJCCg/iHDKjQrX9+A4ddZSi4x3FJGyCuf6XPGQ71NqCOsRb2C+hlZkcAj3ac11
gYI6vPgLA9HQ1Qw6ABmxMGdVeC+CZ3d4MvKk2AUko4FUUMFBOVFXGcCbasd6REEm4Q8PwgaL2naW
UOeEP+TvBMVuHJhOlDXCMBoheY0VOhTuL2D2KkyesAQH3PeDxZH/ybntUYRBwgZ4AZBcXHiuAeix
Pl3G7hfNKbuO7HJidnIqCZ6djsdX/FPx4DxWMDVA4muR67UtbH78IXW4yJownUiOnCCiGT0ID1G2
tGovJp2rlurEkzBfCak1ZfI0PKTPJSUSBwQ7ucHg4oU/42fhkELGmS10AC6VlWSxCBgT0IvICuVj
szBZWRk5AXpnbm2kvgMyPOk52bUT69DfCGyMhok6b0RimQ1n+I9VUuzH6m9owfIEvxNlLz+389c+
kFuDgYco3DHaa+7IpJqXmMhQDp2RyYR5uMq3yn6ho378HDwfLTl+/grTNHFIXA5G9C2HtAZvxj4A
pmOlLSyxELGkzApmKgtFiazrQYN5ASO12rOYHkZnS11d+2SBP9hQx0gJCbBXG8Z85ONeBR8wroBo
5gPlHpN+ePdEn56U5Plf/Ow1xsmq7VS5NqvwRezC2jg8jGjLhL9bS8nugrrvvB8eLcN71pN4LKh5
HFr3Wu9/U66lftzHhzGIsSq+zMlL1xAjzyQrIrWB+q1HMyVraoWSYuJoolXTQVxrsoI9/yEqwzWC
YlnbpsNsb3BDbtKpmb9la5bZK9Zn6WY4fiAwEMueRUlgINyl8olrTLdHmcud/wPfephRSpeMj8Nd
FExwgFvACx1VH3BYGa7s3twNw9kksUbsaSE4F9tc4GKJD9Oz5p6U4lNTJgwU09BNwpGG07iS845T
XEuulntsnXdDx5JCkiiqAso0Ybxz/BuQ/D5oWfiKtPzqUnJM6JY6TAZZ/l42OXWzCEtrdMnT3O/l
Mp9A28S4n/IdDC84NyhsS5fJC7TN+lqkUzJWsWPu0qowVtS3zHtv610QPrWNQY4OtBdDV+gyQlQY
g1iFajK4hHNzML5EH1I7aPFWpSbpEiSawBQI/kzJL3q46MIe4CiTup6ZXlj8C6CEn/GFFIqgX9XG
xmKORsUtS/mwUDAMBgf1Ha1nLsxeam6pdccK8AXgRfwXwdOECZxmkeONAg59eQXiIsYD0Arp0bl0
+3B6FM2KZIKZCJ85vaKVi39rUrz6bcS0zsq/XyBCnoGRCGyu57+Jg3QOHKimjhQwUKyU5cz9C8Do
qGDNh5Fqjv/ITdLMqLTSG/C0B6zLsZpz52bgq8o+u4Quye9loJBhhAt3IS/S4l7WB+Cc7lzpEJ77
IbnJupO+qbnQidFuR9kWjklujhzhkzTVcUi0EAbEeX1PAAaCDplxbqlVGGzi6KGZD9U0n2etOsbV
weLlCCtveb8dI15UTDxRpO3H2iZWqCMPoN061MCzQRQ5wkawBYgzqkyGoIEqeMm6YBxIYtBC5L8I
HkYQ3gBex6aMdtC7MZq4iIBBtCsIrLyyBCbZRtrKtc8oJcGA2646ybXz3iFNQal0v8QB9j2gViAR
QDg/G05+6zxGNBA2K7CsKGu9Xx1zSU3wiYQOhCFlG8uoQVfjCIqeMfIhElAr140t2sq9UClE4gqA
ywsYDPguusqfaNK+EiCrsMyPJsWvsPbcK9KdaibpnaSV5tgQOmTw/bXgW3Yk1iyKyQ0Eqveo1itC
R2wkURJ54PCp7xwGDYcEfwl0CnqW0zaLpQJ5B0+6gJCucRck07ZDg8QrlC0ReSYw7SnJiOopiTFY
ODihc8EXIgLEWJrUBaCUdPIsJlAFRJZyMxGdwJ8SoNTzu2toKytybOHcH5uoW1+DVQMtqEzCRryX
CsgZvAFB6syOsaaLfNSGGgvtjqhibI/AEKrZGYGy9rVQAQkqGcdEXqPx4pythzfiqLAduww+Xml+
xmQKpiYgAAdqBZjml0y4eksx0qMU414TRpH/EZv8KLAgG62Jl7UABFwmCwo4lyx4KkkDo4nGrmpI
HkWyJMpyKkelCMdBNk37zRsBYwFJ8Hl4ktU2AdNRXllA1PUQb3gGDfIygTuA1oQLctn9QKVnqc2S
8SDZBDp31gDMBKYnNdPY0VOV962vz0yUqUjp4xCH4bGTeYeQS+AogQXahjkBfDChTijd8F+C/MQc
TZFLglrVnOWTo6PykmptooWbfe0P21Px+RKQV7Ia1kX96nYftEsOpyqeodaqGBj1MS/+f8GnyYAO
k43lmPHarBkeoRUXGl0vvsNeyAD2Lusq7OutdPQpqqfJXYvryGOLyxKUFrwI4hOtk++NO+E6eJ9k
Tz862YyAm+CFcicl7V0WZV+kFvTN5yz7TyTB1lycGgRjTignZIqowLiKycQAw9DgJXl5AiIy/aJm
NGXShoDx1aavL9JmjTi22gE+Fx6e/qWYmaO1irs1/wiAw+jeQc+QMOFHED9I4D6DUXoUWOKZsUlk
6reGs+cKpTSvuAX1/5zxHwuCM085N0ploaV0vhYOrlYYc5CGJao9pTNANB9oUnvYYDYBL1LgIki9
EHkMenVAkQl/ESmWTHE6y73AMpKqxaXRjtLoTK6xpx8oCeX2Ztwu9kIaaLvRn6Rj7iyOGmpXNXJ3
MXsEhWEX84ZZp81zSnfBbyj8umxt1IMgMZIRKelkIY544SSczMY9ccu1ciPoscT8t7cRFYX4M2pb
v7852SRqUVezyY6U8oosiZTHzcFUT6RPUwIbBoTFJ+ExrscEFLR8DZ0LiYgW3Vx38np9xx9IUlEX
HxpjepQChW1pRk9DHW/7iEh68NuI2F7Tq4+cQoaauIzMg6VOo/Gk8Vrd9l/RHTUYDJO0KaSezBkv
6ve+26fqnzbCMcdo2b7H+SXA6BhVf93i2Y+OM/OFi/S59k+sIBJZv6qIke7Gk0XyZf6vcn5d/7lv
TmCeAYdolxMOwPrKbbJEm3w/1/ZBZ7QQHV/ZU/ayJFPk1OAyW5TGBD872FIeRzqWvAyf0SPQQpAi
y3AZPNzbeYzxOlwSCmCay5SkxukpmglmJQvoTqRSL8vR3WPAAn3WgNmY2iGUr9reT9sJqSfBi8tZ
bp6pbx9EdDX6HyVzjat8H7ofsvx5kFK4iBHbo0PGZA27zPkr/is+i2QnUABE6KUBBRr057NzHfmG
/EhQZ84XjesJ4xonFT+4QEYIQ14cdEarZAdY1IAE+b7DkULQhiB5PkQj2J9ku2k5GPSARqS5wCn3
aDj4EW7y7eLk5h4VCJTLrUNvgjxBulpOVNHjCA8m25xMASb95C+0cHRjDuYalD86gab+tUDAIbBU
vpyTFG0rZ74c0m0Gyqu95EjeUw4VzT/JbWX6RJ/ON5mNKPtQB9kKgd0E8oBjRj4Fy8kyr7tv0euJ
4Nrqv8VZJ3G6vLUF5UgDbtVmioN0i4wNJJkLmLNQeAi9+wqhf5bkA+hGQ1dG30kXKDo/eSisDgHF
FqpBqg9yqDDQwI2IflEYQrFxyAEoGDX4gfaJxvgeLC79kgFtHmLuGBTXqIvYB/FLS5AmlrPpnshI
7xJRxsFcaEPypuJiL58qDMBqoLiANEHydSkmS6hcDFusBGRgLW4bUfgF2F24d834JquIOsaw/vY+
QZFqVWgQ+4vIOwyqS+8/UbdOaDRezfeOrHV7m4GNjcfK5PDVn73oYhHBP2KUXbM/iQGpl4NWIqDC
BQF+gxx4iD/JDRpJR2E/QPGFNEZp1T9qMxqEmHGXW35ERSoJDJro+nRUqNWyDRheJMoS/Dp8hpar
HnFf49O8TlvF5CYt3efhl4UUkc8CeTh1b376zK86JjflgSEALVmkTmdBSZkChxQbzy3uO0gmSTuC
YgAa7bkQgsZ4lbKNlUZSEWLP84jNm3MHYzXSWL5QaKA2Z5jlYB30gMtNu0lTLnWwk5CqW0HqJ2tR
5Arvzx6JtOjscMciAYipLtm6NZCSvGwMU7OlrysVbCJ7I09eR58uxy5XY5iC8fGFQBLCFEAscy66
lMBMxqHkl41SwTYZzfvge4+i7un834zUbTYDMPVZ+q8oB24A2k+C7TKOD0Pgb2qPVDDeRUCFINo4
+C0+eoUQUmidgmMfhQ6RunJdzKx4h1yCFHrFT96tktxb1ELBQJAkPRpQDjpR2qLR7x9GSpeAOXvW
ikxQlb3fh0/UyJG5L2cuUDmrxO0qYZHkT6CX7mzjIXzlPVcK9gLF/vJ5F8pqF94K4Rtnm4fGRSZZ
DiMkpuQfYO7h/uT8YPGbqKhSQ98HZcIEEfXApRRA9HGF9h3LURBTou4RXXTnhtJpIrdGyGIrmHe8
RlLd1fCb9/OlV4do0JGEG6tEDlvkzKl11w7GlP0WeQgeNgCSipsLDWYqskIot3ughQWSL0wdRkLs
BwfQcdlwAsWY+EuGy71SYaaDgE4LTC38X4QGTeYlSVJu4UabhmVBXFjNIvbYZc0bWyAfr+eJTyyP
Qyx9Q2Ps7xpROAo2Mgw+Z04yIcbnUsa7466YA+6SnYa+qtVfmDCxd2hs6FJ1wGEaKdn7cHVFs/KI
ShiRKTbdBf3lMjZriwKLstI1mOn1sYAgddhFpLgjDTRsn1o4MfnZoYVxxrUw/yNC0EgufRYho1sc
YS2mVy8AtlM0j2xI9NgfXUo/bOnkT6O/oqSMl91MkCYKG+tfyGSSdK9fZ/W34lQufynrdHJqYIvY
EG71J9cr5LAMfj7QDso6Z+3TLXDm2vk346m4jVAmeTPhpzyN+tcruweDhoq7imKNxsDwz8uQrz8X
f9g5Lt5Tg9ovfU/RQMfTO+59veLUI7J//rSqF6P/i6Yf3RPyIyB32YasIVmzuqTtkyREVsP8xo/X
nA9Af5FA8cCY5MDmeXRQkBoAqSjsuB5llYvrK9ty24l3Yjrqzc+EWuK+hxNRJAh3wZrEhCFtZU3B
biOA7EnMuZswuHc0ew+3JfOMHNovfWneBo4mZdkPNXtBZEz/a8PF3CW1XesFdDEnzn+RLVKgRTg2
vJR8vn+1TWRTzPBFqinktqgoQSa8BsDQOEdHIj74RWk0OpfhvcDFFtJ8rs4QEEcaR8lWMJMzkKdu
SsItaTngQKP+KvF24HC4DQrChGngOO0u9URkAuIcRj8ymRsKlUuWahs9wZ6aEX5C+5O53gM+2qhe
hwPzo5/7+Ak4UubJCoPmGN0m6oEZq12P5abf5sGPg87TxPN8mHUa6Quja3QO8CB6bJnim2JmguIn
2ZdB8fExs1Gn5dymEv4oCQwucbdkpaXLy/+xdFbLjatLFH4iVYnhNmaMnUmcGd+ogmJmPf352vtc
bRiILf3QvXpB3H92MYCLfoaKQcgTE5cRZcZ89t4itCCwX2WsKrbiw4Kf4Y3WthT7BXwIkD4C1lVc
VNaS0FfWGKV/oHCbSmSV9Or/nfbY9T0FQFdUQFKhcT4Pa+53gPtL07pPNZYZkQyl5xlX9M94GEky
qc9kZTPWgQrSE8D34zBir2SmSotg0MDJ/I1Bu8zUapxlHmuAXTg9CFcLpfqLR8HI+R8wh5k5Wh3m
jnhv6MNXUz+78WfKp8W2YgcnyKcgrXMme/pOh9z92oYEjCwGzj9sfoDXnsZLSmSavIklTP4u6pnK
zSKkECN9kRPUZLyViFRlU4AkUi/lTN96Lnnogyq20pWXHYTW2bApqDEhqZ3mqdnNQydCLE3WJqFQ
Wgkjl4+Jm7SgRpgjYW+SQfHm8oLUASFPJsStedepnYRJHmxKi0RL2OoVNtzVqtROsl6FpqrE3WVg
f3JhCk2EyxhXaWRR9AffYITetKmQ08ztnbIhVc60l0r24ib4yoOqAo0hn2hAuDzG+lVBjNFT+Kn5
r3GoLOGdx+Y278/heENmxCkP1hhZ/EjtNH0zj5lVZOYUS8M2DrmK0Wevs26rhis/RHt+IxTQ6H45
ZdjrZvbHsKIn1DcRdpo2at+VOvzBQybIFp0DEwyTOa77cCLyt1rqr8oopTHxoDs2CnyMyNS3dIJ5
FvN+MOqKv7qeVgh/hqw5m4B/SfXq19uMygB3kug9JTIL4S99WMGYg0vNkfFbcvE5nsbsM57+FQEp
j96BJykGUmTQYBEotSWx9kLzlE/DicbW5Hriv3moBw00VDTc/Smject7+F1UoDKSD94sZtKwWrmt
WS7g5gFgB//GOUqVDj+cnyPQHKYYFMwcsrKeY+vUBvBQ8GiCEsSRCSCZQLqFrc/+Splj2UpHy0xQ
sw13f2FC2sa6T9sE0VM7IwddsDwQyqj0uzMjMjl7IxvWMqo7e9dgRUn5zUFJd8LEBKaHUM+4OIX7
yU/jUxB/vWZORnARgDsNNIM+ztem2XXH4OrgKiAc0gF3Dke4OOJIwPEvGmMDdIZLSUfEZlJs2U9c
TNzMAGAzMhrTuvvG3Yk3mvcCFVyDhpzffRzO8xL5vdYucZmp4j85knsHsD/MDhXxlFHfMcfNT311
JU1LKEuN/17W+ZNjvsnMEeR7IBs3x3yF7w2QBf9YktzAvcXPC8SmSfaGTrVGKQj1MyPRiCJcSMjt
nDHKxfNzU/jvbATImCXD+kj/q6bnkQtchc6frAb4CHxB6oK66p5s5y9XkvZlo+t2d20IxLfBOyht
NibyjWylB9T/cKr3RdCipUcRCQ117BWocpcwDESpIQ3P/xVntJmDUuGItUkgv4X78qtvKO5QcB8t
3nnkE0mCUKPb8F0MsDZqMylaaP7FqcxEFkSpCVjMauEjyhOQGnztsLblPqUvCPt70vvrAZIM1YSc
o4ETHMBDoMfnIURJcDY2SBi0OIlRTSIviZBkc77EpUVKGEbdjDWpKUh3YAXngNPCvZXpZe64CxPl
uYZeAwNhInx5OdRF2DNESL4RzjP/xVrrC/9vKRGROKKNo1oIE5c1f+yYCkXpBTsUGizhg+ntswYP
o+0Im96E8x9/kGKBE0cwYY77FAq2Fx61/FVmpdyXCFptjC5ZpIXABGrZnFRmV9FDbrTxmdmBnUjv
w6azqN+pQIU5RbfQ2Nd+3ONQpqofUpMnDM6Ub7r3lN7C565CiAubJPpt8jP2IVRCvFvmNmr/ZQMV
26SnAe+aOc57RwNuFcFKZ+3bCmkg7xH6LLQKOBEevBscGvz5NFBRhw/JtudYwFdlCBjwhKgGwJvC
37rkPiVfgI5X7lpKJcabWgTWGevLFEqGZ+6ZuffDXSaoEXN/FftpBvGCYNoQkx/D3yGBz08zF906
2KGqQ+wRLDwaK99+QVwr7AhAT6BfEAgfjEUI6zJSG5tsI+w8Xq9UTW352ZB9HmHIrryP5i1AEHaJ
yUQWLyyerCQbybiKd9kUvzQMcNZoKdRYWYb6X40puHh+h/OwFJYT4XRkOBTOsaSlr9t3uir6GGmz
5ENO06+NT15uFfiDwTH5R6Uyuoxm2fkmo5o2UhkO5yc6L9EHa8a4EaytsLN1NX+hRVi3g0GzF+ID
BW6Ms48uFn3jG40Gnwzwj2NG+LdSSiAZ7KhKWrKzXZ4bfTgHQR6dlZ6oit3oP7fBFwS0wvqV6toK
/2rV4YEjW2+okuFSAHZgmNNc8kBD2j08lTjHy3ft+6uqlsdZmS5l4D4VfrYjD3AnqFiJJ3Jlwf7U
IAB+2mO3aN1tBnGiVzbV71TD/mKxJcX0HMzWIXb3jXlIDEBySCWOdXJhJvcvNRXX6GK3aJNVc0wa
Hd7nxlPFH5Zyct64WsiMFHfKwX3ynGBHq6m/kwi9zPMICIOWdLiVMW00R4e84b6dPotY31htc+Hw
sHFwGDDD4F7UjeBYIlCHEru2uawK792ny7cw/UQD7ONXZlrqwtGcjUMZ+Lcpfhj4NVZxKmHhsF8Q
y4qji1u+N5qxxuxhGyIfjegwoOkXWr9GF5irUG2RB0Kc9Hj1lPxIo+riWlI1eLiyu3guQ5E+QrVG
1IMRV8lY2OKFMMKEf4FG7UkCSTmtu/GFdNB1oSDxncU+rCvqJaGz2DsVG7shJoB7C6lH/Aa4bF8H
s6GLV7E9UF+FuZQ17t4qGX+xXxMada7dXdXiFNA5oDfcD/4ubov9HLiEgKA9tFaWFl2wHVxBikFT
WBMWMu+a5I8j7X0MRMmEI63GZ338LPGYALE4G3x9fFtzRp1Fpy9a5ISnKf0Ny+7JaRD5FDcPZmuu
x+u++zthrNC2kAUu5cRJPu8qOls+nKBiUlAkvEz0ZB6ZHNTa6N/xgTFXYJjAZE9GIO5SsG69WwIQ
ZJv3pGa8789nt7pA91xYQBZBN647kFgZ+SccTZoOV6G/QjKPK/vJccjRKcQ3DMIDi3ekAMF0mCBI
j2Ygh+dWHOb01yxxcMWS1QVBm8sLHGRqU0/lwXlbVX/LtD3wk4/zNcxnS5vX4q9NCHcxRu+M0jg2
m4RE+IGKymQoMeYv/AxQzJhjmH4Wfofc67qLzwCUnvlUPDqxdDIPOGpvKcjAQxUGrUyTYRnDw5FC
mUkP9QarwMroegOLMvQaMqEHDqO/YIjM8J2EN4swHfMNM8EYbb1o/sv6i8Yefi/+eChThc1d6MtZ
39NKEB88nwuxrzqrJslSkBwdVJS4z+KOUrFaZc6l4t4hLSnuabhw/cTxd0DF7wL7F7qzmU0fsfSH
QmOZciJYVbnp6Dj5VonbQvy/Tw49cAT5yN1SeVnkivEULEJ4w+mfBtGpbj8qZ1gUkS/8FjabgN4p
QKXFFhBnIYgMSUMzRHHggHs1Rf4v11LyDol65XNzYPK4sBN6M4l6wmduY3NQOuRWPyogD13tuKuG
Xx3HUy9TsfEiCtSkwyR8rPyupkYuPfppzOihbbrE340bjKsFwxtG9Wz77iaNnTUQj/jnjv1JiWIM
WPcdyTn9Ucg2w1rfV64BTVPfoH6ZWnxm4mNm67KDcZYaJ2PNLMcboP5y74VYQxP6W14FcFC4BdLj
0MKaWIKv+xyXQtmTEMgsftGbHU+c58gdLMfwjIip6EbiGqJ3vaY9aP6qIxkwwD8eQKeLEw7W1gSY
gK4ulfxmTs5zBVojQU2SiatbXJJ4CoiYI6vyJ3PMFupIiuSDVy5/BUsRtRVMz4jCe+56GLdrhkOY
uT9lr6RHQs4DgOUpSE5q+jE5GALlJLnhIkaIn8Tt6FGw0oq/tmltavNe5re6rJ5HfThq2bCejTtg
iVwbOYafgxwVGBt2prOyovTwwHrwOYV7E/PHfRWhynrImidJKBTBgmwpdl6K9VLn+hdfg8lxhf4C
pQ13NBkAU/jMeJXBdgOYmJNPcA44B531w6DD1d5i5pM2ENfoKjs1/lMGwNWeJPCojG8906NNgH1R
3Byc9dXOOFIuiXHrPF5hlGeuv5B0ESvnqoRoYHEpam8un2ngGIlm5bXU9HWT9ysrBioiWC7gi9n0
bvU8vKjwOAasqgaAX0ikQNZsDj5eFSPr9KNbjh+8Xh5jYeFX4JiUES6laNF8uYF2RP70BOt43Wif
mv7rDuK+GGzmzKemfbMSaDCTI2HLJCdBk9qP4Fyx9+qZ1qXEc88eKegtd53ROKoACzCsY93cVqF6
q7A3HMKPDpR4NrlYQ5TejByKkLqiXPG+hgmgx4StZijrh789oYuu/ovwWI2yhTO1T8J9m/pT6RJ+
p/2TAFB3MpZlF61mvJOTRsNglEoWD1en0ink7labPzeoEjFKl2gYg9owhtpgKfYmc489VbQN9U8D
Y9VH/Si0VR0GigbS17Z4E1QidwmOqb33awuQ7lmcu0F+JBhggdOrPuTXKYN5PJ+EAMn/EV/dIfxU
Y2slsTIRk/ABGNiQUWezCKTywG8cmekyz+CNXG3lh5J0OLbVBVKPj2Ms5MZ6+C1BPXBmDjCJYy5H
mwhW2DKe5XjPIaTTiSCP5A/r4VmOrBD+0MTch/Opwd1BsiOlxY50pBwsT+64s+X8DYl8sJ599ZNo
9d3EMYxEGozKepli6EclPqVGwVGbPOtGf3zpzefYww/DYWSh5p99YuBCR7VPGfnfp0ZmN5fpaztw
WZhi3v0wEef06otdwq7KtKNPvZEkARJQxGUMV0psIY0k+IPBw1OGVSQUEaUkEoLzCWacz4wYDpbL
p3f5DW4H6HbtvQxmS72F3QLQ1NV3uYTCWjmqNlgYWEIQrCAAmAmnAHM1114GdUeYbL8csos3zW/y
16V9tDfS4tcdu/fUNpZT9lU572RF001e+5z5eEBFDaRX4iph6ZD/GK/SqEyTvFuo/5p64mLXkZtW
IFO6V7yq9Opi6TXyJyUuWGM6lsqdSJCiZBrEdOe8DjkEQQjS/Cvp94OLPw9c/8x2lqZ7+7E7lwgC
7UnBEqzXo41ZkR+hnPHXb6Hd9TR65Xh0zo+blFMMbKOi12iddtPhA0uGCJ0O0R3JlVtOfpMvdpqM
B3TcujH6kvNwqLZZt4tZ6aw2mZpXJ4oUlLCIGULqV5H5DCwuSZNnWawiG+FkvIF+Eyncgi1pO87a
wyFZbxmVEqTzi8UJxgdYuOEX41D3MHkDTMGHSg1gd2u8bHh4intxuVn4BWNiRyKOy3Ard5s7CAy8
5zBBQdn9E+d5hcTbCdalxFTxgqVmklhc0AfWOqYsSxbWnCNgtQJ5AFBrbHszkbDSJ/lWKm66a+rk
yQwuYfoclPDUnQ++Je1ZC1G1Ms0t/mI2MCBf2h0v/nygymoz7AxA5ig1H64DTMD0Xy4Mc1K+eV3w
GSVuQ9a+pFTixx2QhHyVnGBgTqoHJ7rUXGt2xWbDWnnhqWuPSqIBuoTDRPaF8G5oiawk2yaq+SQX
EWECxZgDJj1PeC/14btf21tHmFbhr4TLWbZ24VCVHctit5k0QxKXZVVwTWn0sh4EGZ6GjKAcnVeX
sXQ/Ipt5KdeYQeUFzsKKJVNMvCr54FSbgX7h5pJjSZA2tPUeZB74l3asw8c4WX6zTfz+1idb8b/H
u8gymWiuGCKvqLLIg7gjz0QrU7b2ZogQqE7llmKwABYajH6lgrVU3bb59xiug3LwClUkfNSgQYVc
ObgTf4wDHSYy1Nm6iM+oJU4mXC6D6sNLoqXb6LsegT8rQ36q5TVXD7pv4HxL2FMe4Bs00yDatU7Q
+28gpy/0Zm9+UaBY2kI1glQ5eBZxj8ORvyRDRly3b2Nv7pRx3hpOuq0Yshos7i6KelCdi1m9hGrz
jgEF/NeTQthgBVaEOwlEqty7VqgDShOPinxeGsOv7elrA3seZOjHdvwuae/5fbI2NBj6sK0ggUlO
B+iVxY0vUoIMDQBK2BFIgqXEhzIUb9UMsGMJKk7V6uJyqrnpe2/HmH+y3E3kuxJrKgYiwHBgpCsG
kWw4gYwmmLDM6SI2MUsGoQ+jfor/srvAzqKWQwbThy6tJOKA4mKyq5My/6cm9s1jqdRm+pGjDGz7
flnEB404Hx1UMmUOmwLp2VRrk3BcKYLlmasODrd7OUVYxcIEE5yDfFBZHrqcqtV1im9i9qP3OkMd
TCUJ5kwISbXX5UQPTv3AhpH1KtIgqiFvws1Y+xbYLHnQnO+d4SO+/U3i/vg4tkDltXm8uLr3JMmN
Fn1aE0qVWW6hsanYPoCEFPRZrVHuTJxuq7HdSAxq24JfJ8OOZI9fIlD/cxcuM1qql8pvyZwevgw6
LEqgCHyvrk+IiR+bmgONy9bq3ignRDiFly0TzmwR0hGWMTr28iTdiNj/24wmWSkkypQQx8pr1Nzr
yt+FIbrnrl003Vdt4yDc9+ugeLfQH4inG0ANU2sbYoOKb5U4DkrutW02e+U5VdyVF8c4ieRMNJ1n
tF1ysfJHJP17ahzM6aZlj9LB55nHPPNJg+zWQ0B0EMnnqwJijQ9LU2gHSW9jWO8B6bUUx6cMzFzW
kGhaxGbO2NotjpevYbGV4YUAtzN+fU3NGRfvG2rQGk4rdDvhJQKEc+fGIc2//1P02taQ4dHgiaMR
EAN/QIYxqEEheAEm4qaIsbmBVhSX/nl8KDyEVEh+gyFuiOOd8UfkbVxmQ2mwMDA2iml1OcRbjHRE
Z83FysiI0uhj5HwHQIfOiytHCGKTt58KSUGV8irJcTZQqsNZMegiJjihs3AqmH2/nhbLHBen3WVt
w4AyR3jDP2DIDFqZi5ABKOoJgBIuoh6MX/R6nFDcQBgpEg9nOgjUwI1Jbhn/MlkWyprPYepcKZ94
Kn3yrrZwll57sznzaSHSCmCvMbuoEx/lA6JB5SIkaqEekXUWbHLCWp7wUfrn3wIOQtDGBzkKWl2z
ntRLXxzgS+FMNXO/MOLBpi9PIYpARmv+iWSBM1p64RZpEbeN4ZAEq2KtdhNBjtEy4Y5vwiEADBSa
yETWJn76zDqkjdToU+KWG77ck04rpPQgfsVsPgI56fDvmOLhpW84EmrYgOcJN+OZ1mdWt+Ih4ToY
61KQAc3V5r5VwezpeEmFEIc/KRHYyuimTvwjr/WDwB4aMOiUwyZs9JfyPKrPPvQLQcFLqP01ozw7
UT5pQZw5PA7Vj5TgInzq7OLcrNqMnMkeWqMveIEk2r1JfEWtieFBDZyh1oxEAW/kNmiAI51yhp3C
EBwydokSIIiQM5+a5Dnsn1PQ/8QdSCIoVwCrexkytMpWvg9dZl1PN4b/mxDVhE9XK3DpmEuQFmM1
kn+FEhhHt5FPkWM2O4ONZDmDd9y6qdhJ30TemvXrgTG0jyEA7LiJ/j5KO+qd9143zhVaUHHqeUxz
sIWV9O1HNGAEK5bVDE/sqXq1VQ/z3382ZOfUsXf0KqihJNDNr3qMPO0l3qIQbpVVK9KKccQaJ19E
xjsDBaarSyfUmGRMl4ztX4QFUCVss7DkqGUfcu+A8VblcUhpcwfKC5za2D9js47xrJOAsgnzAZ/6
SUo+s/JxoquwdILFG1+igngQzVqYDpbndJSKpq5GSH7y/ER0mbVYhVJDdE28dOBcc60FLu4yVwWu
zxT4L1nVXLPHBOaaG8au03492hSJUJhh2MS4SzOmL+BraVevOHrzsE6go/kCOE/EpXrhpqzgZKfH
OtKO3K415t52CkXrwmAVhOeLHeYMr65+HHPnnGI/hKUhpZMHDmmqBBkXxkZvp33nMH7NhbkB8VZd
9QpTloc3q4v5YzWOa5eRWAvs2FvGMmXa4HW/EellIsANl930LuIyWYYykJ6Ii51t6+qE8dJFRGfM
UkV/N+yehp/buH8Zl9DGCI4iVZssVOaCD34gEyPpAoCKwRrztbhKe8HvXPziVrFifIc6SKqdhB7X
gzLkw0BsJnU1jHu9wemXnrffdX2ApSMUfgvhZvClVVCI1GzdjNWfrup2ULQstoMFJUPNSKS04PqH
6yjazzxKv+nyp4cDJBhZVz7Z1tELqiu1PwmvTEsirum+wzQZAWxqNGeHXPU4Dg4aVhZgKOsJJwkp
wFHm2cYtTnYT9NEEUaccdLOGZft0lKg1pY13Cr6NA1AxvHaPvFGWXm21zyYBeFSSVAchUB3tXRHb
WwbdHaBi6KxBvqhyQcP3UhtTZPjiTVRiJc86A1nOFfKduGNHbtMYQk8JEMulwyXkyJjNuHQ4bzLX
S+I3lWNzbr3nSsXDyxgXXcKINSt+aa+uU2EvubvgzPUWNjTqI4e6MLIcYhdanALbNQ/mCl2F8mMH
cGmMf0hwoQBVuE1Phfpe5zN1DzwM/QkaBVGoKyPCPJTkiwesyeZuFLz5oHEBg48j0QzA3eGkv3bk
+lqsJh2z414h25ALr++PhM6cqRzRBC21UVkmUb0RI+KsKs8B8xYRbXqg+jgZbz24p0S5PllfrkE6
S+jSmZVbI+0vRhwviOpcY2SxGIFNdPvuz1CfgOL/INFbZlRUBZ795d6Jz9aEi64Pb4ywmJb8tG/c
Tllsb4iJ9JR0cRlI/nZ68UTkgwU3B3MMle8D8ihSVqE6ApCj0nJYq2D7XIe/1oSHHHIC4QhIcSOj
Go5cwbMguzhXzXA2gxVj7pOuHeH/sqqyBkbgC9TTAV8bq/iTtH/K/mUwX1IvWvIyZ4oeoPUx+0ay
tNEpjtSJ4ahpI9D2Hm2tI3kyP7HwAOcTmFaL+jy+GTOCMOTmpbmWYrLp/AWd3hi+zzlqcZWGy6OL
1daJ4mMEc1bjDP+EDsr5XUSNeYkRXfk2gXRkrfUejdyoTMRjfT3mzJnbp0j7aIks4L7FOAa6rz8c
geQWRkuSLpO1FiGOiU667401jc1EYU7v01ZIb0EzBKtw/P5vgmUi7EBsIjaac07ShQ1zhMGxab5Z
/T1QQeLqn/raxzWhb8UxdYjUxHlZh2FY0eG3OG/MOMLXWM9InQ4SR9k/EQNK6oXOpDMooM4Vyk6I
AiMmJ0T/QZIs3qAEy42YTO4yN2Br9AW8mITBCeWYfk1L67vGdVmJBr5LsewIO+rUFgb2JBQzEFVR
zRgtmh3W8SAZCPU/09RXVMe5xkqDMRUmy7mFSe10y5xlzAaTP9OSSzxcXboOnGQXEQ0OChsVeY1O
JDGSBQwu1epHN9JFG/qM9vG2833A4yvuWxxH3lLRv5l4sktCdlODp9Kzyxi8sOOF+K2a+pU5Ib+K
c2gZHS0EbCAVMSodFjfyolxFJ8kS9OvvxD17iJpMNqaeQ2fIPoTwXTFDsTDRsXAua/No2aO6JCCA
crPllueU99JDoOqLDnXDOECz6jaxqa4A7IN42jmMhwpAN6InsOPvgmIJgzd0X/IQpdW0aUZUOTnU
nrdcBgzxR+4P27Rn6YADsRmMxlq382vM0dEV5jrAXhgCpZT/OG9Xw0E8HzyQnCZLt7USHFQ29IiW
sRqaXcLsKlc+YJDjFb8V+hZzDKuAJREFWwraGlpUzMvH64X452IVqAdGf7H1giDyawZ2oEklxaon
Fbn5CUesNGiLQ38gKJZt08mRT3Hss6SYYOxdLh7HfZ6rt5lot7qBFjXtmaNv1LRYMqfQ4VRGKPCh
w3Uf9KsuI8cYFkpnevLi8Ahx16VSkvcAr3Bu9xmuqRFetw4evy7gS/shB42hzUuwdnHhKAco7PW+
K9x1KHnombcPs5NLwWNC/8kCauagcngSp87ZQOLHTNctvAewUNRvDsBdNse7EP5Mjc2CYOvC4O6r
55JRypDDTvqRAWrJexFT9QxoMMO5XnqzUYc4osJ7p+WNoXZgWZ7DkSjSAH/MnwGu0Fgom2QclyaG
+Z0qE7mxYOOUG2m4MiD/eC+oz0gT4lJVRKte5K76iU0udgta9KumJ4/PUzfugv1LcSIvwRfvM7Db
AoCrQq/bcCqVEZ6706L2R9RJe/jI0n1XJm5NKLWyEclhei0D7EodyLmMBagZlPraOhta3Ay/WhVr
/CAFr7z2LeX0L3gCtpIRZ+Axre7IcI8tCEPIo5C/GNZEaCF/xqvBG5ecdHKMqBBVHGOiINjXqb4M
ayblwJlgfPoQr2OSSqfsXjnFMrEZuPK94Rkp+iHrp2NOXeBzu4hKW2rFKazf/SZ7acPkICAG+7zo
8Hh2aH6lWZ6Kg2uSdz841yjUwPw7jHMYl3K5SLadeP+W6XQGrjX5xKmR//UQiObOvbdfxyJZIDzn
QgC+YcUTWoJkdT/C2IpCJvXNE54mjUaY4YfCpYjrWYqBoQ61jZ6ojl407LGa8gbkasp9FuYLu7px
skjDE/BbbCJeCuYjIGvjSnosVT21PT+TZccv5AgJcPoqEa5xAMkcEc4AcBcbOqOxTjvYJzwM6J4O
3L+6hT3ZPChFgvDo0GRt4iCjF9kNEZkaHRYbtoUhzIDfMrbOXm4d+5GpPxiGF605EmUCMTnf4/Rm
0FsYAVUE/g8oLmoPoR5oDcu3S+t7gnFpNLU7weSJU5DEUI5rtY8uXvgzo7FhqxmV8MnC7KMkEvbB
bSM6uzopBBhwr3L8E1J/bIG7WjF3LG98L66FTlDV4U9XnmZvBO0Cq8EohyQH8IWCs1IHcfWgWkKK
ZW2HSMrn6XV8A6nbmNZ3OxD7Yn6E7l9NU556NnrC7Zo5HoanFgJ02LEZ1qVldqKJAXdsq2CNpkro
yNZ8LSgCtYZAK7DXKMQTzyBvKET4BpiZki2SIatX7yX5F0MPo+hUUYbrzk+Hjl08nUbxbj8V7mfI
H2CrGSRGWn62Ca27oBXut9F0O73oSGrDa7ir1oPWEN1jb8MivIiTFg9B+vAiV7cqcyzF73H0y64J
gxa6G6ujA1MUiBGw14lAci1s7fHDdqxL28JOZsplZgcLi4K5bOFTmfcqwRyERLZdYEuSabHDt4ZS
SEpFgzH6ABOzJpqKqJMBaWCGFMmYAFftH9KCsZKeQDLv2jQdfCpFFUGTNA7MuobqqlCIC4BQI3Gt
8/Yf2LbBEco/3FohfZawssH8KuNyJ0B3U1ivZoQ/LqPryvXw7D2V3SolNllt7xnDwZpqWHVvs7FT
2f1dPCzFO2Mw2xXABUgIrmvC4nERVDnJT2ff2ePdjOgE9I0bytQwK5Rft8kgoCoIAGx6f4LujmiP
UbGYbcoAQKPrGqw3TjfF+ZjFCm4gOz0qMOyfj5EJx6BZzTqbENMvQPEcj64+HRZp+qPb5iOeueCg
twf3ZepgxniXFIW46nELETkm9Qkk3tl3UAtgWU19jHsGe8oWGDRj9kEXzSHOwjAxu7WwyaUdAxKv
9GrnIB7s1R0XRYPzW3KxyQAouJ87RlZWto7uhXUOAM8YZgMpcvOGbNSidtdyecXOKaawBNYDt/4o
cTriPcf8NBYe/AVZbSXGSmV3d1Fd9W6DkR+MDGqhXNX2CZGRSULf5zegrz+5h9eHTYOPr72M0dj0
bfHbMsi1+Y11HB91/yNgp/mXLvoI2+9h+i3heIQ6LX8Z7twJ2ML+Zh0ve+hnYmYh41wBa2to3g5s
A9dyz5JQX1MOVe1rUUqP05rPSfyVGMRETc8u6HHnxucJaTsjhoiayuQis/49tgc8qopCxMLMMiI3
CtoDIV787RQNEAeSSFsPMG1EqDaRelYrVHZckC6ccc+kBIFTlrwZoC/aHDPpQmIH4VpIkzVTkkbV
N3gHMRfFW9BqXpjH8M4GTDwSQN3a6f4ENlcbH2iu56OWflikEUB2mFRxIm+9e1T70BDh75RnSc3q
6s/EIWVgeIL6zVw+zGKmsuEJonEcn2XROvbFMZ2PNmb4Uxf7gTShgvhIST3GFFC9efqvUC0HKDJ+
uY5DZ6uDJWRGvQIukcfieUfpcVXWRkIZaBeUNA1ZvxMqMRpfPWs5b7HQHfa9Gxxl4yv1T0NPWqXP
zmhvPav7E8HQiLT2TMjuoo3xU584cwIPHpGGzx8LK9ecizYhpnlzUmgj6C14cA6MIJvQmiJGtA8u
43g/VC4BgXNafHEUcj/qgx9dg9BDlnFx7UM2pWfbsRY6l9FIKyqciK78itWY+M5mM5fNsz8bWBhB
OrVXQ3xt+FJYhtILC6qB5E8fCOtwAlqvOdw4U3jgxF9Kv6gAs6fz2aJ9xQDewofPGRh9wqwvGmOF
A9RayA2cG7Y6HUpb3/ZaeNTT8iDWHLOKdUWI86HSbOVnya9LBSc3OJcqtZKKcloq/Tj8nJXsNBHM
MSSw63kYQuioLX2TOt9zt7c0MlTlYPwzz0SOuUhsS5N5I/yaTll0MLtqzXtsW9le+DCJeUgF22oM
j11y0IM/9MC1B+1YAGNMkqL1HLmI2SGsNfcu6W8sC4eccz8e7nDfEPxlq94xMFVQnoE8QFSluici
XAzzR9oaFfGloAYZHBk0oihGM/sNU2j09KsSoSkyQUT7PqmaJi4U76MGgYxJnobgg79BIa/VQDeN
xcI4Tycn0xdO05/NKIN3gLKc1hyzyopxomrcqQhrv1r8tewYUiTYDrw2VQcB5z37Xr/BNsVukJC5
5YZhmwNEQp3ANI3ifkQ3IP//kY9S7XMWIjxhyNQWnVFIJ1LvdNM9tKNxZbQi5wC4g4/P4dDgIlNf
nfGi/bFIWFBxrR8h+rC6qBnz/sYguZzKldLm1HkvFiclwLjU/wyRloH9CebTMxrATiAiXa5QfS7I
jxgacMYwUwGUU+ZiaWBvS0zFkwEDpPWZV0dXF51IUemAg/Nm0Lp143G2LsUZzMTKSkyeMx2hV7sX
agJxATVI54T/g0c9j1YmKVXoXDL2kAaJ6d8CjEjGZk5zqJPXx1woof7lEVIzBiM6B7w4L3gvcG2Q
BI2wImYWqNNDim+lkNVkZM7KIAcpppRUBKfjjkZd5JLg2ZlXyKsbpaJ5dZlzQNS3icZhkRtvCapS
GRJFPFP6kEUffHQNvhLBB3XfjEsSzUScIeGAkZZWVE18N6VbzAkZPwwZOh0/NigTCNdgSWLFiSVA
6f1tmZqG6FKEw5BjV5uwSMQXVxlPsme4tsTHn2ABh1M8Npg6wFyz1Tth1qL3nQxoSvab5mMhze/G
wOXgUwB2JOcMH5Abqdk4moVh53D9Fsxu3NljpFH/EcKcxwpJuxh7s+SSE4XuSc/26KX4jNLeh5AK
bpK6nRNxWiOtt5Z+ceNCfCBUHTGjSNHjSXxPj1iASjSzECD4qbOR7mLtVjK6Ett4bjYZJQszRsaA
fV/vC8n+yO8yUxT0dkY+J3yCiEUXcUQ/uMkafwQchynbu7wF5hi29W9C2SjYKKzbKT/LsUDjaeFJ
qNX7Znwtwi1HDGcsc+UE+y5CdHvrjSNHWNhgY+PIUKIGraXYMbIP6TDD4s2Lb3ltrhyTpczwgJwt
FRoa12IfMARo96Xz4VX5JcdboInNp85OsOKHWUMxQ59AhSztPuMp1aCXe071Hnd+UTGLubXHTxIr
UtoENSF4cN6I+AECOdOLil1HRe8HZJogG0oyMiA8bFVzZylGyiwUcYS2AEbm+a+RmQh8NPRiMBet
fwJ2G4oDAy+HJYhLg7ruscpyGEq4GZMEzEKkurCNPbJQxWj/RAUuLNFZ9zfQCGAfvcp0wMEESwYM
c+KRfAnnBjsNlXecrLl/m+kKOoGkUDyyZvhTmeGvR4QjbnbwFUy0e2wUWZVo+wUdFhhYqv/hlPvn
mAECKOhmwKFJhu5ylrNIhFcm/0sXuyoO41FNL1IqOrN/HHEbRio8EAVUbsm8fBaEE5SDx5BUNw46
yQ2Jm91QHMhfoe9UWVjSEoqLRm16q36wsez6iRnEsAjhy4IEjjZaNesnQB8Q4S04xpgP0F1j9OfA
aw2iX6VgiVFTt5axo5aj9qSxiInaNnpRlOkq4HjL9FnD/HvAZGI6KPoNt5fngAkssimKc5aX3ChC
+uZ8txmLNO0HjEd4AQpJL2b+ywkuPWIZ92vObAUCpRAiseVwupPS7LOoe+b2hnhQctdlGCFzbmFL
4wR35iOsYyhGEr3Fom+ZooYgVl1PT4bGSb5/ou0jJqetA01ljpa1OZFb2xA9iEqouLlhASUINlLn
glNX0p1ibxmQ70ahAKQhr4MPxSrpyj3eYkh0cd8z78zcau4BeR84KVIWiA6Gz8V/pTNMI2tc2A02
ix5it/BXwVgR7m0MIOIxYQnDD6/48MWjFiJC5nx5PUR0BjIDktM5by/CmiuCcuU5LW4J7jrHHuRX
aPp19kbnt6UYFNcYStc6to7E9HEdznq3ATd3eBIz/CSezsRnKjMEJyxQjW1loBf0px9KEikxegc2
Oc/O2iCBZ0r38HFpToyneaQpWslS+1KmG5zuhQtb5X8snddS41oWhp9IVcrhFttyNmAw6UZFE5Rz
1tPPtzhzMXWmJnSDLe291h8p1OKotcOd1T/w3PMesAdZt5CzAPWmQEhLP5F6y73b/fJoediWECWB
u/MXecC7kiKdYU/TzecC2QXLMKEtEqfB/4XjUNwRzIWQtbsg56QgEREKW39yanTKY0bviYXrE2MG
FyS7sE6JUH+KYTUaUU4+LOwP5DfdmfAoXXoTwVd0RnO5qYwBcuLTbALJ5+bJD0x8PwSt6zcAAMRS
Q2MdCf1AnlFTGES5gRlz9BBpZ9HTwLvS/4rkoupYBYR2YLNFtoxQKNNScBhigEiT5sNlcIJd4zld
2GB14nJ5NP4Ki1jU3YQEJmz9tB7IfkpaALlGRK5CydQ3Ln0RY/KTFajLNIVhUfrECC5IHxseWr5k
kxj/xVb3pWUwh8O63YjSQlWyiePI1zC9NLq34ivUeB2FOoGPsTSPoLNHdOYGoZv0rTXDT50cq+B+
VF5DFNbDOwidTDNCS8iGKxMA66T8huyIiJrL8FMOhBFdFGohHnY5x7ul+vxT5YHc2FjhrA9AK+5D
ZoySLYKXtNWobG83Qg+1zRmu6m8wlJutYXWCpEF5x4Yi0vgJM5+ZotGCRx8AqqHoZKXhecKhVMa+
trzJRUmYGz9UhPgZUaeAJgktMgt5h132oPAPaicy7dARLQh9wRlruCFERbtTs4tVPYK3BRCbY75q
yPrDeGsrlNu8oMVcueDdzUzrg+hmzmitKUW7JO5bbL8WHVwzOzAfwoKmIsexukzPOewF3yJ8ulw7
RGIE4/Ok8Z0clXjv/Wsm0mMly5YDznqWb0MfFMZVg1BDmJcl9DNJ/o4zfvK79lYx0BvyFWF10Ajm
JvpcgBqIIw0ZNiEPgpHH41NRfFdE7otZgqiasgk5IAe5SVAFBBVAR/aIeBY9X0sK35JQPygw2yw1
dxYByXMnRJSU5okPQiOGQbTcAI/y0kr2r0C3uDl583ub+bIn3shAbASr0ncbLdN8RCiDmnwJIuv0
6l5o+lmlgad7GHtUzfknmYlbwxj+EJZsyZ4NhEpwRhFZwQXhxrGvhK9yFkdklrb5reztVcphWZeY
WrSEBoCfJSS99EMYSnC8eEiIGbxl0bPR/KoG2iG+Aj4kRBjySsl/3U8Uh9o9RoSbHK4c05sxVN5F
iSF2kelQNtR4iTg2rd8HDAmIUyaHOIcGZphs3JzfJtjMBv/bjuwUlGgAQUsQ4Zyg86qyEBb0f+p7
JtgyZNCHy4z07mNSItQt3J/29FSipdGrQ5JuuWN40IG8/s7aaXD8fgJi3VfEitkTkH58GY34nIXG
JhPdeQ9mxds/ggNDnyPCQH8n+T/Vh8rcPDQxrqtqzylvew5qY74/m8ZatK/kdCwDG0yFaQPZ9xVw
nnvFmnaqtct4k6YF2dlY4XawGSrYiu1bxZjV9NYqGd07J0NfgBlTft/F/lfqnO3O84z3Hd8dgt6W
J34OLhCDa3NA492T1y8Rz4QbmaiOYOLGQVtB/omRI3WvdreTRaUuH4M03XdjjLvh1CDKp9nDS4v3
Bn1gYjAfcL0HRYfnYLwrGw0aFacwyimntF90FN+xgxeJmay7Kpbim8tXm6uwlZCX7W8G8Kjho8Qv
0DYFMvh4rfJmgfw73YdKRm/Sf3SJ+sFg0M3ndBrWVgS/Xe6HYZCcUfsRBD03z2XdbfS4flhKfcDi
zWDCB8N86dFvVHk8u/M5IDc4BTJ36RcLlw+PdunqoSoHDmdwbeOxwc3sqvdZj4REQQTG+bwcynZi
mLgquIncQF8RtNVEb0ONdiee1iqeD2KEPFjFODvNAcjIcmFu32ix+Wh65i6aHoOOmcOIlWfFeGAM
IbHYew+n4i3sjnXV37uBcajSbavTe4qXKYzpGiCyIC1wv5F/xhZu8q0VmbHq1B9u5pA2FQ+dpNBa
8xBfI7QPo7HLwuyYjbnPJ9G0YKyIBqyOvjpCoQTDl0kjNBM6py5N9Q+MIDXVz5x8M3VZ/AFvCxCj
31tkkNkkbHG9DcKoQARxCUA1bh1E+b1V4IJgraX8IIWDM9tjSh+HPC5xaK0XUopbeIrS0/ZjaNzT
d7l06ED4cjn8t+JGjNviTRv2tJscbAr1RJTJ6uggLgzDN6cgJ54VqF56v2uGS5NpOVGdAZHMjl/B
tKr89uXgnGMQ04YQl5jdVyJ3DOI7OCo95a5vzVPMBDrD6S7aACxP/VRlj+8S58GB4NeBuUvC77RF
4VX35mkynzKmXg9Bl4pxpM6aexUGwY3aHKonuwcs0wtW5tIj+8ymdw+RAitAblf7vlbPalB9e7Nz
YKY9dj1emjW1duTEZavwNCcUXh29ZLyLXVSBenBzyd0t8GVqiwejOPidq550XX/lhXEjtv1kecq7
4RK64TksEePPg33pM7wyFuORtjL4E3WSjVTycdRweskHCBF1PSTKl2npmFO1l6UZnieOlKz/la1L
/LJc7V1q/Jq96vP1h95vAICjmcrVzsYHq8NWzGu0tO4G+IYgo/BhNBdj3dSKHwN1MNT95OQROPon
aDGOm6G7NvabtuyoKw6aXwLu70TP6/bpVcCLNlDvSzApa/pF7kyTkXlfF8Ou77K9w6rhQcky4KiY
kRaL/B8gt5x521Z25aDyhyxvQ/+iW3zG0FZwNfakg0jwpOEsSX6FHJ24q2RSaF1aW4xLuwyrstSI
oJaal4/GPi+cnZn9MWq/kLTNxMOMR5HLcBKqPwd9fDGkQ4tHR1fKQ1R1nIDYsoicaZ4cJLHah5f/
VTJ3rx1fshIcbQmZAtFV7fE2cJCYBSw7h95ILvAfDjUSvQ2iQESvysrIMq5P2zGL/YT/lMtzAi+1
XRRJpyJX/llBfUXaKOzBJiUnTEvKvRily+ig8+hMoNB6fcrMT7dCTmp89oa/aF+DeVZ4SkZAv+jd
BvsjSMaag824eCeLNN25/GQ85zxNSXSNpuQYEr7NJCMkTG1kp9r7RooOvByypDYrZFG9p/Om4ZVB
pysjAZwX4vuYV+n/Ovca7M/gnE/nYFWm4aYwZ14HCmYa/p7ZsihRpH0boSLWIZktdUgkZMmHciTY
AoJDRQRHJDUJvdp1qY01vFHgMZdP7SmrposHmDPiRHI8atX3Ma+5V7VEbDoJIxhQw9LiISOkDX8n
4S9rrudQGw/hoO0992dKXugMK9G4WIV5kmlzpBwuDl8Z+grnKwKRS3BtBamOlXVGV42yh+4AXp4+
rtYeb7Vo07UmuC+4T2aeZXFgyYqcZw7TBRfL8Ih/AUDUJUhRM58NLquETYZhC3oqgAgfxpHW5lBK
s5FnRcQkQ+tiks8vWnfNUHMTMm6T2mKJwHeK/fCxHk7NdMy5ZSPrlxYHldTunC4JdjFjnuhN5Zin
RUaZkLp09XZUDNyAfAKQ1haDr3asPT/KjljzPFSybP3Gzpq+RFmclWTx7esaRVfvkQz0yQ2PE5VP
kKPValkyWXkV55cfrsK8HHMxMIGDLSImhQiULh3y3VZZ+JjPD6GCKMtQHhTGxybS7wvcFmL0WwAT
sMyKu3cEGRJj/KKeBW+wuvA+qfuTgaSj56ons4r6rwkkP+KPatvsSfUw/FQpqdG/2BMnDz1tGIOm
0PYApfWr/4Ld1wOLFDIV7mfjIet9xjhg6kn5NSdtLzCxyY9eQjxgHmIkZg3Fn7mUW3K0+LaAPL1Y
hDIJ0pNxZydossVpNJUoNsBnOhZ9wjX4RoUUEtILfNOlEONetLltn8DdSkI0Hp8tCHIOkoTXiIOj
J6lbxFdUfTOIyvqdAVR2/Ji2Oj2LiJ1j0dSLPStGxmEWWdkeS1i0TKfJfhfG3O77QzNWN5nD//Df
16JgzGwMdWOju2W16qGCHYZ3RmRwOYB8sh1EWlIo3VnwVQA1naQzB90D9gjqGsXYxUtcs5zwI9r5
JyitPE4I3EhFzB0IMepyEDBmsedPMAwNsiCVnoBq0GQjIYrDjefXwrSxJPZrwXGAc7r8mWlS8mNR
eaw1On5Qk6BHSkvuYTRK9ffgAKGCzyKOkJCk1ri5eJVBYvD3KIZJ/SQIE3e4JSU8AqUQuTXFzK3h
o+q+VP8GQCowd74XubhHdEUZmLHIVwUiA2x0yZthVeMOFwOQZOqw/UXaY0RZPGakKCS+CegKAxij
ncBv7RSxvzDx1QePHcsgW21Sf2zWY0sBkVsenyb3hIKhzY8J/KkICtDhBcZTlCR+zh42K7Egin94
lHEl+p0NU2hZRB78FQ6peSg6CTckpjyCsPN+i5QmNgquw7OhoIsa3gH71dGCNuTni5NNWD3JM5N1
ZCJ9y8WE6mnmg/S0W0biklyi5S8/GFpWIP1o/NvgJXJQZDgScRJe5MsOKGIFESJmRlaJ/0R34LCc
Na2vQnPFCe1LGmeu/sjS25i/iFgWTrfZeUN2U1DEgGhv11sKBOTNAEgBQDCq8Ugw78rkJBT02bqi
rk+XR8e+9gwcUGm8UimeEepAFazaJjTJbNF/TdxEdSubq1XjAvUqv+YBEBBOSM1xi3+I9IoOHKk7
6WjEQp29tiQkTSgcfhiEuHVJ1ADUs673u0r7J6WaM0tfvQBlLneaRO0h8GR7E4gBvEHsKSI9U5pk
B1r47SpvcwlpBVeieLsk9RHg2J16R7zVxk7MPwtTzH6GpilGKeUijHQQFRM+AIki/qWkEx/QWayN
tdxInXEtcTUyjcjpp2VnGQmIYvVHA8y/ueEE0EPCWQGOtBo3kdGcTQW3U8r2aokfVCZzmDKOQBcC
UCy/rKSQ/iFkFA7ZHHoFmKxHwDvPfpPuPDIURaHvpOOO3R6UXvxNrFYgQ8v4HVtfOcV4M8glVQtu
+2oShiHSGAc6YTHXif69GFeRSKmgBmgBgU0KlHK41snQmZMGBXrLywKeW1MzwWeZIsJjKncpXbbd
NUaDLHwdCz5fcW2JwkhYctZM/iBWahCnkmRebd+BhKnUE+d98TWZ3bomUSrdiOaV6C+ruzKUhsan
mX2MJtw/C6A0KGa3Cu6pQaZh7/WcTr143dnPOSY83Rr4EL7SxMEXx8iX1yQyHcg7WY9V4tfRZk6I
L1l8Z4jRR2JSb6ZLbxR7EXMsJN/kDj+hQuUQiGckHk0OZ7aoVS6jjPKDz0mAchjJv8AiFhfakzhH
WINMx6Xd60sSjFKxysD6WJ12Nm92hd2KoLs6rVFBEU+YEnl56NGdL/V5RqazFDquf3CyINipGCvE
MSn6jcKgsoQiXk4Nkmn4xHCCvTXgYYtOSCS2HAO5GlVsZIBjzBE4NnMIU3muG67K5kGqyUvEhKJ0
vASOcWqeo07Zw92NXNXuaO3knbSrm85tsuQGTQL7cj6MF5tMp5xcSBR93eLgEIAV4YvVwDf+ej+x
WNjTz1T/oImIW4Jt4KKYjeRPNRoKLDFDFMw74/CZ1e8thdiIgJC42AwWOjFqLoQaOaLAwq0jqXwH
4aoCRIQ8WyoNn+IEZhhMKNWz02FdJJDGhAZE+dUhzSIX2bPyoE2vblvxkDmwdweZPfBwraFBpmjd
2s9CZXYvHUSjS36N6XlkjTNDdaQBWWKGI0FMxClutrZJBhC5FK+SALOStSDfMJ9SNCnbCtETAydq
vTuZe2L8rSdm3LkuTxPFVy1HAu+Tg7RyDm5Mai3MyOioxFmh+yWawEvb6xIyFHEcweIjWhX80wY1
0nuLmpxDyEM8x7RwAtQq/AYlq56QQP22t/ojh1OEb7aKfsYSs2138HhnUxAcppFyzo48FgmuI2Hh
7OzTcD9NXkr54DjGhVfqMta+1j1B+wrCqI3a3aTfkaI1EExDi3RDGtRiXZmVUfpN/BjElib9uW7L
dy26IgmJguGWzvcZmVnh3J2QIJfp1uqDoxHwYq1zvWCu4AzweLL3iqcemC5SumB4msVBhsteXRkj
D6Yn/oLHmE7hoOn8YGxfhqZhF6I8pTqomBwgiUxnviR9d5iK8SjcsH5bgmyHT4i7hZdfZI4YoHMi
cUTSFFKXpMQfKcSLhIEuxnDQczq6RnSq1fwzWwNp4zRfJ4bvKSFVfIQ/sMVHXbCxVb9HPhRZGqGu
OHdIBLADClHTjFmsvcyZukfxBflP2hyaXWR0NeHG/EJ6hw9MxbD1Yczm1gPulsK+yGpPreGiXMNm
AE6AoBaX3Kouaz93SWYB1LS1Ux4DPBr7Cj+Ol9I+oMJboAXycGTYH8syr0TvydFXwk1Dh2hm+TxN
gJohZPloQz92KwRpNDDRhKGg3recR2tothwLJoPIqFIR7x776E0UMXGSH6PwZQqeS6PapRIhGfxY
XFCS50CmZdGR8S67bMQBh/2pnLLTot3Dfw7uygMSdTQaTUNO03AlZsl6QnM5vqTVP1sb1waaIx3D
i7wrZlhvFsTyixVtUy+gLBKKjLcxJzIkZ4GZoJA9ABS98pWcS6L3Cxun0lonQTj2OV+BoEduxNq6
hqdp3nMzav1lIaMk83UXeMOlfpQODEzlgKiljKG9P2DR8bJ+m3ITYiPYhMn4IFx1Tm6MVDUUU+/z
1pYJhDPatu5lJjVNqpoykkVKfRPy5S0U7UkbDjEzWoMqscVPAIULwVG+WKwiXhZs6CEpZpZAHEVc
DxphGcBL2njsZUWx0lUdod5gXZ9MHZU9y7LzyHjEeMpBQ1WNA+KcACO2Xz0J9CMfPfh8Q9sJRWic
4HqbgvBAQC+couVRTKZc4pj0zyFmjsRivDOMg+LsvNn/U2nA6PWED9OTl9E94Uwr4nFWafqSJPW6
jY39vDi+TuRhwDMl31qGzM9tfnRl05fBncxAfRpv6NMlOYuAV0Uh/gx7MaceqSj1+DzQ1cDF6wBq
WuoJQdtn3gRHMaq2S/GrZRRDExIbhNcwRY6VdUd+UxRfeklGp7oWuMRgFg+rTw9xm0PiEW6/UHY0
91ExoWlJTiLPCOM+OjQhkm+G1r/1o4kuhLhAlLaZ/Tz27WrRy4tWY4fgMHMMbZO/TfW/Kdc2GbFC
Q+dcmVUlzWopBl8Lb+I2WJwfVpLOpb/P9QDad6Jqb23Id6u9SB4SlIXLFo3CSUYkgtTWatwfeOtX
eUIdKnnUpA8C2OgxYhl+E42NJ6NBQj7Lmf2hUqxDApQhaT5W+ruMN5Xc5bL/bgb3oeG6IuavaxXA
U4qtiicn9E7ynXlcFgNxVJIPYTX9t5hbTEpY+r1C5ZxzGRJmzuwQOc/ahYskSdGscIbCegYtdTs3
6PEJizTqNtGX/8kDm/WUvNrzG1GnMOy7FnCHkUqGdtbXhkpYOQ05snTSIWBMHepLEDRmqn0ujPFU
6+VHE3Ifn//iO8P6WpAW26ZYqUXgq5fxY5dAoXOyNdqW6YOURS53kJ/7bnppgUVTm7YDfNEuEpII
yYh8S142+uIsh7Zidi/4/OTGwH8eadoGFpoceRTN0ckaDxy45JUFvjeYvrok/6ZmQgFokLMCYxtT
hIQPvTiagbVKjecKQ5RtzbuMjXskp1+yoIzwhdud2zsmgo1kw7G+2RJFz3KmoQdVmKRzHbxJ3dlM
tgilTfKMflu0kB4ISrRLXKqY9ZuhILPglSv5WrdZeC6qlyKCl2BzQvJmkPQkFchcwKw6hv7ggPDz
hEnNtzuFV1XvjyCUaHZkrmAH/+RqB/ORF0RAOvwwI+8dxGCH/bZXzYO8kFGY+AbBWx1TUoKaCn40
B2PrLY1Evh8d/XUBOu7uqKVM047O2K9peLAV3yttzpaRBJhVEflK++zpvQ/bg9sVM/eQ3PwR9PMv
CojRAbGHpBQQJWoo4clMSlLOs72IqDsyFDnaIht/N48TmStbbcyOEUG1TTq/lt15po7M5IhCOp3x
pKtdvvvLRwPfKYHFJS87gEDpIFnzfiNXsar8Sl+P+GEdEosEX+0H4mig3wlmlqiIlGipaHpwWHik
HgPXDTLvo4hC7J+ETmmqpAiVq37ldHdBewTjIHrFiSoAHxR7NRmf46rhBu6y+J5eDeA3J93SjvOx
c71n1BNV953ReVexkLLPxAWfiS2BY4FHI0m7l71dR5SmKuG/NkA453vvDoX0NVwtTxVHD0persim
X1t8FGPsfTQLhExvbEzjO0p33CA0mB6S+kUcJCMBwaoa7dmqWhtTMJhD3WLTre7FLClbzgBpC5Xd
1dqX2KwNlksUH+IGWVLUR7RLfmsI5kiUixMDY0bvS5ybsJVAADN817CLXWWj4GAqls2kzrDRVHwg
QnGJ2zgqs3vPJPWXYb+kxtOYnQ2i3kRgR0Fi161b1WPW0xEyDEQGRNl64anOuggkWCNZSX6bD/Gn
A6sy67Gfq7+FiAVFHA8quKDPmEu0qiAXkvoTTbyUiBiT9MrLZRbuua0mXyTdWlvDLPOVc5HP0fRP
X9y97d0aMHCus4jQfLrMUk05hesq/QIWqZg9+83ChdohHCn3s5XtrMr7LOgCVQ/iX1KCf3X/JSu0
SuhzQW6DcaNNz9KPM1nqrc7wk6O4qBj1yckrgIPgbOts3GjTdB/r6cHKwNrnb30M7hvv3BfmrjH7
M57rpF2Ra0q2sLUdm+AbK0iYaE8h76PnuPgunefsZKD51Oz62FkeRZL/qPGNbeWoj0D/AXIUfPE2
wUkZygppZeni6HFggQPh/QuQi6D+erYy1GUkXkayYWlgMcU6HYajUGLKroObH0HzAY0GrUduDNY1
chbTYUkrRMH7NeNSaD6z+Ns0+n1EkMFibTrl3lN+2gD42mKPZHRlIpIk38TcdF85H4JCVi661cZG
tgokGdb3bVW/i1ZtHFDSDx03O/JZ710EH0i4htE6ol3aRYCRMRPpeJOXOYqMMxkQqgmpz+QVMVj2
gB9oK0SyawBGqNqKoLvhFacPeNEtaiQtasJXqXWV7wTe58CuKEqAupg3nQmtTwE54xD36EsVPEm7
Q9dRtCLyxZs2Q731zksPl+XCR4M7psjYrCm9wfOfYwKXED5U6Ui0w1UnVxqgo1GKc+elGMnjNfMH
N8pSEL/FxGGBp6uWtlUqdW3W9bbOrjr7DcpHLS925NV1inIkY5v8qE7kjgxQ5E+ImBIsyc5DymDI
Id26TA5hca7qho5j2I3uX99AEUd3ChGbITaFkD9wiHct6VmzThN7Pb2ERvkk2PfIf93p2kEFU6wo
TWuGfQcNSD5q9oxF/JVh2eMEMTkQ5FCSbYH9VwyVzN2AqRNKokLTQSppEpFlF3ubVZxyJD6AKHR7
JGgZx8LbKdGM+AMIo3pzyoAUCCgEycMdrklPsd548/Q3k+wc6s9sCjvbYt941rpPiDiTpKVxUyCz
07QCr4l9SJiCOEx5BpoFdytYdkWKjTOk52IJ+Sg/6oiNHzlAU3+N1cDIzWsK5Oiiq0booUX2Si2J
jGPcjMBA4UPL+OAGrDs6q7srJVriPg6lwczj8oXiqOMFMvsK0b6deLKW6r1ryNZeNoVl3I1W9iDG
wFqxfLYclAqoVLDWJGBVb7JcNO14UfFaTSOtj4QEGNZ+bL/lhuWu4b4gOZOjS1Q+zPNzSsrjDFXB
RAJsPHqIdiOOLk4TnWTMSbkzKgzqJUH69Go6duh7xt6Ov3rnVMefzacdPObBP7fXidyq79ShJ1Qx
8j20wn6TiSKVi9SozkNIIUxNa+B3FBXkPCMAa38cRtMkSjbyo1XZzeMzaQ1Eg2GPPoHeFNiTHrqO
Ywb8XLxmJT8ciWQCg0yLdbFwTmj4Hmj2ZOZBhiIRCtQ1iWQRINTgzZ3HT/ACvRYdJB8+15rF8SrK
M/h7tSMo3TlgQqoV6oIJLaLqLPpMkwv3LrVyIfFDN9XW/eGfiRCT8afendC050iSeLliZpS62Wr8
NDO6jYmLjx8j6j+9rPBHRfGTZtgwauYoe4f5VhVPWvUQOUfGDxoChcsH3w1Lkqu4+yNIu44esmWs
MF8ruxThILimYO4Cls7iVCLaNz+GHh8k0HlP7BPdCyGCM/4OcU+xGOxc+8mFgOuBWdVz+5ygjHA1
YF+TLoXo0Qasz6m2m/hFUuQVvE+MBaWuoBn8BryjMcbsi63ElfyJTZU1mUuERKmd2DwfXffWR18y
rLMHYXZDZUiirbgliC5EdDik4/08fheBBiT2ag6rgOZGFiEzMDijUf6TBQVzVIA8IypEgT7HuMVe
sqZCqJ7TIoUkVdUkPSBMuaZzjwtNwj6I3KVRk1uTbHEsdnxwnTPcKUSyN+WPhG+PrutXpHIgFIzI
VEZbiBrJsLkFHagyHvHNlJMOypUNbpHO3k5EHNKfBVLp9M5aI3oL1JQ4QrA0pjUoyJlRJA3/uTGB
ybjLzPMiLDjV4a2FGaG9ij2NwHFCKZcIEsMXcTr6RkGREYMDFAXVVrB7IyruSrc6qt2jpELwB/2h
M2yCCreZKLKFeYjwP1rPJGDsZbzj05UC1s5+hCwACJwRTzUoyqCQeXFN4gZ4i8V+y+GtU2WhtT/F
ZPsh5mkMaz2Bbx5HaNucJIEh287IlNDSoQd/QUlNuqiSuvsUFROK+1Df8cwi0AdnguoZ5v5C5yjr
YO2dZ2QaArwR1cesJc+OlXABEsUz2hDw4QZOkDKXFhBfvlnrMUZ4NDC1a1ePIMjOUi8SkqTNx7/r
kXYMD19nVv2KXG+kc9UTPz9dRiSsa/DVLS/QTOYzLS28IiVTYsAnJumFFZF9tj2gCPkvXnjhMqEb
rPrMgmcF8rCtI87Lc+M864Ymi4jk4ljqPy2DRpXqYxBtuu5q+1lMDGln+QNVgLwFPpCdnFUBQxpl
IOgDUC4aBLXgkvJldbMc9dTkxHTzjNqNimOwX3eYGYWbcPFuK8vnyAIb5giYLQA55PyIMPgJbC3b
dgbvKVdjeUsV5N8GuUjFb5ZHr2RJqI6zjtt5w4oLwcHQoP9WFXqXvv2jVSA4J6JS8ujAz0RpdQRb
5gHOmnkt2RK6nsAM/fXpeXZx13mJ31opFQczwhV8BrnGx2890fjGo3zlj5BQjcZdmyyFOZ0mjOwy
hYgOkTiu2OJoK85s2iEfOANIBwiG9zLrLCJoyodijHDYIaqKMiLTKC0KRj9DT8nlVSMCJsgwQ9gd
Mhx2opZMFX/qi3shfyNHOyrOclkIiM/LdlUuT0k0bayZqF/fmQJ+UuUy29NavJqLGlxnTKJFV74v
EzQNDlTYVYlxkXwcpxj5uJUP+WfO8xVP/U9qqORBBZ9a2f02pIXXXL+DWzEOQMmQf8HpgcbYnvdh
xcxFAJk4l9y4ejAJYqwXb2+RA2QP6W1uK98MBkq11KutW2+CK5k4wiWcFXEFKuNO6R/d4aXOkse8
ubeHPwGiY/RvCYlbvU3ObEeIunOXmcOmqygkqdqjF7tHHa2C2Zxq8HBUfpSFBKumI298ireRTRel
+T6YI/fkrxpeagVYZd5wJEFt7pvkNzRv+vwVRvWjUfQ4NShhh6cePWOjk9fKIco3mOXQQnW0xdkE
+zyyOeUVVHNL7UeP7qEjy97s6YANAHvwYgaoVWiwpO7twEPmwJ4X1k6ZMr9YIDhaa0deQIvgrmeB
ljTcIvHWVT+tbSaDWHuxjPS1s+Yj1/E6bUF/gnPJ16WDgeQf4zQ/tCVkMInwwx3MhLOsrQpENMDw
QogNd02ybfAlp6+zfiqXCxq/uzz5SKcnQju5qdBGn/R2N7XfLFwgGqzkuhlRds2/6vdeh8VrRIp1
KS3amnN92WkcUFVrspWRnUBlLTAcNm7YP+9YwLRD5c/5s5hH0Y94K5VosM63SRVYL324kzdcVnMX
ZlQz3qdu9N0FBsCm6YzZLFA2TX6TMADN3nKnkSMzbVLdfmqRS4cEqFZcui7uU2/Huay6961HUSZg
CjJal5DF3yW+R8OvIPFh6gTwM4ANV2lLURAhpgNCJ4KPmv1MDpUG6BAmJIdycEUxkhc1+gihH8nl
OBqUC3V6fEesh2Me6szvZBLCpKrzJe1IpyuSnbbsKRpPFQTzDBjazgkuaXjkpAg4pOStrENuuZXX
Eba1cvm4cEoUrFEJl7YYuV9clDKBxyexj5kxtfKKTo1KEljtwVdBtM1q8dVy1yR7nb0fhZvKVlIH
pKeuLWSFy5jcCts6Mzzf8dSvlRltcZVtyH0B3VJ24/TUlGil9R5zQPY0GUQbTmpMHEm4t/Lw1GE6
aBusiwXKhuarcQdQ7XrTkKFSgVGKl0xCDqQbeOZzrXcNiWCWX1XvDgCZigMXuc9VQbagqtxq3IaW
u9FtVEl+TAWeO2xmjiC602t1Yw5nVA9MGrdM9Y7uaB5G7UNn7qqB5Ibe9ElI6pVTTY+BzLwm3iQD
hJwBY+1YBflmD+5EaLSSPiq4ypZMpfrPuws/6ahBRteU+lFy3pKlxcmGOILCq3HfoFNEuYly477K
9jag2xK+OYeqJf5gwBTuwkzSTgULE3oDQJ6k3SiEpoFuoQohsA984eyGz3F/jUyGle5kms814Ur/
uvzEbz6UJ63jGFF2eYadGFUDtfPBqxdfewA/powgIg0tvWUUQ+k56XKAzCvQvyD8dQnRwaWAkk/1
a5tfftvp8MxINqA5Zpe8LGt76blhluJVg+4Nf4KMIlNbW/fBs5tz5Y87g1TfnufN0mmbhxQPNzVY
qLc8Zhh2ywJYkVG1gAyylXoz26E4bILUOi6Tt4EcjojBlDzolHGVEQU2VFXjj9ys6TL6HGOiycTS
tRsqjHYoAFj8yTn31KPePhB7S8ubtCAhpmVHNAPlaHQKFbXMgZFJMturgc8Ikdi6NldxCB3EUmlt
EkUVwcnWAw0HtnEJfg0zVLJQFmQETyMNjz2pNeVIDBjpY8oqVE0EVDP4WLlTTfyte9M9NwzvzqmK
eRAZW+K7oiUOJHgZyN8SjcqYAIcPvZ+Xn7LnjFVOQMh7nR6z9lVHFDEjVKmekHT6MKA50lcJiyqB
nNRRW1UaGnA27BTnS8KjEe8scj9M1nhhLqboPTGe9R7AAa2I1ML1hGdkQA0BUsUYk7WYUlPUwClJ
UZV31Ev0GVyPXNRkB44Y/rfxAwsg+yUWiZnGh4yG6R1apKrUd4SgiLm7mF8b44T1IoLlwaGmWdvU
XuW3CUwl6J676oQZszN81HWMh2CPJFk91cNrX6irnGYZBnKlfyWdOGcakMVb0A0M9Qg7i/pB1YtT
HL9z5N5HhX3FO8fbS54vnbY+pRnEmpmwZM5+HBdYnmatZdlOpTvLQRMlU7QRI/pvjW0moLQPJtkZ
X55DHI9375WzTwfGQbU/SN+xW1iP4jev65eF8mYzTJ7s6suqrySEsU2Cds8XzYROmaTo0rcdRJPq
A+drF//0Tg6gemjZI8ZtHQyoizglY/6SeD1Z9klh3PhLmnO/2yrZmRgvMy4gsoTOOKvi/HSZrHe7
XcfROqXBcHoyEuBa1HAoVnic5uhX44t5sK7mPRwdEtnWeDD7lWEz2MC3P+XsuTWSRCQN5wjEgCdF
kh7l3w4Kl9LG6Jc7gczNAem5StQIaw6rziDfIDZb82wMLmitRbD5S0h4HRY8i5/joBn3Tr0AIWDi
Y050NsHf+/mjQUrkxNhk5sufjZCHwuMS0ZfKtzmCG9yrU+USzQWW5m5ibSei1Uw1twifWkohyoof
HUdA97Tg9Lfqo8SNkbY0IXKZFYcFnIQlVrIw4p0bjHo7qJjdm/DeZhaxB3xmOE7k67VzZjQz2EJx
Ew9JbTuYRHNZDG9DpI6LXTthMkSD/dp30bHNofMlAFbL+odQO+bevoUDorDRwpkq4TKmEHGIjPJq
+Qk9hyjAXdNsG3urLo+18dhbOscM0WXOR193e1Yglb8JX1C3wA3Zj8H83hAS4KkuPllY137t4P9W
zDNbumOmO35rxeLnMX/6rMdPxJXLYYLYylEe5LsOy9ec4UTe8v9xdF7LbWtLGn4iVCGHW+YgkiIl
UeEGpYicM57eX7tq5mzPnG2bIsG1uv/4XwHLO8CqJMu0iPuFp5J8JNeRBBby98IPq4LrL7tnoVDi
1CWwGSNglQPincQGN1T9M3FZG1Qn+4F2QHFpa801M9WVQcRcS11K7XHW4347g6+lVwx5HrXQlcMB
sOjmewXJbTEPkcOcMJwBccnuDxAofhUUbmSF1wgSehaO9N3CK0ynmPuYp3sCLhj+MouCpQFk2OG/
gdlAYBbLkYZ2AwMA+iU6p+ZvMXTSO8XaxstKKaPZOGm7AorITbDu0cUJy/6KM0Y560TsIPluqBFE
04eYa+y+RoWlD/4uGC+juWoRFBmG2K9IqixxBBrJRwbTqQL1WphY8+3EBY/MXhQT+DTbwro36gd2
hzSlNAW/F9MvrwkKm7OxlAR/XSVE4NfsznFD3CG9D9GtbPZ1/j3ozDBrEI963rdeQLroiQ03s29u
mrGGEIa7dYkkQI1TBzsq68vxfVJvvX+v6xdCDadiByMzeeexf01REEMCwmwTptcxiPn9g8ITKsW+
NCpV5UrjPSC6AmkC6vkawrXG9+HomCg2tAGLd11NjNN/aRXTgA+RdEyQ13oUjnJUwTzN4R3erhX0
c9Feg+faX2fNejAeh8IC1tdXA+MHtLnVfRKVJpNYCoHP/p6X51J5tOs9+9g8IVYieKKAqnQVcj1r
ZFjt2QLpVElGYuxIfhBhuHFwNeI3r73pQb2KyBmh0DFAi07cxG6kfFNxR/xPeD8GMli3cqVJVYs8
4cL+yDfbqc/2sGlgHNIj4UQO0KO38lFwMXFAvlTt8MzOsKxjqRXHeEAxr/dILJPVtwehn22nuU+T
wd8mUS/ajVVAfQPcROJXDM3KrzhMtNuoJY9ONv9W3hWF2/W/Fb1J9qKIDWi3DpuIFbY+mOHDjG+3
B+0oklOif5QUbvLVBYnUw5Pq9ag1Tk5M/lG046QLve1AgL9B0s5ygjWcIuOSvM3UieDVWLcT9R+E
FWwpOLJi8soO+DZA3aF/kKWQOaWROCPnW21sBU4WfFO89cU1aikYq44xNj2QV05CMI+R5W3mOyio
OOSVpCCFHMG2r20aIsWFuKu39MTk03NsNLuyIqayhoGFFgdbMVAZwoPhT+W7mTH3JRvvI3kmOiVu
JMxtPYNP6ZRPhZoDwk3DkX2OrJH8If+ip9IF1K3bDHQo1y5cMkvbLdetG3qLNgQn8zYa8Xt9uvMp
6TY4nyyLnElcxMk2h51TTR8OSpn2zUCOnApXTv4RaWLCfDNjiPo/Cnygd5zd6pr2r4/QvtvJPmAE
TNBj1K66pgNZQYlCXcib21ncPvHeJr5SD7JbbP4l7W/D1WRkOxkAy0D57Cz7kgNHZhOSwOKNb6Kv
8NwbyBlV2gu3CbSPva+KZJ+fmvjSthcdjD8TfLu6tMQSEyunGN2xAjge8AGW4AfC8QAMV/3C7vud
zERJ8mewZ9XcmnHJMh4TCK/b9UavybRk52D0c+hoygjwxxnVcXO207fJmUihuZUDPRUPAJTkW0So
v1irlmbif6lTcyprZ0MinR0hwHvKaA7ep/lnMtnE27+KDGmiivr/Xcq13joYTIdPN+QibsCJCDhn
lx0KfU95S0uCR7D9H0Tbf2jIHQcLO5/yTlkuQj4JKDwohOiRFou27VYh/NAwlg99vfKTirx4UlNY
9kMwFHeKv6h5uERMYiNJg0SZ0tBJsJD4SyQusSwYRYX1iQmYt8ujh+U4eKLBIH2wHv2YlCkEHUg3
Sa16VggY8H/96Suxr2744HBfsQ0TvVW71UWpVRpste2BhHVnxEvRqoRHqDC97VHiwFJIREUpLxat
SLq+QJPZ4E0O3uEMivSa9LRBoEkoP8rsklvfU/PQk8xnZLekORrFw8zkjZyCZCseyq/sryiIA3uy
vgvbXdggwqxoi3Ed4pvXSQx5R/uSWOtMIa9xbXcLi0oWj5yOHaBgrEJHB7/7uTlO/XMKsSZBaVrz
KSaAUjE2SmgCMJxd1IgRT57LnZUOFtJxPBZ8sR9+TgE6qQBeq744/MCdhx35yrKB7hEigbZi4nft
6JbZ5trM+PLFS7231gH3XJqscw91YiVSqRDl9EmLXktOFajjufM2MB3oifn81npvswOIAklJ7lFP
e92hoIu9js6hBVLQ8NhyWGFSo3Xsxu+u7FPdt3yiD/zKqXahs4+4Kz80Ef9kFDQTbUBI/CJqj/zC
iBUqyi76hkDJYdMLP+iXz5q20NEhIk2Xxj/bPlTBdmxvps+M0Hprh0tapp082fpMJeD4kjUtbyDr
F8QiY42oASLb3HEo6xIiFP/9z3JPSJZLhlXt3MjdGa5DSytSs1aJFAA4YVCxsw8MFavIx1CH47kE
TQGcV9ATZ7jcWlTNTr8rfoKOLiHg+oDYnAonFfYGcoL7gJ1f8XdNM64HmxIFkMyyp3A0xTUtjA+B
6dZ6AA4ap4tjHivgjk0T0WSw7tzhGJrNbmhhVqudpbyGNUa94cBatwscgvuDiZh09eCHFDWT4V1a
a9f6moBLapFiAQkMMInetKZ8xJm3gLpc59ek3Y/tTzv3PCQbxeiX1fygEG/SRh05093GSj1cNvkh
U2hoMvIjuTriViFAk9SknfQPSTp+qTMvtS9oh7ZGqV1MYmlAe/Yct01LYk23tdlJoHvb5rMgkHNR
NcHFZ1cIPwUil8EfaBwvb842WiXTniDqhzk4Gk2/HBJ94biI1s92Xl6NYdxp1SkuuMdR6/gM7S3G
9v/CKzAHntn/XoJ+MyWc0plxTvwjEmzWa+J/t0W+CKlsgZurCP/U1oo8CD3vz5fJXFSPZO52b271
YNLYWT0a7Vv0VdSXRL27ebUq8g8eHLkRIyE3oXYr+82ICkwU2RpMx0ALg4oGoXeCr4WfjlrxIyYJ
PWFvoklrqDwkJ6+jTsQUWp92GfjapbcydrWSsfUjLpPNND9iFEQySl+8p74bU7eUbDIV16gX6ADf
zC7SFPnC8+jOTzoAOlor0hOvRJE2E64cSrIgVyBmhPSDKKGJsSg+k/ZjCoQ0aTgbiInHNf5JwOR+
VsJNBQirXMvmmyocVn+auysCjzz8HBne73PAq9PLJ1XFL3Bpy5CZO6B3ql1ZGv0bCNpEqR2wH0ok
mIw1WvMyWeohDq9iE9LGl14jjgWFBlOV6N8QoRGowGTJOGUN7B5nw83IABEzgrjmmd37/oKma86/
XA5bDOGE9HZoNI3nXl9kwdtABPoXdi1PR8l1D5rdzVfsZcUXw7fwcplHXTtDyLPiUDXM5DlAS6G6
ilXrmJMtFhcM3ne1iXl8RQY1cKs6K6dHT+pwwF0MjXfBP/husgGejVHw+TYa/256izyaICfvAkEM
+K2jMBJuijgGlNYlFBZ4oXjWIPZin4ZN0ieA5soaketApwk4kUSYVW1zhbrMM/KKCDjBctk0B/G2
ovzBxOrrWwnQk849giVsIrdIAZBAWNbQPvhT6hcoSjFvZVWMz5tKB75FhcrxQ9ZgAHqslvWbxS5A
5joL7THTDxF7cgcaU1saPZWofi3tQfGMC9I8egRiypukLNTgja6La+gTX139hM1ecepbPmEmyqbw
Rv6j2aDiRV9OjfJgoZIq1jZcFZF6HVF5FOr1Tb/RJ8ok7P5k8Ojh6KDjOogI4CbysWEyCxAkenyn
q77bG2ZMblm2LPVq9aX3N/69ZVbSj2Iho79a+VErHkVlDnIoXqjsmEBmBp+WVa/Dlg/IQXtgd99t
jZDBIY2ncEnQyTFLgRlDjDAa5/Zjg08pZHxS4EuV4BaRz88q1cr5arAPUU9AINjOrdyNwlyJVeTS
Mx+qrHY+h72qU4ZDAyopASZF4GM13GKqssNCI7JOIQmKiCYKXmtX31kmtpEw3UTVhhiG+TEiVVxz
ILICa8k9sRzdnnypc61a3BzEshO1lzdr13tn9H1RS2lk7u75aO0mn5ZsHeNZhLqMzy2j8yFi0y0r
DJSLVPtjwuIw3ERtTHwdirzmtyfC0dLuniB6xnGeuT4n85AWN4SeI/8I8axkDGME8600D2S0vupC
UFU0ZrMqZgTiiFSDTCkUfGL7YxI6gFOJMIg7HcMtCWQRmJdnBTstay5JhU6cIqQMKVZkoYMMyqVZ
3TMY3pGlQVHnlVYhYIo5i3htzOMOliF+QzNS+YNqQkWRUbRfkJM7o1uzOwN1rhuGbeCX1j3EhnoP
+OZIOvZUEoXDUiEqC7/4JAJnGNcZKELpHUhhYJsg5h1J8VCvCH5YFYSp8O9AiYrHAg1xkxXryqRn
yXwhKtwLvB9inPg3OCQllgiLvIJAHTdHIBNtgw9WuHT+b1jcumhWI+K3ZB6XTRcQaUwcNdEpgn8O
lblWXQRhxLN6zLQqOIXQ/3H/2QYnLQteLHJEcxJHWwNEwKOSgvgXwB3RcczRX5wSBI/s1eJFZMI3
qMU6Jyy71AgiX7cW91o5rqc6XjEj5cFNr1yazstVAZueRqecYIoekh2LdQfeBZKPe34mdlLlA5YG
QLHB0GASY9obDHfTRux2vESoKcncQwUeIaAeJNCSK9d1WX/NEYYXcWT4mhozUhgITTLj5ND10GPD
JwJzqDP1Y88j/BIKkB53n0ZkOyD2TuXdk5QyyatGPsuFVEOAVR1GPSKKEPKX4N7fAYlUWkVDzZAt
JJAUK4wE3PEA5Hhg0BeMzaUxLqJtwRc0UUCKfqCLurXpvxfRq0f3TF9/UFpIwxfeDvWD8COTCALE
WEqV0c4EZ8LOnmKSSplz21dBsewKPUTQLAzC2WVxsAG2qGromH0Mzg77SfxRU3C1xm3LN5kDNseu
x5hqBH9lcIki1BLxfw1pzLe2Z9UN+gaxPt60PvhmyJUlk5PJdE4SvoNFOwaZZs328zvb0sVpkDCQ
ad5gmo7xLoHoRgTxY99tjQxiB0ojObjOf27cdxtsxtUGv2bAakeowOB6qyYm55JPIAIqEdVI5rfH
zjA3PFGSLaSGW466on0GwFBgtDoz2KnAPQrYlJHxOfXS5EKtXsB9Pj6USvgUQ4HM+Ekwu4beXS4s
Ud9zXujN2SCOQSk1IpJ4mlyuH38AeqPyAGjNQq8fOh3qArqgAJYRI0lCET9DgibbZArgGJPIewva
P9BRYhFEqyLKKbLxjCo/KTwRFnkuw2TH3UqKYTodPkO72iEJmPpg4SCjKftnPveevWzgj+Hi0maq
Ks5p0IMy0F9fXnuieTpgfjKe6PrOtWvKGTspn5p+pUUgVZ9CBZUYatduq/unKjyG+t7p//oZO/W4
SJzuKbSNdZc0By0mqe32H1QeQWF4J0rexqyYqH1D6oNBLBtyAiYPbPRz3G2ksErgDlgGWKiCgJAM
TsPmpyfVlG8cbnxq2ggx6ExaXkTaqGvYgudLGtyIXiELCV7CrkiUVDzifNDnxXfM+FmQX1OufDlz
TToi+MIRS4jlpr17oihtP731PHscJKsQSGuoBoDRd15Wic0wdpDNTOpd5HhUeB9UZZakpBqIWmMh
1Lw3z2TBUWi3sADtGDV8ZC7TaJGlnb52NZDP9JxbpB8QjxH1JDuAyWPO/18pDEjdahzZ7WPlRtzW
hXgZD4gniZjHkB7JAMLxU7bTSuKsK/taEwLvzAtPbIiUw6UsvHaNSg9qKc1++PHzGY0oUiT6lRX7
EFXTVjta5j7rToX3ks4fCl2D/vsU2vQK2au6e/W8YRMx3abOb+p8lOMjqByZix34dJL8WMdxlfmk
MJ0UwlET2Axut4Z4NYsWE8/EURsCr+JQulv1myS/JhDJ6rCjehBVIhcBB5ban3Tk03VdkMNFxrBt
PaIG6OFIyiDHHzCQU9XQq/4qler8NyGtlOGo7Uz75qkhmpUXyznBjzG+YKen4tP89ZiVaAdeDU3z
2tKrElHHMzXNNiACPSfqymKqoUT9Wb7VXe5vK49DxsTmR/S1/6VoG500PlxJ+sOk2kuH5EcTDa7I
ugaU09QcMIScysbedv5Nfi+6PARqU56vPb7wHs9oCw/Bj1fUv3wpeFGdBOmGTJLqFeIgJcq2Q1u8
BFC9Ft47qRAzzCxFXADmNcb9iIdamwQ1pPIiJz9tBqhlDJHjVbuDdkhYrCA82MR90ASaDth67GY5
mCn5Dgz41ZXF25Xt88hxWVvvVvuJR45nq0TGFlIII+GvaHk3hW7ytfyQHcKb6JGilDQ+s50sW+WU
CZCNexCvfeh92X7wUDfYhvgg+CmIFBNdQQZv5nbpAUEKuAMKNFhOm0lDTmTC/CVClmpBBA0K3x5+
j804gYYLvylA7RZvVJUVxKSLXIf1eTxOHuIj0E2weh3NIxXlFYOhAjKK9qJkjBVpb51vk4g0JjLD
G3Tx5A4hm0EeMDg3t1pNAEeuHa28R/4+79M2v3ghkohIvNUUfVkkPBFlyCdjMyeJZwTDugR68o+W
AFMXqEqdsh2zggJkiz0irZ0VvK4q7UYbu1wP6NAGQHllzJ9mvX6KYE2btNqQVcL8+uwpmFs76Pzu
Lj1C0hXign+wOUI8erg4MkptRBDPXNShcdZbZ+l79a3uPhgwhOeD/CuzP6lHsdStPPgav4NvYvbJ
6SL3vq7vsnLEicrKytMsyKhF//KcQ/KnV91L4BbU+ij7MvepfovrlEGOG2p8qfUn075GdoaPb4Nk
aNvZJQ5ylpUMjj4lqBPVWkpB3QHyHgiR7UdQYgmBE2RbYHW8Acg2GJRAJ6kNrv1XZBAZLCqo2qgf
OrBdARAM5DyTRf6Top8GVD5EXbYGqRhwBsOIKEJzkOAoJy3W0QO9sgMwtuCAIi1ZzgkUJ7lTrvS6
vMg2Hf+OrGnsbRe5UaV3o3ggoga15sATF1B04NcFCFC4L8gLlgcFz1aBLVZiqVG4d1W2xWIqcQhM
RXz+/P+gZ12wJoVZhTNdNbBWOysRNUQN+AnUDJcmng6P+1foJkFaO5VFioexIBvP521g9V8H1Y35
bUvsD3ETRHHNhLpf+Qra5kPQXilHkOWaMuNlDpLLxy/OgyQlPQO476f97J61exGtCJL6nD+Ne/Ae
/PSf2Y/3N3+i7tbuzn16np776/yCi/Fr/o3ehif/1X91X+eX4Un/dp/LL/0dnOK07O+f3WV84f23
v9j41S92hyhc0I735b8aLyXkI+gfODbNJR+sAujoXU7zL8mteO/f3Rv6qWdKbr6Hv/kp/y0/WmJq
Vv5r8D2+MCO+wDnFC3mJCvr5K7MYfxPvpL+yv/RVfSLedDvsQMtOzj7lf7tdt7P4z+loflGUFCzq
D+uTCoaN+zWDa4fyP+5jY6wUz4EhfKsSgIjqxtuKTOKgrJ01e9062tI+sm2fulO6IertdzyiWTk5
J+VDhm8iw9iovv0HBJXLZJ2t4xUGoyUxTjt7v4i23o3B6yHdg4s8jBvzYOyKU7ljFV8MG4roLtTO
nYsH/cl+JKZzU2yd7fRAXeEZj9rR2jmbfp/ckjMmyXO0aXY4X7aoW5bUzx+zU3BwbsVDvWMR+sCI
uXxvVo+3x4eOV/BqLyhDISqPq2jZrOIzAbXn9Exsz7bYWwdli/0Ge+rC2zoHQjG33UN4VFfTvl7q
i+Kx3iKI21QP/do6IHpYTStiB/bqA5qlW/RY7eMFack06yE8zc/TSl8lq2Kjs+zu2qXSbCxImJnB
OyG8AYMPkKsOL5WmLSslwmG+yY36qoZfo/hzxpVTqciO/EUlJ094dPkS0CVqEQtgmNla9599+2SY
4DKKsqhYySefz9JdYrRB0zNzFVXlGmhkpj3XiaZdPwF8wtMOmNrmKF+3Hk8iQwOZz67y26GW8COg
Px7GmVuezEM/eHeib0Aqfs1dSMpFp9I7ysXh7avpF+iX2y3llA9x/4nLdEZsqHQQuc5aAigYiZSM
2GC6iYn5JFvvrzJQN3FmLlzYqsLMH8fKCVdFkP5Qr1nlwJJthnph1Jjcoy+QiEVKzJAhci7bPuca
OzF0L16qhdgJCr+9lM6wRyuP/gAYD8jX9zBOo6Ae5xMOR2CZo8pJQU77um9VzlGYNvVHllv+TJvs
CZx9qOfzDuKdyB/UMToHeoSTgqqiKmI8Waf6m2cP7P22UP8xpoixO/jalUllYSOvssiQTvXHxrwW
1FjU2HboyGm4r0K6KhvzQxAX7npSwVZS9J7dPObcgqx0UACUjr0KfFln2BeYbEb8Yu3WwFYFMdf1
CoQ6vpiOAA/7/wln4FTguuVQa1ySeC0iujAn9GbwzKN1sNOlCzZXINGff61fw6CsKj3U04vYKoE6
LcI/+DSrFFgct3u3VOO7yZea6i7eowAILmjs11p3n8wsp+3z5vYIMWgKA6xbqAbCo/pqkjHeFvkl
UnUsaOk6wIFcON8NbFyVnDXjswU0Uz3YyvDFb2g1DVHaZ3+wymJYaMbxmXMcI+1KYU2hrXkRhER5
fCcdWPRwgGAmSPF/3EmKerRA/8tyZJt/jusCOjzllOfZmwmgnoCuvn8B7CdVzGSqBSrNGS9LQozl
VTanRq0kJfwpBknCE8JGaQCeWAASugiLmMAoLVGQxM4G8eqI2EOytSdzVRZHHu+X0X/TmJQEGpD1
x7f2HrsVGHVOyW/XPBXBbtYIjlfo5vT+mB9VlNMBSdYlNq7IzPdopJg0FfWLS0xxLWIIPrHV82Vw
lk6rgMwRcNWd+3S8dYQ/ynKcXXOKBVsiH+LgIMYT3BG6ThJrAqycxw/8FNyQFY1eZYKCJJx2NFcB
gB0c8YQ5d95YfvRA5oD2A2NACNdu/sbNYxkpDHQo6RinQn4nQeS5STQiVK76ZwJH5IFyIqVL6oL7
ZlwaRXGGt9KKuzhixTes0dc8bR2MNI37OENdYZFo7ZOplZuOLUQuX0UzMAdTOQ3MSRIuzU1KdpWG
QJYeJ0g+wEY06+SBiJlEW1BBSfrzuCpdANsFwiw8obi6E9AdZTSoIGw2Xm0d3GapsBEbzU08ZC57
Aoa9tWOSG3JNzC+/29Ygy+aLw0WJRcb6GHMDp0K8K9Rz2xIjlm9rEntI15K8ZlKxBtwjrBOOtjU1
dEzpla+SyllUgp6MpCjyBhYJLGO3y/FjW7IaE+TommC4wZ/XM/d29G1jm0rJmLXXFqackkP8oJVo
u/lkXHTTfnOfcUVlQbV0OR9Mk7HTzQ64nXhcfTxTZIMeUWsDUVOEJ00utAZwXlRgLROU69AeeFqz
ehcom4YnPbh36ZugbmYK8FJShIfoZEYuR+9DyRslZ4nwvugv4Pj4SBFFyaNn85gzw3NGx9JhwDwt
TAzpSYRZrXVlN0/n0glxytJeRGC4bioveJDJaVL2E3IKPXsMWRUVpG9sKGGv7ylJfQhG0rmLNe9G
Stp7W2L27K5JllzrAMbA0SA1aUztTA7YfclcliPdm0it2M3p+Jb73aLyZibwNLmObv6BUgAwFHOk
qn7ndX1hryYaE29QZSLpoP4WaIhs94DUJwlGCJXyjn6mnDvybhEyQmghl82dmp63lOcAV/an1v+N
qbLx+X4hokGfdmgYRHT96pD5oQIO9eTDzk0NVevyDfOI4LF/nZGuh1ctLlHia8s5xhhKN7edYRhC
VNNqyaE3OevScSXWl5FhsqE/Z7AfczRIg5tTJcsbGDZXL7/LESyGwkIf123MPEYGUQIexDY6Y7iy
cSt27JLWUB577NY9dBkBNc1YLY0x/+CthHJrXnEFpcOLfA/4VTc5aP4OQpmmlAO27WOvQUZpMqeU
XzBu2zK0byGq5HJKP1xWO4n77VQgGsSIHC8ZOBLirsAidQvCVesQyrl7zaip1kIeBNJl8W/6U04C
9pr1KCaBcqAnmZhiHbKAo0nnsyT4eRp/WTFxnm7lu55ZkLUIdMJZ22ZBmSBm4+tZ4SlKK4gBhI6h
ZIoXaPZSh/i7Zqsn6boXQJ81DOJUBRSYP3kpJqCJrOyDQ+UVNH/Jd0li8gqE4WTPKKs6+e0bcnJQ
5yS5SQpo+lxEKItjoP9cri8bitrkT6iG4hw76c7Ngc04uYeslHtuRsOKGJA/s8LJxR1KHPRmdN8F
VEQgTbYDTaDVmoNB3ZCMTcjBqdY+JaIsQfE7tIxV8ZrDz/JeyEUyiM3PlB++CDNUN6ayVJyjqDt1
VX/giyg/bS4KSb6QLW5BLf0Z56uHDKbEdZbZHCu8AVX24CefAUd8TNlhaoF3vcwDvNVEGJ1fLIbO
WugBSt7oPhnKxgbM4mKLSPOL7F+5xbna5U2TyoNSwf/WXhIZSKJmbYD1syCGqrI2Hv/PT2l2sGGW
R8xXBp+3eLBGtrieE1a7su5TXKbiJ+FXaVKzkeGvFoDVRIf4ktTD3pou5tysgm3I7x7T7z5Zqc01
8tx10zAk4SWSwHV31SPHUSiiJsw1O3hsAnlNxXGLkszxd/JhcuM5RIeJb8yhGoW65CY6zjEGFoMI
8wINBYmFsHQt/YjxNvPrP5oFzYjwKQvyktj6yrZW9dw+pKQhyM7NSKWqz1ZMu970ktmYiSODPTjd
Q6xvmtY9Zex2E6ueau9DA0v7xFlq9D6qPVDCaJJDP1S7tTwtatKt67LcsrV5x5I6l5gZMZCuZqy6
oliFEOlQ4PK+OHdvpDKRL5u8WTO/Uf6Z8CA7WFwjD/3knT+5ztnUJWrkPs4C/x0iCDO1421rFbwU
vD/FpzN6AOJoVya+tQQPYV9cFYyLWHmAfX3rO3B3mhEda5aCYcDZDyaqsRQAd8tzhHwQD1aP9A2r
JL3GFayIH3wCWgFFmzpBmH6+8biOmnFayvcWLnIn36QZ2VSGijZAXZmTNhgY8XOq9E+O7T9Ifl0e
fAIEvFQ66jJyE4Dk+Lg0+6GY/ofprGMOKw35tJ9eMrS5fKEDD3l/gQzuHgLqk9ECwbmaVWBBRiM5
fpauxaNLdMnwIpNKjEUFcEqeAoXCmxdua4cOK/wWCqyaX+8LaBUo6or7XnpHzRfOnMeRwADNuZfw
yHQ4bUI4jDkl3RSuPTdGqEdOPdAFrb6CkyRAo918KwlDEwpH0R98bBRdQGdaVV+yQOR7yrW2KJoB
V35LzWylgGwRToEzkg5GgH+uCyydn8TPyaWuGJSi73sKTjNKBU2oONd6dvwtzWwbylHmNNnUXXF0
6vaCbc3ZpvtJpxdSv2CZ9/QzMq8oQLmVjhfUsB6vir2Pc1WWQ2THKOzW5G6SsVX77akj6DYN+TkG
RjhWKifujk2H7fhGN949o/Wz6X706UIjX5E/eSNJQhxz/CRUG+2yeafPe4n8+1+LCzBEwHPFbokK
bsAPgOPNlP6PLlrwNxaMhcgK4CSi6m5LygzA6titJ4ct1wAnlSEvvaklPyix+ECJFar3SSH0d8hv
NVmMpTtfguFt8F79tDmhhkoDtsvgYqZb2k8oHceSD5yQ4Qr2wBE/sZrEPdceihGpusICJSIINq8c
Db0FBliBRNlwAATJScKaTGAakJi/RBgjtxvwEMxKyGKB/8SI+DvMUwtBIXIBqD6bFjUe4f9SDPQS
bvpqIJsTiYOaES0cOdhw/OorxXeV5+pmNP482JXeb+XFyV5rI7MxKhz8nrvjm1tpn/wnf7GO2N4l
D5jPiJuc7mT6UBzIFXTKhF+Jp5sfvjMcEi1wAvIHxWpK9A/mF/a3GYus9j6ixKfsJKYeW8oIgxZ8
poreiiM7JvHfP7ZDcI/zEBGGNIYKAWXAXbw5aCp8ng3Q/LI55YTS8k6o6if7Kyxl5r0qRrTtMKFo
qI+8uwDTsrYkXPTVvOoji2IkrkkcAJ43bqNguuIh2ONRaML3jqgyu8YXQ/EYzrdk/pHfOiNzMUkK
AQiq0b3VwfAwoToHTXWCiZIu61hpL3V89HLjKZuUbev9ZVQOJKjPDSZ+ojedOD+649rQ+o0PoTTU
2t7XIzhYJLyEkkM8goQqnJ7ZZiDObHzQ6m6RvujGjjcW1Qggeotht0EFZA89WspgrQfKg5E1dxaa
ML5LDqwfl/gYDCZ2tUTK9FTXLyrDqxfN58JTf6IpQdWOqgw9KhXox0rxnnhsMMK+yz0a9PRoxWdn
uHIGlspDzLiW1SgzP/IWuOesYbYiSn0ZUwGuNW/dVJx4HkvmemQzluXD89FrT2w6K705f9U29jyC
843e2JlgcMPfMH5XDZGgxKLk8dG4yMNd129qSTd0qy9d7zVFPF4kf/KANGWwblFPliPCwfyz016I
gNg0M5/1wXb9U/2NkSwxrwbn5zRC+BEHqoWfMRy12U8o1kmlzD9L21sFnrLwqJYkP/8xwccKTpRY
3rZt+q1NcULF4TMjB0sgGDQxQfrKJtfbfWP2R0fNz5hG5M9WO8KePGp7e643k2wITATxZwFfUZp/
bh/hNgY8QDpIbpbl67jzKnR73aaAtArt8Nh6P8P/m2El+Y9ZYW41jQ9ZoGQkEUh4U0nbhmxPYg+h
zYFMhzI4yP0Te8G+sagna5qjU/5J1J2aVET3C2QboFBxaKh4nAeXpwlw0YOTan1EIi71NtHSRXFU
3KC10sv/qR2uEY0oliOBg5ZuDaRNRrhae5t2umSwHGby4CYosVQM3rgBFXIUcHCqOlpcRqEUY7eN
f7Tj8XdtDy8S0v/w3FvvvYf8pdcx8IRYE4o1A5Xr+xxo5w4BuTqo8KSsgM240TIOPnfemoRIO/Pe
KM4D18gEQNdFxlWPOJr1hl2D5TKe0dd1a89gvW5CQhYxA6AJUvSt02F2JqKA9Cm7wv7VDct8pGyB
WdOqSNBLdHzE2iJ2AToBm4uU8z5e1vR/Cf/JYOvKHFjQ5MMmoL9YqCoICU7VlzRNDpFxswfU8yqa
0t+scal2r9ahaT161ZMVM6ak6opqJbd/nhx947H+JGH6lnYdwT/3ioVE4TaRl5SgLi90XP6vbY1/
PdSz7eBhPyBrT7PfW70idXjErobPaJWY4THiJFVD4lVm82L6vxIAlSXNOkGu4WXALuShJcZqnNvF
ZCt7Esp7jH1D+DPyjxYOvKFLN0cgjyozZSZCQQbdHWrUiYX007wF+o/D21pbXGY92VNjxwpNbmPN
SGtMS4IuKCQ3uOgcFMeyydpoBcEoMkx0Ab6xgZ4/wligL1THXWv6M2kC8fwVhS8oPRHuFZupq/YB
FugMn9NcsugZ8y587Sua4u1kN+WXqYP5n2xwUe+UEGPYE38196ssY9T2g7epDFGtx+chf/G51RC4
rcb8PneE0dUcvEkBOCB+nfomiufUa2iYLDfQ3zZSv84cV7WvHQ2X5ug+Wc9D+9LkaEeaGA74j1SP
woT/bgAOeExy3VrOJDnpsX0eWuEE+elwOffPTfA9+9Y6ShHJtMSN8ohl5hsHa1ZpC/ab/jMelWVS
bqxgPMcjKSFmfh37n5mGdSi8EqaJShYJTZcoA9astERNppPwN+H5tKKdihxzMm45Odplt7C9X2P6
EsiA9Ad5FVWoLwnk/DbLa8jcAphRE/upNii4vDM6w7nRyC34IDxJYjgmFKA269xYox0NwZ7RrTQ8
RwbL6jwTV9Aj+Va2XYTrFHqD47dGRGYdmLojw9mTP2h00+U9dN4cAJAs+kEJk0sQ16ATcwtFx3zr
J8Fq9osXID4iWNBxruk4VIB4u0Q9stz2VXOUgTbkDvGMYGM+pjXXK2ImWd/k1Wcyo+gdTgjtRogQ
PSA5fvUDP1vZG2eFDxFOyuDk7o1mTfy8/cJMvneQcWlEvCYVU6LdLjU33wgG4kXmJe/tteRKCo4a
wV+5EndEOjl6RNEseozIDvNvDvsYDOR/bWV1ZDFeRUl+ylmjqraHsf7H03k1t40uafgXoQo53IqZ
FClSFiWLNyjZJpFzxq/fpzmn9ubszowtisAXut/UcOGVvyN8YWQgh3WOoF8ZBtEANjQzoW3+uGwN
5ydo1j7IagugU8TLKX+1aohIBH2UXc+IEhBNXtmKqgK8iVmuPOniR47XGYUWHb4DiOUYe14poP4i
oBmS9znBTxSAdQGvVyeCV93l1ScAmcl7tMJkmeRv43sTE3SHDE+lEG8gGKbafdVJ9o/Tj4R5x0hj
mYAXhum/2s0ZTwIiajSvIEDEiGk5/5ttOZUmsllbPqZCPDjAjJYUBuHbTJDPoIvjg/YgOnk0sEwO
yACEPDhxQhKz6VBNRHBT145MEYCxrFWgBBrAQi5+9ByZU9wScpNpdAWudUMngn7V0oXGqjRXFoGW
PZ4RJ4l5vDepmv853Q5ktnK2WQyg3RKD1LQbBdDaUJqljuZPCxDA8Ggaj2SYsN9ajPkBmhXMpNHa
HZ7eSj/55W+PSECEzzY0qQ0eYhGHGOJVKzBlMJt0IZ2Z1IE6XWKK8YVfMYLWz3skfQAi4CX8UOBT
A5xIQ5yqHi0gi9SV7PYFZnPGw757LUxytBdJtbdS7XErEcMVXB2oM+0bhAie2G4XIxmhLwts+iQA
5JpwZZ1UfcX+pAZkVspBiflBth39ilBJVp7+rnf4iKnigZmxGL9LXw+JsmrUkcw6FSgMy4cP7T84
W9fJ8Z2uso70jITNSOoJUCkCiHpVONUXmZiwR+FKnMqJl22seVhXOtA8VEbqMoyFJwDkUEGLOtFR
pl9IgkEXgPqxQaV4l+qc3CAFgUdZgE5ymmT2G3Kytr4b/vDapNYGSfpaamELkVrKfYRwiftr0Zi0
9W7zr8vidVq7m5kkg35wN/I+So40M9eA17CBUnH4sB1Rpa3i196tPivv5PpnH2JoQmZAuBu0zK4g
eqb0540doKdyP3OrQIgKUDvnqyz4q2ORQRTiUvXQmEpIeRdo+IyOZPhFDqm+/ba3JkLiiPJtgSf5
yGDlQmaX7Q8phzQoGKbW4WZgaFOpaMuevCsvIdy6fwwoHqjE26i5mJ6/jIxwj2dbVRiapfuoQN9S
BZ0aWKqm64cgYnoIySqaftBryhNCkOYABBNdA3Mf0wpSJ9zmvKbRvQDMe7ZE6qJQYOc3ODKpjrJu
I72+CeJkX7uOPL9nB0zWwiozCIYuTrLARMlWITdRwO6FgaiPcYWp0hkZkEVgAxXMXKt434769E2e
dhW53HsP26NSQOOrM9vLMpYDLmufEqZBrEEH4jObRjvWIcqgQnRk/FAMkFnfLpp55iuRsTcnW1kd
QpvBTWkBVWxWLNPkDpIjLoHIR9Wt3WSRI85sjGumfSPNefZ48V5ApmepCEo16MQdFPF6iI1dNBdf
pblNCEnU6AWYzZEhh7w2AFk0/rSBVL3t+OP/FjTPpj99buM6+pWaxtp3p7OlUseprAFIDwifcr7h
2UUpueErdL2Bn5tLUNMJe9EWOS6nX5Fv3gIC+XQo45QBdvg7Ld5pf/SYqaHj6dIwPyf6A4yqHh4C
OiMlRhClhi4WZigq0GK0PTRK07dH6PEAn+/nAwMDvWWEDDJj5s70q24vYAXAxxvmrFBxBcixWv9X
NoSrEUu00o8/FQhqOYRriYoUclaglbagpjVKjgqSn3jPpJHspM4zyI862+RmFkPxFoBguh34MmKp
nNvboYhg9gWkEh/ZSOp/RM4P5ScWT3QbYLAJacZGhLjWVEC6mJ/w5bf4StujcJwlQCFSF1B0iYsE
l3YrZcUdIWuNx2mHjA9Ap5YxvdbYjXb3EsyE+iPW12/plK5mP/hVGuFrU+KbLR4u39+P1deqnRfK
lJ3HDOYAdaRennUX8ndvGN63VHGT7r4hrD/2OEo52jdytI9cHRblbRffybplyPXNxp9e9/la6hcg
9EWHM9UmzlWrtzoq6AHIzh2qzejcS0Aa1nkbE3Fd2lskzpGzCoKOPNwb0VCcQ1ynATiTrS9gTdaR
/9NF5ksUx2dB+b3sUXbXSqOVLpkWb327aKAYMRZVW1JZkTQSvVwR6InbtLFeW7QDzr5Ca080E+rr
eYlab9vSTIRtBr340cR/KfHm3F03IC4asT4WwhMA3rHE5CpFeSMFgKh9LJKHOgabFFVx7LAGUaFh
tyQXo3CnS8WB5HBaukB/XMI2i89PWD/ci05fidaUa3Qqs7MV/wXKc9zPAAYQBayyQuDzj0/Jh+ag
B1duQUlAdciAvuTolDqOJv1REawwKDfS63kzoZfvcKuA5s8E7TNf0RkQN2WkVcKhuXxqxYSo0MIR
Ri3vJ92X7Zpnl7MQyI2GiZ8w0kYTez+5pILuWu0hKBc7QaYKyKth9oFxcvHu9s20rdDiwD2Vc8gZ
Q5QZ+Qi2uw2ycje6/sbGoIJbxMmPgp3T0ld0tCll4zweeueuDbCHBZMB+faiVQip7YaeL/bQ2WhD
DM0wvwg26Vfzim5Xai75M60EPzKRgd+Gfh0plvv/ZGQzXXkM1DtTEBwZS3+mrJUKV+oITkReVjxf
bTZS3R6myPkOWAnQttI49tw3Us33ADBV0FG9/BZCIS3mFxAtUn6erothn9Z3F9G2p3+YpHc2QNtR
cuUWMvUGYClZUuNJ8qZhfYYMlxnQj7kXL1SPMXeP7nMzw59Jcc9VAQ3qpebWIbFM/VDgsHoM31Lw
1n9Gqg0qOCvbwHPiw4TToagcRuxfUCAz44ITfrkGyD3x821aKVtf7YBLkAf3fyDLpexrYSWePftn
UFKhUCNLqS5/l/5F01tsmO5GKKCORc7cBinmDdgaD4nM/bUvz1ItSF9FAAbt3zNH09dfGb32N6B+
0XQSFtBgDXHDf2J+EEfN2EVran/aEUB4OcnQ6w8RFS+4T8/F84ygNo4Gxb/S77EdAACQTlFdDfcC
xsM4F6Q6iXV2/Xc51TqrwX9RL0UMKkuIGoVjtLyr9kD0+usMUYbAZ4RJ5dTzkNhpEelp0sgIrUeu
XdthOeNt8IWFVIgTAvTqS2uAL1G8UXVHpr0zKPqmROcJYURn40JKkCYHLItsE3C40C4JtwQdAIVk
/MsQHSs4zbfGIBDofpw384BEX9nEOUNh6ZSCq8KlKnW8zleCnm5x0gzX3o2XCGJExkCOsLwODhd+
lYbuJqPASxlyy/60h/Ldz08jMO2Etp8HKA/NLh85sTw53YfHpC+kAOTs3VCz8hEj8UWBWuxTvuzQ
eFsN/WoyRWsZRRU8VOeaGYch/SvkcKHWIgmax7ssR6WgZDaRHmIWJFiVl4YsEdL4msHkJSxy5vEx
EUN6q6OFaSwaeDC8Bq6mHG7C7wdcdwx8yC4aASTcgAU1bFvJDOVNFZO0qIRcU+8u+00bPhtCYhk/
NiC+8pRrOQOfk+myGkEyGP9Ee5cg3qjkwniVkgrwLUvucbunfmAhzZBx49Hz05/Ap3vkfuHrpehM
OR1JkuXSmmKKrwIOljHg+KnLjAwcGRevHbgAHSa0FSOdHzS3hW1qrnZOhzggwBjXkBHJCZNA1k8d
CyX6mXIcAc2tiVzy+AFxAWiETDbDk82FMkXJy7sCmOTSXfA78t1sBBJACT8l2GDJyycTkEuJYeDq
RdaxIDbIaEK4FGO4N8W7bHLJ+O5bTF/wzjJVCn+2HGkKpaflWmed0GoGBkqSt+wm3V9KCmKOUdRQ
kz2HLhg8q4LdNsTBsoD59j4C9cYVFBybYHzxeDZah2pGhzzyNmTDVmjyOYxaITrKJdM6TKxIVFEU
DVMQE1ecf1rKufOQxDmct2/CmYOTLhWIw5kX4weHhCI4d+9OYr7EZ2HQMXPNwNkBUymIsQs+PYxa
Sv/JrFSIL4YvYraVwgk3idL2q4AGnjE9NAyNzgRdACPTJ3Bx0wwb+AzuQSMm4IvnjcuEJLEARB7+
iofIfyqFwHPfvOkv6dvVIw3fxRYEWS0MVZUTbPIVIOGdgmktmigXMY/ufEqLoTHy2VLN3Wiw32m/
JX+d/FPXSRZ2pq68IHkd9R0pQmitApIf5x6BJqUKuugYC2wXxusOzbI7D0yzv3Buy+uEgNTotUQL
FOL8d5zfJN/Rd3LLBoSPlrPzbjEYcHAWJMrHJ3kuk6GfykQlbeZCpDD/K2Gs7eAzHUdbYfZ2CQVQ
R/vceiBucLijhaKTi0vnaK5Y6N2t9bRXjhdeIjsst/JtU04iiuINtm2+cKR9xuiN+pY/pXp0u3wj
jS0Pmk4Hn0TqGfZeihnbZgajES9VC7ambjlGiHyCsgfHiO4a0aZTDDVFdcP01RLZ7SNsTlJjNsEu
b76wX3UZOk/zIqU+PzIoRdFMMsUtR2zg7H3jlfUuLoah5w5kujvmK9wFjpw62cOIcDKjCvcenpku
nJFXzYdzgaYTJUjVrI3m2gXmsWtxF2xYQDVzexQSseyZJZP/EB0h387kOlWds5woIapYlF0muxOW
tFQMhPp49UhBQrlukZQQcsKRTG3kzkaZRMMgAhEeCcacqOai5ZcruY5GWnzw7WTM0CltSmVpM94O
cBct2t5T43fZ7v2jsaJNmQFTMy4EBTgyKZT+PmXgbPYnleGwujXKv7WQq3JGMwQKmcw7ijI/Xw3c
KgGcP+J8LrOIAZRYeWs8jhWAoVw/SH/QhfTQa5QrUnXxKTSVKkKtnsuaf+LAZeAegsRP9GDUCSNZ
lqLG47VA8lHC8UnoIaXOCYKW2R7E6XInCBHrV92rtGY0yxmSCRFwCPYymrsd6TyFDsOwfwpqBV60
iYmBKDXHZGsSO1Ad+b0kXZkv6IbNvkPxwwPuzY1AgTxcOc1maz+hE+Cd9egIUpMqA+REbhvqZrff
hXC0eTKveYrmjikd2xlSX0DCDhIsjOoPaQ6aKV2WBpsDCALMA23KfFJg80RPQIvb2pdOiTj3zKWg
N1hWSUuT+aQp2qqGozfkzVIEzxbHuH6T+rjNtAXNqT1m1IHgsu1i9o10wY4g9IB5vlyxBkAfcZEO
wywLZtYGwONoF2qC6gNTXzTDw9b0jUBIyBJGnIqOb65SJPmy4kWXCbc/kFcxh4g+1VuLxXvaIGTR
8WeKKsbEgJKxW/DOcFkl0L40SBzjGi5xgfD4fx1k46/QwKm4DNjLPSbyct4wmW1IHwMIZAfc0Wx9
JrgThp6RAkhtIvs7R0WT65/oBlWwy+bi04nIycG5Glf024LqVORrMKWb29Tq3GNPUVZlKSG4KxQ+
ogbTyQ6ejYVY+hQJasfsgarY5RYJ8uuM5KON//LsOTylkANE7BJIQR1zyLscKPiFBCIDPIgHFCkA
ZYhVnFsKqRvLWcOnJ51Lt/XTZ7A1EDKAysLdm0xWF+pXXoEQoYb5Cyo0t3AYy7gJDjnmwkthsvCo
D8RMBmJcnI1wrTBrV47sFLwcbJYE3JlDQeEJaVQTgBeCYsnl6qdfvA75XId93aE1RTgiarCmvZT1
NS3RGKFZjbGyyt/slO+skBTSW0EMLwIyflRNSIEIn0WPojDYAg8uGXQuGpdEVZe1jaAC0CLckxfZ
BHyZAVs9/kpuEceqlg4M4Kh572bOE3eKNQQs/RcTgAHjpT7Qu1dMpsvIVU+E7GnBLkl2SiCeO8ay
EGfGoZiZa5PnO9jFovHKgxhriX3b4JwGG/iPEtDyATvuPVC2GkGbMokmZvdG0v7BFaXoqrok29NJ
m8iyeVq6hzdTznQQI+5h1/g1kSHTuX805YurkwbYpoYzSGwoxnWljl9EO2QgYVq0nRSO+H8DJ1bI
ymfF8e2lhSdCnEpcOmbTuzbUo0oWHkHbhDBJPjsEMMTSsRzg5cac+S82UtM/THtagDU/BVmJqBfM
u4DvGVuNqnqYCHUhCQAxhqJVGScaSh1oRsxrQblmiSFaFqGK5Vgb1hziBFnG5XCUgpR/6hFMKP0O
wzMKaIQ4Zk7yfYbZbkFtmRPMm0PnUgiRTEG8qex6tw13HQyRDjnAVMPskVD0YfLMaLcBUkX+xAXx
jmY6F9yeLgurqK5mWy2GXcvFSADztHeU++wmzw3VAM+nVFITQfIsErheaIAXS3lvgWgHsmqxP+D5
isivQQmk4OvvMTGIsp51a3HDDPkpH5kFk73bnNgp5Tmf8wwDSe5Ml1+KpN6g//KZb/JVkW83x+RT
4E+LP+lXO2Jd4OJXfHTQHAvKpkJZWjxi0XDKWQfvgjRdHq189jCDSSJBmiG8hmNBxBS8yo4IE/yh
qcSF4dThui7Bm0QAh7L/hVKHnWjSlglwTzXinquYcppcJBvzRP7L9jwZzM7dhmAscY4llgO1hdjj
VwOE50qiaqQf4h41o5XIwmMZrINE0e3+pmx8qhwRVKGhorujE+C6o30WoB9EgCYLAETgJSf+KLNk
o9T+Ti58393S62jD+Oqf24nOPKh/HL3ZFTRaufeRxNZKIS1o7hwG0DkvJTAufSn1ldQsWd8TbahC
05tbKJ+QP9DW0TnKkRkQhtvJUh34k6Q5u9vaS/7MkM4gAZTs8+gw5m2CTUW4ywW79pkF2icQDx4h
KIXa0zTR9OBd1NHD+1ZGB92sW4/tYF6nod8H2DB7hUk3zNpZzmzjEhoC+VTbdLvGqE9Cj3Vg81C4
+lWafHXggBQNHAdF4lIHD7+LuGIinfqKLnwcSJObc+jvYFsn9tpd40s7dnb2IC7lLitHrqZAHY6x
TftVuQb3Y5ovxrj/o6rh1kucjQHYxKokP4zSJqc7hkPNpHG0feCBUJU2q1YwJ+s/nAGMNVmCQ+gZ
IXnz0QKBDXhRotZTi5nst5iw6ZOoCz1AMUFBDDTRKSFPpgKz4TYHAexk/1BBbkrnex7SbRD+rUoU
AdUsfYO0xdhwiHPC0cir5aC2WdNSnKulaSJigwlO90lw60bSujGXR+BJaN3frKH9GYIESHNkXtiV
O4pWlTuA0h59qNKN3xl9dt5SUHLEyuU5ckF7rct4E9AoYChk9axjFiPT6AC8x/ShFe2pRw/IGkXy
8puDhove4QiL0eFULI6O4mjwtLU8CleMtpG5NPpVQQViTi6GNKiELmjXbWhfggq3QmLKXOW1ZfUf
JsO5rLw7EziyoyYWCKmxWtBLZLpxyiTTs412vjWpCzjlpbHkXUjBATpoptEX1XeNLJFP8bx4GWn9
v9gKlp1rE4wQv7QuA8pQSRDe4fsMqKbf58JL30WknPXmK07ZA5sOo8dkdad2gBPhpwyKc5BaW6BY
2/D3uY3xpWU1TFyz3SnJAThhhSA3wO0gv/4m2jtwOxQ1WHS4bdtjkRDfgbhf47n2V/ESDHgk8pQo
4Dr93REtRWg1WmCGFo3uKsyns+d/u9we9vQtiFDvdYCsBiGZzOLrQiB1lJXEuzfM0Pmgwo/dX9q0
1Q5Mx9H6TeEbu6BTiGBT/4xVvMpgyByavmEgfJ3/PO1J7c6K+DV32E390WQik8cyYsRage06uzwh
Cgx12HLANFSmHYDimeY+oRpyXLQzAaRjvRGyIWPJZB3fRfWRqv0kwUX0clAzpNPWb4T/a/XN4GSg
bWU8LkEdroaplwC1JH7pBmpLMcsUP372QKzOxcA/SmFiUCpkUGQhFNRYH4KOyy8paGMQCMbdtzBn
vlLF6Ap/NJXxXOajYLBGNayTAF9f+19PUVDIUDerDB3jYuwKuI7wIFjj8/DjThu1BVWMoAQ014Jc
glFJt0f/iQ6vm1MMthXFEgPPYp9xmgHDcpicCQAiuC+R26Sd4GiPxuClcM5yeArXpJdM2+GlmX6z
GagnBG2ylXhrF8OLD/eWiti9/qDJqCsIcKbX27AYpOVWqoUem9gyvMkUKybCqAb0sNFxvB2fZ4Bx
GQmfcegTgNAUyGvEvGDOLQcIb6p0bhGPAPwo7OBqYL5VUsFcAX/MeOdPa8NOmFd6NsP2ZEFrAG/E
8U8yZYcoRTXsklrXHEMHrRctdQxvCTTGjYxEgysIHKXCUVcMF9P6O4hTubrS2fQkH7h4DOIy3LMB
qJkbeHXgIwHWmvRdyADpurm00KVbloteaSO7JUldErmJS5HRPwwmAycv1p6TXyxCT5Ahq82mBSf2
cJkbuUjmfzrRLHHRF4iKsXP0nw4WHTQW0vC0VBiUTjn4DRflNAT8Ey7/7J1WSY0BsPUeKShjk+ML
1o33HqCj4Jgsi/6P/F/2vPS0Aj+ZuA+kWEi4OxvuQDYrhFkdXjsJciBXhispG613IUW6JNkKV8XZ
a8fpsi0Nojt4DoH5Sa306Wn+qnX2PDKOT3VCzgknOJv7SWdWLwjEdBdKUnrjkREGIwm/rtUtdO2n
iL5F5Bw2uJSglFMc3dpZL7G0ganwLqIK2AWDLX5/uk8pJNm0YeutWQssXCX8S40fxu9S7hZMTGo8
srvUf72JIT8jX5EhlEziyJcB5+YTf/CWtHQBMhFpDsRXze3C70ycGDQ7AdM0oyaQjsshJSvTcpPV
ZCZrAfEdKkYKD2EFe6mmQJ4Ma3qTvowXQgeyCLSzdL5N0S5dohAH97NA1g4MsYSEWIjGIaQIAm4Y
mOwgf1+LmQvOuVIWXxpD4XsoqJnSakw9blTjpVfh0pthqeMJ5Os0gGTWraz2voqzHzh7YfjBpwmA
25FAaiv5VXF1mGPCoXDe8WtqGgBVoe4of/qKNC511/QOwVo6aigyXxmJTib6u5yBaJ1tcA0pQidq
NTvtNs0cbnSRkzmfggMaqYqLACiY9RvR8qioNKTTDT4nXifMTwdKNlZH5Nh0nUEuc5T99cT3jpA+
NhBxPdZO6l3BnkH/rPmqsA1iRA5cvc6VGZNe/y2gg9QUbXSyiDYWKt7Vb4yAXeQTiAmPSpaW2rhr
QWSH5q0j6J8GESZJWFZSMyB+Ofld7EkgJz0YQ0Fclc/9M5KS53fTxWijV0E/BQCmvo3bQnpaEWUz
mViUdlTu6Ki4bNHwl7gIpVZgG2bK/CqSHL+55XAoErhEj5lRO3M0BfTuiI60We676BvxNz3qk2Gn
VEnHDeC41DDa0L8ZpAR51Aoq017BTnWebdA8Uv5NPehwYX/rsFrL9qcx13mBlNHSTsZajlyRAaII
6SZ8sTQINjLHiDJPvo1cJXrSbRN6agUpgx54O2P8Z3NxYf0FPqd8y2wGnZT/kriXAloQNvmdWmSo
Arv3xE+rzp5ZnW8MhaIo8JOtUYAQRASbJ69T3fyeHLrznhyW0h0Pg3oBzp8INud5t9n4u2BHmcOw
KqxTxCK2OO4BE1Nl01Pulha4Lvw54KVYRDucHg/pFNmNYp5wzAttHYaTaGROH6ub78izOM0IWQFP
uvStzckvB0D14CoEEDOuIvoYm4kbiHQFypF4fAhPR8noDxcnOMmTHRCI83pi1nauXEXeHwM8Auqg
M5I+RxY4GUS+drHQpVng6iFXfsCV/8ytUvsl0SWCc8ia8ihG/VPbD1gaCEBnBGKlhyheauOXkJs8
YQ27LutDgEAqSGY9b2zjn42zuGQRyhnC+BwBsFqHgo98HqmPyA4RBrxnGjOHGnsHigo80ByYIRnc
HNyaubWjIWCnpcMdoTNAL/7+nmR/fLb0uYNGFr4T7Z5cAxemNbUnPUgXZRpduLcazld0bBymalKg
l9bfSg79kQXrJN6L1I9c07LC6ik65fj1peOBNhCQjG0V8V9SysE8uGFvWrCYpDkzpN5XmR0GTsmv
mFA5yW7gCwiZG6Q683edD0rzCo+F7xovokWb8dVo9ogYwT0nVJeVq0C7nXRsNgW1eQDAJCIehwhm
kJT705lMu1N7dDa8496/cnQ2xIdhwmhV1KsGOZ9m/JX3BkZC+kTwBQo0n/WUUwiyCK/iBDWifDcj
FVsJT+DHtMThPQ8ZoQU1Ed0FYhCPkXxg9+NWqG7g2ymV8fvQ9tY8Pd3wsQ1hAaHyr+M/Aj3RdQtO
QJJI2NfHkbxoImN5JyIPEWjXuEvjWvafhfmIJ/6k3q/pxMvAWoW0Hxl7GkKh97C7WsW7xZpLzB9f
cvAvbXhst2k2r+WuzY/jdBOvNKnUt5gKg+FhJZrAOSKSgvsYC7nRFT+CILIjpPlGtm2DypGzp1wF
Wo4GxojhAPHqtcMu8L0RSHZ2tnM9v7OkMDeCD8/2ruf7EZEiy0tVnSW9jtWjBEouAwhJmvhMD/T5
4Z+CihpILDJv2LCo0ZaWuGiFVqIVph4hnq0Hvv6PmiZC1WSaTncSMEZuDxfRpQBrhaKdUbKIrona
W/hH0KTB8F+EuobFtqqHQ7RYSSmdHob6kzkRoJMBCLykCgESxH9ymBKQFjHN0pyrSOaQfzD6gcTq
FZhKTZYvn+DbV2W+6RGNIXePUEQF+FCNDFOs9Y0bHTlfuX7DCGxck5y6vdQ7CA4iLh24uIKOUdcx
gY8vMWdSzGUmTGILoSHdgcW/Y23m2MTgfxw724AqWNywPMznjxecqTQ2briJ/wuPocGDpjqkYAMV
SRMdgV6USa6vL9nudAdEh+ZpVy4q7Yifo4mSV6OoD/5EHPlwTLDeKtnO0XepGBya7USJ497lHMlA
ipmIu/TxAwlN6eHsqdAHsS5C0vWphZjXyZAeZSnqRwNnldJkO8EfsxK0npzRDMjBo2AFb6w58lg1
XPACvLWZu5WbBN/Bk1/km1I1iyOBsdlMguCVxUxEUvwNuTpChfFN9DH4Rbk7UOXY47x3+EOCXnog
M+F/8GvFBYyHa8rrPb1QWqnrptNvqgHTwkkwjWQ+AbJIgaar2knpJLGg1KFXaB57oqt1AgeL4MAt
uxKsm7qI41/0N+3wcNpzmSSbgmAnLhohSmQ9uPy2jHwr/UAOmpGsgOgWEY7R+i0K4QjIEVEiYEe8
b/tqw96i5qRgVpEz9gZ+2WjHWKSdMOb2pK9pawiGFlMyLAgwmuCh/GoCm4l0eaq3TBJA5vbByAGc
FPjXOkSjDYTj88LD1Z2RyQK4CtCos+2bN0H8gMEmZAJi7ISAk15IdNkxA0F4KOhwYdrMsVm2ofXV
eZcKlYLbHSiX5AGT5AbCTMGWMAcw4bRgFwu47GAHrvP8H7HHDLjfmFxvAJ3NiN6TcoFZWggK6fxo
eEj9ZQdnsHZzyAXMR/Kvoi44U6lUZCNlbEQ/3gQkhjSfNh8JHES7jtO2k5Gqksnqq8PKiTSiYS4T
pnNwZC+ctyboB1diSQCJvKLaUjcqkRg8Q17aYCCNYkCdPFWPnUqaTUpZcf3GlEtnk/U81eQhRX3K
UWjU5rdoUoBkCwvtvWvcha7h5aUPDLUhf55xAzxJ+w71LU2UwXq+QgqITOYJyfjfeKD58Ks7ds8U
41qeBbSaVN1c4J4ccs3VYnoidaqFCLb2z0n0WYWPDAwETBM40QR6pkyzCuLXoodLvONYf45tfVSo
QT39JtRJMp4FOJ8mk9nin7HGPAxwP0adhKyU7imDZQA6bMAd3tmt76I1SeajqwZbs40PFfgM75yV
pdDYk7+xdtmj5KGMydlvlLUS2K/49BgKz0iHaz+XfzP/4fhUi5BmMGpWvpmb+wAeq3ivhThEw4dg
cAimWnylTe0yfPPbn62t8BEac1BjlJdEXlrENcI/yabX8FH2gAGiX15mIuIFHK/HcPu8FLSHE58m
qrSk4YVe5bp8tnrmnn/iIS8CB8UwViLxppIle1ARiFUoAsUkOwA5zt+2A9m1EEVK+pCf2eBK6Ed0
ZQTMaUJPyuXCakqo0DaGdZEH2lv6IuusLUF6F8YWEmV5pNSZQK2lohtjdYETlXRBsi8ZxkWcWInX
jr/jsn6rMFv4eENT4zUen4kWAI+a1a2SlEBLru2eeBDp3ytmKpEz61FujQ4OgdXEKFi5RqTYVkoG
oHhX2aucAJbQNmb6xm27buqNod4K4B3nU+JH1OJTn0jpBWCgekJjrnP9crrXykdoKT/0fTWEgAJF
aRBxS6LrCwLnHB+RaWyUZlVyX/E68LjqKWmhnKfct2rzLryDN9RbVMnC+KZatNQUDSLxVxqrv0Qh
BLoeXKXT/y9PBlrDfoMXrZBGxXMrzn2ISMUMURGhjtcQPLR7AE6PMkcBI6EgF1RWbmX5V14XsJjo
g/RN2KbLriLhD/2OdeughLL+U9q2jEIx9d8IoEScTUQ+/t8f6b9E+y02f+q3Xoct4oYVUsag3rZB
/m1EpZHc1kI7yG7vnUC4h8BjkvNEDiWAMGh+yd0lxxyRIDbnAFKOMcRKRz9HUPNGriKh2oXbiU+a
ciiZJtJUxVdf+pIGYiNVtLjAExWLVb6u9exQ9nt5f9RtDDID0zHhegTLmtWRaTsXtKYCs7Dba3dY
xxrmcqAWMYKYA7arBA8lyypDDd1pYJg6+VcOTrd23ZNHIuzbmAcHH+Sxh4vp+h85F6QnrBHQO21H
sfpClxj+syLmHJuA46+Vv+aBStXHxdJVv1znIw3VHQOgiKukqeNv0AnQVUkeVp3MG6nwhJwjDbSk
0kb2mEXlm7xzUrfEUFHzzISF5We69YWnLD20UjK5ZwjfFcKHnZqjjjtnQhGe3ClvWb5Ba74TEomp
ol5zaOum91GQF0v4iQBR0l6qgPgc/egwNOeM+s2CgHuKkxQQAvtojP3OS749Bl8UfGE0IaKaEKUj
PKCiYsJploBFGahLRZthMfWEWidx2SwBIBP5k6Dhnj+jSwTYYsmnwW3gISKcjrpLxOHGfSxXtQgA
5X5M4QTgHWyOXEpzuX9BuXCYkjP2lBNwjmrBV086vGtqZDVNZEzqSwA6NZ7OVB+9eSExT5hmt38t
uFRtQLHMRNqvtz8CjQYNYoUf4bIlkFdU6OX8ykOVzAKGLQxG9WWQ4CCFN0Uy9CWlYyOYLKkAnBRj
TbRtxuPwyvZOyjYHwl+MWy4Zcnn8aehH2T3weCKGCFjEWmkeQDQb/4PzT0mHMxIOUAIt6K9SJNBn
CeoyEImF4WAtBQWFYGcb6/mfoqDvriD9rR958UIJCoKhkVZRFF9scR0yoKBYpMuRhpj/ZvvR75A+
SKiZrgB9UY4K3C1cqihlWSnbkJnADQL1rgU34pcmUYfoboPaKQ+qTQ3HVUNQ2pzQNoCEEG0Yi5Cl
xishvTD5hQyQi4FsrAoWvA/fRA1oqc47J2JPWSR4D79ZnN64VRHrFZP/Ji2YxtnrPGOsPPi4PtVX
lcHMhGPUzqsZi59YQgQjldwrt63OEClCfEVPc7R28KzxCetVgNX4NxyQWDBbOY0QpnK8PoXAcbYf
62wdIWcd1PZimMR/eQPZHWCO9aaDPKhqQv4vNsvOJUWi99/loQlQkAtdlc5UQv7SB3ZvWqY8enCd
FE4h2QhZNiwxoWH8RrEPeIM6C4GrsjS4COU0oz4TUw+JBVLBGxw9asH1kj9ATOWkGBAMidEbP9lS
ASS3ih4Dc4B1coN8MghM2aoIIDhnBT+JnA/qDQLSAEfpOQnBpqutHGLBKX7l1DFyzmj6g5qi3xy3
ul28FnZ2kL3COSu1ufQAadJ8V/Qd3kCOCHbsCCVRFTOFlCs8v3aou5h5uQZFEeBJ0lg4CSKYFQ5Z
QBZUZnxvqn5CCDw1W4kSgyAKpWKNpL//R+Dxly1mGMQAiZCWVMKEMHH0ICAEEBDxkmv2b6PSLb3j
DB4ph/LTuxfYTG+MD3KIzQBhVDtBxFwewwJsQT8UrAwwRBEggBQH8PV1lqx5DFLskNO+84ICHQug
DvF66hP7VQpl36j5UfTBwUvFAFtPI8JAcXdZa14CINM+/50GryXjAuzyvRq31a1qGB8Ojx9p6hIs
emloKQryi8aFnDcsRpU7uCvVtcBVAoeoY70dCNkv7A+1Cc4RNXc7/pFDSuO0K+M/9XDULQJcmI3e
bCQGKdDRTomnR2wsHH8wmDpaVUj1ihmcahAvjRGw9UrhoFRvNhKvpvx0g2qtbvUKBWS7LzTU7FtW
EvfAhOWUGiVCZEG/ZQdECjXdqlWYAl7PybEQ5xOnSTCYJ9eN6A25eZgauFRZ8HHV/LV0adiq7MMJ
+1NNvO6oByebGU12DVJ1tzCa5ykmtknj3yYSmo5gfU3EQ+9sTQvFgB5epNTkwq7b+leCtaQiL83U
X3LYSYaaTVe5IU3KvNFmgWfhuq521A0jC52cKv0CTb+wde/FAbZ2yvIe6NWBX2CJzI6RYO8uCNtz
SRQrvufzujOvZY78lyZbFBX05Azn4XqEu5wRw+Vkq0d/6A54ou5kngZaWSlIRWFeBxwtjBKP8/wt
ccZl8q1GaON8MiJ2OTRxSYUYNwP9OYXy+DdsoXTqYiE9qixRQc+UtmMyXroV0pYP8b1yJxd1iwsF
5srkeYl+LoNjKDhAtBSsR7uwJdyaYEKq9Ak3DDda4d6HLj/MXEXR/Fvr8uhF/acm5kE1zhVD7+vc
XqmeuxNVusYUAoGcNFWscziTn7UwwzLim9S/cgoj/6Gzp9KRqBL0RqC4P7hDo5QygmlNIo9qLAJA
sX7wKLgD0IogeoOTC4Jn9SrHe9L2m87TV0aE5QlqIsuUF3UilqpABVUCJ3Xbwb/Segi9QfYPk75/
+jH6X24iAYwtQAe9SpDUWwpQmj+jorAJT7w4AYh8gDm1Z9wThVy5EeGaGhMXVywb+9gWd1x9Dj+g
sv6PpfPYbV1L1vATEWAOUytnydmeEN4OzDnz6fsrnQbu5AJ9vG2JXKvqj4S+2WP+QuzIXRMAiEpJ
jySTzEW6KdUOMAmGSxXh952SMW6OQkpac9PptlA95UmOJ2UC+ix776ky3f4hsuKV6GhQBYWy4gOv
OSAlLPeENxC+Do2r1/LxwJ1qjf6Jik00jsCfYo2w/M+UCZo4cp653u0REOnujxyETeMdBYwRpIrT
bQR3D3RC4JmpbSwWpPezY9plfeEI46ksqOlqA+Ih+ER1lAeMdyJYMWIPVwst3TneWxQ0r/yKCREK
wd92NEkJt/orCzic2IB9Iw9v8kbNeLFTtIFsHhFovMv5LtE0lvYT+KsoMZ9jQJexpdlDh1XWFo6N
FhChy/SpmukeTlOsXyYfSyU0CEFf8SvJCa+x/qdp+rrPkufS0VfJG4gzMLjhPQFf+sQrsJLI2WeR
bf3g8VhFWbdKgbvBcAx0TRIozYUsbwcyEoYwG0EiYVS7tGoosHm37GjjkAuWPHP/ysA4sPPdtTmb
2Al5SJVHD1QqBM710ukk0acmK3oDglBTJMpDN7jlriLukvs1s/F4vKd4MXKW+nyUYgKa6rl0itxZ
dVLrUMRvUI4HTUnOcaGhbOp95j/n2g19LjZdtL48EihLJ8imPDpKaoUI47j2ZFmBn82xb8gmIac9
95gZlAQZGQtRDDOScykGfrRXlW3IESfLch3alHRzacCc+S+wUtRu/NIyLMRkUJM4Mb3gvuiscsvT
d6d3Ag/J5PxSY/gUI6cDQyU/SGOWcy1cDOpmmKot0AEKqzl/LMDJkLPpYMGCsVZEhwv82DgaA3lB
cIx7EzAsD7Mng+/XJBJUNI0k9TPukbfPsFUpWKxkrkEDIhtX+ceJXhFmCIAxuNaGyQ2YVYi9xPau
cnEp14KAEBVnIy+rJs8spw6LoCL4Z3NmwjwapbGV0VoGLtmkhXBEhCYfo+BbnQnODBiUzD2kk7Qb
tF9MapnlL6h0Z5lh7WKOnaNDMOD30faW/SuMn8QHzuhW5Al30J0SOSRzVcTx0Qz0mnDCZlO1F6Gb
CSvZYcUUowHjr/z+LD0StQneJ99syLTvEBB092tyoPMMySIl6DbRqwvIH6KoIF0vKTFEs9+dRuVX
jYle4XCrO+0V9c1aPN/umKwDply5jiDBaL58SxKbpA7A4xHrVu8RMlE9Q3MKUiVkM6OYKA9WQUcI
8J9t2u9I+gTv5lcASyAWyoNkHnriJKZ3tRsR+nwKsS3Mpuo/h7SEMOtEINIi8R9JiPCgPxlIqCY/
exVfJZ82kCiNnMGKjSgURKLY6Gy9KBY4ZwRr7TqGffsy2tSSWCeY48aB+KVbCY6QayUBQEEVLpAe
6hoF1AZ+VoYn1mcseqqhgcH7Iu936QF0sif2aLXAWCjKffVks/F35IeKc0Ex/3AozNa+g/QV9RSw
vhCSsv7hU0ImSjEx4n2bhiUQZh+7Uk/n3UnsbP/J51167+BpeZM6PlEPboESiNy6ZNabCPs4sdis
ZI6CCxkZpYehlvWQstkD5AqrpdH4O+HHNByrUV/tOjxGfBmdhmYOsBymknL5Gch95hyBUuHPRWIg
oXGqXn7Im9E55hLbK6cFF2vIX6egQcX3UVrpt2VPN0zsgj6b6g8tqOSToJ/hluZ5gMOsAyKz+ch9
C+v8ppn6ncAu8rBXabir5mSt6g6RmcNG4ZgV28pIwU7I0k6NxjYK0lWSdVuFV90Ana1PgZkTnLFq
Qw35FG9fD1uLqXOndIlMev+sWv90m/RSNbYGVsEujXeLv804iU+SWZE3wEX1pBjjth4HyEG2K95I
U9Qr9rwhCsHQaAOX/b8tL26PC55IrjK23iY7XAq8Ld99h0vUssuXOJ/X5IQf5KynRFv4hMa4SarA
pOp7jg+ZpFr+6iAJHtFQKVjclwqSBgH7sIiIzDHE/ITkrxoR2qncAXKtoBIWEtgnPgYwRGjsGOei
yaQCyeRzJcr3EvnGykRFD+ojoaziiiwng3BSQk5t7UNjE3VKAkvQT9slmK/9KhMaDhyZlMTdWMcz
NUzKE5chRg0ZfRwTWx8kguKdoWgjrMwx026peQRbG0v57wQz8Xxw8xkypVj4+WODJLa36+UUX+v2
BmnijO5zh3NbRYuLiva1BsDQE/2p53NuHGK7ki3B2ZhGJ0gq9JV0pvT6WffP6ElEiixvo0hME8jB
jCCcYmvlySrxbrQKPvBgufaS6b9BW2dzcRlcvHXHteUXZ9q01A5NHAG8aBcmpyUYEh26NVENzlEZ
U4zIbo4mf1/Ap47mUxBB1bLZC8crkzMxURnCkRc+jpiDVAzpcnhlHrNOpnNKTQOok7sWks2Dd53C
+Bq4LrqhlUO7keKQh92Y/sHWWDwEouL+NLKb9S83asTQjzkKWYYaGQvaKEbhSkMpeGPkYdgBvtFf
On6SEExdVZMBcRJ+P6xR+CEOS/705J/St/ueULpasX44jvDMoG4JjJnwaYav4MH49nxkvtXdFqzw
Wkneas5vKuC6k1DYxWUghLS7q4hwEJTXRAyhTpASFHjCjILFt5p+LGEdUHbd6RWmNBtPdQ9aM0Ua
W36zwpMQG/hUXfxReGWAdeQ+NOpfDeKmSPPPCSxvAFyWhb/FfOVAc+qgrETWkB1xiL2noDwF2Uis
2Ek0vHLFBbVoowV8TBgTXVYBD0q8oHI+RF5DF7T+UhRkCMO1o7RGhoLyAf3qxZI4VXN8Kw1lG3vU
sXrVxuYbMrhPmyRe89sl5rRj17BD0UoGF+6enAxAqg3BYa0HIhWJVHBwyICUdtkB84Jm8YsSAJZp
G9ArN7lNZMlVHiVLCxAfWdi7lO5qgkXZRUtrW5ufDixyznVcp97eg5PRQCLIMqJUGaOd5h8rdiwZ
0Bp8Grq+GwLzNLnt0mHdmCLrrdAnaEAHjiIxdiLVcNEJ0MvLLl8hD2jsG13M8OjhIkgLkr5/h41o
EloDz6OzFnbHHfTHOSM+2fm2TJfUKgb0IVm76ZbV3Qct6UTzx1kPS75kGAjjr1b3CftoAMvwGbDD
2yoOEz4jhg251CV+LgX9Mk37XA/vdvctGikgbgBQ1IHihB+wB6eg1zyKAn8bDeiDe4ma9s2Oxtdo
2heL1m22iaCdHPvSM2s013jSmYiMc6g+hv4HMJ3HnS10TM0jisWTL1zOBR9CRi6M0iTtwO6jU+U2
J8v9VTPxQOKLMsYX8qm2UYdTgg/Fay7MUkUz7hwUe+u85RoGwNMRBPTW0W6+M3pcjABIiGKDMgbB
4R9oURZMvL3WLlVMF38MFJHLzG+6rwIJAZ1ciAMRAcTk/CWI3xIoaE7qpVlZOzZR+aCC6W+cnkFs
BTITkLXEZWQAQRDMT0P6hrVgzmgX49VpKuNT8Nxa/ZfFjAgRoYmc4qwipYVVfr72Y/0nsj6teGRh
rkFhivkQBxfhr8wyPzrQczLMCVs1s8TUBLgMPeF6+davyFIhytDm1VR3nv5hKuuyey/p9u3XjmWs
TQQPwq+Z2KIZiARsMALs12a1K1kaiU+fQ5Z7QC/B0QQCj1CxyMyfE0g7pmherAuNlEVrn3sVMyeU
TMWpkQWPXTchk4Jf1OmMmH47C4sZwgKeJhCOuxOE/DPOWSHrtVfoPBk15F+QCy9G04q5qSAVB9mH
2OIEtwQynYMBcrrk+DeWM+gT5k67mlihUKCS2YEFmBQgPVBvkwsYHt1stO14i5iLYgQQqCkeDGyA
DqLWqUH6UYu1TcNRzhwgm1P9KPIqC1KdSV1WcTYmOA/kPmgaHFDS4KKDauMRjVuc7H+4r06arS58
l7wWUBewd/hGN352imQpZlCa5iGBJe4AQpUZHLCC7dlPoUJ4EgDVWSFUxB8LuNrRRqBQnyG+y/zM
JIqd4yFW6VLt/7WKkG2SoMk/xNhiOziQ1UVM7EZcK/uIYlSfXHqv6w9amR0BTtYWjs+oeMnrYSFw
kgg3mOJn880SVAmSzuEqEF+bGiYb/vYmqI81QOlkDovZCs9u9Xz/cSzgmc12WC1jUmrJ1Qay4EOT
28y3pfHvT1KUWn86atVnzyjjizuQF1I2BFnHfXl6GBP1XCcJRZV2BovoELYkx/8r0wmdBRcVa0M1
VFsftjzr/kQLIHM62iTsPwAXqyz7QSgttxsPny+h3YAVqeU+Eku2x/19H2Jin+pvfRmwGrf4pRgT
HAiWAFlAPLWbnvrLSnk2kC9FOtJy/LvUKXLS2fyPxHgsoAbQxUJZW8rdixli6suyG0yIQAwjGFVN
gpGEFwvH2zFfqyTSxW5y9Esdw/XJg5iV51iQNZ5JvlQX049nqdv//JLYFovyOxqWKlmfgE0od+5h
CzH5Aw5EeHyP3AXH5q+WGGQTPRmTOBN8FXqIY5mPYtaK6ZAgP/bSvTu8NxKM1xeHHgJO0ymBNe7X
4cLn+UjZJrKOaE2xkiHEshWGXvVXa0AxgRUSO160+b8IWTllfjwWwi1Iv2WjqEcZdgSEF8ARlYWO
Bl84hdgut8iCb0Sant1Ce7LNr9FpljZjZTLTjGh3y2zyb4MydJC62TI2u4NJOtqEXcEKf6qKcS0g
plaXGQop0aMt91x7uldo4PETIarfW+2iNpwDwPeLN9YreLY9gZxcPn3EoEIULA+BXvWkavzJe1zj
aYHgt4geKJ1m6wafQmA5wvPMWOJxDYmLzu+Q+yZcFv5TT7OBzA3VOG+juDoTEbJXrnGj7WNOU+oC
kOKdGh4J383oa9AuTvlFdN/zMPqsWhc9vhRVSn1Ga/84OUOgyD5aGsMK1dx4/cnAaqFcYcb3DmyO
rMYiIdUx1MhZI18og5ZI10KPxCw2ETtxN73ePis08PDcCOE2UKow1PZhola1ZM+N5p8eDGJQqHI3
4I5qpqfhBjMFCyK/KYpeh1eCgFywtZ75Kpok7evQ/ON/IxgYn6NyF593yC5u8hrP2b+cRL+7ITOg
RInjvJ+SLdJ8CvycTdxJrJC7MoOPTs02wgTWo/0tNHaMwyktrbNOcmlp+6Agy7QKxaCx7tWKRsSW
4KV0a01olnBTTH1/cGOu1BSfCS+EU7/3dvArJHxaoV9j/pVE5hJd9Eg9b5A/VXP52H7DRipU1nR9
SbVKfsU9cElC0qxwQTLNA1IShuQGG3W6gFmtfb18ZHTQG/KV+kU/0qDe4uDkMADD+X+ATzKfq4hA
O4+SSx5y2TKhoor6T+SgEk3QKSsH/RBei0MzRs8T97sGJz/5ybX9znpv1xbP92TtbJYmPmJDrIRz
E5ZNJaU5ISL5qeGDH+NgNWONQddwF5+bl/CFaCGose7Us3KrwXtkr0OOYXcMN+WoLQWc4ssjm3iO
M6ArYy8DW2fYS9n1sCxxZ9ZriR2j3k61mRS488EseDBg/XwW1FglUWJoXwQH0oOTZcXvEzlyfYvE
1yw27Ww/irrBIqtoph+M8QGfY8wtgZ+PJhFSMlkDYCYUVM0aE0/oiNfAW9oFpNJHwiti0ooMMSOP
pGFMK7EQDHiLmRScfFfaeFb1zwQpJTvzxtHSc0pgtFsgVEgY9z/iyl3lU0mrmwdVwt3J3ABrIpMF
C5zGNukxkI6iVMCcBd6BOcUidKbw+ENV2g8IICe1hvQoNyVr2//KVW0bgpBUAXod+oH4KR5QQaO+
QjAQ/o8Eh1etommELaX659Q09HD5wiC17SZK/o2M7VZxzpHxa2m6reb8kJOgYhL9D6IfDy/qPJ4a
DKAWWWp+rqIh3+msJJkvQJHAnbNugGDaBzWebw7cGMZMFBLsLRGWorzH/20tZFzpHeXFjcrtSBTg
aKvvvgIobJAOZJg5b3dIdWiILc5n5Gqe3fdQwXw2O6/yo0AGsgBvFZnEPjw3QTlIXMxp+FaModmG
EvrJrdy6SyhBpHlwt6RccJEh95OP1Af7FNi41XHtkHXB23d3Lw7gWuEuBcayS4qTlSezDT/cFMNA
eUpG1N07j60n1laqFe6sLju6vntugvxKrPZSpiFVA2yOiGr2ep9cTkJ3eswTZB/PvxPFag23v23O
B7WrXuYq/yCHryXVc2DqFeug4Yc/3dS8V9W+7rInQsEynKRaByRfRvaCBA59KDkKXVF19BgcazvC
4mfkPxLvqCFE1++z/DaYlaPcCDZfmtguEq148nIMu63WLdOUgyPeW4N278MIOQpcVznpwFN8iAmS
9hhmqg2jrcxHfdIg606WqdSveFsdy5cThBin4q38Bg7boZ6RjccqHIKFc+heEvwLDM07x8gRlaOI
Mqa9BEqGoYG89+oLPWWziUGHgRNgVTe38tdLZdo0ZtdqwoYvCh2JPIAgGfxgGQDjaNlIcNsy4+KA
cQgm/4HLZ8UsSXIkhkEXv0zefZN8DbsBfDhN30WeI1dyH3Dx8m8Sd7rwnC830NZJfLcbyaDXoAaL
jI+AhC1gbC+hanHtO0R1Bvhualo7gkdC09ZNeEKt5xPXySUl3Ys+C5pk9DHCALb6Pm31EGtTS8ao
1jC2OVtLJY3NVuP3vi7fAgLtAMIOro14QN4RXr+1yz4vQtuUC1LjkVSQUNik6pQ6ApG3oKOdwSXp
L3T2Wn6r5uBxQg5UiOQO4Y4b9NtCdOSATDWdYNrN58f1vnqeyscodJ+ciZQJTI5ybsixWArxVLn6
t/wXghx0ZrhVuDSghUM+3yJSXlPs+nSfxjLiMwinw4Ppqlv5fWzKi8LoQ6mfRG3t4OnigJyomes9
PLj3QKoy0n4KRp1QcZ+JIxmt9J6mKQT9MDK0Mp82ZrrT7OCIp7fplWWCaVAMfJ1ximxn7WqGSUb1
8FDZMDAKPyIyYLCnVe0wM/wiAnkrNecUzz+pS3lhZn6paresE0BkG8gNjiRjGg38U6p/D9FWa1X6
raKVN9JmWuaLXjmMGr1AzUrJdyntfBAJPq1IARkdwSbRnKcEbZsTmOu6S/Zz5pesLgEfVXho8IjE
w6/aN1uAamSvZVjdJIOtyz90Qftmc2ezqGqVsgY5UjX3scoImcSg5JS/0u8jJSMkSRHjV79IXUY4
eE9pOR/s3lonxbSN82ptQONNyr2RVkLXVMDbLC6XUjDuwMFbfEm6pex4zmJGF9HPEmq4MCmz0g2S
VVQzwQDuLPtA/NrZ1nDIzw/pWS1cfY1O6WVi587D6hqg8fF77Ma+UExsLsZjpmHJIOO7KNGVO69U
dO3bsn0dLYB/oi+rYDpXBaM0ijPcWtW33hDTbpfjr4A1XI8xh6udkqwMksXtKOmjsX5qKxJCh3fV
HZcjFKoefYkP27ReIOFLcvm6Gd0vH47Wpws1a+nyQiiN/4cjaVQnb0GQ+CJyuFssopvayr3qKr3O
VnqASbwHgTikqVRVcGFUfOxLyaQx1h2mXZt4ZgV/Qa2E25hERJoFqldl6snXQkkBszUwm9IdsGt5
AuU2cHJ7mQqY01ufgYa1DqC5MF84X9cK282kti0J1Bgjw1x/Hv38Nw3tnZqdjMl+9cMSXmg2tqTR
7TCvBe0B0/CiG9Yuv0qRXEI1OVfmV67QV2Vfpfdniqn/NXQO8oyK9FknUw3sWG6RiGdk6vyDkbJ8
WIeKc8VU8y/hPCT2kxO6H7WNqPUEiBRTednqZHc99GW8iVNQhnaCCqqm7YDKOLU/ZmMT289h/Wuv
05bbAjSqNC/gmsOYb/Jy2jmOe+gNYz16w7Ecu5+wee01mrqnG0aYydc4bQIhhhS20NKdgETSrUwD
Xe5cy23z7T5Fz+Fj8ONBHXEEv9HMWx0aTgfx4baW+S1tdrXu3Trnp2HAlpNaJyQQjZZ8Inn+2pgQ
cEgaKQLzK0pVnEPHMhej89Oto2+b6wn9qqWuceEtx3pYe/XVJ0zC6o6qo77K3k2ibOmiXfB2Qxbt
yrNGwp+6tvW/piRV7KGvjoJH9cPzMMf03pvrtjvTVt7GF+K5DDhx8Q+Laahk9xl1j6wJQqmKt7qz
N5D9Y4G7WzJIGQIRM0BoGkeQUi7owvrTy4tvP4piICiNa0ZJk2IbHwlfFpo9rlJSCo6O/q6X1RkR
9l3uw1lV/okobYx5T4gplKwhxwBDjPkanLPZUx7FV9qxX1uT5JCC7BIddtGyaeuBwkwaxVGR9pQr
W8umF1CeqaEuN09+d6VNBb6wCwEVZuWsWsc5TvZiuCYTgOSHEBGjh6iPxyWv52cmUqK1j2rk7DuV
jwHvDtrDSvcvg8dFWCwKK6eEBVvAWJHmaOkbSXBj6RYpXD50lEMyYNfjuRl+EwRiqN+wiEMzEU9O
YmCtH4YmP2YjTx/aQblih5vQ27A3MjzXyUrVx2Oc03kBw+ezJdjtEwktKwyT8i/Jk84ETuS3C9jV
gHvnDWlln2MaX9CLrsvI/8fnXObZfvCfifVfhy7WWzwCIza3pqUNhGM8u0n0wajw8tsRufgjtS7Z
tiTqBrygMBj1G7Kx+X3ptM3GGPIbCQdOm5SoFyQDWhRfEqyF/tjdZnIGRB80t8W32j+Vzvw7F6/y
+UZGckjSeKO57B+AJGV9qnMJ6OETZ5Fi6ZVg4GYqCXlhTOA14WSxU4+omfCDSE0VW4bEyHoesaR1
dqKWY6RmJAaGDAyPJG2ChtJ2x+WCWTb+dCB4a+qgt2487GNuG5pNZrwUHjMjit1zMnLrjORr+esx
jN/b5hl9BDj6YAeLysefZtvvNsCF3P0644lUqzE0CwWWtauCTpuxbSNI6n9mUu+nul0adrfBAFLI
yMU/LiYFKY70PQ7agDBA03geLZrSIj4A1sYBYcWEGNZzh60QvRz9MfgbtwVhHStjtEgKdM/8v7NS
QPVendxEHg2NV7G1MPggqGg5L4zm3MM7q3p3VjGGSOaGgeop6yiT3M0k8jy3LQIgdgNSBoh/xgmD
qudm16/leJXcDJOJIiXmzaujL2B59tbox/d+svfytf6qq2ulY3ye1hM5WnyywaFHp0FhI75jk8Kn
OXyUGKs7PET95pgE6G/uTQRiP+48kU4PuGD5khhquZs5KuvKlNej4DBTUt6m8eYk73H+1nKfSRcA
4lbzB+MaOQq/7jC9xtiXCpfpl3T/lolPURHUkWqj3dFb3BvyEGb5p0e5dchVKIGdo/UiMXxkdTJe
xjbsFW2jjJrrmlDLFMGFhkwXtxKaKUO8P6DYcuoyrGKEX3fW62gn+xLmXdiKAhC6BweOaJ2b3YNf
gSE0v2JGnsf5IwKCQifQmOYhGrZmfE0YnG2bkPDkmifasvO9B5xSjKE3ya4xmug6BsmTb4DUIvJx
I3bt6dEK65XbFDyfJEpAYJfcQWLsrivirhqk/c6VCj2QV2IM8vrgMo/5ZYIhCCF68Y+IauLI+Jbc
VTe4fNuIqIkyQ9Tipt3CR8LfwEzr3kojqKgLcXbNw2oiTIS3z4xwoIPVzhgblaFdJkpymAuyWkkP
NvB18YzazqrPThPlhw/OkHyrjMomtmpCqkerxWI5MPuMxxoRieSiNKiHAaWJeNB5owmG2A7Jp0kx
kh82Lz34UsiDI/GUgMGAejy38YbwRkmIMLNHyQtHbKAwaI5+9WXTE0rWhIQCEo945AXrKVDXixzC
xd1goXN9/HpoYQuN2PD+PcqME6aDvc9WHsQIz+jwTqs3EOsXR6te9MG8+SyVZOtcRgeHa0T7t2yj
Sf+iau/VoJFHF5TPeWcem/BXB9NQrerBUMpd45BjL9LXql2h7v/XtO2bxxUwpdElGjEdWAlnqU49
VoAAO3klk5MavO42Njw23YgnuXkdwmo7ehwMJJKz6WZxvVYUfAfWW95lVx1/Ia2l5dFvCZKgepUO
pqNBcBMF4Q/6iNSRt5NPlY+yrPao45dQZnW5Jb59TO3DGIMvqjmK/Uq/8YXkDwYEGHSHRRp1BZMp
lkIRV6mxvs/KqyDGY7fX6LrAyDfwdBWY1wRWjwLzGmT+74AM0G5NJH6iklJaPjaKB6YXL7AoeEBL
WW9M6jyhTogHcTDsJusuQqeSt8lTg6Jb8s0lRzHxTaoEd+3w4RPVGrwInpSBpUoWn2tRQ0SFegpk
lZVIoGLjwZ5IWuhIkAXrVMpiGbgN6u6Gqojef9K90lgY2nwwwuqAQ/rF7C7FVOx4143xVXM/3fLF
GQcudBcbwt76F6XnjHm0q5vvkuo5PV7qWbVKhpPEyKXE4w7Mo0qvQXt6IbZEoseNHYE0DFbGOvf4
ruza294N1oDpmmUC9UAMpcHSrNx4FULWhms9ohyN08tZdvP4bTT1RVPofay4Izxz3ocjAeymA7wa
JRvR1UGCBNW7EkU7CyAfMhT94YtPuFZJW64fIIWy5mfUUpcpKg5jyots1Xtk1C0+WnaOham9Fa11
7vrxUfyElvVDbuxhLqenJs3vmlqkQTNzfKlky3mydvQV/UsVkioiFSpKn5VFV7dXL2dO6eg97FEH
E2YBgwibAhYwatMXM+0KcvEWqDhw7fcJqK0cAcWJ/jA7Zp8S0G9eBuW0DWR4twKSNZsF78KWf9tR
J43EjOaQsaCR+2iUHgcc9n1ib8ScyhKw9lFMijuwIJBz1q9ZfXawtiFoAq7xfusIB2eS3bLJ+O4C
dh/mntmnlgo1SERpgGhPm/gfEumzGCdNw3sUdQ2h+QsXLVSDBWBOEdatVH/emd54sKBojaR9mWmp
u4NjQh/CwvrBnD9oxVlO8rp4E3+UC+SCV25EBz2hLfP1YD+vG8O7DNUfP2KN0T+EUODSRoI8+Rnj
truf2escnf5V5+JqjK0+I5MBnj1k8KNKs8HLRsCO2n42BDm3lcGyYC0Hldoi9bssaX0az3UZ82wz
jJksn9GjLxnaogIqouzYkkFROMk6r0/3xA0MSYrFpKOGx2Ewji37EQlO+EuI5unODES3iWR6hr1F
hTuOVKVYslkU7Zgg1AhjtDrIKdJAIz1TJArBpmSwfXCsgHhDb1eRX9hmI01g08LK/LdJd9b5GO6Q
5/S1caRSzR80MAgIy+KLKqlZexCzXYHYAAFInZc7GocTFnPd3vRptOoDDot1ET/GHAbj4JJer9+V
SpUm2X/KxY1VHXdlDuBqA233V7FLjTFrVeMT95tivnCfe/YNQmRHMvqJdZJwhw47YBqFtFwLnsZX
x7XeAjqjbVtmnndr+hjIC5mDdvfZsKZ7uIUhoMkXN4mgc9X6XcNXCjBhkzwaMV6JFk3X/IMg+TAj
MXy27vzklrtpBpepGXbaUm6kO6xsSmn9otuLnume+MozkSGTQAhvADpz0ivJzUMDXdEhZpJFn9rY
4qOIDge0wfIEcaEReyJTBmOPvCoOeCFvTY8Ip7knUZ190jhiK1+T6+cdxZ2Xtf5ZMs01f34NQCOF
t8uIE8PjPtno3LhWnYGSQLBcCc0glm4NvSIAuoWifiqLs50H+0jDlpOBpbGbWaq2qBDTyivmkzjT
htj3YsQo+PI0KM9Kx07PjxygkJKaA5CnWYwwg4XuxktPHkoHCyeJq5UPPSOYM+rUlhRPmLgQ2Ipf
GIV7ROS0fGAWCJuM02lrHfLgXWIGciThkFg+2s5YUI4kINnFyZcFJb+xpj/mCLuCipRkSk7a/qd+
M2GNM+039+xtYVUHIwcc18Dkas4flQgDiOPCKbcl53EAE1az03UIQOl5JDgz2E14exTGtCHzjwEp
s15GcT2XX529uJBPiXsQ7UAGOMQaKmdPAnYQWuNKiro6ZxMBYbUAozPPcT5Ejwb8pTI9KWmGnBZ0
oLglZO3QXtMEqxGlUzOByD+GMJ4TJfSpVKNqyyD8QtJvdCDeuG6cSl90FmlN3YTfLrnatJr3BiV0
KzWMHuL61E0n1cWK3J6wxfbWfdHgAb+jlxMV9I25aOq3aECgZ38muLcqpV2/pwBIPc9RyHDd0vkI
CbhRhr+AKiy+DkW5tCreR29nRvrFBXkbMTlYNacIP8C0za1NFECCWj3T9irPk1EGC2UylknhYUok
y2gIF2P2mQTOdiLYo4k3NUh+35GyiSGJU9ipom2VG685mfeszx40PvlvS9cp91oyrBoGswerM1fj
VFwsA0GwznAzUAbkXEoftOUTPlkbs3Xrvoqqj3A+9hTVnE5j2yzBwqke4EQC3Cw73C9It8xgWYKp
Ihr35vRg6+ClCpWbMpu2xtJSiutkOmv5KtqWiYegpq48OZ9ZfkG4O2vJ2uC9qJRNTYewk51J74Ff
q6KS4htm+eKvQllQMVjXWFAcRE4DqLPWE35nY8KCigAgb7LPOFxm+rNWM/oTZZA88zPq6DHb9tRb
8QYn80sxe5c0po0WtLH+zV2TNDQerIieBvqgYvarok95sLHRVpvJ81daGewsHL0mnc8qOhFF3bC3
Qc28VZz6Um8fkeiwtxpsAfsYcSJ1YCMHYVOfZ5Lt53Uc0ss3gy7+ugw8Yn7nSXamiPq/b1voHw3f
CABbIpoGWCkrv/D3tupvHn1VdFVZoAsMPgqSZvpZXRhV+a96fxcxhRKiNmvYmglf3NjpbRj/kPXt
HNDfoTngRUw6vLrQ1rRhlJBcwefc3IqhukyoIWYQGZcvLIbI5zJJe6GAzZ06zhsN+WISvDY4skug
JZQyYhSd1FOBspAkK/Hh6OgRdZRzmP2G+Xmw3yMHiRYyUE350Yz+mJFujgm1JzdMIBsygOVEFtFm
MFDizJIvArGRPbcevT2KUEBT9RgjBw6qazyIEZRbTo/bbWn8qn5FNyIG35A3M6ymMzeCqn8oEctn
0HfPStwCp07AzBrvEXGdLXcI1IUs36pXLTv3VfKpC5BrcS0oIDdsQl1GBbb9K0ETPvxHAWsXQCGL
kzosiStlo0J/Zj9H2OHGmKrkuNyTzfY1zo96+UKtaI+S3XhwkID640sRJIsm1K4GAdzinnB7LgR7
/i68x9Z4oXddxL4upQ8WHvsuhGLEkzu3VKX6656Eq272/qll/EMRxj7IVvyfqOVcduSqHNBCnuVl
DMYnmU7ir2rgkybLSbLURpVWY9LP/RENLLkA6HoQgYBvbWq0hhDRnEkLmfhyYqmI0mhtjJzsMRJe
4KCdCtAyf4ixyuBGzoKvMb1NYAcZme+o8iJkWbz9UcsxymHO963TsFwZZIFy59pOvIwVxjQ0rjrs
Lce55BF57AWgcytUCrV6VXKH94ASKq7N2UJCTA4h0ZzybxO7+WVbfAO5faCS7Kh2Sb/sWXmjPlw6
3cxOypg4DoRnaNaKmImzhYyrpYPHMtEhz58DZ2FtkPg5m5uquAXMPz75LAmyt9A9xAoPBZNrVrjY
ruqtSzZ9jXI0K6p1MSg3/gt03E5EqFb0jxwmh+wpfXzspmXKO1kDeCpkZhsc46MLddUi74YTs09N
/RKDN9eIIuR1DMQ88znCRU+0ltYd/stsxUSF64bwW3FZdH/hhPw72Ndc/IA1sW7vFOQO84wNNfE2
VodQl3lycmjNnSeSyJE9P0RFd3bK5uxa3tmLCL5DVach0un4emqhP40LfWPskrV9CkImrIqlHgal
1/45sbVEcrXG5KCTcNtMyUb17VVkqxxT2FCnLn0K9PAY6fEjigR8eFl/TDtKA4l65QtMqIjApuWy
flJbmqvBIs0fXfnrk1cv2KOAyCzgoW3kN+sJJWBEgTbGBRtbCDp/iBS8El7/WnfMMnSa+i862WGc
3KOcPKuhuuVO+5qZMZCa8ZwNhAGlObg/GH7ZPBYfpklcYBdv87D7zmnb8zXeT4eRgo4162EaOpLU
sP7q+X5wvQ+mtykjNaWPXmPLPZj1nBGE7h7CpjnEkbbWDHtHwYgOyAsw0D7kY0Q44v9IOq/dxpEl
DD8RAeZwawUq27Kcbwh7bDPn1M2n36+9wAFmdveMR2LoqvrrDxjvoeOctXodsNjxMKYO+uKwTL8W
WGqvvxmY4+jGPqal9D40mUO0KEn+uWdF3hUUoARpBhQmhxBUcrP20QyjA+Ya+4gxU6EANBzYl8NG
2yaK4YQ9DWTaZkbLciloIQJU176A+InLeEfaiIayI6qeC7yiu+QwLhE61B0towtwgyvAZKMNQzno
ROz1Pbh0rK+x/sXEHoiYQDG1q2bVlbScAiSVPceYq5fAoiQuZnqoXgIWA2quVhU454DkiY+h2dTx
wQda8mesaRZ7ZaDLgryyymWPjeOnNqADcz8C8ZF4V5+328CaKAvWeRHjs3N1mwSuoPU0zQ0BdDAh
OmTVXpFca88LgbKH0l4VBFn7FNxuHJ4pZ4CTItiPcXqgbA7mS+zmRwOrPkiAS5pv/+40O1BiinC1
IllRu2rHZYDRFxwmZm7YUSJ7yYDQeqDIDDO5CQNbrCBofVRX0APQB/b571LzY+poJ42bDw0Hxsa6
ttB1lips+8/xX70uEi/XjAhZToKxS59LNli5GNjFHqxmeHBkv3EdeIb1YZjDRMtvDJIZTw4euHAg
NhPHWI63J5x1++wUWxzNcIEElvHCBls5L/4IkuJEGJHm7pbJm1TgmEr/Ug9mDN+kxwUro/dlBveL
R73jrNNK84ATyG2BZVpkAARREVyIIbZhpfaSq8ErKiz51MMjnUfrKgvDvrNpd/WKjQJz78xSV4YN
g0MSnRGZ0gPwaC7uLsWnBS9LmYTwadv0Fb9/F1RWverGoaSHL1l1d0TgbniZa17JmoECVgzWgt7R
OiZy43xgwT3kiX0XR6q3J1o+6/4W5TDuXdwADH94mcZTSSDPuhtYn2Y5FbKqyrBUYiBzGUYsdywY
oVjtuDCBbXorndc3S6jatAyz87zILLjreKIx0C/rFGiTWF2IGy+uhdmwZ1Cp2VLa9CgCamKO08Ds
vve1dnQZb3QStArxinJmlWj4itURPtWXcv7k9nVdCHQXN7BYYRBYRYhgtURTIkj7CibUNh8sGBXz
s76o01/W+MSc9f6R9zVtXyVIXGkqiQ/Sh6YkHPPZdsMhhJuAyufXArsw8a1+4Kp6esxdxYNVnBPx
3LhUYP8H72cCDWLsz5bkFaPhST90HZYV7rKem3eVpa6wdTd9STICRwUHLl36Y71UDzD5AfIIu6Pc
sXTiU/M5Z1qGgKomBHYnAa0wSBgyGK569ZQvzT+m8S06CfB5E5Y59xFmZn1IuWp8wCI9w0a0sZmz
5+rOsZ+ZmTEVoAY8quh3/E/gNgxYvNLk3HX6izVfJ1bo47KdG/ywgFKTFx4jtY+KdDZqSosBFxv1
DVg7v/iY0nChAjo2nq6gHp7oXWmTJlog3WMyK7HxZE4Jkt/WvaoKytvrQy9WQ5Bp9JsZ4y7PWtbD
kD0l/k40yYYfRM77AcOVldmTSKVZaDnloYSrUZEtKJfuxC2BAav7PFaL8wwdBhKtvMP+q+fBZ6UP
ACa7k55AgR1/uZhOFm8N+22Aj+gxeVG/DA03odj9exTb4ANHj5HbBDoXAOLZ2EtUtN9M4IV+mjnj
gwE52xtHR9fG8PTflXrT7Vgj9qsFMqsdE8ResFgFyU+eFjB5jtKRubCMrhn6i5GejLVwMZ+I1923
dBsZV3RqBpzavK26FrHBucc03c/nRRC4iFgWXXoB34g+Lh8IsVe2vEgPDn1s4+q8chlhCoBD+dXM
RzC9lbrbgGz0tYH95iUCifVevXRa2nP8Eo0yOpdBYKfO1U9orWr5oyOu7O3tWGjbqaOhNnCbi5/V
njxutG0+EhGzsHFCmNtANOYr1azuJkqTpBRlxLs72aEzwwB3X/s+Zl/KtS2DPmT0HoDyu3k3YabE
K+BqP+p5boCZKYGMsHypGUMxHql5hie5EbCaAp8qaJ+H6dOaaN4UjgpLi3coqj856H0NiRf6OL3Y
kGUQq7GNyZS/kZaIfg3jD0cPefGc5jFjSuUes0DBFigAummzbwHHs+W3BrNORs/IFIytcMqy/TyI
X8GqVH8L0IbDUcjVi+7hkqZSYZrkOrrwa5OzWTp7072AjdLC7Ja+D13nncycA4RWOt2zU52z0qG4
cUMKxezjcJB2szOhp2G8sq66H5u3xlfZUSPkr1ms2/lXYmLQqqG+Gp46iDTFku4WqJyAEGya2hh/
GVTfdFJBg94D0WTgfPBk8EjEWDal9oovqv62kulHX1gEGGHHqOCwxVAQTCdwnwAg4ib06QUGwlY1
tiM7Gg4g5k+Vs9ciQG/6I1LFYw4wIzzE+3DWbKXl5Q5Z+riBjq3eB+hVMA1K6+ArBnX8m07ZOmDR
qL5m4kQbl/ZHfZgOtzdoVtC2VP2uhX1RXL2yJo7WdfeGjp4pf4lojdQrwHDbu9aG+MCa9ChIpZuM
y8N3nIGnzNw5jXCejJmocweDfy7Ws47RqpFdYvs5S68C7cq8H8UT/4tgT+Lrscmga1bjqdcQElOA
SpBZpOfrspAbGFjKEKGhZYBIpjo7I3K2Tf8gQJdsplHGe5QQkndYRFjSJ/C8CGofZgifNWY40y4r
xDHyWaAuV9tpPjXrO3a8TQKFv1SkXv0HlaOJ2Y4xIaadZpxZWUu6/SWboCHFsWess1G+jPHRTTlh
SHXqtOjRKZdXhaCoTMOWmWrUja+qwQ9tMWmVrOksquTRoQHwciKmGhQB1cgiyT25WDg47nAp0+AT
+aCEpGBmMKELDYmWw7yDUklA19bksAviAoIJXnrZooU5uqsGi007I0iuK1/6rj1HCuaqtPLDQhRQ
tDetMz8yaEgtpsxWY+4yRZ4QWGvBsqquU/RkLu5LyUbE7J87yPzMKCoK1ia4I2KvN5cvDUsAoGCF
DuKVt1WoiQdCPGYEO6bIpN6sgXW1Npx5z6FPXjWO3jzeJ0yMsh1ukmzuEkez3FXugBs4cJAt/S2c
W3w6t6QPYuw20J6J3iOCwsHr+0+wqJ42MDAyUZn0tTJEL6TaCIW6YcO9wTLXqxDV8HXu1N1p4ZNZ
ibUuTAzA02mf2xWxfcmH+Ta13J+6BBMDQhj97wGAUp1pc3/V4YQz8Lk1bKaGwBiSFtB5Vd4np2om
psuo/yzimlIozPS1S6eDgUdzjgB7gSdiLj8WBnFZOEiMUiiuf+ehek5t84+kRY/H0JqDtOCmiQk4
czqKr9+2eGzH9MRruvGgBDJMqLSp7JdQSSV0JBwFAAY3edJIFZ+UWQk3xWiXMKUqnLWCqkNwWfJH
BbkqqKzSThXifGRaNZZ6B0teePjxzqC0UN7LmDgqlVdfXey3htPTUigCFo0d9MPl2mvQzbXvoL0t
Fk7lTNjdSlUKMLW7if0QvKtmcl+c9KVNA4YTRAWjt+fA6tia0J6nLZm+1Oyydncjic9WgAILEf2C
Jz8bjJLKLyAGcCybMx2ojxvzXW9G742myBy8YcUGzT5x62nEACeXXcEPqmpUNuMRydFK77y3EZsq
0AiD3Rt7b4uyQfQVRMyDr1cw7Rh6sG+Pm/LfQF4G+Tm6RWpuPu8Ea+qU+mM5BbnW2maAuUJA97Eh
MiUNrp20VTLJe9edl37X5M9qXFFTCSsxFy4qdR7rMbHxOR2XESGqpu9F0OI/kO09NcTVH65VvTUW
GUzUvtie1hFGfjIbw6D+RI0dFmyxbL9fObgr0MP7htwussbYn4rsgz1y1mP4yoFo5LBR6n3jPagQ
afbMzZjvtHhnKRoLxrOQe1hZ8RK7Z23OFQdKjfEB1K7YCCEW6zCnDM6rcXwpzStJc6rSFKpLYPB0
IUJzktcTHVVU7Abe4wR2AKJDqP8XSoCaTnnoJf7EvU7KZvTgSWt1NPStY2xbx31r48caB6xCgQxN
qFcsFjmduujNQSrvAhT4AFIZ5Uqy4M8DdnvA2qL/cBp8uBkHc3JfdApizJ7GhE9RZoeGK/U3AqYX
gWPaGD8uDB4Ovw3kSeswvmP5l9xnDZyzhqQscConGU46+/Zk/BSoHSeCglihkBDbh5pTHytI+2VA
FE0IgCNgaccpJsjpEVZJXLyYA6wlqHwawg3THH8HsI6KT+17w53ZiW3h9w80GwoFb8g65hTEA+bA
uXTLkbOwhcBuay+YUOu+ZduO8IDFkkk4APa8SENq6vRAOnTsWwfWHisNGTxYFZOJy3tOzjmdF8av
Mr/QPJuCrRf7YKv8RMugKAN3M2JAXAB7tNi5R9V3OOwtxdO/luTs+r61Z50AiRN7hSuIXhVEZ4Zb
rSzW/BLhUg8Qr7M4EUUBQLkcp9h8qOGkgWbPdRB2JSfdeFVbec+Uj7mxdRsHz7+IFXW5xU0stCBE
AMoq90MaMKLYmlTcMlhpkUG0lfNTjwnFABq23lfvaS02XhlBZL3rqfUK85/POuFyNcC0GpPR1gVQ
+roQuxIKr/0aKXcWc0hXVftTg9iUEOV0dpMxCRHq7y296dUuW5624eI4cqNNzX5O12b3Hiwe1ky8
1UVqwzmXy171I6TQ2HIX4WDLMK0qUoJBEVsCvaZpy39g3TMhll7ETsJ9xBr3jtM66R0Vy+TSSPOL
eiA6g7BrttHdN/dRsfz6An8ghA+FLTdN5tONf2bltGWoBMeY4ZeprruAo16oVVhl8ZSCuZGQ3kH5
wG8XlXMhPTz5ubFn9Q6qT8+Yw3mQYnkRcRHIiCjwYIRekmwmJoJaGqoLttnsTJKLxUBjUecs54k4
mfDGwRs3F3jOJIEqedBEr1CWeOx1oSKqqFcoV4TFHy4CIwcAXv2hN58l8xStG84u/G1ZfVBNIVXf
k3Jlo9NVfzSitoDGQPes0nEf8WETdqzmmN0G2PfqDygwxcVV406HFt9io6gGFuqM6vYmXngQH7YL
Jv2bf+2AgArV7HBq3iUZbx8JQ0VBYtudOiDUoWMhB8HpM/L4DFBYADAW/bPymauwwvCDYqvElDSo
qcYDzlDqe/NfE2GI3wGnX2vBwoiZgvSR4K7unlnTT8hqi6oipiBbV0Oy5ibhTY21Cbvv9Jq0LOXM
UPW5S4wtDi9LMV9N5NG1GW0NSNICqqqahVR16dODSDQ0SPQY5YWAR7jR7LpfGK4VlBYYz7OH4kDn
NjWHpciPDJsGTZIaNv/+EdiyQ53Uwu3u95Zi1tJpQbB6njV00MBJSfDVokGUNZFigxVyoyxkXcMs
T6qcaXO7pot1bAxfeiWFgsc0uvEN/+bLxCrb1avHMW92MDs/PNM/xn7wkswQTZfFh+LawAidjurV
x3gJsaWxqRriPYZ07blos6yaAiNsOg73XPjYeQTshU1zesaU7bkvAD3ZXgAqlEp84kbFsmKAOVaS
/V+5ChAON5w/TK1EMc8m6s0Z/MLCVSrYmJWxprW+YNWjLMkyUe6txkZ1VncbN8muEQ35JjABwSV4
1lRgx5+UHQ29uMkA8qTs3vV/2ug9qR5QR9psTcNzmmdPxmLhKgowKgc803J+IAPf56h2aJpJRzbo
j3WT/pbtfcMO0Ar4dwtyg8zqtqcyqTl5HeNitd5zGeX4FUd3DeHeteQaFQ/m3P/Ag92gWXuqWzyI
0q3JSZTZ82PcVSclK8rblxTUI+6f48AAiMpOHhQAyCHbVOFV3pfpwRJg99tyddQUGnvjXrnI0JyN
EAUKAqySCgfN9hpftM4iEpcNSt2tOdDv6NtJCi3iBwjcENp55is4VDxsDHQQRLXZP6DSD8owbQgk
oez67l5MI11Z/OAD8SswaiGO2PLyB3WQeQRauAWU+pqkulAJEcbg1UFQAqENttB5rLEQqH50Zo76
NYbtziMeYBzKUQ+hcyQzWj84zEQTVBZbsh9mfHEsDk54vPA2BAp4cZ2V/RX2E1MQ75bsfwm4OhOn
Ekh1yEJ858CQdEUwkb9wJuEWbWirI1fH2Hw8s4vw2eiMtrbylEk+P6FGP0FjD4NehSj5fB3uYUfu
gnzRqheDs4WeiqT1O8mrt1AuUEJcyx7DIdKHoV7VXgyxyrxy1eF4e8be4FxpaZ6Vh1UE8IgZUD4m
eCXNZ7UhwYjJYAVMskIamv3F2is0YTZNaKnmmrOet3U3M5guFEQfW2TmVMYUrNqRDpwjRuCoJ/NI
TDdVttUyi/9axybF9KriiBqgFQsgwTDNC+i+3p578xIU8RGnnjXjAWqAlRqahXhKScRM2RGYLwrP
LyIDeeYv/QcGrCkthc50FmnijkPvZxTrzDXWi3P2QGw6TivH3JAHQhskYelVFuxB7KlTIoc1EPAO
9VwDILrwRnNYcfxrfKy/IOP607MfJ1Ar1ACj/RKVWKp44AbqASZqoqTv7OUMK4Z8l0FbA/8G6Icn
ojTnDyqmwcmZ0uS16aNdcvPm18KD07lw/zoUVNDGkQX26SelK/UgYEHBINMtvs3M4DPUq0bfCesp
qX7sqMB2ZROCJ3UGNengpjMGHvdDEq3HJoUZsle4oHAOiip+X1TRrUGDlVpEQ5vPTfo6IKsYWKlz
ljXmbRk5+Xl2RfEH8fsy3qPU7Qaux8hJ9aPP2VZPeLqcCVu76jPmiE99gFE1ELJTlpnPC9R++PaZ
856OKdU/cM/grSBUcwmq3YBpP9o4CInsps4eUcD8GESCgJqTchR77+hEo4lplD3MYN8MtGgjOzw1
QxXGwRQE9inEi+GNyTXGMXLwIYjT7igiW8Rh0zK0BMFTm1Pg61+w9K51d60t/qBQjye3Ey+ejXC+
vqO4qw5GlS0N0lpuWCQUweWbYYUgInOirbMkpzihBr01rCXxyMIRKRUsTY/4mLKoA6DmlXI065UV
yz8n1YdtHx/9HnFJxHdpAhOs1zs5Rg7/uNqnw27stX2xVOZdywLR6J+ps1M17xWtMqDVnxLaWmqu
Vt8b0T3Lt1X9qJkorJJPWV08Oomo8x6wxD5X1tPoRpsOonr9gJaQ47U7CNLLaja3HPPY2vtKM+1B
24hcB9Da3APFDEzgU16SF4EtUP8AENa062bcFaQzWfm2hRIvZ3djYojR0liwXNNoNQu65mJyiW/U
rpn0eJ48OurJYuPBJBqkvJ1MLvbZKJxTid8AdEiC/M5sTSBHrTx0oGYcVrBxuEkTn5rOxwH9JpoB
PgrI7QSxt2yJwrQv09I8UIz2MW2uhV7HaOT9bDSpAp9hxXs21sPZuXXKh1imh2aUYMnd90g9leLa
CefaxuPRgXRAkBKugBiYZVCnBqIHajOcyq5b5y2+K53+NDHaonMKsvg3twgTqJ2QVAXMHH6wf7+X
2pOfiYMPOJpbSEFya4FTSQ6JQ6ywRGswdve5nmLk6OzyKHkN5vQWSe3UuKhskc43FlmUeF0gS4Os
8VCSRhTVyX0RzGRNtbepnQjSaLdyYP7X5hQPQ38tim/fmb6trPmc3erg6NV7lba70RWHmatmL+nL
0NcvRaAjUDNVXJK6iijevdyFnq2dY1/71hr8iFgCu0ip1XK04ChBEJ/RedXku6hmIwLoWqKZ4VKF
alhh21FI7C995llkBQwvTw0V6p7+StO9xyn+mHxYuYkf2kJmMvYVaOgW+Oz8KcyImISjUsPEXh+e
rGlBM9Q7YclMTIduRWdVCav32irUVs5h5tOhXdkwgrRTN11FPYVZx5iOM5RFL11WhFw9QINUD69q
3/txuNTuQSMSGCAU5v0jqkDQDhPypAUvSVvGTTYg5/Z9/eBWYtt62r+lNvJ1YqUbTegcszVjObaT
27I7LHC8WCsXGFqgBKL4grCZCQ8oT4ywynuuppob4+Je6tDyu+TG6Mk2tKEYlTFhsrSvWV5jthmv
jWBTxM49Xp5vZo9VU2BT7LBaQYvN2jkww97N4diQvaB5B26LNCc2s0gXrYFMyJnFR51/LqkhMLP6
mjuCOiqGJb/8sCMDkayfkRPFrOq86/bfLxWspJzYM1jN9HAPck4PxigfsWk+L7Pz2eiwATuP1QJ2
IJ7hPeFvAthw9NOFwNA67MUNxMzJsPHggNU/kcsj7X7iJ2rJb45RbZf31wyy0OQ4zxlnTeV4uBso
2vxZR/neDTDzRR5KG+qxeMdhbJbffm6t9QStaus+GZl7YrD/CRLk6cL5I3gJs9rEbC0YOycjRWtS
MXJYzdqWzwL/+DRmloMUWVXT1pT2bamtt4gADqJa7ksSi1YCT6DvqP0nr31KlKTzFZFZWZksEwjv
PKIhjSlHd+0doi9K+V3PlvTYwXQP3Hzd+tEjjA1aOnLcFWUIuAwklX2AWe0NOGH0HoxydlKu9RzD
ahu8UPoYYdgXae0Nq/kYGBpL20W8rhKHXbjC9oiXqblZMDWz8Ged3Jyjt2neY0akHuGIobFTzJ7I
dQa1RloNClPgMoE9teY5e0ibYCQ4aeD9lo5AETbx2TTq0MhNlkz17GwWh7uFwx4A1NTBSi27TQwb
rmRWMiqsubpdX/AtDP8zrqaNcgRzBcR/wBHkdLwd7oiVtvi2gHkKNwqlWrl8oq1TTbPKAWazq4AI
miXY8x+Tgef3hOTcgLxe/tIo9iX33l5r2kuPwgfDd7g5UIAcpRrc+JwLEf960Ahig3JAd0L2jU3g
00rIcGYIrOVLnNlYmAM6pVQ1T88fYGGwMDylnFm2QNDCG4AVC4Jr+Dhpuw54NjCRJXHl0s7J1nAR
qoBYU9MaLUNvwxad5x8p58p3fqPuiuYQ/4uun7cemADJ68UC7DNiUOp9+PxMsazaRRxY2K8sn9EY
mWDGYJ/SNbTaVQy4L6n/NDgPdj/BzBzQ33MAGqGOcorjmgVOoXbFNkym3IyOEUKDEvNNPfk08KyT
QPvECKsAeliplGyKWFZdZJYc+UyXqcOOypzKXW+VLy5fJCcH03Yeq1b/8WA6zjHckXz50p0ON+f4
ZkJRxMVvl+eEyJFJoUEtNmIa8IDEsX3GAxSTxeroFmTIadNC59bgqiQ4meHbBElAfE7RJsBqRkuM
UOmWO3949Ge4+rm6t7Dw6w7t29oqkgcEjI9EGyMxIHeSG5Y18B5mpm9IZtbwFfDX81BByWFbbyCV
yV9jXEE6u3lcbBl2uIXQMqqV1sDkhTnmepr++XDiaT/zGDVLmDHbakTDSoOkOq6kAm7UbtEViqt7
C4wEbkKAQGgM697ZK7e4LOUwOanOufO6LZTiL9szyPUFCkBu5pD3wGowhZxY0N0ZFdhpccHJjhZj
l8NFg7Nf1/hEsT34gy2Zonitd7aNy2sa5uhDZvJtElYBvQBRy9iHM+UsyJns6OAYLZEhauTVt4X+
aYoM8ycTeeIjro8QE8AUuIEFW+F5QdDvMxVh4F4Mu3xYXpPquZQHvnpk47xOHG9ZOyflz52YTEUb
Ux+eJ/OlI1hl6Oa77m2wAlq2eGXn89XxrkaFmrnB8cotkFL2fCmgqYWuGOrxIYlKonqTk9dizuaY
Wbi4zWtaPJpRt5ldrCfymQ2CuyHyg4c+97RtXGMTmFg3GT3rkY+UuVa7Lr3hRWJjX7v+SiYuWPkH
gGQb1B/92GNc4AIgzs78VWnuyRkXplyvQeNPbEkFCLOAcwCKwByjDWLbV1XbZQF80wb1w4N91i/f
9oK8Gapo2E/2plZ20DzamFjXAckl+MgFUXRRv4oBwJdBwg+q3zyqnjw+mEWWb1AO1yAD/dC6gPKe
iZ2RBYyUNMvll23ywjTcW3glfb8e4+I0Df6hwe3DopXX6n95ZW5SRVhchHYw+/R3GS2MHtwwn+2N
tfBqm8OmOwoo8Fgw388Wtj1l+mJwIrlsYIIkuzmmO3J6OXJnOFmC7M77mliujs4CdQ7eTt6suclO
LmH9gkMFEe1BjSOSlBcVZpnZGDtmYOB2yeBczR9eVb9H6XMiGTAR4GJgkkTfatFKjcOBNn+0Cx8E
wPmINBbNmJ/GU34xuGeEFaAUAxG5b7CDVphbSwHORy1kO/PlcbIpmD3XgCvJAqxAy5rJXBuovHhE
kzcOD4xPaTxMdqIMmHPsnFvsqQlSfCsXRaPsUkS56H4RF0ZtQSpVo5J2RNFzLP8uEXxDTEGKBqPi
6KfzwVZx7Eny7ABWVoHUooc5qhHEppuCLGTw7IBRPUgLLFHe4Bh2Gw6lub6DD41pMp4p9dFH0DQJ
3PARWdQwawNnWduwuWsRb8jk9Rx210ivaqf/qlCg6hzOAKFMRXY5bxSbdbRmXCqLfe9gOvm1NJ+M
tFoNl6n3not0eYL/Y3JmLPSvViauMb83ppl+0mBJfOla5Az9HdO7MHskgmjJ6bVLGgWbW6kBkqFO
1Q+ymfeF+sBamBYYjfEgUil9BXv8nf1IUJVo3bJQtuPmgmJ7AGzX/4Ff7RooQER87iZJhZi4YAl7
l1vcfo+RBGrAwBBBzb+eVYNmZvgRIkDG1WWq8zBoQRKTiCbBhnCv33xmQvYj8GyGCX6LFW3xpvl/
kTssV6FdauWZps2wRvpGXmrNfVh6+b5o9gOacBYh7cC2C65LRYFMoZwyT4pm6xMo6znaU+NXN1CS
TK9ukRPty+VRWaUhA6FVxYfIQRZTFdMl5izUJ/YJxM5kDKip+RTA5hkK0jAslBdx8lyI5NbbqLOS
tWUyo2ZOBKyHexa+ewxgBr7XIau/Na1ExXUUUJ/K/BkPy2U6y2y36PVa5VsAi6VFvfsbgTkgylcu
8mpidw3ogqaVTVEO9s5rBvULUFqDHUAMDRC4xqZkYX3FK0ruo/elnIdsCBcVYmn0GDtXzd2LcSwE
klZ45v1wUWatkumzNJ3XoYk2cynhnWAXg4x0dg5mvIQDVb8FpmUhoqY0w2THaoqt4qhOpvOmyt4E
Eivncu+j0mLUZYz1vc8ow/4byNm2jNex9vfNiAJWiJ8liq9WDDTlFtYqZi09calRwISma3wRkELE
7sYxQQjt3FnFdfLVuNhccpXU/BGMrwLzscIc8Yz596mmkwFJyoJm2jMOStG0SNSL4sHTHpwm38RV
vHYl+VRU1Cn/dED5MR+/84qnUmLsRI+Z5Q3PU3kK/Pw1odYjJYJIrq/TCAwM65N66k4MBpDiSe5k
FQMIpYGxtJGBFCi+jGwI+4v9bzFCRSgz6YfxQUTsRkMggcSBLGkp14418TjFR1Ofv1i5q/U5xnp1
+so/GBYG+7RvYAxW8JN3N3Y5UPpoq7py47T5IcjdqyrHM6+jzelsjzr+Dy+E4oJPsXf16CaU/nHM
EZewh6DKivESzCxtRKRo6o5De48q2mFSVPIV2c8bN4JzPFUnW3pHfwpeBqF8XrByV5UsLrw/AgxP
8CamJuh4ZNZQG1wMT/U9/kV/O42uXXv4PDni0Y3Dboyf/LrboUle9VCVSPyq+CPBjz8R74mBk3mG
RTvYIc1BY36NzzXJmUmbrOmDylUDIzKZLbrwn8RRhMIIy9lh79VwyGK6yb55Fza2Ch1D4YADFwji
HS3Zs10iLoK1megTTP6T0dePfsPkYYygtBw4+coZ9VB4J5/9Z5PWvCxaSyIeblQRcVYQdtzZBliP
t7XA9w/21t0wTufIo5alLb39Z6YPq1R+sRDvEgNJchCqp8ycIoA07Sb0FiM3W+UGj2tFFDAXh4wZ
bAppzY042yvPg1iDC8UO3RURiRXpwLbxdYmytWQQdZjr6xSLTHQqlLAxr7EMnqFNDUSrzzeSoM+9
9DY5BmIBxwzLAmjYf4qcHsPyaO8AveXWr3Lknu3uAMbryvlizMTqyBshNB0NpJkYZ1DjjfrgunBO
mjU+uXX5rhxHSuXkxVyqs0gf2JDxMVn6e3WDEzOMY8B4JEukxuWP2Zg+WIrtWDI6RTOtBtuOxjE+
ytg7yGp60LVPNn/YkWZzyJjJZ4b7OkIxBHOP2GT2hrOrEKrp7r4i+haQwNdDu40bOO/iQcb5ztKz
02hBfpnEfQT9wKdMLCXb3ig1L5HJSnXqwxKTcVDr6FuvBOvccnmwivapFS+J9VhGESpy3M6QxWFF
cfJ758g6Pi7wg+tuLfh60pW4BZTh3G8rdM5RJ5jWH8vsppnHkZhNFnhwlaFORLnPUfGrJ+Y29glf
Eu5m7nvcBfzp2QOxHPC7s2OL6seBmwum7THC+IplCr255dqvafBo4qJSoLeudRQjPF6iywlEbXiE
Pdzj5HytYTklifxnTy5q1HFSvsbqYthW/N0ZeOXH7hbHyq0kokLAZa6t4S1egm3aVAhsy3XFsKfu
R44kp+pZbQ20AAk2jnkKC2ZTZcCAFR8A3f19zzCXiUe6cHMmNNVU2LPDLlPXFZlMnHJmidH6TPBK
sYj8TtgXGY2pIkroqAbmPocTPx9rshHGC8peSgpHopdhbwxUssBWS3z2aY1JBKTmP0xmu9Ha7JR5
wV6xNfIYI5V0V8/+OVq0+xQwE/qt0g9iINVM86XUL73JyOvKiMxCe9eI+l/b9E897hvGeEqc4D5j
EKuG6qZZzpsRGPFWo05Idypwx2LBKqaSnnsZ9rFXf8RSvk25uAaVzRhdMGBow1cb5GHews0cCNrw
pSQpKUWoJXqEQWPWVNtoKkG/PMb7uMUUwumYfnV6T9fDlUc1Iw1/taexuJWL8Wr8jvTqeGXV0bZz
y3uncSmKWnNibH+CO68piVOO3pFBI8bFsjc+6Ml/osR7sNKG2Aaw6aD/0lB0ZV12iuLgA+J4ul9M
uhWR6SfZOIQ8+uc2k5soQtroJ2hz+s68DRiqhLY4BgP7y8jlAM4CpCWiq6ITqlsmzrTDERs961zP
DxrfvZmfNZsI4KktLn1r4IKlg2Zw2JPKBZzlAYua/imxQGBZcGbkE6FGXveCuF8fDIwCqi/ZRxR7
/7LRAx9yLvDpLixZ525Pue9suu/cGjam5MHsluxQDxiacF73NhH2/GVCYDdP0Fpq/Xi99qGlDQ1Y
Wuxy3YCIs4qGABthAr9wFBoZL03jpfKb0wgznlK2wehy4wXNk8cu1RZ4tsDdnozyUMh06/ITfL29
9H5ElRW0E6Z8GsjFVaYCA/sS1LdE/U2Y4XWHulggHqTJsfYmY10thBMN0k/WNYaIDt4l8k1dGQHt
3HDEHnuQh7bXj1oVXNW3I2s+nKzPnNOc0EnEFMxAKr81T+ZNZATbrCHU0ht5HM6o+h3NizheETkv
xhcQ0ULSbFY321xrHwaZG+cR/oNJv6qhONDt9FrYYC1YAUQTyw3p0NNVzjFdus3EbB+zd1INOLGq
XUB7ygyMo1444ynAoC/ZsegrCw1knXlfYo73UVLTG0SnDttJ4mnN9RSXH0A1a8n/0U67by0fCCbW
MDYZvDX67Is+V09GHVwTuyRVL8A6xRrDQcTrPi7ZucJuMiGI9xUmx3Ed/5NNhnEopGW98I84d34u
tLTFoFST6fCOFRueX7m5ddyabasFvbapv2WyKEX/dCs7pLwto7WDE3wwyV2ryWvXlOXjfyyd13Lr
WHaGnwhVyOGWBAnmJImUeIOijiTknPH0/naPq1z2uHv6tEQCe6/1x2niTo1ZvwiNuJlllELZcgV8
VNotdehdIv4oNKwv4nl49/AtJ9oyDTl97b59KzrrTERl4fp2Sy4MZ16j/Q7lvLVCxOZVbfcrRch6
hpQuJgaLeTLRPSuezWflW+m60LPrbJLKMkUxYiBgC39G9yHyXurcXA91uGozOSHI2OfvYPDqUmSj
SooqbbIPXVgOlMbAPmgTwe3RBmAzw6ixqYvqz+gbAg0TyW3856ALMEwnAqLq3LyMt0ZsXHuZsdOo
mCVLpuOSuN3siyBWHP/hKu2zA62TP9GMC06pVJDh4iuaL3bMmjmjdHQgw/QlLNOjt9Nn4o+rIJE2
FVh22ArXi0zsOpah/Kuc6jX1VxtjiEqcrQLH3bcJvJ80xMlS44ce+N3shvd+2FWanYtEsivJgj1G
bza09Le0if+x+bBsCwkWX4AFoR81xafZN/hHEDm7Y1e+Y7pyda7bSp8QHZqb0BRlV9NrwNpU0IoG
0hwX5lrTYQU0cp0MgobRNdk4qeWWsg27N3ezLO17GhDG7LdF4LwoZbZ4rcb+OtHmZlWU1ZXxqjbA
I3ACifpoVqOqs9yoKDhB7xoitPnNJ4YNda8ZA1zScWPnLfRvuM0L8GMUjv1b8anHJKQ45AUm9lrW
b6UGTVhOxm8Vx+91pq1FHnI06Gt1KJmh7UfiJ7u4xAFEZ+BboWDEBXBm4kAOfuK6u/Z1JrMsZO+O
gmS8nNub02YrZSD0T6Z1CUbjgDAXUXZfkaHGPts1xqYPDRTVTP1+8W6yBi8cuSHn+cM0u6uKQWM6
azY9rUoKDolaux2ys68nSM8wF4q03AnFQ4KbjQOMRhQargmnRGAXksYQEdbDiRUzQ4YKqWc+PYFY
CpUjgeUuMKTst/A/SzyaFpf1OHJEcfucVDCckx3cVCabk4OBhAvXsie6Up1oUdtwM+VcnPyS8PBs
cp0m29epqxbUBuXw4T16doJwFOnYcKAXtDLPI2O6qyMxKBHpj8EWLxZOoBABFglTw6RuLOpmSoi3
WJ2Q0EIzgfMM8AAVRrQYLVzVPMXfQnNZsPbo7PLtsYEnHe8GA4yl1bSuHAwn8MhW1g2v/HVA3ELk
oZFBqJg17w0k1dGfQRUtQRPkZAgMVSEDLYNREDptcR3ZErYiDskDI/m2sQ8EbaEVAJIzZ4LmUEP1
+rntLophuFXiasa59sFtGKtmZDq8MRPsDl+jXbzCydzn7G6FQw9QuJOVhzipSclf6QrYe0HSb7+g
T5Uk1MOYhPi0uQmd4yD9WcAWOfPs3JU3dHJL2XhFwbNkrGo0ZyHuKPaeXlUWs6K47OoleKnMhaxh
6Ov8DXqsVTH8+dVOxD6nwidnDKhycC0M9zEq0F7flGZrZm+TSlTul6Ts+4H0pqWPULR229mNYZIQ
qFnfdf8RMkHbIOSUFwUSwg0Z95t2N1OEN8Y7yWvELHLjRYaD6/IP6Ukavmv1X6yIhwEZcjEsc09F
ZUuir9tTflrm2wzvAElObtOMKzB3Yl8XbL3C5dKokKDKlRYeWkIxwQW3MoNMkFz+a43WbH0egzA+
dUQINcgc8nRVNx8xzwn1wEtcdnr9mL5lh/i06q0rH35NsTkDepdzNoc38caTojFEe5Vf9dbRXUgZ
W29fMz6jpCIJcqMD1CFRsWXtMOMEcsqViu5vwhIObF/yNhsrKTSwh8SENhHEwdPiKIRG7qScAg3l
ARNjcmmEfbASd3Rsb018QG1+GPJtN/ywS4ptgAA9vEoRtKJXkOQUf7PWrer8BC4lksLY/3VU3YjJ
+ASeQmIjV95+QFBpJ79aRxNVTZdl5+H6CfJilaPiAd1wJlKbm2dp7vwYMASgMJbEQCGnH4hlg+Yo
VjpxK4h1QmvTd915VcE/E3ODA3yc0JGCFlzER0JglcMxwdlfisyE9ij6ZDJExREPQDfI+J+vsmli
meNXMKEEGbvQ4yMjyUhKpY8hTdEZD0ehzeSs7O8TP68IhS/LvSwxqHGSA2fZquoeUxnM+ECUZflV
URDwTIw9yUs2QZwcywPP9bBBbpmaoIYIALcaPKeFMLEiR3f80bNPkwZhpo4YShGYlBMhc9R1JTW7
3mYUrpgPHOlgpm4yvDJmtpSYRAhOghNy/2veD4hqzHmn/2blmkcr7pfi14THsLcGpkfO1fRD96Fk
NNa/zsuxO/nB4x0vao1Hs2Nzb+6tRcFYuqNvrWLTQMbHczPPByK+GrIDOcr6J0zP0tQ1VFC3DMpB
31SYhxmthnOeg8LxwRtvI83QjDi22iwBVOBuwfF59WJl9yWie7qB27i8ChBfUmFYmhUoLvHpZm4v
lfGscDtMBJMc8vaFtXRRYonTF6r5T5fNXcVzevZ57RcWKctzEGEMRpku/5gCSeA7G7Q/QRyirEa7
X23gwCbC5KPyLTOeDvnHGRg1Ug/qLd5jBXM6Sl1ABUFn5SI3R1tN7TIv9zOGVSndhMBsJjZiDQE/
OEU/7xrpnSh/g0q4GM6TYEpP7VBldRH/q/0cGdfVRSL0RPEHl1aDwbiuavrZdeU8i43D+hgIhqtq
52O0gqvcIoWbUN+ZMhJZHVEPt76RZVtVa/fI5UI9PE7JuEnjjBB341PMnlIdAXpSfTO0t5Qv2+B3
9HkirfKPX15W5rWQDevhXsLzO3zo/Bg5yZoTg1SIVk3cCoVNotbwSiXaGOyX0M0EWgXvy5yIyB7k
rUZMFAN5W/1aiOHFO02fBRT7SUXbrPaeOEQ4g2ISa8mskcerob5GfnUN+F8ZpMWsQYa3+1KKNpaR
PjhWE5HJgkWEf4r7CPqKgX6Rfk888Rmesh5j2t6KuQh0wlUHEDPGd4hxkkrGTT/89gQXJB+h5B9r
BAllWn04WvGfYyIkHDZamdNnTbqQbx3y9ApNz92jR5OXpv1Z1Dgk92nAe9R/hWuJhbkNAkJKTLJn
AD/BuJpjWXaeP/pLgfVo6ktA24AMQk9XCueMyEpCKDMMhGf/NtVLuIMaDR1LhYHB/kGD9J/xEFWc
EDBmcHfw0lLkDiS2NdMVoBPhL6+d0F2Lkp4IrKSxgYB42GEhErGcNjeTcSPptGfvaJuWGyUvHpAn
C5Uk73FFNIGeiZ4JlWU5GraJZRA8S/aO/s9XT9Mlftjlgv9p6R7JOC5pvbM0tKsa7qCMo+tEjHjP
TVMKhgNVH4qq9oqXlBWoJFco1LYD2HSDpL8ZY6GPH0qKRKt5LXdHFcdVa+0K4mN8i+cC5WwyfoG1
8lU6+hoUgKer0AiVArEJq3uYwTrRygWPya9LFwuQve4aPM3K/ETnDf6q6POhse8+GatqsBqmU64O
V9PKV7nNzCcVZNoupvTWR49JuyMJwN9j1A6ZL/UlNTb0oprWpba7VQMHKOurNjgy3OCf5Uj836et
Ox9E13moBFGBkiM4DgPS6xgWWlvxfYYWRvvhpfiCAN1Q8s6FCYfxyMqfKkPtcRWcnHgVtqGYsOtL
sq9uUbUvCY9stSVH4ZBQDC9/WymejlWKZCs7CoeouD4bO1wRmdiVOelJe/GMO4Wz15lmEkL36vE7
6N/1VtXpLIIlRSSKPlomdQZPdFRXa0vYxqdvVquEpHixwYvQxv/9+zwDGl7nXCzCS1+d9V5dyggb
w4rk4nDTUDBTVQNCLv+KILkqSFM0fwvLIZZM1y6jbVvu0FN7ipc5a7fSN1bDto6I/p33JWVcE3vL
aDGZy4NXmtUrU5S7qo/fxFstOrlx6/Ju11cBc4orfSiOpHmSM0hKTnQTBgsN5k2NH0W2b4Q3X4rl
i5q3Z04jo7qPwMX/gbG4kZgPwtFh0CGTF2NuMdQAlv9G4xXDhoSidyCcyLcE554KIsuq5idPyi8r
oPozgWmV6UPDFCyUEjonElptUun2E1l4tTngP163yngL/Pp9UFmXpjec8X1rwz6IauxPP/oB1rct
VDW1HXRuhVM1Il+xmvszROrWaoN1Y25jXGxJci7Sd5Xry8lYYwCjyUJRIuk958SP56+2f6YW4Pyv
Em6M6pGpb8kAb1yT15W/Y62y6IfJeSIEC8NQJTChdij2LXErvluBnY+/AGn5RB0RF4xgYK3gpyP+
EAPnPWpDVniK7rSHHSPNDhk/M/faTp+JM5xi3F0n7Pst/noO6fhokO4qPvkJBbxn17eOZFz+lnEg
MuhQ7E2H9GHO1vw0TBAS9PCSLZxrN1nFy9hvEn5SjaBJADoHnwOtCceE6OkUFFoswB3vf2QQ3EAo
ynj302Jv9PzjxUMASuIeKiH8U1PdObW1EQEtyo7Xey6obS0odfMEI8JfS8dpK6a5tkcph95qaPAi
Ry0xDShPSRaf9G2W/MO0oeIqqP333mm2ekeIB9Y/XmLOFoY4DERrq51EnTLNv1uFrcsupT35/2bz
7GznoLMro8ypSmLN7iZ0LZrOVFsF2aWdMT/Nb5Ukbbm8dsAiAnJYS928aRFRyTb2klF92ENADQkm
x+kaQfpMA68ct3ZCghYeHxshU1DdpyC+O3K2j/Jkg+ke7U4D1JUsLRodR1p8lQ4tLvKNGcOtD45Y
N6QoqaiWCoqLQwKpqMdhaBS6K9t60tbj1Cs/eJHFA2XT2LrwMRI1Sqr2Pi9It0O9x/7A5kOFEI2t
vozHD1IVP4pitvi47eXK3DjYvtgOdf0DYk7I68MXhb+1uVNoEtROBdccSag0XnXNPnC2xk7flmIR
AiJrP/h4B+KR2IWEm7MhH9fWDr60409Lh1fMMtdhJIPuy0nn726GLXNEdusgvuHL2QAQ3ANeowwu
vHbwc0LAxCDkNBIBK+rHkGwS0fA5DmQsteVb0JC+ImDomS2tTI+ZftJhwmanQBISAPV4OYkuvN7o
PlZ9fUcgoJcs1cVjpvxP29RNzxPXcV8TnI1oRiybFTUdyAPMrl/Gc05M6LeccTRTqmBHH3X2ZlSH
Yf4m5DhoPZ9dMMWhz2FIEgWeLjIY0XKFYsLm5EfAXEsPgyu1U6jVGehtILNLbcZdba0tM7jSnoYC
XvNa9Pxsswhd2fJU5SFQHDtCqAyxQtEVfqKk6NeZTJTfMG9Nh1ryYN+mmyHNvgL5QRxlTJsUP3VB
jB1htyVp78MsDGznCXy+QAbL6MLum9yI1/Cgmh+1RSlQpHtWthvrzFOdfBuYdDTQbmHdRP8FOWWk
I06tsTWWUx3udaT8S2ihdYliZ3DDgNI5n/YRLuPQmd5zvj4lJsJPlse1lpIx7BVkPmTO+N+T22cj
MaX5m0ZzJFmAjpeGOTA9oR7kUppRcEzCFSTWtkg4FR2931ihsZsqt/kXl/TMc8cST6fWqxTxRuIc
jd6lSw7ZkErRZXLuVzSDyclLIR1PBlNjTh4Vf20SAWJW9aXoPlvmbUJl1AprulkGYkj6jJUMAcDo
9j7tCHWw1rR3JK5VCrbKI6mQvhApl8yvTpbceirMRzTt4+7WIGqeDNfO5utcyAfrr+k7TD1sisT1
tytIsGVQG1BB5Yd2F0w4Tx3vOiQOkDWZ3N1n2LOWKSqTB1miJb51DHuDTyRtoZJdCVXIIe78d4hr
2s0gvpNpmwzjdR2fSBY2cTocVf4K1rXwif9cK6ODStvdCCc+sNPApLKw4DLiimKGGRv8EH3kTi7F
K47/Ro5sgH4tMj1tbJalTyUiHjpAQsIOem5oRhgk0GpzqmN1qSK66PLbRN+nACLQh3tRQErhMu1O
MercZmTGAkTuv2ayBogcEO6LTsOZ6ZUMVWJmt2RnjdtwAgaIyJvIsc60V6xpG6FKiHhdbZd5t3ei
le+gorBjZ4PgXW9dESJbcp2BTEU92xwan0n6E1gI4Tzr2Pa68YDYmD/QgDboV35orFL2bCYZ4kAQ
r88dofVUhQLY4A9n4tHA/OoZLQTTcmX8JpQNxLwDA4xnhE8WqQBtFkjmnErb2OQ44uwnYgUDijtY
+VJmK0hUlloBk9nZPUCrCKi/yC6y/QRYJZdn5evptS1kRiQyheZfAcxAaMCjKOj3ialUp7XVIHbu
iZgCR2xbIjudyRVxXWqMuZLA4cS5g5ghjBmcfYbbhJ1JRtKLVG5pwQTJgBLiqeLugM6+B8mTz5lT
XYKLKVcZp1nYIccr2lUwZLfOsg5T1SMZIKUN31Eebmo8WkQji+tP9IKLn7RmCqeca+XYVAFZVBlS
pWBt8kknGi88OpzGje4JDC3gx0KzlQP5BGy1BYJcHqcBUy8Hf4BGIBsp7VSIk+9pYw8XMPANKkGx
NfiACQaqtf9gS3alAtWxnHPi1cOKIy/R7kS7gz+NKBF0zNK2vBYbZAPqQtyAK7UXkvyp/jMSZ0Mq
pXDzLctXXe4HOFUZnLummULCHEeJPD5CbRtoZ7+ZDoa4c1g7mLB7FK9UmRAvd1RaTPopoCVDfNse
B+2o8xLir+WT0MiJ14xkrSo4cpW/FrhICUtIaXKOpCdFy616zelGAIfh5+GKjZDWYGXyWSqMpalI
rvgT+EDUCjB5gQ6IZUMx/ip5a5GLIrY5gCq4Hab38QYOUtP9UI29F4bQKrwqkH2LrHEWSQpdgdzM
QjmT/aqstEz6DqLQls5OxGf+gdxiG29uU5Pe2OnrqCMuEDjj/z/TUimWGaRRxCqtiaaMxSFsvsvi
0qjZ3YFLXbTNP1052CNWR10KIL4dcKk7nAipD+fc4eLCkSHV/qHB64g6/0/J98SUEsxjEM1wMZUF
1J2lTkhjPNTqoFLr6cchSkrlleM5qcNP1WFm7jaSM7Cj27jHgl3nW1vVmC5qS7si6HhBExJYOJxO
GkgnLDSp6tV/EvozULVz44B5nQJL3YgLABFHwkJqguaymEnkfw3XBsiui1rXsWZCwp/mLhlfkfMo
HdyAsHr1W2TVXuar2z4/xSkPgVNcJ+hYto8uJLOblPcSlTs7IvlnqBVcwjLYGVBlKpga2cdLWDsC
/KcJbz3rDo645pJQuYKdyqcqrt740LMcQAUv3+B7M6QHNXCARv4PnBLJilzJPoFo4RJsUiWcIdTK
vcIMDdDhcKQSlLFsc/ho58OJHoJlU5FtljBT8H68DRHRyi17AcLF4F9L6DFAu1g6jXbXKBtf2xHe
sCiOlX+v7IMVVhcB3SIGkwPssjzX4Iwarg6/fU8oxrHKtcOoHozkR62DaYewhGWqqDq2kwqxMXc3
MAo1OPTDDek3GKc41PnKV3L0E+H4lCEsUsaDVb9FHXaqt0TpumB3KzQTbsUPA8+0khbBni9wAdy4
mrfAgFtMmTvN1TZk9bvSgkkXW4bNsbLoz+oH+QVjv1z37zx7QbbrXuofD1BDhNKJO2TylEt6VH6Q
4q6DG2LGTbr1j3wxHiH0Xrv2vXA5P6ojjogr8a57Y9McMw8z/29NeCBvEajsdtwah+YpPaontD9h
C4tm2x8xbizhPd/tL+M2nc039a37RBYfObwQiP48Sism/ULdQT5RRYmsxtUA9n7BQPSI9BK8cC4G
kbZcStk+Vrxm2PvRoZhN8mN8LnTG5/ysDm8izNEMgKdZQriIJKZTiy1LNhmD7RMbD9fklwWgNRXv
wfDGn+enX/gGaNJKQpdq6DT7rZQ/rb7prJUx7MoCSUL2SWJ592leEq9y4XDICV1oV/2Mr8hFI+wS
q+7CELjNJwqTH2tlbsM1YokVvK6L5GWBNmxF8e3RvpSPWYDy1wovsxZ+BQO5k+siJGpmTaeHUbqA
6bDn73GJs2+BYGXul/o9/WpO5UX/6M2VQsz6tC8y5NebkIKqHI24CzJmqIgnXAyiuLIGz6AE/B74
B2VYk8aNoChHHOEWi+9qGbq5i519QbT9glC3RUApIcsoW9eC/zA2ZH+7HalcfHao1gDv1zwpRsSN
5hU3HrBde6lO0z19jy/OP8ruAqIQ1UX3Qsapbc0TXBx0SHZW973H9FM++UWRrVsSXhc2X1Qb8Yf8
ne/Kq/FbPtXvzOXN/g6v5om3Dh2dAD7JXSPWSggHkYQRU8M74TrF1ii2TrGxiAGlfSqAf2eaWmon
3Q22mtccoAIqEnzWQbAvgytq1Zn2loxEWZRU29hcN9k6L7xIw3fBSuWSftSkhyY49eW+l8++dKz0
g9wgDN4qqlfSrJsebOZnpk3ax0IvV7ZNu5nEySdgcLJi/hhVTcebsiU2zbVyBNTGRyMx4LRLkvQh
PAElK8RPM51ei+gHTQursv4pH4rAba9EgP92D/PkbJif5rP8lG/WwfoRyP5Z/47mdTgTGYLAm0Wr
hjwDVg3r7YAYB0m7RhukkfLFL/p992F9R0/2IQjKT8yQDPS0VxEN86RN6aJesPC7057BathMLmrn
Zo16cdW4FDfi0tliEe3JAeZ8JtL0VY17Sp63FGmsPqb148WQ7n6SFAmEssJjLe8tACp0tx4RkdHC
XiBl0ZZEsp54MOW7+Vd/IAu8mdLL/6y2+Q1hL2Ib7B4r7VpdS3y9DVljB1Qm9+EY3KuvnkV9jakR
+9vFYjKKF+Em8aw/pImuBurz6Lxya1AQsyo2zY7MsL+ZGHBGVc3Xn8UpPPrOSn/6qwR0a8WI1fV/
UN9LexXSrBLGFzNETqEwkuOyQ60m+vSEByvnFKZEdQ0Kk0LvGLCwHXaDZMTtB8eGQ2GRc34ANzVB
uMWmO3FDpQNhgAvh/BhwrTp35MEkHArISdxCVf8vjZhqCEuvqkBM+pbB9DCxfb4N09Yxbv7s6SFU
m/GWz29NfO7H95S+8oY0Mz9lBBtOU7OpoQbLdd9eWLKJZWVRxaAsgOpmL8Lbi8vAyc/DgK6RkSrf
a9aX2IAacOnhL2n0nT86h4SCb+YxLW62eXuzsFcCHgskJ3+BBjLFhiMhpu+TvLKt6hYyksh54XJP
k4ehGqE39Qg7v/3oUasPVX21WKxRyQAPLEKwJMLw1zKuPRHZ55g0VkH8ArGPekQQ9K8slK20pTFm
ys4uaj0zLIl/J/jA9iDMMeuqyLYYwqUucVHxALbzb20q+ShGZJHyzHjZMcn2GrUU1O00MMnsY031
4L/H3Alqsmcdi7qrsLRzVIiLu3ReHfLE9oDY2blY/P7GhS5acngIh4VoxB2zqIGnOl7IjrSwMr5W
mIBLcBDNVal/yn7EkmDVsGUXP/4nyAQxK2bJTwdFhcFaAu7WKMnz31ouIsIqmq0TRcfsMmLXFbLG
sATfCX8UaQPvApy56huV9qa/FAMFOLYCZE5+5bInQ0oLlhMtpXxKsKFSB58FQMFxOeKdCxKST/nC
yC2ZOoQuqWezyYjVBBUlQ1s1EXqPZjfVXV42m9omOnqgCfA0xHvd7qgV4d1PcXGRRUgYJoOtjMwr
qiSeXiT7hAM46KbAdMaQQSe6ma3QwR6hpUNx4kqUY2AFhYZASq1W8oWOONUmndLcCU7DpYOphnuw
DFHvkGypnLBaMoaPTvCpo60O1GM5n0xcG8lIwbD0ocjKVhSQAXLTDmy6lhmvVbTtfnFSabHXl526
Be6Y+5nPFrT2YWFC7k1n47T/OSYr3O8Ug/CrDA3SguQXAG9oXFJQFsB0avmaW/hNctTic3UUH1Wg
P9pvtjmEARpcaFvCz5BTYxKwI/350DRshCyYNW0VH8DUDglXSQ8Vbi7NngYAtmUeDlTELBRUD3J6
tKy/t5YtxfAhzkh3ihEe8WbwfgBAxZj2TbLs8puggMbpNjbBBuS1t/64RQcVg27PP6r/i/kKu4x2
EHnR1u9lH3nFqQCtMOKXqnzi8yT7GksundySce74iE392hC/KbxP1IVM2Foch3BEljvmZ4reN6rV
vAWQGUjIp38BuG0WfzqCDUR1vMq064CUPXgLUPIC09f3geunTDuqsE+l4dnpv//sPEG+0knmxsaK
NAM0LQhifK0g0+l3Q4/GEG716RxlP8q7UiNc22qU9SZHCYBanmyP+JrGvKTdWwrOjWBZBLwZFFMw
tGpL0mRUq4PCXRQ3k++JsIdFAuzZFzzq/QjdtI8H9k4V6JfGP46nmLeZbbRnEJ6QGWTjlnyIlFVL
vI9imtZ4NHWvQHdlFJCJNTIlwqCjYld39RutZvsJw681S3sUnK7wAWZdvBL/vybCXZ9jvZ54A5ze
ONvI9evij0SXNM4ZnsCy8SLd8YaB6X3T+rAIASIqhlQow5nWr3g/5RGMMgmA+VfjPzAU+cG50Ilz
qb4HBSdv2S4VSbqg6iMETUYKNx8mA4wM7Wy0Ikmkq1AVYGgBdwoTDsyQHIXs1uOTGPe8XgIexdgP
X0ISC2IME4l3vYsmeEIZ8cp4RTvOj8sxUAPu58Yz5+FK6YVItlN86J1TS0Z1p/1FkL2+TIe7/p2A
QChS5BEh3XfrllVLIwRaJ2hDK8kYjK11rRtL4H5OHYr3oIiDE6KXlSgXsjHyFAWFK3wZAlkgdooq
UD08tTkLBRTZnLBslW9NIvMjSzynJyQB0I/E5+b7kWuVGivApTnhawP459WceSJ9/q9qEn8S3Fj5
YDzNGrY/HQ9oMTg8ZPYBcTAZpOWJNrn/GhTVl2SjFTLDrc0fO0yoxMiDaWbNnYkjrGp+V2NeqzIA
SlUu+HGd4Cq3dOFuh07CWQr8rZQv1YTA5+uKYGCjTRgB8usfZSevKT/00KsIcl6csyG4eY+bm5vJ
ZAEDmJ/sF2yGCmSuRNeIRq/wJb5ASCoboMpAmEmV7URusBqeW6u5zXzfDEwNiuu8md08uolMIcrJ
7X/JzMVzjOmvohK00yzRPUrLsbRrYgR37UA+K91xf7R8Jg35x429N7pi1fSsu9MzI3/fUSlpUVf2
0Ll20nimRnNA8F9KrjZ91/wWYn3Nw3XQwGobGl8wuBw3vADK/eEUMKiliEmGOt8L75Ax55vBhp1Q
PANeMIVvCRyLrybez9GfCGg0/pGPR7gquyQAkRWSeqUy+jFFlZ1C2EPgVWQ6XC3NWA4UoGfKCNn4
NbQ/ypyT0odK2QFqApll/iIia9HAXmuMJBKFMLVabbJZOpKwHleExnFMtzvwlP/kQd24U6jI4xrh
Z1dscOaNOX7OtXk2Vbq0eNtoHgkWAeNjYY2bGr+XQPEGG+q1XDd5RkHES+esSWGSiZ4e+aojk6ji
li4UKsExZCC+O0unofwgsoz7lRwPbWcg+FPp6PQLY5nH+n/xdSXDtdCjlslD/Ls7foUY4FLuH+pM
UYq2VLFnoiKTq4R+FfqdO3tTlmyJ4DqDyipThIi731rcoASz6cyOoYMeMnkzVnYWuHOnuxY6r8TG
BoHmO42HtdYk9HVnKycP36NLWxH8SxAHweClfbf4RIvxPnQh5UKEzCFOQg4IlC+iSESQVppgs5B1
HBovR1mrqI6rgQeVUi19AmNA72pE6oI/lJ8wWswIoy3kwJlOiVaIjnf64N98jKcO48nLr3/BMLrA
/JBM2jiKnNSxwCuDp6yG8AcUOeLnyMaaHN9ypypM6qTGDAGz/6mVf1PrWdn3wfimswSLSOuazkdJ
SpNkhidEXw7Npw7fSwd7StcGkcBrkmx8aJhWljmIw7Xpf1fZv5mRR8/eVBGEVf9OI4Fb/IoRJ2kO
iILLzgsgJ6kswGnK1DSVl1QHnAr5SEnk/RBPfZUABE9HaSS3raTlK05+lQlKltRSf2Kw42OjFHGB
YjQh6x3lXYM/BbNuV5I0AUakANWLVReELpz1VaBfbfnZT38Uz6/lNqcYg62J7DnxjINEImXVaLDX
yhSX/60lZdaU/tWK9BGz2paEEWGq2M2siPTlDOUPrw2hjypKq4Bj8q7b1RqUlivZMcAuSOQfKhUT
Orx5cc0ovjOso5rb1547xMjUS8ToouRHO2SUNT9UUcUrHDu4qhK12JrIdXnueFdJcPCZPQ1nLRPD
QPyZK1nNpgpZYlHr2AAQo3UesMOa9a811NjtSFj183/1itoRnPvonDVzgxT/JJi/Krp1RuJa1Njq
BcSUma4ie+BdowMzICNBQDuJN0Y1XUZC1kMIQRu35CMymI9bvdLYYNDcK4TkPUU+ExSO46ggf6Qd
YZHuyl3C1I32k3IALqxl5WXlLcU2ywcwg4ZXCGCEaINxS6GxXKIbHblM4NyiWdvJ+LnStuO08zcz
/U+x/8xxYo/4CnuRKIZmKsFmLSvdWw2xquifMd4DPnt61zh6xh5GNzDPZGRkXOjsGiSmID7fYTXm
3bP4FmFtudXNGMQTFFDVTJR/CuFQTAgBsgwECESF5yQeIc4RZSZFeB2R7DP5+gqtququ6YZLk0n0
xFCGbhwzvuoGciN7mWAIEbqheB4OLYdZ6MuIoRyIkJ7DjikQlYagr+g9x7cekZHBXxAnkrNL6XUT
v7rcUEjK5v1KkpeN9ZIQu0EzIM25iXhVegslQr/h15LDGwqNWWvX/AhJwFE5jrjGSayKv2n1ZnYh
qMjSXARhBvMym6Q4iHS68eax5LsPdhBtS6u/x5zSuOvtwvQUjcORvFoz3Dg6mKK9LsnmN+Xks2Gj
q+vvBkQFrV5Dx8j8Z3E/9/3Ll0uvcV7wq0xMQ5Djjf+moDRDexhZz8n4iaQQ3Aupz0SbF6DQmFM8
xQSkL+VpWETAZV3nuGVbkh7IX4cctmLw8r+eTPoG9dYEfdFx8uMElEYhP+02Wp5urGra5OqIqD/1
EhQVVhn+kn7TW1fLfkbdLWlRQfeuoVVHcU3wAvLVyRXmc35LBUuFj8oTRdlUvgyZ7EMDqhHsvOob
Eq6LpbioCl6cnKLncUr3EiADH6IjpLGUycPP2D3BsfeYnCigb6d4YGSr6AgrmC3EwcUjqejDZco6
N4u/I647xL+1QsIUYsCm+QpaTkCnOY8Z4E+8mxr6pZJ7EF2FsFS8JnIAd85/DqDAOJksnhO+q06X
MYQeNfALBo7EgL72PygF9whqWtFVl2BtMhqLCH+WvrTeqSUdaHmO3pvwAnZdEyOSihkontQDAWuc
ffy1xhM+LjgscQbknfnGxT+gQDtbNQ4OuT6ZmuHV9lqrw5PqS1t4oBqlttDci7724W5DjE3Vnw+y
2UYkjNTK1kcEaEHVx+pamTtalFjlEdFCca+U5FstT/p4E3WNBCHKmu5x4qKtuyOSSuplHU1u2Tdr
jVJhNeauNNStkPrQM0kDGrXVhA19EtRwUtFGydJvTu94Hd0AeETUFrpvvuqAP1C8F51Omi7N2rr/
N7ANtln4TGXCSWEMEcePWbjuOdy4vmwIJZl8ux57FPlgBObC641Wj3dIBWIhVqDBoMHfY1RDw0jp
1aq3lXPIEQYUXsKXWSCD3Jc+bkoy/dkN/NJmll0R7kk0GJyMHh4mVoWkS1YlJEUNSWaMEBZgXbn5
DUoZZ8uRkzHPCNfJb6350B8xp53KMB+A8soJdaGDvy2wpPLMf6eQOI1qLAnZZsf671fWB8IYTNa1
MiYYhCk2oSvByHchrGiq3TWfXDJKQETNCnWLfbjLCVMJscDiBZFVZmFsNzzMcwUnDqZby/Y+ygxy
wqToHILn+/9H0nktN25lUfSLUIUcXkkQALMSqfCCUmgh54yv97py1czY426rSeCGc/bZAUc8yOLq
baisRzq/gvQ2pHw4kc8rZ8pqXJ1Uwjcq/R7z6PVU9elTUoIPT7P8LtNEz2EJwQsKfJUdzUI+4E9W
s83+LpkoYmIAsuFGVL5IXzkXmLhpQlGAT/AwPJU4UhKS9rctxBaJAUsoYFN2f6weWgicgqUn6hXB
MG3lg2gO+jymvrDz49S+IUyAi/qjdpi5tnSIeImcQosgOQVNdWfSShaHaJJ2eQN1wtwR6owFQUXr
3J3h1M4qGXcavirwaDALsbFZhg+Dw7Xf1cz6pdEE0moBlmJjfCaE4DgUQFB1qbJd9PolM74niaFy
3vbU2+nqSsueEuVdb5tzFJHmjte2lgJWRFilUhioj6LO4hGLC0MLJYTXr7Fl78Pm0bR/CzrhgbAQ
JtXTgopKfcisj4Kyio2HWIsEoab2Z8ITev2lgaxgVtUDd2wHLM3qVZw+QJ++FxTceX1vMkJfStxq
M9bXlQlrisYVsv+Jwt5u/co6Az/WCBC5BDjpR30E6qI9k5AD4c5GzRXOvQA47EH1hR8pP3a1BpKT
yUyxGEDiJ1tMOmpMZjcmgeUEaFf5Y2HeIkZDGtgcdRq2TacQI4QEuo04JGs58UQyn4bl0FjPD0Zy
Ft8LP4p9Vut7fZqCqKhgg17yiHsPbnUBj4vMit1M2WxGRHQyEomg8jIxJllYTB41UNHsXtCdUJB2
Vkz8CvB2S++ABxas+qm1tmi4wF7IDrRpI6joMshWpS6Rak5Pw6EFSFAXx4KSr3PSN4PhnOAcx8Lq
DnODmQ1uF+mDTFGKA5WS3+U0INUwQZXTC6YIe7YurhLXRO0Qxo4bDF05nrWQKVJm5WSTB6PyIZic
RGZh2MDsb2aeKKG5g14I30v5iLBVgpq6F88+FQJD1DCN85mowMFKv4VSZ7Bq0JccUPsMhIpE8xXc
u9PrY9LL33kxwh2967gqc1ZyCLjqkJD4gev6X+gnMYmkpDLlcyZMWSsIt+Wh622GAuPWKa+WKoLd
1b/ji8ME95ttWYTHuttXcjBaB918GOsWC6F/WT26+KuALJt4AXv5wlStj4IcRwzhI0WjJ3UP/McZ
Q3caymMLisR5KcivEbJ3HGIzdGCs/oQWwcQ8hkYKpHwz3sUhnAKrYl/U0dOGDScwugDCJ+SEy03j
gEkpW1FhztCjzPo7w7tNQjiHvmJ4NiH2LZwfkcW2RktdfzbVI0tddCIrbHysjfboVWriiEeCQ63l
JBInoCWMDPQaw1XSeFsXil+3I0rBjjP4UnAEUx8Ib5ylQmXAUKHAEDwkKYYgdP4Ni5Lnd1y/II4B
zjheNGlwpsjYBmdk8ed80dJkSoIjyWiRfEPDUNuPDoPAuYHOJsJa8NaJQYpjxkJ+L5Frqjsbc7zn
ORgdg+4RO+KT0qY8Y5LA4JfAqVGT31mmMedxmaI50qGTExUhMZYVC5VFkwlOC4IlUEOVMQHMSXF2
ilKWMYkMoMEHk5AVJd3+PYdLEIcv+RUPjqm9S+ZBqBIg5IjbzbCZfsE/rVZ/tLBrxZawnu/oADxK
Z4ER8lGdGTY2thiQHtiAEsvvSTXh2sFEylfWm6rjpAgxISU6kYEOF3OZMr6wE3fFBQhsNxx3BCVR
7oUrFUf85BSPeFixNTep0WJABfkDpremVo99e4x8yhmdjC7QxIHJ3vSWdsi1NNK7SdBJeHohR4Lj
DwXUa/aqirxcKOH6pvDTEAZPiXF98idNw4eCCF2cB+vVF2YxqdmTgUc7wO5wktAVDVKHvMkR3oxk
74FE173kTWO51TA9y0Ek+uoXUaF4nIxuzpXJUQDg01JZ26CX5TbJ+qOMZd0KBAVwx8EhUBXzMAx4
nC/4KrY6HsiMK4Hh5L67ittRHJM5NWI+30rKlhTM1aK44X2q5rrr5696+hUaMJg9FmCfsJGKC0UI
vFwVifuq6rsZ3IzmGz3Dan+oONo4VIzhYPvtOu5BJ+1XzokgXr6ocnuJpsKAGQN1VRhm6OfV/pJm
VHklCTBGzonmARr02qcwfeKyda1IFWEPXsVpmeIJMf+yj3hvkWafWlC9rm4PGU1sydHV84XCTvPQ
e05ABbp6Tqjk4icu8BuLvmMzg3mK7ygegyjgBti01LMCZslqOGbwVMS2pnoTDPjc6Hbj0lwjRecA
gZ4AHta2XslitjgeY3AGckE4V6iIlxBbdFr6EUy9/afq7CDY/YgjwRxF3zBEXqqAGfHKk+pftUq4
dEnY5zExHiuqfwN6siGi68DUwJeQColtp2KcyQNs2nM8oqqHdzCTc3IcQYAy55UEJegrq9fPti+N
8Nwk8ac5lKH8xaZ7XRvG0iEW2vMFcbabqeQPzM4xQ9vbqO0lpxi1uflEJChtE49InjpkWl+Uo3GJ
ko+FosgD8+jlCK4hHlqEYoom3hX1ehNPT2lcn/XoKw6TIxZgPH3jZBCM/oeu0PqGyoNqwY4VY7UO
IxoC6Jijhnw0I/wUvJ8oeRkS2aPXF3qjETiIqmXiQXdNsOBUF4rU1fcoRFjmpL5kTZgiRRspeRUZ
ujjv5vHEQSzh3IrSkOuVYaZgxVd5+neR0aeLLyekrbO0Phcix2FgCoX5pEbrP+9XBNMLDGClnwiG
KTbLilC4eBZ3s+jInE/4pqiQnhPwRJWLgINW+EfQXSLJOq/ks5gIFMSDQuk7Qb4uqPqioiQ7F1Ry
rp+FnZVM5JmFi4Ps2/Qz/NCRc6j/qI1P0eeJOys1NJ/J6crU34bNVNT/LCwn+sFATz0HcnuwhYVO
co4XZoKF7Tm5eVmElpjDQEOzlNLTIM9dCutWpxOcCeE1inM/rRCD3EkNgHHzvtkbDa4oNrbGPQut
i065+r42mAdBvpsp2Ise5nSDTb6gVylpABiJmKgkkMfZgG96ZgUfimi/9VFzRGr2rRk+xMcXvVxI
4TwX6ENpsaaElNNKQw37ZDkUccnkLbPsi51rIK23jz0FPO6Az/AtkB7CKS6rk6pNuyq/9PTNE3an
ciGMRZEC5jNePl1/W/KS1g7PFNK9ZsReGA2l6y1VP0oFLju4TF7ZqFNHJI/UZxB04ockFlKsd9GG
/1W7+hN2F34BHGQO2raugc3lhStOcjkpE+cujn8H8CyunY2y8N/yEeNozoFPbdX2mkwEbutqTRPI
UnJTc/tsTPlxWWYOYTAV9b4sq2tCfjJBy4XFCK7zjAIzt6poOwCejYqEc5gLmrpdmNfjrY1h0amF
NCeguLRxHoVGlqOy1zGuUO9Md01JPag2/TUVuAVQPk6ciaYYq2tMcgeSjTv2/bIBq1WLp5AXiImI
KGPb8F0fqr9LxGr0F54/seH3KXa4/IkcZtZCUcb5aKLDN8rvNX3py72az9ekX3aCfWkXtxahjbD/
kUfjXsGmyTyD0WqKa+tEn1txTRGbMYNYs2mFYgI/qphzW3SbqZWfFgTeHYNcg2UmrqjOFFV24abZ
L/u0VvF6HCnW73QVor7gqmqANwydyFLEz4bF5JqQRrSJVIFqFV4SKjPxDCRLVE9kKeDCJzmgZBu9
/5pHdUf4raiGDJgBk8Q9aw1+1MJAgzNuwJmQP1ScLmpN+tdH/SGMJ9Dy5GtNsG5m2GrJV7FvhrLx
mLilKsYxJumjTOTFhxNXuyAJi0ufxTJCnRaO+wKDWxcHAW8GMHsNVWadk4hlw+UJ6HV1SFwE/gSp
NMH1FIOZ2QDSab92eLk0jX0GTKR78cgvFqREIdSvfAtzv0FFLE1GFadQaw47C4l0FMr0dcz8iSJ3
FlHEdewGzjHUVT2/PYYzbMqBiTxgZpXERrZnzr/yKeuJdphMoXF8GODIOOm55hGWDv71c7VH7Sr0
WEg/+YTWGOgaGbBsNcFG6E8lIr0zJiRHDVasgz+5MCTABtwHtcExOXzThVS7k7m6eY5IcNO8xy30
s8gGInv496m/uFwmvWEK8w+f4xwUV8FgKUtRTwE/ddxMzF9oxQfkvms1Ud3CC22+MRC5ZDjT2eTQ
auDzOe3UNKkg+OHBjpSHEX6D7EDAtOzE04BMpZQLhaPY2eqKCHvkHuw/snw+RP17TE/m1NNWnN5j
80/w1UGtxF2RNFTeeZsEZsqmwHbwOZJIiVG8PAQ4jAWDMvsV+qBEK3E+IN3knEGWxz2EApeQtPi3
61NAcI5OBKribkukk1OdRYkgtRmj4ztIH8WPqHE1LRhRlGD0oluBDGOE5V2nHUIYturCxL//5M7C
B1+SqrNjZE+RTZIZcZKGEDqI6oFLwRVDgYFyzeYLMT4JZdLrMii2FGqxVO1lqPKifinGLmAfMvzh
wMsj19ll0Y85AvfI9SPJ7DoqvTbCc1gh6JTSE4LEVM44pH1UlQLAh1/wWVdSVx/eBd1c3AJQreI6
MPFFquj6xKe2gQ5jvAU6/GxiTmHWC3ftU1yXrjFisIVxK8oCFqFAaBxssRRx9fLflEiwJDV4e8Td
9eVrUX7QTiFk4Oq6mKCpYsY+re9iHq9w+g2r4+o9pK6JhgBLVFmDNeFKGuSrPoQrDPebLraCVm9g
Pg/deAjXK1eOiA7UZoKoUEp0Jg3kEqLpjQN1QNKExYEuzXuVakeOGzjQlc9AGwjcqtcjjpKPfVFg
njDBL7HC10rWPrrQ+bWsvnart4RjnkpAtEUGB+X61iImRdmPqX0QhRJADE91siWvzUCbx2Nb0WFB
pime5mNDpSVYAQ4wt9Jbd4kva4D9OajVNq2kHzK0sHo8fa34zuSMwYEyh62i4S/lfEUKwU1j486R
/CyUXOK5Q2JM498xJrSUaNRU6VylonYBwYgVFPioyTHEy+FYzQ8lTRT3ocuJ8/w3X3LSv44hSmls
U/zqKacBjqCkiFNvGELf1hwMcC1UMegv2p1AMauKoS93mvh7Ic1rbd49hpTYDugpwJXzEz8PU+7G
Fu5A3Rdy1kce1BrJO/GzrYQJLsFaEaiiGp7ZHTaQYztjd2CehQ4RIFgGF1ibL445iI9cv06GCKSF
amSBstynuj/9f2wUHe4f6YBeB20/5gsG7tnlbWUhWTDoRFXHNedoBCzMgRhwOFSZU6y7KxwQRpt2
qbtT37uGtHozkTwWgykZB96aX5tCYInxG68+6Bz4GZPOmaPCXahj1xrNpE338DH1doC4OQZrdgi2
EBHLaR8d2ip0Yzij4s0LaDjEKltrsJPishSDWlvFcQmj01FVt0l8adGlWlz9Cb0U8/eJkNy2xxmC
mwlKxqFUPfxzoRYPB32wkX6kR6t91onIVhlC5nrsi+Ir4pcGdM9iJiQMOCQ6cRiNsI8cLBcXF3xp
MxpfQ4eJkTyASNnqnnGbuNUjzTmCSHaxdcRQY2r6bU8epcDhxIyJnonWKwW6mKTkgMRIy6Qdqlwa
6b8Fwe0uikgBHgnjSHsYDrHqlwbnVtc/Tuq46xT6ba0/CEt7MfsDBZwmyOxNvWdGM+v/X+szxBlJ
/+VuUZFCG9jpROj2ROAYQsUCbDOZrM1qh+SjcAR02lFXnDfRLA/GF8e62fFWqECoSZDS3Mn1bQSv
yZsRX4ZIRpJfov2mHAJZd8PhbJ1fmc7IK3A7P7a0WDLk5nlLGO8mnntnWQTAgZn8RESWjvGmZZpR
Tm8qmS5Gc40LE0UU9gS08JkBCLLmAUBOw9dRwCQ0KMLFPH+YTeXaX0UebUvGz6tFCCMgaFXdJs2k
y6iVDwvJ3DqjjZsojVjkmqcPCjcJvjWcaBMk5WQqDnqk7+gClv5BdPd9AfxlBwkkGLu2QNXhUDSd
F8vJhZmUzaKnQZy0ydUJWOg8GDpy9WmnSIxxqe84H9kMkOvKkuzAakbYue3p+/HE2saheaRH2M32
x5wNR0VDLYoTAT7EmKHBD/81oNpnMVQyDTuI5sugUIB7GGuqK76kCe+xkdhGNO0L8zkOPAmgplrH
TYebAvnDm2rMj3Fn7wfAQeKOSnL5Srt4gfRaDkowIQkvGfc5HYFLrtHBjA79AiYM7rloKojPYAX1
+E1Y1XyMDWgu3c3iHg+XA7twZnQZwYflRVSycqK6xLaySnPgVkazjIcEcKsiP2A8Dqe4kUxXA55Q
mRJU6TPxaxiOz3/3BKfhSoMdIUmNWRCyiW3GcsnSZQ891Sss0pA5rjiJaqYvnSM/5CuGijrseANq
SO/XKAZzL4lyaKC03DAKsNNgZmexl7AzBQJi/CwB+7TgL5ASx+WpFvJXmxKLe96SVNfUxtOaQ9Ez
8LZENTfAjbWJToxCYzuMllczuhnRos3OcO0Y8SWytJvJ/ewZPFmK+jIq7wJBGOrUM5mKDI6CSuhD
3Bgsc85LxLSPYaG5rKIbW27IXqX6DbSiM6H+NvVPpz3a1DRSSo6X1VKPcHOiU6RehyQlmnpkWKLo
EMu04fznXYs7jb9gkM9E7qhhHBaNyDtQt/FI4qh0k2xfLiiAQJLa2mDFKdDOhOeIgXFtVVNSkzxi
IkowmX3RVKSwoy3uhhVyQ4VNdDg2vuK0eL/wx/eE69ilZxfLzWYayzotwNscAiC4fQud/O5PS7um
OI+g1sxlXNC8xPqWKsQxzkME7/UvdIdPLyBLmyH831iUdyPOWJbQMCEPWZFGLA+SoQRKdAop4UUZ
1mYfDsIv7Nen11lfkSRCcR6cfUwXWV0mWOX4/a+YhBjgdB0e+yEGuLlVH3vnHf+CoKszWvcYfKNZ
1ddKQHOKfIlyfAbMkvX3EWqBU18MkOwUwNfuMfmhlZInbJJUF99ZbI+yg5D98eKE1Jd7cwkxMkqQ
oWp3cS4x//ZiCfRfFOK0DfUrf9fO/7IBG0kHZ2Sjv8wQLQzZRqczPkrDjzFjmKTAXRGRNfCiUv1V
gz2ilz9yvDOwtKUmMLEP0kmYr3+BMvu62mfgXwmRFRU+zXn4sTI7yUhut/BClJBKC+EnWY3nrt4n
jnmsmJ4LeCVHjCksd7BT340MWViKEqqRmnQeEbUZKjQp4buiqL7UHCZt9KZp146XuQmPOkhBO1Jx
Cr9ruMfps6i6WyXe/G3lLOidGxwLL2bSn1oCBKTG9xQIWX9lbtYdlYZjBJy+oKtUu/7axuuVwa1J
gUMVIsM9LggZaJiRHSRFw0CEEY1Vnms46ctqcc4UAG4Hig2mrmIWxJRkxAMlxWzP0HbCiE4AElA4
LjL0BOzCVpoRqUCqqkYH4YnLvmHnw1WOuXolGdGxeYC1xT/n8q2i6llRO27u3gdBpBvV+TaJ9ilG
NRzaTgZNTfkc6IWguMOaqOjmir950AQXvSEciSE2q1h15p1ukqWW7BJ6gEJZnossIk36DjNgnMl0
QXqdPKbijcZH8TYUQN0ecn04QA0sTqLCZfg5SgOZCPcefFostc6hgX5IxZlLcydX/6InmO7CsYWM
8Cs95xzhwDD6CrtnTE409bsW7LWf8FdDuo1q1bzNuBYC0uX5bVqxAyKVu1+8kAvCZoPJR91XcXrF
RYlabmJC8whhcUdQ5wZPt+rX4GOJ8mViAiGiCwQUHabra0EKLUeNqvyJLBvL3iXlKSS6udTGfdw2
B1mhNE65Sh2vmmbRUhmAuPTglPEUr6LWFg+jKXEtaO1A/OwI7plSv4pKWNbanRh4SFSAPgRdYXuu
0QLGcb7r0cLOT1GPThgHp79727hl7EIRl9N+cSTair4Xbtgz0AHPqE17D/4/cFqqXSYYsutoeALc
nzkKh51EeyWKEn4nFvrh0YquXfSVyWB4iL6Nl7YSHyX90i0cY6i6utFAdcbHWm9CCy+GRODfZq/4
WMaA9IjxkCjVNYMEk6iG1vKlo87nejgKjoi4QLPGOGJXNmBjLBanCdIx+MPqc5wIgw6N8czCmC8F
ubXvRns3QAlFAz3IP4MDhSoNKY4YvFUv3A4OP5SFHlf/TO0b76tC/mpnfQPsJbaDuIbF2KFb14AG
FhY692jYS6zY4SgAAVZPyexQHPKzZgSKINZw2eFdI4zOdHm8hBUDMVBZBfp5HH6K3R8BTAnyOpXd
wvQl0RavkEEJLaZTRfFWNcZJIMFRFuKNOQdM/IfJPi30ShvMF430GlaPBEVVs4nbbLPPk6exrU5w
Wd2VpncwJF8qOI9hQYC1cpE2IxY6HBhLlhywuEFrqHOahxuHnnuQtf2IOlUMIjqDlqCu6KzJ2Iby
Ew2MncYt/n+gLjzxdYTTGmGbQ2EqA2qjY3aZToP8v4TMqkucW1ics11sLRkTaEjFKWNIg2+rWIMg
HcZR5GOWI5CmjOuSD4jCSeAP84AKoDjqBvQWnYkqcLOiWg/magVz5a3Nm4yxMCMIxAUFrnQFjzyB
JuNgiSBpE7KfHOwSvgliGjGQcZBnazNzNJLtD8mb6ZGJgcRwJ6Q+uxLdxHN1yvbkNDygWxo3HEC4
0X5JL4zuSB9j7IP9l/SMbu7FfnOQngW695huuyOnd36GoXXTv8ZbcZyv/bv13DgXan7Z3qbvrbEr
PtPwvCLO9pBXOVgAbK9knhN1FEMphnOEA455HLIDzlrgx9qBqYeG0zzJSNWxWwOYm2uO3R2XIaLJ
jYEEjJWDzmaz9gTVHeW7jGoD8v+dpKGuumKJNX/mF4ry/qos3zwbCAh5HeSQswO4jsUHAznqBsfB
YBw0FBEp+SYHfQf9gHm+HO+tLxTcL815eFSC/rjC3QvU7EGhguJdQODXA5sZkP7c1Kem/FpVOo4H
jU0KIgc791mj1q7mcxmhJbiwaOk+YowHna26PvbxiQ80DdecYvYO2icy3DZP41HzSVzjzNxCwMAT
haCo4gy9GMzA458U01ajkObU3Dapjw6qxqci92hsF0INNmFNIvxBytxk9hRE5rI3aRiR4HC0g3Bn
ti/WsqsGQuqP1m0xqBp29VeCvjC14IagJlQ8mDklJqoEu+GWmbqGC4hNmw8Dz3xvyn0V6B+0WxHa
SgxscGi923LQAX+MG/Jwz3l4NGSMWS5NSE4DnggXT4P4wdQnfWnGybX0q62D3hL64ZKHWt369Vtf
DhXHSAtNMmF7GVf9Fj9L9F/Cd2dLubpEW/hLKbHSu/lHVuzn7pVgyAo/MlcnNuhAVM8d84au3OGF
w+CbARl65oasOSZfbn4FOHpPQzgo+AeP+QfuyljVqJ98HLPdmwrBpWAU6IoGhh0MLLKZ4Xfr2cBX
G0XbV+OZlyz+nvrsB1oQLfoCQnsHz6nO9h7Jc4a2c9OcFDyyt4PP0CjyrY8B9WoMLcl2o3hne+Er
QX+Vx4VeBf0jxqlsPGEpCTUnUA64PGiZnzc/5aUBBeg8yXKVNSgG3spnUqAn9yGjtgxrYRRbx2h9
VZk10FbF/HjlAjPSUH0cm6bw07QXppdkIuSgda/VSLf/XaHEz/aUULAzaNmAKRV0+i7GNMOJHzqR
xHIJ56Mdnmn4yYDtAtxaCodT9LigjFJ6lrTxbUZuC5l+gCw7nPKn7gcVLREGaHRwN0Fkt5XZrBeF
eAZKym35FXOK7+siWNgfbvRGH0vV5XeB9jIc15fiQgLgj6a76SHHNx9YGFfFisjNcyIdUmmXZgFD
vsEfHzIhcVEXH83KUHhUzuZbgxk7HLVefc+5cIttxmG1USDfH5j89HwApqM805X+5GCmt/g3/8UQ
yvmd/fQwQH/ZJM8GVqoMkHelCbESCwQMBPZMe9fuhF0e4dhMsS7lfSHIynMuWzidEg6Z5Eb50wt1
NLeCDNhX4QXtyStX6KlSNhQ7W0cOpvUVuVbllWdGgaREgG6v/2YYxrzr/fSkufDsa1eJ+I0cCNQH
wrXBrGBU4jM7FO82eRM22R41g5SmGgDuZ8RfF8FCkIzkKEe2AOPb+/gV00GbgvpTPomGkEZeABcR
EgP8GWQQFf6S4DOqsYIFJKbo/6bwspSENZiY5YNtZ/wARhAVA8IWvEVqn2znMNcRVmXVjrkFjhU7
1JkINR8iuFSLLe1htXxh9uJjK1fLrwI56gbnLApu1IN1JphOM9kKojnUh+UakWcwT/smx1UMq1s5
D6QEa4AIDaCFyryThBWNqLQFlixKEWIJ8OJD8071JExD6/5phhSXNw9J+lRnug/2JqrYxWoesWLY
a8UEu32GvEJrpQCfGIDjGrbT0dhdSd/diR8mSvSI6xJUThetYXmWTfhH8YjZqV8WuExmvqy8pvlB
TMbUOfZENykK5b7A7Dx7E7+Nf4LYdQdc6DClKLgEhJW6LBsXk1mbI+9nKvwelRg8s4quaWzUQFRh
eVJ+iG/Da9LHr27JX/BWCM+mX8e70rkh9cWlP+UOvIIE8Rz5c8Iao9t7/NBQGQIzci3KAShQw2Ld
v9BW5CPm3ZvsSDBy5NXwiHYO52y9gYyL30jOfI4qvH60FZc1rbWnsn1acX5BubSxDs4NP3QA3J6E
SE85Jn5ypn6HizgLy9vterAdfpf91e3be3rp9go1+EQIbzt8avYF69fBghqzy0Ma9+eC9iPDz+rf
IqRF0c3qPuf+ZkY33Q1hlJuniVBT3KnpnegpuXXPxArul2/GH8Yd79d+hB+yl/wMPX52gqGBBZ2h
wNxhxRI+5M1QLYv1MluMSF9bOILgbMeEqCnwzc14zFLf2IHuXEy6/GxP4FyChyCRAM9MagiZiQM2
YfbO+LD87cygDXf4peas3BdhMbO6CZ1xyhPa4p7SBxPmGX5yILlXXLrroaCAB6BTcWFy+/5pSk84
2M+EZsLTMjzVICXFjx40HAvw+wJlhcl1iYPmxJTFQV5McFFrwvAJQrhLur9CETpiK/KgATT+QtCy
9xXRfDSJrcdTxSwqNY9s9OlGYWUCH/2GV6X14DDzRVCKqcVH01zB6S3smheOHtRhj9M7C5aEjIyo
QZQWVMkuhxZ2+ffsHWYa2ZXRHt2euSF5LdkzWTGnY6kSXE96rvSJBT92fIxh1Bc8W8VyrwLkQ6+w
SMFpibFAVyV7S/pUDQd19WqCwoBCEOJBjFq2YYIBGIzjfuuo31mqBwvmbdht6rx5yUYXhiGfcYGE
jxUIwefZqXAexzxY6zvCG9QPZQ/UTV7aODzGJI7I7R4ck+qVtptvCUUhRw8JR9nvo9mzRe7UYhzR
5VujRKjSbxq3LlMPjjyH+sPB0oZ6gIlth+jYllBViWk+4zx6VPo67Grt5VBrHPlcEjKG/yFl8Pqo
ZL0reDq0d3NbYsOD5wYNRwpfwwgID/+RaQuwCtjO7XgXKLY94dFl3kyDC2TE85SyK7tD78a28pBS
V5pwQ+GY6HgPWOZwxLcBHbk3YWbU9G/ZVPpCNFHxZwgVg23iRZPgHXeZtJjgWUISkM+MYX0yixk+
gnZ0tJxllu71FpPkBzmFHwUW26FatcAQbGja8ZOgAixxuYXfn3DSLaA50aTsU/15Ii8QKAb6ARQj
7HgmzDIYk1cC56OyAegdbIChz4IgCFNIIIRHeXiqKePqNnFDzk5BcAFnlLB2ttOTA0gm3DazGevU
Qv0BfbuPjHQ6+Z+Op8bKJAOq+W2y+ld56R6xUgz78iNcAJhTCa07A4f+4PADjELfS1b+KQgCOV4Q
gjgEgpEuM8bt0p4B+l4osGjWBCeHH28UypNO+9C27Bql6s+VEx6QeZv2U16nzxkkiEi2yELkailG
rNOFVmLGZ5UZ6FNTlP5UwHdWGbuqvZ9rlbtGC5Q3FWda6ySo8bqVHMnSdgsOlRUJUZLRasm6x8vO
V2WfZRlVybUBBoZc1U3F3TCqc6Qq31LZBJHeeRaGTESQBsKWPWwqxuhwORPCL7EWMaI20PDuFFx1
HS0Gl2tWfaoUrgTSyYnlkT/7RzoRU9DJEYIAi8+vgN99aKY7p8WlMekwCgUuSREAk9zLhLjQrOPI
GhronAqcJN3v87cycQ5ajXoZ4Y5cjRdNSDbZcWKeLKUN6kVPgLm4lxbmb1X3L6lRHxcOfb5NhS2G
Bl0CgjheA4PFNOUnjP0JGUDF0AcyjmlbxxihJT6OmGBWReoJZBJbPQvo6Si9mvcZOEb1NUh/pCg+
I+1/wKuuunUYVG90Du6/auSQP2skhhLTtZNeM4P0PUC13xxV17TXSBosRf90pgPSa49/hZy54dp3
x+VdTaEY7Tjx8CNhhOiJ748nxkRugTtQk+M4g0Ss9gig0hnNoMRkVMynmOjT1W2T7zqErL4BMfV9
JXPcw/mcme6IZ/kRtyJqLrk7iMoLtRfKwQCGuyQdkqCXXRvbDuitYFkfaLzJuo8eSYMv83OT7RaS
4r/z9/nk1FdOBCr/uTno2jHt2SmBUpyn/FuDLeCZ9akv35jlUB5383Z+XkxxgdfYGELDIddhk6sB
XZ+K1Cg7WhfqhyIMZl4XOQ77CYKhNX7GEiF9RMYb8+SqBY1/R5FSMawud3jhMES6js1pLZhlPgDd
b0zlmeD7bSJcruJ+a7bQCXGZrJu3ZH2ysIVVBg+CFPyXKsfuB4Z2VzJ1xdJFxYOCcGSQh+0oxZva
OQ8sC8PiFATnI8B27yA0fBAccR2jb0t66bEdlCiNdHEm4N3XEpM2fcfNo4J+Ti1+qoqlMz8rNEVC
M+L1uOiD4dJyuq3l65hAB9kStLLL6Gx9ienvEba+ALxr+CntiN5itpIXt2F60retg5OVGXkABQZ9
QyAx07SuKELb8Y3TEE8rji959qmz6YopCtZri7C92xfyWQBn/RckpS5/NqsHnBFBnAvcs0sUkTFa
DE9lFsul9DkbFGJ69pxccEpKguwAOVkUF1TFO44EcitscuVxMzQ344P5SYuf4MZ3ZXJfXFo07U/W
zn5QAr5dtAR7qiCeDuvS0fbr+A/SaJT68ReUw6E6rf2rMT3YFQrrn/pqvEIsOpaeFlivHGKB4hLW
G6if2VHfDaPbk2zuUCJvRo7dGxnke3iPhyGYDvU+9LFLCB+6wD7r3JMUJ24UzBA2Ylfyiq98D/OA
iKmTpWG3ubPPhLsU0WPcBWa4I4YazDfezRojpo1N2CdQOBIWbBLizXTQtC1KSh4t357WI8Dl96S9
kG+Of7MH45zsqYPsbNsUzQSksm36Y+gU8aRCu4TEg7GccZLhiJAx29lOPdytjek8E5cJKZAHjAUQ
MwjhyJne+CVAoYq8vR+E0S5ZU5S+SnSZorfW+uabYxAnN59DcUlj/I6HtwjF62ZSzjaNZ4gxhp9q
m/xHuFvMUACBfpj/fsWvy7sEufsXwKUNyjWYTtqZSKPE2U03gqlCqKxYWW5Myx8UT29ctiDeX5iZ
kWnDILvZFNyVSH20EyGqsX6aVfHNOMn5w9v3BkiUgudg8XzKXXiOmAhtcunA30VnAPIcFw+K7Qce
IdAnX3pFBng00h3m6GW1NSSMdvmVIMEJTNt304n/XUVztTH+mYhmgzB6yJGa/MvfUoY1GHUcWACO
7Ucqel2Mj32aEf0zR5FArBag5T539viZqLlPfhsCZmzgkLWjOot3oW8igsZ2TBgvIQd/z2YGlu+k
Caql4M1n4F1oqinFgwSVzN48dLxZELwfGU9MbKWBk5ItfnJYJx9Vakx4Q1BQ59vkQM73Y22n40tF
obLlWTeLv9i7kAfpnMO30ce4DzcWICqJkQUUrk3I8gLdO4BpcUJR9lZ71QNcaTblVxgAXRVElW2Q
Eh4yyOT0DNhp4RMmHCMpnW0wcfx5+AxuHIo+Bp4SkhIHAyyoaCXXw5bg8YMs73lN8wl6Jax7nfXP
UOXgeHBOv+dfy9cemW4iagUkKYQZSvzT7mNcgfwxYH5/yE95JV4aXa58GGKvgdz9zntcyr3sI1lq
A+dbCkwmkWfpG4cE7J6w2vT5I8OE+JxdcsAOPiUQFTC8EnfbDA4KZgkkMpE1sufhAkodNOfKOZQg
+IZvg9krIMNGHEa/+oGYMygMUuRKAU5BFBj8f5YeWExFs7plU6GF+I+m81pyHDmi6BchAt68kgRI
0Dbbs18QbEN47/H1OjWSQrFaaXemh6ZQlZV577kkgRXH6Jf1wP27OjL/iG40Grmx8aa6IwuzJ1DJ
2hSwTzHYrkbtxiqmU093S3/0XD+402jcHTY1s/HVAuQ+pAigqv/uw8+yeVdUWpY8fGSeviHRTJwt
HxcAOs1TmDw51CorCtUZYQXX2R1lJkGhXByJUd9zjtjOuZBO9F6rdlPceIkhjfQHhQ97zhLhi2RX
gsl46X4NdJW5xxoNqwMvAeOozARoSzu4LA8Cd9Id2ar67siBMpL+SDTsnZ8rGS4CMnT18j5fkE0c
yvrXXr4aac+qbzofi1MMYBJ1/13jE6Fb5Kt8txVLiTWPEeXGMzLl3njvmlN2jOzvEswb0p3sBRkJ
S0DyxPPL04Vj/KZJLG5KUjo5V7s6IxAPz2IHi1z1MVfv/Ep21Hmvg32r1+aeLw0VTH+X7ywL9c7q
Sn5DxIE0Wb9S1o6LLqT4DSeqzTVgf9pGClIZEI4jj1e3L44Jytf8YXEJm60Kj/DJvFb1dcQ71rnF
E19E1Zx4z2F0UtV99BoafAkyTOKT2vxCXhs+6d8WGFJ0MByrpv80Wn9yvvX+O62RCDq0iOnU7qwF
RsurFnu2epDONSJRbk1Hm/mUqzGZobv6BdgzelCycItOLC63ueox83AK9I673lNZpkRPvBbRTaEZ
t1VIilijmEr1I9KYH4QZ0r0JGHv56GCOvQc8J7hEz+1rCR1mj1KZXedUQQotibzccWf5pqtLSXXp
DtmH+dqCt34uDkR10McmPpFLG5B7k+gNzqvFR4L1Mxyec7osq3zHBZEBz4mWJ5IOhC96waCOqm2H
w60eX0p7WyB9d5PEx6aA6ADVihule7v2kWNjMAtPePkmBNe3Ek05A7/hjoUq0r3wT063ONrJ+2Fd
+6OCBWidF6BlEA8DnLTW2tXBhcbUlyetPhlsY+nR4JnAm93DLdyZ4JbwV7yALaa80l059aIHqTU4
x3qJ+ZJHvYyUhvYdnhV32pPhsK+TDe2C+pRuh5lRCRfjNSqTDVvinX1zeXDppKBpDtpe0CV2bJFd
sAl23Z02KFBFbS+9q61LtyhWIKavTE++oY0Bl5HXRwnFGhZ7hw7XOsldPuZ0GyDX3JFDxZ4d/JQ/
4a+0ZUSRLk90snmb094RmzEqXag2/C0CImUeWmq81kWAyzvD4E5wJi+MGGYMxvWaoeF3KF590O+a
hPA/l8WRcIxaRMPtJ6JdcZSulS+0/hT1JR7ztXqjHcS/mtUNfQnpKovDQnkWNT6qnE30EfupD97x
XQ23M6cEuN8f3RseYG58zVWxARabhRp+OMa/db+nrVXJ6/BW7XXueRxe2JcZasTPx/mTXmt848cM
2YfMrIvkqq8cLf6ekVm1r041Op2R6RIfR3qMt3ZDL/ecMz6iu/oawFNkO6MsPJFigqirTHwCfjlR
uLM7uGO6bXcbPHPmgrZFCSQ/ei5XjIq+q59qz15S7thY2D/43dJv9VfvKJj49+aWtAF2hJMCbH+V
fmcJ9F2khxuF9UrFso8Vn0Pc5j7Db6dpxArMYPGthUmaxMplQ9kAmRe11LuW7c0d1UbypyI4T9bJ
HumxvQ9/jT/tjV+G0BuCJmrgj+zBF34j8k3XNwAG/PFVPwD5MD3Jz/ZC1cIIkWPceTe98Fd9be41
xlCcpbs3iCW+dqsvLDqOD5eWzQEEnLW2towL+FRZ93xkmuw3zPn2AYCrr3hL+uA7D+ywY1G3/Any
q/xKQzD2hy8G4NxhPhbulU8ZIgnCa7bBQ3uSfNod1cnxFSzfiJh3fFYQwWh9s0rtYevyhSDrW+7x
Z4hsnQsOOofdvDVuw33ZRx+5H/7q4HLWw/7fZmGG+1DcI1et6RXtKYo3HCl/wW8CLGCb8hK2CCAA
ArpS8ZJEV6b5eAmVraoey1c6BvjQ4j8mOBHD6zVtNdH+odmxEXkBL8hHJMNztnV6hHVDwmrDyMrP
j5O4VmyRozDruQ27ZTs9Wn/YclPx1dtABARlKU9vzQJHLRfscO2WPyxboVPdVX/MAdRDjDGfq7AM
bWAtWm7YrrhtUc4qe+VB4w/q5zK7yoOdevToH9YOTSK2CR4zdTosjzLz8KSNVP3jC0PiId0hPMIs
A/uTBxiguFK5+rhTDnw68R8ke+MQ7uVbClic4FqCAvcLey2pmBv2nGkXbwek/AIvHO+7nRQgREY8
Cm7pOMCF2zX3FAA7x2IvHnlTFVVv8MPGwXiqLy9QtnSHhFaMIp8dQ6+/AT/qrthP1BU0T4BVr6Da
8BxTHFC4Tpv+yGcS/DixTxZ96k/RvwauVD6qO0puzXXeiVo0CMRdN9R3rT/elmbVI/iaPfaE2Kfh
vDyGO9IlhpERybpsHEw5lj19YAaegEGILGL8jW+OtjlOpQltB5A5HhU2HJDZDCRp3LHTIbfZq8HG
xn6OWthyNeDZoUsplZ+jmyOMwluKZuOFrG6GP0zV+wDSG4uZYp3tIfyuv+0T1QgoQEydzsq4zJyn
LkWHDHb5ET8+U6oItzvpnrmTD+OOcAIVeYPbUNfxMw1ocSuARa/K53Sb0GN8cfHrG1bkiibu8MYf
06c+JWDISFgmRHpDw9UuoD/AoAM5YtJS2Ez2t/PDlsVVJr7H7zxSk/qgsJk2NRaEPWwGpjXP0Fh+
OB5PbHYNSjEaiR4vkz9g5InhLsgtCgMNmeRcHzL098squ0W/4v7za9KRf81YDw/+FIdFQLGwQ+u1
N96nL4aSAKoYeRxqvmccAf+IvPEvJ/vIW31MfCOcOg+SbYyWT8HuPSZZJYqp/QIyo/K69FAA4aq5
vq4bbyJILqdeVky/h8LNet4x3NyMEQAutFFrYVZmCUhb+TU9Zh/Se+gjYnTQZNDcWPWvPSOh7jCy
qrGkYH4L12G7sb0G3/tWZRuC5P3LMoAegHkDlfHe2sY340FFYjxE4xPs9GbacfztCOqicuW+vre4
CgiB/t5xkbUQPc53KoyFK45T4mPpUL3ntyn1lzsUYkvChe0zNtBw4VSX+NYg1N8bGL7xPvy8MUup
8/V5KLac++3PfMuP9g9Y2NZwHdKU0ATfNPrX5JDgJqB6iLdt5+IkF6UCLmo8ChvKCn/az8HbEHq1
8iS/FifixCJOC0aeYh279ErP075jjnMeVhraclPdoHuZcbFeHG2LgIGNs3ybyIt3kbQD3/43W2G6
s4JOp0lc2l5PerqpDhEBsstmzj7iZ/OqErHJ1ILSnwFtu0alL03iMtehy73Vn/z81uuT4/Y5PelP
JmQqRmAsT2Wbon+ZRdde/9Ebv1K3Pf5vKNnwCV8BeH1Rj3R0CF7PKB8SrqMXtqhC3olTGvwYlRow
ZfkJO202ePSz+KCYizLQWC/PhAhUEXiqlXV27vychl1po+ydq0WjQ3JxKSOCZsD2Ob+i1C19lHbo
7G0KOu7le4bHI/nzZM2O63yDgpLTuhd8SDfoPtn9J1gwmBwYC66pkAeKUqR1YnhH+kgaizkSGDJj
JNwRQMJa/2xDUTc762pGxr8ucDbwwTOjZmwq6if2SwtJz0N7p8IBM+7auAT9yF3+agAHlYt9xyTi
URK4UrJAGl5d7wb9x4Lk3Rj/ZJt5AY1aWy83EiNgZX6Tvw3SSnoi6U5K+hdUiG//Eu1Gveugb5Zc
9AFRrgOjrUCEcN5d5PnAfFthxPpU3HMqecjeJzTce6jdLP07Qy639BSXD8u5YnE9jsf8td3QR19J
brAhRW89erXfe5Ub01NZlRyO+RHUfLaWP42tekmPTBN9jKSIBpXv5SN0/dXHwHuFl3ThyY+u8Qaq
6aZzxc88vzWrDw5I/vP8dENWsglWtH/W2oqylr8/8MasTH4ZHB/+Yb/rDxLaDIlRXvKse7gmtrm3
uLUPtXk7ua0v7fMnlBn+fOQKudpKJyT8l8B7opbb5Ltw9fRh8uDvoEGuZ4/yZIuc26VqQcpD82P9
c1PW9o6tzjtmq6du9e8lRfvpDwCBfRh5xIU+832MVw4O5U90SmtzdX9r/er95+njXKz3gYtInL8w
uR64dbOEmjXzjEv8Wf4iv6BJO90V7m6j/aMfZ197s7/lb1jJ1rjql+cJY268QiVbbLWf0cWX8bA+
Fa93KbH4BqgZucwFyLiPV51EYMd/W4O5uJFcueare7tNbIWTq6x739lS6W1veFVnD4vthsiUAxQh
vFCE0yYXUKlrc40WffU6rX5+PpQ1hS0jSLhhW3QRu/mDKUtBL+s078CSoJFY76/Fmv1pJa/uHD1U
Rsw/z/PGXp2Pq+ciJvdww9wrdBl5/8xncCgu2TCraX1jNZ3sHVdntyBuC5XhCkce/80xzXbGcN9Q
mPMT/wV4ze9AsWjEpK3wxGFgh3PaH0zXOSraxoDJheFhNdLsdbm9mS/KiJeUBCOPb0PmCrKnTbie
V+TRAM6Gb+BEx/RAikvTUkBgpF4zMlvQTDGxvBuX6lN7cXbVBqXaunxp3igHSA8jvAmBefSafjHY
gULowkQ+GL7pqidph18X3gTl2p/5Nj+bbw1REcReDPAgDtNmOA5Hrg4eE1Mv8klHOEge8hEEe9sH
5pVg9c1IgKMJ7SAZBmtCIl9GNJTl+RF61h/WZwZS5UN9DoleozwwnTNE3RU/BY7LuDJu9kd3qmmS
IZqmAOQtfzFMcH5Ta6NuiVH4mV/AkIaPhDr2SPo623RB+Y5gS119RjhkqTVOwQ9JI+P6t1FfHsMj
Z7T8orYHOIjPCkZwLvCr4jGjbSCdhK0Ku75n5C537lrCvLgC0J8On9Zf1npcHvTWZ9KsegT3UbSK
Kpbv3I2HDy6iNa2w59R2U1l0I2gqFPW2/IPu2X2gLqd3Bkn6kzrW2PfYBVwB/WNwQyCrhxjGJqYL
BRYdy1W1Qo2zrh4zFnNdwKu0dFc3G9y/2SM+RlRHXBkor+i4t65zGqDRtvwsl0E6+QD4gpm8cruV
rra9jbpjJX0MjdcPL3FxS87U8JBNUraGE82QJ+PUPdgaOatiFm6zpkXZITWgjTy9qtbGfidv4yTc
DZV4LQLozxEBMvktas+ymBl4BMSQpoPR3LSyF4SmrlAjWh9EO+Tn8FBuR7audj7EF8ba3rCNPRFv
TYXKGAoBFKcGJOrQpXvNa6ILSpfEIQyFj37HNMDl//FXdYBuAwnxCVFZ9V0cTJ/BPYYj/t+hOpi/
ylk5q6/yb3mSzuaT7ctPP87yHIs9ktvTsb2oxcp4I2TpqUyzH255xpdGd7u8iA7Ab/hZpRusgNQ5
aYiLDQaNi+PJudIDKpHQQMnwDWfTe8GF59eEwLJlmsUpyn0gx4aRbwCiMNF6JiWQUBD6fKY3/qSA
e2huILjjCi7iPkj0pHy682FpAT3BfXKO+JeOesXyIBLQqPYwJOH4IZZnwdVGYoWzyu4tHR1UcBoN
YUTUK5zsboJ/l92DUfGK3OmevgOwKp3OxBbnNKUaWX6FtoeLXzs+ij0kTNE5LTxORYeg1n6r2m8o
N0rdZeQ601+BzKnwHtYMxbQe+airszuwAadu7Fxt50trzrb03f5y+CflFmG27mx18PoqHN2XgeBU
526TsOmP9DUYVgL2+sT2T1sP96nhuaPpor8jF+YYUvJyJ6FuWkXm6od3bMC1Ba6Mz2/DOWHzKL4X
79Z+eJ6PurmfD3R0eW7AKg1E9G24lCH5ZSjN/IKmUXjtn3hN8ysSaZnI5o3VXaoK0TsNCEDp7TMV
JT0+hpOiKBs3QuOCK1PoXg9DwiUD0pn9ohJqg5SmLRgNKlxAHQ0GcMyqG535KQ5GclEVz3HSHdZs
B7uRsIvib973kH2Eo0cQnvo021TYjJVB8wrr04jCN8khg4IxgxOEvjNlQskwUjmq5KWWZg+9cSYF
Fw/taJCUFjCE5cRB04CXjrqbkm5K/4n1daaPERYvMgEo98nTTTytbIEAw7apAT4gke/G49zfFvOk
8EUn/VEIw8y8X6VMvgEB4KVGpk0Rg0jTlou1Su++buke6tsUvb6KcrFCOm4wNYaZEmREllIxNr6A
1cX8Qy1csAFt6iryC1313hWJUzRwPJBqMepbh4iPFtpHG+d0GvEed7s8wWBEye00stuO6VtZ/QiM
TVZrL5FCChfSGWgl0RxBDEaAh+NdS3wBEAW96KuKdugTGoFk5Qa+sPJKdIyShc4dBRsllpTthZtB
m3wCDgxHGHuPhsO43RQJwG3yqClBBSy3TljP6h0zmbDX2nP1osWcrQZCUOsg5K8EMgLfhEArne2J
VGE2gwwQ7vxGgN5cfQzq+0IaOg6cCLTCBHJTlw4tW2NAl5x33mK8MpJvcGneWLGyUbBI6XvP5WMs
f/goYeRIfHP85n8cUeDLO2HELPSPUPcntAwOX6JZMfyhDacPAGUAjC2sTdwUSCAEPtDpyFbFzdM9
4cC7C+VGSeQl8uosQnbEgIkRgITyGxEQuXtOStbcREOXch9mZde6ag6GhZYBfMI4I9gocUNQXIBa
1nxayI4EccYynF0R1Ntw0H4l3lLixBsN/1GqCTXL94DAgDZ3PL4KeMuEgUWCXe9Y/aXhwjuTjxS3
zUUJxyu4zHFC3yZvHQhylO3QGwsESey0rM30u2QGkUY6KhcTv9gzdnwF9Td8N0wXeIRD41Fwipay
6k607uSEoJUmPY6NejGckmoeJkJdxFtpgoJBvzkndPNuq+hEQ3ovDkBsLL5z9CzIhB2wBu6PBU6G
sSF+zRpWuvYM8wjCmUDTglNo4y2mqo66itetcryhwOJDB2KRtWiJDV5JCLd9ugshi6DsIqshOWPX
4gMRTEKBZS6Y7tjZATF+IzSWHF8aDSexAkrpacnBjKKKTzGqp9jREoy0PJELDcUUkVaGvT1BU8Zz
r7ZvAFIC1l6WcWxCixDYk8y23+UBI6B4DllHDec0hB+BAQM3PcOYcRCepKr9PCQSEgN61GGFWBqj
GlMgCA+jRBdI+WifWnxK4GDD+buGRiQFf1bywxkBInDGhySTxCl1+hp5aTnaSBWtTW+8CXEr8EOW
FLNuV6pPEz0BiCjZS24cufcmmh/N1imkyZLK68XcNrXkSQQL8pSiL9N0y12Gu8U/gEVUUSvhDxxD
RqTwV8dtCUwqzANXF8WPjhUMRwYJyLGzGdq9TlaHHK2xE2InXvEVCi9LyyAH37blpJiyrzDAhV+q
KEzPtGo0USxq7XvU2qMGyK+gyDGlp4iNryyDI79NxTLRMYUqIxPQTbiTOOF46w2ZSVx0Ha5y3FzH
hBaoCbnVIGOFUNWQkkkOVyDRYmD7S8iew5QaARxcj1DnSq++82ZTtrKuewuxwc7UeHP9CXQOg5AJ
SyZEukEcJFoAdgQMSB1sKrMA/siyVL6A6ZpYRASgrkaAi0MMLgEKwa6K36IuAUr7Uo/ZqSJ+fFr6
XVF8QUMKuL3ymyl60YSqFZJg2liyAyQsRE4TiI3DAjTG10SUFa2y2vIFMapHwY1YzcQqGw72Ou3l
N2AJFV9POcgs4HvOZ1xVrATYd/AS2BsqtleLSXULaDPE3j9lHbCaE+8avoTQZk8V1nQySC3KdM0C
wHaL6fgjp82nAWFLskLUImzIhl4+h7q+zoW7YmbDH5otNEnh/Ldo2uUqtc8c+yo/Skh1+OxsvC9N
eV1qLkRqcumD56kRoidNAPUs8eDBAuKb+gcMU1A76S0FkKfI8r4rGD4hOlVIv9VYmUWNLMUEIMPh
2CCDdzDLD6pFsD0gzvK3Np+LnBYMbi5BwKNhM9tfhV59Cgw1onq61Qn+6KC5IuTsJIoYSgkdeMP/
DhdZp09MvxFCCvRwJkUUA5IMYlxFmGrgOnNqL0T90RyFZ3NK0Lfk0bMxYYpJiBnGro95pmQ3hwWD
61rHTY/1ie9CTUC0O6tuRPAMA79CnUGQTVvyExdmo3RYOAza8LmZkGnR7qkGoZwMNxrjPz7cFiNP
CItIwObEyv339+naIYrB/wkCLkHcljPSLAUgxuKY17mOw3iaxeATCpdALcnZGwBMwYxkn8uqT9Ku
XCSdGZl+JMwy1yfcoeWKlUOSYJMSKvImCT2hlewwfxZxxqG6FV+SkLEK5JNqZ17XkmAH6V9CR4xO
VkRlccg3JVB2MTU0L4p4WFOLLBMx9EOIHO8UaX7iOLbZHiXsZIJZUaAMUwVUBXoKv22mNaIGnorx
ElWnmuV3VeFkBJG+EerJGjCwgS2vkN7GgAlJR2ttpm9uENVtsmRBGvQznBOpXzuh/tYyGFCYb3KM
Yv0bGqaiRIFtmUB7WU8Ic79xZO3YciFVVIZDho829B8Ko/kD14MjUwQmNPHeKpx7lpZY/wi1QCzA
BkGrmwtUyAQzI8pTBWxmUKsJ4oKNC16QRIkQ1YVV8ENGJDpUqu8k3zClsfB7DjyUml8q6LITkPoC
W2GyAH4mjkxS5GNkRVv8f10LAePAgVUtbHKk6YmSMEeiHE4snP7CjaCUTkwyORUE4Y2zVBguwPNO
1E2qczegJQrQFcBBe6SNel5QUVtfmfOdojscgJMKHTGbhKgxoQAd66b0mXxmeLlC+t+1o6H15aqQ
naIpFkuMM4HQE+yZKHKEnpkZrH2lNHM4FgMHDROjbj7EbsyPQ9hdAfCJgw5SkABg/VN7ptm+p7dj
cxSTDzDY0sFCqAD1Y5t1y2k0vkP1mKDtDhHSDIcKZpWmPUNzaGmKCySfU3wnSDA1512qQDol91TB
SvcMlKUCYoWT1OEy9N4epF+Cwqg+qbRaggZQhY6k61JKzVhVdEZN7GLpU44tI0kPOVI5CY9BwFfS
iRzfiE9a6XFvdfty5rTu3+dqZVFuJxRddSnG2vQ72frGMECOW/3jSYgjoHeoS7H8GgWJFA6j28Af
3gVKFsxmaRGrGKO1055yAitEzkUZLPsOHXQqU5CXlHQMDwdmvXR7hg8+XXIcRIpFO1MOgBolJRmd
8lKPJHTBOlsQj6LFqew/G2AP7FHGZFH3BDJfoC4TUmZBRQnXL/UzWJ4VwMjW+BPUUUm3XrOp8ces
3SWsAQldTE/2WAtxDFn8qHHJZYFO5dusXUoOFCQ8qQ3ZD0mjcFM34q6HsoNJU0+Hj7inDOGC2Dr5
MwTohLkk7W2KwcVsvHGzWJjnKLkITYPDyAzibVl+YrCDLKgpjbZyzuvlIlwlKv97n1SfAL47XkFS
+DaavH8VlYA1WvdR7q8zh5hEfVwCEpGxCvON6ciFpZYpFvG9S2dDd3OS6yA3PB/fKRuOFR9jwmy0
Ubm1egOuXEKfkfqOfs4oO2Z8sO1lrCd4EqAOSFRuMEWF5Kd8BlhlyoqBVaMjruZ208a7HPg99Kmc
mrJNzYMRd1sRRaGa43bSLc8SZ0k8AYZUYr+iGMeCHWKLFmAXR0LDVRN2qnPYxwdKALzVLyoi0WFA
N0AQSKBrnNjhZZZ2FmZhHJ163n6Pdb+jbcS5wprkEc8gstTF5AsEuzaOB1FrVra6LyPrlkwTb3Cd
WyAQ8ZwLJuB/TwChVx+5KWehLFgb6MMVhocMYnlmbd/GzoY0Nd/An/D4fAa73hLj/f9ziXFQjeW/
C3Jvap8tpqlEXds49bsZL9CMSTQ5h7r8Cr4tI/tLb08mahs5iUgtbHnoTR6MryIOjgJiiK39qcmi
EqJGe661zqUrZwBbSdR5D4HrSY6cU4q92GjjZ/YXFD0WhY9IRBD7dMa2rdZXS0Uux6Enk7Ig2eG+
Hg2eCEDATv1oI9oUJaHZMhE86kQkMpfOASlTM0TnJBUYz3s5WduUu7/MwFiglyIWiN5UNNFIchYo
RIGHKTjW4S0IRPo40OlBOMLuKqgmQ0+3jjmLidJBKXdOqR1E9QOcUgc5oZTtJW/+oFKwb4oYGhtk
+QjhsY7oN1HfTfU2GMwzYAVSzAraJNFzCnpaNCamklBNZ8QYBNMS30U/7ZOcPcAKDg7jJwwkDNmm
c5BVGz6vQSRXq0ASZjpScAqIPVoDvNsMeeLL/WEIzY0tdn0Io8V1kjHqMAXsO1rO3ZXjoB5zD+IR
zrEA3gZA5x3MRMFXo7REy0T2NT+N+B807Y7Kumn+muQRhm/DQucU0R2qmRKbYykx+OHTtQB+UvHw
R+xcEt9b8PFwQnft/LaE/aHUT1QNFOf2angNhEqXu3GZnKycc5WyMS/vSf+mTmdh2SioYg2Y/gKo
KNVoKKp2K/KLFgi3gp2Jm47KhOcBE5JmsbNEuP1AEgenjvzyjAM/WosfKkjqihRf2956D8gtYzt0
YPeLJ1McWnO4Y6tti+DTQXHRQgBcqIFi5IcdqptYrgGc5nyy8xMX6WTKrqo1X00k3y3NSW2nC8+0
U1yTmvtuYGIrDZij0iCCx7VT9cFTSYVXaS9oS+A2xNPqgUFF1250sqhMaSsCJ4yycilNBRSaM6uj
iSYAhTaY/El023BrNjCHzUS6yRN9S361qu8anfY9O5NsS3ya+fjZ0K2JJPXUIex3ZjT9vqoFl5Sf
kpTaSaEDJBYBw5y6q5CQXeIZ9RgtkBkhGTBOYMYgOjXE3iEqQh7+AamFinVwmgpOjEcWzE/05QE5
rwCnxd1bOj9HcsW9CfYStaV5MVombeL2SH1QRPRuaE/gFJ2gAlY9XCt3kbHFE/wtIjeBlVbNr4VB
ccDBu/z3Jm/SHuDdUa71uulbqXYCaTAn6Fm4cjpNilAc/zfgzjCxdzEXeaeoLwJSpUe46rL8JoaP
uqIiJ2HoQwNDr3mkkpdE0OEIOAl76GPcqK0yfK0UAOHML+f3mLJ9Nv941QYLU3Sqsul17ti3kS+h
4Zm1o44FIkvppoJYyq8l2uyaQXMIxchODh3yy7RevjJsAUG7F61GgV5IYKznsX6Jq/w6wlsxqvoL
AUfg/HCZ2hqoRwNCg9Rcfm5xV7IOXkU5DoJoIjon5TVhRT32I0qz5DA1Es5SAq6HZ4ehUND7Jk9r
adTnemb4I9GesqR5O2nYsybpUg/6c428uzEZBw978eAOXXDsJclrUcYJwGIHpDdCVu21ASOwrbKQ
2C5oWeYuHuHwO2TAML+JqUVqTNwYEue9aCfMaG9R+FbloaMsBeHB4Ss6PVRdTV9sRrwzSzWdMyIK
asCV03KUbGo5KkzRwYaiLQXBRnSzqFm4eZBfaxowwSnTZVzfo0p3yvpLJdKR1JPzrx+ziy4RzeN/
JdfwIyDcgjnCqUD7SHKdBNMMY25kSfa5K99FvdOQhaQMpj+iah1Geh/iUSC6UxyMkxAymTPsITdY
sJedBjK1naB4Zx8R1NYI/lsQbToD7D41E/ZWdglGGzjcQPh4bC4JrOKQLjxNaRtcmJPMhwyVDyeD
AGMshHdI6NxSLfkSh1Pa4AXCwUypSYeaiAQssTNjsGW41dIhFFbasbhNpo49qfM5PCe6ImYD5xgM
OeP1mpNW6xV2ClFp6uRwS27UGT7IgXepRko0689GF17q1KH7ehUAnwBCCHP8l66EPIBNPS4m0kG0
p4B2hQC78Cwr5VdsWvt57F+7mkxaSmKxZbVjz4SK2V6ihPsq3SVSRsgti72l+2DLyrkb6XqnxXys
avI0AFEKniOHSEHre8cxwX1psOEQ1NxYaCcLrzgtZeLJmPng1bwEFvdf+Fdz0PkB8kSjwVNMB6bi
XjHQ8wcrVSwdbd7hPSSxpoQENWf2dm4uQUSifAoiOg94lsfe8RSDGwAV474YcX1RiKGjyYoPhwpP
y4klxpHGXuTYM/RjdA7tqsK02TEeAYq3lzTQi7TdVe25lKsdvgzW9mgWx0Vqz712B99akM1BBDGd
o6h4L2Pgge3rSBNVMEMpwwcmcMLPDQgoF+Kv4lTuubVBQO+ScXvkVxEHqU5wQZcbOEYagS+VNr5K
3F2zcjtxrDNStskb4m7CvMOm9hcJQQkhPgZJVvb7QFfT4eZsoBKBgZfm+JWb4TloCyq9P5GNKn4P
ObOQd5xBeTUrnuUEORRue8mML3WwyOsMAF0k58wS8Iom6QCBhOYgZaddMutF1dhEiI4ySW9JW1Ou
OUEz7cA9RkflqOk+TV2ihzGIv43d979whXERvlh274TXM4jaHYqUCXd4Ujk5zGrXCLE2T0srwSH/
nglXB+UkK6rbx+qpj/eTAgza+hsrwn6mC/F7Ms3znOQ7+h50uAWBCGBSyVPVGRgLGAOUMqmCZfOk
yvNnqconVS++dMIPl2jyAaQhWiYG7CdFfGSjvhRMNt3gGthjMCffCFpwPLORBTBMFj7r3ExAIdif
mSHRpUIuwo26qxWwDozZLRnMXI+X6HNKcx7vf+UYLYA+1E9NYG9MRioLOkU9FeMiFF3Oe4cvIsM6
ADMAkhH5n/9QAtC+cjZ3Ipkj52jjWxSQ7m6vtMyw+C7OOmGeFcEzXBAbJhx1fNesax/QMesM0i6y
HffOQ6KTmJOBNS9oxLMf0W8xeAEB8RWRUnlqYxzhydfTO81viydUKzC3ykT5cRnrq3NLicZSNmAZ
V4zSU+196gmsEuRZY7dMLZC1N7P5KONn3XmOGN4p37Tdb9xW6BAGRAh3DgxzkvCS/loVQvrg7DmZ
dSSFIcG6xkB5BaMuavFxQxHQKcnEjTMd0QCCN+iZ0UncxwVaVR4zn26AdFVzlAFq98nwRjyOLZPS
Xk0PikQ9xBdgwSUSXs88xBkY5wjnG1q6TQVxbcdYRmVuXlX80SbmS4GnNV9m+vyxmyI6L2ieCbxZ
jVRefCGaSfMEuzwgGN1uC0bA1VpUJDSkxIO2LHupb0k4c4CWkffOfuds46QXNuevkrdrxqkbKgLL
MHBvyq6ynR860V6a1GMfmNvAbncjd/pkGryKSLkIyEuG/pD+bktN7eg8zDg6WWYWz2pHRAdkd0Cr
Fn4qPtPK4/dGJP7AjWoNBnGoY67WeMe7LE7L3gbVra6nhMLqXzxFTzRhtO9oc7V0nhdV3iX0nUeV
MoVOC51cOTZ3Em1FcDFzaaBJw08RLb4lMbupsAfnS3SRGnQO7BOi79h16UZDU1rn8CcWXOxicGdw
fnB1dnO66SVdwZnazeRSkVkYcEtrLTYZQ85fBVKwl7T7GA8vHCaTfA6qP3FgVlyKh8p+pFRv/Wsg
lxuAqS//NgUKO/H5mXTpVUp1q3prCBFgeMUIJ8m/HeQoHK+xva3aYDckv0niAPkFqIQQ084+I16a
oKJFAbbHfBS3fk47koj5FNBQJjARKpxrF9IxeBahu2n1O01+JkU8wPwTh9K/gkllsJsMrlTuluGp
LeMTiOx13P+UfbejPvGkf+j5tSYYTvO3g5nFBpDAvUa038Q6D/js4sC6WHb2qkz2vq/BLOP17mx8
KXQLEhKaEpvZfzQ82ehS4swSEH26pljwaEP24EXIV4gpuGAQz2X9Wsl/82y5glYigLIqcVcx8EIu
dAcB1hwBcCem4g4AWYPAPousb5y5tEafxOsSn+2sghlhMzPU2I9iztWQ6/3Sg9fBzeg8x2X1lGEM
AbMSjj+itdPYT2xHolsqIhu5W/cA5zHDcWBzJAZh4EWDRwz3aqFw5Wpaahi3eLiIvBKxfJVCjC/B
bikuh+VdFoh4SkHVmLbi5ljQl6Fc7HF6RsTkiBPCKPAhSNyXW3dR0dFV95kUOJk518Sh2znIceJr
ZAI27cEdE2AuGAqCFgPGzewO5B35gkBQF8x0efUy7EV2zw4HzyK60rzsCJYoNICWiQNDGwgqktPB
s8KEylJNEAUx23LV1jjk5XhWuQuMC1FLSuSXkvRl8mCKj12WQxd6mvDlM9r+HmIyWbp+P+jztmFm
IFXSe+foqzDpRThS3xZPOg4weglxi3ZAsIrJEVCveqCu2FYpIsSXYpmTxz5MEtlqsNI3XfRCM/kp
bvcKm64oSsvmEQyu7Cxbvo0qzs/ZULhzgFxiJiHGhF+kPIm3MHconLlRCfSwAkQf2HLvNF7IBJap
uSFBUueWhT4l/XeVv4tvrZOzbZY2PHqQAe6qc6nmL4vbyRix50se9e5o/UHNqFKNvBpEKX+88ngJ
SZ2iIcf6ETsYW5CjXPlQTSyr/yHpvHbj1pIo+kUEmMOr1DlJ3YrWC2HJEnM6zPz6u0oXGMwYA7vV
Ik+o2rVD5DNdUP4eGJ4Uhta0H0weBk6X8n+CI5D3eAohCHXuQsGIPDffYUh652Xfs7cPGAvIcrOj
Hdr+OKB/vzEb4BJjP8/MUaGKVBEhcA0XwkuuvkG/WEw1Q0udtPpBQtc/1AT/jgkT5yRJUB3VeGdC
bIKzZlOIDmQX1FhdwUlqv5fZ3FcQeTG3pA5Ju2ltR/1qwFwPmsB+6v+SC08QQ/jSas2N8GcNIaIm
yQ48oshKGAjP6SFkIOx07k35xoMGbjvDkJrci+S410ym3fy9Ri6v8Z3D4trzu6YpWVz1m0m7GXvR
2grdTW2S38t00I9YQgm5I/E+IkpYTpTJMw/UkGywu9bLTmwl0KB4ZwXFPgOXyhRUc2bVdO2No326
Fho9/KH16iNCTtoMhLLbO1LAdiraydfxor8xBm4UQkwf7XXXQ8uxWaU9Ki0cA2hfZJMmrLsBlaU9
HiQnnU/LuNu/QFScAbpi+ptgk03+PTkiyNJWo4WowfOhHjFoIWpEY1mwU43gZDPWMNDLEjWNQCh9
SEMgdWgCXLbcZzRqk1Xvh/LiKowLNP2YKeMgns/EuayduE0ZmkIpBDOMKaZBcNQtsY5zknBN6htK
kwxwoW1gCXSvGV5aAuf4dArQQZm/ENNFDSVbZzG8Z79rIMkpGt5nO26/ky59DsfypmGsgwlgPjK9
g2rimPccgctQbDIC5Dxr5hQmUZW13kVqI18dT7I1bJfTght7grRV2aSteqQEYDm1xAiLTFw6kr+M
XPAmkQoyZbZvxF9SWBgQCuex+f12UmFbwbCLlmDlmalcQzpKF3PnYWLCgveBzA08nQotBiTvACNQ
7xRXPXyd4D/FEvRok+dnnHkf46Wv8KOt3IPPEyjtj9nmyIa/lNsdBuTVO5BrvBxsRgLCT7KNHLmh
/jhknAhU0oZPKZboJ0urTxgmZ3ig8/Xjg/gGj3NzwPR97xgHVght+WD9HSSV7nF6kl+BSSH7hzr8
zsRqzE4G2paPbHEviV7tHU5AaGol16PfQDjTBphvRFdoGt4XM4e0TdToojfF3cABVUbXyvuXuD9y
MhrNuJKSwPfUdg6KrR5iao5Ri8E5Aj+yGRV+jREHyY/LC5kNCnAo6uckeMMnoGIeVZBNw0p3v4Vi
FDlEROrlLknVmnnld4NyNuH0gBtxkFNEvhXoKzeTZkJCDbn2/fZhMg9jnm9NHdzY4zec6F2TJ8Ol
MB1x9aHosBoGFc57AcEnNz8Q6yKDnK1HzIxR5C8Mys+ddp6amn/gQ3QnEfq5xL00xBJz8L67cqcT
SdJLLkJx0Cr4rZAzALohAlIWMpN3wLAQbGruuwvSpzVqY3e8DsKZKF0rvNaN3RBcR8iYZTiilYdW
ifO/sdd8xUzywonthK/M+K6d7p8a2u4B464xBqGn7lTTK3cK71MaTZW0nz6IABPRfCAPxzE3Yszd
8chVDTEHcVaX1bj0xfq6Khd4P1igsa7V+9Qn93/8XFu7hYOR1s52MZmgtwzdcFfDAxGikBKdQPIK
AN+26clGcGRFyR5fWgg0LwZ5XwuhNYeosB4tPoHEnWKmaq1/ARmpvSD/MHlwg7eUDQ9ih60JAmsS
g+XFmyb+t6X2CHkmTOM/dhadjXneseZtzKEWb0Djzv6xoiMh6fSTJLWNO7GXtagLQorvCpZlZn7I
RiKVSBdZFSrEtGVj9zxiCD0xvjlK4SlAIwI6xdmlUSJEuXEa4Cbabbz3QYDamKlwALwlb8fmCMts
a5NHH02MGqgmKxqzS3mzWtccmNglPiRUg3mD4WLH2ROlrRNMywWZtA+aL8rEf7xNHdFYxDAMfIWw
IADl9rUnYqAEfC+o+IKE+MOUfULEyDrFY7EJ/XUVja+9hnm9d+5w56OPaMaMUphqE4PaKL72EFW4
dBNefG17v8ufdSCdnCyOmWQasjMXC4eqIqV7OjCrW9nZzCwNbKp60KrHeRKzenSiczLhc1gzd2go
vQKMbSWNPfqiLYXzw8wDbaw5X3KOsw67dm0pYeY4d52m/5EryGG8EzBjbFxEKtqP0sVyYvpeemPt
BnsPbDfEpS8B/q4YDjXclKXNVorBodXKxdS/aPBSiegppDdE1z8ziWqYiBC9ZUTNnqNm1cpnN3Lk
3SmOLhP6SMzZ4FTJIQTY5sJ3iIX5rGZ0upjUQuSZ5stI+Do9eoVHcv1DOkY+O4fC/pkCyB9kgM2O
i/M4gm48r6XPN0HlBezsfYCTej7o6CcNWP5esMsbzFx9D2kzZD/QK11f20MtTbcRYXLfvFoEkmjL
h1RU0kG3eIwxhOiGcB2AeInzn7IdsJoPjTHhEkWHpD0n1mVotJOMToUt55BFHh5NHKiEjWSnyY6a
riG4QyPzQT87jD3T7iGNsGZq17YX3PMr6OSpMr+9ZRDrEzwR7J8Wx4hBnHIcwjplbWC5YV5s8BGB
/+Yccxm0RBRLXSqVI6RafrwEAApnR1iOICsbiVJN6Lxsf1kLW21goGHRvBOYuknhHIJYWlYHLahG
/0396B7d7OBhisWQETz8MVUOvlVrnBcjyjEpGr2PLk039fwbGgDVB6vlmSni1sfFH6pcyyAUvytD
2wNaz7ehekGL202HgWYk2Vo4iQT9nkCDfvlM+kez2M8YJWl7UC/fOcAF8NwTfzVTxwY2fgIycKtS
DD9IBiPC5QWHuDxCJP7YDBvySGkhbUZ4BfnOKAQec1Tu3eOs45N/itD1zhdKfYKr2vY8P0PcoAEH
n6AMaaMXhVH6zKs4Avg4064phW7VKK7lB8DdVL2Wci2ET8wc+ZABowwkEc1e5O/zNkJ9yoKf15AZ
nAYh2LnWHsSkov4z5KhPD26Hg8e5i06Gs+O/1bils2SOF9mH3hfKaeheDCqCVeA8eATX9JeCOtve
Yl/gsMBaOlfrrbDxDTzSMIT6RsFw7zeFe1IeoQBHfkF9n6LoZOQ5YVuSwvJwiNALtY5rePReuhlT
Qss7B227t08e5+sCWh7B49CYtCSwtZlQa/WqT5gTqG0SbLLqSOzJfeSPT3I0KKQeXAkClXHMhpC7
PHXLoGaFkUO79ksqTlq6vulccKebESZIMgSTSFdnuUo0RmddNZT0vQNBMjm75muWXRK2tIl7QUyC
myaFXNafrPQ65iWUpfIc+MV6erOISrB0vGovqhhlfidEUVrdZtTuDa6fZil2sshT38MwuNkX07M9
fFglbO3Y+7u4yaVl3K5IPrbBENixRhVvxPnao2KWwPJZZRu9LP/UHgcGM/fECY5aTB+L836c5Luc
PzJVe7SFvWdi2NI9ZXzcTFpQQiXql9E2x8u+II26mLlyagc7xRSGHbVSRNXsdu5ugNWD7kjMtqGH
CNXAQSA0NvZ71hOiyCmYIY2X4yJjvsh5KYb9Kt4NFTNjWuUFfyubTqLVCWfgc3yL6asA0hZXPm+a
fyj+dljGdQTxBQy64/SWELQ1AUA5cChHvEMkNikqcJ21JOdjwHrwNWfilmmQsxirShaXc6Y0NUEx
gMR0SCAuslgDTm7mPaaWthmAaBkMPtTmG2maDByYxDG8Mo0CyQ9cbDaBcJd880ucW23UwTaHr1Cd
2/yTb5RjOianSxDnp8CYtiFKY0AXWTNCkBkq5d+dPG8+hn21MbPpn9f6h9pIcH2eXqxAX1s8hLZ3
DxDFoIJr7idF8K7pbouu3evq5vFshAEd8V60qjkp4aOnzPvMf9l8yJHVkDoMWEH9NjCfHvErDQhF
mByWPfpH/8nBQBWSiCRk2wkIBOoEn89rsT/Lq8Pvx+EsmNs9uSz6vcyzo+a9kLgu81bDkYXQi0O7
gS+TWOFl2c/op9uESUyOIeSrnMkVm8c3kPOCDECmakNQGOYFNmr1rLYeoMCPQFNMqm2SoSUK2Wiv
AWHwWsQ+mV+BYjzieca/HiGGS0jh0d9C5BsM0xbABMyorajeRjqOVohtQLoN1+e0w6EwdmBm1Ydm
1g8hey13zK8E7glDAXn5nuW+B076ZJaQjfm1fnlf/j/5ejRrqn6NgQoURU7QpsR1zbDw7H9wgbXZ
+IK7GPcdOlvmRWKRncOxFj6VTzyrNXwIzY2kUuVDPGNZVSAqCfe8g+eNzQe1oGFj9oRNHJ0/MRMu
g5rpqpHfPn/mlkAyUJ+m8bNATeo4mBtV5TEccDBA2Qd/ivwBm9/aYRuBSOgZVSJXZMlAppq031RG
YdO74n085TddazYlRKDUSY7MbIf5BlVzk3K1W0odw1gdE8gFjYf2oqTTCP8C5WhQcRYXhJpqkrgQ
tKcpzC0uv4VbmoFVM75Z8yc2olGJoxI4mxDrPKY846+znbmpepLLxzcZmQ6QQwwN+yb90Q+yU8vX
LJebYq7FpQ5HP0Xy+eAwMRSQyc2ZFgJ/j6RttZgkRfbKSp/aCFYwmUJA4bVm/BQM+J2y3kCOONWk
G/TRuGKzCG+akzfPxqff5x9YqB5hRPfBM8PXvgElQnivLzYemxUGGu4DIUT3NQQOSnZ3wqLBUf6L
Ts/aYKTWNKcW/iqBKyqYvySwSTMIm9KwwSgaTHSMRTinuI4AYzNcPCG+8DExoK+e/dc5LHZ+tOyB
z770tno2ObTFtLUCeZHq3X2O2hC514/qXsbev8BsuPOKNwuJv9USSLfMe6P2WKUvEu/nUfIMc7qJ
sAhC+ActTMiq9HLCRJdHZHPkjiNDtGp6xz9SsHBDP9NjSNL8m6P13zLADzHz9zVGn/DIpRRKUERB
Rn9wJN4XKw0zVzBUPDgSW19p+xDxjIK5RKVX4aQW1gn3DC53XrClaaT3DuXkqS5yEZlQCOVcrSkw
Se3ol+x1AThxAnzScGNIXP4MmhiZzjpHpsOcZqD8T9jPFZZ/ZqL2msuAdT4HFoSFAdnvfGgMc+eE
PrShL+uX7XBcUE0fhJG1BFyrWeViiB9/FH6wFYLrgPFntzBtyOqfBC63Zl/6Ek3g8C23n8virDsb
DMZY61g7ACqPRfTcskOtFCrgcDDHdmNAm+ing0RyWTRchrBjEoI5NAAuEahoxnsPEZYZMu+O0olQ
4oTTtOXT+E8WTrvWUmdvWHZ9AmfFNMlYRJZJ1nORRO9d8d0sam02y362gJ4ds3uhyqKTxPscvbwn
ADzXnp5DzRppR7nXqM6EVhNRoseC1Xv9vYfnySJYyA1JirxInQdlf7Ee8wZX3gBkSiZFAQbDPGTu
ZlDcb5v799eaUitOC6tNASx5PV5NcFr65FgxspMF6uX6KfGhvxu1c51G77XR5usUkk2X/5UFrREx
gf6HTz1LV81RZ8wYBw31bo5e6waqGqdvKSz++y5ot6Ncv6yNwCJRfkIgjE/1WNwM7yIDge4n5ewS
GkvRIiEGDiL4xpv45z8sBftPYtY7/moyTwz+8bawoBf5EMUhgQG2/BZfXBhJ4sL6TlchodBt/zXo
T+FrV2wV+sCGcwLfgKnwySDD0JvSPGPqGtMC6RmyY5Jfp32ZIoLkvBsrfTVl9Xoc9uEzVtJwzKLb
7xAvfOTQJnEW7rnXXGZLPPSqgxfEZ+VBKJg9NKXecR67H7808s3oh3xKoG1so2cARgrL5M9fgJXr
YOqfeWQzdOjcKtZ1hreDnjw6gG6d/49hz9Dlj/LEGfTPLtk6PHhj8Rk3wgylCg9oqrlui5Zsh951
d50/rOLmPekvKfSX1ooeTFj41PcWXjUNkRsD1YmKyVypGOQG6778u3g+a9+HEwu0uWXNn5vfnAvE
OxjaxsmDMUJ/Ko+xi48J7wjetMwzCqpWetPlEiEscOl/e/3bn95cZa6j9izRY0aPSYvt3ZXINy3i
VnYmrwNeqTX9VHa1Vh1OG/OVdgzjRfx+ev2Fjd1CmofgaS4K81OCWqr8qcXxw2yvphMSdfFm5q/Z
8JSz/xV1gRRMwpUhavBPb5rEreu8tgcDJM+osFFw+jOzONGPGIDcDjwgb2WEzicXlM5wMZCLCg9V
OxYWiCSO0lJKzlPQHGbYrD6syILSh1ra4ELVwuwM565mNoHOzQN78tVVhiO5jY/7fOMIoGXy4FSw
FFZBmH2ALUugnFUQms4oX45no2C4DBJqfs1Lc7QSk8S0p2qp8BilDihx/yC0CS11d/LM6awQiQoD
q4VRO9wsnvqEYiNsMaiGywTkaYKCMPcKMHESDU1jvlEgya8w3goMT2iGOZgVQWiUqEH9r5bIGahP
zoPbYKEa/2u8CqUIvFBYOPO3zCVsOtIFDDMLphU+3edGXyCFFWuj/EcCMig7hVejPnNzvkr96wTZ
voEiolU6/D6kKIDQ9QCXiqt0pMa03QRLCTf6Q1TD15L81On0y6LMhtcEkEiN2c0sjzpeQkBPiQay
Ufw1BmwJQjKQmnEt7zJumodoQepdp9w1njVwAJN9meE1OXUNXjLIHBd3r1d4FVhmvXem5Knz60dQ
Z+4j4W1LwJMLJmF2lC4ZxGEjpY6T28yK4m3VYypCR9W5JYzD5b6aJiJacF7r+/JncGkRA/8pAAnx
6hFWlT+o09QTLonBlVluekqcfMb1JETsqD8E9D/oNaSANA2EN0lPV24ei7E81lZyZOqHg6QZPEMu
PSQa9qxLtPGJZhOMzY2I++nC7KrSlDJKjvsRzd+AJq/F519pBI57wSvMluuIC56uYQak+u5FJkPJ
mN7K1vjR/Qpa6PSlzcE+iweikTXicRzjCOz9if07ARAgTY01wrHmGxcaRHXm1zaSGbIHqVwL0Wyz
5HIsdJbp0Ncal/FAzeWcBtenoOf2QdMiE+2k6PBXoJUsh8+0gxjZVZvMSx/E+br3plMszj+kTzsY
EpQA7c41GsOj3N4Lj7rqHVIZwr/CnIFZQucunLO4Mc/Ru45iS6diIOALMp6DK3xZfsfDJSj6lY2e
EqaNXpsrnRnhmBr7YswvCgikkXDyJBBaVeUyMhlxs5FTD0W5GV2k2uIA6QfiSRgmsSBGsDBFbeBT
n1kG7MfgDYU8vuUMqY3TL9cKUfaytBc7Et1peWwz0EwdSVsEGtW0CS4iFWZjJL89L361rk2cfaqh
t+8G+taGdnsarG0yN/8K33zqa33nFXhpoH5H1YRacdg1dr+xcKRs+ZISVmXkMI6K8VJpYq4KoSEU
yGCyUWU+uwRhyb6MIfhoXc7aeZngFbPFvV5JqR7XT36MCw1n4lQ/tjqnTKOvQo4jYn49dzm0wxEd
qiJvr0zTr9zW90jhw3i4ziQRzo4BHSr1dl5pvQ7UxaP5UvbjvoBSbNA1OPS6ZJkxHR5wwpxdFMvY
SIAsoGqZgeVr+ML69FCvOuspjPD6ovxYRsAFZH/TNVo7mnMdNHvVYFXLgSsxiUKTkrJvxEHGwOWN
E2Pq632PZamEKw7olD0PCo4RwIPtslub4BYiA0AuMjsi83u8KSzKEx8iLeJVQnPHDGNoc8yxNcU5
Bm1CFcdnG2aIUz/Nof3Bmc9dN9CTyqy+9hfgBxfjK/dASY2nan0dUxCb9pO5EJoF4mISIgtEjUOJ
1aIaSGfMW0fMqhiYIuEf/4KzulZAmnyGxg8PYUYhJJbU+ZZkBhuZueiGUsZAEj5ILqcUSLG6GJgv
8icR8trhReNUMMAdGwnrifnum6nmVzo4mKqIBMbNXhnl8xJTrCvGejO7OuybK2JWKeLMBPul7E4w
lTx9F95ShHyhDqnEKu83riUeUbNVlwBUE0BU80HZ8n4jrI+Zu8d/qGCs1ji0SWBoQ+UlUbcZnerS
jdCXv8PmIHhAh02H4z3kMQoT4y4fsCHV8f5/bSHQ4jsyzKet6aXr3P7r8Y7a7sVKEVoHWx/MpwSQ
CTA1FwZWE6ons73TtE/iIWC1z8Ob8FOXHjfd4wTo4Cv9mNcmqjS+QxFq0OeCoxNXrzrCSvSiIZh8
O21iMbKCJ8dTdWn2sp7usjlN2XXizrQDiL0h7sNCExWaBtOnciWr5VdMhQZBkmkL3rKOBsXxS47R
ZmMryFC5uyo8C8gRzOxlMD4UjEKS7+4XaMBGC12T0aTpEl7L4KGZr5b5MiPwnCfmSN3wl1QKfKa/
FeY6yfARhuUuoFF37BdRrQXRgwvPsbGpGh1USUFDRnahUqqQCE72njj3E52tDIBElsQ2YfQqb2WB
G2cCv6nMJ68VLao1QVJpJeng7PDIaMwptiNKDU3Km/IKTGg0jPt5FIFPUACNVcNV2B35CrFe3o3+
i5qvJKh75ngHg6rIqlWOVrY9Q8/FEfELEHAlT45844MZf6EHXDkRvop8mFDzWsxQPey5zeAW+v7a
/EIef5g0WGmgoL9ESjd5t4TTw6/5S+ZHzmtV886K8JRlxwOt8jzgdBnwThDypn+rEYgZfC11UB3g
Skg9MVsv9VmXchepMqb4Llf6tNPZSnXdYvtPaASFcx5se0B9TZgf6rNQ3rXW0tUAMX52F0Zw6U5i
iYRwVIY1XaS+Y+bNDVZiIUBQSI7fcvKziD6P5tbp1sWCs8Zz3Gwbb23QHc0DWL/aRXa2x2HCCKW0
5ZXk8z5G6N9Ow78uNE82zHptSU61HpxC5oqV4eKsds54jy5d7tT2txzTTSqJuH1KiuKkw9kl8FEK
4bBJPi30gj1DQNFE6UyYLQZ2ot1xGEj7NpRqMiHLwOCWY9wxwiEex3PQWCfT5TUX9iqTIMdjO/qA
SulRJA6a7392jeIeRWaioOcUwc5tXHBzKnnOcEk1Fn8PGnjmSDDYfIBaPUdBsmB446A0BwuufFmR
/TDdwoJ8xqDeu9BK2HOVs/yJF2/d1eUu04e3kbsirqHqpgGekcaRHnPN3VTqn7IIR85y9rqlPnt4
v+p7BqUAVLb2Ggg5Z2iIcoowEvDBtug3PcdsEVK3G9N0aSfQIAcvJza5UKgqwNK9Dbuv1bVdx2R9
0FH5eu5HXfDT4+s4XQNkaEVan1F8qAhoOf/nJ2QMUVL1Vbex0hGzmIUUeR6z26/rAbUtZVAOXlHp
/xqMr0jNCEqMRfPizOKnobv6cDTkXB2QW3ikziLSF01CpxE1gu+bZdkPqQeQNDwL/urm7rFxCafE
1GsI07WZ8teQy5Gew47m9xVMTZSI2bAxErJ7YW5VKKJq0ucs8TmCMmUCkLfYWGWwcgeognZ/E7Kp
3PkRjpQEUs7lcD9a4XEqS0R2LhMwWgeAF3mHIWe4TG2HboYgBb6jox0aKNOth6BHC2jse2X9RL5a
zWGy852M3A1FuijYJGMBXAUKJMGVp1ZKqXPPjxcpd4z+qpq+hV4QM0WsrGHlcKxNCqfm4ciUHiCy
bfb4y5T2xgDjJGPGaY6CB6ao2kEb4WQw/VTwnyc4oEvPKD1DC5FvPOu58IBfKtRtVG36yA5IsOdZ
8HMobl5kPnoUGVP6hJnFWi+bJ1hXcBI4kbhipAyRVV2TwVAlzWqYz4ZRbhyAIH68jL2ktsS2HCvP
1azdNyp+qbGPdCQPl/yMBC/+yG5X8kV7quSZ9lVIp3AZ90P/iAsh8URoXCCsIXkwSrXtczziQ7h3
c5au5+ktxCaHZwepNHXLj8mkbwGrg1pxn8IsWHrYD755GlR0HSidR93YmCOkLoxtcpaLjq+K73fm
SjXO/YiwKa07gr8Z8oNd00ciRsK1l4AVX0KGQFxGB4N0QYEI4xmyswlfEc3lNlYeTkg6w31iVMLq
0cZD2og3aB6BkTCHNnvIoONwMjFt8TKcn+DPlhmpQR47X2njn8oaN2nKnPNj7qGr9BeFQgBcA2Uv
9M0eLDCaLoLj0HaWbf01+NAi41z7m/njXnZNBGNlwAa58vuXwDM3QYzhdn9OBvdhhlAZlkRuOBto
pBeTAGW9eV9gLFCTUH2oON1pdbXLYOuCgCSbIHkr9H5XAUS3UCESClAHflsS2OKS1mp4jHL2cWhD
FzCt4qhjRUrvofePmPGmR461sXs3SSyMmntZIUH2NfUrspFPE3VxEZu7UENdlCTPYdDuYB8d7B6d
HYbiZUdwgGVuLPRklgetImdUFcF3Z0SJUVLhIM0WMaVWssHSL+g5Un0xYe2K6hzgkSQE5zmCT8q2
nX7M6AXzF2VuixYrzLpiWIKxGI9aWimu7s7N9xb8YEfCGZZvWSExCETNSV/Z+6FzAD8sSDfuKW9O
Xv7F+Yk2Un6GsBxY3ml/MRJnh6uHCk3psCkUnofxsYPjVrMfpIRNmF37+bSXkjF0HHSVnnnqzPoc
Dc1TnnfcZCVYJ76URrp6XPRr0xNKWV1tNhFc6Hj4iLLn3Ji+3ApGCl7O6g1sKYJBqufWEzFVLLKh
zV8a9mAJJ8DCbRZOBAaiGf6VgEf0K25hPi6qXytlvIQlmkBk2xDkESH5sb3SmmU3j9dIWGUcDI71
Xi0uvDvvOmMXi2ECsy/gmlOb3nrC1gyMDTBlFcRwmKx1YRM05v6xy8eQmNOZSbztnQeLxca6aYDK
rWXElM9Y9WQOmO3wLGdyASba65+Q5JBf/fwLwva9nhCihoBvGHsxFqNCX8zhBWnJhV/XhhpU182u
TV+sLn5vXKiLTKjM62TjkZ9EB5sTRAHhajAaKyd4BJKG7AQSTbcDPMNtuzTOBxw63PfivniUbSlQ
q9sNf1Ib3yqeLLpWC+8SHcSebkstwzZz9UsPLmIYOpTDDQ5qVlpvC/cTXfAdbV9M4wD7AelcOulw
wQG+DihZ/j9s3ZrFDviExwwNN6VxSK+e2KsSI5oWKNbDZIAjF3F3dROFpx/Bm2tAmmJMSOQkq+HJ
LJ34p/qYnU94/CRHFfbHHOKYXG7UnzoHXN0Emzr8ZxnbsUbnxORUd19K/Rr6zh6lw7M+D1u67qKs
mNW8g5AHgNZZ4D0A8KHFPZu4u7Wh/rZELhUsAY3N2+jbhB37K4nTtpW/9ir7GDsMSGBDjucQtfpd
Ojz1Puxr5watQm/lbpXrTjZFkuHU8S8jB8RC7CFnJKOm/zvAdIFghzOkNvzJ7L+MQORBhumrWgg3
pa0nC84oYd926AWxDQ2RCvuq2cKwofLF2oPacmKLyJBJx61ElpdA/7Co8MvRYB/CM7HeYB7BJXgN
aQB0r3qm9BYqjhENpHPsYhXsazzOwawjhp1Fs5EioF7g7dB8Nzgu5Tqx2Vzno46BKgPdhBxat8SR
srqNdrKaW0P8RmiInKDZqgjvSh/cKW1drG6ss9S+DSvYw2bE5pP56aIIKeGCSlmKdZBUazg8CK32
n+ZNuwVJZpxWa2GEFgCpdbsLQnNvLBoRGdQG4XJzbHvXeNqbXIUZjCZpz3NiiNR4DBVoW4wnHxPj
OliN+XRvGlCD80/KSBb8L8ZvfCy9uxM9a9LnyIii15x8QBFpcunxwgNqTHDtqitWjsYEiXVdcM46
2BeohMiG9tRXX9kMHC8HpNdN931bXDjpob3FqBKleJbvSFr4SVE7yTmisNGkmWnbgRZaYwhI3Q8I
Jg1uAGnp9/At8AfpwHQygwYB6qgcwZVDugFvDhGVzvmpl1ANAEEt7ohGJ1Yspz/Q8DB+nfjuvG08
/X7igeQOfm5iQUB0p3uCAJGcEQkEObzVnIPLlC2HtxS49GWR8RFZWNvAf5Nt5ilINNNFw4Czikiq
lNlN89f29UvkfszleJR7uJw91M0iVmFwOhN+UWxrOWZM8iLKj47WlFMqRdhpJNOachDkmgZPyo32
xfKQqgOSyI0wEIXHimhgCAsjJURcKSC4z2T6MFDRK7oNNLhb5l/OxGDyAr0+IL418OBjUoRnOdHc
/o56R2Z1neqOuDFAG2va8RVHEnN+M6fnKOyfbIfciq549LrgiEld+DaKkQqAQ2pBsPXZGopINaCa
F7mUm4yoUkJBcZVs6YyZ6z0Dujcw+MSGTKb7kX7knpV9hPqustI75Xmb1nWIHJnu+Zi1ZobXIrTv
/JgwmBijA/5hBBk6gwMctAFJArArHf8EiMi12Y30DqN747dPudDc+seES6gvhEb4WxkspaBcRq6o
UzGPB6DqcQ/KQ9AmT7sXYXqNMo9qaKF0DnfueJH+F6VARRB79mzCmu74kLl765oT3ugjnmrTq1i6
KXCWAIJNqL6s5EbGmAdpvYVfXZDwgi9dcBvDV3LkVikbRQibxqidy4nUPGkdmTKGTAwq8vVybDEC
5phD7UlXs1kAZ5Iqf7f5nUszuIgmx2J8LEd/q1c3wg+53Oy9bIso1498xRz8PEYMNeJpYHLFqIqh
ET2gG96cnItrxgFE3xqMlO7M0nwysmjTFxVuhfFFqOA+tDSaQ4QHvL/2We57I0DDWo+byR3OZay2
paG9tODKI0lIZgwh7iorVtcYnaJBGwai3/m5cqpIqRxO08FkLAvR6SpVDlogWdlc5ts5m0h3f8tq
Ms4l4prEjrC+aZP9lC1kJULB9WE9RLN6EcOc0Ydtx7/UHbKyIUShc4yX/NkBjxsdF2P4FHdfNP+A
sQYGcfT+kWLS0MYzIX/ZNVfWiSAJPejOljX7d32sr5QJXo0KG66xdIZwUBflbhSu5vLml4wnOXxI
XWJapXgcoesQ7Y8s4az4ZH+n7TZYpg2uT+hgImTcLZiO3M9yOgvNPplyCf2A9MqGgwFKXhIl2wI1
JKtOtl8i1LZPbEdRBgqGB7R/7zAFqeufQf9oUuecGzVV9h8I5oJqKJSaFAh0KeO9RfOYjn9DqN3w
dyMcWrpPq8Vy7ccV/ReUnVJ4gPiiFDBOxeYxI9sBNQ0ahB783wGtVQmba9kTag3ymAxMOLzieQBN
0VX8sNRvpgb3AEWu9EOOnj+xr2LDQBRMzUivIrinzxPJke0Rx16M5ropg7UVvSvtKRWVE0V9Hhfb
jngO/6lb3rT0lFonPQkpEagCmS3h+bEqRSW0GGcDswjyhTWU1n7Fft72Rfmv1yO8SxaopZZff805
E8XYe+8xJ6R2Z1v6d03IvuzKcaWFxGR4MHdGpV28WeR5WBxhVjVyaSbZI9zQx5YgYlXZXMMmSiwb
Ud7AVCXmDGuwCaU26G6eP6yjBPcIOL82A7nGe8oZbRoL6j6OCdiHz2PiYn+1QJ88t+CWrf+IRmRF
DYHjxW029D826UwhjlYJ54usLOb28hd9+DpQV/hfXPF8utM8xdMIHwePUQ43pDv/kYG+0Vh3YrHp
hfuO8OiQTF+uqahlSsrLGaj+fIpTc9AYmb5aM6pWRu0Zo14XFynemUUz4ivjGtFQh5OsDkCYAL2z
k24mFCUpv6i2HO0exjhwZcGhMROT7BCQ2+h7eM3rLhlfA7hcZYFx9xtsUNROKX4FjKsQSbh7t8eN
HiouiI6Q2lWWsvr15E/e9gTB4XsGyH+fc5Z5jb7D8uBe9OYMVu5rzfkTc2YnnN1mSXCLP65hxqO5
y+ErEPBEf1uZJ6uqdnrd/nPTcW9CeFJMMoPypwCZanpnlar4HPvWBbSZrduar24cP8zo9Jw6/uCI
2ENhkuMoTvVL8pgMhIsxbxjWHXJDNrRhk8dFqT7HfxvDu8ZRtWvotuB14nle0032mc9lWxEF0b7/
uhcM704Op2Egf6DVSePuXbR471LbSiEf2GurOQ+tcRlpX0r/2+T0j1ndTKzW6Gzcyy9EEkz3RsIU
HI4DmB4P1VQKSd0d8IFnvdZgtzlcI5QtyMHv8ZLqA43AhuluLH0m9eG7W74tFF8Wul4XQ1sYY00e
gu3bALjGAJdZ24Q1B9p4/Y+k89qNW8mi6BcRKKYi+arOOSj3CyHJEnPO/PpZdQcYDK4NS5abZPGE
vddugORGxZ3FKKVG8CUadhpmUd3skOTZeuNPIIUOLOgzb9zpLnnonMURbWuMraDD9UOuVrfJpo1p
cwPpYmNMzZtb9BaZziwgqpoHhlYRlAsmoaIYtlmPziZCijfPbxkWV2X9UldYDcvRk87aZ2bHr4mL
sBw1vqpevOAqEcJVf31wRqAN+oJs2JHwFQsfhE0KbNCgo0vvasRk3BldxEK+zxP6fye9D8bAWp3p
mNiqn7zt+mtGXGlX1WSVmMcBXNCQzy8TpTqSlXdnWDf9dKk0TKUuJD+cpkG6LZvpw53lUjeqtWS8
aVu/IXjJ5q0iMd4uLup5zQt8nRyhGlQ4Y8p2uqzWEy9QB8UjD+cQ+tumunZTz8jF2agapY2M4wSp
zCeB2GERVLuUkGgzvJYPaKbOTO8dUBnHxz+pPQcIqEdv15NeScr6lv/UGgLeybBy0W8cdd4hJTmi
nf7gJZOTCZwLgM8lBwl7QhwFI2BGCShgYqYzYSNOivei/2l0FK8E3vOkT1X4GKo/rRnuCFRZJC7Q
86NXQRpTEcoOGplvOpEKwssz6FZhD2pAxhuf2pJO6F/ayR8//nNxx4u2PM8hYkmP5Bff+TNb8I+N
hxfRdLCLMkwV4UeeE5w8OmQcvdowFPswOSv/UMwFjVja9EzKjZPF0e/xgY6Mvn12W2k/bsqshEZ9
KR0NklM70dwwyqO/wVgLQ+o+ZwHLU8ejWOOOzXnpdrN7MJPmyw6GC+PEDSdx1zMpkfEFJRIHJCA2
Ni/y6IEfoqik9EEoSg1f6/lHaO8kshnLExdQrUdlVtWaGocjhXrXAnR34o+iDdeux0yz/icm2Hiz
3XNgWNkXS0/ZMwSoiukUht6+Q/qAx1DY43NUIvOonWVTTh+t8O+wSkk0oisgVXi8hCxHJvYHPvLi
me18Oaen0ZzWdRl+CIPXf/w3pg2Oa/QUuAU/SoB4MRvzmDNN5sXxyEp/X/bpPZDyJ8azUuiYGXzH
vXdTcZkGhZW4hFHuL8LKeu5sg+oPYXZqPBesWJqMMrzk1moI/sjlr7LhJbzpHMSwZVK9C0l3XWTT
Ksze/SnfKDEQ82z0iAmh9/UOhxBulfpnauF/EbmgYx2CQJ3Y8YtCl5TmtCmgzAfQVqp4uCv3im1M
REmjfWN2Wg70W0W2IyqLm0H5puucGF2GBbVDewlJib0uk4QUrZxjol2l7ZKZfxC9vayCr378UYns
qfPB/0Yp71OmsAnTXtb9nYKTVsb90FFt6jokVCj1OHoYcUZs3Cdc4iZ6cAamBMx3q352qRSIT9UI
IA3kYuybQ+weytY/lSZ0OIBsJmspAZE8hqLYZ+lfxWepYHIdm6QBWQINpv9tZ/RXoKfcZFqJCkpn
RoxhQlx7YlxkA+R10N1tDimuoruzqYdrslDMIF/oQfCWp9nBsAhQpVPsibSHCh9OZBrrcp2IhsIs
+R4xc7CkIORZiwXgySA4WqW2nU1itnSWmVFKs66di8GjWV+GM4gwRVZKx1XrWPu6rx8UMQh5wqUT
GRczNf4s8ivwKa5rCkH15/7j48l2pyLknYSCEeRDW6MfIXMKPXeRG+wU0RtRY1ud5IQwcFpJi5We
twVpv2gk5SqfwtAit8rLm97NJ78a1/ME1ITACodNHm13Q51ABlNs34rPKrffnEnfOk31ouSaRub9
ulhz9eoqOBL0/hEm7b3vyewS5prBKs+uZIMNVpRILCNC1tLvAgkfF0f+MsWx1kzk4KHDrznCA/8x
CWwxgtMT7UfkVYdW90mA6hDg+ml/XARiXAfc1Ebk7x2eR5arkgl6VOav6lPItPbROdYJzkDTXhNB
9o7dLtJSp/yz5VFO3tpPzQ/H1p4GPT+jKWYvjratcW4t/2LXCGFDDYuonB5VfZpDNpDxdM4puf0e
/YoFHAdxfNmlV8+ZtmIacf0MC7RR+3DWHqER7yyYaCjQXzxSDJrep+GuMUGk3rO6QPNXDTVl7lGz
BpNNscqbDCcgHhzCA/X+4Iv4RQvLf9AgIL+aN6nUAIJp7/gvdz9qcioMK374ffpcVu2xlfKYEVYZ
48gG4EVPTZQeiPvis2YvB+Tl7HREaejut1E3f9aMG8l13wvUxhTRP90xZXUoCBiLRmMTFfK96fA9
eph26rn68436XtdM41iTMe6LGMPXCL4GTR6i8ZCOnN5zzV5eWE8QBw+SwsesGJS19UdcjLfccalP
2k1frR2tYvLL3y5JyWWEs54acHt5dBylc7WKPROWZddjjgvm+JCE3TagUVjG8rMw6r3X0r6hHGit
2USaD2YJCXBIOAda2gCol+IMcSBsPI3cFW0AFn8zEGf11zoJbuyGmRzH5iHqmnVROZs6ijdtI65N
mG/qwl2aRMUN6d4SrcLWakjm1J3qcQWMzMFKhjBF00HJKQBKAzVhCBwaJz5iYNdpR+JqOK51eDSc
4X9tBGkqPhp+8JiVLilE4pY4oMIlQjRZRWc0prHWlk9TY+22GDLxFAUEhjJ7x3IJXpEdR9JePIuV
m8tYaEAz0CcbjyouizAk2EODbs/5pFOHVIqD2BEZ6DV2tgzsuAbjjo0lRCXAdBW0SvLrY8vcRojG
e6t9Z7O4DJrqm/w5X47H1M/IVZ0KqNhputLxl2zmQWXUtYechU6XsUKdyP9qdfQAoPfTSdzM6uhr
2b3zgAJpLJ6niCiVxkHtKcONEZbknCv0uT25m9QMNi3e62RiRRU0G1GigyJjMKjqc258RHH6WSL4
Rtl+iStuMOv/z5qVy2tuFWCUuzOg2XFedD4vxpGWOxmPqJ4QrCcXYCIO4YaRcVUHEEOASwWw3ujk
zWCPT9PSbmz94oALNTdeunVwTelbvi343jcmz7gQm2Xv4VsA3q7VxSpuBUO7mom1zg5eW8/AMJyI
vVG4m/qyWrLkZlo5sx1pn+o6WU6tOIy4G7zA/bOcZJPCmhMaFEoXla05gbP1q92MHXIR1JR0JWo3
xDFnLavJozbgi6TewqnQz8/usK4AlWfkETYCQHBel+9uYexw1/cJwTpymcPf1IPmRgLFAQz+WtSY
bHGk5XiCU3TLdNEsPza0URq78oGuJ4+sjVEzjMMyWM+3US8+I9RrFjKaOQGSnW4E3BVlh3K9W1FB
CTHtZVQ379pUrjObmYSIF5bFw/aeBzq1vB5s8jZZBzzARS1XvPdHebR7rDkDtau7ldx0QckImiRa
h/d6PC2VDUyJrdQBXYa3nOxC1PA2rY3BZF5jCDJ2aNYIXfRhfdd5elB/cTu9Tqi0HO4frG7ovWgo
GJT5NotAnokeqGVnv3qsCzIm5mPVXNWVYrOk9DkqogQvH+ainObVNZxdKa2DWyJW9sDBL1zIqNiG
EAz/SXfGrCB2uof4JmtngPEkqNjBNQn6RU82Ll9kc62QHDE0GrnVNGRV6qXTe/UhzLR7TFqiXokz
/Mkf/tQwWS/hbJIUkN8GJjgihbVSnhCXryQ/VlHrxzisfq1GbO2uvNW6SdDtdATIH7FZAzKirOTR
Xf2+lqXb86QjdTDsN58nZ+CeUh9e3CEcZZMasc2PDBW7PdHgcizxhlW9OytsOkzjwQ1CFxzQMPOD
TejXZ4f3Pu8vUzuX4Em6W5CEBGQlK/U+Sqp9pd3y0CRdK75U4jcln1cVh6bYqX940Kd7uw1PGi8z
E50dmixm7QF9iaquesa8PofbIAinKhDpzmv1TdMx5YDi9egxEhQwz9MsPcXFbmSopujoNSNTWyfK
ECGdKk/CqVMQI2QxbzqjP4FRtCpyKhzaPbu3AIPL5Bh3XGsyJo5Sf7MQAKCxLJXaAKxJxhBg5Niy
F/mMppABi9IUh3b7atACeCFMY7JqUjZL83wifeaY9yzCa1YBE+/vgPLLIpVS7xhpABuskNjjhtGy
+Scc62nVWASgRf06b78rHnYxpT+DCcNS2j9MC3cesXCdeOsKHHnGdJgwBPPhvuNGX5Ztf4ib9G4N
xaPBYhyY+jKuhk1lIQYWptirH/OoPNtqhC54jIzCfmtKYxcg4oAxuM4ibZvUNIy4PmO2Tz7vC8nY
L3rJXEZbnn5Oeoflk4sGt1/PbcPVDL4K79HjsJIkg2kOtzHEImukUs2yj6EsLmJgmWHzvE3VS5Nr
u4wr2IK/FAdnAKfZaQd95KyIMPyU7GRkzcgJMFXflVfFk0WqVunnJs3pfxmuwhghtrSEy6E+KFEw
4bAYglf/Uih4ildtmyQZ6YZ/JF0J0vNJURDUCwsMcNVM51iVVh+eAZpUlZGSReyTX2Sf1Juhhma1
zDPBeE47tcxBq1ZDd9+s2eo+d9o+DnFcl95mzstrlRZHBPWZBo7zrPi3sjfw0umbNnnPHXPDQ8E7
O67KQ2aGRy/UFh34hSdx1EEtUwoe8xQPYTE/wpoqXnZbN9zUppksVQESJxGfNNjouNKfzKzZtXaM
XDlSDFbO8/maMDgMmdsZhoujHsJrVbFIoa4Eip3OOxnO1/xNCTx7hUDked80/aGz4nXFh5bRUqaO
UKc+AIwrPhSfhjqMT92/HOaJqtuCREVXODCFib0jfAoE+64M/R0gh7p0113uLdFegMpmfkSE8Jh/
Gm0HySP9nup6K9p+nc5f6lBUfzJO7O+wFTdaEKUjl755sMXFj4bPkVelTTRyVaw0WGdAK7a4ANUP
YCIg0kt9LaimqfN/QhNt+sYuNlb9GTprPiz+f8gR90vvVSTOczbMu9TJLmMYUA4wulRT6bT4ycfL
1BbvqKd4p5b30NMPJuL1DMQk94EF31JvC+K6MIGj2RgK5lNjSlyfAoJxq/DnGJuCOoGhNDYOsUDV
TdrOj9alC/UUu2y09YBgEf42I8pP7PxjIzrqZfHbsMYdDPmV5bOzEI79rEVEoY1efR4jv3kq+HT0
uVXhDBcjrH/NmiQNTqhhJq/QF5vI+lI7Jg3LjFcH+ziNUFWFnJvRdShI99N1jGKaheK9YLDlRPY/
u2aArjHom1LslLbN6t+HLCXJGgM1bJn7pMVTAIhKG/yjMLK3ItS2aWw/96yJhTWBFGHJF1PWFFDJ
aRnCqtl7QtwGPISmr61si932VFJSot8Umdw7VYxqm2FFJv11PH6GFhymtnpVjIXYxljW1OVDVtis
dZ/FH4PqGgRG5RKaYcJRNRukSeDfoA5HNoInhtDekG7UdhXkh/rXo4ny+BpytKvgEfjOhKXGvgpT
CcVY9LNOqIqUiSqaN8vegqxnOmGSdqZ/9+ONYjh+UkAxfKvLTP7j02/9mYOivQlGPfhoOwPXGUKl
Kvnj6bp4WUYAJ7LCLSFRFS9qO40YV/Id+qCHztgcB+zxZqhTTzXdzrFIAyfQPdD/yq4/s2VY5Fr4
bGXOada1VZJ4f1FOOrlzqfjnz360K3z3xdK149ww76vRGkXNTfcQRPOP0bP8J3I6RUnRiJBBWMEG
OAI108XZe2BUKlG8/PASG1YjXI/W4sL34bv6zaxoT37/l08apBC+Oi/BVWsJkhAH1B8eWqou6u9b
mDqfaW6hnpyYbaRNWFKT0rG4stlFJHr0OjJqPzNRh2pfoyTtOfG+3G7euj0RVvoQ70JsM7zqE4fB
jfiORCr2Xej9DUMaUwf3Rx68v8IpwGv6ii40WlRvU/HVuBzAc3IFEfwvkPOhS+fLbDnlIp3rnRUD
Ec1q+IBSfhVSHxZGWYPE+wvhjyCnTlV9iAUl4+tclgLWAFS9zh6e0LdmGBy7sDugecmmbaH1zyau
k+nc3wjnSuL4ZgUOo25GFMNxMH5EbKy4+kAgXfrc6t2e3uQEBXas4iV387sPoFwOX/mxAfMW9A9A
lP/5ecAg8bGRkvqKiyTiAYL1IikCq9h/1Tm/p4bdLDLDsX7zyJWpi/9SM8NbgIetLKgqkt8iFZ/q
j/FjapEHAiejdG+uvsuMjSVyunItPOptsPFpcNuIpKseDScTl406hiCEbsLGWVl6vswrG69puuEi
703MwzlroUTA43TJHGwZSvKyAKMDU3sO+VbIqR2DAENaL3tI4YM2qwR0duSLR66jo3Dycz/QxRAC
PkcW0bcWBrXP2PH2ZvSaiJuF2WZZky2pTPuiZbKvgxwOrv5csQEkAqRkmuyxGCXtIqdBzyG+YBwv
ZpO1O0kxLZN1Pl3MnMLQ8DOU2Nabu4eOSevBFaHupjBiOasApg2NSdjAOR4eAcBisKyBwN+v/Rip
u7NgQ5naqixbenW43ey+MbpVVN8F60jnXxfAxG/SJxjLjbP3UeES9qvY/UQPtH+ew54BU2lwtgm5
RhJHEDAy/eAQ1S/MsNk9Jqy9MB/xxDVFgH4q34xQWCaW+YQvEabS1zunYZWKESVFZO2GBCXdlDFg
Ck9Ux5SV76VFj05fbg8Hz3K+UEh47F5Is+nm/qSHJXwowrrH52kWhJ0dJn6Bpnl8psBdwsXlHBwH
xh79TvPoLjR/k/eY/TCHjinoZh+bEjOEOANOCR6lDr2dnvMck8NMLz+wK/Oppdwjuh7hKBP1H542
Gj3U4W64jtJwZ7Cg9Ik1WEaF89JwDDJ77fJs24tGZVs5Bfd4SNHAGCawM+wSzUI9QEPE1GFYwbQG
z9JY7/Tncny2KryrIDJ4X6FXOegpBCxeSyh1fcyLXK11bd5yBbzAQOEGxBxwckxQ7yUiY5ftGed8
ETYLs/m2QcZplFHTfizuKZyj8hc3FN0XzYxEJli2W3fob3anbWSCYYgOy6abDwTZFzQEr8zsUL5D
a6jKj1wSFp+UxPq0zzMbpVy+4NmDLhxinwv2uv5RDNfUSE5DP4NcJEBjHo/sl1JMJ6XVvAZucKRz
xh9Rrjqz+zQH+RYH0zYcezrJgxtxNXJvW9nzAb1mUaiwLJCpPacIebjs+dYq0WVyLjP7FNalIK0T
U35FCaOC0X7XGladBAI9gTfiDQuovKqDQ8Bt0vlMCUwQz6W8QbxdFJ0uAKm7F3ZqjDyd45RHH4TD
DOHwZeTpOjUZFaTzumoPY0k5nLSn3qcp41spq1KqUZ14t1QyZpEmuulMrjv3ZfJLVH6fRYjToCn5
Bh9h9h1nzzGKERq3RRjWJNKhfWuTbW0WL0Ii6aYdRG6MGGD8RScWUJiiS23QT3RWh78ft1F4lmgP
kSvY9WHgCVGoVe0NQ6ONiZ6jpQUZKsMn709vXiO26oZmMCVtLzSIiA/TbWP4K1OKVYU0JmvMBQd6
zA6mIkU+aqDXE7phSQJuklVI5I07oonJX+Lb5OkrRbGValH/L7SpzYAEnkrneeSWbsivgN26iAX6
DTgWNBNKFqCLbiWc6B4FFlwVRPj8mkl76th3Jeb7T+zuXSFMchoW81HxwxgwQGtqKfG0TczRrdyG
g3W2Iu6cpSrYeeW5ow1djYZvPgrdXQnWR66BOsImUGOA2BDA/9bcfy7TgDKUr5ieEAuMxy7o2CXT
2wtny02Ua+eY5VHhrPCqN7F4xOWP1NuzidmuDE92ruLAOgZcRGkkz+3404RouP3QoSB8HdNiOdTR
sak/avXbKUQ2brGyw3iZ6TDGCJnYZmXMTMTsDjw5vz7PYcWobhitozHAZZubo10FiLDAhocEqYwu
VBXjZA7RSuM5HgfkGvBcQFoLNHVJ9WHbV5e/NoR7NkK9c3l/qxPKY38R+gGCxkd67uGBz6wmCBp2
M0yvT8Z7V29akodUZmRb4Y/0Tqb3XrIJ7soMq4YA4jpsbPuzz6e1aYAmk7+lAQg8Rv1b3KKh1ZdD
xEgWpmbEzeAQkJuxaI4vrSm2wbCW9gWn9FLbu5w6ffVWa+1adwg0j++2/iF4xtP+0g7uRvTUf6zS
bDYF2MBPltRBriNeSJGrtcvEO2Vmf8ROrOfRp+S2tXOi/xz9OeudndYrfmJ1Twlkbj131/ejy4Hu
3/TBA17c74OSFzeCNrOB9OB9TlH17URiB2OPdzhWrPnTIQ+HzyUaDjUbacS0amiBBYGTP5fJCU7o
XtW1PIvYCsaVHsRrrZm3LU+fyaqMtdYdJy5DRgqKbGBCp7+R97AIxvfWK395NToz7wNMdjGM8z9j
tHam4R2djldd18JSSC444N5sssM0pd6ePnpIpaJ/BTtq1ODAstfcdp6Tlus5NtT3po4SO+L4RzDU
KmehIEK8zE5VKQ8Cq85/RTh58uawE+mpwjDJ/O5NH5rPkfwulFFrXvoLvaVDM/i5E6jVFuuPBVOs
3ZhxGwflp2p2RmKcI4BrXoFZcxi+1GNXlMXJ5TL39RsrxH3LEzlM54mvKlPnmVwTTAUqey62bmro
V4MsV3+h5aDjV4Hf45dVv089xvW++obzX56ZnUdY78MLYFgjv3WEFYtCXolTe2FZoZnaXojxkRF/
hOaX1cjHZO0GHcHXcGDxjySc6EFIO0yM2WDDo5i4/kijRsrHnLzcfAupyWZDiatd2SkbYiDDYEdW
RYtevNgPJdCRp0rumemjvlpjPjmb7FBRv5g8Z9gKZYCjZK953B2MupuWlW2vdpPyFtu8/If+ouUg
FyloYgXBZzv/NPDy85KD4ezHae8E+8HEHYCQ3/kesJAoTaLLszZ5wybX0K7F42rAyuC/Q7l7Monf
yvkEO2w0hhCXAQsZzFKF0Wlci11iehxtn3a9dm8NXvPo3rvlLg7OhklOkHfWWa+yrUh3BrOmPPsc
TaRMjfYm4+7WwAGrpvkQ2JCN8sRfpp25SYV18LjXDYOwH9VUsVLs/XArLPnlSNK8kzh5ZgYEELcc
OOh4q8naAnfdEVewzmZk6KgE44KLWZNFBJ1IVScsR4kQUbC3CEGKzafLrQKgs2LHyusEGLkq7pax
U5LJEx+Y61K1VPuUoGYfKyLfBvNd9Ga4n5NplmC/0BspggBlldOlaMllybAK/VVbYI4beoyWsH1K
/dktu03IFVY4dXVsx56mIabNQeOnG0ZIffjiUTo+eXwDrJpiYKJEhHJcex9+VV2Z9PHv2Qd4JG3K
YmieTKv9rQuuKM6d7UCSdwvtFb8gs9L4XoVXjTBKfz5w+8YIgCaCBdC1KX+KRefHBvPiqmrE8DY4
ijrK3Tg0TpwvqqgOO39Hu+KoPMLRwlLAbL8H1zH/qu6kDSKgpGT6yaXNOMELjykH7SRTEit91j/m
d5mSeGExCWA6zuXpPY0qyyOHQSCOu5SRdiocuJgkh+VUCByrCfG6OSI7FpRR9m25m8rFmqFcff0b
yj/ezJou2PphYyxwhZX1zpMz2Eg57Ksx2EYcg2lNBe7g+B5cZ2Fy6vMjqidDUhUUkUQb/R+pqdW+
4thYj7H5Yw6sH9kXBHweUWphi81gVT8SC0VCBSQ6BCoaWeskqddSfqvrZnBmRQ36cjysG9HSulb8
DeF8q3AJKXlemqyx/agbRUfDqdvhczEpgDgzCxmgBFy1mvWAUT6zDa0OSVw8u/PdHr70qFg2E+D/
4m6kCKKnBhrtXs0X8PI+tU1yjfievHxOIkSbkcdcfe5bv30hAYBvkdIVMPtfxFTNCKxgWUBBjB6C
kX4wdevAk5A4mrVLVT4nhzYcaH/2ffRmhoCO+U1dc3cGgxb1PlUFFioj0bERZNyTcy8TQUuogQXq
cqoO0iEA0froESJnaOZYVWFWEsNPqF6PNm0EP2kvfjUa1CK6aAncnsK9eFwzBlkw+Nmvu79j8G/y
cVTYJTDyatMGzSLW7sATkLWYuDreOWNr7mdXZjv+oSQNrACfLCWVWoj0K+vzqx1aO9+LP2IV+ALy
u58/GUL2mCjMQmXlIigVw8ts1XT+/ZfdljuBQbenWx4/+zFbGeRnFhaG/gbHmIkU8l8QSfgJrDI5
joKSIDFxBia0y7gMOhQhjs1ILa4AclSphyuvuSrzkcRi3lQw4Y32CAS4dCumi5wxGforNalif8bD
anv7LIKvZ/f3kf2asP+81NoWkXnlsX0RHjKjiETsPniWRoA+HjyDQcmjXoScIou2OWO9PHWjeGkD
jJTeQV2jdPqZ4lOqJRsNMVfXGSdXhHelllP8JlFNy1GUP12QgG6h8USp4grwcoyI6+TZc6utPSSE
R7M8EXN4jIRALMvgdLaOaetevXCfJGRZG/MO8wS1fZ4cSjAWNpeRncUxWqZegK8PbSQlgMnLfJEM
4bsfuAQHR5hYu6N0rVPXakfcmuupbDDJQunpERSGNt1MhdNoXrW6w+GHQK7vsWx2zxpnPS3VFtML
bscFxI61Ss1pkXTGhF2haLL8/+gWuyytbr31XmFVmeeIn/vk0iE5LPfS5DdsUMIB0FROx/YUAtuH
YEd+Ijf8N0AdopDycsPrYNJJM6NuI1R5UOJS6ndNToRGslsOqIaWs7ftxEqOS4SWmr3oWaxtSo2T
yMY15mAJGGsMWxFyC/sprYO1PT/0nHg8dGCMCN0tUZZHm7cGDSCrhmaVm/sO3CQSnGJ4+vPm5C5p
ayaNnWJ7GmS9cRElW6WzswNM+wen/Jpz7vhpXoP4xrnKb6K2/EHFpscLZ16a1JXBPpCMu3j9R39O
46gX9rnsHhnG7Dg9a9iciXlAOfSskAKelZyiGfp9JhCLYjGxpkPvIeWywpMXsnwLCbPBrljjCkfb
wMrxEXLdPAeYkCQvetRRMrGgrpqPhPsfdPfdCx59YB7cbuKgb/Y+fzQp/kJgN0aO8ozFKH6TgEI2
0ZFxMccjyLbEtDRO9tLwqb+0564AesJMPzaMHdeaV9eF4BaaS8ZBpcusYzcg6lAQCZc3PMJYi0KR
LicgW50dB+tTiz1Q9iiIOZPaqxTzLsnpLGh4edMeBGgug9VUHxUILL2taww7YJVLo6U/7o8N20pW
vmBDEbfE030uUQwG3pfNYVcKbYMrH4cmL+A0/gPjYeYcqhKGXowsXH04Qnd2UtPJoLNWot4UGqLQ
jvd7QYB53K2HmODYbD/X6PQjZazFoMPucbHQ8ReHrnWpcRSMONTyOeW8oU9HUdHr9WnC6x909aW3
uREjMsryPZ0konOG4NSTlnUcPWelMeCb+7u+svyYEocVXW5tNCROKj2XmS3Iz4S3OVYQOucsjW7D
jJma876LwMLX3sqJg5fB17eeQ5By1l/Ug2axIO8q6ns1yDpY7wkR1kk9XybXfW0dtgspBHdGPSax
i5T7C9AHyF7w3HUQk+75yNCPt7FH42aY246XU+X+M5kIZNhxhtFYDXO1dlGkZtw/ojOYVrCNe+2n
/pCmOdK1eD2rLXnWH0lzZfTWwOQV1c4Lb5kzEqZFZ4ahhzaK6evVRZ7rMAOcYxz93RgQYkAPpod3
b4w/u/QRhdhvMtxjOORZn7oBNxpDCRsX8TBJaIPnJAgQGefdC/WI/xSjjKi7aB2m75njkDMK4ruI
fRzeuQpAThDrOMwjYswP0B5TO9/mVZWsDORzehUwR8VF2o1r3yd9WGm8tVXh90vH/rBdZwXnbZmR
X5NbwS6xHLJm2HqOf5VHxqzID8OUdCByNXoOfOkJ1BxwlyInpIROT7f9c1oVi9oGqMCxoF2H8mqI
UyC2SXgSLV76p+ybibPv0fUtjW5Du2OOC8YAAn8pmk26NWK4lnyBbNat/uxMtBq05f2KWkKlBsRU
oH6NMeEetB8Wf23OReWrEWby4ttP3d2sXth9xhhj4M79c76441oOt/nV0Pml8UiM9sDReBA7K0tO
Ph2kSX1skryhyPIdVV7eyJWsyO2BiMCsSd9EwzE2fDKAj3olV1Z6aGp/jbS60JFRcAL7t8gDy+Uo
qCECOkYIjNk01pZ9esixyunji4/eDTM7YCE0v8lbl5K/hG0WjW29FviC7fAXdLzNE9UjL/fR0ECz
FNNnFf7a3dkpV7VGYCdu1Sf/1wSjx4c2wYyNzoiXmDJp6CSGVXzRC/05rb2DoLOfNBJPvP6LUSdm
b/A8nEmiYH0xagfDPKAspkuJySaCy27ZiEI93P+gqiRUyatWmXdjFH8VbdZw0RgA2HV0p/BNTX3d
0zy6FT1jRUqA3qOtctp5q1VgnaJHZFkXPbZWXmMdE04gRFCPsOmIIbHQTOzDkpA3kqfVf6Tl3mZN
5F+xW3Dc9ssUkrWai0R4aS1/zxm7G10CDNLW8BZtEa/dkvwxK11klrXvzW+Qra9ZMPfL3kVG1JVw
7UftbHN4GLH+12NE4xBM1TwecnB5Z3nNl5rRLxueJy0iyhI6tkTmFDpXIqMkbuKYqLQ9ovPaT44B
0vFQyZuCZOEQ+YC5AdNPjp9SO+JrIyE8xtePm0fprPmxLSt8DuyUrDgYaZpuYa2J9cuYfI2gYGKk
RCJtid+gGrMwpCNEDOAueYQSNL9hNrwFaAqEBTokC1XqXcwIgmBWPLTOS26bQFIj6E3OrXYxpnfF
Ns8YoqLcLmeNDV33MYD08Vl2ICT79ZLmUHI/ZeM5yJMtSpj3IPLXRl/sKujHZJ6+YBqHaStL4r+b
D/RoOT9f1vLcFER+g7Thl1S7kFS7HeJ1cm5JQWfCumh1opTQAQLF7xiogO33ngUC0Kl9S0kd9hDf
1GBBWgTri1nzrqjU77Ns0Sc9m8wBDIFgIkIsiM6B6Ww5s8U3X5q5+EwQz7jFhgdJ6zeZuantf2mQ
/SjeMCEmM8iRMGze0e4kZfRZdMO1YH0QxRFeR//aQr9Fh4z0KmDNBaUaBSrvssnmtzmbm3R4cdry
xZ2LdRaS90C/EQ/Fth/+HO8gO7FhaLF1kVmP7tpYJfaHjNZ28Deh8cH/wLaNDFiSTJu42PtRuU2U
BQxzSOcUjymCFZ/p54kApDqoti0WjAaKQTPPrCHotxseK5sOBrMfCIT50+pIDKnGXRplkCM7EkiQ
zljc/AHCpvLY2v6RCZb0YojG/nRqW/Hf8sSJiUeD3iOnP7/wXwRj3tH3X3JevK64FwE/Nh4kMql0
8NIsgkm3YXFdPcrpZiBiHqYD7drKcv/H0XksN24EYfiJUIUcrmImRVJU1l5QChZyjoOn99e62a5d
iyLBme4/JuskTddzO4MyIBxPnOkgwvVosYEYGTArxIgBQx9GiFOWESYKulDpH+AM4RwioQvRK6YY
CCa7Oc1IbfPMu6/cdF+WxqaBNmDEvcVNtb2myNsc74zqFfP5pqA6rBkJpBuTnafUS9Zq+7LnDYoB
BfjC/GiImrreP4Q6DE1ivY6o0XEJ/jaimqO90QiI5w/x59ERnxXfbU00q+sgYjO6h9jLiB7DTDRZ
2BRvJD1ZxQ/lv3Bg74OTnwm1Iu8MDj9j9OD6C3QXSoV4J5J7/fwpBwpBKrEOiGFoiTfO+3DteKhx
4xEec6KtcHwxEIgNJWO0qwlF2RAmooiv2gZFejVVuMuT0oSR9eyVPWkAqZ8O+0E/UsuVZDhIVPoV
xuGzT6tLrSK8LyhkqhjRgHFD4cB50FvuAW/GOlAx3GoSIjzDMMe4Mhq/8NFMGNzUCeoP8nAdnqAY
UABpDj7VPCB2TBq3Yc3I8ZOKQlD5YwuKlzxKcbVmePgGPfKBEK3k0avf3iIuKQz0xFQRaNXA2y6p
c9Rt7121DpLJZZ+yJC6kaTpqlYboLBsdGYI47vyHDDUjVdV7RydgpUTGTdsnsiX2HCIH+cknzHv7
gGmIgB3CJ4bZ2BLdjJSsvffC8CF1LbZNVPWRDXCD4YRlmAEXoCClRGLoOCpQsZtxceqKfvdn8cMc
anOTzLaxTariyeEKMovwYgCSYixsCo/iFH5d28ieUbr9ZZeFk7UbwlcjoRsMjB1AltNYTbwKLO5M
IGRN8OvhWZ+AwiuNKEhE63WTUVA9kKzDyY9i6KA7z8m8n9jJdXUjie7eH50HFCKbcsDmXNCt215I
7v+Mcp47Oz0kQw3hrK5U7u5cdu0xw4iDMIyPVEFsRMQ+xY1DhsfbAKASkO1AKryXrzwtfyWEZQUD
CzIhry/lLGK8D3qeFw74LD3lyibfFxoacikf862blnuLl5JoVFEo45zzhTK77hQM2s3W3gJ+PbKy
Cyt7SSK2F3O5pgFfH5RUVc4jTsV3uDEZFklovSe6/KOYsVka/XtJtB/dyaWnEXqBRZbEVQGLMWZx
0h3TKdk5IW59MbMSDFtrePVH466ZWDgimwJF9T01nxYNaMQZ0ipibR2ZTA+qgHg+oP9tkSza9lbj
71vNpiZupSEUY3I/5uU/5djHIiKF7TGwoTUiMlo8srqT6aDh1h48a49NsKgt5EbTDb/1ug3+daHx
6mF4KuNs31kk7n83Qf9astyPJRSGo/156pu5lFoMKEC2dGIhJCzWhXGLj7btkJKQkExE/IRvujsu
h/8q2LFBe3KhPeVa8VC/eJz5DpFQyqdCZKrvXQp69YJub/mYeQurf9YIwa6sl7DLLoMP9mpP/DBb
XfsMMN5+8JuWe/O7ie2HzPwhYBA/LJN8uYPEcI8zFse5iU/5wlnKsm/1aIsEdc9YceAKorr7IKhx
p9BGeh5SSL84wkmg/CnNL/yQZIcaBTpk/NrFzCgtYlyyC1G4bXhzAxidmkLdpP+h1VTjhREm0SVH
rX0C4yH6TUJgJkKU25cFWF5zP5rGuWPq/WoEFbTGba/4lrHsNzbZlnbQUAxYPUdgef2Is9LLb4s+
bMHF8a9baKcCHlE7r8nL79+sYdpXk3sJxbXkmt0jYt8WaWGgPXiRhiwonD4WYwH3C8k9Xnjhufaq
eflLODHmLfGxqfyHSQtf5LdogZ70As3Os1tte4ahznF/qULEoZdbh9p5NSAZJQGdH/HNi91IfNBA
temofhPH+lDkRVstJdgQsHWCzw1DcRv594XmHgKn2WoJgBiuLBOgzunebEbTuB+u8IZDSCldfSHs
W8EnohYGfv1Pry9EqNTRMZ8+LARRDjiOA8kkdlrPRg7lu1hgObez1yBL9wUko+BfBpp8hyXW01Hu
8RlyyaXmniBewLRpOMiPQcuXQsVM/i2m5e4PEG8Q4+7dGg6Gr/pZZwl9awbKaG3aDj4ckyJxugds
qtSdYO+yRGklKSSEbwWl91j76VM7dbgKl9VSxocBOdBO66e9rEBzHP+iUQPl0dfs2Oe4pa+PSiK7
jh4so7zmOiga0xOfAjCFOx2WCnTFIr2zgRHR3GCnEmSYLcQROw5iHAMueQiXP1dxlfSrOeSJCS31
ihlx45KFIAd7wkHv1eqpG43jDDJONeQ6qinzzKajPLt/QCHkeQgyZejUk/WY4oOtM4ybQP8i5ipG
Hk0A/RIEZ7kyXQYgEOHRcOFIfOpvAlS/ty5AHOLp7iPOs602GBRmZjOdlvFHCLRVdM+eZaLKwwY7
sAeovhBnDWPMd5NLRyW236XhPTRnIDQcpAlgjZ4RK+e1bIZ59j7oFjhFf1MJhtkEERnS/miYKdBg
dT2b4eeo+8chV09JYH6i5vzPp6xXB9UTVCjIKLBsqh8VIJtfqNKiTY3A513g09vUaW9AY0+j0eEe
ZEl0A+hAnTN0QeZoW/ZjvxSHJitvEdn/E/NnMphPykPN2nDJXS3GdYPFD/DZGL1VhSLHQ5VVhc29
xJBUBqcwlXLMWMLbid685bk2WBdD/oiBjm1EMZkYaFCR/XBEccYluHCJPSTneMiQKyHwkrAYlwee
5r+KBIVLPecELqKg0Ldu61+sarwsrCbCiJO8f/ATcLgGUn/RcMihLbI0FBDaA1DRWnNo4cC4YDnP
qAid3DiNps7VLL1zgVAZVJIlCF0h0RA6UCvjefvAxNPoVI/u3B0qVZ87Oo1nmz8VoL2o3RfH8s41
/qPuHGr84ZfANR6UkR+M7r8QTrZo0k+L0Frc6KN6Q69JihdSsa7yt5IgURjZPmuo14WrMd6bJHrm
208NlUj8ma4qmmw8Ot9piVtmMsrb12yhzCAe7lnaq8jYp1BXbbwt7622IgoQt7yeHPSkoaz4zc+R
kkPfB3cLa38KwO1k1XOZfUbdS1eHlwoPFSpopGSFuzfI0jbJF+pUftVnzAXu2puLs784jyXaBU8R
xoQJB+X6arKI6+shKgrjhnhpY6ENg2uziDIYIaj+diKkqC2pPcJBWRr6YILLHZTYbOt0ozbtN0ju
2h/9k0uVYESG8mCwkEGtifBPKHTbmBC/tOuQ5veZcDGohKjnZZhwpfw/p8ZYC7gWz+kBocvasgmL
HEEeiACwnHDja4+wBC3kCUF4vhs8R+1buTi7hRvSJQS36Qd2NHcfUJjUDc0rauOtG3KBITyGGRDA
dtJefRMxf49GVEMri20hvg6I9n3u6ZQvdGI4B3mgco9dufd3mYee7TeeSsJaBnSsiP24/S0k7lH0
giVtL/SCJjKBpyKBw8qIVJNOcy3BEAlX6HM3yJDe0Gs/cB9O3Ufr/oUuHgiUJonmXPi3oL/OMLRV
EdIe3+5S3EYpocTDgfT8uzjTHxzm2FIRQGnG/2Lm2iUbRNp7B9HjKOQixTqAIakA4DJ2sNCd0KFB
iOx1QuHD11aZG/QC0JaJ8xoQnTJQsa3pd/yH1n6v2HImcHbRJNjz8PJbNHRZmhmmIAof7pCI/Qbc
vqCC2T7Ui13lM1okqC60PDjMlfEoIG/FZEv4LIdsDiGbXBzIuL9fwFi1UXUWKUDKF6Kr0zXq5zVs
cMH1Q0w23fAHF38Ku2esgY0gyUNdALwsXxUv/zR0heChuOg6m26Pq068+cmRJCzRASLcWgfjlQR2
3si+fZWAFVEEVhx4CLMw40HeEiYFriHyZda5mIox9/yX4pMP1CqaR9snV7b5HRie/Eo/u1F/brvu
PgQMWKzwmNTLzkpeR9YYYiS2lSLtVj32Obu9rVCFaPt0/Oj19FchCpj2TVJudB1xS1l7qwWB6oBH
MGKxbYwYIGsJUDMvfNfne+Bn3TsbuXr2/fKfVFMj8D10EQE0UBSW+c/x6bQqgGOnHInEPo2PMACr
KuX7mwdHZS7PIYCEkRaAcZhz+V2NDvVq+E7q4drjfB29EJEXlyx1MV68Gt3iKPF9QvyTRn5YUnLV
EANHjKcmAFWb/mpTe068/jhy1BHmaLCoiw0sa6JTmV/cUFslwTcPyppgyO3EEALsuCJYgoR9plHY
wzxK7zp1RR8iW0sI7KoaklZR/9jeeZ4/J7feyZXhG0+iHuHbwHno09E6TtPWl2d3QAjlbWbzWV59
HMZbrYG/M/eRoj2wL95mVjL5+omUaKJqkbstZAnPNWyvaGCVyoEsm/ROmysE9xHCC2v4VzH92fBk
MG2isNZYsmxtrQhssMkzaM7u3O77LlwTjcl9gYlwqwzcfhA1c+demhm7BseYZw1PXBxkKNnXSC+e
bdiRehyuT06mPYuAzEmxCBAgjaIrQnnhmz1BOkyCXLxbMUAmpsfuNqEWDF8dppCsqbltjHWfhv8F
2iO3lz6VOwjEmFO3C741GRjZOrvwGnAO1ql2CijO3pCjju3D3JKVsILIXuS/p+scX1/FFTkQkOV1
30m/t2cOVQzbciFnknUOHupq+n3NVzpJj1VlIEPVt3yZDLD3OPH2nf/DBXAneh4HlTwGIEbmAJ8O
uqfU/rBHdzvP/UmyP9qTvKt+pf1g0N01KYrwhPjBpARGBYntyevVELfckdl18EMJwtrrw08aB/uR
4E2n7356AzyjMJIzJfO7zAieEpf6FwgHomgKIqlxRY/6/I0t9AHr6LP886xwIi8mlhvGXxe1L5A1
3mYbIWfXjF89aSxRO7+XBv0FdKnp/C4LiDcvmxf4EpUoJ2Bz3pX7r1sK8nCSryrPDkNRnIMZMBiv
8jFGjyXxmXpjLgTgkbyLPgILS8waCVafNIcqbs4+sWgRg7qNRyxhKbJz98uTq9vC2owFkVbHYVzW
i4lHvyACE9NUbWB66YY3R4vPJoanDKtrS7pZyxON0PNeQgCZGWOw2L2E9y8f1CrROycjb6rv5VAb
svhVByGfRlRTZJy64y+L/ZObuN9ZpVZUDO6cUj2bAa3h/zmcBp2kDc0aBZ1Bcqmd/BLJAt3ON0gb
CjLnt1FDJ2T5D3nRXVrDockchorUnlsTglUs/b2Lkdfs24d4dE6mOY70l7srIk7Tql9jVoKrpeOi
1J5oNSEXfuoZGsN1SlTl3RiP2PQs0c3SWFLUD6XeoGmhVrScLiRbDva5ROVE1dTKxO/XD9WqR5vQ
DISl4eaSPOEi4ByZvkDQXVrxes+50hOxWTprM6Mnr03n1s/W1/CTELsRgeQVXMZDEsBnafqOLeTs
BfmprpdVrCsaePBtEIHWdO0hy8znPHnuqT2Jm5XICdRs2ng9yPXIzHFns8aZCN4U5pVUacT4NLtk
TO51FCHISL/nvF/VUfwcphOxRZhtiA7goP7Ums+2CxAz4isPkxtCaIJ0/8v0S2AeXZgz5QGLOiiO
uw7unlScUrfXFTEDS6N9JVS9OG62CVaabp3jrljnzXA/TLc4e278/6qohlnu12XAzkPLeevoZNiW
mwGtNjoMx/sISHHCPuSdwZ00gj6r+GFuvvXuxuig2Q6RyNpWLhhImx2hNJwLYMeJe5o44zX703dI
jQS7KNT7NFWH3mgeNeMcGrSd1u1OD9CunEzyO21cLdoS/5iRt57gREhF3IsM1hypuiGKKgWyqXS4
TX8fOiQK8d7PyInQcIlQluCvLW6dBEo4DCxZSrYG+7YiMCy16Avwi+QSRX/pq6ihlpPHbigCnMJ9
sZKRBgZCoxq0KzEhwhHf7zHT17ZunkaUSi5RhEhoUMlXTfymcjwRELbcZE7lfIqwbGr8u6INL3F2
9dJmZ8ihzJqMi62q6z3jNulf9n1AltgwAtLAi8hFRzBWy9PBxreOmSmrwv7nkB58lxasWIH+oIHm
cI7q2nxqoumeTG+S+G5IGjE6QM0x1g6DvTcbVFwBYAAjgoGiKQW6K2h9S3vCXJh9StwX8zK+hP8E
PEdxGWsBo4eF/N5aOe1bXpIeFiEXH24psgmD1MiFKiwjehzFBlIeAbAVXiWQeGpxVmPN8x2VmDoc
ogmzfcByXubV84JAQSn3UGf3ARKZDu2ip3/5P43K7zvyKE1YrzpRa3n5inA1v3rM2hz4D7E05QkF
gmqHQFXqoA4omiJiKzOvPHmlIiOEW/lvXIAPm0jndh6TQUyaxPdd55wYbE4EuEeTGH6SSx5y1H72
7Jz58S7MRsxGMnTWoRwKBDFMvG5mXAuYSvUPDSJbNI97P38sCVF/Lan2AsK6HNbs3RS6xbvBRNVG
lIAZ6jd2zpR4YOzYR4EcO83d5wxIstR4NbnQM5USOP67iEYTB10CGonRbkCc1YvP89ZFBpPI8jST
t3XubO93GflhZaRvK/YTjxm/85NDhntfm5CcI8pQRvW5oIydTe1esDYMcoikUXEZ/7Suu/ZEo/Ga
0F5IqAdksR4f5Rs6lj8+cGmRlKif6iMbAIZ1FmxyBhTJnf7R4cHQ63yTI94oA+2E4phUFLoqyf8H
+utha2FjBZYQYZY/0/sIQBiRLNUODzox+gmUnBYxuI2rlOD18fYSzaJSs45ysfQ4B6HH0drhWyin
cZtxQPoc3mLlsCGHu7nZyrHR8iBLH0CDvEsuND5bvV/nCCVyphwD0j3yoneyz449drOQ8OaE0JHe
pTlgUvdDwNlaw3XyBU6WFx5mV7N3wq8ogvyQrW78KkeuydE0BvTB2uva3xv5v2jR/97VoCa7EEbG
gL4J4BU1kpAT9eRVDg/gdGDwSep8GyfZZkGiYjq/0MIn2RUE0JG1qLfIXub8rKPhpsYz4VJ7hFtb
18eChjCUqkKXxwUhtqNtJjuH8XZEuiGkmz/UuxHwwHUJSwnL7bgAXaU8dv6xlxm/IssIQspDkVOZ
w75HPLYs86qeB9LV9JVks4TVuKJb7Qr6Fpfac5EyjenbgZF4yJmQykHq23CRuH67i5viaelJVnAI
mE/r+6C4n40no+EbYzOYI9Gf9PxVTECsb2D+a8Twq7n9KQnoic3i2pM5OAeXuHBQUrz6DfZfYJ+Q
2AKCtrqE87d+aSj9041uH2v+eibPjn/+asESh5DyZEa/gpOoocsqy05GRoKJbqCjT0/1gkXXPS42
uZh0KLgdxbik2JpbMp0C3dxI4avBLaE6xmvukT8FOwsB6M+qdph1+GmM1W76rRcBmw5ee+dxBtkn
ledQ1mBfGFQkrK3XeBLmzH2akDVZSf5tOL8Dq17aaE8aF5+ZYkKYz63rYIynHgnSISKevFdvwm8J
hpp77UaAfG8hpIC1Ys6BcWBFyJh/zSrgzJzBijdEB6mZcV2ZNhwLzGdVOpvasu5m98OI451c83ml
fwUyzoDjBjCWhfkvd4cXuUMLRLjoHTd1oR6UByzY3EWZz1YpcS0YGjO33Kv6sqSs8UKjCHtft/Gp
oem7a8cnG4OLUA29ynYuas5E8XOgeDxsS0zcY0rIAIL3EfOWEAZWpSMFdkhVIGx+Jk7WGK/FEnzq
0daKHuTXrIf40FTJmfpBN85PwsLkqJYUOEfJ8S9TjeMSNSl+82Mrqstw2hmpdu7Mbo+g8s7wW6RX
9lly6ST+OGxBdtmWChzkU3zTcufFivJ7v/qdnPhSJ0gXiCqXF5vTwMV5La+1Lam6YUSvU/QSHYF6
wc1yrJec9CEvtl89mGuvRuAvqz4KHmP5j8rfP3Isxys+j95Nzl2B4qK2eJe8YIVLxxU4F84gRb8i
mghUejbke3vqOKpEYCGfhIDafC+ouUW8GK+ZZMzO3Hljv45DtvZ+RkZgm5ceYVgdEZyBFEGX+/um
Ie2xCcdEh1cZR1nO8pIZjlxhpfUnxskV5oTId494xGTNc+aCA+JVm9snbycPPGHJd3Y2nEMoKJ87
si2b1xFGhaGw71/kHJoZezuPYit8HVDHMakVtApvGj6GHHJK4+VH3A8Tf0lhjWYXWutUqznl12Dj
+iNJmjRdNON59FVzpC3mJc4xMXhEAQMaNXoIPUCkWLQNgvqzNRsk+M0lN/9JTW0SI+zXq+0MFROj
XcFh5GMuFEC3ALqRSICAjzoO6/fGMXYiSpYzzwbF1Xl4WxC5uLS5+UDjyF+EFB/KYT+WI0RkdxwW
IodbPJDZG5Gub+JzMkpCykqik7L/ZBiWu8phoFd8qMTUXMu65X/O4sKfqL/lChSZOtyIXus7tvA6
4eb/HrRPy9M2cWGRJiJnj3FtRm3bY3VBT37yTefNp5ol7E+B76+qQvsaMlxYnCCIgs8VV0naJoyk
b1M/n5Y5h4QFPgKMWAq+rDDtIS8jG3+YY/KUcLJ4PTow7mAlQoB3mNV4+c3y5504CohTtvk+tAER
HgeX+mifz9oNfjSQwTR/wj2Uh7zNCc9oMIHmfQjjnjIgRRyGjol1egjewW4OpYcSEDH/gmZwsBm5
EIDVfnKWoceznfW1L+ZTlFobSdB1RkQpPhWb/NioI5eMtSBpPwjRgUvvjxblRoS1Cjel64p64i+v
2/X22xC+ZZZxxLQSaAFXef6SlepOt61LT7E59TPocRYqsub7acbFwhaJrIIsALVz0CHNcX8OJFM9
/mmgWVJMZTanToHn4gq9LVw6OZN4S17KDPIxNy86r9NUmxlbfdWPnELadnKjeyn9G9R0jUKQZrD8
HhH8MGx0CZeiZqWOOTmASNuk2FoLoEP6udTlAYVtkmrgNPYZ9/oZ5fqd2I/KbgDM93+x3s5LvJbC
MQWqPVjqVlf+xg/9AxTh0cKKx3I3QEk0WXHEW7FpLGoqFiSBvijPkGKG61LlgMDehW8Wz/Rn1NA4
8lyGOhKz6RHeOsSo4yr3FXKGPFeNHjTwLq8EoTW3soJVfNUplQDjFVLKYUMfmXxGCKmFb69MPAGh
XgWTECMZpbzZJovxjELZhOyGNkp3RNdLdpR5U/4miUXnirAU1kLkWcVzA0O98N0zCg3G/TXDZUch
5AAcrYi4Rn8wcIHHLjKQeJ+xNObme42cZ+qKnYGjAmfARqQPaev/RCfbqTaEGqxqgh7IbMQ3QHYa
sIUo72OeoiQunkwJXbOgtA0+nH6OP1B/vBtN+ygz+DCapzyOty67ndyEkHDs4TyelIF1z+VyahYb
qRZIGn+/RH561cmO41svkjARKciH5aFScB4jtKEym0Uc0GVRb2P6GAPDRrlvbG0E4vLGZ67FEfK3
xM4JQidlH3kDXQbuJoEZLfL72PshtW4bOj0pbkiRfW01MXoVBc1RLNn1eEQo0WHC6FP2ntk+cOaS
u7zsa4HIErWXFyZfzDzCsh55dOJJHh0D5LKzfZ/5Y8HvkjroYlIyyrj1//rsSTNHBFMQAi2/FGBE
MJZbbADZArGUUjw92P8Vs7U39OV1buZL0ai9AcIo044JQSi0spV99j8iICigJvUUDp5IrvXC3F8h
7qoAeoeKu24mlW2UAwVoeHIxjTdHzaWU51ww7wpZTArYXjSKhiqPzDNDi6Kip1w3j61j7HAmsaco
hF4NXlL5XGQmsxmx5OKnGUp+2l1RlcT7UGMRmTsxNw8Qz4uqvrkSe16yzgo9w8NVPKjaOvSss5zk
4NXZQJo30gtD5zIaj4QobWAERyM5zSrCt/zlzQwZhb1vk2vJjpRpj9zLEmBSoKSCt8gCXAfR/Qjv
4Sz51W6AJhyxMf4miEXC+fXvnG6cR+i/rVm51JK/gHdu+hxXU7I3Pej5BXs8kn1xqnH4AiQRdwM3
bH8Os4celypaIV3ze8HJkw6xDHUTWjQ9ZFv2L0ha1D4lg04Y+58ethGUfCHGNxRpM3p5IawEdFb8
33MGt4CQTvViozCmkKHNehJ5V0lfEsrdgwJGK3k1AqMPzvASADKbproP8Iu2vkj5MaByNVGqiRvC
YngWpqLQtK2j4MO5bwrsjZAkOaQ3N30T/NNpLCPo6gD8vU4NeuC+xK/tOW+zRSmQBOhYfPTy31rk
a9yeugfrICKgERskn5Clv+c0TfDydjniRUUeR9Kflfdf7lQ8PsEqhCorZO0iFYXEHLCkCMaUDy9m
Wmq9X8p8EA/DXBDS7LXOxmH2iNn8xZYty2aA7lvWUjGyKs3Yti2QiZs8zIrGhiXc/ZHULo9nan2Y
JEsvnEh57LwnDHR2e4tryhDwwWxT5ylGWPQ0EVaNoJ5w1GtErpFR4ZLhCQ24MIWApq5mFQ/fto4K
3HSZasgLIxepb/jweYDFzmSh7SGddzUhe5YNriIoTAAptB6cOK8GVi4fImkq3cfGQZVAO3qUZztP
H+Fe9gNGwtGwbwLtBoCSf3btaW9RGCB4qygrLOaghIDMJreveYXCoLjxpOIN5QY8yFQ0VyCaYuSv
xuwog1e8eJhuaNke/tOrowV8KJt1hJ4yxOsreCUSjS2NyLuoj3pmpLXmx39K0LYb3y2IWOEb5Wmf
XZgU5hFB2xhYnOIL5x1tA/GBvKmVlemHCS300LrbKmouekobVhNf0kgoDXJhcODXMdO19dxG7zGD
RtKGTyPVcw0KqqX81wMvo5KzwyeDWIeFh76nbGReppPoBeXo9/Se+uGvPy1L9ETE5BpvF2LV4e7v
M+CQSZV/aVvUsy2eEQNSKuR3NWl9ZmxIfkav/kX9sx5m9uu4Xvn3tfYuq8M8US1F2Etsjse+WIg4
+hpDhXir+6WWkZmMlmTuRasC5UL+J8c7WErBd0x2+BAGmEa9s8UZ4fsM0OBjjj4fqfA6B/2e6EGB
nqTqQZaGUfn7zsk2BbgrZtqNnOTo974KphyN/RDRmBrUse+YPorpP2O594N47zEz+v1zgcRZUdqS
YMRQhPPwPHUTFsG2vTUpgDNnw2B/kxHC+pj8h0/jz/pKJytM1Z2jh0ibPsvugllOtKZsc4l3cXwE
qfDpxmeOtC4PtcfKMzn87QMVDxN/z1LpRmYA10sx673ofnSRX2Qh56jYOECw8v3tkHSLunDOiVRR
JXGZHYpLgma14ZfhoUUiSkdBSZiSzbfU0sg6WE0ekj2uC3EtlYa5CzhtqvYXlm8z9GhmAJIqmDVI
D9IF6Q4nIwT4+VPW6p6jKmT1KiGgkMZsff9U6ZvBJLrYtv8GDZmBRF4tIF1MA2GLHEN0UrKkiZtP
AM+Q996izcrQntk/4a6SUzr4f9Oe/HUhEQEXFE3JJGAThcBIxSKrum8zIJ0btW2cKoCjYlPX+Fp7
OFEgYOT2lwxyI4yXHSL/fdjNtxhgOgNplUHNjMmB1ts4WfmgPoUdP7iYr3CzB+ayi33u0bIqX/Np
eJAlVGYmMtSddNjrbvqqSv+hIQfCs5aXLtuF4jTAxbx41ruI8OzlhY1V7jrfPzT5P97R7TBiOGKa
sfN0572ZE+sZSUVR9DH0XymqThF9iqX+7wEFM0BSQqr6tkjlzbjJ22QwFxOrA0VVdluZ/DI+IRd+
t48wb4CUCJhcGf4xRPdghvPbn8S9HDDIVHy3CLdth3MxUFHLjbb4Pq2IOt1XKeyee6qY7eQz4nJe
yumJmPyvauw+jbI+xBnQsFy5Olu3xT8vC6VCZMBDgTvISP04WnmESMml3tsfDdx2ZNqEi1f3dC8+
eMWx6RAFpugVLFQKiqulTapLSfwTXLuuUQuo/lYvbF+KjrBRh0lbt4/DyBWRkpHDaYWqduFNGZFf
Cfoo107sJdiGmqcUqajFTjJy1xf0lGh9ghupJrPB43/M0CnE2L5lsyXmbkoQzUnxOG2Qh8w0f9Ro
PXhO+ZTG1V7zwvexmlazKWjhB2nk91O+3OoAY5FeWDe/zdhL8UnQBjCR7njHdRJX9ZGkhG2O6IwC
tqOyypNK/avK403rPgUJ5gMRqFKTSKs25EHi7CQypIz5teNwXdf/TcZCQh2OMQZJ+cVE0lzmOJXf
kXzcy07ttf+NVGAboEK9+pYvXeTacPj+JWyqW981l8QsN+5Q388lO9HwqJuC3Y88shmxycWR8hFG
1AhLu6AhhLj8qZCT8ZUw27WUzya1eRWUT/JfKCAHPSknjPz2LeJY5xQrgO9M6AyVkLlVocPKkDFS
t4d/4z5HdOba5W7xUyKPNfS5B6uud+ytdyFRXYHJl7HSICUnNBoU7TL9aj0i6BQZDozKgMMiw5zH
fk14S1pvRI0jdeZBd/Y5SXxgpxLex2Md7Wr/W85gUbQ28Gvgv1jWDEKzSGkp2TSD4ViWC0VO8bbW
CDGgPMAmg4Z4hL5fdkbxnqNflJ9WU9en/ZN3w9abtapwWpr9IQfrgJHblFThaA8dmtUyiImsaneE
Tr21HDkyDbq8s37wz87MvfLBP73mUXQvU0HnrdFeavKVa0ZIsJ0oq3ddYOxEIdC0AEIxja9UzJvZ
Ogfqkv8kORBduDBx4hQBJ2iyay3JMUB23syO38XFDW1MX/JZ6GRItFb1GASviu7Ikgsikdm+djdG
yNFMKfuuB/xuGvenSp29Q5RIZmufFaYw0lpwcHNmtXjPxfXuhMfKCPcKFBlH8LPIUTjyf8K0OdhI
TGcSgvsYQTsHBM0WB+o5tjNhVSVKXHNGSItZZeJC9d/S2tlEtScgqr+xm444RKc8tn61tcbrDBs8
dNMJrxpY4rZuYIHUXGSrqZjRwpDaBFw9J3sLwwQ7oVBtI1zxxClK5vcGXREZk+h+NJL1kc4cPc62
SMOaPEx8YvQGlhGt09q96BcSCLTSTQ7T2KN9huSby4dBI9EwXWQKOcjGTKiIcK9mkx8lrEjsIT6q
FosLxnHl7mRRTFrMISo+PhVhjwkmmegEism7JhJHITVgPCGzhnCU/CLyp6bUiDq1H8rsu3Bq9DHj
MdPMa9IgNqSU7tG0gN5RNqXwEz6KspjUJWgnn8+7lnXW9/l+Wz8YwY9FuJBTMtLDPEQPRaD/tHFE
Yxo+KOoSnr3eb+9yLPghXqnHPIRVBX7o0+g4BmSGCEdRoMx1dMyMOZQK8oiVxr8yChFNkyTQngOd
751vsf5Zxn9u+4euU1nTbRc6MvOJJ5FcrqG0+M7zTaCWbLP4+bGMyEKKxzMkqVqmfuVYyaGdg83A
bZRzpXXqt2QVjeegIEy025p1vxomg89hfLYj5oDIfSHCZ5dO9DcBnqCFYSK0PyyuRItUErFSMQsV
4LhpBh7teMeqJd+PLz3D7pqRYavwKxVklfDE+z5UrtECyAAEVwM35ph5bF3lMVoCrhOTJNv6AK1u
RM6/qOveI7z0xG+cY8MDoQRT5/e6xzCi+LYs9vBUZRkZlzx3GQhmxhuabMaG2CPbvMq+aYpfbzqY
JYWUGnktcOiiIxHO2uXLFyuiaZAUYOjHtEW5pYEdrn1puupJiYhD1TZSQyp3Kmm5TNJNXIdbMtWo
9bQ5OMopg9nAt2VCWevFc2BAkjhB95hV8UuqblacIYBvDwWSDpa7GfzJBCy/I46AXAcLWasubT/j
oUuGm6ERFo8NVV4nkQy/EWtJEM9rQ4wALRgM5HyXDg+4qIjPQ1E9lnBXwL3OcJqrcS+g6jJGj7Xe
oMjOEbCPe+Cx3dz0+LHULh6uXABrA17Og8UDPIvhyepKu0t5qk3UM56NZSeZwJjpgiCEzeEn/k/S
mS0rigRh+ImMcAHFW3ZBQEREuTHUg/sCiIA8/XzVEzHT3cejAlVZuf7551duvPtu6Dafcfij3/El
5/azcjty3SVcStCkwo8/Ab05cHfvod02DEi/ZAz2QPQn3/W1pYDYSje9ZK66WrAONOp+buTtpzP0
GNMGnhSu8SKlW/Ch66Ho6qQk3SfiM2pFv4tsv+7+mVbvOh96lEOMy/lnlcUuPf+m7ut1DpXRJ6rp
mb8wrLmXA2RodtvyWlkdearP7XF4PmjlBwB6rYmq246xK+9hKAre7fmRFvfBvKC+KpNgObeVd1NG
f7sRpd3qvq4fBH4wFICUg7Grjj7dMBTB4GfA9OF2fLHHA3I7t59Nk6rQpb2bpNtS/3kaYGqFUWhY
J7BWYZkzQ7dusE3gIRjMp/QPIo6/vNG8j3Kl3IrwfpbtLxF9PSanCDBqRxA4BjZyN69wFJAALCc1
uAiAxLfJVNCBDTolBG0kX0imoyImeZ/L8DfjAycgI5oniFcQ09p4oMlVwajOH914He0fL5h1S6lv
PekXL2BfaRlc0e1msnxBgC6zHNu8m9CXzwqCwcyV3G6LLnpyb98PJXi6gTroYsbv6b/AGC9iAWvL
nHr6b3BNu1cX1blZxVfQEuVoOD9/+141IlNJb3JvMPap/w3UN2HpBB04aVcTKWpv93CohExaiGTO
+LBetJf3+nXNbmSYezJcr82p/lnAl93J9zOfnME8WJXC5Ezz264n5AQKB2r1wZQGLX+nOGNo5oBP
F8501RU6VXK+8fwK7wBDQGgRP0oWfdloV3lsSr/58DxnvcnQ0vUv5cT2gIBm37dT3LcPyiaq/67V
1x5IycW9U+XXznoTVin8LRSbgTD/DcSIIaavBHI+Z/Itvapq84VQ0AA0VO8ZOfFjhipGg9nu9IQy
d6M0cKWK9Wg1lfQnTfwe+c8vWGLZH9U8Gj3zS/QXfHAUi5lKO5V1ZUePjnbevO8ac8YbSrSg1sgk
LoYHqNUIgwmSCk4vQJVc59mYsPjckSDQKgbTgBkaukoRfCjVnRgaQp8SLIxMn4J2pEuhyxzJPu6q
87ov7oPl6Bzcb+SAqFpaU9jUyeEC/aHjkIr/2CLHXn51wbvb/Ft+utd20DaT6codAWPA6rxwFboH
09cgmrpb7S9k3ioNvIIqEnGFtXXQOz04A4Mx03OZ19jNJTmgzne7OlJZGdfmRBM0+JURuE8y/jxN
M4Z8ZPYCnI2PBK1k8kN3AiuxBb4aiCx9feTJDyKmoPyF+mSBRdWa1jTuS70GTDWH/qy/uqQ5NYJG
o2ttwCTco8yU+zHkD0B7GM2gvuIx/IuAs9zn33tLwEFgNCQVjNXDvc31QfZNICHgI98LSUetTJuK
IeSqqCBau8N5qoIIkF4q0gAIgGCMufC7q8k1pzkTdSm08xEIF+GDx05djxiUnIIjAd26ZPaAhTM3
ezlNMvgDPomRrL86hB1I0Yu+qfSVMRoAV/1LZhGSB8Y05s4VDrQl6Ynr1fyN7AsFDRQRaBe11xN+
CoOEQkFwBc+AOyIRH4B/rJdP0O13jVnZeHFv45vrTF1kLp2gnzmrn0Ob7ZL3lseDkpIcMisOERlP
pFC3NKZURCA+ZpTCTt/5oEYqZsdAaUH4xokDk3XXqNpDT3iOGGYX5jFOkQndb/jyoOwxr0Hp7QzJ
/dq6f7Ff2iOWEj77CfqMn59J9sd+hfgUszfVk4gRuWk/Ict/Hqn0y9y3H1b9xAiRWe585iPjETMl
KG591rAAfBH/A2uow0NvcYt3Wmfk4SN82409bbTfYcLO2EN40Q878LncsM7GXe8aVHHcwIhjsgBc
y2u8h3NDxM2EBbpFz4ynZ/Q2cykHYglAOCVQr7cZsU7tiadlD9lfkClEOZAZkYKBT8eGWjlQls+I
BlFPdl7+Ldsd6ADVpjpU51LCWu+WbEuZcR5gzquXMArVGQ+IhqKFjwzzCkIMhJxRBMnHeUavpXLg
1nZJt3iEk9MlhHN7huQWBwhIpMMwYcdZ/zwrGVSlwiM6WNxCJPWV/VxWZ5fUHqNBl7sDJwPJELef
faIm6B8Q8jHPzF1H36CKQRTatfUOxi698O7OeJv34OXQT2cQ9BqFKf5nfWYUFYj1s9zr6ewab5Dc
uzmdQUg+a82/gfF16c80SYPOGH1pUJh1WqtEBOgywQeeLjjKAEITQZ8S9OdDVZr3bVjNnal+MQg0
HejBAjCbBokHg2liDuleG5VvQnC4aK3b8uv29dx5pX0TZ5UjW9hM5jFK6+K/YJu5GT/rZ0OuxN89
V15UGbnP5VMnBasXM9J+Zm3V3huBBGuw+M4ePu+3OC/pyxsm0rFwC5PYbgbWR7+EI+OX7JY7bWzk
VutJc1o77NKT7Jcl2ZdlaZ2Da1B5ksvhZTw6AWAMawqRFSi7BTbFVoKHQ4ohbNyXcQ5wIZdF8NL+
ZL30eBSkBh0STBafgEstJrTne7WHPlvkMb3jYZNICfYDzgz6hOI8nN7Ul9W3q7h/6Lw8pR/QldxH
yEfUXzJM7lGeniPKPpyk7wJJm67HLgqOzlQaTQ71/hPl1k67WZhAe2R8eMaar3vEucV620wk1C5L
hrUGFEQd1jNtko/7swqbMcwWBArmd577uXPmU7uATK4jhfSLbB/e253Oh+4rVvze4hn1EAVOixDP
PLuEbaHmHpahBiCvctpvs8H2G3C6mqQIeP5HNk5IzAtRRRgz2A/46a2QLNYqtDegtWxgEMGiUKhF
OWOXWXX2OQC/zGMO3WHyS8YJ3IQuzNdBaz2834zx1O7FuKCZmbnRR+QKukc4tVIiz0p2GTCegVy4
3wPz1+O+Sy9LUGYs8r/zKQowGRM9zYqtgF+SiyMw9HrG3NvAU9zap9ytKWbP6pwpolN6l/kges1/
oXLAnBpMiVv20OZMO3MKzJNMziBtIhp++lrtPcK+zawghF1sR269k2tCD5lPMxCtIpg//kS3iDLS
uq/KW5QtJnONw9FPSOmgqUGA3GDjJRtKTnd/rrVLXKZdNtq+I3gN1ygDFN8uYcqsrL5Xg6yKQbcN
l+BS3UoM41JhNMLpR6doeXpzioCRx1sZo+mOl9MtauoOn4zYEECpDJVi0mFRkU2gjgPGA10Hka46
2kKiti4S5unE7yVKBVcELVnRBI3vrn4XzHeS42fUWsqy9hQbhZXHX+p2N+8ZDQJcE+mmIX+MzksH
pzqtQ8qvzwNtx0+NTXGQ3mFSh1V2x2YBaoQSL9czvCBsMnzv6W8mr1GjDTgrxttx6C7qQFJvKekg
dPfNafFVmC5OvOwWUZ0hBaT7+fHRcVRukKIK0rUPUGuLMV3o9XzzXGLOzgn+Iwq/ML/BaIsEQyYH
uF/e53uksm2xZ9M1/cngPyHLXo5XCPAge4U/kG3CXI62rdVldNczrf4GUAeGGn8Ift+n1AgVXZ9X
OfRBj+3b0Ly0vgPdu2khuXPugZXnRGypV7fZs482uTi7ZHycrDn372CEVULp/pL+VOeq8ObJkoqT
wRKixfEWsVwIKOAwjAeSwdSkJoJOGnEaxfnyFz328KZgMgDtYWRZCtzr5BkVf7/VVR9sJ9v75imk
vN2fjwRp4cB7BzevYbxtq8JRxbeWGbMsOQl4AQR0lafQFcAzB9M/fomxBBFLLQgfBLYS6GdDluwT
0bqEbdV6N51F5/p82xC3OkWxVXHxh5gxkY7l+kYDj+0k/O/NPwcUYIzs7Q7IGrO3eXOZcgWFGWNh
FSO77NM74jcTB+byr/5wFB9H1qHFlQEAE6c/Z46jUapE99upP8GYAIdzao/gmwglWD8wEE/z56Lg
3MpSNHordKYkG/IMn2V2iacL1rJ/oEcMgvEZknFZ5POXceNgF8EQ6nx++UTLltn1iJiwyLe0yqQD
2g4/b2zfUCrvCDfj92+heQuuKOMOHcVuZp/gvHmg3+lTC4X1ZgmeNHg3ySUkZWffo99MJG+FHsIY
u78o9xjTjf+ZfnCj0GxennFx+L5JqJJ6FpKBdWdb2QdciXulvsJhcnMr+nY1ZYlbk6f1sszau5Gn
vL2J8FgkNIqNzyIEBBcmwzN9V+x/HSuHPEPE8hSn5mq+zRzNMXQvKdrWq3yseUY+SGH1eJOcnfFF
tiid2hvhqGrSvOjhdolkS4Qa/0TsGY/PwoMP5bKoKPzTnjaKB/vegna4WfKwFTR6yfei3R7OJXys
ZH00e/2do1/00mAfxB14hDT5JiRucRsutO3MJwt4JbZteknPR06IBNcYPZwvfD88sk/EkUc8xptn
oBz6hyp+ZayzvOWBsSzw+7Af9XJ8+ETjpDnUoZAwB68mk3AevtHFKbOH/cpwdlAHnM8uQxJB2Sf9
pFvXPl9AQPBdoBzyFKcLxOIyX9LkhsfNT0wMV4nAai4GJyDHmvfzzLjHtWI8pnMmujDbVgkGztWa
huWyg7MU3xLlUHPZhgXET4TZl8d57SvvHDASiU2NX35v25/fCJO8LmOUUSZ5k6iAPFm9hfWy8lET
GVRhcPVpPRrmaMek5L3mThCW7wF6Kbzhlj57oHvioBKH4HF+Ag652B/eBsw8gqOPAAeFTZ+pCpnO
xILDpDzRdeZLST+ljysGbfzQ4Kvx+qtrICVjmy56Mpnf1WgBz9e88rEI3bqYP/xKSPgg7q2aWfN3
oxxzVYuEGIx75ISxtuIME9+xVYe8JUDTdsxgmorVkzOMCQy2bSr/lZA6FfQQq6MTtKTyqmZYB3Wx
jLgGCOUjI2brr/hXxbRcCprEpgRbBoLfX3FICGT7lYjA5W3fZivuHKMxuq/1bu47Okc0rqSQnSa/
+S/Jwcqisb1XOEovNk3mcYNbJ5nNnBRhQPqPeIY6l97bAukzoCUzrtF0+3ZhejZbSzLPQTVvcD9e
1kOj+9nGFpgkkcLn/GlCOpo1eGnd4huVMec1D+k0rMPaQTUfSu2qj80z3/AOCCCyZyBvQZ9Y34OI
QkklYGvrGH8dR5FFLTc9iF6JIuCZPnT7fFmF1+B3gB86xnCjF3AZ2JYqJpL7JDCd4VQcid7aeHxg
9Tn2aIJR9v3DXrP1nAd0yI/6GUQWdMPgon8BvcMIGFJCYg7MTCZ4lsFeiIhHiCgGhtCZMjRnP8X6
MBYDTj6oFkVPL2M7qXOyAIDia/V+xAqS/vlXcBTqhgYIUjx8i5IUEaKXDjKZhVYSRL4V0dgOhgsw
bMJcIQoi+1CoPFC7RlJwJvBi2kya5yEPd9+0HobSRuZa/5d0GV/O4583ZUqsUadoH54dgiNCrvMG
7ATw3BWE/jFXgl+H5/7D92vEijPmIeVVnvp+7K9QucxVYFTIhasBmg1Rr0S7UI7QB8e0ezF/lNI5
2Tnq/WRgmO1N0AgnIYNiCc1LWqNUSpe8oih8P9p0gtmEYAlXgl5TqmwDVdnwwo0RgnTi6zsYTEtt
R5IFJgugICxSwPSbTjGmQCNyG+jLCNaxzwxywyeN7Dl5F4N96FLuiborzcNU3+7+zmW/Vlg2hiSq
KAdxCfzGscpcUtJJ1w0/5R0NHYR+FXwIKi64sEbWb9Xuq7ViS4d7xEexJUX0XDWuZD+ICJoIMxQA
avRG6/Hhym4EUORxnnYJfZWj7Y33jWJGkCYsKhujJNegSznmLCR6Bu4auoA+f3xAbMP92KE+bi5z
MWaDjBmcczns9ui3Q7l8B69Mcem6wQN8EAR/7C/fXbgPG4/EJblyJrlz3/Rx5Ycqyn/iMfvD/QYf
5N0H2oKPgAOTEZRte8KhGmU9zPEbxw49mBRm7YOrxUFFpxM8OEgYmohWtDFVBHQipn95XU/+8uyR
7g4DD1qY2gdbgYuKZB7IIgldmSjLB24Kmjeu/ToD++X0V2VaRBwLBSAutHb6PSr3hLmH1i9TXnMx
rFgpclQLsmdcfRBz6D4HKWlWmJ/4Eo6Xk/3YfQjZJKazUWPwpqstnhJ25BdVaX/+3NK59sgAEhJV
4WNzfjG6xO1dVqefWtyjGBL5N4UxLCao4oqc9PYBAEZt/tAVGX4LYGKhegfenUWebMWRxlUojN9s
uFGCzmgt/E//u2rsW1z6tATEinkhM/DWwagtpitGtYd4At4lmy4Ut/RwuYnyuVWu1p9f3GbFmJQF
XJnmYDtacCDMvn1zzpFQbpU5CXB2T6+YmIpzFefZKLrY9EP4WCRgzxd1Mq9hNMeZ+peiuR8ReKZU
oheE5aQF4DhdCys2b1MWk0OwOxAYkAVF9VDKwe7K6+sWUMC+Ix58b5ug9iFUiSvi63HyIYLNl1yq
9cWvi0CIIP35Nj5EVJGx6q34RmPs4ZYRZFQ4fdfZgwdmZmxKs0hce+iQ5+mxYvxoj24dEtFwaO3z
pMN9e8Jbt+lSbuBIPi0iPGXZnnrliYPiM1nDLsgr0qkm3CIC4iIa/P0ShLiPrRERff9Qx+8AXyRU
lixFjUCT7SBHFRHjBywYnrVQaogZB4t/sK9sMP8mw0VAJ1IHxFwu3kvEtpDejr+zxm0C/ol95MAp
hyLqYgSKL0N+xBrW1vBQplwU7cvv8NF4N+paSRBQDvWmxF1I85RrscniVBI/FBE+FYakzVhMZA67
8RKqiDRG+j2ghl/h9ctLSBdmFQeTbTogdajj/58dAldsG+eN1Tg3tGCKs4fywMgNPO6vtxUCziSS
qF5yKTBnRFv/DAHNzaAddzTlZRQgsDLgE+U6QIhRoh3qB5XH2cVa/JMncG7DebMqMPzYhyOO6cAT
qryxadaC3GoB9/n6zlxUBxkbyTpPci4NAr5nrj97QikwtC7B8DyPFSHg76KKNgpkjptkgc5HdKdL
PQa9iX7c7w6fv53LvUI7n/4OfBxTSFDNlNJPhJXhK7F9k/X5yHrWqTg2X8jZqa9oExja7vBNmdho
dvjH27Y8TOvj9GJVoL/BpNS+uEG6/3xu90uSSxKbQBaAPVHYb3G4oZFKOS0D6s64mogPVAIkp//K
EIshJb8Z8pyCrwnJgWKaMVr8o81Nto0v7eIBzsbLoYiEIBA4IIAnMhEIBsi6aXamawvTS+BPJp+8
VCrHg2wUo8Sh+EF/iolQvHoXJ3K300UOo1UVBVoS/Nw27R94hZvq5zphXXm3SGi37Qx5GH3BtdCn
h87GJ8cwM/cTkV8SUWJOyXF/IJ8W/iKHnJBfhsntgK+rQAAOOPSjj7g4XixgBZ6jNKgaKv8KQ9Sm
mMMkZtrdzPtlwR7vIJyh4DE18tbmx9+Ibm0Thoymp9PswMZyK9w9xxZxRPwnGd4RFCQ4Nvj+IMWA
Y7CgVx024+Zp0iLY1NqHfMXxjeHGB8Fg/9vYM18IQBC27DOQLm1IVFVpo9zEW8DlHbN1SCc6D4rC
G/sgThKEXrgegJaRNIymnF3/WUzeQv1ForTwplgO2MIgjEB+8UckboXFZO4WK8eh4rbRCGhRjL9I
ueKHdTqK3uf2yY6wy6DxsOL/7B4d2MDviaMHLWxcbCAk4GK5UbvsGV9NzEQORogQ0aKkRiwDiNbJ
eoJkdqS3GYGiy6Q+gY5oL2wyXDY6T6HunXhu7Q3fmvu+Zs2jeeQY1tbWQscybENzDN82HEeLRKy+
I2qJOy1u1NiZGyfnojpb39r21Xgfa85NjeO9w1+l6hh7zbENw/f9va85fhQaWuwYkepEPp+y5442
v6iJ4zSqsY8SrVT380j1qTyo0cnynXAf+X6ozU926PhO5JzwQCNbMyL7pBlaZFzU0HYUNdI03srz
qJohbmZvx9zYybc1O9yHhmOT19fPOlPIVHKPmm981Rg6QdXgO7ZRDH+cuv1DDFQ+HHLX/ClrcfhT
bccJDa6paXttBiJFtU9Ro/LCXY9eqsN/iAEvD9U9AC89RADVyHV+4sfQj2zHPjlfXXwk8o3I5ea5
kuNcTXGX/sl2znoUnxwnMuLQ9+MoOkU3NYqxNqqvnaLY2YvFtZyX5vzFTlxqMYBfNWahiVL1iDew
iNye4TuMYPb7PPqJCRnqQ4t+4j084kU98VvbMTQWSXf4Q5s7oRare3vNmsYsvWPfTe7Z12xxh46/
U3Pt7++p/p1ubBR2jfwSdjhEUCViMVK/IsnTRM9gkPVRNBYKtgzRj//XQwhQmX/aIm8tnV9Ipo7e
HZP0xt0ZAn3ZDKDJElw340uLbmYKkyGNAuaDyJ+NMqQiDlXfANpFYExDmEvhoOxz1CaUCS+fTf6W
gbZhpT4A2ss1zEQ2KB61e6fMRtrRhyO/dej9d491yypykUFFUOAxSag8D2Epgq+FlHdvqj+7j/15
vo3XtHM7YeJRD9+iMa+Dt9UH7bbc/eB/P9PuAgwH0gtTdM4VOVR95d+Pvvg+/Qfgs7+fryd69KcS
jbjd1/zKV+/SfGxQp7d81csbMNhPg8jjtaObhxGC491Um7yi349nuDbOlI6OUV3SwHXRej+ZEZA1
DQjWdcR8ysrKp7lWj0LYrf3c7awbB/luf+ecYjX6MZQb4DikHhgX2vY+EH3VUJBxVyZ7gZqSUbAK
NFlDo8KOD8/AqNsqel4oGY6dYsBk6pfx+66mAArb3SI7ZtuthYXU/O3ej7e+48ean/hDdRsrGqTu
/IaQBw+WMaR0gDLGUesmLrN9qZnvhnQFmJMnyW4DH5BOhY862RM0Q5lPLU6kbK7EwEjWSwfa92H8
5OKx/IHMV9s93H24f3vA20zL5lfNpqSzqGO2qrTpi1zF5PSh05sB20P1sSTPQLWxpEuUFqSxwWPj
x8mFiJVybUzHvgr8g4cbs10D2AE1LMm01XFaiNgaUV+lExGCA4kmziuQSQNwi/QUseLtp2HN+h/Q
m2BNtB4pL+KuFSV6nwAMEtP9dP2c1wZuqNMExZyZUE61fprUJ6hWXBeS2Wcw3C/5ECaTjoSRYAdF
iojmFFjPeDrmLtjyiU69h1qdrluA0bSpXS1mfVtkuH/HCaPTAf1C4vCElY4Kgl5MVUiSmCeiStuB
32Mgkj/i4PwNV+WpF9Jm9YW4h1Y4ICNkbDif9Hzjb+F3Q0a4EwV2bMNDOGM8AW7AIyT23dVqtW6d
yY9AmY7C5XsxWBcLblmqweTSUMu4hTfwVBi1JI3PAeCjzeJC3xzfCGcy8E7ywmvZAoW6PDuF94wZ
IrQH/W+RLp/jvhrnxWT5JZBcXII2GTkVvtO6sybGcPGNsdgzOGkWl2X/yFQ6OOHRG3jmXfyw6RHV
Zgwoce6AO9URxEMoWLvaExN9dNkb0r3gXQM+3VPlkLrnvE9S+LJuZi+fwWZO5fdX1XK3QXhe9Gqy
MGkVDtaEnNi81rjqfddpY2pI8WfREgEUJlGzCV7B7IyfzlQHo4x/s8/iuho5r+V1Jek4YOZvVhpv
PfdGBuyVNKTefMmE+s4Cd2FR/iXFBJTQhNhztgeHq431+DmLP7OpMzKaGaGi21tKMzp9N/lSscu0
51DKPOZLUiJ7qCql7XU21nfmNb4ElwBAsXal9tKb/ebSakoRipIQM8837TpfSvM7864313mzOS8K
mBpVyOR2MKBSeWwtZsrN82WxIJu9ohsueO1/cyA1ixEB4XO1o+maHibhi4L/8yEs5EkJY658gYA1
/jUHMkTUj8o1EQDzLirneac4imuZMsrXY/xu0DOgBodPqLJrZ2L0tH2lXq0ivs4mlgi9LiaNL8vr
8bygEc+AxN0Z2rUvub/Z2MQR4kuG5NQB3VrnWc958ZudT37gvbrErZdblIC1Yi4R0p63F5vLx+dU
mYu8gbKAPYxtkNybRe7N6/lQG29BLziy8TXB/+qPaLz4xBOtMOHEdEcWgyCcmy9ybSAwogsp8S/F
TkadexxVanlVTOxSedd5vu5Z7/nY7M+n3n0rLcbBZ36ef4EfYOTDVzL1K4d2FW+sK/PGHDm99D0X
tYGLMXUgCPRIMltlktvQVJGBv/lvvReeLUhkqIcPdbIderfubwqqrv3N1FPQVD5YJr30eyF3Oet8
0HQ6bzf6JlzXeGKAFYyeR2sMRYzsabHg2nfe4/Hfs6vJjCIEBp1pjW2OLzJKtRpPEZncF0wqJR9T
C8XTa/VC0pjCi0JtxwwVAmtk0XgHebkG1l+hPZPTTKs3Rf2hUFN4mGgHeiN6F6FOeQ/ZZsJ8pnfR
TwFsrtNgZLn0BdhIZNr2zeq5RbkzSRAdgQa9nc1aDJfTu07tH59b+PXvR1QseX6SeOYNmhB1cuIC
+L36yx1upk98d5WJlHwe9du+9Odfu2cICBVw8idHyMeuqwtJY5Lrb7WAKes0pfpzU1F6taJ/aHMq
jRJyHFT7R4eq5c3QFNQ1o6PIMmU1OK6nieaiFkoOja9ATf5meC7nDZZIXivJK76RZEDncY7k7IFR
ADa42AsVSpMajjfZGJEF5EW+jXlT3V5KoPEQWdoL7WfavcesVBj8RW2NboBiQhIS2ilVgUdNfa6I
AcmhP69iQy7Lx0l2Js55NVgy7zYiFhvBsrrZHWHykdcDMqSflXSkas/cWxqfaGwTxTk5Gx/IN2D3
HzZIltYQBfbqMI1fbud3lNkHTrksPaZK/fHsfAxzU6/H+m9eLh9Y4J96x9L+sQz9FWnTf2Ud9Hx/
PljXp+Fc2SgRwBf3u+LNRDC2ZA43gzWNkmS9U0RNDBYjufcOYKv3iU+vIFOclgkiWr7OfWyzDIXN
5rlo1/K6CUD6l365HhBnbkTRcEmhgWET6X37XI1O1X4H3KQjHOM0RePjZ3HfFNQ6R6e7SE40h2Ih
IJtr3sfgnxMdc/7A07jiOyhG+g/mLdZDw1KiBhTQDcVBYIc+Sedd8FhF4ke2mKvmSSY5ttndGrjv
uNUe9sRp9N/q5V/casmxd0ihiF0joH6EZXg+jhaPrLLoGPgjZwlkoJlPrTfnDQxvQA7Eqq0bIfNb
/1FJcwnUioXE8r0XX5cSxLq2itnNvqTvxSUl7QNdxupN6q036x8Ad84Z4mZMQzrQwodPysmksyVq
5hVoBEg2VUk/G0yA0ifL4ayjsjDVpiFZCv1HZXQ8q6iFYna0iU4BYdWbwT2EEr3P4K7Q+8l91gvj
IQqj1XZ23wQJZI79S/gJyEAiPpTcBgbJvuVvRgLnYSMbw3mN1Yf7PihMoBQAYdhhFP3tRNLJns5K
osAvpgWufZNu+kW9fsXTcGeX/suATNbc2Uxs4vWBTyNpiNtjd8v3H/hMu2e9DJKQRjHnasEtvvlT
xnoEpMSQB7+2x8F7QTk1eK64g478m2IW22LGSAmH0hVjSzbD42/OMSSJHgMxAGsASIj0x6F3YsUH
8SV9OdPwycorJFrvx7NMSobUBgzXpyHED7SurrFk7+2YDesPybvVPh4o4cmKv9BsRNdI/2eokT4g
e4xL3IFDhDss1zF5MKP0qaCQdYen+6eC9LsyO2qq9pjA8Xfb92Scv/tM2ky8XdSeoNooVq0BDy8O
HC2v3+B6rCjcshVk1ZiYDvy9gzxNr5aTNe4miQFydfJ+EHMiSKV/SRTELK/fn3NKztRxSAwyNIrE
4D+3HUwIWSEqbx18dVgVTCeeN5NgP+oI22yiWv+Rp6ld1qcoRhBFpYBem4ZWJ6+GvfZfCaaLKWOS
dCV18kcFgnoGAiyKDMkNCErR6dwymSICNDw8NC6Zh6IwJgzBbWx0YilQpyToUAzki7xiNTyg7klo
jWjeJm8H6runSQmeGykzsiJk/QZq1cDwbdQg0e46jVtDOnlB5R2pYyLPQPQAs1ITA9zJp3EdNlgS
vFXcF7Iz4GlQMLy/KkWSJE9FKu7I0hAekj9kdcTB9XcJkBte3YlU3TuarMnI1Sn1IpHc9CmWAp5J
SDiBvmVv/08WkSQRgFvmZgj6B4NyJEkeUtAEhO3QxGsmIgGlAF6LVBNgLPJr7Au+PNOmIOdWjGdj
Eh5cwP9NjDuLRAmHUddXrW4MEKW9sUo0Usak0cjFkBXkwl1jkAujSCtogWiUQ7kCdB2IohTjtIT4
sWtgKKjMshastEuUQP5HOjTB0CYtxpNgeXakCBXIvmmagU2aeYAiwwOjFAlIEMCIBXeAm8863skL
kj9OkTSRBQQsQHFwLEICwKn8SIaeUIg0JYiMMpVPXAsBEBggEKyUwkV9kHTBM2BM4YK6p6iz4EBT
5QK6InKZ4nSueD/QkhO2rxoL9FA/N8ZI2ZNxZaJ4BucrpwyV8npQTwFcab78z98kQ2zIc5WN0e3J
Zv1D1ZJX41uuZMYwpTArO03Uo8dBEj9jhycC1kA9jNOLkOZkGv+q9TviESnjIKkBfMqxtCQdQSsH
veSizM+jI8cAKslksxek8NgIrgdgZ7TGYt+P/IKbJpPHgmADpjeDj+FaUI6/qLclo3aBSdJ5TVKe
uUgpt80yIZvsWpcqVG1wGqnKeCyjlNQpoCE+R/s/C+6x3aI2d3E53r0F5XdU1T3oU+MdUphp/Tf8
kKTh+U5RIuXNSL0Ay4JgkAWgDr+non7DywRt1yNIePKD7CpJV2pDhxvFT+4VWeXh6BjgWPNwOGMD
Kr9anXKIvkNN3KusM/SVr3lgEN7MCNVrxqIiR4VII3YZp0jeTtcEd1TeSfQT7pHRRrImqIGE6Jvc
AQgffk27HUn7fP9820zJvYOlFJxbGhiKc0+Asnbg1F9QZGpozQ+tq18NwhWUI/tPdBzhao0P+FCk
Hiryl6ImxlV45u+CHL8I+dggoUOoNQAtIylN2p1nRg5JHHFySZuitfiTijTZTpRRDq8xFeHdodgi
+9gakrtIjMBswKml19YroxAyWedrBuQK7JYA5wCNo8mNP1E9GeEdA/GwBylwS9oSJtkTLjDUI/Vi
QNWKe94I/CK+EiWJ+xEhqcPdgetQSVRM4dgD5raEjpGS1p/sFf4eI4xIK0/GBAGWUscjFyUbjhXM
Pmu67DJS7Vf6gqBIwMHnffQhCfy5WBr0GqOLKUpJ4htEuR8h5WCnSCyL1kT8DWA9TyWRiI87nD2S
Op+AkiSmURiKuFiMyEygLsj9foPSQY8it5OMdeMcYIHamG8kCcNGCx2UyhmnjAuS1LM+CRBAfFR2
ROeLHBZWQdqEwWC2l6L2/nKPmQU4V8TQ2S9CdfJlbB9CApZsfl/cmN6pEUna5w0ZJ2okAU5bnp03
PVmvMm5ScZtZnf1muwTtUGU89XXTX+H/sUD+1OEZcgdoBb7uyOAgUbq7RxwWroG+AW5DkaOiUmb7
xQpXk/mUroyqy0py8kK0iGhHe/YtFeUlTuZbV+xxdF+wnJJL0ShmBUVsTBGD5UUsi1VtAQ8lJqXS
SRzMYlC2SqmJHJAvIQHCqAhTWvvTjGuVWbWUBTzo5uzcPCVHwiLhdsBEsrjjp2LmU/ZjFHeivHMV
pSI60htRjSD2eB7Rz/ggXJzql5BwiqxbNgf1yjvPG56Bs82+Ek9FSsL7Pn88pszXD0QIwvv4D7OK
xZjk5nVoMPxsmNOtpeXAr8hwAYmbmkwKYWdEKwQCBQwTbE3OvAH614UlYGiLqLC87Y5GtZ/F9JuG
gR2QwjJsRdErH5v/hMcC9UjqSqZPioHyot43bVc0MpQ0r5SODKt5uaignivc6uZNrg5TvLvWZoTw
5WdjzD6kQs68Ajen+aUh7+kBuKDOU6d8KwJ231xaYYEofdHDQ3MbxSTqTNWU+WqQQOjPI9NjB61O
AopRDKSuKLyQTOSByO3JioHh/PR1bEnlIeRUa2gKbNOHISqSdOdwAlgnWWcOYUPr1kN4dcSjKMsb
FDA3E/svQC//qjDYegwpFhorD70zPSlc6FHrnxvsWUzuhJdFFK4oT+Ev3s3BlxkJovSG/LdnU6TQ
WNOpsI+UeiYMOpB1zB/mRlRoZItzBnIataXQhUH/zpBpqoYwRj4gG3QmZZnbQ5Ry2FZKebQM0Sol
3IShQRpGQfU1BuPZwMvSjQSagXXAO5iagxbEoVvsTCqsaI1bC9etgaRP767cWQoh7wvsqKXc/yPp
zLoTxaIo/ItYS5HJV+ZBnI3RF1dMLBBEEGXy1/d37VXV6ZQxCHc49wx77zPrm9ntZrfofXbuU/Ng
htzJgNXOkLl4AvwWRoncvChtwRuiK19vkxVN6EZvmIy2YJxQX6IeJUBn3BaDx21Rx+3gYGOXKcj1
Dr/acb2EjurAXmwC/vfVInwWeBjcP1WlK6KHfDquNp0SWdTFL8ual2X2yTcHksGBAqMSqhIXoMaM
kcEtQTIMETFmEQIBPQHE4mN6QvDZPIMYtLc3GCHjw/ynLB7/1vsMmPgK7QxKCBUwyECsQ05uEmpP
D0Cvzl753AkGqB22VBQpowELmnYxpoa5Fk4Meytii55YaNQCqItP0IdwMaOnPYc0rxVG2DEBE6eY
OOqO42eSe1IOJ9keNsaZgt/97UltgMstwYcbwmTqNpyotzgH8F45ebNsjO1JQc0+aHsP4vLTcNX7
TL9G2tRGhO2e+GBZBQaarhjqUjtFiepJ5FmKCjlQu1fmg7LILnm9J+UAXXhaut0VGjgSaYKiI70W
IwW0ZfJwCoq5my5bpKCgzMqYNcNMyryqmk0knzHC65SCG3yMwauIu7QlBfRnEXNGpyrKSgtYIPjh
Bb06oKjsxkuw9yNRi2fql7KPW5JwKm5rUeUnx+aemvm1nd8EsBT/BMducuENwGeBbK/k8/1CIpHw
aMcJyHEqrCXAw09Qgt4698dVAMbXR9IpePjguuojv0/MQoCUAVMDX3ADJgHt94OhwIiAI+hjYIi4
IleczfeOW09+H/sU1CrkKel/h0P7QH/kc3fuL8ZZypyxgIRwcvyPDXpu3hQqMc57vcP7Jgt54ISA
q7O8HUFV72B2jMyS2yfEwJHkwsWm29+OisCBSBOgC+oO2hy3U+GJnDnteCP/SlGUxN4Dvtun4XDm
DGUR5FYO+mBfLgTmz/9wGO47rD/pUXBXFJUXGWRXwXbj0YkNOTf4Kc95A/NCeIiHTbQA9IyTIRff
AybPKpfggFgPd46gQRGPL26BTkVQAzbgCrEn3DmXZzAJt/hl6fA8i5OSsIHnIQR+ICgbUE4G+MZs
iyo+wVclAhMUaKTSfV4RnnUELE4Vhy6wYp4N+veOpY1QZ2pAsWVjh+8hfEx2o+L7lf8+NNZy8IQj
kEdcnVMNfkJ2BDhFoxINmLlwece7cnOLn3xzeS64P56S07reCY0AjAVOO8VEum8Jt7UlekOtmoQp
cSXIBtow4O/g+uHEYsz5NfyRF1U4G2g9V8FXfWwoFfJeVhSnP6PFYcmxznprV8QPZ5C1ONDYZyYZ
QuY49cccXKxd2QVAc+YcBHV8Bi3NqUUAI2QFhKvIHIESoZMIbjXgQqJzIgVCXpgBbxvGoyw7hHU3
AVXmvAMPgYvD6L52HAbt4HGMv+A8BeQ5tCMER7BJLbHPlGq/mfwbeU8oCGTsBhuaNirVHOFTpP2Z
0AuONzoD5dU14Dx+ftJACRENI0Rz+XdHZZEDympop/UnEpEkBSDDjoAgmjK6lwrtL2ySnhIQQC11
r61rZ92qoJnguA9HYKTtkwMCt0Hvkxpfm7BHl2klmZrBITr50bRjJbcUziQaOyFNV75Zd8TIiFfe
R9+NftQNeoH/niTaJgUtpZ0pxSEU3QB8TuyWHkURu5Xw4Tp1+QqzpKGjV2lP2JOZLYv+4xadk8sT
oW7YZstGjfNh1mdeJ++MbJu0/5L0gEksnlGKki6CuZHSoFdHV/W5NkelTaERRD87Ne70DjGBzYk4
Zo0pvge8bzQJan2GXsGATBOrpjEOj0kwble5vmJAHg/vff16vs9TZalLwalACGk9hWoyrDtik3Y1
1h2NeiXOEW3uUXlAzs8GtX0XYMmEYOhtYh7JxbDrRDsm1hPaKzUNriGW9t2KDfXOnIwCW2o9v6ak
B+HxLeknHMrxCbQW6xVIJAoQymAXcDMxtYwVWktAeTOHzk1cV0ndbuK3kg9cXCYzmIScEW/ReCmq
E1/nBnU+xGOyx5knT3w9w8eDaW89adyEVhoaEFmUT7f97Qxz+KHGfQZlyS1oVN45GB2IiBwgHa4H
kSApJhYWphqrzcZsdyz26YGdo5FtlAItShawmdajPadlHT8WykxawrgjXcxP2gt3z1j9+/j/7AG2
IftObGb2mt8sR1F7wX3Bz+ZUfSz4mUw8RbiFKQBDX1JnIMQGTrfChxa9DlROftRPRCiOH9Zew+lX
ucC3g7s3w2d57QiVE/SuauRRHDwYnC+cgGHPcUQNkN8g3uQkAuLEBxBV7/lIcUWyUjjJwJuILuH5
7ISlyLAtTofsVkFpxM4MVMsosgJBs7DqWK/JZXrh6CLGoshO+nJ6kUnuHPhU6iW4L9dv/UuQkHXh
ofFqcaezg8DpYKOaSiCshBNJWVwT9ogAl+cG3MkJiEPvQcIl7yzyY/9HnawKXibldBS0PB8RPWE/
SGNRo1oxBbCj8YcbBHkwPQ42lSBDohGlySWAOlBOwQNda7DvILqJ7DcvYcNFUEXJm2fAyFO0PAt4
4p4DSxwiJOWYFmKSC+MNJdITLKGYXtwL+Dw7mfjQJAPNI4I8DJsoC5/7DM4HCn6HNL55XUR7gHUW
90tlDUc8I+AzxCIC+ygggxdORr7loCLdiAbQmYHmwL9urhuImrYxfzyt4TwSqN0ViEK/AkksMLz3
S7mQDny2vswXrC7gwwIyT0Y1Incd41BM/+RIWnKzhJocYszRbtjrIYlBH6iu94AfIM5jgGAQCzsq
QBR9Vhk5erpKgi5t9hnELYoSR1ZHvWKxc2fkObW9dhapF3Klm1NEjiyW/ihabP7xCgPO5DA1+rLx
WUgMPLETk8M3dFVa8XPIMT7IBfHArws+V3in4I/YH9ul3432r/h2ZCy7M9uXhkaMN/j9p1952IdD
RWEUVEUEnWB334lfGe25MvQbLINK5Ls0dvdZ6yrxsDr99KwQbIZic0qkODWgZzqTHMzJGkXiUQx3
gkzNgglJj+OD+jc5sOIZcoZm3+zZeBAisxjp1KWxTvG3kA4wU4d2gTogarYmwWixeEJ7LWzdbnw2
SoC/tCOHYHXApyru3ZiPImMN2d9/Rp1/Y25uMQ2Pwhu5BjDWce4SF/r0EBEAX6oQNJl3biz7K0Rk
nOe4OeOvPs7KfBI0DvBO27AAdppprFOkSL1n9JW4OvRgipe+Nid+cYy1xPU587FIYeerS1unxitH
kFkXyWZqs3qdFNYZvSbhRhQ2fbYZyNTJ4IeIIg61EIskq1PYgDYjtijJEH4LEQkA1C5xGmwP2sUH
f1OwuVMbCdvoHuP9dT5X8hCZg4gLJ8y/bhDoDYw130dckxQihlT6u10wqac1E4EdxIrjVGFG8Ktx
YDApwpFr7ByBrdbF+8GRw1OTAMiTOwaJuzjtJ7v+SIZpKQmw2aqbUeufZ+v3UTY3L9i+KmWhXlBU
KGmx49mgkNWo2a8wR9SWe8rQQLc2bXwnhVSF1JWpLkMgB6z8iuUz+GWhqUCYid/bndlWLGJMIIvs
+nG/FIEvwOXCIkDswSvjbPCQcI94h9hCT3htgg7GX1YIjgmLBHrnAuEiUjWefuAHnIEcQEQUGAF8
GLIZMH/w3j4bXfi6nDFRfcGWkRCBIMvGXQN9j7kbrskNcUZJB8YvO/YX8gDamcCLUB7vCxMLqJYP
xktUQAWoS8b9ZWNZOIMJo9gPA6Ycriwj89kSuMvMAWakRoeCbGgnXBEmhvUaAXZn+ZF45hzg3eJv
zHPiWeI2s+0nJNDE0GQkhRDroQb88TOFlyf0t9IQkCuLnkgERDr3kF2QGfFx8JAu4jH4hgvz7NgL
PHMhe0ALd0vPPJxV/FwWAN7qcBIMTPQgVU711plk3oDbDrYCEZEjBvx2gTGF206hhx/gKnP/PCPd
KBLR9VCk4fkpJxpXxPhzRQ4NBdk+PBLqPhQoYJZQmOF1ltoSa8y/IHPsTmtW/vI0hzy/w8fgUjxT
dmRoOUa5TwreRB/dXngFcKwAAlM1wXLtyXawMPhcvFmiR2hP4vZYTxwygEpEpnAQvrLIQEL7wuHm
kHpVrj54TxIeJIJpGvsOn3A/tC/t6SPOiiasazSsE4T8LzeB7iXPyvF7hWXs6beoUBeTht65iPfM
U2je1Y9BCGOskLiVlLkk+aqyOakL8gvjfiWd/klN3GpLY/jrtEUlfX2E7B3tuenpHtut3l38JrdT
0dg5eCgowtD72B31f9Qs+MZA0DaPJrTBgzhDrXGCM2O/IUyUM/39LV1FLtwh6mk78ibgDlsO17z/
SulBKyOrUpXnFFn1duSE5GJY3GoyCLR3flqxcE7pBCh5xFTllamQSgfoRCMHsh03fz6e0kXCpPdJ
l9NsziYT89QpNSyNPXMu4uwnEsdkPPjc7oLmyy0J2EEE8yMgCG96/yBPPzp1biclyF2+vJzCXwFM
cNKgxof0koI+cfaL5jdI4vAKbACxAypT8o82ZiOWqILSAJxtFNCeEu1wIoVE9vsCkWqrGNFRhuXs
FHokLa6GVQNjQRSipv2s19bsTVdGV4GoZm1IbkHu/EtFIgnR8QbwFinnHLJiU6LPrAHP1sL7b0qX
AEqv7KWTX7Gv1qnEl2vE/4BsP0t/eql/KMvj0z7nI3ApspUXa12Jn/eZPP17F04yzHv0MIzFK5LH
f+/EVF8/73p2Q1paxqaoJpqawyusNVeCKDTEpJhWbMsRWd0bOwpOLVsjTUOSeRVNrbGW4YTo6kZr
+dlzNFCY6ByWeE9wT5R5NqC65h5tCR+9yKhDx8z6GG+N/jb1EEoc//22yRRactHHqTFJ9pz63/dG
y0jr3pHUJGsn2/krtYarqyg+gdNtQGI/kNV4wF7mJJTRnkY1YhBBlUQwln/d0ot8Hazp3aVAW6oe
Zki7kf4kzlN83FktOcjZxD5RZUnD4j0jdJduIDIe4ejqCiUkzW/qzZDRK5mL9Uook+qhqVLpj4zt
+MO71huqgBkRropDihTeKVtIy+sVtkwyexszFogug4MHxUjrYMpEHL4j0mARVo+f1bLL4YaMIW2w
+SqMWYECTRWKPALFrLHATbDsC/ajRb4MtXso+lgx4xkhp02SQVECqk3iCsOMm87ySNgvDE8Rcypi
MBLUIXgFxvMrYtFjIwd5l6seBmvgFCVW6GLkcqin4XNPUREGhheftCM3iOXkE1AbMxShzfKGzCTo
xzY2iOuRa7qqiytN4yDBEhrwFw13Y4apJOvOnOLDcAfUYDErNIUcCQ45Wk89BcqHQ0Vugv+BZCfZ
Q/QvyQh0giIsyuIvMTpXNSBTXN625O9L8qJEeLiYaEeQ2WZRk1/kaeVILZE7C4jyR1pYKEGNMKLI
bFYuw3b/ZDpIzhK28Gv9jrzllF6I6PZZQ617HOWnZ8qzwE+f/EhSucXAowmWQX3Iaf2O2A+eggxw
AoeFlSdP0McCCv26TFPmglQfcGftDU5wQUIERT6fTUwtmbDprc614ltkA9M/cjGJHndvJbjTOT5D
fkjh6Jh+CfEALVZ0HM/+kLh5N8+bgH7TqjQfyVYNE1xbnvSrpTArxumQ3b6efTQUqxdCj5ucoL6R
OeMQsvNvR2zjbfyNhW+aeTH8sePYVzjPHilzBW2sbuJAiXlvh6n/kjZNgpCV88oCYEJEXtnVJ6Di
jM0ASQ5Rn0SJb5DRp1+hoNDJJK37Q6MGKk4KtYdxPPxO7uEg+EZsfA35/xn5VT24jq2SIXVUBEtY
xehIUyzyZZSz4MGDDyGTQFKnWNBK/cPiQLyKecKlHqYuzo5Inx2yTgAfowR52VQwGJlJicRwuhRp
/IiCCeQ8ugjY8hl3hDANsJX3ZAH1nEiZex/C1MNjJ3Iy9rW278FhlDpswPZFMg2FoxGKqbteGyxc
3D8MuIIGgOGyDbGYTGiJxuOjXdb07wJqQk44Ksqgz5c0Od3hfBqvzVNfUDumc9wPAJkRmmYDBTNg
AXhFEBQILXFecJ0nItbptKOUE1NCzL4o7z80AOj6SCfGVZGJ5ADqZKS9X3RXPVOdaVpCekdrBQnm
RFYaBGNPjYPAnE6h45pq5PVQl+uHfmSjdppncFh2L5SYLayKciYZmi1sfNHb7v08UmaES04Bq70g
iYfPF3EIVj7biPBMj9WXS6tMygNZSvYmzkQnAEzJw6m1JV4dodL0kK7wyLGHLFoHClohQYihNy0R
GpUGkcjEJX9nIiSgsyHe2hkXhcTBJ9HX73oqh/AgQFyWq9LuSpWuCGDp7nF/i8bZ5XFbNFqgTzCT
CBaRSYQLnIQ1BXGVPV9sqb4lnFiS1Dit4mnZegykCGhHSS+bASIkTQ5mqkRgPuWuKBbL1usR6f9I
jqEwWB3Ad5PcuKHGV7NIKkfvtmCiAjLg5brCWpGqX+BgIZTB1pg8hZ+YCM1EfZkUJNOHw306Nlnw
6IILpywuTySZQAteipNbX6DVNccKFNzVVclotvYAT9igf2Up7R74XAJlj+9bk1ByH+hAnVjjbcZG
/0OnpS72YJtLr+p/TspFu7mF6qjyakptrMlmtBgav4+gL1uajZbf12YPGn+44+z6IFmrwgfX9BZc
boDU0MqBWeMAKHiH0ZUcsmcghzjKFk27pAZ2l77QYFSIrVJASkCv6I87rkwUf/NfNY8ULaatWxWT
FGD6mukqe8yy45UeWS054JgyH3b73i7qhGueEzkPH+V3RcVZNLG9Lk5nKcCNZem/8FbH13/KmfKk
tmjZcRPpq6w0en9gLq//aChF35RdXsb8qAYFQWNAON0UICscPfobiRxPKEp4RzYxwlJZJEOaIEtB
piEsiB/oXwCsrrFBMiNf5dcmkfbPvIJlgbsFfrNYhthoa3MSTCUNeN/ITj7kK9g9gostm6ULG8gK
a6sA276hKurC4bXh9iK/TXM/3AvwhiczPJmHn7s5FxwiPJF5Yu020JUOfHphj38KwMfg2rftigUG
AdcmPhYoA5qxoSUlCGIIG4RWZcE4gfd7ikJrZzkvx1lOV44z9WatVTuEAABd0eiifknBDnZYj8Wj
Pk9c/0KOC44Ozw7q0ORe8cM8A454/o1uzQEc8sShWI2SEBFrdNqH1sQq7VD9Gc16xwI0CSdMc1PG
AMMBQhHHg6tYP3BBui3gRyqvaDv8QCKweLYfqgrmD38zfz4inn870wsfTBnVvH6HvCF0/r+MBQax
sBl3EjPODktn/twc5OfMMVcT7DiYcRbUsEC8wy9BfMINMKmYB71X8SO0PbhxcWWgodA2YXDzpwZ4
iRcvpMX4A6wcIRqG2Ql/KEhuPiMKJr7kt1gSfGbJg92cDWAVMTw1wzYEzbJE1YO4C/ZZbUFy24xh
nMhmSN3UQtAiA7OQWN4GZIF4oB+kBMwGUrRsj2a85+aPIILZ0JcfQe/QKc7cwWkBHUo3U9ZHF0wg
yUwslppYeVDoImvsiJ9NnDl2amvdUepRXJC2wAzn/MghgSA+Qw/HDq/Bj2cYUoCyxQHwhAPFZYtP
/536lTmrHJofAPeWsCQEUoEEYOYOQ70G4yWmWeBVSZvzbCozVSKuRTaZHWTtdhvufUrXQm9ncUOs
Q5eVS4mVh775gMBVSzx6yIzSPmWb+qAFpFU+e0VoVVhAPy2yUyaLic8jVuVz6PDqIVhM/uiJxAcO
LbNFgZvC7Wu7G572qBDgRnCx1Y/G8xf2iAwdDJ1I+Wv3pXcMjkfJXJwRircV68jZ74DItM/bBd9j
EM3tGuQbu3awe/DHJZtQZrDp0uwI5qMK0bIy57P9cvm71ILCokusadgnOzH5Nf7DpbIvM1OzHzY9
w0wcbfPB2BF48srggoS2DuLlxt6/QzIdFtj8VevoHvuZTWZCPjLvbO3N7AfwNEkrMM32yIIvZNN7
y+ztRW/3tm6OLBrzoJQ0WI2jqCaV5kXrUnV2nk7NV3jz1oTfBTuMIiMKfGTYSBOQyoPgZXpfqBQk
f7f1c4u247JZjrkBuqxDxvAbOseZolW72Vk0snwAVrgLnZUrHqDTAU3Y0zWXxvYWZIXRmM7qoOTe
5Hups88yIgETueGXuWZEdqdgYl/NIOCI4/ZL05VMBnlqMgEcmPw3OPTdcZAW5/veFk/4tqfMSP95
1iP8ALOfTfmNiTtxjXBw6oB2y3T/mpqPeR2UXBXwIf+Jq9Iczjl5vV0F7ezBinHFyzLP8bbrgGvz
RlAAFnkJm9u2kHBhbvaGyTgLBtzI3u2Ya+a4NscWVvqH3DaQbSgCWG84QBMrXdMfkhdPJggJ3sQJ
JQy7q5PBg0Dn8mand35kN/VzWGM0zgOXEOr/puHb0cnQYUsV9xnU0rwJOCS2FaD0DkPdzZBoXN5T
r9s3Z33JXO1hL1dgt0Bh03DQebxdpfHe/56NpVJ73BTWsjJZPdz61Z7acP3+gc4v4IWQVf2arhoU
yBuz+5UD+UBg5KT28sCzYg9fJGn7S3VE+Y1kNY1clmPrl/xNrHAgWYThpdBEQRxd1WzU/TWaHFOS
xEyAHNQEY+pNaMQUw8Ozzql9BsVidd4AFyR+rlowJyBwKScbeBb2EOdRaqUW2TRreWEuKxfGhPW0
ztAlrZxZZ1mYS+zuD9g82dzRIhnNsBCOkplbv3T/NZetub/DeI2wW3Pk0wGgCGKzOE05NDh8Ofaw
+DLDnzmQaDn0rB+4nZxXY4vzi3IrZ6XkUaaxxHSS5PMwPM54N9tDQ86sCOfPvNsAcLgl7s2s0QxE
jsWp3ZdLBd1RPHK5IfkZthUPbv1LuUmEA1d3Jn0Dn1esHDBDHjyYME1AX4rTxN5R17baMAm8X2E8
n25rrhNzW9Bs0FwvHubiSDmZtXlcJOIhK2f2s+NqrbfzOcjnO+i9FjTeeWvNQ3Ik9uwHq3NwbqbX
uIvFNjgGQeyC+l6m93yXVAoNSSHrjWM1fq8bsrL4iy9Xw7rbHeRkMuqJomzIemDgErM3Xfc7at3B
au0XmXaw3W5tA/t0G6v+PPOXeFHFfjwdsuiq+dfaMW8Hv/39cBoGSDXlWFgm/mVG32jZWgDbTGF1
CApN3md3Kg1a0abLmU6bzJp7xWNe6Ob4t3F0s8FCcWsPM0ayPCDhY+XBAsw1Bh/rR+nMNCBMyO6L
RzaD7cSlX/L8+aWFWkgPeJQm3JEjO8OP7o7t14IltVgcj1thv11G94yr/fnTm2vvbv5AqBYOhHAH
NpzONixtcdgOgTWXQs0NxbaGgsNC+UGo326dMfvbPN9dFmuim8N8mHeexpJXZxMQliasXdiOYoat
YcGRs5A3b4/W9osGntqSXNcMvAI/nu4g72JyZ++V+Ie8ebpjb7rrV2MPl5LsDR0YV944PMycmaly
pybfwHd0eH7nQAXARJAV8oYYDec2PxwOkic8ynn4DIBQwTkfO7f1fP459+ec4AqrvXe4mB5rbreF
2IXbJnkD+wTQuPmcqfHjF02NbyAVbGvF/iUcUFKrgxCpmfve4gbN5y+aRovJ0RC+iVDf7D2otqRt
tS9vz2K3TMDnZuWnZ+iPc4Y4cdaX35lzAT6MIoavzyUneJtb8GTmtjcRn/IkhxacsbfGbM0Gd9af
rxx7J4/qcTp/eHnobsUJivIjmBNze7eP54KF6hdzLTRCcdQ1/05eaZZmTMGcaBR7/V6R+SB1J3PC
9+Y2ermlAy/KbmPLHy86K5uRmhcqy6HMFvYJI2eq+fWlmhFqodDRw9JZiTMpZg26x+OR1jv+iBPj
6i9oU2uuMYpWYXlMpL3f/z6g9Xh4IpRhv5d7zyNuZ34N27wE5Oz9R9guqf9Y52m00P1hHkgm307s
cx+QurMWp5Xitfb3t7wqzO/v76OCr7D2fj1pJ9SnNdMZvmd8nhpr5uVyDX7F9CzvtekxP/JiXzmt
tVTsZWvtf9vQ9G7m7PfKXO7lDUU1+zqbeXt2l4NOhbN/hcvljF83x57n/V6t2ZOlyg3/7p8unpy4
b5rGm/jcVxtEoWNE+KO4jONYCAyHyDmGGxlnrqVAmZqrDeYS1QdnE1aWjULBzsrdFbbp4ICoN1mA
AqaPVcab303gyibLxwwAewZrcGVsbl/pj/zb/zN+c0hCxnfyBzexLzaUAMrCgmmmfFdfo28pRp1t
hni4Wzuk3BeU2PGsQC1Ywqu69B+jBceMP1dzES8iTJeLkL357cYLNzDd5WzG6u0JWnCtvkEKBjPv
0pr6XLdMssm4WzTOhIwlxbevB37F55i7NoBAAT26NPAeEltJnCnlQsJPJPdWqmoqiyQ4+apz5z/N
FsxY+iFbkoOShw0CFe+XdnIhxLIQtdngFOW/PZE6MCOyHoaAU/NVBZYEYOkj9kEcj07bZXoBNSsY
EPgMhVvjBFyXYtSmK301XeWAoclrhuApwAGs+rH7omZZRzfALLrAozQcT2Co/nWwmFg9Y5g05uQv
2SMMCGqcdDQcCSQWKkCe9tBTZwiSfgFY59W79I2UGcG9vFaXWSwKuM9ovGwPKR1VyTf649rRscUD
wCvrQf2z2qukPVh9tCR8HMf3nxONvYEeSgewclCHKS2SN0NRmtNvhORexhqhmoBCJjQsAA9UZikX
8iJ6uy6RY0zU5Ia3tUw8EKJYArxiKSwZytDETkRicRWLHoQUY9G7qDyKdEtRiDXmuq3DPk7D6XI4
U0t9nvU/hL3XT4ghxBeBshr9qxFMQCBNcu93DkAc3AHWZC/T2wcmxivB24CKMdknpFl0tAS+ypFA
okHKIEdQhbKCu9wuX/mVpStOdAo2gCjevUOm93aj/Jn9VX3AXy2d2mPaUwDPqO50liT/kg+Xkk6P
E4XTgu6XvUXPvKAUerAPFCBedmegbFB8ya+NDgYgo7dQKZ/VnrwdCYy0PCfDPw1RnnbRJqjuUcJ4
m8/bTiUL94DMb9ha6pGTyOgN94J8CqoQxreXFy7uXiKBcg3kbCdPkSUMNGQKkFU9oVYpMtmUFsmo
AxOmDtI1hLGvDZlyUuDJLQbXB36wUP3RlTS9XT7sBw2kD0kTvNIAtHNKq/ELuU7y5OhcSGkoE63T
zcCBnKSAziKr5VWKIaqUnUhApqTayRdoGmngEyhEqheAu2F8H6/FFn7TsEV6h6aoMJQb8qseV3zB
6b0VDuD65uQJsM1HWOFagmKxJiPrimvMFoWvDCrtA8GAPVdWTgaEgUI9eUk4pKRaJ/+SJbux+ofm
Mbzb6i0MC9Tg+t/wPaVe9kVUH5XQxG+7Yl+CNkg24ysKKO/tmHIDkAGliCvg8xWC6/VuUr7NzJj1
I9x7IrosorOSc7/+URUC2AFg/K7OU9qiPEKWfy/RyXZWk1u+f/cKuICATZsElGVOT7Tm6OlJG26y
/8qG4o9Uzqg0AtkdVNrDR9MlEA5Rtd6rQJ14oPax45koclTVzxTtgz7eAHchqSky45SVQdt1UIQs
dRlRWKubhUTyu3K4FIAoisPwDMh5Usw9M8PQvTKSWhly77sRJfApLfVOtihNQ/bCFx/CaesXqYIs
el7EMiUJddEYYwdd9vyXgkCdY6I3ab4kQf0QF7JHakwfIvhrW3C0jE7KEJcaNkkJ6OLBWmK9UHlm
g1EuaPLtO9mQXj9N/AlvpkrEIiZN51WXd+ur0vrebwf0YMCoMcxtjmvq4+UTPMVkianQQ7Rod1fW
8f2B871DgRBVrvw37Xz6w3B5yqUUZxi2ZHHKt4CCUu+2ojLwmFIqQv/Uo4bPT/OpC1qFRrKf6v4t
phLcgdklj9gsKTK9EM5Q6s3pvVYVO0VML/GlA3PHSkOjgUDEvm6q7vDAd4y5qRtImsKlAxEfiblI
iXBAQ1AHBLvT/02zr4S1/JqfAAK8Jxvwj8otptYASKcYnbFalKThXPVfPBxPjfJ7uSapn3pDT2cm
uEfZckoLZO5VQdJU3tXoqlCnSL1p3Tg0mbjlczk95FP0nw1HzSK4oZPkL8kWJLkRX2dFMOcjaoo9
nT2T8EQQv6etBxAqpf1Hpn+CBg9xDkMoradj9wQYh+QdMNCCXoL0KKIUdpejnGBVWTxuK9ZS6uhL
kFXKjxjNl02ZD/B0lF06KaooL/p1C7pIoXPFmsrGtA8ZDmyG6KRE/ZHJ9EaC6BOQ8QdynW+BPlCH
va2kDuJ3cumlS7Jg0dbZF1UN8FseVTyAJQVzeOHWADWg8K/8THnUFgH8RF2AluW8APDKfHWo/x1K
XDRjVd6/k/GaR4fWeRLTRe31pALDXZNlpg4HExaWWKps9IBPegAnmwTTyQalCgr/dN47TKFPIqPG
iUPRxmOqw8xr9tQahv14AFp2964VmvEJNyY6sARMWwMWk+Ky5I/GDs/YY99OeWyMd7QV5j3v/vBU
ftrRd9nQyAa0TNBindicDBvoPFahjOqLTwMRjCwRXB7xxOPbGcGMFvTV+74W4GcPVaWqXbFG00kr
GMRNApxo8alvYIlH+3vM1HAxIDoo9z6AsLb3tTYH0s1UU+Whbgoyl8cSu5BdDA2pXcInAFcCtwBA
pzLdsmoHGnfI0YPhv4qGXCBg1UO7mrD5R4jJ0rBLaJ1THCPTxwkK+FToEnZUShF9xVYdxUrOVvK6
kXdAXKRxNE7CPgmrbgX2DHeZrqMbTAO3yMALSPtorzAI0A8xAB/SEGMAfhqqgbA7bA6Ozwt10YHV
fsfe23grVTjGHgMDL2Iq+l3pU19m9IBrcUjLETV6ivXgQeinlXMGMQkUkdn8WFkA9RzqlUrpCifI
fmqxqFDTQIiCHorTYnkZGDqK1tC4AZ8KXp+AGGF4s5LSv5gi4KrlCHjUK1IPDfUx9jB01xk3AVCE
Ll/Yi0TjXuzk4ZxGaAgKpFJLcgwEiBozWGwuXJbTHSyFXVMCwnPTHRyQ0WMPUJoGHJTnsFYkK4h0
qVNmkIRCvoIfyIawUYLbCf0ggj5gqyQNJZ/WeCD4KeQyHK0xq2Kq3TVVVm50Ck4juFWzK41syFBR
qkNXnfjoAmgVUkFKDR2paCg59K7pAnY+a/KNG1v6Lzo56yFEATpmQNYbaBFIEzYfwBGwUaw96wSM
1T0NOXlgTzN0IJ2wRgJyBWWd/AzgVtXmxujtCICd/gEgwjoR9E0DcXTbsK2l1hFUVuDhjDH7eMYb
QSbTqRqdj7GbF9/sjYYqEWcZLifFe57lLhp/ARmhcbrNBTTDZXxwPCBzA8YAxVGhYQ7q6ckJIpjM
9LsHak3tHi0zG1+kpp/aA9mvaKhCfCOwb2OSsR8QMstNApcCirmZc6iyUzJK6cCZuEmFpngRn83R
8sqjlooU1BAyGrLTDTOKnbc8wjjwvOCwZO3I7A/ZAogD5iij2Q6TioNZwvUI5GYOU6Ap4jEZezIa
oByMGS4ZuCpAgzfETYD3CAySQqmX5HezEFVmED1IYvC1Cqk9VgbF0JDZuKf/aBAHqwpgAjaKY4pR
N0BM8olVSumGRvef2xKnC9PJMgGb3Im1aULeYmCZvUf1oamimU+Zl6o3zzp13wUqoQ6Pzoagfslm
eX0G/wEKipsHyTH+tN4C+J/SXy4bvBOC/ngpzZytyaDTQgsYg9TRwIyCINEAUs2gwmoEE6C84/Po
oGWzmPHlDRzs4JPwunRqowLSbZAYPJYbINRs7nJDhVa/EFrJnQudDCsLrW14evDYAM7u4F0/iL97
6ErQQSkICZ9yjkfFNwbnD3cMCJ/CF8cKSVHDvD138HnhBCLoDN0SkyctS9Aa5LvBCH5kGXgX9Yv8
t5MtxqpYsDJ0Uh5Y0l9dNCpk+KJ3/Px7k42FnxZm5FckNNMcvCC6JgiOiw3M80ZY+Aim8fBHp7EQ
WQkqE9wG8SFOFWh4MLlwIWk9TIYcsz07xfoswxUVYBiAfeC+2ZCsUIILHlxTA4hqXecOZCZw7ztn
Wq0n2l4WDansZIKrL7Q8KW5jpAVXhXA399QLH8fc9gaOuw+RRatBGtusSz4BHAFOIT4tLEY0EShv
P8krcW8cMUS5UtQrQLjpJSpYmic6D14vkzTk2MnVG608qO1BjkE6m6/wDw01gHc3dDQZphqzv6o+
LMSXtrnRDPMzezQ+LWtKdyjnQLwn7fkU2mNIJFArBofEhKka+iM4vTCHP000aqTsSCCh7EOXXlF9
G7ZU0EGZs4qfJ9E6jrVY1B5GDlIe88ceA4oBvm8Ar8IDYtmqGaEaHJaEc2TiVlMKoMDU+LDuj8fL
N0xio85GpFkbE3ELOmDw5IKpjlQgEgkBPb9Ec/kEZVOhg4DfxukFJleE873P7SAWLn+i/jd1upuX
n1w4BDlCp0YoP0IWP2IPID6yVakG7eOnrPw3DKTKhzglKJayK5OaYxXi301cPpoafnX1uUB79flA
2JwwxaGuJg/BfIdXjqsl6yHUc2OKoUC+g45HkGnVkiLA2ISpCDsLUC3k8Ovfo/ZYHfk3CggQXSmw
oQhnifXKuq4Ah5ljyJzsAkZVs2vNhi1MyVhP3GpE6q/5TBLSBbwRQpQMWwns8sRXOXdwx0l0IC7x
y8bl8wgp5P1/JN3XchtLEgTQL0IE7AB4JfwMLEEj8gVBUbwYmIH3X7+nubEbuhLtmO7qrKysLOdm
/T5hIKsJHW1TCHNpfFfQfkUDx9j9PPQ2VpWenQK+R8d32em8FlfTrk5U3stkUuANJ+/gSqvp2sb2
BN1r9u2tEZD+9t+fBmRMdonH9ri/FPQtcPSo9zV/LkuCVuN0n5BWWrdQ1a0yrAnTMlDPWG+Gjl40
DWsRmYEzzDy4fezY9lJJRnyLbFAq6DC5ZOeGS9ML5dvEC7j+ARu1V39C91uTpim4pmx7V/ysTIEA
sFHVOuhsDp3kl1erKwgG8s2s8jUtOY8G56hDKrvsXov8nMg06kaP61HdNv4TYXJjYEy30T76dHY4
a/RkhmZT4uF2kQwtKOi6Hoc1JSboiNWZq1q8feH39LueNYsSPSZOdmcJxROZn65pdgiaaLTzenD7
j1JdMzWLSmJt5la6zZhRWby0C+goKfipNLE7z/9qyWLKAejqJfz2EOlegffSRXf56ASQKOkHRfOh
mXtxHRLnRH//fwK7wMWsrZmXGwxHBnGaUT9ZogIigdgFD5tvsJjk9YiiqZUYxLx+YG66s5fN39kL
Q/9WrfejONead85/DvfW5tq8rxvrWuOqDHhvHOs2d7NApFNoPtJGf/ffIWstCVbvrZXazSjrK4tp
kvE/QObPqtrMfJIg5k+EUUIkZ+oa6/DvS/sYC9jtQ5898cQ8dVwL4gyt5v/kZaSx1anvvH3P307f
1f5jLBd6dAymlFY5MRQFTeW6NM7zBJu5e7RoYXa3Zj21+EIR7ZJyUGkxHapcm4caO5N2odru5P9U
00Zh2TtVm2hPBEIcsUuAEqsaxdCbUbE9RzNNK+8kwN2NMkdBxXPd1qysGDF7W7q3TTN6uw6j8Pfo
bf1xfSaWE1FVW83uVmmsfO3NEjr+I+1hYsNHIdsFCsVaiWpPXjapsvdne2qM5GqE7W/bH21pt8Uo
LhbmPWBXb6uSxBwNEdTwBET3GMgMmAqOFebFD1vqHfoizL50Sr/gbz0hvYwSMIOKeU0QR1Wr1Qj2
MFjaoORY9JRHGEjsiN1GHVHeD4IXZ2H0Xu5DRGGCI6CFnvnqyCleGOQd9Q6jXZf4z6Z2QmXWnSZw
cfmmAdWU8dai9kkGxOfV7s6LZkQFqoln9u6CQEvDvCnx881L9m29FovPOUfEfcBmrpYzffFlz6ej
3rqZEmKNgCjbhrcsEFfXb+FwtdZrwW/H9isRlj6C+wxpKAjnrN81tE8wMDCCdHb7J8uI1pPVKYH4
gOyqcSWgqUrlrEFnCN7LX3Bli5JTIF6bRCSn2jXry85jyyO8PEKT7DA59E9nwyicq7q6nyUDoD+h
JLrhnre4ioX2jdIwyDkvWZN8N8fPqsI35pTUdrH0xPvx2mQ6YOGDBYLmcLOcnN/3F29P9Cikaejc
c/I71Ko/xGHChGBF9Ko3DhZ2JDmGHhoxDIrDEQqd86lRXQ4pjfOHW5jNKEm4l7/8ZJgO1JuVu8H+
l1AS9e1U0T5/v/13DeO+v5e3Hm+p7TmJMGNsLQTB345/o+XNg3SG3P9b7HpWZc3yvXdI6yzC2ikJ
sJ2NAgX84le97QQeLLu39dv22oaKzrVPy8V3MoIQcjYLIydb11rMvGJr/9wgq3CgbU0QslYL36vv
wg9vAzbj+0PrsG9bYtvolUpyNQeiGxFn8nmwJbcJ2EU1DqbMhQPmw4mC/Sx9VerSdvNfueKa/NLk
SmhfRacukwUhzneRzZkqenmr7BmQt+4MJWk5nVlZ+7QY3LL3wgOwC56FegGO9e56A210S5sW20RT
RWrFp+ouoVstn7pzDZuZDsu8/PBjXW17ZI4g53/Q7257uWuPGdV13r9cwTvtD7abkbmWol67Sk+r
357e1KjKXMOf8gUIyakwkTOGj9bbWD665TV0JSHx5f6U0WlABPyK2R/JMOAPNCJGSX/njz7d+VyY
sdrsN8ZrtgLqmmLPW00XcXXek2A5w+3PxTc0aqC6t2sGe4PA8byrh8NjtesB/3uC4GKlB7yEryWh
yjUZtvMiAbP4QvAWWUdDS0+o8pHMCbJrl0kcAzTt8oXY3LqnQ5gABy/CDJZssbU3OOz2s5/369eu
0xv/bqXCWPVUTtA6mkhsfioM81PIqvwxLJKns6noj1gQYld0uoyiejv/CPvkQdtp4K4sGPtQugcG
Cx6m9kbDUiP6i8+G858hnGk+q9Yl7VawZvpYOiA4gBw8ScyOO4VBBm6o4jt2Pc/IivWSdB5yKUlL
CTOok16SUxqHDYoWcicE8uqzo3vxr4sXc2yfgBdhCucw9M8/Sm097MYeqOVhwilU6KKuGyfWD73a
UrVSUsZt3sg4guuaZ+wpIdzv9zc70V92pcRFyqkkFX6sHwWwy1hccHi6WNxzIl6I3R6I5QbInZGB
t16B4Fz3R9ub9FYCHlj9Az1Dw4oGE385ByHllotQaBxqntZMLj4v6xZbtaURnqUOHTcdI6N+yCB/
6gF0Ww0THLBvzt2WwHw9dqz9Q6mT/TP95D7Npy15wvkfpAnEuGO/lzIv9zs7ydA1CspaTERaMd7X
4rFfxYJacAeEy5m07XUfUcWZy1Ps8LMuZwBQuwie1huLBV9TT8cUNnJ/7E/rWmnxRL7lWstzn0X0
+PobC1Kl5J7Vltt29HfcH208Xr3657FpVfLdcmqHNiG5XLHDa4Yb9f7Dvxazno1cotbiIycCcNI2
8L2a0IoIEutMB4VrbKyIQ7JQssgte8qm93v7WuMUDmwPjk591qU+SH1Wg6e6vtfVFVPqPL9V6uRC
V+XGmYBT3lsKI83EIPjNjS0p0w7/Chu7heVpp1wUvnzec1B2u/HVLoN2PcjFlHv37po4Srloj6VU
YsmCHZ1kRpJSCNM58CmFU0oqK5VWId9lRcO1FdrJbTrbcuN+jv0iiEityg35QSm9hoIGT/StFjXX
01rUu/W1wzN47ETL81Ol0Pt61JrltHNTBGC0V5f3dOqPFkiVjYM16rFdLIbZC5tNs/JqIVmDkkwo
1ktdlwabUuewCVZlIC2Lb7Y7p1uLj6Ij/254I1ua/XP9x8eupZaoLkeQMFZuPaiZ2qhf12X6zcTc
6c4lj9/f5RZgfqpYqR/z0JjTewJ0MtRK1wEhJyrsEnd2/Vcw6ReM2I4F+Xxwf38CaVmWQ8/HMss/
Z8710a/8GGo2D6cB5/laoo8DkAfEkQ7l2qfgu2pDyDURgfO7ZVautNhbe5UPPViXxrrQC8dCvju/
aCF9inLKSE3y4pkucPnbnejLelM1eWRjdEj6mNhwrtNmkrtFoPWjTQ05O7X4taMcfhxvq29b0JXD
f1SqO0NEtHD41cW5Xo3gkxkSglP3+s8DrtDO5ZteXXZsukPzL+iBcdjx4g8kvw7q7jMlXlu5nP3n
WucBIzXDOX+kIi5zXQ/PynmGkLG08n118JCGfu9H6/korDGW8H5zke1uI0qxdW3Pzt5ZntpIkuup
uz82N4WunStdqfJkUi83Nn7bOZza2trIrJa1pirsvd7xptQvRZR8Gjb17BwfX/YvlqJPYJUOllIp
tv4BYa9zV2taqPe0dXhgEH6hsRyg7oaFg1bla8ZW69Y8LRo1XtCb1qnQS3Umn/sRKdJe3+q/7Puq
D6v2tGDwjCyu37pggzUT5Zt5vc4qeZIrutR7wyz2e6mpg8E/RS8MQhmDhenX/fd1+wQgwi1x6Tq1
cxtD3R2WmeJMP396ueujoWbigL1t8fqzq70K0YWUNp/qp2ov682dPbZoBmLkHIcnV+rsS82wkLct
K9pLt/cwJzMio1wLuhDbrC2qfgHi9BBBOgYM8HQiwcbh31/X83ap2CnXulWWmTcNbN2DzVtpnUrx
sbrg0xsL3PX/VkL3iT7qtjAewCzHjiJefdtxLngLloikD4MCXx1/o65dwfPLTi64opx4NT5Rdmy0
CUnu5VOeliTUZF7x6+blZ133iInZe7yOJ5No1B/mYaTN9R+cnlKhUc6rhCw6l1LHdAdR1pqwyTyA
w/WZ4Cmy7ELnYzM/H6f35oE62CXiZkxd6KSnV3EAc+aAlEOjC8zBINlzuijxMqsJWCRQiyggth9R
U5LLBUsvqhvzqxlKOwZMg2GI5nsX3QuIgjO5hYdeVEcnyi43dr9X5LCYL5qzeoczWDFrV75C8CKM
1IujRrDoeO5eKwGJ8F/kpzWwtefmWAY9TvbB38zVS4Gy29ggmp1oomwtsAGyp0UMFxlNh3ODdAPn
lvaCldcz6slviQTyQyPKGrdaePanfcPhYvLGrG7UgqfrdBSLKBRwFHzgAGQOXjaKnXvo//+OZESl
Rdd65gdWXfxuP6/8nPFUZVXxxDH7qG2mvOT5a3mGa0a/8Zyr+eCp60TnGneMWraviG+VF/PTwkYl
o/n/P63ShZlKlSdo2is+H4LnasXOKLXLVaUxPVS6ExhuG9yDZcs3pSuAiPMfxCi9+voA70vhEXEk
3/XcjmvJ8910FoRvhwQ4jG0uzQD4Wf1aQPw+5JvbXmAyzPepPW1soXPXU0cAeiQG/z1uPT/3RLNv
VtGhJSHMV8IXWH8sQEROPweHWf0CZSxUC1nIkV8fX8D86NFeRS2b2MG3W/ecXbqdPRLLwuKxxG7E
/gyfxuH5xRwjd5jReWjCAy3TUhu2BW64pj0GsNgl7R0OXwFWAY/7dpFJ0FUqZxTrsdJblpIF3Lbr
loqJtkP3BRuDaAUZmN4vCZ0Tx4v2eAq1xOPX6rOFNR7t4yngFdFF9jLL2vZh9n14Nh7Dfl0+Ymui
aLrHD8wDKEBi+KF9rLsb6y2aaOGRCfn7et3Cg2GiiX4fHS8xijoGX1bR0c39/FP+brcCHJ6ySYqV
yrQqtfdtv2lSZO65My59uUf6lxs4TDc4U6VUcfCSrgGw+6Cc58T9od58DOAW+wudASfKC+xIgJhN
Hrxb3/UxmYoOO7OzRsfkkP8T6LdbNx919OThBHFvSgT5m8bY8ApOE2/zsutz4Fq1t/N+rfylEgSN
exHEWkfJvncF3uMo1aMx/EG9oB/72j1IbhmVyJyVCcnGs7fsmzTSDy2ftCAnipky85sST5W6pYOo
BddVNJC5m7iS/hwYuqhYMZvo7/tgobthT1vna8UEK5CpepJrYYwc7xF0KsE6kvE+wXNH+jVFJfW6
yvAog5aG8SOu4DkSFyJbQoqk+I4nZU05mwWBaWR4fAkci3KZIpPU/8xF4tP7kEvZ+aRZDJQJIqJB
tZh4pkKf4CFlw9nNlm1vh05Nrsv9Uwa8bFe2yXwsqi2+DYOUcVYCwWAdom30FaP9vSPjOhkogvmL
c8veKOwb93YKKf1yfmzCc6se7tFAgnrWylJGFvnealBQ61eIHyAEJcTHf35I4A+r77bewjDQHacF
sqYn5FI7aMU2huxpwunCpeNcpx6fndKB4Fr92U0iTffMQhPW5L1iu9LRAd+ot2QvbNmjJkwXvtBO
RkVJrZycta6QogiFdNactom3lHAUqx38lq9BaPLrzzUd8XdpUtWMe4E2DGj/dZ4Mkcmu8SJ0+uiT
SLGo4e5hi2tIm5bdhdE393Zpov23D7At/nha5UQIWLHKvw2UvKr3eN0VBLkxGTD6ZUAOxlOTQABJ
fZDQiWmzOiP9RaDF30hIrXFdk4o7sjivi37LvLNg+1inUPde9cuhVjhKQ8IDwSDYLX74rYBSSEAO
Y7Mk1Txwy07otajX9K5ZL4XSkixWmev6dNTAsWkXAKR8S3wUTM+VAHeitA90Vm5PJUcg5qyO5+z4
FAA9u78Vy6+KGpvbhwcoi8aNl35q3Zkenq96bFUG04NKT7C6rTqi8b3Si9617CvkKUYpeIggUJLD
sVYz/1fm6PWvS53ql42EsQoZ/rxXTYMhrh3DLhLqgAYz9D+H+crE8squCl9wjoCGCPdV0OieTlAB
KWrZNcG+GpnOFUod59Su/OQ5ayDPNZ5/H2IwUfaS3dqlL7QOaGtZW/UErSllqKywLwKIkhCNM8La
oJF2NF46drTBC0OOBPWv0r1r+jLzTqFzF8RLHqmdZ0vWS20ngsktL9o8QuHlFrDS8Z9xuo5ZpYFi
x1ns+A+ZMbgqteCQc2mE2Ft7Ls86Vrs9aXGInsX4IVullt6FaCvsWq+ChoXAdZVZiSZKX4h/itpB
dPdouZFL1C7IxUxuNfnk0XI++/3up4aCwwqsO7Y8EH+cdaQvhjZtpc2Hpr25nXcKaeOgU2jdyA2O
tIwqV/qKaFPLzUuM3I6drfw/LUsMUuAv0mBzDC57kM7AFHXuTUHss7Cp2Z76tbC90k5W7zpCoUt7
78aaXmUCKCYjFiwinolNOPN+evHk9udWrd7NxSu5RwmeOUlFdwHaFPuh6NrdDKM6Br/hITEfcZFF
zTd+s4tSCt5NTOqRaUkIpHi+pNCDzaqHf447ucLtLvIq+MWGZIhdAHLR2uVYcgoJnmzJ13gkpQpN
Qy81gaHYvHK0WeMfnjZv6mXy/eM4ZBZQIBPu79do1kGU4tlObTde2HFC0cTfMFgKVs+etq+rwYzW
MgiigQZUohTNLnEYKQeqdp9zTWgl8Cl3uxFa7nivlh44a/GUFGOdzLMAGzxOzCfM4g2c1gk6ZjtS
5UdKi/6oMiyu77Bt7SlPc5VvCyiLqCXXOtSa++xTpom62MibnfCKePm/jxRHEFsM6uFim6LtJR2Y
zFLd03xv8rrAA2hUC1p9XzoAj3Etxf58unqbm7T2tPiqYw16SwGLuw9Zy18BNYoGDgtknCoBsRG+
2P5gzUiH8cBbKyIiErFoNo55FCPFwM+9fj50O5btYGid2eG5hpm3n9ba9hoaiEFOs2ONeAong1bo
kY+pSQkkJ+VASgfBIwyC0+WJ+RH4xpeCUTySO+apceENGJNDhX9Zdpc3fyyftWcL4f27ZsS35XPt
O3uhJ14Pl8e20Lxup8OtCUajW36wNWMo6wsNVtvubdNdvdaHnahXMoZos2/s8qN7/2jaSOKHG6V1
WvfOpwnsF65jI+5TQMVR1/POK4o+VE17ysQY9H3F6RbGeehMrTe4lNvgzwvj1bA1aWFwsKtfwsHw
4QzUdMmvLvaZ+fjcd2PDpTyKKJvwVQeubpczlXpekUfTZRe4WXZ1TRa6olbR4JW0uRxWJx+/53Ru
kJvY9aJEPfZp9fOh/P/mO9fyReNOqs3FOBy4hAxFXHU3Y5s7EkYPwbs5vIbVn3PP+seehJOFF5iG
44k1ne9TMz7ewhYK+06uab/L+iLXUnaZ4vEnunt+7ZSV1NoSxeHm2Y96ERKjc6P858DK6+Rhe646
ot+Xo2yynyxHhWQfRke9hcvySyHF3VAKuNVfl+IIuux7DccohtnJY0L2L0NLTKiiuloOlj8V8iS+
13pcom6aRF1HiTE6WLNh+pwOa9P8qPScGwbJ3WD3VnhoqPXgJqzr/u6N1i72wQ467erWvLXNEBto
BEo7SgA083knu5iDean5+HwMIAxqtOWAf56l0tjjJRRlB0WOms6nzqN3/Vpyx35Jx4thfXrNdzLN
WyqsMUfR/lYD17USl3o3stKPaBtzslrcg4w4iFZeqx/nbVdp5hbTW81mCQVR9MzpbVCkXfuJhnse
vlMOIga5Dnav3B55qKl/r0ZzJP+PYg+B03qST9aTy60ngq5W7VpXjQRXzaBEyDQK8pVYLr6lwWfA
uKrisSNV+z2b6z/BdZ37TN43kbu0Nes5UN8uE/Hu3sP5ectbVGpabUYjvkHr4bVX3/e38i487DzR
gZWLZ11BcJxHsHd3qtGDcu/+Z22SSq0LqEWW1OrFssSqvM3kNMPlLlm91KYS2mVI+Ovj9NIrjOfD
R/86vApCUrFJeZAl1TFrw2Q+5alTGh+TdMJ1wt0b9BXeE5n8zcQrHBF6h9C8r13kuV4Z1MZUgl3K
jEF1Ahsap04NfA+OwU5xE4rCMMJc+E88n5af036+5sXNh+Xn01I7Ra5bGm3fFkNX8Dx79ohZ5dxq
/aB9XrWqH+IxzTSX9fF8Cm6OasNz9akyTvnKySzc7WJEAT3Zft36Dwf06Hx/usbnuFxv5vpuEDmt
NP2SDbPhrb8bZ93zYP6548E43U4e/e1wB+XuGzWi4/hcUGpTqGywy5osuDRxBv4dZVUerLZx5d9i
G18PyXwxYk0UfKqfZ2mbj3X2aOaPyekSXNHI+YywHpxVfAknTIvjzfyr/CCFSidcfz/zfwnqCBZn
w9pQGfecdOvj6DwsnEf5bPBQMtoMlFAlY3Ntfug8UktlPVJ1ofyHh42lKGKMToPDIAR3flzkiQ7q
7VTWua+FgeY2ZVxMFACdMgwF0p7Jv98KYc65vQJ9V42oGHX8lm0tpmQhsRxtJrRiUZfthNDSldCX
E2uXFVMUakzRXybUlSCwYTPGs7DwapkfMMNEwnHIPLc902lWo9X0uu35VDFZVDsitsIjcZa5B+Id
1li1M95OazIhaVus4EN4o8hzWCeHUsgIhT3o72/KV0LhusZ5kszUBeiP2ncZvDA5GTjkFY4P94kv
dgrU3CqCQUap4oeZUF1UjQTq/Gmwgd4a865mkt0IvHWvUTcbeRKGFbxqXRiotos8vz/i3rsMHHYK
74arR925bVD+W2RKKa1U0GINTtGXJ6R0bO5b7jwo0j6Lf4uhvnWy2/Oh9mra4GQ98dy30yiRQq9G
VACK9wTcu77OiVJCVJSNqIHy1Rh4hsudXMdaTGpznDbEIAaRwUCyLHq44mTfPo4kEl6HeOvJiRZh
L+Z4UYazjlqGUG9SDrJBSEFmI3wbNBhCtxpJfZIj/MBttx0iMgJ06snyUahSFV7wnLwMsD6bRbwf
rYgG3p2oF446zJHy5JXdrQ3njtDwI/f3l5tb8V35SL6vCBCeRdWNWXsn8//YC9WagGTRTj/ETkAN
VIa95PubYc2MUO1tj3gJmcYeHS15ORhBXzRauH7r+zC4GJyxVod+Che4msrwZO8b1cPB+tUMEwt/
W9HgxSEiZETZR2EQ5lkuxmG64+VN/tjCWMvFZZBK6cdR/v0876tqwj7vSwtJf0ikpyVK5EuWtGQH
Os5kjS5KiKyaniZM4sf7BcDfLDNTqboXHFunNlqZ0vh1+Nq+1N1asS8xPMFI/+6mN9YNsVy9FL8f
xAkAfY1BCxeKsImYlmMWcuN9Wx/fueHGwzvc9ixjVcLwl+/LcEhfhovWJ8Qcmn9YkCtFVweDuV2d
tbTNXwn97r3HVzae1bouzGn9vB7CKgGzP++GgDIUuhwWC810OB+v6q/1zrWfDqPxnpBJeXrCViop
DdfJ4uUWWvpWfVdJvmdV2FSKTtb9ZVhjpzFzFQF/+HWDwuDIdaJOqwmJ7He9zQTLERbX41MVKeAZ
T8/FhMklnj58UoQMA5ICBuEBJ9vLqdY893fD7GXvwOJTdwL3sv0gz43gmvAYfE/pyrf97Wv2s67G
RT1EJgNOauO5uX6X2LBBZLAGxGTRN/83HeIFan8OpRiERn4N610t0wK3jlymrxq9tu+lW0yBhYUS
h/JJmEOkjLI4e++22C5eLgfydZBcnhiQ5BrSQuYyxTXNIWoZSfCCkUzRf2izgM3AnHtccRaxx8QS
UYh8LieUAwRoBujN+9lUKLv8bG69SxjE4GHu4vz8TcjNshcsH5idSFnPeg45abXX17+5/U+umigu
aOvMnfrFUh9BvMoNdkdJc7Vb13lX6MwVJ0/mdnojHL1nP1oL9eKxQNdNuKf+GZZkn/RPxyS077Dd
Ik8uN3cmygzXrw6e3SAclOJBkHtiDRbd7BvHjhqyKUETKt28OYvn/vnUvXU8D6kkma4XXS12NoUe
WGwukuKWM8hPoUbCjBBwFq3gX8zq7yH5WDV9ijsUH84mWd//NW7kJ8I3TIt3Rzbcegp72vP+nc9h
0q4KVOX+JCrJRffSUTPqOOi29985qHE5KvZowdIIvuCr2t8ndUEOsjb5cxXrnrrXuPPHuxBL5oP9
oJAsJoVkPikNb3aeOX6B+1Ae7EnQQyrAC7n3+FMtNdKx3Or4VhsUoZzgiJXAENFzaCdgO8/1lRu1
4UeFXu1ogi4b9VE02pQ7qc+ANuFVMOBm0+tIeZG2rl7EmqVALN5QJmTOipwBOIYKe7Di6USErI5z
/cufazFea6ZVP8q3b/3Sn/po07/+Vx/d9H6OTb7o5Qc59TNVrI9H/9bffqUvtUE0ieaD6NRPx8es
uTs0t6s4I7VT3xmd48XbY7RPG5tC/9R+qEIk0aDer8lQuzmNHt1HPjlosTNpwHy/lslgzyUXsikk
XOLDYkoH2mMq4+oHHF9RDHi9MEbe9ID72ZBpfnWsfWM32P6tfJQ+ysM6QVyfr/ALqSq905wF9LD6
ketacGQOy9d9kvbr3YzZcSZj72SJn+YpAHpMhX1my4UYSOOTnGi0nUNg1e5as6m2oOfZpDICsdJ+
NLgeGtV+SYTv7t9zfZO/uTgWh2WtQfem/27ZalvuxeGyX8ILjnLd4jPL9koYqXTrV8Kt5Pre5Ylf
O6JuppbSX77CUTpHZu5ra6biEDir2FGDs/4fFi8mdLDZZ7V4fZ8NN7qxUqHCFsIkD1IzdN9ZMO5e
TStx9BC6cqYOR6DkbQr+bRGNZ7gzIJ7cWKsdF0Tk8GQflPebieUfQPi2l2oI+wgGzLad9o4Re1MY
Ab/Gzdr/FoTeYTaSUKK8/4ri30xea23TtGBtm9EPySfFBG9JFre/a1Yx15C0d0pUg41f6Eh6wuqt
Y3qwS4eG/taBPEK4HpWT47HjMC13jaef0RbfJPx5PVDYpaR2fC8710P0u3UW36IWmAeb48PDrxoj
WP0c45ukJ6s/0Bt1EM4XDJklIQl3MOzbsMPregHggY6kScG9nk66nLjHQzrlhG87oEW303MYlSXn
DT0N4V5Px59qYa/8CapRYx3mCEnZ2aKjULi6JERafhjh3J07+GJaKseqx/vy32yh54Mqv9R5VIeI
uUKY7pl2+Klisy5sHy5fRZ3n1d0TC4BHg/+DHjSw+U+KFl+qnrSrzbnYSagAgPTvuZHkelMcbPLG
Ei4M8366E2+cW0g+s9AVHJS6qpQFtGV/lFxd7fXYlN8rh5cerate/DO7tN7xngRyJ1Yiry2erwsy
xVFx3uH8ZkZ3NDONprVKWzfi1XWbYqXIm8hnX6LbNE0Htf1gPdw9qC5v0wW8HNW/iqc49YHIFM/5
uXM7tOuD7bF1nTPVHBwKcWmtgNA4s34iATj3jTcqzSfnwhgVw3VOtQHSKGTN2vc+N8oXxg7507M3
1dFuFuTlaiKG0PCelpYNKMu1CUqCTzxZMx1Dst5cctwT8w7+L4kODuMafzw7p8k93i5HJVBDc+zf
pSkqHGIxxzyVh4Y76mRclHuT81+ZI7nv9m/uQ6r2nKu2THbZGrhjRo6g81F8v43Xr8e/u9fqv/u7
bHz/ruv1YzXaOut2r6XefGT2hdTIiOVh7blGoDOVAa750buCNYVIcItOdVk9axk66e4SNrKBLanj
aDnZvd5YnmaDxaMfGnywECMGnrV+WXNlbO/cnIxlKMd2Vf7bxacQ1BMDSUJeg7MWu4xA7lrl3VVt
sJdS2EJsYA9fNU7tj4EaMtalEwzbVTCAConOzE9Q/ISM2MfbavtNyHfr8WXVu32dw/ype1/B9zqi
55WZK5u8OlRD7QT5s+0tkQgNjYtOSiezme/TzQSZp16iIBFKTq41G4V0aNFlDP176DjXAzbfToOR
phmdlS6cw9vcLn6EFKksbAR+KLgWBfBb82jSm/lkvMT3o2DcL/HQJyS87aePMJa08gNvpj2kc/Ru
lw92kz3WZzXN922FwzPuSQd9mDZL9VND2KCbRoLE5fMQKz3wkItkDgrrysF+AX0p8d4UmpzsFrGK
G/XdLWQc3TQTIWWn2g82crh7T8qnqhbLgvysm5RRkBC1XF2IMeVE1OHveP9QZAj4iioHF2JUs1bT
Wxv7hXvZj7Nvm3dXZTDse4BncS2gWVyRvym/1JxI/pIUBoGRmUkWg6m8l98tJ2uoeyPjOw3CciCZ
DmlXSK6MFo919rstD9YtySrXoQZNNETPVFdMOw3m3x5/yKvb6N5198Ful4FBmFS67kbdYv8xUDYQ
y7jZ3WUFl6HCSODNJKz5Ot13mVipJ90KWgKFxxNabfuvOodlriw029mHqWO+r/ZuAYlCtQTBd2aK
3SjiRlVGSGkJBxiLxHtDgct9bNzv9OYcap7AoL+pShgdJp+1dnkmK6SvheFInjU6duQdxf7x3CrJ
MgxP6RRKHWHYYG0wQr7fn3/ce2mpc/x3iGWdmFApbRuzTUmSj1qRl7T3ksL5sMQRGARaA6VlRmo9
6/k7/flp0aWJPhX/7Edkk2F5SW7h7WQ30XEl8ytcB3pJHBlKVDrzQvFpyjN/uppmI7pZuTK1KHk2
y13MAzuKFbOMzElswArps02P+fUBQxAH9LS7iYSPqlqianfLF8Os0vB2PdpXk3zhtM3PSeYvEhy1
eH5uxYxPxrSfm5/y3+06BWZ3r/vbf4Z47af594veZO9c3fg8WodELVSrQmE9Se+x1vPlQPTckg2/
Xl6PzjIib5zgQlkveJH3FBAuHaSJDVbgvOAVOD4JPxEEavaDwF6V2vWfQFiXWg5+D3i06JcmmHKO
JoHLWz/nrk3ZVZpIWck9VtcOFd9eTulVhp4RAo/aeqBpJaxdEjQpy0i95hrCXPl1Y8LxTI5e8rw8
ZFGhGhtvIs/XQD0IXakDEmazQLa9MJLCPhxgc+iUXZplP7o9OqFs/5sfRgHTeBKBNtm9FoFN5NUF
XWjaGYLDhRwG5MAmw6fd42yC8pWre4DJhVdZ1N2CJLt4OwqkuA9OXetSK8C+LbqVdyIxzQb2IjD8
WY3N8DGT6dyN0FO3PWrGVP5LW/t6t6iou38hi5pVfmjAL+t4/0/58jT/sxcZc7GaEDbiWPlXfYzK
6/am0t4VJ5dKO1vxlyq9XM79R0ubADe5vjM6V21uduP6JimdnnnTmOKeZ4EYyoNkky1NPziN9MHE
u1XwBTtFAjKsXm3fO/13q7TvB2xQS96d1ToFjWAgAK2s9syZxsjWY8ZxojE7tDeS34P4kFzJe4Ms
SCtOKPnVPNsdzbUD8aJVojX/t9Hs82g8JPcNGs/s28/S+wunogZumDOdVwvzJEWc8jg99HbHP9Ht
U15QLo4euZsOEzuEv83ieHvavEbrutlLLxe2FAq+qKlsUNW/j5mZYWxh4722jeA//d+u1N6AYUV5
ebnCJPnULbOxr2LPdptVe1e4tNdnuF/6Wyx9lrmT668+sycgfF+/phOd8p/zUQYJ09GXan11zOLR
VBjF4u2e5KRx1c5/CnOSJpvXshZJRs4TGwsCkT3mQ7fa1pZUIEaQ2T09H8tGphqZ/4hBlmINLIqw
lsqWkcIdLbYlvHVEzIk6AhGXKntdKsMlh7WBja1v/SYQnKx4J6jEpfzu/AyEfNgm93DO/5+vj0+T
4Iiyi7Ff6JgwRsl0kWSl7LRUHds8r50G64mzwqsQ2QLdiAMR+epIovGlQ1VFNJjvn+U6Ivx2TApx
yGJ1k3uCvzi9nRXDpEY5E+gDBz/eVlraoFSdHlFSVxnfvd2KsXqZ6slyuPs6cZpVH+05IBMGP1BE
SvUeKu7h+EgTAiW+p7tOtnFSCBwB8186TpOyaHGI59UOdsHc3S8Adfksid++bJ51VdTzbuZcZgq4
ImOgXFXfTQQWO2o/vigwFPu0p+wKM23sIdwkdIqPT5vt3rv3HLP7djajFe/e3hRw5FMLW/U2vPeg
w4SqBfiSNRDhrCfFd/bD8sWNuV6L0fI8qmvTwwg19glmYWnJNesvxefy8FjsSsW1SryTwiryyxcP
Rvgo2D4XevW+TPa+jXeFpLJsPZQTFiPZqFwwVAJkdCAsLGgB3NL4YMKNjbLPBhvj5Dar4fVdv/Tt
gQAHf1B+qHJMp1g+WU3R1x6cUzeNTVpSLQ0VjwATA3oMzY3wkUpPgbSj48gPgRjNtXzOxji3FBfh
GGUzJSje+8GDNoUqqCdELs0YMflfEKy1qziM8HqKQaKwG9b+mOBGvD5P/BCM4zE/Xj5TeDuhY0O7
YW+wwNI2PDgoCy+DNdSGclL0BTCs8PnocouVp6THg3lEwsDwaFCqyn6vbKnGtuIpJeoP5jRT+Nu0
J13x9yAugPuE8xCBjyPl5FgfEY23BRvqm0WLpxjWjCbioeLoYUjhHCh7Sz3CDUkha11o8zBYmlBY
0n+FQ88liE1PEBBfTpQ6FqkMnzEIkdDvmAYZgbdhCcDyoT+bP7ZOuiFuAaLfmpAV/otemCXKJcX9
+1UZoXOVQ6U2sj5xPHuy/vR20zqjz82nJpVsqu0/MKo3TBoyHIErVnZLX2chWKQMH1TgDofgT/BP
Xqocafihshq5+pC7/9bvpN7LmP9dwrqhyEEvPN1EdPzUWauIjNVG7nnaIVU6PdXfwuBY7ZkG2JrZ
++1fla/CT/WH6stUdNLGn8sntC02ABaKL8D6OZytOtTYICkhcFVRy+Lxbhh7mOYmdcoli9JrWHTI
gd+FpzB6QhGUQuPgU142dH8X2ELUC6T3RYDlo/RK/LMbnF5PSAOfNYMxXCSWjc6c5g+OL+s/1Qbz
NwxGgJ/KyW8UzbS6OealGwrlscoH9j0c9ExTlSyMQAawa/3dK6MmURmXQBOPdn/N/7UT1tfB7seP
MpQjF7527VRHLykzDFSMYqQBfeXuM1S0QSLMeLLgxsuNFqyvsfoODPZ2epBl/DYyPsCAtS+iUMiF
VyA6ZyPPjjzsZsdomrsFuKALveGt/qpNwIOVqQCYE5POauKoZjgv6NEJUC6TAZW7DJQDP1jJmoh4
rBwVWE1AR8tgucYKbYi4XG9+TPbGcSn3sjxxck2z6TzqHF49ETFh5zEogqxItd4dOYfX6O9qdPvJ
vCMXO9WgjAJyRL06jMBMPmGwjosH+DRmO/L0ECvuQY1+Ov+dae53BoA3JRtsz8fG40yWpAA4dT6+
YwzcfBpqyw7pIVLKr7yEXLPgRS4Hq6m68QqSC3nM5Ue+nhxew/06SflmAGmSVCQP4jaxvcteSONk
GtrGPZsvANr6M7q9edBinQKLyWNrZZSbkl1Dykbbsfi2wX5mQ9/wP6LuazmRLYkC6BcRgTevUHgB
QggZXgihRnhXeL5+1uE+zExHXzWCouqYPJk7d+7sGEwvCvaYsjjwVoJvufoSAQewSxqxFVw1t4Ix
FNxCDmWZzy73RK+6I3P5PH6XfayTPmcMMcU5APYINx9iQacnUuipYixgHfQxnfqhLjYYYseHVQif
QjBzWae1LnY3o2BvWfoSUqoQbUpNFpnEMGIGt7ceLgY8KKuNyT5iFxpUQjPjLhBhwGng2YaPB2Df
HEn6FcUerax0jsfoYslJxdRgvQG85V32k9fXEFqYUfYgLZqRcNnvaDhUjUZgz7bT7LoOEVjDAc/n
Kjx3NhWatqkDnOuVp0pHqAnlVrDypIHW52JUMWI4n1e3Guydzj8hIGmfkJ4vToILzqrvX+AxZozY
jb4Vr0bGfZjtcZfEWCbbhaIYynMT/RfpJrCyQtBKc8W6FBtNfMSNqKlXx0X/pLN6vPDFrZbWYN0S
ZR0CFmcWnieMECJQesSksP1frEyYJa40yRKflA7VM0xe5TWhN0mZDMSxndd+Tv9kWh5Bt6ygyKBq
vrdDpbZeKImAYjj4G2U2OUEKV8pfe/6KWRJ20wZFBwYUfBpBZFoJg8zU3GZALPdmBncdvRsvtLY+
vJyGy74drl8a23RrWH0yf/204C2EJdZp/ybvaxE4vdOhv7T/5hffjO7KgW03Hhh/FtQjM5QduKj/
gBKyocQyHprBrXA/3Xa+4l8gi4dKhtjyA94abQp/agsagcHRFyLNR16GGA0VM6Wcb6EEsbPJGdeN
Xh5gpUH2s0iyxrmTCnpJYSfNHSVDAgm8YQ8+68UEDIZzyiaWX3BrnZhhUHpKQ0Pjnmlp1Y2HWbou
tLjCFyTb58eLCKkfy8zi7D6pyBhSixbw4Vxs7UfnwZqNXBSd4bKCzdt2sh6RF3JhYz/rkQub6WHU
An55hFDtqEoyL9K8DO3B7eh0M5o2wwFMoxyrxyIIz+1XZlUgLZM9hSSryNwN9Ge8hu0zoMEROnKC
2glDWGZI3g7KdKh1hH7MdoF17QxlH5X2VDjgzlxcWshwus174pCC0HALik8eQqDVbq5d0HIRs9ET
Yzver6/YbexNEqMyIF6MrE6vimLEAKJCNnFdR9079vYr4gK2U0iFK31UjsyWwX/AQg6ck+3NduET
6nJpm9CB+gnZ4mJb0Zqe4ZYAQikmQQoNfV3P/JQ+mLDwj5Aeg6LMkxWpJilHfpmdjzl4b2bVSRGf
VJiTAczMt1GAQi59cTlnfltLvyijCfgfBpNT61UVwfFVauAgCCvUY62fGqlMDT7EQVyQ/b60sovq
rXujWtL2HpVR78S4x+F3zA1WVYb/tq3dA5K3hzTuto6yw8GTCT7sWZsiiIyAuSzjcC5KO/FcA+Hp
2Fp9bIqV1U9iref76/b9hifktnbtUio6/GWVb3TOi2amt762M6lyUrFDK9vJd5aF5gV1sbX+eqAA
Zyfn1qVQf/SufammRXNBIjmtEKp12crG/buXqHBFt+1L6dykJSfdeAlMmOt5mjr1NuiKUipdaZhj
QR6+EgTjlKBSAmmW3sdvgciTqtISTWtOnGluh5qu07DSovN5HIRWgBjtETfp2F4GjlVP867CrUXs
imDYjszXkehjVyJk/OZN5PvoYRNDplW+rQDT30iGrXmJfs/dvL8E9/epypWxHyczNBUdXSkKNsiE
8Gas1cCVFGVcanp/oSOgCMQdJ4kwhhfFAeTsCgt4WiRDq/QC7kRZKJzDV8ckp94YP0UA8s0HrU35
eicn2hVF6wzLW3V3ybdFATjaJcMl/KW2I5OU05WlQRBq9X8GD/98jTy9dZYzS6ykHc1ZPXwuIQka
vjx0PquuO4eUYXnoeu/0PFaA28EtmK8/7FOl7Uqz7b/LkNYCoOdS0KWeSdv28a9ExDwXoNiAhyUr
5CA4OxUbcR/Wye8ZHQY5DUBzMvzMlEXZU6KOU8QvvAGwQvoqWDeqjg6pkCYsrjq7z1Wqumln35YJ
iEP5pGlsO0cgMPG+a2sYnNtC9kKTx+xb7rvwLceaweY8v5p++UF5RCUTQgRnmzSdZEDidTk1/blv
PwyV4fPGl6uP0u5FDOF5A0T30L2IiNZhOGN/YQW5VbfonDYOCdAoc5cI4pYHTI7TNHV7zwK8JTtC
FKVR6z00xmQzn51B5yrh1XSzjcV8hzRZyODLWT2PGKexfncXbesk0Suqw2XPAWEY5/3ihBzXehRP
N7xrh4P3hcVD6SP5OV73z+TWguFk1JfzPz96xvnoOnEYkJsbkPydzujr+aIpukt+4rgGd/E2GLhn
nv6uMqgWEI65cK+pbF0BL6w94MXXGn5UYOxmhnwxhJBf57VaCdL8of5PJppHA/fqHsfN2wzNGhu7
iRaiJnFLLBk68aL8s/CoOucIXE6Crh7oRz9XwhoDMZh5gMI9xXhyksc6PslVS/VfqhTHehgHpUL1
IAoQfibKfyI+Ic1mcMp11+Q8RJ+yOyn9yBPts06BE0So4sv5/s+QpNvCCD5xmIe4A8h1XFNpE+HZ
mf/RiByJZiBguk5BS41bd2jlziFpA8nxt+B84BJQSgxMQoyEdyYrjGg1yNDIQeHScT5DcA+BQG8r
LgY2ELxrL/TfDCgUqZHQz7C9F83MWxnlN4F+tR7x2R8tOgGrs9L/VswD6ThtFGQ8D5wSKZBhKtO+
dQ6J9xjghNgm07oZAFMDsLTDJrrcv+f3RmGBl8lFxQYiLIFq8vSDWgV1QuLhri2zlyG7kvMjbcrY
FbuXq9Cv8I1HWqCx2l9zMPERp5TkQuwQ1k4PVsFRIGXAHZB1DghY3HFM57kLI+tSVUdwzZ3awO97
6xpiu25mqZdt+qh5olkgLCvAANm15yM6SyVsTsm03O6FKyZiMRHpUs3B1BPAXoacDZoHij1LL/f7
y3ky7grK97OnJN5109eee1Vs3YAyneKn4pVsOxOyZ+yGcd29ZLsJHKVMM9sda/YxJ2fSEufSqyQa
mEOOrJymuhgu7y3Io12gJousn0WS8sdj6JqgqaDAh6fET2Kbma3VgAO/l+fj2ga/SxwiAg1pMbnk
7ag4sVEoPjDh5q99Jj/RCRHJLZC7niGxOsAH6PlS533g5tpFj+mpX/g4DIrtlFrz5Ht+IlORz3I8
LR5koVV1Pb1/rs/RfLgc2r/7Tu41CDJ+O08S3/YJsCUQNwPbI9aHOhDlUo86YBaNiT+06t5F9+Q7
OF89njJCunA7A3BaUefoi2aosWIAcj6D7D43KTtxz0DRsC/8TMDiWA8B9VEcY1bQwahp2K1DJofq
dyjIF7XI7ADh4HQqYlV5FUvNUiun7cpW/h5iGH7sqsdOZVqzUyhMPr8AfVWoCNlzndSybZ1clq+Z
b3uWOBnmRggTx/nOjgutLIsKbguILx2afB+mX5xNx1PzQkc3XICQRr6cPVVTHzn0NNJOYZnwuLnu
+9A0PvfqIJVRoXIHvShRBlFJc+O1nsfURULxSv70LhjKTNUuF3dEYZrjFYGUaFloz9/GPTVf8yj+
wF2cnaq7eTWFQJPqZL9Qhy4/q38xtpnU15OCsIjirsz9Y8STlN7j9G8dTDso4/xldo0KSixUtaWb
ye4BKe32AjbbFl44Hzvx9kXnamCZwSVKyYEuouDeW0QaWR8BjPOCJDWH4EKJ7v4RqJ+0zulHUdKj
CbeL68Vc3fKmfuihgx6ug40kIMtTx6MI7rBQFwHMHLfherYvYBX3r8kHdVgjVsGYHLGiGEteXgZg
vew7uzkAbGV9AIy41HWZgz+h2uBzUKF8VvOuSy+3hVJ36sGzJnsAscInpNnmzilk+mpPoUYRHgic
kOvl5ScRX1Eug4CLMthiywZRs4zHiITOo9wka5tXxYKqIBrXJikL9VJtas9K+0ROnQD572oFpM2u
NH/Q5U61j4m2fDzLxjRD0gLKX2gJtnAvhTKz0yfwJMP+q5FkKhxbp45g2z09GKT+tnN4YsRyEoFF
Q+wuHO4QqBapUsGR02E/JIwZMtVIw/gugr8kmujQ2pSfslNouBg+ZEpWXEYE+Lewjs8GWOQg2Fq1
PT0Lepk1NwPewjn/THhdO75GeBobr4FvcB/WAOGt2KOMxHN8AVxmaKOepehcYX1ThWNLFEKj9dIS
fLyMk2/uyp/StYODE4JT96XbIgWn5+EdxfigD+otONV3VsCpJ6+ssiZTvQ6oaD1YT2aqgMOs6iYk
OvJ1ZYb4JnJZCjRbUrIShGROezJtMf6Ce4S5cBCDo4JPleuk366b5oMRSJYTW4qj1hT5e0IFX1a0
6XEcI3Xkj+1Es5DtMmeME77HrJc+vyYuoAduKBHbHZVB6/1JCs4GI9a2HplayyaZr1NkJAGZpF9H
FkmhTYgZhY931eKSq/a0IH7ZVjPkeJBZOYXw2CIOsVzgNmOnW9qMm5HEcBZ9Hxr4FKA1DdmUyw4Y
M/VaPWU8Av9Hy4AdSflUckORj5J0cRGlBKGRZN885BhpKtkxGvGy+ts+5Eg+0d9hjGvXwZ1g37kt
+SqslWfle9yc1kQb83VyR9t1mByP5tiwGUgZ8Z0ZL5Om7g6rPGAF3CrnCRoq+b5Nx5q2L3MzkpcB
m8LOMKuzX9YR66lN8cCVRWL2rErLnFJKA4HpERD0AOKFi95z0tJmmglGmeWMPfGqQNA4PEn8CBoF
GgZ0VOoCweQLjMRwI6TOtmjI13/2f2DyAx6nkvDqrAS58sgKqtVo5xq4V/LcZoW7dmuwL0gmBxop
LRUE1lxmakXfmo5HYBCpor5nl1ZAaY07rqKIHtrJuOB9B5XHprkjaxqimgYzcVQl8GS8m0p70CCk
CLnzD+AA+Q5ydj4Arfw8XhVsAIk7yIgGTr/KAnfta6XFd4Z71YZEQ/RBE0Il4vfYpoEcHdSBffGi
wWhguvX5l7yDsA2LRJS5MRZ+KWyqhm2XTWyD2bPVQrDl/s03EIAhpb63fFa35hrqrs3IfxmdELcI
4wBJtB54+hwKELuSnzfgGW8u0Hj4MCyIu2ewQ+LHHnhogn7tAJQYmBhxXNmBxwB0BO9LgSQ5SYUM
ehg7NuyYoSXuTeaaxQlAkrWuKfGTwuNzDNWeIQtACiBCqt1O3AUnJ+SkNvyEVoGmFTxadcWuKdcg
5tjqJ8a1l2kLBIKmasZ0g3frGalPhGSGL2IIIa0BtNbFSmE8c2NIQhlrz0BrUbANpg6FAjrGkTz6
NYzb0nVUQ3HwEwI8KtaDPSs46fhybjq6NNwI1KOYZEAkLg/m4S7zC9yWEeOMyAGAdwlscm5ST707
GyQsOXjOsprww65HHaDGdObbCMJSZVObJ0U17VMCJkteC6yEFoBOHUBdILr7G1AKsBkxI5KloGkg
PiNqxke9XLgocG0+AyDPacgDfCqMMJsG1M/grfznfE23NLpNIfrnLIZzEH4IQL3o3ZGNI0UGuFTj
qbEcy9Yq38POCLq5RB0JzJDMu3SDAJpQArlaMYqHExZoLbxo8BZRmN35HimR5FPo0pzNUxLKdfdT
OgCOkUtOzb3mCrMpTfz7hPr0fbLHMI0SQMqaGgrtsRnH7E+cf12OQAlBKWHgzgyIQrMlXgvJlJYx
igXfSvChCxwI3CeKAeOP+/VPHLyBPRARBGh/PksxtHQFYQ8dse43/WlhQy4Uronq7v+2fXZa6tuG
QTkDX9NVVMyVWf7uVMddP84806UWLqWabBLfNvTtyDTEKUJDITpFbMd+6foOm/nvHkNyV5RAU2JX
22StZNrtQUS4boepmp2z7ommmqx76z9xPF95pa1O/B8yqnCk+Al3Idp2mhLRpu1IOa9Y7Jsi0XPo
Zi2SFghCb+Co90kIE9rBnfkkx4jGuUlPxId2KhdCR2GkE260sOlIynjVE0Tyx0SWu02fJ0SH87R7
YyR8xOvun6wxl+4G03TXD65EeRXXd8gzxkJF0Yy95qpy4gk8c2fcBQRAvjF9/dPyPlj/WZOXNWdq
+GlEgu2+/OuKvJ8wxG2TtvV1hORdOah8arq+0mqgsPhH9P6mr4xPCchW3TyNUsbqVubP0jGYo3kK
e80z7o4eJGCdEuHQOmOk1v8xtY53BVVGNC6Iv3ufURUBH0FpuvHM9U0cvy9HEIitbCwnNESUh+OA
rdDL3nvJZ3hTaRe81FCUNv5YKYeb2684lQzb/dkGnfV2YE/M6OP2bqMgXRGELow/eA2eBl7APcsr
TyNrT+I0qMaHRDvqRKJCTtIBOlNPcK2RrTsua2znOrRdBv0LYy305OfDV02N1CYfoHe70Uqyj9XD
BdAq/bkS9+Zzsl1eF26Otbz2rEmtZ4gepyrnzZc4bEVx4KEtwct5jTZODDYbiKdLzpFunBcyaLVC
ofrAdK/OFrXM7iU45pfmGZ6fHxkWhSFX3YtSN8Uy/QW7PSMMSirF7HHr2SKmC7GrL3VtUSsZdhBL
TIf9wBwJ6+WqoUhVqI/2CtJWuabTitVa1WYDczmuckuYO4/kaF5W+ZhA9tDbxSP+5dvj0ru9yGa7
sPozgdZNvX8weJ6ci2TXs5LOu/sEnOUMt9GDDsvAerTd73LTTr1siA6GY7yYRMV7YTOgDhdd9wUI
gkmSiCUIiVqNmNRQzzSDOGSFFZn1xpfX/ZBNYuFt+4DSQ2YgWvcJG3zpUAhHRHKPVnmIa/xewhEo
26FE3CxdqtaHPH2IcxZLnVUso6Y6GwEAWDM5kT225hMopJGvhN3YPp7JCOgiblDmqw9bSfwEqDzH
dcNuB++54ecu7Va+mlG2DFnD7bmncTfjonGDh3c7MtFzSv0gKCrUqTt+UeWmmQrx6vLjHAXJmeCD
2UPmYVUD3B/0Y0ccrGRfEK28lfYN+AgSZP/7ttN0WdWPd5pWdcfmLNni+yeZXcmo2ZdZDlMU9mHw
4RYD2Q4x4q4i7G6xN8tqaE2NU7JrlLbqhbcU5NGQsprSBxFfjwF9HGVXfG/ZrdptM1leel4VZKQn
/dxhqIRuPor0jW+zlKTlrYLYMR2oGvwZ57XjTg/l7vl1tq1oOp6ILvua80/OlehTxULcj3YRs+0j
1zbSh5QNmmz2BV/vnu/QPRJmj+O6HzL8nXcaqrsBZHfbsbDsRysy0HvTjZAxqzy4hdP/zJa9HFyq
7mXkFLW0itsm29p3Rrpl71zVbVoTn2iGkOc0Chzl6WNIim4g9ygDr8Do4fzH3N9VHLWOH8pSFHuj
ZEPlVGuRfzJQlP30UngN7PL+MNxrj6MHxUDqQEtkFs6rlaA0crs9O3LJxPXMMPNpk3iN209NOOS8
c8MgukDApe/pZY3iPq4rR/knfrv24vRIdz1VmCdsQFhptBr3JXvO+Wp4vgZo36bir8pL+6oh3cCa
tHJoyVPBmAZJvXIdwllrwUAEyn8kFIhvuU8E2L2Ga9eB7br4BcPsu49F//S2DH25nLWM832yKulF
x6VzPxpuH7YdaGfcp2+iUiFVRRGpyFS1Qq2WCVeM/opOqbxmXNWhCNC8Hd7jgXqc1al8zWpFnNRt
syq6O3yqtRhXtIpxtl7LUsRJ9pxYxXpk7aYn0rDGylrlT//XG6u6FqAOnfb7qf17xGpR8ONAXLUZ
7FvHlOsGAD+8t5c6bOhDdSFE0+e0mLdrQ5LEdiBpvsYWHu5HcX9TUxMxRIOGB7EfUgQhYSg9OgSK
ADsd4wBQe//Knvsl5zLi+9+TvyHBweE64fcCydYjS2YfLNlqoKuYSwV4G+xTaeWR6UTeq2/elomm
0AzvfQpSZhYhfWxnfZLJ2SJ0D+QAyLWMf4N6IXIz6RWlXz+z14p6wyJ9hm7+EJ1KXQAtPdVv/SHK
hcq+eo7qtCnmCBH35iD9ch2cNTuz9K2U1mIfcSTwsyeBViMDwazoB8Svi4ltscK76IHm9C3JoSLv
fn+LE43Usn679RUH7PRp/S6kOulHDXu09LEfbTvbixBNcVJlm6ifls7zcvoeurwcVmBgaKkiCKfW
rPSeW54gES+HzI82aPmzLoE6pIy1E5R54Vpw9pIP3bsUG80EO8P7nqOx+E6X3m+4NBwZp9vj0jC2
FLUDun/7p6lJbXyocweLVwTPYgs8kxsuA4udEiIpUIITaiFBnoiP80r8JkxoESf4Wrbh/aXDMHn9
e0yBbPbKRisTkdsuH8sbvDMI4wx9oVeK3hCCwwAnnVT1jWpQrj4fPUgPsr+hRDF/qLtltlFXkEBs
SX080KbrkmVAwhQPY3mvl/5JmC33P1p3Zamu8uNSEy/vSJULVh4vkhz3l+xXqlt81UeSfm9Zl4b8
RJsd2ZX5pRNnuxJ+m1xd/i93aWpTdk8PFXNp1GSBjIt9CPiMvGdFTmpz+8CqyxeB8+VMrnvPDEUK
LJcuDEeVhQATLi9nfU+2vsX9Po0uy2Y2sHMcNevDW5CwdONhb9Qfy3ZMzUTjNRVG+KBaOmWby/HH
+fFL3r1E2Iqm+e367bwS81EZ8gOp0OKLDcdtBUECGda5z6uxVbgiFiQJ9gAzZu8fCY05HbOaHRIb
JAMmJtQG4FF4PaSRvAbHwih/qekluNH3slh9XLQCWobeZ5mSuuC+4z8EQLdrdFjC5h8vh1I/x5tw
OKXeZvz9B/hRX77FdI2yaIEZpMdamTJ1iOVtxwoXuJchKObSbFY9JyKkSzvKc7to9IRosxeADSkz
oWEpN6BnJ3y65utS3vrwgf3VB8WIZVwT4PqWv3X9tocACI4ll90pIbxUeVDoJd5xu1q1X2bVEx1D
qVrbaeDAnysFfMy07fk+ew4xG6VBVt+ipd1DFHKz6xck3dEMtrXMdUJpEGVoda0hdxAa9cQFX4gc
CZSYhn5OVaf3sxmJo/A2ZaY4o8s+58rIAATl9XD5YQDFtjccQ1DKwlkdy74jGqZv3Qe6q/0j0YoI
BOvgeTi/vF4FPFACCTrv5JZJMk+1ilqOHAZcfGUvlrUikcp26j8+4aQKvdhYdeaFoyu04ro5AR3G
oeGMA88PyhqnIi6BGcNeujQI4Dv2kW8SF4lfaaMwzvavHp+GTSVU8s0bdRRbttL4A764Kk/GhrHR
TLpuYZRtqyKFcFJZ6Ih6sFs2fsr58qDCEce6qVdXUxtP7NJrD3TnamVlb4NNyBjm6olXMaKvXQ85
cRxZrk54yIBE6312jwmLNpFkh3snQNC0KIfoSE2gN6U/hW3jxbcfwTvCkOG2kmzo6xryNY5LMJVV
8eCwmsXqY7qpnZPRVel6SPcog+3ErXWViwtIXPzihYSURRmMcWw6YgElJA13PTqBAXAEicFtUYKk
WymZh1KiVQBabGYejljPr2CVGydhiMfnAREUcqGbDyzRZXBwLDk35ZhUXNOi/J0IvhnwqFA5jXI3
yyDJEn5ysqpCYOfbCaarQIxcKSNWLnwQAz3hrATZJArnVYpUh6jFKb2/P0LJB2HbzLDwgzZW+rgP
Sh+n/jboxOB6LOYvxYnc8Hz/duxBJEupGqIYTv0kl6pZJZrkKdfMLeuqnLMRd8EoW0uCeCT6msXE
ET/bQH1gRBEhItNoWI5K8hIhkMh+Ahyc3MsqAUdonHRUXawjtlBwjaTzervZ7XavGWK7Y4cGDEoN
16x8npzxizWdSNfU+bYe02QQkFd+j+FXHXpsneCaj2o8gomG+RTzUOUjUgaovnKty4Ht0IrrQrpz
pkLRcEMQ7VpPfEzemv5XrzVn5aYe5m/vzbeyRsb6SGvg/Fouv5Q19Na2tNxqtRrXcmVebmwr+kJW
GpGF8Rea6g4c4+W//mBf8dNfaIk7Dx3Mq63GQPf5QUOnk3lZKnU4vGMrmaxkedCC2Hh1OPBGnRj9
34vhvjG1q2GEaA94sTEYrGqtQXhrY9AYgiu5D8vq3x88L1yrNXh+TI9ov/eJyuBv6N3u5O9eJiOZ
fPweVu/48DOR+32y+8R7IKdJjxOIGoAt+n/Gm8sZcCibrCl+TOS6K90j5oP8oZqGGFuN4CNyn5qQ
9ViogqhI/oeS2SrSP4B6p6WlOm0o+oHf9lA+qNoykzohESWvB3V4gGp0FV7yTH9xAQ9vMPxFpnoZ
AaUTHuRx63jeLX0fygUg0+cWoayZfrw4kGBnvcCWFn6KLVmAVfmPu4y4XvtWixH6LEnn4NQoDRWt
bkfR4TbV/XjIKt0ny2HiW1ctnYTubb3fWMGe/k+cCwGLsGaa/kwWZe15g9JE5CbVFsnz29erX0MW
1yWndQ7Ux3A7b/iNT8IqQlCCIu3XVKpE1A2YRXDqYeSKStrpT+CmaoEWT9jqs03c9lF5SeB4B5Ih
IcplOUP+YQzO+OWsnBv5bqIZc89yQP9yWuHbejT7ukyfEC7OHfGOHs8lGfIIhKxPATR9DIM8Dv7A
XYuUhshO4ZhC+UguYJWMhmJi+UAerS7UZ8edg0jkla/5pK44duuoZc11udhDvQmIcpZq26ogzn8l
+yHx6xY0v0icyyTBxCCvLK3iu7m6JkS93d4Xjj9nyUgkQsin1IrLa8yThhCW7ponVb5p/hSzjuQU
xGlm7dpDs4bUCobAqMHCRgYzJB9oDIOjoC86xDx0acD5hiyJlT9P/cx09psDmrKQiNS/l5FQaIqT
CTEF1waEWqUSyzy7UGGL7birNGeUjA7vy2C/EzztSkya9FwvnUbxqkUBpmOm9eHjDLYXX5t/y7f8
1/E9+54KYca6csIzzN5aoSu5AvVCNaMMRpNTTVt4nYurcPLY3udlKrW5ayx6QIm7g5ypNKLXEB3L
85uJ0pTjxsHKJqONZu6/AOqT5MemFqTgFFPGIxsM7KdLlKLVOze/nAB66siw/p3fmC/HhkwG2OGm
S5T2MVo6SHCJESc0RMdOXemfW60kF3kLEp8Ur/3NmhIxJagfRCaefdXIg8wL3S3a660a87EU9txg
VnXpND2lruNmEMgc15fEMCpqLRWi00l3DVr/8aKz+Q7NfRC/n1rsm2+81YQIKOsQD8Lgp27qhxeu
XZTyHlrSQRN+I02nwZ3mmkG0PpkOQu8+E0rZf4ipgBhiYE5gFAjAFplISYg2BslS/R4V/mjbJejI
6RnAt7+owAldGKiXqLQjCZkoVrySz1RUtutLl9lEmjyoDpo36CWS4bgr8hSrX2lB1uzZ3fETPK3W
INa46trkFOu+p1fsKsJcu9z6knuCL+2zNbTxNysD8uN5wVd5DbLaYrDZbXrJfToRwbU5IJ4oQFpJ
qRm0EXTqhwA3Qlv7xf3WoP7QaKRjS9qnCfXprIMSRWVXjaPMVX1dCl4KFjoWKgfE9gmCnUYprXx3
+5WvaprL0aLvAEZQYtXFMtDIBe0ZgpJDJhHRSkZLyCi+ulVJtiTHjauNofBu10QF2MkSQTl3Cw13
cR2Hiutym/LJPuH5OpIhtgXoU7voewhv4NWXC9prxc37NSIbEjfHLwm6RBlnzqNyaR1rxfciZ8mE
o6pOUjMYeu3CfRFbkVCktxlsTpuB0z2UK5Ce1y6JcuoULR6hK2thruvkCQe/sco0rrvW5RTd79GB
B3XmIkWL2z2g13Yxy7YNOQA7SGNn+CuYghiTyQCvqXJKNq6f+lxtnoHyXuwOzH22NNTHCk8QZkVM
DwrCQANOVOuhNOlqx/06fJ/6+bdkPcNjs55RJ3Of6BTEnpwvTjBcWfrmpfL1PX4jRgTvk8qel/PC
An9/MpNclbUe5Oo4nGfDW5D9tivjUWA04NENF9+2S+on+S6MdKCpPTFVVFJp4z6F6hnCgBGCfoZ2
WdxCyd/8nkZXdnl0F/NpOyh/R1zXVl1s39eSqMT4sJroKSJdvG7+kZ0WI9lcttL6LTNMTSvjCQNp
62Z+2NRzT82A6wUeAloiNVUY6sTIroeN/OTRKX2EBih7+dzHVDjukylAU9M2I9r1j7rit2c61cPJ
oYjYbkUYJgR7PPWN8224+GIJtjAUQ0sbPFu7/di/t7rDelPbLv8IGF1fEGsQZo5KwvXwegjfU+XQ
0B5ZQriy+j6+XvZISSA+QUvcd0LN/m2+D4M7SSVUEX0K/9ZdfBBIAJEHeri81atwoUeK46a5yNN0
aO2Ukfu/v6xeD6/7bvpl3D79rN8YESrTm/LtZ/9TROeRWar/kO6drGrZifgqrm+gBZBsfMYDRUeF
1aEgfVNLkiYCV/KildL7IZg42bZnB1J4Jg+ewxHk9zOA5qCZFlpAOuAdW9akMSuh9RIKdmRsg3oT
eMkbTKN1EVJ8vAndN7TdURSmKWRNpwID70MGInNo+5Df83rlNoMb/wgqu3AS95AuloWcPmqluZhb
cp44LxwilzedFbxLBZR7Ml1migD0fU5XKrzFN7lxf9yBPy7v2pA/ysO03Z2groTURSLAvUjYuY47
0q7C32qFfYP7dgssukXn3PrnP5u9g7pM1sAv/rtJt6SmzyO4rrH3scIU86t6y7bRe3ylV/zKPfk7
EH5kPJABZzUfRwxzo9683bR5gr54XRh4xR8CAU5a3+K2zIhnIwbtCqYmc6rNruGfimY9jyu7FHvv
3lxZvapXXMofz+n9XvR+b3YkKS31TpPvyjnTUlt8ueh/3/ffrFuvZtDv/BOdnjyOt7obd5l/tKHg
HsCLHjjcHGUffrPmKFzb51f6e56sP7oe0G24hssbBMIP4X5czBtvkclwAX/cM82yGNx2ilzjv6Xk
20xJmGsx0Dx83Gd9xALwyn/MXLcQhu45nuEJZjWVAqbtv+Xms/78d7PWhCk0UB5cO4diKBfyaVcN
W/s5n74kDC22bo8+CdzV4Dzv1tf5+b+3ugF/ZrfQ3SwMlUSRVoXE9p6qwuYojPa15hm1yzF3rm6o
TI1Lu4Hw/udU+tuN/fct3mMUPYh/Ipy5rD/0LXzkv5n1QbdorsNg810ZHoVy/nHPhJ4S1L1IXoQv
eARVXT/M2+kA2dlD5txu3oS0gq+x1PxxLc+D/mMQ/1uID4UPpmcTPkRD2/N4Kt9qKLkvVowfkGOM
nYu7grv3Az1DjgrBQRZ5tQndcf4bFIwh7yQdgFATGhqHq5AFw616hCn971nH1xqBMj+7Q98N1vg1
zgbcjjX1bkRnXQsDinshqV3J/HhJibR/+K5XFVbR5nvI/DVV+m5eNXoq/R3/aSS5L+++9XJ7LrjZ
r2qR008qRPaW5J7fHmS9V+GrhptZtPo6fOtxonEWeKB+vrWzUhY7ZwaFrqC7lcTLZFPQpaz+FrhC
xm8niga5Vp1oh12fQb7r3YRxIgedCnOdfDfbVnEojBOsn94cNcf3wh+fbPNv9w8kKamktgWJNPS8
gPEUnYCh9wlnLdAFxfqnoas7hjlvlsJs18nd+8T7A1Eqsv82sdaISmxq51MTz1RhdKavS1jYtKzZ
WXKJ0bJ5nYiklAiyz2SzUo0COvosPD9wg9U87ape1/nAF+WG3F8l9ctd1Sc0/yueNHIIG3NzahSO
tRntmYQ+c1V6eQ+tEeZV8ur6cJ3nVbNRKNDU0nNKDijKUWKmxa5zWaZSSjYXAKrgtiLM1vaa85yq
PNx8Tg1HlWwT5fEdcf/Am63d0ONDl57drJ1+1ssf9ehSU0hpJDu9j3tkm9K/x9r4/cClisuauHE7
3iw9QvrjI6HhquY/SrwR8bFZc8faeSNCbmwT3ZSf51Xucl4+VbPU0t/hpCFra3Vpri4UqTVqqWnF
Siqe1MT52FgqxvSAs7o2T9mbZp3harzdc0vP1Nnj83pWBNs6l5pbLRKCnG91paPYrpzOVOJDBY3h
Rmh8Lk8a7XNontGcHMUnEsHLeTCerCb7r7zKq3UUz7RS4d/iCZN0J/JXuaTKp965Ps/5dTmmcf9z
a6fz6eE2ndFQubsQJuY3yjnjr+x4VDoN9wp+7gP4w4ujr5Pvzj52BmaupXNln4qQysr+XDRQ4Fvr
Z3uB6/W3v6faSobeNIGpMxo0lAucE+seISIrg60IrikhqrSyYoqLpfc5ZzaRTNHtOqbfiuelUod/
s99kPnoMVWmlu3H5J1PlkrYLEWFdkM9XcZgd3b6A2Ed986rZOcZYZfdXOOkqIVqMclJJqSjp1n4X
PJl5tDtUdm8oIEnNaC2Nj1ROTqG+VVCmQez3kkFK9O5HoV10tYR535/z33u3J5uiT48AGiSlD4C4
Wa94GwBkV2lOTr19ppqYzJz7o9/ivwcRD+digTmsbJcIO6Q2LMTK/UpiuT5nI3nHeC3SWhwtdhyY
IxnZ3kaJz12/1J5RxPu4RbVOqqacSAm7SFrrj0J031RPoJoinkK5tP1ObqTMVSSW75Xrpj4rRJlU
lCeZ/LfRYNOR9vI4Vh+/17h80H/PaTAPnyM4dvT+/ngYf5VgP6koLrkYhyuITs4VZgEDr5WB4m8U
HsEKqv+ulbxHpW1NhViCTZHqgdfTpES/kB47XZqzRwS7Ty4505Ubf/89h9JZinCyFQkc27l9ORuX
v66+263dcm/3XC2ZqO7wp5Fro2IR7SgikwgOKutCXC0SGNH8uGRF63cU5bf1/TEyJcaCs1u++Pu8
iQ7i12K0/TfavmY/SouyhZz5GlsBMRYOFZny4hZtflY/hd/9vzgchvCOSBCW3NVy6kLMCjBwVxOf
pZf1y1ijWbmRRoxbQASF/MBkkS0nZ61TpmG+zsDtR7STM9XqHnIy2Ts3y0t9QxXKdK8zNKtKIgWe
ahUyzeK1UlQYNyxC7H7Oo7yasRh7pLz9l6kpGMtJxElydS4sfW/VgiJ150J4x3omCn++Lc7NyeFc
LZVvL5eXRQhBallUCH6+fsnWggbOf6QR+5fa9e5RaweNES7lkfvsP9rn/ibccvG7KN2XLJf3y0qq
vvy5/F3TIaS/f5X5aH/6gegqM3ZAdM5ZzdfKORw+4RaHh8RYsayf2/47r7kceJoMic6V5fG6vKOb
ogXdz0yPtL/sX1ELjPfdW/z6L1crtsBbpypm2vstQm2szBqXl/U/WqQ2Sboy9wolizK+SDm8klKW
3Eh/hH/wE7ywaMyJW3snq1xJVrFDq5OOCudKZuODWR+7NDkVLhAPLsUyEL9KFLR6R0SoFBqZKFzY
QnCtR0Smu0rJoYYC2EiUz6Os96S1E3jeA1n18vkHjlpj+FK1bCvJkleP1WVz8aHHm/+LlueVr9AZ
OzpFuXIchf/r9PDCmOw21dlfphzX4mhZuVY0HK1kyoQFUXIq13WkZraBB/lqOTBrkNzO4jOuJWpH
QXlUrDSSM8Cpup1KKSo1LRUfTjRO0dl/NXqW9vOfTNk/1pXZRLFjljhepZ8pozqWDw1bf9xYiKiA
CrQ9E+XiG+rTX34s98Xkvc0TjXu2vsr2fFJuJFGxUHrzqkQkEecnzL0CgvSWkiotvh2CekUsGUGT
Go50++HdQi3ngkRiGhuoMobAsyQVwjLRz/Xl/mzYyYNKN1DI2vifdfa7+EmLwf/BTJlqaDIB2BSg
iq3je315baCk50WYRSXegCGdSNWuT+WPRtozMDbKsvZRCNTBR2DGi4q2iH+jXpw/lIW0ASLmTZk3
cTXASC2q5c8galQ++0toOZTC4aucZPJtq/r1KutC/lZtqT7mcxJPmcrqXp3HMLnK9jd1qiQ0a0xF
98LgnI/GP1mO67hayJjU2d/tJoVey2/ay6xqvO5mNThFbSKJiVOlRCJu8bK8a+dU3fp73DkUNHZu
r34AOJsNhkk9UVTnPpxlWulDpZB27IPRxTCV+BjdNan4KfG6qumPdIUUewUm20RRsLzlaGiNvYaX
xq3lq3Yx4KvqUj65LrtiwZMiaVya29f56+7nq+SJXjXd+sUCLBd+dc/t3qL4hRlIDLL/I+rMlpPl
mih8RVahqMgpezOIOMUxObGMvoIDoigIXv3/tKmv/nqHJEYRYe/u1au7V9eqlJHuXBx7lh/FXpQa
AeYla2hauKUutXyHXWXum4MiscLAaKZy6c4af+hYa4OzaSEVtDU4EuSKZyhqTuzd27vMSz0cmke8
bHzVbXUfGV2HPW/AVkVx0AvxHP7ZVo+t7bB9VaWTCbMF13KCKAsd5KdL/8luqVXSv6zFCYW1+rht
vizlvRlFo9htO3zcoPruucYXIiZK/qE/hhyOyXfyfcNjMIbLtKgND8sOojWVaU/smr8fC6AnL7sH
XSppWgaFSjydsWNsVoY+8HzclLxMXiPv+B7TXYjUpuqRmcGAuB2n47wQalQJcmTOU+M9ZYPKXufd
B4WituWzZTvyNcQaYCVqhV7DJG4Oun26YhZtDsBYrQx2wjnp+h8hTsK3m34cnkPi8CAPqG/3bLXb
aORpXHjd79IhZ+8UHmm6AdDCozbFBbo59OD4ZPh5Oek1h5yAgnEgfSPbswP5b/qVQsaatiCHWWl0
XjhEnzpeUGU3KZ33F7mOLzGxhLQc/86VU2TOFcP3rqrBNyl/rk8HKKJu0ImcjZz6hTo9PsPRPY2z
4RlR2/DIWVIPsbqTv+VUnmRadEFKnu8BduMEXeVVa4E5x6Vha13mmDlM8eZfJ0rU6eVk4buPlddc
WSoGMOptdQ7EZCNd0G+74giQn+BRMdvlnMcUJAstebDNLDmmy/PsnJVfu3ceFC/DRsGDbNMjS67p
0V8PcCbAXDa+7d1pjnICu+PtydrHPeln9IwYDe7eiVOVPa5BHjxas2BT1ny2tHYPwjvHAHXxWM2e
ka/M6DMVesTy/fPiGeFTPw5ic4BjzV3NkjZYupV3XuIDEIXSvWHBN5iZlyrC3tDK3aQP/iLMGLeH
4lCeGiaDxVOLAwkf7m29WWRuwhL/W6UsQxjTXRI93AL0usZD4ED9zixHdMoBV6OEjglteOctYGHU
C7kky+5dlRsuy21eC3SgfkIjUnsBUWEeavA6VHN0jXj9juO5DaaigepZtqx9muica5Qta3Zpb4oD
VK9DpW993pzfmLl+3NWL1cfbJaWy1zVoK3MwIyWxGyjB9nn4wSyqMBudR08dkx1Y88bMPGNfcy6f
CymWocWNyvstvoIa31zjKuLmsVBSfsFm7fFFAAQDlClidtqhmIbN9L1uruXCiw48C3gJSIvYdgjq
/sRcdrmUjeCyRon35xRV3nNdrvmgPB0TGPMR7gdj2uWVvYXcGhsla+4Ardvsa1I2mKAww6TUvukM
CG2sWWv63mXnoMPtTeYmp3Bnbokhq+UNB8sB5bOIDS05WxZXDwV71cwcWSOATJVHGNOxnPmfLf37
2hjLiiqPDj1uPJE16JyxoLo3Je7gQrFeXNYTqykDZIi5fKnP52TNoIXLvUPNoSCCwgTJWnlN5fQ/
H8HJLiwlHuTf3x+xWbknwdWJRWN8idV7U8aqbAg7sKF6rF6DAiFucPkAyhuq3pyYCCygFA6xD84Q
JM/o6cGbmQIZOazwlHk9wtmiFHGIxIryDRpU1SvEK/fS/ln+Fc1/7THWaHjBkehzxLLQ3RnFkLyf
zsD1ikEYboIpH/ccVo4Ca0biQ9VmTW5O8oggEPjWKcxliPrfiiLf36Ou+UrI8RVTq8xQ5yGfBCfB
xRAY9vrcBhuoSjG7gz4im5OZuTuuJxfjHlx4HtNaeYxNq+U640KGH7PtbxYPHOeFm2GOZcE8NbuL
C8yqkgOJxyJTgcHgriQJLy+5Fdeo5cvjjwNZowgig+cR2uay0riDl0isgpyV4ErxKE8NuPjBcGBT
NsMnz2NHxqPztrNjh+264R1IWnPcXFdjuX9/npJ91uYOzkG/LJzjiH3NObHmvJ5fYZA6bd4aCQDE
oNjnRHqGIlXJ/zb9FY6N03GTiYWzb6ChLXuBT8ZTxeWmI0DXl0DrBmRXv4nxtQLk+/lzwWhj4Rcf
BxRSoKSbv0DCk34OKGAOTitqTAO0lBymQTidn7ZDrTr3kjF8uJYWd/+t7kgRGMSbir4Al2CJhG4W
AZyU7Td8gYusrr4s4kq3sV7WOl0aYYcl/QQmQ5wrdNpdaphZD+Lq8lG+ZeH14fjxUhQ2K5s3O/ez
CF/kizdjUJc+4npIiAZNHCl5aU6PpuEQnU3VDDMZTLJ6rcmdXXjpS6Ob+GKOBnlT50E1MguzUsn2
3L+TiTtm25K93cVy/YUz7Ph1KjtVbtEHK3B3iRjXL1DSs62u82uLG9RSdEz8GbJkLzauXm4ED14n
vbB3EH9VRYZbpkQmtFvurRJzzbQ87gF+DhVfVYwEFXIPwCxLFH1VFuIXCV+e4/uUyMsHDXCTTmAD
sLPGT3vvz02T8AeDqV9faWj1uHuQM5qOBbfp1P/Sn/MUkUDnHWDCOcxDHbnXCd8TiPET36kTp0tC
QN/Gd/z+1WO+X3jzrJWsBjpZNMJuuqDbLKREEXTR+AIahM1AfqY1RmU/IFcOdOdtBeAIcm0Txcmb
CdnEjfniMW6NrDguDFYu++HT8Cl4zedNzcAAnhDfHR15J5daZOhfbSMhBvIAe/5ry+/pSJIbLe/7
mM6v8hR5tzNxXUIJAhciUahH8BDFdvQJ8Y0ADsEhco0EfshXFsqAsHMA58QzJCbFdX4TRIJDJNxk
5C7fJ8rj46VUNvDglUrafgMr0+D5x+Dva32kN9R59ivxveevJ9uP4BXrTqsAJl2+k0fk5plBPaT5
S+WcncAXeZ74UFZOMn+5l7k8rfDb7rPPZn8rayf+RdzJ3//1AbKG12HiPl7Hxo/Issz7OS+lRQVD
kEzEd76WZXSaNFs40cYYVR2szgfAWE5zXQuHBC/EjuM2FG7Xv0bnBqjoY1h0WWBn2qFnMZzYwX1j
x0JYo1UyvGA1UQ2fygkBeMXZfMC4OJYOmxmxR2UZ3l2mOwSY5ak5pleWJwnshhHFfvdylQGgxWJz
Tt7AmC6JkyX4ZRbXPtZA+sGVqpzrkDlPyMfQFV782v1YF8HGtVHU2HCYClVapMSwCrRp1INihdyf
kyyomO7xW5JIvzBvig4H2hekTuSCDuDj6TAPAkkHsupU83AQWBp+eDnUkQVUkL0Iyo80m7zwLsAl
4l4o6f7lY6mYpcYfxL2UhXAHQ2aYz4KBloBEPijcLyE21UG4rt6O018BKUisP+Y3Z5sMcqk9FF4f
myegfeNQS4XB7OlenwxPKOj56r2dcgCJqYm4OcOzRz1QQK8grSi5z4eZ8+nELUigcSKQgmVlF7EH
/L+13IAZe4XZIBt0KM4yt+TIeCMxtFTnrDGkPs2fyMpyjbhwDGBA+z/oAEXUZ+ygDB4kARxcvyii
JjPjNHzGvlGNxWhut0F1iIktPWpTNZfIaHFUMcqfcYVU9wxIE5uQBQbKNKQGOXDThd7heciOUzd5
nzGfgdqPVnBmKBXOZiGdJlJrICV9sYZnpMqROUH/6oCLz2A1bU96ePqCUrOEGX4bhUCNzeyPfbfw
WFiy4OAVdfpr2LoFNmPFtSnRU82+3BkCQ5iHD+5hOGl4A0yH5uwBSUMUggf0mUICTp/hxmGm5SkJ
all3vPRfMCfXuRqDDubw5HKb211NihT0xas3lPT5RUj2PxQ80aawR2A+PssOBGzIOrcD+CLnxCYW
tMCY3DtO7T3LXDvo8BSgvQY+gEKeENncT8DEI/+8OasPAEyIIb+9meq9Y1OuceAoT1Pz4xqhgGBG
3YHAiGTiUS14WbCooU4dN+ctEf57U0vD6qCzIrzsscsOk9s/Vu/mFb7EbE4xvGjx8vYqDU8eVUHk
rR1zJWHdexC7Fzo+vMyvWwM0wH5pixviPvjaJRmrUj/R/JG4MaGMy5OA8TTjkb8fqlUlQSRaap/4
kRUOw0oGS1zVSl5JBfqEmJLniCtLhzGNHwQK3+LO4qk8X55Trmp2aP99UjjzlOk8z6DBiBf9DhJP
3o1sJCcUu+WA47GPUk6R//9tdAYRP6BXmhmSF4EueBiJnd+D8xTi8DqWgPyicV4DZtBOxWGZOILb
GP0KfGJjJRjCJGDt0pREXIpxN454bmiaevvmWhO1vEg8QnkQblGeUnKhDSPgKutNT6WjbtjzhXQB
jTFh8Az/Qb84NA3obSeYQu6VoZh2AnTbTF+YZom3BFoAPGVnP4QKB8qBh04QV2GpCY7QdkMlvTdM
D7VqMzWu7WU1K+mBB989oC8vETpaznmbiA/oC9AtFLmxYXOdc+R4WY032LmX5rWCQrNDEokVRjmN
p9VTlm6/2c9cdgO2XZb0Z+iQWGZhSggRZGcJZXJDAoUvLP3h3yZqISAnhomWYUDHGjKFqY1sDXo6
fSgY9iKJQiFRBKnHSyniYLcUOILugtOXffeSrSnuJCNklBgG27OgwTIykcZmO8n72vPe6DH4YHne
3GT3Ej0fMYdyyczxmwdIQvwwjBmHxSmwejgUdS58Ig4sfkjOGt3CmTzn6RkjCQRJiLWH8gFIZ8lV
kzCR4v+UEzGmf1Y+Z/f/ET7ECFyb45JTdM5YJZG67oKQwCNug3di+0cI7GEpLp+r23GgIMG0hPfc
1MVm0bro9lTi+c0PAyjZ0wUDrFW17mzCW5RuiXYLQmLkY0bNRNduNmrfWV2Q8KCLNkLtzpj0QWfj
XE08e/1wTmthvpkHB5Yo+7d5a1kIAR4PWJcqL1WKi4RRby+FX7xiC4AcW/hvuJ8PKpEHLvsmcYFA
nmou/9pLQaDQt+QaQQXUbm8LYD08mrJIeW5v/S5rt3YRQcJNMsQJbXtgSVlDgFQ7OG+LyyqRmVDh
Swm0U3wrsq1ip28siFz8NyrSWEpaAemlQNPvTZkO7QHUUC3om8DSm9+9EQn7E4J4DG39AwCxfg1i
jRgqaUUsFC5+40oLqA9wcC+KFgsBCd2vtwSG3OuCtRPB9mWQG/j9EVlD1R42ZxIccic2Q9gRelXZ
ocB2qCLZl7JfCeK2cn1QMSLGFwqJmI/d2mD/Qgoxvotskzz57cnTwW8Hmy2DoeAyMauW8kJIMeyB
cFvAPOhVFECx13DUztvLttzlO1TKy+0eSGKVmmvIL7kxHJLbDvErsUZOOSMHqXlnaBIiEeiRjvf2
6qtvroXSujCzHYPtCRqEyKHEfvRYmiYvfcC/eP+xD8wcIHaVs+Vj9PgG9iKMv3gJtcnzt7eZwkDw
rmFX3uoWSY5N+FLBfuK+kIfFSDGkHJMkx7ngZR4MFmeZd/1hupTH7LG1O48EyeZY7y10GOd3X9pE
tkIOcx1h/qo+lhXAwGK1vb+wA1xtU5w7lkDE1MxpMj8QWDjFzxPgDB9AYkqjyep0uToSLEk6CZrQ
rdDo+SFXEBxpYSK3zbKNA0n/NCOByflcklJiwymEZIg36BxOOtGtt6pSdQEo30fshS/wf5QGr68e
KU/ybyD1URp0iW51BlkrjlLilKNLgl1ZNkitiYMRr3EGu13H8ivYMZhRGp0GBCo0g4Pyde/7uaoo
gUUnJMRHhpkyiZuQpn8RXJ3EqW2+yfufNN/o+N8N3IPna39fV0LfpsNNg0iLPBd1kIRPr8Uvlywl
KEovBHWdAeH66k4AJ26czXtUJA5onf+SC94Gbug8oarcYZdye1qhhABXmIqnBvEINyFWl5GHzpWu
h5tCTJ9dW2EhJ8cV+v2TniskuiDyFgSsvq+SfyhoqxY0UuLbwJs2bBr2cSr2WeA7VCXmkxSy+Uls
fRDznFKjvbD2mHDoNRkUx67kzeWl8l3Bb4S9k0xZA3Mhz7i7CCFpoBcqG2TylTnr8K3k4Ox78BBb
j9eQ7D4+5wW6fenujU9E6h8b+3PK+FwfB7guxJXidx6uNTsfmrFOJVM3gNxaiGv4cwxUQnEWeNqI
kKiEF21K/PNy0y00yUkhYoo2oao1M5wd88Cw9bfqhMAIpz2+a+qd4T2Oypy+fZtCXSpJ1Z1ob0EX
C9M4dnXs0qlIbhoSpOvYQ8Z4CGfivsPmdMO4mOlRNRaACwgUSgZDJp5Nk2VrnK4h6rX1swlkGIpT
sad43rvtPXTJnoNX49nqtKQkntfaqsM8NQgR1rTz8KBF1H191+8RSR7HHJkMIpk0WbRwAqs7xdFF
5Vmcd2vPPHZlcQhjfA3Yg8511e0bp7+sAAVYvyaFyxMyCo49an2nJ23nivltCI+o1uzioHdDroJy
y1AolE4ogQ0Nl/1XtK3c9/bez+mdP36LSBLjWgkZqK2mz4v+kc2K9oIbRb2EXgPqBNDUw69L7EYR
g3OFWVzYrDuUHDZEgDRMZxoBWSI4+/u1MthOqCqgmYJOKYSFP7v5swNtf2QhcQaHE96jdo46qP5R
MkRl7WFPUTV9N0cde4czGg7S5IP0r0f5gxS8IiHsLA5bpligskIvHa1XgH3ncBBNQkp1g8w71M5C
orJZMH30bWmaCWecr61psJ4dCmcvi+hODlECX/ohfXO/fM9uBCyDPVPDxtetNXrgoKGudgjnsRRY
NjOUfJRB0ucW7JASgcaimUETQ1VcP2xBSUxVQBgtrQNKAFJiZ1G+yzV+E6fFVPYSGxJedZjXl/OP
CVzS50rZ2LgOkCHy5ITr2WZFxzB6FqLczxxOIlSh3gid+QktqynVOYCxG77pAnEh9rs+FMtWmPdJ
UMJKgXuxj8KFlPP/2BwMHvyLME6S1f8vp/+JQ2FmBG+/Fndl/0rZBTGAmCgIIH6B7cRY3bHw5wAf
51pjUh/ccuyAU03SFZdTbo0sDqYHoljAbUKNoB5QXv38iYn5c+eNfDPqgWzEgnVFEeTf5+l570uw
RUxQCGWKLPyu05zKT/mSfeu/qR3pUzbItKUtbnIiG/ihGS82ekTUlZlscUgzCEFZyRgUB90r3eQ7
GiBJH3+ZTG6pE4Jz2svX1Ao66TynAox4PacOZZLNuS88jQoofRplc5jPTphR6c3kdNnxQlNSPBjh
eJScWjzn0WVvLD9zkuHVGNZePE/7tPrgdb3WOks4ietdxZMN02q4/1ZIo8bpq3IftAuQ7XKf25bX
9uhw9ZqceHTvvyhOkA485kGPNrtXS9Nhol2GIPFqql5p5CCBjyjB5SudH/dvmGUC2LBc3vAAzmUU
t3leOueUWJ+0i+rnkmhBSAA+Yu3Rt7SlqAtw7T1sp8kdctC45rNtKPDDJLT1zgY9fhkTTmJkw9NS
/ISiwm9Xd/eMEvxm5EgGgVw61peVY60oB1yUAV0ScOoD6m9G52Fzo26/re/nwKI0RbeIz+ElaeVm
iS4Sr9eP3RsgYJIdCS6UxewSjRrBhneh4bWPNtGLfdUaX5dmWMH4clmXFMtB8gYmfERO608GIyN2
Cuod+YG/XYCgEmuIqmmXInd4jXL0mEMjVr8of8iG4df0WcnGo0bqO6ZCNFZ0OO1l+WWT/I0KOUrQ
0CpMhnOKSfadkRnheLI1m8P75IHI3xNgQnV8tYy7zNehQFNOgwoDluQpoJuMHRlQuUrBIlee9Uqt
CKuRUniv9p5ue2dPbR/lFWx7jz9ZZOw68TCmztC5LVtrWbvxHBkcbDGr1hd6KY2iFcNndL2mHQFm
HqVVz1qYvvxEs4f39rsRBujn4rRm6ZWWk6PaBORSK+cYJasnAYyzo2x4SoHcEglAbS0qnGzlicN5
OsasbjrF7rlxJb1jDjliIER8ieKCOe3O3j5uCSd430lG+3MGIb0GPqviCcRW14CUn8LsiQezeUp+
U9w9A37/5r5HFY1ULxLXuCZuKxW9HIJ+Fc3YTlWPxWUdVczpiyuyxKReA+piVBe3aPRpnp/XY3nK
LTiSVwzkmSVvSv0nnrPka5PTY9AnnVjsZ3wm9ZMuL511hmUoCY0znkhdBmeII2yd6kZJ6jaWcg4P
HB5nEV144WpzZ1wC+1tOSzLr4pT53JYq1vnhod85d0/2fWe6mdU7ubkF2AfQ0IZqZKsLJkAGY8J8
UzEC8mIGuOIK2CNKwMWbi9sEbECkoT1PryA3/9GHg/Fqqn95lGKP0JjRx+Mww+nDcwjUtsf3Zbbs
hjmhi5R0CPuB7A8f3wwpxybvJukY++cYUWnAJfkkSvpiiypVPFlCtFCTNuYLzTNiPrFwj6jEkFy3
JbYCbl7fsM3QdH1Jg1GU0tjhOAg/wNeUpxI1PAmZDFUQGxDdkAGTKEmiEFJpWHQhV5shK3FNMTSb
4Dxn7R5kilbp9pzjnNku0QNriRGibhOpj3k67/EZek57Jzugu37BRdKINSmiyxfsJGkmg+36pJ6J
2m/Z0giyeOil5dQ20bkt3fqrG+fN4Bw63HP/Jt4R33ckFGXgngSkLnli3dCvoPiledml6lYh6aGQ
b/6ARWK4oETWCc6q/ifZFKD5DwUi0zMlGjTIcpnFw+UTKVEQgjwmwqXJow/twkcWgrjGKMhXGkhi
rh7NwiBrm2tpSKm8uD1mBwGDyMGGRkAv76wg3UTFEzfQDGxvgy6xnKithYs20HQHrPARNyR0OBps
xNNpfif/bD4Ic4Y7HwDPWv5mABvv9Ea1iMQYBfo8+TWw+7SuSzSNPgHvOTyiKoDIBVE1Z4HsFxIv
8jBUe5ANnoUwn8I+87GGlUSSQHPJTkuKnezCjuRiE0xeh5K/g4I/fU7iOiwYdc7VkIBDIpFLP4/u
SzKYa4SUPHGmd5Zek5IWsYny06N/N/FdlwBlYsxqi+Xf9j6el/XI6DThngP4bZ5jh00uJ36uH6ut
GPQWLbzUjg+4rbRGt0BFr7FkkykKFYAI5GGM7OcroG8mVXHyu6LPu2+hQFlgyRfs6Zo5rZHBxf/s
mHxJx1CfpmZGobFUMcAtcMJLyw5hQ2JEdoZsdRcoMP+OmVN8uBB/q9OWw9AguRUjQ6l2RbW1uh0s
1Brp9sRcYKDXAtg7ljKH8qS7LtZVgi2wf0iVH/tgQH+H2cAUd2coo8Ps+29ia6wDJCdWrO281nIc
sUdx/8h2vhAbsdefGLKn44qtxKIN0+jjsa9LEvGepEXNKXVwKSIf6noQw9OOsYw3aFC3wDcUOx75
WHFz2HF9bIJHkShwX+ztXU8mN/Y1B0bcAPy5T0l84YGx2WB0DiYGvzMk7++8p0w645fG9zOQ8iZw
r77zuLy4DJkYit+hLn3E4/MGrZvxkMedo7+JsIIBhUuksKF2qYYiAyrh9oawGjyAstuvhDeXFTKl
dOKsbEIFpxqcZrDIw8eQqiWY4oJKayjlK0097CGEKwZUMcNLQwaDOvhD2jF2K7KilDslMMSSiayI
QmGDj6456NDabUAeG5Vzn9LLnwbofEXQYtAGstu9XyuQ48rPYJ++4eYgwC9yinAlxK8xv5PfS15d
UpDg4ImAZi7X4AxR0Q073oOdLbnYG98BdUiZgvkpcZYanja8wocJgYrgtxD7ckD/JAadvC6aW+RO
UangDGgch9mnLFkQ9zF8O8fwMhbLRDL2Y7OEMed6cgHhy6U4LfMl8cSQEoJW94Jf6MdDQWVn1aHq
DO04yAiT0R6EImE8bbjATnys/BbPPpAu29Pq9VL5L/WclnPJBItx918T7iVeO2XloV80koz9ZcAU
Xr6XFUBHMxHlJhIPTIgcR/z3Wjd9tEEjKjxd8kKys9osoThnpRimkr0nvoBl4962m51s1ef2+kV3
MpgfWNZyrCXpJ01nWId7STwk4Y2EOrGi9Vhnk+QJgK1160iFH6ZGfs1wXhdDjNmcEtfiPcFrmGbU
Aenu5xkXBnHzIC2eNUivRBCbh5mnO5bjLkYxrqbuI4IhyJH2+SuBI2IbWB/5SjsYgrxTUesM+A9J
N+pb6VHHDVAcO8YM0cMOrCUnRtM6U48UcS1TONVHjU9Uj3Xi4qmmdKrymHjbB/dJV3Qu0e04Zsr3
sFt6R+95R5SFzs0jnqtF3CfeVcLqfEG+DUEEWm35bYHdAsmakEcycENkEXAWtGjyanl7OjLZFbRm
ozCzwBv8iL864jaZbqRv/zggaVK+UxW9whyvFbypzySPiv0MhT7aiAz0x49JlhN3i7sYiBMWV0wl
MS1IKovx0DSals5WcpOCwSmKd/Ilk9uWTUHI1y8cvGcd7v32mp5UhXKX1Do2hoKixNq+P8zLiU4Q
Wp36935CUh+PwejcB/0DziMSg0xveHgCW8dEeS/K1sf2tHTTfr2mWfTGgbprqtVGPRYYB9FipeTw
rDtnW6/rdVzCDYPNkCuRZcdSo36l5N8HDrm5zJyvIYNSAq54zgQd9V1i+YmroGKVPTXhQ8AvGWdG
EBeBYtJqlZHHoRIEp7079xNmy846U37CLfDW/zfiL/Di8RQ93fxjpp/hQ2NkxwIwQYLsuQj+Bz6J
quCDGPZsfWTmKsgYHZe1XTnP8FoyI4W7l3gVRQWZPlquYUrNZ37zs/ZX9gwJSgtUXNukZtCiJirF
yVJnypKH/YXgK/jGuXF3bJLfh5u9MulIJfqK0A5R3X0BG0D5TQntRxTnlhhSJ15ICWl3fxukZE02
QTwEJyXedVWR9/89+iWdIOgxQnSmqO1qiw4ZNxkz5xC+0mfAL9J7uqdTvzVBawR1K8xxt5/BC54o
UrXQ+3RRGND5qlFjOrg937b7QkyRMtmGW1SQq/ZXGdRlv8PMUSYQMdXuRd0kzDLkGwa/zVptIXWq
DCgEaGWMqSrIm9+R91AdmFzY1SHjcsRnOI87fkC+5c/HWXyqbHAqlPLiI/iqqkGMQxI7qu0UcmzD
qfDBuFWEvl8bb0cT1heEzie3j6UOUqzexrtrRDE2AW1b0HJ+Pa5YKBTJCUlhU4VMxMoaYsoWIfoL
bEPqnQVI4H9oQ3ukk7+8exLIVNqWFvbGRJIEJfx6cFmyqtlQgh0bZM3rD8gmi0J+vWB7y/gawUaw
J67lt9eCFthY2L5uhiGgiB+Zz2ohACljgjlZTUHahLNX/7Qg6SImpuxiEM4iv3PU6Ieeoc8gleBq
sB+hHJr6fbbB07F8QWiCro9IDmBD2JkrLPFOTC6tBjKXTdBqTYuhmBjQOCeCaRUcp20f4R6ZwdnC
okJr6mrRBFBI3ybUEH2PvEJGtguaAqOwyT7hEe8vUA4IPaX9/e+UKkoNKAoQBaKPTQLp8VOq5X9m
wjHR/kmNIQURAZbHZeTG5MY4yq5XR0BJqeVIv7mkdGTw0WQSH5oETIpGIhVVnrbJPXz8bHA+nfMO
Ey6qn1PMaRclYdCnXFsjAGo///Vg/LGRdPd/2EVMZjpjHdF93PJQGqfVnVZMpEYRNKYoAulMBp8L
Nckgto8K+FkjcZJTW6q4EFhWzh+NqgusPeUhUBGo/fOfiMOgvn1xs3Gq8TioKQqJtpjRbk+MwPmL
90HMG5oQVyTkILebAZ5ipKUNpDvAZnNrYImIL+Vppvi23gCpTp7y4rD0dqoG7N3EksWWO4rh2hfX
XNDrWey7bZokHDuZMkUtNjykCF7Udz/dM0lIbixU3QpxmCX+uXHu0yty/DRlPrsetSjnNbQVHePx
uitrDm00tDEZtYFTaqHyQ4XoTW+wEuiMkqjjLhXIY1NMqjtkmY4qPbqwoznEwppu1rf7XjzGNKBQ
gcHseCpZz7/VuMMg4swMeuxX1gGF8i86W0UvDGWPEraoq9BBRw+BAYzQMaxl/BHFIdjK3O2VThPa
fN71AA9ZmxjZ7baXjQM9uLzCYPcwxwCzQPkB/AUa3XT3AQ/Jy/ZcBMcQ6hXlPJKjSXj6l0xR60Jp
rkLREAE9Jh2e/WrRwK/icTERUB+7KpllpMOA9N85lE9OM4l3MvqdtpfQ7UnHCMVoAE1A7fq8t5Y0
zxZojOWLlCKnGLEN2hgdGoGok3mITqjkSgEo7oPECY31oqFvN4IEwWjU5uiISehQlBa94+gIGt9V
1OwcVY+aLlK4tB+/adqkHMQgD2XouuWZYEPSRoYXZ27PCG5vZNsCsojMr2+7R+pRiCk6yB1qk+qM
htcF8aOqcaN/O+hCCVxRZHVp9uS9pXWDsoCTz8g35o0knCiakiW2+sYMPCrREJqhy8+Jn2jH9abt
f9dZY3XBY8O9F/6x62VotXRZa27N/cfQw9vCQID0aKYk8K70Balc2zdzGne9O1IF9SJPvZcRMOsJ
MctlY8PICrWmymbj3slX3JDW88rd7Ur5QXNG6+vMnp1ISdmBNbcizjVfFxYl5sYpRA30rtOEqNaa
XVjd5yCjMTgyqCWyopu2Z3TOcCWKnDqI07CWy83UtMElsma1erLLwEJji0Te2Nxd5lYvSFlxxA27
Z0TRb7qlHW0zeY/t4AyD9VvizPYk1ibtYUZ3tHfMNFUEu96wPaynnTnNZj8vvFNJauQ6sktugEqY
EQX0p/Tm98qqY1jPIgiR5hgENxXWziwMsEpcfZf/Ptg1nElEHGKcANCLxQKUu8jDxVaNlHJHlTsK
3dFbjUaj79EIgM1rZkrNFvygRqEKpsvpYKD3U3L9e/7uX04wmE61DvRe8V8Q6KkOg2nAD4ofSdVM
g2B2gHmZ8qDSQ08Pl3pQOHqvlVaB53mpM9S01BVqWShNEcaAYw96Lgc9KfKOAW8wWP/ooV4uKSsp
VHB29svBfkk+cs9xOBaiDrytFAVO9zZnMd0H8mK95EDTwX4gp4VYXLDWnOgi0KWngyXfDqQ0ea+n
uLspz0GCTr6ZDqBV1OAQHPThqIMZZ9ngSxCow4wU0WHBJeHKYr3xo4sUqb0Fv72q/Swg8wQPRfWj
h3iym2qe+nFvh8Q9gNAxuqX/9BVmGZG6GQJh4gLktVMpeUCHiGY7wfbyT6oap1I6N5U6x9mMuzXj
fV8OF11xAZY64JivAN4J9bpwK/54FNLjpjiupMsCrSau4whlMvr+dr+bynW/vytXAT3cKIpcQ+P1
MPAjbqyDVwdX35wRJ+wKFhEkMvp2Xef7EfFyF+K50M73BWcckdxoOyvH930HLb7v76vDX+DGk6e5
BVjbR6PDcT9ZEeFMn0700JFbuRFrTG1zZ8ElnyFreNj0tulPTO2q32ircScq55c9A0WDztEdd7fV
3HwG102/nPf4Pt+/sAQSLYPingMyo+cfTGy4iazRBsAJTf1HTb99MBgwktEfg2xB7v1tORmetgt1
saqbSKHP6/jQ/CXr+SsMRCWpiBo8DcGXIsfgNH6aIUwo/Te4z+A6anlv99E/U562LZdmD1HKdE4Y
MqYHYtyO3ceu3gmmoxgsc3qzYt2cniOSSRJGGGsa94lxL0z/KGFKdo81cNBuzs2h0a+/T7/GN4b+
Yk3p5PJpUR8fF5hVj7SS/wY0j2Gcwt6u5Z3nD5NjJsSzse4cl6JnLtRZc7kh0bA1w5TsU8JQ6q7X
GxCFBunkFdnTd1h7pB/IKN0j+16TYKJi34sn4FMmiF9H1fQYEW+NCaGYBHA4LjazZNQJjRbz44K3
NTDoGCHOehXIhzkFocQhRUw20e9EreyfE9BpwDyeSWObk+oF4uGOMXkQgJm2DdqOz/6V+S8QCDf3
QSWtibApDZ6ab3YF+SiSthf52/lpojfS8yzCGYrFCKuuovhQprrAiGZOc9tq6XLbIO29s7aNELVj
Mik9CjUpBM41adSig0yp7rXdN4Sr7ReJTtFF4+/c5g4+yI6kfuG1YjeHUSMNB2DZIwGCvCKCegW1
CTQXQabhzqk/gXrbgzROlJM1RSEGwILML+3FVGlRKESugoiqpFLglPmdLfAAgQxwW00VFSXrbVLb
ySJva2Q6yce4xuTtN30mSB3a84Ya5oPe/Kx8a/F0JhM/Z6CUynveEe1RyhxiOtod+zehQZ64AWQG
CKMsDw2zwnlVirjFagcWTaYtv7WYE6FkZBjK0QanWncI4lTVolu6bxtfD5K9sze5OQSnYB2G8cIa
Qd4MnlnY+Xq0dZF576YqicUEJP3wujYD+SgrN3S1f+SqHL/8TaVSRCaPs2futklqomMDBupTt39C
kYY6OQ1Z1QY1EWYRNoLe26pHlzjZuCcyBn6npgwqpeh5/CbjTdLDVtX8STD/DzqvyxDApltztUh6
nfSG+LpJxRFqgCwAJnUoixybKBOh5auvpBtenmAefdm9rrpKmcrtWS3dg5fpuBbT9GwEG6jUdWoa
S5ZWkD+VedTyPw3Nbo9I6D6m+6JbozpMMMT0tUlG+8P0GHL4yxjSn2tRg81n52Fr0tobs+rrsupy
niCnWfMLFmwT5Oj02jqZVYP7AmGHZNam2LHl5VyW7rADl9HRbZTwbv1zzRQkf4OsKxz6vx5ZLyp+
4n/lad5cXRki8VvNpY1vneyNVHdzB1x15+wvDltuyBPSYfe7tMiOPTInAfzCTVm6Q3UWFaGZc6fx
J7rSXfSiZBCJbaf9cm6/pxXJOoJPCtmXQkRTVEjShSgMrjWhzFe2CYXeLe9RIq3iYq+azEpSNGVB
EFi51214b4aaxwTxflx7HXLdVKSF2a5rapK5HRsBCET5QHTB+eZ1Cq8C1MN8k8Mk+Z05jalFUEsu
dl14HdowCL7I+xLBjrrz13dyuO9sykIP8bwxPU66TEDNF2QfWvChhFlA14sLKj/VwGWFHnRpjYD/
iCud71rUbZqv36vhtklyFm5M9Lh9zR+T1xhOEKD+9prbhMiHGATXYKvj0ZXYhE1eopvhPcGILI8W
8kP9BznZrnczwzv8/n2SNYaELVbtVFf/8nZRmnlf/eocFDUzR/b3AiMJIDwH9dPP6tFrXeXegwz1
/zg6s+VUuS0KPxFVtIK3Siv2bfSG0mgEBGkF5On3x646lbP/JDbBxVpzjjkaFOgU7KUt43TyccTS
5PgdyvfBsl5ECvblLdvdtkaaMm9/BEarGJwkJkj3CBfWJ+RuO+7NDCN4DNoofxvzmVgGswPstNh7
MaahAiUXUbULPhjV1pDdPs3RoCrpaUX6SXLPz4DYL22Zsmcy2fBYNXVuFTEfrFm1boXVLWBiu4/7
7TvedzEgO60CuUaNFzRei/0se19vxiT1vdHvLxTmtU9XkN3gYym6XX/NUWRqmSVlVt3+GoIjNpvx
tM9m+U0hYeNQ++zrTPaf2IME05jPEEa+4BqSnbUbXDYC2vCFqp54sYJ7O7TpaWSMQ7BAWOOWOM5M
9T+ekytuYtjj1OMl9NyJwLnGpoJLCBz22OTWiWBQZnYAn1S22PGEZX1KbuFRXWmO/ifO31tpVuzr
7WjITFsYdodE8/DZVfeA05H5cDntAY/n0AlGBiTvwScM01w8XOmeMfOMUyItKHzUn8+qgK+yzp+2
1g87vD6LfW6i/IgJUQAbgmlPZUMUGWs09lbR+dG+rDipiaFeFT8KcGM7R8I2k6GcGJMvvn345M2x
NcqP/fS1/49ScqJJfxhrEgr41x+NH8gCa8RrG3k1hhxS49Nz5N1gTtTA17hWtVXspSM9IjBdWWFQ
9K2t4PcLVIhN2BF3zojoTkzusUxBz6pPGF0TIjlvZjisCgew0V8ruYq/xi5wYQXMZFxLd2/37Yo/
xk6/qCvO5NyNYdzvR4QZDNfcEjGOCMy3uorhsLQTz6C3wHr10Nyqx2uW75LdW7nq1vNQtZwqgsUn
pUY40+A+hFn1/0WgmjIXew57AIpBnVqhuHh97RTlJFQCnIp0PGgnCqwERl0ZRRG3DOajHjAL7TGG
rgoHkWYmADCZS1OdO2OVL0NugzGJHwXDo0G/mj+wkqg3LZqPSVuZBpMegD3AOWMqvVwAXpr4a7XH
wkynMsqnyiGkadTxbaDVN2orHE9lPqRmcF5t7w0YT2eGiBWOo8Qe45QnEylIarn10t2ktHumd4nV
40JnFOb4EB2Kg/Q5xLMR1ZjflESjfcofIbWkS6pxvKBWZKxtgQNnAL2KIyw+/ydyw0SF7WlRfE+y
RI0UTyN9jNBSF3/yliJqydbzTSAzf+3mNeOrkjqJbsYGMKqnLwZHqw7kSzdVst7FWYfdcu4YruCA
boU2psc04YhAIaVcR5Y4D+YwVbDwIdOG0TmxoBCemOw17f0z14K/5lgsciaHkGz2GXNTnhy3Qcid
cKVp2zG34tLCoWSMoE3z1Avh3iNj8sUVwyDhMPqpCfQKtv0dCieeQh2VSjiFlY/iJoFBE/K5Dnni
H5ySWoeeWoFWIBHiOHC2sSsV/NFMXhgMsu86PwGvRfWBdIdSskCXo5PchHmsPhtKsgfYS4klPycp
aPRzEo6XQgCC18VwpFTZLLfZDnisvLi7wQKY9ozpNkxzOZ3oa30tUGxOqccAT0bPie4dfdxoJzYy
kfQQPQZcFycgwRKWAp1F7b8WnbuFA7xidhgy83oUOKC5t0GheIOYXy27+efYWuF9scgmidfYA1Pb
g2HCtHoyGGN8rXT59p6yk3sDE3ugnMbe81pZKayfxJSpnajryJ4IMMur7I554R483Oyd7XMR8pqc
rsDNTCxN1duPzBMySVgiktvajwA+2MBzhFYPe5CTHw7Gc9WvGVlZaJPXZAy7X3RvsXMfqA4IWM2Y
9cEQH5JGbUJXtwzH/kLVRdzv4ejGvDHx/pTJhUrQgUGIeGUYaSYeMyQ7dWIkB9AdGE4+KiaWCBYQ
NPxcEltGTn/hLfHoCNHSy8GvwWUZeCjBeLRMs54BZaoOZYgJGR/yyGj6E9oL6t/WqudQZ6zIJirV
r+fk4DjIs2d/FQgqmniUbmxL/J3+4omnT+VgPGq9V3W8+eBxypXelfyNRM48rbeNGnZk8h/YvtQ7
g7HKowMS+gCuEG8E2hU5JUPPjIT4WcnWKk6kWys5z824dPWMxuNHqifIHCCD0H4LaxoBEsZvgFm3
UEjmEZV/gwhCZKI0fQUPxXlY3eQXg2UGrA9IZ0B0NLwgOxbMNEaoNiX3/xGtXkIRX3FFJvuGcfEF
/bE1f1q/YO/O8pxYoVVOk4UPUXn2x/zPKR0KYncglKDfGSZ8A6Ttg4abfwFgPANNsAJESLZgAtyE
1v3AOQNuMcgJY0Z6sbXc/Ik+maksA39YH1g+TWLHz9kxlHXs8FEtCnpvnExBEvKhT58eAvz4rVPo
WuiwJ5CeEoeOb8fN/1+YOGgMB1aQgyXoFH4ThTx/3TBWo5ucTN8OHTNrisHkTF42BuBWTH87dAOT
V8jmI5078Pd4AGQ09Dfkf13eD7IiyRAglG0O1HGRrGRyphYlgVvGKj2jQGQGhLciuk+MHZ+ppRKP
q52JGV5FsFVgwo6dgMULQcxR98H8tXhawvT8tXOfofWefeyZkbCFL+U0uNduftO30eNZEFY0GXNK
mcztIQ4wZ7aMdXlD5XygIOGgw1TkBZsAujMksMObWSDXl2EsjPqvBQnVpH9xJX8QDGg+6oBdtElW
2QNMDpIQ8uvsUh0+i2LzXXS7bLMPfyT6hGDNbsJkVJsCJgwhHv/nAsatvMCVhtyAbNTAyN6REbbA
PIAeVljAzeDLxPuOn+6Hc7hwdDTosOTRm7pjGmnY+vPwIBHRLszJ4N2qy/RW+ETY+YwGtbu4lbff
LQjn8xSOAbnYzA+xCo85BBhuPRKDKNeKCQfodyczAGUj/W9JimUo9GPtSt2kk/On3pgVfxiwQhwg
UhZDeUgJLOd+UtzrxMOP8sXMcUvoiYtBDeSIyUBrYy/ljHs8IutmBDdFO5ezSlmT/9Skv6/vn4rh
tdFyyTDdzGfBl9XBYP4FZN1paIHYFmWsyGagmGMwPWC8Ye4dzmAIq0M1ANw+ODBTPEM2HYiJw/hM
JtYhDSe4fJI/72jrrF42lDaH74mSgYscyj+SsevFl52llzcniBAm2G6tgwqopCE2nCRJrGsUupW+
OX8Yx55UcdI9mBsEt+4hwV28GP2cD0dnnq0Pfvr4JIqUiwAelPW/H3CCaBP7EsSD1H2G/qv3QxHM
w6SwwByWwQkW8Bm6aYVoULtOyZu0s9BJAXixbYfMw2g0dLqRrf29M+ejTrMKCYuNRya2kYAfzL0x
oJRpASxGBQ2kIi71aPI13JfOAL3CGpxpqCU9NzR6uuRQmX64KvJsnFrfYNGGWxUeGsQE7m/ovJ8J
NcszNCtkIr90K7UVX+E0QktKDe99jAEf4CNDZMIl40fecfzLnswdcKxs+KDUcSBsoXTWRUcaQBJC
x9wn0z3oGyjtKJAuBnsYXJg/iqbRvD0be2mpLeI/7RJFDJwDNzwWAg7y0xpqAfV0izce3n1WDkaD
Quj6+uVsjAH1GFcxdkekA+MpM7E/EWGVMWzWpvpeW0cKCeXTPraAzuUv8IMZxk5xUnD1iB0Sdd5Y
q46AAifGD5U3NT1NH7BehzXEhg1fY2QgOcitmnKPdHIhoRj/QXQCUNb/4HjToqCjJUd/eP1c38iH
ld2gAjyGe2MRfQhysDSOTyZ+mD/hNbiUt8/lm/oZqScowSA5GZwWGdPQotV4HM7eNXFD0xTzR93m
VOoRQhjHClaTYVMPyQonlilBIUSPqSN8GnKBuG3TyEY+gb36k9YPZPXQH+ulgtaJXlciKbtw+/UN
a5CTpDK+5lX/VwTQmJ5gOm7ZPqJ2S2ViXFJf3gp7KIU2MfU73jLvUdzq9w9athNWMDKiOnTgc8ZF
bNdfDmnaHmz2aq9KzG8w7D37BImKGbzPAehp3q0YWDE1LHBmEDYqAm6RjzKRkC8WdnauYKEDVb7G
7lMaW3qEtizcRT3kz/bU4R+arCN46aGsuHFX+kEGdCidxkdxz8Daul4Hig6SjF2PqH2gT4NIH2CY
mCAZMH4Uiz2Hb8VudYefBgdwmH5ndrtqtge+nzKffdmck9J0Mj9F07XTTJ1o6jhYDU6hEtSUKuv1
en6yLGt5hUg6/OqhcXpHd+IarleyEipTe29Hbw9D7/EjGB2V6lpi3inNYSfRQGYW2S5f7ap1ZxIn
HRlBmbZ5jddJR0C7LSPE/7olmfAkFdDY7urxbFT4+Xj2ImbnnswLHOsTq1ng18ccU8N9C5Srd/AD
xtp62JNR7oxIy5iOcoaDJlNSDbOOl0UzwzexQicVS0Na/JxGcHA0F9yS2S5jdFz1+QWIQMyDqJuV
h/LQwNAg6eK2IgPtUyswRXeGioFDGNoQ8hj4IE9mx2A69kANHebsDQOi4TdRjbEVU3rANNox0xlG
4bs3uU35EIzKlc5sdkteneqJeb0xqXFoZRd4pNSYhRl+XaKE6O1AdhinkgVPQLqBARjPSV8GkZTC
4DdGxVpCEtK47/B7vu7C4c2y92GrYGPDS4JHjSsdTjZUxh+rupP9KEneuB9mzSNGwREYPc1zd+2W
6Zntk1avwbcTMSZfPcNttuEw0ZzSPvMgqgxo8U+H3ZRRL7YHT4hCFGYMrdEewl2qvAiwCdeYzMET
GAvfGi46o+7KBBTnf887jSs7MztyYpgqxWHuj8B6K/stLZ4NfqYTWnN69GSpAT/Dmrh+0mlULgC2
+a6Il8323dPlj8Pp6Ke8gnSnZzQlCXAfCtwn1FyvF73kM+f51Hp2/tKXjvwSkl7l5hqICZ/f6CQd
Ars8VedBKwMYYEzDlDQOYKQcpIgQK9I/ZuAKyt/rPp5x9evaLp82b3o8A1Dn9gHoAJ6u3ehBEovD
G4hJD+8JFsT7dtVcxsdqTeJCwFa5grfKZKPlBqRqGVYLmaKcmHgOERuaejRyk+8GbwPsiHGyoGAj
em2SL+rDiI5lFWwrcpp3b3LE6gU5gzWTX1Rviwqa7f9Eta4bVFmfYVLtYa0NNk/JAVbD7lLgrsb4
GqP3B4aWy94q1ldyQoEFBh7c9zTU69lKPb1n+jH0gVpYOAPnglPkvSGYAeLbI/odPzrFVh6vn5AJ
hWgV9+TL2f38uBABwAl6CDPX7A4iROoBmQv1sVy2JqZZ760wa5bNRjl+5tmavRdaJLTPO4QEQAvl
yOFN1x2+TeUPGkTWTHVMPmqssqdxsVQ5ZeVJBw0HnvhAr4TnCepOH88qy/YNfuKBH9nsB4oH6aRc
DNxEmnX4dIj+ukPHhKQH2luOdZNQ89QqPI1sLHGdwxrAduUzL4sj65RXLlnW4BklAy+a/ZIn4s74
OJ85SiHmRqAHtLcVcc3ohVJznOyeOGgGlRWGC5mD5athorvgh5E2/CYkpS7z28oFwnq/rSeWJk+n
bw+abvJUEulQFAO8k6dDVKdYmio58f2SVSrWZH4Of3ENbJGCsrI5Da8efrY8bciQ/oNbvpOWpvBd
CSUw/j7h+whB8Dz+gjYe+J0eitRPpbtffG9ebvW1IdT9F1XUuhlhV0IHjfYrtbRqDuGPHybCmoKG
JzWepqL57+9EQr6LMUw4zUUnENFKFriSM6qA7s9GQxFLmYCFAFw0PDzARmMTN2dZmwbvedPNjfdc
5EfsStBVoOd/XLF1xopDnct/Cqn7CVyUkgMfGhkA/FY49MoU4nYZToG+Clh2hddFnliYyqVK+IkL
e8RKSj8fvOHYbt7GPtEWomomEOe06TCBxGgMNh3SdGyKGFpiHIVHFNRnFxtijUkIo014/W+ABifS
Gl/zZS93P2bfJ4v6KIHQ0/BtS8ZVJPXV8563lCPBU2tb0WYoYEawSGK26Kb6+4S/n3Y6wrqcBvgL
wO/XgS/h+kMxhekByszXJoV7tgtXjKRCaLMrrq6LqHnw3hAw+ngu1JyTHEUsJyo4MFzqmIp4U6+Z
V6nr50bBdql4PBdMjLGhufaLgfPUH6ThGzRYbIzj2fOeX2HkM1ycj35Tip7BG47jZkwbjDEQnCaC
9OasyWTZOc/f/EJwCcOusQtGgMwZTwcvXOg4U0AnOv2VC9UnXpA5AucfxypnSz4LFee9ZRcHz8U+
8q+cUY5V6aSpSZYadKlq4hTqSpf9KtlJyBCh2ZXbEQKQ56SXqMtWIfYFuEwZ1hCmS8gXaZvwf+ik
OrelR2TXckJoXnDsFE9vZwHMZFQTDGZAwuJfHI4Ivq4im0fzNG1ju2Q8D5sfxGDCMsHpmeHBXuyx
fxmSkTJCp7/3jhIttpVwxt4lYkfYj5byyCHQFY1njoEtaD8K0jHOEj67+hN4hZCSwPkCZuLwyYaN
Gh1H7doVx57GocamZGADRLdBTmx/gbLUGBZJs6RH7ohpUkbrQPW6941qgtKDOkJXB+4h7V4/xih3
SKUokcP8D8Tg1QI4muiakxmbHOwvbPY503gFvOtRKnKQ8k3EiC06CbBe/gTGxNCASeVyEKO8GQX0
gw15RT+M2pgRIVKz0b6a9boDm6YDSoE4i9VJ7JY0r4xNACwoe2gHlEtpP0/qVgfts79wyu2+8BLo
grWjV0QJTYp4OmLQR6YS3sns0Ch021mazdKcKALmieyUZvZZywGpckTQ06HClTU1CvSA0/X+4qyy
E9KhgtngmFk5QrkqI59n5flExhQ4LmAtxLAjIBISpxzEQp1T3GrB1WMqN5MqWFEpzm1iccXPWjzx
yRKlDlUSmhsIRIyH7rASWA9qPqys3LAyvPjJV89npGTJLISKROQZSEGsDZNpqdsHzyEyXogdYsfL
bggNZxnmi5jhNOZ7ANzdmffCLLtcyGSteoROdwzfk2U4tmrWqXpIRw43BQ/kYGfl0tZ/kYAtmgP/
x63CyiqZU3f/v3uh7uTXElxHWzulboDp3s8UZYjVGf6NDRj/kMBM7KpdktMBcMBXDm2+siKJTiFf
BBohJzbLtOF/oiWOjo06g2spZhfEk/xCwZlLaE00HZYV4D38D4omJBAIFoBr+FU6ZlYdJzJLjvuY
EzEd5joq5VU/WZIXwoCPuV4usdNOY8ll8FelNmuPmyBrHF2wWPsd7Fs0woz8vn6j++VnTonHBLTC
OS1VuXTmuF9xqnFwkgtVVR4DH7TECvhm5SXkn2lbiAVa79IT8w/VgNf6g5pXo6LF0iJnxZOnYyHk
l5dMiL8f9wO2y6yOH34ZaWMgf0L+92EorZscX6G8iWGH41WJLWBic2RxcCAFgl9RcYKkVvP/WY1w
0sGbTak2IRpy7wkOp8G3dThyOIfA6fkqlEujcmAJMhNWvjCjHe5brjoXWGFu1ky55eLXUhB9JfJr
TrhuTv/GYu+FyZO+EgVuwFKyhnsic2EQ0jVjNd7eQN+HfTazcxnq3wQUCiiFyEX+UfUmCzxDHc74
YoWzd6iZkWwlss2tTTptyDAC6SFHkWoKTBvZBln+EmPmKSo0cnPf6Y3ziXBnflOAHILXH3b1hsVr
VycZ45LM/Jy+N14Wiiho7BfyNRzMHjPuSfJoJ8MI6DurH+0tJxEyc7kzhncuAKNN+HW20UK2/thc
iZdDDGdAQSF4XfDBdFnU8MMxb27JRZ+qJ3A41LAs6YLNaUi/5LlgjhIXC/oDsSO3SZQmUr26vV/L
D+JIqNYwPbhX4caf6cnjEd37MJkaoquhNJcOhGBwXyZYJemeHA7Unt8Zme4o9AlHM1RPrFjw7Dz4
oS5gknL1eKtoPNQb/RpHC18/RO7mdpPbVNmRaCqcIScZwiGkU9O4qafRiVvd4OHPqYRND8KsU09J
eaClJFoUKKxi8YCooWR+mdJhF3dWVGLRZfeP4BTh7sgf/aM9uFshAL87K/3tYVPOuNeiH1YP1S1b
ftlZnx318Q9leEchLUIB/+zoL9nJm4vAwYVFFVAzJ3uJUx89Hw59pOIMO8p4NJBueU8D7+rE1eUb
wGgdDkEwAsggkC3WJ09sFHSpZvrZlRe4uuw71YrnKMdUeBu+kgXGg9tdwjRrfNSQX/0/3hn936nh
HpBpg5OK1jiYSw+tmFCmdxcCIekd0t+iMMV5s30Bmt5jF7ItgB27F++eK8DBRsYaCZJqa+ffRXHO
iRMIHFjPTJfYkj6jB/ibwuT2DFxECE2x1/+g/ggzwyUGGGxPQiw5HfrduR7NgDMMTG+46zjimHTB
zGHHor0ir4vSY+gstCMJOgwbg9Sm9WwQQCDWMczPnQEmBAfFirD7v8JtYCtkH0wg3qYES03ADul6
iUGiK+HpivMnMgEWh1LuPwD7xlR67JPZ1OLddxXRd8MpbodcKt4lOdogutCHz9LIfp4TkFaIxMNL
svnSD2XD39HeoTrJ/6OypN7hXQ99Ii5dO3qulMkFU8CRBcRJQBQXk4AshUYc+cTYhM/dbGtmp/KQ
zHdl4vjD8JzLB/l7ZDOWpS+CT5249ZKCl5aYS0C3BAJbbgeQE8k2bXdlvunQYciVS3gaDLoJraRL
p7eCwaId2fvhj7PtI/2Cz5BC/tAYPcM7YTvED4U3g+sFvI7t605jS+dFW64SIQQJqbe66zOiQIZ9
mC85NNAwMGdG5d/7XGeelGcniVOD4bdm0J7eEe7zVrE9NJBfqNNUPFV3WaVW2FT6HU+INa/K2xJm
HFqQ4ZGe4ahwR/7VXcsPjgXVL1fAqNwKpEI5p3iE5aug8+nBe8eYY2igs3mYgQ1V2DJuOI8AMiHE
1qxANoPR9lPumeUX+ar5zPXsL5KRrWsoVXI8YEEDWPRvh0NsOPcq12DwKezoEHNxRaon/g8heLG1
DKnyeus72tZYbEgLmSNN2Quj/3Q+hLZeSY3DsCe2Wr85Qgeib2tLU6TpoAAvseak62ErQMKXndVi
AT1G/SXOXFygbe8QmMxeJTHPPkYCYbDuoFVzikFfePtygVX0MryNC6eCf89YGJFOPtVXY0qqfCpL
XOGn4aVbdM4mWzAzeGVA/QhecDvMUT5+mW8xo/qvQRv22V2qXCtpmgmR9YpXwQpSWObxr3LOobEc
e9Fr/1Jdqn95q26SBvvsLr62jAoRdonOG3J6uC4sddb95PDPoBFxiIGuOEC/9CxfS9jJS3LeVmPk
NNPXSpgnDlmMy8aKj+28XlQuob82xT2qScyahlaLOHEdwau2Hf6defHhZVMvQNZNnH6B0HHilxvO
NPAL8dLkY4cVrV8mkWewu6HJGZToCQwn8/A/9IsTuqqYosUbsv3oXsZMpaAfEhqkzzgXS2Muq562
jjUk0ZzEgjfmVE6fvDUK9fIwxHfir7+jxmFr7nNfdBmY8yPSO8KhSAck0PDkYkVhE+M1voIM6um9
Ec7rNhwOKknDWkXc76PvHvJc1A0SKMhccr+DaCViUofStmIiCIbXzGHQLPLOZY9ib5hlbMkwHxAF
LFW1I/MeRBbylS55z9Exj3YaFNME8UiAqe7bFAOHjMaK1lvO4G/QwmgrlUSV2BYUsoAAuplwHss/
iFjf1wGiS9bbcbn8iLsK8Ae/8GLePUTGwCo1br4RC2fM1E6kV0Zj1yqucI6flP2wWKQUyIx58DEu
Fqm8AbJXqJQVHBlMCWLByGsaXyfiDk9BryIghHzEp4kPfMcQA/s7JJDFBp5/oFOH29mx/0y+TCcZ
GrW7Tzhte894rxkVfDfACt+FgRTpJpGhttgkM6T2B2K4LupfD3GPuUhrasZCg7q1KBv/pdrqBnpD
MJ5WQ5UA/RoWBPkOex3AqZuokBXwKsuY1o4W1ZOcO0KPTAoJUFbJVrxe+O1RBTJQID/is/7QVmZk
Sc9kqnRN8iV1GSDgoM74QjxTHgBzBbpk+g2kfOiwODgm5UP3KJHGZ6YLqU1UEHPmQXnEmETqrXTP
wAd67omTXHra0gHMGRSJ82QN47f9hRMIZwcOj2hKwJji+MJOqnYPwevBL1JvdEmw98GVzHxDjzuH
h9aP6TmqSc340st8mq+WLgatGQXBnrOnXmgUYTycFbUhsWmvYmxJKj1fNI+h3BZwb87WaSB7X1N6
WZhYWbUlLCiJ2UHZOGH3JX6B3J53LgdsAf8FwnSuOgG4uQ7W+2heayHGwUU9PSkkd/GiUgYaOzT1
85JKGaPBl72cT6eohLkTg+UYvkSL7e9g/SvYlJUfn8GrwKnbrb7b7A8Vjf6j/mXb95q4oqmHVMJy
tt6LaUlnYl29yJDXy6f4wsS2PmvnV+V39NQ5PrHK0sh3Snptaef0syL68FOE4Yg2Qyd2GP3oqvm9
jZCPyVMqs0+2YCY8cvvxVDkGP7qDbHr8R330fC+k/2mSNd6UEajZBJxbhoa4BEkb4ZMVzZnqyb9E
0FWodiBK443wsinYSaFdjFyOxGgvACIzC0Sw+dt+/BZM+2WwnFfUDwII670HPQWjf0mnTvnf9PWf
X4lmaTj03oaPAIxVUy/DrYDzwzzDvkr0ioDTxgKXlPUBEwSPNhRISDHtkGrMRrmL6ofiKBXIblFd
OmLa249PYtJoKUpWtILXZg38SNy9rcSNt8DTcCDt0Hofslu/wwKUaL3VZyWYrxNeb3ZgKSMrdipa
hQkU6Wl7TH6565kMz6HOcoZtX1ftt4CovklP9W9B6iMyQwSQc4151SS5VpQs7diR4OnauDlAAikd
wM7z07NBdbGb95SZ8AdT3fj52rByQMRK14hM76L8XqJZG6wLBoYI6/utRjKPV16lGYBZhBPzcbR5
oqMfCOoP8fwczRWGhHuoecnkII7t1wk4KWVEjxDJVWbtjpYaCq6v7scbComXz9QflHlZ/7yW8p+A
CWhyIxZrmgGrMHzDoo4qFerSStU9lMj1MdqrklmsQczHM9GWwqn2N6QEMj5pFnyUo+CcEoaLKKyb
uBwR+KW10zSfxdH948LNYGRKo/WEYQ39y1fO+p6TG5+RvcosEHIWLQs6TJhsJwGEwyDvHn/PbKc9
onShGxZDqi9iUBXufH0tj8m1+IX60E1q/0PElQlIi+SBPt8SbUhqg9sXNdNR/BFmCQJ1B0ROQcBN
D5vgfdF7zZUCtbh3VzVYtT9MjQusIGBsaCJ+QRH2XnMGJiUacV8IbWlrEKpL+6vgrjGg/zCcDeTr
JLnsaK9lr58hofgBIqdMYb7SWPqggX5hrdvbIa4L6+88B+03hj1tol+e62yORx/HuA85q6TwXBFL
MM9++AR7FKKmeE4gFtC2wHeIdzolySa+xX+GCfwEkPFiAeMREcaTajHWYUSoWI4wsS/5A0qcrB48
2K4dWkN4KkfaxD8InYWtnqpTItlP+7WqN5SZbytdIVKgqMO1Z4sdiDLFSeQ+9P/UVE7NQKK1s18s
x3QTel4B8RKBLc2Zce4QYzx5ANiJFx0UNl3LmPNBVD8IRYhRR3N+1R2uds5f1zoIN5Buj0ezhlCP
+ghj9r2EgLBXV6AmZ4ZrrE2TSyiTjDKFmxr7b0TJLFu2wsHDh4C9PX6DQNako6AvvYe9y/wfXAKs
HEg7iPxx4OuFM8Sjr9U17+3poLqJd3UfWFK8HwErAw9gGNFNkQVALQ5hhgTNwsC9LVUcnKIHvWIL
W9QU3l5G6UkWX5ttNeAvZpz9JBTOLfCD+PNE6PiNl31ED0SnkJk3zO/NzJHbQVMpvE2ZTQTv825r
yMsqcrgC79MrcPFq5PN8QWDJF+U1ee9GDU2Y8xR3VB/TfFmtRULMRCtSD6Bfxe7VrquRB9WpxT9L
dDEJwIqS0cfrghIljz1GAVAmPj+DeAa2yZDRx6SAyQhMDDyrRitJdDScViDzowJJ4JhZsEkVuOKI
5KuZQQH33IMMvf9AgnpAFDdlkbaV9e49xVhSaoeBBdFeOEBLutGKFj7Xb1jCEI2OSHtx4HOqrUJk
1b7YSLPSl5wvNgTL2C6cGkDkECyUH2VVdCb0tlc0x78FhiR19SYhuuLr1CIreZKsnq31juzqMZrC
5abAgBEvbHWop4ztRL+Br0dReRE7UqOazMVz24y2tIQLDD48VBK8FF4ksH5iM90Uj5ClDlf9m9uo
O9rRlBcUGSgIfmHMX5uR192+j4x5rQbhY/qWDwUCElnyVeD1ds++CKs9xJpt836t2B7VO5GqxMu9
zOyiDeFYFSLfxs0W3/WIch2wV5+nMNQhnA/3ctQ5+lZSPLFslpFi94KpMWmY6ZxUbgCF3sY5HLAL
YSDz8VW4Gy97CGM1xh6m8ZtwXs6ETfujT421PmYfShcpPBNgSqe5RQzFHfHw8o3BC3QCB0KEHs0i
jhbiA0pPSyC5y7MZ7IbtpGlsCSosxXbJ91TDjCvzCU1krZE9t8fPm5kKMBZMOxTiuwaePWT4EgoG
GwZumiG2EN3s+1kgyQiLExOfinu78CiVAohsnL/UA7nkjDHk4t1r0E2nvJV2bcSWvgz/YJmR0hsm
IMSMk5BgMeEbJtl64rdgo7vvLVSIzVwnh8iwwQONsWVs88dH8+QbOHOSPhFdHLWrUmxBLRTFTgz/
BbTxXFIQUgl0VLj0zjB9FbN840YY+DTo9Ne0QOn+O0IbAv+IktphPxGJS0cvgsAQBRZsUGmNCr++
MCIZHz97bBtBnNwWEB04cU2NnC+ShbZm4qWaSuckM30fQrCj1nqtCf2GZkprKVvgBLkTbOVbfhFP
QI90Cl9KZbSGkEKBEUHCqxuoW3cBusXbgTrrbaZYQaJFimyAcPoyCmfIhltWGjwMZtzZTofZuYoV
/1s5SFiGDGPwD0Bzv3GiVbJ5P8DRMmbil/EcCf9gMKPPa5w3rhhrDVONMUm/ZqJbJa+SW/Kt8l87
cH7o4ydax24Nglk7X+d140RkzoRZ9yomKMrjWBJmoKcxtyX8B3RR1BhY76Azw9ZpAlQ6Or3obbHv
d4fWJFzsAFoR08ftghrTgNB7E2xtoE2BhQZbCVq8R1VMqZkN+c8TaIB6z8VEjs8LdAB3cIAurJB4
1oqkosJcs2goIoLPhjn5eCqx9aN1QBbf4Kax4BiHFsWi436xtANrAGifMjNbj4/MuLm0YG4vJHmW
8loCytaY0hsTVZgqMqHYDm6w4Lq6w9j7ux//Af3TdVDoapmT2tRkG/B94uxfzSBgTDF/gfwG4oSF
HVCfBhPIwj0PAIl2RZSQg3oySgAU61gnNZMlVLgBGML0t5nSrItzjDtlTJsnlB6wJJrNa8fyZgY3
msUbg1Nshcg/HK43aOfXRYIEM/iHBU7DMRwrx/rKaV7NwfHA+/g04ATGl3bHBBwWvIkmP8I7Yd5u
ul9Yawh5JBkf+ugm6E6LVSYDTsmuZqPNMeZYWHQHZIPaWYNI3FD5b8ZzcPTPQGfHX9mr/OEGhWeE
SBgx1y7BPtSsjtqaAQYwDpvEScLzza12hYuSHmQ3OWAnMatuRHEAIzuq5hSsjAfgs86pcIggVMk4
/fzWBxaTaaBggr5LqoZVM+87vMTBS0CNbNgd2Pji+kSPWC5ASqOf0YrZBmQGBzKAzlkW8UAA8xF0
eGB3c2SrgSP8V42iF3CSYksbQ7f3vblCeMeVqGS03d7Um3LGq6SDxTJQnl7Ye/DowH6iZ99UO/Dn
gOcEf8YsgqkUhD/4Dw5Va8Jx59C8LhOwjOeca7Jj14hWOjf0azU2awahtAplie6sMeGMSFhw5Thl
eMJrTSsLeZOL+kQkPfJAa1GGJSj7Ad8iCyQNUlHwY/h8msVOOjA3j2wQ/AjHiMyFdZrkc65LfBH2
jbBlqAs6M7pRF42W3EsvOKaPJwgPXfVKLhwQeP6msnW/p29hBRLglT2tc7tAPfm/lFYOhkEsOlCj
CwJetosP7ulLhEtrmq9l7gqzcPG9kZ1arF4rnp2CHGEMp/c9fFncPp/dR3UVxLQPuJjTYOFqNXTx
akaSmlXtoaVxl+te4aPNoHyDjeglmEpMu0V8CXwIWjNlZthMMkbbr1u5CAao8WnrghsxO3fmCazK
BdD+/T296iFWfMrh4+NvAl0F9q1yfpnXEb0ag9JtcmDNHykvCLyeRGsWTOjgWWiy1OccfitoU28B
sTl1wwNbkj0Q9URYvy3omvhriT7vjwVgc2eNGbW9Dv9IOrPmxJEgCP8iInSg6xXQBeI0YPALgQ8k
IQmh+/j1+/VshGN3xmMLqdVdXZ2VmQW+iTckMISf3VyarZPOJ//6rdc9iQbyuC8DSpTiqiDF+6Wo
N5+pEoIA5375KA9Y7Ozx1nWSq2zBTuOemDg0F6ivb47njjJPv/Fjs+GTqnh7kTXaCpulZ9plfKqV
RXKO/CZbtVhJqm5iXJX3p3JbhdFVfh1ExbjlLH5ubgtR0aAJDTtUuo+o1KDHdCkkT6jOEP6wGMAb
K5wRUpKpH37gq/NakinShtyd/IbfvI8llD/WrwVG84EMynu7kPYISPH8oQE/77G4gC1l3+jzvYZw
0Zwm3wSHnGrez+iZ5PWoHrQg32gfj2lyZCnjiUWlLltz/EOGyGrFemlwc8VuYieLrywCyM43eq5X
HzJMduj/f7qx7JVLoW+5ixjJVgPfcKGiarw8gXVYINgwYSu8Ha+QYvUTEOvd2qY0onAtH1uwJ1JQ
ChQuTi0Qol8dlowGoAQvWfM0QH/g9R8ybc1tju2e+rIUURvbAaQLiVsOUa89FDeUIhHB+hit3ptC
gBa40Z3Y/ztqNdGOckHXLNvUa5hmGiIc5SvfKt/CK5xyvSA8UJkwLR9yYFF48r2X1+MZtB4OdZSJ
UC2ZSwjakhdu027PeLPJUvAodmLVBxpO+7CqkZB42mFyeLKfYV3u429M+0G8guJZjed/0G1fQr0p
WNMc/lTvhdmPc2PfJY2bC6cth0w5BiEuUN4hYYIsunmvELKnD46lrwfB7RS6zV84rJs1L1EAwrQ6
xWoO/JxNf9aK0xyDLQCGybnqqJfSgEfdvCnlcaoCJENzxH6PF/kJsQHyAgQdTAAXMveG3RD4Jwnk
lQUZZcvVlrGr/Byyt/OEMDKXD/0n8hxbJ11lyez6I0yzS7XR740b/pXbQ3RG6o/tId7j9gA38fN5
Id7OwNN2+V4VxJ6cPf2BodOXBYFRccml4G7CTV+VQm9KJYKOZbxntrx7v9yw3qYBzmwxUA71s8mu
KFzqoNMVRxPhBXGjjVXNU0d39d5syw1dpa9w1k3IWAtKGYyyCBskfe+/aluesC//zpzeHXFDoNfy
qvnWBzxpCUPNTm4Ctfx5Mxewb6GpHFVOCVmpQ4F38J5omYyLVi3iF42Kn8GkgoIIqNAFLbv5lRpW
RU+f6oMaKrTu5e3Qkq56jS85seFRr1eXwAjmqqQDE6npJ4ln8sm9neJFu6+OndMUuAuo9vSTIjXm
k0t4ZZMJPKXwSHdEvjFXFsNkbq7uzzsu05vIJi+HAYzn5KFdMdc4BOVrTmfqhiP8eqRtHDnlEW0h
5efG0f03jPPvARtJFHNb+GHP95Jz/A2AEF4LbBXK3VO0LRG+MPDI1a0CWKUtDM0dvRcZ25fK5ESb
yjztMdmEkRjhkVGQcONHgTbebjUvJ43DfGaySXB5eItjyxurqGwu/yjkeJw6SaM1P4cM6g0AxIF0
skiK3YImhMh53rZAImzs0QrEKgbz+oU6dh5tZfY1VJyzCWeBn6lfwMk3bAti51u5yxxl8gQKpVPj
mcOerG01DMBBiQaXOf78HX3C3Q0TMRAduvdNd8Ivp/0I7QG1e7Jl8WGA+XZyqn6n0JgP+XzQFvWu
/Eh/TUoXX/Ru5/G4d9TP8MfiecEFyJWglYxQpzFqgDqNeyXEOpqHSNXpGy3IEPkJZSdM4Qha+xcn
9nkK3vbT8lG/pqvvG3UfY+kB+qXsi83t3AcdIuEkmCJOelRPP3k8KRfa+h/lDLu5vsAjSa4DcI7X
IxrXKXKqztX9KWQ/fuDHeFR0rSicMbcTPXirW6kDn3uAjxkbJEoy3H02GG1NEY1o39rV+xTpS7lx
Xiv5gFSzQ9NjXk11c2PSoXl+OrVfuAivqe9ExlaGOV07Md6kg3V5H9ExpMMqJpU2V+b5faQ2Uf0V
ByufqeA6xUzyy1VDMu0B1yFJDSko2Ej8OaXF+3IIcsVJt1n46DiV02qOHTX3Nfgia/7BxEGPPp0c
TDtfZnRRTmm0HGBHH5d8fCQ5z9qPkeZXPxL1BXxaKaXCcW1d9H4/SLur3m2oaFTUlDigYgcLdo4b
6d8z9/I/9TsbXN64Jtt9jcoFZwj2C9w69kMxq3HjoIEeOSsUOFBBvBKjAOcM5SxRQUYRB9gDVHpg
Ype7ljhPDRivAOjJmjOBUXl9ldzQHB+/fXsovxqQPDv8SLbsZaXH5jslwWMpTk8yyHgK4LdmOTWJ
rQjuvdvB7Iid5kQH7epL+45PlQOTMopxbZo3ihi7ap3vJzW4DKWjN5hHehgtbxqvu8xTw1W3ScHg
V/khQqW1rD+aDVOv/NWocqeeQ7Ey3VkKaqQZUkaJ0i5E6yZ0DKAmHoduQJzeicgg4yS+vDKsA049
Ua/z6+93+wsOGMYrLXImm3xwS1JQM8jSTQ3/EK5YSQYJSIhCRwwmHs4sQ7ZG2J5UhMRD80MSjQf0
TWv5Mi1UwcdsZHKqE22ZMcWhRW+w4uewW1ROLCJKvRAxOu/5E4MLs4PT4BSEHkNY6yg1kI5m+Bzw
smNbRziUcaaCmNI6AmpBW07HT6pg9rPZpPq6+TNJ0Al0PezWSHcn0H+ov9IgqloZze71AZb02lrk
kFNPNwMRMoql9VlwQVoCoWGhBA+hbQlU2BTCDKT9KDhTb4XNLzEV9mgRZNhWFPoiv0Fp+JqA+d2l
tbnjqvyr4jcv26BgArQMXGyAXrs5ckaST/qfYwv8GGnJSCFtJ+uHHAo2J8Ivxis/dfDqqlVHZ2xK
e9EsMr/YkLMTc3jJs1TUsCKK1cAAUBVn46dERY9yO11XG6xirowF0Fr79mvsTevt872ov+V0XwN3
0gn0iZbm98n+rrs+Hik8LQH0hZ/j1CMloQ8HhZ388vwgRhadz9YwmcyPYRkQ9XrikrlTaJle7LAr
684NOvfjK4j12Y1ueIHOEsAYAXuFRX6KLv0qO93IbE2bTdpatTS+wzSeLJstWg3eGMyD4bNUhAxi
TpxJ8RSAXAd8LcL/SsaHh5KNZVeHErZL6Jg95rfzEpcJbAOIVM1GZmGyZ5h50Dx35hT11JatghMA
Ljfpnm/H0ZKNB9kFpDBMH6g8OEwfswh4A6Gy5YMmUFx34VnL6Yf25beQxJIFfB3Z09hTae1E2cjf
1r8aGEAwYNgtZnoNnlEg5vwG8cICgkxkGyF9oavhFF++wutkT8ccl22OgrpNvXrd3ZNq9rx2B1qz
TQiZh2IjB+XxfdUCbcVLptOJbzC6GNIBP/9alZ3cX/UykV3avlHTRg6Pe2ziTXpHpSPNhCxf24oW
KSXlTqP/rQT7dhUuM9OW+TXJfzWu0Razh14lS6O5yuz9oFygpiRgMmkWtUX8KJSZirD6rKAogDrx
o5Bnogik2RhOyRpKlrlxqYMn3uqUYmIAlBlWc7zsjH9mIMhpkSq0s+I8paZEMNFQc3A73x0J11W5
lxiArob19GSAxNy7e7PhaYP8EOO8DSeGjJMpMBUdAPTbZ6ccW+uugBRkyUezfGEEaHzkPWdy2HGE
53EXWXeZQsswU5FOLmTdo+dhP/l6xaeJetDznZm5HWxH1BjTcF3FL6dJl8MdxhSAO+4XP13qCEd2
vvjAGQD2y7khpgak+njBom22YbLSO85aXuZK4V91mpLHW87zdXkScfasl4wIQbqM4BWNdu+Z9zDb
KcbuBTVsXJVYzGTM0YVybyOQXAiKezaJZ+TGHUfQZUJ5FpCD1pRofSosYWY1zBcKEWRKrAnMs2Fm
B0Nut0c5+9L0g9TxvG4ML7pepuq5xJmQyQdD8ucNI/XA7lcGNVfRDsOScmaxGFD/FI7RfhiFT2+h
m32LST79AZEIndXjT0XHCQOXbDjPL9oAewXehZzAyKGD90+I3A+QUYOdlS60mwMXIeLtEtEmQYJc
5L2f0P+BzOQVulpo35glPYqg5GuEiDc2uPprPwYylGl9CJXjy3TLG4gWjSsAapk3a9oBbYqLMXUo
CVEcPRuQh37Lbbq1TuNDPhd4ZNCTL/EsMrXBnXw1lpuDiyHIpTeoQhloIEYocEQ4Pr5/RozPsyte
Ee/mmOFlBOjUeN3wrXVueXkNzqoHoEN9pAeWFhQoVY0PC04I6Vd9aLpT2BxSBrzcl9qvoiwnOEXc
kK4szLVUOrm8HEY/qwI6XqY8+OxpnOCSP8cd3I1YcySUUwkdOmntDJgCDysjBZyccbJhc9QqlzmP
0esi1uFYkmKwg6zN4/NcfnEU7e1eZkpfUyblsO85hZKMcA6TYnHUXXT1uQDsfsq7qbyGevSGV4H+
qoZf7BIbyC6TzDMfFZrf0SFoQ3c/3axLzjq0qLdSY6f+CeNYuKPar/eqILQ+neZ5LRGYzKKHsq3P
4Er9Gk2t/lP54O9YDPpo3f/5ZekRh22HLVye+k2yaiWHDUzmfXOCQbofupzY0tc8w9g0EglYY2yU
ubkkrOJYywE/X73SgFgeQZUQwUCa4Aw/4PB/fl4IiOniwB6YLI55SIvFzxJq9aEhmtjJPqJj3KnU
XRW9RXdq/uiOV5p4yBgcKq6tyLzJRtJ9uLwBGMJWgnURCo19Tpt4l0TqiTGmdJDbTQ2nkwYCxTpB
VQD70Me5VlmAd9mIQDp4qIt4XcunLF6nuPPJPo01tT/OY2ZuYzyaBrXz9OmoZPfQXZIJWTZwBunz
EvA2ykhDaB2Iw5EjwU2H7IjtAYXQCYxCCB4ghnvV0zx6M3vmzhqhUuCehCEfKZvdgdlS2qduCLX+
vaDKiBEvcOa/Iitz/i12ZsR8M3Ku7xtGBLQ7shW6TNaBspR/CoJnSludEKwSZ6wFDEBaBphu96Dl
J97Yt4Dy4WaKHTKQnINnzBHLLZA/a/naGMvEl92Cqjy9iqyH+gCvuxhLG1LaOaUbV7mIeAnHAfZC
Xnkau+GwQu9RU5pV3DCDte0mmaNF65izs+xCkZoen1t6QSxf28Q1t0AtrrrEJZqrQBtk1x4h0pB9
B+hFXph6TINpuDLeDzjzyGbUl/tugkjaFslpfO+y9AvshPoNOsdI9g3MiuL1LVxV40fbLyiKqLjO
PEntOL9N1lMFE1p7iDlAHxWMidZAx1q34Ba1fEXDLRA/Tv+YhyEWw1aPL1gfeBoB8UNq5PZeZzaD
Q3eEPZgLduQIG2M7/aGFEwRQZTYhKgH//QIhorSTfjIayXQXnVYHKJU/iCN5IFO3A7OGOhFfq98Q
lgkcTQIUJn7ZgnIt2AX6M4QC0E5xOuaDUh4a/d4hI/bTMw01GYnrDtjpjRbJwltMsFG5T+uLQsj0
wuqFHFxPbMwSqeXh7jUHNxVFBnqsYOMyCnU+YCVlCHSCFnp9+BsSExOKpkcBuS3PTyqKnFMB1bni
sJU+zO37DojGN1Cf9nfzkuwMY/GSfJqWDLQzHMBbIC9YDwjKhGeeQaYjD/5x+NqNDhBYLXlgKuOb
o4Wj0al6l6+N72zd0sHbUR8VUkE1QAQBEffdnYC6kCqGUCrbeQGtRJ2HVPCyOR82wfekFQMAEbS/
Q5lIOEfRDByMM3g9Cp8q0G8sRneBfK99QEYBOmPbHs9vuBVYeMZzNoQqEm6OaTHHQSlCPfg5bMNj
epDXt9V4ppJCsLhz0mIe4KrWP30Erhb9ekKXfmTgwcZaD6Rddnpjsfh5u6q4802vhHEqtoG55BxQ
bbJDuLr5EVv9N2FkPLzPaJExXoKENyxY8+oetH2bHKNDtGHq30dhdAFnm1oAuCCQPP3MMJVogveS
msyRmfPi3E6IgEn0YLj54jFRlDBWuFIyOLgKII2EeCUj6ygI9AKL4ynBT/kDahJcuh70NuKVFMwC
ZnO0oIJ/A3I053AlAGUd6yuhtS7VtEfxK0ibsfAnYOC4mwJjS4pd0EvB2jn1xwudOsUNoGKu3+5W
uBYtnGgnmjqMZEa9n5G/vr9BopQtAsfXVq8RSwKWik8PK69uDBpVjS6q/Q1MBfi0uIk599F+hM6S
RlEQ/ci7JssXDcyw6MYEAMaDg0zbFS0PNZ+KCFkYh8tPa/m+ay5YDES6alHSga6BybqN9q1bIDel
6OWV2LVA/lxBGQPYhtX9PJSQKMrlyKp5YMPAONGabi6zKaxxXfJYCyvTr1dYO9mxK5w9sMdxO8/Y
0Z2UAqFwidL87Ftaaefx3v1zBq0cnn2ZufA0bNE2IJjZ1831fsJxt8O3N/wo/0biEDCOu5K+6Qe5
FFYiDTga8HB1lNhPyk82guaJ29k8spyMRlJUT9DOR15LC6nCLhKb6v6ajiYe7VTcGFKXfkX/Eghi
migAHdQdn7UD46Q2h6wj/aKqevtGZMyqJL68Dtodh5SNsOH3umV8KHcVkoJf3W2ofuDlcju835B/
ii2E/C8YdxOajAttsHE26J+iCpNyJsYUTOBfNAAqmdJ5gG4ZoOOj01KFF4p1UdvEXg5h7w1hr9On
FFBmbAISOlBBEJc5yMJ26hfYyoF006clg99FsFPcPtwbyWfXuormgZv3dLlTZkw1JUABgNxgxJcY
OYNBscxHPmhhM2E4Ehn0pvqFw2/hglwHU+NbXVL3hdCOfEEhRPARLX0h3Ah3cUgcAPlQVGjxPm4B
UjIHTia1SKiNd1wqEVukhyTcMM37eyc5Ru9hf7PsFFoUZvKGsA0saV3o8dLnLunWcGxUO6flLBk8
64s8874UNdkWdZ3PakQspe5xj39D/sqWIy2VZB+VxQh1B46ynLp1G+Tyhh0K8RNgDtVqvd9x4zxu
Sz5fO+HNhyEJmd94bAZpkwKOpcDCfeqp+YPqdBFh4LFPo3WdeAAKzwz6jhDcsyfiQnnDNieb17io
cJykI91mgnmgKVQb6AXekPazBbvXDUrsDxoNwo4GlgDkWmpHyuAa1sDlPIwp3p6Mcy28MiB2eBtS
KF49oge1/W7vVWxD/7d6n+89AS7qdReCGkEFh3eU0ccAsQG95yZubFA+tVW0q1QvySiocf1jkVt0
kKETWImj+3IgJ7SQ8zkpMkBkRfpcx+KGrAfYFgy5gjy7T9MNf4UFgksffEAVksOprE5vyFj0JEyQ
sMgHa3JuX98WmOxaR+VrioI4BC0N59eTyJ1VpAHNqo69DmRQo3ZWp+l8HsWehQstB/NaF3XOkQY4
aJlG8qc2cZvCfn8Nk9eFspIl+0Vizm+zD9cMM29iBe1wvYWBbPDsEjET2UJnrkcOtSoFX6MIxoim
IX8q3aEl86uo533sTetjjceHzhIfnAnCDJpLTq6370rzo97LGYqOdrrLCQ28jc9e34QUhtLe47Ff
1EWeAMQd6oV0Vya/T7ojjC4yK4tzYZ1/dxiRQZ/gy2gWCcLKFGp8NZKReubnSxTOE8xUOzvhknSe
pLKEqyAax2Ft4efRQqeLe6fg4KnLG32yyMGa+mJVZrumkDnaVct4si/4XYPhHg3KeCntWhZx88na
hRNcrqNuO2FKoCgFqtHUNzN2VWinAbY+/acisShXhX6fpBt+JiuXOpbB2YAQh5QZelWmLzQMGHkf
oc9bl4ZoFr+9XN/C8RRMh3Sn0TccysrU67J9nWKIbUNSnoQ+tRd0cxOwUYgpPODHtN2UX/wco1AP
JhvnP9tN3CGeUBzQTPVrxGpMnoS+7BziGUlLvhid3bcov2XQR4qjCjXJz4gil0GbEMIrCMbyTXde
iHNsbglsZbpechDpdggfzdJFt4mSzmLabOLXOoofCQyNgRwajoAaUj8uOTqjGiR05ZcB21TVqYpl
IS1gvcTm+k2vxc+w3w3D+dV8xUM3R3YnJ79Su0kqtwfjMwFepnyOzkn57WTy4a1/JLo/dDuFESxA
tniohJeugXNOABpAGPGMBtBRropyyF+k/oPHWAzhF7Irg0eD+CAlV4U+RWzzPxNJXho9LERsdv1S
dWrIJQqns5E6BhjOeH0aDtGlGc+4VAuNHNcyNY/IMgLsKyamWU+0XGELleuUPKVlCZFizM3dgARO
Vi48hwQ2FSIqe1lBqlzSZSMfFDwpRMaFaq+jUq6b0AbD50LIB3OGGtqW5pVN4kiTeU4iQKKmvg+T
mNQZHUy6e7XbBOFVRstc1+r680SiJFCVXtNPnGI8IyRJR3rW6iAhghPWZxsoYtRniROwK1Npyb1h
8or+EdXi6HYfbHg81/jHu4p/kh/O3gOlPVya9Q+WME/NT+E38yZBIGd6LxRpIYrvGhQJTubAgIUH
paTeQ55Bv9KqDmRFuUexvisqUCSgRhvmUGi4OR1h9YWsOtjtWKwn873QekjvAF1QQpDx2TBQFLgQ
sKKAlzpnom+qLT/cTYgngn4kbpHeffwZ6D/dsg5F8xURafgoyFOIpqFNsdfh9oMEhvoCzznRaIj0
OWABRCj9d4OxcoAEonROrNpp4dw+5T+yUi5eSQu+MpjNmn/7tDqbKrsKCQyeLYsKOhAdLwuP18pN
w1szKXwBHYXIVsmeQXtYz3MEoPQvgwGQqTa/MhIy8QZiSX2NNKkOqQ+txYj34qvMNlRG+WzuJaLY
3G0ZT66BIIHfRoAJXW7oNrCzGJBIosDu1l8WZ+5wUafIozkVrl4Rt8qz87cXeBsHfHhiGMj9u4G6
cPqvYvtOqN1FARLS4nXE6I/RZqi4/crYoknF5YAvBn+if3B13hAPh+T0TY/7f3JTtRfq1Zu+NXX8
UMRdTagK4adZ2oT0+IdnqoVMFW0m04T3kxE2IyAfXh4vgd+11BVTR1x23PN+GRJep5wK5TqCV7bM
+ot/JAYpQNj7hHpR88EbpDYNY7L/YsSYlypwPmPLP3EtdrDh6ZgoRv7o9fDFzKKlHIwD7on/5uUS
Gl1yiS8kLzW5MtnIoMzhOnT75EJhhnMIgD6XJgWJkFfy8OjuKciIdicQDhx4TQRkZjSbgWp8MimY
oL1ls2y4vY4HtMLP+HUU2wYUqhtUzK/kwkfjmkS0ge2fQ8CD8M5/aqhAOurDe3LhrYt+OCcmi3rq
18P0u6vn2t9wLA/TgOsYmCIzMYRNtaiycyVSDISgA0LNI643V5CvX45RFmnRLxRvp1/XVIaJh9f4
gvkTmlfdabbQraCLSoGJCoCDlBCrku/JZ+vRHclUwFUuSJKyIw1vaIBOatovyDvHL5h+3ER2RcHJ
ARwInfP5ZGMYK4Bh9LngsYgqyI2hpgF/jzYn+4APmEAGZL/Ft4nQ+ku7+sg1HtkvFyDJtc4QzUAV
fsMf7LZgzcC0L3btAaoKMuZSkEeEWBcsUxDwBj+5wshHG7hMLsMx/xUDYcyjW4CuDuFvCYUJ4ICM
K/mBJfXVfw20W3pxd+RmuFNhJU0patMehHw1dPrasf5EZsjT36EqEqFf2CLb0pFTHz7nCmdwdQGR
5XbBvl2DaVvuWePDx/iFPwKe1jwRPpjJtdrxtj66X+g7/J3Ukryes0P1C9f235urdjL8yyYodshF
ho/8ChmHgyI2XPRvOoWXbss7iy/lgRfBSAnnR3Mx+CrWysVV+2M7/VOC7DrQe4hVwTS7fYp9/IeV
zDrRFvlHs8X9ARXVil5cpoiaRAiGEGvE7IenZWiKl1MfJKKxoF+kMWn5P+UsbEYd/xLkyOijh0Xn
Nx/JD9caY48IN0DMmBl/4xdyJLZDBpeh4bTAq+PZxq9mW/1iB1+KVjmCypntOLCMd95iu2kAf35I
YrlJFjqzvz2Y5pLFRt7SiOtyetg9V92RSYOMl+dmOTAFoJ2OX6KFoSFCifFHGN/D7p2Sr+6nBHIe
7OYQZflGcYVzhPyZ0Su/yqX5icwGKnG70MmzGCgRHIprhP/DR/vFvt7T/GiugUlvmFghiwANTLvh
6RjwPwaE4cf3rl2xsyPHQnZfH7jfDtH+Tez2vDOempPSpfmFNEMGydY+Sy7kjzxAjwHFqbgyTPwO
Se/wYfwJmfuF35SO0lGcOo745h6eq/rAC2Etq3fRtZzRZqYS38SGuWi/oIJyIzqFT+hgHOUauwaL
ZRq3SwnDtqd4DZwttVP8wzW4AwzVmejNL+Jt64zFG1GEeHJFPg2YCLMgkEnVUItWO3Rm0pHrV0da
28X/3ju8MWoNP4RTJWDitXemwC8f+0/C37FR3Tn8cmW+BSqS6Ha55OHaA+sq/ul+Wb8azQmp921L
SZgP/B+WeCaJ5u7dkbUC2CxePs/BvGD0sgAnOSYLxymkbygRJg/FKXbdkUjLLG2wLoFhhxh+NtXd
CiXNAX06B3l+pbgSvZgb3G2l2sK5gOIoWcEshemKSAdajbBb8rmr5pdRq+szI83ASpV7Az0jGWSq
0CL7i3FpDxO4ndjPJ3AgMKCHvbYA6eZBedzmV6jsFd8iaSGMs3WEicNOTgjni0/k5UTqmhjBqsez
AB2+pIgkkmnEjb6fa/VORHhyIZzKWDLgCXyfecJ9MKLMBuPOylTPuNLiqbDIVCHqG2BKSQ5H5ro7
8GfO+XpEdoTNhKPdSU75sAGPIbrsmIvuSOjmlRFqBj/fja8PqwnEeRY0F6t6oH/O4fFiArGUs2ri
8zXVbNGBgfvAioiaLOp5zLWZTvh9UqVW9/X0iHFLnjkc4wl6ODZZlCLAY6lXI6ui3IZJ/O3yag/8
lZ9MN2C/KvzNyIaZjeQB2Pt2ia+vTXgViITilvdwF4IJ4PI3e5pXyKRGeLkBsEf0OUG6eB/PTFTu
5KbZo+5ww+DIIB+ADjlKfNigtS0aAXQLpGTgwyU3zGbCmZSeXxzL/sFqdHwIZKQ7vPx8hgCPjvDg
t+B8uemHuEVQs8E0BuAg51VSVDM8RBqwBrHw49dw0sxSB6Tx+QJNSz3iBp0WsYVasuWTTNR74O9N
K3lPxH5A3TimZqLJBsb0fIogMEIbpJ+ND+NM36WWI13qhJA43aU1Dmvz2tFP5cRVt9o2P1sW5f8p
7XbA1jkkv/B/YsOE8FSTxhse/2xG8xs+e/soyLNFtbzNIU6WeATRYvuY7NSHPWIctgDgDYm1Dwbj
tSGTIWxSArZ22JVaEL//oJ2HH2TSpjOtVmru4AUdT30Doh8BA3r5e1Fh4kd3X/BGPG4fEw3xHsnR
AoscIN/SnNuA2VBEAVb7B/+nSBDWEFlnxr5/tA/jZO6KdQxWyYjQEGf6o9GTsNXuVgx2i80VLveT
pbaHglhYAsPNQ3t8zwtIaRylqL/jAwk4T5d1wh47MONFQKWG/4lOSNsMejAZqTm7+u5Jr3VK/3+o
/zFtoI67CP91DYWXgH5jEwEHKjOjBInPF29YqS9/eAXp9wDVDygHK7fpUmeN/uo0mIB0W+8Y/WoO
84Uie4M1wDKnAxDUiyyA/UPtaJ4ehX382x8diUqxs976x79+5h/9gxuMMwczT/pXy7PvbeLRh8+j
afzCAmhfKPMCg3X0e0FuKyPmFPJaGrDoGCDkJwBhmLW8Xh8KBVdpet7M0hmW3uPcwbfVRmsArCnT
Vjtf06VjvmNJGXZLXBWXBXqcP39VJ/TaIPRUZ7BLX3Ug/N9b/Clm2aEPskN2KH1SNa/0053482BD
VFAhW1+aSX9QcBI7YoC/G/mtydbcv3gvOKBQI4AMsOh9tDCL16pd0h9GFB/TRXKIduEK1kNx0M+l
bvc09BZ23thszvW/bNn08+aPNiIQd7EJoSH7E42RB4pi5R+E0YJwj1CTNIfz9JWwVN7B7aONcCV8
6NvXA9PiW7FQQhtzpeh+27IuLe2SBzSyQTSlomxI4bRBYVyzbpmOU0u4JmPalFBulhcVM5WiTGWr
D8pUb558N/xC3Lut6Ac0hSK3aq5JYK2hrnf+e5nupU+6WSCEwD8pr32M0+AmIBogDlNVR9qF4oVg
SHjEy8R65EfqLymoLDWRgCIY+So1B7hDOx2vRQIfCTC4IrXwB4/F14vmstQ7wAZJ+imw0VOaCBm5
VA0AxKrngYqcgjk0aPSZjAdSLuM1ZDB4P9o7iG3EpkEOHS3g6o93ykGYq/NfUkms0WDzE0KlTzxT
X+VuOD5RB7dzuu604ZEuE7QVoJ1OeCSDVWWfJCxalGdkobfKL8nEyNbkM/Wy+JfiF5A9NTVVrHci
Nqg1nzPeicQEd5BNtg3+S+jGu0WtfqiGF9StqJpyFshdKmwTqpD0VmjBvnyeh7v9HzgeWjevPQpN
NQA9slVqiLGwAaCmSXyX7y/tSHiv2gvQMYOs0zUy6GnkhS6XGjzE4xflmAWINMPPkYNMh6sA/LJ9
ca36QOacNDyvU2/uhcisla6bgUHHN3y2xTt7hQ77IoazQL70GGKMwej5pFJGxwwdAqUJ1UZeMf5k
ZPu9MKKpgNXv/Z2jDD9rndmuQYC5XZB8XhrVu5vlkqZwXuODC34Y4D5zQJEb84dpg2lOAsrMpiqQ
mH8vqzBhG+R2/ivbnIs00txnG/DIfK5c/Ok1ilwIMY71bzs2DchANGbl1DR+TtS9rj3IEaZQBCg4
4fBJMeG9YpyFNsb03my6xR/SHqPYQHKuSAJgkkPwfIKlq3uluRiVw1krQW0vbakHc7oA2KJo+Tww
g+V0Wd7VM5t2BCMkYTlQH0v8jDo1kDid3RgdEigVwoTTlGsm6GCKs4P1wAd/0ZsXbfIBM4LblOAd
anZG6WwCif8hsgJWswP0VFh+8ZukQSkhz8TtdHIaMBg6IqhAQVDQdfoFqh7bsrok8+vfD0mCd7Bl
lYg6dPOdI0O6lXu5+c7ClWR9G3g/3DYpTzzMlB9AGIyYtlSL6DL+W1PpL0RlzippRXvurO98Ojck
D9N1lc6e9dLsP8o6yFNHpWk5ZC06cJHHyB5FrwmtpNH0StvYFPZGpxFFElONCaGj1hNXySdbqVlC
euCnJc223puwuN4qr4BG2p+EqL3Cv3eRVTjYLJ6IxaHvseTj3yw58SzZLpapRVEfW8jy2njvcAym
FklxthAzEoZ6StHEx+M1MT0ujjnE5Gajwr6RFFEgcTGEfR5w10ezjr8zxk4coQeyrAMVXcabtzw1
hDxkOy3hA39F8p7q+FB5ZEeiWNuerHXd3FNUWijCLKw+i3NkXjKY0P9s/LBGCnvgHFEjF16vOgA8
cP4PShxpAq911eDqbc7hM0DTV/pP0Tz+la+wiqVvnwLREL/kplirGVEw8er+RJIWdXdK3EXoSuRS
iY8nrl7iobCtrNPzRb9LpjV5qIRUJch2uCdBT0AMOB7+VwOyxCWbjqoR3jIOFckzB02WM4kW5n/M
3oz3R4igVLrQHtIENQhKDaYFFX2yQ/LFgoFkBj0PyNOKysvUIHlfR+xOsN9/7wa2V9NP3hjq8W+i
GvsWRAQDGXWtwJmjWxhFi4WSOUREyBy95BM/Q/yheb1QeZ5+Fh9wqlbDvTKsNJLOyfKNqFqGgVFC
K4FewfZgFGeK0VgFNJVHicL8odBHrQ1KQ1LRunLWd6doQ6Cn03iA9xjKTCyBxTJEvI9+gvJ8s8St
c5TWVLS4LtklxXwj8cQASrtNV+zf9/aeURdmo+m9cmWKOZ6Z32+SfFI0etuwfzNJ0WZNSI36BRwP
Cw6L+Z1Vfj35rJLgpV6xFNZvW7ab1wa4iInTYMfAIILyrZRxM1JxSz+NEa8bBhdak/02VklySptv
GWeTxoX7gSmVLPlPHEIzpK8M723EhMQcHDo3UW56XN9wCGHt/eN0ML15fa+7/s8LhZrYnW1VVOXZ
N80RG/15eQe0/kc4aVDDLUi0I3J/liNu/ODlS3ZXA2nL7YO0m68J4wD6zQdUmIdBNCkf5gdcVlwn
6Mx3ZF7A0NnwVx4/ObZnqBiiVC0si2GS8ZtYaXf6gdos3zbjA16UxJaRXS9a6JcigPwQknJXgvdY
VH5XeYJSR7M6Zh0jmGDtCVQhXC6gYHAWMS24ZgE3STZO9ZFDiZyvSAeSY3p+n193FZGb5EHIgJKi
XMLj65wF0x/lQhRSLiTYDBBGLbHg1ZBpp+kSPRxewg9ymhxrcPOHT+JyolcZwFyI+GMJN+QN55iz
CHTQe3QoRSafHtozt0wUYIAhKJCwixVFns1Rw3J5WB6Tm2Fuk1R15aJkXE2szzkC8DyRQnNHsfm0
55wOqJXH0hIvjo4zkNTQbG+4Qb5goWCDQUPE6U9CoxiTBY9Z9CO9c7dKv2JuUnPlMMjVG3bSBnPn
dUiyMeCaO6cuzP3x0EI3XIrTFN/ns3hzjOr0ctsi6qVbKrnY5Qn7COUj3uvNnJHm8vAtxgfDSoBB
+/EfTfe1m1iyhQH4iZDI4ZacgzHGcIMajMk58/TnK4+OptXjtg3sXbvCCn8grPX3Eg/BFH71OcN5
iCadzm6CAQdV/EuQIPE+hsV0dvumGTfSD/w33/LRL+kasJAL9fHLD3c66RiORTf97YlDE/m2p++D
PFwX7FEYIR/j4f3NanuUW0zpoLgim5WRT4wWP3am7Hf2m/SbkYVAEE+CBoA0OQ2vX17sDoGDpLGb
VOmJAO2hSStdJr2emQ/97/KWMf2wQnj+L4gzattFQwf06XXpb2dC8tujhhJyqEhDF12ZeO7XnpL6
xW/Rrs8ENILSbCJa9V3puUkQC3AYi3gpCWlvPy6f5yAZgHxBrjw7c9fWw/mfCSPeox7kvmGeDLaB
NYBGwqozpGaCh+Lj3biLtg7CU9AlTDdsQR6yY8Xc8eR3BvKPBW53s3wN0f33nionM+HhrKC7vo3k
Uozy+/6VXAo3N1W/t9yXcj1ESNj2IMBeyAX8mEfm0lfPRvTbr6RnRs+oL7rm2xr061+qZzV5C9eY
sq9v85sfNgGm5JczO3qzmOwLhvEd72Vnix9P1H1s/4Xnn24cxN/bvOEFlPKZt1dZCmJ7nJyrEHxU
3GQpSgzKCOtsAcrNXMCj/JY553r7f95o9XN4Vihzf3As/stQzAvyRmS/of9m239h2X4Zl7BRIOep
fymR985faYJJEGiKG8BoobKQmZQes6vpNjvFm9fwrFz29Sv164KX7T1wxU7pNw+u56quv+ff7Vem
l+3Ev11E7NeqdxKnw636mP2lHKbsL+lbfpkv/NGvzaEziVD/qIQb2uK05EE091+HIGPDc8ba1sJ3
hvnz+o6Mr79+w3C7tvW/56/3VFPZlo29Nembxy9cqkkn+j3pO7SWsUomVod4eszOhqTwyNSker58
cC8GQ26uDUo52Y+MQUNBtqLPftREgizPVMUxvpOcCWxcR6bnTs+/L6Fte0kETtZHA3h5aMQvNgqP
wTZmP0xnKyoNdwlkoMRHcxZL4fgbn52/WO+4l/erc39oLQgJeb919l8SyDO2X8RFPNjLNvdDTI9g
b/b+cCp+eSsGqbBMtg48xVvl7ypgEBU2IsE+B8kuOpOmioHjs1jvZDFeK0GezUZwae6cLtTePTvf
ZR2Y1sz4enybKumOX02ZUo/G0R6cgrEr0JQ5oz0ofeWzwd6HbI8vk7delkPQr9YT3E+TK5A+r48z
E8ELr79+uPxSBDqHWSeUoQZp6CLjTbK0CBtuhYNsjnOd7ima76sQqxxLiVcNaW3B9dqHr9TPIspf
DvASoX7vLhcH02M+65+XWWJV816XGXOB0kagNikdf2PUll+FyNd2mD+rkT7Qy4qI/ojXr0K0v50U
UmPvfE0X4z+UhyaCK6xaUGQ16UXx4Xe3fBuptkS+TjMm1kKcFJABtIXxDrpq0SvpAs4N4P0BgHn/
tTQ2dTzHROuUw6bKbwR6zonx81VTJjrkcOuIuXTcK7BhojJRVzIIr841ACDxFsyQRZzOaDvzwkcs
kIzOhGQg1WO0pAjFjNO9UhyCiNz+C798DiJZS0H/s6yHA8KXG6fP1dNZSRElqPLktf0oGrTMOLWu
mtSTUy39LAebJX8gJVUke5F/K9PiAXqN1Zfse5iPZMmMc5cmhyu+kyZwvV543lnlOxqFB1MKsqtI
fci7bib1bep7PykFuPSmnODlkcpbP/z2HjdCrOVdpnal0mVFoU+ZwMpOzdNsBdaAMQzbeXmxqiic
vmmm7c9lX3rrzYUsayVBz+MV7hAtEnz6mSnkdC7bbCVTYHhGSVntXPbmMd1+7gb4kfpu1B0tPlvY
uZSyaEsW8FtH9wb6aSzAm/Khepfq0Q1LNzcRjbuCeZGL1wCzj4f6PSOAZ82rV5yPjtI/8IWFdHFD
UbUakYF9HmYroStX81pkvBYWDNL9d2+vQlh107HeLce1/QpFSphpX6U96eroelZyfH2S4+gPhvdl
ZG6RpTdp3ADZNTK3p6pxiSTKuX8nM5XVFQBxL/dvj70B/GzivYANCsuvHJ8kdUjoPvJezzLzwqek
66U+oq0e7ppMme9zx3LnLiGLstw/xAjfUMgvvhjPHkvHFDdVs/3R3ZioSjfWXbpKZHMCrN/ljq0T
mytxwNgRH13VsM2t6EuylMBl6MQ/d0QZlSeDrTIRnoKq5S1CYruYtFfGSixhDejC73QNSvRnxwx0
2d0psplB2TZFq3c72k20cuM4/RELkHvnvq0cpguDo6ASuiznGuqMPZTIResRRIiSP7Sp0KePuQYX
eH9SPZf23gVBWaNBykwCliKGnl8nau54DXh4UP6txLA6b2WX4G+upCtKmJ0HVaV0jz66Mu4N1I0A
GUE2gvMFazdDL1cPaPHhbXPwvQWPT9H3RmnkQHU9IPhN4eeHW7/vao9RfNXI/iQf9QTZH70Q3ANW
x/fq5Aj4NERExQU4DeI0u3GaOKNHlGcEYPkLXpPKfy9ZvNgTJmVTMbet7BIfV30pLFo6c6eix/KO
qswUSaIB517hLM/hXhPxmsvY+R0zOVnZRvOpVeeEeqAOU37jmbHnWBo35IRnFM2Ps3Zpz5/DW1C+
yxUjB+Trsgm95Wf4EwNvcOzB+BcX+ZX/nvZevR6/uix7Gq+uIIGlyY35SZJ8fON1LWZ/GJ+Qy9rg
loNfJmquIWf+yzH3teS6sk/WwLPO08yrGN03XxgQMfWu0ol/M/xZokqUSk6bXSmX9KL4avfgJL28
SLg/06uuN2Mn8ljzFiq/sB1w2xP5KAth5NpJ8Xh1GgAIFlMfV9RfanUMpKlmKpBR4zwUFdaD6B4J
qgjZYGLrHIrzi0VdBQ6o2/q+sB4O+g3G402JIVHzk0ywsVOx3TfwVvOkyOcsqpPSbsRIvXOCi5Pq
Vv05W/TAF9xRFz9PRHzJ5GidLd8y0O2CrDBcXnc4lGOZvKsFrti+p8nDALsbddN8fpka1sMap1EI
ERjqJouJOQGLGJ0iNUySQ4bvzTypCTDC9U8ylUl2V886kgpgAy+zazF6760i1e0VB9NH0JwMXCpc
lHPhzmg2DrRdjlPtwvUi6aLNiiyJQq8Hz3CLY6tucsnTWc09UbdIH9HapTUX/3EtKMkHh8Ga+VwB
Vt4Lvf3jUE4kK7HXx4OFwLI8wRWmY5oKnr8rNzf0bW/EKcdAJEfb4VPp/dPs2zY4nt779P1seujF
tl1G4a+/VUTE7G62fmS5YLuxXHE/THOL16J+1J50Iw18YZ+sLNjHr79RUYZ2zian8eNtHk/kmcmb
QPs+TYtB7sM4e+060liZIRciaUUPZ9LNtI+xwj1RTWdK0WQx6bn6Awo9ynY9rlSq/jqU47FydhSP
fFARPN7L/GtoCax00SJ4KB+pU2WJ2MX+JtLIxRBw7vSTHoR9is+hkbk8Wk6JHauCOY25lPnwbKY4
Hhu8EcIXVuqSXOkc/9ikgvOA7uzVHsk+mmriUN0fasicmS1jwOIywKtb1+kbqXqeMvNomvIwbixJ
i1J6ioFlFfwsFnai8WJVvX/GB4851UhihjfqWIPL3IUuXnWCiXul6tyIEOnyKTEOPKk1bFY1LU9p
TlDn87dINxVvnn43ErzP+D90YJ+11vCUCcA5lZDW0baAeIOKlEQpEDg3HxNiC8XJq7T+1Kk5d6Lz
ExG98aO1IXWbP3YpJBgWLGxYkEzpMTC/r1QSkyOfn5ki7oNmzHbUZkfH7lbNehC76OOwqaE4//Ga
X6uJDzp3F+bOzTRk8KT4nARxCjuoFpnhOFG0ARhDOU1DMlVj3DH+ZZmBasY23s1n7d5PHGvj62cK
/pg4INXMvo0QUbT4aqNQHwY0+4aPtESjEBm+i/pIVnPsoFxT3IWEMG/nqcf1tgbI1RHbRroOgnsp
JLv29BTqF6HORINeA+cehscsN6b7/qF9G5uMRxzL/GtAYap3n9oDPetFrOFcTbVNS8svOVona4fj
4ILZxiGKZuKiaoN6PcM/TaTYVKNyygRYWid4DYzuw6r65vwG19zYDGhZ2hTS9Q01RQvk0Lwk8zu4
PTDR/u2NBl56wsBBtkEgdZ1qcRZTf1sT4fjVzNy/P34CxXuRvw6z3SCvmCps4mU0aM/MbYxP40Tx
Lo3+ZAwWCjGBDXxWW5BRrEqrjytqIqAcXW2mVYHozhkkqgGdV1Ld1BNNlX2IpNG5n65tv27NW00N
VOrgoIyF8lhnEale6CBNCptB/NGLJGVzXnfs3E6BIOstl6TvATsA2EvJe0tD7JFx7rUzsdK1nhvr
mFILqtpqnjBTGHsesHgtp/XSjNeyn3jy5WPHFR77q/GFSIcls68+npVw2Ngx2WT97Qg2DTvi/tmk
F0pfZH2b748lEhl6rRysbOa7WDnCMZntz0hXNrOrWd7HCQvC4jJRpaVoWzxf29v7/PasoPot5ozQ
zU27xp3SRGtRN9kfpgJRSbC4IIZZusyRHAA8/l0/n39SDLGN6DuIlh6JL7SjEIXAsvlJhado7fnz
qGT/fXNjhv/ilqibVBEsF66ds0U63/bv3MhHB/3L8WFwoOEQFIWcCdCVYC/w3AX3t8KCiA0imV7S
sq8cjuXnTzgjwpbIUaPMgrQcVUOvJ3+SP7tWbJqavgavsWPxI/q1JWG5Ki01lDeebHvTts4W4DT/
CKU+p5cW0ZFE4zA4KuVGtkUlQilmhpw5eseS6uShrvdTg4ppmxsIqNpqrWPnOcyVV/UL7fIpvf/O
quWH1iZPEXLk+vs/l0chMb1WX924ZiBEhPg49N8/UtVo5zKDZjIf2F22N3NGkBWw8c9oE3Fm2WM6
UFWbiN2L4t7lq7T9xam44fXUZb0696tJXY4kIM9CHI3eR2K/K55P+RuB41wjGZPAHoqP0WRViYDZ
oI46ZtOQkSUR71pKSPImXnWYHZMeNxI9jbQwm/DFYvvq/lSJdwUjE4byh2r6Ub0NcsNr5wZt00qO
/BD4deAA4SJSSqpcVh8BWJrfCcLHx9FV6+vj+hlrppT2Yq17fxMg1/nX17l2rxEfyH3gGmN/PvPi
MiKm20hh1dvNKZw0dok6hEGK8ZB+qLX4zovMh+mvHSBbh1HepnHVAgm5ipzw4OwkFrtubKfyKvI2
f+WSSO+vsJ+Rd4dYWUtNND1cBi1w1eoSLvCHaVp+6Dtt6teMEPbxzNOFdMAYjaHoQQwg6I+yUr8W
RQI7gTWk3vQdBX/P2/y30310sHKW1jOD1721GqwvvEvK6e674oJepO0K/LaX0wjSCKR48TJQzUpS
0dJ+vhVivdhYgL5vmM9xcur31uVWDAFN8VlNjzLVQwWEdkk92YVptUVYBa/m+g76IYl/23aijrsn
pJLTrl7fwhx+fW9497BiVqXaokTmNb0qTmpKVrYXpU6iOa/2pbCqi831+u+/0WLq60Xf+1J825/T
jVhbbEdR9TYSNorEZLCVUx1vWB7QeP+OoIbwhYvnj3RnPYsPbt+Hz5c64pYU+LV9Clwk3GJyabFg
Z8OEg/nDvZyV2ZG5w5B5XkpUV4rvEcH1M5Q5ZGumt/uMf2sXX35UWunzTFOc0YPHElhsieyfY3fM
puDPhWJRv0Qa5/qmm8TKHZ8rhChR2CDPrjTb8otOdLjrTijF1J5/3nfE7SI1nfmAMYUZympGmpz/
0tX4UDu4lKhF8KgoFwSuI2AE9OFuBLv3J8Idf5Rj8+u2okVmEilwRnoZRVsJWAdFLgPzZcc0/bPl
BeQ/zRh89Zn3gUL+u2gwz1t3ojiuVkUbpOA607yiIuR3SjkaLEIgko6szng0PQMi2I2CN69CAX3x
M/nmZDSPdfffDzWUjlZ8i50w8jgVAojOhLJsGJI3YWfAwkH0M6Vl/mimvnCTYgMQdcMPnbvm50CJ
fttWNz18Z1py7LNZJeSsZloRSq2vT23WWx8sQsVSxer4K3jd1FRrV4WI0Eap+viLlGr1SODZs3Rz
cD4Kw8ePxL9Dbdsgnx2EcgKVjfUKcEbi93xoKK+AkXyG9L24+7bNsMRUj1WILd8HyelxU35dm9/p
3utVWAi8MPsau47G6lmhL6siZG0Q4f66DphsNldf9BfIceZqTOBQp9Y9Aq9xVCVcurxn2F3YY8cq
D6NlCc3hheSHylRQOjdWh+7LZIBY9FwiYs05uj9owsdmBAaQVE2s7HsGMto4E1yJVNnXZeURD+Fu
AQHnDA86N9LjHShLrJWV6GrttzLN1S+tPy6r29KzlC6fao/OfRDr4n8UraiKPmAhjhL6IiCpjl1a
Np4SEjE08XPU0EEOpPjXZeTmd94Yq066yrWKED9cZaX/+NMjHOY4baFnNCABPUNAymyVTZ2nFTsF
qK7ZLOtJF+64awhHwPpiqBukQCNx66SnViGDKVA5rI2A1C8/Go/hUZfhO1nZRMXswQs5fW3As9sB
e8nGs43qw0cEQ4nE7fKP7QFrzEEKDaOv3zHe9YONFybAmhx/UNp9z7Pld4tmQwMkajWafMOL9tEO
d11lJ5heamWn0qmD8/nkJnWucGjOvbQvbHXBRxFS1A1ZNod4IXHKL74ZE4kIaDEOxUtflx8eyKfR
KQb2y4+KF+ypv6JC9Zgux9vePcM/NjBavPvLQKyDy9orxWu4mRwmBCpIKZbHPMqzO95YL2u7Ubaq
uw60jCNA/jQ3Wo8drps+pVvfTzYnpCnd7TgYJpxJfHIEmF+6j+KtmS0n8qZ0J1teth1wdc2jRoYR
5/mbLlHlXmGlWmEzprME49eLD6PByzC/nq+KNFO8E0Ig3xrrH5IiuL3RZL2Xr3RET93rv2spVrD6
aH/Ury2DGh1yAwLyLJExGuvEoiHn6HiwLzBfGX6zQKPTMcyF08cx31kVlVF+VJmzHbYT8IQzUG6m
Bq8g4WwKxKeZA3lNuNXH50qhZe5m167AXjw/0/fK/L5pRtxbicG6ajzSyVoxMsKWLaXSjX172Ug2
z2MzU44B/0uU53vZuLahIdKF7fhUzpaji+bt8I0EY76uG4uZWW5KknlJhzlwb8XY+Whbia8+M9w3
AsFiYF8drER60/0gt4QQv3EmhwTX52488v1l61fhoTNxrgcFZT2RYWxV3fbO48UMFP09QI1aKP4N
r/NTfxEYGpC/0dC7P/Z2fW6R/3kl+/RzPUWSFDwNyJzVpvrBz24WqV+aud7Dhnlux371/W5XCJJC
eqbRN/m+E2x9lKP9c0k71i6om6PsHfoDFARQuQM4y+Oy2z1P7QAF02z6ydRtiPeSszGyrm8e1UU9
1o6Mm091z1BAlSG9vtPf5FgZyNx3dcgCR1svosuSX47JR6FQX2gEgyKOkRP6p9rB9CDiX9z9qPNU
IkW9id7qK9KIdBV97MqT5rutIFrKsgV81WJfmmGxf8nGskRusAnvWz51uL6B+XdpMgw1IceSynWH
HH4h0iM2va9Hi+u2ziFSiZyT5YCwoRcbYpxPupDKpe2XNhweQ4pC/MCsNHmXY5MgzjvaNtawGRdX
nV3/QqlH/b/wGPKHKfDYwgfYQEIsW6/qwWLNnnmGxhsbz37VvX0mm4tH5fll5+OdHXD6j8/dD/Qd
o+1fY5v5hdeANIYEc3CCMWm6yV5DmzD1+6jl5lolzTDiRGWq2epaY4kH7vPNcK0AaMTWzA8zvct3
qpXurGqLz2jZSYq1r0vaW/+7ZwI6EUkUMhgC4dTMjfUh7oXQLTT4i9qZ0cKfQLzWM+jDl/Nwdanq
EDwmLd2+aAzdLRSs76/CSvesqZJYT0yVUXIlXejWU0fkUEk0YsMLpqtKodFMFSTHpOcWJcGXcuO2
fBob68p6KOrVmPlyMLviUail9TDcCunPlWDs2SOw/Klo2LmWCFgUkkPaOeWL5t4xnwioixzpBvM9
XV593vqRSqSFnlnmcMAaY9Xd/3MC4hwXiT5XzjPal0UAp3+La93D7gJUtCnS2Xf0EUm8f1+v5Uef
L9aQy1ZFi2ayKJJno1upyBPB0aZfiYOgVXmp3Svptu32Wjm3I4vWs/1qpvsizyZYHR5FHVin+JpK
Yz+B+ANyLSAVNn+q9QX4ohJVmUkRKxQ+5MfZzLqncewlyxbcSAQ8+fTbqd90eV2lNPVPbPYJBlhY
t+3lv66VW0NhWVgW4zWI81+NAn3GS/PR1BBffWa1lyZVNe1cSxtorOD+/hDxDHQ8FJS3w9W9tGkt
egQZFyIWhnHT5b2s6VUgDpTI27FbGUmoKoCN/9G5ZgpisYrTPB9ppj6zhXj+UTQFXI2fUiI49y5o
Ya0sMrsK0hg1zpbvvYuRpoOhmOmsm5PBtXimFDHhBXqe71u5KjRXgRmCxR3A45f+s33++COcLYRb
39tAhAu3qy4E0H/+CMMLchA+EfnC3g6QsWyHOA1WJkY/9/iL7BSvLlrroWiNfEm8toiXj1WCLQWh
QGFp5CYdgOtIC96/m6s/K6l/e2dYmKsafIzL2fKsfkjUV4+FXHdlP7dWnpZyOjCNsm0sXXyONub8
uvnuTxxp+zouSpzAK65k4VE7lbcMrCihFAlW00qXn9fv3AUYIfciHcoCbph3x6eMB1Jl9Zm23iIt
nWCiOQ3MB7CK3i1b2LQvYK6468sP0IVsWbgTXpfpigO7kWKd0Yof3mqpgRF2kBZvNZPLfodr40Z3
TWJcrQefv3MLtnd/dML/GQE4iBhb/COXUHwWXj/hmvGpcFIbSKIptadBZv5s4+7caKwI7lAfYGxT
i/K+jpf5qpnDTajIxBdBakh3NnK1i8/LIn6kBpf+rStfGD0+/2PNPJIFiNULBkiAIT/jlWuiHvvl
olTM1VO/MJ2LH+fgJc43o052xF4EXQFK8yhCtXWhm7q8d93WKa4druiQ1swOUGkJAWSKL/T6d83r
r2KEqQhEGEk1zINUVsGqevrODa6lFHp/kTFc+TKK62eVlDsVMsaX3q2X/vdsxiAzy+aPVJIRuCCV
hnNty4L89ikuaUfmC3KP6i77amSuTylj7iYmBcVJueOHRDvUpzMfeNk9NTbFrUuLIBj3Ervgorcs
nxsq7JNyZTgLdSx5byxTflZDoeVCh2TZCXB2dIc2HERrzecQk4dmD/ZS70nxPBTUrKPEv9jXpZst
C+uLqe6koFdVfFbk/92ntRFWhhxp4tjK1J0W2fIJxXLXWRxrl76I89gS2q7nwNT5HGoHGOqiyIx1
anr/rc9OdlLYvurpQ43NxXF8n3N4uJoWj5okwEtXUi0u77VE7diKT+NDcRILstZmit/0aF25tDIn
AdK0OGj56t7hMi/Fw0X7Z96kITpROMQC+fkgw25tZk5hbCY8pcfPM1ZFGcKzAgmfKOx2LemINxrm
qLJ3tvNM1xLE4Cou3A4da0V8JnViyeJxnryI0i99/gU1jKP3F5qjQDpzaKY//Mqqc507ooMsgCb2
gi5pSP70HFt43hQis/or4NroUdKXSDPbFmg0bl37L1zVWy6fEBydWyGajHQnbWwUQ8FiYMsBnizE
OJ11lQjw6Vw5PVx1JPLpYXa4ybRWeISM8ojYhzt45u/BQpsuVJlFu5THJYrUDFZmWT1Ei7FBoBIG
z0JHBVRA4dg6zpUBtvXNsolzvR/zjPcuvhUXRlZ2EhlKFC1WXX+M9f+ykmR+P14JvLU8e6oEcWEP
on4HsK+7GjGLbk46r5lTvZkOaio19nbu0rEfX1biPiq8f8EYL/ObTlo+OSSg8f6h57F8V2RNWjco
9O1j+/b5cmrm6i+bQuB1WSQde31yakqwZ/b66wEdDF+ruMqVcXtc3UcqVXiPwka/bnExMZkeZRJ9
teUHMNi+HSbrpc+I3KkSnmt+zcklPF3HQ+Dam/SSi/CUEaBtp5NCrppup9vcBOpYf+FhpTv335zt
OtY6t85zPlnr8aYcTqxT+dYEIMv13r80yTA3rMBDEziwfrPCM/cmfnHE6cSD0nK61ZLNvcjNR1JY
WXS90oaDw+SOozWoNlotkJZwZwDjPw5Yuk021tPPo5OaL57uIw7WbyyLR8g9wU+P/NqjeZkE5Q5y
ESwLvX1YitI7I0X2A6V9ujZ/3XuEgrkJvSwlG7FWLFeyuHEG8Oa+pFpfQr+FVJB51qYr/Qn7rwrN
vspmDMzfoBwaF3sX6QhLxZMXhL77q49MB/yqyNBtbGzDyKW6RLHlKLEWN4Iu0Y3qdmx+xhtuX8iO
C8cY0QMWbzY8eBvBfR6dhjRnnJyeJd9YoF/P9iVdj3Svc7cQClZyTlaJPig+tVSPacllMHSvT75z
isn9tN2BkbS1zwyBnU/pOY4p5BbX1Zc0Uk9DSCZu7uDAXlsUlTN1A5S5dVb9hdwzTdk/JPH3Vnpo
1KK5njSWVHrkUUsqlqfuJnlkGcRMXq4DoVXdcZY1gbNlPjKJL1h5Vaw//na8QSjGFqWKVPlbuvGp
ncvcN9loMRbSDTWC+bbOY9I0LKnVgXIcq291unLqUTWZXYprYNJxy4Z88mQL+CtghHReZu9vSgvl
UBrwmcp3gnqsiJV66aUYIbLXRfm4wZYLri+1dTVquTHbEbJOkX3UHhrk3ZqLn1hQOOOM+8L4XJzr
iYGDWU7x56LG7AS9zmN6i2iYDkLm/yBJojNTGcqWzcVAlD+2Ha2JX1E9LDggKexs5vfVTHxZuY5i
MmNK50EbcIfYPY4u29dg+hfmxMTp0rvP92O3GJ8arfdA8pwtr2YP54SCpDKbN5GORG3aFzbPxfPY
xVFiSQyk40jbiM5cAZUiTFFa+35jEgm8aloM77FqoNLksyVdHu9mnnkgDH9jy2K7+pJAgTBlN8NG
FWrcPn0alorzIcY0CCn/59WMQOcqB3ZzvWtpUj0vAej4bBU3XbcTjsSo/EVI05SP4jwYqVM39U/R
BGZG12p2/Nj9SFgZhAjQ3cDjc6Gy9Ud0hWpnDVG+/GxGioZG0SqZOBfuVOd0fZqKV34cay3Mdt3+
1v1ZelOrErGabJz5TuireydVprtuRbohanZIR5mRO51l3T+5LwRuIgqJQOAxPrkQCbdudTlidfM9
aRxu1d3oKY3OCeOL/g4sfNkGfTSF0CDPYA92QyZUson2S8OkcG+ei4k8Dk6HGVOyYTdezdDStTu6
hMotWWRkjyRXegW/hNUPjgkMW30twNl87+tHuaj6y7MdMopN8y/GElWtBWGcScU/BAqr1mIRs7ux
6lA2sZFEffKeJUwI0bjCdIROLQ6S4X/pnHON4m3QkAuBtvd64mL17KRqnf5FdzJbPiBVifQMxolG
vnJwA+bt8Z3rpQndAw5LYWzZYkCgUTDM2XUf+G3LWHXT9f/nb0C8Nlc/u8D/BoZsvWbr9sZM/vJg
Q6QZiGvKaG27b1PEluwC7XSx4KqsJAohVKUFwBzcktu3wtHlcaoCdLPtZKJy3hYghCAowXpR0ARM
uepyHJXBQbzZPtrxhiqr4vZZ3O24pL6/KTv4heYU96qTBoqXzhYgP2OxPxzzskSqUWKx2zTxYTF9
M3V3vGpe65fZbQbyyE2vryACAnkPViKUwY6Z4mvmy8esAvi5KcNzAWPDyP0CurPdMLXbh3lkXci1
oyNB6KKlQ7KZr/tiUJKtbCF7sAmRdixWSqKX/kRHkB3JT0eOQVjBlfRXTaFjdRc2OjO+H1KdnM6s
vEh4qEQqzIKOExC40bnNzRYlMhRHJeYCFmoqKuqzzbfZHOQRVKtayoinR9mGaDdUwJddt+yXx/nR
vPCehrlnByaRGiuc5+nppmN7DZ9XjE6v+pyt7VgMkJwUT8fiueUotLuqN7ZQ1ScaDD/0yyyH02g3
w6un19I79wR29qaLLfpR8rmrzuZovaYPaoyODv9QpbGtqb25AbJgLL7CB91fPWIzyjIVdWzIwnEQ
QXB4ADxYZWTtq9zYGOEBrsLetRTxvEYl710590R9b40kPji1U1/9LDmNT5Xfzy2RoFE8IcwFkR7i
PufWJkTZDZXcs9Q4DBrBPsx8LH+f+uqvZqq9iTkJkHSNNIsgyGvug/O2Il6OEvNSmVTHm1Nk6T9I
V5el2KuZn73/FFwW/EHHi1tDfaGxHS/W5eOYQRrlLFJqw0hK2i14LQo79/6HYP/NtroRqynQt9A2
TH1aDv1M13PxjfG+fh9TW8p92VbijbiHfeqzmx+FDBU7Z/Kt8QD4Ro08BDzNy+elu+LHJzGorlon
OdK9HvZkTCF7Xaae8DLSemweWiktmCWhzAqFnhbHHUazQUkyrEIURZZtsZYt79ia7Ku5LuuySSHS
XDvEO8jf0amlZir4MpxNLyGIIkNIB16gIP3Ad5cqhUOTk8ro/EHiws0uOtoVOJ1/ihGLTjxaWHRM
ZLYwUsdn4/9BncyKKiL+KnoICdOqftS1deusQXDVF9T+y48m3ZlBpEetoHoa6ZDZAV0H5FXDvFs4
ESl+tLi3i9MXs/tcniB7aRqU9lqLnpxGuP40Xz0yEMdqdtuypnz7ps5ziZdEVER1TLssFFXRk0s3
ssOLRmIvk24fxxoBQjAhzX1g47VZ/dWw08OLuDZSd8lKLQLcLAx3DX15NevTCoRzq6uAdhNYTYqD
EkH5zLpK3CZiNrJ1/jbYOTWvEH+YVYCTMWO1r78VlLSvQ4KW+3JoKPWMJXIbHfkO+RNDfAzyFs92
yPFzf2J11oyzOuy/hlSpcls9lR2YhcSnzaPLFKyCXWPXlXI4Q7qu0a8rjJ7FGnRfjE7YLm8/j0/l
u/rzn85Cx6Q/9MFAe/YdsfBUPnrsUQSkfciHZfiWEndI/NgBPM92oIWFA+oV9B4i9V33Bbjyfd3W
379cyMy5v6dlL1ByIUHUu35c28iYyEzYPs4dGyrl3l8CE933L4ZC5Fy2RxfRsQeb5hmM2Y+EnoU7
H9rFwBExVhxonj88gG4GwRq5Mb/ox6cSjVpINUpKtip96FutQGgAb28lH0NwbKfj6nORQhxEm0I+
wTZJSUVxxNG10CV+bfgA4YpY5wAIT8/UVnq64qqCy3/330kf5cwxG47o3KsW7cc/oSeCuR1hb0qh
09eIHgYSeSgHcAiu2tbtA2IHcMr5KRhx2mKPc1Em67756yPTdY5rDTdCbKGPFGQjSqEOlWsDxbNL
LobM7OYXLkqenduvl7X/qgW56r75bE56r99b6VaX1oXM+OgoCs2Q6lrqcQuVufCnPiLyXozPVOci
Y1bw++qJkpCwxWUKHKreMTSRHr3j92S+bCWl4d1d5zwWwsf0gXTPYCbFqruuNCv+Ddi6LrB01H3K
1XUAbYe5+u2TqkP30LgqLzLGORayg+2j7lxsviEVhwnq/Uq2+ctwOScypz2d2Rf8O3It+tss6iuo
gfgwrQFp6+zrpNQYkdH9xRKxbh6dULqzq/sBGaZzywLt2CWcFpi4cyJmihXiK+sxri7u0lB8cGLj
s+fvMmNtK+r6WTPst5P2Ilk50TiCod37l91uvkAtymfZ9c4nQMRtHR5FGmFykfKBJKhzLa6b99Fm
mFZ1VKY4yo/OrdOx/ntMtS+bzqkfa926gr0EwnQMAxKxS53ma5FQSRHGBkmfays5DYnTNLasq/wN
woJSwND0f/Sfrft4Mjz33MydLltrYfOZi2iSDbUMepx9NZvsMD11+p17qcH1YzW6/qOJ1RZq35qv
ZkydjlGMUnAtyv0uH6/tmligj6aSQ1Fzw31fP9aD7by4s2kpudz6AoDkVEnDJv1xYw5CB1UcvOhL
jcNpLRlrJRtazOee9v/mO/NvN0vIySIUQp88hVNc4SBzKfsV5K1kGkUaoVqyrKpVxadEabPheSSb
a2HV7Dg+L+vJqTAkbJ5CD3imjJQov5om8sl2MldUzlXYCQ3PLRsj0UgkFDJWIegR/Jzn19AbTHHK
BFjYt/f/LFZsDWQu7g9dBYxQSwlFl0hX48ozgk1bK/sKY6L5KlUTGFon8bJ0f0js00HJMTnV+3Q2
JRuLzt45p4t0LJ/nAkqB0eZYTbwq8ekiNIic1I4P/UpjJrxRLVD/62uYHk4Y3+GqJsNLPz1Vp7FD
OhH39clwZxITi/uQYdz6h77ICDFi8OjoJXoUTLTdfEITjciaTv/72CDjg6UtX1XxpSH8LB5GNGZz
ZCeaDgIy46EAff+3rWpndnMeZLKamk/u9TC1xqHqtO05uoQym0n5vW2rSj2FXPBZu5nkKByhjntH
QCinqx82doSQhUOf8r3H516e2DBJQvi06zvzp55nUsPswt1VO3Zg9EPuIZdqhE9R8Xagcul9a8hP
yqvv1MD50QwE5drxg0ADIFC2s7MTgnKML81Q0lCC5nyk8CTUKa4YHc7V6/uvZj3H6Y+O1KL7cMgV
QVneFPPlJZhi+G6+WPwwmIjbcRiElx41NbpNX7HlwzTi0rnukdLL/Hskipmv0+jW2bditXR70lYv
lNclPnPNuF7RSGvI1PR4kw13qKf9d6ZHjV5PWg/CYmZiEWsxSGpqyeqpCobTOKgWhgrQgY09tY1Z
ZBCtMXlhVh6aq5FljabpZGguLP+qg6HESQtNxWYNqFYQpcqlBaGW3H1sSdxiIcbxTgoBchDJCFEh
hxKCtwbtRamkRP+C1rF7ZHFnCcRVfHkZQDq72Q+BgyFuKqA+wiK+0Me79ffzVPcw3PTtmn0u6OXo
K38uJ7p7HZFjC1bEKnLzwv/EumJ1WIV6OmLIHfHRGN+BAPgCS4t80U7+OHqun88PLL9j0Kkn3Xxt
E7igT3Eq7P8Ba91mD7REDoAvizH9HZ9dv+LNSeM1zIKVf5AScv6Y8YniOlHxZP/H0n01J7IlQQD+
RUTgzSs0RngrJF6IQQbvPb9+v6O7sROzcyVM9+ljqjKzsp6yj3njFdwPgouGdqFMEuzQWYb0Ke0g
wwk1HTMrWpWePMcIKV9RTknDKyLkyDtTFzWBGzyHvkVeguS1NYj0tyBb43qq7p9zPSXeSEamMY1z
gkQkOdbCGNXEqi1ZeeTLK4ueEtRmMslN3+k8gOP+PA8RC+H4vSuM8pQT/xSyBheN/wakJTUsc4Cv
ZqNjcz1c9ZNfm/elOrvOoi9gLfyqFM1+vX6nX5Dbdky/TI4phd7hHfRYu8oUTv3cv0eVTuEvPOIB
p24g0F7iZFqVjkDgSgveVOnLUuFdnILS5dC0eReAGH5FiQDVemEEhCgR3LZiP7hOPuZkj7Vpxyx1
udMPCDrEk+VMsh54XoXr1zcaDR0dLqFoPta7/D6/dr/nL4pVvv/h1BZXz7+N0hu6y6lKAFWTyN4g
E2zBfJSOceJH9MSi5XB+Hqtzq15y2nXYs4JXi9HEkLVfaEwwaOEXOgpNgMIGtIAuIWQbObBgLTvb
1UWyQnitXfp30gYRHrkwVLc8bS5m7qPGhOZd+WyGFg/rewJtu/qwlwdA+PEJCULR8G0i5BI5RrHG
WjFQaTUq1O6le/kSofea5Bjn+no27Z9aAcrT7boNypRsheFHGuLu68+KxixcslLlrAd4zaLZ6IlW
PfH2vJv5vQ5FsWUJyrSkeNdRIXAWt4bLKHQDU1MhoOw4ntad9Cw/8y6b+4TZdXs9Donk2zGDft43
cp3EwBtaj3V1qceb0lSJSDxXXI1k8odRMpyBOyTWA1FgFv/lElDaFs2UQ9QBOHG63n6294qfXDAT
a90usUzxxg2udapeRhYBLczhBxy2rsJ0T4fKM3QRT4/Ph0hz5k3PKxzLcdnwz5RnVRL9G9mh5OG0
aYJwV8JWxbkUhxaSJ0V0X/9tX45yZtA+1D4mvUs4b0dOruSMdEQ/4nXHDnod61E+vzR81j1Xd8Ba
WsBT78vDDI6MSt9PKuXqPitxf5sS3Wuu8lPoqnigO9fTV2YoDgLSit7W965/S8sO5CbQHyfWj/gI
+WV3Dk3UpcGa0cB05tQzjUW+nOXepYGK2lyNdfUt/Ls1SUyAjwHEctI/LdMfZHqarHrAjllOJ6zB
euAejTdY4/ZD8+SCr/qak8L5R6x0ynAZKG4y4XZ8xOknsMaHdRSG260lIAxQOrnPH9DszeHVxurv
nt3DrbXKtkEvAgJbM+KJgFLxLjA+Xwx09ewxLzHV5pG9qa8evPXsg58G4TLhT36ORcH4Eo5IrskV
8CNHIDQ59Z68NSEQh4ljWVYcfDwvEygEIHjsDLj0Uj/52RnPJGVlR+g891XXbNXMpo479fLjFLZ9
sOnJLCf5sYDAYX7vwHGuQ15revQGyhePJDqQPYZQEWtuo3pDzJ+FlNdTGRoRABSQW+leWnTDigsr
A0cWGJpXfdoRgfpuIZKoT5CR/Ar4Xqz/shb11xUU/qkGYI5H3kegvH+C5Q5aQhy2qovv/qj0Vfc2
XKCn7uVte98udF5f2da5vs8UL1eIUC3fWz0a+d5f5zR0fK4T60xbK8y9YMUpeZzRNsBV7j1r9YRf
Rfe/XG55Vc+Ok01C/tF1kPt3mgfKawDwctzslRDda9Nl5SI2W1WAh8LW/CwBE7MULR/d139CHFrW
JuJQ2fSySHpYs7jH6K8d+/SLR30FH+HM94SgqB6qgnK2T28GWpbNfNevA3XXQ62JNB2O6dk8Fomb
LH85QD3E/OaRTcXL0rPHyA+wKGyv/b0JARboLEBhYdTzY1CUqGJPAzYKMCdJXap8YMztW3i/Bro5
CZ1ZdyBN0akuBnHWXx5l0BoCYbALKcZdxda1ESbE8tpY9LYdM+g6b15+fBEQxQJYPIfAOjvAtuM4
fWQwSgZp98CbB0J1f6/MOUOT0VhL0JEfux2eqmXYvOcwefwYDb+eJsvSfViBmW1UDvSIKFcTN36X
wuWSoDI5ZuaHqzQETRVpx2nBlTtgLZP8LMBolHhiHUMUggrp0vJDKCWOliAJHm/9xIgvNKXgT5a2
FUT3mvCFpZ9VJExe+2gjpI/fJKAI1ni6dNBvfVGVoAk9cBlMJQmWP8XcN6I7U1ODkqGonANXNpiQ
Ma3ineQo3X+jeFKszc6B6In9Bmg5mLEFiR0HmOfyXwhXTW3r6RXsscSr/07iCdC1Rp7BDQXSQGfs
3+QSdBULGEWeyKnODqmAz+C38SwfTjBVFajN/KL/sgi21TXPJBINrIwYoJn+SILr0uVmetVkvIgX
yEt8J9SAQRklpuPJUygCKUBsh1FseB8/GzEqdoZw5xD5ktbVuOX04zQls/m5sSZOVQJKC0FUDy/u
Pw4jaVg4QYXkwkgxY2Dd7ZqiFWGYk2FZ2XfuBxUZpfkXg+3/Hq6Zamu8/Jeq3bTcKpTJtVuvWwsC
DI63pmIlEVE82Fmv0e8jsaOQKzQYWQfV3PIbFhCdy5ewdFlquQDy39NPErXo7WDa6NzELLXzHyuy
6tcg72AOJzyb2E/i8855cOutu89pCzkTGkNgNhz8Ku/hPVyzhHUEn/Vd7dGz5y2kOnMuYthU5Gkr
CxQ79QMR9VHIRctv5iehCQvZFmOJZfPAsnOy/1DT/WJCSldEnQn0XvWy4xAeQNHqtM6H1rwSb+xG
ua5Rd/QGgFvyXsE7gS6Er2Mb+9+pJhgC4JmHedA87vuTlBCLb/rFXhxNi+zmdM7i87l+K/y6kM/T
sxZ7VyOvwfQllHjcleAoyIhVH9Bd2FWshYcJxI16+DWFQVAWpEIhgVRn4cgtPsf3QKUmJX/YoofM
6I+9n+RHIMIFba+whMD/inyHU4EMnpHsQgCU66bb+fbvb4AlFanW5I4QgBB6vQYZGhhtbP9EZYuh
J9tcUl524lVJEwnyNiBWXC76QvptZkK7vnTiIx3lHZh0tZ/+fGeAv6ni2eFS0Km0mFHk+4yoOEmJ
oWT13US7u1aYuQF0lGjbTlA9Ao5Av55zoH1uqS3dDBy0QamTr6ioH8PoVyD/mnmzakyxzEsKJulz
m+oi1PsXgYNJvdCDcYxjSRhcSjSf5W2NzZCgmHjHtmDjIBZNdQtEc3P3qWNah8ObBx1mzK2nrxiy
MLAdqU0tbdBtjfJNdmVvq/6cYzektRXwl0P79Y8vdJNxoOQVJFbjQWmWFuoKAYjJNk7WQkeVF/eA
bxabID7JLTFoI9O5E7thn+A3pxb0YfkZi1KbyrlMeob7vFULYi0MRYMGuBN/V7xRCwKhaaKquKaV
7aU6Nz4FI109Uysc5SNSpVUG1wXUUZGLlrLPUMGxVYrwe2SxUs+jsMb3U+mIrFOcfy3nRBns8iA5
/f041jjLQwsMhUp3TKzqu2mkhYkCPi8xv1JvuU9x5etW/lZGGND/2628GaVUrc9rj1X1OaYPX1OM
jPyq8Jn7VGlNaoGX0hRE62hc01kjSs0ZixCZhdJTZbmGdR20B4teWFoCv9iqAS5MlhemvyFxPMCc
pcjx/kWd7SMQWQ1mQBr3/oXU3ikuPBKvKWR/c6ynX5Fo03dc2eiKZcXFMdfm1+Qf91JsXwkT2wvj
kg7nvlMY4mN/upemKk3y5eVggSAFAhF1dPN8M8r/oa4030QJLmziojfrRvymm3d5lyQMWYjAVq19
wOPxDqvRYWST7SxaD7sZtY0go5fUhRpZJoDtyG66GtsQzA8owkZp6txYcTOyrbjboDHJtwN5tL40
pm2/FJjT/jRCYcAeE3KrildKuUBrnwCby45Bx3fk0tQ6HtQ0XT2HooQofGt50xJZL1oB15S6A2kv
9O0DiMHlB9rTMSSFSMukqXmVb5/tporI16XFBIi34Yve9FQz99LvfXZQYlYRv68lLGPZ7c+uNx94
/HNnR8toqWSZeCI+Wa6y+TEBsJu4x0Z8hlHrpLcfq1ahuyE6Qs10YLJEot5tOBZh/OFF4UEwcQif
SFtUiDaj+7mUXw9lWUE5Zkb3iNMMtXMIrHvXWSIQmDVoz2DaDkrX86WRVSY4lQBIFxxmAUZLziS3
Ymyph2h//AeK+o//bsXfhF7j3SQ5lrXBO9FFB6ndAD4Rno8IaRGIpX1lLzbxiNVeYFwEQjIEGdDj
B8PStGEto3NHBwA8iF8nuR/rBTp5Btgi1Il5siapGzEx/W02mweXkV1QihHwz5FiKknWlEJ5FlgY
218gOwtdlqYzAOo2LD4i96rai6fAWjGdFXEIkavirT8ICYq0+LG1pplj6MaXqFyP1c1o79ovIQQ4
Gg04KSplVXqZGVBU2XamJEOUPj5VV0lfV+H1r1ht7jZ41wwWP0mNoVxXTshYl1dSmeHcL20beYwb
g+T37+35tu3B3BOMxLpe7/qEHAYQ6h5PlHcjNN11o5eS2LaiNZvZqgpJDf+KM2+Qs+W5o/LIUNum
hnleS54bvie5j9yu6Ca8Xm2oxpHujRaojcIwFQgNTUl6HUo0K5i0ahql9s387s3s9QCXg5pF0vXr
3LwW1p589BB5WyjX8evwCXRP95ntJsxV77LVhB3j74kd7rW/lN3msbvXiDec+TKLXYa5fvHwhKuA
eQY8hC/Jim3JE5U9m50ifzbO10gWsN32rIndROcux8d/jNZ6YBhWonI1MgdIAVH2HyTtHa6otB3o
23T4eRyaPu32I4guLGqwAnMsO5M+sO8PbbFkfXfDRkobsgJUz62U7yjZqaTmCMdrNK1RIKB3yLd2
MkpVSXuVXmmMzu1frMfwB/I0eZTS9POKG4gdJK6xLo7A6d4WE+NDpj29tKN5X38RJ5EAYVlZtVa0
qtEmunTzvWzvxXL61n2W7+VM53Yuy9uyvUKN7VrL9Fq+rE4p4oDIKTR9lctILQMtfid+VymS65yp
uMunAD6FhJe46Yx+IBT4AZ8ss1WEtKxdft6D5BFXV/LyU8Xsm+8t4JIiZ9EsdFkDULiQFobN2nKO
fYs3youuNpntE4T4Civ8C+JKSWh9oS4oe1RhkttBXOypPEvDiYXqpve/n0riZicKs3YuCiryRfdc
RppYG9n6pbvaVRZ7JduaqVYKtYJjaEeFqCdhUbR8CU1pxH8EDVKm9Iz+Sj8O+kAeSb1VE3GNoA0E
t7xFrcVg6bxOfZx8uPqq9rzBH6llBwiRCBYjaMhXGu0WaomOGtbeSUkKtpwuOxa6/+VLeql10FFY
URtjuuGLbRuS01tf+UXQbF3VGbx6XznaPJRDI63IYN3MtNb6bfLAltnjtyqxeH0roOTT66Rs06/F
6rn3B5Ga57XtbG3koxv1wWCPosV4crYP9G94L0FXrKWwpSYt2dRWbYmTcZ02VmVirAlyItG6D1Qy
ZF/6Qgp2yIEa29q1n6tt+LVf0QhThTZknw9mqQRoA+30xPmf11spyNAZ8/7OKWcI5spJelKv4SX+
oMrd1RebqvG+S0RHu2q6v6keWqtqrOnwypfO9WuZalD0dBjly/6rdH5f95cNNNp74FE1BJW54Fbo
zPLjeOPVzVta/fPsPr43pv1F9f0Uxc2s+bkYPUvPao6LEFTy6sd247cwbR+V87t+VdoiFo/tZ3ne
yP9myIX5WNG4tS7fu87FIDsVBy+FdxNOHzpWKiRsXxmNUs59aja9+Ur+bCoLy83XbSLDm4OY/YTo
ywdmeG1cy/lRKNhQNsS8Y9/O90TPnVwnz6oLYQL4tftlo/hkwQrrWp7+5Dp7IrWPy1eCC9ICLZJJ
ResZCi5MfopANmdljUOa518f3ldfUMqECEKBfwtPNpewg6RaeqNG637yfYnAw42VYgNBoDE7Rdva
uT/vP1jHBWYOd1oYFDpag0fZcoEJcBgkGrv4SldHJmWVeScQvYOg5ACihkLPtC3QnL+WH8yRvD9l
x32oSC86HQTcYKquwseghoUOt/YilQj/rTKjeyWfdL77LGulUMn/XFtBzZ984y3QTV4qt2H6F1gE
fyq7pwDvTvtL53746pUd5tm+RGHfEbqIjmkronCxishcTsgyrW+323587j50w2ymURgRDqPgZanh
xeoMsXuPXs05cXAKp4ph1wqguY5gm95DRYjJSBIwmo8LHTuG8xOUKhw/feOgq4xh/mnB6wGsfoL+
iz479MVmQrBvx1klqhv72rYLGiHwKexQrivUYHDcnwuy7caL7rqWY42hF6rGmVpuMbeIYoNpj4+J
efpk0YxiWFLYD5ev8pP4cFma97ftxTCloEymQzCk1+/v5sKhKrj7+8cr2g19R8ZUangad1pTqoTL
W/zfNVtJ0QX6frLa73N/cTfNs7++aLctHV9KScuGY/ddCD6LxWt/mavsujnvkAd/XVu5mgbl1UIN
oa5ZwOU7ZrbojE0yKwnW+iAY0+Q53aloK8W+bpwyGvl9lSO64q32uXWR2dcfWhW8KqnOsTxv68f+
aOqA2YuP9L07VYMJS++pg/e9us4U923HQbCM4ngZLVQJPSCMmU7yNzZI9yyc2mPRmNYX3Xhe/rT/
zQNrvguqwnrT7vKHv8ldzWI7iaTQY4H7ho6K9SsNidCkkhWNBleM888rW90M5j3JAiukXec4gTN1
YuM0iV7T1Nx0U7xYT9HOidPfdR/0OUOjrs848Wuh6pcreoV3P0pcqxeajowTSL9VE953Qod03hIE
8ra7FmOzW5fjZSc9OlEYJaPVZ0yJJivs7tGuNGAho0Ra2zchjGCL+bmSzdK5HVeT1k2/r+KV5L+F
/Cxilu6JAzxepWN/ln2//9sCaktG/1VhO7Om+NcACze45G1dCVNiuPg+UBv/Jj2m4am7VTyD2Bwz
RIGidOY/jz4m+ou+N3Rz6ZIIa+/ehlGxroRKbd67wlWYvZASF32nrI14OFw/v86PCq9Tx8vz6/yR
aG8a6VR0tYAEj7P5yKMYLZLl1SAnELyXLuNl7+lsoNEGB45cQf6fx5V9v3VXX6+3bV2fj8q8XFnX
H1DO6qZSUHPY2d5ri0FhWblrpKnpXm93tEkIPoZzfJpA4TN1M8tv3eOkIBldVe6UJD5emfLPZZAD
hqoI4lSZb/L1aVxbqdkietX2k/vEGJtl9ee6+qjNvUO0S7Kxt6m7woyvFoX994+O60n/3LrpbT3+
b0HjHNcRq3n43s+Lm89z2D/M02y2sdLmLNq/KHLLx7aNNPe1byfZKTT3/YRyvaEDpZ1pJGapscvL
gSuWZqpv2kQ2t8mxx34k/X7t7fn6zLW5HyaxKNVtoRn/mcptRstcidPU41K6T26DbX3Bz5JHPsRa
4osfrT4pq4iZGO6Q2K+rG2zR/O2hCGkqQy7tR5vQSEXKA0vWxI4GMVoMFCl2zaVh/ljjdBic+pwK
wrM/076mVGuc7RZUSDzq+QFm9cRgvaeEq5SjL0TL9wt9fmt0vF+5FoUXtdxXrCWnU8j6b62oQ8Ec
eBIo7WuVFSrwc1GEaDU9ntkMHTPteXnZerKmORWPb4xlm9p0q7bclMicH7/LSxl+TjWmcDhdS+k1
ZC5/soKxo62+9X6dJ6vTO5P70h2X2df/tMYKknQlVdl0lnpIj19AMzDnODZtzCfX0bW1l7sMH4vm
fRIfsdAxn/DpOOzuzjb085AMEfpyotjVVu+A2+XwgZb9s2LLD/FVMhMZmZS1O0zVbm+35mqYrc77
YRNflLTHayffNF8Z5CbnaN7k9FoSyEbX+v53G7dtZrq574QGvAiAYroXy1Jy1Zb+2V7BWLopzQB4
wDnKsjOV1PuVxFouIp+4JrRVC4nQ4Ycg4DmWz53mb3LUAJlIKqhTAS6LuuR7MypEEi3oDpiYxFza
toQJjucyAClhDrmaT1U3HprmFwJMegvpZ4iwWJB/TVuZdHnNE5x783siEd2w2N6w/5MXhfjbt/3J
7fsoxM1HfnQpFJ+9bGv+7+E4n2+Lp+/0++lN6MCUg2k0KaXtww4X3b6evWTvgmwfPpgeFJqLEUSj
Ne/bks7vq+6+fekmR7n9W/rBjau44pSQKGZ/CuNHvnj/eY7si6fOBZQ4UGwuc1R7O36NHZyFt8Nn
cpQJtdK81/YMmnQDd4xIv0Rp4V15tcpdJkb1ecMh1Ldl33lD15xTST7O4USvcMVRczfZ9lbHEFCz
U7qsW6tjNU+M1b3t3rjgHW4Vy0WIVNvvS1lDcRPxsL8VG5Z0nfWVrmCD8BjdW7fuVHuJ7iNKv9/7
14cbSB2iwnjbU2Vdn8Li6aiB4qNFaVvbLarO6dvQIXsarpc+623KH2BR2iEkzuX4s5wpcI/VKiVa
g8QzldXw48HBNs/UN/IrL9viJC0BltxkJ0zwL9XcVULRWb7nOif1+1o1Fe+/12cxJ95biQdOxdUi
Si5KBeCl3k8+bRH5tIvwT3qnocQiOrMxzhQX+mlto8u1lGTXtmqe563/UpW1wE1GeBvFvWZTIfLf
XEvpZ2n/m16OE530pmqGbxU1a0j4m+7N+bOoL1qWxbKi4HigMEzMBQ4sP1PMbx0Opg1F+5l3Ldtf
FXX5ShByv/vvlFZEEen48+3Uny/LuRSb5j8FGWx/3eS9tGkoBHE/GsR8nMrJ4YP8KjdMXbrPRCOr
mlO17FDUEuURIyOOibyI7lT8xT1RwF3d7lZFfzpWUe96boZeyiHNCeV+6CP6xdXvTra9HS76TADo
izb95dDmxHR6rX53UwlsRFuRf7Zzeieb2n4facAUSSyHTLYJg3bvpCeC3//oFeifpUY/5xpmYIHT
KAa+m/bp0Xw1MmNJSb4ZwQJ2E5yENsnPHU+gUF4S6iIw8X9OR4eJsBpeQFXSAT+mPkWmRjAf+J7N
aAnpUeb27/CRbLEq3Er3D4muIOD4PtXadCB8vDAB0U6oOk/W1++a8BUnNMXNTKH6eLMJts+WYvo9
/W/6fqwbuFjxDl/5UUUfiiO4ZvysOosSY4ZyrjmfbeA3xdtnoZlgJTDHCdw4WbYXI2iLx5ps3HrP
5jzeLtRXZWWcNU4g7aVy8U1NERR+rX9C54QeGevu61/wY8JxKbW78+sltKjHJ4ljbaOKBOqdVFcM
Ki3lbJOmt47WmdKJjdTZNlNbcX76WtrdJttE9WrNdNTzDDMShAzhgm1OKFhLt+K9tPeJKCfpXu6k
oESRClwYfDHaTeuNdM/nn+shlXLX5X379rbo7gO8fvk6faUnBeW3V8bMeneUFkrEezv74ygrVcmV
wdsm9XesQWpKwVeyBH3R/FkusJ2BEn0tx8l2Qd0xgKXOH7L6jNJNygdSVGKDC/RX8yveCoS137Hv
IDzJlSH9bEVlhqtF+XGKWtOeBRULx0cldOL4NSYyy7soOtN5feSr83ay59cX5Pv1Hu3f5XMvR+fH
vSyKth9nf/O/x7PQk5HlablogbaSb/uPwoQFgkMVmYU0ieOfVv3ltxZQcx3tmvpvHQiP0h2Wsa3t
xyXnPRrqRIX+rsEVfG6bagkO75+WXvDL7af68YMtlEC7xkSMP5zfKh/iN50d7H71f+kFF4F1c41e
SeiohDsNvgPLIVVosvPqBas5/r5f/9ldZ4eQDteGn931T/1CaNC1HmpJsfjrOEIk+75J1IiAbKbN
+YXeiwWVAVOupGHJrrH/WHEhDGVVegn1oAi4eFZDaQ1zyXABK2TPSJNzA85+fOGV5TqBXlBkO0/X
YvnmsSN0oU/2dyjDoL64GxvwD8MXXSUfNfWzStjuBJRLrjuuUz8wERDNIQ4TX4w7tkO92GrsGkz4
81f1Rycr6Cj2j16rwYODV+4tN9r8Gp0MtoYFxU6OXt1J/PbdbTPwg69a8OLvh5pHvRfDUCkQu6zr
KzjTnwt+Dt1sEaqmrOZaDMq5Im80XmPfQ6O4fgzY1qGZd4joRUSa/ZGEQ6lxLGY/Tu+X30LLE4j1
br8cvz3UjKTu+4naaC8hyavSsnVo6NDHjm9bTb5lNuV9U/eJi7yLvusV9kOqADo1l6KGjTbLgbAr
6xPxp+5NmoPJur5Q56AxgUWXD2HHUuF8+YGrYkFyVqjd66BM9VhGMqAMppvWc0ZESDs/uBN/PIdJ
Ok59I6U26RIVuX7UjxZ9hRL3oMwt0DHem7Ft9Cif8MzqhxXcaF5zC8LHNa1doXi8FfVjSGpaoTGT
7rmh8P+fArf+wYVBx0BwLyKCc1dlT0PYRUCnnvhPk+EyXR9C67THUB4JZKxk7OkwwbYPeJETt2Ha
SclhdTrDJ+xK22JWDxCVETJ0fUIjNPVD8ySqEOnxmDTMxq539z20YF93BkBmHIntSp4R+Lj12FGZ
HSUG11K89+okSNPoaQpK5UePz3vPHmipb3/jJEmWeYck3la4SDQyy0ayfWBk+UFzehPAMAnjoqLw
Vogwjp2rrysjRkGDBopFZ/9TyDwv30+V24eDA6P4hGao2lPfeG888a8fcYrdTMWOYvPbHIkDGy+T
ywZ7b5w5Y0gapmX2e9OWcOUUdkihhv8On8BMKfNxh1wVuBw8277x8XWXrWe1CMjoS8wMjFg2WghH
dADU34IoglQqXb6cavlRoTP/5zXHna5oSsIqIortYxJPV/aHr4Uwk84AWgqvLpD9lh7EExyuOLOr
h82mK5lrseG/RCZ38zNVOrP0l+PQGm5FITDYCpQtnY02H+vfV0LAVPJn5aPomLNRajfMcGDgLv+x
dExMngfwUrLlJIIS+8DjtpwV+V7m5fOUjV/5uuUkFy+Msz1QrtB5/n7MfPjK3am2/n2sK8nJ2TbH
xP+jQA9zjLRMi11Knt7V8nwWj3KN7Vv81Fwkov3yzd8xwds8Oic7tvicEqIH7+TiTQSyqKS+bypT
V6XENyx0eIhR8BVvXMTBI9n2Jh2tGdQrOxxf6eaZ2xaih4ibP60Wt58rPho7TUSKty/YZGotqx7s
AGfaLHQO03pmP9z/uuxwh9PyKl3eb2mMy4evaaF8VN4yjx7HKKEtAFpL4wLHcaq8cckORE0PBBPl
9OTyCEh6YnDHCBaKW7LNiRcey4cPwWd+dPtavqcn0/gw/qzdvnLLSe4Y+aLDx1I4bkhypVSCArse
O9bYkcQqRseUXZPJiINMxWdxd6kevsQBAgLPZsemYGJdrIGKn5dUCDUTqejxSWYCIrhWHp/L8SZm
qtcen7djbStBUl7sypsubT1+DfxymRtmvkkeDtv+ZWdcDfXuwz3ec3qWRoV4dNmxe+evWzye+tkC
FrMSPq9z21WmvsRvrpVrvLTNCSxLW/XIABm1OyTSbT3vuADpPj25pbrxfXmOPCgn++m4EOHtwOSf
XONc9EzC3/syPbTHNj/onuYfb1l1Zk3oZbeg1nZebGxWZhrZOs0bHrG8J7HGLYhwxjnS8lwlvwwa
utfA3rHP1A8IRuQirIbr0KGoK+12UQG+bl2tQ1l1/sSPpz876RbxxsvHiB8Jct3CicMx/pr9Mvun
JGNTUz58lDe4Rre54l6aHdpkkv3bp/+4gln35f/ml+ocOeZuV/I1pt2ZssIgpIqu1PvFNAsuUQAC
uIStU11C25z2OgoTklF2TgCxTLigNWOfsyHYH8qmcvbY+HsdgcP0X6g9MWa5aznx7VFRPLjA1Pdu
q+vOxD8vn7fP5cxOmpJV1+JkraQ7egcQu/CvB7hf33y0EHI921BQwbcWFdfwjI/cenL7Nt/XL5oA
Fl3UcVoiorh8fmfu9cSnpZZK2SCH+P+4vdrIlV+D5OQ1oMryM1eXbBWWIdXx+HzrNNlJ7CruffOh
LLWZFoHMjulqsjWf7S6EaFYuKN9p6khZtFLdWCPcoLe+eeT72WlVzTWn/xLfF4/zAitnHcqcmguI
brGy/PJaE9prK9+eJt8Wf7Mh9535/n7aT9wF6A67Gh6+ON0nHEGwn6Q8SqUevlyEHICa8jJVi1KZ
0pJVwd0fyxBGrHihdJ3R6qa6YvIDtmBmyMxy92VkYigHJbJjIk+3m9PzvOyPob0uKh55qNvY9DCP
UbrvIOsmLuxZ18+++zc0sZQGwzofKKl4WzHYFs3Hih7zja9qP/PtULUSkCRxgChZCeu5wjcGGrtt
zAmSTunojuwG/pO37GoJB/GelmZ3UyQeyUYSXddLIJfrrqf0i2qRnWzirb8tkQU/FQyn+W2xZw0Z
Zk/Rfy9GbtpXhEvl1P9t3HKxapi1KFeAoVtKDvwmXBtH7D9aHAPvTWKYgmiXZCp8RbxskM5jqQdd
hlACMsMSQkEE4hsvFPvez3y1a+YBtmossiTK5djnqj7n15Hopr63BA+znX1pXzf3zLaj38Nu8Oke
vT+Jz7P2xyxQiWFDoEEQpKpWFLZpZT6308gf7bSNJoX1zPUnvveFyKIIdbU+pu+UWFKFevJjEq4U
BY+HbQj5hcdq+4R6pTD+fuKCYX3dFVfGZzXo++gVRP3HKv/K+u3TVmBQCt90DO6duoXUGs+va/1I
mkuBED81VIaYWeExmWzsJ4Fs2JQtOYr+ziN31D8ay9vQuHpe3j5/RalVOSWFwLs95HW9tGYwMk33
YcjsEK3FSAniRVcFW1+2/kh377nAm7aJIh/GOuBlV3k0yIwEQO2QijG4Ts1fBvOhbzu9QncHgJgP
aILoD3K0QIm3h5wz5yyNzrW1XOFaOR6rt0TFs0raL+d1l3jYk81EQkA34OP2hOw09RWZ+M36IDx4
RRl0BYIhNQDDWUqgDrgfyE2Znlnxp+fJk06wf7Ej6bbAOeM1m5MgPOrEQwztPW/Fi7vw+fdE+cS0
cRXlvlPdQJJn2y7iua+fbmW/ZgskZfQhi59LarAZhcjZBNmDfMsuiZjrcpoYAFMjl2u6arMzaTcO
cq6/7uGvm4JxN5H//yyKVj/HmWVPvOFKz5vWNVtPWZ7zuheFz1UMMkcRxfrEHKrNL6t2PPlvrg2F
1XDjpAn4Psx/UnOG3pIUTgoHKof5IHOaxFf6olw69+S/W6wWu/dynDz2/3Lw5rid/gL2Irva37rL
vdad9dO8ZhK77mSscbnXKCkK8/rDXUExuaocsqBHaVSO1VXh1rqt3qeLz21qtMmMc7fW9gp5Z5j5
vr52j+Mgl1l2dAM93FqmTfpYjR+r20xrh3LOV4y9/WN7bkRgKaWkbdvi7TPxnY6XLRyn6ePSen91
nv1wHM1se/Z6ZaZ26yVNZCnVXeaV25MofC8FE9Of9e+5LmZT6VKo0bV/k1zSUzo/CGza65liX///
6vrswtATNLfWs1yTgquW6pqZJ+wnE8nd28sBbPNz3NrmwLim862c1LBlEGseEkSaOMo+0jWkT+ck
JER4+if1K3zT+aT7u0QlNrQzWMFmAjFoHzZjFcpXzsex1e3fl3Rk3lkSviP36QdzeoTA9IRJYj81
mX26MSMtEpr30/3VrWzr9IHnRgzOFsBm85uU0F5n6Vo1rtV1W/RBGsliirGnOS5Ivb3HmUpAkFgR
OOg9SuVmEmv8hA42ytttv490ECf5TCK4bBAiGR7yc/pNXxm/f6f7FiJE29/7YyiD8Vbb6tHD1LA0
ur4is5ZeKBGrmcGvtA1f217bTSaExfXUqpHYe1oyNUYWqJeRhejlBW2E7KSJMqg9F9wkgyppSuSB
xJ5/nSZqetSeFCqEBAkPPsvmsrDko+UhVGg2ekEuEm9cE+R/tvdEdznLfOe+3WW+Hxu6IZ0xGvlZ
KtRcKFiMaI9hf2px6H3kkosawy20drbvIYf96TOEJ2+5UNcdG1p3u5bsMN14KeqtP8EN1f8iJsdm
pusE8NzOY6Oa6t41eZhl2R2KbkWY03bi06d4RnaIdLZOlHUINbKuKEgH1A5zSpBzqq4P6i8HVRAX
J3JN9YA6ebWC0opMh/ZEwYsqXsUFCAiFtZDB8qK3mWTHiR+7zL6qHDL4EwRrncR7kDAz/8pKABGO
/+LJiDUu+yCFdpc+v5o7ODtatZWlqxqVvIKDZO1I+iAYZ5stKRqeknW8Ilu+3/k3DR0/yLRlQ2+1
ImNYdAuKuvMKoRKtp7qXVS0XCdmdsJUcrWZwypy2wIGEtXz+cgJo/19OtmM3THKqc/wlxGinW0K/
fEXtcgewFwrf6SMKQUbrWFDuC3Saf567D74Rp59b9Y4qCZKdvEjEgU2a3Q32lAKkuvRk/1fIn3FV
ZPDBQGx/LOlGgBd+kUChhhalF8UBkKp+VI+sNt2XfQqcZPKK467l7JrOKdMhyaARuVdXXvH6giBK
MXNv+RbxAAA32jQQTEHCzWqRKkIZTS/vf2k1djfHbnvVlKCmW4+vAgWBziyb7raWqfkyiChgMsrV
pnVY4OqbWrl7JBbZoiDcgjI8Ypr6vay0UsUeOQs5zaNpG6PTeMt0CIt7GwMeogHqKeF24m3VvINJ
17UrEVWv8GZsrNJ8KynNBsh3b2/5PE763L9XaRCyv+lS4WtF58Uyi3ib0kbxBb2+il2SG4DD847Q
frtTQdBnf4bNxjFqawk7D3qTwT1efHTd1y0wPyMWPLTifO2aNkzEWvdcT04kFvOxoPFcX44lHI9P
HobmQrq/pWqPDQOKnuoKWXY2A4GCo3Abdr7LvonYHC5nadlz8TgTXW6JsmNDh93jE8w9zkGSw1qf
ln9hQum2mOk4szW7Pq8B/2S5DpBGBo1swPT30fXvgi0dJWj0h0HWzNgkHBN27C0LmT/ziIIxXbT2
zyjZTg3DbxwIYUNmRbWczaOD/HHfMK3p8xnyZMvv0pXUkGLMM+SGwKWSJM+mLzSgdiPdVY11SJBo
57qLnhIpvpHQNNa1Qtq3MHPpMSuL1nLTy3QFENvGeuzgszn/d8Cccz1BbCFKfYat3HkvqpxlHTI2
bjG8ovdX5DB1OSPng73a7gE3LUS04eNw+/9j6b6WE1myKIB+ERF484r3VoCkF6KRwXsozNfPSt2J
6Onp7iuoqqzMY/fep8LQEoI4GB/DfFtHrix7q9o2QsIF0VnV7IT+X37IXG0ynbUpzqjHReBVZ5Sk
scxQwCZyeILgAekNt51sRCRCI2IoD9Eh+eAIDucRc21ZL1P/f1xPyH333R4Dlg+88pwosQF5dAqw
UkvK5cHO+qDbYk5dJe1VGIzlRMID+sCHdGWc4F+PFT/gtQoMZvoYs0osOOng3ETEfFL+4zAlW/sX
Lfn9lu6Jrty+PcpxuBv7ocDI9IVs4jmmVxzn9tX2wOh3/Cm9fXMUffMCMCIsXzDEFjIG4PNXf8Zd
C0Gc7/2jyecCOlqEqiINrm4AQaLlYX1v/zJfdvJDt2zpeTvL7ioLQ6jIHigzh+/HTGzOKjfCHVaZ
T3ODhUR1PRbj9Zf3NwfJx29zHoSfT0V1kcN/Gctzev6TcliMNiGvEOzMyqIFHv82B/ON8ecBlT1y
RY8DzOvthsYWxAV0If4hLCF3cmk5qIKC2bX7nPvZi+6sFSdz62WI970oMcSQyv7SBLbuX8BiD6kR
cvdHzZOylxjqraoBIlIiQBDB6yB5wjrszCvDyQu70z1oYpftAVWrsf/j+nXWvIsP4YFVw02A3ccM
mF+eci5LXPgWjhHQDfDuHFseoKDJOYqGP7/WBGeLT8HhpXTbN1zUSu2DEueBGALQDMIrhmzUKTCe
r/Ig17AXEn2n6L/XS1qYch2TEHxu2GCuTbr4rtFRtW05NP26y9Saa5Z1hOJAwyZ+Sc8SDQWDgDCz
jHjMIsfc97K2H2e7Be2NUNTj3FeIzrH2rhV98PU2RV+cHnaxyycU1/+aTPVn6L+lAm2Rdogflw5D
+IIvdEM6oza8Lq/HPoXVu05jiPyXWuFEhORBva0Gao3wMLoDisCr9GV3sVw7xAv/5bB9sD+SmCoW
mVUtlEfuwZw6LLphhX54uaYSrWsy92AZrf9OC12opUTdlxUN8E36NuYAyyITBGawBvIVm8MuUXTP
Ievsx8tO7jsIQVkzFJpY/dYKr1YYu/93m66hsLXdk5UgWOrT40dkUmHICsMdIi6tqg6mnwpXlZEe
SiI+KOzq8mf9o+ndVo5edfeNfDNt/NPYtJlTNe42JPnlVAn8H64bCDxAzY/g26zXXcTxZweDkMpq
hD4+381ZHJvPoCop23faFl5QMgV3lGmz8bYWUUFzPmIfsY/9D0Ns6VcB1wtDj53AjI2WUrXawpg+
hYHYW4A3MtmbgGAc3oN9tpc0QvCqQOy6YAuYHy557uCJL0Z21mUaMn6cljajU/gQtXFA1n0UZk3c
JSBL+VEA7Hu1VlKyx5xjnBQ+vKXXehLSynCrwUlB0E6hG3w2qpwFQuk6gHtIgHdeW2Fdkx7510Qj
PdSqcMCZB7TUke+0GEGCfB8ctMqK8SJcAB/r15YJYLxeknVZ9bMsKerbph/hifu5D6ZJzGY3hHqN
8RkIYc7ooRpyBdrELOvHetNy52ooTq/A8xgQL/auH/XhNClCobY/KGuFVGV9GF5nk912sM63mRhx
fTpV9zvUKkTNZnTMUHg5/1jSJApvrGUNk69h2Km6rkyrPJcJso6FRR2HAHQYWMnhMwUE3SBRzTya
wZYhsDhJvtz1j+F3ts4P+LR363YxFgJlxM9JMSQgnJFiEUeS5vmMTVAjgIcDZvt52Jsc2c8CfaBs
m3k0n0KuwDMMfvG0bygdOEPxVN2d2daeP8Z4klFwF/ySD8AnRXUu206wcpcMhc3L3BInfUYJSsVV
Wm+dur/GZLJu6g+p4J1YYElR9j654ABoPO9FrtXzUsmCHEf4T5Iij+X3/54hm/lcpRvW2pKEeo/I
jzFXxDCeBsniVc4dqooq62TVK53/92GLw32rKrkBXyqeGqckYrni+lnj2LjODAWJde02PURmbzIc
wZcG3hv3t51nzYryV5zwQ8nCOvYM73JTcVXxRPAiAP7rWjapuIJ3RMBQoHMsW5vtj4/4IAfCofoH
CY3XbVlsMMRaK2X5Mot6sBOrb0vwSI0sv3eVWNRPq3CPfGuON7Hqnox/5Q9hj5vbZMuZ4uh8a2Ca
GJoXq+9r3jU6jhfFebm2nRd/fqXWXxeEMkozFJDYOKlqVJVLxsRQU5aEoHrnnhzn7SFxvJtbF7+3
NZWCYaF8aVEGdktwXkBe63yFv/jj+PDEXVZ7Q2OBT+HV/zgeXkYMI2E7ZpCEDV4JY2OAjT+EpQva
e0Gv0HuKLZo0pkkh5BKBaXy9Dyyb95Uv/EFVHIQtVxw+zjnf9+YhXZpb/DTW0OIG+5wfGouzz7PA
FB66uuj2j1sP/vvDBvE3iz5L1b1F1/aelmOB0vEnTglkBALD0iBNbW5dr8FTu2M+gPtyDELs97M9
mWgURltpwLrn2KK+fTa9B+fO6vLx9E1+b9MQk6vsWyh7bLpGPRx7khCDh1eDZPN3ZEKwQ6EmCh5Y
wr+8V7wAbKEljqOPuYQzaJUU5v5sm511mHoatSwcXNsGBvEv1vUOd+m6m1QzXJAn91rDuRHYsnZR
x1aTkHz4BDPsTj0xU8KHClWCIf9j2nnyP0ktufrwv2BOIXEVvkFg4bWFE2x7fPi8uwwEumfN7XHH
f9zI8K6h0McOOEFGRZO301yZ5jS/zZW3zhycfaTNfgy+ndnknwQdAZ9+SzfQhbGJSWZbiBCGkq8d
IeVZRwVhF+t5Fb5TbUlD5c9sMb9hU96FSve5uzvgYq0R0E42plF1+cp9io04zqXLTKydpVkeppJR
FaObpnbxnBfMWwql4cVIwh0C/UoGXxn/DHlOUj8I+CW1IAi/B2tXjM+VwzG/kK82iPstOyokBtOg
v3gcC5qdLBd3g0J/m9x5Uve5A5YWxa0ekFAI9p23uf0RCrhJp/wqdnQI4KhiLTHybRrWWSovPLgX
nXyRnH8RNHsOy/ZfAZbd8XLdxR+PtOa9hYUUai+b5Iz2GTiDsI1tsfPYHw1X4n6zzRAbM2y4ZbyA
je8r74UwnI5dT0VBmofPds++VXUnsGxRa0UPreXbYXKqzP496O6uhw8zwNaDaxjpSQvijWuIF97s
XA9mf6G9OksMkI2B3SjFOVRZWrmVOP44vo7DdJ0KqMHViaWAtp44y6R5FKptKHXvqBJDkKKrL1s1
c23s+61AIWqEcM3y/vnWFDMh/oJ/WIbY92BAYLZklQI4VUgWjoid4cT6h2DeNpU9bo1VlJj7Jew0
S84R1qMTpiQrfkw7wd36CLAHhRz3b7Pb8rFvmcghXw3VyX4WwtTUu7k7l2egC1noe2X9GaBzNKFe
DnzJ5+1xNsvJt5GJYFQWs4/cMXiX8H3rCgpWxw5js7yi4CP/3x5hUO/yeqf4gxtIL0MwYtjQeDZ0
N543BAroK5saJS4HzR4gbz6Nz/FC+Wko3Ycr2DlGZocwQO4YbBZPcWjvF78bAYypTsR/gOfYOedf
yQudPNB8zVgDSw6hT6wY9lnozguwtQg09SwlhxrGNdhVXt1dUUmUMOfzPJCCARMdynX8QEFxg2fj
AXqksvBbFfc2b8ufQGO1vPnhOsSbYZ9IoESGUnB6oPk2b2fnaaGpTAt3/yIZuzZkJX820IJbDHcQ
c+CriJH+oyV2tmy7J/sdiN0N8bTvLYj83dpR9YF/wzXC4OQxE5Xds72PPnhPa6K2NHWZ4EgGx2Ud
clno5W++TkjhlwuxlQ588D6pQMf8zxgEKrCL26GJ9CjswJ+yQ7X88bVKDnbNfK8ZYcnk1rE+/b8e
CbW0vbPZda7jB5LStbUekFbyMJ7qMs/k2jwYC7IKeg9/MB8GMSz2p8rmLfCRwwr7xsxx7CmoROb1
upwmxog2HAmAIHQUjhCCOc4R5mlSXqMUJrgd7f9YzeKZPvcU6/sp2Q1jaOnDw8uLTGFLy/WYVcMo
JQO5oqOqb4OVbOlm2k2b7vlOi3kgWTsMvbbz2CNbafe/OFXCMmpCQUrli1G+cuhxWw5GWKQfTSNL
yA3yCfw5+8VOe4hY1FDDlFHghrsdFucQDo53sM90t5ua22RJ7BiRIi/mjLNKQh/H3HKsAkkTrJwp
10tOF0G0RDCcPhgdeSqnxfYPrh0uWtE/BAA04ht+xvIk58c7yr0LLszUVEFLz8UPHUt5/XEqbaYQ
VelN0Bb1SZEvF5EMGDDb1rOyvmJpISbcjUsf6n7cs6pHe11X9/BH+WXHvPL/8rR7umE/rjcTIZlH
dYb/O0p+P9JFDi3IUByweTyt2z4cSAq/56KGx971Yn0P5r9ZaUuujkE6ZTFyI2GBJWVw3N6zKSQu
IQrA62Poy7zfLSTNNMzs8Gy2KYrxNsPzo/v+pbS+wqZSbHHgHcowEomsE99WTV9aS4FOWDYLyUta
SB8W8zkDLkgvPEmuoSElE8aou8gfHQuxsQ85/1bM6+IpJWst0OD/PnVGDU6HoYCb3m3uJol4lf8q
MLLioDphFYL1CpUlc0H/rP5fpOdDsTJj6sJeEitFEN9t/mc7XRrsVT3QjW7HbNnfEbYWLMKZkdq8
hegadf9Q3YyeU59zZ5jWplmOvSOL74I+y23QmhrOPLlA9W/BWcuwlOyd9y6rO6gpCnysqPTfW9HX
tDi2s+QqtFTL2x8uI7PGDw1v9udIw+g4FpH8tVf3Y4E1kZieV+CSR2xRm318/aEyluujvZN361Mo
8NPpoZgrvGCU7+OGYJYNv+zcFK5eQ9tzHcQSgs8OLUuj6twwmdl9Qx7KTvAvIe335nMh0jVt5dh2
NoWcATFI//fvoAWq5x9I26OLvj/2YzdU6IeUg6jc9U9twLBQgWRgtPtXXtTnqaf8hRb7MbelotIX
JNypM0BFIk+7Gwd4ER9aYmu70ZiHQUS9TYQxH/dejJnB+cABUzJOVW/9pcNpEMGzzeMnSU9RYzmH
Sa+LMq2CkeM4WFSVpREiwpZeozmG/w9it/jMktl+umVOTRw9+FF7fb7G+Mh3hytjWukukFZwNltB
dcJyct+wK3iKfDROqK6oGWWPj1DcRszW2/3ECX+RAY5+aK3lp9QwBKHZOu3cUK6VXGkH6SQSKBSn
us3lwKXN9DCmLwhiHELlS0lsFkbGXbJ6M67Po3mb85gaBEPDtVExV8+ZDfOl+Pw/8YYw+SmtbKmz
NXiSDEiQpYoG8WNdeydEx9ku/406QCcpI9dxjtE8/+Obg4R/B0Gcha+n6j2AaNeYCDOE/4ag4LAv
Dc55jOMH5YoVkcXVepiDL3uqpjTSu0+46mMAPTYiMqpgiLdyKqF/sGgsVz+LfSf1fIutmquv9K6z
ynfOiQatqFtAQR++tpCaufI22VxEpVNMJQ5MId/anCvXqCclTB2rhcsnKLcFYPL2sbpdpJT4ig3V
DxZ29ib38XzMeRIWbg33aVMyYiw5jx1+XUpJNQg7UgCUKHn6YK2v5OsZL81C51BpwlzJsYJ481n3
w8H92N+LRrBt9w5XdAijm/hZllDJLP9frqppX5GDsZvSDb97czzpnxUIDvSPn8zR/HlIppQekcBE
HvvD/ogZ1z+8GQvtKO9Xf2c0RDvUNVT8GCW6MPniVcvwg826ki4j5TAbCqLocYdzJBKnhVffIAH3
ZkOn+BjmTe4/DyD8BouwZf/5OlvISQ3WPl2XqrAYzrPfjz+zYfC5wgI/0UnOo+HjXARt1p3YkCQy
/ffuFF/XLW4vZN9+WNyFuXiqEkYn62zm2LUjH/1TARFvhmiYqVCH64YWyoxn2dYcO9GHFEmMdiA2
s+5cphqYam1FlWgG1vHzgP4a/IIfHTwLVYt9/rwarpvHmGbxJM3LZmJZpzEQ9yB/Tl7OyJZ6l4y4
4xZcbm12rgXBRJo5fa99u1HStyIqiWM/ZLKSZAirjBi/DHqvt7BrwUScpoV27C33rcdlNgNvbRoR
IWX2fhr6W7sw/MN+Zix3pODoPNUveQBcYzGq/hCfE0IRqezH7ixKVoP1mpUfyapBpLbrI+hUbu5V
Ov1CQhXRM9aGeKYW0dgmvpAXfKBPNEnb3e7huYm8JCDfK0aSEeGMusmpi+TnEU1PHyP9d67peREg
a22bVBB6jMIqnHNSvvTpDj0Xos27ytT9a+rHeKsPwv4d6Ppsb9F//NJuRUk4amL2Xk2Uh1IE4Q4a
v/iO/j0bO3Fcc/UBiG8UOJ3Wf/DOk/voTN6AhHUoh3pVVjpdN1UhX0wE6bowRDb6NIWxydaBADyI
54cxS4RHgVPeiK+mfo3yNmZysumbaLv6xiGwx0gLVNK9D9yMwgBSHZXc1Mbz5DjJDK7Nc8XU2z+h
ehPnTZotE6jrZkiIo1P8kpZdvfncqj1zjY/D+3GhVWp0V1CJvMLHX9jk8eNRpAFdQjhSPlTzlFJ4
uc4acdm53WGvxUyWx9+x6SDUQstOQ4xeEaTSoarXAXlEwU4495yvypJrU32WLLmjnJ6+PGO+mD6W
cSz+hEw86zEIZK+AFb73hL8GV0Y5ahp88v14EXsp3aNS6lHemlLTpQg49zWSPsdGPwE6D7oqBeqp
WwzTjRyMJM4qGhh2He7Bij+vX8nPzLmSHsQHN5Bd0hqC70kAODeTRC6SGPrbcvJR2b4TVdCmbya2
wwcWQ5Sd49GszMsBvcxI2QDKqrEc/mwVsjHVTZt6YzYCxKxOQV7BBF371l9EP49464Srca6vG9lt
Of3qFOB+8vMcb7Ws3R9OOXLcsnI9vkXX2nPfz+Q7h8ql0LpkyJRg/CtTL5qZ3SsUfE7LY1EeIvKN
RZ3zUu0xV4mbpE4uTr8DAiV2QV+4wSf3Uo6Iv11BLJIjj2LE+fMyzCvZp0GlS9Gud6i/zr1UtrLO
n0rPQguS/R6s1uV382jfwZhK2WUvSvdjQhHTEyur+CCVbeQT5AeJOBWGWxMnEuibo0de5xLC3oOC
eYLG5uIt3XLY3EKO3NjFC/mYnXbl3F6mx9E+zScBAy7CZM4Oj2L8Wc6RtCBjMfD0BQCHTcLhOld3
hSnI75MG1BICQ8KX7iRfcoF1QtGocbLG51n9Nco92YavE6HOTnL/nU84WM/qesmE5+rIALjoDxw+
wSSXTAIlPji6Rdjse+ozR5udZ+b4Co9+jBQADEUOuv++nxxuVYjh3fo9va0kt+XXDUZ7Vz+qE0BG
+/u595ilislTrpjJjtPr5h2vBsMvQXcP4iAXALZA0PDRiyknPQQKf61q8GAXdTqHaIgevqdtF1DD
gAaLud+iRKhnZL69StyNFOxcUduOYb1bAi3nQvmWo/m9zlUMNcbLBS643OjKT+z667Vs7S2lf1lI
lrQq4QTk3DbkZtPZRnU/oTsDMHTJVzfRxL/Er/1E9AZ8tCDfe+3mbvXNrXqORlcYpUNFs87zdV3N
dUBxI8lzNHh9wBX2wV0h1VNvbhpr4Oo+hxTCjkXIt8S3SxTaUMluMlYY5r4Lbd1ddw6Ann6Ge4jv
Xa54uv1mXvge34n+bdPJsafXO+PyBsWcTTWWxn+eRoo8Iu/9op6IGurKur+qsoLj0OmAIRZIJ6rg
eruphuLu2l0C/uUCnDE/3CdaoWMqcw7oXQXdhdlpDX+GonaXkB4gjtfyivFUcBP/CORAPSDn0LyE
h4vQI5J0L8f6c09BIkz+OvR24CAfUX21flN98i8JHIQX9Gs/00C00ZX6XiX+gG9y6mmW3v4z4LZd
9w4uChGheZyqW/sDjYlFwHkjHNybKAEgR84glLyFxcaxB5aK1TKr2xuECvj344OM4zqQM45668mA
5lgmqmcYz9v/cafW2K7w9lMBdV45qOY+aq4eS/1xDgPSgtKNaVeBPBB9BIx6qpgwgQgBwLWeZRsT
oNiQmf592Tuo6dl98RIJmetH4Ra+zxV8PT544duaascvi/Hubp5eVoEa55l41c1vpv67ZlQ59Q3a
v5hGq9Zqbu+GZcgFFGM80zwc6V7OuZNhMlm/pGu2CkC4JtNbuvsEUfInPKi6y3EdhVk91YgPLY19
PhuKjLzt29SXQab8dzvHxbfuoUfZqmsOvUdOx3du1JEtECjiqRXPvfl/b+S+rEJM+go2SBB4mIud
zvt/NkP2Wb7aYRL+ob38WhlyxtShNtRipgdnh06AJwWlKGWiZyW/ettGjUv6M8W8AqstXoDYQ4WZ
y6PtSuE0kWjDqdFQCrDlCnCJr2VBfCdksL2t1Waz2kiHqXXxPvYwMSqlWAROnYJhVHdPsGe4BEI+
zAjHQNf9LUWTP117RQH691LXB/wve+m2B+CKH9VCU96VDdqagI1nsNFMgA/bdcEdG0KWqmMI/Hq0
3b4RLrCuPB61+2m6RZ65zGE4gnm9pwK6OauW4FBeAvhAuS++fVdyegmfKbQyIqRGNdLNdQawVYnV
VchEoennF+25/VLRF91vQQgNfqj+AvQ9KaTRUN5MHrPJTVyaa4q9RKd+vX7S6vs0i017CaSJ0nVy
KYusDPfYFb/XlX/xamagYDI61/aVdPXUWDUyg5MBKM+WF1UaJxHHJqFsETB92wbxptIJ/wp95f3Z
pPbjXy7FR/02putbgbu7VditIh3mMv3zWq64q+wbMp/Hl3LRv7hPGytRKxTfZaXV+CSqHgs+cq1K
8CssyiJRserQl9viZsIQYI8wiOkaU/vYlzBlVsrI6lAHJelQ64iru/0nQD4g/NpVAu+aNizpR1hq
FGqaKqIRSk5l3LT+cwA6V1v9LhurfyhzkzUQIXTioan5SKriWdxEJaQxZgF4XNC5XTYysJJaAq2r
AYj6i/vy0vZ71nQQA51nkvylgJHOtWKnA7Zfl7bB9ngMr7QgRwOvREwfBvpQDvSntUoMBb4PlSMk
rzcB3vnrHnXzmQZR9Wf0e7zXFr/S8Gd7fWwjE8iJDsn6MWoI2AGHhHT48m1kiEkC7wkO17baTOOX
9iZR0UHRizhfEPhy7VUS/rMMLrWIW4fPJ6D0x+5NqDg4Zaq4SmuIh1Qjs+txNPlMixj4HankljGC
r0mNMZPqHmPf64j+4/HrQkw12c0kRlKM1ORwbN7YXaGtopvq3cXwhShqJXbDiy4YjXbDCw516qe8
Sf7Rfkhy2IBTjZc7biZr0zkGTEQsHsASN0II5K9NW1tQfYPsf+chkq+615yCSdyT0VNy2NeP6cqF
0mGMXeOeKnJBdAWjqE2BOE4XQdKMyTqPUhNls0xIQ2oBkfNsXB+jI0UTcRQ/vunmjZxBOTIJ8lxd
FcwQKa0IvTGJvy5LO+lSmFpN/EREqttreFx17695MrGrZem7huhXcfYRlY+B8qt7nnnRyhhAIUWb
Fj7R7f69eU4203I+AT0PxPw+S69KKeoLJ3I9y8snjatV9ZVdVk9PhzAxT9/V/g7z27VBcDmRqsa2
NcTqGcqTWZb3mmbESbReSOMryrhoKytf7ofMyJf/DQ144ImFdO59T1JgW4onG2fZsBs8jJPZpskp
L7oRu/KylesffmngxJ8NmJVZwFltZOZwwr10alIgS1MJnb8XUlI98UktQUI+u/ygokCKZXeNy+/N
kLknkuvo+qrilgq7UuRyDs/2tnSMhQb7M/pRjztcWkcO9PhsSktvKQIQq7crnVY02y+w5s3raxv/
feTasWw7/RKqf+J03I+xqivF03VFcH2E7PX3fPi32nYYz9Otm6UEkklWUVQEGYxnKt1P0nO6i1hz
2/lyxSc/3uLLqoIGHpaQkkl+SWaVDFd+JHTC+sfDv8Kqnz5UYFV1xdbhud5St4aR4eqe98S/WLZy
ynxmaDknl6bA7QPDj+JDUCTPJyV12iPPU9PEouOqeQU35+82BmQUggKMd7oSkjRTuX9yJBEi0ivs
t65KNtPcLxjkatp8mhDFZlP1JYBoero8aJxmwCN3SAGrmnD0nJ4mOgqyz2srgQ8K4RLbt2+23WH5
sSEmHs90sMkuj69NaryT0QMdXGPbyjPDwcVQ0ikOLZOUMGfDKNONQesYz7IZpO7NY4R27QtSsaUR
Pd9YMdHjbeu+z4+BADWUhWGDLmZDxKEkyofZxzqt0RQG6TVu55FywkE6pWx/Cs3+u74OE2eRkoWB
n7hIc2LddN5SNq+0Ha7t7KVyNjkY2HXXhnL8MqvBMZ1dDG0IiA686fj8cW1mbh/Iy7CUuLVrI3AQ
mRODM6WGZLq5VDcYXDgIk3PY+K/FsRudGgyVjorJgKkFGfhHMT+rXY6NlAavcJHN1yz5Rh++weVq
Cwn16oVZc6baEEHGhGggdh+hLfmiwNvsQuSjsGbN4SEhTu6akUjHa5RY4nGyYrVZookNuvt+XJqZ
XO++qc8IU36nqRAOz19Z6dfTwIKi0/c05gPRZqE+mbhioJbjxJGmG0YIVURG2dxHpYtUfw/Tna29
CLHl6vvRqfMgkZyopulNKTafvZu7CS2v7v6MjSF4/rY6i31lQyHL0oDXU8E/0bwv/EutVBvbr9N7
IRFQETbrLf3pTGl2Zv4pGaq0czWzz9nvppnW5q7c4mMqNctvItfIf+TUoPMqmXdEcRHlub35PDf2
77t/QjerMfvJstSaYqV7d/dvdjJ6t5F4S6V+dvWFc4YlEC/lP28CQPKSoiZBdSXVdVAOXwVOGmLM
TGRXQ07TWKy8dh8XrL8tlYRSZMhPppQd528TAfiplfjg/o7LUfJY5/ziqTZFSxA4WpSLSu7r8hny
id87JYfWvRWjvQMsqPoh3WHq3Hy6mXijuJMcKps8+jQ5aPxh4OQa92M/NjrWDrtS1BFE7s6jR8/j
DbjQlcjzWXLrNFjuxbvB0rVtoaHivp/IEoClk/k3XBNBb7T8SmbRC3La9smuAJIw8Grdg9dOGwFX
zbAtx1ybpG9I4TZdyKN7akyy318TvX2yvU1UA+ACTuvAd7fQX3P49+8WTlH1ZVfH6gUGSJzDvuZQ
Fp4k90Iim5212Tp8ZlnDRef70sunYau+eLBI2v+ieX5GfY010ptBPrLk+3oq0kDf1xd0exb3n4O9
DFOoOSU0Sk7vhgPfa+lrE/dHl0gFtxddK6vJYX4iVKekbkToK6MMqRNxqs3G6udPwxAudQHG1QQn
Zco2pxknARpGiQMFo/tntBuToZMUW1QKr1KucRWtRWMySCuev3RbTyk7utFF5fURuiKz1LjwahoW
8SjvMa3nKtpKovdv09AzFR2BT1Tun9y/14TiXeb0lTl8e9RoqAL/xMS37WOV/aDwQZiJJGaCPkY7
MoSHKsq7Y7SoJXblMHACHNl6D9cmPJixidt4cGwQvKtmSiRWWJSoCIR4AHW/dr85Qx862Um8BjTa
WbyKdwpJHPTk2N8HDePyK9LlxGTgXVe/i1fJUc9vK1Hma9s/99bfmbm87ZytH7FASDHpx/VPs3ZW
FpmUoYHGxZuaadtY4zg+o+6CDxUzAbT4HG3M1gIWOQbGk6N+VvFJl1XDzeSiMbqoSF2fxpANVplq
OlNNvPPn15Tam9yqsv5OkT17fcX/LU5Bfi/WNohEiNlxarKj7NeLXFqDnILmRWlTvdNsgbgMo4aK
vnpjRe4KknJzfS0Trc6VwGjLmiYWhgGpFepcxOKh+yjYQtW+TFVqC56rheuaL23N8a77RLyWbZL5
O5L1WuHXXCohEmvsv0N9DK+EwM67DD8VJyYf+qHZT9mzCHWbmibk8m+SqKykJF9d1pJKhcXESDan
oHN6zU+pXuHRTY02/7Z9OgNkKe7PwJD3Bwdl/86MJQXgteR8mRmS8i8kyyzSMl9TIlNNiDBk783X
DrpD6/nfmk680uJVsp7usRy7LInT6ENGugRauEYfd3po0AVKpfGon2RSJIGpXG0JniDKdrZ0FZXi
dKQviuavoSbPeRv69xGVqlRNrkbpqHzXujdV5Q91x5GjPaUHSbJqK/+kVJ7i6rVf8stqsJzVQlbu
TT2g9sLbLN5j5gxKto7GX13H1997rLRuLfrR+NLeGyDSTL+9xoe2AmX8UhcBRvdy3GBnmXX078Cm
GoUZwXOWHqdShsrJd2x86KtsL7umIbbGx3qyEJK/CzJTlyTNrOc+Uz/rC6vAkyYGBQdrYBcGYE9X
/zDzbWwFL63pkaaZ4q6JaVaSCvm6N4ZDTJZ1O+cM80QsqId/ev25NbPV9MA0SEQmSCd9n3+nRnau
IyOWOP/Y9Sk1oMO7oS3ZvDZfvK4pJtu/LuqRmt/3c36s52qFg1mzCeW+0O/KNUSQydPDGLfm7N4+
pKuZQnO2pfK5mEE+gARkKqdXcdUsbD5340Xr1NnuSloEvcMw+5ExYsL27ST06j7P4gfT4EhApMrb
ebq5+70mywsahsde9HXKFl8sSXur9/Z+vpSi/mFyGZBh236vTqWofn6jNgFxqXKUKmUFmqhIt7mz
fBrQqaqn3lPlF3P4u6aqUV0siqEC3Hs2DBdQxHuagmAaqxyYpMd3zGrg8NQN+WhG7wRhcA8bYPDQ
ep2E5sStcYgZkNi+71svMl1qFwRe6LT+PruU3pLxTvp31zFIr7nN10m+Zpbl5bskG77xLZcqrSG2
CNp1bbzrW/ZZX9QLXcp/V84Lo/fKnpaPDeIgb8/ANxOnkqTcGaFI4QpezQzIqnVKbIPCQnx6ejvV
qa1VDRt/P/bVPyCPpun31dd+rMNzDuC6uB33/ezcNFeHykSxj1MDSj7JVOb4DUUfCgH696XZ+5qk
m0qISixpmGF8cOmJTfirHZEbksUAkp/XiTqZRm4zm2kpMmQar/dYeSt9J3qMNBaoEqtyvlArfMs9
z7084ECyk5xVEotytnqqX99zxoNuS4c7G0lFbVl6tnUovdhrO1HPJYqIklGRnOSfLlptbfJkaxnA
72XinqttT9FLVTIZsC8gs1WSFOq0q1cp/SuGuQ1uE2KwO2xWNfTLFEGmJq7LDdl/z01H+JNgYK56
C7MhCcDempdiXj/0wl6RnCtdQcCMYbaLMNixW5W0tbAfhRqlPqfuVCGFSOpFIWt3rppYO4zwV8lp
3oUIQe3EQEDVoGRjXSUiePwU9eRr+cf8Qo/qkmje6st6uqtEkplm3hOj0yRZUagvnca0gGeNjZvo
xJv3fGv7sZpkP5S0OBCT5/9xf5d3apu37hP6bpITE1TJqNZsKNA8DgCeDCtEiCufm43Xb4pLduFO
2JQSfhZntZ2jyfMXigRj1GuboSIo2lNek7JT1Lm2d837X4k2wVHq961vzc2rchtcfrfocs+5Nlh/
ATUgYA3sLdwI+m5BRxH8fP/+uleh6dHIRycIgHsn1k1VxRKLod9S1UUn80Vzh1B+xbPvR8vGvno9
Ni/DRH/biGscNy/PICFEPvk1tlWv74UvZ3fZi0PnvoqbynW+vFVj3YdeWTHBkiw61JiCXs1qcOi+
prrpP7ff7IdRMpKamkhQ4EyQ/NGfdc66VfbkrE/sXrdm+pzsOruWaJOaT89lT60CWIW917vS7tfs
vmlPQlU/h9tLjwbrspIr05StUALR7apK2jOtqL4YU2qiTNVONwgYq2xVX714hfBXfGS3CVRPJ7t5
Nl72jVORy9X2vXQzBBwGLRlnYOPmqjIPJYGJWQqN3WAzTbWPtwY5SWKy3eTkPvCqOquJNxb/pNq6
7yzhS4sUS8LUnkC9L2a+nsVc+9x+PrC0S2fHrEWMpS211YWvZKqMmyOy+ncYzfjToGlc6C53JTVl
9X5nPdl91sX2Fk0uGv+l9q7gMTSg5FCh6FBWwbkTYsfYAh5qkczOf17ozWtZ5uSYrXtzEwdnLLIL
NlFqdJnbQpXDBESi8J2YpOevQA3+gRcuH36NPqP5euhgJUZYQjtQPdpgwwhftI4xWqOKpDNZwmeP
JQKAMotorHyUbR5x1vJj+MNzIwUs3dC7W38TL3rQN9TLo3gGnVFKZ8ukbYmsJJvnQm0Z71/XQ9b4
dqPP5bFXh9qpmWhd9qXlKLWoSdJseMqaD0dkdR5tTvNrNMjevqmWLO7fR7GLJuMWmDDTfR3ap9wg
cZXOFwuN1e79TgUYuuuS1vfvGzroSJA6N7Yx1yxk3uPbIFW3WVVu5zLRu8SvONsoe0Fl7lyN1XJi
grkiM6Acn5TK12kUkr1KnMqPT1ATQ49aj356oG8g6MkYrVz1MlXHFuBn1UybX1QGTY1oy5JkVE9V
L5glxgYeXduFFgnr3fzxpSm6mQRpn/dYX+n2Te/wuG6vYw1dhOS6Ofu3sZ9XJVemUqXtAt8ijlR/
TJ0H9kH2qbdZY+GoTBcS5RAYiZ1SyclVEno9daJ3wSaFbPKoW5SmleoTheHyIyuFIFKqPB5aCSag
NqJ5/NPiH16d0/Q5NbMu/hnrv4BByplkQM8llMhe4IU1lPfNCGPGkizWDS2H1bJX6K1O6rsKSTQD
imd4mLddJQkCmOwlUyVlzKieW9ZOx/brjene91LVHOVdI7wy1exvIV05DVPz19fF3HNQp+L1XH7S
K060ds1CdysyFrBXw74fLhqvcZQtvxQVP7cps0fLWW0qRzzdv/a33wXoVXqRwzyY47JcsM1weV/1
51cu1dnMmsdL97ysZra13DxFtvftuizTlfS7LC0y9zlf3sZ6d3OhoZG+75x96WXiY3xfUcckYz5r
0l+mXptVRQ1VCVq1h1Xp8s+YDlFmJRaGCBQUur9OExZlm4YuCIEOsX7lrt/swHSR2Oj1ftxW9xAM
74uukRwUCiOLWhaqtRdDyVHeUN9XiYj+zlQCbRyD1kzO+GW+ssQzGZl//p4418VPp1c9ZZrZYpof
y2Ry5eRAqrn4J4CnSbdt02x77virZYMMqFec79hKC5dePqvX99VE8BJTf/tdn+s3Ej0jH0ow+Jum
hMMvAmQFMmi9eLacSDAmd0XE0i3ZW/zKOHmqoNeWH5WfA/16WYmfue27yTg9KR06e0NQx1Jn8r3T
pZ3tJD9XU8nckj4LVjJQGJjIOci++ZllKqidZsdJlOOGpvSZCmC6lo1XwlfU/8QBzl82JzDBocqR
ncL4trfcx7Kz7MxyVboj3/8j6cyWVcWWKPpFRtCrr9I39r0vhLoVFUQEEeHra6xTETfqRtXZx60I
uTJnzgbTuR5ZKrB6AD+eILQ2FUvof437Sr+dQQQoLsIijg1nowdDsTnOa8jHTonERp2wiwVX36KR
oXCwh+pFCmtNPNfwdGLNAFN+/oNzcHNZuYGnJF6Chjhih8emC9yOX4ba8y3bP8w4GC1hIQJdl4ym
vJjDmvx5wgqEU5+WhA0ySo4+a5j1i3ZH9aswG/dRi+LMuEO93PszFj3nEXGgGuu3x+9S9ygtVWEy
QhfH7rib6SxyMC3LnfsHyaz+B6wEbvg+CZ1/Y/7RurFN8+U90586pRplqLxOxQOIQ5gLsd3iTT64
5eBgYAGC5e3La0KcmZbJFJY+XxAaH+DYI5vc9KTu6ar4vCAR73Ir6W6fv7PQZzeWZv1/K2sIrNgG
fcdiIvmKV4XTYSx4D+gMwuYEz5stH8IppHGPMWBH3Z4h22CQE2Mx98/fiOU0aCwADxzglCCq36QW
riRIUAWl7d5FX76G+m0PTskOaxFPsZ6zvity26Gojng6F4MIXMSFcT7WXeBW2FKALcr262oOC03O
UL88YtZJWuFnIwd3nyhqAHOTYHuTjYbV8/s+aauOIoycOW4wn7gBn3OyPYWbzViftkEbdE48fmK/
iSV19Jx8EO9DcXLWV+6Na4mfEnpdt/YM+2MBlG8//LQujoBouNSghGzwecSO3CRYy8B6OcL7YwCv
AyfVOef4DH/kguFVNV+r/EjWZrm5Q51ivxOSjuk31gMbCfs9I9OzHzCVjoYMn31zy2wu+OXFmDft
lyjX8OzbZyaOmHP6IlaEGMeE0kTnPuPsYEmx7a+kRcgJwOPNIT/5+KC6oz698mcHs5fgFji/PkxP
q79MJskiiyTXAzvlk4krVEYv/iNtWnu9zfqOZMOjcSD92IN29PFXRA+MJJubkf6LVTi9mOLe+R0a
JZzJwb5PerJFHcP7Z0frRplTz/H8vuiczRXLKp89tnmli6BxWNWS3zsniQO7yJdYhr5CyBgohR82
Jc7FclVzcFSmS1x9DoXbnAY2N9CuMWkcIJIpVjPaANISTTP6OOkmWWjzMmIZKDq/ULtAr7DhbdmC
tDi7uUY1UpcEE5O8UfhpNyLUwepNcIwlPdFMNrg2dn88z8w7jFwLBivaVvUPrhMeK7Joq/CvEw4F
4EAl2iJkFXAOniPQbLBzacIYQTlq3ZeH6Y2PN9UD5nrIyv2WuoLp+cMOHLLfnXJ40fB8ajziO2GU
ChSJtZiVYAlNZhAOPTkNgEnyLAy7bw4LCUyiu8JjG+u/aWn3y9HHviQj0HDrZ4r4yB105gmbUNkl
kjdIoeJtDA8RyRrgqXQzjwR0BjBHN6uVYuVzBCWIu2fGugcP7FBE9wUjwQww+1+ySxIyac6xZZ4q
LkaZ3awWx0W8jsevzVPIbXDFFVPGKNm8xNoX0uhfa+akCChmFzWL90Q/Yc3pfK0swp+yupnJVf2T
0ITByOEXCcNDgOtyp/DgcSkzU0jDoe5RMKFgPg6NEOlBrkR9wLXJDh8XtsoJM0ASRQukVo6WjqEV
NMDHaHxxocQWg/aD+RLlHejqvwv2NeWrcn6gPmPxx0deP+ZowAm9AgWn9qEFD6kwFk8Q0YJY1lgE
dLCcx7hqnPBiF3JGCSSEMeqRQexBpS0vLIZR9eXjzAV7Y8K7DjzemuDLwlcFnDWzmWRL6wF2yZvU
kz/2hw6pDw+Z6MjDK+jB7EZ/X5i5SDFJFmB2nNR9UPVuDyFrrI0R4ChWe31OZKsfqid5iwNvNLi+
jFG2qq5YsbY8U6Xfd0hYodOmgWL4aie/GK0niduj17E6xhjQNhaPwuR11M80IhjR9pY8huWZmlYH
8brHxtLmNG5d+kJyuLdCeOBCnnChqcLoZWHkZX65y3z9rATxPHZ/q1+EX5j3PYlQNdUx3Dziay3O
P3hFwMEcdGNcibxk0ptmEc06M8E3j3h5zmDhniKCF5A7oA9BlgG3Dg+O9ZPfzIgRxja5DPP4gLzq
BGn7Mc/n2ZwBmthVE1qNzazG6qlzQIcD3Re2Pew9vd6SHgl4ubf8nRkVBUMJRAsjXcfoW8UKVGqQ
BfRlg7kOWLoEZZfJdottnHClyUDx6TReIReBQwAMewlcCl/gTHZFegUEYBM26984yAHZ4JMmHjea
4JA8wlTzCPUVTzYkrvFjfseCGIUosXHMdz1PraepcwtYtMIa1lmfelDRpfB70dctRD6nPhVu+eVk
M3AL7jgoyIKZ8q623Nhvr7Kfm3RCf+Uo7mDe2pBXbXY59msse+yNIHncr3iiQlfZfnWTj8Bhj6aj
EVosnvRvbRmhenw5bGsRAG4Vr6Wx4Me0xcDmkcKFg20Alj+UrHF+Zrrne5KnbJUM931sgyejDpVV
Gek7vbJ7y+FSXNnRZ9xQ0Jo5imUSMi0QgcIhWQxr6P3tD6ffWW035pNNhTxlJMKsk7upJapTRG3h
796DvSMYZrIvub/dcNramnm31VCzuTf4U2xIMUxYAll78n64+kCD5yuSBE0KIWuNgBaw7GmxgNyQ
iGiV1848Pp2ctTb0v2568+UduNA4nzH5wF82nzBFzRTxnVdNP+uau+JQLG4LVecYl49c+dFvrs5f
fkfO7giagK3OHgGVn9BmEKHeGPY7YCxEq+XQV/fdnuM+pgKI4y9ZQIUdv7z7plu+QwR4NFC2YatT
g8wkWn+8jLQ5oyNOyihpha8eWw82U+NHxBA9XOK4P0ms5zJ331iyCKtbLLdqr+e0c/B3Rt+v1dup
jkakxRTHFeiaTm1n3O2vPiuKOmwpUTcPnGtaBqxCTDqNjewj4jQBx8bHK26aqAHATIGHYfyfgUrH
MmasrfdymhWm0lvaA04dIDYWVxt11zGh8B2EMFj2zInZ/H7uhiYUJ8xKOC8S52Pegn9hxUD2JKWt
9+zpXbwlRvDVEVSAEeRUSp4H3Di4iUfwm0gLae3Y/S4l0sQ6h2lRQCtLzR2e3yApH4ebMIsyn2Lh
PUNQsb+W2GtMb9boYbMRh5uEedqavlsffa9Y+6OikU6kLqzBSICDrbXQFF04r+hMhJ9HsUu3d5IR
frM3kNCGVEgGPuH2rZRiyMHUdV+Qo1cjUmi3XMCQBAwCHOy7U3Og11vd4lRz8z94hH+AJ/AqXcgg
Nj0bnR/QM6Yi+7s1efnCy0UwxyZvdnFhfGDg48RcysMRs782NvAaG4x5fBoM70lU+0bfr8nsz/R3
5+GVnhYBXCyjjiy8m7F8egf5TMP3ftofnboQ5Nz6notoEPysJ0D7a8Jre5KLjYT5mj/2wx0k9iC3
yhkEoZzwKJUcqiGWojB2oGEWVh9Vinv34I3tyohVeunH12oDWStM7Bb+HLAioMK6ZndebQwwVoJl
KldCfjMa7rK9YZIbhkES0Yc/j6AYESPz8yr36aneL2Sg3ydeOondV6DZ7bH0fw7e1XcBeRhjFjsh
3Cie+dJ6bsrdw69ElNhwyS0do2/KxiS54wL2vHKaLlm5pRspkJ27Bx/HG5oqXct3JMKnjWufEJty
ynr/+vFTRjqOOPKiFVdz89VzowXN8Wu97K9Db8k16G9j92bqp9uUt55eYosIHWeHu7LwgHzjCKdP
ZWeq0v3ZfRvSoPkDsxo169fPftDkTfPpdxlvDJEkyEntgGvUi+FO2pSr7mZXm2+kOuJz7JRrk8xJ
a7pD7bIxpxOGOzqLTFedMvjLO3gh2hVq+1ix5eg178h6kvx79CTioXWkaRHmJygE8Uw+6VtNRIbd
zlVJiFy1fqHTO8je0EmweoFtHSo8MMRJyO7HgT6HATlG5Q9QFuHSjG0RQ/nIIYIChDLf454Kkccj
4WRe/g0uffbwBrCGdPytPrEbA1x0iOdG4NW0CPUPW0nbGMAet7XrK57QzfXshv0vYw1xJbVZPvGs
JhcElM0uCMvbEHJUu5IRCkz7/L+ZfvdYt/yHkkUinhOsrt3hlJ0qmOh702VOMkmPnNbUQpUoE174
afGS8Pr+b0ueR5HgARhTzDSXXAM3PZYRi25V/hflKgWvp1U3OAY2D1+Pg5fsGq7OWmJjvGayCmKH
1tCkoSEcglyS2o3n8LHOdFE86sK9f0cFFgAyi5E5MTHlrjuDKTWtnfPpdiXhJdyEI/U8mBckKBz0
JRviXwLgN+JQfV0zXxG2gsOdtvnOqnnCgIUWJrx7pd9w73UOhgW+4iJLsggaw96jv8fjpcLiDQqh
BgueXR0mz+xhCvy3BTkZX/eCio9rIvS5M2ghVPyY9Tejz1D8zkEctYuS3ua9Ae2RPzCECN0zQSOo
bk8ES5zeggUcqqKFaxg1p8rkrjkSrpNcXEHC5hepK4Jr8C+UBMmMwfwVtkQF7ChTRY9hwmO9BEDB
vAJXK8NpuvZQLTC1QCiEoAXGQMsG95cTFWtppnCAjAIysSDVBzQaMq2yZBK//frgCAqn8DH+wraf
0UKyAvjjLGPEJaUURjn4wQlEwoUGtfjCsxUmtP8zosG9wRtonCtPX4ES1AKJweoDz2E2mEAyP9CV
2LKgRPx7edWH9omTmiOSUgtwQuxVhYfohxOemQk7Yx7w94n+E9SgEjZneByn2+//MoK+8B8wbHnK
6jzkitASQCb/7pUFmgo0CKBZ4iMgGB9a9CbqH5eIUYQttQaphOAnug+mRdz2gGRQn2uT9ApeLrnv
R0Cz9cEuHEtQFozflcIl02Y53JEX1bhdgJc8p+9VG4LkAAPAUmlG3+glaNVECp9qT/FY1sjC+a+/
4tp99pSY1sXcDEoW1cB57rGj4bKV/i0COMKeYNuNM0o+PfxBDWS7fywO75p1W0W1LyMy+VymGu83
6/sMutUKOa0Tz7lDp637nkFPVG0B44ccbdWLmROLAm369tkztD44PX0GSYbPxWNZLdJD1rN+27v0
TzA6WEPWRIUw0QpTT5lCPxHEiiG8lSWXpV3A0PtxTNItmriC5nt51xwK8gYPfTT4bKOQQIMlkAum
sp0iv6pYyWzwKaih7HXhcFFuP1uCY0Lix4nyIbTz88PpjZhNAlD2pGeQ6gUxpjJ4jkiGDQSnn7lR
trrh8f7Y4hlK48PyR9xh2gRC0rsb31aFU3r9dLQ4kH+qoUMKeUa6IY+RbkJFZrBAtDRqrHonOha4
u8ip2J4I2TzfUPX0P8/jY8jethlxIOGDf9Jn+eHBWlEb987kW+A3xZRKW58QrJ3OcjxjYBGR6sla
j5424p5mymXIh+9BE0Itup9Qe8Ni4BGgYakkMQpVKG82rJQH3GTC773yBqD8IwQY8PAb1ECqhbKH
IsF++HmV/6gFqAug3KDnBaT97gUZBEoNblLc/+wMuFPROQs/5Bp0AniTFZpFFDItWBO0c61vknAG
yYQjrPlZ7K34X+f3T7ojynjfZJ3+awIqAg76MOZ5vbdxwGqYCe7JjgWbyzO2Bphy9uHKMxnBcRo4
78apI1JpsoWU2G9fwfaa0KiR5NHWRh9YcMAHnZdiGacj84wxAE5Oz83TTsd4EQWiJgGOgPPQk76c
H/Y07gsAkODZdC4skyIeYmLMIk3AWsw60uIWfF8uzBj/QfIXTBrvNu//FW4/kISj3gduG345iA/w
xlPcyu0tXkOLzUlyelx6K7wxZmALoJ9gnpOba1E0nicGqEoTyiYOuO9ZCnDDu3YQ10HuTEKcLTXq
T6kLiYPyGeUIk9YO7IdFHhDpfJD5MCx62CyeqJvyWerMGELcy6xh/JCblbkZQz33ysOueXNeFjWK
3zn31qzhGnzHRGSm9oD8AqdBbeZ1i9o12E+xkyd5kJg9VGmop0PsCKDjZms2VtPm+PAHi1/jtZEa
fOf9Zg8JBZ0C6uhFHumzeqsIi1PgWPhIhCDKUX1B1pZLVlpb1fwz652qITxxzk9ovkEKHJpfFJ7w
5LvuKWKTJ99m5OtIfadQJ+lD7EixYhOgMHItqH1lyC4raSz6XtoR2IUgXfnDfWdzAJmBWc0EWNLQ
ks55A9VJIFxF9DoRzcxukuP4QbxrGilzXIPp1Pn7dInc8TilTjdO/FuU9apWMXfykloA7PUWxg6K
afS1ncC4Jej4gTx0+CBL2iPkf0DMRe+KNY+S+wpbBfQplMe3thbLwNukQVf7T67NWc3jBh7wg5Qw
BqYhOBDChqgPXFyURw0G/ddh39ZOSmp+jdF7iUWqyz6ILX55RjgWc95xWJG3EyaratVdsFVgRjtB
2JHHiDAHHtqH3yZ1SMNcqoHhtbhUnX4dxwMOwzC5wGmS1mKB/nX4I1BD3OwfDyKaRwV3P6ACoCTo
nvBKYlIE5tjhGaIsxF3AgwhewWnzoBpxW4tjFY4hSNBYt4a7asNn+zmw2sIuKnbv2uHlntMbt/qU
B03fgw4MX2sD/lEiaBMJ7gAvFFaz4j4rKBZ8DkzZEd609azSx9Vj9ZROYB63xwxRW/kgRNLN0U8A
v6sT8gVemBG8jjWTwkCbUt9IfpBxThHGFxZa4Du96PTRjlAiaU4+/6yrE9kw2As+4AHbuU0EFhmE
WEYqnnZ+Pk0OmKkyp7b8AYunlu529nslL4fQf7jP6H06AfgwrAeqjbifDRfd7arnl2t0WEGv9Bkp
QlJxuMrXCxRx5HdeAqsE8CeiGAWDgKEoIul8OgiYm87f5Wvye4/RtlY9W7mxr4DmY7KfTztAc+/F
7Ikxf2syQHL1mDy1ekLl5oqraJ98vi1siTGBwr4FXTwFpbwUMNUpwUvWN1RPCPGq5FC0mxP6fkX1
Bu8tfMX4ZHx8eZ2vX0zhTBxWL0j2N1vs3frsXCvaGfM+ywN0OJmJrO6xbpYD6Hk8KKwe4oXmaDs0
VCAq1p1D08YZi5hHiMJhdkiA7m+zwfgxxm+p9uNzBq1OWCxH+j7bgTtObvabj+oBkmZzcDghzwK+
1R0ScoR3uPD/xpHcJ07rfu1j4926t73hskIkYlQG2kWDQ7ce93HW/kU90o4/Dq4n9mOfHMmCyrAg
1bdfDoQA/YZ953a3wUNYdsnLgVtMMwSMACjQ39ht0kRFgqDvPJbGii9MmUK2szKcPUF7dKsoLIl7
eUJIKsWr3d8xBjkmQfKwitjMaQNPdxpHmrafyWNVIaCDNJTbSm4Rl5nHLsUXkPRxzm5uUe8yEh6/
HBe2lOzKeK0VRHJPk3ii/5Z9Jn1lzrBx63tvOYDiXuhmsYOHDNWutfljqhYlkMftPn3+Sd4wahqL
+uQ0RFK6+oxnbC1P343FkDAmmFjayLsCMmcIbV5XRnAj8yXs8H8w4URwb5YaxQ63894Z9jYYHMoJ
zu/pbY5PwhKa1WdVTitsW31AzIZ6RbzZNEXjsFChhNNE0hxMuok6j3UoA6PhSaIBGKceC2qIY4MN
LgXXhqzOUAYZRJhyYQIUjwWVeSNou+y2oixx6+ttBYF/rU/yTb4x/nRkIdPY0/bZLNszDy2GEBoh
bU9UHoVtDw7jvt7n0HwnHxxH7l7XIpSfl7p/v3vGzX9pQZHMNINEx3VJifsUAH2D9yYdWMXNrrPl
M7fJY80APvEWdgdPTqjtz/uGXxgAcvgOeudP1Js+/PtGJlkQpLN0WFXzfP5K//sLO+0v6W1Lesmb
GqW9bfLrRiUrtYT2KvkS7xmhYG/l/eDhyeUuBpkjEOyz+0gGi+xphWC/zf/ix7Lrr6FfsBnrDfnG
/Zjz6PMmHdY28k34AMoXCVnVAglD8nShkFFoGwofovG7PVBdhPd6GWjPmfZZ57/JBsC46817yZpQ
rLZwn/WfSoBDDw5LmNNzthLE3v5m0Nv1esjupiroFsIbvHiVdAwzGHV7+rn2bpP2ZxNgR5Anm/Rc
FtFmYPRyfGm0KXZ5qHJL6q9dNYQXsBmSGNjMwXm4gb1CJWIRgiR5MIGABV1PGVH3mok+BTjQgsy5
M1v2abKwwqfqCzNHm+YSkLWF48loQuYnPop0TEC/lHu+VfjWNCc02/SM0HY5IUGD0aszLdGuYUsI
qcOvAKtJu5wNvB+PMqwRTpVlXjg4UAmha1RP+ttUrE7yZlUGRux+jrd52UNBWHeYB46eHrw5SEEi
/pqOEdB4jTdUf3HH4fhAu/djDnw5zNIQ/4YNpwVtGp0NYoAqoJOlOqtWCecQ2NmK3RUD7307aCK0
0grmY+BdPbZ3FkpXyViBnwDX2grO02Jf5DEK8NrIf+mdob00Kb0klx8WZzN5X0pf8J+hQ4hx/end
mbGovkhVnjY3Jcyab98bNNaODWfWw2wR9Tr8IjGiSFehp3if0ngG3gGcUmNKEdIgDgIDb21MyKBP
M2ZiRLQFuEACCt54MwEdVrdduqnAAyitR6goCDIa1J0sBPcIFjDWbyUX8b9yZb/RmSD29abvoZ1Q
/NhLgvRlw1JJ+mGRRsUvLEtczO2MsCNC6zmgaVQPWeyJsn2Erv/dAVGzGIZ1Br2Mzn5wol2i+262
NTMO1WJJpmD4vsZrcJz0SJjbFtUq5PZp7WFyLVjNbBHKc4JvCrjZd4u5UCvsBFiqE6yIj9+6PKle
PqMeAVkMVzis4WiC/BcU4wkdhQlSgXiZfafYsv8DaS0EIcsnwAcEKdhjt31pMQ09NR84gB1gS14X
+9DweXpEQr6fz19TBirst0gmnD2EFS2iDHV/O4Bh3I8FmC9zAGP/OYsIseKX19gOBkNfjDDYAWBc
pCxF2MrPJRwJa2oGDe78oshcTNgBc3qzN8ArZxyDPpOu5nL70T7Sg8XpjmGa4CIFMQDMalP5zD5y
2MDfLFwmSJAG7kHMgT6ty/svYV/9g0BynjMYAwV2BXZ2D4s+VrxEWf2iAgFg83ZfeDXDFkyCFgsK
3KY0dq8eOjtIJ3AcVUJwNIvkEg/HVwShGrD9/UShoXFuvn90aDDl4JygbHzhFoA1K5rSE4s5dqrP
Lc/+4DODN8NPo1WiC+tFbCaAITDNxbrhRdzKRLuSEcTfZ7hDOPOPJ48/dcsKZitMF/8Yy1hTxzGu
DY5SWO2K+FG4DQa0v85W7QFLBaGh9z6Hp2oNdmd5gtuDPMI3yOP3uc0/WUSG1wUKhKDbDw48ocIt
oHWgWyQLmcjpnLxNszm8cBX6+3IQMZ8u0Jgfu61KYY6YFnqwkHyC0NItJ4PB1nKMte0MLQ9WpD0K
BxsjRhrQs9ikjBU/HmCxIYNrtH3JFruTGYf+32MNJYhXS7Ykr6yVcxmA0XzwaId/3jlcp3SKmxj3
dzIpHW0Lcr5/LZQ1jZH1J+bqvgtFgNnj7XF5aWhtY4bZbVAJym/BkV8j4OScf2/TU3q8b/QVG1Za
CMoIgkOvub7mb57J1iTlXD6/YqAhjwhmCjMOK9WTmCizeJoSA8FeSEq2KvSSBBXRHdy2JrVkijzi
2eCUTna3UEY39nOcq9PmAk6PJg1wYp8t8z15UJiWiAyTev5Yqkh6ZsVW9eoJ8cZA4q8gnVRuduqP
+U3Z+Y7H1aLZFBErEWxAoUy2Zpc6X7R//KqeXSKx2G/q03MP5YRnor8Ca+bWTU7cF0gbqjA9NnNu
ocRgHeIBTCtSeA96HatsLkBjKQsG7HRDnB//Hx/kXWs4BcVmUS+ywej+Mw0SBpdGRLmMKepetdb2
p+HkF7xBYqLMao/ZfoihptNeUtwh4b1MCxgPrckxFGlQvh9Wbn2j+DBASjzST9Im28Xz6ii4zuhU
JDKws2XVgwuIWsEI6EOeQdEfPYBozhAWs+UPBeTI6LmSE0Mot+DgwMOCJUlyvceq/f1F+IU6GhN/
BjgUFNHteUh/Vqs7vYEHjfaGiyKfB35vandDnIx+xigQXrrvZb9na+cXgi6FU8HC/94YgHqUsN33
OkRS9OmozFhn4TbuyNtvapb7apIOTbHGflrPhfwmZXRUbwabGuL8d6Syo62Adb1iVv/o22onL8gc
mH63nJTDww9Ia51oVrH5hLnDFur3Cd/r+7+lR6xznDDnWnLjFLGPHFNZo6usqfIXHVOlmHOVx6BO
/frYQy818FJc6yBs6hswhm1nYB/CBXzPDW1f3an6gvCbfdnu1ag86gWjfVG7wE2ch4PxJn0zWkGC
gI4GWY3ya5yyNWBL0vl3EovqbsphQOrt/Ujz84h2RiA0F7MeSxhlkx6B++E48keQhLN9gbSLwevN
WGf+VkP8cISq0DQboA53ep8/cN65PEnjOr3GmcKU5JALPuaGuj/DlulTC+6s1gfW+wixfHdH4IGD
xI/Kb+XGpvo4kG3l1eF56aOjScdMFx24Sf/QiSvCuhV0W9tqHgJrDOL0KT5mwFdIsBHKBTcioQ80
XmzQmRhfM+kV6hCyH/t4rwN1vTZ9nPbgp68e5yEJaZDC2Y/s9H7AFUOyL3YcQBEM+MxeNwime0oG
1APVobUmsw0u7jss/MxPg+7m4hoKkWj5XHyd9/bhy5Z+glp6JFGYoFo09atsDDaOFVhuFRdsBLkx
bZqslxHSeL1Zus1oIorKLTRgpUVSOe1rg0oHVvNGGQh+Dyvan6BGMhSm/+xP2gWZCBBJoG/Bu923
bnOFHUuJu7J0QBOsDBwoi9Zjjt7iC8ExgCeIyw7/eJmMqN0FJXyTre6QDyCrCI8sUiBGrxm5mpee
m2tO//CYZKf2rPDH29687I/6qWmQlQdTieHO42ipQ3VK6eDEhFucR1Bo4cOE8IACtj7fM5XYa3X7
K+PHhs8RTyHqVjvtfH1Xw4CCzMZaAo2uir87BuqhgRgDGwPzq8C9hbwj4HqrjiqbyoDh1utQnutr
Cj1pxRyMJNXt5MljhrAxcUXZ/bdoym6T90QJgFI1jkGM2MSXiqHQNBXA+JeMbwFcqE47+/w9/kiB
5tKKvQL07ozRPOrHDsszWk+2ThStD5oWUz49dj2Y9Cp1QkhNjCv+CtnuNTTZGw72H8Y/muXwo8HL
XkvHT7dVrkgB0s5kyaVjxvrPs1wFrGpN5s/U7kHngmZyMWqvlE189JaDgUXxjSuH0ZmL8RzsmIiH
GDYJ3SSUJ0xfpreDYYOTQQqG1ENTxzCzTxrvvVD6uFwcaCZZu/Wc4QxIpL+H25ZfgFNvrhyxV5bs
HhD/C14+fj0X1TOCe8i1gQFFqY8x/5ccSopmq2C7Qr0OL0CiwhJejhSBCHco1kbwQgk2fvwBWJfn
lD25Yqrsq6LHSrEVshH+4m7MqNT9DYkRH7hM1nSEoKTJVrToqkgTrmmXVtoY1OJ31lfMWMUcg7zb
2BgnC84dqNwIAVp7uOIzPDhu8SueNQHESvMjEmUYG1j3M2B1SYC7IxkRdw6qM5mf2I+MmpCZ4ubF
dnxF08OkKI/z1vl+xMkCZAB21MZ4FIhN2m2Ns8BEOcBXAmrCJGesqyZITA5VLbNQrMFC5Tfx/g0U
HpjgfO0coIAtHCtDG0IH/mKrzxyWpeRXweMiofUfD9Y0b7xjUOK+lbaikzjhRXuHxZlcIZLfvv4T
6QRY7JnjWjrwcqz8yFX74WWV/CKgqWQwAparQgpNfrh5xVE9yktZE/IxijJroU0DyQGnA2F9VAd0
tyGU5fakjDnkezzxH4a2+YOU9SRgY0XfgMQSUzv2hAUx532xUYQFfHsfebgUPcBW5ctaemScYCNR
JnBzws0MzJN/vbfsI36j117aDiZ3x1iUAb7msETTSXZhK9CJ78cefumUNhBGYAXkDr220p+TYPt6
BBK8hbsLUIdrQYn3PoLZ7W9Gk8ZrwGmmG1S5n2b5FiNe3syoo6D4KYmko8+cRrgfwYdxyrMstFuQ
eG+RuicdhgZjhmkQhr/Qv7m9oHimpi4StvhWSSn75yP+rG1tO8Bz23tUPrcrRZZxEbgSrv94oDmg
SZnzqWxY+P1mW9KAN0T5YWIECkhi8RQ/y3GBVM2RHNI88Ry0+2Nhs4BnhSBom2yTwlPmA2JO1D9W
krgDwweaZbbEw2Z+rnCJ8pHcoMTYAvXt6rkOP8IC8BnAFkCNaCYha5nZx++wBdBG3TaH6om1J+f2
qn2FkpjoEN8wF0ywRsCAcIEUScxMpGD7+cCHGRvdDsx3GTaAO2V8G7o1FRn/NgwEPiY6ZQuMVAa/
06HgwRFOJqrhZQQGKgFSD40uEK4EW5hJexj2guHNBqviGkt2u37lVnV8XflUtxntBIcTTA/4OFug
ht9QVDVE95w6XOgLhEQse5FQY/rqVxeOOgtUjotvMGPZWOB8/Bv+caCzdSAnLtoNmqcKCuMBJg8c
ht75C1MhZLVLgiChpty38Yj/xOlL6UTa0rxNzmi4kxBKJypqWCpRYhu/g0RNqjqaFDzFpnLlsZcx
OA1jhxO2LRco+XM/ZsZnZf08Fs7j1LLbWA533H6M2ODGrIHxOPruBnOxsWvwD+brx82Rib9lhhN0
C/gL987mEoLjw68fDFaMfgIBRryzxwMaGiVz1ApmPlau7Mux3xP0v3KLy6mO+W7h4eetqR54gVp7
VCAlkJAeYvWJBRKWCygZGkIm6zWoAt6NQELf+1nRD8x1vCf2mVob4W+aSnw0YQ3/hbxtBKjcJRY7
utvGljqwGe6WOJ9Wg3/gSmMzYdHg8kPMhQjjWzZdql3CRGGV63J4DgMdgiW9v4IxtNk7aLvXjkMe
L2KQh6kIw9VIs/Ql4b8etj10y4z3FDVeagi1yakUu6Iw6OidwNsxGFZIc/g6H2bxrAuaOqx681v4
mKCbjikunVAuMcRr9JDfKfxLqNMVFRHwBjpA9PQvv9Fi5PjTclUisFv/tgwXyrLX+fUqfzv6Rj/k
KOlf4ePY+9mvHkaAVnVm9pyDOz2gBWapl5j6SqxSUTvOKEpkOKtoSfgOAm4SiGbgZmHPTbVzIR4Q
S4EKD1nDz8LbBJdX52cyvXzNYtIt7sJUy68ht0flYbiHWAElbfagRYuGBx3wHmrTOF79zMbqXSWn
mbXOz943S4xMnDfeCNbHha33jnABAHMxPzbLJp+TjJRhYuBQIsLDg1uTBjem0YbpZYFQ66WafMQ8
t/tANtMXCIHiyajC9xp6a/pyEmds0EVtFs9QTXoaLZSrgZ+xz1qo8+62MmZYtXDZetxD5GBc8F1R
oxcOoKPkIDG/aEQV/sVTZR/DmbVb0GuXs5W7EigBm4Y3SjhMZsQmoGWjOy032tJAGLwcwjJA/nUf
fyGTa24BEA+L6JruWMRxZZ+F8K7X+ZEeOw2CLtuwjT6wmZLjbdPOamRT3xH/1HZfJCq4n64g+o17
Ye1J1g1CHmJxmDYAJluUfBVo5sD6xnYxQUTrf2wsiAZnGWvh9Qc7POhiFVb863LzFuL0FAxqA7fm
xHEpOzIriqjFwpzjgOsVGavEzzKvf+ljSWAABwmSwnPL89JAsJt9rhJLy5vdwl0FqGXrAgt+O7yk
f1jyK5YG8QWD4s/8dgBBls3niQ3oAE4cLSNKPjjiWeWhDEuvnL5ZpIyZN8B5vmvQxoBzHXl5ClkV
8z1AhyMEZDAcaH7bDlqOydaGKpzScjCWY8G34uRjwZG/Im6RSRtKCwaOfJ3KyJCg1gi4kWPtoDkx
hnM+z1lPZKD4oMxvDHfpRjH4ce5+NmGf2jDOtaHccwEMkZ7s8V7plvC4xXDHOpATKYchjA4/mYhT
8m7fBoSVBj8TI6hklQ7cauDenq4CWRwfZEzCBquYrVbPVSVXr0bG7HkZHn8gXzB4NZDayUAOf2yi
v14n0Pg+3GUGG055eEI4Vph9AFJ9JCmju99OWSi+dtWsC+IpoZpH4r2vUlQghYeKWVryAT+FbDip
ElfD4SKQnE5Icb4IFVY/OVAgnkRPKKBnoxi/nXSWbYBVxDPCxIM3Ezg94thVg5Av6h+SWX3m5fpv
ZziPp83PMVieAIy3sw5M3YCkYWn04tAVlll/JIFlzIe/kfGX9lx+chBRm54Rzwk9J4wxjo1Tg6E9
MhM4kYr33N3ScQMzXBygtihl1+pjQW8BLSi5mzaPq7KCXJBxJxR8e5Fxn/yw+MKzUV3m2HJpbrXv
a2OpIQV+nBdBOtwUkBT+I+m+llM5tjAAPxFV5HALzAw5S0i6oYQCQSJnPb2/3q5z7LK3hYCZnu61
/vWHY66RXE/t1SPJXxuZeXk72qr3Uluu6LJit/JrK1GqPCmde2Xxk8r5Bz5S7e/+kVnG6fX8sBAJ
wEZh8iDMjXdr8tVBZcNhjieQOeLTfhnnX1VYZyyR2BZSuM7AlHTlSYpiTi6GHPvt+/Hc+2UA4Kaq
pBRCi9rmZT/dI02BeSrxstTNQjtOkg9ec/ASO1vuUb1/5pfjRaEal7JRrtw6MDlar5LVPgkTRYR6
ht+tHFMXPUW+lguPTyeXSx7HxkmxgqWWHq5L1SK3/tyAgP1UqFWImHyoVdPfb+jWuFnpyUPRqA+Q
wnfzFrU7HAHttdhI56IKIrlbfGmWTp3Uo5Fm2FUyoH7JFhs5nPOP8rVW2rTLh3r2XMseo9WuasWU
hr/flafMXS5Da2YSc2pleNEmhe4Pqceq6Rc+buOzoj3TKvz7/dhW0C0rpsh2gvIR/fwjh+7UzvVS
bzQBX0f9yaO6LNUPH8Vj4/d7g9Pw8btrnx/90rYnf2dZSwUf4Bihws+B3ZXCpVoFkxdB8uXyssoE
+DaXjy9kcWiKj+pf6/i9m2Rala/zX7RgbtmChlcpoZ+dG8rMf1tsuR+M/LOtAlNIMslnk2lWZf7s
Fl/xkQp8gFWW6GI2r+pFZfXTMJ5OPWoLg6lkBkWpUDEnTp+7ieSldt5GlT0TldsgpXpE3BwUhhxj
B+dHlZ3e/qexft8/+vttUhmeCcke/aI0gUr3/r3WhP81i/3T0veI9o/ocWqxUMyCFZai53sroy+f
/qMyLH1n9eVQqLfdqVkZbvkiUi4LlgWkQUsekV+ivvuNL8uohBBQ+Cxjsqa6qbfVprZtLHulTbTI
1gsP4+Nk9Win0BqwD4SGcuRW63OgIPpyLP2rRxVohhUBkh5qRQSam5BUtP2/XC8wn7lj8K2E95A9
Zztp2J19mhaMkIDULdupbF75fuOAZtcNXdiPufKqU6IcsSzwUQ2nLNaKZRFzHMpfDYZqMhsSXcUS
DkSfXCsIgiOf3DTup77NGJADuXEm+cnt6hkplXOPiN4sWLydHy254+mtDe83U0SxVjoIZqA4EHFD
RwhOekhGHDiZQ8eYTGZNPSpbM5cLtarRlwHeNVXfKsQpUDqVcrKhCTt1Ko9BGRX/H4WZe5+SmonT
WX3+u37OECqpN/9GlXUPG0RvxZB3HIBjtg6QH/pf9jyXRoEyitedtrE4euzqxVxDgSrQE7hhBnL9
MifJwvcPSboHCiqb2mCJAmuj7PPfC/EyW6h/UdjydoyZspj97f27lgGplm1doVlMTpERYHqU7u1K
VeYnLixoJmTGvggwubfuryii4uwfcgC65XSSf+NIeAXZ80t/c4V+n8rXwfXN6MEWPd/FUiVGcrha
hU/jlVl/2TLXXHcMbBFwXGGDl4fyINfffvEKRtK6cgb4zlfavMzW7LFHh9/uZd/SH2hC0U2NaPA5
1bWMPxFIi1J0Dfay/I8Avi/sNArJsYWb9aBMwmFCwoV9Ew2/So1T02+7lcnvcDmksjBwC/4cOhHh
wqPyU2FcdIx9b/5q6b3aPWJJfnpWkSXpChmPXq04TE1uJxYWSJRovr1zQHfWLSNkSXMIWQboTVXU
klqDMOUH8RgZQlt6apsKRfmWfhCc/3V/TbUNkPX6SJywA5hU+U0FR4a5rTMrMzGRO5Ng//xj5e0a
CGY6o/SbZSCRlI1F6tVgzmX8GyiAfCl9bomeQz2pPVjecFm4gfY5OMC9cKWAAXrJ0ueaCt1n2Ufu
uoGFqa9VtNnX5QEqf/jDMTYzkpPJANUl9kJ6Ptezb7vpCsNLTUTAk54uu38vt2FxpMVZ9I/Jo7Pp
l3AZd8dk32IDIdQc7NI8yfgZFiaGyschi06P1vUjM9D3Kc/2T6JsCJF++gAIoRjta1J63cTcjT7M
4l48Rs2/foj1nv928qNK45ZHNMzRmIeQkdl8H8YHwrZ/o1uDaVA3K0J9U/eI80B5NDBzOsBwibud
35D8fo1MvFc0WtWbMZ4XnabHGD1q+qASbBQ+d0HGmBscEyn3X/4CH6dN0MywxaH8dnkUt11g1qrP
4oHZZEJwD23uwMfi4DS9tZd7ar0H2ZMG2oQx0zyEWSH47ZRrYNaWJpXJqg7sVabjVv/MK/XSgG14
egjh37+YDFmawpTAS6XoMuf7jEZL4OrHDcb93TeGSZmoneY+MmgIKvW0HZZoyPfRVSVKyUt4gXH0
MzpyRbejdB4J1Py0buBzp7z/xRo+zHdTMFRA0hp5g/uo+E0WbXS9fEofw2D/V07haVaDCy1i1yrd
O0ut+7f8AiQW7/qrvgt2vU00fCPxjY2fORxLIA3qPiYTGAjgXbl0TxZXl+2sJKdiR2MS5rUhk7wS
ZFD4I4ckx9Va9774xCnEvPYdd+c29gRA3ue4zUWUeyILn3at9W1yY7t684HzCW6eGrdceqXr1+zP
do1iY70dEdMBBi7rSdGgUPwetkoK8/ieVHhVsd387ZbXE78Q8p2TCueKBiwhpVhZcEqpmOWrtINV
7pOXz/aJJUqaf1rGa5wNrEeRGFf0gvplnBncpmVAk2LQzdY1WMoZIGC4Er0rUcT5CfDbzZSfXUCn
nYmr0Y5nNnXsO2n86HHRWD5asNPST7SXaukb/tRvk9mlLc4SCHt8OvWtlWLDyXvWOL1vzrXF2A7h
1q0RBJ9Q7JERVsljVPmEvO6fMvhqn5r2lxRgcNO2wXJIKePueWv9Vv4NCL5/CZBI/9g1Tfd+yL1n
dMzz1z1K9/MfoUecCU2LVSv64Xtr/3zJ1B9rJOGmXBaL66d/T45P+1F6Uhq4dGAxYq/nzb1uAEmZ
+PuGU+lcMUuBhl1/G3aJEw+QF3wV71ZuHGJl09Jgrl58ecDzf5N9wKaqTnA06HNTuWRjb+6Hv4n8
xQX5qXgZ4G4fxCRjyigBr7WzTjApkQUYVPcyY/FQmq4e7PZCRjLeMyitXgfLkKIOQzNW5pZ7ahiw
opzwfYWRA8E9ZXsNhlasIJ1l5Sic/BN6Bn/EuT9mxEm3j2mgax9fuzaoONdk3F/sQsI22/aD4co/
OzDAMiKc0pHaMFPHCML0QFbc6KW4ux2HhU3tpi23W4MNNJ6LZhahRiUweLxnv2fDY1wiu6i84tOx
YcszHE7wOyopREX8GXzLS3KLFs/7oVQKmrVJNlk8AqudfNk3eg/UoNbC3K1lSyGHU6Qe6heIJq1k
EzbjHeG4ljcT1nC8pkfQ6D/+0c4Lr4n/4kvyO861f3r5aNU4DfWJTVrWKHtv3OvMPoJMM5soMpuP
fwJY56hreGtgZ5Yd0x+YgdqisfHhPLCsx2KFnH+ZVzOfpyWH0sqkaEKAWEs4lprekktGooGTPiuU
fNHPd/PD1fNM2f7CtSboWBH5AZgvP71dpOFvyoHvEQiQxr6p1DQiGPt8V4zuaL73q2jHK9mg/sF0
PN9yACuCiHTjfGS8XnwNBo2zulE/xJur27l3ANTF+8Gsvks4IIDibQQ0Jy/beEvbsR+TzTfSpu4F
8G8duMn5cmVBsGCNsfkyL5dTnOnkgFOfvIjK5xHbnBurjF1PVXf9OCYeQdvR8kumxeyp8lmcgzUl
4Nr1fGj949+LmdC2s48rcbqVN/DYjVatQnz4Pn3fUkTeOVrV2/ySlwvPAc6QmZCzUemW+6Zn9xE6
21CZnVd+MoEbg/5Sg3yybCqWzRDGaeo98K05p2FZ8fvnjceAGZszCXwS73qgYxbznzyke7bYQvPe
ty7Wg1uv3F3Niwn3krZkwi552TrL2Zvthw+7aCtF8Rj4UB+Bz73rEWrD5bzm9EOAr3zepqLO6iQ2
fOP5KaFBhCBQRaIKzcOjVEQYOixj+RCKV6WHeiCi7HTCwm5Vj4XFJ6ysbkyK7e3/ezygWeOGSoza
fv5XSy8ae9Q6HJyxM74Y0h5p4qfbj0I9fYmDSUOspsidUYSnJzYLOHuyFGBwY/Rnd8KUmHsI0Ydt
U2jr061RQuSdYvUhEVlztugCzxoHBKfxqTjOxiJsky7rKaGmG67mii6+6+rSMo55vg4t4gK6hSpd
ouzQeGaTBYpG6XYmgC/i5moSX5xdZ1tYyvhmbjfZ46FJukPcYFT8CEMYR8byy0OTHpWH6Emf/M3v
0Pn5Mhs7UwT4eAOnvFo6nWXH2FOzrLJPQm1Y+lIUBMKVfMPbM1vtw54RXlVuk0PBGlT1LbuFgT9S
+gsLdQeOuspTy5hiyCHwuu7dV3ryU3uZ7x3XPTVfyBxjAzpr52Zfbu366bCeqCflHpj9fBetlNVl
QOe1Xw9o/stMwpfK11WfL38Zf+APvqwWFXyWTs8P6/7pmKiBU6JBm04UnXtvNTHf752a/qIz1i11
U0TlwgF6dLjE5YQwccbcvzIpJ+n3v3aubdn9vPNvUpby3IXHreqKhXUnCy0rVp/DDjtad24/Q+r9
J1KkFOVSd9EHt6WS1eAxpf6x9/mt6vCmrmzDdGTBSqnwWRpYn0F8qDGucpdwJDLmEWsLMXt0LsWu
lkHzMJfWjqq5/lKCF5Htmox4Kk1mh4lJ69gAAf01vJv3/d59u2fGAQievC5Q9/hV7KbyCXZj0GPu
VSm3fzPZy3R342I7Pd+3si/X7u/XakBxSBLeoC73nExWY8vBoeo0y8ZlNMZ8bQfYTX76qQQBDIMi
1u9I2f1SkR/GilM7710ExOAmmwvG2sxPL+3M+B7nPjCPhAmR2s1Gh3b2e6WKMOvQ1mWJ6QiR0khK
r/cvd/8xzE0Mn55nruk3KzYjHxDB8Dc1Wl762cM0PWcwS1JukYzFRv2QWUwXJrz4aF/3RUOfc/lM
l6uiirkwAiUWBCZhA2DqvmEW2REEUmDuF6PXk/m/nl9mvXUjZ+ig1BsX3/RD09WrXN8W8kPl+di7
nFyK8zcyMEKQDMroMd53Q8BjSsToPnniP1J7l69oAyw2riMBVyYF5Co1gPMt3kyQsesUprYwuXuc
YS8d0s7akSLtD1HHf7x1ztyVuA3XWBw06U2HDo749eP0Sr/fLADka8UXsxn+FNuavmTV/22t33yh
WutqSgpPUP04nmi71XK6s4GDsoop0HtBv+vt2tkhqVG/PFSJD5gutPddnv9tvkcUDbx7498WTl+M
S5J8Y4HFDAdDDkD/+FQaCLzLs8uo1MvTohjKc8Ja4H0drRuzqimw5tw6MF0eHpqVr/vT+P2ahDAV
WDoDlsbRL8r27FxA4Snr1ypXAtjKo557XnzyGOMUc2lY9XuK81PD6R9cMrS+49yY0xGud5xqhAO3
byJYTNYDkUfDG44GPlH9joG+6Z1OanukCzxqDkHWyXlSYnLeW78UsQlrvJQ6DPcodp+9DZBgGPw7
1skyuQ8QtTupDnHf3wCHRqJt9zYECVU9Je/8kXR7SJ0v5eTzwtZOj3DDHmXCzDjAzuxaJ5l41/a0
Qh3RbdzBJil2axadGozQWveuTNIb22AF9pnmi+X8ku6jw4/TnQa0sw6euYMn3EW6WVIzkpjesjlj
heta1W6Tay8dNI4lcwZ/dv5aaA6P9W3nj3kCoG6Yrgt3iFGSmvgyw0pz+ZUzPPZ942xXjqyuU+Uw
G6bGC50jMMGTWKJRIjcSkrruHmP2Bs5V1nKjTGfTgF366DjK3yAiLgOZOrZUtdjKvzPeZoKTq9PR
tTINFHrjajB0mIVytQm0E/X2x6ObaRtCtdGcz/1drVyfXuqj43jLHTFRcMrVihbt3/pPl0nJCslZ
SRudG4to01LX7JuUAyKpzAkG/Dx54BLhim9zPhOXdAAD5satXcOMQ7xROVisvZZCapSJSGqcb6/G
4dogx4npsfmuJ6xOJv1M+4eebjuZJbLXOFPMptzgI/T8HrOnRNdTLwnvOVWt/EWsL6IciM5PxyEk
i2FAUFRXmjD4eFhuU3PW1s31QHPFQWfAyrgq0qJ7mp/jYMG1tVbw0deDl2W3lXm+MrYWWijv59SS
CTvAIWCZemjz82HVu3jdvI75UiGId+/7wBtzTFdY0TUcyYtqKTJLiC5NK+A55e4CP2BU2aGHQ3CV
uCi0nWIPZ7peYPsx+7i09/VhLjITaitBovo2HONS49vvf60WqSa7iVqmRdYXRDFH/3Ab4BpGt3jZ
ez1M10+r2F4SaWB55K+76fmibmX1md6xPOdBNySVi0u4tKnm75BWWQi0bYxZnOxzx80kWGKk2kUP
7ZlkX/H4HAT+Hg5UgRpcVDWYdpMvPbHM1gWr1fcby2lVE3+4fXuTzAY6jGrm49zMRmQtmqQeySXy
FtOMBg6o9XluFvDzCN+nSMerLz6ELsLFDeHK+L59LXS8Lv261S8jJoxJ1wMn8tzBu1yN0s/HzsE2
UKgEY6FTdCMt+51cevvxNl7H+z/LHCzb2nNXKSfECSJCeDWIt+B78P0X+5kyakfPCu4cvolvPRrM
axqzwbU96+j/SUQqzvUrPgufkE2ySRbG39Oilq5cvTYegyO3WyV9X+Ufbwe2Kiaz2U+TtFm9lDha
6hXUdAYR+8lu6OHZA3pf8DE76SZ8XcApYk8TbJ/+2HT27/I33661VTMzXD+XyaVqkEAT6eb6m3PF
rvr6B36UE1It9Sq1xycMsLfvpfvl+qK7vT3n6rmYANwkrLWPMSn/BOPVeJy3Du+Z+m50GxVQpAJL
E+n2oVpsVI4YnLXNSFThmKAsWbUq7coUk5dMhXCbNS+MsI7rPN8MCWnLr5c3UtsDIz/xNfGyvhpm
5f++bce71hYrrxQXGoXpvu/aNS4aRAPnko0i3cwk6X1VtHDrC7c1VQ3rRpDNlFSBV8ghmb8hsS7a
ufot+ecJkq0Wa4VO+nnPVcWn3cbLOFjZpV5KMbe7VYQo6vZW2r9xwpijYXFcXmcdM458vdI9xavO
Y7DoFEblATfW/q27ilI4Em97rgpbeEGjX6yddgkuX/nbIOzH7vR67zwwY9/RZ5lsdFISsyB620jV
mQt2xmJBwRmZl4A0BOVivP4sNfCOa8fJQvFFgPtIHmQ/kdZQN+lIWyZ0Mc1SBzLSJdfp4wL2y9+z
FpYrMEo2mwK00A+OGNePs/BrqOql+mZEG7sg1RIqnERvoxlaskOyVrjwS9m6h6calWSxxqV9iYaU
ize9TRTuZm9LwVrV8hPjCW7VPrplODLBTZrQG/Ux8F31+utyo/Abww+yrVwAh8rmFaR/9lacTBb/
Lbu+Hfavc4nC46F95vX1bka54L29Qm1hOxCjCVXaiOJN8QMeRq3F+AMUXV++rFAOTl8pTQIoMa64
eI2jufvTLF9f93ds13bJvb1rsaULSzSi0G9UoOBT48uP/etq5JMW4tuPrawGNI0YsjVgQt2fdqaT
xU8qdIJEXiXgDMvU87guXc1tsDD4cRYQtFEq4iuvP2/cznftLSKVPaLdt0GMF6ZZvdPIUrt3rraI
zfDItPU1/Z0ltg4u6QGdKXd/O9ALI37aBlfMPwNyzFUwj/zrhT8LTuQ/WCHzQHu1FJrgiCQzOLUb
kNWfd+kW9w6RSx3v9qNrSsCJsKtHzSh/0X9VweuI1CTby3xSD0Oob2yKHBRgyuhnWuxaPIWx/C74
w2p0ApSkI77KfdMD4Myh9vYcTqdPTuVNf/X5FlgS0+VXerhMVvZ+//sblPgCOHFzH4/3/NeiXU7O
+FfcZkzkauT+7b9J8Y4mYi4W5/e2jM+QQk6mFNDuQbrHO40F02o4P3ZyHrdd7Sc6vuadTHHZRsJu
7O063o4TFNcen/UIU9xebmPVwN6reygCPtKckv46SbHHLLOqKzsDTnXvOaqMyqqTsejCD948o0V7
mXUnL8/M+/0er43RJCx8GInszNYyNsCO9/17o/xp36UyiZbdUwsHb2SeXNeORXlkfdKZjn3lyxEh
iW16vwTXid5sgqrg81NrNriM1wlY8JHitT9sXBVUNKgDtLSF0yPd/a0fRkHj4gTKCf9pW7PNY4QR
jIbcPXwtxytQaH9mtmRDsQ3/ZaLf+Z98RX7yZ5vgOt48HaniblGOvqpp4jLOP3EUSq7hYJsID9bV
drHR65MTXfPbNg4HRbIbOGSjeyP4trvBPx4I4oXM5Ir9ka9xd7tIxGunnxCnG7cvWp8aRIxb3efx
k/1LFWNYmfiIC06mQiiH7O8DjhJkt9pGuoS4FZ+vNVUgqZkXIR32nXAHj2E2cGQ9O+t9v/jts4G2
OM+VxifX/xShduNL/vRQXgpG02gqpqNRqc8f/dSiFXCL7GS3+gEmh0fy8xZ6wJzowe+/D8xlPOZZ
K0wqOYu9p4cp3w3zjPzyUssP7x9GoEaATAsd9KtV03w107++KNODQOT8eej9NksfPiF369zLbyG6
mzTwcRwCJdlpH0r11XMJnrd6XjaNJZJQOlcGjErVY4p3AQ/NSuNaX7RJak0UmPs2U5QUjd++FXaS
d6teI50rNQUuPHA2OYzDaIyvH42N+fMbULnY3ZHGbgcIo8vmohzo1eR3m/ewecsaUguw0g/fi8x6
EzHoczlSH5UPFEnXyedFFPp7OZWlB2jMvFRpUTgqqSasmpiTlIfskeDnIvveKQTNlgNP2v8cNOUw
o1logWCCW/Y9tiWchXOLmZlaJKCuFgmqUddSSPcgUDMEK7D2igCcQv5XwKUmiGkG2wXDceXLIlpq
cOhQ2PT8m27zOilhYfZDfOWh8df/6x/QHS7IaCFgkWvzUnJuozCDTtaMH6xxCPurMZ6tC0oB4mL/
MwXOGK+o3k26sshx0MtstAtG8IhUx9G6fRz+9BWoxXNVAsumr2mKbwoKmpACr89FQCvA36ILK686
LTDD4NAIusLdHB4e/0ns+B/0qPsNqXqQi+27PEXYt6YG5+6+W2oKtb82yj3TXzNLHwYYPNJQCaYp
93ZT+GCwh0Lsh20XAuv0Xl81bqc4wJM8EW5kl9XbczFZVnQmZ85/OFMGry1jlxF9oJZS09a5W+34
8cXXmYd39NMrJq5burWeAEqbpx70on5K7EQgvM3bdbpqPEYLTfepcYucNbNq/unStYsN1i+FdrG1
aNRPpG5ZBqNaTOZyj24bq7yfeS1GdM2pyeesi10c/X1qB6areqq/7XAAjMCP6bfLnDjiNsy31vB6
PH487Mk+DuZ+xLBJX3CjQYTTeTs+j33i9zuzzmalffshLHLmjXIvQVrb3BlEfHNZSMU5Ff4ifsyD
52kAwEsD0Vp9qA4N3qtV5aAKWcIEjvuIHw5ho4MG2D42nb/dSRd/wIft4gh2+cBWlpIUHAoOEdQT
7/dcew5T5WluYhpt6EjGBgLIvBq3or4h6CqSCHc7t2I92zUKmD5gudCvQzL07o424oqXW8uWMy+d
EiZKWhqE0uB7EkKtWZAHG8t864hoYPTZWM295fkjnxhtb4lTUay5VTpxR3BSTuYWp2Tn2YitzDxs
ObmJmEaRsSy2fa+/cUXFRo9dfDp+XE3qpnfuA9ZQ+zCl/Vv42vAX0GKwIM+GJ29tEJND0apZQPyK
gnWIkdkFl8/LV9PSp2+b6lwDmxT8yzbo02R4smuT02ZHeBBTigDzFYoD/wDpNaHnYMnYhpqQ69Mr
X3V/WnHiSO1mfylUqhDuiseyVIz+ctWH32JSlBbmFi0kwv2b9HsUINA+wysMc7ZpVibXdBuq+vfK
KN18dfa+TLAkll2C7GzP25lAmj0WXEBMjKNoKTbht3+THGZj6Bnp8NnoA36vQ1fAdNX9Q06srJKf
uWE+coGfEttpZwjLZxq+NvSZYee2RgSgT/aUM/0ieghXwUsk54wMR7Hie9YcJLpBUb9MvE1uZty7
jgSKmil7N9TlTSayPQBL/ohB7518oaV02k311LKtPONhAHBIGM4vnxAMDD7FNlNN3GqMnBB0dlMQ
q28pjxOO7ZZyj6Kpbd9fOabZO30Tr5mRca4nBig+jXSjbUgl37TR169RHmGkCfeEgoYZAuO0qYXk
CUFKsVorE6818PZd58vtyEfAHPn3I3yOBkxFfJjCq6tWHj0aQbRlROtV3JJRd9i5MnjKDYDphzY7
m+UXajgP5XM+GCIx8mmf7AWz3vKNNWmH5ZwR3q22a2ym5VHp9WfMDWRXx6k4EaYG6++ABeHFTwpN
I4b4yV2s+lUkHRatGi8Vh61xBGdXu5/xxnFlMH4uJnQB03BLQMmgkm7AC4vRYYrUgOywTsgclPhP
CDq76ay3fULbbeWML+/852+1S4YIDtC+mZd7jzmAlIf/Zxn3ZcaDy+nAnd9/NxogpskNyiPDcmZM
Se4Vc8jfPhF1IGdwU/NS4moB3SFPwADcTbRa3G556F5rh8+P9pqJG0s3RriDW67vDvyx/XddZU94
hDCeQ1g4XfKjDXwzSZpT27hhqU/h8JixyoS2G1AaGFFC3BsPAKWcS89x/6EBVIm3uedDvSHYRv4Q
IFSekYJb9lU46SCNmBGeH4GHT/v6hRfttZ63rxcYxGqpIyQW2CCSuiuss9smm/Hyzb6Ap+FPSAXu
A5uXS3mYE1aUt40wzWz7dV71EyuqTeq5yz5ZMuvO36d5VLEXzslUo6SWxB6OV1xkcwNfIgxgJNBA
TtlwhizZ2PR7PUw1FzKM5xbFK4OJjsfKbJ6AFs/pH2+nbDp3aR3apeZqnEMcDKO42u+LzwEeR1TC
9sL84K5CNoo7VQuwKB267x26KpF722546KZ+p2XGTtSl7pMBhFYFS80jwCJ8wIdq5/g9mmYbR4Gn
+LUYWmrp7fWlDvmMFILXH599Xy/ULw1MjFkvNQHyB2guNVniNRQGf2OcmAbxBMXqa6me8a/Bfitx
MjbN3BLb1bg4RewdhQy5ZUtSBT9MYxCbbL5XIITcw8mLo9+uLErPYxM7rCEScz30lPLvM7huHOaX
dsD+VD68jWu1y/yc/MQsJeu2zczA4/lScPAa5HNilMEcaphC8zDF8n0KPxegYzQlYGKWY3F9xVjw
3j0jKnn0PXSd9l/dULqGJhF6/xeYHq1CK0DmuPft6ftRi3hrOYawuBfxs1Myelk+jVnwRChDMPV0
BFmzgdsy7q8uL0KPMMprfEIoMh22IIJP/6Vt37d5OOkKpFuHmCKETcC5m67nX8r9e3TjY4dXfcpW
16OlIzThTLxul1rAiwapUxdEmq+aEfAr/rE1k+e/cof0PIXw9zCVURxFuboBrcqzMrG4TRiqv71c
tId3MhDw4GMRWDGp1xBZwZmAUSeKbeNSFl4TZxvLN48U2gV74BnvtIqNzGtyRqL3lh1VXVKpQ01X
34T1SYnjkokqYp8PMU23xe+NVfDYjfV379VYzL/xvCgEuafbF/Mt9N96+YmXCNyYfQpelVkYWwtc
r2Vrywjzp19u/L6Zs5RtC2a7ds70fBXn2+svbKhoU3eUPwkoTU7zR+PfNzNFwceihi58oPmcq62H
FAQ2QomHIXgYm0dt+sSBtSJ0W2QDTtrAgWHUu+fi+7Z9u75tICbVx3T9hnu/fkM6WYKBW3kmzvbh
09xnWEbLNsOWp2PXpeerNQnG1r+iqrA6JMfKppRsE3Cw+V2f+CAnDG71q+d7/yyQzvznJTvatH8x
ffvcTm+t9PcsANY3PPQqQzd7Z3yVGYHCKX5Tx6v2YnUK3P5n4EofXupke5VPSuIWUIhjcEs9koJo
lbsiPSVt55pmNCYKrzTRfLPVQ9H2g4iuuX+xlcmnVA22UhisqU7p84KGtE+UKabVahTHt/AUB+0q
o2lKm9cPTMcpK4UHsDBE2eK4YfXk63ccwGuTwce/kzYYkprefmGgLltn5P/Va+mb09h7dv5064gW
aaaGq8Hfs1ycvqovIR+Nx/w1a61t6/hlIOfx+mV27bkb3Rq2meo4nSiQql2FYcdUzaxtV/9e18IV
GpuvgheI/7jtM5RVJslaci/S7XaYkCh4jNMGlvaXGuluS7ANWS2LD7QVJ13d6rK8RaAYou1rqHye
kU9ea7XZRz7ei8BtozfOkHzm28SYwIRCuY37U9sYLVpzHnXZd7vqtNJzRjzn69N1L/f9+KCvM0oM
puibwW9PNNIg+2JQuRlkDTtuPriUAKfO2qeeWb92IgBi53vdINlkkv3wLOrDzVIkDlcP8TY6Gmt4
a/D/zzPn4Ga5q13lDhmh8LbTnc3A6vxtIeu9w/u4lDTY69XD4xXvEyyeumzY2Nm1Inv5GbuuP7VW
/Z361ak09Ubt69M++dx9X6qP6neI2zGg4PagwHrCaohs+Xq7+q2fk6PgqXnOfNxan6v697HOqCzY
O68nz0Q2vsrRpjouPRPXtXaDSsLKmy3nmryidv4KN2s5OPTK9NUj2yEaqkFHexMbnzoL9kFI0vhN
ns33awreqKhoWb+ZTeOG9Z3PNu63S//qEJnV7n1mSuXoMafziMizo+sgZ9LYeXYcObKKjaJzDkOr
OFJ+vfCum9yi51nveTnZCKILM6bdcMaIe9U+joGxmfl1ugT/8eBq7jyMlLRw52tt0zrIVJxqBW2F
HMZXQ46syLCCDaWpnfmo1Q9vt+66fytHh6ffuuTHCzCBcSiXbHZmwOmzGLqfEWOIkxBtIIlgeAPt
t9T4gVQf8EpJn+vDP9YYYLcc2FvpR233/UnzWPs8yuADc57xTAtjKMH+BSuFllcqQAPbrbv6nn05
Uex64I1o9R5smj+yb0V6+pHCi+WBbuQVDWv9ogTbmdk9QrJUuXeb/you2eqrFU/RvoMnJMIj91m6
6dv2i9aq7m60ZUW9LYecGTT3Cp1c05pUZQSkEyU1LhDbC7bBi0614Z9jDUjZzAu2ihP+j2VfmGRH
qc8A8jiU7xlVOt6x4jPXlMiXTkdEmSdjzpGtHPxg/33LN9SJnVt8bs0EJFUJuUeMQhp/yISt8+g2
KT3vmiRmU1Pwog3iQtTSEsliMruKRTuFB2IZaaxqoKh5MLrv3qa3+frt94sXX9BaHeX94jXOD+3b
8P56aNv4z87eQbFu/KUB6n1co6fjF+miFvlOlC0DQCKWUy5abKNwlGrcK7ad30kY3P59BJ1yv/DB
WvOdmanuLNVmUDE5fgydxMyhehrA+hlHWDtt7pXr/MWfwm27f1/L1qW98Yjv+ul5ypz5X7tQF4zE
YaL5Z1CBNtip1Nn5bJtaplazIONlNHpLf6P6h9qxpFISfdDKI4k9Ij2G3aVVsYGowfliJsy0kluN
ZWyIJw92XePMOHx72XG1I5pHtqVRj952Q0S3v7Y4p0GGwe0I09wQq/EMT3NBHEMmdCaIIMfZoPx5
BoIC+uaZNrwAs9C0ZJa8WKnW21S3muvj5jUvtbEJEY4FY2GbZxBDV4wGblFQEP92LPzT87lp9wiI
RohPYgB4axm/fFsTZ1m+waD+NKJrZZNWW/T2Tqvh9eXwze+g/BCslK8dmCZXcrU/dvkoCPc61/XH
jOGh8cGjt4QFODX6uWbqszLYpWrnbkY5X7tGq9fC+2Ggh2js6tm29nRwGpRfFBVh6lItvDOae7dR
Y+KTrOPidvejWxNJr4taET+WDDXzjVOz3HAKVT6DuRFTWdDvS7gIdft1YzfPfdpt//rM6TLir7fJ
SdszPkezxrb6lInCyHvdRaWpr5jI2IRNg5vhdvoXZt2BLrzy/pzX/DdQnk0RDgOaGWDIKeqmhVed
VkZ0jEKfPDN4dsnPmmiKT+SauP2BZJM1PFqYlbHk4Epj+yxVL69kQvV979E0P4n1zDznzRxsNCjZ
k8z39vneogo6tzIJ6WiBsA45NWQnrd+LL7JRLKf+73slcHJxTKLPfFKPf/qzEYM7oK7SOJJDPjrW
uFYtfOBOOf75wJfiEvBb2zynw9RAmhSycawur4WHNP/yRPrXLCHG+HihHlPPEwYb377cqo8JNPKF
UWTbvJ3/3NYMXkfHoWLZKUZqyfef598JHyqmS3IK/AZf5TG+NMcrh2SmP/xtHXtna3Ctjf6Lc3gL
avgYHuB5LzQjTJ82v2hnjW6/Hrgl1/pPmw50CgwxIryZWvz1U+MfhUl39mS3kDdY+bi5dQ+rcdmB
KaawHI4diZkLkyjUYyQS39AZHMT1fT/6AIU9Wm6w9GNZt9FyguRgy/dhGdRZpCbXzT02rQMs9cFg
0rxmcHs2AuCJl+msevsm7rj9FnXHHHY9/kmCRdLw9pWjaAcG1LpKL4xGlSPeA5fvWphApT7Wr+Y5
0wNix/3Dw5Ow8/wZLjQ4atyQehCGx1wOwhRpendRUvE3ZEddIkasJ8UxmmEQUI0My91SP4xQDQEa
FBb2maUc5OALKSbkLw7waHjnfLKfpL8RWBaj3IefwzS2jp0NMFD3tarN4Yls/zWEJLmrvijmOgto
36G/TZYgKMYjnGMqOPqM++rXgkd/XCiymkg3Zj0dkheuRhdpR4/WrRQYqJdWZcw+tRZWVl78xx7C
hAHaKSdHRCMX+BCfnz7b587ZCjt7+QJypBIAdVpwabTVgGWzp0h0amg0tDX+2y06N+mikrQ6xH1t
XSDC6EUOy7NgkdDVVcZ3rKbAHWQRgp2keMcG+Vd+mr5midqaqzbcwr1nONQLY9oaSk32O/PhQnVW
7YvgbhfKiOBqPfYDrBqzKRc2wodXBlXguuS0W2icSxt4CMuTMFQ1PymNDXd7VknR1Xspy8j7VbVQ
Lbwj21blTdUqJu+F2MywRdy7HzCiUBoIfOgHm/j0uFzHgSuMHp/Fz+PcOf9V6B3bmydai/bPUBA1
hPM/ks6rSVVsDcO/iCpAkrfkIObYN5baLSZQkKS/fp61p86cqaneu7sVYa1vvdFD85AH93RAlhwR
TatiQopXixHZ+cL7p/+6erjmZBm7yvbD5sNjQA+n6N/oa1K0HPBzZVlMK+JsCau3YnIq7miO7rMu
LSYQjhY0GEQ4RS0E8yy+4TWAXM5n0E1X0iuqkaD3kAxN8Hqkr9rO0g4DNZxmnHs0hJ2hVshhL4nq
hCry5N5RieSaWWviaQ3iL87S5MpQTb6LiqooY3riyMvjiOxXslU1kscmn2Q1KkbrBgc4yB/zY4Vu
UxwewMU9wp8TFTUAsMVIga74tizfA7IknOvCAodud/oUoPvyZ7DVU3s7Ehid9MuniNzoGxHHukES
rofPMeqAyW37WQvmDhKi5KMVEo03s4uDhA03qkllspfPmaXQsSwHo3r6FXujzKg8uq4bNFhTTof1
CdwdQJbxjwjeWX33sSvwJYSSB3osWHs67lWK8Rw2eWv1JeN+uCgw99D39UYRRIwo2gGUf5w4Maln
Rw6LuHMHpHjyeyCa1LS7TPKEJq+JPgHm5ww6xPaPGwpZEsc/bk5WVwxNIa8CDitP9gerF1YOKqi3
NfEd22fIYTQEJgFiY3oytEia3rFFGL46MhIyNoB+2BR43DdUjq74eaRPpv0OA1BIneWyQBmFbjSY
cagCoWLkxW8z5zbXnJu7fC3R9OrbEiqQ4PIbKNvWWj/nuYfEGWOCSOWkEslKmXQG6OBKMZTybxo8
7pvLzcufMVg4qDua8gfOR8AoNt7z69RgBUaec1B/KIjNI8RtCwaqMYCZ/MPZ3CKeJIdQyf+lcoEF
PSkvXmBcBTK8IbptEuimzXAHvQU7zfSFFBg8moBPwEtt/I6ZqQH/AFyq+SUGKOAbBrZHDu6id55R
u7borA0JVfVuc3ZLSEyfs2Wc+zRgEGisMqQ80IVe/fKIWpupdFqtcuIKhFaOoY9p4IpgVHex4LmE
GTklZXtwOuBO0KtguCvdhaT1qTMbKdvrnC0hISNza/AZNfa2CyVXE5CKyURujjI9AJhVgMnQK5Dq
d7WJ08InUQo7HSHdnDCPlQFM9AZ+KWYVIdwIuqkFCJj6TE7n2Bqux8GERnt3IZJrh/Hzt8AaB7AC
QI1W/ZYa86849QXUN8gQSsf75nmkGIVARvZb4dkCEE+7WKcslKwvgz4mlg82UZSK/UhBLTIcGxHt
B8GDQ+lYRfZPzywlDfqxpzBihewhIj96pPbUNolOKI55O3Oc/92wyrHQVccBMiy4mbA4YlevE+Zo
VC9K2AT98UpAPigY0rhn+tpc/HLVJnWozFExO5+bPUE8lFzZM0zECFevTdhL0c+lrJH9hkWMt42b
yX5M9SMLV1D4YkuyOEE/14+oi7N1f6rYCRi6Cafcx9Xuw3EsWxdbI5UIfoD74ky/VmOQH7cR5fas
3xI+dLSmRAYTO8Zs2NtDy95zd/2Q541v6KZH9LcfpTGiPQYI34iaVbth6eFMmn8YzzDzcViTjhyt
CFpEI6J5XxdhCJhuzEbQHylWTI2pRVAozHGocbPONCDTVMIvIIYl+e69f0xOV0QMAJEdJQaGQajy
GHEcjv+tzrlTBspRlQh4ch4J47lN50jAek+hpOK9Nlw78QWVZ9Xo7Ht6XX12ZA14jStP9suMKYGb
ykRzkqcqWO3uASmANfDpF88QqdlEgQfgnMFn3TktbqHNpfWzGcePv37zOvbhfieb3l24HEUiCgno
VahOb6CzALfhK8xB0CeK4TZYnGZmSl4ESZ5LFcHZxycI4u1+Tob79o0JB+SgCBv/GZWjQfAK9766
qGiHnkgseKNhsKkTZUyj0j+NMNwFCM8j7lfkS04Vr3IAlSj3A2cU4A+d1YGVqG72C0k0vf4SVmln
O91yrssagv8blqc2ln7AhUZSoM+kmXoy6YnDhH+6R/yyVKns58c3Fpf1y9vXjhI8I6QbJ22B+3tG
2IXK72By1UfPk3wiZwUXIDKwQJl/g95p/M9UjXAN+vLLJu9dhfz42kpuXyb7kQWUS0CHgv3BN9NH
Unnagj/NVjecH8n95+IqRILZj8N+QrqLqMsJ7pEeD4R66GsXY57qZUXHBlfpqXvlyAzK5cByEBaA
9H+ICDM/aNroCXMuOPNR4l4cAwgHSQqtrLAmJSJnjw9lWIgkh1cR8nsrtBDxYwHzzTnb3bScJlI5
eiFMZ4x8EQ+bp32S/7wmeVAfhwd5kjtteF9pfNREPFRsT+ARRD5zfRjJTfByk03srBB4cHE05Hwf
50ZXl79HZaRRQPHdlk+/0oIGyNTLg8GGe6xYiNqx52pQ28/UHMvRnfsajevi4kPsbb9Bxv+0yXtX
n0lJdGDVlg2is7hfK3HjEyiYmCzDDLrM7cTjIXJVAZBYBlbkFYlkBqyND5LZoLHOVywIZWT5DEoB
ODPIqDHJphRmuNyekEuMNbyyMaqrCWrsnzbhZbtFch/tF/g9v7Nv3J6r0FiS0xbJ22Faxxadwtcw
9/qEB9EYUQLvvKNuS16hi5YfbgqYxN5Zi5bUogVRJA0cOZJxTL7NrszCrkUhhYASU9FEwo9Ns8rX
5StdHzyd1+4eDyCUj6C6TsPwPBg1M5pMEyx3iBrJUaN2afa1dQxFqzzg2rERzqwOTyOp+/fgtWmd
b4w6cLUfwXzFGJjcaoVxB+6dDc4bGwtwHtvEwQLYx0YTWqRZ390Bag7NxqD6cYXOlkb7NiZVg1uM
s+k1uoOE43XD2WM6hhGa6Gt3vSxCR2T0V8AoffAqAz7u4T65Nq7+4j+c8g9IrzQcopfQBy5eC9V7
LS8sZQyYkLwiGXEs2RGrF2sZeVp8ETFeZAVgjO5jaSDAM6YtdD6Hc5Srl3Xv0TriojKjW9vJAPCn
eoo/9jq9EWaKBlrbtRsFHbQE/+hofxWREo6QIjO9EWbch59LqCBY56HccCWHGPSJo1CdLlXooOh3
CjGmmn3BgIqtpycsn7wVX080Bg7G85XKTk4olOyaR8NwjMa1GhcD6efvBapa+p+/ihJ5KhFFYx4x
/4U52SMvPnRpNdHf7gXE/KRzL8NXPdwnDUa188zsevHmBkE+NPm+RQq4fFBGCHGvuV0CTTBsBu1U
WyP0eqcPaOyxcVDffDEPCyC7Q06ixIzv1gldCk3fpBZ0+aHFAOfwv+A6PBAv1aVjFz2WOUCkIswe
hJGSkfwqU/RiyNnQTeHIB0dVlrcdpx3NY7JG8ve1+xDfQmj9aR6adY4ppUMuLSWVmTjUokF9pve7
S5nhC+MqQnESIYmo5+jP+rixdtfAcOl8DpnAnyn2z2eD/YFHwdo9V8/VnVt3OGexRBjpDytnlPGU
947p1cCUT9/aoSzko7/+5IG8q5M+kbzbhkdIjfjIhTJcswlCzhnBabFYfE7ERIFCnmqTZvVL2I7H
SmxMikQo/RvfQkU4z1Z3LHHT29n8GYDGCJOa84GtsZEEK3tnTrxPi+vyQWp3SKtYeuWIwXIjgCE4
uQnRE+i3bHOmTsyh1+ysJVvUsfDxpVMRYrhsz0/NHtJVTkICwsOAIMNIsWGtxwwtlm0SrpASN9py
ugjwJceUjFJQPiAhlsq26TX9Juy8BEVRMLbiEWIi4YqCFJJIe0S3zPyV/X1uYvJg71cZmneke/FX
hnMjqsKaJPSSn6ytlJHQM15tinu4Vcqh9zapVPT1m9+wT4FWMENkMPDbakAJ4L87ba6eAQpKF0s7
EUWkxRHH5/C9HKrNCbkbWXjlorQhwIquMN2w2oTnS7A/0PAHjM9rZi1cgtW6uJVjHQ8CDz3oA0hY
ZDja+ov6eT+6427gpcHWcs5ATO9zd63ujpkOV9eAsNgNTmBLrBf3VTbbT7mZ2CmTvct/qBG7Zle7
7FJsPfLptq7OTArG3ZdWfK0+8yjbYkAKSleJV59wbJxaxK7ZHxeqCnVvmA5/5FN/3p9uJNoSovak
HIRt+YlwZ0sg92PNIn+QIV6uL0YLgjOlzt7P4V4B94XV5rsAp6L/jyrKu0gJZgLpEum30v4v0K2w
k2Gh7L3iEXy/s3flfe9/UrZUNcfio+DfTNgXnPbFofPlqEJgA9aAWzEyP9gTiMubyovvXJnJCNdo
OUbcAahHajD35zAYePgtUw4kTjV+sXNR5MYm4zHEHN5TPWYSYNoKrkttAoPttwhJUamen3Cjpvt2
jQkVSURJJAbo5IAhwyKjWN4g1EARBhBwxkYJyoPABpMwAlFdJNPAr6InIaCNwiaCHFl6qEKURmhT
JoR6CNgNC4f3SapATbrN64+OHsESFByS4GuF6oIseDxmaBVxzlSx5CpTCyYKOyBH2+gT3ifvjYK4
4MghjWxUgGl0MogyEJvg5eP8TBxhbKQdcpKw4NiPICqGa+Hcw0SDEg9RCwIf2aZCjFxklm3vkWaS
0GNZcx3JEAmSCIQatzwCc/KuEHFBmL65UbgUHKZsKuHQY7YGTmVtjiJC+iVKErGsDAPJiRKFFGwu
ZRUb9EVgWBaSM1vhcMaKBvl/HHxjiQNgdK883nk1a6b8/7cbAAYjeY5k5kjLdTQCtg7KIZDdV0ah
pA9MfAV5Hrjm17khqZL9oSH47prEhF84v25vP5GHJdVXhDV0UFa2WNfA3QYjBTkYGtQDHy6JEDQs
kqAGTDl68zmTkvYl8drOl/QvjTKN6eeLop82yvPjcJ1CV4KF+8M/3NQ8mnE9K+bVvIyA2IsxVlgz
Fkudsc2i50gJ9osCYcvkNr8urW3FkPdzjyCW9aA4t57EbFp5mB6Db/ydyZH2S3oYmeiQDNjmEBwg
22WIwNU+G6LFDjlzFEdrNCChikniszWQoizKkTr5vpz30P6c8MWmr8RMzVnlFYnm3kc8A1lUknLK
3U9k4YUYoh368jps4Tw3GayWHHzHiNMWJXCQaF7+dqSH8cOr8zWyRkakTh/JvUtqIv1ti2ATtm+2
TALCV8MiLP/0zXAjiQkckmfzjpjw4DRwVhLq1bmMaegZzv//Xrc5cSz8gA+TQ/a++x+k2qhyAZGl
teHWm/2UbQ1R6fPvqtNFSTclS5iA+phP9y5/OeXApegB8/O0zeyGDTJpOJih4BNiIw61lNKSWmmg
/UPJt7qv6rDGqk/+m9Me9fk9HWIVM9PLmPePumQyGGN7MhbXEcUIfJP+cXMYNTaElqMLE+0iT0ui
RF0j+uywIVm2QBPB82bfo+Q9jte0OBojE4vQQAQLvj5hyTEQJBrZHMjl9L6yRm042NxIcsGuj/GP
4l4SsVL2pnZjtd77L2fnnRPODVSZvCbN/d88lXzSTw9s5mirCyw3Y9/Ph20v+R5fhH1SUAeV+oOv
xZHG2QrSHoKW9JkLtIRlEx8njEkKVi3t14qGDD3sbkgzlwM2gOB5ugZI9Bxr1xLdqrkcHxg/lE3F
7Ab8RK6r/wbyfJLOhhmJIfnmfwEF3WJymWDc2li4LSXKPa8eqbwcjmbZzzc0CQewYZr7X7AuEC32
rdkjoqsPW4niQjgLd04VaeCmz9gEyFHsqfRDIuMfPU+8tB2n9/aocenHddxtEeeMh4c2xmX14RTI
dgMPROPZbZyjliCQDg4Q8IBpZKcuMJger0FLomlxLvFh0mSHtoOlF4k2iAeLQU0WuZsxlCPx5XFl
ouW9/pssW3HgL4qoP3JIUOpEXGljPCjJFeYeDcX4Wnm6ETD4ModyJ1jMsezcBCUgtqfh2j4rv0SJ
Oigsg8/27ROxfH6cucNLMdtcYKQq28SJQkvItEccyO6RLaV0+HA5y8q/3VSFiSSIM+mmV9C0blS6
RObx5NAIjGQ+nOOHY40L2IzBGYydJe7CAtGKy4eE1irmEchYRTDV8jke5d/nll2coNdvQDRjd11f
6ctoI2sfcrbSNJcfwtDU/BRT8o/xoBHXMN8TfTyVSYXl5C+q7LVYPdS/CrGLYsW3XxP1j3lTfjqF
Ja4oLa8AMPwclJAb7i5tanVBd3P74z5ittBJXJSCZkc0p7rUlpyCH8fbUTW8a3ARPkHOCFxlXr2+
qfA+YZr3vxERcoNurBWuAgvAc8ApFkNMI4YrbhxTcyomQzw4AKaDtF3SNcbg3EYFt/JBgS3cQbz0
+LCxnh2GRJyMrk9PjG1Z8uXkevV0ehaauCD4GcUkoDlHTnR2qotphX8Et0LXxddrDtA4X77GaHHG
4vjxAfD2QNPUTeOAJhd0Vp6h1C6EbpGGS/8Iq7uyJE4DbwaE2QtTdu1hH2/WAxSOJAgifWPXxhQR
DYQNYD/Th3ZuJPsUzhh9hAK3U4aCfsxOXUT8gE/oSM7I1Ox9VHz3EL3GtAoVHEXywRAMFRjWVksr
lOLo2zf3gUg60X9b6IHxHbgKfkuZvFz1n6mPEybJDcfPkQEL/wY75lFHqquOCajHVVA6UBEIcxAi
y1qKaBy8uK/VTYNQA0bcIon13z9Qt3wFC81T8+s6IMzw2200a4F/HJYfSTAZH4TpgR+EAhdHFMD7
0VFimbshkfpZvDf+lKkJtoMQiTIER1ap6BhlGWIRGsw9wCWIzt/rmDDFyASUJq6Xx3cMS0pc4Kgm
dOACOkV6iwrLekl0EKvHvsHSE8qz7pDV7CIXQmJpnJW5n0g2mGvFwjRPTLJRNs7PGnYrIB0CuVPY
dnMC5QUZVHrQS0MxsoErcBTjfhFcIFZEuMr/6XmsDUN7cDJmJMxjHiLyDYGLvuVcQddMgwJtuKi2
kBkmnrbLH1gxjWKoWm9YRcojKuPG2+OftnVemGgBm+hbHQkqWOYM0Yvwe1gwktm42DJjuQTwzT4U
nnH0BFccK5hQIdWIMkKoMgL9ZLXhI1jf4JiEWvHr3mAwpQUPLNYd4XEtsJ9+w7/76O+Gy6Nb0SdL
GSNm3BlH8wsUKwKiA0fjjY58HvLGNhNjzVlkjEsLLQZS5Ukvlu5+hMCCYwf6Di6NMNdzqriDNvOs
YkrKhU1L2daj5tB5s4qoKnQGuBEGdFY/UIiwcsaS089BJCdYdH3tjPNF8Qf0+PQcfKz4sjMxY8N8
nHKoWhnrKqwozCWBPCRO4pxOye7EqaKEx9fImn08zKBu+ffwIZ5nb6yCoKWXyQWDd0JAPcyftHfz
FD4ZJ2qr49F9CjddmEVaZEyLIzUaaEbfkTAzq0tQWJDWrrPZIfQ3BcPN2yOMBARyOkibE/hb+qLX
lJuY9m7225zIMjKWgKD/Xp1/g+ZgFKes3iBESQAMVw4ROMrJcOck/wwgEmmbvGu7J+BXsejlcV+l
H8kbnqTTgAemFhUjrDf3RvDtLeQaQcee8vAB1i/omZFg8l4PN0RXb59OGRVS1uJux6MbV9VMLE+k
On+d4alitb7QQpBWFxenaD0Ylc8EmU+LMo8kKckTPRS2KKRAbyTfIhYe3KS9GT5wNfOnwvkqimJw
xLByDTt8x45CBqYJy+qR/97xMDmSRlWGp4KhQROyP7k8P3WXdHmA9UtR3GLw+1biotvQHPADgdWi
Rty2HPnh4t7DxWBP0bN7awLSpIaKi8cvU5csoxanf9O5fcYPptKHOCfv/2DnsGMVDscAu4zA3WGC
ILlJ/UW3IhJeeO/iJW4R3lww7ameAIuzgH2NPc6AZoaly6PrCpd4pU0aSv7I9CGQkZBI0oV/xH5m
2aqHKQguFnRCZ37Bkf1aWfz+J9sASN8m112mGYDH2v6TF+rSii6Tj8raQ+0f0ADHiPGxTJ8r7Vf3
lEBKg4ClKWY+5GDIQaL3pJh82HJEZjbPTR/tv85gD5eNM+oaop7/hRM6C58zZ3fL6Q5saqyIWzFW
GMEQkQbcxaxPUKdh+AarEKwCunaG3g3llMJxWV6W7+8KpKG9JHgLGbYw8ZmIY5f0OvOf2pl9R1pw
lW/IOwja1CelR8QSVPzXz+YyFm4ciYKJ5q9IC1rTSY5N8/Vn1g5jErTUUPm9q+ENKcJjOZwYsbzu
EABAbgEpscbzJBDogqpg/El5V+YWvh7ztAnyxGDgfYN9BNZS8dK9d4rLGhyt8wrkDznU1WUCvpUH
rK8sWBSfiAKpC0P8zjjUS4PAjLcrry+ceK/e26Ix9H3ggeIvYCvn3xVtp3Oqx14kS64RS8mHuva6
w4udXOAuHVEPqR3pWLOfq2pBKhuh3Uw5M8QkR3DMPSKj1AwlntUSXsEre3Z5vvVz0Ektw+sAEjOu
l/i4r5arX7z3OBNFYQ0UWkax/Q2/0aiMMce3QP92/tP1DtwRUWsNvt8WRQKIEWEmvywG5SzDEgXk
h1GYY8ru6XR/FiGliAS8h09YwphZCFO6CYuOPAZL3R74aink1op75PphfOXe7h0QfhQEnA2OxYLF
FKDEH87zGOVAPRGfCRGhH/dOMjleCZgD1aXHigGHd46Y4YpKgbmIrBKOulg1pwad4iwfllvtsdOR
BGx3hBnPc0uk2HWP8HOgCkR8CRXp22W6Mr9J9dscatXFpl/OyVwgiUOYrsWnmHkcgewDWssA2H2j
ghKh14Yv9irMDaBTEoOWU1SpefqcS9KJkBJuC/frglhg/xbifvhwTn0lZsDNLxjC7ALy1aZFipMb
yRBFlhGbw/x+hKn9yxfdP6Fl+ye5D6Q/UMb8+W369gzkh0IlgeULtMIwYnAmEc05VSIVIFl2AFfe
OEQyIrjEPqUSv9f2AY6qUE6IAvZouxplZ/kFCU2u8CPILJwdZNyEGXFMxRwvmLSUSXnDRoYs7/e6
IehuROLccr8i2pPkLabguRTFShzqvxDKPtE5W5kHCryHmBxXQUe9QmoWgI8G+1ntD8PXqOfhfPg3
kYVYD0SqYY2blEHO0AKJQAY4SUapO7nL+GZgwUnXi4aET7PVMzdtYNR8eYMQEC+FdRRRv/TQ+F8P
8KrnrMSMz21VM7pQhrltQuwRLgR13aE8ahXSbvtTe8IUE13PFH+lhAaQhi9hhXOxVeGekWxegIZ2
lAoa0m5Nm/RLQcbwIZlLui9JI3wfq5vIDG64ATes3jrOP9IJZhnJc1sKBEfvQNl8Cfi4+cYa+/sX
CA7/e6IdismLbJ0Bnz7IqQpc7JZrOOSJNqsi/+1wMXdXelA4lTCPWDELhbGmI5L+uTe3zzA0L8Ed
QJ/l7muD1jdzatYO8gGKOktU70vDX7kGjH8wc9NfBew5rb1ibAbEO3NXftacUd+sIkIDJ2JkkZOk
N091SejKOJUSq0MRMJ8Hqi/v6kEWRbnHKZnpPcDNmjBocApq/oDT++Nbs//Gso3ssHQtAArYYlKT
jhzvs9llMoU2XD6X6rZ0/0ja9gmcGADoPzkhcXgTr+zEGH3muAuYQ42BIzOE7xjP2NT2kYhu/CYg
Neb4hd6Te5s7dpHNBLV3pSY0KFd5/Ka5Dz8im82eDp0Poo4iKDIHVS5pxeCMDQKMvVtyup1iWzkV
o585WkpsWSPSWmAiyyCLn2RAuXhAkVUrOyJKuRpjih/9gsw5aAmwagAfNHU14kZMz1O2Zr8ipus+
GofvGHXwAsYj5PDROObk7REGRSwpyg+072Qd3QJj6F2QOd7PCPHcIy6sQEcNsQKOsCJ6K4M2ejrX
9OKTpx6ozv0HeDcwJ4MTYrilKL6zhIUCkTEnEiFJLuJ2fHcztCM9STnXMSJfm9sylt3zr7BKIHr2
ixhJy5HUsaCYEaOBowSFLt+jJs2kWdbzLHN7WO4+aHibrMqjgRI9hk4FGbS3Ae5QsbJKxQaMuuw/
whdpaj5goC+7aEnEAwaBvpJBaNkZ2PxBiYj7URJrndnBfdofhsjcuANDZfVC0DJ5/zbLZqol4iAW
Dw7vSYucNwXlrlZw8SGukrnFiWDauCBRB0pjpnS9rGCcHbIHRvjKgLb+Psc6rcdglPfddXoZX0ck
EC6vvxCfY8sKX0+vXJo4MYBPh9C2cynOp9fd68CPf9vvqCUtekrA13KMnR66myyGMV0fj9wlHRek
snFJEDtU4xygPyBc3MMBQBdJ6YCQy9SiGIkuggnwXE2rR2zKKSTh1xsCgxCjs9ZBMTP/vXzN+69I
dh6g3iEiZ0OG3axNCUyk4Ie32xKIBMTCFLPAn1I0bqhrLqsttv2G2Bxo6xd9m450IbQdzaw60v/M
3s62TQTP0HqlS1eL2zsZS8kJOfRUJxI7Q5Na++9zRjGT9xamaEz7FKw0+Axx4uIwg/rZu3vMTxwe
tv2KMOn8FfUEi/YRoX4Z0DITMnON5Ch/jR7yG8e1d8Bj5hJZ7xD8DYbRE+fH31Q3Hc807pgJr5pf
ckdrwS8xRAXRnog1yZGodpHdHD36QQXJWTfLEmrRf359vot9xe7/7io9YsT4PbwPjkLe++snO1nH
fVIWInhw+NctrQ2v93r6RJ/cN9GHk+arOQYbLyjpHGX2qMNM9J58ljWdZpeAjvPSDAYOdACGlw8n
cCDj04eo9lJ2ZWj6qJhzBcVNR7azsclB+vw97QmMgDNuo6mQTmdkhGl+Fw2cfPQe6XGH/lo79Q79
Ge7qRhwUXtEG8HSQqpM7SQ2zvc90y121qz1tOwgKJEkPw+Z8w+totgrWLwh/GNHD/jQUP6w/Wwsz
IFzPP8CZMoUuu9PHf6q2ZufpKVuC7L23rXezV+OP/zjfIyKxZdaTgzWRT81J/8lE+FvT2a+wSPbh
60Nbkob0+mTOwLZlPFcjBV4SeYUzmA1SZXZH9kqWggtNvAZyLj52dQZcz2ljxSZtuN00eJyHKQ0f
JIwdAYqZ1LilaFsm1+M4gAGGW5NAykt3vKJ7O5Cj4arBttmGqu5w+Gw98Em9wHqBhIIZmM6g8TXd
g5bAC+N+ZsplX6idoRZ/P+5jw5KX01UcagS5cRXRAFzGqGNI+REtG3xTR7aefwe+mxPexpP4cqqP
lyOwLB15yQdWGcS/2jK20R5Ni5VIMapBnkNpRv9FqXvP6WBthBWToc3zyVoh8QDPTTACQvnWUmAG
bUxtq10Ht5/cpT4rRpFnr+hoRt+FvoOmWTARNj/LESDMQ7Q/E1mAv7zaXCXWAkHkPWYEYY6vU/Qc
b5TyFzqvKh6+7cAZrNQEFyiGSWFlplBu1xBRyzv+kxN82iQIoKRbSfDHu3ol7R6r4g97lOC4cGXG
GBdCMgdYe+PLCqUlRPyU0Yp05/TClJZRkzd0213t39ekMN5nvEDErOgyYQ/L4411j2iCYSTSxglB
DS3/w1XAO4mhkIHwSFRlcHetOTl80FUesyYhvJw4qWYixIP5ru7j4Y6YZyniScbvCsmDRTOwyJ3I
3LE2QU6Agw6Nxs9ZgshGlLXoeKBhjpCBZsTfPmFpKXni9dZbegEWzGCBFCx+efZHAH6IBT4euR2U
27JIId9ZMvq5xRaqmMCaJiYdg8Q9fIXCsSfPbsua90Na3grji+hDhDVfNRCAUqQRxp8h3T0bIVsK
adNJkdJfjpv3kuLep+0clgt3mokueMhlESwgka+sjeUG91CIzz8Er7FXmdvNkEASWQAruXx61k/5
csD5+olL++wa3R5/gO4d6BNdN471JSQvBp6FsPijEecBnRlUaYAziMhLaG90zWBAqfxh/vqevies
BWQk7n+S88CZ4ZwCa9MR3Vto8+WAr/2SyDohjnEsjgdMuQaJS7eg9tstYt1idBm9OIgQL00NKAoQ
rO/Bz8DdBx1C8bVObJbI/P7uoH5tKHRer4fyDiX0mYTCqbJgwAU0C7ukx2WLsxgzEzielx1oInfO
zMaUviLjnOx/AEFExErtz5CnYSjjLcQkBZFvAuQqBpu7Qb38/XDZp9SqIEmGtf04CBOldtFz/i3d
jC4/cGURfbMvTl+mlsobcFuw1GQ017mNnlQoC5jK1Relxi7/ZO85uUTXs2w6FKWo93PFpEPq1D6U
rLPEqUb40OFgS0Z73QHV/RLigv6KYC8Os+BUtF6Q9YXAm5JBC7WBw/aqAswDXsHg9KILiX4xk7pd
nQ8EwdiyG3FEwNDqaSczaEZkUy8H4O7E4mOtZ2euAyskvLaAS3pGe1zcKjpffxgAy4iNwYQqLOxd
ESIiw1LMVhRxgXlgXqnQQ5GrsHmseGX418ippjSCZIEnfS5FevHuW1mE3MbAMVQN5SMmLf/G9Cwx
slljCibREOOp4b4WsuA3YY/cIqWX0gzgWs7P1V5yDgrIkef01wvw7bWkYgFtI2t8QNZySrySZjq/
uA8BZ+FRgblnve36YMUPxBZGyilj+wMaD0gJdGL/ZFTfPhFpm+Eg6VbkajvvMYWpwNGAtJxkmX2B
zbincwoUydcPes0jnF4i9eJGepOoTcPBDIz/oUDsAMcuYDEWdUkEkBTbatt8oLqhnGw+4b5NAJEJ
ksJJM2qRY4iUDmQQUlID+pLVio2Xl0NIVR483jENNt0tfn+c6w0HcMl7GXo9BFLL6Q3ht4pSpnQH
OBSfyYXnGFN5oLsmmMrVIykz6IFFo8dNBCkAXHj1uPJ2VggpH3/8VRMuDgzNzqJzMa+SnEvXfWAF
a7GYnU13NeAz2idNciYv19GSMYURnjaGDkA/QL0vAF+GupfqK5Bw8n2OF4zbyNYlLLOsqeSdcP7o
yGumFQUd5kNsQCo6mR2auPbH2mjHoXtJeWXfX/x1HJC/u39HSMzdX7DofCzMMtR/i2CwYnRHyLoi
ZxynCXIFjbSGsATZJCmPVYlcI45xn7ifwLcGuKlx/ElELoAJCDgTrOs+Th9TcD9Yx2YMUBNCVNMn
hxiL6sF1tUDFRkAjSQfJ40ion5+HnA9JPUcLKX3H4CXv9WWKvQPc8S4jyQ2I4BqAtwHPVJGhxJrm
QwnhZVCoUcK38Ev8iJBpXPGh7o/5ov+rZuUCDx7aNgBaUTqTucC6IbEnEx6HtOREhMp1ScFfwvXl
hpIGHila3FPgs1yC5sDZgtZykGACB4LeJyIleo2IhjpfdoiSDHzSLJoRTjKhwwbDuSb9r7omvJ9w
ohIQK2G7ww0BDszuwqlQ5rlkzb+ksEbHywo3AOG4nzhf46ybSlHxQ5tZYo4YqyG7IiGtYn9aDU6E
LWHxYLFvtyz/HNIuEYcULrEc5yVFPjAW7GtORL7yUt+igdsaCO7KADfJlHdDH4MQun8ItbsHNTYK
oH2gEhGIXHDdIbuYDFhzbz7j1JgcMQdp38qca5H5o0WDTHCO1REhLb6zxwQbyivoUYSguKtDqmQJ
M+ORBEtnKnr40FSunOpsvbw02XQ1PEunG3Ufu33w5MxCj+f951kEshK0ZZq9xjV1yvjAWW0aUS3D
oywidqHNRPCXNu5YGiGqsAReF0M+6n5q/WzlWJbTvkwx0c7xfz12Jkune3ERJ6Ba5pAPw7vgJ0Dp
VNN+9F4PJzfm3RneO2RwJlHYF48T+oYDnsxZUvYvc6zSjhUKPzmYko8BGV8bmRPM9SbhJvieucNl
HtYGox7fRUhhh8Tq6q5h73j+LeAhRkaPA4szF1u1OTm+U5wNdBw5EXnACQHgbh4QZOYSmTyijuEP
Df04RxePqhOeJ7z4SOYzVLF99G1BDsPHVCEtcxjkhztKRyKaP74EcV8kvPMXjiy2Trg46ALu04eD
HQnYBoabLhH2hs7VmYQ/jsZ/54IGAO3qOrdlT+X5hIJkGusvc55nrFHQBTocAvLYvddvLdNhj9Un
fNMeDz1X4eNcQP5gQTi5fnxM55XmKWYEIUGsQlf5eefyy80FCbwnflyPJxhDFWmM8Hh1gOhCcdms
oTJ4vr7vGNN59uVo7HbfdEgoLamQLDqs9wgMBs4QC5DJBhsbLJJvD76DIWgI+oEANObPG80np6LT
KYgU7CJE4Hc3nIr9q6WU3CtD0iw88TKJAO1Ir2APKHWbxWK/qk9YdChyg3rI16hiMfLXwDMwlV0x
ZUS5n2/ZXJnIM0iVHu7WcLFNvTLvTiZwNafa1HRq2gG3g348WHbwJBjVhi5+JwVDJQDV6AGNZvzU
JxBKjoOEBi4wPbG+3nEyND4pRzmBGc5lhBBvDq4CVvov0Y72JeQR6YM6TYbyfNEGZ1qiAyzSO+5F
e7C9ViSC3zfyWJlgwAbiFZrj96pFpFiMOkZYnFdCG4YBZMQAPwyp/kDfMBTREczRD5LQrWD/xwZP
pUmGCwiFE4kWJab2bMOLpxusJAdLnVFdKkJfyAySbRKVUJpZVODcSL/CW8N1Enw0n5JPylA/VXFQ
boEwr7zXkDgn+HERJr3/EWntKr/Ppc6o9sXqRkpINYzlH9DQwVKHw2OET5sjGMKOLgw8Z8a4Y5rm
tZH9ieA94jdLU5Hx+DwLm91lRSqOvvyPpPtaTiXJogD6RUTgzSuuCm+EENILIYv3nq/vlbdjeu70
6EoIqiozz9lnm+uiJSlvMd5+H6vZ5ra9ZRx3rU8yboq9WPlvESoHakHpXSjPR08Vy7TDfD5Up11a
A9UVqiJlnoNfRZOb4OvpLfgMWeebFn3aTQGqtGZ5qxaa1wtdY90apBQz9EGdxZeyt4423mIILYNY
zL+0bWXCKM5o+1Q9pQjK9MJ+keo/+4dpRVVyT0T39ysf27az/Ljp+dLeviathD/YT2GEL5CRS8YA
qaYY/+ZU4cFyO4+3cuvM2QKJdVcFIvtpvY7bJUetsAimCdtFCwa8JiFgRfK1+spzRSE00cnA0fJt
DZjXcFFDtDr+Z3YfyWkqKj2KYyEnq7dsUoRpeEA3u2pwark2VsX6ZdXJG+n9sy+bRzM2MAxbioYb
Bwnhd3t/yL56Bss8e0iA9/gqcTgPch5PVjhfc30mCINbzLpt1yp2nb12Wtrz/8/cVH9Xu9eDoZ/t
vWIQXjIRM1zvsJ4ETlI8WDDvct0wGX2CUoP9kq++0eFNK4IMsl+ybiW1m7CKN8h19aHp2PbYKZY/
C/fKXEyxkWM1U9uynwxaAJ/N/kSlRpwZz+RL0eh6BJrgFjv8knruMdr1JXCy8pfXrLTWjdXXWl/3
mf+RSBJhxp7QWOGvPtoH8X3wVEEqyLPToUDnIXG0WwUAAEt08zWrp99YMhEymnaURWnU8Yr0/DIs
0mwEsi1WY3hRceYldN7715nQkOr13mQ7xfTu/aGcP7w9mfWxoqh9gnGY8KKKPzHcyO2kPlvH7/M/
ApVetp75nJaTEyHTx9q+VXrNGSv4V4iN6WgFytRlNx4FHcVnNn4Q50VkeboH7KJG3uXhLCEV3qlW
lBgyZ9vH90fEFlhs2yzgH9XutbdV1OaI//UvaFyfoffZv8I75hmGMevffWf9cY3Y4LDLP7SYcJlD
6v58xmoxvn/sQf05yoHO/vdgQgWMu/SUZMtVtEzXnfRMxdjNdag97SFNPRAdFvwyTzQxb2a/tr++
B6EFkBHMsFy3M30NOyv2dm82lv23WjUMtPUyE0SST5P6YsdYOz5+r9v3XnA7Fjyn+PqX8mPCMiyN
JEbQ0hPaz0X62PhLcRarPN5Onu93dmT7b6s5kvjX9btRTNC+KN6xexOjreHS6o3gsBXcFayKUAjz
c52cPrNulGJxPspGP9tOMCxzKH2bOGvF0IV5B1h+nAE6aXlFs3FyYK418TRV5QGy7LjVRIARf5vY
7xv7xmHL8SrYDnHKOb1kKrlmsYRTAeRONIvG85NSNE9HuyufoBz4aQdt6d1ktqsqOw8cdGF1HtrC
aNn5exCNJSGX28H9NdtGKKrBCttEW3ctwvdqdB7zAKM3Ww4JYd3vE+prvh6kQtJzSX7RFMrENesm
/NhsI8lBsnPoLUhmWxfuKtnWtXP6ScGxb6Prx35QBAK/iT03+en3r/HugGyZsSMpJQ2akpMze3gm
gctKlq7261S/TUrzynl8a58kz5nArWPD/5e7B3RbLsbHUgW4xkujKFmNQUOOo4/9ABT0lgaWuTl2
ZIVxoA8Z3nDxwI62p4YOnv2kto+2e0A/Ht8bj/G+LwitPlrUyBoE2s6rufIgWWYhdhy8BPc/2QgV
hsM4yX/aRrETDE3Sn3q7Gp4k5/tE+eJHOVPgllbmTUlKHF88CdAFNcZifP2e6fkppIlt00GaoqLd
jIEpTHfUXbM0TLLumdnpb+Y/Josqu/WpUSqVD5+Xrnn7VDVt3uinhqsMt7NMMENPn+qGZ8bmx01l
1tr3133O2B/P1teDzUFGcNymeghEN+97kdSS7BDJSUP5zIT8DSch76ZaGPDJVZDSQhUyMf+hh62e
bVnT8vVqar6tLt/PcMCg9X02jo3lCKnhyepnjZZgVF5/tnXkDNZqz8bu40puFF3IVguO6i/D/O8s
+Rpj97zhFQ8Hdgd9EM8G6FV4L1ZC9XJGSpjFOjEH/8ooei26a1cLc0u2q60v0cC92ee/Wj30Ozc5
E3smUd3FzLXY9wuxfrJ2PRj2Od4eg0dlP0pNpp3F57w/C/SoYtNccv9+NQ7ggPE2JdOpMkGuTEcm
e3PKmOYiyoDCGoELkUw3S9/zn+yfri3QbaeNs1ZoT9q7ftlED06R0hM0QtG6mkMK2/ZmTd/UJ3Al
zwt63aWvPHlsIog83zwR9cBgm/fQtXz872lUvwVmNAP2QK02KywMSTXSWskRbiknZaKbr+kgXRkW
IeUK6E/zlRlZsT2kfiI82nGFwFwKnLQUtoukuu7eVQG/dxMT90vXlaouXxZNQRecrHxlaQcYHihP
AqDivnCoMJQN10X6Q73wJjgcFMlRhzbtzirurmTloT2NzNIjqaiydjZDlAWMj2RNn+hOUal95OLD
ilvVitqrOpnW1jtig0yfuRgFzKGz4Yp14xLFPJLAt7eTwcsixcT+OfkXd3vUMXs0UW8uh0qRSrxb
whthUlxsMi5pB4vh2vIn31wNSeZC3Xb+ybVPg45UJJ6SAehQwlzN9q9VIwD7YaJVeGGm5CLH8n/i
ktKBpXaN+BG0wEKvt2ite3QXISKjgaXCt5mUriZAgwRxXuH74txiQhlsODgXljTyKTR3/KX2Ik61
V96WCITrT2myirHujCmpnAq99F9ugg91s6r423JsSjalbnTPPevmZ984yiVk2ILDkayMFYMKLugy
EAv/QwterOaZa8Tm4Owf7nCFqyWV7yiSP3C2DLhfIB7MIQPO4b05ePgXOhbN+wJ1soZlNG2im2ya
xb6lWv6gEK/l6ofoucIKTxko88uuKIga2c/8rxm2zJ7OFUNKKNIeXRT6svlFoT+/LZ9VzrnY+b+b
30Q3EP5j+/LcFJ2jqa0CE+MnO7720Hd10/GmiYzs0eEq3sRTjm5RJqYeN8M+RachCPPt3rp19kwq
CLGuVqVwBSdNLVy0u0h46vVHbVu/vCbeMFhsDd3UpPR9bW/QC+m2cuWvywCcCIoYWbxII71ABZ2h
zA91ONiXJGhpcRSDm+w3K39apTNoP77D4F8WHVebmbP565wsn4lxl+o1KRSLgU88QxmUTHN8y3sh
QC3KUM8Vo30sb2kdGP5f3/L981thuPxKN7x6P9HhS1IBCtMpYH7Jb+tcQR9BXYzC0Eljf7WwhMJz
lmovmrtfrv6bQLypuYK7aP+Cmb9+mTVX0VGNIgsZhyDb30wwtKKiv3pLbEEAxerbDLJaPhflJfy6
FzWWceQmr7O+QNNpbz2ccftP9haNQmSUdK1dm9NT1Wayf6Os7a2/A5J6azqV2atwJvi3Pc1f8n1D
3N4Vrj26Ewc/cJHM8zDchpwPsPPy/BpQx219u0r2UpXSchoka+sRtyJjSD3OfMNHoNTa0SQjz5I1
lW8cIqzvdW9e/wbL1A/VVaOPcBUhU1QKQ+VZWUrMSH8cFWo2rQYArXKOnvny/7FgsBI6t0irV9ur
PlOwgur05d6kZKtN+4fOA4GiCK+xcXK2DXTUwF67RPP3c39FsJDU3Xqof59xSJL8PknLLc9GqwZp
Qq3YWEUcQyojNGrt3gyZwrYdsETRMUR4/sONIdGlu+T3IAP1pRCzxbfvOYrvVflDlXt803785qvQ
4+ay1WY0QFKe6H5PX/oFislBv9S51Eto7BRuoCV1Sn1fZhHUSX7NOEata7iRhvbJ3qP+iY7ToHD5
a097x8/CvMNHCveqO8WE44UoFNdcnuBDbeV3rSkay6fJg6i8fGTjNln/zYPzdetUn45yyvUw8j3+
3b73f/s/tzQzyEVUebXuNB4e7fj3mD6cLiNZPQ42L8cm96jqemwyO41dnfGzOY0f0qcW/UKNwNBg
9MRO4h5NR3u2k1+OIcKPs8HUs5owrX6n5SYhoPanMgoLCfXoVn4qsJEvkbDYOiIjX6ozOSKPKMvm
WQwNZs6lehfoem4dkHlsN7jUdjriq1X1ShSdqWclXZTqNz2z05b8+C3jjXw82NRToX8kkR8kclzu
nVUmxMGcKb42rSdrf6Lmem7amG7fKI5L12aKdg6B8SzDEW/zWjnfMjwTPx1UxWTvnv/FYEwVkcaq
h0VniUBHtyBGmMtZMc4WWjP4oOSw0/cy0cPIyx07SivmSlnABmrwsRN2qtw3ozEl1NgOvxwBIxXl
YG7bPtJu0Qym1Es4JBaNdXaYH+gC6vkhWn9/jYN9Hmzq3GQHTGKvvyarTkE260tD1nO6Pg92tDIY
4zNRngPiO9PXUELsK8SFCHMpDBkgW+b7Otm3j5N/PndOe5O7/WT2l+lj5ZYP0UcowCh6WHBhfQ5w
oJwnjdTXaXBueMes/rqF+lNHbLTGqctBv+pMG+Z3MhchrneqCAO9Qv8U64/UPE82jNMPKNh5xuI1
OxTwN5mp4lq53vZbPNvX5et8EZtRpZhsP5h0+gyrEMbJfjtTcBiFJGMoAxUEV+dZrWQUE11DkfcF
VhATyZCdC6r6+y2lncq83AYstHpJroLcf+aOiebuWF4ynqeF8/ANZYcbJD9CfqRJNwvgRH/RS/uY
OEUDXPDPXX++KSMHJvqaMe0/g6DXRH89uOHbpSOVkYoYs/0fKrbltcXSaQj63GdrbmbwujXp4IwD
rKvc6x4Abk6NM6kUoYKdjcPHR2lRPaoSzccTRjcgeyZ6rznJP6H3PzaPEcZLYEvuNX+yfVqmAooS
FZjUmY9LbdnGRxUGcKuIsIJ48hcL9lWnz8ykoD65IeOGgeqFiRA6oweHS3GLzx3/41zvHy4Xxgu8
0iIN4PnI1JExWaXYelHJXwLOCeeBOJq83+KN8EroeF0cd/YOMjIv2iEl7cdH51e0HQZ+S7ActEFF
D6aIrW30pJJwxgBgpsP014NTZZCM4CIMSr+b3rqzfXW37k42jIBGrh88Ph+1fGX7cvu1rsoFPWWd
ImRceMH9kqp67OebSLSL8sRcG1YH6VFN5oeJRrF7iA/qQejsrfKXbWXfbsGAtDoeDCSolHNfHxfU
yrlZ83QgSIeefIm4ExEylgnxQ4iGocRFGWffTxoPleQCmNuaUBw67BUmtmubWIvLweTXBpZEtlMf
Vu7NOyZdfxERirWS/XPzW2la2zAnO72eBXY+o9vHPVMVFNxTSVzYuAxOndW9oibAEE9MLl1WfuU/
gWDAjzz0EofxU4C1+tcEY3LlJZTjk/N0zpdqB0R5B0iSpUHa+uxcY4JHhUAh2nY3/ceICUqlILgs
Mc4NC0N1QzGYfMWbV5rAa0sFjoot7IqJV/DzMpnQ/gvKpFm6cIZTKpd6J7S9R+hRJbEtsLsPpqSb
eNq8nmtXjkU6w6T5yuehm29aT6vuvS2huas1/UnbteTcRoV6+vfc38SHDyEhzfXo5t3K/o7SY7/x
ITTsFK+2tSWOGvYSZ95T3b9kb6/PWfRYxXPjsw1e8zDNqQgJB+FH9iK8VmcbJFfVwHyvFA6Dzaaq
ib6I7GKXvWxfZSc9K6GtLkanXD2lPaPpfbG5Gkzkbi3zoOXu/fGMS+codZxwboMTFOKTIDtmmc+G
mC6I/9YCONX8mTE2ENq+gWZV/amjNttNb1uHZ5x7Grawkdn2Cqfm8zgJUwV7uhHFpcLvFnKfXsZb
3MZklEJhu3fZe7tBEo+sbZzL/hWnJs2ybfd24tt9I6/MtDYvKLcLI3ZMlMaRFbP5kLjRex/wrTqv
wBMAJqXBoXFqLFs76BfyxytmwssjSnfvPc2+4TmQ0mHSPzavwfvH4D+WksuPYMxSDKzEBf/N3Keh
CmbwC+ya/KzqIX3W7qEuwGcIYNOhdZ7cJ7vxEanEXANEn0XkoPpKvJRepB1W/9CZquD2jgfgX5O8
/sn/LX8OpUoYgnmg27NhMJg1LVk2nvWkH+H+FOls5YCa6sRhfkWjGweUI9O7V83DTaeDE5HxYnyI
qZPqoXzP1Xvb3oa05Tw5T8JwDBJX6gfiwbELO6vOetym44dxZ6oPZf5/uiY2INOnxZeRFPYUBCFL
i5s2cHsIDVXNJCL5WjVXkPPX7MuwD7BWtPK2hm/ha4EnIh2ytn/PcZAtZoITVHNVK7VmrcvJcG9R
Q8tXfB+q00YmPnKn+Dr2JBox6PrZurQLxyX1UysTmwHX8iR652puspO3ppzpzMqjFHXIHEWjnjP5
0vadX2RiOhg4g5qp/lN55P9sx/nmsQGgiEXYv3Ho+tDY3SfH9rK/7d883JP8mGlPUD6at0w61CAE
iOIg+8fGxa9lAcnM9CEre8cRhrsQRrMT2eQaJjTWxRej1adlpVGf92+fRKHN5zeWw+LPll/g8F2o
L/8JDcnJfndfDPB45MteMD86sSp46HTe1DVuySgdlQQJ/RtT9ANP18P/rNzGjFAqkk9RWP+yMqmE
AfV2oiWM9YvDy9flTajuvbxFBkl3851gACw1IdCKj/UDLzunFQdZ1uOqFkqcZuZlB1pdCqLiVddP
9afOx0zlL1h97qvEdcJEB+EZCsbbDPGwRjiphha97JzAMPNkpyqzlx3oRKIeCFzXt6x+BFvfQkhg
OW0a13c8YzQJ5VH6Yza+mtIQe3pmj2C3mw99eFn19roHvt/gjFqB6XsgwguQwH9+2SAvdRCXK1LJ
TKLyAwBYJ/WT7+ZUSs4UU4tMNdGaNxIvaW6dxdfV32MwznbMV/K1Jer0cvA0Hw7m/evKHxgTa4MD
Wqa6xUqso4e5g9nmJBkRDAQOjPgww8a62xXucBr8xSnbp4f/dJmRsuZlNY3VP7JA1Hsntp0hdK/o
2DO3xwAPqbj7kG6HHXOtGzy3b4M830zeb1Gym+G++5ejKnoqdSR6xOF0DoSEJXDEHNoE7F5N07KE
WYTFnle2qCsauQaoJESZpIfTX1eulqqfG9DF+buCGxOVhV7DRsntr4K3b6ABv7e5/lMyhA9svFpb
R5eycNpx6xot1Q9/B/QUBplVdZcJotF49RrymvHHiBTHlC+jMJ0EaDv8064POIfXLZJE+eNuXQVq
v40mkM7+eWsnY6B/Mmas12FKZAzn6jeCg61Ton5FFwnXR9h64w5dOxv/2UT3jOpDitoY88XE4FU2
vUYM1yZSzJhGraprc59kfHlJi8swzRjac4JrL78RMoqEiWfh33jf/NODfJX8G5K1DMI5IVobwaQf
yzBEai/YUVKl2eMP4p7OrMvJIqEsOqUKvAwBJAwbVx+XTqr8hVd9YbfrkZRw7a9CYUBp31yUFdXs
lvXrNi/oMVJRejD7lBYXgCRpDJJ20+rDU+3vhoFwiwMD+oxy9/OXNonCemKPjVKDHBXenflSGENh
rVkv80gO2aLxNBaefTqQZ8nGepT9u9ji26XJoTtrJe109I2IEfNvgOLPuXEZnntXgDCrarX2e4bO
JTD4WNqCGmctYg+xq9ytUvGimWptoGY+iiI9G7TOHjLHhAjQRCU8vXjb5QDZHBnYFlp3RRyuEbSt
NNzXVsanJutBq1dJ9rbLCgrutUkrV/5dRdevRafYOEWQKcThe6jveCO8HcjV7enx6jdPSFpsBIKv
Aqgz7bNLWL/sBk/nL7wRdH+r4aIVmxRX6x+F6G5WPvbIsz6DEnb/wtrMvvusPyfpgenK0OBFQMyr
Eb2luf1ddkLS3PLXLtQq/eD/nCQLpjvJ4eaNnElCjc3m7DqbGbnWpTj0YbMahFpP1DFET/AfyIdE
qExfrEakbh8+fhPltcd/bv1nB7x56cuyTTGt5d1rz7wz+iBGoa+ieu6RGLczkM+ns9cEtRfi2vMD
w3Fzc5riBA4OhuVkPKtiBbD0LfyEuWMxCi7FlNyshpcVWmc44aUVRqS2GBoHtJS9gKYwVf1AOx+s
mqUvXRWGlswjH6L0E7yNcj6rh90249SARDo0BLTs24vqdVc3xC7iLxTE/0xfzW0VfPUwee4EBinf
y+rEDOtl/3r7wjlrYq5KXnwKbNMMB6/IZq483tV1wo+Yk2w4LXBFX7FUhvNGYI91EFKIcZQ+kuxy
dR+mHaIxghXqxiHiO1df2+/QGpiLjaZqj3ATUPtql1548AOVFA7sbjcLdix3tGvE7u95weX+klVT
W7dXkEMLwckEo9SrnvryV3GxjhNeT0AYTccqPiNOiJIWLoG2Ba+fRvrJUl/OSgg8wCJMf6gQbYyO
wTcVYa5xxtbLhAl8ynstGukmKs9fs0/JBMgiE+Hp2tQ5l2Lrocp7wLq4Nsx0/lZ/exrrR4f6uEt/
xRHDczxfVYSUcvP4+Mey5Z/vCPzOo3AHcNeC64Rv3fef5VX0lf578AY82kO9/0RdOsbzJfMy+xrv
AxK46wrL/qLPKH+4s0yQikYq6j07hOLyTju4768CWy35bxrERBwZ9l6fDV3Adrq5G5MX9e99buXf
GGZH+r10tFcEHQ2NBR+HchPpl4WI5wjXOIXaalc//hCn2Gv/0kOVMQQRoBEl4gB5Vz2Q+Ey+6Snw
wD6dCCztPnpg2OOIVQPHbKG5TAXnaF2nQyTJneuCr2bLIsK0Gi1sUlm25kwR/6gNK7+jDIg+1z7/
sJFblGezsuDUQmudrnwUI/mak9yLYYLMHv8gBfU249LLbBsBlhV3XqBLePkZUBBtqZqco+CIbYTh
qvY+LoXdI6XmFv8XXAUUKKUbUquSXxYBse4eIGvx6v8W9c0HtOvyu+4VG1lzB75xQAwUgOH6O8hK
QxJJAtKCglrNv+1edox5SWl4ttSRcrMdM42Oi9VQ0nR89Z+7f/PyNWji/JKBsE8kXDTZZTRr2lDN
vzzqS0S+bk6BxNcGllvH+W+ea8keWJAsJNvYtvjH2ULz/Vnn2d20qTd4K91gx8iT2HSTzc8J55V1
eJymZprH6FMsdzcvpv7Ft3RVHAbvGWN5kMCMF8bJqHyO6TbrFiPQhTywY1X4bW/ppBgEIET1+MI/
GmwSlpTdk8OU6j+w4W9vRtjfP3uSmL+0CRE1gfwxEh6vLO8SH1yWVl0E5BW4DKE4S7kPpzTaRBCt
ZVC5itoITPxo1h3bh5ztic6zph97QdHHh02AXhY2IeCnWA/AI6fVUnMzOvR3zv4dzRGJqs00wp+r
6y9RBkLhGYbCpTZ+cHNGtVvHWjFooSjaoomqNvu2FlYMpZ6hlHHfcnSxeYe9mG7fKguPs9IpN5lX
pmPTjoZkjmO5Zy442oilcJWarkThZTYs9XIvRvuVyXg6nKqok96JdJlEA2kGRyxTbqo1NE+Xlivn
2bOdC6Yq1mzPti92XuqOBFGGjIF+yC9Sw9vs5eiZab+JrKwWgkEeFMtjjkbQB3eu4iQ3d9L80J3D
A3xuduF1tKFIGEdjkgp6kFRjIQUhObgrI8l7fbYcdONanRxay07p5yKX4tnLDkNIlELWaEwrKo78
Vdyoashvv8R/0+4pljCFl1PQ0yke+jqR4jBJbyh3ZCQl5tw9uagAej6IcP9fQaJvqR9ssYd6QE4n
b2I10uwHsunY+skPz6j3cR5ZPUdCuakfo7xV1xFsosJ89Uc6bie6q86mA3WpcmnhysNtuPoavK5X
L4fYWWx/vr3teo8WTvOyzHOKPBrPZv5BuqK3COBbSSZJ8NcPJ8VVZMwjpu5thdX9R3ujY/m4fDws
5RTTFx2aZ/+iL0nzLi31jtWBdfpXcIu30U/eCvhYR9vmOugbUWiXopcdeygD4mau0axH81GTPVod
ZD17TLcMyj5gMnptVCzZg6T2lU1l93t8OxBpKP/4r5yro56dVUam25D+YMBMcm6QVPswFxmGNKar
TlwRjJXKOiAwAtTVtcz7/I798Bitm9jm5ZWzx4Bx/5PT7Hs8k0OJAOIV4vwfMfIgFCQ5L+OitiR4
/GvMTt1D9xlIcDHiCpAZc7KyvQsUZQy4qmP/pOXO9YqVYGJdCLB4+oBo8W822w8Y4viDZ0BlN0T4
HR11QWmEhUC6lBLNxHpX+8u3pM7FtIlT2O2uf/6QxlTLd5gixMFYPFXNcDOIr327ebiMM3jv4Wx9
qwScygog+sV7pIMrYeCk9Fvjgfc3f9Ve4OmptGqd88eB5GeQGr+Ufh6iU6avJXPMYxsoXn6Uk6PM
axAVTn8H+4FYdcx+KPGDXIZyAdVichvDvS5jw/NAEV83k87m6NYquLnxvBFiSPJjDIE5BshdvHRe
YcHOSgkYkuCR/4sWhUe9OatOXz379WsUEroe0cZgx++nutRrY2071ChbJvkPfhxocTfQwMl3qDXI
8i0gVui4rNxtkKd46Ljj8NI4JDVi1btkOtBqK1z77es4LM57tfVzlsKloMOINy8HsOge75jUejhA
Q4lyBr8X/hawDyw+ciSlWJeKPEl0h9Rmd36a9PRVarwD11H67YdOzxaEDFz5CaVWICXhFsd/xtM1
2I6U+lcMr4hkZT5I2KrVd7VbIx/HzjOyYR2x+khIVzX9BfKRPxXYn+J4a9PaWCseofQXFNF7nBxg
uIkIJpE0j+jKH9OB3s41lr9bo9pabhy0XtkoNRE7CTeTB17s2PPMMioiBmlO9fxIBvI3BnaW5Svf
I+i8OeAr6dtFuw1YKJRXpjQO8rwAuq9pLSSgFnhiajPzlT0fxKYzpP38ywXLzUiKLgC3oJKVOCMT
vsEMcPMDHe0vPyT3aQR+MF2r1+FVDGTIe2KZQaqaHSDsbn5wb4PHJtU/Cm0yCqVYaKoW8b3tOfSg
2Gav8ePtKBpee3kBxleuA6wtRoqHfuBcPXrexbxyhXayp0D0qM6iaTA1AUGYBtYzTtFky77Zmf+z
CjxNdpiOQXL153A/XCunH6TuaNNbvbgUkI7DV3J4aYp9MiwwUECILkbykNPDmSNo2kXT2/Sg/1GR
mcP0tYiWJkdGW/r3rO7fk6/r74OcKIMUsmrglrGGTuQds0pSZKZxAOfiDdUKo1P8j7SL2LeWHB9C
NBYvCfCD/a79ah8P6M3rqTETbXQpI1UDFhi2sdhOT3j9eqyz3fcSf1DogrX7Ag0MD2BzoxN3vfXo
z++X67Pyj6wp62/wugDHdrDT0G7j7CBtp2tuyq+H/vlUnrZIy9Eozl5vV08g4O2tg/FmfPpLUUpm
WXkHBueu7FayAFYGYZWMs2Fd5d5VMnKMBbBtR+mNY+MfJsIfVOaiZR7SD37mIHqUeEncdCXrClwv
9GIQqThHxVVPhtyWTFts99BZvHjy3+R6dy3fihU2DGclGEFxrp4xEVcBhsYsnKgAmMYsfkhi1DF0
BcYllcpGAjAbBMt3plcPHB9FsW7yX8cmmSY+9u0SS/0IlIh4ajX2C/kFNDcxm5rkiQNLDjejQJ8Q
M59bNMkNnuXC6yry/18wIxrFd1Y3kguCq8iV/e/0Z/3FpF8T33g2wjs425KSkenY3vTj1tEq6XPX
5QZFVZhIdDZIJwUNxulzNfzC7I8Tb5dXnWup8vgwp/x4/IIJurNDeWQKUeEO9TYVVDCrIaHUDx0O
z/H3NJC1m2wUqsXGkxxMMdPaxLAfGS9sG2Ksp5hkpFWslmqbNk1L6Uvb9IqT1WPfFHaxlJRZsqVg
jgU6Zfs8H50nRD3tJyg0PHmPL8WTfQ0onyGr2ULq7EsCW3EH+xvuA6NN11ULuD0VGguIgc5IDwnh
bB/N4uynWqIpX/RzdOwY3L2QjgtyKwJKTebg98Xh5sth/+5KIfxcxguflrkSDIhCCjIHoUDn3I++
5vUva2nbP5QZoIgNVH4JhOOP+nP7PPczAigCuSgPdr+/h4SsPUOWh06/lRVxobkJR1Ir4yhOc/HY
AAnmP7qk3lfpW9F0L2fjP30IDECH8+K8ntzbocM2XLivqkl7JkbttTMDjh4jYBtSdYhJCjlHIXHt
0noydQJa+q8RhQDX0g8INdLM/vx8rOvT6vEt1x0FRA9twgCDpQpIWWAenbKH+FLjFwR24M/jVKV+
0etil4VbILC3kWU0d69/bLrm2LWpDzeVMHpOtUyhST3DT657vfGppXklYPxnawavyfSIXfOD8fJV
plEWy/+Gw5EI6DnFdJVyuhE0wDiHH9j0urHA4NJIRrNmvoqdhE8mAlzsZzCQS8Ku8rIU2t5fd1nf
dHqtAOCWzPLNdQsugo8TH3sLPOEpnq6w91P4h2nNCRtOi/VtymS5hSOoUJUNqeKnmg622mmbdHz7
SzIZt2Y9S0vTneB+L5qqx1rGJQt3bYPrJIbzldru88zu/8hqJANxs3IHRxDRwYfn3pElhyh2j78U
zoHA6qPVdy2pzJWNHkgws7nw33jfvqkDTrF8l0z/JWNU5Yr41fBlo0EaHVL/pnWBo17Lej9F4Mu5
/fiU0epdgKB7NqjW3WsnYaMjFi6Nesjms12iOJ3pkZjb1Z/xbJB/P79dOS3NIv7l9Xk1IzNCjoKk
5WHq7fZbiHdNCSooHC9LoQK3j0zr3HsGFMPv1kZr9KdKdPZwy14Ifm+shsDHGodCTLT8+6ZDIFs5
Uamdok2waX29txavT660wS6slm1ALrVD1fUXCwQU8BYOMTdsmst+zg/i/uDpvrKeL2fircL5fqqy
h1u+r08cySqlY7XUKw6u388ek0awdi0on2fd2RhaCulAJYE9Ajq2o1mckJ17r5/GRjHQEHoEj8yA
MQq3k/AyMDBHuuGw/iTsD9vRontshIbxLOeFTRAj9HNvV5nWcSRqBGnvx978hY/LL1uZr2fcf1R/
+cnGuRrXjcGcYfq8J0egs9IPcOmqloK7DHNZyEv5AOqpFNthD2TV0toBRyb0q66pZBqMU9lcnH9b
wE7VLMnbV8g5CCzGEElyjZe9A6ObOHh/ncpnUEXm7dbN+B17D5QlbrJ80sjJdTRRAN1L/3LSwwxD
oAVmVkCcEcvcuy+6wZZUHFE9g0007+2Yx1qyTY0FjzrUvsUHbih/e5s4YtixB4c9acJS8mGUL7aN
FVetWzXHLHbBWCtf3b5d3qEVmWEpWSl1F6oww3xmNE/eg3k5qQHEQJCjbnmbte+8dSPBOV7/Kxec
s/HzbtUsMhgu73DE2RDBNySghCfB+cYKbf+HWDWaD+V8vZdeA6HqVN/GIa6lWM02Zg1z+cH35ndh
g2KG1i/Ucp1HPZDTDFrLvx79sv6ptuZoj2TrS8QGEVCOgU5Sca88oqso/SUGzPHM/Rcfxxd+v5Nc
3QePt1+LwbqOe9z3CWfMF89fR12ZTQ/ZJi5Urry7REQES3xRzxeQB856AOjb8zKi3xBv8zc42emW
o/A4OKdZvxd/svppLUgKM/LctC7OgoaOX89hiKFpP96aKH/tGTJZXOzPX0L6R6HCkjtOT2i7G7MX
5BpTahbi+1qCATq5CqVZcl4VJPLJLKU9PwW3mbux/yfYqPidDty0bO36qCRxOH82JnEMy2/l07aS
elQf/efwKEiXFHwqsLacD6PZ8yHa7NoFi+lSzxTrwDHJk7+SiGaDEred3vNaX8H7hM5+LGaVDAvz
U4Wt8v1oc+2vkOzapUOTzWNRYtuatELsVrzMvRby0ezWm0qHKouhunNZ7+RW7weZ6R9HZc8dkT1H
ybysczu1S1D5hJ0IrzS1wIivJ5GBejkD9cZlcBteBtnX5WSme+JQ/oF0NmstJ5n2Jt5QKNHQdNI2
RyOL4XRRKY6T/C2GJy0SQfe/0itR5eQJ2/7IjxPpcvr1gc5JBIjuuKjOEPtGOxOHEffc1IiCM6OJ
HXDWDZ0tpgJerWLtKj2sPHtU9+j7BqLBsC6/CNEZiUlh0snUU23j7fL378ib3VZFYVwbXn8GfDzH
JWAK/ONRLbG4zVT9qN+Lg9tnyHXsp0ap9gEXzNYxXL/v+6V6erznZx6gUiXaMFmsXs68UaLrdbKe
f+1PVV95iBwZXUqT1DnOq4u5UX36FQqUIZL2KTuYMfxSU/PB8LJKymI1wxnHX5lUwjDY6Hr93OiO
OnqNsmPGUT8UDCbwGNT7/18lfbcnnxH3TtXss5Ye+5VbeG7mSzGbeLPxKFAlHO7rR5EEwRQT7SSH
ADAkcTCMWlQX26oXLLI64k3GvKCZ+vfyWDDcF1UjjaDHDsV1Y/5+b8zJBJkzDl2M7qm7GyYXFQkq
FY6PyH/e25KJhW2EXtMxVFSVBghgNYSw9xmAqg7vWp8M9/smD0TJtuM7fEKVAxBBYtq/I1q/dgS4
qh6nRvyu88SM/TQ8DF35/buKq1j1srtUyI40gvhJP4MP8mmY4Scr4A+Hv+Iang03dmXl/uRjUvIL
duWP1XDWWrXcW9M2DUDGsNZVJNTzl+DH+qSjltQGIIPHRUEyi2revnYiKQoutSaTRWjgDDfLp2Xi
iMFfilKp/k3xXyxWpKm4LgdXg1cqJbek003lIwOwtopqH/8sHe92/Hv7MZ4K6MxphfuBEmKTVzYs
+yT54f+EeVaBSXKYnTge0rX6hOdiZdKZBD15tvmR8pIPhkVp5usIRPLkV7YXSaVeEXnpsjW7i9c/
4brPosunz+B/sz5JsusdeZulee0pBzxRk+eXLgYjxUdm4M/E5JDsXZ4195FT9G3zUvzLzjvZRG17
aSrrFIUH5FeGrj/za8RGQKdlSSUewf+tkOicczVzgzm51F1R8bfEJ7wk49S86j7p2Yp/9DXWz1QP
jNYtp3SBZ1h7zoNAhiFmoiOXs5E2ktcTrIZBRTAEgO+o1Qjk3Kdb9fTp1Vg/Plft8H6ESCkTqa7V
lEYQo+3o9s/hoPTNXbfJda+ekrCn9tqPPKhd9zox2fD2+p7z0y5UD5zARrkLh41Q6C/7l2TD03+n
nVhUCOl3n/QxnFRPDEun5RvxIwlISJY9N25jX/HjmUvFG9uLvhvNfzZDV8Io5PSs+DYfEYWLG2lx
MJ/2MGA23UDI/yHUWCRj5DCTdosx/b5mY6nFAJBtqj7LQxubq4dLww4pFZVQv/UzjUlxkJpwaP6c
3asGMD53ohAXpp0doukFXliYJHp8dZyvHHFhqwi4hIeW+r6rjNiNPzafwUMBf5nJgzjdMX7MvhQd
LxHBCALOIxVlzs10cErgvf53GLtque/Fqb4bJyEhqO52xHkts67r1jQlhmrMER7CLjoFCnKZQV2X
TEGshitULzgpHjlt7X8s3ddyKk0SBOAnIkJ4uIXBC2+EdEMIOCC8Ef7p92v9G2eNDBrT09NdlZWZ
taw4/ZbkUQJ+rcARYprgEPGDABw2GaTyWXXgbXDB5kbudpY9/cYW51wNl1UASey+Mx7OoZir1fel
kkoXOFXc8/3NyZ+3V+myvM1vE2hUSk9PJMfqmc/W4TOc9BxdjM89+jm0b7QMf/S67bLiUJT+ToEn
N3FAsmbMefzGP0NhMv7EoYN39/NopLlp8NcipdXxUE/vuucRo4RGaCKgf3rbm/40Ly7ggU1hzaRV
Y5VU7+y+WQuuhphJ+OWy1nu09MqRD5hbiLysGhLvt1Qvnvj39qqlKL5nzuXuQCcGKvOqbRQZ7423
V/MGOtBGmTnYqpbXAkYvi3xh6S+2Vius6ZqcIQAcrVQ33g/2Pls1jJXn4MIZkpDiKjfiJctVHekr
U7FtnUauUCGFlC5wbpbfJ3xb6Rl6HRop64DJPzp3uGVODZyZVjUIbE81S3a05gaM8VbZVo7DbTNl
O2N2AnXGSAmKpZf0ZlKR6ZbaoLHaYaHTJVma4g9vJiYclUuz/ix0U1+cYA4A2ATTBwZLYgtuK6EN
9V2pgtXdLDP8acqYT1V9Y7sINBvdW3/6xPeFo2TZIIxXo3w1+B6HYhJBqmJcL4zrWEZoFsHciYi6
p0ayD86JmKSiSN+h5w8rImH9YWGAwpKr4F04sFL6uapMOAvM9ee9iysrvdoPUu4q3Nl41VbGqr36
KENGeErXhc2SUEWTgsm9jxJ+HKnO6MFsnR08HI1nOzjz0VR7+7w2FCFzPfS/90mR3eQ4IfMQ0Bsa
4VE9sIEg4fcR8t97pvmVGt1JNl70ViwQCG3kbbla74qGGlAM24RpaDcgHyvtmhogtI7VWOkC4hLq
/KrQsBzAH7HaNNhK1dDbgoZDdf5eOEKSpE3tYzkW9JyWxfu3ncCCZCGwlnpdr5mGF2MTr1xSpSvp
b+zdlD/rHpwqp7O1A6obbkOqvMzy6PV66zpROye1Eyj+gu3YKozNz99Jp7lOzjnq+IpvRVwoV9pD
BtWC1W4BKZzqa2u1HIyCgmkIIDwzgT+5q2lytvzOwKA+0cXABrku8RtH15BbWuwKqdYqUoPhj23p
ZWOvIwsCkdRVElB2SetVQLFNUFa6xZ3+4Tnp+XKERxAEYNePTTsPgkn1TFoYJUoHODrfQdA2Y2p+
BQJJVRbzlLJSfBbQrD5BsHZIe3QEsjPb9aHAVGixrrz6u48rwtMf+8L7wx6DvTxPJtX139aKqube
PEAMNz18b9qsZW/N9P7INQYqCBd7jja9Q6u88oFYmyXoUP2wvLv80afgnZh0jCdO1+CX8pGdJ3oh
X14pKKHW6dl6Z3bfCfyzFuLNIAhAH3jksO+cCu1xFp9DZ0NZLV+lb2jucVST46Vi87uo4beVjAIy
cuM17PGHLal2sk3yJY+WnINKz6GFQbNsbv/N5CD19Zodxylu/78LwvxZ5iur/9xH5v8uxCf1Pl3a
9NZij2fNbsGzn1+hMGbzIFLaQd1X+D9oXZ2baqcSJDXj4cNrWtp8BxqtdPw9BsgH2XpFD73AWtDV
PILH63uDKfdo8eGqZHpPtbVAfJzvgXccW4u8GtVUgoPdUtUZ/5cKITZfysMZbbCYSvPdLiy/J12m
xDx7Seya5NESdMm1qjOP2OLUsgX3Da4UGhAQjUlcp+FrgkbEj4AfbOpbkgOM1oC7IJekSqgq3kEN
Qn11UgwKtmp+hmuRCPiCJJRKRv6pY7euhXAJbe8gVtprPxq3xopIEpYQ/gSUMr9rm5cuabORThZv
z3J2//lz1RfwWNytPyD6uXU9jlNyjx7H7m1ZOrFoOVXXv3WeWkhN1ANKUq+fHmOaNbuSZzePCJUt
5MHIp3IqGwxEMg8dqPQD7K4YMB8x8DcfcT2PgqNITEfU6aGRXTGp0XKOgLqMaRVNTZFq6GdfeSuN
0XK7h4Wa5wrnG4ak7tfyIF+nyF5hZ1lNJ/vofMH2SCMUVjb9DIOQ0YHd7lEpOfex/Xo2DlM+atVH
e/dB4MMcTzoRQR8PMH60wDKObI6Xcfvy7+3j7WPPTCUQyX77gUsQm2/wHgIdKHSkDkhQ3CpryUY7
5dOLaOnNKCEgfCam92BcHYhMj3KmPkbVRFUlqyI4SCuHbjR1y9VipSlVYxvzU9nN1VdRZMXEC2Fi
OQkMun5N4f0Sq1Xh31HCuB+AFEAhUnJmWoCYK1lIOh7cKUwi+9LgB30opeR/aO55rrZ2fFhgG0h+
jVPl1s6Wc/WQNLB5Ydt0yob7Bo2d39Nt1bZWEsBU3tInPTB5QzFvFKy+1hV8su3gxo7p/N5AmVcz
XrF1UBtCmBuEZi05ZeZLRS2IBqS6+fCyV0OkUHj8Y8SHhICdZx5usORsc7VdVfej1HDfCdp4hFb9
+34oeS61bHXXlXKYqCjgpWt3/8n7pn3/t6tvIOiWp1Xv3koBPRdiffD0pXddWLqVenPFfHw04cr2
QEzQ2KZ9OgffsHy+/spU71ldat4ZB6a2pc26/qDXPLc3YBkEpHp2kPey3lFbch7PC69ZCMC7XHdQ
xLnL+KCi+aPiCkTDiU+yOV/bmIMKgE+2ElnlBxtm2+UJi2wDJa9hdbYTT3TD6EZyE+ukP6/T+8eq
zxqXz9vmg/bk0F+oZEehUxy/Kyvoz7u9Qr06rrZvwbnwIvAImEsda4IpzhJCkmZgC+x1+nhVp7vW
tBeoxVO8dylj0A0gn3PrX1VpgiObaSC0LEvN0+JWFoaH9wgCxbufIiVQRlMl0WvwDRCDTbxYfBjR
hoMaX6x078p/iOFmEhdzynIzTj31JpGU5NwdAwwJkIYTHzSiyGNBVFJPz7LtLJxlMmL8WbEaZcNV
bFo4srhWdGNPaqHcMDnP/bZQQliu9Nlqgkbal+H9Rh8VKCk/tdtYfP/Tcab9YNPbz/neVF44cTwS
euJ6q3hq51bbqlAKLwIg+VqwzUq7IaaHyv/BTikztMdm35020doX58TOJOL4gKO7BmaPcgwqlmEQ
XLx3GQYpiuHXzYz9Y0yIbBx/y8K3313JVt1g7FP67aiimBWtEx+lpI1IRyNl7K/fVPn0aE++qUw2
cYqcrKWXAhThXi00uOSQYam7r3D5V9Pt+DijGjkxxBR4HIuvTxovu7g3ngKBfcnt00NsWb50mZck
BTg/9o653HB5IsJeXqDHf+LVIcIgVP5Av0vOr1nOQpuP412PdPWbQ+M4FkifxWPT2LW0Us0Kpnc0
fxcmSPO3zfiO4TFY++aqsq7lOjmTaYtPP0Va4jf/M8SIQ/kJtu3nyrZ6rT0HQ5atjVX/5wHAirjC
/PBo+a2ss6V1proOAEr99eqwdSMhep1r0haZlEArA1LI6umlqExNWL3NpBQBYTBZLDYcAkZE9iMT
tXgd5RkprP6ogesOgIe/wq36UC+bjPS6oHU8r8rxZHV1CIwa5Qbm8LFiAvJdk0YcRvHytnNun1qT
rt99sIPf1A/dJ8/IzNernfVGbgrzncAsNNBBf1aQ2CktYHaSDENYG3IF1dwoWeW2M0t2YyjNKc2u
FQUpGOpntYw3yOLu78U6ft4VKkDrKh/W30RF2wfmAaAMMAOVlTQ6P7t+b+en77eFnC0+S9xRElcE
XIm3WgrykqDiWadVMFE9wQaLeLaaxOfiO/BcyMP1nUlYQBdQh/SMeGt37GhmIx2nuhI14ZXvIvl5
4mBzx5HMt0/psgxf1LdVPbMcyvNk8F6AVycx+Qi6LfDp7vmV8KFz7eCmW/vE+zFvSbXJz2Ro+VPN
/r7lucYRQ9drWQoNOKRjErb41egcRbYG81R6FMfrc5Kv1BfKSuDZNcPUHGoTXewfMQYF94E9LTvp
5qU7iZ4FrfJ9GekxUuj+1tP9R3vxrW1NLexV80szw6ABLSRkkXeb5bNiwjONwtEqBzarRa20zIDl
UAfxnm2GvuNUIlCrigCTffYjZdy7ZmASxvpUoq2jqhfSfiixrt8fY150+X54vmOwz6q1rmFwBMHH
+CRtEQyXzItaqLrzV4DIBco0dmcjBZmD0s5WVeEjBgplZtEkHlz6Kvs2QqoeZsMmr/U0Qhvng4Qx
ziPrp4sdFEi38VmYdhRi6+Gu0U+Nv+8FEfp7qmvlybXSGNdB3JFrrv7qUH+dZlILqFNqYeVcd7iy
1C4zaYRSkSKOep8s4hsDpkKBhTMwDoHfpQoaVYgox1bDh7qApdemZZkvdXedQy1Z71PVncvP7hXS
iu6LGKhZ1lO4i3FYOja76tt1PW9rz6ZXoaqdW8S5HYl09CuBzHOL21byA6ToeJunbxOhNMJZRTB9
K8xf/XRtMQmimd30oSD5lejG7QF7z42aDJOrvRml8wWTF4M71HcJ+15joYfAMtVtIpF1c8UFUkfk
Ih8siXej02g7WPb015E1L94Woa/VCzniUEXux6baIIbijoi7L8XghquhWRQItxpkVVnil/klmCCJ
bqLOI8/uHQQkguKh7ae0T+AS3N51hCpn9GRNqvIFqn+2FexgQrYnaAz0OFONT0EzxCq/pUCYS6tF
mx6t5L5wrWQb99ayGpC4xWmR6MaC5ywPKat9rBuoTc9o9ZGjSQAlqwOfymesAeWHlfzS5dMXH7hM
2xZiNeHTHDBSuHyDrbBOntV9d/u1Ksu+d4jKehw2dAkqQS97+0G2/AZDDuSVnDBlXUuOn6M74RtR
Dmc9bdbQdt6RKQcxKmC2IthBYaLwRCLyVXaBPAMsIMaJABzZiAmA1E2qQWv0R7RqLILtb/cboFJE
b3iNk+209iZbVXD5XzqM8zsi7c8/msm6/lLeVbeolv8ZqN/Zwnz5Z7y1jEbYUB6qVu1EOloavKvh
l3Ndb2yR/EwuHAh0id4vjs1RjbPEvb1yGBCqIsoCzeKC9mB9ncBuDULdYM35278PHl/3wbrUVaov
obiBK0LmK9A+sfeL91PNYEod+qlZQ4WiRxyi9Ld4HGZUCfzOUfd7g2sETQTvK0v3XHxhriYcPd1w
qJdTiwNQdiyGblFXU7GGqAGRH7cDLi92HWcDyaS2Ix8OqijM8oJFRyxQB5k77CIGxS6cydPsNx4F
d40yp2M114dpeWhtB6NFRllxnpYzYmkwJwxj/UbECyQrfS2/71LBVzQ9/GNG5OrYBwSRJB9AIV4Y
CrW5f/tSigPdvImds66NEKfMiNBmMNdd10IaoXxGasB/Qq0lVkBezDdwfzlnMsi5vdMOE7ITM+Hw
j2O6fr9xJKkmviWevyO/aKMBNPjD9PIYmBfOYnigIffkJ9Sd1OLVe1PhsGNnkVTg+vGmbPxXLkH1
jR7v69qfj5DY+EdahASzjXb1n37gfXiJaSdDQRmxz+6Q7ScWm96jjwirTi6rdQ+Z3hnk4YkxMcC0
hHw3OPOTqNoMISFP/LbNx5quJ2T2yv/Uc+zu8aFW5WzHK8FLvbCrX96nGtmVRkGgiAJJ3EEDP59U
cD5pRoJA7Jc57E2MVOYHLLLlFV86Gea3+hdhQKa77E2/BGlSqk0r6GtZS5ps23nQjmmPWth8nWg8
CEU/taKLUYKqjngHgvmseHlNhxukFCF+hxWGNUJ4FaQif88mqCpTFd5iAsxj7fBtcXKAIDALruu/
vWz1gidY7CS7tUvHMizwbZEe9FUjr9Rjk3pwMKLCrqwaeLXVa/dUJFKYjgGkUENtsCFC+2iPY1yE
GwidP8LMRcJhxCDDR0DEwdr34/hXIZnxZM420mcplHZWbjYwmVg8NVfTdZ0gpmkxShiLU+EL/GGn
Xwazhxh1xU/trZ5vH0a7lmJLbKYrEGireylalyvknsEszXJFFqVYTxIHN1broqxQIC2oYq1am1Gi
bgDTFPexWayNvw5uDAsOGWvtIMt9P5Y33ZgsZsf8Aibf2naOn+QyRpjBQ3DVPkxpMJqPcrfePyDM
asY0S1QCZXkumkdtwQo/kIzK6oc/tV+wpPf23si/40Sj9gDV+JhZQIQP9allFOGP5BPss/v2/HcR
Iur+3bRsYio1Rfgs9HHQ2mFNPYaGPOCJpEeXUETbBaMLBphaBCoI8ZtKBINSXK0DBhl8tLJ7BcnM
CLhv2U3DHBuvtrBeEA/HEhaHKsO+lB5fzQhuOYw/Ts1Orp0F53CYkNW4f02jlAsRwmndbGfRobn7
+s0UMx1Ek16iLziPmC7WY6Ws4nElO8xEgxw3sWvPPLKkIGIAjDJs+vQWex+oV1czgUIUpAU2hmWL
LRYdiCi4LJYN9MNNyCXFQvl+UHEmmFhp1Ss3nwJ9g08ecFdvKftlQEsnlRBa6wJe2r5PD5XV4282
nVQ1N5hP4ePe8Yr2ynVcgOpkcChuyxaqt6B/K6xPpa/GSb/PB7mYpnXh6b2qpyHUZ1MPOmoccC5y
7/E+EgtWVzys+Z5HWETkzV0awkEesAVrGYcJEOhsqW20t8CDO0Jnr02prSbiwrmxYYdEy/dJOdFW
fyiSY05I6bwFmn6N2PbZ3GPtrMae+OpEGYI+NR8VwMKmOw1crz2q77EWlM45qzsHrArM+lJT2O7s
DIRSc0dpILKt6ixxKAkiNFJLNTlgXSKkRvuH3gq5CjKR6xLneDOb01Pz2vzVmfNnAIlfXGqiy+Ce
3yZCQnhKyLOnW8QNO6klo3Ko7wF2lLKcEpEXhvHG3WRW3vDusMoIfGSWyKFJVyJ0oDwKOgYhJhL8
hVa7IjKdFm58aZrZvnrRnCIfBv2t2QS/Y7rI57kY5+WS+tIWAuqXnB2xVFFjmyQc4CB+w68+m0N4
Jv2y/m77cfiShvWn1JVslwzlZvRnhBLrG3NZkGo1JViwQsBXtG7cxr8LC2l7nSczE2MY7njlhWy2
KiyG59G3iDBuKc0M5erP7mSYsnh1mMR1+CnD6NBqRfACLjYPK2q2MW/sidiQNQWeNjCy+WqrxSrX
Ns3cMDU5ablj5Hxa0a8de7HpfYG9WzVvoECVrwuwcyazyo6tWFY8+6GJ+LcIJ/lJJoj9P8Vh7RxS
QKCis2UnODqUCKYJPgwLpBvqgnyPsI4aDojUNy89J6gvY2svWGg2X33CHOFN/p2EcSEufMxcE9Oz
BYwkaCqVbEb3ig7EwR9i531BpPKqqZIyELQu8ZirT2PFgVzP+klnPJIkpjiK7r6NsYWua6mVwICN
V01OYksrN89EUuzx79OBbAv58rHWnjDVslKIhY6CQDYaKjyMDMJ8/L4NTPHybxc3ykZsRrax36hT
ije1O/EMY9u/jFsd0pt0LqXASsvRzf2JtXWCsFe+24sSlZMTahQh2dLOz/oujLHJLLa16ygoQkNc
OIH26a09Iw+g8MZcPL5bT0TexBOqdbxs7HuFZB8433gh/a3qCkdBOpzo6PKj87nRQwQznYsH/S4+
1m+F7fTWyMxTfZ2jqqnacYofxUIpYVeNzirBi4lcYLZ+Fo4GlincsnLWWDtXS7cutigBYzuFsG8h
vUwnCOOV1Xu6de88O8dGICuqe+qQldYjoYTgOBvYB+yqq7oJN8gFntrEdDqxmWmle0qulR2/tHTz
rZPu5eaXj+MHfpfAkaF0NcErPmkdhrUjtybxvFC4W4/iLFO7UZ1bqXnA8TP+9/xM6XOvz/dBRbLz
eJTyoX18AR/sPV9KdX5RELeNePfRTYEDGVc0LKyNPbM7XYWH2VL8637nThfrIelKFvXFLMZd1LOd
e0dcewnY0AlzkT68P+VXD13R25AuTeb5Xtyb0nBIDn3nqmGXKoXXR7SEtoDHbfup6JxezVN5AuRy
n2CUwIxbT1dDHfA8iiXHNDAKxnXtrcNXLd416PzxjHF/vzhb5puZ6DzlEKsD6+ahF3k5mSi9paPD
T43JVWKYb9xP5T0fE8EQdhVaxc8nT5vkTHkSpRWg3H1a+/KtmNA5jzYnGpvl6I1tjpUN2fluuMWX
2TChSwLBxPNqJEAf7KbWmWdcvOfOVJeqHBAz+IEXiY+6nqe7DnT0CENvv3hrx7uJmqNFj+Jaa9nF
bXEfIx827kh9Wk/ebGbHY0k/eGSi9+UQNP/o3cllppnOGilyuEqUz6o5dNu7ZjJVu1+jVKIsatt9
ZX+LKf3MTPltKfUv9UAWzUDIiRvp2ZgX4UM2E8o2j+I9OK5B9X15AV4ya+bFkSucSckY67FLQlVP
VXk4xaLcvXTiZXcv525MSYX3j2Ls48EyNdc5n0uPRPGm8bt3GB14gQraCr4aOU0C7Yu4mZz4rAKs
xKaXaQ6LtpP6TK3VQ7RvY0T96C0Lz6Zns6mu56GDR19ZtN7kBOfgjdQg29I6zjjkBplOR6O5Unya
72Vb6dLq3TXqWL3cln672Q0H3Wb2JgL5EcHldFSuL3cFfqAkwVkyZqS37KVErn2wlR8bW5LJwJbC
xbvcmIq00ymL0REhjFbk2UjfCDEOvR8l/FfpPMca23au34eeHqHiuinqc237ecO9OTF5wn9U6BcH
LXiQbiH44HPAwMpahRcU09digQL3DFa016OttkWfLLRJlxJ4JRPdpytoSave69zMj59oIvmgjsVp
ySyWxwbqlEAHFwZkjGGUHV/f2r+ahgpqrtkGzHxCPctsdDlOJerZ0+B47nIETrFnf+K9tf0w9Wq/
MjMGqi/uiOeByG8/eG7rl9/aEZk4W8XguV+Fj+dZ+lJf6Y2nw0YgAR01cW/msTH23JbfSV8yojtR
kLII+u9sG6vbHTeXd1U9Zniyx/1b5y0xSFh2l/ehX8RSJVSdrFgnN1xfGPSKmd2FrDIV7JluoQh4
Ll9S8/X9J8rsqLn9xCf8R0EW1VovrHjlJ1ZfT9oMou6n2Rsy7yUxSsOWs+ygpFsAJvmMRzBJjxOT
Du5KXB3eG3obLi+9x6TuOD70cAPoYEJRC4uA+ARMIHK/M/xTfT+eq0nGJI4IQoMHUQ8+OBSIu7mr
ptvJtnioZGu1AhV/p9uhjtPKg+1zMHRT87eReV4ashACVEK/pSABs7iNlrZ+ZK+U8vhv6aeZbMeC
FRrXikKmMOs1x8FjIqn8mLHzo404jihrSkdUVDUWL88oTsZgGH+mQnG1vSUqDT26xtw2wIvju66H
cIlJ8aFLqIrM7whBh8Ao3X7McF4yXfUHwd9MAXxZvfXTVYXZQ3MSpVu56Fh6zgrBOO1S1bSuubT4
HEvp7ncQtlN8KJ+WrriDVrgkY8/fITHvv4w3SwFi0zgsmTCeuslY8dk0lKlH5LV529ROSAXIdtfi
27GVnLR3dCP4c7PjehhQ5eW3rIRaakdmOr4xRMCM5OGDa6PbUYLE5kqlEDoFu0phBK2D2C98Z3Q+
GKqTzD1Kz6gfyXJYS8KHR56ASnmojgmURDBvUBXoQFWppcJm+7s90HYmsjBuSlw7C+v210/t68J7
CYOka/mULUho1br8rd5owofl94V+Dikh+OsH5dRgEmEuq6oyvB3qv6r9GhurvnZCASCUDUZJ3msr
KDGMasmhfQmGTcOqJ91JMxQHrBDFx8eAyzR526RX5wrLFEJH+8YcVrmufJ8Rg0C9VTJofjFqoe/b
7kawuq0FMI4xri1I0OUOsVajSjsU5ZelW2MQui07i8I4QVGuqQJixgFJxUdsfhBDyShX/U20L5HK
IS3AhxLky3+AGk5XdnwBAWlzRIi0G8URrVZ1PJrfCq64IWErxCNsPxTAVBSPuBxCVGcc6jFiIGZs
LPkRILgETbAsDqxTHgXnJ3G9NN4YgFMusCNYEjoIbz3Hb3DYLT+HGZZZk+D+lgjxNXuNtC5ZXy87
j0ovZRhV6qm2yn9k0ahS41s5FNsgfkNd1u5a7TzUtrh4Jzs5G/iHlsYAzYL7zV8JByG4pg1/n8YT
xYIZAbvDPIrIs/uW4lt9R5lJqBmsa4ni9AwJDgwo5XjIdTZ6zR5SNIz0gvWJhZLNH84G6hdQykN3
2pVDp/YysGw/1o8n3mEQ2gZ4iPpAqGwVG9SaRTTWQKOV5YWZK4dRNZJ3rctj8ilglAZa0KREHZin
tXiQ04D8KbazpYlQCvBeTb+z3ZIprAoPDJB867j+Wj3bWdurBn+/vXhAiTSRzkSoEby1+tYIjz19
ql2YVS6uWCG8YDSgWVcTu7niyamsW/bHj46VM21eDizTV1+XjTZc/97cANoBjrAivcaF2uOuahKo
/UxQrhAoa0tCYLQ73GoPW1ZjtA6+ZYtntbx4lCMzEAQuJqtqYsubiEOb51D+4ZwpxZeJVy6zt68g
Elu10u3jOF/l0VANG8T0HIVK2kmVvK6ePHv1XxIvFrLjFf7QWiF0+cGdTKNDOP2XRRYb47ItWpqZ
JkPjfcQaTPvfeGsBk52RxspvOXO960OTohQZxzDcLaYqbZr5wTpNIRy3ToKc9nbo7jP8F8vnZfT4
BKhzaLpWX/MnIZ9Gxx4ddSNYxxETrV3QmYkXNJ6+zUBwtQe3e52x5C9B+3asXIZaUOphPN1RwiWq
yq1/x1zt4HOXzLvbmuyqb7+t63W+ItC71ibJymtfXq8ar36eDDWuNmIKg3f7cmCc9n2x4TuOaRhS
CaoonqCfdpu3XrxtePS/0SRkukp+xc0vcWH50TG7HyX38eIlobmp95ILUX3Tf/3jHMx/i+WAjjIa
hJ346fw2LmsCntAb5/QRa2ir3brqBwaLrvyAYeVwx1Ic4UTtoZe3BAH8axmGFIq7dgB3R7tCQmeI
LJCz/SzROuMXxdvHWYrcNNWTU7d9QLH6UEp511BrQBpNo4jVUmGbFES2WVrE9/MMjxKRAImTxGOk
WnhapD3XCsrAPK/hbueIv+iapo9q25YY/HYPi1cZfpGn8wGe8pWxvhyaLwoMjZJq6VK2lOCAgGBW
FQ80guvJWqm4sBpmbfofMT2yrBo4/MoXvRNqVfXR/fM/vsEWB+Q886d0Tvu/zrF0JY8Sz1+ooz7P
vEEJoBKdN9t8KTbKREzCmYGv/vED7Dofmcq5gjB/7ucb6jyLdP/Px0uxd9nMDAa2+WCQrhthV9B2
LAyUDRYBIbUp21UvHzm6OYbITUZfZaGlqgFfJaWBa/FvJQXc/glAXnhMEup8A/7GnksCPApl7kk9
p0IDnZkfeMOaPJaPwXmwR9hYMbP+Egcg1JnodaCjfpESbr2i6R03VVn5AuKa0DUCUjjadnJaNkq5
B7YehnvV9CdIPcBzgAA1BbcRCLmAsFBKgXyHFoAJKNDyQ/GtqyXGGXzh+eeGk2b46aG0Gi1h0+/T
QOjNF3tftpPAZ1w1Y602Lb/MdBIlOhMQQ74nEqGMemQLyV5qECy8uFA/um8mNHBMomd2nKK3fqom
X7aJ/jM7ZPSEZ5XEvwnD7iA2srlv6rEWfaQqVnSbLxtUDEkOySoyRnxSyxb/sZMverCHyoNV3LZ8
7/1WslUUumGoLuztq/BLJhqenrZq94V2CAoSk1qqE4OXSmmQ0lxvTDL7iu6ynT98kY9S28Y2StNt
Bvk+Ympd78IeZK21j6ZqiUx6N/U3rHywNxHfIDEytRmm/VY0crtjKC3hq6FDhwotOhfvNZ6xLjCh
DaJffSy7138B95S3ddnVehEuU8mmHOTz2DA+19/6cXGdJQZPDR3424o4K7/61Zbvncu6mBgkW3Ha
n8a2n1Cn+UhsKnK7S3+r4dGhuWYSkqhd5oRJeLakOjIoQO/biPgG6ZFbyXmwZaApJWIBNlh3Nti4
euSF/PknEmXuB6/fKi6CZCU7Pl5K+8H+xQPAVrbsoS7IdBOhSedFjNjOgEbfavFlBZz/M0iw1zP8
deavtNmZZXPJlmQZaPW5LqZ7lmoeGohJbyc5Lawkyfb+1BTraxYHjby+AqAFVJ5N/iU/M3pBFx/a
uvJYRzvAjdt9H76z7ctYCPMzoBU4LITsspbjOwg9hXQ5CvFjNPnKrWoHKnTuubNgJQjMgvdiBjKp
6mI5iF5J26ncmrDj+AyBeLOpo1on2+iMyhXKdmHLCC3jSvFldOFPWztLNEaIikL0ujbDIaSgHq8h
zQujLudqPDu0jctTJln87tzXUuSe0Y4wpBbYjzrBuUD1093iMXtdKn7kBkK3UPLxPJsO13awwLqf
ZYn152GRxd0DVFsLqB9cx9gobukQGB2qxgioz2V96TJDe5wt9W80+d9urUxOUngeZy7kHCvrlXeW
LT1rayY37mUmqHB8G/FyUkrw1sKWGqYPTQFbNlma5Evbw0CLvLMGdokv8dtmkewnHkL9VHPyne6L
vu58bG9RPhkOenhWfeGQr2VkTxOWCOtcwHVdzW7Kbgzr+napeBjZfvYUcdrWydJvPHpXlTmVc6mG
GwDX+tPkPH1h2Jn5sgMyun3u65O8NEP79Ui8KD7Q/us4K/vw5lq+n/9iGNhhvnd4RuuL/nyhqnLj
0LgO3uIHdL4gEkA4fh26R93q9F4nqPspQIwdLJZ+32EiCG9O5QPCJLbao5NJVk75KN7n+W3Nncj8
ow3cR4Ns5lSaLdbz51IOvyD+LsC6rND8wF5Xa2C6nuJ4thfdPuy3ea1aSz/6l6Xr6Uvz6V3NndmC
9vagksp2vIHULK/lSTL0H0xnStncQg++GuuxEB60mPTa+9nGhwC5Yu1GKh8dVD95BB4ipfN4bXRG
NZTHXpHH04DaWOhoUrGotubxz+A6E2iXQPLS6CR0VphS8H/ZN5IiJ9zGZO2tB54/iCLwy9RD+QD6
zbOnLtoLJXhh+I8ASyRWHQWr+uAbvCk0Rvg+4eoyDpaVsE2KMQaksrjAq1Nnf1Zwbb4CAf0A9854
RKVsbY48wS0D3QErQ1CUHcS1ujuwsHPWASt0xgCsApEqQ/MwUZLY3g2TV1MtuBBnnoZLobl2ukAc
T5rgIbw/uhBe9Q0NhpYFSovAVYsxTnh8hjQAwB6ubg4m7pyE69lBOlINTfIMREJyqwcjfIDO3z7h
3G3RvDC1ofVdzkDrnFlK9NIYdzJcJwyX6NJC3ONgGei41KIJMAlwf2jkl3/nPJQpocpNAp2uF2xk
+ctuCqNraAwZnkcYzXBGs8iQ/mUrxdHuryBkiHwk/CPpcPK4ZxIKRSEdDT+1fXNbUUjE2jMKylju
7ofliABOH+JMKdKpvTFhAZTz8P30/mNcUq1s1A1DBxcK91pNtcK9hSkRODBYwJVYOUyg8NNUMENL
9Iw7NKfMvQZ/2BpWmhTnv9XuvSps948FUTg50roRZePkDKfqPFxSrOF59ZgXGKkTYy32DigyS5XV
8JddaUC42rmeoYX5ujgPB/sZmjqaEBrBU2kUnujrM/zZnFqlisRITmGyf/7IbXcfmw9fd1K98IfI
OBwawjkCU19f+sIFRdIRwt9n/FG40XjwypAZ/81YXHOmyabqyHCaHIcPoTB9XI258bEwz9e6+n4V
u119Mb156VqXc7WxdqGH0khw7VkYRlyd9DxcrlMddBXjbGR0u16yTCvknuFXYcykVcV7YdGdo7qa
GfGaIQuMhElx4d0y/KxjFJjNgkwPekBEEY0c9ByFWZD20fm92tVgqDGaB3fk8AD964dbCXenoPR3
PeN0oXGCvQ8wXWqJZqr5posDDkT9hHyBwnpgjfLWU81XaQrTVB8wfeYC8VxNsxKvNYNjv2nanRer
xXiJ/dX8uz/UBLGquholPp6FarfLIUOJuzDy0BbzKI6X/K3W3mwsuthsAUubh3z4pzSEiBRb+ld/
1+v9KjLAEkkMCRClhblEsVptwMjGu4JE2z9zrVstDr+td9Gr9F2ta8hMnuRAaoV88DSD9waf7bH3
IoBjNFfG1++pYFHgP9zt99mGO/ZiW/ECTkoGOlkYVVvuodQa1vsLf+8/C80WcDti7+E6TRvv7zka
WTS9dNHOKvJWaTTcbN/DqnaDvCN8EM3ERz2NtFH3ihfHYQAyDEKjkairPFYnXFZVp7mb6CakAEuj
GfG/KsyNifevC15AFJCcjeZGvAA+CfMwWRh7u0ZvmAi3cmPMeYGfW3CQ8eypz9s7gJmravq2MY6a
fLifbraE3iU1Aj8EPqNHHsAJ/yeloAtzNaH4ci2NH1Fz3GwG7S3aAjZXoB6NG7eoMf66l5rhQz7y
J/fF51ac1/cTxav5lf+YYtdUrpewbMzn1WE14kt4ibxPTh819dYpNOEpGmGrzYWTNxnltV1VGMCs
hHxToPZx3YGE0Gx6UOOGK/lqDv6TMX814SnNAJ6Oc5Xxl6M1Gx5Vf95tvBieIJZ4suXoq9lu/xT9
DlcxisrNaNQsD8oK30YvnHf89dVshiHw+QDiaslpWTz8vQrbYr975ws3FnwXvZEN7/34qay9K0CG
DFa4VD9ykSYTCWX40phhHZcbzVHzpxB1ffamQN7ojiKPDCU4/E30d73BufxQwAlquIBxNora7XbZ
pMgWRk42d+bGqBl9tct4TWW7VNgrI9qcZniaiaIHO/bpcWOEK2czDmuGF93Kum5axkGExYMmcYAn
7uCBdw2zGITZShqmLGsHq2Z6cjQTf1/8/dC/uLdmcue9s2Xqa3kHTmWj291BiWbAnq/5aH0LbEBL
gU2nbP3x87DhQLcxvI7BkSecnw9aa7FyAAUrHmxLBmXhcPkoWD1rWBDhqznmX4xROpffWta/IKCh
e1I8b4XNR5ihZXnsfc5LnuCHjiF4uvFw+3uJGMy1VlMRR46+2iLuLSz9DH8bNJ9agOATUJCk2Jsb
mMrVUjI/Tf9bgQ/BhDnYc7tPbmBhF9GDRCZUzXlybLeSn2GvjIe+83yNg4cJZWkl3gegRaO9R57A
NQuMf5kUhmKcIOVvDxQTXcrhXRRvTdOcMLbK1AN3oOMxbL46D+PC2aI58vDCJElVdmEteHTeeqP5
3/haQy9uvToXawBHXIxA0VYRbpkvpmH2xBytsYSCx8OzCb9L1vbAWVt2sibQCI833QkfyH7uh9cP
z3Jt3JNrXkarfug8ildv+Vy293qmuvvKz3Dpd3fAflhU70YuNLNx7pajNPWsJKgxPRp5qJFVp8vf
qprux9jUcGKvPyvBZfMgaNSNCxSBCwktDs0JwvuA46TGEXjEwbEdnowrm+qGnynzGK2LxYotELg8
67/BxQknG4eCyXUh92V1C8zR0C/9h24lfDT8b9iz4MhGSGAmyGPIWsxwkGAU6nsRfyRU/QsRKBvp
JWOUdG9TLqnmcyNLjnovxD5X0eIN9b6xU/VtrKl6j5UdV/H6uv5UajgOedYeh0/sSo106udK8Nm3
72CXr1m2h7ncFTzWYFjmq+Hl2Bd7B9Q99Lc5VOGWYTNCee2FsowurZbhwaHhA/u1/eeAedT9rXLt
w51VkPkMoWSIZ1wZTFoxQ1+Pp1Mu/kfSeW0pqm1h+IkYQxFEbslRzOnGYQQzJlSevr9ZPersfXpX
VSsS1przn384R1yzfV/2DTZ2Ke7URaP7jGDUJAjBAXYjhTkEZ9eDmyT+Xk4OKFQmwsjhtB34PbYH
ccyHwoRRH+cQvoRsQZNWdtmDvdHesE7zW6VTDym4WOKuGw5azuhJUpZhlIzuQXOug/NpVNXEmqwx
Z+HJ5qmGZfhmg5LDVeakbHMbqcHDJ5UK3iIZJhy+rAN8vw+sxw0mKQpES0DNh1DHiA92CLfklV2a
1A+Ykc4jLSJeJBbj4OzIbrz/TFFApWhQYp6CkPOAtzgE4+ZwAiNVtlAF32nVF2I+funchDVGuR8x
Qo50KU/gGXvQ833Zdk88X3ID1dnLU7yHhxHTAKs74GUhyah6RPHBgifO7Wzx8jz05TKxdvV+1AN9
/e8hCfaNWCGuW5a0BlsVd4F0UZSzrHi5Q1H9XBs8L0x8jv5dDpz1D3N9hF1MuFnJttJ6sIXb8ugz
jWAJlEKQVlp2iHSGASdSTmIw5P6RelOWyAlrmbXFT5iXhPnHO8ipJ9A8xpCRSoNEBapXuZe2nC5I
63KnbaWilBVHijPZH+QuIxyD9RBDwoB6FaM2DBfD+1SOuDPAd1f+IC/7XOPiJjTWP4cfeT06qa0y
0ufmlp9O+VVebcrKacypq+bYcu6IW4ZcDuJ9FRdq6MA8MyR7cr+wYnF8fxvO34tP+dzwacVml7q1
qVPhS2MhWRGXKUV8Kk8GDzJ6AFYsWNw8F4HcZNwq0LhPHtUYzSbLv85ewjqJQSfbgKxdrPGyeHIJ
nZw7EHcCDhNnaGVeQmRgP2KJE0U+RyW/978ilx6Iuz3kv7i/l5gkdwYGK0hnIOpa3GKcHxddvnDi
FSp5I+YmF1ooh8XNwE96pw4yTpxM+dYB7cC5D0Gt30BF8swq/8XXJRODPFyWCAQXV9WLY+954vlE
imPO5eQ9GcsRRML5E2Gxwp/lpTml1p6PzXyQcWV2cJiIehzA7uBoQeTOAd/cKZGuo5tkLz8TEvw8
I2o4HdxGmZtgPVD6GB9RbgYrammSQwhCrtyX+4Q88fSeXu3fnZYvsd7nroEdVdE1+XcrAnum0paT
yppL8SZrL0a+HDCmlFDSxcX0iDw5R1WI+pURJUtofMlwIHUlOABXEY8DP3D7I1V2KdrROZ7dyv+A
u0RQ8+kgQLBkYcdNgEkhqz6IGVd0Kwkhy7+foESntmKczo4nT6/CQ4Ln1HtacBvg0YCoYZWT8iGl
PubLqdFTRkfmcHeYszhckibQdp9/55R9jB6IPfEICM94+RKLSRuLgJGc6KSpTXAneLhH6G4/q9oY
QxA5MLBRB70NvQBmlYx1SrsBfiOk9NecbmJLm85sU/BudaAk9DRUihSYJsWdDJ0pTU2LqpsIgGjG
z+QTPKUPRa8QIOG26YHPdv8G5sBbyAaWw9CSwxKZHT+Sqki2hzNneY+6Ty4H35DFRNoPZYSO9O2Z
B7/V4+nnAtGW/c0t5c+TiZDZbUoNjgr2IM7QQF8UH8aQYqVijMVKRC0kra2UcooX93ULhuTbpcQF
1JNNRrYYmZGRA+DiqZEg143ZQ57uJO5zI879BE3JfzMDpKUpbsj97SR+ulynCSWxoBPfHjKRmLZX
4AGqRsgHvirliixIsqMqI60bUyCAhhAJxOwcSiRJNPBA01SxvDC3wtHgYg/CwYj6HXZrChGIRkMW
t8mLT0wTJI0zzzHvwcdgUQBjgkQsRds1edFseIsFdfOCtmU2iwFkJtI8Su/RTl/wNaXClyWcxXQ/
/MkZt7fAFnwImi1aVnZNfr9ynIWX5RYHcyN0IMw8vA3FRSnLwsViNmOVpIdKS/4DYh4ciZsdhlAL
ueOsNZA8iAUZNKTaNh30Zra3Ho1gfcQhGXmQRUnwkPsFwjVSNItGjGaKw2UXp+gX5gPUeI8UYqif
vKIXhpU1IJBxQYO2YM6FIxUakUbEiyzW2QgqpTtiFOZRac00WP8pFC2PdgO2NZcXJwnodii7Obx1
tpZjlNQH5iALPFNovhz2Qdm+++xI4Af7fuEzORcFGyVIyPGg/fapium3vAl3hcxfxf9b7japCuXi
yFccO0a0sodDZyuwHT0R9bWkkUGCR120ZE5Xwoa4MWVJ5SryV7iE8os0XtyxdLQ0YWJcK1WlNKt/
LemCk1LiGUFQo0XXJQKru5VxvsRf6sIJkX70ZnGAXDdYz4unFZKjHTqLWepl2WLRsGmk+Jk8rxwC
XGY+ugr/G6GoreF/hXxFZHcMY0dw2FwdU1pv/Rrp3uIA/U/ejqhq3uQhJ+MN8/oB3/hu0aMpsCIw
JMOZ9+8OlbZdkEHsK9hoOhKRBC4ms4h2V1gIIuO5k2jOjs9DKI4Q3EeCg1E1sBG2+c0Ueb/h/P1L
WhXZ3mRZkMQZ9rz5f9xOGjLpY6UeBunhIXhtWBFYO5uEVf4GopgU41eaoxGwrxwFOzvo2ZtlCK/+
rtiHyB65HBCJSePRHhj8Dk+yIGLok6WMEIkCykkWY16OhDdpgeQNWNgi+RIIC+y0xXF8M4G7BLuT
PZ0h04Aiwrk0qDIE9ivQ9Pfl+OWpk9r36kvBCMzSpz1jDzju5OCkEpI3FiAZGJZShHLir3dlGZE3
kBaJYqhHxSNr4yfYU1rLCZO2lvaU2khUKR2b25OVFrxXgGxZjIUM8n9RBvMNqAEkCQLFnrxdf9vf
y4H9/xKAr9M1/torihN5F5NsgSufR/YqWjzR/UpvzB7QoDOS2utvJeaG/l9/sTILXkmlOpCCHqic
SAND5wKgXaPUcigfqTkx8Ai3YD4GS32emeGd09WTtBMuCyyh/9ed97tMzQTVHvg04DifgxnGzy9n
DypbPhiqjHXJEpQUZL//lX6cNH3+v258UpRMAVKz45iemfYjp5zlmwYBs52BoKDGFhX3/9PO1KR/
ndUAZyBXKGalO/+7edg38r+XVLAKxEImBKAD08Unn+Jp/r8+lWW0Ob9NpdbEbWiOmJ2yTSBtTgFp
t2zYJuPnUO5juQn7Un9yPcf05S1wrKm0RVS3IKlUe+iQmWSUs29vgs6cD8j9LGh5RdyUdGHywGyJ
Cl0v3f2b6BCThkujxpUiXuooMsHIYRzCJBvvaTuoKUsgCqX3oYaWToaWmBLM6fM69h9mwmjhtGZb
NhMSnGBJFMcJ/UHPxJfh9xdFa0KJkGcnQGUpCHKg0d/LYED2cbkz+fJJC0Ohu6OY/Nu7qefocni8
bn93Fwmy9gTiIC9PmJwB44sqkHKa3lyKVK56br3XFL/c2s5fKyUtVFTScB37/D84KRUWpTatovyA
SjWUPfWIn+z/e1fBPJF+AQSfskmetv6TFsCYf4IcryBedsktJ2XdsQ+vHw4GnzDEHn8gRwGoiqMz
M5fnWvbp7X5Pb8S5w57EEdGWhDqyb/IqzB5JpqEKozwMtJhIGI5GYm9zglDkLpP1RZ5cEXjKJeEL
7xznKA0DHTkBvKRO/PXdw0dKly5/kxUQOIlLxu3q/dbHk/vBu1T11Bu2Ll6F+u8UqwevAhXS/Ssh
0Z/wcbOPRLBiJfVDf+I3T27nFrw06Kq4SnOIWdOGnG8qCeG2yEW8ezim9aITCoa4YFKvPh2dOwAJ
8Pww/67KQVlb7yGm+j3i4ZOH286Ok3LS8BTf9E/Jaj98TM4rbVjtf56SGj5mKd0m1XHLVvoacrV9
w2vqHt6FEWTl6Dc7sD+GzYi09iMmbzBJE5K7NdP6aO6S0e7+jv3C0FzgMRXn4XJokHtW+8WEcjqY
1z4WtUpfj47uz1rJXw5PBEvb9eo278ALBtY0fcP/OcwfvYd9zyBtBjmMTd804KZU9s9reM/wPFFn
Nb50/eriNHHJmRmR0r8i5cYKBUJz9720rt0XAoFr8HLfyGWTT/JOlL5QBb03MozKVslLl3Ba3X+5
L1xuk2eY9wi7h+Kqej8HNX8o/YcaP+CYTyGKQwi2SHBkmouKooSREpVBJ3t6pasNDwi2eJ5Jtr0k
tatZ99ndIdk96mTH1cf7uh/vKa2N/nHOksLitD3Vuyek4m5vTn/Zb5pSmtJZNZLHSipRCssEXgos
wxBScoFJ4nEE8CwEyg9fSkTfEkGrhE02hTJlQR74brj3t6VNLduyLw627LSyYpglxT3uzdh24aEG
1e8LpwMsHA8Unp0EZ4CuFhl4GyWwbBjRyzPrngN9pSbHoIh/JDXJ6nWGpPq3cw111nFZzZh5Dgso
qu/gOuZBIOj0He9LoGWhHRJcyiIBKsJjJuAhAjMSo5BUwXISgBsVJ6WerJvsbR0EQpjOkGc+Q+4L
XsXLmMgChS2/TE3Sh7AXj5b4rjytawfFPN7kX8SeiM/EvjvSFlI0b3lCQV1/AwVTOGozii1McjkN
F5rZEsLkMT2P80zUUEeXQBm3gdQJ/3jsRHA1avxwbKlnedfA0AtHy6gYaX6JWBtfOdrgY6TFl0nF
Sk83T9sW3Tzm9B6C6CHxPdJWe6xeEhgh2yZnAQjrBsRjwJlpIx4gjFO8x868NQY2AEOyTlHlUCxL
p3XFy+UHDIow01fJIn3ByuOgHqGGMLLDpcLjnBuywT+qc5oVcEdiNaj8TtD2TB9TRvvGD+mViXAC
DPTK/j3T4nsm1GKIxn1ZF/dUXzJ/odaRfB1WWJZ5+o2ADGM+Yw1SfKb8gywJ9tRxO4P/3mpTsFNQ
reWaVbyeP+CMwsqQE4T6b5CT6yRCSMRVEN2oVWHNcWUnzfSLDpzKVmJGMWikWhHvdyIrR+fREg8D
vMY6fg4/ixygbk0wBFR3PMvEVYh9JboQZHpeqAHIQ3ruC17FHddt9SYytIVVCPr3mhlDWCZ4Io1w
RUwghIg55wSTTUyAIv7MeKIHo8GTi4gaOtTJueX46ATZSk9g6/hwiS4cGQ3+gjwJyY1LAozLi/FQ
cB+TDddgXiIPjwAQF6jTl/gHxQm/PpB/cbWrPUm64vklcQWFBOleMH+dTyJ0ZNViKZiVp7DlVruz
Zr3GRCPPfwQIRC+7QyghqQl6D90eDiRDFcT6BGb3Q2Sq2TR0WPwXDq/RIbkD+4PoN80ZvMNWhL4P
dgrf/A3NCFK01LEMRBj8/CDmo49k9P9BbYvRD+Dt77+csJkoU4JatwxqhKp3x26SWVhGCFoJeZ94
rxlDzMcIE04sS9ZYEEL0wNkbM3XT7SR5eJwkXwta3kBk6eocLvU5u/X15IDC/TNpr8rhHQWE1UQZ
BJY77zg0HAeERAg+IGe/7Ain+56CHZskZEK59cJWfLFZ97vYpfZr0ABmKo7IuiC9fUOjorvHqxpi
oLCq5N8gGqzjtX0fyPWVAF//neKsg0lT9vgL0IPmlDywzG/Tl77TKQFU1pog4ry2jvMXHhC83G3Q
2evi/3HCcxEdOVZJfCjbtDm0MXyzhDdbIyVzi26IMymo0QjbLVZN1qGXU+Eb3YAfCDs8Q/5xHj2A
kJ44pbTZx0ixBN73vjyyHO4rlD8YswIJohin3EkeL1nGIIRChL7MvtEAtubw2sMRYqSvWdVUW9mo
bouQj3a49HZfcrd78OBgPfCPSg1O9SOpBw8P+hMrN85smDrGh7XQXj+oYiWavsAbfcHbi4EdvHP/
lYhX1ckOZygU8AlCGeCh3iqIWMSNhVkY8cSs09rgF0m8NIFuIXZCM7wLXCzOwnb/Oz9NzREgZdHx
L6vWpoWh+ytUZikEHev2hW7H2aOhJYEOxRqU3/bbIzeRfqKgeKW4hRspShg6ILqpjeg+z2Fz9pI+
CTO0Rh/xaIc0EJn7tuF6lskrEfNCGQ3LL8JIdhYYXOHRC1IuViZM4Zlen8PJHsK2pfjPHtFwLKd5
DypYH5XgDxiPPTO8ZB2GI5QeZAHlpNxq0OnBKXv5kHqTTYmFgpUGbTy4W0Urn1IEjs+Lj/jQkS9h
hJcYxlQfmLN332rxaWPutZnmdTveFehviaNh3XtsWPQuE403VKgHDxOI/ufkvmen/oRm1Jx0goo5
AZlhdMYAG6A0K0ZYBzqR04qM8/BMr8mDT5a6xCXTYLO5trtAaxeq0G1JR4bprDCYIJRhiYKWAuUr
+EDAkO3TpPMqItqeh/91KSmC1df+7kUjYDr6CBiK5U6SAm3XP9gNTyUdUMTeGOyOln1g5XvHIl4C
iSP2I1+0GmiBqczbHmbSnORj+uCUGDOQBfszukFcIGiQ5p4EFha2I4dqsDTqM8hrjNMASQklQ7TK
uDrm4BRsjC7EGrZTKGY3kH3bNhiIjXS7GpcU9uIihEkeOynBikHjJy1/+GAm0wpJlIbIBtnQyH57
Hto3ng7kktgVnNMlckUsUKd39imk0mK3gYLTuQBTomNEdQB/JIXSATlJ+DFn01Jx3sTtXoAyhvFE
Y2F+1YEP0kY4c+GBuPktSD6hvtbgQZeu5MOSgVC6y5esUwnJBDw2KCe6jfHb125edfCQ+BWevm5h
PvKriBao1++v/xwfJMYcRbAOD/oxVHfPAfm7V6S0kenxdj/qkIG6arGIrOSpvA5HMTMGpryhbgsK
DRlsMbyAsLATkYxwztaUOCRJEDQINCO+RfB543cqcj7qAsAJHUDaYKrG2cOoHVFfD8k4cS9oNKg4
8CxweTopTN/9d3pPz9kH5dAVEa7Kw2ui0P403S8DUWLYvjiYIJjHdFjF2o5ojfCVLaP0zqQURwUm
xqw+8JcusTp4qAkubZ2uPEXGiO2wr8AQ9/WR9PNUtn8f5Y9cQ4Kj1SJKDPR8qiKGDRhtMD7EWQIF
obL5rdBFekvSXLGpQHXM4vj08QlAE9ZGqHNYFCRIXNL2XIBBRKge0j0cWvFwHOK84vCXN3jsNlav
DM6ZBtpFLA36mxM7QjuEmBjMfXNw8KtoY7LkIXF+BQT3nfyasUMR3Xf4vfy6Etl06V9kc6MqQoTU
u2ZVvOwZwVfiJD7pMWsNnpC4c5c1Aq9XRPBPbNWoSLl5yKU4RLujs255FOgTiZkXvftlf7QDl3WH
ReayF65BAeu6GLVR0pjylFBzegpWyHl3iwsaihpJ9MWzCSMaNohMEweAk6uItwx84OQzNjAzUffI
o0R4HNzTKqgHRtrmga1A+w/2UXjH71XJM4BsFme4OmhOJXamxssYP1Ntj09aB3uwEwVNi5uEP0cn
dHkVGRSnXTZjDEnOCE0GkVnuuUP21XX6tTIxXz1RdrOv6h6BNaHHmNzHmiT4Bh0gF8jdErRJ0EuO
Al9ntMp5QZootPVDgFA+bE4VONf23X9gyInaXHFH4k7TgKx+GvMOerb+WmvuOSyopYnCuRXLDeDm
vTDAUaf7/B9OdhjcTa8cdsXGLFZZ5xmKHMGUGCZlbD6sk5o3xEOiMyYSFmEEu6TFKOTLIrVccIsi
DRL3DLFpX/afF6eBMZqL7jsTAQcLGaeCACf+Ik0tn+7S14NWcN+hygDoYl3/RH2IWQx1QJASLW3i
mSb8UXP4sYcdD5U6XDlxjnkA5Yqvzq6G6snqpPmmhUkAGSWyfvU2lU2H6iDmcyiPussEERyi8s2B
5cYPR9xH+GxRC90dvH3ts7VT4NPjOWvvcCW0JEb8YGvW5mQP2lQMbLpdbvGAZTw1bITtD+vjHcLl
5je69Gr7lNTd3L+keZpAZJvhSDxp+m3UnNO3d8IWXPHh1T/cen8Z0XKjJ/n0jK7RpYyT/BJk3Eq3
gbUQ3nIYCSiSNuTpAZiZm6cA8CRbhpSDBNOgNL8jxqfSYEQZrnNf5Jfr50Sxds2BMcjAs31mBxGf
N+QGjkE0yG+pWYIV2xioH+tbOxqzsKb9HZgpmMrijFNDi0UKgv2z/0rqGffCmn+YpDTmF//M/OHW
5RsmkoUaE7Y/t4RA3dUJReO65LV/N8rNbwcfr1bAcjlZ78g4GGFT6Yrl9s1vYImzuxNbyTOFXJJj
lARG+LrcPVIzTSvCZHIO5kCScKuLbQAEW9QF+lTdvQcoVkjC6LSiJvaxyZNu6jn5IRbds0KN8Kxz
ngESPoXUJJNtG/gcUj1UBoLWE8B3hjpYqDCd+yt9IDuSkvDscmL5Z+kXc6wup0QGiTrCoZGyTym6
BtJ6PQOokGxpJhC4S7CKC8DP2HHFih6Y2boZHPl90j9w44HHDa1Q6BZL/yc1MeOZnFtrJA3nOjvD
0qMghql3Q47BI8aPMgYnC6Ttd3uRrtdLGazEkIVcHP4vXbJKWFS9u3/EG/WC1vbEKrQbMJcafa3d
joc74/XDAab1lCyQDwW1bTECkdHUhO6TBnkLhI5bBz1VhjYZzQqNLmW9Yq3RouI3wv0ud3mPo6RK
54gAVazRCBkFFpQnxj03ezRCESqqGhwGgibbungNLtZMtBTqeH8wGFRWT26/Al9Le7PZ/DKTTbCT
9BJLxhyyIlAI1I63GIV4ChsPO09wayYkmnUc53uKZwYtnHNfC5dOGTeGFSY8JpswHw/pySMocGSy
y4CnpIxfzJDQkQBujdqj456AHMwUCPiWPcJksmm1Fk8sPwpvAXtwz2vgdD897EzCEZmGs6QS5sCF
6CLSYEdm8AWNgCy2FzQYWrwDrj0ypjHh67Op1cioYRiB3rCW4bdicAIO1uIcis/E52DPQOQ5YccT
V9Vw58nga4VrjITwB1XxJKSSokRicoXXKy5WSMnsy1hxSZ7c612yy3gY5SrUfp5WMZqtqO7eZqXb
CPFvANZkJNI1Bu1Q6bI1Io6IVLKqd5RF+DCbtnZInx0yeLwD5dTVPRIzBgi3tFq5L16C7G2EORQu
XTJ90nPShqRUU0JcJaOQVHZ8Ad6QkYEWca9c3SadY4iAn7iOhhD84y90Gt1lX3xUwJuIIjGHr5ap
+Ln88PUJdRwfiRfnpbhQe+xTSyX6gqs0v3RoXvO0+NKcbdoIXewKUgrrCi/18yp+8ee9MKOTYImI
R7VBrXnLjJz3slsbPFf3eM5czOHl4zRu3au5AuogNwJp/v2Dnsc+5enyun3X4eMR/uowXx1/XqtM
P8RMoP3GS/OQgDBxKUV4gyTlAub2MtFt4twR8xMsdil+H9fses34YWEwArs7GgOYYowpM1VwW/vT
pqaHLlbCoiYAoI9oO675wDB8WpQOs8V+ZwGYgSbjZ9hfEoofLv9D5tL+uk30cl9jlV/8spNhAn42
U9Ql1xm+i3on1bS4quJWc1oZ/hPXkOchVCnByBEDHLo6zdIyPohgep+206BWbzuGarPxXg6j+zVY
rjomcIyOUUYVV/MrpR8QH6OhByUz+hT/glMa9eMx1Z5UfjeXl1MHdxDJaSu8rJ943uG5onbNCnL6
ly2GDarhfWE4iVkv1CZesQkmosq8pk1bh8MctTe3HaDbiXTBpv1xCIdfXVdNt0XwlPULmXz7YxXk
9hp9d6chcr3xNV1O0dtkj/TidGLEzItLx4KYApECNock8ooMUfjIY8y9wQzhqgLowZU/lS4FOep5
4Wg9wcy0NYUw1TVNDbUF17ezdJ/Y40BXAy90mnslbYLCmY5oa5l9sHhi/IDNF05cTAc4OFYvcrKC
ikgvzOD8PShSv22gDlZiSaM90QK3x29oRNCK8GJk70/ir8e9zPYR0SkFWnJ0b/hKpgjOsguUM2ZM
61yorkNO2EC3NZpXTWzT3qFmSporvYXJ9IUg4/U5hXxyx3aS7wNJjx5RNYHFQW9JY4jESRV6xaId
fcOTlHRUlCB9xJ80uHucz80BcWZbE+4bfp3wUXoyA5qe1L+hhhAPlx2r+3YOYWfYYG0Kc7YnxhXX
iIHH7DJCH8WwSLgtEnZbBJUA7y9hz8F9+3qd4N6DrzN/To/M8ulrQdzaY4hyE3ig0ZiuFkS7YanO
hdaHedkVaw+CvICAkZi5jekNRLkY3odlbp8aTrk4OVz24YtsV+AnI/q+nbu2qnF1JFUP78fCMmD8
M3F+s4AzcXh1L+Fx9UyWM3x0+vmHVAzLnFwnP9jLEXD44DJ6TTT8Tl7ukU1ytCxqi0HLs3DuEA7I
MSFNIz7ZnTkeYH4+OvTOA5TbQQeDdBWjl1fwdFaCyB7HJ9DjU+9JQTI5dhlK6IXNCWM6Eyqly6TD
7CLF/SH5PCRV1EpxCirWyq7YK2Mj7ST853V6jdsSVOsX3eOgJgUMCLiybojmMXK4M991jgPGGvfw
jAEeWs3KrifF4J4sWQCoC3vHADeVoB4vMfaAUgUoSoxzPle9cnJcMfq5uqpl+vW+AexZIGlRwmGJ
w3WdtlavvhZwpYs+V+g9NbC1A8Rsp8t0q8biR7ncMbDnxtuDQm7yCe2t84nn+C/zsLYAE+ApWy0e
I/4EQwcqz6+wx193C+FTzPQVL5LbwrmFqC/sPQWZ1xkCwCJBC4e0kxzDJQP0WD7i79dHkOu9YaN+
1kX6Wxc7aH00qtgo9KB08xB/4tuUMfKDElO4xMI44zaaayAZDsAiOAUcvnb3Wrk8QAz26SRy7wQ+
zLwAzwx2ik8kEA0zckSYrOB0cuPXrOMinuTRdZ49Grh+N8f4ZMj1A3M+9SRElms8LfwGEX800dBU
WaQRsPVgJBbEj0jmNKBxTonPAjvMu4tr9oPYwqSWse1rDvTlUYv9Ub80/O/2TZAvphtwugUqrud1
pnjI/9spGw7g13VCBIV7nrxxTLxTIFA59FjKSCi/eJrX2vOo40rQeydtb6xCqADEagdFJJazRVL3
0F8yNUJOvaLYR3ryoY1vg+cw63TN6DB6rH6J/seb07gZGixCuYd+Ht4gY+I9g+IfHeFIph2TgzNv
IYOlEDL7HMn7Ofu87UPYYFuGunu3m5OxYBbV/ANnNfzA20SO00fOii1FCwSJmBYgipr0VrZzxFol
gaOk2hBvc2swqv36yB2B8dDrOGJby01N47VVfUCDr6wsQjHf8h/kIUVQ78EpkbE+NmZijARNgzqr
uTmazRYzXmMCMFgN+DzTOpWcGAHHmxsF5WBN6dzHah96AiOTDKf/vG3p4u+vQ2H7Ja/uO2yNCVDK
0CEwU3mIxnavTmFW5oB7hVQb2gfcGMefUvxu2GuCTnAdLOP38A1qkG0p4mcCxuBLFy2ESIOwkSSB
Iz5CmJcTas5o1yDuUWLUCp0pkDYB306I43s6wEkalw4Xj011yyh7FNPC1NzE2oIQG8Lk38YM0Bjj
oQ+WTBh53ySH77GlNjOC5/i+E6x++sRxTceTQZSxVnubJ3U/9w2CaUKd5gTddY+VhswTZNuvEYeD
Ow4MZEKbE5pieqSaQBQSK79rXuEz//bJufRxs6IAJoAFSKd8USCf/MIZASpgyEk7PT6l7a0EAOPZ
SE94XNPn3QCJY6yzHD3FL6536JtxZ/cKkf6vqNXIv3Gwb7xE+JwudJzxAP8pZXGxtIlSpE8COJCw
OhJwDFzxb4y6+3cIYbdxDjKYYbNPAiBm3uiQt6RL8teqUTkCCiBCVJJABG1aUBgyzWpzbVfmRnx/
bwuMnOYfEryRBfkYwJKaKv752KcBPalYBxaMkCeMTDVSZd5pHWOpiwyAwe3fxPMl6ORVTDY6IJbt
HUagkxJzegqQC/BFjSINwsUDAsf5LwXZZFHcIFenGT1g07c5TjQgK2MA4z5uMK59SdYCN8LSP8/P
LGKTd/8xEvTF8G6DS3cEGtPLoxbCYibDcyw52ta71T/PCQXpodMGqs11Yib4bfuLqJ4oDPA4l3oR
iy2XKomxqKiu8YIiCVWkIy3AZ5qzFha9MvP7uMVc3edBOX+mh/4pxcwgErod5DIXq4HTl/N5iste
Y4LvE30t1bUJrw4rgXMnVCmvYA9jJ43Y7IZWHU8y1uCCHitrB+bkxzMj8j2gULgwjdLO92qXBfOw
bvUouiZcF4pwCv1ipMO+KCFiwf9H/Ut1VCuWjp5jLOELaJDh/6fKllrny7LAwBPmKncsRR1iCOKj
nuSKps8HlMrtj1aJOk6eKLoGD2I+DJLXuMGuIL5TsHVhvJLSQGxS9iCk6oSZaD5p4bkqfUVypRZX
0abz0EHfcdZ3f8Gu1hNy3xqkrYc9MMgppxjqCJZ8TONYYqn3AaKWC0i5TLQwoW6PaxwouHte6y+x
CsACA5kDSK0JtRdHksUz0iimp5CGEhpihJoQo6DttnoKh4wLGyRDggVoEU8uREFxDGc/w9Kc5jJH
KHOfLuk06f2b9hECWqz03sRXf0J1auc9M5KpQnlyX7v6zs1Y7h4p6LwGF+pQO6bhXtPTlb2PlBeU
ShhQxbC8KYUPF9oQVnvaGZR+q1dYZQAPQ90gJQc89N4/EHVWiplAizC5av7rN5GAFDbifh5DHrgX
2ji2uBumrTQyuKTCeEJW3P9AnIVK8rDg7VYm3S/zPtzXuEDf2bcz5t4ubH39yqCFcSdRc4fPPbbT
kn7y2ArGqNg0ycAJJFnhNvQNzMHm7Rluo9dOftmv9/Ga0TKbMno74FqESUYMrnWeXmlI/O+UlS9P
dTVEkh/q0RS3Rzr8I4m8C/54r9zLMcbchPEZ7TvGBVbFXj5VAam6j3WbGK05poaUbWfS8JigPjXr
kpZT+R7WJEg0pmrIcBK34vixfsKMXrcGU22GN8oGEs/GZLPuqXDpIKEGAA7JcV3cfVxZmDBU+HQO
cXeGYgdbs9f0G9uC4nh98PH1tN606GLbQb4ttintntbDaCK+RzcQ19+8YIXCErUPZrHhUc3u/p0i
GtePnwvAIxgc6zxG49+g3Tv5QEHwKlBuZs2O9RloK3EGKYh8fnB34mGFPSQW3wE1tq3MFAotUuSS
5Rg8ttsUxgXq5f7txzNwdX7jD5MK5i/SoragQQAkx8WmDr8EASffLbEQD4ltmOMH4ssmIchViwnO
hwf/2StewT16DfFrVGG89av1mQGTZpXTc1MSlkle8C4gGPJX207TP+CO0+61Ye8kt00FLoYlb1fF
6/mevrJTwMTbJQ6kK6G7RIg/+zf7kKph3VUJvt7U69Pu6DEzJR0WeCbQ5ubgBfhX5ZaJP7LP1aOu
5271ubyATmusWRaHxfNrMfIBFGuS3ATkc2IXJDyuGslWC3Q7/+AtvtU9wDcQgoERg2cMYGxnjxm/
ScduZFhKd08x81Csd/sgHxCuGUohOmOlOEzopR8sE3xBfVFwvsOrheeKa1Jg/QFNBfvXm2zlmNaH
TLOwUzl6648r5Q8+4oSJ4fwvTBYze+/zCRUWXiVIjB6b015Yxlwp4PqIX5dIP/BPpJqd3muqdNUj
MBLDh5nKIHb4TJsIN2VnKrPOCqIQegL2vQ5VbXR1zsMyY8pA/hbDZSP+wXf/7ZeRNgZBT8wZgcQp
Dn+DMmuK/avI7f4mU0XGzXxgTw149tiLWCIwLtvXjh7wUZgmBFWS4y5zioy/LR/xXSplsdY3Nycm
gu+xvKPewKcm30nL9QZbmLd7h3QZchLZpTCIBhnXdPsR86mDj08ID7MdLnnyhN91dTl+q8mK7Vdu
e/jetK1qJaQzBqirN6S6alAEP2/enGDYNnpD50Y8sn8xuAAAAOPYYjj76/F886yn3FR6hwTgP2tp
cuixc+2fh1VgDMQW6Iwr4k6MeIV+VmPrfUo/PGuncb6gHgJypMix3hx4udY+hL6zv3IlW6B7wnkv
GJgAlRMnCVn7iRG8ZvPo1gQ9s+QxHrvzYri4MRdRCaEv141QRwvT5riI78PV3MH3aX4NrtPb7Ocd
7Gp6hnoBjAsT49erpuLY+wWqtj/jcyMhtqN+RMXsxpLX8hUmbuT/ElsPmon/FK6arMFz2BfXLfgj
Yzzc6T+rJo3skjrSO2/fJj+6AzJu+SHUiw9/vcaxlkU84N8k0uKnc365fJOwXIJ9dexJsEGdYBT6
eLmkEz9G9+69gz91t8I6F9oTw+aeTiwvYqmDzG1JQn5eXfJ+8QeFfvFetQ6DjhqVumu+/e+jb/48
2BjaLWa/ODP0rrGfcZrL7HeL+X6F1cAj1dsYDRpx0egab/tbuL89MORlZWZ4x7CfI60T64AlatUC
+47O4g0nAO4Q3UBM20Wncd+r0K6cE1mRXDaPHRBRQsFc/dAFoqzFZPXtt6Db6fEFR+BHwOJlDFo1
nTv3O9FtTWyyc1KdugLAA5wOGKrwIJ/nzK1293G1fjAGwVHFaicGYw7b6LYW5vjjtUl1B9xVWY37
GnYxmX6MjLHpmjK1EWLJefIkhZ0JI479M9y+3nN+wMZ1xkCa9eWL75FzKxMddTVwCG+WL3iK2lea
iKbdgOz4tXVkLoidxk9+4pQti3D1toT+OVwXsrLbrYhQX53CDyDKfretD88SDrQ0Dw+nqaRciZz7
rHCVVkIANFeq/XFeEEpBXl+RyY1BPjQEmkfdPS+zd9mjojKbjr6MljyNPH4MpjRXhxR5Jss2ZFZH
vsANehWjsmVk0upIWJX6c+kWyeUtUEcV7rtjUztQV/G7hPWxokGaOdv1DMCccBx5aZVVgwMh7Qkw
F5oseakXF1xWo+t7ugpdHxrbE/7ijLhJnKAI4V44XBwOD3ge9yEmOfw2voK07k2fiobYLkDaHAMm
XmOJfWGGg907Au4FR6bs5UDNYY07yDHC9OdTBy1yXfDZA+rnoS+c9x4fUzKeHu5pD8S2hObVjEiV
ej0CKkus/1TDxra1gVpJj69EqiPShfg/IW9KhS5FrNth8VliTwgU6TyZXEFwUW1Esvf9L+K7vAvH
CrBClNyI4hcp8oxe+7knkApE1rBgodfDZcrnNORAcD1c3lzMOYaU32pK3VsKnugeW92CNN2fcxEN
hP5iunU5pZSov6YLYbyp289W0PpYrRdut9ataet673IaFUXQYLZN+bC7n0f31lhdQ3XOkc+mZ7cx
AtQYNTansA0vo7Cb0Rda2+o2qiaqKjRm4DFTnVeTXHdBEooBMNZ1YEyak0f3+7Re3TI69s1dPgfC
DZbQ6klrYgCL4jXAnI0BSekxGaIiBsk6oGvk/weoMT1UjuEzabo35xwdFzLOhb+IFdAx3Y+PojUw
k4k9vgLZwXMf38gnweXixSvfXEa7graogjl0umcMzqPfumTuC/4FzfFkzdWZbndQVObDEk4UUHgT
4x0lgDMTiu8jECwKbvjR+GlhHVoGuc/KywtCk1L3HYzZzugBMwPly+EfTXe1nNqWhQH4iajC5RZZ
uBPCzg0Vw93h6fubOdV9dm9JCCybMv7xi+QjuDn1Se/wHQtxD9T6IFKk1c3ERhlUhvf0VmgjDhLh
BHXsujicFms3OzRTmAIkMj7is4khzF32LR0l2sco/OM+TL/Hod40cyMYDHWHZ4Jup0x5RtRKxhzQ
1GKgk871ivbvCqdG/kO/+49k8bL2J1HNIAe64v1rI15djqcfPguKeO8DqGxHVVGhguIFOh88K/vi
8AFAS1dt5eVNMZxjH4u2Jwps+KCbcCxMFoMb8Xa0cCZMZQadTONU/GFw1Jh+PmhYx7mukyqg9qb7
YcR+n0Mswphg3EIDiRPJDnG/RIfWybjBqfTgqwxEmiFBOnKLMAYOv7ZX9SESVyS7eJV8Oaejucdn
mDdiLN+Lzx4/QUODhdxXwonGumLpFyUpcTpLqe4iVLWyPQav3mZaA2x9SvPunr5D8iH4fTnM/VOU
3v4xnbGQa76YQHxw4xIsF9DWwCYTwaFCQvL96YeUcQ8PY1zsJX0NxkOBojabVhjc4fQOSX40gYo/
/7ZOvH0uJ4lQ7dkgirHmLFtbl2P/sh2/99Hi2pc7HwyPN8YJi9wmYLzH8rw0H6KVw/Tkf4e1bBDy
F108sySsMD9B3dYRwEzEXY11j41MMzHaD16je/UI6wIn118thZr8OTVCVPhOXathPjYUwYyzFwTr
uC0WRkkcj11NhuKLyX0sTAgvZlxNZahuhHAhHJdElGPtnQMIVK6HxjRRuWaqIIBEmqD5+mXyeO5Y
POQrkhOTTR2FA0cNN2hXX+/rN4zOU/WWjLLpelondBkB9dX4p0XtmqxA9I/r0pyZ69sUPCPQKN+I
rSvZ99PHcnJEmh4epQcJUpIb9Lu3Ik6jKbklSGfHqbmUYDG5ja4/iU01PirMS4XxtLmoFarHVqq6
lS9QeYGJFRmZYqp6Y/u+JM0oT4dnj93b3N7xMD5H13nlOYFwphSo0maOpSdoO6n3kUblWHQChH0s
y1PY1wVwT4urQTbabzWwMlC1kQ0KoLXBtXzw6FyqhzenByUXB1Z6tty9JrIKHwggxpt1pBh2qxmu
D7HgvDR0WqXEm9FltuwnqtNaFlgGap3txvcCpcKj8qjGqlqdFjyFIYTvb0e8fLPHzw10U0dpiojt
r0J2V1u3Ym3w7baVRGg52f/IVPiXaRzG5Nh1xJWvaevSeHa3k1RHVVa/NGKfwelSWXTHnvzKDHa1
rGr3HzJ2E0tuV3t+H8vL6nsyemjOp6qFNmF19Sdwql3s8qPSCKbFwdUgSGXHw/zwVpqPMo1Y4LQ3
AmI89pBg/Qvva6d+b+1TKRvp0BwGOkpNN/hNJ5BgYV96vlPWBAEiE4riPF9Ef3BEb9MKjiXlcRDw
zRbNq+exqtzhwQ9Kju9Q929u+qO96t+qz3rhV3vqN5mPCtruzXh///7q3fucJjBPXUHN5i6gPx69
iSMHFeY/Xr0/pmjwwDpiSjwBXSRyoUEb72ix4eHnAea7X2oj0Rxwb7iY5gCiJQ2iccgVhadEucH8
743NHR2c7F/6frL2CsavteZeg71Ih64VZotfwFwjiCFDt4uzACsY8sVk+9ULVrQSwgndqcOzAyT6
wBTypCxI+af+/eyn21wLu8v3Z78f+yj0d5/bUa5RaOTGa0mZDoTzRCQTFbTSk7M2OExo2ZbRklmU
5OfsQJfMo4por2JDl3zUUKks2wrNZZO/koVA6AoqvkbnJdL0aa2EQQVlgQY2k9REusLYwiwFfLgN
zYSZhD0KPDBTaCTR0GQ32mGZUbbjV/fw6ZY/iSFO33yhS4h/I96u44RWQbAoC3Yjx+GukUWJzNJi
XVxycqghpl3tZ/OWK5+E08HZ4tWfTdijBGHqvR//esxLQzCkZUKUbriLq0ay+ChpMsX0CUPD4UYM
h1HFRE5bRlndyk5eJHvlfYTwODA76eSlnlQ67BXaq/pyNsdK1+IKa+Y17ye4cudK+PyMLtE432JR
sn35NhN8IsnKX/uVpiUBm2mmnWkGWTBsV65WaS2NQKkMIlpeHcEFqLeZLGeu8N3G6Ps0uVZse9V+
z+L+czFyK27kD+E/k232LTnYvl/+hUMfgs1wC7wg//GnbaGf0ZK72z8ktUmJeQHV+epyAJkN3R4w
WjHTONbP9W35iBXA31B8wXehNu+k+7a+7jiI5wecLOISj/ZYfUh93RORLUu937qyFQI8SG0iVdZh
lJ19MaB1GJ10Hd8QT6P7NUnVda1h9Of26SeNn3lEuskMtm1DuryIkAgLg92fN/BDBXvlibL7jg9W
Flt9Q11vYLsCjB/Hqm07VRjd35c0pSl2hamu1wP6dl3oP3zUrh+BNeTgvJrTMlJdI+ytstUcht4D
wzJYom/xpNYfGJQwWztahoQIWS9czO09gGDi0hd1DnE9+l98f+Vb4WvdP76tOG2/rwSlYEIGcv91
wHSURzK8gzQUMQtJcLzsEgkblMEuINFVJl7uvhEv5ehxC/+MrFR9GYkLjv0wNCn/oB+c2Ve9a/jN
o3ixn+jGzINnotb5MNOL1Q+/OUVbKzZZXUpXKbaYQZgP7B4663eAvn3JvCOD4GVxJpWYpCmKGOAE
KryVXIjq0WTx2lCzeHJg1PeKHVB+JsG9L9K5u5G+tdEYYKI4BB3M0On6rraZSSskXZ130BsW0gMF
hqCv7erwRa5kt8mqdaCHwq4aTasPkwGxOxUrGzPf/E5KHpujrAmoebxfasXcWxqR6grQa6yrsd/U
gOUxF2Cl0aetHJ83NGiJLqQo7htXnP1YUDmIYNMTWVY7Vtkg1pKYzqa3Clfl2nUwnYlbWpcYuZI7
BntQLgunlrTE+ryW/kxDhdBnMTqDfiBYXD0CwbV3HCRa+c+7aGUSLvqg2GReC7l/mVacdp/DoFhz
lBNekMEUPTsINoYxVOfA9FBB0fQfmw+b6KPdcIKFdmOlhRQOjN6h+jX/OBZToK3S/k0ou59hYwBd
aFxq0+hhgnSp2uvOw9PHGheXVmXJCTvTYk8dDKpdA77M1WkvNnSnnnI5TWiU7ZWL8KOPYDQqCZO0
tW3JiW4flIgDldyrp9Baf90Qw7rxj8zQDJw88V03McgzWQ7gJI8WqHXbT/mYY38VL4t9bBze4u9W
R20A+3thc5pnK0vkw3RDEk97dlYmtxnEqgq4E31lPxw7CLm/cIJmdlIOxxhMzzX9Uftq4noFFQTp
uMlc2lcrC54KmDFe1ChwU0FG0CsVQ9iEL89GZ05IeYzR9hofFi/WHQopECFkWjOlSE8kbwZlWcNx
GlKvA1verqq5b9hw1XJRphmoi6vyHu86Xy9EGmuyNFd25ejw/TXq9aLCqI4GKtc1wTXsOCUe775X
1XQYaaFOFMBFpZLtkHZT8j4J90+xYl9KbRm9gH0L+mail+pqU434wMc/XIEn/sGDl7ULNiywNI0s
fYwln9z4C8yCg+F8UC+kP/JmfTFrG/G8tImsFYxZJrt4N4JW+V7O3vF39RyVZEdLEJ188H0TylHJ
t/XjMiOkAP2tfwQbhYaO8cMWgNmI5tDQ3VXQi2xgKLEc8HJTp5OElVPDfIVoJdlhzMp0nHYnAkQ3
bu8yt1u6bVwEqP6SLVbIwf/Gvq5EIznR+zSDxUsabAz4zga68zxNBCHwFJg9dbsOtM3hiUqLmsz2
U91TdGafN/8T50P5E0G0jxxxls/8bGrLVQWyYxJl6vp2TZa2+NLUmHu0j+HuO/jN5VrpbPkxwbND
2ZmZsBOFMHtdkQK/N4zh583ce9pQn0sNTjRFIJmZdyPRRvwobr1MlAqotCbvppJozisqNAYOxJm/
nmPkpHMTaYqt2ertrmSVfkphHn/fvIFumw/OU8/a6W2jxscLmVngwx3ZtViqqCYZP9aDfXmgzDPb
qCDZwcAMYw0uEwA1dXCvYMZVT0hpzbzDyQrv4ZoP0oNADBGU3XvUzzQ0Q8lkgyUBHXkbkRWRWEt1
P1w4rGj7RpEhnjATPUbKoe6j3M0jvu40tNYd+5/gi146DY/th9Ephcqcu01LV87aZG2iWGVZ3f3F
jGBWvYpfcV9unEvCAT4SNevTpZZCH/7SwLZuPb6/tv3f5EisVCfeEwYQH5taKulq3OmbSytql0pG
l1ArJ1nhvZzAus91ds0QE3CoPIzIeMlO4hEFw3jrY2NuDp9GBSNP3HMbSRSTehpl+jl9/ye/pkfD
3r2y7r8AnHPW80mcYSBn0/IuFuFr9cVQvpnupfWqweOvRCWrXq60USSCOqKdmOwHMFRQvfW7XDDO
anFz6KUYt5FuXxTVOP7LSvJn8bRMlZPYwXoksL3Jgz4pyglFHGUqKUC4D/HWF/017QViutpJL+dF
5m2LUskPV51LIx+qtxxUGMTXwOlCF3yzakJBOufyvL2Bh5aP36/+aavmO81y1YKtsse4/+xOa/Ge
7zvDvVfO7VkxT6TH98/KGU7l7XXUutTS4QD3rWxXDRav53Kl2G+mEu+GBLvs0BHWMS7ufxl7p0Up
aTh8x4dy6jbjeT0+nA7jQFCRWN0Nrn5nDch0lTP9FbEkVT1HbJP0aHF8T2kBa20ey97NFULZePbS
w22r0FcKioKfxN7mqVLuUIKf0dqj3yT1ps08gqdqmXGyvPyx9UP5laDlkVhE+MykBa14NzA3sIGj
6/e9V/jIdo/Jol/znyx0Ojq5GDeW36Uc9SzO0WWW/l5W00ALBWsGHlu64E5huRQW0T1djseAuvJb
mof7eCV62cJ1OjTS4fbd2/n95/SmfVJ5JqOUuIE5ygqp/bqaefzENv0rsp5VL12/5luHZMU+7BKC
21bQb4+WeIoGCc69naxkZxCfZm76L2QdnKtXtMRkJHdg/qgXMKr0z+FKj+J1XsqdQdalu/bso/gM
/c3RaXg9RAtNs3bh61HXzABYHUvgFBbHJs5Wrku7pwFHHv296t0/dwd5u4VodOjqmqqTm8q16Ibw
bZJubRvX38eXp7gfhAZSFcvGbfvUTBd7IhZg7vp1m+H27dJMdObtdPkcnSrp+q62rF9Bc9q6xffb
e6zSemAYHXsbcMg+IjDvsd+mnooSlek3Xt8dQ89RIqsPL5ty7i32lh4FK4K8LbVMK6K70lJbZW+H
tSsWQJ3nUmYQWtvrlu6p9AQD8t0OHbH+vFKsFzq7hClBNkWW5EqPe9FNqayHu+HGbosGshIfJ2c2
bfnGGmX9MjRj0BOLnb19FbDCb+8nf+YVn+Vle/t7c2vAaS8scpiD7UcIptppyE/LcRkcmuHPbubs
ITaoz5H8PY3YG+fhH1oSPhptbfkna7X6nXOJLVm9IIqi8+wmBtzeLAZPwNujYQi3npOMacfT0sH+
jxCaSvMqzm49253XF7PtvShCVxmMvr54Qmjs1L+0TxKdnCyVVGdtsjBj5DMlCMZVVXl3/NKEr+gU
tAboYrV7IBGJsM5oYFT2j9JzXU28J5ACLsXz37MUXzRS0/L9KkmQ+LV8WpfOj9LqHiXvlQMuil1h
30P3uvc2Q89cDHv1EGmxnB/1pfxJQqtHPf57YgwolGPZ2L+UnvXHSZiVp5NFxAmS1T3dO8mHPKLm
Gci2P0b+cSL1f8hdLsbyQKdizF3iasHUTmUzzC4F0xWXj8pcnufv5V4tvJ+Spf3rX2ZaX+7Gp2tx
+0S1Ky493RjA7O5662d5SvSk15olvS7FoQvz0mYXPT9S5dvP/lDyUZkpUm5lgYFHZWZxnUd7c/K8
dFk0j4yUYl++e2ZZdepMl6VEsuT1sUvlBKUSNviZutQz27cTJoTYEDIsApqRTOQVtvetgZh2tLRQ
fsYrqXP58DMXHRZCOWJ8yrgl6EvguN4YWu1PvTxfDK6K8egaCCIUcnu9kJ6Zg6Ru6wGpyj/Mj1OO
tvMcQ6qRHsQ2LSura2WZKzpUrcuN9LRlZa0f97Pf1uQovi4CuJr7fNnXDj9Pbu9ai6AOreO156R2
MdeCpXoHKNCosCuvNATA3WZf2+B/J0zQTCmVrF0W3Q0cLdsyrPbCMp/1e89SUPjQQJ5jbF+LycmB
ImGWeRbXyJrpVmpjPatNF5VbsnrQgwat6twVqhl2XTh+y9ITK5gdtM1buhKcVtRGstPcuWK8CxhO
1mMmnq3N9PbtJTmTPcm5lEMg35fiaYyQ1MATr+nbNQ8eCsIlyo+vBGvCrxAj2n/YIMjVlB1LBvgQ
nafFYiZoHBIlWwPWHffiiewc2wUUaCu7ad/bmvy/e2ozCEn791bKVQ+f59H8x/JiBc13wYWpamLV
mNZy7UNQUlGOxIeJj+wcUSOM5EG6HlZmEuAvq1b8X65T4KVUzyIA7tnKKVc/F1/Hb/32l0m9nekg
9VQtF5tmsge8THReHuvRsio3+8POSqkf72YdDPgVxY21Yb72TBbT+sw6oj2t0OcSloOBfpNfUtn3
Dp2b5LperLqoQeUm521pVdt0dHyg7JuGttNVrzJedzJ+AYDuatUZGmtO16W4tuX4Xp2kJ22+4kOB
PecoH6ZB8xgSXH1ff596p2FKnEptqbm/NFcV+ji0ldjvMieD9iS46VhejO+YOlcyRX197RDWPuXr
AHTLzcvu6CubDhORBcR2ydIYlisuQxFO/qWbVocgtFcPXHF/Tt1Vd9k/fjysb79C/zLvhUN5uq4s
GyRjZXPE1a6AmKcHGW+t/X2WhXFMbfB+8m9ng60CUUqXeHHwCshNpmhaM+xTdBMpoZbKtnFwGR2l
zEhUb04pGxlqqAP12WS44jG1l0Mb4WwO64zJGgV4srJs0pzcx/rA2ZngnCgu5DNfPEyjHEwQ9z4Q
BjkKFBfn+lJmPdXqvJSOAQpK3DHSzcwDmaK5c/NS5eXkOpx+ZTyfj0puXY7ni5l9SZJn/ovbKJ7i
CsltPVw1ENXO70d0qeDImvn3ypRihw9GchaVnZWi/txIgO0GbpJuLKR2nB5P8U8Izb6RQEqvxu4U
dpMHo298qJwjacSldLnQPrbswRKN9PCFXGZFU6+eWnLbq8e3+4f2+6WsO1k+zQ5j43XTWXS8yYad
0qsqCrYeG2DEWSoyX3EEO/VSAAryMTAXklthCMGqMuzM5kpaVjf7qUJ7rTWN7ojIGSmMdLeny/ry
Xo7lqtdpBR4omLTw/TLldfaf+HQat6FoE+/oIJQY1RgR/bl7GmgsvLgStYSqREltSOzUUD4myrFT
Q9Nglg9S8MjRrYis19Vj9dI9/DOd+1W4VXX7c8ki84zMZMqOBv8Ev72B8bAKCXXjBAL7mZtZXy/7
Ch04FfXHbukAOy420dwO4VnBcczbtZXmdLFaj/PKVSX9bC/fs6eQ87BKl1f7KPnkd32a8x3T8zmT
tyI3jniWPQMwejbvoF3ki5s3Zffi94ju8rVru9/lbKy8z4OIGYPlyikTIu76syIEdXooab5jFypz
ic9t1FYVb7JZo4Z2tocy4U+S6NlWC+coVkoJiXJ3ktH8qJNLy3Lc15aGT3iYdbQDC1Lo4r10Y/ej
YTVt3gnnKBxOpdc/yHKOFl0R8/4arphWp77PM/Us3RcE+CyaIB3tvlM/dAXSNBHHtqy+sRWQQvLl
FVAcCngTVRyd2W2giFEq3UqHQi39Etskl6+SyQ2229oK8T8pcL4okQpV7zOOK7IazDd1/blwjx7l
h2qPCJt8WpePWx7Hq8+XfZ2YtU1v3URTS78xR2D1uGwv74PT6LR5Ww9CXrAJVAvf7nQbeSufFL8N
zo/yMVHfMNO9FU9Kyls1RVuA9bOoWmEd3Ese5Ln8TP+bo/qcScUsjVIAy6tNa70r477tB4g7h0st
R/Ok3DhH5IDYItdPakDra+JcX/1YymXErxcoDZVHoreH4LaObEDSDBSMj7hBRxa5Z9I/UzT4xJE5
ZPHjmAQ1EOQNnJm+MlAX9hltEfv2nc2PVmUrg72tPq6l9Q10ChsExAkmPQWo+2ADtkMVz878bKgz
nfS5kwJJFSbhxdPZqyXC2Mgp89XUIOaYJWOC9YK8Z2Sfzc+xE0deC59rGCv6iqFWZWBUPnhnkWBy
Sy9QbDvvrevsUm4HIc6Yfvoz/JnFm8E4DoDGw9UdxcWIxb39drDvnLFkNgiQgNkBI7SGIHrHm4gQ
3rHGvNAEMv07mMDC3DvsBGwyNbm0qI4bmEgDV8Z38o0Uh5aAK6b8bDjUcKF8N7zLfHAeLwemaPUe
Sr+s0kzQw4ZPhGxET5IDkVtFMIsDDSeBxxs+1AEHj4L1AO4Q/pKIkjNfdTPilXkzHQxXBWrsP+/i
IzrpGL5GaTtYD1LRdXwdp9y9cHzhx5aDzGT/mZmEq8ENA47nPjrBw+g04qTSySvuI8f090WTiAhy
Vh8K1M6xEz67tfpZ9fZSuMM8Wt1/bsL9DAe27Ww7eAVcwjhwtKipP7ONLIMf/frZHtk3Bg92wulZ
OHl6aRcAJ9+PhJhUT0kJxx5/ZEoPwLbH86Ibzg6i51amZ9dd5UJ4YagFD6DwR7jqHtfRQ3MkfMi2
s/YfrNlXQq+Bo8WP//ceKJeQca9GSYbMa0QQ9yb/XvGAPV28XXjH5N/nh58NDxpuZeP8uXdKQdYO
sieSEBAZ0kkuEi2DOZULhdPQgOg0jp9YnqWPM/ZpeJT9F2xjOdLC5BOTdQejKji/iTJvPThtPWiP
7APClYAI2d6GJ0BoivnAZ8COfGPRc/99+1UOanIXig/M1qeeNMzKB7fjM1y0cLiZhd84vulxxWcM
XcqpyXxAqBBOOfykdarD+C60B3yF6ilyDp6sDi5fLjgIuNI0ht5NCGNY2P5Gz7x2Qm/870TcZqd6
qAODDwwH5gNEdEoYPzbyokCumFYp9+uI4mb+Xho4H6LsfKCLJU16hDHb4HXu1Zf6pjetnuoF4zZc
J3+Og69wvOTo//6f5kLEbq+e8702rpkV+/4ZXoiThiH43wf7MT7D4WwyDIrMA3YEbLtCHMx1HG7S
fzfKaS4HRsbi37RacAq7upvm8GcB5P7vLga6oFJIrny+GgZ7uAeI2eqGehhx7uMnD7hGuHw+PedN
/nRhwRXJiGPvw0v6OGbo48LEuj42YlmmnaIJGFAM7DQHGoeqE5yVT61pP+dvf0figha8YTjT/95W
R2SEjjw+cMo6UUU8WXlwHn4hEP9/cIRbG9eLWn/OPQsf4SqiC9rjPSlUEro5cEVjgCLehXtF4VPD
7Ta3tHyvdal/hAOnk67IEQ7PdfjOtZLvp6t/4RujdGM5CFPux0e+yvTJXuvRijFCdlGc1LwzbQe7
P9aImiTi1Cpo1A6HczPCZpGJ8odBgKjjicyF3IhxsK/llNDItjMBOd+InQitJMQlZ6VhONZBpesP
M322Wgj0ouCbQxUCmw1BQmFGMBd7vPB927cIAT8I9UMojrYQOnOYznHGOx8PPYzAiV43vz7u49DT
SEtf9ORyyfKkmBwfbLWzvhDX3frwG76DZpBjCR/hcB0+xS4OVwwjojkJT8LdCOCE/ZI3ZM2Z1+g8
3EPpmx+hI5LSvPpyE0Lm0YQbh98Z3MWG4WPcnSA7bvOHjjw7ADctOmmRPoyd9ThTH0+cATvt4siV
++8or6jlH35sJBD8URzpzxdd+DC0by7D1oP04cH0PP93T8M3dnVk71wx+iLriPwPHb3I3iEYEnOA
4Es9Hjuz8ISFp+KJjWx/FzKRng7NAQe/9KApK0bFR7FYfd8VeTSETz1X/Pbxpe5q1sGExb95zdkx
oM9Tj074gTMUD29ccHWzjYkcI5+DiRDGsi+Hvl+72fYS0Zfu/sQgcYUZBTWNmkA2CceSrrab4WbK
4HLg4aYe6pPUpB1GcTgIr/67qiGMyQeWg6/z+O/jSW3qPjBv/P53QT6iiNvCoNr613qvDupfWUMg
7cdWvY/uYO70qsVbqfp3MsHTIlvSpfQCNxf9LzwS/rc33YeZMMPshwmNvy9+woNlSLoA4ZXGjTk9
apMTmTLa5xmzq/D9uL6BGnpdSVmTEjLc70o55VzzYz9+THLfiNhIXFpwCAPsui5VAdtxCoTbJN//
0BZKwhB56mT7x0xE1bT9vKhxbipKbcv1AA03/Gh3/bkdJxsmd4m7k2VzLQkBso81YPnBHTNBTY5e
Z3CxZuun++25zTlYVSD6fWZmaLG7I7E4cL04RIcfMnhYnhlRMUYfqAl02xfRdA3GGU5weY9k2T+Z
YSfZfoxPkDanm52Udc1GffKU9muFNBCcGB/uh/TqOxIh+59xcNlj0d97dgDDQf/wbS6WT8t8VDu8
m/pWV+HjEvX37wx9DuU0pzz6Ow9FJqxPYfmKedl8oE85/Ip1D/UVBKTFwalxcjNi36nv0D8LnaJV
CzOOXENTfXhGzruFvFNq6L5FwY4B2+Lt4M1oJmT9fKTUUlv7oFuXR0cxPjuO95/lGLeAQApxBYkb
Gy8hliOGjGFP6lFZjVyWNF98Gy4ilfCpoQGKh2bPBrrybD362fL0Z16FSTxLWfYDn6lBdvRC7N9P
5hg9ugqPAW5YpA/yxbqnu5ilAKb2U9rz93+0uu3V7DHI+1c36cGFhhWhuqWEDve0kv0OJTHqfSIK
3oVtcKebTvi5YTexruQSpX1jZ8Ng1/JZeA8tH4DqVgdoNVQwlEEsGIqq3FZqAEfi5PQOV4LIK0wS
9+g5RznGv8yW8tbUlB0JzDH5RtCimUawCRn6TRKwnUrJz6lSZRkKkxwZwa26+Yk9m/DOOvHB7ofM
Bg8dnKf3blZ9VexiX6+IS48t2itSLm0TdQJe+62428+makbwM7b5XPyoYNQu6bE9i305zfTskSyv
wpcTQXdwQumdqIbDO/LdHPPkXRHOe/BmnhVf8hrFApm9Gs0+aPu5Gxk0SmP9edzwho+FN0ilAIQG
ujEFVA5wpqir7TsvLXJqckeDoDrt26PzlxlgzSci2t0goniOKRjuvB4IZDa9+5jb0mdhQk6BLkFF
FZ/tEDJoKlhsdOZrWEdxxa8rgDj7c5T6DoaZsJjEhG2rHcirso1VrHUrPlSkhvYfV+68uLI+wQas
8G1HY7P1HHvmz0bQGek2ib0bbFsK39nZthP7vggvAU7xC9UVwuQJI2Y5AB4Vvu1D/vv8TeQcbMaQ
MVJB4sKvZEKSsRrhHjnqxal/qt8ZS2NYxds3gVpqVmopDfmZHUa2GM82/X5f1/J4PvkSQ1xo3GP4
/OvO7MepjGqkdMdB3bw6N6SUEUgimajaKMUvg+SrFku2tp9U0ac/e5iTrgXSjlyITxLra0Keefn1
jGInjucV88HB4aJtKphm2apvLzuJfDWDwUXN3qLbhXD4ldGv1ijU4s/XDfVXmpWZK+eHTzZsEUPY
Z/hWBk4db78sTpMc7dTkAsqcbOoF5gtsFdBUZrGhKSQ6WK+PqBSX6DYRjpXByZpiBi7aeASko2Hi
iM+C+8VPcLoNIS1M6T7J0lMkqgj59jq55nJwi4J9m4IlZD+z75XzSW//tOrLgq0pw0f8ApraaihI
QebrVZkhilL5YvXPheolW13Pgjr1UspiCr6+0efSRKhc/uqm9LCXYbPDyTMIzc8Vk5mPRIFYjWIT
4rTG9MMg2I0YM70Y8+SGyDNmWme9zwN9ShChV7RVDh5a6zG8ah2S1oOOfAdKxImOI3hRGWO9myPF
6GAatMaY9tXz7MiP65CvxXko278z4LtFs1NxKGCKXQp+NOLV7BhRlQWVdDjHQutaw/eKvr4yoC/a
FQbBqHoKydVoHKwqbU8JIwI/sZZl6ko2UkOciiA4iFG3CFdSFC3vxHEy9P72n/n+sTKLM4K8tnA3
vf4RGXmEL4e6XbVZmHAIOwHyVQr+bpsI5lH+DZXassbujr7n1Xx2to08zL4X7MdylXWG5idXCiTa
Y/k3uDFyOGutG8EcbcFSnHU4kdj+DYOorFaiYkOf0uzXcC/7CtXAsvT90oy4NGD6tQy8MlM5waXK
9+quTBFJc8ZSp/ht+ETp7uNZmmpBaBFm/fClFq8vq8n6qZYXme7N/lwM+8d2/FpekMiRPH1fVbJI
axO9qVcxC8LkEtc7di6jmHLYnHiJl3WcIFjPz9iiHJtsflSRpxEYS5ICTRZs5/RTSIZQ9OWxd/6E
/SwrUCHz43Wcm8zVli+tqjCLmhqmh078HCmPKeRNoupLjwxX8lUv9p2YxGceOw6GQdpOv8UQAWx8
Odemu5ma1bO+4oCN8WLSGelRfV/0hWOVE4XKcRynOc/VNvNq1u2H/nvuUyXTyOlUNgf+9/VkcsS+
Z/4yk0Z5zEBBuYx09ff/eG6wYnOGIbvelk0UOFZeGT9F9EFBMMSmgUmTWulU9nsY67LtTjUr+Ry1
GNvm750LMZBj6fQMr0SqzHnBs2gyAJkaI3BBIKkxiQh6Ss6u68bxVZe/7gVLHWJ0nHWUuVRtpvyF
01Q80diwyUj9PICqeKNePWUnmq4UEi0JT+cYg5jBct142gsI2P6Ymwg4+2QZ1QQBQpjQyifyda7c
nnCG72udkfLrZ/m1Id1U9UD3TQ5YR8cvRP5kRx7cz6q91FsQZhOCEaqXAfuQ4jGA9Vvmn5VD49FO
f4FqE0hNfHUcFLdavjKcLgw5HbJP3M3eAiIvdLLepAx+sNJcjXQeiIeLjazlVNOVuTqzbs4Lycrt
50q/iHpa2Q8OP0RmN44Q55pqxbJXv59sBaP1QIXP+y6PQzKtNvODk2CegAYEt3MvoDDkFVWxitzQ
WNDE+J6loqUdKfa1+TNtX6rsVi9+hR1spjhj4K1ysfFtoV4Xw54t1lX/2cbBA7CTQLlj+87xT6FH
5/Fkji7wJjXK1E+AuPFOq6u0HkKlM72jgpVC0o/sK5NVxL5SQUZuhnSUpWlhXoB6cG1f35Y0oCTV
JnMWJWoK07HCXU2mrgtW7V/a7zwA+dDEhhCJiDLvzDukbhPzGN7tjHyPgN18eiTCPo83vVBXonjx
1cd0sgdd4uKwNC/6ltq292K/kapZOVAHb4ondPXiMFt7+mNRV94mSyk7zEct+S+AffHPHIAPOlbO
9u9cSAhqyq9WukL2O4z7N91bJUlApU9QTtsDzmvaDPhN68YuunS5RY/AjApPiaO6iR3MLLxeRPlr
5QNrH7vJe5P9c5TJDxDHVGOb4Lqv3s+3pVF+ycdpLyoI1wjx+cb2M6Em1P1ijAHcBLlFd2nenF9s
Rx1jMP99qd2P49UPrLf2KKe+M8N09QdHiHn2RU11AjsYaJaGAF5cKyG9ZT0MWW1wGLTQZWNDZUWI
yHBHMNyNNUW8Mf9cz5Ifi5jyM6dqlYqYeGAK0nGNQEeswouNzLO4jbWvC+bJM/GN7klY4+JghFwx
FNPbzh1NNd8glOeiOcl8zzs0QDSiSS2L7n68H9tLLTvbWYJRfY713HxgF1fo9s+jadM6mLM1D4J6
4p8yN+mSeAGPcMhX4X1bReP/eUS2Yinu/SnPLOfxGVoZCO8aHBLOnX1j66avd0FYaTNkp7cd3H83
XY/XKkpqnX9tuqnajSIfVrobmVt519gccJfdf+6prx4kKdzz9ck+lSima9/0EpMYaeTQw8nVBRfO
lkm9nCvbM+kA4T7iCarqqLb/dsQpjkzbyiXsMGglEjr+xRejLkqh229QsdV27R/bkm5Gfl2AJAIB
LfCKpwzwdLvs7mwO4eVLC8TXKsJFI5rFIDNhzjuUWvpOyWAeQb25nW1P0XEWFxZ5rYUQAV5dDfPp
qh4qWmzTRPPD/uZOjdLUHMv2kWhX6Yp6zq+7XD8duUUxgV1z4aN5wfNywImWV1kkGPeZRBuZn+Oh
guh4b4Z0wNeqfP+adhZYtkIUZa3SIOhIzRlz8WLiREc/PB1k8MI/xgT/xdm2zBhz9xZyJTxtWLTt
JR464X+1IFEu5GCGLLlz8XXBC1xubIbA070lC/IbSxM+HdGRwMSyicdvAJtduRiX+usukUtrzHa7
OG2EYDZKIDuXeSQKJ9veifnb1HMK2HjjZ/d2OBang+3Xc8DUlljBWxEczRAyTJvlscWjk1Ij1ZKc
Yiw70DYpb7boaP6ts6W+gkzl+edqDEcZh3ZwsnmoZkpvyDfvMSd1FteVkJe1jD5j7NT/vFVIKRad
z/4jIfeegAmL+6Hy6OJVmz3M0yniRPtl635wiFaDfC6LXH1eQEyQYaAFX8dnmFrwc5l+ZGG6hAWl
ZG+h7gd0mzY3RBV3JM5pO+SVB/b4urYNNWrVbCSgBKk7uDnHuolvbRJSSJt1utnPMO7yMzFyqUgR
lNRt/XOnxk3Y1a7l919Cr7bykV2sscoKet5ngtC7a1PkuTTAB+vKhOWY5St2PVi9nHKQMcrNg/gL
jpVSLxQ/2cZHEu8SxdKscxhBT0AWX12TgdaB+aLLkBtP1sSP4uk2KDvK8IJGIZilrT+n/V3dxim0
KEC+s4DpJvSDRDmSvZD7qYflZ7Jns4RZz+Ys3jvJKCzGjObxWgOgyl+9/LYIeY9jY4VBS/EzHq06
Ocoy/Oc0u3+zWylspplMt3Y/YVt+C5XMpSWUsrZXITZYwFii4KWBc8ywScfCcdeXnETJKHOT9Wew
rLYlbQYhRrqhOVSBHSSau+g4yNSWns1L/ViKgtWDK1AmIta4Ov3ECwwbsEHL9/a5f+hdO2CG9/Ck
LbrsvV2glVUsFZ375zc0s+Ca+/A2i+H8DUONOCZMkFZnaOFHyPvwOB8m9/7JThWygHfQvX3d6PKh
Np4PPChSYPuYw++m/SQlpmRt5BVBITKU4RIRZPlOE+6Gp4qzY33FFyI4N2XQ5s0P65kHNtSeThG9
zzIPDjuBBazhdElxT6ExVLTfjQ6ln3QVU17xti2jAGiHAZxL+dIwIy9AVhtRUJ6s4lb+GWuweEfS
XIt5hrl9iOy4z2C4AMp8Q4k/7zQb8WIzqTaDFs5rzDI8bfAC5rTqbs/do74dwBhedWP1EPEUaNaD
2ZhGC80cZBN8/z+S7qs5kSwLAvAvIgJf8IoprBBOSOiFkETjvYdfv9+djZntnelpYapuHZMnT2b5
HTQlU79ady3KIiYp5RzP687ccEuGA/ltSytZIaCU+YWBjnohr6X7l69D25hVsAqVhRMbk4UAHWG9
1gJ/34NR+gXoxD3xrzyFk5kv5mi2SLBALZ6YgnY7OFhcWwSBPNeXNvhRgDNBR1I2E65OvoXZEsOH
7jysY7Vs3s7Cu5mjEWu7ui1Bxgc/5fxv37zYvcAlhmm0I9va+B9YmZbkVlUmPQ1eXs3cGGVkOP8q
xKQoBla/O9vPhLh0rOZJI9VeX5EWPefkA/nAhc8SNUNaPj5CAAZDxXrug4raV5BDwEne9a7/1V14
W3TIgzDe+dcrKZ9W8QpaayTYulcnQOdgU8hEpgKcdBxC6w5pJK1FSe70k6p6Cj3GJtI4bvaR5HVH
9tJ7+pOPrhbeU7t4W0DWQ8/8+NpqYyh3MTFSg4bDuuMikbUIkGxSJQ8DPcPSfkr21pRZAUHgafPF
Sc6esJvQmnSmi2aobg+maCv1sCmz6Fe5KZhS8byTA/fM0nUBdu+5+HH+uCZjUSQalEWbmX9K/MGS
31KQxXvOxCFXHSRGEr8XDJAXve37dnDqFfD41CeoRtle6i+1sUBZyWUFKKHCXs/s0L66DOcEYFMJ
+OXD0gXJfKHezq9tiBaY6Dxav6qpYs1XQB5IWOSgP0TUB9QSjkHYXeYv8gx6EtdghTPbVVuFmk9E
CcRlMPQ3B5vU0uAbfJuwDuKn6BtOSvPxfLyvzAI6nY1Cnyo0bcKEPewD3czNoAmxRMGXA2eexH3G
5OVrJcu3ZOSf1JemtOjErDuk2xQlBvkj6YCHDJJAepaWjGehNn02lz8P4y9YSVl/lAnLGxXoLW2e
lTNFFKnzklIPf/e5srE0zmo8rKv+IkwbZShKGsBn0UR9t6hOZRLJ/Ny7eZCvH8ia8LV08y6C2C9s
hvpBiPgL1Wue53awd6Jo0A269MEaneJydZBqBD/Sh2Uf8mwNlyVSe0ZAIVi9wJn4i2SMTfkjDaRj
q2YXGQmxRmCC99jMPwZdDelSbgQhEk9xZErfkYp5Lr0inQWNuoxWu9rH7ctWhvsw04eExFo9RxxJ
SoyCW4ZUuBviKNST1fyPxghfjiAgHfuAkfDFwI1+lN6xeagJUUxJiluquzeKQFXbU2A0n3P2QbeS
F0lYArZ3XDMQBAN0J020NdP34uDQCJfqQT8lUUZhIg9bXjf+LE/QfElW9c3lbt/jcfND9x/fybq7
fiVfm9Q4Bsmn9xITryzMh5pLSNjzvqNiC8k6xroKY0NzM3Z+lcVjlX27+Ll6B4v6hhhWVf7spAYM
JUwVwB7UCd+hOeVrvC0PzZMflSFK+Lr8T+FSLv7hpQyRkkzpCUEBJ52Y2uynfFh5UOeeCfBZIVyR
9c/hWkuUhhYcaWQsg66mg/v5XsSQplVyDUqDibfE3xlhLxQNnvwJ/utvNHDQPWTnEYC8GvWHGtQt
M2Ci8tXFiFz/un97f7TkxIbM3P+F1uhYwyG910IXbdYZ4va/UzXT7OvaOJOszCGceN8p6iy/96jS
8bmP4xAb0ZciCvFSzLZzJnkdLoKxH4mbfziFBjTn7285rTxvpupA0fdXq1sM7Er/1RC6tO5dflOl
f6nav4fMFTjieNyfh3q+EZYwpZEOEIfCph0lIinXZq7xFSQ0uPGGsibcE0FLbGuE3D4Nq83hWhiC
QSAX4+ANse28cxHccrX6fc4W7D52qszib56byFHykkY7h+G5/C9Pi7Gb+JXo3vpKjtbz49FwZD9O
3UzbeG0lIOO40MPDNZsj6k/6d9WTG8MuMRvTnTlUXu/SY+B1xCl7XyE6aQvLZ3ydfe0dKSiUSmb1
Hhk0Sg6Lvi5iTRBmMzr+M8sjJ72ohbLthNVAdyE1uMJcxNoZ5ebSdB1oG65wyATF9+ngOjxJIIQw
YD26TdVXP/Pf21sJFoXCOiOPXVzk2qGLDxBrhu7lKepkCRkCs0SbMHWwL5V6srKqf4xEum2prhYu
9ZJGGDeYKA2n//xokFARRMwVvEbgjLwar7pC3dfNfG52niP6//6yeNx6vf/XdoWGEmq/rVxN2tQm
eq108EMJ6/ofSNTtHLVsMsH6j+KAgZXebNN9GoUkVftLLCpcAh9RUtQ/xpM3gx0doZKKHzOeybu0
rf9ZdntXzBiu2WBRrzyOmsdJ0I0ezpa+LfWivyRimXa4/E+t1/tvzVm37SXCMHW5qUeLil+Xpkji
oNBRcJKYqtzel9VMK4i5LWIE3KGccQjYZ0br5aDgnGMuiaureynxi5329Rgb+ICLnSbzjYOr3izg
mGAkfKF8hOvDkzzfTw1MfPglhw7Y0ulBZH+GexefPudNy2IoNxm9CtzEKVJeMHeurqabyqQZtKES
/pqYBFrkwpcgYFc5zBJW5OwAKkjrid9rL8Ix2S/K88/FpWIUrEhiJmsx8C1cNbt5CeVUXBychjRm
CXK0dg3tfrYqP1xUZvBGsKEvCfZG6c+JOv3riH/XN0Qz91d4W6p50+hEzcnLvqKlatoxwWSL1iZ8
pAl51BXBPd37TKER8rGGF7LvhXT2z9n8h6gk1fnMpH4jQVg+Ds+T0oan5IFPbAZub/mfl05rVSVH
UNkP+fctsdkDQZbKZ7xtFDHPDS5VxGotkSRdQfg4tefKgWeQoHlyHNTm4JWg9W5tJ6tTr9rG/ejq
TxsXf+EUxsS1XGAxs7rxhZhFfeWb9855hgHVP8SW8PBX7KB5cEMyWDAS3YTVmcq6uW8e37L22pe9
zedRI3gvVMhjAboNRhj5PYrKjyuhgWPD+EhPJVe5PPbv4E+uodF0nP9bVi5/YcTjfxWlfrZm/7pd
bIRGtkjy5drak4uVEOad0740vSL30kgZXsuDlKYtGqx/+EB47WUchRl24UOsOOkCg3Z1EoWsmmy5
WG8amlU7N7y21u+HsMlFcp6vLWHyyvUr44Uypis5vgt+ToXElap5R6FzUSlEVde1dPcXmvNebOEV
gRfkfeZxS24voNv1TCfSyRnVkNhpWjJsPMkmDuft0+/rN5RHfEcLlOfsQQmBhVDFVC+oLguLmDQJ
ltBZ/fX7StcTcMNlx8dGrZLA3DtHVI9QPn6orEv/7WPOO8XBprbucmW1DJv5k4iJHtAun3dP5cVb
sIrM1gjuZioJTAH4vP2kIOIU/WE1YqpiOdTuPYBaI9+6jS4yOcrWFKJC9bWgbYHu/6VjGG9dhRu9
q71dA0P/EaJXLfpbhDIuEAlREfIgzsD6BRCuf+/1pDL4O2kqSs+HiHMbI+L2JT0fgWKN1J/4a+mj
pOerpfu3v3BHWM/rMDFlQTXSk2pAzfUuJhl70BaG9IQlBWsMjlCGAAlljZ98L/obkZcvuzTh+XRo
PV9BAoWnGnkXvczewv3PY9U+j+4/mdbkJ0HmYiH8pCYsMeeVn0yPapP6EHIOB/PYPmMaQd9mGJu2
wcRqXjPjpPhzITB54i7j3DfttNIrMZ+bVEUPo1lzWEw4erk0K4ma5VtGo4mvG/wLIl65umsB4TUC
8TD4A2HUgT+hBEuv6/oCZWGRGWG69DoOFc5GB/T3gDyZL18q3YvaD7irbYqFmTHD4N2o8H61pGGz
jJhMGgJ2bxVJcqRLyS/ISjUXkv6kdGtGCifL4GmGrRJcyJWJ+nm2BehCf7Tb1qBG5JIqN98Fjxtc
n4d6INDWD7LYS6pZVk/D0AGb329pUwNZArnY42BzlY9uGUwJFtexoEFuNW8NXEvsU9x6vqgqqcn7
vHXs2HPedDU0afwOujZWKfu74fpHXWBFkuK77vF908zHy0kp2V7Gi2bxn1/bqPzWIihrKqKCwxo5
6Q8Sd75gxXgq97WjdliJFAqFWSjH5FHUOmeYJbJqXOfpgb+y7SvU58Z3uoNgZbuPnfFbZ/n+0HVS
kpld/ysRtm84FIxTBvkebfRjhQrEz7Ke+fQMjrJrPA0L9a5PGB9Twdv9yaLbVqIOtq8khs+apYLL
pP40g+1kd01mHVF7+XgvJJsn5cGAFJ008OhbdditKnNFJaCDWjJ6gZy1bWlmlw+K45M4dWywybgv
hqcE6a6oernZPKg+Vt3Ns7b/XDQ3XBwTXVJI/TU4U3wm+kLcr/YSUFnhbgD2LfOAhu/wd/jC44gZ
LwiXyhk4iU8fY1o8Z8meR8wNga4Q0XJVRQLqJYFjN+miMgq7zxK5VLWXrLWOX0VFTuJPTd+cjLQ6
auyg0BbBh6zmcyqGJAbwOOAz1hVrj79TPMr2tXQmbGFoYI/8cz+pZMaP7uFr+SOapN7N1XikGL7M
S3exlYZ9ATNNx0dJYGn6WD2TSyvEieG2dbB0HniB5ESWlrU6+/Dnr/tKZhht3zfqXN9+9T0fZFbE
O6lrhX3/uTNNjGE7uvwt5vXe+jayE1OcEsCXDGo3cv5vm+ZSx6iQwktUbo4SAzsoX553KigTKH/2
2wG9XCqXRLBFSIx5LDTZrkzsZDs7IlD6W+ir49U3EvXXePLh7vucDeHvO2In/Oy5kpJ0UXeZ1M5Y
yMLIxN9qYR/AiywFHMMogdHyqVI4lM8zVX3uPTUgTOKkzkhykOBOl7ApEqfq4fA2uX2TJ1xmaw/7
zuYGdqgPNF8cvPLVhOpaT3gsDaNM975c9uWhuvu7MA3orj+37N8UXw/bQS7wsX69+OUZxQvAx1/K
XuxncALmbtm+jIsXNpcO6Mva+++akBrs+tO1XQJU0QXH+e8cNth4RbGVFzeczV4+X+dCTIMgMT1+
5sakMIyiYXCPJumzy7x+yXZW98YB22oZn561NN1u4lOw0/IjSXqttu1Ofm3X9GETpWdrV912qYRd
DJvwOXBaCZzvY1qs78WovKjn3xmtmqYsf5AghtfPjU1T+nbx5F0VtKgTkUHGwosbbcqSgPbXznCu
KRttOulWngKcHKMcU3Y441cj8gHBCvJANbebFCUFyfO2ejM2EOL7jofEthytefQylyuU5es80b9F
8/Y2QdeuXc5E4Ey11z/qykIv0wjA2GzffSrtgxvIB7M/+SN2NPJUFWppxaEOphWkN3a9pynlqh0E
jf/u6FdaE8S9TaXYzAnP0/t08p6OJ63b2+4j288MEwMhy+U5mKNcYpfA4Q/EEESn2X525OEI/FjW
04FHPDOT1CkEPgktr47GoPhlA0vtRh7f6New3mypfBzP42trU1XoXNoK0ysqdjA9BdI1n77Bzr7b
w//y1A8zA5XpgBpbnOQkEoUzK18hLpry74TYZHxD3hCi43039ZE3lxUf0z3CX+0DvbJM9QGkttDZ
nhcZhRigmfOINIpsT8GubVzxkwTeEU6tPTg8tCVrZTmVOHIrbRwr3GZAeqrQOOexyhEMjXIkn12x
5nb6JEgJYgYxkWiAmTDfVfN32jbcDg0MlBGbbvFPTyjD4n/pWWSx1qu96SqGjkaTQWl6Mb5KciQP
a8IjKha57LIiNm/v+sdSh07H9Xxz4f8jwexoJR3SAQWCBEp9flW1mLpvf6yNNvfDznxMTRLZGmNx
9LaaFlyLNM8COZYy/Eq7nq1Fl0DZIuBRjYRqyxsgQKyh6jWqgMf/C9esPm1wGhXcJXPkJIZIm2It
iupkxoa6EqcRx3+hOw7umACOmYoKNCWvfC4riRpvsVIWam13DkfagOtNLssRVqZKbqee9Ff8+lnw
PkgrB8+zJ8P1sLZRoCjDcaupsh7lm8sW5oEXKc0RtRV6eVQzHa59kTy0NNavXMqL/rNCJsz0cFMa
7QNyFnDkubpJL6f9u9auiWoGlMZiNVv25QDNBdMsWRsRMEcz5jjzo4BwWEi+8otgJDfZ5jl3FtOU
fB8qIpREFCsdt/+Gzoj+o7ljq6wW2xQbQDd7wYGLDupCwwnVrkG5Pt3kwAroc3YaCg7vS4X70la/
lnkUutfKEhgz7x07FrrgH838v82A6vunrU83R+ACwxzLv7bIjKyJn9cOg9sn2zDa5zSQz4wdH607
MmGYBklXFNIf8P8Ti9hcd/UvqtDDyvZeocsMVj7Jlh4+Ks8mEOBrU/7zlLScCIcrMcjOEIO940eq
oojafb1t2k5Itnf7798DTv7jVqTJEZG0bFDDhfc3KIfRtzu2rr/neuj5Vf5QimcHX9cCoXz9oWYh
5+SreISUaz8PlT3k4P2Cv0c8tKnAJSSk6zXomltJsBZPaJ5OSSdJ72OQ7Uw+snCZqBbGwSZOY5OQ
cbF+rF/ioJGVv/Rz7xBHqYQfO9ecpP6ytOQ0HnB8CWOUuNNQDkeCYAyc7gZRvpaaBnUJhya0aeD8
dOkyomYK2PZIw6p/BHcjl20sX0zCE2J6ua8/VKyh9kxUHj9JClF2PDXNNABnah80TR676M1tWunv
myEkFJ/i2seT6QXMbfmP5vsfM77yS1kGKD2PMnDs49u8j+eUhu0GhHsz3CrOAzWcsmcVgc/Bn3v6
wxaXVTm+IoaW1QPdortP/qyB24q0PcmYH6bRQGHagpxkKhMZiE66X1fQ7GzPgylEFGbYugIannsL
hXIkXsxSbRRd+yo/y59V191UVPNzE0s2dTLh9mMbYKKilr+/625tYiDNTYWwVEbvMW9te4dMtUh8
QaVupbJQSS/D5vIRAcoUSnCmZ7NonIvlxa68VeHfbJJpSD9un7dkKfWbzJLugLJcX65xWdN0mwdS
2THR9fzigBXO7R0VRlDBvVWQNSerwQ0pbu3nCptqDqBOKolB6r2tcGsFaz0V0q6c27af/YvhjJXn
+yLOXBv5XdO+6FhBnWkQf+Uk70/exrkpsdTSo/YY0XWgbTjjXMXuKXh+5w0Ak02ywZOyUeGbdTcY
J50Qi7BBcEla3X6mxqrBRFth0TllzaKCzfCTQtSzTCk+13HdVDnZt2zH5nPz/2BomPpI5euRZVlp
UtkasHsJgvpbMA1V0oYSYjlitGKW+R2QzN6qrloQ0OWXr+NIEf34GnkXEUwoly1L+rLNz6ofUJhC
eYSShObgUargS+1qfvdrVQKM38xU1oyJAi3yEOfCCudzJijN+6haCvXziAdP7SqDn5tnM3WoQAcf
5N7yTMgNttZJofH9EuPXIz8S9tVVwXLQYPnjiPgiei745tROwN2jrkGVsKp4sfdSNL3Wt4N9g+WU
q3tsZfuv6b2Ze3eA1x0v9uzl3k+PQSEKdi1sgbAUsaGc7vdjIFPPC/C5sNZZfA/vbLsGGKF9fpYT
f6upHeeauzlYGeg2EfgCVyVfC6bIaVRu+zJh3L39MCP12XntsBljl1kzoA1aKmeiSn+n6r+olWMB
/iDFSKHKaCdXSdduX0X5P/h5D9/AgKlUoO69BtqzN1V2DrLc8yFBKKk/qoCQkDDDnJ1HigvBsekD
Heuq+Gi8e0uyZidC8zHnbft7GUOlV7JMxYL5TtXwUzzT5nK75XqcQQqjCeQerq4/ejIsTBMd9dwK
DdPiYqA9b0fE0PUua+CSmaJKxvORjaGsuidtvPT5LG20Qwrham77fjGn0oIdWZWaihYrGdb0neWx
drWOhhDsg1rT0FuzO7zGmXttXojPfMJwZIJdUVoFHjL4rKgSzDWOGoDxMlX21eyPFzpC6M3i95BH
ZaFIfxjUXMrI14cqEKeX6AbV67OFMDPU/PeTWuMEt6ynnj8315/3U/nmxapeJDElKlsgsAq0i4vD
c/Ogmgfq0gJN1q+/GtNNDQWyk3hDB6WbuVTRZrrZDgX1hTYzjNZPXFINEgzv3evJh0a7YWc8qeah
DSq4lR+01a+x9IgMTA7sZl5rTWFA6Tg/CUjwiurrrXGcIJ6WQCC+xvb3lQUbmgbEm0QtNDJYGNl4
mWtNos4iXz9HsauZv0xzu+HqNhB5bpP6w9OSLB1ujT19IOQEacvwd+z3crfei5O4QRvdLRjCvnKt
L7PwxtO/3b/VP7IO0dTm+hkGIV6tLMVjOt1udHGtx7dyrLgPVLzKUVRNpeLZhhoWEXjz5vKDH/yt
ipt6+LjAXZqTDpnWsRuvTQMJ7FPVwnGQPFQX2c/M7meRmHlx340iG/e3ezmdrmfZxi8BTyUN33MR
r+bh8D651+iiSS5lK1r+PRmIQnwA19JameAZ+e2UDkLAWda2v1b316YU+/b+/rfNZfUqZ9hdYV5d
TVLjbdoOwO+NQtR2cmvkE62zfKIxMU2KKoQETsASj5tqS9dt+iCezkvU7/1miAhqTgee1IihTBi7
1vHyyyO/8Xhf/hbbUHDIVFRyrdNghCKsIl9xuObV83siG4+NK9zC4iB9+7BjWM3l0OaJGG3j/ZE8
0mz7BEM/4xPwFtorvB6esTYrv24KkofJ243e2ont6n9NoDowX9+e+/vrR/JRZc+aylT32Xj9eksV
3oWEjB4cLY/cxuRjk4gFDtte2XwF8LmIPYQFI7b9cLmtERK2wWRN7pprMb/ll9HBK17f7eAQ751/
ugHOLNs1BjqUOgjSi3xvAaIzsjF5QHWcTqxcb9JgJXuWtiUqSAstkME8tji27p+6xqw6RaMvNWTL
po7qAiYYeogUqqooFqT7Y3XcwecIZchxlNGn/SXFEySIMx3Uqk+0OTe1rMWFdt2Y5CvHoFO9o5kV
gnprdH9MP2zEeXXBJpi1mnsOXL39iPGp+U9KMB+ks3Eu+liPoJImpCpw78PeVye6ujS3xOfIbSTi
667lrfOkeRcfsryRxfZZ3WTKxWMjtY6zy8Z+UvUPxxv1hWQv6ar+Z5JLjWOfrG0uNda4mShofCSF
mOOycU4OnxnBp3VI1LKrr0uydb3/wSn2Bsyl9KWbZDqSfeOqYOS+r3jog0IGimFtKRlen+/5TcW7
UwM52e0lb5O5r8vZC1iwAmm6LxuLVDu/qcKH7puKAvZsXkR88jJdp+sr0uC5nn8tLr7TokU0eu6a
nrdFVD1e41uxn8lU8h+pfH05e/LIGeW/7xFhoNhZElb8nFhzKb7tvqhTH77yH8eJKdy9eZo0yV6c
g+kQ1E2ftQ6KJDifoQJl+MHDBiwa+naIof+SfVvUYMF/+Q8X6CuKauY0mT/9r6BZ3euUb2PMn4Mo
em4qm8uuUN0SVfv2Jd/g6A6SAgLrtLs1V7lYLb6yRUuQ3ftGAVMEwhyyBqb33gqj6FzNo3pP+olu
tnXCZwsDtAs1B9G1XBw/S+UVX5axXn7yESS0o4MzLkypMb51O4E26ZbPCmCyeiBq0ezIqPyXFQ3A
on34M7kAV3nIyK+Q+V3/fF8CwHlUru1p63IvqH4XFfzURvsrFEHWduZTgqe0JEUl6iK7d8B3moJg
wqi0j3ipxSsqtYP97ZooitLKQtuzsvX9ZDLq3PmqrRrVkXRSQ3htEOtEvjBFuTuG5VVhBKdKTKhl
y5ZMTSf9fAeeI8uDa+IFjPF7OYMTUIW+tuz4iJeVsLRzbBHL1JnNP5+oobZka37q2KKyQ7X45nEG
4LhC/GOeTlEpacN0mOnKDUuVxOfkn+SXFOV25M6AW1XrAsd6Tw72KcTqxcdDX+YLi8upqvlSAdTK
tOlVmtNbfFbmMlAHxBL7zpNO1N3/HirLERw1M5StL+OoLXspBkwwd9nuxhz7UDqtyKSMlvvmvUg4
qiL1p6bSiM+TiKNErYChXr3+FjqHqHotWlu09hkwPNdJVnSQRfdnL4NZgh57Hb3G0VBSfSGFN27j
4pX9Sqyqz75dxou34hTUFx5HbLlulIxzu7hYL3zvq+vPZ//0l2kENlOyueW8snZQbLN87f6UKo87
7ZoFI1LJZOVpUGosYmbWUdsjGwoUrLugGNa8QAmQWK7xE95oOYtaLNoopYwZKN9Sm5iOVYDdysFg
EW+WHfjyI1Er7j52j1q0/ble4/QiXLwLDe1VzT94r+UMLp3/hqq7gbexG4PRjsu1XJcjpYRT/JHq
Jr893qlba6eItpWiODlWpIoz2Xolgc/n/qVNEcoFUCLtLRvT6zhzrIsYDL/dksequmUeVIhVC9nO
JuyrhDLo/fDlO16OleT3KljcdwrswpAaScZjS1ycZiKxiRpDcELctA39cB9j91lx3l2N7e/qQ+nj
otwVGV2JnqBe++RUcQPHyfr1nhkDhU9IHI2ftx3xVEIPzXU3VX189KKKozVBv0eNxrVODe5+DSWn
Cqy/VFWhW6ga6+Dh3ysS95j5IkiQSIm+NfqlxHWy44JbuWGgdtYGfm8BoWZXsPOo+rAGsO7dSB1/
TDINz/b99461dKs+1RwfGXvxBwBaMPBOehaHR9KDH4+xQzTdcRkwBDaVMsWblwblQQ9bedqz3WxO
FWTH2ZdSDBBRr8yASoc/7p2sjF25bGf+yZunGnUn1S13XKaxQwzd1qxIADlvZthZ3arF6QzGVQ+8
XnP+Z/nr7Quny+y7F0YliXq6z1PdiLlfTMotO7J1VBYhHYV4Sz7OQh2oFwg+RAmnpbyPve7uD2BG
GDj/AR//Y8ns3NQOlNNCsV0cUoJGVqcrdYmDF7TT/9vzCXqzXm9SHoUuZl1qQdrqtIr9IFz6DpFL
ADyvpdGd2oFPei/rhMLqEbT9TjAAWxRdsvDhAjieU27z7lcRKlwWxh7dfetuTOeJmeaGZJi2v+Z/
fesrfyeNchQ7JJOzml6U2GnLO5JpanxuQQRXb4V+Euep4RA5hcU6/+leFsO+K1AuuK6+vUBe3ajB
t3PIpgE1mjZ5MBLeykQRRond896rW7w3F/jCp386uN+wSphUXJJuIMrOqKfQsZv4ZsgvywzFvrSF
VCGSoQSDSHBMK/TnmcHrXQE2+bdo69uK9csfR/NQ1EPNaW70ZVT9qaXe0vTx/tqVo3FxnDA3c1Cz
ncRUNM2+OV++qCcnGqL2dww/Olfvznz6wwEEr4nEHFimByV/Q6Xvz3u4ogsLGxOO9S/0gYq1VszM
bhqeiKoTbv7dKU7XqQ/32d8CKixjsaq6XhSWdXKRKyUJ9L3vJF13i65uMd1MyYR2lPX7UJ+XojuI
MlbEMAqXAgRCvXd4nivL39eloj72aOeoU97Kuy/dLJ8fIusEpX8Nd+QPDqQLECwb5yJx68RQNf/K
+UZlicWdynWplJt2DxQhOJjbhgvh5emhd3zoZH/RVnB8MoDal5szazlVXy81PrYClTbDdGhhnWz7
mes++4/3ZC97KGcjrT6SyT5F0Pp+je0Y6oAa+9/iONdg+kMZPk1KtRwelk+Pn7Wf9xXQxaf19Vb/
ND7n3znBkaSokhkuf1PL1pnCf6GTm0YE/r4K587NOI2yrJCpz/287urFqb0n7LQ3t/MUTu/iVs9M
s9vGBQ9m2V3+7ifl/bHmZvo5AWVS5QrVAX22MrhY4/01flMzTMobAixQlVTZ9U5hqo/z+H3x/F0A
3QJLlszNvImeywnMUv90HoZu0wVTchErTr3dA0XI5zwxfvUI0P50g6jDo/16HhU0fLG1I9csfb3U
OAffUK2ddiEfGXC6F/bekrv64m3/KeRF6PDz0ABpzvOTsodKlgPAd+dG0vCq+qTvoxWEt7e7B++D
Zl/QkwcUt8WU3NBDfPzsMVqCHpQL6OfTi4ZpPVLSprpQWabvNePeoumzmiL/QUG9VYhKLivrd24z
jf+fdLQMcNJylOSWQGvH7t8IkbF97d2Gl6nN1jT/CHIbDxhwOzegdlP+3lX+kZaP6inci/YJq2BE
CMr0vrmn6L6dGUWgUwCp/uPPZ+rbenoEswfG53vw+0CWhmftsNttHtbD6pQ1987XvrX8VOpSoGmS
ffgJ8liPNmU0tCJiR8uONSQhH2sGokKoxmPZ9mmzuN0o6f2oq5n+z6/kp8AsImxuL1/1g2Ul/OY3
Xd7LDoVlZCquTdvcOsY2CbgEsqihXVT4kdOVH6cveTn5nWiDOFvz30S8eDOD+2NrKE5uedVTdNSI
Y4ME9KSsDsoTH6Ae43IMFZvbBUU7TS7i/UjllDHFVtfb6fS4foZkcA0D2fRbBlhTbOQ7j7FH7tgS
bYQLr3NtccHYfUSNCRWQlVXtaIp3ARAocoaZ9C8fCcZyVGrVWd/2Vn8F9t2jCQvyZD9zzeKyFu3K
vUXAzrAB9oCFy4d/m/RPH4d/Sg8Hrz/592xSidIaGejcAw+K14r+APp/5ggvYmkQ/oOKZDffgGPm
f0NQVn7813CYilh3OfSw3rb3YiDMb7YgpZhnccb8TLXyoyvHI44NaEmngfXoU/c2vRNvI/Iefa5b
uM9BDO7ah0lz7plYiz53HoPro/r8ocmyq9z/RfFhbEPaHkQdBr4xaq/Th8B4AgM+woL1/S1Z9cMU
NAPBHkp7+zpKP1FD5fJtw7d0GcDDu/d/uTrKH2/6PkdDf+yVXgTMLnXoLe07v7rw6oWZiTUqPtIG
5/Z/L7VlGEgblBqSpISXyS5kStkJDrD5EuEFPlVp+L0tHX+FTWKoQFAGP97zbzCu+e9eWRNcIc62
6/adFMlWi9Fssh2Jx1/QeaG+95H8ySJdoEemK/bt8XuMvcwu9NfLuRmPb2aHC1kzFciBOTQSwLeP
a5G28JH9lhHFk12A/LJbBAu1EDQ2M3j2TdpzIXh/g076F/SqgO61dlzXmUEaGaKIrqbRl01xSAhX
iUMr1afAzWUjd0PDZDSK/WkTW7V17KHQgIajVZtcxCWqW75Vc2lAzn0ZxYOeR+BGWzZmeERh0nnb
xBkbTFTQLD0MTVJP8xopDNHDliQUwliqeK5bVfCVjU1Rso0x/PTLov68Vlg3YeqM6ifzN+XNF7Ee
AiP4snlZv77dYUOcbHjaeL9MKCCYo0JyuZTm9u/CUECbB0XjbSuESIz4jrwWEL5f3Yy43D5hZzWM
op+zOwDryzp46s8HBcY8Z/AiI//7YWT6ggl5Ix6+aq/nbztSaGvzusyfPfXjDKoF3fCsAL9SZ52M
4r3wDTl56m0F0m2VGCnL54em2r96e8XRorwdrUeJSy2ZKy1x5d1DuHCmvF01OFr6gNlzf53q3ULc
wAOnPotlhnM5nzC88Hmi98mus2rf/hxWKqjnc7uwG6W1DofePtVcIwMabV1rxaIusWHADVT3HmAg
5ajXvTcNoeaV5KYiIb8FGDwbF1I9dDobdF4yvapnog+4zc7g5tlwQxeNF481/fWqqaWai6IGvYLj
y6us6i8gqmbzz6HMQP6WJXOAlMVaUi7HCqVREJuFildJStx+6q8MPewwTzDu3KRSqnyuRLVUOfdD
VjRdB5PpCc6fYF9rF70EK8UQe9EBLYEQyF6Mycs5OBMr3/+p2X8UGi8cSFt0X25w9BcsfufVNFqP
Se+Be4yHICyIzVth2Sk7C6Pd1dihOe8qGQYzSA/lCFUaexeIJui/vpYd+pNBa8f6WJUDaqhzjHFq
lomCAtIhsKlVCty2i7+ZyoItRgWtuFKkVLytbeKLygB7DPWuUMqXM0ic614xItp8Hj+k90aBYghe
nWDVffTSg40Hnk2Fvd9ysX85VA+FmElC4zJjl9pdt+fD7Dsk3sSwxfGmQc4/87t/NZNM9xiygfeR
lT/v/cf0ILuwJ/4+9669BFFQ+R/TNFnN7qpWQar3zgFJdDGIjrWidgEmr8inbfFqsYv+vfdXltuY
VbkQXbwH6pVh2zBVeY5+yfNz66lchkWTZeHL/qb/a+YYofOaIIJtUeFZ9fhmpAG/Z/S9rlDwXRi/
dvf/HgSvBs+PY/PaV+VqH1ov3zRZWr5qO8ZAj/LqL9e60kzPxPcfukMyeFDNt5yE2mksZSK/dYxf
2oQkVYFl/8nNfdWIzoGwg7ZHzqbQ2Jpy+ABXEjXVs6XvBW2CXRp5vLLIVXPQtFMDjzCBBYCg3YOV
EbEhSUG/4lgciKlIIVowK1avBlg1UHOgB6Yx5fOrbl2fJsGltnvGpjNbWvCQ7BJ2LV3kED5RPkA+
lgShnoRsvQ2rhf8caKlNUAq7Ff97SnE6MMv/Am9n4EBnyoDS9La2JiiVappSX7L9eWQOcG4CqoQm
+ciziUq3wAg4ViLtVYIdcTsdhla3L7yAR9SAVCxH6Zr3NeBSjPuJybMOXoXwafpyNCcCX7zwNic/
LYa1BS9I1JnJn8IjG29OdegEy1yBbLQgmmX/04DfQ5v9SpmiXTSW5TvQKd+4CuzYiPZgOOXpzK5w
8c/oXMsRldfbuoIK2YeKQ/u1Fdi2DR3QXjtMisVA7N7UnujR1M3K4Wc0VD0fZEgjKxvJz8prfBuv
1wHevWW661wTozEv85uf6+tOreupZTyh0aGN9QsZWC/jCbgQ3LH5KK6qC95dk3/ABsn74W7oFfWW
UMJjPLH1k2jIjbtrQwYWA30ruOcl1Cxlc+f0rvlM1zHSEm0QSfpQ8x+3Mjq5u1UvugMJZsA8hR4U
Y0sqvBRg5lxZzyaKpikqwTGV8tEUiVPhpfn8zfaTfeZ9SspAafX3q5ONKp4rtluYQzaeQzJ1uUlB
FsSPTBn91xFPpofiO+BED80DyNhEXQpu1+saDyaOFWeMCptTANUuMMY4UYWpz2WxCbWVmkL/lvp3
SU/jzMNYjd9IDT51sRMNebxVJlqgG1eAAKG97rVLVAtsDX0QoZ5A0tO8AHqUl+ljXJx/JDBZbT7K
H9jBqXFq2T6lRilkybzCqacaqpBgyjS0w64pxArWmmCb6uo7512jSUhY1L5EP3vYwbm2iarzi1mG
ASpE8RT3CE4rrELdfIKF6Ghzk9iFPmCcBge1oHtyp5MkTKetC1aUYn743KQosODiPPZ2fnC1qu6L
FS0ViBQDcWhEB5VJtFVliWk09eoez8Y83jKyWsZZNBpwJHQMVf9LGYB5FFVBnq/xAmn2HmDVzHj/
6YUdmPXn2jwyoFCqpcDuB1EdfwunFtj1tqptM3WH4fBorozupiBcNf/2c45HDv45HZV4Afl2oeGi
5gRpZIyOV81Mvf/ZhuR/OPMGeqTVV3sbGtqcEOr3zTmc5ubpfyPFfXrU3JebXpBknD5+qAg11fwk
NhNVncjo2lODsn0zUc8ZHwQogBo4NUaWdPvK/0i6r+VEkiwMwE9EBN7c4r0TCKEbQshA4b17+vmy
J1Y7O9stIajKyjznd2dvJIcr5lF4JNoOMnVnKEG2td1hsAt4ZamQUhMFOfLC2nr2wy38Sc7aieXn
+SkHKLiGdh86mVTfJMFFUbufeLMrIVS87utYdmtWqJ0fD0h07sYI/fDTycn9SbnfyB5bL4fFQYZP
BSeQaSl50mkcmovdss4JKt/TA4VP4VKzmG1W593POV3dxmvxweHjdmzcRNBHDe8NC+fhtmjIvKuz
L1tQbtnFI1x3TVtW9ojfA8RUlT8+oB0tHZ7fOr7D5qnMPlfOzeWlZgeQ4f9sHFHA3gTOxUEcd7V2
9QVmll391Q9kuRZpUbz97jpgjJfQkhA8AF1YlhXkKTEKKXlhvQN+I1fykodCc2kn/WRT0NZKiVD+
iG1uKSFR/Ns/5Ft2bJfMjrOfG+9E9DtM5NlfPD7zK4i4kPmEqiAaWC0Q99yy5SFLXNiXMZkKTJv1
ignEyRSvAfsoE7IPwwnLDiGRnB0PaHhb3+q+JIBcCYqh2FQlmNW1m96TM+AfFwIs8sh70h/DzLK1
i9Uy10osQprVPJIWayZbSUeDaFk9xTTGw/Bgao/Dw1C6TGly9BXPsgf5f5DLE+EBATRv9ur/ki8k
gsXnUV4vq/Bzbzv+qV8SAna2r1TwEoazRGU8WOYcR9aX1vtmlrYRc/0ThrPGWrJq7WkKOT5xuWeG
vMMyjucupP64b8K/UtO0vNLJD2gnDF13qK3/kkaj2xoobbSqZU1B72zRVtIEYp1CQ7PRyQskHy8H
1AGNwtT/zgOAUlSoVc7lL7+9kfl3z5fNfW/XOfk4CJBY/9QJ3dK5ZRhI1bW9VI/gExqiX6Mm6dCC
b1JJQ9qHdpdPca387N+gBhXN3jthpTYoQBM2UZ7t4q53k8AQ/JYzUqy3w+9ZHFusup3kDOZzpE7I
1SwKQtsshc/ZBDPO00S5J/X/62RsWEyPaxqYoLZJ9JtqveYFxVd19b2WQXCaGIzTyhoLcp++4HmW
bqJymQscAsdbIreq5CAhkw12YYFnpgBydKqTW5rxSy//pYsuGIKUah/6l37yfcuDxQclBpLdelHT
GM7AI8sKLdHGq8B+25eqG9TbA4eFZcSC2FTbdFFnynw1G7jyJm+pKl25va6s1iXxPC9Xxgc/t9AK
1RAmgj/rBwqzUJwv31Cs2hrG6DBTq3ypI2vKh6pguGq6TGvBQ3Ri+NRTgvrZ/xrr7g4AJOY7REOa
Wki7FPJSJY5hqs9/5NdOUJk+n2thrut72XgBCqO2bazQDkfQvoyQ4tPiQiU2cM9sGRzgn46uVMP5
H0BUHgyXchpr6XVrs9/9fDvxB4F/7O1rC3d+hxTdFgdgJnailk6tGaKklYhIfq14N5kqGhwb4oXn
ivTi6Fhadzbz7+mpW9oUG41EfVU17eJaXlBU/C5+89Ml9S1N5Y1JjfTgPf8e0qEIlzMfT+Xo3x3n
E3Rmn8EkfAqlhYQhTaoIRWMXC3WqbeMAQ9Oy7crd1CkfmY0/ngwZvejLtkDvjfD8luhT0ytF7364
UGiG2mFTPP5xIn3PYC4aP90PsU9NC61cTQ+gCv6/qg0pep6bECwayIM0CkgUONvztYRSzsK2oACC
e8AgV85U4hQ91y3kruA96+fP81hKhgBOLpxHQ+k6MJKuLkrfR9Qjt9U0bLmP8kFcNbhePGy60zoS
G06fNZv6y5KjTu88BM7iWkc8jvEWfismAkmgFd4mLSmWPuW6xgdxs3Zy0vZeI0tLFBjVhXBaY9vV
8xL3ivOXYS9BYLb/c2rGqtlx0jTKiJF2Z5KGbEVFGKEtjCj+LF4FxrjhvX3JMY6OKCbH59paplYP
A/svTmK+HmzH6RVrd/xNsiFpozGC5CZmeh5ID0GjxQuuqKfzkd+64Fu5F9P5shycl9kmGzOBC+z3
XP4hmH8G/vm+uynm75E7k5+/LFExt+I8/AGQwn6vSUo8qysza661eAGNFYAKAulVZhg0GJ4KkAO7
jUNhVokdOtoK/w5KSHwrI28f+3cCAav/0LFDQUS/858RY9o7yHX2Cef4J0Ijltt4pjrZzwP5TLbu
sDuTbDTX//KrXh86Ih2LwjvZhYY5bT5O+VohVwsiSLvfuRlLVcyufkYNHY8hTeqQbw2InkinMmSo
kUhgWjsHV1pM3mkcKaFsFBW4aIiZwQOM9tqwk0zlWfPwY8P9l8dDZgIF11y0yVBEyprHAAGthIxf
/aZ4BQ9qNdeXfN2Qe2GsJbw16AvyzHDRT6pC4t4+EAtKNu1vRrTxwuNDGFtUeSj5mpf+qz4POTDt
kJ3gtdqF8r5uCsskvOa9qUyxgogAhLGEE2D1FhuyNU4gZtVsLTGilHIiUMc0jl8hUexuCMbpJ2du
YHn/d7Owo/YFevmR/qSGiN5dkD15GmNgwFF2308w4r2mwUA3Zt6QyAfaj2THs2bvCmfvMPl5Hywd
yhm6seJa4aLhAelLnnyWMz/KYUUOUsorijn+QjfAL8k1VAwBiIRUEjL5ye0cr6npCRvdokyBco8H
sJO6ZpEoqYVhx0R3fq+qb8NS5DQR3MiZ7+ovuJHL/upAJv9jSDoiQfKBqr+HsW37Fakf4kD9VfS3
LZTThdZ2kqcT79+mPkTih7voH0e1MjJoRAuHGocNxKupn1um9Ew1NFN6PjWuihL7v75WF/tm5ud9
l6a6LD2v7JSJf5SZH4sg2yQIAPjgXU/1X9R1OoJcZX9uYUxU+T7jbTpLN4OU61PpiB2BaeN7QoGQ
HapbMC9IqBV14/A+B6Hn2uQx7ke6s5hwTcWDuMs8wcqKndFGrBAex340OWp9la/G9onP86CzMHS9
O/UIMR0uJyQb3g3EKXq35ulaSwqwRROcHkO4uu759j1ZeR4rL0JVsj9L5y35au1EGYzWt2Kh9gUp
LS/elgPDxn1bSFvyJn89IObfDuJ/xFUj1dJqZB7lEKop8am8xY/s5H8o+NlowYg+gQuni3A7/zGq
97qz+26j3unjblVHHmK8L9msNn42QC+9XN9HWM81LGfurPPkPEmxrF3tVaufVFsYYos8PSThCMAM
uJ8S2dEn5KArs5on/Eym0VHzzFfCq+ZXM9Cuw8coB5RVuFO75lkSegKiNbj3d8Mx7AnL8pmq+t0u
xlZUuogd5qg5tIF473ZhqnLgxeLrJALXXv6PPAJ33D7sV5CYq0Ntz5oBJ702nwMSQ4BlisT83lL9
0yna5BPxKiYVWaMOMPfbU/wsdljNaXgV7F9iaQwPB5vTx+96cBEZZGZ/80U+q/wUnk39w7lNO6hM
KETwhSCXUC3rVWPLVkLaQbyqxM7085ofONvo0XPt9wZ++576pnOTrDRMXDA3gborEmm6vLpHiKIV
+IoVo1Rdg2mNKE24UqQaWaSJsfMvF+4c6SsNxSJRwUKyhca7RD6nBXQVoJ/o45b/NWS0Jgyv0yW5
TCw2uP1DehNvl2w9Leyirr+7Uv2kAghA2aFIPdyLt8fHKWY3SPIW6S3ooexqBEzXCjED/tX70pnS
2HkTGQ/gnBDmbF7mW6HPoGlQ09QVgRehNx7fzhSwlJICaJogZHlU1qvmzfOtMtGtICl97lyFShUL
bDfDqP+kRqdvoao64wX1fQNsRDmEUZ5vKpvBroYgrR8xVcBXAYLUbyQnaDSXFJBaa0p3bLpdRN07
3LLgvI5qHdHc2AihFY3x6mMz6eOIuZpsmnrOv2Q5Xj6UdrVHh4uNC0PMp6pcItBOHJNhbWbX5Ko5
AW0zqfzPv2DaiMWYw9dfmq0QUMYgjVODen0Jgg45JkqcVDX38bfhsKZQ8IfLsfiiH9fQnHYyCuD/
hDCvvjIxOzQixDnaTH1/2KIaGq5ermEzY21+z7W389SU1iWk9IRc0gK7JRX8l2ymWID3LUa4i44V
7JEfZ4W6nDIyiAAA6rHfw7pqtbuBhZ9lZ51qhJ4MLwhD1mocKut5Am4wWk/sB6mgDgj7Lpr6MY2p
IoNh8O9klna82vSuc0RawTVsN3APMl616BULP0F51LXLWzdXJTPMRfKGwBin7Dxlm2wuSsfGkfJ7
JS1sB8Jv7pqHRen2KB0y3kQ5aWTfnlOfaWM/D+psewiYy3EeBnaAmg/VGDkWMquyMcZa1LxGpl74
eP6FyQ73TT9m/X3mXm1Y+6GaFHB0hKEn+5ctpPwShsym5oXJ/VONdZsVhXCgm4B+SUa75No5IJJA
IKBIomNt70bki4m6IYHHz1cIbL41Ekw3EF4ifyY1JViuHN/VIMr2qZBk+RdcD/eyeiqzah/yjbss
rJn0NanmGv7lqg2l28dMy1M6qtQWJluL7KJZFMDi8/3qrdMtf3OuXJCojx54lmTY+Qpfg1NS6mrw
yUrin6fvy3cSxBPu3oefuGOLloFWMSvtuOvihAp16EANgb/sKGw1Zg20mk5kAFJgwIGgjuEiqjNQ
2na+nXv2FpMZySuYjrYDmAryat1iDZ356x/9HFdviuWJekapz86lw+dtcCY4qdx3IU4guS4lNQAy
S6zxm3oHV6DG4fiYGJlblTuc5oYwsGH0Gq2+6bJXU1L9HtA9cJbeLCi2BIbuxSfsQHqwzFS1ASTw
HNzrybnQAnQ39O/08frO7loUAoYXyb4xJLISzxYfo5nUwJ5RCsYRL99ShuuKj/s5SolJc+pUE3Lx
T4FB1VZ4cnWmbSiB6spuL5+BEYcNzMP4NpvU4QS+9m+PcaH/mO6+dx8Mab0QLXR420pW1AH5hApR
78iRLxmMsnHjtFh/cX9KoqSU1sI64hIiIL9P3/dV/ZquXr6NT9cLeL5+SAIglCk5B0XM1n7+mi4m
sEy6vm3L/v3Yd2idIbcEVaoS1RRd5mWqpovda6l7MzerB9t61DoUFkEkVEh2F4qfIAVINUCQttTX
GwzvZNr2wOHjMfR2FIZ63GShfMQtiVWcpxST1FwxSXnw9gIj+rEKTGLndooQXu2o5ezFKsigKxpe
wVpXxkSAKkjnQfZzb506ZOxP/6KS8WEYAlr5z1zR2hLY1Fd10ccoxFlKdnDDOlgz1neWgenpDF7T
QOJxYIL66px6lSBmoxaqWLksWE/So5N0v9kAOKCJXddz9UxwqPFHpXlcNFox5YiKLBNmv0/Sj+Jo
Nd38KCN44yTh9WhVuL6nCCbgBWvR01gQYpwqtj10n0EeHMjB2Fwq5C/CyZoxLZawWUHDGGuqHvcf
vjo/yHfEG9DkKPMygTfIjZZ6xhM783kY5ms5XRi2xahAIYyma3DEg6Q5wH+z+6p3mahfxyuk+K/W
2W6oUSxUH+JY0JEjbtN/iRPGtg1EuyCwiVADkXWR9MG4u++jmZFQW3TnB0Fsfn8qrc1ah+qtmqvE
H47d8tPFO4Ve3+lsOZhyxCQ/G0qaZPfwT61yrEJJcTVk7Y73+8E0yeaar4j/8KSHrGgPMoWhwvVF
3PGoMjD4fggrgBJsnmuf3VjeKqsyaAzt8QvzulfFfLKeTfXUAUG92BQpMPvydvzejKAFRUR8uOBt
lfFunmIQS1lL+1ZKUfTzHGQ/adthpYdM6bzuqOftVKvaixhxGk2sWhZAr4A28gg4wtRLuQjiz+V0
barj4t1b1PL2kl3jOtvHoNHO9MH9UsQGKeHUCvq+LKJVudpYNRzzhXa2q1o55Np7cdyWvOLF2S1C
AA4Z5J5x3ino4KG9ebiaxfWldIWvkYsEBPj0Hb2jWw6C8i41W0fys3W71rNE9JSDHtGgRwOipkbQ
y6A9XqicJNZIeoG7xZD5FW8NTUQJ96Pa04rsbvWC2bkCZ5m5AwmwSoT2y/fbfTe/6zLdoRXDaf7x
LMsny3ZEatacInYSyoIwhio3yjWE8QhD2KSLsURrkWtGgccvZWjNH6WLiMn1z7WcNDU31XxVGEiV
M/nKfWBXwBe0PG99al9+JKSbrkr0zJ29Sg3a8kbzfA2PWnwYa4XGHS21fd/xCBCbYDTp5rete7as
b2IU0vMAea65oBuoZRVN1cS+zYw1m+HZ6rwBkRamrpgN25ZTOF3OnD6XDOJE1LR4ejfOqt811giL
VxZ8Q9LW2g1AoOsyKK1Abr0PYUChZRM4oxjmWAkalmQGr1udXauWzVkpGqTQVqjKMx7klbachamS
uqzjpzVrE6QLvXwrvuHnb2Z4iEPZz500haibvbep7v29WJOPDM+L7BngkiJ7FHSHbdfota8WplzM
ecD2mzfla/126axa8bbUmFooy8gC8WXadGVrXF+tcU43LqsafHj6eNYeh3YULx97j89k+9B9gOq3
pVdlWbm2vM+VTks/iXeprkcJqQzDfMYaLeWAPj+rVk7QekOQlcQrlmA/ehFwsOd5zldg3tZJV+lc
dDhVUoNl13z790zt0byWHxW+696M3VAbLEuolpMjDZ0JyRGxcna+F4kE7H9P2g0HiVIz1ij0Mw2H
1beE6zOX8n3MR9/vzY8yJTOq7JAH9y+FbvmjJahGQK61wO1sKVqQBhnio51zzsKqhBf3HBhCuZcD
hSw927OJCb+RU0AvjYUc3UZmpIZJN0IECBdZPs6zUmp6rHNjOLgT5eXHZQcBlajY3PLZmzmJlH/p
b4VsvuE6IJ6y7BCSPY2fPcbmKzRxkhMyUjsPNiYQn+a3ebQobT/PnVUvT2jdjVuC3Xw7jgGa3uDP
ZU9Zjo+7mStFnTUEz4wGkNyvGvIrhPw7cXJ1Eo6l45vvoFAqmMV5uzal2/m0wLojvO7r+EUot8xU
yIquzqoe+GzfkzmhmdRWGnBlVIoKedtacpRrXnOut8CNa1Mjvp6TZf4rdl96t28wF4IgErnjEyk9
N9XA9oZxYFrjRVRajkJiG5vBKAjdELKohNGrffrZL4oF5azBYAt2l0fx/hAb3cs7VYZgxNWIMOJb
90N6dDP5SqASG+qjLY/CMJLek/B3UABiuYPVdTU7l+80dU7jHfc0unBWh5vBBhIDgomH2ae76wgA
HmaH6eGS6PFStr+nO4D/l4HH7nCBibgccaYMde1+CwxzY6g8Z48bFxL6kHeAsnNtL8ByP155Ey+n
+6N053mrnurPXljKNufO8cUjmpCS97nj2MNAFC/zi2o/W5KXGQn8FGUX56cwpkgoZkGQnxdsHnpb
FWb7OIy/xz6u6cGxUFovCNti34lk+QHMyd6/0pa0wtz1RKK/GoYzYU309YDAQNPf/4W0Pli8jyXS
LfUink+eJA+isl9+hWNYOrcyMjFYLDpZm/cH30eAGIL26wWRzNccyotnRVuuxE6CPfM10Fr2NDRO
W/u08FEfVU9kemVJFan0NSX535kptuemGJlbkhxdl50K9pm6oyzfSVkis3Gu7XrPMgMbMjyVMNpk
Ii0c9YXjJLvtPyxweodPqGA016TBh/xz9pvs4mO3k3d+k2ie/PRjSE/N8O7j+WQy4cdqFX5Wv+g4
wlMHUuJHkvqiYs7PNBxsE/ThhL5xTyq24fE6Ed1Hu7oz+pVtL28D5x0BtZ+zh4j2Ax5QWDv8F+uO
94UqBDY8T6XZF3hybxi0XSPn7LStP3LviMLNh3NfYz1839ft+JcqrNKPFyTksSm+XWK1AF095BFD
MwlVSFdaqVFQY04dxak+Rg5gO/9z4tyLSbuOWkJknYN6eHbUXqZOCJjoprasXIb3dtLmdJE/tarE
yj/qO7YFQPMnXdF4XS4w82UlqUHxauPY5674Bg7/iw9BfyXeQa5s6CYd+UXPI/A6r+15DvQVD4Wr
it9h6fsuxLxo7Ogv6CKGkF0lWHa8mHM75LD319ay5hwlyXm4tduWtoe9QtzrpUoDYduRjlABZTrB
ttACRTQIaCXIgRfy1Hr03VYanVibKv3ekhR4bZ/bYKiiCPthrP1jqnsp3ugum0n27/G9PI41bETi
pdCZVWWf0A1zo8pGBXUvHzYIRh0VXundwWxUSfw911Iwsl7I0O5e9IlcfxZGl6rCVY0Z2sK0Qqj+
E86XH8sfhnGoyXdvzYpmeFBEBiaBWHGuYTDNAYS5LA5WrLsCizhYkvWDgEbTo5phzkJ68LMqDoJX
JLh1vu7ch4uvkO7+Mk5V7f5tSmUSBy6W2RwuEVYfF3HjeTxWV0Yhc370zihWw+yUT7w6b+vypvKq
qL4+jdFR/UiT2lb/2BajYudc6xBJJQW/O4BYytrYT6nvGLx1Jf23aD3K59AulOOV+bJMd9pIDWqy
XqiKY9+FkFxNFW2MUab4Jq4mqx0stF9vR9NUaEO1UPTQ/Kfx+h8MnXBJ0BdvYv1nXzEvR1oidRUr
bu32zYrjbivICu1khxYi9yaL+l4WHw47lTWE/K28x0XoY0XhpKUGCj//uRjOF03I9d/1a/WDXxy8
WvMzlhlpVDl7i2sjBMJcl20XHqUVzzYWqJD1kFB2XX80Cq37eFV9uSQVkuOQQgtjG4bf8RJVHP5j
klb9uC7u4A917OVLBMb2N4itqflH627y34SpaIiForyjiMQKokuxSIWIBSBAa2Rpsl4+aS1gr9W6
1/qAeBZ0zxrmu+AwXMCRD/NhfFMREuhnXooyfOO5mRqlpgsGxq/bdDkOfLj1HRvtOtAHboW2lQcZ
WPTYJhuXKtSyPmuCnEnXGXjGaE31PXHzqkOVyl2sStHZGGeBxTVY2Jn8ke98bptO0P6h3XpV1Q6n
ckICZjNROdUoNctOY4glPUdDJrmoWYPnZNppxIbvtC4sWp7t9TvJryGoSl9XPi9mN7SO8b8FqF03
wtjtkeCFWIGyhIaU8f6S4Tkuw/PkZ6QZ4D3f5WYNaNjSbKObylqxlLNJV+x4VzFjqt58CZzdiT4f
kxdoug1WyH/GqsfWTN5oxkeiiKhfIOBrs1weVZ1X7+GBOVesDVz2spGUFTeTbbeQ3bF4D37zy2jJ
MbopSqfOlnMdabWis3k3qvP8n66/cprMplHzQB6fb/4LtmJiZfdItdUZ1aOHgJz9m/TFpI1X9ZOY
dmoCEyqmanVxgrxJRbMbxpubKaZN7kihCqnLTJ4wIQhUMXLpo/qyz3/U7iQCiocKa1vcRtany5se
pGWUFz6ukPs2qljZ8aJMkIwqE1azNtqV9VWsBK1Z9T5ddB71cyc3wWjbD/Kfn6PFeKas+JQ5VdvO
40NgjeHURyRBloxCT17K9pOHYnqapNabnOm3eBXHMxD8W2Z+6i3NXsiVZtliLFPJhkVeEq/zERj3
fIN29PgV8MJs8fP6HgLG+UY8sd92gjAfVVJuN6h9qFfCziA+ZP0Flt3nyqnvyNhXpIVikKPTCcFR
EuRr/PEfj48FX6DhwMspMSRMNcvdHasaDmE+H4pWaYAcpSIl70PKiLuneAim3/gwDDRaiwZ2zNBt
Y7KFfpR5yNAP56Yt5iFFToKvpcsV2Rw4KkKylDOpcazo24RIunuHEjWYQ8B0SDz6dzzvmykfhpIv
RU4nB9maWBZK6LxQfzM6KuLHUgyKbJKMLxevhpepG6lVag2eE6s1bUZDqnEKbvenYRR4MOfLme/J
tlhjXaz8CHoh5jo3k/579DQu3hON5CD+XghbURmUoVF4DhI9ZnkKoOrPobarvV8+5BsOr2CcjPJH
SWpGFaQQNr5gm/wIkxceXOD5kgO1kxqpfv5RkElEgTCuBLMms5X9/N41RMHQI9askLcgblVVlK2k
fnINnAqIh2qolh3boqKJI7jmDq7/ZqkOjpErLNWQkQ2gFXvCPTOWU1hWQNn3QmwQR3qo8RP9QNhC
ajnAXlMaPK5J6CVDFjMm2CXX1h5qhIV19B362kXYQKG9+yatWtX8ngTpUSfW0qIfKpvOlTWX63Zi
BFAAAb3Owftg3gxq2vpxnu6qZOXk+5STdKDDt3gMAK7gXib7+eWD6KIT3IyZPihOGSFG8fcmYmTy
+jEmjOPegI9f1kjlE8PihGUV0zRc/t4nm1puFAvWUFGQNfyThIUEC1lmRO3qYnjbiaBw1CUsVYdR
OOt2RJSu3Y6+R8yJA354bNnKX1PQJ+UkFYj9DQgY5BlUMUN7uGcvmPd7fq1G/lhXBXPkAmjUnszk
Rm4eysvfqKcK64ofrx6kNsVz+JbLOL1UQdDLtUwj0QtbZSqf8jRWezbSrVXzWs8ZIOQAQOaI+iKT
xGmreAh5UDwiAqKiPiVvHrFANINVNZDGhb5xMFVtpt86g2X/+M765vz4l9dEAGtU8GJsOlp+INxn
U100++Lcvh5m5xkh03OCiq7dj2HfjUt/wREQRhHR9f7uB1RV9ZyzCU5x9cB/Ap8MrctMruNHC/tc
e3b2pV/AcSlXKpSi5r6mz5EdlytG4xcQcbiZZ/sk9Oe9Nqa0SfIFFM/jmUt8Lz7OpZiZW8Y8rRAY
EWUJX2JpP9yNTo0VT1chRJBdv2a58hpBMwt+Kep3c8yu74oM6R293UZ81D5TXTa2EziK0+DYNL12
JA2EAJkdhiPlWOiCRjSvh1z9+LcNMfCFN7nGRI23sInZcRycROlOLJJNIbeankuV4t1WY0t51kVV
2BYgKydu1BWw3Vyv/x3ECI5wqu3n7NFcgHBdZU1rP1HaT62kg+mB2Q79dzgY4UrTxfuyHf+k3S20
oTTJrqpUzmiuaFo6hoiCk5i2Ff3NaJ47H/Sr4TlOAG81FK9eckhz+6axUI9sxY+KCNDHBPbFjred
6G90pzlMrySREAlAIgblDf5Jul1qBAWLhW7LbfwBiTAG9cM3KKAuIWIqALV3cuo6Cexx2TL8Upaq
XIX1XN+lgPc4hxCEoT/Blr6m8NLk0KbNlpuTRinPY4STxpCypWb+xbFqqc7zXH9lQneqpypl+VvP
s2SZuvx4afeoUtRSbReMbeYatzusYkGy5kvSASAVawtm9eTbhnxBgNgDkXukIK83ak1Nh0fxN18x
fyfWyA9tT0B+ANupeh/kiAxEL+drNK7/5jXWBMUaF3H6LvsrRlPoYYbYh99dqZPHQiw74uYhjCHP
Ylm7GiPZ0ElG83wlP4TOj2OjOrn6MEfgmZOjLbLPdgCUwbeITa+v17zF8NLGrhP2CTwCwb99I8oN
2CSfO8mEZV5ZcHPqxyaUVdWJ3dE/6vtsjq9+rM7O/hNWCYJcp0d4hoiYKhl3s6F1oYViW4Z7692D
Pj99b+e712ByZq7GHf5bYRrGZyvWj4UwVflDOFW/E5WS756RJj/290yD7qIL4LMX2QldXmUrlSOG
LzO6YER+MP6xn1l31oWVB+CzQexk+fVhztHcnxlNtwjvXyQHwt/7dDeJW+RxHCcpuEcDDNw5zzWB
Cdt5ZpRwLc7zeMtExars5qo+sJX6u3RnxVczT8u0rRb6pgLAD611uVu9ZPneEK3ceouTjBJvVsZR
X2zS76Z5V2eEWgC4+5X/LLxJiTfrIS4vPDBcTAilxGQtpN/Od+jvg99nXVfl9Na19DQqfuhanHf0
UiJlYHBm2RusCLUyQk6YlqDVQ+9hmly2BENJVTN1hgNb2UYxAk/uhpgjo1+7KslxGCC2a2y7h766
riruy9AMYs/UZPW261GhV/QqtQdB/DQxPJdTyqnGtn2uRpI1C3Nk8OOi+4laBpYl6BuWYS6DCib+
h1jyfpAodmmzqv1TWuo/ug9DB08TdhriLMJ8QN3vlxA8AYCgl0yf1R07VzmMacSQB5acuT1Qvj7m
FtWzBfXNFLAAOsK8yvV320l096VMq8BPUzY9ncSSlvKB3YpCgp4i5vCtv1NcaJpffXKATBayndd9
VUNbrE61VVl636YVBGVwUMCGeL6cC7Px+5fFDXgiPjRy7susjjBKKeN8Wg+P70GATCdQlQVW3IHX
vr4olsKvRJ456XINKzdtUuo5JzxbmkGmpCAhWiCW0KPongi0dvXs0L7orLbC9fLpLiMRsN6AWCAA
odaJhiBwFkicvYtkucfaihaIT5YGCxpwx1+nUoEcohmwru3FtEW+L9AZ0mT7NARtSM2us/xU8U5T
U1RxZSsyeDcOsdAZxSRk355ElJD62ZNaJ9fCIgr1jI2OyZleiyiGm/5heQF0TjjBrROiF9gpmOyE
BgvdTS9Nw7RpPmr30bN9Vp0Xc6bXOgint8/cV1J14ABk7Tq1C89qrBAmtIdmKT00riNMKFpeKgYG
vqU+LB1HYDkc07OaeR7J8r7rNIW5v4TIvtqwYGRwfTEodA+qtCKUv77trJs6m1b8/UVgSaLit2vW
Q9jI5eNMMAKDNQiX6ZNmIioe/8oElMs2hOwRtmM7oArLLm5yo8iw7R+Wy6aWfJY5juzpSHqBHJlI
V5gVZdB3c5yLmf5saERBF4Lk0BOr3U3LDGoku+q5QDCtWpRz50fbVXLFfPHCKMMemtT0BCFmc0v0
tQu24KtgOOEr8vSGbu3KVe+vNx1BMu4oiA5mB2+0BpBmmaDYo10iaMt7ZHy3A8AmS0oSQzivKoax
CLsQb9G63JBUFcmVpUNnZ7RWPWcYG7OZb4tXUdl8AI90+Z4fSbaIRe9ehCVHAZw0a3jfVhtaLpng
JBDLYyNcjYWOY/pGgf6hqLPvDg9X0gTCxBWRDKGCv3fKi3K5VuXhkMMstwIQZmNPRfJTTTlL9cim
7MGuQ2p6G6R3jZOCUBewf7zn7kcVSjuevzXVPJwkb1ZUDs45u/6t4+vK7Dljall+pMUDXvNFp3Qs
2nWBtcvCMLGRaB2P62g3nWzqQTLWeRwvCv8g3/rdglPyhUkipUrfZL/WsZe0Cg/I6VZJ7sT0ZR/Q
zn0+UcumbUipdKqy2e77s4Li+XQSNnvbNGY5kRbrZ9R9rB+N9bpQzGwfpUI+fizezulWOhN/UoIQ
JeVE8N+y1dty21zFz+N0/lWJba69k3mWSO3Z496ILJ3X+XeZbEWnqLSKr6rn16uz0/0kd8/h+Z5F
cm9jg0w0Pp+/t9k0zr6byK0bsfOuewPHrON5kxYKlc0Nkx1fVc6mRpyy6M7fayxvpoWVnru0sqD5
24vpjV374UbsD6ytF1MqFzcWzlPmu3BYj5ZEc+fV+nuZvDAWpkFphe1wu17XZpmjwjRzGuwL8fY1
9tBdJs6Jpmcy2JRE1MW6ha0hVq9eKqUmTSx+E8/r32XxbN2YrmgjF7PHZJM8N1ZbFdaqF81ytJCn
QuuQy4KtMp1Z6tiO7z8PsX3zFAE85HucDnnMJcNMa3s1AErjEb0Gu3NY01tZlGLCHwbRzlLkpNvE
5LhSTSeTFFiCGs8Oj7Tc22d8kN33IwNfL1i2fb4Yj67D7G3bji7t/MvxlIo8yQUP0mWn4VquS8dY
K5shz0jA6ahplusbrdu5/My+yg/DD7dgMzG5yd2sEdkfc87RaJrYr1ouevIOvc9kQljF7MafDyi4
vx6lxWzBWmHQABXDLF+87YR0pcShFspRtO1cT9lq+N2rnVE09+oq9ruPq8Iv+JVZdT8j6TmwUk7y
+/5S/vn3+R5mqC+F6ctUpkBaRDCG/WJcyK7q6eums40VKrEMScGrek8C3N5nnObQCfkMm/PklJDE
mbt+xuOEbCluu4Ia6Hgs7hf3zt2zfNlwqt7HhXX+Izwzd1lAj+jrdIzVd+d64bmrRBFJSOpVzl9M
qd1tupvcs3j5WL5Ow03MKJz7orw/g3Xu4prPALhICNnj2Ysl2WLyt++H6XTrwkGyzOu4AOJcbwjs
t9R2l8ZGx0rJY+2WTVZzaYBP3izwq1ZqWb7fjWO7ogGzh+rKkxLWwObWTj9tVGcJydlbebEy4eyV
rkeb6/Qxy/rx8617XcXal0sei1WoJxPRpha/iNbOrXpLCVuJdWqeOiXYUhKP9nKWBgOeF3iNxKKU
zlg6i838fpKPccqeutHeoIxr7KhSWNZn2w0e3Em3zF7vtXzBp06fDJuIFWrRPRplUtHvaZsrPQ/J
Qf4iKnubjYaXJSrwdO7nT2gKQwR2q20vbWhJYXf/zGWFnScXBOVrmZi31iUEZR7nM83h6vwo75Si
K5Eb+uL0tnz32J4PSNDW9JCkpc39ptMF12wav+HRX2+3LcFbepDJt9brav5QpgSKzJp+NpbrdiKr
WX52k2rl2V5psWsWzqCiVfqb120hri3q4ZHyL/lkfXFmlNZeYHmp5tM/uWxrPVoX6juKtA1mOw3B
3JgP8HfIfEcKXMVT7vJxuzTzpjblxwJIVgDM3BdAOTUbPhY/FnXs1mGqTEvXj34ey0Zs23ylmjlj
IkymsBj92/75ln3w9el+7q+JD5BZGzXVPTzG+3jXr/apYvfGbFvNGEftNEADvyqZv3vW/Kh08G9S
SOy3g2NqvFw40MFat/F208gS9qD99qv6LZktFaAhEi5EPB5ClGYllzbQ6HVXJtZuguee3fO6cbzO
l9hRx0i2skx1U6eP3Wpsy00mOwL6s4nmE5pxbCeS1Z3ApnzvDt0q0IJnjo1ncpRJtj3omcL4mftY
ivGC/KQrmcT74WzW2UuDq1KNzwkT7Hnn1Nc1tNPX8o0UxPaWH9yjadZ0qG31vGf0axN6XlrpfdP3
Pw9vr/4+N11CUeLSSkHN2Y/t/sdFd8tWeXx6Z3MYp8Vi50YDDf6qmV6/ueXXFOdaXtKYV+lvj9Vk
evTcNM6nr+z1Oxwf2YuCeY2SDmlPaRX7CUskm+WEPLpNTvm/xYK7uKXEWR+ElMqfJX1s3UOfGCHE
H83d+j2d65zEEyCsdNf5RuHwsxIotVThSPzbkNT4ES3U7lW7Jf9umFDMoZuQtGWHLZqkzkvFb9+x
/K+nyGueo8prMbAmZuZ5JZqJfcvrL+8CKN52IKdrfysualVTCEQJwRTJnhthDdwWb//RdB7LrSNJ
FP0iRAAFW1vRkyJFyksbhKQnwdsCCubr56AjZjH9onu6JRIok3nzGp8PJJ7CIaXs5QY+Mlltps9Z
7fP20INKj7+swqz7LiGQeslvFr4q74oTgPVSDr92/KHVLiUnedrV0Wsa3yfDB3/NKiQL2+G/8YiO
HG7FB69/lQjZAttcnpbAxdFdw8DjXmdJLlQbdDLOafmGQ/jGA08MWK+XZHrW3bmML2n2kAz70v+Y
K9J6+dEQYT5M9dvAd0oHWB4NjSZ2rhS/wXxWkDymvRfem4KOe6flpqgPrn1pw0dOzQTAN34YqnHx
K0nkJeBVE+wTnnhhbJuZay0Xz3X32GDP3hB+js8oNqe037fRu2YtU2Nzy5dgsQqxTeqTOawNqPwA
BQ6LIxH7Knrzq0PsnWX2ktYfsf3YVz9C3LKEztjNaL4dE5Qov7FQ0VajOEeXRO9qi2sLfTCaj9zB
brVPvYCffOdV92P25djPoeh2UmBjEHf7NmDDF97zUmQV1gw7BXZy5781ffbTcTxaX5NzKLtPWT/m
Daymk4O3SMPlvuGcm9Nd0r4J+4XNwgEEgGbPW7Yw5x+Db74bB4BVfSynoF/fhHcqgQhhWcHQb9ac
hOa8Q+2wPL72QnDU9OX8wVdH20PzhbKkSy+ucxVDuRwsbbn1TwZ6gewrgX8rDbkqRIEnMVPDiFgf
813bW4PPJJ46cY+FLiJpzow8IgbLIYQMewHnoL17iAllc6Yr5nIP5z01jpNeWxBHQAhQlZRs4UOf
XzUi1SbCcmTYVYMNXd1mrs6O6Q/Ja09nHdcf3vxipd5xkr8xZ8wIk88cnFPRJKfczV/GIcIakyIP
ddhysonhmSumHPQ6hbm4/K+3kFmXvvlhlsWnDPJ/WU82yhTO93VtAr9hZJxY564cuCLT9lq2Nr5N
dX6JjIgaNX4fg5yTO0Nu0Wv/bHD+Jl65KRO6KPjfXjh9iwRNpEa+D03AB6Rv5adNfeahqRSDxt/C
Y/UgRA5dtMf9uuWazMI/F1BiDNdV34HkpATute77kAPpkBog54we0zVWtSpnStMerx/sDrLseSqb
o2nrr64JdkXLNhWw6iCaty5Z3MZ4Z0gsxcZ/VobT+4yMJMZ+Rf82/XWpGl1B+TpaDI8YToUedxlX
hEH/NgV3iftpc2+zYiIrRBujEWpZj5oq2eV75P2wrqgkZwwVAlZ8LwHzAtRlMSAuQEXbbeSc3MtR
XwKiizp8ZKd7P/s1UiomD657M6BLoltp7E3jc+HRtTmaP+sNZfUcnH2eX4N5F87gPBhlwDP3YNHM
GeMNfp9ZWjvXyj8qlrU9XPFAs72Zr4jJYFEAsqSJgSlCh/QcwR6qbjIvu+JVMSwOggJg+lLOsISj
36578UDV6vceFVRefSzfyTw5TO8YftXauRsYhab9pUyQPlXcFxUhFam/bJDlMST+TwIwPgxwNTTm
o+yFCrzNSv5RGG0sEwt1C+FdmF+WjWMkw0NgvErkJm0THyM4xJmDzXDB7zTQNsNrVJKiNOJUfGry
R971Hf9+wp1WmM3G8sc7YVCpEiXBy9MjoHW9MyOO0X+Na7I455Nunhs+taUAApKb1CljcdRZsH1y
Tr7QPkYp6B/P1qjedB8dDD+hhG7uU6Q49aIrYRjaozmC68SOPwiw5Eoy+fMXlxWiTuLqkEftxYmZ
XpiKcyom3SrOThPHz1KaJBNDbE0rWWPuWshLnI37Uh9DwLKlpxkt7uYs3XvxvOqThaPEp0GhVDQE
s1selSnP2e4auMvGrciNTx2F+OXhR8AR647jUyPEn0296OfM+6J6vfyeBlpxw4GpX2rMjMYm3XLk
dc17Yd5kmJAgomB/MekVxio2aF48cxtPABxp5cBkN970RCEwzPXJC4Njadd7jOpVlT+GSry4NdNk
WQD8iKeMg3bZUlEJCxrdmMlD5kJvM5hVHrP4MaCI6MKXUY4gEwI7q5tdwQ8to73XqfNEUBMlM7YU
eMDFNjFM5r3dNwB3QNRWgk2cRD8coGs0/Q9txOC/MydBVN9VTv5WzOKhhskeshcd0z5HCZPDRLCs
owIsJLSxyXPN7/Y8xZ+1wBu4IDileDQTBmM+E5oKexUesh17nAklDJFWblUUcKrVK1+sZ+ZZHh8k
7DuPZeJ8aUkeaqYvfgvLwcZCv2OTkd4IbtCF2BCqdl0Kf2fypToaF9kV8g6pVFJ1FyT5up5gWoKZ
itDDcxKlTTo8mxQvbqgftEojOI0lllQOWUVR+i3TBtJQ3G6EMb3aI/2S7RpP0mTjDjHORLiqLAqX
+cVw673JFijJ5aAnSmD01gABuYNtkgumJJFJY+UAPgEXo8nWVbSSCBJoAIgQYLeijsxw0WnxwA/G
l7lk2JAJ6yTG+txygGuP2LR2Xn3mcfwQ822D36V7HAL2caW2JROkrnsvWUjcnM4c7azotaoCqnRm
6OjLNJVx5r9LZ9x2INrhwogPn/ikHCMoBig9cmwHu/JvRKeZ+M1uqBnKBuNxUnmGsYx+LnqkVLxa
wX6ypoA6UQFYLSBL72f0hUr9q70JHcEIAYjLZAe42YYR9mpV8CIFvXtvC5qeDgnOVGCREHzPMjhE
8C68FvXDcMsNUJsCGT0ARBmTmJaIf4HAmXo3DK9Os3M0F2dqneNKfvk2NJzCpG6ldtA5PhLi5Lpg
1KP/NsZ0rRNm70QfAKKFA6FjiA50yEgOsMUKMatxbNbOZqjwvxjMb7q1CS2S05RvbbPqCcz28P86
BKl9smJ1C/nFgypuGecNAMyjLBwCIjA4G94t0qhDPraR4iFr0CRJrkVy0xr+2TD/5BkcvBI6BqSg
AnzQm76TBHpE3W84ifmeBrvWSlg2LcvXUi8twAJVfO8X28Gdj/EYYGuHkQ8DYme23xOfNqq+2PJi
TA9Z9ZBUD+F0qc2zSO/77mgwOnW3priGkAV91Gbclr0YzzrHjLAe9qEHA62G7foX5HDmOqomEjX6
+af3CY9GkBLXa98nEp3jnStxUk8ZegIK1QUbS1xOWa6jCO0ekYmiOIbqFSPBMTgUuqWPmPGND7aW
cbNjY9N3lBHzzeJW4hKwEusoXJT0yF65rjmb7LB9bu3wKa3DndISamT63ne02SySsS/YHCTadgoB
wmEg3rCm15oTY+MbpIv9lepIL+1qMj9OYX+IbhZ2G/MDwpv8DxQIx6e9MV5KFa2GnMvSSXYWPUJa
EWvls4VDFwyZ3D1mwh5FkCx61NvX2HoFkozn+ZC4GDxlJGORkYGukKS+Orh1VrhqRLnteZahNe1y
oJ6EWkGkCNDsWy+G+4nS33L/TSGRLgQ0dNmn2b3MznIOnUbmdmpimqHzs89tqxPn0ausg8uV0euL
ldyyEYqvOI0hQxOXjmb8NO1dzdnBVRqK5w7rViMtoZRxUTlQy7mozEBsqUedCUK4RRveHFr+S+/I
6aDZ5e0Ac+KahuQugGot97RHxlaRXtkcQ+yjWWC04vv3pal2Q4zdiDIeWwHdDXlN3oin+CMA6u6a
ZAeJ9z6Zl4KSRkhmCjzJO09s7uU1JGhlPAQ4jy2d2fIz66xfu2Q4ajRTPbZJdmeecbvLHIb4VCpG
X+wrALPCNkhqKGx1lRbEbACmhhpDZ3w/Ue/UlK1tGjSosZWFkQQdgMrSn9SFL3zrwvVIFUs1a6fE
6JbtQ9ehB3q11fCcVgyIVUj+Q4RKpS2fS8tEhjyIk4yMzei0R1B224h/rWB+rD25rfrgNVPdcR71
ajK838LvntNEkPSBhZKob36t9o7tHuN4wes6Ua4s9aC6GUYZHgDxDNY/lc4HcnjVyfZs991vl79G
YlVo1LT53miSOzn1a4pGQaLM4NwXEkjVfYvbT7P/yzuoUBTeA+rBFFr18ikFSTazY5wX2E4N/mMC
xC740qQhhc60RW8cDhz17Mqlsu8M7+Sa7SbgJjF7xlrZORjEHXZ0ZkMYVofXDr28xLOvnydctd+m
7G0uKBnVb+ZDB5fcANNDl5tHbep1Pp08FpRlXoIkWfNH78FQ9z2KvmM7jpv/bsREIxteBRo+lVAc
rT//lc1QyZd33joEyY/1KhXuemnNmgHfpBE9vn3M+vB+tDm6U5w4xhJb/hhdTNvv28r6Qb1lG0gR
dQmPOb+EzGEgceiMuxGpHdYfmiBT9E7/wSV8RNtotvbEtzLTY7BMcxg5Bw1ltVsdlypDUAaVTryx
9J7aY2mweSTLadKGsJrRV8XWuE8R0BbEdAPBdH4LMLKJ8SZJx+9YiK85zQ+F+SkjQiRVsKcX2MRu
/m/pVzI/Yh20R28pkMzJfK8dkWA1CwIVxge7p8X1QJKd6sdqx6Oo2C+gKdEAIh0xAze4gdljW1t+
Z6FzB1hl9OljrZHQJtZOB7tQPU4IGifTekDfBhH0wfGRd4I9Cr9+qXP3fql4PAz6eisE8JH4DyKR
S8PpannNVTsWbbX9321v6m/TfzVIjG1tva+0vHcK2PY5JFbeaQPGH2D61Q/MbpzoUSTwXCjMZvy7
HcVVxturHL1L/b+Am83w24dsCNfRo0MHo1R2+3Z+84+2yD6V4cNR1v23rY233MtGjMgMXBvS5q4B
XJVZyai6jp8nCzloZMyQAZMJKWfj3rp0qDZ0yuFdXTMUGjFuZSeowQIC5aRKq49cuZdKyO9ixLXH
DyFmmIaLjNLtD3FYNmtq2iJa6AK3pEG5GAUbWxkrvwNripBnQULhBK5q2J0AnzNyp7pCbsJl5NC8
pEws5x/hvzSUcbS562BQp8QTj+mA+t0zsNTBVtdxzm3Dp1Mh+mHeVDpX5NmPzbMyGUfGxql3vtzx
mUW2PCv3zTBzZiLT+9BPe2m2N5XM31XdrlqPNqHMqfaA1wIyQrtNG6LAJnh9wgpe/TTpn5MVu4ml
WtIWx74m053oyzDfLUdlbF1SuBgLKJVzr1lluZOes8oz/+bG6rdSzpNNGx4gDBKJ+GsdZvBzsq8a
Ey56H+/bNoLrNRooRZBhZBkrX2QnVTCCsP1y4w7vRQYhypXzqxDzT2mrmCPZPBmGyO4qO0ZQDhHY
Sl46UkfVJZEUMEFLjEr5Fs1ZtjJSDxZMQtqyS0y0WCcDyR+pvs+Y5iQiflaxdeitCu+eiAR35CaG
9y8z03SRSZWTwO4455OaKtjKKdkJO3+e4+HFDat02xfpk+15T2Ec3VvVdIm1QlrVQtWtrJToJMwI
VPvp+WmzrnMM1AS4oJMUazUMWzcmOHxw048qOc/ax7dbm0+NZTerzq8XX2y78Le1JqOoHDg/XMUs
vMUDarzOGvMPkFY7UfvIIMOFOaHuwe+zuDk2Q+yt2rEmuGIK9m3xaZlBvfcg6CgCr8Yak2iGcSu7
ndsj8voI1N+KjEPYo2ap45MbxU+mUd930QwxIuYGbfJpOyU2zAFCjrq07LfMFw6t9NpdneirLu3g
btLypkuS1nKFeqBBX6LGktoNEGfU5SmyZvNJOt2ncqdTIrvHyA6GLUXUg1N292FqzGtiY6PS+BWG
8Ty/p8EhYEbGH2V3tBiNIdE3nqbsyD8x//9X/raiP+Ef1d0xDw7L3+ASIMsUbrzDLnUj+OAST19x
tArXPbqWFk9+mAPg1/2lSpchqaZdb7ufsaDzMkuowkZCHGda9CGutdW96Z6ylHlxVFNW2a1L5Qz8
4dTeI1WcsyrQ23nzLtLVblaNR4yQO96NKLOE8xUKKL19+o5EKMGqLS9fDHiwMRBgsC8tgmtJs6tG
cz3U/KpiOAzMHV3oJ5UJHTLA2yGhsR+nbZDnZzfE0WJyt9kwTXfaDZ1VW0NTG+S1h77XFFgMe2yK
cniL0wxLnRCJZAyMlFBOlqZxjmzxPIQ4FdhN+cfBvvVtOnnZQPZSNCZV9kWb02feoxHJSy1yfrn7
XNTTczBW49oKkFQ0AkOChL6z+h1aIEMzdvaBJ8+DwjqkDpVDj4pMFMoih/SDTyghP0MAIdPCFmZ9
rGfcmAczP9RueJ2EebBq6qF6bC6VMyusdWOoqN7KSehFK0aIy0Fi69c6F4yfHLynaVdUZv7q3NzI
gmqyzzi5ayrDqfkYjPEjl82PYWPeNeMzXVKXV4qfr6pPr1LnpJkq5HbVv6FLNtWMcYWEtGmgb3a5
YdOcQ2hmPBW6Yu0FwdVpis88hyao3g1pXeYU98IRZljNXL6vu3tpls+xk+HHqdYS46yaL9rDay2K
gyHgy9u4tXnwd5NaMlgjdCD3906WuGsvra+q1ifP8+6N0VqVUDk6a+sk6jRprpg2DfBmbJlgxO+i
Mn/N6XOqkXcMzJ0NvW8SNm44Un/YW2ekZ+IDrLqhOhaBgjhgvMgyPOU+g/kQy44SWVUhDqZdb3tV
7dqgv1VDBnKun/y6zQ74Hdu82rGlfnNHwtkGnrHL7Nars69uTt4Kgzuqj/EJi+rbbEdPw3IM6ER9
OSX3keHdh/VrOtsAj9E59JYWHQiCpVF9lP63W6ZXZ8BBmaeipfUdzmDnI/WzKZfi098onT/WSgd3
wpyYTeYXlSC3CcDZtXzwjDG6G9r+2WIkmGTTY+JhydGfg9bbFaG5dTTKXC9HrJpYtDqWc2V5+zXh
v1OGY14KBpTe4tn7NgNiA62dn36mbUchVzI0MEOUMHZjPBi4VjZxd2Odw9WNix1o9oFV4SjQP8em
La7SR10VQIsRSZ70xMVimegb32Mmtu4wPBucy9INNkWAaojNGFnyx+Nbh2b10svqoJPGXEkLAD4x
McOayms/sKmj6aPPnZ/l+XArXQrIB1k6UIc1P13VA0QX8GiDeddE9ZXZ9X1e4r9jlY/xhItfbO7w
PwR695ObiYRKFfedHZ482ezaBK+4OgwRoRHr29EBRrkAxuAJBHVxb2IlqyR5kll9s7GFLIvqmM3M
L3x1S2vnL4SFJjL8ylXu3goTqo9wE5uyKrx37OnZxe3VAp+CkFaH5nOQjNmuzj5FG9K55RZMCwJ5
Jh8ORm88BH5/CLKEIrRFm8a2LVpW+PLfpu1wCGzrAefH0a3eu6b9ngcENjJllNDF4yljaQZS4+MX
vKtA7ttaQIJI7HcVGs8qg8jFGVOmWGUG0UMLxpGZ9bqO5SZs5C2qhk9bymffwVcicoKrmHGmMSxO
vfQlCufLspKdlvmgZdyFo4fZN6dEni4Im8TQdtzrorPuxjH4zfoajkrtsgA5n91NHyQPTu1fqjx6
iQ1K/n5aHm4J27OsPsbc/86b8ZjwcoOeF1oPf4F3sgPE/7npbUqnOBuwDyM3RrhLNxY4W9f5ljFd
i/ttBBXayxgxmQieUn85zMDnDK9bRTyNqnXFqsmmD5nDui2glAMOPmIqw5xgGRWlH9xpR8vCgl/S
68JSqsi0ns9JKx/6sMJ2bROI6jZ00P/cgT6lrp8S3b34o8D4S9vHTpJYQAJ2YgBUhk0zrrS2wQgB
4z1cSnz9SdCGbhBM454f/Pk2/jug9r6k7Yd1oiyAEaNhGhK0pAGY9iXxlgWYkbRbAkELRTaVc29R
SupEYrOXyxcH6jUF7WYuuQmMGfInGy43mw9euV5VSfYKXPLZ2+ahdWDJW85WuAt5QD9kEaBTNJ4M
X78WE4UCZ5An6nuwTBeumCmSh0Bmb1OkYXqR9OYb57HjioscvY/LCP+XSVwz7qoktTZTKAk7GPAr
aS28VyHRC8chpSPDYab5LNzmbUiaazvB+4mMBvNLLPC4qsq72it3gz9sSxnCjPQ29L04K9FotnlF
P7OJMpxRKjjMFnt2jLmQxr+GA7SMfxohn9xm+pKdBWnDeiZrG6qgvSuCZhHCAv5PxogpUuG/2RKA
sMySXz2ZD6K3yDXEskhvQqHYbxH9NRc3JzTcaT1VzzUDhLAXqOi7iejX8aCgqQUljnLKca/wFAUz
lrnPHjL8pLOMLpaMPsEczOyZ7RJlwFDoMbNg/nb4Hurk7DTeetRGSFEUPDbjjEQ6W2UjyhZVOuB+
8rduGfjNEE7wK1aB+zXHHVRHF7VBRAs68FJj+FSDjD8HrJ/qCUfFymeqkDB6J90n6PpXcLSS+fBT
FjFgk5H4cpQDJxKJXBNfBOPKu7IQAqf8jW9P/U7D/8sYkeppvkYRjPL/PrhZX2TVANPBKyR1KS0Q
Hk8ka3veXpu/8E6mjIGmIWBmNIhfLJUQ5kHVlbC/dNOsjcp6a1VwPytzZxTQNFtnbSVq19nZzqhT
8kLccT95YlUL8a6V/+TOLc2XSxVJ2xaV77ZhQRhloqdme9dJcbDl4xAz0RfraEyevFTewhAeaccH
GPAzkBk+5jnWWI74K7uPAasDZjv7FKMoLiQK6uHQxumfOxcfieng4I5u3f03G9a2sKdv2QaP1dD/
0AWsLBQdecQ2ij3ApSZ4Gq3+OmUwnMOi/614hYWR72wp/kUps5IKCSgkxZ9Kjq+xxOWxDvd5Coq7
SDtnKu8syXFT0cdmMte55dGoWgfZxJu2B6uk84FklX7PJp6Y6j5v/WMlPOw/5h+mGi9hQxmRK+h+
Zgz5CkJ316LFIDqU3m4lMoZXRR38jR0mMCw/Guk17eK97t0PmbElQhvx+ckTlDsV9hAUnrNJXUxX
TY6y2BjZgh6H1X6EK9cvWEr6FIWgK13CynFA4GhDu4/APus4XwvPXRUe0UFkjnHX4zTScAImYA8z
hc7CDQ1+e3rolNANiwljH18GozrIKsQnDiaapT/g88Cm6QNGW8YxvEUpLztAlCgqvhTz8xovRnuB
c6NVh7MjLnvLD/SB4XoORjvHZwhufqcbgi++4DFF5T+mW7u0A9Xl/6gq3FlFCUIMlFL8NkG0yhqy
YPBJSyGjU8yGFt602OAat9Sa11aq1jPviekgfrXkyEM/sH0HB1myumdrNbfvTrqve7E7sbPwJkgQ
4eNvmKLtA1S1pgz0rN8MfXqQ4g9TeJs5bN+98AujgX+fryI5sIMBr2yre6QquXiROkXlcnP0mDvB
n6RKmAoK9vfaRBFf/ajgLbPaFXS2hwmyqoGIsmWOnsLGVMxbjeIjDx7keKV1v8v4DylRwRWdu+jN
Bt43MLRPxTIqH7dFkdxVDRORey8CMuTbK/U3p9yOv1H73UkkA4g2VSdIWkMEQMq6xb/GXepVv22M
ThKSYUKJ2HAnh+Bvy2MXcLTAc9ZctwOwXLLkJfODlrfSU5uXcOErDS8O3VLFr2+4fGrEnwYcwnk2
zkDn0Xwe3Pc4YO5SMlLADKLHZbsW3SZIBwbZ5srOxGF5MxQNqHliB+1U9xvxMTNkyGWh1rWlACER
edPyTYV6ohAMM4pM2fZPcTHuh4RILi4WEOOgtzfpsx3JDVbPIA5SqYfcnbeVIqZjWblpgj0M7B1m
EqHLcGKay33yyptZj/WEJWA/YlKB+GjZsU3fPollXOEWIS/QoxDtBjxzESv2xEN5EMpqg+mpzt46
WjQMMyp0r+QvlaWNxlEQli6K8qlQTH0w8ZLxC4DwwXD8XcO/VPnGc9uk59Hiy3avdtIfoxkTujp8
r0vz5CLg8B1MP+wJNSedke/Dr6o787WNH/MoPzJZv4RYvntS78Jo+GyCbG/wYj0lv0dXP7pWv0tn
6ris0BtLfZR4OnVxe3DoGNrK+QPS3BXlLhyiI/Vo1IDFGabDjsust1K4h941n6KlKxujp4AmccB6
Y/IBYtj8TTxvm4z6rRrBNeFPQT25tUgDyGviaB3G4M3KFm5c/yWWvD/MOx2renWMbLhbjnSLkXQn
iJ4iK9zczdK570qBbnA28ctBi91TKOFyVafXsSXbzhboF0MUD7Y85ll2EhUBNT4ggizyH/IYoDpz
jk/lOdGs6gJx/hLmVD4Ppfe4/JDZ5jmWFNp46gx8nuXKMynbpU0YW9kzRQA0IWUW9XmG5+lkxpes
6Y7eOFOoYY1imPaqxhbKFfl32Cf7HGygqkpCh0x56BVMk7iG54SSoIVU6odJ8t9XmXhiC2XB8a7N
WB97MqBqR0V7/S5jhtLLk6La+WnK9mkIkWLzCSYHdX2ZfuC/FvtMokLIMRGedYWFXjkyn5Q/P3X1
LZjxcZcz/jiKoyUzim2gpxNHbbhwDQEn96OlXxzBCcVrqPrkZDfNtg5gS8etAR2H69Horfs5rx4K
4W5DbBULIIpAKnQcLSR0t9lgBlb5ndgtOGlt6qvBEwg8BVtqoMtLhp2KuQ99hwkdHqX+fGm6gVfk
4v9GZVv41SUv8idcbkWbfqsm2VjIC8Okfe+w9bY6/MILO7wYQOpzTExv5mfmrnLcFVVkG5SEltc0
jW7avo6M9OpoN1bzAQiNFL25+QCWOVuKU2gQDxYdy1LSlz7zMlZ5XJsfnPgmsRo2FJpynu+Ua781
VnWbABFk+RGNpCSF2Jon/Vccims1IvPKGWiFQXGPUExlr1F1SnOScJP8ImJAbqShoLTPcJBea/vX
H/qjPWhrFWdQuUGV82K6VFCNBeeJ6kG8oqB7LvhtoUDHWrBmmh6/PtnjdJti3Ni5v8lc3DNtAt8q
3J2v6f7zyVq9p7J4GxTuplbnP+g4RCn11Hb5h4hjDDktzlf90qJbHabupe81PRIx8ct+WLQpErsr
kn2yvD75hfpKBrwrTPNZDcgYLXC9gDaoiRoNU16vecG5bJ9dTeXXFwGGZPT7jsAjKm6vXsom6Waz
XBXABz7ejwbj/1VvRxjvWBqsDj5lnfHiJs0yiIfmnNN9zwl9zOBuEsB8T9dfbblMgTQQYZXUL4vR
DpR4YALnnDB6n2d3P2D9LLueAeSMOkd7+feUx9c09rE3gYDPmWr+LjwM55gbGl5hxD2jIkYu9Hmt
w0BL5NOrgDrf+S+xqAjZybAMxJJUaPnjZtAL1Vy/yYmDvZkPoubiKFzxUeYdSvIZRDM0JryFKAnw
vQy6B5ObpkpjxpjoA0AnIys61gtXvMOKLrVvskSIWGLH0hcPphFeOhMfMdRJuEjG3NHFgB9gkh/D
tjjluvbuAuIDx7bcZD5bu4A8RBOQrwIC3HqTUZiTMBJ/l5q5x5ygIh9LZE4tvHOZD4dM6UNq/xP1
DD48I2t2NcIhq9sMWcC1FAkQI0+dFVz6gGM/GUsqCcwEc5cGrQ+Cj6qGLMY2Yiq0bw0KhSmrNRpf
+ZdLbPq7mrfmktQ04Q814lvLPZMF2HV15r4J5JdU7t6F7AhqSJq4fGEGi5PSZF9Z9n9DUy8JMVyN
SYPbj22hT/NG3gGitLJ4yCdochKFYSAJg7IelxqyLIN9ZwcQg8TOdR1KKwcPkNC/dC0kwSwonkx7
cJZp4l8WwSDwkTBSiCV5Al8qe9FbrcIK/v4CC7b7rquJ9QaSuJskzDb8Ut3mU8K+9JgiTkb0Xlnx
WffNhzZfU6Htle/JP38eUQXBMgnGTRBjSRfHE9MK59oau9AKz63dYHhMBV0vLzO7Ic6LKnWhtWMF
YP0Z9kirVPWdh5+9syRfaPEKme6xrX1+Z7WkjKmPWDS3NCl3GL/Ydf8eW4uaLKDQtOC/liaYRsdu
LbnmEgmttcKuidtpzIPH1kNLGNjPkZ52hGzLzjlPnv4bBcD1jGnYcqRb+tZyKRd5hEOYueupqkdf
kt4bQV2DQ+D364TWPfTTVzFhuyNoh/tYnWSNPfSsDpO5GcmfiFlLcdn/ObkiAQ0VReEcI+6pDlVw
RQ+VjfHZySwOE6psL/mnaWZmeLKq9w4x1bTfpo8N+BqIEzFjVrmW1JLpQYvwWsbjPndmZlnyr2OW
1cH4tag2PbNHPQHKETfNh2Ok66wFAvcbCv4iOzsKEqLZtBUm8s4DqAq7w1CYJ4NBzfW00q77FnTO
vwmyxWRjCelCHODORhKy5669VVBf7AgbLT+4FIZYl1P5oqT12AfzT6WMFw9vUTQYys4/k3A+NyXr
F0tpg24/C0i7rYP18iyWP7Ux3QeVhrpH+q3/NRR49LBlCzSCfu49xdhehH74604ejv/5dRmXwo56
1Rk+dkay9cofbrNNEXdro0RK+ZNW7TG0MakHZS276Gmc32OsffuRjBuURRHOa035nEE09ELGgnaB
W5EaNiNXbg2v0uiiHWA31ioNeUgwByHkln3+oGlbpxYPhuR/HJ3HcuNYFkS/CBHwZkvC0HuKkjYI
qSTBe4+v74PezMRMV1epSOC9azJPKp4ea++S1DDRSu2hB5Rp+vXeAMbST/k64gKQmuA7oHDNCRVv
9A9ZNmD7lfukAnKXvMcCIJvA8CS1d9ipslQaN6quki4KGyUKGcaam0Jo9tlU/2W8m5Fp2lOuOJmQ
HKdEv6ITvina7KU4+QQ04ybV0Ij1u6G9LXuREepISI2pco3osDnF7lL1FkvC7JzzSud15qLfhGhk
CKfJuOthSs+XmXgM8F7n/gavo26pS0gP4x72+a40SQ/9qVrJr5mg8M9520SRpEH+gnya4ox63jTy
+9BSx3W4n6VXUirPMU2QVEvSZeoRzshnlhtbyVQPhqrMSJBGR1WLYyjs0oKlv6rK6GQ5sUUuTATP
TokoMRKfSeq/9yYi1CQhXhjkQJKVLquYVaUIJ9bVriTizPTzL2ssHqNAiNDsP5BCb3sfo2QSvprM
JJWs/EDIfDFNDC24qjBKGq2xVxVoMtia/a7c9Qq7307rzlVPALUPm7vvF8YIutzCIAMPhZVAVhV3
U4yfvpO6fy2BXRC1m4qRmMQ8H1g3j+5vOXT3JCndUEf5GYEHF/26s01WL0lIJpKFeZIOeEiwE8jz
ZRx1h+1bgNrRsLWM5aUhHv2hvw/81Vqrc+Wy+PEzxREZqnIjmbDio1EGIwInsmJ7XXA7L298Varf
IeKQBCKGqEb3oVK/tQo9mz8sKaXTSKdY01waDbMuoYlehgkrjIJq5LVquZICikzMlMeCE1PMmqOE
23Kc2zWisSD3CnSDdXRIOcitKr6pgXXVw/JXKtWVbBWXBU43t5+BTsEyTHT9pJclAm5VK2Da3qeN
xzL3JY4jjgTsPojfyb7kLdgJTWehEzf3/I+1VS2e7MZ6lgVlFd2qHyVMZBD0BBQ/LCZ8d1IUz6xL
d6x8r03lrWyO26KBWUizp7XtdsoDlNF5wcZbXs1UpbMlbzrBdwNJ2BkmKc9KzKVO5PSfbwz2bPFy
8dtKI7DNQWfxo9MQ9KW2nay7eS3S+1KVc+/A7Yrlba4q59qQCfRgqKKo/4LBQvpUcRq1h9FKDvWE
YxrhbVb/CZwsM+N5ozPRD45bA0PNojcr/M0kfv0coyK8KcpEcdIEfw3cuAqDTIvTXLj51LesV3Eh
JcmlnLW/1K93NUZARspswQdqtZDA1gqDHe/+KBIxaJYkXcTtUZWsyzS8KUZzK1gYFHiyG2vg6s9g
GEXUG/k4Yk3oFG+ZzPbGZ1Sbp5pz10qVjYRYc43DLjKM9VgpACLjrylHf8Qh26NRL5oEpq5oebUM
PaebHUSozsxoDbkYc9JluphKxcNI4OYbxoUn7YDy+TBX6VI07Edj9FQOryyEl21Kx3FA4FU3JZfP
X8C4ALjyckrrKMhbZq9+kq9bWvtEoAaeKRsoCoTwB09Zh5SDtAKJ8wFOe1hpN+BNuM+6DPsbQ++E
SiOysi3DanT1PFEROgrjzSyR6KXkW/SPJlZdlV2vZWwTdQaN6T8EWflSa4w3QmH7aeOqkLj0PFzn
efAuSk8liN9Uq/snBcC6jB9dzaFO6HNtz6b/FjSEUElW7lWKSQPCtiPV8L3nIsNa5mrbomQA0sX7
IWU4Eul7zt71RIvi9sXc2Br+4i7KIV6Yxa4w+R2KHPKoKCJKZWxVtTMHlSHTN4Y2Dnx/5kUJhH0j
Md/WTYx3zfDT1bNF8p/4mursL9TJEZuF9zbKGY3PGc8ZSUhNPdoKmh7OpEjAWal/NcEH+YFRuBCA
V6akv1fkYmsiqKlOa4Esh6h7lHJrhPEbSTZ+ixG31RlNMSypB/LxEowlxaiinGBREs3RcRCbu6/G
gd1DTDGJ8inx+RnSzFw20nk4NBDMBj6jqAUIpHWwAAtGyYov3FntOnoDf9ggb6ypGR+N42I5+NJN
6RIk0koI+s/ZT9ZlVK/xSU2dTtKCfh0sRFcmN6SA9dbOK8uZ8IHmffIQFOGDq9KZkyGzkbCwpNXb
a5boMq7WnWHU1yIElxZBFNSVL4nLc7TUYeVH5xEryrLvc8METk1jeprEBrwQictCBi2EA2v7HnhA
mgHMLFqYBspKrfPPKvAvlmLgpf6mi+OuCi5LhVi25nfdf5RaBwaezJhMRea0aOugEOAuLcibAwSd
t+vRH9loEzL0T04gWRboCHqXFwDSJF2R5RN/Y4VwbyKqcaU9a5KbaJ8TjW4DTIIef9UWXxYmFdXC
v2IBTsOp8M07xxR8Ml11YgFWtOu6YGGrvnocrXxBhfWomhGH8mnSApeZCf+SXrROCowrV198ak0I
R45hetlv4HgPBmj4Hlb/Xoov+nhgwLkyB24h8ZvNM0FWfja7DeLnzNi10abDXThwbal4FtQVzkV1
YRNdOmUTjVwLLLmEf5P0VUIdYEHLvS7e0oRpERotzHvaMfJJJnmFwYYqeeLYhRCCxJX+j1PKgMA1
0GP5H5S2RDmJGJl5pccHH9mwwHg20m8ROMO9TSjX1qzbhI8FuW1dDVQU5r45Z3R15kHnTtTRLn/l
vWNGWBE/pPzLIB7PeMRPIdzkyZ65fEvuCrJ0GzyS/wltF7SqBluWof3g4loBNkYAhop1BdNR4nav
HvoYaB4eXAJuQkKG3fJd1Lw5pSdfiTEjJ8MxxF/UTnJ3kRcUG56FH6nnTypuBQMZMwd2YWuX0jjw
XYn85UP/BsyCFi6oPUG/CKM3SmxEANvBdRk+qAGsHyQWMsWYaOwa7QgXXWsmZhcHZS6JsMrWGgB5
5ktX2YDRvFZIFIixIaziR9vi0uLkF5y03YHnMDCvMy0MDwUJHILdP+NhW2WHOgkcnpASwPxAQ/vb
AQMy3+nhOF+ERwTJn5MHMah258jtJhIgTzAcwrRzJSrEbwhKjYjNCe8ISk9GVbtUu9S/Rrw3CZit
DqOK/BFP6hdda6rc444HH2j5pn4W8ib3+eMdaEUCKDA3BMQItYQk6xg0Hao+KPwlWpXeaZeBoEm6
yn2n8OuhBlof0GbN6DrwqSOf/s7uxdn6FfC1Pf0M7ZI7ffOgBSY9oSN3byg+oIKSZtCpm4x0mpSJ
716DxDO5iAPya/dCKIywOHnvHmp5XigT5Q9fZ1bfU9Nhd778ZiRedlc9OYqlB3UXy1NdH4jJgNLP
n8OUSpYpFF7NfAuHczW+dd1F6c56gr4QdLmABA67+HXUXpnM9qA41OFu4ltm5aIi+XWRuzTfmN1i
rVrN4W8xveEpFeWb+Z3JTyPB8O9E5r9Ut/UTSc/TFVLVlG/78cgD0FW77Dx9t93RwEKiohujTKD0
WlUXJrMYULiAAvDXgAF/cAFTNjIUmBqXc3WAqtGQerCWjI157aUADRkLL4Z1AAFBs/gGuRMMk58J
LF4kGf4e7Tb+9NhYNwL8kDVvHrOesN3BrdH9i1BcYZoPGHSxgxjZLTDxXp1CYhcixt7qNs1vvAZz
hd+AN13Uzj6n3Fg+Jf0ij781y+uBy5IaF5OLuEoQx0LuPhqmQ/HSMePdl59IEdlNeDytaAkZinT4
VL7kyRE/44Ft6x6ViJa7bFDyn3kL6omcNbwRud1jAiQXCa3OrDjQgYh60Pybgtlsx7GFvUFK9rh2
y+hkhwlKiW0eszGT+ShfUnZAUqcVT7iXvg2WSx0d8htiTXaxefGgNGwKLZm7DtUtw7DYngT6x+uI
9TumY9uwduUjJ7GEi5LoPJ7vNvIqeuP6CFgCpXQcehXLvZaJwxI+huBOvZbd1ho9sWCF4IUDNnZG
fFdwOH3ikMMCgv8n27SXlgfxu294lgEO5uvKtLGxCndiWmAAUrFYX8vc+cY8BKACwrz0xPTfL3fs
xDgt+MES45gVm4JHBGxyRaTsv6kmDIIRNOLh7Ae9/3oo1ylAuymZNxAqSX0EYCAjmG1/xfDMP4eV
40NMIZW99UQG5ZSmMz8X8Le5Rj8Htou3P1kxw26vGvCs6kjOePEaNI/7KWJ2zfca4XNw8IGhxFji
7Kulw0Eogpt6uqmoRjqveCMxR71MFklPtoWtSKdHji1ofWX5LGIs5i8JscQuaO8BId5g89CTEUZR
/EpogGE5cRuPF752Ezi8Pexj2DqSY6nQRvbzLxi8qNxxERGSyUiSzEzwf7p6FsJ/Pod5CXxBFh32
hbDY+BaxQWJTxjKgIVXFq74iinLsbdww5Gp6wnZOFuIkBCxI+BC4UY3oXviY/V0s7CpiTiu0G3/N
dOOvwkcf8asUxUZIOadwrn7oMccH1k/cUcOXTPxFumvVQ9pS+/dAfknpc4dbrznglReCpSW9yB3B
7thMFDE76tnqjW+W2wIHNJbbGhNk42Ls0d6C4cl4AOkBCphx2OU5FkpcSGSG2eGWYRI4RwX5rcIp
wJcZgkM2W3Q9BBuKT+JceFKMj/sfgVwN7CKuFpfDjn0gH2LnKsEt1TesPkntiIod4+i2WtHzntR3
kQJGfqJN80ZtW/5EvLPsTcl7Z2tl8MGtoBNBwDDDM8g9I2yJ8fHmM+h57czgsZdsRC58c1wxiGBR
Gs148vuOMJiO4c2SAkYSNjfOVG54u+Cpm9c5dCzwJr5TQEp1pvwkYo+zY9wwWwIx+LUZiXtLvpkN
6opwt10cbQKsuBTAzuxa73HkoKUm8+sfaTdMy1qCR6DxJfb04ghJrAuh5PN8YkEYOYRAiF+6FwwI
iT0Vqri23MRNwN+O4dN9rq864eEktmyEH3PNzQ1RzdpyFOseIiQRhex1IWVNLNtRESAL5ucnRawl
u61fHjLmqjMbv8DjEOXKWWK2jE9Vcpp9s+EdJ19O8uoPAT5Kv5Z3MSV/uOfT4pXLoFw5bbCxDmrq
dfqOeR1cx9xE3cf6nFcSqOwT1XZ55MiumWvaFl0kcK6VeSPGR+KxAHhIrRihN8Lfx1VOTiCoSsCQ
kOrFHaZtIhuImMHEYsPMVg7shtID0xyZJc4NbQM50ZabBVuyvRwF1et9wuJ+uHIaZYfsfOd0UBAs
iZtlgm8r/1qAla7/J7Wbim4KEHYCNWxrIw7U6byIPDqVUA1/IhKiGFRQtcpOlu6F75xMe/nIL2WG
Hosvs7vxx1VXQdVXrHj4asLyCkYC5l4BsZpMhGVS57cmtRysZpbyKfY0CT+CFn1Polcl956PXPgX
CPwx2o4McqbRbENa/WmYvzHqPGQ9+qeA5Jr0KO6D5qzFTvDSP0PxYhJ+9he8aWi5ynu/MMUhel5k
Xh6m/fjItplvUw+HD8bWKGuAdYB0hlJo/UDqFE/GCkYr86oWkxZ5uZ4UOkxOGMj45MbbqJuQARTx
lXVH8W1Je9X/iDUwWW5XQ8NF8HceT+0R5B20L84fdUPfjYRJ3Y9kY6UnFRgSGMmDbF3eQzxmMtnZ
1s64E1RX9+sgWMUNnz007wjGHOvRo89pI9xUULuOYmJLwUxFYPiJSdyAWKs7IOSfQX4yYZ/u2bSN
LwptbXtIGDBZwnESt4muMQetEHj9tQwhzYZ5VbUNtHehZXkjd4tm9ZFq36057FP5h+d/oAOo2q9Q
pg1lt9tghwF9xBg+8aboUbWn0XrTY+JiVFAKm7HHAC2jIkY9Su/TcHJrHzhNZIpr8tMtO3zG/RF3
j07MCRhmJvsVJCuRW6ikd+1QsrjzZ7ppsk85tDGdinscxtk/MjcuRGJgQXQAvbFuKD3jwzdc+HHF
BCrgQMnED5fZQsfyY+uba+lft4uXcSvu8G0C/n3J29Mu8n64J+kTIQbbuqWqIdty44+3kI26EvzT
0EAd/xA/6f7DPxmRR7FO+8QcB90EB/wf52lpT9gLSXkP/zFoLDBxDNs53PKOI9Yc4SGoe19ySCrq
NvKEBZaZEOmKObW57eMl8igwBYPb7lUmjOwY4y4bFCZHtSNuQKEyzJI9nUncdQRJ1OHO2KC/z5Xf
WP7FuFjCqQasN+7a4ejz7BKLhOa52uJzNNFCad5QbEv6H9r24hYXhyQ4RPe2tbs9v9TkJ7F+CaMT
DlQKQn4r7tG/XoIM85IgPvvUo1cQBZnTe09AhsYFIMBGbbw6IP6A+g36DRr2VZD9thawJ9SOBJPm
MpFU2iPcpb/lb7zDnC7dRU/j8pbRR1rfBdVVAghz+MzAnXU2B5TRPGb3LWsOEDj7S8aTbgEX7Y/F
r/aqFBele2xe+cuNXvnSTaf/7ic0T2v5wbpSc6RmX1xJV1nMEofUfwSJ3e8xngSjl5QH08AO8G0x
+EfSwwqYaBYoVKpnpUdZvmceG8h8PkScuKRzWvvoSPKbv2UZR6FO2aGvKz4aTfdWRuQK1QvjbFPc
kAahkCa4J2NZAPHZ8rrbcCygrA6S21H4J04N+xDgDKZixfEPFmQmDVEOjkjCLnj8VcrLeWRPfgO2
9z1S5h2kDWv0VaDZVGgTU1XDaeNrJt2R8Kd2xKizBxf2HpG1QtxJZ1ukfAbljr4Yqt7T8NK3WtvX
5b1bwFWIjbl0ac+F8a1MQqbPZ2k/0hnOdLcVkfTDh1reyr5eZVj7WsYFAQZFqVtBDah/zYqkzl49
fOY9ehw/sys6LwHOaM8rCexUJJ4mDiAuXiy2m228WKO2fXnu6cpHUYNlP7DHQF5MkpLVjbtROYRR
ToJptktQmgszqiuKWiHBeESjD/+MwpX6ut7W0Aol+QANLoOoyIjdusvTWUYGjwikGFhFoLnalstt
LLijikX9AFJm1VrUQuw19RTPIHSeCQABKemWcFCig65j7MddXPmo9L2GfolehTIP7Uvq1s2WykpD
11yxJ17cCPFBM794A8x4CeFjDRemLjivNITaz40y/svaL7OXMemdqoCwc0FbTUiUTBaRpgmGkpKs
4pYFyhfM8K0gUIB4BSqwsowz/RXJMggixnplkCYxkKTIJm0lQ0tkmbxm6QvumjRI8VP/7KsjN0Dg
914BH8qi7hhEdYXmW2XT0lvQtCcFIY9ebCJ2KDHalFygihDeqfTNeDf6/yB2XPyAiEQrZ1SGOWeu
14H0xVUmU81p6oWCLWcIO7C5Sl45IygW09BATVCi+6RhTMIhFl1IvdPEfRKwPsE+kuSwmU+MuSj4
mA0pQ7TVEfrVjFel/FBRuZvMYmb88jGh0GsL72KBvVIYdj2bI3Gfo1h5YZW2Hk2+WWL48i84uwZ6
hexihRt+KQ5URrEXUgSB0ZCiSkxVJzkxcl1b+tImZ9qa9Zo9NX1vq9zxv8AUIh+33gO/ZVKdUgah
VF8zRSzeor+2sk15qxbAgU4FkXWqzTle6LuZ6ByqVlbIu26nKl4kc+QLf2b4EbXLCUlJBBx/OJXP
8EnoiT858UUjDjh4qW9NBnV6X5We9WAeEnLrDhtxPlTmMaFiLcmd20TKsw62vcd4XcBs9pZfSTOo
GJjKbidiLUUTi9XWzRiUc/a0h/af8ZEabn/UjEP9W5eILhB9rps3XrQh30ExKP1tSMiL/qj2IYjp
BKyVi8sRxOXAlvQv+OMBn5+1eSEolFKu0QxnZjPCGJGu2DgA263ulnSsb8M2eJ8XI6XT45uHwHUl
pmxAF/QAnrqU7MA4xhOI91R5meYDWFL1Etj8lQfkhMDcrfBWhEdZPFb1mxJ4GOxN+dGYoNpcjVEO
wzHljvyHq4mOdOC4mEEBr9iB0UKlFMLJLjWexHI0HAcm5RFz9o2vgEfAoeLF2ZchbLlc5g8BnhUT
g4A+VNjPdxPuubWKJgcCvP9LerZCtru0FmjoiOdAbPMRTf+s7ti2Z+oMhaheBiDJm8zAgZS65QNZ
4tjmjIL4H1UC3WGBAqBXL61xGAS27pSa8jszQwaLWbS1UGEt5fu0X6LGaBLUT8TfzWtYBn4Erl4r
thfKsVmovsX3gLtq1A/5u7CByt9uSBxmwMjegSKEGCTKSbn9asSHFL5B9y1g0oHZhdvSuXQxpO0E
ycs4l+otRsqglKAObYlstCHCyf8DCcsyHat+Ij4hn5foUJSS45pHuvzH1J//g4FIiUxbsNN3rtfi
K6tOowl27VOTbopPR7uJ6QR7hZTrpj0Y57y6LgZ6AZ21ijDf7z9byv2I17iRvvyI94oBybBuRMzm
uCIfcNy1eK9ONwWXohaxnsnwA2sM+DREFzCyRTYeTXSeDJMeBmVcQjSTeokyfd0boQOQeHFIlMym
4RVJYgPFD7UvlfQgEaKCQqt6tYtTnoGNQYCfPO9aFhBp8r3sIygnbZFfAyuYbEgZVKC+y8TWbqre
WZYZ0Xy7YoSPq2RTMrVvauOY84niZ/LkbiSdxlgNlZdox4n9cxKgPOizdWIZ65wvgqAOBJrcb+Cx
bqwEAvWM1phHJ3YZcDLksiTXhI80/LSoTZcJ03wrGLwXnDFdHa5rnCOWBlNng1abzhXh9AiiQrkL
3Qezf/5UedFW5OM6Bc2gN+ww13G20TcKGryA6RWXNRwi0DC4zDeoG5ZdmQmUe80nKo28BYh08PEX
oUerPslfXfSYTFgw627eiCXrIfJVmgMvRlLeqYCZU2sWN5DwYQk3qlbWArT7dLfsamV6LM7gqh5X
KdO8LEbMy9fJjk5+VjKMp62W/WtV+PoH3fio8y9gZ4hK1uCZS/Otl4nwMAS+FsaK47Yun13BFM2g
lfAAU+Pu5c67MTcCrMnuAaxdiNErEr+LfnSIDsU/tCoIQyRNLDsy9WwYjcE8yjc/DJ8xyoqE4oDx
D5ANkXmBLYy5WnLmBzR+moIkkSSkxVsP03bmi7T5MXE1sA4I8iujJYFvZkQmu6qnd2YCZChMpTd/
DK86sZnhk3+mMTb1yXnxUBGF7RnnJKttK7j3g7PAyBi8AYRjzgPNFn4P/8Ga4UZXSPCraJzq7lj2
11A9IZMnwpYGD2+N1h/bY8WIiENoWaCikePgBAHB+p550TqBkKFv5NSpUNldyT9g1j3JjCoQu0hr
MTrr9b2f3xdqJjavI/Nc/oKAimKmnFFodxPsfygIinaxYLVhYOYxKBvXAJ/E1m4V3LnEy2rbgqfQ
D3p74txkTxQZu6B4L0VEMy7q5Z45dwTo0iWqIwmOJFVAXP8LqyPDA+2nPrbzA5N0MzEZsKcNVLHf
xQcT3HhfyaVgmIrPjaswmzapvM+JilDeVf5uGeZZPCm9v8MugJG5NUjrcZT+FQlrjtB22KgGuaVs
B+bZ4G1hhU+YKa8I0AslDWzwaqSp2RlJA8tbVUSuVj5ZXOXAL29B5JIdKxOjuvB2LIOuMfRdxrWa
cGsV4FRh7iwQvarchbnmstYxyYI0O5kXmfpRvWfqM/4U4Af7hEuLO5JQ+vVMF1+5IysykDO4V5ah
0d/MJBRXJ11qtK2Vw3xm1SVc0vqTUaTebhr1S5l5qNQ9/8MPKMRICzB46R9Y8kvxSRkn4WYlMEtm
53+byuvA/jtzVOE53VHeVG4bIKbmKuBgW/KdCjI9jklzE6GfslXYzr9TBYb7JqKLrFb5bxntETPO
9KvHNNqZLNeBQ5BQuzzazUeDyOqKKLWVPsfuH6jdQ248msCTyaYcbrq1qlA+MxR0QcWKME3Qa60U
PirpmCHPtfig3gvFyacHXajM+dcucQjmVQkc0L+5eEEsl2WvonozinPJzBRf7i1lok+OBtjg5qQT
nM1jwfsh7PjiJrCyN4Rs2Yuij0F+Qwpb4AjyoRmfTG+uaXpW1V2fHNr4Od6hOoj9w0TCbhKZEp97
41iJO2PaF1+ahHJgSRyG7ICztD2Ei+NE/u2IWlEdUWBhtvFLOEq3TnMDa628V8WlVA95vZ2YzxI8
G3hW4padR7GHhYBKAbouBOop2/Pu4VoWbeNDJDn6Cw0znh3SaMGprpo3fj+CWpngpHBeaCRAt7CB
0Fuo8QhPgPOAUA2w35H2ycnXMTFtEtqZuymBwgXbv/DjWnPcdDD+EvnZaNFaCXa18DdV/LZgEeZb
R3UasNX1q3nDJcv6qaHSHJWTxnMf8fvEWX30Vcnj5ZraCxgc3uMUgp1F9AzBMQVb4nEl802l0/s4
rH3iPEx0Gt0v65m230gc95JKQgvrqAiFIynDiyMrhPoomIsiA1xw/8fCWmbZNZB+MPxifH0JTF98
diIzU88gPgfTIT0q6itUXznzgrzqnGppFRWFtTJpIP9fFa0fO23G5JoBHfszE3lEYEca0Zca6psY
ZQMmS+BhI0oUhFsqZT0j2TYSt01C0xNHiCiuecA+N4DJz7YZ9iHPkciwn+abtZ7yFcyHyfqoSxBs
mu0TYCg/1egs4U+4CX25DsYfjZiAIWMrek14gyfGeYywM2unBYUnFQLjzfvYfLKnykeLB+dGOT7w
Ixrlc+DXc5+tCtJLOfDCYl6J6dWIibGn8W6HwdmwEpQAsTHNAgSpBAWDa2juyopT1BRM1yAMU0ns
iNakNXs3QkrdglAVT/2fmJ/HzCs4IxQ0NAfR+Cm/ZuonpOXttSHIJKQ9LT5mdoQkRUi28BkjAveb
XUISyG+A0jx/B7oTupPozsjeMdG9QXgqv5YdIdamYCuSJq4dmfqHlGSY8vGUrjqBopUugZ9PVtdD
S2ro+EfNzoAe8FH8INIp+CMKhFEUoeEVQePCmxb95MywOPdKZR+MbtIDTj7W+r6yi/zca25XnX28
l/65at6TCpIvyh8RnITbMNLP83sSeqHROHPzT+Ib7S60bEvjvIxcBKdm8N/y43KVJy75ecVvkiAP
PacXod7wMTS0GG+MakjsNeVrm7paVK5b7U/n00ig9Lcm2iQ3HE+ZuMEGy7YUD10HiIY30GUVIydH
FltE+rBVGvnqA0R4aY4w4VOKnwoHSdi+d7ndzm+GeKowLDB04cf7RJOR/yiIHnX5WuW2lHAGraef
lhgyIEUs2/PgQ8sz/sVvcYKozOnKya8S5K54A4kMAikiGucVlp3IABIcrhP+/sUZ/R4JIHy8zfug
pPuJ7Si8aqaoPnsc6S/i+egYERhRx7gARX0vbgYO6YjNmnpp0tnjHm5jhyj3Ia7WGWUahYIRnUx6
enzxIwNHqgOz9ChEFGSxxHPk+RdbUXlEoWysQgUEdDPgakSDNt2M4pnzxsfUG+05PEaWsBL8P5Xb
PBG/Ob+IMNjzUlQznQ+bEILvMdYiOiNxjhzBGBG4OZDK9l2ij+yLJz/ZHJ2Wmtunq6uQ9G3Q3RHZ
Af2Lsh92CHfbVeC/RvVCM3wqhV/JQBAfv0mYHjjhKI5pkQfqeIX3bRDgwIg8eUdIO+x7lbUpAVWi
ohQ2A4P3khQoaiGYjwj/GKZQNrar+HdSviIdeK1KDZMf2YSYDNJCMsu2KG6U4sZIVYAerXqjciEI
B9DhvIt/UzhTtPqoyGU7vJDVNTCeso7MHAC6j6wvEkcCtBRsk/cM0Qa6Wbuojs0/XTu8sOJq2ATz
a49qiZIjG36ZIwXfWmSX7+ofsMTZRS2nf9JYmog6GNYFdgctenIl4w25hA+RcNl/Qec6pzu4Vocl
4h7EiQ3JR0FKhJKcs5FFk/bg57W8smIHgxx6YfWxGTSeQ0pzdupYoCyoP52BWIWKjRkXnwy/HbFI
w47t+rEiRee9ZxNhncDYHJfF5ii78XPgyWIsu2vZ3ULQzDYqpQqVhX5szyaSIdYvRzLFD4m26stt
324hOgjGRrPOCy3ngbUs/jCJqKzcad4GfyVH9mmxZW5169RUa9KmiNupPpT32YWCNwTHVkLmfOIp
IuIu6w4hU85flRoP9oj66lTAzwEwwdUY2X3vYYnmtRbfus9oF/Dj3mnVemzSHbHjxFa1B3rJVQuq
bfaPQXEyP03y1cldQRWsYxnPmfG3T0wFtPpC/rB81qOC71RpeyqYWo3MUCOEo3Tc/i9XIeupES0N
wzyRY4fGHD3qdCLajuEbcjmSZRBu8xG+qJvob6iV/cFmY8x4jlI2JY2y/8fAIw+YKuDEZXY37N7V
a4hHIzS+K+FCq5xWR+A/Mjjt7rfOvjh2qBD2JQ/9zzKjGtcIalhWENBEutk7JiW8LKhlcRoK/u0t
+8NHWLF4JNPrU9mqqieHxIdFpp2i7CkU1GQfIj7Z2N+N+gZvHcqjDym6MCkpNujx2wHY5WqqXhMH
AY1VoB2N6hN/RlbRFwors6O4A3wqdcdkiHEZIZTwxu6Y18gX6Mi59BvkdthCGpWgBGaqwhZzMJ8k
4IE+5HrxZGuPg5WgCfIs6YCs/LBsCaZgnbO1wMDg0RPR3gSUN2L7Zz0Q9XPojGjqzDedH1jhtxrw
JDEhYvuD0yu5ct70xkFGxLBRvkiJRN6nPau4pGzZ8db0W956OiMC59lD5Ot6DTBgw5JzQyED4N9y
+uSUj8f0dwaCwGyxQ2cBamLbzFAPTzXw5Mw2CewSeD2ZYB4T9GVaYFvnQd5Nfwt1a97oR0kh68ri
Dk7x2fjoaYhHvg5qtM78/cT8bBR+LIVGwePMGV7qS46cRAtWxFqKxjUzHknnTsVb1n4zsDPzfSRu
sluU71ron8EbdaqFQaI4myAEuAIjT1OdCs3CGokdow3gLDqtPBEhCIG8QInWnIX8IxgMcOUlLnWk
jmx96aFiRkocNpN1XQZI886P1/k/XwL2zEjLqHfMxNBR/KXJASj7oH6k3XvWuICGAnGbMiJo1B0S
9aHquJvX0UgHzHD7gK4C5S4s64Acwt6FgpgNp4CwGJsmTLPFJWk7G74N367vGqMxpjaH8KZ/IHow
gx37E5zWq/JmOMxjirUfbOLmNVJZatPB8h+iwsidqgy5m8+j4RFfA5mGBT7J5xWd59xha4XhIQW9
G8s/w5WvOfgmflFLPxjOTs1p0Jq9Nuyy8WAMKO30+sOXwA8fIhPqniXYWk7Y1jal1YxM12TuoHOf
oGmbo0v1ajbh/I4I3W2UjckllPCt4kZG1AuaCqiEr3qE/iHeZn9wqqmfGaqyMgtltwo/fP3TZBru
r1Xsrqim/T9GRknkilBa64tYfSDlGdiRM5uS9+MHvEQx/2F01xD+AQ6c0/2UIUKoTtYV3qzPOtPY
wFWxps9QuGM1TJJzcKfsHyDI2P2vDNZ20R9sEK1RqiEO1q8EqNf2SB7jUj5G6xq7W3X121udIBIX
UrsxwLF607ybTaZW0rmX1yH8I+ZIycmgeuLHJ3j9wxdteF+Jir7qwh43dhL5HrFJVFdG8ui/zwrK
GVeRLwYA3QKl/x5bLd+seRkGBjMQ170S0/dFxXFzNfpTapNlGgoUPeDfvVZ/WKmHy3Q2T3jTs3VT
X+T4r0r3A1LrqLiVLFxr/wN+BlS/gPNutotoM77k/0g6rx3HtWuLfhEBBjG9iklUziXVC1GpmbMo
hq/34DHga/jCPt1VErn3WjNS2e3l2y5YmREK3YYXHJGZNawwLfa0aBCgjguPaGsc9fzB0+JgNpuU
p53Kg9TjpbvG3QZKikzN7hSpnkLrGYUJ3wsosJIgIbp/N0qFGWv/Ss4zJvvh4TuvnHdyRa31L2Jn
+x3Ru1AdRVVTTwk4PFLYXV/Vhzpsw2g9Sd/kgtehr2N+ARyKtxVNQDpJqAbhonw+OQRk7oBHiaED
etqjJMZqaQQrPjdD96DBstUC/Re5EgIE/VpSbjUxQZbhn9UzU3yDXBPWhcQVmwYBgzY/ZS1y2HBM
2C9/UVzIBba2cnobJC8/ijkh3tgp2RsZL3JXWSM0RfPe2rK5eht2ctZ+5Go39ht17JZBceAYL/i7
o8ILTT/jtS0c5JmYt75qAKDyLCjcw+iNiUFZZb9Sbr1wBqnHvnKVBJpxlR2iQ45EYKkSDvMXrGhu
mn2pMKr20BIJPe76wFM6gldOOVJtpDKpJZnfTeB3eWzxmfL2Z9OWqE2UnwYRjyQhTp+Culrc2QAu
DTzweShdxf8/PJ83rql9Vyyuy9LLRqb04BGUJ7IIdLza2V0y9+/g+M7+8KKGEHsXg4NEac4h5GgM
TtEttxRoINZBWjIeFpEdYPXMHTQK+bQZkt89NGYmn4htiTrc15vmdeQlwBNp3JNrJt/71jXPYvus
JCIOyZM80q5J32577rUNgH4HB611Kx0Q2DkEMH1ng3Je1hano/d8WDbYg1F+V/eBTGttqb7QZYr8
qsLC0jRrfALQtOk2FeZA7DF1G5DAfq3fitcRe1W1NTGqsd4TUNF4fbJRydE+B1wzJHydh/VPar1L
nzvK1Jf86HpyNZlzstpjihQzb/pgrHzzRe2k+htavPhqAUohLFj7mnNzL7fAnh9YMnTtWkoUEjF9
wN1C3tdb7GlV4pK0BqLDBkLWx6OHrAHJjkj28abQXpzUfoPMCfYmevS3yKC7gDNrGepbFdihdBSI
Pkfs2eq2WCXojRNbTLg2b6/sI9Nehi+QdcoAb++FJ/LQvv3X6L6NL8CHxHBQbUP1sADWLHOtE+pQ
/Yd+33mADGGxjbBhKmc+dctYi7kdxhbD65t/3i7nRcoxt2KwoaoXdgeVJcdf2x1EAi+/TcUja5d4
pfeKdgcD+8Nysqvr2PwY6LWwVpVe8t4k0kc9EKm7xYIf+MWmV+7TWfhi+RcpsYpWL/LF14PA24kZ
BK7E6VC5944J8JWvJX7XTl0aoo820XiznPMrZ5RCE/G3pEGi5srV7cqnU77YIBDm4Ubxl85Pk4a/
6Eb4fhSfYbLzdGGBtSfJlrG8k1foJop+B5mjMubPF2Qg8snQ8LAwPuL6YmTO4L5a//Vet8o6KT41
bOcGwp4a5NDwg3GlwnfJ6I6JdMOh3YIBfvWUA0kelYhzx4TVSetC90mQTvmQusVnBlYD1F8jGC1t
fFDLojo3GAt0hqhZtMK3FG2NT634A96W53MD4W6Jz4TfqaR3BaYLaVlHD1BJk59Bv/Su5TudqhNB
njIWlOpaCkd36jbYqRYqolo4scvkTF8BfDEh6HTdkgsBaYctkL4K+krlhJ7HlZjtougfELumX9lU
6ZkgjW6gHqY4o7CCgGkEAuatDokVqfhya02oI+IQXB90E3h1tmvcRlpvhEdc/pBZpvcbxnlkcIVD
NLQg0KBH951PJFpOy47DmBoaTtc7NZcuVmhY9Zgnrm5uUoyp18kjuO0ObTHcvujTzRjHD7rk6n6H
gtydHYYUj4TtX8ePyMwzwCtjO9oRQcsKoWe3Qryk75L4SFt6ED2wOA02ke+V6pm5uyicCtkDKNG/
sKYuqPs26v3Lj36lxS8mSE5VBMBts0XkiOrkraPahvkon2EF0rkeGn94lN22rI4IryXlTxjddJ/m
zDBH/QridyolSjYh/laLf/w9UeQoP8at/wgQX1KJjRlhg5rtECufmtd0nq5YfAoa5wKmK3eneQuq
g/YBfFQsnhrkVIndkKKuyB80Ii7pLSKzXmZnxRYz9FfILdG80lWgMZrFtsLhQn8qtYFsd5SO6Qcc
vR31JiCnq6nbwYsK/w38r/fmFJRrIKT8MoW055Ce4L5TH+pfEnevL/OfFnhC4VUD0Ak5bepl1klr
a+TYDMkheoh2o/feBBfXkgLVklWO0xvAA+za9CSeSVG2h8+UVG7onjXcHTHviB8KYJ6zwVvWeSFu
s2bbMnfTFIJaubGpXl/8FszV3JmjdKl5flY6WhOQat2LlHUfbiJUEItNNq0zOKWXHRHb9XaG9ynr
dtCoULNoJsYtkVgL9HCyeAY1aSzpZhLc2Z7K6aOLMZ05tUu1OZ+Y+BBJvK6hOW38lXXuxqkbXjQi
SkUcl/Appi3rLixtjewHg07ltPBLJQrlUDItjo+E4JsLqrdwhUyDntQxWVHfVyqn4MRBwNtcAzbp
Auz6tMIKOaCNiQ/yfjoGe0CZwdgCwkpQ9kG95itA/ZFqvy0ZRFfdoFZm+NLpoQ9usUJPx2KLCcXE
vsakg7x2adrSroe5JYhDcDTxSCpJ4/Gmlb/v+t7MYfON+3RaPtMRfi/7iNObDl6JQDJwOzQGRONY
+nqx/erEnxdmH/7cT+0/3wjRKzzu22T0kjU2Fco2s9TLbj0ZRzPQPuvf5njJEcyX1oiz/qSYl1VT
fb7JI6DgjaxlfdaAQLbljO0c1rvwi7OuA9X2jchaeOqPRCjFCsHF9IP9TjyPZwI0iAUn2O0jhjR/
hgcenITi9nyDyX+rU3D8HJ6kn5/if9MPEE3J/DEP+9brgRDRbVHKG3u+Acy6gMb/+IEwaeHD9ihm
CU6vrbo1NwuLbFZeNfCfDLVm6yoP0DHQ1L46hpuB9GiCGAkqWGwVps0vSslQ+mE4Wvak9y5hdl+N
rTz0g3QJPhlaoAuQhDDPiMfi9y0v+RfESX9HVzdZybE4GgT6EO11jXGvznxl3Lph6JJKrMTgWFZ+
qgTrxUoG/k3R6cIePlJ4JvTdPgx2NPNnKoLO+d+t/ldh4QIjexogw0C4JKAhj3UWj4FWUYuhq7wm
2E0RTJZLfVc5VDAeiMN4RQSFWeM+iW1aaKz0nGrAG8vZubmsgUkNumggNpJfBl70phpxzKGl0j3I
XXPrS2v6Np7ik0ZK9uw9OEt3nOvMluGpoFmaOzu9xtfKinbZrjhJJ0R9TDRe95vtx58WjhPg5JNQ
GJ5APMgkPJOSqG4NcsIXaJKI3aT63DzDYbRXeNdfEML2l06epb7veSe2xPNAdDjT/TWXFqqFJdLH
9qx9aoBrbCOQIzNyVKFF/ETBxEOLSAKKn8Vmjv5dVpldm8t8q49gzMv8F2RX2o3kNM5Zh5bwj04N
PGS8qNwf/GSzdHEc12hoNEDLj6Qg+cduOcGgzlMabVbpsMxvCtIexPNoHtBcMGg8JPIXgIbJFvxh
x6gOxDhEmmMQUY2R6JyWCPg5Behas6WGsD5HvQCy4yGZiTVSm9lZdap0wdit0CR+HmIDZQyxdkty
Na0HzxiZS/1Z+AjnhmobdF820dq5XAuoUCttZSCj4W/6orFefpLSLSTbUYT/dGuY1sztY9JZLKl2
+LDJ2ixkiFN4EquQuH0JjrYpQRDJjZxf0LKBzVyTyMUnckG4itD2DTOAh83qOlcnxcPNrLpy+OsR
VGk7Zh69WU0GWlzWe7/uzqHkR+NmFiwJOxAXMmURlb+nfT4doOYoWBiiM5MKImuJ0J4taKb+ZBRs
XL08ToSI87+R7aZ1ByomBadHYM/Hq0kYo/w3I13uSgTiZKuYAYJ9Dg8ItDAAy8tV9Y1aOG24yTkp
OM2CmRXGfYeKC+mC2Tviy8dy+maQwOSQWiENtzhbZvgCq24GieU3wQ6QUeACk70m8jLFBiutTM9E
/fE197uNLjFFSwTaZTE/UHo+H5rIymdJC/gx4Hbr6HzvvZ0Uzmj4kuTBhMUsGzGN93yOSx5yyeqM
JzI1/iabtBJ5OiPpWel/yldUcdzU20o68LhnNqWL/Kj8qTloUHpMgMK2BCcws4mxIzKcWDx2Im9v
s/sgG8ApA3gStyXneulp7AfDE2F3hmMh9ZklMLGjKp/ofYBxLesP5r2YswnSr9Q+/yHmVz8NAjoy
7Ka5peBJWcg3RA/c9Up+rr8T5FE2g99gSEj/6bW6AeoIr4NJtzjrrZ0V24RmFuVGySWpDJ2KCBUl
PC46vPNe/r5r0k39FX7DAA9o+R3h+VAJyhUeMk5IfAbcmRtyi5PyhnuD3EIS3ELxVqr0XwLnxlb6
mZlubThCa/W7NngIhm9q5zh8vKYPga7SbUAHHJ6vWeR4NoVDma9YNgjkzWIH2H5KP998dS+p3usa
StH8F80a0zmxu+gKQ1KDSAL1w5pf5AV6D+7zwgg8sFzRNEsMEd1NDZmTY3uGM5Aav+Z6dQ34QEB1
wqojmxJD0+CAuMVfJsJoPDbpRT+0CX9K/mdisOD5gvCH2xNLIgz+Qc9EjUeHDLsnR0RKfsfyEdA3
4dSckjHW1enxBjdvQg7oGeczqZkRzhQzXRmWRXKfzA+0YQnUC/AlGzq9R+qjnYUrnKGFLbAQ2tml
Xuy1F/5SMpgXgAsLDLa3hMIHjJMbGWMMPoCA00Cwp24ANLrIrL7URmXQOxCFG2H8KH6RF5QZN4vy
DEUAj5LBQiJdpzrqNQQT1yLFodMKiZSinns2IH52bpDg+cp21aHFPWE4GJr5m4zepx8Pv/uXAf9D
Zk60YxjA+/S2VXMpPTBt71G4EIo4xwmgZyHp1tbJ/p+wUFMIOMPzAITysTJWOjFqwSGrr0rxDBAk
Q0NwN0u6QHr9Fro7LjmKW/YzB8FzWxwLX1NRC3IGK/+IxuDgkhEOsyoToi8emTyixVkhiLdb8Qqb
XxU4RYIGotzhQ9Rfu5hXSVCkHU73N5aVGiBXjTewXZTlSuUNxcAvlmkhoUjWNuUN+YXLabjKEPJd
INMqte+NE2ti/g3eSBczC2KDrlrZ7kSLWWS2NzUMyl5UX/FbCIqtwEP2S9XX+dSYAGj/4QI5CPkF
Kpo5UZu2hnoPuFEXNqQhMHfGXQB5iS0KM/fidUavKIWrVaUdEwp/NbRfqEhPdHq+5bUuXU3msJoS
W3cgrhPZ8nn24AGtKi1JgSe1IVcLefWYoDg9LWZXxeATFBRuI93T/oguCU4Jw0lSHCjVrssNRioR
65UM57TUGU/EfbhqkXrPWzZ3oQ6aoBB4FN+z5ChCYMxLw3eg+NRPt0SrVdFfI9z1xWVk1b31SMVx
L30u6EyzSPvxKX14r2BYGriuWUV1yLa0ZJO6gRm84I/uNWwQCJLoUTLj+4zqi1Sj+9Bo787LfGQ1
iCDr8ETVtIbs80UDtEzK45mwf6LnrsUsziCrAa6XURWRImo1Sb0a0FM/FKBVe4MHy7RKKj6mn7x4
6JzF9Jeb/sRDiSyhlM8BXpoE5SybChl6I6HnhOD6o7pC2tyqLMe+UZ2IRRsR5dF4TCJst5nyn1Dz
q+GJudnsbRNH5+vyTv/Kqp+9or1iC/U/CRGSXthqhl7FebfIbTCauk2+DjNqLdCdYTMnlxSArvxp
KDxNtoJIWp6IIlngP67F9+mlsVYREvK1HZIPqiwJsKM4J3fYdypA3uUrXXeCK9Fo2W+nkH4di+KL
t841ByeFjUc95ijSE2FTU3LzSHnpyhBDul8O7tDuBdlvnLImfhaB47LcjgITA8CCD3TQfkuLPQAE
RpsBA8LI/IGLDZPDuJzS1Ys4TV+wyWGp0ytfMD48+Tsr1ojwSmpfgsjtMyQ7EKb2m3aJL5Ne1pyn
k1pKPH8LfIrFdkIOiBXposnXMl9DBBdbxQ0Ep07XCg4ATviCqWgPr/Glki34qh+VQhWCV6Q3Dbui
6FcEdGFBltihgfoHm8AAvK8FSftPoAuBaLF4pmGLK0KmAKgHh9RVPBn/KlDcbf4lnyk7xmgrEJyF
toh4rORzohdH/BuU2VpK4Jke/iDTRmjHxyPxhqjCH3rVWvwmrAl1U9du0gz10Zv/MaL0IpJ3OTqZ
WUVD46rTDwCUuJyigkhsnGZCts9rg4x8G1Iyc2PpqJ96+VdG0LUly+QVIHQE9tyCl4u/BWRSvhl/
Jo1bEvXZv/6SK/dZ+EbGQOlkFdTbrXlvmz0QdjT5PE0L4jjUlcCvJKIci75N2X2j8KveB9PcAknw
otgGltR/PHZIVVFDIvErlwzq/cBDbYF+ty3LJm4jUPkl+r7WKXWfIQQ7DcY29CiMV1SATPm6QycC
SjlFLiXF0Yp8C+x2H2gS3tlPfYxoaVrclXsVHvLWa5rjF1fumzgs8TS6C3MZPKLpWQd8R4B8N85T
B0WEul68fKACnkIJUYrMb4XNR7BrziTILqMCOXMGk6PxI8p+jG6j0ft9MG1+i9pw6xXJQ3gzZNye
qHRsYu7QuSHETlZEXlkCJAJWALhFAgDb67ve4Xt5Ey+xJpCOdJHekgFCVPkXUwF10NxU3RNXuPo7
c6rkUfU3rpl6VnQAlmkq3zPb8VHIXK2DnIV3JOPhFN+xRN9beY2k3wAdYj5wOhTIr6LYpDhvMgHq
1BYrXpD0T/KnI/Vldc6UzytDzw3twmO3B61FswOIS/nE5z2oN/r71CColcjHANBZ6tUZtFHr3H+8
PalwROinjkesu0AevFJdfZn/vbooHVfEWf9FSwtxR5JIoNzmsjniLBbhtjrxdHCYT/XKRNmB3rsX
SYryJvwlDoRRTckaB4MAm8iaMit29jwqa+oSsRY4C+S+qwySNnfqHnPMA7cDukRg1VdC7aet/izk
9VCf4mAvqX+vbq1gSKe3KXc6cZ3f63NWkQJs9TLLsBcZh1DEqPw7nxzvFAwnsPVfuVxX8OLpt4Ho
JUVEqL79BX2PsC7vHeGIIPOwk4ETSN9juE0WGyX7IN+4RaZ2krMrNVMw04wHPtHaCEYhEscLVJP8
ugI/jbyhC3U1/WFlRin+oWsuaSuvPRmA+t8b0kXWDuM8xZIMHNBzOt4yLtbiYrAgar80TnOr9D1x
F+WmD77wOvzUtN8hkkH1fBgfyZeIZeY3r9ftgZX5Lo8uathsLVYrCa0zabubCZ1ctM31HGRhFY3X
5hM1MFSj80KHDM+gZt+EJaCGRIOgGe574FQ7KPHvYvyJTmwwU/qb1cTMcZVRY+YI2A9kNxtOUmfP
SS3XadiVXMDCtwZX1LiUtZJeIq5KcGsAVuZaq1m3WxX7KpvVpVDRLVlGfard/EJOW6Qd80MCot5Z
WC2hnmlZRbCyDA9c/v3G5Ff8Y5IBxeO7Yg0DlQwMzB9EzxKx5FVnZBikEiTtISTdjswggLwovwew
yfvkxpX9BnUHCUBs3SCJgQchR/jOtOqgBemwDVrmRIvyRQ897rtEpQUPRVR9CIE4WVbltXBRf9As
degFPA2oB2XPIkMKe9YP4T1c7Mxm1dGfsSYAhIYhnLhfurk2YTHb7w7ze+Sg2B3qnUBE/iR85rw6
Ks9I/1MhGDI50PlLF7aCcgRF3RPl+9yW4IqOEuyUyQUr3Lb9Vmu27wfu+BY57WmWk7qSDFDx3mrt
VmDTvqs/hY0ZAFMCzhJGsOjISsSbwBklzFsheKoLyEONFYVE00eL7TsnD9VO+IigJmBOkVpzobnh
mq3fsPP3iueFb3eOb6WlydbJMeHzqXFaDpC74uIR/nuxydVAJ3ckUGxQ5Cth0yztpvDlhf3KIIF3
ycLX5Iv29lkBKq+g0Mc8vAKSdlwM8PSlKlh5qU760il3W477MLSAPpIlRJqtfQGpIRdB6oJ1THLb
ZXeefJVfm/QJOI9/n9A1wg9jcXDSD8EuJpP6n7xGSsL/KT/FcdzzG2eX5JLf4EZmPQgFNlb+F9/0
PfrlbfKtbfsf6UQf43Di93a0f/W92io/wSd/FmUth4JBci+f6039IVy7WaQQ7fAcfQyYUdxJWOq+
7qvH6Tmbb4kX4J/gWKb/YwkoE+zSf9rnjH5wXFrqL1M9N5Sr4Tb5Z5ySLXMFHx+mRrGkgNnvKSGC
YubeWaWPym4ighwO+DhRu0L5Ml+DeGr7F6xQChYIa1Itx2xn1zCpvCVsE9Un8h1KkkoXLy1CKArL
ML3Nmtk1/wX+Dt0Ph21urOWCiRdOTyYhYttl5I5Vrkh9mbmS1nHkqPmv8YIr1X0ocyXZmTDtecg5
bWEkXVbjgTyC4ZLQet55nWyT3WlCg2iHza3fMN1qGWa8GXkiYcIYfXmHjcDgQ5DWILP5nIBCRJtN
aAAq8he/8Tr4pK+YuoWKZwQk26exLlPtbHjWxNp+6eSsgtDZ0PYNKZSZ0wDvoe+cHoF2ikYiHGjH
qc6xuWoDt6dNI0ahZfEx+u9b+lE97nyThb56sC0xN5/QsMcL37QXe4xrh7A+J7/IzRMjhNZCQu9h
PurZB98nipXK9EHiDV74WdiJRTL6m30t0UJ0yvf+RcZEJ39z9oyLg9Q/+w2hP93C54isOJp8VaMg
j9sL/SSfvvx2M422LitjYpgdJUSgif0vUYRG8ORrzEee52DTYH3RiAhDBRc8m0hx2BnBSmI3+myq
bZmf+OVOKb8iVWbML1H7hRuQ/rVU80bVr9Fi9nMmRcmx/zHi90S4VjrqIVHuBptzfv4vLcoGhFL9
1w9kLu8yEFLsQdLAS+gibkDxe1Kx0DJZ1sBR8nAfUoSWIcMw6VLNunyygRgPxSocbuZZuonfLmg+
IpSZ6DsqroUnHiB1vJIEkPP6yKQzTDVpWjAwIp5vnMiQrQ3+Uu3wUh5m6lfvM52iH4TnxGxQO14I
6RliMOs/iHZGoqfzEU7pT4BcfpsSKbmsj+w9q2hb/Ijwx4nNkME/Tp4YNrtyOVrmSujmOKY5ymNp
/+rPLiZzglIlvyT2xJZZWVEO2yIkRazuFKq7CJTXpm9c+bMM9ciz+xr26JFmfdw9TCkI/kL1hibp
mTIrJmv+EPJSkK33aPLJye05xbPT6h9yLbJxgBJbnLbBB9YmOErhr4upRX5O2IiYQoa/PnFTLDEe
TzFFmPhp6Ddo1uYxQXbLZ9wHdsH72F7EDSMKv3icHbrhn+7Puu7FnNTwbF6f/fg3pI39onlOdMXp
J/NQBWekraZEgEvsUITeUh1MFlz0FzjRmqWX5UAV+PlbCrb7faDtcGJp5yI+8lJmXn5YjPex3Sxg
hrBngdvz1PX+4ju3oROMypY3pB2pBzxzzbTWezK1Vo2p8O6vo9OJSI9I2bCYLfDIc0sHdwnFfnA2
dXCU+WNe14WPbo53Tyq/+GEUYr1qZ2rIlu+8SF6sc1dEpjFyTSUorAh/lH8QXRBoX8KW8JCab6gQ
unKYLlzs45xTuCiAMqFuQrYTm8PYjI+Aj7yABMLJW375wpNYiv6QhPGsFn+aeF0ER0ki+Jhrn3x3
3MkclEO810B0VqNHsikqyGV2IBDLClnzmGblSwCloXpgE250zB7dpiNgEA375Q3i5LR3HHerYE9O
rGMuuYJXyqUtMSfBOWA2PEjrW3Fb7Ilr0PLZpFb+VCRt2ItfumWAY55dv9SdZ/W1wMmwwjcqrjA4
kw9BcqDN082jWBGDUR5RxWI9oz6T7Jpt7V7qfDlXmrkJMqXPfIM3rneiZL2AqNzwRKJ0QyFO/IGl
fXfGuqMINN2kLsMrDwUwoOnX0abg9ShAz9SDUa95WFP1IKNnSzyBqxh6U6f+ZdiHsonA60upcGdu
W6KWMoAovzM93UNlZTLNJLldcomzQUPlLSkM5hNCYitG81dG0v9P/fL7aAYE2VQPurYZ+X/6xa/A
4ZmNnzQS5A/dYtSVZp0TfpodWKAhubFFSCyxMpMV6v7ip72OsmX2K5m7q/GUyO9/Q5ovAjKtzoZG
vs65Q3JlNH4MTIe2p9rRei+7oh2B2VGYxKFpNTc+VL6c8qkT1bCMX3ZiHud0WHhn3uXkonDgAJuU
HvyCvs4hm6rDYFip9kM5LKCNZ44EVFhsurC1ryvNUJOlEcjFYGQJeyoAFe9Z16AgyillJb2/i2NN
FICesPrR6AoKyH7pyMm5mhwMcl16Hu7yI/qI1wwn6OtIW+mWDaphK78ZkF1YtHHIXBFlMVG7iL9q
6g1YB4dNYlyQobwyG2bVlzchHaR2rK075BWfAPvTP1NlpcASiFP9ico88OWnaQl/4g8iBIgQ3PIG
yVuWrDkJ90S8px+EUrWeAYOQDhMJ/8ze1SFVqBQLfFCtkm6APngyaBXAFMzGjMGtQwF/Tb5l4Vzl
O2MWii3kDWFnO1h4jdaltfhI7uJ4zIW33cXoVnYM9yMfArVIrRMQ+kOI5BIj4L6Tlt2l2Ac/bfgl
jD5pNi8UsrbyUTzBCrl+2w2b99A4hDxl7mvc1Gjlq41p+lq2lm8Zxu5zc9V5ENrgohgIbWKGq6UK
KxQc22dwWLhG9B2txuHCMsrCjiruihRPHCmLKU+TU23oSy9ZrgPUSdPuRZ+ByDInFccXT26+a0Db
g0cSfsaMkfB7xSFj5INGYBxHNrpsCBD86jyIZDyqIQY+zDVOxVL12mvH6oNFlZQs+StDcJA65ZkQ
efSWh1fLHG5uSP4x7uhIHEoabHhu6iwiP/l87zqcku4cmkPWwwd5w3NxCCgPs8zbRY5vZmBrNnac
FE0GOySIzTb8N9JUbv6RkM9eEtGIAlCGN5UPwsUi5vFlZqfqkjyKOWAsZmFDAI1x3Viapp2IZ+b/
eKcaoAr0sxHkwy1vIud3+3GFh9egJsbHMMmPRwRG6qcr3nNd/2qGNcMDfkVzM/xQsxZwXWCFK/3S
+4NJQtbpBkwqG3g8JCo/JM2a6lYcnJjPWaNXiHkirB27drp5m4ACL53yI7uZ8BeNU2RuyI+P2iLx
AtHDtYH0KFmXip0i0gwe8bOTrTnVlPZVBZiQIHV9leh/JMjQ2LOUfzGEEEq6U3agPeS3lDB7c8MD
SkSiQd33Fbmg6BFZojvquT2z+i/c+px7/VEFwiFIimkX8/lOuDcKEyEMwqb5wB1GC7DJ14uL4Zkn
oNls0MQUCKdmACXYCZgx+IpA7/bywUOfPpa4Stl7kW3mfo/PE5Fw6SKxnUUQiOOWYHce442yCuKr
Fj4X/S/SZ1gyMtAWJ5ygPC0sk3NuWogu3sFQiv2BbXrEYNZ+q+35BUdQOvqeVDZMLiS/Sk7RbYaV
6vR8JJt6m1CtdG7/+n3CZ7epCKtdCjvezJxhL/DpEdkmkN3oijPsKCp48q5FrTWgCNuS/Tqs1Y+Q
ij3Oqmf/b7qQm8xB6PWzlTKbHdBUgJDos08BIFF1Xb+VfQZgSW0wtycaU8br8ZxLX9Bm7MDgref8
k7KnUlJYQpzokg2/fX7OCDyESZbdEMLrpR0ayfqrVuMvMiDJ89AKc5US9r1D5QX3De3derVDTrk/
LEf9nn8qczyf/BlCGQVMg/g4un/BXwl7XzwabIKktho3Qj6qLaklP5GHOxFhAC46cAMkBcMO4nrK
9pzZcArSkwUdN86LvH270AiNYcphx2oRevwK8QHAaFfeMhcnxcJ0ZoDd2FUvew6c95X0+I5wUA8H
llSeNlMiN8ynJFYqtyQakvRMe528YpbZ1bqH/B5n7iHy7/m+W6w75L3WYGc/emtdsScFpGViPHVI
PgqAYm4Rr3ohzFIRS+63CGoIyiILFipQXxErBzdEOQxpnDbMPQ9gcQt+Ewh5ZR/fku93e5w8ilZn
hYm0riVCOxDpOgS7z8FeFYVxMD4O5wW9yk75YvfmpBNj60daH1OQgA6xCtXXQrwiSaf+Jl0IIBnK
ZNRuSKs5XZcok1O8tZta2Yfo2s/prqicxXEy3LR3CCSXeHRMrHdNXqLh9hUiLOr7IK5ktzFYUQ40
L4Wp+9LxKg4LvhiyDjkLCNJ79PJPiwosMalR5LSnkv1Z2qqS2bn+rylYVu4pGvy2tSP1KcleAAAj
HdPmShnbLHBKplsSugqIzU8+usm9Re25ZRhAztuc5O1YPSJcyYYrTF41N68Q8WSajza2JYdQttpv
7uIcc2S9BTLjeWC0kEBPg7dLtcz3F9LaNPyuqEKm26YmknWP5FmIKaY+9QyO3Buke+IcIN8w9xat
U8W7uvWJKyevujiNtrb4XahOVO3hxfF93ZI/LEoYaihb6b3XJzr0CAnrHB0ZfLC2DBVZJ2yIS841
EsSHNYr4bosIUWYMvqggWQXrKitVvdeYK3kvdBzTaOVfus0dHof28IcXhejs+lzXawRbKXJ4eAON
+53sBH8AXWFhgC19w+HOomGSHElQbFR3Qv+GvEFfVUtULTH6TUsT7WYdOVhjNcxn/JSwJsirNjgz
XtHqHX703VHcIIgfThjYkp0sbLr8VFd+pn68xlOcHvKayGs6oqY57PgKGDqEj4hdcqjvZLUoCGJ/
mJAwkqoYnOYZIr3uCXbwkFDLnQ/cD7khwDyHJPZle9TUWPAoNNIYMuDFcW3z1ZtWEREenlp5S0xr
fhJGjw2Uq8OhqAfOqL0GCsaEP8BIiLqqOQ53NIJMndc3I1p/yZQrlynRbVb8Xr034oUBb822HGF4
eG+RXA07CquiNYrwr0b8DF/+7BqftwbA1kl2zQGjth1YAjzCLea4/QjdnOwwH9MNICiZBTW6cRs2
0+pMcqvsBD0S+zyOtdngyYwd/Yu57wZXev3wGlwkJppmVitdEqifQnkTEoJNBcCMDYfCI9NSiw9w
bXR1FwHte04SQn/uAi96f2cohIFR5ZjkRmqDEP4W+wZ0WCcCwhNQmApuLKzJaEhGnx+Dt6EQSJ7a
iArpUsTL2O/2Vsi+rhNMdWCffQsXeYHsnNn+M3V7wravL4001ITXg6nOVYkAsSfdm7QtpY+tnxZe
a27ztfnxJvvP7jn4qHI+Bc3W1FcNnaY2XHzf3FVUOmn9N4lcdfWha5GmM9DK2xSBVqGcE23FIicm
yM0XfvWHpVSrvZy7f0E7JlmopKzw+ZP5oCbehKfJpfDVRU/jGRUhaSSJYkGMjx2ecSxq/5rYTtIt
y2s1bESSabFG17bpp/0RCRkJMq9HLa/L9qcDDpSf4ZtMmdjmEzQ6sr5IXDeXifgwhu0KFAmFMi1G
x55LtgpJdWNm98kfa4gmSd3i/1GydEEB1PjCHHdBPsu4qR4o6jFTNtODfkDLfPI+hxe0wmAC6LnI
AtEr2kDRNuMdm11Rw1YqyClyC22L3RADG14u9i3NppNhJHhS5nR+FOkZwyZqr+51fht+MbkZ1z7w
iYBMsLWG75xjBowgNTMfj0jcwLsJkLnZqkMToXLGyNVv4HE5ybIXYzWCtXF2r/JZjTP5OSELRRc2
WrrhSXMEB/1oZ6zpOYJYmFM00G8SAZeTvtJJvF2U99esW+QYItaSgGJyTNo9+jpELrtgeIiI85gb
5O9X/Mx7YqYWlqT6/RnPavXysxhDM4RO2n3jDZXTlYjaKq/vJfq1VsU2l8ABfv2Po/NYbhQNo+gT
UUUOW4mknCXLG8pyWySREUFPP4fZTU8HKwD/F+49N0VXGx9fEgA9ZobnD/VwqCwRv5CbzKwCThWC
79RnnVRh9gRGUm0YvL7l+5g9JWZmCQNeqGxmI8/zakFKL/FGd3Wqf3HsgqA/YQI2cmIB0RhStZuU
Fkmbc3ts0B308U2TbIWdQ/FLlMQc7wDq6trlWyvQI/wCwMQ6UN1M8UeQzUU1KTfYtlSqNzGe2IAE
JSYa3EVcLJTGdQAnNKUG4ddgKzAntLtucjhR48BkEamzhhZ9DI+fKYKv3WInV+jmImSaRqh4/+Rt
PXh1dxjuJklDPcis5BCZ+XxQbsCz2gJAWHkjcqrsTngucR3wiEbnoEE8ppcy4LGgUR+QswUo63CG
8aM9QL49K2AGiZl1Yq2OyVL9w3CcbggQsVxJI3a+cqLs6y38vdhZ0NlQfd0VNvtYoPknesavJpLr
nwqByyXWueOeA2x0iU8cQZZ6tfrIyfhurdE1aHh6JbdjvmNpGnG/UcdDCqHe+Yon8yLz6Qwovbkw
NFL1UJ32L/KifcF8DOm6uSbwl9A1LnLlmZZXM0SVOoVPwjjmquzDl68jAkn5AQleJaNcywQzDG5k
LoZg2fNYzkNrS4zTPJGv8AXUDKEkEiBvV4wb+cqMI9x86G16lAHivul5b5MbA3ohK6cRZn8kMLyI
dVIMVoj1p+dBjK0OlBizIIE0ZhjoVBXQFMB/Yq0m2zj5a/Anc3i0W+FfHf8iLvI+fGMyV0WjfuNV
DIFexa+vIV8HIuCMSQAqMzQhqyHisb0CdMiPu7FGxtdVJluTa4u/+7mDUsXpnAdH9nkG+lqVSwf9
epU+ASV8AAwBNf1X6n+5vNejRfb+jsg2+yO2ARfknjAS4pmsJXMgEwU/V0NvD6grKL97r+gOHM2F
clJR8EDpr/6q9IoNVcyhK/KZ3LsZ6G9QAYJXvdHY7uRuE1aX90jYwDN2YifRGakhOB2YQbEEm+O2
mxFPOcS7/Bb8CwW/AN1knk2QpE6rHwB0GDjlB3jwnL6/rxWWw5V6l16b4cadq25jDOQngxwTrxbt
dhoNSHB+tpigOeY4DNWlEW7RIpiUHWBtkgBMJOoPR49OKI7yz1UrbW2laLvBN7RN8RV/thRF7OE/
NFUsJpzJLcI13pzemCxAb4XzkgJJ8ygO5JwxP8IHZZY+m4Ji8mekKAB8Nkym4uPY0eLMJ6E81Uej
+sQeiPIjZ/wnGwWXNm6BD7gYWn9poTCZ7A4oEZL6BzVzSV+MhH6r9r+asje7b83YFSvtfQgfXAxZ
QvsIhRHQCMdg2585ghjyk9pCv3SVhIm+jQ4My67Wn9ov9qIERg3EDi7j5DaieY8vQbPui+2o27Ub
eVbMmjdaR6tuC+EWxyIbUmz9LAYBWkzELYb9VH7KVTDn1TrWf9N1CA1phhbgrkWMeC4pePx9vMCl
KJDs5ItM9HbRNSsP2bS2Q2WFQPiH4XIpkx/GId5w3Z5kpg8/qCwHUCNHBgCFkxNgDnv7XPeHvDhm
LA95pNC/RRf5qOgL1pgDGlxuo734huJnCzCK7MJw5dTja4yTTZUuQJIAYc4kHwFPwYH/RPmPI0WE
BnEXlHWZu2+2EDPNoasOz1Npa7/3RebuQ6gVy75bSTl6SJJH3GHW/xWv1YezmQ2qY2COwsIAOWeO
Pp+Yj3DRfO8eqjWP7oRc5KBqwMlh6d0QlvB+nfon8+yfcf1DE5+ZtJgO9Rr1EUGvPW8r+taPlPk/
yin/YsaCBSI7Qp7+4DqH7siw+pesMZbPbAhdRDMdyz+2ha94L45w0NnpSsQnXNDty2C2s22s2ROg
NFsEC8BzJUJURlO+om1pKNBp+bW+JoihWRJ0hleFRhZbivEbmcgYjsjPi6sVHuuICAlc7h2qQ8T7
NyS52Uy6Viz3YYzegpPmVWee1Uv9fwjb25i191zYwKgiWTdFCHpiHxo4yTfqJ+xaKD8YYv29D4io
0bZX12Q4sSJv2iNDHvXAXrp2n33gIi8Jd7FNGwCjHT1/VaMzoKaAXU1a4tvTINeiEcqPldnwrFgP
z6Y6S+UV5TNtmDy6FYdzWJ3bEcMDgnzkff9qKAq6QA8s4I30szkzD49SaVfr06A6Ax3nsxORHE1f
jzR4b6f8tSJtocrkODgEnm4Hbi5ZXEqYlFXVBXEIBATHCjw0ThOVrA0EflVwj9GVdy8ABDzx/3V3
SRL2OkF0EU5X48AjnzvcgheHhReaDE9e7UylryXXMT2gGm2zY8JT8616yKIVPuwgI6OIqlprsdZi
MGX6lW4mskue7Fkurnr50iXbtnAT+knh94UOHwpjryyS5HfCzIBYRO0ywGnTYuDSrnRX6C0gzpqo
QzZv/RtDvTqQt4MLyDe/e0KgZ41f9ddMm2aA0im5MDFPyVFmBG6dq9cB7p5K2V0UgmshAbSgBXVs
qtB1jPOyWD/hcWJcaThjSDSBPMJSa1hWKCrHYG7sW8bDCKvyY4taj8p1mMqKRnclBerrTkH8URw1
WI1Jd6+E1VD+sJRK9W9dXcj5F5a2DnVOV10y/TtG+Czy7tNfwFl1v+nr0xugER64PP6X0ll9HlCq
IphoXUgFBtLT2H8Gr+zhRSJBkZzQVgmvkdile8LAYTIBqbRNnXosdKIOn1FVTEkjqbboPkt1WLNU
Sg/GGs/ADsWfWLMvmiQqvC1rWFrNjgA5UVm8zYPc7XM28a4qL/iU84uwQAYkPhpSbYALE6jl9w2w
AjgczIF3cHBU9gBBOcEo8PuwUyUTjTMg+dN44W301LkMNVwvOGk2MiZogYkLf6Dnb4HbioQnK3cC
WxApqBSSwh8nSxjfWxyd7PcwXhAqOtPEr5cIp4bpWfFjWpInAgDckTCS8XrpfWIGt68zXSvNMRtN
tpfy4w0kmPmClPCzxzWRdALlpabn1xygsD2ET2Rd8pvkEcDVQJ1o9B9NcO9oR2EAvf4iPV68WYAU
tbCuXuALbmkDP4vwabtlyVz0nWO94tMAhRZkoij+mu0Hpwqzix9Nv4koMA8WThfZiV5QtJmu51+w
C8kxwW01HqoPLT3zC8lad6jgZDTUaNbqlqavgdsOBluwpR6bE+wI0mlqAx9j8kxK1vHZSsYS+TWg
MpJRJ5Vj+F1SpzH8Z72YGFtBO8efa9Z7wbga4oPcOhLNjhOfG9glI2MDhJYhRKX8wYszQ9npstSx
0EsznvpANTFaQtH3eXtFmZSPngRQ9O0MwEnwQGOx7Di+PcBMKTNhWvyTNSJZmJbFU+BUvA1PRXKP
DDdQHesv2ZAo8RH/8AbWFv4Yn3wIjLvVDdpw/h2wpuUbmJtoJIN+B4CDDXy2LRgZu/QvVeYJybXW
9pHKYFPPSgftrXp7WdPCsaUU5XGNHj3uttCTCQjLP4dElfwxfS1Y/+nJCxnSmRlYZH4hDeWe5LLb
batCBN/E2NRA10d3EGrAf9MTB2aNWx3fdd3ZiujrFIv4XEMkPvuiOZQ4hMdr8KjZtEqQoPEh7Azb
agEaQS+bGgowAyAA38mi+IGtxezu0Pg1l3nI0RiyVJZ7gRttLvVQFX8Ec3QDnGrqXFS4R4xVoP0p
7a+qg4T7wagBCLKKVzJi/X0On2eWsbz0SQusEmTxPhMlnaHEchgxWsL4h8270V57vkJJgmoyYrJi
rAJTd2GKe1P5Y1gqgmTBXG7lSylbJYh0zzruFaa/6N06YjAYN5HaM2MDkrEEmlPMj3w2BHTzH9RP
WzRH2WIanL2OV7QU4Zpdphn8r4q0HEJIA/JcWBMktcp4zWi0JTRx8PEc+AqZvA8luzGJidsvxgwt
8Im5BebAUclUtODRCWR3LT90+osY57yoOjUNVMqAIGGeK/XEBCjPiudN/UHqBWk0kBmAonrGgJqx
hdm08kFiec6XoA0fWt51HCOkeqIj61nWvhAv33A5ZF7aesh2DfGg1CSmOkPuIe6waOGDdH1JesbR
dNC3UvlCD5jUPPo6HAhw0ti7IFpn9hsfEO7o1kNkG0Cfx26u09+OTBmKVPN1En+505+W6Mlos3Am
TrJ0bwwdsgKdQbffmP+VWfkM9xOpzprLElXfVxHuTc2XNb8soXa75H0oWKpGbCsC+QU8XrgnT8zH
1GAax+aOckV6G20Q8OsR8BPgxfMcmhctqq2bvq5zZQvOPfp8W8DycTzzJVugrdCwSXY8nAK4Gl2/
7nFMu+W0B0odjfEr5saXzbTuGW1FHCevZXXGo9X9pTuacJQlr2HD2PWDb5L57avwuEB4LhOKumOq
W3P+xRuBHHndD4MleuYQ3NRnr+lfgeFzr/HxJCbKroMRONkeXi7pLorDwPglL2P+xDsC/2nX2DSS
UwMRlhA0lr7MS/ecETFOMIWJL3DBGTAP/lQpL9OafbZ0kMJN0NhWhpQfq3C81dIvkeQK5kJR6Suc
XuxWWHVGnjB7jBvGRh2B2qSYwwptgqvyiEd0nI84PkAVEV9XpfGy5StM5uAV4i15qd3CZHGoMLh1
u/Un8gbkvx/zGLTfwK3Glx/xCXS7jzB/XzQMZdPhxgTv8Bui7KlilG76XuKInJwft5j1JGZrmd5d
dCJMz7Jv1Rs2q1cCoyUu1TkDW9bDqNMUVx5mu/FK8A8RuYiSHhwylLbGcPu4KkOBLvQC+Tw6DVTw
ufAVeC90hsk983MkKTo0kI6eFNWZ+/onRqRVyqD/1wU0ihtJsPI9t85qSIScnR2pzV/J5OL9cDsp
ABWRxAV7Uzpr0QXZETnixpQ/JETApe4itvm7xmMXifKt2aR/tBJNt5PMZcMDCCYMMoA/iBm0TmuS
VuATL2tj/smdT+jWy2fw4rihsOUGngGcQQqn/goGl+QtVrYllqA3TCTgPtsy3pWFn3dutCPLopdY
pV8BIKj3oFvU0mPKyaKG+o6NOa/2Gx2RFC5Cd9i1/zKglPGpb5ChGgUD0+iAjKK7yCvquIYu03Tp
Iz+u6I3qArYYYQawDVfRa5dTdBzCg5qsjE8Ad3CTedkFdo8+eMAojjdjA2ciAPQIwe6EwZzMLnwP
826cmaccdZQjXIUoIImWmBLhS9APFUWuwuyVyV4zJco+1ORqvLcc1E0yC05RblfcdbobMqRaRsG8
Ly9xRSUyBzgzHLtmrqOKpdw4WfQVn99RnLMzQz6GQ2t8IjEo7yleWJNN7KbpDg16OIjlrx/9fVCO
GbngA0JhRGYsf6faFQEog5hRm7PkHzvCS1jeFkinpxfHfC64VpeesUjNeWPO6nKp6JsXvCsy1Rlb
zlV4smCbgPd3S0bwbIs7F5JMyTqEi7wT7qX8azxIQomsZejQyvbQaFNmVD6Bs8NBX0APPbC+RDbz
w8CcaAZvMq7eQqJojsDkAAuGD9vcxidqDAQ2eHH8iLOeobyTzJuVAnCA0KsJlHbAD/Eko+Bzz0VU
fh80Hw+rX8hbZseifmcxBL3p3KSntPp9ZTBf6DNyF/gFO05AMbY8LqqRJTJmB7JaFXqDg5n7VJEs
Nt4PkgxO4ldjI2xTxSu6Dh5eLDx4YjlZgFlv+3/14siVN9zzGoWb6CLiBkwObrFrPfPl5Yw9GUqy
w0h1IhtvorUHCT8LQzzt0p9BGMAWuNMfY89E9aiv+Ew/2DC3EeItEud6lnIomdBZ7IUWgNlX2jr5
Vv5Cxg+fX9oTlyAX/z7jjWvgDXhq4vhHkjajvgZDiPNgfMZHtrfh/6lc8ucbZz58T8KnFhHtAXGu
bg+CEYebHT1ZTItUXzxg1qErAv3HkfeInHbO6hF6xGSAiBJnGtHD3xOQipNAIfHcZiTHWp9uvgds
wvCurr4nOp/Y/7KUWRCUG3K6Bn3mBdBAK+mnQXkJmvPMVsOREf4lZsoMzsNmnR5UcZURKwoH50/f
R92Vwyih4igrT8HPO8AhnE4nJx3R+sKPbW6v4CDhJ7VTdDDsHGL6S4UseIesmzBv3VED4t+OjoES
i0FlfBlHpEjUUvfSYE9m4396AZu+azWLfXfwLadQNjHAz+FPp9Ls3HrEXuIWAhbDpdjanQ/W5S+H
NMjCn+oVR1FgPgU8hBYbqV9V+f3gbeVQSs2LlP/7aF86uoxu3PWSnXx86aANuf+B/s0OUBcOKWT5
9g2TgLuHVJ+UFOB/yKO1pdT960WOsnxp6eccgTbJoXf5ZIhLnSmR8AF97/TkBnJ8BygvlGD9KVhA
5G4kY2kTn2/JfhV761s6hOyhxpk+7gtrp6RPWX+MXKniDum4F56D0C5J4ILLMF9w6QNIecLT+SOi
xvgOD9PD6i+3kYzAMIZ8hIm4ZMWP5kalxybFouSxsMxRf1anF2M0nQ1Ockt5x4S15b4eLkekKzdM
ZDiByHxYUKUQxrc2F7z9CHje8ZMtsvhb5uG1k2ADOGLskQZLVr0HDgqrEdEOUb7JUru4MA6ly5ij
g0jinTCvIMak8zPhTn20xGz89iyyRD+eWTygRrVEqYVYxZdmNFMX4SZUoaCey84thrshXWT6bqOg
qXrmt0LdvyK3RaUxgPJc1jcWCqTcuDm7qnhBMLO5RpqDcz7ftcLaVKbPvWp3QoDZd66fDISpx0J4
YiMc/OiWJWDDBsUdIT1CAt92R91nhqLfaMdU1ou3rj2W0qFW3VH380kyUIuXsGanZhP0RO/IJDvx
UvXGcKuwM6bhhxh0KAfxivEnJbIqz9EzTsGv8HYMR2g3IQJr5cK0CDRpYXrAlzV2NSelcpkGldoK
XJc7sFens0lwWpfe+4tB5o9oQ4eRHdlGA6g+GnhbDlfqqf/MX7/4ryUwYjDqWgfVjbESrlxewoGm
Eqr/JNCvfPkoEiWj2dYVYdvPe12t2VFrxom33aZ+iGp82unjmD1LwxlWzZsJMflb7L9m+ZXblRit
N1s6CH8MTBftVTU9M3bYTrUOq0y7bt3XMdoyeTUNNPeugaFykX+rEBHZCh3yC0dg2RAsjK6Sx/6I
ghNvC/kVGPVjTgnoWd5PASVgh9hfCw848yJxPmI8pjd7HpCg9qOTf3VqZYNCKSOPwOfENxbCEzEA
eWoiUzpEj0yBZmhu6X0LgwUsdQVlKx7I16KvzzWEhi+qaX/YD1+E2age60VG6yQgVY52rgknQ8f0
BnyZb5Qfq9wXGCNhvLl8ZTNhNQ2wd0Ay2ZpjUv0yFnLsYiUwOjZ0i8gBm65RbEAQX5LcYDybdciQ
Kv/j9RWs1xw2cq3X47Tni8Tv1tocLLJoI9gnr6s99Gsaaf7YGNGaYhUej/QvS3lj6Gyk7uR5tp7i
1S949vsE4hqtqZtfmBsqyHptPnznvai3ZB0YpqPRxL0XrF+o1558gDIPJFJoIcOQETIbOl9JPEYV
IbBCZGRzniK30kvmFWhGPyhuUEnbgfsJeR6C4XWXz60zknb9geBCWGK1LNS/9kiU51mzr8Oerad2
6m9kiB0nOT6gFl4aC0g+ZwVVC8+C2H1hJnj7QBWt5Wv+gT3CQLL71R3LOlZgSHYoTih03ytocgx3
gJZHEpGAZM29y6VGaFuU7IXFBFruNjpK+rKjX/kKmQq+kYJxJaFd0xE8vnfwUeXsS51QeHBc0q3K
BZdtQHTK/V/d4+U61Gj/VUqi6ZHCxsiAJ6vtVHLk+B4Kn+KCyvm9TxITV8ykIbWr97ZOWapR9pjT
gVpfxmRnUcFKD4vIEijb9ZyAb9ZvcbgewbEwMmC00g69w6yMMV6rnvhDkyx+hhItXQEuuZJY8Eek
Q6fdXtGSKRu+ii7dv8J51078rHuU/kPBI31oAnmBKPkqy9U0cgJ5uyVQvEo6Fg1o9OaWMxfiHa3e
zIPhIfEjJ2W39V1oi0/8l2GP4F0WA6Bjho7SHCfzWaf9g6HZbrTS7aw1iD2cVvCjsC0pUB0PMu7o
10HqN6B6idhGBYCwRlcQWZNHPMfRMbar0Fz2XMlAUGOAbjvsxJm7KosTmqgWigC6WNIU+dyrbo8f
s5H+ZWzU2aCi+sDyQs2/NzrndQDmrS2VfFUfk0Ot72k0tMlUUm/E2fCtsPffJ4IjnscZbeENVEY1
ziQuhdpy3t0WMwObI26PmbybNPhMl0In+tN6KKrLbPzH7zNlM7A6jFjrHirpwxxOdtAeuJ0g7DFJ
ZCBe/w1ehO+Xgpk8mc7utuR2Ffl3KF7LGqwyVykjyeHOEux9KhEk/yYSpmSGALI3ljutnZD+AdoX
6x+KoGH09V/wGiuQ4D5Wu+SPjCpYZaFLPnYJg0dFzu/wDbwXMVlIP6+aNPUH/BQWgqifwm3SXDks
eGjKFdkn6FBhBEfHKEUsDybvEhIsYtw7aTaxVGB9jciH5w6cOY4bjnm6AMWraj8SbtRIWPOLSVFA
dZHeQstT+ks+/KSEdiEUEEdXRtCPeZtRJsMiHrQdiADvtVWK7fuFw99GYvTDzOKC5ER1P079I1BR
G+A+u9H5CHtL++omVlJ6apAeHBgbUF9llBOfA51/BVht37x3WXs3k337KG+cIpWCHldbIfhrpbM4
Gd+/lQjjNDUpEgfPcsLZgsKA3Wf1J6Of3mjqAsN4+J7f38AcZltsCKjiWWdLXiv7bzwCic/rLmx1
Nd7YLlhvh7YttDWb54j//ldP76IdILGrJTgy7B0u6nxx/cJCcciYZp2zfXm4Yl1TjaVcLaEorT/H
EKEsCErsnMgZUDNHv68LOplN3Hgj7+ztKHCMgtl7jUGpkBE0ZqcS01hP/olMwojgootlI6mCfwL8
Rit7MSSnY969iYzN5xHZUQhgYaZAR3deJJPO+3PnxN1Ny/d0699ooMxmCYdeOKAt6KybMhB1eWyv
HG26ssD9myzDBUkgwSn44CzowZmSMsbcDKuEwibtUgJ2j2n/BW/fLs1qoTVrY4PCTtBWHVoRmvWa
kaKHr8sY/DRwP+kKMTEnElhveZuOx4Hdlz8B1gXXvGTGPdO8wnJb7aT0C/Q0TQ2H/z49Y1/XzO31
hcB5b5uXKeHdCBaoFTUCmxI3HxaBsUTDL22EgXfi4MVpfHYcLYpxsFeMUMDyrKxsWYSPvlsmePCE
g3TJ59fWC27UGnF6/P+TRl3VG4wiPcLWzC3ZGoD8EmqXDXtw9604ZFVv0CpPOw9wRqGNJLMFgJ36
Q+DElmeuuKVYkh1gxjQLbAA8KLO3Q2ojwEDo6wfhm9RVOnguaADmm6EEBnbskPr8mr8wA0ic0lXf
9EswpQpMSjeAesT+cPViaxNTFDQzxsVyvXupbll6dXVKla0MoQ/XJfVpy0DQILN4LoqAAN0PpmnD
bV8rxoZW4ZI/lgywtUgJtXHE7P3LqmRqj3WPiy+6MOqYDDt/Cn5PCTU0tWvOPg14tLpR2z/z8xjZ
jKWrd8P/mS+bPRK9RrGTJZsG0//AfZ3RGGPLVBahcUbJo5FAquxzifGF+wbFBtoyxolF7jEBDCiO
/4+pHljhstMe5u1RePk8QcFA5ZOXouhvkci4aNY54uSCbNCsfBwgcJ/XvmP8/kbPMuMJa/Dki/8V
ua+p2+R9JnY3AXkE7GpYZUzBQEl4EkwZ1a7lG54uPDO8xCl/b8d+4n/gPOc7ae0xwciTqzNAHIBr
+QuGTmPMRU5TajdXKw7ajlAiBFWh/90UJ535LPQegDNE9IqFD5G1nuveGwWQTgTjrOB14Jz4MPp3
sX/RRDE3sfqBlp5cpz3mfqA7LJ6vn18KSEL2NO1IqJ5GODMDdbA913Tb8ZrJI+ApxK3UWTvgCSbf
fopfmr/QPGnNKzad2T8ldRNk3bSuPVbz8sa69A3Z5kbOT4fkbIpwmgiyFMGcRLpxn7Z/Gw7A9wSB
xZjVH/gb8wRnXboqMPrB1LjkBFcIV0omU+GKoQiSy+WHspN7z7Nl1SPtMbbFdq4+jHvO6GjXEdA8
/uK4EuJ/3AUoz0pXF84sIEUGjmnM17DsPADNn5/sH3hGjaG6nK0TcG1MIj1gUhyPkKxVV5898oc0
9YGwiAG+zNhg5dfJ+PZ6fJhdERnyemCoRVaGmEtWfZbvmwJu+iJkPaRNX7NyZkgZ48YKLGegrWCv
LTvDlkh0q9zW2/QrtJGsQPPPF6l6Hp+giSDuUKMaM7bwqFhDm/iQyUYI+KTEtKrw4+SL6aKSVRwO
MdX/lOtwTviay5ZOsOPHy2sAGgo+D82vaBsFWAF5bXMR+NxfQGw11O4Wi1HqsCugZIl6vwhWWr1j
+2upe/1i9KehsgX1WBc8NnaIGVXlIH2xOgKiaoroFd3wKsOu2erP7t97k6Cb6bbMmN+tS6eOm2dl
zBnCZBjDA2vZYu3xOTQYEtTN6hPYARWanoKAPSC7YWSdoRWyBq4L5mk1a53kmDBHFt+or7chcn4O
OWIy3oGdAWSNbx0D+DqElZY+FeYGTsUeSAB3RaRYTrgTKsFxn/J0V1RucgZ7fIBIxRSOYwTt+A0f
ovCFka4ev4zESRCBx6oP4BLukLSSYaKoe+JiUh5o3Z8h/Or1ioW/su/58gEsU/0W6P/2BhZCTGsk
Dec/hBgab4IsCVQqpl9EB8Au2BFRLcs9+qXyp46WFgMGCktKfPPQDmfhLkb3ljpdX7YsNWCCCGxF
ptXi66vFbxvJqxLDcjpcIyf3jE+5y4dzbq3xu/ITpqXLpzgGwT2g0qVgVbs90NAyWpIsV18+uKl1
1lW4UtnVw3N6ISLRtg0EgZCyaqDPa0HY2DI0xT6AVQkqrKWWlBGQFOK6Y9EUGJvCoPZuLw0WnQAb
DCDXnAjvBAp6e+1engJ9qT2XsbEYYeWzgFXXavSoxx8zR79jrnrLf+W3nFsnJMbgS4DFN66sxn0j
nhL1ozT8yBz2qvko4uNHcLSPz6KrYWLPBVtQ56Czz4unPJwEKEVohFm6QaCDB2Uyh6n9AedR+t0Y
/rJ1uMi0wunvIiU29h4iuSD+5HjWmIWk5AxeGJ/QWrDwRyuXbWjzNOErH46MHLhGGCOZ8a95T00H
5QB6vU+0e71QcyC/UhbWUeLmt+YxbbDT75NgJZGEjsnjdsSKB8DxxNdE7dO4+glMNorwM6jLAyJD
EsSCu46e+M3qeUUdLATz7lHMgzNLidRDqES2kEkeK+07ngXcmTzwf6BBUVw3NBXyWa7t8Dw42LVb
r+v5umY90sDZwCVvU/SyCmWhrNokHwzKYkCL8eB/0uAavuiifES8FWySn1xeVvLayIgRFQdO7UNq
EAoo/bX1I7R2soLp5SzwcTaENPWHRHaYplG0otmbJ0cRww0lZepa6QwmPap0Xh0jWT3m0WvLC/m0
1lWHb1Gg/wc5+SHDbgMdGI2ZHqxIgqHD4AqjkOMN8v7w2IaEzIyPf0QDc31aa14dl8EGQ5HFIC8j
LZH0dTC+uiNi/iM0/V9HovtC7V3tBwkt6hIccMv4nyluAZsgP5cVH5Ik9GgnezKpCMmgqP1WY6qy
hOzEO53CfP4HW63kVQ2E7Z8AeQm0tOhidDkU/qQP4Xm1YTqS+upBZrbCcvpPHV1KomirZbYGXG1h
LPXG4+9h/SBzwqfpR1ILV9zJVuh3kDbMYTPXABAXcB1yV4ZtgHXm38vjGbN6vfyXuYqpuW4WcZeE
NxBM8zV0lNjznqoET4gJzbnA/OsyBzDulQoRnanFkN1pcaGGwZixP6eRZmr2zjafC134ExPQnk09
n6OJdQ6id/Mt9m6hexYqs8w6jDc8z3M/bDxIHxtBdXpGhHUKX3WeXRuYO4yOgCmjeIqWgjHlJhcI
f5AHYETQGHCRqJh1czwdFEf6Q5vAHBarCcsljqVjam4uQ8Y1oT1n4UG29pLVrvBmbz9V1owS6Lqr
qcaZZ5Sp5eUFLl1dRBcVIwyxKzhamLyMlKWeoboYH/Ax0p6tTVKmmMjMRbIa1uV2oKo9NiEdH01u
tOZAZwgy9eXpUpyb0Kx6W6O141bItiYbjQtsGYqHEjSjDhT4lzS0kpilt7KkAGI5GDEaQgdPTEqG
nGBYNIprFfeYXLPw7VYPSNDWQjwaX0jhUVbZId5jXzkbjAXnhzcF0FZ8cAToJeIjgvRIqO5wx5+Z
Qb3Cpxm5enRD1K1PEyiTV0jhltHLLFmxRvB2JPtDEeYnrcNvppBIBUd+r9EN1AdVIET4VoQz6aFe
UHm9ENZ0bkB4UUvZ7OSy373dKNnJ6bX/eC0dcWZLv5gqPl9m/fspdtWwU4hYmg0kRMrzeAssl3IL
1DEUt4V4ZfNOFvCPjc8hhEzzwGMB07+mVfIBOKqEMlFvDPScnPM1go3c/SDr79liYGHYZ08WwrSU
3JjjUSwZgVnNXWwvSJyJrEFLM8xLUo2xDswqjaAPR6p3tDr8E0qxJvKw1Pdk2eHtsavEZwCIIJJK
mPuWKRxCCSwlHLEcvtYRjsuuxjTk5QS2etzfwZEx1OD6JssoUjNVJ7gwm0gh7fx75aQf2MK5WeGO
JWcT3Lsy68mQFGLGl6jBEAFTGHM4Vyv4Yv2yX9bDqQ7BtE/WH8j01xgRA9R/0h9sFOf6a6kCVWS0
4IY/7+JGKBwC2ATp3fCvodaRf5hXIhaBS2J2V4lezDi8/qYUuoPcrIAR8j1DYEi5C/RmxbsS4uso
XyLNLjl/qV1J4jX6A92mAJQVeRjKAZ9Hm8JIgqdm+F5W3VJXLyM6GXjw/ftkNvZI/o9PMmO5kVhO
Omaz50MbV9wGzQ2MgowNlXUzzsVsw3QqVueIfdHMrqINGs417lH2kcgP4d4YhCI7xtX0ffmhHzHs
THQDfnT7Iodmlh/KTeVaf/rHRXMR/egzSP+Ll7SARzh5BylnXGS0a456ZV5etYMCMsxGujOukYCB
BCCfhVZqXm/gbm6Y+TBHQYOGJgO0h0USIypX5AI2TWgY2jXzH6V7pCoBe9xIeGoheS1RXzI/hSXJ
L3nUVCtR84L5e9WsBNo3hMuqiymZGou+sHQ/f+8KlBLR7TPmmW1rpzekggSpf3BsHgXoonZe/WT6
4iN+y2+PH5TpHv9+QveDoAxxQ7GjGMV9ZF4Y6tkoeWKitBCrzCunP4TsO2YkvZtr5VJCTF2HxrGj
FAim0VHGJoWRBPZONVk33QokAONomMyBOAUJVrJP7fcKfAhFwjnfQJdh2YB5dgks2CSx2K8wa3yP
xZIdiXaqywOC3upGA0yt3+LNF2b5pvz+bLLfkqeutGHUJZJE+ZQuXEPAhU5P+ga04lSZn48PqIA5
Okv3SvOym76BuxOTvYciHDIVD2tSFj8HPtAyccgk63noZ1/CompXzG8wP+oglms2j9D6HOv+Qhfi
WTS8TDgYlFI+awKXPOp7m7VJjqq6lamf/HZbmitQQDZfe8V0NKHDQi0hfYyZluHG2jM+jMjJdKxg
XZJEwzO6yebqGme2cIbviV8mSfHJTvomGiG0NNPICkXlx5pDA7DmIlPOGDDOpBWuKQUgn9PX12S5
RG+WS+QyK1wgwFgFO2vPIet5EnBAq+yYFmaYyjQkbIqnsQEv5a8gu/DrPuwYiNWwPQChdPp20sKd
MuAX8VLDaviEHWFyXHCoUBWMZK9SyAtLR/AgCE2+Kmyu8JJ4lmyst03DVSBBKH9y2CTERDnRRr4l
jIp2Wv8fSeex5Ci2reEnIgJvphICSciblJkQaUEY4e3T90f15J4bFVWdRrD3Wr8FkblnCr8NbQK1
kPBwXegHUZ7Hiq0XxySELJ6jr8smAM2Tl9kjJfWu2irp2ej5VweePY7DriCJH4U2lyY/LKceWc9Z
cnzTTcssYDzmQBj9Q1xq+TXa4koZcptjmineAi/pdrKXsOcV19HYSN1jVJFofVAEwYkMOvKKL/Iu
v+trmoP1fsHYJCtb0jLNpwW0WruD/ggxBrKoc1N62ENLF9ad2rn+jrPvNW6LYR+Z+xp3vk6JMTRP
M6yg2NFWk7YJ0HRQkq9GWYnE28hf/+7+vlmhDcMBuCVHgTCcVkfpw+YDd0gndBFuBoUqXpG0KET4
vTJbs3xB7ZFsMwd1+5d8Mtvtcp34CMgZjPUMS4ED8ZOne4UC0S1OyL+RSoE1QhJN4ROTSJHAS0EY
MoLsK8eoeZO4niHoaEzB20Cd8DXYKckmRyuGytJgSNny1OfFswNgn3QdGqUrTzrxMJ/19oG8ggws
lGF8iSUxpleUPp50ZS7QTQYCljcAlgUjDOOr0lwG9BpIEMA4uCUZiKhNbvZlceWyjVNAIc4OgtpZ
72PW90ltUvaO0Ac49BFcPXuFqDt9zc/dfPFboWZZBzxBgRxQ5rkWieZBj4JDARYBRTPwe+7wxaxD
P7lgfcsruUV5+iF/wifH2CtyAC+sgw9KH/BvkCqtSgJZceIAcMyndMOZ8UFy5AD1ZIeeduR4S4oD
H9oyh43OHQk5AtZpao4A0QDnURZ5kuip+oVZvr/nPekOLlt0gkP9rtcHDsBXd1XYXh1iuYphY/2w
dRca9U78FpHEnd+ELXkc+/UTFnEl/GDQYEsH9iW9MR2ebDA6yGm1pucHEYcquiMoXMzYDkbRqidx
WGWZV28QzRjA0RnfYnaRJDvIdzSNSunTxLBo40ExIhIn2UQGp3rNmRjD1zUVbgI20ImAwZuofwmM
Pf2NLxFjk/tMtEXAIjOnJLlJv5V8LyJB/GSmA7LEusBdJXk+sQgWc3cN5nPuwvNIuGhkuEJzVmUm
D09F2smAgzQcdgQP3yH9NbtZhbavghMiMkXrQc25oxdYnZBVK+NJI/Ihcc03HYOnt18ui7wCZ/3x
eZxEMjSM7fsNdQN4DZ4WQU3xMcwQMIS6G4guMiCBUEzKf35FQgg/Xp/lG1keTuhopZBNMOxeBngT
k4ZpG9xhxDQGzzLC/DljGbbey5ztBHuYMQ/qNcj6jkjMSdNHR8mw0tz+L2xo6ZtFswdZMTMs4Gm4
EIcdS2v/l2307zzEHfPRD15AS0NSTs4Uvg+tJPR/rt3fgVsX21HgYENr6/Nuz1SQMSXaqBJpL8co
dN/1QuOQk5Dr0hekva5Moy0KD0H+NYwvK/x8o3dajhcQ0TF4gmL2AK/Nrovd0To2sYchDbPYWLop
Qjn0wgrzHe8El6FBLMIkbToP5jAP+LNraT0GEKBoWf9pqVthir0SGkA8TQLAJdm1SjeZa9VOHO0M
UGPdWOiUMjOyNdSadN9u9r7Sc4fyRg4QXWLmrD3BPPaeD4ZHerPQEiw0Q+qRy1dAL6Ia4MXN9DN5
r1QUDL6+qeM3idwebJDZInRjDUCHEC/6SZ3PqoGAeiae6XGDYMLMaID0+EsE/SPs5ET7q1MARTls
xOxTHVx5xVeTGPYkGEwQyRW883XcoRysvFWIO8qpf/IWGey66X1bzH9w2cVoWc7VHxO+yojx8cq8
dpr/EX8QdyPvc864eMa2hA6Qor84WJIRkG1fnBfvJT+w+XLpGtSRhCx03vN0LurrVrwHxAu8MRQt
Qs0bmFJr5ZOCzJKoRAIylasP16yYp7dgF4PLNczOvA3lBZHXMk0A+UX3nzrUqy9+DGT9duan3jtj
CpDzXZOMkV6s4ltqroPpviw8scSJVXd6xjUDrzmQ6BTjCdIwUPsIVfda1fWvbn1UsQs+OSyaP/Fp
VrO8O4771v4ybpJXBf0+YqK56dglid1MjmmwrljPFfGzinaJo2eb5ExvECJnLCnNTuo/smY/aXQi
aD/1wefGcyIG6+waOpLKx7CpjgKXSXDAa8Oqx0x8GT5q1Lg5HVAN9xGUHhViJv+M96K9DeFV6KeS
ldcKrvsFmCmQAbQ3JpI6QgoaUubwWVFKzKLU6Y4ifrWaC7gq0KOlrdA2BqTe17u6oLR0l6Cu08KH
2h9LynyzOWdVfysMC4IMB94y0VapSjSZm7pysH7pNzX40+OD+UCZXi6UG6olMCuSRfEGI966Zgpj
Kue/TlrYfmCTUKaJN12HyVUJvaTFm5Zc0EEV0Cd8LwSDvJ9luc+n2mNyN/d1yPaKNDmuHZGoz3aT
catTHeCv/diOf3+VpZTfzQpZ8QyDYo8BOncicPJqqeAfN+BBmvaao4xjmRCMlZU+anOvZM/4C+mJ
YaKtnxvhoex34jCvqNXbyTTrlPva+KFPGOi9KL7J/+C2jmiF9KYQ6dTr1HuRf1MklJEN0X5XPZ3Z
gCOJRoT8IdghnP+t/NMYrSMU0rVFA6pHvgpVieVXScqMeo5KN45pI+UStcXgj7M3PlYunQmGtdTY
HpX1i2kaYQ/jHdIXWHLbuKLm58nM+VBLsPxgMom6ZnEYRDq51hLSxuqLpHyu0Vk+7mLq0whj+Aak
SbNdEUKxi24ZXQfZ7cUN3ZM6eMXrEJLiKDthvNc0wr+gNbfmipC3YoaIJFUPZvbsyw3Srz+kmxHA
TqLfQfZewuq7X7+wHNCQ5dNhMye1AwlLtqnR50Y7CiYNbrRwlWC8K9c1Xkpth3UzoYcTAU1UbKN6
+e5vUbUl0SHEHaLN+JNc7+2cqrBywUo9/mCWpXxK5fwFlWEHvZV0vklHI55sDHZOxwGJzlzysViD
ewOop2Snavu3ywDcLuDi0JfgnQmYcg8yNCkHLyuaRtA3cg6b4l4hnsRWqBkyF+lo5xQAAf9SLQPC
azCIk7nxnnclUNrcgi8m+yxurBlkCIfE6wLsUm4ZIEP2X1XEk+k0plM3FybcQKIuurBN0rNe5ry8
v6qNWv367beCmwxUk6ozrFNCCnJLcTVdKpGbxJ6Jm+8FxxL9QJHAZGwrds1JSIPHcO0TDr5qziFC
YhIghWUDuVWl2+mf9SAEXwk/qcx1Vkm7qlmXwRGEHwcG4Rm+v8ZBWKsOkPI7J8ZjuorJt2lpDGjm
xrgaxh19gCAqd9p3hMwzKWYY98ofVYHdRa0uVOOhZmaGAgG7ovkwqA9lXSTEMpe9zlxrAKfQhiTb
gR/kS7ij9MxuBPygxIskxpJE0kv7lHD/9xKxs1yglMTO3yKVB66B6hOfpXnxcVqzqyMwhkYKj0G+
YvCWT5hZm3gKOZxjzda2bXYymn0BozWS3tXwOcbpFi4Ei7ba/EnqjX6A+FxYR5Ww4vyXcooE62Kg
bfv2//8eYoe+etAAQ7NL/yaU/mRJPwHoW4qxVI+OZrpsX25EedLqGQgbLXtC+fWAMJQzMZwX9IDQ
DBLGnJkIiCadvScIqxGVIKM18wGmwqw+IJEywHwSHoaf1lz4nPOa8EHYb66dm/aQJe/Fm14g+ZQR
oPSQsq8YoKzI77DV7K/mUyZkoSCvhVQYWG6eZjnc95BgvsfwN9oMvOhctZVC/Va4Iv9C7JGdUQGJ
hqjWCxz8XsHccqOh3PCXuM8sjTjpz+gZPsPBBUvlb2YKyRqM2SFe37SA8kdewVOXojXlW8+aQ9d+
1+qhq3cjqgyyxXoSkUjwJVloxerdgUVlRDAjRSMWcfxrCVqMw+eLlLAZC6zXitRhnOLeqYlpCkJY
DLoN5ZNOEnVt7GLzN9Rm7GRGsgI3yBX0aa6ufI3ojxpQFg2WQ0f2hl+jDVb8FvjQZWJFu2JB7NR2
YG8uZS5wZoi+/smkdhGTjqgSqn6oWLFqshl+KuFT+aze2ymz1DT+MOeX0+J+7ZZ/hh2rTsomREAL
tYY7S7Q51I2HEVzfU17buga9758Cr5pUaDND/MMvYsvoTDaasJoe/o6SZQc3Y6xvFboqMBXgeum+
kmDF3zuK3G6kyS7VcM4H0ywEy4HPi5H5l8d3seX0MuqtP64yaHeDrJtFrJ2Tjhova1OCn5BZOrhg
uKgnks27cTswWnMlKus8vYJG9yTOE2F2iA271L4JdKHIKL1Rk9rbPcKNEJLRIQIDV3rKcByRu9FE
t+h1isnJs84Myy/JZTaOm2slrZNhp2MI8p+GhuePhWhB8Wlqp2QalMf0/Vf4t8mmN1UbCOaSk7f3
rHhTEmHH5pFRcyGcQ5I/RI0KCGPph9t+kwHaDF6oASIswsdrp/jrspKY1N1IPNAoD3wqI84m+DGx
jfSzfV/xD4wvpFfHNj+WhE0rOzEFviNWF5ysm1O5ygaebLJuI4oUOqgnMzukFMgoJ8BoOPJC2Qdp
vJ5MDfBucU0sQabSkUhNFnAgQQE2jGjE7BfOU23b0Ei0YFxo9VP2dnsdP8S8YErn8AsWOOb3qCxK
qCSSOChDR0VIHQN6j6Z19F1hxqheePqwY6AObJDJ4z7YhO3W1y86cT7AlO3ReH3gMn7Zf1VJ+Saa
FpWeQE5bIlRZ4XdgdI224txHD0uGXoaSCcGHbQA9s9dF96pGsTtvluDaxCtSdMLwFV5G+VcRPxr0
zdBaePpX1CLG+bdOvF4A6NA6b75SRm7dFEHWNjY+jTe6EHQ5gBvbJRpDUgJ9sm9OBGfz8fIiJR6B
W4fxR35m7w/BC7Cr1GhjG49KBUNEpDMDiEinEF563UebDRJehp8pcqNmWzOTNTvhEObOGWhDvnEj
6eSTnElJMXwWoLk2s6WzINofHDFmgafdJi1bRO4p5vdYnus04WGdpzc2/7G68wD+abEKEPWzAtrO
tPWIm7yejzSz1TvJWACrIPeICGNRsVi8SUZQt+FvM24KCuAxOVOi5dvk9MiYxDZgXuZu1OeFsuDC
JU4CtbydEr7bn8hVxhYEuD8aOy04E8Ybtx/jC7UfRhYHcOT1jc54OIukDoouUTvUVQnVWpLY8u/C
kl9nyD074uDxFySzKB0qon1EB0P0gWglJvoFayzSZMREKAYgu4L9e+7j1UMum4C7C+hqkbuTkwkV
duwR4jBJpv5uGLfmNYHBl/fmaRBPybB9u7inSLhakfMJr6kuwZN01kqyjlAY13iDEScxr0Jqyt8k
15Hfy5ZASja/H4wRgctL3BtLUq4IK2epI3e7dbA2Cmu6Xdz+WDN9z8sP3GuH7odfdOMVyBSIoNC+
BW3DWYjlpWltcR7vmsVoTpgbnacwyUf52e9JSQynDicis7zkiuI25XaIbZX1jbQck04181+c+qb9
xF/Pp03OyZny0QNm4OCOYU49Q9hVqDHwOm7hA+vkDKq/Dl8eFIlPcA9xA+JUywXQxjZG0gMrJ9UM
2xEdN2GC3zR267sERRQekYspX3xXP/YaOv97y4T4+uiJ3erdVrPrkhZB5DgtHfPcoei5mUwLIHOa
wh0mal7PzMEIlMdubiwUssCpqkc2QVizUs9p+yLVZjWeeS+s4BrqGw4TsivZE1P27EcJS6WcZZTZ
b2Ikl7EDmzrWtq64vUMJD3W2odNj0F5D2ln+54s0E7IcHaqfpzciovDL7dVf1b/RrpU5pcB3d0Rw
hRSoWKAKKRBoiMdEpg99gW0esDPVVtLr58XjBUmt/ou0NkN0S4RZoB55v7nL8TFrtPI8qfR7Cra1
pNEPmlcYpzwRAFcU2uFrSZ9uRxhI7qhf9ZW3DHQ11CZ4s6cXYAcfOZC8ndZedC3tLVclnv55isRs
0jiX4ryvQSjmRrCOEu/9axCvQwbxldzCwOFk7AWQNcj+agY9ocxfn+TRm9YOARk9mXmPr9AtvGV3
IzjnLq0pJCZ4hmA+Ms5JdEDYMffCg/zG10+9CN8jXg/bMj10ybBRybIuHEq3m68ydnmHgQYNGx6e
Kh7OHtT+tN3S9PwzOSPQyL2SDfcBOabiVoe/W/+1kB7ZjH0vufvzt+KYS8Xw3mu+SlF6DEzMVmeV
t3ie2+PhtedhS/dje1O3GA4kbBaYVsxi0X9WNNONsz8qdqlanNLtuzNBkit+x5ALWb4AdW+W0kE+
EmumDouOmg7g5j4khtuN92AZM+6RfxmRKKiAgMUbrZDAnywUqJoNqnmZ8OwMw8tv+qV62E5m6WVw
rPVB+5wS/qlEBEbObVIKY6TvC7kiKWr+mj4hN0MRnjxSsNAdLwGRBYQJRrNNv/2JFkQSAalTF0f3
A4mIALCdE6R7uACiroLFkH0wskG4CjYpkiIaMvSsFGzQKsonZ082fvayC04HMnEuPGuxf5ARiUEo
ATFM6vQFXCrBlDyPLAEwu2QDFzoCiDlnhN7/NNqa9DYw+WWVeiwAxir9mshcYEGIe1t4IJuiTy9x
Q3WN/tkonWpVmdsAJadBr+W6hJ8jFwcNeEdKEt0b4MU7seUkd0xsQcYhPkimLbhhb2ufPQI1TiY4
/NChz503S3CoNpajPZyg3v1iARH0HQe1QUzicdJ0sh4W3N91DMh1SX5b4rBMhx2Tb9cCqE5eeIU9
8oEoZQ/TpZIfEuDQT1I6KqD22eToYDpEySHt19MhvcoMUonJqZkl1Sq5dNYOWTepP29rGbLD54fo
p6+Xxrh7Keta/UkCz+SoKvdTksxMMh2YOMORPP2Dc5+ENCoWmUAw6XXOeAunmMB20/y9Uve9Mu4N
rXLgseayjciKsZHZ1Qb1znY9rpul/xsC+qlzKJixXCRAfMgU9YU6D05hw+3DL/DPwgSElLnY+hBC
tSOLK/UTHdheEK45k2nOEYVVjQI/nN2u7toI8TEhJRfMVz0CpWoH8IRoww2/JQJHWbVmYeuKcGzE
PcbLFxFwFvKLHRG/VvD5VnC9Uuoz01G//IGe5MjhGeA4G+BSYZeZMurXTkjftsS4qEKhe5DVRPwZ
D44X6AmeRH9L8PYUC0SxOdffnfJajNXwr3zIpHENxOk6JEpVn3kLPatQ4xTacW+nn4Ww8etTUi0o
mCTRV6WM+c0ru5KQR53GF1k+QOm7AiO3ehYjr7hawyYuNtKwlU4A55Brd5icCI9++5HD4GScSRUZ
zS5xO1K0xe2nmI+GlDMUYPvk/gIrm1XoMAjbg12hIYkR/dl67S3HqU0VHm1uIlTzfOhd4NCLYJDe
ZWsjT82cK7Lztzkz38Ii+iEVCICll6ZiO8nxGlUUa51lUoUJfSEsUkYhoaDux//+xho6KsvcY7+w
cL0eUUNL8YP4q750wVRJbds2DtR8jTpZ+EgLPtybUvKdz7QvUTlXv9EZDVx6zVBc58vYWrQ6xCdA
8Pp9CeQ1TyqfYZE7Zkfb6jXn4FKWFoPGuGbqolJiKfcrw7/gRxzjuxkt6mIdm4dRJeELUqV0gfFa
bRMUTtVtCXPGUoAD/sX83a+r2sbLLeK6ARI6tcK++6AKWUbGJ4HrsaFl8TrE++jXzrQIcNnT46dS
0cWOucE9LjgxFy/eBCRc7Y/EHCEtlAzK5zsmjC+5m7RsRMYyQKZAsR43eUBZNGuSZq7Mbdi4BJ0L
JUsPwo6AnmJXPlq+I2vHijmViXiHh4osUOp4kd/Nyq8o3orhAYBFR3t2sIhyPRm+hywwEWi+LZv0
IFUuoNXMHNZFv0KqwxZi0qFRBk/S/A5qctNgJ3pyCy9AaMDkEcl4ys1Uzkj9/GxjPng7QsY18lsU
yTVw7ddIrvzvIICv4+nueBNhMAr0CKwMnxJ6/7UACtV913+FvqR3MkcM+dGAb2FMPZWE8xcXdix0
apNzsZ9rvxzv/dzfY3XtrlJ7xYAUIvgKKQSviCED6Rso1531pmNQjffVFgtqcPVDw6hnSl5be5l6
HrOVxpi5TH9jSVjUfWszd0f2kD97npfXAphdtNCFYDa2B/Q+yQbUSTUouEJu1EFTjNlvj00l3nA8
aT6Cg72IkJ0IITqCk0/Nvw/9XSVdm2xYsq7g2Q+ryYpzldWD+Pog2g8XwQAMSaENC4a+GQliTOBz
y+ZPaD96ZFDiV0bcKwXj/OzveZOyUgFtGKey3qnEnuL85AHRduZwDyzUQIwxBSXqtafhr5vmguDP
aA6wRCreR6JL9b9MOBvFpUWl4eTpXeF7wbNICsIi/fWhYd9L9THpxXq0bZB3PjlUxZaQB8E48rki
ARCluwX0r1Meg7hJXVXF1c8/6T8T40OjzyPebH5dd3LiguNAvl7tNeSSa7f3ecVzDni35R/l8V6S
F9k0UARrgjEGeLWq3Gn3TOoRdOkgl+rPwLkqubF0zPKPqWVyWXwCG2NwUi3R0bi7JOAMAFla0Sj6
Hij2E7e0J2bfRXzTYZSGv+A0OgP/if6ZmyuC4wJym8MBJyOeksGDGSLHj4RcXs7xTkY6qfYxDQmi
sIiLH82PEcEvYpaIUv8mRTiJrz5CNgtWJcGCQry2gi2eIJTso2fHGaUNo3jb819D1rBjfMIEAAjj
E7wRMjOSDg+rgVyJS5ZCO9aueuef1PGUBgWtWQ8BSe8Umtv/IJMGWbTir7j7eKn7HpKNIAR8JPyV
gbNSpMBgI7K2aBxkaEiJ1CaXuGDGzthUExi3kMdEkZnIZAiOeo/akZME3IRFULr2SC0j701kfPCI
aCikeUjHi/lQ5c+CzTcihn49rkU7XtWgENQs2fWJRYExhO7V2CEZvotI+ULvskZHinpi1rj9apiL
x4pDiwBegunbJWKLYSG75XBg0uBBYcpPP4cO25vPcj8y4Doqv5k2gFzjv/tieoaM32W0PbxLimsn
VedNFArO2TsIgFBQPX7Q9amuzC6ls8pl8SbYFwOTn59rhdhfrG60u/XfEZ8lKquAEEHCStxMPNXC
X4e0NiOrDwHDqfvKXxrtKfNikitsNSqSuKXhDaGd7vg3clCD92lK78ddfuETLlCyJsGv0ZEJEu30
RdLSSzoj2nIQCe3SbfV1kRlIhj37Tb9QziGHLCCF7hnyfBi+mE5R4b3aX9l6SNCZRDSVG/93ynVb
qic9PVg/YZTbOlpG5oQ+MtBwrKY6L/+iV9xguFWlAmYIwz0SroI5r0aZw7JpIM+NDIcWduTLpK1u
msA290ACuNYzBwwJriWpiXOcR2jumRYB63AcE9oI4zLG31YEKtmtgN08ITzYuYXOYpEiUGDwEakJ
e6FyKqfK8PmLygV1bt7jQ5DOw91I6Ii4qvm8fQ8+SjxhLBjVHcPsDUjM8JG/Lfn+SPYiaX/p7yFZ
m5XAxl7tYVVQxzc6RLRN6eQ3lxCJ67jqw3B+qxflR4S/42SVbPNzXodOo/drrgRbrI5Y0rl221OM
IAYfnDPgiUfomc7T8vg6sDGB1etjsqh+wHRppsc1eFKZOaCUrHNKLOBSxWRmsBW4ykVfoM4wDWcY
lhkxAPyUOeKCPfouOI4sX5ZHbY5J1IdEIRAnTH4aaWGZvN9TaA4RZEXvFSBbiAgyjhhsMqj0zj3E
7MK8o3bingZARJvMgzFmWzTD1DNQf7Dk++kmigZdMtFt/ZOQb6zm/i8bnsUslswZBFTzgcE0u1FF
CgHT2LBJS1/hzOLUKIOpoHJGfCSxUy/ZFvVlc2dutuNDRNtjMbeIU2EL2zfUEBCv4qKgctGv5AHA
U1bNFpCnNC6v33z1PYa1Sj0R45QoK+mJAz/lIAu/uNi6iBY0O/mCY5fMG/TLUB4zJA7Idoj+f6P5
st+3asofinccNGW2b07ctuOlrLCLuoEnz/1N3X/Lrx256zsSFGGiUNrdeukjvDAXTQLhe7giElbP
b8SW+O9fiwfTnMk6bIkXYWcrXBUTQ7cyH8GLAs8Mq8hn1WxzwBYLY1LNzTnTDArhU+hrUshs8o80
cWNYTtvMs4oU+zlmtcx3kGMTfwzURHEBFO17w4IoODQF77pnhSSGY0LdQmsL+lPkq6MAx1wSb3GY
IiK1ehsPeEgou9t/aOa9YaUc8i3vW9t+GTW95/jTqEbmoYyXeAewL7Tdla/SnCzrbFHaUW9lQlta
Ujf5L0aEzRXoo+O/jMjyRPOwE+j4O1VjJXYY/RYCupJvI5n6Yhj08GN0RB5LvB4zQd/2DRbOi4Lv
sJp9Y2cgpw+4yUiXzN5TI+prYxqEuFgevjRtoVDogRmPuWNg1H4ZuINvsYpA1xHwnP5VB579webc
XeTQSXO6NwbEYcKGiBZ53X7U6Rp1FQ8sCEdH2g5r++z1pYfoAWeT2B/rCWnVPNPIINhFpTPLWsj7
kvqHQWUy3mNkKkfXiFfVAQwKs4vokjoQ7YDjAEM5MDSQK2E5lXIMJ5570G1Y+wP7MqAI8YsTPo2B
lnATdBsA3kPOY8jf0YksLWEif48UHHbtx2AcUYHocFdY2EMyPY70hpE0OJ9CMBn+VLoCkFdbB5Lt
WY+V8FvLAOgnZDa58m0NaFYYD2xM8uz6r0Wn7C3G8hwLIsDUh4reWlmj6PXn3a1qd8i5/eYnCSMi
x7dkRaIu7rwgerQhKZJeXLpivG9bvIh7PIQjEkGThNPuz+pmSyieOSWbHe3EDD3vbZM8JqQZvJ3T
PARzQZm0yB59v33R0o7Krvt4E0qN1dJn2qMdgDQhY/WyLkDXHpk/AEm8O+cpc6hxJHnHIc+j3ZCW
AiJPjNaChXVA4Vq5RfOhoXpAxpvahTAlVQODhCsksgwSE8jUzGtoq/fBl9fhRaFZwSETJwrWo7wz
HtqDzON6J+84S8lUORr9OrtlHi8R9aMQ4UivVZIKpHm0Vj5ou5CX7zkEZ6ZD9od7FGFzdK2wclPv
ere1pQeGEZgL64dZJtoS8BTvlGBNL0VVnUX5ijWE4mQSLiEb0NZXxrnQnqK8sqKFQAoMCC1cERSF
jtLmq4++ihsoHjQmgQ69S5Vs/ltSvHMdMRl/GnC5M+3hww50S9TsPaXDYIbRBYjkBh2JRWcmE75h
owjsyv17ynbo0WJ88YstbjHBLJg4UPE5Ie6aKPLgS3oM/0xF1OEkW1JEw/WZ3s5orjyg1lsjhzkG
DKcTkXVXoqSb5ZMflacdOnYaSzBVdNlKlb/C6Vuxc+CRuaVKoFAgvfweJwYDsobtDMigcZJfLCK8
MpUHSYZcSK+WU50Vr9GwZn7THmDvdOEApvlkobjQlRrAKwGlYvsHyE04ZwGmeibIttyeEbIk53DE
G4oPwJG/5Zq66AMyOTGegzuxgsogIAGZ/yiyJv8JEQkgvVbuKETOo4CYyAdgMN8nVtaVIheE0BI9
ypzBlweNEjiHXFp5CRwPuxYMy4YMD9kV/8RTSL0K9+MOvg2zLjTXxrfoHFigO1Yg1e3pf7s5qz59
08QwUzttkkdo0EU3b13eEmx0bH7r9CwB3zYHpaHVHgZhTiAhXidRe47thXtWoDGeTAOUg2iUOhRr
ROjZGrqdjr2qRfCNUyO91Y/aJo90iqKcd/FSx+zEsFt6uXbIh3sSIE7BDvR4EwtXLlQOH6yVNsaB
3xHCgIvE+n3jLiBEFSUvP/pu4tfP1tpwY0qp6bDZQ/yX4fK9ppfJkxZUw9cfr7vIq4Yd56YJv2+W
IsGLBByBv8N7xYOe9BefGR725N2tAvkKxKvqW/T9Rv1g0kcAP50c6oovpdEBAzqJRIDXqm6XUHqQ
OaTffQOiN3ghSMUefqx2mQirHiFIsWWGDHE90aZNMbQn3tB0xU4DizJ85ECC9dUcfmKeyEWAgD96
qLeRsrAEjwftGPiB9K+EWTEZ3YCBGBbfq5EhJg2G/QVNkeyZKg90Ny5962gUCF0gz7Bc/WbBxtSm
tFiiWtLhDwUBT6MJUqgittYaJ0WtFilsXLSRiqr3RheakIo6miTaw75Jrz8xVheV8DCqZ5eSPUHT
q8sTSbtpStYu3PLqLXyoYGFNcin7yytf6pk1k/uDWaz9kEANHYZ3WSGIThV1TrVMm5VOHZPUS5it
fki27a/C9zJSHUNLFqkopVFAy4Gm9FQlHyGlpXss2rUUURrMaBSucouQSC/di/6jsNpVk9+bc2wX
Z5l4QsS+Bf7RGOG9WfMnP3rJlDPgsrihlY5VXIhwSyT7cxkJwRoBwnu45Ej9Yy6P+KcYeECxD/LE
iYCReNnysJrpgFihv9FrT4oOBFXYobXJkr318UIETrZRv8UAG8or4zerb0KPHAjlwqBddSQNGZSy
REZlO50gXNF9/JPqn6/gqVk0KZ2Taf8217qXtbxjw6PHCImZ0pE9Dd24gtyZb52H4lXNriJKrhLz
di5boOT0VBPbpzc1oAlgCNlxbwy1mbqQEk8HLYvDinWa8gGfI/iOe5F3T+noFOblM6JuI0AdTf/E
nwx7FeZB/H8iP3uRbXNrTlAUKqAdCRzniQE2F+PWEriuh21mbmX+mjz+JflcJra0xVdg9LyG/KQ5
gRQx9QG+ch6aG4xRGFhoGbi3RagDVWCZ4C5Z5SefYpCAXPgFC4aPBWIkEIqixS66xrRJjod2Hhxe
dzxTiokPgbw4uPb2S+qv4SkFCF0RNGG65EBG2ToonwOz3qcfeEVwUKfrVrGncq5ih25fw7reYvRO
fS6AtYacWNx2oTsuSB0j6w1G88kV1le/TczFzJlVE2Ro8qqCbcguq07i47bueUf586GWSU3D7T1X
iDHWTvqeUNfwTc4tTvt6UQFBicmTAJWMvFmSW2U7EK7KwBkRX2nXoDfwgsUKaZwo2MqrtH0vaGiR
+2Y5eOXEGFCrV/dbJj457UAORHQnxNjxAWbZMaf2oMeR+taOJflwDGBzTUCDwwmsy3j3fyQkgSaB
M+RwBvhEMRhjlcqIiXBETk0ql9d8R4i24x3OpmXoYFqmRks3l+a+YOcgBsXgvVkHv2330zSPgkBR
BhnEesQUWG4Lc7zkqSBGWLb7j0kmCxpkY79WwJl9ig6q24gUgVRo+z1PhvX7mWoT/00gmWZMg1TY
7Dm2iRoYf7+1P3DCFEJ5cFQWWfNLfk4O2vc+K6b2FxSKpDQIcK9gNcG2WimfxHthKJdOFn30Mg24
nAPAulgKEahAfUFUcCmwEi/kL6Q28k7Dg8C5JR7F2pghOsEuUk/GDNn6Fh2esQiNzTkC9B0IX56F
R2IxJlDHlus/7hQNx43NJGexfsy1H/64WESLl/Kp3rRfhGTJ8+WUkvdCS8Kpwu4O4mlcMAfz//S/
nbbsllhTCutQbzLNQVdBqSundx1QMy9XOyiys64SecQQR28ze8cLI9Ekn8A7FW1j69gGf9AaKuNf
5FHHiMJiaXxyU7PbY8fCeMhE9Qq3sCrDolQ4eyENrLOhr+4oqLAW8RzXFoA0Gx6nHQUNEYsMI7uB
pNZVLxUHl8e6cZN8R9uony/6bBDAzzh55z3vYcwuAkInkBOjOhKxcMBqRKBbCOzx569UmHe0CZFT
b6hsfNfiUgxI6CO9QL4RXPBu6UDy0viilrccjiDZ6sEkXRzkz0yknRK4gbeLrKZgKXXH+Nx2j9fw
IQ8Ey9vpt7opGIOyn3ApmpADkzCdJg71h+WKAObI7GH4SSYrD5q4b8TeaWkusv2x5xuD9/EG1mXj
kchL+a4vfc1NzE1x5jwP9iTufKHyjWySTqhpmB6fb/5PtjS/NHWN/oMxeGZey2EKWwfFRUfB4M2F
4ExzFEThfySd13Kr2LaGn4gqcrgVSCCUky2vG8qybJLIUTz9/uhd59ycPt1ryTLMOcYfFyzTok8v
yd3JSMcYfUR+7DDGBzlaZsGTSvreUn3AHRBsZfxJfyaNkIC34xn3c7XkKMcLvkt5HVEq4MR5+9h0
Mr5t44r1ieCQ93vei/80Uv0aT7ugVeY89ngsUAcSwJpjAw4Ji77wpNL68yykH67kToN/AbVMDuIm
yj+icR5a+QnwVEVc/AzlfOFnimFdstfZOHDrrYVgbeJGx4y6Fxx+BMQ0w6Md1vxSTinM4GBHI/tD
gpR4LYrw9C9lg1JInr4iApfIfdtk+U66JR751XNsVzzbC3VoXOwU8r4Rti9O591/pBoPM/NUxXMx
l2bhquGhMjO30zYjLCyxTTRm30ccWC4WyT5cGR842FE32OJ5sJEVstqEH9QXZMoB7IVlQN/z/8F4
SV3QFbEWC+5oZyEZ04TORmS5sA3jKjMwNrlzS5x5yAnbhddR4U/ePyQtc9jp05ZVgM2YKpfkRm+p
ZwCwg5BCIZqvu76HfBtBehhbB5edOyyZdvw+AYMj0iHgmVuSch7eXyCFQ/zFFkE8Sw8J9T5XDZ7f
SyDfeoK5Bp6g4Lsg94iZmLg+8Tr0rvE797UDSMt06/HBQRwHpIfhr4D1JTNOerNvdLy5xzQ4iYiM
/iGtR2ENX8pGYCIp3fdMwGCj3I5ghR4LCRsuwqMQho6N2CB+imVwD81lVq0vwk6iqyPAYyNp+7fp
Y25MVdSsYB8t/XuoVNa5+kk4uPFUDlm8JsyXsh7zigoTz8BMsR6HxZ9yxHIGLk7qXU57AQc0IKlE
Ay7bo9YeSBoePAqLCEgx0hW5hTLZc5e6WXKUo/ht6s2FnIP+EOo7GuQzDBLmnnesIfyXTQ9h8ln6
b6WJxW2eug05mvGeE/V9BvyYeV70ZcKxNp03DPKOcGa53tYkKNJcseA+hcQantiODVQ6X+ghQA3S
T8Q4lJ+sRGnPmCN88aJ1uRcWP9TuZQ9YboIwEBJdWV7kelNk9/cbjXdypbFXze543XjLuDM69PZI
wQVW4EXbeem0JlKTVObLW9wGfHn9EjOCAY6JcYkL8i7U/wLEDE16Eku3xPc2+mhkgbBPfAREwSQP
UtfLPbSqd/xTnJE+S0TxiB3uSP0cTlsUn6RdhIvZYf46o4QAt8azFnD7dEcVJQh432vHb5TXlDQq
i31J8FT9ioAJ8IWoFo48fpvoQzuPqA6Vw3T4wPUnDe4I9/uF5AYInL3PuX0Na6L8UR3HK06ZhqSe
pL/OLoe3S6wiKEYze+6S33z2O3MdhmsAWPZ4/pcPCFodQ13YJdDm+i8+EFLWbIifRLWsHelmROLx
us12XRgabJiFgFAO8zYirQUqTIAcQhqlFceMy2MbN58EAg0b3eM5e9nWsdlQrjvqPHuv3xk0kFZa
fyKnEh364LEWI9dsSBk9d59sNGX6Qdjj0MkLD92y5jRoXXAnG2B2yakp2fBFmhaZcAkLXwUnFHo9
XqUDVoIFntj2tUSU7w9sF08kfnx3XzWvFKhcCDCQd073mLdDStzubPo+YCa1re9PzvQ53zEFN2Ac
+O13HEEXBQYanYyYXAl65VQITEw9pLY+EUJHPp+brxdMBxMrlT6IJlwxcotsh6ATAXsO4rMkDs9r
+ev+BfzLwpNnkANlgpuCFIHEZTJqaDjfItLEIs0ozIu/SkiwL2kLo4WJqxNGAtftk/fOiDxl8M3l
DWkOpyf3bphdiwT7KkOin03bp/CClmV95IdC8gK31fmDVzF/UnePyN3GHKyBvuI4Qng6fKF8mZQN
NtpqfFrE++zTC/maWrpHko+Sj9ex3KWrCrznG7xF6g5WukHGU5HZZKIvoB3Cc7iCC2AQzvtqFWBO
qy7QY6h5X6jCXZXo7xtiDC6xTeJKFA2Xtw6JfI1zonKF9GgOHwNrmtH9o4SU8SjYs+Wj8dGX+NjS
4qiRVrFjPApCiQHmavE+AbbXBjoZXjATab8vmBuzWcPkCGtOBT5/88k2agXkcyBL2/A0pqjG+cr5
G18uKJoQ/vEcp9KN3tTsyS1ZsNzuFcPNR9fI6JXy3i5vMdZYJHj1HD0uywe8PLi4YCBnvoEDSNGP
4G8oz0mWfbenDFGlhrXkl3/e5bsRp5hlUxBczseU8qVd4nBnzV0vLH1sayh1V0gSQGYl/itEa9Cp
P8gBdqKxakDmacGFZFoQ9A06wFlKPEjRP1/xs3rwcYaHJvxxoLHAItGD+mURdMw7mb7jyfB7xERE
kC3E3OutXwOo2AF2WGPCoEzG+Hkvk+1Egz0Jq6Tvy1T2cTJiddAUX7zW7jS4SLYVpvlxF92I3lbW
PcP8lUdVVg9F8GXy63oHV07ZNPG1wW9gDDhzpvKMTTtXiFMcTozogr5UkLqkDLa2tW3UnYbumtzk
grarID1xyRAKU0a/bx7M3E4vvOYlqVl/48zOFWeWRR3sDY17eFeEPcF8swsejWb6M1cjkyWMtyd7
6ICkbAIj7a+/882JlbXY5Sg4HD43sxVSGzR5bwxCCyoncCLd+DkqeP4v3lf4V+TGiLnEjYEUgHAp
CB/KFEWbQtPCL0jYoyeXYP0BH6s0sYw0ydc0eAgdOSs2JQLJ+jMVNiluUUo5OfHrFKJk+H2V2xlw
R8bH4a5+56yfwohpHPutKpDv4bEhfuXS7oU8j0xe0Fwe9jBzVePfDG/n4dX4lspzY56qZl/MUqB+
qfy9kDysgHClrYaW9dGX2/xGf5cE9NQ9ZJyS6UdBHABcqt0Qkglo0n+3zY0ZCsgwvUuwAWQq4yub
f6jlwJxEyaHL6zzCejYkGumFH8hrTZmdnma9Eoduof2E7CrD25ZdcO6GZgLKl1cBj8of/wa1ZKi7
TopFWsVNJUrikGzJnW3RHbOIsSXh5DLkp0lW8IvuhsQiNcMvhRfxDbs4MpzXTqwvVHsF6mHABLUS
iq2SkkwKZKVTFfiwxi8Sc2kyVA+cWvwpbZEtNB0JmuGTSRDg5B52aXYtCT6lLkkrkY2QLmGijNrq
KFRwbj8r6CRx/Hvn95iUUuIe+Brf276GSSOUhJk4mmyJ1ATTEY0/goNIV1DVJeFCsDf49d+1S2At
0Sy2Dz4k4s0kRKnyCyRivdNY689kIvVhkeuLNyMT6gF+EF4M6FkqnnjojSXa3HZcVyRyx26F4b5y
Uo6CwTEtmuD2YgTNvld+nyDDHJBcoP1pkNcxDDmFJFTP+3jYmcIAYk4ESmcI83ta0RZq5Gr+nLD0
/VOiCrCWDfrH95nTzZgYbRAl/vE+sI2sXrtS2halH1J6tinZt0q/mH7mMO3oizWyW/ckLfx3v2F6
iU6Fvmtq/vbw0pesKmTD7CXlkzXPwJYezPcTJSTEL1JhplzC8XeCgX+SMZCoe7JBCB5oB6//naIL
4xTNZEl9m/uQEx/NQFT9G9V9rlyAvi2cvJxaBxIEEnK4sXDqPoaJTF0P3b4q/TxdxkzS3kzreOzw
8EeNJ5GTj6iAjBBza30ElN2nDt9wZzlcOYGwyTVH1V2iQXOFKCVURWh0brr44IzFlNCIV+4FeYN+
GIsg5+rchqjtGQgoznvtuBqC2YnBHcJ4zRvLxvA7d20vrAlnsCM90VYRkEPch0Lzh0S1g901Ryz9
/Tonqxpt4oIUUPAkKA+sNIBe92h5iigfWJA/a5vLovjkCkp2WX5vf4v3b1r5JUQDyDEa9E/EBEQ7
khur9yv4LAMJK0Z/rjUcDiQhdfO3uHst358vk9DAL8Uk/2lTIL4yT7286aYzYb8bWV239Q1vEzMu
wE3qtrdZmc622OAV/sLPUoawzXMtUW43zArmiZQPOdUI+ps/vboXP+OLuEknECjdK99XohRyvMO7
CH44nJ780SnGRCYUmqjekKDs6e3oWleBfCx2toH7vv8V20+AtQmRUvSb/hRoq1lVlW861+hv41jF
tvE7J/uvmPY5S5X4B0M9RAy+QFD5+pvgz86H2tMmF1+hxxeLHc5FWoL0a8BnRCENz422KCzMNO7b
9CrkV2BAOsy8X/LLe7d2ad4FRFSLFwY2P8WptXmb/1kzGqIaZhC0i1fW0eq+YExNY4fvU58eanri
p0jospuz5wgX7M9avkV8bKIRI++1oHQXV4z9phHym4vTMAgBtPMbdoQGuAOR80oPeKOWjeHyEXGg
5j/RjWHpgl2Gbho+4j+2VLl0mmKtv67wquIRULohY5V0Pish7sCJsBgmqz/mj+LtabzxxqpTsfDu
A5x7RMP/I2SNFZIOWswRMCCAMhu4KgDmPPP42UThi/8WUT7XZ5k7gmknwT4H3SGiivopkv77s7Tk
SVUp73M7xatBJl7zVwcIjG6vDmHh/EnYfm65MUosrUDT6rIXD3zlafsJkxbpMBRXoTLgF+ZVf0LM
46HHaLstudoGzYJ7KsQE13gvov2cDc7ZLVAjtQ8SBlce5Q3R/dWmHPiNO5XicdqMa+1WgWO9qC+5
6TSPvP6xFlefYCgsKGC19U0b1jjAXcxemKo5j7KV3boTaHq86jFpOvElRyiYT26PKJJUWbBNhHRA
CsTZU+qwk9JfCL1h09bcgsjxmJPFw4u+l9c3DxDit1lgDKn62753vF+tvIbi5FcB7VIxVAftZ9Z+
9ulGhInJdoV2YB6o41liQvjC4T0edQrjYBpgODoDMPGrVNzuKn0PB5U/BDXSqt/L9a6iMmLJtCmv
9R8UB3uaHxCgYOObPiILkCO4dKrdTBuw/0QhCIQcvGVwGPECkhxMzmB3x/7cCYeo3yLlDH446IXq
BshXZ5x8fjHSvuW+RlbAaFmLXvzkZWe/o0Trkh06ldECM++cO9xiMlJh0ghmb9YBSYiMdvBsFSIU
Kj1Qm6aWyxKmJWsxs/m4zPQwLyyvGUmjaxJJab4gyZgECZXqSw/RnCkSAHCaEXDADFYblsR895bA
lKcnMZ7tXLSRWf+ovRieL+MIn8BsBNrW8KctrOIMZijwzEX08Aw7vBfsAsDQlY26Jjp3ZHBzp0fk
dDIdckRSbAP1O+sQHIY2kVOBixci1HQrZgcfnpJX9E8pv3n8uMfZskwJdZyjquMifPbL3rSlCcE7
OoYd8ileanlcMaOa9+LKmBrlbsvyRv8jNY1Ivi76j9h4CfBh7PQG8vdj1XmW5GM7qiDbmZUBwAlp
c5Jma8jXSZuzWzL2BFaGYwE9+z6GsJmhI3YLgss16kacaLiZ44psUr7xfM4q9UhyI5esl/FJrhlU
x2XdPDrLHxxeO9SDJl+ZZRvFkTVo4jG454BIp65fBJQn85yYuKUl5z1+tuVmli69lv2pPJNOEuiP
8oOUqKLdddmKGNa+I7gY9ftccPj6lv69ajDcRfCs8DSRkzgSpkNmCbKj6Vy+vaymbfJpuMWWwUnb
i0CRxmpEnVfz2C1FCEEsPBW5osuWPssXKxNVfnNGX8fyZnrxtJrey+JnpF5Rg03m8rBRQeGmETIk
Xw6WNQfuHpW1hcSK3l+KptAoEzJUfxTiXvuDo2H0ilCkXRprYf0pIwJIRD3Mb3gTZ3gXSXCxBKgf
tXmhRxTQS6SNkFlrS7PqaFkR4sgv/L2k5DF6oE1lrE8NlyAiuAtSrWp6gHBCzwAHz0sDFIkBlYcB
UJBYGWOJxXLiFBqWiWFbT5Sd/AMDC7XEJbhUkSGQUYKUnxt9xP8++1NyYjL++tbFoRRgFeCImY/+
TUzzNJfQawW7xeBf8GGhownOvE/J4tTPET+blkAhGDgy0XGpRRey1trEecV7Cm4pwoVJefXcx5r9
Fh1D23PxSK9vHPMIZLih+1PEyBI5t/BIvJfgct+Kj+HUZEhz8GTMWBjfSlbsGDiMP/AtYC0ihLnU
0Uu045KZJ25thy3hTXgS8onF62ZljxSvFnFbI+8xfNYsZyF/tBzR23nz9Uj2uua1oc9X1ZMsAbpL
FqeDvAeFCTEE1C1FWAx53T/fJCTb/ANIQ9JIaSwZFj5BYU3ncjG+CFePKY9bnYwvlHCq6BXTEqKU
X68ooUb6gDqqamhLsjFcfvM0KuaQWWRIQA27cNRav2Yt52qKuacnV64/8mEf17Z0p7ILXrR9ookl
iR49ey/aiOYhhBVtWQ+QMKZDS3QGQ3PHCWLq93BCBH0gzNNKSExnASPhafhRiPo1Gvcl/PB8RQKX
+IByDnhwAsaZlL0ufTNvmtK3Gh0qzAbmdSLqAkRZkUGlRvKEZYwKaDLTjLt7Os9pZtFvUQD5af+S
hBCBnUncQK9yWmV4G3jXwnAeAinzVQz0XHi4uY9gvcvq9seKFF+Iip5vHkW6G+ygLJJhAp/HMlnL
RGwBFbwUhLI9Bzv1B4N6DcgSfv0YIv3f/GnDyP1QnsfkWbA26iRFVyOvIFPh+zTXnlNifqClOQu3
5eTz3xEWJr1PbXqMKy/OT2n8NRTeFMdOTSSGFnwktEq9NwPvPHBw4PBsd/hEmfIQY8lMzWTJLRHf
WPrRIkwNXQVPqKRfco1mCbRv+HCInjO3ZbrB1mWU38jLKsPNElQxr2uW8gvp0DUeqgYT2ttPhS8L
5lkK/zTAK50ur3+EJIx/5FqDGtX94QX78oLrj1BUhtqtIU+gGJHMADDMcKJJ80zqBPnMhgP6ARix
oNTRZ2CcuLHdJrMJGMx9DjoUZdX2vcnd+EAOT0wgwcsPn+ERvw5m3JmTrziHPhGRvNyWMLTlgM55
xdvKNFKtxFldBl1crpNwTVdSO7uO4YogDjJ8VC7xNwzhl/fAEfbZk2zEXDoDOfU+5qw48sMhQZDJ
v7hqw4HcPc/oHMyXQOqFjf0PXJwYDf6m8bUsU3R3QAs4xk3RLyjPBpuY2wbSmQ2nkmNVgrlUcEkb
OoybA1MYlvRbQ872nKZ+i7z/ZNsTf1hHijjz+LbM3Unx+z8hnqtOjekf5eCI73Q4aZuAgm80QwRE
AIk2j+ZTpZoABGpLBPX0n9qYtjKENzbM3THYYD8XnGoD9E5pRk2uhM3doCCVxmPAqrd+r8NmTT+u
gaaW4R94SyjJe64dgUw7t95N3yz1ySbLTibMUrVKCTIe54a+9kZDR3IaI9+nSqbYvlEx2wBxSHtb
/WsIt3JApjImboiHNvYrEHPOtL+C55vW4jWbWrESsO3SmmznH8ytvM//genVA49muhv0EzzqHz+v
ah2Gy+uELMI6E9WCgEwO1qr0M8Ngq9ect/BNRySBfXqMAXouKDfPcA7RiU2VDRCiHWixc7DP8h4I
2GZZzXifKSMIicPhl9v4SPYVv9myhwT1upzfCR6tsEKiQRkrkclKh7+wfvuMKER70Npm2KOrxHSz
VdSm/nTvTXqsZrZf+lYij9ZJwyfKdjRcEMRZ+UZgy0FvU7sZjlx5anblZS0Qg3qAJKbpSapfnxrx
h4Y34nxoS5Qpv9Q/4cuwurce13pWrrUJJznT+RkMs7v2Ey0aLGuEaqB/GTyo7GugPdXeRw2XImMJ
DI6x/3JI3poXDvylpKuvwvrUPYnfxpL1y8aEhXpcJiYd3vgpXc5Nbv6N7liwmvpPQ2V2s5pHkMqu
q7/qapzKZpVd0dYO1hocdgW4be5zwY2VtXHEimmWuFBQIIXqQ8cEsS6q9UCsDCWLGbgxd/Rnwneo
ubwinErqQ95wRM3RjTqXI53fHeIC2TzLiOvNH/k164EWJBEECgVy+eIr+GHKVn9Ew8PdQRRSuhPO
GRBUg+hnz/GLuMeOPkLI1HDZDchKySrwUL0gZhwosVipV5acbY67y3Jgb8DiwX4H3c13xpM8JCEC
5obwiVegHORWDQIO9Tk7EcWrTFjt3LujhSuaMEHvA8FJ74F2kKK1RKIg6zi15ng4ZslAvy3Nn9gT
M79+NtTgOgW6MOUcRyvSG9R2X0jfMAn18CUH4LkQYlhQnVk0zk4vLkQVBaKPCJQE2ax00tWF3T1Z
WeyWafNlfKS9X3X+l/hatcxa1VnUdwXU1gKES50++rNFN9WKb6nchaA2dno1zQXLRgSeMevOZA9J
YP4mw8yOKwzup9zvTJ+7XO38kMQRPrxNkrNLbsyLz61udNGJiosqbsvXugmA6GDC1+2bjXTBo77I
EI8TSkYSHaA1uXxLIbYDRKOq+mBZai4Q4EBHmJN5qomBPVAAlP6AGaRf+V69v+udERO35pf7Tvos
kJpNw2uR4GZHj7xUyt98mp1sdJVKywZz6ysiwuJ2Mx9Sj6RhoFbJMdCYvW8YuXHe92ge1TUB7cyi
B5MevfWLONLvmKknkj6saIOYAjUaX8Wquo7Dgf+ES1Rfv3ZB6b+zk1zcrbffRNv8hSrTq//50Szc
VtdzYVXuxH8ISMRz7fQOhQUbOpLxzS604QI5PuKKPMiPS6Xe1NeViJY5RnCp4kRaU/ESPXm8BckB
xAWqF4N7pt5zzN+MHbTJ8VvPGchJ/eWGhghK9/EBBige9gngHqANh7jOproFueDdIExl7sqGK6rQ
HtjKmj8JbXhAGCmhvfkGTZt45hMH9gkhEjjrdMzhsjB7J0fucPA+60p9j3mOHXooJIDtYtrCpCOj
m3ZsjaXKJ0JiA3+8K6JHS2FJPDomuBLH1fv98Q5WSLxV4VvP7H7PgbSi3PU2DxnCH3r60rAT7Qtg
NjLYAJe13VVLi0mJEGtmN3Sk3I2W8BGzHMlLfojXcM6mTwZsaLtE+4TJiTysdMEG8aKtye5UHUdU
YwYSBe8luwlucyYCcf8uiHPhZwVJ6GZ0GoW/yPZlE10rMI1F/zhs+AVbx5rqGe7+sv8i6N46XrzX
ya90+tq2fEicNdqSIyq9U8WgpceBYBZcKx2xZr9I0cCjUekM4YbWdmKOq7VYgTXRMIqYDueGhRw4
zbbcPrUvf8qFD7Qew/ERi67Oq42FI8uJg6829EhIYIzhf0BDqHQ5JmCHjkScQCGcIvM4IPgBkC+Y
ATK/uZJOU1AOMjiTxfLmN+VBCS6lcU+MZkk7SDLn0X2K6p823IRinjPmktO/NOidFhNlWp003m+I
ba1SQEn33bCpxkvMSk1G9VKmFjTtwdUUf4pOU3joeAXY95F5Zj8JM5KUIY0kV633MVDxk0j0nNHv
ySSU/+O3SU6BwlMDlkuQZIrPC4laVNghpwyKf+kIIfgy1jp21n7wq2oOwyI9ucaayapowTplh4xA
aM2Yv+2+/jZBvdAL8z2BlIzCh156pULVRuxRyRlz9eEjIi+PTExmGx2f4K8wry4Y+TA8AZNXn1q3
A4okHQUli8wxV/t1ebb0fdt+6BBscbeWuX0FO8ke9a1QHlxQ51h1J1SwKvEAayaqABFiY/0Y0s4q
/mB9mWQ/2orA7IHZs31xcaPGYo3tPqnHa/st1lqLJhHrz1KJewctwMIs/iuiLaMUgS+s+BO+BgyE
i3zfC8cusyXiqByyeQEHKTAfMKwjhylxbMrbV/wL/QFImHhiQXOc8NANrLcJe4tqy+I89YohXUgf
MRkw/T3nkNTbNTMkOpBvaVdk15HcV/qD4OdewhJZJ45ClB/jWgcLjTZhuEEVyiiPAUzzRfWQ9kfy
+4lej8ZTAglkTXf4/taOiuX7IRYOtgpcFeWOXFnYqOSaIHek/IEPsyyvaWUjmdyR7wXznSf7rKD8
CYUH6dXc9t6AumBcNNTxIZdAnXma586n9T6i5WHi76v123LYvyNifQt+NysLPMdnMU+MdbCHVQ6W
NL+b1/RBwPSXQHY1lo6c6CuATNWwkTJkMsnQN9yPGvdhDaB+j4HFIBLgsvVbnrjqmfCFS5G5HLhk
dMXFMvWwsKa3uXY5/CJF9G3B+xoLylRIRc14eJcdqdQAtIqnDz7Gp6H3hn4Xa8eQoINMOyq5n/cE
nv3IbCktEo2WLlPy6zNoADR0zD87eXLjzbRtRgeEUSMlfFW2S7xy052wG5TxQBaHAtD3R3cjGxfD
l1Bdgms058TZlXUw5a0p+BN7GxIWv3ndyg8wHGzNNXGytLnGn2l0bjg3MF5582nsEsUafNYc2eT0
TtdBhfTjx9hbAVVfdl07h7I6ZZnTS8eQ3Ic5KJ+vPWsuuMOA7/zsA+liMPk9CxpIUnsNoy8IwNJm
gudUBW5HzYCBbCEciMG0xkuZwJTapO3I6i4XPL2CZtvnyccsBtg+k+BQEk6fuS9qOfM9JRoj7+MS
BSC5kwqBFNizTsR/9VskAQZy7NvA4naZcAgRIpZuhPGDE5UFutmM7G/Y27TXaeIkR7S66B9S4cQn
czdZT2XbuMPNMlfDb7oUkGMSmQYxeodVEmWPpBQCVkT7TlQvjgIqVakwCeW7weSz6SrSLxbNKZKI
7u3mL+xMT7OC7ohA0TfmI1tqTrFXrqIfoXalnLDn1RCe2nJBNqS0ah/5paTNHAHAiku/WqonNeZX
CRx7LABsrpjZCPd0pk8w5dQ+POrM7trzRGUZlUwr0jGoM6hslKb4HTqXYGt0BSJNzASXLkDXA+U0
fOvEaLhq4prCTwQq2H4q6rpSP9PfEC7tn7Yh3BfPy1ICuQR6umT4d3FYqTf5fX0rLu40581dRqQ2
ik5iR285TUGWW5F9tZyTHQxHHhy5ebwnb6IHbqrv7R29hBL/m2MZCnWlij7Wz/yHwLNQm3Eoph4m
KxS4gH6wdtoCESKhl8pK2RK+dyl+eTobxY3uw2/Xe6hF+L97kZl3HeoAnLBlYcx27RkUyTHtcwSw
embrxIRw6XYy1TPsXzQpo7+tPkSebIbJ90GF4DLncxTXorluM5aFiyKS7P1QwTJHeo2TAb06PRCL
3xhiHrN4sKqADbHCBI6q+DK3CrF/NGTYhGLVcA/7XiLWZKVBPMDeJvY7eGrS90vCUb1E596hY1Pc
FhFSuqmlR3SJWzAojIEcvo55qVZ4hbkdh8MPr8SOPik8ucmBEOvJI0eCIB6cxrMBk6iXF6+wi5BO
JYBgq1wtPgM6YN1XBYCC7ykgJsSgMWDAasKxsspfCEFKapkWr582WLTBCvG7FmGD22vdPbHW9bQv
LcQjtgne83JH+ZLYG4sqHTY7QsDQOd9xcBkDbjU6ENh1klM1PAmyEn0LqtLJ20v2q8c/6pe+JqAa
5+8LydHct8Ux+Gkhe2xX1RmJboEAgbCH5SG6sEEaVKo6IW2/bkugvKNt8ssrOYyPmGtW3Y/5vRgX
PVwNIYTqtl4Hxe8gnwJ0sjTdNCtq6Eh3IWK33RqB/1pn/C567k6ATTTNmwkbguIUw7mPl3rhBph7
n5t4D0tvS7dWZjXUthyCc8bRZ7SNtTXeQmT0wYauFfUja67dtUbNjFbI0R/JraJHhU9fCMeCuLvp
W/yoeTRCkSsrDQ/kIEfR1oz8gmgRZUP0cxauBBWs9yvjd9qQoNmQVfm+5aTRlyHmizVmFKwsXleh
TaOIcS7ARlpUty6cN6RvutdRfcmYfciy6v6fRwWu3kOnryIs/lhP0TSiptWnH/N1VUPSORo8Q6vX
i9qJT9kxexdRClhTqR+zS2yhP8CrhFdV8ekOpdkTV91MbtJAlNkJLAeDXg1foB4aB/8I0IPxZ/1J
+iqM3BooeVj3jF/Tm9WJTKNVg/jXwL6e94jNf17aVZpcYfDET0AUoEAsXJV6mEhDRTZEqwGiZj31
Z9H7CIJCrR59cdjJIclo4A4lljRSXfOvgGedACXjLMXOwNusR7+cpS2WC1YE1C+UxtPMda7FY6/9
dEvW4x/t/rqSoOKr3WFwkW9SOEh86ofCEaLSA8YK6Sr3MFmbb0zpTxIKDLRtcA7zbdKxYHG2N/RY
gSTLVJ4MvgF4VBa3WCN9eUNlMhAiybkjEzMzU6r9ildkhfM8Wl+qDdMCaNJcqVw5U3mC5jXZvrCq
EI6uHiLWVyiHrPDTRYs6BvHo4M0L0jM193yKbxPVCv9Et8HZibNL8gO9obGte6xJO07S0lXylXqe
w97oaIEUsJtjKjDmoVLpMQssvylFz6hGtylrtAtCvGy138jXAtCxwKmxHQxXolZ+n0ZL+N3RFz4k
VCBrysNoSyKnDmwNFxyQUnmQ/upyo2OuZh6mPlNEgTXS+kUnOoiXaUwLTtXkQYBkIhAMAN17RAAa
OIhne04neVWFNzxocrBKhyNEVEjvngpYSUhhZ7mRxHfm8diUcLo3hvwCpUKqk3Gzop7sX1cibsfK
kchANIGrfeds3OwrDLsZe8pNfh0gC3qFVkvHGA4zdS0+KdPpkae3HOK3YGNoK9NCJH2IR8o7gcjX
ikTy+09KsceEYGqpxRe+Nqgm1DdQTUWGo/71LxxQCeB+36tYn2xSE3IkWfxLJDWztmW0FsI5AYUQ
W1hT6AN/uepPPEnaqRB/+z0gbRG5BmCPOLcgyRoj01wSC/cPfkydMYJGNAegCZbNTsJIq34UV8ph
GKMtWJeF2JyAOtA35OqV0t+49WbwnajIj7ejhddIXGIAgt7G8dSs8MzCeJmOKVzJTUuCv47OckwG
VnJMWf3MrwbCp5sv4uvA3IsUOf4Q0AYy3hbdnGdKS6droh+9qfAlQGYYtwFeC7xKlu5SLpr48GCd
BwEimL9IvN7RNSEehEjA+t8UeI34kLCmiqR7xk74qLw33AzYPO0XZOJBMAfGld04GLfTcZi+yv4i
Cb+4JRGq1hRCAnunh6DxtBtYNKY7Vmncwgj70/javHZpuydDToZoAlWNpmOEI8Ftpw1JZS8qrqmy
2jW7QOSremTKvtCOFlTxbGA6ysq+CT2x+5L7pWRcg2JVkm2smaACIKc3BUkM1zHUboQ2kCYOASeC
Q7IXElXITId4tzP1agEDbNI/1eTRtn9T/yS4jO6Dh8ykGPLm9IQPtfAk6JA2cfg7CvdI2Kjk55H1
yQVIvhKlt/yCVjGaWHBD9VZHaBgAvahyVZufqsM2TXsvdcDxnqD6+mF1GO3h6NjJbbLl4heRAXas
d3wSKkF0El3ax8hCLxWHHk1A8j0zYK1X0cPzISPyvVcS2aPoeIwFcnQp+oDnk8XvWKdGhThbfZnv
0FrGmquNnuzF7zMIgsH52HXHJsCNeANhRWtBUoZPfw0hhTH58swIIO4mduFi1Qo//HoFRvToRvao
1Z1gC4P4BPc2KZ+x4+kSOYOeht9VSn+ELxJ1xmO279GmMKkHQAlE2BLu7jZEbf1TBjIuft/hjuN3
WZO5E2yKRyKxj2kOdl8FqVOk7Il3gZllseOpZK9JICJ2spvPwgp9LT3z8QTEi9PAqjm3HwVtMqoz
Bn+AAERlA5DKxb5hR2Bgh/fEgAYOjp6ISFpc1Ih8BAEHOR+SDYmmgMiGh8O1uw/yEdeCynbC4/6m
3MYW8TURLR9dTZ8ZXAV+hkTuPRP/2Aw8OF10jkPUQZRXDOGa5Lz16OnoRMiYdKxdBySE+oj78NGf
J/YVW36SOdUvUlwBG904tMVRNNe4HgKafmH7bPEm+7SugF8SsszJk/pC4GvWjV0PJ5/Ea7nB38ve
yYhMfd6SvZmacAJFoJ4/a9UtvQgnJLyB7ivFWumPkIgZzxnLyvskxS5oLT/xYKsE9HGItC6CQcJ8
ZqyayWnXAeIPSHKeEdqlJe5lBN9mRCIicBmg4ZBcacl+Y6xS1tEOZZUF6VmzX1UEJ/MAIdH1GN4n
ZYnNKj1gl8SNhzbDupb8cnEIvcYl/vtysSUdhIkdkNPtv1DTwahx2IiebmFvhzi27XBd3YPGTcVN
+Znh0uAlXzN4jIgj3utqg8BiMWwmvmHoKoIayMlC8iRzaIZ2sWGEDYql7CsRxMsZGQFOibE7NOjJ
tkwhAAfoeh+MZkjkGufP1HemnK867k4CNqQ1LCF/OjPgd8cEN7EQaPP5azLQbxpK4I9J/lEGhDWy
/xLz81oUaxGvd7hrEwL3FqlwqLYp39ruGCJ//B9H59XjKpZG0V+ERA6vNmCccwW/oAq3yDnz63vR
0mg06tbcW2XDOV/Ye20EPhSjF74cYYDrhI3bY+5HL0gZzUNn/iX0dOya98AzndBENkMyLUa5iuoD
d8ix4Q60Driwm6vPoOy3rM7RtJYqAD3oK08F6V4RMVtEEIAvYigzIdFwp55yZAe0LpIQzWxjdlXW
s/N/YNh00luFPwQAJRBaCEqOBWvnowo8GaW7K0aHnizsCVkHE3Et+w0YY8NTnCZ3vnbSL2IwgHXp
Qix3UWwqTym5IEoZuh3XG+qktlojNqGy3GtPZWaMxihiRnJ+VPAumWTponGILxYx2Qh70I1z2EH9
vJgP7ZoU64jAlYgAnuFSLodq7VTbeUd3NHEsgGHLPUDxgEzRV7sVroRzjpfUBXTPWoYq8aLz7IIU
WQaNt05EUmYHBvtfmJ9v0nJY3KDWkARc2QQnKEusnfUeEzdbtARzF488vmraLsw+sn9LnktJ67Qp
36xd5tIWlDWbJ+K6mEZuqdyJ+jYpjXhIIqKKl1Wxib3j/Bdh1barRanLHIzSY9C3TXH1eQC+yez2
MDeiXxPZsM6LXIWPMQP/k69kL2ER9T6++upfXJ1SNIUhfdpUgQJCKb9AABMURogZ4FdJtg6M+9pR
8pXo3KbyESKwEmEq5PhdVEfPH7XEyv97osssUGuO+Zs1oNm3o2I9kjIkOcvNghoV8O27cSIkCNIe
n7v5KCdHONL4InrCu6Z1FBn+Tm24pBH2ZjMegFJxZATvBlBA/lEoParxlBKFMxzad9JG5tmGZXhk
VrWIswlmJgmF0ZPhJMqtRIAuMbF0VLJ/RZbyLqeHEcEEQDAPoWLYzfiIBmEDfuTcWdum3eEF5vuq
CSkMHJ4kmWPJZNUKX2YVoIyahG9jp4/vdb5XcFJI/8Lqh+esh3PvWNfkkv0UFeZ4EwEZDydVUzlh
hLxbEQiOE4aHcZcOL67+rmVJcavh3sp/fvjM03sRvZST73KQt98alBahvBtkbq2rj1RCYrnSxHUL
NnqVPY1TFt41NngEsWnbGHURF+aFcoLjGeoog43236xhM7uO8V1gzTHZ7XfMiMyPT0171nGVi9+8
jqxXRsC+L2nak1abJi8f5Q98MmGLheiOdLyMvPqZaBtJ2GDjKqHrm19DfdPH7/ETSWix9IPMNZEC
GqiMs95VuEZXiHsnbjjAIPOLVojYTvZoquJMH3gdPysalIz5lE130R2Za+GovSr3HmW/vu8YeeXw
RJ32Pk9vHfUpxog8WVC2FR25ts3ldeom14j4Q1x3v+m7RFNNzPxa5wGEu4GCfadXN0U6RdpjwlM+
M8q70ZH3EopsyuwdLZ2YO2H8JP6Wrz9wRGaLnWuT2sqvqee7KPZq3k6DJw9dBLSWZOUALIgPuiuu
1oBiz7RZkfoKBc+y/uFIgGa7+HKLXaotOYN9dFDNOw6Zatt366r5nmsEhuBsmWPYwXuT2ZZnkNlU
ev5eNWF9u5VxU5QrajzmQ/2uCTABraMjXxwjVPFn2fsPzQkLj4KYpfAUUNbjhrwCNrqsnAaaMsY6
tGHw/BYZACRhHDR/LQOPn2CdQS7CUMeIizSZgLVjQkp2ezPgRCGA6FctM41VwggeemB1lVnrJrei
PshcG6EjfZDsly77PFuYNrgxBsq2imDMq9ETl+P564yCNv1rGK3yWTKdtNbFK3J44MDGRnxENjpp
FANYiBUPa+Bw7N91/xax2UawZDIbwqW/OTPBRkS/Jj9CWYUsFDCCiVtuBxbT8Psu7KTUSzDFtnip
cQNeNR4hnAPCPzMgrfMxya5KskL9VcHFZLXF3aY7kvoRR1uDXdVYITeLiCVwoDIEz9HHrNEyeHY6
QiYjjmyRoQbRwQKiSN9V6P/MeVgpYuBOCimlMUs+onqeqkr0yrdKJVUjgFI8t2L/djK1vbwzQbwB
lxbtCKR3gY5IaPbJbuRgZg8R2YpdcYmaV50VPmOx2tgpylMgZwv5wYYpff4udH89w/ZMJeKBtzO1
yQw9kwnMY1925EhTGIYSq8RPLZscw38q0ObR+RLqnj2BMst/ZYN2AOhhvSxnK6IjXI16bo9NBxtG
h5z61YafMHvze7cB8C498svEPp2Lk+nVvOk26b1EysRFVm+YLEfaSquPteUNRASVrlw/03vviUz6
NXuUn0rDUhxoznBUwV/Cg8I3zUSZCQ7HAbOdJ/cSV40En/QiMXn2nYSzBQJL7BSsxrcCU9yUDQOL
R2KZb3H3Z1TvorSfSf0qeLkajpQNL3YubZSRdCnI88+RIylYh7Da8eKvm/KopZu0vVSgPgz9GsjU
nBZlDX8Ao6+zGu0BtJkSKPgFDIV8dD3/zChnNy1051tq7RiU+gxGiL3QLjKK1F9Rp3jgS/ycaIN0
pzbcYTxVaPup7IFIU5iP7bOFeEa6sz0Ev1P8jbq2vQeoR2CU3mLjc4hOckvgFaF8AJ//lSgYAq9+
71ey9VbLX5nAHAk5JKZ08WCCuX/BqMP2Fil2wGfOUshyq7VMwKbAy3cgKZIJ90A2O1uVmjw5dgV1
9d5OtxS/OD9hTdI6IQuPwEF+SO3RUDmn7XaquZIxlUblX4oGR/+dE1BCum2Ii1s5AZaIXzfGylc/
Qum0BGKR6ngvFCBebyxfCzLjeE76zgmkFwktCmv0ztYO04b1mbb64JQ5T8R5o8BmRY/gaFq94UkC
+bgrzyHM1viRv9hVsqVcvKPV/KmWe0a+QfFXxKxfGZUMX4nQ7xRXQlsj/8nrI8wn+bPnzm9IBgRC
No57oV9dqp+u2wCLxgHaufANtzwf1V1aqldTgRzCeiK50gPx9rOSqdhDr1NGDi75gRBJc+M7gA7W
u2n0HFnSCWyl39tu2/mU1joFvIzBiGN1hSgs/IEtCtJtFuCXIqaNA/tP4DkYqKxSCTexsIqrV6TQ
n+bIWGCuMRs0/3X0TuQUm+zsWWn8M6wd/Z4se6Q6laodMlqtkMhcULEjHvkbgbyAY7s36ITm3uWc
4g4THNX3LqbACEP4idWXyrwiQBCG9hbd5oxwdixVVCu+90MputyN5rHIDzqSizVpbI8stsfocWk4
suLkI2z/iZyTZvStLXkLFF0fYmP+Bt3RIBianVPGqKEbN7m60R+Wo/62uOnGQ8f5EQakJDA/vCz7
KDSohPZU067Qybo/NfNubPfduJ4aEZUCo8ukhjGS253Ac0Syy9i7Id3VjAStAp0KL3OmHDLuovRX
NZotzccIjtHw6hY8zj7gccitvaYwww4DW9EfAuNZnXUTx3ATHcZbBR0wfPXNpemvav9oZISGjICR
zGRkK1C/xJQbABNoSQeybm8WGzAWcfKB4DTWLhzIQbyf1fNyqnbxKSdAx/hKQZFrtNvyJWcpO8gn
JKsZfUzd/pU05D77T7SyjCCPGiKN4Wp+mjSi5ExmlPRpsWNfYvrMj7c6cwoxRTQe7HTBg7xK01HO
kDKRY78slNfTobYeBgs1U0AhgG/klqmMdrcyA/GZ5FE2QNhlBwKgh5F8y88IuYWcvyf53aft6RZw
ZhRz4200nFu5sO5w9XenEgcIK6zRzo3xqM37yHgP6KMY7sgvcURC8xFgrdQ3bD0sK3DHhc/AXtG/
ZiWg3YPRAyc4aeW2ap5B9Jf3exII/WsletP00vydBTUo3ETqdRShVxxStpEEvdCuLyLyXUugTXus
FMIk5dzOSQ4qQFq9c56xxeMwFbGhumG3tdRDDlsmrSCj8x0hisjplJ+p+hQjGt2VnvyI+vtUflXJ
bzxcdP0UGKcxO1TpdmSfhzgOwrMpbcg5GJNDJ+9Q6DU3EgIabxpsfsYeljKzL+vZVGtIdsbsCmSG
/mXyUX9Tvn3OvYAbm65l2EcZghYgxLLFWUzUyaF7RtlJp8jgVxi5CLqDmW57LA8xne1HEV0GBuQ8
qGA7O75uxNiH5BC0H2blteCsVSckxfMnOrYEJMBqZd0oXhSCgEJsLtsq/CqHZ/ZQf2hlK3bepAch
ZaL6RfhSI5k6T3egpSmLSPLd/U35WhbRv93F4C96m5d/fCxQwfzpzHKFI3OnlmLO2EwLsIxh4wE8
Ahrdlt0hvhx0etrWkMgOOgxoM2aCSK5j4Ywvg+zC9j7dh+rcE0jJHd59tKj8GoUb4w+tv/oYpIs0
RJBiQ4wudpnt0uAj6HCKlP9i5VFm9zrfhDLBLKyJwDv6nxqRNLk3jG7+1hWfHRStZ1u6FMZw6gLq
admWMQH1IqpUT0qO4bd4z5lA38W7gAKZcSCChHYnG4jzV9ZXmHp9thk+kMPpzUZAi3nwzV12wZpi
ZEw4N4jxDfEo5Xux8fRz1DisA4zrRPQX+1F6gk96NsBwpDjIe1gKAh5N3fXNLcJz8GsD79K4N/7m
ips72MS6OzIDfWS/YL7AFcY5R9STCa0x0epMjA1QYv6ADBQ/WsIXxn2IsAEhHIMyzjlEuXjVQ1vr
DlKfrqQn4iB2dR1jOVQquUCsM95ZtJfih3+OQbSmnFB/yUj2Zw+7UVjks7lBHAlGRI82rbgURGNg
tOrwtafZ/XMAB2N6WoahAzdB/jV02krR94OyHlqkyok7XazoXAAdxlMOVNRoTvOtKM5CeSpxsgiu
oiFnhbz51xg39MS7oVxysGZhQf30ZCTnHs5/E4iUj9TtKUcuhsqInHaicZ9YucNePLRQeBqfDHRc
hCr+l4083tGIQVfpu3INeAHfABsIJTwmuJFwaZ409ugINZg3/GXGL9Q0fFAhMbXFm2asKTYtZIaX
MNvU0qbFzPSetGfmRGipr8PPTD+OOIgxDO11OzkU6yK+6DOKHkKfLRD1FPk5JO51HTwckpd4FHmA
pk/mWgXju2v/jJMThBEJLT6JQwL7R/7FRm73DfEQMZLVZ4+pu94E7XuBiK0+T+axCZFB3WtQeXW6
qdDOVBTVZf2XLBq57ClnLxDXSA4gpSfbiEXNza/JFvJV1dWZhITQvJngS9dmPg0BSfR3FNa4vSif
mm47YucmU2JRt0VEXzVuYnh19o8JAHY1cL+vKKHtX1WfyLp56st/tHFZ8hEBLWFydYf2hQ6fyMYK
7RRnBmWBfjDAUf2VpC1zJ2sbGcU09wAIw3dLe2cdZ+WbRrEFfd/OG7B5rDuBoQnKns5A0T8iays1
CwEShS0HD0dV7amHhc/xZmIbYHK2r77rYcfQGX0jxgizpWlDtbBh3MR4c7ovOKTpmEZckYh5T6xY
xDNpBr5FupirJ65qHdFAA57GpYWJ1ExYQFCKaCBK8NSotw50keWZqsP/QJblH9kGVjXHKKtfZ7zJ
1qr4UfOvujlN3SqctwnzQZ+PmKiltDuMJM3KxzG6Jr/dIZEuiPYCkLUVARnPCvv7T3sUyKpj1fLJ
2BdM3vhpjZe8tWs6gLw49P2Rf9ihjRCPSwaSvNGg5MY3Fd4fQ7z+TDfNy0TTa9RXkKPZvprJ3F2S
ZOKPlt8hdPp8FVSg0IYv7Twyu8Vc/Gyot2PK04vCJcHUQ2GCZjrjA4VLkqDj3yGs7+p3oFGM7+Bo
z4IbY/42EfPuhnfe7ADnrLiXJFseUX85ggyWC8iNhEBkobm3LcJ/Jxlc4ZO1Wv3CRonyMRIuGUNB
slcJ2YluqPyTbUrX14FFWRsH6WIuZnNAQoQJ4vUisSwkuM9AqUF2J756lp5Ksh3QslNaS/dJ2jGQ
RmmnCHZ0EzNCE7DsEpa04PByzH7GgUMWUXhHEd/awHnUE6Du+d7+RNYJBulAeyjT4V/kVwkgqLmO
0z3u6Hf5bG8FXLR2Z3VrPXeoOIAUisXNxH6zgiebWBc+R36HYXaY7DFvCLY+C09SnoA0UKuh2giG
Q0yc7pUw5OFLpUOFupZsupzd/pa6QGWsKxxFSV6bbxRPzGBT4qIrpzMdEP9F+jsOXAV2VsE0L0yN
FFS0EicBgyUM9JTd/10x3erWy4eBvl+vXZ8wifhJhAV1TvTHIArxDoC4U31Oz8HLgraiwEZj94w2
YTV8lY8cwnsNPYk/chAcfzf2H3F6mN5STgbr3sM4/mHNFKmDLbBXWuQQ87JPMqAM4I2WcNWv5CPW
62U3yqqHmJVgUzePMIF/7RnWuTD3FnqViokzairsLSxcTOkqyp8j74gG15i9K94Rwy7Yz8QLC4sF
PsvONSZI+RYwlClPI+NpUBiwC+IHZQYHJuh1jU+bI2e+wQXPNgDgEUw1M2eDSwy5qLwSRockoBGs
CLdXR7UF3xENNs8UBv40dYr7Aulu0eG5bXlk2UVT3PxNf/LEumy6ixN/58pAbIuSisqp0mlW+jUv
2lb5lfG9wFuqe28q7LI/TgzHDeMw0SObr+bb+m12ifxo/AvWxoz8BuxTi6fqIX2PDK5V8ETAkioo
Y53tD3z4Z0ZHleISyFYcC4o4i2U/ZtHhGRUgjMOb8jM3jLwasK8sSc2NIf0187Yc3pVqm6cUCvKv
oDgjE7BIhOW7tINI3rVxk3SuKnFms8VQoiVuOatG5FNnOb7W2FLSsKM9pDyi39owR+oY4mXhlmBF
2UekHm6hSWCuwD46519wCXU4iayxC/krgc2vvHs7fv9O3/G6oYqP2Y5lzX7OZ3ZrD6DDsgjuBpTz
pr1yM8hruSf9bAHUdEt6g5wcF6279Q+NCDO5FqaC0xAcyyCl3N2BMpTpW2Dfa7ZW/IzdMim7QbFh
dpsaB+yZMIv4e4d3HcMqX5kDM589OjSg/zmDU/8LRgGFRY7krweTSKbfQIgzcxQQJKe24E7as0sn
QDBiLEe6HShPm1jHDnnAjDVsyeEDXoUOsccWsVCYf9onk0IonIAZJusT0BGv0TbjjTqRVYmppN4A
gxXTY4NyFgNBsi0PGkNqvF0Pmj2E8MQeruen7HFN5dSKG2ob/mf/EgSWDqv0hfMB3zViKS47XIH0
SyxITuNnhH3Pgd59m18mdGb6PdjGwh7pLgNrpOGIUigXoa922yTY8C4ndLfn4NIz3OFOt9Vzlq7x
11j/WtAftvEJSm3o31hXG+bRupQ6o4WPaVnxCvtUI3GQCDzqraN44uhjB3U0mDfi8Rv/ZfG50o/5
lelMkt6WJ5KiMbabd0wHHq5B6/LmOyJ2lXdcJdaemGIJqpSAXIqq2g23CIGFPWc52Kgcl5ETjXse
F4O5qwNBjyW8v8moHzjM+gtCPrworYGA3Fbp9vHPjCFyPDjubn2y/sh07bih7Kj2BusMnyZS17Fn
7tNweTaYxM+QuWziiFb5B8jExrqk/cIOLxM3ZkgT85x/CDhADHvKdgbo4doelBcsuLl4YmPjmJum
4wK+ku4ZC6oulrhEMTaYlNe88P4NRD8UcvTDKkay+B/yIsxePkfrrZO/fDBfA4Hd0GKzmtgr5dlB
gPluKKuMeA8fqQqZ9g2fIsE9M1qzfa+wfcPXGidvb5oKUTH+CfvzwNCi1qWVjII/jn8luUc+vo5C
vCCIwtjXx+gkxAJ8QkB+Ij/Lyy8wLfd2qD06rOaWC8Ha+Jdta6KS3Qj6QozPDbIQpwCZzXg+Fewr
bCIrYqY7jfPqjPxhxLoJyTo7Q5hT9hpMlATUdEYTrku3pNnUFBQDztTsZ8Ic0jYwfcIPQh2abr+o
o6MjyGNdPw8i4vN0gwLH5GhSwMkgOwjXTfhlkI3RsXTZs4SLLmr7kYEX8S8ahCAWra2OzFt1zciW
UM+cYQVw2EeIlNfysG3+qbzI9vShVKhvPI3qjHJu6SIMqq1nVtA0nbLYSTaa+M0abVbJdHKk5XWy
o3+MxVL7E7Ex61at3FePfHoJHc41/1Bs1AvBIesOLAXw/3zcdtvoIbCH+i35cVjSAM97TtuuurbT
lqiPDeC9ZfwIDWSNb0HD7fN/Th2chpO1s27RCsMQC1HeLqJG66fKjuAZQiae3WgZyu5b2BP7vNgr
jMeBxPf7RPfSb4CwmrKhUcrajfbHS9H2DALady38rVl4mai/oNhxlzHx4Buhkx6ZAi+aI9wSBLaz
8pI+sfgQs6FBYV7MLwg4YNOpoSuQY6cdUcOIHuv6xhsATEDguooFNgwal2oJpboVhvyW+MSkZdzH
MQU7FF5tbuFVM0Tp2OF+ztEeq77/Av49iWgiKf+fWta6OOdU5RWUTsQDrV7U4aCDAbRCKLdusZeZ
fHqgaXhAJbrpk4FIiGEzgTLrSD2WMeSbkz8YXi4oNrosootR5MC9Y2jZszX+XZIZOG2mYieMLI2V
bQt3vx24qtHUZhA3E43Awu4PghIL2QqVsOioYFim8aDO35aw1ctwzXAUEyD7pv/vbgKWWPht23gv
taDXeQd73J9gaaSlQSDKHsGS+X81bcHqXvfILbQNwU0ISEJSf7fRvn6PNpHTX/bqIsRMFM8YkdPC
uvwBq9jFzIElbNYsONUXNb4xXvEecWSzupsJPIvfABNFvOSEP4wbRFUHhgFwsaSYazKFJ440h9FX
T4PyqOq7ZqGJ467JvofVFdRCjeKncAPoC6CUhPiHBVqe30BRydIzRDOsnNSJjV5LxwOugTw4cTUu
XJsOA9mJo73VLty2nWSA/SDzkaeEbN72Ys7foCq4m/DkDu/U9d2nROHcv3H3BN2Jx7BF+T0hf1Iw
51ibiYUmrbWmT+te+Jt05jH+XzUdsHmyD13alILsXDgQHJiyJ6FYOIXhrkbhmqVX7Fh5MYNAP+qQ
Mns3M421z7fGTS1ol5ZHV272wTkOGJbSN0huxyGhYjambkWMVxJD66/j8YpKrutOXP9wdKEoWfEe
p9pE/p6wKCyHRSKgMaoT9mJ4Qm6jBy8YLwu/ouHCRPHy/2XMDBiWrDBssj9xJ9WOYfNoIfIKjGOs
Vty9q4aKQdu0OK4AxgIEX45jtKeFuapfzCYRO/EPxt8c9TUifxzo7tXaEi7OcwtSBtkSLpHrJ6rn
9E10T+OpPMqUSsywX3iv4oOAFtRWD7gHgTZeRh6zDT40KhzohnhO4yOzlkF4L/M1jsTxqKwNIAKA
p+nzBrKu4FB13/wEIrMrIGJO9CuHt5CFrLEvWkpZRMoBd6Xd3vi5+WqLrWXLjDYdGOpL8q1DyRQt
YVpPfk9WPMoSwbM07BWzcmQB6UkV2OY/VRCS4TJAEv0NwHfLtpiMUY79WtliVl7EBslzPiLJbwCN
0w0hwMNEXjoogLekg27GTz7YmBIQCSR4TozaeuhyDlxUZWn5psUiklE2khXODkJaIkBAAAu/NduO
KQOjsDZvYDTAOFCdiRuzIv2YXRGxZgXavmvEDBs+IhAjUNALBQQZLCypPvyFx2GwI8MY8M2rxkrR
XNQoivYe8vmrxjXiVqwY6/ROkl7JaltoFHDOJXZaPVPXFp8Xzxbw0ltMiwtfmj6wWYcJWuqLD9yS
TbCUfjdk1V0k7UJwDK24VfInI0FfJ5xCLJavoDtmAAAPPgNqbCvAsJBJxAl7C3IKlmiVMx520+wi
7MjsMM9JQJECcBZoHlLT4I8Yus4mBanuzpW/pztKj8ROkLPMByLkT8Tu4UbPvOgbjKjwmUdvKVKK
9Yz3CWtcdWjKnTTvpq3O6UJcPActwLfStRLHbPYh367pCtGlFqlrIqas6O5R1GSEo2Rb3moW9bpx
bZjkUftisKJfJ46ela9BZOl6uAf04E+K8QGj/0MaWTnQuzNh9ZjlxnsqUiPeBY8MLzOpBCh9kPtM
xK+QpMHbQ36Tegv7d2Z9aLl99uzkzi80jX33nmP42uirk2YQfOWl8CIP3W5xd+ouuyka1UH+EuET
eXyecNiqPfbMIHk2yBjWHQk8tGzVq4fMl12Xwhr5Ircl6qcnPzYf0LeOZ5IlWYmdwIE/jLJ+WX/x
BKDCGVb0uHz25T/oWrf6RL1JK6lt9RsfAgxRpjFoIwPkCjC1+K3oJ8Ij7hW0bTxl+VPWd3WyN76i
h3ay1pX79PRvsteYpCXROv5l6/g78xiy4rnApuYMXOp8sDeLSQh3/DocjnqyntD0/yvyK3LviEbb
azV+8JTEoGvJABRKRRrdl0k8d6bDRG5qTxLGQfQveybh8xF1n1g6dB5a+DREFzFiJ7q1cZBvHKZo
FPG/QmXmXpif2HpGNjA9SWxMSYP0PLlaDNeCpZl5k0/m2v9Szmrm+CRcjRLn8192ZxcYIe4Nz4B+
qQvRKfkUwAzxJgenNhPZKFsrf2VKLzMzm1icP0F76FLQOuTI2g0AuCtR6jSHQX6q4i01fMVKC54U
Q4tZvTK/T777T759czP7T2wHzc4U13r6UbJE3vRXoNiHwWcIsFCgzX270D55voe1DfUDi2S3Q6Se
od/z+K54gHl0Y5SJBB2h2VbemRMS9kA/CqKZCvRTxIPaPotzCIDB2jNC4tI5l29BvyI56z65Zm3j
1x+87BsYO6pNhoXMA2gufHTQJ+F3yvdy+7SIB/IgACc2WDwB8SueUkp9w/Ed4cHRQbjXctVqBN2K
UEzQQ+anZSnngYirzUsGbost6TZoT/NdRKKIStjGnYy3L3mPj3UIr1Z+0pDNJBUw52t5Vz4QgpbI
lUka9rSrVbuLCDW/E6ayWAfjTfaObp2HuQbZ6vCJ81vwUocIlxeoBtN0FE9LrLu60wcXSHgwgHnY
KJ8hdv1V9iVIL0boKFzRaAAO4G5eUj8xdr+4nL90PtGVAZbeLi/LsDFGHy/QqhYu9JrU38X6waq9
jHui9hpeF74GVpLxidapQ4ZKt5jDLUEsz9B1G6EBy6/9SxexGVkoHLwi35vHiQBZxxeBQ6uZSx46
ImF1i7haOtfpGvIJL24f/0B0DUZ0XFflH1dieyXjsGg9QBrKQlG7QZHCI7ZLZjf70UqXRIZxgYFA
DgOCjIAYcU2JEsRVeq8jlJA0eKZNcKGujAtEdRs+ZU4dbmiKcWaXwsnaRBbt1LbrmSo5cEoHDwt/
imgE01zBvwZcN/yfzsHfTE6fkrBOceFjirFbovRjmvhECbXmiz6m17j84gqnuLGlP5VOCFwIXcql
A9wMThUpWUPQqSMdcSLE/2DWQirMieNgtdg+hvQQXdAssv5WmWM8LZwiLntJRsTGiapSv4weS1jI
X/j5ANAGmlOhr4e2MJGy5pBRZ12kI8n20cp4TYwWeLEg2bGxqdbMY5hhNTZD053yzpadenrNZlBd
FoLYVrc5TBo2vRtC72KUAJqbFXtGpixtfYZ/4VH/wpBWiI5oAn3CXu0mIFj1MxaoFrwaUahLXY2t
KH50BR6vL6Qu4o7Bjn+K7HV2BwaSUVKKDr0uqhuGXbAnmi0dLd3XKpe2pYjocal05mwnpN4w7VUE
51tfxz2LSZBwW+4q4r9YOUDWgpMVCDayurf2zyB7HRpHD+6AGBhWWV13nM41gmjNAcVFmA14L4lh
5jXcgazZhlv/iHmUR44aQL6Bw81PMJ1gvj27dwro5JwBZ5/6VY+tXPzl68dmo5B/lO6IoEulM+8r
qDAKXxrIR/ebwNC4GRvmtDOPdraWK1ty3vEdX1SkTBpDLA4LPfewBlMsxDvwANWbGmJf9BhFtC6g
cEjDzHRzfPJdyAlGhQIHZ05OmOTl5t4pdnlDRpYwTyH7M5i/6ZWki1y5ExA3dLIqOJM9SiP2yMxw
A2WnScBhGu5yiW26W6hHyi0JwVJrK5ywFlJEmwAR9DW1G1fH4F0/caZSFBUIxWCsIjKnoKRtC8yT
IbjpB1IjyhgVery0Cn/bRy9s8cwzMSNFEDcpwfaI3NqtylvEH3vKzzlaVX304jOqrLxdGx4mTLeS
r7rJyeJJlBrVVhvee4YpZGAYbiBecfyxBpB36kt94aE2tqw6ouHHtByh/BiHDSM+UMul0/ePgIv6
U0T8lm3R9VvWJn0UxT+uEtu4p4fZPEu/NE5Mo/Mdx1NivHKEACxLCEtQMZr00oo/O49/hAcwXuwe
mHEgDTASxfMpyo/Wug1e+09LcEysdFaiBFpcA405G7h7Jl+OiiqAyaUm4CPEiegwFMdcAyCvM6hZ
HZFpEkl+WziQwFyrz6DfU4tMj2rLD3uk4mC37xmb6FKwvURuBVGAGFM+E/JDccEiatije0jGBUBU
xa64H66G6ljW1sA2RQWffGXDuS1XaLhPkeipNKDcRJ3vhBSld792hzftY8ZM+aF0D9ZM/Ngwgxk6
CNZbYRyVwAMXDD+qxEJM2T65QexRxpNtp9Y8Uq5+RaQtrYZ/2DsFp0A5y38a6BN8avS9RHb4w0+A
gSmDPrFMXW11p5jkdl2Tr+ZtrK9SdeToKOeTICwO+M7YkzckkOXOarAKoZKylt4bBLa6whkjO59L
6GDkViInBoGIlLo4WCOO/atyYr3d+owVbNzAjnIwfad5Y4dCj2AzQs8M9Ktrn8wEzMob3JAhbiu4
9RvMhCqFw75jonRUxB9hPOTY7dTVN6b2/NKaXtC4wxcm2WE4y8UtYJxhaz/A4Ju/1iT+mrvPLv1H
3tERMXHfyLsl2M4Gf2jgui448sjhZJ8xw4W7IPPRjIf5SZf/UzbHaMZgcqq7E/FGwT82irVnDpu8
3tcN3GmKEK/3P+d8S7MjMKjPiMszD+g0GhgKoBiNj1YFFwFxAt8Pq0swzPIj5nendn0LZdanzHdw
59G8Oywun7W+bik1jtV3Jm58BuXxBV1EWV2sN/pfmh6ae+IK/mcj7qwlpBvlcbIujyVj1oL3clhI
/cMepS9hSgBj190NSAAxUwh59u3CBkB/A7MWrhqGoJn30R4IbIEP838k08JyBwlUP7KKjIlt2Fzn
5DUeJPthsERDK81gjE5Ssc8WdgoeeVD5osfLEXKJ2/rTP6r8rZRQuPa1X79xy8MCwkW2hoA0QlPF
OoC2adHzYRCnzPaNY/uP6137JSQ8j/b+Ez96wP9/r6FWVF1W6BwRaxYrMjr7xCOb9AtRqNLspfHH
QAd4Q1k2wIMMyJ110YpiCxNWjemUCNNdH8TrwkYKDsNJsptqPfxhZoY80daOT9IlZTVr+MlV6p2E
06D8NVF2IqO01sEbRSI+pq2Wf4Tdnp1h+JFw7EFPOgs8863nczX64lmO7jOnqrqrsBgh0V8rCIV2
7AzLlBroGEVetVafZech8JU0pxu9iFkjM4p+X5U3ptTH9if/hFGQhFtB85owAEKF+GkMX62wQzi9
HMT9Gdc1r7fuLK0Kkok14tqB6EMmz0d9jaCstLZhR8Pz2zUUplseDNBPBVjFzJmbLdW/E9M8Yb2c
90rGZygvv2dyI9NQwvTn8fMZmgM0f8Qk/YhuiKM6atajwl8AKj07V8UbHXNDSNwngU3ENqBQ+vOx
vP3o4nWuHQrDwhW5Xm/tkVNhSVnL5I1o2IBFOQD92cGtkn5wJMwv7uX0A4AFoF++yWxt4KVS/mRG
oOimbE4nZjBnvjqFlU9zm2q3XLJuEZZjNSbcbD5Xb0yrQGywyjaiQxPvlF/1ZhxC0rD71fwDQWM2
tkxF0eWVP+y56Dv4MrKNRP75C0Nmv+DTc8y9rbL4yoYMzcN8yGnXfB0b203is7du5vypX/P8zK0J
lIy3U/DQOg+b3jyn0ynlgPhtThaEoU3BY8uWA2fS2sBaEq4H9TgAKLDCUzZ5IWPVBoatnCH5Z6mL
hPqPZno0EU4KG42ZafGjIzg2PumkAmSCSx9v898wEaL4TFgRt7/vQIMhMEF8Mh9k+pL6nhg9csAU
5wGXL3yNc9Th9t/r/3F0XruNY1kU/SICzOFVIikqZ1nyC2GXbWaKOX19LzYwg+mpQlfZMnnvCXuv
3TzIdZt+aN0tY+V/Md8o7rQWlPpv5VPx592dxThY0B8agDzrlxEPyz8ab+NVkwxL65feGXEzNulK
j4jz9x/XGQdUfK9YrN/BsFk2xCxtTbuVWB/iuJfZMOXRLsdepx6hdzc8jxaR5yKmLn4r4z7N5mEo
DmW8fZXK8UgLbMxOdQytN4V/qnP4bwFSA1y+Q4P+n3TyDIlyyNSNCXPGJ1byigGjD2pGLq+CdDwM
u1Fox/yxbz9b1wAHSxONkf9rtn8WCPXh0arHpntZr6DwNGrACJetFBLP4rxbjzVexNYH7UF9maQd
6C+ZzQSRmUTaiE9qAcpG5m/G/8XjiHFGmmz11WCKDtE1hU7x6KQNkRmQiURlB/i4lL+ZSAZHIPls
5Zg8VuyFrORAa2V1t364DEyNhRswQQhozZnVucDlrZ1UCmMKm3QOzQFBCxA9kugSLVDB5G17A8LF
2WSImbwBop1uAPapyQ5A0pCsdHNRXGKBUE6AeEt8fdMXWUPFOv+84hnGDgNI13n/vBnoD3Z18EEd
zcvNtwuaM+73GgX/IXkiLcuuWOV9OKDTSo2c+naS67XprwgeVemlF9UD0xhD4nTV4t17KX9tcXuL
p1biTMHwKMxE9a8c3QoSbGBTHTVEgWh3bsA0RHQfPAmisCVMjbgiml9cLu+/PTQDZSMckTnn9Hvp
Pde4pPQYZiq2ttWDYrgv/6hB6wdjhg5KV5bT2zktIGqZXG1a+JVkfgcXgKygrOaAgZ/SU/jklmxD
rBIxAkZyrSVsxxZsUF4vVbzOhv50OYIfpjiv8qWxCLqdlboE4IV2ggktbzYU8MhpqbV4JvrQpYFk
zVOtTAb5cAYF3aVYBSYMjpAKGh2GWG4k1Z7HOEyn2UoegGihZ1TTAmcgl6TdL65Je2A7JMNy6kK8
O08j3s1f2LS08NaBE4TS/KKWU7IdACI4xm+ne3Glm/uKmgoWycXsd3whSfcXv+/UpvMSpoQTuQKZ
RnvPRyfciEOmFSYSxfjBEsWKhqypCbqw/ws2z0fibELfcBi7dtFpAOXPSiIZ5unjwpe9iXmItMXh
Ht8j9EM/cgJ5bxvMY+Ng84NwqMLuR3DVW2bQ8BvuA5eBiA+uacmWh8nqSBD1PDikzkfB/np/a3gx
wn8Uw0ACCSrpMT4k1Ju/6tYHYMq4YTU3DGh29u/vDr/cLJ0HJ103J3E1DQeiZZllidBsoM4smRta
J+zeNCmXccv/y5ceAP4I/+uB8ocIvhAziPosDD7WO5craWiY+6rkBAaYbth6yc0BwPKO8ll44fcl
07hjN33Io7/SrX+Sk5LZZF3596qhibwP4p4CBX1C//N1R4bfzYBNXnfrwEoVfZdso1SkzyeuBSES
fmr80HDLJ+Hg48bqPaQpaJfKj+IOJ6JHJg18DyFe4+K9oveL3QqaEZRQao4rsNn2RJcIcp1xHesM
dmfWIsT/6QwnIz3lpD9jQMSKgm/cf5juKBGZOufBQhfMzmwSTQhq4Vq1eAZJu3Utj96JQbub/2Pd
NVLHsE9DegWsi+EUDaFnEcyDpUFbNsfchuzLV0s3YLceHeV4UbjvyA+Co2O6vLLhJ+s0rr3A2MCa
zm3lX8Ql6Wbf/qGYx7Y18/db9YzRFf8Ixrp4wgVnIpKRE0u+Lw9QDzKDRGRm7M7/f03cA+ZfkU4R
aFtiWBXWLNop3ZSVk8BsAykJPig9Z5Qa0DsotZiw9Q7fJnAlduPFWUY2w/UvzwZerU8WCh5XE28j
HBxrmeyFpbwWj6/kBP8QM9EMZl006UG84XAWft//ZAFuPAOMXY79cYULAnsYZ0vDzGUNTnTDy1hT
r7Pp1tbgjf0PoMI6Nc/gSHgj30eE3lSmC8ln0bA3IXBeE5ZYwN0P/vEfOYmE1tqkf1NzsPa0ofoj
A+ZjVRzCLnZK/cn3YwAoEe2e75P1IkK+r/pnehTUDSZ2lhuekO4ciC6SUDDi8K6WRoozk+Nsn38y
rezuECXZ1hep11xqE64PicT3uQUIgJhRAD3xIiQPSgr4FwMGATb2fH6zHoM1UbhBcQBuByg5r+3b
sdTvfHhqGasEj6ICHfScUlh66qelOuV7q9/nKSMLgvTMD3Ziv0xLKhxrjG5uEl9HyB2tg19j2GpY
zQm28qwnCE/JPGrrlNZ2Dz4hPIX/jxZAfAqAeiMP7LzZ4FcSTcT5LqQIhHdDeBBmcaot7stNVqys
gGW8DWJMtH0bxw4dScvtBAcIXt7sZHJ7zEQxqdgFKZ/buKcH2GrWl1Q+xyXRCGjrH910QlSGcCKk
Xp5zHo3yCZ5Zv2MUzdWDcKvQHClUlFAA4+jez3N+j9chFC71+yMkaLZDvrWcTEYe8ZxtQ2tGhg3i
NWHXRCu26cCraDX5vsZTsUPAJ1hHkxkbQ68vc1Nky7K9xEyCd5JFstBtSJDY7FqRlQrj9GpOF0B+
F0e8ppCl49mz0Mithxwx44wynfF+Kze4dCTz37RrdSIy1jDkTeQAjO/2QvZKdyJ1yrjsl6QkIX1N
m1UNdy5z+PvCiCGu4zfMjFb86GRtz1Pbr1khyE/gjIXpAC9iyMo5rPwYAX4m2jn2tKIHkrn3SuvM
WTWWq075YE3BW0Qc6oI7FikHpsK7rq4TdZV1PwQigfOgl8fFpUzbEKT2okSi5tbKVmHYfaTD+AGz
p9WbkblZctdqBy1jYxe3WHSDz4am564yGLzLsGaVb4Wgg3QfXzOAZoxFtG30VaCXcgV+FsFGCG/4
6mP1SwIDX25lALwI0m2cW/m//xU6zLm7rcFrcdY8rcaQ7NXje6E/EPKZ0TUodskZRtOYr5iaiY8u
hCTbbav0aPYvLQCusOqEO4gTGn95DWIAVne8IRjoo4LTKqHEQTyxNEk0yQiZKX5Ei2UB+x3xwH1g
LBvwHQfs/SI0m1bwsrOoX1Uy8Pw1clJknpS58vC0DvmVjR6sJ2dajyxCxsSTxfURFrKafvjMDlrn
zcQasvIjgDbxXoMLh6D4DTuAxVnmSUCtsCVA/+ku8pmfkXgZ/yaSjZHffUwTXXeFLKJeDyadDYXB
zRKWY7LKvAAW50zSq5fvuxS6/ppHTyb3jccfgAeDotRgtkxcyui+jTX75mTNFJQDD9s7Q5AJfeVy
pkCGx/YVUadtdDQvAKZDxpnERCRAGxYCvy/S5N8V+uHcLV50tYcQKMJBjJ4qi+a3l2zG3+pKMD3j
l8TrmWwrtkKFoCd2da3BcTzV9pKvaVGR7jQeIkmcP4PgghKhYuOox022UBip7EYF6jp3MLUV6itn
mNdNkst6xu61tY+ScG9CmwwZS8nLaA5es+VVzYqU93mByeBU8LSioMVu1RDx6K+IJdlwrDDnbFfQ
YmVu+4Rrk1hrSVyAM/EMw2OE0PNhEk/AdoO3fv+tWJ7GGlU7MKnqFM+M7ZXlaOXm1nDWyouKNoVV
yANJDDY7Rg8MKdiGFx/gtgEL8BgEADHxz8Ynf8UwQ0Y9oLjTdyVsMe7B9sO8rXZeV2zwn5rjCoPm
4K/zOZJykwubPdS44WRxduBoNldSRkDmmt0R00LX3yTRebgOFqj+c6ivhnarwvo6hUdsq+c8Paf4
bE+ogEY7jtxe9xL6b8tYDjKyMN+DMCQc0obEByYl1EGOvu47R0BCZwW7rHe6Gq3+dmCIG7drnkvb
KI9vjc8rBP7CEJ3/6uDum+lRlU7AI79vwESLDK6RZc7GI98rEfBvp2x/q8ONBD2Jkd/SfzHceH9C
JERi4O867E2nFo35QFI8UwPCoBm8MNhYQtyj2pMdsHHMZBblPiSbV6PEwja+vlns7ISLHD64ZMQe
jSuPdueuJ6/+FVDalBQGDLi7QwxEjouThhyu5o3KkwmVowyIWT4nrAXCh584BrSebN//csLpcHC+
LflbvE9rplRhvddNyr+FjPrqDiuQUdTJWtADNcsB6/i3rC2rZBkz+UbW5iGsgu88h6Tj8cDaDj9v
HM/GhPOQ7SX8sWT1PrelO7BWY5yssUgIctv8mhjLe2h+qm22J2TGjc1NMG7Uu+Kv3/2RcHWezYQQ
YxQi7GqDkfGVCe/nKXOSCJwDRMXhG2KcmxGEaxg4tzsD4tA+jvODKHFqMbjbDTWzY/WnljehsImQ
MlTWMSgeMQ9F/T4Fycz41x3YRhJIpWMiXeiULG3XgpCVuTFAFoFPTQguc8rxLlTFQshcnOyqvPJT
JjICPTj1UzTM9a040sOpS0M89cI19BHQrFnlIExviYe2xV9Gk8rOoLCL9d+0Okos92paBLsaUS/x
juoQSMTPuvi1IHf7m556SzoCfoj6O5mGsfHQzzKwLPxWXoJPB/wF54DTFpeEoLH0ZZk3pd8VqFtY
/HFpteV2Gvmd4Z4mIwI1lBw2f7hgfYmxB94SBu+AjgRrA1fVIQHWQdSTttEMdkiomaC/YhsUriJ5
WH8DyG96b2mxvnVbvut8vLQv/FryBrsSIN38IjwmuOcV/Ec0TsseHgdtVIvKZMl7OpNskQ1Oz0Lx
WD38kaNaJAwQye6ez46U517A1AQnCgb6Ga9CFF5VBof9b83oPWXY5ocb8LZFuuNjl7Sdqt3iyJHy
l0yIA3/W14BfSiX5aclOZ6LOImJ5l5FwFK766ifEUT+OJWUIDxUjfwXHLA8oi14AjtE2i4Ge8FSK
y6reW91z2lH/6BuU6Z12MctvkVnVuADhim92kD5AdLLOeoPaiGZVGUYJzMEXlhFyuysvOmvznMO6
90bE1IXwSnMe825rHTiYghWe3k68D+wmYLRqK45Xme8W78BZSJYSULeVgAqhOA5wknjAFww9wx9h
kb4KAU0og2EHKzlTLQn/2WuduvpLf1mTPVyZO7ioQwnywCGkoEteduRONa7es7NgKQEb1YSuzuyp
YDFK80FWYbnD45/g90IobzOoYnqpCwtpV4FVpPaFm2Xu+sjDIoIPP9hLE+f2rkDV3Z7b2K4gd5Aa
ibENieJyKJfKqj9RD1Socj/4a2EUig67twgPlItpttYPLNRX2XTgGq6c6SwNDlykFjvSCKHTBz5t
Z4iI+Niv42eXgOgntE93+uBIthCzo/9xb+rve5wNJz2KjpV0sSwK7oeWb5Fsx1+wJXzxECsbiTaJ
r8skf43V/Lge+DJDl6+lPiYEkLBm0/Zh54qc2EV1lRV72OjmahyvBNeY5lGYzmJ0Dw9qta6jL6v+
V+SYVQ/1nN5UrbyR7MlF8GJPs5x+80+CrGTVo9Csa747djkOiTwhPTTlKGOGed2PcRmjS7YIudkS
DJfAKReZ/glqmAynahVd+xwq9io7duOZZQLJNvVVGvBfYon3NvxROmFfu1g71x27Kr6P0NHgsCTQ
ufc1I3rZpVVmsNHTr9C+MniS8NBuq87Je4/JRbwJNfJgANJp2ESzOZxquFPWY3GyNsqAFPSTf8aa
kGLvtBTaFW6PkRLxOYC2+OvKf7XMwmYdRIdseDXfhKHtlM9yvHYk39T/pgd9LQMm5A1rg/nvn4Wu
ILcp0mfpBEuk88Aj4ENpPbK49L8Ljq98o7UEkXd2RfDig7EIdhfiQQYGNCKuBjTj2p35Mu3VvPcu
8h1zyIkNQbbNFCYy/8zqNfrct7gbNm8BvD1Tyzz3ITd7jVkwTWfa8pTA0r5nHnqv7iDtY7wgqhJl
IUrTWV7WoyKmNSEq6wvPpdKC3Bu3y5T8iPd2fEaMOEyQL7pcI6k4KECH8eAKQICk0fMxEEoYbktr
Y1qtp+f3igvNEu/Ve8PexjUuavQwwcsx5Nrj9izn6U/ntMkqmGnUmBe4B5Rvs9iOqMbWnFy1RKVx
Nqp92m0qRsooxHTY80se/nFa1iZKghSNFrLpv/fbIDNMXBjf7e8bXgaYtAIf1GnI9xlGc84D+ciA
PvhVBaxGnIio71sIguXgDT9T5JT1T25iZWFBZWOQH36s6UeMrvWeC9gCiGksI86S93yaUp+s6rXy
NSXA7tI1iquk3icM+XEhigCGjaeJmwgMVhV/dDrq5AVoAA70GP0PVVFFFtyRZEzkDpiQpdkCfdTo
G6bGWCgQhzS+zVBlGVY5OfrGHDobmn4PwToJXq65tpYV+0v9PJkfvQQFxs0NewcpXWp2E0U3u7v6
/dlFezUIVmLy1XfMFrCjolg/ZdRqpQC9bKFhjSF0aSILoL51l1E/Wv1RaXdBt3KkBERD7shvfq1l
kMqXNDolwwgKoTreWRpewYTlbLxQMm8AS8lSNJgBLOOptLlMVB6KknxwcuQIz6PNqvedcrbgVfF7
NAzC+Dly8oePlm6T8Vhjdyy3mGwuJWzxlJvyuB11KrCWeJ3vSscyTI503Hzz27G0KRw8wqD2J5f5
ip1LOligJ9Wqrl/68aOQMRc68Veif+N2Jk5hEM/l3Dgoyxy+EVd7BpF7hVEDu1bUnUsq1m50wuyv
wg+h1QoXxiVEaFVQ7dU+3XK0ApHJW9j+5hZz231VPFqmhVp2UqPPHI8qGqycDW4wrKaR/9GlffV/
B6kQC0dnv1WWj9FGe0mUoIHYFz0mNvsGU8DIxOsNvlFyjQNbkxIgEnIHFUMIPvp+HCjSrwUjv/aG
ZaG0h7PY0NEuxJCqu/xBshpBg4wAkDLA149ZvQnWY7qMGEQcZNGNyr3MnSdih98k0s5EwaGsKDMa
3lRqzk/rLrwd3/rBUGuiuCUYj+q4QFNyoEGM+cCrxb/aBcJTsnMcdimivzn1iz4OeGTSn7XSNTrY
SURac2fgrMZZgaUIeCFEZrv+l2/VfGcQRgrtzs+I8lrr4FphbC5TcfXP36EagFdi2lxiSb+2oAD+
Yvbn7y6AcEbbUvAG/Sy0v2l5NUSevuqalGvUkt37pOH7I2+yRhFMSVIiSSFJQXQbLHTVFvxvWRCD
s9I7zo2T/yJ8GPqp/6DBockCH1iYV2E/x/mic1+p/6hG2q/4kY/Hgo+fqDE9d8Gj9oEHrEhI9yGC
FP9WYwEm6QOf+hfraMl9Hyg4WHuKwb7irIIZQ5u0povRLmXx58aho4srMtx7W+qeJWyEecCOnswZ
Z+yVRHHVCRvLvJfDZ4zlU7ll4hrvJ3BVg8wGtFWSuWKza8EjEO7wfnLbX0kuRliczTkPThN17qD+
WMougDHzaKM/aCuSvu/3zQ39V0YRHqUfTfiVKJtWOGjab/2lxgjD5VVyMbSfkpem7JYAbZd9cXjL
lTuUylIobz4H2sjWKYUE6lPojBGdYMEp0qGmavExEobIa0ap/DkutepmclxU3GL1RvRPBjGZPuke
nz4qV9zUOkMofLK2BW3smA336JBPp0BfJMK1zVnU/yZMjVK4mlrq1uLa4n6hl9FIYxjpTMS5zuJr
VvyvJP2APttk8XIYP1hrDGAkPAjZJYEiJk5BnSRgR5nYqArUeZW2GCu6j2OFqfxvFouG1qVsXcCy
mXHOV/lv6hAvscMxGPx7fwOK5CbIttqPgTh4UwW/7MpPiJv7c46LQ4pOEcfQwCj5jnoucdk7YB7s
RzIH7exf+gYae0cNaMXwHdMbg8+ZC3geWNMzwG15XTWuirg7GiCcqlWd3XJIodFX6hkYnqKHDKef
gJqFMn+5MGS1dKn8Q9RZk5ELub+3NZXSxTEbZlrNBdqJvyKGyA/YhSBpD47GuEVHhmnlLZ+T4KxO
XGLmQhAfCtyl4G0PTP2qdV49q+mk/Iumo9CuiMeNu2enO8UM1FjXmQVDG8m5fxDFNY91Z9779mt+
OBmV+g+kfk5AIsBacVnLpdWzie7C4L5jHM4VcK0PNuNof6FmDbviR9OIqDT3AOH1/INE10TygIeZ
LJFseRkcgou1fZOKQQsRfJmfpVfZA6JS8ZxdzE2znnbgEzzDTTbN4r1DMLj3PXPHEXk07eED6Ne2
xJrO6FvxmHfaonhQ+AHi4F7rujcV25pcYVraANjPJdM9BblrNnYuJix2+dpZArETgqBWKQmQWC36
ByeQThs8L5d3DCWq8SfCznjtVWacbAYdSlebyaJNkbmUrwlZsZe6ts05zubRsIqEn5HcxoiAw27F
04o11AcSFJB2+hwDu31lTzrZ0a0epoXOhyC9BS5L3TUXThHsrXS+BOFDz5g57nsWMv15xAO407Q9
tYM2LU4ttHa7kVxiOnMMKuxk5kUtnZfNs08LZ8xiLJTgL5Y6vVM+jMZBdCQZaBYX+kv4BYgSCMjm
7XbfmItYdmpmDMgFR1c1VygwwUFM2do/mYM9xOAsdlq1lpj2P0nJiJF4aksW/9q/eagz/pWPuGe8
eEpRHLO2W1heulcc9QgvFqwsgqgbN1OwRAS/KFipLGyiyfrFHwtW5NryRZKoMM8NDH4UPpDeltm5
aeBk4yu0m7V5VjWwCb5Dwve3ofPg/rGBubwZBIYV0o/lyEDq23zxVga0WrE7fET+T15skmDNLK/8
9IESnGiYCv4oVJXQrLRtyDGBSzdRXhAHdGbOoOQXxEH8Pw9/2Ornm6XjwbhlWyLwIOmBSuA/cNc+
ISEdrCsgLKTtlq2v+u/KhKTg4CXKr0yG8FnmwakRjpX5T3MD5E2NU+pbxQ0B77mkrIjatUXM2HyD
ZmoD5qK2362Dz2k7fCNg4iPGvGD9at2PajOwg7K65LY6FoUXVBfsXvWb6cbS0jco2OhTo7vvnuQ1
ilVEyWX9hI814VlmeNl4jI3vyp7Hj84zHhnhUjCD+o4c1TmJ5SWLv1vxSjlaoExF7D5rs7fcZ5yV
W7rYOmuBCZ4kZlW7yrOK1djuwRjkpht/D+f1YtjCrOvxBypkAYE4PEg4+rp6C/wX32dMth6EfgAU
vi19U4UzCWfMwfBt2k7NFj4VQQA1C1IqcWhSG+TmKwlRt5MdpptFX/pksURlaGzJtSEZ42hse9B9
SIaw9XMXU/Y/lOyOsOk9vQCdAeHaD9UeRzHQN2SIlfRPjGgE6eSB0ogwMaQDGYI3AUVcwZXqVAKe
YLdbx9ndFyg9TYxh2bHn8wn+z0getD/iPSTtrgEH6ZCMMXOnVECFugEqEFhOuUn/qZKXINEyZqGW
FfH1qWhGfDTsG6x4Gt8Gn7gc8gismYcotpUck7Py0f6y5OE9nD+SDWKYnEhATM4J55v/bK48whM+
gzbzeH642QMqQTxtPKEwg1Ca8LEX6k5FHQ1ToL8wheQPHyqabXaiNHvtjg3ChS+ePxMxSihes4tM
t8vXKCKjjl0SSdqKcRYe7mnXlGhJIY8ablzvs+rXx7AGXl48TiVxwU7I1E3rKUzsyjhm2XYs/3rG
FcL4wXUxkJA9EeXDWDFhVV2Q5LNILlwAHVJHfkQ4TVAtsaBeWzOVRd9WxOQgPDjnrbYw/mkqYyYA
qkLvDOXt/aUQL6vxmQDAfkbdV8ypWU/5gqgLjl1aIQuFo/9lXYFkjIijWpOrVrK8gCZEgbD0/qO6
SBRtWYyH3qHozJgHuWRViAZ29UtVV4cGlLvJ7FjHBVB6RWP79UDvRZ8mOe+oXxjCPFd2Z8Oljz0r
eiXJrTFn9jf93BshCb5MpaMK6VYTENfI6XtMmrQ0zBt3Evo6mySBJ/nPwZU4sxAbG7NmEo2goy3i
Eas5w6riGSLEiq0/DLPCTTsZaGWCDdoBNXjl8AE5DwjO4Bd5/zva372h8doyrWStD76mO0bh6c2k
U3nG/c40P7vmU8MjCg0i+u0VRIbnN0xJrIDxvoOk2m1b/TiZDv63psEK+YePMRa3mKOYv+CKxTgL
zKBUvAJ0ICHf+d1UjnH0wOQKfrCSiHRaMSSubj7HJXoDXDdEVipflrriTQ/ZfyvX4poA+0S2f6iq
Y6d/pe11Ii8iRoNKr8zI2mq84RZAjiT+9Kyoy5DcGnwmJoi+6FM2dmIHqWtdYUsFUsdZwfycL1MO
mIicYkLX4aTys9Jyuyp5zANXLw4mXHoufBHk0SsE3w4YI1uO4Z5tLDsReQ4PshnFPRrUo8LOYure
g9pgUI5hdhMVF4PVqnlijD7cEsCYOUrYogIiSUlpWiBZF31DpCSaSfR7Pihi0fHl51AgpNoBqW8U
hFL8Oujlgu6yWaTKWpOZqeC4XwOVrBjGdAcdvmm+VD4hGJW7KCIae9vWnsLz3UaObB1xgj7hO03S
jf5jQJshMXrq/iXY19sfn4oj+WXUmMHuINJPUteAbLX6w0pB3tDpkdo44NbFXRlarq7grOvWSbEb
0JcUxXy2lqvBOtdB6fkaUYmfY3Rt6Pv75BcBqcFq8HDL05s8e4lgwsOvZAmmqmeZAX2q4e+2KPKF
Yxx/9QV7HQ7hovHSEZR1La9r6ouieBlJseSoAFTG4KXH49WiibKMf3kqAi1m1izof52h82OdEXGf
U7tRSKMRQioSo98JcLHQhwbw36il5kVP15PIY/LoP+b7euAIgy/qL0hdQLBZWh9a9K3KXkro4qy5
E1wbu5a0YpiGISi/IZutTvAlODtoM9nAOso/K1wVwSFjPJCxvuNRXwjgHffoLBE2GTTb8Zo0IKpK
R6kdVlh1y/BtqWLTDfBpOyljSSo9V9vBBMaBQRKcuArg7vYQ97Nf5e0E4MdrwBqsMQEuAxHVjhmr
YZ1Nfu+IpCyCuWudkfVatkyaeb3LqK/dPQrtD0JPzKIESVCa3IPgbM57HKYHdFsEwXCqvAExlXud
QXjHMFcz4RyhXaydLAGZhOAegR9oxGEbMewc/6hk9q1jIhPx36cET01fzn46Um2ymXjUueT7sGF+
jIjgGweXBFLx+n1Qh1kFQcG47f8Aborvn4G3wPzm02oYDwo0TiZXYof6UWf4bASUU3Msg8oIFdDF
OBC+zSi8IqOH6vNNd4I2FAJU7pLCEhEPkdGQq1K6LHOuAfBV9Iw9xShQ8c9UWZXVLc6vKspxjAqa
w9hyMraVcXhfW4SbuDQIBlVzj69dlEhJotxmAQAeheHo/2JY1uD9gnHTEM9YGZmHX/ZmVd5+znFR
eEcAO89cFUIODq247JHpplf8UUG+jfF648HoT12PF2opiYfuFvv/atGjYY0VSJ3cMqp5aEa3GLZx
1C7GdEPOkp7Oa4+A+alAvo81YsPSe6fOfjTfRYEtbkvyF8b+nyZRLeDWJUFX+xT6m39AMNQbn1F2
szhJZQp58GH/j6mmYTkQSEDwkXYiPR2vtJ95TYxheBWle3m0DZRuTvCXrgPkwkXlVTt3IDF+aeCS
B188ZBYqlw+rf/iwGz7k4EjxwfnM6IalEa1E1toyehS6iH4g1eKry89SchnJgzgm4nF8bztiWnCM
YGOH4Xc0qNpQSWduz9hpTwTZsEr5m0g0MJyiJDduCcIYWDQ6DMJLNbZNK/4ViLlDbYvdd9ayDzo0
yq4rb7T2HRd28lG2uwiqnXxumcapMEpRs3YFV6K/n6gHpAkKOoYo6elHwFnra9heU6QKXgO2g0e2
XhvPmJ8XnejIEIABHu9n//6hNRbl5KzDe2oRUELee5fgqVUSxIJ5DiRpmxSRi1CgZOOHN7Dc4A64
IDxUZQxGMRhZhr9qlj5Cpvu6pW1KRLo8KtY6SI5ijcskAv2G825izyRLaFycLpjbejqm3lFRJRTD
S902yc+wTx2kbMhNJevZsDuQCeV0SrK8dJK8e/5dhAWxsPObVWRQ8/GOhuUhYnFhocTAbMaMfiX/
z5QViKidrUzUHjaSTMn6G4eLGh5T7pb8K0aWtI1AZMgtQSznOJZnAa5wQvRF3DpRrnjzTDA+HxLf
WkdRo6Z7SBBEr4vxDaO9xS8JUGe7Pd7x6rdmnLWvmGZbySko4d4CMPDfvEnVpoHaZsq2JH5mLCLN
ew70w6lGz8DjU64DpBr+F9TQEkXSPuXdr9kwzPCjt3FhHCu8D7G0Ig6S+HrIHREbjwKJnvA3yXNZ
QtgbLBiWC0F7bZGDmTYjYcI+gL/39xRZH4UPl+cKfBQdo2A3IHWsB9FtFfEdmE/K8koRo4wb4sbC
BcmrZMsEj8HwNAu2xoa+wrAF1C3UDByrn4bbUNAituNcH7eslRPRIfwRnXFrHSxrL1Ar8cPM6VFP
5ldZfiEwYZsuEFnJEGZyMGwxlmz3ud1/ckjkzOFUDtja/eQZ0LgnL0a2J+GpcCftWP5OxPiw2yhJ
niLk4CgPN306BzX53ZP7Zl0+qCGbHQRW5cGsXINmR0NIPBe6JgMrP5SJNgMvpM54GR5H8Q/NALRG
YBOTw5M4An5CNX6RrDVvbZ1sdL4u2iddQ9ccAYvx+ZUHWhtfXMV8P+99ic0itpvQZc3Z+w+RwWpe
ehl2felzEg/VSXF16bPgGFSxuI68ti4llhC/pOHUB7Nl6c6SOUWxUwD/QozBtx3+GOaackxIP5F5
vZONr7gML5n6yC3sqNxhhKfUmPwYNjnRRmChId1ZLV5CRHSLztjnrqI/2CeToMudryBgz3751xSm
SNj7w1cjvHSJqCaAUV99v56wOIOEzl9Z9WRWLCAqN/rHhD5EUqDGRH8V+hSDn9QsRBHZsJcduddu
AqVXHm9pZS5z8x7TowHMS8BDTLNC1/jGsPTUMaG5BnlIgLicUf0Y8PNHp4BSHuOotAy1bcd8AWqW
ODmmxryvHe0hg+f7ZNAbB6eYBO1U+2EDb0x/afx6Cw/FYOKj7N8ybZiMkvzVGNy0oT3/6E2M+Lht
penky2STMk5Lflg+s29KgqdqcavuVezoPHFIXGr05HeCdLKP0WTpqIvrVPMC5kMDCYiCsCW+S/le
aM22UNBg78z6obffPFFqgkYO+RzUdSaKMh7sSyRuWSLV4ckiFS6o1prKWhgOKoHbs7epvimI/pk+
Ie5BbpHo/xI2ugS54Z9jB9EG//rxVDcsUjVx2b4EpMFkMyAJ1Du7xGCBx6aCwvOpJLeWLB8kmziG
qV5KFS3qkQk25h4diywXfnyJ4UTQ/yCDDOAZi7Ub+2s13WismN/zSpu4REKJvmjURXFPHvJkbTCW
AkNL5yhV7n3ISk/41WX0M2heR1ZYu4Q+BnyEoMk5L5toTUT4xBLu5QILJblb5L/Cz8zZxKI5wFWA
aGrgnybkhhROlF45X10ofPVlvW0d8c8CaDkovKk8KILeOfCgqTk54EJKtFlt81F1Z950ZrO4InUQ
rgUihRJAGGqQ1iFRoVzYyVYpHX7W26yjBJE/huESYC1sUWIuiWKrIDqwVsouCrjDQvwWsdNU5jks
7E7LLgXYSLGpYe5jAeuL1THM9y2I2tR/5VA+WT0UV0v1fLq1D4sohaXYPMlTknB2nGFYk1NKarj9
T7XJOIEbjwZ+TQHbfPNQYHwRcZIsmSXVvFuMgXjnLBLSgJjzAzCwiPi7vP0Y1NSh81cZQsh0/62I
u88TgKJoFPo+72bJy953DKkJI7BbbPwKtX1AmspESV/BQ5B1YKfd2cDmoY3u/J8p3lNophQd/I/J
CK5JPouMvG7ao6A7Z0Ri+B+IkZwGvJs1KyfodMP/ScqcuqXHDcbUcDYcnwULP9y+jAL3P47Oazl1
bFvDT6Qq5XCLkITIYIzBNyobL5RRTjx9f+qLXae6Tvda2EhzjvFHoaQkKVB9RJQvCo4NO/wqK4ND
iYBORNNdsTfzxUmvuFN4eUtSdUEJBNzh1p/4rSsewZcmekm2cUH6M1CdY+KESGCCZtiga/M9vezM
CL4mMvQslIkG4jYc6IaZ3RMVbP0ZaU6r6dwok7JlhK+pdBQJPRLkq8w/jqiuBnDHV4KbNul2wzv0
ReHYAIKk5eb/888rFXhO3sSh55dp3IpyP6e2zsVhIP+muGvIiohpHqEsGy8Ng5EGlrXuqFc2fTqK
dRAT3eNuQ5rwHXdE+zXX6Ij3UcbpOKGlax0JKWMWHKbsiwZzzHA8zRMUEsZJ2qg1H/FUHf9U2YcA
n8vfne8hmUJgDoiBZd3Zv/lrw1lPoDIJ1M2DmS4u/uLaJW00+psfkax1FGMVKHcAqSaAZqSLZ+RT
+hLCTvQNqJgoyMNYcQnKTSd8lZf6/cW9Zn20twbHC+bu/3mDtNjsZkCbB/wPd2QDCyQuRevqg3uG
ZEqDx8bnvj7JTxrYs/rEPQ8tko1fpS+uNSx35RLLxTWa0ff8SHXN2/SJL4mVU/LHWbKlZ1sleSvb
KCt1Hbz2JhJLcnHXWngUqPkgNt5c6tdLf0hZphsCL4L3QQl+SZciQ9jYlPo/ur/BpEy/Kzb1PSvX
c/U6mKa4gkWZQLqIiAcPiNHvYBLa8D907fu5Xvck7kzaXYA4x81Yr8K3r1CyQDnYLfDYzjN0nFT9
xW4W4oTNYSUZXF0U9lu2P3ogkOOH6kWQlwLexYXU7ZOXD+WEP59N0QYSL06hV66QIMZEF7klF7VJ
pqH+xe5UHiD25JpPSYzd0YhIy/ZHrpcvg9QgaMh0VmxN2V9TPUsSxgrcHx/YOfUavM7pax8Nl5qt
suLON4Z8Ugq8vnLQELODkg20nNfck7IKPBdXJk+CmNOKxNjn4x5CXEQ+Z+LD+rGwlyH3+xIHFkQF
0Go8u24X2JNh8IHR5+1WEZcjDg3O6vSgOuyt6pPG9vdNI99wVckXibNOPHD4hgwM2/REyVN7GHgl
CGRPoX7c/GwUB5KGh8/KM0oH2rmM9gZKjcer8zCda68DdsnXiD2NGvtD9Fl8idZyLi/XoaqJFo12
6NXIJkhXpfyst0wl7N38NnVkR+UyXkeAn6g4bACUfUXwLeG54ewKL4izWlJ81SxTWCiCqGtfPanf
5UOsNz22JmxSI0kx3nRO2dW5zaG+NPdNnuoRXoPbSdvyxrxojfa0wJvBEJ+nW6IZCNgRUI3NA0EG
+RyopILXsa4u3F6Az3wnQDahF56RR3vij+GyMWXlqqAWyucsw47czPVGmdduefkN4ixquqkB3NgR
E/eFkY0pqL7JBh7aCpD2xp+Yw8yZK1y9Cl8ngqXKeTWeRWpMbYOcXQD3QZqWVMMq63Ib+c3Emwy/
aq3quQ24nwns+m/aR3eWSRFFP4AXqVrUwejdwYztfIc3NMPnSpP65sU+QgdSOi521k1+eWW6ZfNT
8N21HebIHmtO+pEo1yze1oQ2jIgozBXqM6wqJ+2i+aL82YyHYb2Z1hHPX+SBZhEnN9/pMmWbzkSe
8A/O/3TXisuwJw7ZuTSiA98kWB7FHQVNSSseTiXEb7luiqu8a35Z20kjY9i6B/+UxfgAOMHlCMZo
kKKHtB0MwJXtwAtJpI6h4Qno+NDb2JbqFZkdgvmjU+DMRFf5A3hZ7pDA9T6M054wxPBAoDO/LEqF
UIFk8Hoc7cgWW6Z8EBP6bucRork2hYf9hfJUIJj0H4IJWM6/9F+1ywJXOE/FpyA52iad/CK89H8Z
g77DD0jqc2me2wtDh+CMzW74lMQlVVznfp0tftuVJCGwQX8EK03UMqHtsGC0jEH0lTfcTwZJ+fzS
7+9f1P8bomMI+KMY+Ik8bnTVkgAO531Izxjqud514HNbC441Sy2IyDe6CEUDcdik+YqbS7ghGB5m
y7lCsA++H6cmkopuBsA3LpneDSxCy1Hd7mTPzL2b4BImq39XTv4DnvsOKTl14FqCNZHToGnRRw9i
Mx0GiZRxVgIenblicb4awBnVVVy6nMEQG9jzm/oPxI1rTVPxux8sWt1VPukca7uMjpS9QpnybiTW
Z/L+qrf5z4gMw/An/UJFAM/O6wzuizJ0WL9gdEesl6iXtsUIFuYZ8rZEPcShTsQV5i9QKjQZ/XJQ
TjNl/j7yFdQN94vBN1yvFPMzJtNbXwXBl1VcxtH9o2aL+uiF5auvNSEbbK9icyzO5Vzh1exQiFXC
uRdBYdjV8HNRVFLs8736v9SBC5m/ZUbbliYhfCt/2icsEjxBQDKXtDpCbyir4h+aOswexIvfB4CB
EpaU1J4TMzVBE0sSMVPFQ0aXpO6cKaO51kD2mo20DJbxiXL9YzZqlavqTB4Np7NxBh43v98PiiqB
W7Fyvb3gGRKu44hvn2jyPj+TJa7TPrdmF+QETDEwv0lV21ubyAU2+tF/FMut/1BMl7w6pxefG2Fi
64TiXCnH6ot2riGbkHNZ2NKHNB6QFafm/9EWPGrjqj4gBqj+UWIs/S9cpaqRHxI7xuuANEG/v2Ua
OHQHgIEI3aVGPg1B9x5VF1b/I1DlRCzWsrTulHpd0fSq5nbWi7LUxU5huxbJJriCpGgfT8uGeRDS
/cWIcxzK50jBVXVvFeIaC0+nPoaAB2NN8Qs1MuKWnw80lXqbisDZhWYsuA2R+PcfhmWXv8Vo59aW
wd8wFE6ltWguE1Q/xQyVA2APs0L9wxKPRvotUR4QeT28e+uziudsinzDGXUJsr7psYf4rFvWsIwM
/IJ/3ejw+8n4lAUyShdwTZoPTJeC3e/QIbNeWUUukRIkonff7TbGvX7Voi1xOc0KV19K4Pi4FOeA
F/0Z6EQuND6bW07oifNufeSVtCXiPtmgoQfVhguJhAP73EhteEP78U+B7wC0zyICLocm5zxR6ouo
nEqfMGfl8goOTN4WQqdiI9X0iRWHktunh+x+vGOeeXCPCNoei0LDBhZJCJIGRBbGUkdgZcqXxOKx
rXl/ye0Ahwx1kd8Gon6C6OY5wks6L35zr3A0TI48YNsfSBXIqBzjr5lNXx269hYMk4pKJfrRh6UB
26+Xdn3jAa0oRuXBi6pdYH3Q5/Mu7xwHb+3cGr8a7kR+sgwzFFnXbzTwlsd86pBZaSxarmKAlodB
y6cfK5M3zE9DfQf9AD2fyg0ycxCNLvXrWSWFe4a2hi3hQODPfGou1bIjLQMcuVlXjQvO+WMpf6Z0
kacDiT3wvVBlNr/o/DxrOARQj/ypl1fN2mnJNnq7WIy4SSJCo5gpNZdXR0AROVK8FM2TAqsFU4XI
bsYu0DjwovL0PWKZt3bTBPScfOZzV6b+h7y170kzJOCDRM8rhxpkCxEJWN0Zjsh8f6qeyEGdv/4x
vs0nZtfZMr/q9TcIuXLKG1cfP+vmhodivEXvPcs3Aytt1OU1fvt9g4Jjp3oSnP6QfqALa6rfdwqi
2u5M5Zs1rS53b3M3EghsLVowKykySXLUiTyC92HgheJJVGrhrJ+0fAjqo9A3YnFVX3/vVlqI6YfY
bJPyMon3JNmW0j9F/22ehM+MGCO7HykQtnLZfupk5CFaFTEHRAzkcv4kR6RA+o5e5m0hVL4WBGM3
BBSjrueb4w2uh82IC6biO+LJknj2xtDrAO+g20f1H4eawit6G8dNq58zwDwyn4Zg3zCxP15cLyl+
j9JvO+AR5Ffaw3z9Ez4GrDV8jJwx6jYBYEpg2WmCFFR9vIN1nC9hqfR2W9A+HiL3CFGxpD8BFAFq
uv5F1EQFhc4m2BbIErKPCawt8Znb+OgvAC7uoT4HiiIgjVD66DzwnCuPlu9gAvhsu9W8iC5NHCtM
KdA3RkKufroqwhN/DOxjDs8QjN9x8hW8Nj21HDK1o0xhGsHIC4NsiOlUMNxKB5DCmkXwHf6O4v4N
Nt7Oz51m/LZ8wpQ1ld2yyp8v5Y8pgnNeet2T6tQOpWOiKJOND5bzJXPSIkKXW0qErNWYhF9P8pJM
Q7S/0ZfNRpThTEwEo6OyBfDGQ0S4mOKzcyQEYxuHLkJV1xDTx76E5B3j/a7xosODkaAB4U53FS1G
6bMH9US2AOtN5DPjH5oGOitDuuKk2iOfKvwX62QJLlvs9i80dQQRKjuLcJyjQrDDlH/BzzcPC+ox
6M7F25HaxouTfhlik+FZiUT6ZSd9nuTyCe3NxFxIzOrnNPGRDTJ9e1rjVig2MRLmlK/RFEppwyre
YDlk46LbFyDI3MWlh68smhnTvd6dRbhZnUMeQcZk2W/rwd/d0NcYM6wXcEch+m4ArpzAZuT5Y5Dv
W2vHHFw7QlfZqC+VXdlQw1LuckLYIhzEpyayY5TkEXbqUQTUfB0SSDcqOnzgtSH+Ct5+Ih2TI1/1
mzCZsFFcE8dpQlKCRE1gGBx3IQsMcZKjTBwJaeCSik3mU0OS0IE26YQVDtAs6Kd0ZNREmKEqBJRD
Bi7cBtkXArTd7RqusnsfSI16ybpDds/0TQsA4R1MRlJxMWqi0klz2zCCK9LWAsh8wbIFxdUIwlUJ
I2mpGAReR70FwvwhhEdwRbzZSAfzfxNWyibxMU9tqRTQHgIUkxR/ys1WpgS0w1DaLzM8GT0Xg/Pe
Gi4onUgmNNcZ50Jvx1JNGbEnroP3rq9XvZtDkIJWWLBfAT9NwINNDFBbMQQyVtP+xgJ5y9GmEjsa
o3iK3kcNW04Fn7vvBLJuQkdljWZxVKyDNHxojxbQq6qvABFv1jNyA2mpgU0wSD4i+VM88PPqkyep
NpuxBCRlhZMzd9lxPbdbASDSJKjp+nrvXyVxvp8v9oW3O97St08UPAMif5ZULcUIlOdHtfYS4psR
tCrBQamyUsNHGa/C7a7XGHMCfTg05OlRg9Z4jpr32H7e0blm1eKxXbwpuSHzBHy9Q4wW2fxoAw1U
HaUPlnkonk2DBNPaNU5dnkoAowrBWFvxMuLUljVs6AMMTk1fIAExLG9UbShF9meITBIyokzMbKmt
65cMtCCReWFNam38QpoXP8bLzOQXfo3z375cvRiYcjLvxG0w/A4IPNjSboTHFXskGURHFRsipayY
NKXYHrtqqdzS8tkXd1m+oIKNx09ZRdXJmIz1koAtNpKGvkDLi8LfUgCK4zvrDdQLnFt4ETRO/579
SNVubXEfEZAo9UkUPkB9lHBPmGTjglINENLSoyZ0R9uY4j0u9sTIAB+TvXl8qQ/SyxTi/OMvbSkz
XHwpDYGa6PYI6QsAEFFZWAOni0xqZO6F6UdMGPSg1X6PbqxJgkOFVmmUGSBValm6yygOV2BJnWTb
8jsig7m64uVRsyNcB9NhSlq29ssI/hb/1aS+kwuDkIaeU2T8doNW4JjsrJiEYLr4HiOtYzJPdsvP
WJMdFdD5pk3VRgt/ROtDIYy142qUUTCljMav6GcwSHzgHeAW7TQsl2SAvSYIBgqPi2uKQsBEKp+B
S4yDgl+OVZ8fa+Sfmzx0e/62LHP78iKFqJaxE1GYFZG0/G6t5ZzJRbMPcWUIFkTtlhsYGAhBaucO
22kfwHG/ooASPZttQ05V+N5LGc5ZNgTfiOXa4ozjIH/xoo+KHeuYrQY8JKkzYOGoyXeBbha4K8Bq
YfN4nwxZ2pIFSXIn8F1N3wqK25oBviwaJDOLRjGcgqGDDLIRe0/P7YUYGjM6BSdoMViQBgbQErU5
2XEjiHa9FRgfluStMoEKzOgpju8OTTk19fwTD8h7D3DFo4FRYdbgAZGM2pkZmSXZ0g+BxLBm9TXi
WxwKQQIEe5PGrxwH1sBMRwImUX4qJ2v5+hwIM9ZPJdjHxB0t69u3LFO6Z+C21eygpengQ7UpnCKI
nJ6opv59BQUq4sUb8GbK/9XMgDu52Wfk18DM40eoSH4yIO5dbdFIXtP+qqUGGvoUcKYr8blhcBnV
J+F40F7JUcQYwExTZesmQIWHlSf7kIlnONOUxHcA16hUvkKnNmTqi6eYJLYcK4J4Il1NsNYD5hF0
4SlbI5Sqgzeg5TQy5VNJ8L4cv/nKnKEkCS/i0ue0ANH4mZdEAN2YYcTwOu4WnskSueuqt3D8yw8U
znWw7mmRIbgBIny4dp51K61gNcS+bhJhCSTN/zhsJAYLF/q/+ppWZbWYfpPRJwN7lgPOrWwLndCX
nHJf4vcOWucI/NG9viVkuoYBbu85nlIlYemhTygWSWAgs4IURSc0LeQlS+2vvXMKGgb4U1cca+tn
Pi+5ElFOsLtmN14+LMHWBjs1oUcq0daE4grBH1KkmqihoeGeKy5Eu76bG1H4ohTbb+P6ilDsJXtj
9OiEGxLswIuh+5SATGvmrCnCLXRhudA5rK3pOFY3o8BbtjYSktSsdQHpNRLWG6GY4heFwieVLuPr
MPZfTHiGDLSoCa4RtLtYtlZSh/d7JydfJOABgeBxfpe7lqyEvEmR59xMvuZRJr9ZetKKjABoGwW7
jten5TLtiSZXWH1hGVD+fygISP/fpOC1kI2Z+uzqYYcA5dTfsYvAVs3fQDSg8JJXGys5seyYY0Fg
BRK9KcfIdtPKXQ9LH0HACdI1F3DKcCcaMEKA2I3Ejkn8a2mnUH7wes5ck1bxQPcpvg64Asb2qmM5
Y0l+j5sgqmktIb0L92c1zxfhWmO4m9c/qV33y2DCNrhvaDWNCepplEsJFUF1Ort5hgJ3/NTZfEBU
UuNYnBDG5kriaSzDtZ8dK5noGg9zegnPa5p4IL2cZMNM/4uCQ6icOA1Mg02Xo655Gh90GhDt0zqo
YJYEgW5St/rN2HgxfwI7xyQA6Eh5FfSk8bmMzx0ADPCfXj1DUibLa86VVv2NnVcIXyqbAjSKSKRn
UuMiYlYJlzVbicW84r3ZEAmPhJXCC8Lnkp8mL3Qg+lqE8Q+4L+RnwuLNqYugchbtclDfGYQpz1Op
mKaEtV3Fop++Nhm1jYSVJ5wrXEqLhFtQIv8btx0gZUJMDuUJ4OT4/Lacif2Ws+MnusCnQOGsR+Eg
IkQno5jUThecpksfMcGl1Ldyft9orWvqa2Xaavc5r+JKapvZOtRdfrjxs/UvJAa0VP4QM9KuXuIs
Il+QFUFCkq+Rt6KBzX6kbN3rZFtjxXAwEV8AQkCxWNR0AfkqF1RFlDLhkxTFQjJSJA4SRkJMpG7r
OerkkT87B1mt/aacTTpKzYrnFNqQyR51Af0uf3J4MYAKRUBxQmKXie5DC7IK24JwFMBHpGyVgPh8
+voPim2YnUDsWEJIgBs/Nf5DtvX59nt/Dzj9UpbICa0He74e7nAw6QUoEKawZtVl3UHPAWIQ3FKG
QAwTdnnqRir03J64IXpLoBt6gcsYsoUH4n0Jlnp0FO8jglE4lLdrUG4S2V1JHe6mBj4SySgXpoXV
lIsA0a4JBodECpIu1zcwLBk3O80OWxPHr0nNhNNg1eB7kvbWDW03I2R2yWiA4FF5NZxvfxGlM1Ow
JzOipQe99StYotXwTddAa1uu6pDayTxH8zzsZZm7Y/7NmhavJOj+ZDc1V63Ztbmb0QnPtIot9uXD
XfDvEvSHP7EjPBvwANkZ98f4BLcaIJWTEQ+aK88qHI49RifOFB2FOc/1EjDOkZbZUaWR2jbmAG87
mr7GbFvtAw89ev4De0I1DWnhUMeoXvbKtZVWqLQynt4vNAuj6ugnVFHvP8Lyg/E6wvQdhIdCdzxv
EFkmNVUKe5SciO41gILM16o77/ow2rhaX5u0swe3ykAsjV0x11kTOVJ5hA4k0xZKkD8BzSWPcvN2
ZmCf0azB+ZtOu3DdOg/NK3+0YM9/PqeEVBuFzN+0+dcmtEPbk3kT1CeC4uQnrvb1HVE37j7sE5SB
6WjaoTluPZ0ZXzDE3is9t+m2KT6yPy7Q4vz2s+UhP0nBsiA6mZCYOVBFtrMLGiQQmkpzaa1kEpIZ
3xavwO9OBHfU6kpGBaNe6vxbqg69+BXyX+UkvWgOc3fNGc6MiwnaM8xfcAYhwSS1EaUTfUZvrI8v
FiBudvY0Vv5BvsC+EBYBVNiSpyG236JyI+xGBkMjypnHfavg65qdF+mfUvoTspMXiWdoBOc3r1Zm
HTZpCwTwxqeapBJistlie4dsBZ+/rXpwQENJQilV0g4FRcSsa/yGzCdP4dB154H3ssVzcHvNpTid
bb59yIRZi0jNCmXLUzFHUh+RnAQi4zwZt0RqwieyEUTCLsCmhlGE8L/ibt1SmFdk5/6uFhGl/wkP
wmZQ5oS7ymnAO54EdHF5i3g7l8qjn2akj5j6zL5VX1V04IAr694eONvD+gqNpbOs6h6BVzpXdOvA
Jz+S4POKv4N9NAbVp5WAG6O+ohsCIkC4lbncPOHKuAWn1kIyjSCCWzjBaD2t5OE7KnmFCNsn++1H
oSNE9F8azhbrEx5WlxFO33oy+zlmcHZ2Kme98k8YNxxCrNAsx+A3r8ZP9AdzXkkqjBEc0EV3Ts1z
mDIDy1yhhMOgq0sidH9bkC2J9IPZuYqjnG2cGyyV/AkFPVgRkcNOj37EIzqaAZIr2KK+3PSRu4Xi
LmL2dmP2tpVwwVMhrKaegPrv0uf8slbvDY6l6V/swOgUOwkeqLBBErWf+DShsm5t0aJcdinK33o6
ZwLlZDN9W4D4GxJkk6M8+umIPK1bEcgk9Xt55AEjqoMX3a7e33W46beIpRESLENmxuUmOH3jaBmu
DSdi4B0kd1ibDo02rBnWSne7AxmLEQI6yJMVm3yK4Ede15af0v7Bzemkm+qzNU6IaoKRc2+HiGJV
xHv9zssUuIaHK3CUsBgnlF9vpmUNyjfR2rKksiij8hTejkSSWQs/SfBfG06PJ6EtE3o7iWoGvLLG
Gvs5LzsoAYNu2j1q9Wpt8s8clHWN0+goq3ccfmCk60bC9LiE653LYJVnFG4k9OlvXxxga/Ge/IEe
sxixA/BHO1HhgHvdMapMz0G9EFBXi1uxeeRFtqrawR1R7zIYvKRjD0UZi9+j+dsL3XaS78Yc9XCo
089c8lVRQdXPzv+R3JJ7VU8LKGlCyVBPujDAsnQSgh3TRSHNqWdjAIF4Ljo2yOmUFl9mtSXBnRqh
n7pbF9MnEBtyDM/0uuxDEdZ5tob1ku/6ROOHdg7FgxbswE/wFEHFYdFIZNKAPEOpFyPLsICxzsI9
QFpH6ZbWxbwTz2iFdwXrpPHye4ops+v0r/gGps6jr3b8FxleI3+r8YqE+YDu7CQ7xOO95Hus3HjY
4tLyImwSFtyX4GjUyws/OJI1d9o32pJ97Tni4h0OSkG1vLXKWbTN82j8tUfEoBF1b36rSsQioB6K
NjGusdjGlotuExUqk0mPAY70X87WDlg+d/HLqPkH+XEZM3t5iVczW8n5n5h/6He6fYlIsZNovGP+
378IvSEzQztGxtrILmp6FI1j/VG14JDY+hBpcVuTBpeuQsp3J2tpmI8OFVeMyY9jdZ4KB74Xfv0B
o4bGTQpntuJfwJbWkgYxOgf4QW02vW34lFPpahUUtfL9tuPLXW08MlDFh06uCO0z4MOv6iDb+IlT
iKRXcp5h+27FC+rpS2J2wyOQjnij/4Box/dexfg1oBBGPDFpS5b92A6eRHiAi3WZhyAz/KfPxFbH
d23aV6KislRFH3NJgIVvjXJiGH35myY86dP3Wz/XQDejjPt2LV4JElu9VmJ1GjA50yxG/UD2URL5
cMQ7g3qQbEAE/eo6379SSGtaZ0v7l/QibEifIUGZ/UVpsEu5aeS0kNCsLskZeY1ooW5DO4PkoMYA
hqCiQBeauSWBkxfpkUSf5KijaWMl+D8BYP8q0KOtiNPZpKVb//bU1Orrut0QD5aqQFY9Ve92cKKh
hqIs4ZyKMAmgsEv1FAG6gy/K7UhXAvGf6akUqHxgRlAoFrU/Z1riS7MjurkkB1QIETQIxxLZ/oHE
jPChhTb9Qf1ntyH1mIMcJWybf77xy6R/8+sGjvdyMmEnaGeZV1wT1mWyBf/jFx59JASQLEg5ICc2
Xr6uzMiBGzpv3MLkckQ/YbpNrqj+ICPuAba3T2KatBxVLBmhXtguZV//a7Hzspn9G+EB+fe8FE5K
dWNtrUxHs/lhpcdgln9RqfT+exbuvubbn23aylNemr+o3JGtr9bNulcdFbBHnJNkpWvQbBk0WD2X
gUuyR0lAM4lOJD+gXkFHOIcC+OGKQTdXySbf5Kf+vdTE9ZtNOTmPcKPsfq467plXCgeC1kujtd5f
8l1CU+tkG8ZjQG2h2rC7VnWR6ovwkN+rAThLMA7hDNYhVjEW9Y7ExJfs6Q91ciP4NHZp619tIxj+
V8NEIpyiKYJ4KTpdbTrJ1AVRd3McQo4AULVV3keSUtgwy6vukHuS2pEnfzM0B5S+Dd/SRr5rjheu
EeAjrHKtzEmQtro86qLiBaN9yQ7NLZJ3BTfa1qReeEe2Se7TLEQkk/OC6Z71S0gtdWac/kAEHGHQ
Sz+kTYMIAHK0LEZAIhICskFRpkBdz/pBLi8MHIC2BIeHp9fFuCGolbi+ZpSL3SJEBUgEHSgNZRrh
HA/gVPuhcFg8226+2ZPXNvjMOByN2Yd2GYo94uqGO2tjVKSWAHPQlnRF3PXdYQwA53Tr8YpVBfkY
rOn2LXkAYopTr9hm0NLza2WD4r0vrjVx/H3o9/2GzqTopFDffiK8IFtbiq1ziqJ7Sth7UyoBHNCu
MV7+oj+yrS+qfoHhPxVPyD3MMrQs9SQrQk/Uh+4HwA/jakCuFQaFwjOxmRu3gUxd8Qi59WLQWZTY
JRfJElddDiaEvIHC95/5SoWlkdaiuAtXteFFgWc1/4vZ9I1ePojfpHUt9BoFP/2SShII2h7YEcYY
TIFhsyApAFtieaT+5QVBSA5r0DOxIRJ4OQgQ5419r3tts8pN3EfovOaMB5N7aNG75N7uonKLD+W0
3B3ajzjbBKWLRlNJztgsWZJqaiWxJ/6vVht+8tQnNY6sDzJary/qPrLG0b33RR92EBXldeIwjMcf
uEsdgxHKEbE/x5IfEAGnPMHlWNKkFnUTKjw0E46ymesqwOEuaLeRQyFDE1oyhJ/slGxw9Z3LwJrz
bUniIYHwIPBcIIOVqquCupucPc9zaagKm4e6ZiIXIKcBZcLps29Ij7bzSbOHb3WEhnUIOpk1hRDV
o/LUZ9ra9OvgUHZrnbOYwVGKf0q+i0w/A+tbN4tSGkPzp8rFsd+kq+BKshoCLhUJyxryjCufoMHc
LDhrsffwvbIv8rZwEiQuh2uZYDLHAqisgzVQlW+JZxJm6x6ebaN+BtQb/1qqT8Sp5sarSVqVzb3T
3YisrZ+p+YSXxNZdYDViJAOwPfD4JEu/Kd3YYWJNC49X3wQoJhFpD2afc61U+KPR4aOLgYnzOna3
eq2GisPvv9n31WFUnOa7078iipQbcGhTnyMAKnWh0RufYpVwm7OGToT1mjWoydc4uuZBvYE+REhk
rgjJYlq1ySmbc4c7nIBS6YbKrioNe0BIgWBd1zFbuZigXjoYJ3a6X8LubDFCrkmYJ8YMG+SbgKz+
byDvkgwHrfeYhBgVckCO5EZ2Q/Vv+Ld7u0p+gItGSgePmtTeMH1WqARHWgBcCEt/bnzukj9BPwjp
nGWisDgEArlVuyEB5MMEj1yCfLxjs//1u2X5A6lILB5N0Un1aDtS4+8mX/FsfJPI6SojGMAN8R04
ZoIPuY1xxPTocR2YgJmMmAUuzBJy8Zd8aNp6JHTA1p8WTyntAwz+m5gFvncIj1Rn8mCuFEO/zqpy
GTYlf+wFTFB/ZlQSkaJFbj6wGKgCJL8Di4t2VyVShjDAYt15bxgIkty5jT2GR5H/y12U240Bp7E0
9SPIQH7C44wEMvERFQDr0w2h0WyM2o94dJLn5vAMzDv0WejXEZ/KcfSRSc3OeqKml131aQr++DVR
otCBwTdH7S6ilS3c8MPgJAiMtbxV1b/ZAv7+orCKuq8evSUD26f2yZBg2OYFhX/WfNXFKlQX0LET
TkB8hOxu68qN1k/jHtebFJReNfYDMyefmRzlluy/Sx15VMkY7W3oiWFe8yUnPIbEaUyrOiaogyqr
PSgU5wsaNuDZG3puaBA8vpTtkleyoYdV63aV+IncJwdBl+khWsDa/aXjuY23Cv1QeAshiOtNQJgK
nSpkcRK7hdqR3KFT/JTJ1mxQzmfEWWzgU6PqzgDHMw3YJSlntf+ZOPKgc9csoKW1yxf4gap5Y+tN
fKWsxSbGKEOf7QGlDHUDt/KEyyW1j5dedmBDiQ5R78wDJn5JIhsRA8mIk4npx2vwPiBs6uncdInE
IZzyazyWtzDHP7gcqiuiKmN04X6Pwj1dWlcxInoTZPlJM4HpqJgUdgJl8TE5NrBovf6wuhsaecAO
M9tX61/rf8EMMaOIEYWz1fni6IzDlw6TxvQHsYpEc00GcEfekH7NXA7y/JcgbP1fVjvgIQvqNYD+
eFuJGst/9E+MkaTdkjsBsde7sbwZQD8XRNqQpwpULQEBKVDj2XdDSWxmUz1GNR0lzJxc5nNgEmAF
xpcZ/7B0wtfnrGon0jMWGp1xrCWUiW0sP/icANX5/xKr/YMWFokTMQOZl9DEh8aiQ5jJx6DnhhzF
asZTAQg66oTFc/DNlQcOg7J5y+BKUeh7VoEyvhL46Jg32e18Rp61dac+iC8s+Mmx2cOYXgH2XWt3
JyGCTXzYGEthBXSR8mdD3eITI0OQghfCk/Cz0tVGHF6Ll8RRCGmRwWPnu5UwiQ4cgEhsh09GbkT7
aGp+VOAa8TlDxqCyPFYGAggXlQJqCGyRLEnQrcCpfFL+JAwFkYofyMOOC3JYL4thiSQAp07MzQY3
bLjg5VcsRjBc8yejMBXkCNoE4wS+9+DZX1q/30Ks/ENix8SCvHO6DlfFrbkjKrv+e29hO6angsId
pRG80IOEGnL7iWuacSGUbUhnI+w1DTwvOsqMsAnB4ScZK/rBXYLnXygYSLWDHuyXqE1lsmFkG2c8
8rGtQpVP5OLiSWx1J+4hg2E6M1b1YYnlgM8ZlPPvCKyfJ0A4cGwduNJAWLmqyOoQCNdgFZMchIMH
vHAdmqMjwzJlPyb1pHZzohDHmX5gF5hbmMlQ5AxLhRVi/inoGFJ1ahOdFz1DTAbYGtcU8lxynFc2
gB5j0XVWPOOFdznwVqbPPkLWXDjYUDhzisgB/1rHvxHM0YRvxozaxeZT8dCdzRMSKpnvhy2SIFqY
lG33rX1Jv/jsZ2Fm+RXKC5xSEmWo/G1IY+/tF17WU+O5ZD9SR9g6CXJ0xtsOwQfMlx1SIncHSgae
4RfOL6T+wE5AszA8NqIfshr0BRooftMVoD1oMK/LM1xNZD9Lq2GHTfBRH9vj8N3x2WwZYz0DDa4O
HG60bXFh4lAlxI+Wqxaf3Ia3Bnc9skGdeRgNX/7B+gtYUB4Av2HSACGFiVwoKicXnNmCjYwiB9wm
mValQIXbQNzr89/PHY0FmX5sFO5wG5cMt1eLyoFUdbs9UhsAmMGj4ZLUYtO86FYLkjQIU4DMjZ/m
Z7PJD6T2uwitrvp6fg94aRQiTeY3wErB8ZA3Lod/xUlx0YC4AydeN3+njcMbSJU7w92N6T3i+3hG
99nJcGnYaGZixn7dEWhPsEzzEsyXjrQMB4PL2UM1XcFvA0ThLPPtoGFlC9WYSxftB6M8J9Q/Bjq+
3rq6yJI3GAtiSZs/+FtiCeZS1LO50/EFcqOgs2rc2XTCY0jEAOlYL9Y6sr4JxFkxE2Oq1Ryu3LZ1
QJvpT3xxqDjfPLLQ4RwF7Ox8xAQhN0KqhUm0Hx9uvhvgXzkNKM4iGxGR6H8cnddu42gShZ+IAHO4
lRiVk2XZN4TtthnFJOann48DLHZ6Z7vdEkP9VadOwE8UGwk6RRm4lasKRTf8Y710qv8oDOiIqxM6
w/AOVROMibQABfktMbNUdmxrkcwSFDjxQRlPGUxuSIvp41G0dHh1rdQ7KhYw8+dZ+YYap+G8tESV
sEhYY0UA+15IXIglCxSkLlfOaNYC7NY00BvnxYqUcLxpxeIYjELBdox1YGMTsjuka/NA9peKuhpr
AhQRGWbFTlcEteUWuDRUDsJqXmz8vhhpIzKI6GkihzkR1jQbaLY4oKZL2UA48JvAxUzcF9Tjks0C
V8VZeENQMuA+wLghoTXB3A7WTm/v2SQGpW+dRLZZwbkjyNqwSVn2hKt5nt3H806uG8d6CazMg4/B
eI2hErWQ2gNJ/fkpH5+77IkLq23CK8ZjbFktromQ4oXnOqPS5OC0AL0pu0yfHMYQpL/ottsT2o0F
52fQ/WOhP90l+8h9w64S8G36B91GA9a4ENXAZoeLGulrYC9eOxG3A9yqEU9ra/ZCP8m04sRJwHTx
Qx0gFwD8UZJ4l+m9Q54wV748CchapW9k0afJ6t/wDx07SawmDfZv+MXcSXsRnvknYzdnCwcpslFW
GNaP8YCj4nQPBUIE2k/wKaJHEbIh4OYFhbLOpxKwEGAhvTwlc+UMKT78OEouJyFvO+lQMBqszokl
2xQdgFN+NDWx+9Le22/j0PoBNg4h6UzQa2iKCWwlBHlcW98sIqsPtikzQApeTkt3szb8dIlNiaE4
Lk8Xdnlrg4QpsNIVx3x2VSFXfry27I2v+Hna/f7Fcsqn53iX9+Lm5Vj++KFTitm40s8UkOcRQWIz
xTG7Vv5px8l5eikqB6ymyHr4RP8o3sO79Q54qv4qO6yu8X30u7ux2rOs4BFJ2E2v8n/qp/Zjubx5
4huhSQE0dFR/+j77/7HhbhSAwwt6AN2PwsPchwURpjlnyIGkZayye3QQN6xrXsGe0Vj8/+TDJC66
vyAdrCnllDKupwCpBYQF/knqQ9XiP/AulgTBEMaK16gOWrIlRjDC7RDFzMuBCG0Rjodh5+RTC5LZ
52yGGaGTnTtsYbn0RKmjl31Bwee1WI7ahwEpkCUybYKtYJfKwpqQMIzdcPbB5jG7VeGXlAtOZMHd
HP+ZrLu8GUuVNS0NYlA0cHTCeGeiLecSxbdixwHo2dv2Y5rssrShsZRwn276vqSU49Mr0avgG7Fm
eIYbG/02rzVgNp4eqCI7jWS+dcVhodkpRYFs8mC6IwTbRRv9RA7mDv6SL2GFOG/bLZFNJ7byUU2B
Qc8lMGiu6oP4FvJocFbtjYM3fMRfCwd1NaGtPcg8Sl/J50JZwX/vTjImKg1Jc82fcPFs1d6p9Ise
jGwqJFtr8ZeK10j8k9qr3jEfAuRHE4k9Gv4JG6TPmbztD+1vzEDyF7brJ/K4jfjQztprW76RLOQs
XKRjd2DSfEt/hgvL1yZlHF9Xx2gr33FlEOm76L5YJf51yrY5TgeSpbbYC+ANiH6KRVaJ3ySSDkoC
UR8mkYCM9keJaIcqcBFwLsNx+jDc+sILxPPGNQDmB+vhv+PTnjoN/hI/4Sauoy8abpwperDEv/Zn
OsufjSti/7sZH4xPj+hOwgLZEHCTjFv0Lg2rM6Pi9M1amOithK35vXkvT0CGdWWnv1RnXFBBjKOJ
XbBIkCKnL6s3DAZ+it55hmtQiR2K1Wvix//oUpATU8VpHaD4geyR+hW+SVcNQZMIJ7P1xLfowL2B
CRNTsVGCAPUBmmJcy2enpnFQ0gazhoo/gAC5tHpnvzIbiw0ec6gdK+2dGopf4LE9sqxz23dMIyxH
dNOLhix9ZbZ2srcOM3E2wxJqWvHmE+/zHoPJ0rC+Ftvgywo2qXAnDwtqWAICROote2SWn9hZRIwO
MHwh2BcO/JYF3kDeC1uW0+X2en/C1ViOGbhi18VVbE9Q9z8qY/2luJLdntqbvGzXALXocqHHh2/0
cFwujnsa7tq7RZfRru/8ifExXZpA8muv3vCoAvrjSHWqTv0NHIeWAYvVpV3B1IPjCs61aVegTtAA
eqj3Njt/yV3aLiaHIL9pcJzJJkC9A18Es5tFt6bw/uHysA94L9QPGglMl6UL/IFD6Hc/tJ8pDReO
hKv20p6fP+OhhrgBMIazJbSL1bgBbZtWHQwVHcn4agPra4J+jc8VqgFOPZY0kFDoVK9vX+mlBuSi
4fkzqETY68K5C3T8VOtktcsCCydoKkiOK5V00HBe8pBkEP4Lv+a7PKNL+6UMpDy1eNkcmmC0M8z4
oO+NYLp3/T79hXtph+qQs0zfsE/f1Ht2KSiRSqiYn4sZLYyrDKOHtEcriCPOxNQMREAGBAYBHGOc
2+DGcJlpr+uJI5or1T1YWsh4USUONoqIFDkjp243Ls4nbiPsAVowF3leMHesz+OONFKPWyhBQLJh
cMDfWLIhIEjpX9im4L6DRpykP4H8DTuJzgqiJfObXwPzNHuxRcvB0NdotP9Zh9jda9tliLWZHRv1
X5NijY8YH/emrP/iw9c4hPAqQEADZ4wQG3Krq5uKSxjQHqIkGO06sgsaO66I5O7b0KOD3XH+nRev
1LOAzR+AZnaRxF2V7HrkaehOiDYgwuh/NzG6Groejp7tIwUg+BhwhE1Xk+hQSlJ4N6Bmoy2Xf3Ak
mxsVZia5VXaeBfm9OJ3/8OGVwLLP6W8cLzOq/jmsDSi8n0XQKSy5F7QaCjnbOeDcttnDZWTOJSn5
s+L2cCBiWzoTSeJgFgwdH8dhnS5dLg4vnEpe71qg/GMLTIa3KHsS30ro/Db87CwMnhqC2m0oITBs
eT7UDbm60bsxucW/+sCKOf7B43xcmUHixFcMdu3mx3ydjNDFyM6mmSBKU8/3FQFKBKFq0WJGgSwD
fxJoq6suRagH5+dFBPmXEIObZw+8cPUB+/Ag4jdKpxFpKh2NndOrVD3bVB/y5trUziLPj9J+6D0s
RZ2nXzmazixpK1/nFAnbU20a6ycJsjDbhrshbYvx3HKttOZU+uUXQEWT4W4Duq0i03FFCS3l9vVe
sfWm25iVLaO4cMVfWNjlnh6uyc/D/QE9nGkvTgFLXZ+6v67/a8THWLhMR8m3OUyYyriZBKv+SEL7
MDeeBkFo22l77P5SR/hYF29VvEk/dRKdWt8qnDF8JIbX79ONNJy1AfE3250m+RePtxig+RyxXNSR
F49/gHqRK4ybcgBHNJ3FgqxB7fneTF7FxhtLhwLshrhBUupZCRb+0wBMmS4G7cNs8AhglM1qwpL+
jdXqLyM8JL7l+BoRSb8OEctnmK6utvSG+FzxoBM75KraeZauZXsy1T15VPMH3BKNBSxRHxE5oDhr
s7jkBnK5Y6/mZtaoCkTo8UdpWa+w5d8TaadOgZxuzNoltTLejaeaYhnY/MZDHID6L8PeTCP5/U+6
wtO0SN7ZRe9YsOFVIn/ykRQqC5oluDDhOgL4gmSDoIxUQc3DSb4k+UG11cC8MY315oo4GsoQ3n+l
4mpb9VeD5PryFp5JZycatWSdX5n1WUNw2ODCEEG2DzcpqM+ftlJRHEI1lWBCeZDHo4pwhGVVxsmL
ihm7Qx3LMfKxWAAA9Z5ZUXNY1sghfaKvCWxtSZKd8RZfL3GNOr7HLSpbSC42S09hZ9xefu2L/nCb
yJgI+SrfzafqNwjRVuplhCr2PV2YZKJPdsrvMygnu+3ztB84uaxrjxv56nkHaGjAt7FVv/EGAcTI
93DxAq1xk0XfiRfObEutPcGARkz6uYfyxI1UXcYwpCMURQ2uHT6o34yLM9bozITDAoExR1Ohih39
MA1zgjlYChnUhZfbQl1M0KL4shJIBBog/BH8CvdAqF+L1T6xCuuUKVtdQyjmq/D08Uw8S7uvbQmK
KSBx7+Y1nAvnqXlK7xi47+Ddi/6CG2+PLMnay0jqwa3XT6oJgcVPi+MsuBCONP0HZOLJfetc/K2Z
VGkcq5sAk/9PCQbSWnHpX0UHcxEvLfNzLOIbY0uJSxVIZFepvch0sM7A7IBSV+YOgDB0EkwBewbW
yoFRQWPLB2Hi+L99jmHZWVsUzj5il4vwg3IDulXVrrGviDXSsXeyccqH02jsYWU8k83Yrr8rl2LP
SmnU0a8uO91M4xxH5+7AkmGvU44+Q+cEJoMjO0eC01mOtUUxW+dbWvV62hj6RuZ8G2A7rQlby/kU
WA0R6tSxRettnmoO7ExBnuhhSdmmvEzEftiV7gHbyEAbUYDlS8/TBFQHK5ng3cxGbbLkLJKJXfrY
adGoBPxsUlnmaacT5Kwds2E/MNwR0mC5DMoRWR/DXtZPrLf4F/wveZnJxu9kCMppI7F4m3aYkVrM
yiLDDfvD7q0yVwGXcVxzFoClVHzYNf5kmF9grbHciR54cjNjhaL6JOClMJo45L/hoF6hv4CYymTa
zrZRIr11+Zg5jsx8ddnFCqFQ/W7w53d6yzDgnAFxZ1pmiAAwp9sHUMYEgG+8XACm+7UGvbIm1w53
MIxBF3CFD1N/0kstK/51j5aJaQjepGgT8YXJYWet8x+wFqYlbiESPiwJ+UL6L1+bOUpnP0uXBMGa
I0tlZbnKgf84kK+AXLg2gtOAOFDFbkwezPv6yCO9YrvBn9iICTr+hJZ1/JN1YE8QNmfZp0Kajn1d
cmmxsl86bUKRPoh45LGceRtX6U9RE9ECRoQEOKArhYtjVjis+uN7lDsk+M1nZBB7r2X7UTx4NIV2
GwIYLu9GnjgRvR+GaNj3gfSiBBMYw1he8RRJ33OCam9d0z2Htgs7Ai4n71fJK0a1qbHIc8jcYTcZ
QoVLFmiP+Yd2HB1dqZ7J8WSuhSyKqUvoFTx6e8xoDi4m6qRnKqQVuRhoMC4tq8iXj+cbZloQF3HL
bV0+j1YhREc2uYxL4us7jNGtEJ/5FBz3lQQ2Dir6Z4Vde/aNSJHZA/Ep32kxzVo1QGbj/Wle952f
f6aym+6zK0fQrMEIOkYSO+QrkC3yGSQpzGRkiv91Bk0cICr8eIrSO8Ht0uDIxAPYVunN2WGMmOj/
jX2QD+dCQszht6SD4LKbe8/QSUJkTG4EEF1xlRmc3S7dGLut9NVUXyxk8/SeIpdDKhuuWJ2tnw1U
FPz81s0QmFh9sqBWfJ2XvONn2tF79t30gaEeXuOOlFoZzaPBqmDNsEiq7bfO1jqJHoWdY3a4FlCj
8CYFqF9A+MIAl/X0B9Pm+q0jPpL89x0gBPDWla3+TmMrimxM3W+L+iZKHnQlkhJxRIMJgPVDPu8C
VXBQNHCLF+ok7Aya1xBYCGPN/ymJkeLSqTDj1xcF2O9e/+9JgdEF4opFuUnEKxtHmHgh1oHrrN/1
HFmf/cl68LdMJv5Gi+lwgZd27KgFdBkHIciyfCATBYWcuIe+EjLrm7pbScvwPJIMyMN+w+88HAKD
VFU4ofS6dFqAe09XBvmPgzGFqxlknxzfbbPUo9defctwORQRUa6RLEVocr6Y0WJSDSNXoTJHG0pO
Xblw6bOjAMm2XVfQuasdOAUvcTxA+MAmfQkuhC6PCWInOqzkUvzbWNJh/UNvVm+MaMe2P4mCKAog
deVXvvUkey+y48YzXn04NP3KmfOaPGbMNZjQ8q1Nw05YEwqoGaV6T59NA7mskO6mg64XmGxOHUK+
y3dZ9kvZx6OM1kgvtkzqmgLR20m25ejomh3Clj7yAeHbNQoe4i4MdMt0WwZuwyEPt+jxXXEDOPfA
hXSHhfudXRjV4F7Q1yD9Zs7P2O+qjtH4SYuDO4nHLmc/pC1Qc4ivjKn34meMnGltfmooPNAGTKRC
IyYEJrGOg/IBX3UCPQRc0fyZTtLeL7xFVJe+OR3n1q9OyoPFsc6qhsfkr/rBUT4+Gs1txLCgBUum
ACzoJifs03QktDVXeL8R+8TKptY/s63FK8rC/ZvJheOQkoWI4Y7+fOEtwqomy2/2IPoB1HilfGus
b+xn0pcXdnb32S2xiD4/DT6tnG+BuebUTTJ42t+7eXEhBLwgj9iwK+NChCWeO5OxtWaXx4YoyqS5
VPmljz6T+kt7PsThVnFInY6oSJ/SY0p/4P7i/sntjhVyJaGG1htqKhQRWMitdJgkKA8fFqBEMe5k
rMGZ3dDiHyTYPKiDD1WMVc4BqytksG5/fLIcj83L4kBNc3UetR2/RAGB8f+ofwnj34TrfD/+1bhN
yx18mK1kABG7Ggan2i15ov3gUyxGb21ze+FFgdJVvDZ651aQVHWMYaGMGuqxi3575UsebnnxiLut
URApzaaFG5Octf6Rog3pN2K9GxMb9pniVtFW6R+duZ0NjlMwgx5GXF8MK0n8SeQj4c6qdeJAgchm
9t9wRrvmjyiGyDpFPGqpuY/SjSj5Zn2C0TjkRB8d8dedsJNnuyQKMEIPUJfEbgeXZUge5nAhxy2U
AiiROuR0TGUCXdqDTuFkK1IETkhFIdNtcsujjPPI0pbr3h3D+Eq1BzTGEAaIu7qgJxIG1+CUZ1OW
+YtS+gfashSeG3MPsYljOV8c62iTNB/w7OlW+RfnPa8WgQnF8/HCYdfBkw179syDTVJtFGIuvbg4
ky5XTl6IpO+EPmXeCdWmtW4N3sDXTnYhSdA8wJ0Zi8dEQ7OlKtaXrvTE/mN4iy5cDLX9ZCMoAgih
EqBvGDe8raJxz43t7LNonLd56kJKKvEVyJwaXNpvZezBvGjYExcsJ3fGcYJB9DXWjbSy/LuZiNP2
KE0XCQ2yh040G64mfqKRep1Sr67fEBlf6aDqfln20g7R+mX9XkiOJEGWr3+ksNPC0r6UmBbMrkt9
EtmxTluFNxv8nBFdwebuM+odmEFG7JaqDTxCA0dXjHq97KBoszVd4aLl4SjHhV8k9vFO0488b9ia
As3Wvd9AbWlPaeW8ej8NYXUgDnMqgL6ec/SBramdELLUHqLmEaqXQtojkpmMS4RPo2vCUcqIxiDu
/dpJ1zQNYp6hDL0ZuaGvdYJ5UG5H+s+z27Daaumlsek9w0XT8k0m21X0yO/CF0kPUNcnqLZWrbBZ
5t20bDmEl4YcJ3TKiGxPGLpkOJysyZZMF0QrQUX0zGmJ7eECGpUYSxe/NIpsXYxJWqnyZxhhdrAm
5K9E3CdvJ/ZLZJy33bv6f3J9l215hjl/wHKkPWK6p37txx0HLEmnfok+Jdkn+YFziTQcZjC2gyJ+
xtvMcvYxFjqRh+iK24MpZZ+75gT0yJkFbOYjRe+bffpPXPy8xOoEoxGQDroMuzQGNlTiS3Sk39B1
UUM57y9IXKh1lGfD2ICyw82kmeV1T9YFZmgj6rTLwJVZJ58ZFocgvvi4pIQz/u8AtLTLl/q8B6+L
fMRSqCjhnzHOVCd4Tz2OPnZFVAIZN+xui8ofl6EX4rWnpG68bMJZmPucSpqJ8YqrLjk+9eDTkHNO
0luw9p72Ew0+Gxv1GBaX5JN5CJodDj/DL1gXbJYX7c+Kc0dDIYQiuVnHmSssHmA7hcK7gjfXXLOD
iEvyc1OPDnXrm7YXeH60O1aTUOUkM0CUQJ2mqYDG8DOam3DyTJX/seDFuIoWR5y6+Sof/Ab4u88n
DzmycEQ1m6Q5AJXRymi4lWBSyRaZreRoG8JmLB8loyYbHm9K743sg7Ut9aU5Uf9oD6BfQ4OkgwYX
Fp93kHQqhMFhzQ1QMTsT/6C39i0sXkwPVkequ4v8HaAJ0SbXeUYK1sDcQoyhu7NAHlxu+WF2wE/v
xKEOUtEnXwiaSLAExIvgsSZ+U2+mvfAjqio78z1Wx+jyMBBiI34YrcX9WF9rLrvIF/aJ2MkWNg29
WDgL8wXzZCuYKpYwfouDHN5jvvb8xNsCmhvmK4wHkD8yYr0xAk3xZGkD+HZHInfI7uWi12c207V6
huMp139T63Kr4cwn0JO8yFh2/lw6MHIy4GSeSNEXeMjhXhWcjh7bHoyTC1BtXYZ+RKafbXxnpGis
06P5FWIatwSqvegrScJeYfb2qg9G5efGhjA8BhVcgplu8BTky6mLRQQaNi6hLG8QW2maHx/L5kCr
C6dA6j23nj3Jlr+kmWDs5buxVU62xACNwbPY3PboO63wjR/LwINtGt0F4xHLAXg5nFbEDDGQvfxZ
A7PwGFzoNIUqeM6AcAGx59REg4pOPiWw1QpZFbw6IGf0s2C6cHiZ/ehKmpOqg9wT/kfQ3lqQ8YgF
9FgEnOadT4n753I2t2sADCkhKWM52JAEloTFslH5KJRVukve2JetuZVT7mSjr5LB4mjv45UJvwZY
KNctSWWafcMzleTmfDsRRks0rSMNLvZjyKWe1pZKMNcbJmqWw5ByKQPVWpXdSwmEAP/CmZSthVqP
LQMbc4dLKOsLwxZ2sEXqd8SQmo9/8J15zTk6ghG8ByolqtsExoRTKsCOW/WD14cjeULZBI8Gbwx1
xx1DoCd2R5WoAeYLYsRVEuQdMfJfkW8aDqv0xEcXpZKO0uifebbmBIVoc0qypVdA88eSCp8tWf6o
83dDPMWs1QWMpjYhelLOdOZogJI4eCqu2tkUPbVyTXaZGVkvLkAFhIuaF4YOYXCZtolcZT5f+Dew
eefNSztQg4h5QTPbgMvmjmZuSmuH0fuANKWFTDCgZOyWHXY/37lBL1q1EIWnwharIXFTZVSd5395
956BSnfwLdU3BhwZmSFTN8dP+4DsHz1mwPiMU7Znxzqi4a36xwt9dQjwgNBJlT4FHvkXayAB4UQN
7M1rKDMkqdED4RQ5LWH32uq0iynQX0bfqgRTuTNp/mP+hVh9tcYn+p7COiflDm1MVF8iWpB/z+Q3
I3hIWpIOUkA5FQHom9gcxH6Ha0UC5evAqA8Pmp/KQ7xhggg98w/J36m7S1CJ2p3+N3FDEFOb2P1C
aEE9y/6G3fgK3+onZEWip3o72cpI6BAYsO4SXHSXOLsRwQGqvYT/2WxMEIAwzKST5fZg7hKYD5av
BJ3OdFcVcdfjOU8vTes01lue73p9WY1QOFRSZuXThPvv87CQ2qFiYXJfufjv5J5mfnWAV2J/njEh
UQOyXxrrNqQ/udasKf+jdeO0F3TiKBUf29z6rQk/svFs6MaKdh+A5FXvsgwmEr3wpmf6q+FMvCUY
TMSMqfE2kgMCySiHWXfh7JA3JF/QAMXbeNpKpOew+IPelVrB8pAOdmY8CMmpmo9GfA+fm5e8xz0T
wbWunAkB49Sxfsw0KHIQhYDRGFZD/eRDHmv59sTOuwMJ3IvcZSZB886BXlYegCOOl0Z267tDgVHm
APOSnu8t+0ztcs+RK1i2UGAUheXfe7tQPH5jWuVlLazQqQWm7BuZK+8nGpzCn4bf6nlo6rdB2A7K
m/Y8QhwqpqCJaLEp7fm+6I+W/KnNG6WzY2Tc+Jw8r00eqEQCZgGWqMXsvP5VOBgTTc2qaqUMb8Zm
RsB/6CjwBNJA/zL8TsNSmyPnXTJt5c+CWYs6AuGBsi6D5i7RNFGk8GMfbEtz+f8IF455kKw3GSE/
LiAH/lbDtMP5ioGk1WCB03hZ5bfPn7Dxagw8Zs+aPLnGq9seBw5G31aedlxfzPYkARVuWyBXWnl5
C2E5Ola4RMtOuPiWrVrTYYMGXs7mXZLdl0GeL24/QbqgfPDh193gls89ILcALxsfVtdKf/QQe2HP
6ANZ8VOo96BrmWPhtU6DgNTQgb/XfNbEtpUY2Dp6ZRsM894cLQsWmLJ4UB3b19NLNL/+p5kgl3sL
3nD4QlV4M8rfNVexQEQAjjBR8kJQz4KFZObmsAoEqL8QzfG+3MTVvZbscEgPyeALuCujQ2diwPJ7
cNvOtj6Y0QroJLyZsIp6En2tBOtLqesPAiEWP0bHVh9eeSkQ0FIfVLfR3aRi+kNPE3Iyp5GrdTsd
3QaabqG+Z/kxomDAZCkWab1ySIHEdrK67SEdPAkVq3ELdTHoz9q/Wf15AerhofXvBYinp5h1sREo
0EulHewnkBip+2CN+QLj7rel/FNM5zS7lxyAr7vEc5UAzpcRNnssZRpILKiHMgwn8iEo8Afqr9kL
xyQHiZmW+aIMhWA/c5fNZpOIxKh3uq8JzKCOVG0LcAIMeT6N2u1YnugTdm2CH75wvHKm9hpZJK4c
5uRHH3+y5/7VY9jpVXgJI1WW1f1T2IrNVRG3cxewK4P1zkok9sbse7Z+JfOrFnaiF6aQU92u3XfI
dCGSgcYR8TPztPZ0yOdFPzXmn/ITItFC43qyoQWzJlmFEbJCq3mWm+9y/iSzDyGDvs+7fbVELqsn
sdh0pDK38vszJsz4PhJ83f7FxHKxJmO7Jhhk/rA2+RzDSzpu4uIyYO4pI2w5J6yqEMCMnvWPGsGj
CLx7NaiDw37C7Zmp51hlNv9CZt/rKOUuzw65yuCyiYpACf1ZdI1FjTB1ByPditktQrOs+gXs92rD
z4tUfxJxmIArsRk5M9FQEEyGOgEcX/B5jZLGq2IKjhdbWE2tE8wkBmeCg0Q3vK4+SWmaAUXCfjM8
aeXQf70shQEhX88EBJawtnr6qOlWvE4y/CAlPffwgJr8PH4vSWlhxG5RPUrzrhRx/tchK8a/NfM+
EHaPjdtm1n5loI8X1Ix2I79gi3/01cfAmFaK0HYS3IbYx6UsdFL8WAT1NsVbucFbDzpqtKU/nt+f
MprO+EuVDgI6FdO38nfk9PzuHnIZ7qUSv5w4tqbiSLtqYCUn1jfrdWkDy/ibwoXc880TvdafrsET
jWdHR3Rt6wlI9TXpIfpRILUMksuY+7o1+NPTEys3K7pV2dXk6O6GHWUjiexY9OeIwBOyukEeBIhS
6bEOP/LoOr3nz82Alk+YH9OL7wWKA+AXDNqxH89xhjFe9zWprjkDjzlFFGBHgi8ZELUSkTG7ZYWZ
jac+/k3ID/QQ0JocVW9P1a+0w0v+apSDAhEoOYzEJqecEz4vY4odIBqCqriULGfgs5Tmeep/tzr8
1td1lraTGsTJvzB/COyyfSvjtPZ0NgLGZ8SfK+MPsX4v2I8RsAMC4zZYjw9+iRZ6/qmem2bBZgfM
M045YYK1pwEeqMtrX+JEL65HqDUQJQG68eXxRRUI1cZ9KcIEvNgJio2TOulEveS+VA9vebH7VSzy
kFbnqAc/xS+CMEDHWFTh8d80uHFzryqIFhGcT2iusQq3mZI+sAJml7xQ5yEzNTQXqFWLy1QEmLuw
6szuAp+DIY01EYd/wlvdkEjO+vU4HtJo/0S0pzeQlDqvSn+b4gdf55pYaEK7IQt/zXRiFf5X76Ly
RkFW22ujeGP6rx9uDbwx695Wu+LzJZ3kpXzioy4afbWJdRqVxeCoPozKxuh3FdFqxTkdPrT5UUpf
aX/t60f4OkRKwFJaiP1UvCna9flEPEGliTN2jjcRY5Dq+ELDGJStZyJNpolPbN7gNjngGpEcQKfx
xjRr4LDvGKp01L5P7a3pv/PszzKrX5NiVqLrxGTzT51CL1Tb9Qh8ITEpkTUCtRXmE1waIten4UpO
JxtABnTiNiyFa0p/W2De2QIFRG8KfeYoP4QS4UNcrsWKiXXx7MolW38dXuRm5SxpjRi3SFZ0LhMJ
PsZZjEbzrC7Jlw7rvJ5ylN1f6dayFocGU0Mj4b5ydAGbtrp1CI1H6U/Lv16wE16QIXAbixSaasSD
3d2oLUdli9DjMdBzOIXMNNJgstUHggTv3wlZ8Gw2L0wc2kM92YnpKiBA1m35GfOU70rsBsrvwoSb
UtNJWCdd3wLZpyyqgXDLfdf/luyMPUunnt/H4aoXXGEiySrC3/C6T1RoLp5oEXS1S4p9lJ07YYdf
4DA7jEyUsrI6TcAEQvathdCSjJ2Q/HRhiIS1WMUG0/sqwv128ENO85esfWekhavPR9tPMB1o2gRY
xCYTHVKyTIphQcGgpYuaIKqT6ZKcCKirAPV0HcrWwPFTQbqeyPaB5xBHWJnGZ2rZc4QZgQZbjHet
8tBVllu4uIoI1Z7sFp8A50xsDTMwVyUZEWmAyXXy15NwigolkrofloNsCFTNmQbOR9ZqLwLMFBoj
pAWUtCkdmCNglhjFtSs/Kmg3FshJqAMKJNcy/iS8h+zJE9liSr4tcK5gGmI2ZMBQ8j81/MkXUsbr
T8Wzq2Ln/fw3KX+i+k+dsrWg4W/Po2cigW6uktSueiaWbqlBMdMVi4Ce0RoyhqXjySEuI8tjRN08
0RoKVrXW+Ku7J/FosOuhCsgMSla8eC+9NxUKS1ACufUz7Wtkrn2q38N1YMVbzF9aw59TeDAgX9aC
CikfuFoasdwp1lWFlROk95qdVMvfJeu/KTrD5k9Z9GF0WlBvNQTlIzNb+l3P36IE5EdJ0fJ7SJq7
dCEWkUHgpboafdsGw711oqlehkRoggE5sxjP4cTibqIsM+gxQ+Yuwc7yBJTNGGhWfmfuoV9A8gbo
AahOXHxMyDxPi7uckySIRzWatNSff/PmkuFQ69L3pduM/gAmi/hBqx6UpGCdcsUVWUNUwp1KYJM/
0mBBXO2TYx77CXRna8nQ1CDjzrMnQ/1DesZqqyI+oWAFd5/HaUNLX2/kylH+QeWovMYbOdZV000o
Wwby9G7e9ejeWIhn+BSdof4r86oMRiT2dvityk7Xx9hngSF3y6o43rCBjWAvZjaSRHrHClSuP8Tc
cHPVxPgPgiQOewVOS6u9lxExsNqqmqHDvT9x+U26rVVB4kPqj8DZyDJWBYxiT6Y3ldSwwU5VxZ90
fBFaHRbU5x+EbOYKHBqwJcVfkPfGFZ72SFg8pqnWmaIma0elUO0pVzZjhtWNmKy0J4K6ZNN2KBw4
whqEkBoYM+rqZifi9Q6fUHfDlCSfo87nFYxTi0GM+yLQC3ydQ6po4HtCtZQs+G2My89Fxv2H73Jj
wqlDPCfE3rNDMSb9y+D4GF+Kg8NQIzNpZ4sTGQ97RBRPzCoAIAO7kOFjPBgXjCWdHfQc/AhwtbKr
ZBPCUzTnMBDpy0Q/JVDN50laMxdqgrE1o4SmiXFfJbn3DVO8lnO2GYNIuA39SeCzqNoXDX4is+hL
vSG/ie8jXXx1UXgwsCqdy6/w0stbdEMly8SAkObVhmSvaH6vSFD7GCxWMgokBnZMGpMjhdp0KLCQ
wsxoH0obSEbsZTGnYMWfnotPvBc8UAd9T6aMF++T63TT7tIdT5vA8kR35J8Ko7wtiQEprrqw71Hk
kVm32MCixV4jNYk+sGKQX0u9imBDtH6JmpcFCr8Gv4OwCeOIIQGqHnYhK/GmIiJDPvUPBAt65XTV
HwL6Qz4tt61LXTF0tdHuS6/B+xHxYzBqN5JWZ3pjSDt0AzRlAj3t08B/859aBLTwSv6t4YPfE3Vz
UUrXhP3Zk+3GuwTzPyIbfa+yk+gDBcE7BhOQ6mEBCvccAolk3U3scV7xkaERV7R0kxvfc7vB1vB5
h8up1Q8RmQxIToZ3E6de1v8lHXQDRfPiJTmlO2E4upDbB3yMFuuigLi2crLFgynTtaLLqujKPC1A
6d+z9MQQmAWOWGF/g1yjlUXHgLBgSKjTOYCOdbrBb2nkYDc5pKzkJ/41DCfk5aag5FR/BTF0EZPS
9cZzmfyUCkEFKwYYpDi0lSqFQTsxdSjLQWF9MByhGlGIQUTasNAV1hotxd9IMkbpbq3E1ge+pQe1
TQfVakldhDaG7woVMIbAX8gw4f4qqDuQwmdK4guSZPLxzI4lC8mYu736w+fL4+pzdxJ32HasFqQo
IEqzTe/F74snubNrYpdLHKag/rwYezqYWUb8F/F0UgsZ9zXPakA05K0umG5DpR0B6QqpY0dXY89D
zQya/UTvnkDDE16T/R9J57XcqLZF0S+iiijgVSIo52D5hZLlNhmR09ffwblV/XC6j2wksdl7rblm
wOUFpgHPEj6ZVrYGwmh47kWYhRF7hIeThKxhlDUyJRldJT7yVWm9e0cVom+7HzVldskFxudrrSDq
p9e/xzxnyswBW1yoIfJn2g8rEX86jLW8v36w8D6l+/LRobqME0sIQpzeHQrXhdSvsn7CaQxlIZdW
zedHl+3ZeJMIuDFwpqE+Ylal2pXP6ArPTyvgISqdQLDzEb+ORQUuhyhf5Y0kKNvgbYUOLWfOI6Ey
FrBaBEewBLG65PiJCV7CepXBD6X3dNeNjzX7ab4AQMFXo9T9hPgSYytqo3QBkwA+N+kCSIh6YsHD
qA9PeLG59g0TWuZpHOLYD5yIcOJ8x7+3hrPt29qJh8dPad4Y7B664FxFBml1UwEKkW2SlpUvLV4l
BIwYMO7esyUbsMTp4UTCsleQNXD69l8Q3kvh19e+C+VQPz3/UJEslJFt/k6im/TWP1cAYL3c0FKk
taU4xZ6hliRjC0v2HLw3mNUT8wQtE2bfyIhQLcp/DUYdaGIpJCaJXkmZ/CMx10Irz5gSKmfggGUF
6lwnBoywKmlxaj4crugpnPLj0EdRxakfywzdBBl5OufVEMY18hgNx2CA4i0qiKz0YWewv8ZwWsAt
w8HB2yehmPA99EQjLmaMARYTY7uH0z/337ybSQcIiQYrBAB0WGs8wgCs/vR9yNo6ze2P6mJiTUjj
h4mdQxuRBWzeC6pHTAH4LbU7MbgiB2ZNAcJOINFCJx6MJOEE1HcBt4sDU0EtzTCsdWmDhfUrG+eN
umBX5j9YSgYCbZBywBXaVHj6nFvE94ECIMOhLsHFHL4dNpc8JA9KNV4LoTRA6hPOa16ODpw+eCW9
+GTy43PhEEx/8fRGhYiAHR4aklVERRm0KUshcg1DxMm1gQU7T58BvoKhlT5xo9X+0edRj5n32SNB
e0Zp8if/d4mgQqiJjeFC05xO5Q5xNqHpnecv6Q9stCbATLbMYFER+7bG89DD8Cxd8PDoDBdRB+N8
CmcHlbFvU+HVKIE1h4Pb5IGsSIOxBlpiikzfUojK49TjDw5vK1KBtyo7/xWm3u9QWx3UaQwd3+kv
Z1Lzy9vALYir8DFHtMzIvFM7HZxKWeCzRP1ZvnLBbhg/oqvdStpXjb0C4iko4rqFjbSmE6Rld0dp
X6Y8a5DFLGoFNoQGFAV2zTV8ygh5oJWnmxD/fKRxTGwCBy620S4KFK3w0/rJ02n4bdHaYcvJMHNq
qa3xj/5AoKXosIdgLO/KSN8Chl0uXUCNGXfgdiO8tTkgcEHAoLz4CAu2SSpPD80hVueUN/38A5cY
0S4zHuaCuJbgPCk7GkppCT42AJvFMiemjuOI/luBfKW6wCDYO3+YrV3yG4sU61ZjA9jqk39Qht4c
N154dQS9YBUqw5ZYeobbj0ssFsPSynUcAR00aT7HfYoR0GIG6AocNKmJFiDvVEKfLRW/jhkKI2V+
B/pUzGAwzqMFwM9UWbPa4182FtYS1sDsiCCX2aJbyvuPrTOZzwHqF/2Cc3H2AGqJ+Fh8UHRznf2B
gbFjXeeZBWjiY/QUWpi7s2kDJ5LeST09Gkhqwfd2HkKelNGn02eWydnDL8erdHTUeEs6O0s1pkrC
spPhKQmSqJP3gLZbUGg8iSxDZYwBg3tuiNsQKEOJ+QLufmVxKS3eDOUFVEYDh/wNmdQv9U2KgS9T
NwlGghU0E3VWxkZ6z1ZBsQIp3vBQQFs53NfY7iM3leiHFoFNYIoJ7Z99AqqJw90EbWiqoyqe2BfF
6JEo90nG5bMY0Oxsh5BCGYs7odxpmLEg+sJnoWQOMNkT+uY0CcawCMYiyj9CFEkgWwOMmBcDYTTH
UcsRACKWv3UicSyEmkwemfxbMwb5VAZwiuk3/5mAsxIEqHs2sF1chJKPSTP5lb14yuG6Y9pjLqAM
0GxowWIknUKFu2ZlJlXXQsbHSrYyhqbmPGDQjh+Fco9NlxVPH4fZN30Wcq5x2f4BRLcmoBDzVZbI
vH8FyyGwBM8eoOAjjYIYy/ZGJACSaISg4DXK1hfWqP/xwVtxL4mLdSg7tRrbUY68oncC9Sv7HIP8
EreMAa7Kd6cjbrKRA7ebKMK1CUj7gUg0UQIXfFusvpm4tdXjP/YZIV3wBKD+q+1ZrKvV4P37UTnw
cCNnlstqgAe0hlrcocBnCp5bIIHoyd+TcwMfFuRIAW+AirGA4+lNRoFozy14fFOwCHa2HcSvXZZu
DQbhc3gn+AxBPOacnagCdkS18I3uPryN5Q7LiNqYK2hs5uG/st8mP6ibIXQHFwGTZaoHyWadwZDG
aWHiSxeDC+Ud2jgRjrwMGyCE/kwQaPSRT0DCUlfRQ34n0qsGT8SFqtH3UzAHH8JHz/Ghy7LrZKdx
fjbO/9WkqeSQrEzIFx5ZSE14BKsbVyrBos7SNAVILDB5nIi7djsbbbKoMICEdDyZyzCyKziB5tK1
oYSi48Lgho1lMscKEN/gKUAgAwl9HErBokXLyn7JkmocRMQRSZHklvCdYBvCgJVl3q8YrBI0GvBw
TQNWmApDbw3f+LpxGXSrABwLcQUHluOZyYV5Ci6Qm/zIEotVLhz16tWQVXnQSHqvtjq85RqNoISL
gvZrkA5FWrAEKdjUFTeHNyvIJ1qcABKG9pfkcJTcCgGGFLtydtWSf0aFJyHejgh02mXVO6a5YezC
YcU5U+DAUq8agYYhgB+e8iRhIyuHt9lYYJYr8YL/fKg4iRT1q63Pabmq0VoXyxghClZyPlMEavF2
qRF+IKhrIXdV6TcStqr/asqlIhvzvHkV16bE4w7oCNb3PGMj9Vl7A/Xx6P91/b9GI6PrMMh2WSEa
ZN6nfYHqEUS5xLk9WpmgwM6MlFnCuFTzlcW15QXnvjtown7A6w9+skEhIrscbh/5PuKAqLD7ruHN
49CSdBv/Y4UvbXaOxAdMmACdbr3Nta+ML06yClideKhdNfNVEKCHFUq8kiCx9KeW5Vhh7jK6hiOq
26LcGXWBwonypH/lLebdOL9xABi2+CxOYYcGW32okI3aXZ6bG7RA6mcXRQQHHrSZNZ6Zh8gZ23OH
nAfCB2IkzOsKkjhbQk9oKDcGeXSpV2yyD4cMW2Iw8mMqfhXsIlQTxa72T0XJw/CWWp0SDbDrTpks
xt8GXdGMaVmmGshRf0XiYAg0qfgbjkmgAumkp7x0eLlFLVP9AJ178TKT3UC8YrbWyfFmQ8qLtywe
8xm+MvJJC6jhxE2MWCu4VeC4NtS+NN5iidBYI1kS8MQj0VbxcscSDo99YV1S+WHQDwbXfQ6C6nCC
zog2SNtVWiAosLXJOIbBPXid8nk0GF1Avl58MLBAjt7pBx2eKsVN0OeMwjZDHjhVdCumCJ6CUS+H
NlIof8MR69FGMwiVlLWi7DjlpwFNmm258VnqeoUHFHqWCfYdmMqAHkNWYQsDC23adftf00PDHJHL
/hyYwtkCHl/luPTRTXCdbitiKhTZKHTj7MC9KpxcOI/SYdmrIf6yBbYk+yZ4xIJEHtfFiDYh3DKP
Ucs5K88KjKqHjmASd4GcSbVvg0bOTADDKWgQssTT+xzArvAtocP1fvT0UcpUbdzXYKMOyE5ZsOfW
3srvesS5nPs17yHPcRRijX9I8A4qjmHrYq9Rw639z7ac5gpbMsMtmZWVs81TStb1cDOcfDejzzcY
82zFcbscUXmFsB8Qz5QtcFzwNevh5uV4DH2AZ5cyzMnGIADQA1L9DhQ386XF5witOYCySFMCzYgj
1fyre7xL0nmG86DUrWY6Ud+8aQhd3N36NGu/KHW8eX4eqqU64uOk/DXarzAcivDGjpa6mYVnFz7A
CGYtA4nhZIBBhVZS0be3CnFLX/0k3c0rdoPDcsheKT53VG4jDHdWB+/w43arql370TykzxKpdxr8
bLrzCPSspeRIXFPqy4FDWpLgzTcrNV546DNkMK9Ws0oIv2QY9vQjEC77jvEGWiKNmsXDUelLxP8+
Yjyagtnh5LPxcHelvx28eYxdWcSlP6sgdv+GDaPReBpva9iTzCMA0JC/QVAIhnX2L+GHDVgfZc+W
U9xgGZg0gv4hHrYDioBEpdPHYYCVRrwfbF+lc8v3hrIGzg1GB+YHCwHnR8Gf0u1/DezLECAx4d/J
09QAbwwgn3IiMRj1RtXgZlI7s7GOATWIhTzRg/HJTI0R/NZ8mN6iIQG5P2qX/LelkbLrdWm7EKJI
VZ4iNElICU/ybXZX75BIY0dfBoQwbv7BoNUc6ILrpSk/ymJXfq7gdOUv5iwF3gaAPfWOfY4j96hh
buaOo9UdtXV2ZskybebLmBt79u/04i2Dn4yp6Lxe+spFKgi3JpUNfhz5UV+TYZSbbwUm2IfY28g7
ncHGXKBuuqGsPiTO5HJRI0rELQPIHBspcbI5wIB5DVNhw0RR6zCi2BXarhf6+QA5bejJybwTfABi
wjqg8zaSk2ejSRLyTZsePQwsiD8Qtimi7zWHG+tQvTK4VWYbkLGqZEsJ9vQZlfjQZAyS2R5EW+Ab
z7cM0kFFeD5pvrMdoUvBr/hAgKp1Ex4iBJDA6kOqrsz6ELGyhncFJ2WKvqN0hwP1Cr0rTJbg29dp
DdR5pYIDd63bLFXZdIFuY3FuVbkrtzfsXmVJYQn/Gkh9E/Ju5rNnUxHIbbiyh1N0eqPl7MAlrdBG
9Bbg9hABbk8XnrweBNiopjMsPMUFIWlr3/WEDwQwYJUH+nitQrW5gLqYX+C8N+pR9c56cO0EN1Lp
l9W5mVtsh0QOCwdI5kAQvmVQJNDXYwe2r0B35shsboQToLHv/rB80rzv8C9InBFRGZ6abJmEBSSW
I7U8wHYaHOL6H34oHaaNm0s9wA0F4O8gxsJtuWMZufOtZfUQYXMbX+HXx6pvdUPtjllTnHw1ORaw
EIlXiXkwp1Pfyt6FreJTh3j/oDhcrc4vgbJK+MhXAr15m8nC93fNX/+mQ8HRfHdFmgVVGyG/eZ4h
QjJ7enC8GSvmvLNrj4zkBnuS2HVrbhy9mU11WAln3MtsBBowWgUkqA8OUD1wTeoDHsYPI3mC/TjB
1/jUPgPV7h7a05tQHTFFp7StJeb28xO7j4jfkdG7LJIf2TbnTjJZuBZ7HzEJVm7hTxBPlfm/KFvO
IBigK4C1Jz8961/5mGE45OjQ77CimiOKqaMzXPKI9yDADnzHexSJqD76JZWqQkkaG3vLsKufEEXC
qT3TBgEvgBWO/zrC6XmgUGnW8yUe/Uy+bWydom7yNgOlo6Ch+cgcMo8ZnEF79+J1Y/NFit9R7/bh
PepOnYm/sjEPvvEdiOZwtrorvbB5bSNwFNTY4FQCvlvfmPhR0pHUONe+ZzP65a/Q/Ot0VjnbwDza
GcgpnFFk6GMgfqU8jthvESUuFzXytQeUtlq9cN4HIFf4dUlo+lkqM3V1EZ4QID5wEVki+GfFngsq
bAITd4vszf6BtzaWrCEbhLpv2MJhTbU2oruSvRxeFTsH7nLSCmhcP3vVQSg23VPmLYGqvdlEO5Ng
bdcCEoR4jZEWmDwgpX1MLq544Kjs2LhnC+i5gt018xudpXExF4ce7RSkKWE7IpCPd7JqKeJcebSi
k2j3APyb8eMb6ngHd97plDXI84rcB/PAg8D8r5lfMwcK7Eq8KDK2DXvBdGCHxzYKjhrPB+NEGAOq
zGBmiwAHcIQ+RE8uEgAh3/8NaIPRA0rx1jzgL6Ppt5G6EIfH3tFLlA5ccyOAHLvJLmHJZUwllgPW
xXbzo1KQf9pjgFstU40eJQluPmK+nkk/kvSVnELBMpgIask+Usk7+lUwPFiskZr/U5uSj/xtxHwr
55FiFYhmB2gOFEnB3DrZjYVmTP8cOwZMXWkefSKXqTDwIGKXZ7DRCIwB62fThbXL2lxqyBJQwf6W
A7nb5C+tymCll/tR2GMdkkBhsWnBLyAMNOHxr9otOFRk4Gi7wWuGpviGf8W7uar6uTeYui94F1IP
QdOZnSnChCcQkgAEJZ7BNZurMbfze5AtQesYwXiZg1nXBFRhyJmgNnrgBBCyGE3/Vgor74Oc7/bJ
VtIEgCQudUbnwdJ3BmaFEQ5t65Guyf/NIejPbkmwAAnsRbf6Iq5P/oGMRUYxdAb2eNgtw0maPUQc
3Y2NUvAWLJJe0TJfGEIq96cxXECt9FM2v/nVMt6GxFMt5KehzI0nS6RHNsPBJZLXCDmck2FJJjFa
DfJgRHtnHKFZkGE0OOOC3mI8iAiBgWWseMXvXMxWDK3pMKZVZ0OIHcWtVp2UbQ4Bn5aco2wC6ReM
rclsPcPva4ujZhpzbI8gliRvH81FfMgRm7IO8C2+NaUbDWvBolKCqzQx1HhKqakvJtpNtkbgsGQH
Fv7f4Zb2Ww1SPs+fO/uTLKc5R9KZta/+DRQjsChQsQ8IUSg1F6yJHh0dBSbVhOpiVpu4MWmiU2c/
qBeV5BLvX6cdRVRZl0T6hb8jTHgDcVUf2ZF+MOmDpi1pL+TvSNjT5pAql6LZhcar8pbApYW1RacM
7Uz9Hbx1Me63sy+GhJA2Cw2exQS40Xv0dwGJkZte6wN0py5d/9+hHhedxZQNMC4wZ2pX/DY4cT56
i612onVAOqRbH1CqbL9HjGjJEuZ0qyR9jIh9sWMWSJdG3QBD7STjx+bk0sFvGIeAVmNnjv1bgo2t
BV7UUVhPGxx33S3Xr058UOKrWj+v1ZPPiVxi1BgMTFWS1WeGaffM7tD9vgZ4oQOOO8FpMN8f41eM
X+JHheXP/2HvIt9FW+kgokrwZ5JYMaTsLDgQJCeT4nX4GdIvGVoiru+Tl1a+buM9e34F4u1zlnyA
zy4MLwZGkRKhvP1aaa+FcW0/r0Y7FOqyBUbAZ/Rb6J7At/QK0DzyW0PRA8+gSU4MPWPlBm4IQ3Bh
9mhcZYzUJh7TBz/C/omR1wFcDf0whOmeYQsSAI5OhBHhXSH9YYOY7jm9b+b4DAtjkhmuWrBUo0Py
HTIbVDF+gGFfb4IdGqICXzFKZeHP4B/T3u5e2htJpMtF5SloYZH4f6bV/eRoxhYfiTEP0B96s3YV
HmrvrnU7vZivgYrZ0kk4c1assBaqgL7GJs3fvUs7fsubSKMbZYDuPcXNrMItwsomOnKDZmgCaDkN
IXqK0qvYCKRKctaSDcW2y/QPuvN/RiQqXPieMjfe5+QcfSnts/Ke5lWYgYUSK7AYt9gzEBBBJQlY
Ra9NWUMYHFW6skR9GBHShhuN0v/L2mMUPfUNqQreTlH3IYr4AVUgbTcFHyVXx0CPgCwD7Are37Ds
qgtlrUJcKuxqcyFaQNKCAUfQql3sKSeHymyXGFsOCWQA8WEhb8rvWeuaKNOHbehEtrysLpKNgPWo
PtlEmmHNkS4sQpc5GFNaG7GX0JF7Bt1uAXr6nmR5wxRMgkXexB0HDwOXv2NDEO9hTvBuOu31EbdJ
aw8RfpWgp9lLxvVr26G4STb5dzlRuxzCyB5Kz4x++gBT9T9aTXIto396h3cbWbYbMXga4jv3ua3v
AU81iZb86JWXur8OAumxtG/XsWEXPSnBJfsWnsm/JmLTLBbGOf2sKxHdMO7PSPnWwfTU/HU/Mbzx
26XGk174NzLvBb9SOg74YZH0z5BVXv4LqB535hFdg2k1D+0D8Atl/cbqmNXAt8oNZwMm0YBifnar
+m36U5WTpSYtex//S3XsF2ZzNXC1dK1TSgqy29Ox/UtGg9JFh3W8N1N9MYhvhi1BcGl34k/y3Qp3
9Pw0n9qhKUcsR10D4kXJDgxszygUwB94EuE7F50r5XclngXzrna/HrvS5I+5QIMtrMA34jO6GeW/
5O5ItotbQyk8ORXDwgn1NaVamKFb+cvbndIuZ8xu15NOAOjjVIuLolmCfRhz3X110NIX5amW0Ydb
vWhLrsB5uouxSiM+g6Rxna/t0DEwGtYMOauGuDKbqhZkP3u3tWVG+88FLAsQLlrQ0uoHjwjUO82T
yXzT9l84IvxbI9ByYc79KngVuLEDL4k8S5IxQbRb5D/Qy7FCdiso0gxrGbhqNupbbV6ZV/o2VSBd
bP5nrhQGoNTje40Mvk77DXQ8Z9bAno3w3dU7ZnDGBJMcmm4jdZYxR4Hmn9r+Vu4h78luJ5Ozkn1H
kJ1mEmKiAgPHgYEF+EO9kv19zzi+qk+jekJJ9GE0n75rI3KBtT74Uif123iHiKghpkh0oXMm3r8B
vQYMKQ/sY5avxU0m3EHYKh2mGsZyB5pb2ifmMsOcPTu0YuMUqI+SsW+hflNbE6p+a9bEdY8wGrOD
kfxhQ4tjH0LOn1wHRUN/ib/RufWWaeBEzbWyW27TXMsg9igmI4Jfcoy9JV1ohnFRrH4Tuzz/IA5g
EvitHIZ1IbnYJhCcS+A1mewY0ddoIHAKgN9GVBSykeQRtQtfOqj3Q4io44F9APJLccYtgwWTQab5
F7nxAyoa2MKKn2cGwRAwIMiVM2HyQ/EN7BI9wnais/jZUDoTZ4XMi1aM9Ox+s9RdOYDltOhWZbsV
tzGQkCpeQmM9qWN4xJczbefx/82ngheh/6yGLewUsmGl8A11dlgmzKhTR/sH5Yghh79RlXulMvDH
yMWdMQbAVwHBbe9KwRH9bLkBIYwBbXC86gN8tIJbTeW7LOe2+ScBkKfbUPsZEOSGV8zMl1m0ocGn
IAGJPPbmth+ebLChcAuPVFktUMjnjbgDKxLV6YZ9QrSVviyzP+kvyXBjr1ah/huFJxWrb9KAvqvH
GG50AZECljNf5cdW8UJcw4vIhYeoL0migTqA2Zyd/Pj8QUv5HrDcFm6DRwDPDlqzj8dg85Pqb4a5
aoSWklL6D498G1I71hrij6Tt1HjvPTP5pdNMBcS8rDo0LWQImQfccLNlrc/zZTp8kaSGkPu7sFwV
XUBvQrtej2cZm3AiEHFGxD3wnt+Nz4FxOmkG+KaNS2YIgAnHWbgfC2JjyP5Iqgt6btNc6gy09foq
gvpgAoSQurxp479UoxGdXdCS4VIxo+zFy6JZ6zxTZMF1U0xdMnPhKSPqkhHxdd6fMJwNfYuPlH+C
sFnsYE9RGBqcim7JmCBY3CNvGU/cmerY/ZEVhRMGA88DGfJC+yvcI8Ca6uC7zIjHwOl9KiPxpEAo
KWdY1OhPZXwqp4pZzYHJ5GJ4RNhY+Ws4Smw/jf9q8z9FfuKwxcL15s2xx8cKIC/5bZBhcpLM7nAr
EwaWKI2KbalsDBqk2WOa3V0qjcgEoCQ4qcYmTHC19bYeBURTkeW3owhU1a3OBoj5JGBu3xNE+DKc
tEE5/pXlEGoRrkKh/tP/gHIJLdVW9Zm9CVqx2d56LMOgK9BA8U8QF/tvoaQd3TbiPtkDevfo1iEP
kfbiADnDeu/ngbIhz1v9yf6l0G9Mxw9dNF8hWTcYEynuxNdFgsvrUNYkEOQya5SW4NTC7AIVL4QB
kDohhdNQ7IphY8S3brhwSkzBxQRT9nZYb5iqg5y1Mn9dwCZN9qK+E7htxm/ow7rG5K6T9nW/4iqw
meUR+j18mkOKs7FwGaw+P44w1M3iF4K7SXkS32YVBrzMNbF1+fxWI0/dXtbZIz85ps37j3qWP99h
CGxPH0zIrbyOy2VQOiY3WeWwT/4iUoSyfZAyX36Ew34If9ymc+uPpUk/reaWPXSM2XeKeglngzpw
GiwUmGAJG2YtCLnBYkYJ04FfUFi0CLhGTgZKk+MzWrta39FxeQYu2LFNz5ULrxYMpgRiYHN0YsB6
k4kF1Mt5uCwA7GvbhzLCiVY8Ud/L42nod6RL4JPef6Xy0uTGUPul6olBKWlt5L58UPVmJ7n6FRqX
FAZgN8d4IuAArv58V8VGtpnmjgaMGTpVQqQYcjGMZ9sk/q28YsmM+ej+q5PXFdHOmXJXINfIzSvG
r8nWJs+/vqQZmXf+/B5R40XvEDbLZIFP4ToScFXe9CMHUhfMEwzlFp/OFgVwTEac83NBHUFvBkMf
9Gy2AHZFp/JAt0H3VJNDA6aLjS6DmTmy6IWcOBHBreVJRNuPnjp/kpbWKk94/gygKrQznaN6pBm7
9Epp5/KoNUef8Dxm+824USoS2GLkueWOiq6qlsTPzU/xzy/7FpxB6diVdLt/nP6Zq4FLzIUAXyhY
WVsdGd46zl7TFHfGIAQrfRsyzRiuB/VQDKD6uI/a8HohDmEHwpSZrZ92kcYAY4X4n3LveMqwAvgA
F6G0WLaJhXptY+g7SVom+bZp1nxn6EjN9hR8Q3DS1sn50zl+4aYHSE5q7or9dmwvGWATE5j0mIRE
S6/10AqUf6MDLI0Dqe7B1bcawjYoCRByfLjmkugdYmJS2Q2VtY+51F83DVMSS4/XfeYK2gaCijaC
jWMtINfnNjo3wlGEfSQy1GjT72R8mA5pz8iMBbeBryJvWQcCF/Z2o/BKIIx14c7QIXtgo4xu5hkx
7pHcBtcqed1rtqhcY8qvW++7Cg5FhI1743cGvxlOBQYgNaZOlhI72lsVl56ynlJq4VTMiAib7J6I
6SkYo29jF9htBEgdH7iZpLM9tlCl6M1Ln7SHch/KX2N1UbxrjKwRhpC+pfDqGnzzcJxzZ6FrBPsP
kwdqSg5DMkRH+D3LxJz4WRVZAtxubPmWjCf73I0FSGB2x/yWcrzFHmpajsNbMNFBzjsF8cSix7W6
g6+y6DcEPf2bhqLyP+OzE9rv6l3AUjQvlb5s1zqe39KffDWCTZpxtgtKinXsMlQZUT2gN4qrt78T
/qWroVo126rcje1PBO3zSxjs0PxRtbPqrZPmVv6RjgT2Y66ouWS2TNLU58krPMLbVU6fLf+al3eq
xAaFI+4hp45ieWbVc5dvHUx5qRYro9skzZlB6JYZWv+5q0yFsNWotxJdD0whba6nG3QuFNzUdYjc
Fxzj90o6S4pbn3zCKEpumfGW8mMpuYCDM9GZ4bnGD4FQwjYpw52H+dPk4sLy4gC/YG0MH2zWM69S
nqIOq95r7Ko69f6pFMSJ8oRkpSE5St/0gMUh9gX9uCBI5BNv69lXmx/h9ZLqBY8TIZ2RIyli3G26
fc3y1kFRaNBxfK5JDZ1XW5LRsHQIFhrpQx2kIfRtEZEmeM7ggEGZeos+fzNvneHS4nRfrXKaHUSw
/taKm0UtrWYOlZkmrVXTzcYDJ3bgfxk4kugw9teNufP8F+X+59q3ty7fddRl6R994CCwYR5Folul
W74JmDsLjg93ocmv4lsYFma8rOSttvagtKfflflTNJOoFoo1lgj9PKyWFPpR/fpgJ1OdQ3WLb28t
rqLzlApEMr34yLKLNnMESLrioYmxr3sa/p6/0r52mNsveBNCf2bc5Zk7LHxyzuZjE24b5rBIj9FB
VN4BqlMyrkLf1TO3fhlkwmKpSL0LGby8RAxMWMrpXojpBieUi9tIyIqAUdMMO95dpjq0cHYCBf6m
4Gto7AcHtyqymuaKrYgudWqtuBW9PG1xRcV4/gRO4tvJrlx0h/HjYu3PmIXkyQWEuorChNFiFj1M
lMEC1iiW0ewq3Er5NibKG/o0CPMTlRVqjOw2+UnCaGYJvx96BJSObJmQsAg/xaGUhZuaMJr/uClB
eD0oFhv8dO/1ao9TeavN14MF3CA/Qir0X7gZSF9L+F60oUZEP7H8rJL+FbH8gvFbIwKwf/TKycPK
vYkJRzprFATgXqu23g7vyfohXkEdzZj3QPRpxENxMp6FNqCk3uQMeHu4brg8QGrcC9VPU69b+Kel
LefXQT0LHaZT2OwVO2OWWkzrdRT3cMd8/6W2LMXBx0CucWXARKkf4aEutjzR4dUYnE+1qpQ/nJcE
mvYCyiqaL4ypGvGYMN4rcFVJISSFuPx1Ca278eN/MGy/No0bwabvRSxZj8W0STOInsIVQYdELMrO
5AVymuUQV/yXkt/be8oaAdcrr4N2LuJtBz8s95AtXqGLKURWUO3w5Jg/SbH/1F+VbM3oGYqGaLr+
xno1dPBzim9nvPczBDFEgq3N/F9F1aD8JfBOOmiQPm1ZTRlgfjY5R430igmO+4IypxuLaK/8gY7C
ZQUW4A+yRDoL8R1MpN+JH+P1G+8tnDyTuSQcCWFi+0zMX7wvqOfBF6ZQt0nqy2PHECq7q5CAeHuA
fea8v+PCnh71eDUNEysQEAv+LxgpwNcjPxsPmMmc4uGT/pLdYO0foZTwoNH08YPtuVmZ/1CQQLvg
GeKTFNf+7h8rvK/QeWeEQDOYHb+95AbQAa+ggdwjD+ky1NFfLmoBesaSUYRS/MmQjZWCILJzij9x
6P2MBYsGxgoMMoVmcw3qa1BdKcopPebkqltPjgjW3yzkI8fUtp8t7tnZfYZqDF4JUZl2o0OoOlKF
UpzktMZ8i8Tm8vsI53QjZS39QZIOW9OBxYxOcq1gw5iat3ycWrKO+LnOnFi+PYJoRAIxHPdt3Lgm
mdH4O47FO9rDuUY1kHKdiZqi/whun++bbdtx1tCl8oPKxLi9D9iTAon45Sq6cwOFXW3u9eyfB9ZE
lEAkn2AAFcF5hqPJQyo5XR1ExPoPewscGRjVLAqak64RLJ4VAQS9t+Xo9pYBQpry5JUrBd4ntmLw
gnQXnm87I1v334j9x47K0pw/+HWUp4z8om0dEFayG5n1RPsZWcfyPV35VJCH7ZY5hu8+hDIhToLx
LYzrRfg718cdCOQXey/rqbYNvi7guuW0HHECYS8xDiUVemEsc+UkC7tkH2LhzONG9UD0ocyHjJHJ
yVb7oqyepuQ5bl8sws8VBrmMptzF/+DF080bzF/siOBi+rKAS/2OUE7yUvID4OM9GYgJ40Gqf6QF
9Jz6Pv3qjHRENT8JtzlnUWE1TnyFsGxWkES/eoGCwOmJNVMxJ/XW4aqW3IxzE9G+jE8PM2g7efnc
PrWhLthBmIZooIqgzsmSP8a70FCx8C2zRyYPTOWUJ8cRC9+2oUnL6rkWdxpcCOhFqol7zrGHYjSX
i6tvurZ/JSPHYPb6LSm73KYOJgTNEsIeij3rdoJXcmEZCvC+kU0Kp3B4lGwY7Dd/wXkYHJha9Myx
Aa9mzm5r6gB9yp1SmEle61IpkBhHFMxkCIcx25EoFpqU7xF8blbhikKyAXfRz58KRho5b7JNLgys
hmEDtz+ggqanhjWrrON4Kwl7asc9LedvejVZtkGnsz/BmJJ4azkFEJuR5qrBjcqq8V10AJF6nVwr
8j+jOpGE3bq9P6zyzyZio+7tDFLBhGewW3jdY8ChqMuvcb+ZaNw82DWmXzgmertAOHYwmT/YU3+e
KvVLqP16l4zUxhWSI5ZC8TmIvICY7PZOIZi7aKnQt6JVbPslOnXuEiW3d5YRjHIYlXbyD04E+hNO
zLY7jUJiL31mDRmhKnxda5wsINTnPY7o28+PggW7DE6x82yhBWS6DAOnJrgwTU+kWh/BYu6KehNu
t0HRxhxitsMDAn03pzovIDbICJdop3RYSIuG/e9HEr+6DbJk018jbsmEFd6WmnCeYnEvpkqZbWHU
k6anJR/Ex1qh4mmxSMEZ1P9xdF7LjWJbGH4iqsjhVgIkoRys4BtKttxEkUV6+vmYm1NTXXN6bAn2
XuuPd2wvBuiuzU8aGgdjmNwn+fBPtNwPSZafPZAXI0yxxhmSLroZjdXSYQozmEEuYlaNoXva4ZiZ
eMAx66T7XLTXBL9kSNXLKSeZ11Z8CcBi8KjmUrZoZzTXDaI8QSAz4B8uT4ENyO0Nm4aQySGEh0x0
xOYv4jrFiIWNiKgiwS3NhXTMgNjtAoX6Znq0TuWD4/1tLlRao5G26HZIKbWr4jSY1OKEZpBoowLP
0s82OIp1wwlVh+jepnc+F9Cr0Ao28kP63lv/GSWv4P/B5jZKtrYCGICfYfttHctqPcS12DjeCJsa
IiS53aLTm9d0zA+RuWrkoyR5zHm+v6K6JrarEmyC5qEbuZsUzKSUoPPeIzWaqbqAz4s5bFZqJ0dh
4RP7z1Luz1r5i/JIbxbKAqxiERGCNpxzQnviGFmP9mLzsP598PVxe5HQQ/ZjdJDxRIjmj0nSDdzI
ZCjbTwekeBiZMJT2qQ4GiocV41uKDn7MyXndloI3GaffxinSKbKZBtUBJhabxSDuxHop5LgPPG6Q
Vp7+Mn0SIOe+Ne+axabnCmqzNWZhDUhAvHyaBRikWVxQ3KvKX5EtxmPZrTNmLex7PopErhlMmOlS
r1D0aU4NLDrY2j+lOEyzPTiuaUtIbIEiuatNEffDd7UIMYLH77UQrGQCR10pPycN6aTxfOcMH69G
+c05T5pdbRfXnkyD0erskPZUetbw6XB2Rsg88e3Ubo9ytb6bwEzslmGzG/VLeVfP9KqjBAac6S5c
5sUHkcdU6bvHpaMVTrIuVhEFPzb7XAi3iOFgxh8Lp4r77WBUGxOQiLlGD0HKtp3LzKvDGpJ+T+Ld
4s33IyChq/qv0OTVOgDqMjq8sYDugBqw3aHFYjly5Xadyo/a7qo753V4dbRvFnyU26xVAJuzAisY
cQLYmrTX5GkCRF0WV+nLpMxt02E4clHyjLv63K1xtqmha12AgD7e+BK0X8q1IoBnYWlLB0ojELpo
1j7BUMDhvO5Z3+g9YOxjiSIa0ZVXGebjDVLg95FsOUy9/k2nr5iykilM/oHkaKsuYm60bdMugWho
LwnIkCR0ij3fZszOWVbumFIsopMIytB/9DUHqNgt1CV8UXNEbi4utKOwmOhzFnjjEdG7+/vMdiAa
KCmaCE3yrOGW6+xiiiAx6ocExPaZW5eA+LscqzkAAQmKLkl6mTussSV+qHnVF9QwhgC5SGX+hFfx
iylAxF1AncN2RXHPrN2k2UMUDiGRGA65JV8Cwu+1vMZRqmI63nOQNIC/U6sUQpg5vou8t6cGFfsN
v6jNe3HddpNVG/Zf+PPbqxYvcn0rilxXJEedFfL8NLqH8o0iLD8ASJj1OvxrAzWE9TkABjKhoUtG
QRme7WNJf3J/bSDtpGxwW2oAe5jfEe+czFGY4YwPq9jzg59gXOeIkIIHUVKWsRbAbDrrR6LjBp+c
7taXYcNjRULKsGFXF3jNCsAqjEpAmYhXFO5TxsgUXc7VeKNg1y4yHp2G43CgC6Szlnqw1pqNIC70
F5AKvbD7CrTV0+RtSlH16AoLBM9IhsNwXuGU3PTECILIkqXHuVTbg10HCGXmbAumBZAN+8OmxxfI
Kpf/oQ5vwGuZx3fpzx9Bj+0ByVyD1mAerVhjZfVFCU0IfputVqwE743/G75RgRFbbmNeF3XnQwiY
1vAV4G91OQ5GZfHhnIeG7YmByjlEGyrByUmSVuO12gXsYjrnwkdmeS7+YgrLwz5eVQkEpLStrn70
LbB8H97RKWEaDvpzWp9wIYFKYF3VjsGwE/IDrTwJzLWLY4NfC9fIacy7RTs8kTT8Pw/SVsf2OB1d
pKgM20j4GQWSkSdFOH2oH+R3VXgR0w523g2bq6IeyXxLmT5U9wP7ZODlSekRbLpTiMN8xDKPAYeo
pAo0RSFTybT22JRy2C4mpyLhKMGvzJ8Sq8KIzTtSW0xapdvJL78/JFBds/SmnXD38hfE5339R3ai
5e5RPXjivEWGPKPJhz05RukPcAV7jfVf/RYRgRTijMCXuNnhyqsmmnfd0OoEQTqls918/8WhKQEF
hJyxLM41xyinO4d+iS0HAXlJsnCt/r7HQx59hT/x5ONYcz8WI1FcBNHbQwY98SVw7eUw6tocWaux
o9hLUAngnjWsyC23FtTbUtPJiWaZht3zG9hIOKRs+FXjdYPIkHRBJAsS0+9eNFF5WqeQABKcTHV3
eaM75+s0+KYrV1ZQc0ydB2DB+krkY+aDV4J7JDyrFm+IsdTgjJLaY04tm2XKNq1yJbNEsq/K3Q7R
QERm90VKdlZHVucKJF/qtsHAxJWt+inxhKzpIMAVwX8y/DdJhy2OUh3ror4fjG2YvtrgFmZ8l+Wz
NrY+b0VxavQO09CGv1IjJTNZYxbPky9UGn52z8Vf5HmS6eTsMwzRVHwLBBrIPxKJrnR4DFezvilo
QMnyVc1jT8r4KK9z1ASkPEFwIeRJe1A8eOmwVWeduvQZ9UqyAXw28YwgJoHNOYhdtVx8WgCg9O6b
F4W8WaXZQ7wOTPD8fzWkBgOuCHB65SlSG8A8EUE000ejSz9x/5goBMQ9gfSbDpcQjn4sn2OwEqkw
g4MnT4UUEQtNTjg+TDyman3p+0dBfcYHJ/RZkFyVv7cDruWzknEH59AOQbEsiByTBtKYCBtTvxR+
gwFAV0HT3SMFH7RnSMoicaLIifgnPcCcI981lMSduBGLlYhsC7EVR0CmXZjv2QUBCQQF3oBBXfo1
m1XTvFJr3VGnbP5FMvNjz/V6gASY0kO/wwIVjjucQ2nf+bywhgOy4+fUThz7P/ST1rBIjWkV9KIB
qYN5GCIH6EHcAKUAXgB8puMWdT1T7TX4hcAUFngLAeHJWb9E4YIJKKxP2T9YIJgHdSO6HB567ZGs
BqZFPKsr0E+WkWprfhrGfYpAU3jz3F+pAFnDGzz2bk59p3/GU+2EZagsCGBDBxSLqw7Yhy2X7Oj+
mBHwXH6NBAQEN587Z4ChTOkKCIiFZWGp6xLhPRfHXwcfHYnXFK7mgouLbDf/7HORbtT7WPwoIHD5
I3PwUCgY4fUtK+YyxIzAWYwGzSTujZ5tVFxzX04m33gzIX6fA9JRqbR9aDZcD5K80PxzEjAUrERC
mNGJLHF7g/pckmKWWQg+Wi98T5u8YcfSloAEs7wkqFX6p3gHWK8QFxoYVPFuLem51jIb3EkMvjrt
apmBF6rxon/m5Mmr0MemzUNsj9dWZ3okcImpjzSXjlvfWnAN+8it2/eqJDb5X374XJpccnEPIJcj
pO5fn/8URJ46SUCkK83oDHLz/KEnT0MnlD5cr1NnOuSRqH8ida0ia5A5iETe9pVgI6AXX6m/iTEC
K9VBVYg6k007IZSvvkRtTzkBTRBgoSkSrgpx2FCSGnQBf5zxGQKKvIETUY/k8VdgkptgjyOkxIT8
1t2d/22Ce9g9cVL71dJQ7xLxhx0nRBM6C3Mv8+ef8Ku08KuswpC0bLZKZK/9D0a4Nl+27StDQ44/
I0uPNefHvYNjn0l3EgYOGso023UpzNl/YtBoW2GhkaZoCtSEyriNkHAp11IhTcn2qaOOfz6fVVa5
gbJp/J3/a2Ak/tz5dMmDAYZVFknkIJDtmrmGiCywsPv4eGf6k5iicl1pGjpdql+57rJdQL5HR8RW
fcyVAx9A6mLlOUjM6uNX9d69D2Oxk7v7mJ1BzHzkN7yQsXKBFp7jvAZIE1lZetxsVnmoP/fo7Qbp
t5KjoGf8IBWQfwP4s5cXlnUXhLPYkulA1gJqnEPESyvhHgXCjHUsM4TiEWIOzIXnyhi+ibUBVp8y
A3oVimpZJLc3ymWOFzRs+MuGfUcGTP5qINkqgo1Kegi2SU141w9x/fLdWAAVvVui77BTB7s23L5D
p5P/+RA8zKhsJ+rsjOXF73Zi4+Bu7zYEN8BKVl+UpVnIFcm9R28BHMM7R2UQ0b3iFQ7V164NWbP/
OvE84lrF5XkTib1D87T0EXYHU+Kr0HG0VLep+/x8TdxhGWvncShAFDkh1wpqYM4ZGR2cRsgWfXM1
KbpTPOXw3uIxN/Fq4GmhrVs/Rm+Pd5v8mbcIdvGMZGKil+CSUBGH2IJwuJRA1MI+Z0skNom90bqT
R46zKZ0jSYUcpiGtWgnnRt6o5s4nFpAXY+9fibOZSSyAvnQ00c6hGAHpY5lhkuc9Hklt96C2RflS
5Y9YRuFOVNxMrPiWIRszjzjqz580vPLvYAr6mBpSEnMtqdexOiLXKnkNSBOiCoW0t0bYm/gEcoP8
FPmQhbsUr1PKOG2WdCh21K6gcp/gcnL5OwsFjoHmkGX6cx3wtGNKb4nMZTPI6tWII4lZ0UICzbqk
YOqoee6BfBiNEyK8aB07WeZf6eO6wFG0B39OsB9Af+xxdmEuNOS9tWtoAic0FWSfSpbSK4kh+lba
dYjHCtyosg1rYalIXw8R5TAlaTh3CVavmopmxQVWHR5F00WhKvgvagSHaG82/Hp976TeB4nVrf6s
cGOZB4kI9OSLZZXk8oZ/HoQZSUkn8l/w9+Mhd0P09HgvQaCkr9QKXbnmfAqW1STaabfxn4CdF3c5
vXAtSYFwvSaVFhQJMd3vXrZ+wiIX0IVOcCquknZb1ihNemgrAgjNzXW6v5t1jeqSqlmU1JEU0Laz
T9yOOykgfatYCoRnkQbLaV/Nrrf84SPbS3btAlCzC34IZUB7zYOgr4NLTEYEQ+r21rbPfMX7FCAQ
0rcGw1qB0DPe+fHjHBAzTVELNLSV/pZ71oVQf1TBnkBlJsHhr0eOvPDJcesUO6b8lNgo4lUmGJaZ
otO+uI56vg5T3E14MikPAHvrt+mFyh3R69g5/k87PvyU1gHXYlpRosBR9QV1BzXO5lllrlmGGu2C
IvafiGKH58SakVwQi98+UD7Qblb+IatsjkAoNyNcVbE0D/odoZFCfhZoSRivTw6DDSjUQCMQZFzt
WkcspFI5JzYrXFIL6MW6reL9fyXscMlDjOxPuWSu/Z9XmP4PtbWUzLXxLNu1vzagQPHSpN67Xlbk
yNi/5SqqHQZw3Cld7uLU5x8ivkllHj5B+jtaSGmWYqsUb1zgw4X/ADEvFvIfnQ+RDwM9ZfU3yGjG
YCdAIuNjOJLASZX8TrHmsM1EPNXCI6fd7UvpFyIe72w5oZcCsDFOMCcDibuJ7yN+hOE2IPirb34J
Z0VW3ZQx/wPdKN9kvuX4VX7I2VhydIE/BnLviFPS77r0f7J0qQxOAc3Q2aSz04FjkC6UfTN6fLyC
1F0G64JmxhJbf3kO+M4L1vQ2+82szQdAsDQaeM8fdSTQDf+z27dbkoeHdTf++tJP3r8qZn1BnquZ
seisi0mjgjpl08s/sQDQxH/M9muc/DkfWDOnXOh/xs/ovJxKER+/agEfShjcwm/WZbFSQPZ903uj
UioUy4lE9GdrOSQoJwNLqANWAS5PS/mpvKLTN4EibJpjQfp5RQjGiJh6JZGPaOrXjmDpBIQqQZKl
ScsGELc2Jx7FgjJRZxkRUBaP8TQtWpPfQ0OXSnKe8fLbbopd+/gMlLN3fBL0O6xct5lkOnTZ2xkw
MHDpEo5EWyLnTslraz+/fM6zkUnwYy7J3A1eGgH6pXQoyqtebEmiwZjEFsTabNdvV3Rz7Weolpq4
pU+5YArjUMKpv0LAFix6h5EdRhVlYe0CWRGbImRn2FiUvbnxbdEBxjHRyRQ77/B18fnwZO/LQyUD
oK7RS+Aged+k+VPmbZCEs9R+x+vyBZyMHmik+4IAP7+kwWHbVlyRFO9gKkvIDI9Tyr/Kf7wMVLM1
V7iyD28mmdaT9Xeo1zVLytDjp0d4hhIf/tEv7m3/pFBWoNxhGZIfOyMdePCn16u/mqRNnAjrScNt
ZiDT1DCcvXT9z1evJvXprB8TAFEEwDLgOD7zRs6r7E9zXMBfHsPQdOWjoWUzglxk+6VPB1kpmEKL
VkY19uwONSLlvvxL/FW89kpjoXy+xYp65gnjZhzgaiqGlcVDk3/OsHKGeuRfGrkJfZJ+aX/nq9D/
RVXNYoX4kjUl4S+sIZxTRJ8BPPBBBzwctQfJQ7DjmuW7H/6g5ZZstUeJwlF3wxzJGQU2CMlpL0xI
+ssvH7Rzpv+lmdo8eCUtQU8JeiPoESKr/1UiqXqeMBKRPOWUAJxWKl55/R8zLpmpEZ9zmpFjQxg7
Fj0BYSAfYfOcHt46ThfFaaw5h1fFCey/vg49xZYs7ZxnUXh4g5G0Cm5gQBUPhT8h2XlpN9LeQ75F
Bydx8ca/D6kmJJB9+NJFAp2m5w3lAXHMvBImYUXZLjvNp78omnv+WtDOaWqX0BBCzxHOY3NQ5G1E
FZW2ZP5/c75af4V54JGUCSp4CxVKmoURLlOPZUvTLuwDHXcilx53kLpGFXLuTK9R17p46zB60tIU
MFBnN0vxmvc1LCTKmYQZmA7OTij3Mj41mAVRzTdLQAGtX0Ua5Xq7uN34/DLopN97wbwD5DXxX/e5
yfJJShqAl4PE422iscQjptsl8tvN6POSNktiwZBnFojdUqnl99zGDK1MMKayiTM7+c11ekF5rJcs
3xicLBB/9Nl2QmiuD5COvA9Y0U/pMolOIvM00Cu2PrSRP5U/jbLrvF0kAfystuEZE9tZzegkfxYm
D9FEEAboxVroZLB5ZWOGQAtq4BmEPWknjcc86wI4JGIz48yN/V1wMICjS4kB4AnpK/drGiNwAKvK
v6G8lB17kAE/IRVOVLRznQKPj46LHzUQd/Nwk0QSgvycENQIGco/j4gBPYnnIAqAOhDXeb8WEcag
bEu0355qlxINNVuGZJ1bMDnrwwD0oUAiBE+VURV+1/JVRwNfdBzuHlTNxP4axW8EB6q9/9Taa/lw
R/9mciOCZg2YOCXymQbllZFLRASaemoJBvOJjCYgBHQ5NvJ1U/3Ib3hOntDwdzQusUR33LVBt1+Y
wLmuCVDl1lQ45a5cEEIEkifD3mOGXkQxKmrKvMtz6q8rvHZAj1SY0WQzrgwQyYf8Ffw1LbKLel1o
NBN2fOUqwh3MbgjSZPk7gmTg7RdEAHhnDDc5lzhNGJLvRuZNjujjOWKTK0vkxbho4Y4whtnR+6ll
v8pWMdx2GbrRcRz+rOEVUr1LQcMzWA2/fKUItYK/qN3jJxJOWACCL+G9RIYm8uF8sH1TmMzBwqeB
hn/TYioNO7s2+t3IByAZZ7Xaf/zXqqdeBnX4UiowmTjDC7FMU8Bd1Jo95MeIULIPc3N3VUhpAoUP
Aihyop50+fxOfro38V74hJ2UOKl+0+CzmhnwMAT2tHRGYDGozgYdyGtTOClcvbhB82eS05lF9SGv
hgwejHKnmb2Di5RtUeoq5pEKO/p/qYMcSKikLZK0OE+VXToJGYx5gLQK3d5OZY3iXZdhl2Ax+dkQ
W34nf1NJ701od2IP0strdYc7HRaauuxjF+e21XPND1dx8CgLZa+CZYzIGALGCSheIcDKEUM20tKr
iQHDuNBCgF6BzYzC8XPI/hlne6Y8C3xDOp9CjXzKCh5WdyXwSXB8W9XIUUNoOfmb1QFCx7xFoCSA
61Z0CceTpXshi5//GNBzERzQuzphVwO48VToRrQYfQ86WbU6+WjdObFOqfoNJQN82nOwMOTCjJS/
0YokPb84miCwIdrFKbDNlnRPJzkHTnYH7gLj89ZOg8bHtbhBlYndWc0vnfSKDAf0Hye7L3G6cNzk
9hslTxpsqO4cZgD7vftGY0/UB5oy8WuQ8OXYRgtI65UrVHCSt0AB/J0IniIuDzlNOP9G4noQkADc
eEJ5OCAHU+aoMKxz2Z8z6lUM7E681hLbGi8L/AWiDLQ8tog7AlnTJglJQhuD45DUC7FgaAwPVsDk
PY+4svM3KDh2m5pr0LjkNW6g9uVvOs7xebQd/X6uk7r1nlzGDGjc+DIaHvoOasqupvy3n0pn22P0
wi8Qt5/5SN+NG/Jlf5W2GTh+FuNCyt0w+9eS7dYh9DE0hoSKouhx9S6QqZB7xKzvFExlOjoRKUNO
8U/Jr/E1IjQl1GlhmE9pPHzGGSpiJFnsoxU1MchtmtRJObMG9jbpwvsYbMzKGXHw5xdfUGaJQBN4
hWGE+bdnGZFEjl2f0jIcXr3h8lmkOHDLnhz77CBw6mYRkBDjUBWR3lZBYkXjKkD7rBO/o7Eg4avq
WxIFgT7iMqEoDQgEBbVyi8p7Lz4mJw1iNOWg5KSFfWtpRsIJ01uPtG2ckZFFQwtISmxeqmXR7PCE
WcnW/NTkf+7fRuoNyq1hOmr8dfAVxYdPNz8JETK77tjKX+BX0RfkP/qaKP7ViKwO23+1SZoYdkLf
Btcoge0prFQjQHmU7SP4j7a1qBskMCihJpI/BnXBo2FKG1bkUj43U8F7dCAqpr8lC9bqCFp4Ees0
5i0kpXBDWJIGaqVep8qT/3B646UBpXzf1ckIyTyrf/HT5eaVd8332ahraHhm+OHQady8LHVhh+oJ
ru1Lye+kCljVbQDMyZ8pBlWCKRR3SOwa8L7Xto28DAU7oUxllvzRKNnqlzjcEk26HiDakSf0R7Td
t/qQhgRBUSFA4bU9/tV77dkxa1zTK/ZmLJr2cA+1NfVhOccvryLazmTWok/ZWuP2vXmwTs/iE6wN
SDYpdK6D5L3my2QsnX+Mo8kBTq1CT6P61wdS3pIInnM/YexEcuapmFLQJU/OxpuMAt0fX5YJ0Ndy
Ohjup7tbFiNvFdIZoMyZmZEISm8nx/IGAi1Q57hBPdFflWJNlYO65xmk3qzx2C3Rl6QnCPF2XMXN
aUi+EQMVvoM5mxbvHYccrrS7rMwFw2akYGM8d2eW8+FMwiQlp4y32lbvvLhaKNvmmn+4BKYOC17H
wYkpJJjeLwc1RUlX6Vw6cnJwx6HEINeIG5csMkooCdLaNJwI/LBb5Ls6S5GGsejuI7x1uh+6aqhI
skjhAd4eUXBzAjiIJJRvkQ8JyVvklnYPY4iiK5Q9zFbmPlzC1MwnfGspq/+CSQ5e8rsRqiXd0FdL
xO/Ry26TphYRDL96f47N5CWCfeS0fviWOyJsvMzJz7yiQDRHeE3yIBzVX4IzIVsoSk98oGjpHep1
Ob7GuV/a8ZPVLp5o2d6zVDcQIM1ZjHZUGAA3EyRjLOHy8d4YklfXXk57ULqEIsnPOrZwtoSt5Che
OR3wO67AkAlz0sBHfH0bPnyNYQyhA6VJg+sgrAdVFnApuPwrpFs6MNIoQareoSYlTNdW7EjXodpC
3lAFwmMkzMcvpKyleBbeC17JbsrwHes9HgiiutV12G1CFme6MMVZvufA84rYq+AmOT7N4IOkQgIT
hWMFGlpWAhYDG9KVPXc/LFEboE7QtZXQr3z/mEZeWJ2gLqgqkGFBIjCnRbGTyEjvqctNDCSD6fIQ
52wRcwWKAlGHlBPy45L2XL2vhbKNpVVBb+PbwdpPCtkeoxVuLoqo1LtY36GXI41YMNIdOX9Ru3Yv
CrFUnAjLMlsSf5Itii1eyPA75Vwi5hvvi+wm4pRMWsf0XM3qsxW//FsAGheRHxwDBUnE6GfMSZVB
HDJZWoFPD/SEN0u7EkjjoYnfo7QNDiNzKdqF0wG5q7ipkCzxuqw0lgWfoZ0oVsDGhL5KbGLk+SAv
pYOIpMTqku4eXLZgLCgWw2Qp+Yf6TiqhzINr7Y1oONUaRTS/imFbx/zePeBFZCppmQXJIPpFJpMD
0NWL8F/9fkjvirYPqllnJRarJ0YCjAb/r5Qq31EZnSDESIZFgx7/k741eT/5bLt5LKxz6OAdsS4u
0sDkMW4bTCiczpT+scXDqk/5hnYACZAskl+QKZ2UPYZO9fxmCzwzU7OwKyMMBoJzV3LqhDTrRd7O
gd0u1pacSLoCFITckLBurS99KrR44v2DDKbxMVYgPiF5zuK6fjAkNdmLOIRj6zQ786dML3N1Sf4G
2w+ZxPMyJTwTGY5e32l+ljfZEfSzOtavCazoKNbGy3TgvbOOEiU9J//ey0cEwSQiA1eyhvJGVFua
08/0IUHftCQ9AR4hhCa22rjI39eo3nCxgoM1yDtwwTDxJ7sJMMObb2yHaiGb5OEC9qaMsvKWZCu6
dXp57ZMdIZWam0LZFkPJ3xnMcHuX/b+Ocvb3FKPpYiSk+GzRovlSef3ZrTWQWn3Rczfgwk6cT88X
1zkddw7Yrl94Uem1RCymEL5QYBRkF6dEw8y7ImD4o+/NAUkCuxPErZlZ8M7UJ1BJ9hdCOgEYcC1+
brymesY1uVAQ6eT+8WPm8+y9C977SjuKZBpoXzk9ettuHxxi2eNThenDwlUCgRn/MFdGPVcYqacu
D6px1OCk0JDKi3GqgrtMwjq3A6qPCdG7qjXJUph+GazIU4esnbi9N5uxvhsQ+CLtfn/nAASp7uow
Q2X0NOQjYbHpbvCfyFqiSclqrZDmYHYBycdso/4pxl2TPdFcqeWR55jfFUHGsLfoR52lPzJiweo2
YTGm0+ARe2W06jjyXvzVf6ur9S+s5qDOBInwA2i0BWsrDRUQeAc9DjH50MOK8KQ48qLfbsVdg1jH
gusu6ieAF346K/IKL3hV1/ZfjyyGrwf7wG+H0PzJyMgyXn/zF30o8wzseM08fIDmAts9yXSEQwor
DnY8FfNuswR/b9844OkNIiXQq0d8H7SUYCJNmuUkoN0zDUBlo9anV8Vfw0cV11pzQF2p7cHl/lOj
Z0SKbaw5KQ04TV+5xjohcdW2zf811+yJ8K3K/yo2cW0gCzrHxoT1x0W6Ti57t4B8yP8wmJWE+cya
Nf4v9BHghfy8tTvJpe7GUfKYkN8vRHBEOtGaxGbPni5H38aR8Bdqlj/LjrycwKW0qyYnGKSIMy9L
cB1ZK2oW496YT9MzZhpr4d8TjJQ86WBQveDgCIaDZl5uhznCLmQJqxoX0sK0njqBFEAaNGthMcuf
KFYgow3LGZk7ctbfmTKNCtTTKIgyXuqDGdJHUF16n372p/zw+wyH7B+2A8Z/oow/KOE27R9VXvU5
uuvNhB628GTQYf+K4mXyhuOI/BILekAW8kv7ln8j6ysnR2KS6IR28sVzRbZc7nGE98dbOitOXLdM
XNwZI57/c/kQRmKYlhr9kJQmdCSzTo9HskF2qp/Da0yRB42DDobl2imNr2QD2eno6+w75RNbkSlq
UNqwoPMFww+rAwQs6ZZht+9L1yLuYnhS3qDRaZgqRO5ht0WjyMxczKv3b1J5OJNxJBJ9vzQ/7byx
wCm/qM+isJcPPrQNr8PCU86rfEGlIHq26BVdMsFp/6n1HQFpdycSVzv6+/SEKnOlHPhW1zQ3HdBm
ATNJCZZaB5dB5D+5TvhmGi/CTkNyzf8JxTQJ519mR8uk9/4jZbhd81Sf5D2yIBUMd1yCymvAmD24
/BTIr6CGe6JE+FzwxeFepUZS6pj4K4CnOzc2jgNS4hOiXfWfcFzR1tDwTb9XxXJ4EeFjHMsNanQU
IStxZV4KotRejWeewyfHz9h9Nc/6AtA8XiH84Y84XtbYIDrJBu1gOZyyeiluYNXH/FstMnz1H5Cy
uf8qyTVke/8GxDL+EUiCs4vI5G3/lTmGxx8q6DGHs/TvfcGIN+XSL5CvQVlz1wvfnzsoW8q0rrOC
kKAX2bl6SGIIRLqhMJXa7bK5Ud7uZf5R+1F+YkZRNLoWVC140MHPzIVyyg3nN509rEXr8OZxpHrt
2za2GaTQOqWrgOk6Qpl56o/yoYsX+uYXDyLHI3n3c/2hrqIVsDCeF0dathoXCUmRDeY2SAjJ0V/C
PKNJb85WdEyo5yDqAOuI/fZPxF9C+6L07kDy3RvWApHucIdn3i7+hIWyY2kxHHVPX7nHkSiv6QD9
wwHvgYTyKTtv9Cfqmkt1tGmceNsO9QUwRzB5vVPb1c3aEkjKvEioJP6kNe/hZ88zs6l/NSdvl9mM
344G+xXSQ5IZpHztcCGhgfVYie4Q0eipNF4c0JdF0W1JnKGSwGbW3gxvt9sjhyMZZTHpuviBKvy2
V6C87XAzOlT9w09xZOjdkV0Bn5waB6VnQp+NV+MfZiAWhgJ5A6P0n04I63eJ6rtAH7WDxqyHNajy
54LADQP+bypvNQArHu1ndhoNgmS/8mBNehW4dpyuKtFBsdPTGdnXiDrvUn8cZQxAdLb5x4JVLB62
ekiqve9WhK9tVMxQyCiN+qpB4Yl7WXgCARm/BUksPWRBrp1i65wbhH8MDEDVCeiOeT5TsBuU38MU
3cLG39inyRDhxHss5T1T/C9Zk7x+BiNSz2oyed+mcoQj740fUsrsjotkhQCaWNg5VkQiuRajQ7mA
7L5xbteIfFeCh9WHeCaqe5SVBhRKAgVboB3KoHDLIPVOCnakpUAqx2y5DLHydMsiWrLLcQZyc8Gk
bRMP2A8ICcSh4rhgDSD+YiLBwiVALBJkImBO4rpscDgtGmKn39gDWAs3FKKTDEDPAR1dSKHUFX22
zbAgT0TRdoxcfThp20hssFMUrzQBIs6mFZmwetP4aTPHOlrigj1f1/HYgIhiA1/6D2AvmY9LKRcC
IEY+zbm8ebV6SOMjKXfchx9XT9w8dMqLvKkjduwNi2T8PQK9kvNpnFlKEBaQgFV+do3pUDED12H6
docQchiJjsJ66uH7D/pXwVeurYJgIw2gl+roxCEdFaxMslNgBDFh7M32n8IrUN2UBPGyeC/ze6nu
B7gLwvnUGjPSrP/eMBQOq2RPDDR4wQUmvEP1e0blEAgbBIAf/0EYma4tii/5px6ugnbQb5gjNi1k
AlmjyExll9IJmaztkRgTZIgRpAoPFJqPcUl2J/7cKfhgcjQEkS1hfeUjk4ihn8VHcPS+veCCGXJ8
2VM/chytggs8mPjjU+7u9n8iDvIlwQSqywSHJK0i3vugIRHmVTe5kQbyh+eVtJ5kjFjJuQdwK7og
SVKwBS4cwkVzSu7Ie37z5CYj7zLmXf+tBF8EDb5J8w7mdeNhimyPlDYI0potDKZFR4J45RkGoJ5z
vltkAXjjH78F+02KYX6uO2Bs0/y7r9JNdPJV1/Bd/FbyuCGCln8eGFWRpWBpmqGzQjxY2c949iDD
xuAH35fAhqFyqn7BdAkWRmyEXgWAPwN8WnUE+KJ7Cfdyao8NvASu1lOc7IgN7Q0igK9G69T0yGzD
8K8LH2n4J2E5wnLyhcd0IJ5TP4W8nPmGDCx+TFqpaTLtCf+1G2PFdVOjSrBJmzV1mwNPvEHNnTta
u0On2OlLJZ2q9FTdQ4lS5uQReNVfXQD+7fVxHTVLTbvzfmRESZJUO2zY2mmksPYDMW0UujeHnNyf
nlxN7h3ykmx9IRFM87SgoIksnBv4BZ+Ih2pPPwF4Uf38GA/mF/cVExN6nbfLOzp4FnJrtAUExRp8
C9i15uMBBrx8ZBBfrY36QGrmOVTzjAqFJWfwnBgcuC1+mB/OcQsbgLnA+iLjrsy4f92y2PUapw+J
CpVT2PJOp7oAEHRDYlCMJYFoh2QWEcBJTwKKmt1/JJ3XjuNWFkW/iABzeJVIKudQKr0QXYk5Z379
LHowBsYw7O5qibz3hL3XBmZKa2XscVr5H/Qo9fwziNFN7IkrQiyI0JroPAwxxpIFSwjBLXY0rq1/
HYb4nJVqeR9RfXjbxli/ko32bQZAqnfpU9Yu8nvAu2cAvMBWRmrdbKPnEbGyh9TRo65H1tuEKfsS
WSg37dMf0Scvwz+sj0CoM40mwM3INPvsWFvw/QLBOFfEmtxQPFEaeqvy+vaPw3j0mfYwJ14EDaxg
wJ4YHhhcYX/CPPieThTDHLvRkSQTHffwrUvcbryFwUUzNz0LdhOTlN0Ja2Nf2RGnArabeF3ZKZUp
YG+doaL+qLLHJFxLRB+ckw5KIpFKw4VUr3QrPjMeCrBf1rbBFXkZqSkUOAO0JondfTL3IRcRWwQJ
84SCDnaD2naJlqQyNv0aPUr5QYk//tX/vAcZHaXDVpQ711wZDFkxKv7JnPvq9/AiUAdtSsbDuFL5
NTsUQ8SVrmXuatdg+0BmmwrBbwGr889IlgVDf8c6ySEMCRSVkHiO/QqTecWzCK+VcqCnU2OoaOf4
bb2TKB5U3Flt8cNWjWBFYhriJSCB7+mu/8mkvmiupEDNYDaH45L+3vWkHK6Pk4t3SQBlPznNvG0I
77wvBqYDhgj5NorQrdvmReeNXR4g17n+F0TeI+HByatkkFODl+5/89/0EL9puAF0KYgJ0eWhMRAv
6T/pnsL7/EHrTwooIyN6ciYWpb8IAVOvmNMxdXeQfZnL8WdES+uhOnC0neqTxbVSjZdJAHxLsFn1
k2D7uEvJXs5WkrWIMH3js8GS8cvqiuNscjvUVzwPV9M/ZOTV87QKJL8xm7fHElJNuBfWPhsYLXh0
DPk6lj28ZhJosJW/recRA2r2OfVj2L95QJV9/QhQjT2Q/n7W1padENlo62rnzRWy70Q2SNiN4OQo
6c7ptrgltgqTmBQLxDSA0fxzeS2vLYv9AFkswBc7+pRLbuynTwTT0fAeRLVj52WEm2yjcRd0q/qf
9op1tBNr3zum/2T0r9+czcQL4KdZKAIDv4Ny4nVE88FwYNH+5U8kgdlG36bHPt6gayBGx/oWVdJd
l0CuLcaMW5FP8Kyvivw0uAkTImdOl8EMs+C8Jb+eGxquW8N37B0G9N5LlVdGXQGqx9mvrnhhHGV0
re+ICUOB+x6G9Pf08v+xRdHgjC07Bkv8Uq+QITSxHI5/NE4NVmDhPdcCA/+y9kXoBWEcXKX9rhLi
bariTi0SR8Qmi5ErjJZl/12QSlWCe8lKRNWmE6qvIQrhx2XPUAEgh86dtYbL7Eimxa5b6EWXnHMm
MbOlxvHptT/+MI/i6l2JiTgSGNTmWy0GUq9sUl6fbIW3/WS6bLQR0os7hYHMzFQ7WQhxPlkExhPg
zkNtuA0fbYjuMviQXulRqldFh5UABs81ACwSINn+IV/ZUgAebur2jJqgHNf+TQUhw5jlSsI6wkRD
gVh65PSvjRtYt+CnVtYTJRi+0H5N8a4IC2bunK/R1wRIVP0HewJ2nkCANQtoXm3LFX60jT6um+lc
48avlknkyNk6TS7CHdp2SCYmOyVCM/I1F7FN8kqBzmwtUwJOWkFTtlIInyNjUZceo4Gb7KH7QAe1
czx+l8KObHefH3ghCOjacbnttAinq9PewCbanOWUuIAbYWLz9164ITcyCByDL/aHFXQe7iHZYFx5
+B13/zL5JO1GaJdJfgBKVbd7iWix/EgCon4JuHTpIKQt376gzJXYjzciR4aowv6DrvQuT4sRR//3
T8SPwDyExFK8jgvseoOdcGvSGyCYKr4bf1uSVX+JOoefi0+QeTTjV66HvoL9ji6F+5TAxb8bRexH
yaqZU3qkJl8FADxnRdQCkGW2Zap3qTouzlVKJi7UumglncQLnh90pNaPsG72YXjQL0Q4UrR1a7na
q0RyAQD5a6AYXiNkPcSRot7Q7qajtm70INfSRB+6Sl18CUfeHLhpG5mqHAslYBgE/nhLDhUZqKyd
jiGLgYVd7GXYGRvjzovxMIwzRX5p2VPEWHzVL3b8OMEPB2Uvu3ymaGrw2C2n3J1gYf819xGuLXDh
G7JKhCGkTrvDCryWci5sDoHqe+qhsgd7lMciWtIGJ8HKv2pY+/orgReoTOWVSJ/2qTJ1kfjckRFV
5F2uexOP8LtHPIhy5WVI3DY2WrfRZXWcqI4Xrsfo0rAXtX20BFoIRtTtL23pYPzMXoaxkS+AOFlD
ITtTSCO4tOLdN+xMQFKwaDSMg7dEuAA8xbQ5+A7G7VMNu7O6ddqHdZbZMEScMLK547Ah0GFc7AbJ
bQA2sd1ISetpUB7k2/hjTB2BrQZPZGFtOCpjj60Np/wCOzeO5x5PEeQPx3ujWb51aKDD4oNOIcDb
5UxnTozOtwGIEyJniW7H+JKl7cLwAHbgMGdnyK7pUL16JoInPsOE8nWRHiC3QEbltFTbB79nBWdp
qfZfI2OOjY7l7q1IqEcW/AOOwzjcaMMugiWGh5u814Z8kZVBmjLqMjgZDHQpHOJ2r44MSqgQpzU1
H/+I7ZG5IMvmoUtbaqXDFK6UDUtjf1FOtvUpHzBit7s2dKAWHocTWWgWN+7cYGCwSwBQ/RtHVL9I
IdCGuMp3exkPFTSbDeJw1hn40Sky9lS4AN6kXQlldqv39y49SJTPoV2cMb31xRmunHdI8yOq+gp8
ys078+IbGRRl5u22Jl59a0dYFmyJBlm7v9N/5fhYMdK+R90LOb0Y/VjkW8oHS2aswE4xpXpRXi3Q
J+xuvo32HPsT1M8/EI/DVxTfuYuUnU5u1YyP3ECh82g45VkfjlCChzrTnAqP5shKFQhGGdnKdNTm
ZUrzatEDxjPoD+SyBUEBiz3ge2Kh+GYznHMB5a7cGEfxL+vqVc9jL5w7zyR2wlhboGATD2whP5n6
y2FfCk7KU6wB5Z+F6/suEqC6d6zESp4t9iygVUnbzYtjAISslEAfZI0dVffwyHqnWsf8O2GLAAZP
v5iuopCpjneobOtGp2R0H624avANVOHbPITiQTbj9fyGIFLsp9LppL+Yh20qOHKS3xE0JA+E8uaR
meSbP12nAHWSxHRhi5QkIS8WVuk5E9gSirucitMYzpaBfwnUTeP/eDERNLgtBFRV1S0UFEcEEUYh
/Uw7f1/rhQ3f1eguXU8U2X76DDpGO+S8+tuWs7LvflJlI4r/JPGJlJfFDMploG98XAyqva2ZrtDJ
yGgTs3PSrBroO353THR5Q3axjVpwY2Uu/o5O5qdQoluthHZC55SKpiuWbo5qRjRvIQC5ANqQ9Jfx
xapoiEKzwfUs2xovT0kFtU3f85ebmSSUzEjXBfG1za9vXCKgvPQ4SwmlC0g1NBLTuWquhnVmbazK
S8DwEJ/MkuQAGAxONdgMRFOXCqFjBAYPIdeEM0EO3iGBq9YhmGR+aK7C9JYjsGmhrJyDam2ynZWd
PNgM6mMqcSN27SYZqWbRRTTulN176zWpPM2MlnTkBHKb3aYe+KGO8s9DiVXl+4H3t8ZHUpDpgPFE
abZ53+1CliZz+40eLqDMl2IJ0Ruw8mLCT0jRaplOVnur1j9wim/85DY041LV4r+U1iePOVLQ3chS
7PqocPSLiFG5lubE7IaHzkdxKNwEL/jLyovRDK5ZztZUaCoyXjrGzJGKupVYjuzTAkCH0ygz1nUb
uqaY8bR45PJpC0kvn4Isb8Kqs5NXlARuGv91+aUy/lm+fxbAX6VmxDwrR27X8zoTEIQEFD6LYB1N
hcWrivJWh2dxmv4bHL80j41ke/A0GR72KsSWerfaT4upanwBvMtERflIJBRJOWY7IkcTiWrGMO1B
o1NPidYgOjolKyffqDy1uTTLCT6InZQZLifDtv5i2OCpNJy5TaZFcvhjvGZcYvQ22V4GA2hmW+ZX
oDcF/yfhbiHsFKubUL1Cbg+6S0vYCqfxL9Zfs4t6RMcP0Kohaog6vOZjT2EEmsK+IBhtKGDHJb9G
dZKQW4Tn3v8MDpGIg1Je+6ob+gCNaKp0GSw3mBS1dztUlNpd2RiZO0VfOTe2KbDJIgVZItArfGrU
swPUMZ3hZkeKaxaP22J6aVxgAmwHXhvC0Lh4gwMbaMQu7FwH4beM41WhaAtNDOHTLULivaJnL1r8
zgFLpE+4ayqMFSJTbIGEUFEjfUa+6cci/6dpS6G/6OlmOCG6A5rNndGjZVDP7fDda/w2T6UTsRe9
AgQ6knqsAdPXt4BdUsd40mRypPhboSUzSIAeHx3FGH59OgvQsB6RUCw5xQzepXPuA/yhpkO9m0FU
77Jr3T/1EnVAicxIDVZkQRCFHJvIw5kF4mbSKWeTSxn3XN62T9p8ejEQ6qLXoh9nJJs9DPp+7Ujk
BvHFM2E/3wecNN0vNHs3ZLM7IpWyUe7A8aaf9Li6Bf5u15DDnu11/TIoH9HD1DDt4WYMPpV+k2aH
fPyBVoFXRJQ34JwNY4/eRNa31aHkYjbOYgzvgbuX2C0eHhRyND7oOy5zp4yq201eMaoEfdPh4Gck
y84FbC6p1BcKOCiw8IM/jA0Tkak78LKhtd/5LtwV5SCdO+7543Rm0jCRBiNRv1OHNyYreWWdwh9i
zJNeVMkJ01VAI9iNR2WkaAJfzZQQZz0SnYkEBbvx19YdNa7PwCag5Zn4ADi+QeMB5S3hFCG/RH0H
8hf7vBbuI+bOpFB0T8GNENugNZD3In8mE1/hc+xc9LwHkdFBsCm+2/hQGU8jdAzpN5vniwosZtDr
6ngKKBE4TStaJQZ1xdE3dsY8D2qvcXkW4Unlq3ZaedmXCPGCRKgNpRa2u54LMDjMkFFrZNDEf4Eu
HAbukLpc4Y1o41jjskJwM918oMRTvS7gOChMndHJUER3i/iYoING+A33ZaQuY9DQ+gPZaSwNE9Dw
jOgs4j93FH7CibBPCmChWWkTq8vX0GK00NfI4Ie3FJIZxCZE/lOR2/iobEyJHQUDH9dLR5Zi0KSR
BpMSKDJQi/1gVb0qcnXqyp3QHdf5UeweSbNNDVYYzK4JwRP55FWO2biGNkApSEqPhcq41vClyQiZ
WJsxgLF0TOLboEYSdCx+vK0UfOnA/SggkWDgzdRxeRpwaoZdBcWyqtm5s1+XVPKasp/OfAQeMjb0
BaJ1HCbqsG3OQ4Vmuf4obmO8Y1xSvhrokW5CxhZVC1BiaA/+eup/hKx2E95Dry1XPsENAStkDnEG
GjxAB9b1/TOZqbDtOUH7vcNK2Fr7zn935P6IA+qkpWbOUc7Mff2juc2vxowUEm7Ys1iVt2A6Qt5G
pFMirwX8wbPBFFlV7+Zg+8ixriq6gkwGecGFvGaOJTff6qM7VfKXhWdEvQj6igkIMgVpp4g8LLsI
AWpD7lW1YJWiMBKNCKCHdsGV3IjXJjp1BqenChISHBvU2vEbTTUvkLWXvhTxK/xN4Xs66n1Kd/xZ
Y47K7B8aavK6ChnzMNsApmeIehL4pU852KhJy/j0Pmmb1BAx+CwF4BGQQkT1hlaNvZZfU6PFP3Lv
ICc2auQ79yJax6pjRR85qkiol9Qo3rQI8DggmNKdmYjh09YXM0I/0tctp+52IES1ZR7Mfe9qKCem
laatckSYHSCTytHLo9RugwLD5bUQtpHylOeXuMNFwOWutXR00l0HIVE2+aoZzxxOYOgnZCYeS2v1
mksPr/hglWEkA6Udqn2BE7fGqG39BsFDz46RDA74nZlfefms0WF585eW/yqyHUA1bfczoGo4MOFS
kO/F2DbiFYnRrL4NJOzWHq3fJHxq8VJC9JeBS6dvv2RuyKAI/0rFN9gYb6HZJYNbJ6yzGDHIK0PZ
Dwww54grhOZF55oK2l0a6ace/JXJypp+vXiXWBD7j7xypAlW9adpnKOOQWKPY4XC4KQPF21Xyxsf
eV1ny+3JkB8DfAzzl1GDQ2PBIzNtVGeU1sqeI89UdvmlR12jRMv+UXTHzHw3IC50m4+lPOoIffaM
0KT3KNz07lqDSRli/Jk4cLDEvw12DqBak7UsrQivzmwkyyy00bCaCwx76ABTFnt5Deb7kSorP8C+
QWDBSt2OE5Gv0rxASLOVNe7K4WEBvN4ywcRz4Gbike6LWS3jPJOXBM+Ed9KVu8LwlqvtpEJzUqZb
Vt3lpdtAT5cOvHOs0aQPA27Kks70D8NxHR7U4KCPj7b+LiyWTVuZrnOIDXKgtj6q1j/D+CIZOhTO
w7eBwgTGKIhDZK4owFVmow/Vx5F9DY9QpK0FW7ewuZJG1jVs8BiwPQ3pLLdXbBp8loG87xltzQdx
gffARNe881CRm5BvEeiwUXGtemtwzoKdyJwUARSr0XJyhHoT6zalT+HZip14i+ZEtIA6X+DXt3ch
2nJdr7sToz8HBBK4z11yumJ6Npzc2mvQyoydkux9mmgnIsWD+4u7YWy+MYSLyRbrdYExtbwKqTuo
kp3g2oX/j6Z71wR2Wv4E99ijYaOB9YUbOx8FltmBwmNOInHvXDijdvOCS0CE2DOgM1gznlSn94CW
owe+SJO8yi8D2ziHvnXPwSYgVAqW5VNlcPs6ULFhPR/IykKzm9MBnlpEcMqfR/co1S+VZdqAXbdr
tkCQnBAJSdESEkrzv6R/b6YjHazA8epVrohLDT4jUqr521Fw7mCyIAA0bj975YYgx0S+wDYLzX7e
3yvtFJH6wkBoJ+eY7KubxaHIbu+h7RMGtNxGhbVUrE09ipBZnKpyMvWr8C5I7taCvBBe7dUQFxK6
mnY+an3MT0iQL6lDPS4tTlyG+PpEhvbtllfFv3eAo27I7hwcP0QkN8wo17iIiqXw0a/GJ9gH2Y7O
6h/j7rKKgYz98QUXZMHxPPC/VLsIC5KUNnz2YeMK4b/yGGv3NHhJ3peMVpsKweNLpnwg69Vc74by
0zdf2gxNGS272OAoijbw3x2RrdmGac1Qr9n+qcuB5p+BRrlmcTEwtUl1VOD4E89qtpJpxc469Scu
anu6c3iqWJWRN8ntoqlOiYLVmuHN3hQ5fuOZj7yrNrj2uaX4kVGj0R2PC24oN7aWhrHGxdQjAku3
LDam6iA0GwJfFrznAaKjF3G2wvHNU5krK3AeWfwY7rjVynd7ZXj0avhFr8CCT/gefQh95iY3bda2
dByJtSbycg/X4JUE/3gYO+GRDg9zfGT3+pkIWBIYZvLcePB84ebS1cVvygiwaX6+ozIpe8hqAQI6
7C7Yjnft5NDPl5Cao6tgMAw8VNYc5xj9aNWFkXvW7shQFZVtuiZ3CPkOjp8blq14x7gyOgtA22Sn
OwXGwfwHUZElWqHYDfKBBUZGzfX+Bps3WLgV2m9ZhfDtv7WUxoF+f+TZfqVA8SbpbHSlzXCddyBw
OMcU+Tx4ZObaSUvEwW4sXTIaJ55FiiNtOpryJ/nbGQ8061uqU6/+KvxVzO2EQGKEKU4VYq0o62qw
p3W+RbWERDKJ94yl+2fBiI20otV7p8YfFQMjT3Mr5S/wKRImGLbzrnRA66JoKNbWLdg8uz8ywc42
dbOPj4r+DYpsoc4DA35HEA8KaswSHqTGOjZz9BUshPrlxSmH6I67mUPAB+jtIXgLYkKqyQJdR96/
iljueSQlezeixQHfHcenFr81znLWc5fArYlAEJ4tO9L1gOsRpZ/kWvKawJKhWuW8+9azSi5st99j
fv1vv4ctLL4Uty5lwE7zFm4Nb6PKhxEbaxPO+UYeKj0cjOK7npix4prEQPYCFSGmu7xvVpxIHeIm
+tVw2SdnRQRZ99f3n5V115l7R3bvlAx3umu16bSnId48ERvwOZ8n6doz0CicbqRK6OBPGs42hiQk
B2hfU4Mz1DW32nzMM7NegEmkAI7gFSH7oRG+ojpgdFr5u+LO/8fwRExb2ZXEhAcrcWkG246b3nqT
rqaiQV0JI28unqeV+dsAHrHzIxZXRtU2hxlbxwrc8p6SgZ3U0np5W/0fQa3Es0pMRT+xuktQotaC
yfl44B6e4Gs30FkVKtqljworxrgtfGXd1uy+/OZZ42qeY5e/GnPhb83cZURKKcZIapo+2O2WykAV
ZEeMT1VW7njG+I0nV9Kvte9i6UnVT7nbF2cVcmwML6MyfgC9SDzJum4CCGPXljkFSiTrPd89axUD
8r0hliJoN5Q2XepKxnfLVzgau8ObvRxf2orXuY4/+MTnS0//5cxW2XiQ+ZmJtqZtZhim+NOquwzF
SUKokuEGaER8S2F/s1EQMxu3AdEeJzAx9gx2HP9dIMXAm2D3iMOwJgtL00YAm/SutIbCmcgM+C5t
wtXsbSjT6wnSCTLTqtqSFlG1+FQ4b/MUPSUWc9cjJPOVT2+5IOTj5Ml3yTCgTZz88DAgmQIBJUA0
gpiIVEmo7jqUm+LU4fHx75O6nx8omQkQ9e84f7M+szLWv88TY1KjxLcBOkymu6d3ZxVpcofASdqN
z/mpZuif0hX8DRKBIUG/JN4lDYqdhnTtYUYfVfy22Mcw10kh97AFYkUbEi+FyyY/9gKlOqbw8rNA
3Bi/1QmW7SL60f9S4oqmm46eXY9/PQJxPhvhQlku/pt4Xfyksv38xiBLNyhy+U98yOst9OpHY27S
iKRZRmuSAX4bVjNbsH/xhQl1yZTWOno/0RfWzAglF1QogqIz8g+/K2aSRrrRf/qmW0jKgZevKjBP
rofuJ/au+G+V+DUKYOlg5+96ZY4SRCmjHaTypofkbi497zoSIxPSnjCT0bcTeX6tnY9bTLMdRzpT
HIV7O0lQnb/9t5SQ49Y71NwTpufCji+UFwye5fLR8U7FwyepwvN/Qs0PcMc468hlyJIOa7udkWHa
k39A8rGOz1smlRLnA/KM9CHOz7bW3HTiu2L50HbXcC1zKbNydr1wKcYrNrzL010Bk47TfMk9TSWa
xh/Q84Ob+Y+DO/B3jWwzKQVL/shewbklG8pOD7QIYWa/FaghixQR0J+p7xT3xT5LxMbN8R3DJJhc
qi5Oc3o4liDEQyAUhX3BfgDgOXHiS51oHXgb9GIM/S6FOysAhGJbipj7kTNtZnECLxJrtmlVtKy7
Dg03kYH8uYLpZ9odRmRwnnQ1kuWWK06CTyCsVvzpi047fc4Jkg/0MkH0z4r3yYih4hJ9tqQIX+OA
SBKM08w3Wmh77zSzzenebWgWeOIbeBTm1pMPUu+GwaajCGEkSNyDdOSG9aZ7JRGj8DERN7Ds6OP9
ZwqcWB+WCjpK/VSuODNLpPWysote/iyltUknOoT6TWdgkTYLkXRjH4Eo7x/DatXfmPAoje+YBzcV
aNwDfrtbeYG5NFwsQvuUddaeBRx3tN8UomDqOK90Lv1Ni9vIx02y5OWvrI2mSDS4e/kflURMQwik
esLMBb2EXJJPK6ChcLRXRnhAvCnZcB3CdVUddAJou63f7htrczhgC7ZT6eAdYqbDL05VdnMuTUKx
CX6KiXwxN2o2OiVWxrBJ/BtAsQvnTEH3ak8taTjMQdFKbxP9aho2ZVc0FxRt7oy/GkmL6csSdhRX
KGayEh8Byg12eoNoYWhZdWhXYzxANNh/5pb7KBBvpriuy73irXzoJe18ubTjPw8nkHCciNmoXXbC
0goHpTTucumgGnaM/3l0YuUeUBCzhfnwGuBqdHVPOhEOuyJEh7jVq0eaOAhNxHKnZ7ekvhjmVyzc
5HmrAh8359dkk61sh/jqI7At7y0xgjKCdcpZpiwmLMaYcxdJeX+KgBu5WbER2luOGFkPX9a045uv
oOqkhF3whDcGXr/yJKDemH/hmvs4BP9mBbQ5Zvulq3ckOwyVgh9qW4vs2mW+lfUz0WstgsrYNpq1
D0tDV/j4l5G5DePfwLdNwamfBqbM5GMSic8CZo5yj/QUbavToQKzdGISSl417WPAqT7ZMA/7x5jc
4iOFmqA6osRAmrNTw+ZHN8jYzqOImzsn759lrJOY1F4WIlWpLBOL3797dBMgTJSqzMaTWwVGm46L
tDcJb6LkFvG+a2SC/iA8koRHFp90Hp3gJwhbCjb0Q8aLGsTDiG3kn3X/KKnNhHkNM9xUq14mhC4b
BG1E4ZUmMReclmKP4s8XN/xx0nm8K8bICDjQWUIKuFmoVJR9XKLO43I1oHUUMPDkO+tXNWCi3ZGP
Cq1FRv2X/5aQtzoMkxUpqUN50LNmP9Uq5nR2GwiJyU2KayKc55Uwz70xMVgGs10u38IL2Y/5VTBU
oqYsOtjYSJVrx5Irp/H50+NFQZ0syQydCDEaiPbOYLhaXGTzrJE/N0t0IfgX0YtVCceNB6TnL4Sd
BN/MwmYcz2cdG28Vn4Hv3+dSyVyEq/C3ohqIHfDMSE51BnQblfqSwZSm88IHq8n/6r1iOb/WfU8y
AIVtdzUB0zMtpyJjoY18GJm4E1WfvrQpGZB4H3HEGsdGMkSgW8wEECYULlaGJEV+KeWVjHCykI4M
+9Lh0quMZxfBt9xdmYAarFJdkp+Snyiwk37D+cuLldNI88770BHRVRhL48M4qhsJvbD/HvBU1Esj
vibdrkzItyP5XGEpeioe8JKLncw4enx0MBRLl2d3XlDAAEWxWbBJgIyMqmalZYc2eIndWyQYeYZs
knBnJRs/olN3tPCT6GCPdwSYam3DTmb+TKXTo5xIDAAA+l9kYGJYwvfIctIOhFsY3kz1PmJKt7Bg
bIz6Epc7D9uj8VuPkKrOjXRWmDoingTXh76sdApW5z3yDX6gggyAmpSkER9YB7Nix4xtmnbBcGys
NTttEzetvNQCt7LIMGmDaulHzKAlSTTwT2K0/grr8zhBmORUX5doarTx1tE4CqeyPLfjw5fW4QAq
y6GbVGnqPjUG8BsO0YaGSdqkyFO8aYW6T1BiZKyAI0RE4DuxxM/B1P7N0czx0X6Z0qH64SqJGAcj
D2aDsy6o/TTh0P5DIlQeadhrRPAfJJGpUFouTNT8wRb1l5c6kxsJByZqyacnHAHjyX+VtaoLqBxs
YBBoMeGQt6gjJ9eArof/UHMa9TkLGni/CjiJBJsyaHIHl2EoxUzAusNSfv1/TJhpppmlWBNUfQZ0
qJmUV9l8zTX60giulH6d3T4pq5I1n3x+GJQ1PAkGe/mw8KkmB1rsbKWmt07dt7xXOnuUnh/3Yv62
F338xzVX0m0VfPnVPSXvYP707pa2Bm4yPgyUlTgtcukn8F39u/6MV4kdWo7A/abtM+OHXpJGLV3r
E16KU4fiN/xnklQyLTk+mXVJrHX4yc2dmn6k9fMkoYaBL71oh3CtmGtmK4V/tHjSvkyUp1KJsIdC
cROdGb8zYsP8zjYFFdFGBmXZKcSyIr3hux//FamriweT7Bf2IHzzw0CgQr0W/QtE27O3HfQ/T0D1
7/BXyRiRc9fqAzcQDpTPY+p/9PpuwpyL/4by2zjVkPCRnfAy2eWFI805eSj2rpgPZm2lBiRRpEcQ
QeVvarzCeEbIhmvn4Ym4GWT4EIsGjjBnHX7c0YLXJ1/m256JovIzIOyZkEyy4ea+GoeHVK/z8iyh
ac/rH5ovwfrqaAkkrspSBkawY7bcgG3bWZylHkE+8Ybr+M1AQECmn2x4URAv7LgcVDxsVb1hLM/Q
k9krf54Rc3D34DA3+FCwuz56ZIHmTa6uogzJyofN3b+7wWXrmuB+Vx2jWg/iecam4cUcmcNzwayr
ZbQllXzqbzLweFgXROX9ErpRBfypsKuRuTXO9lwld0PW1sZnCMmBtarfQN8UWfH3QJNPIfGa2IHN
6lb84kJWddhfPKw7huo1b4v4IVPCnErjJET9vibknB3wqh6x7rvsrAWMA9OLqC8YRKSD4BriGsJ+
Nq5i7TRkV0NbXmhIGlssGNws8YHz1wjPeysuapzgb+SH71y8pqfo4iOFDdi14q8WSbBCHi2qp8rn
7boGwZpc+HVMevZS/xjeXXgBBB83O738sOEY/NZfA6mBf7R4VCDJvrFJrV0SwltzibnCJmbVW/z+
ibufcffANlJiYf5V2BU/uIVZ8Cyhyjufs/kycPBEcPc1jIv7NSi/fZTDS3ez75zgxf/7sg5bvKcz
7DYG/702PhGigAE0EMbpKetQen0o96yGEZcLTBSJXeB3YtJosNfGoQyVnI+ppP1hAujfsYh0ubNE
POP6wJx4XkhDWAWAOJ5S9DNpJJUgT7ClejupGGScvN2pIa0i8QANRGN+EZb9hNunWA0Ggh1JbyP9
5Kvujv8FnPYw2T5GFr+Wt0by1GrzCI9qBooLlEcyV/4K7TiKiOyHCwzDfLqyxOOSz+HYYb/cebR2
6xovESo1wkJE4VM0tlF8joQ/BB3DD/+ZpR5RiN96ckJV+Oc2W37mw2N0GnfYpRp8gsW++eXAZl0S
r6Lt0gLcIp3xuTxYbTZzYvVK/RoeLE1pmiXMUsqqEchErfaTzho7ucf0A+ScIGZIjt70K7Jke1P2
a+7JxIzRGz5eo1lZmux5LIVuh7xvyPned+mNH72MP8NvtmNH/JjH8pxDXiTlUju3cMjDOXkpPg8O
Pm/5ipQXeMF4Tb94aZpHWG4MAtme/bd2ScjoYvSHpR2Qv5XuUDGi+R6IpO/4w7L7p2qAKDk+U5wU
xCNRbfxpE2sAf2lOboorINqjbSDQI/xG1RiehhpINDMmEjVsIqu7lfqtFnf0Eo530hhFovDYtcrs
0qnVk7VBkbOp1+TZMLqk2+JA2lLd8Y0awxzQ52vo01yhAp2zhDMALAwZG2CAYWbUq/9ZgAUHUz7D
7Ybtv+SQo2ESEQsKDrtBO9khnSo1GjEV/1BAGECRWOAPSzNyR6jwDtlw9PM2zmP/e4JrmK8LHkX5
2rMbJfyGTSlDpmM861RRqA2Y4iVje+Xqf4eOYrohOU3GuDQuIylr1nKEq6fQ7EuQymWeEXUrW5s8
eeQ/4j7gSrszEFLt2VhqMWcUPlgI55/8QfltqLbIxjAKFznIP3aS9UzOh4yCDJDxE1j1BayTmgDt
fFshtsXw8jdBym72aUMi4xwWD26oRR9mERkmtC6fF68isS5Sc1YblmPXjMWCuhY4xqDucSaFkg0j
OjdX6Yx1QdS20SGinARon2i78Nr1+/gQUKTUC7c7x9LWQILxan64hZlAF2toKtVwHXgQAC2WOLG7
yKG5ZBkRIHcEdIcYYyHGe7N0ZpqS5DCf5AJVkO9WhOUs5KsS74UtPexXDqcg1pB1kzpu+4jviVKa
9kQwldlG4miEMDJHk+BCGdSzH7Mox20ryExxGcoVUFMmTNOI8wAG0bJnf5P5SEfCh2z+QkydhGTk
CYtZv1shB0vn+y05UNZzJiHjzpCmi8/M+m3xWKBSo3g1CEgHn01HHHDCKh/6g1+GZkJMUEQgtYFc
uf0fSWe2nayWReEnYgx64ZYeFHtjkhtGuh9EQJDep6+PU3WqTlKJSRQ3e68112wy5WeUsHNxC3xq
25yRGJgK/r/ihdPe7MOhJXC5vnTpissb5yPBtQgab5Tk0Kwwdh6gC0z1puGUWKBmY/lvKs0oOZGw
sD2iXRVZIKng3AAsATxu2N+0uN/C7FlB/mWcr75+5p63KDnP7fVZYOPTXnuGrfUiCMCnnNXMFqRH
yeubAJQRBAubiUX1BQ7+2sjDfkC8p4znfvh75ismhUxDxHdDWpy0ojsequzLZo3/mNvjVwG7sDE9
lIsZUrm6eBOTcw5M8rz/PtNrKb7hrG6mYaM/bJmZNbhaCjxTnI0XQ6FfQ8TjwxPvx3vyI7d+aX5O
1PcshmezydPrzGcKjs83tByHXvtq8Hjo84+qPiZP37jvTP6QYG5MUH69Xw9+Lkai7rKR5WRmyMZR
GjYTOQDitXx+rBiVArXAssUTpmKmMlPdzMm3IPt3gljhXfTa22vYDGA7CSdTQq+AGe6dD5igX4fR
IOtjJ0yHkhSIjhirYV/UqF3uP5xdBto47T/vjjJFZY0V2nw/PwompO2C9+V+KuAn5j0aiWyqj/lq
8EkO1E/exA1fIYNkAN5j5faX5X8YQ9bc+rdi109vOclAvHWz/L2qN9giv7BtUHAxUcu4ZBmsqu+e
Qr7BUERO4ZGlA35Fh6TYGSihMOgYms3cXVfKuoSf9/qXYFrHCf1cYV1e7LHNWI3YtXIpBByBqs/S
w7vFVYPqs+bzp9/5Tx9HFbZtn/xe+P61/3AWK/I5IKuejf8D5wBfDMTrwtknWNuT+Yb8LV4hS+lX
MUBZzRfFoP57xvIaVaJITs9ikM8kLcojOZCJOOGT5TGQt6tPOcij6lNc373nH88lgsPNd+jjvdqv
Pjlq+Wu5O/3pV4T2Pv7Dgf7NA/zyxLMIxDUaUr6i8r/lsf9/vMx3QLKWDZ/aoeCv1v7/vy8G5Abx
F8UAletaUy1eKlE9/Dwf3W75+TuBCKRVR7g6Bhk/+vCKCPfpbx65yFhwJQaHAvF1pb/BL/gZdJk+
p6mPy1XFI6GNUNdfBq6nGhTRiGowaPj04T0/0VB4/D78qI0r71V36HyJnwbB85bnULjLc3h4TDL4
asXn0x8XfQ6AhEXeAiF8UrVdSZWVIgzR8IReTIIw8kImPxzRxyJkR9Me5LWdfEsXXeC1DxPv5fMv
j8a1Ga5C00EhWluA5gjRbQwngssQ58i3pb/SQ1DJdcFfpIqKaHnGVXR773xE/SAGPv+6/VTReLr9
GF5/4ho8PD0YfOM6cHWX6z1w7WxoZfbTBx7g5chLmV1EIAOc6c+oOjyoDOm/MFNyjCtqEr/dMavm
kdiE2yXrrXToPOntPynShyPXcrkeXKwTBAjvQk3p0SFb+Nci2xh3yleOFtRrPMPLAsXNggS0weMY
Mv+Nm9dbHmT8s4qyoAm1iHqGh4Z8IE5Z8Jcv3z6GryZErhxA+P8yKLCCCjswwulC5hCVW7FQirjm
Xpj5yHScXBNMQmIB8idt/XYMBAd3T3KOieA5vigysSug6XSUN42L2/zyxeWl+dJff6rx5OcNITwq
ACaPpj95zWUR11yN9KeIqohL6II2cRve8dJSAznA6WJ5MPIHCEcMbXfpj7peFk7MF7q43THO4A1W
A1Zyc3rseCh33fKRWzqaMSVe42fEjIstiaX5jBFceWg11nfr30m2rtsponQnSpN/HOb/f6w6bsqI
p9TFQ4wnXDCw9dEWqLWDX9fhGXN/JoyNDH41HzGYzw+IGu+n2yk71JdyRwfFEyWP8YQVk/OM76fy
lKdIyB47bq64ONx5SBcvz7SOxbW4tqGKHO6n/FBCFee9n/3b7rZDRm7uiVZ8AOYAqJ3SXc3j+7UQ
VvHtJOxNNGHrU3Wp4/SkDS4RbSvrBst0L4SITtHUFPG4To7mvq2j/yRC2n61N7Yp0ugHbA8URut0
B9t9bzLEi3kgDeRe3xpbbW/u89jcH1bhaq8JEIY1aFU+RH/4pvze5Ggc+zUiquySX2DFXB+tnfBT
0IfxiTpCqU3cxzcd2xr2KY83ti1sRmTafHpMaelZNnmMhDtO+GvCBg2awjPQeHKLlui/r7brO+2j
EmRxu1Y+sArgJ1oizJbmEuIyT+g5WsImi5dnHWJvBDc67Nc81X2zzuPlReD2TxSa1VzxaD/Cx3NJ
HfzvTymwXrackxh6xJyl95uXx1wOXq3TW+tTbq/Q9jgd7iHYvl/pMrjSPVBFlBzpAJH0XpJjy1F2
MY6wXFeVrR8RUWsfwhm1+rX/7++N39WF4074wDlj8YpnFnPpJXv+7q+0QstlMnFxXzvBobiwHrer
sOCtXd5ShpywHHmm2r6IzRD7jL8aFBEJ9k7Yp7vla0G/5h3ml2yruLl56bJUhP2yZkhUwHDyJNVf
i2fWTLPajeiJ1StuWx3Is0z1E+IUgQ8D2TfYfPjcPlWpebRyPTzODD95gU63LSCUpbpTpb+CAd6Q
A1bvJsaAbY9hX849SaeXzp2T3bCYUMErvnv905RbR2KIUGbEYE6ipTEsvs0EVE4Go6XEVcYRG0LV
0+B91pfZRKXf7eBLi7rzINo1VT9G6Vyka/RGDPcM8v48rOPvyub2K+kecroBWwaNzQZPWJ/It8a5
5sVfRxELpZGb3cIgMJJrF5E1xBcvPzSv9YgCQIvr59cIl1vtGCiPgdTOUcdQek7OhZwjcVcRau4q
0XS58Kgzx+c5I+HPEBwBT7fypL2Rl1RiMcq7TwzqakPtd8fyS3kVKOZwgKV0qzRPGw5KQTxcDpvh
gesESHgxdN6sraxW86mx7ZRj3mkgMgC6GIRISF5x279G/5kvCr0GcFuxhucPNm3Ntngv7+ELGVzh
CB8t9SI+RST3jrtbEU/mr9bXyOQZc+T+LGFLgvvxgJUdY0swG2gGLMuR5DTDb+GPdgi5nuve9Kru
Mn3J5WdGfIWX6RB3mQgqJZxQnb0Dh4wGi2lla9DMJAG7V0J8KJAJAmOAaiVSZPsNcl5TYb7RXcCI
V1/j/ULU+wPQidQtJC35BSlmzXzkDkstwd+JbMzuSR7X7oFA+8JwRMkDEmXKHyHTXFVlwApHsOQa
KRBqV7eHRQDkbTtOPyxx3jJSPSSkiiKvqAmT1wXyvmS6GD0V7U5YETH+0TLCQPtIdAED28HjRWW/
eMz7Q4yCgQ1aXHc6laaLtUgRZz70ATQD9mNrwgl8OTAFx4Bx/1r4R1Yi8qDWYdlbcyjrfvYJ1EO5
az6+cCtBM8sACZXe7OvAqlO/k+nOK4pmtHVjiKveeN8RZD8P2wZFRqPvqgvL6bzUV2vR4wIzzT+J
O+HvdZDPP0VOjh1SSYyqCCx/JlsObzYkLWxq+Dae+qlXzmOdnjr/NTmVS/V5HSeXOzEH38SEyCdB
ha5pr/3cGIfQLlhtNBKwYBd/SGWxdWTUhMEdrsQQx2OFAnjAtAwPCsIo4ZPg+znudTh9sbrHXvYZ
4BqGwSbFDK42B+QIuOtdcL0eQDa9FsTBoiCTQ4Fj5e6y3UmDiyCjphijYWCwwGUmK5LSFgoHzwHE
gir3gqMCnodYMfOuW5hDeM8tDqfNZglfphY5Vet5tIcEX0jnRnaYBYXoHSYm1DSr+kPfw3XsHsjy
Kf2JMP/u4CjMR7n9UyavfDN/bv/gBOGUcCyPQGiwYxDs28lnhRFi6twJstXW6RtwvbBj7E+rvAHf
A1IRlYCb+CWtU+PAekI5AeSJ1A3BzrRHNfmO6cm5+FAvQNnfza4rQiIkAGnoZfS41pxWPLIXBHd4
kvf9XCCBwXjXgbyn4/3JBq6vrHA+iVewtM8+260PtUV4GQaKcXbcTttm96gdYeWC3qoa7xn39cPF
3b23KGhIa8FycEhPTUnv+8Hxuhb9xZHCCNPKpThc9KowkA7Z+pRs79eS8B40NifaHnfvIwGSz7cN
NvJn8Qx80TwjyqSUHD7ZY5l2+IrVxG5I9h2vTlJ9AwJqGHf9RsPhsas0RCgf5Q5vYNwTUSw+KFMu
rCjEo0uBQy2cfGsjmdoh7SJ1jz5vHuYB/bCZ3SwZiPmZ0Wu8ommMZdMjS3BYDq4YNGoUMDkPKQP/
KJiRGcM10MaYhR7wli4Hbu2TKcMk/kMCfzO4ARwkQ8SO46MHq5KBNPGM5TupJecjT5EOlMGVfYvT
OGeyQeG83HetXdk1WJ1T+nTcPf6RqIv/hO/+0vaOcNTc6V/i6Q6O1QO2ILaMqo0FAWXXb1UXqyNk
6e6vtkMv9K3sO1/w7/UB6AYnwfR1XUUAWgnQFmSwFMrx2wfhLqRF/Imb7o0cRP1duOP7jHzz5Zn/
5mKTvWihYfksMc7J+1JtJXj7iOvj2QifgdlapKMMX/jM+hKWEdFino1Qa14qZ5doIfwAake7BS3y
vsbDozjDlP7lsLoI1K5UpraCZYCMWOKn9oELzlLlaRzwQR0b6q7FgNhqvulGZlKyWJFAYIqjrpvv
DrHRbfv4999AAU1w9oeSHykS7V1JbgdVMPAojQ9Ib+JQfFzqNORGROguiv6QRVruLOcUI2OcSDB1
At/ZUP/h6ZRxbAkW8XFIxRaVKepPw3ulAVBuCRVstClS0WmxayDJeo5BWfOEuK3qz7GMZ2U3M+KA
afI947RgY4ImwbsBIQbIHi2xXhLGbj/KAg/2zw1DAuBbCiyqKBK8q54YEed2qg+AacMn5kbQlInV
mzpPNoMUO0IWMWlDWgjE/ODV3Tx+L4YPiOIbNUxobwZ37D3+2wMZsUBGmzIWBx22HoBvZExsbs/7
Up0PvTNzZeBAwN3MFx+E24kOAa3LejiumEhJMKMtJDVJHWTE1OGxNgYUkUzaMfxhToJm3TBB2gjo
weF0iTaF0ynrVnbOH9jpuVS9Xe6XkptLHlIpco+JZjWgRAPSlS7vW7Ny4A/jARDhX9AHXMqHASvJ
TbL/P+8F8qW4pRB6fNMQ8B1WzbP2iDFYbHk9kQm9xPWzkyvLbdF8AJFt0iHKoSrmi30vU6JR89kg
Vfg4JtA3UyD7dmXaT+A77DKsPhhxrhYzLjPHD4nhkCfDcf1mp2CmIN88tlU21DagS5CvXLKXQU4F
JItAM1zw3HtH+LKPfevEFjQAEdEnt+RVNxFDIHLmB9oenLZpY6iyiMPhIM0NV0ehjRoekF7Pd+QU
jxJaG7eKea7j4PWD16yixTZ23pSrSK5C8bokSS5JWdpXPrnS/a3oHCoVDbNhzAsHj03Y3Kf9FuMg
VI4F1mRB3rMr3hu/gnvhz+kHQxlUDo+dNMRP7K9Hixkq6it0IHi9cylQFGC/AeF9CLFzYEvncy63
1O2SKlIU1HsOU7Gcs8kkjArlJlMTu5bWaBTx+phw8aFrYmL/2DzTKFVhVR45UYeQdmPAuajbV6RH
DuGL45VpIK4UFOi4XMguslUWXfmj0ofOP93jS6R+L03uJ4wGkv7fLfuoqESfdKvtogrgq9kdmjpO
jksLUtQYQ0U5GokmkBar3WVcxWCsH/+pdQTGSYHMdTM2K1GCDaqFFcxavDBkt35FJrHtlCrVUX9e
b8pF43d3w4cyfHR3OAUbtTj0evwAE62+NboOlX5dGD9EkXD0YdvNZwWTMSzbsijDjwqvDPo7YW3c
z2iWX/CmFffxCNvBk4o1QCeIHWnGbUvVyKgKVg2mfYeBsOsCVk/MuIiNinESquVn+X3Dk4M0hHP9
1TL82ajYjlIds7m2kAoYoRHplYnurcJWbz0KTmkQG0IBB+sQlhU+I/H4fe+t1R2SykHEjouzx8Kg
WHvu6TAfzH0ShDC5Z34AlrJ/0HJjV6Wo1/uwfQqkhQSJyUOCtthllwoPJF+8wcx3KmzdObLKABNr
9lyKlCbq+mMnBlOBBtUabx5b79IgoobKd1ijH4lJnxbsji3e8CixQMbwyoa7ImPP5IA14jNMeJt4
391UakHc8Bw8AdjfqUX8HP80NL2Un6NjYmVJoq2GkhPtMG69xwZ8DXQW5cfHc42jKhOQfOb8dPGN
ZcTEBAgciFzQwR7P85l5NfzY+54wrKaNV9Htl++WJYxZ15AslJ352w1fedugesNbkVnIg0oPBsgX
eapefxaZW+GZIbiN8JUbTslW81s+GcIGKbLre5cxeJSDvkx3yqhvxxl7MHzixIGOAungzIp+4aWX
yYAcpxt4sYgTHV7ni/dKgnmdhBP9X21tMNpko3DOBE061ZF6fEOQR7rT/OeaEGzLdD9hk4+xaV+p
PJmGUzna96D1P0mwAbRbYzlPHYVNJyHPmerfCL3DVO8teaf81iIei9ueDVkaqqsBstBhjuckm6J4
1ysMfB0A/y+Khd7DK55wqBorL6Q9w068syMGZSzmWFT6NZxsPM1kxMacfmmg5z958tHdvDINEyY9
sQR0LqanXIYPuqRweIjWUKPNRJ9Sjx2wZcsW5ohDCWRihqhBBUCrhDlpDMtfrlHcZGBdMGk8EQuf
/RVygjNNR+Tgveri7F5BayAMhEPokkkEsD5x0S9gyG/QzN5/F7yrp7XBUGzYCIajBt0f91WFNWVP
lgl+Uo6KNJ4e94LJauobTqts/bx2RywjKhFDq6eK7eLaFG3luCLYgPERQlraAWhUjtEFogY0H7TS
lgyjp7TL1+k7TVBxnDv3BQ/QYKrCvYYQONR75EdWdiQtlXpXocp7X9nivvo+V4mPxAVLmIHpFKoJ
qqAj0chxD5R9bN9gskHxmNH7wM85voQLysMXE5GtXPgoaYhPfC9hpAbSd+0+jXDgjeywzLha+r71
6SUYTwfMbLCveM/fSBtxlG+sffjGysWacPNa8gSur62wpIEFKbFYzNvUUMRSyMEAIPPHOAnPVbDR
fO0w3qztTXFY7Bo9LrrZh3PsManD8cOS3zndHIKt3HwR1mpKSB+Ij4cPDQkNl40ijB37OzmjspRX
rpJ+rEDTdvyrpWghRWOKEONKx0l3jF2Bdv4Ic1lGT9V+qQPSHhejY/LwtKh6Axz0T7393sDiDzKd
RWBbwNWUKMIX2W4++9x7u1EZE3cu2fXm67OeHAbN7J5kBWsLzdZuSRV7eTLefE6jdfaF8oEWDtt0
V/mCHqUkJxoJsrvIsCCJXbbazW1jOPsaH+JIN/2+tOmmCtvJgelfM2m9y7OgKZweG9wJuksV0/ct
kzd2lssCs83WBqLvw5G/CxQJAf3/Nl3mn1axQ6nyi+0uQ2YuFe4K3OeHqXan6ee2QQg+OrUEMv6z
x5yFTSRb11Jp3fBKFG7rx/e9TQLKv+nLz3hB4u0N2MI38TTfG4MWzlYByu8tgCQWmOLbupzZHNrC
uet/GdYEyqDaqXL1FT8Daasfv4Rmjdx6z9kt3gi6cufFsJn/QEyUurXpPyM52zB6szCe33CFGDNc
ptiMkBVq/9TvxBW8VeMA/x3acctRxabLsc5ZrL2AnjOcM8zFH0qqjxOgC5GeXygHAz3sseVhEL5X
glswITHdNNGIc64lhqvt/RMQMJ5C1so3LpfxCGvDaimZA1p3S8QHAx12XJbbtnC9s7WQtOnhPHRF
l0fUjdv+MOE/yk7OneQm9VqdHOJisJmwoTKJv4nPGc11ZrTDuWNqThDcFz83PGxW+DQrZw38XF/D
n30yES7fsrC9RSK20a9Ij4Umuv+bGW79e9w/YMwfQKvGfYFTNVpSj7GsEDyz8DCpx8o7l3gY9Z+f
mtWd3t9RFuifpGamrlO/o8z9wnND9CfJYloYJA0IiYOHIp5NO5E5PS8yrJk6vN+p1CDs7la78WVV
odLCP4aMfk8hF3mI3WHtYuZXMzSvIXVRzD2nW9TrqqPbqPO2fMszwZzf4EejM0VGf26jQ9fFf7Ib
ZtdFnwbQuX7e3Iz8TtzzvZwBmS8tfoxzDEW1U5xqX+0U1UaztYayCnXAedJZbXRGmalPzB5bmKDY
7Gjt1wvV7+Sod2wWsHbxobfh0ylWPlKHm4SZndV8wehemd9IJySvYWYy48uNUpteyV7UdOf5D0RS
GxYlcWtAErW7m7MKpA0L5xUhyiuP0wZi39Cv2yPUPwxB6g06bQnHFe+2Jtsrh09Ufz8eLlo9AgqQ
gW4UwSFiGDI3nALpXDkQSE0CnCvLaz59dn1YIA/MMtbM9RucJGwJC1bmcfjfacGdFCB1Mb/Keku+
SN8mehLpmjIdc9/6E+gEsUTjoV3r7gOhB8TLog5jo6x/9Rf8L7u9MNUej/JCj3IQmUKKfxyz3+K3
VT/Qq92P2DSlEC4YXOUWU11oyeSV6faztHE7El2Iy1BI1SKcuhBC7dh50CtXbVin0K3fG8PB+BGr
CQY8RMQG9+cf8p1f9bru3eUkaMMR/qyw4wc4zGmM9nkb81a+NshPYDPwlxe7rA+lt6E4Tii4iP/A
RBdJBdRwGmc7DZCmkbfMG4FH6cdk3SYYBXZm5+9sKnGoTvb77IOLr6XglThSUCFetLuTWUdUP8UO
Nwrheo/Su5/k5LN9j0fykLPFexflSLdLI+PjQSv7MUtr9kZYpNi12sbuZeCtgkjHNt00gusirdH3
zNRRr/LlYIKOd7P/4pUfy4P+RdRm5I9MGh88nuk2xI/m+8FN2kubPTe66WZI8J6kLjtqLlopJYZ2
CwmNIbEJAMIBSadsXTD50m/4sylcyOagzJ8ThUbhKbwGExJ39jW/qB6eWJyjh61Q9DrYyOKgNPVb
5d4SKhhBEUXpDP9gV5rhE8f4JseEziGeHaemdpFM4PPhLqFrdvGOjxy1yURrYfdriHGrD414NTKe
BYtOMa83PQLgR2gOcZkQxb1WqOZrkH8SKx6hSJNz+yjbU5LYuKGt2zOMLNDOVPtrubYv90EGJSzK
7h3QHdJBBjRKXbEEpky4HFuuaBku5xkLF/RlkzYnGrnhp+t59Vv5WPXIVZgWPxxJ9JYecLG2tRjq
I8BmiqJDm7AU6V2rvRv6c8zbeKeZa3j167DkfpbZZwnz8NQV/oQ2x2yOVQJoih+2QyyaxPj9dpJ5
U1ZfKm6hxrEmvF6x5uozW8sYfkJHe32p8xosCS8VS8UIBlHgcrRAs/knwMxq7CW/htiASvZn1DUA
JMMXJo6mwNDgK7G+ngJHtxnC4AMYWA7/9tyaIUyUxIJUunk1e6bIA3L+f/U2qrdNcsFYHI9SmG31
tqOU6SLI5Byzcv9eplt7PnOKdbZukFSzpJZUx47brrHzlnr321ToGP9oxYR/ZPyMze5Vr9suzAiN
7cjpUM0gkl4X1syEkJzUgenzQt9LG6IsDDb4nRw2KVzWKr6Qc9pNbtOvIfv1iVeZbiOTw8k1+a2m
2JCOr0uW0V6T/iG/zyvi9459dRi5TMIyx6HDgGYDLFUURC8yCIA60qebUuZChoOAeyO9bgONEAY3
+VVTFuYiWnjphwGzmm4KGP1sygchi/rca07da2DU6hCCJNNlSWC8U/HTjgigoqy9PEuKixzdEruk
289/L2g/DziH1bfyR2pAS0wnOl8oKdqfXocao1d9GdhlAqeV4JCi+CrebhqaRtyhXlGnIcXGa2BJ
J3egmjXjgiFCc4GUtaJBcAB+IGDi68NmegG2vaTiRhjjAfHvHZ5FCzkh9+RyAY7JpDbfijn+4hPQ
P3+gdIHXUONOZ6lXgXJA8UC9vicF1f3fg3F21V5Ajszagx9WwJf+I646n0IZRVp1KNiccR0ntUDm
xxo9xAhJ021ugkQNgc3h+fJq+N0LD+Qo/FGuUFO6TYNhFPRG0PG8cAwdlU3AiUHmzAOJMNSr6vZP
xP8C6dEqhusB2FwoXtqvX1mUIjPgPIC0lLTXBq3OIfvMXKw0GA3dnSfxZ8Bwh4UJ/eBuxPCDF//R
FZg8cIRx9uMKwxg/MzdNTt6DM/iPfb/4NyXTn3BfRvcccFkkZZEKsiCCsONlAsAIdGZU71THQ9xi
qQ6VmSgc000ECGsoQpuo1L460ru0kIwcloPy9xi38GZuP60R86bazAmp4tPnrsF9e+UPbzDkYEYQ
3LumkoUo0xHmAo263PfipjL2JTQ4dnarxDyE+Je2J5FFtaCV4n/aOinxO/lxVRDrPqkHt80w4cIw
6DSzdmgY8fcOABTgXXYHyNpcDC5yY8TRUqcWbn0YWOqK14CbNy6UC+61OmxlGz6LARkNC8A/Eubb
HfyYX3MiZ9tfko3tWox0uFgpHqhYRhS7BuJeFSfXFUti2b2F3ikdwipYPQ8qPiKPSTDFtx5mwkmZ
UOGwOx3Jwepe/qlQGHTgbYgAAfdnEDPYZ7gvQSLRvtS7nT5dQtc7gCsyyhFccHa9fMbV3Hw7bkk2
Xan2JNyrqeFkl6gidgb1OyNPTouKoBQ398SbLlr5c6mmcIihXrNi+KnMujzO3JRs2uV2gY91LDnx
gtmp3D4YEIy+5r5iclT+yGOCBARn74896Ll77AEM6KZTHV4qWyUJKpiIPWPgJ3QQD5+Z9GS8j6qd
0WX3G86/j7vpm+wY9ip6SHvwLeXf/A78gahJcM1YnzyYqQxme+ba/5qN+MOZBg3239QxiL6I0zpV
WShCwrvr7CcYYstQLG5fmAK6NHmKLVWulL7zu1945nBokCcOC5vT9ovwoQxZqrhTOOSYQODMgfrh
fEt8gsfldCvqodoFOlxa0BSSLF3UWbO6qQZsbumyQjJb8bjfEw2OJJ5SCNfmCKAdBmP50f4SZ0Sm
AQOjHU0df3Fb6RaoEdTc1T8RIXaQrRlY85UNsDkEHIIocG4kwYahCZztWT/2mxndLX+TL98vheFk
pm2i3OYFE4/w9ryRiVYXV64sj7i3jibFXFlItQuBALD7N6ucWQU3t3Vc8PEEpq9dOXS3UIkJhV59
4TwZU0UApC8mqbAdIdoC9zKJnO1xEdrTjUUMIFAMYC6g4rz5vmQj4uOvU3cwYzzoVO4l3Zr9eqMP
XmqWl63oC6zIscQAxnzj8r1cvkee3b8n/r5Yuc02AZI32SErIyUrXtzzSQ9xUIjnzBEzR1Xslz39
w06ADJ+e0EvFHkmwa92+OUPNEAh9nJwBy5rMMX7Ud4I7sGkitWtxe3aWGDQqtSTmExLFxtdWQmMq
OwPnPqxvkqdQjwA9LJYoWL0u3+Kao4sgT5tZAFe+l/bJf1/h0iOu5W8ZmFAJbve2vBHJl1bvIWJ3
bzTpZJi15wkrCka00NcOqzNOBnH/qxEvkLA+ZJjx0MGQa752NaiJb7y2jbjHUVN/7DJUBc4Di5et
PjHJtKtjxrJX/KIjIcRFc8sgYztuAlg8mC0FIid+8yubPgNknwzM1WW1HYxzWl/CkRIaUi6WtX5q
rbYgkbA90SRxinwJYeowuJjSX5ILuQAO8PROeWNBs0Sm7RCDa6tQVf+bFXxqhiM7hEW8PknaSXbg
m2h4YUaSw4ichE1zcXqDje606PA8yOjUUWSsvLxb7zJ4ktkW/ok/zzflHt5fHioasCqQCLaq+weE
IMnPj4+OgEpU2GiArNelixl/ZMUeEZEyn0eS7eojG6kyxdxGKeH2BZouF/ys35P5pHvgADbcSzD1
h5es4VGQnULohV8rHnsnswnKZXAbq9I/GFQCtc8he5GNCrFHfrZgPAs9/zQcCqIysVWEnyO9z1pY
M31mztjFxpUqge2Y0clqMUkla0So3PxFFiM3l+4Z7+pPKlv7fNsCEpLwZBkF5yqsiYGxPUpPwt0o
p9pwdohTFvzkhDkXos7ynKybnbbQFxz6+C3DTqiBP+UjpiRO33k/xpBLi/6Mbb0Oq9p7ka2Ch0PI
tDoB/GZwnEWQ4zlBGrwWxSWtsyYUYDxxiuiZr/aQ9QNqGpSmB7PYkyX3qr1ehZ8bCRAcDesuIE//
rkVkw3i+Ul1ka3AHfFWFQNk/WQ3PNbMBIMFXOEUQhvXeZjSmvtMbCBo2fYc0HPeEQRVXEDzuzke4
ZfTQ7h/PKKWO/1mCRyq3303lliyRYXBWkzMWm9dX+5tje0tZqTVfSrN5KrWlj0zkxtxT16lwbu67
erXnwOJdpMJfBiQDeXeoZmEuAtw6GVxlyiAic6gruToK7kssW4ZkryjB5NAfqwMG5rrslnXwgBbN
fA0eqVD+sCg0DdeqAFL5LDr5apm+zQaIjGPOB9jjQhayuDn+GTQTTf3G+Q3spHCoJQJakGblp43z
7C4G/LqV3YlRLbol0N1K8cQzuTEirQzYKllONmcvNQSM1IzmFsEIYnUVfQxMVUodpueESmUOCXZn
ciXRGKE2DelGnoxg6NGxXCJYjIknZwJODs/9MkR9r7/YgRRsBreK8nEbIox4U7iElTPSzkDAKQ8i
YmG3O4Doc3tHWsTfYfv8TN8HXPkO0C1RsjkScWfGJ0oUozvJqJgvhalQfxJmHj0orY09xUzfAOVm
m0JjhmYbV8RDky+NO5oMXnpuXBMs+sWTlIUiZz6iFylYsoA5/rR/bHPaPbzhbGnAgMCL+8xGLHvs
408cTgjX+qEXR6JmnEEaWKzOA4Q+lHfP65940sGLF6IbdCC2UUcEDxWBr6M6QHW9jPzRALHCZaxZ
7fTMDXmS1+af7t3OnCXpHgz8EZzIS+w3D7heb92CI8I60vQtzQqFc7uDxrp52tql3bM371fQ2ulq
EA28L0SDenV6cUxSkxL3Jjvuk7Ej8muGGL4J7LosBM7B5oPq4L83OVl3RH+lXoRDzEdxNCgzJt0j
uJNqAmL16h9NY1EE3DNEHiODeaxJrjTeOxJmiBpChvNvMeIk/sGqvtxyWnf/MDgDNnaxvRB9dhYO
k0dIKhyPgAuCgrp6k8nt2NKS3zjMOXA3KcjydvawBSb+5S5bsBsDTmIsspi+++DuxrtkkM3luhC2
yI9tXf3nhY8dk4qL5iMGVJijO+itPri0ffjyO8J2gVUKp3wSwkUvQgwcYiKeFxyAhWPOk5qWnV6J
2OVgJqalTeXdoz04suBgQsCeghsJlboN+8SnEME6B+GiVR+4DSp5ida9pDZ7E1Lv8IICY1vuTR90
wKeWED3eOCqgUKHuWmZnskP0lHahuQM6INEQ+4E0hJlPKUpLdAMyBkswwdgsPAMsKhMp5qSh7BGK
4M7B+zafeMTgo/Ek7SeDq/zkhNSXUp+uFFVv79x0ih9ikXeU1zDLaZNJ62aw3dHdlLtCQ/Vgy1ck
vt+PnU7D1CwtCGK0kP5QXUfPEULzFFPi8P9fzJXBT1e29IcN6JrcsCag9cNNkS7DiEyaIAaYjFOo
5GOGt0QgM0E1gZip/gcILuWPmV5vPyC2YMNLq9fuxNUyk66QEhrk9sSoqzCUEa25abiEXIccPgum
1egK4eG8qA34SCzlPaMkDFT2HSBLxnLjikzJo4pUGtqaqiKggmEniVS+LVbfQUeDxqXmDsgtrjoA
A2y91snWJiyqj7sIsV57e/LeMZNUuaI0pvdfZGKY8QoAQom1zaWGIOx502KSB1Iibzg4a2OdQTNh
Etn+upSrAgwFf4sTprATfIGydrNVuEWiLT+Ihd/g1zJCKP+O2UDpkt2J5BtB25hAEghEDyKp8K4O
UMrxH5T6O+r+c0kvWp7NeSe94noCW71d4PHbA84OYhfVbyV0T8n+qMnSWDmFRD3xsppwEaetCA4D
pavf6hneWRFpI0c3HiAYkYHsPdP42Sre+No3WJc2WDWJf7qTVJc0c+BGmkgmD33ShemI006NoV9h
HRlbTe9ENkoISXYfk45hS6SWsN6Yv1SPvcC6TXRK4f9xdF67rSNbEP0iAszhVYGicg7HL4Rly8w5
8+tncYALnDszx7JENZu9965ahSkDI7UpA4YZ7DKEpfRSVogJEqblHlM4RsGoylmvA9ZxgFuMS14y
Ex/rNs6ARJA6eEzQNYZIfnlzpVJtEvPeEaF3Jza3DJHXJf11BALQb0JpZWjbfjgGa4BmoHE3Vb7n
atW1TXdynaUA3rtF0PAbbQyNbIjX6FfEpdmsakZBAJKzkQBNW8BvzESBk/8c5AQl+cjYoZZLW2Me
WhD39ifKO73BBWOITGIfLlk/+BD5ClpOg5Z7zf/8x3AcgC2Qq5lTi2JE1cgP2o9L5iGY8JLowjff
x1emnlyWahdFXxyoIm5p/8xJf6R96kHNADmS/p2IB0+3JqQjTtUZrb7ee5Xdd6Hwd07+iCw2W2Ue
jdhPUznWtBBpMEdgFzrpJCa3Sl8WlgDCFrrE+JSWBkItgaCsnAkGx9Eavxm9FJ3cjlB98qg2X/8q
2HMi6BuW1UQ/S1dZopwSbl5F/EqT+E+13iJDmNG9wo6Bj0DfO/+Yzcq/9MtauckEkA4hd2DHB9Xm
vjo4pUkE2UgPXBscU64R9Lx8Xj6+GAReGaSSr1r35KE5bbQlP24K+I2h/8RfoeZtLKSxlFfhRDzg
fAAlOEX+KU+D26WHCjOpEqeuYPXQTzbyB0LCpAArnW1dvttqXUMhSPtkVzEFY+lS/lzVYYqNo1Oy
lJYR+n1OdcQty9KiaaRZoX5KHqIsJVN65PKm6p95dGV5uVfdJ2yiscBtZ7OR9X5MiUUypscaj6+b
PFOhS2EkDm5RA5x8Jg1z+Yf+Nc81cGBQsHie/JXfBujtQ4JIIdhZfzQ30i/pYf4gRI7KRfqd3Qp3
Ftzk7Ni1m0g6WbD6QQ40p6FZdsHClZbibVAxCW1Uu1pwTzSvPHplymUItgljq1LYDS8CI0lMLE3M
ll9ugYaA0LH+qeOgitt7b3rzAoGXJt26V8qS7cuDoZmz9i+PNoxSo+7KQS1eNMdm51FqqNB+gWV8
10uBdgw9WIyU5BWCCtK3A3BtdO/5Xko/dMzHtUCIAQfoWXQmtrC8ZOD0rYcbbwPizm5Dvc71E/6B
EWICYPfSNn8Mk2YjPVdslsV6MCZbct8txPapSeeeGy6SqLzrXb006Tcg9l3gWm3uJXyJHYWXOfsx
OZZ9pfHVpG+SV2RpOvWj6YH+3KCRmkjazo1/4q5PBx4YzWpgH2wY2LbQ2yBgB+W6RHsXEWE7Kd0M
Skgngnof7eNqm8X9WpXsnk6Fua9Dljze2F7+tpaMmopnTHfrpIV7MU5hHBN6fdG0c5k6pcxClJ2q
dFxbK7aonhFWp5zFO+mvoXbxiHFt3H1d/gbJfWCzbzkHLBnoa8vQIxNpFZrbgeGl+kiZj2q2IjpB
BfbAEX/a7EQ6dMHzeNHBSDHvxXA1i9sYrt1pqrlPk3UQHmLYKBv2sDJZ1YdBP5KuLLgnt1pJX+Vy
OjTv4gstmZh8oxmDlr4RZmH75myT8hbyKXeCgxqCt146IxbMbONBDO4i7xatwVhrTOcWuOeIXYJm
lMwMisBkxv+LZLA533dTRPPGh54U+QmBlx9LX6j5XvtK/yILZKytPBLjh+9RXP/kCEw5lkKcoVaV
kqXGNintPQsfcPMaq3cB4E/9GaoXpRgPv1imVqNqL3ad9isbb55hyWZg2BsWB1m7kLtWrQBizvND
SeamvJC+R/NU6FML6jvSfzP3Z+o0caQk+HrXY5fE5ITVZUVZSMlnXlp6NQOZcid6aCajjZ5jJr8w
KI80wJS9yGnUd77ZphmJCBvwU+ky+o1slFfKzuXeY2uK6mWr2Firlex77NcIuATjhREO2o65zV0U
MhiW0j+/+OurN+0ghiIj9/wAyp2TphU94WnMwSMa+zJyfDJ9UPrThSR12yguNPMiLzyH+a9FUkyC
8qq/NrbRkO4RfPvulQ2GhlFIpi9Pfk/E//aQeQh7/ndJbxyWTDt+VXhM6zdVK2e0XPigKgu7iwmv
o1v1xqmmDAzYI5lhuNYX5n1q7+m0hPF26rwJWB1mBQAt0iVGFF8bbVxRsSo3WgW9BwDiOrQnTsGm
dvQ4n9Q3VfsYJp29GtmwRe0NXCs+u7REFMRNATCJhGQIwSn6XTZOA1kFsB3zeHBfzSEg2bGgh4DF
khAY8wCFKDV2VXVKihVZfYw+OWrINq5c7SB2aK9KkJ6Zw8AgNndyTqXGGO1XqSkw14CaB6KbAQvp
8045muf8kDOHjqB2k1PGkZQ5HLKclbJsUSib//LmGH8hxUSIVAsHd6sy9wm3CbG6ATNYhCjBVlnL
8hE4S1fO89c2pOwjuRo5wy4Izwa12RT0sx2YdVdvaqrCo8u8VLKd+tR9O5Bv1OJytbUWiImLNcLd
pj61CCcFtvivrnqn/aYliMbflotpCFSc6a5lNgplchrUiFxLiHYg25aVAyZDdEyXdAiiI9F1I5Ee
0x2shFkP1HRYaVi28GeYzaFMLnr3IzcHdLXDHrF1D/2UrZXjFXIB21j8UgazLU9mMX8jwAFEYlEx
uqW5uFbAj0NqZrf4SYBYTw6cYpJUq+5aR4wb2p20jFf0/UQ08ws5x04CqWje5OjcyXTbu0wwh9VY
k7k5xY5OY1J6RMGKOW5td+Y/spHRxx1oiZFRRGeHr6d4qwoH3ZWCu4qz/0pSICA6fnAv7ZZQPuyA
nsC5+Nda8CTQgFxb5Kgip4U5OvORwsyTN4tHXEnesnKZ3kF643kKgYLvYcXUuMLEOPItHFqCPQCF
IQae15FtHrgPcErgU996jOYWns03Hm4IMm36N1zlVDhms71GRuetKODx89b61tEv8KUVaUfwoIrY
ZmusUX4nfEyNkRlOFY23Fv346XEbVW/FpMl/sSCYiGchQfTCIgp3sUL07EnecJ0AmTgd+iqY/fDU
zm728W8chatJV5wCI8ojWwu/+qpjuLegYUY+C7MXrb0JLIP8DFJxHkUbXbObb+Qk8plmmuiQWEdg
GQOdJxk/YrxQrs2f6y5zjhPcBrS/6CGOyFlcpzdXbeno+4rpp7SCpTwkSw+bmd4XSzxAK2yLRKPx
U+0FezJebTQ8JEqRooA+PkUC+2w2RLGJ4zqp7KD7HsInkiVffYRk3v4J1pF0lQK/bpdNNhuRampf
D4dYpMU2HifLsd0iFKs3DwW/W8+gNt8L8qOrdl/k7OyrC3tBl3CqhqaOBXZcD/ljigvsiNfqvlvb
J3ePsqMszugBXadK4evSPWS8gkjen4/8HlVj05wPHETBjQ028VSH0Lgj/mfylXELncy9BcIsH68R
p4El8LUvIdwRpaKHTEu3Tbz+KrpvlTBNGU2pz92PrzvbVMk2tJCk7FmDXX6QpX86500uNdUHYz7r
wA1Qsp3b42KccIdT9ggktYFEkPFQfVuvVtnBfyRPjeOuD6Ifcl6vf6zxBBkekny6En5bau1n3gxz
7apldIiWIBlNBvF0k4P7q7W5rcOCvB/U9AsRiwWlIir4AOGciv+Ttt9KuEbf3kPvFq+9T7QCmW1H
cRVCzKVbeYJUxRXPsi0Q8GJubkiNGAjKI7WwbLfGP8egYyzZWYYwwwMmv8/xI3MvclOH2b/MobKu
toG86TbdwI25reHjRBv2eGfCy0x71vjPWkMY8QBE4z8GJJF6zlkNzglt2wazEPfyUmOJ/5BUq7MA
qbzUdxjb9PdXGEmaYaFehB2sFMhw0pSjlqzRjvE0IHdFPaiXaqAu2JqYeZaDZxPSAdmE5Qt2lKC9
vobSSWUCPIm0PU8xZzrtBi+8Kbey2pjwf78j11u08gF1WLcp1JdMM/8na5lUWzhPXuZS8U+PwdpG
qKH0/CpJ5CY+C/WLvWZsb7nu1MLKqvcjIbmhZazVbtdhKVkXUMRc22CsHiYXvip8nIBpjRshWEQM
Qmdx6ZgoF5JyOwgF6cPC9p78Dig+k4p+PwfPkfAg9dXQe5JElD78+rjbaItcfgrup8IvhyEjFlaw
DgafEytNSFuVl+qh3Sk1fQYez3SzLA4WC6KVEYKxnFmSDRldyJaWJfLnxBk53XXmM+sWRUnqBNN7
ijsGmclv33BgflruV8EzSdKddI3WHAI8u7B843/5K3Qv+C5j5an5wFQPWgFqqzoOI4/3BSX0IGi4
eq40pgmhRYtjnBEYb2WY5+18PEY0RBnYnfpTQTwm7RomLziWh6VUTCRIKT8LzVoOMVwd6wRPueWI
U+Ex1zEasUKjTXBwB4Z1D0nfeRevPGjt/9uBzybSH1WRDEvA20hPd41j6TsymWSOgnMmANIpmuhU
C1gy3jHzSBonjzV5ipAQUEmiG49X3jc6aBSL3CkRrhYH5YIvUGjPBB6B0Fltcy4P60lIOBd2htKQ
WrQt642F8D7+A6ZPsF+ETLNDk2IpK1k4+QURsxSkBceaZpWVdkzJyope8KRBSusTBNHMI1qTo1Pe
BrKRIqfjSW1Xwo79qw6/IvSdLr1zKGDoV2PyYvjug3vOWQKzq7/jpDAKtn+ankHQ5fslD1xtMQyw
Ym7zcDg0W5NcnHRH/hGQMBQTwi7suNWV5kZEB57TCjiEerKueuLAKUWCKVVHAjyl8ghezE3WkgEo
fyYTULA2lFk2LPt2zU1BiFf/D6p2vShoEPJs5QJW+U8OWUL7qXRSl5xswjxuVOpamcECLSh3p6qE
iHK0gG0cMSHTY4ISolfKYc1KvrOcxOW5EP6pTvIuNOaPS+OlkEwdz4K/FkuDQSMLVxQ59P+0P2aa
FHjv4lkC4f3Svzg/b8Pm6PeMNB61tR9/eotn27oEQ5zjNtedUDkUwbPEyKbAvMNGVYuERbMFSrh/
2luzGf27q20qh3mxf7fci5fT/LSr7rfh5hwthBil3QkoQAB3eDyLozcBd5ibaUoNtJTHnI0Jr66q
OtZv4/0D9NTLrzhaiCjnq0ujL5K/Ql/qB4GJXrmGYkbYFO5LSeFkjSBvg+kT7TR3G681S3+C9luj
OCF1lNOJ2NodPbSzRuuNg1HwjUyyxhGHxpPohcZbJjSpBqZ26Y2AOgmPbDDXR/L01Bm+soQ4YvjT
t46mvx0F+9pci+IKUmOWbvtam70EFyuZ1a/J9ezoEk692mcLiwayurmy8rOGAl36IYu+qt+ueWjF
w5B+Et2cJUyxKMxUSC1gGz1qp63PDm46oAjayqmtzRgjQoyvhXJrp2AJ5lgZFqXjEK77ZiOYq37Y
kipbuKANUCJNWF+Fx7Q261pjXpFc4RFGN50fs08f3Ll3LX8HxQG5469Rv4hyNpOtyipQKExWbMND
vLGsfc/GmU/q8ertJo4xHKRiPdn/kVuzhHjGizyPSdQhCoI4jyhfeQCgrLfSvazyHPbc6GwS+a9B
rmz+4wvMRgX2v8P0sHxx39T6m/gSgco4POWWM+5IYOIqNKShaO+I7ucgnQ1mlDp/tE9Bmg1/rsjY
c18GJ2IfhxKdcOJ42cK7DBJaaGIHYp1OvkQiyNJHENNrf5Xy0qErJORlmzdU5oL1ZNQONyghVvsg
jG+FIngBUyzX6QGcG/Uk5UslvLVvwyXM67cVOO6vwsZpbxoGcWkSD5qMWP55/XfWMwPexQZY9KKd
982Kc8p4yJGcUPib4IYNhvPwN2tio7l/3GnYlB2tKc1at3nWtiPQabqP5nYcoFqlDtrl7MQpQqYv
pkA64mvkUCYTz9svRwaaGW0xSyJ0c96fMmMB5VuubQ8QFMK20fsqAkdi3h7x5Cdd1fgou5JwCAyW
8JwaOHRwoYUwd1gYys/eN+81x08Fhq2GJbiEyVU8iGYELS5H3QGt3NLHIORbFzX+c2lkkx5FlPug
17aktmQ1vU2drhfzKJeJwpwtCyX2Jij0xXi1iHq30E4I9PSm91wkFMUceMItvWwBHyhP6ScT1ZzD
zxGVhgCdD8qoQaRbRdXqDG/maSq+PzaL4a2e/Wgno9x1w+u480lAOMTgRJS7oB59CkI8TLbHEz8t
9ir9dFHcNBF/jG9MqiWnfJLnW1iVcIe3OfY4vPPVJVJWeXSsQC8Y9xYq4So2HcX6VnpG2jhg0aYF
K8YCUUUbfy5kmwbpYytDJQadm66GZTbki6qgNemhFqk5VCu3GEuXSeeiyX55IGW8BYGOjh7R3Lng
SDXpGablIoQTIP9OVfDPiBGWnOtpQUFrkXdB9uiwIcWArUf4H2mxGrqd0bHnJbPIR/49LKqmXZN2
QmRgfww0tn/hleC60gOeADNCwBh1Vcca8Vsq3QWy8BrHcH/o9nKONGz+BTnnvSBuJRP2cQqf0Afe
akbbwFSAv/SHJmQE2f30RC0mKG+jEZ6WDlBOw1WniAcCUQ8sZM7NrZNUXFwB/G5cHvtcP7T8PQsg
SJzqhDkZKM1DkTwI+g5yAsLD5TO0xlIvyX0alLtaJ8DRKUSy2B4z42minFJb2khSyTyLZrw/3qVG
fqYiflBIKqOxM9msmIjQeCiWurvV2n+msu4FKPJycQn9+hmXX1kefIXZbnqm95Rc/oSCN5G34iiz
BIOsPEL5uqzEGvs78E26pvtTSghSWyW7uSrwc5ETm4eOAiGxBTFeQ9EfR+q5p8hOiDXXU+WiuiHq
QbVGRm9K/4QmumjBzwjYJbH+Bdm4aPh7CZqJ3OyfDX5pbnOFXa/BwmTAh4makxxli0I9yoZ/Jh1c
ms4eA0oF81/fuATxmMe2wvnEaDQ3LD7Hh1iTZTXUG2/YDd2vH7NPiuYtMMs/Af2oFdbPIO4PIkY7
AAhRP25F18Wyod8doVa3vtXTD89xfX6k1Dxn4juWY0IcMbUkwi4jtdiClDIMxafhXdP+6FRk3e4S
Y7EYa4xRkHaSPuoqzAaS7GRSZTemuCvG5OZdY1k9kuHZ02jSN1mgLVLXXEsYuFi7WFX4vkhZQBHE
SUWQW0bg7ibqf/HYIkmXBcD3YXWK0uQ0XRldLS4iaaoim0fT/rk+Taox8nPeAVspO8bwQ9rIJ21p
frveUsEJYhZPP06ubnhTI+bfFKkU7kNaLguP3ZzYKEG5JhPMa2BUTIa7+weVKxdwGdMwEFH0cfnj
+qhVMHPK7Dtx5XlpLjUpu+BjF1G4NbGFMQq0Bi9fKCWGbPbwkgG7RBNcLXZeeORYawja2sFLarTx
QssJt2Aq27vKyfCpsZ+Dhs6OktcD3oYDnQYjRRupdZ4DekDJeHoSeMqbaZTvrGakyvsdqT4NWmt5
1G7kDrF2/1uTDBj0v817QEzNx6lwH2rg9n8rzaBXQcRnSkYLb5eNKhemmFjwOJTvijNSgaog71WR
dq1IsiwODGA44sBEySsBQs51hLc9565h+oQ0CqttRL/bw6sv0h/xroNFyA8pTQDL+dxj587dS87f
111sZHT4Ug85KAQTSXqk0TLtz3H+bentDnAUK3DGC4iI314yP1/KHBvav4mIS4VcDJBxzHMV4DNi
Xg8M2qMl8OJUOJjN/y8bjYuB+x/2JM2IfwMrAe5umn3z7wQMGy5LroBCwCuE4rCU/X9TcG7J53cL
polgerUGeoNl81/8HEkllhFeYEr5Jf4SCenYHEMZ+/axCOEOim/TZJrtwUqDUat/+V8i66/l40np
hU/gw/SwlKvY/unNYfqmO8akaUj3sPoy0MYSbuYRqKGoB80SiRjRluee+7gWYZcLSHybSRN51vPk
NLR/8HJ9D4eaOBBSgjCJiX9B6SunOFkqUmhwk/KdRwyMpiUhqIe+M1c5YlEvXgqLWrbjkIOB4oj4
haZPG3rXjOa8gNAXzbJ5ZiWrvEgZIebBm0KKNTlPi5qvnOvbQkxRYbqoFjv8tOjLrJ9X/cOrAI4t
7q5yL8afaPiRle84A5618Gg914K/mEgmXO0UxGpY3r3hN45oeE05xzUft5KXmoUyINz2vFFWZq2z
Jvpbg2A1TN762Nhlvis/+SdrUpTFNywgOVwSk7pn7OmNe5vRCzd0UoEe8P5cKeV8Q6ohn5mPiqQq
yhepTMklyNMvyy3cScOboVhMSo+sHdXohkc9zyJ++qMic1H4vyC5WT8smbSb+scw2u38o2uYLqlj
+S0C+6wVrvjZIYUPYwaLkqtU0prB0OgRg0o70tvogPvC/mJy87kT/iIaVlKYL0Z2gz76aahAgVhp
HcSrD9b8TKYr3M8MBNtVhbsXlrbSidRp8zh5ewaT+xy9HJ4UzDixUMD/FR03y1fm8IO3v4wekScg
VM1OU/vf4CvI/U+Nrk/LLjBCKhYwCJyHCMdQpFXdx0AUNG7gOxiOiDqo94mSZtlIOaFyY7+DRDPN
EvGSGx0TrSe/tdsG/5OpB3WthA+XT93wsSKDTIZ4brISwd1IOLChdRPKHFE2MnLYSlyVsr+V0Umj
6ft+5EC0RLyUiDlaYrxnbeek4itjAEApkPJTSqQt3YKnDQMzFwqyT3rsVew+tX7S8mqZVVCbuBtV
7GtfoFQ6AjXjaLuVeN2qpAPTLVseK941/9LN87RHWA2ZIY3KpmctnIj01mgrEFHhe+vQ31QIEczA
ZiW7EDAUencsXkBuatcRTce8sinBzDMpAVDVRpiySGfrtWeU6luuZ5q8jR5QnvbUuVI04w1+T4Sv
8gFKHOpDkq0lIOY02yOTfhgv18/ksDiPPVNZbQF0XMxIfFwRIIwAKQx/3eFHd/95vJfKh/HM8OEU
f0ZQhVelc6ByTNsenVCyl5AVaR2QNpkm+BpKRBp4m7j6KlgpPvd5zkdL9iXJYcAPy5ZNFfNzy3gp
xOfOzKOjK2st81A96fWWumJOfndfrApshHx7anWtwXAJyl7yPwbsuxjhgEdcafqqu73S/YPhVROx
2tTMzvhT5qqJkyUozYA039VmdLD5bh50mSaQ7wi4JMft0um23pMqXo130/BXFT+hmKQXT/Sjof9I
XBXqdsX/DCQptye/vE813dZgtgp6iAOUj0sN3WO6JwtMDGyNpSmgCw9r/NVzI4jQdS51dKHlXXwq
vrWWtIMGoIaLERbf0rBJJXTeS7KsgOtm2wev1DM4tGhFYMLmcbc9VzTlS3ClE4Mswh5zzlkqFZiK
jHaCyzcbhXQYayxLqGrSAEd/2awqlChhgSUakgAp8HBzgnSmVF8QhrMBegvk/LtaogNWvyN8CT0h
gA1lYoHune8P3vR8UOqNEJQEvKAI6j8u7yXUnwWCI5M2AvpFT1/D+hrOQfYK1Hvg/it7R8gubO8m
XBPZrnR8cIFtmuXCQCUhsBrEgg7elv42NxV8LIOXH4J/I/txXX0p7EDilNEe9Z8OWkSe0gzoPApL
xJHTd8X4T6bPOiwyY+oPIS9GaP47Sq86Ha8lzuWMzrjKBw+wVnYITIcdQe/pviL9HV4BmdZZoC7d
zOlKxEmpNGsTYy6jN8uI0RjZjQE6cp/uy48Hh8dC0gGsvfQdsDzRQSxwGxOLTJVCNVGhpSQkDwnu
iGmba98JN0xYg7czM+INXBCtLA5MBxnLZrIySW8CKueJzmM1+EQEncg9kmofT1Bou5Tu3GhIV0Xh
X+lvoFBLzTHRUH0BXRoeIheyJ04p5XJxTluJ3FBwVTowVhYKBYZqc0b33Xui5nKdYka5EkeorBnv
ItkGOQCJaOI002HyFNIXwaB03H1IztkuEECXH7A9mJv4ktJEOqKA75HDhu2wKGW4LDRZpYRC1IFI
YZQrkI7zmG1BuqgYcXTSd0owNQwbtfqr/fAkBl2oo1Bk2+z/YbtqeRJ2NAwTGEWBaOwjdJllZFue
h6Ce0xSaPzo0cQhgfKu/BYM5vs16rzxlK2OMCFJr1jFNriP1ZPDcBdVfPaEWIicXtx1TNEago0ZS
XH2Ui3LpMd6v8/7YMjLxNES6EjOxAqvTQeGuBFcTWQC4caRkyEGEYkRLMZxddySvvWWGwNDbbFH5
U05uGpxlRqLSOs83fYoNCoFJPtBUgy1QM0V0kqvJnwbXJ9efHWhCGiPKwHySFR4k9K24RxPo3Dzy
dPQBvVr9CBZYllLClwLllE4FCni+raB+ltYuyV7wxPVSR/EYbke+AjohyygxFkZ5N1nWnTGsS1G0
PTFzcMRp8UMYNrCWdCIbJw9iGj8qvC2h4G4CkqI03lTrrwPCIPt7QMxJznfNtpbYxnALGZ3ji1Gj
vUknslbgaHFRFD6mAHdiYkfrFgwWOM6TYtSd2CTBBI0ucodznhXsNdri07caMHZUCB/jtYVedxQq
JQSfeOJGbWGV1VLwmbDnF9xgQcNH0IjFMGd9sUPEjidx/ITLMYYEyaGRtOYH1Smq6XCm1k+3oAIg
Iz3CxdkzuMnlVyTu+ntodDM3Oppcb2ySSP4numkPDFpch0sBCo3CI2X0/4LoHw8gmPG/Qn4pw08z
dluWP1dtAPpnEjT+JeOjZxhZ0T9GM2PFD4kEPpQOg4f2Oz0b0O+4HtpVoKnVnUKGB7XYLarkBuGI
a8GrefyorN7xkQqwRksAjaJwc9lg2/0g3JQGmVB8soAhkb3bHQpzw3VAlt/KL988AS3nmwj8XTAy
uhc4wNHoDpOfjIWh9EvRw51cfmOBkKN/nY/+GJewyRgN9WyaIDuFJ6CPf5n46FP6fOUmVl5x+yVb
Xx6MGfM05C+vHzGHnHReHzNxBq4ARJDvP43gWqAgjAdUKwkNW+ZKhNaAAmkwH2varavP4XhPxGvo
3xILBbT3CLOnpzsVZsX618xfxmQXJtAqYgYrCXQOxA85Hzq87Pq3ET8a0ltXeKvqW6TjRP+jLled
8XFzkyrqrgUvqePE+yzMX1N7mMWxo7FdVr919Su2L9n4DeBJjve8u6jw7dsdPWcka7JsLEToXGmG
9GO4e+alqM85w3B5ARAb0UqO56U6UwLOCoGMxSNOvWJKQrz1w72iKhwfVXjJhZxz+ndS7RFlKvUP
GsTChQJ2Mjp6MDfJu8nGRe66WWziQ+7fGWkYssaUWH3r1eqOwttAe1SQpWbhTyhwtTREQsDuZX/J
L52/krK/JPOPnvawDHN2ymm81w3iIw/X2JLT5VKWMWXMMri/Ha26/Cj4ezlCI1HcrPw0Ca76yUFW
8plTf8XoEzmTHN0LhJBwm7o7h3UXOZsl8VXswslHj0WLTk2t2XpHpve/gC51Ha5rpI+DDGSk5KTF
E5TH+HDNyVcc3HtROz6zwnJfFdlGdUEi6SLREWwOpoNQlUEGYiuJ3vABy+IzBqtSX2p5oyof/rn1
SLlBDdhwpGj/atgTZUduZr3RCGLqasyh2W+CwWXcVN2zC79COuxS9c7z31KPbNcXV02ukZh24bUK
UjnHZ2tsOw/b4tOg0y7i4EeLhOAKKTqmQfdYAk+kvyjRG4xYChHdwRwtVIgtQKkuKrO6TFrq+Eny
/BFL/8ZpwIKsN5HYiMIryuEk/PLWoP+6Yk6v2BPsstpRa/gJ0/YSZifYeHeTSzcExTS5ZnV9yTyX
tf0nk0czcpHOpfbKDEcRUa2wFUlnLGOQe+M/UQNcpG1l+ZFxW5YJ4vplT5NW3iDjw8wZsk8gNU0I
KwzlFTXEYDhBS4N2i9R6gH1omt8NHEqFrqlYYt8xgY7fFQvTC7PdQvlDJcq5bo6bouAHmBzyJSHZ
NMu1odFw8qaMjCdFYlz+SOOX7x7iTuEpSJWVn/DnewGjcZVnFRmO+mz3rw9kHqcQ7sCPhLy/pHqZ
zBdNT8SqyJGhtyvj3ZQdmbP30I+OI8m4frQJockIAQLTjPnizsq2meU03Fq8a8pRbtpr6S5l09ta
wzqgE2XcsjmwkLSnw0ykmIwAWSH6/VuibBEJHWSInvcka81JhqXduVVjVKbGjwmDtUX0eWwvCCHx
SKCur9MF8T5oe9h+XFBX7mzj+qQAkXDBknhYDX2cpf6SX+Mf6jrxFYJOGZYYXaFr4oEkJAWKjogn
YjagiMNhLi4k9G8cXdOrISzbyvZhjT/myQ9Oo1JbwHOM3H+R3bw5vhkMw1qbhgS1fFEscbHX/Rzk
oJ3PvcWcdo6urYTo0dRPTT91NBq6/RDfOMJzyqXKHKj5x/yuUmxIdMfGhUXjTgXNUeDsy/tzBGkN
gvTE8JOjhlEHdS19E6fKnDokdZTTbLvUBMewCDQQeoJV8CrNFaTJnN+oiYoV8hVkSzRohugs0NLO
1gI9ndj/XYTokXk6RS4653va/jMAmiN/8v9BxdAoxisVb3rmVO8en5Co7Xl3BjYk2M6bqXlF4UU0
/UBThqaLR1s1oP8ns9Ai7CiNsK3o+/f5XfJ/Ow6pBPeo4VGkr+DEBZLHEP3czU3XJfUTp0zqKbPr
d+QPz0KezoDKNU6UwwZAoQKpjTNv3Z1DJNoZuJJwi+Qj7P7JtI26p9l9BqZBOJDBM2I0p9A28F9N
UD9Ux99NtuZqY/wGlAadY69Qi+mVtBirb2x5BTMzX6EyitdasLeg9ow83oH0lyu+ysYjrcamUTmX
iEPJxJmk/uvRGpXnwX9rBQ+TaHfQSru4AZY0ODKXYjOBJvgVGXwk75YYcGhTG1OKhDFIsWUOaZlr
SxbFM/6TMdi46QsLPFbLbsIymAyauR7DzQo+NGiZPcCqAYDm7mCPo90OJYeYxilIUn77yOKoexym
05r749eL8VdFMNn0qZ2hpsC2ySmJeQBzhMbEUCGsOcs1FVbFK6LFPp1Xhq1cIZMjHmBHwyxne2Sm
rsLbsFFXYbXc1sFXJ689pI6NzaJzmf5Ri5P0h7OSiGg6C1q4sm6UC1Yw2CDv6aJ366mTiAYzjJYl
DSkV/4Z+GcOTSQcvxWoruiBjWc55L9oV+punO16y9jSd4mP6df45ncqQ2BrIgjwU3k5g6eoj9tQI
vEiw0BN6TP2tNZcissc2JvUvtI0INcSRUR0k2GFD5g/H5Gm0w7G37+fqRKLg2Et4A3CdSTe6Efp1
Hh8SjskmIffT0bjSGqLsF2aeIrTZq0BwYYCLJWd8beItNiWm9Lmk6bwBUBZUVAI7c05FOW7l6uwi
HGFKBNDV1dchZouCNMb+LrMVg0+JLfZhtP6EoIAWpyD8s1BF0iqiYYgSqKED88aKjvS8FpZieW5R
5/FgMF6wK9nTmTEGyEQKsmWx7a8i9xgr/7qBCD/MyjxIyQxHsMF19onJdU9KynGunM0sw67u2Fqf
Aaw3ARTLYvyPozNrbtXagvAvoop5eLVAgNAsWbL8QlmWD6MAiZlfn49U5eamEh8LwWbvtbp7dWcb
tb6FA7siRr3mUse1EjqYOYGS6Zk15nM1CwJv4UVGKVIygMj8JtL8PAibxTq+IBY4NglcyKEF0ks9
tVlRRcQ/L/X32W5e5qVGWHTFDzBcinTmX7zMhQd43OE23ilemG3pDlM9oVFCtbR937X4Vm987g4C
Q1ybCxDXDywRs2ph9XsTFH5bBZPs6SjJBpcvyBRQ23nyA4cVtgl8klHEOQxMQh9ptg/sHdGksL8s
8BjGX/72ep+ElcgMdMBtBooiGOkk6me8TwpYWUoH7Yc0DhemmT0B/Z87tD79qfT53r4LlxKIEpjp
SID99Tz+IhJpn3p5csVFecS/wmRgjrk8ktuiUwsZlPiSj6CYPvsTnFtSVz0DguUO21K2pBUC+rg7
SuCloo2PkWm5eAyo4K3ysrcOoUYiD+CP4EHpq/iYELHXGrspwh9lDMI5SdfmGIqi/aDPiwnltoJT
+Sy6QaXUfqy3kf4bm4v2Vwex35ndHEKTzupibEVQ7GuTT0lJeg/tFWq6PT+5qnEH5DVirpERII/t
F3tb/QiNxy7CPo4dqRY/ODPibw46okbwo61WIMzpuML8GGh0iHx0kRzwvMhAyKdS9/HDw093aGYr
ZvGMh7uO7GWFdpCVtNSNA9UOA9FajsQ/YKrbBAsYGSI8Q+i4sXBERYRGFJVXnW8K5apKoDF2re5y
htPzwwAmqA/oCTgEANFbmwSDsvKsPfq2lLBOD6iRTjsDvWma7whLE+EyVn5/7tcViVenkfEteJ0w
iBles2UJh0wHUHZS8Zb9MO8wRfYzxXCWjC880EB19zLGNFi8gG1DINC5Vsta26HH1tyhOnZMEuCg
ji3jni83omV0wdKfO9pHCtERGnzVEEpnvy8gXO9FcpFBkzbkFQg+45Uc3mzSdEfE86WzJLs4SD+F
fJAW5b5YSbDlzwXEHBOCC2lXfBU9945cJq4FI4At3oFwQD+4dqKvwIb+pX0qCBYCFMsIhvQJF9oP
bG7hX8A+dPnIGISEzA69PH3XG502dPkKF1VQn9TgfQ8ooTBooYrBbZEHY+0NH3Wc9OiYj2eG4LVM
CLZM3BGnhXRnCB5Sm/Dldn9gV+8KSuk7JhwLbctEm3xCR7UFfpnLI69uttNG79yIA7mxFXlriswa
EaLsPPNDH6Sx9+gtUEVWKn17u31WK1Nza4aksgGjvY9s9wIbqfv9i328YUsDB87I48FtFZ2oIgxk
su5I7sj7XY4ZooDNI3IatvbCdKImaOEKdt0mCQ/9Y8Rt/aeC8Vuuu3/oZNhcGSvPvff3QfC5IEs4
CNh1dOQ2z5l8cDYtvtu2tlADK4TmQydO9Y3rck8EA6FeKOLwFV+0924zMdFL0o7mSw/8wFE54U3Y
2zp6eBfXcjzAEVgsURoVrgLYQFzkyoQqsBAMMkoD9mjrjsI0E92lBz0TOpSic9UaHFpPuE0bohJq
ImBjHLQmAtxnjH92fmqmFT4TlHh5UK5rhrCwPc1svHXPkORL5E3QOIvhlv1oHO+VPwsKqf02+G2T
WaN/v/0aDaQrHutgUBniGJ7OD9NnSgb3VgcBw55L41EQhsQQLXoMC6c0VyUzeiInwNjjST51nqVd
mSaf46bQUWxQ3SGHKh2cDTS/Y3C+c9hU3i/KQBQyvFu4D8i/MMAfIy/0Iv4xv3KSNuZ0AhJd4HSw
RaE2wNmetFkkM/annqKlfwUyjmQtoU0gJ+bILYNfVtzIxtv9feAW8zOctQOO6dkKT/x5joZx9H1/
ny1GcWXll2QY/HsPbcYScSeg7/pkuGVgxRQO6XcO1zT86552tMAQJsJsXMWBBPgoC2ZsYSL/nERf
e1zCCGOr0H1KsDr4GaO9ph4FBrYkPPB5wacXFnEfHvaGaAKylDW5auLTDIdjZYTTUNGDw8Xg4ORi
qV8No46GXwPDM8LEZEh+IKMQz3FQIBEEwfqHA56VeRqC2dnIlLXebnuMMOrxbrSbzym/zzc2SW8A
tZlr3fJPpKuceOl+fJ3IAdb2ZD6IDNWwLb8+LVI5jQT7+SWTO7O5i5yuJX0eRrT+kuWwa3FhWCJi
aaUfWcU78kYSLUeFuKDDEEMw6oWorxryPeNvpl9e8hEHeQ68mOngtbrWRC+byxxrK8H6LVTm3aG3
P3rc58Ql6sdtb2EJavgUvhomSUeTgRu8cpZIOsGsrFu1oWu8I5oYFYZz4j2CRdxuQidvfLQ5KKbw
IdUTX3uvFOk0xL995ZBAUItURsv4G8WM/Nw0B0ofM3injNNf4V3bkKgABmBxKNH+NdXfOC4xzCsT
lO1eE9ovIrYDa/pMyCWYo9Q+x3tCRNSTd4F50/fhzfuz6ezSEzpEtCQ3pM7LQB+AA9Fe/sJRF/KD
vZSJVRa+sSevAP5QJNecc6Va0wagMhF0m50T6QtkHsLAf8MXkQ6cY1t8TU6Mun68fQQ+EtgD3YhX
ikSTBpr8yEpmrtgw8udxHMFXbSKYaRNRpZfZIWr3T2wEqUNHIeDhQIAUHIdhteJ8I82qUU5sptnz
qxldJVoRPgUVN5ntF2x0SxAm8HyNmTvtDmZaErZs9ZtjFowVBmkcMPFymZqaFQYDJbmAeRFJRjMV
2HA+wPMV2W9pfEeMbyXPAx3lC46JDUlNbzE3lPRgtnFmp8hFIa8iWiYn9SpNK9amn7GlsmHSk4lf
kviVJJDu+NkYjCcSlfOesJHQrnnsUcbTY6JflxKIcRQRYccsLTa210jZzc0mz6jmVVD96DTzw2+E
smQzvWk1uUlVepHSII3+Qn4DAFzLEAZlp8ion/b+7hDyYM02NyPooBj4iuH6cjJcSHPIiWd9n3Lo
wZiAn+FBXJBgv6FCVS8RcMZn4oceDUVDj2ek6jfEYpB2IPiSyh9i9yKeOFJ/JOblnsb3E36gx56B
zl99XwdCq2RapETSmVH4EMQd9sx0cgjeIbuzdlvO+TcMTqfbVv5k3yKfgoAw/4WWvQ1mmr/s/kbp
88U/PQlNbeiRcbpEqW536e+bU3HgLBR8OGcpHDzROisVqDR9oLaVmm/eXKqljHymIfkb8X2dsfkW
/YjlyOjSfsvGNU944+jH+qTdcIhemV5yhpdEbEm0LtNqjkQnioE8BMKi+EU9rwAtacv3LytNcXiy
gC8dJgwUSlAXroxrWIthCJb5OqoPVgjFT0wD9EMQUMxgNWU1Pq8/rHN1DXDM88UzihmF/iB41qkk
1hpdx2L8mb6Y/IgZ3YREIE2qWRo76qLLsD8xH8/y9YevLN6JK/zAGeLjMFS3IUFH1TJ0kBrqIRED
iAb82tPC46wAYlMDeU/3Bey7CoQAzlRTbTktL/QNWzH/9eD07LbPZn6JlPgygah0DvR8pyPiQ8e8
mhvXwCqOg7lmABVmnPdyPpcEHPqsWxfRGlGhLszRluaQeEaE0//lPCzclihjSEE2kyOi1G8+n1rY
NFbWfnTDA47vvdMfrZ3W3AQvNr3pJO0R5hH4wKRWuvq0Lh3T4quUuYmATUmt3tyRbRyQ0hA6lrst
byx5zXDh5+EMq/m8xEnV18+qaleOjj9A7+ez7u2duKjv8RlxL+mngmRQJADxlS2Zqt6xayNmN6/G
ud6lAimdBpKY/yfr8MSifuDw0h2yNojI3kZXVSWN3EP51X3TB+M8J5QfdlR6yKjq+gQ7s8AO8BMb
rP5ELmDnGPXudR+q7xeB24oHWmAQ3zK4nRzo2IqqPxYNJIuWuVWX2ZHySlG+DXGeZw9diP9wdodN
sNhZznxHeBS78I0gxszIqS/ah3Kad605hAFc73W1KKqA3Gb5EPEw/fQLK4gOqd6RSQIxIzkSCyKs
nFizh+nrVWHn/tG+EL3b7G24eS+YP9q3Po0OIlunhPe0cTcqSjSFC9pIpn3p4QHa+TMR6ZTuovLy
q7nPtuVRAi46Mv7sKX/6F8XyUd7Gn3hdO/FnvsZp8pMBLGMPkoVDZIfbAW7Pkju5+2oOirPx0P2d
GPdlYu2aJCvc6XvDzS/MKWwAfJ7XisYUO93upznSOXNUuJq1LrIr1Ia1SgMqp8JwOjs5woym1Ufi
cUnGuQXB2qPLLfzJfq6YXahWarEALN0ze8c0ev51AT58f8nYQX1kLIJoJz/9mD0PWUdEuV32TGp+
jLhbss+BamF+7tWYV+5K5NcldUJA6BJG9SP1n1ufsRGG0zVW3lx2KcOC5IfwpEwf6k2gH1oYn5g+
IbpO7WEz++vi/YNjC3SEPASAo6EjfvPeT7XXy7fCD/8U8IrOFxIXjA6HpUXIO7ggpDQmeg6BhbZX
zlFDOZLNM9/id4mPaLvEfm0z/mm4IDrgfeRHTx59tR0F9eYP/B8Zb4P5+1nGungH4NguAgbMKJNL
dYOwdwCcu+VfTBJhj4j9F4MYGw0m/sbsL1VG69EBEiOG6GxWlCb5mawjmkZawITk1yG9WEgvymUP
9vQ03TRAQGMs5e8cN7aPNxXCenhtdHB6duIsRdxji+VewspMD6B5VCr+j55kUkboolXX7aPZ5h0q
Yt1vcyobQtEAQtj4HyKRYfToJ1XyxsJulZVk/PaX+qKvYDgl7F5S3puoS6Bk7di8v4Xlq6yWlVxD
4X53KUN32JGodANaHi2kN+440l+Bsy0EMzNHeAh+RwgbV6ayS5q91GwEEX9w6UcXnRefX6NsA/sX
X25mnRn2QFZh2SiLXkh0yqV8tFiytIEZcL4EUN31Z/TxQvxQe9oFDa1e2C8bdDJhz9vcwoDFaFTi
1CHKBeXaGJTk6wHmMc79LbBpV0hYytZEE6O0O81CsL7NPohApnOQEVvSRejTfYwQiPRnI3wtEiGg
qc3QVocMqb7A2hZts23pjgtEXw3Ja2zKiGnLayj9oF6NEuLKb6TygKMX0V82iwrBto09J+b7pKIq
1pSOcOpZgI03OZj2vIuUSGlV0lbZ4w11m9OfoS+lqXzdK0R/0pw72McVyPufnn81gKcvHAjroIn+
JeAgWK4Ls4IS86SBZu2N5w1pOLmBu5+2+//tQRoHtkSNlqPiqXDHKNRs245YwYqYnY34T1JuJxt1
+hvY6wXGrcMvUEXNGN1n+4WFT9Xj1Rye6pY2ezjVtDXv7kdh+PHJiAStpQyMBxD8XoIgwWNV1lVo
LgmjvXcLMc7wgYjlFa+Ea+OBx1yF7YTCJlq1m+EKzavBg5/SZRf0f7VrMNx4x98iqK6vT/2v/hO2
TZBeq9B5e+a+PDxXbO1Ybv1lwdPrAnkvnrRv49s6EO+y0SF5F+Ea3DUPVBtLkZO+0PfDqgl0Ug1U
BvsOXZAHygFM1NpgoPnb++o9OnEjuPnkSNiINPLP5hD/RPh7zjKgajN0G/7V8AH2yVADBbwm+EiF
EkebkfI+AIiQxatUnMIFc7TWLmKUnZh3YkEJNt7pWDVQBzPQvGxsW/3H5v5AOkN7j+kv7Rd2Kw62
UtWcqksezjLKl7N1RTwtpIvoaQ+ejtKd2jtCG3z45KVQblWmTj5fQXRvCPi1D4R+VbOjJB7TtZN/
/BB0ilH0pywjDHFEok/FJSQCzjlozZE1AGE8YR00HBxRmVXugLalZ1q/Z6BXXnaNDUbTLhS8mrC2
eiCb0RbNju3wNYK5wvSvU2GeaI7u7TMQD+aRG1Jt/skBxhZkCrexC6qTuwGqoi8q/zoGPlnwCk2f
GLPDqrcnKHKDim6chXeASrhe0qeiR8vOLa02RIibCqeC+oo7eOWgxNYPf4Ck2AMBMSbZj2jHf98p
5oykVM+3Oj+wSWpOoYNyrgDtrTzgpa9+Gao2yNuLGWhH9TGlxN0zFxvhbobPMxTpks9LuJLBy+7o
f8FyEI2iuIwXu0B1x4pMBl5alAgxGvfNPIOzEu05pWRyQLZfpQ/DNmrQAAvGOY2KCfRRXFBCgPI3
BxYMSJd0e4KDaAvJj5I5HZj32WO4HycD+Zt2GUaHGRmFWj533oJbaysK/bc0D0Q3xppLfXb7cfZf
w3aZfiNGh5/EuxSQFP6i21jlrFtVDOZk6oBOo0UQlYAkdpw2/uBy43ABYqQC4yCyo1BzEfhpfhg3
2Qo0BhUzR0aWOfrxqmRHCYQleUhoHDMvdEFs3hA2EsLfeQ6RU0pl4qjpDhm4xsClqMd56plK9RZ1
+xAhLWoz8C8Tj3D5p8kuFmly+nfzF6I1bR3zmERMo6Jq+SkgyygPwJKZBS41oMxlr7pEqEX0DliW
tA5CVeafwICnZGsWvqr6MVtkS2agxuiOQ+YtKi+qdCCip/odp7/kApMH03F6fYHjQpWJmkuhMQcD
UeFicgr7lqXehIEHxgITCW7TkdtbU34J0V+C12E1nIEOCcx80/fR9kg0RyiMp19L278w7lH9LLnl
mBDmqFtNdmnTkJwivaBNoy4s6xMn+dSfYTzT1ycSfwhGlRqG3rPCai68qAo9SsNTOs2bMidXnO1Z
PEDjfA+9vygdQ7XdP4HfnlwFaFOFf9I5GXt4VE4511KwKOagXfZIkGOkevWESzGZXhuL2nzqSJsi
OuihkSZkAITu5+mHEhkvHQ2kIPV1b91mbannGSBaW/hxArdJM5M5gFCMC6DnlXPJ9b3e41f9l5fH
FKAQ5bCOTLvRiHcdFuRCpgvW+BXE3LDRRkMizjblBOno9QR3jD0PAlW57RyRZiry1WSuj0mzpL8c
r/B6pWwtECnL8HBAL/TgLZeIcL946mtBE+dcP9S7xYZAckK8ZhntEylxT98JHtsJ2NwMC/A+g+WA
Szq6KITIaNUnEyEF/6vorVs6PaaJivmiEsNOdbDoAt0YBDQKQxtuOcbAfcr7Q8KQJwEOU/UzUTYo
6MAF/j/nAFcR8oWE3JJUWbFjPLnqEvk9d13VDZ4oI5zEqRfgtphIY/5t8v7Nzpw4VWHeV3u8DWm1
eHV4Ey+I1Sw9SIKZBekPEQrb5wVR5URMJqp3AZaTe5VNhLkhGbEQ85FzGL+OkYUa0JWvmPIT70BN
+h5uGkb7w2bmp9X7TGz/T/ErMHc0C8BFCke7qGP566j3br4TMOfZOcFpX5VGf4r/QmP1/qNeKLK9
Dip1M5JH8YrsN2UD7vUCqlzwQJxaZv1h+DyU06WCJVMglqdXDXaFn7OC3S6XrfLKvCiVKk7PasW6
YqTAQjfc9jKo1dUUoMHg4YZDl++zL6Mh6/qRQRT1Hgiz0R8kkCFyF1uedzxGs5E+NIy+ybVt+wSu
TuwEux0Ug4aV+KoJ0NSuLHJmX2d4NIJ3fOB7a0MqdYGhNHh3LXv5J6Qc5XJ7ZQKlVn1V/6Yhw5pl
1B0TjwpIr6dLVCp9Lb5J0y4549tkYNtd7p8XphGxiBiZb9saKc3hEcs0da4QmDNea5/5N6/VK14K
nqqsZHrNLbCpyaSXhf0F0uDAqD5b8TgMBwAn/Lvv71lZy9rHN9h8XzPKrgyRAdpsiUiA9yfsNZE6
fwj0Iulo8l9RLFjZo4e1GJLUFcw1iqHryLudILgdyBwhPq3TtnHszfGCtAoiLxC7So0jZgVGN36A
L9E4SJhM5kwVxNS4uYvD19XkYUmgxXxuXB1jdLsyPpwyEl/m7BNCNIThPFpLnFrNfYLeuBwvFnZp
73kMX+l2EcnYCH7MglhyZHbRFZ9++h0YLUYiIR0HYqAJlVs+h+VEbomlX9vxMhMpM2QVY2vwdmaZ
tDFz/WGSegXVKQxfTIBlM7AtYUCWsVM3GeU7mlW1i5kgSVBgY9sJw2JhmYTYCdf+gPPb1A/R7MLN
lKYen0eKDwZBX/XgcFjU469QfUfwqAreRWyIXy96cBTtBChDSSVLKLt5c32CVMP8rUxWLUmB0zpD
C/x2yGPE17d+ooZ3e1CPvrkO+cOSPEHYjpngRPE6q6/1zI72P2nsCuoRooIr7AkLwRsI+SQkTZdi
M7JjssKiGAIngaiufKZu6+2Qo8TaPYU5TJf8ejQeW2wJR9K+DgZan9lkwUPWLvwD3OS0RfmSwpgn
x7A9ovFXEsc8RA3Otct8ZNdbJj8XfAbaFBN/oGHmr6DZ1M1QrFPyVgs/zbaZvqHUwJGKQr70LOJ9
Yme2TCDfsPMUuE3D0VKaeXhrRvqeQlAoULeIeVhYEHjo+qXMof/gK/UqO9URMIzZSxJooVfxNOIi
SnZCqpR6ZWFchJffC8fwpZxvmukr5aczYEcslXjD3rdC9msAWU7+nsBZTP6O8wh46ivyxcRKR9mA
UyecB69T3V2a5Jc5WLE68T7mHfMrdFoevjQzLcGs3kAojNsU6OQDY56DhEvviI5UhAPPGoBNaA/6
aOtbdTakwuXn3LOo1w2EpuqCyFm+4Gs3Yf2cjtSOFAGMydcFh7fhpNl92vPHJwXRZWa/vBfFuPbN
KspdPMVEDxCoDjT1FE8u/tel9As42nIAUg2FW7J7MCBi1IfUK4z/F9IJ8INSBQz2zqd3DORLzL3Z
zBsmlR9LX+ydUXZmQyZZlhLMJMcBN/IzxxsHYlOupw6J8MLyQSk/eekmh7AjVC/dx3tyCG8YGZFR
+zUmhNjjv49YQhHOILCKGEMqbXPLcaY+/deVYqbVUJ9IeFBUGJg1JmlMfzNfD4YlsHLRX9UnFP4w
CrIX54FsedSIvA0RmlknDL9G9gBelw1MX+pl/1joPEJgx+4COWY9YuuipFvIifcJEV6PVTHuMqD4
5SqC7/SS0lP6RUtE62fGwCt+nx+htiE6DbSSsxhCOjox0vWCck6kI8IrkWkUzQZqg29voNT4Obr8
QrvSn9BFCQ0pEfU3e8rEpAitLsh+taEa4ISmv6HXlzpbxaSpRYLP9BETS5qKCIb51AbRhvUAl6lx
Y+TUH87yXa4DEyYZ0SOMs0/HwQdzFh3fhLDZ6rcNSfRuPS1BhxfZKGkZVy58+C28O1rQH8w1mMIv
rw1D31G16t+nCEhDPa4G86LsS/PMq9xo+9A4WO3GKvDWuyntpsXw7K7i0XaFALNIYZzh738UslTP
KK+peCb7dW2ZxagXsfiVu1JDR0asoFdf44Msw8gIyKTxfcL1CF4ifn8bD73Z67BeqCc8nOSDiiqy
YKgipPnWt9oDq7s5Ezo9hzBMPHn9EmpY5eTxEruc5IpHxOMRwy0n3YNFAx2Supj+upUEaUMqWaWI
ngryk48rjmigKk4KxO3zXvl2cK0mzSCXNskDAOhHTjiVY1YIDFe/wROI+N8EM8XGC/MlGbEt3p3U
Cdu6ZUjdD5tAvOMzH+2m1xxlTVWxLiD853EueW4WLijVQF9SJG6uktB32zGe0vFCwJmY7Asch/Y4
P9S4NT8d5RMKmvq7D4R0ix75AtoMV45GFt8CSjozeKFPydF+2COWxEeBNtE1fFpBrDkAQuebTDWM
/5Ne4uFzwTCDJ8v2LnWBhoct4w94SXDcONUM/+FMsOoecob3xED1CaNWbHOU76+NEf2YUbzQoh9I
SLFDtHOZm9uEfYIAW4JalWQvZMNiUrZquDaRFPeXlnpE6FdmvFRaPwdUGPBMJ7ko2/dMJ2tQwoKK
oQoIOfxs22EXg3oJ+R2QmFEyFDaHILxdnPpHUrv+kLJKGWYOTpvYlEI9HJKHv5KoeGg5Jh7hGnn+
iBS1+wMAI03bf75dl1IkoGrCwe3p1qNNkUZD/rprEfsLYSanfjH8fvXWKZJWgJCcUAQE/tNqp/Cb
+kV3vozXsn6AaRplsjRU8mJww0P45ZZsDrfZO8Bs/hmtY7w0O8SkwuoObA9CSgr4tqdpGLH053F9
XCjjktO/t/sPf0fzG9tRzcFbiU3q/WfiQOMPFzIQfoYtPk4KYvmPYi2Se2Y/wYBeIBCzqlYp7tja
N/2B84Sy1xgw+eMh0/oIAHD48qnvALOyvrvE7IXP93V8HpiQzKhKBVSraXmENhV7xPSgf5aBJb9b
/akwljvkURV1x8QeRVPBpvF04/Wp9ZltHG1r8mVlbSA8xcADVRFmdoC27TWZ8wyeiHnm3CTqsemD
ybH2jihYeqgaEcIAAwsteE6r14qVRdxT9g8OmX6N3m6g/kH9BIX1z5wc4Ss61v9S3HjokLql8hhI
6pHYC7CxBOXatFc6tbSx1cP0NWYesLAuEe/mznaLKIKkayUsWzIxMSxuVkA7E24BqFzLBjJU4pWI
5+mgj5ad4qAPDnZzhrWxelp7yIKwLZYaWt8cmyN0uFjQYJ19SuSf1FhPyW/aYYBDuDDOKwm6Jvbn
53cknRtITRaMFR1FC2XmBkNAGtVJPpnFtsLqOXa4mIRaprROhXzJZcwLcVPEnhPJkcVICSZk5kkq
MPzsbbhDJVkb0l+pfZkjti2rUjxTMVkQTcPzJ+FmDdzjile3iXnfdeayGFhx9f/j1dE+t/W+njZ4
9WCFor13byyj40v4IxP22B1G41YjmFeSX+Q5wk1/XScCEIcDiiUG6DAeaFETVsLDekjo/nLmnkGV
raMsuvhUPTGFx76K4MPtq/uxBKwoTxADposMPvkJuZOwle3nZFwajvK2XWrtBpgbagwZi/CV4n+G
cviDedLGwqASZJl0GO+NS3d5nsxNKjSLoCxt4YE6hOhBqibjTD+Kzqu4DfA8R6P2MLtehMARoJUM
Rp4pgGebiSxF7YLfdY3XpR2CVCFdXzAtrGFlYx6fjOK1sPWuSIcnOobxnTAtTcjnWZI/KnwiYg6L
UiZdcBv2xBSupaX6r8aLEfGLdpwyRKBvzJXJhQlDDsD2J43cDpjyRpqm6ZbkElEV4uPJTNAkU9Yk
zvOt89ngHQnyVEg0CNFwwJeOQgLEnet9L6Ed8t/GOrxPd5aEXzsYYj4MPz2IIKp8v7BfY/VnNnuh
WIrxTtdZxn4NLqUKXxiD4dNpWJ8TtIjJvCVu34hRWvn2vKBXFkOMTFao3UxltE0Jl/ThQ9uFRk+s
PAg3bMFqVgVE2C/034ZyDBVxUbD6epGRpeYcRyXRO9/zM5Qr5mRDvmHNDOPzhwxreiE7h14dbcZf
MgQXI7ilW/chgvsQlT+yBXX36kmgiqhGcBOIltjAGTWiQ6e/wxEpWGK3hDQ1SJ3fBLfiZ2GbVlCQ
VFXKWB0xqDV8yznmZ5S41kbE5lZGG4tJ9zPCEuiz7bFsE5bNuAeuHpaJRiGOAAwmXQhokyUK1Bcl
J18nxvSsC/UF3MwLIUEjn6zUvJcNzv3gYugcaioCeKA+I3WdEUTLfgEQT8WyF39kVnnMkE0EAtVh
8jH72oiHTloLg+ypBOS+pT/1QLueO935dW/breVTJE5EIYeyr0SfhkjK3v6FUUw+gssCn0Q9lrCt
Fwu/NL5iqS9VqlD0HYwYzXKpfjiqWeRJ5QbNj+60KNZjV24vTKBgugbBSEs24BOZffXvoHgew8Lu
2vO7uc1NBM4B6Ihq8VPliyTZlyl+hsmLJpMdl0jrcZsIkd3i+RPx1qTdOZZniPU86euaIk/2MMGd
bglMYMmchU9PIsmnuL3F0Yp9zqxcBjclcobwy3oewUnH7OsZBvQAmHjG6ZajMO58DkFEqpzCEbQY
Yd4D6polFjjvxq4JFpZm9khWfKNYR8Pa4AtkJKJcBME/5B1e3h78UkhXCQ2NiihCkO5V9C1gzw1q
LE4h/5QN61cY0G3EncOxh51RSo2ILRdaOm1RcwibF/irCMVSBYC5Nd94bKxaxacBwpDWVF0+H3+a
EO4TwSWnKlsUluWAgJCIdPGqq5DbzoBq4cVw9CYnE9YMHwM2nOgdtFl4Mqu99BWXW3BlN473tPcQ
uM5ClZcTFh4QL92BSIemr0vVRfJE8Z+y77E/FF6NOA6LkfAfvAieOQlXqvjcJiBxIN5YXqJ2ZSCL
TQgIkf6SSlzbj3dGUNY6ZRHFK3/Rp7UbSdn2PIJ4WYKSsgRrRMMu8kAZH1EmU5VdOA+NBLyhFFPT
65s7CpjD3R4h+OqAbtMiFWiYfT9TToDIQwqE0wVkDYbS2H9qt/aqkhM92vCX9JZAuRml6lULvVks
3CID8xmQeRWEI/ktZl1ofIgqwbFVdTNtU2obozvDIInJTh2PmbrjvnMN5V0sV7SlebbFjwzxCR8A
6At8rL5x4aLWPL25FhSnBNYi7UB1a3wwsyZ4GGG+QRpLbxhWpKKPeCW39mzirLmR6r/YQGZnw8hc
YlHHW43D4iAFyuByuKIvJKyIugnEB8YCh1ZOGrWD87ZLDgILQNDP6HxYFhCN7PDocGmMcVAZ1txJ
kBcxDHj2iENe+ndm3WjXu3Tbwbg/+HK8B5x1LBuuEi0KP4X2vYpWDF4wkCRuod13AvIP8kK+DqxA
WFb6lEa16fNozeSj9KtDojJUz54huFqxNhDNhN0F1J73zQi9rvPyFBjjpJRQYzxWXjfpNmBqMR75
u4Gi4249QFGgk2nZaHC4Kzw3hJj83XrY5T3agR9Yj/Ku7IXHE0oai8vUof0F9mAqJlVObeHPi/tO
D6kfjUeHwhH5ifDgAVDZCmegA6Ct+eN4IQ1IOprPc7xpCS1T/sYgXRjnufd6IJ/iTrKunvc+EOcu
kHE8edv8lgG+zwBTgXxfZGjF0cEyoQPk0s8NpCSAI1x4xLM7Z8MElmi0GL5QYs0yr/wrEiqbTYSF
C8SBYIyp8D/4rRp/ScOpr1WKO2rQSeStugWRfcYNC2Ca6r2IhDS0zbA5aAJAFZuFx7KDposFRGOO
YL4ZWtyhWs7TBo4OtBsqXBYbO93InLY4z9lCjKsuv5/SHG0PncVtrlJaB29Lmh7V4IX2KA1F0Ilj
Xn0qdIURqtmK1leCB9dYmuSFiIUn8lVelDNPEgkFsDDef6s/19jYmjdjbnb46TxREdhgNI1AJ2Uz
ng2QJhmnUzQCY8U0f0dZBFNUyXQ/SA8srNUZfXJFpgdGLVn08+57E+DwIv7EgJlYYp1riA/ZusFe
gQJIrC4DYr8Q/kUWgBzCqu7Z+rN8NYG9QaxQdIjgE0hH9fWB6m+usNoEwdORXl8RjkxJ6QWoDoNX
DvxKjYqAkqxcVpHHLvqgFFLjWwhU0qhXDvixpXn/k5QTACK7xsAjjjxBCkCydRO5xSy5ZrxDwWRC
YzZsRRc3d/MsXECljrTFBf3xrCbpPCYvAKoYEDCxK06WE5ofldG3NSQklzC7N3XYN/6mowsxwQY3
b9jTUSmObBFcAPuGADUGa0fjT1lGbwtCxqve+6OGJaDD5YHmYEYCkIvMkt8mMEWYOiISPaDnF9HM
xKRg+nugnEFKxA1gm8APnevk2MrLuduLewZM96UQ8B2jt8u0Ib8qH11GOkgkgfe0ohXfiNX5znEH
Rc/iDSpnuJMxERmjxf8sVFpzba/iFge3prnIsfjC3DWqEX5Xajqm/k0yNzU8Z18rzW5abMZ48CDh
4+5w0UBQT3PWcNIcos6EYuLbjvqK6UTe+P/f3/bOJfBzSRM8kVrKJFHOWxJ/mMcCq8aH8YVAWWnR
0Ogz0DmGNneOT+WkNFKOWOwf5w1k/nl60HIJEMvcB+upd+hRU0JkUiBtTHNd0VyW4fyD3IjiD+KQ
m5yh8QztgpvWL7DxgrJlpsVqsKl0Z5Mp/DAQpGGm1C351XxR2tT2/6UCCMIoJnUlj2ZKtzDFrCK+
AF+duR7WElqjeYqEr9vueaY8IM4TXuFxOjKjg/4OLyIuIFR3Qn82mcACuRaP/B6+toF4ibXXbbip
fGe+AVgx1n68OYzRzRp8RrwuHG3sBJDCHIxA8OxZ+QbAD+Exf4aLRnHPd8h7D88FRlm4keBfPAVy
w+Z/D0BQOYoAEUQRPd9jZGQCJz0tBO8V7BZqDeadnkSPEb2J5126ULiV3HMm7P546fgNIJn8R2YC
0VQy34Ovi3hv78YN6ZeG2WIdsEa5ZYgupXLZ8SpmNmuRew1SztplOc1fm6kyZlY5yUEx/3jXYvQ5
c83nIOWkjzLDuSRr71iRxAPlstvDiWg8wtzFFhriVPqr/mDY8Sa35xMGqyoYYrxgPqHsQVLZ37U9
W1j+iRt7uURKzF8wOhmLiLk1tgAoDAh6OjY8vzhqUC2gmcL3g9qBL42k704JRgXIZQCfgLsKAt07
JLPDY+rSPb4gvJWUKNw7FjS3GZUCX1RmsZowdrgVMSNpY5qD2lu4PRkRrVYsaVB7VnLHMqHgw96U
Q4J/+I+k81pSVIvC8BNZJUGBW3ISc+i+sbTtliCCBAGf/nzMqTM1Z6anWxE2m7X+9Qdc/zmnCGQq
h574JSP1HlcocdacJq4LPwh2iUkXrxMTZs02w8y6cznXsLpBtCpudHTPyNo6uJYsPfdMvYiLDF4u
jGoANHDOEgzcgFgcLPBiCeTD5FCSYdGusG9hs33hFaP4L9FiiT+g63LDlv4HCxfVQmDF/INjhH+B
lIMrRBAoqxZ24tMhIeDDcDt24fhiEcchYib0YcO8e3xCWM6YzzIygbSJ90mfsa+MhQ5CEi7Fv33V
JJLko4ZlGb5kV26jUbVahhrFGuv0E8rzhTL4QGl8Qt4LGoSUOg0m7+1SkbdqjgPrTurAB7cEfyPK
gnYvMnGGdr9vJ6aojhB284tYYzhSOXNUfO6p7GKvpZBtGvu9RIJeqawqpr7tzGtFFq8BUz6VRtyO
OS5T3G6M0MDnhy0G5QBc4m4aEmfNYvzMzAch2zOPQPG4JwwDweOYbaJgTRK7OSUfg8TSVbMl41qI
FPxOgudbszBcqBTEPbhEQp83eHQ3H6MBp30bQ0WDoZfQvJ/6haEfAYfc5FPoS3AamG0yTvCIspw5
ebVGcEiQVnn43BeEzr1JNVPc6cMmAqfIbVVkxMWL9AaEao2xrvd2Gh6azJJQKIwyjGJHkg52EzKs
FJTHgt/LdoyluwwhyTyjd4bUHbZ2Aj2USb4+1y3M+2CAcFaN6bJlfEisUCoCCJpibdWK+9C5cnpt
A1MJBObNAcS6vTjKF/WHi5WAqofsGmb5l2jLDM+H2AJQFUjq+vgktC1Ld2ZNPefI5vMDHdiACGQh
aDQFh9xtAnhQ2hG9NIYT6+w/AQkMZq//NFZ1ee2y1QT6NhJrjKD+YHWj2GFKnQKKwDBp6X71Hjou
HHRCEaAS/zwiwWcgKtAsU+8ZMm6XD7x2jJxMb6Rddg/XRAVhHvHulF3mQD2Tww4I8CVZvW7q9blH
fb9+2f5ZDxNv8qvssQhg8k2F/7DhnzyYplVufWrt2s68t8FJri4uU113cNBO6ezjnI+jQHYyhpur
y8BcFa9+s2sdpgUBpOZsiYIlp9K+cR0hQeDiwlqZ+BMfuxecJlgifI5LhnIZ4Tooka4scohdiFsy
M7pwuWZraT2YkvX4Hnd2ApJJb/x+Loh2MGJHM29bP9WtiHW1LHZ7tMAgFwFyG3O2mkfxuiHnfuIr
/Ccc4khZ4D6xzFeiTbTouo3RalU+SYjfw89sTY7hSgyIEWLDYKxJjihXXfvNt9KeJS2g54qIpV5i
U3pR/sZQaRvIibGbao+jChxt1nuRZB5GZDqyJZ6dPvID/aLqXw/dOoadud/i56WvR99ReFuLefQ6
VottpOpjMGh5uK/uYJ12Zk9WCexDosdPE7/4wp9COBB/xTxucnucylP+x0RCN+h0icGiFKcjQeaG
OAExIHWTyWOjuELy4SRWuB1RQeyeG/Vab5v9wJ3kvPeklEyv2lfHKVbdfInF3CIfjRhoq8begJGD
B3/K03ZI/vlVcroImWZIRhGPZPozsvbBT5BvUnBOmXXxJOPXP19BWIbtqrC1A+8YUBMwp3lZc0tc
zK1hjfk/M0n6iNuNMEkSDgh7xrnsBC8tqH4n3qjk2FMyQmWDQlhcSTb7ba98kHi9BRHjaYIEqxld
JsB7iVK8H4B37xfI5edf9Ht0oJDgJcDoxEnIj2XZ0dcvTrj/2Ui/HDhvWNO86Mb0kWSkOOqiX07c
ImCAN07vjmAEMDDhZjxdEFeyTDR36kyjDzfWBeQx+bsfBGJMlG1yaE7y9+zGkdATAbm+CM2jZaIh
53X4IkPub3R7sIv5cuG+R56w9qXdgO67KyhFe+WZr3yNj+5ND5x/lFb5lTKJcoUuiSyh4iis4Fbi
N4aaDwhUMSkL0GIw3wNRoGbgKckj4cx8Z916ld/sJyv6pLF22PUrBks1bfJO8rj/WRvS2JyN15Jn
PnMAkYuFm8dRS5ku6c89K4OGC17IHouzK8RfnN0mXzh1fFWgauBtEI3GooJukxI9aOz5IvkDY2by
DwuDIfkMpgOEXoP3zQVs5C1+5zDpBAFXpgN+Pag1DbXWJZawghbgL2HLwmUDmw3Ep7iJ4P+XO2RO
qQtli2v96y8NmZAodnJkhY0XjBL7/3dj8UbiAvKAg37LqHUe5xeKI+LZ9POauCmDWYnZePiNX9R1
Z6UrKcSExWOq5jUuNT2Dc8Lc+4Dk0/L22UkubuN2tiDKzH4vz74EfnvJN+1GuNZ7LfiEIClWdiA7
Ql0P+B79nf8Ut8Rg6BhPDDD+L3k1/Zqj6bwiXHAmVCVTs+eYBv/ldBRzv+0vvSfsetJRMswArvCe
u4V8YPC9Tbez4PwxCj+H8XnN1vZzWTPSwXAH9w5uQ9YJQvJDh7wG1bLOdxENrR27Rfn12rw26G0N
nG7XL/+1UY6FLwTZHqlZaifrp43Nz+Zx6w7pSrGviVsfHjvBFszXN3Y7myRQrvkCef0K1GtVbnM3
x7Jef60luOyMSbb5GvALHuxWu+vnFees/q3ZWcGUGv2+Fo71fvjtr/fvGZdF0X/vixLXBbRB0Cm3
HQ5EPWWoqcBjcgW3XL5v8wNzhQ8E9l5//QKjTjbZuljAv/Jl63F779KbYOIWdvZrY3bM18/xHNUL
hXyD2em8ln5Qds6d4vBE7+X04WOXbbCmCuaXXsVjEf2n8UTdTutf0yLD8mHOCDuNGp0UsIDfmXgx
kSw+UN8vjXhQwPnjzZNkVy3qP6vp7PQalkw/ZasxVYaAsl0ScERWJiEEGlJEbuJfpcGzyp2rUT0J
68rGUy8XvkqejrBIh9UwXacKTkQAanarRmRwpeWaKdRHYX5KZJt5H6g6neTjJvgDViGyM9hRYNwt
4zKEgxemBegomSoLOhuGMg7b1H0aMmokqabXYPtiYqLD0wH3fj0hcuEqr4sLmUiz2AFBeinAjJMA
ZhS3FTsf/mYttyj1jz47MeSDZCGMmzGvy3er0ctFgH+vbO5DOFx0DRhvwoJVYD0CJbMXpmBUAVFI
FvZLIElQZnTowswKGKWNW+QUQIdHzR2iHsyr8cbu2IV5Z6BARMMwRU/jBuy2x3KfLeO1GuXX52nY
VD/Z3/PElBLWCDvlyxUQZmOAQdcC4AMLFMdcJPeb86+4SK4d8o7UolkeOyK4+sTh1MEBkwwdaqQO
VUJnhzXYnrndgLbNFhf+p5c/FqBVIJBPAXspcjed6bAphQAsF/AWJowQvEBmnhumMZ1qozVEzQd1
+Aza78nnALC4EZAeuYDvL/oZZR03SyD4D1EAcP1hv9Pe9iEQ8CBYgOIpzObcGz8CrsfdqAh80NWD
lL2cBOzLBfgGwwYYZJAPRXkA6GNLaFboenk3gR8ClJfJpiD1QecacDFZAuXYKIwcfB55NHPYdmzI
mYpH2VLV02Qt+ZgZQVhw2j6oGXkRE7AA8BZogwEEGJ+KCc3bpSEsjjyvtRAe6ojNGYwBuoSAUIMH
+Vwz+5TYeRvsd4QbwE1UO8ehlm1o9KCHkcSgx4P10rZ/z+dmZHsnYGf4RUIJZ61hDkWKgKYYw/sX
FttsshGzdQyLFcSWoSQ96UaOPrf5ZuJ90B6Iwb//iKV84SiQ+sj8Nyn2j3Uw/jcJJ4jOW26Bay8j
pICpu8jtgcDb+tSdykOyarfpN+vvfIFCNfbCR5oKHDy5CQzBAp88gmsiFyeknJC7dhjZafWR4gU5
INhKr9cuD11OFR7cNHsAKGgYskNDF6oSZc2D0Xm7uJ1YYjgNardvxyG7Qs/xdd4UW0XWNXpAkQGa
V5cuhP6UbLuxagIg6FAYPOM/+rJMgfvqlMDV6ATXABxESBEuKj1NVABZQzLQ+jNlt7DOD0NZyKsy
kBworCHRFZTSlP14AuS3h9sTofti2D12IbKK4YCF65nc22rj0Ne82Jqima+s1e0zIhrR1RzZzIw3
T4EkTMI31X9uZjdmcDyxs0v3N40A1in/K/++e0PIqT01mAZPfCaICo8YhfH092QbWyDJPxu1/3YY
rYyFnxzFIUY4UWu39uP4iZLwcYkhJNOB8/RnVGzC64Ln6uMyQfj4GUtW0GsC7r7VheDhBrEkwiK6
2xg6RPFC3VC8b1oCy+Kd5p4jml4fKwD7449iiv57uJK9p+6TC3vWiwPW/GeE7w6uNSMuwtAHnYvN
BU6DO0QcmKerqdt6dB7oJn/uK3JEthLSPXax+5aUqRUuiA+i+KD/H0WXRgKwFgObX7qR5lKuqRMN
ohrsj9N52bbgWBlOXlDGo72sXEBGQ+NfzhTAOzC57IjJ0YHfnRxfjIYs2rNuvDduBT2Vfv18pIh1
av/DkzaP5gtiXmzRxFqlMAkfth4hnYWZrIolOiFKGG46V4lUmCLMQbfFVVhp4cPpncov1/GaWrsI
hBv3KK/NkodbyUwNp3RI3WFJSc+AxH4dGnrkC+Jnu/Vo9Wjr7WL58IF5rXqb+kCyFHDiQvTP/ozy
lCpcrcZINuICuRHUCNb7Vblxufg24QsCAKngV4ZE1OsbtvJhk2DGDu8C8QyTreKorET6hmYxHM8b
akWM4kX3bkKqde+cRZWSIrbnJvR4fP+4LwdH204w2ogtkVbjsVfRCfCgYisC2z/GVmvBo4w0k6er
RfbR5uVq2Ko2BpZJ48rjhcnZXJKcOKYsjGjLYsp9TfMTMFm1ueVjzG8fRmskmzL8/HyWw+bB2gDx
t6AI/syds/Pw5O8iNWa4R2NSa7zoIaGu4mQycJ2UZRymHra4XuoR7MKxdK5PC+zP+ESlg3uDVcN0
xJ4vEJiXwZ7bwKGOHs4Ex389vXQnAn8ys3Rm3iNMsEFiwRILusJx67F5uLRk5tx5YP97ST3MKl1G
EzpNrj4YKtwPfT7oTDA0Fz5mqiGPmm1rV7XYpCEmcxsu547oNyb7IASOwZ87tXUj795YiwaHbKLB
X9zIQXUQwgQIRX0gD/72CGMyC2d24p7XBeZMyDOupd9EUxfttDv1p86B88VJFSPqJbMNkqO8GdPN
CvPhl4aK+VJmIgM2p5uZiWuTJ23l9Yv530387k+N99oAMdkI50PZQRvmVrf0FhO6qZ3uAYnz0CaO
jYcJWuU9Vi1k6B9cWIVrt2jCO39DwMoAK+zD7g8pUR497dTusSEGjTU0Wo8ZIzGuCEACJYuH3s2A
m8EB4alFiBX1H2oGi7EhmE7pvkzqy53qdH5vTy3sPX8zn4Pg4zdsE+Uv4KXiTaPsr/uLV7Gn/Uxc
RNmsucpLXCm4+6/Fw0yXOJkZ75BhJiZuI0zKTv5wtBAbf2cWIc8yRT9liQDFmxiy2ZL5ujTIxJ+c
4tJrnew780WD6Yij2L3d+qDDG7pkq7BaA2BehwlqEZCtS2ESlPbbLYntJkqHvi84+1WYHJSJDZFL
uDvFZYKJx4x9qLYGY/JT3eqHJeMPBFaBHSSWiW4SIPezXnsIMbPgfSuXyRos031vH8vcweAMbSTC
WSuJiqgfz4x1djpH4MPi4+SUHPvAV4CBnZgCFJgWW3Qw+iMDKr/aPW/Dgj3CECOkX8whdGXbWhi+
LfPv0ctdL3esuRWTDaqSDeax2OeAPlxjLgcU89yUfuZ/bWJUc+vx9dxpy4czetfXATSqFUQKNN10
Sb5gs0RXxP6xwy16Y66/nPGwPqGwe28ZJjbLx9vI2ENoGHFwJBcTFGEvHV8RxX6641mPu1kOJCA6
xM5QvFrYzbHwG49+SVIJfCAxDU9Gne51pXp0JVMKy3URxaf0S+BEQyTzW+e9qnZokt1/iyq6b4Qw
WVPtbbJN0zpMlkUHRHtZABCoCzx2IRgt8yMBaMHg3zcodv8eOJheXhHRe6zqB77a3FfQrhYvt1vn
RBei4F0nSyxvED2z33T8IMkZtuK1xxmduey8Dn1Io6csW4JY2EImHl3250v8xksY6Se8Fwfq/UH4
wfrjuRNOMvcQTBiuw1e/S7/OTukxiSUJb/4HKWvcZsisQTEBVuE+lgJ2Bjd5j/K7pRnkFLTfr2iU
P66yABmXf16PWb3k3G2wvJat3p17LyddPTzBxITVODsUw9bZS7egijY8XPHv7akX6SQs/xDSsNJf
UR4hgcdKcUNg8YHNyiLeLGpgeeWG6kDJt0hVN6ZOv1LXjx27xgqqarOjKYHdwyRAJz/xMCVYXE9v
n7BbxCaNMr+e29qZHwAhfpjntnPEoebjVh+Kv9aXeUT0dmfBavlQdNCTmjF3YIQ9ofMJoPeYZTj4
xQE3XAdCnH+PYEFwAdW1CksXa++fbt2voOzAe2i+qp9h8xfxOPBpsChW7BlQQOGUY7q1I48Ru2w5
ZLrOGC2Kh+o0rCehsGp5cifu9HCPwC3ooN4/IAM0WbSno4LsYc7B0hvnhcIHctoYq33ngQMa5ndr
5YZBXTiHe88tPcG9EY+J6iRs6YUQhmtoC40M6gpuWDR7eDhpZw9QK5leYMxiAEJ7BuSiubUfCCu4
oNN1S9JT48xL0ghIk51GxHCi7IXjIuHIw3QG0Ng6SO0YUM3ioo4QviDuPckNg4KHysfCiZM3rxoH
rQMdG3sMnplEgX0BgwFnEWb1utJF8UqAfPwNFht8KcKB2a3p73iCdEdYYEFyTfd3+7V9foNyMRKl
TwEYovtIf1HUUygYPBsJvw5Mnl4rHFuQwJCUfCJTQNjyYfk0NQseCsGamBIDFiew79MCmdT/Yn2N
aQ9PV8C6I/NzgMQP3l4uXoum4H22FAVG40H0MuSoOCZ2/+vLYbKk/N6Tu2VDJjaLgzmsTWlZjrm+
UevP+VqJQVVjM0d1psZ8cRt9LxilEJwQ67fKOApGHs6s493r/anOBmPIC1gVxvsUe91x9oO97o+y
LHell66aL1bLH9XTkgNN1yBmXoXqN1tCezim+/bqSh4k69WwUb5YWT6DLzyrkBCP9l7shuxf0o6H
3mR7/+N/52+Ioa31Od0v92gpYWYKZZ0m90MdDW4Nr/6U3vViZQE1pxtq5H9NOUQKRqfpanTlKW0R
iyK2abwMnb9le9RWzzU5w5TSE2dGifMGOjPVIA5a73OgDdrOQTNVdxISz+si78osAPf3nt6GsSBy
AIaEBjPYRWaS9LdsxokbnfAcPuOW2ase/yL4oFoYqIVB/hD73U3Wcp+u/mYm4nvj5bJQTc1j/vhy
51Fq/HUeEwDjj2Z6EtKtHSc3VmcrU1q1wTj5jEOSQg1zeizRhpF6yOqkEluCXpYkP5yvtFTPBaAn
fsOz3YGsAZwTsUf12HKeK9GCQmPVgHcHTr0ro5uwEhuMElJxNPBMwzOFyjLe5Wxi7C8qBoERtgeW
wtGiNnHY4PEw5CTRLyCS20tuyTao+s8lJMPnNrHGp259mZxmPHt5jJykUxG1Ub1WXNmfHmYuJtrL
flvVZisu2nW3T77hwWIPvocKjolI9l0yj8Sel/kaR9PjYYo+Qp+iGguKfc0TnMnZ3Rt6Q6nN7m4T
zZ2NWXUmplAASJiKnObf3NYH2Yl38zULGgYK6DyUTb3lDimwMmrd2h2HNefF55SJTk+rEN0jLOE4
U8qKmV9YsVlCr3ELixLqlIbEDcPeS60EJBcIYmwA0hBHCKcKeXS5CT0K94gzvnxvxzvY1k5+UPCI
CeXv2q9sBNxRTyWlhPcjYLqwggdZtLA2R3Cr+pltIR8OlOSUEV52nYTjuog9UB1/spqTfAKGopOF
Z/DxLQFw54OBHL4t97/ZDuI+tyqMOd6fZ81ggcuyJrle3Me9XQSs32nEI9RIEJZv05Cdx0lMosK+
aLqoHyVIynMfeEgPeOyxXCZbNngyFCpbjjpfXlOiW3F4Zr8eH4tUQf6Dql5zsyNx1kwRzOwyFpbv
LwCvKa2kZkpeyWYCA5IFPtAXJfZ4chGD9j8JLynt4HWRFkcn0zhyOHHmbEU49uPs2rqXavPAMKJf
DWsKcIYGO9JKg8doVscnpEiwyjC+ldS1c8zdcbCbO6SUcobqK1F8dBDPlXbNLPLizdjmcRE2WzJj
Hsy5v4eFZH6C81e27xYzPDF1kFvgWYzvjylcCcGQMfQpTYhKw54vupi1LwumzNf7Pr3isrFodoDc
Wwn3N3n01YCZt8VMt5+OlVjBw6ww4q3MaAg02JmvJOgHso5HRIQNjqN6WEqO+hyqYcxxNsW+WCcB
Npd8DZSEkkALBgKoUiMDdEctQTvJ3VljDUa4Fo4GjCh07jEF2kXsTBGw/kCgJ7pFO0k8n+tI3mdu
49FR7Sg+wCWTQ37I+ZtgSkG7qPF4HHFy6qo7GxoV1nCAYEn7pOho3LCPYKSN6EWvrg3UcigdtHkY
7yiWKjEZ12fMO/bFD9xEZ7a5/+I+1p7OLkHwGLNWRr+efhUOUS4bCiP7tRAPsIUXPJqXUNds6azX
i2QPCxqWy6G1xZW2ea0Tf45jlmYIRKAgqCxxRDGlGXGZiCntzAX156zSNtX4RQD/e+VO9KG5WugI
vbNX0EK0tBKMfwzKsq28ulupTb1tFQ6utYwtzt7MgnliN//cUDL/EzTuJ8Ad0x2jhsFoeyPW7NkH
1oD+RLrN/IjcGXzeAPvh75fmUBgg9tl38s13lwI1lRHTsoFoEFbym/9mizKAFkrR+AnFg3gYLtT2
QbosFkywF/E2Y6jQIXdaCq73oYqsOAD0U3buCACPhsAbggcS/JavtUBwayfd9ohX14JJF3AhOqY9
1Jdyd7/IC2UHrMAUFo5Dul6TdeWMBXGmw540gMBt4fg5Jn62frGd9vWWl65/s+/n8rEt9hSOiFVZ
pHDzWKRCbTTwq3haLBV3fpAvXcS7BwwxfSa3ZYRcx8J/yrz7+abaTvfCkVeD3l+L+DG4GpMIHp3o
PVRbUtctdwfMIWjNmMcu6DkgEZ4P/U6CEYharjLUOXJkyJhmevZiyZwe6Ar6rbBTMFphPyLaozYb
UEmJdAHWIUZ3YbZR6BwkJPo63yV+jHKXMf1npMyzD8Ml6iMSbP5EOq67+9qMp452ZiWjIE6j/vCO
nlYTEWjRT93Pw69bYl4cuYFvw7DYERFpIMei3ZKZlQ6JkUMpz8XF8Ox9VfPJWDw00/PiAfbfAu7M
rU6i5H6u3t7dpRWirVc97BDZhmWDFkdjDhG9w7vLKMlpmV/NYpN+P3p6SVBj1KHz1FH97JASSJ16
sJaNT1h5WXT2cxdbeuafvx8exyzbzCHCh1EVHeH5RXFvV7t8gzFVs6qj+oIrOXgKWI5w+till1u5
C3fIyaEWGXRqe5yU8QTd5E7xO7DlkGUwcz5UvMfXuqysvg243p8rO0C2F9z4Jz4xfjsqqHOOVaBF
LI94O9lUV0Z2u2Qx2UyieKlF4uoejn1ztmC3olMssC3wCrIKeTib1ZJP4La/ypXhGBO85pisuSng
iPwyHCNi/HHEjVU7s6vo5OK8YYEzcmWyCsXenQ03sbNq4qRjCJsWs7Vcs15TeHNGRUwoAAGOy1R9
p2IzfMcnWjUsdrhYTW7T6t4/WHW4LLECMIzMMmitunSqLyjqv55fmatio5mYPUqSJ0xXaOXWU3No
vWhFuKkemMJPrOqf3Vle/HaCw9dp4+QO82xDiM333SH9lrHZuzkJ0kE68Y8FM2/ceU3Zf5i5e/bH
ARztJOnsPWe9+MXkILm8MCYmQ8NhALnGO2ej/dBYpTTDqgEnWz0z/nXQKz1aZy7bkKRkS15TwNLk
joNzcT1fzLbaFisVdjJavtxpO5PwNepeKt3zN9omjB0/FNoiI5ewF8PXMKrJ7wLuEQZ1BOgYv+Jd
G/XbZpUhIpvYCO663JoJZv8z2XI4zxjRAN5e5NYg2GEIbU2Js089oDdUsoDEtPMwiA2FxCfStMED
B+NTYyWjv2WL+PCciTuxJ/zh6QgDVvIms7gxIS71kpT0UQj9dp1bWrFLKntOS3GgEUQZXwEaazpw
wYHTBtYAxjUMVg+3aLDKwX4Uy0L0EW8ym1Mav5/494+FS+ssDct0Tyh9VtsFhCJkSJX94fODRapO
IqK0CHNuLJRTGeKvpfZaV59I+6ze5wWTzh5EiO/XFvdnUHMm8HOkIZKtDlyhwoXNqJ/BtLLVj6uK
eNL8TsV1T0axHyMaz7fCefk+L0WO6xzJzab/9/KTyuPoyaAZbC4qkAmnhoetgplxi+GDTfR23S+b
uasBiQkmkkDOv1BbJfk5Usi4dUi9QYs+5e7VbObv/fm9f6v74rGtHpCr7E/l5Q09/FIcpX8eS7NP
xlthdirJa5kwgV2IzjOsrQpkonJj7W22wleluNpz2WDZ/FyKNW10gA4Rk+YpoTmzQBPCu8ZmdD23
l1zctcNyJt3u98VzQNh5LYGzpupWVrecJ+Adevfsj+kqI16ltxVihGpLYsM7dP6zNc7ftP3cG/Lf
4yaF3H3dBUIBGmPkoujBFIMgzkxhY3dw8m2eozuXVNmkBwyU53/zH9yIo5ct0xOLi2lEkQkgRLhJ
/zIftS8Ac88xEPIy2T5jCMxw4MwK9zATZP3QyyO/ZE2Jc1NEw5pzX0zZUNULEsWnxFvAN8iyrQi8
n4R8KwLIskEVhnGyg/XHG7SahTixZ+zzDIIyO67cZxc8y0VVLiRKZcz55mYGay31uW7CMu2A3UAG
7uwJFiLIhEz4uvhRuWkTejN+6OWmsoUlCifm4ShxoL6CtgqVHqMn5yxhMRR1zT5Jt0iXZxirEW0g
MVQcp8nkmUBfQRhOP9yFj7mrYOaSewm6EUKnS4imxJfrn22DIzgxuAiViSAvrAn5UKIHq6dvLRHr
jImH3IsJtPz9wXMD3e8UoSTGXDal+Whx3o9QipKHDE75daf2ejD2MT4thGto3gZfRL08k0z02tg4
zmBI0M2JyxijIKa5UIeQ8ypf2HVBU4mT4E3q3shxMgXen30az64YRs5K60ZBJnknaDU+CTYQDoIG
VFwPNMs89qdGjBIBiDNhEE3O8PjF4un2X6UU4U6GPRbTX14AeWAKiNTQq58mGoPdYGiYImq3CUh6
uu7aM+G7nflpd2dpIRObgnaINFS2P8brwCCaqfBu79H6hCHnU9tMqAIB3Oj3oyzZKQCwCLSQotzp
XUsHfd591KdFzXM/E6MW5etIRXa5EErC5+ZJ6sk5j5rw2XolfuiyzfVgKiH26J3sR+Mg/SWf7NN6
UuvORa/pfIG3nqNetYCKybUalXVI4rA2C3lJ/vrKPV5MRRGCxZywrdqd2IUJMrx/l1LVINmN11+V
HA6QlrNPnJLz3rp4MjfMSUoG70gyLKlzRo1P69K8QyRKju+vniaxZEY4sdlawS/gl6fWfTvZZUfG
56BTsRSd69WZhzyvlQTQCJgrgHI9f1hrNLYcEnAZvehkChsZ6jW5lybUCo5q1J0gvrt3TGHHtQMF
i8E8B5GMOjXczsczzwFwZCgI4RzQMNfpSIDi5/k2fBNQs49rE8uLihLUVPF9g5KEj2S64GOk7SKV
V48kYNnG4vaTo7IlTw5vBmGUMnHzHIth08irIdlNJtDqg6cQoH1CHJk8vb4xmem3PKprYY9XQK7a
Cu6ouLIUbOg641Em3nFhTzpnhp18OFdscDyW+AQ4aGrAA3igwU8czsckULYzRqj4LIfVqnakI6lY
lLtJa9pUGxBL8MaAuXUdcMwHE/KfvgySmbojykNjCzsBVRMCNkaHo5AL1ABPYDrJYXOGZ9I8Qw4W
oRs3mpRfhmyRF76WBFKCasiEbYKFXy656Bjv/K4ePvWSuwaKBB8MjFHEwimFOWbAnpiJW2gg+GQE
KZKXeomXfM/1oaTL8XeZMD0aryXMOU44Lya8vlPiDGr0Z33YjNZ4IzMDhSUsjA71XGyPij3GL3Df
IQOIW7n9RZw3k7gxRh4f7w45oqgDGBbCe8efeTeYbE+oARMoiqgk+ZpyYw3ChmnertIuUOidpWXR
/r0RCuWP0ygWHd6H1witTm54B/NDfA8mDwh+WmIv0FhQkH/MWNY5uAb/h/e6TncQM/in6u29Kf4n
7WJomCXCxEpHnSL6Sk407s3V3e+eo/05Vz09/xVNNMkxQ3bVPqxnC4EdD1N/FWNwC5HPmd1pDBWA
h+JzsoqXg5xyLjscCCeElQUFBw4j9MD7EttbVDUYpVPSqgcZ0y4UqXdfTHfi5/qGD4I9AxFQpKoo
IvjAhvcBLkbyDoMEZslQWpyOhh42xS2RZDobpSka1Q8SIQk3AwuJHR8bCdeHtYr+St11mAPeXb65
wwcH9QSLYu6jy3m/rRKSSB0QhsKLa/dbg/nr5wpjBkQFwQXIJno8OInQXMQ+TKbXM1djQjwnGibM
dOHjICxE7YRhK4RJjIhmfC93KkkzAHEwIBTSnzGWtbD1YRYujBKykKPgKyCbOWYrcx/XtSY9ZBgR
Z7v3ZPPBGLn30cqAb2NAj85iiosvGn+7kqNWXioCvlQrzHwJQOvghKeBhO824yqBXj/AlR3FAa4T
byHg8k1fDok0KLvmkgsjhbWASw7Sf04NCpz2iExgFDPCYXgs3uDa6BTSFS+ArAYpUQHzFkNBBJZ4
x6G3ZgTYrUvGiIV0mTTLGEec6ZWLiRiKX+prFHeldxKR4PHB0MDpkXMMUoOT5VZZpQsJdSZZrWJA
qmtYrp8L1gMbawPnsx33ZuS4wF7ozuEl4bsyah/FiwInYQI/0+C0YW/7ooZD6SWgLuJ+W4JKQ+mF
BwTRqRv/AekMP1G8/2AVkVOnvo4x2ezdqNaCiTN922gr0O1wlAqjCvSsqNv+yTL5M5pjbscWddfT
Q5rzP9WJZYZ7dlJtY2n7eH8hpGNzhBTFNYZ8JQlB2a0n3JDazGDJjqMM5hfgcdCEUTQ/MdOEARdy
jUYTpu4mt3Z+pLJBCM1YO4WI7qXQoppV+aYU8QqEfGybEweFIZsIbKz8NbKtWGzcASzq53vBsk3q
4D7DmM9HwMs9pmJWBftUWipAgpAj2H1Y8mdc88fKaGTUUc1xMUG8eLY8MXhBkuJzK3BvEfmA7Agb
UNXmRhzNfRBZJQG/P9NAQdNbfXfDDysUvjS7AaS0yTOUKYoQ+CHD+2qD/MhO3THS/qcT4/PyDiwp
LorMaF/WZSpTKK+YkDDl+h2uk9398DrI9DJ0FWCmzGqYyAPrYgwG/wNy2jFf9vt2y3QAEfWt9WkK
xDUa16X087Z5fd6Opctzmjq27wLqZBxDcpyZIPzxLMOxPYkgp0H3I/z9jZaDiTx6fkAi+Mw1AYLs
KLZY+OL1ARGkcR5ogoslYRnrziUubkOsB7Ts3j4v6Eg+9jc0K2xE6QAXHUMdxD4b1h2PJMp91tee
z84NA4UGiLW+MtlH8aR9IYdilY3sNDxugSFn/6u82DpwiDNhvEDogngO2a1zwckZ3T08iWqj4ohW
mfv0igMBTGuUSyx/0I1AZs6o3PCrhqgIjn7eYzIzPjvHd9WZYTmUfszCYCVxm2EVQkSdjnUDFl9t
toQnNlrsHBmMWNUJZ8VhdBg6/6ajzYT9gSvM1FYbL8AcSljrYck0hXvB+JBt4+m9YWW30QO3MACX
bIdMDQNgpHIDasq3hwhUensjm9Hmc8lwKfGRLVAvIF9IA6LvGjCv1K6Xs32OjSlkQ+RD+F6jjVqk
3zDD5bC9FQzotwTdsGKGl8Ulg43FDc3293JnyzmxHYGGmVLO7IDxPQk1IB1+wpB56jPfS3Iin2EH
hwNxlFXA4weLgQxVIkUQZTdX6MrMkL0CD2t1vB7JlpWLwG3mP39oyCq9/pPacRJcrvrtQGbfiPsx
4beZ2MQElevViXleyI/wyHkX4WhWgMoREssP/rXwZ2c/KjRi6P6k70J6JL7rzsV57Guy9CjbcM2A
lPK0G/hw2KT1G8r8z7Kyiz+aPexwzgSKvAzaQpAFAJaPbN0PhRvvsX9xhl23fC2TLWdEu40j5ezC
AQE+cNgycDlACmqcAQ7VghfAZAdSMJ3WSBZiPZFVB/ZH9Fxm0x7+R9J9LSmSJFEA/SLM0OIVrTVF
wQtWlEBrzdfPiR7b3p3e6WpEZmSE+/UrdD1q0fOCACfwgn3IyNAeZ2N4QMYFYyOhHEskbMueyuwy
V0UZ9srEMG/ZaosEsfPbzzWXLcLK0a4xk6ZX5qKl3d1/J3vQuva+u5VEh+2x6EUIa+kr38Uy0VwZ
685ixlK1bWWGZAdIurJiFLyxGf+KYeZW6xFXJOVU4fvas4wRfJZjHWnWduK48DhJPlt9ErJchveP
IxN+apBVd/PzLOFIydOImZdkSyzYq+9Our8aRw3Zh8vO7JjP9Z8NbUPFFO0DW6Qswqd9x7C5Ng9t
m6/REsOgFNMz0+QSHsSnawbdMR3AH9IKFaJ19AxEqYPZ+MPc6FG/4TuJDMhH6kdQKURtsJnoa0pX
OV+mNYvxbKRFxe/cQJZtcnh1Pc8tg+BRohNpJH7eHbyB0bLpTv+qo2j6PbS3+UkW2bFkD1YEItM9
jpWbole8bzOM4V4WjkG/V2ktPmaj9DSdYqSev5LuPLspfNLpE/BVjAoSOZfsnRQl/ezoJtRnEOmY
jsA9H/WNIZrScMisfbD/tA8/v1Od2Pd9kmy/Go+GAKvWxZjIFIiihwTNVChgJRzPXAusK0qrj3vz
OjwPX3/L2qzAImSYEqzOULxyCvMs91qziND4FTIMPnLDbHvVic9PnVjrwWUgU0v3+XSVMwsPbkGH
EOns2tAZSeEf78/Y53L4qL+7T3YB2Jsmqy+stXM58Z34pIr706Oa/WHJhc13+RsjJTlWuCVimu5b
zEYx5LJ522GHVBA/Eio+XQxSrALDskJPj0+v34nv9TA1EJpQS7df6D6i3VrJ9gb6brrguV7nUwPa
zprpazb/aqXszTJbqmEGuAhCGdYhGrCV3iXTCSQd9i2fRkLpr+0kWjrXOCI1nzwG8yeBMCptYM95
mCgDV1gqmfVFIUYFtgvjTUcPUHtODg2zvu9LPc5Hct90u5b+/uXv9rH+uTcDpyyFqyYjoH7roNb1
3adKrKPSKAJjBsfp/vcy341fvUNj2eJt3sSIMZNNfO76jzajoe33s8kZtLPA1CB+yZg/ZoJJkbWT
br36h3G8PfsKX6yfbWf77lOZ+qucKCD4w2JP1fePNeKcSI/wB9vbAlq+Duw9OX4mDQvAwQiw72oM
y1JU1t8zU0lTlM1TPzod9I87V5JV2dFHGc3CT0YG4sP5I14+1c5f2KvbNjklZVqOL1ESU6JPnPzr
JJ21UZbKzrNbw0NdfYUE43g/WnmXMc0Y4ienj160JwPjVSHdRmc6t66tZHWpmTw0zoa5yUog8lHT
ICft3cFjLTV4fs5ahzaN6FTJUAxTW1S8rmTlkp2pLyfoit7ogYrW4/UQsZFt2WRNXCk7PpnP44dm
K6Qk7+aqjZSEBSe5uhPvLT4wBOtgxsWqcPjYNrf4fAAdbfQCqyCwWFlqxq9c5KLlXO8JrFMYhdDu
A+lepn79EFeUIpb4eX6MHubHPHmW/KHcsv7hI9dEtqnsOssG5TAeq4zM4rL6LqUKShiEXlgYcuWq
TDOIE7utKJHqqj4Qc55qvBTr7r/JcGuv+qN+8Zis5Xn1I9w4DmOeTZ/r2uXv8JEZHHP5+6cCf/WV
DITHDkp+Sfxa05i45j/NC6rov8/TN/iMKOo+brKj7EPp1oU8IvDj1p6vj1X79PfqpyaxGvF462zU
shYiJ1jTxf5mV+ZJ7yzG4LR4C2Wl42ABZb/+KHjQVcHyyE6XD4IhtO9HMYdT+igC1PHjohzKSVKy
bQhEHeGaAef5V5JnKWrif649cS7vtvNnc1dNmVBeq7vKWVxDvAb/rRpVVFeVS3nRXFRMRhvP8WYa
LSXr4RYyC6kues/GsfquBPVtrJ79XgzTg2c/3Uy1Uahru0oeH7/kDCzmKofilQr0UnuWsMeKQb0a
rfEwGFeuCjC32xCWGEsVQZ879z51ZJlA6Wq/X2V7XaqDk/v6S3yezERWXxdMh3T93lQCFAxjqYhL
j+KptqcaeRRac3TFvOjxihDC40fq0I5IW4TEeoJD7kP1gI/7yh8+s00D5u6seQQm6B0hD7HyfW4e
HAb2CjBqeYSwzpkY1Pj4JnKnaiiW5bF+RLVM/p56+1j+kSs9tqUdn5F9IXMvpHOFra1wsp7scLpX
hYsIaau7T1P2OFTSViK/rDiTu+bDWlyWGK9vssWjSTozwW9LI5NoxvcVhZtpEGbJNdLKbcsJ9qFd
y0AXUFjPsGsqhwvAIVgZ1SKnXipTfRwamQu789JjV6TAgfAaWO4KyX8c3ovJU8iQL74zVSZ+u10x
BcH3Fp8GGTa287X+WNeK6XM5GuutUuW1m296sambbRy9e7JkGnSMNzfQTy/+KtFvLdrpnvNeDINS
CltOhnPPAOeVaryZv11Kb/t2MjqRRHHJjTeX/i7b3iAypavqKfA8AWc2WgGCpwa3aI/8KjUL8PD6
qomuRC2y9Wcm0Y3evyGrl+gogvO9D1ZcWj5tvYJrFw8lb6QbI5rN1Q6DJ0nHWDxrg/dO69zPeSCG
kZrO9VyP87jOr+svfmDglFxRhdNLfCbrkuyCa3nx8CyYHaYaj8qtbf6Z/XOqAvP2zetnptPKdVZf
Ww/09mfbnfXQuL/SU1WOGQ5esH4jbIKmgp7hfubz1E7FMQ1KISVOZYwckK0tn9SsFROn+JtLlMgw
yZT0pFRKlXS6GLvUDQFOJR5OYmIh3uldLZoz5apSqq6WQFDm4kUBF2pByFi0L4F1aFh1UQEjMyoz
Hg0ziOyz5KxBEYpmCpzSD3+q4sdfSv2v0H0UTb22VPvmkALbTO4yFaMxlQ8mjwlY/Pix2VRPf8dE
IWuKshAyXV0gzzkAVx/7ayeWaYp4ABPo07WDkR/4CveLJ9bfprNTPvLi+YfGsdXSLueTfPW9pxHC
q7yO1E0Avcl53zm8a4YiLErvHGLvLCsEjBWz2mXWFa29OdUFiT2B9cjmFIf03d1cmgpv2C9EksEY
8erdSGIIOrIfL5FRG5o34weym0z1HwcIUaEVHwvPaGd4AeTf39Hpbqz20FTQbCkXQ1NBnn/Ir089
dOHhcWjA3jwEwuv2J9M4Dp6NdJezOFIDjg1FKn3kQTxQlhdtPuG0vHkqeBDD5sP8cGk7yRSNrLBM
s63zo5Fzpq3BnTXyPXq6EzHhUxmU+Y4jOMwoSc2FWFBUzyf7OEIYjcWulrq2wP6OPWkbmspwjC3C
7C5puUyvple5vPmha6LIoRlUQCSDtaD5D0X0blfK3ov+3PTs9Kru4lUWq2YJKRRpKuZ7w9JKJLiT
saosGfAsWZtoKCq5aHnF7uhH3eFv3tPVc6bGePSaw/tK1TDgF3yYcE+KGS4TqaByxC6VKNqW2SVv
J0ZrUxZa4lduPzT3uOqSQKacypLBU5u9O8BEKQPW+x/eN8U5ifbhvHdrxZOtCLgaMqPsTOapmyEE
yKrq+Bdb5ciPsh5mgUlIzJ/5HzsoWXY/90fQG23/aZhhhtBlwODbhT6WIunm9lnZr7oGP6ZB/ogG
HEC8WQ9hR6E5SFTPCdqZRoAfEzW9P4AG9gp44oUHer7cyuwnQWyri4YyWBmFX+TG1n2mzEcV1ux1
YGceBnjaW5KHIcW+Bg8COURjJfJEdm3wiuW6cV2XeF6q+5i+0FDO+kCtzKPHkobnkIUbBPVjkwIV
H7gXwhWAdmeRdl23BOpigwT7eBf1zRAmCBQ7HJ/bh7vMGfnBWeHInHFcFzgu0iZoa8Gvmx0Ucc6/
7igydHmA3BAsfx7QVrMQ4Mg/7AXayuZwk6iCcQGQjKiem3aIRAHvrlnIFHwaZEFpNwIKd3PfKpYJ
9lBZCQz5vVoc4Jk75v2vL88XjwPVgCoRxLsaLE6ly/xW7dkYKNwhfS4aijN9YOQRojd5Kp3mIErN
LQkZCN0f+hJ+gYb8bFgdPFpJ2fYja2Q7AvmMCPKtkinvoPUvfdRuvkRvztWqvKjgmIyWhEKHgG7H
NvKU3E9hbAqqWJDXswO+/kalXq414j4SYfyypXmZxavwdjzsAPyDOWBAmMWekRaZXmfdulTVXPwf
aF7BNbf8lcSBarmYm3B0YIFRydpyuF/oN2atVCfZyw0zAT1DAakzq6pcCAt2QcbUvxWi/XTrn2gh
8bOZuzzzIIYh90cIC+ZBrrihg8/klzUTti0QA7kIV6ueWAg/t/8NH+132TsMYlBjzCmcWmZHv67X
P1+G+FyDdwtSYH583VQ3NzGxa2pIxqkukKkrdWyEMmqSWOOXadFFfh5zxjzhUqmG1TqDTfH8xOkI
RkWgssP4OVm3jhUj68atu5VCofW7t570iVe+pNIqpVF/R4fr6vXj0IwPhYKMF03GXUHQmF9VZs00
LeJJVkExRzJ1KGH9dRzSROGPomb7rp5TwWZ758/ZyOg3MXj1MszFkc0HDvbSsxujVnnQ/tasA42+
IO9xuPSjw/jdhQdsUExPDaPs5ma47r+KgRfOHK2uo5ts5npXYJbFkhkuvVrMfzM6pAOzAqD1Z+I7
UoXjIIoOgKvd57cqBncx1jl4y9f40Ll1F9+s9ztyGoIrmklkfdtzwyu3xmEsJIUVKSQtVoxsyulo
5YIOCpRHctzlg3KON5g4KUul79Uay3pagOiXzBQR5S/8ncpA412OaRRUGJoblNrl6Nbgg4wbHqQ+
k4W3fr8qR1Yc2MHdxzjjnwirdXQyvPVbNdG9mFQo6ik5qybfk8VP7CNGxqaz45Ukkq6RpfPFgi2f
VUeJH469NcNFtO+LD5QNogriCo1J+1RPNRRCgcm5aJzqTAtgq/nZBH1vP6Btug9WLvsPSjO+kqJi
8bHRpXPFYMVIop4sMoAD5vNqU28dp7cab6CvDNj6UtvN8u+PM7IpNUGmaYvSP4UCCYdjWcAg4uOB
t2ZQWjQw710qi1KusKvwMGHGg+9NWrf8Wf4of+tiG5aF6FHDO17kNoMdicqhtx/c2e1y1+IY/8xf
0fe/I8pkn3ZyYHaMonUpxp9SFFO8qvMK8vi+lGRWcsmrsml13rhNKF/n4pGJfrx4ipTu2dpLQiOH
gtwAk+eM5POu4hI5g5WuPvFmV1Llpp7GVN6gtPwXNFkREnZcVcQrJqJlI3eMij0tOu6m3CLkMoKj
eNXwe6dbTNRUNATxvDzDDBTi+fMQasu3Q4tqesEpTiLZI29ftOumea5mh2ZMS1aBzwrI2Jn37yRp
pA08mHzJImo9xiQkphanlN/ao1dleHcVsu+s4m97IpUC58QY3+rHICoGXtjXjP94rwVRiJHXvRWp
2e33v+/Rclk/NeC9RuzOpEfk89kxckgNaGPJTETMCgEOTiHBBriibGGOUk1uyTNzTcUPZDxAM3rq
1aZ1AsNwhBUuVEmAqcTOMT2KD55IPKtVh8wWPHkc4Br4tiY+OVSGyQ3SNAnmJkuHx7rnHHVa+1Ih
Fdy8IPTqJjsug/HwwdDuEVwKuNVGCWPafssNdDcGapuise0zJ5MaG8xaIsPgmzl0rDt7T1fgjdkT
T1tr2E4B41GyrCteYD0Cvt7kj51yk8NDTaYa3B2upR3Wd9eAzcuQ7MpUMNn5N96gdKhc5qzqMQDC
CbCoZvism0bXHLA/2b7/1xVS+Aj2bs6zM01sjw63IhSkky355kySeIjKSl0M0u1YTTHW478Qb3vA
DMwcgGTBmnyapEjRzMQ4zKO/HJms5CY2G4ccFganIOqfybK1blkKTEbLJrPVoCwHShshxKerdu77
XM4N08yebRq97OcKBJwd5ezQW/dSj9CgiYJK4sazuygsxnFTnhN0SsrK6D1KTPgmFLCZRLYeRY2M
HWLn+nN6beW67pAag86zNWvnugt2l0NjXyG/ngLstUG65BRsU6986az+JMxDrKTxAWpOZNIKk13Q
Wnn/fLS46O6ODPDDZlbJRvOrDmgtvGTm59/9C/ebv8BvvK+8T00Mst1RB+G2okKA/S/K+HsqE1N0
sqoTbz/nhsom1lX6xdt8h1DyGB0Hpv9PZpL2IqNwxrZUiFBlWRoh4Nkwd//rUntBF/pCB/N/geAm
/oNPTeNNkFEXOsnqPeBKI6forTpj218wP3B7wfDl19iorGRPrl5bvW0Ly7F58GU8atadupnuonXo
qIqghXyslTm/+wpHiPmRuUM5Pj7W91+5D+ZR1aYCrXwuDHbldS9Ol4OpZtlOOI9MrzdeQ7YNlXvw
IdoXPhSusFr1UGlXHNgMSh9rVMjqrXEeKcaM9fKSTFs9Z+ocbB5KLkZx9JSh/M4v5urdjCV77icb
y56h+aOxYPbVy84PA3nfvqcHQOFCkaSC5fjUIgF7lrUoL5JHjUoLGP+cMGeJUlio9hmvGFwX0hrs
Ef25KtvlniZDbJ4Xgzg/8pkfMhUuIqsvIKkyPld9Tzw4esCRZ4nlc7q/vJeyhVg3lDwNdmkhbiJU
qUheNQ9Qddlz0wUIZIr6DvvdjELfTWQp2bW9rEdiu7RfeXNQxOKBMLwrbKZu6s4YUvnqrbhtrTvL
kqKsmvgRlWGviPuWBuaiolMfr7nP6ezTNhmoapJMsxYpj1khLMfe6NIgusXL4EETfCdztUiXl8A+
P0oqnI4VsVNmZQNODcZ6/C+eyXzbRWjMOJ92klhnZpe5qq0eigzChn1jqdn6amp+7LrlqgkdRbO2
LkeaYGseOW9hvXVN5hXYDwV0/u0alXbXthJ+M99oWGq3cZoKy9OqhHJC/sK83eLOuie0rYzlQAz9
oDN3fEe62XbPBnfbhUbIhJjvgC5CDVULP3/7UUvTseW6ua5/vMX5/kbHGO/T6BC4avA7iWfsSCOi
WPZ+XSoN3mKswqTXhJo4Yubx81J2YPnisZrLKHP1CxrPVP7cXk2Qa+6/6ilX/d/UwCaX+1njOYpQ
pj8GEJ8KMXtppHvq7Etv8z80/6nnk5MFTlzpWj42P6Ej5jqdTPA78TTl7/0nieTwCqA/Vl75BtOe
KvPZVg7DuMm7sWZ+hxwxWnVOPzbVMDkLRe/769rmVsrntR/vxXsgXUhz0CIdYBW5wRlqfSAFcb74
rCY0xmBUrYCj2YjS6l/slPGtBFY7W2LibjgeGdYlx/tfzjGLwqvB5fpUxTeyXWohj8V4w4SmzvU5
z5d22UJ0VMLm78TfqHaZH3MFPKv2Yd3ZLquvMYrMwmA4vxk8T3k5rC8V4otbYMbp0OD/OzQL8CA0
/Egwzp0V40Qn8lTmGK23omcnHL2bHmqCS6eBi4snMW69lQ9zcVepWIOfji1dQxloPaoFxjrsNIex
8zQ7axjJSx9Hcfx/06rEEOkq7N/vImI0Ogg+yEaRWT/YpfpsAiU6fyuPl1dMEF3ai4QFPTPNHMO4
1P6L6S046XIdyFSyhPaXjsN4VsqCRbSEDs6ZNDZjSOQo0vtDf8Wq5lHVEseCg73uzHPl/Tg0g4lI
gpFg9H4XTIAnhgZo+V5NnsaKn7jUNEmscdHBvFXdBj8EcTkP1vGyp35WfBnL8/YmJStqoD0ni4nL
p7HE+OwJvzvVLbcYbWO84bpfF4VUEZb2cV/wPw0urP7mctP910jnzX4PIISAmkq9cp7+JZlf9i/x
+uEPVONrRcrBuSM2irzyuYokxK3E6jx+WDs28vEeKBPIYJ5b7xlvJOfxoDarw/QY7pmXZbgxYGAo
bPVjN/BFmAaLrcn2r63NjwI8XjyeC6PU76X2/gKMvoZSHK5fi2Fm1H32Z6xq9tni+uv2yYAri96s
6178JfjgfG/6UMNlN8xKKThBNii66eI7K47PzOrV0PvX1jw1OM8+BquLVCxxS+3rxwOFPA8Xph24
L0uPdCOyLV9rJsh064kyTfarPnuGda0EDuwR9dy/EUsMM4yLtezYlJ4bCiL5wKw9YB3aF55r6UIS
tNID674Gs0ThOcp0DUW0i7+8TJ8tByGmD2rp8vda2axK7+m1F7htt99/tQvOfRgSFxDtEouQfHZi
m9pykHHV5zHLRAiDJrVgNLOM8jhv5iqbSYQbKa5faf+LHYMxcbh+Yf3CqWy/MXWVDxma1s7lz0ay
eZcyxw71IU/+XDHeVy9scKcGh3NFt36uz4T1BiN4BB67fhnLZ3bsHH6kliUoPEJyK/5Cc3+tQCkR
Q1ihOmnoTCqpCYddhs5ZLtebgirmeekoMcJymKmYsnl1v6t0SReBVAvhsK3USNJr7uOczF+nL7Mk
ETDbGkOhHFMVvXq2HAUIJIybTAMi5BXLAvT3mallRxC2w9je69BDV1Xcbz8R5VMLzWBd77VnHp0u
CQoIhdaB33VIcD8uTVXyDHLZAXsIuf+/OKL/oz0mcuRM2FvLjVHpU2hg/MuHzRKKZEuSqxhZ7W5d
heplOQnp6d6VuYMBAaRvCBBBogzYFponxg+W6xg9aU++DJLeUD/MYO9FpFT4Fu5eVN7uy8o9JaRb
S16e9ReSqbg8dhkgvx4/23XQEzJwPIG9uc6O38Gbu8E65s5wuJw9DbJ0ERcku8E10l/cu2Ef4yM9
Tyy/w+RhUU/xKVGRXwYGCYC3H0mNUXPHQ6aUTLUSkVOhukE4cgQdiWyMY6+7oltwRkfIH+uHUxFu
9mtV7MasE9HkDYGjf+vh65VPDMGjSnvUoIwXiwnUqyhJ7Cy2oit2Iz86XMTzRkY3rdwhV0nf8/ps
Za3eMK7M8pAkMK61gyFZy/4DyifE8AWNrUUgBaQQnratIJBvDApkb5oNbIvmQumpHYpbNsYiLuL2
697395R2+CRXwut74T2ykWpotTKJdfeNwRdrJKfSMSlhc8EGOmx5sQKBhAZ2RoR7aHJ33q3LywTP
cxkV7EmKHjvE7uO9euaZ1MotZHKXeL2Zoa6DGCLPAYKuXVkUQzlLFDPPwl199LuGa5o6ZQqB5I1+
fOtQmcuE226Lx2fNZn8HyjHyeRSvRIXUeql83PTH4HO0/byQDNOwUi9DAykbDvmkhvXBhE/ybT5/
VyR82hLDZAjqGynaQRzl/CwWrnbXGIc0aftJ2HHIv9+FM1keGFFXSF6L24c65XRMdpXJ6U2P8N65
8urTfmRCt4DUT0gewe/KP+6hjbG77E3KD20ip9hExx3wVb2RLSJafKRb/M7uMhLxfzSqEhQXhasg
HObBodsNNoRkTVMNtUb7DsLalcD1uR8W5tPsmBETI33X+nEHaSMoqohEmbmDJy6eLGwRVpbQm/WP
LT3A/GoczbdxZbamuAvOnxJM6W92AZRTJoY2mi9A97GUGEfvUc6eDauEVUS21W1PnDrQIKEgQTE3
yFayYIgXcDYQzg6YG6b6eJG/sm9/Q3UH2c4VAd5xPzsHjqUm1o1F9nNp2MDX3dvoOTdzvbUj34uv
xM/6d/HPYAuZKiycf5ziRGd1KiQ+HXLrXXk3lZMJk7pqRxSztjrxdk+6atqLkoEZEcZbSdWjRHsu
i68/NC+9mBPRXwH8mLdibRXi1Tj+RGbgMZRAtecoopZWulKIU5CYPE1fDej0Ifj8hSrO0qBRMCDL
Nd3+oAQ4luJz/nOIGkB6VM6kluZWdFTD1sUPHTB9WbZg+D+gluJaicuSBZhDUCzhDRy/vaM2SB0W
ehZNyTCGf/SlrF5l6gkwntMgH1chVJbOksn936hE/6loDhKyr/PM7k/smocdmfHGv1Y8qH5TcbT7
kCFxVD6i9+8Kayobw+p2nL4Tpvv3nsBnNCwWYNteH0748G+SVVuFDU728hfVpymwBWQbypAGbhEg
OAedp7oHhki1ZeP5DLWfaiyUtYp1zre/Bz40Gy7bTLVX+cToHausCTsGqV8sllSXis9A6cydE8Z7
R8MQpVvOTjcf5zi+4Hm6VkOPSZye3z7bpapiT/jArKg7Ic/RIx80Atmxl35973vqL3T/0to0dHL5
Tn7uT4VML9owPnOjbEoenFfzZOKmi0hxV8k/dGjTRaKQ/oRFOpD0VgpMJvTR4moS58cQiLcZyEam
sHI7aHD6GuFw/lsB10Vx8SdM4KpLZKAsT06Oh60cw1Z5rr881lWWntuoHJ2MjHMOhefvRMzEjNOu
asgoS42Ndx62bTjrHzPTCN3bqWZKzuGUNuywrprN5qIfh8jnzDwwmWzRPJwli2aHEMGsQQ5Ff6aO
d7hkN+GTqMxyXoZqvwxTU6AGW+yPPRvM8IAS1USnoChilrQ+VwEqyexIvxmkqOibNiJmJ7rslw5l
X7dNYYlMloG0kJ99RudWuQ5X4uC7mbuzv5S3op/XZnqEA9yUzKe+fBVQSObjot3BALh9kFWvs1Uk
iceTDai20TMT4ZyDjkesSscTmJ70IaY2qL6pbDG7LZ9PhZyCEvnvpVr35+b5YjWiiK2Te09jJNwX
yEcS8p7oeR8ncavFG0qAe5AQWV2c/cMSsAJS1C3puiPwvKxfDWAS5aQlHerFc3H9t1wW4ovS0R7i
iMhJFs+/R9rcHLJPbhL7OfwpKKfb6VVeyOdj+Kpt2zPT4vlWJNGbf8DsWkhVCDRKaHp/x+/Am7xX
3vIm8+nvfV1V+A/HP3/7ou30PPEx2Vezg1NNzfLQmpwr79GR1THXGmxDZqnxfDJOYeCGXUeOrXVc
RE9Y5PqdG3IWiTX27j9s+vAV7WW6qGy1FYum4athhWlXSVeLq2bk69F95LzK4ttgoLn5O3/b7A5V
sMxrvv09ZfLb2ruc+dwYknzE//ZDU48Bdew4UcM7TATbx0p8fmxlJteJCTPcJcb72rJZJTtP/irT
S58M/JLPfCNnPSrpLwQlJLHk16xyQ8Gt3ZSQi6KBdObmKY4N7OhUZJYjtm9YQd72H8uZoj2UPvQ0
iSCaCjaWGXDfYQya+V3333/JT113rgmVynqAugah03Xv2LNpP/gdm0EU7tNdF0XWHvnxLwN233Pt
V8PclCLz2HY+ryaRYmgp/mGN2WlmsODRk/s3fXfczbWi8/MvFRKb/O+w6FL5u4hwXwtb7NVgidsI
JDT0jySy4Gp+ms9+Z6NwdGTsQ/YGNqfvgdgttECytcZlHC1KIexyi/jaAQzzyd7dSElFansJlOlX
D31p5nzRmMnTrdEHv+Us4AO+q/HVOMUbVNeuJsH+efAiaKeSXXvSXthpNAngGls1cBrAPUQCiyS/
m3WRDhKvdoIngDSFaP0UlcbVOp9kwza0I4pmrQ3GtuIYH9xWGHbedPtNph5jl2UI1g3eT2DuGjVh
neSvFKlR/RU+Hx/IfNHepa6VromnM3opLw3Sll3MJB5iTvXIIDtNT1fz9Ej58OabufjelS/N99/L
6SNq9YEvnxvsIqUcW0K+Iqz02LWNM7jKglA7kZ8zq7h1i66k8kYrZFgItpnep+uGx20m3EAcxWig
6y/87PJAjFVeUxUXc+vMAVX+ruvX/q15RRY+cQuKfSMRjV5zHMamcOGVFVMJFMhX/81Nx1ePYjtm
2+oUJ0WkwarKAM7YUixXHM8CnvR9JwWM+brXPh7Bb8g323RGA7E9/E3JvKWjKU/AOdPorjTFoGHK
HWYaarZP8Yx512igosCi4n0C1fUE5HcsCsxIU7o5oImK+goMFJEaZ/fxLypjnhWmFWa9dAG54ba2
JAT0Gje1qrNZ8wf8eNVUcgrIiy7HtL5lWKU9yrKkENjQc4iHUXgj8csb3oP0mEfbSHJ4Sa1MDR+N
BJQFXfk1YPkfz/vYZLKXKne03mHMxXYa3WstGF6jOVBPPPpZO6St4zRWtwKfc1rIz5QRMiOiUhp7
NFtnLdu0Pad768klWlMxzZ7O2NJivvpwfaoUANxhUvdAensA6dD1dCl/HmXFEGT9yY8iVwodkEJl
+hL+Ih3EZp1PZgsKl+xo+7t6kqbpFWzJWiTwMRAZARKFAf4SYUeTj4zeWOWizbDN4vkcTqx+qpSu
Rvl9/vCt7qzcWucVAz2jvVnQBbDscFEXnJqCM0P++o0jZUPykOh3wEyx39vwNjdzUJvy0sIsQA9I
zy9mjmYFkC19z4NZiv3eXucBj/ae6rZkIc22XJ2U6cZ+M1/Xkc3YOXLj8Nt0rJ8NdYlQuWTb+X6E
c4nKAgJAZiXa5CAHpbdMTuWGetXExVftJpyJx7xtzNH7ato9LJ5OYsi6UBzEapDFLUh7d6Ho4cqm
uda5LOnG2gXZiW7PCwycrP4UchF83fegtxsv/lYfb25nr7GAiDC/rrx60T/XxGQJQ7ewmUSb254U
HIsUCPnuzL5Uvun5kTkNG6dLUOUuf+mczEHATGf2DZfyLAPaKEgjPR4ZuLPiyMzT6oxF4X0sUuPX
38PIOJFEFX58PIJmCe/9HQ6EnOT3V6CmLQyEM//4OW3dHHLHo/z/XF9HosfJ1IS+dnPD+FRQr3KR
gbrneVE+1vWDOgnPtPYn87O1jFqwHJp6MwfXfWtuuyO9Ke0v1VikxZvrynT2rQOVe0kO2b4vK9uh
e7helmzjZ4b7wYk6zG5uNagmkZPwcMLcE+1inIk8gL0Y+O+86MwCf6Vu6rC7j7pBpv0EVHyyVm5z
GB+IpmrlEZGgQ6Yu9UiTvlZxumok+yRlORQxp3GyrcoPtbRrnCGNihi9NR711Kl6PxVV8N53FwIR
PS+kVqvxaX4PLA0HpUxHZbg3EjOl4WShHmlSxT+dTxYIqTzakm2BU+6rYrN9KgrpfP5Xs/8mht6N
dP5anq16hhYPnMNdx7Q3VQAVPTvxNJpz4Np7FJVFdjvSgs+zYWh7fa2bdLM0E56pL87YaEqKLyjF
s6PT0lhhqx7vzE2KfNbMC2mbF+DKu4U5hZQredR3LIPf3eDLyfRf1bJP2jRfd6m1MrU/7pVzy3E0
fqd4HwfD3bCxTda9JetDBgubP2NMPNzfd8dxc6puK1rxvk9CBeOiMrnYq5ODWsT5rH/DO6d5Dkrn
R+HHD+yZPhskzkpxrpBh5udqurhvohq787q9fkiXIGeAcl3W9dy5dH8M3EPx9UK046hgMn45PHaw
U31Cv9UYLwmp1tI7+lpf9wpGRrqxPPbQV831M+jPt95q28JDg6KbXZNI+g3E4JBQaFYX6d7/O4Oe
MSfSaP1sXQYRDlT/rnC0fU4wFBhcv4nW1+uu6x7iYWk6E4Of6+zv4ugJAcRKcJVV1mOaCSo+7Uyi
rqJ8uV3gL2hm/tzn730unx+Dx4b+Zj96vivkd+XHaspAK9JeNPcAjf7yd/al6Jz1cjmPOKNm1kSw
v3c++GDIk2J9nW6u7h/p0UusQra1z3ZyTQpIpCrUo+w9f3CATO2PSjvULzYwgqfhDnS6ojuzYqYK
93cpdyrAVdd9u/Y7dIJvh662NVu9h6PTpP3JRuIdxE7hysJs+tG+7e02X7CtgLchHi6CAZVSfl3d
oU7+gkdJxihhntf6jPLmuOToUrvxOPgyjYN5kP7cus+E6vy+xqLST6x2lde1mTGwgHDKR1s0Z3Or
012/3nrJ0uVRJFy7BQ9uKTzzXHf2NYuWcAbOOPDLMkOJnGlJOi/o6g364JubDbtRzKjyXfDreOPP
V6Ru3R/6YtZeELFF87knFK1tdgX71bGlwTd35z0s8aaZ/KLxQKaEeNME7x815vf+XrSahcPHJ88s
LIZQvBD/92sZvIfKSaTwQqKlSzX1OtaXYSm9eukpgKPrLm7sW+QpPPscfIq9JTsvKefdJEoYlTX0
mqxK7xdpKeQxZXBbYQNRbXPC2CAsp22FtvlOJp/XqJygTmmncBjoayKcEZ4ssMn7gBbhcLWziYVL
DbHYVth9XVD0pqOAAGzq8m3QuU78VVrnKs/v/eej9+rbDow/S8eP4590ghMjnellCGpHYBs9u4I6
UqeaMiqdf/y5So7u891YBhkQ6+dc3WrMWey1T3Pgngr6EKsvsx24X7yXepUPPOWZPHxnR+8uRFmR
F78V6N1cxMuy6C8etMl4ugkxs4WEyqJ0GhtUL/iVargg8BR+mkNrD3KYLOe+X204lrY9bE3oguKQ
cqhou8Hux6vuaQmv9aX2rI3RPNH7HKr76f1j0RW0Xj377l+CtTw8OCzXbwcT0rYFDw12mdmj60XV
XrE8XAo92qgsNljiB6LK/QtyIqRPVlPv0v1Df6eaQRzuj86VU3dvNYvUDUpEAy6P3Zu9GjJZwxiP
g9OtEBk89GEMRCBTmfwMtr1RkwT5rBqHs0Tyn4+kKn/qroEytKbxeTRVzd4qqd/rqrXbFTY/h00z
XjSRqXC7/QfFKW85KWQLr33x9mXqxA/Jt9Kx6jq7s0weOcfBMGMsEOIQy8+KifcYgRlLJCXA5+bt
nJnvbiOAnqgFc9l32Vz5TTqbLscci9BZ7M1TWQuTYAWoAVp34WcJewzsUGUlwWXxTyWds+VH17Uz
TohZPPTMURZS2THlm7cTNLaIEJcONiEUpxIyU/cJVMDuhExnpLLtCbF/x/B/qzNeIW8GX9WZuYt2
ybYS6S83FZvpjoq4984Wzop5UU4m9K9oMXAgsq3d1wILpJ+I512Uy7pnM4EAM4DYR/ow++0T6q66
pFNPSP7ezgF8gGH2H9I8nEohWvtevexYP7MlM2ndV+8Lb2DADOePN7JjfnEUvugQ8Pp1sm2y4bmc
OZlYvhpwv/M7QbYNAc6Le/s2lmj+io2WRqhK9XRdubk5VI/Z5mIQiAPHepIr3snXyKan26e018I5
V9oMvCW2L9YFbsq64I2CTYAxUkR2oftAUXMr/uBZJ5GzdB0bWhyGqMc6tFoxlEsojAprKindjZTQ
IOF+byrrV+Vq7omJe3v8pZcTWZ7nbRvHYTtKQs/qUPjcj1V7CE2G2ZmDHXCeQamO4gutmBe6KgbT
qYAMeDgNg4yO3n2hqevA+DLhVUU+7mVJkcuA36FXf+0j1ZC1sqgnMTQ0vcjHsVjjjXqlWwQLxUtQ
g8iz3ktFILxxYrlXnlF7YSRrMRb/zG0/jr+sdSwkoAua+4qV4muUW3Y3DzyCOxZe7RhrLGi5CbNx
Rbe99IvrI4eVy+B078IDEdrk0ebWyiMw1W9ukS2mhPbF0DvMD674KGZw/7F0ZkuKYlsYfiIiBBlv
GQVUHBG9ITK1BGdBRPDpz7ezT5w+1dVZWanCZu+1/vUPrEpkGninkBvPKQiTFFKbFnSfEfGa8oPg
LhMD2T3r7vQ9nL13E7+GCJK6Q0F5zKEiQvuu/xBF57cRtxxuuzATgET3TsAC5XIEl+Xx8c+dR89S
Mu0drFhBZDtTY8P0M7bYMHT+2xLuLSTRsOKZfYL1rukCYeZ2l4BNGAwXT5eSyGDCavmmgUNMLTN8
egdIHvnmddDu+KUK2gzsNnhx54j4JITTNQVfYT/3nGv3vbIgpxeDEUC77rI3jejROIaV5SZE5YUe
qyNFHWvm7IRcZf+UCEm5ryuFKXbIEUOCG3v4jNqHmphSEKOZyzPic7KJDc4b1HiG84rp5TlJQLdu
A/e6I4i3oxK5bIc/eZ6YNO6qMH4R+XE8exd4yUO4GSGsqg/GoyAoTBQ+GApUEZQceDSYeECwhO/7
9K6fFe7bLeyLzrnnqXEyeHZdNqeP5LD4SRzB7Ogk3H3kuw8wq8FP7aPn0/9IxBf5bDgSrNd7qL8V
W0L/MFh8W/EYoDdgjEho6RNjJY4A/3yNkZ+OqHoqOaJIpeAELqP4h+uMnzO+rTzE/9ieue1C+E+x
yggMt/zSRbXDmG0wx/1pTr1JF85RaZ5HTwkQVagFTksgDKyDOlLUOZSRDrFRNQw6pvX+S4YV20Lc
rbWvg7JiA7GTI52Kl/EuhcwtwI4PGAoJA+avbWi0E5YKeylj6PqSnk//hh/mPaPLwB2QCCICot2C
ZkiHS3+aDoSOkxIcgw6kFkYxkjoR0sxGxLi4Kn0ZayDGJNTgorj9k7UAqogSoRVTjIrDQhKpMDDV
S/A3OiPGHEhpMFywsLCyBPWx7aaF0BihiyrOo4LfsWSp00gv/wwTnD++quBvYLbdomOwlTFDRugJ
sP44LLuZcDiAH2G55lQ+YExfUtyzqVhdxk1FR8FO1v3jMCjXgx2GLEzs1DYeRoIwg0EcENYXdFFf
gI/k/6AdQNXl7wxRwDjiyKZVPvnPCY+dvhua9q4eX+JXvriPwI+b35PuFLhdbnDnRWNYeav71sgw
owa1uQFnIdgK4CaKbiyFUM4jBmQGOismtvM2o6r903txScg1aMdd6GMJ1S5pLVNGrbBbGctQ+WOJ
z6wUXzhi/bD9orDk0J9huWDOjX1hYdn63A7H/eSOh+c1eXIkBrwx2NTxawfoWFN+8utMy1j7Nd6W
g8nwFV6kJY08mrIuQ6ZtjKgLyIAr4Qvi8X7aYe3Ko/UH/0MPgIJA6vMrZk7EnWNYlTPVMTj9oalp
B7pqACYsT/KFPIMqgcPh8jXXz+ifHQySIxSrj5oRpv292SvcEQcGQxLUrawRUgWQObFPV+IgFGiL
S6MNgVpjdvtHkEEq1G6Z/0YlTtVeeXj8QNimpcBmydQC9cUYxxBk9ZcISBweVDIP3hMqmHmT1By/
VVBClJ+cM1jNl58iJWoHSg1tFW7p4QtvWUmbYDB84omwhxKljdvMZPcDpK/Yml/9qBGB6sTK9NF1
zAUnHPAUHNDxFb/3vRwyYRsIao65Zgg6YZh5++GKWkk+J5p4yUN4WQCb3X5UWHCo+MPG/+SsF+p0
vCKYF4LtsEieY0SEQuIXf62IxJclOPTl5+vTLZ9DVkY9Rir78Xjmv36Ld3rSZHU2AQ6/7/HtAwBg
J/lE6Ljmn87LWMjWCJ2JwLWUgMq0ze6Yi5f4HQNHIoWf3D4TPI2Zdg7sHvk26k9Wwlt8SPwU5pjr
zT48uqm1ZPCaz2kNKNsFZOsAJZ++Hs6hOHNauNGrHvCOOhnMyxAIOWD6CdGU3BjcIkAcsLJGK7Kr
euHHOFxp6MnjhxpQsnGyPDZsDAcCOKG00zhJmQCTBQmTTDKeP6RIYIO6d4srfL9waXdYJvgh9KSN
8sz3gOOAHVBJYX8KTrSYWMZisPklBHABBbcMqJDxAbKEz5Z2eIw+LP57WKkBkygx3eWFwCCFSElI
Ftl0IMqipQHAPbCtEBiKXJzqGrMTIxSyJ9gdxoFGkmNKWnV4VYuIdVenUVveOyZhAaAmJh4fxlr4
0LC9g2e8PGvPEwe4PuBuOxD7KFqvY4x8wBOvPiwqwGVehPIIWJ1TVpxDDCq+ILQfl430eWgkxzQd
BA3ygUgkBvjMq0Eotkwx4KpgeijPlAV4ye2XxhX7DBiqdHbECLCl/XnHBu1v1dlKCrcMl0306hqm
c5dUtPXEGBJ1TPM8pm05WKgFhbdcOc+Tz6ybf1bkUeGockkHzq3xHylPzeOIdsJvM+YmZ+DgeTmp
fJjes+dU51nbYRmBvQunDbDbK8r/AetBgpkC9M00lhnVbr6+RWcmGDrZMJ3P3PC7ZIXWY7pVWgou
BZJDDlFgtikQDPsCx4aF6pf7hRIVYdmMAgAM8inojgESi0daZs+QU1cJziv83NDHyM4j+3zwNAbV
lUSH1C/a7SuufrmF7BEIiQC/4MnMO+JfGBiSDxmTzI796gQmlrHlHopcLmRVnQdiiUWweaQVfTIC
hLoCeYzcvk0ZyrjgJlx5XhFDclxsegB2dvnbUZ9fRiVJQUXMza9Jv7qJpYm/BkcMAUZcFbZNBkW8
HeKgoOMCX4kseqw0xL1lhsbjKwjjyAi56QtrdkTBISjA743grgM30jLy50I3ShvF+qeRZ0umPmPo
t+ZbUB0L81FejoWI7xPN3ARTRNg6wuOGI5GfgdsnXMUqxqiK9QnL/KCvARRwX+T4xQiaLR1lX4Cb
Jy/Fa0DsE2gB09/LL9xwyERs0tXIXGizc8AObIU0D/n0BaOA1cmmyDkGWv6rsxRfm3wKoZ0leqC7
wxLjZqfQ+8E3TiIeEKoLBkH0RFN5BgPtVG8EARUvsHJLLTPlQ5gLkKTCpU7hkT0HHa95/YVCaMLH
bqYpaixqwxVkTZw8IWq8R3COwIQYSiEN1HaQ2O50sBaeGucZcW08ulji0bpSeQN9kUWpopmyUlFb
09Wi0RROfU4Vp++YkgDoGCeHGQQvnx3Ko7uSWo9u5fCOUz4Kb43MeTYvliQKizJ6BgACETCL+ss4
jacbyh1jNBz1YG88NtBpU8t9qAjJYbyI4IKl1QUoSj7INIlYpFw3hZ8WSLO0PQF9pufCB2QPO3Dg
SfdwaJxSINPrmmTEiEK4I4zxlfX+7fCeHXnjXFV6hTWypslnCbbR74mbF0scUs/8zQi0EsUJdhc5
slDgXaYBb1v+hyRvg7fHY8Z5A7WwI9gGe2iSkV3KETjdjPmZzX02TOb58WL9Qr7DZiOGK9b9g9uo
jqiI30KqeJ+gioBJNacEtzH/C42jHl8nhmgBpKW2BBePSmSQUCnx8EKhgI0RlrM91ERthvsfb4v7
ByEBfJlqDsX0adEdrIz4DEzuw2+C3hsC1IkE4lGLyxxjYu4R4JRNBeU+D8y2W7e7+hWmFFcfY4MA
JYW6IPn66ck0m7u1FbLPQyrGJ+Zm4ZTgcJQgxqX4xn2MBW9/bN6N0/j9KWR/ZN/h5Am+zhowjTlV
tYVM5BE6c2M/pbZgPtQEOHQwm8N5AV4FnQb7GkXLnIeVPYWdA0GDxFE6Y9bJ8r6wntk0qI5KRczZ
sdxtjQDeH5nf/IrSjPkBWBkSpJTHK+WSYJcI2vAand7TNV1zbSK/GmnEupA5jnyecECqJYy5cMtT
bcu9wHXOZXiTLlC0ijRMdmgLAQUQJDB7KJqY/SMt3O+2GIbfLdQsSOtUOYsUPjmPGHRJKLLEgv1e
fnkmjJAma91vmslzLRaZ3b/wD4vBHNgdYHdVG35o2054zOGfCVThLJwx0z+XyqaL/m4rvQbcV4pH
Nqumj+RvBrfSwrLhGXKkdlu6i2LZTCDgXLEL/tfC8vZ7IHPuC8f96sqThVKz8gYMKjmb6WxQnFMp
Qv9Gl8x4C905FHZ1yQcv50z/Csyh1ICfze/79xSI4owpGz2TiGInjdaYHcA9oIdw+YyZcRA35hrk
pi802AD6XBAEtRDNvcEve+e6nNekMDDfJ9p7xsXjLRR8D466lFMc7w7a3ANKfNK+hqSgTEn+ZluG
lwG5RpuxfaXmNGXQwBvpPiuIZKmOar2JQZffMTkG3L6nB2ErglNPlDUuLXAMnTVEafPpDr8B5E+a
MMl9fXyMBGW/BwdEItOg8rt6DyNCdjGgKsZQieBSHBoxhvy9T6LbTVxo2O4Mrd4uihiUgcKHD8BA
CgGRkAKlrIYa4OLSzop+/OCxM2pmfEa0vvfi5NDPKx0ZHJdBYrxoRPik0SIjW2DVgXr0Ae963Q2y
HO9TfXKHJKqsBQakTVKovsw3gJZ5UyoMuvf0cZ0z9lgDkZ0IhqIP7yI2Zf5e/xEWHjNAlPbtduQZ
nw4oeYvj+k4eGRLzJXDI5ROwuWo0rn2q5CsgxZPumQ+KMxxjSAgLhBGXHkPDq3dItsJz2vaoib9H
aPhcEEo0QAnOMLYwa7b8xEOWibvmwDKws+Bhgactdga2JZc+F9UX1Y4xhtXxo2y4b41Bfg0HzNlL
ATIAEHzojEeaUDbFbbel+uFE4BKbaB4qb8mnyze4eTjKsklJjMAAlKVHv8NYgr/BUQ0oxu9R50Ne
XSsTZUqFzEPcBANIxoUPqgPR8MTKxAqKzwqlEQIUmA2OHQh0R9Bsae5zY6573Za5I9UsZGpEm1Vc
gPbBjHIMnTkvNZTY7qWYM1yMXMco2dWpcYCPK3rfB+5fTaCMRSInWO98sADBaGD0YYTJYmWQbjhl
RH0ymMpw4gIowCNzQi2YI3U7ATA61ZFCyMQisoUCCLSjZRUVbWeuVVLISYaQQVvP2AXB83VPlKeA
c8g88UUgHZLcR/Ia4K11OM+por2pM6Y3mA54w6TxuS07BeoHxfNYfA3TlPAd1aIkkGf9ZY6dpQRd
4B0NRPQz8T5h5Sm8HG8PijvON4zVsA9p940r7Kw4PoqU76kpJRV6BRORK9USB/n8Oq6lqELUTvEA
9afyADfSQvxVBJTHIn17Rcr7C/E75tBM+NgSRnvCdewifElUNal+H7+DBWr1hIjBytF7W7+OTEEE
4cXn4j1rlI1vkVNIUuZgDsz2y4o5Bxd8dZwB1ArIgNgVbYS2Hecizecke9R7TGcwNGSgUbuUkUuT
JcgHVlBZxpLPovEuGywwkQTfNXI4tWW7HyZYTt2OzG6+CaMdPNToYLn4cghq/6fRZXaM95GY/wJM
UCx3swoA0+FMpahDec6sooL7+vBZpPIMkeemS4iWkG1CA14evkLX7xSqSY7RIsweSmGYuwyU1EBl
uEi/2VFo4U5BN4fF3QpgS8dL5Z6IwIgXE56v/W0yzQru+E1RhgnJNz34GZMWusmKQ2zTrSBHSEv1
NUZlohB4AlAL+sAsi3VyHnNOzwHs6tGFlfa6YNYaDpSVVoFU1L6EFx6O+sszKKEt14TWU1uTFCJy
54ufax2iFJ1AIDkihOF5WLJSPtY0D+jk7/q+UAIpsRL6dLhKbe/3tMl9tRcxH4gxn1TI4/qR9BBv
XjK82Vf4uISaGcI7Fp0/E0s4y7i6guH45+1A8goilC9hoyG1WOCjg38QjLlyIV/GuhHnJ6e+Jg9M
ITAbGMEtQdLAcHA01BJSf4D8GV0xe6ma8aR6+eaRIb2ljvPgwZGDCIuIIu0IJaLQiT0fAbKcTwsL
m6KU7aBku6MUnXSJeCj6SKOYYrpbTwcdxpPEYLiYb2LZMwhE9IYc3JRIWioRM3auQz2Wep/rNjRH
d4LLUAHBhOtwTISDRz4dCS4eV408zIEc9HcKc3AK/5ZqQ2cAj4fshnx5xefvS3iAq2juwxzfdk0I
TgK/A8rWHMUBF53d9AbzppqY2HsR2tZvLvSFt8FI7mLMz8TF/sRYVsnfKTZYL0wNsb7iY9wDSCLn
GucZ/KcChSBM5nFMSMk6Lih06FAcq4nEIFETy5VXJEwRmsVg3mRMBe/1HAViQ1DMOU9OU8XCm/zw
vBC5EDdjNV9W03psBvk8JxXS6eU5To1XUdP1NK8siGfIAI0RI9Y8gEB0oOgYceLK/nyzaopmAt9Q
FX4ifXceA/Sq0fv4fQfS3jCxVXD09TmgKnyAxIy/M3SGYvrKpqFMiYsdn0Qe5BXEPfmgmGWh9yxQ
8z5t99dug80UWS2IP5H/jAh/5pholzVyS36DM9+St6N3CwaS+DpAiN3DQAUrQMHU+BralJBEkQdM
ADFB90orIZFDGGKdvxAE8WyKysIDeyygZWoOI6hvEcEZAlWhWwLTQS1lGHgDgwLd8yhHoYSKYQ4s
xOkFmLfEAIvaEC2Fo97jpnbZHs6N93uTJ6oc/MJK+cWaZ8rMT5yzF0y7Ka2d3JwWR+4PaxzPu/Ps
ziHJ3UGDS8h0CIqGnROVDRebIxyo14qwmmDEBQm78z7p1xd5JVw9H4ItVwl2svQXhzFcYi4nSJCG
FbZEkpP+/GAEynohk+ITs/h0E29bt3VRUkDFYCi+AL4lN2cJ9aNyIeYhQ+F1yEcyRMgNdorYYNWj
YR2eLzBDSFWwMbhQSYh1SDfCEd2+U4VvsFe+uDd2sLf/3ADDVsF9yzSXIKtGP9YnRDrxYBgMyRuS
0FmdHM0Kh+g4bj7f8WyxdvyLkW1f/PuDOjxsFZfkVCk6S5OKVqHr/VezgE5FjAJvCooVihs8QIDl
3gHYBLe0y8gHeg7/nX6kwsOURYl4ns9gxBWumIAfDK67DNLqmayYbkMwjTTjR5E0SDgxLHLFLjM5
vgUaycXQdF8OHPLtxQiHkDSQBmCpHWsb1VFT9ujf17b2LF7N67elu9dn1039iAb3sQLzMV08mZ6y
kJDO4dIFWSJqY+mHtN7kMdNjMiFB71Z5gtO2ZvcHrVvAyXRLl0GJu282ex0vIJy/5xbAS9Rw+INN
V5Fs7t5kG+dd+FbC8hNcMcSqkvc1vAB2vyYqpDmXfMrFRffry7rvTPf99YbqseaZ6dR/XwbiCraZ
kc7e/eVwUwy3wYwX+I0ZX/mmmRdcMi5C6X2hgT4e8PAAtXLvPDy+8g2GX5KB8vORmtiecM3fMIIP
EqGZp6CYkjn2SBFwP0n4A9qqR0XKPKbHPow5u7R/KVtxpMCxbECX8KljSqMyfwWnpSIRKU61X8ir
W4+JHLadqX4TIUPIgz6D+a1MjAKgZoE4x0J2Ac2MAPTc/iyey9fF+0y4KHeN9zyn6KHigYDxIZaw
OIUMmr8fwbiDsnalGlq+4nuGJ5i6o6T4qt59TzULyoNRC200j9FXcTsrIUQoV32cAhsjPBUTYGgA
/DsHfRtASjFIMYONKRTuHDJURCWfgtqQAJwBq9sZ6iPQ7xcHgYkvPOiRQ0SdQhoigNKmbpiwuNcy
wC8UnesHU5nPJSJJiPBLCl0L4P40/uNs0VyXUqTcY1zZamNNujvtN48vCPXNA9Z83DApCzQjgLMD
L7QUp1W+PmMcV3M4jljXQ3mMnKoR5VX5j9G7qsaI1Hi36Dnef7FdmnpQvzi3BY2SvmEWURqdhB4I
vBAZ5dAMAB7NfMpBD/IgiLQMbrg/WuazD7FFkMtEZmhU4u05FGqXYgqajgeRMUL+Smpy0TlggsUC
Xs47tRgRTe+K+9u6CWyLmLPQ4STedW4C03VwZGIAFW4M8KFVbj4RtdVh1c5IRCeisMG7UOG7OJ0J
Y/mNPiMgXy2E4KnZR2Tt7O2WoNu2WzmRLTu+j2Mcmti+7PP4Q2iswIclHBzAeRr1gNEB+zbFGpKd
pHNfz9jaCx9lpExVSK0OElu4dPHYctTLw9WBKCO4YQNohsixBdvABc6KPyC1dNQxipwhAvzcE7wh
0EqwXjCf1QM40O7P0R3LARIrbUZibtq63McBYFbEk1b9JOWMi5H0npXwHDzShIDXuw1AjgU5Do8A
kqkepMRcI7XC03CPc90vh8UI9N7blliKIJb0jmz8fCMqWNGb9THD0QjYnDL3mqk7g1MEhhDxpG+P
Uj4+/YhfOZw5uZlz8PK/8uok7pT3cnAeKnnXdUKs9oqaaeiHXRGXh2KRXFety5JljvTn6dpakxf+
vZz/AVTG84jrr+5oBia83s1j9nB1uywmkgtfdicmPK10Hvbg6WgXv3VTyhLPnKf6PBbXxbDj1o31
4KX52E7ExTTuMvEmxXfxZlzxESh72SuvKKvF+X7I1/k/icarp+jAq7e3k2eYMLnJ56n4q01GO3UY
8NYqj4/NK/JS/EYwrUDCAbY6H4wkSsmdgibJ80uRQ/UAStvSMRiJsXzY4i1QN4t/8X54h9eQ3/Nu
r2P16RjIlviYEz5VwGHNNMs+mLsT6gabLrGffE4hUy1sW52WINx4cFqJ+S4n+PT5IaMbHXTY3f3n
vs6GVAO8JTbKpH2NstOUASifuaRlwX2EjMexQdPG0rWGzHu4/Bh6JxO2InLk8HlKBg5f0LGRtVdg
hPw5/+IfMwIcZOFgeJRRanIlIJXz/oCqKLGwRRyn7yP7kHJzV+DjTCqPZK579Z4d4sJHw9s4EyXo
/Tul/Ms+Eclz2N3AcWT5i6cAqIgGGjMTQCHxPPz98//fCHAbuBTxDLUQTYHd8UExWNLnDY7ipgB0
cQRqeZrgzlNgAT7gqE/ldw954H8LmxEBtsMY3TMAcw7nMeyJ/+4I9+8BBWPO+4Sasoc2PUQ3WQRG
HsW3lDp3axyOz3/K6LiWXOIAwJXc6GOveSgonv99t1z9PYQPUGyXn8g9zW/BINKDmGoiBnLxPxFD
mNzT3ENcrq3tZemhJvV+mHQFQE6kFPOZuI6sTIYpOyDb4/8/tBHGDIW5JqZzxJsHRi8pbDZrpfaF
jdUzy1KykkCaWf/ik5VhnXFdv74YetuUSs4IDhZ2TA1xKIC+gBk06vC3cEQ6WhieGSJMba7uDpxA
PAOLSnGOa8Ci2TCErQTVHkEzU5QJHfviDFWSy90ymGJl9lE6B7jdA2kDu3DhNS4AgktGH40PuKD5
px8ewk/Ebsm0l0kiJ+M7BGaGJ015IMREbCHDvfJxEyVKugKjMIeK9OsjyUiZmonbcw3FQyY+GL8j
fijj0fnv8eMP1eDvDylMebZ4xnh++OotTTke2Aw5UtgNf7ledEfEluI1zJokCRceaFDZq5d9ildk
U1AA74y4gzYAHw5tXQxmz05LJ/0jxrynYPxvvDe3wxHc0EnJ4QInAR6Jzd5s2p2tEW7Mr6NdwQ96
8Mw8HBPCREgVhG0cz/ZMjZIXVNgZSdye/3CSavIJJNVpV2gFLmjCwKY2ST5LrqAKtuzimoT2TofB
yhIFTywCCsluzFYUiHRiMjeHUF1ze1VAd3dRoFFvs1c9NU88qkO/3JKU+kafxhfPyNqob6is+BPy
tlN5T0YmrV+iRr8cFadFIiUJNv4cY2+H+0VxwM7P/skQnLEvQGLwvW5vTNdVXlvsmmfcXRofFgYr
UdyjgtszEqnFbGUMRN+wB/iq2MIOg+jAXsRX+ML1JaoIbp+1ZGt6fqf/3VjWb+MTownMJHbVg9ih
WUQyK1O8i7+bHzMJI0Kc/xA/CKAYPOJN1J3oYvTBCmI5c3D7nrHvau7H0W5jvXXncFj0EBqRkajw
sfacC5+IAEFourxHsQXfUs5shu1FOcF2hD6A19eWGaP2N2MLPhSZg6/3GpJG8f+Prv+dfQwM4ZfD
SXlFQGOs4Yz3ytnDWSaWHGpWMtcJNYZl55yYol48Qozrxp7hq73q7AAJuJO7wS0g19S2OCFZTTWL
y3IKe0ZRwP/v8SMInrnrFzbZxoNJzdeUnxsxdi1FTH3zf6XNi0W20abfYDtj1DU5zW8von4pmymH
KIGoREjqzHHjzUVJwoYOwnF5eBcYJGo5r9BG8PIIZxIytJm07p7MDmLMvcnQ4YlpXSItSK+GsMH2
KaHuCZN3ittFqmJVT3kNOH+E87cSP1vLkM3qvUcwaYqyL7aSmCBSIih3AE9s/B9BDx3StoV8s5xd
WctWG3PbuiGC/uB22SAGZIOiTx7nKfHS4rpdoIhd+Cj2Z90khk/2lsfrwk7u9rf0dHJ4YR86hji6
/j4etnmrzhXPegJ+lFAY+up3V70XqOBP06xha4CCZDgDTKXWvTOC5pTQd3BIiNnXx1axuKBOskcd
OxXo/KJDuyMnrSsCYN0hDvcuhQWiROj64GDpswkgKgPfoOYukVfQEf8rJNRcDrrAAZnGeFN4Epkz
NC7QMI7UuSCwtylrRojSG7KV0YT/SujgiSP4RwrxgrdOi3fqBCyxKg+aeOTvq/NMoDKGCx5Fsffy
cnZZWtWewJGMZ+865ujALBwzpFBKrjMFrbML5nbimUILWVgbelmc9OfDlbGqGXdSYVJwIoNF6Xcj
OyrQEqrxBloWEdmBXPoSRMj154lMB3CL6HHiwJ36l07CrZxmqfmIfjVvV2Ifldz9KxzgtWIh5HRy
XEEmmNmMTlFhn6LXpIK7hcHCkLDMEdap6KHCO70SoaxT/X4kqVcBWuZpzFDVpqAKAlj981umkvJE
nACHO1e65WQBGgqhLcEL5w0/3wGJr8ojxknSY6G3TUQDA0KRANWis4PUDoeG2CiPwjyloedQYPeI
NbYOThEumthPhDwJ/g8Wu/Ak/orv8fH2y1h1iOgzuuhxDNJ5hcpBazOY0Z285ACUxLCz+Jul4j9g
oHz1s93T2ArAAz8fhWFP/OlYlqQcI0qsw+usWRUjxYHVdMVZBspG2rmda+Q2xL/bFJERRyEptEd/
gtcmPcf4YhAxYfaiOAMm4UgTTBb4BHb/dd4/n5Nj+Gzw7eHx3gMK4pcPeoc1p1x6MIg6F1NyFEOa
v5rceMjZrCmVCKHKOr/LYBgR6E1dDzpxu4RXeikimWmQv3Zydx9zw/JBMkr6MOfz75zcub+l05I0
AVU6VvTstmjHElSRuvGAmMD4OEnyOaAjBvyENT9Xr5/Lgn3JfSzKggAFsEzz2COIKaGFryuTmG4M
xLEhrQUUk8sBT+lQikBzex6WdmzBefJKZ0LnyyCDk7QdnXCBIP26mqicuSdvgMDMB821L7DAkmHO
x3BX3d3OL2Scir/T4K/ivvE8BXAFc5qdFuRIpDzoH2VL5UPJ6e/ygD6luI52enQFJMMfyTaViMq3
aTJwNuh3QAycVxKLSB3eRwhZeKC4lFiYXS7Rm+EJq9Jn3E4aM88fUxXwet0lxfZxJKeQofxLBobn
QrmaTcF+HSM4pl0VXXz+DUH2og+qxZvjSwlhB0pw+zryW4jzQFnRUSqEZkcc8bKIwNaoB9jvehOQ
78jxfoC3CmFHFG8c29KSZj0Wtmv0ZLULx+7IoWeuKdtQfZpMWVq8ZE68kxazvL28BxvR5x8K0BCr
uV6a3UOBPs8pgFHJzNk21KAzg/exd7J8pzcLJM45w3biFaZSlgyOInz5eFOCoTHqQI5n7RgQjyHF
ZaoHyrESoVIUDoIeOExiOHTmTkhMffhCQKqEevIbDJbIz6ZjxWMpuILqGCC5LexHjOoGzuMXc0OU
2OqCIayH0T1y5tKlbJH9YtHU8wmcoMyck119HlkjCBg4+AqeNCcDAkQ8EA9k9MzwaRRjNilu9wo7
nB5cx+b8QqFt7EF7MlTMQmGLwFkmkrda8VFkzZObiLgI9qEVLmiRhm3ViEV0PYAK+FDvBs5nwezE
SfhIHiOGr12gMLu5Oyvj3B2kmeh68icuhWM6th1PuwyK7jE7yrvEWk4qL4MQ+H5M5SFVs5G9O1Ix
Q1HGff3TQoVHfhk9eSPG/jozr8sXkM6fw76vem2iqzY0tAfWk3C6Rk/4zewoM2jTq4HJm+UpZgsu
QLRi+faHyAIjagvCSjhsJxg1qGHDRJ7T/zK3fmU7aWd59JoqTn98josfusOaLoFjgWNrpMfNy67X
+lQQR4d2Wo7JXGmEYYXO9Es0KbfjW5whUGiLo7IjZJkB1YJHgOZzSea8l/In1FAXvJRbe/IhPwNT
hx4HFSLOeQQhbuMnzDl3horBZCur1Pmumn4xfxAFKAX8hT2boQWFK9Qxmj6nLcYvZ6XeOZNGX2ye
vh6pbU6FmZqrH8F4fBIQIfckgEfz7wY2C7NtLw8BBW+OZLk5vEA+JERH7od3CRYt51RlL8Ju1G74
RR6p8PWYed0dkj7iBsOuEfXq+r0u5i2ykC7Kt2oX5LPTRGw/Ru60/QJwulqfoh7+ExA2GeOY5yC0
GNgruLbhe5fDOdWDW+9qbHlDt1oUanTeWmwxFImkgPP5T96bJ89/EpkzljC9/ULr5ro+X7QPGiRj
HddcUWlPKaVyacOA7AkMcF/hsh/s+uf0/PW/cGBhL6FDRmvyM4RYwleAaK3gNIzYYQEYibRTop4V
X992j5qz5b8feIO8ysmJGk0pMvZwIUtztT2RL3iVhLwwzMnq82MZo5ZaE+bNTY+ZpX4zbiJ9G5MJ
MuHZS+V3YFm5DexNNDw8yWfI+cXY4YV08Yf0HfYaBvLwA6vVL8cag7iCbWMLIYOxBTExn6WWtCZN
M2c1R/z7SBOeTd6NQpRqXy4syaeYZE41lOFgI7kvFvx8DluDUbr0dgzivGTmKZlSOUPFnsxRR0Ia
HUasp/l19qxWFW4UT6wLLsT3kLgk741XBJpH5JyCaF8qYIlEt5R6br6a74YJSOV9xWkRh9fxfd8v
GG7nXk2fD4V7dC4wWbhMr2gOWIOo7gT+xmlghRRv30yBPEU9TB/DpoxU1lmxggejjng0hx0M3gBF
71hC4cyGNnmLJgSOMrV/GaYMcgXaWKIEvvoWZqtKhAf4mGFP4SvOMA+wc3gGyBN1UeSh8M0Dvkae
EheFCxSc6d0Hoz5utki7mbPsoL1OGvcNtlL4uBFmhXBIPZW2e1kCmYyACtwCoGBhxcOYwfEFlfsb
Sy1IzsXifkAw7dTUb3FHiDRs9ttAEJxr0sxAY1UiKjEcWz4CVXdOdvcrTXOAJ5gxMBNiqvFCHr3S
YelWUytj44AxdHxgk5XbPAOo8284sDnZK9UyKjpQIaoWJgdVytCZtgCd3IBQRmkJrUsV2Vx6wP1C
lZhAsSo8sHXmTUqk2TBOR+875um3VCSBwAWDL9BHEmWrBq0ODQgY1cfV79NO+ccM0Ls8xN6EhpuD
8Gvh5U7cCiE7bPp7cVqSFsLN05I7IWqI6OkBNeFwQh43r0/QV5eAvaJUlAgg8sTA1W32Vje9jqtT
COj/zG5H/kyophHjST41JFRynWfibIK9SGREHy6nzRspAUC6AUrD+XZsxmyJghdMZQyUv0F9c3a5
Z4m2TYsNLAXewdtgbQtuB1BNbfycoE4BSRbHp3uXx9qKlCCIf8SXDZcd1IVBQEafgE3GcFQIVlem
Jr5pO00Yr+PDruz4ia0VKWyBtU9K3RAOzJ9NNsZuLKsmhUA+1IDCRJTMTJlzaqd0xmXIn8KEGCw4
C7TGeSH7w/B3AooNgc+Gcn65zxgYoLuh8z+9fZegBARxY6YZJkpGNudawOrsBcxhUF6hYjIIpuDh
CLFC6BIVyMiKu5l1G8Oklt/0LOpC9zCfwyHA01aoBrI/8gTYiLmmcCiafyjBuUSKDzx3JTYQM21s
gnEYi+6z71gmxasnmpGmTGOb0JIXlgAw9NaDK50ddVDnTqitZcBzTnlRWVGe3reDNTuzOFPOJ5ct
hVWL0ww7mXknjgOymV+v2GEhUs70gNmWOWHAxCn2gxwF4qg7ZMcesX9+CWQFrMnweQwYhNe2u1Oi
CdGJ3iT2MYaqkC+hLL55Fzk4vS8eSTkM6zVSI/kL2pIlCqOKvZz3yako3O5s1vOTKRerkGaGnoOe
MCtGHAnhAye+l/vV4Mw/pjQL/lneQCGgI2LSQWnMP7dhECg4NGlbXvhA124GHzpO5pIIQwrGfXDL
XZRBY+1JKwbeBNTUE/ZolK4ZARi87Gc9YSKeof9wJuWqEt0VShHgI/eRDpWxRRbl58iQN5MToi29
W1pMqyuIJKk986z1WbKvCFcM7IGxL6BcFrWgSkCtAmAq+4P02cZf/3XkEFLc28JAk2EKkyD22UQC
OLuEF3i/ihhR8j4l89egXqqS6jqSwKfxQGZrwZ/mHYjS+Aw17u711Kot86G30PkMvAcy/yGBFgY0
La7j4M5s58HNusf4hyxROfc1z2EZWhcGiIHSY136EfCkB0ol7kfC1LBiuIQ+2af3Z1iuM/szCMvi
f+cwx3OBAxArom6a0NciZunEpzYt8Rw/92+4ik8ikRgUKgHgGsNBoHZuLv0ZDNakXzR+T7wej8XD
S5qtXI0wWdMUh3AoaeByoSibdByL7frioyB3ynEjonfbx7x6BgZbmDzGjE+IlBVqUpHEhQL+mmHt
SacrfGEB84ojjy/MpkIEZPXzZzHweAX96rENWE86mIHfzwlNMnSPihneL88pXAO0dOxa8QMBBOR3
fWTcVzz9uE0AYGH4wfvnqVRp8BgfQcvjJ8KgP6Php/3oZ2yrXIeTRup0/HvzFtSi4/LrthDqrcVr
S1555X+nZb3UW88y/Twcm6FVUIbZ+SdU/n0CfkrlafH1sk2KM4avjpl2AxKIHP87JnG8xUwoKLeP
xdCX+uUEQ57mIFu+tdH/YYeotbTWrHXgMDDZFcY/gu7CUHXxljxj39E0pixsCu6jXu15mhnacosB
9fQAE0VrSSlb0dlwFDHCMdufQZ/kWDZNSuAzfPleY8sIqNy49v8j6cy2E8WiMPxErIXM3Crz4Byj
uWElMSIqiMz49P1RvboqXd1JKTKcs/e//yG/x6QW4XS7vSQLb4OshjzpxRQ+U+MbNZ1Q2HWHUMCU
GrpPZvfIiHh2oXV0st34iVvf/XxJPcd60cokynEUc+zJYDAtBXPOckPfYPhMXVkrKBfgJNBWcORY
qMX1Y4dp0T75evjAHfRRyJdAIeBUXxebL3Y0KHTFiWluCtsLTl7FnduLp8pasSVC9Qo12CHBfXqu
MY0Vc7e+fd4meRVaSkZu8mr1SIJMOYJ96PMYHgau4mC99B0pCoTPatLtAycxA+YNHWb0kL8IwGYa
5sSHJJbIOWXHZW/jqb/hxcrqonnyDsSX5wqcepXTq5/3CEGOzJkmo5JysUJEs/m6sVahtmEmOwVo
IsOHT0jtYouo/tnJuTb5jCgUp5tZkJjw0V6JQnTVP+hrkBWH/zKK8IV7bvh1Je8GZsoXxoJ8KA0G
2/3Qoxxj5swepWMEB1Koqj8zltxpv2Lkqmr03Db+KGTrMb3F6b3GgHbaxTdT5m1yeftxb1f7N8sW
aZWEoeF+gjiKJvTms4PZ6WV2hR3hTFMrFvfK3lMEmh4ubZ+rVnRND/T8xroKhk5iH65pNQa1NuEh
V3l7v+34P+IXe6kAy1T4Z7WJlycP3/vI+NIyjyYNxGAZbmdV+KnqK4gp32LA1aAX5137QHJZTN2n
LX0RLZ3YBLzCRntAsDbZs/Jg6oOMdboBd72WVtvvyzNdBQ8HeGSJV4cyZcY0qxQpqzEvdiUxpCfa
2FrZve7uPB33lREUtXsHRUBx/sQ3FfD6iYptpFMRkSc3xo+pbrUy96dbVWDs9qqhXyOfBKBUinOC
jdkxS9b5sMpvG4bdvUgr6LGLWUn/VVY+lBt5UcH+ejgjzDjCBrPoiuAynl23D0I11w0ip7Jc0UXP
hh27yAvJvHRibUWgWQJNIre9SfMZNrEX7reURU2g7tN36MSoG9s3BFJiNelPeKDeCxoLhKhDj9dY
DUoMb85cQlUrZ1F3hA4EAlmUK5WiSJQxLDrNFBzbAw1gHO4Sj3IaJnlgUv4KdtEEccXZ0yEHvqlr
8+/jgDszgIil/nuetQl6IYiZE3wEMkFtiKlrErTfD4xrJzZNZ9EQjIHiitDDQKkfC0A8TiPPgAVk
o89BY9Thsz+QqPhdoSTqCJTBFhjMEJB3LjBAgm6iLIRfYHaofpNn2xTWmNNlD5CVsEAZHVY40vu6
I/eMFEA5mR56ZgHu60JoNQuIzQoFSyzKBPuuHZ/bbt0yOYHfseTdxbf/mp3ekA2gHUK+eSZrrflm
KowihRF9+lxOOyVZkXhA8Bqvrx410gdPiVsecbHTAvn83iXwamRsDfNXtnjMMEvaY+uhwU4tIhRU
6JVvBAQ8eWiYMmMWcXhHsvVPDmdwKQljlZ3+m+ndrfXFvxRcZ82ogVhOVj+6oZuPTnP6PPlBBqFT
V2USPKBiGbfdVYqYg954AESAFHCQWJqs5DkKFWoqqoYZrhMrE7AIsNUtS0vr7UfJALYLYEk9zq9h
qvQMjKcKXGX0sFOgc1sPiuc7RlU/+m11Qx/Qwil4WVyL4jx7Oy2Z52D7bIDKH3WLIe2b5mXNlGya
21BvSYAMIcIPpm4ejqdUzpeaHkDHyu667XASbe0iK0ES6cckNV9QtkizPRXKDJDxEcE9eKmhOcMu
+zeJGbmzL8OQZi/v4SpLzbeYfRo9mBkuJgzsnrgE4rABh3Cm/Kbgts24zKh3If2//etrI2eCp2CZ
k34bLIcTb5HrVcINdxIeo3ZcVbyftM+qJ4QOg5CDBg8EAoMsMAE4i6no36VN/FpC0AP3/rqd2wMT
ViUFnEFpvSqRzxkO/gjmPuP8j9GAf9xvc4saCS2R/Cfy6bDyu1M93slQMj/fJcjSE1uoBpMQPkYD
1KYDEkyZUyIcMCBOir02oxZuyxCqCTPVFWjt7Tbt09IX1RQ+JfRKv9Kl5zyfMwOuEnGzGVePQk8+
SCkbtTDYY5lZeADIuycVB6dPyKwJCTDnyXOdzDbMHtra6Rq7g0eOUMuXB7pOX02pZvVfEV0EY4ux
B1QwNlN7oSKrUmzZoBMB+0xWRbFqXvHk1jTbCQ6W03nmg4O+oM5/TTBB/Gbc9T5WZIhDeOr7rXmk
V6GOEpktd9aRzuCK29PD6o7swKlO9UG9T8EgDNewEHxFn3n4rGmbwex9GDwl42UYarpzpbYa+duN
ukCL8OoOGBYXFNv1cFsNpzfLay5+mHiW4r/Z9uaiBiPIfibqjby+p+jJ2Z4HbGivh6Q9aJP+K2yy
EGNxBRjEqAZ7wEoCPl8DmTq5L2FUEceromfuowbmAz+qs81MXGj5LFfiYtRqktig/zc9Ur/JmIm6
lzIXegjxWpRnYgwdWaKP+KD+jPRjub/uknNyfuEy8C5tFcd8iubrNIAD5UNRAmEEQ4qPQbKBbbRF
UX2i1hmgp6AjIqZToathalzfdq0SNZvqA/MKdCCHSZLwuhRXG/oy0wN6zLGV50DPhpc/PBG6+MCQ
og0aPKKqIVSgGM6JA37eP5kf81xSlFXWW/d0ZnTFX2YuZdi8zzPM8MFhu2uOEIUUPCEmvTwTAjRh
Qa2G1MUl4CrR7pG8krA8vEqH+vUjVVFbrO+zQJidxxGAcQGSwQcj8H6Sr9TrlxliSdi0+1kTvyZZ
rqOgZqjIf4m4CbjNSxacUnA7eMl0ofciymesS2nt0Lu3JBg8SyykqCm08YfqtE4Uq3pfPcMMRd2R
GESi3bjVDlfkjkfFVTeRi9w47vt9I5hb5KnQ5+aYP0RDymBdcbmigjcYoKgFNuSL/H+RWeZ2N6Zt
Vxh6SGMLj+Qd6ZsCFM0oVwM+iXzSVHycz3kymYujKr8D5j+v8mSQT4KnRj8xZqsGtO5Sq72DiqcB
BVtCALg6PZ+fG/EsZ0v1TWyJaZkiDhJ4FG75gs90wfFOXnNDRCLqrACqWT0fR4z9UXDhnMIRsYFC
0bsirVjg8/JWF9yiOClQ8Ak1SbDu/bV7zMLkDkFZj9RmhU6bbN6WUSTk8dRlESdGWHR6zJ0NrP/j
tj5I+Y5eBV8eP5FC5BjjbfkWt3CWO82WMFgHlUYYKvOhIx7oFv8EOu++n9ff1AhF7UuL+7I98Oe0
2IniFzcjDQvr6OPhkHDcX5juQXV7w3cmsxprejV8NtDHXpkVUtEwYkLSeGXBnKFZuHGP0ZcHTGLM
HYMQcK4igrT6hXnPZGfY/RY0iOJmttOn7oFvioFKJ29iksd0ZSXgyoi6/UFnkIAiJX/V7xT7UzmT
aoecto/ZTtoo8egSdlUBvwggkOQheONG3Wef2Y+ylPdSPP0omEDwBjL4oPAy4jKaSm02lPLIgops
9OqnMK6qI+0p9EVikAMtvkbwjzCPMD3BawMmPswnEYRLzHYwjAzRLO0kfpBP+NX9Dr8YhO4InQx0
zR/ROqWHkcMB6uTN+ao7YEzxe1cHmGkGFRIipAwgXCIBGPyn7Pf4bIRmJJ8lbI/zcIZtbk/NEYpb
nEOYzULPZLAkbZ+etuUuDk3k1VvgFCIf7z8ck4O/zW1eh9f4GmvLKW+UVKaIkf3UgptRQ/Tca5I5
beW16qu+TuBcajgyhKsJ6ZpkDEJIUc+4UfYFD13Z1T1jeEW24UndD/wYfTgikq/ZDh5VVAC43NZT
OucYQDI+ZF6x14L7EhgGKUGcfk/w8TT/Kgm2L884U5Kq+T7Cft1XvkFo/UAnwZRUWBHatB783i2Y
35s/xF7iBIXDebu9e0PU4Hb82E9UBPgF70XqIekHxWX21wFOT9QFvPPuDIev2Ia8DlgK7OsLDRrV
CFKxjb6ijRZ2YsCUvInoZ8sI1KuKgGl3NJnguxwVvCJ8kUmFpig1V3fIGlC9L9wTxIkzfwxgORRH
bqmAgGuuJP3B5CoCWXPAnsCYnJevvr4ro9kadylkTYxAk5Na0I6Z23t3amyx8wQF532npjzXkF9j
FJvb5sZY3X1xlfuzIPWz6O2mkbYSgpr/Bhpa1fF1hUQrFGKQoahcvrA/vy6FePpJ4WNcaXjwLIYt
Dpf2k7LAYzjlDpsH5hC+4uvL50ce53Eaq7EeC6jN3I53IZvExx4tTCLF16LUb49PntNADeRAQGdr
q8F9fV9X38Ml9xFR7dN1ttehCO6ffjvNgud3//o9Ymu50lZ5JG+G4O43dMq//THzB+arFIvRENwO
j0PmqxvVZQDIb213PaRRGpkft4u4qo9yXISPcPZVOw39xrKXOfwH1br9CPGxXdJ1fgxe4lehGT8j
gd/PqLtkjN6APb9fEedr31x42X/nrkQNzw+8A4WOJhoW41H6bS41kpbNHZHrfDw+DtUFQVCU7jNK
4EOyYybvXJcyPjKHITBj4SuPlFXLdHGl7GbubPN2M452thF34uqNN+cTAGs7nvt1e+JUX8np3srL
JJLxEpqOl11lKa0l3/h3Dd+bGedFj+vfpzmvndSXVm9ekfMw2Ox4RQjfcJtE0to4lx4S963ovyhL
MGPaYijrl+GIqBL6n7DUl6qdgXRkYebJRwb2FGMoffasvRSxy8rPtk0k4FgzWcRU5Nj6JQYZTDka
H86co0aKnRjIkYa1Ek9BvvTw8h4OpYc0aeYPGHugDca5IYZvH4uA1ibd+AwSzSt+oqoNup8upFYT
+WiJk5wNPznlceILW2HJnY36iTuUexS/1Z2wHcLBy//dc88PYXnHU41Jc5z/Cdtkff9gqtl96obT
hVA3PgHgBo9hZca8NP1Kg1n4/Ms2A1pb/43E4bm4fxi4twFOxbwKfz/OPpqfhsN5/wzeC8oZlSLv
xjcN0t/nia+dgL7guQlbc4vDJ3d+B29IWGr//jz7RNcWDHgEhTKUs3usLzvsCXoK+LkOCswrrBE+
k7ib2Yx5PQz7fDlW/BTlz83BncxK9yPA+vqRzjUmxcdh8TnzsA3GO5rZQO4kQf+dQJaBAfyPDmQE
o53xA9X6tTQ2tP4d/cNh2tjyiaeWbYv16ztf0hKbu4JdUd/VB3QFTN+RxMQZF0H2ksB0cEULVG/6
uNO5FpZdWH0SQSKeXpaya4+YY8ignRitLvrTuvgRYcyuE4e70tYsRrCPKZcbowdCHAFAlU17ybbl
fvBfiztWUOki3fxj34FXzjWAr5fN1vdgLenn8g7c8VtH9wlX4SO7kFHCxvuAXZBd2MGWz8+atW6y
18GZJVkKp3Ql/lSuFNY7gxCG16qLMbPeSWHvST8FMnUxVEKBRUYlNOHp3HdITnwp1tiIAfUC7nYG
afIqBUJt/JrNIfWKtRbQEMGJ+U63iCWWjDby5QN62mP/+oZ8NbB0AUKlS15jIyIwPDJ7fR0mEIq/
tKSPGHF2xQx5mnpAMGWozEpOuQRwH73D9wQn4RSK2aw8UZGSoPAnsSTzQ+Yxx7KxE5ejmciB0FCq
CCtb63UABo3pTkvf+rrtS59KHLVhAOCJkIfdChZUMi/3UDF5QVe51AcIYbgzQUDoPxBEJi68Gl4T
eMZhVrxAksBudCOTYnrX8YKwdryAvsKcp83GUA46K0D+rqU9u2SHm3/ocavgM0PdQHYyzr86Jnhg
JAAMLAj4zdHlRRMI+P7t4Du2FzZGV0O+P889hKYkK83lnzGmx4cZ0Oy/KrbjxIXBBgHMgizMZCbd
QtJ6O/yJU0nXvJwAiSktjxERI+J1EnNITPwjqO5zYaWv2ElRsl044YxQs28KgIfPFzhh8CThgPHS
jGmZmiiXybCcrWhiwrYHVVxi+QUv1oYS1UTtYeYwNdF/2d4tLh2EZmzOp8gNEFloU0vltYB/Qf+7
QWmYec+tMI+BJQkcp8Cffg6aJp9lAQmhPQyVRUjepPrFFAunLGazB5A/0AKeOpqZYDLKutDV0bYB
voBlYZNkMT2O5dwheDrhpSYeHTO583hAy1jDkRunwwWV9LmKAHXoEngh/ZfqovBrrPlBT97HSX3e
RPnyPhFYgUiR6jmgfJOoBflAbR9jYfVc8um+ISpMq8G3vioi+XdiL0gLR/yeSNzviCS1c3xDKox3
WjPRgg41471IdkSWlhixESN8LWiJEDFcw+UzT8QMcisgYwhHZVGsoZ3z/9FXDdYPQ7QbNwLTRAZi
E1CIcrLjLTjgqzIVT5w2UDolIAbA4NLGBZTWhOkkQlnN7S+0HPab6fJqcnbmxILOHECxANffCCxQ
hk9/n1mXV0I6RxmwPILUsKNDAIhg48yOFtVPDhukmrS1jUWEN74cqQ3LJqd251aDHDlxmrtfhQEC
3SpANfRmnGOs67rcP5f3ZUlsCngVts/MtJm5uJws7dIermeAeEBCJqIBE0FuS25nyH2MOlXe7YL7
6DTR45kceT24dTw7o5Mu1drm5aySOC6nnR8x6cFjBX96HAukDUWe6HM/ydkH9f0GGiWI0nTr3fGV
476AE7wHfJtOkpNc2HKB6vEzgyUMfyI0Q8b92LqTW1BjIdjzfLBMPecWDRBnvIPK1dFNtZhPwZDQ
JmM7unRmmRWviJszL+vqR0Ajgs8p6AhBKIa5lXxMJDnII2wmXMMVYOzA9OEwIG8jejNEncJp7Jy7
jjSLjD+GqmgeIYZ98cD1E0PmKEHZ4GOobxaQ6TUmcVNI948DT/5J0Pb1z9QibfvGhimsCbbyrvjU
WCr1guCRnGtdVVLZ+aQs7V7G/BOYe2F4PPim20bZWoObdTkJrLw81dFotesPItoEn01Cg3L0z9Kk
AlKcxGWPvyfbDtqUPKwsC00r90kRAZ4BMwMR6yvuscm1yr6BE8nzEFMrKnbGb6yM2BFdHqSyT6QS
HLHw5VR+UHwuEjwAP3BoXWQEtxKf5pQb+Augu1heWd/kLuGmqAd4QYvOzZMX3/qFovdUaczw3/Zt
m8xnTNTnheYoDiLl5Wi99noggkmiFEqd9Phm2Arm8nfltp9+mX9VtYCYMm/38NYw6eZMzBk6JnOb
NzkRtjXY+kWF9mqNkcpd+ZEyKJiXUGnxRZ13OC9YCkEjQO1uepKstgZ2WLRrjKOwQeGOZAAPf5JR
1aa2knGdLQTib+IWrrNrgrR46X6GacZvz38XhyK3khVW2/l+2UP5ec9/lVVjvzBDyS0YF1gmC4T9
YvaSYlejW7NzamEjw6XZqmf8aXAm+UwYSKGAgeCHh2Ll87SG/Ek258ejER/7n0vuTB9RH3GkX4CM
MKRcaS+/As0DFWCRXrz2oqP9YqVPOY7ft5+eG43Tzc4Cqrm4BUTX0mjy0DFz0PD+Zu840mYpE6A8
BqiecZHvDyttTXFnhqsfZXHfzq446jFhKmgBDuwl7LTs0qKn/hY+8RrDru6+O7Jq4kmpZYTDhSdo
/ErXKT6l/TfG1KynGiwEu6vpvQbY4j/Vr4pRIxM/TYKKNDbOjGhwVm+g4xIY8zVpydgo8pYCe0ZK
tX2dAYpUKnSBpx4+1pl3hZVAA5aGLz3MkSfDk1JxKvDZ1i+OFuDEyBaHoNCGykY4LoWY1S9FPOhc
wrugfGDaYE/ySEwvIDDDpwQFJksP043v9mnrV1cpEMfXyh7itfaC1+5dM/tFaSTNWJ3rRwCMDY8T
aBeaCG3x7aRK7Fn59i2t8/EjlePMU1kgkSp0pvtatmjtr9jG/Rh/nRGoZLscJq4UPgDslhVfUI5P
pE/poLM/Xad0jA0oUZGu0daXiR8PzJYAqBuvi6huAJ6BsfC1RecP4WWPrEDCFwTljvXY67ctlNCZ
V96/x+9KPZT457fdtvRzw8K2Qnb+vS2iBCuT4uK2ZcyXoIzqD08c71i9CcgDegue7Rb4HAqy4TIB
YjjN4WEZMNRuk64xTV0NKmrHRZ5Csnhty9M7sVrcbmbblvWVZmbT4x9+czoWfv2+ugcICDC+tvAf
WVAJUQNDlqwHj/BCubQezYLhCly0F7bNPB9dgJWoY5Z+D31okqaTmkl8XwNTaNV+JK+oy+zxuSsK
571vr5Qm9f6+rRq+JO7kVkAcy3n8ZvB/V4JaDrp7BOE1dbmpkGywIDNXS2KCiOFiiUiHqFTfQAWx
3EBZiKrhd9RxLWJajflIgHAMBLn33y/3/ZPx2COwXv4VnzkZqE8reTrpfX2TfoThLPFNDa9KB6PS
5DZXGbjCT8EuaWZn6Q7TCJqtSlj0A04+BwIKJ3bnaDvaHc0LRwowv39dvdftt6A7ZGNv72HTfF6z
E5Iz48XuttLFbYl50dxPLKG05Xw+CsxTzsWAjrCg+eoAwQV7nDkzfSP1G0PeXTHCVNezGcvBlbwI
/kbvadhge7XLZXjGhoKtPqNWLs5AShZpDR+8RiUyJF2QIrmbxr4GfuoLsHR8ZW74St4WjYqgFF6J
rcur2+fAAnsyzuIJr/a4Ye7FuAqyrLnMO//VbYbCy7ND3u2fybbEf4YGCjU9vygf1UDDO2JwVVvc
TT184piYQaA/mdqtPG4+ob9n0LF+sE2ApkuzWP7wpfrUl+Yyi6WTCpFjPp4a7sJIJeJisM1v4QF1
fFHBuHlaehVWIfiqukxj2bT0LUL8rb7k91ZZNz/mdhTmijwvwzLkpaaf05fKOv3Q1t0nt+uu/nus
aleGKMwlwqYibsLO03zOfBbz0l4VtihiRqsM34w6hHnNZV++sKY6VaHmV56EBvOn8bJ4eocEQEJ2
86h14Ln5taPaIEHADo3Hq4ZwwoN7nDgwCvku/7BA+M/f0nv8aHCTK+8Nn9khfsXFWC/I/FaxB6bG
bNPBBMvMggQmTlT/pv4EoeTH0psQkmr6HcrL22cmzIFQkGRAH8HNFb8Z68YCKdvt77VyCniDCIRY
fhmfwEtk08VfX1nz8d44GNGwYTeDSI6P0Ds8pxZhnL68Tf9M0xLI3MWLrbPzyaff1cRQK6K2X4w4
/N32uhIX6te1wRICxkLrXOnrqZ1vrkQoExbcnS/pdj+4erNm0gxWZzhK4pn10ujxwMLYWLYy3TYy
zGatDP81MnspVi6P0U65paDR4XezpHaoJR49V6A4LNwZSBKlE9xR7Ct5rt9wLdb1y/BGI9kp42So
JnJ5xSycdR8pWw37mr1ljUttEY8EZNnwuuDnjZC4/p5R+jyZhH2o8z9sRKLrQXYzgR0U7Mu4O8Ff
QEpmSR95HeaP+e69uIJy1f38TQ1hGb/klZjVr6nO16ITrU2sveGaPNdCT2m3NlbyRQ4Gm6OyuCD9
kblIcfksoW+U83kDe3tRHGooXexUqL7mA/kZ0ub23fQfLiEFTCJrrC8t9vcP/iVWG0I+di/J+nzA
Cql8bR7xLWO3aHJ3i+4UviMBsQhiJOt9OXUw0Ek1Sd3PfF+Yu3qCns7VG4Z8POWK6d5zX4m+Cill
fpvPXdC/zWJt6lYn4AW5rprt+HBaMOBB2t95wbdnMInYqBU1CHsOx8PwY+G+L/uycMWjMb9387WK
0Vy673EtWXwAxs6TX4GyQ1XmrumuB/r5kZTZEdrA9O3f5Pe0TtfzNRFWtvJrKjwcnOtinC+YTM6b
y903xxWLH9WXTkEjzPYyDnMIYubvYHk7pAiugqZyFouqmgeIleYMAlelvUAeUf92wbDYi4PTyuvy
swoVVOZ/hgXl71OFP7G4fpISMdVYJg2ppRKJ9tmvyc+6LIF0A6bQFGBXvN++hViiE8Dtyefy2eVz
qZRxnZ+QB6x5YOBbuQoA7w03/dWsWtw5fCsloAnKGNDpHaGv/Q7aYw6jPR6IbWUJQ+7vRGP/qbqy
ywTtiRJkkeABzxbQ8STmrvkh6W6/5pEW5K9CiXUbAJN6/quj9USkeri/No1991sSrvCSnNNyUadU
/m8Adcdujwu8WzY9JT0DLre8cPOrcYrFxfz2k3O7/6lb4KyneZG1fYrNrSvXfzx9pZe6Az6bUDvm
eeO2DjBtSh04cm712NSsDkp4RU+pu/IX4Qrz2Wz/dvFI9frMxbHfmbPaBK4Jf9cvqUjngYEnte5r
xqrDag+43KCwzmdW0OCrsWFJl5BPFIvX7LAnaCY/rzvESJAcyOFp/bTz7jdbOKj64o4zhygv69YX
voS/ymvbKdcwx8cLld2vziZ/++Lm0xObSrS3TOyxIZXxyA6QN+voBUMH/kPrZuXGRGUHbP+RwqFQ
hx+R9NjrTCdEBW09zAdCIQxI/7jzMJjfDAIl5YPOg9DPyaVdWrNWro38W65CdigbluNsNBdKe99m
b6KjmW1UX/14VJOwoYN5QXlMVRa11R3V2JMBhTFzlKejv4GVussjO+mFB5foRudDrvCJhEwKXIFf
XqX4nWcap4L2+OmIkK2dUbdnQ4TkWNgqV+3f35rh20n8OeJ145SBKjOd925wLz1D0p0XKhpzLz4d
aBia8Dfr/4puzS8d9lpDe/vQVpIclqviHWWIB8zsZLw+ZLzC6b5wFGK0jgIZkgyY3n2uZQGymAJX
Pj7Wx2N31Xw1wuxDgSUInb9xId71dnWGb4b7QLGeCBEcigg2P/zlV2/sVs+bYbWTTgfP/a/+RWTX
XMU/6UUP6jeydzsQ4p0MZz0LxHZqO4MGFzxJsqQrxsLWVXNIWBm+O2WfS3gDE5M4G/GGY0M2EB80
3stg3vpayVBryBMmlXnAGWkkrLhfq6M7Yz6zISWG5KMlRKj5wwhJwSk1a50zjX58FOZC3BtdULEY
VIs182bmZDZj2nRJqFei2oFheHSqsrlQ/3rugdlybLw/fJquZDbNb2T7oAtGLDgHVEqiG9SK/iS1
G0E7aXN3pVzXRjH/kb9QFD2uzmxZtgel3eSANciIMOv4/UatzGrShyrhqjPLNbqQ3cD+E5jmJLaB
lSKqyMUfF6el/6MGvzn3YU7i0wc1L/Q2TwNYZre9AU9QRFXZqvwxdedPx6y8sYbWwXzrSWyXzQyd
WTh3/WJPBH3JEWfB1Xmp1mOF5ZWwoAoO0blbT4By5gkewwSmFleHOZudMvNK3SaAd7SHYUqsGDVI
FmX8uwlqB2KVnTg8TEzCJP/Nt8gs7lkU5iUFHSUEzMLnFQmZsan7eJZYfelwBLpGE0b8qmB1ZE60
sbaGPPT8uKIRQfk/fCAEnWTsi62yExRHZhL2/M0ejvBVW+zrt+dvm9r8gWkb3+M5NjAmLVm0NOks
s6sH94hlYraRN/2xuty2lWnVbLVNVFDsoP1AHXaGAEEhpI+UZoVu3endlH1DbiXFpFKi46e2y6x3
xOBly9OM5rn/o05vFQv52AcsBuPQNOupDfbMz5bqqrATZa1facagjt2TZ6DtZb2H/Sw2tAGciatM
CMZt7mQ2BTPinWEBUG9T6sTmlgI82zDGqaH0a9C5PO2QojaZYHe3wDJjvJ2FLtAYjAIkVycavUYI
xBEboKtbCSsa+ZKDt5GVPOZx+JrH1sQ6UJ0fcjDo2OjC4BK+ULBsrXwJ7bmGf+aM35PfIbUeLvas
DejqIBC+wmcWmg7+BLTV7Ve5o3eHBKoe4UY3swiOp0lfYjdsrQ+JtEZ4y5bRLwon76dMIEyKvsQC
NSRlPXA57T5vQXma4To97BI0Qu8vlNU3aXJZuKlngcm2YSWH/u1WOe1RsZV0mC9BEqiA2aPyotxk
RQBLYK40wmmc5UrYKyrSCZy4iv3rtUZ6ZhSpY4zw0yD5oYHBhFXvQgW1TIYpWDQT3Lz7EHC4Aowt
/t4sm3cC0a7qOWcmzsLATz1aZ1CidwluN37D1QLXYiLZL7Uy5GR3CpnhfAbvTcEVSIwXm/Ufk65h
d/cQk3azJau1uHvm3u006aWBrAACXwcjKJ36K89/3uJP+y07D65CIa5xx5olAZYC3BA8hFCTRTt/
rUHX84au8RFgqKdAzKL6uTGVJtykxthwhU6U57/7ua3kUPnOtyrjAnOVpnFZI+hRfzONzGGpOMNE
0m6BjiQq7T6g7UsFG9tk4lvcaAMpFd8FHRKbVS1jUr7tP7NdJR7JQSJpvFe81+p6O89EjhRAjggr
Gc/P7V39Gjo7VbxG8BoIcetKOEOfSWkBROr7p3O92cD+IhrJOYplElqeZjiDtn/pVW4cZf2qwvLX
THy0pkMd1BSg5CRoecj4X5pWiUD2W6Ys2DL8C8DJfXWv9q6gHR4GbEZq2pt+uMO3av4e5h3yDugw
W29Js+MWDXlADhuSjmwbMixFE40gAqxbaGDUCHaBQ8y+WLb3qMi9Kh73PXMwGjnj+4qkUZuTybZv
NcSCU+jU8xPmP69dEVfTrMhfSQjKgNXqM3uZfN5OKtQMAy0ciatnsqNT7KpgsfbTyIXpHiEaosu0
BhdYmLoqjZenY1ZsCZ/FGUdSrDKh6gHtN34Jv7D64X8wYxrTvUIeH8geS10ZwwtCRzSTLyK+AFgR
IL/cAxo2TCZGTxz90b1RZ/DUUfP9SVdXX4cS3pwDqJHkHiCWklR92wiWd3WJBAVQ9YUfTGs8qDou
pmmYMuCsACUGGuHMN2I0Q9NyEGNRcg/SdNH9MO/91Osw+yp2d5vJ1rBHi4zksVCjFkErO/QCCSDh
Nk8pIAOvVo9pz9JORgWP3efsDCNMhMlHpDMTSVAu7vQ7UBjjenhIuLl7Kg1l+Qn8rOtReQ3al43R
r4SWFqN2SKDI5ymlMBuyn6OTrOTDAMEUJQq3iToxChGvceOggiG4Fkhdvq3HHy1zRKbdindl4M29
f2FAALfKuJOlFxjlGm021godgyjYh/oxzxY5yDnafWaY9fdbXIONCerv7fbBk/laCCvUTPg9RpSV
0uR1A8gEvi4XUdYfhDXpnyY8iz4obq4Ma0ucY3ldmgv65thcP1BNvQFgjLk8ulniEL/6SzYy688B
NiMozetPslU8Usga5r5YQlGTz9XgwCRIJC9ZJtgFxe3u46lG3Vb7wbOJUHNGDEuuwX2LGcLyhZsA
OHkfIeIhtxW3eqIYvJKlbfZTJ6eujzG616+B3Me1HugMcciN6jx4mIgrIePM1hMvT5zjugqDpiDH
zrAHNreZXQ6LDn06cWs+Tu89SCkPkQwAv0ifnkwpm3r43D+u8OW8dlKX/AsnIGQW43+UhJ0YNsQP
iQ6H1yEWgHiA6e4ZMTOkfjiCnDXzrG2JmhgLv/15vaf3FE49lvEEaP6xWcqt1SNqXA6HR7aQ8Sks
XEwzLQo0pgqvff9JijU+1QppO81RirHthitkeiKDrwec9NyW4TS08c0pHcJhl9iuHDCByfFpavxq
jxnLc6mNTFpNilktMALzCPEDVTsbHWEGh8c+2UAO+WV+osX6Xt9zCnCrrBA/Vz4cKzRRS+QPFKH+
K746BckfS+5vrky3f22bvckbbIs9U2uW9++J3goSzaXnNqOx/ucvMB7IZ8mmMCGGvMoFcaOFa+ZH
/aGG9aYiN2077EpmFltwjkhi47h7jd/sy9PjVJz4yU27FT6HnfQBUSxsl+X6uc29bp3N82D8wGDu
j68fEjE7kcF4b28cgMtBdd/7KxlDmAVx7NQzX+Vp2DV75r7Hig1umfzH030tp84sUQB+IqrI4Zac
g8HY5obCgZwzPP35hP6zq7S1ZTEajSb2dK9ePXyMTriH6IslAIFeFJdf5wEN9WOYnSp4qvnkhIk/
4W3M1erTeqUyaWFJYSJ7rMpc/+owG4fJqXcYAaL07o3d6PJ+7spy/6uCMDXHaL0HxwFWjHLGG+AR
KMyRhWx/74Pb5GpmDSKsn7sxNDYpkI/Z2wFqmicD18TF27EW4HDmP1Gmu+J5kByeB9HJ+msclG4V
q8bT+VP73E01V9HS7NDIATXgCUuVAa5Xb07mUkXJTrN/L4ZbaJ7rr0rEmzI5TXAj8Y0e2Cya5UhD
UW1NwNJqpogv4hgej+A16MJ+Ix85EY3fsSxt+2f2sFLqm2C7YS/B0fhNYvd/trtpZhuiNRhQ0OOG
mHCH1vfZz6F7FN3W5HP+2/VvAla0s3w9p2KLYvOnhZqTI6AXiRKkhQIDUeNYf/SXoDTtOWmjl7ar
VFR0C/X7MPkZe+Sf0/kbzc7k1oxU5o2HMOOP/rixdDX72nQXv5fmehjgW6JwWs/KuJlqHUv0vgRW
moAzEopC7OO2K8zqqFjesr/pLzSpmY8LzHs82HOgfgwk8nn+dECQU1r/YG95jFai6QR0VrqKdYpl
PMpJHQ0hZB57UuwE4Mlko59fc8yPp+GqmvjI7spIGOTOHHX4m3cuLTtNHui809f+sHv63tUff5dR
PPD1CybrKTsJ8zRSgz2DuN0EC2GyAJ7FKABfcv891OdfgaMOB1/pLaZnlDzP/MiqybD8ZG471U7p
gF6C6cYqBDWwsOZbzfEO0AwSTgF4rAloDXL5NKwvq6ug5bfiylQSAI6rpArkn2bNC5cY5gBWSLFG
AUbvPHKQlRfwD7jj/JwhCinyS3c+rXEcdbO5Eu8vE6jHn4smozKc7mZT4hCzebY8zlQrFjX/My6Y
KHkWH5HfRPfxlgKB3DavYLD8JXBMLSrpfqQVewMeo4GZD5O17GA8SLU3vHcDdsN0QPCH22MJHsKL
9AdEYh5p2Q+YZYD3eAXRYuJLjed9PZM3hAOLtTqwRh5hQl7efSyVASfwD8KYHmRbaV46ttPxJrBi
BhZokY/jZsvfp+yodJBHPfUgIF7+OqWakWY/OZ/Kq8Hsdzdon4d7es239OepmzvkUxZb757kHvxU
8ukfylwa0NMFH2qRlmz+rJ1+cu/zj3Ez20y0Zl7EVXV6+pxPEr3HT/zHXu9gqvm5/eynibVoQDZ3
t595tPX4pOq9nUo7QibKSqoqDlv5+yzPhvGWez98nj730xVDpEUcqlKRF0SffYEGUeiT24+NT5Qr
pe/h+5vK076vp+vpIZdP2oqC3Y9On/5bNFPtcS0R2P/E4+bqG3gTQumVjtVxlQrS86u4yjmATaZa
9sIDiDiWiGj32X72EqPsjBpY1JfWuJlpZwAw59WTWBQcNj+Eg8JX9svhFHrnYBupg+vKgXsqZ650
KoDeHh6Br5v1yI7gJEg0BAzsDDjDUdCSwF+T789hXLqeK7zhLgyxr5WXG/5pXsCulxVj4lJAtjo+
2KKt+XKWROeJAVLN31DicWsB2/HkaVwSpdILZjxuKPTAezmY4bKiP8XYTka09UNFRbdOULVZIfXy
0TDuh9YV0+vubYkPNlkPVldNC9YVQVsS2Oc47AhrBFTmT/xpxhwPQMAE+fomal7e1jfUcbe+IZV9
PwN38yirr97Wv1m28clmmB5hBVSk9L10/JyDHJkWl0I18mOvKT7TmmWIQ6YYXTgsiTn7z8XwsmuA
dSFExCBhkC91dmpkdN/rgpEf15UHvuYJh7Ksp5HYim1EO8mKfi4AiBNjskecJkEoDg4UaeFUIsFB
uIxeymMsmaJB0KOr1NapIU7JuZesAi3w1C/nulhROZRY3kcwMCwGUFeLyWP4rIkfauvF2nqqWE6f
+fRkw0j7HhG8BnZuP4CYC2zMthI/m3ZQ01OuzgYxmA4+ITsHc+unfQJH823zNITdivQX0/0PF8Dq
8nM3iv6RErqrSVAfJFpAmjinl8ynNrr+itLKUfP3lCuNh2jdYs3H6Chi5rEbYMJBAaJDaLqC2fQm
FAglm7iYE7tB+1kdX9sAoA8WbW2pUoNQBDYlMBXTxWR8KDNOtpKl1ej5fXhHhA7UMXhANwddxdcA
wRG4usl3IsnxKzlJ8V+E04DSulK21nf6E40/zoQ1J2h4o/JZ1PpNwN5Mz7jGHE7lFSNHQYwEfXyf
C5ye95/PvivzLaJePr46yGKafb/UH/Y4K2ZDqs3aspvB/7Cr71ZFy0yuse8+rbQqnpBvxsAI8czb
3lhVAoaFaJX9/zRJTpVZ3Sq/GtEJiXh0Ba5BunyRhcSuL0vlDY1qiCKORn3yIyDFaXJu3oajyzA6
XQ+E4P4k+BHzGM0jP/NfjHm8M+bCj2QhZG9/sypnl46RdZrGPr1s/qu16XO0si6OKieOIVokJVzT
r9gSlyxcyCvIBDHe52FfeQTsZarNoAbHow4BAokdq/aZARf71C9LIKkXog9Zv8UYM49BzyuUFw49
g53z84copmiz2t1ObD48Wujt4cU7ZV6270GsMgaqBePBWUUgzwHqVqMGSizP5H64FR2YXgJW+BcG
RTlgzsxSxhYmDR7nDDpiZPLvNpsauogGeLwF0el5aiMbCFs0GOKq1ndbVCzQuddGD1bT9wUuXrMp
3oztj+lXo0tgx7nD67IIvLMl1jmiVudkOZIoXWelI2/kDB/SAm6XuX0EHRdMOtMCdXWiaKsFmKvP
KMYZ1P0RdC+F4Z4gZzsXcYBsjD5Nu6tVnzP5BV2EOTcXiALmiLMFQmyHCgg4whXsC0eeuLSt+eSu
JONqjAp2XOXvYW+3RcOT+cpcKItAq9pcmJ7CU9zEFx0cy6csTDMmJWw448niPBUinkKbkuVENcK3
6xGvxe9v6KiX2ekmJU4ZxyiK32xrx6uodIjz5eRatzm1sV+meORsGvdtJ0DnPmuJR3k5a2SEpYm2
4ilupRXqOJBbKi0AzsBB+kaG23fXj/6D222iOaRBeKQbGzj7t9lzlDwIsNcxhQYov2grWaFvQsr7
h1Uhtp+x+L/PT1WkmcKkZM94XcAwh1c7o2BDizezYW5I5Wuxn8PwNCVs6GNEee9Of943ApXxV1jk
U0FLWtA6KS43aCSXtW3u/YRnqXxb1/nAJxCPbFejZIBm3C7fkQJ1uJmb+5O7Lra966lKIG9GxTTp
pbesWqX4BiVmXZ65ILROkg850CWvXvEpYo9yAv4zW2DXmWIxWNYCTCKak8kRMvAGWqgcwqvgr7pB
0e2GxtZh3c+N63tsVPfF5N4V/jmI+BgEukt9iVcSHxd4Uy2xkbZoUzKJ4qmeQqSKdHdZpYTMHrln
dTKY//cFQXY6x2gMxwyfqfGiiqkgCCsjHHlcsOwiOoh5LgCeZuvlFSA1lde6fAcmxA8BYAnSDDUs
KE4A1uKzPjTr+nxbSo758+75VLWdRkNxqvYE29t/9S6TyOqdRnjX6MVXH5F8MT6kkZLtlk5+Twtu
yJZa0VVdfAQ2ePsOJDQnkPvBumalKpgrqOPmCCWO8eYs8vHM1uLRmqkPPlvi1aX5qeMDfg5Hlpps
ZUMHu6o+OMBxw8fXHUF6uJ/GMakOAx/h8s38aN0FEYIZO/Qe0LDFc39WohxLrjDtprcgsRPo3f5R
FyLH03VrKhjaZZNkBtENZoQ2t8klk4LtfirdxLrudzIXI7+/jc0LnWAlH6GJve6hHdfd4YBsm8Kc
F68f94AHZeuWfhSFIYjUj9nq740JkjMoGl+R5JAK4TA+FoH0erksNVrw1aU06Ul0I87TwXRCtCCb
cTFPjwJF5qocMEsVbBSLGcCUgB10qJ30pGvZKfH5/DG5RnMfNjDm5fkpmA079JWG/mqabt0zFW52
ppRroptJNW0Gq4tyIzYgY7yta2XSg9iotcWHahtcoQ+Q29LfzDvm5ezotMRWIEA5L3clqzxKJ86l
nPaEII71G+ZIghbaW8wQ+58Ufz0iiE6IlSLbMubGi1omUh6PzBg271DDG2RLyRJE+p2sZ21JwGDU
7JUiFxP5mMP7wEAfPzrP0yd2efxrCEru9w9u02p1Fa0Z34Y2WWN9F2EBpJjVSFUIhJKp3n9mb3P4
rJEmxKE01HbkEu7OquCTmEsqC/y5zajoN2FY/Pzo7j/FzTKZkwt1GvKpud8m51y5czMEMQat4Cdw
53TDa/LxCMKk+QZ6MdT6h+hgx+1hi9qzhNV8nixuPlbLgnA9fsQVgtCDu5kA4rtL+Ratn7BsCVmA
+cBaA+2rUXvsBSZRIO4HZ8c2k0cAZ6zpRvCH4woIO4WQPam5FcAzU8yd6gm+k1aS3fSyrRMlMRUI
StBlk0hiEkeCfKcua6aOFbak+N99X3zivxI+lB0IWxvwpyU3ypUCIxs0GeQnrBqD/5EwC884/zxH
irNo5bkvXvnQ3GtHEHY+Q8ThdMl2BH1PTvzWwiVaSm/qaR09EhCQBkTf206a0Yp6gg+2KbeZcasW
7I7F/DIzBjqYGRDiuTr/LuVKSfbwTiz/meI3gol1Uz1xIlmViKpvWG4BEvOXLEshp+dvXDeoMzM/
p3pAL3muUdwsi/EvsaCMVDwekQ54fwyMhIbnEwcDwGUCIDM6ZH66tKEyn6camtbVtpQ4GiwPENHu
Blg4EIhFgqlE3jIl/lulUzXWuf+QTl9zxmVC5RmI9cE33NpMX6X1MDPNtelpLrKiMxaZ5DcQZksG
uNjt0RoncNRANcUHfExGW4HfJP6RXB42PvM9VnjLAO6oEa+R/WD/LFPVixyDYHQH07cWjyB/PRUR
95A2IkW8fTG24lNVHzCyL2LG9i7vj0sxgZurhpCkSv8/fQzHT2tqCScTzAoYHtP3aUQsPn5HBzGM
ez0Buthzf9LA0+OPbPny+wVvnd/WFzae9cyELt1igCY3XRSysBoDJUnVd5+J+rF/WZcwJx2FH02X
0pNMpKjGTpOMqlvdCbkVQNaHxhjXLuk8U15reWKXD1SXIhjdT4XYd9noARawB0TQiXiWKv8xtaqM
X1qDxamcfLCwNw/PDqD+fGBSOxpepU1vbC+6Lh9fRNnqTdsJyGd3glkEuz9XoB+BzylEkswiZPrE
z1iUQm3OlSDXtwScBXAhgHBq2Ap4H/BSCA1OasGcQGZwMEaWCGOuTBHh4Zr8GEhoTANFBMge8Ne/
I17PdOwh0TM+8g5bOxMGQ5QzidOZgGk+5FEysuck5hFbSaA7iJTXlsGopzJxuOO+sctvAbFOJVHj
OHwLboc/khx3peiIqONA8cCD2XD0ltsrpq7hYEdI7Y8EY1EBvV18m7WRTFAVeZNrwqULE5jSubBp
CSRh2d0CRzGTe8iT4MIh4/GfApuNbQgMJYdmsecg2jvP98EWwbX7erY7WG/CGnPzWm4InwkpZutB
fWV2IpQc6gxXr8pToS4chF0Tq3fgqdL7HfKyyltqH9qaMhsRNzlulx8NNYQhKHP7Ge8K1tJpjIfZ
wFp/Rnx4mSrfKDmVg46EV541jsvKKycX2kabOft63+XlLrSFw4UqJjdrHXsBLaImHKfAE0Rl72/B
AWoqcpM8ALsDUeBVBGVxYQmh/1J63+vbwmpwsZkAubZsbSDkdKDmvPJo0GVd24Gn5qtqtIaPsrH7
r2z4ny7vLFX908SaRtVAKlWDAnbnOYC0HmaKl/oLiI7ai7CJHkNrKb6PSP2oZSNhkw+iZIiBkz//
WKZ0QH4kQVfUA/wdVsDdKvaqkoYW8JviOnRfFc+YgsnHz+iRh9xOIMeW+Z7OuDzkmV/uamqQKW6+
+c6XzsQlFhmU11iOAhsL4RpPkwsSA6+QS7Z8eEUmFvCKsSfaSL2vD3l/yMhZOhfBNR0v/1BuHbqu
SM2gzOZvCvOP6/v5kN/zCwOUfr1BatfOspcX0w6kpDvRj1s1+j0TfeBDtYjX68XHYK5jFRJkApNB
KVo91u+VbDVqRxg44RPI2+Kv9HJ14D8eFPnYF9nqVn22FjTkyxLSgCGN0rZLUTCejoc5wNeEIALI
qP4ebf5JnzpdtGeKenZ3ATcfxQFPO7wPQ61xLAmzrVZuIKit5WA1uaHAzOeax1OHJWrRTw1Nsrnh
IlGM8QbhyRAFxZiKftwNCOPi7fO1xPSGD7W2KEaaC/Qr2SluDgEkwZ2113TZDHRDpUclWdrw+cVL
sNDsQD5lfLKrRY1wf6qjwGS1nAtJippk3UoeKix19z8h4inDBrmvJZ7zjyV3T9HJjhV1lmwLZ/Ts
LmdiTxbuX3P0AQxmKJyE7GJd+FtB89RPHbnMkxJzCDqQU79ytWtr0fd87IuZNRJtbK9VrAQ3PIMw
luKgIutEAp3tXUq5vkgBbRPLbpKFcKhFPm0NkpgT+qSpSpqHJ485q6wt8yg3sM+tLSiSG0TseY28
H+lseIJdA8890316HEiOiUxNpE+zMbgiPzw7jbiIR+rDJmvZJYvj4V+tqrxLC/tDDxkwJaAxSNGf
xhYbICMwHlEs2cSdljXh+ZiqsvnBowCobcNxLyRxFE9WFS4L40Jl937kO8fVEagiUV21oMM+NnyU
Af9rZ50rfxZAlsK/sOLYMu8/rnT3puJ9aTJurpaV0nrVuw8TlMCQC4M7h7TydfKkC8fylb/X96UB
YQl2Od6Fm4y0fvKwzorNBSdaNoa+Du3VtbaYVxatM27/JKxsafmdYUmXnEEzB9ch5GSw2lJPZ7X8
LAgQQ8e6EYyXN0F8VmTQMW/eyvcAsliZ83r8usr62Im+31eFS+Xch1hEecmPVPXg8BhiXTrC/w8W
Ytrm+CQUoneG23oQBrB57Cz+GOyz+efHsZ9KgQamvw7x8ulSXK2YvYkIlPvLzuFSTC8r49o1XWfm
gTGFFnyFNVkIB+5hEumsdhUc6G/bP1SInxgWxfRZY8C3rKOHChgbniCw5guEZIn8el9OrErzVSVe
zRItWIaErD0VUBh/YyapQ3E35qvS+tYTNXM8oRY5imnPbws9DGzJHWUdey2vPThayAQOFsKoPOfC
mpZBtA6xxkWo+T3oSTvNgLscRBK1FIrUdIEbBKLVRKa+u3bUxMrwizUCmiwfsS+645wOXly+4h7Z
9ALgIw6uD6GLqVp31WiqJbZqBKa6sqzPc6XN+WPXOILQLCvPVSWarMYuHdG+77fBXUMnaR3KCUBm
Xs3i9bFNFZ+mysbpWs3E3mOr3jJVwVwUu5av/LYFcV+3t5nW6t4SBaV6ijRuXGuW3dmpLxBG/ipQ
eOQttu6dGG57HPaj1sDCMdXxQdCds2WDBZYq7w0Bfjn2nb3W2GvXnZzKAcKflZZjCwQtR6Tw6O+6
PPn2f8mPbW99E+6qMFsFAarnmB6+TgD/s1XniddZjK8slWmuvIiw49eEf1+v2otzY7t7W6e761vt
mO7e0KNXz0WDdF++bj7niXf7kxy7seWkcZgEM+yhl60TIg4MyH1+Ppc5hXeTbLsaOS3FODwDtuUB
wCKFDH9HW/tZP3LqR8R3Fsu5tmgnPrHTxrKV0/Xdxs9OL9PHN0NDfhVPu5O9Dx+1W4INJ4BCzApM
p0N7VJ1y9/EIdnuw7efG75B+cX63V0wl6FUhEk0x9x6CdnAiIVKsoHQ/FI2HIPLqDcdZV++4F246
zbX9iMOB5iOrwf5Y2d0L7Bacl4d8tKb2fXKq+UflQoGEDMr5Ms3hWAAmr50/GFAeIxiOuxA7j1T7
vOlF/25DethsLyA3W2KMeNq8zoLgo5l89O0aHyb2vfvtA4/P/fN8L8fHzYAXDOfKrZ7m32qsf++y
5S2n2mtjAyM2Hy6+c/fUJBFtZLe57ubWjLLOZbaliJGFYyuJFDzZTR++ds9sa1uIfQG7XW94dLdc
HQerNG3nWpzC8sOqh74mE1grrqip2Y0xP4EFz4Iw69tkmxg0QWnA5SC9L1kGttzTFUPM7HvTQvIb
GQQ4GhQaZ1E1LceoD077kr4PGJUbJH7XfKV+Y6nCLFGdxQrp6zAQPb5JcM9Ift16fMfp2PBCX2sz
oM9YKYNJ/u2Z+Ihmy/Be0NCXbaBI8/txVs9FaohWx7ni9VqKM60kOhEwn2VF3AK9AGT+a3bpbjK9
Q6yQ4j2E6eJZBDtBKYXFKWtXyp+rsFqUAdoSy5KLdUqX7qW6+1R3mWwL2X1B8x9rzCKN07jouzLE
yXhjGy/r+xH8IIfSYg8q0zvscOGKkhj5WiOibtwgOaOByElET1H8TqeQfVagJns5b/07jUlQPBk+
qkdGpsL8b89URA6txQrRfK8HG1La4UPeFQ79ZBCNobfd5JfV9rIxZ+Af17JMkFty5KwYs0SXH43N
ohzfl+b1DP+0RxM+CizHoDU+k0IQJ9nihDdprDgXXUSxrKeCOb0lSF4yml/X4x8syO+wM/fKdl2M
VI5keRNV6UwRVEEeIwzW5w3CjvA+5FPc2DFdnOwimeG4mF3KcN9v0H8Nji2z4vUnkjF5lm67KmVm
59GYl/qLT5kvfhJ/2e/rKDoQrPb6BjrXvfUf/ezH8z2a3/difiRIQjcc2PTJKhwLXtf3v2Xv+pf+
2I6urf17kc0MW/KdOzOnX5JFLQO58J54v3SOPSFZF5+zn/H3rX+vIOGIFO8tPhTYLmKcTkcLJFzx
yXl4HUbbrEpfxM0UjTiJ74M463/NSzR1dvsCBkXP/7oZ3FlWSLAuImRCaKRb/mGeUgX3IGV4x00X
QYIXKMlPQbLXHRf7OOverHNsbXJlP0kG/EWv78KfLpZMmKBMlnhS9SsHdwyjVfn8btNfZmrejsIf
pPB6ZY1+zOvZ2BsZpIJLtCB0+efpFzo+CaTxOnJ/icA/OvN3+X1iuae2J5WgmdC09mo0kND3gC6s
9INHPN+OFtdvs6/z5Em+Cfgv8fSYQr7Wo0OXYzSVz0LCTSeB+mf1Swha2jiZ3jUqf9+/TXH2Azi/
TjSqkUeFxqKSGz5HEKOZv8zEKy+/upbS2STw01aMGe3qa2sQVrvaU3XqSj07LFW3vl5eUz9+ClB6
/VX5WMl+j79T79EAG186dMghvUvfmvO+bp9L6f64ini/d+s8yOgwLfnA/zyy7edG58ns004C3K+6
Ku/6Frjs/SN8kxfYbQRGFrMerIopE3rldfHkDwtqYwLnnvq3+jl8+TP3t/nx6art0Vdch/J59rwv
OzuOf0vW3P3oyFZvFnxl4MMPXypDk0wOv6fB+k0WjgPMtH3ce5pF9DMxMjTC/vUqitdvfhITybTH
k3tlZ/X7nJU3YgHVlqI3lVXk+rXtuvxuW7kOw8/sO5jponkyv36sbC707ywKMtHC1y2rFajhlGGp
hk+qcamqA0nm75kkdc/tj6lhR0biXXVeZfLbdCFKL/fkybhPWb/HWDe4AmRLaU6GR/LG41CPpmuZ
XeUBiPKMHSaZAsq8Ips5DeNjDNioZmOFCNNHpvm4Djf2BzxDNoZGUUt0o8VoA3eN9aa3H2Xbl0zZ
hlHxbUaNvvkfQMzrQ3yCC59ju/joGwG5rk2kgv/7Tt8RJgoHiT4ltcN9dzxmqIXNo0hhpYS/ruPl
5EeslWx6xHhV/1KaPl0v+jPSkn4Z3FNx27/w10UuaGldxG9h9wzHsbKHo9mfMverdxmryquHOXs8
PEvm1/BFcv8vn4Zg0o1L127/VfowkXP4zKO66qCg8IfkOqoiBNd2zYdZEydAazk6v7t/MXMyQtIU
IgEqn7oQYfdhwA1h5R6mB8v+6j3Vi9TJG03qjDbabnDu+SiYfPvZcf4a0EUcR9tR0FCG8Wjxs/jU
d0eZyWNgaYgRxUr7dgaQb7rP35rbN6AYbE32F8UNA8BnVqQBjD3f2Vn+UY0UtcpcLVR68/fbt0a0
k85+7N+DXauxZN/zd347/uUG1v4VpQg+CiqIPyhT/VfjOYctb3IIGv//jRS25Zk/yGv4qgmjNhy+
flLvsgkr6fknSdi45lRjKhwY2sKf8Y/l6HGs9A/JyWHFYFzf9JfVmWCTw3MrsZsoYrqReDdbmSu3
f+lRtLfjucHsZS9SmBXYUTu/VgcafrRUprXyvav7EgCcfYMWVmKlCYsQdh+Mkn1/a2RkgvqJjqRd
TTGPfrK5+vaY5YjuKTryv+oL60LCMB8XPszhIrDuvFQ3ynN9d9IFVZp7Xnu0+f32l5pYlTd9L4hD
jo2CuQzbyCUfrW468vASInE44lS1MrrpMWclsyqpsrgOZeMGCUVr1oGh9oRWvQQIGYqUDzjs6pWu
phxHmqF6DoOZ8AWUY5RUh0yg3AyrxAWLM2WdKAE0dUtObLyaMmxZ/1VYmFILxUeH0q2nbPs/ij+E
xyjzS7v+GuHVvEKmy749u5hEi8vKuUyN2IkMUp9PevRAS3yv7dp4DFgFM/3r56KaLCFvKwfBuxAw
DahPcv3FJDFYvIHNQAemPlP99HtE5G26RxTen6cJjT99GiUeRUQm0GPSTVBJUq3Fp9dEkTVDnIni
YhIV5WLfTCOZOYinFR1uu5t2tkXs3f4lg6DjcsBlb2PR+Jafg3Yj08iOKO5sTSAAaCcT+/yqNIYd
4ITS29Dc2Q8U0dbWIHFCBZ83E7aVKcCDsL113AaV2PHVjgfFEtEIet96BL1h50+jGLDz/KdGVXJq
+KWGobAMABvJOiX1FyMpDDRiOrBdm9KXGlrlOxYHTKNBc9A9u3jSQwPPv1rQ3ltn1FXI7a7dTCTy
vcg+SB12+LDzShEeJloXpnL39+fOv+vwwtl9jZ34GpckcuWB4Ag7PZL9+fulimLzNQmEZ11+/od8
U/CeduIr0/3N1Wg5E0sAhfw6gNWvmcoLbunCus/SgDDK9NhX/oZTeBH2cWPQuyTLFVNfFknPXL7H
bf+FAyC88MS/C895tYW0NevHlhX3jfH1yGAIn5CjC0mcp6Y3z24lBkV/TXirPs1n+oM+btnaX1Ca
C+6+H6lB6ZTNDKc8wQteilJ5+P3xSv6neAa9hcQrpKAuWfSV3CP0oMvgf4c8wgwkktR04Oy+sxkh
rA8jPLxveEuf+7J7ea0lxO5jZV/ZU1kFb5CFC0f4vJeToMxBnCpkt+SU97ojFxdWi0TpULbySGeb
9Lf9C1eq8PnqvH7PNJ6lB4Xj5fQT6QgGXujlitN6f2l9SnwlagkMt9tG6lBLFQXl/d6/L0fwcg51
66whHYoVLBs7LGXBW537vl1tuVJMvzm7lk5q19YUfzpL409nn+yOj/A1wX0f/XokTBBmoj78FOb2
LxM34fbCbw2/KvxTVi4kCwvkQTnLNnzQr8F25lVnXuRXb3cReU3W/gxL4pGwPP50eDw8q03X8g9W
uNfNMNuwzM5h+vOtpB0kcEdiNxXGWUc7VuZ1t/zsb0XxGmcNFQoKnrHgS60oYUGllEv4vF/96fHg
11cOEgfixessK9dBuaGovjUEifu1e5se+h5w8I8iBnuxdPJy9qe1P/wse75lDxRI0s6+En5SWIzA
rPAqmD/DkvjTo8qsPOF7ZfOvJLKQvfsymZfWvVi25A+HgsrLEX6b7MIS98k7boUPuSWD4OnXS7yK
4cGvLqxq9q9hcTzs5R4Jv0cCDz6zQfldSOw89z1B7b0ykp3Cqz2f605409mTMgov/hUzvJB7mMwr
ZUcCk9JFfztyR4bL3qO66YfvC7NVVoenJEg24lWJ/B0lu3HR5m39ajbXjiDH16EE7j+q+9a/WzJQ
hP74228yDmvXM7u+rMJqCN/q3uVVFAkdbnoueKOJzVNjMkQzECIl+ncOvyb8AlOIx552WK/qzYHk
6IwmDhS5rzvRYJMV3Hh9+eP1Lm+R6vZK5exRL3UzKOnrT+nd/HdegPO9MnPTBs798Fl5a8/w+oGY
7HVfDuFXxL93xUQFlGLw9SxxPhXo5joz6YnDWNnsh9ejkBZjZvQAucKgsYgWHcfVmFq1DPM9E6sw
Wb4cWvDmyXzknZL+xsxftHvfAMkUSMrkSG40A5Oe+pd1WEgmtOerCZUnLO2/YuvxbiqhOlNz2Tjm
8aBx1J9nAwE9bA+f5Aefoc6p/cKad1N2ztI4xvGSaz/NEiXvU9sUBbE1D7pXW7w6ihy8W9aAEcEz
nvdzPEAu5VWevqBBnN1Jvi7C3MPXyC5sBM+q5uBMrDV+zlzcJPFSZ0nChvanJ+yNyZeydNOvDheO
w7HkJS6k986l6HfsH8E9D6lA2gzF9Nx/ebyaVdr+7CfMzP2FhXEWJLh0wsIXAlGWfAbtH3ipBZ/h
Tu7PC7zpQkUZ/J/7Y9H00zoX1LZi5v48oZVyfx5z+Cssm8L7RCkuv17g0duvckkhw9el7VdY0BQ1
jKQ0AMO4rZnKu/3K5hKk91ZHmHXuTy7yyvy5pYSnIFXuL/cnJ/x1tyAT77v9Ko4Uzreg1H7y/Otb
/CVBWAzXPsUvLl4fFn7/f6Vqx4vuy/9VFL/7S6l10PuE3maYet99bWxuWGdIxPNKiupbwFpI3nxy
U0hg4LzWc+nybFxL/Y0bV5iNc3VHvw7GK5BRedtObwrzeO1E1XMvUsQkN4HOYrkrnfDdZ4WwCtwf
N4tiNDCFrQSJb0cOBV63i1Js0TpByeH6Ls6+0ORM/bVdFE7dDBA1kdQulPEsh+Gsvd3UoxBBpyJt
1A3ZHsbQXWUZb12w7IMdzIvXLQK42i39c1tM5mJeJ5pJFPur5vrtMs6f+fVwyoCczDEt5BfdJRcF
Uvp09SwvD110QnHcLNvSETzKRgL9JsYesnsv0kMO8BTPt5eo38oEG4woq1oE+f7Psx4tR2fFM+74
H/zZxxq6gQjC/Dql5ZLb07qf4E9hd7TrbDLVWKzHEebW3FwLKTix5F+qvqyeJ4dLZdzPPDDGFa/i
2Fw5yrZ2SNo6h2YGaFV86k1xha+7HaP9i/dSu26mtYe0/Nm/ITXcXSqIaZbCWsNT8G9C0JDCrBJ5
j0I1+wIxQMXA6i90c5qASaQQaS+SzICrXnqwqGCPttKUtx2+eJVL4HO1K+NyLiXekkXFacR6vDQn
XJM3xcu5jijokssHBCz2c1/p3/i20L71E5VuqhcQXuQd+DLy8/aYO8qmsLLX+USIVF2PLn2NdKwv
Pu9pMWAKQSVep+MOPx9Jn6VjtBobJk/V3aY8xxL7m6rP37ZMwp93qsfyLIEJorToBpVn0Z3gQMKy
eMKU0kxUeBJx4eHiE4edMQYqoHLxyqmS4bD3Fr/WQDJQVA9W5Vg9+xODqH3bHUu7AUVbtvP43ALL
8GbDGMO3oznHmDeN9Xx7rocKwstyFQEh9ffCtm65S1avSLIL9wm2pfW6Pu6sUTy0ExP8jBiWdl9J
wFllqfWpy+tRWDMx0cFwj2XMGDUmyxJ79LsRu/o6NS81oNRdmXlnkgX2+dEpdjVFmGCMojR8exTX
vWw2f2aDZeMtzzevqX2Ueo9Nxj/mgH2mIOoGfW7R0BMPYg6IgvKGS11hz9fa6EqXjxhWDOcN9hL+
00Uj+dp2b5uoGzs5itwrwpRyJFNkGboNDEu8JUtxKXaV9VsMGpDXuRUvzuEKA0TjMC8ZJDH4GOb4
aqaiNk40TlLlKlAzkWxhQauUzsfGbfWcLGfE7n47nOgfI7znBO2dSpqYxpOl9fTWjeYE9s3fmNOm
p03BiIbMr8Qm6c9EJcuK/qgFiic0vg6cXvCy/gx4PFW5l90+UTodapEKDw5RkS+FJ5+Xerqz/Fbh
KRHsgoF7tVcujiF8mWXW7V3tDpJxqeCOYvM4M5I207CzcwS1+eVbLFWWbdDD1uV0tqZjnoc+2Nhk
Gc30Mj3/4cKx06/hVCMklA7FEgb87tLUmu48yptatGiy1QUM+ZOv4CQ1ONGPJTT1Hgp2IE+HT7hj
sDS/z4vHFC7RQ+1SuxnuHDQMsqApztxkvVeso3khiQ1YuL1ZZbF4m28rVyP6IZxQxQQTxS4QyxM1
Yry8uU0ku4+v7ZTifa9mZvVLiwdnrnykQrmUjBi7PQxdkxOfR7iSuvAGj4LB4+VNbrWJwoVOj+fX
mJEtz9stM0rGC6aMcVx4l2L09LX+2NzgvsUziHdP7/tO8v3UfqJS/Dy0mpzRConqlrCyaSWKop9P
d6zclBAj7SqqTRHad90htRZnh0HODrI340DdB2ukZabXe0tN4s3rOthC3Ed6coxk1uHmv+sT++jM
xm3GJlAbRpJtJf5Ny/XzeJZx7UQ1CGhhqhwbXUuiLsQprQvx5rJOKLm+HSun39j01slptFigCZvh
nawm/o4tqjmKbS4Z3VP3/LbrZj9ys8K2d+1Zra1Uagjp2XmIaPUsHLImoUuKVQ781aY4ZGeRFhdH
NbmuorGFl0hUVCA3wk1tOYl24p1sf3wOJMHtsoALJRd7Hw9QXBZ3HZb6I57CQqImdkqeu07tzLO2
Ew1MFPGGLs8IWBdtsJzl2Bh8UaaOsHb5tvhKH4PutW7fK2cK4JOZobdtL0D4vzPwFgIHlrYjNRX9
IDtGDhzZCqf+VmZxy+muYhpAsRZ2vxxfFVaLXKxsM2YDniEIcqiwO2ec/aNEXPxEm/ooY8+Izryc
mlwrl8aqmG489vUkJ7FbK4sboDoeQ91XV5/7t8W1cuou1s3Nb7AOs4K2EyWFPQg/FYzbY8+sn23c
arlhsnwoniu4ySIAL839rbQRRTKNvzhBC1fcCI6VGJwa47f5SHuY2P5H0pktKcoEUfiJiAAFhFtB
VsG9bfuGaFsbREUUFfHp58uemH+Z6VGoJSsrK+vkOez3bIV9CJ7pKmELvuz10aP8DRS+U6emd53g
T7vF4NskLLglVZplK4vySFduu7iKZS9aUIEpuhtZbMVgaomqHrpjUIACXoCwYNbsRs/0vMQTHijG
skIFIioIOmCHoFAJzq81S/I8JTjQTyAe/Gac5X5joN+RUWUPCxWMflQMIh7VhPzkAJDksq9QJaQF
F3GZsLG1TaA+/I3K2PTZ4p0VcKP4d3ZKlVlB5g0GGyfTKCUItdOCLygm189RVszV/m+NSsyHftm8
wQ+8JyeKDhrYA6llXvaMeWZ1w0EzHny9VaeFURBoNFTb7MPUHUOh4F0Bp/RiC5pN+A27sD9wv6eL
FoA/RH7TG8pNlSDF0COdn2SfyXpscb/VvgEF6im/PWpJR4CmoX4egacQuSYv25ZB9X0et+NN7+c2
3Ngz7vc9rmoCXCDlDMKpTKjMPC8MF8iXRxCABTNb19wf9zxzuO9H43kKaV9zmOOCLICeUxtEPcAo
/cfwO5drguHD7VE17X9XHz1vurgWLk+e/7LaDfiZYewGBnkiQtLQRIHNFPJjmCHfifFdEl5EKCR4
7FJAO7K1ioDjKahnz/kjPC+5jg96Tx+WSHO4odZ4gtFMWvQfR0z90+lHxYDrBRcxS8IDqSpuYIVh
c2b/H+LLp9Nie3VpBRvfhqoG4ef8aeH3BF4G6R6jB0WXPfuxP4TN+hBSw/AJQIEvU1/MccRBoOb+
jcMDSsapwKUIlsKIne3Lb9k7iUsa14jejrlgm4PpwiX2ZD8DLDeiAW71faAkzcXBc8W6qUc9avki
bvG861h8KSTXI5aGv7p6aAiHBCopV44zjQcaDpurA4mo13o1K00J4VJxEGkbnoYcgzuXC1bSjO2C
rBU2jmBLYkNU+Pow16eIQAKEXQhDh9etXyl7NhdDwM4m5Tc+jg33+gNKb2gnOITde1RHzfrur/Jp
EZOKpYW3ORm1btHG5cxRA9stZ9moch6Us9yP/q9k/Ub5YrCkvLYjPVuBtMQT2ctHfNl2AZnRJm3B
VgeBzvEo1DaCUkGfbCdXIdTpOTZkvi5P0WhESpFVD0njqUhlOLlH2nTVxRW43l5MVmdlxleP4mKu
Gk77DHx7yTUDhRyj9/7dOgsK91aAh5P76r1h7Y+rrwFkUj750SrJ4PfaHsiihqfIhl8kh8n+5rTi
q6Lm1x6r28GGHvq5O+De/zhqF6yCsUHQe9kVMd6Q5PkGP/PztkHhBHChNKCn3fe39nGZ5jtYBftO
vqlSWOZe7jM10NCNbL9OD1PCo2vYuW/qGM5TTkj+TaaVv6RQfNmOn9ROw31C+NV3VCVRKQ9WRmd9
nFtQuSLTyzTi+u8fxJXVG3Vnp4QNouN6B7ktk0jhdvthX1C9Z502FNfdo+rDOC0I2SjG5wNQmjbU
8AH8DgHo17s3nPhssZ6dJ0BCrjhM/4zugOHx0xOzqyZVlnbHL7P3UdUfee5XdeoYwEtup0WpTNuO
InFl2tdRau4mfaCcrOXmaQR9OEisCvFPAJ73I4vgTiDbTWqDsFu9c1L7bXgidbQHChPeVygIuxvV
PNEb2SUtwilCf54FFvj/S3quNqW2OeCRrsn18+r2TfdOIM0XOvu7VEk05Gzf8D/eI4KUC4Ua1B3e
/UsxJ+LiN9f8m9MUIeLtGJ2zpNb8W/2h2WmvS1/QHb/fSV+Letz+dE1kH2Hk8l7UmkK66qpTnbNu
cUnvzRz1Ry7hLkv4poZ9/37zGvRgoCbJiyyu2d769rS3qM9ci63etyMw0C+Fiku9ng30+EYRZTat
tZlJXQZO4k6o3AeocQQIMmyoudc2dLVFB/Ntr29k0y8AzVge9OUN3OcFZyentN7YXLwiPbMd+PH0
yYBjAgwHDzgCLJxQRcHaszlQwwSGBRDTjQPccdFbXKAvGiTazE7az+r30S441x4BPJsBISKDkhOS
es+ot+AiGC/M1mLC8DIANjlUvgi24WNQvviRrg3X4GpFznPTfXJoIOS/NrBVC6sDESaUqpy94GUo
PwbCxkc98Q9RffMJ967yxabN4exJdQXbKCEQ8e4EQuUxUak2Kz8eP0SQ/aTZ5OLDfmkWNIjNJ7tG
WTpDdUHYmlGAwamAMmYCv87Tczkiv2uHNxIua1/4LoWaKVJ2fedILdsTXCY4S6oFIE+A/2yofJ8/
1b/h5kfdY9iyhMc8gx4xCzyY3/Bj2FG7yYkGcB/3VTA+rTNYNd6TSjMX0rFP7Qt638Gqt6APGQH7
78UeQpnaXsMmdzue750OYTkYtpR03J0OB3JDE+lEQRv5NHiYYOkyRwUoAnQu7i76WNDA8k57NVjx
LRgtLkC8wvPnVeNAIeTU3cGHq64eDG1K1hcMGhNCmggsI3kySKTG6DfVwl/62PCTGxzhmzvCibqr
zeuTq+4y1bsPGBswm+SnHP7uegDqjLGVW3VD2VfyQk/RscKDTx3f8AmjYuP6eahOLffoH1YZ/9dd
Y9SHkeLndXJfBCfQYa2Vb3OswC+puVDiciiB4xka6ouBXiuKBUJGfdZdpe8bqnOGXOo502y3gn61
Ew7LDNXqQ/RYnTwjfpBrJ5O/6g+G1bYjQ0GsCYAKQhuf6GcAt1/KMxipWwfbIGKa3rUc3S5oOA+r
DBN2IQu/3slouHXhwSt70N0LuiHwNV2o23PO5ejFm9d84wZo2HtwZQegH4IsMl47fflg8OaMBiM0
mN/X+V7d8JF9iyoGBtfb3FAIyeCIgyTa6WBqUoCRU1HrWEvmD37bKjZ3/FG7uAwwbe/D9QmZEKmO
pb7739IbGQSABoaTGc7RJ/UVz5llHlZnFOY7dxqJ9Fu5PHHpSm15eOIKb1u+3Tx5z58Ua26LLTB4
GniFdHWTJ3aa77OdlmJP7xQXjyScucsAWXPxFhYuRWTjH+TqOE5syrW+M4kRoF2/D/e3GN72bpqR
VNKHeytEK849JnuwCJ/1qB7p7h52dNgtiAI3kGGusnEHQm2jjCDzuW/z/VUZ3uKObRhO/JffvHzQ
9VkWDKDApJAVbk8IhXa9egiuvkcKF1kyLlqdA4JgDxg2lgb7Zh3dt/y/apxac+yLS/oKjO6B+mju
Br60tRaDoy8Xr/Wdy1iyiOR/lCCP8tmbZ+YhZXVcOwWQkcBbWkJqevGPUeXBq5fcJx1nFDqKjMkO
kgYoNbtfKkkGcDBK4QicDih9nnbAgO8T0fm8YPnvC/IFw5Z+UQxSugbgX3OsETdyqb4ymW6Iko7O
wZLmZe4hwMPan4bX+s+FEZzAX6/BVdKHmlvGhb45JLCq+4MVnlJTHbUeni4g/0dMvY8kQdei6+NZ
S3XTm5q7jjQ2+OdS6PS1A3S9wp9+0la8GpZ8IxUcMr9n9DaDOUyj9zWPsKHOz6YZ2m2uucnQvLuv
UW6DGui4oiKCtBI3/it7MDwnz7iwRAnOgqW+YfThs4ecXz4Pm2WcEwQfnff6kDuXJHzHbNUTULOz
y+owO03KxTt+JEbMZPycFLc44IWoTH0ue2QsJk1vc7BhEbsgd2e5ZjE/TF8UbRabbPpEac6c3tcM
mzWAOmmlBdfVe5vPMAR05/bZ5pjkX03SwNp2mVUTKOuSftyHkxY22IcPF8XFcC2Ds0lADaW+Op5C
qk2eKGRAL+fWHgxpKqoN7ICwprunH3EcSmBNn2tzKjRkWgxV1QAAAkH1pvsqCT8x7qDy8tkghcLH
I6lqpFqaeazjCk5JCPyFuAfuz5Cy0rkKYCy+R+qUzw3mJpidLYS5sREjWQ6NzB4UfQDdbuEi9bfS
4P0/hvXvWKi1wYwjEpCjgTXMEWnkoXNb+MJZ+HrIusEWoDFWhnw26aOvtfm/RqxlhbLA5VP0Cnub
/lypffxCtQbOj3bAup/qiDneYtw7kthreU0OqVeNoEAVv2AdEmYodAimmIq0e9Ju8EI4/0FKIUes
hgU5ixBpiRge6dcQ8b9YACvM1IGlzhh0O5FUVNsh6n+wwzNJr/VhpgXvN0EWVmSW7jkZsB4m7R4S
25nA4+/xvg5Eb5HGJJC3onFool2pJAYSnD2vTBtwZeak+rCTIjV8LbrASfaOzuNsUX40nv2VwaWk
fOB6qSX7rf568kZls58U635Swy8sgo7lto4ZG5zoY9NP33C0TtWFCC6QaQj4YGqkpzWjCzPWvJ8K
Epu8TOZBmuXJ8CA8kI0ZKaamWMtQanMWnBlWa1ml5AXSw8qeU/JwX1MOgy5jKtqHd5i/c/4riohZ
eEYP8hCIgqoFQdEjPSMuKAZ92WdTlqidysfhi1qiaJlSxg5kyn/7eICE5lQshQOr8L5FTHR2XPUt
776ut7ct21/O0TLITceYoywhM8QejwXD822i2/EkjQxOZpevWoKPFAWJKdlAgAf0QsVx0Fviu/jF
ahd/3tv0CCqm9Tpb3v63Z6duoIXGVtdsnOD6p2I7WONdPEA9wt9kO3vOh89Da9prMVhWUEy7nnGj
u6Xm4ItQHnGNOZ4auY75YI5iSLW+x9CU68RNCf0InuvjCsXJw5f4mbWS3rc8c22GhxUxMt1+sjzw
8ZhRjs+3NjjxSIINVCn37GDsYvUW936nroS7CSVlu+Br/KJF9ZZNlkHAMFW2TSYyC5jxORugDJQx
fw1k/6yCfKxCewSvABe1MwgzCKFTdnT0LrSZ5vcmplB6qUi+ots1geg5sFen+BmJWikZ40l/pi+q
QJ0oK2KnZ6Sh7/HmW0cUPEjFEqojx0rp6YS04N0xknvUm0Bx3HxycUJKNXffZ7/7IY+MgMAZI0e4
1YCKlyCQyNlacFdkcaHCk/TJsCC1O1P2xS9mgtPPxrdggB6oMrdga00gIg4QlURDhKiH8A6RWRKg
3KagroL867eEVj8E2Fd529untT0YopkcfYpn57+IICBtQpiDXAkOYQn3f3IPNPyHOD4oT3Hux1lN
vCVu6xb3xXmMeyFCIzHhCzPMxIlwSzZ9MZl2aoVvbl2g+hYRkpxlSfENLibzqJXzSSh866GRsoEG
/fgdD6hDjNkOz0m5kN3ICu05VS77d0zXKO5Z1B7FQykErYsrqwEpVBpGId9cmecRWTJEWt4QPp6D
weclNaSBeAE8Q3DOR73FM3qT4a5S6HLGStTn4uXqcSF6i04jUgATK65negxhsa8qjuBm6uQwyVJr
fmQnTQsfmFwvpXLSM1OKRBLQkuRoSV/cEhCdUb1S110A5jXMJ9bcnJ+SfvjeqJzk1vYSKlQknzfF
SiPZTX5VDe4JWA+YhUkgxLekjSsUiBc5rxtMKeGaFkjB6zMTXW076KEnrU3N+SMmMQGyLSTvMIdy
JigjaR9stuQ1lOkpUcJq1a5bSRsfGwcR6rmOx01sWkQSIkdlcdgLoGvmHqUalRHEwMGTfIE945TE
RVh6Dehbgu7oRzYTQm2K5mDSRMku+xoslPgaWGkbX+MmJufygFZoaM6vWzOlhLR1bNi9kz77ElAi
Sj8o3KA4BQgs77apTNMchquJC9OxQ1B9MXcsoPeMloznYFquTglo9HU2l6aWCV/o1gcwPXAdeGYg
l0VkFJk8JRkwKSXq2KhyxyZ3Q2Xw2ucLeaYJHCJU/ZzzOLcLagQkNMzSfGKmvBaaO89KyW9RU9OH
OLOLKVudQNgbUYraRfqsl1wCDVFuI7RS8HpMUW8tA5xPROruEXcBet9hu1Xj40INen8jp8cXj3EM
HuFhJ8bCd4I6AgXnQSwdNrE2bWgHPOjTI3SvbpeN4AgJ1DTbv6Za2JypKR4sX5sziuDAWmXwrHnD
9LUaZMwB91vhY12RikJl77G25oAbi9Udx9U6qIUvgU9aAwEIZqS0QPKKEl/BtW1Oxo4/gfoi/CG9
mChTujbpJYoHGS/vMbHox5YZqbDbI/ejibFXGU47NNM3JHTHi0sp2ICM+2Bqze2g86kbByuar7Xp
YKeF5/V5fd1S9cWSMNPDAiAjr8b6Nvw+OUXcryxq7hj4NervT1ERtbGInF/XxgbzDhnJTPoZSOrv
6fdH/dEj1L2aS4wb3FgWm+U5VRYKRdCQw4/hU2CxZfPBtNAxCzWuE+iveA5K39hNF8tk3VZ1cvf1
uJQ1u1CmDAuYUG3a+S3y8TXq4kjb/ipxjxNGWrAimhgUcbMlaygL3OJnRkgdQpmwYBWq2S7bK+1s
4kcM8DKn/DuktassVcZGSF1pmqUUBCTtmsVMIzDcqT0VVPTKCK+xPm8vrj7HAkr3tKItWNG64HOx
OQcjNNbCNwagjJvYmucTVm1izS+MDvynY3v5//F8L8WwKdmhWOOxlWVB0dpxWySDHQQ/jcMabOJm
/SLk2tGNwYYfWPMBNBQsMVKdSwvj7xhmM33ELFPyQDtlx1fQ/eUH616qhVCUT9u4Xf/vKwtPkNYy
HNctENpiz5eaNfl6/i1W8t2trH4gurIYxKk8cDMrCCnn1hxHtCqTPi+2l9d1wSSZmLU5LxNcJQ9o
+IqyqVbSOJK4MYz7SyrnZYhz12iHJX+T4eMepEzxgzQ3dJkRZUxpAH5m3Z9K2ylV2Zxwl/kCdc8Z
JWaRygPQNpsSrDOv4juV8VWkMsMyucT9STHmzzGDSmuuYMbFH/I7qmKwITxk+t7I72SRyyDzaiYz
X9CQ2J5yxcj6AX2+qSj97cCxKmExlJeKzYlz6/zrRwebSG9WjwFem6zwapzDz4bgyUQJsN4Q2g+Z
b7YPm4Ng3PI0xT14sgscJyo4iOaILKMenyfyeHoZXGOYKS5M1ItyQMYKWwrEsLBFWc+Yng//4VLc
H6Iq8LG30ZlqHmlnG1Q4ogOPwsclVtCG/RHlSBG1fuwY7BqYyvTBLsAFNSwyFZWDNw+vhPuH7p+H
U9nMV2tGiT/hQYtEwRX0QztoIyUApuZqOIoHr3n6GisXLxV3UT3uWGjluGRuTivKi2KwO7GOV1X4
GaUrM4M729FhitjRmChogvSKOHT/NDolFPM0LF3S4VVisP0x1jjcvwlkMGUnyqJnaHsapLaQ0s+F
aP3m2XizJso//qunN7/wgFwCXN1UpwgaK8UeiiSjV+SX2dWhEf5GqmV6CJ8RzfDAI4RdJALuBlvn
gdqCQ2pP2HHhpKzQnOxFedohKW3x6nxuMJdchlJJjk1gKZzlyVJKSZ/Xi82AoUxP6WF5GQ98BMnC
nGjngow46YaoiCug0Xe/TrogX4CkoVinQ5b7EXM9kS/EhqkFBTjRjpuxksjNvzG9xBaC8JfAnuLN
Q1eWHb4pgN9uJmEASf7wHNaR3EvYjJGyyOGExI0RZ0ccEGbynJYKyzs+lVeOz+MmNCl/eyYqj7LH
bPMBzh3PytpHO12ZQFsf6Un2/Rj3XPGJ2Zz7oMf4luLTV1IsonJbIvtEObsEN/TtSX7A312Nzx/V
WJsYy0twxddIOwesCzvs2DipM8XJptpU2/RZo+J7e/NrzJKWpd4K7Ye4ERYc8L01fpuVaEwHIZv3
hrdzQRQXM8pyBpEL6a3icbuDX6cyGPIiBrAiSGNmXcpNXSkPJGbA0fAXEtqQtRuBv/HQBGKLAXUf
6VvqSm+MiOVpowKuOqEWfnKJD9xCYSNiLvmeHf45D1CP/IElE4jHRD+BUvQDEsh6dArhDQoaogDQ
MwEHbT7R+dSAd1ERyl8AYA/ooljhg4iQy6Ibd024plDxzpyb+KmUECihuIBeYG65J+W1fKURIzPC
J3KROCl6iXcO/rxcQN+64D8e3tixj6Peh2/AY9shZXyymROM9EesHL9gbxST6o90HktUB9O9wuxA
KxBjtsBcsYT7nksrdj35pXitBKgPnMz/7aFl9UnnKSyj5Qoj8h9k3wXP/c0/Y8OMKIOoAwNy4SeL
L8Hpk6ZD5cI32V6Cm1eEFTtvL4IKtu/qo2pzh2q/49aCeyU8CfUrHcRmTOoFj0ffZdSL6Hkh9C5x
sNb2FB25WZaRQUDXbyd9pvPwI6Mhc2iTEHhHZM/JCDB76IlERvjHWSeuQaZBzECs/3/7VPhI6BzH
7RAou4yrEsq/fMKVr+I86TJXi0xU/XMTDoaYCo0r8Y/qH7ho8Clrpqc3X+FXNeoCMfSStrDXM57S
KhmWi0tKOShmMLWw0oiVKfNGUhDZDMw6FKg8G6HMCe4lKpI/r01DqF9pY3TPvQvKjXBC+/3oDfEN
UQm3dd4gZO7XUp6h8BgisxCf2eL8xXJm3VYCGlytR6zGdJpkt+Vxskvb8ski0QlreEYPN8iVljcA
SkwoxSjQW8XTwusozn8RMvYbTFNWj3SHfY4/UZ7SBVciNAqNPZtxMogb2EZiLmXZy8hQMA54WAiM
/vpJXkheRlldOQK840t/sWQZX/kpIJBAEFpXiOdlbhhz5oIYIbhv1K+bp35JoApJKOtDGsDf0l2J
FuX7sg/KzyFJ42KVoBKj/nsdbWZqZPrEqG/e4bejN3TNcK5sFLisn1L8PfyNYzW6cSvFOwDabNjf
eN4R8/m/0hlGdrrLL/JqHh+R0bhwb96P+lyu6ngTpgX0YKj5omDVoMWJiidDKz0gggolor3TENwb
KcQQQI30WfHFFUl88ufGRyd8vsKfiIO8+kejfQSe/7tjc1uuYeodxiPWpwSy0sWpMJB/C/PPrnWc
I32u9zVbrhL2QKFgBIonSxjnGzxNR9atPOP/7iHLna7CABMAJhfnxrCbsHGPxDJwsp7Oz/AfNP1v
A2UkkR+Pbl+nkViNTBXvYkRYRKzXRwzRUJE8IfCjo9AdsLSmf3NRstWbnGEIBzGGVOZOVu3fOBfD
4LaHdhxbkm2RZsScacWkQPmE+VqG0cXqwdNian2kyJh9zr9UVcVE1RJXsuoY545wxtyCKP4C/qDK
JiorQrYfjpShCbkm8C5H2jOlPSwgvKtsfXxRomqcHQ72b40OiHKAF6V/RipRoKwbjvI0WoZbHigj
Kfv++ckcMmhEv2DWA4pGmXjumR1OXjw3ZNnJ06Tp4k3M7YPT4p9XCRx2sxZpKPoqU67gTGTMVUY5
3xJFYubie2WruYoxGPRaTh0tXDi8qk7kHCWtkzZJC4uILeH3dpF6LYab9QdUll/iuGTm1ABwqpzy
CVPBiRBKs3LqvawpzoWs24HsOMT7NFfGRZ4YtA1cFm3MI4vo9HLq/U3MqONEyjMZR/kYW4FYnHSL
2BgLESuhCuYIjJgGc57Zc4TlPzRXjEkaOwilzI7cNcI3csIiqv2LaA3idjkPEI+XCecgbcS3iC1J
JrqyyctfYFhiBHJSwqYowcHfMI78Q0s6Piw2K8PMTHBop+FMBjZnZQ4WwOksbake3rP3yRaqTCWy
bQnFpF0YKJ/h+AErr/gZFoygORgwIhI+JrbCK5k76TnDJCckOTxQksYWLp3LPfItvEGGFxtUwsOE
AJ27KMUp6r+N4b8dycjwwpCayz7/+/PJsu5kvGWPZeh5kBw6OfZAFwxJjxgsCyKmccwO95uy9P4O
LzhlOchQj/iX25FJIreCf/zfUAkvZAhYM/zCYItI2s+ky7uYSynMh/aTN/DYc8MxjJVCOMgzpvTl
MMlrVxpMmMpNekJ36T3l+4wIY0JP28DGAZ84tEEpEAoYhrngb07MIuNccIr422arvzHKRoStvDq4
m8KVQlNYcjKXDPR/x0BA4lPTQ0N5NzauXTz5PHVa/JSND9cl61osiZ/iO2Rj+X9awvJpPE34s8Ln
nsXydWeHFtuXAf4fGNFdr1vKgmMU//aNKw5Klrc42QvntNMnKlMYcMeFHK+USAZkkQy4eC9ZgNKZ
/7uJ7P02ZF5DpsziSCWNE9NgSLEO/oBJyMqeYEbSQd5DkYg1pMCIM9PAb9gnsEWRaGCzYd3zBByS
ToJJFigBEN5Zmmnz07+IhSn4y3lgDgPiZPFKKrGGHJ1ktkmvcWZmRGXWxPSwK4nfxNVKmCDrg0aI
J+TvxXmxxv/M9RFgTOI2+jtSS3QA58dXiW5xgUy0uC05OkvHcWuGQ8JOHAFxBu6DEwr/YgS8nWM5
joXmSn+JSf+ONf8dv7RLnmtlkHmxAxHBsa1k2yfbCvpblJ6wyLB27DGh0OT/SsNT7shiuJBmw3Lz
Z/eyZuVJf0YX9ziAiq+TZoqb/O8IsJn//T14C9mu2M5kKT1Q6vubmr+zvpg7RswBXiyEPJk4WXrN
hiqt/1tuuCw5bOH4WQNsaDGpNvEJfPxesHHxxopCYLFJfH4rh5W/qAnDk+UkRsH/JICVfVdSoxVq
jbyFKf7bvai2ovtsYjLvVPqxPvZI6sGZwSf+XAk4HznjbG9/02ht9YCQipEjR42RyKqgpYwY7Bms
L74jC09cvgykBA1/o1bt/1vwcy+7LudB90RQI/GcRGBlJMciLq9CmCDg8SrCrvGBWM+AkU7ZeM+I
COmQvUA8R44a27olN27bjWB3WJDPJk5hfqTOWvgOlPh5/CCVCf/gZS0bMBnoPZi+fXWI9DXYjpW9
xN/gVhHVQJKRtQM4HW50lwze0aWs4gPaLc5SY/X1M5s9MreKznCXRMwhkKV2QLl4dNcl5jCmxfBD
ecIFBriu5/Y/vqeof9sh4Vltfx65c/LfH5TiuCeqpBZ5/Xl3PqmsOubT7OGX3+akBn86tvfqIGqs
KENigoK8CzyTxR5eApg2h8WqXt3IUEBvvuB6yDfX7YIiCupeLmhXieb0LTq6j3U/hJUKlt9VTcCM
Bk6goXVz8+7f5XDF3ombyIhnXH1W/MD1xdKHhteBpim9eyBpgLo7ZYwJgmkKrxtAtd0OgiDFzUYM
D+de0UGY1FwUdH05DE0LOMYp6qDaCoA3xTDXMQzqAo14kOh5HeMeJ+nLgkqTHliIDSQzwDwTNHU6
gLhskAfvM5uvLHXk2ruI7KYLcU/rRJytIVOwfOp/C+CsTgW+jrDi+/xtJfeNxj23LwEfVZmB+tWb
naaPFVidfeZyJ3+YNc9R98XlG1jN+QlEo+pM0MmAC/aDSkk0lr33Dzzob0DYV6BKI57GHBxGyg/M
wTXYKyCBO0sHkgEc7KMK68JtfpXhjmd8zTL/ihwvhYsQHoBjnyif5bS+uc/7qDsG3EJ8QSmBfNxJ
CRiszkfVAo1FVD1sxwYs9U7MlbEzlhbEUfg9wuzdgMLIz17aK9ChH15BOSB58xLRqQZiooMQQahc
UYeIBZhQgjsm5LSUG5xGxtGDfwD46mt0qkYr0EXl8Dh0ixBOdqjBDTeHjAt8EEQJLRI5k9aIVQfs
2LD1YRADfg67PxBFYAciQHLkxWsOUkEvfQxZg4gZiAaGwU3dezQYJkmOmKhTfxYvIsKKwzSpGzOa
nfakQoPS1zM0IYYPSOMQXCY/A2IV7YUN/8mgpNej2vT6HyvuAZDiHp5WEDA2UEIub75ZC2UZqeen
kLz24ftCsFP3cs64M3vJaqUokwr4wfBwmlE0AAgVHPZ1rLqv1Fw/vyDPnRt+9ZGPO2D7KEGSc3Lo
teUdFmxSp96CDHUtBLed6uQX17x6BgBMMMT90D2sKws1c6ccjErNu8Bo8XNfMB2mj84mIdgKXgES
BYhDgYFuYaD0EcFqfg8pLOzMK7o8cF1oUZ+1CU+pW87a1luc/F8ucO59UUGCVaMBHnh1K4RQ0U0Y
n38rYSw/n3zz9zC3viDNhNoth+OLt6ZXgNLbI1cpKbsGh/PbXuKIpCzdD3sp/p90DSExhHTQcm1B
IGNCZ2qAhD369Wnnvppo0IlGvacwsy81wCVj26N8DngEV/vcS3O9/fUka9RGKIMOdq9J9XONq1U2
76WnFacxY8NrOD6pUFcS1H4NUPutPNjpyOy/Deew5kcwsLGIkpsiUkQANe3J+xGcKdgBaohaND2q
vYvfPtyTEeg9BGR9DC9pRHTvktY9FyGYYz3Vfg7dFxyr2YzCZrm9kXOhnDhY+Rx02QAAk4NfnZT2
BIBO8z2BI/467zn4BICuUHPA6RkoqosYBXoeaJSxpSrLx7b2yWCfj2Cuc9cFFjegreBNOVGterXD
NELr/YkPmNQ/leL1ZvcxQ6qgEUC63D6MOqcVfQ1Q/7XzdFHBeUMlewN1qQhX8GWrhXpiUkK5gKy/
DGO4E2tqw/xjN2LGQzj0/RusXhUnDXWNZoYQgNR3V2Gdil4QDzZd60tn1aX1J3ScEBymyuSFihNX
gKiiFpboAN0PKd2n99ThoDE6fW5oQV2OjEWJNVKsZKDlOWCgURHBilGQMZMnQlIRQkM9/7Bt+5P+
YQoF+Ndh4JtXxC9hIh0dFwV04Oy2tdBdQH4x8B6jQz58jFj/9iFl5A2qaqluKEtKxToiJMWVGB/E
n0NePiY+1DzhCYZN5zXpcW/Wxb8QnUy1nUvD34s3lOfxHczgKJt1sNviafzXsODtczWK0TCZZhf3
BQjCmliqD5bMMbzHa7gFiawCdTtAIIZm4iOfwUB8tJGAPqZ5isYX/rBHUZKNhCJ8stDI1FDscpmN
nk2YQHqONJ/3BNElVDPmjd+i+YXKiobyz4qxJBhu4jNbn8eJCWbm6XsB0cxTpG5h4tR/r1pY7Orw
Ni5hxv+M72wGS6xErrwP69yLTiuw/K8p2hOPSBlL5A84f4YzsYPDxNhdUVtnYITvxvA6OLZ7fjn+
O/oSNMuhjKMYwVgZ9YioJIotIgLxvwCTD0ieBbX3kPviSK6K5WJDspU5XEHPMIvUb+sXomOoOfOz
i6+uxpffanwfS/K3Gh9/RfNujIIMf+iiHmkmfkSxW/KIirHkaySPJhnXB+rGCumkgrzkaXxCnA/e
ICFCPkAwSRK0i/C58gXJNXWReCvog5CAANwyG4hIbmxpy0MVt+XCWNDZ+xluUf3mmTP8ASpEHmiO
MiJ7hIAPcmnur7bh+uIdvES0FzDGbdQygKDXqdmkmpy5nufz1yezNnkirexZJ79TRw9QqcNcG8EV
2nAjWA+VJXf779JV6gfcUddmcYP41W1RhFjBMjlzG/JiAVLtsOuHL7pmBgMEa+3EHNnuDGWHqvOu
RtzaU+9QOJOujF5kaK6eXvtEbaQbbrBEOryK+MaRFa45dR6Yc4DdHKY6t5HEkt1f1BDJPEcZgMoJ
eq5x9qP4FnCYHyAbHMNGzQexxea0zOE98me7Rg40ZtD70SkpBETuUVcO0pakqdaOeulgeFvCx1Ru
qqVEEYgZRDJEXmmOKAYiUrEc5FrQnxjfASokJ9dDV3lJffdyefYHc5VDjup0r6gCoAdxUReBMXwk
jbHQtudV4V0cJDuuOr5vdPl53uagiIFmUUN5dPKed9YpHvOgUj5boxIsX6CyzrplpbiD2q178+KV
6o5NqpiLZgvJdT26KxPK9SixS1FAPcxtIqmvRP29GaNz2lQgIofFT3V1L+SV0W1HFgoQMtIcdWjN
YkR69OhMlo97pt87FSGokRojvXVj/T6+wNg0NIiQbrNu4IbGNdE+oYomUEOXFbmxW2K80zpb5ZeR
NlYT1XTyegxmkYBOGc7YR6mue8/0u9cBl2kS4zazkDZh44rQy613GUeqy1xbLye3yY0DscgPl02i
IYRR0/YhQu03/OnRBIWP5kpy4/ogvHvPT7hfo1xLEC8dm3miv4NyaUggGhfLvBrJRC25Xo0NOzxa
7udzqRznfSv4is067f0SLvSX9XWpKqPkhss3h0Xnmf4EVYF7zhie/cJ9UV15H75gSNo3fjOYmhT9
zQePz+t1+hy/oaGhDNna5iq5apShCo+KE8t/9rDxqJwiWkBlmbZ8PfBWAOtHg6vfJMfT7nBzkFrm
AHcaetQRUrXUDe/9j6L4hh8kVR1Up56fh6DC1jbFovwxX+wtMDe9iMgIO2pQ77CQfRtc2TYegnFZ
5OnOIT65/mB7A3N29FvqMJQo879EEBE+Y7e2V1m0LT/1D+v7i/fqERsorP/vwMMxWV9ZlU4IZWuX
erWft0bke9W/3Ijd1OwFxzUr4aAhxSMvrsfI9WD8XqyrBNIwrovqgelnzRZNI1DExlz38fYqdzXR
+ZcLwmqKdnMZEgGIyuRoAnVytTl+1Pn3aWwvWrZ+It+XTTMUqItBL1NZu0D2TYOrvz9naspP++AS
i6Kxk9mxsjwRCHII1SgdggVu20urCs7wyQUongX43n31YAAMTghGUNZGzVGefBy+jcU/ks5ruVVk
C8NPRBUg4q1EVE62ZN+oLAeySCKIp5+v99Q5NTWzt60ATfda//rDnZkzaXTL2pgTvLuSwLBYwauM
9EuMudAOnArNvXmQ6vckksnaPKk9s18YpV8/HA05mh1C6SbhDCt28mkHjjJgOY4TGqXZn7UkBIw9
NPfus6BHGes/Yzcirl2Mr+iVDBR11dy16f8WP4z+MEVwSrRvxkrKPx8clzgESDsFyuie62m312e5
wwzYTfAnkZqwowgby/m1mIKk/+pz74Ep97TD9Hmih4d2hbKfPu8bxQcWGu7GFE0JKTVM0trJpXIZ
jPkKMOHp6uZ9IjEzfBnXJFkYJMDT5ZiWP7zctHFIsXqszR03WqxeTD09rOOU0ZMF9z25eMWLW8ix
x+NbjrvSOmVYEqp4Pyfv6kGjJsPx713kW9nYq2NJR6c07WRkkRdL/pLKT7gmxXb3uNI2tsumCYnF
cziPo6PlG8/7wMK6vXBtYRfwVHc84RKe+6guFtovu8sORzuJ5KhSQvzja4LoWC12IqbNrEN6pAYl
XePILrPjsLkSM0qTVxfuC22V17qPa/KAsPXTBU2yp4r6wcWZBfbCkY8rfvvT1M3YhgTYkjYPw6td
zxTWZBqaO+VbrFQwil0cagf7ZO8e69vBYKrbudA4fHNHFNx1vGqH9s9kKg64uCnedf40X4sA8XTd
XGn4yEUwaesBrq5SoH1ab7QTyomh+kb226X1JuhkYHdrOxjIxeUc7D8wh7yrx/6D+fexhNVRwqWD
UAVfoVx14IbMaeRjJYloF1GVc75CNiSoXNkXdzENiEgnYKM9GtsZI/LZh+DZmIzL9b1NUcM/z9CL
ztIaehbPOTyzLzHRJ3t2Rwph9EdcFoMt2pClzBhePzNVPEMtXE+nxsMGfTXti0v/YVOKPL6Ti8ZP
TB/Sv5fMoPPoPwkwR8l02V5jgrlEUGjDDlquKHaW8oFqOyO/ZfPiDcTXbpcMrQTjZS2+oe78SOsR
Zoe2Bes8/39dxAxb2at8RfvMHZTW/EODHKAdlX0d8O2ziwbtmC9L3cYUILRh8hQQ96YP/h0SFN77
EggVfIF9zdwImSfvwRsfzTWjXnZccU25KFtKUK7Xvyx5SFLlnerhbhwhtXzMQvUIw4heTFpxDUA4
7bV2ZHouaJsGSp6wgL4AqkAnVlwssX9mFzG5yO5wNGF4gkfhFg7uddQQH8Imos/Vz/JRIf/Dp4bn
Ksh8Z8lbwUOizkthWYhCEK4Ma5Fu/0m4GVbvr6VYj9YGj1Ff2Sk7mVTKZbpmRa077pgEDixDWAFZ
GA6slZdvtXNnBqMAqkDCJ0rgc8nb6C4ohQW7OegNDq/iG/wIIpr0YwJS9hL9v5gqwSTisip7+piz
/tN4fAvlg3txLO7TfsbVrxmtMoQlrS9kRM9dC4AJxIBZPXLJtizSXoeFSN3IdPI47uUjfSooS8bS
46uLKyRzMSbWZLkyz5Tb0BoghmlbFrIvhj7cFe6Mec7ufDbwh5WxTd/qO9guk8RQUHgEFbMm7Zhh
D3w/gBo4nhQTb4IKJlTAxV3QuiQv5k/KO5TbLU8HDx1PgLTmPts/8pEbEeo/NPtA1WJdceMuCZ08
tAPYd7OfiRSUVXIntJfF55hcjBmcML6r4IIqe+JhAhbgD3CIWLnxZvyg5WWkzNBAvPePeoT0VzOx
kh98ZT7HRbD7dFYNV1EgsHA76wt+9uIGwCm8jEjgwvoO+U0MgPiWQDiMSaneYT5zyUdc6BdiHSaX
8YNnFN6l4DlR3mtH+6xXIEZ8eBbl0f4RJvbsyB+CMoK7B5dl+uDOwyjlaR4/7LVYxdTVYtYkmp6C
NVKJWSuvvcd+hvAKgfy8nH8Lqu64uU+grb3kydvZeRbSvW953gCAaYgf3otr+W8TPJin6VtNWcvd
kkMG2oBIdz11Sygdzw9zLRgdOdUGdOlpDgDEKhGrFHUaz9gDgeoBrAwXWXXLgcIWeOZRZrfkYU64
fNqRNQZfiIcSYAnABTYfi1P4ftYBDTmAVwVgco7u/54ufggIjX8aMPy482fBBGzBJdb/nnuuySB+
oGQL046wZ0FVJPo9/lZwuaGpcb+Uit/me7LrYGt6W/DEQtwTwTYW++OARJqDODomR1I998paQzo9
x+7brZd0wQ5+Uu+76ocM+ee5CIqADhw0HB56u1XIQ+annvDtESzwP/ZET97BfEM5+YAJj4JgV0Kt
eJHC08NgzSET364MqtYW9gSlUy2VL3tp+jcPhRpEtMGfAmnThpYHY2lj7LRdD5OeKget3Er+sdZP
GILBc1nh4hJY4WxVeRzLmG3QrJKxw6n3LUhKL5ARVum/5zoUNxzkiXSJJYqtXb/Cz4nB3OaGHAiR
2DnZoDdD5rM39uU/Qj4Sn7C/J0KCkSIBmwKEKUuEXuViChRSYzblphjnvPeuPkSgnwFdSh+qX8RY
bx8wILfTWvuyPcL3DOzEQpqMX0ruE3jza2PSgg9+qsyrHVGMFwq3jtqNV8/e4lO+o+ZeKv8EDkgL
jgZyfkKzSIL5MPYJ0jU0L3chH1RRNyF6eBJJynw4iELdVZGv2Wjh+sDeCt0OeDNXX0g7zI1EvnqG
Xcu0jEKIcp4O3OQM++kgZA3yPvGNEF1ev0p3CZfo9aa5M2cCLSiOOKJvoU4exGYebdMznRS1I4E9
VKEY2TIlYXDCat2inFlNqGFVQt2Ws0+URSwHeq9A4Z9TcAuRSIUZNC7EHOmpOhVLIB8UDo8gW0e8
/3MlJBH5rnzLlqaX71OkRJU3kBWTBZSqSzBzFrJ6iLYVIIMoHNUlGF62ta89C3HYpt/SxWaPCdoN
XlgokNZJwHhA/D5qCWiVGaI3IYbUA4ETrDJ2mcD2zEDnfwjmwN3RcR0ep+LQvhGPxi2JPhEfLcvN
4zQLiqWQ4DY7IPxhA+EraH1e7JCINvnItwz4bUR1n1yVfJcchDAQmcqBNu9UZG70WWMQ4IxBuqs3
5SepgdxlApjwoOb26e5zmaNumx111B5Y/wfcEbRrrw/liIgL+djzYm6fAbI79Gv1ML8Fcqgfk03y
lrxlG6RVHJgKHlYOksLKbS7RZkDzs+IJOU/ILOWfaIPMONrwcxVQ8B5VseXGJwUB6U4JCpJm+Xo8
Gk/0MeZxVFxUp+YWaa7JUmouz7t07C8l9wf94wlZpLFHZslnFToxe0ud6iMET5AeRb6Eo8MWQRIr
IjD4E2tthCov+jQRoPGI8VHyy+0nvwvRnb6J35XcqdCxzFBzsYlMl1t4C5H4/ch7nno0fREqqeYe
k8G0EVI2hGwR37hBVzc7ouzct5tiOWyKQEeQ84ugjI0iGJcVm5tQ138jz0/W6cVsFjwaYndS0cVN
PoK5tQwRzeDv9K2QSiFRRKP1hsQnQsODXGo3HvqltYvCGzSo/P4CQtqMsccXrNGSsWATcVH/iYS3
Lzb7fRPMjmyAWqidH0F6n44oBjsXgc5e36p7pEwohhvktNHqRk4Y8YOMQpBoJMcMDTS94TLlCoCP
AB0kjkZ1b3/EL4fz9ya7HDT23P6WXdCdfUtaBq7szuGlBsMsfIfLx/6DDt5JBUgWMPMKFhAe482S
8w/pijJXR8e+v2zX+jWQ2Csrs162D2d3j68Wb+mlMwfPKgWkc/midVtH9kK/4rJjmTTZNIFhda7N
BaAZnAwg9MvzSh1MsrcDOouLEpoLvjd2BqmbOBQ73Z0TD0pKBKg2Z5QKNBkxmYJDAc0U6oFxUtgW
gwgVTuoldThlhAV7aHsYfBPwIvQTlHMUGIKSJLQIgjRtUExQ4MU+lYSovyjkUUDAJqLsRHMAsW47
HF4H9XM4SCtzTTUJRMt0HCqzIGhBYhguxMrBABdoqxgdC4tw8brgU1S6oKt0KxTre0F+F/oYKMFB
+hkvoRCVDjNusoXGJRwzQbAZhUkp0hwVZjtUBurNiiSioyhO1S3JEEJOQp3BSa++HI2TmN4nXagm
9TylGpSHvVBMxJtpTz0RYKzyR/A7DeJsx8F81TmYxeH8LwEUjFb5BvWpYEGbOxELSsP2D7QFMsc+
gvtJCwQWYZ6EHKRjVgN2X4o/fvnqgVYTXJCpDSvNWiYrm4edQ2bV+gU7ue3Vx2ltvJvea1PtWl/s
hdO6+hE75mylrEqxX65IwoNBbZ+sA/OA87g2PZOTN0uBXQ+MKxq0j+2Khx6s35Bmjs4E4YXO5tjL
xwFHq2qde2l2Lhlo8ww+84M6fDzJI7h95FUoKccBjBY3lk+p+ehyWuXryLDTEuplyEn28iZtJ6wc
WJlxREOEA1clb7XhzTBeTmTMs9br6h8TY7niLUoOt4db5EF/W/GpymGDvcTA8U0mHYpyxJ45xRme
TSzHODBxdQBymlwO8Ah+hE5G7xx0BYuACAI90cMv+AkvisNlpDkyTQEazU8jVFbGOsb6h+nRY5Hy
lYg5q2F3EjYp36XKfRn7Ca4huMyvNS0fxTqFhcUBkryhxcXyB2EIMaaPIGayMbxzqSI8Q21Gi8Vm
yLZpvSw+OVY4kiw4BW6TuNk0N6n468hD4N3vbh+IrdMFotUcukB16iDIb6faT/RLq+NV6NuqW5pw
Ay/aG1XGhPUI6Ocvky3rrzwg1w6i3B8BlhdcYFLK1OWds0A118JuYigXvexov1wiUpgJTGWM9/yd
3uzf56HckSDxYJBGswT3jjt0Ui+3y6RhX7tgNsofAvqR/zRFS4DzLg1YHQzESyVgMGxGPrGphKb3
MXNVT+CQjF0Yz+IKBbI8AkPVGwnpIgdeRPoEqdjm0sr2Z6BnRjoJ3oJccXPRRt7siQ0UJh4LwgzC
+utgz8FXFwAex6WFnyMr3v8xxzMMOUnjOHIA7yUd2DMclM2t5XM3C3k43lRQwzP1S/PYsPlGG4ms
GO+ubJc4sGRrEgy3uNRgIrZJ/JtTfbTARrYJHrDpKIFYORCEkSKyvIAHZPKfJ4yGZvqN+GpWXRhD
88EV+fQ0/DReG9aeDPvu0P32YFqLMSVCOv/u99p7/GH8CbMFEq2Vy+OUnjgo4Bxw0GBmxTj2UG4o
s4DZMxxgfFIWOXb+apFRLBElSygba/yTiHd7jjSwm+b6Cv7upzH6IePZp+Yn1DZHUhD7i/1yip7k
Bq/BZHdtLbI716qe0EMYR2Ax/s8mlVRgfQ55n2yNdJY0nUAL9JCf0RZXBzA6wG3emzGXXTt9hFWd
/7SxFeNUahyJdDiMFUcnG47DwxmJQ9EgbgXVHbsKUZgR/3omFvEOH0kMnike+oB4RB40jHLrZ9CY
i+EHh2ecoEv+WFnQXJKKltxpqOAp8BTIQBK0Ri3GDGRdnivfqn0d10A6z+cu7ZwaLtG07PPVmPs4
KA/M1/cFvocE0k7zGyplJlQ+FsBInwQcyKP1XDCENwz8kmZMgcFWOgIoF3HvWrZjY5HKqd+5qr5M
kl1dLtnQ69LR47nhwgFgACVvQcpoq+hUaVd1Jj+Bxi927lCfnhJWSyYYyXSCewHCT272zA4YZ4z9
4gYj4YtgcsgoN2L3yNXl5uFR+gx77A6bpZR6tg2l8K13xm/iL4jXqAmm5oRGlvAX/zQ/6nsWpEyk
8XRcvnD4HbcvgKIB64nwse++mjPMAIEwk8/01VFHP5C2biLFr3gB/EwfXqFC9w2t9/qX6pIPdZx6
RwLvbNbqz0Bo4GszkgLCSchh+qFsZ6CF/6b+7Brktlv9rhxDI/01ieSOw+LlxLdvG0u9h8+slSEO
2DU3nSe33rYcFtPcMOib3cj0osqnmXicn9oiahZi/A0nCoi34IoD7rgzRuC/ycOxYxEorv3xu1w0
Jpcks0tYXahzRiu1cBFyWmYGPyS2pvCFsnBsA9YoCDJ7DQOFdkP5CThCAC4AnkEVg/9k5L9K5PMO
gDtUgTSnP3Rhzt+wpmsOpKyq6QWCDheaDw2M/i+2GR8tnrDapP5xJCus4fghZHuu+T2p2pjo5tkS
vts/5B+a7qVM3L6YhcZh8138vV48Jc5j8pqn28jbHGIAb44r67hiBNC5crTh07z47vh3YBmMh6u8
S5TNcDtNAELDl/K6RM27xoErzRZ5G2hpqBrXUg5lItrLFQOaV74ssYx+ukzPmCBVva9Cs28PMdqU
ya2LZZkHOss8Uumgyej1pjABTjYoJpzbgfVQfDXr9p37TrtHXVqprlliEIBFYNseAdXTF13DQnp8
DJBqbhbnzeHG5PW5tr+tr2G2ssil0Si+K5aI7Bkfj5/4nECN2Eaf9tOj4aAUl/cjGT2kEuK1a81p
YNb46CmX6rlihcp9UCherbnYPHS7eLon5dq2zqnN9H4Rj96o4sgwz/+UYynMVeV6AYuvGOZYs1jK
itDQZhFbQU6Vdqn94cj5paxp+cHVmPMsmpFMRUAkylOpWCMQxDyAtbiwB2qZDo1b/ZuZiz5bqLzi
uJilnmJ5LSNRa02afbPuX9f82v3l+2Tm1dl+PI8vr8TsG3su1fIljOa4uXMFLhHWT+0e3Q7mqGob
5g+8ofrKoc4eEIXQ3U7OcDRQ6e013D/ZptciULiBBGTe5vHgZauWtYGDrDEvK9/ESxODBfzLoBpA
8FyB78AttDld3grPpOKoEdx3CrzIR+mN6fvsBowkm4fqylJVuMv5iVigdfIvt5vs2vG1Lj67rT0T
r9vNltRA5iPUIGkwioD/8Umfvc/JGMTZLfP64ZxDALTmj88seot2DL8GVFitbyfYW1DIksEr7c0P
BLGotg+yxUHNI8s0rdExaY1J7HIqoOVxjbJAq5Y2taTA8+BEau0qai9ZdoD1oj6/imoLc4r5I1Pb
HFV8FgzN/AdDqaVU/SU59ohM7VNUeUrvk+NVIFuUr1L2HmMUNTsNr6Muhm6i6goKOMOv9RidCvK5
KNCxPW+x+W1xEkmDPO9hGD0gvK3ilzl/woHZJKknMLxvUDYNG/6ThoM93ql/GkDbedT39DXWLABX
vT1+GTsVF/Z8LILX2FAn4I04RlL7S1el/pz1QVb7MdapOl0csepLMVNi5dTRxztJoA86D2qYf5WS
VgSQEtLIzVs3v1rywm7ciD1Y7d4f370GsIf2TV4R+hnTduCeRgAeP2WoAvNixv9S2eDUM58YB8H5
sxG5Jo4iw4BuynN0GodFr554+5cM0cKrZk4jrdiza4KXxcTIva3bN+bXnCZY4cVGZcwpk3Z57Fa8
fOuOjZPVf1LrkgxOBBSuobJTVk7CgBkaT8FN4FmCgOgYpkN1lncuJkP4XCnqLmXXx1wV9q28sOAV
WwQoi6qhMShRPfmXNfhkZLGjgHzhzXlggpUYHg8hQVOgtfz4gNWOq75HMcHbFBp6+NN/Pwwnkhal
9dEu435jmCc+Ia/b+jyGmB8x9sGLJ3WHnc75ps0lqMkQQR7njpwrxty1QxJWYF8pWqCLVLLzxJri
s//mCuXdQo7Q85k/PCYTWQzw2EklhLbUOA8cypNlWBxR66PuaqLFC9c4WjkRK5gz1oVlB4CKNW3h
xDiLh0kW5Pv6k0/GdJ/zj1wgr4CYkcJ6DKbs86miScrWPOxMxP9tBooGB484dvK7MJB+7KmZhyMB
1lxeliX/1X2R4NxgtxGm59mKkrP663GLBX7J3pVzgRiXXHbNqSxsode57eFgXy8Vw33Innm7Z082
0AOm1fU05240H3w3czwhNi7W+rdqLl5/cezDXKXSwzSg9+p3g07zO4PiudAD6wdfwWTVdhu4BRzF
N/IU5CnQjfsTjTjAvWpf4tlxghapLkjkpiPhKMdH4xHmCRagS73cZBau7C7kUSM/aOpsbhNsq0RL
ox/dZwrBtVx2s6/W+ug0Uh510rjP4oG2jzAKBz1xqcEa691+7cl7X91KF4ZQMnKOPfNFbsMZWTyA
hj4YoEO87YfVmHzquxnujPA6HGuCp50wpK4dJj23Y5U5t8rV212n+QAr0IPiji789ssQ+HbgvH/h
FvN0O798G3GaHZUFeGiyENcsyAZ3xojjUtEVflick1hq2c5gHlJtLiekmPqPGZKR7o50hEf8/dmG
JT5O6jqNfNGmM8iDtIz7qZ4Gxi4HCNNdgnDRgtE/xDmSbXVVONVX/fKqTFjBo2PtPNxYC2tOj2Vm
zmtaNZ+EDstYeZs4acMDVGyIHhXucZYn0/TbUcDDe2u/2GdsujIGG7PZlrHJq/uJMf+x/6riq7xP
AFTx97M/P/pD34WMlrlgVY0jcRhJ+4wa2UoD7EXbdQNE2tFLOiqiDOlLlvYGn1P17f4KX8zwoJiY
nc+QH7qrwV43w+mcH6U2mMEUKG6nV37qzftMO8rW9vna1/ZqJCIdx83ow6hO0x6OsVp7Nk6T+Hfu
xnW/m62gm7ZEtFsEZNtXrAT89FBXTkuEsLaxHg6fvucRfwpu4PidrmlHKCZvf4hvIDhvVRw98PS+
V5+p7RTg/D1hw/IlBiYTz8y8dA02zQ0cmkj3pCbI7TeJaXFGZveLLan8ohsePqnOeSiSL5PC+9iL
wEhUX1ZHZoZbWwT3MfD0mEIZ6yb1ydCtdIcmhp9KygNcUdxMXrFnqLt6YIhIC1+4xhRSQfWmP0t8
xXQRPTG7uWEKKdOPzm/6atqlyFwkBTvnyOGF3rNzM1e96jgiJOy3FlMk7dJgxDMdsUGpzEX+2z2B
BWrf7F1a3qimWJPIJw/a24fa7afkHUkfw7nRV+Hnaw4zIKV2JsWhmZgyj5aKt1fS1U15Y+DLqAet
C3FrZIHAQizvvTKPIOPVK0XbQyFX8i89Wbep+BYzZW1NbwkiC+jTBccYTiBX+TP6u9Ur9vTOpOqC
5dakK6XfxEBXQElAqAVRnHrP19jzblJ9VaFlF3+wRgfKoPifnKdNd4uWioThPbZE/+RR7ORII2lB
oQqpXLTVULNFwvBhenYuozX4YUowBNbO+M8jHJsWNizVgKwMIgZS03vk7ite25EwFDD8Lt1Bte8t
l+OeKbNSh8U79PcY736GsZkrG67IlMGP2HSIXSm++WnLgBi3TQ+WN/trd8gmEp8Bfryc3jrWODMi
iBv15okon+jR2VyzcDO/8OGlh1++LsWeFRg93tAQSphZfprWIgZgy0TpYGduxmpB+6Y7eI5ntaP2
8+zaM/r4lBhNGstq9GFx4xXURev4c5J+H9kKA5wZTtlPuEpwXoLk46H6MmirttCyRd/RfDrpiIQi
V31CfiQJ2m8UpKCvs1VbhtlVuHnj6T/XQQaPqOY403BJkZzSQtiy0qbNlFzbGxR84aZs+AbzFc3y
S5vJXNEd0AdNG0sFQpsPk1NPRxLYP4udhmbQWBBFnbsWyBqw8nAoYO1hA4pRp81G6wzp+aE4HLlm
6qLo7WbAf15PRMhvw9X4uH2BID44TAbkN35uricd2uKbjQkjjzZN/whfGSemLnj2AXgsG8Cw6tt5
lfrUEiwApvbWFrv7+LUEOEd4/E3Rn9XLQX3jqliCCnqFbO3mSLOjBab2p+a9QdNkU8fxesmlXaFH
ItYj3feZW73xSStf2WCMXlMpgihn9JLZQNe5vOHqR72VbXVmgW9qGVIf2b9dv1DiMMuOKs7mm7Zi
IyEAxnDrwTe746CtWwajW2i+foEJblX9lfw3zq/PMJrp22HQaTlZltLX2B0JRL9BQ2nnRu9Z3TbG
4sF2Z5MPVtEvRNI4UH7E7LcG16PSvflNs+5kh9Qfsg96yjsUDIg8cUgs4YO5Q/6hmj+mcZqVBH5D
EIfQGa86c2fnS3KWFYsGlGyW9s7KnrWfPJHIzyiIaFOe4U1C4xFfC8uhImyM++uxapI1DTEaBHs4
dVBoIDJbPjRuSv7i3XwG1AoDsBBW2iTAf5YdJBzy7vFLR99BOat/GJBSHmTmRHCMKKupCaiQb5th
dJFFFIjraDr9SAeaey9jrwJqhdZpui8+6yn70jbmR/8LEikfedMywKNJQFWdCwXhxvEI96tHqHB4
dhu2CuXh9dTms5AixAK+ln5eRdgq7qQ5Y+m9zIMOJHaTORsA7SQh4HurflsIHQwbIAlfUaS9sbKx
HYO3/liAQeUbiqXbcwpU5TVX6ZmbT6j1BDZo0jl+ftbWUlE9qX3TYMDa7qNaGPpXzcgHR1B2PpJn
SNi9Er/19CN6W2JNpT9LdUz4bwm7w7y0l4mC7eg+M0LJEvbqRuUU0r38IWyFcKmuDad3YbWe7Zs5
FixCYlVStzwDLXYnmRM78gv7noHp/JJgHcchSzwljoosKegfSTBFYXQ1bhtezqLYrE/VBA3++OjW
IgtqXHXyVu/WVbEkB8ust3HwaN+t9KgVBGbjcOE87IVFvBKzkMelaDeW7cv4jLxWSnekf5KWabP9
6qKV1aFwuefamf6CfS9FFF9+ELdD8k/6oKDfSc8jATSxHGrd4lHBc7Du2WvV02VCJuzSo4TZqnQ3
Hy4RPSO/8KVxGsYV3fp39aUyZEZOpOLrDYwWu6bBJxLe5uzd8rTtweyTblkR8t14ivIRnbVvKQ2n
fFnoLjlK0p6NGtdrrIRuJztbtlI+/7iRU6CShQUXvTnk9kK99u86r27R4XaLGM9CWvOXvVPa46iv
apVuN/ksRBRPBBDrYaedt9up85I1FtuP9BJP2EYc8+4Na3D5R2NOMHPkE8ia9Ao5N5rYk2nGJQ/v
bZyYya/oUhekDctj1tnMKWzYBQRpBONIwhyetPe0XeS13+vL8bntH0GeLp/yl5as9BlzYQD8AbWS
p+2jjAytjQVvDkidXeszP0XRSScaSmHKXDk1SM1jV6nbAVgWC815ky6t58coBqEwtwvdUdNV5mvn
5x9l5PNrZnGJaIyWNrHYSfitozMuQimCBju3+kV3xXA+YjHRxaJOAXmjlaXNP1vG/WYvW/k9TZBv
+9rpJXuZPwHNP0I456r6jj86nvzf5IEkyRoTaf7OPNpv4xIXdOXlZi+vyz21XVZCl4tXJeE8BBUQ
mbXG4Zw0MG6xRHzh+wzX3QyfhCv/Yt5cgobq+Mjfz/6Gxy5GwYUHZJluG0JM0DTaq8J0bdvhLwqs
2awzMBT3ONZ2MhT/2rfYC/WtIc2ZF0iKK3MYI5XDqJwneOR4CV4/8wlBzF2nxa/cng+NvoRxBE/H
VTnE1bauznTDYCvtPPvN3l5AT3CJ1CUxIE9A/DQLuuFSUjdABjZDWXmHzZHcAn1r9p8ZxkPmWq3e
Hspdlv6gguSw8Xq3WOT3JBJW3doHSJr6XPAurDnliC+oCTIHGwM/C9OtUXdkrjLdO0hVsRMNi1pd
48nOr59rj6h6BpgPF4OgGSarqZD8nKiOUylI2NbQhpADai4NpjlIn6i7lcUs87uAkjCmRIbbQxqG
7owRABryMao8UIiA0Syye057JeOQwAIRlW2rE7jsYANT4RU3qO6kel2gIOWKQvJ8KHEGfI3oXMdf
Bktxv2NSnBg+HDZaGoK7sOxWFqWx68fDhKhfWk2Iasf3st9T8I7jPOqAUH+VIZwhQ8+3cYOg9Zud
g5Qdnawl1eXfTx0oEtUl9FfDr0yvIcFOdqhfWieGC9DuyRqx66P2DHVsqwECNfJ2omzdXYf9yH4P
i1rZkNXDjxFM11iLx+AY3+nTs6qP8uVh7W7tbMntGkpKBOReGflDxlTT0+6UN6jupPqL2ipdwIkf
EAtuFBtTC6jWTNyFOrZZvFCJRW8SjEY7qIAimmOZEOlB09Y6CSamA1SDQY6dW3Ng3+Wmqc2ZjTah
N+Y4zMg6m72PNG2Ek8dbMgEJiMloE7bPv6INTZSDQ3y86d/QNOIiTP96KNMZbi/IjDovv7ZTCFFg
BEaTRMMuGgV8Eh4M2qh3WBlN79YQMGoXswAbE6wk1LjAVGDWO60MeJIMkc0HN4NGyASD9BPpV4Zp
xSwGWpHlspY0TLuaRU7SlyhAn4AbKc188CyPE9KSgRJOu6gp+aIOYBQLgfDpgcr6OzedqF1KnxaO
wQzEQvtXVYlPgtA+Rxg8kg34ZV0thJPTiaNOvTOqmp2Qf+RXakjE1UmGBQHD8tFVXv6U+1H6oekB
KynXnUZ2S+tQ0T4/F1zC53F843vT6GLTz5Ga7GhqhkBEsW1TBPdral1OpT9Olxm6i3QBdq1pQt4c
N3uO7jgnMyugMym7UP2RjAOXn9tR0bAsBNLFjIjq+q2g+P2YZt7jSJ9CGiNi62gSx+TTXkgyXnEB
OxshbBLlGVZUD0+iktnLsU+aUPEt1y6lAAlOknY2MaepVsUIsoywqLP9Zngjuk4xroO969T3VP2o
bFzXu+tIa21CXwISwHcXbKMJ0th7PrdG4ua3/QOhEkzih4NtMMb6FekDhFGg09I9VnpEPgrDj5J7
PwvHyk/OFBBJcyDHwW48YjmAKyQC6NNPWRFBDWPKmOSJ2E7kT7gjRLsIWNJvsCNj0OEMwNOD76q4
0ygObXE/h9TnujeYEOMnIRatuy61ZL5WNI/zE4Pi6s9QkBEfJeX8guZce+XtqBFW0C5KIg9iIUF6
gjM+dlHD0nRVGIbjvkzetcTPx93N9J86CRkQppnw40QMGbRJA+WIw53PUzUdOaeUT9roG6kVTTGf
8JCS/ATxK5Y1Cpd1vjaT8FGQmRG0dRij60CHQ9vowz/czA7kpFXvt5P+WROMqYthsfTeJT5n+oAD
ANaIAnOek7jS/+n4AT6/YNfO7fcZzHpEhZV3w4cKNow1pyTXRA42grBcxKHjDEEDLC+YytKG3Jh9
2o6RbZ6Awekq6Zk+rKaROK61/jjirdD8ahciP8/tTzdzxnd53e6M1Sj6KvTT2Lix2WekPi2ynXrR
LuTuvrB1mv7gXdjIwVVRGyI8Y6ya4fo3hOzcDZanXzwOq5Y//5e/a0Hq4cn3ORYUgeuKwLVG5slR
cH/45G8JxGZ/B3ZL2QAW0IohL6+mk5A9Pq6gU0BwkK7LgNj7bXan+x73NgRjFGkX9psYxXnqFrvq
gMvqholpesmzNegwOmpaPQHPc9USQUuSDJ9pYUkunrlQX3S9DOODCYs7kuAcNHYgSkXpZH+yDLZO
cY3eBE11hdeG8tbajmW7quwXFwhJgPvyFs1Ob/n5lbfoquUs7L/pJbBjmGxwAbdB6EIpEqUnZt7G
+sX0UhNcJISB9nQdU7ddIq8DbNYZwVAMHQCYZ9fbJiIurkC4qYS8WgI6Pnicr0rFbD95e+QLIDF8
eBKX1mV8gp/gA/Jq1nnP62VbkySDUNV56JwWsV+2QdVtl5sK4RcPc7eov7IviD30OTQjtEXazemh
adSTB+4A+sRAmtm0deADcQWBZgDnCg/jADBlpsIQiiLNY0PHXuRsUHpj3IH64SBekgHttMBfAI45
wqPS6SpEsaPijE3ASjTEZ7j90u13ZSAwFCoFeDEITsD8bKwsKJSwgWHUiMDJDFDcjUxfsZ5+wthx
YvyOgS8Y5noSOaWqa8WiVmOWweqjV30crKOyGx4UTxDYSmrQNcFBb6gs/iPpvJba5tYwfEPbM1aX
T60u9wIYTjSUIFmyqtWvfj+LfwgkASOrrPKVt/QbKPHKRaFaDgE+3S5/l5+tbC2Fv0wYvTC02vb9
CZWp291nmzPXFBddYSBV0MMZIAUAAbBK3+xW1EZ4N+xVP/Hom/+xOpPzgRunRUEkRXfkd5oFNqZe
wkeVTx1LIYTO6k3qT4g9SuCNvB7c1hgubLavjlnxTW5Ka0TU9MoztYv4FoHS6qmpo4tliZDpT3W4
j3ZQlNgCSFnz9IQKUrI6KyRxX8vTfc87J5JNvUcBryPR30eCvN+V+o4wa9mLDRAcA3ER3NHuueF6
Ms2D+fkT5x4N2V73uePZZLEZAFNYadaAXzWQhw1zmfbbcz4v0HDQfR7xPG7kz+IgXenY0ZZAnYIW
hSi5SC7zATEPXQxMUWACtYfe6RWqC10rqgH3islEBnrh+BQ/HpWYThOcoMk3hx8EBGZ1T9Gnfi8P
T2yQvmA1PSa3YW7A4j8/nmwqTgTNg1p0GvuTelCVT4CFcH+MH5QUzJdi2g/SO7366cydqFavqbkt
+nfjvh9oq6Y2rHMzO5XwZVUvQVdQRcEJM5YDJbQ7oQGx+Lcyvd3UxKKvGgEno7G28FQFPhzbZbeW
WvNb5QEVu8e/CajjYrGOQQnai5TKwm0YwT9gGjIjWKIyTwHaSXnttIvEXgw0PxOoLA2r0pFK7Bxf
qPq38a+UHSttn+JMrF4ISdsOSzeGl7FiHiIloIfKeNXNUxRtcsQGIiLBQ451A2gvc0384jP4WfI+
Igf8VLIF0CM0r1ONbrCfsCA/DZyh0aZCyM5wWrK2ltilPMf6gYhkgtCxEicv391F5tHe6Ok3Ml7m
c2s6im61VIOpa8Q9ptbaTjavSbZXow5X0M0i9jNRU0a6235SXq9CSswUK+jVlJCW+a6S/OtYLJLx
+qDyrF6UdCM3wguX36dxTJZBvTq1Y4bHAjavNFyfwu6WeZzMqcXGkzzsWUOfoQKOsU2Mp90yrOqW
wPwzk87a8lbzq0Z5fjC65uSnjVF7wThQ+mqt7nmpVX9OqWXFwdjZaulP06veH2fKgcYxz08ZWgLZ
az+SmoCfBZGNSwMAmZq06E3FfRg7HdTzFV9b+Jq2Nx+nPvHNJKYkTPaIqyxmKjsivqnGeMZj8KyQ
h8x3leKadzeq/Crb00E2tDejP4zypltYCMx0P/AXkDXaiSxnoIuN+ikLLlXWrPvbNIlMOp9etNLB
5vBWKAtSIkxR66s3WhzyfFaZR66CakHbHsb0mz4ZkMkZtwTNRX+l6K7xm0ENmSgKSYYCbArlSBAw
9AmgJvX/1LOyejVAHBtPdHagWlDB4gkwL6wlcXSKQBITJtvwfFUe8bjTBp/yVGrSSBh2xeBX/buM
l8OZKdHMt7LUrUd8MbmOgSjEZa4oKJJtFh0ePgLuNEDsBl2M1WMtIuLjQ70ksjuC0Pi4u4+X5v5j
HBtqcRS3GVktwYSJ9wiTFBWC7GQaJ5ZJDm3Wb4/kXztc0w9ZPYASZBmG7bK49qnDwkNt5iui5xMM
mitFB01AXKkiTMe+PMGxpREMoZRi4dNZhnMpdrT4VT6D77t/wY+n/1ZvoC8ikwNnEPbqSV3u4JGu
5n2NWfh++UIvtftcgrGJHMEZR2ti5cOxuybbkm7xDRdGehmd5Bg8ueYFmXMbq07mPn0wWqPe8hEu
AKbMwdB8PfGeow1CpNdwc94e3W66HzpQoI3hsKnr8469oCQEKYQG7LIIaBixAZAZqSeEPRLwU1B0
S6gi27LanGo9bCFE35ARQROObI6UWN5npB2JI9bK53YEhwUYtChfijGcWPKJHVvZVWBWtTZUF2R8
ytEu2MOFEbBHoXSisJnRq1xrCYk8jCxWbHmXmyeCpETdg8hQJiAq1msB+I5Vv6S7vB4XPnFdtLDS
bEO6lhgOhXn2zZr9wUDJoj8ayXsFngLCPpDOyVpdx3S/rPEJRqULH+jAuEiNz45CO1nWXYq/6gnk
DQHbfa+Qw6IqlQcAPyO8lKpt1e/vhhAwSW6rIgAhk9LXzv+CBpt3hdRF5MKlg6+aHCRTeORJ5JOq
3muPiwbqCJSOKgoZqsjThlfCIJqd1HpR+nguD+BIYFgvP8znvpzBPHosudHwWmanptyK5mhtR4YN
vlIq/bYCz+dNI5uUm9EsSWgWf0rAL2UsX5ov4rwh90Bzgc2qANOjejgjXmA9ccudA4ANw+x30ZvM
TdQq3AIRAMF3CWWuh10vHMAZk4bSz1rvtrHsjUjMYvkbhaBRgZ1xl6RrNwQqUM3cHQmbSqTMTfhu
+FY/YYOB2S1kwSTqMQRc0iKMNw+d2gVt+F6nYIOJnt+NB7AfgFxV89Ko8lr6Bo3ZY/n8RLYJajDJ
zQLPlzOtenV5JfglEIaaz96sqhVOq2i1lLsuhklmwG14fg7jRyza/OBVs8sKk3oU37LLbPjyLxx+
NaHlXCwe/zLY1o/XKv2nNjzwj4mVarmKCL/P/JkkgsK4AgZDCb1y9NpTWNkfEUAeGWYKPXX2jhYF
eZUuwxIicwLSL30F35GLumDMqPI1mkOlS2YwGtvkhQFPPWEcPZpiw/2gIOBhOI26b4ozMVkl8ATk
cxQOmsSiS0pm9FCYS4itKSCYUMLThIqgwjZqq7RM35eP3WgwjCkZoGtOVOfLd1B//e8q+E0oMIjf
NMiYpu44ForXGLLbQH3rkvclye2qZ1N6bp/LlVUqxEWIg8YEXceyeRNQJLaHKXmfex6Jm+BGrO1m
2tmL4hw/cEM0nUh+GdjQ2MBZeTub/uhknmjjqvpHmh2z2qkA55nugyDkXjsNynRuAY4+8yBTUCtB
h47N30TTAGTmKvVG8TqouRrrBFslRLQhYOGdmktWBqURpok/Qr2ox58YnZyvKQag2u9+2eJzBO8x
URt2NUDgURwdvHxmmVDw+l+gEuzzLXpP4xCUWH0KhU39o31+lH+qKY/8667vGhqLlWhRFcOu1A70
6jiGQvZX6dazd+kE1vmuU1647ELeIMFXERaZzRt7lZFuhg4Fc+CB+GpUNqVC+ctIPe4HOcxTDQbl
Mx0CTmsxnHpz21TbGZCEEQ4aURL6O9KZ5ihEiMlTp23UUdx9e4wnYzjFugHtBfhr/IvQK0UnHGj0
+duIsZh+F+EUNtwQbsABZXYdvS+pXMyjIK0E0+qajlRuNyUiLHAgWboim2scIVFAN0GWuspcpRrp
NnK3aatInF6NNMOCZzFFBZHyTmFXeiYI2cG7xfY7oXW47I9jTcOSulWBlki3kDFYB82u4YU+AOyM
f5/PSz5/5xxpGv6p42uBbw2/dV+dKrZtEQGFDHow0eQAOQtuAurc+FhG7xohHRxVEVFlG4nGTtuR
sfrJ3V8lPi3iSd9x1/6Ebpz+JfqaP1eo/HnKP1oHmROtru3gj3fETyqfmmyFX/toRaWfufG81Yb3
UWiWlwd5hV2TpciuVLkIuSBSza+0RRXqX0N+GhO/rHzKAjKSengcWPJsX3AJBlG5cvWvC036i7Wk
O/iZk6YDleqB8dKnLqXz43TiqNRB1k9crIk3JyOMoQHLvl0hSCn0ot5NOk5ODpgaA1SUKnuSNC/f
zL8EGqNDo1IahSQXAw48sHZ4KnAWGA1F5ep0f9SMAnhxw8ybceKXdEhSZmAekDOn5LbNcYlExs8U
LAc3L3a4IxGHs+/9U5F10NmWqLHbVMspcqDkY1HJvi+uxKKpQ+zJqpC7Hbh3OT9JiT+tw/65WIcJ
ZZHfKfuUELOBNmzac/OiNC8SNK/4wnJETaVX9wOEMWnwaU0qBLV5KNOdo1cCHKvY0C2jQgTQA+tv
PGxBy7cYOFYIv9HeD0gylujY4kMFtnL41gtW6EPafDY0eqHxMPtTu9XJRKiOaUzbY0vukO6Bgkwp
AD2Sb39khwcNZRIWA9PnTBDtRkJPYxSTOBr7lH2nyWz+ULikrNP/63cUfLoSqd5txtpTkj0vZedx
UgZsCF/H6kxhdSZQK4vT4kF7Ef9RrzpR0nGRk/TLy0xC/3CodTXIe1ZIo1be4wOU6cvzIl4q/i9s
Dv4Tz36gET4ccpsPV3yKwwgxT/F7FEb5TnF6OLlNYfXhPC8Ueh3gH65mAc63ZD5LG5NIfil1/vto
PSHYLlPfpaX5vM4Kkufl9h7EgfAxE18z/if+fQ/msBG+CYanhTlytqX43Cp/svV5UPMhIXmuhTJy
9iuPNukn7U1UV84S5yCuMXNRG6XMJZhmgq32nwAupT0hvtrgCsJeT6n8Xwulz+kib4ZZ8UrxVryl
MAKM0V+PISjmtzgwdrMnYZin4faMfj43JGPIVdwsXLo5NhBJF8EAJhtqIZ5m9Z8ryozi1MdfzeN0
t8k+D2jVoeuPuLsAmLR7IeoPbGfzPNRufSQg5Ad72Yb540pszUf2v+y9RnCUcqUD0KOmzdwF1BS4
RciwcOUU48MyoJuDJwh25z56hdyV2VFdGRV5REzQCbvvHwFh9BAK6f5HEHk5smPNtghSEJncIBRw
g+rUeIj2uqsDCIbgEaTolgmfCeh4AUUmIeyAGC/7DgJ4Qg524Ot/owdgHIYCNcJyuUv1DUuGf1Md
RmyXYijwRKjqdzTM/OHwPFYUGx1xvhQD3PG1PqoufecyYJNf8hTFZxak+DDy8HH4hRLtd67wXqB0
fCRZs0gOQppI0JVpn3qKVwfidikOES6Pu+FRTCFhSMDFiYiXbM6VbADohAlo7NyELjF8QjwPxHOb
WFwZBgzmCRViCFksB4wKIaRPjx1p6ATABaNnhgXJ32wiXCMFTXfi19lusQhDYSEUs6cBx8gMqBnn
IFB43mWgP6wcS8ce3vXiNfZ6/AxjLAnKADMQjRGWcxuWdnVWtx1S1I37COhE6SEsb54JsnyB+oZ7
vFdgaAF1R0h5BGLEwtc/9dRoc1S/CUfwdjAQqxZfkWkJoOYMPt4QrNMkhtvI02Hig1VspQ1SnhRb
EKtGth+m1wWPQG4ns5QhyMND/TbHdiClOPw34KBysBogx+ojl3tmfkNv4C4hk4LCyNIBzMxwId0L
K8a+0P0mWUCpcAKhq98WLA2rPx8Fvuuh4LDtfuOvBNrpByPtox/X9UXdsjY4EKqY1sL0QKwRNE3/
1g0KP6wR4NaYmMih/s0vIXm3xANoFX3K4fCbBHjysPXZoECCGIK8zM+EWh7sSCT0QA1CTke1SAx1
01Mp5laBcRPUCvHd6VdFla+AWQ9D3aHh5ECoh4Do97xAzA3eiU+WUVqEQ0jEQWTKY2FpRLkbfXsh
VT35AKU4Z7ECCPYqDie8d8FdEAeOvPYaeUvBkasC+ZfDuojvcWpNsHyFmaOjt6VyMvFe9aq/+1gE
LYp/wvtFXAPcoD/VQHcViPWXNQuFqoLpq/9S46229GdDTk5cH8fEBUXcggcnXSD/IgRglvzvEaB7
q4bPT8RsEW7TQ3ErjO+/44sbwQgRY0RBaqrH2xmtJXuZoZpYLHZwbsq9uEfi/hHbEGmQh4uzjjwh
Utjyu+ImQgLYLpGFo4Ry+Lvz7v1cf1YMW/E9cYCUv8Wl0H/6ezq4YrAGuxovF89HnIwwBkKHUdjK
CCs102u5KETHfjnrLVcpBCXQOiS/x3cl+sSC5O4lZMy4SpnoAQnxw+WHMCaIPhVGoviAfc4CtuAV
zC00FBFVpAWESyY3RQwg3prvUltkpZiQwfmTVBSzJaR7IXw9hJOOOBCC7YLFzAcaLGKakQDhZoBK
Mpyrv0EuZp7wNxAvEB/Al4j0abEAePkRijzJNqYLKZxjAiHylG4T3IzQN0LGaIElyZ+l1N+7rdAE
ESdNUX8vlHf4Cf9nqFGS4Aw75tffOUc7cTRBNeYIxOU+2pDinIWpDEUVboRgZedoAqGkhM5OzfGE
0FONHJSwlxOqSKz7/J+tKxegLaEkI0jZwnxFOJKxXoJ8Fks/nIv/vk1uxpQFQCphaS5+BhiZ4Y/I
/B+ZW1wuN5FpaBxwP+FRV2Dlya3/Bi3jpvvst1SncuuOrmfklevRNhEEEYPKZGg0jO0m0HnkIB/Y
EBgWKFBydfGv/EGpEHUYeOZiHNC7Ep4+0SeqLT819Sf4ENwooT+D3pWwNxLQb27cf4+PR6H9/JHV
MS4RqvY8rR9xl8Ud4/joet5FS0s7pH9jQ8x/cfpiVREX83fHxVP7k6ECcr5Ez1N8pKxBDCx4veHf
YwVyHwoVpb+h5E2rI6Wo+JeCJpJCVE6EDD8I7xVtP+/vsU1CcVVMWCyM4OH9LRoUX9utPrFmsBgE
sc8y0qNCKuaRkDIVuhtyuDqIW1yg8fTfWXKebL3MePb5doussZh4eJp5oG/Og5cDpddQy3i41yhA
USW4hyvXcMUMFW8jhxHaXbltUOpkSjBUxdUI6dAlqqdcIO3J7m8x4lLFm4pBWDIVGEE8j0m8uVjz
dB6pOKJ4jCjC1CxxOouMKpjv+IxxVuTynHfF/RX7RgX7LWFdEqcKUGaPOu3fNYn1vNrSHLvzLTns
pcZJx410ELpWSw99tL/JKSaNGAria/OdoHb14P6wEAZQNwPNBbT79xRJP8t9E/RbGIl8h39UyN4h
QhiK64/3QneHsbal9CFc3oRwlrg+4eAjh0ioorDISCy2802co3gt4HbuDOcNYJylUA4x7WIZEcsR
EZAokIIN4c5xuTxfvsXwGsLqW+GGRZ9LL/oHFNP5oZKwZfn5e3EVME/EucW+xtRgsXWF7M/KVWxx
LUtHTJmlM+zp4h3p7JwVG1VHohshGEgHCLk+1GTFTdW5mWJbgcEj7rS4l38rn1gvFr788QwNIXbE
+O8Qbluxtgi7I4XV4sFAEA8v5q2EvAw6uki/5OjQYP7Mm4s5KwZfu52DBuWc1v9v49ZQDsowjxZy
Bk/vHgKnOz4OqPX4d/04bhS/9grs0OvTU5QvbIMe4SUD2wANPbHnO7AHuN8o5lv4eGsLeyKAsQaW
sgT2ddJahY0KKXQxRy/FNl2vqf4Vl270Fjj1XIzFRlm5EtiNwww8yqcSFC19VDtrUP85xGZLdeZA
SiiYBXWo2F3pPBQhNPoFJwiWkfug6HkBRUB0iSpA6WRoL75HBXKJ2yc1jMzSAby7zcJejtfyA35v
PZxXqjVvx7sNKXH4N1H3fikrNwDGgaS1kyCR36CkuM7CPnIjCemckh2S3GKL3s20N18HqtAWsk13
KqlrI7dUKpjO8hWqK5SO9ocGwh3TFLRWwciiFokLPIDGYPhs0ZOkOKsRvU2f+q8Gg7+HWxV5Ji8Q
vb3iuXvupe4mwTOCW64+QrVDYHrcLAsvH+1b+aoAFkai6dMwg4cCqAxFGkpne2hijbRH2qCgMbQe
YgZWFdESWkPl2KmhdNOoa/Vb7Yb6M/WU8SXynitTcIkrSraztfuYHIPA8MZvxCd+SQ/L81NCD2BB
I5NlAZHECMKQtKO9a2Ysoax3ULaQdRB6+zRebAMBQWrVOnk+2sKrNXp10veUvcHWKjFdFgeZKC4w
0Zgzq0uP8uZzK8lbNXLG6jpYsx6tofiiWn7TDH+1tjkjlsHZvmNA5UDL1b1B32Sf3a/yjSeCzVRm
gfJoo4+3Pob9gZpliVGfYFXwFYVkCTioDhG48wzVqbbJNSqPND5SzEKp5dJTQ7eaLCx2VK9HXvF5
5teamz5RWvYW8k9PqovOVAg4oF/hCaLe+pyCqrtCLdX4NEjnyvqr+F5Au6ZOlcTAk3G4HULt2nCR
qJfVQE1Yph7eosVXd4SycLexEhNYhJWNXS4qlNqpYQs4dyP1eSrHoD0ggyBYVcLkA5KmfqB/b8Ae
RfW72UTtL0gBNm8j8lFEZQutul3XudpPpW9RKO5OSiDYS0g0p0woB/Ua5WeVHAlJEKQTqolDdpOQ
haEnADymRyTXBf5Cozs7LaEz8Ibx+9jTRAabZQJZR8O5AowBZJeu9WxX928Kcdpx7naoaTWbjm7H
uvwC2BZZrYR8jKmFUrHtJVfu3ASfBQ1bgfpN66+Um43nwVDx1HDz4Yee2B1tdEBACWxbwEwXmvSA
DoTaDl0XNFxgok0VDZ9P8rNyOz9JDy35fjgBjwScRvqqoOtPfAMDYob+waFoI2Z3YJv2sO57Rz9j
S9zuI6vq8Z1G1Q/Batp8PcFCwQXWWOEgLQSzl4pxBeqDOuma2AgeMf7LCD5RQiYJI81Q/OfKsDIa
U1THzbM8f9m8E+cwFiJ8SuJ/lHDqr647chvfNKyq36gxoXNjOFRfsZUCi117+OFEZ5yOqMbyAygc
FGeJNmk2KiItRRkHmIiEL/Yis1jNj7+nkxT9gkbAAHD6S9p9WskgPlM7Omt9QFW2VA8PT3t/eGm6
+aHlPdTeb/ICnuB0MvFBoBprxzSMObsTXKFV6qxavEE4Cu/KqyouWFHJ8RALgvP22P34ev8Px/BU
36SLhd3G/yY8V4salExlxVx/MZxS2m5JBii2dVYiZEObX7nTMet5BWSEFhXEvl8bSGk8MFKV2NB7
OjnwgUCqJGg9NGkLnzNc1C9NRlWsUE/ZtP19eKumc7oMJyG4O2WDx4ZuouUAmYlKb085WUbut8mR
fVTSiMbm690lE5WHf08DDHBF6BuBCYpxdDbn8xLQwDK7gixITlScIw53pyia2bSmowbXxHK0WlYg
9Iky+4eC7hKMYqTkbFdhciryryrb0IX9/KFi1w6m92w3yzecctTcyy4mIGPZp/KveZgyLETuYdIj
yhz5S/Q29zGqYw0BlQ82BosVALrZReIiKhJ2MCDiWoDd1pdXPd9tnuonL2PNKMpz8y9esp8YAGTD
OlnjCMTPi/UrN+RHVH5bzLbAWFJDZnOtebu4Cjblga65JKqLxe4yEqbc2wsY3mT9m87etN5QYi1e
JBgJLXEyFfW+nNepgzHZwuLXT4WzAb2MR9Ca4v8dOg6VV+JcfQ/Z4rU+AEzW6LAjHIKn6mD35+5t
Tm0TaiG6fzf9iyKm7tO8QhvAdEBPAAkwsMgqRd9jSakfFGCCKg1p03yiiaqTpb9tYrRMHh+Q74xw
eqORsIoxX4Kz09WMKvskjdeeugwNEOOjIwuY3jpAFhAwowr+wUvL+VVDUDzYixOfRhj2hc3yNs9P
K+yMkKpyrn7KdMVXHRJKSJ7TrxhYlrcUeQE9F0vMINjq08NQOcpduBxXLzgGePkFOaSMBTv9zOW1
Aq1RWs8ADUFheEvIs85zezdB3sDku9HVBaFmbdQ3VQ3oy9CXXlaO1AUxFd1dJmRgQPDm8xauaboW
D7GfTvNOgvMZgmc2n34PY+NYCvyoKKFOEKLX1V6HaxKF8VVnter3ykuytgydJjLghFNKryZZSzuN
4XaOo/Vj/Qk/b132AA197oUR5j9N7A7YZK2jZsctZ3OgaYSkyY26fZHb0NPDGg/OyAbbicmMn98t
eqlUwjOK+UHn0mt3QSez462rT+Ojgnjx0nGUxbrQdtF2VXwPuD2AAYPwbTWvAGAVj/U5tcwAwCuE
Bkv9mUP5Fh8LavclnW6VO2NLzJbuUtoNpC1rcUK8JEBrQkK/PdpcH18Jaz1r4JFC4beCJf2VZSad
WIPW8mX1Ic1ozjxGByAenA2eAaCpjvLNAi6Xth2OKRgBRPpIXcS9bj421YllHO6y80ql1d1AKaP9
2li/uM19U5aY0SkFUYBSJwq7ko0fB3jSIfxAuQTvpJHoi52lsSmALV91xbur2DMYF1KjGiEWeswN
zVQvmW7SO+M9sgCtSNa+Zxt2nlfmNYoFxjYlCseVq7IZHyW10KfHcIzo0Lc29hes9MiSvDM7VrSD
XLRVHaURsZJiBrsbtikl9HcoJEuBbggR42q3rX3YkWDM7n0PKmHM32k6/yReVX7KoE+NbYbCKlnm
7Per8GcoIfWfTlDrgfwpuwFwZmSN9OrmbfuyoYnEoiVcAn+UI8s3Qu8V8EtiFsqSyRYEtNS+9h8t
MK4E03oTPdwz4Ui92PjC9oaLwNXEAWP2k0K3vHTT65ggnSKAQGMS9pXbvtDOY+3stb1odpExJGLF
4nAqyutIlmzmd979nTIt4Jjsgi2aPTFXDhmEBhUJhHXIxgqQrwEqA1t4eevutulmtv7Eahq3Y8FU
pYYtlJWo7cLeRFKJmEEFNqsNoFGMS4LmDXZz4OILRKO8QtuzGiXUowiF6GWgOLBu1uEzqOX1aL0P
38ZLUnu6Td2W2X+jK3/IaUXgAQ44BIS4Ed4nWksWBWRorERWCJrpYTz+Zi3s3kxxKhl55g6ZkXP0
PTpOqH7nDzdfrM//TJzIyAUJnDxpH5dXdChMHjR4sPWwTfdGGj7tzp6f5/i6bX8foC2gFP3KZjBb
RmIps090TscH2RU6KkfYZMN16K3x49Fs6SosbxFaFm7+nhMQUM5K+qB8qzeCiA906rikaZACmUdY
V7BECDag+4H3xz6RBeE+iOZPKH+BHaBBCEK3lMIKIA0SlNf0VhS7+UuGcvGSWNoW7XzzZMA4wizC
mfEZsctPhUpP4yKwYwgptQGJFGmt1vC4kW4SDkGsU5UFmlp7P4G4Furx5gl3gVVAJE2y9XazbmH9
PButpVztF/aJIajwWBP+e/ijQHOw8hqVeJAgcK3BVKK9aE5Oe9PWiNebv0gVIVVBiUMAUtkl5Hz9
DrabKjgUCuFvycJuIlFMnabg/DflK35qgJbhQf2ggoXHE6GbQ6P+8e+XN502xb8lCH8hjJFgAQNo
E+O0dzbmTwprcBU1m6/LzbTODqb0BZBATOCF2NBnKkt2fn3fvmeUb5wFiJotjbmHQ2vRSfaS5b/r
JlgQFsB2zwqny+gWUCgK2fgh2opjdl+GGPmrY3dYsDKhabAuwSyRJW1nUFfk6GF2pX1J3/YInXqh
44PXnxgCgnT0epm+ALMG2TULqsKB86C9pqTStHQQyzhVHxM0V8F9MLz6+DykIRg6cNLtx7Nbd8ce
oDC+LEKSEnVqqGQ/4HaPAi3UfiXHleGji4R+RU9BjmICwv3pVY8uWRb0dIqyLYzUBQjGGYAKMLrb
aFfXceUDJgJSEfYy6bLyrZ9uM1L/VevPrvlBjsD8s2k+Y4n9eFE3XSYYMlSSRdELb4bPYuG28rqA
4Tm8Pr3kvTX9KHvL69dVxD3bZPOBdkpOEA1txkNoZUbMDlyV/IFc42rca4ZX2RRJzmA3YZULu9j7
F9RFmB7fA76NuY0ejoqB2jvt3O4L0YSBcM4T5mOMJswZDJg2gXQAU69UgF1K4ugv8qL5HV8imkmU
Eq3RLV9NrO2SLaQTT/02UUWbguRtUghHwvFNM9BkwnrwgFPC7FaMD+kVlnJaOSZhsGzdP4ov7ZRf
7+/zbPGoahqJn2AA9oHywc4XO+nF+Br+gUpSdpqzBLGPOBFWNXowTXtDt8HldEYgsfnh4wH8CDGs
woE0D2MOgt/S8Mt5D6VEBS/8Wb/XB0IHFtkiOkspkhTojFkPaRMqAD9WlES2yhHlDBbR5sOE9wSe
kMQgHZ+srSDW6QUt3guvy65Ez4x60epPfAGByU/y1/a1IXgdyDNt4CigcJYq7rvIEcHXfgPjklfr
Ym1eFJodr5A+BfcLXOPTGQQM2K5mR0j/HLXCq9GIcnX1NUYYRbL3IYnnDzcX2LcyOfdpr52yxLmr
W0XexUehqoFN9tMf0nML7UexrDcufKK80Hrm98qbHi74yQS3u2t0M0JoMMxLAyg09cHb8orfzQak
b4efEIwBYJwk3WiekxMn2wSuDLYkyWE8wOkWGDQ0slBUonrRfJfOYlMK27UbGvrIugL7QKovtzbd
pwmDkR0lOS+RhEBQhw5hqqCsDo3aeTBK62DDd98AH8PZmGxusUAR4HkFBF7dm6hQgs4Ae7Q8o8QE
8DsJ23+AQB4f5DlArVZH9BkgM6Hwqls99hUUtb4AUmDsWCD3MVvd9v4OQJ7KjIC4Q/evYSdOJIV8
E6xskCC9DjriiOQfRrAvsPHF4kPCg/D0mdYCZaBtdo4aunGrC0LuuRb2OlEf9ROE1eo0VLWTKR84
RsVaju3Nz98SqxxWbCgK7Ctoaj7ATy4j+ejpO7r6KaeQ51HJnoXhTOuC/fgXX35ZXeEhXOFR4OuI
xGi0ugCczHlACIMSQijEduifLCWPJR7FofQ4BobowPoIs0M4kG1mnBmw0pnfMDiZO+EChjLTRvET
6D9YCq71Q4cRyxGqVM7KO69LEJ2Wandu4etBQWxI1vWmXs8zapqAD+9rEfyvk99BWVPbjH4gpvFH
RZ4T4f8BStOM5RzlorNyJhknOMtQI2sedhyQHktQFqMvIT1q2stkszCPt2fyMUhvZncB5z4MUFt2
qIyANmqmsF1tQdcAhpJ9aGIUcywIgLCUrsRQeHDZzSvLgU7soNOru2kIYWbA+HwRknTSsUS1Cxwe
MYS3HI9oFDoXjKWHjWo/vx9fKkK1qVN07vJSOeOp7gQfb9hGijUOhBqJYUe1rZCP1b/JGf8dhBnX
yacpbSUoBpRXButBiqw7y6C8LRt/sGt07rt3uJs0fP5Rpunsyi/1bZ05EJNjPJ8AU+iXtEGQ2VQQ
4U7fJHhlo7c8GhZRceVHyl4eQsl00bIu8wMLVrTt/aNB8zz7UaP1bIGDgdJVsVsDjCA8UnYjNBOq
vC6yMkfQ9l2Qf3PBLrmBacuEGy4CxDa1XqfQafbf7fsNOKw/r+/W+9LtfkiYWYh0yioBErRA6P4Q
DxAMPigEmCTyhKVkc6AkHQps/DQYXG1aO/Vh2LSeQvnoMO6S0wRUi3Vdd5lRYtFSrR607rG1/OdF
JEBs/Y65MQU42pFVgmoXuhewStAXCBr96CKbbv8hNzLUzrSO3Wl9okSoriVsL96wC3bG3ehJzjPA
lwYKhaDurjP43mG/q8JLMwYSafjbiHC5V3zkdbjCvoaonLUDp2HaefYvsiNHMjbTwSyYcfSGUgyw
KVhl6La1m1+6ZVcbJ4UhxIcHu/T6gkOtU3gDb/qGPSR6Ez4rH5If/x7eABSfWPV418D/2SkV+t2d
1CzzTGEnYSO3kp7AQ7/diRqAzlqY8L60L42Vfaeo+nm/hZfu0IPgeE8/eYEKAfkVg3eLYAyIA+px
Mthrr77e9Z/yyK4Ajumr8J5IEoGe2MS3vPNJ8Tie7ChIwwsZ0O7tnh1ICmIXagOuDW/QX1nJSjcd
fECjqnqIzr8gG4EtqDZkp3cNOSSLyjpqfqcc/MlbCSgVn8EPNHewLcIXYRWubLKdUn0Jn3AvuSim
tezCv9DeyVFOxQehMgCBi/H+K0ivLjUq7IIRTUCUpKBJr/0iclwdgKFVYUjVTBWoC8hAcO4+Bmxz
AOYWISur/HCNPEwEFmIFCtB6fnFLJ9ApLvXWS1mFzejUFyp+lFWj/d2FQjutL+heQEeHZ0NLJQQW
/AVigZcgCgCMHaepCqpbQm7AwmS130DC2b958nRVszew7T8TeaZbvsHpYI4/XijzAXhYl9zKDUyd
7EJSend/U4+df3kuceRewR/yIK9DX7ZKFCWHK9pvGoXCgGCHzjQcthj8nucS3Ds0BCk3UAqDaCBZ
8H7vLlsAfVGhZngn2KRoTCj3+McbcmWY8ll1Ztl4DNEVQ2dyn6CHkHkMJWIraogT8zJxZH+FMjmc
GxAzTx8NduVK0pLC9fdhFFFcSqFb7jhePvkS/OIEs+GrvEuJfzARcLtwSTOYAlThPQSVLnmhXPwB
vA1yE0iwyQaYZD+P3WUBNth+bnAO8edv1GHCR/Ld2PbTQWcUcTE931TTcWJNPHDbYErrPt5/oqYF
MCvHvZCCvNClitEDdfs9gxCyeb0zb2CMFMdk/9And375X7wcViuzSXqWc91eWYZl8tW0Ebm3AACz
Nf33ebfQaP37CR0cq90Q0KKsf99Vbws2DGvhZF4G3kgdbTTlNwhQ74HhfwkbGoEsYFavhPIm6RF1
PcA5eM9txcf9lXKUM7oj9qGd0+Pw124p1wXxJt7I4GO6E/PLFoCqmMaOQ0THx8SH5IqvMx3J/z5F
V/K/j3GL6Or+v1eIV0XeHS6cJ/4p0U2U3NEu9/12tPN9uR+RujPD0Rb+oThm8hUtu7X424VVwD+M
NYG+3djSAYWL3UCKR07KMadXAfn6a6FWQcd/xPFF73z4jH3eEPfO1/KsuO116fyfqPPaUl0JkugP
DWvhzatKDgkEEp4XFjRGeG+/fnbAPTNXp+m+IECmKiszMjIS4WOnaMp94jzyb0UDGERWERVoF2lw
HjdsOygHwFwg4NYi4yxyM1piGLK4NvV3hiWb5QKAjwzd1Rq3qgGwgpWzCVThM3AZ3CfX8NIgDiGW
eSBhZNJD/OSG4HWhWPQJXnUqJulRct15a5ThA2ivAL0k9Y7J5mTv1c2i4Bdmn5JHR05gcoMLwn1+
sdrDI2UMDKgmNTcYbwQHcPyKg6xfnuXDrQ0obdD5sfB7+LmgVrrzgMehrcMgNaysvO9dvxlMJTQm
CG8d1DARlKiMRJMUmA9U5f4IkGJc0m6bhfTU30xfb+vtorrt3u1Be/FADAVqoqmxtRfo2XCtqKgz
StDSeZE7OgnoVWr0QzoofDZLdBvcOpWQZC4J3TLPz0ru1ZrhBTmrGAisR0q3d+oc4wOi948OzUDU
pdltbZ1Zt4VIk3uP11aLv1qpmbUesItEi1NO/JxoHCo5PfH07Mem/tEu8uXqoUihKvcYrM2CAPG9
bR9rsVj8Df40m+hAbVA4MAtEl8yKy8x85nLvOSO9sGUKLnZWGwyDrWxx6roPL26+diPnwlDQ/aEf
tDUrOjOcAwschu2O6P1vA/5GFl1DWUP76VBMbv9YHA86+p0atAb4DnUIxuxH5joktqT8EJksW6Od
dncOmvmM9d8c0DxQE7yb/fl7uJqyZwcsix7hkAWH1AHT4E868AimGYTADQGT2dWrX9bWxHsy8X7z
9VaH+jbF5ienNuWyyaF9YX7s2k0Ruh6o9j4a+utS30c3CBs0NoYRITrMpFltllpVHqvNAqSMQuv2
VxwXx4chtIa8j8+fjUHPKZumQLhAo58+tv9Sz/yJLJE1177IeLoWMgE/2wCeXHiFSBcCF9HccoIV
qHqHri7V8G3Co9WcXc0MHRNrFZbcVms2o4fPIuXOkgzlOncLfrd7Na06yZ/vbd1ZA4rl7QYhMneO
Oj18xirh5AljS3GZNWWZRXe2DKL120T7zNtlqKwZbwJJdRe97UpQW2a8SvBwWKO6L+fSl9urLQ9T
sujuIIm+bTw4N0ez9hd7vTR4gnN86VTCSyv9E3miYB/sjashhTINugW7GRIJdWIAjHS1Xhz9jDWP
TQTprboGFu4o2wwD6IEO0qOtTqroHeShP9V8cYeyHqXqEFXK8d2pxoQJNGOF1YKNhGPkpO2XrQ2Z
Piwy+qGk82Wv1+E+oQlJCeogivPTtDdxSnZKBf6blj6bRqlD9+t+nvYSqylkHZDrR8Fs+3w1YdgJ
rjCcf1Nppe17f58AdtQ6qyn5ivi+pHquwVOss+i7Y2Cz6D2bzfA0vAd9ALZytEI2OgRPKUY+jbLD
PC1izGONPLDdRz+UfsSerDlp70/ncvffJ4+O3Se6GtScCvTPqkH8EqoCnB4k7xFj2eG1wYMAN5Xa
zhO/2P9QKSrJ/zzUa9RiBiTcQUCSLPov1nu+hvxT39doVkADSN5gH71N69zLQkgxtJHag0jswnwV
KIRkto36SvTy1zu3eLFPu4AwiP4XQ9CFNYavf+2+EXN/WCmDcY5M1XZ0KVu5fnV4SKIs961bBj9A
h9QBM1hDc3/aacbJFgxC5lTp0W6e5BLJkBWn4fJHrmLOwDOANOQRGC8MIyC59q/ZzQJtpkqUgqok
xW4hSe/9wglRMbv6V/L0l4vGCW6KKTPj7dneP7MIPfCLzDbkwGgIvLdKSU4CVU8c8HkGiZp2uZHt
0BWHTke15vposb+pElDOd0tgB/r60LBoa85o+CLMhGzjq5HJmuRBbRXSCQjWIHKM8wu+ExD6ZVGf
JQpu3mDLP1hhyjZh73M1z0HrwEfM4ovk67mEe/S0Mk6KqhBHiGjFmbIF1tPCYEIU1qKcDVF+MUNA
EMiX9KG/FYbwBJFzpg0KXJdpZsZdPntotNilJD+vcp/+jsPr8Dgsdq5/6QAZPMbZPD8/zN6jSfc2
SOli9Zp1t3FlcGpdOvleeUGZIdQhaEf56Wa4hdnoXyOIVCRxoksXHhW8sbzhCrtySE5dhjbrydqn
Hc/aaIHZRxjo5a5egozRytX3sL26tK+F/3Y8mxTWhkUb8yEtXqCWHadUJOJ4Z4sEKc0t2C9SNXRG
rC7A2DMXp8IIAO3FvuVmH7LaOfNk7qSt/TgPV+/QZo72C3kSY83iEYlrGsOQ2qQrWM2FFrUebxdc
4TueOCXO4/vfBCcA/ghSVqtp/uadYfgQm6dmS1l9BjFJtDzN5Gq/K94t611fsIrsLbfwZNBiyfTT
K9REP59hxoQTqnIkv86IsjYTsuMoR5oDVJyim/3L1pBcQ50BIQPqqiipcZ81b1Lr1SiMOHiVTPtc
aBymmT0MBYoP3RddGfE2ARGgaS/fQ9pndMmPosG2YPqCwlPEmuKwI5X3zNjrSrg6qA/B3x6MZb1f
POmBsUWqvSYztBvdmalbix5m5hSelFGtY0Zt1F3refqsbRs3Z03RGAkJJ7Oo9C5gYjSlKFhdBLFh
c6JCAik6ztOUNAWLe8dYt21yQdgWQeZrdJqf2hDbhnAMaTpMIJhTwgpCMhIbqJjaFDXzhtwfgPWb
0truZ7g9eKXh0yvQmW5NKrMSozHmoDR9r5l7cus+6SaxrWeGpzkuCf69Gks8oH9P6Fa2I3/uTOp5
CBG4YsAET2ia9zF/vXukVvFzirDBitN7UglrsyuSuhQWNxA/R9IFZI9A6FVH4jY/O51AvTsV9XKs
0JITpa8mklpUrlKD9SJv9gD3N/kQcTyUi9Brf8E2I+/bThErBYKnZBbPAoYG2ViK95ZAFLDucSMz
3RPUNmvfP+E9YJPp0kxt5TQT1ICMURYl9ijZZKnJ5CPSWg2zs2enwhAnhwGY46xpgTxcdymbbgBa
A5kWFsdO7QwDDwUs9NHJ2KXxZ0Egj0m9ImUIw4BPQiqFf/F2lm/ehqim0DiYMm4uO6LYqGiYchPU
dI9zlG+iFIsKKRonq+V2op4rN5r1AjkBEBHmQ84owRNxsCJ07ablA4b1yfuyqTn2K23qHW9UY++8
z/yamgclASkQL62eszG1/vC6qDEmDMJd+4MTTHludvzKKZN0T90PWbgxeSfqoJE7fiGK/gedjplf
pNVlVEZQT9UCVEQss8g2W6XhOrx03ujzkI17UecLxmuhmH5lFWAYgd6lDlx+2sbxCeM38pHkChF3
w23jhvDcAXe6iCVH1JUYnfTU2dkRRwb0ekcU+4jsyd0uTKBMjoqn6ZEasVJUCWldlFyTZ4QQ1fi6
YPy/BhSWTtcJjlhrT7iBEHIzl2RbuWDTRxmqvQ4KFWoQza2BAcYe0jzkTTu0/ps+gMxFSmbfMp7v
CN7bZXSiIny+ImQf0STkQs8KBgUUBDJKDTqD7G2cveu05BYR5ubCQiXt7YONW2SaXkf3UYlkj/QT
acR4a0O72ye0DoTe2SrDvnAmAeQ7uqZ88OuyPRQzDQV0HdLPVBhkWtipNmsFhnJzMFvnntBoCt9r
sA3oFbhYO2T1cc0uJt8sjhEXo1L5TEnHpX3Ldq6HIH1GkETrWWBOb194us7DcVhv+shB9YvDyRD1
On22m6eue2JdoiOtHSjAAaNTVaDFH8fuJgHiubrPIaJiiPXY+A9tgHtvu3bxbpbInrOyufcycsLJ
hfu/7LEjaOw7PBG0RrVFdQBKfaB+D81R86kY0nkxjcrqFTSz/Ed8iV79S688IPN9JuAY5HEb53fS
FcwSvPm8dZyvhqcYJPuxyNiTWRXMsHffuNTA3juVPjm9dffQnwAhW1h8dJSC15CcAuMYyTLu2+Ih
HJPKRxTPJ6TUydn3Cr0zL1KtQJDEKn2SPDKQCdS40ssrXyAqWK9Rung2SsFueqeyHmsPc5Lkyldn
OF8ag3Y9FgXoEoiXVm2uVe1IMiFfhQqDNBxCZbBTTh/CYPSx6wc8/qwaZ1ZeDidEPhu7UFmUFiwq
ZHmQECVZDZSdeTt3mncDezIYdqIQffi7YkNofQGHD99/YL8krbZ5yyFlgxEjpf2u+HyX+D04iqC/
9OrJ0zrIAcIvHUOoTKiGUFb7nkGZ+3x7LQmowSzCviMWPFhF1Lp2Y6VJhDch0onGmNWpQECAfLE3
lemEAJDxxzGpxxXZLoqSdRjlTmVcGGdQiOXSL/n9blecSq8G0RMJFutv4tYcqtFbJBqS7Cgd0KTk
lVDPXrKOwwK5w6MFZ4am7hGL5WrENHQaOWc1qmE61/joAFp0k13PpAbIZGNIodYH1YP0M+lFEg8U
PROOFtBGVCoEQPhJYf/iEWcbh6hWpL0OTZEs2oNG6Qy/4UmIjCsM4DY7DMokPbofbi4FvD0UZnrQ
NWj6R1pPbQSs6+w5OIH3IlJ1wq8fQ9Qib/dYlAfUeeJuxoVeNaSceXHEyFE9DFZPKbJUwp6QFOjp
098ukV6gC42DsFNhhOzIbVSm7e9dB36jxA65IJIiBR+Kn8iWTUwghhDOwW446d3O9aIHo3ZCCzvz
opE1VhemO3qllCFjIIrecznG7RnDXoS6PSDlRV4eUW9qtY9rlyEN8MUAbpToYkkXbTo6WBTEQTWb
lea0bmnlOkcHuWTAwT5ZfkjI9BB6XR16AeVTUlDkjls1BrNhHqVokEGtntZa72WRodhHmiTbT4Ea
9uPHbLsoc/GTSoLbQfc9tbJ8OjTG2cHeDt/w/dAGHbAMnBeXGZEKi7BVm11GBTqFpS68chJCV+8c
VAYvpJz53GNCwAyHYQQa5B/H5942poOeX9hbqwWu9AXXA/UoWvbieLgq76DMo4mYbCfZxhv49+uA
b3nR03UbFwY4HQRIhRkU5ExCV4ThakoW2qMx2eDtw0V+d0hxIME1g+BDogGKZ1qySYPDNEBHBqbH
itGbnGek6N4zRthPrxwDz+JXG+Y/Bh56DOaVtqlGgB7/IbZHFQx3fpWhxt/kTwa/6kNmlPdwkbmU
dF06T9mXmgWALDhmEME/7hkLNCFWMCv/Qvtvj75HXQrpCA/zIHn2zS3D21DhReVSZxkm6gUAoTyO
GOpJyhe9SfpEUIeVG02c9exQcWhTTdN5iHQvCHFB9uoD1fIVbnFegUkHjRxoyPs79Ase4c+2wXTO
gGlfnOPffYQ2YbV7CZTLoUnyClJG1d63c9PXx8EXenkv6hMzy+38cXUnw11EWe/KW0+szXSjTlP1
Englq2Nqv7vHq30A5FgyF3dhtfOJnmhvoV3Zelb8c2rDRERHlIwCUmbkaXGSykebSuXsDNeIfC9g
O2lxZsdt9KCfO87AxD3RjsxUdrCgESay0vlm/sanHrFCbstuvj+jvCDhfyZFaxs++1SyMLwrd6sc
492S2kDobJt88HCWVKxk8BFpx0fVFISVxT3EFCKBU1JLbAzMdnYcQGigZQSuCe4R76p1ilEZZr7c
rQ12q1tC0pCkTvO1KPpoJfT33bx9b9CY4E5AjL0k5UpuMptHSM9fS/zaFEFo2ojvHRH7ohMCDRpM
nvwJ4QdC+BUxc0oUEJMSpj6EWL77aa9meGLr5R0cH4459WPdS/uwsvGNaB8VEY42M7NXZ+Jt+zVa
fBfax1ltLnU9NV7fNBkRnCLQO49ZD1LQfYnXcqQMPVqFW79C/BYWe7f2s/nGIbHx2d7N8gLXKabx
doMGJp0jXGJSJtgorslg16vN7wiBjVaw5GC9QKihMmVNcQZXhwt6HoC4u2U/DWvxI6j1cuNXkGki
qUxmhKEOPjnG7MN+b2XxokaPGDKxv8XHSH1a2drY8jqj3c83ru2bdHePHfz/6N049B/QB+6CEyBS
3qbFYXbISlfUNGae/sFahOqJxLRSqwgzc9U75dFzCIGB5RSI4tJkJURtvnqyYT4iB4xxf9LKD5av
CHWHxR0Nt7/CgoHIyIdYS86Z58k79kjaIPV+odqImHeflD0y8cB2zN4T3KSUTrkGI/BeIiuBfOG+
TxU5kT0nvPwMi80VCaTgoQjx0T9C47efWYmZgA6RYGNQ4+Ih1Om9wYjJa9gvhLgM6X2c+oz/GF6X
DAbU9fK0zMxb2C8UcxoEBF06229p0dIodPFV9lP6znQ+reK4HINQzdCByg1PLLs5ktdmyPzB1aE/
7Kcz6T0tfxnGIVUrw4u9t8IgSK27FYfz/hGsGbxZkHC3lbH4u8sls9dOIeyurAS30uqiCgZWdzZd
6IyOyx5ddqaVFmBSCbB7Bt3XAcXrvqzkaBLepm3v8fZufWXV9SQRAFy/OtiI0P0k8ZJFskjtJFks
1l7itduYJM8721aSJO124v15owU7fSIgeC9jsFhJUudoumsryTgJH6tj6HY53tlMvYVzVvKyANBB
AVtjneesNZ61uuMxDdSs8VjKWqRgrOGw6A3HzaEQxDwYIi+ALzhN5V0+7phX+MRxs2apZlMgI0Qn
+w20zB4oTYA61fQeBv2aPEig/cBsIZ+2eFag1NlqXa1WwT61+CZUu6xhaPdDSEQR6bddb2eIz8IO
opCQvud39P23VrjlsARjDwtW/2nCp4lXdrzsIx1LLc6pPh42yx6cvuHTlCxuWMUKm3u9ag+bw4et
VFGlU0bsgH0wWRebdbyVcyl3dIgOdEd1mDrDCykvZIg5d3575SZrAsdIPBdzVfbWsA+9hF2VEdN5
gRzx+LLHWTNuPh2duzIO+n3kJx+Mx7MiBVi131lzb4AOwKe54RpKs5meYDhs3O5shhvIqBCX4xMy
UMr1hFtb5x+jg+d4jTcmntIOZKN4V7fFQ/1l/emJh3/0XmFdI0bwmS7s1elzJYYVa1PnxAscfZ+Y
2BreDdcxnlfsGFnDJlW9A5p9WJwaVzrsh2tIkxC/v6dHqaAZcvn74cUdxrHPpD2ZTsrN2Vi9gukd
7WmEAHY031gXqxdFJyuIeizhdo/kk8+Oy4NZps4bqqGfWvx/Jwzn8dOiskSfFixJLMchKV8+kDqW
AiXXT2pV52Xg6JNddkLQXg4r71GoxxncOZA45C1+PwwR66znOmmdLPbrbzLOI2px9cEN/NiGCWhT
1rMzS77Lj2PS9QZR5YRAy0EC64v+kxJoQJuFu2vDuhxc7dFgROdbG9axU2aPNDlYEYgRm6dswWjg
XO2n22j/tZH/8Ly18dqDhXJDi3aNNCwBl3kYXvTIKUFnsdffpJjn3SwmJ//KMO3b/JesmmX4L5T9
27zxL6kZbzBoUCDQgEltDUb0HLN4YoQjZTV4niPoc2QjDqEQbLjEdLgcb6aNh9OAlOToefYaNV7G
GQwsTkVnOKryvpMVBVN07MwooiLO/mY7IPzzET0aGdm9NAwq3rVbZV3adsmSOOzJJ0UjPngwWAyc
3mjUaDgON/pkNUikNC5WhJlZFPleWiaaY32Q4yhHL+MVeRUEwms0Rs7EciJ+cbpRxDEtFo0IkEBf
OmWUED6/kYchdUF3rdTJWvGSlKIGB5JEeC+OxkvNXi7XNlyRJS/G8MssUHJ32enghbCKx2FMMUAv
xXd+WvP5PGZvF5An3JDFpgCSMcNYj21oJgYOv/GDebwnResyifV7/HI1P4b9uwn1TB8ANTo6GxPP
Y46BQb70O8uNs6THF2N31YoakUnRG5IqUhgue4zsZSdYdpb+MrY1lA+m04ECDOnAj2lcvt/4YD9O
DcPFjywF1T1ueHfepok9lNnpznissMOwiQ2WtR2PsR7kMmnS42K8r008CAwEdmLGDwYDQ83ib/EJ
nMfNZlaju8wM0Ua+WM9+X3garF9YNX1O7m36fZIvZ4ez3BhmH4SKJ96BcsMX5jLxD3ESbL75hPOv
QLSYs+phaCEaKmXIR3Ch7iQeK/riMYfLUzanpSz3o6FEq8ydkpEyomNibzKL31Xgn43kLOEJYEkr
30eiTg6kauZ9uEc2WtHU/VT56qoJ0zF4SBAwGIgyOU5dfS40GII93flTBi0BsZlGU8gSo0bqF12Q
m6xNjBJWgg8yJS9o3x2AH0t3h/cSz1hQnOIw7a0AQ48W33m34CfHnaATz/sheVJt8z4V2fC85lfu
KK/GLEPxfA5pL5rHgCBl2I2FG73jYy4t/1htuAEP5WSnk6ColXLiYfJJtI33iZY5QCcwrzHlKt8l
Ye1nrGaGa8MOYgjQyNjins6gtLBwjG/1782FkK7lk1Qnt1KXUz+YcL4TMxmyTnJjdZu1IBaskNVu
rIVn+HKbMH70vF4dQ6JmWVr57z4ZVCAzQEglvUmGf2yWHhaebp3VJGknXxckZ7ndGplBHZBIDCsO
Nseh6H6/DasovHKmTWtMWKBT77NOaFlojvkqje5+DJ5rTZnkHRwpqmxDnvFgCJt53C87hXof0qsb
zrn0XFIHs4w9NpmuKjTny6fFLE8dbhadk5H26vV6eStawVAoOHzkmeI9stkdYIVHLyBeAJ+uMA6C
dcnB793W6RzLIwYQG9X+I6k/GuXMxzQwpI0oimSTEHyzsX2BUwpG2MSXE00jrFI0BeCTberEZjqN
OmgzMDc4EApLYWRhhuZztPnaJXQ/Kmhtl515P+Mys8rQ5VivWEWrzsYDzbA6vYCTZqgGAaNP466z
zKC5ZvmdKd+ikNAy1Fw5lxhiIHYQHZ3ggT0hCMH0bQIAthnz0keG6PvMFrk1gGCuQMf0RoMINTzY
GuwpS3qmYVahTxEttPxpb8qpjSAss55dkJKD2o+GyxTW57GlV14Oqwk4CPlbmw6AUDfo80uDHpaG
cmtAIVgtBiayaRpCvvvUrx4pDztwbDfKOyC+I2erCwHubc2ZuxDW3/R3g8w1vsBKoLsP26HOZKDb
EwNRVBzgXBL7J8gG9CP2EMwkj/+y6YuJgILUMq7O1aG1JYQF1Jzdo3PEAMSyAdq44ND14KMSgSCo
wx/o0+sYat8X6ezC7w2XHCCURLS2VQS1AVkUuk18/QTtMXFWbsaWHdEmEidVZvywJMg9QqnVQg1R
8+sDS+hHGOEoG0oB/ny2MtwjOcIiZkC5CGS+pQsBusR3UqHvynjpk/WoTyZU44ObD7s5/DpbzJGh
zvdH3aBXF5dKpe6aT1mzSorLSpiZoVrq3ABwQX9w7X5cI5z4l7UAtvH33gKSjZ9k8Px47mhePnu2
ysyhOp25mnmapRE1JCKfrHHlW1mDLfg5cMOhrjMWoUgoLDMiy0UOoUFBisec/FqyoqdnSfuzQtTB
2VxoJ53q0UmpMGJfTi/u9+M+sx7bgnHSAsZqhSViAsSsBjP0elmmWmQLuBLaag09YkdxyGjzqaFD
Ndm8Ug9x6WJ5ZBMY7Lve0meuB52O3/HVVPjlPWf5pBgtmTYyKDggg1E0xRpMA6axNw2CjRVQeBVN
R8e6XJ/pYDSaWKMP+gbNJxnG69HegLtB2ch0rvMLwWQmoqaJskQbn8eSWJu2kwd1lcTYilJmrTPr
Wt7PvVYONWzWADI8ftjX6aOdrDUoxaCcgSaPAzV4YuFbJdChrRyTiPIDvKyop4AR97Y3/ZgzXBP5
YMy8E87kje2C7ziBv+Fe7Ye5OKjHgfE1KHv6MkFELxIrJAN5Cj6xTSCpGKlLGyCrNS5xURW3zCC7
EDEmJ9/DyfxwoymftZJ21ZpGbcV7UCj1tm9M0R2MBklqEx3AAQQq3HogSyF1C/aLUEFfpkf+tpAc
5YvpaCiejAwpp1+0/q6wJWB/WmvU927Oy9xhtFB0YNfidffUhw12I2vydLEmw6d7I0cFENepdn6n
euGEC6IUwGiwSYniHn8i0BX3djLFG26yNspNvxy2LfTvtUcHiNGqt+plHPppibc4sbc9emU6OrbM
9+JAiUm5PtURGQsN/O/hEyPtrL+To8tKrdPVpmct3ikZ5gb8fYu05wHWlv1H/DwY/LHrzSo57WL9
D4+Vf5hJWEKiVqKx+r0SKY8pRApNNLh/Tfq+wAg7k376Mv6YY0/8Mjwzbx9ovukHyhf/UnP3SNmB
AUNM5TE1QwJDnDYSngSBbNAGtAQzefJfotcvfpaXNG4BKrjNk80M0/Z1r8CQic0r7qvOyqxvEY1M
3yjfgS/USi1OzxXpMvwI/Ik8zgbuQ9UbjxkOsiYU6XGoLgUY33dDTzPPHr06gSUOX0KSKHEixV2F
YHi/84Ed7EJRcDkTzgJ4jOd1PmLridopj29cwSWROZhx7rSCMpNYMa/OUNvXUX3gM35wbemTjFu7
9u9JyU1bE3uASMygPLoFhXGxc0HA3hTi87DcerfSWc7L1i8r1U1kptVuucuuZtsAM4vRBIQ9H71w
vvVPAAG/FTakzGsmH9jVd1t2er1Ob7mMlzG5aFZMeDC++JBa0tf2qan4UKsaf/Psb+vstVbTdJLn
9cj/EMaSaDVarylh9YVJsNR+oxgWc9Zh8oO8Lk9aATEY2/e3nq2GYEuulud8QyxLGJj2tqVvgpv5
XfF7vt6jd4JgmWf9Xpc3S/FRCR1MMvKZGLVQOJeaaTdmWi6+8FjyELZkSJO3I/qSk/OkIkOGCCUO
UkVkhOC1UaXm/YzTjtJBesqy34C1JGX2L3bYpJeTdZ92lXU/E+NIExBKYjW1poSPgwNKixRye0+3
EJSCM0Wj524ROpzOWWQ5xQ0X07uZXmVRDTlD3G8o1ay0ZJGwpUs0XHUxkoLBhbNhG3wZcfpWMUdP
fRFJL33x6L7P4YyJRcfN/aBXmUWyUGKhN74J0ja2Ov0KhtL5hhtSMo9kE27Ce5sGMHhT2oCQTdYl
DCXS1LzFSqycZIE505Ua4OUmyaD6ne0WjWKszaBmDuHEV4Betst2tVvDyhxm/F8dQ2QwESKyvizX
FVfzPP0q5aGdR/6O+QWX1NSYTldacIrQjqfM35o4lw5ND77zIWcPylaj3V60scvMSibriuUdeqls
vawfhorDg+ZI7P6hZIe6IgwR9+gHAP6o3LJJogqK5i3CN0g5c0VryMuk/fXX7yW3xXqD8usf5fqy
0rh4rTuD4k5py+v7PcAPPzBCdk4E8r3hGh2Z8Dlfhq2Q5dgEP4n5KhzzyvKC9IsLGOWsnJ81lOkV
u1erhYiynMbXcla+pvxskwQxrwASl1aSm8PV1wZLwhKI/WxoqcTd5GR1tDphnUe+fmA4FGtWFaqN
V2LMIcDRp+ilz3JZ8NKpnsgFW/RSc4AVFQ8Zd7fGI4qZ7qM/+TvT5cFQp1YKrg0VI8mL/XF+xfvF
IIfbYBucMGfEXn0FW9pyaGxSyI+U5p37hwHjBskkC9J8QDillwmkUMgXELhpytCf0P2jKz48WSh8
ODp9ExsrIoaqi5/7stO2bLq+UpvM8tdjxHNEyMXgT/Fb5hEPCe/4Aq1MniXQuK9H+YL6Ea4oZ/pt
KHKF0CmUUZ+jPUi/MvBmNUso3p2IVd6cnDxhj4o2vx9O2HgB2nhycOIKn2mxeze/qIuJqaAEOwkB
UFGxcABtdLT/fqCIw3j4K7qs/VxmZELx/Wx8frm3QglwYdhK7d9bKpzW71IAnwDRCX4VlJjWWYNE
LxZNWccvb1me8d2STZ7jdG7qOJvxnG4pEagEt5o3EuKx7eoUDuKYP9zXH4XCdSEY8pd1qjieIM+6
FpqE3LPvP63Ga8ataPtr+OOCSjVaqbzBnRAfnf9r/f/43TY1hn/bb0aI3a05pllCAZYPiaZeiF6g
qtyMFwse2EtXS+93MW/Nul1cNJHcYSrziGuweM2YMJQFkLdlxdV0Wn2nU6NR8wi+ogHAoZdkOAUh
OJzIsOzpxlZ5fFIqMMwRY/98dr2srYWPrZ2fwEgCk3Qt/4nr6WbrSoy/duVsWt2WMHyi/xgsLAbl
3eOkj3EGlRTgH3boA2LcmunKjXUBhU9o1Lyp2Hh9B57CGiCfoMqjoCAQmt8t/932ndGI0drJAIIc
lqfGgMQNQ2nnLVWlpVGl8HnnsHa6v8EmAPjgUVvNrrSQYo8NrypC7iiefVuZ+rqlQQUSDFgAEDOP
pzmDN80w1bZDA4liK4V/cafDqtzxGT835khJo5X3zKFREU5+CDx/Ay6//E2uN/TXF/cOFoTcYnS8
uD3yoa7W1lc2ZrFyYHz4OUzer5SjwN8pA0vemi6vbokCSo3sNzRnpcl/sSOKkt9IClwr+Hxv3SrS
3vpmWnNzVX/zEYIZ75Sjx9jhX00mA/VL3U604DAaefPs6zhlfQDUbKiI7CU+/Luv49DaIiI4oSDb
4q+Mq8oSpY2mQiwn2misw2OZ1a2U3Pzb18OXvcaiB6tg05EdJ2nFR5EP4mrkbC5IjhGqeEP5LDl6
KtMgB9MWYFU0W2pizslvnLjHSH8g0xZJI7dsRGWn7y2fmJlBcm+VwmuPwQ2tn4pvWmV0qm0CWlCn
JqmElUpdiQ7qtQT3t55tn3zoBLOtV3GK9VNYo/cvzRl9ulK4n6h78qkDdmAP+aS86vk2Qvti+o5W
DIJg1as5tSSP68RRP7gqhAnfKIr8h8HHXxM7ZJxSEzkAeUm2N2nsKS5dUYu6atI91y7Xi/Xzd+F/
uhnzpy9am9HHu7ongpYdjQ49+rmxOimGoCDU4cu9feMRvFmIVGqF4hVx3N/BjxD5sKbPdpEnFTdR
cu7ekD5cEe/UnEfAt9Zz3iGUs7aun+11/YV89eYcoXfUWz2tqv+o2m/rPALRceSjoixFXLqmHgc1
Z3CPJ1pDyAs96qQvPOAy1MkybJp0ciKzVs/BFUO8Y2KBL8kLgoYGskNhjmK3PwaJjFyR+nlpTg/2
nrAE1Kc8GKj/t4L/RhLOB1mPLZohyn8otrvbV1uv7QaEZm15SkXOV6v71gBRfBg7Ch/lz2hT0CRH
YWMruJBQ5Nb55z5sXIVOl87BZpgwaLaYaRlrQhACkz0Ck/KiSuHlbt0A+se5KK0SyNMux0DFmCKg
5Kl6426rDkk1HCqUkwcsXwI2WbSbonSiXegr+nV39ZIco7udxeOUzwCZKkfzuQBWWfXvWJfmBX42
7va18WS2YpYb+3oaHRsk5NOogitSwtvQF+rdbzsCfiPaeBN3UP4KaS3b2Y4/YV3jEOvBDNJG6pwf
4ibFST+0Fa0TasF+rgUSyV52+XFpsGN/UFh/2JmWsDJN/A9YOkTzQF4EYjpEmypAW8frWH5Y6qYd
/QaoZdFDGYN5zALTPHvY9jYcUDzDPzAg0srlNnEfpF9MR5WSL0pL8cVrIiXc8vZu/mhfqVqnI6BL
S7BNq9qunehOD9PH1P72010bxXYmq30IV0it76aHwbZXbRBZ46MVEFCJYbitiVi6DzrUkftEg4Q2
TjVxyrZqHm+/qG/f2VRYnAAtaND5aRaam5zzbt9Hu2W5s1u+0Qbx0NThFld8skjIYuMG0o30joKC
laUlkXVsZIe1WF5iGt2ATnZ9ObOrrmIhmgTDrHXl5+oePxzdqfwfnacZshR3f+8X0lMeZAjdOfcM
DHxzjg0ankVppAGjSfJzR6kc/wYcx3m2sTKXJG9VXUHOaNG0qvSaVXBHiRy/mW/+N9BsbWLm33ei
puOiX/TzPsRq/4SK/GashglSJHKRbkIV4ftDdSpz+z9Jc7UjqPVf3rUt1Uck3LVWwkiFs8HA0gLJ
j9MhffkMn7PnbAX2iXoeCjPNCVXmodT203jdUVfQYngRq5uDVWQkQfKNszKk7BT4NAYvMwBgGjOz
maSv7wDV8FxTQaeaxX/+vgIdbfqNbXWy7apdiuhq+K3kg37lMpwgcN9Q6co5R9A8N4XC/8HVlyMv
jOg/cwJco2AB0MTT0NUMrw1uLD106MqYLYwt7Mls3yuO8qNK0ashG4b8EooUTra1f4YrTMALyrji
5mQyJPLNQwWnHyTiUIwLq0S2+UhXCcWpu0D3Q76GAQfgzn3DQJlAnTvQHYOd9gw6OAyhFsYtxQIP
SwCQzPbXNHLKayqthLrJRVT4w7RCIey7aVKvLdwpssgHL45BPUlttcZ4WkAr4GecdjvBp6LcjKmW
sS5dreKqslLtK7Ku/Ch+vFBLImV1Vfxpys/wHAXALdaAY0/69DDMKzHG1il9HzWmiWFYA6nsIQIi
KBpqjCtWhuqeQDiD+ULA/Cs9y9q14F7f+E9+FIcfR9c2qysjggZfLcZUDIpPeVvRpyqHUnuac7SQ
+OcylgcXU50xcsjdKO/AACfpcQHvp9P9TMP5uxa1qAz5Iu9K0iHlh9NfbELjJXF3cRUWkDMMFZCg
FoYEM2myuuII8mzfiCMfyinUT4ALvIbaknhT3DhQ3GkU9AQjCDYhHSKQWJ8Dh0uKnmzK26OmTtEQ
rqI8yC98g+CIfEndfyhcfDCwyuLfa5pCSqrQfYE5SdG/mQvwBvG/ANYrBNGm+GZlM5HxQH/zUz0O
NMmFhPwHzPisBGEgJEJbHvyBzke6wly9e6fAtRRyUwLkQFfCpiTuG+NqSmjp1Qr7QxKFHsr33Nkl
vxTqNyNsoGUDyh3+6HUL+Ebgwk4ULgrClUO6sbdjJHyIwrWs7ptCb/6hkHrvmcGqIIPxXMJUCuwU
V2A6ZUJwaAKa5Cds6M9ndjFkXo/059e+6A7/UKgyFuTayfu3rfVo6gJo0Ow5YZ20dhdUpWeqpOrL
/NCzs6n/P7fQJPhar1zzgDoBXL42PDVW4MEAPjwshMaI/BpuCR3pg42P9mFdFvaWkMKdfsEmbhB2
6+j2SprC+j9CUpKF8z4ZfQUEnSCYRiNH+Ai2JhdUmdmA6iw4GOiSydr6WDql8Jd+3t+NtQiTT8UR
fgKNGinghArqXvrK+GV5FggKFAJgnqLOE51GKMvHZ6oCmOyAEQKUECnSS+RlXPrwRB3chhdzUd8u
pJ+a/rpw/3Vb8FoBAEq3fWLl+aCCOSRyS/ZdSrG+r+gRCijGTJmAt33gS9+kIZAPA6hDfZdiMT+z
/FBPk+EiUVVDChsxI+RJmORfkEOdbt6gfoJBCp6wnwtQ99nWVrQr5n/ex/w1nRwvV5QC8k+EwUpo
5XjnGjVeZwvWL45fgBIK8tMHk7sMzghZQ8vehXtEpJwblMsX3a3M+X+JOtPmRNVobf+hYxXI/JVZ
cZ7NFyomBhEZBETk15/r6X3eeiu7e6czdBuFZ611r3vQHM3Atc/GERvGcY4ektRgB3WekiHaWr/x
2gdLUCJ5B4/08zeAAgOT6qHCgPj3+EmAqfOFWq4bfc/Y/HoT4+ZAME6H6TC5EeBU7QfIPWgTxuG7
cj5/2NOOHsth9kp8k+7lsStVXHISCtFMwWVp9XJSy8XHmqTEGyK7Nig1f0gChXOXuvkc2T2WpGO6
lgk6NRT0b+Z0bZk+foz8xCPtX1HS7PX2K7tBgURxoq9UhO0Elo33mvxdmOe4+mrfP3nC1m1MYcU8
GB7mcWhTjK6/pSd6Lzoai79q0PGpjWl6ECa9CKuy9fNnOZAd7g0JqXMWrgv3y+PSGoRyOzwwo0Zt
kK66dmHmjGKpsi0hQkL/YVMrHM9ZdshRSqRa6ck3Vpzwme37xdoYaGHWJTISaOKWX6uTehQ1Lfzr
DRF8wAvxOT4beDpf2mN7qY/JVT0blOl/aLQ4sERKi+gAMO4hfEbxuLKChqZnNNeXo7m5tNYseZfW
vJsOQTsd/9PKJSTriGnxRrmWj3c/+br7PUSyeBJPzH9v/42eqYAyPDE9iM2MCD9q/DGTWzJP5unc
nIj1pPiePuojMW8O0RChqp3LEVdQNlXCV4D3OipK8ox9AZJBS6epSKaspiITnck/n4oR3cdokc+x
YYpuy9FGvN2WzbzwhXg/ww6/m5iQqMkXIG4dayixNhaqdzRafucmoeHncGc+npjQ3w6fRyphLkyc
PfC6IciimNcBdlX/jgtKpCfSfgqCbR58vonuhF7cRatFLsTeOBvn5qhuYIeupMVrqqMvgI+zHo7p
urk+eRsu5fUGznG1EvtzXwnSP1rMzWD6mJZH8lGLPgtl7Fo/uHadMsLDMt8Ys6Mm/T0YIy7tmfvh
AcCqpcVnnF6+dQf9ZzwpMWyHCseu+pwxv1t40dnVZbRJiw2XXSwjdv5N5Kgo3Zt5ltVA5Qy03KuE
7LojXhzBEaNU/tVeHqgEnD6O9Iny1xKg3bvJ2L0ditoesNVgim1dEz9wg2Jx5B7NiaK1NSDJP/rf
jTVD3GbNrF8VcxZP2cFmfuwM2JMCIv/uxqGK5yBGsCGN06YnmskAU5dLrzjGqF3gMbY25lqUqGLa
EnHt3Qei/fCIZxFYyOty9oath1VG4afw+NSgyCfSZPhgc/59Nd3rhobM34gVpaDXzahxCAhXbIbE
RDqwt5MmUMS5hm+EfHO4Rvw4vEuypnS+Ys11rI7ZndAoJcGFK/4lpvFaXaQRD+nmF9HTLQ7UEnoX
cuUJk8OLqO5cfA1TV54n9AfVJDvFRzPUwziqjUV6ovOUkSnZWe+Tf5TWECRAJXW7JYih5JxgNL7h
04wERt6b0jZ9ecrBDGGqjKZD4tcEo8nzRttTZw2GiNn47Wpb6auu/A9ysQuk6+d/CbzcRjef+PZ4
w+K8VY96HKn/hAzZBZvzCjEwGgGs1ia38TeiknmLV6yvyJ4+YmHG2PgMhC/C+O+NQ96yxLMJYA9h
hHottsXIfa6LFRKBeD6ew6UmSwcj8gCdzNSiDBqPMCwzwKqPEJi2JRyvirHPSH9INsRUzjq8pAtx
vaGIixf2IDGOw+fqWrbRgJfNLcQWqFOixxSSZebm23xZguCxCDJWgHiPFUoqgkYfYf2FA5L8pucR
OQ9QUgpta6AEUeGlWVgGkEk4jnJpk9dHtS+WWNrhXQLrPPzDJNWRZiWha9lO22MP24DzIsqzoO/3
SwmxWeGY0sXEJd3FSVCFXwRYebd5R6m/UhrtQTmaCMZNNYjRPZ4rmn2pXeV94VP2ihCP21yY0443
+GfcL9I4RDD0OGVdwzWOAKSHMM6Fhwk6UXN45qC9asUd+BqZYSHZJTC3cnyb9B2Wy/1bXR4DuQxX
Zp0eVTAiNcXAhFFhHUwfhWmWO5ZoiRqHO7h6Hz7J1FwRk273psMBvRqO8TmhdlyUC1Kir9hH1/4C
sHX035RV0NWIMftjzC/Hfksvwv4WQBXW+n587qKaXT76kWN6HR3iXzrMEgFST9SE244ck3TOdygR
Ro43/wG5zhQp+YA3i/o97OSdhSJI1QSHuH742Arf0Uzn7uvjcYrJxzEgzYMpOcw8KxpT949P3ZHA
ynqnzKIPdgM0D+E4I58T0bYAdGqkYHhhIFh3NRmkA6lIvbN+4o9drUiSwLwaE05cEf66o7rUAot/
iJF5k6w+Lu6nwknB5PBZEHce9JskeO0hdawSHK281+KxYlvijQlhscjEgge00afyEnfHUN6Ys5v/
wOx3Zhw7ep7r51s7Fktpft92x2Qfr7QIU1pnvNLP3aVYll/aseeEOqbVjKZomSKhuq8YXKuVAbmA
VYqgOiWoaObWEyDEV6JEaO+rSx+TwEzihhOPbLATXgNeNlV1+SAFuyJ3gv59PxxVrBl2WTcfl37N
zap91bIDqFkG1mulFpvyM92kgGbaUmysRgCTQDjP9KxV06IO8ttURjXW+Ty5vPPUXIUXHb9eyW2u
aF9JBt+/sBHS3WbzWhi0qxsZszFEY0B2d7sDCmYTc3Or36Ky61UHDFDa9U88Tw7ZN6KXr+yrQqYp
4anNUyVqyEVDcSQiXEYsCN174Q87lRJiAuFVv+r3I3fQvNU7zobiTNOi4RCFNh3XAh0nJnJiTLsl
NZ46e8qnWBmh/VWiZl6uh1nynR2wiLxv836Xv7DBcPlH7zWBMTwXlLw2rC+XZHrDp+Rpt5dyr+UM
TApbI57jXwWQXYUFosXR3Tqbbh8qG1BHOo0P7qfOk5CrH0456+OPuWo1vz3d5qMdBznOW2Mba4KL
urgLGzVEVeVjrluRYd22z9EUTJB2n/O2VQ7j8X4kzS3u0ilSnwfDH959LNdneKkBIHjl4YMWX3P1
RMgrXxfkX4XlIChfaW+ouPGXulA38UKKjBUGcpdizheWy+cWsal3m1sIDSsQOAB4aCxDZCAC03y0
jAmdyFibq09gTxkBOrru+0LBi1dzUmTXR1KrkcR/NpQIfcG/lMBYP8rsN7Zv7KEk1JMimNTg6tdW
iVsnoUQgxMtvCaXHLf30+uOULC+4ls2LKRjWPL8Id0OkvS/JQY+tRGylajimkdXhwRDV7yhm+TqE
BGi/Pk7LKXl3Pmiy/uWEabv3Givx+yRJMUJ2THA6/lCsSqgbyxFADFWSiwMO1ExdKz/3eEMku76A
TJkSz4GKk5Uf9w/xEbv+LK9qWusNOSYjyGQ5G314Z4i3ecLYHK4K9eOQPhbe5uriBRuXAsc3koqG
VUYAPRTzrs3IRx3Lck9ZkmSfXVr2s1i1kTUDAZbNWuwk8Fs4Xu9CZIoZ4O/wFmpZjJyZAGhzrF8E
h/omaZyE1aEkBNCMBTylvHZ8x98L9i1nE6OpIKrhlaUhkrQM73F9Ha0zlxTJ2yZmCg7vCpwO++G5
hIiWYMmEaIeA8ASd+4u6DQDxheBpn7y2qhreuqUFpyEL3lFZBx1Z7KqIEFHuLgJVHmfCBYgQD5Uq
SrJIB8y4JVscDgkWQcZG0autmmzlGd9zx8yMdrqbtOVMY9nRrsa49fJdDfu8CT/EcPcMCZb8m91m
645mnw+U5o+EETCUPbJenuBycUgADCkwO14Jvm5QcJ61R7hIY1qfb146wE7vWRiNQOnVZ3fYwixU
cgxrckY4E1NHBG3vCldEnsMMpup9eut7u+22jy3nRLHkrKWTmr7mnArMAuTnRsNExZVIw2OFzKtp
TJLgf4ZTwstNhMD1vs7inS6fbr/zW4ijwvmtQquFOpj+X6wDxfr8v1/C70i8Sd4F9SS7Kh3cU3Hz
fwsHhLFbGuP1cy+mlASEJHOG1M+vCUXyegc54r9tub9vH0sNesS/fSErwQJQj0LnyS6hYnhi4ahP
OKEeiF////fhn6WWYEjBZiEdCxPlKUsPJqHnHC7ZfDh2x4xsKfGaakIraDVTVY8G8+301fmGNHR0
GZ1GMhu9xmfaLV5M6PgGwu8wtHmN9622vPXi8J48WU7nfiJ/PT9j55Pj7Pp4TA0myIoD41PsHgaM
X2P/6BRX/coeKfxGGER5pPebqgFDKUwopBLDPju60pczPaw7atcItgAOHHU100adX5jWrPmthuqq
iy3JyHtxBb3fbI1ViHoUQ2EHYwzu6yz9DmymVKfc3db6V/4HE5d9Vv9tLpNJtbhHxoHBGLsDIHbl
MEBaG+N3nmK8uMT5dZ2f38pM+7tJy/EP1G6z36ath1Dn+Vsh90QrWmRq2Nw2FoFjH7JoLv0dyxXa
UUwqhmyLx1IP0EWbQK5UA8TxkyWRJaO0liZ3uG4ZSul2jfJWfcwUojIGoLLsl8SNCgNJfE7DjoqH
ySiMJf5Rsqhtc6FqYUxCdbbSgEmkMAGK/ExrzU3ocwHVqXhI3hPnud2OsBVVLrcnqE2MXeQQdNDd
noxTbgPz2bTvIJBMTRAeeQYU94bfGfBu76o8BQxqh3SFBW36i80wTr3TePn5yWbI0APlSCBGt8Sq
6w8foDDft5eGHpMzNfrwrAGV6zJmunSdzoD45YdlDE+BslbW8jrewoihzIfV0/8fZay/s7bJ210+
mhiW82AEfXnZneAstzL95D3J8GIh/UB2aviRsZNhx00vxGmVYBUQl98jDmrOZJSVLMQXDZLy/YPs
S85N+ATsBFq3IlkGRchlBImDVnCOwQgidW2Tz5mSn8y0uH3jl0Pzy4rhvsS8pLk2VzrwPLhtM+8d
0Es+tvRcWxT0/LSEqeVrbh5atna5zKJmQxmZ1jsW5L4Fbku4MmtFrN05QJpAOuDmFP/VGDBTEU4W
0tbzc9Ozndx8DiLN1HT4xPx9uIH6HQo+frAoTy8797ClW0sHcxqvG0/3sOieZ9NbSp9KLv3TGW2F
yYBC7167+s0ZC58Y/Gei7rfFveBYbKkbx9Ex555yn9BcxZhsHjrsi4BRDHdcBLLioDDG/lslimBX
bLGawk5z/LFVQgyW76t1rH7JX5famQKOXPs1fkwPh/ijJ13zV1EIWK5bdhgimlf6M47Q91XDK4NI
1HLRHIQ3H5lq77+WPRAb8026oIEP00WzwdBo2JGAwRBnaxyT+NRwkEcMIck3I6zstxNB/Kjoaw1Y
IVANvH+alOYA6wnQ+eajZyW8rw87TMSoa1gsHRdHwWRro9EGK7vrKBHXRfrF/03qDC/zMTG94QiI
oYQGZqFI/tkGZWA9jCNeIqjiD7SfTVD4DbYu/5wJ5CNnb3weLUYbC7u1ISqDJ9fBc3/b9iBj8bm6
GOBC/bHGrWFpzhpA2yfg5821PIyhcYy4cp0CzSVf2qWZj0AgP9/vwIoqTno+trkfgewgFVlBjSSZ
Nm+hsOm9Y3gYT61jMgVR3YFTgPGrDDbismt3srCFei2wyyWanLnQrUfTGAqbCq+pIPNFaFzKDzeI
V7OK1W3jlC0QFi/hqshLTiVgqC0Fu/sBOXkd9D+MJBTkpHNpmkd8iAfCtWTA+oq9LvHGsddiZwKn
BDQHp7qvJ7YHtT8QbcpSrrCNX4Op+5cBjHLLaqRGTSbKoNU5rxHxfp7ZfRW9r9C7gVFj0IAg7Cf7
q08YvowHWwOS/k0qj7C3jr9nR9HGD4FKb0pOZXiNiCgLi9Ivyhld8SNzFXZSh9bx7mH3pWI3wPYB
L97MQVH+wQGucQlH1/F16oSFzG1dXYUXyDU+fnbZOf3hfKTl0S8M7/dr1U8jQfePPU7Q821PTFqB
o4NKKBYiEj83/ceduWWqkGYuvGZkFl8A8ASrWTuycHQteJKQQnz2/LlU7367qTZvd7QWqhWQyCEc
PsIzr4F1W6KmJ67G+bzEfx1ri8bDfax+Oh/sOvBpfAXmCXGLAu0S0AhOLifXSflrdi/mA/LZAdYt
nBxk/BsF3fQzg1S7SH8fGwzOsG8gZoEBgSHisWhmmP/gZJPS5kBCgasAr+DmcaJztBe6b6GJH/xy
8Dsjkng4QBg2z927A+MQ9g9N6xnf/XeuOsRsj2fMDh9Sr+F6dk5Od5hPtXEg8fd1Np4qqvPRvM9M
PrS0IfBVFFdKAr61kMKi8c1qbtaTe7xoCXZCv0EnxcvDVpHcgtdUzj3asWYmQUe6eRURCUlgwEFU
CQzy8SCkZuTAu+ODYTiPYvE/2utVZrrSt7vH0YDHfjGg50Ox4Ub7sVgKw8uJqohdA2xjnoyxtsK5
Ej0oPVpobbLMqyW7QmVwvG27C6fCqwsNA3Chjt0hGmEeur4tWQWXGX4k1Fw8qWiMguc/Rskd6JQy
IdZjNmArv8sXXDQZE6Ysk/mj+JXYm+AaBD+rI7TlBdum5ufp/rTIM7CmhMAjhLZswCEyC/6AoBAx
r7lQg86s51gmiVUZ22G+thcm/FzMgbFgsMRSmgMFrD0AhXHLueAPMtRMEOH3/KPiNBQMl1hoEHxM
V8RWPOOTglklqH9Cfp1f8aHZikUyf3ZIItzTUBH7+YW5LWyr/2smQd4WKvuwvbUYsOhqAUEKF9iG
Gliu260F6Dl7bwRS0WzysN8V5xfuhJzhVDUOFumQhJXq8Gfz73N4H6wf7VQuqse+Hu3xD/t9v79F
/gKxFlLIrC1PXqwNd9Z9hl3OaHlfIfXY3k5YZymaN4xtShtf0HyrdB9/z28Vnz4p1Eq72lFR2WZ7
o5czZlEFjnaod/FfNwFbInN21vDSTKnw8LEUZGoX5QsrJqwmDiQufImtQz7LGehZsWOE00DWNdbW
XF5b32+eCcVWocV/8HplqyT84pSb+GPSeQ0khrm8yPdAI7HmPAHyKy9XXfnlQ1PJukm8S+dDkE9G
AZ5ys/i3v9yW6SYm7jZ2H4s0KFiZsHECEXVjH/lH+Lj5VAQNP5CxRXTse5aZR3mMT3Y8BDg22vHh
3di1zCIIIzKlA9ZkZODzy5RzMOWu9HN4e4yjgIEp3vRu9nI1AKUvrswXh5bsJ2P/RhpfIMsXAXkN
sweGFQq5qzl0IIgWqfspg/Hg0NDDFLACUmObdcc2YMc2S34yl5jAIFhtLkhtxPGe0FgWyjecxFzA
/7gCuSRSeyCCQqD1dGaa5bahjOn7TOWZvNN2gQCrNFrS/PEO+q02G2bFiu6MWkeyCT8eMplf/iT9
4ZjTtt79N40aCF+pQ+yO+ocH0iHFKi5fk5QjmqYYVlb4/PosiMHD39UKXrSuWLfQKZTiHZCkgTBq
DgD20IweOHYBJ3N/clWizGw8SmWHh5cCfop1+4W5O4WUxW1R2xoIe+0r8IyBFOgGcQmGM/wvcVWW
7fFaFgijmPaTi7lX16wkeq7EbQ3ugYRi+sTzNv3DlB/gfcDwj0+fx0TslTAC7msT8Byp1w/OMPyt
PWc1rRUr6gGoStVx4caK3optDD7p7U5YDv0+LQc02qpCRtYbS9LYNiS3JrbY4IYFOpOuYlFfnx9n
PK9a5z3YF6oBGYuJbcS2NsNR17nQ2xX3DXfNpJ9xs0e4mVqndEMuyVMKy3FQQq4QBuN0pNosx5OC
VdUdAvwqxrL1mns4lB8qigNsOIS6+1RyaFS73f2Xli4Ohk1xd7q/DL/Y1uFU7tj9sLDhIDNtsVXt
LubvixXg6b9bK384z59h8zqlKLD278oebwcYMuHbH4JyDCEZrMgVX1rMRt+xj9OrON+K1E/Z3fEz
g3k2Ag4aFmJpbNiP2LlkTn/k0tc8ViqEt6jMFc6qOtYXdfo6vL/Z+A6bVOaOKyEDcpCPnPI25XGJ
ySJeMf7iWLPM3h7bXuFJKwI/WUGMPMOYmOus8WVIr4lLpnfwWWujgFcfL44zAR0eYExCQCKXvgBJ
gKUAMQLpfZDUpXKWX+Gwfd5PqWjnmzmcolq6jGTOpPy9JjoubO/kFoWA3tysJqP4bZzZ9NRdtpSu
eZhnbtcyRFzwkUw5gWB2ZOd2noEooXQhmJGVCNEOUY0CUfBC2qA3vaJ0MMKS22VC1Ac5R8QeySdw
I/95ZKwHjymAxl1lJQlDgZaMnxeEf3VtgklyR3Q8jASM8TGrrTBvVsV5INL9w+hG48Vh98M1LWH0
SBoi/QI3K3d3upABazDUQhASdT6I+RJgpdAc8DO1xkqYhDibhUixfxaEyU1qinMF8OK0Z6A6rCrv
dzc/ymegICyUGuDIHMYZZrP8kPm6ehNaUk33xXf1XeOenobcI+kfnhz8rQ1Ahe6QFPqJ0huutd72
UfEgGLPR6VQYWSCJ4SEW+LsBd72X+YrdiEROQJvuSGJh4QisWH0NZMPQKzsWmkXF9gwWS4iXia8Z
nQ1ofCt5m/AjTffyI3qCN7NZM13utdypgD+zU566D6ZmVtt22U31jvge+BgYkM24PzEzOyAhcoVt
d3pqdjRNuc/YTQMHOY90o+IWvi3f4Oh11Zm811WHLyEGjR6wcsqXp87iowy+09C1wkhpliQ/kh5K
9l95zFBb6NODON1o8uANTfg/lZG7/4UCSJ0mpddOCs3jREw3FosLTDw13/xWulMBAe41fXtQJrrV
h46HwE/M2cYH6UESeb+FbHFn+bip2bT6yqxaSdiA/aXjYKjnEsc2zQozaYp9g755TZNQx23J4XR8
sX7A9Q2Kxl91EoproZFI8a8Yh+kSRJPXA3+k9EL6TD9rjjhfTQCMuRLAlUlsW9GmsyvtHe172G9x
6+N1PX/jZD0bw0VcP5fdpl3kq2YiH6DJzF47eW5G1bTb83IxhdyvBKdP4vnzcPstFwophSLXZPJs
fE7qFg7QhzRIn5CRkYwFE35L2QcnnhY7FgvvnZDLuxJTCeLi5tAcsNMrYFpunofyEbJyArnH4run
A8Nl0X0Mfu9iCa+aTiIRzO3WW+ZEO9FQXKQeKdu33jZ2QLwHPQ/ea4PMzeEkzM24iGQALTirbFx9
I52xuBnP82NaYNr8m0kXAxt9u+6naeVZo+DZ2kqylOIADdWdHTX2C7Mndp6Ldi6MbAqCCOBDQ4Wh
J0RwSC4zz6+bLsslhDqumR1BjJDY2TfUO+Ar/WRk0xrXWsIFkVFAssAqEqcr88eYi+wjcCmnGU1M
NkWT5ue9kjfQYbjHJ8lEW98PGhONGYxU/6XCIddn8HfusM0Budtv/SSDHJDOGrb8RMjt/I8ZyBwT
ROc0nFCko1iTzG+KedME9SOQ3G4xmnYL3X/CpXTotFYAuERPfJyGxgsKfkrrmwZ3wSzRAo7G/gjK
MNM2/brxUySGnVcjaoa/5L8Yic1QJVQQhtTYX4yCdyxcxG6bbGURa7lE9EFUYAOENh+db2thbUr5
9hizPrtqUYCRsASRyGXbDt/VAnPLb9NenPGqwTGmtj2oVA42CYszDjWC0II9ydb62D/sfF985iUM
HCCPMaSP7TM2NXyjoFoJxSNWDomj0u4BGMLYAg/HH6HZWdOFMcX4QXa82QsdGXZ+9hlojPUKTz/L
swkcZvUn3z2bNQ5tkLWcePE8WvTR1CmWpVTnZxAWIjlGvk3xbpiqESka2yp4eGO73bDRx5VCjXIK
6pJkIQ5hVkCkDd2YipG2cLEY5Dm7t97hwuEwJYnIYCvNnC4JN78PVYVpgehEjtrjIwiltRU22KDI
19e2hzxz6r+Mb549asGykJxspfrlhMXDJF4OnjLFf3X462XKOt7rr5EPDqgnbjuVO1d1pWHFFcih
/g3N4cEwt/nMxLe9a/fI1f2cjdbvGRPA4QkXf/V2SRlMV+lqBICYTcrZcyLxJL5oVzga9B8M5OB+
W1/GlzEf7dXtB2dstH/0HQntcewUT7FhBpMBIawQebMKARnaAwuNNvSyjebkffDhBQO7EAT0Wl9D
+R19k+PbQUTFTejtZHc3pveGm8KVHDvSr+7WdD44PuDCl6NQGGGJMYTG3IBMOS9CuMM8Ju60R1T8
fXr/doBW3t4nnenoJPAt8Cb/3L6pQpQM4zBQxTP/CTmbqhG1QP/EzobS8XHl5WJKRvgQYIfl3sc+
yYTj+xLfcRrXJ/92HMp3j3O1gVTwq9dba3X/qufdlYY0+MxyXmOXyyWB9wyTunJJpXq5dCqkY52l
8H18cJ4LW1bCa1+kC41wwcPX6u2eym+aZkMsMF5IlfUIk2tjCUoHVN9UAV7AH4tMVH/dXBSgErZZ
I5ujHEXhtoxGs9exwog+nOrh6MwFBPrDhcUjHrC5TAf3ecTxcqmB9QQc3dir1ddsO75IlztZVvaY
QX3P99dXLto6wHdk3aF0IXw5ypbqAu75yEGqwrIKx1sNcvhV79hEjmFfoLxdPkSQ1LQ/gFoTMUdB
r7nRYEzsaVJ4FC1MBZd0oS9amNHP41wvy01/SrHv5an+Yf/7VZ0QJqTHBDYY0MrJ+rnv2KoiLzEd
wMkar+9p9XIw1Tbqk7ZFY1XOld17euqX/RvySeUeqHDaiiVrvb1j8B7e3t5Hh54KFIVPbbYqt5pD
vlSvcepTTHAYg+71dj6bJlREdHC1T+F+Yw8/6c8KGTx4K3skvY7nHQ+f5eFMXRCTRuC9LgKhhpW6
kFfdmWnNhvLhMGBkMJ+tBWtaK52N1/VHvPsuF8hFUZ56OCEipTrlm/qcevIRHoB+Ljr/3c11dZF9
EQJkVOAGFugkGyjmPUE3CZlb+6NOlaUibcoEvYor+GQ0ZKzOENpolCGWG5O8msna0rgvS3KiGcTL
OawAXd3e2m03cgjZAWF1G8Uf4Xs3xcTRo9l4b4YukHfMIGyQQBLGj1AHwgpfgzNXHdDndvBvq+7j
z1NhF6p+S0jQFCtghIV7RxIs7djksQJd0O8T8wMPNPnmOWf790PlTjE6beh50HZm33U9aWhpWctk
Ps6NbdBxoLEE9Q3FK0GjpOBDwf54rsGDr/HfApOGCgSHFmVNIG+5JCjj8tb8wpbkfIcO+v2aMjgm
B76axTFLasbKI6tgAutKxg3RdzNeck7zan0iGhyCndcw96Uo2xKfly/VUNuPgbr+hZ23zijI6DBl
Zf05PTb6RSQpHvtgFOg/7FV6ni8oVFokxVNKOcwAkA3OWNC09vBcafC6OJ7nNbTCZwTr3WCFZDIS
uIUnT4fNnWQv0xuRT/IkYZA7SMnsijWUU3kqwg76B/2YbbXVO4LndNQmxGm8zjCIBGIkR+qE+9Ez
f567OysjGIuK6RjDEtwxxv/brcCY+IH6R5ivmAalZUmrA6G5XJHxbGaz6rVB5PQEMUvRaqTwv17+
/ThWXAO0HJYe+SgIN3w8WVeJPilpTTgD9qPkqpX+R53gZeqyQy4v4xs5464ufG3gRPCYYT9BYqz5
4SPVwNFTaQNTZ0DjniGDSDo8/t0zSB0XxerzsUtBR4j+HT1dD+DpqGPvwWXCkHqskRxubjwjnPSD
T5ECnX2flAVyiNI+o8aycu9TnjHrhkOdzRI2XfRKK/n8sl3h45qZeMUqV+PQberHhGGgyyY3GIEg
nLY+mn6g3T1Ae+x2ijppvG3/GkLZQWAHxwMf7qfNWWZVDEYe8hshBVjRtPaPSs0Ucnbh3cfAiCBG
0DPMSR3xVeokhe3awkcwbOGn0sJ5haAIV/aOOcTTzcFFxrNcoZJztCxYeq+ftCqx/ex4zp0H5D0Z
naG1RiM1miMgw2ybMTtHdLlt8OvvwTZ3RA7QJbB8WxqvhcYB/fS0sN8uu123K2bcW9xnveySYYqn
Po7auuFAglOLqZUGyeBmlIbLYC7f1jH/S/+AELKnX50rIbKBlTAd+Hklt8S7P4WY5jyF6PSxg3xt
WzeXndIIdHvRYHl7iWfmrqLWkedqiCxU2G8GlpSgT0Zmz+4EmMeeQg02nJHlJdi9eUMGmpJeGx/i
6WuRYxnNivpLaxwxe+NG0ttP1DtsLS6ArU8oOKgiPchvY8MDz1rcIGbcdm9Uc4GB6g8CnB6aHBsa
5BvYlfDCuo+NzEtxUnwhvg0qzxPSPYi4Bmno7zl57Vhn0p77+Ff3LpAU8hn6bTg7C66MjJmPqwRU
fkJP0H1L6Bu6AK3MlnsQsy+asFdkTCysouEPchhg+V44beUrhJ5PWXOs1x87RBeDuHm//8+zg8YH
zzBa0m9OOoZRqNjWlPcTR/zCnpD/Fnt42LD62UDy1ky+Jfww+B6w6/YgNGjCvkP84gKtDkfkadhR
pvRiaMaP/3Rc1uuPTBbwcSHknkBokAlOu2C2lArpEaxsHKISW/j6XK/J/Hq1+MiVD0ZC1dTbG4FP
5/N/uPkune5SD1aZs/s/iB1NMJRNF++DzhVD5DzD3fD3t3DWKHS2nwh7Rmwaq/nreN+/o7XwY0Sl
Ef7+4idIAabf5U141QHx+5LzdRIaYVTC/xxyLqm9ZBrmI4WvRQrRkevXP44zlap9ejotBcFScByg
JZxJoWmUWYliDV1pT3ozxv4KhIKnXQ0z/Mr7yXMDiPZowjSb3Jn+3248JwTi+0H2Owz6yk2ujEPl
zZUALsbDov+Ll5Aowx7K8K4ZnITZTaLE7OBZ66VPY0rm4AChj/idRYa22Mapux2+FMPw+Fv0JfJI
dtf+wF34i5mBi7lxdfPqxP0EhLa5IzzffNhhG5Vb9EVoV5Qf0iOQC/EAmZ0ezPVwSiJp5HUrdh9v
A73FNJf92vQ5LyB4G/qU4oW72dtTkyk3BpxA4DYilu4cuRglkuGL2zHtAB4AvyRqQ7GKxU0SKh/0
HT6nDNyEeq+oW/hC9HO3Kb+ZWHnAbSPJCNbRQBqFWyLmPXQLqvf+vqfPJWQUvhcLxEwihKtpV3di
oeNwJEUSSJ/TXJrlbVPdJ9YHzJ8G0O4tXyeo6Q2MOitHzLbW21OgSuhIydgUVl+oaqBR/mSB3q97
FAn4QcEXTFz1/MGFAm4ryNBCQzmtRJSAWCM9HtOvf3oF90nQwpGigniRpGWi3hGtUrovz2N/Zkn5
gdQl3AgE1+c9Be9dYuZLQyHehBCtmULYhQUWmXDV+UKqP7586HxXQpTWhC6NoaMveojBDs0xNF/h
T3E6CdcFwRbCrrJ0JtxXYrck5H/CKAHKg7tjIQQU+s/4idWTwEf/UzyLbVBOdRCS+3gHVM57cD6g
ttmAYZFgpZPwMCzux9TBBlYYwY7hqv+srtdNYgsR/ZfF5l0YZApTAHaEuCsLk0ehUrtP/p8bnggI
Fw9WkJv0dQ/t6UHEm7jTWhYWc9YLbJWJ3Hbe0Tgq1gm0Pbrep3e3ZuTD4p2HScOeOFnu2GIvDI2E
eQNaHQxym6PwZOOVDkGSbLjRMAB/DfeXp8obKLDjhTKpXPFcRXS6BnjI70KcUzLqLqGuPmf6D4vV
cYPxvRjKBKEaTQ5j2AGl/IQNflRE0u/t0rIr5lYEv+QZjWL/+dOA2C21uRywaw3iCKhg+UZI1y/K
c3ouvupNs4KofZL3/bWYji+fS3t946VUjznTLAixBg4drPU4GGsvn8XhsBhd/6euDUW3Ksgtj5c/
Zv7ZA1FTa6DiDsfnF3EJaN5F5EZ+mhFk9TAnOECzTwv7I3eigjSGBoGSTlY04LYHFX1M0ZHd+yxB
cs82KXzMiOpKoU1q2+RjKwQXewa0jIlVM/L7tTV9Y/nyY/71W4hmkF1KKHDk3+7qYaN2kGDuVD1q
HnqsKVuJQzH54Jf4xqB1T1zimpIOFI4iQ5A3bngarIAFA/AHQnSrW7h+QJz4X8LOa7lxLEvXr9LR
14dx4M3E9LkACUvv5G4QsgBIkCDhwac/31bFxGQqM6SormpVliTC7r3W+t3bYaxshNkKu30nrevH
M7QD1CkguxhqAEKSOhAJ7CUaoXuF+ICLEs4khG08VWt2dQvizHnHkpWMyAfMFmB6KuJFCybTGF6+
MBYRbF7GcsNGf6OCplG9YAwESkgY+xUM6nmkgDxEMt54yAwCaYEeAUN1iJ1gHmjJX7kGRJllvDM3
59yOu+ecCTSYskJ8LxQhXKxRyXTJ+2E0JvernjAx4KK0txfqIIOtVvDlKbNYuDcD2rbrpISCztUn
J/QFH0h5rLD2JMHxOKnEk+4w0Ua69j7s0wcKpqpzGNox3Woezh/pB+WKTZMwOBK2Qjle+TMk6lVC
9It7oh2+kcbGm0tFaFSh7ZPhvDO2o7vR8nQHabVF91lNqnRODtwMWIEZ6kaf5TDxovoygY0TT8AZ
ug7CwVhDFC0o0xDMR1T67mFZEosFn3MsvwB6L1sEsWlwRAqubjWYmkFpsf32QUcx4sZ3AElbQnWB
VDJCttKdscfhflgfX6i41TfpCb6xAwck38cLuXPgdbDq09pkSwYMe3qdVKRH91jzS5o/wi+onCXY
kyqSz6QathJj1DM8DRSifBzCairgVbeB80eA3MIk83PgmeQDNUe/h/ZorSBvHd9HrBGUvuTAGPBz
UlBRNpftZane8yTRC1I/ggZLkGDu0AqyNyeoGF7ALa0VT3+17+bn3fVutL0uOBkeKR5R9ZUHWzT9
2V3+QMcPI9u7EY8XRyXlVfFYMkrfAcavD9OMSDDaEWYal328rN8VsR2MHpmkMZMh7Kx9ujyhL1kq
qPzAmphdw/pnsP4IHTqFdbQC7gD/KOjHaP4AAJolUT6+5jHFUN+7C6IesB0x/wjYfA5PxDzPlamG
3vk0eR6yic7sn/BO5iqTek4QhWohsE5L4B/4QYE2mqZpkCy5P2f7DmJwsr1YM/Mx3mQMhVWg0Qnt
CdMTmNoIRpZT9ieJPkObNNDO1UdwLfnRvvCSm7P6MZ+JGkZ+0GCCbSUq5IhKn6cJdBnRxAG8CT4l
dg+L26tljuvXVmXHYsSuguSLsMwhYmkaG2sLdhLTSNjtZiARmjqHDP1orqCII9Ju6CAi65WiShHB
01PyNfpFZYR2H8SW097W54tfeBd28cKtto3MmQ4ogD0ThqMa4cpWZJNR5R0Z5KXy/AA0E8VBeZdu
mMVZPGz5WFpWAL6a2/VTvSPthCwy/3xzdXygb0FOB3icGdf5jfVhTmFW0rZrbiZIqng9BEo9TkHU
WvSdd+0z7JmRjgCUZntCrX+kzjLHjObOZ19laWFKMW60GTM/fd1TK2PCRepe4ktmMBxmJUsQ/Rsg
AvbiiL2BiGf36vq2kAWI7oh0wNtae9MYFmwar17IH7pOTB/xS6X773/93//336/9fyXvxarIh6Q4
/+vcnFZFdq6r//xbVuV//+vyz5+Hb//5t2WZmqHZEn9pmmGouiH+++szIr1EfPv/Od6a/nw65d3q
CkXrVkcHC1by5QTbYW336lIzEea2Mkz5jqrm8FydVW6I4tmaSAXJ1lYLxtnvNfCW6w2jv5rOpYUU
hmmwfPFSFTkSovyEkkHvwtLO972eog+voAwWoE5cg5OVT1VlpUHuLlpI61c4hacnvQWFzFADXg42
UIbsxjbLSG8nnqoAsp6uMISLeQKLIelPhDpmA5ojmCHIB4aqWR2VxjuCuw8kGGZleZdgz2PErmyY
5EopKLVMZmiZBheKQXSp5VHRAZzdCLslWuucQI48q751Oa27EwHBH7aERKUfgp7Rb8EBJdb5Idei
DulPzRyXoFcDQlTCwKjKnuPhvTaQKh1wvUgxFErZMjTqbW1xJubrTFLQcCVQvgYOOVeultqTDMpt
e4uqEdGS8HcQbozUIwQT1Hd8HTfYaFLQD2y31zvdRiZ+cjuYbjK7OG2f3D4dTPhXB9nL1I15LN2R
TPO+v3baTM+2ypnZDsd8rOgQr5dF31Cumtn4+wdJke2/PUiWZli6ZUumKSm/P0jtdWRYWi51q5wq
24QYrlv9/Ok0THLz2QR6G4BU2wMSpBHPrcNWUj5KWXQmPeqI+8txD/2WXBxucsekXq2DjkEDY4AO
NkZTIdvMxqU0sEfnQc7c+YbO5cSbHzMFSPmh8zAdqbOGF+88Arwxt2p/gkQNJas8kRu009F5VPlr
A+3oOG2yt5bWw7iw4MkvKsWf2X7IMOuypUyYDrCc5rWMSNtQ6/ysm57lxzML8RUIpmQIuWj6rVVF
BmY9xixudrfbC3MCq/BSkIWjbyMNaz3U2CniJqxxG2Qa5DsiFpscLgtiLAGSmQJfukAH+i/CYXgt
D6+6jJZlJ+FYcdhZynN2iXK+4eBXhTo9Qp833ByOVRqiXomrcZkGt1t0zZcZAzjDlzCrOq3tbg6C
I/QdhHcinZgyIZCINkKRlYToOS2ammbRSRsW0C72dYyHICtkftN6CgJAdapmi1YHao9B7ACiR+m6
KxDHJmRbplOrSTG9IxOWFsYaIyvNkolBNioGItBsAfQdXnj1mey7ilgc9OWfuWW39/roFq1n0bOB
VFF/VxPxIBQssuObBWYqKICVgBmnoL4yzVk95aBzZdon72q9PB/9kzI+qa76iW0SmIZYkiG5lu0U
eS+3oaIGXYHMMbhiIYWoCxVmGsi8Pnhe1m5jBzFX/N1gp+L5HwU9imTF0xkEHn5YSy3p6xug24Zi
sv4Ysq1Ztqb//gbk1aVXCrXodyKv8RAeiNm9fmi+5MOV9gz3ChGcCx+VDyDxn39SewrW3IpPekmU
hsrnT2n8JCPziWgGTgzv0CeSvY3p2EvL17D6vCSC58zXpht7MIy9YSn7eYffgvJ6woVBwkxI/FP4
Mph+gSGlMH0Q7qdwRnApzf3v33xZ+eO8VVlRbVWyTNO2NNNWfz9vKdNNpbjo3d6a3zy0FpZfT5LN
zcNskjnLYZcFMbStdoZAZtXDGLTDwtV8WABuspGilkn9VbDDsZ6ZHzcY/0TyNEdOD0ssxfaJ4hvl
XGA+QAJyKjrge5x5fCTZjkwejRVeXOIwx2K+ae3OgQrYZqHBtueELETgBlMCSf3RCokJHm6QZ7BV
I4f3TnkoidBk6nbYdIgNn4UrDegbo3gGN1vpnqF8mLsnT5qOlWocgcQxJ5UoZvFqWXYv+dwOv7+M
yh8b8edVtG3dZkuW9c+r/MtGfD4Whmapdrs31nVY7pq5Bq9lRwE/Wog5r+TpPvh6vTB3MilhVHRw
AW6PPxyELZ7R38oBjkKTVNXWTdm2bUWs8r8cRVvdTvGhyK1pfaHdKZP7rkQHVteOgsNXBQlWM3xd
2x8QyMoa3iBwweTiKa2YlFngSBr9Qan0TlVAVrN4PjtIc+oQsC+zhPczWcaYvkynJ0GcU7EN7Z8v
OpzHDGD/LM/qDJzJfBpSY9LlrN/N5nR04yLxzDisTdiJdEJ58iLJpTdibJ/qd7djOetlGrYydkft
aX5J8eSlHOrdQ7KIG7FprE7VXXLi4WN7l3FJ6JETsTjrUDdgn/eou8njs9NZc5rYlsKAgEMTbRLU
LwnycnpRVpeU90hLiBFLnPrtWtbBtcsCccbn1nCH/rmMsUQhga4+qEFzToC3dSR/WKT1jzfoGHbO
/nwsIH1ly3O9OQIxXrDxs69z89D7l9FhXmJTkFImXep1kkthW8/5FZPhhv9sOkwOMAG1/F661Oyd
l3lKypx0CjpSUzl0/Tq4qQSum+G5ZGzSAp/CGwxU5Sm2sLhgwT0XjzdNjUZXnE6UKwGBFmVGx/p/
uWlcoFlpPHcpFqr1yb9cjOhyajfihp2okSSY/4fLaxffFSbRLExz4lj1M2ywT4ihi3N4HDjbLN7l
xgGQbh/n6EUNmPOFMW4giw0danoGQMXmkm9i4IpsM2ojhSbven0WX3XMoxhbn9h3VAY0xcY8E16d
U0kf4A1R5ec2DeVwmmQtHcyqO68V+ylB3aBmWZAMdmRmUJMNWu2s9mSmkqd+26Ub8SeWVT9d7Kk4
tf4QyPll34usZETCoxz8tgb5H/WUGeK36TbJMSm2ogqsQMdgUKSYdN3N+b4reuh8bSgVT7JSzq1C
AxcHbs1hwBzebzI2kpD7rPNTbaSBfk5mN4Y3p5JcHVwCrJwiAY6lfmINtzqs51C9Vmz1V+oHpXdZ
CiY1UbwjBeFq7A2JdBfTJsjDKYwV3FVKFTIYP65lQWlSu2pE9w0NEnp7LKnEYpzA90cmc1oTcOGA
EQl/V7xEkv5hKvVsKLPISCX/VCSLsr/Nc/TzDRTQKyB8ga+ETuszQOfR0c33186vDbpDvbwRTc3c
BUdJ0rUVlOkEDjTk22kKKexmydPWuFZavqftedLVBgKQqJeOi2tbecWBsacYM4G8SkdK91Puj9qB
OcZLfx1oS5UfCk9Nsv62ZMmSYpiG+J/+pYNB5H8Y+piFs75ODiviyp/RbgdteNgZ48uyWDTzBldK
WmE8ltutjsDRwmMT6+hpf4+eC2m+znSL9yhsMCYzto2XYeuVLAak+gqgiOpWgR3ADPPUpTq1iMjo
IhHdeH5MV4dZGiWrSyQF1W4UQlfw8PSa28H1rt/dQvFdyZ02z27g8tmy9y0P9wja5225JlRq2r8K
6THRcAbbyenOWtjBcdEwGBnua/8c6SEgcz63girEISa4uhUceuK0+cp+Td8g0i2a59OGyc9wlz5m
C30Zr60w88l2jXDKWXZ+5atBGVhbglfDw4qgVVd6OATa64iZEynhCDh4Q3nFXmhT1EDay9h2qGtG
pIc7Y1a/jChGHTonNqKVubA3kNqijAxXDO5DTCCW3cpihoH/DpaUlQ95YI0m0GO5Q38lwTa0VvYY
ByoCNEiK9iE4edJ2tLj54HTQcgjxLjbcJFD/wjeWCyemkMHo3VUpeEyAfnNZzzjyCBLYNF5Tw3si
vsMHdWRMK/uN4LKF0IMyp0eM2FNJaK6BGeQwO3pEY/tK2AZozoTLKganmLkAkNaRMcO49QZvq5jG
oLDqHFMur/CumM1VS3GD8sjAFB/W3JZ0SzAlYb2GARvOhOsDnBMIynhcWZyoAPtwwvdOIY5q7gHr
rTparDAzh+9E7sss8Wr/BFOpCC9+7acL2X3G+XE5ghYF/dGv3dHkthrN3hpsXB/NHWiMtc9ejvf9
EgqB8yQgKUIc3i/bbl6G14XtDX77Xr5f9vpj6uc7hrHHDWIWL4MxtRptD7vqubkDahoEu/1yYoJr
v2KAd5tfV4zxqt3pEbdCBmwg8NmbNuv3CnE1Mr6akN0qaAfX4PtqQhOF3x/FhKVoiirLlqKa2pdi
ou+a6/mcdfuaxBuUqYvTnfwApSMeXwPA9/C8O31aMCHAXPOoAvABbuFS23g984NZhtGNc9xZ3GXt
wfKKlTwvF8PUXLYzRKuL5ofDtUSH+tvhfqnfjd8PN7eGfKQouajfa4+BAto5uCl48vhlkPgxD/YK
+ixynItbPKBJAWdug+y9pDLvA1xZKEFxRfILn1EP+fF43MzPiLBHS3zaIxWfSSuExciDieenJ7vI
1YODKywOL74GeIfBE166pABX3AnsDqB4od0Pcx9BfaiGKUo+Yz/ysvvUH3nf3ylZnNqfp24YliIb
lql+Nve/lH1XvjlOLyNCf5mup/Fcg+mfeG3pxilyu7CEaljcKxkaxicbaVYdHtRpWg6T7w9D+WMp
10xZUTRN1lSTWtf68sCccv1W6FaR7B+WAjIGN26BtN4dZxP6rjsOPuOVuunHD3f+b5+r6IAvuqFa
mqTLXzqYUjlda7m+pXts1IC8luc3ddIu0WiOQ2eFHMuMmlaEhmF+hCMh9BMHdHk9/f7sVeMvp//b
YXw5fatrRrKWnZI9BrqQuB00Ck8WWSsMu0pgQBp70s/uEYEgVfBRwJKaCZsVXA5scYkbZfh2JbxM
gfSFsxh+5IEF+ChsvacfEAU+XSpZ+Cc9lgTiZ7DBdZ8uuH4ewAqHx2z+8gTyx+yfLM+n6wfWvyCI
N0d8AsQZ5IieiHJ7mEtsqMP4Daq7cFQk1qTwOudOcDTewG0P46djhPv/+rwnApPwqZK8JlKv8bGU
VcCoO45u2YFyVsEdIwKaDJzGsa0TDud48sC/KPAK9gn2dnCZlKL5YbIxhOiIz2ZV3JEBA7ta915S
Dz2ejxHN8uojB0ForEV1KGOfgH7tHrIZE8SlFjF4mEGdBwGBtYTaldxZK9zt+hkhBUwUaaT1haDQ
oOiBDNdORDTMrsfEEnuw/c03ZiKsJ95eZ9rr4yOjf59o4FVO6BtiAiwQrzPo6B6WZ2gx5Uj1RTQn
wRATVtw0YMlyTR83RRE7gnFokEY4q5T+4nxXOh8mwaBT8tomffR6wpTWV3CrRZ09YRQ5foTgjaew
uhbZFNoMKgZ+Gb7FsqjilrZBBjPZsfpvXGT7ixLrR2qsV9nf9KA+sbeJwSCFe3HtPmLai0VpMtlD
O45E1EmORmKLSZVfjtels67gPsXu9jT5gE/xAR9mnPv6ZP2xB7HDh7OYfGAkEsbux8VHZ8HXu++f
+z+3Cc387bH/MjcZpXFcykU82qnL00KdFKrXp7N8KyNDQhGWYNMw3rT3zZ75V+u8sA9PMQ6Q/TaK
pUnzcBsv2NRGFjEzFoQ49FMbKyghKh/HJd16/j6cwwskGxhc6+8PXDX+2OA4cotRp6Yz+FQ4id93
jLKTk5GW5el+6mljUgPXbwQNCqqJyOY4h+nuMyABcKoNEmeDofh+w72DjaGzudBsuAiuHJvvxjtt
/AZxp3Hubh5WMPBJnfAdT7kdKDz3dLPzfB6tz+iIwg8JO70nq9nZbCA9gbVfHZTrWNynn2mFxBYy
qRPUT4whuWHwQzik+XW8SWAtPBoYIl5e3q+vq9I1x4vUCRYzwEbc0jf9GF7OWCN5FbK6EKfyTz9x
PPIAhLuJR2bv+JX8Z0YTjOWw7IfC4w8IIZ0eUA7sk1iYcR2gpd+zJzrtlGyaEm2V/el2j/ddMtdC
Y5XMxeyqZbG5093WoSrDDx/7UDHLqjxtMhNGSX0gjJkZdzmv7vgD7tOk5IncxicHTcMhOmFQJIH1
x0tr+YjYDg7zuNhuj9uBDE1yRsJ4snti6XrbBifvxMv3wUW2WfHE5QacmjwIWkPHMjh9mI7hYPGW
PkLdh+i/ODjBltdA0A5OOAZjK8YChmrfC4h8Jg8O3OwaYDDk41pFYnPJGnvHCxPcTXVnMlkTAMEE
1LsGhiu/YcXj40v88SbiF0X+XhUcnTsEhWQ+j3npiKEUOYGjz9euglJP1+ttP3IfHJUPfemA60Iw
+B8e3Z+e3K9bzbWzzKrnnctDWLXFpiHO5OFA2NnZzcn+y3B7xOqlvMcxCUGCZgbpLTiFOdbDE1Qk
SC3GsNv2DeWxpAfoCayF/MNAjLnT16Lky9v1ZV3o5Nps9YG3S2xa5pkQ0YHX4mEuQiGEAz17V08K
hQw1hZ0SsTQiaYL2hNWxOp4N3gyNhjNjfOUcp5l4IEIZWgsUslkSLH1nZvF6LRU3XKIXdYka4n27
96uJc5z5whRZvHavEDHd52fhW37ylPvtmnsR8EiscS8d74dJtH1roPK88V0id6GER+M64/VoJu50
43x/05Q/qjTN1CmjDVW2ZNs0zS8F6s2WlWNhctPsLSK9q+EoA6jAGFlXO77MpMt4TsXyfsWvL8Es
1YQHw7Ios81oj23lKNN8n9x/f0iG+ec9omiyDQ1bHwvs58u8UEnzWyy1h3TPRB5fR9t7EnGzT57x
vCzG75G7arkv7Xh1nDMU8bmi/sptudjey24ZOvRfi8WnOmax5a2dToI1APecAOWPKjAnHYvXEKyt
8fcHrf7xYOm6ZNGScCUNSbZVcVK/VLtJ2l9H8WCSCdZuY4YSSTaxyneLuVmDfPK2wck3y+4H+chG
9CRdFrcak4Pra4wZsJ43vgrluh7mMSODAcNoNXVewYzkMnds6YXJ2u1wfzkkgaYu8mIBiGIatjOM
tB+eBltc2t9r9t/PQlSTv5zFoe+K5qZW/S5HXobTG3WHMhlps9EDCTAYF+Bt5aKx0Bb2rJUdFXeV
BB9T5toW0xAIEP3gpbjUYEtZ3ZlTDXcax8O+p5wMd5JbbWyvmMOAtUTuyuS4OCH5o97CZjvCyg90
Yq5bXqOEUACSJ6ODdpz41/MYgF3R3JYaidUbB4f1WfYNSDy4wJc7CZVzhvGSzggBXle7rSav8vpE
8YdMKPFpnE3mEalbhBXng1IoUk7jAc9xC3aWl3kXmAlv9uwoGH++fPnhghp/9n9cUEWRLU2xZFPW
vzwWtXG4jMoEVpKpb4rjIVTsk3ce7csDn40js3HCQ/C5YJhdl8vrWYdO0zllFd6OswaNTix7YCC+
UQ3RmUH9gFYo184smaSLxBiXHeA74BU3ND06knu5oCA+T/JqIr6Ka8thZNtQPh8PwoTt0k6zgUS7
ZKH3fja8nviNAKyTa0GuxXOc4kYZh6PcjqoBZmz2eGXr1+KNVK2beKfUUwvjy1Sqp43SBeYhm8qt
8igVybY9Dz+0jtYfiIF4mX65al8eQ2UU53ZV2cl++vBwpRIRfy2Xc9o34QmP7mm8g1rjvEAoRCtI
OijF9WizfJo87cKQuIMNKm9BTeydleMsXFGtiuJXlK5CzSdCVMZETkDz/bBJvoYZyEZ68D+IYR4Q
yqYR0U5B5/xQ2/0Jan2elm4okqLruqZ+Oa2T1AE3g5tPE8ZhVXcIM5KUICDVub47N8z2hnmKu7XO
ECtDFnHghcp0GaDyoz7ZY7MhepAR9HAx3AO+U/a5Db5fxP769jODtRVFUvn7y15w1bprn+uGNS0Q
93U+kIKBnVWVTbXk6UiqSXd8+P4D/wT4xRX55RO/LPVt0h1sKxbEApd8ePmBQJiPYyCoqLGH7/EA
7piLVmfz8cMHf67Hv690tqxZhq3CVZEUSCq/r3R9bDatUjSiEID1iLLgQTSvFCkS1OZ+N0foA5NL
+FBh2uqkSCF8zGtWcAZT4aKVSUtEz+cQLsUTptR0hCN08yV/AqsGl5jJHetj7eGAhPqdb6JQ1Lea
Tzbykoe3GvybYzXLBO+FBVxrwcJFCoDcLfWM3XuBLQsSjDjE8HaVhc4xFiE9LK3PkJjgjDuFOn40
Xs/OggTrE2wfJBaYOve693gNTyua38U+uFoOz30jDCefb8wZuiWS1DLC7hI5HIR+/InXkuRQ5MJW
aSZbESvSvaVOhHQtfMMucX3b/nDRrT/wSN2WdUmTZU2HHAQY+PtFVy7GkKgt1Zf0VNP4HxcQJNeF
7yWD7+GGY+ER0Uwb0a/fpqcIdruC8dZrYjo91OZirAb5UoTS+spOp5On4R8mlXeP1HHSk/YSb+VI
ey0aiLiDZ5FkRKyBGoksHQg5SF8ud8orVisiHZKkHPZPGldkTTrdMqNWhKzmqkNEjrczcwI90Ci3
amwvIqgkj+c5Q9t9jadlMkkZ5eWzFKIwrGscd0tPm+M7gCfVET2ThUZOigSDWXjmGi5UbaeajmjX
O4j1SKsZRq7uJS963qJRd6hL8nEwF3FHzvLpjspkM01n6y3tFh3Hw/SNdDg652C8Tib9e+6ns2RT
LDKoyTAYgocS308MMSe3OWxATA9vXBSolgcXR8ufyAgMWf8oD2zZBJSH4mUphqZ9XcAOqh7L56Oy
O+IGx46JEyv+2dA34G43dzVc26eekXONhvB10B3TYa96iDfqa748Gg5AmfRRI3BfKhz264m0soDR
GCDh3sRQlznEBgptioPgOFuksnNNxrjQXJ8t8Cp0NLB7LAdPyHZ7guvz1Pnm6wFFBxLLA84R5kOn
znN0bg8SrgzEpyBMgkmHov4a4FSKTUmNlxPEKsL0kmfc6kAknea2PN4nd429oFiJTgqMUgZX6ZvN
oAvfs/OkeD5Iixag1JwkWCsz6zm7hLxh+lnSjtWuQarDaCXmS4ZTMgXD80yPzl4+8uRhoSTz+Knb
25hcvV33Sr65dlFLIXK4hQRo4acM25oaD2PvDufTCASjXOGp6hg7pL2UKqR3CJjWqd95aq17E+cU
a6Gz5cO7vgWxwk4ms0Ix+S4n9MFgFtXjoE3UecwT94JubITb/RCY65EPxUUiScrM1iP9wUg23Q51
RB9hB2kCCUQaOvYn+Ipl1MITO7/HDWSfEGevNN5KM2hKMvhsu+qW1xXGXCUM+5BDYv2ANOV3Kvg8
TMxifsQFyjNezSfeqfIY9Ovz/XXYxsU6e0274Chz9xDekeUzVxUIZxOQ2AuzpfeejGVUE3jxXze1
O0BLJuXdco2gshBnMR8zXQlSMiRsNGo1LGRLGIZ8vzhZ4tn9fUPQZaiMGiw0xZRk68vaNFDAwaOQ
WgReD1ZtLircXBPwkNh4GHABOnqjkX9TF2eQ1NG8BAlBkC3DO5oP5+4pwdsdylKJNDhvJsDMsEbD
0pJnF1SvdTwvIdTaCORRL7K6TfjZvsDIY3ge8lUFBYW91YDxioqwgv/UmW/GcF+1RIByBzETsnPf
6KIzFdgNpryBearxBM1eVZcYWkrZvrD2h2rWDxMZ/yYZYQ8+ROdMRmNkr2sIC4M8adtnVfdMaKEl
ijYbRkPrj+RlDtkvx6896Ty7RRBXMYggVIgINSM4I6Lssso3sKTUoRAuqw4sdhiXox+q5L/UHWwJ
Fn2TCdtJMr5c+s64FBSWMYzgITiN7oubf8kftGRfqus6vhtVy+9vtfwHuUjnVv/v55limfuly2my
fHRJLG51jQGtsrbBr2g9wBNRaNovnP/tp7HeXwpaWabkMwGsVHrEL2OHK9SMopEwYI3zExRN2c2r
Ozxtvj+vv/WgsmzYikwTagvK2O/ndbsWl7LMO9zObJYmKV4M6TnqL83cIoEB+a4mGXPjcnnvSyXU
znDtWkFUQUEmS8LtC2sJ9R5lYJYyW8pGt2gYOlYYZm+2NdUsYtdOpuUcNSDSrEEm4NzyKlSLy93J
oPw+ql52HE0Ohx/GSsof4wBxt345KzF2+uVuSXJutfCLwD41FiQrjVThJoud3kXPXVXbN9o9D0p1
JYUXzAIWeJ8Mz4bg9WPJMVKnmZLNzhjUasV1eh0wsaCSOJWuLXWL4oJxppUnW14rn0ft+/sh/1nu
cOSmYgADyaoEf/X3I68yTUuquM9nNH+WDm2tZ1gENm24/Y25Rqm65ysSQsIoDGxwvv9w1fzrM2fa
Or2GwSTla+tZXm0rL/Su2xUuVg++BHHwPGs+kgWfJ6J00Q5HeShFCkZwgidYe4JVWLiSb1GOC04h
W4BfhvVOcQXyLuFRrYNkge6gojH4qTSsvS5CyfPJN0xJle6iLhK/R/yXA4KaSPwKxUWND5wSwyOo
P4mHBvh+Hxz4VYYvDuHAjw5R/0p/zL/by8vnB+teEkhuU2Fmp86GxcWrl2wU/pmw1I65Lt6Ys8Oz
BFSuMuc9hgRni3BEkd3e8M/G614JTYhEkJzM3+JrFds84lp8bYK4V8iY45BI0PckOnF4oK4BhTfj
NvHjOr/T9hXPeughAwp2Aluj5CEKIIz79lGENmSH18YztuLXy/xi9ia3ZEZG3p6IGZ3i7Qty5WGB
6MqBsPiuNuISSvidlWHJ6BsvVc4TZuNM+riEN6+cnbm0LXqoiFAY3Ph9+VVcG/GvDIsi/kj86xAx
DZgJNmjOL7lwXzQSRROiZvJ7ASwzIRHEROzKTkT8EgCLf6B/ehDjcd2tvIQLqE0unOaFf7P3w6uI
GCdZhGRQqmUfErM4W/5Pezhjc8Mwggug4e+sfjA84aJcQx3ahenbn5BzuxGQndDUa55IJRNf4T0B
LxR3kGAIRuEIzDleNEBCRFlBi2hCzNRJaMJ+HcianWgCAMZfF3rbQCiRqwC7kJSHUd6KR+ufB+0f
WushHAWwgSIcaDEsFgi2SRxLx+d8ZtlFBBpRJDf8mtTXdz9h2opYa/4oEn55p74UwImklX3MCjgr
s8vYfFUub9IpOrDsyVihjRS3rek+NJKU62ytYEdEnUj+KIwmhapHOQbZBeNgw1jq1LTwqYb0CWO3
7198+++rzv++9192U8OUyy7tWvHeD1H8JH2+2iK8WdCHxUPzzxv3z0v/PwRhxa8+al7+NEyCK4m5
AJU8IZ8kBKKrxBMolguFDNfRq3CC170rtNr/+U7sYHmWxGsj876JzDZ8emjDhA7d/GzHaMgYv9GX
mb6ItJXwI7Js7HluDOiEdRGZjJHNjS/c76+G/NeyzlJs6K8qkNonIPDL7qGmZRanbZXPzrriQCa0
lXpS1mvB6RwO81FHiWOiJuHdMvCMatCRFTDeh6ma+1jOVIfEuyjtD2vz346JVVnsapYuG19nD5Yi
ycatLw8zjYArbG6wy06ZEl8JJrr1a/kUL76/CGKW8fWpZRfSmOxIhmF8PjG/XAOpV67nW9oms4Kc
4XotKdu2fklPL99/yl8v9a8f86WsUhgIpklcHGZS/n44gn+DI4z0u/YqLdVT515oSzIFk58RZqxx
ub7W61G90dT7fIDNj9mLGEp+f0h/vdDUlSAJmm2YX5nHUplqqtKp+awd7pPyOUZjTsJOp6FR157V
OPj+0yBU/+VCq9xVQ9NpJBh08N9/udBJJw9ZkxzBbjvmAiKuIZ5nsEInUqQvB3wGnoAeR8hxrYnI
4t4ciWAFmgQSBY3FMQ6PYV/MNfmuw7afMgdzgTjGGOAwEcN1FCYTY5JurgfX9RH/ApGKTKvED47G
1qx2VgyS6MGYe4ogWj9cwX97XLj39waeYULBLPIXMUqdSi8jSCeAj9v9lpT6bepGi086wPP2LWAG
JPInm1BAKXvhMEb3Ml6MYxeXrj1jUfSVLl37xp5UgVBOH/zGmTZR+0gwHdOO768qbKG/XVVN5qVQ
VZkH+EsZdZWbPK40K2FU1wA7J8+CaGI7T6oHSQ0kTmSKFkzLsLoFveZKcMneUSdi/oBDGNYiS8xC
xqiPKWPEpd2cHZ/5Wxh6O+gpoed5Tx4OE5tw9zQvnDlf75bekm9kROVxRXfhZgV0F4a70Pd9N4CU
F0URjmuPM3/2/j5bcaVDTCnC0J/x31v3EZO3gZGzy30eAYH77iPJIAydhQvGfs/1Ne8S7gWG3ZN9
pASBQGPXb/lYCPTF2MR25i+73fLlhdxdoY2/wzR6CrWWi/vGaGOCcVM3Bbi+cOecfesv9lW4eB5v
P9BKv+H2/8MtkP9WgqtQmJgIUU6afzRM8c00s8oe7YgaOaxunrmtnE0DmMzkMVImUXSOuh8+83OW
9HXR0nQN4YAGBReQ8vd3Sa51WNKJnOz7ZU6ZaETX53M4eYgNWJBGO+mscfrpmDRfTpGE3sBhYRCc
5szMse7aFLUPHASdI+gmeAAqD/TiA7YMD7GDf5F9V1MlcA1x+tn8tOX87XE1ETtYKB2o+80vkI/R
Sre6uZxOM0zzk9Mi//+EnddyItkSRb+ICGwBrxJQeHn7QkhqQeG9/fq7Vp3puDM9HdNBqyWgzKlj
8mTuzNxJzPmM7bcyrv33wvjdoBDLjZmXx6b8l7C5jDbV6vFynnV3ueQ6KWH7QIIYERe4709Gkz8M
R2qr/Doc+jYBb3P5ajWnZvQ30ZbPnaNFMZc53irASUWtgkhA01ybRo3BtJmHAJNUNKogkV20rMO8
s2PIkuac8l/UcTpD3FGKc6UYNpcy8U2jJvHseUjlCB4mFTzXKGMRk+7xknweS2Q21HAwrynKcKEe
YHOzjEmc5F+e0r3rGnlaxC/Az0Y64wokFwdFTgb6EhFOhFh9Q/UGRgSNXX7ZHJXbJK0Vx43tql2G
Q46Tltd7ykRCLAYfX9L4w4j8xgmcw8xjpWSjrLP2n51U2Yzzk/N5c3wMltSugWP0HW0dPR1wVO2p
EmvbFDCktATy9XIjV1N9pzrT+6kJYzBxoZohvua9OWGfAwJCB3gHtFzUpgxRUcMms4gcrEn/MDQv
S1188LpBF9/fWPyZgq/NGbpxGQ35RPIBMXz//azFPz2re+/fJkS2NNpNMyvUTE2TImGteHO1YKD9
h28Ku6T6tYGXPDzmjNKqZQwRVUR1QJPJTCTTiPCnGuPjsPwAwdc83bhRbf2pwWIgNOlfc/hvw/OL
ZrxdHk+DSxIdH8XqN5ipBuVaTDXT1GxlJaWG7HSoAashfPjaNaJeNjWNMYi/Bk8atpRk538150pv
0kXdibOxyXY7yiNhD0+6Ogd2X2z8GMc9cr66FSpf8EVqyWnNmJgXTLmkhWKA+Q0Krl3nIfk4ZbsK
6X5q7dn2FiKvNuXvsPvG/VnrPFSf8IukBRauPu9Xi274S1190fWTNda+s06LGgrd9AbnGF242wum
AClzxAS2AOhTq2DU/6npa1pidbarN1414i+DtfzN7bmbx3uPGQzWM5ILs+0NOgo3y5NBSovIH23z
Y9W4CURK4UNPYgF0I374nNNEIXwi8QTKGN74XTFdLxXe+zh5Gl348rMJ7NGsnyie9g2Em+AI82os
J3+WH1mccFTqoYd2CUQfl0aJp1q0mJMJlW14HDrCiloRJHq83XRJz3Zl+o3/Q/hAS4rtFaV2NMQ3
FLqi9O2tHeh7CvDQXu9mVzjD7Q7bTX7ieWioqFfl4bgI1UWd+u0BqBvP4L3HRKfbeA2paZ+bJz+0
o0QDxAA82xtlh3Ji4zL0Lvojh952051yuheyy1JxMv8Ijwe/Nj1lS2YtyOLt1HH/QkBgFBe+Aszj
Z6O+DTgOp3R1aCnN5kJ8VaFVnuRTbbrrZ9pmQ+lhJhHf0mOrLtFBFOlDaWkX2Hc50uc60jixJGYn
eEF6MCf3fI4wsBUatenOBjfelLEcZm5G/VU6US8N50vha5Tel8Zu63Rq+qw/4SmHRLCJXrGTZzwE
s6D0hTBdcV+n6wGGxfReTpW866A1ZyqE+TnqU+2Utedk92D8NmxfzFRb4BWciR7qi84lrjh8NvZg
OiqB2z/eQ7HaKpPrs+h6EWelE97pP+qXb7ii09kLOCC2gtWS3oBAuKGXrkhUgSc45lklOaVSICfb
tkW3fMMSLsblm8H7gsuQ28tDRBzJxaDIUCpovIfHs1urBDBn23tkgHOP7hUw8sUjiRDZjKItV2B4
F66vcFBe+NaW04oJYB1SKF4OhZQUJYvuWTOF3kpahyohzmYRn76yiCDJNhgtemBGCwdBenDFCXdK
iTwQaKJSlHjuIvcmXEksj3Qn6FnaVNv0UpNuQCKVnMg14UH/UBxxZfT4LgfOuqevhKuCH9IMr124
SbEuKAZZZu1MM2ntEdZJa/C05x0JejraleMwruBXRDQfqP6TjTPNxWuG/Giixb825Lko9EkZEUrj
6pnm4MkNYE8bEP2vu7ewKezbVCoEWqJIA1tQpe55GbaK6MlPwyvTqDaXHSCopseELOzTW6Yx/1yT
ZlHis3WnBJhh6KW/S63wrkQChq8CXLpkYQB0AXaRjo8RBe1xb0uFxzKHzngngoVZ1aGiEXl1OMV5
n/kheasXncThRpwRR/0kXnbW/GVwaIGsDsKS53+ld2TY5s48ZVSvNsNzWSjSZA9bPv70OaMn6muE
bZCjd2/nGHanJglj/LZXDjyZL7y68F02d3ABARNlmpMNB3nqjkPJvI5ndHcJXyETK6on3TP9PGFL
3bxCanpT6eXj9bDE3HXs3B+nw3TTZHzYZN9BjZmCpBUSBwe+l2lSnYS7OdQ2PFWoOqMXKrp4ceaW
04DJ+J5noJ3L3oC0ODddDv6aYuq+erYTxjbuGDQe6cHhJ52h7f7vVfxx26b08V/vbByhbX7wV1tF
uVED5kOx7YCVu3hUEnwWCv7dbL5cqd6GFYhioIJw+ALRCfC69/NeTNcbL+qBCZ1zjiGBXb0mKBGp
UvDXHX24oGREvc2rTU9aKBdOd4dzy40cOt7x1wAA3hHYMHwzqOLst9xD9P4TmneaB2A/7Rquwhx5
zPYZSU+cdyD28sFyD1nO2Ti5RVff7QDWlLc9pDdyYLyUI+vND3iBEA0+j/9n4xVFLNSkijEctg6I
Hzo1SoV0zHjTJNrGcffiYWUroItqBEBwqahByD2yDbvBtt1ukfxcAaH586WgSh7ZkmLL4hETf8vO
2mbjKbYzN2yBgJQ3876XKLLTZlB+4P26d4NWNCv5/RmzD1XulD9rshKE290oyg/oEQ+K58qdMhup
ybxl3/NwRadCPGwGUo6wH/CryGUkZvAC0d2on3lA8/m/tPWowV3mJtcA7m9b5xNOMmKj5ygypCOy
54TNXR2hN2DnTW4L1Kc73CzwHlA4YVq3gGehtmhkv/fxjA9xKrQxGYj8IXVy/72f1iB6bo+pVzd+
h8yKekykj+ncGLW1KXa4JYJjoPiIGk7teN9jU3Six00z/4NiZo0VXoHJZ7FWfMxjbegRUBOHSREp
ROVVRJ8iQdIJZZf5ZCL0GZJInS0KSQUh44s8i8jpgOs3Q5KiP+PG4luAXleAL9J3W5k3jxg3DKQn
O36hVUO01xpKMg2DQntL9NccX8uS32tY8Gf9bONU3z4eu1pAxcb2Ly9C0sw3KGKAl2LZgr89Ht9q
UKT87oDMFB6/AEmPgaNH0Lrj14HePbqZtqp3ORI8J2TNJP0yn/kjfO0R5KgSeD24mXZ1jVRutt3Z
cFXP4VgqxJBAcL0ZGHZwKS3JUz3jFhpx22DNpPmqrQtX2lDBYEXXUoGYIlCC5KW63U7HN8tPuGXe
4cR98vsV5p1OKkH0as9svt3QKwiiC6aX48XHgtiYvhbgukXybg3rOd714AJrbvCqbG/OrQV5QWX8
U0VycokLGMWTl8yz9x13IeVvXeIL1x80Ib7BX6UryJ9BQ9PST2E36lafcnG2FdrjdyscSLYseLj2
XMvjBo1d+9DeNk53/j2OV53T/aDJc+Dg4x1PjNstdQhIAgkX/0O+lbyMSJ6Fi5keCffff9kSn/wW
7kIo6MjcfyxxM2ejNzy0veGeF0Et79Wn9FE4fd+YDTUlV3WPIGmXho8YPKqatU/tEXm5nlPunfgW
ULlFgR0bxSNWn6gOQDd43RwTwuE5tJevXo3HaXttPRljvikzOMGP6HVth9/uG+H6HkVMDMfZztNd
/oFW45isfviNQ20XUarr1TttG9nWPzveZ/LccMc8iTc0JdzGRocGmrdCP77ZIX5qI/Q2bukue84x
/el6ObTHkJDYdH1/5adRvGpeoFePWtSyYxQonpR5Pt1VnxbNfIGM0fWrZ0Oq0MxyRuZ5lHb78Xb7
drrbtctPjtL2rfj4ja+d2ys38Bx2SFHlQGVJvpVPZcmgsWmWILjqkIcaV7rk4fSpdA3Fb3PTKd+P
cYXuOgQPt0A1nqg3j+TZdKDnGPdgYesXEU7R7aYTtfxCWunibbUf/oY8M02GjblKr0CiTX/c84gd
MMmuSdSkeF9cITv2gstqTVp6tkcFZUwPdEm93aqRYc8dfLO9xusODPYoY0F3ypJ4yJ8ILZQntaLR
C3AAELaKsEYcBjPRiYWaJhpqfVx8Rx98it43DU1+9kJibNhINmxD7lIq46T4PuNhY3ti42MvqNwN
4l1rWl+TxjuNi/SBvtdUCPT1gB865zeYPBluvbEOc7E2xvs25bFIA05FhQsp8+yycVmW6X+HzXFg
6JuUjjBzmODRZrWf6QfBrz8bvzbEcuwBdtY4jliaVAHddMYATEV8D0ggpNAq3QaKNUpOBMxp09mA
P+3KVgbkZg76hJW7aSafpOyvwudcoQYbbrF1fHPQnWr+9sxi6/xW/GFu8zj2N592VgwZ71LhEJzj
DvW0d6Dg4aVDsDPJbOuYYrfUFp3W/X9GYvOsQfr2Sxjay6czDsmAOJy3dgjfI1jYlims+GDSs8Ol
kiPGP49kNO95lb6m+BaJiW1taJ/ER96fNBYe60jIgA7+CyUvieyqAxg2YPHgryUFMLNgaDhJ8C27
QXkNQwxc8cYRBAkTIgou+NPH7LcSK0metBjmmIyDOD+kMCUtc9FmnhDp77bUZWybi1dpr5IqWnfy
EDb8hRlHiQHBwRHhAodbqMiBBWfUhZzUcnSVG/qJYl2sKHvVGApnyaHpoHNQevDmYcspxlsYd7Cm
0qzRB1tSWqv076SxgO8gV4MDh5gMf0Qg4QcBXjfpaQefEmy66Dla4MEaDwbxoYF6BrKTKmmamhpc
UZ28tEW92DCk3p0bry9JdGeslSTubMCsuGRLXSc8o9arKMUYs1ykRWRl1Vr2K+0C1c/hUIyjbyfA
lEaRp9ksNCjTZ3eMmuVGmefzyR1nt1770r0iSCFnV6X2vfh0hjuzyT2mk0YM+OHnpB31ArK6IVAi
ejyncxcCPKeuy6PCz46zEVAMqGc6aY3ncGqHY85vyaez330NeqEX/yo+Qu9LHDI76RNLm91zDZu+
LMgl1g9bF7yEXWfbuTF+XMBocmWhmSwKjIBnlbILpTbVhcqxISzuMIp4mODfEeevU85M7sscYhxG
tZ0nYgJaEGapoKnBL/AZ6HBHg0kXh+539Ri0hi6QuzoEQR1MbmKci40iKlaGzgubWYkFBaH4sx3p
zp+Lz19H/qapX9V3tR30nXf/9zVu2bgtmlGYyGyxT6iL9ID9HT2GHtswIVU7lcqOpHrr4SFXOzG9
JOQC2KKA1p0QSvmmDA1qQE4EnsS5ZmCROzjxUpRCGKUosjTvb5iZ4n5TVGnVZGyCFYhEqsmDHKTQ
hmZEivL0IfID5PGaHuCkq3BHJ91PA8B7rQC/BqzUIlaGk1El/DxcpGhoMF2iulb6Hv+cRryG8+jF
iX8WKAK130LMcGL95dIfyBl4Hz45NUfUE1QL3326A4riu1kpgZxiu+Y5c1X5a9dD4Dar0Iw4E33l
3zwgFZKc4u/BD6c+PBFt0XOFVgI7jKngF14G5wQV2N+DV4VZkXFWpQ6fbz4A1onq+ali4zKA9yuV
ow6rJddVJH4qfKlKyKR2RypJToF0NbhJ2Qn/Cc/iU7MekdtImwbMSUiVUuP8kauNm3CwNV322jD+
LjVO3UKDWj+D2KW8gzJ5BH3b5LY49PcO6ZCtn7rZ+v6eMqWcbIyZr2l/1So1qsyiNV1MZ3ZCr9gE
Ev/8JH0dPk8dGgTRf6iiC99qKg4vVtlNE/mVhtTRzZH/m+ND+OCQp5+kk7WhKkZ4LuPDJ9I1fTRX
vI85asMI7LgpEFzIQeccLK4kNi/Vq0+qQm7P6vBuyJnqNRUlER0uiBFRZvyFSDDeDEW5GXYPF9j2
tRSr3odoNUdg3HLv59r7L9xT3RyBwvwZ5a5cc5vhnIRZFVy3nO2r6y+i9nD0FhrndxRv44po/1Vi
q3JQgPzk/ljEZyKvCL9ukOAMldAcqw7+ebLFMaLetKScPtX2qm9s16UeAuoy79OWjNLcXTVazbLa
yxPSNUPwsPmm2+kAxh6D+iDAe4X8XMq81DEFk1itRGsnH7n2EYlxup+2TszTDLIOFsy+zivu3q00
LDuuI0s5iPFCp2TelU3aWkonLSpnvAFjVH+J5VOq1IW6YKuJiRbmbLvydOc528YaDpUwjVPF4PX8
ZayRG30Z1aDM38HvdG6cmPzYcUYMEs+HuMSJOm5V2aTD/cNgKfeUjr7Cb1T1Ym1XooQyyXejVCT6
RfhxJP17jCQvcarNzzci+ncCDVS+Btl7DU5A+rlIw7wvQ0s5IkwR7xvucP6aosmraITpUYrJEGQb
OHJZL3pbhJtI60VNw+G5pKo/5erobAW+p6mrTFuH4ZlPpq0slyzZRp6zQJ0rphL4DHRDnjL5cBcg
G2LyAVG4QZK2w9nmK5hJY252aqNEsVskfarvFatX3IIeZfe63jAS1R9inQCCn0CVzQXhfEeK8yiB
0pElX4T5rT2/q8soGbQp2zOn0hpsRh/2WJk+cZ+0tTbBleOw/tScjl+EpGsn+RN6CC9/GF63u2X3
xPk++2a4pJpXNu1lF417q1eddz3Ou/LIf4tPY3rAPEhveDrDduess6E5JG4ar0b9yUbYUpWbnl9o
z7teM/w4SB7qy5BRxXTEbs1qQ4MMGqXrkFiPDggvmG+5tSZKMWCcoijYDGCo+d4SnNJ95nwvPA1y
B8a6eN0AvoEV7vgV0FoOxg4RZUugguaoDMZMlWNz4J3GR/r/mbuUWuPPCdrw7hpqazRhFYRgEzt/
t6lF62OPW6QlXtIOVDjZv9qH6DJxgt0erAHtgT12IQYySjQG75OTPsxf/3J6XdoOI5rFBzRWdIm3
CbKS2N3UwNikWpVmzq6jDJs+4fhOjUSMxlS2eIRxtPKSupkmDUQxsnqJKaW5gMrbocS6+q+mq1CJ
izuPSCkRmnNCjtn8050i2qaq0qnGKcsxfFIJrYHtHEtelL75R98LmXjeGEzBB3MeuqIXQ+gmWXcI
tFdmYTA9lBV2pc+9hyplj/pPJ7pQ562kj3bGF6pk826ZM5eI8QzMYXQHQrWK+iT8QrAwdtOIk7Xw
nE8uGSUE44RAU83Stpp/eyxKKZuPwsJ2sUboalfOvJXpCUWRf0N0rrphiam77NY3dI6tRA8dcLyG
vU+7wFoJe1Tx1n2dfZ5BVzw69dNg5yoNWIKBscYx/QeN5KX4ppYsELB9dV8YtbI32VShQT/+QTe3
TqwhTDMMH+dLCj4yrnMekR0zHYhgAl/uoT1+G4E2bQAbVX6XLCanpo9TorMUA/7tfHJJh4XrelSM
2ME/BcaJcmWc5urzIAG0KtozkhEJUqIsOuzejRJ0/U0qij44JPZHXO7luVA53oIuOibYoTSakaJm
EYXfUOjtFzBSHnD2gom8ocsEQybQj1DUMRaLXfc47Vvzw+fPtwB6mBPihywnBl3Tc9p1Zdi9dH2T
39yAvbKRhbtHQzNpu69ma+6sOY4QFQlmXRqXrh0//Q6qDhBIxxgRhyFdgMxmkjkeV83J0G3knKPW
NfgLagu787uwg4PtoIetiUrySE6XfYCgnEiCvulUYBdyutqvZYrBGe6OMGNEzyZ1wRS0+liTR9mk
SHuyrJHeD718f9c5dQ4vCZyT16XP/bE+v4M239x+DL3nCcnVmys0jCEBruOvZbUxvznDLQntEPw0
O6K8xx/WCdxDIPm8x3pWmV9hK5BhVWqUGnk0S8FvVEDo3NYx2d+YFmrWA0rK7Tpy2d7DGrD8pjXT
3obKgYNrYqGK2HXz1gUAaNxY343v8338a2jLu9qJahlkRq2b4/LdCNZr8ske8JTU13hF9KudY12P
Ojb1YBYeE9xgEbI5uA3xPSG7Z8jxDcjAEryAylcqVIAGDbgeMRIyDRyuZZyW+F0o4VNo5VpeM49t
ot/X6xbwAS26dECdT3Cwa5vkwYt0Jomi4++awyUo3uSmoBeCVzfXyr6TCEtR5p5FiINDF/evfmL9
U4JdEeEYGjmVu123TNwEngcOLOJnXQFL6ZtaDvXfuHMMeivOjOLMg1CZwFUWP4tpImZ3eF4Zd3Ax
PjVecYrgRjHgQQvLBuE86e2+8JuYJ6Jfj/viENABVMDbZ3xH8Bv7XVQffx7xj0U4vPEOYm5pAwgy
eF/d9On99WX7EBUex43N6Br7TFut2I6w/JwRYU7k6zpSBEwMrpgS8WAgRIUWjulnOyDL48661YcV
fjYCsbjejKvxKQ+nw22HC+t8l+kYC6SXDgc2DGk3huSUzTGt3K1Soj3SbQEnihghk5sy1RRYU8oz
4Zdpj3o7GCWd4q2myQakc9TThCsQ2xthUJyg7VvAOaRlOIck1IWpHUhSqNfwlTL4AaFNScEQglIj
HqAUojBnWTfqkKdnDTm/Sj0fj2ZOzMD/ofpDq5/Vx/xP5WnfQ6AWodFX02WsOFEquGNo1kj2bZvm
3/4Ods0Ay4S9H69cI9j6AV1mE2TnV4YXiVVm+wQ80aBxzxd5DptFhaQRt92fkVxuHcpwN6YIPkqa
ca196sZc5tNT+8rddYRFXK1XYHCptErkgSNmoxY9qeElrrWiF8u0WLtTB4LtB8ln91R8ZZDv3oKq
g4W71VDvDv4YtAaxHyWnHXzqQKorLKxVHiz1WUOMERzpHlJ8ZpFpTcoYp+IGo3QQ5xowFfPXCVck
M9QJV8RraKSFISdk7YSjPTtYvIWaAW4VDg4hMSIYYQGuWNcF5ufx+WJoTIUIJVDkYfFYm8251SDm
JtwVrINbVgAUjI0yqsZjtYpLYGKV9gGIwqaJEQaAROBEsCLlRZ+5yEhYD/IqDZhydvOpQRPhh+A8
hIJSzTk+IaRDF/aA9VB59y+DPAzFQBTceUz4DGraHPEWyIx48+ptjCpRGhD18pH7CsAKS44LGBKm
6Aq+cSWB4LcrOmnlvpQDLDQu6zLUWa1oDN5uZEv6vUvS8xQswjXmmNkjhlMJQHrFERExLukFETAA
Ohxz6IL3Q/W6x7yfNQpNmHgZDMdNx3GhtsK+J4Sys+TvXC1A9MZgZWD7VFAIQnEfRMgSb7FAvk8V
sthCl4QO+ysbywaCTTkbCD9DAPI7eJBbJG35uCJMo49tHScA8hVPgRsAiUgtWHGvKWVEJMQYaAq9
XCyJaA6qtxkaYmQHrJy91DrATSoVPO+w2zOtKoUZeUdO04QLGc85ezUvyi70fqGDql/Vr8xXobGh
U87PORy3TGNm9vmjwP9O5uor+wxg87wftef9Q9ffAWKxK0WAfb9jAuJUH+qaHsQEcnkqHIhpXJQj
4TblaGfbuS/7TpCnwKKCRrezvSvWz73My54bedOy/I4VJjTSG2cJTU1BZWays9pzxYNcVC6hcfq3
TbFBaYBfxLnbDwcoXRJggCgGrQrZci4SB0yZ72+CTfnWBQRc6P4HVu14pe5+A7QU/O6BfuiOQ81B
TgD2YyEfmR+CQ5dmrkN+FtJDRE6vGXosmqda/fZLrcmXWAAuPnL/gs2OZU6iYcBJlmAzAvwKOb9V
Sqrbao6qokKAnhqiJM77JodJrXzOIcICgKFn55aSMehkeGJxCxLQh7jMQXnhFYuPqUB81FGK4Oao
7IPmT1DpV/X56wBnkRfRN5uB17CK8BSZVZJrRAQHyA6lVjUyeNpUJanggqjnMB/dHSyBpynFHv0/
tdTAKN3kJi+aIJOXsDeItmQ+MJ4elq8+hGLbbc49A9PlPcARJLjbcT6jNgY7G+pSQgkEvTQJexcs
RfzqGBNQbaWRAhDyxZPexHVC9MHoBaVtQxwOUTX8b1RJUJQ0o4/Q8eGiYUuEWxwtmmpcIFNLNrlD
c/Hp4/Bezfsux3cXnlYNWYxvGrPruKVtGCxQm1c6+gt/5gtkVPEBpMI4CA2ObVrxIt84PLOlaRCB
xOeJVsi/atO5H2V4VI1m9lJGFtpBJkyWiRHG+TB0i0wTK9kMVfQ9Ov/gUIVeSa3EVgIBGzoA4fBi
W8RM0CPhBWhwpH8UA0eqOxJiMSNabPJtQFnC/8Zk+GFM6PTb5H0GBqwNUqxpi43jwQ/Hbpf2h7/d
c/VQOIeq6PZVcDcAPzzaHBysZCey89Mk2zL1ZEugi7bdpFizQDUS7KMsfo1tF2MRW6rydRhq/Pt8
AQWbEgoBODgB/oTMbqh9oTWX9ANKgGXJ5bmK4It27hhNaYpI38awc9ZPn5prGogBjqG+Rmr4aRvb
dwAKLFR9OVpD2kJa9049zTD71qW4xWzzWz2w4dmix/kOV2uZWswvOxSGgGfPKXVqqrO7vInP6n3Y
H011CIEHOq1zwP6aYoWF6SM5MyyGgNanLgINUEK1LsX7+SuNwekt11fLngoX8oWqI7ubqoYNAszg
1glgDcFbhNPojfbljgGHSRIXsAX8MDOuUeazrhliPJ+RV4ZoLV61DibETloBBrp3IqrcFFav/nZb
/39IewhCUwNXBYb/ZHhuo+GqH6h6KxLdqLVO1F925PkYO+z2qL8FzQcdHBUIGYr8VCtyj/bDNEqa
3dYdVyHtq6Ruj8K8YAfePODQxWjb4uQ1bmn7PQV7D695TKySthwlJQD3oevtrOlNi7VwUGf7DeyP
fzgEPG2f2M19s2Yo/G1v+v+2h8+wVsLbhMeUwZrXdX7qe4JDZobPU+8MyXTcVDBJrEXR7PoTZCij
XQsyy+cuUrRhfIMEdAtAUDwWazMWimzd/LW5Kr1rT4dp5X7ghZTz/mXEz5gJv371s2PjRIGzVOoF
VFhPiyvK14WvgYpshAi20AVv3Swm/eRDNCMPAuQ8D5JTkTtCvWUifZ4+9WpARzz/xqxAGXUXrTCY
GjWHxppAtBmJGGGU3DL1pTpG7qvoVun8UM3zODUrYjMxO0XVVUtUFQ1lxmmD6T0nec4x3N0UalvI
yzHh+cyXhnnucVGLUlNdZ08BnTVLa/TpJD+idrZurNuZwO4ovqB2GhihBNfsJR8Hs56kWyoRAqbo
ry5Qm5RNmQcRBECJYDVSfZTMBRVKT1el9GQmHjez/g9OQuelpzidRx8hv8DAc5Wj8I2TfDt0zvpE
UO0xh0AtkIOKD3y0qbByBBVcoiOO7+kuHXAlkDMm/+CWX2boL/dswxz2/9exkZnVzg1gdXd1kHei
0TSMKph0emtHb3pZdMuJDVeQYppE2HWk/aYJ9m4nVAAxkG2ouA2Q3hpIWdHH5EwxVaVnQKRx+5Yo
+cfE5S8L+Yj9wZZGYQ/E8Jpty5gxhXPlZk8JedDADP75PJK7HDPD7gspSrj68JY6oaPXTIwb2okX
JqHYviAiX97t4aOm1jTJ+vnakb/xXhP3Nn4kvG6OYrN69pbltjuE+4MxeSccvf0lIGiY7GHC22lq
T2G92N86L6at1fPgQexd/6bmHSsHdHH7CkR3I1SpiDfQwqAXX0afpZwLhLpFD9Mu5i0+gQGCf96C
Nf/1fPu1RvGpnq6KLF9gvvdBQ50pz/bmMjLMRSjVV9gL2RPxIWoaH0D33ERUhdS2iGxrgsqJ/DXz
wG5CtUY7KSw0UJNPwz5WdctEVT8MLztAKdaALw/wsWcYWrk3xTGhonfCZYDZGhG+NV2y2RZvGNG2
sYeqH8K1+s/x7d0qqIL2AlgAxqZda8gMojJt57ZXQMbtbgyMGDWrr4duxmSPRzNUoK/SWJo+V3qK
/Hx8ejWYXylPVsejFm4OUXlh+p/u7bhSPdsytosp3y7R/amLpzScE07pvNSJoZvQCALeHWvJR4K/
xioam2fnkZMxTu7X6cxYt9RfVJG2TA0pzzDVUyUpxKcZMFd6N1hO/TrVamtEpzktDENTXQXRrFk1
uVSfsDuLU1CLWx1WeMBIDH+jYQK1uKn7yezT//Eh/DDYbNdR76v2qZ5waw2FKeXhAEQjQt6cciUe
iyI6XbguW4f+wrIJ6dQWenGKT98m96W2LvPpLYuHBcIqOBIQi2uhub2BxKJWoE+WtV2/wMkVtE9P
rTTUP9dQXEjta2Vvna9ZXK+ZCXTnSTuPokpELaDvskF9SGDDRb1ESSD6tkAY0prrLGvrG3Q3vGiU
WS1ADUXwLcG2hPyXW1NW5plu1/diqFXaf6hbrpgtOP3kftlaP1bj2b0LOt9Y9F2MM/5XbUOBQ444
ZKizgLGEoBhlu69FeAfVvhIOFFQPJg9u6BTkCdEoGj2+9Dx42/yj+tQa+8uthfS+T/IYsSDd6gW/
gw6ooufguyWqBebaB+qYKN5IzEQq5uEC2V1HdJvKe+5JP5le6tU7bCBxtknV2yw68C4uftKXJyi6
p4Dmdq3FbSf04ybOdmQa4f0LhVXSs87NJUg1VdWzFAgRGtvgjfT/ST3fmVB1jULxjsOut+tN2mPs
EM+c1He9VZzXT17fxPnP1Drppaja6XqFh1NDJZgs/E9pFkPMKLCVAm/GOZORjXNv2lhw0vjm3MGk
8Q9iyHoGQWPrPFFmi9O0eiCejVe9yek6CxkAqcHjzPVs/UQt2EXx6ogrb9ldRNfjVW0sB/mcYLDp
c4bKuvv+6psyJuv6XdKGtJGTh/ATjoaL76rVg8+zuwNqHVV6yYIdzXsDAOpJLXOoCy1QKzGzelp8
Z2rZlxrRAfCUXW9nd9lMh9l5znQoJJwcexQcy4IdT+uHPPR7ten0Guq29ZKykVenyZd3XBNvXIG3
cPpAr+Q+E1irZ6XaLt9Zzik5dgWjOklEzXz2iqN20XUTjsPB42b+yV02R6veRNfTdT3h6jfzeS+Z
dnjGFbm80fWcPZOkpVU7czu+mX2PGkcadVeqPMN0mrvNT3trCvFdH6grdDte1ZPt/Hp8+LG/Gp26
85eoPu8sMRSXZOYU+5muEAvKc+qTznQzXWMGCE/vkCCzwutQaB2OxH8W+wS296EAxngChukeJ5SE
9w/jRGWXubx5SqqW81kaPdrJ3YakHo/ks07Ux/Lqe6skLvZR5QHuKYHTpSko7OY8nIk9Hb+oWmGh
odB3jTlVva92zcHJcaLvcRUQ89ovt7gaZoB+APzCzQo0B/H4xeboTljynJVrimxTY4cj0hDW1HjI
93G/c2HTkuiITgH+m0Irf6759D6U9zVZyJP8zLykPVQCZWrVX4+pfUczSQ2h17I0E8HDH9QdoLZ0
L42aRRDhlOjymdcr/1g3yXjqFO/tAL3/kU4WHj93a8JAjuvQYRSjANuC3KBM7Ib3tNPyXp9wARq0
bXIznz/TdbxSaUfnlx2lpBd6NdP12MItTe/De3wq170Rh2ybkMS/bTvISj3qe26uv3tC8/jpmF9l
lpURXGRDT66qvC3fToDX9h3d8LNewkK50SdfbVGEsXn8tBgALS3fjm72HZxU5duAxnFwPPmW+pjv
vTCFKwZ96gbsO5yyELubUM41NdZNcRDKOILlHZsLJvmVb4DyuO+AKkM0FHiFP2a9vflc4BwMDfa8
9Ef7Jgli2Pm+JSUsMCLZLyGbbAu7EBykdDqD5VMSR5B27M9hZU5O6G0yvLr2tfak6RtOlkLr9GZf
B8PyzHQ9vLlSQibbknnhUZnG6CU95vHMmUt8N0RFU8OE2IIRCw3yj1cN0dHLn3K0f8fXQtWLXBZq
0VIWEoV/5pTDnpQvZKalTGeGh5MkLUToGHUIIP3Um2Y//zuD/be8In+7W/EXXpFicX2qVqd78rWh
/MvkrBKyuLpMj9BnvxfOz1ByVjcPu/XDtgzRPUXmThH++hOBa5encSn+78b8jqytUspXyxGMNLA6
/PLk58wqSxXAQtKdHvPX1TXFATJP8A/9901+l/9eKUHhAF1eVKpUfuFwWC/nmXlmXB53s5Pmgrpm
i/p+9THD/Mo3D5vnDb393/f7HRMGBVyzeWiXqrDwSCHwN4qAYzV/nk1Gq6S72bzmFncjkI/s4ir6
00D+jong77f5hVzxvF6Mt5NyedpNKpDM5kbX2e2fapr/5kkKeTh9YHeoMECFX8hIpqttNM5WZ9yi
gImfjauX+3P5c8si/u8e+w2nB/dh8kPnV8lFv7JszM/FSXLI5WAM3DRzZZgCyags5GvlQ72y3v+B
weF35NuFEneqFIrUfoh+JSrZVJaX0a6QTLuUOqwdF7fn6Wttu+xsi6NaOXOoQZZV2ZWuj8nqOr+4
mR/quTNMQFE9T33Wfel0VaA4xGo1+EOrftcD8BVGkGVCn1JM61X8bc5ctrt5ZXuGr2u+/9wPnnck
qBXuSpOvxZ9YQH8jawr0cZ7qYFI0ln/haspPK+PRolCdSoqVkJBSOMLWx0LYfUL9lUz+wERV+vft
IGGkBhlrvFRmfH+93bgy2R6O2zHUirjRrt9h9kmut9dbgkj4H37799fCVWfWOtRe+YpaM4/x7ReV
Wq+pjkOgA1Q7RX5O1N+weFOBIKen/scppoziFYRCq+vzFVusIOF/T8iUIuufnBm0uxKVshQxo4jB
r4LptB9lj/tT7vK0qb0SdE0t1P76qtQ43BI9e+qMoNkv12dXt29dQNx9i6rn30/b5Oqh+QfRlfv3
IocWDf6hiCZQ5Sz6RZbkz9FpvcjOkyfKILWP9NqSbKLxNSGmmEzVSY088z+wpuWU//98dG5J3ThI
jyJLMv0iLjfHy644vxTOj9skuZ4kEEpnSHdcHDuRynCeCrQZstPHw8xx9IfdIP9vDr8KlEdVuY/o
9mz2F3mzOFxK1UuyTJ6iHljscHQviW+mvgXP/M62wOkN90WxNgB8fB01pzXiGP575CHE/ffzw2FD
K9wr2JJ+kasHZMb+NFicHmVrB7d710UswYtuPcE58d2UoAZw1aCcXHMFBivRJVWZ9QuCDO5BDNd3
8lMaKRwQNggkr6mCiq2EQwSMQL+Rkbuj+EIdRBz+HCneMWpH12WgCr2EuPWCb12nLTEoMXnQ97Cr
pzE7JGelUOO4WW6cfgTAksgLrFWCEbDjKT4bEd4asFbbIAp1KQF2CZOZT6lHSnjD+Iolhr2vSf3S
O96sqLJGPCsq3AxzXhVOF8sePU/lzJDXCVaCCfKl2h9G4N81BKl/g3jOMt1LjET5F62glJQmxXVl
SjkW+tI+9OeSJvYcn8wP0q+NBxN3BToSwQainsb46I1foqaZHE5KMsi8TlR9taL0eD31fIMV4zcg
nRdluXc3uJ5871H+BFFneEAWJB1tn0LshKj89smgSyrbgQBQkwikwE60S0VBjZwURrVz9WT5/YEo
OmAHcEUTFgBIGlW8ZnpwIn7SuBaOqLza5yUE2qxefJE3VNhEvgM0Z7To5A9rizqh/5rXsExXshTr
gaSvVP5V7ysfksmgWlmGeb2sy1EgOKYbWd+FSLp4tXCZXuOIeIHscDsUltZfQ7Y+KHmZPGbQHWlH
MefFeJwlGgmpUYjWrV8nxdgJOzLawf7WwaIP2qgJyYSMpvATM77woJMyQlHyzrRHcAy+S/2T+i51
NfHqbMC4UgcW6GVAwox5AS5LfXsEH6XOrbEoIeAMcYq4LQh8vBChFDI2cqQ0kl5RK6UThjGGlmme
wmmeKtLmDQQ4BV0FVKn3B56zKl0V8A864MRkAueIZC4JlsLnV7rO1QVptGO0kBP8kdoxAZVJPbzf
Gj+aL5oaxtK5eo/wFChWCC/5kmsg92CHFR4rdRyYiAa4nU1tIXYGdMwkvQuBTWemmGC8IJ4uFTMl
xGDJYv1hNnHA7YkFYnJWn0zunXaFEUF86UtrqRIXlE5j380IJsvWD2SerBorMs70aLiiFriFcik8
XgY0J5S7nePehfrhfgkCuAMqEp7SegxLH9u6MbhcaU6LAVze8pcrzSTsKgKyo7oBHxt8dn8yl6Lf
1GtiKlcLFVjTC2VqM/xiwgwmy+pxskxOj1CotEe4vvRxkczSPGyv03xBsmLAP52BzNm1pracIdtO
fo573ZWvP1lUQHQBWaDlnx7x1zhq9xtFXnla1hmpxnho7MkGXixdjEY0zlrL58zNBm9NFZmxwt+m
o1OJgTfnbnlnLmJwzZlvuHw3JcycIZ13eHyaupQo7NE4PlHMAbaCw6cBGPrgTHsy2Dj4boV6zZmd
E80VwnykfnCZhogrUe0FEV4jCiPquTN0Qwzz3NgM9wQqG2udJUtbP9qmU3xLs4dDeuyOyLaA9wfc
P333ZNDZKnUgi/1nno1g1wVortaYXmXHI7uIVCNl5PFpH7uEq68GsGwQFC5sstXquiKj6zxTbFEj
17IOIyC+LSNXDHbSp3VALCAKCEURSw0hSBL/ZNtE79SyOFJ1lOkq25JxxV+IidF77tNqhvI/6ARl
m+Xp6cna7iF1y9XIw3rWFXd+jkjDPOCqDTxKgToa4qSUqOSc8qbI4ODKZQ2DSLi/wUfDdMimP0av
7tsBGCg9pgFM8upIRLJpbPkCF4NykdgpZVkaBsV8qzzJwJMywHwFN4SPFMLQpEDyOOieUpcztcD6
RGERrOeIOBaZZ6MPw+CbXbgBocJ1w89nAL91xMDizZEfhLVfSFjWrTOKz6YypynmCs30Yk+wA1DR
BX+N1/NABBzeg/AbtgJiZYzbUaKs6lXYHwZNvbwjpMtP961iUB9NgTgSM+eLOdw7fun4owwR7lRs
r5m5RUSPu1+IaFgNdVPBGV5HhUBskPBENAnOEgpQm2mMawWXSuoCLl0ZuK7LNyTI6NDL4fWDcSLd
dA0TOX+NuDyS16wfQ+LT6P/UeSy+rs8Rqq0vqgUJs5sOlm3g1POSumL+x9mVLTWuRMkvUoT25VWS
V2zAYJbmRQE01i5r375+MqV759JuAmImiO6mwbakUqnqnDyZeVjcnDF5UkNmmneFc6M4tNWx0rIC
yS+W8cz3cWE+MxyqsTUDbge59OwG6x5rcYKveceL8fvqmN3JIJ4yYIpwUaSlAphfD0DEG+L3KpDw
CR9j62kaOGJ3n1SVb9ED8bkIbVQmqI50H2KE0d5fEjzD2ybxWvYBNA4bCK2PiCASeiXcNwFl3G1M
oKYAAQNMXoJp3Gzgm0QsEH9uiVtyVcsFrMsFJjk9lfCPHDn8RKx5DIOKK7qX0DqJiKX1W9vAOTF9
4xrJsI9QHoF8VgJK3EzWFsQ3OJsAOowAR07OThNUjL2Al/FDNIh+1V8ELoosKaplyqY+B+yfcuNG
Vptz0RT9kYEbqJR7hhUzRbFdVieuJgz/GFTMVmK0V2O4QX8ylvrBNT8w9Mt3E3nUg1UNnc5oDkdO
JWKU6UV8KV9GpXZcoOMx3rFJ0FR1Byc4qndJsCNJHI8zOsccSV4vd1D2hjDb4W9JC1En3zb+G9yq
eDZA50Rx8l+bOfjznfF5Mn6RtWDWqlv/rt6BKctvvVV4x/VAeDdBVwxBCWBtc+a/4tUW6K9cP71D
hnrmADbg9P4Kvj/geOITxRMPyR/SEIi8W54ELfp4OvwkugMxDqYEePa/MzsQRPEB5BKQ4g4mARZq
CIlnZj5zD5LladCG1+Cv2XWNgzSPBBc0vsW/hiEQhzy85uDzjTjOJG4WB4weaa0kUpKmIG9bF53D
MPQ0M+JPqYc+F84wINtBII/TYAgaXsPViMOK8Yd4fov/kdsh4oooWqYnnAEp9Uze4f3EhgxqyTtv
7uyhxyMMuK28Z/MFcgnmPPEO3eRRZ8Bml9cCBQZtLdQA+o355GdS8rxn8Sx5I+Qtne14hv/aN3F8
SOznwae+aDhJE26N3O1IGcKEwueh+wVMAPmJ5U6A7Q9OiG/y77IN+NC8JWSevlABzEyF90YG+5R3
8t87xp8yg+GlzJObjnicuf8MErim/D0vnXZMHBUqxfkKDvUcLnBQyUdNNlM7DN5HXgFnNkeJnlP4
BD5MoJvwhvO33LB4ULr88Zfo4Ad3b7BZYHdFbgpHGATiW/oonF9xMBon8hr4B7c9hRMmv0i84XG4
WTJ35b2mVyDOAseYD+sdMM9CPJ98XPmxAm4QP2cE1Vy4wVQFD3yarjr8Pfl+nOh0j3l/ZzqMfuDq
kODt3Gx5VD7LOBINHnFT0EQdvwF9G+bY+AAeGiIIEGgRMHqwMMPvcIYBZCA4SySVZBGQT0CJBNce
84Xn2y85zzxoUvhZcD0Bs7xcktgNf1R8KAaHl2wypMFbGfTXYILPJwbj0CnvSn7zMebzTmIPST9E
GNAW/g6B7eR0ifBoi03fZUwGMg51uAESIuqByLmLsbXL4PcxRONWzVwUxFukAtwp+T+a5lQT4YB/
g0wCCZoOj5J/ea8kAmngfxE3mL+fybzMbnlQ8Z6cQqrm5gSDW3WM4govBx502BQocph+ijCBJBrS
ffkT0otYPeeZhfgJGQjNM9MpZljGnq8D+YtiNO67Dfq/o/8X30PhZA+GRroT9jrILnQRojINugkE
LIg0DowiKEDi9jvXxtNlj+aWLHpnL+d7FUTSaNEiYWGXDG7XwZrdNxgeKFQIbkJYak6sIrQbZk7H
sIPNVUBVgYStgCwPzRpuKM8DD/PA3yur+qSthD1Zc4xA+AoNSACimtBuUaDG2TJFg9YRtATeC/6v
PtFqiySE4Jo6Reoj2cKFsRKk2PgXWAwkc9DibvNXUh34cwjQTi2OBlcwNDgDzDjHJvw3gh0Wzphc
A7yHqen0pYDLIGGhbG2GP/xUacC3BCSma5i5CRzv6bTmmIvKZujIt9G1gWAJ8r9dcs32J4M7PpJN
RYkyuVAGusniLpNFxTCJLz0jkrMg6RsXJDzhagBpcQx5Jbw2XAfoLxTRcRaGSJ5559Nn3j9aLzFB
ZV5SDq6OtHsWvCACJccDhNjxzlt2DWjgTHepbKyQzXBEFUSML/wGiQ6K/hg/MApLF+psapsZf/JM
U7BYiHARY2Fo1oKqwDCLBWCGWozzZ8WwgeCmdgw8LTyf5EkFokPKDgNPnjFYtC+0J0hOJDnOcIC2
Kk+MK3ldjCirXXRNWzXvhl5lNCJBzAkEDi3oVvrk2cb4l1+8gSpsSZjaB2t9MqogV440OBBRQCfG
F4cNU5C8SAO/IZ0FGBLe0xzZaWamJOF/YB+rYLaZYLLwDmAIOLkyTCLGwZw806RGRz1AjsWm2JDE
RjYeuXkUKIW/RdkmX4b3mtOSJDlQ2DjZSKChs818z8F2vuX0AIkGkxHT5JVXSqHqzHqZZ9csXj3v
2tP8NM3mA1wf+FnCgROKzPIIp8k5xBPV38mh5mfDEAaa1IZ68i1ieQMXR5kqH1kG+PwwzmaAL/gO
ZnknDBti8wxLAHqtL1pglROfSXSz6x7ZB58tCnk5EHyiRDyp9NfjY0/i0Ey4m+4XJtM8P7HykMbG
Gy/ez7x5OsZRaSAiQ+vvKJyeWVzkyDEVsh5mCTP5elM+TSrthErNOgNYJEEr2gMcoG1IsaLiQiGa
Cd2IBR5bu5EXTO1l0LDhKY/1n0kvkyqiXg3KHiu0PyV1K0CjIcBO+FPfQdT+j/4S1KoX9Y2IXDiB
iETnuOwRsqWNITgwyAxYxKc5ujXxqZncMptlRVz7PdfKSRggjMXSOtMCJgaEP/QH5ZhqyBV+iOzF
rxBJzbJ0XTFEC60DGPh/CuzlVG7LcyB0COwJ41AwOAL9JlJFQIcKJjLI6zcmtOgQSRQETfvMW/UX
OHEYZbLhqHnr3/wtTKeAIp4xaiG2RGyIO+bDVIsQKcuhus4XA+ZKDdNFsJWwHJD4gJIG2Ga0jG/A
iwC6udOvp+yKg4FsaGNeE/Xmr4jmEQsnADq9EWkSKQS0JaALJBkzzLa0H2pREqsefxZkMESSjgos
S2ioSv05TJ0WG4ncdMPRNyInFzVbUECeUw6Zmi2FKoZ801xo1ZsnewdTfR207ff36YseCDg+qlBo
AKXJaF/Lgsmn2xSPhW/2ZqTcwgj6TrnSHZAEQM33cd0oT1ig2YVO4sKHFI21C3QtC27e5c5+D9ze
cHQwEfM1nBhtMCKd4qMbbWiXg6fmPTjJNzrybOTO26BxhaPgJi/tS3b9ruzh+277Ncp72OzQV7YQ
bZAVsQDGbvdk1mhVjUZZ2Xu0N8efSvdf5Zqfr/Wi9KBYYpPobQiQHHFjgqwInHGyy+UpVZnVW5BI
TGDXFKvBb/qooJcBPdz8LaFq7m69o2IRIZDGvYAcZNrAcM1HAZMaePiEIKvGk8swBgs8lteJNBjA
7hOt51FW+elx+6IxHp80dn1WVQNVtoviWpvKkh/02vAATgusb2Nw/mytcIvFGanlVHwNryr7CLUB
2o3fQR+EtiKVsA4LdBYx8oUqLT+AIjt37dVHGznWIpaumtpF6SrdJIMjSk+q7UHOlG5uWwf0yoVj
Lu/v0VLR9O0DmrZEOjq4HAjCtihrtZt0dFN4uYKHuEratQVSL4ruBsoH389e7e9yJi4b1URLwwqj
op/On7PXikWpTfJhfMgs29337ov5igm4ACDjlO5+f1N2q5vC7h4Le2nDR+1p9aHazTOovSg1Xu86
d/Gqqw5ajC7QjTq0X6XFdnt/QNkofKvSH2afOlXf/3rUP53sRbnci/WsDCJMv2qbwkoXkgGsLWs0
pg82FTAI4KXs1gCR+guyLgDLk7ad2RqSb+al1v1ZW84pHbJFpNV4QFFmuWvhREWsjpke5TfovADX
4whcPaxXx2nd2gNmwv/gGw34Hq3oMP9xDHxPJxaCR6xzTFwtrIsNjCht8y5ZnWGxAlzq17RfgL9G
9J/kwGAPUt6CPW4hX6MhOcs+2G4eiK0aO+GKMCrQ1akqIq+gQEfahcsTkXAN6MHIJ46pFpSmSKao
9kEah9+wwme+IGtDOsfcjWn4MKV3A9I/Qgz8myk+Ev/B1gek84RmpswReSRTVGbUzAOp6oWqFhgL
kVwu4+PEEmOVK5p2TpZ0sNQAHVvWeFRlwHIaroJZcbvTHSp0ZoVNXTncrVgPlq4A7VP94zYP6IgH
mFq6wrLIEhd0OG/BPQKBfbjFzUMdoEFFf+jhdMymch6Sm+g1mqJA7vZsN8gwZS4rEtKHpZEFpQWx
TER8Z4gL6VMxm2oxfGEkz6CV5GU60jA4JRA7p2FMDPlzVLPgLQdrJcaz2Wl+OaPdevKC2kcJIg6+
kA0n6SSbQAZK6Y+PqJjGSMIDczPWGeA2EjhM65huQDmB1GiGWikH5AfTL4Zvm1PJ2T+LZQ7W9WZH
U29idTPRNB5YjDNRraJGkz65PGOCxEyIiAnzOwFpIy1OuMvLGDE4767DyKVPLsIw2ID8m8UiX62A
k4931AJiUYaECVks12S84oEZLVYsjNKGjh/eOyWOaE7Myvh/X/2JsWO7KF8ZN/OLa3jttNfSvrhn
pTabcgmWwkgaLKeFm+RBhE7r71cy82+yHFcyFd3AFPSFNeSLlcyXw2Loxbo7DlgXWPXKXFHF3OE0
kuZ2hYCngtRRt92jNmkdKkxJoASQ/Ex/EFRNX2/SWzzJpyhFlh85WXsGr9hkVXABSPPv7mUES0TI
O+R5zFBmlzSOAFQ1EzRO3ngJLEBGuEmiOZjr4KanYJYHLxm0mT9iwV+v5f+NwMXyqCBGEbQUkUg9
PX3+4tb/jboHBv37oVa+PpCBVkaKiuZrl3tl5VltkcbC8GBk6Gd/9SybTu9CcMdWa4W72knO9evC
Ojy9ox35Dm3PDr/Tp+9P4QuaGu/2f6dwQcNRPT1PY63pjsRL6QFZ3oKWSfkIggVaGlorCYlPvKwQ
gX5/7C/YT38e+5J1FOS6l6r9+KDu3RfpbD/vg7MNz5P98wsaw8m/kqeP5Mq8f5LRKvXaRDs9wb16
/P4clL9pODgHzUQLXxnNvkBc+HPfbnMpKhMNNV4SOUiqYaWPFVRK8KC6QMrEPrms66sI94maME9m
wVxd+jl8/s4Ah1I3XqaI9ilAiFbfn6L6ZbCIDptoDaaYqqbrf55iLVWt1/XiCHKbZj8Xj6IDcdNd
YQ/okW6Xiit4tlnsJLt7OFYq4qn27RjvV4kNR6FfTrndau1NSKfe0m7GpeK8tofArtDdTrRPw9X9
4Qdmk/E3lwwj+ul0eTmf4nglk5quzjGiJZkIW7pgBBu6XSC+hS7WrkDR44/Yo0B9sdaMe9nWYGLV
DJNDDYDMcEJ+MzTmyQHHweL73p+8n0as9UQuuHVQV03ghjp4mpoD7nl4hw4Dq64INBLuZPh1B1SA
aJEGmclPt8acqGJ/RVIGuC6WxBRzKip9uthBUhSxFZIei6WBacPNl7wHumz6a9Q/aJfAfgbc+mk1
RMRYXlUn33Dp7FNDtdkEDtBtwsJTxRaxA+s27MXC8cInEEjvtvkzB4rArrxKT7TRYJcKdLzAQAqo
2bDyjNjnmUSY8TdzRfJFSD5gcs1QhYEMYf0RoRs7IdGJmCQZ72EuNqOpB3twWGtrnTyzkmf8Dp/Y
KoRYP4TKU6uuEK+ol7T/YReHyVEEIHaNW82Qi6EXQzlrXSHSYRVgOHmoERi4ugHtb3gJMxmF4R6z
D1b2wItf0O2DTDQaDhG8919ZRPfgojRVvOdaEQsNrAKQKMdwdHaUZe2DOuq5vgFbGbDVQDTBHoSt
G/OeBmtM1VtAIyTQ8YvPObkR0XuOJ53PNj2xe+zq1NWDQ4UmBhSDUUccwymYxpmQgS0RtMDVkr/F
BESoMCFwiF0YDqEFwjvJMPTtpt0DFPA1TiLd9+sKonvdYfrGw9DYlVa2JGQIk4sbi+/9XQjuEN42
QT/Awcn6AgCBnZUcDwI3GihmEsxHWLbhvWMcEEw0qQHRMoNZwPvIEBWXFs8lCnHlTrvRH4hA0uFQ
PjSYhbR3QGMSeJSuYju2hSvoD6CAmalFwm8DRV0oSGgyRTmzOAWN1cf5A9EnYiaI89u1/AuYE+zV
4XWOUxzvaNLN+j9VhOAATCZN9Zo8jhQxFpfT4pAuNOBRybJZdcCnyFzkqWKZhccTfGznCharXywj
spIS7SzYkTZToZpKMl4j1Dug/tRLt12aL5iB043UnipYl5Hb4C/uGHnQ+1wB6QsVoYcc8S/Xcjqc
0WcA4fMVRZ78LgQjhBEKYTFt2dyBITKBYmTZ0ByOHgPkxVA5D4n9mnOMjrv8nAykQIq4ycMhzEZC
EENOorsTu2tJh6r4g2wZOn9wQqi/UWCBEpQRYn+ASnUTTCauCjB2innn8DZ/xOzaEgGFUuG8ya5p
hzFjp4zXwTiQ8FtlBZaqCbSSqOUIP1sKlcMjEUsBZQB+xwKEhPfyFYhooRnVUegEQksPwwpoPQFO
ItmEZHHEGdLntk9+Fqf2v+UWIpNcaekmyEwhAfY7ly74IMDeivOeXQwQUON5YWRL1JZPhYGIn1UZ
Jhr9AmSvE78nbl8CAN51KNTwM/kWhH4nXiGQYV7wjOJSpD1ZK7vEo01ss5QaRgtmSpR1Vhuqv1X4
dCOI5G7M/RiSEzh4wTqVkQu95BAzYpOmQS7FtnwP9+/8jhaqc7TNt52Rf1ElCZnohOfzwxoJZmFk
aWQT90LFBwETXVqwEgFdjZ5hjF75EooWCYXO7AYSGwh0EuTk15yygriDGW1sUjDwkOm5xS2PxdNu
8B1rCPxw/jYDBgkwdLj7PppAY1/sv39vWSYaVUsiaa8X4UQwqJrPFtkPXo8VwO/caqGhD6GGBdK1
0Bv3JUCzyALyNzvuXbNwVKe/V2P3qL+Ki9HdWyCjOf1yGDMoJR289uVF2R1t+QgzncQAY91yPgLX
X2RQ+9jG8mWPzW9wnvfL48b+yK7Ga6ygtm+snwRwI4sDaiu/JP0KeLxsV8IextkqRPelO+LZfW9c
H8EWFgxXOSmpm9si2jU73hU4+fflfm39OsS13djryrBFyx3gQ/j9YE0amr/GypQhYhBBZ0Ub2D9j
GV+M81HtjOFBs10LI3KDorGtvEGbhi7IMnYrVzlvzV+t9IrmDSPE+Im9kE6L/E7ag9D+tM6cdWen
tW24wXlZ+uvGjt9iO9PX+Xvj26NiKz9gO180yUb09emML2jlQQyJRNQiniesMb7rKboz1uCLs+IP
puKyXXODY64PAfKJlKV6y53K3MB0k7xClg9IOzfwuBMk5LNGAi7VvyThQscEAhsmNgOL74cb5P+v
5uans7+Ym14hiUo/5KBkoyw/V9eDzdTgjtsdWXDsE+jtIcPV7octgxHGO8nOJ0UgL90QxBbs/QBJ
0r3u1GBEcE3nDu/hqujKR1MCwvk0uo3B/iOn0kdDHUDIQFQJBPhHv7Xpbc2yE0qp9EAOroU9V6IM
azNJ9az9sa7MF/FlMWqQ1p5WP807Q1TyIfmFbBesOW7vs6sojKGwticYT8jNUR2cYCzGaWvtSPzq
vI6fyBXM0FRPWI6/qNC0NqBC4R3zasYEg/WAn5JRyfgyFTJNy7JEGeGseBG4J/GojWqMqcPQcraw
y3chmjoiIGXkJZZAcENhQZYGgS/ejmhj3UsWIENSaWa2oQh0gIRZwld84Rz0ks6Bn0BcwFeCFQIO
CPkW7GHLihS5wWQIQ6qMLZV8YTjPHeiKUt8wagLVcMFCJ+jsOy6aXHhnah0J7ixropiHeT2bIxEN
IpQEbt/khdA0CMiIxRCVIYchX3tY17GnzR7MrK6NqwL85+K5XPBvFu2ULW2Z1Gd6nM/eYvzM2Z1r
Nq3HvoiSooTFn5xlAjWULmSzAB0UgRxgBa3hebv5v/khYs0sgtr4p1soE1v/e7n67w5elFCKWDBN
I1KHh+xZKxeP+5tjQaIyA9Fsq0LbdB3ZW9+FAs3Vfv/+4eH9ogEwZG6yAt0XO4pLlwLIXMiz3MtK
FjWYpjDpmTkvzPdI3yEplukL+04weCKCOqB1Lx1Tm+14zzrggFfWgD7pJQNjyQ+GWiMCOkJLgNoW
DZzhUjBH453wgKL5s4iFisGHiEeOzUsQTcANhCQOxqMhSKTCA2sezBmBzuHxtxBSs/KXgJVeoUpK
X6McUXm6mI6CV6CCh5ADrgPTneVG/e+9Ay/RRoAwmRgwrCAwNTfEIdObf7jVh5Dx4/mkeoXP99zZ
7YfR/moX/zTY1gVG1YaKfO6zcHwYts1juo63amdDkbBKcxtWBP2v7w8nfwUKGgC+FMjsNCS7Fxth
YBpaIAvK8NAdLBgj2fHr/qayN7AE+VCPVM/Fu3ywn64d53BA8hD/sK1Nc+dyZhuUyUG6iP1Bv7hc
KyqtrkixMQyr+ESMvkTiC4U8RA8CslUiCJx1IEMxN2aOyPa3sFdEZkd+N1EdZgLdB4FycsqZgjRI
yyTseOR4w7/kSKCXltsgAYNB0YM5MekvwIgYF8MuKG0YqSD6azb9KyNjzik2ReNaQXpwADIQ5TU/
wQyS+BVQ+Pny+eB/ghlqOW1Ntaz/wVRw+air4DHqwW1nYs0HbE7H58dLgzUxCV/c8pEiAYro0VGF
yhTmvswkKfyitZWKP5SaUezEnkVnPmJYRhGKPxLlYmzMmiKj8eyV1Aj0GDh5N+0pPpIkwX4DHAru
icgjsAsS4SdxBh7nhHK5MkaLDjxgKt8JWRPE/n52aiyXfjc7LkBMbbR8YHxYeeDQjEsWngukctok
ZOggEvDXtLmc/WZBnkQlkmw8HbJORAc9Hnh2kOJmQDIG0xwJV6tt0XcJzTT4uCOTmMol/WP4m8g8
Y35StOlEUP2Av8tflhINzQCqpImaaU2Q7aebraZx3/tSA0gS0c6+WhCtYbMWwkI6W/xwQ55JxyJX
z+n288YT9PlnDcW0KJd8Thg1caNGb2SSK0nAJc+Wf5MlqQO45w6PChb3auzLpCqzFTMDLW7ZXKKH
LR6sdvIV437OH87VPwIRExkZshCqqWaQJN7IjJlIneIPSAEjDgerJuAqtCacNleUlPizOcxi/cME
qsJclHOMZJxhqb6DgMYUNd4g2QUSs2OBR3ikL+GsYmGGPlNe4Cm5IKIzG6dxZusOs3pxQcoj/9BS
j/WMGSGgfSXiQYAZ/CRYcP4WFUi5qmnnZ1LM0x+WCzj+YyMAAwqxsLw8H2fzH6ap/u+5VoNzPTGr
VvHUeHj17G3UL+jXxZqGiFCF+SFg4imKjl5EVDJoaQOTC2GifcC4hJkiHxEaEdKQ8PtHBAr3L5+R
/51Vl2UdRRfFKoDc/Yg5gHJpmtxX4qaDjzyqgeBQICY4eodzucw7G5Y2CnT+SOAe+5vUcoR1fvAf
NVTz8P/uSYUY696LnOw5hkT4GD56WWSfdVtKnELaaJETOAgJ+8Ypj9UZFfu9NF5XoSM1TnUNOA+y
UQO6d8fK96jD4yYXdn+T7NqjBsCncbzRGdK1OTpqeSsndlE4IFub+pX6Wu7CUwTxQAVRWe3GlY3E
0HTAag+AmiGnzB3/VRBdX1g06cJInAF4JiR58QHGE6Fq10C9X6PYkXw7us3RSRkz5pAPjvxrBPwY
uOP5qjRcE7sbGkGEu9jYaZ4Dm+vzuDKQC+/jYSWNblHZMVyJVDu0Fp0CRZT8aMDWd0Cqm4OksSn2
VrIs68UA3hwo+yc5BsEIIG5/JR+Lxi1FNzRd9DwHDb0rncJzRZj4G05w9F7lxJVP7bsHklkE2x03
FRex5RbyVdPZCQA8hKrDohdtOBPqPgJatD2X7CKyZWMRwTVIczECnbkTJEdACecpFtbI0UvPLU37
DHes3u1WeHe/a+Cz9aDe5ie9dvV+ZYCfcW36sA2yPXjsDXZxDDE63iJ/FdIrQFC9t0BDGvPdLNzw
KGROoF1HvtP7TosuV+kp2waFk4wLcJxy3xUDRyjcRIZ/no05Iu0b2VUKuwrcILV9AB23SbYwMG9U
u92Xpwq/HR05dSL4bNc2XHfak7gb3lJMr32gu0O7kmu7PjWeq18hMn+of5mj27W27IMTUpQubGHq
O6VwCB/8NgO3QNYE/Nl0cA3x85i6NfLsAW7o7Zn9qkAJAucHEKy2UIpb4xf45PCJsqXRsRS7HFZg
nBu1C4cXdQ3VkxE4oFfeRh/wW8Js6iUbnlkgyZXAItCqjdPKyQo7H+EqhYcla97MYpHFLkyQBjQW
Bsm/X/m/0OVZ++WZq05x8Jb849zgjBz9KujdGmr/dFG+yO+hsRHVRTQ64+j0aLUpbhLl0Dau1tno
o4DBlMybWt8BE6qfqxujt/37PlqAmRTDxaXG/3TTLlTHszC/7ChaBKNdntBxCPcG/FyrczPTDWNM
tR8iM4h6f1hYLkKzVuy0pKyxXZkPDNtnO3WKCiAWwWg+k2NPX1Pi+v0ScBA1E6xFcF9jBkmmvo9J
gJ1EgqumjALFXAOgEoEvYvLJj2PPUNahATWCPOsDcfY2jOa5yTC1I45RruE5nK/PWMYppwX+OAOL
iGKSRYeSCukqWJtQNEE0QiiOfa7obcylOgb0tQKSqmz7k7TVLaSI2Ive6ULMvk7A5rEt5KcplVi0
DuO+iXw8MwfgCTdVAmlAhkogmJBUNZEPyWzv+wV9inj/jnn+W88vQsI0SWQrFKQIVcHaRe9Rt3ME
ya6heBmXrBBadmW/FXZhS25hqw60Wc7bJnVaUMbodHG7au13/CvsnxIbnYmx2Dtwj7Eb17RL23ci
+2Htu6f72N0GMEmzkDI2zveXIF8WNlFOM2TJsjSkiyCMXbpOdEVtyIUVp9faeOsjuhHPTg73wnJw
KmkfS4kby8F6SAOntcBRVjZjcoquxc5wQRMXk4e+fTifcQUtdGzwjRJ1dACvAkdvXyIlcMw4WofG
8ftTJv70adANUUMFFuktPGQAkoDght9/Cs2Us2kIox+GO98S7QZmOK26Kula2/3kVXPpj/HXoS5z
+aToWlETw11fLlq4JPZuFbseGvMW7cLIT6G3zICCfX95FwjQfExLQpoFHyMgnowhPl2e16eNH8Um
1IDebdEpsG1aRD26xxxFfVPEP4zlFHFcDiaK2oYoqiKYuRMe9eloxlk3qqSqgxsTe82u97u7AA53
on7lh+tAGhdGpNkD0jA4abZ3Wb4KwFT3y0MBcP+sfHTnvRzdaM3h+yG4xFCmMdBAgdVkWQaVT7nI
JZRkwDV4hXY9IGapG2dAfGI0H13nNCsvDZ0K+3eWRQshPUSt6VQK1mjtBSekKN2iC0rED8Ojke8s
3J1R+B3tvz8/icvpX6OmwsNHlFRN1afy+6dRMwdx1Ae5BkFProAgO1n8kguuiWZA/Ys8lnacOY7R
r74/qnoRPc6j8umoFzNDr/LeVBrTugrhFgeluwHSbJ/aYlE6Xpm7YwN+vAnRmwSryR7JdYYiizbk
Tlg2iwTE3TLrbuF3YtfYi2UZ4cadkmxzL3d1kDmV/DHRe3toRbssvaPpIcbpr5v6vJbhfN6nbiB7
dpqi5pZLTjyCvh55V0qiOpgDah4OIEF4O6M9P5w7tEgUsn3S5T+sVZfs6H8GwILTliRZMkr9fz4a
aumflUBKveswug/yGwSFbQFzzebQea+mrSPzcCL4OwLV/37kv1pxdHhIAZS1TAsM9j+P23WJqUqx
B7hLKW1B3Z/LfZltvfbx+8NIXz36MP6xFOC+Mni7F9dnZbCDy6PCuo6rVw3qD0e0nK7b+PKV1zve
+SE01hUyhfNCPj97bxl8eRRQNOCd6Ic/XPGX64JuGbAjsixVhqXan5eMkfbPo9aGu3P92kaeM3YB
7FpHJyi3vgrlQ6av2vrka/c1uLZKV9kK7MD9g4dHdB0CM06rxaj3Ttn99Oh99RB8PrGL1V/Ky+Ec
hKJwPQJ48e+GcW1696O1lsaddt6eqxsp3Fjn2wwxY3ulqPfD6H5/ly7ZStMshM+VKkOhDPci/eIM
zCKTgnysvGut2OTejXm+PQuLMoOYZJ2e4Td3lY9o3IMmYfXRQslD3gbj1QD2q3qDdVxrVNfqGlvz
O8dCNoSyWxS7ubHoke+Zu2RYi+DaFstaWJvaduw2oXkQojflOBjL769j8rW6XMRwg4EowvHNMoyL
RXYc/VbOC9G/kYcXSfnwJTC/lud4LwYw812JICIXlTvAVqiH5cD5ekD5P7/qzLNd+DeaCTUA9Hvy
WhGvg/hOKrdF7yT5tociFYl0iHQva7d+v1EFO4vW4/m6MjdN6xSwER9XNSgx+jL2rwJUhcKNUCyV
6BBBwgFngvgljF+EAM81HNgsCESqx8zRoxtf3wvSlSKtNe96QCwuj0sZ3E79aoQ3hGRX6o2urIPS
aaxlEi1+GKsv1nv6ROkYLhRzzYtb7g+iH4hWHsIYdKun6KgAa2PjJUjvvj/MpR8VppYqKnBHBBtO
FTXLvIg3RCuNM1kIzOuyR0UHOVe1qaJb3Xj2xLWC9G+4ycJFoS7j+g3VI0dO1nq6PQ/7oXw8aznS
8B0cD0vvrVBgY7eR/UWBjkfopjbKx1+NdxPW21baYhXJxoVYHbUY3CjUny1kwjspf6y6ZSkfrLMj
+NsKab9uuQoqbIBg2x/CjsmA6M+5hws1DFVRZUQexqXtk6h1QReKuXBV1K9DBrqc/pLo/kLVkDMW
4jLPhQcf6a3kaBbO79q3FBiQGsKyNs+7XAW4nEhO3wOSq6E7QY5/zlf4CLES7RBFBGNtBfpd5qX3
K6UNb6R43Os+bKLlZhOo/oOOjp5RvijxObFq2JE6ghAQBX7xw0pxgYjOdxNSHgS9sB/ULiO5tuwN
Qa/1YOc3r6p88MCB6Q69sm/jrZRuh/b0/ez5e/fAmFom4lER8iFx4hx8Ckpy65xJxZiFO6Pe1lpp
m/1Kr7d+9hBXK7/44YmY3Pwu7qAE8zgNXpHYjDFp/9wgEtFrrGhUm+PzY7u8Cdxj5MLlAGnN251g
b46/3AXq8shgnnNnd38YnPv7Zv399X6xEEOhpCiWAhM5E5aSFwvYMPpGV+o4hZfo5k5wohtzEy0L
5220b33bfu3s9XVo7wLbXSfOqnTAuDQ2DrRK9oMSQQuzfvz+fL5YUHk+hgLpDcPWy9ptE0Vjr2lw
sG4cEysYbEBXjD8lt7GuG3Dt8L3bk7hhoUCiQwcujmsZlkzdg/IEvtRVIdieYudPwEATiioXui2+
Z9fyDp4l7Me9hexKhNZIB+60Albkhq6wb21hMTrmleT4RwAgQ+NoB+Mle+x2pQNv6npV3Vy3C98J
0ELv++uVLomXnOB/XPDFcpWdfUnP9LJGORntFJ1kd3XVLQaouDwHLTrWuFJYTSlui6w1gKmet7p5
hvjoeFzumRzzW/xsr9n70b0pHBjc2Df7m261hD6ncM6Ob1vXxIU/YuTLNQxhSoitkCg/9c4usd93
Ethb6c67gYSMdClHB/0InCPy2pctBICmjaDwKr3xYdaNkjBMs2n++8Mg6H9tDRgDBAOKCX4KSgUX
W0M0lKIVjxlcAup6FT8pPgBskKvSrQyDKrW6CUffkZBUF4CLZHNT3ln1e5dvs9j/YbVR/o6MVIRr
KPkiLFEUbFd/PpFmUem5HkYxlpvELmsACDU24wrReGbscxMZU92fxrRe6MrtIN0PwRlASwkGQBuC
RK1eZempR57VCrCl6MFVTlM7LBbxAFHY+bWskQ9owkLCVTm6ZW4N9BnsAYoJ0VXSmHaH+KUMZKeO
4x9GmAN4sdDAnRJLKPJAFRXti0kmRfnZqGPDuiobJ1UPJSzYQYyMHyrl4YdbySXr7yNZmqmhyKn8
ldWpoeqf06BAF9IaSOQH4pdS38byCY2ZUd9GY7vEqYE96tIPa+m0EXxz4MuFrGzNsI194N1YuTuz
A/q5DdH7GotHVG+l6uDVsEnNtyksnqzmpGTgEOofvpz/EFtfFpj5PAMA0iQDKQiCkInX9GkHEQOx
UAy5CXajjF7MfuvKbYI5vKyHq9B/GoJ7o1oD8jfHrZfcIiXJmqcmWhjKL6N5xaZrDDdCeD/6lV2H
5iIJYSmawhXqxzyQd/xyuHByomqaYIPNVZZPp1nHtTcEVmci8NxJsWprIXq7rYukcnRY0/wEkUyO
xH8dTpcVTYejIibhxRPe9X5Ua93ZZLwfG8+RcWqtDUYlQ++CFzV0R8D/Qtw5yD/1/6Of9XxHaIvJ
dNBAKvbnM535Y6rnNVaXMx7nEMJJYbDbei80p86KbVOGOrX+IfX7AvTCLPh0zIt1JO6NpIzbCP4o
kCek27HCjtNt02Yloj9O+DFUAP7kH569ST/x9yD/d6FcZj/dUy+N40gUEnCY6i2m5gYBXa+csvNr
076eY32ZCKoToZOQkbmquKr0/TAWtlmW9vn8lKi63SqG3cooDFSlY/jXg7hXxvJK0B9z9dQoe4Ol
HuRgkrb2vZ0ZXSdoXXcW3KAHgzIFWT9foUbRgVYOuFyOYK2RrPryKRVzO877Bw2FHUlM11gPsqxb
don2y+ge9FjZZj2qayJKVp0EpA6lnnG0lR70a7nJnabe6zjwAICmhY6t+sBCao6G6+XJD3vxV48E
th9Jmyy8tUtMtNBaMfHaPt5xcJTD4J/C9C60Hrz0kDan/8c6Ca9gWuaamJNT7fzTvWqas+zLehXv
UpS7oUyIisUQFC8tYCgUaMJw4TVoEoAbAm3R2kzin2Cgv9E3FXvtf8e/iPsC36z8JsZGF1aDXUNY
3ei2cnZNtGpCXG21OQpZW4AQUfQDFfWrrchQJcDPyFqw618oxgVNy5KwqfJdm8HNpVrhioPcXEqo
XPg/KPG/XHUMTZOghoIWH/n5nw9EUxdl0pSqed3mhxobT35DTCFYdzDCAPcSFCcEE9BOIHP5v2e7
GN9Ph77YcSMtFITGAtyVwLQKJv39CnCOjWfu+3n0VRKI49CuX8SGA3/7Py9xjMZUyD0Z7ie9eT+U
8aMPLKtFniv78CId0Kf0/FQFR+38P6Sd2Xbj1tKknwhrYR5uAZISKZISJVFVpRss2SVhnmc8fX+g
u48pFJvs//SF7bKrrA1gT5mREZGCaauhSG4HzFjFiZ0LaDmlzqmzr7YiDhkk2TYtvBIgIFaeDRQs
1p6jFuFe9j+s8lPND4EO/7MLHMvyFqbRPWrRly/vskibTo5V0GLD7JkLxaWFXFzvIv7U9Zc9ndTz
A+78ZWcftZNdkTOMDB3I1OVqDGjM6FX7tig3oP1rrWudKhR3qUgdF6WKdTqCOLxEN/rqTai21rFL
R9vsSHZh2dYfOX5ukrYz8y8Vp4vAc2phl9TA5VwRqQYVTKD0WcaLxMX3mKspLZZjETjUQOvofiBJ
GB48Dd6cmC/EdtdCpbaGRYcBI8hBQnE8bn7mrxwn7XQoSkSU1n3elo+DdF8mrwk1U6oDVaa/ufJv
I1mbZupkQWQr7XPkrtUcwc3wzjUVGYPdUWkths/WkpdZc9CpdY+dt4xKcelzrbkRpcUJVnn3gTuy
7mfYfaQfWS/98HK8RJuNq37KrbwOXarVRjHdPapyd2N2WGl/TI4OL5NCmEjiNrvyYhw3AsEv3b1L
P+H2CM4FjlXTK3rSxbj76RNcH3Bu9n662I2zEWf3nVg2kpqVpgGUvZbCrShwY9AM6lFTH2Wk6O4S
eMtDozPcC90aPOb68Kfs/NoLz06yzFWEIEoyYz+oD0RRtUHF9kgCcee38dKDUCzbkbkUw78AVMPs
SRyf3GJXj4+Zt2zCfRG9Vc1jV98J431Xrc1qXXjLrpnQJpcu1HC6+t8jVMzi5fpjz03j51/NnJW5
NbkII0NphCkXaMhvY6rTeEr5bFnXM2zq5o4nIRuqHsXmtRNWVvCD68jCMaboYF3l6XZkh3stWjsA
pc69sckvhk5ToKYCSkzn2uxmYikbbjWlYHnJ2bIM2eMaPXDhV0CNeZHCp6apbqyki3fSZIxsWVPT
k1PR6OwyTnqlkAJD9LdpeWCbl/rBEJ66+FCpN/bIxRDDlBGVmpgxK/NvX+lqntXJ6G85Z3o1miA7
7j9Fe2WnUQm+cTno06f6Y4VS5GEkEaBw3pXB7P10TArJ2IflJspdWwg/svC+7aEbvRbCgxr+KoW1
gu+qLB6z4mEofyvVK6GJHaeFUwT0++p2YvgglgsxezT1Z/DmpH50rdTp043SPEV5Y3fdpjLfxOBB
HFa1sYjcL1mwkxQI+U5Nj2oHLedBkl9941CbTpreqe1T3yyUAPrMRsh+hx/qrtTvGxFulBQsquLN
bb5c64fPFeZ3r24DoopQI/m4vgsuhwaWhUcPtzTow2zzjloYKZTt3b1kHNPmp8Vh3Bn+o4b78rCs
zE1h/aI7h61m9waezt7nfzG8CQoukiJjTmDOhteqimJiJxt75kM09wPfRVxb+UJWF/9UimU8PMqF
Gix97dYGm372fFWYkoK/C/06jD98EeomjJpWE7EPsY5190UtrozzJYVXC1tNuo5iGJdKB9eIyE09
eyh2sdquNO5+inURob1UELWby+tf5NZDTbjC2Rb0mJC2DdWEY/Sugf1eOgmdeeWPNN6UwUYsbmzE
i/NP6xyLAqFMOfhkHnE2XuDFRtmVCRMQLwLjoUfoSzUSI1/W9ng/IFoNlmm8SPFLDG9NwKXj5nzs
2b3VemVMuFIaezehFvOkpouyQxcSB6tCfMjwBaUvFw1x4cetk3xNdFrUe11eX//gFwql1CQBACQE
3/AkToXisy8gBT32wb0sPLjlswQh0FD/IsEKgyWHLghJUKQL0/2iJDkGYKgypeF7EBOjel8U+Y3J
v3Qsnj/K7IMMaZ/ogiXp+8h0xBFq4DPdCAJykxge4OuN9750KJ4PNs3O2Xt3xiglahTRPK9U7CHC
noP6DfCH7ukLquGl9aumWyoc+XJsHHqbLG6iIRfnf7JA4JaTZcOcrfW61yy3DLtwSzyKnRKhKEG4
nu7aW0nIxbuUmrs0JT90cLJmRXezb42h871y72VvMc2aGm+KFZda89m4VExFWlbmTtLdON0u7mUg
JdQVnG6yPhs17PKsCnxZ35cFvMdjnDq19ct019RpmdHK+nVjRmeiglNEY6qqSiVZ0pQ/ru/ci2RS
A6C/TDr4p/Ub0KGRo4zDw9XWACAkCTfGvLiKzsacLVk56toE2UqwNVGOut0xNz+t8kCJOhA+OT1L
aTf4dy1bm550onbjYr8Y+VKtgTSn0OVI1meJkCspkaf7o7XXgK40L7WzQLbZOaXwkAc/+Nq59KHQ
YMkcTccz/q6y7kFo/qvP/u9DzBkdalrUZZBWtM9VVmq1NUl7qMIUSxmNIY2IYpjPtyoFFw+KsyFn
O0cuC8HyA4ZUXIR3JQEKDT6wMQrpdzV8ENLcmOXp5/1xVaLTocmgJOrqXJykKGqtjl3ibwdKSPJB
piLhbzoNOn62GXU4XunBNN6t7nB7615cYLTDExErwR054cxnx5QVZHI6mevtsV/mQgSPU8JHwOta
XyjqQ6uvWhSGHf6GPxXNuf7al84n4qJJtTFJpOZWMm4rC3qe0/GQAMEwDu0IH77cjeFbAbP5+lAX
sxEuYd6SsgvVsdmMtq4aG4EIRyaS1unQbCT5GFBsl8d0N1J6sYwXMSKrHzOoISTe3keVjwsxxYap
hV+PqHMqAk0pezT8pcofhG3XH/DSijt/vmmazqahF4RYi5LU3df9Q81ZTVBMjMhJ1ul3HpjZ9dGm
U2O23hRAMWo/tPOCTjI7Ofm93DWbKNvqxduQOXx86uzirSL3xVEUUYR6B/fTPDWhO3unJKl8Qfer
YMKJcyFZGNlGgM2QDjcy5AvfjrLyv+NM98TZOKpZ9ammhNkEqKryTu4PJDvlcBxoWfjX9Q83/ag/
PhzbkUjeoHI8L3CNYtkKtd+h95HXQvMiyrsiXubeoasOVvAZjjfe7MIO4c104DaQWwmJ0/c3C5vS
axopCrdCtWwCehO85dKuowlxd2OgSzc4W0MxaOYAsZRs4ftIRZzkFeBdtOX48cVnP/jVZigDEHqk
u6BX113zdiM8vUBbw8OLmjQgLdRR9SRSO5u2WmvSwWhriDrZW9cp21x6S4V3WUG9XNEooy+wWsn9
e6MM7rse6/pysOWi/xjz0I463AuobcDsGz3lzSJ4v0leu7R6zx5vrqAUlN4aQqumrK02y9ZFoJXn
BM4/O9daQXG581jOKl2kew8FRznuMu2Ni0GM45VuJssgrW8Er9IFKF2R6DjI56L1Ev/4PkVRExUi
rpnW3ihRAEHgJpjkIgZuS2LaJmOXrt9lIujr//yY/jau+n1crxsI+AS4KiqY7DQmPqqE6kQ8HNX/
8+11/ora96H0TNSbvDHDbS/CrC+ddSR8uhhjsOpdJwIWuj7cBZIqS1AlssHbg8ZVc26wFJS6lKlN
vB1g/nlH0RqcxHMXhuh0zW6qT5SpjafFIkwi5vnrxugX4kmFTS1BUuVE0efxa4l4t69HP9hSARPa
TVEexfCNcFJKv+pg03ulc3ufX1xEZ2POUDmzstwuBZTYChY4dbCU63ep/Sq5cDOoZRXaU/eLan1t
3phZbZq6+cl5/rKzCzhTk9yXtAixuf5XNfSO4u440QQZZFA5omKY9n0XfibGkxkHjoBTUIwfbiPY
Yd6upipfgmuR+LPW0uWQfhRR6GhD7AQWpsM6lrE6Pc5kRHQSgkYhpK6A1jgZ9p3YOW1iOCoUOY/y
T25tYAfbLYX7SQ3QeJAR9V2ZQQJxeHnNzxeU4Yjn8+yHkn/yJdK8X3kaBjhDsQRrcyKKhDfWwakW
de3bzJa9l0heKKZ9AEUdbWkiLOtBRaq0Q11gcx7rRmeP2rDtlGwZpZVNohFCtpRCupijhpPjRxRS
TYMVeIX4i0oCFQEuiThBuiwfdRETUz4PSYslHBvo914zOm4cUuQ8+JwcQf5VdMayS92dJ6LL8wqH
b6IlH3LzYZbmKqsFW6qxtmHowSzXPxM/vhcL6svuJiiHB0ngg8aKAt+ht0XjKAFrMadTicJvDjFH
Nd2WA3y/Kx8igrnQWseI62Xd4mWcpyfWqijF68T7aBOYU5gCpqB+SbQQhY0XJE492NqwkJ/AC7Tw
A6ZcE8vLOtaxevLF7C4O1DuBH9vr76O/11s6DMCDdSvL8fpD4mnbVoaNVd2xze28thYtUrmx/9TZ
98ginoeoXSkZOsXMwlnrowM9NPhi+fiuULEk5NaHv/LQ/NsAu6Za0hSHIWg3VGynXwnKseLTDlm/
d3OUdRI+HFqxCmR/FWi+o0HCFqKNUZSVzYIyWITUef3xKHneNtazO918tyIYCWHgNCriyQRLIw3l
n2I9B95xFEE4NX0J0fzu+pKbG2lOqawi6aIGoVg8dW/6ftCmraI2ja7GWyU/SN6bH4uO2L21lKPU
PrrnYFrIeFFz/Vci+00vFhUdeEKen7d2TeW0BOWvNFoa+CF3+nvVUtIPl1L9HpefbKSSRmzFpuOT
3CxFzhul/+9nV3lwGk9J8skl8yxuSAkl/cyz/K1g7vRh52ZvJTIt8z5MHZimGNH3xkKsfvr+ylBx
QEJg2h0S9VZqfPHwhnekwnWCbHwiPJ49hZt1hduaIrKS4IMvOJEW+Fwsf5j1aG9G6r1j8F9En8h/
YNIAtlNEmIXtWZF7Weeq3qOvPLcEAB1Ye9MgB1q77EdBTicc+fpKuRx1UCQBwyQSVeZMtUwUZLMb
AT1c6SBl+X0r/BJywcnbypbkw4sZd3atJKuOqsn1kS/FvvhEQiIzNYmms7NDMaZoo7W9yTR3L7Jf
MMoxRqabbIzsltj71NHgjwOYVU2WMpEy9NnlJESxOHoCreijvHSy6LOQdia4MA3PnzXpzW/Q2QxH
xYdIBwWFJFDTP4eUFA0opkv3unFg4ZtBuNLddZXSg1r24GV/uOWXHjSruMUprO7tlKhWCVpHyFEw
D0fByBw1glGqaLvArw4jBj8mK0egajzV8DOvXbWmt0xaa1WFdB+X7/0C47Swxj4bp7My+EjyxMkD
yaFuprrvgqHasBeXfaW8KO3OhaN9fUZABC5d4iw/mnBPecJc1FPLY66kYQ2iGOL9Tyv0uuVhfnV9
4BT+l9h/9PHBcNfc6ssKO3tB/aosZUlalkeiA0duOaX53Lk+d/B0HU9skMSr1j7mirrwmUXSRoiM
O8On34QvvDVgw5Hn2Xj+ohJGEVugaJBh7ZRasOma+L40o4cBrbEZ3w2CJjhVKq1j3X8wav/vIouc
Lsb4yKBxyEBXcwxftIpWFPgOdeZCJ3IIuYaaRKQUo961tJSPmf3Gr20LxrnX056ly15laSW7LbKR
0dERmEviR5Mrv2PJcsJsw2numdDgh4Km9IdY/uVH6bLhwhpd9d4Y6cnQIiYejcaRQzL7VTti1wbr
CS1cJOqvfc8mUmAgQ4oaIw/y0XFo8iXqz7uuwmnA2PXFriEP01rWVgejoKbdIQ1f9KOnbmq6cded
M4SLIPjSjfSz6KExmW8aF53YYn0KJ8xMRexu213hYVCmJbZeryqbpWmMP62n2lvW1s6D6Fykdl+Y
tkJHHyipuma7su9k2QcoZw/XKjEHp2kGp+7NZZsiLGL6dCinQqjbcfTpIU+PyoNbIpbPNyrzM1Sf
qRKh84bzQxOCBicsjYsiFJ7i4LX7FaC6TtxuPbjCoulOzHeImoH+KRBqNOO4iCGLecZb71m4DCxR
cHjj5xSv8efLKrLrgWz7TZHeZG9r+fdjMdiDW9p+8xGLf6tx4+igs+qXmfyUMUgY4mPOgwpRuZz+
Z03e6TRZ8KodaNiy0D5Tbl+rqRwfk5yRuhxy+1ThJMUSlENdrfZh+NHS2mPsiWSMtyIr7OnTElqV
er9ohYNq5Gs4E2OD9l78rYjv0xrKmjuC+IAXkcSvXqjuEujE3kfvK/QIefRq1TEEVFG008wJpTAX
8YqnMRsp1T4ptegoukCX8OanXjKoAEEcTq+uHqXBXIggkblClzf2U8B6U4Kd3t55ObLLKUYZrIeY
GL77qurUUcd2ofF+KvFbK/+QaQ8gl5vpg3VpYifyQjcEym9bE0eA08eBkiOqnw3HlUvwWSlPeZZA
M95AiXaUdKtQFWdlQCwdjScIJZn52y97XuVzVD8Jsnx5hD5yrNmm0cY0V7pUfOZxu0qafab0dqHf
wC0u0WCVyV4JJy1DxlV4hv1oWaOm9CJGE9MIjdMH/ab1OKD9Agu6xq4070lhsbKIfCPf6Bgrduwz
mnAvCfP3MWXQ0OydKheWSse6CvGYVWiDgaAq0/XHwThU3HPXT9G5g/g/8ct/Hlk+HbJnkYM6hMEg
G0E6pX1kYKFnYnPwXNY48pH1Uh+VrPzBx1QXpyGRsvnK9BRnMDxcMkSsRohekc6k3eHGY126b2X0
UiL1e4Qic0yw7CUhKMbgH1bnZIPYOZ7+RLyXRdwpRfegyLvEtxYRG1sIF171AvW6YYeyLOEwXH+a
S5AesR1Z+cRhUOZG716hDEVV+OHWTd8kOouSezU7QYZOJu0URF3XR7v46hLhJDJu1DhzusQ4COqA
h1awJeMxWpb3EhKtah0H88ZrXcS8JrALMQ7iE8Tc3+Nu3cqNsFebaDtUOUfHL/zIcoL+KXMqtMKW
YexLpu/0sfpKEkoxyiG47jiCe863qvYJJkRHz7CcCbARBq64/iEucY1OYNz/eb5ZICSNUtDWGc8n
+R+i8TRwOfXNpk/jzzjQD6UfvSTIvvS0scPmq0+TbavJDr0PEHmtJOm1NOiBIiyIYFdF5t1PGENh
mStihh8Dl0/u3hdt4HhtQneNz4wy+MAFPYVXNwtnFxcQjBRrAp6xYZum/GyTuaqfjIVXhlszfSOF
JufUjIPq76X88+asXoyRZbRjxMcmf5uXb8qk0XzJorjAca7Uyx6mIuEjljQTEK0JTwNnTl8c+/Tj
+nRdRG2hFagY2yEHYLd8f0tDHnyxCxQWLtK6csp4XWeQ3wKPls7ETV1WO0J3yALpv9kwZ+POoMhR
yuO+gYVHB958QbCMoN4LMTMmqr1Ff7sEw8qTmtsEbkdGMDvgM08s1XhkIjsRXOY5huUnt3eWegON
vngE/DvMPLXKg7EnYESqTJEx8JqVSdUr2kHqWcX+jZTqUg1BxieBliEct2jUv0+aUMhSLRkheCqE
TfeI3ghqKHiVe4oYbh6l2nSmzJOb8/Fm+C3U+VA3hyHY5v5S73dANgsJDwTlQ1C2anmMsmrV5vEC
5PqhjSxY0rrjJ5ZNtWwlQs5pItp7Rbik+M22aeKFDld/Yrd22JufgjHgOoSLOFM48k98B+24O5Th
A4oAqJ9xhu8MoFIof2nJc2YpdohHkesu1NZzOi6PUCgIUt80cKje/Xuon4Z63wgi8KS1EMUb++Xi
JJ99+VlKmfqZRpltDLdFsvRdqLfeRIuLrGRRJbfwgYsHEEYtk2cLeOuJM3d2AI2a3pZW3WJJF25y
DVgv7WysGDZVIjwI8lHqknFZRPHSgvRELEXTOPxV0waUez+9e6a2C6GtlsVN5dT0kn8sB13kPmNb
wdeYbag6ySUrjUCdT9XM7sNqHnw3gYq364hSZd+Y7lgxex8SDLJwZ8T5nhv/5rK8fBXqE5pBLU0G
X/i+DRpXrMe8hZ3CxubQBCrMiRBDw7hz5TvDejW6dGURyg3Km1RvPVQtyYFENwPpgK4Gvil6v0Sj
uXGymdNu+PPz/PtY07yezZs3yGkfxXKxj+xmOTglfTjXg3ifvmo/a3+Jl1rtLyTvjpROoK3SR0U7
7wDBd0Z6v/DphFLcW8nrUDz0soN32tDZACNV65TIK5utuM1xQXvxVtqTf6cbdrmrDxKd7gMb1y9M
evx9v7F2wkHBrV1YJy/oY77yt/DZtINX/UV7H35rpNAO1zOGyrTiFDNboDKG66L/0L2kh+KleRkx
Bklt+Bp4Z9GAE5PVG5fOyfD8j09EGEvTQRT2SFm+f6K2invKx2gOFOm3kBO9xr1dGa9h6j+26K6U
WLLRXtpj/aKryID8RcIj6YqjJK86Cd5g7H19a5TWz1EliROXdfdzwqGbOr63quSHKb8XcoGjHkkU
sRHeMVMdZCr39dkdP3zpYjOmIS8g65AjSN8CrlkQ1EP1OKl3RrNfoCKS8dpLos+MnDgb+GXqOx3h
vaQ6Xpnv4cVOWas7Gcvp6k+MUp/LAeLqgG/jlFehBiL+6vpNTAqYV+59Uh5K82nyqEGSt0r9L5Yi
Mis88SYoYEqGUYpDtFzF2KH5nHgoNBWSIYNYjR/ji+9kfitSqxhqfOEXGnMnEUTvUOfYYYp4Xhcd
H2e2GE/utrMrbP8EbT0I/kqrn5pwAYM74707iZ4APSfFgpNrMIONWS9aHOKy4Gf/T65D6Ap4TTKt
V0vD24UKobz3zn4pytIhbYhL7POQwWCMkmBFiE5UFMOvuH9OFRoHE2JPKFMOluR5R4IHn1cjV6qC
D9k7TrWTQP7wjdQxajwOuIyD6q5p1feuAeDhnMiFZy9pF3rTYFpnOWIWrtqiXQTjZAr4ImCFUzT9
lDJ44AKDh6EekI5aHRUuQm1n8C+jrK5a6X1sd7r895A+xHFml2SfUqfaw/B5YzFfgnHJdf6zlmeX
sTwKOCepXAnoo+BdTLQbBAQU4WCikL8TfU/a2huDXrwbMPGYvHFMA3rk9w2UK7IytElCWT9BGITG
ghgb4sI/eYcPfFPFz35KdkUTkPR9LH6PRM/Mhbnz+lM2cP15tOkl/9zQ/3mek3/A2ZknGOHQRgPZ
ViNuqD8QM2K+mT+2bLmuS7YyXW0Q3uBZZEfls4FtBVisiD01sX/cyHaN3tv4xS3oKKO0Dizs0+KH
QFSWprY3UlpglEBGCZU2figlu4GOop0Bx2ZvDL8qiwpfva08/0EMcfvXu1UA8IAiTK0HJ7clhM9s
xmnRaLghCv5e9XFR5CTu75Kkm6gC/w+EkourAm6MIoO0IxGYpWlNlaRqKUFdjnTqa12wCtW3UHrS
E4pOSnQ0jfYuq1Hyt65TWLshBHfrsQtvkgU8VpGymuY5OnaduCe76UobMNyjVTYqRB8rOa67/LPT
CfuSjQfuNeF1KugNUYIdjkdTP3LYeAom2gVtGkZs+tTAkVt65HW0NE4BeSmwdY9B8xAiw6Fztv6Y
jmszRhRk46+0TqZDijYFI9Afgj6iCERaOGzX1b0n74bmra0XMQ1hf0m1ifyvcoSpdhch5coPqtW8
V9bac3NuteYopM9CIDwoVveoStW6H/P360vvYkSGRA+5Ll3V/vFKPFt5eShJQlbF/jaQD2XR2tFQ
I63K7Upf9u6Ni+ti3H021myrD14qJuM4KWhwYhg1GG47ztCpcjJFqKStHDnX3+4iv0CGvSMi9oAC
Nefv+Fpblp5XmPsUj+/E+Alvs2h/yRzgeE3KW+q1ffXuYw8RHf6bkWE1UCbjL1Lg70dMII11kQut
uZe8JZZHrfcAnSLAXLG+MwDZkwU3LGql6hZZ5IIdHOCRpZIZWQhO5TmfMNa6WjR9y3/0s5ybj7K8
WVA9sVDyeevIgnKufGrGTlboItQcw4gGLkl23yYvUvDb1eplqSHWvisCjYvfXLQV3Wf15L/gW9Jn
DF8oA/8ujfDz+9fppGoosrAy93waNOIysHDBXU2nTyzU/H1Xkq+/JyNS1e71+sRcWoQQrUwwLRGY
bd6bzk8aMaxaFmFpHpOp0gOIT4mEowCuAVyryUjg+ojqpcPsfMgZFGL2id8lARJ89GNCgrfQU54+
QvyL6CzqBrZqvkjmh5K9Ys8FtdcScDnJ8g/P2ir1vtc2bfbUdS+a/poZbzLWZsaPqvyIupfIu/Ob
Gpwcr0XpSRPXHhHL8BhVi0J8GYx3oX68uaxPsM38pqIWCOTLF+TUmO1hSVHzMLQqClASwLdarQMY
BBWs9mSf6zr6P8sZWtxMkg26cSUtHSlrl1ZOt3aLDjwAbO4u9rZjRa/ntHxocSwEsxhjpA/gqq2X
nJLVRmWraJVjIOxM2DY9ZsedOTWn2wu9ch8q7sYP/m6t/sZMXRKL0EVUQilEP3HaW84ydQ4lsysy
lZInjlxsBelJDpz2MUEm5niurWvLihsxQI/6fH2N3Bx5loxlYSkm+AeGW8gfHI+8NFrtrPxyq/cB
9lu0qTq06kcPvttN0tf/ZfATBViZBNSzScVNwDViKQ0nTU4mIUbdegfkqEZBm/hR3KngDJ8ScCfd
y2+89iVoBArWRD4+jTx7baNXWq0rXXy0TbyUe+wMlGKBmzDyAexUmuZNc9+hQmXirf4Ml1QxTPW/
I8825SgTG4pVKEzahVreyvoDe09UaUVnSlskQkP00BCIZh6KX+lHB2clgPVnmdVCTrplp33cZCBf
PJkkKExAFqrxh5epFGEhoLcj9T9z8l1+nkwrFKV0OA+BMFthKn65dzcm4BK6p5wNOpsAFRikd2tE
teD8Js2k0y+ZODj7qCh1TPXHam9Qk433qvsotDthPZU+zPyWN/DFkgz2gEiUNCARY35Px70XtzxF
8BhNYE1lB8nvKvucjMpEYBhBDm033scerZ7En9MzoamSq10Px8PsaLZZjgBIktPS5Pv697lEWwco
/PfBZplC1HV+3Sge3Z0yUgQq5pWK1bCUsk8OAXQcqw9XIlb/Gex0SE2EfWA7bx7Yljb8con8LK13
ZIOeDCl8pmNGQfb6E17yw+EJ2bWShjEAhNnvV2nU+Hi3ibBDMU7zm3ITRCW1SB1bVYzfOUDhPcHi
2QrlsXOPWpGsywEqHgGXiKr3+rNcCiYVTSbumNhNyCa/P4pcDu1YDSrt07M9ziGu+9VKd9BUcfK4
PtBFwP98pNlBXXTWkAhxOrEop7OSxM2kmKtRB+a0BKWI4DWkmrcv4xsH9cVUTSe2go2DeZT4B2M1
k6sm0DJcjnP9xcyiTe3uZBqT+Bt90ZGWF92ujz5c6t1W86Pt7qT2rsCrrMGMIv0I8LR3sU6YyI3G
QgoOmj6Zsb+7Kl73QLphPYDetMvURVUO8JGZ2HohUHQTpBFcrRamDUHeOvFwMNJfbaHAXNhMBlmg
vnDB/Ghcd+mTZDxNK49QB4mfhINmeU9dTeBnqemtnXuy1pgHBPB38XQVYfIac0J+mmV+rXnArEjN
74TKgvVAS9z61U8wwhR3eUd4RXsfgBwvsRscaSx/2VU0mAs628ppUIMLf+aKKxElUVc/WD2tFuMN
n1DEHN7qvoKsWGaYplBDmsg/KRAMRMMB3VdNbmUIFjZTroNx4FIt3pImdoDQySXoAdh9GuS2VZTd
hU1iZzJOPO0ujlwn9t79qrd94+T859LtThm8RdF00y522MJVEiwr7yv1O0eN9QWcCrgQ+JGNo+bo
enIXpsu2/wuNCnYZhXmcyLsmdsrVcaJITE8ZgSdNUBWwvDH+0t1H4IY7QkzySk6vKDRshWp4D282
oCLu+5uKo84ATwzzcd8r+k7RUq7DY+lnd1Px8fruuYR+TEcFtZxps84B6EgbdD+SCuoRwbMbLYX8
LhlOVjQsoZuUuYsXrY4CGdtU4sU/RIKGkOfg8ICVlCBiSbLhC9DiYDoxl/hSrfgkHI0B+CJBXq+K
DuRraJ7gPtMftgRaHRhv199funROgZqKgAtoY+ii/f2ckiY9sOGhCcYdFDk2svA6eS2lZ3wadGVf
/crr57p4k4p972PDunfVtZBiN3YjOb0IwE/kc8qH6L/olf39MVqyEIxelGTLs9hR1C7d2MRFjOLI
fdMI+1Tqd+jC7E7z92nWrjoq0HKjLv1B2XpK2WDR4G4gMJmBSdeP9MG4mblc/E6yCOkQ/qFuzvnx
6Rh4Na72+r4J1wQHuKua1iN5+tBvr8/IrYFmF0fUKGahlXDTNfhZgF4yHtuply4phFTYOl8fbJrd
+YmFGP4/bzX77KNShymXo7XHuN2lkYi7hlgh1k/XR7kUzRlUnsSpb6lCivt9ctOkHAWr9oJHIf85
AQ8RBTlcyN+E5IsvGAq3cFT50lsRQ086BuzeToTjMyAnk2ohGBPCANx+R7WabPFCY9epePaAsUDt
NheMmxQbyLjX3/TS5Cmk0xIkUVxaTgHK2cjEGro6CAJgqrUDR9XjguY0dDcw/ikfXB/sIqIz7QpK
7gwFO+X7dy37KFJck847E2QLIg2rgCN1AvxD48BValXvp7gMmoaIuPz/c/RpFs7eVevE1EhG92Q+
SJlEDT4t6JIS7CaEaPDSNF6ewBQCdizcXR/78mf+98VnyzYEqvPdNuMgoodVcOBtCSFkcS/DKrw+
0kWC9/k3nkVXZRxVOl5twNFtvoAqqdXQ54vNdEVXzTuyKyT8a1aTkRf3U5aSJQdBDZceRZGU737j
aS7VS8+fZvr9s29etJavqWBp+yorF0X9l0Hb50mBVZInaL3+0FcvfYRxnITpDlK1qemCNvHOoZup
8Y2HuXR2nD/L7ObQZBeqWkzNFHpO5qb449UPEE/xU7j+0pdODxXLYEAITCuQHn5/58zoNKPPKVBQ
EAjdlYRnfDPVrdUdwa036KtmbFbXh7zIZTkfc7a2i0yCzKJNEIT7IgSrvKN/1rTDJPkIAVQVo02g
J69h+Pv6uJeiEXUifWOer+ApNQNKi2IUvdLFR5MIz8s/dK17ntRmNDjSgd07478hmmD4zEbiZXGM
my1uystJFaBWnYxLATvEaD+RE+UdYfT1F7sk3ocVBE5milixchN8n8RAKnM5FiR3X9ELqwfCSn7I
we+ArEgZQZHWEezPYoI6am9Tqvu+s5bXn+DSkXH2AKcZP9s5ZaG6ke8RemGQWinEz7suXE66mJvv
eup8M79Uz4eanU5JZ1qh2AcUbPAGt1/cIFy21mcj4UFcdQ9D9zwdDFGa3RNH1B2tyGVabCU/CqrI
WqtRc6zvrfa3xBPq70Gp3mWVgGWutYCIuFAtrJp7xa6CaNErzxrOnnSvJxrKwQwh97ZDeN/XhLD4
2gjZk09aLvXY9WbiDibL85j9DsbctvRDJZFzRLLdqh8FnDdx0BAjBYT06br06agaW46S/65Rr/kU
lZqjRC9cBJ1c8xtFoxkTTIKyl0+V8OsTdbKc/OPzaXiEUKXAOvWU757NVF7yn6S6oylzhgkR7AHv
JdBJNqTc9uPqWBc49LXRvrW0v0dL3Paq/ND+L9LeazdyJGvbvSIC9OaUaZVSypZUVTohqroleu95
9fsJDfaMRBFJ4PvRQAFt0EEyI1Ys8xqt3wdmuK0cfxPiAFczs6YKClE38czm3Np4JNT9hiknQj40
+bEAE4XKlEPRQetlfM2nn3rwG0k7sAEN+efvHHZd52NoF/dEG6YyXbfrQlGW+W4Sgg+K2ytJDwAG
IIknx4d6zS1iKerRdTMhlsCwwS3m64Hp6slorBxlOUAMDAYo7B34FulVov7AQme14bYUeT4vNwvm
WUuMRY+TXjb0+O6UgAGFHsHcuUYgkGbr5d94Mb5+Xk6c1k+/sYSdoVNNY3QzBY8Oex6J1cF+MNM/
sgmgV4WuFL0MQNgvL7vINPu87CwKdUEzFGOpkFsj8kDxipphpnTbJGmuySFUL7yvFXNTxD99ZpRt
ID8gGLEtyicbWgRSi375SuEqfBFETfoxKjVeof3tY7Wm2XBbxdYW8i7pyU7t0NVxsu3lF1jsDZqi
J4/DERoGc5UKqaGo7Jts/HG9395dvan3buK6u9unbbT5t16J2ctb4n9rzS6HdghtWdKImF0pIKvA
nkdoGVAi0UxQ+D6XX20pPpsUocLDBkjyxwXyaUeghd62hmfHaGKc6BOBQqR7RcN9VQhisdT8vNJs
q8eBEsSpMCC4PscuvAO3dH/sHl+FDcGttns8yO7T5VdbzCFFKxtzDm5blM++7vYuRaSz8/tEyHSj
DyxgLrD0BEuEPtgQVgRhEplCxCLBdQHrInp2liSMOsq1oydebx5ePz/MrEdatJmTlSMDjrJ4gTJm
wLY0Eb4z970MgdKtfiInEKKneZUq5UdLhgR+Naf7ILF9ewqNKolcB83Dj7bEp59b8qDw0AFHiqwo
fjryi4mn7XhlmX/1jksGDEChPjfBdQUvV4YUhdLRhgR7ROGyve7Tl6RsdmGt0yNiQjhkmyzy3Er/
lVX3vbfR5aesOCnNY6r7bubcF73nRvl1Zt/G6ksVPzXezzLGzxKRRbs6TAmUWlRtYG55yl/V/tfv
X2SPeRtaWNRSlatFGQr273X9ONV0opSfBuMfbgrJfkmjp7a8K70Dsh8856pgsQjyl77SbOO0o9Ri
EYCWL0OJZLzGrchJHsJ8j2q5HB0KYz9kh87ZoJkWxndVe9etFVqLMYD6En4AyiwAJL/u3CnVI9Hc
RrsxkDeh/kAQEGgO2lZArVYl0ZaPJjM3nGxxlbPnEk9jhrKDVSKCBqzHh1CEmWrz2/gRYzWGIjeh
lYBtkNIIbkph0ijCwxeody/fCyaQYK4JaFnarFQ6i00yvMv/+1yzM+OMfT42nWbflgUb467WT+EI
SeqkpMcgOwbhXk4wjmACk0rb4xBfR+nfVjuuRBGRNn7bDP97iPlvIdV6WaueHguJEgmgCBNRQU0r
FIwXM0xq5TGH7G0dxm5wpzE+50qiubRtLz/G4hTItASGm6Gwg8/11y2hBVbj92pi3yb2X0u+DTMw
ui1CktJj49/246Hq7qP+zVTDq9S4141NbmxQYk/3tYPAeTAeQxk6KUoI1HErj7aUMsEh/2/bZ1Yo
6pIXZZOlClmlEx0R6EzMjblFwDoB0l1V+llcTldUZKpsAR2eZWiYAmECBCD9RuA+0dUvXorgtxpt
mVFGTYw218p9vNjuAf71/y84x+pPlt33shR4twiP0aet8geZMFRBDXQYH7wMYN2Q7TO29hpDf+lu
ZoyFbx6UZPi2s2rYV+1Ojiy0k5hGBAB7o79WduBaEM2ly7tr8Zt+Wmn2TZ1SGb16Krzbs2IeC+ux
7Y9KsHdGN/aeiW+XF1tsx39+r1kmUMTqpBWGXNzKyXsX47/cwoKGeqcM3TbwLUSnjf00xW6VK8c2
bbfdpLtFAJXTwFQPPHWVYHYSIwD0dvnBlqIukt9gl3Syf0zkvx6xoJIlPVRAxRfmTnVuBIbO0c+B
c59aryWAxMurLUIeLFOICOIDJegBX5fzIgUoYBlUt2363kjDrqrOlifB/0bR5M0Mn6UCs+izXWLg
hqtBvrKtF0Fan5ef1QJNqg5GPVYoGQoIUj+AMXCORn0OerjmISLn3tlpBdrEPqrhe24YVD9nW8FQ
sX1t02lbRcORaY2qC1fRaXiQktVW5+IP8ukLzWJeUoxK0oE3uRGYbkZgQgzeYGBDA7sZ/qLu77tK
Vh7TUN5Ot0n/bEGwbhEifBazZSURpG41X6kFjKVEjh4zZbJmiT9mu6S0osoYKyGFBGZTUv9tEv0F
jnTggPA2MP6u03vNV3eT4WwKzXMzXZiydvu2wVQCt8+4/yMmhgyqj1MCxKw6edq4kehuJoZb9Lcm
dPogv+2Gf0aEU8zCbaW3ISYlDVHPNNBARnkjBXdtUmznSbLtNVxDQ6x/uInL1iFlUhHbzPZV7O1K
vOHEeFeId4HayUMswNNq14AHxIo70T2wzdm+tycXms7l3b380/3vK4lb9VOiWUWOb1PqxTd2lbg9
mrOGBJJPP9RkdnaabEEyX15wMVlAdlRDZFcozc7vhdzJYCokUKqgEgl9lwwhl3yn4IQu+28I60Ou
ZBChHxiidtEbDG2QdmKfQJT+f3yS2cGussSQyzKVbi1jRBpB38r+L2dQ8Uy8S6JfwqEXWb/Ie4It
uDUKB+7TK8LPNokV6iXF88rTiHpxnr98/i6zc94aBapLCJQhmnmqMT6HqtehHme8dvJJgLrkF0mB
Fem2hTAx8lfvlsWmgzDEQa4Ma1LkZr5uBViRUT6OQrMs3ofab/KDiY51d8Rd09b/pYefZ+ZKSrIY
W4FzQTFxZGab80NqJFWfeI2BM5K/M8fXRDph/kgZiMQWA5Osfu/vGfK2Sb9dtf1d2vmfl569btrW
lVdKqLVy0qH2ouwRhzir5QdokaAHL/+6SynC58VmzYLA8szEGFqkxc1Q4JP8/IaNxfhn3QLh4wDN
N9LntWbbWnJyo8Jalil6lWAWm2/hphSYCwcgWb17PQKYv7HsdiegRnFUn3zMRreomdHbdro/nbF3
DG9Dex19kAahDW6+zeg1G1mCXxnHG42zKOS8HCzxxukn4R7jJL5eaVbuvVAiShH1CFBkEMoTuXMG
tGlTtTuBdoI3JqArokOkgCgqg/6hTtodShIncMQGZMcGNQYfKk7avcDPbbWHGLKPpd+pYfhjtD+Q
3zoyColWuyCxdgqaLElIRxIv7+7YOQk46VPSvJZ9t2VGvW2K5s6mV9dFdE3sch8Z6iHzXkbZebLo
6jrBfbRxpDWpuuWdRXtWowMFamJWFfamEhpWy0RGqElo7wZEAvgLWxqG2Fn9Wm2oq0s3nQ1wHIc1
Ti+5wteDOzUYcWaVQEjHSLRIbyYmvsFf8aVjWrJ5oLm2jwgNcIVoNxpQwHdhhRrFnY4z4lYkBdOh
wOi7v+qadGMXP33jte3e5DUvquXD/uk5Z2lCGBh9r+ipfatpgav79v1oGGetljb8mriBlGPoFqlz
lQw2VlFPQ55tcy7LlYMoPsa30wGdFySjEFCYJ486A29p8LCcFVigD2E9hhz+CQgQpZAGtkYIgiTo
GDAxAGDAd2lvQ6neosidTjV98e4Di2IgCtJBERjaF1Hu4+UTwiMBbsRgodDlrV/8DhCbbMt0U0XV
UUB5SMls9V5GVGib1lj0+gjU+drW4u0DLv/eeovMW6m48Tk3fodPSo+aLBwUTGpgO3jZ64jaLZWa
kPkSxwWRFm5nE0vBwpquBGYKEaOx/ltruqv5f+gM4vMSNf8iL+LJ4VMS3cZyuStQ/mgAiIawWELr
/3K5owGFNAMWVsLG6utWDE2s/lqJoWeqmTex/gDPj1mdis5lJf0Y4BJnyR+B3gmFfA0QSXh6GWAz
FewqcSLlqF7+uRc7wqhSOVi8mchiza33nKGxp3BI8htNSu89Qpwk8rIY6BQ1tqgcpBzNYAsdBBVB
vBzdZgB69a5yik0pM3fSnifnhHiZ7ccrQJbFmd/nR5vdCZIdaj5Byb6VlZwC5h85OanKMenvTe8x
7R7YFkgKJ8mVk9zG8WO82rURYejbSfj0aWb3RB9LndLIXIClPG5BxMnSu0ouzgaGeMJcNcCqDV3L
lR9EpN3zVR20XyCNoI/6TexBLlOvTCcDppr6IBB2bJJ0PGE9qclCmx3gaVa9QR++vOzS/ft51Vno
aQbNrnNDDW6G5hBEj5V5Ziv06Wuy1oVYisV45+JerqigbOeUGqTJKhnpeema1+O9ANS0zhVsycuv
swhqdSBiAZMz2NpzRbtQscxEgbVzu0Vv/krvXquk3GCWQURABdMSChZF93ulpFq61z4t+kFe+VQr
hLFS69OICLAA/sd/6B553SYq3jnE5lrZu7bWLDtrw8xr06arbjF4zrBKHTzc/XCbPsBsBe6/8jmX
+iqf32x2FK1xsM1BdbxbuCl0j6Li9+Q9APFT8tco/C2A/VUzuQ6O6oHKCBR+ON6UdnkSGXHs+dvA
pt2Bp8Hlx1rctBbQS9IIy5TnCm55HKiDk5jebT6dEYD8l1wcI5jYD95Wez1rS83ittknsZbkTnhT
pxCRb0Vg5LdFq1mBmn35rRZPCLLVtM1tWF3aLOyUaaUVsa4Ut3n/HMfvUQWfK39Y1SJZ+Em55BF1
MOnI6fQfv95EJkrQgyMKW5pyaEdUkFK5hAlrSnAqSGnXlYkWXkz4rgNtQO6SN5ttotZBvBaT9eKW
Ge3oPzTRQwVlaU3reuGXQvobSDlNDRNRotnByJEY1CfgDSJ+evULfHWhXqYI0vjl30lZuB+4M6E8
Y9oBImWu68QMUKGbXSS3AyKAxR0mWF571qr9UN1Mf2xrL/KUlSXV75fDlyVnL9dHajNN6pDedvaz
afwei/TJTAdg2w+JdB+ETMDxUVb8DX3Qq0Qr15Zf2jPMMVSht2GhMS3+/acAVxHdwGcy+vyVba8e
M/fnXejevx1+Slft5tS7Dy8rr7v0hXFZZ06ABTPVwuzU9X4s2ZUSl7cZ/Gm1tDZONG7ypnR5Wyp9
Hf+fFjoLE8fLC39sxdkljPkL8xqDHxZbvtlWDYJcy3PdK24DBBhKLOUY+187MZ2NMRivshI0dX+r
1PV76U9nW4PQn7+K/DaSvZ3n5xzddjtY6UGqUJP4J7auMEO877VoF/TTOSvMbTZW+8gzgCtNOzvC
hE/JNnUqtMe80t4hKGXn4yaERF7UEOrJV+GLCRQ8j5IIK8YJw2xDdnZlOB0vvzuX8MImE1emOKyU
THMKW69GQyYnan6bSPHWqXeF6mpPoI1e/VvnKXyh6+M2W/XQv0r/aDdoZ5rJk+nRCcuCvR8Ybqz3
930Y/LDke+/cZ9eav5Nzxksb0WYEoIVlJon+a/2eeS5iFlAw6DZ2dPToMR2Ipv2foXMjmoeFW+L+
CaZIvsI/UlOpiTdBh8aFi55kWLtRutHT7eQcJnWLPIOjoj2yqbBad3b4QKD4Uqg7C0EaA5bwDqll
STsq19Bib+0bxWdQnTwhSyhtKjgL5S59sK+0x/qXd5X9dc6Nm56bv4/F30jZxGff3Nh8CDfc/ETT
zv1t/ivfGTvvqnzzCpf/AixVzCwZYZNTeogPxdGQn9vf4K7ZnB16iSN8iqvMqHea5l+NvnxQ9e5F
9zXUFCnkkCVw+3vr5Mm9W8rRsbUhRcTbeowPVvGco0US0XlMHsSoQEaEuIsPfgRhxZ2KdNeikdUG
a+d88dyZOjYGHHMwk7NzbnlqVfc5Gt6Zh60Iymwkg3iawdyg2VQg7c6oep3dsLgqHl/AnxFj+VaK
hLJSy5rmBXdkGABGsANIU4kJ5D/tcI0WcBdYm2mVv7CkkQNiBGI72tHcuvPdLod+oNtdhwwNWnUZ
moAwOVK4QYNmHJGDFYp2gC08zp5Wg7WbkF+J0IyWrgO2V4WKKj05tFk+ZEQbB2Zji7blkwpdV5B4
UV29Hkb9KgLoQ0Us9AuYw+3N7BE0IcIo8c4LLNcGCsBRCOJyb8U/JkRx0enAz9HNNOgwY7HDBgTQ
IQUICqNCYxPx877aS3HntjaYI/VGp0BWaWLU+V40k4Tgq6T0B8GdEiYAosUfMRSnGZXhGGgx981H
5qmatxOytXZx9voHu7gJbKRu2JIhIqk6UAhmxCpa8WIbIEMj9dMzea34n/F3IJ4EYFkO/+pIxubx
QefwChMpAaulB4biiMgmwgcUVwCTp0KFFe0o+JeV8kfQk1EMYAg4JClu2GeBWPEqkBgB2hrhH624
kYNhD9Jm26MI4zkFzuf/UQ4MqOv7wN4YSbBhmgYvyKRDkYCGSZCsUaXyRvAcYH3K6Cyi6aq9QOyi
iy9og2jcig66aDV42bSN64Os0exrmz0qLehmyYxiIwftItNwUZ0RWjMJAmB/hWCPiaPsAJkX1RkA
fFgLVEOEA6i5jfma3XBl9Ts9MbCeP2ooqqJrL+zBaZTWRSG8fXehg/2QurEfi0z6iOVihBBq5SNm
DBHvFKO9U8ZANWuEkFD6EUa9K6F9obY0OEKKxTwDr5JvgP/MytpEEPZNRWi0xEQU0KWuLzRF+V0a
dD8k/03yV66UpRvly7oirfmSN8j2aFRSfjvE6bHx5UdJbQAdGC9cm30+nZC+2qpRRAvy1YtpMyCs
1E0pYgrnqH0Iuebs0ETnbdMPeMEOuzIfnnPV4XNr+55sx4qnzeR0vMXIxvyXfQUvc4sO9t6oSQ+C
YWPXBSy58U7yh12SNzdVH53K4sEMLK7rl9wr97byhgHXcSpeusH4pav35lAGrhbKr0hDP0Vhdkwj
65fIqXAw2CL443qD8/Py7/NR/M7SDr6TaUL+U+m/WbOcnAgUVKGKuh05uRXBnxNgSvYav5PTbTq1
2JU6Dqh5/6BF4Gud5mYcISwhwOxdqRPtro5wjf5/WNtCKxEhSvozHofXRgR6NFYmr+JpLj3t7Jbw
G63G7cGM0AEDeX2gQ+5AI2QslTMKgSx5+eMs5PWfv828aVzFVVahK2veBnTHimtmUK11hNaF+svl
hRaSXDIn7gSBckNyZPZaI2Am2puIflTqTSzdhsov2EYMuvzijl7wKtto6Stiair0/7lqYcN+PRtR
UMqpl+c5X/FEhQyMFTtYtLRog6/6yH/Ujp9/MqFBS7FC81FGToU51tfF2o7sw/JKKNj2wWnQGT+C
k+iso6efR/WYjlemuleO2Jb2T4PwY96i1V14D8nfnBiMwAsKZpYb/urplqePuv6YjDsP/XaldMsn
5DrRDiqtV8ff6flJNVeS8m/orv88PKdCc1Cz/gYjwVNETiY1Q9TXQXLQcAdkh9rRgqoeHQOSPjFb
URCeR26hhsLK+elbktXxt4BI9nl4RYAXEHcPBTepWJNhmcfWj6dDbd9SMGJ2vqnh+ghBNlmsZjeO
/2joz8wlG+VPmT9P2AshBGRIUGgDVMPXhinfytCPhXElI5Gnp+bMZUSMfhoq3QAdCtxNYJbMM4rh
0GoZSEJflzQ39FY6FPOj+LEiPooQ5dECok74uos8xQgy1BXCm8kWjHGowNwfSKiszsLnZ+NjIdSU
wAgqsODns4hJSRpDgswo1KVZCN4UoJIoOyCaSgPv8rH/Bo/6z2LCVo+LEazS7JJSpJKCN0N/Vpcx
rd/B1UK6giGzPj0DW9R72OUWWX50stfwOvORy3zl2fe0k6qwal/JbpiXANQBHNWtqevOazqWsKBD
wAuiYcHbiUf4dAP7gTkFXlBmN0W9m9pTWDwTp4t4pWBf2BhsQRvXVA0AgzwHKmu5HslFysagi8yN
YGPrSYfMEGj8yz/Why/KLJBB94V0RH8MGPBcSVeu5FbXVQQ+sGJ3wwIdev1gxH979SwydT26bjCc
KEvy9NOQ7KuUKct137lye0qVXzpTv6YDd1Ogh/bL89rNND4ryUlWnrxJRxoegyEKAKNeucK+TTTE
rwBXCqlrfgRUS2fhVy76Qi0rbKodB2l55dwoFo3TbOMzl5SsV0PXj7mMmqHTbPMmE3IPIrdcHbYv
hQyeA6UB2YK5zof8uhuKUM1TvWGr59mLxbA5fyuOdXg7KvQldmwMew1a+a0f/583/9+Ks4bKIGue
n3o2EtaBICzlh9SJtjoTTNm2rj/OVmgi8E9jQGqfsWu6vF3sheD85YVn298e7SIuJK24a3ftrtpq
LnKwe/QNtvhi7rSttk130k9zg0ep27se/xxQ6rbf0MfegifbSK5xbezHXb9T+G+TPS4VO/EXIwU3
3jB05M+BNDrd3JguEqjuT2ejb9u9vNf35R5NjS2jdv5E2nIfb3Hf22IIta1u1a22y3b6Tb5vNs7a
ZpuX0/NPLkLCpyMv516OyS+mPtlwO6RMrJE2Dh+oAAuEaElwEY9x8TW6/KVXf2gRIj6tqnSg9fMq
x0rIqvfqeJU6vxpJFyKQCesxw6Tk0+J7dK1WFhbheR4RNLpVtg0b/btueUlp4XnOyE+cBGCY0ZhM
oKWV72rxR+hsFzTNYucZ/103YOhUY2Vy+QGW0hOaF+QldJ3pX5izw53Bdwg8RoU/pOP1+S7Z+q5b
HG9+/t5tTk/b479rveCFiG6zCnQXnWxVNWc/b6ZKvh0GSXJTBbuqeYCN6IAa1rWry6+19IMiakwa
jMI3sWI+1JKrEYS4l5U3vWK7yhjfyUV3iDR5Q1tdY26NS9T0jt9WahX/hx1MUkwbiixDIPrFDv+0
lzKB8S9SBssVnjMhLW7oE4+kdmQ2nvcb3TNpjdC6FKFtlckLGQBwK5RUvy5Zj5aspEWV3Sh8Vj17
HzxlG0hoeSL1jWOpB4pXwkpNQfAaKlesJ64ZP4zyGo554SLFvAk1aa5SBcbZ7BSlk1oNTZqREcgP
I+hQGpStauBpY7rD2l36jV5EoKD1xZgUQyy8kLTZbRAzIQoGBxmAVj6xgP+IlvmmahuBVIUlDYkK
wQMAFaH+3OW7CAnEof9drZVdC0mQMG+D0YPBO/YDs1f2NGlstVpOSb/CfVaeOnQMmYOvnNKPxGAW
JljGoYgzSPNAw3/9gSUt7TtMBpB48mF+F8NOq7ZRcWeC+wkxM2rLyuUzmCO4KfXdq+przlbWS6iE
KA8STjISXtJp9jSW46OsHTBidiskPv9jIvQHhTkD9flatzcetlmBAA7hJq7l3KpKuvPrZyvBFGv6
U8hnq1BPWGH3ZQQQrKRj1m+qwtsF2VtcpK4Vv+fmdCAnPvfDfRIN2zTiCeN8LzWa6ze/jLB8CRPt
Gpj3dR5mm0mm9QXRqP2bIoCeVs1GmPdF7V+t+CeytlPcn4xUQzxIyCarwG31dKOokxvG+n4qhk2u
/pb9YVul6PE4zMePnlftZbx1oB5nPe7NiuFWdKW0KMWfC0ksq1iBAC5GGoZKivASgRkyx1dqZjGi
PNthYKqcOH2BtnVofxb5qacjHoKv28oDTAn9sBLhFm4OMjJ4dbLmIP41lxfJG/45JpohEe6Azqw6
HXQsKBgYkIiT7ssAX4DYQqce/r288tIpN9BDsxxUa/D2mAWbfPSYzCJ4LTjlVG7gCQPrATiEMFq6
vNI3mI8441yOdJU+xPjmZxwAt2MrXTz9SN2z5e5r9+oKIVXX2Lm73dOx/3m98mqLgZQy2MDuhltK
naeYUWhq6ThxPdXvnnoauhMGqQjId/SmuX3f1H9k/1qmfY3Mtm+vve3S3fh58dmHbfuqKYaIq/hF
Pmxf/14dop/ubrPJNu8rr6mK2DgPJ6bJ6IBBCcoEc/9GCeNLXYpZCe+yDUTQyU3ugq20MXb39fZm
t1Hd49ODnpJVrn3hhc2DOBw1Fmp18Lzn02c7zSujxMX4hkbuOB5q702APxg5r4PWFspwltIsWLUo
T5FvfI2ZfWLVVgsk/cZRcP6TLNrgEQHOvrajnDTA2gqJaLje8K8ZyWao9CVApGVUGvIzuAUrybar
hsPLr29xWeiAo/W5yuFQW0GUizF/m78X0g/4vmbyqng3q15SH1f+7Cfm7f+3kvg6n7KQuMmzNgvl
8Absi6fv82kXDufAftT6X2F/l8cMjPZleOuqEsZBuNX1h4ybmgCPGH0j5OV0HTK49NeHExPQP145
2WIvf3s8VDHo52ukDPOaEqUcPxrAVAlkSmS+keIbHlAO+mFgC+kEOQX+aPArsCDfWvEbwxhRU15+
CJHaXniGj9T40yeSHCOwQHZ9UAsz3Neg3Xj+iaYQVuMAQ99WmzVLCzrIfBG0LSLofGg3OaUxwTqK
iJxITj/7wSmPUIs7MG0Ks/O0SlpUF17w83qzgAImFuVnJR9//Drf3f1ID4/35tbd/b7dcLqPweGh
3Vz+oB8vMP+inxecFaxZrsh2YwzgRJWTF3Ax9NTmhuFaxXlQmisHuECEShUaEwNZ8HOk6I+NOW3R
pd7omrSTSgZt8UM1sSf80o397LoIsHLFv5GBuu6/7KLhHRcypCuEr2GNIShey2YzIIvIqK8Ha+59
ID7TgaF0F/0AFITGyxg/Keq/Bps4cmysaZtDyuit5xmgL9CroGWBCWKDUL65Rdrxx+WPsnTkP3+T
WcUDGdww6q6NgKqSGiJbop217D3s31YbJMsr4QlFAYD89weg/NN+NuVa6UI9zm9EjwbdyRLDQ8BK
p1WOxdpCs9iSOTjYtFkNu2h6gNWB1DPNVMcqNk68u/zxlspTjKf+906z8nQs6lbzwHbcaPK7pOj7
sXx34HOMCU6jauDyMacRGxL9pMLY6+h/2NIhY1aa9c8YVHnTn5F/XbAFNWxFVp5t+TOA8ccBGWes
D4rf5+/daV5l6EKWYkt+ct6ff1y5b93m8BYf3kSGsjkCq9kwX1g5ZvpCX0i4cf134XnpE8QNpg8s
7BxT99fr2dz88HePnesdD1facT+5aGT8jg/ObboZ7w+H3zfy/pbpsLshH9w8TEwPN+0m/KutfJCl
VJhOreiigpMT09qvd44cNylkIDwbOHTQOcAhIG610c2dVtK1kl5ovOfW6yoDQVsowr6sOws7DZKz
VjNimUfYYcrS2ltJT47c63n9SgN+ZGpPa1cKM9fyfnQggNp3BctqkAz9mQodeH+CTXhvjgDs0Qcd
iDyvanUiNwA1wpBJUlVcZ6keuILi7OwRe8iwxcT98o5aSj8dRiEQzSnjkcqc7XYzCEffzDH35Ujh
RNvS2fPRLn2wbifLtU5t/NzoksugEubAKmfwA138LXo7Mv1aslAwZLPVi6a0OnQXohuVcVRuttuC
GSz8vMworxHzbbISz/pTXtinojS2Wn2YmN1UEwiEZ0kB3QNiORhOVAKejd1Mf2IQLo6iXJ6T+nX0
nn0apX76R4FMGk+7NLQgp5zshyD/TfqD+vTQWFvh23z5oy6lgTQJ4Ougjoxo/eyt2nJszUhT0xue
vR4fSLno7kuUuP05Gg6X1/qoD75/wv8uNpcy08ekVysddUAzZpo3wIo/mcqbI1cHWel3sePsmQOR
zHhF/SuGFhHDRlx5hO/vC/RQhpiPohqKnfPBWqHmTVNnEr7yzUYI8rYHjkBmPoPrrptn0DKWt2Hr
V/glK/d1jiaYKBdT6K/goS8/i/i0X78Gj4KIE00pQiRp+Cwe9BmqFG2ZC1V5tF//owNDrE6GV/Tk
gM9cXk4T8eXbeqzDS2N98Y1BnqP3FZUg0G50cEw+7XrJgkbPdUGZ6qEjW3blpjWGa44WOr3bsP1T
ZOiH09tPG+VQHzp0VBX1mcYS8LQRU9532ihcbYxyrvwaxEaSHHv1zTDSExeP4BRWzT4Z4rMwITe9
lddZuPv4fFzltBE1pEjmkGrL8bUJcEgsWuGBjxKJ/Cqnw84H5RPRr8mDdzVANgZgVpBg2Ewf1cI7
IJT3wDcV82eC4E45mXuZHMlr3y9/68Vd9unZxN346e7rUE6rigm6z2QCBVQPtg14/gBh3jMfMQL7
f1tsto+wvOq8AEbUTVY9INMFaaAqkCk4gB9ZHQZ+U1MXIqbUpxrccnANFChf3yztdLOVPPAhbFeA
Pj50MXN65hdWKoaC5wiSrn3V5O8l3qlT82pMD2zRlZi1EEd4CM0WyhMqmPBvSF5/HIzMm9KbwHHR
5AFayhaW37x+AwTJqFwLXJ+2V54DfSV8LNSNX1ee3aV2YbK/PEaUgfzeh8VVbsb70nsKvfQk+o6e
Mp47cKdyuCH12ZT9bkQhgoH99Cetf3UTlusCWla6qdb/o0bTe2OVaCrEV5gt/l+iCza++AlBxwRt
/fWHolVimlJBA5h0N7Pf0N6H6kdsB/6Gfqm7mvUu3M58GsClJh18arg5jtwYhiiVZG4S/QzQV3/3
hHg3xpyHIHPTX20I5vRK9vZphi7Jys/y0eD9FtqAWGnIRMMFnWsEtbIs2aaQjssgkNWQ2yQYi4r+
FvQnz+hu4Dxxn4040eVKtCub1czke4rFu5O70Wk3Legds4+tD9LkJZpCA5peuwnuz8Az2+m6O9FD
hi0Z1lC8Dx1QNh/IQWoOwNztFy3+x+ualWHd97T7y6PM+zpZq0flCL/kpmgPCN4EgRuUB/SNwS5e
DjsLA2exEohiOqzMwOceRV2Q6XAqi/QGPCdAblikykTe47LJ2gqA+R5PuMtLLoVVFIZQJWcmh/rr
7PR1miRJSU5/CI2IGApW/x7FDyVd5e61NV8vr/VNF1BEus+LzcJqITf2kPvgHkyn2RdRuR8BtTr6
eGU0YOWjfRgn6EYjSG4H+6myQas/55C0xA9MrS1wTMC+mgwc5DMyJDaN+9T5W/m/PKYunhminVJl
rglbRgEsLHH36sbKKywMgcQr4APxcTLQg/4aA5qydLJC5VjUzR/J/4NkERrFtAP0sxxAzaYrQD9B
46ZOEm8n6nuKD0G+4NpI167ExaD9+WHUrw/jeCiKBIagwGKh+Ku7C+lqutOjJW/Uf/AXjX8N0a5a
NdAR99E8MnxedXZfqdjFBkMH6l0kPSTkvXamsYQcEyrNo//O1JiiBjM/Oky4dV7eQothCYc+kfBS
toAf+/rKQZaUuVP66Z2wGQPcsrVCyB8IQiaEwzoerrzag/V/sqtp30/1wajl/eVHWDwxn55g9tHj
VIllLSI3SMeNVapX5AcYDAvJ88EPz73xfHm5peDz+YXnX1uJ9CA3yA7IqzXAQlqJru5A9xoYxiod
dPGnhUBELoL0Jbv869dNzaIXlnmCmfmgxAaW25gfYhPBDwtuXFKeS4RrYrve24CFM6Z4/UqoXajo
OV+fnmD2upkUpcGkEWtzoKRZ9orSuLSDxoLEICEAfwp8k1NjpYr6cBX4tqXJvqD4YQsK5vPre2OF
mRdBiCdUg+lBHm7iER9V57n0zNtsMPcA3OTxNWpgnzOypCLGJqp2RyM5esWhCf9kfA0KL0d5zrU3
xXhIGcNFFFtj6B+zrEOFxtwZxrATkvE4xHf7rA7gDYwbT3uLVYqB+FnTJLek+mUb9dWrJVEseGe0
hCAuOKduIOnBLjmu3Kq5CZq/BTyeGEBSmKCLSqWn7HQYVYnP3VRsBwT4DT/nwo42UzGuJEHLQUfD
t5G0gErhI2n5lIj7ZotnWYp7Kqm/qNdpirYgYqFekKmiATf4pdsI2jvpKr1AzFQ2l0/EUmYA6/O/
DzC7suQuz+MxAzrTSWcjF+X/aua1eOhgXgpzeNoTc4xKAFXONyT1Q8Vam9669LlkpNPwpmt3Ik+9
FE4xoELjFiEj05ldijSSw7rQzOzGyAcG0cHOGMutA3dmoE/cNs2N00qEWc5d2u5VG81e7uoX5BH1
MtzFTX09MBrPUIwaK2tbWztjmACZPsl5vslI3PldJEkJ3FhCtREeSkrJWYLzQ7QFXXJhetyM8XEw
wWYNB8HFi/UWy8CHMvd2CtyP0dnJxriV43gf9PtG1TeqVjO6V66jor2JPZyeUxXW03OKJWyelTur
lVzlVW8QdA5sV+tuJ5Ms5t+mhEXmoUUw2Dslcly/7q9GKFNF81P1fNxdJ1e164MDlaRSdrLAJwf5
PeTUD/0R3GQ7FUdyo/1VVqOrD2eLfZXQAS4cfy8lDxM1tXYwQaipP8N70v8Pbq5qblvcvPTprU+L
TRx6+4QPmcc15km3APjElIf/D3fGEZHqHQR0mB+5q8ES6hrpEOOOTKtCWGsJZgvWO0Izgxn4/8fZ
me02jmTr+okIcB5uSc2SZctpO52+IZxZNud55tOfL9wbu22ljtW70Sh0oSpRQYaCK9bwD8imTuBD
nU0d8jAIyARVsk3kblU6CG0E71QEU+C4BGi9cxZsd4rlveG/Q0GAT+jSnSJd8UJtWlZq/zM2yw2g
2qVlJtfQ1iJg/xXYPh2usyy6qfOmbHqU58t6YU63Zr7W9R3QZ8KMQs868vj9+WavfkAfVvf//4X/
8gsPVamdzDieH8AQ8r8MXmPhvlQuY6GHBwhKLu6GIAHf1pF39+ftrnVF19haDwtCnPu4+bHf758d
95luc+I+nTY/PO94XG5Op869ihC7HNH+d5NALn2N/iENNCUdqkyMBkE0O9aLxQjeak/1x0ZVPafU
8XIFjcRdM1/FVVxqIsEG/p8AwKj66/JamXfIMxTZgXQS1flX1K+5HtJiUTgu7B74jyAC9XJXFZu8
O30fSy9WHJ8XP7tvw1Grshj02AGpOYM2w7DuFc8M3eE5aBbAmBAH/G9WJLmwIPAI1vBZvNPkAJU7
hwGLAmc44EtjTRos9L61dF1GtI5Et/LKDX8xaQOzgrYRQwzlnKyCYpaSVQqTV8ocpV1yoYOQV9ST
Zq7+z4oBH1XOv9f62PJPF6StdV1m9wl2MZRsHZVM6+WJRxNayxyYeCckfb/fUktM9P762D6teHaA
pdo2zUKihQIWi3C5RH5JDn/CgSaFE+W7RXkVDAoTb+hY+VMwlHf2XKwNBO8DHee6bDfQ5Q/Th870
ov4lUDrPMd8RrHb6mzFMt8AdSFtu0jDfav0IXxjU058gyn5XoLArJYa9uPE1jFPhU1VUZJa51WXT
qwv/pqrXiPmSuTwqdBFHHRJ+tkYQ0C1p1Js8V+9Pa9l+EdwTQi1OQcDKskE7GqAhqJ0gqdHjU4dq
GwfdulDUtXiCuNSWJE21IaRl3puoXILeXpKUwF9B4uJK0ffRgftuf8++0DaqY11pewJE+dSoHRQx
c2M3Fe88EDPSTWL7zzEST3KiIen5O1MQGSlgC2qH2knWmSLtDLlmatmexHkY/UfsrlcdRoXgQ3Jn
N3I3GXN3tGvpKDdvSibYOA6sXkwl4NJWAfNrYYiqQ5cEl0tPEAJU3DNZTk8a/brpl+o0K8QvFL4m
GC24q0lMjNTmkT/K7oUlt3oR7fSsgRqIKgC/fUD1MhbyEZvHberHXmAxQWvo8ikBqbaWw70d9o2v
e9WUL/G+pNMLJEnRFlHcn0QajuykjRo3mEwszfx1ZN1U2iOtBK+ehoVAZvk99j32S2z8EnKq+svk
NIdsQAtcW9tRJYihQfqOQ9mV7PCDVfP3jyWUB3VQHgitfg2nUaxKYyIbaNQ5xirMZtea5gV9XJHE
B/BoNWMxzMMyhZMVczTNYBMM22FYhwwQ6X0YFLVN8gJ2BX1WoUqL/RAIAFHSlicFoB+jjAx2P6QI
v1sHDH9bhAvWRV9vbIuUCz87X/MK601JLa9IEQMd11oR/wfa7hc+ep2+MehMfAoQDv/6nrx+q/pK
jPPlfXDSb+vd/Ov7sKJeyoKRkwA0JPw1nfO+V48dWmSMbXxrT9LOVqWjYZq7FL0BnZmaQwKYlKsW
0259kDdynq//dOF0KFRt32D8oefZQVZ+dXOOXfQGUiAyN1J3E0TqHsPVUN3H6ksIffr7Z74UCZkE
Q+ABaAnAXPz7z7HX9JVQd+C+EXvh71Ae0Dq7ChK4dJuAttZlZrCaBlfl6yqm7du5lhBvGehwrPwm
fs1ysAij2xXjMQ/f/4uX+rScSCA+vVSGp2Qgo6t64IRinph1N1G0tKKn71e52G0G9wDB37F1Blpn
e1dIWREmJWwXYJZtAp1WS1eC9aI0pxloLOVBKwVerT3GxQ7v3Du9uYGtd+UhxNadf72M0xjnI6kB
Ue/sVBuh6Ue1THYweTElDlVxlD51Azk5yga1F0ulUPz2Q/55tbSVK82Wi+nQp+XPEVrT4Ot9Z4IS
s3JXNfbmU2pwTQJ+9vw/zOQRwbzyvpeSPx3QHAqCwNKgaX39bfMQzGAwwjS1UAhJ0GBu4YHRS4Al
HMMaQKqV+aDRvBc0Xag/SoIRzc4rD3HxQ//0EGcHbIiGSW2tElzJzWq17cnLScsPy51Hul2vrix2
8eP5tNhZ+e7bZm7D/Gex59UqcrdreeuuvZ23GdwENtH3q4nj8tdxgquIZB+fKnagX7c3m6yQOEGz
AlAiWtdA/TprEgYgAjbPAMOIiuX3K15+PRs0FGpbcNPPXk9v6ga1u4wWfvWEoGlsBqtAaCckb0OJ
AIZyJeBd/un+vdzZRyu3uVooJeeH26odDRd9CqTbZOoXubp2TP5mSkFtEaq+JtRdQuzZq6VO2IWm
ZHKzoizM/gXGA8Kb3biyjH1ormYc8DLL/X47LzZ8Py969oJB0ZedUwuZ5/mmgliq6jtSURsoDP1A
7AgRshyToz4hVz68X1lbF290fnxguMMdMh0L9a+zr5OkT021EpwPITEPrFVVP7bGm1AwYk4P2ZaO
721oDUjNnlLE5YLQ2YEtjaZfQzMcHZFN6fFGsejC5O9B9N7ALYuDRSyH7jSUXpwi8d29w7xW0CEZ
1Tc5rIAxrcM5XXTkaYT4Ag4arMycPqzlb63eXJntEzVqiVddZKOnpD6C74CrvskhHdBoIFVpEHVg
QmLMeCNl2UKmBUjsptsRKCl5cg7dLN0KT/G5p6lUv9QTkg5r8Epms0cMno6HtVLydJFhlytcQKL8
NWkrbwZP0uovDP9W1doeACYZ5m6UH5P5VOrvCaojWdzecfci/d2ssmGrB+SqSnPUmmRhJ490R5EF
4TsAD9U4WxWQwID38TSqoCiVNRDcEMlwOSjWYtrXZeZCTPpIPW8whF2CrYre0uGpSutVGOF/GQZY
6XXPfatjX41ceg3ijv+3mP5oauRRTtqF7jpt/Cin+oroCymrZC9HN0O5s0QBogiqfQ5Iw4rzjTEF
xzj1j5IBekz6Z47+aTQUbCD0oC1kZugBT+kafO3d9yfs0tf7+XydBd4oShJbMqf0ALXFG5SXCVQj
jaxGfkNP5fulLlAbAH4yTaby4orHf/1rKGyc1Cp6k0hBEeNQqNVFhXs4bZn8SWnHVRPLB1O9CeP6
J4DkpsEwVi9x8E73Bncu6BPB76gSGxWYK7AT8QX//ZH9+8HOYjQg5TBRuyI5VKgkJMsi2AX9GrzZ
9+9/EdxCQgh/hIm6Bprx6/vrFSbUhUUWVdO0RsvVU/N+MSill87zNrdeav2lbsz1lNkbcTmIbK4h
vpTKbU2DVIDamUYoT3XjLB3UeL9/uouJB2KfsPd1Jr/KOU3RmexI6VQ8zUtKOVXP3bKkf2hBtMGV
4aU2n/HywT3qSmV7dVlxQD+lllrkZLCbSsYt+RNiKmA+armiRL/pZmRkUA4bi2V6DWN7ccgjDiHv
iyIgJcbXVU0lkPAmYLbfBq9FvbaMe9n80QQb/YkUz4/uFbNwZfnaTXLp+hI7jLIPcrl0gb6uGmp9
1dthkN4q1mNfPSBPWRutkObvLZymgudK2htX+2sX0gGUulS+OtJqSKhnr5pKdQUFY8gPE5QpmcBU
Bq9KfiqCNwtXxBlG5KzKXit7FbpPhGnKFdDlo7FQLGlj31fmlTBw4Ub78jxnEScOHElGyioVJC4S
IuiwlnGlbry4BCQLIZ4CKtA++9AiO7XHOmYJajCqI5aQwitvcSFkKOanJc6qhGTI69D3zQy3YG5U
WkRgbjthp3ElaFyIzwrn1BDCGohlns+61KFzFF/FrhEFeXC7zFKEgkcPeeAqsECcvrMo+GWps+Rq
LCSguD1MBuaF04vMeLXnA1w2f0b1BkGj8kCT5vuYc+nl4ClxHxBy/mZGhb6h91HChQCcKWtehBqK
dEc39CpO4S8vKzqi+HMInSC+PBHjvn55lY9KP+VFdNCeGwRvcQb0LGteqMwzEelEGHE9Gvda9QvA
m1Be028cwo6jMJ1I82PD0KiWKhDWp8k6Yaf6X+yCUE4hLIAaPW+j5EpRt4GqfiTQjPoYdRvomqQv
cOiv7PelUAC0Dja6UE3hDvq6C/E4DhEGAh/auKb1k+uUDLZgnqa6knGV73TpE6EJgoEYmSuEu7M9
L6VQjgNclg6pwi6nS8CFnfJS9oYLfRe1V7XEWwqUXxm5GbNNOgrUJ/ZMyrr9foMvXbx0g6iqhcA0
tcPZxxo0czVPCAIeeIqm8kalXIYAs4U3SefMx6wzniGnaXq/kIranf121aT+unSkfdAXt5gyoJ+p
8tsnCGFcmyWLtc+/Oiil0GiFayRH8+tvEqL9ZEw2WJba2YmkyABWIbrTBBRjtOjm9Us6et9vyMdx
P1tUKIrA+iQdg5V49qkHkT0wpzfn01wv++A+eeoXk/cs3SbjonslNx/L7ZydEPgD+G78tEAd0Nsu
Dvrg2g+z7CEkMC3HysuUY5qlpC8o/PPFQI1df/+gl5Cp9CUweoM9iTHjuSGE7FS4MWUxWtbdK3jU
argxhx1mTEX9SMpvCYTDWLsVRlAYy6AMWFMx1Pgiff8Yl8Ybtui0IffG72SdXyiOpHeNPgzTybLW
jsX0YA1kDBOPscE2we32j9EP31m2he1N9k/zZcIFImDusQj6eybcpepa9hoNQR3RwnYxPTn4BCTL
xPSm5tYcZOTwds59kCBYd0iCrQKUsXmz9cXUb1p/oQVolky/6MAvq0Mn7VqmK8XerG9yeUumnqJh
CyF6XM0JLvDgdu/A6G2TcdU+6spS3evh2t+rmyFazVQeQHfl3+p++o3643yllLhUKLNLDs0OSJiC
Zfv1KOcpKudYn2RHalXG5o1VrzD02IGYo19HGknlVRbZuqX/UUB7+/43+stdjBD/ZXURjj4lknNp
hpWk58YJPxiiSQzNUP4tHaEIHdSthXnbdlolD68RptjJorLdLloZd5l2O7e31TVM48WtIIdWTYgA
nNpzoK5hObmv+GH4Y/AsFzmal2T0OjHf/KE8xjeFvrKugcL+cqMS7//vJYERfX1/owKIR7M0+aGO
y1n/x94pqgdsw/CsG11ambcgMSLVLael/Gzve2VlXjVEuBDw+UoZBiBbSeD/q77RzbljyIn86dqE
oL+w8zvl2Xzz8ex0kQGt33OwlrY3PNib4EqX7RIPAvoHCa7D3hIyzs7ePEZWEqtFcUy6zA0z2TX+
tLNzLA28tPEH6Yd0F3GfZqS2wksTVoxZOJ4Z1WsEUrnyQ7oHJVboHfAKJ3/y5Wol2H3ZmG1U6x8w
dW34lIHc8BkazsHkFnW8mSN6LwgQhCcd8/Dvj/OlYvnLC50dZ1Q9qjjscu2kT0upJyCkxaZsj4gv
GbJXzn+q+C7I7puF/bOQ9rZ+GwIKNlBqUpCif/7+WS6kDV8e5axEq7WuqMuwzI+yDYRFPzHTox+M
pL5G4+k6BPBCHkq+y50ouqYatcLXg2wXnU+XrymOUOoII3XyQWYpkb3nTrRCoRB4E6AZeFWQ/tK4
ycaT0kAtD51hQIBfV+7zzA/jOYLh+SfPPGdemcZPY69Gm1haW8FBtw8GBFMHN1piy3YMn5FkbV/Q
4Jo7UEontFGl8hEwOgaTrlZezWMupApfHu+scpJHXN6GxLZwHd2FiMGObhyu9Oh3Vm+S7Pm6zLP4
Zs6yBMEx0Mjh4Ocp56oXpm0PY5HKofChNRjDIAwxT4fgVMGaEg7hGXPa3HpG/EwaThDLAjpfVxXB
PpBu3z3F2ZeddI1qxgmGJ3QwLdVfFzVChvLrYL5U7WmW3vGp7FouVEPZ8JxgYWXyFSkzUYFXwOQ+
dUG7ntvjaM445Pwz9INrcngy7S3C5BnteFQBdM+w200go42Agctc7az5Rurxx3s0OG5TbLmFb2+r
+GUkO4ps5j/bFEGFKnsO5WchsY0QITN1zLNT9UWAsdLyACZugZeI35iwLF+s2nabMVlW05twCRrK
X4KDXTZIEDTNJqsRC8+dhRK+0vp0RSsZ+ZkrIfJSp8WBtSvLpP7gJf5yWkHXdOjUAbnUamE19kbo
NCYP9NXIp5KicOt8d9WN40LocETzmhoP+QvNPKsB4syQnLDN/ONsv5bWfSU/42KLXxxAC0m5AjW7
xONhMWTLBGVFwzDz6+crRb4ThzX+W3l5E+jrqTjOzWZsd/684W8KbKaljYpgsb+UUEdyVqG+1oCm
KDsp2ZTmvmih0iwYzJuw+KXN9zH0UkYAjQa0kQq/AgPWs9ji14lakzwFt8yeHdNHyXtyc3+d2Es9
WshUI0h0uFZxFyG8f83/9kLgEBQeLIoEaP2vvlPd+3rk+LJ0bKRDquN1t2uEcmLH5GQ/lJUn5dcc
oS7EcFbER5z7GIlk/ez2KltFnx1+j6OvrSLnqFbHpDoUyRNrzhxAFNFx7APX/P0mf8hWnseKz8ue
nYB8cvypH3AV7iMZ8wIMSDVzMUdrI5Co9LDQTh6y8nHcx/1biNZLwFwk7BEJWyf5bRSsMdiucJXH
J6De2eYtObNd04MVoJ54cNVSWRTzn+8f+eJXiQCnqP05uPZ5kM3LME572nIHED03tl4QkixXM178
snAjhszW1rnmxnPpnuP74BCimmAj43QWUuXctII4HcPb1tqGWfbbNn7G1DHo+KvjzeQkoAA3wFPR
5XYtupN6pSFDWKxwCI7HwoXbgHXLik+4lsKF6W+T5NQmL1Lwp5Sf8yJxgVZc2STxcZz/rp8f+Ow4
hYFeV/ochoeqhVzdWW5IiCwayc1b+jgn1cB7YzAXvvQolNEBZKXXaM6XAplGs1jw/IENntc2xliP
chGaodCcBftEmYlocDreI0zvdNdEOC+1qxxMVFB4g2ci05/+Gsn8MmxtlNSdY2zfzsQo+wOHPFnP
Jh5jzl6EMnXf6usU3Tf/MAw/ygm/N4auP+R+bRqPZvwrm++//xGMS1uAzwhtT0zhURg8i2DG0Khc
kwHdI+3UmPD001hwDmbZVQZ/iyCY2/acp/zUKs02tLAY8P317Mc/MhtfDNvw7LnbT+P4T9JGgQv6
6UOPH90BqXhtsm2nboRGP2L+iIcL3D58ZaHwNjZ4uiXvIR1qYbIbNjYFHAI60yKsRzyrtvDgykfZ
z91Kp4GtPw7tQDgHa46Aij28Skmw6P1s0Wk7c4zdSna5hBmQew6Km5r19P0uIdJ74ax+3qazLK1L
wPKGQZ8yy8qWfW6sC2qQRMlvyWVjP18Zfrv3/WHRSUDvJFwM+oe+V5d+/aOvX9N+4VtvKrJwJ9zr
JEwhBGW+SQN8V260wRMC7uAlsZbNMNhppn7Lf1XTxuUAj23osQ8PXjo8ESUmTMIvAhh91h9y+Sd/
LFB02GvlBnl5GCMMc1GudWFQ9Ls+IPcwwbtjZz05C994HbrOE/1HPfyV+dhaku1k/k0/ggRmxK7Q
85FuLBV7FktahwFcIMUbR4RYixuSHRkzyfjJ7CrXn941IooeHDICaVtHa5tAake/uqldxCEjZ/82
N1I3y/U7i26b/iSVjSf78gIhu6yMfTeUk51Wp8LUQW0AFHKhyxZy/2rtJUgzzG5eRndtybmjgOub
e79e+sysmldzRL7WftHa4oQBUc4IKR85r7Jx13AhCROCgvNrNSoCinTwaaqozsYiPTD9FywqVjrI
0GECVsc0CkivO/R3Ststk7TdBzTGCvnFH/o1Q/iZQznVw1EbtcVgBlSI6rbT32fhGCJPm25uFyN8
odXGSe/i+M0xsZxPmXAelW6G0EG12nAXD6XoYHGaJ+5jyCuMoZf0s2w2R88e6PnHgE6ZzujpS50p
C7vahKZzH/nVrvGvRdsLYyp07og8dKNJST46DZ86KehCt0acNtGBfBTNsn8pSx7teUWmX5XLKx/M
pbBCOBHqUELCxzpLEQu9t2onxN18VJ805u2zwbG1VeFSEMFMUvtGOBUYgH+bF2xK6M3b9SkCPMqA
WjiNBPk1SNTlJwK6qVL4oHN4Fn1HZbbhXdFVS+abVrppHYYFxkvKTYhqFef7ygZcys7owZqIPDso
PJ9LiCKhbxeS1CDEixoLxl0POFiCSG+1R9UIl0qqLBEWaWJMxHV6itMCixZw6pRcSEwIlorOJahi
WfP9Y12QRiF3YyghqN849p3reoDK10oocCjqlEe5A6uEtWewd/JVr6ErstX1H7L1rFMfyUq0aoWn
Un9vj9thPRnHMf5hT3dDt22124p/Eu6t7GcCHauJ3N4EqvOjr45xfezNk92trQTOqLRp29Rr2h9T
c02u8lL28PlNzi6utrYm8Xs6eCJONAYxS8Xl685H8RmDgXr8B+l/iKoBDs2K27XXvqZLqTCjcVUw
qmUx5Pl6lxdzXQ6mlYa3VKc9TeBiXifSGw5+ERz61Hqm4CiSB7Kn738/keqep0yflz27hvImhbDH
vOeQ1qcw0Zd587sEfQIy5yp58eL3ghcUGEJ648gAf33DHkeFtJUASCXIN1v1CYIPbGRDusurBBGq
a7aL+F9cejfg1YYC9vjv7qoydWVZ2CG2Bs0pBrKTQnqesBTC9nHrwMPHB50OAVQwVx+KDX8bDdGz
nL/jk9SMqRvAJB3rTV3caGa9AGXmznQmQVkTh7xIrX9Y6LM2EoaYFrQrDMNLSdRqodBUmfHjnpwR
C4t91O1sK4YzUG5jQEpF46w4RMLMeJRP6ZgtlODXNK7NatPkP9R0PoQLp+ghlamL0v5j5/0m63jc
zEuwNXfSjlsrdIlwuBxjgNRr/QrLcEEOa5RX5sokEeHvrjpZWF4L9iXcEahTwr+p7x99yHHz+Dgo
w43k3IjcQB4MYud7MGNDLr/M2HqOM3w1ac1/CmvajsyNPi7AOU/NKk8UoHHsaXrntuGNFRjL2YZN
AfYLgm1AA1WY1uSQSusWXaiWhsfkVi3GSf3Kclovg3jGugLr/v0pxvXkwm8NeYsuuolmItX918PV
+lhmJEjUHRKMz0luLRKqcm0ztlOtOzE3VuHnOnAN2hfUjspwWsGhmnLTZQgRjw1JJ5bu75jyCN+q
jG4MsrRF9o4ep+fb8JsEJU+wXMUO4AO18GEboChrmG+xniwUCSNa3VPQsVMpB2l+ohysWk8lHBcT
S7EeG3lWzugKN8V7WjerBkCTsGtqC+jY9KVsLKuyDuW+geqOp8K9qKkXZbPiLmmrmXz2KJpMxPah
WAqliUG2sJevEZ1aB+MpUxR3AFhgkAEHjzl0QDj/ooVUFfaqs+01XTGOTx7BwJTg+XNhDvnWlDMo
ODcKraki/icdA5KMY2QNXljse0ddDK3twWuJBv9kOtnCmB9ttH5kyJCq/K6FqM5ge0cCNOpkIUWR
u4jpOLPmCd9uJZX2Q5usJ628EV0wsxr2SaA+T8P8ZFGSFchRAy1s2lNVYQx4CNeVpv8M8/bhytG4
1J4UHi7MTQHAw1r8ejICektmNpdY5OS3Y9MdC2NaWbyqzzgnDyphkhrAMdViqCoDbR+7d4/DXPxg
Lu59/yiXbnA0V1WVukiIBJ+lME6iS1mlUhkx4ma2DV4cBrUiv6L4lFb5IiI6fL/gpYhr8cYyLR2Z
PPxs1pMNaRxZIxGXajTGSUZ7RFXzX3rrzND/72vZMu00A2VZOlhnzYIe0aDAz5VUKNwBmnYByEHv
EXqO2CrU6+8Xu7ST/J4G7GrejQzs62+qpTE31EjqRY2JwI0Y1RgYkRXvcYQ4qvkSXXNnvrbg2e0M
+RUHzIDwEvo3hJcKUCrjDeRHhMgRzdpro/dL4cymISajbYBk2Uc76FNubXfN5PdlnB5kmTvGqBZd
JvrD16WAL92RYCxJKPnLQHTw607iJdhaA6Nz5JQecavBoIycUuTXDgUlahmd/QRCNc/BwMJPxpsr
c659oJdSkM+PcHZyIn+O+mpEBpQkurAoJnUceVC6nY9Jpm1pZYwValbyFqUO0xoXVPVMOJdgHR9a
4dxsqlc+04t3CRppBtMs8CDOBw338+bLcV+0+EscbJNGQrS0e9+bUfKhY7tuzOExxRVtRPUlB5Y8
SSHbZCxHq1yVGgams7UDexDOj9ZQrSOfjNjm6mnJ6NJ43UjGXhlMZJCm8lmE5+8/i0vjTaHu9r9P
fvZrJmBlTNCw5pEkEjqBq9U7s9pLcePRJYDF2gakNUD7WnvTlsbCLt+FOeQEaVjviz2yZQtraVro
PPuPQspRakvPrn6Ezl1c/5kxagIIaBS/EyiA4ZC4eT3e096T9bd6On3/Jh8d//O89PObnB2K0ugl
U099+C1xupjq+zHUoSlm+8a+C5UnVXpOfGkrSYZrBgHjkkjU1hDHIXBrWHdGR1v/lZjhZuDnqfPt
YJrrUnJHzLomw9lK6fPcvhrM+4tduNKGxk1h2SsbI1aoKcFrm2/p9GgU+qbLdZdxuWcYf2iWiaJb
9DOZCOnKSa45FZuSqbWd/5nvcuAapR4sbEnZIFiwakC+AxtCYoLqoS4hISALAMEi5oR8v1mXYKpf
fvazvic3mZoZqYMymfIUcLOICIWGI/dJFx0r443JDewDMTO6srAIe+e/EnwVS/CjUbn5oCV8+lLi
XB6COuaCwWNVtu5EXlF2getoqecUAkufkXJruOtIe5LUsR8WVx7g0uXOQAoOGFrtFoJUX8OXYda2
X40Ks5x01cy3xC4GCGZ8ZGYT5Y9CvDxdqsp9p3iKtZyQd9SuVI1/B2qhhsdFhIgmgt3nYAa1resg
0sFlkWOmzRonR7n5D4r/v3stWKYg5YbXJ/UTFc3X9yycoJa4Xs0j6S09OkRQsTBjzk0DsGl2CFVe
xXk6l95M+MPoummagAHPMupanntLJBD3iaDJumWwNG67d6DHf7J3jDMxgC7+UYBPRK6J8mKyKV5f
IL8tKJqmR/QfPZjyAyRdQh8j6LXlxfw39s2zsF3uvHDTLRIvXTyAu8F7+zHZGvfjMrqx1mv17q5d
Fn/aTXcIjwHiUL1rLXH5vHdugoPyvpvcx2WybXfRw0Bz7hBvcjf+6RVb8mict/kT+RHX0NtgMf+g
jrfvx7vBDQuPhqSzqCW3/XXlCF4YzfDbgBgECw8mHrfjr78NCLliGGkenIZdnK5aePv4L8abwHRn
GGq6a2Vuba/sh/AZv+tJ2ZaZZ+KYgP73liYf3rv2W4hUSrWLoHw8SpRs1Xq6aweitSsdh3UG1jEb
t9Ujip1YC1OtspPVTf6A1l156Fc6jf+18jD/nloMLT2TmcPPCZtaAZrkTx5rxwvylfM0/JCVpQ9o
d0HXNryHjlNIrnxbPlWqKy+80i2wU/VwtI25+X87i46HejRXlHaL8Qma9L7lxphXGJU2wfpIW95a
993iKYTW5Fo0RBUv07f5sOymQ2eeQNdVBfIrlEjLKzsusruvUefLhp/TffFDsZOgymBaZcegPWTW
HkGShYKEQOwZ3X0f3JpASbHzGacreeeF8ezXpc++Q6stw75zAppw0v84JQ4SAr71h5c0rXiY1sLq
V6gbVVN7Jdxe6LWJ1eG0MUFBAvkceOLPdSEg+gwBlacYiQR8KvaYm26GrKEeTDZVP3qWxlSEUSS9
YDSe1MRrOpRK5pd2rGBFZbs+7Nb27BzS6VZzMi8AgFjf+80SBbihXFg048uNUxzM8SCko2rTWUR6
ue2lE4oHRoShTgLhVbumzft3fk2qS1FkC/Q12OazG0yZpc6uMgn+GuUzWdIKrPy/ENaWVq/K3F9e
ZQn+nXZ+XVL8+093V5RalK1jyE+pYTQ/0l+Jj4j1lfWRWeuVX+7CDf11MVGpfVqsNZ3E6TJuaE3C
bkJ5gCoXUar0pPQMrCyQcAi0JRP4lP6an+jfReDXpc/Ck98moy87vGca3Acf1iIYfXNvoOx/tQi8
dGfQpIe7RN3i/AWtCJW+84cIUTQGcghEwIWjJhOZ5JUIcPmd/r3O2XaamZYZcBCnh2p5M64K9+bh
TXfX7XK5fPQ213KMSy+F3CykGF2zuH3PDkqWJwGEc3QaaKQLzVu9GFYhX5+DMAMkJASiHh1k09Hd
75R3NjZGly30D05f3pkUplde/e+MBx4ExDCUj+GdI+n89SRpXZoUCpojOP5u0XZK6cuIEsk+2dGT
krnO6HgFhUVE+5bh6McAUxDQmUV9/yAfUfY8CpMZsCGagAqdS48NihLhgUUUNuRk3TaAhrNnZ9S9
PFrV5QJZMKdXXOTO53Sl50vE16r5JUVkqh73s+9SXVq4yGTKcpgZHDbSznTiPdzUpQ6DrQhehS1Z
56xLGa8CZ2UMS2r6hCq07X/Y8toS027uxTzYtWq5UZmIff96F04YiiDg7TGOU8mCzn50KU170yot
vhp6Z2hj1x4JF7pxiLhdZzyK3+xsK6HS0TgBQgcV+0OO9FN0sPQJEX/ZQvTnFl9mtI0LpuWhictR
8DC/6z3z80PR/qzDnX2NW/Nhw/bX2rgdkbuS5f3FHHLiOJ30dvSPBrbCHZeHLr80cwnntnS1EPGL
90xdoy/F/NdvugdLjlfWNDEh+Cl7Ocg+e6Iw69+1lMsCMb0W9pie3QMl2jCOSriHtdhe2MPKtneV
aTJND/GoD15ruVyp47go8huh3dj5/pXP9gLMC36iDosDOV2EC86zBEsaWjkKBxxKg4e0fzKDbcCM
sNQe8MxY9FHlhhGB34pRq1RPGXcd1abXaivwbVqwscDV+8HCorUfJr+1sNnpaMuEZrQzqvTKo146
axQvQCdNCOQMLL5+0nbfF1YHCfsw5UeSe6HNSms5E3tnPPwXrSVdAb2q0KIThdPHvn06bGZuGT4d
JTyY86NB5h0fBVj26jIXpi+sY5iIZBIgqJHOWmaRVDqFbjfOUZdE61Ut9lawz8Kt5Sys6UazvGpe
Tfp7p7gKOtnXgDgXbvcvq5+FyaxT67wbolS0Ppm+t9ojrXPmJUxNvg8UxoXS7MtKZ7+eKtdVT2/F
PHZlC3Te8jqSqGJoVzTxvCp5KgEmk83QvKDRcggbzltzoyjVDdqAqo2iDxiTRAaCT3k++8+RZGwG
sCw95uYM8qGonxIZzUQb3IVcHquo2cFStAITvpT0CykjISneB8OpQXYwKyaS8JuBjkZB+6GU0QNy
W0B8vWrfJpyrRp2XQYnVrUKZYb8G1rVJzIXLksYSlSriNhYDmbNfvarpJRoZjUvmPARNoYn4nxTE
F6BPnC4TpQwZHgEabWdZTe8YtVEqiQmzqPyR9AxTiEM1cD69edTNfCNckKT6WEAj49sW3qYzUw6H
TcG51ldb1BmBYYfvYnOaXl1I/bXIeiGl/fyE5833aEjNYBoI6gkzpC6Udh0wOMx3/CnZA4CJ+n6R
1VemyBd2H21s5KRwUYPkcY6nDAfNHpKqBSQhFN2khT7RezHfEKL5/tBf+Lq+rHN2OzLGVawwNMID
ppVm+W5ZJ1t9t/MXHGG+X+iCEjcvQrCyLWh5yP2erVT3kz3N8FWwph8XJkQCxCzqUlpkrYXgTrWE
DCqKPUovMQQQgheJwTYr/UIgQpKQFEE0HpKnOcMEFBjTaC/o0nlB9zrm8lL0YFFgRq/dK9XmIKG2
ADz7+3e40E+GJwBGhBEMZkhc81/ju9GT/A9ymB20IWeQB+zcCA4Qv7dVBjEsfY5RGVX7Kl3W6WAs
UhraStku5eLV137ksnqrmhH2Owh6lYeh0Ek4EenrxSi5UAC5pUrmZfn8ay4fE1++5kp8KYx/efiz
VLuxE/n/cXZey5Uq2bp+IiLwMG9x0xt5c0NIJQkz8R6efn+o45wuzdKRYp+o6ljV1b0EJEnmyH/8
ps5GJT0QH4RNjHgm9rS5rxae39lh8Q75iEMT6GJabhD5IY75bUX5Dl/5cgcXn3omqLqfTUOyw8Kb
Na4YCXuAhDGnearZHs+2rvsFff6MX7koirgklCYNbThl/8Uq1vpjG5cSFgzENO4lJbiRIZNSwmp9
sdT4cOmU9BUV7uJ5iuUlKRx7wRQPdQzuxRsQGx8uWLDr5N5Tq3pVBi+MEeetGnlTLZFU0R2AkUlP
t84JYoIEaAqzttpfVogPlAzQKOTUfceJOzeudP1KUm5KfbGswpsuXFeak4VrZbgVKvjy8SGDi/zz
hP3kjf70+BebpypMSWbo8+OnBwn9Iq6fiFmeqOSDYqvWXqI4zaK3y+LDx7oe+0MJjxaTOz0FAqK9
YlkV6xqhUdo/nTXCmdjOfKnzwCtlZScs5eKYliLx1gk8aoU2wrtYYPgi/tEf+mn3KZsS/yhnN0hu
BbSkUTH8Atp+szR/eb0XW/aUK+em0uF1ohUFZUBkXOlXGBoU03LooCe8/Dye362Wf8+mi+9f6Psy
PRvANhR3+AwAzc8WJXNj/X/fppxXmv/O24uPtZV9I0zmM9mcHQmCklz5Z3jr8h1NX7VDE/YrcPP/
WB/+e8mLr7PDxKcberp3/ThuefUKbdGEZgDhvtFrUFzF5IfBVoEyagi43gjvef7w8/Ca3xyJ0WFB
U//cIWRj3hX/qmg7P5ZHMQCUE/2cyIvxJs84YPYI8bv72ckoBX5FFUWrSPHUheBUUe3Qgjdp41Vt
7IHcR1O1Fc+5HeBLaRDBhGM4POmxD64pJ6A3BvUhhdcHTdYU3s6wcfvqXgII04m/wGshA2xDC3SS
Skww8fNpyhOKr7hy6lTDjggaMyydALvpkrg9WD9zQgiNQy9Kr3UEU7PbOn+cMZnZ8Wd67gIJy+PQ
bojdVPe4YDqiNlnz/8iqkOPhD6tPx6GSBLI5TyTWVIv0uEYtHQVqDcydAk2DlrAid+G1PlVUQ8/t
gDq6b6+URrAC+rtx+au0dAY//1k2oHbNocvktBnyxXuQlb6lBAERgHkbvpSAomu8PfWT/qRAnh3D
5a+Og99vDn9d82KlLoIyVKFLU+cbdhpcVeAxQuHOJocoWE0IgwvXFH6psr6RmyOSwaoNkwiNfI3L
Mis6x1JjNlBKwPiV0FpMA+aZ76xwo+gZzQ5XpFq81saNJKzOPjWfLVXHn+f8dyvY33dwsaT4ZaVH
mA9Gu26anCm8VlGp4k08RtsRB9qqpjn7W833HYbJU6PaVk1UQv/Eahd1uNDKBXb2Jo8dGfgz9NIm
1XKvk1XcXJfwBpF1O9XC2E6o1X9+4O+Q9y9Xv1jacJs6V7nC0oZ1MAWVpfKpdjSsQwW+LQ4IcPjf
/e7eyLLfrvzZ77+c138/+MUS1xv1uUsa2CZ57bX4lKWbstixQlh1/aecwmXatxYJIEvtPDmpkVuN
UZGgfDyPKPuQP1zPxDq9hGKGe/xKHB99ucUy2y3zh1i5H6Vlp+/NILTqxdnW+9DTEvY8WbKCLvIC
HemuhHw2aK0zBHDeCywzaamydw7tSUUx0U93jSR4ubG4qemlZfWt1KvLdhRnVUSXXefdpjfZ5lo8
btYVZNIGbWOVAzXEYBuB6ooCMEgPJXNy8BrIzkjcFu8ay4/iP8nN/ZmmmSCbXtQ+KQQRA9MTsBU5
Rt/QHUAlubjTtMVpFG8mWQY6/zDPT0KYOh02ZOYpYqWLoTrCAmN+JF6vDtv532xL1t4YOahWbaMp
PQ1piKOwbjUIRqLF21S/z7KOUgicpkc3e85WMQaIKixFWCCkDy+E5c/z6/sP6v9M7n9k8Yg8omnS
8QIqo4dBgQLYk4+6nA/gDdQB/Ix/Y/j8Bzf+Z1pxdoV9g1/EP+L/Kg/LaVIn6lr9sVLKA0RJdTZy
AFqG0xQoi+u8qNbzocWPcaMeQ6dsPBrMMXYOM0OHTC+sir1a9tLzNmMf0PRia/iRK/o0WU3/I1aQ
RMsGeewyoKJB/biILcgp4qJdFnnsKr4nzUiBgL5wOTNvZgk8LRoP+5fNYgpB5xDFhKJx3TN1ZQ0j
Dwlu5POoXfnqzSLyRqCLea+K08UGi5gsvCK5UK2ynSKx+oaH0uvqhKhZ1CncMqod0iLW6BegXcRp
uhfVA5vtHC6Qq+skFJ+x9Yn9gmM5uzDCjpkTRyNtfgx1ASHIHRvjAfj7plf9jRwktplzYtukOYkM
SPRifBerfYwzHoOZSOYRFcwcd4aDyWrmzNct5As/9IqAgyGHxZmlD945w3xyg3erXDnCgqyOa0V1
mkL0BkHbkXtu63K9zuH01pT4CylZUoAXKKqiKFq2nEeS87uWijt1HgORlUFyBf0+vM2mjHihbC40
RobUyMobUb5DDU++qpJ07gIXgTFO1n2z7KkOqhTzqY9VGcurVmlW5zzAfEE8ZnFw3Szqh3LGJyVn
EBIKh/b257n/Df6IgAFWIuaRGv3ri3I/C5qiWozUpwtzSZppnr+M5Z45T00xtO4v15o35H9m/V8X
uyjWmnr2ly3O4W4WcAxJaylCQ8mSuOI5ui4n31PpiEPYbogOpPISgZZ7ODiobRATStBO+TzgrFJK
+wTNyoING9eS8BgPjfKQ1mR/FO78IxTsNnm7JrRjvbxaRLoFGOlR57Nz2j6RWwV1lJ6mM2U2SJ4b
tEOmRNUknOYiTQxkWFIvM349a7FZDHMwpnJmePBPOJup4VMEriZd8eYSDp4NnGv6aYnfH33NNYvO
SgVSZt4x+bMIydSQoAwC9DkA5RKVdwKNbAw8Be/tXjHgLOY21I66MedJVCt3CvwqBbPNXxWK32+k
6PNkHWMy6CSXpUMzmMRU9+HMlFYa8IcrxFO0Wu7xarHNZtP7TtffGn7onuVfDkLfmI9QOP117YtN
3MjDxSSExuLQD27a7BLMtPwXVEwc6NvZg+Ye2Xcb3Q35AcOAojxUmUMDWhwa5+dZ+G3Z+PeNXGzp
6rkRBDmI/UMbryPdI2lBNgi3dw3CiXJujUSBXy75TQI8zw4YjtuLRDvCuCDjVkFIb9scMSjQRTsJ
DmX4MVcS4TtbjSCPh7rv9k24WKnKUkjAdQhhka6yDj7mRx9LtB1MCNg4peYvrcn5u9GtkOAXmLYG
lBFdULdsjqq/6mggnxPKgm4txHstfDjLH6zNbcKsLxau7yN1V1ZpCn2NsR4yN6w/ICCncbeadVRp
NEuGZlgMDx7mfk+QIz7ExS8z4dsl56/BmI8Sfx3ZUqzp0CPBpwWoVOV9RlnFGUoPUKXmNmfFn1/3
t5s73ngG1HnK9ktRfZjmRRIVxM+RLgg8MZvRTqJhddAmpsRFB6zC5fv/uCTwtMkhQcLM8eIr40PO
O1R7eAv6dyoLWEj6D5o0dHlZpHhTfD8LEn6+5Cfb7p+lVQeSoq2jsbFfLK2Qy6XeJPbtyr+TfVfe
i/CHdoZTrhTVra856MZ/aFJjMVTNXmVe8C6fzPWwJQvgKMATscz7SnGyG8OW6CIsVtOzDn/SFnqr
LtxMdYivOqF2yTZnBPMnf8vWmv9ysvoOv0Y2/X+f4GLUjJ6EZpGsrhmYKQkY7+gz3jFYPw/UJ0/m
p4G6WIbitNeyeOrPGL3JFgIh3MGSpXg+NGJ2nIzek86FO3WDlQl2HwabmC4J2XZ2Gco2R1wvmoTC
tnNVuyGoHAbNXRbq6yoajhkI/8+3+u3M/WtALtapPjRiH2kD3ANh36nVMo+d7AFmU7Tw8lKyk9++
lN+G5rJrEcIgLiiOgP7Ke5EADGqweaMmShFY81mXEHfasyI1g3zGBifowSc92uTYBcjA38yGz3R8
2qn1mqqGVUPlAq/xl89Lm2uSH16hebGAFGVU9IF+7gmpscS7GLpVvAUux4tP3KsNjcWn6KX1Dz79
iQyv0t0rhyfJXy9qnDs8PWDkOG/ZUk6A8IZImUJ0qtBpjsnNYCUP9b5HOyvuFuVBnt4kNObiJmt4
9NDqCLDNjNlFnC9kvKlQ6Zb0GK3sLu6fghsMQULJ+3kOfL9jk22B/wMtNenSJWxxJvI44EAG5eNI
G4DSh3hFBPK5bs/W1Zl0haDMpKJNIaT/fO3P3vM/44y9j6Gy/aPumN/DXwt1KWeBOWWQX6gQOXFw
7h4+JV2doSAhcpURmZQB4FvinIO4yiYGtk76q4R0NA4HBDjeAn3T7gonErPiYkfg8VIntLBpRbv1
o9+G6rsFhMYgTugkKLHdXmyyoJ+6mLfzmaq8N7N7im91NC3Jmk8qdZw6JpIrEF+m6qCw34iA2Poa
DaTdxb8Uut/CJX/fysUMrZtAUKWOWzmL68A/pPLzfGhD35UtijU8wcmPPlXcv9JJvlsz/r6w/PWV
yUo5ovOjX4JzLh4U1A8qqCAO0cCJC7R5KNt+niSf2uu/Jokp4XgoQUpWFwpph4tL+0Uie/EvMtGD
yY3iVtO7WV1j/2ZppPn54mqhjtZzfJ65hvp+wFgvTkoPa5WWwD8OqOQMgaSy8lutBiljOMbSdRMJ
Trn46Os3TVvqtZvAa42wY/IjGCYSOXf36CYT6n794D+c48IqACYKvCGO1YQxc3iXBnihpe4gO350
VednWyhO8iQ4UfdelpM9Fje+Bpe29Xcj9LsQg6rmLpQyS+z29AHwGXXK6EXugE1YzNZ8Xgl1ggCq
6N9UBWYMxS9OOJ8dpX+GUCeuW8Kdjk/t4jsz83rKdUFJd4bitotD0m6i8JGcMzl/K4RktuXXCQla
vIri0aCnPSW9Uzd3JiAJXRVijiI5xmNyJyi3KfrRZDmNjqJfDfqTRJGjFac8Sz1infLkWMsuONXP
M4Awn6/r8X+mAM6kM/A7e0dd4rBTXGVyuYh3i6KHrXxsjQDzDo5PRN1itPiia1T5CUx15FPSS59R
O1DwMfcpcs2FMesvg/nIgwX+VO5n03+/v8NJTItQbzQ7o1plWmxF/k0iO0gvI8PK0ivEIKWWrRTU
l0NoNUwAOkyzJb+FB3EBD1rZct6ekGtlttEfq7MTCDCEV7EOeOb08ZP2FK8XCs3gHSBFCpLLJt9a
quwG2r5JnmeXvMx/iHzM++ZjXyKu1b6cAXYhYD9U38lXmvNtm6bx+NjAulFdzp4aY0bqgUgl3TtS
vUC/EtqmtEEhZxeZ4PZi4lD0VuadEiprhaqqQiM8AWBPe52jKx3oM0W3nu1ZlVjt54GRiWTL+zfz
IJ4TF4qlVYaFN59UWWkLyc5GjN7quy4j/mB4bwZ0tmHpBNK2IXD4/GgQuqpdxyWxgMqmkT4XBISo
oRiuY+1st4QLSOHDGJ/k4GhK+ASmzsDaWNGYjgFBlBxrDxo6OrvAjeY7i1S8NX3ACqdAQZoQPjCS
4xELCrzDeg5waDpjNYShnWEbbqbDjRnsYCKX/IggsPViHWgreSJewq0HT2g/5ufIcEMd+sdEX8pv
ZY7ZP8YwcjQHigvVHaw7IrcJ9IVpTgtLn6Ov9M8Yvkq3ACv0dma06jo0YRE0+C4QrorOaYDBmWRm
cRexAKpzkGj4DMmZ149duaztZ2/CZDl3Wo3AwdjfyxZ8Ms/0YhEtEhhaahBHnEFPrTh/FMpl18xG
Ig8mne8aQYSVUTqGw4o3nZwPGSiV/yIANAwT26AtdoAPVrMRj+ltEFuYjD6J2/Oj/0fSrPm7iKye
9kQNvYw+SbkMDW0+ICzYxrsKf934rooCO+OUAKhV4mpYigDeo+6Q5zRXxeIMsXW3Q6ttsU8ZQ1rO
OPtg2A5IbaqbGeCqEtVJ1ZeoitAIzArXlNcf2Rn7dTECd2TkfnFYUJOVApieacMvRdrnuerfRe2/
i8LFonaWUtWIRiPdlTiTR0rzB+rsssdJ/w1cWdNfjCawB2V3xqlmFlCnVxo4IV7iTZN+vmuVHJAB
D5xQOnb1H6ncBtpaKjxcNNt4WSmNVT/FyarOr2LjhH9EOXrqzTDSCVCcxH/ocZs5L54XfgiQPJCl
41P7/cJPuazN/ln3LlrJdRXginOOzzuBXSqzcQcYuyNRuQ6uoqMGD/odPxL8+6LffNgv8YT/XJma
DB0AnsMYDn/d5kW6nnrSEgUdTieICJH2OGV3hmBn7TIj320S9iCFViC4CQKssbleTA96tRuSOzN4
lPhc+1Z0ymyZ0hPNrsEzQVxKc25RxygK5p5oggFF6GgpfttHEf+q6Uryb8ZygVgusEScLyHedspV
yParTcTlTQfuyRryP8Lsi6B9lGVHy3XwVP+UhG8VRIr0N6nmRanzOQYzvZNGHNJjAK2vYyAMsTLo
Odx2H5+vyYI1y4P5ic33VuU2PY2ft7l5SC/nMwON3k2FDw5h8+vl9PI8yFHP5Rge2HtzerYIpL6o
f6egfLefmggioLDS26Yg+HqpCaCsGDvYYyrEWrTUGpwbGsO/MV2+G0AS1LDqkmBy/5O10qBSF6KZ
pMb2RI44zEQyd9vwnq6OHkBuuf95AC9xt88XhsQDteBsV8a0/fpYGYrSLGw5TiyUGkeaD2B1vvc5
C2can4Gcg9L1f0sN+2YoMWrl8MTxxZBxS/t6zcIQ+nMd8oyzrQpDSSNhDvH8lef1zez4cp2LyTji
HdPrs2SVUiAnX5KR/AxKp9YB+f95IL+9Fg5zeO/wYLTbvz6Tboz4ncbAS6jtIWYRkIHYfgEYCA3r
5yt9N3qkNmILqWHyis3R1ysFUh5WykBhB/mLV4WmKHsviWT++SrfzEM6D1CSZ3EDtMmLZVTPpBLO
Hh31Dol1cZ/4eMuXFDxXiwa/8+CZ3f7nC16a/c8zkctg3osRqAqN9OKKZ1/vfD8l3a3x9s6cJmc6
uvPHfdi59uoKC+7fKuQLmvB/rgeLH6WESp2sz+P810E6a8Q+kzIkK/f7/evt7WBdXzeWtSssO7M/
PmL7FyTtU555sVZp+l/Xm0f8r+sNWS0p2JeNt4r1KNp7b397e91Zp8i27AMkGfdXJ+p5IlxcEOG5
wZfGykhCwcX0L+JSzX2xiXeG/MH6yKQBK9jjcAH6PJ/b0mIP+zUdTh3o9Bw19vMLlS4g5XmAv1z/
4oWGow/vd+wAecU9wPrIZ1dxsB+ELTiJqRxSY0cxCe9uPJM+J8AOcoJsbgLKHMuxr/n5dr75bGjp
4ma7wB2LLsvF+h3HOQgJ/ie7uW8L+5yaksDbc/UbL+LzYPjPsP91oYvvs4djfA4mQpwBjiKL5AwM
0eowQHzbOzkRxqoRO9hVECcAoNqnoR3Kk+3no9MT5htmA35ykyta+hnyEOcMtMxWqMhIR7H1S36N
7vz3JckQtqEGwTQzUbpc3G0ghfkYDUWxqwVzeR4bkj0QSwV3dDWGmINaOFPGX6a6mPscknaV4mID
fzfTW4clQAWQxVnvl6Xgm00JPz9SEDG9FeEZqxfbehDHkOZ8ojyzP516rVTrnKAjA1NXNB8rZsrv
x+VP+P/rW/tyyU9RwV9fJ7L5zpcmn4wzwaX7fh2fhjked4Vv9UHlBLgLVtU6WDXr8Kk+hIXVrP0N
Z5gcI1FL/zA3/iY7jffVbXYbn7TWTg/JqbpNTt2ufinW2To6jB/5S7LL3WydH+CVrjmIdbtuR/F9
rcgWLEt+1QfJt6RdsJV2+r2yaw8Rf8KwalvyFg5Us8pOqp1hPayNlbZS78Z9XLk4zp3S1bSe1ukq
XVHOL6f1eTuto+2wBheu3gxEz9tu3a2DbX1obsWX+b8Na4mfj/lO5tTX5422RNp94vxTrjnjaZty
TaxcvV581Gtj0+/G3WKTvuEOugpXcJ/jVcwfJLdeq17LX5an9ha92BY43INvsAq32hLrP1fZGJvu
XliW6+Cp32XX4+cPGnfS/bhL385vc8tsxVU22XW5rtfCcrrv7vtd6lvG/Fen7Jre/VL2soOy0ZAP
XCUHftgtBdhiM6bcn+r5+SyoPuDwP2E/uGkO86/+dlzHK3En8ytZmV6y0gZsky19q6/0lbrVt2fJ
Ii5rKRN+OP9hr27nX8mmu5NXUBblVerFV/7/ruvFgijPbtpEIrPLoRi++NbESZJLLO2QFU2ly4oM
zZWKwqqN12FaIbiRfyuPLyHPf654sccZk9mWfWaEO9IZvXbcd0a6HGl1cS7S3vUOp3NqyixBYrz8
ebW9hKk/r4zQi3AonN5MJKhfd7v2LLZ+jux5p3fdVjI/6CFZg7mPsmQV1Zon5c9zSHlb3ZthZg8Q
aARAE1U91ZJukacnlnsft8Ear5F4uquQv43U9QpkZjLaczCGn2933oouv35ulLvGtQLF38XmkPl4
aoypRvRq5jZQSASAsfr552v8WyHK2DH+9xoXI4JCp8nKRIHjHFyLiduQYME+jF9sf/XzhS6lOPPY
zzsvml/EayaHo69jnwu88rTB+emsqyfwCI6AdBsRG6F/sZDlbDLQkDlAru0NR6r0Zag9oyJ3Adum
NF/2Q8lpkrQAZYO9EbkcThr85h76727MLTIvIFth0GBeDrgg+jVMiyHf5eGVXz1TVwKqZL/akXwz
5ojXqbp0jSaz+TlL/1rVlVFriygHeQcRUklIJexoB+CCd9/PQ/5vtQzMziEK+6uZtXPJP03KsuXY
FtCsai3/qjmJIKOCRRDzYOvXP19Km+fi17nKOQ10H8dRkQl1KfONh2kIgoJMo6y12w9n8rJbISQJ
0U1gQ5nLMtpLoWO+aKXbxq4fb41DKm3PiS2eggJyz3UUbEg7Fa6bFQ6lGY2yfNO193m5jsxlA4gv
b0RHFx3zta2WI7Wa6NQLOIos1Ivb83SNLW6Xo8ncaR3+iKuITFe4YsIvH+Qlo5c5zPvCaguzJ0Te
2NF/ncMI7sQqaRFUROmbbjRe1sNZ7O7E4BFKexI9FdLLQNfc9NcmGORCbV2fLLL8d7nNvzMVzxXJ
0CV4Cui7L/uvcn/2sy6ehIM6Hc/qhn20vM2h0INsR58ZAGWpgU7KTmusyvyq4RNTWtUSQ+/n9/7N
iPDKaTdipUhrBzbB1xERzLbjsE5PB3fbWrnSh31kVgdScPyIcchmK8qzbeqIVO4ikfAoYZarBFF0
+8t9zMXX1/n39T4uevWTogXk3kUEn7V2RwBd4uFj2D1oPkGKGMvtQ3odv8EU/37HXNMUwXiwoFJY
0r4+u3IewigRa/+QA9RPR7F3pRBQ9Y3gzZ+f7tMj+OLp2KWRmdPVJQXh0tRXb3pkRjp5RC1m5mQT
rUS9sA3/WARShJnmsQ4G3w4MbiObNsVsjh01u1E/ryuU8lqvudI5uzHLwK7LEbw8phdinurimQzn
vJnzw4N1Vt0Z3cI9L8hqXkhXcMt6f8m+ZKOd//lpaFXNNcVPz3PxtiSjIKMth7/V/PGfgxfoFY1s
DRiVL4DcvaKjxWEpsqOnDn17rMT5DWF6BNoHoL9PJKt5gy8Ao0+9l93u6PcuSbPtxvijvpNuxL/T
p05cWtpt2FnJm7ivLZD/g3YcTuFzeiOv9AdBtcabs6M86bkzPDFXBfAl0ltUK3uPQqu/6v4oN+ZB
ulEeZbhTO4BwobFDimYooumLdsx2zQ73HBee+1X7keVErtjGrQ9P1W4LWzmaz/CYddxbZevZ/OCW
kz9Jg02aRU1+W53Kg+oO64UlPHa3oju68ibJLW1htfcoeLNTtApWsj3ahEBbrZUszUO7or2wEzfV
5/9NgFX+QQtNN6xBt0PTTVk8hfXiDam9dMoeh5N0Y96lH/odKd0bY4cD+LLxUP5uEfp6jTf8CW9V
uF2WcOx2Cl7Mj9lJ6SyodOtoPkUsR9fkOIDH3zZyEw97fobfXRwTTgKeCqd9tLeR027rB8xIKKBe
GBVYEs2aG/Qy27Rx2n+Ur9hAH8SDdouHSfqxINvuI30xHrO1cFQez9ecYKbUxms6vR523ZrThyvJ
LN8YjixzzIrAhDfZeqKyZ4l3lchKTqKLOmmlbGW3PGjesBtu/eVjbMPPcCLrGmNSJ/ZIuSAX7/kW
Uok9EO9kD1u2wIfzJr+DonGsGlRGXml4mSfwNLc+Ss+n9sov8cZxM8WaJg4ioqs4kjP/Z3Q1b+HR
jueEAyV0uG0Pw5vGSShYRSvxpbwG1za8abfgFiZH8iRnYRWnZn0+yBvhJlk3jrycHvFiyi3ZTm7N
DcFTO8bp3t/U1+nK8HgufaPaBsNaWq+BG1kLfuXW9mzxELEXH+MbioSVvyk45i3yec7fpyvVDrba
rjv2d0dxH2yLE41U8V7C5cTgQhw8rKJZjbqXPAUryBbW5Ih2et/s8JNyyuW0eg3tYXfeptfqvfpS
nWC5KNConkBE7tsXedN44rJ2Ox5o+vwX8uVkeeQKLHN+hr8pN+lVt8284slMnZyAQh+VESnkJP26
nebi0twNW8xyJtmZWuTtq0qjiYcv1IouP+6vf5hzjEl5jyLqGO8QC4zNoSw2CspXIo4QMdhYfD8M
J2OdPYbrewj+ZEpKa4XxrF3akbvBq5ye+2l2FK4b9Ljz2FvYrtiS09+9EhRjRVZtS8xpxSGU1E1X
KECsxMm8EGMtJrMlOVhFDtbioYCAsBYOyQ2dr725Nm+Na1r5R06t72iFHlAWPE7r8Jjepc/KQ7M1
T9pruopvfF7b0FjdQ3BV78Nj5y0mJ4EgZJn9KicUigiL19KhZ9YQpoa4/C7JMFCwS3LHNSe60siO
mHEVW31vn8FU4j/VKdqer7VVulceFqKlbENPP5mn/L18z0LLaLjV+q7v3fG95FOma/mav0uWsiqf
0cwpxKuslFWzal4NHAVyW0IFgVYtt5N6/k1egfqm7eVjj02jFb/yVy1sPZbGHrK4VdW00u3hNYa8
1FjDK02SnBu9W7jiMX7xWw600XO2lRe4B1j+TbEtd/QtCbvyHxGdNbzLwYPYs3jhJ04MEs3vQ4y7
M8+tgqORBmGld+YbGZ/b8TEn6eVxeMkO4aG6P9/2t31I5xM1UAbLEO1uaS1oFO+LA5djx8Pc5FG6
Fm/Q82QfNHanj+Q+WHKK2MiP1UFvLNBfejkFm0PEfRaRLYR2ZTgmahj2xz8izajRKnB/pV3eWvhy
96GjmDZG3CQItp0VTsho7FG2/MdwYcu+NdBtffdrO4MFOeDXOMd3Y9QV4EtvWgSqX0v3na25xn5a
Yoh1onmLFf1o6YSDGU5QWBDOMTfGUq2fvJ7i4BCkHiRa+iU9NZnshJEtZW4KkRyPt8IJmQclPzc1
LfHh/JahB2LZopELE5y25EN5kjHNYx8S19wzxpbb8w27VHkzvEwf8YtOJuV0mA5zYgctYx/fUGuB
PTd7AZTtW7FwisGSSQYdgM0s801ObSLClfNy5srw2aRW0vCzrXmcVKvNLX2n0ANZZyfBFfjDDsiw
wTMht4S1ZvsP6bpbsu4LcNwEtlorO0gi8fO26PUsPx/o6XgP8VJgn54s7SN8oQ/e8o3xOYK2vgj3
KiPk5Xyf6wDBBibmNggo34qyiR9wSQtP8bFw6120lB7Oe6JeVuSgrsZtCulixfsAHsE4b2e8Ng/m
E5+FsuUbIH74eeqs+LG9I2z6mhM7b7V6qRm4wh6upet6R0ynox6r63qd3RTH1E3dadVsxbW+lnsL
cslt9G7e6oDf5ea8QXfv4GH3XkLM5Xuo3/PnGtXgdbDzbxd49fHdIszmEyELpEGY7y5wzCN5LXcU
hJg4VyPltuo786l5VU/guoLBRhRiz21jM75WriTDydi10OE07vQ5V0bVZuiYPczleBu80RhdgEGz
aH2MEu1+C/dSh6DcuWGaW+2N+YCnR/Jc7HF6H2+lD/0mWMMXGAlVetI+uj3vGrbD58sob4F0IlZo
eF2n8xpu43YexE31AOcFihOPyCxoXnUWgu2EFkjFFoPOrdVoVvsY7MjoYQrcaxv+EUWWtJnutfuR
+6Dza8JWcWdaH/NOR6Ztj50tEDUjWVh9169m4WL7hzzrbFp9AxHFjpCuO8Exfcj204d+1J2Tsu22
6VrHSujz0mFj6eth3MNROt9OqROoJEZh2eowccPMiZHLwE+o7ECxhmdE5eBoHSwvqo7WrsS1CW+w
9rrJ7cOljkMSIurCHUeHA6ORUYjkYAzb6S7HYLG1NfpHBTT4ZcBAnB3ft83KblpLLGzyHNTn5FF5
Gl/bV2hFBmE1D+J1fIfwiNBC08v2ptftk2Vzdj+q9/GmvlFfp3323B+Ve85j0FIsVbEhoAUktKH0
+DPyzfJSuCE4BzfFniVlhe2I0lvaU/tKMxDumBjb+jP00aDypj/aY4F75U29Xdzoe8IRr/ptDaY7
eOJ23Mbr5hRdw6DrHvMPjSjFbmXultohX3LyldYpC+UbWgUYmIwqTpu50zZWrGJEbImRl5wd3gW/
52mCRegx3uMHSCUcr5U/mWxFJLmR4rWwsj+wS6imMZVidcDbeWQ/ObthMDtAJoM1jcsCySJLCcZI
tQVEW6Y2rdret7JnQrHzV51swAZep5sYrvgL8mD8i3LQDSQMEL9DRYV+egHLj0o5dFWYtwdKN0/F
F3qTHoQjvhfD7cjNsRCvigL2j2U+Za+YjN1pr+ExuhOfTAwureFKd4bN4gqCy2pZrFiC9uIR0tdO
9+r1hK9lcoCUs43vhDf1unCaP42n7ntLfe2d3nuJNwixdzj7Sra49d03jgs3sS1awlL5EK2zV29h
GFgUyg8C0b3rX85R/5w/wVsIQTRop+GjQ7rO1/OnmZDfmZU9bj+oTVk1813guwQtJAIWKG6hvJhn
pyE4N7GLxUGYMKBAoYGY6ZfGyGVOnjmzOhUSmmFWQKjVLi1g1SyrzmbWhAezT13EinxluRXr2Uad
Novxz9T7q1FYR2WH75x5dg2z8HxzuirSd4lJ2BvX4Bjx7Mvjy27W6qsPcvFCnQ6EEa2N1ufAeof3
96FuBvfnEdT+OYd+vfPP7u9fSFy+mMQs0tv2oO5bN4VU5GYnE9GjBXoj4dH8rPyBaFe++B8QsI7N
VsZQVr2J9vjjF6M1keRjE+B05Tv5MsVL2Q5fh8BS37Kt9EwK4G3Dl+2mx3FyqmXqgRDtk8d2lWOf
fdIPv/qdfjcdNKSpvIq5cyxdAKwGsSliWabDLfRh6nfNejzbwf7PH9XiUGu5bmz/5vryL56ukjXP
i8dYCT8hybjoHWh9bv4PZ2fW3Ki2ZOFfpAiJQcAr8yA0e3whbJcNCBBISID49f3hfuiyVGHF6Xuj
6lTZLm2GPWSuXLlWuW/Lbhucjecwm79OzK23lV7Wjr6cv7ydl36ir/7cG/Ybh/0BHwxuLUC1Iv/D
0Oi6hjwuhUo7lZPR/CTMRO0dykF9XpzGnzv215O0QA+QoqrVKmjfZHeAppvdZhhaFRVKgCgNTa7p
VLtzW+O9KY3miMrmJMwlNmN+1GxH7I6gKPl/hecZji5jbL8VkCas638ucbFOo3Z0ztEvbjCCcM7I
UMEJ5xrul6K/58fVU2X9oj6kQX6hEHQ1f8qi6eBiqcxz4hxRXB76qXmIiSf79z2WcpPTMqOvJ04f
LkSyarPZl+8tccLxcKYn/A5GJAw3dnMxg00L9CkJUaerMr2c7cY7qTgni33+0GO5hhp6L1OHbygH
vlIjMuJ2avR7V4rC6vDUlH4HIHSIFujJmZxM4/Yz28O8RMaDpZxlEYhggWtgfAf/HJ7J1WXysMYs
O42XA7X95/uJxfh4OMlKvUgp/9FC8o2/fkX7O9NgAs3qdiTUo6lJyPhnYWJ0BZll+4RToBfjLUXf
Vfxw4pwe0lUqulM/m5ePu1m/UMPEo47nJ566Evz6sdrGbuOdNrVTh3VYrCpbDqrFfjF52i0InNeS
p8zHHh5+y8iFs0ybV/yaL8SniVuusJ8LS1/6PPgaeb7s7jexH3kNgVrkjlayP3Jar6eqSlNHOH5K
/GxB+nZxx0ON0s8pxGJy7Sg+9VPV0Ob7xVAMPi4mbr45hH1wdDFwtasw8QU39yV3F3ROEkysqT2c
vAcb4wEHex736FPR9RHeQbCCG46WXaCtj+6UC5fXqSOJujKfepL3qZonLg0SvzOAMc0sWQJTXHTi
p23yotipO1qoqyiUVtBiJX+3rHiOlLz9o6fZWpCB5aSuTGzrxkEWNIsUDOjkVcA1zQzoK3J2y4hP
jjysPeaIYq+HmnP0PNR6KQb7vYWkhCN5UFPd0i+sI6+mWpwdOZCDYiW69evZqZ1JoL2nfsH/S190
x5IO39NFWOFxv6zXPG+SJIcEnk67wmmCOpSDfib4+9njgS69iafMDoHsyV70eXGwvA2iUAiTGVLm
3iE4BEVwcaTXs1/72kxeisvRAKoIoRSKGymcLL6/4cIWdqBzzDNvFFJWnFFXNytfCkZ+ukzmuznd
vdae/45CaZF6DQ++fpZX8iqZS4vpopwh5OGVtrycrmHYckFSiCbFa/Yo83CHK61mQJgVgNaqeCz4
alQZ/C0K4/looy3SeTYf+xq8y7fsrXjjC2/KoppJfvkYv2mb9K2a7Wi0uxjaJtkCC3k0b4fKIn0c
udpGXCQeuoie5ATpI6Uzflj+gKgKHPqRvhWP1SwK26/0LZ4nXv8BC/zi9x9RKC/iubYZ+7vvhTEN
L/4QSeO8QYLq7Wdcfiguxqtk1vqtj66qu5sdbXlztHezizMB5W394UPGrKlpCOl1Fn2O7PG8JAwX
5hdfDfPZ8A6Gazz7OAucgVilcBQA1a4mCy7cnWxqv3pOvyabxEOQi69dZCDTLjeyxxy8tHhEFfiD
+I1Akt4pv7Onq9EGoanZcOUgpo8gvfyZrEVZUJ1W+c4eVjh0l5TPiV4v/uFrR6Ck73kEHZ65fJW/
pbkub6JXrpDM7fnwxU83zxd/qFj5fCl9JFSdTVcauSNAQS/hGWpfcj+dt/SRINrFy2oEnT6K9lGC
Z2+eHyvvIG6z+eHtgi7Rl+QP/cmOQBo7/BiQh3UkmQVuMvunwkmIierwMF2OCj1dJZuUvIPKj75/
GrFTpgiE0GXh7QrnNCFU9crYTYioCrpavIutPRxqs1RcitP4URixw78pRl6zp6NR71e1fSCmPaLK
6laZF1eLag024g1udPjxyQ5pZrY5frYbLddfxvYE8szi+HbstzCSq7mqvzTW5WzQ+0Mynnn9QKW3
p5sJIdyM3LFqzSYx8iNXAft5KObFs90jPfaBJT6BoiWTATiLd9a41QejpA/Aj6ninj3R2KvQOUFt
jB241uTrPFP86o1k2VdC7TWbxZ7IEDu3tEtbJb/Yz5WjHi/VRfusbqQF1FN+UF0oQeHvbdEFkUn9
+iFdgfNhM12GZbjfyEEcHL0L8PPA/IGkI8qWrRTGYoQuy+fOi14LPcy3NEzosn38M/xez3mf83Qo
KLxhRTMAsQUA7UwwxhaxKIg+3yVqHxBqalioCJZ6bSF58CwZr8Wb6iNysLUFMGj+9WvrVIIBFs+d
z8fWsTFgVNNLbo1lsPd+O9K1D/YA7ySYgo9MMVAeuyoXMJoLgPeZdQ7fx59b2iz56b2eWhqRvSM+
7ezYyiU3c7R54wKo5O+VguiCjswhJakytw+196Q5WOydz855VrNRfLQ2UAiwznOH88ObiLMDaXVh
vLxghDbF9AGmuQ+CCKhmox37CHZBh+nFzrwI8NdoLJnmB76LyEBhqBi4mIIt2HPFhxFkqjqcy4t5
eotQRrUAP2uacXQNqyprtz7ABQJF1p3GGB89CdzDFKhis9vl+smSnk+PuRKUWz4h0rPlS2+VXrbk
WhU2Sb3pDeWL3g8j+ii91rzYOVNk4h+/qseGG4A0dC6M5q310iW8ImJMj415BTQ2Z+7Mi22x3K3P
sxxy0vGRLdkhycLyonyOncZXFxP/f6dS5AqeOO+dyKU2Oytn42d1MVrt1tVcnOqqXS4vsxGHeLYV
/Wq+tyQXDIcjHS8cD7FtT7RoMNsMXKRyMRzRA4GKn1nx5xXVVL8K00Vkrc6BNhs2vNKlfXypebsH
umCieR3UQelKc9kbrysmij+eX1Znf7wacUqN10UwnFlVKMCCohX4IbJGLxeXZr6G82nvQ0NxaLDz
Cxu1grDjT51zWGRmZpeLMbW7k3N0hiurVoCKw0VxqL0CAZf2YcEvewd7q/aoI87zdfoH7DH+k8+t
gyc9I3P2LPu7dbpE56CdVfMR71pkuJOzD9snrGkegrMbzcVl8rDaPSgvuBdWevIpIoizTh6kdc23
ucMkPAcytQmqbaOthNLRkvt9Ul7El/pp9Occ5KHiHZ7qIJqr69ad3En8b0nJA8saMjK/E3mSBP2M
OotOiGliovDcs9ProuqQBGXCa9XxnPB26OhG6g97o+k/oM+nu7G7j1khO1qtTw+F8J4Drvejkfn1
ezaNkc9tjIrDDxbjZITwI6+d6zJFK49ncdfMpdfpqrfPxsUZZXbuKfqfYpMbWHeZnDyYS6HjAaz8
MH3IJBtLYLd5kRwasV7SpzoyRiDmU3fv1O/id6zTTcx+QW+duLhQQEMdT+8+tNicvo5X2ePZ+mY5
7gjR5OdmVlAbPLweVufV+WFM+967ts6ciZm6na2+Rp/iJnuM18UceiRl1ulQPDaPJsETxTvkyMzO
Pn0omy/pHUlvzn9UPhwapljZukzpKXeoTezDyBD1eN5zTB+s2q3dsaM+TDP9wLyhCzHxFcqwIpYp
T+jxuO2qoZyX6GdfXOQexWQnfkdcYp4QWmbrNNibFI1iCw0lOrZfu2U8nzr5tjEpJn1cHmlQMtml
/fNjCouSemluDgFkblI1Sl9RFCpNOh7d6TYPMqcIlbnq4Xnu7Z8qa2fmi8SMndoWV+KaHnY26cKJ
Q05sUL7Y6v1y1vnTmbxqrOkm86SPsX2YjcLOStz8jR2m1GNBv9jpsjPGf+LPo4vppXfhQ2b17GwK
22KWfm++E/OY6+Pn6g0JshmuuN5kHYeRXYSRq4R5APo7j2eNK21Gr4cZB50+JvKny9Q8LNhaLWBp
+F2E8RQm9KVmjEKYCXTn2MVMeh4/a87FTE1RfzidbVjRSqwf3XZ5fJK5aDkE48/1nWosM0o3BEBv
7JV2Yn5Im9aUX0cPZ5typGU1+ifxq4m2oF14o9fxs/CMe6nAvwmoShgP9bZ7VO3zMuKASHXkoF/O
G/IZfWqhUPgIuBZoL5dAMXdMYaYx79rqqYkrNqAeRXCiSUczJZKg2KzM3xfVP7GOv9fUQLz6C6KK
jkVUX07it4YyxHk0/v3Bng3Z1BijsLN1Al7G7UGnZ/Esvv0/BhfGgqgi0o0usXiVhUvROU/UI/hO
pgeoxJnZXNMzzVA/dp0JGH5nX7tW0ANIFOS/h7tCINoEnImWpm+fMGXSWAefJvxaICKNzWzknCm/
sm2J6ZdSvqXSPZuyf26rNFYP6lbk8sBZPx+1qh47ZZ9zt+f14hjpr++2rjsW9rjGi7G3jM3eGN15
u8INbW64Y/wcxrRy0zF2rfmsySO5PmtNSn/54AuWaIO74iBI1eGRdBSsEyFKSyOETDwT16o+mqy6
PqdCicxzqppK9KUhqdHBaEh1jeTgvjnoP1+KOLQQjTEUAo8ZELG/JmCqTnpBHYF4lbQdO+m4Q8sN
QPESCO1WmHqD7/Qpe9r3NMMQRpTu71PwFtQcjJmxM+d9oOstXY2epT0crAP8Mm2XW8152USbVgnL
JtbpZrhD7/v3WHiU4ywkTIDbft7pfrzLj1wMsCLFm/wDMlfdBWIXHnfL32/q+yC8go1Umj2mMgw+
jNq/+V5/PdNRXVVZmSvjbWDbdrXZJubWtk0zewo2yWoTrNwyCILweRFu8T7rglinWHkwMKP1vCUt
3GuP2h04ytZW7MXB2JK+PSWm4ynGcibps+XeBe41qM/oG/drF672RmpuJp8byr2b7mGzAYc2En6p
99qJviOP6xtDmAq5ffiJ6ChdLaEyw4igFcbjrRl25isOL5w6Z4doH5cCB3rOYu2wouay4Z4y0z+u
/E0bfAV/Hn9/vgMW9uMq8LAVUanDZ42LmYpXhZHxOLug4ldg91eFTf+owdshEDp3g6D+GJWH30e7
litDRh/tJsRpaMTUmKjfW/hfb1PNOnFUHU7JbDp2Dm/H0dvg6RXBe5zC+mBhlxm+n7qWPadV7uWc
lgfq8yVtp+N7AgvfE+fHnYP8S4DTUAWJDFGM/DmFd5NR1SbaOZ/nidX/GW32takVtlpiaWBVR0jU
xiS1RaQbJZMcHMGi/osS85SCIASPqQ6IWYq0PMLZcLHbqFSrysyCAqWITqMt70zk6e48vBsEdbhi
lSrCRBuz9apXuGaeiKmqNMAN8kYkVtSgib6OaBAu4tJJMyeD7pGLC9alcemD8Q5KVr+t+F58cH6/
kmuLG94hLeg00oK2U1mApP7z2QnNqENcjfrJ0OcnB6m+GLhc7d6ybX150p/EFTmeRWo4d3f+195w
XTVgfa2S8PGeKcTNBMa0GDdfJpOqaZy8V5ciVlqMq2KVLDLqmbk7jj+LfjnCPDHb7s93yne3HXEM
NvBKWbOUGfCW+XnfUEq1cypV5UwEQRvUU3PzJDvV9BW1whRP204+uQ3oOjIII1nWW2QqNeTYm7Eu
Ly9IYI3Ue8fivUu67nsSssNBPF6U3aygDWZsysElBvLNIF8O+pqD6gQmc9ogKkvf1SBTLexGs0us
EbJaabM8n+5N03+9kL+e0fRKMEg7a+ddlfXJDJej+CK6OeU/8QCdBbJSAkLR3NlTviOrq4X890v5
Lgf8tafEXX85TOK6xJYx7EZe2b2OUVUan2FZt/AOIXmfpdaSB36PgihDzdIctaaS4LJ09gfdlMvh
YTR5SFXVmiLo03Z7o8wLVz2LWIIaorY8TTuvzWCqNq8NFIoLOmaFfAAz75341LsTmRqycueubktM
dDyIdH0SSkwEjY6Bn1MtnijZTotEcMdizsZYNf6k+TpQzVF3/YZikqlZNF+m+3Ak4ruEpVexiscX
XerTO01Pt7x1LMmUMUENrcp0eshXB5VUJJdTEo3S2a5fZplfXebn7hU3YfPQOwh3IKZqpKQ8fl4d
jbz6ymXcC+48jdt4k2ugpYAC5tAxgX33z6dxPo2LSyK3LfZ0yGNxUuLcacC902NLsQBh9VZXrb1h
PFz0exuMMCzqn/Pr59hXaUXSJJl6zEdUbu1QnL2+as82PMXle2ZtI9Nxhp5j66E4kwA9ZLbrine2
/ZtQ6/vWFdqLxgN34QbBkKWqFzQkPxAlp2bGCdnXa7hQ8j2lumtnGHb14Ub/b6SrrVSLzszjJrls
SfIFaMi65Cj61DFfF7Xu9YHnRDM29RcLNZb5xPLdL9f8/Vy5DaCvruAqiRrjTSdmU+5VqAY1bh9v
B37Xcvh2hY89PJkNKu2QraA/Fz7isHfGHz7/9lX/3xO4yqpOZSdqxyhvafEG653h8GxXhJSq+bFn
jtHwBa/0zj3/a2oLQ9ROgZxlfoNQIc+ZH4XDsd029sSOoedNXLSCn/ZB78B9I5U6wA+kKGvy+/x8
b2H9445peBojH0zaqsJK+bmw5Ghy0uRIw/skCIMwTAzC6P1mqzv1joTO6Bwf7tXeWKnG6vdnfUuF
Gbymhka3IWEmp7t619Gl1eLLmft+bi0490YowpQvIWMXhmbvN1ByEQ2ypi/RrDZfdnR0YkiLmpkf
L07wyH6/mNs+y++LYccdtlxoBFcHu6Kmu0rccTEyjMp3MCC6o03AH3CMOyN9yztczTGRhm2SWLrZ
ib6vtrJ6MirrU1a2W4rsDmR6OitpBtib8jtyRO0aoF9r9IriEa5+hsw8JJyAGewfVhJ076lRrA6r
ZpPApjq57aNGccbNgFXHZgyhenH4LMPjU+zEgDeRLbArmTszs0aW9CfyaFLVn4Tn6Ya4RdqWIPur
eBsvD6muOA8wtajaUUr7AqHrJvzt4J6DsbupFwPL901IdZD4i5UKSBvrE4iiq0ul0yh33pnavHtP
B/yMLmR8sgLonoo1cSZ+shZxwyUFthCMsyL7aCFdxAc5jYth12roOHBpYZO8o3UszFnpJY9o6HfU
ApAOeyknhmopXvcykNsPtRFvoAS24Igg46vI2IfHzypUTKwcrSk/h3wnhZVZ/XVkrWgvpHCHA/JV
6EGZWWW20Prd6bvwhJIZmCOFL7jTEB5VmOgP8HMPfOrBojIMTz75k7AcL9xjpWfvnWLV7ECKfhex
uo3oWQMkXcK3aD1iHT9XX1+Myt3uIssBdDCYcXTgiI/ElRW9KmcNvsg03Au5ISXB/piaaIAWLdgG
rjP5xZe69e8zUxBvN7+/L+Z7c/4rjir2lBBBqrvt0Q4U/dkOBUtxFw7bwGhlzRPXN9w7zVryP45W
DMjouQREAtPRrjKaSpWyKIpZduPVmNKZHGi64Jw+kJubhmPjPTHHSwSUPWSYvSo4BaT3vgaXPPNm
2lsn60eL5BEYF+Y6UxFw1FDtE1A0PDizdlkZb2cjmsfvFJGdy9AqsYgMuij058ddqLm/P75/biGA
FKD6iBOryvU5TT9vfUbheRqgxJ0kTi9bl8rOTxslPhAQPQlRiJJbSdx4Z9zhVL7eT2QFSo2EpS7h
4lV4lkVtKyh5imgZRNJJkgRpU3nHfvSkxK9y1ducmbj66VoqOYM31FGlYafOYFO3D79fyfeOfXMl
tNDSND400X5TCP+aQKfsMG0xwiZQCp+JlGCQLqYlGPPaEefy0fj83Gavn/ps9iLMNomO2DG2DAYr
6yvIjckyfQqCjVrobuCW1u9XdpuSTAdr3yFt1WhWvp5myKM3nXhS5WAShafWGVGGKqWvERz0RXIv
ivrOfa+fwhArI0pOqyMR0881rbTiuD+c1AEIHq9w9vaQQsUdVaebR9NDem0ApiprlnpPL7vMG6D8
32/2XwEFCjwKvnjacKh/H7x/vYauVQ/yRDmdFhL1RFxlj/W2pLJXJn+a9rXJTRW6wyBAeKD5Lq+/
ovRBimmOvejxHtpzL6HUjvgvzR/l/s4a+RYdunk2EgguCAaJxHU79+HUnaPmwLMJngfqi7P3bDIJ
/TVyXumkILB/fQdJXkdbjpX1ZTlzcJ/muszludLx0SXQrnTfMHNnZTSO9bKb88XF7OXNN1bTdWSs
Rt5qZ9SKfmefut2mcRTRaNsFKiMBuaaudafpuTseayXYjx7KDpfeZKXR7MEu/Pur+/6gn89HpQMU
bpyAvevkpoiQdfuq2CvZNBghqTFo/zZOL7FOdiNH7taCymqOPIaNd5sBFEN6B3j/92v4x/RRSfRA
xga0ncLpVSiE+FuE5agyrOJw6JGbGp43ozSk6ob/4N6LAocT7vqOwd+kQZhtgCCvoqFqmiXtNGVG
HO1CD+TNM4DS1vNiPTM+G+NJ+EA9ynBN9U4Y9o9Vyl3+Ne5V3Iu8wq7XdhMKGFB9n4NSt+3FVtcF
b+Y8WYY1d93zvVn0jeje3qsKJRa1NtDWq9P+XBUTAl7GDM2F+vhe+tBH3nGSddedvrwswap39voT
0HfkWP5mRUq7RvLEClyjXmzo6fnK7Mr4YvI/3nnl/5rfwLEC8BmCucBoP7csNZeEqEXeilc+NRby
U7Xwdqa3VizdEswHtuoVlAM7N76Ce6//NubgNfw18lUAcKmrU6MlPJLHMOgomM7hqCFfYy9sRyca
jD4uZhmx5A3zzlZ0q+Y1RcSFkgLIrwp0eN2RXott2cf9cbhngQ5W2/PWy5l+9khrtXuD/SPXYTAF
yQdSeHS/r0OrUaFVvSwyWGi+9h5df4n+jhlEQQerRyuubr1kfyYWBBv7IXrfUDUdmas7eebNDQtY
jCFyQaQl84v59/Mlj4qhPnnhdM70MGTDHVu2t+ae5+etf6+4cYPzXw92NaPy7nA5TzMGq8wwFIyF
lxlLR7fmseH++X3yDp/096L6Hgl3BkzjRIWWiqvtKlanZzXSFJmcY3MahXsKoTK43ePxcm+uXkcR
3yPx5IC8ZWjF100D2qWtjk3Dxkhjnlnoz+G7tz4Ga29YK9STZvrLg2obxuorUO7FeNdx8jA0SivT
QctPGATrf767/DSpUBz/3pODvRcuap6o5zj6i+Ybgn7nRq+dAFTkMalikpYrrA2RmOnnaPUoE49y
y2jsyCG0YC8M8tnzc7p+rY01M1Y1OZ6X55cZ5IY5Z0JCYO0bvvXy5PCam+DzNNSCfZrwSB5P+h9Y
ie+/v/SbYvBwiUOkLQuofk2V6wXViOU0Pw4PhGp7uPc6s37rTdvpjKc9dRqLbYsw4d4Kut4mh0HR
bURFBMcT7QaJm6o5pZnyAmIBxcSiE7rgfnswxyC1H1ozM/eOfGdMYTj/fk5vmkUIBgAlgIek6xut
O9yRcnUotJPEJHgw2u89JHTkHf50RvFcj/R+PqOf0b3M2oE8c3C1OxXYm7yQ28bphfyMxikkeK5P
h0Jq9mKijtrt1I++DmvBOC2RoU+ttb60nD0Oc06iT11aCGdHhLjauwDoDQD7fQHfdH5NGiQ9ruYj
mjCZUFZcAN3XkCSfZQ8uE2oALrrsBuiG30COiY3uQVc9DCksGsn1E9DVaKnOhXsloAF3v3oh35pH
hIPD1LtGw4/HEnNWCghb2GQzpNp0R3PoRuZ0/H2K37BZhrseKsOKiKjVFELBz1XYN7nWX3o52Y6d
eN14SB7M+9VLvBQg7bV3Atx/rSdZwsGK4HZMW9p1Fe1Qlnu5vXBXKAcMEheTWRtmKyxR5t12Db+T
9GEpzXbBw96gtXlqX/Q72/i/b/evK7gKjmr0BKsKPxBuV/JFsw+El8guoSaisA5B8s7D/ddblDQ6
kyZjWUGl9+p8GqG/muaNlGwBUvxuBojglTQoFGbyX0P64TWioI61KeXuoQHs52vcN5dxntK5E+wE
AqkaPdYLIgvqAO6QlBcr0vNyXDln4VEQj9au+kqHKL++M5tusP3vyyDpQtcZiJkiys/LUI7HDJOr
ViDQSl17OxDj3vuZDXiynFnJ2pg/uOP3wnZBSVZ3JtftCU2AhTgxa5cJDaPh59CSdBprKu7ywUXA
FTqc1HPci0lixvW9StU/NmhknoBWVTIJNqphM/0r8x0p9SnZS8whyJQD1zBU/ZR+GJA+i64d2jQK
DzPAey5R/1o8P4a9WqmjtpImWZ2JQ8ZU2dvS8fS9O+uNvW48EPC4K6jZD/99Ak9xZUEYjVOQms3V
+0yzDv+xaoo0jf8Owa1f0a5vq/PEmXh3RroR82TqUO4nVlY4iFgtV9tvKon1dDc9nxZ4OO+8c1DN
0J6tOyNv7DIEq0Znpf84OwpbspC7U/pHIHr6E83TWrqAFAtj1knt7PZbLWgqN0NNCEpORUHptLPr
h8k7TQTWeryUEQr4kjadXxqJCcANX3kYUu/XwmbkpE5MsQ/NeUf7it77g33xEpRQUIKFDSY4R9U8
vtaoU4zdHeTDyPpA9XIzdgk/qpErSQ8tdExt5CqIF/y5rOuLW9GRYEFKTs4m7pW1q/0Z+/mfXkVe
aRD/zKxyZKSLRDEafkCl/HBC0UAyE3qCVpegiQ30V35/0jfi/sLg4ycN6tMgwijcXi0UjG6rQ4SV
FznpY6G3Pt0Jr4PS0Nr2gMz1hnLnZEiMhT+EV4k77w3Dp+LrHgk69467ORkbf1BajozH36/shmTw
fWXT8XA8wDzUrs8ioVLiopoeU8qvPd0NKF2ZYgCJ1mjtxhIhTxUwzv+cyZl/H/h7Gv88bQdbRRjS
SFjL7FtXjwTPNzGHjyEADzybRKB243l2rHvMthlNcxYdCDvdd+9vWv+IesB52C0VTcUN4AZWVePd
SBFLFrX5qri253xCFYMpdjQ2rhkZ9Lrcy5luCEnDQ2bvQoBQ4lxiDvzcvYo8hpHO7rYNzPB10Wxy
nnGvd64D1dd5mumNNQAwFx0a2A5wYG/snP++VdOnO7TQqgLi/7zon5cwEs97NarOAF2IHQjVvJfD
juWdnhCSvBdI3Ua2xLNjiS5NBPkpPV+l/o1Ut2qijpUBLz+qp7Cjzek8cboWOSAOh8lTorarjs7U
0T2Lie/T/cesQpkQpUfI92yeePtd7Wh9Ph3VnXgUt/2ChfYMAmC8vno5GIDzAUkaVTE6WnjZX/ef
8O28+jm2dDWjNSTm6Vpl7CENt18HqOsTpt8M1MnYfLnBXaTr5jkzIKEOeLQKLxlN5p/vVCqKWAN2
YiIXOp1pQy8TN+rpzszKti/z3L1b2b0GdSBBD0VUvKuoAsDWuJpF3aG5pHnHiI/PyKX4JW0IoV0b
W8+RQDrOSBED6QV3oozbU3gYlUAKx8mBHnydKTU51j/1hLY7btNc2OwSheE5S+dpbiAHHzze25tu
Cj7cJprbUDcHhVZCmKvbFMa7lpCtFrewiKwJO5Nmo2+wQTpGCJJ7q+VGf4HdAc7zZAIFEM41lYWf
r3F3iY5iRZAZnBUgbvSBTo0np5tCWYFi6of2T1QtewQKj8fUqWS0RYSnvfR5Sbz6qMzhx+ni3pvE
QQS4lGSajhW3KlywPGysUdPoKwhj+f4lzp7G/bsY8zuqJt1SzTJjNwlqhRRAaPVDTg9BP34stDli
/4gHGgWiJqMJje/5ppcxGTCq5CXfPSCanu/WbRvG/aobz4vOi9SH0WmenOcHWst24qyQHAFne2oP
VD5zTFbk/nPSBdH4JTrN+np1uEDdpuY3yZC8i/AfqiFNyzSXXBJ73Ino2YnyZ4dCdBpZBwRjmnzb
XugoK7y2aalKn9DACdNXqVxrFxlDVIyq90EFZt5peFtPqALGyaboQH+LWj+2ygJdt8nExXOLPpz1
cZSbowZjiwxZLJlOSMqvL0zoChPQzj43uZVmaC11nY2HFv7TqBH1KB/FO1uBWtZ3aZgKwiwW3Evx
dBTdLC5Qt8auLxaCYnSktC1j0NMdzX3VW1nbLEdceldauxFtYZFsxzhddxJaASodx7noH6UXNVXs
MczcvEHIpzvrpza1inHnKNmHUrzdOXVvFjCxM3UjkgXIGZCur06iyfRQN8z5etHTCnMZ9H1GB6/J
7ea5RbgrMZBQK8/bjgMKtZqc6qZenI3p0UJizKdCL6m2UFntPabM9wH4Y9u+uqyrJTDZTbKYJoBh
wVHA01GMHLNvd15R6O8Qu9eeI4b6jMIMQtQ2jfXa44bqkeneiYZuKiQsxR+PR/q5FA+ZdOrKKvne
URU9NEf6lqLVhzM0QfqbeyWS6W1Ww3AAMArnMbDjDf4iREouahX1vG4haPPjbhaf3o/TdUFrHWBH
xlywk2mYpHaUOviJYm8vweDIbKmxpeL50q8TyYQ1HJ2OBqc7+kToydfLsn47VpoudjCa6XFNp0+T
/FktZvsCLbSqNKIddlsVrSvlS4OyWjRGOUoJdodHqXuSph/15SlW6Q1L3qZTdFrsU+/vylmrmsWZ
bSMsj+h5ShsVScbVYCc4PW2OsV+fl3it1wLLIQ1G5ztZ/U1R5/vF/PWkro66oYtg39EBtDVbA0t4
g141Soqh7ayfMlTA7NlLun0BML037s0RO0yIv8a9iieE9phNkpgcP88i0iIIkLSXIV/I29SRia/a
r2ZCG0Ef0Ynysm4uiC2UFUnRXFAyE+exA326nbI8QVMVlNWdxTzMxptVA2atoBCCW/Z1WJlJ1UTq
J8zWYOAtTvStt9us12snNWZvskGhK1q3+uNd4HJ41r8Ne5UUi9H4KJyPvIuLw4HcP4dDGEBhh9DD
AbmeaavqkfZySCWueW+B3rvlq43iKB3jIi64ZWIsG/HSbeGs1x/7gPrx/MEH4gg6bvn353xDkxUG
EhshAfg8/Unsnj93BSSlm3TcsDuVj8gjHebNcmLW9BnueiNeogKD5KvTPhV3wp7vsObHcx6GhZaD
RyQm1ZCGfw4r95mgdEovbhVQWHSF8pfLpxbWaE8MB8hqat9zlL6FYyEBazBNcEEgcKcD4OeITPQ8
pW43wB3yR0d9B1VdY4GVBqJ93vpjRpM4yotzQfc3NM7CHLzzpG+X+c8LUK5C6DhJz/CmY3Fb+yAu
77XhFcZ6uh17zoyU0PBN9yvgpL9HxL3NgkG/UaPH8groRQLX+3njbdVo2VTkDQ+T+VWxs0D3UsMx
rMNLogPz/D6h/nWbmLqg54PyFhnZtYxNm0ZNMiLqI+kOGFD1X9+31WK7HhlE0TTfyw8cNua9UW/Q
ukFlnzR/2NLgQopX82l87EribEYV9YLzNe6tcNEsvYW31nnA1oweSivSEbEz+pC7vldkuY1zSVdI
G1hBhLuDM9zPh7wrSulUqkPyELzKzygS+LW+OLwuYv30PqT9yxlU3FKfI5eVUuSZT/VZTq42pz1K
X7mVaYbR6n8YO6/mtpEojf4iVCESwCsyc5BEhReUJVvIICIRfv0eevdhTKusnZqaqbHHAonuvn3j
d7ZOYNd7ViRYf7P3/q6icsJv433UQpg3IdT48+ONhtKpUjiw+b23FtFcsFOYM6oPK8awg+8a5L44
3QSoVOQRr4ejo9ynhPoxidByCrv9VTgOyla4wEqlUyeMDGfOPyuNjtH62JUrZjtiWXRzfv3fu/Dv
xDFlx/9+gjuzJrVZMU3ZpFB8oVGCKZ+3/bRjNahaL38xRedvkA2xf5S0v9sBAz7f7cfbofrTvhH1
AEHmn783xd2hG8OFcVlovHDH4dBN7n6b8GzP/6U6dADZaPlZAa1cP7+xq7dt/tdjF/hbpLwYPL3v
ZZsu7WgKBRlI1VccHRGJ9OnfL/ZvL/JmSG4VPYNsn0Ym4s+dJDZEAkrDFwMn9r83s3crktPzhIxi
EPz85kX+zqfcfyMMl0IGj/olhaU/n9dedS1tUg7WGjEAa/2Sxm7virbBdI6HMdu/Vw+PxuvpcmUG
fGbgbvmBevHzjhmu7uI+ze5qlXkrirw73nlgB5/O8dy6RNV0Y60RXF+/XJ31C817N1P4zau6Hap/
ffS7V1ULaU8256aoY+mSpVvN5mLtl97S2pSf+DFt6R3c59fQIq1wJP+pJd/Oln916eHiMbpIcoxg
/34/1FqeNbJ4e3sjIydWsmPidHrzlPWS7M2GqjPdKmpv77jmV27gfKsf+DvFev8OwPkBoCFBaGIg
/1w+uezMPBpvhocg2ELL4m3c7BWH5gNGXr3tS+dgLN9UV6K/8GTdei0mh4o8bYbu66u7oiO28ieL
BllGCqrvcpdfv54F3QI00N8KMHef7hqqTE3MV6zE0QzOLzN9Yx5TI0AAD+3r1abfcbRfNysmw4Of
342w/tVdQyLm912FtCmDzwC//3w1ZS3ncw5Nh+6awX1D2hwn98rYBm30gbUhlbe7PfdTeOWGcL7V
kvzL2eTpLAm1RPLi+GC33/9P0SnX81GJulJet8aOTJszFfrTSACGRKcd5wROMiJIyItmYe5101Yf
rz6ztWX03dzd37nyuw9yZyk7OhYSeoHV3610L5O9fauZHaDhNLL8D3fj0l9Exo9mum9M5d9x+Z8P
vp9kTqS0MWWZ4znv8cdkd79Ybb1b2+CSJfhF16Z27Fx3Y9NJFrsT7ZzHb2zblztApVMF5tzNZdHv
nJa0TEhE3XJ/awZJ3rqE/N+Jg9l6TBLsd/Xyx+7q28xPH3P7eP6ui//3jMz90aQ9h5yAfhuMvceC
NbT6yVPHizexgzLhztXZz07FLvSsjrTE0sOB8p6fOZPNaUUM+rs3hk6on0jTc5g5uus1zsqTvXve
yPvNwtrhznznS3yVINWhyWP7f09g3ytUpLSbxnKNBTm/3NInWz6ff/pI7NB7zrm7A32Z2853ceBX
DpPOsCwjsxQUGDO6O5xNRFoubzGccAc8jREfIrK9j9owbQXuk8hl8c12/PJ7MslEFEY7Pvby7hz0
Uqjp/YQtcsh4v+3pJs1sCigu8cj/o6vzy3ucN6rCwqIjSbwfwDX7sIvq4fa4l5ftdu/dDDJ/cR2t
Hh6+6+L7K6omgS/KdATR7MYU0W9v7T/GpjC7CCJW3e77sXW16kiDsGIu/BvGHRcwH/1vbt4vogG6
+akJ4Z9oLODd6o2LVqwEZer2RJfyuIdOIfbvSvKjBObWCQ6FGkP04jkYcogOS8ZAjeg0fQiagwCH
FC9NacnYLaASlPMQeX6/Dvbw3dm/RXt3p4+PiD9DzzR/aXfLPQ41OOtUvVl/z8tpHr7Y1FOsXWdT
KyvtbwsqXzgjVARxDVFvwnUz7xIbOrMYfZbiGcrMlCxsyQIg71+cxPv3q/9dhLr/XuQU8H2ZAGao
4u5KjZRZTYRcUTk4Ly8ZIkp7qlT9uQFLst8Dq4B3y2CMuwHJiE4fwmU+0mm76qaIhhsUgZRyv1P9
+OpoEfRzw7Kp6Ca9L8eOptRPcXdzxumYviV0astbwsD1N7RpI6ExEBD++zX8pZvM5U4PIgVJunVo
//rdafqfHV+HYtt1F0y7Rqcfxp37xVve0CTzzdHxOdXJYD0Q8//7uV9tfFDQLLJGKzzN+H/e6lGe
N0UTscpt4SIoHBFc6ehslbX9LWrxq/vTUAE102FHno6cyp/P6uTLlC0GvuJ50Kzzui0sIdC4Ga4E
s3xHVO1pcrOHw0eSsN6jS2rFPh6P391jX75qcg3YMIa9qW3d3aIJY02mlt1u0ZcXvPm338m63xf4
KyE/EW7wXf/3370lrC5KvfTDU9FC4eXuq0em3pLlGMS1kQSZ7EOVFBarSHbGLBBgPwwHufuupeAr
E/rfR96d30QXJnOoexVfAfgRMKIogFqk4C8y9nk4vKJ/55Zuf3i47eb1dy/5K+vx36ffpSaTdL4M
s9qIjCKtGEVajIDDfBrdBWcIAD/8exN/lUJCLwSPhEbe2/TK3dOGZpakMhn4rtttsgObtE+dEx0k
nNfogD+IT4To+HeJsm8fe+cST41wrWVtkNf/J7AwuH0BCau4QkibwVoUVlXNS2Spgz4b9t0I5GKB
6EzSr2//vibAifrN68L4iCni6ntgFFkE1KK5uv9+P+oXUb6BvAK8UJp66e69yyS2QpmXppwqa5yJ
QKfnoevHQEXMW0XSvowGV5wFK+5e1MsF5qRpL3LTz4aPFOHYWkSyE407GcVJJD2jZFUVn0rOBJvp
FZrgxSFSnGrrzTHtfJJs1aUR9J30G/Q3Vg9XS5ngTvFDxm5Zx67cST/SzFG5Z3V5m5HjqtDkk34O
8xDI36mHfeUv8705dHhm9Mwbdyc96ytU4bXLvBYu3VKjYCFcdUeI6C4S248GuOmcIGwj0sc1Xf2u
mtyRczhei7Vpzlv59m1mgDxXvj/Ge0urfa0OS81wRSV02+Rd67wo8/qwtfRpVcLt/feyfZUV++Pj
3+UDEjGfkjlpxe1gowhIR7JKG7BMLhYsUYMM4Xc9FNIXMd5/H2je7ZOuL8xwNhqIv27njE7ITHW/
Bf/jIBFqUx11vp0m/XJn0ppCjzFZUCCaf94JdRhFTSMK8lqO1WAxvM/Z1coMGTLJTk41F4bmmNGV
1j71JGSNpPzRqgIYkSfNgHEif/fGv7JaGnLq1Be4FpR7lQAjzLq5rK7iuobzVx6r8SzBudu2wlaK
COqyb9zOvycQuBb++7w7A5IKgzj0ZSevBxFeHV9Ulf1ep3NwiFzNHB/U8kPvC9jRO4DMdp02rDyK
xshjTMjtmUVzNDKypHnlmGrutIpkx4Jma4x9GxifSDpnkbmdTfrYOqrFzaqMJkcrt+oFmcqyd2i8
tEaoygi+ZEPpy61gqwhiVBKotGg+FOJBvD5XxuSkOs1KDGsPtWw5RpU4U5t7F/VjSDAdsttn9jXW
vjFaX64Fo0vUH2jnxfP9c2fE+qDr+ayI6wz1b9ByKbDYiJyQtJoWvnkFwsdk0b8P3O9Sw70vutDR
KiWApMnm3kMxyjiU1I57hHEeb1tbj6cMGfnHrXdeH3WHWlodUAfylqCdBC4XsmHPM4nhnUuJYiI/
KwlWTo/ld0nar5w0gK7M/eA70KV69yraMRznOJW6fdW6N2kUtFIHHwLCFRnAf7+BLx2V/zzqvuak
Zeoi0purvA5pvtCQ3rq+obYYcqVp0zuciWt41vT6O+f35ovcv3fa02+dt9hqorA/1/pa0lc+9mQW
zrSoiT8oNix99GYYxdyNPv7253eZlK/CdQoNtE7fwN+I091FHXonNlpUxeK6v3wI0Q/URhHyd/Mq
0NTZ7qbCIcWMAvryOr/H1cOgfLYobOa1ac9p6GjqxUva4Rsv5ktzj1AbJRDcf4Ls2zb4TwggS6NS
1YI23XZ8pbolL12sdimohgZVbGUH9muEADXSM3vZXrPvusq/OnCEAOx86mJMfdxdlpE4VtQCpGk9
Ky4t7CBUlPFTLIuHhnD2euncqdlPGoDVdiuqQeLQ2t6NK4U5GeXiDULiJovvmB9/T0tgIP/7me6W
acga+kj7RkSRX9/3Lt6yXQbs+mIJM8z5rgf8K5eZ+WfOGM4Su/DuMirNvEuKLB/ZFGv9o01WneoL
81sYISv/3dv+6kyz1uhi3HwTxgX+XGxDqKdyUWbiOhpgwglXu0UxU3gS+pUASfO67YzE06+hlTQa
CDCMPQLB5qGaQ3Yg4h3D/I25/eq7E6DcpHn4MIZ6l16o1PnS1jWbL4LoWNu3rC4jG7G8ncdjrDz/
28x897C7rSalqhb1Ri0S6AItdTsU2wd0LP79kN9B1b1VwduVyMaxnn+1DKRSKkrVUItrzfBjxYGH
Om67TrA7xPm7VdW/JdDNKvHl34/9MiogYQIT6PZcskp/rmwjyp2ZXm6JMm+7XypBcYSaSfvr6UAQ
H97SZcFaPaX+d1kLyjT85P9+YTrZbjMvrB5TW5Qn7p5shNqM9JxePOZwALTARIgm2Xbvwi46Fr/y
ffGGso7MwYFH4Im2BLyVvA53N632mYOKax/ZKpJfD1kwuddNfW7P84txnD778214qFvqgU6/IZRN
fSftxH236lag9TbVWjyEjwbNT6/yocItRYu03eb7mjYcOLO1dVlpmwypUgjMpt9ASeZX0Tabg3iv
R9YkWCp/VruBU4X0himli3N6mhjg6XeUD6APdHRpnhTCV9CYdnaE3It+Zu3fNMIMD+jNNsdbHUm7
irbHabJxTnyDBNlNEqh5kAJpTTFrp+wExU+R1/klnFpALFSUY6vcX7ZzUNgVJC/hV7gJf45B4YdI
/XQBJ+HGeUxAvGYr9MN3gGO98qf8qX/QNIYK3eSGgNalxIkmu3BPhf3Re7fRDrT3FUY4yrMBAzgL
UliOo4OKf0La6qfCWAipDx9JX6NxUNF01djBuzULV/0YP6GFGh/C8ULw0dtQUcPeHgp7NHHAXGG0
q2Ergmntd8j+lL7hDsxWQ06AXDs6gBmJCQCsw9JMbWZAKtVKXXkteq3TuO7TEKAmBBXcKbcIAvGp
S6sP4m1Dk/1gyaLdvZapS1omAeuH9NEeAMsOVLr7s17TA9sG0gFd9gqOYLuSDpf3+bVeRwDFBEJI
23gGJUr+k57gVQk50cIJ1Uu7gqtxoo/xs1/xQ7f5FnBeZqnPKQq0NGRBmD0hc4T0mAvkIwAj8MYf
FZAuZOrUkTcDRIJp2ZdW7cVI+OcgCSSIpc/ptn8XXgkfgQnyz/xX5CBFqv/mGtJ1990c3f3VyMEC
a0bRi95rIr3fZcH/3MyCfokLTSnyXVFmTsyagCCCmMxW1eNt2D6EvfdvI3J/O/x+IOkpGr0pnf/V
mWpGLVVGjQcO0/aS47e/zYujXO9Rwvj3g6jc/W00SLJj9hfYSvqJ7gx/LE9F1TMzeWgr+wruKXRH
kQvvwURMsz5309oo3EWDvM5BGNnN6k9xDlrNqzq3EjO7zZ8RwzfN1aJE+2alAdYWVrT2lsvyEdh8
gpQb7avpKgPypL5MUM3BuAvwJu18CdcdAs180Jbx/MKvc6CM1iug0IzsEXqDWxdYdBGE5+mX0j4s
fgEkV3/Gr2+al12dtGNKFs4MG9KAFV78mMa3RjzooFPJ2bokWERwpYBcNmqLNPb0XHau1jrXweuu
3qwsSUvIhYO922NFnkPNVrtt/JyDEe/3BmSpkU4cWlAGcjNzue3gJ0dOqOIs7mGRVu8IMRVLc3xC
5auWnBx4/BXEk2YrsT2TTNHSYGJIWPsYNuNW7pgwOcbTsXszL2s59Bftsl9mmNsBOhF4ahtQKdyX
IvLxbSQ/FD093GS5Peue6eogtIRjNPqLTWLr25YY4GJJqwVGLkTT09HQTlml0r6WPHggs9ccM2Cp
OvxX8i3QQ6Av1nyZVLNU3ptVpgzsNZGnSH4DspmOzMVLJjV8STpnH4UnedwM3UGQvL7ZG8j0H7PW
mSW/7mwdhb5mAwRaXUqT33/jE3BX/fa67y6wP/binV8wdYNca5GWnqJP6N5oZNACUXZBki8BHUAQ
B69HZ3a6nAGxiwc5W7WNtYCTXU0vZnzWFsvrByCi0K+Bl2oPehV0+aaYGX+7OvqDWKxp2S+ljVBj
sPy6P1XqT6VxKHVa2bxH+HNRrBW6YB5Z/eI0NCdBPmuRP0Jit+A+Wmq4jpTlyO5NvMT0rqpzBXf+
EqNXiT7P6ipbc2Zn/ocBgYKuefVQ9Yco/RlqjqnYseyw2dXClV46/WO8AClewXTvUL1BIx1yewEk
CT59DAxYdvJ2m3Yu964vMr0HwUiy23QvbBQ4GYvCzTt3YEKBgcTsTe/9i7wS282UrRphK8DSiu0E
ATCTn+IOE778XjMQdGz2OUpI1UJwBIIqYA8EMqEnXj7mF87oaPgL3W7ig8SNKNPrb82AcRgDsJR9
pDv5MkSk+jaldLH8R36VcSnF3OqBiXoh8AnNN98F+ST+mq1WJWk0zcsejkMerDMJLTt9XZxJbYi+
/mjsGt0Na09nxLCFd6aFdm0PfvhUOfroYwYyRrCz1XAyHlPRMuCfG08cKElx5eMVjG/2FFGjiE+X
vrMuhlMxTHzBn+k/jfltmgNBdtThSW499VxKto6gJF0spoP19PXrc5OSxfqo4YG712WPc6Q4beE0
sg2yZ8u1I8pBiBJh6pmBqq0BcEyjG0m+vBJSZqUIuTv1DAV3Bg+8auAMxu4FpbrZldInkie3kQVv
ftEaxygfRHuiO4bYAQge1IirpYqB1Lq8Nz6i8UnLtJC+VclbewbkHj9onlGuGUIwDwSa6bIiPXMB
HkYapzOWehOEb1ccAdnXvMtwyvvlyPBob7VBwRzCOtqbPeg3kZkM3b96g7hUByf5vMD3fiiNJTDY
maysO4879SYQd5Zlf4HHwtdTofVoAIGuNG6QDCr2vbatcwfwGETk5qzldiNglGwMrTrBaV1q+ntH
j/m0lD/ZWgDI9CBH2LG3qw8RQll5UlnBbEUd6QqwJ1oW66vOMC104x7iSb6cne6nvg/fsuxhkbsj
3BTDq58xKTUjqS+94XDJXNw5ApNSa96k25dA0ey+2zX9Uhk9kGfFjeI4PfTpUhM9IfzVqn4m+pP5
fAGe9SDImz622UZgY2q+I3DbXfhWaYItdIMlzDvR3LXSCvUpO662xVnXTrzd8qV/F8VTaDoa1D3V
az/T8EeO2HcnWhJGHUqNP7S7FmL9cC4uzqX3hiP/wU93Y5UWHJMU7eJDZBKX9J1Cy9k485Iqp612
rbhn/4c+2mhX0Gk540ywZZLE1lp3VF1F+UiYxw+3poRW9YrvYaC73HvYmQFx0CYGZB+6CUjEiuPp
tKEbIfuw1EGVbXBASIItaoD1WKCWZSreMg3EKYWE1fxsilZTBxcZRT5vyB1T/qnIvzrtdKntylwa
s1s0dtMCZ85dXQtqIIQz5PbFaUT0eMKJHOmMkzWkiUo/fZS8wY3y4GbBig3bOTzmeL7cvc4NK7+R
kcnkyj1HheOpU5AChSfMKh1uYPzeH2LhlKl1OUZCQGkGM5LhOm1a0cVOj9O5UBjzmZizecwNKu4b
LX2qOMDYmTZ6UZjeiNwmcgjXAEjRanS8hTfRKkJ8M7IW0rqgwWQ1BmHC2bfD+Jc6Wtl1I0JDeeKj
TeNKkn8Y2O0IsDzfcOYWtwQmvjor+aXFpdtp+1RYQ26Xr4+zcbyAO2SmIuDsVqOtNSPzVtsOdiCs
VTE8S+XLGK9vsDLLq0HiiRjDZWNYPKGQ19mATbB5wHSx5XE5gltOEJCWCjuJyCA5U/RQTDQcl+8o
nPq9GuHkz7ZgnMbENaYn1eY44XLxMmM5DMKFXZG77brHGhibSSq8YmfATKsjy5QYNHPZTTEvL7ji
5U9PinQwGdlSWmEpFJWNi+rRt+HN+kdSob75wzSWqX4yAFhm+FAJAm/pj1lzFWCUgpsi/t3edC8Q
Zot8UWL6V5mCSB5toUCzs7Dl0l9077P6q+sBL3Wx1yDeNrBDYqVD8Vxz9L0E3fzyuiCoo5fR6q8g
teVjJTtKtyJmqvg5jSLYDPfwMf0RLddIeH75jTp5kfmRqzF7S/X3lGBD2uSxo5sW+Ag4gQiZW4zx
RGKQVZ8zR7kz95zjC5dCdLp8AuB6bEWsS7VU0yBlW8zp5hK6KlCp6leCJWH7QVnMGi7cMXLiy6sp
bdJFyiF7DbcLEjB9805YXJL/boJswZ3W6o4yLuy+ZXoOuqAsbIYGmvzHk2l1QD/jk7hSw2dD2ORR
ZYvcY7HZWUP6TGujpWoorcKmX2yVZAzq8JClkTeK5/GjBab+oGXDMmfg2NyZPKERP9vV3Kiu2n22
ukfVbbjs5kpwCMTEU41aoXkYtHUzrjNcgdZG/Z2bHJORxXYd1EpQx0xGbcYasLebIhTOezqr5U+p
QRrfCwf01zS7Audu+CIg1epZrP0a6dUc9tZGkzY4Jjpzi+ODFoJMm/c4RdElJqQU8kdUClCTgJeK
Wb4+JdUhVjcjF2E7u+fhbMoO7K2F206o9j6EQE8116wrFPAds9pHLVKy4hFtg7a1F8kS2zGGaHJl
WIzsiXFMzVNdcOzJWrYVL2cBt73s569dZWmkJZieROuUvE17AlchcDFd3Whc5eZjIXnK7OD4Zetx
Wb3iBgzw/Rp+N6hrTwRLmczuLO7o/QUN0CxjXGkiBfUnQU1dpRZlPleQrGmxVoZ1TLXySiHT+CHj
bwre4in81dd+4l0CIfca5UTTkV5ZymAXa9FWnOKkbofQKUu74SI8XyQfFoZJj3EJ+ca6XmwJ8k4H
D8cXPBU84jHasfP12RtJoepO9aIcLpof4VqTsXhRPH3wIrQkDNtYCW1Qj26d46y55p4md26Vh0J2
BTSjF85gtcNBkNlTMxCKed8YgerPD4xrJuc0XqnAPI4CrHLNrtdYy64NovYdCGy3q5RdpuO8O8W8
1xeBIDpN6pQf2OaLqzAWx4yh3XhQS4m4HqKLEzkSI22rzikggVCCGzjTt7cyBcXF12pOj40DScQ9
Qdrt6JhytU1ZWeWhOE1iEAurPGc5u9zrs5WguCV1GxISA10l+u3Slmu/JN5CSqpaT7ZIh4e+kU2n
CU9J9siOZaav/yQ6ZBSznpdZ6V8oWx0KjSBkXf3q41elWV0WK+H6cFVsfFhmBm+6qtikaKa+BY7L
7W3lMSTRovwkZoiaM1urC/1hcJgaxJXMlIDpTak8yRdUDrT+WFw93TinzPZACW9t0e+rM05OzbY6
NJPHua/aIGXhPE36RV5sQ128BjaOM2cvXE1gmv6A4HJvPPckbcWTdg0MVJ2pKyyRmU7DVTw+K9JG
a1+jwu8jEjSj242eLPqNgvdkVbCozZ+q8ZjPL8JlSxeZTs6/9eQz67MbwA5eXTwCjjiyyFwffWxp
B63nOqbMh9jvDYJFBOoQ9mbqUhRsY6dy1MUf496QfLbh5dlcxsZGGFc9ASDIsq1KngxmauLjzZKb
sZvawrwY0B7bxTGL9/iGoYvYVsB0bDPtxqEBZ2mNzAdv+s/bd+n2BcBVDPT6cgkWO2KUYf27u0Mk
MsbXCoP8+tA36ysgZ92djpRsxfkVb7PtyOoJvkBuSXKJ0ml2L0Ss+6+xf2ySg1oGs35m0LhKD1JL
uO1fu/0ie7HrMjAbbGrs8edy+/LMFVJczwveQei0aWkvRsY6T7r8kEpee2F0R2wBYp2my3OVukO/
U5DjXk+kjOZN86Rfb7ooi9FVEb0+jbVHW0K+paEvvLCQ7BH1R7THbcJbykp3njx4vtVSlt3Le0Ns
B6oyzO3+Iw+eTJppesdYUwcdbt63zd9MYmc4iTayr1fpPJ2GGGyLE4Inrp3sx1jY2gdqxUz9uMkP
tfGYkeZ2tUa/I1Eo2tUv6irhc+TFTzqHo67sheRiFITOb/VX4JkxEuB1iHElsElXsR3tWqh3Hh7f
GPomXoZbH5Njo7lo2NQV+jTahvhBa1wOpzgDkyBesLkcF7b4VNObY/cn4o+6dJOd0N1+41KjDY7r
CeKshftpWEpzICNnzU9g8B70T+0p8cqnbvRNIIGuRihydaTK4qRCgFZJYbjTObmVkmS8nlX9iLo1
/QOE191GhduYaSsNHTcHiJVhL4zd2G1D7eY4q7krTi4oRuXyxtHVKxCPtfhD/DR7P0J1oN6htVB7
MFDmyz5tHf6fpnPjDfrQcGgeFv1T3ttCE4gmksukEqmZsdkjVzkYM3vZOesSUGVXmA+psEojKK9J
kApLxu0xCAthvejWaRzUz0XySMyjFBtJdfN6WclWp1iJjuoiMtxeIj5xmQk1sHluAVvR/bjcJJJN
alZV/CvmjiQkWgSDlQADr96u0UdUPR8v9D7JOEGnvlxq0k85fVE1pt5pw3Hr51sWlGMjEbX0ut0X
y3RclSZ68hw64aQwcK6lvnpZAXSJzfOY+oj+pATM79ifQ/EsCMt6aK3PhejG/eukP04casIXOfZ0
yZuz0TZ/TqArD9GDqvkGCgGCbGn9tga4mhymdoEJG+3I9ATBhxp6uTiyjiYJ2gdjapUQWWWIgvVD
hOD8uOICWIhP+DicUlZ7vroFOX298mqZiE7dEwpix1Myzg/MVJOGNpfCYVCCalyZ1yDr1iG5FMGe
Eg/NofyYic4tto4eyZTnCIdujG4ZP5mCK9Oo8yymSMNbmZO/Xa5eWCzVi3ONnPFjOoKiGqWN4gkt
bs+SyW1g0dUNG3rLDcaErDN4mxMaWW8FAzzDOoo9GkZhmHCjZYNnpPa1In7GQGtu+AtvcS3jzDsY
FOZMFZ5qy375ZqxNJ33iWtTlNYuBwU6owcbLl2IKOrqXKk9PrcjTFedaO7RDMZdjLlp/qKlJhJ/X
y6Y2Hk3dlRHCVSMvSR/HdKfuDEoFqX2pfSl1q3SdVJjX6Gc3HLXwF3Zt7ugt9gYJw5wPVHvf+9Dp
hm0jrhaGdd3mbnWMqhU5/jl1axKSol2oSyeHbgDLhMir9sX3oQwinL9Luuf7luA/fyUvoB60AwtS
ZyTg24NBJOIsyPfOLzpX1mXVq9vQlXSs+2uEmdYiN4r3tQZ/9YleaF6VhnP5mdcWq6CB7OXy6EpP
3aampXcONxKRQJYuEbuR0vdwPpYZuZRcPSTQ6SoG85nWHaeXmPkZRy2XUX/o+0OxLmK7GdYijmgo
rXjt3PnF4ECEcKZb2CCWLkFgS+rispZehuITcYb6HI1P5CSuL5LoTSv9RTMCZSTtIsTOoiI3uoOG
OL8g5hUxwWnur6o7VOcFWPQ9NqNvT1KNloBVfBa0khhPRX2WJCcWd9HF7aCYLtZQtq6qXR3Ey0N5
tYm+yAXK0naBojeGSwv9JN3yq8PpQuGDlIVzVRckr3wFaf5yTS7GILJGJt94YU66hFJWHxvTl+Bk
LekOnEVHp+EgvHHSR+0MfhaRjYM6Y0r9FgfwMf81lEuOYJ1t24Uzf6SdQ6gx1LZWPRJJiu74Qi+Q
ptj4JBcV+SwDUne3L7Ex/kjg8my0m0xakfvprnbxo4RVES+vk9eKNinDfH5or2/DJxDdl6v0E70P
6KEPZOYA0jC7gB5C7sXeYkkBbKotEhQFXXy5Vwi7mewWoFzNem+WIk1Yj8B4e7TIfpKOWNXcVrFb
XvYqeXFDeJb0AF813uSZX4KCVagdkbqlx+5BwfZXMD10kiDSgWTbKDsVzjWhAc2AgT6um8VPfOvy
sYsdQiM853japezjiwcUzu6eMtmWnqqt6fQLhwSm/FQ9vBdbGGDyYMsL+wrxfV6xmiZJQzYpoisF
S+RW5slkacjTkZJFvsHp4+2s/mTcHdUCAjsL68Beo19qSdpR5zIESE9t6WVemnayxR7+uDLp5YBG
SwS3jKko4hV/Zj+MN9LS+IoxtfxPLYFvAmFLJZpqX67KT0WxQ8NOhOe2P7Hd6jnoCrvPgmu2ma4/
BHi/HS2FpTcSU38O0uOwGoWjOb6Q85hVzqyTDOeE5LdMeZDvoZ1q2gBhG8OnNR/0aZeTvy13Scfg
MqIznnw5xMmJM8StRbAsqvsq+q0SN/tj8jDgcc9YWmps6a85PwnqafhUz4SwsnzT1VgcSS9TliWB
ksJ4r4/yCdWH5N2kbNq6erFPdsomHQ66t+4xnMbF7deIzk2N1Q9O3DqdwA72co3FrkiUgjg2GSMg
3wBjXv/MlGNXoCOEaMRRYJVA+j1V2MF1cbGva5IEqt9DetVd03hd4I1kya7qDmYZFE/0p0pWqQWD
spb1wyiGVoGTr+1j4RVAHToxfUVO09WOyNLAZam9al7X9HGYH0b0qEVrYwxkJURKlWNCeVogOhZQ
+1Oo8yw44k76MCkvYOuHmswtLnZYWkV+jnKKJLBRXF06DLB/P4Xuhf3bmJbWLNN808V0wfkLHmPN
m+sjPoc8u1MWyAxOII9ISIVXXlJFs4SP4QfFoeACkiW13qOA/RbjsFm03QkPGWWL84X/t7E1+UQ9
N1zhPr5Lz6S61pRiCZW00Fp8Xn+ONN1F+zxxBPqEEqdh7/akwC6ryLQjncwulwemiz2S7eraLheo
fiXIbbtdQnmPhfXl8mRe3FohUXLVLU2kIBVa7aNiF4fL77rqOrwS/F2sJgsQ1bRes7Z2JGiQCtpL
9BqG2yl+iufWXcSiQ2O7dDJNXKHn/H84Oo/dxrElDD+RAOawZVaWLMmhN4Qjc858+vk0wF307XHb
FsOpqj+V8DGXO1y4Xqr+W+RT27wZ5caq1ItG1VphTz24tn5xdHej20bnC1og5C+IYJLsq6kGDiLA
AFohUGYj/BWpX2Wu+5rROCaAXrsc+i+A/XB5r8S9wDdO93KIHNJXR1QDmz+R+rfInSOMAO2122mG
ba4vCv+vgRbL9X+NP9GrJ609pLmdIIkenDQrrgqSAiN7lbu3SHovPVFwjFdYghLc3rwBHgiAaNAE
t8xHTmGpb/Ke62IEG8Ueco4qv5RcKtwjSoL6Fv17brLbnGPTFwAwOC71fktPUmv+/OP1l3lLmSjb
c7f6DQj5bilQJrzW660hz0r/1ZJAUp2YWIt97jHmnqkyEr6BypWyk758z88b7o3wBPH7WFopqv7l
m06v4N3I7DLxxFNO+0Mc9e9TRNGZdiWdNcUS9w3xlIgQHtFO7+y4ZMGDxTEZjvYo2qbpZOlXtM1T
76kGIRgy2amGN9ApFvGuQjbithtH1Z4BlVOEKPyQLgeBosRmJMURPtYWRFWw5O6EJ9XlTVa2XRyY
+j1PzmniTZPf703xIWq7XOSyAkNZ0ZEbHRfv8rEHffjarNA90ofxYYaOXBy79LVOsdTGH4ifWVj/
wwT12iVBgW58D0LNkpduPCqjO4iekjirb84uO5hWf7nUwfqm03jru1q0QY2mj0YL5jJIlaOe++bm
PfQuhWxHrdPSRBcmnxAphPE7rtv4tXrXj/3oIwjkE23ccb/uwwuct2JJirMZTis5myhS3NSBWhqt
fj8xJHeWX5Mh5sx7srEMj822NECoWKrBidWjcdePcuONjLr9Z2ecm/eJY4zNX252jL2CF5YR7QPx
YdgAVjhydeLoGkU/EtlflfjDkfHDeNVmmi6P/a2ZtA2XXUcfFzR+vrlDZc97bbK7aIcydflgHZZ8
JAko6f1edA0nkxmd4cJsExBG5JfTaz/vtsJr8wIyNmd2D6P7FvNpX8yXIumtmCqXXKr2Xy+fQdQz
+W19+dahFdgQ203X6DdJ2FaWuJAMgHg8gsZOrNkuzwXpZh6UjKO1uYWeUh3nq5o70/sGoQZLclo5
AD+2tkhyvqbn1TLuVWqJoZvvtcous2MROxMPhcw2tOpRE5mm1rZx1hiGS2ssLG5jxib4Q8subMCA
lwQLw7StfIY//tf8tom3guj8dBurFJ7Ph1v1Tq1aYRCf6s5eB6ia4XeVAm2kL7Dq4a/rHbHbj/K5
Xl/U0smg4SMIGOMjGjksPeXSfrEE0xH7U0f3slgJB1X9KLt9wYshiIfouLFfzAIJ39bU7uDOCYIY
K9ad3twrwmunbzPdVcDvSi9qjm1nFZm3gOsu5UdvnHRad32xdfMWgsgjrfnkS3H6Z1/aZSXNd7uA
HtWBtgWoVhSnG7bi+sHx29a2Mu65xaJ6LTZ+ylwz3pX8ZWSIjia7ZnhDzpGH+0ZWLfVrkryVpose
65Fq5+klEc/xvU8esuKCcGWfgn2uL5oNgTEZv1V/lk+J7Vff1caDeyjlf3X/mYRBq9/n5YijpalQ
BvjNh/CW+8DRxvBjpk7y3mvUQ1Blz4icaLsKrjQ48CgSu6Zhg8J/zbcolI6AfiE7IJNYfgSmldI2
7ou5ywYI+essbyMfZUXD4TVf6zKg/WzxHEbuepWxz2wo6CPUnmybuSvdhY0/RUHKjrT8c+jhtvkK
Tis0FFmU8ugc+6DXvSm1QmcmfJOWq7ZVA4DMMrgJLP55oemDwM45JL6rQwmoovpo0qClZbv7lnV4
RtsAO2DBG4By24I56YGgSFbWu/3wIq/2oP0O6i9lMm5/zCsyjfukppZ2Kw6d6OCQ19ZLY/oyK+NY
2pVwusOuxG6/cW1zN7LaUXa0nKWtpp1lHxuN/pABwWcVorQ6t8QBbFpnazwZiAde1Kyli+BFeK/T
v/6oZxc2DgM5Ldqr3j4Yj10Njrr3xsotLlNzTMWPprsKHCfFLVRfstFuLpXgDQ3nksyHsYcQbXVf
OnbxrU/H4qZAgZ1lu3/JipABcteClIJA2Pps5flpxSgQonpQT3ISjC/LPQ/SoLXSlz7bimA4zb3R
vo0mskMSGHVAdjV862FQdlCTGuxmdSmM7cLoRey8JUx75VupP4T1FIY7OW6tBXFZ/bpB37y63E2T
pWfJfSzdUgyGQ1y/CtKhzXdr4SChi/a5eo1Ud3ZDVuBZJsTLqYfFUltkDstWq4/56wY1kwI9fOnh
hkVHLH9qcVuEn2VDsSBf+KjRDWw8Ht9KcPpnUrNP1qCdrDmpTrotr+eYaQ7cQe++Ku37qfUSJCtX
dqLox6Dmjb20SIC+K80f8HE95R++jkaKmMWeoJ5B/1Z5wjYaTyXqEwVeI07fqvZ9Gm+N07UwURH8
l+K1ZRPU6l7gnLVCbzGPaYvf4zhnf0tyAMiEZAa0/JZZSPhT7zbztSxQVdrdQawuOQFBAuMxCvWm
d4SfjKddAtWpc5ZOqSmvY3wGqRA+dPDI5xzA5u6euunkg1fwshill84HfXGaDjxyYf/3vlSP+Zs+
vKbGveAojLWdOUCKfQ5ZbnUi3fLWZFNfVB1GWWY57cZtNebBgd8B9FduLIQvoUQRAzcakWpGv126
p69Wo49xjDgkG7tnRdra7YexsBde3v8bD+P+m8zvoKf6Z4S16fSp7LuvOHWj4sgp9rCafqcoB3W2
4viWSRB5AsdheU3KK2CuHGKKAtYgl9JTJEdYb6H2kxQeI6wGPH+P+l0ISFS5ZWez5Dz8YD58npHW
5i833fGKFutD+GHhOTd75Md9TtD3KKs8AnINDGr5ZzRtWT9OL1YfNidGzGNrnMzPYfONA6QAOvS1
980V6IqjjdhMkiJZMKaXQZfs50B/WXSX/jhtiRW1lcjRNwd1wWz3mJuLbLoqkKtwGC6KNxF8/W9C
C9IcYqw2+aHNtt3gm8em+BDTQKcQEguKAOdPLdxuvSDHapSzGQbIKuabaLC+8pAwJEmf0EtN+5bu
ouIuT0Fevsr1Jzsm2eksUdH43dhh+Vag7FXOeRxsVDCYE4mcxGjsp9pNoTk6u5x3DNsFzX6kPLMw
tfUfC+QxoJjJvw0vEBUGwge1nE8DK7Fz+tRvjSxgjKQ/jDeP9mM2EbBby6sRumbx/OUm/Z5UATEh
cgatf5pHJ+vtKvFG+S1pNQrHUY5Pjbbr6IIWZFDtNhH9UfcbdadDryHCYrN4vN/or2L10OTjj5bu
ZkmzEAVGmWInuRXlvzMFl8xV/bQoXm/AT6QX2A9gDghcP2LVGEBSZXix5GVoRTziVpth19vqR/gg
amAGrEJYW28IcJCyLaBDb7704z2uPGgWyNNG/ScLNeISR0jOGr1s6gq1G30rhoViV7Yn5joHtqhj
w2Y3Aoe607ls7TiypAM3TONyKEFmesuN9jcBnLXSI3LLUbqhtxiIFKCbvqmt190lR0O+g7wD4V5z
KANV5/d+tmZ82b47K9gvszvg2VNz61TZwVS9NodgubgVDBgxt5q/Cl9GdtqEtqh7dD9F6ojDCW1j
Fv7K+nWRAducTX0S/0rCXUk5XVzhgMQFcDv2wUb1/KJOH0VtmaWbJsdyPWdra03mQ54ASAHGEFHN
Tqt6+Z/m0L0cRsEikBZqXNqREpRymvnRXQmPmMXQMrO9skUYIm+N0ZVu9Ulhhr0Ug58snrnrV17O
Zmf+GsY2rvbDd9Lt5tbu6zfZuEuXsvuTiR1i3uPXFxRHu8yxl8x+HWluVt1bHJvyv/ItH07i24I4
glGX7qyNfKaMOZ0sdTqp4KfsjdEcfhn2JrzM3d7YBGg+Er+RbyMN3S/DthpozJSZp3f7sPmnyDdz
YbkgBVnTDwMCGLD3L5WpIhhiJ2bEbr86GFdO1T6xU5f3Jn7W9J5SszknaAqAZ/Szrjh/48uJF7yD
GxdBhoP2T2JE32ntfXTX2J5fRJqr7pLyLPnzC7rwouFTkZRLVzu/magcTqikRDu62aUtAqP8hR5z
e1oF8V8Wu8l2054GT/6bWCAQ7fhsyuYFbCW8ALIzatRoTPP8Vgn0D5D7IWg6QOQgfUnFcV52ce4y
LfnlLl98FG+g4QIUY+Pr25Ws0+l1Hrel6DWCT85oWoCXvG72LQJNPq4lW/kDPAkutZBsNIUJWv71
VET7QbLhKkGu1E8ztruW+R36354u2o1Q3+gjbINFeRmyh1qd9Oy20DQCwLYczjPTCaP2koFM3zSk
HgO9Mxy9jVoEzl8e7ST5/doyeDTtpcmQriBTsjvJm4564+bKI2XxWIVv50/ec0M/QwTAgGYRMpvU
gyZsPtfBHr0RnB5tnnLqJqaKwEy8NoXePT1ZadHXcaIpR2N2s9U239HP6bSmeYAKdYUROhBhAAkR
Kf8iusTbdn1jpK3Vf/MT0MmPKruaRLsEJQRwqL3uuzECqQ1SfNK1XSC2H+5abZGeilIQdyN2iUY7
6fzWMTYNIPnNDawD4JWPWBhO+SFIUND7NT2XxXXD4mhjKwD/8cax7mHE/UnoiOxlKVSL8KvqL5v2
bhiXRXtjTMbwkacQ4VYlBoX2sZHpox7tDNnbeSYKuMSOsYxS+LegRrGJVf157ImLJyz/kOnILOXR
g5L8lZgEbV8FXEdamO+AZpXNAR4SJLgT/fWppMmCmBIh/Q6GHfeBEvEE22y7RXwx3UI4Z0AYUX01
BLSkGrEa/5Y/gOPsFS4OfZd6nhYqQ0kXhZjlOwfFY+w6yx9PjqpyoG4RNgifmXyGcojeNoA/h4w2
c7NcIrQQTuWKP4UM/eCsPyDse340S6P6C9zGfnjtSHRpD3F77H5D46DLwbovWaHFtN7k5Pj6Ue4q
6xXorEOIMljAP+jo4mhvxi9SdBRYWXflquTygc1UCvtdMsFuTciQwS7BOosMYrTfiTwmfhnuUuMT
3b5u1bfuqnuLm0sOmt+6CzT5vhEu8UVbaBCdgrZ3GA5N+VeG5A6f+Ss0gkWEHPu4yq9P+SNcmHEL
+VZINQT4t/HwfBBNC4a3QXBZ/i1/aGIl8Zqi19rFkY88UD/I9ASaw9V+osOdh0pzfTaEVj7tJV8x
TvAIRhoQgl5Ot1wPKrCKZsMa31PEILMUu2wv8a5UJE7viuW6PJeFMJvyOk7Ttn8r0Jk+0fXmaH4N
XALJNQx0P36MFaR9COm+rdGe2GPj98Mvtp6kO7dfIeNjaPf4P8Zr6IxvgJFStbH6xhU1X8FgH2Z7
9Dy8WTxqo0AzhpjsrWCaIJMHso1zhWmuUpCHOhzhfWc1y/tG3andnsIYkt1ewcLZ0Q44j3N7WJCL
/00a8hD1yAbuiGwk6v7A47LhZ73OP91jmoLiWPgRq7f7U/HbG/cechZssTjevVDyBv3UsZc6EEg6
Ej1VYQ5cFRKlGb3h4zNkFH3ti8t2fHZ1TfKYmCvq9E1lZKyPH8P7yhwweXXhSgw9WnVPtsytc3eY
GdETRKK7ZHvoIreRfus04A9qsuWLFUB06v/mKPubJUAndBfXILxVh5r9X0AQ7d9KdxCOTmFCfyc2
/7YM3fHZej59PFZxUKjAkXmeQqwq2W41MF64K9teunarobdbmWuidtu8y7PLOC9KyIMHqtqAfCIH
GfDC+l+mQCBllpjiFbPJdkv+laujPwjS1w5cjnw/urXmdPe0Igp615ispkEf+HRZIEpkQuH0NR7A
iqK5X6tTv1hImiVcG4e35775GraqrPAxSwfjViCGDRm5to36VRs3A9DdrUIazBW/LfBfH+I6R3iB
V8rV013nbDSnSB6EWFiNo8G7pwRu04xq8aPQQl8fQk+jujw9ZZEfVlzrVQOfFTFzgYMSuYKEk4Mk
rnaSLLmdnrpJ9aiE6bEgjG9hPNMJiJ0ODydUXjpDFjlmntnhVN3X8aevSKjRpSBHwmZ2F1mwE92N
Sg7ORT52H8AF4vWNRqdikwhGJnXdhvpX3XxrT+MF+h2a+Dg6LijORC5ryrCDu3oT32u6LsVkb9ZJ
G2+1cNfQcccDthn9VQUT7iI6WNMLzZ9QBFqbDqW8DePXuKRxPY1rHgiXdf1q529VfBginpHzdmLU
Ssr5KXKFaCOeghINztYDUnooIrITAtmeHRkI9kiyi66g98Oxv8SO8IoBjwuvo/+rNjgE2TXQb4fP
8YAcwIT6ZncynA13DTuME+1aPHRe57NpywOYjgLzG2GGutykncpyOtnSrfgbsgFXwct8JrlrhB15
Tr8W7Qn+vAmAVSGhE0cAogLDdurmndKMheeU86h4uvL0ESbu5EtM5tGncu12mszq7AAydXoluAjo
BGiLl3S/1Nwbqxz8vkeqbrWIDrfVuwy4YPpqsZWFO1ib4MT+sq9G+qHdBiQ3bLdGfNK2AlIv9M4I
7lfWQkdnwDAarBmFUG6hesQIuLFjDzCLHyeo1xWnLG5FDvv3stqqX3n02sm7XLFnR9hN8xmhuuiJ
9yFz6Vv6HzwZ0fMzV0cgkRX5myOZeyaH6S0sIEpd6pPosRla30en+BlWiklz+YNJigrirXTdV0CD
wTF5MOlPfwckE0fKesJUmr6PB5nYAaw5O9C89Fm5rfS9iHaFT4yuZ8JWsrloL241P6d1gvWbHTTv
4rgnMN+wB7eycvppBnxOfAFFOTrCp/9PdNLLl+7lkZOAvFqR6o3fg4txABqyIHy/2mtrsL432CT6
9F+B3tHie0OnhVRONvr6qydkO6H1zFtHRy6Hu3w9icqvrOFH4Atq4SQWhrV8Lq+jCuk4nYXak1Uy
HqafiM0TLkj7teI7CEFCWxA7M9ORfFjak9aeEtqg/P9+RER7zw/vNx6jXcldPsGfL6OzLHZ54I+j
5tY9YiOrPsS82lB94QnmBuVT9Td66eqN/fu0/qsp8gMVuea5nJlzIhwQIdkXw/Q4RpgOq8kJuwMP
Zocr4h+7M4wveRwC/k7hVbXb5CAmCMk4OiKU1OIFdrlWoVWRwq41Pdh6Qt3QR+74gWehH7YmXx2V
v0fV8OXkJYa8CT8LyiV0Ew70uPASY59QroUterK/fFsZtoKFqzw1HJnme/wziUd2rUdPC/VsaQfp
B3yGJ3KIg3zjRDjkiUfpAP+ZLs+54AwFmqo3Xe0t5VEaLxVo4vAorhECdtNDOzvEbxu0k8PErgsm
Bqc+JzgOH+BePfQU2jjV1VDCLutlkH/lYp+qnvyvGN+mi8GInvjygEeQWsQYFyg33GSl4EvARe0N
NoECrZAowwxWpEg5HHN5mVmzqbvavGNqLHO4dB779AvQO0l+xC8FXiwO6pDd9X6r+OJaIZ8P0i9F
A8Y5tPRUzXdaim7NRS0UdyxfZ0FwQH5XnrSqc8fuRcu8YjkZMstEaHbqK4Bs1cP7z//M/E/0edd1
9La5RmqTFkyoGNTwAPRbQDxGWek0ceYl433oHXn4beYd+omhOqzoyjSG8uIpMNjX9VYOfSxR2sJW
t4/N6EUkBSZgjpxtg6edV+2drW2j5knvYwjW41ATYtWBsFE9mOTyXWav2BZ5GgTPAAOeDn9muNcU
Z239Kt5Ox6mxti2cAAkQOWoCyZcib8ouICQgimgaIhE03k3jfypmt2YH6SVXDvrIhxTfJoilqvoy
AdpSrA0GkgU/bs/wiBHLqJxu/uyxo1cRpgzZb7PymJQuxkl2vASmHIPHhBw8yCyuZlaAbaEVFcmz
jOiVd8xHZajtVfWnkVpPpfkPhwdb8ZZ8JwLtKxw4DGrZW9h+GVCR2SH77Knm4oDnQ9rVFc0/WoDl
71lGgWfQ0sVITkQsjZ2Hl6gXOS6BTuXoczbRPCwkMu5agPV0lPeEbMKdmZZwncB6sa5ocOEc2mQ0
JYGmD7wSFITxKI2Ir5Ec17Oy10FXsXfmlxIf2rXDxoLWQ3qdY1rLmle6dAXR12pEeqflVcKSlR9C
jdLwSM1/0hwY0/OqJRtipOVdVuxb9r/IqzVtoAendyN/3r8TGqBBZnRw9MIeQdCj0jF2kr1kW013
nlOCek6q1+4vO5Vb9KftuUw/Dbx/JVsA1ckDokAQg4ZtgWhEmDS/0XOl6pFsPlj8w7J6tbbPyx8w
Xkw0Ier5VQ7y4RIOkGb0arqVFUwMCDL1D/gWfs+Uz3VMPmDR6iUorXgPiVg7caCdq/cu/yxgBYmz
pIXbuE35kX+KNqt2nexSN3+9cM5Xtzusor8ZH+hcJTjSbavtx9dyYry2I7ROkvQX8wwj9aCzEYnF
TA8tfFYMOsRyQr28lHByq8j0QN0EpsdOU9pV9iUM7pADZkpn2jT1pf5SZj+Ck1ec4rdqEFP9GvNV
SROXjXmc8R4Vb8hf6Emncdt+aZuXhYPudYMuVIFTj4/lJ8BXARM/C0fQ+bbgDrhgpBOYEwZcyKOI
1orcgnjPL2ByvclnpYvAgEjPKnxPsHYjEHlPtJDgQSrFnOOznxyXCjGP1+4BF9r5oJk/WuiVf5tj
+qlRTYav9FSeALBAdEkix1biaQLIpXRD1aD74V5YX9J/3Y+BEQTUzPoc2iAu/NkKNZcEhu4XzZKV
tzb45LYObx2gCjpgWo2TQH+GBf7DHJ2y3RfkCcw7aWtY062uD/jLzAbv2mkAt9QdZbMTJ91OkbWL
V63ddt12nj9b+Ro3kafWhO4hg5RRQh+V77qKvA6eeEGw8rabUHvXMCYFZ66ovrdacmsNJMq0XZ2y
ehqeIKO6602Bgqn39aW7ymtuc0bW/P3iSJtvEVSSiTUGIuuKr7n1k/kr73wz/YjQnv+aXip45Eus
gRhE1/gW37RxWxz/GcTFZD4xC8ev+W3DnC2lPjBIbHyoL+RtwdtmR92FlV4cRGQ/5ReAUBPttA+e
QV5AK7z3NSZvXMnuvDeHS49p4BFOLARJcj+7dlim6t0YhD/ZUyHyXZQvcOuinTw681cU/ObdhEOE
ms6z7YoZR9yJw8PQXLo97SLW7pN1fols/XfjiHDSUOq2NoKqfYXzW/3k1prwPKHIWDxLGRFD9jvp
POO0enJqNIzpTYbUKN77rnY0MfN5zcKbdku6d7X/XM5pGVSpD31ZQw/JM6odxJ5Sh+7uyXKMxV/C
o1LKCjrLU4yx1BZYOXVGyqe4GV1MCvgSP/hDBz6MOGyrF368nBcP0Vn7fO4hkKBW6XI6TaEtsnPh
YUx+hmllmy2RvcZnqskMv4CbhG7qZYN6tn+Yp+h53XnTnjf0WQLp/3lZSh5FQ0QHBCPRI++V0mVX
bGKrHX8Ih4ONTMfXBfYHeA7rHI0u/iRgm7j/Q1ykr9JeFET09V6TnIgYsHMY75pwxGOZBiOnGYfk
yPh53uBFKCt+VG4EiXgYa0wme/2xeRjxQ2OsldM3wJayPIEQ5tVrNo1ACb+5eN9EoF4uhVg9yhgo
Km57mr/3yLjxpqRfSbSrvwhsIqwB5UQuP9ScOIUv/WXVLV3dDSof0NKT+wrfE+FrtAzHX7gwhN61
ZzkxbRVTvBaotBsc1ACnXVCKO2lzTehpZu0DccGo+CPpLsu7qgNAvOvdBaZce84NpqtgdE640U7S
XLXBGu31qsC+htU9q8iCRDWDbvhobLYzUmEkbwCBZX6N0ztMVTGccziFX4nB5mGieeexNJu3dP0a
9AMoO45g2ZkxT9Tydk3Oc8Ab9SZn96U85MoW/lzgMUJfrJ44hJHFVFtDsjTLbl3tEDqL4fKNq2a7
mc9D48inlAVWyNrjV2QPybEeLtgWQhtpw4IFCRhAcbi1jUCqSb9aQ7pXLsp9Kc7gReSdmFjerGir
n1ghlxzyV/MTLzRmhsBD0sPkC1rD+o6CtcSaHnBlfov3iWP1TCiL3f6RW45L+5WqYEgnfuVVt3X0
7/GDCqufBtlKF0b9SMZT6WUE1qzIvP7F2vsnBVp/pKdOgnj5608p+q1z1Tn0fTr5FHs63XaPGsCO
Pzlhe0QpV7YWrG6/2j7QfX561L7kWOlJxgu23bxSn6It+rdbDZzlh2+vTM/YtymZHNLzTMbLnp1+
HQ5vZOG9z8YBYqr5vGvlZu/NYcA0hYfrNCN3cGDjbcaS+KjzHN5kW6NK1Ke+PSxnizomWmbulyw2
ARuyK4pw6UQgidD37iUWrw3a9ytsXbf/SSAEvJbMTUz77jLtIjgFfKA6tQ7b4JbOMjzM+2+VVeUe
+zwD5je+ufs9fFMm2BPo2geITFhX17zW0TVL9jr6uLOuOx8GxDnBPR8RNK+DVqdDK2O/FYu3SE5G
iAf7biHBu5fQOOvJdbXno0rd7RnZnwoXnlWUO0J5ZreWgGDDIniQMWdo3EmydYSxDXwTX+VQm1f7
sEm2UEAlcu3yBx40TbdmGsSvgM+pbR5ZO/JpLkcVUGc0T4ePBeKGJ3YufWBIzj+VDA83xjnyTkjO
ZDBHA6+OxLBYWFNx6EPNWgqBXcjYaYctzfCVGZj21dh44F/6kRV+yw/CoZa1whXyWJjruvVRTYLT
3xM8HWdkw2R6aihf8NV/pYj2gH2u6N9UPAJf41u4HYMXafa1LeeDjpgJEpBLEB2MditisQl3TGXS
t/05JwSJbGmWC3ObwRjgWgbawUrNNXJho7ifNq/EB7CLgvw4GCrPOKwnyPoQsP1at2z2Q8PxhDVt
mLGp8hYANFdn/Z15QlgjnM3Z+jXfUJvpL/HkFPDlr+B4xhZ7i7Ltv4gGJD+ZPiZxH33vNbyPw0Cs
3VEXXDl9ajdD62P2ZVj0waawBqFbfPS01y8rlsszjHf0QyDGcX2BLOJQ+byQA5G64r8QEeTWdP3o
Ub4hYlLfKpsHGQS3DiJs7CStaF4BGiofEVcZh2zblJ4QO+BQtJnSXdlYGiAnWyi/Mn/46LwOsNLj
BMJzzC9/BcBG+jQ8c1CyQ23ZEyEdFrrSE4ScSsuFkE31cxdmEMfPc50kUJStOGigNkdSm0+lbsdu
a7j4myiGOXj5DQCo5zFlsfWx/ezu+TV8YZUfkwLqojgwvosfpB92dxv2LYQvP8DNaTXZj4348SY5
Lj277kPAfJbZ7qDk9sbHN2Rr+ja5827RYeIHp7fTcwf1QCR5OYcorphiO7C4kuV3/tpROa2h32Xa
z3wCtsLlp/ogmDyq6WnWEeOAqx+k1Bv9+dRr3kS05ra4JF0QP0copBwqaJ0TI+g2/BBh9eAZTJcW
20hDO2FT+LILtcPI5+GIWp7ashqPJQEVdia/6M2eprkPNv0lFT/H/sH7otvL4BbDvZj3XEctyK/t
5MauGu8QGpkKTf5sz+BGAIrDgfX1rs1yTzIQ3AWHQe+G/c54ajarX/PBBw7vdGnxuf4zBiv9PGmL
d8pf1Ed7RZzUfPCmwbWhGBB3AtRnYpFoU4suB3g5Os2BW8PoD+g/k4vC6HSi7CsTUCtCpQaZMZSI
Q/eYTDYEALhVSR4PYfs8TfbKhCHdre5df0F4FhgGiSPqCcgj8yh74AVa6g+Ugaew2Uq/iAd4Pvbo
MDb+MDhtGeAwHBzzj3E/QbPCmYoem5cnfW+Vc6/WOMy21KNu84sePvttiA4gF400IPmYHXTDRr4j
glXDCCAt+KAIQiqoNKQknpDj+kDoxc2gvQJK5nHWet4OL8GerLodwhJEGUy9yNgvrWn3nTdIrxO+
2Gdow1b4qQ4ECWMx6xCl3RpvcJKtIN4K5cLxjjBS2OFFAdL40m3y12xMa+MJTa8IJuJU78b3srUJ
zBQChg9Et3e6T0a3wRvAIYL+VXQ5pmLiY0WrfkXQTdjYJj1qxhHtLI9xZb7AQiyctcF8rDmZgvQk
RQ5ip+K5tNrLhTv/UuZwXntvWTwmGT4o7afCuRbHx/qVYU93wt4ulXe6NXsWg+aO5gY9mrVcQri5
CebGj28JgV8ITja2hIACwvol2i6RW+LQCpAQqem7mNy5YcwUJiLu9FkyfToTuGUwNHBy7yQdettA
WWHlp8bwmXiZFMmg8HLsmu/6J8mJT0E/WX80T/wTRBGxaV8YVRhGSZYJxoqDzRh3zwf7G0Q2WGBQ
K+zEDuVwXpzoH80GJCp0R7PjP0TstjHk24x8xty/aNsedv0ufQjnFTXOR2GTGZch3qLqIsiwSlxM
5+E/js5sSVE1i8JPRAQICNzKjDgPaXpDmGYlgwooM09/Pk5EX3R3VWUq/MPea6+BxQd+DJSqXBLS
rqLbL1YG2C8NVrQxEJzi8eZ3m/dPNcDCMY3v1GGysHh6cWyjnlscdDtfoVx9miKhii+/SBd3V3wj
owifoCg2ky9YxVWodchhwLg5dluTWXuKP5wlXT92SF7FuG7uECWUqYqBtlJpAfAd644KiLadtiQ/
h3N+Gc7s4+oCNrXg4KEg2xlz1AWo40MGRcZODgTkC+4HVmBN4TRiqce0urVmS9BfV1pJCHduWAUg
9VYDBQjtqL4dynb7ceonUaoFOyd8UQKcdYiWzhyLIC18sO5ACHbdw4GjXDI520Dntz/710/hqIlZ
OBlHFAxl/I0Ri1s9DySor4yGXuHrghRP+Y63cxmHpIW85AySdwzHDBzyFp2PcCA1cUwoHcbiGZJB
3ZnFdsY433pZoPlwH98+ta/mlibKTQYqSyAPuTSjpfFd1zyH+ZIR/hTCV6Ml1X2d/uTtDQ7cz1En
B+PzXvzO9u9qKQSyYD8MiFvmc6nuhRncV1M7lTatG0jeQrZUG5YdHiukMpuNPwb9LnN0a69YCNIc
xBXyL/02HkwOBkmW4BgWytUWlgAKcnO+TtFmO/OdCEfvXAa41FDBYTRxgAaibGZHxhtfL7jkMHCZ
uiR2Vv88fOPFaNIT/dKGTWJV+W34zdDi36Ao094umUgtsPUW1IX2siZrWyZRz+zSB++5/XJyGOLQ
TvN/ch5ke41JBlRCl+EpM12/Ry4LwdjH1wRCNlcymXi5m8J1xHgmcWe/esYomT/gqXUU33jHUNMj
tCluGorK5Rz0TmdTmNAbkg2lkfFYdd+sVygq1WEK73rQ7ayzFRUyUO4m4qKzJHsMnjcQLUVaYJXN
4FX8+NMkfjHelGYCOCDv5f/mXxyrnoAf+5ou5K+xRD+O4YlYuWbdGC8hTQti6rc/Sh9eWP0DeC2H
092JBpp/9aDQhl2OUmFaUYoPQRIMFY9KGuY2UCAAMnZyx6uKHbVX6qyOfM8pRCu8UASfPnce0vHI
mCwJe+hxyAT+ROstkJTtCf+gGmXiYi+hgw/zh6dOGsCf4Rf0isH9FOLycqA4NRtqaXwIwB2cnpFD
z0eB/VWYn8GHoslFZRg2Kg5kF0Cl6iKUgvKKiOs0OPqB2wd4sP8DWlXhpoABmLOPPTY3oC4uEuYP
jIo1qyEpHKoI624OE3KReBCCui1KqokZ3blb/QzWs65ZINBMISRN+Bh2IIsZNgesNsfuwvFcB/yB
dfx5mS+zuIfi5bOf8wsY1RmFNWw5i3BvGSzRiXMTwhejQgB3F588Stkbscw6Px5IuHOYFuEh4iaL
L7xXpuvy0uQh5/Z7cGD0OC0upnwAuMOxx0MWKLiocZ5zC886dO5okwcoSod3u+IG7SK36Y11Or8r
lx42nKPfqaA4vVzhqjEtr3VmAthsLAFBiL+keUVkTEEDDCYBa+l/FRUgtSqeFYhQIU3AO2T3QSrH
t0i6aY0zhoiS8MKjpGbS7KITsz4k0GNRcDIw0YCkKf6T12V7Foqvl0DBwFhX7CaGfgSroYQI1Zj4
/EEM+/70m4HhDyRGHMa03n69YMmDma06pD8uF9iEPHCqUlykIfeu+35fht/OUj72c9xUWBvsCjwW
dDMEDtEdEJt+nG529AP6v5cOk2tCMgVEgrB0qgvlIyBxCTlbeoLWrN7K+lkE3bb9S4DPh8WzpIqk
0HqjYtMQ+iwq0RpNDZtEEGiDbsFFJ7QUKJM9UV8wt5hbHwjwDtW+0Fqfv3mJLRatqaUQCCf7bdAx
9egstgHjfOFfbce/LwK6cXkzZa4oPgtVWuSxSun/4TUDxTrZx8TEKVlWR+UIEwPBy8KYLh7NDRkx
KRYnBzdGhD+I5g5OAwsK1fria9gm1B+4HjJ863yQoG1Bk5qHnAsPRCf4PaKoU/kQPbjIpQUrfU3U
8Tw1dTR8NsoKDm6Njs9q7nEooTTgoAIJab9QqPhERdKtHSqLcL93KMEcTmQPXAHwmOJE41dQNuP8
x9JWArDilJGZiH7wJD0xmPMp85M+pOrlzY/EOIIhJw4g6oPJlmQDZSYSsRgU7CYXxAfSyLxb8g74
nhnP6PPBAtoC7pWxSmDKKy67N0M0ZmaKE08Dx7dVj6txjVf47xsoDKSr9enc5iFUCrpPY9UG2fPA
Zxx383BaD7dXbEewJchByzzqJk6VVPDG5BsNZrvUt+J8iwSscKiBoGwzREQDksZumCa2hlqKFls4
syEfp4qZsC1QCuGqe0vGxYc9i4yKz7TUbpBh9LuxYv3XMEeai+pGm3Y9RM5ozw8gOsNWAkvFFqSF
5AhZiKewGBBUUx+voEx8ceIi0GEpTSKXQPobXg7hPPyW2ceS0FbHFjBa9vB6GoJ7y40p+DzWqZSn
T7sa6gVSDpih+MsA76GFCuxGZnKYBXcdlBtnHsNpwxZrMfNZOvhsdvIeNj46MsEwhX9suZynylUD
0jCOqyxeMVQsQP3x4sJWC0IGhAnY4tQL8TRHKFIvolCGyUmRXv4J5zcqEHo7aQleoO7HxMmVVZWb
HUwHvAxCadhUghM1iydjZm4SaDRxXrlxQRnUQhniW0PljXWfbsDsuEFLxmDUQomJPgBiUAtyjBKT
A5+JKEqG5tyjIgPnb25o/55Yg9A9FSAeETpHixZ6ntkfb3Q5B/v5BTBSpZXmZEPXL1kcqf1ZeZnd
8Wu4UEH10Gw6/B6bO50DF0qBuRkiKlE6w4xNsJ/8A62e3XEbRIfJX1hyelB9vS/CDep4aU40VgSg
QAlY1k9gzAHgg/6Ijk+4dsovLT/T27/8q2ydmqfDzcD3dvO/uLpwM79Gx+BDpD4wV06tfkYcsUXt
x/k+u09VBedy7dLWjH8l6+GSndWrdO2et9nvBOFCcW2PEHXemGWm4QM/aODs3NMRSBi3NgGfeLjl
aI2tJa9m4F8aXFbJ5MLnNqoMPCO2PJht8qOtH4GfI1mzMaszJqKohWSNAgFd4oj8CpIDXG0ECJ2n
+nAgqDy/y9PHhdPNx1ID5EBXioyWGy0KGDqg60V7h0T5e2psqSloqDfR7z75ar3hyoCctj+YXvOd
Sq/C6xWYFpiE4ZvqsvKGS4Udiou+9/ROPAX4I/ql/YS2wSrN9/Fd/ylPs3kw3w9UpOmR8o8fxgqL
3lafLwcntmfYAHFbg9QOuOQtkq8+iDbahK5Sv/7Ll3UApwgkbTM/xkT9kEL9Dj9rFZyHGHtQru7y
PmZLAj8Gf11Ywl+iQ3XfT/qm0Wvox6p9TGcMWBLRzgLtwlpKlixRVQrY8bmxhAFcRybUKh0ZCmYm
WxYXmxRsI/mrqHfxDon2ABooenE8ftuY1f1whr1UE4hjXNdMli3g7M/y37iX0q8Zzp8ZPdAeDeXq
vSr2L5taxBW38OSG74kIJYLh0EQuvsTLBM4yCls+rxJ198nAo896T96iip34TAP3gHp1DBk3gB39
K154RtNTZ+FSQEMS3BduXIY9eiGXEVrXoZbzx9IVIJCHaDYNivs/MD+uRGMwBSGsjBv7GnrewE+B
I05di8InWXMR9HMuwU0xoKtaVvmeFGLKwCpkG0h7RdlSaFNmqTA47Wjz3qLUkinBdwwLROE3+1KO
2nV+R841/jF75R8lsGP5Uk72x3lNeZ3QnlfMwAiImQhDmXLNl41Dd5Jqe0C8cge35PB0FW8Woj/C
lOA7ejla6lETJks5QKbF7YydInQEIDoWzJ7A5qm4mns00vr2FShvbIOKa7v8B68TNv1UPgH9dya8
7Zk/bLUrnG6QhurhvEHUG8jDZgNQOYHv+KAsxoDLqcM8lzPhqy7hmjRYz1yzTf2Dfzz1OzpT7j/x
HgrAjmeWCCMNBy0h7GMfaWx1F6nQECx9bMgfffoFOXBUHODegRmGDbtYogVV7tI6mhjjDIPmR36j
5GKo/XIkE/TGfEAFDCCSgEulx9exXROLVQZdmPr69rnBTXT1hp72LzZs/fv53M23E1YxnacPrk92
56gfYWF/N9/6AbOB9x1waya47YBek7oSBIT107CcXPmafOCKge+iaKc0Ym2vsB/A5D7/llmRNtyO
ZCNwY1MCxX6nu9Ozju/oBJz6ZaV4HBg++7ipAlBNFseLuu6L7c1oRNym+IJNB+g8rD0KH7TZ29TP
YXCcuH6e/59avBE6C/cdzmQb1gudP5kUi6iyhb/xgSLCzU+Gr+xT5I9H9buZIAgYoQz3mEj/pdtX
8Q06TTWfeFSokzgjhHVeKscqsR88VlyQrUj/Tb85BXBOOtRMYplk7MczYMp6/nKeL/yq7Oe6QOA0
4UV8lzcsiR2naIV/imT11T5/4Vu3mP++pKW6HncZSBIMMgnwFggRACusZyug7p7s4VkIIlo0Pvcw
g/yMvQ6SKbhzT/yhVy6s6ie/5kG570ebKjs+MhBIzhNyzRxQB/3R9s2EaKkujxuxav0HfISEYjpd
MbeDUZtb/cx9lJt+3Ih1gId3/oLfOy2naB1zdXOg37Xsi0KdA4LzB0oyzR6nncSVA01Pdzsk8FxS
H084xe0X/xXuEWcAo4oUPK42Zx2uqMZvzmAGu0jscyQcpXTUVpfXQ3Y5BvGPma1VJibZH/om7qzM
j7lwbil91rcazC/tyyrCEASyxtpRylZtthuFS/4j4S5QrZs+6JEj/FSxxcdiyJBZRnY0km4hyP7j
FEXoNq1OgHrxAf/k0zK8Ygt9pWhjHIowK/15qiZ5k8I22xn0zVOBO6MtXSNKN4Rwrm9a3I0/02P5
XuNFlz5Ak0x2O3GoHIhPLN2ooQd8fegBPfFxZX4DGVbNVpLrAuGR6GUzxltFmvfYaoGk0ipUL0pO
ijeQdTOtfWGwWXZPanK4xCnzO+n1T1f2lCtzYyOMnEwMyuf87bb41/9BSelxM8jQohrrGdcPf2F6
fBy7XMD6GxU2XRTbJD92SKqVYvfogmeBXcCafBP6o4PqQhZ0EtWJJL5Pi8rGIFWcJVhZsGifh44K
ocmnjg1IrP4DYecn9vVNg4HWvgY6qI34viB2f+oH+E1DvE8+DrgnheieBateNW1NqIo7bGIwa+YN
QCwfyIOpJTJ5pHSPw3TGTO1kQPumXxG/MyfBhFJcwg0HCaBpiytLpzr5XIwoHFU8ulHds+HjAOmK
cmR80nqvKRuKz2J122FT0sj0mDImIjPQx8eHk/c2i/C56EsGI8v5J7gzdO/UfYMXWe/wrErAARi4
99lGT+2nGiTad2MEeR2y899QvDHBAN8Au6HDl/b/ymnCru6VLTQA2ALit5IJCyE/x/I/Nms7rj5Y
9jPtAAHg48Jmmc40FWsdqgQPVJ2LFGcdJKAZ5C8PHHisGVe7s+MTdOpe2/3jAMSB6g/qdsscY/3O
lvU4QStV6qr9BksD4bNHAIIn4gC5dar/mWgjsHljqobX2I2WqS7PNX9J+qMH76WPaaT0r9OFOjhy
vi5YDfH78gRGSZCKL3HjnDzhmIBCV2dSMz6+Hv2F2xVcW1UdWvdI/ItZC8MjjHVWF7whPGw6Sn0L
PgmRBKg4zGEj5LAgFrxnkKLX3KMbkfPlk2IFHz+wNXjgPOpLk+JJz71xpbUH70y3ZK3NHYSVeEbj
OMeKHpR/QvuwE61FE76WhgXynXVzyNFhXrjBhDX3V2uHkOOjkGc+Y8qC08bVeFjv2kvhMohh2jsz
NKqVX/Afn/5jD7TyIvSqcTkEJzTlg/QD5SwWXpS1z1tPOpwIaZpvN3M/TxdEKn3iSod74Hup5q4U
gMBi5tWjzcIQK6LcWJSxn3H9PAPtVsx+wLyag4L3DrbAsT9bPpyDpmEjKeHBAEQXYcOqB3KHz8ZG
/zEMqAoMUFRqO2JNNvzkuXh/9dvI8F6f7+44w+kp+30qy+Dh6HidGYgheP1ML1O26c0QV65Mm/s1
3WxOve5Xh4P+I3TffHGupwckv1RzmS0r05Ol/0TNzRiMCePnj3GOuui0uwHNGEeGyYo982t1SQPY
cBFP4yNpJetWm/yJ479ORIZFAxJNs7Ck/Uln/IgXVbigmSVOFegfSpx7Kd5c2mTx8kRQntpKt35r
Kz4PO35EhPrkaAnRtuExiFBqoSg/KYJvFgXcv/prxosf/2njTQQBro4SFmuj+X/vjSUTinvNip9X
cLxs9Ds4kyVpsphqtTdNXBkuUEmUNItgneGsHTmzyK93WKOo69kYap8tOj1EqSODnMbi7RDyOVEn
BvzBUKph5qeajw2cTEsF9vHl22NjWEuJd/zaz/eSfBEVs6t9JKCbZNxFjxv4vFIf2gwknYXU2Uoc
qk+/r84QPioGn/rD1F+7wIghMR3E0n+1y1InjQmrGlYzIzYuQ7gGlZVTUvL/TGPrV1HSHouwccaV
VtNyxXZzodsvyqORr5vBeVe++u+vVs1ldsKGGA0+7Dp8/F/auZ59D8P6havLWf1T/9UnzgEoudhr
bNGE5F9CtGyUrVqkdp3/KrO/OvuaJfs4Oj2Lf0HEyLMj5EFjfBNBsbSaCOc0v37axlbye6bT5hN2
I68Y/AqHyo/Vf7ZP0W424uJps35z15vjAb3DG0/1K+/hzKE97RnlZoKtQsVgVZPrwxNvHM5sGxkQ
yh5ZuzCOAzLxwHwhNhBZEgrMGU+I7CvT8GoMz/Bk7ftTUe1KvKHweEDBjR/pq1rcOZirsNE8Su3n
jXS+NCJ5B82OOyB0jk0mCyj+0QbOdximJsbE0egjrLwAsl2EvkUZPLvAig+S/Q3VgNkZ63VmCZDp
6SrLldxZxZFX1UAkp99kLM8sX/faG40D0Tvo5zo8/UU0FVdUEzw+yPMH1NlYqhTO6yAXNMgQJCwN
ptW/OlpPzqsASK/vFs/pjyejkMEiS+MA0V9AkLHVOrOJ9bD4aISiQAqsto8f1mUFubo/NIrDAsU5
sBSXafY1GMybzYHJHpgW+q8K3gCIo+pp6pQehOj6uf8IX89i2yK+aOF2pngUr6GjiPc6ULF7gLiK
oSg8OsZ1mDlbOLM+L1Q0Jebl/OEALxgb8n/8io9VwocCvtu0L+9P9luVa3RqqKBEcJTxF6Hu5S4z
VHctCrcRs6V+nZ1kiGvMAk1WKJjea2LPX7SdnHT4BDNk073XL0zk5YDYFQRSXEan2rrSGevmGWtI
ZjzyJD2z05+S4WVYgcDk2xbG4Y3+ICgg7HmIcDWcXflr810HaAZrNHXqMuyW1NhLFWPtdPPEP9ZY
qv4zYWWjlQN5YJrAujp1P4ZqZauz0OyqJSVxtb09LOjUjBb89o/HkpwEx3qQJVJYr4+d/8M8k8Sp
zScngON/pCuBJ/zynvYLZc+ClnIeFOB26jZVAGPH/bPcz1EkLGfrJwP6bbcw0Eh/XNWaDzgqIOJB
BILDQ4ZHzRY5Cg7CO/BS5vsbRHp2idOv2y2l1jOwU/GMf42VM9dtXQhtAJyr1tK+Ow9p86o5xhE8
7wXjpiXDxhwMlFrN02e4DZwY2J4Zo+SinSCgSR0DWpKvpxtS7T7ZevDSuwaXmaU4MWHwFoO6lSAT
KOH+guYrro4ZCjoEZZNhzc6LzdYPbK4WbMsvasxNW1vCN7SoGH9ZFcMrjqwalNzRhAXG8/g5dE/8
xbPzbIrs8oyw4Qwp4fXAXLEKiQrV1PWF0k/2FagQUmzK1EV6eUFhEez+ZekwGizdy/EtRj9KOsCT
QBerX3XeLHGYGY9EVEKG9CayF60pHqXOkyyiwuHkgOQX8zk9WNdfGnMeJi5xv9TczoK8mlHInbXb
y/j+CK6yP3W+eBeuaRLSoXWqzVJ+J3j3h/DuSMtwMLdWXyTkQBe2Xk6h+3RcIpLqJYTGqjkwwZpD
8INkei9lZ/4jGfg3gAhW9+wMXPs4UhIntaMIGy6FGDXK3C0huX/wYSMeBMgUEmTrSQxKTCFddsnm
CegtU4DZCHrZMOUd282MlJWg8aof4j0+Tg1rEcHHvFpm+FZhhxuDdfTH5IFOENuHpQ4WSEQM5BVl
ymBRT7jwPACGKj/xACV4McuOXwzJVQ46pll4JX8/kjCWkCNclNXb/lhC2LZhMoc6Qh3GjCYQvjUQ
7icHAhsmN8dtfiEbhs5fwzZeIK+NP9HCvrY4pSBxs4gfziwsYnjIaHspV7aN6BZI0QGTOEwYmvrq
NgmbfMqauWQhhv78S0zVQEqh43J+cjTcQSqlsxht8w7zCzZAFMzZG8Uvwbkm/p5dvFOKr7e4e0Vf
XX2bI315/UMHobhlmD3Cit5EX804Q6mvt4QB19QlrMjr63noSWfvv0QV4Ym5nMbAHwdta80GU7d8
gNh5nnCZeCurdB7MMmkBZQNcQNE9QVjPLOxLyHyoOQp3AgQJ2VLWykpl6DW6RJzrJo6Gi9maU35o
HaHdJUSyVINfSn8p6k8DH/q5bcj3D153sVfg3G7s9fE0t6XtoIbUtpAoYTUsCSZ+Q4LUcOVK4uCJ
m1aPYe8bgf05/mumBxHgqTF8YYRLQrOGbQYheSjtrlX9LxppCe1njNiZmI3154FdxbZoMBsZQrn1
U4SE4pRep4Brse75rvVji8oMt4O6cFo8aoz3tYGzosCyHQNLwL7FxTG3iingkp3CWLTCe5EOP46O
OQxJSh1pjTaW2zdmLrnMyMCgaE9wX97C6IHXU7Be/z1KXqFdqS6csLbZwMtImy0ng6GsSxzT8IXk
Qd/VzjL+JmUvhLViwzdV4NYDN5edxw984+0yyCeNQwVwCgvVazFffRA0Nmt2sdr6QxH0VGgQJYpb
hhMDRC+sajv5Nnw9Yb1QScSJq0EhZMSDpAgpyfsg+PW/TjnN+Moj2YuG4Anl6V0d1OePWiuLEYb8
5xRTzsw7bjp4wUxLkP0NQQG3DJ2m4eUEFeDhUlrNNkU/z/dwJHzFwG/56OqKBUMG5TUHaUE44UfY
mZhWv+2ygDlJ7Mx6QGMQqW7FP0p/2GNQmY4U3GLjPi5UyNUPZYZYYOacHmYVN/CPXq/zYm/Ev+mB
Q6paFj8zxsrcC2XvQ257tdsSE8hi/NX780P1sh3pH8rhJd5zuJEEWz+s4XFMnnfpeU9eFDHHavzN
rqQHUVcwn/ryPv8oLKLSamWnkLg80CfgZC3vPuN33CBybn96aUUzKblVE8wFGMS7pvBIuxE2ExUQ
YeOX+CTj4QbpiwUwQkz6V3nyZJz95ra0uFXZcNwDbA8S9TpsrGkvrUSEBW381DNSzrzZC7mQL12h
I6lYo1aLvGK2PZv/wkrp4dXTfizgplbfjBHrOtSLHbDAo7H65SSHmJziADdm+HpMM1rYjpE9IrSz
GPHCXf5/7tpf+wbSCza9z5mvVMg93YLd3CHC8iFE1sxi7DRzimzHIbqTNdsIRabRy2RuJv/m6ynU
i0fb/bJ1qpFaauLHYB2ibrlWodO0zFci9HBnNl/ic5pykCLOfMO6gCS3rJulkqBQuGXb0kdcmdhz
nA8Nk+GRutQxUSUT7VdFguiSeGMs0G2btP/9Ja3MDMTCGrFprhbEadB1Lnr4dVsj9qIiULdZti7e
h18szbmRmxmf8jiIdjZZIfSXTvRmEKrdAjJGM1WeWFfIDeIuV4b2HdNrU97NHKmAaW3HGD/Jdrd6
rPRvhFtxg7KbXJBLlbstQRBPWMAYOoOHW7RNKiA+CatrBVrqtvWjh0vIARAGHMRDOWVCfCLvhXdx
gFL/Ri6K4rUY5BOM9cqXPf52lV1RPpO30mEiCyOx7r64JR7VnnsAdlGNuHaKjsnpGaTGk341huyI
XqE1pD9vleSet/hbw+oCYTXykygjLXihfMIJHkCc90E9aM6ItscO79I8Q/QN5a3Z5CsRsmhxm689
KbkXud9CpMTOEg7OX37Jk70uH2VAzwoORRBnB0J4EuHajB4mKWp667VfHEt+UErXv91wfaantwj6
sYyyQ4w8NNuUHE/dGfoV9Sc2TTL8Y5g1DLSZN+Q0/j5RKvSZIESyHXFGMDohjBUvYyVkmVAVZB7c
nNLBNpDBcQqu7MEslHiHMM5D3gL+IRJSGG0rZmdZPnXrHMQbVxJyRHgdyan4qiFzJvA37McP/w5E
0wIVZOL6YXxgo+wkDbenhWP0kTuzf4T33WfKFF1RGV+kORAEGA9XJTvkIQFYw5IRhCO+fzRjEfWn
hEPVsJG/PXfVA5YnfenCIk+bthrnAoZg2Smj1/7gv7tjBYjdVGzTY/KQn+q2FRZLWpcYMfVJkxEz
LMp7sZSZ27KaZ5Epi//grnEP0Qy4zXtOT+QQ0hKPV8xBZq6QhNnT6Xa0K9j8P4hNO+LV/Mg5Ws3m
R7Uk9CXbBktzizIFs6dssUPNVWCsTflowjOMcbSbcgE60YzUJeFnauFU/eYjSwtdugmyJeuraIaF
+IW6WlFWVMEKmhScwa2eQ0Vo/eeK0Go6Z4SXGY5Fz8A4Uwt3C4+ek/d9wPq/AeBazdZpe0r4Bcfa
shT0katcs7PVbxNojgLRFlN0gtMgwVC9ZmZiYblbcHTuVKqi0TqSCArPJV0leJoq5tBbKExfDk8N
9elj7eg7DdtUmG0Ep2M1o8AeorinoUrhO/JljPaLoDnWSbxWZ7R85aL1lbMBeelNZTd+Vo+bkC/O
gkOECo/eEzbZ/UGIMb7jnn7Vr3C0qIJLlhSKsEUDQZsKmKHOA18QN/m3zFbjt7zgTFJWivvx21+x
3EcYkf6r5luVXKEn9i9BmTEksWolJCIRe5DiXNT76twQBHfEel4udzLuSIxRXrTpuLgTuQaAiKbY
HTdSZrXfKBbI4lq92siBLjfPLjFFUUoKM8unC/A3aLbdzvBokMG73CWZEgpjgdKev5d9ecXPrbqR
roOhE2pxV93qb0fo3IHECLzOqTMX0r2DjX7OJ7KFy+omRkElRPjDUwvL7+w7CpSAvaIwzaPK1RyB
REQJrjhzVUaL89MYrUQ3h66F+feOyi3KVo9oOa2Trj5VPyUj+Sz6mzXYoV0f3V0jkIQWheSedR7/
9aeIm90ZSBLqoanZVJ1NtklV8Dgzrcho4J7EQYMyDT+YLVGDyG4R3WtocSC3f4HT0rF6en1o5kGq
H+V6Q9TMQzy+hUtKxQZGTV3xzlAvca3ZUFnfxnePwrSgnloN6oppBvUl98qzCqofyjbyQSDCrC2S
EWBxo2MTL6yLwzg6BOaMljGh+VwdDqEcBf3628aBx9jmdCJ0FItoXeqhmvBxnz+PGaYwjwu+AhmS
+sg5fFZ8u27qSrcKR2TJ9qDbHj77z6pPfHpa+nVlKtWsX2jjc2y1/5WP9TlHJ0vJ/Gy5JrwdpwtW
f/O1TH4RCgimdlguWvG6KJZ9fcmgODJngwKILpGQC+bq+9ngY8iELNhUdeu5UqD40uIH0DinXqe1
esQpKrjuBa0u7XIvL8uY/tn65ZgkjAFv4ZvceOMHyb2ZwHNEo3H5+Np92NP8A3GH3MZgOdzYWQLU
aMPE5wBpXXTuM458ySnwmGLvW6IEAZaAFuZj2K/Yfcyq4siukH+gOxmgYML+ktcDjBLpErdbMah9
9SIVdP8yE7EGTy6iYghqwQeDH9ehhD5KGfefwAlKRFORrkhdxKdchj0zw06DyalT6u4S1ykCnqrg
VSxLqC+k7868HhJoSl81uW8Id1yanuO2M0jBzqtV9/BV4NTRUWiTGCfirXxJIiLCSDImhSHd11FQ
UpnMLSOMWwdQR/FonM2ezarduHx4sFTa3S8IbDOGBMeogk/vIjOVit9TaG1h65PdYcxLA4lP1tHH
0d6WEqTaWvwja+D9x8VFR2+Ae58Rvo+/JMAOxM3gI4CPaX5/nBv4diHn9z/6DpY5oSCiSdTMoiDD
2b06DmZiCN8rRuXBcQ7/1l/yWnD3HkPQJoGrBvynovreyUeuPOkXZmZ+aYtNweNpPy7GcGrtPvCa
9mUSvh0u1tc+9o41u8Ijzw7uD206cQDi3yeM+B9SaFC7Dt77/JRIbrRaGigsABcaFjnrGWPVc3oj
wOND/M17CYTj9tPFTi8tBhp8ssm8YhYQDiI30EFNgqQ4R9AXQOjEH6J34ARtBdVG4H4hRUWHf9aF
b4D+jrkOvDDGAWDyOiN1SxyY+W9eWaDF9pCvZQEaO4AxrEvCKmfqssbCgCCE98wTi2AAqp25fBNM
TxWSAEE4H/W+DC9CQztDoMbsPEKEOkZN6OAARD3f0c5b+UmREOVhG2dORBNO0QetN9RUMJqSw9nk
hk8PDcWR+b5oH+fxnQTyMQNcpCCCIkxczlJS1sMu8/PGBJVmPG5hUp/VQYE1mmbjP1kz7PO0w0gQ
KgMuG+1wfv3cY6yNP7gNECJymDG1AWe9wudwU+a8LmlvE0/GFwn50NYful600Ew8YY8RrINM/QWd
tbaWniyAoaC6wUlz6uIBp94/OFl6HATsxeiKIx4pdBr6Z9BE0KpWwlDaqZMg6jYgy01kTudx7DX9
fhgASCiEprwYXPbh7WAmmDEbo4f13283qrEqsT7/PgyqPPI33+jzF6glQxTmoMDDjitW0aZCLQvy
OfUPXHfIOX1jDxyOLn9UyH4nAgcZ0Jq0yV0Fw5cd2TJ0I1dWfqK72tt/n4cU8xTjTgwjzl9sqgUu
6axNbBACJC3Y8MQGrGc/wb2MemqqGTBzMKqA6mswLQWLvIWxkQ8kRxrIf7/K04N5gi6DOQICaA65
hoA4WMNMLwzzAjcWvznZKuglHdMDUIiF7NOtEtpaMC+wsWmTKKc40teYVWjW8IMZNCh95pDji3vS
VP4paEhCTv3mrEylDcVdnKJsOuAsSN2TxcsSILoBNYQX6Gff2WYA3CGfpOtIHqKnsvNfzL5GL6W1
hq1IvuCCE/fF3DnHUcFJb3nvNFUoLA3GskCT75W8AWtiE3WmglTS6RObfNq9iGWxtH2IU9Q0Nw+O
MLq0+Iv+V5GQ5Q6kBg96YIFVM7t/e2J5yHU8+F3pQFZlR4LcJGkYa3jg5ufjvYBkeznky1FrjKgt
kys5TZby8sSXRbGGdQwni+T+T/4foP727G3MXjCjcil+34Kp/uLoQ9n8fvnWbwdn3eKeYlrICLB2
88TiXK/OxSLKreqvBtRE4kX7gxB1qq/T8isy8DnidVrKEjuUbrkzcqfBCQI3EzP+A5tlqGh8n/nz
jgR0boodbDrNArMgLysjKyhka0gbCWSdwS5EBRgSIlEpypUx1YvKUbYH2ZMaBN80tw7HPBCg+o1t
VROkSPJSkrS5WaBo5ctkKyycyZmnspnjcPyrjkTwDLgmC0nzxT22T1z3AHEPR5E9sd/w9uUXNg5W
nTmfI3ZRxg90KfgsjffYvfFKOkrCrRl4/0Rs2M9LMl6okzhXJGJwTOMgMb7SXX4KFo8Chx2hQLwF
IAZOg0S3IyI1SCl4+yOhY9TqiYmdIHRSEL29tk2GKQNSTDagqTxf2lHeLjPD5ktstqxsVPVYrzvS
d1x4gDpUTFRt88cFKs6AEG9F8Z10NtrLDHwrnZK/QF6bHzZ8Y0ud+TmxN7upiKhbjxFFDId8UubZ
M8Oqvv5A37UcT15uywkrGf+j7DyWG9e2NP0qFXfciIY3FV09gKf3FKkJgzIEQAAkCBL26fvDqclN
ZUVm9CRPHkkpgDB7r7V+93inub4UQbJJKLhTNhU78cWt0JwZTFrRzJDHN8/lX9XdFrGH4hHfw0xc
Qwmko0sneNge8qvg1Ba+sH3gb00no43vwoS3vmT+H7DtNbcxH9Y9rTOchzYSlGbeAfz+Xi5AJ78E
a4h4BzareLVPAtMhrg6kjZI5miuoy8kpHD06ALYNgZxsuhrQLOLHz2G024HMDhnczGywVEtRkY5o
SScPT3DFOQPTsbrD9+i+Bm/iIngjpBPVSsRpBnkJrlu0PhZVXshQhLJ4JaBHeboqjL3jCRO1SXKw
lnhj0mNe3v/Zw5I5ww3cYu44umb2x6weyd8JuMyeN/yd3O263XIbB3myny6E1Hu+RZyKfwVqsOwZ
rjOwGTqn9xN1hQ+ygzLlxCjRp5wVx90qwdkPsrB8jIdo8JEYzZjrPq+bTp1JEMNBQrPdUxsJ2FUC
2+Qu1NbHbRS3o355Yj6Pwn8kAn/hRctcfcK7ygBn1sAw4oToudPxUGdJzKm2J1ALaE6ffTqxyM7G
QNTNcPd7hpAX824ChpO1mEc45buOuQNCvmUcXCQ2FgmyODmn+KSXypo5Ejno6lc37vBYIyOMwK3P
R/5NfG709Fmb6XXiR8j14n9L1SF/+fWxhjmNN+497JVRQV0Xj0cNIU5Qwsp5W86I4ZEVv6EhP8Ir
pq04Ew6kkTSl4h+BQfukmo1O44Z3M7LTD1ZAHUu/Q7tQuuULZPWDl4CoVN5OMwv45IyiQLmhbuZ2
t1ae3gnWGDJ6wBq7G2NZP3Rj77QRJT7DSDF2Cm3Ld2Us88L5EL0H1AasiIF33HpB0UhtI+Md348q
edFYLni4kE9pu2Et0ZZpsHS24AQg70RIuGDVEqM0vnfaRVh/AyuPTrvkYmGU8UlNzBORjR4wkxEq
WPDRJ3TrEMiwC4Tn9QYPwCSXFRLJWlGccoSZ59vNxTb3tBeQj919JjNKqJi+MrkdtXRKPE71rmP1
pvmkYPbEMZDXh3U0RdOiZ4tChYvIFIMmlvExVwGPtGSoYw9kkVWDGSsEgxAwhYiJlfRwxXeM8pDF
cG3xV7xuM/lyg5XaUT2yLXY24ZZ1QlKx3YOVxTGQKdu921aOfO7VdTfOeaHO8RT/bgYzWk0j5FBQ
2vo5w4x5cMOAvFIwE95n1pumTfpqZ7GjvIwtl/qEQQ+DFle+T0dQZ2BFQR5tVNLPwclB5ASHqscm
VCczZhE+O00g4eMaLpAmjsqwWWZntJ3ADx4req+4JlkCPqP1k4Rzmy+WFuHa7JsOFodnGOroXrns
SxzxyilmJ7Do6NJRmZ4WGY9Wz8q8ZFOlJmoRyKn4N+WBXJ9bYSz3IBRYahFPzASZWK9ijxcjLr+Y
y51mFUUhdRfpfQ/st+4TKmNyySh9hMeI/U3HQhDbWXb8x6yAI2fo4QP7Xr6xE0Je1uLAboJ4ccoa
DaZn30NLnptzqno8Nmlc0g11WV2tYtU7mZuoTGBC7h6vJXhNR5fcLsvB4GyR3URfMDDfGEvxXkjI
gQXHrAbFIxtiiW/eonV9CQDrYCXUVfkV7pYP9oN3HVGW/DIYDhlR0XAR/QzBlEaA4BuhcT2sgRf0
n4Phyqbf1fvTHQ/3QX2pfSv7fNSfvPh8m5sQoFIb9KAOelZom4zl2qdeAHhJEPhPIDAQzRqD6DMB
htgRMeGFNhC5+NoYzjj2Gmq7u0cx1rU7eE0j+b009mw/eeSqhNyWDtSJmkjsdIm7BZ2QzlZD+gTM
G5WGSUbdNSRMqihrg1h2mz0TaWPxwI6CKz4qEEUGBUJ2/OdjX0FdypQM3ShkLsN9HVi2JMYvcGMR
Zr1CtI3GHvr8RFukYsjQh9k4oZF9FbryCs810EjZxFJoHIEJPZfal5jOhsH+yWdhdDc1ODKvNAVL
qDhO/lWFq5PTDzg/dPmxSiLV+pSNCbBnG6UQcYRPJlm1ububG2VDIW/1CNxt8XRQqlVZhdfa+4K8
tEhh1wxT+qba9aTSEXNizhkos+fW3/X3ycGnWSHgnIgI2zrW3VjCyNI4Ykx9G5+cSba7t3sA9yv3
7YiCKvkE6aL5ilDMP9HxB9XHK/ugoqGn5Z7dJ6W4Z8IiZfTwZ/Ugx2tEYQrcApAlpnuR21DqYDol
EhDAOBrycly58tyYxpiY57hOzsU1ylEaY8qT+hR2K/I3eMplh0XRFECBUWP50K3Y1rBOZJnWniMM
n9VqXcRnDVYyy1K8e1JuAzVY1bCZChg5kB5VO0A7WOsvi36uZL5KtsOiVjDhcOgbn/e3G70eJRat
/GktavBXfAAiuMZBfmH5Ss4Qri7Gp7AQxxOWcGOXWQu9nHJypyyQoT7TmfARV6Gpu0W8povL0wOd
k3XsQqfY4agIQapwQyzCDaSo3+JKfK3F60hjuB8Tvb6lWhoe60vqA0udcBFEO9DjwfoGjwdCVs2q
RAkETH59BQ1S7u3dPFLgCTCpW5z1SS8oF4RAc1WpJDPSwBypndRNcPe0L7Cvp4Kv3XN+ZSmhpgRX
xQ6VuRUPNYCsRYHv08Yjx0TPc8bkm16WopOecmJ6KtWBehbqKfDFE7NvkpIsTmwwkaVZqXpuA2ja
VMqpGmfAmF1GlpNdHjKipCg5FJdYNxhHxQI9c06QMj/BIHPerLSvakIHK05g/LqX/jWjLfp4lJhT
zTpyb1x2Fw0R8ajr2JbpyyiT4BzwzpeA/TXsb6iWxN64nSOvGJfLaMCJqFYWqQkWRh7CkYVKGd3M
hTWFt53jX00/Shjj1bPwcmCOXY+tG80QlY/TvWmgy1ilplNqxdeUAoakXf68N1xBZggDVMDKTIec
M1dqpqV1UZS5LIcS07Pi/qJ0G5UGrOLdMHwUKU1WKOlT/7ZSdhHQ0P2Sf2ayf+MuNzwkM26UyjbP
cGRBEVtuDRAtzScFGcTjDhubzfCgLGLgkm4WsVqaF419jLodpUC87IxjCc38qymHUMnbjLfRJNYY
p6UTqC9uqxGPRQ30OrbULZvXzXuoTnnuALY1aIGbE5EQwLVgh1fHJYUDSxk+VfhYtA/mZku9CO+L
gS0B9eJyxYoQ0T/Fgnkxk3FHSq/6Zc4eWGxbbgdKsIUjl6CawW5hYwCAaNE4DFkyruMqmibVCj8V
KCBXPP3Q+uCjGvIq4C/iMPM2virkWQnYBaxI8ix8NbzOKrSu9ayXvnCcMEZMoIrgrjGiiP2XuqHo
hGKS04151LIkytfRKPFRByWT7jU3WJSvXcDeY2Vr6fiC05UUuDlx6+0kvobZt5iusmL6vAKzucjZ
PxGQRbQoeElhaA41MEYG8XbCOv1DTyHD8V4RcKq8QyEqmhGYcqMHer3U6pmUpMM+BQlfI9sV8iXP
p7BOFBQwBYKAESfP3jWMFTGfbCZ3y9Ug13iVNr2Si+kyFmOS+ib6SBg5AV4zhZBF5zUzzoQ4fSmA
KZ/P2JU/oRs2T0/9bIWlCVCLIQkNJK/T4yAVMws7hth5PbYmEshrNK9jJNRhCdEUuv77MB59uckm
dXEJMGaW9la3IWMz0/ANQkGYFaVhxEK4TBL4NsxsXO1hl/FM+SbU6b59xIseGI+UeRjDe66XgfZj
KKeXrUEnzSh6AN2A2wDzHNA2yaeZYd1EtDdjwlbFRxUSAGNwY8XTEMlAYtABavAp5JoUmnk913m7
+UW7rl0zfsuVc0XZpy0BL5NkodYXrRqo8L5AxvOSi48VBLrYY/RB0fgcsxzIybHCiaQ76KwqIZZZ
WUKYAaOnsWnYseQzr6jg45M2zaKQL9ibLFfYMrtM5RDI8ET1uOmtta6PWWON8XX8wpP1Fhrb05qY
Cgke0xhS8pjrfTrTSyZvQIgM4HcmijzX/CA+HSHL/sYofAIPotLGeOsWLmA8IP5pPiAoH9KInGjA
9yuW+KbfTPDpu17H13dhSYDCTZmXeYsFSwQAjiyYlYPyHjVcmh8s9c2gABKuQY83ANnoxaSyuLOt
q+3gIdHCdXslA93z2SlVYlwJ1oscxgGNbYX/+o///X//z2f7n9H3fXnPuuh++49bRdpocns9/+tf
hvWv/yj++8ujr//6l2makqIakqpYpqyYimSJfP/zvE5uET8t/a9Hm+pmbxmvFRPSbIoQCIs1pDqv
A9mbrxiWLHL2V6AQeBYyb4BkVM5YFAgqZlIZY1U2uC6TNK+jH3ri/k4tHECNZoaEC8lKVbdCcexx
ltUw6RvcKbHVwhdpYNhDiwRrwtvPfAVXjGtx6LwuT1MdGSXePSfovTnt0oR4cRudlHbGSP4eVjiK
EXs2LfanEHl/ZX0bGITgBFLvOm3d8nvT1wH6CFsrg4n6+OeLJRl/uVjyj4v1fOTp6do/Vw0NFFoi
XEeOFqvLDj8SLLfh3tsGebkddafdz5Bw3zTnz6cgm//jKRimosqSLGnicD//7X71lXmLRTUiT+JC
OEiJfVriK+ZaZJryccOwcWQwWAKX7lGmHeUND1xHcNdnepA0twfUgohARo2yHBg4RENeP6WvP5+h
qf/5DKWfT5T+NEtd7K4DXtmU7ARuD+8XYjCYObgpIcYH6GvloTM2gFo9kgtzZPnP2YhZFjtu+faE
ThqNRSr1pF61MPMKbXyaYuX6uBJnToYAFHuWYFB0sg+w8saMMD/AHsI5Shzsl26lT24AsE0JSMfS
NnpBhcZlxNPfmPtX93E8M6XdFQdftrjJy7dQVGTQi062ui5cCiSGnumHeZ0x3YAFDrMKBog+j9wr
joaSXw8BRXMIuajDpefiz1dPHR6hX95HTbMMRdQlw9I0SdF+PGKVJerPuhSarbk6rcTLbQqkFs33
V/tce7vUNsmIsKM1XIFRYuOp8k5QEWrdQLq0HtTVkCGXy9AgiJCe4mDvV9N8pDmX6i+PofS301R+
fQzjJL1FVq3dtyR0XZg++tvvxrdW8fr8l8dJ0X5eEFNVJFk2dVPUdUMWh8ft3x74Upej/NF28nbv
Wvb7bC8Gk9nMV1weF2Otj75bpkGO7XjjcGMdV52N9OLiTv58V+TfPu5wEppiWBJrpKzq6o+TKK1n
96he8nZ2mPXuwveD1PksveXRowFahWDHfzng8At/eQxMVVUUzdB1DiiJ5o8DisW9yWRNl7bCZHK3
B3KNv5DsbWSvdXcZICg/ei9nE672fznu//BBDdEQTVEWRU0WJenXDyomgnrKrFrepra7KBfbeLEO
MjuYzudjRkiIMy6mt/rL1ZV+24NM1Ro+KHuQrJmS+WPFKIW+1dpIzrYUoFM8d63P+5zRZig4txDZ
IQxPBBRIFKF1gLmbf3mW1d9WdQ5viLKhGZauyrLyY0k1WiNVqoibS5C318BN2pWue03sg2sGM59n
DL0RARGRPVrb62CJjHE/9eay7Xmf2NsER9RS86M3dlZ7xf7/vx3/fmrqj9shdITA6GmibHnmSQ6z
R+hvv4Op7c13YeyF7t9uhTz8wh/PHQfUJUuxFFPkWf/1/neP5tFdrVjZFu4ErtuIvG/bfzh+0Adv
5Od5pR1u/vbQ/b6tcgNMVZQs3ZIM3dB/HFSs9DRvG6HeImm3t6QiuR+WhzQ8qPwx9TtCipP3txVM
/h/WlV8O+mMFexbPUoyvorztgsPM8N8T2x/F7igoQ27sHDfbsUPvPPlLvaUOz/LPC2xqiqWKVF68
Y8PD+G/LWVZLnWwlV2W7P8zgFQCPGnZDdMh77wr2iBe8tZfyKEDgOfVY076AWu0Q1ffZ2W0mf7vd
/+zFv56NRtknm5KhabppyT8W14zP/8h6UpXotb2Hgw8lKSeUxdlf3jHpt7KFz2yoHII7LEq85L9+
7FaNMPm+3rvtw+NRHuGyyvLtBVM+VWdPVn95bX4rQYYrbCi6oQyrKPXtr0fLJLUsKlPqtpPD0zv4
s5vrc8Q1M8mJOArejsewY/y2WoGo+H8+tKH9tpgNBbVqDqvJsHr/LNCsTNPuZpaKSxykGZyMlAVM
WexOz81a3YkX+Jnl4fQNUz7etQh+bZCGASTCKrm04WeAb8XthPFLO70HyrwlWdlnnCl9VhfZcEvi
2D66N9GwbzNUFZCBp9dRYS3gMFTQbP5bXYXm7YIQgcnKk3CtF2CRHX28YOBqNs2u+v64tIMgbMNg
oOdmw5KVUBsDbeMwYreDQuT0Lm0Yi1ilx6ga0sr9wtQTJgvzyAWoBiwQZPZ3fAf2nChD3Bt48Ttg
elnbaevC7AGe7Z4DgaKa0ac3x9MSrBQeIjN+5vrR7vVRh9RruB4t0QDDQpYQM75bb3AWVexr4DgP
CTNM3yOcrwkTsRxYSrev7p9UnBahGw40tjbt9iB0yQWiyVXwUc8xw10k59f0vhYsO79cpyC58Kyg
lqTIKEAOE1vYVJdTOla6YSJzoLhicNmWmHYMZADjE4Faz3zumFjY7PgQkqB3QXYkGAhD934KmpOP
ry68v9XrBg+fCRheBi7pLib0gAc2UuAL9pPiGz3Aa/2KXaBzQAfMLPlud3cUlP0M6pIZlAYRj5h9
Bly9w9MON+Va8vQBpEH8yjWD+jB4n9IENY39TRo9LblK6Aw6NaRlBaE6jLlt4Aa8N3hyUr+EomwR
dWprcE10+7aFuWBe8vC+opvHwoLLD+0d35cWVP6xqz84aws3ow7N1BqbCCIqYVpc0mOJBTJRG2eo
7qRD0NawB+cnxGzGGI0eposPB88J8qgFrBBLH6EoDs0Wthc5GtNoCtnt82lh51IBumGpL7pdNlUo
o7dKR8lahg/mfAaWUnhWG7s+kPk4ELcQgQk2inG8kV7wUl7MdlHX498/wcoMA17CgEvYouQXAvs2
dsGDGjI7ktCCG4CngxFa1g85N7fEN2CLwEgsvFyevJCuto7O18nWE8gfGmz/6pPL35N0noyVtw6b
3ImCHmvFBS6MWXwQcqf80oFHX153fvZYo0CXcGtXk9DHEjsTEur0lAITIgVxNJTAILLkNlWOhI0x
Yb3z/HHmlpc0Pm/WDkerKzgSJjG8UpTwGPvn7mnDtUWPrOGw/AxxJWgFLwZ+ZuSIZpL7mG16nKE6
qJUEJnk4rchRgC7c6oZ2OCNpi7vaM8AV7BQaCBZa8FQOeO1h5iHCSd/WH700WLdG+A5BOjiSK3ja
Wu9tDvfH1j9rcaRc9NxJj7gvC4HmKRBRUAFgSQegU9jiQiY9dVuQLPN+hZUZ4XDFbXNl/uRBYsKC
VewL3M7GRuAFxownqc59sEmlxzk5gQf2fvPK99fKxBMTo1RgQvjoMVYuICNEUjskFcXSrOZnl8Te
FUxhZ+oHzM1MdxjnxpjMTQrSwie31eubIZ+2YfIFRQVIiOXmPokWAEzlLhHcgTRxZG7DRAYbapgx
FuGNr4Mxxf/wMZNnwtdrRszYoj/yDwEuyTdj3Eo+MRCFjhcknw4TWKSHAwA5oB2o8PjduODDf3yB
LGtCoDBAB6FpPCA25soNrxBYzarZNF/S92tFE8q6/ME3AcIGDB6x1oeyvCMltR8f4of5VuPAO0Hn
UM8yeO+OhIQYn5/aY0WG9IoYh986SD0EKDtDsrMGJ/oLEbdyvsFsoX3GK6tia3CvLZiBwxUbrOJ0
n/jyeQM9Ci4+JJxPTPUl2DHmBS2V8q7MeINIORBB07bmJyW0sU+gGG/bPc8aljg9VjnLem+G4ILo
ye+SjQAJStJtJ+ABiEkTUAmymjcRtOCOKTxbBA8zD3wBaMG1JGsqjHEJs7Vh24AzJ18AtQltEzP3
gTkLKDQ+2m75CeQtfbERceHjb0HG6c1GPScH2XWaGG5+6b/YEfGmTknjtPNP5jfXsbBlJhUHRZCN
kYPP0HdvdQggqKmfI5r1wdCpdQ2+aTkqz2/rytNr6UgMOrkHywJvHpCbTQEFgNvicVlwN0Ecj+pK
C7iWEA+Kd3mCyJnjcvXbOeS5k2lHB2nHh4Yh5xrMRx82f0bqSFAw60GzzwWHW4vsYCr73fRKkpSd
7Yrdn8sI5bd6aagiqMlky5JVhb/8WsE875J0F63mumKks1Kxyo4CGGfMCA8AmTfNE2z35ier0zHd
yUtp9TzifiUum6Xyri/0TRvwTojTcozxwaWZ6gv5EDNYZijwDz3oz+f6W/skqbJKCalZCCUt2uRf
T5XqXZYfNyOaQ9HKk9kMk+JXHjAJ/fNh/mk9f6lVfxznxyUxolNePCuOw1t+Ra7SsqwnfZC3uDrN
VHOUK25C3GklHP98YNkcWoGfR2YYY2qqplOyaz8+Yd32pnkt0maTUE5kyDRs6rCCKuQC5VlPw+rp
Qz+DS3JbQqOGGwOWzVQEiB++LQaobFFbY8sjb9YuBQv1kX4pthAniukLndkByDDQg3Kqk9XtIrKj
MKD6gXDJpnxRlumb+U79Av8EKm4OfQGTnsw32UzpztZQUlYiVQGlx2tR7alypMxBDbB/7LEH+LqC
/nxDDl3KZyoYhkcwNQ4iQh3muvhqYSA1cOewTgp6sNMGVwyyI4j9HjiWkK6g71go3phKQ4hhl75A
OTbv/9j8YfbMwoX0Ghyg9hjPVdgwXspLgpWYNimRxkE1hgGxrS/FmayGgHglYhWgTbtX1OUTZcIp
KxNhzQJF4gamt4z+cSBO/RorBMpVLvNF3eDGzutrUMcNCSaYNbI5srgVtE2SC10DNmV1UN5LtiDc
oRZPFIIYiaPUI2lAxhWscXFPLM6nAzPjyCMlhMPwWwwD8pzHfoTRucnB8BBnk2d/sP7xpgCt32DV
h4Uhx7I0cFJiPLwH4uaE0QBzb2Aa+/6Rf8jrbPf4MHcWmAvKV4Z1b+iwiYuDKQtbeVEtB4YGHOhP
qG4srtg91N/GEdwhXlWb/vsFhQ5riU1+LFevFgWpLb9hoQZwxILD2oJpDDJG+SB/lmeRU4Gmf2Gl
Ly6Y7Vyyt+wtXp/eTKTetvjG/iG+ofznPgBycrGIJmsGqkn9qc4I2q3eTh84Cihn0J7oC091dmnW
BVbclsIHD1429uhvI4zfJgq8tqYmGib/UUztZ8NrPfAe6/uWSVa4h1Fm+5hvOCO88IJp4KXL8c4J
3T+/sL93tRKjK5PmS7I0QzL+GSn+W4+dWp32MEQrnd+z8c0KrNeoTTq4lDOpe1c0HJ7umCf+pef8
ZzD76yKhyfSckq7IDNBocn9dBhv9+rD0QojmT0iqJwKq12a3g6RrqJuaheqEjwHdRnGt/VKsj7ne
rsu2A1Gp0VpYw84nEgSgwa8UcMpmqUg60ptg36cVnmWzvpCB2qKJDh5tCveNoVWLVxpmEFfaK81E
49xv70+2tNykn3oqOa5vWliqyeRW05xYW128Yyv4Tvko4faKQqAbieIyevD2VG8N1hGqPPrzbfhn
j/rtiliioioiMx1N/LFsZnp+FyzNTOcG3U9pM9obt0z6u1k3eN4+aHjw1TsWE2MmrRKsMU+L+9SY
aZ60Js3JRdfsCXsVF6iaUSfGw3sSGT0s0dwvEmY82HrjaiyEYtCNG/7LTH9uHW+r4cX5Sj/+/FF+
3425t5ZiGJaoiSKO1r/eW6K7zbveFPn2eanmOGyxiCHd+aybv7wsyu8vi8ZQSNTBdSzD0LUfY9/Y
6KU8ebxQIZFio3zdYxzjYdwNmtSjGuHuM3tel1YZ1P3UNKdmMqvakUD5cXuXtEBM5qV8lPUvJR/M
7l/RSiyOpNg9hTN4Qs4SIbUYe5p/efKl32bVTMb//aR/bMxVfEqk6mVG2BJ7YnHbdPcgVQtCL3UH
v6AG60viAkVIVmrr3JBt171MBID351uk/w5J/HMahibLlqqpivrjcYufV6FUjSSbD/TKKQpO0YME
orFRws9HHGIt4+9sB/GegUaC+wziXZ8mXt2lawMY6dLt40NLmHOyvu/zs7pqFyS03RsGJsC8jBaU
rwJ7mQMyJbcMhkeQ9nacLcyliQSr21+/8rHswMqeVPNq18DUyOZxEjyr6QNXFFIs72uSqdLxDVH6
O00ixEyFsv4L/SJ6hATqDqQ3OdCJqDrkYOZBHwNfOdBEYxUpSRhDUlW2AhHNZligrW5RtiPLcqqe
4CZUetMkWpXplCDeFpMXxh9PX5RX5QN9Y8BOXxv42PqQofmFytcJCR5CNJu4VjZ8MYxLIkUmiKzR
djL4wQbjbWhJjgIRXHgxuNUo89TJfaFOiMp2MF1Bm22uBR8NHABIN8GENrLD55gWZFxMu0BZUN0z
kIAmuMj3WASOOk8cNBjWp7pneJF95eFrY0ywFlhkYH/cB2hHruFTBAWary7xhCIiyoVxfmZfjrbq
Z0Np4JLPtko9yX4xmEa05XRO68MFD8xxPVpAJPaYAHgv0BLs26HS4Vl/ILlwjf7FhT9m2En4nCcT
DbqZ/Xq7giJVc7IJPCMc/GivCylMJulEC/tpP3rOqlm5iBeYAY6LY44gLnx+3zZA4ixbAvyv+S1U
F7UjeJZDyiJzKo+a1MY2dEk8L3PUCNyABtnWbVhS/D+eEa40pioRRzTOVoSowyb+jqcQa4HFfWxM
iHUMb77gPF3oVtuhRZ5hSxd90e9hygLw3d4Gl6Ua/2Fmbj2btfuA1oXhrjY04hYcOswAXVQiwWlJ
ovnEmD9mp0DnIAzO3Nb5XH5ok8RLvNMo22BHz3lvKY4W/SSfkUGNdMNhFHWCowlZiCnBMBOalntz
kc2lvX44ffZjPi7oU0q8prLCMVnesN/cx/eVQYA4HTX5uhsMZhVGfR+vD+K+JirJO7hdegjvds8d
gHUUpghjYBvMEp9tB21vO4VCHeTOzccPZ95u69F1S0o2rtFwWse9fxupTu9O9guRBtZ+eIRRzRNP
Z4swScsbDH5FF0nU6B5ACA0FEnzaAIdZkMHn8YVF4BshETg0JkzwiEYpBQ/juv422ALF9ZnBU90N
xd/z01qrd4d0x+a7OiIu8eWluGk+s4uyFpfYDXnAqb60UlZoFC5MQyhHzWURkuCHNwenke1vYfrd
AcmfzU1zkOY3zE1tqXMxon2xCIFCt65yvuI9TRFpYJs+eTxDgWTy3K+lVcucFV2OMAQx7XL1S04I
UTEC4mDVyHs+vQj3B3SrtBafjNywtJVda4TNGEWFjtcbAxgN15aXp+tBoi+ybC9d95gOYmYsqQjx
GRLEvGZGjadaLg30oT6CT+Tf9LnRE087fegjvZ/KzVLt9tgfEbREk8RUeJ8rmDTYFKeYo8p+hfHQ
4UGJSd+L/c7xuWRa8VjWVCu0ziRuSvG4QE3SePnDe2CjBX07txt8VcmGsqW/NWe/92aaIqkUfJpF
iWGIP3bMpmoaJal1Nh9pfCNfO7UqT4CXqJPspcqzBwK18t3AppRqiJ5HQ4JunkZ3lXeuH2xgpGZb
JrBmHes7R+5wJ1njzxsTu9DvkADnqMucpjEAAvqPc7TS1jiV10e+7XjcHssbW466KsS3q/YdqZNS
YT+6Mc9AjtOXDXl4MI9iRk/Xr/K21dKdVAUNyk/YzolZ2FL9Jg0uw7gjUu8/Bv5pzyNAXwa5sMon
0X0/xKPHyKlHSXRspF17W8uvuSBQcK7Sem4Ks65w05oQa6feYQ+k3aemuM6br8Ja31n9CyzyKgxJ
RqNSWta45WqHV7aOyUdBRKKTr0Mz12Sj2Bq3OX7g47u2beW1XJ6TflxTZTTqRFO/4+icqYwjle8u
/7olu7x7r3kdngSyifVajbZaNb71kwSyO7xqOAvPABILAAG5L+REZepOIneNjDM/1d7SjL9Pesu3
NHR04/RGMvrgzs1NvdvVuSXAesTvK58jtj0cSeCVkylVI+lnro8ve4imDlhFOairFPmOggHta32/
3M898mWEyOeB8Q/X+GWOSmFmrvLEiXDedlKG4GPC6m/oy61AQS4JZXqabcULkA4YyC0K1JVArsdc
ajfACGKPTxwpNvh0Y2onmIu04tmH030/CvGartpk+1dO9Iat/4xmTExMr9NXNQDMI4zZtNVAi3ai
uII8LrfrnCLhCh6KLNy6PN+q1xw7NgXjActtm6Am9DIZ9Q3x4GsGo1fkNVzw9P7FoDQpIMuvBXPW
MkPU7txQAIuBvN+gKjWPErTKDQoRPhryBwqGhkGzBSlyhRJLwNpESObpSwZQoCVMFgBNFTAAyz2B
BYlTymSTrUUE1u0GoZdWjpG4JCYaP1wUSD4OHtLgS4NggT81HBy1VfvJmJyKhgvG7Lwx57iVPLg9
FlFuS5zHFBrdBVgVV6KW33R5oL1lCBVw/8JU33RUncn79lpvlNfxZq0xpMJQgS8217foPq+EKeHv
Jd4tV3Ovl5O4DZSX03MguKu40j2ZR9pJ7yh+0eJ9filHiLn4Ep+I2RpHKMHh+gXTkMeFx6S14N8H
vUhuCr10ytYaF1vp86QeCoNmDSlyZrOtzpThLYvWRutL8vezfe9uE+M0ljC7xh8YkISJjxCdjet7
/VhFz4+M5ktdIUxgDF1Ps0MyF5JpOY0ZZky1BYPVkucjCbE9QwJ8d/pvPaXrMVbVtHy/F3yR1nGb
XMdEnbOQY0OYnVyTmey4VhcnxhT5jijnfFgCp4IwoeHsLFYW4ZsY50dBGN0De4MPTZ+lKNVxhFCX
/IqKPQCNB76B1VIDgv54yj5b+Qva533UIblBs3OjIwUWRjaE9u0sbUFO2N+bigALk/5Rxizn5qas
US5ZumSXZR+qtc/fryBi3xWTfOqkesXpvNgr65DKmNcaQCfRQxJJAb2MeBFnM5hddTulsAKhud/P
pRpaClOhF+UWmEme2xUOL9RNPrM02N7jciER1qNQYRXjNA3MFoBQW6j4MuuzCH25pwrfkokRA1o3
fkpvQlWZqOWOP/P3VvmoC9y/p1qIDUrkCOaYroqfMVqSNZlsaUH9dER0Ur300ZDcK/H1q/j5WMX1
/FGcByGL82RoUvv5aS8229ONQXu/ruVd9Vrw/ig9M2j88lGmYNs0j1EWas9LNsBBSh62tz3G86/y
o8H/+eTRiyvCVHiuxVHS4ZuDHkq57WGwgQWa7qMBSPVlbPIYeRn7nncfV1pmeXxz0QDECNxKqhim
QhnMfhaRakQCa+bhpku2bPHGBPyFgll0GLSV7YcEMnWv31JrnWyL92Z08hnYvfVri4RVUpsG2h2p
NZZ7SiZFudFh4AoMzRE/anj7TmWkQ2CXD8bshEkkgSLtdOvSnjC4/bxeVydGXc2BoK1pjnP3vF0z
ZKvFcWWMFEKIn+MhaqEMW4G9LDqLkYvFfmXN4nlyfO170oT8bCmpHoZn8xNmKA5UPky5Oh1LQ1da
NdSqnYexN4gaxHPiIp7GKJKJfVDR70jjWF7d2UQTFjXUgfxAu1Eat5nmwrhRP/todt33Y2XFPFB6
fgjXcVqydrHPMoYgd8BPR1SIz2QnUFMWM045incVTGwKXk4J3SyWhi8nu4VkTxScDVocVpVmTMTl
o5ng9E09/ion2ukgcJya9ISVusvf6zd5KZRzw4lrdtglRtZpfr5BGtblt5hgmNPkftspClz8FX+3
ooX6RVzt4/F+xewcJXPuIQwkeLMrVr3utq+LiYJVdihw82gMNCe8g6D+P87Os0lRNt3jn8gqcnhL
BsXcwX5DdUQFRAVB/PTnR5+qs9Pa1dae3dpnp/qZmRu40xX+oXdiHgzX2NBDGMKsEWBJG6uGt2Yt
Cy713YWUxNIHTWShh0OaFb1gwjYFFn0T79F3aWFHI3z72CEFuM0KBOaItIXnAe0inVV8Vl/Pl08j
m16SVdW6tL0LbcpWpp99wbe4HFGaEEuEtNLRTkQYfh0Bt+fUOBmufPAxE7/IgboL1lShGrDaEhKr
rTLNjSWEQKmON6JXC/SpRA9Lh3LzAdKTgyrHkR5nOKW3JogPmp1Ao8ZYNa37DET+4AzrUGKqp2pf
cUU4DcMwFUg1epazy5mAeGVgi96G68SREdX0dxdYlBbuE2tIUbWzp/VXEwd7BnUTY5zvEF9DEa0H
mmZsMyGSX/Y0vgVw8JBQ25feYQEOS8NMDHz6uBkY/n28xoDicPJPsov5OVUXDVHTc+/0Z37SoKOy
TJvXwLkartIm4Cet7F4IYJ6RgCe4Ic45o9SKdwWmoZR30EkcZYcIlbxsgryT6l0mtD6/JA76Iw1T
kAHWEQVaYHIlxQ07nzWzgnoQgOv+mJV3WBUa2QveGCajUk9EWER5RPRUaiDchEdUAmifwC3w+qYs
kPvKQ6/pTHZk9j8hkAfW/wzLBA8T1u8ATgG+Exm97r5bKS83CAs87VF331sSjpqU2N16hOolh09w
QGON/H6K+D7dkDB9l6m56/2zkG00MPzlHgWxnQihCOuHuADZXUp/yvPmTHI5wGNRjJERzNswoxdy
dvvAFG91ACsVdgme9nJ8hzqGrOYZZQktxFkgPTxBBD++A1k/J5OmV/HmV9moRUJYRG1kIsVntFhQ
NEH6nsLqGZNWotuMMMfasPXs7On0RFW+QrTRVh9EtB2H6zknghxJS44VpHwPuJuBmnlmlSi0GgKK
5BRziXcwX3ipn8S1rzcQ5qxK9aAf06+BJl1hG4ncACfux3HgIL63nRxX4pz0jn2Mj6KOIcEJxc+w
E0N9iDcBOfwWL3HMRiDsZsGGw5iyLqALDhwOiBS3GinQd2OlRVgEhtP8VMKAzBng9bQeF9XyoI4G
eSAQh6ZD4zxcS3GbTgdo36sIEiC567IUMuGpE8YsQyRxL4/K86quvDr19OZbVlWho+TCXmnDxmDt
WKfFYFW+iYv9SEIo6JJ4xbz7gtC2UsRxuQ/FBIS+X27eSCE0Btm9GMqo6SXnRyYSauzvApkER5Vi
4QJ5hwhUmaXZXDRtJMozwRPRO6ad26Cg56kSXa7eMWg9q4nq+ONSnFZxV8V65clgZ7bNG92XLHnb
r+lioo6l0+veo0nKCUqaVBdPg/zp0C14bBg3GCugO35Sw4Q6ikjtdLkHr1BVPgL6hxU6d5INzIX1
XSBl+qG912vbPS3JWgAQbPHzwX5jF7fVwtSwQFiq6ddB89cmwcSySkeyOTrqU9SedRpKREG0TBAh
xNRJ9i/Hx7PqqWJo4uuyYJ3QZtaGCAgfNRtlGHY+OvZU2NxzpElu9bZ9rEqPHhMICMAEB0TBk0XH
rOsQWNgmAyQrRi1e9Ki6W6PRaDUag8EFlxiNI3scgE20A/4zc2bBcGujkG0N+38QGEEkBDVjEY6E
nQ0lwRoOVYvTykKowTlZw49hMAtmX1/GGy0j6wFd7Qi5gNbJj55AOevg+Igz2z7/q92nneXakR0t
GGrRWoHpfMA8GuTzvRkP9Ml5S6EAPFEbG+nogjYr6obRoA++cNsyyuetssy7VwW82idGWIXwtE+e
FVbDZcOZuhu4OZ2nTWEQSnJ8jXcnpg5wlFi9FrsJ04N4WI0KAh2OiijA0THm6J4G6lyD7SJCjkaK
Ky0ApXUrs/RNMRC5wCvnpL43TVhyJSiQNxP1uWsehG2crmfGo1w568OqSGdJ89qChNoWKRQCuIfV
TK2j4jzTuE+zAu8ndP1UpBGFLQ5wp9bd9BAHan083o5j+AgoalAi1i6PN/U8Zx3s+EmLman4lQui
M9gYloyEkdT3/Kj77Ey8EgkoFc6NgSRa6elx074Im2W5A5UDm1A4kPfqI61XLdHxk0dP7GMHMk45
76wSrELOH+7ooUj8/lM2E7P3DfUYWQQuhu3AYDuts0dJftj1HXGmlQqeajwXxgyKB6u4Or4hb57v
Vq0K0z6lRofZSPveKE/b7P109HVtStKkbhF0WUpbwtfglI+rPBRLfKpnJJQCRHMKDtJ21sDPuzyr
SE2qaJkQ63wgtTTAr3C3nVLJgvZs7LAoedqeVuVmpfTcwWS1Vhf7bGp0wbadlUfULqldpJ96+gnq
0GyGjfiVdvOMGfu78vJb2UURJVPTDQCntBt+dm0a+Xi8qJWEPDPF4hQHT+vwjl/FEZlqS6nuDCb/
1gVRqEBpoPYF2bgmUu0vp8PJSOlzwlOW7R7cq9jx5DCr7DkrbYkJXmlbGHW67oqsbGuNzQgfLPiU
8MHvAep/K4opmijoomJC6bqGZORVVVyyap0v0BUx/Px9L1hrDM/oYwNXRPpO/WjvNIF+6ZDJ/454
9a0TUyjUxEzzBTAgBCyKhw2Ldkzz+m6PTLzFm6g9pBcyhgJI5gZBjWBIUaTbiwgm3nlR7EnpQwDx
bSO4T4cQf/mQqgHNir41C0iXrxp/utEc9nVSUobjKqQTZxsOdwHF6vFocfT/Xq7yL4MZqiYrwLBl
UwW5/HO9ts1JLFUNJm8jkK+lifIh15wB63U5Oh5yx5TgIIgYQOnKQ7yDCZFg3GoadHvRlqKBPzhd
/JbYao2YlmJ46f4A7YrieLtxDuczhEQtvpzqkXjASAG0RLJNhjutWyry41mDFImXews44O93+gW0
w7f7552uSp8bTU/kwV4qJ1RfJMk7Y9LYorhhpyvqb4Cs1t7fA0o3+Pp+skx2vPTdrjWvBpQ7iRmr
8o5tGMfx2vaW1vzdH7n269YKuP7uDPfbnNH0Z32w7ek6Xs3ZQdLUUh/sQZo/DieVtcT16HMOPiQY
+dzRG2c2E6f3xrzZAD263RBAI8mmKMjqFV1moJ41uTtBIcBgjn7IM5gjb/IWzjf+NPWfRF62WIq2
LVlB8PGoPfz9xrdbAhiUpPQbgpElQPY/V+lucBHaYqMjYrREDwIO1nFIOdjpHISFrWqoL++Md3Ou
9kMBL9PoiksMeoWrENTa1NcCFIXeqYKEk1ZWM6Tq45r+a+1j33dvyUq8wA/YwtWA/b//Fz1StZUG
Qa/k8+7DJnwjHSQkkhCsQyLgzp6X+qb0X4NdrZ9caIR0oBesn6FuxTB8lsuzFVqAM+2ROxpzPXwN
oTjfeUfp3ke92iWSsb1IatIPG5cMu3PoHtghztQuRKZosbaC2Wz2eGcmb+7jqw971aA/G+pWrwdw
QIYODL55iCGo7kK2WQSOfHeT/DqLrFBZArIHme3qDYXUPBlognbwbF4QiVvSjJ0zjVCnXl8D2/lY
35lJ9TcYBOQWUWM8wEfqTZcn7fJk27bZ8uRq1IXmgAM0txg3GHaGhVuiuWlVdJSbZRdXMYpFAnYz
UZX2JZTigmCfbbzuPtBvAnCKqRYN2ymgT8CEOhIO1bP4za7YhVhWVF/tF+QL8h/K+/J8A0z8RByN
YiBSdecJDf30tUHCmjtDDC8fLV56o6MjL5AVBY+UCRgC9dfyKdDD0k1sY15MMDK25HeEsNE4AIkA
JwoF9Ud9IUQ8PoJRHDFneivz07zA1QxRBEdDLn5BoZM6qLh3009jWvmHeODWkRLqNvgylwqzVSwV
GtKlj2iYe3DIb4AcxZVHFc6XwgqoIlWxbSB8KNOdt170HvAaOkWY3iOtD/4A4kpUPIBgp95MsTqD
63ryIZT4ZwoOG3ft9eCgs/1tcp6iNbNg7IcTDabpYLzxtdqWfayu9o88CDbA/W/ehGo8sClEXAIE
oxD1s7NIegCXbxuW+NBDG844CFKlxO3XhnBPOuKacQQt4Q1vIwsZm2f1S8+tfN48QmeQgDXbWnD2
t27+8IAyFPyIL32GmAU21881OQiI7yE3LvZ5No2IAC9rr4Tl86DHFBv13F0/JYFmPYCqtpEQp90R
Uratv/JX2ddjciAP0dUQW1YbcT2a6tQmTqAVn2VftKMUrTHJMnjW9RNlPbwIKkgpQ7QuRqep4Aje
+jELs2XziA+RryGlaJnRaYL8ColcRvt44FMnbR5ztx1SXfIP8IWP1tfBxU7o0wzl6UMZwjCypXh2
mrQfHV+k8OHxDNwkOD1j1eYCXw/p3b9TSEX+EAUG/SN4mKqQALxVC4pkob0rnsDEIbnTBXkc5eNj
r0iNn9YhIB+1V/SveDOcdZBQzmfnWBgN/M6pfXrIfH7SA1tzVgklpRZkiWwtKMFE+Yz0ShpqAVpF
AXbH/HH1oz7xf686n4W+G4JWR69BzBMRCht7pGDvr92tn7y2EKcol1P5DBB0ctqwHT0hV2mfeH48
9niq3I4wv8TNAosR9+zRIar7qcGg7wtqAmAXesj89ai12lu4V1gN4BU3S2JMTgVbXQ5GmydxsrW/
jAChc/YVNXtEyJ5PFi6vnulU7j48zJWoiwaL44gN5SYPhMzdTHt5XLvl1PxKnlX7AIK7FwW9e+7/
gi8zJQGSLcERUYvWH9H/3G2KuTUueU109OxMwMssw/kn7F6Co0UfPG/tv0985ZdgzIS/LGuaScxC
RPZzuExS5UzZmMWYPiCNWo0wAX2H2R5JStQIKrt9oHZGNwGJP8nAP8RCjns7IFX2tmVA6Zr+R/7V
PpOUlxT0ULijm6vROUDZzZUlD0mxOut1wrF/QUtEaPAddTAbwbPp7xf5LarkDUQIyvwXaNnVNd2p
523b9FFlHDsTzZ6E8xAW9ri2g46r8k6Ad8uHBkT6v6GdARFbuQ6xTvt1ayqaoMwhIQdoT7Wv4rPy
2X7Wb/s3RMXQd0c5FfVakhFoYoKF0u/gzhuLwk1kAnDWECUYlKqks2KubuvisN0bYlMm8WDILnIp
2zQhOCI6n7OL071SSgYHt7bkp6rFNxGNOPA9zRPNKNPw6t4I3sEvOvssMMtCaBRymEXRARl0mujk
NMdhLboX2EnAMaZU7z915CwnaAZSduPYfdisIxX5nBj7ZwAu7Qi7pFqH3OPSj0EZnO4UtdSJBmVl
IsZgmLtRhQlcHpWgg+SHdd+ltQatPZiuH6jROuaebpxdDHtLXn4B4wZmi74cLMuNZ9BCwRPgQZ9e
6HOsUGXt+iG22hQECdqvkFamd2sTvyRGOomeJGoKJQNV0a+C+MMpKQUxUYRh0dFNUjEP1WJlPaS1
CEi8pPy00ePq4Ff//dqCViJqKgRVgiMC66stmRaDtBJ3u+XRO7lKNEHm1wbs7xjO1OV+c0EmWa8D
/3gn4vwFk63rko4pJbhjmC36VVR93GTrUj6VvUkAwQEi/9WOKnrcboYiIcRJLp2TxkpH1ufO1r2t
TPwc+GrrJq2u5oZQQJSM4BRiDJEvi7H8bMyAQYeJc4iLB2SBZh04rw3VzxQ+VReePswpdg7j4s7n
129yNxEgvKrrhshn0KTrA1gqLiU07FoYVfCkJBXJTmT+qyMGbKZEwZpEvqDWDIxt8LI1H/pfbcpI
a14O4qwi5mv2RaDo6GpeuHXahyJFlXP9ulewsQY/0Cb6sMSviCqlTBOwQZz9SKfqIcGG8Zh3IyWS
ARHVW6QNwY5vAdxUiK6nL8aJslwWyJBAEJ4JjlkW1vte+D3FstxAl+7wRD0VNUWavluVADS5+EYB
tBBhoKOMimQBnByZz4tKLbgd5dBrRcrHuvGkoMi45nl3jYF2urraYZl8aqD2yT7rfLQWAQwmNAv2
0C7ULbbcBRI13T0Gj3x7D5k6/HNdkQ1qc/p1ll5V4r5pVHk7kYRVYTwfT1DSAKPWaKJt9VcT8ycd
Cqdx5iiF23w2iFPxvzvT7uoKfIVVUNin1NNKStVIURyRJsPvzNgigJcROFGird7zbHgxJhg8YPJX
KfHfi/iX3MIENiabwOW5RsmGf+5a6ahs8+RS7JBbEYBCIi4eGOHGx3aFkC5/2Pra/O8RbzNE8d8R
5WsauyZXurJJ8nKs0ZXZH8Kc1EDvoDNonx0SWHu9GEonA5wRcVe1DkVjhfZnzyhOFFT3AAIhId/R
/UWoUNSAgogZUvAZzgMg76Tu7P79uN+RxI88+ufjfh8//wQ22zIZmIl4zJc8JqhFrindtAis4DzB
kqoBzZ7sYr5x1TEUntF5lr81b5tPaSp9iOjeTqELXXD7sHZv8hjga7k8aoti0j5BvSIh06Fu3DkP
pdtI7Mf3/b4f/n1g7ZRvxKLKl/tnVMaX64/T1xl0WucS8nhYTsNEIoUoe3Iv8lauFmw/5Y+/P5rU
l2r++mhXZ3LaikZTVwPkIZMXycDXjv2tJXBca69MPWWz9yZSBun+Qd/FIoCW47bwW5Txc7y/pRyF
OZKBIgl32jQthDiDm16+Ia12PLdAFu7FrurvX4w9jECMJmrfR+s/X0ze7y6ydFgPZvRkl71YAQDv
02zbjJM0zGab0h6Md+d3uf1QDi+0m2rCkG6OL7zipJ0XtSFgOxxj6Rk9Swi5xacG4rEYpo4Kug4f
59KpZ70H6CO01WG7AWRkJeANVzIhuhzLGCUeAJ2Ef0/BL6Fevwz+81JXAbmQ690uOxHqGS8wA8+j
fFR9od2sY3OJ5p61RgQht08SmWOW28W7NtR6IsLfD6HcFGa+N8//PcS1/s5GQ3zJLAbJ7BRJoHWs
wm0WDbC9GWqfh8qaDDD+8S+Fp8BLfPSKh4RW97wuORMAzwA+ukgB59HOHnwq1jd5HfzLwc9RnsLa
zB1rHpAixNrqYYfiVp0NaW7iJTDA4gZBi3l7N8b55bg3ialkjnoVUTvl6rRU9kUmC0XPebHejDDz
R+jc6+G9BXlbu+s/G3c5UiMSsjXXXRZzV3Vlg+PJch1KESZ1NkynCQrPLSyEnbP19gHSY0giZOH6
VY5MX3AoBfm8+J2at/jrPtZERFx6bRXUon7eDoa41ZtDx4NQN6LrdK7swRx3LmvF9pwIVKFzHxGd
e3dSHzhdnx66YVAK5UJVNPMqsDqvW2E/aOHjgsnYbx/EJNYwm94fItlAY2BVHpHjtHMZ22Onutcr
+f62N4ObNGVYmqKofGs6/XMYaJdsB4kK2WgVyHxT0dgSPnVh24t6iBk5AyqEyZQlmSXFE6xEKLWY
WMa5tr1z8XwX2/96kKtv3x3EulHrHGpYgbMQhCO0muHo0g19Q4Q8O9sGxsYUqrL4ItiD+lE7OCJ9
edgCgn/EI1bxetoqbIgjqAi/Mvx+pRTePi56u+ojFyd8fRr4XAxHT4bwQV0EJvrWEWGsl94efCVg
fixlBMQZ+8Yxb3/neLjZTpKpapC4DbIUUUMe6ufy0rpOENeqmI2VCozgPkvfd9XZO6vJQk+SJ+X0
uW0PnomKhtQbN7eFn2fQoRPz4G1UbIgHH0qZ+/kpIao9Ay3Bf36t4f6RYmZlUng5JKPBy0E/jbZS
+XihVY4HoBApZ5ptAM0PJ6xoQGzIqH3ujQHInSxBQDNfbDPBKTYIefYx5Bbp3r/f+rafy1vThUNn
USFcl6831VrJ5b2an1P6DskMANhEHkIPmpHAxIe4QWiPS2Em+omHHfLoHJXhxa3jfbyZpItqmIy1
uYL6tTQ+RWXw95NJ/bX8Y8lxsBkKFyDhrEBEeLXkLpvtXpaTvo7+TItLtFAms0BxAme2R6OAChY3
hqXdWejSzSXBRufaZQFIJkfqtSLBGhab3kp7cSm9DJ/3YYyo0tslCM29Gw7sT9UdWXZqR9AZzvSB
gDwgh+zc6yDcvLmCaBYr0DQokAikzj9XoprmapYpSrvEaiao5vCObP9in5b76OjP7nzlm0OVsah9
kCjRYlZu+lzbRO7yvDHaJZcgIT6lGFIDyb4s0ar0RQrtcPkoxiwAscJIL0JsR0PjrcOmrpvvbQRJ
7mzD76rPj2lXkGilF82rg2fQrgnGZbttjU5OW6TZzh51Z2tN0j6I56eHNNLCAzV2xYLSHWX20T36
e/uCOvssD7/YciCDvsrF3qfygRXPXXGv22mBeyOhpkZdQUHh6yqI0TVzty8kpgXpGbsO+4LC+8lZ
o4X8de8r3NZNqJr8M9Z3pe6fg19PJUk5N9zt1C8i2v/JlDPC0aPavhMV3TY6r0a6iiK6w+VUpAbf
G9a6B4LJ9VsnOkwxhuo32J3Zvb3Q+tHQviM77VUuv/OFf96rbbqB2G7Vfml37jnEpnmGjkZAW98H
jf1AvRmq5Z0l3pfwfq6on2P28/rPmELRyZW5O/SQlcd4SPMRYv7yYgFZt/wjnTnTt6Ngpozvna3S
TRVE4Ww12MUonRqEv/LPgfP1vhqcM/28dPpO4GRZMo2fqJiOniw3ApHWWSDOTtZMuhOz3DKxqAIg
pknEIPewoG8O8T9vrO61fJBJyokW5AZhuPlTan16W0cJ4+c59810Ywc7a0HklGLktnHW/mpnuws9
NOxtOLuXA96u5e+n+S7EobnI9P/8DOddMxg0W3HHnEO/gww6hci3JFi9V4i/zfSuRroqxOfmpUiO
WgFmZjtC5GaG3uDaRrYf3bE4RJgDQclq+XrwbGwk7skx3JYSGLyPHvp9q7Pi+mX4z0e/JGItJ2LZ
LzO03n0QC/HLxPpEsea9sVeCFy2+OJOGd8Pim7ilHxcFXcJzpVfVvfq8TakfjKZLz0sAq45CjTMn
sa8xQruXCdzGCowkE3cbrGi6v9cTuTZlVa4uLCtWVZw7Lo5kVpRaMZtpurXcnfMu2o8fquvuqEUn
9rPm2rUVtdbjnQvyu5D1Y0dfPcjVPB/2wrkqjszzEWrtM639SbwMyxgPIS8cuPO639f+2LAelJGN
Y0XwYbjDO88g/rqsZXSABAW4Bs2mq4fILwclOxm5uASw6bX2s269vEyaCR8jnYVrD4ck9zLMneUm
eOO6oCmJFYw12a8mJh0h6EuRGtQJ1s9QiVPWZ4FK3afiWPRA3VfJgV+IqYMVmZ/2+WKPVfCps6+P
4eXjw+mbMQ+S9VCuxhB93yFQr2geAGig4WDRumuf1u7iFcwyTFuHtuMXXwBhMdX+QNn+a4GEPZ43
ODWewMr+fdTeasxS9EZc1tDIGXVJ+wa1/bMHNvBKFTXfiUtsGZ9xFj0C27Ez6/LRy/u+cAT61KF8
Oh7gMA4+dkdhSIfcXxmWFS3qB8oXEX5nFrlAaAfDwZ2y9O1dp4LoIaBEodMQDOLdn1u03CFsvt9J
/V0HtyjKId7DQ7L3fKfM2yzubZhfjoQf411XHA7JuhDMg3buoSBQJJBeXSbTkF3z5K+i0lkANgYA
fXcavs/3n/vj33Fprv18z7ZLhMEmO/e3rGQ3i9RNfRCSFuD5gPv1Tsh8EzHzUel2II6lmtxz191P
pTC6XF0TQHQ2kN9oilQSYfF/f4tfDXM1d1LZ1eu2Rj2XyvAIwlowsOAx2imNNdSpVv7rOsKTPKBv
7ydv6H95dLH9O5v+lwsGyVNd7hVwDER3rsOyRDgLeadwAmLvaX0MiyhxQrx53KdgMefUm5mWE3XW
aJE6qzu6YCRkTNr1pFIKMOFWS6Zwg7ytD20lD2TCTxiEzvpDigSfgB0NVLQsKO76z5vA9OBVwiFB
HGPUVE7WOR1UkHbcucExbuLUAxs8V709wb1IOxmpzjiLplQOIwr6dAOQ2rQVUCSujDoHjmnty4HN
K7FVYOtHMjRCcsIn051mkaY69bStrHpxBA+HWrjqAUOfog/mZsPeVqwJ1cB8S1067yK5C+o2RPLY
f4Nhd43l/unM2Sg87CYb4BY20nYOYBgDUYcagQZ5uCmsfJW5TWBClsMyBJeqYmWe0eiAOTRKfXij
Vv5+eOHE7HEMots9S94gonVkD+zD5xmoHgIFtjoHfY3GMjwmbXTxxSgBGtzDLvSpMT+9USUFrqKN
AKEwwCUGckH6cFgIAXSk3cPWxY5ilIUVUJxeWRQMDjAOB8bK+8HZANt43TgyiI2nCliImxDUwFHa
u2gQOkVcW3DdLax6VhouVQFQ6HbBsT5XnkV35+4iwclRX64pl6VLSt+zfYAMLkcRP/vMSWGSGNsQ
T8HG4xjvXDCwKB1Gg7gHGiVT/vLg8xyU/rsxgTrpb9wGCkXnYVPj7OM2MJc7vwbNZ70CWoJg0e/J
jkvAmGNK+TlwALOHxaQLCr5Z8tyffsib+O2MtSSM5VX1ho1WioCre0BQUhgiK+mtfYR6AOkl87VP
q+DESYKxFa607ZDRYinAsJeEHLduZEm8/tm1uT7t3gQQLPvZ+bP/GyT8QSFDct1594LtX2IChS35
n+1xlZ3tK1nf7rLv8KtCfLkPCt5QwgiWxurzOES5ZDxFbHq0HY8xmrEeNs6X89GsYGvdjXd7zN3t
RlUVQQGSB8q5//f/XIKijETPTk7aJWy/hAR23vFhdjb4HqxYTg7yY1Wwd/6+eX+92voyrSiipEjY
f3U8ppVmKKeK04GjwG6WF46lORAjiWLsabK/c8//cg6qFEgomFOfUEiJr2KfpDDNJq9IT2NziD9z
mG4RZLB3k/aBY6SEbQL6De4QbBKEmKw1Yit71x44VW1JUBORCtla977ArWUI8pH/PtPVFzCOAIbr
k3kmHot7wfEOL3PH8xXHtyDY2dan77oQ+pxXh5A0uBNaKH2U/XPSGb2XvaAyIPSwlp+TPriUZ1EZ
JM1SnGSvAEjsbzc/t/A/X3BZcyofx27npQmaoQbVCUf0qHWW4CU5rp7kx8yBHOcjbmydRj3A7Mh+
LMDoXfzV1117l9uLhGVCcIYdAGVl7rKfjyqUQnneCkVLl7V1B890gC3VJWkIQZa4VfD3wuy/+tV3
oXqOn4Ui0F29iZLP0iVThCObQYoS3xy+r07L8s7a/8ZG34xhgrtCCA8c0XXl9pJpqrrfMvMOMedL
aU2KYDK3QA/tamuaD/00HI3dRbSzvwiDoarjI03c9Xi3uHEbCak6Z5AhkP5poImujqCNKol6tVUJ
9+LnszNRR4jtkxYxp6+7Hv57Z839Mhw5vgKLgra/Jl+fM/Jhl6nQNvp6VLPEgd2mNOqiEuD9PYO3
PVyySo0Z1DTeSwal/nO9lI0uHo6GwmshtOU8P0+Ab4Ooe/Ld5suNbOfOirltFvbj0esAuMeKEZSr
rXTMtpuuzPmMpEak8ZOX0PrMgYc4brtYPOojYX6X13NbbP4eE3VXBeiBwBr6+Y56t6l3a23TB1fK
EX8/KJU+ZOU4caaiO8UqGKMZRORx2zp4ePiCtvz7I98Wxq4e4Or02jTHcn0pSE0kv7ORQo44L1Dv
qq13xNlnxWLtApZK/h/nOJcGBAcNbTvC2auahWBkWnbIRWnpxIigBmfnDSpJaM1V13dr/CGO1uvR
hg7wEdyJpG8bSv37/jNyf57+c0nKSlIP8or37ezEb0I9KMeXpYBhogcUW6G0Wj+lfvWMUKK/nrOw
rcODRsyHA3WfrnnSMF0Mpq8tebI5rWPEuUYQM4B5l+5utB+1gFwz77SoqVH/95EGAH+J1kDfMDFF
0bjaD9uTXlU7of9olB5eOMR1cpGJ6L2Y3pLsf4lpzhRXi4E/PoMDBvb7gofJvQ94Czq9eoqr4qJp
dHUtmTvaIzhNYNWzcbn0gQpk5NQ6xNba3T5q1moFjfZr+wnyPWwtZ4GbDhBYCLJ/L1/sY67P+e/H
4Tz6NqTAQOjnfB5asT22ugLgzkniemT4xK+jopPsGl0zoJwxKryWEL8A4ffy+NLf/7UjoiPvNcuT
P8DOvj+YgeUNkQl4wD457KNmmu3B1geBPFJmOHE7ysM5FNxHM2yHhcdvBkq2DtGUQB0PpQMHbRnP
XLQubQNSe2RwrSEYCEf6wjALt+c3pO8sOdwjnAdwIkQhDnRF9tTnUwNihMJX5wj8BCjm4BBr7YYG
FdN545wiWnhotNUe+sVHazB+w3nNbjkjstjYk9UUbhq9IbKxND8gtXoGPaG9o/n6s4DiYbCxpsgv
ImQy31nzyt5ND2Bt7DrYBX1mAhbN3oxIACLzFQUTJZTHdaThQnAY7TvcBYzFEQk4QJor+PULRChQ
9kqmItDtyNwQXEKsBeLf/wGShI9yKjmI7E6SIV1D+AzwXT6OjyaZsRrtHuWoXCJ3n00P3mFSSkgc
DnTQ8eC+5Mf0A3kYBBRLfDcfuxEy855+554Wv9FUPy7qfpGAyQRHAN/QVK4WiTQYSKdddiknR+FJ
2C7WJBx6YrVnV8JToTGcqjWQa6MutUZbLxsdIXSmJc0P41nc8tPDREMOH/jdBprdGhkHneB9g+Lb
NluKatyqHYo+yLNVL3UxzAavJeyOtWJttK/d4XNwmJr7kQZzuw5PxrTcTzMQQSqqdEO0pVrdO0mu
YOCGGzSHpU6mor+X5URHlj4he2wROTruPzNEy86HD0n6LJBaP7pnJFug+R4FG02ZkxFUO7tBtHEd
JAfHaCKkXloz5Ie9fgh3WTbcY6Rwmu+KMTL5FXi89UxuH7Rk2PUx8aOSLNG2EcH+I+4jL0zjSUb3
QTxZojHc7UfH+kU+DFVtqpNDGHUEzHTbTLhDbREcUnqeNMnOlpQ7Xm3fRY2bWTMB5dEQ7RvFV0d1
hzJRTRAnLeFuFZb3MvHC+RT6XWLZsPPvNCRvQYysETq/UENBQIm6dnX7n9Vto2Ydp+vecV7itwG6
/GdraeEV5I9GxvuIXs36ZVEsOvgPnGR3Yqrbkh3D0w434dxS5dauS2dH7Vjog5yuM1IDtJ0pY4Ri
MJ/r7pMlRtyHdpAuPu4TLPu3uv7GXCiwYkG80/a8yhnhBHYHmO+c5ob/QrP7bc4dvLGfyFhce2GG
uf1x5wa+DXn6N4XJDdGxn9dvuM0/N/Be65pdknCBOHEZLakRcsn2dLzXlFk9DT9m6t39/9tLQqtE
IlAwJPpSP++I7qx1O9OAfY+wd4jQlKM5sv1wpMz99210G0x9v9p/Brq6oZWd0VTnxmyYRMFGMnAT
5E6vN2pYyqh2V/SwaU/8PeY34/ZmBv95uatQSspS2UgHF4mABlVYEP4WWaCAi/eBwm9DYWyZA/wn
VbbmUyG0LPfsjlMbDmLmHO1FNF5ZVMXVoIrFAAu23pwLXxHrdVQ5qzFO8fAvcHh9+ppFrmuNPv0B
HG2YsNORtRq70Y7GMLYQGEsfX8TPvuT/kcezO/P369ZE2ZwqA2ZaUCmu8psUQ69jKvGKTux43s5b
ioI1n6e+hWbHgrZDX80OHuhpzpyPu7X0/vvdfF/I/iZ+gZxE3w6v/yzXNt9yyG2gIGPZF3veZL6J
KStwTxNroRfyv4AQ2Eq0G/6e2dv8p19N5D59jCyTCF3BMcpWbve5wJFwioa8d2WHvTvh+8jaWYiG
0C+954d3C/PtR0TVgCCSbgU03J8bpd6ZyW6g99CXzePzsxQV1jOA39a+eC8V7mmf2vRdd6dPxuIJ
WEZj0+ly0ZcnuyVW8j/uVlZ+PZz+eZyrfaumRn7WtxzJtDFeYnhBS+vd9yP3IVrQ07zztX8LJP99
96u9S4mlUPcNg8FsdybALKzJBOQPRxOZ9Kur2radendH7SOPm9VFsgmzlYwTHtfPL94czKJVD4xa
e7RtZYdiNm7va29OMN/3jXuFGKh/0pCPbIaz2d8vfVvB6Cf8n+Gvd5Yol1UjJ33lQPQmJpXjlTrM
3DCcW9SvsHKrGovTIg8iKSAEpHnfDmeJe+dK+G7PXX8Fjbc3JSBwBq4sP7+Cmja7vDL+h7RzW1IV
27b2ExEBCIi3HD2bmue8IXLOzBREEBERePr9DWvtvRSN5F/rr6yLippVORinPvqh9dZi8STMoJzg
A3zMlG2PI68ryr/70F6M1T7jdaYkg2PF8yPK5YPH2exAv5m4zwNbvEMuRcDNav78uFwOhr+v9i0u
g9W+HLp1nrd6L2pMRVxomyvNI68QM619oBn5ZPXw4GJwh4/SiAfwq2Pke4cbM8L7boAN0c3WAgOK
kQ470a59NmLgUNYohFCtOL+80/fT9NN+dJZq02HC7ukS6hfjtllb6sDQgkF+XmxhwoDSSXOfMrk1
fV6aq45jdNdgXo7WWl95LwW5ronQ1JktTv5oNSAe/RwTzQG76Lg6nVNr2Yuq0EEoGwxW+wAFF08b
D2iPeJPs0u+0TrfofI4Od4NMLw2SlDxblllrDvtm08OFObmEhDDK0YSu/4WC36NPAJfmHeqhYJyA
wsj/NAmarifnmSrTgvQN/jKkfqPS1by9pw0bV32DC2/a0I2VTegPsp6FS9t/oFVvwj95Jwr0vx+/
syJI+36TJFXA/Il6bfv4lVGeULwUnvys93cWjial8/EBImf+x9t6nEXfalb+tHTf11/vyMe4cIk8
Ivy77MIJ3L38Fx/SPo/yKaqDI2K1T85kRkwOMmq0WkFagMcDn8ijw9Q7n3FxEK4nT7WC2r/IeuN+
nm3whQORG8Wu2scqp5IQ2HqTx4gNKw7JLs15hQHMxODYkIn8x0t+PWrreCI6X2W9XIxaen0krrE2
oT0aPfloI9r+3+m0dnDoGurzLtVGgVY5WRPEjLquibhzv81eWKaL2Z/qLDBhtRb5Ntn+EziaJQia
uiFYXausXY8ThSrt0Gvm27PeSI8tRBsxk/PdqWLjxz4+Oh0Ow1nw4reZtRzv6HDa7HfVPyPiGUaW
MKrDBGRAD08aZ/vhryQUJ79fX+352LWsYvzqEkbyhP5s/K1Ns3wfBglUGtOO+3bnmF9vfityNsNN
X5IiikKi0oKcAZXuj8Gi5/W9LZXuYPr+up/2wK/SiDvqkY6JvK6bdotSEjU6CjCQsqOjbRitfZe0
Y7MJYz6hco6fBosSQQFhF6vc7jhhd+JJCJBI6gg1WpUEYWuy+d7oFSfkwzhhxng93LwNYrs3gbcd
OYIt3BHwf4xwbHgDNNKixQrKTfv3y3Z3vekjF53rSPDSU359+ORGOtLPDWVQOOUk/FnQa22t1oCq
zvx+j8FqGclWZx/7naul6QPyImCLVJOBr0fdlf9L3dN/NMlkkrq2pFlv/Enap+NAnWPy1lm/GArM
9vVQ0UAp1vWRxw5eg9QbadyrzHoe6qOONMhtORkXBSwhQgP07/aBY18PlMtSLjSOS5BSfzbOAnEb
X9QtOaIOeoUd+3bH/b0erXV0ilyX92uNVzX3zA/D73nai6460TB/0GlsBIgugWDK3d44m5ef6Wo3
ikc1+A7V2zk8o8iKwWiKZtLvp+m2DtVag1ZNSI7iZg8JNGwIb96fJ0zJ6GH6jjPMi9i1ArcFdeES
8i6bGoUF5Jda633YrSHWK4hu1y/lX6CjH/QdCIzyyJ++B4u5FLPTz/bPsiumv3dlrgZuLX11qgs9
rdjo2kail8oTgjJO8N5HGc4xYHFR7ECUvRw4VJ0+72bMPwfk6n9f6zs5xuv5t9ZaSqU0Xu/O0f0L
2A3v48kjECC7Mf8U9YrfRzu3ybavEeJl1J/QR6O7qmUnTmVY9tSiB+8j+DhhFOH9wT2LOjs5xNX/
baDWtm6rXZw05T+eMJH7qLTI2LgongsP57+I0wGZX0yrtZc7uNSa/ZkMSrdmZAo8gXn+K5jSnm3b
WWZUJToW8u657WMj4ImiuC3rwh24cCuiPErpm+KOSMOJqL5TGx5tPe9j0iwmb4Y/e0PMffkYg7Ym
n/omFL7sl/gnIeQjlzFbLMB/ouZt+aNRhNdODjJZPlU8298n+skIBLOJj6qxZRjD16n73iP5+zj8
mhztl1lGaVga/sMBW3iwHaMF5y6/hrb9CZx0uhXP/Gtjv+7eprLnzkvftuY93JA5LEeRBzdsp9G8
E/eIZjwh/06zIAJqrSRCUw9Oe7NhtzcDi9CHY/xEBA8ZpvroQzg2HHYs/22vDARcZMQMEU5Semtn
5veZedC1EwMCq4MH8NwjtVpF9ooQT/Md74/nZ0MAEC5G0v6haCCgw85X5+0VB6t1zK++o3V7q528
PeWSOObFX+RGSLri+XnWKh02kK29TmHbdU1r/jx8fOx4qO55HboCXR5qcjgdRturP0pNpJeiDOqQ
s5hB9iMKsExYJKd+ugzHPTN1NVrruCe6eVIGKaMdbdkX7WEw5BSW5UMMC/XX9HnodHhVdwwIV4vi
Ck1wlCPakPuyUKt4U2QVeSkozel/o9l2jThgxz0WJ/NmA+nPNkhwyhQgWi5Mk+4jGCX39VP6pov2
mBFdKmQY2bR3dq1rUneiaM4t3YbizOog6FvnpTCMZLDJo+pp5ypeFjk1Ym25k+lUaZPG5sH/DpGY
yzV74J1mNU29Xrgwn7aT49ppAjgD99PquYpdRIthxhHSUOhSL/o+cfMr+AzBwYFAJCiBZ2qg+bic
7SSYriYB0ul+x8KJL71ZuIuZtK58UabyOo45EByHN/DtHHroKlxhqLpO+h03E3IpuFQEXAOt0dZb
EvdKDRZkknOYlhnGveE9eXgA908/or2cdMbL96Z2OV7rNYGNMqsLcbNiKmEfi0VIbu5pbz+t/lqc
irFzgiw7wbB3nMV7HgmkT/SjUgEkIdv2cU/V/96xiQggiedI/8bPK1+fPzzQkkbAZkmgWa3Oy317
18gOwH8rKHAhhGq3wqaKtNsSKqlPLzMHySlw0z1I5Eg9N/Y7bEnTd8V2x/ozpZiUHMWZd/T303TH
mPEFdPGYNE/IQmWa03bxmuZpWvTTeNOQn8GSCXA7+MFYVD7d+fhxeZps7f2k61zd7vP1oNr1oIYp
bYs0Z1CO1eLPUzPcLGCR/AZDIszoOPFweE+wqR+tLpqgzvm2jvThtN3HW1XM9+1N0HOK51J+ZNjx
eEmWXTR0/jcrjJKaCIWhym5jd5Ttruyt06QRh9oT/gdVz2FlscQuSJ3hia3tWl+xadcmgvVFqbff
540EMtR6MwwtinfFMZdZ3w/T4FTl7O0INr4H1y1faNqBREgVrM5dk72Tzr8euXWcSlRNFFqo00Us
f+CmoZiC6vNga1cwTiJahsSE4arGSBK96DGK8PJLUEDaXTRORHuzVCR09e87+hjuJCSuP6q153p9
ONJwTruasggf0BCdpZPX/UilP6oTlXSmkr5dehNMroD1QUl1fbTj3n6rG9K5RYsS2kc8nBljz7C9
5Bt3sxEBXUxtx52O7Z9oMRw/f06LF8odjz8/A2fYbVHF1H77nNbU5ZOkGpsj3VEne/KhkgryRnTM
QNz81xe1rXFFwrrGc+zwIe74pWLJ/70MLUsuBVpyLHbgY0Vo9Wex8J78vy5vu03RcDjpGO38Dv02
S2FvLoxYlMdVavQgESQJ8/ahAOKof2T7+DKwvPyBph3aRawP2d08EKFQ3HsaUcFFRGIxLbe47Ssw
FhW1RQWBDn/uVqD17cc1XJo/W3vYhYG4U2i9XpnW810BoSuNAQfkhdrBh+DRBps1e8oXjeWtMILk
hh9e6cibZ9ZYmQnCYGqP4fPLMvc6DNOtC339JS0PbJcZWZDInA2ww/LPApDN3n8iXsQLmx6mwIfE
Oy9Y9Ie13zF0x7FsJ+MHdVjXeR8DJco1GlKpw6fQsVaBZ037PvkOOuv/OMtjZ2H9ToLlas5tzHxA
dFPENXMuaEziqfd29ooA2UIF5HHcdS67bsGgZYc3+zpXpZLRXrD8f7wRoefAhs5BZIKtLnhmT/y2
X25B+ymPjeN+HUos6lF0hs48Oq5IrWy5equ/01cAHDw6DD4uZrWV2T/bWWet8dZfZHX7cJoAW4BO
ou1km72qlxzqLcnQAdAB3ZqMQCra61lpbSd/X7n+LoInX12v3d15X4zaulGHXRDVksGoYDL/8qjz
pAPBRxWb2c5tqrldd/iWn8i8nmfr5mzqSAqKJOlxcxzavb2n3YzOl69g+OC+MsnQGjs/k6+wixLn
/nn690zPSaYLO3fMubEm9ClYc0HCD2hnRSLDp7WTe9pJK34n03I1zfO7ejFcr0hrdFyYZu3zljWe
8+GBOhacKPTMWQ/JlEoiYf5waMy79rTjJLUbAAqjPPakf1ZYVAkTuyL10jBXHDWRkzxs7K/tW4dV
uh2U6JBkKG0dApDfZvBMszLc7CoukADifdA7SzaLFgCe60/KZGCZO8a7dYPhCgUGh5tAEv+mUNLL
zOSoHuIenMGUcH1RFrXgTKAoOjIcf5pZPEwoFtHamv0/vJq33UsUDoCeEPWYond60PINpKZvShLg
FGEvzJlgvEmdxdN6vMIOUz6b10DlPkGgEAV0VjA0UTa4NlbXg7cchCRUy7AYbPHDHW8mLCNQiO/V
04qkN3VZn9zzGBQif/0s6ZrrOy9dHf13IoHrL2g5DXo4qGOpiPgCElkeEtcr/68vqjYM+dVlpO74
hRSHCC91FSwywUDLSOkxYIhdzWhYRdmeCUgT8HnzhE+oTJ7+oI1Z2qrb4CQ+gZKwyDzmn/OxGlGh
rUf02NPfO5yEewsgaGcl4OY1BltgiPIVLDhE+mduj4t7voYpb33U4wZGf8+hgxEOTHaBxPHp/WFr
WUuGHVAj3hAId93zmwCYoft0UYIHpct5cAO9jVGUlmNN0CpwB/Ipuq5cAnp9Rgz8irqtrc+olJeu
Szb5sBZ16q5PuHk+xCcAjKG7ogcetv1I91LKEdLuDDX7MP3ZonkaPQndG7opngtbMHd0ece3rBat
IVtRUgV9ShNDIfw0SUhcnsFAK8leVRMSLL5Vcf+Ee8oP1g6H+as/kqZHoazUFa/dXoLWl7TClUHe
yLWW8yXO22xvLaynVeisOH2s9xAfeNnhqd/2bAxomITUTtGhmuqb/da1b6hJbWiqE3hOfPHQ/rOe
QHL18PA6HdMuh8ondPKPHYPe4nXEoFBNkc2E5AnSgOvwoFf0oTY7txwtSnHBrNH3lIfLIT2+9jqM
+rm6fWXYxGAE+hwpJgJHyvVgp/C0M7WeuExkGD54QnDqVyP4vCpL/Ij28m9Rk1H812+/Pxd9wiDb
waAseWGOMGQehqarQ5BjQoePhDL/boghJBez/Fq+/P4C3V8ZlhvOZJL6A7m1/U2t5mW/f775lHdH
3ysAWtNPvqWr2ezWdRHL0ocCg0o5T53RWhYj6kmNRKPfWY4Fg8uj7o/+isoUecvh8D9PJV6P1xdv
/YVNy0kxrbOGmU1oM5v1SKqNrJ5gAUmeRbnC8sflx/NwePjztUdg6Pdlvc0nMjg0YnSg0sOATW35
/QeOx6aoe1g1hyCPji2ytCvqIgKVQmZvDPfTvsv9v7vCDKj80yJNovt6xtyA4kB3Ciu8s96oxuzs
tbvCiFI/tk/Dn65K0G1hQkxSEHSSIDZAerSMmLIOoHVujowngo1/QDC8oa9zPAYeq457dXdNac6g
RYN+UJK1rQ1Vqh7q6YQdovlMG7/9UT8FhIs24lfEMubJ+5gWKByVjhtyi19jjpfDtrZSP+VbXQnI
3s0IVT3SlJOdL4KakFqhT3UeEy3SN4+RyBcsf46WNO1Ue7h1xFsf0VpqQ2mUwhQfAYhsRgETqV+S
/j7eCoOTxhP+WcfE727v5cRbxykaFEfJLFNytE6F409HAzAmUC0u6UPmO+nY33tv4tVCt4x0rlON
N7diPDxR0cIgrs1i8YQvgDs4FZpN7pjUDLy9IhPfdb5uHVLWWIh+UemArAfU3vX1CbVwUKSKGB9H
ePbnKXWInqkOg+w6//jfhDwiOz18/MnsR/4Glz18+Vk7P511lzsO2QANPi6WJosL3fqW5FSekk3v
n2/xSN0uRJn6yUcY4/1z+Cx6Hhh68tVhtcQpun65+pQ+gFPhBlKYk1un7HQYbIw4PgA+cUiWLRb4
pULayafVYks5vz4n5DvGFLf2ZkwRbtHsTUW17Xypx5jnstAFo9Wb05AkITkncCA8iu645z6i89Zx
0O64PEzzYsjWNMs+gK1typA4Xxvo6ThlHoxQmvWKGCylx2UXweedow1HBoIQNLPhaSrtPpIs1A6V
IuHkzibhw4yccAjoRaRhRaxTP0BXU42nHO8G9CtV89h5FOg8Gs3qVcdy30ScA75El4ELnNmyzjD1
i1dR3eZaEa4N5i76iDcPM3gLaAwi40ci9CBuWOI8LyNn8tX5IIsAp73T9JTh+tFIgxJDy37vBwE5
Gqrq59qe4Q+sj763WFijv/KoN6PY9EzST+CcMGbHLit+d8/BlAn+JBV+lDP27GLeRX+fKEc5F10G
QBSIcEardEJznzt/pPyC9m5HyeE2y8tCXw7YusFSVBZpsVZgJXNMP00AwKruYgtHB3nO1Tci2zRZ
/CWBAvJ57n6GExfQ82Hys/bS559OW36LV219Tcu2Bnrd36aoojw1C8jRipwEuVh7PkWfwxKCTwxm
RKHYeXCmc3Idj4OHIbRWUBfN997Q/vn6by4hPV2QLShQ+yEl1/qivSnvY10EXSGd2jNvhn9E+ccl
v2ORd3jGJew6gLpY8tYBxO+kXY5CJzWxtgNhCiqvfcwi4JN9LFR3vaebbMIlHK8sQpC+7UcjFKFh
65F4Z9wxSYC3k51Na5uO7omovo7nAIqftzy50gPG/9D5jffO6dU3tryNut7UyumEAquAKznehzfy
HozRA54jL89wSA97l9G/Y4Ahj0H3QrS+AqNtZUGCfrnL1Ubg8x0ePYgEsfgDGypD8mwnJMo6WzLv
hID9qxFbmZDgANFsZjJH+sz+LASmwF+9Qk8KHSjFjmFnSe58llobz4AGeS4FgR70LjkYF5e/KnWt
kqJKFNnPHT9oK4TO6IGGOmsuW48/g9HP8EtbLTts7W1qQ8zz38O2VraMDexQUxDqOiJt2uBAQbFB
KjP2Vykc8pGN/0avrSz4Kvd/EFKCSqL7SN3dYFp8ycbjNgMRu549EPzyyOUXr/qCfqe9vRoJHhVY
KjNq7Iicd0z7jhcxYBgkeBC5Mm9WO0dMZxAaW5nt/cDEU/KgmY3jO5+TKbaXnQ/LLUCZ1OXlgK11
zg/UPbQdExSOaoQcZIyy3dSmWzv1B04X9PocqLZPE8goOAUgXoITr+U+mPt9thscmV9MNiZ3ZimE
3cF4MaK2Swlrb4/IY0H2wB+KH0Ij0X1x7hAw382e9R2QCMD60+YG0mksC/ZMBPz2tL18cu20hfXu
zlHUDa1ixnNwskL/P/fsWbCLGbTepvWgF5/0wV7mRIjAmI8jpb/y3U/h5j0OSbH9fiTuPYZXA7aM
fWoGpimkoojFZx8UpbgKyxGJBtemuR3AL2FqKjoup+MximQOuJPHLZjNfsd33DUEBI4G+0ZvLd2G
11chPIWJkp1CUSDDyVddb+OtP1Z4mw8UMuyx6ApnN07wvHd6IHfCCxb9YuzWKW22AxAIKbWFzEFI
zQo+3o5uyYHFDzLsrTN6SvyV/F4KWqyJ+fTgv+KLqs5wM654DFP/p49d7Pyq27ZE7o7A/UAfhWsq
n9+jC9OYakYsy+VBJKtEED+idrZaWYRb7isLYg8xD1324Sbxj8Ayp0HkwNG2gOLpehPiXR2SiOL0
ifJ36mAfjl4FUHY+tL++OtNOt0b4erTWY1Ouw34ZRHidE9YbpPBxNYJ3YEQHuW+9gs11c4sWqHG4
fKS31bS7rpqYzLWxYHhS65STgP5gEa8nu8uVwIiOGus7E3AjD5Bjf/7NVvvGkyjF8sQKiOxS6XrW
b62wGBg+XLocFA0C2uuBNanIjUN4PDu8f7A4xqgYfot9xbnb+j9fL1+dcILbh+Z6yNZclWBrFhwo
+QlKIoQjQg92TX/FiI8hjeTW5psshTQd/m5b7qSFSNzTBQOKjtZIFEuuJ3pcy+Ze04EMvuxdUcLy
wAtaKzqdPB8iok+a2yadAd0dF+Z60JabZhRx3tvuuTacYQEo/5bmq2/4q2jihfAN+9FFRfsPBLF1
kq7m2Xp2dqVpVk3FtUksEpoDC6o3ioUZVnMQeY1wYyvMuDDl5o7U33fkfxtTH+LSB0AVAPoqa7CF
vSArcEC+H0Tk84yDX8xiB9LOn8NuKN7mr3xjvXz9jN10Hlhj1YF5hBeo5oT+pLxGznHy8yhYt6FO
xjj8fFWpra0tQHOS94U0hz3pmvedpCYrTT4dNAEIRXL319vbVIU2kKMSBKpAm4PdwT8lDdWHpoSU
BGq73Zt75xxfDdl6HtV1lUcHSRYPfO2j5ko5akVjiGjJF8woAlDw35zhi0m2TGK9P4br3aGPSZy8
CYTg03qJgrfItZHvej73Z/Iedgx6xw4r9G6A0VLJCVD6ul5ZuKqrokFoSWBTWFfs/npGgolkMWij
znhPLFr7+F6O1ppiWiYSYiCZfC51nzsmRwRdMElNpxS4WdP+aPmiOx1zFHO4GVUQJNL4K/jmWr6v
EqtRcSi4NFS4nZMLBOdp5Ed+MPWxvZRbePMtqmtdwwrjejMsRxaqduwvibzrpe0bRiPtc5Gqln3I
4tMRm5o6HtQhFY6WPHqlCOB+JuiBDo9dmKMzbv63wds3Ro/K/r5kpSczkbfFOlXQG1P10mzo0RY8
ud5TGmKeBcMQcQAqAW4hEFcU3sbGcD6nlUUZv3O7HsG/CVcIwXpUZgHO/747hF/X60TfELw8gggQ
qKAuQ8B0vU7KWpKOx55GSj2ZGMn6NYsCO9z1vd2ORtpUHlfF6UveNp7cnzcFtMYlHXfrxjLXhl0c
9jb4MbeO1DFEIVZmnuzT8Wj3ILMyE8XZlXRcR7mtp7M6m0v5Y9Q8q6fDLItWoDP9osjcNDzaweC9
nyyMfj0JVXWoH8qHTf50oqFeq2YpbGmhYhW9T22XDg3+/x5N0lFsS7Fsb+XeMtkXw91p+5BC93MU
qrnaerzZ9+xMLyYSePF8fXTSLfzIu3lvu7bDI10qKWrL/bmmG7P4AAvFZ2lWjnyUrG2veea/R4re
mOWwwfWrzFXVpZllUDM0VgzFbv6QVy/Hahxs/uzWayugB0Gr0Z0JIG/U6DNIjamKpF2jB5YWZrNt
tR03/XR1hP+L1nenisuHSqaSv/lTFrNQBQNWjvd7ZNgb76jA91XAXt170Xm6m9zZxtNSqi2x5Ln6
Kh3c+oCCnzQzE8My+2u70Pw8/1MU88iE+U6hyXa3LNYwutJXETYDR1IVu78hztFN62C+HpLY55fI
sJfX48ZcmeZERUxtne5cA5q02JY3gWdAbnBSMtuMUFSPQ1vZgThIN/Zm89lrvo9bw+pvPtP9GDHf
mGXuB1M9X9tKuqxU2l+Vz4O/1T9PjR2jNhxWkJqVg+fTXrWitLJUeTcy8nA26A1suhrsak+X4WCW
hcuoyaykRlfR6Fu5gkapPoq2k0KPHe1EFEcbZMFC6MHnMQktEyLpalOjvHoY99StJUmxW5cQdm9Y
ztPPSS48qZe6lMAX+0D25Z8URk394DclbzMrC/7ASgel3cTLXD4go7nStwgiH/zNWrX2Sd89Sio4
6e35m9f6zg2keiwf5tkGwjUl+IF0wgq2TtyHkcU4WuFmZaRbK1WgdTsicOBH+6OlbqoRJ6XJnF68
SOrxnv+3kmlQOUGwnr5t68CSQHRwc2y9/gMHHgzRa0sLVCEsZjflV11D5O2buwSfYlbpLMtAcyS+
Olefq3pYaAc3jV53u2qY79deVXIDUFrWVDi9e5xJ3bB32s9+8HlQ57XkbejAU9TlIfo8JR8V65ft
s5EULo+saqpX9jE6OacqdA9K39nvlioLftgE497WPzWPZWQ3p8jJDLptlM2HItGKs9OtrdqDHR3i
vmPf2mxDuyTCxhfZBuhKSwdkc3+QiB4Fxd4xItkrw9he5+hnp0dCvHBV60Di0bHb5t/NsZnVQeJs
lWTaRLOyXLuVulxXj8XJGfDbqiqCXS+3Ax2wAkdZ2ekTNSiso4Iwdrjqh4HbLzKnnyeuTlNRoOKH
7aQRemtumTh9bWeZsLgz97LeD1NWXT4hTiw7yqGxKnlxVP7wsFjG+kNMO98drPK0tQt+a1ZnjviN
2uA53nyaydZpOGLhIbIO6t4Wf7o+zAxdssW+leXWEl/V/LDQSfpBU4lVxshoVcnwuDPtPU5a9qlp
XAP0eeXDMivhsI8Du1Q246ZaihUIBhBl86cF12xd/ZAxt8NBKXYuUXqLsiZd6nIQ6brjGyMnXsPr
L2Gnkj/GwS+lzI4xcZussY2s9JK+6ielPClCw6OBbqI3+4WaLdRwuyjzbL7f674ZaYv8cFwF6sbN
In2xkQ0/UuDLL1LntJsJEkSUBSNo7hWzGuoRYk3pUOMmaKonp7mbAozIds7m2POP68rTOa1Rsxvq
eu3ug561UTGa6hFjqViykoxLnZMufef9xgmyPiyVgwepTv0eZoIrQpXXy/OTHSUHWw7CkbHWV2cb
y4719B9pjcyh7gnTmCbmKqnoElGlRW1Wo560tZU6Hx70/Zt4f/QgnW5CYxhk1c+2HDZaAWVosXkO
t/Nc73v9+Lvpq1OhQr471PNqBx3doZxn+9TZYLXM/kdUru2qC2/dioJvHtqWS1sGJD3ici3PTnbl
xMMANSbTk4dhx4t+bxh0oE16B4F5kHK8fs+TfpPUg7CvznqLcCMUGmRLQy8PUZkhF+N376HNDHee
0+VgrQi36kWbbXI86U/N48kGHIoJtLxZ5j2tBD/ctwaGTvl5Nx8Bsp9T2WknneEZnHbhat18Qivi
TU7GNj3VVQ2mr7coHCKz/UvfKgGx6V7PMyJ0uxEfXz090fXRd/9Oe8vX96Bnv7/qm6Fvpij8DrfW
w+u7tHRVT/S8wyQq2Ht5lIWyQbyAnMOwv7QAaAOp/8Ok5tKRId7o9u+LqbTc8/NMNBnsHyqnXMh2
H9q6SrfHKNgrE2kw5pXvbVZR+SFXS0x4ZgJZwr7vkZSv3EP8Wssu3R0d23n2idtriXqYKAziCd60
4PWz5tAcpc16BvvuNJj1F2v6dA4IQiJ0W1i7j3iZjKXIi2fySH7LDav53D+ZC97AwXIz1zwUtko/
WmxmyQQv7Tg+jQfDzQwhiPm+61PbRBX/LNbFp7bc+2QXJTFt18pERvo6HUm7pzSaaroToNahj5UI
vug+JHlaOsMJ/H2jWpHFzdAt536Q7Ayl3hzriRkNjdRNYldJIO12N3VHAVNpJ1b+NRT9kHDLg4q+
yXPrYR6YSJLOJNyXBxN5k9rG8MlLbaYsBsNm7UR0C875WcWfyecmsHTVyh6Qn0gGtrSIV3liI/AY
zw8v0Xz7VMuz3efgsXmTFuF0/WnMircAvrnP8q15W8/V5S60w2muwORcDoTCeDA++afZenlidyXo
hwdzaTvbLKTVZpFK9vG5NznGvCuOBIIumu6mMAzDMQypcDDS9/Y+sXH8tp8FnV4BXYQB/bjjfTCr
38KX7UtYW5oC2bJMb3My3apjfFhIioNF/lIaE30pPQdY+qH00Sv4zbsvbTrYWlppn+D7nuyeTC8b
q5Pe+27SG/Xy8Wbw8/smt/PUN0vfMtcQSSFwlGTr2eAxnQa1tcms9ST9GpDu2c8K1ZVWxSQdrqfK
8jg1NxAr46zu4SePF5tn5eH3j1HuBWnANf/vHLTyBBtVylKt0prJKX9R0cLdoFQ74FU1wSuXfpMi
7VUdLE173uxWvw99rj3e2AQK9uSnVep2bdWI1AiqogQvOuNK56qjmY66tnvJSEboPvOS0lVC76BZ
TWzjOaEhWrw16GHHThI7eBWSjLWamLUXpN5esk4EZtthDgH2yZZLNz7am8plU41isllDbD0vY2eD
OEU/t5piZxmzw9YavOUqIY21R1Ck50lfv8+vnX3/Z58v5td6P/qhLq2DoNHI+3zMZjgThOajxLcA
4IrOirEO+B6c0YnWjo6RxW++XVkwezocyzBItBIjfWOd9rcVI8s+lRA6HRJE9ULPGomUgEFvO/Sm
NuWQx6U578pQtLOn/5r2gHokkCuw362wv+rLjSp6LTje0iL/6k0OsAFH893q5Dev+UReJFNjsX7g
khXoh6n008+2s6zLlN5/8wTgXVTDoGlrmfFyc9pBG9aXZwUuUUgNRpkE0OIpQL73C9ky551iHXev
0sWIrXtdm/Wgn5WMeHTjYfYOHbcDqfqbIOPqHEu8BDc7fDFWa4eJcQfKHs2ASdzLFhlxf78iEBCB
gbkkutub+bDSEjdRtNEhMVwN7/f3M3b/mfz3F5giAXlRW6oiM1eyXVJNjk3smel3vvXWm8d6e/LT
wTLLS2d9Qhh0APkCvr5ypGKwfu34hFb+75+TdvEJrS3eolSShmmsTuhLc+jZstXNaxlZRbVxe9mj
VihWDm/KITu6egIymFwD0VC6OxKbnZzfv0Vt5Vv/9S2QdkH0Tb9/uwHkaBxPA/UknyanetjXvsP8
sYjg8e1/ZHqOOaMRIPoq88esLN1972/U/9Ci2qbD2NIT1enHL1Vvzdf5SiZ1+BRtdGn7y9oXITd7
wUGteuhvF6tD8VylOBYVJEUHcg3Fn3qbuFWQ+P2AzM4aoS2tcHZ9JIjDAGl0HYp6ddzX37ODTNLH
C7LYlxumYEb2NuFt0PtDEbGzrv9/69mucK2z4lT0Q0Wakrvq09ddjpBwW+5ma83KhuJl303r6f4d
1Y5FMJem+446ZpvQ6WbVWsZ7p2q9KCtyZdKv5rjMG+1Zk0jBrP8eCIvj9ZwgTj2UHaforv+H0f7X
IWojCfV8F5pFLimT/PS6Te1w7/IMG8U4Ovgdy3t/JEF6DVaQB7hlP05FWB73JbENJS4eiEVv2FjG
STQwIEZvU5ugeiRepx/6SNcICbhfHVMVweKNAYMwlKoXTEOwcF+bj+Op0SK4TqpJLxgf0jGetZkv
t10+xn0392KYlolIaklCYjvtEcOFIx28hgd2HvWfv6/kGCDpmluA9V9+X9x7cTKkG/83tVacLEV9
bVMci2pCZrgJYXRNJpygFKdqbeBKGd/kAX4fsWMxz0/yhS3um7t9IK2xxdVxbOBRhxOik96gw2Hr
mNd5rS9G0ZlTvQl3zAvxip8+KaJa+lbyP6fT41Ga5aXcYbnuP+H/XsizZbsYkBc8CppM3TypIUC9
j5JGbsmWF4UbPcRfMQybv69im93inzt/MV7rzscHuU4Pu0KZHKTSjoKDnVRrN5UclvQUTdaDla6M
twUihoOZRm5OIXMfSA6Zs1jd2lH22PE59/wJAG0adRTiZooorSuiBdGhkg7yZK3SO6eKvH3ULFMS
2VXl7kO3oFhRrKr18Pdx7zmPaKqoQpqLpp52835eBttjqaIEQkZfL20y8mmzksPPZLCUs44n/J4Z
uhxLuDkXO4yXalb6YYAbA29eNifHjsEje7ztCnjbIKXz3tKeiVQMFgeQaGtvq2O9LmVTrp+ikHQS
3c5vDScqQlLh40kXXIykIRJ7JW8s4JjWFHclst/nj80sXZ4opwHiWJoUy35f6rvRF8zhKn0JMogZ
reUy9vQy0U6FjB6mOjao4pjIrRlEK0NJWUrKLN/8sBK61GH9z+3VbeN7OWzrZAVH5RDE26yZVvCk
FF400VD21Bxl760bD/IYUvKVbWbu77O9Zz8uR23ZxcO2OBiJuWumm2Jc9MRc5ZO1zh2yPBX5naoj
x3H3bF2srfjzi7MVFCe2u+CFUUqfJHAs+VHkspwnvWMgsUm/rOZZmOxiIG0vy1Fvp1bCymeZS2nj
93W7d0oE24KQqoDiHbX065lEp01W96NQnpCwcQcUycqvcP+nSibhj2p8YX827F1HYgC9ljsuLfhW
kzYVeNVobBb7eTGvkB40+H4Eh6qTjcjBP8p+MtEXu6HyGM6U952LJNVK8tSlPDaW0lCnx10Obf1o
7X+Otb3/2dNgU6BjS9BubUcaDH7kl2Dmn+pCuXwi8RojroWD87Eb9jMLDl80xMfy8n84+44dubFt
2X+540eA3gzuZNMzSSbTmwlRmVVF7z2//gbVkz51BAl4aKGgllSVNGsvGyticaB8ZbNH2hyN5spt
O8ONmkDuOg4gJ5WCZ+cU439cWaVqMjIG/eQCBjqME/Ca0/cK3nQJ4sV5ZkTfI0S2QEDq9K+yw05X
ootqHCgn2Qsv5Z33v3mjVddL7kSgSZZsWUfvQMV4brYZg3XGt2iuWqwxfqbGAOE0jmB0Hy1mWTk4
2sVnuJFEcicRQJJDdm3d2C4Vwj9TO7z07/UtMRrmHm6l97zGYvLtsR4VE8ADFW2B5MKi8cZn6nLv
2KUXrQnVcNHoiEyoFFKV+yxLFWgd8SJ7HwvhACgUoaYHlu0IzLUJ4b9lsKl3FtSm6nNhoS+HSfZp
mBCt1HovWby6AqbaqLxD6/22FXvE/zNvZSDRlfWiW/YqenKQCxI7WUwk6FhBtYwJOLtzGjB495dI
w1et8DMiQ3+sd8/r7pnfO+iggXTa5IqND9uE7nL+irXBZNzKb93kI/vuFYIPGaFV1nzIjgKSEgrq
saKZYQymC4GgcftBBxGCCX4WvHeCRpNGo3ue4F8NenJd97AQpNbmrDEaq3JvBiRelSqWaqVyMEPI
qDnio76Vu9E5ov14ZFWKoEoxKn0FzmXFkkEIGTZena6i2WrjQwDt2nh7ijqa64KG8ayhEFlPXos5
49IasLXKJvMeQc9WmZ3Jq8IdrOooJ2BNsdk5grZAc7lFCS/r4QWs3o+w1OSOdKJGm9EHbbIH3iyS
bbefQOoB7wb8g6wzqbIv+ovZ4V6xZ+XFJvUp6+hBXub3qhDqBKueFiI6koFXZWwkz90xg/Bt5hSO
ZLV24uMxCife44+sRORFo0qXcqkdnmOPMdQelr6LzfWzeMU4JbOWw06nlCi+aNdWBCG5CE8HvNGY
mNr1SzjCBEHWgtvVa1s58Wbo0GoMWTF0ZXE3isWaHEloMkDjllWh37pjUjzx1Ag1kHydVkN0RHV4
UjdWvfPH6RBe8C0e7mVPH1lMZ0pVsKGPbk+hCocAVIwEW8L1ury3uQfeKYPkl8ydzh9qzE8Ijf8w
AiFpBQ64BrcyP8INrjOBOb0HPNpW4DzQ9dMBE6GM0s3P0p5joOnXgU0Jb1QbDe7c6BsLOqRwwVMa
Qz4vgkxuCD/xqtQJUlBBDgvCvA7HxXwy1qIXH6yJRGM5tPcWGRU6Ba7soDPQfVD7YSEdLo7Z0/78
wAnc3has4iM8TKj3PvDSxndYQx0QhqIa/EE0F7zyHmzkDGSn+t2ZM2aDOaU2wCNa9HUeIR84HWiz
HtQiJ3JGxnt83lQMB1X0Y/OZapmngGx690qOszEAUlh6AwB2tKmcgEPZxV6Fu6uhv5jvoU2voX4x
t4JsusVfsKYdHCyekIJ+uUSeK0ycwmgKatD7boYls2A09JNDaEOvFsTLKfYC4LuuAg5T4iSHFagN
EXp/I9RwRsg5T5cwViOQqsc6c8dEGY8G3f8ZLwpmqm7nvvJ5mLZwXElt9HbhC8pmYXgAqBe/21hD
SzUf1KYl7KgV+HoQD9yd/64+mDv+il50eVHHe3RVLP44vGQYFzbh5cf4qPtt9iUFtTYb0jvyQcC7
K17SQ6mMDGTc8p0GaQBAHiFZr5wOTIEn+/iGCf76HL2Us+ynOKYoew6pPQeKhUADNy070i/2N6nR
pBN3X5zue9aAgANSFiPSEks/i15iaRwE1Q71jhGaGDxHCv6D8yscRsjdGwX2gnpY0KtQK1AeN+4b
alq74UlDNnTU1k/WxDu2MYI3k4NQ62GQG2MwXTk84f4VwU5WA0AjeMzIh5gfXgomGWoP+Q4R+8U4
UVsUbGC5wGo4s5EHbdA40wU9jkupga/cKa6pG7uiCaX0bfiZB5PPqgfZ4fUJzeThIOxSA0yOipNb
frBaSqcyNKlfOaZoYFrdRO9X6BUzanSZOAxv7CxXFQ96IV5+g3z4ehS81ZEumUu/Z0dSKb2KHToz
h5nklLbkQX8SZ4Aj1JojbG6OnxUY9tHYXKylMRIc4JXkKZk5bSm1mTbqR1sT+aPhzBr6lYmJ6Si+
qxb1EmAdaKZ91J/LrInQg+7tBYqiKfxktGtDIpt0S9JzZFXONgeBRbVe39kcHYi0J65WUQDKAFCK
vsX9/fqY97FdXJcWHfz8jmAp+tJD9gVbcfln50AIYIVX73apB3n0yUCKidEJ9EHVK9Q2bUzHyWcM
5rPLZ69110OuCigAMI3SBQJuwkGnAO6FetqX9IidAX4p4o1BQEyP7e5bhAhLa2Pm1X1jYKGcxruw
j46RJVmMJb22YwGs1zOBibrZVTixJnx4bsAIdBnzTjhFfLhoFv6oQZD3MDnUaYvOi7dqqO06/P29
tcEcrsvaqB7bmOQMKbDCeqe/BGA/epLxJB0NdjyzvcZt3hlwjc44AHLEpXrEqGtA7SaHbUmjN1bx
olu1sXJz2SHA41eyH3ogUQgtkZAG3E+wh1d8ge8e1Akarw5nK0Htxc9pR7lIwszFidZ9VGjD93ov
gXNBIuDl9ugmu+YIdVLYF8INGBdWX3YVfbxhisc/xKDgiQyFdjinVpsfvdFMWuuGpmThSLanPCbF
lyQh7CJdcXlzrknPaEthlnfKUggcZ6blmM1pslPav74PmnAixB+2NxN+jILKH2k/ARwMOjNxsI6k
D5ACQDt1c52jkfmVPxylTBUsDmEogWACZVPnypoOPPpbxzVoDemUsnh7sd1vg+TQaxEDOG2TnM+h
ojGOkGrGBEyfIdeKz/ETczULNdEnpF+QGNTp4wQ72eScC6Q/S5CZEIAtVM7FxeuRtx5nRz7VOgaU
Kme0gk6v+nieTIhWgLkas0oeGUp1GXcL3uZpvAExs5tTNK4RROI3U2vJDn30DH2O+bCaqI+gxQr1
aKOyGcdm3NUtQVwsHdlgAvCbDeZw1/YESPzmwm+ExxhX3xnAUEcyYaW/StTMEqwEsAnJ2AQPejT4
SvyO3769JHOrMr7Q7jbyLbyxgkgxad+jsYnXclZlSscM+vLRZVNKmMFUJO4oM/VnFRpEj/wW1oQ6
AjNTn6Rdb9c2wtykn38lh9Apgr4D4RH1DHZbf+GMBWcnfaSaBNDfqdQEA9g4ZIDwKMc8GDXEXgxq
FAzxzqzemKk2mdmhacgmahsaKTjX212+w9hdhjzzZQQOHimePuAjr9lRenPQ0Eue4y7yIjO+tt8i
KolBvcG5nXok1I8i9dPaKUS1zNQGpEOW/JXpybNxhuML88X6lD+Q3d9Kg798tpdUbbXIYj+AkdIS
b3hQH8j2aoKRipVlpN4Dv1p+AhZn53Z7V069y6rVoTkAVvYZ4hgjlEJgdz58IfWFHW+2su5ildc5
a4u6z5kMeDmdD4Dh5j2WrxEP8bG6vYs59XaA57ekFa8OxUAOgn35qKSQyJBRJyHDQLEO7upTR9JP
eFEzI4wx2+MvhWSJXCOjMLYySD6ITqymmgymMdHtra11bUY6JB5d2U4OmVMDsawY8Xu280CyMieN
UZHJogpx1ORZZTrAGQ15KQSzrNiNbgXwtHdlcoATGB/8EdM61quAvkjd9Y28yiocRpN9OVRLs3SW
W3crXsqDckWvRFWwuTkUcJcwwCkH1BRSVjKyVOQpKGuQH1uJw+plUAerC7sLBIIXORND1LfyADO7
m+wmm7vD09ry+0C2FT1z52/xHluxJeNpUupmDzD3Tfl5tkpUCXrmrFaFtC/Uyh175k/8PjKjSwi6
NdjrbCOz2VSkBURCAHN2bK4Dq6oj64800e9QgSIBEFG20vrqbuRYzrahxTorMm2oTjuVT91nW/yW
r92hOqJEaXCwaPWqfNZIGyE6vltfL4AjoM8TebwGp0CgKmJs+294DyXOnlXSJN53YAhlUAvx/lZ6
YlC2wyuDyEyDP9+oyrH1YVJX+gFAny0dEjtxOzz7feYKuuL3r+QCp7MrfNls7czidohEyEgzdVTp
e3YOCjgnIGY3B8RZqJFIdWBem2Bo4sDHrBClpvVCz0+VVyDDa5zZ7e10QiWJFHHH3JDyXxmtNJBj
WolO6T1myAFUxb5yDUJIegZ/IhwyoICxP1F4zE4xMEaAuG0qQw2bgpPod/Mrmbc3rMMCGfjTgnSj
XqHG4IHpPCItQFNeCKCaB6WQwpl4ssCRyYcEnwQsCC6vdzudQsdg0XFgddGWXenSaTiMpDNmIMFG
q1FpXTZ77XqgNqVK8ZD5IiwuNBUDowVV0Vk7NGJNQl+Aw9mZMY8eT7MFi08uW1kP16dtkx3In6Y3
0Rb02UnOpT8eZ33EAsPySLDCVrhNAkG1Vs0MxUE/yejs1qnBeymYHShmWS0HrfWqMw5ndu8U2Ynd
olbHjYIBDsXEudYXWDspNHaHn0oH8RUORT4DbAFZ5w0aZstAAWunjXa+uIv7Fql+bjqPGlSxCxKC
Vt822VxFLW+81uro8ePTRBQxR3GXO7PPGp0WuQMGzhA792ia5E72Hv0NocqpCYjWgzxRIRmenWkA
cBg8fOTUsVahNoIvHUwEM6jZNjbQoSZ/moIRiVEYRJDLyEmnJVDZgGLPulP8+rYEo7ppm7SqOxNU
G1suwMIwY7+xIfId8G/hEMaARRP+U2ph/oq/Wt0ltDMTPybD0WjMLcdd0SR4Iu4G0SVRIb1DImjJ
NyDq4G1Ub+F5PlIXweQAmFtwalq9e0QSIiz7WcZq2KvtQli7x8a1BE7FzOQ3IQM3swd3VnkNRgaD
RPk4asjF9jO8tHxA4uXM7/icQTO98aInMo3O285LsOLzRwKp7J4w/rgbX9EXpUBZd7ggAt1lOEHR
qQ0cmoYA7xu6zVsEZ11niPCmDYqH5DrBfhsT2Y+icybUhILRb4EiQjal+fU3bfToqXYW9fmNNXAX
IhYHyeM80U1sGpb03dz8G+dJpmQibJuKggheHFFZeKgJVMbysAIA/y0G53sDqTkIKMX79gZUqlHr
/Fl0OX95SPrqcx7EAJFIdL6w427TkVcLP0c290+tGJGXGCR4KqvGJITTUjw3FkkTZTEPGt2Q5yYo
xlicNVpYJywIYzJOYw/n4rw6kS2ZF1AUc0SPzugVGcJGcVtgJywmjwa9hQGq70D6mqUeW+M1hhmN
sJvQiPB+i4vca5JfwbFIRAzg/owReuiEwjosxM/xBJMLY+UbLeGF63CmJkPGsWDPnAmnp5Y75dnq
sFAQqSDwGvN5jkl3gSthrAzuK0JZKug8wd4FGVWMsLtcLXBYT0Ksyki4kN4TqA1pDofU/Lrq0z7X
O+TEBrA/Nsx7eq8Iubq4Y3QsNXiSOmHt7SwDkf8c3vS+u1fufKCDClWhL2D/bvth+wgndNLeYtDC
li6yJrvb6WMN4dDYaIYELIStKK3brVtj7Vu0EkgdibtFm9WJIV/7+TgFLLCzDOneidvvsq/6NqQI
dg3aCrlWmDwobkNjqeHlBHO8AkNiOw9Bj1wOqmf/RJIBPbP7LdheY2aGxmAoZnoEVBxPAU06CcwL
SGz0QQtxfkI9P+R6fWQNxmHxTwU9w3EvO2O55x8TGiHX+RrjAcj3xZgddJP9RuMcRm3V8RriccLo
ajW0ImgMyrA02cDTT56Js9qdP7rYcDYSD8VAfCpBK5TvBy/U4h4HWbaRm+KvjrKdXSRd0ukUX9aD
GOnsZzOpX5En2ytEqhugs/bFAUkH6tjkkO4zj0WOOdUELoQCguKzXjTlktjKAUsc8l2ER+bU1eP0
KOB04Su2GDWxtzw5Bug2UcVgROcDK5FA4HyJOEXA3iMsc7vRai0J2mNogyAVh2opZ4fokDHH3pG8
wgaQZNDeWzaBnMXMTNhSx5H1kAOC/x6RA/deeK8Cwclw0gqczQEI1gQuk0XOt2fvOCoBZQ44ZM/8
UF96vC1+8xnLjEeHF2sxu8LDQ4DP/ci1GdnJmVaza4nKatao0z99ceBVIOm3ORzmBRt2OmgYhY/u
IgaSP1v1Cd05LEa8aHQ+jxGiYqZzu3aPZl1QI30jd2BiWTM0UdVgB8lClwa1eYQ4u6synJ/VBmII
5f1wqWMy7jpVAp+B1akhGhMhqH9DA/elpcFmPwMaH3wgnyUVdYATnrtH3SLmv5MLr+XkY9mVEC8j
9AkBQvmAjsw5c6kr0HiSLweRt4n1wEGiYy1jCUbNby0erM0+OL/HIoV3VkgKuoAC2UoYaZOGMZvj
iAiBtRrzEDHnVFbDGsdlowRDsNxvsY2yu9uMn/+Jbjn6IrrirDkJ9yyuU0G+uz1dHvD3CUF12Sse
o1Zagd8PBkAUXuVxFqMVAKJVz3Sv+O0NPV/0CtGqsQRs1aLq64lyVODZ6TcCeWlkE9xgd4cVHBmk
IOi07kVEg9dsyZ9LMB8Sd9PZba0lyOFDnBiTAtBTkO3goGN8dKJPFm1OSVtP4YUjFm3k1+G+hclM
eyR41vVu9Tu8dJM1NmYCC6KtZ/bUo4ZH6+gRwRnx+wH2Z1JeB7lLHIUgwnEgqyeTAI/Y5LXCja9b
KFE83DQ0YHM9hXS7Yg4ar8FdKRKkTtAC5APWbrRVZQ0e2FfxRHmDy2pVSZab9KgreHba+Sy92BNx
EdhWYRZ1BV3FqH+kz+7Ue5waNFqlkPp7VVO8nAgvY/5VFfK7EI60sevrkhDBXPbAWYUIjAj6HnaI
XmJqJhcs5IVuaDVwkpJDQ5W22xWn6dbclDP1KSCdE1ADq9Ij0fRZddHdw3yC0i4DciiCZKKAqeTY
WwzfUJNAgp7dOmc6iJfWiHpk7OjQw5/XFykoXslNcmW/9IpTl6lw6AeZcAceRcAqaspzuK9m4k7G
osGLG9gCOgwGe8ogI4nlQzN7lebYEMEWNGbPHqiddEazRNHSXWsqNtqSlCm5y5EJGIxmfL5VSwo1
2GJVBqsJ36M+AYz6TzxZ1ZZgiBLqlFFj4IBcrvZSR7F7E+t7n6vK6L2JHq3LnOQLGplYCrhFp+xU
Pttndl+vsz4YnZHjQZbG8KiwbKjDu1tYh9tCWvnBOKM6SoTXJtxDpfHWR6tnQLXCpSPhwm7hu8WZ
S1ALDV58YlNT8WXKptEzmPDmin0lY1tKS1DumzW+K/MyIAgRRRV4AfQgnQKOOVFLJKatOb2USU0F
rTS3RkS7VQHaalF6oy1G7WMDyCoM8s9xz9zwxB0iHPoQuf+AYgpCSy08ruJHTn1aX8Wlt6DNgWGQ
BkvRKGc7EbRWPSiEerxxVA3b6VuMyWVgCKO6BKG1QjAQqF8DeFmffve5xu8pD2tCRNhkBD86t9QT
g5u22WL2kv0Fx4++s8ZmpcMt9E8wHH8wkEha+SX2OETkl7Jl2sNA8tcbcsqIPaCOuNVoyYiI3c2L
Qf55VEYdH1BBrX0i8lH0h1tyWm6xqKLDGAmmNNrUp3JeIApVm8NOYE8r2s/ik4NlTBaNm2GMiNUx
YwthQKYU8D4qev4olxaLqSlefhB7c4ph5h3lI0ldxRIGHQU2mmKsh4/DAjOFwhO7/Txp9r0KhNS+
/eZiJN8I5WpnJS/xqNgwwg3u3scq/VZMRqet0kOfD89elQoc+FavC5hPgcxYcVpnA2JiF20C/1dJ
RFT9Jo3D0JqZhuRkm3XVh/7Soid9u+BVYA8OxauKrEJxKoPeKV/5IXawWBXQqLgYTXnVwaxNamwm
Gla22ov8Gp9DUH0KCMKfFAJMR/sr+iUxam7uzE2XoT1MkSll1lgBSLNAWush50bu99g26HU+NwBs
aTujD32wNZKW0kfajrB8MGkCY7IpihBJo6v9MJiA/POhx1f7OHeoCvhuK1HMudo1lMNFHtcSCm3d
zGF5PVT2SuWHCGqdQcVq27tSsdVj7B0pInpy3T20hgeN6fS+HSK7EbGsg58SYT8Ne4vXrNyzmdFI
l1AyR7T50G3bIlz4wO4k+usIwyJGpV6CHgZmAU5mymcK+5notShIqAGWQsXWntjKRc3NvbrD4lUm
PDPlby1BpIDDO130+YjNdRyTQ/FEezxzbDHVhNvg15/xY7QXD4n5TtplOrqn7Ixqh7aBLnY2P8Ac
ByM6T298Nb8SD12qA9r5GATStvAsBrhxWcNUwex3khrZ/Xd+rdGeir7QW3+m9xzNkx5eHfh5RNLG
YNTCZQ3AaRGNdRFnTrj2ZoaQkBIeyQW6b4/E6J/yqz6kTyUlDXoAgXBWXPmYfmWKkaLDeIjuw3k8
pA6FKTIFxmMlgM3Vz+EUo3uCYg+pBdKTVZ0zO1uNBY2ZzubfzATBNqNfCMD73Z0HA2v31Zjzba71
difpD5okJ3g3VGa9BdQAtM9neIZiv7UmWzMyoO9iDeQUkl5neJRGx2eCgSDGIhYqENT1mY2NJw1p
Mwp7R9wrAioU0Y6gAYBWCj6A8/LrVwKseGpsCxisvZpbp2ELDNOuRg6RJRAcVkwM4QBiqL5zG/0S
DYHquzB6k35FewwitP6NwojFsqXafiOOYiACyw4ANHDggVAqBjV6d7tmj0O0sZ2y2Dknnf0oMTQ7
8+QjQdpAaUi2Ee22IILT5pXepkrbw/Oi2QvnjHhaWxk239BB0rkgJoO9lQRo4KsUaD3g3OdLt484
DRsQ0F/PcdWoVUmvXuZfPp1CMVKAah4z1BRMlLXX7BH12uds0m6l4ZQ/aITrIw1vIOL8rxFqMtaO
LjAtBCDeaj3o5EkPRD5VIWjTkiv3yC+wBPYIFzc+QqBH0WuAhzHhLiuaKMEA1uvRwJ4QWqu8jwxO
LEh5mW67UMc0c/Md2R5DF3Oa3Ow2gBHplzeB/+sQbrzk1aMpzToKelYFuE5KNIYqbPnmWATVEkST
J1LeBqcRtW+lAcC3yEZ3Ex6D8JxEh5XPHXodS2lXo6EIAYUKJHLY0k4Xkx+CbwpyG7y1jLBdVcb0
f7KYQesjtYPgX2osqLcoVRG0VNQY7j6vh1HRebTYMpID/4A6glUjzOoz+Ib3MPr5k8sA+cAarU63
ZocVXtGjO7XGZEM4FdgRn6yRJ3NktzzmO4dOMfhO7SevE72kxAq8BiadWseMA6iQFCedVufJaSeM
g4wcF4oBO+sPgKtNzhxaNUWqwWiTXRGqyIm3XmbuJQbSOjAfPJrb+JgOuZsR+ggpcvEJjdQ3f1gZ
wtAGwgwm/8VyBDNCm+p9dclHPcGcvwaEZIA8EJZosMeLxlVP8CuN1Awrwrfem83sE91SDSuvpEZ2
gGCDBC71Uo+zG/Rsaxu0GGdAWcbtcrVxtPOvaM++Ghxg3C39wuLcGeDm3ZYGIloegF8CVR1eePkl
BJ2isV7xLeyBzVvv0kmxihvuKlTrScUb7qRtgpUAKQe/eov18YDMbCIswm0g2Ovn5KBhCLOw0ctF
zUrmysg9RJr4oASdVd7XE+bPjM7L5+m23LCJSbsFVqu+kxOa18KjsTCEIJPJgE4EU9k9M+B8jane
pOdJNqITbS02DhqI29d9BSAP9UBPF5EZh9ei7NgTEMkFmCqm9R5WkIPWa7D5ye+3nBlTVRyEzopu
lEFpfaZt18RjC9/gd6WJlPXS7Rib9QF/CFeCV5y8eD83wWQAF5O9/r4h8xs8Hify2LuiJQi6gzPz
P/FdVSXxI82CHGMYkNch6MXNfa0hyF3qYF1YKrRWQwwMW9CbNiUB/HVgWQz8P6bwIqyHNcL4vP47
mg78x/jcH3g6XJewsbiByZNhf+DOJp5di0RU5h1IgbB0u6gaMGUeJKxH7X6HDvFGwAc+MzSw0dHG
dgDZMxugE8gjzNJZtNEB0SBPvIntv723B5vS846fBagn/hy/8LOE7Z+8IMoCjYK9fd7Usewv0/wC
RSp4mIOSBJiWooKClLB6488BdHhi7Qt/2GiJ+ha12pJBYtyTjVLYuVxozXk8/BhpODgn3U1WAhW3
Kqg+imRQ/kIxaCtRnAcw9Yn2ja/xRrvyfbgO+v2qfSKlhwxFoh1Op7/A7H/Jqv94mAID/nbo0GwU
Wr/2Vt4fx6SMuv/9H+b/pQL0lAH1Tdx67kFhAvMsvQYdRgGsHM1gddiNnKFsOky40/hcrsiJ2ee4
ppcECLQ/4xiV38DUBQYsnVDP4wDBFX6A8VMxKeMqFrad7vu9ITYEuf2ZnF/Gffn2BOMJkIOL860+
Ac2lVYAvrh0mk+5OvACJ8d549eJY4xqcrgrv2uB1chw3giwL9Xnzlnv1dsM0AoSUJvJWgHlRp0Af
64g+xi3/DvQP/bSgWDxEMrJvxbYuqo5yFLzIj02EZTqDqIi2rM8/3zT/G3Qols9oEfow+Ir96/88
Zc0qCGzaNMO+n42ZuUapHd1oFIDpZfpmsxZnyGfWnYD2+GxWoruGu1J4DtVHzl2U2V16TwZHjLKX
00BpbkvnjNxeWry0cZn1PjYur1gTMFzT9zw8pxIkBUGJP6cOKWpWaR9iBs3YfWam0l/AvL8Dy//H
ff1Y8+OjMUubUmC9Rh9wFw5vgnP4PBO0CSYjX8iHoH7/+VH+4qz6Ycv//kjxx0c21VRHkEBYzgD1
CIRqrXhACgL8w/1J6wYw3LHx9YXDimrleatyY0D2xjkJRlYfw6ezqSz9f5wuTuFoUJgJnAi18h+u
qqmYTuSjifUGB5AgLBryH4s/mRQUhZEBoJ+MHVr2b9wIP2U94BVZfCoET3h+UzymN5P715lWohJs
QPkwux1Qb5I2Y0pzHguVRUYCcMst5p8DqvrOURYdqTag3Ei2sEXRhtafXwjzO4Qw2DYV8MGC7Vn+
eSENk2VCJoipm9M+WG4o0cmB6YW3xlrEAOkTGgCA9G+bWb9Zi+AU0LNuvNIQw/jJnl/SU1RElDzv
wsqPAf2rnkB3j2m5LUqlqSMCvytVH33yl8/93UHGojwU6UFpLUHP68dTl+W4GpsC3gsgjatEqD2U
KA1Q/ZpoYNv3ENyE+9A+yp+JamK911VBKK0vhuuDgPIUP0G/tbGf/41l6zcg9028WRSxP01DtfyH
dxGzSYTcJNw7Pe+T/JYrg4pyX8DoOhT/AnP/ndlBjB7Gh30xaIMIPwD1XRVXLVYCU5dJXKr1FKVE
l1B48ymqqa4wonB2egx0ooKB0uuiCllm9Ch5k8EXhEfU3oaO1+J0/Cthw288LDjvwTSGjRWZl+Qf
YaVTJJCfUPGMZXA1ZkAGxG5GMYVXtjjm6X1gr+FgYu2Kya8SeGRYpMJ/OQe/yVigbQOFAxDtMdx/
nYMOLEBsmGKJvp1uXPjBdNjSuXA1aGKMFjAukFfhOhKuNhuAPWekU04GK+UmGoxTmZpgAeLPF/Qr
qv/wlLgaCKFvGrVYxf6xXbeubRiLbBu6qZv4gpHLpECBt2r9q73VtwilY7rrL0jr88heH1t8/csF
bK74vy6A29g+GLDy/5etDGlbzdPCp9hA5x24BXtygChDS2UwgKcCFghYa7vBCAfAJp3TC4Oym794
p58CeJubFDnQ88ngRwVdP/3DXldlimcqVgCpGJcdU6TaKIj6II7GMmKyqGA0vuRkwByZBz41RoOD
apx8kGwsLBtY9NwIoZTcGZtWa9FrLQIJxEgTi66gBHzz/GAwNsiyQ9YMbtOPfwmv3G+M+t8Xz/ww
6rKR1nyTMwTPnwcsSAKYlT2YiHHVBdJKUDjSH1CzRb4JRQvp/GmxN1wcVEP+8h7/dhk//AtVgW2t
UFYsaClBhoYOlnbWQlY7oOkHqnuFGWUu6NAV9KDN82e5zho3U+Bg8hNMISqNwVQyH16UmF2SaTw2
oojJxkFYMz+TC/vP18ps1/LT5njIMuF1swiMP/fleDZculLOaE9BFYeOmj2ZAP8AIsRqWHn+m4Vv
O1J/+rSf20ypWDBChhcEJq+tNPEMSEDg/RzNRiPgFXn4Hw4YFg/XP9/lbxy+CCcDLZ2NWkH4SZpB
d9A4aNp13qWyubHxibO50bNh6eivtFLyb28RonkoHOBNFGkzjn/lGZsO7NIJIO1hD4lfB4rRg1OO
UrldtKuOBVB/59CZMQHm3MIClA7TiV1xAJAG/F2rjfXQbDcAJ+EuV8FiAZ0DNoj2EolMAJHd+CC9
FZieb+fKwVjILYIqUBzKGTo79YtzlGjtEZFECdDucOSD7MmGcv2FqnABMbOlhtDANwS5nwG4aw+2
bBWsnlZqeEz25bNendqp9uixX/78/H8dvP967/96KNtD+9dDUeo5+T/C3rM5cXVpw/1FqhJKSF+V
AImcjP1FBQ4IBZRQQL/+XJpz6rxrvF3jWmvt7bHxIBT66ae77+sWeggp/j1d3em/SouxOhmp7OML
xRM0V6+sTAspLP2a9v2QbXHp/+9yfLvjsnuo5CrUhcWb7IculDoIo7EdWL/pYPXhL/qfj0hGR1LL
esrz9PdHvKVdI8TPgCk8YcOkPNPujS0eFStkbsswn0x2Dptp5KiFCOWKjXjNNwE0N27L5HA0l6g5
JXNhKq9ar3G1yTDcdfmk5jxRlw9xOW5ufs4UVO9Fx2AlbBQ+SUO3p0ORDfKNXm9r3z26MhvKalSQ
GU2epubxbj2s1A5pfUCjozE8vLCmjcRwDY23X67yDyu6pmB/RiiBmQVp++9TIBhSWUgAJuZXNhMJ
E8gBIg4GwAtamoaT+8/3eE67M9m2u2ZQ6Pz77aWfwi6qeJZO1u6xKn6L/iMpF4Qmukm+QSL1ELsB
gjdvNHHQ5EpFcQoUO1OYdyC9T0agUYNjrE8GTmB/+yqU2+kRL0fVQSz0WQ0JUWzLtRgqPguOFbXN
5N8H+2PcVTG7oJKD4cv/+B+NxTbJR3EoL9phFDTuTWabmSZ7h9KkUN5e0Vn7Lfj+sAfAbAi8MUJe
bH/+uDj85yGsm+wRSc9rMDdQ/qxHTPMwqrFAAlMshGWKyUs7j6aaL/qRYgbL5i3dBcvfHpOfIjGK
YpHEAr86YuHft8g9iDr5KULdk5l7ZrQEnr/xy+f8biv7J4VRFfaWuiYR69VvwUaQM1HpKpEswD4F
k8IUO7uu0LBcQJvcGfrOrPxu7lfh7mquP3EyHqpMMtVxugHsOXblRGQOwvQSx2uwvvrNk/DHM6Bg
8KPAGcLU9NsZyJI7DmcGO0uqyl6xkJitsLv1v++unx5EFdUwOSSmZfofHvJ/rnQKSw6+cAu8J1te
k6sTAhEbNWzBGCnVpaUaLf/9fvJPwQ/VsKroikECPf4W/NRajLJWeWD+Hc1PzKs90YYYu6eVHRds
+Far7V4RzM9J5c61Uw1B03rtv+TBSumKiTNmU5t/H89P5xhbI00ihWWjpwzn5z+fvwsf2SNO/kCF
mplhSSeayda/3+KnZR7HThza2ExjK/CtiBFoUV8+pGrkw6tFfS4Fi1/P6neLqj838uD/ayhDJq6J
327krrr2xfPatb4hvxvMEIzvVlfKjOPTF5ekg94yxiKuBTELJ7EqmmmTgg3dlkZmPYtkCmbGbaLQ
DoLtXTo/0OAUY53WujB9DjhkmiXsrxS0CB1ZvaLEkwHuqsmI3jrhjWs9xfnOpSN3NZjrGpXzRKA8
Xz9es0pwxBEDxPobO7e6ZTSR2QjKK7/E85+2zgRHSFzsSPDS/J611QTzZ3C/9T6bQCuAs9fJx6Kw
oqY0pZsnV8wpwXxWyRkos9+SzH1oOmjqzaOgJzsCfRbR+GuCXw5L+unm+r/DGovftolq0uhyU0Gi
a8jgunk7aWb56yAZGebvxgtGJ4Xh/1bh0tgwtuMba/VhByhbNaKpMf/3bfhjsMNKQx144X/4KX/f
6re6VqK6FoT5dYkoMd7iqxbWXrQOUCySbq1Sr/CqJXVQt5mLGjUvA1Lg4r7qX0Z+uMr9zkuW9azo
d9FS0uld0Bat9vJZ9NNVsctlVoPh0P990KOfwoVONYq7VKEG8H2fJofFLb5p0Wgx1P8Kizmbj2Hy
cX9nIJERANBEV7QcovjLM/vj28KZgpxD/Y/qz9/nqpQCqZUHuEH/HCpv4HPy0e+P7Y91BJ1iG5wg
dSxLxrcIL4LmaLRcH/lKcQwj0StDlD5MTDRjWlKwAaummgYjDbbxR0lHC/ckq81lWw1jJ1bOA0dU
ub+PorE5dItCcOb/Pvs/3b+GyPGxxx9Mmb/dv5kgKFkyfoh+Lzui5GXtoq1pyS7usfPvNxr9lJBh
1clSrMMvZVH7+3wXepZEyhMEwxjBYpeaurKRUaBkZ94Q/rMcvfBFWBxzhgNoRhZK+Usq8NM6SKWZ
XdifrFD8dgBZFgcP3Hb+IFy1YVS4lqe3AYWpLSRa8E34W2z4abfx3zf8dunTvs/HSpKn8zpw7poj
QDMLhM+njNi+Z5Aa8VKUeT3JpWw1mzD8UMfzSt839atM2zYlCax2o2D778sg/3jB/3MWvi0juqA8
R3nV1at8Vp+F092l4J0EZvLxeFg8BlQh8t7WHzZXqJURw44YV7h6w4RM/1XvIoqRItwR9842EQ+C
1/pC64vmvEwv8cBsy5iJjOdc/O2ofz6V46FoCooQw+G/bx45r+Ow0OlbnP40JRE+WJo1u3qMKHek
EhiBvKL/M+8eIoFyQtHAoJSz+aWU8+MNpIxlnMvJIriL/z6ImhVY0W6aRD8J1IRJaR55Bupy2OG/
eTH+5PwA+vH/3utbdKrvOTYFBrYumSPcTSSxrRezN0A5O9TNjUE1jht9u3gI1h6eUrLSGKkzjdKS
w1VsKWukYRb9b3TtSoZ8cM9V3jaXLXSFTzxVBbwYTCbFkZ5418Uni7+PscnSm7IzZD5NNEfMzl/4
a6lEWAeGFucDaXOYZ2LidDeNbe8xjNAVqz/4zfsnXVD/43bhHhB/2Ub+Kb9/30n/90R8e2r1COui
a9WpnIiF/3Rc4bJPVtj3BC4Q4RhLWt3E/2szFbcf02HMObWZYFI//v3U/LhGGXBjsNamz49f1N+X
Xk+6dlQ/KOINdgVF3boCBfFHpc5hdBTpW1iUm1Ebvepg+kWjcmFeu33QLB6pMaHXL1bJL6flp8XL
wKlzSLAllvtvCWddqm2gKa3oN0E56UVHLY6BOpOjXz2rfrznh84U2Tyb2++FDHqvQd3mT2V/tE8G
YsZBzA9qpEcjgyfeRF5gR1ouz9J8MOTD1fz4S9D+CfU7hOv//wC+PfmdEelxMx51vkEX8KH3pog6
SLwxtfxgsmlpVNDwO6fsmBdRGpuMN+y+DDl3ovsiqLqJCqMRL4YKT4A6EaZitUkY/n4YjHCTLo7i
y79vFOnHC4N3Hu15sKnin7LEfzYbSlOEDzEbiLV4aZ5WDOfv04PgzCY4Si5V+liDkn5AdPwSm4Yb
8H8ek/+87xD2//O+eaQVWvqEoNQEB3YgpDK1/ss+6sdcF6MghSQG33P5e/NYrymf3Z7DZyNVc90x
gqM9EwK4k6rOGm9mnJEC54s5xV+dt3+8C3WMoWU2cSLWkn9/OmmUKnJeFd0cPEY6KKYJT6vSE9b/
vnp/Cg7/cxZpTGKzDfJXUr5F3UDs+6sm3dW9bOJHVx07+1R79tvb2z52ELmgnXr57Jfrlzud6YH/
6x9zxgCfnm9MWW92O6y/lho+0ShjTcsZIibEgn8f489X4T/H+C0gxvVjHMVGKu+N6bFxj7BLBtev
PaZlsWVYmv2emK8Ko9veF8C14y9vPqQs/zpB3y7Erb1fU7ntH6sEHQMqyAcchoAU/WpLTAuvRnMk
N6wCEwQMbW0+pJX2XKvVXHZkxsNRNBVouf59SKMh1P3rkL7d+aN7Ho6vRVuvWvgl+ew6Rf/K0+0a
gKdCZi+pqVBmjD+E3gq96BOhgPTbVuLHQzAkijhsYUgOvt02o6fWSWpBYtCqcHpxAbIFgIa2+K6e
8+KX6/9jWwuImYKTn0Ex5/ts1y1LAq2XIJzGjexm4O2MHhQNo1Jp66RYHMXxHycg5VyVtLrgGcvS
ebCBAWlJjmuzOxaenJVTxyTsuK+84BYvshRFTVfhjPdipIhrKwgR16ksyPa4aya61i6MUeY2cW6P
fkNi/vTMDQVy8OljiRLVd1iibBjSsxeuzWosHZV6mz8c8WYFg5fSJmhfi/ygC9tSZMw3kSi9YgK0
GCWLspgoybaTDimzGQrwJOkKdkRdy+muVH2hPWiE/5ur9pgQ+Xo2qzXHqG0jmkior2iky9lZH28y
+RA835/tZzn03qyk94JsGvR25OXNaz3FgCWIF8EDIZydR86/79sf7hk4itQxYHzDpvx+z3RSK9Gf
ZO4FnTzEDrA2DHDPO0aj//0+P/VwObHMu1DmkyVC6N+xM5fqURJ1ibqvveMJPy3abBj27Sdb4fhS
oW7AzYwBPOtrGli/Jcw/1bXxlMfVlWDKwI3xLVyU+bPT9KRp4Uw9rQs5KN7DC/QiTMKia/gtEvz5
KN9CwV9v9y0U1F3W6XIaP/fN6IPRiidqwZwauqMtihAbMKcoXW6keAk/6/EeFG6ESsaDOGcg4kXj
Kk6yaq6pDOpO+trKekf3YgQDxyA2i/tkxOS5bhf5UhKcqEH9Cw56W8KdwRHLPvHYh2tdmlzp6syi
HXizcwi8esoG5Xnk3r5UixZyXm4PaJJ9QA/YVK5T8nAdmUlhDkC2FDJF5zVTpGZJQ/nKA9H/8Fv0
A4afj5xrhO3t2NER93217+JQyfSkjbwDuDPTJ7mrQnyINI/UZ8ICmRXUDVw1NjN90p4iwBibQrKx
fiqPzMk/nfoLVdZJcUZLVGEJhlzFcS7tUMHQzFdT4EOHWnGcR2o3AlZLpv4u4+W1icY2ca1MPDLv
HulEb8lfAuBLbAUGVQnWLaOEpuLxqpMi9pZws4S70781bwzHJ7HDsD2iI90tpEMO7TBCl2NrMph1
Ox+BfjT78bGofisv/VB3+Oum+JYqj6tYvrPjxXMHVhUFpk+EtzpjqDABJlh02Fcdcdm/n7mfRkbH
dJbZwSmSKhn6txuxq8ZxX3dJOhdzKxX1ybiO7Jus2REBR6BgGiF+G9l54fZauQhT6Fk6lEf0NGRx
vxzLT42wv47lWwIdJjTJbtfbMHTl+0z+AjIbjFDNsePQJcTa15r+vlX+kyl9fxTxHB8CGzNV7Jn+
jjqhfL+pd+XW7ZMbsmEFlg+QQPO6QS/cmye0WbRBExusYGeD7bHH1gvqClg1yq6zyPF2gd8skMfZ
B2OmQ3ZLJteVwaj7L9dpyJW+HyVNMHzmB8/r/2kNaPQGriMjhyHZvWB9FtVL+Y5gu9jFYepAj70+
j2HFhi+hKCf3v7z7TysATFDWPmaeoNd+C47jsmqDa1Yz+ejAkbHjeUvnNgCh8u8PiX3cD+kzvSUm
OpjxooYif1sCsuzRx2WlPUlrQwQGoIXGNlPCrf2QwYaE/TI7pveJNnDEqtJF4uCqZstVMKk6UpuS
rWimRNOCMLA4FgNQZ2zfkLfQseMfCIhyA+hNL/wjk8bRBJAzhAdrY8yo21JasK4o5QP7C5vWrwfs
eUu7iMCAd62/CQ9H9WM061YAvo9ME00YKS+WhlnjiHNSOAjLf7wO3siBBcBtj39u5R25o6BVOUXK
Z6gcptjRGtNir77Qw8xAnRK6zSdlEqiS3Hp3cILhH3LqdlUK9qWfrd5IXKF2eIti+bZqt4ndxqbh
P3Yr/awqwDBpEQaeZFUUZWlImsyZPZ1gTAdfoo2A0ns4eRhZMS4feCAEWdmKLfAaFDtWUAy/b123
TDOemLzv3bc3AZmc9RaL03w+oh0Gs0lB34AzEpPrZeABVwIvMb7ahuAubj0HX7KnwEXudKy5Hl94
HEy0aNYiI8clgNlYK6UaZF3FDaOhA2ZHQpfOtSIdL8B/8odkQFAiPnYpI4JZvUMVTCcFQAcZi71u
ycoIqTJ0wZt1EHcyJ2bgkHOF7IrGCn9JOKPKFzjGNGZmixUKIGWUuaDtR+4YiGeNIM1v3o/d6oh+
V2fPN14PPqhk1qBJRJdvdgKstvY+/RjL5mYszNKXzdVV112zLy66k14+vhSum2iO1eG6stnq1lxl
S8WojDvpw65eNjvJDz3CwG73nH5N5TW8uKm/qL8QLti2tdP9od53vm/RBGxwLgsXESzMZ2P7mDF/
qLPxa2J1Y6dF4YpKOZqEE935c7ShwBuRDhCZEWw3dvlc6+KeMwOOodoazzU7KnVkn0A3op042igd
uOboJsrg3CO+uy2vPAhXI7fAr3mG/CVLjDVAcCgZqJes2xQoqcwlpILKf0/ArU9LeB84iWAa3cuA
URhori3/De72I7e3sWXge1AvZ3ec0eJzoTN7FS/TYMkt2M1JKXRvNA8RtfI3cfgwLWuHxL6zw4a+
AZ+HzH/ZOuNTC+xH5tb+6jOCllnOn09HMEzAREuUAcC2Wqc9MrL3gMqFiBDmB9J/9Le9k50VHvgz
bqYZPT/YwKl13zfzPLQTeCiBqac2pL7lw5UWFXxW3UM5NkbJf/1SNsHiPsMHaklNsqIMhR4J0qAR
AjE2VvWZEymlzki2WqiYzFKWfwDExnSAX41moxW40RW/xFH1N1NLPIiG995N0gGeqRMCEFkSDXCv
k0FvDjgGbrJpN+P5dI5lB50OaRxxanc/EYlS5rWlOc9WDv+otHPFIdfTyADJ/7iPuUL4b25uX20+
PBPDmDVckKujPK0by4xmV8Bu+fo44rEv3agczrD0HE4290Skz5KnOx5mcy2BqYnOz+cPRhv5d5iE
xOBxeAhD+qeaXdyX1G0TOu0AuBDZB4dY9SnjPl4l7HvBo5GNlPM7zw1t1XQqc/2ZyRLp/Uzqp/2s
1lrmKNKUbUckmAJSrI8isxGZXUkpuQWI0cJE2vJSFGjl3UKSbdggEeTOlJ3YTSb9q2CH3scYionE
K9gY6xvIq8firCEGLyA5Kp8X8G9ehXP5230ytq8AfQsMJE3k/zYOnTAeG5oj+3bVfT5RKKyiactU
tnBIZ8GpXFbzFmDp8uGhbvSgwCzbGVCnVehxoXYVxE00cWPIQwE1WdSMLCHjVW4/JwbYtgq8VLDB
wMyBh/MBUNDMG6oHyalfDSRezhjv/sLhcUa5lYqv1gvQp0YLViCEX8wzQYwFDqO85J/GegNo1lUW
uoOdHUZ4K1TWKOsUaT6YkXkjJ3On+aQCkFs4waJbQSFGOTynWi3y5GTH2iMVvTJnaaYltAobf7xX
fdvieWXd0NU5pKvuzUYvd2M2Q3LDbWbDdwb6syuO43dgqQtAlCMTDWX5fr0gRx/PKDFAiWEYy2F7
cEc1CtFm2U0SD2mv8Ap74ZIj/V5Hh/Est0MGvdIzbN5TdW5mD3q0nS8hSjwUE+7zPVraHc5LqIYr
u1xrHo8piHDWQH5zotCjByTdmuJ2tHvADV70a1SJz02M/I9HDeHt7JFYygQUj93S1LN4FDxjpa50
sNga3y489gKcP8EXWbnYeYwYlsLfFF5Ks7r6FUiVmvFq+NW5ZKaV2wwLrHnFKYmw4YSLsT0gE2X3
6uPqeCRVYOHRR/sqBRBkdQna8APn9PFOpL1+XZ+oJU26J/3ITiqnvDrgEjNpKr2Vp+6dh+wqzpiA
IvVgzQpvpp0RkxiZWyQ3vzL8lDV9wRPWYXBnsidPRywlKBs1COQfBiarNCn4Ab3V9/G8/3ii63/X
LTTC6aV5Dec3gLVz8atzcSZeq6+AltHbCh/4s5Lo5JijIqtFOAnr4J1dYjKTd4xGBRukiHaLbjq3
PEx2E++2w1zBWQK8cvShT15bI0oK6/6o03EnB/DLw515PJJZKibRIEMtuEQrkfNiGYBWC782PWNz
XZdn7WbqU+2FrkLshH+QI+yjwqXqXV/vkKBqdN8lqYKBWrcg7F/P1yUATTN9w9UvYZKQhNqhVVdY
b9GCj5OBNF7VxeAF6cuueiIBGj6HPrlNB/RwUk4egT1wkrTXDH0mU4WWum8i0AzXlaJOBtJG/EWi
J+yGMhrouqvVqrZKc+9l4PsKOzbJw51+BE98F6ALjl65cabd/3dTxM+VCtLuTJQNJVt+H9cmAyfj
j5bdM1kiYuXw0F5uPJ+Km6VWjk825NR5sZatYAUd6FGagStiPj+9cfXhOL8Hqwym2Co8I+cCwjQ+
dxCIPlK4dBMNqtR9CoZpMrIMFNv5hCt0YJuJdPu6ygDdfGaoJpqpMnIQBQdLRN54cw+70HyBgFh8
QXnP3nO85tLfYdS8ZplN6kD8K9+z0pV606eGyetobiaaRd4C1x5PY4ZvybXeNYeQsQidMdlwBOv+
xvm6wUq8TY3TbUoCuenBFp9vR5wvSbhKsqcHJkB2bfYf/epRTllhRA+h71E8PiRWapYQrtb/e8MT
S/S321cXQ+jWnfskcdK15ubWsbT7oQuDW8BbBYRorr7HywOCdfehw26EzRXvn8BM9Gk3muU3q6JM
AQgCvESDSlec59QEYVGACsImOYAPztkF4fo+8M9Q3Ry4PWhvpZ/6DMiQuGpgCAQ7QTXr0NbeWzzP
lwMLOF31Tn2q7a9wkk2/iO+ApBog6d304Veushsx2w8MGcKmdQWVC8S3nMlzWMsr7fX+Is2GMdXo
TgAwoyVzQs1X/6WWZjbPv9SFuL5PE18j1YHh2E3DIUApAyv69BhO5/AkMBIJyo69cut2mxReHYUe
zt1eBIfm3R08MB19KnjYM6MPJkaxLj/NI6t6aXgyWley34+gZDfRr0iyY6YwWAdyx/jIpv1KXt1L
zLuGnPp+YpYIATYkc2Eekd5+seyLyxZq0oU04RZNb1/pF+FCfR+vMnqzX/d3vs8vGfu4sio4ZKkp
758beZXMtHjKdUtCu/oicNLF6FejNdVwEtV5At07sQVfcGXVSl/Ch30feMFjZmY3BFHi94OLBASF
iQB2NK/4eFeh23IvTqDgK4SFqoTx5ZBsPJ/TIPVrjoIhRqBjhbW4boX3mCH3lk0LAX/TrQK4XFM2
ZsqSCIl0xQFk7GWAS+hVNCdxQt4zZPN2+Fmbx+dkMH0iNScSZmdKYFsRpKVItgqNeFYvlWOzV+eP
FXuyT+OlYtGoN7AhJQtLyQlYOs0qLwxHQcd9v04SXzEHztxtls17r3TaE0rUN/BDhzpylPWTxPw6
FaOlTJIj0pwG4CEwllFWFoUytdxRK+uVVaxZSuayRIGa4jvwyUgXKPWrSBUoUKPdX8QHlTrDJc2A
bhlXOIy2RpktNjvqP5R6Kf7o80Lh4bA6isQ3GMs4xdoqeAWsmDWrgt4aTnPJacpJgwMDgC/AEbC8
nh5sEQA34D4gJF/KwmE8Qr7cEQOxx22nAZ9Ad7rGrWo7re2iMIvYyerVlc4DgBjqiJkFGpb6HMS0
3O4fPsOnD0hCu/jtEexLPiu35zDKRsyVX4TKauMJOS/HN3qYFBCjnQyaH/gpBxp3LHcWD2zGLMa6
ufDhmd5oCzN8WNWmYkNlkOpYT7bptMobM3ytAMAy7ryH3HpbShMozgC2wfK7+bsxhzBy0JZqCK6x
9dC9Lq5LfUMdFNg7acceUhoXWV3m0xF4IqhdVBFPhJHuqz1pu2AavQzY1fggKrbO1uxuxnwGP8KA
gnmR2I4Zci8thqgpCZ7K/aiaaU8zn8uAdgn7m3AmuDw54WQ0G3Iiwb3a4xnwY3EbTdoXY0Z49otp
PQ228jqbJnOiJ4wCY0Vez5f8Ffk82JSzEpYYzsdsoWcJ5KMlfDhf/5C3AyZMmfXI+pzRWw5JJLew
BYafF9nPtXEIj9J7F5K3cMqAhhA572ftRKWUPZZX8rzeTJLdeKbs7l/dE6DYVTLFE1FxTEIzG31p
xsArMTZOARdLnbz84ZyAfjpruxSeU34mVG3hBu8BfsMy3QbuwOELITWxoyfFufGm5fmcbHvQMSHl
Bcbz5+ATwafl7NteHv6tMNfGIp5DU+s29XhCSTaAkGfFhOmKlHN7f+lFiwWxNkv4XjNW891tFiHs
hYPwmqpWsB9tnyOz8QQQNvPRBITsvPGkFR8NZMedll230eaMHi3v0+p9YHzJk9uMFrvbvkYD7V7/
uGNnGJliMJUAYIPlKf0/X1tCbwbtpCXzGpsdVL2Rk9ynFKxBgVK85jsleK01enLZsJ/gSARmUx2A
hMbTTqGKQQmA0YjZBDBs0UqjSQMSkzW3spSHXb5A/hvjeMOIHiQvyiTm9RMgGj/xjcwL5uOtzFjA
hcdd5Q5bSPDNMUNmcInYAKbqAGCIL3npbaEBEFdvKylzb5+sVS+3z2wC3Jlcm4ow3CDFJPO9QcHE
vhid30t6IHQ0F35IwGhexvdZEE0+9XXw2pFD824H+EMXumj8y/XRXnXwnXAKITCPzSajGk59wekD
ZlXm5FwfImUshBnC8Ao+bKm7wR6oG6TW0pde+/v0mbkcqPRKrBJhwSPHZWPHaSPSdxPC3W2Vj7Dl
WFYMt16CDzmzx6FL8yDnbPU2b42SCaEDhwbiCIxZ8LBBTZIgEkdFCtC1DXaSNd4IfLi6/JTPG6Yn
gEkWv0CIfcBGi4bABcFvPLQQHi9EV36gRX5YTvg61E0hd0LJuWFxRa1Icgk+fPOGiQf0l9XwJeEK
0DCMtIJ9hJXlLpTY4bUH4iszR1Hh5IabCANIvCZYXirgXLlLaOZFZK8ETSIvLxz+1Ycvrrl7ZyVf
gLwd+PcyJiu8r2Lyi+CNYptwneR2DrhyR0TvSbgP/cuzOIx7m0hZ4yHzSejtRJPY+VmBm+eS5XZ1
nSE7YnI5XhJe7+WE18bYRPNmxGRtkYGb2fExeZch9McOMZ1ozYdQh06WTGWTHhbIw2xK5Gc94INz
+Hz/UeD+wocZDoonixUCFE28vGezihvv2U6vbwUAaH5XVWZpN/wN4S775MTEA1IKtCa3bMnlpJQY
OVSGvefi6tdbHbAvb2C4I+i1sEPhAfncjDTVBKffwusEfI/jwzGoADUP7MuKNoslBHbGiT1UAOA2
lJ+Q3/Q4x8CD4G73Ppmh0035JfaYIpMvfxalIXrf3ljRWGO5jplOLsdTwLNnbEGBwnbFWemle1FU
S3vl7uBQlZlwlu5Wchna/SYzOixF5v0rnj1PwUpf1fNoSwPp9hrAITsURK63eqXepikOQh6yM1fF
PX2HyAQZ1EvSMfloPV/EwE4ONwaUSaYu11WyqLieBZQacDnBlhG/NS/LMX2R/Pth2EPZFfflLmYD
ALxndssZduendxYQ/WpGn8IaQM2YnV/9kizGM1kwh33aCy96EiFabPrM5FN8gfzDNgJyEeyhMUO4
O2yvJR/CUMimeMVPwzcFbI7k55t8ka0UyVFexNxOYhMkLtuceJd4oXcFTfuSrtKV6HdwDLZMCPYH
yXA1OEAbZRp6wZIti70TfTYosBApmx+obwRWBErv7UbJAA7B1Sp2zO8PKjk7/5TwIumgCRJlFhxG
iqk3EyZvNMDDjQQYdCassTPM35SLQLUU+tuk0M1YoLNt1h/K9CYQ6qxsZ8xUAZhPE07F6fWUW9JF
9Mu3O1A68eXpM8tBlwBesxWzh5qI0+agXVT4B5fArz/qgYEtO2cFkmawui9H52gLp0536VROmmW2
l+yIektP3QPi1uWLDaRtwC1zEKfRGHQVahG2ur1fVmx3SGQe00KFossVs8rlkPowv7cAEWbijzbv
XB79DS5K2GE8pg/zNfTbeTYDCaED3eV5g8UmcK8wW3+zIGxpKLVMhVTQzaGvExd5IOEQgQTm7jx2
QMCZWNxFHvtcvgJ7P30cG4dLzwMXrlgv7OtbZ74D2bS3jcl0/FEzn+6BfsXV3J0xnvELG7o1ZLls
wdvcV8XbPmPUkinizdWLsVSajrZMVyyLSb0NX0fzYtMA5BfP5Tp15LlCyzedDLD0IQ2mi2uKdu0W
cyqwrm6Ts3oxzEFwZy+gI4dCupni6CJPR1Aa/7iXQAHV1ho8SaYXbJYmskgeyRQ2r/QKJo8CFd4n
i84nFQ5m0eU2l2Yj6oQ+vOiBO+Y9PGjfZK4XnlfIewxtJcfCBgUuQkEVZ8rswfsj4XZIp4M1WD4D
cw5xDZcZ6j+fC3rxbUYm6fCuHYWnj/p1fNBWtQsD8Qb+s3HIW0ab+qTZ/YXrUfrE6MFuTdqTA01Z
+FTHOHRPXNfMdJ741Un4rBBDsp89XffGgtwMrxBllnyRtwiHyr2/dNvChm9pirPo2G/Uuy0cmymo
5rn4irvI45LB+rokL9Irf46s26c6UJLZY4BgAzzU2xLgVC9d9Jd4wMgPCDYShXwqver7zst9Pog4
G+D6eI/hSoCHhR29VwPJfcuapXyCLlsMf7weyEKaF0L0DtsYLvO0fisslEtX08WZxcX/2YevZ1G1
eSCq/FTsbYzpQbeLveumvOQ+3PbN+HJ7W5HQH3qfNbOe1IuYB3MxsoEMWzdCOATojQDlk1+1G8qz
4mJEpVtiRfQGn6A59li7Zq26FPjHJ7aUmGScgY1NevcKe3f8ni6Z3KeiAl54R3EMhO+536dbkcLk
/rYtltX5sUdfa5Y7dN1HhfaZK555e0wHGly1AkpC9xXVNuyRUNn4updtJTwgDPeG3Qq5F1uyZDds
NFj3rrHDDEMxuTItYT+YaYSdzFkne+I8B6/FZ7bg5KIm5Go8fMg8JAUg29hI4SB+wThAZQK5M/UZ
G5jhMrHDGf6wZDeOU0xmdS/sx+LNbaMh01ykb6xgT3wuUE4bbg31zVNZnejMrDkz91d3VeAi1J6v
rFAnuJgfyhG6HgOKBRVO+RQD2MYAiZoxSCmKglRCb34AlZ9QIdMMXfSYRqicQ51iKDstHtWRP1zR
0m98wELTm1/iiUXN0q4Pj1X7KdPZ0ejtcR9bGGnDhmTm7KAcu5SRB7Pf8xQ/1uHNbmCYv7OPb064
tyxTpz7CoXzj1K25tf0MV5yx1VIpvu3jj/6sn1TderrypF+Wfn6JILTNxRWbgye9E8pvFA08tKwx
8yq0VOmVAxRkfR0Q0fLk6YJBtksKQOlcXYQvD7pY22AP9/buCw6pGBnJQV2qcBsHfnDBDkFZtRgo
aqaxMCbZnkx1qCKYKligTbTUVjf6SCvhs36nLqcwF4KcDP8bfQY7kaieLAt4y0TG+6IllpEqTuoV
Gzzz+pEDoL+axT5f1nuKfIKXizCTe+emWJJEL8gd4a52sxnFrajp0XY56SeJelRoNwTZDNASc1uW
QBvtS/7zPEFQJHKycB47hnmXLDgpcmbE7vRRz8/G7M/UXUOf/8leM1efKo2ZrWPK4LPybdSZ0jzB
BIoMwLBLjjoElSHZ2kl3y0lG+hFNYT/axU6f5svQT5bZ+rFM18VrsoVTeX4sCwTy4A8qCO8UIVeS
zVHfDSunxgepb8lW5q14z2j0sNO6u9kJ2HBLjBk2IDauvzuiOwh25zZPua16dlsiVhIP6/6mu9qJ
HgMWbWxx1tSclqjahnEJ15hHh8rLT6Vb4w8AYhEvKQGyHXhlctRdc6hD0qWxJ9OeaKE7ItMHF/Tc
3yl6gAvQ6HhZYTYU2eqAcqVlYI2n2yRg1NyCU3OEasvFyGaPY0vRrLVRPVNovZ+zmUCnm0IbFr8O
NbnapvTqET++cmSxDnVu4+0+RVbHAmNYJE9zCnEr4JGskyS6dLlcddtMWYDCHYkjLgi2DL8tWgLg
w/SjXwzg29Q2vG7I2QZ6p0A9sZ1R8B6gN8DK9ZeB0hsD28RYHPiNVZ6lU7LMt3fMPOhOIDqo58/Z
08Y4xCHtmfaLdvan/MnqPu2P3EcZDPXrnl1w6XgVNGpOr5uc2TXRo6K2PVE90Mb8w4kYxpcg4ybn
eFZyb0vgveWNvsvodNDKpCm7ynALuGIcxXmYJEtODfzkGiK2zMlxc//2/3B2XkuOatkW/SIisAJe
AXmvlNK9EGnxCOHh6++g+uFmqnRLNzq6o09XnarEbbP2WnONueo+L46/YZhzQCtZBHF0WZoDdZni
mLXayDO+0Nz75M+Ptlht7NNlxdGPQoajkA5DfzfODvEh2THnGF7FR/wYv5WoTTB2AII+jjf+ISws
gez4wZ8Ns9adiUOyXNpHK3IO7ZCFiUlf9Auo4bGFKcpD9YHjFVD/2qYo+FivOe/uNFt/jBe8ihV2
Vwdx1T52hGjM/T25hMDmJ7lb98GLXs/Qbgc+/XkVvuHfDOu3/oYIR4jlTU2SLZTxsNXpbFDAUFfV
D/G51J1YXBPZpY+koEX8JPkRjcOKxXgJ2Sa/wb9E3pR0SeE7TTwJe1vM5/V3/sgf6xA7yNa41Z0w
cYa3SrkPK8dtuMmH2V4NsNnLKpAtz5tm8NCf4++L5OgnlMWsSWP+yIgzwwQg9kyyq2djaxRD2RL7
Gayn0nEF+5w7ZVUlw8xPEBnzfJpgZ+7lM3ozp06c7FEi8e6PS17yW1SOqU0kxwQtR0WMqzHJCG2h
Qls1KzQLGG8HBMuxPnQrVhzR8cWpSFTUWspJnWWLmFON4OSnYKu9kFzWXsITTVPxuhsKPU9UJ3xO
cQeVdC5CAAS6y3PnzIRXcQhlcRNDjeAT/BBSefN2wetj2T/v2kdhD3ZexsGxORY7YWrgUpUtasLv
Yrhbck0HY6LOZMxSoslwL9TJcW+djvi103+lJPIc8yWCucoh57X+yk6Xd/Wg7czh9oZSm7kaHVyb
xYR6OP+Rpv4BMd94ePtzb+d+yE70gvQRaxC2vJX5HbzQL7hKN97RPzCfmHYvwAJIrNLAXa5BET1k
C/cJlN6BUYaLDjELm9s8pEXDRvVxasfmPlyKM3/pLo0n8vAUqqBhzFBqMEw7FlpYytWKWhFTmDYX
DmycX4iJt7I8lp8yprW3E51sQW6f4vLYHxbC+FV8R0E7LZ4y+021WOwv2/wEQNbzsZ+K9+q7PJPW
HQUD2da/WkD9JWd22qWeDHIKW5ZPNRjzMUf81opfDYcikLrj7JUmPSscTgyY+C099B291cNgmTYl
quMZO2CQYQVrpWN1lvhW985HjtfijOU6JtbnTVx4PbPkITMQy3CAXvksZqSQPvir6nu40Oz+kRIx
J5qhMhjt5FWX2PHsQk5skW7SxwFLLpMnBuZ4AdkifV/giMKaDzBOISuIXRqyCB+mZvUR4+JJT/RH
/hh8upSJiYnIuDvxmhc0eDqOJkHIgbBVptqpPVWCXbNmkePgfCRvWekO6RtJQbKLRB7wvxUYz0xl
uzhiecRwwMuEic90Mj6wiGNFxEX5m5EpPZ4/N3gAIY49jHzHT/mI52NvpyiM/bcnPXZWYCWLF8B+
C84Sh2mz021SAsWYAX+Yipw5ZquXlzGSp8+3N+liL7CDmBKt7R8wVdynUxrXycVsYczOlR21EC4+
3tOVRlrn9NYcu9UmHNF+cXYWD4SOsPb9oXmN03FndbhfTL9JAlSzfYynABIA+9M4Dbqp0T77COfP
ojTFpIiqztNjhqABsC8k7G6KglilpP6YvO+bZfUePLD3MjxrCn9CSM0xJ0O9NOfmvJkFBBb4XrLR
PVweHr7dDZMbd+lpM+uWM//1m6HLwLCoOn4zKr4jZ1YfSptWutm396Dt+p18uDx9nzX+wkM2zexv
/DxIFqOdwEhatfYNiJiysb5pMyFx/krj3QmULkPtW57hXrVhd4fps+C3mnem4KlbBpNvTvohgq0l
PxEaswhEVV3los0rOdPQ/RCjsHC+myW1npMuWJ815oJOM1MHbYX5QrhEBZvf9r/69FCI1nc6/TZb
MOEPVQ3z2Sm61Wx/KS1MQKk+f5ooleeUSLFKcC4kD+yW05mN5V2xBCmNPTf84VKasCKuQ2+2N1hv
lHrMCAst58LJYA68d/eZmA6FV02YIzXu3s1VEO3j6J07o6xfOp+fYF4z+6S/PXzv8RaIp3vazuIF
7ytApeEDEeb1IDT0GTyiM84BxRIz2nvnU7/TbH9DvmlIsAgkWREHbf2VwrU8634Q9XF7VD4oV1nl
opsg0p4Idzr9lBsa1V/XudLvKqXXK17XdsdHPJjX6UsfcGL0Pad96NbHyfQwnr4o35sUgBXKDSQn
HS8k2s5my/09ZswgSP2tlgXPN4KEq6jKCArF1RNXsZj3mkTHfCmsy3LTIubXpv8Wq8qDFPXqGpqB
ghVqiKzoonIlVb0Enl5K/QBtc9avcIWhgQk2NqG7sQW8iFI4UwZ93b+vKv3dXqxodH3R2EZDBrSY
oavvR/ec3I0M46KMetJeFSfABvwoyRPQ8fviDgLyxjv8eaXRlejXCKQGxEfZLrVyITQEzjKnrvPb
v5/n7ybE4XEUZO8jXVL00VWjMsifWnWLfEgFsddFG609/H8aAv+eAb8vc9X21Om5W0UqlGld/nbN
B5OUTBaZdtw4AjmnZtIUd5oc5eEn/jU6eCZoLvRa8Wi/v1MpVM2oCGpp3aBulR6INaf4OI/JzTpU
IMke6ETpA2FfJo5x7eqOlv72e/3fy1+3EpxrPRNUkwQOFmNku7UpdEPvckewzSJy6zERaosSYwFa
6tX3i9y+i0ahyIHu+TETJgGMWhv9A2B9hKhrEggHMKlkRNCYWoc5rrtEaeKYIO7pSJwl4eJElRuQ
P9YFVNGNdpEMpjTBbsfBgwgvG58p1g3ZKypRYYAtIT+MLvFt8TX8ecpZCUUCamD5k+HExuSrfWIa
Tub0sgYLMlTWhz62VqBL7c3m1E5n34Poj57WY+dZs31nzdrpwuaMCd3+LfnghEkKm9aHyenykltS
b5+AKc0eBOdzj2yxsfyvBvNG2kYDx9VpmfQm9br5s1F+fiKSmHp4PTHllWNo4y+ChMeWz462k16o
PKSrz2IZTz+LGWpoyP4IJXT27nsr3+1l6ccXuRrqhVwMHF2WJefZeV0306P0NJ9ywDOs8eK0CJxo
6+zvrUp/q/aZXj+uebUU1ufOiNpS7pditskagpdgqaUcgqZwaRvtzrok/b3N/L7a1dSq+65IYrGS
1sqWYbXy7cHUhF4M3P2IpszZv1eoGzif35e72tXCRExaP4CcbwSz6LxpE06plIxGObo6upY0mqaI
15UN7YpGu2lI3qWDB45Gq5CCCLt7bLT1v29Jvjm7dVUELwQFl27/34tL0DSVkVfVINlxng20xJRB
mG4FlHVcn/jY6oexHW1XmTWGU3VnaZNuLm0/rn41wuqmVwu/NsR1QaMV1m74UnL6HTxC47t4wj87
9V/r6I+LXQ0tQ4zPUhvq7ELKQe93pXMGgDnqXkJK7W5jjQiAs/pDlUnkXB6BKDXndUVaqScP2Pnb
O+/99sjTgV1oBBeydLX5+l2aVmLKe1/S2kBrB3J7upQKa0KTkmmDIk8tlGs0z8/uLec311lDhXOq
0YLDZvn7i8tKDN7WYJ2N8NuwvMfEek7na+RRlF4K8sT6+9zbHwBSsz4C06D243+s1+zYr9t3bGen
B9LXSJveSOa8IqaIJuOX6JhZZC8VEldpNM+soed/5k0I3P1pWs0fWaPudZvdHLc/nuJqKmmmdtE8
3+2XLf5K1JTJFFIu77L/aoUYTC7gphoykdLvtxUnaaL0IbkehWJEPce0FjR8hsAbGZFzb6uVbn4b
ExwU5FRZhPvy+2q+ltad38bSgAsKaNbwBW/SddO8gIdLydaX10KzHmnYjHfv3K5tUmr/bwbmj1u4
Gh6xEPil0BcSNFxtq28b2zhVi6GHcIg3ULKk78WHZNcc1jC7YZkcdOL/voWbWwCNaUPETWf0Neaj
1jz5kjShSLwTYXRJX8gKd6M70+DGCYO12AQHP4DoIQQOn+JH9BtHXhPLFyags5RQwVvOuhk/d3b7
QfvQ+p06qjUnob17kr3xE3nFwa/jHgdRHd7lXyvSj3sYujh/3IOSjOr2kinCyl3j47b1j8km2dAK
QqtChDe6srxggqxmmDC6OzAQj+FO/L6MrPCzXwVLrH/w6EP9g4eySudGvwl2JOxDlDvTFuUHmcuZ
MTmjx1kG+M6G67y5M1Zu0K1+v8OruL4U/U66mEE3EAClekpoGJpPukub0anFQ1nCVm2KHV6jUj/f
qe3h3+NEuXmA+fH6rmZL02hF4HXEJ5mzdtYqtUR3Tg3NNg+HULSmpcWetQmth3IdOGQIlnuaJlpW
1H/fxu1d/cdtXC0Rbh4WnS9BE1PTZV7umzx16pRkMZlpldayhipfLR/90SRHKxaFbzGS/pROp26V
13sjQhEq3oui5FuvBrC/NqB4FU3/g2j+MbKCQAwTwgqZ1tfX/IVSFL600XK+M22SU9ZYmJa2jEB7
OC7cGRTqrTXMxGcChjsIG/psfw/qIG5GLXFGu+zkxQUpZEyuWm3XNRIVKDUdNfyyofnfp/XpvM3F
HaS3QsOgTtFnHNlacd21+kRN9adRRGVFPblFtMYVxpYz1Yow3rukkmMo33m37+tkUsmcvS6oMHKQ
sejeulpdAbX2G0KInH4TJDxpfhJa0e5lxdbCM5CH9s7ZRbu1YkGT1Wj9BVz6l51H6SdNASiG3vjy
AJNhfxa7mUFQJxmjRZ6fF4UYOFr6oY2e9aDdGzhECYukj4+KK0zylgRr736L+HbFSvicq8k6afRN
pfZrtw1fYnM/mFT0GmrpuKcCGrmrPMZuShWmtPjaGpldL8M2IQxmcoKNYIpDlvQUNMidtNGhl/Rv
wX0ou/yBYbaoXH/ehuos1D10aPIizjlIFsmmTisrUtAVAWoPu0Wg0waaHkaXauK77ezu1L21ewNJ
JrFiiGCD/kqqtKNQzkckVfzwMBAsDZzquxO73b3BePNCpkiaY0ir/LV9930ZtGIPCDeyniHiGwsE
kXLqvIcFzSViYSFGpxfxeJzPpyu884bD2zh+exm/vYlOT1eERXVWsUknD46mkJ4+7+x18t+N+soI
hIqhjAYPCtm4ioCrpoxCL2/7ZdZvIh/VzqWyskB6P1PfTVDT9eG6IpVt6NGk1b/Edm96W3+AyjB9
vUZCa2K+B40HsIMcskSLMkUQ/yxPRuZT2xp3otY/UenVhvXrbq+Cg3B0TvrcE7lbkFMhRUd5K6iU
6JEpiDquavRMVuqh6kJka08ZruD+a0w96KxrO91M70y7W6eHX3dzFQOqRW7q57T5kxhxfDvdYs48
+Du+elv9zne6dXiAP2vi4YI1hWao8u9V7Ry0YdJIXrfOnquxsKVVdXb5kjHTNLaIQrEKMiYReeRu
emdzuTk+flx3+Pc/FvJLYiS13BGO0ermnBfScohAywU5NPrmZZLY9wKjG2vZiBTaaEQmcsDtXD1o
JgSgDepLu4yat9TcZ6yrIX1ZmS3qvYWR8Z3nuzFBR6osskepAyf0Txf/j+c7p6Yhe5FMjFIddI+D
2AC5dXHgjZ58fcByeg19OKBHXEoLqnLArIeq/5nMwDm7N56GcOV6dP+8l6udyzvXedGNon7VZ5Sr
pacCib3aUBZB/SlQubZyGlNAncS7jp6haBkWol2wNv/7ldwICgECyWByJLhKAFSvvngYefnFTcQl
eIBaWPAW/PBBLdbuvee9dfb/daWr+XP2FTF2U9BmA19yjTMaQih83q35obSm0400flPG1JoenOU9
PMOtmImMJhmHAQfEp78K3dTCFYJzS4xvTM1J1M60d2EjICtCamhTs8EbNl6jPgVf5GEx/u8X/B93
o+sPbTCHJQULKnaHq9i/LJVAbfKISbW9SNPOW0sf3kH+7uh8wFH5iIe9bKuIoPfdK1wbd+Lu3M9L
Y8ucAcMBM/nkUuRxQhmJcDpTj/Jc5+bTWbmgoL0RNqliXcg9Kpx6d+0hZxNZy5icvjeFLS4Hb+gZ
DpD01eJuuRyw3AiKtJ3nRM+E0PQzghWj+o0EfS3OUUdgmMCLaZEfDbVBtuiFit4WU3T6P0j59hSu
AVx9yRhj0MXAelRgXgLOCqYIuMoFZTQf7a1HDdH8FI6jjbEp1wXlpGBbYciwDJwWI1XlOHSmGwcc
rLlBCvXmyoXFf+80Pcygf734qxkWtWYeJ91F4rjjwt9y/KO/S48cWpwAMjoFFmqj6C4OKRsx3Wr3
FvEbl2e8yTIMMdLMlHR+T60KOo1w8SFFgwmoV3QPTBBNYBI8zcZcmNB4gDSdJ3hU7fT5vwedPKyb
V4/OtQkS2etxm/lDdPux0IVZHmPMc1aOuTNY85BaOUy/qAavhrza/nP5+e/r3VhXSdnD4RlSF/DZ
rx41yOTMiMphGedMWy2oXLFyxt29D3pjsRoqA+aAJ8eQ8DqNlSTyudYaOTzSwk5z4oZG+kWHOfBY
2l9WxvPCDvfBtnhipP378W5+ScIl9g3qkH8lsXIvFlJIoczVuWoH1tEce0ekNHc+2r2rXC2QcW/o
ihp2A6yGmgEOnuS7KKffS7TfqsSRAtQ1QtSRgm/H1ccq0i5K69SQ1x0YaCS5n2JPgq0G74LEoLDU
yb9fnnIjqBjQaGwv8hDK/KGn/RiLrSSIYdCOuiVJEHvkktkJEtsQPXp9XCuhj1HvaGfVX024dFKE
WiH0O7RczWLUEemFYXm6GCPEYqWxGqXGGhMzOoDUCLLzQdfzRX9RFtQ0l49pm8/qgnKcUOMkH0af
RuUiSsLsWjHGFzN7rDBU//ez3drUKAGaRDCkVgfW3O85HkuJGwjxwG5t7LWz1WbHuRnaVHt0e2pb
NoXy7ilfIzS4y+u8eWnK4qoog+scbuH3pauU/VQcAalcPk/W3ea4ZY7Pdxll3BfJHts5e+l3NaOm
fzdveOO4jxcvERQVaoU5fxUzqKYQG6GIGUJtbE1MzE0PGbs3y1FNxb0dNPG45wzT+qM7K+qt6a+C
ktcYu/B4/5xufgykMpQuRdiQ+mCVwWKmCBYDzhx0wT2Q+g2gHzgtRivQdh0/2utzUuA3qlv1SXfM
MBGkXdMby+oERl1RIDLGx2QABC1CuiSQobq2J9Gejwi/1CdYsb/h0hpOMg2YReStSCMUy+Tp38Pu
1hRmMYDliLGMxhHhath5qmtKfYJggYT6pp1nx2IfT6LPAIfr4s7a939cizWXIzTru3b1tYW4LULR
qxDFkZZFEE/BYNBUBhPX/vdT/Um1Xm1aJq67OIhoALSUawRtI3R9mJxbaTmw63N67ExtLuLNTn5p
7rXroYBV5+pJG33hF7RoQtyzhPok08uHal0E9B/GFZLgmNVTqednyNpD6sKXqycl+QofKcb65aa6
RJO6IVKB6RnRRo0GrVA11LivFVAqqK8E/T6+pNM/R4BimsftKSkv70GPbUzGPeny3BT8secGYw4J
YmiyGIn3iHrDGvz7VUB2w7aHTwvg7S/4dNDmaqC27AX9KnZk2FkTwYaeuck2xS5deE798u93b/69
SP+64HVljlGG7bHkemthdv429tJz9RgdUPSDCTjBrJeayWXhLS8bf9csxI0yV2DNmNvyGM2U5WCo
lvBvlQ9pi2qcyuYKv98FLAFS+t4hOLQrefyeP4gqTQDpNt66u2x5yY7nlbBuF+6DtNfWvFlaTvSx
qvBPbY3yVNijms0wSIu2Bm1Zp2xNpxdiP9LMeToOyT8HR31hLpp59FzRSfHQRXavWtnaOPhrYSXc
qR6O/o5xeEPMALwN5GENuto247OsKp1c4cnyYG7rFUYkhQWcfHFeGG/Bsl/BedI/Rntjr20h3jx6
9Hegq9rS/X5JD9KyWocMPPSL28s63gJhWfngsI7RKj2oS4ZqvE8+OH8t2eniQz4Cd3KZILoiQtxi
rDWnDbpbDY18CGDXpr4K6HrL1vouufOYN1JEPKaBjxHGnOTLrjHseqkUriaxo6EOwir5UD997SLi
xtTaLBaz709hRcrozsJ+oxJFTVgE4ohBE3qMa3GQIfFyO0XqlnL4MFDHzRC4FiSGspnmo/Vg7I51
TlS7UNreRgU9Dm//Hv434mVuQOPyiqqSIfyzCP7YWuSLXIhxQ31GoTjjvoKV44x6nFg7DgrBHA3C
ZmM7s39f9MbKiisKzvGUnQiP/rI0aqLRqDJbMMMkcjP1O1L37CowhPHTsVPgX13zeJcF/PceyjVh
vePGy2OSCPwdNZy7XIyrkU8w1rz5F3pykfFIa16or9xZw+5d6SqcbfPWbNKLBlVeeYzOBwzQuRBG
IHc9j/8I1q4XS439QiKBxIFHv7rS+RLqfVYkzdJoozEYEVHZtqR5y3Yq415ER762lfupKSJVNd90
RhBFo7L1p2L2FlR0ojffOnnMoEH6Q34/qZ4z0Hzc7BnZJNR/IT/FMIlkZiCay7A/FaFr93RX/3s4
/B3+qyLZCVR5hoYLwGhYoX8OwcTPXU2opGWujs/ZtFbTRTaiYZEtJ6om+GbmkXYnNJdvfaOf17za
25ukikShUb11t4+xyRyKfN46X5JUeHAXhFjpsZ0ndMxJh2BVgpXa5o/NqprH/lwPOcHfyz/eKCSp
g//UMCvkkagYV1/SV86+mJe6yBGoXLU1kMdqDIKPlIMOrkE4+bS5nD9lEFHYJB3uGfVQMvp725VY
/KjRMiUV6VoVVhTe2SxD4ipg84NWYf0sbMMddbTN83NiLaHTGJrDBhYAVs0mcmtpmTOfB68rexOP
c5ueYvq0sfQrDxcSxAVnRW3FLjFD9wWW/VWyYsHprWP7TijygLjdGn3WkCW+PnTbmmax9USnaslG
Hz4O/T5j/wAqbPPWosTPdPsUkfTNpp31TZf2Ny3cqY1FTEeqpz09LKuBuT4az2j6wWJkNvgfVKB5
/j1Gb6TkAU3/eEFXBQS/CY3z2VXAsNvdeOirjCcYhaBDREZzmVAUQzp277xxa1QMhluyLA9LFnHR
75lRdqWmu3pFm6DQT0e0bxXRk8wtCO6p0zHpTd5V2AtR8Cmr4tgMn2tiOt07ljkEDaGduWCnwpDC
gUaVShTuvpM/0fbV+oOhtipzopYYu+aQjPkxc3knrHSqDL4P+Lvbig7lk0LD54UGSE+eagn+nGsJ
kXY/LrRJbW6l8CRHczdaFvW7dBnn/otPJ4BXveIIXrE4SeleA9rTgI/RrNhYBIFnHUP1dG4aGnxQ
locB/T3QLIMXE4FrejFOWcfKFdIfh4hRNujgQG6ofJG7u4QwScHtANNMxnHbWW31mNaIDpuvmtNa
2pzaEDiJ4H9X5ryI30iCwK7tLK84tdmigvXXLoVorcHmxvoGFIEEZU2YxMXETJwzxVbBzgF+YfHa
WwakNq158dNDBlOmnkAWyKoUqM7UTA8esGxDsCJwN8mipk9c3/flC5A18toynO4SY8ZsZbYT09gm
gGqSM3lwMqB5wZyC79W0KmwSHdqFN4s6pL39Ju6+VMTxAZYlmWfOal91Ln0/FrO5e89/4NZmPXiH
4uAuYrpIsuv3R/a0NpUVv+iXUfyk8UZDSsqq+Wii6kro17okJ/a2uxWLG6d8ztmqOBhLmghIrhMM
gZd6xEX+YJfhPFNefy3sZDGfk15AHToeU5WxFg+NZe/vyUVuhUQKIZH2xwdDxY7k9wNnehU1nXzW
jpq1fBbt9VZApTcoMq0hFqTFcnYvILr5sApnWhM1DuV88eqSlcDpUy4v/fEZs2ppsn6HqUf/Ngrc
qckDF6uXxdCt8j2jNPr575XtxpF/EKkRBA5LPwLFK2niSD2P3KzncZfLbujWYtu11hPJIq0yP2ib
6a61UclVKxw0H+zv5f7fl7+xEf+6+tWTa21XjIS+o4O1m8XM2vSyqEfHVgaNdOdKN3S2PKiOYYBE
ScQgP/P7u4r5IIaS3aFIvV5vMSdDazWZB7xfA0OVkqejB+Xz8d/Pd0O8M1xVp+o8MhVSF1fTR9Kz
vpL6c8847id8W8GC8mC7Q0/rmNZf+87nVIbI5XpN/nm9qz2jx3KDAitDyWEXN6Zr4/tVPR37mTW1
ADM1TmbZp9OMRqAHbFzAgm/eROuuLeoNqcbvp75612RvwghPtWYZjfSxAoHJKD40l4jqouz1ih72
NK6WvmGMUdBMC8I8jOO/AIIWRrBtNLgEnYJRBp1go061GgMhPvD+LAyPmrkV4cldUhBfBVRbMNKl
f3Gq5FEW0plcGYhg8KqROzh+hiyBX5GssghXmrAz44ecA0YhCJM+AphoooHXzZlQ1wDozsEpT0pH
Cbptk8QLfpDtm8aTOqJ9re2DSTKKpqOzsncj6HSXepUnsp2r+p1EvywOw+GvzwdQnQMKITEh4e9B
eglGudiHbbi6uLjaZM3ELH0qW82DG8DlbryJVHpfolYv04nUNW+hJKxIVIJAA/ycdvP0ks+0Kp+p
Ip3Ubriuhbez8dQ1wrJJu0nY0hFP/JqtGX3UWc+FFZmfKnx6pP3RV6yI01FxFOKZjKD03E08sbIC
uDClsKAsamBlrQD4FVoHfTVYJwNmIKL6NLXdXHRU/nBRniSzX8RZOPFUY38O/UUZb8kekJ57NvqD
mUaWXrX2BVJnqa+k82jX19FcQ1mheud1prtAw0YDZilp1q6/ivI1baFmMi9xV61kA4tYILRn8Sn1
3J2nEVq2xawG4BCBKr4UW7MHZLTPSmzuF61xVAXhJcpeKSrnnrdtwZFKpvkWk0yp2mIaRLRB5gF9
x/DVSLzpveoIHhgIHXz3GTeL+luGQDoyx6JPHU9N53IAxi0MF14CHbWe5AHN6pTIhdqbqDQ7qvXI
jmX421AEMmqbPvUtZBnaOTuUPl0MCJ0DyEWXL43m5PNWDnqraZ7V+sEVTrmRwK42/OXwN4S0HSdc
g2X5KSEDZtBvnGdbX3xWPQqQcO4SceJ9SBK6suBN0KSJNcGT104CeBCXh8LlovszGPvymAwMP85W
WdcvfXCbxN548dBAr6zz88c5OBQeLj7upkE83PcLfjW+AN7IahBRyZkJQyytmXbZd+M6FUgyqvHM
E0Jr+A3Xe6XtLw44ogB+5vP65+IRLH//IhftKu4yxapzVGVeudbpLnVN1/n34npDmsgyY0oa/zVM
clRXy0zillIdGmGPgZ/+0D6nALUNek5PyaHeReNkDeVNnbuT6jmVpjSX9t+BS1OKLRh2BdrhcQGk
U1hRhr3MRq/m8c7NDRe/nsrY+qG/QnjEqe7q5rogTVOvIIJZDoUKcZ2M6TijueYwcqbWaozS9YEe
zofB/tt5+Nz/VzsPykRc/EiYq7yo30tJYOQKYXTcL0Njygxu0ZZTG7XYo0B9PZ7z7/zyhKVKIGmb
RuhndH4I0Kv//RL+pK5/vAQSE2x8LGPEFTq+ddcOTJ0sXZQWVcpKpKm1NPEmwD5ZBXbclcHYwJIg
1YqJEtOHjXFU4z/7l9JOtEM1QIfo1RBiaFVF4wS9stNTrBHFCxJG0W6l89hLQDy+GcLdasvVFvqf
eyb5jKkFpsvqn1H341hj6ILRy1Ei7qA0k/OLJ5eN0Vn+LgAvcQy/0rV6gKk7h9lHwjV4y1ciII0l
K3D9Vcw4Lmi0KNf2WZrXRwNyE0ZhkNzeWS79wsEEIn3J+b9bY2cMNsR7OCuYKmzhmUNXUB8AIrgf
lx11JFmF7S1+FB9FDQnjrI1pfaZSCd6Iswwgxp3xBJcMTL1R2DC7stbKTsbhzve7LmIOL8NAuE0P
A2YrOBpfjSKhJWXja6W4k1/h3kP31BU7YhcAu/8BzxYi0AUru+pNqhHwWD60sc/muwWP7zsmHDV4
DYld7tQTe74HiUYeV18V9STwIUgq/IHQCTsIRgpMrF2+HX1F/YDSkY4SmDogVJP2ExwPzNJk7cEb
Rar3oX4pSx1qIsUK+7JRW6f94yJgfnCkqi97biqhwzq2YYmDiz6/iY8VMJ0xfQskdwB7TkYD+wta
qjnQ/OrCDjPnfKpAu2t2hSoD8AIGR2/qNw4BuAvIQG4+8qP+LsMGZhUr7Rp1CGQr1mcQWJmNZspu
dgLEnyf4dMWH0tlApz4zujh2FdQy0R+Iwv4mh5TyCIMDFkdlnNLEMR7YaRDyGYCb3XFPvYMWGKhZ
LMgQc0GQETIiM3w1BauI13h7CwI89jlFAYltdGTpg7M9NLYH/9CP1XcIdMDp6nUP6WZkDTgF0iy8
ksaRaEDhQ2C78YpjXfmdPVZHxbAhAm+N3Cb9B44XJGZhl1/9SfvS3mC5xIAoyPaA2SvH7aZvxpds
QL/Q9Y+tcds6NPp3LhSR9HX0np+gXcdr34QMDC6BFpfe0eAhgWfh+uyVdJXzBggy/IFh3IL8/ew/
gVRUoLGQ3GQLEdreyNZfxHsKhuvj61/jdziA/JjMaRsJSd5dUuLvbgz16qtwQM/gaPDviULJ+/dy
/58L4SY7FE+Rt11753VN1GuXpqQ4HBmz6vzd1oQlUjyV800nMV+zPJx1CYA4t5mFmGWp9atLOqKq
KcdJ3qRV2XV1cSZ4ypxk0FaJ6Py5eAdf/FYK09Hoecw78eTTHirqlTMihKibnSjDjTIgpMnFSh9h
rc32nJjyR8leW5bGY66c5BDulo9XHaBm4StxVciZMzGb5OqrHgIpIMB2i9f+PK4UdRL08lSup35Q
j2MPGItezNBpDghGod1d/mQ2ABEGH80Ib5aytU2hJg5nErj5V282n6rrzRX1i8g8cR/Rxybyq3Ze
VJU/8S+f5LlmeUq+B3fPfvaf/02blQIQU8UcL0kK+D+K8CT5PdhCZMHnLzE+KcGXmSnTJKkPiS8u
9AZ+czFLKnmsuw/0CHP32qzzMAKoACB39d4Mk7EXR9MqNnDDspMa70Gk/6LPigQIpc9iWtMCLIZ8
O0jXiTtPpbX7ERmD5Q3NoGY3JauO/HAqtSdd9+aEcVK7r/PXqvxu+tRJSRRFyT7Wayj2pmMATNKA
S+pCvU/VxCn9x5R0lQ/h5swlOkNyIG6U9XiGMC03O6s31g3i9bafVWXiuJS87gzFK5nCMBLp7B0h
pKXfBgffq+Q2Tb9F5klaevSwO3qnvWxeg76A93rnQn8y81ebu4kOgsyQPFQhrjf3MMgDoQvFcq1G
oNH77jljTssl4ArjvDY0126Z/NFZtUetN8kyYaaoZOegqroZDUdI/SJd22aM8eHIVlI8haoqMG28
eIfaAa+kual9XTRxVglT34WPyiaZEeYa72cPeYcrbTofp4UYGjZpZhc2T6s3k06jSK0LE0FoxkGc
7qrMn2BEB7PGbGaoH+wqPTty8ix0x/5SzxWRxdCEIDHCTKaY543B2oUWEP1K+pFQgvaLBLl1biuE
4fK9DsXrCuCfj/XzHV7VpTp1dHGrTO72AWZ41TgpQBJP4IBT81clp9YmCU0No40JyfdyZ826Tv38
ufaIhAhd4OIQnF0lX855HJhFpiertACgI+4NzHqCDC/THkVuBnGZNamMUkcEtJLSRlKJczK0BiIQ
JC7p6KSwD/0PZee12zjWtOsrIsAcTiUGZcs5nBC2x2bOmVf/P/R3sLvVjRY2BjNozHhMSlxcq6re
NMlfhU5lSfM+kv5XDwqtSLTD24L0UCQ5vJS8ZYRVXFnkf9luUYH8v3u/mHOUzWRETcAiH0nowsEO
p1rrzj8wJ189gjw/5wTwXcvHvRx4/+8Lg/xjKKa2qBQvvjDNnApCJ8f5nB7wvgfUx5s483x4cZIX
PDj9U+YOGwub8fBYX3vbLlkiPxdH8aMTVaxZjGQvXmt5COIqU8PxqLSanVrVf3XfYfAgBl96Zrpz
RRyJ3GasYRIAq6571hXSb6Ic6xpMO/V7PbhrxIp4FLi3SuIGknDf4WI6ao3TzbjmlqeI9Iukx4hU
IcMy/8qhLYxmvF74JK2E83Sirs2fP28RX63Hhqm4Sh4ZllCi/2X1mTPASTRncddow1rVP7VdJRte
G0mO3n8XnX9lCVxgVn98HxdvztAN8RBNdXrwh8cOPiSLNWqOafNm5N5crMXK+/eSu+w2uSCtjLIM
8VAfqfIfkl4ziYIkTZNDPCm2abgUAbYmfc0KRk3iJk4tR7dwBqy/FByK0G+se4PYluir6R/m5D7U
XtX8rc6/ZOkwFyQZGY0TWTj9KTqO+7XXZvGq7980kkbYcIzgymjpchD5x91fQIxDYKGeMpT4EIme
xFRgpIZ4ZDvubmRqwbz8FnBCjXdW89Z24Gvv//7y5OXVuDwrfl29F5dPY5EJR64TFKR+TtXgBpG1
V5qXHspiBL2HSR3HYyXCrO5TezLeY9KzSuVtkL/yYFy968Fe1xIUUxHG5J//vrdL1QlfDdArwDNK
DDxa9EsWr6JEpVH4NalOx2HeKuG7RFlhlt/RzvBtoUTnucMqrW9ck+yMkM40IWrTpmy9ch9/Htzc
hyGC5wN7LHDj77WqkQZ1OoRd8WCs/G/JjlafmNjhqvd05TrLTvH7swBi4GFIClpr9rGLbaypktGo
u7k5zICnbPWeucuYcO04sXs4KLQ32GK6UANEDLDiK6fOX/ax5epQei0oRaIpXuxjEKnjUgHbPKoz
4JYqotbrjlrk71UBK7YZP3Q6kqk4zUSZ5R0ZVXQamA1H0bcCQODLbx0JBQ2xWsSlSMqhlg5aB9fB
lFca4J8ONbEmJWLKvuPoKzDsRsjWk4bT9guEWUe2UmcoiTuoDVscsMbVBK/OY6+KPjiIBbLoxHVd
Kk9hOZMrfhYiY9NF4d6kYA9M98pzWJ7n5XOQeeKLIxECCWvZ4X7pTWZpznNjqPsjS69CSqnUwZIn
qUfVTihCGztjAoqg1bZY0JIRB1S2NhBMCBU9xrU1If/lXoB/gLh/WPuX9jeVrpXF0Cv5wxLROcLa
t9x59ZmeotfMvqpo/nMz0FSdCTekMgt9yA988MsH7xI57cao6w5i/RFDtYt60NatPD+SnJE10Bop
xI2M/E8cXa585+IF4rS87EtZrPKt06RBP/r9S++NtpZrqR8Omv/WlE8jHuJLizTHBM9Mb3mseUHC
MCI49fipRfNjG70PdXoshhTUYTdpnR0tYW45qSkYobLR47U3Cm9zfyzrR9jZVWPaS14nU4YFwDDo
KyTj0eqI2FMxX4NMK7cL3j3nqa3zm8o8dvQG3FnHKdtnnBKWbisZdm5+CaZCqw/sXIgEBK6iFlez
Roewsxv7R0slJxHahH4OMWHsIGkaX0axk3ts1uQvNXiqBx5lce6HNzrDm5rXOg7IqN5D5KnN86AT
rmCdBxHpjWmcNDJAm4TznXR57ngqzLWk3Yo1Z2qr4eAKRKLw65nIqcfIQv/HDwH9qv1JYCCkRghL
UiQQwXebUaS3+lph4JM1+jpR8YgP2nCtRYXTqG+cLDXV+LWn+ufqBZymNjJxpqIfuagGNb/Te2WQ
l9Vr7sL1wx3J7e5iAXvlOn9dPAtGyziVIuyHK/nLwq1jwxK0dBTPdcEM7vaYngkN6IkB2Q/nnshq
eXKTdqvMTn33OHbbK1f/y/mgYmDG9RFjGBC0L5bubCi1qtT5w4SByA2WjM5rTZjSVQHPX86H365z
sUNXUth3WWD2BwISxZ1JOOM3Tt+GCKfCG17zzZhBe/fmNzISqqtcpL9sRDARMZBh/srxcPkh1STJ
E19PmiPBVX27bbC+bFOiVzSCZnRXp8TsSC2JGDYmNVkK5Kv9/3/L9MyixuGkLLHGF2uJjrYNdaFI
7vQ3Ala/BByzmbme5sfs499XMv7cBikoVXiJ8L5MUuwvZlOS1uhypSTzrRw+i9q+pYkth9yJpJ2M
MZJwstxRWJMZ1arbmhjn+/gjqF7qliEjEznzNP1nOHeQu9vx0KAuo5bDKPtzOgeGwzA9BufJZFcS
cTzSb9uPcjogESHLrD6O8TbCjhcLnhYQPHeHz/pUvArhfxJBKsNawoNUdslomCZ1HRBdiIe5shZw
ns3eKxAD47VXbf0OmqoU70fpPjApXDfNBjjs31/QX4Z3kBpNJs+IBzkfLycZ8RBXE3zw/OGIOeg5
8vChLNfa+apO8s81BwMXjAJyKKAwZf7vL5aV93Ib+xx+ZNojrVJ/DByoNRzSwfnr35/qZyzy+7HP
1WQOfFRqf6G/9mUaMrNibDKLsz343TZaEO8ub7ZTK5x8KcSwltwl4SPsFSKuMJGm8tXqYWuFk2su
Eyf4XYGjC5pb66Nd+gpKxeBFRq3BZryapdBWyXyue280jJu5EDaVEe9iLd+OU+y2VFpB9SF7icwo
kGdNQd7R3oHW23r0JMgkpVQwrU4BGGBPvY1txMrKWyekYtJnDiISK9WDGYY3XdDtU5Xh/Vgfypgo
AiYyQMN2lvbuYG4tv9hbWOykM6KFVPnSRY0ZjqK5A+EhVv49E+jgZ8cY53JmiciOs33lE0MYbKwe
y/D+NSglu6lrp2aLVcd5K1rStsrfRBk7A9UAyWtWen5OZGGV1ttYFq80fKb6tw33173oYiNU1IFj
bOibI6m7SZltA7PbFvG2EYtXU2+c1Pajr5TJrOVntjYib2R8z7mxSSsVgYTkDY34AZEJ3r5J8PCB
7ayriIaJvE5/SYp5V4mK60fY6M3GqlIgxGVkX2hILXzC1DJHFCdPyTCY9aeVNFlujeZIApwYcohr
sUnfPdReJ5EoKSXu3Gg2tQMjXwpHkO7AehOtacIadlj306nTXhKNuE3dsGEL20nxSYX+KCm4eQ/a
jTRURyWd7JBBpuk7IiA6Dn9j9mRF5yJkZ4HqlinFR8nowWc8Gy/uv6OCOLfzhOJtCGc3SqRNCRpT
NNjKiv29lCb7WVDXKTGRfurFWXyqKkCEOAvdViRcYppPOTu4Ko/kaki3MUwNkbxjzbqdkB4Fuj0B
OCmAP4XBy4ESIktvciNi9Q2oWiPpReiR9eLsr6avs2J4YqK9lIoF40B/kLT6NRxuS5zqxeY+DL9l
k4kHhyXDiJFpYy+8TbFKDo3gxfjpjANoDiSpVSU/aKP4FEImzJN43Zg+U/lGuZ1hPkvcy/A++DQa
k4LADsYdPILqps+V85wtMJdUbaPWdM1W29eKZud1ei9W4kHFXU5O5P0EMjNMihMRQooIdogYW34F
NDIVWkBfwJKXmUmBKpsSzresZTK5KcTsRo2gv+bczdAesIh8hIh6HKLODUKQr0FJ72QecayDU+rK
dqpMW5jPResfZGlnsSgLkUmV8tSatb9uZuQXUrUyWcWRWLuVVtzKDD/7Q9oqa13HJTog4Q8TlVyk
sGGklGAUR8hA2W0MhENtpJHZBLxWvPiitlOLYV7VdMi60LG5nAJDt8OIQlp/yc3ameXYTfsMBoef
EsLFo9T2gnI3SAbLmYa6hgZh3icTHV435nabTE7LN9/qPOwa+964wCKahpSsl+V7kcKT2ku7Jpvv
gZq8YsJ0Wmreh2jTzcpGZdtswJsUshhyzXhLgv8iSV4ZPYlZTIVxJ8Ff7nMCVMz0+U3yqbKFaO0X
8kNjPA/TY9tphKvhXF8/jzmoc0quBKulrj4GGel4IVefdSEAZ2ZnU4fNLPRrSb2RHgQah1rM7H6c
thaRvStvIB+wEHq7tHDab9rXrGsAAcN7LcA0fSaVpDuoATmYWW8nJqznXGDCEDhSBvNDs0Xa3gTy
x2TukhqgR5qdoRnWjS85SaQ6Y9jcliUh3Hir6D0Aspk7Ssb2HfSPCkaYNXm/Y5o5oXnAQ3g9WsG6
IWGmiZ4Qma0rn2HhDSOuU6hjasECVdrP0jcL4pHeRCX4rHCoj1GVEuqYORYKO+JWjPyBDmmTzbFr
KMdSJlSzL1cj5NrRspOxOsbvjUgMgxi7YcPnGJqdOaMl6NeZb9gz2iR88Jza5CHk24ogcp+kFDZx
OyrJb9QPqnnXVo8N7gA0uSOgC2VQ/J2Z5kGJEfFP0Vq2onWKe81AzzRP6VHos1VjOA1flRBOdz7j
rMYqPZ8vvZViT8yL3bQ0IHTxBIr1aznFQoL4ycxoViOkKnnINp2q3GRht9LQUOVVc4S0vO8CrQOn
HBnkmY7UK8StrYWgvDVLxthze9AD2Ocm8P0kCuuwHW2lLe1Ku1Miy8vL+j4uEi8WwTV15abKzEOb
Sbxi2WOSTeC0YXcM9WbH7+GzHHuNFLQcVXCQvzV4v8nB0dAwHvHxk8eDtFXhm73PTbW2tHIviZAB
AsiZERkhujystDI9q522QQ2564K7IYR5nSFXy7B0zRuHztH182IvZvFjmVZreMTOMqFtu+nBsFKS
PPG1SZL9AIu69mXHYoQfB1+Smm61uNpZBfbvc7YR4vC2VR7G3jhVMonSgeXNY+zV9WEexVWxpDMK
JKGrpMtBjxoNjq8wS49dGb9x1W84IStLts7xWHthOrt5N79KzalPdmRRG5w2/SlPUhuE7miyb5Yj
mcfz/TyTfUeGqJRva/Ok6cW+qyzHmjQ3jR+kacmEwrchE4+JKbsiRUoKjBx3e7n8zuhRcs4/Nrrh
vpLyddJgGz+9aa0BCN1urcy6VQ1MucgMLj9DVjLrO+YAjYRbA5vrEBi8yGpHEIg3VB4T8iUEkl5U
1DVZeFsHbiSZx1zTnCbHUyzQHnMl39DEnzWr22rZ6ER+503+zXQP+EiUansWVaeKPjXFv9MTkbhk
xR1keNr3nTTaojIeVeZNcnc/5S8wnrf1rUUhuCXphiQ0sktXzVZal7TfuCFquwa6JkEU/cpC/Sfg
6x9gTIFxtfNIp7vDz25l8FNMKsm+hsiuv/CSOuXqXXqSCW4mjAI/c5HAQZQapktH5QZLBMBwEDz2
d+wgcNuH3RyvHv29xh9mx+RfKztqNW/55dV/ussuz28k62S5uRJRirIm+Zjb6O5Tp7C7bbe1cHXd
DtvR42teZfYjJPZ9TV5y67EL3ZToNqwtnM8NAB6xwEy6V7pn8M94CydzhWrgBrfdFX5Mqx/G7FNE
FtC3xg8+EeO6GnDjIXuZ4GrkIJmLiehKJGyOJlHeFG5Fz0/R+pbZTAqnLR5l3C0rfauusE8PoNsm
Lkye1WKoT3YffwKvXS+fJlhDn7eD1/Dnk9V3AZ+L9GuGoy5vxmq5UrlWN0sK0RIQ8z47j+TNQNzh
8lyK3/gNt+GGE342bTNa8bJk5xKOmc/fWFud6pPf5Z6luQGZ0L0My6UiYnXO1xGRaLBWMw4EucVQ
ihYkIkzW6jddP6wG5Enlix6EThzvUyVatQqhXUTvltFZx8JfrvW95H/FWPdowWb2rYMWt+tOIuqc
fOnEnNe6TC4DQSupdK07Wxrh3/sYuPm/dOoXXVOvzEGeaIwjelf3GEjMK8uJ8KvE3MCOCHr+d9sk
XynGzYtiPAlDJcwkOX+QFhdhm3wBcnpyIoygGdpEIXtLBBVxwfc0rqyTf1/9fzqHi0+7TOcNaVFD
aJZ6AWC0YF5J33X4R8sPfKcrFZVNDRt4mUZLM5QiK1/KomRQHGZ0KdkcMgYswUFGwNZ/dQim5HgE
Ll3yS1dqsB4nwR3ju3AbSQ+UH6F6GJKnynClkWAGO7trCXxO/RsD9ayVAMgFT7hwIa0pXRFflaBe
0qzh73aHhIbMIK5N2aH9q5vSkQTdk3ghhGCtdzCfP6tyLxCwAx/DjzDfKQHvhJtBR5PSH4bpFqIw
BwvtRvkVC14wL2GvOwEZeoWeSAlIJ66XevzZxGR2NAlIC/3HziSiCtjXTN0O/uf4JBKKiEZ4qKKN
yXgQ3FzNzmMEq5Q+1lLoTOGEEaEribgwm9ZzL9FdM+JtaAvqF3xP2AY3c4DzaYeDQ2vuhPLJGFlO
o+wo5d2gkhAmPYfJyQjuyvKg+tA4U9PGw3olltJBF5mJyfG6rP1V2x1k8TPtA3LgsQGydl32qFjM
+RmjK1jPCEt+HRWWZDxnpN/ih7AfWxjR0ac+HVo+K8p3joeZUOb2RcwzrMBhigWjOzUKF3lpdHuA
Hk5+rEQKzQD4EPU7Y8LRD0vBYiPkz9nMsKRO3BTKwJV1+OeoQkPyCYWf4RhOEJfuFxhnZapVS+De
n+HW95rV13wr3RJ7xP50bVLxl/kLF1tk+DIYoCIpF69cr/h0kCEX0yBP/YDs6+foHK/++/eH+pmv
XL5bv17nYicxpmKQZrlTDwK2SFL5QNlyEBsCqjrDriwZCijZSNqzmKaOtKxgk8yRSb6HNKgU1L6S
zHrwzAnrRrRXIWASmAntcWHC3JDAe77C+bPPb2OUsIOvrc0Osf0gY/lEWHpzNvOvgnBfsyvdRMO9
Xsc1UvPEBpcDDVZlnH5p49NDsA2mU0lQWEJtmIn+uSJ1SvaxfE17O8WaRTY4hsHIS9ZHLTxH+WAz
97OlcDv3D2Vvx9HLoh5YcI06a7adObtV6Ii0Sw1CiDxqthZcsCDKHS1vXYsgrOya085fHyjGKUAf
kKZNnMh/H3Q1WVEoglDkD8UKU3+nWj+/lsSYXCNKKMsD++2BLk4BEtbCjDZN+McXk2oURWORVJN0
jORtGhu2hWhMCUcvv9Hb9qaI4n1XjqTvVo5Irz/yMiZINxB5OE0s28qMe8Wcrs3FB6wj+vNUR7Vt
RC8GquWqJbUKdikUfUcxx03Vj3a1b1VhM02mM3XnTMUYTEp2ZkOrOV37aNIfL+DFR7t4J6KcCBEc
Qsmj9SSX8MXUPo/r5GF0yDi+duj8ccKCjeEuRYoD02gV3sfvj2tSGhkpeTGdzdqdBSxbHxLYHt3R
NDxNxZQV2qzTwgHG0XOEMPXvt3JZC789wx8fLRERnkzMh/HjnPEL1qHOalzJihYfDMwA050VnPKM
Gpgm2S70cdXUV8Ztyt8vyARKZ19D8XoxDlfGSauMOZ/OIRFXY0RK/Q27eqS5Ufos9JS6GGIHB22s
VnUHVx2uLG40R6n2agjWONKuKuMQwJOiM+jXUX+vTA9DdOc3L236rPPz6X0XOMjDUHpskGxgViNn
x744hAgthd7pkmvWf0tJcPENGviLGyTayDCof2R/v36D6Yi7+NzMR1pPSCqwIo3kts05j0gGn66d
DD8mjr9fDktJCrJlYi7jKbGs3F8uVwtCOaURvHU/2agWhi/nyQkoAKErzpuqXI9n4yGMPQaKCK5q
mTM9sydU2pmb/sekZExdoEifRLEvkP/0e/LmahPF2wkcMUvu25kwWd/p6203bek1V2L2FWbQ5pzi
PRltjUhDc0/agvIVqk9ZZjfpDSlZ060xuaLoydO6xuS+94wXv3aH9DtLVzKG55CRhGMC37JIySHB
d9jfBdO633f9LZnydQGtL95PsZNG2+KgQUySrOe5m1xDdMIPaziokivLbjgTLKCSN/xaY0UEhT6g
f6QJIvnvbv7GkVjxVLqNzp3iPcRyXhX9rJJw2VJqfAfdEYNgTUCY+5//QkEzjHs8epPxJZJIUYad
rVrveGKapheW9MGrID6Y8QFcgur7OEGBv5Vgz5Dw1yzq4CVZu36Ox3UpOgYPgq6FINCTyI41O3q3
n/bS6EXjd4oJ2UGJ1vzfBMqOa5nc66nzIvk7xQgkzP6DhkP0N7F7BwPBjS9vGhKUZ3/TcARdoyFe
GiKAiusLxx+LN12EN3rpMKcJuTUJclGd9COUfkvChWRFT2F+Gy882fg1v1HuVIFB3o8SmtLwM0SU
VK01ItxuCCEcmJ3i1IO0i/jQj39vRH85tYBliFDiNdLIxLo8tQpfSHopghfDsdCv3h4wxH8Z7Hr1
feU6ywZz8QLBDAAAQueAG8ulu5RqCKGeKrp2nDWmdGLq9n1jy6wQ8YHZBuu7OWSbdsL2fGNQ9ZtB
sS1wR8JqjnBUiofxSgzYD+niHzf00xL98ka3dTVEaKm0Y4twQVVeqtLxSUiGXQ4PE58m7DMZR8Bo
0ZJTbKD2ezW0twXw17A5ns89npbR9GLqkZcdC4GyX5Ycs+1sHH0I25OdFp4FnK8m1F/H6rGdU95t
hLGBajcVsXN18iFJAsOka1Xsz/n/xwfDTpyTRcaE9XJnnINoEgSxsE7SRP5mBOFCjm4NddfRt0OK
tnRGlWOLad43vbAln7U29mY9vo8V/QWigd321XtPLYZhqxZExDZLTiQz1kA5CItFu7K1/qliUiSV
E1DDKEcCk75UZQ7KHGlNo00PRNevXt6OnYc6OnQXs7uD4zCr2S1Od/aVsvhSsUzh9PtlL3haFVL7
uFLIELGPxzdh9bHdbr+884GZxhpHomF1e+WCfxzAF9e7OEB6ssOi0TCjA1YTBtHUBlFJklO8ZP5K
aR6jQb5SYfx4Kv22DJYLLup+eBv01MrFB0z1VG2lQSUkZfVyvHm7STbk1EsPNw/xzXYrv3qfh+zg
jA6Tws3BOWcvuOWu35szM6XvyL695SCp1xgzvD5d2QiW8vSP+2IvVBCx4hh0eZJ2kNGrtE6SA3we
Dm4Yk7J8K2S32NNocJ5Jvo5S4p9vWX7BQDkyXMkL+nHOuLwBDKBZbWDEqnZ5A2OadpmEoA4MB7de
reT6Jrrdk9VWvJrx54CG01rgm/sChvjIjT114XdZvI6ktKSRudJEZv+h5YzxZE+R4gqAN/jco9N4
BIepia/NouK2Suf7pMlf/Qk5jzK0az8tASAiqima13wZhm6SSPeSRtmahMnqgfFalcmx1ZNN3YKe
TBqaimdr6B6sNLwtsuLQA9rp4n0QvnZIQ9SEbMn8pGONliqrpGRyaYqOVhhrWMPQ3j1Lx00GlH3J
Wrf0o2Rlu4YZ6jzahpU8ht0hg8Sf341MLdNSPJRN6XbmEVqxMn4GYEIDc2b0AjHDixwvCmwz/Tvw
g3jmZvZht0u6ajeVaF8DUmZhPV7ZGf44MVjAEpuYTq0MlVG96HOQFiiDFArUyBI2KygamdDMbyyL
q+zjP4UCy6UUA7cs/EQX1ubv1V0xphZgohYeFAnbYzm/X9hfiZI5+KOMQe4sjCwkxllHx1plexNG
2GS29pU344/G7uIuLmp0+BiKUsRxfJDrD0Vu3CQlAzikqHqMYoUceQkbzB0x1pV4LgG156oDV9jm
4gZB5ZXv/s+y4OJeLiZysdX61DRjekCw30y3w0CST065umqnxzy4N7OXQHu78vn/tjPwrFHYKPxu
FAi/PwUhDMIga1NY1AiiXb0j9xzed1JjwJJ4fb0uq6fOIlkrB+Z5mwEO2CX+fQuU85e7EwNIE+bI
IgQw4Ckpv9+DkQMudsYkntPAGxn0xYE3EbddPcv5of/o0n1uSwfDWmX+WRs1DntXQIP0xovStPe+
o+PBY3mdo+7U6U3CNlDfKwf9axq2kkya8Vba+ExVI684Tsp+qAghsAtK2U22kZSPoPQ6MniPvfFR
LNY94ntd3hb1Hf/UhHothWfzTTXW8ACVlfYQI6okhaW20w4Bvaci0LHjh2TeVk26LttNSqXe3JWf
+ctQ7Kr4nsw9w/82opOIA4BdJqggNwJR1eOmsyhtntXKk6IDESat9ZGdNBTzygHaiqjvTTwa5Hkz
93s/8xihWP5j9Y6/l8GP16TA7RVhp1gbP7zvBWKdNmF2E1Qu+5CMHCluHvTsUxdv/PkNJTto/IT0
SGX2aEv1Q2QBWAJ3o4TP73GmbO5EuuCheapRe8zr7CQM0qoj6h6jNKFG9ki+t8DLmAeeIEpQKviQ
qbpRwLPMKdjqQW8bBDwX8k78xoVg/RXXCFWfg26BPbfR0lbIT770HUhPhp65dekoHfh+aWORHqCi
XWknJdv62ynxVIBA0w3pLoMvLTsmXxLZDMZunu3py2qeMUaYN+OHLu1n01Weq3EzDA8J26OefFb8
JhKEF6UOoeDJo1TeRHcW6IP4bVHxT7m6Lua1Eb7ng4UJhCN+j9RmXWx5so8ZU6s4AZ4JtUaj983c
uq42qfUOW4JVtZtdcZdUQBQ5E2ZkIQqTGtrNAvx70FyRkTUEPqeOXNWh7+zyL5r9XHO6Jz1cpx2X
g/Fflkdl2Lc154fRrJMyXdeztNY5Jj6aR5FsCAGAyFolgK2PBXT8lfyaHMSXcbDJiGdnVBpoMiiM
3bhB1etUTP2wyHiAAjPec9Eo99Tb4jsjdzpbiZ3blU6HDV6J14VrCS6dcQSoE7rBTblTzdX8VZJV
9SzA04i2o4oG3eaBj5ARSHqvHQsOR+2q+M/f+WAg3Xsivrb5K0NrIHCq9K5w5uigE35smFB2WdgG
wZWVMdzSBusM0KMOxSFi5SfWxj45MvKxo2CnZNIafl9mOJmwJapADk/T6KaZNxUPWR6s+4otV23d
uH2vRsNrrJZZeOh2SE8UeCvJriphuOvzCax/plqOhr0l4k/FFJQfaeazwdA8OHZuZN5ItyaOVkWx
ysqjr94VI5lWX0L7HtZuxmweGE3fKZWHCGml5u/aqcgYw98XcJfPluW0/pl+WxDOo3CuIx1WysH0
j5OxCYUzLSI0huV0goGmJc+msRmTzUC6WpV7sXRriN5EBOLY3qE5VkEJVn3ur8DwoUDggddWm1rF
3lTbz/NG0lxF2Q3gxOKIkbzYIcNgTWThHcB4OD6qqo7QEz7LYKwz2AA9YL9Z8FRjjPvuR+m2xPxj
oFf3g3fMuGPByZG5FryiGtZ1h4VYA8ZmvClALLp0qNWXrrlpOqYUKi7+PMmnenvUd6LwXD3l/s3w
Fmh2MO6MilSurcnA+pBhfucmN8k9Lr24nSQExLv/GduEHIBdVcPVfC6HZ5XmGp7/U+OZ29JYqQ9z
Gq97cyvrL7MLFI8yVfbqsx87iSf5x728E/QPDvQihR8+PmS7NPKSwCVRU+YE6oOTr7xC4WgcpswP
/jZQ79T74nN2iedVHV6UVGHhHTtMWqE2wE+hb3IFjApc5i3fwmcZeMa93tuT6snxrgdr7HeKf4Qo
sBJ7cKvFhmcdxoec7x0vLibH+3FfyP+V0Ez6xxReICkGJek46n80b2H9KZqPaf8o+IeYLSi0u2Fl
HuL2LGG6GbSeGb9pMQN9TB84KgVMDxXJLgHHfP9GzUVHNT8ClBxGebaqp6x85U3Ta0JgIBIl2qd8
kyILUs/Ssz7cwnQUX1BIGKeSGPASRxknowbDQ6bpjwoymgH3waV3DyYPGuOo72t2rSF9S/ybBjB1
3hSMiQTkb9KOrHilZJx6NKr7NMFo+17w1+Q/fIMyBPjQvA7hYMflKUHjhVw0PDeVJ7xaYNmA91AQ
prSyIUoE9Wsnnp+t6gOmUX07WauQxxl7gemVgqOqTyogUr4PZ8J7zkAI7WnmEHko4PxlfMJ53s67
gEFYndrcN5kooxNv+ttBfhSLrQkht7yBLElYqRB5Rv6Yxp4Q7uMvwAdikcc4YA7zgRdFNWur+TGt
yp2Q8I6MTgVGiY4apn5cw1LX3gfl0ep5ycpdAJNl+pC17SDAsfbaYj1YDxpGM3vQtVlYiepWGZwu
OwwHIzjGyi0m0B+CuQ/ae2srKxswlngdes1kB/CWy3OYuYGx10yvA1q37iR/kxK8WSvPEoLQmLg6
YBkEw184wPpBha7dXKXBTTcfjIHPtmlwvjVW9fzSx3tVo8jFrnVYKTcRvLPgscCFgAoCkGWMntL6
bTBvKXIgGQ2zHXTnUibJ9j3Fctj//Hfh9WcFvtRdS6VPZ4hk54ct+ss0Rk8xTMqJkTpVfcLukDiW
9ZAlX4xczO5WK78W78E8wMYg+Sos3W7iK5Xfn9DDzw0wG0cDsHjjXbTLU1BEmhZV/7sBI5zWcuwU
JkpXmimTx2wVhOpCqlsseSbxfaRauPIVLFf4rS+9uIOLCYHRRHEUipT/5cRkHomePN6OODjTexHn
0byJ+taaDQ6Cu39f+I/JxMV1L0reVJ+7WhqG+mTAF9IzCMm0epWxRaJfafla9V/T7koP/le55zIL
XDB/JEM/Q6FfHnfdZdGQz8p8W1nPlrKOUjRkB0tzst3i5ngsn0ETw/acHDuVcfKwKJDnVSS44FMJ
xiYtBJ4g+Cj6PcwTpPDlqpGc8GpDtnzy358IIzQTU2PUfDj4/eguf7nLPkrjWYrr8Yh3JR7K+EoI
Byt8N8JDXxyVqcdUBGor1RdETKdH3qcx/P/3w/nLi7GM8fBMhKdPS/Lz33+5B8obX22NOH+AswaX
Z3ZVkiAw2ohPTOrW196Cn6nQHx/5l8tddMKdUOtZOcfDMQsJ6dNxx8Fb6P84O6/d1rVs234RAebw
Kipb2ZbTC2Ev28w58+tvo+scHFs2LNyqqofC3lhLIkXOOeYYvbeuxdkk1P1ZgtS0F8YdP5mIFYGH
IlxpkyWw9XZlb9mNac0rJ52mlbLL+9RmXhHrE6dHQFXmSwvukG/N1HxVZnfyUNJ/B6x60lCK1pBi
En2bGrcJ6y/t6EkUP2Jhq+OdGMqfYmXPObbincympWxNiKGlXE47tKO9C6vGe6QsD5hUqdablu6k
5NajtJOmovtqYbxU/X+mZjfjmIs0g65oJj1MgHCnktTT1+osk+I9SvM+9W7c4jGWghmtUAdlbKOR
L6nfys672YhIK/4ZJTITtI+DjMLWW9fNsxuSi5TctY+CWc1x6OPuPuTBXB+jxngiwr2AkBitAl2j
5qYJ7hTwulqKSroeBbJYv6gFIPIrjzUSkpao6kyzQ1jw/jJyzWncQrGQp0xeRKoYVKITIf5HocYh
qej+dcMzotYmZ+PqDoPlrK1YprYlosB8qBBN6zgMGq1cXHkkfy5UY1MG54iOKxJpwcVCFSVt4PlS
lpIDJM2tR+hw9oGIjjeNdJC/P+qXXjYfpeAlZFHmHVAvVuUEk1yCY4h42ERb14EwN6xz/RzROrQg
sjTVNmxBgWQLnHN12dtuWc2N8EMLeTWx1+mQLPqRnutzzEXxj+NKXaXtRy1UV+7JzzV0/J7/Z1+/
aF0EYRHqYumJx/aoros7a55I9pCs5X9S/fT3LZHGufTlG/r1oy7m1k08ZCTUMDpm8Fmpnt05Zy85
c+zCJ+HVx5i2SDozORJUFUVZ9s62oUSGfeVb/GwQ0T79+jUuFopy0AY3jcrhWKHqNRemhnl7mXDi
lNd6iMhj4qYL/FaGO6PTWjEhltwbMoHUbOO5G2clPg0U7IzitmW1D8Nd8ZpkM15VTl1eaGOdMhkn
s/Vqx5bRKYJL2eaw2e8jDBQ1xrWNU0574VSheTTfGUr6uHfUmfLsI1MjXDV6qR7q6IUua19N/RWu
CqeaURyGh7iaOXvXPbiqHVRzSE7mXuUcmBcrqFCdCl/Rbm+K5i7YInSx8FDE5IQMK6FYq/JKpSj3
seMsmuDeYNNJ16mKWnyGA0Koj72JxPBJsU5icBexfe3Zl6Tb6tG69ZC+//vIwrla7rTDNefkp632
+yNB35LhtKxLCKpgKHxvWoWtGVjQi4GZJ/u6ehWoV1uQaBZJR0P3LjXoK4M9QrQ8PBQ3obEszRXy
tkS4VZHxWvGtW2z5R1QZpbtRgzktedVfRcIK8pRcLCTpWhzET7UhEj946GTrahR95sVbXfosZKJX
hzsr3peVv9Q5psgd/vit1b4viv7EbAumE0dM6Y45/7ymZ3IrpjqHyWNbwLDEDyw//P1Ej83Vy3to
yagPURWoGsSd7/dQkqooKlwnHBUZMKpzTor0ylXtWdaOf3+S+utHAWmBQ8DklfCh7x8VoGnwfHxn
eOuxhdj0e8UFLSEPGQ5A7hmhctlb+44KgGh0pZo18pS9Qm5XhTA1k1ecBk5wLpQj4dilt2Az2Mg0
/Eige/HSqcBupNko7sp0UTWHRgVVhlC3X0MSrfuNmq3TbJxyiw80SdL/wlRI1o4q6iBlLZJGL7cG
11W9otfkcBN3z4x1WJlHjg27lRv0MxI4LXWqtdfQDj8WX1RDMlhpSwW8oP0A7Edh6xlYdcJN283w
jjMqGDnj0ZFueasKM3ilOLZb7S0wjv/JAUVeUyvQGbXnvBpox5VXiraf8J/Pb4THVZQYdIGb+P4L
t2LggTwXhqOrPrrZvVeuQPxH9aqHqNVSrq4yNLx41ugvIr1kmVPDeWVMwV9Uw6y+8+VDSW+fukiZ
Du++eDIddBrHOLv9+0n89cZp1OD8YjLd7outBONC1XvjumEO2zS5x044LhLuemS++9aZ+/P3531S
XL69ZON9+b8P1C+OGmIY+E7UOf2RdGkxWMN3RYV9RLOHMamYBu6MBnM+7MNoqTxW1SyuqQ63uJli
C/v7IutuPdow8n0NOTBct4t92y9Copxs566CWu7Opa2gIazP/9Foi/Oj4R9TvBsUsOF2yMlCmIqI
7qF9A0STpqG8Ce+IF6ycGcBAx6CpGbwoVBY4AbqJMjN3JKaMQHxhhazc3UvKlYGP9uN8gQTNYv2D
r0r0mfwp2vpS28ddZMqpO+Q7lyAwznvQ6ug/0rEEOoz/pWaWOFUgHEI7pMGYTI1oTidDcSY+on/L
TvO5Y86CbGmYiG9QX80L6koy0Z8oN5E567Y70g1t2Z1tnGpRhEuxWmY4qoZZby51BbjlqhOXsbnU
9LkuTpsQhMc8N9Y6LTdy5qUrr8VPFsx4vZiBdS6YvUq8qJIMKYnCvJXyHRBJ2t4GNUtqK86UfZ+z
QUH/DVpwAXxsMjwjDkX3glahuKY4kMb19eIpRKDJcjGqDcisvnjs/dYSSlep0rvWFu3naJra/5BD
TcL529+P+6ew5+KD9FFIrBE7QpmsXywDfV1aYu0g/FEMAsbo8T62Jk0c0EBkTda7Dpivt6NHl2pv
eY1fxKVILSifrmw4P19zDNFAtUwZNjj/vbhe0Y9yI6mMfCcUx1DZ+sY8ZjuZtNW26hU0Yu9/X/ZP
rSEyH3mUVepUiGxwF/ub67t6LTeivk0krMwPThJte7k/+cYIEVZU8Kpms3TyMVVtmCqVScKWvBQU
eRFHgGHM5wQZH3lCU8+q93XZ7GL/XqUQE/BUd2EIpkWbA8WbwvW3K6ea466jOzKU74YXHXVXXJba
u+U+FPaQnzu13RswRa9c4Y8pIVc4ike5SiAKpFB+X9+9GDdWG3fWgclATL9ZxjGR7oi8V7uJD0Gm
oM86DU8Yu81i8sgV18HKw8W0VHYdBKbszhq/2TSJF+peLh8BB0w9NAjitKxv8G8rTJyCBc0/RPfJ
Ve3pj/Jj/PIjHogLGHNPL758psiW6DiissVQaMsOfbVgWQ3wFkd42ZUd5qfKCvCkAaJZHR8/+nsX
r0CRp44Zu6J88IgQWSQwfP1Jx+iq3Wp0ePuNdCPMLIPZpo2KWaYc9M/O3q+B6UdrTXzXDiEbdTa1
MKrCXN2Yi5QGwiJL5ylWmCwHHGi/fPz96/482vCdKQV1RAfo9eQfyjC/iQMzYvZNBeN3W0nb1u1C
zLcoGnOX2YuteFdirX52eTAByCI4YGK7eG4vx86YQcpUb9oA719It9+YmEnJ1HntDgbnGnHm5Fio
AIQwQ+yjiGkMY8f8/Pd1//JckL5JRiIpnOCDLmnEuaI6ekou44bxBCNwIGpTKrZSOTvZ4u9P+slL
Gy8XOpWE2wJAon5xeEQil0lmqKZ4H2R7Xh7DI3PcyYMy6+itTG6uhf38suLjsQBBBm7Z5D+XUhJL
jMqIngUVt8cQgOkpEQQSGYTG0ajuGSQU9bMmrWqMNX9f6G+3lAUCmM2Ygm6YF0+/HkpGJPQeeXz1
Inf3g/RSsp07d/8F3oztBcAGThK0MiaV8PcVKXXBA1RtFm7Cj5DRcUWMU8hsdGYIh4R4J96U9lqx
P/5I33c3ku0gh4goZ+jgXt7UIYrSOsiMZEPBTf+FK8varRzN/r6Flznr5DWMe7UIt43Ea9geF8tV
K+SFlhdhsollzH0iCeLaWYJ51GaVhs1oUhkmRu6IfIKI5Iu1NhxF/q2pBnuDSW+NEgFikhZcg+6N
m+bl1X/9WhePMD1b/HJZH27k5KOVMTwpR72+VkD82Gc4QIBcJ66CA76O4+P7r1qrRae1OYdSz1lZ
nM17hqvlM6tR3K0zJJlP5RMS7HLqhmc5kSaifK5FcjuASl3LUf05H7n4KuP9+FKrRtAfyjpU0jsg
8WS8yMSQMUYkblyZXVt/x3bFt1vLR7EogNeHCQAn6OKUUJZK55odKbmRQ39zVSeWLcPfwG5WL7j2
roI4sdKGc3YN1PajUBo/eARAAYH+5SUKrUQAr8nCD36se4vKhQxjy6O8vh2erUq9sjgoP8r/8eN0
VR/NZvRuLts2g2gIjleE0SazXoMCSLhKPtVrCXlFMO6MjhAR05iU5RmSPnP1bFJb6aKXsoNTCdTI
GDTGYwoURR1WR5yLC4tztpZtKrZKIXrNA2sODGfp9m8toAIZOjZRctp9XwtzxUmuvKY/XofxWiDY
s4WNhe6ldU5O9BQo0qCMQxzsSaAumOFfawf/9jqQSs2xms4zbeGLRS4TaqC6ipHtNUgIdxGTU5wS
TEK1RX117jK+WpcPIS0Mju+f55UfRbMbyhXVE+93fOsk/2hgut467BYRxxQLJzkG0KwHwLq+tYKD
F9z/ver9bHzT9BZHECqGRFrtl0fDVBJjqy2C5ISIRUxnlYWGA8IAMil/wvxCPit4v5ulbkHPEG9I
LShgSeXLAVxIscr1FU9O0CzpQpZklFxbDLRfbs7Xb6deNBwVq26CCJjGRucY6rQv+uBDzYWFrqg3
ViMSvGswxY1xywfOtND3Yd1OhQC7jKvMyxKuLZKgVsoWITYjdqiC5p9r3KvIfZH5UefQuWFX1hTM
X107GR1RihqjKHuW2NwkHEwlKmqHoZupxAstA4/V6PO4/sBKJYdjr0zluDyTM34qhij0M0tf2UIX
tk0PmofnzVPHWDot5A9Cd/qovuIt+FlvfP/1LlcwWYk1qYrzaKPD66HbprSPLjMo85Q4OwVgf4b0
CHrQtYf2x47Mx6KhR8PK+RaO8sV20dRJZfaKHOO62qYhdiIUUqvkGu32l1d97LYxEaVnYf3Q5Ybc
w6BI02RDr61vtqAVm+5KS++XF51HhZMDmz8F4qU3NqRtrFRJkGwKbyaQWiaDGF9IWHec8LGVzn+/
az+P6dw2DkRcEvW38p/0gS9bW2tGYRloPM2WOFUIVdDex1QfRAKL+CjjZ872ASoJeWG6iyhrgQu5
N22za5Hv//1FPg8WF2uOzFmJrDpAVnyPsZz88kUCx1AFnbxSrBDWTTvr5qTj8TNOFvlK/UxIz1fm
/EjAjl0v//7on62Z8R58+ehxa/zy0VSOvumUkYO4+j53kd1r5nbQLVvJjEVWK4iUzJVeI2PN34nR
IpR0Uxgzi9gJjVwbLbqXjGs347c15ss3uhRkdJlRFElrBBun4ASofpReMWtxnmYfiVDbCua6WIAg
43vAoxBybbDxTAPtWagXinxmCCiiGMlk5rfFMYHf1yCjGpnrqXpFy/DrYkgwBSNR2qi0Vy4qwdSw
Ao/tKtyArdT0GaQftHP+XLPOhG0mVN8j85SUiICOqp8uYlVbjNENGv13TnVpa8ySRqOHgEzPeM8G
qBfak+ftZFaINj9awN8J0VRAnuJo1iAWZfFHQgwDlORRDlK3Fn3jFFbPMTb4K+kaUwUrnrLylXyu
Bf8yQVhJ0WwwM9t0n3vkSKGnrEXWRyXEVyd9hBhdrxz7fw4pPx+n/7snF0+y0QL7CR05vVMmBt6a
bso8cAanarIxlwpj4uTKifK3BYOagI7M6M9kEPv98RU0tSFzwog2JRyedtEH90K0Nsor/etf3xJ+
YtIzx/Ai+dJTEzeAZAtVSu/cj1EP6G1E+3WYCHZy426HBepHf3JObNP+++X8dV34+rEX262VpaEq
xGm0GeRNYCKKsuYajeoWTlDP/i6lGebdlPSxUan+2ppIcHuoAtqb7IfLOBEYZc7F5sPhSaHvd+XL
/bbpIEtRYHzrKoFY43bxZeWQg8oRDNfRdy7QCYKAzPKtF82xWtL0atlkUDYlbJuYRjrgZeYhbWeR
RL5ZPFEGev4jmd27VetDMgRTXV34o9cEYpD3rrdwNrBl/v19f3akxgJ/dB/pY0Y6UPLv3zfQBCXo
K7JkWExa6bluGPvSUsH0p8rpQh1eIlQlXQYyJu1tC+tJO0pN82RqSg+N6U+ZJQXFK9mAGScSE3mc
AtdqPPzWz+Th2KHGABUFsAkoSr6DQiRXO8zX2yGUbiLvzeAvEsnZsNorTd6f5+Tv12Vc9BrCJJLM
2oj0XeSeqIMy812snoXIWhfZSoLo4eow2JQFzdFUDadyvs4iHxxZMvUbz9ZLAjyufKPf7rSqcGxF
0QeUHO/r9zvtCsSRKE4bbYAN9QcA0KmWoNJhWTaANWudTZ7A0O2qwn/wBOrFANl2eJ/q2qIBoKwg
ZGeIFzLLkLBktfVTFqrLGt1TRzITujwU2E9VfRJL4VjQhCVaJ4UoW1ckUKaLxPuIWArjq8XC+K5d
7NH08zGwwvNmj75stJQdaX5FEdGOgABYHPGde91HU3NmKxjj6eWc79GphGyKLyoikL8f3t9O4d8+
/WIlcGuvF6OWUWeTHylr2TBwzjGu5uTH+J49wGrP2UCz8sr6+rMnqjCoFvWxh0UADnqc779lEElw
KD01HysyIDIV7HjMEzXtmP/Q+rGZAc+6crXj0nF5r3U6ALJkkbFHgsD3D8VAKPhhqnubrmLLXAgD
czE1+8R/19Tz2ToatmC5aVSW9J0iRwU1oELUKa59kV9O6hzTOayP9iRaUBcHT4JfEy41AZswamp4
OFV561jKQpezdQnvO9KXWsDkFtF473d2n4yJOfd/343PQ9WPuwGiWqTVhgDiUgkomrDEjSTv77Y3
FpbOYPU438/vFqii6Z0Ct5vE9grV2Xs3GX2s5/VHcv5Y0jrfLI/hbbY4Tv+b93tcRFn8dc7+l8eN
NiT7VIvdhP7FVnXdTTL0G7GuDlUuzmT074TB6gVxA605lYV2U7TeHPB6XLnzlIy3AqZ5PFo04hfO
erjrNOT2/KYOcTxNlMwGfMduQPu7EPfJUK+qAF2EijCalC5HLTZVnn1WRVnHX284y9pT9n/f8V8W
MAzxI6HHUGmussF9f/702CrkGIc3BwPWIuW9AgZcqTNTndO1mugMivVMIsoqn4tSY5fEBcrNU6J/
6JhBQxo0grbw6nutmAdI8ivslZ1PVpkHFw1vODUZR7MgfhlTynL8Xo7zmjX3DNTodvGTSjiJMAMV
Cw3f6N8Xhtjmx5v1H0WrzEnRIF/q4nUuEq+OBAW5OxRy3ETk1kSxjYbLgqlT2+ZCZwY+ZqoTewNZ
CqXmlL5DfC8yd2ZK+4Li3ILMRuJxjT5yCnd/4EzyARhZswiegyU5UyGwcf4cJkBxxQ9koHjJ6mSW
c2ZMFmPzCrdaOYVb7xD6PszLYZxr9/ftLsDwBUwWa/po9RrVlgADxlfOtdkGmjdFBtQA7WKSPFEy
Vw4pMHbxhsapuk1P5rtvTCIRSutUEicGRL9jfRw21Y2UTamgPRk4CL2EZfsuULUpszCfZ85cdVfC
PloUi2au0kTme4AdSyf5fTMXt+q9wCkHcwUFi4AtaJYQQF9N9NbuhUkAE5EcD6bzri09ZDfxqlyx
FizgiiKRnScf4UF7ERbxvDv7+2QGnmSDFk2/SXaQxsff/QnHWC5Rtk2g/qJzIsiwV2yNaTSWhbcu
t829T+cbJ+Ry0Cf1W7/K594i3bt3zlN8lpbuzOzmgWkXfGP4nfq06ZeyPjMsypdphAMLZYUxja2J
nuO3m0eDrWDg60mWtU0TgxPCuqlkgjQkUG2GAwbBq2RNKdDydF43M+O5/2edS2CD/oRDFF0dJAXE
fIRUn8GU2xDsxSdcH9yE0UeHTGKlHOW3njxlpC7GhuFl9WCleBdWprDMsrUf3vgYnFBZoGDlD5Fg
ZUc77TlBtcZdWJTtkvyybpjyJ6WTtE435l3WzHHrxIRKkovwL7nvDwZ/+NW56//1/7KdcwuKwSXw
56wflAXcno2+Eff1k77xt/6dvymW4mNSzHFMN8RM3KGUyk7NDj0Ez+mjeWu98P0xtnI9eTOT8gWE
UL6Zld/6/jQ7g0SkzLupb5UnE3TgQTpDttQfhCfxwXyFbyVOHBGEi53RlHqQ3ooWeM8kwmviTv0P
7Y3jKVGNAkg7d4IsT3woD8UxuMmerYP4CnXwKLwJuDmJeYY39yodOFvDkBne2nhC/lPHd8oXCkm7
sEG4v9jj991WgxH/GR8DY/yRM59G0u6Tqy75YuEG2BbyfQP4J2nIE5ib/DmyLZ1hWuDkwNZorNsc
UMVEfQ0TjpST7twgE6RCNyf8j9attDcmwhvFGAux8NSpExTLhToxWqSQE+2tBysp21CM9+59fxJP
8rpfiyfnRKJHvXbgBujPXW2zQsQP7dF9rf457/1poASkrg8oizHKjn+jY0xqWCPVBJjfsHVupC2J
4FwAkjf5pqIRCJq/hqU6g5DN//fCKfHR2FCyc7eglb0hjhMETsBZG4cSYGzbUHDMThjwoWkc9cF3
yh20P5pv7kP0jlsyve2X+unvhfTn3HZszVIP/e86enGYMJnwldgm4k1g0ZsalyLLnKDpE3GLBIDt
mklcTkfuKDOZJriyjP8cV9BxEEWNGSrzCs5e37enpu6IDFNw4SLfasedhTc4sSmIAo9sFCqV9loo
9M9j9tdPBNn4/RM7Q+nFUlGZZxZHMV7TY7RGVsu/5NrZ4ZcGwvdPuqi4otwBPldwbTHXxntbJgc1
uLWYePRBPe+c0XbFySXnIbe1+mzyL9qOk4J3pRP59z1GLvT9itu4ToXWF8KxBHU17MOfLeqGulM4
iOK0vVrhjxf2vcrjwpmNj4MoS2MA9v0DU9/JPf55MF54Jkyd3ph3DHRUn8jfNXPjiJxa65QI1wY4
P/P3cPx/4bCol4+yG6dKnAFEuQHCAiKEhuO/ib3b2cvltUyIy8LKkCQEAEzFoSHR5aXA/36RZuWp
ntc2+cYqZnJ5ggxf9A9JsUW0DHhHbiFaPqv1XndvLeupYlNtlqZ0E9JuFJQzHE/VW45Iqg+nWWjY
TvL3ynoc2pPmb0fiTrsbpEffecrFV9+6g5iJww2Xxt+v/kXb48cljEeGL22PsHUyNXA1dNXK3DP+
Vc17Ap1DDq7UoJfgsR+fc1GDOrkO2aMM402F9K+gDkHvX1bn2qX/2XOKXojSXBdOPSwrCcqtrVIZ
KTSqq1HOB6N/9GBTxCVILIkmHFFAKu5r3tyApVHfBJRSKnIl8bmtK5ZRF1kxpWwzlarQ7sOpqu/q
+J8hz7Rlm81Tr4D+PMrzIU6U8VzJbmrro9VGi9y7XpAT+F6b6W1UC5O2iadyep/rtJHxD2akIxZM
sCuKGPOtbfSJKYPqkpK1RurTaKXRrty5y4bI551TEd6B3tKJSP8xRPDqlHwIkSFVn48XGFVrUdvm
0lHyXlx6+y5W0YmmPbcCHiU6NgJpkywjsCU4R19VaFwsnf/5Nqhf+Q9SPAAT358X3VVTM0thb9Kh
DFAohwuX6ZZDdMUom/j72bycP/3Ph8G34fTCAOVTn/zl4RwUQYz5AcJNlh1d8PDtwtO3MfMvpyEz
eqFECyc+umJ/5Z24bFT++NyLNSSXuioNC5cET5o36NmF7jYmgt6bUjzrw7F952CD5FF11tSlQ8D5
7WYo582LOtwg7sDCf+U+jG3fL4vpf74P2jO60aAC6dt+v+kx58ZqkJnsdPV6jPFq01mr31jlo6uu
Qbt43IHSPBc6ZNwIzwrm4YYW4MQw4czIxpW78/sDyYxJQdNCOKB58W00g/SjPi/RqRt4yRYciHRt
LmjLCnCpuDXODrZg4Qb2yxGIoTYslH7hQ3VIln/flU/V0Y+78uV7XCwp8hAkuqAg+w45lokKJy2s
LmznAD2XciPcDBo61GbrY5QmutoxARk0JLBXOGbkl0HxH2l5x8femArmwlDP6XvkYudvh5tO57Zt
CfjybV9MQfqWS5QaozhTRBhUzrjJelHOkW5E/KU67bG8f1eR8fhxPQuRWyQAItoz/080zj4AcMcB
sAT2I6xB6Yv3LuHCIQFOSLj5nDG9jTaQgL5bhCZRxMZTXyxC1bzXgwdlOASGNys40pAxUOjI/MXD
bKmhBa0teWoEu5LeVWw8azHxhxVRlB3RjFdFQtqvTyBRkKhEeQYxu35/AjU38qS8hmlD8ouM0vWR
oSnHamI+RETYQJ9syAfpOOWPd1JMhord0Bwe6O/biLwFMAjRJIWWIa38ExyBnb/Pwz32zAJHR2rr
O3krH2ty5O+qA7azQ4yRETris4i16qzoM/lkabZCZRwS9XhjKYciAJU9ls0xg+/78hTvMmzddkuJ
f6sASdyiJ0kX4bvLiUw9RHPgsTfuq/SmwA5mEl9xyPFvnZ1LoMis7u8bee7fM9Bn1044/N9arxyq
AxDZG/VMVRZMwnBWgbUOb6LoTpFn4bN7kvbOB1Uy0m8ABmUIKGMqLcuT50+HuTQtpvpZmOriDMR6
lzAwIOf87N0NB+dkHoeD9AT0QrrhSNRLkLaxwE/UXXuEXkt2hJ3SHB6vRQ8WzqFTEZJOk31szmrh
pD1IznSQ90T63ZrjE7OLt2A3SA7ZRdZUfcJ9OUizDDbBTjnxSAr3oELOZGRU3pP6RGIEZ07BsjVl
5XALn5hLkFt+MplczAx1Idz30al6BSTjvA2n+BDflcxwPbvZkfalGBvrzhleha017r6Lultbok0s
2R4mgQe13lpkL8kJRYl2Cm7VfgF/I/TWgkp3Zo5IoT3EZ+0mPzcHUUc+Mc9NW925mB/GrsWTEszr
81DamTVXg13woDvzkgdpmPf+1D0MO0tbS6e8wgu7bgJUvmv/GJlHawcYQDk6++IlVyaHgPjtPZ5r
YdvWM5HugmbYylE4BksqzmPoTYxVd1CZztyGIMg25Wtno/OJF8ZC/mdsiT/kH9MfCB6yh+EmuE1Q
rs5y13ZnNGKwLYE+j9c66XLazszmcEM6rB8KcUHOjW/ORHOmqjscgTvnrul5N+0ifyBmCVBod4rS
NZyGABIdsUkHg1qRyw3w/IJn2ZVn4ZSembjU9TRsl9XDaBbrbOdJOw0ncc8Cpo72h2nd3AT3Vr/n
BhSZ7WySZm7sYGw8FCKj7VvIo4fsiIqhfiDswCEq5sDTJ26Ce1eaxhtYr7fpgS4z6TS0m1S72xVb
pVmF0iTeS0/iP54EENdIYF61wO4PXW+LYFG3+l3xUHN8libV3Zz47+auPCYAPW0IGMlDEBGyMTP8
vQMSiXwhJM5H7yQaq4g2jbQoAFuA4s8W9HEKvlFhd/AXOZTTTFm7xCGHU0Kt5HMGHoeCYhqLdjyb
c+8acI3Csm3wPS0dPIqcmIaF99i48ETorOEMtFET6XCRHtWzszIM0ujmY0KINGvq+aCQMDLRiCDv
GdrQFZxEjwTy0Ht7lcD87FhfmG1k04w4iH6JOyafyzEqo4lYLFXiHnByoAh6dW54/tNbfy/ujTUN
jtqbS7fW7XCbvxr0NIJH1iRVf07CaSrZhj4r3LVId9hdVv6NIsKh3ln+jHqAuwMRZSARiAdGjR5D
Z5yeG95R7tstdqJVlLGRsKdE7pI/J6LkXapHx0ObNbeKJaAsr55W55Z4jNsEGxVfZNIxgIInJpzK
dMr5ow7A6I84or932csT7H9qDybgY6gkGk7xosXayxXhUL0Wb2rpOVabOTqWQJM2YHrH3bQB9JRX
1lSEj8zBLuUdaKNjzj6l81Rc+SqXSsMf3+ViPB6ValTLbRlvtIJUIUw1nZisPJfjJf4EbEi2BBEo
gTjsRvd6d6yEdKNyPMjzh0IliCyA7iSI7LnkE3IrzSzkJWXHCA7tkIB34uztw1nRgerC+dfIlo29
RecTllRb8x7cDybAjV8NWK0scFMfjYdzwydn0dORsZKzxaE28K11WexIXrvNeSBTL3gx22zZqs6k
jd1pA6QQFPWkFGlK1TLptausAiDbHWXr5C58Vmwle6voTgOfnw0grUT2KwGaQKF0k21Y0xBVgpMa
9DwCBtc/JsdCJhpxF+1Z6SN7rHMqenUxTv+wWrsMSQfeA3wzE52FpArhH6QpseJnSXypBWsqxB8+
5MMswvoctQRJWJxOlUlk4MBSF25563hPrjxrNZ9i7uwqxcLHlZ3LwlzVz265lak+RbTvjNJG51UY
zYy8IxUpmpuYlX2V/IZOPTGWBZg01QHHSKE5dTnD9cB3ZEEERXJvjTNOWoAWiOWRjJjIs757z0Ef
62F6pd30WykzTj51S9LHee5F+arEllkVseVvKnQoPhN8mEtbGcr8tWGjPh7/LwtUfLiyAQ9WAnxx
cYwwg1Bk2tjKBxSE/s5cK/40mQossdpD+Q41IjOHSay0vMakR0EV65C8bGthKQund/yUtvIS7oHa
8FI/FZiM31jyqBgfIXe+uFNXWlfP4D1n1n16EG/cqbJq1Xmn3AgAkKfy0bjN58WRbf6lqe0+X+jq
CmpxMqz1h8Cc6VSL13Rfvx0Nv1zu5+z1y2lNwRtrSDU3FpcA82SDn1j7nGomIT3r/0+bx+daoH2S
RDB8Mtsav82XT9P7qvUB7PibPtnlEnkOs7Zb67w/oIGurDsXvazPjxrnt+ZY+KpMcb9/VE92ZSo2
ZTQOjU150eCv6FvHDij8UX5OoAu55S433XnQLf6rj+akxQKMl+dzmPrlKqvCUqzBQpSFik9Gf8VI
CbeHM74uzgdv3fjihDXep/DaYvtbY0jndPe/n3zxmkRWHFSBmcQb/XmQ3gnaVfp3/C3JY4CypU6I
VilknmR5wilcpxCv3XEX4Ljc2n/fg/HuXr5F2HplXGq6glxhfMu+3IK6bcLehwWwCTN2d4NkuX7J
T13TpxYQ3KaU9P9Vl+PrZ15cPOmmUJ5EGgAkySCAo4HJJzo4eNnjrp6uLrkH//N8/d8VXhxkJZ1H
WR3o8DQVKEMdbx3brA7n7BSHO7pjZlpPgKhOaveOb6JVOy88RTXwXeZ15cFSl1ayVEF9Fu8dOAlj
ICpwBj3e8JZKQowVZBmJOunvX+VyZPDjS1+cCM1c8MAfc4tq2tpo1VzxmTOtF5wMZ5VyqlO3Xc08
1WU+Gqyz4nzl4399J4n8QUZgoujQLt7JgiRvSfIR5XgezB33hc4IzUCEQQb95hzbdEEg530zyFfq
oc9ey4/HEccXgmFYFdql+bcczCIlSzWkAoISSne7FLK1kpTADep5aXGgSJBGIQfzgNdp7NHpGKw0
SfBd9KFB6BgpocK9LDL9jKMd+x88w872moQgTij6VB0KjuWCDFOteWuqZuoAB/HcbBU6q8ZKpjmV
lgS7XbPKY210c8dANK/CgjTdvUBTrIQylTQGw+j2yj3/nKZfXrqh0fcwDDp/rA3f38TI0RvXUdIU
nhGwnOYf17JVHYUaFGfPME/BtyL7nUfZQykEs0RbSFJqGwQ3uKDpIwY5KqIpDK7wbqOmwPiYi8yy
63POIHf8V2bnrf5+TH7bkr5+44unhJGHKjaJHm0ceVEyHKYPZCQLn8YMh/H45e8Puxw9fL4SBigh
U0FOAjziojz1lFKB7cYroeKCZy+AOTxyyJqhnmviW2cedeibTvw09o+SrYZFHCtmZGSjbC1Cwab3
0zRrrizkv94CnVYdcsoxRfxiKZPjLo18TYk2HQzS4ljpWzaQAaqvt76q7Rnf+YsHBBEGPg/cKyOZ
/uKsUES+HmhGzp5BH56ckPBsXNsRf9kNMHYyUJIQU+EOuLjH/4+089ptXMu69RMRYA63kqgsOdtl
3xAOMnPOfPrzrdoXv0sllIA+QKMb2L2rSJGLa8055gipUphNq+OyRpGBqNUEhvLABFzaWqV5uzop
PGeqiXfK9Wxx9OPsp54DX1EQ6cZEbPZx5F0ZAc6WmFCWsjw3CvgaHsZbarWOnGOPVLHDwAdI8soa
vtSBQUtVgX3B3QWB58/PjharntJA1/a4cAwecmfJldNk7iv1oeYcbpmbNxqBrfhHmupaV5ivyP1S
6wlemV6vLPELJS0sKQfOsIy4zFDPHn/XjWptM6Td1+SMK3TJNEwtTI+RN4AzbbxlbfPOpQhvZTye
r1xdzGX/Wl8/rn62AamaEmSxqoU4xbi8+QDUrB5cCHw1WXX7KgWHu1r8XRoG/PGTz/aQ1m88u+sm
7S6nwflF+jRRFyFGTJCajGWOs7Txi65Tw/mEPPVPEFIyt5MFHdjwCRzafRa/UAdBlaVVI4WPkVIC
G4jCn8EX8CUx28Wy47zPFwjdUkIsg/XUHrX2Vrf2ueUSn0vrmvJ4+aGpO1Rzs5ipt7A8sDTFfoXy
wCeQ8sPrV5q5gIlxn372Nga3M0ZUOuiB57LBtLWLmLRu1xiYQoqZ9BUNRwx+5yw0dT3cq+ViUlbA
Hzb8rXTO+IgJGa5jjKIBXsnVs+2l7hFlTnQaXuJzTKPAYSEPiqDeWWaTX4051ao5TQzq6rnSLEok
0da8NxdJtEhAxTCXzgRAEUnwoDZBB719Fr9cVaBf3B4sRlMopA2hI/7zW1HLLjdrWlUhfUT2/t9w
n61IL+7o8nxMfP69JH87Af21JHEhYMqN4tz4vXp+VKdelQ1OG/r5/djsS2k/2WtJ3Y/FKSH0O30q
aGL1o/0VWlhxy4QlP7X6fVbsKmtedscyu0v8E4yZLLtyVF+a0SA41TFHwIfe4sA+ew5q5kjlRN/g
l/M25LhZSd1WN4gs7U+Usijy3Dh9h3+csEZxog/BnlCPM+PgwXXVFcHBpbfy827O34ot0R3RUIi7
Ucs51SIEye65ld7V9ja50q5dOPA4ILC+Ek57lnkeiGbXRah2mIHvpZrh8AruNRsEL7/GAeCaaOby
c6ZyF9QZceif/zIPCbdXKIHwWFDqO4zrsFnQgyOqfOzrhMg5OuX1G7zmaXiKMnkz+N9e+62FJ6e7
tjteOn11BDw2Nin4Gp7TjO2hKpwkKYK9rWwT/00QVMGFF3C4QOdvBu3QNytPOyXhQck9F8lnb/4P
79nknOToV218cc5qjcHTpLrrzWzfgkQ4mI3PS7SJgQvZjrLLyK/U4ihzLxwIPy941jk5npUmTTqF
92a57MkEQ/XGf5ay50bJssaZBPInW6fgvCwdHYR+PuSz/pu8TniiBpbzn9YvfC3zZ+eGGSKexAq8
O2ZXOE/XGz3fNfx3tir0OXHt43t303wg1n3TsGSf66C94yIK5uOX/jixCeJY9mq+2vqi+QhP4Sk/
tIf8Lbvxh9l9h+k68Bv54OvwzdgzqvNRSpHB+8ahAK0AtzNoCpU9418sPsb2IL+Ot+keqfQ+uQ83
4yeR8SkU1cpl7keSgPOOVZp2KD9RhsoJefPM3hd5/4CHO2bzpEKCWpfwX0Hs18NdgWJGeIzg+sso
R6djn2CkIlh1DaG3xYJ0UU5LP3QdVKycWO/1o5IghhOek3iKdcbSSt06QG/lqpiM2nO/2ZIPrtT3
Fjq0wIVWORyJH5sMHIWxmYK9Pvc/IAoq/DPcnHsxuZuKWSUh3JiV0DItl4eHRdcufBleMQOdXsn0
DE7Wq/YI941/j5C58Q4QGdt7OHDJgaENfk89wdU3ofUaq2vw8X9v5Jd2jZ8r6azIkvUwy4yKkAH5
G+c85PpMjqllwpED8+5/uJQqE2CogD9S1P25N9dGVQVqirlcXTwPLSM6/eAMbzSsSBCu1suXOBQa
UIai8j2yLZyjclYGsiUzEkcADsWoJ1S42NrxU1ag32UyEgkW81YI8brI/ffvPLdH+V07/7y06OF/
nI2R5PWKHkJbmEg0oF5T8jcVZLupVjgj2WQItCuEvbJ+gjUPQTz5X3oFKDNggw73wjn45/XTKhiy
sUR3Mcp3doB4MfsGJiRfUWX06FAWXcWNfjtZnJcDJsctSgLgur9ElFEoRznKcM6DFu85DT04hMZS
zxatmq0jAgBApbENapT1gPl6GZs4VVcQneR552z6yHzyOCqcZQ3ak/rEDuihcoNztt4hTJGGDaiL
KziCezvDk7PM1779PUXlPu1WAa83n75ap1gYdo4EDbg+1F58PkwhLp2ybtEMcHYceVMh9SA488rb
vgAYEmL5fz/97GnrBf8n+pd0n1aa29kpFaUCNekNswGgwie9fymwOTExKO5sEm+Z4rpSIC+M/kW/
9oVdqjcofHARxfUaOd/ZFxb0chmmGUj0FNxDUoJdUfbia8ZDFjdw9RrQfwkY0fAQxmkJEyN8Xs74
pGFumGHcWCKjbHdYHpaPSHiXj5uVubgdb1buvJk/rMGEZt78Wv15cdtCr4g/IwZ8snP2iVVRKykh
EeuishJTHz7u/zRU4h0XV0iklwqM/6oLTCuEw/yf3xPO7t3U2Gm6R5yMGyWfr55fucS5YcR/ewbS
JMxLkcHi6fjnNUAQLDObChVdzAJR3k4hDnlUQxfyiAf/u7UWXZ5tikm71xJpL40NaZu40EXKIpeS
OUFlu7DiqK1wE1SQQlTpQ2Plj5PNVKTsF0EuL/697C+u+h/3e1YAAkWwwzod5ie1a5A0mG8n/+46
E+5S54u/Clgn8wfT/k2v/LmVpnps+mFCqHmv4+F/E+irqiZD6ZYDOodnkhL+fuVVnGvlfr8K4CyA
d8ZXwmLtz1dRe/1UxqWT7RN7BSEbgIlcmDupSnBw2Yh5Hrprz78WiHv5sqYwG5RxSMGL5c/L5l4/
mElmFTfKrxInSdKGMpE5E20ZnQ4niPf/foGXgGyBVmGQQhwue/bZJxRFBhRe3UiPIqkLVy0M1zHl
G74whwdOttEAyUb5itcFZ3M3xb8oXP59B5e+YVumW8EWH47jOWomTRwa1sQxGVMjd3PYZ7gDUS/T
sFjXEgsuLVf0npwyEEllouL+fLhlE+lhrNrJvldWsFtYrhiGQSf99y86t6L4vXR+d+BshtQe56jZ
WHlqYSgeCbg9g2m6TFzx8EFA2fBG8xcDilJeUfGMnbDJv6NFGCBCq5A8jKu2uuL9nR/J+G5hgiMy
MaCS/vmT9bhiJjn4kCeblUIqfE2elfoEEgzfHje80Dz1xtPVlvcicPjzsmfLOAC1a1jGZIiBi1Hl
mdNTAPygVoRi1JjxLRpKe/LL4ye9vFZ4Xdqof15b/P8/dgtZ9qXCqBJg76jYeGi9JsJ8WnkL51ok
ApqeicAEbVb6bteU816+pj/2jM3V0dZF7PLnnZxt5wMJrlMs4w0FrCC0HZb6zQKQhydhJlGTwYdd
lOAsT++GVi3xxQ4cZKh3/16OF0Ea+MNAEA7qcrwtzp5HZve5k7Hqg0crXvpHcWDwmQshD20fYFyQ
3skFp8bGrxYxijHgrWf61y/zJYhd3blyZqiiD/57SdoYXgHJY2N59hVWUtI7pd1Qn9gHGUOLNAjJ
lwZQzLbk8xZ0PzHk9iQilVvhIDPIV3JuNBXLTbRQASjORI8X5oyISJShwGtNmrUU9u9V/cqlc8cB
AscRBMk0JpJ/PjlTrdthkmvryPvj3U3tliIexJ2dUQx0JkZ81w87sSj+ejw/LnoGIxRqXChq8N9F
pY5qONsqxp2hP4UqBAYKAfMJlAUJQAxRkE27GOis02zdSXe1co0M/psP8vfdELMK/A8D6pzurHWB
6ld9ah8N7d4YHuRhkyvpkgOCLGL4wxXDWmY9XZa6LTs3WkKN8M2ERRN49SqFvebDVHSKjd6+i2xz
6NuW569qIg9q5xujgAmlNT8ngN3flOQvyeXWUgmgGra4w6LSruckfhVH2P8zzSR6bTbJm1opD2rK
8pA0N0SNmEFgCTe6s7Hl4yAxVUSJZkgnbNUlcNCW0NH82Ex4sRxM+TW075rks+r6K8v60jlG0yOL
qk3DlPhsx4uAn7TameI9qeQ00L+19fDkMdzJDrkZXoG7Ll5NJ+QU8Q3qAP3s2O79odCKSC9uVGvh
PQOm0FxUJQya1XU7+Iv7qaEZGpgyBOhzVDkPwiFLe7IqED3AwMAEp6elMKgzQ3dIvukshMcXLWxT
bwECmU6ok/O//N4f93C2ZyRtiENPwVEds+JDlA/9XYdlJHWC5G8VAkP+vWcaF5+vcD1GlafwQs++
/LyJ5dGK4f0BcM696ckiuMVjzVTtbcnoAanCUkNHPtQvYwO3GzhBs9/9hNBK7xnifVlAv5yQTTwV
ylZENwQFwkwUCjJJXwYOmB4M18fmpjcf4myaqbIy93MMv7BX/igS6JzmQRrfkvC1hnbPGLls1hrd
cs+oOPbieQ1jrSYZruDaqlRsnM7CHJNs0uheqe7b9C7Eb7efvM84mufiWvgs/fsBief917aAGEN4
AuNzdY6rtI4ScqJQpvr+HahC4u0YsgSgbOGWfL/mqo/UxTLmx/XO1nuryq0Vl1P+yPraqvPkFh/u
hbFDEoMN9kQ8Ynx7TNbhK9zDGaS+K8tB+b3Gz34vTZkq/NgYqzBf+fMksLzAy7yit489VbKpuAqV
skj3wsaUJgCm+y6FqSh7CsmEBWfrJNMdpESF9CXF7LTIchmVUAMTDslD/mZCXKqGryrGKnnr5e/O
dIBbE0oneuw5fC7hZ5MH31UmIEZYbz3tJtW525VHBZZRgbwa+nVy12TEDkLEEueAX9XrRBEDycMI
NwZTynlp0BzZw05OXClB4MzfKMN+z52tbkLfkPEigqHdwwYNK3Ot1NHacpYeqUt1Lu1iZiNKUR/K
5B5fpnkt48aEXD56N0jrCcxlknhrTxv2SYuCTU/ok5KbNiWFEadWB9cAWxo3anLQoqMhF1Du7+mb
hQ+M58ORYFLsFnCY8r5YSNpnVevumCD0hyetcfhTNOCrxZPJuPHU9Y0K/7K3yja40oNGJl8she40
tAvKOjgHd2lJRiTMiwxuOETidDbp27aNOBDfR5McKumzlu/GlqHI2iGI5BAWt5IQ7AOJhwLApfxJ
KcZz5ZMoPVR3U7uWTOPKCfHb7OyvRURjx/weMZP+G6z8UZiahtQVyWhGe8V3fd9cOiaq6D4lI+rN
JLHGsu760H6M0Iun9bAxAmcrKyMm5N999cZZG04zWWmZJRwoAfxCQRUizRr1BhEr5KesUVajtzGt
U63ka88GMCdnJbmLaDeylhDye87JEfjcJ5RXZlYMK5w/WVjIYfUTs2uQExHzEeag1LIFXZOZLGWy
KHJQR88GAgQ7yVr0APkRnm1NJ39LNZiOfldADdOLCctrkrw+EhTnOetQC1s0zAYoRLCEXdrEfBnX
NHKXABP82pj2iNwc+BBn32Wdt34Um3h5pTOyFrJZ91Cv8IRY46kG5X9vbYutunYWbIM7aVmuW0IY
m2U/9670HBeOSI584AIYkuRHnWdwWLjJVAkB3ijInwChUEql5f8ASJC2AyLg6CLc8Hfo9Y/VU5S2
KmnCNUiONnlGBuTvHLZhK0cusB78aJ77vzd57dKA749rnj3eUh4Kx4kiHiURK5Fc3fuE2MAeSoRJ
RE5an42Fy0NJvnf5TPZIMhnkdJFX/Cx57V4rjedBfe5K7DlS0qsTB4lEt+hHGNMheDSCi8J+YldI
yRwm7CVIml1Ur+jNzVbfqMxk88qcgfuBFkdLBw9RG3fo4NFEEMDFAt3/SB1UiXQElUYPO2/UYW63
ziIs7hz9YLcHnN7w3OVSnoUIA2pGNk/1X41xAn11IA5MtXvocTsro2qWY2Ultt0O4YfSdfMohEfA
bSY+u6T5LvvjTBpPTDkVAlhlPgpnElIeNqfIhvp5EgVfGGVrb6DDAm5PYzpKxSbc9w0YmPT1ATFI
p9fzHIac1jtrrUbKiAFU+j6WT60MDwJV0KAwltOXY4w6z1KfRXeY6+a84NnZsMPzoJyJO5GRRwmr
7NT8lFtm3Gm46aLpsSKQOsUve+K+I5kkUwhf0i8OJwzUZi1qNNtsAZ/jdT7wOrFY4OhuYEqIhB+S
hIUvktl/eJST0bI8mfk0c8i+jssv7qxSPvv8w0uydWWSoU3UaIpWqJFPDrx6dSqWDXtw4JtbKYBm
UZKQaq9UBlvMd+hgUiK/dBEUYalrNfwe8dYSz5DtcC42HdwQB9tYKjXj+A4dWUf55PfYbRgIKlCR
GYTa4DUB7GbKK7T8FH7zNpaXNPrbEc8K/SuDfdfD15gO8EcXDHW08s33tR1uFF32bpPQXOF0k6Qp
dk/klORuZ771lU+OebIgsqqazGULOFDDovGnhPjuZjkwtDCTN4dnFmgQN2CsZdXJQXtVaK7Zn+r0
ycQYUnXeKm/PR0HBuFCbdG1Wr9VU0JOJLG7DwFyTYkye5jY5iJgPkCcRB+oK4y8WYkLUnJUw0Ks3
ajct++alSLEk7N7aUH9OyczFK1L8bE+TEVu817ySsPkMFGmp6jVJgTL6PREFfceNWuzWRYPTqcAo
c5nl2s7Bt3KqDl29VX0qCzlcicuJI3ZA/NCvjeSjUvFls5SFjsXMyBiZd9HVnMzxO6gdTnj4EFrE
PLb5mlkGLTfe7HV3QmBtZ4k7GKmr+L8yWdmK5yMHL5AokgAdT7IK+AdpAf1Wewlhww8Mv6rwwMx6
pnEm6X279DEHHORu3gTPUj0s5x4D4YHbkSIybSlpUHamvnNlI7Uu4A+cvfBmOYSJs/gd6PNjI+1R
4jdGDZAvPm8HbrDYf9ioJsSwJJNX1UEx3UzGrkdhOEUXOuFqIx6Zhe+iFO6Iihvq7RitDxXWFVqA
u0n8pndvHmkPpvFKuGFepYvMIoaI5UxIgY79rGTXS9/WZ5XzlkT49CiI1/oTcuoBU5GGOm+w/KUR
3zlIOgN01xUYjXM0i7tyzFy/JyGcM5iDuhkPimwuWjYJcNK0fqsjjmECBKUcJ6qCPrfZRxnpQ6RS
ZjF7sXzSDKKFCVuulxOCVRGBh+yGJ/zvw+L3UXte3SjCQNKgYRLha3+WyEWVdWaljpjWWGDW4djO
vBKpQPCSjs1KZAdOzoffqjsVmgT1WTzzEmciSwz1shALys+NdMhsBqHLQusWeu4cRh0ib1Mv40J1
k/Y7iLMNwOWg0NBUbNCEpbHih1rbqwE+MhO+Mw4aypnezcPwQzh05T1ufvksnJaVvvHjY81nWWFV
1WfvVSNtjcpfii+azT8jSzwmPS+575ndadn02Oryc5CoM1bSrnkesaM4tA+TC7gQjCutv8PCj7oI
Npn/6ODyboXhmvaUn6sSEi4jbsbUHZ/xclFScifQwv79uBWBJ/z1uGm+WMRgu4y2/3zcXuY0nS0Z
dEQrdk3KxLnzEi3RJM7oTp71kAiO9sorvkTVZ3GATRGrAv/x3D8wUAOrqHzSvHRWacPZNEBr64cP
WfeJvhEIBLKoZp9oDqPbnW1vnXeNXJhcyQlKc9XoNTFeU3jeiIJC5rgcJPP6F05CYxCtIyRaKXMG
w4C3od9eeVoX+kdYm4KzqZMfYp8/rSRW0qrwBDPOeuIMJzdlBvgawD4J6gcItFRQUIIAjf593UtY
J5fTKU11WkfcSv98S4Uue2Pt6PixaAxHDx/Lzb29ieerW3f/tF1/f++u2cxeQA+ZhwKs/iap67oY
gfzY3JISwFnpdPRd4TunO4NKBg0wDK7Hv1zaRn9e6QzcLpwS6VeTZvse5a2yKe+k9+YZXVd9l3xQ
mujms5BpatfW4KV1TwwXBgw4OQKzidv68QMH0pyDrsfhxpilRFjc6PPlo+9uVs1sv7JW7tP7do0Y
7OvKe7y0fn5eVdzVj6saed1k2DiNj8/V4pnojCXeOhvkyTMXj0YajLt/X08hWYy/8fz7ZvjI0gF1
EEOEP684lb48qYNhHm37IUY2Z4yeNrM1GrhUZqTRarsIP8PUW5TYRU5W8BlArDIDZ5Hnx3Igo546
VsPrzufYFdTHUrHmosBr1eA+x+exUIx1hLm00qHkdDjbVLhYE/FMuF+xQQ96Pw+0LxWKl1GaL/KU
3DtJvg+jfl6U2a2VVl9iYqhJdJdVux2kYUF9LmnLjIRXDzWYmR6JINLK17HYBSl2weM4j2WM+51y
M+IByIav4JlRUYaowoMeBwsPEWYml5sSxXyrxS9j+5Q6xyBYdCiS8dpnW4ehiwBtV1fYKuBe0QsV
fGVSpaOknqZxLo7sybwxnOTLKB97S1u1FWMmiR26SLMDJa1bIeVOu5sstVaGT5gQyF5kwY/slvag
rZvYEdFJxBD0UN5lBNT+hO8b07ssR9EnmwcqmzEuXKmpsamYZplDnj0l8EiWA1g3nozcDLWD5K1T
Z7gpm3db8I2rWVcjcIBaJv6wo46ApCfGCghpB+qoEIMfPaerbp68soT2lS8MAVDk711jLDXDntfU
CIkfLitMAjMaf+pQwbq0D0p6pMLFKc5EJ8v3v8c0O0zvR+zuBUdBfyJoGe9DfxPD5tKSlzLon2qs
OREmmVxRsJWHz1z1lrYmPVaVftBRahICcihhqfaPcgBkvk2D2ylE/LXvKwTeK8d/79VD7u2DZG55
N+a2kY9+cDd4N5NzwxOfqf1bq3WYFQXzlLIo0TjyIcSINapCFo/au96xHoPsCUWGnr7TC/LsQmqs
NsFUqH770GL73odiGHjjbCQuTOBorCChEkpyaS9O8rB7M0nV0oeDToUjRa+0kslwJO1V/KHIPEmQ
jClGodyh1R7zdClRHTPEDxEJD9q0TJyR55JBHiBpohS5BMGstl/i8sPHMqDy3uLoRZp24bDXtAdm
pL0Og8dgXgb9aKfzBwj2xgjvXau2g/aghffT9CCN9Sr0LXjQza8sTDbhWNzS/6i8uTTY4vk06ZNr
RAXK23DpJyN1xrDpybosly1IsNSmX4HxzXSnVQ51CZrHsZj3d2I2UgcQKU3JzZgmFLaHcTyLyWY1
EO+rfslD9pS1PcplaI11spHTjRyF6yxyfllp9CwitrmPCGDN4/PGm8EfOXjzVV1kC2x5KcHl+h7b
EhB+e1gxyKHynlW654LyLhjUJCE2AYUp+ug4fA56pHVAPmiiWEEpGxNOfyR5UNxDWgwXFW4Suf9u
Ga+6w3AC2bTGXKgYTzXQ0lBDgrpRcvpgmIy13R26kJewkgAE1bC5Ew2T2MJKs9sK2aPpyDMVGK/v
ikWSaPN6GrEKwN+wjZZdlJMHz54V2iBP9coCWW1gZtLhmzXCKtTuHd9Ghb8sH26XgmttgxR6Py7T
/dqjgHPYgdpMWaAzWYwtY1E1mpEaA0BGblCkzLAxKON65g/G0iyKxYgtuuV8Ook3NxV8SjIAC8OF
kLw0WzJQk2IdpwH93qafEKY8QWnolNt2SJk3020Y7KzOBjZ6Kj1Xxa9UWY8JIQDMt15l/5tGtJHw
9SpWZfU0euw59rbrjp2E8/qIy8SrHu06ZR4WBigAzoABKTHKs7Ka2vfEV2equncLes2lORSzpNPB
jeN5wGQo8pu1wWAoteNdjurBj+rtkAHL0Bpm9YvVBFgwDEeG9OKFsK1MbNAeT3jUizV+gctQzV2V
9qzbKD52oXxegm414tuaAKGqtcBejkpGrEt4rHIcKdnORl2eRZSnzf1g3ON4fJyEpBNRRhO3C9ME
Oy89oB8EdEnL5vqeapOrvyQd8IX0HVo0Ps3MsLvPwVfnhZpvQ2NXpa868b9T97tty50Hr9dcmUK/
nnykbYdBFkNRf4BSAUaS4FrDXUZOumBRj9kusjeyfFDG8uDUwN8lsiUeYkoK2RASXvgeqd+QJGsM
VeJ22ZDHxIeQsJnxd9b9wSbuwTwJ9oZVQWfzsBiZgG+jpZd+R3pGsPM2GQsYwv6us+K5Xe5qXZ2X
nFRDai2N5KYa2n2j4fjRp8gcFS/FyRYucknmjzy6YQZ8Emfr0VZ3CZNdHIVqSxXy6iyuXaUmIans
dz064yaWHoW0M7daRLFHv3DcriMCNFLW+A7MFA58p4teFcYTuRzPc+sU9fC+E2vro6sMNQ8OdBd8
pvbSiytXPF5brTe98yi+AlvRV0pB+NxdFGnLqiEUEzdONViUibEqjZNpnrDTX5ryZzlyqjCegqzp
T9T0Pe668vNQ3TIrL+/9nlHJk5w+2dimKrDMi7GY9YTCxqxLqcSFBKMJPQoWhv+dEIkUty/hcKuh
ph26+2B6NP03zvoRS9DOfDXM28n7zlhfcvVgDqdOwuMWbxciScOlHD/KQzCTSac0GQzgbI4LRibk
P/xDRgrASzGnRhWdrDDAdoFPrL2t7ZozLbiTe9rGQIWDXi5HMz/EEMw6usmysZ6VtF5NNTYwabNI
4Zdm3Qh/HAWT81VKL3kLDIqPCQBZ0nNaGMhXnScE8nXybHvH3u+3sD3nQqBrsSU7hDpZbLym8hh4
N5IVb2TpBfuwIJjLUDDkhrffrPtk1SarAeSMOsBvFg7Ec6MZ3ZygrBoIr6I9JRQVrvw0dvuxuR1t
aaZjsBWlpSvpDyFuWh6uMZ2OHR/7dwABqVEVZnIwjXrMXQYZJx+HGRFajLqbKdND43ybypOkHbNB
wU9q3GVDufET/HX1b316mjC+YPcnnH5hQbloELD4PcHksxorZ2YCK7988gmt6GDhgcEzdxTO6l4J
yd3/wlDYD98IPJandTItywzUBCuiNIF7b/xOx+zLb5DfDt5ChLDKMXCIxMELLwwdB8TE36mJsuyw
H9LH7AF5Cf9uH2E9xTETI/4DRdSFsW93k4zP/vgo+6gUvV2F5eGAkb8/biks2hon6VS8dfQYhM/i
QYPLUsZZDn14CB8b/ZDgqGxp7IlGgY9zhOTrvkwX1bDLouEFt3OlJg+EPzs1D1U/LNjj6bT5Jd5I
wAQnatw9TpY0k+OW/Rd03k+2Xmrfe2k7IxIzc/YlntVK1LhZk36ntXkcuVEVHDcSBkmJguMknzSD
MYVvKp7yzShcYCkSyggkB/ttlX1YC6RD06pvOgkgadE8BkU5i9W3MHnO2BRUrd2BFPIhNGr30kMa
nZVMAGPp5OgscydmhoyJTj+hFlQWaCWDpQ0clOFVnnsLw2hu88xZ2gruqxKOKnwVefRpN3x6r7S2
c2ZXm25K5n0aP5acIFjBbxoRTqlJOBIdK+47tdZdeVtvqvyYakfbW0dArxQToDHGSR9fknIfqGur
uQ+pUqocyQPqeAV4xja9WQfDNRiHuWwwbXKwiT/5ZcwI6VR7n2lG0laNv0SAZ2xpb6PC3qJ8IqGu
WFLZqlP56qtYy43Fe9SES0k15qXp3faNsTYDXjjz9nKq3NiC57Vpq402bYZsmhsx4zXm7hJHhATF
MiChTTXjjeTsHfNWVyt3qpODsQVKV5liYAqVW9ZKrhUQefA5NVtkw7iEuriyZWk+9bRcjvSsP0Ao
nQ0jBlCaq9AaBzV0FtWPnkztNvHqfYWtC+HKC5E20THu9INiYQXwa5rnTsuPiu24Drbq5ILdaUa3
LWgrqHvcVpXmtUH4jgW7+llWceSqNeYvzbKp1XmrY+9Enl6DAKf0nSf5qyYZ/csLp40uVWQPgvdC
w2+6bpd07+T5zhueimytwXrCmcZu2jk3mQWNIJBr11QmcLd4kYbyYuYn00wn1aW1A5cyYClFpqs4
eNh0GFF5p6aiISS5rheSx0qhh2SeY61HHrzX6a7a626HvUzWaW4q7Insma332LVI8Ys9VTN1LDdT
K23zAt+0bKKnHIh6H3a5om1DWzrURIXIk7aTtS9PTxcSnlqdZtOlPgzDW9B+VCZyUp36qMWKMgmE
DVA4vaDqMQG17XYvK2IWMWsb0ILyrm24QTQX7Y5qPvA5X7xHxzzG8kuAt17oLcPEcUvrSxtwdL+P
8OrqSVc29VMIsQijLjwfVuhP9W9NTm+qpP/GnuSYyCm+H1FASoDvtu08Y18PVnV6QG9nR8xYgoBJ
3VcHrl9q+WKyfkn8Vb2/SqMOD4PPVGffte4z89hkH0n+gh6RNG8PrpvmnUjvwvbvhjPQweVb5zjM
Rm+hT+Vy8uhbKYy7oJkfmzxYeZYZYpu9KhQm2VZh7EKLfsjxCJcKcNE3pKdBibYREt4p0R558MtJ
rZa+ZLupJzH8WCYDRIYpnsvsefwU3EgWmREv0zBZhJT3OWB3DC89GNQ5jpyUbA+5v4g57TH2Tr5S
W4PHwiEYnbKKhmDapclTnB8k5a2jQvNNE2cyjwHpsPFzezNiK5jj5GU8e92wsqtF034IYjUUdeHq
4ghv+o8cDqAwnkxhAT5MRHLFVgKSDp0UrlOgJhtBbCmn0yRJrkphLE87jbSBwchmEfKvfMQ/rVIW
TmqQvQwFEwGWI518A754Co1hq2Hl5Fd8No08S16xnLwzD85D5+BjRVx1i2wRiEV9Kcw5Rlm6sK3E
zN21bmO8zCxXDZaB8TEYDjUNsWS//Ptq0+wZwWm/6hGr8vhb1d9sFqU+bgz1OeZ7BQmdeeqdXX0G
YAR4EnhgOZ1SuPMu2EzJTqOlKjl/65g2z19aEsGQ1cPgrTPfZ2qkzYfaO06ZTgDPsRoODTbyODcO
eFf1+kuTvlQIAJlAkeON12NOoBpiONV2sQolpIGTG9c08rQcKN5FXT8JvMcZCEpq+A1qoPGjYh5S
uLASpDvyh07b7FFcGK0Bpc9aJrLj2rh4GDjVKdbtEDx4dYwH/Pdo8j8cRxn2WhPX9L0W4ePrmD3H
EqgQ3ZMI3cizk0yn4FkFkqRoG75rfLSYqs1iAOxQT9EvsDU2eBZS6uTEKPT1d50/R2QqJCmpj4VK
kZcSB2fPpZbHg8SH5wNCNhjHyj811m2Z3jVNJvLl+eh/TdqD5Jw0gKvm0ZOwsu+fx4lWMLmXSpIC
2ODgbBneu+c91PqhijdqDJz0nOcv4t/2jmP/pTOzrbwroLBA7v5C9oR7Ch4ZgOjWuV5mKFOgmpzv
3Vop+omEWs5IBpd6es9hImZg/wYTL0HCSIHAEWUI/pjG/Ikk0klYfjjaocjKmrRvMr2YHI3EMFyl
Gl/yAIEk9X+XOsOENau1wdO4lIhDsTVtI1k4eDNTjcybAh+4PhYp7C2rmy5lLps3IkvFVE7seUUf
bYQ7ykgMGl4l/3+P4IwCnRfSgN8d5Mxcf0UMpVUPdrVWqtNEzfrvK13ifMO0hpWAMbpFAvvZXEaq
bLkvbRSHo3yA7I3c77cLSoMh0Jb+Xky7YUwC/mnFqdOsOW46cG6uzDgv8mIQPurYhIBJwrX+850n
uunDt/en/0faee1GrmTp+okI0Jvb9FZSqpSqkm4I7SqJ3ns+/XyhnpktsfJkAnMaA0z3NhVJMmLF
Mr95stJZMlscX1erbTujC6E/rdfL5d15vjn98de3uvOXNAr1r+tOXrRXmsyI5D46YK+DUoSd7CLz
Z6CD6F5kMXJ2i/6HgvfOc3bqGN2BYEyPunqHqq+J00qA1tsi1nYqATpw59k/XO6k6VQCSMUFv2Dt
olnZhuvrX+zS8fj6kyeNdltP/L7vh/8RbmN7ANqlOXqTQHbp3EOUs4VeG0PS6TkEZCbrtIQZzVQ7
3zsnaN4M7YnNwGKkCxr9sOtPdomFwddwVMydcHkHqPl9F4TlKKuSxdcwi2fPPXStTfRMVygCIICI
q13f5RR3L01LBec/X1/8c6NPw9zXxQVm6svIBPE2twsKG+ptcNL8t/+Ag7V88WQzcEWBgadm8FYN
68Z8aPU1VNwWCU1kW0AWA+Xnb98G9F8a44Bhh/2jItKDheD33zSoBiU7X/wQfWTAdgUIZuYkM+kN
uBw4ivgVKtn11/CJJpi+Bp1gAI4YDz3ECb4vqZRjMdaJEz4CWLfyo3zSzG3DfyXBwmcbtYxxW4zb
bNMZO/vR/hkuM22GHGy74JKlu851xlDmaHdPoftk6BvhY6SsDNCTL0CGIlCD0r0P8tSbS48aU4y5
/juKmPzNvRccftEcWTb9vortLTEVVFJ36LtleUtl6VP3/spDTuHArlrVlS9DATVmz7+Oi5U/327D
1foxtma/l7vzZvMnkGd/bs2jp06egmilC4g2MHiogRDmvr/bstftHkJweJC8Nzd9hmDggkmyg+cB
lfyirIF63kE3kumKCPET+GSwoJjSF9LTTfWHS8w96Ikyc0kQnkKv//uPGRs/7QGLIVbIKCZdi9if
HFuLxtgMUc/COaXejVvt0z/8r9f+ZcnJ8xfc+GYXhsFj1y+jt+BO/8juAFrI/iY7q94uHxe9cT+E
exd/UcrU7IA4heNQxszG3SHaBtWmVNfacwtcblb8+CGSbhI6+t5St1PSM61eV1/THvBcwu7++sG4
FHaJg6ppOgjI6J+x60t4oI5WEJXKksPgnejSmA343F3rfdxUkdRElPvrLQFKMaBno8oxjbtu3eKA
nYYelVqKFTLV4Lqi41go3tr2H+zkKbNT9oe3DmmV4xFKXxupVukkNdoqGX94RcJY7lDGW30ENlv/
wj1aqQCSyA9OamwB6ixsTyQ7SPvAWgFAHeazljyLV48Q0fW3dukO0QnoNjAbwSiffPG4CmF5FZiD
y/leMtdVIc18kpl61/v2onHW4y3xmovbGnw/QpiaamCPPNnWRq6qfUrb59CTMVpsHYE/hPkBHZcq
bSnOFcgJ+Rar/PK6cJzB1ComA85JJqHCtmiYPqcHeE15uysY+DXEMOCSyLcJew/Bm3BvimxdesEm
iBrYxuxMbs7vpzhS9S6vk6gUgnFC8DS9KxN57+fNjjsUR2KcUjTEvx3GApJycsa3tj0L+yTg+4P/
ijnVLdr5RQwugjakDAbWPkB/v/+ioYVMYhR2fgh8bzcC+9W4tIImnwPE2QYB7mrem8DeOWCMIMPU
ikYthnaC4y4qLM0U1xGz+C54ur4TP4XXpscKzRD0bhBZgvc0+V2mUrhWDVn94EvK1iiLrdE9mwGv
hTotKF4NdbjPnGgv9c5cZnrRhQLZykAEiL53hi21h9Kx9wptk2j+1lc0UEAES9tZtTSxFHVbyNkH
VZEyauuQ7LBXlD3SzXNTjXdxir3FbKw8/EA+QLodXXrXUo5qBLOnNPnw4UhoA62LFMgs6qX5boic
Xeh+mAxsG4O5Vt2s9mXUoyNbH6RUXmlRuUfj+q0fhDhZB5BdgjrhYtqoeeBaW0FM9IdDSYfXu+kp
cikUIjaLapPO/wOZ+P0LW22gBH6Shge0VzCDlcM1GahTvt+UariYEH5daZKT2chiDU7th4cOATfc
NxjIKt4zEF2UkfDLAbcOVMijkueSvLFdeIa/dsuXZ5wUoX5gmEldlOkBV2NGyKIrHCyH7kbSeTEj
+PqA4lV/uVUcPTaC2NB88SoDUC8Q9jaCaqHAE+3puPppvIkLeyEs2NFgGYG26/xXuXobyJlGFz8N
kLrXH/0Cl0x81//9vJNIVuWD0hYWDqvSmC2CSD5QE7rmc0RPEiLSvripIXApy/264CTldHq6RXEd
xIcie8iAMA7WwU3vM2pdjCkr7DykRZv8E3Y3IsLFkP1lXWfS2EgkQ2kyIYcahmcb1EyuG4vAZ/QW
OWupYFooM1jDsKPLb9yKF4vurytPojYAqlz3RiU5KMWmwhUjtGgRbyT3XLcPmvWkIJAhNNBsmM8Q
Q7B8QH8udm9sPrGFr2zxT0TXl72XOYMGMC1MhVo1oBQpX/feaWxvHKQbwWKaAVBJ5Mo4aNFB9PaG
c2M88GRout4sVy9fPP/u22n1GGiJxCtFmSEDp1m0MB5+hNYGMLpefXC8ilrdj/27wBMkztlCUMgK
GYVh9hsaL5pZzCQ49ddP0sXL+csvmoQvw1MkE0lXJGaDZFGsu2EHHhj8b5nfCYS5q5yvr3exhjU1
DctoqkayrcmOrn1JdbrSBb4JEY82Ck46q8dicTi83C3BGe5vteouH6EvC0428tiUSupkenHvW+ei
e7MszHCVGh7ej5RJWSSdbefGqdXES/tr235ZcnKPO7VCLxDhpANcuo6mc2blM0v/XSj2zxEstAAE
mlgrdd6x7Oq7OFF+dGF+sPycPnsAvXqLPcbGR12vNKqd5ufboc3ulRKfHrzilRK/WKE0JXAjgZts
U1faGsmbXPg/gwS0MGCtul239S189Gcp/9djkTBp/EfkJ5NMGY3YzAmwg3jCemcOfH65et3SYJoh
SCfN3x9Gef7woKzXL/lsudul64+Glzx7rl+u76CLHVEkmNAc0UiRQGp/v5CayEN9I1cAjnbzX8f7
+9l2vdYXy9nSn/1Y/LmxmEgU/n5mSyRjljD0niwWuFoxSmnDTeMePThNurJtjSNOPY4HdGhWfzjK
zuwfyvhubF6z/nBjeXEa/lqeWoFijke19Mnyne/+t9N2sawULCXaYwUOHaXgol0D9ccZcnF9xYux
8N8FjcnxRHs9sZm/BAc4FynzrXxnOmdPfbitg3vxDrfxyzBkCknZnJzLJDGM2NfYTc8LOqnO3fuD
2DY/Fps/5er6M12EjJNU/+9Sk/NYN5ELZEMbnhb742s1f9om63b2/qBuf85e5pth9kdPZn9uNW4v
vkmbAgNlK7Bqn8j/L3dXIitGNmpKIAiM4BCXvMpOVtd9JtolNx5QbIO/tsm/a02D6mAAWsTgbYCz
uU9mv4K7X/f/rLzZ+p023AGp9Nlhebf7sdlUe2v7vMmW15e/uDpQbosOILDqqXICNWUtWuO4G+Z3
spcsEBMApaC7SJAsgg6Bkf7W8146lZbicCxZE9GTyQfNPMMKUA7zDxoiuD2RLjPbWaVgaNWDAoHo
7dImIGHoKG8tdIajHH7yKe0+LQ1NpV2GXbeSF+GASiFAFTfIQQK8I/Zd4tl2/eVcbOR9xblPbtgs
lkO6QPAVysWvo/YLNMhs9Y5Nmrp9l7ez+QwTux/R/ea02fvrGw0hVbyH6b5w6MSrFopbtIbEe/y6
B6M8g58svGvFvGLrzR4fo/nDera8m89PyC8sbyx4ac8LLi1SUMjW6fbkTEtj7KRpHVF2pUeIVDSg
B38tASlvbuyAi7f615UmO0BhLmcB02MlPLssbFfBekEGBZTInPSPYhozr7kRRi5WQl/XnNx/jR2U
daPZuEWxufy5OQjNbYQ7lH/sB9qy4ERzkC3A6PkbvynIFGHmfX03obJ5ce9T0zqm8G5Fsv77NwXq
qDsWIMlDgq+uFq9Am1mILvlAP5i/q7wF/I8AnEYDeBHzU5+pDcIF/VNhiARHsrNxCIJDJyXtI6Wj
oNTR7A3wMRdiZWKUYLqvqYLHLaPzrAMVZJ+sSDDm+aooKRj8CxbKkzjMzpl3Dg3sXh9k3gkj2bE6
OfSLM25KZlZLpnPSyNdBPKGDrtQhoisYe032oacgqQB+VqW9M6X3/6a8C/5DnsK8Ct7F81h1iBZD
P9My76nq9C0VyTwEuK96ZwmX0KA50STDctvo1z2AZW6qyD0lK5AosvxW5c+AknPQ1Ebl4yXhC7A2
STbRF7kof3znHVUZxFZ+bzyCVoNxwL8j3o5coAnUnZIGD2+A7WGXL0c1XabaO6p5My7rWS70KMSI
IB0Wib5Uyj2N3t5hptYfkSdDSfO+ZovwM6yK5opVrVNYeUUSb8C+hejBejs62IJ8TacPvwAhmV2A
BkkCC2i9oCXOVQgFEYq3VXZyhz8q9qxJOwPVLRnjqkFBuKzLfVf9brEQMAsFMshD5OKSZhhzKQAa
DWHRU0+NOi5NPgR+TYn60poY5nW/LSncJPx9zaxwIfsAUDQL5Ferz8V0NYWdOkLxHfoSvLa3dNuT
5zV3KQgSj2BrM2QcmHFpCIhC0abPgYYIoFXgT7hdutY+6o5N9dp12qLp9kLkgH50gtHxY+rOpB9s
WQ+bQmOZ6U/x8DPKH1JhK1h2MwvgiHjveLanwKRFIBavzK+OIBQlucAR4GMIZMxC5b0J3rKCCG1W
aBmlWP7BtxHC8TZ2F8Oab2wiQweywtP4s7OVnzxq7CZZ0Av54GnVLwowJezmTmDkmtOYRfD/OTho
nNIRnWXqu2s+eGCKGnnr6xsIbWEFDgJYDz4cAvUoPfcyPWtUSPOTbFOuVa9Rt/PlV3z4FimC7MlI
R7H4dFYBsGkLjwyNoxn0y8r8IcFxlpRziHJ+VozLMOroicmi9syaYedI8raxy5mgXAi9+e7UwFoQ
50bgE4vQnInxt+NZK06fMJFmCGPkJ9fRoD/3+9yAH80/IKxku/pD/E+YaliH5JYPXQiHRA6ZOOn4
EHFSAhp7blY/wMI18Ur1l3IOdFiHQOvgIDbXMYIK4Pqbdrniz0i9nVadKTGq9L2yXbQFOTTmqaxP
BeuIg8JxlFho1HGxpMPLI4apQCjkxU4QBdt1h+IFQj9ItAnWMt8VZ2FZ+KegVggBSeV8cjJ9VV7C
YRKfQT2JM18kZ3BLXvoREqB8RF8FG0uvzuDHYIGIi16r7QUdAoDpQguuxRBSYMiTHvZua87TSnpQ
C6Grkm8JODJcVzYKxN97iALsLSF5iiNmp5BAAJiw2Oc8ldsJiPeHGsIA0PVNZ+YLobAcjGd+qpT4
Z1B260Ia573vIkfs/BDoC2aw9KNSqBep9eqAlR8aFRVP80UGmV8nC361UO4TPBS3OVLmP6nWg7Dj
SwbsdsDZtx0Y1Nc6jAU/3ON4hhJSG02wkMNnrMuJEP68UcFs4aMVdAtUayRX7IyIvQjWQ3qJOBgW
hKckP/bAoTWEuLvkNQdspbbWAlcXnELxF629OYKFfBkpUA9giHEEfwHqP6DvQKVRjK8tdxwSi7wB
3pV48ZjogekUzJcRTocJWVhBKV2lHQilbW/nH7X+6kZL0QvFU1oCeFPEW8Tas10Hcg4OvNnKyEQv
1MJY0SHk8LaGx79PElT2c1WqFqOJC1eCchlL8C3ozCDWOYBgozdT6GA7dzV/jAV77PPJCtpgu5Qr
w0uGjYQIAN4MMOrrPNmPSrdk48kudhb5kg6KW5nzpgdyVxgL01sLg8I+2hmetsoJB5VN2iBv+Bsc
a6t+tvHuHelcgiagFxSxIMdbj1GcBuE2ZHMbAJtWrJXqI0DDB8WEqgIRGSDa4S4J8sitqSE3mffs
wBlHyiv33rwshLJLrpmidg57BngC01PhBwZnx39CpsPu3gd3pYQfIQe1H5ptAU6jKsC9pOqRk2d2
uwxpbWB9WVisDD9fDg6erzAUqwcF+r9snTvbxAPIWdBVaqGEkHzXOjsoMjdFgF2p+Sq8pXG2JBrm
YgPzcr04E28qYBjn+ihyYTEhwEwoSkO5Xgh8jRHuULZpw/cA91qcyiU+B2aQ1OErOoUL/7GCGOew
N16bwVnVyn0GwphpToqZLQcHcoOPRAQYXMyxSyysXzvrXahIV2kxr9j5FdI5KHeIXxhxD6edtQHP
0CtMCL30MVdOsNVmpPC2+lGAa2UCIQhEDXsnQcYOqIdub9F8FGA/XnXchujjoC7AOaeJFWno6wix
AY2WE4wDeicG6GaREjCSGnWRK/KWy7VCccZwm5BXgUcs8DSutHOJBIof5CsGCHH0Lt6LHePgzOqQ
A6lwwshexSAA1WRVuae8lF8Thlc+WoxhuIAvLK4eQc4jQhlGNo/HR7UVpBkVQpyVn/vwmdQseh2i
fVA8F1W2JexpTr+ibPxE7RPL+gYGxkeFZ7c70GzFq0WBRFoTP8TPEXtPREhQeLkTrC0NSsfMyZGc
5E3iGJEJpRPHWPGARgSpAApGDvS7PhfeWWh/K9D4iNppXh08c1Mna0IAiXRSnti8Zm9hBvsuLAGF
CpHHveElFtIK771FFU2qi76M6FLCzljUJn8KEcM7u/y5IhE0ymTt19lZbKtAL+8tHXDItjsWkB+i
jEkrRtmWmayN5sw9x1ET/qk9OuXg2qkoGV79HuVjWIyc64X5BzkRY3ylATUuYi76N79aKfFyHHZy
PUdsqY8cgQ0AwQ6XKOeTWngWoBvgFUuehq4ZNmuzMHlrZWmZOA3KE3Ol+x1r5rqx0JKAOlSRKUea
8WCzv6Uk+twcKXoWkXmUk6PKqHDAs8aT2UxDusECA+TLAp848l7QrhmZzWYM70sJXxuS0YR7bcTG
Sd05qCeZNSGMe72J33gmXDO8zFgM8bluXPD8GrSpl44sll1Ok5utJi7uZqZ13GXcxxzXuIddkJxy
RnyvMspwWMDP7KMRZruw2ioJmPyS/DI5CXHchOgFVEMEK8XOoDqnq7j8kXJNcB0TzHUJY8v+LfyD
kkhuQnPUt0L6QQ+Wfm9xVF9zZlewkkTMJHSWTnivqvoKSL1idQsh9C8s5tvnPKMrrVsLaNQHDUqM
wGhoZ8KqOJdN+w7miNPeoP0SSg+R+T706VKkCtTiJpSjdPA2A2RCjMQ0DCtqGI6CXZ8tag2MfBn9
sCjRlSw+2hnVDP9QrK8wPkHuH83EKPbQBRFz0HclwKiqOnOPi/Bh1dRlvJyht2e4wY1Iv+z4W52h
bgxCPypoDVnicws+6ekuGlcpejSGjwyTgwwS13bElyKUiQ3cGf0MDzI2ANxXkYG90xKv1e4ng3p1
VMGWxjjLJg9CyATeDGSrFlUjkz9i7wc/vAyT6uiBH57rx9QKyFqDbVYMIplFl3MGSiM24idzPKDb
AvHxqTzX8LkpeRRcgjEEvDMwr+BTIH+2YnYJjdold6QdvIJ0GTR7r9mMDKb9u8jb+fqKmGkgxtU9
6B688nkUfxgo0dkGvo7InpRH/ItFTsyBFtBvxpMBsdkeEHqFOFKT+GVgyK3unqDEBmxj/yjipU4N
1SbmQoM203QPgqtRpVAVgjuiC6Rg9n9hVCvC24vINm03W2KVyAYPuh1ykmGqwUNtD6RngPOI8qIy
5KKMyPhTHrfFAM1nuGFBHST5K0sY4Mi11OD/LXkdafMaO5XqNaiTR1GFaBAzhgFGrv1A/tORjfFT
RRA3HGdF9JAaed6M5VpcuyAJzMGDlCj6ECIhTm1jG8YQ8JO3EpZdH2ZMs7uFCqnLsfpFIzKO5qiR
XnqJt0XwgV5WI/9qjAqWaj6jFOHsSO0LFGekO+0QIjxSUva7c2+UW4pRWKl3ogTnWoeG7ucIfwsj
pPqEF4WIKUCq2I7U6RBSnjNEZgZW7IszALPkJbffCnoYTAh0bY1wBvmyzyvnjkG713YEppXbPJRi
CIRnh8AjKoRGr9cxrMYq/1AsdgAYkoiqCBLtEIFLs+4K/Z/SKld8HHEHhska7y83fa0Rh0LkSGKP
y7AKiO+5l803d4mFY1exG0MsdyE260epUHctgRcwEJWM9amyRGkL7m+TssdGOz2Wwy723290OkQ3
Zdq7sr70OSatb7VB5NHIsuiAJSb7npuUDir3EhlroiwMeVf4S+CMaKMS3q+v/anf/P9em2bW9x4L
35WLFXg/xHsg3bPqMXlNjsTscsm1Wt87YOQfnbP/GP0pDuYqeSjX7bpfZ/fje7e19yFZbz3DoOb6
r7rc+RHYYx3BOhVdr++/ys/DXJUweT/oxTO1oqu+Oi1RPN1xYZO+deq7RWlHbogCutNFG/0WguhS
o5fPrKiybmJgOPU/gcM7NJFZxwKIHQ2YbqhnjnhEe4VbmKyqVIsbz3zJLE+3yBBVNEJxKzAmHUVj
tHNLGUQHs1r+Wv2DQsh6bc0Ps/k8n28+boybtUv9S6T7EUFRDaQPp8r5rRYUeo//+FO23P9KtxYT
SvP5n6ft9l1/eLTmvw/WqVoQ+mcPB3u2nJ9QKen2H/twrjz0L7cml5cGJGhE63AMkCTWp9aIfeD6
VeoDbsZ+i7YbMv7s/g6dybQSEeT65voUeflryyN9ZGBJCT5s2lYcmzYfmm7AbhBBTBXNWQUtP0QY
nrP6x1Dum5KeZ7wdhx8+cD94cUly7F36AXcaw9RcOgQ5lu/qY+m+1NldFdH4RwDsF0WiF6+yUYVW
vYZw01gwgPJ1boSI8x+DZq2mp4LGEBp39g+Fo0agl2G8Ssn/ZZJmfXm+SThx81jI3zThoaG4Lp7p
EnB5ka1QYVPZoDc0v4kruIRe4OORFwH2w6pmcl51KYMhXg6IHSJOWjF7EGaWJoXkjU93qSP8dZ1J
l1+Jy6p0kJE8BFa2z7pqY9QnTNM2HvmbZyWrOkk2WfKj4S910lKL07Wc7fNKuSugbtpFupeHaG61
/MNNvJBqqjQfqlAjv5aVsWioOiI5e9BqFQ58ukoN+dS0kBdxHPBie97k3hERnHnPzW+N0aZJ5bn4
60Go+rOkX6kWmgN9d8dzw9CDBJX+uv74l4KSLQMtlGWIOKCPvkdF2SgrsF5peoBL26TY0C266C7k
xqS4jpfKsL6+3MWIZDN1UuCNopk0dU4x68pD3NIcngBlR8tttn5c58sDw+fNjxPJxfx0fb2LUd8x
ZZVQgPcFVIfvz1dVmVfKbfsf0ytaBGG3QwEj1M9ZT0FD4U61R/QXfrVgfoVc7Y1f8DklmoaGr79g
MnGI+qwaYB6EB6FKSzN4ZbmvI/6i8A9EDY3aB/XLa+KiY4PGAZUoqZFoDHLAKs9Yk+ta5Cx4eMxt
SPTATTPSON9IdiMIWxeSYwyMPiMRQYcIiitdlLnvYGrFVCNGfLL+EMroZK+yGn0yGRF87hqkHOkB
en9aa5lHN+6BS5HXwehL0XFwYfI+eWDNE8roDQ8sytz4RI8XQxHKRypoNb91fC/dOV8XmwSm1HXi
dNAhywiNku7IAJNHLbtjcstb8sZC04OSOM44mlYGK6c80fsW8zJWEuLD1i2jtIvoMQZUCgaWCOoh
qP9905qFb/dBZQYHHL3NGqmcEeEJ5qzPqIbWPb1P973NH4Q0BXI5JfFIpHI3Ds7l5/33N0zGdUOI
EYKfuMFhQPuwfIBcTWnnGmsY1ghUpVQ6RjVuOEFid1Lu1fGmSg4aUoT64vpP+byq/z5B//6USYSO
lKaRsiYWMzt0XnArpbrlWJTsqbEvUZk5wegZunOE4svJ13t2+xkZF9Hd6ehVOPUft/2V6CmEfe7P
6l1ThPEauSnQUvdFtPCv/+DL41VLNghvjNnxqvj+/ZQu8OQi4AQw6qTi4bashnihWnjP+UtK35TT
ijv3rVm5yOb+ek+MWIGHIYgIqev7sv6I5aCsM2G1YAnbcnXnuXcOKkmVgj6nN8KjxtPE/aCeLes3
Ic7qJIQ8RFmQAVFpFzVO96QUtMgQ/BICtUFj3ngzFzcVWHZLN0Hl/BX9Uwi8dqzAFkA1V3SvzddS
OSZC+uZGDXIheaDu+FSmNshInUnYT2RPa8OEa412IIVPFdyxWTz17fqHvnSbfVtG/IwvCAEbacPK
CeWIg7prRMFXwsw3F7V7TtRXtzuzWVF9WA2tmOGkmbeiP4qlTppb8xH8qdNZM5k21k3uz4UQ/O13
TTZgQWnpVgUb8L9JbsYRXKIYVuTzmxjuC98UDJJio2XJjv9L4BGceJyoBi7zQ3qHux/+AbxwIRCL
3NH1133xo35ZafJU9tgjjtvxUeXh1VXXNLsi1PXi4UYyfyEl+vZAk/vLM7RukIb/+FSySYWEDB0z
4WiAAgi9hZspwiVoxLcVp5cYOuGSwYY9CPVCgW/UGlQelFe2hrJ3EbIoYloQuFTSc2rQVgHHytWu
JLuBdNO3P66/5k/t0Ukc4ecgwY3rH1gUa7KrUz0I6t60ggPzTBAPTFjYzbgMKUjNsYmYsoj2JP2a
G+tefPEauERTBWwGTPL7aeoHDTBSgK8Lu9ZjFiE7P/Xgp31UY5gj9To3nwAOVgeY/wdN0bbe+M7j
Z+Eb6DpFalYoYF//QRd39pffM7l31DyW5QIFA3pvZ2I46YWwAKJD0OXFjdh9+Z1TpeI/BTAFMtX3
Z0+CXDEiO4AQHtMh24GxSNGjiJZMQ1Fjp+P66RxKlXD9ES8eKRR7+d4Ofs7G5FN7TaPaTQFEPEIz
hKYwxk40kG/ilsWv/2tHwQ8Dt2xiqzeluaLELNllEsMSs/ZNBr5p7bUP15/k8hIOWDG4xYYxfZJA
zookSumucOHS7WKAiGj59SUu7k/6oP+zxCT+ZKHkpXoYxgehB0iQANqySu9pK0ipQmG4Rhzz+oKX
v86/C04ikc94xCpjYRxH4sNgGJabmOTdTDgvvjsaNrRKMI34C6bLOmHJbIpSu9mB3EGvk/Hn9Ue5
5OtIOitjNUIdZljG5OX11uAYcQCnKOnODBREYWA9Cx8PqQT2ldJwXlrJG+uKpi0UuxvLX7wR/11+
ipd13Nq2C7vGArE+a0L0x/1puu688MdFPS7ssZ6nhbcsZJQgwbU7zrBA1gapoUXSv4JsFNz0ILtx
6C81SnknKE6zY01sQybfF4/ktlMyfBL2vxZHfGqfnraPj+/vs/XL/G6++/FxOjWzGxjDi1vKtjDR
IM4CaZzE2MFDJgkDZESS+yXZiRk8o8gPnur6674EnYRfLlxQBMNcdyY3mtVLRWlFMiaa41EgZmp0
D2EtMCgQsp0AQDrGrxljDddq52K+JeAaaiYtOyyxTQ1AXPmD/yvRwQGmw8SFWe/1n3jpMP/7C/9q
UveG12TUWVw2DV4fTJ2KnTBjJLp/TlOkB9wPr694aQt+XVH5HuIt1c3MRJYTca12yiv4rxxBtfIY
oX9424hGNG6mIffrapNiIG70wvDrSOytX6/BDJ1vd7VeHl7mCG10s1sg5kt9Fj44pGIUFnSawJOt
PMZDIXVxFh86UJ3AzqjEPGCkpSqAMqL1KvwJSX2FMZ8lwUdmbGkFz9ff8KXN/fVHTHadG3j26MYo
PJTBo+VusfETiQqt9evLXP6Q//usn1XBl6zfMyt5CGwH42VpoYc/hZ4w5q08o0kv/2Ypc3GjqgpS
7VBbKZsmD+UXYOWqHHy4OEfcbGTbG0V+E9UtqJ153GLEcUsr4xJLxFAQzoEnouCbPjUbVumZ6dmQ
cyPkR7U9h4m0zYunCqnnkVErd4Q1LGJw/3UTzCN3VwipUcZeqAtYOhq0QANiEASylGyvv/rLPwxJ
DJC9IPbRIf9+iMqg0Bq/zIenevVMyPxntjUX6+Usn81388Xm/3OxyRnqjISy2Gex/T6bQbN4NBfW
8jBbbubdDAD4Lc7D5aj55eEmCadU1LB2QjGuQc+9O4M4366Vu/XhbrfB1mDjL09/bjnJfZIb/ooT
BjR6hwuI0nxyIYwBID061uD3QPFEgwowKX7Q6QrIbojGqhh92isvTHZgfm0BTwk+AtBQZeytqiLb
0XRcMvIR6K5MIMKydR1oR0EJEFKfAiDDjHZNy7NtacudnNjh1KTLGx/qYrDDBV1WwHRDiREJzpcT
GamtlCIsE312PgTwGlgNVSj4Wiu5ixm9EnkYql9f1b6UNmGJrSmqykv4S+2jC6zKtPoyPrRItC5I
IWBnGzmCzisbOTqcdpeNgtEKWNwKRerRzNdZC0YytuiRPQiJa/uPkA1HWlP4l4XtPM7AuOAK5Gnd
ssBmLsveSnAOltrP1CTf2qPJ7F6wQwKjX7TRk24goUjXt2mfwurJTrhHABx4DZM3/5SkzwlDfJJ6
AJsEDOHuwggbPoNoeAeNdRp6aZPW9TptgX5GyqqhWwKp/zfamVJ9MNrXcASIaEhvYjLpV/JWqtp9
Oxb3WaPMevCrhUz2ZJ4KNGmdRlvmqs5beHUZzFPpzBA1ZIpLASkwXI28i730xgG9FBq/foDJeaFK
d8IGT76DV8x753V4TelcUVwoyOV1zR5kwPUvfqkg1BS6V7ZKhUqH+/s2k2o7GF1/DMV6HAfQlPTz
BAzgZrYsfvn0VH5daRJ5kHA0+9AlXUWRH4m0LPkAYw40VSBfkRio4rfI3QpdQsRBpRAk0K1eyyXi
DfFVVRkc8x8un+/PamdpE3WGBsFsgCd4NOf329X6/fdhfbdcGnPkuhb7G+fpUtv025KTEgFcuh70
sREdwDNRAwsjCIB0uXAm5w5HEEpIk13/opeu8q9PKf7+l8DRdl5UtRatjiK7a5NXCm7wYEw0gQml
t/pKF9s8XFkKd7iYyk/n425UpWbmW7SFnTOypEK5XsC481HZHhB0wXscVE4chKhBCNgK25fOfgPk
eUTF4vpzK5+07OkO+/pjJi8buccil2wOPL4XonUpzDv0RAcQ9Yh1E/0WxJOHjCiTbwAmmzniWIGL
u/E/prfq81cG9iIdwXYvacJZMHgLqtLIOLARwxG8sCd8FeRZ/TtvTrr5gt4NSKVsiWZJWGYzvXts
cQqF65GXNAr9J+q+OE+RVYxWbv9HwQMtiE4tkrca6lHb2N4oMAgwfbOHtaAO6ON9pT3RljEtDXvM
nYiS9uA9yLWyNNKjg05koQKDRNa0eGeWyoidRh6uWZhm8zQCgCya4qOBKrcpI5eszfwH8VflDDVa
yUKU4AMBINO0fmXj2uzrFwzRFnb5yFpiNidbOWJgjNoizCCKMy5NKLMb1damoVs1r/AZ1OSRXooA
NQ+lulVMcrWUN2LumAcusuI4VMse5BZtPLPeJc6phjiToQOE+UE1QMw5FmYx13J3VibFInftRepu
ywApUew5GzwWmXs0AqqlfORQGlq5XXhDuEIaBzcKgGBOhRBwsFFqdx5iLAFawNW0HY0yDNFgARTY
frRAmNQwBHxNUYZ9Um/QMfGWsm3uixLsLRleKUHRSd+N4Q/t47YNUCTXGzCkuUQ8x9ckV3e41c9L
ME4SODAoUSCySfN7ZaNLMa5WOLNJ3T9K232I9pXvf3QszI2QCdkTlGkStUVRO1xWxG2117d/+noB
Wik39RVtHN2COfUutx+6+ysx3UWPdMONY3DpCieakzQ4ZJTWp9v4l/NvdaOmtrbKFf4LRDRSrSAZ
kmFXQlCCRYO2EHQe9ITAbjHJ0X86T9fX/+xKTU8h02lksdDoIiZMsi9fqXp9KBkgKEjiCkKAr/Ml
ucBNPrkd5zAe1nH4xnfaa/jluQ2I7nzu+lhB0kyjePTQLm6MdkazH69yVP7BloFuprj0+2TRFkst
bw6eDkYRWX+Gx4E5AnyL9wlOfXorbRWA3tihfZowSHBy5GOa8sRend5lvc/IJD9i2oO3LnxH30L4
5j3nW3VUbwjJ4l1yjiMYDbgrqAo7V9jGSRT1ZADXX5Qqrta/XpT4RggPGShWT676Js21UoFQ8SRt
jot7c06rBALoQ3B4eDns5n968KM39saly57BkUEHg14JXNnvV0MWS3XcteBPQneXl1CQYBHs4Lla
4d31Z7t0B31daHIHOVY+BIWDRAzTQloD8Ma5hrj5YEuASbi+1iXBHcMSjR/QFzSapymMAVIqsIAG
i8XAoSURPfQBN4+1C+SZRUU0IIlnMrUETHRj8Utp+tfF1e+v1FXLvjRT+plJvHDRjnLn6r1xhrMy
tKu6XkDAu77gpU/4db3J6XK9Lqo5fIjvoC5ZHeGb8LLRhqZGufENP+/u6f6EU83kAnUwQGCTCgSQ
CfxBhYQt9h6FHUnsantQS0ZPxs3JKNyNLJxlzg6KukyH57X+Usvjw3PPVXf9oS+hBwygnzJ1kENU
+eTzf4lpriWBvUkjoJ/Sj7TcRAAIgJ+10Cul8ucY33PN9fq6crBur7QFZgBxXM/6vv2/vHzcLGVY
YJiUT0WkQqrNQBvk4OAlkMGkfZKC334frYch/3n9iS+VATg8muAqBaldm6SqWln+F2nntRw3kq3r
J0IEvLktoCyLViQl8QZBtUh47/H050vOPtMkWFEVO/YopqXumWYCiTTL/AayQ4QinD+tNXHPVMBN
4CGBd0fx5h3w8PnxxM9bfmvRxDbJ/Ch1LSc4STNzwGEkP1r2NqRjB2nqAzd/aZyTxQ4Hkz7RhDOw
7VvsF1NO8jTXYJYReTVA3wdPkBpfQ8wNlVUCxF3b5cUuUjZzcN1jz6S7aHVC2Ncx9Op251/6FMTR
+Pwwi82EeWyZI7qTHaNBO/atdtXp+C3CHB2t6qbwb/oZMXJJ1VYt2DYNFHUgXEN7C91avBswutJ+
sR42JZpTaR1cs3Lg6UKPHBM4v++qdI+304dZcBdZ+PsYXl1Wt3ptH4XncNl1PwfFIvgLPHnCNbmK
MRlzXJPTuCVXCB+0Ot/MKSHF5Fy4e06dz59ffHH1KJlVIqOCRquQyiIOpWrrEC/ZAKxAgjf6hdX1
8VUXy4svjuoaurCqgMl9PSXjgTAxmCgrNHW5icffSvY7nEwImngnOb/JjeBZC38xJPAFQTQFpVEZ
OSvhVeRN1kvRBA8qtEeqB1Ah6Vp2youKorlulXu1eI5UcEMZbke1eQWhVNC6nCy8hkWqZgfBsfpg
k7+VZuQ5yUubm1eJ2W+SWofxctAhi+DOkGAsDE258/TH+t2RD1waWom/zoPSqxDFANGXvyj9lBAZ
7bDxsIbLjceqh8vZylcFBtE6StvBfRJ2K9vcTfLzaMp7YyqogzewP8HHWvZR1ndlipuXHx4C3lGW
801ntNBqL6k4nVIcMimBCZQwvWft40T9dGJqWaaQJFhc9c2auDZCf60g9NngyIkMQBC7NtwmSAWb
7mYOt9MT3mcoV0c9xZVXLhQoPc4BrUATuUtzQ8yM6J/Reil5CsYqMAOQL11hWHV+Q56SwzJNOsWq
QlykaR8h06enRvh+wt9bLpAtSf86G7ysN+oTTHV3RhHqKcFMGXmzbKM8pRc2xCnbVeQTaBiDKUdj
YSnrkzZqZPc9Jvelp2+j13RfH+O/Qjz7b/WA6fetsotvoyehZop3ymo8wA9yjSe1Z4b2xSbwDGRg
Xeciwv/EdU++hzClUJfmxFwEUoPT6E5UGdZNXP3KO3Ri8c8dye4cHU+1X1YKQ6ccZfRJ519BEHok
vLGfuAnqBWZQrjLpytduz3+jU9A1Hok80SLUAk+xKN7D7oQ+JLqe/khqnWAD114bINQa9A9giqgv
Ks0RElrhPw4F3iAD6Edppdn5Dmy3MR7M/q2gM5UBFwZxmAQvlCXsBB8PtPrmQ1cpF74t2Orvt5vJ
ZcqDIUiDu+4ikpmLsFRyX0uP9XznTFemcJgMrsTXda51GmVWhMMOJMHJwU+hPSrRQwr9BUgOreWr
QjY+fIQG8/csYZA31G4fv6jWJkgoBWLKlE7DHrSejJ88lKQ9L3wss/nWb0e3nrtNYjhY75AtS1R+
qDIO/j5uMKPDNAjfBsCIc+/WMdYTyI0Wxl1gQc5srpw7u1jN+brm0shxzynvIOTaK6iH3lhgawEJ
UBn/wmPStTvZeI8hSk9WhwhA5AkTcBqBYK1xCgn3Q+dgwOEVbwOCzZKSujleemnt5vyYueoAAuGl
Na20EbneEC8vcPBg+ar81i7x+ZrttRUwVpp4SoPG5xyTQEI6VDa6fJSNjnR9wlvnH9DRWEMB6zGl
C0EXgJELn28RDMl5n+rzREb7nMG/eLFWxgolU1f8nqGFne+d1Uu1+uOs+L3fW5t+k61u+f/C3Vvf
S/vEM39CkVv9HXBrrje1h4bpCqP7lbzO76Y1cCNXWjXubYUt9iPfkF9/6t/tnXG0Nn/4M7N4G3pA
kL0RZbPQQ9nyAcup7T89uOTM7a+QO3sbV2/jbuZ/H9ESfxxXdzc3v/cP4+ofPHPtlXtz94D80sND
yx9jTrB4tT5G7jbaPuz7FbpTzeanudq6B3v1+xUYqsuKWj2Fq/f3Z56aAGkVr14RlucXfwjxnf6h
rg43q6Pi/v79u1+H7/Je935i+HT3s/EUF3cec4VM60reQBYGjK57FOVWmHvwK9lQoHcnei/SHo+O
VeClbrxF42Glbp+L9bRNVr9eipXs9p6YYFixnuP9/Xv1fH8lprlhfrA0XVE+pY6/en5+vv/7nrov
mvfSet7V3+YnrZM1OclavhID5fzy3dSFRXlpZZzc16LqaJCgUG5YdM6iCAJSMehccihwwJWn5Y39
Ubyqqg2y7uazgbvOBmsg7SFAHkW7jicPF0LoJTNC+Pe0bC8cjSeSQfqZpKCqTuOGvvHXMEfxzUlq
BwdLpSJYxzVRwnSjIQvR3LUNyhmkLPh4OTL0mOinHneeqUYrWYs3UvE8EI/4d0ose41eu4V9CUl7
IktGB9yAMUBDCbHnJVrECs2y1/wWZwRr2xTvMmG1UI0wOIIFLXh0VpwuhLRkHeu0Mi+E2h9Cll8j
QCIRjY6SJRT6OIi/Tg22RIVWySV9Bo01XO97GcGrdF8pv60Aj7x+cAvRNwrTPw72glaReuPQeJ0W
YKNAL0ClGjNiuArmwpqQrZHW0oRJJVpS5XNpD54wegg6xzNAPleUb1pwRXZouyWSFcAybqxk+JCn
R8BGNBZaTEEoku/V9ldg9vfh7aBALFVUYNY17MGKgF90pDBEjjZq+q4FKWQgaCyYX+UvmvJPQ04w
R68VeHU/u0uz5xnRmly6lu3a5SJxh+jn3KB2ODzM/t+qukp5PD/BPqv7hY00NsUHvcZl2SKA4F9A
0aHsMISrPpioCSZCVdHRdoKFD7M2rq8VxHPmZt3DkYcZ3DYP8vzTN3AzdB7Or+DveQGydBRM+FKC
9LZszEdOqmp43oe3U//kJ7vcuIXR3lk7ss70ElrlRG9EByRkWZZNeEPYtci+1FhvMl2YgsBzCGnh
4YQIU9yXEH15p1dgReXhYlHjezz1dcxF4uO3md9EIzQE1fImg3bhIWjXtfnYXUx5vt1ZXwdahBxB
PMlV0vnhMVh1dUekj0OB5CYE/e1wKPMLIc7J1zJFm5gAloLNYiqzMZObVobwBfmVDgRkDor3MXXr
iyqNhnjwxUbW4G/8d6jFDGZBM6vdpIfHmTaKADPhYRk0N03abEay2sI3rhLlYKSYYJLwhJKxFgm1
RSNKnfBK7bCl+yMhUNFm7VpV441B2IqceD0hu7qLiMki66FIr3RUwNuY4vv0wputwNZpiNPkOOEV
FuWQ7FbDNgrLpY3j4JlsdptpMDdi1ZQoRsGoS0CwkETn9q4aI8ElMfNrGTgAUmjA8kyB2EriC+nL
id3zZWoWx38eqfZUJfBLaIYJdJhlvCj5O+wMCC0odpzfqifKx6wwBEDJV/jPN4Rj5UtKMQ/E4Sxl
c7yOwBjSu9lIerqTe9QVyInh4g4++i/3PoBElEtCeVvD3suMvcWhimK9E3XC4dUyJe/8050A//J0
HPOw8DQVFwVxdX/K5GSnDAdzDKnY4X5RrZX5KJJ64V8K8FdQjHA6BihpPl8Y93usKMa1KZHKcGTB
1Hwdd07GMoprvoEgqWjXAcpNkxRuBsnfhs2N3Ii2q4KxptD26DqUkNLtRXHwk+tAlNk53ghO5MVd
11SJaTc1Tlg2qlvUvg0EeMmCGly5QLo7/f9+8+sURTmxBdqZLOfrK1utr6dtP1ISDh4A93OG0tqy
qaloT+cn98R7MZCjKZbNsqMY+3UgVffHhhMoEh18Wloc24pxoMM3Z+C7LyzvU7fDl8EWmymNkWiO
JSc8Ds7Ppnw19OMAp1G/tYv7bH6TilfED86/3olDVJcpfxqarQL6W+KwwGbFbSwO0dpGgmUdDKRk
14Vyx1jnB9K/x6046XwaabFIVbXyRz+A/WWJHdkSiJdok03DzhkfaLRiS2rr6a0fVWthUN7gHCOZ
Ck4LKFm2mNZaZNU61uAxBilR5UppdOUE15Uaex/1M6w8brE8LBDKyp1rfgiIr7WFwkf8PEv6Wlaf
QgqVWOSifhO5k21jdUThUv5ra/6FiFgTS31xW3x508VWUPrQUjqD7ei3Dp71g9vTiVYK9BIr/LiS
jeb/pmA3YrnJzgC8Cwduir1eSXf1+J6amOFGOTX+J0PCMDpor+LDmGwn/Q08D8WELuQWl4dDPz9S
enOIJ89/qNMrgguVKAXHoSVgRO5UtOyjKD4i0NjMWytDXym6SkF7Z/WF9X56pjgpgRd/8FQWa8IK
AzM3EwJkHw/7aSjuY+Ey1Cu0o1F36oJbDUUgP0FuLjHvpK7Y2f6+QJMTbSUjN5+c8JpaHegwA9E8
AmA7priABI6ODpJj451q/0D1C/UxKrxCnWcM93IOd67eVuAYzk/bCWA861u0GIU3mYA0fj0oCiuX
VLWLoqOmvY2dOxSSywxStjWzB5UyyTYonhztN9QtFuOFsU9cAJ/Hthc5odnEkpwXUnysfJVjHy0q
NBz75CCQRVw9CJMG3Stn8Fi8KtHfrh5XUXMBkH5y2fz7+vbiU6aWEfV6XYEUVw5htEbTR0PFBi3H
S/DrE0jHLxP9UXf/dMsOFVqAdltENC+2JSKfeeh4MQQyax5cVNq8EsfygG5d9yQuwjh+DWJrHZlv
KvC1NtZ/AEMSrGms+dadtqM7qgL3JVISjkPIGFypiNiImJUrHnizsempN57/XpfmahG55oVtx/h0
OlcYZ4IEpk2sD3DA9kDk/28DLW7Jsrb1sMEp41hGDwwkbMyBqYBOEqHQ+aFO3pOfvv9i+c9hnURZ
2EB8al850/ow3gBWDJprkdoZl+0wTy75D5g6xXPNWi75TCpQO6hUEF/KVk4OXUbTbALrQXU6r6+1
6VgMNKjCfVtR0Ql2BsUgaXv+lU9f15+eYbHmlb7pWog88f9YctbSI1owVKrr8pkTaoJwaP/v6ess
/k9DLu4WK22ayahQfKbPQ8bj64jRwrxw9uZ0KZu7+HqLZRpWRdEXWgO1orrvpdGTECnIja1lgijq
EDWASAkk+FJad0J+5usrii//aX9HlDJqp6ZvZs65l3XHcMwpDqMsad8gSLTS8vsBxJTY8VCpIKdc
CzBlqOQHNGyRhymLd8Py4vkJM77ChrGirWfsg2N55yhrqlKx4tbIMVZ7UlVkhFXPNHYieUIEcTIR
KN2ltXEhWD2Vtnz5aou4TqbVmfQpfgJGe0D+FMwpCatcPEv4FPs3hLACkW2SzEzqW9G5aul4uL5Q
1aMKlL3jPZ4ojjsHqptRE7qwiMWK+RatfFpRizMibstRbSzYmmN1LZKHMsC//a4oHlpHW3N56Ai2
dbn+of92UXDn9BozRNYEykGDtPb1Y+d2ViMAPEk3OaZJ1uzyjai+xLAYWx99TeqnMd4fF/FiYsK/
vbQBSxP6gaaipvt12LgP1UFzasRiiDOD3Fq3xa6nNiaoQ5lrdtYh1rcYYffjY064oaVubeRPcXeb
x82FCPwE5Yb1jjgEXRrsJikOfX2WxibLkR3MJkPl2W7MrUSuiBKEgncAPRBmnw2OZI6dv1Ajwtzq
IqDVPjkb/z7BUhMjai2jU6VKuqmHH1P2Y24eo+oKMK0DXtW2HxvM5u0e5zONHoze/kBwftX462QG
yQi6NO9dP67cTO5XZUGMYVT36ZC43dR6koSWkQIcbdQOgWIeqVSnbYmmwe3UwIAp0RBGUVkq2nXT
PoU6a18nNlceMOp1S0ty0RRE7Dv0Qqu5Tg2Wfx3f+HayVSMqjy0q7fnNmGtrRyuuu8z6Y0uvRhQy
xFvXDJ5pAY5kN43NU6/11xqCG1YB/7LJ3AeHm2FCwIyzW8p/NFRgUjQlkvyxollllGCqEJLUSvrZ
mwbz+Mr0jGSPSf0qrTZTaLhhV+0y5Y+U/tG75wsb8uTNRusI6jQ23vaH7eSn86+l2uVXExAkwkca
U0QH0Xigj1ZrT9m4ddpZAEypbwRNBurnL/av5x9A3NTf9san8RfrUQ6DuG8Srphewkh3J4HYrOwn
K18jS5h03KPlBVWqE3wZdsCnERdHEPY/Ax6Fqn8jqsEDLr394QPE699U6U8aHO1w0239vNuD5Y39
H+h9hFhEpes0/sXftiydcLpCDr9IHv9PU7FU4vATXa+0GaYwyT8nNmrXfpodKDOC2EwVRBEpppwf
8WQY9e9ULIGkvVOXYzPMHEyopnYU7ZGA7ap7DRJO4Kn1j/OjnQxEP422uGrlgJ2vAEg5ogXmCzmi
5obvnGX3AlxyYShxkn9fVhCTLAJndPsWAWIW512VGJAu0O0jcqHeEFomEtbNhhq45UirONrIerQ1
zEPqBM+dGa4Dvdy1w3tO3GHHkGES2UvpKTV+T8TvbDL/uZ9nMDRgufEOMO8N6Q4N4ixL1xJmkIaW
7gXqvlDcIa6EbjpWCa0mrzU2vrjx9YJOoPmCSkFUJO4Uapu6mohyaD9Ib1y6QiIaKCdakfV9BOxO
04gt3xHwFCWEWC/B26SrXA/XhVO6hNcZ/XHLym8M9R1h2TVN/iEer6S4P4hghcZ0HysHITl6fmZP
LRlF4aDAflrodiwmFoJH2yYydAQCtXarzocg9gC1IYWFpeWFr6iJkHb5FT8NZi0yTdZnMhVKDp3k
1zVMumCFUPJq37i0f3cPb8E1NZ0tuoQ71L8DyG7p2+7+QqJ5spAEzQ2YNbk2gnKLqNsMs3Juaw2N
PiTQtQFd0GZ2UyPcjj99yt2W26LHLMS8kQl3tMdyXivJDOQq2FjBjRK+2vqhsPqVPpneAILpR91Y
fHwYUvl0k+hPLUWF/LqnJIaAZDaVa0Ort3QLSZxU6qdZb+BWYa1iWUJgFaTD+BJezm5OBWWUt6mX
OeATcXH5GhP4/MMQWkd8dNBLV6+DdM0qh54gNOKN5mZGfszP7hP11WH5nV9OH/qV3z4x0hUAFbHL
MZf5dZjKRq7UaCBmhu9qU7Uv2X8zEh2tdN3F1lYIM5QQyfpwH1UNCHfraqBJh+2ya0Nk06yD1d9V
9C+wqdbx5BBquENbfySBpohz9ftJQ8d1xECs8FT5RR5C0K04WEAVcPRNCGm/nxCkgjDT/aGTUIfm
JqpAuhXyXg2eezva+065H6v3FLbCZd2zk2v80wSIk+zTBTzWyTxNIQFZq3VboKihs7Z85Pste1Pz
u1pGXiD9EtYKHADbMhsfjcB8VqYbEhBErLraWCux5XUK4tNy7QU9lLqhf5xkc4W58cGh7RfQoE/0
8lbRBwgetwAnqeXVFb6xjfwz51ghwXKklgOJlQY0reTnDCPY/Z4Vq8KDiUOq7HIq7KWJTaxH3JXW
fVSu9ezBylu3D5RVMdVwkl7ohkkabpV3TXsz+um614N1GN6WPQKWUryGIYXIrmSr63iM9pY0brBA
oIvEjw+K66qtwR+m6CbY27koUHS9y6zUdYJ/yugAQH3Vh29OZm/PL8FTffsP8BfYSdxNlSWZtcut
AeHP+IM2hxwj3UQXdVc6H3jbb5EzZjXBz0b+DiqNd37sD9Tv9+VPO+V/xl7ciU5Qa3Y302IqFfqW
0rWGRHpCBtLYd6p+4/+uzZm895oiopO9TwmeNui11y/DleBKihNXJJLydYc0r66tnLvzj3fqxhaw
uP//dIvERUqSLAolzOAb7R7MGXUjFPkp6Iz56/mBTqYlbH+6K6hqkp8tgrJEzkorGHGxqptD1792
Beip/kA0qmBaJHpaBRclzuceDtUUrkSfUWi4n3+Kj8Pm29f49BSLy02bxznrHKrRsmldKclENO/K
WNzEqLuPtX4069k19OgOthj2Giz3IX8wINqkzdqgLFBhZNq/+sTMIf4SRuWKkqBv2/sujF2Lj1UW
P0v8MnRnvJKju8K097Z+xyJL6zfUB5PxgdYZLg3lgB9C4CF8JhwQFOyvI9wVxCygcM/lACLfmo4m
13yk5NuiS374f3zS2XSevHhQDs2Ebc5gUryPN80Mrj2hPYzUtvgz/cACJXlqpWr/Lq4X7jXwOii9
q+g8Q8yn0/yfLtdICxH7mYoVaLYUKgh6kO8G2iFT1Dg/8adSwk9ff5kS1oXdRXWJcADq3yW2vhAN
jDfTuj8/ygkqpa5/HmZxl6t2r07jEEo3QrdIou3BwU5d91ozSHzmbVRgAAEiBeGR4k2wAERyGnlF
j6vI7XDJZ/IDqvRtsQkJJdWykPxbojydwsFXNKemSDicUrZEsbzM7kcNdTcH6B3G5xxLboa8uqEA
HpdIWUeo6j5Xw70BJHDWr5ugc5EQdn14OQRrrk4GpTUj9rX6pga0itFVItOpp42lAto2ER8qAO1Z
zy2pchu2q6Ss3U5rd+cn+uSxwXlMUxrOECWPr1darie9H/s0Wob8RuyED5kLB+TTRbnf058UvUtD
NTBw/1aYNTu1HEZjCEUGk8L4HfHJQBS7+Il+iN1dD5NGf6s+TNV1ZFGKrj/q7Dr+FJ3KXcndeP7N
P9Llbx8VFz5oJQB47WVTvkfAoouFeXRpYqQ14DiMb2lHMQEOaRG7vXyVa+Va1afnOS534AOifN6Q
E0x8NdG+j8IGmXdUSeM/Q6x7Vp5so+wh5Faqo0Nj6zs5wvplfhL/ZNKdQ9XFm1aDs2J6aq/uRwCo
59/oZM2MkpVi2ho4CGcpihiXHaVvs4eRM6+5leAHOPohMhuAsAcwPajjOtRHLgx6agUJUWyiUQvZ
X3OxgtQiGgJDgnCm2PuYhhoul3m07ekJ1pZxF0fOymACfJv0B+I+tIWRbGjWOa0IYQJCaDPtLoQJ
H/tx+Wk/P9MiUIPx2SBc2ydHk0ZrWvh3eKXdmjEHZ7+BowKOODhOivPQJdY6Y+2pZnCDWTBN15jH
Vq6LOnqZAbKTewI91ik2As9IQsRYMOOh1ikQbI2MM00P+MZ59Sm+RoWJygMwwi67QahMnM2hTd1O
36OcYYQmBeln4ZjRZC96Z+2zqduE+p06Ass1QWECkdbnS99GFSHJuXlYhCydM7O1Y74NofnwYDVe
FXJzKIj4kMWIS0rKMkpexOW+a5jRdkjtNVoHA3SPVnI8heJCfejam3a+Mf6Zoz897hugnM+voFNp
qkrqLwgaiDibi4eM6rro5LQNj8IqTyXRLtiP653RyXTw1AuDfUQn36bE0FTQ+g7nubaIXojuZ5nA
km5sC3W7CsAw/tKxrK8yaSUEeCYQmaG+T4bHoo88Lc+u41R/kgyHM/m3VEuHMFO2EpRslaq7aCWN
UJphaAnMHszwKX/tgUiq9+g7rHwUdaXu3Zcrd46rNcgQhVtbDY1ti2Wd6IQJhGZNUZfvD47YvJ9j
fwO9D2SDs9fnxLuX4u4wDzjg1NZqSguvy/t1U2jXmNoFcrajY6wn78j87NpoulR/PrmzP03VIsQy
5DG0ozJDtZJ6c1ka+6ql7Du8Suoq1zwj3sw5f7vHuZIaaJqaVHTNvVDsxLXnYi36wsPoi/rCYFaV
OjskvsQ5Ai6RwHy2PB3Aro0YwPkVeTLNUA0oMBY6lRbYpa+3opqEKLeFYJbmSt2qge9ZaravQv1+
CFUPcRU66BaKLuKyKJr4KuuGC9fyySD78xMslunk4xk8RRzlFuC8orjBLBCBTvCxpiUaQg9YJGX+
ex/cq9TfyXcgh12YAxFhfdsoTAEFJNsCiiECwU/JLk7msR9j/fjhr0AMRmIdcEKiuwyaiuC3KCUk
TJHEvTz9J4e2ECcF+4GYxtLJww/6oZbMgCIHUtyy42KARXfD2HKbVT1KBEDaFVcYs55/5VOhLQSx
/w67uDWGArcmSdXjI4hwihCApsUGvqy8fUIx/oOJ9t+BFideOEfOSO8quvVhO/rls49ccFaoBywo
D+OgXEsGSUG+tTv7ELW+JxiPswFxCBmeKPs7cpREOkr30pum/6jAjeSj8Urte5ZLtGOUVY/BUt7j
9uMnt6U+e91a8yXXUDFb6vV1RSuls7MVmMSVAMCgnIS9w8qsBqAREn0cYD3hizD0K6Z0k41/u/xQ
NlDc4j9BrMJKxNmlxRXCB4NlQSiM1rXz2x9FHVw/9t2zNb4QLKx6E1eldF6HHWgqRVsDMjsmRbbv
/AnEI4pIBcfvILuGY9z4SoPU0K8WWmif7TL425qJX5bfrOdKYGMhWajm3RQZ29n+GShAxsHQVMRc
SkwbstpbVrKJh2TtN5Azqs6N1KvRaUC3/p7kTW5b687406vBgX+uqtf8tfP/mbrbtvmBV99Am6rp
bmsHtYMJBhtlk6rKXMzSXACViLJnBAHdGvKS2wKULwvVlfzyqLYk8/HarJE6DcK3Ys52sWE+FmZ5
XaS6OwwtLsDhLtQehgrfLjQ7xJTa6bDRSWGoXLtyrnjqJF8FOY6h2GpKfwxlR//i/KI+HRR+WtWL
wsCM0lumRVRF6RrBBunbUXDUMLCMy3eVUhrKLFXWXrhmT24lQdFzwLObNHC/Hh5KzZImSYTPpRIK
35EGEfkq1CjPv9yp0EGjIUa8C6iWTvrXYVpnGJuJNXLEUqExJg/0nE8NgHL/gCHxRUGwk/eCrlP4
MMHywkhfnMpDPjbS6Jfo9scPIucuaQNyDJvhFZ0ALRqFRk5R/Ez996y8KOQmPtTyQIYMihKZbuno
OyxS4tHI2jBUxMsW77b60vTFHe9bKPdZ82zq2UaiiSpvJNPGvnbTm+tU+i2KIZxk+HvqzpOMno1t
lVsb12QqFxoORThlu2YtC3OiyTjgvpXL+rU9YbK5Tuc76geOABpculpOSE+RaqImqSnAkw11CUsO
msApRgeZCKENav5OdUzk6PyiYI+halrdYhdYgM5Jux4/7B6aHtwyfLfE9lMBHPTtX4s8olIRzpme
egVCQfZoTa9Tj+vFRa3/U9P++WEX+Y0ha4WvGURBQDRmg8RdoU/tP9c3/k/FREzPZc0VKxXO1WNB
R9sBmnB+kZ9cdZTZBIeKLBWs8ddV7k9xa5kmNzFFR4NuBfCpzih30tDvE7yHe6VaYzk8OMZVVQzw
u4JLecTJaOTzEyyW3lQimUy9LcYbQ8XvHPRBF24yJ7uNyCHMMtx0FCgi+PIlYEtg5TmGsTpftQzf
L8zFqa/haAibyLTAdbo8X+diMgILNmptw2HaoBBVWBszila2sOrTXIVoWptvTZtS2j/d/FZBq2rV
K2hLF55CzPhyKyLxJb4HKhfsya9PMSaBYwNJALJM7yc89IRAHYdbZ9PA3BIzr0NoVpdhZafSuc/D
ilP3U0hmxVoUx1qJw5kswCBYmyFXRWGioA6GD0KHZzy92i58jhsIW9iKU508/+Ynty4rUKhxcLyz
L74+AsL5+TxKgFlFLpD5Lv6LIkSxspB1cc/KrIadUYf7dPpDLVym2yFTzZJIm538WSyJlsKkqGqm
debKpXSQsOlpiPGwZ22GC6vlow3/7TvBr2O9OJSqlyrFgUpwWqshMOJpbWnvVvgkFMEU/mslv4WE
WaK8KGkpmr0lVosmpb1U/WHbgafL+qHpsx/mdNdQlgvoa2EenNKlcjpav/Grr/+cS7DJ1kMYmV6O
/XiFblgO3sVszV0U0qqK32JMx9kOHRKObV9tY3aJDjUIHJks6ZeOiZOLUvDVVA3YEAoTXz+NhKxE
bTSI42KtWOUH34n2GkmpHP1hUdIJkEptGzfGpb3wwZX8NsmCZYJDmG4QPn8dt0uSHM94lIH7Vt+U
kDhtFmIJSk0YYg5N6fUa8z043owxMl8eIlLK35EJl9ZDYiE4gbCZWXa3YS5BtjSerDhwP3QQlfs0
lo9ZIR/Fj+toXfGhqFKGariRkGev2/Vg/TI6exf4IS24HyFtvybpd1UnHyQNW2fctmL7ZeZEAMFg
T+FRbqTbAIW2+V307qnzZ5bo/usTPw25kYjfWahlqF1P0YNUV7cVoiRpbrkJQsN9Pq9wf16Lir80
HuxqW+cHuVk7894nJe03KFrj4CDN++oYlOnep9EmNAE609yqovolBDKc2E0bf5eWBXdFiQn45IZl
dl3xdh3BOzlO4r+LasJIiy1Ui1UDYyxG5i3B1slA/eVFBbac1jS/WE4CnJGOD772Rn9DmNAk8c2c
zWvQgRWUtJB4c2amm8Lc6T+sqPVatXoYMdEWfUT+XZPatYnDcFEq8O1JNaPJnSXrLhhtBBlVlOwO
ejJ4GGtGKIeomfIqvDAtdEHFN1QgtlH+Bw+hsrVdjhtBKQ1af6fjAxzWwzo0pTuCs1xDnq9eG/Xk
QQzzRFE/M1UYrqoruoqCOecnlN5s9KMfzh9ZJwNg59P6XJya4TRLkzUACycALpXCK3Nr0wzXBBZm
YG2M8l1i6xO4nR9WXESLXYHmOBIaQFpM2vWLXdEk1LuboLRvchqn6QtpkhLf6jSIy9+6vyn0CwWD
E5Ew/QkT4hMa3UJG+usmTHK1Sxwpt2+ARQ7ZD1IfxipVwSqo47vzr3aKzmbIKKQCQ8CHA5bG18Gy
cC4d386kmyj+0VePowkJBRluJ6e2+BPgVT5vQ0jCcqNeOONU8a2+zeq/I38LhXxt7mbHJ5mJ0rek
azcl1J8AN92KdJVWAvZ674QHN7klcTvl6+k/FLdUOViRj+k0jZoQT/P4tzYcdMV+zFDJrwMcGSfz
NnXeRlouOnn/+fk6+W0+PfTi24wK22TWYP+pCCbBSUMZzbcSV7RHfa+1n8+PdkJUilNYhdSOlrih
EC98/TpjElWD4tQSqhr5Sue4aUAhwW1cJc5AM5E4ursjL7Yg4anyjW/69BWLVWCsIYxKMfrQcbky
ADEJkO35RzuhK0PNQ2gTAGmlorR8NLuZNaU2VFouaAz5BbVQUz+IFhrqQx8oEnAzSKJmjF6M2m6c
caQnPsBIWzzt+K5R7hPR71iuMY3W8Q9WNX/thBUyHPmvspg2orJR2cFG9NzPP/yJAiSQNxXoC0ra
irbM/RAxCSrfgjKR6+8oKBXDPTmVOO0veSucIgwh6oYvnAz0WSXl+/oBZQkvFV3SkqMUvNbQJGek
UDIwL029Qrx2skePYs9kRMKHXBoLl0vx/Kueyjh4Akfwd9Gowlbx6xMotTWPcU5XsAyR7KrtjdqV
iHrdOw3gua2eNRi3w5zlBmjsv0b2cH74U/vl8+iL42Vy6JXW2GaIA9ucMZ/rr+fMEa8pTN0uktNP
ZTfYIFHpxVQGLZ8P4MensFozEylK5tq/yQfa9A6LijoYNRIdaKHCGRbS7LPZsKGWHWRzP+k41FG5
uthmPnVTgXbHQuXD2MxaJjdqbpsSYgrhcRpn+Grb2nmph3e1dYkdTI24mRgE5+nzs31CZoqe7L+j
2ov0kl7XkKRIUtzU6hEs4uzfeqUB8gBe2vGoNr9q6SgKeuLImNaizBi8iVJWMP258CAnAlgehEXH
0YDX2DJaj5psalAf/wDVBmQwAuCcPQzolyvX/j/Sbym+VBsTO2l5nZDMQJH7iJqXaLqmpM8ezk14
tFV5hQw3gWvauAPxai9jlSRM1RzMNwkOWmqqF173RDZnGAr2MDa0aAXZh6+bbOrS0ZzVojwGKR1a
4HrKpFAORWpibbLOASlGRuhpOkYMBHtjVK9ozU3y64XHEIHItznglIHmC36TvPrrY0SyZPlExQiG
+i+18wo1jFo/dH0n8/6D7xBJD0WuAAylRoZDkAir6HJVXNyC355DZBC6ajgqqO+vz0Hw3ybNiAPx
f7odiFgCpyYaxjpoSLsVYCrR7Gr1C5XKk2cdULL/jivWyKfdT/pSsigDKgrjXabsNQsJ5V2ZXDe/
gR3U6c5vd82wKboLedOp68TgFnFkKt8s+sW0z7BVBzyZpCugSzoaJ3iPDYcasZSLh7l8KmjC+ldw
4fjL95urwa9y8vXuERr06vEKdSL95qr2/t4+3mIhu1X2v7xqHazCH+Tyq3BzG956qEi44cZZUeJc
/T/Ozms3bqQN01dEgDmcMjU7SVYcWycNy7YYmjmTV78P9S+wFtVQ7ww8Y9mSLLKKxaovvMHc9q8S
SgXb2Bltwam9x8a1U6f0bkL3x4/c6by70bkxPffbYUCL6Vnw31Lbe9C90cmDw8nZm453EFzdflC2
KdJHit27b50dbHqnhVOT23cHP3LDzS70vSk4OTdvd18v8UvnCdRbawmLsLheq9kltU4CMCWnmzL8
ya5K/R/4kGnidiq4mvpfgmPU9BUTjjQw5PX7VJ/HNs/UOV1YOwOSOAgDgMebYFhOlbmgwsBzATgD
Pn6+sqQunR8okSgwQxbWFC/zx6U8i2E1J02cHhb3VkrEKpkAWiF0DYv6qDebCOhJFGlXNPAuAXuW
jAMHG8IiNFpXB0gKwTfpOkjGEeCnkNQGODV7N2ksvSBAKAucIDHuaJr+r3N4Uo+F8QI81v4vogwf
bmW1ibTVmDRTR54PLg6AGlspu3hPA4lzmyL31+vqwiuMfpOqoPsHrEldd4nbc2vqZk4tDL1tev2Z
IyjfdYqgTXbMmivb1IV08sO1VhGZEWlFfcpE8HBgFCq7G92sfFrWcAYseqErfz20S0EBNeUlfVis
P2k5fFxKDcciCTl1Vq0sCbmOo+xW5bdK+J2fb6UpQofp4dw/JPE/qRQo5l4yKdEngdzcVNOv+r+k
8ITdeCSZwBEWlMjHu1HbypymFIskIsI4xWVFdFIpdqnI0VYStWNKdGZolfv1JLxjQVZHkikRGWJR
jw4ftnYfLys2ypgbJmTAdoFxNt8TMbnvyuY4pJkLWSVP9tV5m/XpzdSY/umUBxRg3k0W+zfCZFDr
Wi4ewkg5QHqfsvZ2QdwkuZcAjFf70GlkHAC6J41URYoJOd7Q/t9WouAPA/qjp2Zn9nVQ6/qxa4/G
6e3rwV3YFAEyAtmiiA4ab+3nJfCeVkOJJFPRvZ406Cl3YGT1vTJu/4sCDJfiABIV/Il5Vz5OYxI1
KA/EcnQAqn8qbjrThYljD9UdgJjOvLLZXzrPidZILhc5Ts7W1SYYoo1hYiJl3JyyfS27eFKOpZvk
W+JIFRCvhYujU8jefznQEXCm0GQxrQQUyyn8VxyR6xFCJiJdGvpEAFQoyqUk+CWksPuvn9wFKXLe
AEXhKrQ+FQAqH69kKe2pFWYs/kCT133lDlOypReQdS/KrNpgs+EBujhLOsL4XMbfxQJIadZvMvQ6
+/w/SBZQ+kUBa0GDQ9ZbTXdWt2TFtZYtSnqMHKF5vJgJ1uL8Suvhwum27EfA/mXeCJmhfxz2ZOjF
KFEQfRyc28SN/N7+B2dO9xqy/EI6uFwHIBo5CBWUde8a8bk0L0u9eIQWeitP9vG0SVx1K/74hVbg
Fhmx8No+8znx+XjF1QtS1kplWi2+OFjs2dGEhXhM2JVG9G9AT2q/x653LPVFUPe1ptpperLP4b6h
JSEYD6bS2GqHpultgVyx5igY26DVa7on9bY1N+fnsXEJMRv5mxD/urIQl/v6uD9+vO9VjTMSBOYq
XZ6IJz93m2qDMrldbOkC3EHxCv1r/mkXVj6N92WZIcrHO7DWXDKyWZAa0GiHhJZBPt7MRBZz3Dg1
4Y3mFjvw+XCK0uYV/yROSy8hs+qj43Us87Lzr0f+942s1mKCTK2SFkp5Wyq/hdPtSb0LF5rw6e00
7QbhdtK8zqqBp6Mbv7ky6csLtbo0NShRMgziS96EVYijxVIZ9RrVETVZwDdZCv60Ba48KtuSTE3o
NQdwoIgngThUXtuVjnqWr4UHn0Mfixoeyld0ANmG1iFfMpsTXR4Atu9OzsgPiYFUvJj0H2TCOj0K
BlWzhZLO37ck2ani6DU93YwwdxQNqcFrW8PnOfl4O6s5aaNTkZxC+rHQcUswWyMmo0N4x/SwE+MK
sfCirVcTzdoU+GR95ZFcnAw8ZsjiDepW8ir+NcZsGlWjxvbY3IzGH3B6U+chfsfreGWgF65ENCax
0+oaBh/rnb/LIR9AaIThiKhgc6zOGzQR2Gx11KKvLLPPASdGF+iOswMutjVr61rchMCYZYsXMhgh
RR2cxfuvRv1gtBO4kPnOBPqe6dTjjLOtRvGiRCCmT50aOXHqCPNGIMfJztfoJxcEt3WWP3gmBBG4
wXWNbBRCU5qHIUPe5ajJyDpbsk0qjYxH8YALiFwBrpqSR2X+gyvekMSbxcMuXAoXEk4OXSpvzFR4
EMV/xtCn5VYhOB8rs1cMSFyD5xpmybeKzoZj6n89o5+fHTeOyQNEXJ006X1gf8UHQGHicJJyat/h
Twk1GMQs8k05b7TuSgT0ObLjQsY7knpZKOaqfDobSWv15LuLA4zQeGCE8uwOHN2QUU381wvyw7XW
mCTR6JKqxEPoVsddoHLE5LnNvCna6Nfk6C4UxT9eaRWLn8MRzYdUQZJ+W9kb3am3NDJs3S4eE6/c
PH/9rD4vfi5G/R1nDoiln0yUqzGr4oSM7hB3PzlbFr1Nyt7WyT7cTe2VgsGFa1k0aVgYyHyQva/2
rjSXslPaV5iNtDvy1dPwhEpSwgstq3807YdBk/brwV0KcOCGUF6W2UYoE6yO7aFWI3po0+kI9FQR
nmqJJqVqORrqX2OQdY/DtkPCZ4ItjljrIRR/tfVVUbRlVB9PscW3B/agKKoSa391D+eshJuAA+mh
7pw+c2D15spTldOS3SC/mUW2fHKlf9+T5aIAI2hsLF3Ldbl3TmWc78pyKXXurPAlxGyK9mFlPvfN
z1J3C/aBK1P9OU74eMVV4hqZwqyMSlkfrPIxKhu3HBPb6H9xMjtjEqgif9maMl4UrtBtv7725/0G
RKShiPQ0FlDzWjDiJHdZB2wSuhUE6vmJUwkmMVS5q/2qJdZZPcrFWY3ziIgEw4PlRv7a2Kw+sqDH
YdJZpLuRHlXW0a7Z1ZCS//2AOGEVHaYRZ+C6PZAr3QDBABAa6Ce6M5DIKWwBMpry6srh9w5A/Dgk
jhjEw6yll06/cok3/hpSdZpm9ZwDaUFB+DwHpeKYqUtpXsc2tz0nyGEcM/J3TvgiB8hyQ2KZx3dU
gGZp0yRP1e+qmLz0mmXn542de6FYbCF0i/H6GlJQhPKUyjkmuO/OjKUI0u4P7P9uMPDxHbyrEIYL
8ismGyAQTRiPBJrve/Jf0yCJU9aUWSMfkiFHRC2nJ5F5JT6DWXb2Ukv9IZ/Bx1sGQd20TdBb6AdX
rXe9Cv8Uq9gUjyo6vIqbJMdTjsHF3LsogOwaodh8vTQunA7cKbNCjQxrLDLjjw8so5ESWxXAXPzV
aOKAea2wssYSDHY4ur+1PDqK+AKwfNHvy65pr12ogC6XB/+EV9TS0Vm9AplSlX3W0bsA45LVzT6i
OyrLd5jpSeHzqVns0ReEToaZENa5zTEaDaBiNBuRj7p2JF9AZ3y8mdWeUwpJPlqwEQ96kzr9pO8j
4zdimi7Cp3ah/JHGp+4cIkFZ7rXq2qbz+TD7eO3l63+tmC6LMnNMaPCzrfMcluZ9jWpK7rHxUOwl
Mbny4C+8E5ivIKXPWSJR9Vm9qWVdqsBsYOoY1EIFAb2Yp+nJkO4lFDly9TiPfzpMDefjjD4S+byY
utVDheIq0gZlco1AcnHq/76bVSJvwkjHpBmSErL2YAnPMn5B27g8IJ6vhN/T1G1RdCz//SFjLjwd
eWEnSwZ1r4+TXiUwQuKmyw/RAG8ktn4WaF31IGKE6Lt0xhgkQTw8DBa417lFG/xaC/Ed+rDaLhFa
pmvN28vxugYficWQSwgjZLflqf5TzoLf9C58Dr2KaZ3K/ix2NzEecRPi5Cm0uBRrgnMHpZtKlVrc
4BtA1+sAeEOZbhVLDdLu7E4RfrBd4UGfI8bkjO6f5vB7MyRAVLA/rYpAR/W1rKDiotSnFYfG/Mck
1xOiY5qgBDTuGxFIUoaJO8xs+ptbpf556t5wJtsYUF0Uc7pyPF2oFsOTWqzwAG1AGlsfGklVnWYk
PXj4RX8wtIhWsuJaOgC8OQ9ArSRDtUvAF1bRW0pyCARNbxoHCjSL2zVNFO6Sxbi71GFYAUQA+Xeq
HsmeF0Uigjk3pNhM+z2ZpIDiWr0oEoXoWiJGMYtADxfsKnLuzUvFwLs+unYmXni1PwxvtbbPcmf0
NNfiA25juoHfFT6giXp2m/LkDYgnLeDDdx2GGE2FeOl5xb12fzoVrgAaPJdiDI9g8aeIGDb+chxE
SbYoKFDZPp/RoUWUwUhP3knbDmO1k9NrmePl+2eXICNCJl5blWw0fZ7EaNaRwpWOUfiEIGQRUqsk
d7WRjqpH89qELVvP6q1YOPUEEkskoa39T6IkGWThhK41haqwkLxobj0BaYcUXyqrlL0wvkO5bUlN
zfhZlxpb4xF2euiME1TS9Gc+dj5FcgW315RXYLKyzaTJgSAaVzLTCyVzVq5GPgD0hPhiDffpEuzX
2rYqF2/LQfBkESg0Yu0VVg1md5uhbUFyHxYJcIz0/4NVc2EPB0q/mKGwiaD0uHoyBOWhpQrF9Kgf
XffYOP7WLr1N73mOE9y5Xx8Y78WY1VOBSQECTaRaLwLA+LhZtvTQOiAf+UEQSHn0MOhm0Y3EtwwX
HzxwObSmaZNoL/NcO4kW+jkG3gLSCxPYWxF9wyQ69tUznvDJtezkc8COnONfd7bkEn+dnYrRjIZU
DDiADPCNt6AfmHVkHefxSoHgAgyPK1GrojlN+e6TMw+86KYc4wYdo7HaKpRFLDYSXIGxia2xmD7d
U8egVALcTD7jGY3AawH7MFaOuFkbWIaLr6TDtFkdIx+OPcYyiyuNRkyT4vJFRL7MV1TOuOId2+gZ
2sL264d4YcGwyVpAGZa7/+QV3AvTOdSbCqdT8Q7RqHk8zOLdAk7SN9fBrhde4w8XW4WWYx6JUbQI
npALwLSq5MmbJczSTLzdUWKF+oHwi8wkRefMa+F9TGV15Wj5nGEtQp//b7yrF2QQcJJNR/r65QlZ
TdSDiSTL+qmMkit71gXs6JJYUPNYUgw6rqvBlmEdWqEsvRNbUOuw8VKXG+iJyDrEb/l8LNAPIJgV
NHBo1iY/jxi4oWYRur3+NJD7naXeXU6ir5/3pfiaG0KywVoSQPxmV69GERdmZRLS5uF9Nb+c6vsT
pW6SwIjeaYJhfUEhMlqQUjFuU3d6M7ohX4EVdeVGlndwtXt8uJFVoG8NAjDrYTgfwtz0RzX1yi4L
hGxwpWpjnLVdYonbPg99ju1FtMsE4P/1HVzYJBYjEXEh3yzZ9rJa/9okZC0dxVgFmQcNYu52oFB1
Al/EptSrFbdrl1of+GV8HvB7RQhVf1rCt0ZTtiJJzcLOoPY8v8wQwU4FeR6a8hYQtRNaeYWCykY5
7rGu9EZpujL6SyfVh+Gv1mdaWnWfnFmf5nxE8QrRlcXbZynvZy+x9AdOB9lVjsyGeC3IvTYbqyUY
CrQM6f0DiYWKAucLTiUcfNbb1XrKhUYnxmR/PePVIkukXATLxCBprhCsQJtpa0TWvLi8O3UbxGUW
Hbivl9WlBNpaqApUjqkIEq18XFfaGf8W48TwFGyLems7ZNTxR3AsL+RvTGto/FbF37RzwEyN1dOV
q1/Y0D9cfbXUNMWiOl+jbAsp3S+gY3ToY9BmWAJkGaKPluxoNKJpU9vp+IJv+hyZ9HLe9FZDeFzw
xnl2UYe4tu0sg/74tgNXoJIOmIrASFqn9ZI1TCoKohnODU5LW4l1LryeBoeUEk3DZMT71mseOvVn
8XplQq5deZmwv17zqO31MhvM/BA2hzF/ktQZGjVUXE4byhk6UBQBzZAnJPyk9kSie03r8UIFbOmo
Eb0CZSC7XGM2skHWa+3UvSfyZ90H14LS3V54FAHg9zeD6UbfxR85zpq2LO2JU6pm01j+CYBbu73m
IHHhhfjQ3tNWCS4qMJaZk+UeKlpdWFlhas9+a4b9wQb8M1dHI36+8gCW13n16DG+BWew4EiAtK3f
wSoepFrCMZiOYms+8RpiL+ss5uMIoBTa6HD4gNnsiRKNxHJyiGfy/MdIw7urmLYL76b14V5Wi0Fc
wMNlI0L8rgz0ZDbnJA/OZoVcTes3SeoWELapLSwncaPbqbnRMaX/ej6WffWr6Vg9AQT3kySzRkwc
4I+/qxxfn/LPKIgPw3wvrvy15psUIrMsDfJhEHcDJUQRtH1/pE9WVRokuCUz7OOrzRDxcyfCAuO1
cLTgpBif0DRVyfKfc8AXo/wsm9luKSRNkuQVgdjHTk3Yb0aFG52O2Vxs1P6lGCc/kxN8ngRv6KF1
5dGPVrH8whLx7PmeT/K2nf9J5C5Qm2Y/nWfPCu/5L81TNwVYLadpAAnPT6R5QznFPRFQSmF1J1Qb
jQYIyTsSUm6ZpZV9onw2yfPdfLYcyaT0PCkgP9KtNpS+Nt/V0zkwg9ECBxJHztg/TQJGroTuhQDD
tUNyfeEA45pg6xiUslWSWBPq67RqR48MBuUHoxKxPLOtFp+cjPydMeFMQUntsU5vqlth6LwhnW8j
vNdRLRZITPJnKhYUnuN4gkh75EQIgTkMIrC2HD/s/EcsSq7Y5Bv2Ka38M5XK3uTN6RFYT1o/NnWq
gToizddsRi5gQxZ3HYt0YDFQNIxVaCCMihnR4YmXGmw6Gm4jGRBEnVF0z6h1IRDOWT1D0qaEcm53
ofkGug8nX5SNgCp8/bZ8dqogcoYjrS9qd/SZ1ks5mSp8iVq06U8KTpyh4kZIAuZP2vitTzRnbgs/
Ouf2oPF4h1ujf6vC0S0JYsYDKNp50WdQTsSS6o1QZOjQ3GuV7Jp1bwstC8CilqlE35tM2DYd3AgD
I0E3tn7MxiGN4r0MmboPeT6KU10jvn8KghgXvmrU+Cg0GojMfTyWUqM+myTq2YFdaNHuC206H3Ph
XHUf+7T9ciGZNxL9JQkC0lqWcExEVQDokh1qa0dJf84fkzN9/tT7+kG9A4Y+7GvLdRYBEQMs/tIX
/DigfhjKMSyU7JBNmHLXQdE+V2db6x2lCXqeg4phUFbdlN2+Uzh2zn6nPliap0Y3RgnK2snKo945
5ulWSm8QgYvGbXi+16QtCr+DuWnOnoad6z+d5QlP3+LQNfc/53I/yY5ZHdPpHmv3LvNLxZ/yHZbV
sr7rsk2recaDJPhVhqq9n+A4fcblyrYqt2CDPwfdTj8ColdupPY2vtZj+yyPxoRgUYWCNq+SCQJ4
NSGZao5Sq0x3NPRPu+pmUZvPN0ag3Ubn+1HBceBORsc0PqrFRqD4aEtq0LsnTBUA/mW7tvYaHKb7
o4r/e7VfJCmmfQODQnENGNzRxjRs2Z0pgKHGPd9msSu/7qpD3jyfLPv8WwTNbOBPhaiPp8rBCYfi
+dsU1OxiEvZfAD3cufe0K+WEz1kvg174XxL+jMC516xSKQyzoevF8c7E/Drx0x/sUicBTUibYE/H
5vZuYU3OG2SebfjN6kEzvQl/6Svx5qW3i4Y4ctHIUcLUWMUcp7qq876C97cIz9Np5PRTw2dgAFl4
TRr+MwaAIVPFAUytq5Bt1qT9UuZMsZo+f2y84uZY2Xi73EI+8X8gI+4Owe+v3zNALqyb9YuGKjut
OVEV+bAqu52aPkp7fUoPkzN43fPsil4ctIfTRvEVf/D4nEeV8ZBul1+zP/vYxm+zm3qr76bKaQ/9
QfGFX6Kn+XGgesP90LuGL4B49JbPqW+ihxLI8zmQveZed+jywFX5kzl/8Frzcz/bNRukqgItyHbF
LgvSX6Vij9tzEO/rH3DRDZ/fLB89lQClfn9GuNVXPar3vuJmXsafGkd3ZGd0eze84VbR1NJw8B5s
F7ilg1rORvsxoORkL9LHm2HP3xPb2vK3JtAJJQqvdAuv8KINlnV+58nO7OqO6sw+VcUX08HHHukE
e5mOMJjdySMm8GnwPsue6iz3sPiw1w+xhzmKr+yt1/Nu+agEua8Exj/NixI04C8Vxqfsy1v07/83
3G5TLAPmk93yKTy3lWBefsv9NrKlIF0+4FG7k4Iz36QFiMnvSt/YN+8/a9hUzFrusifKlY0dEhIA
f7Qg+tU/DEyoEkj71O82TGuw/D790faoIuXoNGyWXzUW7X76q/2mPln+8GIxp8OmeTnvKB8ci2O4
K47CzWlrfjtt+30b1IHlydvpRx2UQR4YHttEHejb0/Z85Mv7ch9v2gBR61esBbzIn4PTt/4f/Rv/
/FuLesFT9gQ94un8FD1YN2hO8X/0kC2fvUdfly8Ds9ideKf5V9HtuJf28745zsEM9S9gKtzURc2w
eBlbJob2frFBxnWDZd4/pY/Pe+k3m7O3zDIgmU0fRK5xE3qzLdmvr6dn1giTsfxSmDs6NDupRcHB
jm5PywA2hgc0dTP5WNB/bw4Ke562wcBnWxz5pjGYuZd5Pwb9Xt/2wfJrGeloz/9kd6lr7F+1g/A6
vAB7um2c9jZ1ywdQjU+Ri8LN5p9D7/xIb4btU3unOaWt27bhqG7jl17zXXga/OF76/XO8jnD0d3w
ULm1J/qzJ7utQ6i5IfhzI+/sY4nh5h7CWcfTvnBP+7NfboStuI92U4DKzZ9ys/Te9mLAt/qpR1S8
Dx3FUZ6TQGdrTOyfmnOya/tJdvEzt3PkUVzNwR/GFV3piCjIJvaRS/Ojp9AfAsElSPQnmlm2/iq4
oU/zxzvd5xs5yPx2U/iFG34fblNPeUrsh117l3tpMGx1H+kWPiqe9BPxySAKrB05ofWm+8unrTfJ
Ew8pNxQFHV9e/kESoKEcI/hiW7tmi/sPn9gZO7Owl++gMxPwA8qbZpvfnL9p1PvfjF1+k95o1Hf5
rLAxduE3/tTbxi69Se7Db8JdchN+C78lN9KOjqpvbWS/2XbbKGj4iaYvPhZ+vZn20z49opu57wJO
sU26k/f1UQ7SXZPb+a7dhL/UoGCsqScGwz46RnwzCqx+xZ+7Pf5C36K78DY/Rrv4Nrkrj/Ets7/n
H6e7aJfwK77tgibQ3CYwtqebYc8edJsc1czugmijbKmklK7pJZvqtWvtgZ/Y7Zefhm+Ak+zEQHy/
qfZIeekJmCCPPmEZTPsSj9XtsIdLD15oW2/aTcZSEV1ro/qqT7/V0ZyMR5huog12Gt60sYJkK+7i
G9is/F8f9B3y1n6+RXDExXh7px7lu9bXXMX+bbg0DIP8OO0jhjQtN8Qg44eSG8OtZ98es9spSJEK
OtbH8ni+TXbpXdg66a49yqzF8210F90tKzGIuN/Ek18jr2bVJLtlVcpuxMM3/TRYxlNStWE5iXuB
oXfsxefXaZMfkm3l0XW2l6sv63uZ1mi3jDk/DsHEd+NuP70uvwVDA5R9WZ3X9Jo/96IA4FFtM0SM
kS9wJ4Z8gO0dGvmjvIm+GXAq49vn0YcPSm37wFa7bYDe2T05iyu+P9GvT+XPZXVZprq1wFbgCqqI
dX4M9vKphWU/agTXh86z7MppbHNn7vLt7Wj/QuD691g59KSvZEey/DkW+Puya7x0P07KaWpEtsEH
YmCsvm5k77yLg7Cx58d2D4jDy7ang/wA0Eh1+rt6k+z+fU2JsaMAjLExEC8sfVclx9yqKQmoTf4o
PXynorSxoKtKjHa4MtrPsABZpoEPOIMGDpmgviocm31xymdB6I+9pd/ptb4ZwiEg9rJDyfJSs/Ml
E90uidbjud8DIODj2ZayQKekJhOftbJXp9vQ8qPiUaHBrz2MbQKP9GXS+HdC6eNe+54Ynqbooctl
X1VaL8KKQW5EVCurDby8luRfUFyF9De55k39WUd9NcBV2DoqCHX2YTPdqceKvbPyRtlBWAlSEr5s
dhJSFfGRiGkTXyh3Ze/Pyna+TxHa5AuHaHbOv2nBT+w1o+6Eg88f5PGwxFEFkkyvoftw3drwU72Z
WyaP5Z0zDUp867Sv7Ms8jvIYESDpcehb2P5oaiBMJht4TAMITzPHtCHLGsvxlvLu5yG9nPsGncy0
O+Idd2WRXHoTTe5JpQ2/IPzUNYUAhdRJM5r0MJvHsbqDpWwgs6RJCDkRgS0GrZM9/T5D60XKhn4j
LPFOw3+wgZGNo9XX+8Ln2aHwiwAJWACLXtt7PfKvQlyu4gPcGDOgqfmmkBNHHX+elYcW+96RPZPi
1NeXu7ANfrze6lVMjCGp+77IHzUb8L3dEXpKr33w7UbxyLfsH+o+dyqP0lhw7eX8XDRCKw2lCRU9
cNyZjTV+/Zwb8AVjely9KG9SyqaL7lj73vp/6UYV3X7NVhICcohGivZIbZdm2Jjlrhri/2Bca3S+
Qx0+pkncjyTDG8ZiG+7pakeWzHxO6pNh3lWeW/9S4NOdUncKj3nyRMYzDV77Gt6dnXvKhn4ZNDog
DRfMPR5VZEm1Wtgwj+p76zkzkavz++9l7eqeTED7G2l6kTjs5utnJ30qDC8TSLkNxTlIwoD/Ph4h
XSZlM/Cj+QjZIM61HSzI3TEu/8D/XvSTy6PG8RWnL1PmtNWfVEMCXbuyfi7kstyDrOuLspC+MCI/
3oNUSnMNAzF/ZCOkiLpP3c3Jbm7bzeTs52PsPn895s9pOpcDrgL3iROEoX+8HLYFQhaq9XxM8Lek
1UgVjCpoX78U13Cln7swy+z+dalVNUYU8yrN5Ui9K0l4Zr9r7Ho7K89zuMecPh/8sLjHIF4mF2s8
ffIRsNNPd8YYFN+M0UlKX4/8fz92AzdSY7EjZe9c7VPiJLQ1vqS4DGUbeiL/V1xA+lZeQ7G+YwbX
b4IFg1fH50ylBrh6qFUuKLNYRd2N9RDeKL7klv75bjhq+3gHvkx0qzvEjLP79mDuujuS9u/Rt3Sr
Ovlj93y+qWPbQski9Oq9ciNuMas/FofiMftWNjZRfHMYvsu3yc/8pxjbikel+zG5J92RnbfymAkO
/jk6QmCIiWLld9Aev57Dz+0snurfQ1sdmINB0RGZgoVgSvXdixzUpp2BzCu9spF/7hyxi8Pfh3Jt
QfGmovdxqZ7bphDbKbTukq2kIjjtijjUHEGJ5j9DnE1v4u+Ms77Gm3+nFqyeHZsYHM0FUEa1ePXs
mlgTQsHAOThCoLGYNiHqmMP0A2+N5U9SIjr69EMoGl9KcXVrjlhxeAVw6JpQxULnCMKEHUM0E1vd
scaXiSKklhMFa/gNUdropReN0vmg/c7ll46CgzUZPo7pQ2McK8rei5lO7Xcjxwm9DfBIJ9w7ZH7m
lKR+sXjcgw35+pku+/KnEdMhxq5UXNgsq31bESo5D/N4Plp0HlrtkBiA0JUKLd67ipmv65M9C8HX
13zXpVpf9L01TYCJCO26piYa53MtFH2+GOooxqt8eigxiUomDcRv6OQy0naC4ZzUb3H1PUaL0zi/
xSgL4J9mZ6LqtDKUvvBtTH9VyusCCe+sO9G6stgvxBIgBxaqHlIosN9WdT/Qc0JnaHh2d5mHhwEE
J7bLNtsAZMCp9usJ+YwOQWqRzUmirIkaCTrdH5d7Eyqm3LTte9NWMbexfIT1YmoH/YBB8v/aFMTH
4RX9k0vxC7RkmWRCXXAC1jIHf8VLxtTFZdqAEOurO+P0ktd3ZU+h6Qnh82p8DO2bTLgFQsHAF7VO
Oibp+Q8qXw4o3nTCYvSKLMmlM/nD/awW49w0pRqJ6GgxAcm7nlQRbxZAPE43ES25aAPpgPOapiTM
aHRhru7eF3ICdAl4F2jH8RwA6X2cEovwG5tKmFbzaUZtwdyHHeZ4aoj5yQJqdaBnlvnknVDuE8If
cRa6cCWS/DiG+bZujUMil1siUIf6d0rb1QJoNo/0JxWTtGbEjqfeZASiTfszhtw8QCqG8bh0Y870
GlNNsIvmXxvwsrj+HtLq2D93J0g5ESA8Zg6qHrRKqX/jYTZAtq+dfpeOCOgkdMAWeQ7o1atz1lTD
lh5cnT++pG7oFQ5SzjYlm+PVxONT93uRhQL1w+IlfEMz8uOD0ru+A0+lLLF3fXiN7Xt1i6q6jcXu
lbfkvee52q1AGJPlwFWg1SYuVYG/3pLSNMLQ0Em4v6NdE0xP8a5lSOo+/nUNrIDwPz/r07VgooG8
BjlBceXjtYTRnCsESrNDF8IQDaVvxq9WSY6ZdDqUifGrOdPnAaxW045Xx2mnh9/77ntbbE8YWhRw
m6zGJOs5LqqmiwZlC5cCiTCnr01nEKC0WNUNCZQv52+nGKNTqbnB5+DM+Trj2ybkjiXf9D+i6qhK
Oyt/mRTDNzvr+4zGGZhEfg64YlhBU9d4j3qvBOHis1RDaUhfCJUHRPCnaPLK7C3H4fOM0YRygD+z
LPwWfKmZA1UWUmfSXtLxDsncpkVJCXiUlO1i9Y+KiXF3yo7i8uYpf9hrh8RTSGvAUwDdyKwZb4vd
8G1qfmjyU9gEi7U9KAua+2xIUx0h4o4qaLlNgJdG8vmbiaq9moiBaQa6bM/m97AvoRwk2wXrpwLJ
acynVKS6W1m3rSw/KczBGSplxEjNEz2PXPag2yRwEOfmBhCbVALYRM9fVxOMFA1X0Af31CiBIqNH
TKXCPL0U6MiTP+TD08IJGDLNRfrBhk8AAHTZBJKRJkGeu1o5ka9FMWL49H6q+P56TnbxXQSdBrED
YToTcNzHxdSHZyTmT7yL1u1Rsu8rtyctHezfXx9el1I/7KgIeBfEGWC71f6Ccg7yDR1rtv+lv91q
B+olOLRUL8WL+qA/Dj+T3+1D8TK/Svfqo/U0/Orfyp/nH/IrXB/zn/KFD81rNDr0oNAdf8IAlqrQ
lXu8kPmgR7q08EA2EFSuNospjMtJ0yBbQYVMGto7HrAcoK4gj76ejAv1EGUpl+HdyUmu0Kv8OOdj
rmAlrXdE8w4HAboNkYux8NLCsMef4J99jRK9sSvcqxWBZWv4uHUsIRytb7Yq5DWs1dYhZ0bUxgpX
lh5OL+331p3tswNZ7G3ynx6+HuXnoJFWKL4lxA6LRP07MumvHTEmdG97WD0LQ/eEOHuWO4vKI5LN
UrRbTmb05b++4vtaXY1uMUqRF3oSBdC11GmTxeeTzFZ4KPLnOUatY2qhp9AQZeXIFc3V+WmGTpvV
f2JhcoAz1XluL4oaxmk7D3MQmxCuTHE3Ug8BAccKMNvJ6frSy2sq1cTiQAq2xvBHSCq/ieGz9PV+
eZGRQiLC1DNATVB/dIL7xWgI0VUHFBIOlBthGNxO3KVAk5TmKe9VzN8quzCqI+4A0KjON6U5nxdH
g1l4SSXUgOU/ivlmIL5PXObO06bqdP/r6focvJLDAHQhg6KwQGP+4yrU8ToocuxSDpm0aykQgXdi
LJ1geiPNwcr7+moXlsMiAwDjlryamuTqakmYn8YY7YpFJkuJvQZ9i9gTzkvIhjkoFo5fX+5C7QvV
JtD01L+hj3E2fxxdUfdmNFhN8fiMWsluPsie/HPAtL23Oze671/iH/rVgtu7msFqAVKoWeJCQgCJ
XeTjRaVMrmU8vM/3mL/YcdABZJsO/av2Tzdt8ArPxVdddQVjtlEc0bf35m/hT4xCwJvV+OFgixH4
C0foNEcwvBGJb3b/ukDsOYhOV7KrC/EKXGK4YnB6IfVa623/lMpGlGhidUO8J8m1XVn/h7Dzak5d
W7bwL6IKCYnwqiyRjAnGvFBOiCwhMr/+fkOcW3dfn11rFWUbExTm7Nk9enSY548HG/623lu7H+u8
addb5KmYL+Yh/PPE/Lcc0OJKzAeVzE1Mwq95qRXFY7efb9F9SdVlw4H2yn2H6v2bipWy/v8zodMQ
/6CZiqnNO///TKTWeXVu1Lc1ckxaYQrAXtHy9kH+EolK7BnWMiCYJkU+ebBZFxlr/kObehN5aFKh
+chPf1lq/0J10YNZlIH6UmBafpm/O7t7sQ1j+hjcDlEr9ef7F/iDUzGi6YZth+t+CgReu3cqTbJe
yl58Lw/zvX5OVl810LHh31Z/YTYp29QI/GOEyAmjRYQtO8eeS6bx+5Ja28cmu1Wt6+gU0N0krCbs
0BYrX0UJGWVmQGAHTV7bxybvobz4a/FsH9N4q5fHeUwc5EIiS3VhJc1wziONlOORx3pWI8ODJucE
+i9kPhRkPFgeG83GRVR9r8eniP1kwyJahZZHSpi/fJsHy7fd1Vm/HQPLOwc49fE5KBad9ccmrgZZ
XEuqRGdb4bZXDeww920/53sc5yf7yUKKbdf9XXfZp68YQSH//NoK2JhBWQ0J1fyB8hqOP7RVIwnh
RPpBy29yDafIWsOAu5c2uRNxmjw+OVKSJutgRwbHJSJzgzu4kBGx6W66Ni5ufGqvulx+m7c+L+1d
2FT+BhkOGWkR9OOMdqTsmP7/jlozvC/28b7DyIXr2GKciRuFd/6zGPFqso6v/JhhPi2CIqhEZqjZ
uL+yNXdYxBsuStkSWfggl8Vuw3D5+7geLuO6n37WCU1n/naqzJtKUM7iTK9Uovq4CPRaEdTH26n+
UvgW2obDdtZUydOhds4Q5UG1u0pWvo5+4OcWpTPa4CY3znUI2RyP1KNmyOyH9/BIwP0YrbtX2sMd
o2O7EtBLOM54lZhyeI7WP+foEFEaHa3DbdiKG/Ex2nwuw/30mszH1RD0TxjdMBxdqBKGaqP0TS8u
ibFz6HbTP0d2DORWLgEbuoS7IAvqQS25B8fpmVyP6tD2U0JrEpbW2Gb6G37l4/pujfbtNLRGeTQP
SF2k026Dd+aBOTwGZx7Wl02CQyt8kBNiBTffQpQkTmdqY79qoYRsSxjmHKSxgSwC+srD2H71PVeW
zmseXV/WSCefW5yRvAZ5LmZQIZ+AHQe50OpbHubhlRSFRtyKD5/HyNi7x7ZyFpahTbkAWwWeo/Pn
NcrD5ewy3vs7yNC1f+xnw01AtgLfplUSySLc9zVSxsMy3F6dOhNYDc8Ju0DYroZKL9R95rT8yx5J
kTlbLe5ITPpmjw58QrP+/GHvKH/zpiNVvnUlx0j5AddPWlszY2SnxNfoGu24gC2zd/zkPc68Zo6V
0cV8+fdEOoFMgsV25dwTY1gbFYEFRc8EnoJ7WBvdw2pYH8/HyPTKYdfguPZVD3O6pSHj1+TOvC/j
NdoDzgOFYJFotvfYWDgkXdnFZwqoESahjXdQHhZfp0CXJAsrbJ05n8UiWSJ6Whx68c446JXd4hRc
kwZ7DkZFcGDEDvE9WMXmyBrNAyjXsBYepmcm9hrUwk2cLf17oBmzyU/axMpRaoV0Ww8NX8lBSgHS
oOvGaevk26NluA6ZuB/S3BgSzasE2wpPcRoRt5WiZHBqce09808sqiWLex1r8Un87XLKDxxrGc4h
8kOluSiRpBKTCRQ0lDVHqwhNCxmwjubwFFy+NE53RqzUseG8q8OaYdpDYyS7Xn1B8kCEMg2K0ea1
iE+MZs1TMqDpGyTx2SjaS6dezpYuj9yPK+uskCJJKpExXMZks6NdGC/daCWWyG1IQNr6dX7zILFk
R0YPLc8CpZycwjVCavJ4+IavwbKTxqBY1MJzcEmkeh+hVpsRmkMjRGk3eIlF6DXQ8xtUYj0GwCTX
wEg28SbWM62c+9cmLhYbJqwVntwKo9ci3/fOeFZDiVUR2Kb71F2tSBL2v/LcHEuv1f3VG0PsaQVI
2jXIt/dafChXzFOR0CWQFLixFkVt1BznX3XfiPUFLaDyr/8YFgFzzWekFqXCcPgrK6+Ov8Do0V56
5ZDtwxToinRd+qQZzm9ItoTwFKxj+l+Xglkj6W+FuZBu2sQ1pK+GaSIZDk1k+6uQXgyyfObwkey4
bzYIZSRMVJntb1C5NjlEMquS8ad5eEq9/tep9Jqkv9ndd5Q+KuO7jVtfJ6wuhTDhqWNhoC1evQTz
UMtIi0mmWe8XHS2+emgmV0SrmtQxKspjWseXaXMmIdMit/hL+S+SfcIAMTYII23kupJuyfXTYOlK
JOcYFwbejs8olS3igpr2DP/BQzpRVrqBhrSx1bu4Ee5iSYDB/K97O1bfI7HDZ2reFgpOen/JatN6
wCZwbk24ruSe7BYyhkzFvlNNLgzFmUvVBemy2J+UPpilwtDqyzvNQdozw8NiHS9jKBl+iHfzvFqC
FeXQptEpvvZSRtxgpDQuui+l42KUGbN9bATbmO7Tzxzd50saNIaHvauRnUO0ejvoGqcasWVsDM8s
6VWfJL/2PZJilQU78qxJDndFBphPV5Ce51q8nZ18qmHUoF5RZffk8fVUbNeEjmSaDz0EBurdFjZS
K2OJKr0iC3pdgrfnXs8+mWv8b3JkmYTSFJQStEcNFAyYFLBGgfmd6XT7L10HI+RvO7vFYSEgYtCt
ngFq9JtjprUUdBMtbOnaODHTzLt2P/O1GHQhcz6ng52++OFZKQhrpdJx39KaMh6oF96iBxhAEQmM
Dx9kyaE36+WhJde6j+cikixqwVUiSXqljxSTMj0PjaAElhJlbEcpxGBTRJRs/USir0VwXty+MI3l
AkAtSzpKIZcqqc9IL07m4faFDRbiRl8yNB/oGEJLx6RM6uMdpfStTYcN4xOpGCmVLFptHS0+bJqk
XeN7xwpL20sj1PmcZlQzzTp4ObSzyAAI6bPMXqcS7NoZUm28PD9xiKSg+OFzkglJ+FN1SLh0U80u
23Aw28T00IUaWIk6ZnWgUdHj/loJtlP0j76a9rYIAWZWolOuTSanQNvVuUJdQ95C1zfHwvQ6EScA
FUosMXPdOqbreUnSl+do292G9xJxyTCtWYZPlXfhZu+yyZg9+QR2kJMJ3UBdyQMwwwsjrwl+KgW6
wjJiWk6C2kX/+mr6TdQRV4r60Xe0jlimqCySJ3m2+yDpKzI8bBoLT0NBmzGS8/TaDkxQzrs+SYY8
n/Bq3j5YAeR5n29wHaBT+Sl11+b/elLnWp5ilkZ1l52Wo6a+F5xI1Xy6JhKs50NJ6LXgFEspmP4h
rHqV0AyogWA35Y9Gcoh38bFz8WvJbZGhw5pfh47ghBHOo9aYpipo8MP0GDywd/vI9vfkc88Dwc5N
uAbUCCmckHkuCo1p96V7n1qXARk1k4x8wMuwxWUDrfGcCpyueXjn1uasEnlO117ODcpjwUdpb8I0
rJHDN12+ycTOO/brigRtOVA0/OYxjynjueBZrfgkWxTEq7gyyzqwiCAe6eA7djiLTayuYPCB7fsa
YdYRqBaItvjehYPh2rAfdLzjtBe8G/7F/aELHRex4ubMuDHOcbm4BhK+lc5eRCkntLzWh5CA7R+m
bFnNQG172Qt4AnAFw8JpH37N3wWX0CK11grqXwdyp3kYWEQa1OgC6fwT1GYNH2ervfuRy/WILp/k
xHO+SpcSw3Dzot9bspbXvQOX/rSzaaxPyF88BrrGFdel2xH+PwdP2GFoSMJNOWKn9qXN9on4NjXd
208zXvYf7TolCFJSQl/zmSZr30ELLt3saQ0oU+6ZSbnu0DuS6UtAE/COAZDQktaSPQKQ0Rj22dkt
ZE61bBt9CYCOp28peVh6a4tGsxANGWi9W3jTfeeEneO4Mkpat4+vbUyyoVSfwdKbs2gsFphFjrGW
tDUTOhGaqUQ7/A28C5Z3tVzMUtcFWlTL79LZ9KSDhQTIGulcm67uU+ux1B86nSwBCThf18RG4lQ5
cUPianR7Dp9Oej22Yst7zrWEX9BlHlQmFq6SET5woIS6twu9s49S/uP9SNn5QopQl6EWSRVAaMXX
94a/b2+ujg54Dsju0vyx2xnZXsiXn0dp94S/C4B8l2Rb/GbOnsugC5GAXOK69/SKPG/qCV5W0Ah4
fGPOzKLUb824rumW1MLCZ5tQrjHlt5ZxvT8/O9QmkDSjy68OueTwWgPApuHjVbzDkQeeA8tnh1Qi
10j4Kar05B9n4bIvqGt5z/qDBtUHlM9zOB0MWWXvSL8e5+1mzAgSqeKWgMo6ly5gg+DqsuiZxaXV
Qu0MFz+S9UQLdcOy1SqyRoSQcVl2qKHbQmBqh78q10WPRwmoj2f3+W/WoVMyL1IEwUeeTs9+cZxq
UPWfzZfl7i4j260H1nQHPst4RYdtgcT2H3e+l3XSmGAibpQW1jnQQm+MzaG02nN4pSeacRaihHFE
0giZWtCplsyl44dUqYna3/bTZAWm3aH6kauultG+RKIo8dD+ouQJBEv3lH0MCWFkZEPuesgiNl2o
48ku1WCc6oA2WZe8/MLdt2AqGihWeUFSmiCRbiUSBmEPNb4p0LfuUNA3loHWQwZ7yTur3iVeohny
tuTwiNTiI75LNnlE1VKu67E02gmQju5AmtLQmMEmMMfycEzeLec7ro+g+uO0y4B00X2fkk9pwVO0
6uafld7+U5KBpA+RAuPhHJF1xJydhQItAASUC2j4yNj93fLM2OTsKQSYxTFFiokMO0VbjntqtxAi
6VdJZYY/w4Ucg9YH1UPfUm1oeaT2SXNoZnIa4DN5VFR+idk4dB6kvTgiPDIsGaUbnSqMRQtUfu60
mPnzdBnNv3YxryADjcJh59zeI3kA2hvhMVZFgfgXlRvsvCLM8AObAX5goooaNk0F8J/jG36hjIpE
Sj8PmBrJ6vrj0DERtAb6Xna1yre3eJRVnOkqtQf4wFcVxVCVg08sJ1u1I08nQn5mJbxhoiTechhs
lonWpKiZ5/hKmz9Hy+4xW+gLC3eTQqFVd9Wdf8Mq8tKNCiUSbT226UmoJAqpaKLEiinLHWkzTUc2
TUtnTCzBLbklRnmeylhLlG7IWDLLk94wwtbYCPd315hpRWjUOSk6UiLQ2Cm3ntxuDFfJHM4e7TVA
5SaxYO3ID9ba19q6BtUay1a2bv1xDMSx7fwNrEgO40qJANJ9ivffeiaHxfTvkxQUI6wiHKw1It9B
5EItFrh8uraVSK7cHgj7dOVYD6JggGgt3Fiyp3pycESoyIHMO63+FrWfY+2eK2/L4sQaYPJYhoJ8
F/iVavhghyuBRZ0k/cynWlDLuGHAWRSsr9O78P/T/biHu7YxTLF7omsEamtfckDT6DISR3EbNYIW
93Pt7WBIN/5hcBkZntYygId1L1tp8Uz3SGweg7WKhPdgi5bOg4zILLyxJDTRAI6YtQDBc6MwKYdj
EIbJy2X6XDBawPNSixmJloTE6OmTyhfdxc0vVamVFWqJndQWB0Q4/ziyLrRGqiVG0qqpsmq0Ylrh
saOj0JKod0dvS1tqCiUa0rMyeFL9rZlwlwzi9QyZKG0jq0B6BbYG4RJelFmSedxNRZ/oI5In6dj5
f56lYWvvNSj+5J6eZkZARgJ7zR1hLWukj5ujUgz1PzoEZe2G873z1GuyXgwIn5COsxBAe9ag+x7n
lkJidCKZ7lK5jZZvuhqpODE360+pIAEoSO2yGFGjvvpR/SIMODy7aGIVDoqW3gCqBAuk9AoqwHM/
m8qqXYPLogR0PBdBpDM9hGAbrvAit4pea4xF/J+oCaSIPJBJsUHjBtpfTJf+z14t/whS23s1PiN5
ENY/jeQxPHH8MxYh+Xk6Skfcf1EH16TWPwVPhmY+Lqb13E3JqUCwK5EEuUal61nu9so5l/xYMaWq
K95hw6jZBAfTXoBBlpJ5QknBTNItpSMMbL3IrHPQmklT8BfFfjWcxvj4JfjBHENXa84PXhrfBnNq
PW+DCipEUqLfx69VRwZov3RLEWAImY4IkyFa+xHSmI4PIt67jsCCzlELL4nAQ+HrzBIkCVBlfBsI
MRwJnDQkIEW0fHuCYdFRfHmg8+wARHqG34LhkfxVxo8G597T0Kwkra6BWDn5CTZzdub6JXuCIXpf
AOeOT7molfSNYMbzg3tsDJsilFCkWNySLCNzQepU+EbftUOglp7QUCghmwyTsyW5B4ZI60fDR49a
jWeGKZKtEN9Yx9JU8RPklbWwMK2lq9NlHdqtPincR1LvGwAoXrgHWUes2tNctELqi8zggG3C12BZ
640lWIMBa3SlheVqHDqQwo3QnOIExXbCSK8c6QY7rHR1/XRWRlUHB1zAAxbVxq5hF5MbTChHLRlR
k2tUmSC/URgKR61ibkVYUmmQDB/TCwZmd1H6hvUfC25ktIzkCh1BX9Io0kXzvg0opbsCN7PqzKMM
fbKSrznV+Ai96VPCeBpAGWdhuQ21rPy5LM64cTLnFTxYlQUuI+pQGT+iBTC69WjNfoPy8uUoPKlP
8QDHaP9zpd71itXdeZfBkWNxOSgj6RdNmubiwKs6YSPkDoQuNVu7qVwsIZCnbduWkEcaSoKqyUFU
E/Rmco5NLun2obJRXD6G6+FfYxvwUGcIL73T661nuyeXOkb//HIZUJpLee7aLyCeFVPJISVEUuvZ
MlkBR65U5d4JXIitJ1dKDJWszxPvyQ+TI0TG6azgq8IaCqzwl4aF0aovNl98pcIyj/djW/ylAh+E
PgiLkIlR0ldthXAUBRGddVT5548iWXKu+DAflKu1/SFY0y2xS7v6mXdV5atAgWiwO1GWVlyJ111F
VNZwKzrp86fFceavHI2z6Ee/dQEiUnWWK5cCGmqfqa7nfHSojCqqsN+G/BJo4l36I8IxCkCtieKs
qcAVfmIzcD6S9q/CVs/74jO6/sq3uHFdNTvcUm8bb7vNHUfSGVvMxtptxUSnSt4OzkpPa7qkcpz3
3JoKWVXwT0kfN3KNDkdXVzxQ/e0ypI6Xn0qH35FJKB9f+M+5Atoq4d+i1HVlVFIqQu/lX4Hz1m21
ss/V/Y0o9bJjDaTfhfrTV1GKTdElrzn/ixqFYhyltE9QpOkQHkPhq3OYtvncwO4LEj2DSOI779gI
sbCgGNCTrAXsVUevz7v3pDWU9y4KE3SElsQ6nDqil+TJiGYUgCo6OyirWrD8tiHIZMAunaLk4vNO
trD7NU4pZ77Ztfu3L3nlQLC4uqB64wQSs7/gFF7x8kUoGNP5oAalBTnRLS+emo9TvP7GUe88DZlA
kohPRU8VZi1AabCEXVG4cp1EfxlQdLjrnrwwwxNoxIniyjcR2Yc8IPFoOqGIAfRF+T0RbwJfIjy4
bW4ZaoJ7kql9jESx1TybGHqNkPCR/gBsB4APSIcDhjZL7M8dvSpExhleA55CAT3GwuNO4B3kljXH
yMWd+LEY5DMSqwgUYTZikutu65sAwifr4LMiKSx+LFRWwXKSBlBkTs6HnBDV469xOaRw756MAm6K
/JrY6uwC6QXx72vRmezeXS6B52qUBtgE+5kOVkWIj5/bLot9G84VktVXtM7RJagFIk5JwRS3ymhc
Fa9UyBlPddWDnYG/ofcYbJ44/bbtiffJolvq7aeKIR3aWmgCxGLtEUUYlxWMy+7hSlLFebb65Esw
nVWkMeUt8UDKCpBTvEXahMZzWsCJCCopUp7WWo6ZVIYCOk8Yr9QLfTHtSTg18yKNTnHNU5bCf1xS
wuFyXAGAID3hYfkhRZn1ACuR41eu4GRynFKBA0wOEFY+lkCownh1wJ+cKD3msUjIFZzcMuDlHFKu
bN7wneIE63w7fCtlTlDcqy4TAftl0qUD6C4Gc3ZwAf4/om6FIE/tIsrbrY9LAnyJck4vIHN+oiZs
yNO60CIimQc7rhqPrvTclEFywb8SP3Xgt8Fvg7NpkR/HIFL2DqfdBpWutyhNRGCmCUQi3Tfk82lc
5hBJlZ0jWGuRV4U/kdJhhJqNb6DlmxHRBqOMC80X+/fTi9wxuq6QPbLxq6xHPat5p2+xupqyJ7Gu
lfOcAYVeia0QBUGYYeFMTOsmMKPzUDYMsSOCLOWoFaHoGiIAyyvaUQ9lqTxdwBZOoVJvdhDdK/xW
3SX1YJChpCZyvdvgoeveO9weMJxCF8ak7DSyZYRJf/lRIseBjJc0Md7oywFyp6FItALZCSoADM5O
hgl+4LtrGWWAvgu4TlMwj6pMQeHj4nTkXNEMD5giwtgKZM5P7nmYgXlqtB04vjQJ++28Q0ASRMkS
yMNf+zTNUEAwKAY3MIkwmDgChf5WL/ASLFvQxUwYej0RAKx0S9jJJ8Um3GB4nyTZM7o871RhScQb
ym2Rm0VqLld4W7S68nEkr+LmWj3ccEQVidoAmQHLwDKyLHRhQg5LZwcDoX/UQEQcNEiTXJC68ktI
4oDpKOGHmitkQT5egxwEP9Q3YSMmhJ0K+QdYgZ7Jw/qn+VnQ00LH57d3CU2GQsH0LGDHCzW8eCqy
54fWnEGMSj44lTF3nU1tP8hgAAodXmy6ihxehOB0RSa9RDKv5gsc0Yq6x/+dZ3xCIVUByMOLCV42
pyLzGzDiGZN7YJ70H+MLYDRxjm3wrfllgF0FxuUZaqHRWm0mzqbBIF2Z80tSjunsAv8h18U0cCIF
BeVbP8L1HU9E/8hP0XjLf1OAv1xSLKyyX03JXOHNlby7MCSf6m5KtSDHnewier88SRhYfRayXE3p
lrqEk643UlC8UvK8JYM/gh0b4aSCoF8qE2IEYliPgUmGhxwYwc0nP3tmbOh+wQJ7mlohQgXsxMkT
EiMZ48DSU0ZRJSZWq1l82hYBRFkVpRptu+dIECsGQZWg8EmoC4dV4qVPU66eVgEQdlJl7aTvmu4d
y1sH2ASXcUEDER22EN7k95ruJcKFgkzCfttueeQu6EytNzgnELL6qYYclRcyzBEzM6IHSRlJZ9Kx
e/RQdE+vNFoB0NtaeIHZ3gXSLqQo/hlj/U6afuYB/gNh/UpGPxaPNducbm6jSqQIryIQ8qPBW5hv
pUoYQ6xhKAhDUUTJ8ogmEh+Fl45kPInm+5dsyNPFvQb7xTU4+XK8KmMZIcvLvgosjsgMebR3GXQs
75/vpdxX679yGv9xL7+yPteNY3qwqGgfX11597SFaOs+bsHNmxnepn1w4woxLjRnxa+//2AwXpsd
yyv8vXPz815zqvLK28ZfrMPvP1+aKaD6h0v7nfO/XlmnS8XcP8bthtPdRQ/LXbIL/ZmQpn9x6h6l
OvRudJrO4eU2xnNrVzzANmDF+/N1NP817VO72dIZjbr2361fj41rPa0fGnem+up2M6d/dPq3zxF7
BTq0wT04/U8qdhy6ST2c4NTfzNhqw4gezoUNtqLVxqFDV/9AarvTX7rd2WGSOTeCwl1GNxjF8av1
vdm6Lw1aYNItfum+HGrOiT1MY7vb8SPa5jvuYPnTMILKLWTzRPZ0sl/YTLx2dfHpWi8sqcU2PLyR
vnQhOZvc57/MQpld/N+z8H93/6uYMT1k9mFrLh/jdYtaJYdWNEUxqrAN7fBedTcL46tO2O3dfjuM
z+kP5H1rdgGwu+s6jU35PWjMWoPlQ5naN8uxqd9N2f7Tab1f/9aloky//dOV/qrLyVf5HmnOH2Oj
Dz3bYiu5pce2QzRKvNa9JnmgrdfjsWeYvaNNm3Lfmm0+ameXov0WrQbpdEO9ceGdsEcfGbfxmf1Y
t+RhxVCq9YOTp+37pNF8P5H+lA9vNSqSAlpvrGA46QBIP9UzQXW6QtedU220f/TNSsC8Pu7ehT2u
OWbarmTuctY0/OPb/sY+qA4dXGoQeMzceVS5uH8W2n+fNnbEtajqoNuM/StpfLsnZ36zKkovkLQW
4qudzD/4XUpu8YDkhXFuUNsGHpOoBwxtq/tI9guZDYiZTcyWrfjZf74q89/X9D8u61cdqHHc5K2j
fdRlKfxEyh6olGUChMY0vtDEDfa67uKLcYUiLeuEpJ6BLWVekZ1E0gFwstFX5Ir+86WfpKQ4+Ut4
pQGBBaAfAQXZUWCg8Xkowes5c0mkZIEeylC8jGh9pBwAYh04v3tPnqiyxeT0lk4zPkmdmLCyC1aM
VdUXjVqd6KrAtDwKoniniB07QeWiGZ+JbOLzHsBBwQixbOLTId5ElAk3st+nrxdRXfmHAApVhl+t
8DapYDIFsgRM0m/x6sA/uCHBFYU1Idig6ahxirfAQx0Mo17+vUB+HpWhEN+hAG8cRccxiWEqMERr
X+CRsjeVVCCKyyZGUfeVoWNCdSn4rgzRZVwb0kq8qyHVQ+/cL97jXQl/lQ4JWvigh3bt3eo9uaS/
yEZZ+v1f6/cfsiF78I/yp31a366NZnYbFZALe8a6Ga4IeWjcTbwKgxRsPVLCPhY5IzV8cwMGQWER
ZYIoaaWZiBGQ7yaolWqmCUGSZ9Jt8frTs3n6fCu4+H3J3pOj3oz5Vfpp+FxlcEoOz2nu4SIhTmnm
zl+oOcNJktekPody3XAgcNlMnJ2adxw8U+dF9/NThraebpf9qbhVlrpEZVIaDsrdkpNRfVekIY9u
5GcrNGn76zfirniZuuACl1SBBd2A3Do9z0nMNUHXG2CNcJLAjRgCMWHKnNarylwGNYmHukfrmXJ1
1QXNvgK7henzAe0OxA/gcoSCYYBtQNmJZ6fw0D/RW2sDPKQZ8ZMPpLua3nb/46lwBLZuK5lc26XA
tGuW/QEvHEqJ2YpWKmt3220RbWu8iCsg593P2jWSL4SQtLQqZHncPCx3+cwks2PfkbMnHFqmfcG2
QQ7wu2wsKDcBLwqyEy+D1rMc75jUyyx+5DI230SBKgOX/nF/QUcNack/ieQvdHTMDvP0cr6wQ14y
7VJ8/fCOznzl2p3bCR1l0KfW66YwmQ7bDbD9I61MSbYaUSQ8ZEe5NgUWwQ9dK15e5kGTOHC/MlMa
z/Uc+h/mxRlvpmMKlRy8JfZFrH8OdzUHV6rqjBsfAF9nsRxkfbeScutJNNi6jOVfkGzZPui/7o9t
nhpNlXHSe+7/L7la9XiYs8PafVxzLkF7OotfVz9F+9YYzatBk7S9GjhrUyEAAzKBZ3E+XHc4mL9u
3YaXGu73tTpCQ9RI4vGtXTSpjNrzjz9rhX836v+4wl92LDuft5d55XEbG6azZiN1n85cR4x3nYYu
12ICBKP/Y6UHCLHcphGZE6NTbnDcWed0SO07hPFas2PmvKf0ZjzGc+cem86ta7Vv7FQ2RN4TUx0q
N8du6+Hvvi1rMT9Gea93eT25tPKvu4nR/bjjubLnQTwepJ7u/S/3+Kus8OlP/OMefxnF5io7nthC
4AbApCmrc/QBmVn2c/UzJ41mxujzFLeoQWF7JeqvnZNHzu1sdnBore5AXMBthFTpG+zCcwQ6VuOX
rUM+A61np4abv/buFxo1fjR2nrVy3HV7TCO4tpv461fXTWjFFAzPzl/6bpTNgv8kVr80+dLaXy4W
+91g5eUCKcwuDkjkMfmW0Jl6HKAPc3L+/reHKjVPve2naIsce6poTmtw7CjI1cJsZh3CVuQcRmt3
8ufhp5T331b5P8b/1yq/W+Zpm1t3rfLCmxpfNcyLd6Ny4+zTm6D5YLvO0SoLryt3l44+N6DHjbe+
OkACcC6F2d8G20DsaBC069mWu66El4trETBHRO3C647oorBVXO8EHnBGlo+qoNVr1qaCdL4PT4/g
2GhXH+6l2rsCcdyUkSL4Uxs8TKdG06G7j8fRajPZg8NPi7BEb//2MKM7Dd6dJl3I2XoC72I3HsEa
OtWjU3HWR3QQ6XlubZo50wtpMTDyN6/lBH07WjnGW4Uta72KX7xd147xmp68F/pKnu5OB6n5ostp
Haxf6ZrBfJrs/cIdVqMFURx3uXGWjtUe3ulsWq30Tw+fxsh20Kss3t83pLw4VnDt9/zNiHbZQzYD
WTnvhvtxCZfOIvLodzyth/MCSW6jM7yrc24PzWhYr3jG2Gw6G2+YevPX1PumNUFvMu22vrrnXsCu
h4MzTKfTr7v9VUIeRL+7IQfZe0xvhE9pU0mD5LkT1LjT6WS45Arn7Y97tWc+ghOTRgfRi3Oy3i9N
jxezBz2GnC2NJT9St/FxjjnvqHNywtfH2zK4OS8N9+XmvuFULn0GI1+8vdMfynDxNTvJ1h9WneHO
6yXvh04nWTvudnbruv6tcDq9Q+7M6TNEu1170bvAWHWusQXx6OZGVDh1CE4VLFXiudvsfWe+N6Gp
AQJ2mCi7Pmt6M0TlkTk7wggQq9zZx92v1GgITTBk2o6SW/hBy4+PHq1v0/6gYdODdHEwnPFhHVQd
c4WVvNzi5ufSdsYPmhe24ENu886JrhATu9HOdm4t6VSOnbPXPPr7Y/DeubBF290F8zu1arfplPgw
ihaD8986Gfy7FW3RIYz2JTQwKft//gPYrdfNS+uRzW+janL3bUIle08E8vlnTVapCg7JWYA4poke
cShwlHcM86DxBjXeFmQXSa7YFCAd0la5qEcSlE4R6YCUlF3ZYgZSaU3IQnCh+Dk0wS7VaD8T47QF
Geiv+Kf5m/4TBSnGKSf48WdFUrYI/W+193/3+UuPP8xs1zhsDO6z5IJyyk4KcqapQ6J+i3wMKH7l
RCojk/47uA1KGrgNFCBWCoOSPNB8WVyWD7kF4Ia2syXj9qRXhdtB5ehPZdPbVE3U/xI+LCvY/3QL
vzR3bl1uaZqdbuOMfuZmOJ3mcXfpjg7uKDA63dl0uprcXc8IunhabMv48mq+xLHh9LFYuTefTatu
H1w+mk0tojC0kWd7ItrIPpzbW6om1A+30aST5vEY0Zpw+5rTmMSpTdjHyHeHdwolB+3vv2EcGg9a
v0vb/2Nh/29mfjF2p3njeD2uW49xpV1Mt536Oiq8a7Jx1ls6ktpDOowmM9XhslHqa7c7IdjtXAdT
mrAbHhq0Hs6CTbvfyFCtmeOd3cEAptIdTB7DiTUgSDLATcqcWb/5MSOynHSnXhG0B8vu2t1O2yDd
zco9VPzptOYMFouh6UTDxTJskwXmTK/+xeSgU6gVtk5Kli/daZOedEm7MfR2H1X3XvEvZFs4tX57
/wU6eKMbv0vbTXb8qqUeJXDSEPQBr7XZesErRsHSpbnZZ+vkF/BlNa642y4Cws8DnGT3nuwLD0PV
xY1rjb6pTe1HKKMJW8H4IIpzD/ZsmnvR3SHyvqe/UDTMZ8O9O2h4BemE3vf3pBpOiaO5u5tXdbnu
isHF6RIsdxf1ib4tWk6fnuRB6mSWQ1I0vvXSWzmV19em95q5zfeb87rsIzRet+GwbRVfr4fdtH2g
8045vtkHe092mJalM6H6Z+fQ6vQK9IGWcR6dGQSUnTkEm1bu7Op3vXbdH9C3md5w9H9Ohwu6W7u7
Bv1YeNVsR4Po1t9Qr+Ix0sHyfV534AO4Nn6O7mgW7Bxv3fG6DFv8iEZLF81b+eKcPQqGapz1enfY
GfhCbBhh7s2spjsPL9603Z5w/Mk9bE9bmHmjY/LZ2pR37i7lMI/Cv7r0CfIIXZPwyHxOUvXbvss2
5b2x6y6uzuVKh+fjyRlMdKtN/3tBz5ah22wPB+suy2HoqsO4azpDr71kQFY9Nj5zjGF7EA1Nb5yu
vI/bDJ8rSj3u+rx2v4nQepPv+pFkj4hgiTu++W6yaMVzP7+6tAbN3bOzeUO2nb0L9q06i3Q4MFbt
3DO71UHbW2DZh0NcSOK1RXD0qRmTfDVB3S6odHoGF02sBlcxzTtYX+ZhejOReNJL3P7o2AWjRAcH
YWggHXf/zBwVhFlYQwSDEXWYjIBudBtg4KQSzF9p8u3myXiZcAuSx5Z3dg6fgyjx/U6r67/PHRdR
jLK3rE3mBYt2YjCPlpk8AkQQsaA50PhMYSQ3144it9Ma31zO5L27iRUNiVV8T/Jpe1q9MwnUJ5QL
Diz9Wv3oG05GtHV3QztVaOdf87qkf46wwM6pxS/2rWSbZRophwWApTm+vH+z5Pfurj9ss5IKj0aw
ZybdCidtDy/uDjZwK97g2+zaDnmfzh1BpSCq3fKG1fZi2214k/qYsrgiUm9OLqUwvNx0dpNTEZEN
OmksX+jyTqa/4a+8axUjNrysIbU3/cPQbOc69iBfe1zC2k/89KU3XhzpTo7SHBTBZNkhpLugxNwZ
uMltkozdvbtof9/Ofu4NXECXN2Yd02u9WDsTuAHWlLN2kavpjsYq/tlvGyg9evsS52cHCnb7K9ha
yLHjQYT/CQVadRJmOnM+ls442tMq/ZtWPN5EDn2tT2GuS9wgipKP5euH6bhFd7EPsbrJaeKPz8OP
xuLD9JK9q0ykq0OPe5ds+/f/IenMmhRFoij8i4xQUIHXTBZXcMGNF0NLRVBcEBD89fNlT/TExEx3
V5Vi5l3OOfdcU/ij13zkGyNHIuQZrHIRv8RhdGnZy/m8GcPiVP4K+8Za8BIuMRFIn6EXkO2RvV5K
Z4cRhH/wD9WcS3LlyexTXtj7yG3gnlB6p+EP3EYTli55k59L39vGiydZqZPYFFp29xJFNyKnPk7m
sVho4WyRkeqCI7GJX6UgoUXuR95GVNYrxMeNHaSF/NJ8udOgS/TNbduawBG3eXZ9Zzv9EUDe/NKJ
eQ/qVQaN3CFRdcrOOGfqukFDW3AMEZjAVohqdny4YUrAFIFJlSiHT2nE4vzbDI9B9M0o2aOPr0lM
xaLuqtUmm36EG+UV/yt/w7C+SbWI5Jifju/5cTqt7CnRONhufy5+p8VAk+9D2R62JavPD9MU22RR
X51pELBjoxZhZzAcVsxJnS0fuw+BcvT4+fDicVJNdad/HeAAP084yj+Bp+omie7uEU0yF4aT4O3X
GAaho5hYghuODrHhmRXMJwntM3m8p23mqTNHyzytCe6l14LNCj5K6VHXy6L3gQZZ9xKbx9YbwThe
ymBArB5zv6cEMcLhS030N4/BXeYuNkjr9AOArQs95Iyn0/1i3oj7ec6RVnVQY0gd62N1MUv1Ou5X
Ylb0OWiyJZpIrSWXr12cyw4x/jkPw6pNcjp2ruP+wcJ6hsyffQRlePEK7q1pWyb+7cDdv+Ev+JLG
m50FpEUO4agJRwNe0vz0+IpXxskHjCYBRkHFh5hFw74kjpCkyI0fZ/tmDR+tLO+A1dk8RTEnxl8e
o+U/JCFP7ffLOc3B2sToOl5e5m8uiKd/PYZPCRCpoi1SvK7XGfsWiDivu9zy0+hSGTNtBB9z1HaC
uztcxJ4YkoWb1+kLFBJPOcC0f7p84aXeI+B43T1bat6/4NU9PepxTRMAo/iedwqkfK+wXdcyI8yP
+JK2LD9urgFcGfa14r1hzMoPbblF7aZdxyTJGUtSHR/1ozW69dzGsA3xuTC4gZXHbfAYWrAu4s25
zcjZdT5o01za21awLTi4ScwJ4xnt56TOLXj+nj3RMDUfJ7evQ5z4jCWmpSGpF6c6bjpi+59vZpAs
jMQ0Ci7kb1MrGSrXkprvstq2lnns8WL2PXUEJ0zKTKbrOtDVE6JJbsRP43E8xTpeb7dpRthuZIrE
g5z0PBAA+bCsAGZPW/Hvym6PnoiKnusnoFKE9/sTm+Uo3x0fS7V2pyt56hd+5z0KEwc9z6K9Gy6e
JD9a6wmudDbphvDQOr7FUZUTbpA5R252eLUX+oadPSLscyzfIlI1jbXMOCxRxF+iVvbabMhxlQxg
0XIs52pru0y2FjE0ohv8wiAMr6bI2+Lc7U9e3WkLJwAqi0zmG9Tmkn0+IZvgqEgUPv6YaXKPd2Bm
g5k9+BZMTHS8wn6AgClD5GQQtKdU7rxcGNa2ExnbKEbvVHlBS+zXnYcIcZsU1cYNg6iYEFpul+10
6h6x6mMbC2RsAvWXAD78PvI3eLVkfpPN2eB/xBVFhuWG+t5W/sx7e097PCO4bQL9SglGA27jGo0h
aLflvA/XWZ8Zjttgn7vxW3LoqL54GL8BkxmfS/trI+1KcP/M3SK3GSzRZbZ+r3+lpyGpEe11A+Dg
ddR7uu/KhftryTAhYMUOvWNQi2uAzTG5gr1k0mWcyhR4BFNQrc57eDjyPTfB0cefM4H9N4bwu3Eb
iOJES4hcLR3HTvbdfRjopXflDFBjZzNWVrEBiuqdKYxZpzWtunymvzDSkCyLwNj0nnwtT0pWIaOq
wHQ8JtvgJWPDyJo8/sUn3ttwiVIRUpM6pIq9nQ8y9nzM9Gn5xyZCVir27etVAlAwWPAcLSifB8n8
KdnjyKahDfHjO1Rfm91sRg5qZnX2k++sFxUC2BbQaf4Q+RtMok8a5Bg4vmKUL9/NSy7NgZ/NEM3A
44rBOygD+QXxMOZwVd3PaJP6/uEXgWtpknU72R8wos9WHOPCIgTfFNg0aqwEUXJ09rQAVSSDvo2q
//NwgZOum8rgwXJOueyynHIe7Myj6Pf7k4o1jM6E3P/w/ac94uXsF5QmLF06A97gpBhqmJt+J4fe
6htScGiu8/jJHuqUXOxmTOqerelDtHLhWCN/VAYoICNWzA8vBNfyeGkPRm9XtjxTNFxinoA+r+8X
PZ+wMLn+Tn4+YwOeFhROb/7c/qUfv66dmSVjUR+9vr2Z7Nqu+M0T+aCe/4j0Kq1oM6FQ8fWVeWzj
Du5bpjzU/igLHl0BUbLsst8HEX3/7yGelAm6LOtN9xVq0FcVEIvzayHloultAeBAy2ksQcpCU/wu
vIaeWnth9e0usiqsTuSHfTsszcQBPDmDxBN9/RlPC1iO92L+HVhvJN7LZnkoWFAkHgdT9IM72gNB
z+H9m3h50zvVHkuAb6ndfkxgoLUUCzczdVqL8zUoxmclP2daBzn5KnNHSMgmDi6Kcwv1joX45C//
2qV9q8SGH/vB64v7Qm5wdWvDp30XcSVeqGdFMuNYEQBE6+fFsvBrnG7Yh2QKTZeVU4B0SChl/FaL
OohLOUvkYkHNEbgRsVejNq7+dBaDSTIZ4ce920PvgbeBOlImHimfR9CkrOkq5bXnbgoGccVkt0tu
fBZvzX6Jek0DRL2IgHuIpMvkCZngRwRMnFD55895khKgXfPcnd3Hsz5fokDSj3eV/XV/bRF5xfPh
dFuz7IC1ISGFyE1TY6jADOaR2ovXmGJkW7vj3/J2JKcN1uYUFL7rjJur1Eb0pOJ6YjM15quVDcbd
GfV74m3Km0GuRk5T1y6++M3e6TU+vcD2Kx8PuTZocj7Hk3Ea05uoIqE7inQ7eLkdVtDxs6PsMDWC
3h8J6/DsixZKW/WDVNbqeh1L5Hd2ojBB412bJftv2YIniX+a7G1vFC2x/8nd3JrSZKVX1tOVJl9X
b4u/nibXBM/R+ulAlF3iJ3oRfJeuXfukP130vf/kI6afehmTyK1h8RVZIXRd0HsBOTBJo6rdLfJp
aK6gS+y/ugt0hPXTRv2KHM5aX+3UNXcfKE5JSJJGx4lHNP6gAG/VcffZvXdd/jZ7PDQ/pd0ZJzGZ
wvrZoXZWueQ3ZhtM/B1yF1Vt+vaC7qojkNPc7WlAfviIY9tRZRq1mstn5X5zEkUd/Hbzd1tkx3lP
PfbJeJv4hA2JEa+E7e8QXQX2FqANOHoJCsXctpaVmwILJ/SqAbGa/s+NYkrfH070NEOff+17482N
h+z7oChjDOO9bcQGgdR2i2X7LRbWYpEGlHsY8I44LyT18+1MxhFXelj5WobV8hhNdXXMgobyMJuH
raf9nrKUwFXbncjCqlnQ3ehRiS0ob2V3tg0mRSgfeLdofAZEdZCTQoRPhfH/SxJDqy2MMWoonGBT
u3Ms2qILeWzMux0XeeBX6Gy+oxVEV+C9Vy/MX20WCd/Z+gXwsm95gk9jGJKDg5/QKzdQul3q1Yuy
l7D7aFVecq3f3Niw+5GFPntsfTkY873qzBXEQA82Q4s3iIP8jKaHvleQQsqPzFdzovjy0Ze3YBl3
+P0Mq6offX0qerNTsmm8myrH2FjaoQ2icgqHGWBB/LBb6oPifDhDmgd+6w0MlSwidMQ8VAbEM8Ew
OQVQ2JtQDshh6nZBMHg8gDiu+r3FcPbzxZAtgvJ4Gx+bhMRMhUmZ2sjoaLk8QvPQRaH/WVMX/4jQ
rEsEUaFv1ul6sfFYXZ3XKrEt+4QfAXJSBZHRiUSBMThSIYFnKJ7h+KExiOm9eGEkdI6pQeE983af
yW7z/Sucu9gELrxRIqPrjKJS2ztsc+b+uf09FjSaV8rHe8iWVl28B6asyZSI6+FXeIjOCM6BFJGK
33R1aHkjetol4yTyCWKjTddUiXhFyFYhtzkVLr98Cw5dBZC1QQt6+g4ukPCiDEaTHyzGfIOwZ+JL
5ElKPcu26LOV2qcXemhJc1HPvvTv7Nh8BF8JxPaKedcdHUkdf96n2jb42L7C2F1eEhLocANwGNFd
f8UYdBI0RUEqlPw3UIKpC6B380Kg/SBbBF//+FoaY6C9BVIe4b5MID97b59bmVioKlmBRDFRTbsY
wEpvYbC3k52e+CLKcf1naTLfdozh9jGMNCe8OZBvUlWbnFjOikVcLZx3X7w/iBRvAzro1P4NFpl3
1oZ8ALfhpl3SI5GqZq9BJRHKzIqRl48X9SCkgFr87StZkWvhzkx79p15k3JrkYiF2RF/8SSmuZ30
7fofuYYtLUp5SphVEi14GV1UG7NZl5w7o6A/RveZ64aGjx5xonij0p60g49N4nxikrNuB0z4Xdfd
sLM4sxwSAZjJfaT8fN+g8xLnXy08pIOYNTMEuhszH+SZsysT4XfkrkJj2aVWCc/Xjrzfp+c9EVmi
VMH2+4cLPK1lz07QQV0nYYQXhTD+OPM9zHpUP9pCp7gKszOfJDWFqmRTl9WSyc1u1LPUX3TE9O/f
havJO2cVELOUUeCGgPX8MsNEJpM79SAJvOdOJl9jaMLpVRSVo92M5Rmb+1qfdwVLYmcdZO+yKWz0
AlpPmhP8Ku7jP2b5nG7H/jF4wohRx948Dl9bHvwmoXQZHUDnQJw7EkrXqTzqqt2dKj74ydyw36bX
mTOgW4lmx9EJuVOg79Ow9MLFuXuadaJfI+9Pv7SLy66kPasO73xY9bYf26qDxAqySZ9s2hNWM6Qg
NSVYbmGn2jpDe9gLuJDUNSioS/llPUdrVNlMqlhC1zChHSMCVF5nzV3BCQZnHEemEIQ6CBXbTo29
O9cbdoeKgKxN09E4ZOErPgaSrM1Y3bp0rp8BiZoH0uPLSbz8C64v+9oqsXwf6+/VBYdTgjxF6m87
3IkUrpA9rAqYvrGolhZX9rmYAE93+yojBZCXlX2kIc3NQcTQxTJQONB99qYHC8PHcnicBtcwiqip
Vio4VeKGJc+CXkpyYI4/4CiYNVGcjExm7MBkk97PzdoBMAGqORuWlYaD2VilrCjC0n8wqgOwxRJr
+Tgdv06bVuutahBgiITft+nqKxvWAOhXH5PRgfsHUZT4W0QKld3rnui9VWGkaiodCMuFKZnip2UM
19QlhQsU1wKvAQKlRSWy4fKavWmL0llUDI8lkSLsjPGfRU7V2ss+5iT7cXGEPlBPJ0bZL7hOFRUD
T4ilq4A7pHH1KJ8RCXPxOJLgDeGdq00swKbDhrTyPXwW0yhebF9E5xtlQlQPjx16qT2tuV+05RnB
DkYkHacluwUUOdzFzWEjbOoaBbTK+Df5kFj9xsnK4wP109DCjagmz2DT0ch+7vb+7gy4ShbN0Fjf
BuodMQ96ydvcMe15FfF9EJs2XL+uTwrEbYV6xXnLtlqy9L7T1A4N/MW7Mm+7CA6UyK1lifZ9Wban
lJmFbZC77/Uy108ZNXFuk2IycCEkXuPkYHq8Iw1/BJhGGoUbbyWZ01cSP/nOH+xy4SHJsintyGr4
mbdusr3qvkjKs9LrtOyGbTzq5XR4pF0aa9rdh9BuiBWlVYjg2HUic5Qo8Van7XcUxPY15ZZZnvlz
75QK5Wk9gl6wvl3WBQPDfipBo8XESvCBQjKOMCVf797haNQfUCx8C6qE5adNBjztc7gJAOgCempr
etGbRlVG4+14biNRAXN+v9CtLQeAwJZt+p3ZqdqxvPMa3NremiT0BOfgAwCBipn1lWbPvXepAgDi
KID1UuyBtvoDbf6wsOnrviQ/Y/sWQeJ0CkrT8ExwbnFPOFHJvwMQC3xutR3jX63Gvk3fzBMksww9
IPNMKWn0snyMyM2nxrJ/PZniObH7fZkLLQf67F2gxh7+Uvs6TX4Ihu7nxG6ENni76b/OFqMsLvvV
7qIKcO6mdDapYTu96a+7xf1g07iT10/uso+9F9/PoGGAUEzoFB8iewRPa0qbpw3/9idceM8knrBP
zn9jrjBz+kL18y+vp7k4l14dvSUuPLtizj5ZNBCiuclRPvIftQ2rVKH401e+gXxbkKwcOMkIBJ0T
Y2M2og0GbzX6VECejbJl+5jYBkiquFDveeCX8DGINEwwocrO/Ghcs/p4+1JNVJdtlTNYXlSGYv0Z
zy+P83zv0EJ9FTNGLwhisiY9T+jPf0ATt9luv9xZHjskEnlIutKXvXPWG6wy9gfHMN4iRoNYyFE1
P6CwOOwa93ro5XytwgHMUu7SA303Yo3DrvAPnWny95qjB+Ttwij3O07KSfFP2sKUBcMyND2MNBmC
VRPm/MKK3a56Tyz9SOyWrbOW4mZTw6ZRI9ottuKy6PE7zrssQNG/zn6DWIXVwXthMbXZsDeK8W+2
Fd8i/WsrVOTlXwcN+EXqGDc6S0goljG05KcUq9aIHVZfwULkLl6MCGf4FpbXIcqMrLlJn2pEJPu6
7TwxLMQ2Z3hf91lw4TKHr+bkKSooB3S5H6sfs970l28g1If4Q+MxQKgqegWXXUlYWnK2H7zVs2XB
D18RS9ZAV1NmbLgu4kI9zwC1InDu02Zzef7s07PDprFBj8/Hrc6j3OBw5D5iE1GDdOT/yBxGmQWf
5Qsc/AvxJV6Kx2tV47cDd3m/twRTNo9yGh+/lIS6x27R69NVROMTmWDfn8P3QRujiIC/0CeUHKp3
BsR+bNddfHePN9hbXYnhLwOor8GgGR4mqf8Qm+RJ298b+a/Rv9kyBuDHvLTuti/UCIrjFz6wFis/
VkRWO+0KgsOiZL6AdoWXAu+9zHGMAQxSoaaq5WCwbES+unzHp708IUidrxFUdOHd+KvgYtPYPe3P
DKoGa0UKu+fMC48gFKpVU/mLZbyj6F+7B+wWKU2Wiq0J6GFH5BhyI5W1P9T0dgkevF8fe+gPQZnr
/eFfwVxinvA8Va2ItVDUGpBSX+DPPDzWS+t4t1t7+x4giItKeoyr/FoysWgwy7nqUV86obl+sOrV
DsOvImfqj0wxfGGROxQWRg4OObDrxCkU1g0+K5t+CtvU7UUtQDtDcE0FXbJKAGDaEg1OwAo2aDvH
z7yaIa28Xr2k4LN5ZXT4WaeWZG7zvozvo/4c7Pdxbi0rsOk1UMZvRm2EU8uFygZfDXa4ittx39jP
owEZ38biEsnAL4VtNmjV18Wa/eZzM8D0iP3i4r0XB22CHHMUy6Vkch/VzlVw1RJbSXVMzVGAYEdC
O26QK9qt0WEHfNmRxQGo5/+Lb8EkiWySrj/0VCJlqZ98Ucs1AvySg9NCR3SdmpaoFMj25Bog/BCt
aVdQV3OyYX5npljtXqLj+CuEWhyg50NFyNo/tDXh032lq7WyiCSvbU2sRzLQvyp1Xt0+nfAQcugD
oDiuVSnx+y7vxuD+CvuZZ1jTuOd+e2gXPhy1go1WHV7pftYvDq8WjV8d9PRFbPrt+U0xig4bcDEx
cL6XNhBOgvDgBnO8hOgS+vBk6QKl7fvI0hv0A5flfZ6OyGnH2H1vrs8JJOx4qijNttMfgWivC7u4
gpDXrjn9LXFtYE5vzhyfVBcE+rXPAAITpfY6RQ8Aebs+sXx8ORgrvhRZwX3+P8881oO1uRorcctN
zOdLnswydgdLJf0lzdEe30RrkFwlXanKAGDZ6G25JmTVbTqZM73py3JSDg+SK7hWqlYolwuniv/6
ILxRNH/J99Gmv7tcf0Z03ccUc2Ne/3Qa6ROU1hHoTH+unjydqLh/x2tKZkVz0/AaorOlVu3BWfKj
3yMR5C0QGFWf0KcvlE6h//BhzO7SZCbfpVKn3+JK7Ifsx8TIkApZCcqCxt+PYKMoffvQeKB6T2p8
H2hINdjQWFk31C4dZknotiNmhNa8mvH1r2S7UYFyArssCku6q7BuA8fHVE8lm/ZYXjb8SEpn3X6q
+/uEavx45Ki3w+qTIBHF1wuY9O5yh4s+bQ1LVOxqCabIOH7fNzbFjYY3XWZ9CXJDAapmV+7MPdd0
HEcNWilraAXYgPC22+eANu6NW3LEpJmd2kp1Xh87g6dkxllUp+O0Cxz1sVk52I/nFlQYZBCCs7B3
dR5og42tTmOootSdMsAcNH3W2pdv3J2X2Xf1aU9LqCP1+fU9FsLwTK3gSunPI2vktIflfgdRNEnx
jquPg9UysAt/fZszTw5fYMILAU9/46mFO9FdvBkMe3eVpipmKuA7zooFT5210Cqc5G637Zgrpsxe
st72u/y0Los2Dp9DZiKwN7nfk58bP5wtNfX7gpKkP6j/uN4cQeiVaD9Xv79+i/4FjVANF6chNeQr
UQop/XQm1n3KFcF5VVqvrx8ljOVBU3Wo9s95EPYUeOboBbg/HBBHJHbCZ2Qy8VhiqgT/XoIeA0Ko
08HsX7s/bpuy43Y+g8eM/tsl9H691qarnj3f5XckQium/TVWE9z+Z+KziDYsEWVAgDnN1Wlpu10r
dx/rJ1ZKV7vzm6rlW42THnqEa3SopnHswpV3NVYWOvl7XbcpA5nwiDP5WNey1USf2HvylayId6ob
mXvv34tC9LcvhoMu1X55y9zW107afqqP2kzivoK9uFoyq+R9Udw3CVplei74uS9bXjrflcat2t9T
aebDlFV7OXuEy8Quu1c1x6ZtW78h/Ebh7At2Nor+a1oaw5ysSP62oRnC60c+BrPd7j0khKJikY0S
Gx1gKhyPnvwuiljMui8BEkOp6XC0vAwzrkrS9TjnuOSb5AO0kZPfSGwe43MfPftYFE7lJCF18B5E
ZzbrnyoRn1l03ZxSNdzsoDPOxWGZgX/dB37VojbAwXVOSIASrFhChGSBgbKeyzUObuOuky9hSUnw
WzT2wP/wn3QDwyF77rvgLfaQoIKfltBHGxTBN4kZApD2AjyVqT9ueZjJV748q/4wjtg68ZbVEmwy
Bu5CRJFXnjqOHCz+mKHQ436/gAK1vbBb8Y5TJK3P0UdMp8rrmRaljagMmag6Won4njMVxfJJ5690
prS0w984DILo5/aW/xgHPgfeTWF50fSLJDbFyI+3eQyIYwpXrqAZzKjxCj4dTtnu9JB3WrkNJO9s
bQ24mhhCzr4HcDTdZJbqje62FkeTJT+50yJ2gDrdENlaboJK1v3WsAuyoGGUzfRoaALBTEhjvmDW
ABZpgnVtqxGsopd74X9mDOi/hM5Gvz/6z4CZ7Ij1DSnSs+HTNT94IjjOPoBX2sKd3aUlLefcWgAe
9CWiBDZrvVvYL3D6rqn0qOBfFL9JDD+VO6jJxKR8MU4DABCmaB4q1A34b/x1hwtAoqHiqINp6IrH
ePPZFmJGUw96+BPhoiBS2Lh3JdJbqJUniodAZjO7ASfS/83BDcIijPq0zze69d/0oZCfxIdCn35E
o+gIVV1TY4rf0+ZDNZ1izGZEEB4MKtONAlm0akC32P0Er+Pv5ZzrVKZYir48K51f+ZRncTWIdf9N
C4jiMdRmzIzrwetvDbwcfb3Ecuqr+BqbvBRR+/AK2XD2ZLm3xksipRLhttuKsGkQu4h7S113GrrY
wgpYqjWNhtDx53iaHvn+Bn2sgsYJQjZAn+1GfAu7HI07u7Ht3vBMNBFzXU6q324xxj3jcxjOaV0F
roTBPrJwL8L2UTFh+h8ZNL06SCA5eg+veY6VaQ4Ut+sS1BYAKxXp7D29LsPwI49gZ2sVG/cF905b
I5rl4Bxd48P8pBtqcjgkqayCMN0CUIjFfrZ4mLQsMBOzEFTC/Uw/fBYfn1tah5EyO0WFRVmhNRSs
SlaV7+By8rb/sxnD0lRQR8BxRyyyRUI3RpugGLTunb/dKyVX+kVYfv4kAwPhY2Ir4YwCGHhyXIOb
v6XKwEhknN0E3EKgAzdC3TNLRH7I7cSnKHv68IFr9cMVtvRC46PbP5ua7g9ty/rWcm6oMmsIurvY
RkdjrA+O2uoISQD2cKkxACfToYKqVRW5rx09IOBUVFszK7E7O/rQ035PiKyecrmkPWtYZWo/RquE
IRKPieH38lWLkfUWcjnY01DHXURTJwivrrKnusTunMVo6KBoUKcnJYPkfQH+Tg33aCqY12woOwID
wLuF4ZAJYf9ApaDmiUhfYNM9AMhGMRQUW7W1+mTUjg31bvMY86DQenfnhiJprWr86ADukKLjOniR
f7oYWfVRQMAuoCIGZfitVI+FAvdLbVfU3vy7IfC/5kskWurrUApvlR4IYRpEiyjXSmxZgIiWID9z
pLtLqtDptn0hFvNAocdyddSBUBkwY3dhiaivmb+2Rmxv9zcgW1VmFMgXb8JS43EW/TvoRSPmp+98
vZ92/qgbdXqkAdBjbT9mv67st5YIiUK6NCgh5By+mUgWSBNkLfeIrs3ix0g+f41pL+JG2hHDq33u
AAiihgrufDpoTKbsuqPR5JYNKRkgFXC/gb3A6wq3pR4fFGLrQY+X9YSItd/ZGCjkt4TzHYwHUq9h
dVQTvncSWCnHTAZGObiJxx90FE/8BryU2zo6XSDRhgDn0GUdVNkcNwI1TLZGwoMA8lLbTK7rzKUt
9gik3GSBvMoqFakuTEpAqYitdfWA47HaSNb7EdKnWgciu61L2cGBj2ZB6d7RUSl1OTDPfpDgFgWk
x4gVzLRR8oK06amfSz7ncXyVV4iwuzPPGTDC3K1TDdJ0fH3K0xyhGhDe5wOo0CNPM4FD633KxikU
kP1gkmGZPIc1K2K+05z7SAtrJ/bVUQf+wd5AVvvJ5eWHx56oSztp2WnESl0iN9U1nZydJhdzo13B
qSxMBeuHtxddnkRoijikucMcEUEFgwSy9lTJ8VyOVk8dWUBqyZGGNtehYSpAeQYjc5OO3jf6ynwu
/WTmqJl3LdC93SRjiBv4pj4cbrihcF/mFUQzikIQG6RLW39kHPruqNTsg9+xJJNDXSjDH2N0dTuK
T7wCoDh8AOyCWgSMbI06w28hRcnsVfVWkpuE4ablV3QxUncAnToGI16DZ8FB2HM/TFRPDujn08nA
17dvpBRM8sZODkX9mqDcw2uD0o8hrjtHUz64O4Dq6hIQ/zWGazPn99dnb8jX1ijO4Rav9qsSdW4r
DJ5O1a2vh9sbHc2gxoUXRQBVAroTLHQ6I5M7BunXof61q/0o7y4qVt84j5YLFzfGCVT+lp3hC8Mj
JkMbu6/2LqZOpws7+OEOgk+TWhNZUdxajp6xex1Yml0ZKM/gBwIF0LsuEXqIABbaLIlCy3Wney86
hjEa401I1IXe2U9RsFKXhWzczc1RTDvBaFNLOUQmhAmi5l6CaT/3k1on0mlB2jo28fZG04F5AL0J
FxwTDSr2fjwqtFWGj0rqJO1La521BAn5Vk3NdJZXfieG98bu6SdilD71OLH8ppj0+LjD5ja8AzDR
eVXuk9TUdyx1FcozAFvxIgv0DAEC+zJxrXYaCtqjtShTv6cFX6i9B76BjqY7FkbN+uzRG72RaGlf
UbQpyZ+u8RyUH4bdnLr0AddZ8Vu1JGReRoYVX6+d2vH8fp3QRvAauN/ZHMrU6o06eAmxOwVLT96I
YbiJebPfV6IqcGs1r/vhD2MWQWWaG25WMnwor+P7awINX4Yd3Bfbw8/d7WLq1pq08Qlg11Q54LV+
0AwQ9e4EotPiSiKmRV0+p9DalOWyf4LPg0OxxjPKAYBFVVJ8ev6zTylc4wzz6sjeY5CgmaNhUrnb
u2Kglq9aODFD8IoEuuzRsksoorfz0lj8C1aFSNFURRd+DNC2+TK8utfv+gFkDsIi7mxwZcBVKZYS
S2C5NPloYofMiN2+EOPZ4JXLA23lbdYvmaIUG7CYvxx4A9jeu6M5Y6aOLeZemgxz/klHKTEbdKTw
vN58Z6Hm8rDk0Lzd/q8r/pCivZxv4W1Y4ejsPD2BP46RJnlaCXSaah5IfWkDu+4da467Au20IyaG
PM8yuYegA+ijdBki1lqBGwn9uhvyRt46HRhvAOsAZOVX24KNO2uzVn9O23OTHJ527vzRU6DOd7Hh
5s+f8vej9Ke6iCJi7T9dC6OneMTA2SkCNN9T3/IXpiU1T4cN4KhcUZhSkAyVQPMpafnwK4AcMxYE
IpuWaZIwWKQkcDtfx/phtIR8ujr1dIQ5U+pvNvX8JpFybfhgAQeNjhwuLMkD0KcTz9//PYcTxFgf
d2ZJ+qzZTEzeQ2cT80nwEBzsibxFsjJPPcQZTr2hgveoE7yoK5Xn22t4DaH4gJnUgBXCd42tXPCr
kzDMVnvbVXNUoJ+KLmCqxdFRJ6qm2mUkR1GXGlC0OkAsm3h+naGHRzRgpOxahNh0jV2sqrdjOqmb
sxj+NUEvcpQajcZj7dAokjPuNs5nU2PlDc8hy1XUFJL6iQTAf2Jbpm0jZqCEQRGsReMvvFqGuOJi
/JVvGVXDz0JP7BCFjUJXw2Qc5PrE2AJsgFYhMYLgU7MhCa0CWi+e3+Se2liMX8fxhu9o7KiDriKN
FZtCppfZUculGlBJnWXMRLm8+30dnkMTo2ViZ3eqFzx9TFxExh3c4VB8rL9zNrdB+Hi0hz8ackxR
vgs0O0YxTjB/OH5W//PDPCWFOijCDsChhoft8xPtJ9uCcZCS2bS8zeI5BxV+Bnogtas3oqxhsWGT
h6v0WsAM+3WF5GIJZBwhNNosZouk8ahuXmMWPCw9HiY7zguKvuvn2PtN9+9hyoJueA+M+el7Uqhf
O2HdQcvrk/WSANTZcjJr0euWJKDJ9dLNndkDuoSBOpm0RmWMcbC1n+0t9AV10A+w77V1zMV3sSyZ
I5sVhxTq88s+dp+c+gdZ8vIP9U8cEBduJ7U0l+0hdAeeaS9Cl41esnnImRZ25n0Bycj4z6EnV8Zb
wJXwc5sgntD/pfQKT7Hp/jFc9LsLmI0Oqf3NVEugGUOH/+jm9q7/dwdXqfFTid7PUDOUHXKGsx/B
luW7gs0XuvYfSWe2pSiyheEnYi1ABLwlGERxwtkbV5qpiKigIINP319Ur9Onqruy0lQIIvb+pz08
Rkf0VXd3MKacfO5R/iYnKWhRL+YiA5+WgCE4rBw6ZX7D69tV0AVYRCkATB7hBrwd1PB1da+dcoOG
5FTNNacCsiCC0J4rTLk1iMRVHVXz0VR3cc5Zze0aoFF7uohmqM/l+iORVOgX+q3SYUEnw0ydVasZ
VHg5QWYOVmUNpRvcvnSge6g7oEXLiIdSxTCk+Nr+j0VKaaQ6fxlI19H9e/vIo6iKX6NqWRDpnIts
oZ3Yf1g6rD3biqDbYylLZeTDliuNvtKdZvsf73th54xSMcg99sb4RndnnVbpASHJzTlLFcpR7plS
MTrt8JxPuUt38Tv4KWklJmz5XwCnMIOEZdEjY/czUQ0ZHZK7XT1UK3bwklMDbzw+DfEllBeHSupb
BG8t2nyYSMguYSauU0mElS2ErJZ09ADrU70SXeo9Okm3jOw0usVkp+UzcOOJCW7x9Fq3rZ1XTJuP
dIKK/934CuNqnEeC7Qd72Iv/Dcg04YFmaAebcH6ArZnVK4R/ibg3Ux1Ye4Tjsfmh1rljZE4O5Vph
Fg+87Lo2A9P2SAZpRQ+1gg/OiWPBQGQevr8jrfHsPCxEZgaoMRdSLbKbcJ9LzruFNQZLhUG/LMEd
P+NjMx1V6yFqaRqBBU8thltAbybBdKujJnrdqOWg9UriChnM24oRKEbi/Gj34Q8sIxqZ+6hVKT/C
t4paVu6XSHdHa2uTUJ4I67y2qzF2vDYbq9vjdb+UOxhElnhtCaHVPNvTLdLB0zFMBJ1btnjcJwaw
sJtvj6owrNWHA7v8MO5rLIHWif/wQuAv2konW7eon+GghjXQBxxNbIeJx4ckQiliUyUFisSp25As
A1Z1uZnQYE/9DsUCs9YRuqMEDRt5vPJ1ac6QQPHfgv6hW46etArDwfwPUoKV5D76wVMkLt74z5Y+
y3yG3fh+vmSKeJ5zEC0+0+KdC327zBC/NasGXnsJf2iMcwvPJUlJYF00sqR9j/9uE1ogxVncAwx4
PcNZQn/f+eJdKKt8rE9piVDHgObTxOqjzORQOxxYbgPngbKkxomEoUbvhDznYHrY/5y8WFYv9+Wx
BjKQEmsA8gqG0UsdMgygCaQyju78PcG5FdOWKtsvihmXHrXwjW9gDDyDLRSfEWo41TFJ05jdb7Pi
tU0N5/iKyiOtIQ9rgeNtU61edvTpu8U9PvKRc0EJNsAc/NS922eeUgcN/CdGkKK/zpPlg5EYn+Er
c1syA5gZoQjrhhNwnedCbUVOGHQibOb8Nn+MtaHkM0MO7MfXe36CvIw4otolMAoF7jUPGc5u/gC2
0H529TytL7Yq2ibop8HtM3vYq8+cqi45ImZAHw8r4pTp6ki4KfvN/AtszTbwlxMFgEZcSpDwk5A+
nYz6YC3GbJAFr7ISz4YhBTjjyEBSHRtvvRJk8Otfmm2+oV7b6BtwsvX82hj1v6JlKNTu8/Y6/HJY
yhA2apRhom6IS5qbXfRpAaVdOk561KyLDEpbw33XHse7cRs+BsuqChQyR8fXgfuYKZWbSvrcRmYj
yogy00AFIJphekII8S531x5pLCjLnEcmHpT+twmikWft6dlEJRX/6BpaXGqOaUQdoHGOjYBi9qnu
6RsenPaQMab3mBnvJQ03EZaYlUSJkRaNEQ8BrEA1Nau7f8QqemTPXV0Nr8j87PQMtNa5QZkip6j8
r7W7ISJX8LIEN8rt+7QgAQGrLIcmj+w/0Ux+X/aN+N2PMwJiAjnR8zbKOdg48gDqv8YcFl2HlK0p
0V1tMKo6v6o6gWYOSkZ9jUvbLd90kvNnMXwSekQ1gH5o1mihqYWKzvHzeS5fxTVQj0sEALqjFZNb
NXofZ3dANtoK3U3eDLiSrr0O6uMYWrp8HPQ+Dvx77V0PTAecfgd4Dlzb8GuwxTeArMspq6Plu5un
4kUgS89vdOALtmNwl0QDdz20RGTo67pZHPuBed1XjXcrRP5XoDTX5t191cGVWyioFkiWjLsLxHR9
HXToJMMl1bRdsYW+CG2gHexTOrhf4l7x4KwT8hlg1Ts3RdlPc0YvpaOJ7At2ig8R2HySh/sFYFrS
O6sDtzNlXk8+IucCSUjpNyAe6vuiGyugm+476yiluOVJeaop0Zh1/oJRcbN807Teg9IRhVm9V6jp
ctfK44T8t69bM6QJdI93jCnWXyx6843eRIziDTfPaJexPRJhMH6d/oZ4/yc7XQs46trIOOcwRjTp
HjtSf14gLDh18bUaUSD3/EE9bzJsVN/fGxsY/hH9R0M8vs9uUM364U0VQFneuBUgE5s5oniSAzmZ
ttcIkq47dGRT2DGindewGdVgTJE9RhfOk4pEg8VGaDkPU4nvi4iUJxYG57Xvhr1WXBfaOgEByUT/
RmEtdNjAURfVnVOGBddehi8KO7boyvn+kxrz/lKXwanc95ke3TmEC3Ef5VjVG2FKJ/gVEfr2owaD
vy5sUvlAHLe5IQyy+dvgE2WRSa1Xortpf7qx9vfZFgcjvobfHQo7m7mp6hB8wZp3wUCTAmeKd2bA
HYU2BoumGQ8Vsrp/H0gNCgRm7gCmgxNjhbGrh65rzUARztYxZ0AnONiUJQEwUPgTFnFHBpI9utEu
z9qIbEqb1HryCE9XDbvEa0F83aWi595lhMsxoim0WJfTnu5xDODhLJ1kQylUMndF2s/1xT3KpzTV
WqReXlijZ8dFHTZUSBt1+qjp9x0EWWA7g109r5lDMGmo9jYAqljoPcSlvTEeOtfY36FV9W/IXAC4
QFzIbAKoNj9DcOriObviajNcY8qFYCG2ge1Rtj5IwSTORB19ex608es+7Ee9rWL7heZ8d/VvJZmu
9AxWdcEpwnEB7cIJZssr1Fw+gYreZnElJJ8LBrR6vhkio7FitLwmbMh7w7ll4qt7NQzijDicix2A
2GCFTRxrmkbZQf1LJ/wVZUsGUzt8kXIsPh5vcTArAwpMg2FkPQcSa6YuIBH81EROqO00tx24eTLS
i6cLv9vW0x7T6jIPfSk2FiYJwSb21VGCDPCR+SnJuzfBjEdKwRJQhHjlRCjf0zvPxB3c5oa3aKSn
gqSNB4MP7HBQTAgN6O7DGzHaqDnfRKEoD6Eym82jUcALIgmDZFJYa3vxnmOUfMU92uIQeBLtzaZG
T0ABrJzyaal4+eYIARd+V+QMZJKjIKYAhXTnabSLVBVRb8y989WLfhsOcOfuawqm2Z2AKd5vvmDy
wuIx7k7auRvaDOCNlKX6cwOOeaIX5bLH1CDfwqnI/9umlz4UhukSlUmjvDguylH/77k7glTC6kbY
hxBGbd/a2CTNY50dBTlNJ3qQZqKRSbZ8tFAq63SSYIxAInFbfQhtPmI8zt2vNaqAZG+uSWb0qjqp
/e0xj1gl9qWCK4w/AfL0b7Z6Aw/lIWthgCVBcx4UU+RT7ZNBRJH9TN1X66I37fc2ekH5q83NBhMP
zdZmQKB0FQCOD55r9VDtUqqV4iPSN6eu6dZcziMpdbxVYEwUocX4XYNkeel3aNvY9KTGqT8ubwHl
VDmlhvsyMOCF5rAUoLLgoZw7EKVDFZG6Tubf/cPQo+vXNW/uo/H4HFbfg1apCvc1us9V1u0eEY9n
6uJzA6H3H+eCdI1cdIde5els9/iYrjTBntGJF5Im7ELoMpAaEGY8Aba1UHJOb6XEe9+rrhfUNDOe
SlinyS4NpVPNiaFFzE5M+VVUkHN9ZkE8LaHMs23C6/WEObmeTYxbjrTBSLCefUf5vZdolZtFf175
fRYI2jKP/d5j9X0g9kGxVB5rjwpVDlGgAiGmHqeRStzhdYi053guGfBZBDa6F9hP8YbyI//htk7v
Q672C+nz4ti4iHUAp8BUMes+bmH2ibHUP3r7mt3N8ltAm1RUKtAXt+shELBopeAH4GY1UyQTFvv7
2bh8d/1maXVImOom4N1/iGqgew0yRFGD0uvvvrIC5WrjQQX8RjKvDTs6QxsRijJrEYnqnp74AKx2
f5Vg2KWtoFlixBLifRK6Vmh9ZhqWc7f39/EGfqUI5cTYUNh3kPV5/cd61g0X0UCNgAdteDG9r676
VGG6JWtBcTUaLJrpfX+MYew9RzLUofqglCnxKCO2x0G7hkP/tIDRGLCT9y9VIXV/+xTl6U2g43uk
nsx4MEOLU9OIp659JMWqWeB2xwAZPQ89qR3TZhyVCvT9Ls+GPK0tqqltZoMvaeGAA+SKivNnwNiU
quGBpF6htjNAnEb0FOaPQruDlHmiHZIJH9+8yNVFTBM0yaqYZQzdMEcmgVOz75XjID1TtrwQIlzo
W6SfUT6j94wzog7zUbYeVBdgbNpu1Ej305v7HGu99WNSPUfqMW7xAwH9XMxm+YAkqoTpYuZTybUc
W0x3KA2nKkW/F+pK+O1/nRrStz95QlcNjLDePpgmaCFjHts8rZ25zmFJngLbV4/6Nv9hcz7eqJy9
ZK085ld7ej2KpA3yNCiaX13bckg+f8rP6KVlIvvrpZxhwXHLOC+4w7mtOCrI+Gv2NP+gjAvVZZLF
5PYvRQ9Jh8VK5ZH9IjwE1caOyFlLbv1NKM1vymJVe14B8EKabzI6cnmrE4neN+tQn67UYwfEOoN1
dqiWaUxl+qXJ/uuoWG6gsz3iASf4yN9bUHRQ0puv4B3IkA/2aJNnKugcJ/UBx16DJcSYpgt84EhV
0UVkweAoVEA0Msp6DkQlxp/MQCroZzxBgzDdtwOvq7zEEAM11BJfljOk48BNK14C/kokRX3Snl7x
85FAiTZ5qqFpBzAX+txe9sFewJ/8PqslLHIuSL4g3J3AHZXEI9p7+yct3fZS5/P30bOIeX2L5+nN
Lk4rmEc3gnLLJbYMpf1LryMMAnyixzPWj8PrKY/6uHdSyFIb2DxO6PzbbXymeAoIpjSQ/3wMZhCi
HfsDLGKswdmex1xxgOumcc6oFwJDc+Z6JbbmLIJuQVLk3KY4ewEClwGC4LZztg/FrwU+bjB2B/x7
5k8oW2TuCvAXOM/dBUVGpUQMO/szTqt8wrvn0gX5U0QM1koImfnMf3ojVNvYtNKoe3sASAxQKAKw
LZQesxbYgX2hBTOl5GA9gJUfo9+I06fyKqJ0N3w+ZR5V3jn2w1U+euN9dw6TNK6u3uTAUpMJsKVA
k4L64o5sDeWdO9BdzEcKPh2gAmuIOowCiEACM3gXLgifNPCfu9l8+7zM55Y3x+oYU6gB/ieLLHP5
ES2pAczgLqWscDJ5/OwsRiW5kwMpbaS5EDAB4XRunffXjeM3ygIlbLMdfhNgGAkOrwZb/JaQKxxp
kF9ezPPnpM/178DT91KLlbADcxrMyRu4j1+Z/xtTAp3T4AwZ4GGDFyP8BGdgFGf0ODpefdkmnf9m
j1ttp0HBYYJpQY1wgohsV2cgFKQlZnOmxz3BJ1x55+u7O9/aH2fOCsF6HmESli8qFov0hFHgpQKZ
c97jTHHs4Ui5TI2r2xM/VOQj1HODZg1k8JADsVuRSenv1r4LjGqF55xD0E+4eBC9q3fAABe+xCpg
/CUGQNDnylOQE+ww+PcvrIBb6eBMI7+dfnVFDCkAtB1i1SLYTMqij8U8h23lbKPYNU3pB+ep/KIC
5Fl2+yp2qi8l6tVZfcf16dMgCADwDdisapmqjmboKtplk4gTuwJALWTs//LXp6T0lfEftpGxHPNE
2ifimrZC0fAm1dI3OtJajlzcxqui1rUY5X0fZniTueUxC/wpVzesTBRk2Ll3g8ncEr8Gud4UzzLB
yATst5ESsVgaxgIFauIFwX0ckL/WSvKSX7JJJngkqS2s0okkifa4eoH3O4/Du4+Ox3ihdVFsfkHT
Bnab4sEqWV9vmHsvZNB1f/o7qHzz4/WmkJbOORXbILp+BXEBNw5roYJyeu+fbAeP3wVmn8zdp7dW
WRsZKrHP2zUMTC98UKwg1WwwTpAidOy5YwoI5Rd9qz/wUdL1hzzE5RoREx4Kh+MUkOxQKVjWFGso
sUB/RkOAFx0T9UHqJ567HUY25iv0hHSRAsBBfX+7aelZLYHzfTCfO8f+44K+C+8UZr872HGLfJ0I
oVqqTYUt+tZMIRfI8qFVlhKRPBShlMi8PGu1SD7T65pzeNxfVRCVzh9QY/JxRqrqJj2iUnFGu8gz
Mf2Ij8n5Fr1ftGpEE+UN+Mo1LPskxs1ox1Xhvn2KNDTD6fxvgXvLbZBOsupTefDiLcF9cucAfzp0
2fW5TsJ3Blx/zZyLHHzChvf3wwPCfjRRv2hfBnt8K5itO2nZHhpHATRwJd6fbLYWgcUTJTS/qQxD
Qy3sNs4yB+1tzMmo33ePFa8MVkHoWOKCfDIFLx+/yul4UW4xyXiEsCGJn95jb3rFOFRPeFcX5sRQ
IIG3WJQzgYISl8ZkR3iuFIvZyJX5EgHS8pKS9UaE13jzLyuJ8DwaGjTQ6M82vQpCDdRbFfAliBd9
/k8EoR71E67bt5owoUEopE+tEhQFH0E5eFwb05cR6qduCYGELuROmg7NLR8P0dk3pIgzYH2oYm8z
4zamxOwwQrLf5Rjqna7xmkB6idvxqQopiJAn4LL0aue3dH/P5BOgB3winGOQl8weYJc8aDBrw1qm
rSCrcJBJ3n6NdYl1bmA72bheGt5r1PIS825Szas5ncA+R8wP+/KN2jBhpYbUoAMdhTB/sEoSYibl
f6VE8CRjOmbn6h4OytIOiGDy0GCsbqlnkQtbQuvh8pcNQoyrB0vnRM6xCgfx1Qw+RYQt/e/D0Ya/
JRPFulwuyrEdcxwzioc8NlxYRIUWXEipp2/hPEhf4/ag2fCTC6EGmPKZ0uqDEVSA0nyf7EMbvk5Z
7FBEs5X2d0wldpntJwYwX2QdgNIpu+eKuP2FKr5uERoE2jC9DnOoNFSSnbx6r75EDPFPBLx8m1fk
GO/SOBneVymKmdVd5vanQBFJnBLWd7nOO+nNQilHLkhzuYcvaLIPyjoY8GRok7f4/b2HX/++kn2D
Y2yQrFbhx5MzaOkYQA3Z9NEEgEWTgfn9JxK/o3hwinC2sshSmR02mwbHF6AWm0TrI5kBKO/9Ggti
QEULK+XZsAbAfiIf1zdkWQNXqtdgkvnjD9fkSOo3T3MIyoK+ikQukJj9B9rYmjH7mWxNXPKUrKvB
UI1fzJcMaE1INpumJysyJhrGRlpSmx6m2PWR0nQLoLA+wWXKnzHFjk/xz4g9j5/jkSpGwN/+Oq2Q
KaGj6pjNScfrdJHKM3rDBuUuBXHM4hoQxiCfV5yXPGmbBgDk65MoDNPwhPXzLsVZWiUHoeJWE2B2
XIgqC4W9CT0YS0N8xhtkNXwDHIzmc4NhvT4T68RTgjd8bJ77Y1PAX4HsIeD0ZeYFrPtKsor/GEV5
sFXMZni6dzcPMg5KQGYCBZwVnczwulBCtiPF7YbvCcOjXGxxzs+LCPZrnMz3t+HPkihDBGlvf3ed
t2gGUORz9NkLAKVsmkypoBkfw82Vdo7+0giQr7VIHOUEwPKS/WB3n2EXOYJuYvZHu9nJxp51BBCE
u0pl2h8Kpx2NVNNnaIhCOL0+VZHo8khXqKdQBElvjbLqQR7t822J21FxuP29OTXsWFp/sssTbTy2
lkl5wZUwaYiNIMshgEy1adaA/erfPgUYLfDn7bcKIzM+o5r3PakhwuTCIZxy2IgvsSm135pMHlcw
xRMGyLbGyx7SjREQt3F9h+bkaw5R/N2iD5o8wV9LsQEhoH4B6uBFV5mct4MRyQcu+XD5+Ph1ZHe4
GuDZ5F7mnE/DG/scIoiCmFhyXNbFOpuB94ytuUTFH3wisDs8Vk8S4EkWwRqGVNFC/ot5z2IZ/btb
F+p8d5n6ZcVpIRmU/8fxjW3yppg0TYxIHtnUsATEJCNwKx04ukCQBLolXoMFjGZ/fd/QeVDZ9keQ
vHQD1uhlevrLu55rm4fUPWaLzlpdESVYowfjpShFzpVI/77rezY3cjd5jZLnJPX7iFVDVG82WI52
OlJpsIATIlmUkQGTcL5nLl0vR12VbdQT32h8YLRraiVrwQlVkGUWDPbGGMSBj1NlHu+3qdY6kLwq
EJhiY2OXYK+6vZmDqrPskeEBErGTUf2T4CQGTPKAjgM7vc9JujsG2ZgpHsZPuekh1aI3LQlsEz0y
F4pNlhNLzmXmR90iEhs1RncTeEz05L5Ed8I5OAIzSYbWVDNXKphKObvi3ISwYSoryLUVycqN7X4M
o9KcUzrYIe6kr2j4Z1qS9eYa+pg9jveHPCwv6F0ZN2K1TDzgRJkkHTNs8AIBR+ZvkZg+RrVHb1GV
iy/zZd6uXfpvjvLSL9qxpm+KHCFSuk3I1nPb3xfRNBzYFoESQnm52g5Sg9NtQD8AfbQpAYY2PWOj
t+57jy6ABHwVWps1iG8HucFTxvgA317F+yEGX6CSscQRfstYxw1aDNMDuUATDsHnNchIDIURzVkG
RFZghYJ/x+3wR3oRYWvkCpD2Pj4y7gowkLONYu89ucOOjoDo+PQN0CCx3+aYaOR7HXCOHjfYc66/
zz/eBpjql6PxQoX1DdG6GIhVjWGJwermmDbZCzTJ2PZrvA8BJYYOEEbIZUx5+659uBGQKj5SgtHm
O6el1zTczTrtpa9+1uVz2nt7fQ1ZpLJIsRF3VFrve2zrcBHiMeb1PpZffCYss6QfgvtxMoLngARw
QxHQl+jP/r5/QGRkwp3LGJMI/jCQKOXqXlcQCgW7ceNlQxgjUqowFqFZZK6xPlZ6Ybu1qA05wHgY
AM5O9py0PasfNgzXGr35KEyj/X5GNniJAzXbYJz4ealhy3ia11BZPv9INdz2Sy8bo8mrT3b07gTw
Ak1N1jgtQkoGtpKSSp4brxq8jysWGG1OD2icCQ463c1NX3/IUaI6aAitE2UdPvNhP/WTwrf/6LD6
zJ/ZFVD5CMuvAjmQ/Z6VH24uGSRECuFeoATAVE2AoQYsgbTmOiUDAq6MrA520AVfub7c5ofSvAz0
9DeB52JEeBVciV2mNWPG45iO6ju24h4FoypqCu5PCI+g/mEFAZJBgIRMMRsZZ9uQTRrNGpiTVgS8
2bweWk1k5mtkd4OfluhI091n64QdBLAPkWEGIeA3rzXUxTMTIZK6+1Eo/dFTE5+Pe8vD6jGBBX8w
03faJuubf7zHWTuC3tA0rCyIi7SDOe9vzZ/XAo7HwlAIoDN5KmNQFv6LnSNjghOADuMuSV0pXEXj
4uMd/nwR7QiQNcgc5/bbJ/E+n7AsxPFPD2nACG9x0Zig/8M+QKzXM+xJeaDivJek5FOpqdRrnXfq
KKvnHUGfiZzE6713bEyXx6XdwTUl8WM6IT4SVZiP/l+ZHXzwhiNSrdLyOu4oV4+B2ysmwDL7FXrf
O+I8gimg6yPKgDcz37YimJ+zyRH5BqP2EOtBMS2tmPcpYTVkjLgeR+2yXenSXgTeBeJ2pLawA+sX
D2f08tDlzxCHI6NrZFhBQ1egTscTdxJi1gl9JuN1I4SAoDrSDQQtDSLBf3yCctHS0aVuyTCuk4bs
Dd0j4mkkIsghPIyg8RFp8YorqXrd5gH2zRh7t/j7xLPwc5YOaaSJKxlV3UzrGaN2pbFneiqDjG0f
4YGXr7XxbZnxL2eWowN6ac5x9wwQJAXpgkmyIEhm+OSP9xI0KbY3eD9iL8Ng7ojCiSLwNC3YchCO
7j/6r9RDoXMTt9ltphSjcJWebawE09J/YEYOu1m5N1aon9Q/Ey38VRRDZnF0cJx/Fj4EPrlCJzCt
RujsGDq6aH6NZUtTjcLbRd2BMva6UQ55hCfP/Dftsxqdz2QUxXFAzx/yo+wIc9+k2Fooe3kMckbd
yrG5LLEBLsdg0KOjYek+AWaRdD1qz3RRbw1+mEMoLXgo64Bfec80j7eZZvsxI40HN2JvCFECqQzO
GYNLJ2h2Y8RdbgIZGq24eq1z7kkN129BYrc4F1sdZoNLHADDiXwNmk4a7pHV9GJ6pgtw3uuz0rMg
JrLQmNtu/FiHqffCUoteLIyD26lAb1ac4rmxCrbtCCCJAATT2Xulqyq+xOEKhzRsnah00hB/o4gA
wSz6lKOXHTzIDsBVu9MZ/eU9N+zFG2r6PoW4LycxmUvyi2R2IpvXdnscavjHpKT+FrJYpfnE4mCa
+J/FCWkfQ3cAGJep05xX1hgMBj33FevokAe6sT2pfzWFDoHksg/QavWoqmHapMZVak4NmbP2iGVS
OuFjkn3kkZ6ouX+uThnspHtsR3EuYz0L4kjd6lSPFYP1k9oeari+ayTnVQ9LKcsdCVCdcSPIcnoF
2XUoOV+6XNAuBt9RCKxkPxlidou0UX8xf7l3SE/5ypYx5BkJz8yjlSJaYSwJovDPVwmOotpDHUD4
quqWJMliIZucEXLycyZxGPZA5Uj5kzQVT+YJMhSicoiKux6jZGaxotSSoZUGT86NdNpsHRNJ9BJ9
iAfSxMRJ7mEWKPC5F7P/UQcAxc3mOPeQwuA+5PO8FnBBm9lBJ7ZFGslfzwAn03HEmYkuGFbv60AS
vtC9sjHTmjNH4yFCmTm/+qgyRQx5J5ESyx3Ru6dVrMQPLKUSmkadfbabkSIksNkXcX/aPMU5tljd
2Kwbgf80WdvP6Iz4nNPpJOePAILd0Aj5r16gv8aMbl+A//HoABvY/BKG5hyz37kYFt6c4b7nwBKR
SRzFaER9zdjOqWfPjF3rZfP3RkbZRx98plc3AqsMSpfF+auv2tjyjDTQ9yRngfPAENxcGQ7sa+6J
5Gr4chkNFp7ZJAiESjwJzmpb5migfZ2jgv1V8T3+m3GYOPb8HJt/YHp0aGxQrdPcPO5inB1I++H6
o7uWOJ4zK+an1WrlxM7LlQleEYQllZJKm2x5VeL8cl1u3HxuE9+eB+woIcrZo0jFvL+I9i9exZ4D
yruW9+s9ImfeBwDPA5TGGZnFqCOVUwpoQWET8CA/TxVMi2AXs2a/watmdzju5U66AKc/Mc2h8bhj
wD8ESR0On/jp9qFlSe0trzwjEPN3/4YB3qMaxtwswjBdB4E82Eeg/6aLu5JfJsHWsoT5AuQ++vM0
yHnnGlg3DSlpSt10hvOdoN5BkLKZkQX/L8tjQsY0Bwexx2JCbN1LhNdl/D4plC3cihp0mOWsa36y
+DQg5e0QpJwNuoaYAUsrpzxSD/Q63TBBhD+mxuBOoiZiVvvLZdvRd/gTEGWKH4J2FlOc3//Sbrb4
x2Ac7CmB4h8oDjDslOE3VHtTjQqbpJ9NtAVpRzDNGLZ/3ANVyYoqXFecMOAm9AKK+vAl0bij/AVL
tAKJFe730/7PT080riKn+bxI+qIFoQC1RzZmIIZERcqAKi5BKyys34Y0YT49hvgBLhMUQUjb2bMG
u3w6Kfan8nCim+AWaTZHr/3Ti5ArC/RCyPSdGRHTKMS4RmjXbbewh2jkIJEL8UYKHVCepFOo8ZAf
hYoxZQ5EUwIeoBTDtck4HMFWaGRbhCwlQZgqtUsKUfJmZ+VQR7mQi6cB9pbnEaxUvlYQehHE1Wnk
j0dYEVBEUxUjyV2YLgPP9+xQ0itw/VeBnDmPaBOzyQcym3Plmq36uJWubp1S7MQDLw4+H+f5CEzO
eHG33NK9Xz4GQECxYBEhomQXd763cIuNpnT7QdcTW1VzLRvFMoHppb9Hqudu6WtJ0nYYAsuRFEVY
k/c98d0Q29cjGWj0HaWRtSabdfPZYxJOJ4+JlBGjAIZ42dJwQIcT9yU/8W1GjQO1WmOgd9Qj+zcm
OhrOG+cxpYUGWfMcf+h5XXWviLtclvCZgxU2Kuzt0rwj8gNzABKnj+xR/v6arIiDcSFpg9kVqFiG
faMsybhNgCOTWnf7eK3dw/NPxx1sn/mRa8rC0KfVoNo/x3C1dKUUXf+u65LZzzJiiF3qY8kHmMaX
jWjcGyN1loGdGsPJcBUXbJfh6sMJjzwaS6RXJj4EpY31t5lyJEleqd1CHbwHbsxWxpaGQAeGhv2f
uLM/REJMfVVQ0TBJB96BnE8EmU624LD0rjsGl3k8C2E12Ge29+/0XWESXBAtSeXMwSujju9wtRB1
8RNAXFhxOpEMXrKQRiRlWkn8tA3O52R0dV/4izio5UNAb1savq4ueB6kKVYSdKjDyxiqpVvjqxiX
a2rbgAQ9oK3Vd/WN8NNjwZSm7IcBxFM+xl/6FsyyOaiaR+dLD3lg22HpH6fGCGL441nAQgGN58R8
uKdsyPFImCz/fwlIKyALNib4H54Y2/1XbXxwI7rGDVlWFb3JgCcR3U3GOpgyxxDmYac/xDIAecg3
G2z7GDqdUKrUXW1Irsksw9cvQGZIj+Vq+ySHHC8nXM4vrvsNUrMen6sxLLO8DxhcqQEylpNN5uCH
i6f3edBuWxNFNRfUluniq9WJBF6GsYpr5VG4EJxNsNsdG8V0fq5mJws3g5zX9tZlWDEHcs8QnwtB
7QjlvBv5LZJLAar7lxwCTYChV0K3szsxUhsG/Vy+xCXLRN/Sw16zy39gXroNoGBM3SHwia0SLKKc
BtyMUTqUVRZBLaDZt7CT8PEE3/eB0N8fWX21vvyzNdg2w2+i10ZhyzuovBrtLYoyqjCqOQZYT98R
Bm32KKRVkH5BH6QOeQgilintNPsT9QjjjAgFkcBySMo5dVZwkwn9w6ufYm14yGKKiDiY/GTEmcM7
XF99jhEaZdkxHF2mGvO+r/4xRLEGkcA3Xmc1p8qMR5gjLjvwNeIhZNWFccGhDrgtX/SXLTPp8vVx
z64IrrqUQ2dpOqjGx/flbcaMWkeRtZcHF48H6zWpOfU08nCcNJYfbnYKY/4KYwRYPlNzL9+HJk+8
AdRoGNOiNH4w4Dk5Um6ibHhRVP3OOZVKHj+38Y/+yz0TBhMn517iqPtqWDCWVp5z95O6r+mLWCdz
3NFnk4gMIzQoTL7TWhx9/G0UmXN1SXFICbsexFwJF8zLEjkEDiW4l/LQorthLC+ShwcpKVyujJTW
Bz2+3G4ejI1KRpLtIObelz462YIae0Z0nN5b2Ruwa38sjpHZ3f3XAg5JsjLFw2t4Zh9k8EMl2RM9
kC72r99j9qBFxHLrcixxcfg6v1NTyrBqeZOc06QHOPLDGgRAbyhBqcMO7nA9GhVMw1qbMFF/AKWS
8Pq3kAM+CKLEku5T7lCIpWlwZGNzhkgy3Gfh3bdJ8B4+t3RJcfeXhL9Hny+VLoW3a3G6lD4GO/e3
JmL+EWmBvSTkbdvCsr+9xld/7dkDzOWHM8ivvW73piwgYtj8veJqIkgVbb1DxNtehv3iZbQmW8or
YZJsT8xiJP9dG1E0Y2CsPEQT3xGZcPdN5V2nKZl1+HYKCIYehupB8DPF44WT0u0GqBs48ngd0kOc
4wfliicXxBvbkvi4+ZHIPVaH+vvlFTv+yv4Ij6fS7djgQQ4DBphM1Ztq6PqqmcWmg+oW3xHovIqc
d9OwZ6rCHPHgD2YZpFEdpTG/L5SZfnlH5UY+fIMl/Mw9RK+9KiLU3tYOeap4r6SDkE4KxBy12UR6
9hpBojc39ao7JupRLIc2k3qmd1RVHI3MmlKWcLv+cfGO0p/eL1QDJc7s48n+rmaaVTIl2mHGOBEQ
fWITyk0aw9H/tKySOmKkr0cty3bpHfccX8IUM0AW6Mr/SDqvLcWNIAw/EecIUEC3yhmJIMINh7Ag
RAYRn95fjb322p5lBiR1V1f4w8tDHSShjHXKN7bZzAJcjfGZMWTgbG0YAF/H2yKmU4MOKQURwruw
AwNEWt4IZiKYxiiDP2tZKQ5F6eAf9yI15zvJ6tkmPwtEMK+FQAa8VjSamccBMGfh0SKzge9JttYn
QkI6YX7VDpXBVfrZccuTGVUJ/j0r4zN1CNTXoehljuBQoGA6buVoA9Hj+1eDnhs/J8dUg7s3ab/c
hVv76JX4+gA76Q1zBeF8XwLcqpiWq4U5lJGuTj+PmwzCtryGc1Gfrkcme6n/RhSJE9OwSrT0aj5x
DEON8CrTS0acxQ0sDCPSv22DLFmfqTdgh4/jkfYjrP5Eq6A9q3w1Q6Wc59plRmcCtWU83A3VjNIa
+2jd3U96+DHYG6DwAzHMOTjob+I84+A0BYjK4ieVaEvkyDtRW/p10hs/oi5TEd6OM7rmtZdJz0Wa
36HxFjfAg6cd4uWmk32hJbkPxrTMhPIKkCOTITp/zNe2FSZyDN5CIODjoRCLjj7/2HWq4XDdGZxr
PkA71JxLvKlSZkfappWog27+YLTCDLYsTs7FOfF9psNbILKU1zQvmFLwiTebTw4YgZQDq6IDxCGm
rwRPqtm3DL3PeJbYbdQ6Xnjl/oYbNMfY8oIs0LPLCr/vURcvbDPojY/TZ6TOby6+2NQ1wEn6mECg
60nggNGurQ/kIAt2jaT5dP6Yy/Yisng8F87ea9MmgnVRIjv3jdgIVFfk2BuOSADXHpT+1RtZ2mbY
kKlTJ5EE5e0EmHkmWkVnFJTk5XtarvehtNhuWW8LDpMjiDphMdtHqPyLzBMKSaLH/0sug9Z04de5
GkHvB8DFt2boFjHj5XjVPM2jVCMBAm7CUca7OTQ4HfSj3UvEQJ1NSGxAP0ns1wGVInHzY4sS7oHh
kY5Gi3DE9RRaTAIsP6Eb0xzZF2Qu3MgR+3nvkvy4QmcE6exDaEI5h5bCigrWr4byZyD9OIzJQ105
/GxsOMxMONX3oJP/k14XB5OIEH9It8i1bnwm3hdB7vAvE44dNVJpx9IwSoWhuRKAwZx4hIwznQ3o
zrA2o2PYib7AJvS5HCbXRGVH8Isz68hM++3SnZQ6WrVXKwpEbLZITiLZUiOKBrLwHnmbGOpUw94M
9a94dKRJwpTK2/OHEq1IBhnXUkalt7F8YLJKEoHBJR3QDlnnaDKhLu/gd8AR9LLzOwbzCyrofz26
KipqV5y2iO6Llz1JCScz3Z8xJ67UBaSYe05m2iCg9gMgunI3gBJOzpODf/J7zn1luovkGuxS7mDP
0Z3HixQEpaQXxqdwYGno6aE6o1brhefJfUVngxymcn4rUiTSpN8fOu3iU+RwAfzzSE8FwpjR0Xv6
COCh/KMDr7h6Moi+EoSQP+deMwK1Vj/v5aE2MEW7j43VYgnQ/ti7lPA8OXpq7o46BCDcqi+Npg+p
fC/C+ujndD0kJwKEYkK6T/SgD1mTwLYvAUhwVBxDGhWklHTWny4mmI232ZjOdsu4Ctrhvn9kCvsG
dcEpyWAfMqcZOpX/CO40dYnPbWACoL6Cq4lYTXf44Of9gS6mVVh3bToRVXhBBQZlJ7wvlQLaSOOZ
waadI+Sy6dLWooIjI5HqmYRXOpN9AAwMmEPFx7mdmsORr5+h9yK7Yb951cdT/YY1BXDe65IRoxGz
pPT/CwD3EW30mEa5CxYxJx0qFz4i8JmOrZUeHUey0FYt6zwSZIVzGrwQqpZQL+pHStpNTI8RNEvk
RbqGAwIypT53lcZQvB8PhJd94WlCzKZPLuXFDSXnDeE5RT7VEPU9ki8bLQNO0K+dNgkoD+R5aLzC
XdqASsBeAMdIix5ry2W5kA2y7CiUVgxGwB9xSQufs9j0wEDKxWr9h9sj8jFisfRI3oPoBzokwV1M
4zQRoBUml8C2AlGw1YaivH4JGhbKAvOHhF7vy0N7hTisfMHHiE/IxwOWa9/XQPSy30Z3Rb+HIVwu
wAl80cZGyADwD3pBKIaP4H4HJq3ov1Xy8cAu86CR8cCm2XDkcCU/4nICfc7y3L6mQl4Av7NG0JBa
lAHOktjE4m+5I3qwBNUukj5tT43IyAgicm2CfSC+/4E3OCB4zL9pG7u2CHWuY4jnyQP0B7ZZKJh9
CPzcJq+UcCKfhYu3abWzXgxSIjFQJJfCHO+TII5JeRNBzQa+KEM+espH5gTixswHs0WzF7JJCC8A
Q4yaTQaWkU9EuN5oCTC8AJVFd3Xi4IAOG2kTugM9snopeIQGDoOJmknzKF2ZfRMU//9kIDrg/ZLA
pczKgaGILhS1k0wIsEgW6Qy6A44o9VXozt1odVC10jBfSJQKJIYgZAMyn/Ula404xSq7YDQlsyn+
TzrlT3rFNWGs9k5zwbayaOXHoHEQ0z1h+dBolWuXC16JsiMhgaoJP5HXhKyN/2BmQdCd00B5A4bS
yWUlNxTFXL6/Fqhkl/62UOzlFERr0loBlEIK58ND7dL+2Mdtwj56cz+cZtjFf1g3iVMyJZDmgzzY
F4glsmK/HgESw6NdYhXx3Q+9eYlCMX8CPE7H89TgxTxd+f6/+u4TPjJil9w7Dpgj5pLcxyO0jil4
fMBGf/tI9v9z2fVWqo3ZFWhkUlyoNWHLWo36j3S0MsWa7A0PHt8bUh8a1Uiamf06nK66zqJ8ZrD9
+KzEGxwLYLDZPXZuw5bq2QXU8NgA2Mc2BCpGc4shh6yQKtyXH+8YflDekigsZ9mRAnaRU9sy7UHB
hDsIiV5xKaJsLZHjji90qbgFigRzmgD28r7RAsuAaXuoMzfU8IAMuSYMGsSWGaUUQFTQ4PYDmbRQ
BCgRcvvKl9HLjiYenYikHtU5w8e/3Www1/lS15ncfHzj+xeqjbIU3VF+rQlDqJ81Sa0J8Iw+Nmol
7aTt7Gg12c3wPT471dTsoelP44XjGP+t2T7eg9AgXcvYLczp0wsnP7uA02llENPts8dfKwazclQp
riDqOlu50G7Qx5Low2OXmoCMjCcJpgqWC8MrhKd0GSE9B99rfgATz7W+y/vLnn+cX+U0VyrGRap0
orZHlr1HXHb1ds+aO0fyXgdxHs7hKc1+CbQ0t1ceZ9fZo+jjau3EvKdovzGNogIh3BH28aoxp5wD
62qjstaBp/AS1nh5znk358oP4TjukJKZU7Ax4AjJA2EjvRJGtVvKs47d23axrO9SQU03IioofWVR
5mutry+OHQH80SUj93zzTzX62iTp2T28h9ewTXkR9SCc8cDhaP0t316kb9vemfHNwODHlPyQi9Bc
2E4/dh8sLI82mgpUZcCaLcHbN0mTtNbaVI/2AxmMK9AF+TIQCDQEZUF1ySoPGWoaINZM0JgCIiRs
QQX6OORjZZsCMlpRppEzucyDGCTTVEPWYc/B1Pa+LukZnGSiA7f2lsl2WvgUiawjeb+WHGhEll3h
HTCZaCf0gAl4bQeCfU5Xqpq9kpMsqkUhH/WxNICVL1t93W8ASZJqIIt3xbBRcMbcZQ5k5rJ0ECye
eYtTFpQdecmIiTbMza0JfRJNEi6n4qSQ+pRGJTR0RKus42YfG/GK6R3HrpdKbkkrcw4e5JjruIv/
b047J4kM0xR37E1s02+YZYhgV5ZTpN0pYrkrNNqIHwcrpiZGoHwKIFgUkK2pE8RRhLkbLYZdmMxU
r2ftbJdmhB04DmP9IFh+cRlcuiA1bCZjAxItQgxjKigNDFwj7AmyWxiNA4oxnE0LRt+RWCMr1H6g
ewXDcrv8W6TSGcDe7H5IujusSzMIpkSJ3wQA+O0UdUm+aZ/04gv2qDN1WVXxmbz35O12HkOJYxMo
StDWXFAAFRzZi89mfOoCB6XkQUqVR/Jppazdd3nKIN1mfXJ0UtUG+kUnXA88zu+YtItmLrX91emi
S0i9fhOTSUdgqZCYp89S2/lX5KHZJLTUF/2F3+ofBocqPTculbIxPbCLK4dVCFJJJprk+Sx63pYW
/AWfgm4E0a+irufhzgD9+CsOyonOVBce6+Q6fKcVM0h0EGllMPEHqUaJJJ5P81fCeURCqfiCgr+y
VaTp8bXJKIaSCxoc1WabgK6t6TmHC96aQ4YXSEwElmJLoSGgT/lQNFH14tmzWeEXdGxB9OLufRyB
JqU+l2YhScSlrxe8bk8uA6d/2JEMteO/wBY9rZ8Ryo9OEf5ezMk/diVnlAmq9Y2eYa9oQ9lH0g5k
HKDFgp1LxItgmCKf3PaPxzm0wdMhrDY9KvNuUm1AgPEtbBYmSIwsXg4NS3qw8zkbl7PEgA0yvY4W
eHAqweEUdWDj2Aorf9YF2XgND5/gm/GwmXyAhhuwU+anM7uU+Zco2e8ef/GoGn3WsNxuW0CjevGD
UEkDR7MQvfzx7E8lNwAFZyjiwx39Jq497M0hXApgGM8LhG96Pnl7xwdgagwhgO+QS2/WxvCY7Mq7
QznXjl7f7P9u1iKFb/AAMfxZo10pcqbX8ISCKSDyfzIKEmiPtHZFr/Vi/zSS531E//iQnsYgk/b/
+K1DnwHUdkAVRsT/R97zgjfO3NNabGDZ6vDyqM/QhJ7cJz0K1K7MV6RsayZokXXIUGYf5t3/fsS3
V3yfMCA5jDWyibHKjLm3uaRNsPu3yJFVZgiEjg5p3J6BLl43fzkhvnbC+N4Xg57DJLzyrpBcxniW
gnu4jJvJTShrsKZfpG2fFSgBfF9dSFckahh7/pWQ0ienWqi8tvyZtF49z0njGMMFWjpkQjkNdKek
SBD0DzuGPn2NLTAIms+Eqpy0BXGSmK64tTb/pmAkmP2XYt1ou4boI9EuBn9wF6w+HMwAMPJiFyzO
zIIPVLVaZ0yWCzCG1FDNPxN+8GMsfphN3Mo++KVGdCvSVibJIAXti3RYavpd8VrB4lswef4EKGnw
tFBtFJki7RKAx7iNF3nnQtV9KRCUH3cFFQSIDqjiD+tZcIkQtP8BkDzYCyY8DLRG7wFAUyjOl+ID
nYYGyS0CZPVAZuDqMYKRer199xnmXZAyIM3rePj4wYYiNlCyULfM4VSrVQCKp0MNptkHJqo86sHi
574HzFwaBMvOucZWQZOZIkMvuusKLGoBifaEkyoLm5MDnFbQm3XJJem4Dbrz07PYGeGOCTLz0aBe
QaPsG/OqhQ4WXHqgTCZ976nSdYyb94QweHSR3et+3PctBEpnIpZl7UOADQht3YlwcN/oRyo+wo1N
O0JUr8HEm8JviunvLwWi8xFpPm0fPtqoa4iD6YM+a2N3r/Zt2uzDK80SujcIXzIc865uPanv1vVu
fZTIGF+u2FsCBA1aEKcfSDbdvVOH9vX5EPFmd7QueCjXouszVEeghVFu5wiV0+5QZxw99NZ3lXvD
X6SDPN5y0X9yAldBu20z+9llrXtIe/rlTEv+olVFtKeuupRwyPcn514BtDxkUm5L/1lNO4V0G0vJ
eGpShd9f8koA1Pk6ar8yTGgoJUE0uubw0IZIBcZdgvLL0UngoGFTCT1ctWim3T6+d30FTpiR0HAH
W2dagMGxBtg5h+19Spvgs/6YnF3efYoW75v+UNenooX7By62sqdlbZc6YCvKV3qVl/IMafgygq9d
3wNk+qkeCd3Hb8ZPev5C40kj9hs9wMBG75OrwjfiZdeUd74jMXAG0Oo2U5yVTAYSf7HvOgWUfuNx
m1ELPCZ3BBpSHfEBOghenmLszndfUGzCKMdyDR49mHc1bURIAoDst3hCuO9TCB/qoaLYbXrn0kqp
EiiyDtB8bfPXeX3GZrhzFKxAcDidvsOPj+6Cb6K1wNwCSTe2vHU+ORo98OQSwi3EVC6s4paPscir
PJ7dxfoHwMHXPQ5a59lfxJcZunWK9UnbPA7fQDjOvhfH4hzdfRx98lYokg5VdOlZ6urQh3Ltt0Z1
zwVuKCZAXzrNUCmQemPqoljjjx9V1t0/+628WNgXl/Xlm3pg9DuoP9gUX9JurukI1WnxBFpPcwgK
1ZDVA/KeTrINhnW5s5l1enho4eXntRxpvf9ofcM++Su0ag7VtxJqiLzSI17ues63bJI9ctS8F0ey
kCKqsFPgPgJ29mdSwhyW2iLif1I5yYH/Ole/exc/3cm5NH9hA64aVLHVxSaLB7LV/LdzGalf75h9
HdUTAwB1DT6V3dhN3sz+wPf56ujq7vxzAEBU+jqntFXbWptC34AbYlDVPH1E2EDOMoqkwWhrLrwB
68IwHu8qF/S5q1sCtvvA8rwg4VBhQjo7wEiZ3/9dENBAHMu7vL0d/hYGhET79PbOHa/WnGNHKAjX
G14QCH+4i8x4W0fC4cLRb75GwrFaDG7Abp1WqKt9DWmKi7Pdg9Llph/TM9otufHBuCw4/lN63n6o
BNB7ZODBH3a8M7yZHVJURZ2efQOYW2MV+57XCVifX/9xc98x8o03CHlzExYyysYwKkwaOV9YqbQt
dyiB0a74V/9DG0Vf2Gc8VWqaf5eXhw6Z/PfOeUxQ8A0ZqOQPGoOUyke/C/qU++dgwvnT7G7jXDFp
vkStzW31uXia4dYqCjfI1zzj26rFIQ/TTr4Mo/AxUR/xGc0TwEH+xTsXatykHIjpc4jmjpJUAZRR
hTazrUWt4ghIHoZEZe/ujrI+opLQP2B76qFgwFCQaNtKu/6HiZ6YUvy2EDWILYZzV9IvttUh2h2A
X4iqDPYASgGcbMEFoq3V0JMnbVZxpXpMKUJCtX8u4WL7ACdCmyeu+d1oMfzZVTaTgeLLbaXXJjmW
L/eYdbyW/xhdnF7POsCVZPIzRFvaY8UHj7xjbZX45HQ/1p3O9GYYgKWBAxsuAzvouYEd/TlMq2oC
cpzZT7QU/Trdu0O8JzpER/fkPDbI3VgZY03moj++G82fOj61xopq96h8jE1leIfZY2QQWBKbxBpz
8Z9rHkL47uoLZ3ZPQzK9cc/oK3T8qt0/mjbfe9gDdiQTQVXP+ZTaw9ttFLKDdZuRZuW27lZvjb5P
OPsZaFml352P38YFDG25mGrRPse9XKncHakhLuF18Ctrpk7uN2lFj7ACeRE1tFVd5OGtWzhG5NZV
nBqdPqeLItugDcM5G1KoSZLEhI5+cFek7u7QkdGSJCShqYZmNq67Z3948HDIown9j64mAahs3tDE
7hBZZfr1Ik0BqZ3Bu2FpAU4Bdizwf1KkriAfpbWPALE1ONhr3YIAflf9fwNSINK2l5X7WRYQ7Y72
Nsom/waUmIz//zFtocyN7y0gQzaNOQYN9P6gXAKpAil+SNVcddZna6l6mMZRRaI7HWMKiK342/Fp
0vl+ds7u+/Q9Gjc+4QDCnZFDpAjYZu8YgWn8jkPQ6Yy+CJOw4/y9d3CGXGw0lqetWKi4+Rds4BH3
2/UJAVGWUGz64QqoDM0+PhKtPPcOcGIqJEFmAQEeEHefDBAgBiKoktZJN1ucSNZ5nmRmdB0cZkjD
oWIyQ0DxgdYC0YtNuAAo08dR1+DZIVWKyvLgPaoHVVAPEGwhGkIyJ/vRLRW/N1xImKpZDO+d2ZgY
m4mxvYFwjc9WvV6zQ270EP61H6qNnNjsmrW7kQHjvetydIbnwe7hHPLLLt7PLiOlHnCTlJP95O9R
piSZimjqO0FipFwqDssE0tLJ7iJqResrgngSsqnvzmFkFiC+/UcCMtDXAanRRHCUKSN7QGt4TFKu
n4EfPp3MrYMMSKfmi0HWrEckMfxv5WhQBzPthKyZXTHCm7Z8PPr2m6/DaUyokTP3nCF1a/EZ9vY+
b5EAJFkCMHH2Qbm1oQjGt+vv5TXzGkeLdliVebx6eRo9Em17gnJDnrYlG+utTf826mCMZ3A4GVd6
BbsN5KVS965inRPeQoT5tiL0O3s7M81+J7vZKe8gEPABS2sBn+tQDTrX7DG6D6AYnjPVU5wDbKlc
4W5VAQLvGo9NftY3Id10HxuJnbe8Cp4gIa/Wb/kY8fo9G3GpJEqCxD00MoCppVkuwOK5neQbamO9
Ry9DAxDuV2TTVrQjP/nYylvWZhDgg5G2vTR1nAApA/gTaBkGX+ueDpuUdp7TLhVnrH2spVwL4J6Y
61+qapkdGUUflOzSuNmSnowLEES3DL8OzswkDsF9eTPDx8m7HsOmJ+vJWIKnqnyYYZUlLPFhZNtu
q8jctns/hlCegmjILMopYiMhR9X6U9q4MgY2htIb8lJQfDSCaSFP0zKAGXj14TRyDQ6TkpbHuRVs
apsRO9svyrK345L/BJzpLDzXjk5exBY8ujbb+WdHkTkDk9IJ7AxPy5YOpORozcjQ3MiOznYRxN9B
wNr62fsDHMIg2YdJNquC7AiM5ZJM8naByETjTshdyHy5ctR1AMSCsFRNsgrB9aM5P85N+6nZeatc
T9r4ZYoFY81OvRfqZwg2Bnh/9v3yiEH8PhFbbj5j/RE2NFnOzvLQtSJVc4+sZJXnykV1D9bwM/4S
QcHUuHZ2G80upj9TL1bWLrMMK84rqxahLCRZ7BtjkmC/wIGgF5g45aKEgYxgEsmG1TRyqGzcedn1
C+uz5+YCoBNbjABMzGePyAdrmLbQz15ePyxYWYYRFuod6wvfFT9Y+4jC8f41PN6Tn+D5wE46HO2H
vf9UhlUniOojgLuIKDTEGO9lVycr07b4hIb7vM2i3+/ZbhV5orMHqQUk19EfASU5Rxo3j3Kh5bFC
JRlAr4opy/ZGkUG/1sFIubWf3N0/L0sWh48sA/BbK9GBODHcDDHRFsgRqinUYAVr6pTrnu7teNO2
y47gMuGNOY0//MbKikogKMZEBQCzAIxM/8tCSNYcKAZz9Ha2B28Fr8Y2MkkYDfsHkPY95QGGincv
mUmDSGrT7HKXl81zdMnROhiIoAjOzWP44SGlGrv9FD5gQqzrpeJdwlMo5lW38Jl8ncfo5/bY9Gb5
DZEnHZxGh3yBHCchEEfBoAo6bMBjcHH+LDkVa4hyGQtfy818AdTEdNioe2dY+/Qmebik6iUHN0lH
VEdH4Bz66uBdvFtfjxG0kEsn043fATRiHDfYKJ/0zrO922SawauoyfERbYAGDV0TRI75RqDhC8eb
PdZyhkfO5acVRZluTQg/ySfS3LtL8OQIINJF5+XHbRPlOPD5kfAfXX4PLkNist2irqBnRqUEvZxz
udj1v6Lg++QspCuC88TR7RD0mywCtPx2lsjiISZB8sRRyuuocv61QuQgqH7wnSR7rel3vqO4YNNI
TvhMINQAkwakbnfCiT/Z5R/3kegg057A2Mz51W2R/FHL28iR8U6/7S38OvVgRuo1epX3pQlbZ9FX
PKRew57Fvbxz3ddxJ4ATThkkdw/6oCfiF8jtwRTn8Ce/AyJrFQKZ2fOLLp93jDCddQm4PMBztphe
CetvxgHcG8M/hNcTiebboWIgLCnOneMIVQhefwxaWEy2/O5WYHXs3R/Gjo7UX0LQQAQPQZIRpcmM
yEbNSD78g2P1cbXomNHQZQ2aJJfkY7FknciK2mI08mZdgcwhMAyWHe/w4PQ1IsWbTWifrWmmR8Wb
crZkHZGUOGYuz7+DSnFwwMYRMNNMQcCKG4408fg8ftMB02mx+u/4y6U+c3IDLAgmurXHMxO0f8L2
E3ke0fA52au20PDBkdq42+9tLeWFyNSOetaS+3qYHqNrcfEa+z6Qdd4RGR0RFGDO4L9IhzaPXFuC
9fXUQEpYEsZr2nCMjXEz8e/+MWKX2QsO+QY2Ud6UWnRo3F/PRhZ9+fW6/l1iP8+RhDuKIjUY3mBy
EY8WC74PA19y8kCNh9tvXBdXO/qGJAZUlHqPHWruQA92vOWrkNr3DHehQv7BIbY/QSo1iY5XrneA
bu09nd5wolEQ2jo8Sct/OpQcLMRH8pxe3RsVfHpiPA2K0oQkTHYK5l/ApIN7cLDb8+9xua7J0prK
5uO2fgFFbwXdgidMTVUul69MFeWU+mOhE02lFpibsv2OdPcmsK8jtMRnzONTJkMV1rqFTy6bJd05
H7yvLiz95ITRi9Xpw8JhjygeyzGDbT6GmffwIqMUevpywaL5svGHhanZVK9n1Rqqq+G7jyx3bY2R
Erba44MDuT16+Rmp5TLbAYTl6WdnNyqoPyVORNIEGbPhOwhS7A92EGGFy2W0tyaQR9A7jMIooVjv
BU2Ji+NGNzoiGAdzXuoxvS52BuyEr7OYRq8B+6L5R47dL6KdEyAcYBDrAj0Yk4kQ3HvemMiEtou6
gtzoAfcLsK7N7FeG5AQ+TkxCSG3eaE8yXZiWnbS8w13KaUF9+uczijcgIJ4Qn7FD2IOSth+Xj7Vf
nW/zE7yZAXiPG1iM3wdGNeyYHITb3gsufSiV0gnAHGG7RQW9PH1BTgC1fUJhsXfXCDEOqWCkkjF0
V9Pd3RNRkxdR7xGJ2Qlfb5HB2k9ciAHdiBXUjuDafEZf9paNI3BQXkX2XvkGL6/36U932R744nkB
/LzKHeA9+Mb8LjMwHwRWmkwn92OMoWkjNXErjGFjWuXP8EGLwNr40mJDPdS6Azl8Wy+w2ChlM/pS
sRiixXYhZNEkoDfac5VY2kzQqJ8IR6tE3v6h425vPYL5g6ZU5M5Ib3aVg3x+NrtnjOC+GNHSvSKG
sImAH24QNN70XOCcLScIKJD84ZB326gDLM1Nu3nTLZLlaoCs8gI5JTJygmx88cZDxB9mLc6w8/xq
b99Bg/iW3c3bYTNDl4fe6p8R6y2gsETqFuV8luq7EZHz18EKECTa0vnYSEex83Fxc2osMw+UeIhw
GsX0I8yGnJ10hbwilsdJg1B3lPmmM8CY3O3OIMjkTyuW1tj1aQv62hACCqumpSRBq7a2204AdLOa
X8dfi8Yb6Ws6FLD1+2Uto0BOKXPGejDYnmgeAO+p0cBD2/jEuN5BWXnzbLvYkPP8QYWKxsXwnA7V
CT7hGioFNIU5gru6HcmhkfWQonWWvyVZRf1xZm3SUPVlRe3xUFmd/S2bcFhbuHcjtUye47Ij2QkR
6deYVgiDy2sEz8Ed/+ZR9jhJXIsobKJewGdvdrQI6cvQHGSHt/LgwTntb8wQu0xagdYZIBFXgZjy
DvdNV+VsK6qClNPatsLt5jOjprdojL6LL9DTDboub2jw1hbvw3lbtf78q7Y0wlqz4lwcnGVjU03R
XyCY9UiaGuDedhbZAZfB0LKFRk2ht91NNy/KEmlU7IV3DspIB1haTPI3iLpf3U1BUzrC464sNSgn
jL5eRsjOLmr7NKmRLKHpFiLO8nVkfdEuoAqg406pPYsvk4L+F30Du0STCcRzBXGaf9/I81xtsz+H
7Ha8n2v/baHJwQKuQIkUNYoyj3+oJ0LYoCX/T4Gphf3ds718XBxORN5BUVzuhNWe3Vbql2/UDWv4
0u0rzeT58EaceLAQ6A4hWW6pgdJyfoSX6ZiH+vWQgPshxwyl4XvpMy0lE2yyrk7OSKDnmIsLMi27
w/jsCGg7oUHN+wtmTn0R1T75622VCxp3dtWdPGmvxEBannZhAhNGsl2eb/PvmtJjUOJj0ZnUc6xZ
9IiGXuVfNa4epcT8PF64eqZmz4BLiEHmgvo6kmchfuBpOT1GJIhclvSBRiPOtb4e4/bC5IBMWp/C
Jo4O9Bg+JU6mB+cwxIOevJLPMm2w60CLZGOE4JHxc8AyAkNAUgv80qOfO957ikWu9SXBfbnZUJ9U
oIsLmeA/XZAQL1S3hQ5/WwIweZdwXSxwSQjY3fwFU23QkWfvvbfr2T1X/hCkTGJyJn4MvNvePUEo
BSMNFnA/BVaJP6DiM/H8Utz/a0C5JYC0B6yRUC7UwXdmdZ/jNOV/VyYIQr8u0CnvrHrsiUKP1Yfz
m+vv/DZUMNNgMUTfnvW4wtOzzuNn/KNF5RzHRzvW/UcpI2uZPwMhKjFxXBSgezp3y2kNmcNiHt8d
7svdcnoTxLwgg/E2bEiiIRBl97yb3AotQR7uyZNDhi5GXvM9BsnMfp4/xx/WPPy9HcbKBuxDcD7A
IbXpCigHvSAsSIR6Y4+uSCsFzwJRhfSF1B+yrkvB1awgcUPUBnTHnPs37a67fEoZ8HxhGyEtx4iX
cZBsL6YnMhwXSjN0lLlgo4QCLuYxGpC5P0Jmd31neEbbH2R3ofUZvHQUHKwspunJNwJD3ss0ZwrY
8YFCeIufAKgDdNWTGMeS3q8Ee3r1T/3tZgNuoVfccHvTLCYPJdBIBhKtPiN9pvDpbfth4n8OQcr4
UNfKnn8Fcg2NKtf9no+I3j5DriwQk2XUfqO3ZvEe/C1wQgHLgCgo7jnNAgP8qTwhzGSeEYpygMHo
l+ZP3vgLPKfOn6ARreeys5WLvRXcRrhgy/dyEWGSHOxMG3jPF9zOfcSsAuRuH0bAereswgryV4Fm
N6RBJoG1CJsgZqUC3xamAGG09jsZqHuW3ajxGj5nB+k1YD0/3vnu6HPGX691j98Y2vUKRNBQg/KB
K04BMF4RSufFZySdwVgtoVgAZBRdjGomQOED0HBhaQH9FpMauDyDZgKPHM47s8+0NeDLbCr7Gj8B
+mdIfAjc2RiAKra70AtNt5czqD/4Pdqr4a5AMWMHCvoe0D+Fx3RI936HEgHB6wMV1c3pFi+As8hs
rjmaId5QyLhktMxRcv9Gzfz0fuTbyGY+nM76O1X7H+Z61CiNq6Uo6roXYt4xPsDy9n1/RrGI/kQX
aUdhaV6ZU8wWM5Rjb2KtKzN+rQft7MZ4udOJD59QECbKWGAHYOa9VFI7bypIJhNTC+BvyE8A1gca
eB6JndfH4fwANfZK7kknUmhyArMywGSATexEOtFGZnhwIrKWd0E668UvzCqzBcuxNZSFCPYE0Dtw
J/FLaZHitZInQkI8WZoQSK/13D8ItU2i9kMjZA4wYUXjPjKmc3j/vB/AMQB8YLxh93OJkNRSIwZT
6NC+RqYVZbL4notJa+V5rxWz8zZXw/iYEMdeDxHA+wD4pMsdYijWUEvtLLBAhUCqTURkocDyt+9P
FihtTGhwEwJXl/HoRAecW8yomYmPR7MyA+seVEB6gdT/C/vQXZwY2x4m9/aICuTfIEbhEKwkMoxV
geRzzKEGXhfgdx+04aiVoJw06Qx6mTHDTibY9+++PmE65TOdYib0WDjncQsX2NqVKpE0KqDooBO3
6zOEtHfbhhusZC0cb+kaAWoUiArGcKBOoIeEraGxvpxAjIRXZIEjoHmw4doBHEJRMUGXp9SwKvqC
chQH29bwQV/yD6JDdD0/AoEAMRIE8Afiby1gXbDGCVYL2FAiOg36TS0V4KPdPUBKOrZF54ukhyMu
vKKY0SkW0JpQ2Ip3VC9rfYzwNukPVT7/1kbSXwAI/gj4bTpPR81E9GhWzRCiaoBcoGOu0QuEZnnP
+dA9ZJSwoMGTnPOwqKEBogXfPw53SPsizuNg3Ow/Qf7+Vt0YsIh3iGpoK/+YJXoDuMIt0DH5yV/A
dGHS8aFJBXZkxz482TkDK/9/AiI8TlHjOEKMFTwdpsKDJm93QPOe+6c3UovqrIlhhvS7k25gTB7F
6AT2nYmgj0NpjPgrPT64lwbZCYZbonNRO9chpMC1cgCW9xSvYpBht6UuU3IhvLycRSqstHNYh8cR
mmJw6xmJg/oDaCp0B93BFFsA7xiLCWNWwjHRL5IYdkxa5ACAOnqFgPmEpCMyjT+4bmATVY7yHTRO
UCqc8J8QTazkNPiW6hZSio1YyR4aoF33JJz9td4MYlErO6XtgBa3t4hOA6HkmwLFzG589Bsqxofo
OzZhl4w7Y3Dej8E+2COJIcRs+vkZI0cJcJThl3U3vQaLQHdMzLx2fgcr73+Hf3A4sSMAnsjW5byL
gQlfBquTy+257kUs++cA1GNbVx4hdnDyb/+AEf2T8xcxHn8hyCdYRKkwLFc9OgbIRNDJSI8OSzUX
HePbeNTXt3oE6g6JyYEGk0NQuLe5MobO1CHbeYUImgOiFBaNXBzoX+AaaLPjj7PkqTBEd1ZElUEf
zKSacm4TAZGMAjAPJIwQ1wfSC+IheyWA2F19efUMj2Hph4eOYpMDNshFhkDPP1dXz1EmSREnYo3+
4lt6mD/8x4d0C3rQH7D+PhR6knCddsGXpOOUdb1j3ikNEK4LtEMl6JmAWQUdAj7HBQ3iMRMgqN4d
Gaw8nB0nhbJZd326D4sLbVn/5MlwyaRKOQZN9vLJDegL6IxZZg2OtLb0xOiHRfixo9rgvNBj/AZP
bDP7dJ/a5K63SalZU8IjB4BADEGhj9Kp1C9y6hoONXV/NzyiobnRUCT804sgiryBEHciJrz/EXVe
S4pjyxp+IiIQAiFukfcGAYIbAlN4K0CYp99f0nPiTMf09FQXFJLWypXmN+z+8ocqnndhyAbMBTp+
a2viPVWemL1QSFXO1REcRZcgdqP30KBSpsYlcS6ArFgjd2MLR1wg0R/rhsyTan7kDp+sZ/7Kv14b
PwiUBtgW6hhmcIAqhgwY3xwAmykhoSAA/93/KjoodFbYGchCYdiW9ELwMrQOfUrN6DA4gvnAcuoc
vdyex8DDaEzQ9ZxQ48xg/puDC92UwWf8oT/24C41A5pyl8GAWRE3cN/HZgjaDV0TUVaUkT8XS3IF
S2sheH5KUYl3LCwakANkOmkcGRQghPSdLX1ZZgi2Pr7+qlK/R6cVVXfUO3SmZKiFkCXT4GeQSU/0
RZeUgTgNzXtyoBria+4hwZaNXlLDXDNgNXxt0XJ5P1uJ9gF9cvoptJntF4XGE8dmBj8zSwWCILRF
xnJu1vEQ4w0oBSu7PSW9W6OPBkdaeEJob7LihBTbhdipfdgROGFugo91ioUT1AJ9zahX4OlRVEYm
dr4I4VHT4gViUlTmqMwV7fhGP2Rd49nDXdjwrNH4U63HUvBRgnNSB/sQOpQwTGUctQ8Fk/oGk1qZ
e+9lrDhMSCRQDYrOy6fRQzx1H9b2KIC4Ca9SKKI9F0oPVIqeWy+DbIBAidmJmh77YtJyGUYwdhhM
8GeskXqPwYwYXW9mDAbzmI4psli083YmjVLTiMff2Jlwr+kkUMWtqLp5Zhl588yAZSCf+Jxiz40W
NWBTcFoaQVhy7XPEkECzsgGzXYhsEOypO53JXF9gTnv37h71eexz5eTo1gX8cMdskcHL7DxMcVyA
akfjlhco1sWUWTb9OEw8jG3UWOlGMyaz4FynsWbLVuLIpMqb3Nnq4f3Hwb9TOaaNmCjjzFJyDgn5
2NH0W4MxCjmMvJ00xD2jP5/Tomm6fj+EoC+esLjQdsHnOBPekjYEakFpw8wGEwZuv++QI4GUlBS0
VSx7FiMxY8zISm9xZ+h2sdI16B9NzUQ2ctFAT/QejBo2urg8/wZ0Kh2cU5cpiiLXcgvUohnrb5Ya
tav5HVRlK4PBZJ/KGULM9gepHoRONFM3uzkiKfDkh3fRQzvAz+nhDfmGxm5V/aFkDiwGGHVC4Op6
eB8CQZGC23yOs0HVH3fpK9MzN1rmNX+P1BHTMJvpNsqjGL8ZZ3rCbb7Jsei5foJdItvxYr8K8OMI
aatGNb/eeTWjfIoSxhdUtolSoarWzU5U2kDc7LfTBDLy5p0rdMRmn3gbX0cvs0ZRLK7XTbvRNd+M
J4vrnIm282D+fguR64GGL4C12AfAwTw1ZDEgvtoLboCAJmq/DRlsM5cF3vLV8gz48CW9GK4XLJyW
a/yGiBqs7RrfKjrsTB37DWeWNKI77edHPy9YITYqMQzbOwwvGX7eWHz2IQW6ZF7SLX2iicwwNBkI
OB+3y2WPz38PZn7+x123gTsBa1p98LaiRUVHECMhkG8VVU6zL1/yGmkzaLnfiA6/oRbvl/EFyKdY
LUDR4PcmjQIlRzrmBHb6J7po+T7YJyIqLEm15DpIsh/65gHrOrBo4d3HRQ9id6EMWhGK7HQohFP2
MPekNE3nCCKQjgvdBAppzpwXHUd6IG4vXNFHpduZn41LgvMfMe6JODJNt8dfRVeb/tiGjbS31scI
wF6fprvp7v01q2TSSdvxo023BFjVfSyi5FTIace7BBfqEEHQE+2O3mV0iPn08pUr7P6AqMCUbK0b
zKroYdCfQrWQLqxvOTGd/q8RD7IVsSn79GmbrQjILi8ZwVNKuDv0K4/hfQ1hdC50QiEl6s5h3gax
T4QR6mPH1IbCMWjYqwPHwAnpAAt1mpY3W13HlVsRmov/jI+X6o91gXpUx9nPmb9M2onzRGbjslxq
YJqRvzIRjEKWJ24D7sEgV3U60d3Wiq6RAhOx+zkuWokneh0b6y91wHiMax9PIFY3E3KmJM7PeloI
NvDeYMyR0dXEFPgGHuIkBwOZAvw4TtRHUJqA8FslANlnfzOW0g4lSY7kjaWbxAbQYAxdMhUIigr8
iaErkx5a7VaXn0WR+grbJaGPprfWpbLpP9klNDGPcZimnINdh8GnM3Pl543Gont4M88BpplmK3lv
mQZpVNh/HUudztxdqB6t2r/CAs+bXnPQGnxRJyHJh+Ytw7K/LoDELSdfqlDB/SGF1zVmDBX3REHV
WV4tPXz4aHF5esKMC/Cn/bF7f+/pwwG6Tsm1pyFbQRQC8YccwifTIjyj6bnAf0PNHyM/51h2Q5ba
6kEXl9OWBYK0QNfZLC4cWdtI5ewh9herk27T/yOugwB0X2NgjAydGfk9oQpD6RR81t6g58gxE8BJ
Q9fZ7E52doXQAe1lwHU+B5uPmIdBRjGzstHWEyWSX8SdvBac+841Ok+fAxq+dEyH/ssT3YHD8mb3
/M4IDMt7vg2quOHfQA64u3RCP5A8fecsv7lmLg9hK/kkBDfG9kxtQSOoIOrq6Ne8O08vnKoBM4zg
PYXx7JLKMWz8/QAKu4YnoCzSjTuDfPbkddol4x8oGHTAjN6wjbsey3u3eKe9sIZYR6NwQUpL2tFJ
9Oxj6FRG/m5OTfg0NAvt7bv00Mk027E0fFSvNDPDsibW4JS8WLLcghdYSHaizj1pBu/oUD4Zyu5Z
aE/7Q8JqfNmzJmuF+eLwZOJcILP6k+kDjrmBILisvvyVp4xEMe3i3Yq3xsm0DzDC1Yw7LcnBGYNZ
JvVjDgy6Ien2764YQD53JmMcnXnpI9Jc0BwcADlgBQoqDwtmb7tG/BboJBhKZpYmIu76otnnEPh4
P+hVFwwuLq4yjnxYuF6FXV4kWNsdfsfIAYJ1V5l2cq5c5yCwrAMJZ/+enGxcOQ+EOSZLZw7EI3DT
u9shsJZJUti9ACgag5M5NX1fhd08m2/31o0uXcFBwkxhY69XGkCVXElX7ak6aE2v5ZZGDB8kedit
eDPWvn1mr/Ts8fnljCckYmd2gASw7paQ36CtyNxvb+zGLVqq/SCScEZ5IGmbtDe6uEeTDMOHPxsk
Ch0aek9jtJoh/ijDjBmn2n2MGjd5LB4MzoevOu+2uQUuydu9cKQOsh3ppKHbA/omJKqD3/raWjv7
CTxgeIyx9pXhOkcpfWHyDpXkhU5xE1eNyjYBE7jteA0I+JueSZCBYzBH5nwAXMNhkcG4Y1zHKJ43
PEczQNf8QuU9rx4m5xerV0REpDbRLR69SoUwvWaK9WDoAjDeCJ7wra5h4Bossk52C5m2NswVZ5ZL
XcAri61zWggvnBm/i7mXnHIkssJoZwKi8RZPHsWzX1YmTElh6j5Aq4dKSdEGiFDwn4ArwuZyjLqz
KLISxy7oTaBV5/1pdJxQ7XSrcX0xzwvYGOgYiMDh4PQTj0LzTDqCNXDDiXX0mTADXjDwFa2sxnBm
7wyHechEfZkSXRugDJnSEviZX8tfMXhskIi+40+h03Ym742Pcde5ClSQvQaKCH2YRtgx1VSS2Ia3
ld5U2dqCFAdSUFHMiKq/oMirbKjgiNtB5XKsFZxILa/FkICUUpBdpGVmlw5xpgApf/yU+hxy8rvd
WjHFD7Zo3FXuXuT9qoWQ/r9Ye+cpM4NYD18TzI/TegzOHJGUmsTubnflO9EcuCBx0Xw7DSNPHXC1
zEIeVyAdn1IgyBBGGnMlRkaW5cq6Wz/LZ7nz3iilo+6LxZbxKTsZyD0aZeWl/F4sprz0XdiT0oFV
nLutZHe7Y10DUdKCbm7XXBYndIA82gvvP05fNJ0UxF3wNFKcQ1jTCBscXn0atq/X4MCQOulk27hD
K93q+urongIOcAXocUUXcGu+OaKWL9Al4i+FHGQ70aDRhtvRdlSjC1m+Db0VzhLgmw0Y5NiVh0QR
mnZLppXgvLaa/QyvYFF6hH2BCG2WvT89wBOVMTlNFxrV5jfCIHggNSjAcVDXOM6BsD6sAK6yEDYp
qAPCC3mTbrXJdCgXmRzzsFXJ7Ccqw0zceaj06GDJlOfsv/98sqA3yL/GtJudR9uciGdD2HTaS4Dn
ArUA3WNmLP8DmR9lGHlSMKItR5BVSbzedEOpG8J2HFwAGnbQugCAYaEHSu6Nxb1B31TmS2wfydmU
hPn7VOqhzGTOsd0JFf5R0u9/QdOTt8Luqt9cDLjIU1I7lBKgFQ0/6/GDD/bQGsuna0zbg+tanOuh
/9h3T4bDUkIqdNy/kkgriDe2ITVCBDCuliCJe5lc2L2kwnxYfSBVTZ0zWQH/4mbrfwe3muo5WGwk
lrg/wlthRsu3d6xQ3Kag8Ni97FWe16FlZEx5oeV0w29yNS+UkSasyLKmtfOlP4QWeqAQD32ZCXM9
rsR5Sp9QgtMroH8Bsm1XM+VUsxnSJlKnVFAxy00K40KQQAD/PcsFvbkiaraCh/MweEzYZI1R4lw+
qK8H7QFLrFmCCekAndZtKStk2hBOgCUNkUV+ws6qjXFoGANJMlTurpJ8MiHKf3w9OkNDYe4iHFDt
Zn8csUdhMGlMaDWFND02lNvr1ajzEMmLGlUgeUTSZDjwZh3SgRaFsgDw0MpmjsAhDvQdqk5M9oEy
Nv5RE2lfHQFZPbELmVhjx+laf84ktIAdzT+ACKnTVAvY96ANyAbkZPyYsxLXH+LLzQQPH1pz35Ao
dQb/NeP5Ps02WWCaKn6Xrc4DfvgcbqS4WjhuJmMWgP8KmzYYAbElAX0ODghCzqRhj+TW0xdnF4Dv
Ay2z3hILexgkdbYcYhcmHmeKr4c0NWSbZKDwtz/0mpzTrzH8FTCUFCPsy9vNlEoSDPYc+TVOspmR
NRp9MPlDpgQ0aqBEP5wPsRlsLzDNN+luGA+lih/evTNcDeb9Hx7VvVxiA2BqNBpPw10m/dKDo+Za
ocSA8j0VgQsRBw7HrNJm35/oyd20QjKhqzP0m5SkqgEA6HAnOW3nMz4gz+/qz5VR9TYb/jUGD84C
c7lnHKH9yTsC7UkLggQeai98MfM4f5kaUnQCxKTOHjsquE54qqu2141FO5wUfNjl9Io0+DCW7r2x
0KH1geA0HTCzXSCMt2iD8andNjJeiLzQm/ixh5qAC59kQRTu/OgLgG8EcqR7yGk/JJvOT8FpAbSI
xPlsGHHTvpH53VeSyNEJYqT29i/hBn95b/dbS4Q3VpjAKWury8HDjr5zLrDKyM/8wZooA73rYFM8
kv8/wy89h/kYBTxSsK7TywSF7bMxnn2ceNquFqhvbhUZMI02EkIIRMbwbDGgEPgiFeEZTQxWi25p
OdXgqjNRJodxwzZXiFcyDSJQYDKEcAx/uhP4sGrGw8hXhEVMZ78GNLJDloKzVnabceKPUCMBKARn
tplukK45EjlhVxZdU7qW1ByItVV8e43aNUjCBi2XaglLmalsfPfxeqKtSlOXCcCNVp5NK5V2u+gl
gc1ZkizpIqyG4F+u5/th7+1AIdmwhjkwKLWvwwcXh+oCLeysh2xH2SwutmqdUUZtOW1bLzFb+0GG
pXWEGiRckTGnlkw3P6kaP+FsBEo844Qsmt6nDvbrb9aLOlPO28vy7PIqr4X0Ic58YBdEyw3dWNIn
sEhnR4+xIts7ZhBokfSX9s7q7FxYq0OVfMepwbJJ0nYitQOYhnWy3cZ6552wNb+D32VdFvuI5GZw
+THAtj6whHTGnW/HWq5ewW2heocViZFdrNrmRBkFoHJIW3EzR+Mkub1MNPYGvfCdSi1HKZNSuEWk
P/ZxKI3VBv45e0pBmezXpokQ3OhmPUkVeSjC/sIPxu+FRL71PlQHMpqvQuTN5v9mEBsXq+9gP3mh
hvpelqLOdExl0omEFcC63bgRbiPpCfaKjvm+9oNTz+Qp12LYc1vQTgvQBGkyJajN0bUsI/iqvaXu
M10RqZodmjsiJ4OgDAxt9I9pSV0DbcJs7E06KfOVk3slxFMk+AqZn+hRkJAmp1HN+BarrBTtZIYg
WLgQ27ifav8LSXUbstxOwT5sORRvzLGaxrSHuk6FiFNtAokQtns7E28s4CI/zYzsLRZoi2IHrKSN
HFCP9QeCwIKA2qEd87CPtIWlsFaTUWsqvNXkqPClZo6GFr0en6UdcD953JsESBGgDvPAlAaZHROi
BbiG6ZPX7KjbuWMb0NZXCAdyiop4EVKz7BIS+6vBPwqdG5KIBw/LCphxxNuiMdAyKejZdivQhG4r
U5EE/LI+DuZ6xfeZWFag8hUJJAdHLTBuOGxd3ICet/6BKXFB0eLOUIPiXup56HodYJEZUwKTnfzx
zYi6l4HV7e92sCQkxps2cbETo5yFcRKKskAEoFVCrt9XDsNaWG3C1F+g+Kxz7ah8vFFAPtsaWBWE
ygJs7FACWjZg9TU9DH8Z+o40+DooR3vPD3YD/RepJL11kCmEDC7nnVwQWtu7zR9G4ul2ZnYbJBA5
aToj5y2eXTj4d3fVA1N+QYs//uBhQrt3UTm7pU/Vs4crrfqCnwb0Dsh/G3WxPAcqS7H+K433wLQr
owFeB16ipI89by3zlQaTCWrv9VP21p6ONx1c3gdZdnuO6/BqyFEoYiDE4KOxovlIHdqw14D9qQ0Z
vgWrs1E5j+GZNqOeI2MzFW0qVKisKdWUBmiMJgT31LsHV9pRFKptwJoaAiOsWxlgNZ3NqFyJiQLf
yWQFWOgWWCmWV2Gv6IU0GaJ2DEJLmu1GibGdf2f/1UwpLha77shdyD+5oE3PbbMd15M2DfoPzGXS
2VugrKh/qQElP/qya8Q1ogbjcBlttyjKVmwgJHDuxBcRyAQZx+Jp5zXjxTHMz4CqfPKg3uiZTdC4
jJHdD33/ByUstbPOlKRtNth3GHm/+uAHr0vbvrM4UGh7eCpYHKiIThW+t+YToiESINu0QmTmAMdk
h6rNJteIxUso7aL+AjaKBBWNVIRrZALKbyhO2QXAh0WPjymwHr7/EYLsYH11UE2G7LJuIdZEEHE5
0EVbcG/OvL83BCJU/lCJvtMnTMeP9ZhZcs0EvJBnM8uiBP0GHqvrU2h0/JPnu7QsuFU/gaknT/nm
6iBzoNfQZgN6F/VSnSvmznM4Rmj842ATNhEmoQUyP+Vfs1rpIwx1n/BTSNz4xcxRWPizqU5vg5fR
u1DRPvJKuyyfc+RCmGUhAvWb4ijhK0ajK30Udmu0X53TBsgxhaZQ3CurgpyN6vuagw+VoenTg6sG
8ZdW0d41PsVpiQANWf8rPKT6sueDut7mXWeMyKYFoeZeOl9/C4lDddRsH/evubDP6LlTHxkn+2Zf
We4NH9EGZxs0TaHIoVwd3oo5RdceGtW8kTG6td50g5x4R1/gi01xza+KalVLetHXP2B0lVAuQu2t
RiQmETMGb5YcPBxOdsV+/jWesz6GROwqlJ2gIm1ggqgWyf8d28ZlEwjKHItWtdNHKhgArHRkN8Vl
1yeVAyw+afgneBtf6qGJ3qMMwlGAfBFipX8mwSCLpKwklVb9WzgbHODq8NzwABAi1OhrNRxAiaP9
nL9cMjK591/FPX15cgvuRYek4ey/VpDq6kwILJ/FLBbu6t+BaRwC0Qmse6oF5ml/3AY6Nibp7t5V
YHBG1+zFTLYe0vh7D7dg43PIssYbtAR4ECkuaPrXQxmowpJkrvOg6YZiPXAXe2D4w47GZ7wPpJg4
80yYjmdImzuvgoJhV2zzfQ7RhYT4lp5SdU7gmvKUeexwxPPLamP0/Iu3j4Xe2TRrSPtwJxJ4d/6Q
bN6+ZhU3hpky+R+tOVEOIOhJJOIMstd8MPq3cM1JOWmDZ5i0EnN0JG1Z6aj8AnZs9tU/YCJghYC7
ssX2ksf0krbfWosSsogYsxnwTmcWsx8iS+Dts4okzETexj/AaEEVxjhaVPVjIKpAzdGzpCSCpGLe
wk2BtO/y7jEJcq868VZhpbB+alqPGH4MafCTvpPoWijjO4ch4NhqfKxRaDEe4x7ZlPWiXcdIUKEL
snHkv1oCzZfSCYk7JtddR7QD4BpyFUoE0AIpA8bB9i7ZWk0X99qzQwzrTl7uOQLWtMdBYgHeIP5O
aPu94D5Dimlm+rSDHgGiZNmDA53SlC4/SLEvelgyMhHdQ4F8v+kBpO1cOAGqe1kAPQ4aHYPoyL2V
xTTc0YXF2Ng5MzlfPGu7N7li6m4eI34u3wPeYMA6dt+w3qetRWOyGbQWNDVo3L84d44OzT+LB8Ap
QKOuYWejiFY8uRUkeMQY4X4T2fGlIWISn+fAIHcu02k0sSRZ5ywYSecUJeiTHBjPrc0ElPmO1W4a
+j7rrGa45SHG/J3c3EqxDwsdNHa6fftqWtfZaazwvdjEwXTYyBROyzsTjqtGcSGlWdUN0F9CHKtw
BfHxq2TEP+SaQAC3FFbTa4FeACQBzqq/D0qabRMmnrvBSXi6MRn1cjfqt9H9O9L93FxNKEIsVQbe
DpIv9mcMPALC3sccnDiC4RcwxGXeIQi2Dvo5LyNb6UORnGzirSyAvfKEUFxrjctHuInf5Re0pohw
rsl79SEymPXkvNwxacPYyzbRHg0itD/23m5dIyh2LT8IVmLwy4FY7fqMBbv8Os0rc4tBGPBZJF76
GnyyJQCpVC1P81NMXrotkGnq0PPIXhaOx8bmawAWg5EL+4dR43GpzAAYHmK2DJpux0Jgizvgh4hP
oUO4bPok963stNamymA0g0lAohGVotgiKHA1keYElBJUGqTkEhirHJdI77UwDgAbwfPekCny0TJE
rkSzko4UzTnwrSdkUs7hFgkaiw+E/TRXRbeYmkWmnM8+dJg9vW4UrpkkcdwLPkPLWR6SRIoehByL
TyNAuXmw9XhaPhAbZiX7Pe1ocAk9j/SoG+oGW0ZFbDqQTwgk1+kOgJ7YCdO6xG6U0x7pR5cm9X/i
miDtWtNXpnhb+u6CdRmZIyS9RF9xmuijtoVTAHady0ZyOtHGR4qP7yZLdK/EIuuwQNP0aa+ISowO
AOECjSdDhpAitaJQLgDBTu6LvTPSLeCOgQACGuHN3Sy+ohTZjGGf95u/phGmFgKyJC2m78dBZFAT
0aumdNtZGlBct80KXNUEQcIZlMmrxT7orsiuGqQMAfeBvIgv7XAuG98C6GjMExjNmXwHhZBLk9Ju
FIAKg4BSoCzV/ugUXMBR4HhKtWSDs0NR50LCvndgFY0BrCMtBcYVwI5DC066h0GWQYlys2x1J5eX
d96G4t0aQKrwALW4qOC1AbdmgetKl/TH2uCWdFi2TAUMWN+gPmnP9nk+Ky6Vd0Hf24YbQdtfVNGR
X3UA4OSCXdAtmDVwawRBtMIK3HAHK8o5mY3w/mCP+CR3QLFbUiMoaDLLMGBkEKOodBlbUyLj0E2f
QfAX672zHcrAgVapsIGkb/oyRnwcwdRehCQTS+NePomMILhdXAxDkYxJP0vyRIihW3tzCCEas85c
AQ4NcnuoivyCRqVMp2IMYavogV5Viwu92xt7JAfUsUSI6FzuwcoOZkfatxvkYyoS7n0Igl1NGm61
BMmt4CfPEHjemjYCPbpSasJTJRMFyPGhV2QdQz3ajPY0RTvU25ScdIHpYhBRy2MIJszZMYcnl2R0
ngGkcGlovG1SP3JsDgyQle2PtU03EELLJmi+kR4hUuqjuszVclN4ATiEH3D9YTL1Qt8l+2Sj1Zre
NHUl3QIxnBZjeR0IQoSqZtRj6yuE/d5SBc8Oahzf61NMGt1cCwAfANJolGVryrufFikObkYSRcBY
wmvYSQLUmGDYZLvx7I/uDUueq8DYAGEpsJyP8r3kup9rcJxoQSEuB5qTFL5sI9c1488t/wAOsyr2
E22kj97FDMHNFhroM0f3RUq3V+7TY9orueCaeSPDc4oAyAE1B2bbN6viNkf47jPCWNZHHcxHdZCf
8wjVkiIxO40Eb38NG1gh1PY5lN2h015BqosWihTj8vhgebQI+WxIs513zHpSkTVlFFXUkuxuto20
ouhYUOWfS2nwQqNjWvhEU/FY1KBAxIKSY9zcuYdANDEr7xYjJvoNZ6CS5SZ2kxn4a+EMoFMfSl0w
BQCC1pSoZZ0BhJyJ53gz8EruPhh/E3MuV/MvbDEWupCPQK2b0dTeMfIX0dydk/c9e5Hk6JEICoCa
uxug14q44s3HHyk5QPYgeoscvXNOrngXnKSSklcnC4WXiM1jv4/mCrMQ8ked5qeFlA1TWfuzEuiW
lvZinJK21MNI2apIBEGq/vtEr/yJWszOOAGKHT28L4hYyiDEIVYcXk8g6CwCzE2YP+4o074octLG
Xz/YCmRPKI/JedWyEIrN2n+9xZeMFNMXnNUQTMfzpO+kyseg3nj0lw69X0c02rUJQzLkkmmzUhDu
bcSxj5jDYJ8GHwb6DjjoIxBkcWEQ73rB64po0xOcsmq+6QL2ODoB3u76hQJPo0rA9bpI/2Oa9h7U
iTYH2gr2DVEpb4ue7Dc8plxWBWgZQUFkM4VL9EDZdBdzTfeRhslAhcBwtAW2nFBdiZakONozNmdC
fV0dYLzgOLWuvZlPz0kVcTzWnIh3C570Y5FngQJXed7HolOqJb7gPHKBtlPYQvHYYRUiBwoHJVBi
weiy8xGx/kBzImSZZ/OKKVWSmCQooxVLZP3hSUvHqUdclojBXpllm3yXt31J6ID/8kYiPK1yc2D1
yDucWC2C+WMEReFvRLKCEUS1BI87o4nKZ+SFZxxKkJtkfcp/RSOOlWv1+pvgkGNHTzyQFhz7Dqlc
XOzX9/ycwr+aOW0DtXm5bV/k/YUss8vlztE4w3AIue/wEPOhfIlulOBUAuhmq3bNLdjxxqKR22We
0u3LrSm+KM4K5p96u0Kuvknf75+UcsHoWARgUTcPxVJAEtkomoIRB2zNdWQ0DH69gc6yRXyQcMcP
iCM6RoC+8ariU3oKiE/EaXgu8u+T+hl8MJkw0Qg0qI5BIwytj8Tw0+hNu5DsgydJ9AYfLB+QhuZl
RJwnNaIhRdr0gbeP/h0dTuLFi7yrnAKL/vdDRF5eEpJjIV7zdqNPAjZlCsjJiU8f+HX/WlD8jxrJ
TuLwttjExJeKANQY6AROPZNHIAJ8iq0R9j7WVCdqHvJnvDubrVHN0pu/8qu9IY0fKcV78EIjHF1m
5DCkId4ip0SPgqwPKWbRvD57FdH4MqeJ4rJgCNgjtRRTmmO49bYeZzXLEOV1bsj33+rBB22zwQet
Z7eJ1gcXJ4zjqr3G4Fqhg+c+PGy3iyfcrbe0NISKhCYmBY40j6XKUO2vqYEmcXqsSlkIvSW3Qlac
0n9OtYvxod/pPl42ePiMuHNNTj7oT6DetFRbI421jlXE12ugDzDohM2oMV4sInnsYqmWcEBVNM0O
ItnO2rxzK3FGWpoifs8xym+jiudvg20SDB/4PeLEmciB6ghkQfwOr/7tD2FNaUzuQYUNEWr/hVkE
hYu8/5d6kGtgGRysA8KgwizEV4h4+xhUMCJgckQnq2cTcQVMD6OVcNSxp8d043ZAw7dYvtyB8M7O
OKayHKhf0Ao944cpGrB0JThF/q1JNJtZposvUVJYPk2LU8URCwEJaW2/AVPlgllbvmSS82WKNnYA
1u2ccwDkHa+KrpV7RULjWACsmmSJheCKQRSyJkHisTDljSjxYjmoyBh+sabr8ulx/OAE4StYELAJ
2ApUH8g5RlKySjzl7wybd5bqge4rH4RpC/GkXqG56Hbdi38dyP+LVrj4I5GGS6BAWvv3f4RjBfX5
N3Uuphc3pk2Jyh3lnmnYbXymeCETyhUXSwxbwvYWsWo6x1e7EOerez8hsX86hffnwesSFgPnr/su
MBJUOQyE4YX9IC1nzg3Gbl+GH6aectREtwi6gnOLEFnla2IFgP2mKRwXpPWdbQJPDOcUkxMgQOkL
AdcePuccl2LQwFnrX6bVAJXTKyTd4cnnF3uAwE/MZEJRqrSuJdD+U9EXDe4WW3TR5cHLZmsRaeV3
UOcEb3kMJGw1hrxF8e8k567IA82RZqWVATgkxz81l+WnBBB8fiBFQSw/GLu/Oc5hk/zsuEQ2gz4S
zwTCGG4sBYhpBhmciWRsZHrMJPoF67aAXYKiDDuIY4BFYGkYz8rvC7S1DXmVaGwLQUiu4ae4bQgb
hnPUIsK4O1fCl1zCdLHA0o//FtFUlvkUXX5+J7TSe2NNbFOusJxSupXoNMsqo5klN8CaYojaNEr+
OiinPz9bicssC9kMpK9fM+H5UudNF3jcCpuLz/27P1wAAmAw1TZsGYBDzAv2doGTMttemI2yYrl2
vl08C7hQLrdImA3x97wlL///X0WBSnbhJUUhFFiu/GD9fgZ7++AXeQFXjqVFPOBne/l/trVW/u8x
YWdInODD4KxgdVwSC4kJdsEi/z1BfvLC/pKPyLfbRVHI2hF/hI3Pw3S2JDTyN/xZHm3Bu+JGSx+E
DSt+QL8PIomX+Pb8PjU2PF7yfx/+T17035e7sbx17uFCzatZL3/LnA4bH7pIIi7gg3Xw77Yov0/G
g15wU+TeCZlwa7IRYPVgg47NCZwpwiCDGnGMY2lhcvGjJr3RlitYQAvC4++9iMdETLnSo/lIDgxs
hKxEf/3CK7l2bkNytIuTeyLVw2XDxgngTgwgaocLmGL+Z8STllUkawkHuulU0gnE+Fu/FSJOLiSM
sixk19SeyJI/+F1ewPnCHmLBlAnNdzuyo/LX5tApYk2095pkzjRPpuDPommUEJjEmLLHYf3i3Jx2
ScA7nALiMQaGbzYEoEKdLZR9AdJRno6Yj9C4Mzbo8V+hbvQ4IW4+1TlMuI1/iXo5yOXxLLxB2YUX
wTAgatKhSjfDL30TpuyRzqzGuUMWjdX8uGimKptYEMOvtGt1cr3obPqVq0Z7GBfeN2ubV3w+EBok
/NM7drUXqoL8EKZTRcPqb4abYSt9wYQZVsGszuhbgg6Dj6sy+SHfIy7B5k0Pf3BD7eZcwt7G1ydd
fnYFEkGZAqkLHgvantpEUSwRL3yjbtevF+K8qLryTE+I4f9JGq5PvAKbw7/zWDyWi7b1iYUKhgC0
OStmIWa0du0//E4EltZZQjcVDw7o0TDIyoA8GMjw05fRBppNV6aUjfBIO0UmlfQDDNoNFAXkLWxG
iVNduyo+GNmjeBrJTiJrkS2L4q8l2ZIQA8UIgRqVLBVaDfNmKmceHJFFHqaeSV4q6wgaJ14MTVL1
DrkE649tL3HmY1A1yS7DCxJCpDEJgUAxXrIefmN+dk+hPsDEFjqxaOo8XD1lJ3hyG7YJf4Z90sCY
HM+sZDM8jsWPUZ8cmCjDX0SjG9d7zgm+JcfJEobmyTihLHDD3OUSYQB/TE7ZPUfSx3vGXbIReInZ
lms+uV8sO7goKKsPnO+cXvCKb/ktP2D21A2udo0RRwe6pBwm5FrubH27c3juU7kZ0ye8VGGsyr1e
BTRE3A9cgpF4k8hpLstcDhgZ1AsYCbV3km5CcjtjZi8mFbNI8p628yYPf/M9GAPp0yt59QfvDuix
9iE7D+CBjs8DxMfNo3nFekFKBXlblXP/gH0SpSqF3i7ulFf2rP9aSwu76ctwagds+yV8+m7SJlsl
eRVJe3oNzbkg73F5QVI5voyUchfjkLqbQ8ZK6pK2QW+gJnJ6SIMPytSHlkhl02kVlIjAdXkrigdw
a+A8Mtp5siiEyQVLmxXAYmEFySkjK6rB4SZ5FQHJukOxJK4hfol8EhrIiy7ipPGdzUYeaz229hWC
OXNgOE4Vu7kFAWkz/Of29QJngrvlcYFsurAF2PL6qhb/YiXGWvbAWdyxbug4Q1aEcMA3dGPdVOIK
G9FuvHF6cQM4pZoTs//eCzjqyC7kOuRJlpALtrUez1KGEJS2/jcA5wT8lVN+cnh5e46Yv9xxLIYv
MDQGUuitRWcNETH7yojG9615GDoe1ChBP8ihQiLThxNLKnOyFgmHq9yTTTCVpEQ8qNvE3QWJ1g3Z
eRGTqGB4sD/IKP85JsjOorX887RpEUdFf7npS+vkvoaknImcIo/GYiZL+TqF5iu8crqzZw+ZYK5N
MaIzQmFMWCgHkIaEJN4WXoFLw5Bvs9ngDcvWUqGle56NoVkY2aZXeJ7jOcgCm07qkP14HMD/zi3x
epPKX07CP+Irs5pq3GD7baznn1cs7sa0xbg0FWc4kT0lrEAW4iQinEkLAQ9tNPgkeRPrWUny7k5N
M4+wsHgxYW9aTzQTa+PAjWFE/A1Y/CScv1YLRrPYv5EZ7QLSGil8D9EZfW2+erYv1CQnq/DI0HYw
rZHLchz8Rmzx7CRCwXMQ2GcmjRsws5ZcuZ0nxZTj8duvA7j/Ujs2ATGcQHye6LQ/6HUrg83Xe/kX
Nh1BtDNoOt8BMBQtmk21Tn/L8nNoKipLLJipNRtsBSQFEDcFAUnEzLSsB6qjN3gsqyUIS3QHHg/n
mzzK0Z3+YoZdZEQKHn6GTbCAQI8Gn+F1cI9gS3NvXLRSEPq/RCIQ0cuhN4d4mxkH/p3ZbJPgMa7H
6ERwgsAFxxFBTzGGsF6UJpBLDt7dfk0gmkC1YHs9J0qseZU8AEBueAu4n1XlPtxHABXdvhl/f0s2
Ardi1wfDB2zTyeHcUFdLWDvEwB4c+JEW7nNMHM09Qxqg5b+1JrZS0Nh3MF8lv0XZgUUvlQoruUa2
5N5/OQuJhDh40O55EjdgrgI77dMxjBUTUrT4ruKWmn8sqnc6laz/ixwaNHSU4kud+2JCvIJIvb4W
P58kQRsw9Nho/Uj0BOjoinsGihCOmK9uAIq2nc28m0jPdwppZfBNzkvUH8JzKFIflX2l3w8Orld0
QyBFP8xUA/rVPkTjftCiuuH8COpgliJvifmX+FRUY/Izu1qcKFgufwe6/BMgNTNAWcS1rovoS+cO
KupGTLbhMHD1O1TICQ9zQQtASh2JXoNNbonFlvCNu8lzLR5/fPrdfDfajfY7QRdX5WbNnEItth4a
Su2M42DDLHagJG8ETSLFa+Xf9AKnFdMPbAy442tWEX3I4f9IOq9exZUgCP8iJHJ4dRhnMCbzgg45
5/zr9ytWK+3de4KxxzMdqqurEVKK70NAXcCtcpsS15dJABNEGn6ISRu8laiKmIBphcyYenk0hEcP
Yn/a7Skwo9CNaIdPLPSkAQGz27hGpWw7/QDrs7E+o+p80j1HlayYlrEX2pbn1oUq6SC/YCY4guzq
B40YqcjRhz+0UJIoREqqBVXGrQN5EtmEjIXCImQz7IC1yubtKBKise0yKgKYBqeC66iD1a7nT2C9
N2ge57yJQANYreLMa7DKUDIAoR0WhgzTRSa8U2up2rYNRA7jeK6DnH9zaZ6g3BHN6TVGlIo54zTc
xg+mlarAQ6ElEC+cBsP0XIjoMayMJu58DsfrxEjTdQy70RX6/5OcgqbofucXorv024EszQhUlWsh
hq4orc3nEcgfmbd8JePAMNqEYeGWuYDUF/Cj+3iSCJfWRqB3Jdaf4jGV7dYItCKRxQkBgfNco7S0
bMCoeAwBGuTcEQkwYynlOA9tUmUWlHnTnn5ScCqYZtVmHPWULCVtQHO9hzdDqT15QiW/0Y4Em5cp
FRYw7t7CApOZ5Dn6VYe5154nCRhkQPk6GhVopO5+ozLfll7kFs+RQavNkzcR5w8WP15t8UVgBdLt
nsSyLY+uUW3CGNP7dJesnQLnnEid6Cef6CEYcoqLXTstb4JQBQT/K7Ee2MiHAdJUzSMUUZivHdTj
nfwwARBVQuogpFaLbAYTl9Ly5sf/KMCbLvMAalqSEqV6oBkvYmZiK9MN0CSMgIBAM65VnDGpgSHX
s02g35A2PeK/QQ46ywrwa3mjv+JBno4Ch82v13+EZ4ZZ7xRhm+m4azzLow04roxL4y9e8BvSWsgn
8hOHZAWAAQ/n5+LBioA+kPBwtnD4kbZhgtuAaLH5aUo54NVUoj5OHKAF6heXn5BcYgi2ESD3XFfz
yHN9egUxm61iW+iyZpsmbFACajJkRJIFrOEUcG+89xV3mLphdbCnX3+X9oDguLE0I9X04rj5V47/
HtBR0FxFdgR+Pc04MWKN5h2eYfnsweJUcWJDqk1UMld8wGxL9yZC+mikfJjopGn1CE8hySRsRMFb
FQxU0S2nj3OGRBM0KaZ/EkHS9t1V5rrFk594f3WncrAUrAEEskdwxMigLFg3ht84jyN9MguMX2uK
fWAwH7GghuFunc/iEE6n/xEO6ZuoViINdV0S90SAgqjHgUtCvSEe/lqL2yjfeZOnHewuVCz0ebwH
Q6sFnFPMHEjn9OVTaYyGUZK0iB7wiEK8QAVaYAsG6gTMCxoalxAExYOBc+x8ENyUDjzFvs8KGwDZ
OfoQ7qrqDOGe6IERoX0N8aYIx8gMyeF4awq8RVh/dBL/vqF2tTVTm1TKh0JYR7qoiD3Q6Ls7SLtG
M+UYHY7Im5unVi97gJ2INYyEeCCr9uBQw+Wb9L7Ut67Oh1yNTmGDccJ0Vekf3jK+JGcQPSCTg/kJ
IfhlvWiFr7tSEIXOxggIifrApe5IXBeZAVqKmXfy8fRIp2g3OEW17gQm+9a7RfojMoZUcKGwJA9/
kuHX4ZG/SfGRGKrN6yJGYrV+dhHfWWU0ou5IVMT9ztQbNtKIlLLDRw2LWQL6F8IuBu73N8EWis0+
LrfhR5sq4inafbTUEAhBeF3Hx2Heg0ILa1U2l+TCj0RyuANGlVpP+LmoWXskGxClJUiiVUer3KoC
0Stgu1EQd6h/O3NYAEaoAZaY31Uztb6v/4uG+eY+7lOHd6s99M7UN00uPG8jz6k0BskxmzeN+eYX
sVs2UdwvQfrFH6hObANEpbikEyE8BoHDYi7Cye0PHdTWhY6NE7XW8Uqv6jznV9H44nTAvVV1SKUe
YW3kl0z8ocjSgPGs5Fh+biqIDZQOFmSq5K/xi9HpQ1Lvo4gZknFjZ7CTVGAQYl+ntrOeQ5qmYjXx
sEZRuQ+WCU43Hqra7zgGqama7RF1/8BHhWaK2THijKregxxpyuC0+wCJEkw+BTo/dwhwsV78/atq
FiJiz/Ftx5h1VI8Yt4K81a+ilbeR5iN/GkKPfPXJf+Nni/gchR8sK2AVtyEnCMSnA9vAVNM357wH
W8UEVpdQNQeqi5MBlWGOb496pXsf3KMCNgynAsbF0VcycsJEvClAHFzUVTuo2zjEv8RhEkqrNIuB
uGNEED3p8O68Cew6Eslit0SiJ01eFmBWfNCxhN87QzxbELqo1XUOEglgKZPL8LGau8JFQLi10Kom
IJlhB+N0r1Qyh0sT3psq2Ja+Gamkv2ojK+Qha8Xvzzb2aVic3ylVY6Hwfwz8wg+0qPJ6aM8RUgsc
BTiIhLzDtCZERzbIP3Yk/aesnZ4060zVhrHW0Rp87sGVSyQBhqogw9i2ndN422EsbVRFtCKNwx4C
F5aL82m4YBzVgGljBOlNV/rVjrpMJc7Sqdt9BD/q3DqDZheIuWNHcR3IMtWi4mLDOO6q839ezmhE
mM8/3R7CoooQPvTE0x7MKmuSLonTixinjzhBJx/iCbhMKX5zFB6YBNUoX+SdmO0RcQhvDcQ2AoRk
ierpJklnstQ5t0Z/TgWlTBqFZ3BHhc+ARXNXG3tFALJhtu7X1zuhvkNe/7Rf9Migv4GSHAKVFlkn
V7FTzSOIISObC/4Jn0ihX8Js6nK4YzTgmICSQxJ5oDjCQBz3PSom91G1h9GAHEGbg5NMqBdmbwE1
dH2vmpDClg35QxsVQKOOM/kNmjbMoYOOJNwbsW1QixPI1YHQAS/mMahnlfRB//yRBhzaMqBWlqFU
rZMtfzZm0uS3GDn1xU3KRXw5OnD6viNayyNCxVIADw/vI16SovKrE/VOI/SPl+hY9P83c9QkVCY2
EIEMvC3GQE96ZCxwHRAx40QvpVQo2gQqL7AaRM14eXmGwAL6ggtd2iWSEIwFCJ3m2Mp5bZNKWhvV
m2qnpWkAVzaBofMDaWVdGA9rF/s5bB9GFztXs6bTo3n0qOkTsFNT6DeGCr7L8C5A8Lg4OUtY6VRa
R1IuwoR+m5Y3e65W7jOWjWY9kf/vNOmRdwdPwC5kWI60ozCJjn7KYfLE8PZptrGuvY9FpzsdDqiW
d2h34k3in3Bjb/m1NqG8hdBBg25/lI9wS+oKruONrrxHqQeJLUfcjdoyosNjMflhLPrrceGF+6pA
iF2K34/KbCLmRo4e/zLZE69ija+DwQi5EZUjZq0ghc6nSGhhBaY5/2W7TXiZCK0irlBFYaaS1t0N
oJRDPoTTGbxh2SKYBzn2QKcdOYCft5aSq4F1vYJ/zS1DnpXITi6QDEou+Pjo6fMvSTxs2Wzr8Tp8
MJbIXBdV2JBo7mpN9uG394fqu4seBL9EQiLunPRJ9NYISHz1xNKToHa0SyRi2i2EnNa8+Ox5/EWD
KcpPs+nT5QKpHrzo5ULuNOuhJOqCb4Cl6ZFa+Oe0YjbRBXUxRiUDb278K2SJXVSjeBXkNlSUYV8w
B/aUvTw5qzeMhEK8Y/h2Q9bcKyEmWolXEewaysdKXR7tZ/ru7FSvDAF/4L4oqrsxA7EW5XuVmOIR
qTLjaR/9xmysWoVqfZJqK+ArIf9DWOMo/9g+MOjQQPssy+yQJmk07CHmQABkd14Hbx+T9pXEPDx2
T80i/Chsi/VFV/RDob9GA3FDnN73MFeQZ9TAXNCwvC5W95i+yk7+SZkSnDzQmCWt7NOisOuvQScA
IGQvPu4RfkXxw2ec490Fv0emzEIi8mrO8DyhKxiAU3CKlX9BxxZqFDoasIyoQrh0DnXLSakDDU2j
4GmdoyHux2Sd1QiioVjXfGorsHYml6x4TpnJzKAnp1oxb6QeCYgeIYyvmn1HhaTs3mt+BXlQ9nwZ
HSRTWyMcgIq5mzvhtEsPr053mlV/OY21U+59aB7AWu28K0Sqi3tDBmFlP+l0RGmik3v27+THdae4
SZ+VhGJ+5d4sHH8I0AGXXM5p3KddTY9TwHWnAWRUnX8BDLuTbn705vy/kR6tB0+fSP85WHdy2ZtO
eDpBx6ri7tql6JVU/EdSoxkTVwdz4NghU7TvgHmBsQapN4lnZAGayjkjn9oQCwikBdbCH9ypu2gG
Zhk2IdU6qjf0JpK63Qz7K1BOoRrexe6qtAiAWw6+a1PugoVtyRRyTXxyufNpSYPj6uLc9tEmH93B
lEH4RCnHtx1x+qj1NydGGqk13NDNkRBaczCTgqB0TCt7j75WucHFHjfEVGH5Q+iuuu16oBJvQxXo
6osoBY3TUXnr3e8gQQjvFfzuhMrK6P11qEH0bgnrv8WdNwZXOPlY6s+CbAlSA+rVv3iMiIgsutJU
/U/p8to507fS5C6Ycf8nhE63habJAaOCmgdZXKGNFFP8iNcMJ2I0wSqgiTx7WkQfE6c8r8GULyWF
KxN3LAav3qwFL7YHegg2aHuzlAx/laAoC8JT5mkoVyPOw1jXCePsi4tXT257RRpFiMb6uI/Rxi4l
mrZxCAazwYBeEAT2NikdHn+FML1bA5BWNHpGZdIzBZncyNuiaoptqViF9S+TIz+F6Y8m1hGDvtwg
RAY/wivgblC3BUNNN73z9D6gojWSTqbgNIgIH1xSKtx+YrbLAZbXzv4nhFAHCG8UI4L4q1DErDqu
925/AQSqDtdd1NxvVkZ8DM4a6MZAWTB6DjtvRiD1MoOz/85WcYnMl7lpf5eXlUN9bEY7qDnEN0eg
SW6x8raDmntg1wD6x7NiwLiHSbfaZQd/m5YbUg/1XC9ogeVR4VqxvyZzxah1RJG4qvuE8EOv9JlX
WCR8VYz7SRkPPcz9VZIrqhmlbGL2NDRbLut3gqxUYBDIpEUwikRS/+4yY+jqrptP1L/2gjHoKUEf
g5752dcH6Rca9nbqH2YIMPyVrGPbxUxRjXm4dOAdAzV/QSv9UI9TJsI+RGNzOjVTUR8CytUU9VCb
bYG/SiYXLoD7hG2AQrZTdO+tLpnytEUcS9jCtCC8/krDrCGbhDQikC3JsD2WgJBkwGCUZZpyoXMS
TnxIcKhzEONIYIumCmR6q2oWAxj9EGdUYTCUUJ1MDr7Iak8YXF+MI31XDvoKtND1Si361pwKwZQH
JBxDapBQFt0E2OY+WZqGy/XXPJV/gO6OyO3Vf+AheIqxo2cVx0N8hmpC7RjQtcuW3PFqhPBof2dY
j+4PhVChvxoIWnvXLQo3xO7eLTnS68bxDHfttSkMahOnMC1Ep+TIbkYuhO9wlT3isLdk3zpSHDy1
0X/la2g/kkJp+zaiYo82EGq7UIYKOFExYGqRSJGwA2RI3ujR2/wPGIoVLDaMrFNpBIvWRHdl4qg+
hcgy4gEeuibeAIFgBEBop930ONA/ROWVDshVjsBTULPCGKCK7mRGMjMf2KGD3iu3nlcksd7MZ7tJ
imBWQ4CrIIUM5w9tDDCion/fWT8dFbvuS07lgggAoBt6OhbTRZCGDEv8xiE4wvd8NNkz3PqCD8AQ
oAw44nvMHu00vEeMPki1UyH4EL8/TyR5V0MCUuLLOrlDsfeOj1RzsJpZAVuV7zxt6cdxMy5lOmpM
TElPIA4qpd/HYATDqD1xQWkBvDsRsSxJ+YfRvT9ggYOFE1e5QCn6rxmXW4NqwWqCHpGfqYbhIezF
cBf6jk4xYgGsE0DgC32kL5J15mo1KT4j/oWoTd3xsvRhAirCDKhPQBHY3mzyJnA9wBOMRs7IeAtD
sGREr62jW/7lxMHSqnsVcJ4a6t4WUcQGVmQy+ZER2YAnbvYNUvKcie28+gMjXi2lzCiZZkE7qu6p
AMzfFIIE8uRof9HMAyoSRJRtJXWIRnYESlXoNxdVPxdHOU6ZxEsbnS18wAr/jviBW6RkhUqBk2/+
l4wUlZ/eMG+5ds9vm0mwBwPBeGX4FyIfiHYtBXid7paDrP8Sw2G1f/F/623+P8Q9AOJQsARTmpVR
Ub9CfRB0QmxKeGqZDE1SdIno90Fl9t+KiEF3pZxJ2WcKmFtc5skVeXNh/oeUCajbY0dUJGZZv44I
DWOiNPG6D1wPAhYV8f8sNnhJPz4sa0QCAhKpwrI0BcQVNaTO3envQ4S4cOCHIPqkFsoJWP4W4nMC
Ean5gmwXU4THcBVHBHUoExPHAE64s9+hAncIcZ8YAoGFjzYcRgJaoJ1zIORmCigStBL+WbV4Iggy
FwvK5guytNp/CgZyzAdcC9ImBawE1CmirZn3sqbLd3e3+lVJMCIXQNuF2laUCZEHDS/9312T+vHm
ABjVHeU4++4hK9q6VEJ0bJJzAF/tkd3sVvCMxPv5z8UAqREaOlVRFPoPzrcLNnLyMuqxbuaVsXbl
lJNA7S/pMkM9Ex6DM6O0F2T6JQpU/CK5d9SIGvAgZTdJFPh7Cl9D3xUxqe7kKHvDb0Pusmq9l28S
epazZG3w1OvWF8t4aO/C3fjUrvHvG0xjeqdrdDABudYh1oleSeAcsWao94nVU2PucCWYS2SnnBE7
4X5Nn5Z2+0WhGvsNNxKcjd3oR32ePyAmlVv1grEY4FSFqSc3ADIa7ueZKQ4XRV8s87U9fsNoGE/g
zub/Ls1zuopMN/NqTRyv5Ur7hKsiwopiDP4d06p5gu02wit8ICp37z8rvlN62C2glNQhpqwCCR5e
XcEjVYsAzG0O4hQzrMivxNz5UwIu7bRguSotpqJ1o6j1YcuP7wF7ekihGFkytvx4nMDRT5jZjhN6
+41M/+0acDX4EXC5dRhWWJQ3BS8mJVSGPAekHIo62T3Csq0dIefjF+0V75gXRMkg6G47kF0NVXeL
zblrtu6pKmbQuYOGWIXj7skDBTTQlgL4IhcBjSqnPakCSHrgVkMM+5fXVxokWLQ/0NdBhxlNJOGb
np5f5TzKI9ridzS6C3vBQCqlvesyXZbqaGeOVRS1AcRJNYBtEdfFixdx6udAB2OVKYuqzK40QoFx
5oE9BH+rGLYSEKxcmnzecGQZMwCdXU78B0jQY8nOpKLfzTVZh7WNRWF+IEu+WOD2EDpqohJrLSBi
USJo5jKCbtwLy/Va3DuXcY7NuGkLTtzDjav5UCs20RTFCaQwCqSNDUqOwK2s7xcke/LX38e0OBXR
wd1RB8GOwjnLY6SfK/e+IjQ5O8XkCsLB2cZHJJiWwhSW4pGMdmPVheMS0chY1OD6/+cD7am1KhEv
M3bjh6zIiKkagLQ6K48yOEYEPba8u/HJt4+jR7aJusCAbGU6F8gWtkPRPu8M1Z4TRpCnMwDkG9+D
Gw0a1hngjRgODXVV2nCuOOeTUpcfh1F8LrJBSKcxg6WCV/PZwTVC1L7lOen7kaYbHDKZORow2Blj
WPTEsY/272IrF2IBlZ3WUQW6jSeajGhbmAXVcadjQdByf2uRjkRRmYyLgPzMYuYZRfynickiX1XF
Ns8UlWt8IaoI9ND1JZ4y00Kp+v0s0Xq5LeLwo3Y0Rx+vw6Yye7s9hw/4cOkzXCm14jhy6nlCeJTc
qjbLiuYeThg+ZOXD2Z0WeJP0yLz9LwqiC6/ieqtFJcuOEbEU0zLcK5XInXekj0xP5pCiKu4Di6Ri
Da0z4BRxDRkz2msojxd7cH9XhMhU9n3oPxA0YKFBNJqC1m5MgQa3kexSw1bEtUaBuF3raVDouNCe
zTLuNbPo2S4Ot81NV3F9U3LBf5Ve3T8jEEXB5WN1KnYZjFpjRlMIzvqPApWPqQ7pqSd+AZdGlpFC
IckbE3aZo32LRxT4EAQja6AbHkEFcFlv21+RLTC8zy0ljaNTZ9JUUKaDp+Dl2i8HoS67wHjFZ3/0
tWsV5J0egfsH6H1C2+nTsAiDzoOcPSMFD2dI/1Wds0/+SEhK/iklvdPRTsW1EiEyqkPMclMqsRNf
JFfWscmvvcOZ4jgz/bjyjefoG78g1Lj1Gx00K9oPEMuNiJ/E3IkqwHpdrAZ1F+KctStBG2nYIKKj
ynlQxOGf3EJaBxHSmePAEeKpkrzKKsMTGta+WA7F/2GIVe6J/lpNieKsIynhhJfandLMYwpOsu5q
vtOStldrFyj+fXrS8sUVnVw66ggViv3IaYedrQ/sDDyXLMNb+sa6rP3exiDiqF4MNVvs3E+y86fn
7pg2eVhEtBzaB24LAHOFHuONcYP5Wa6975OkIX34BOtj6mRUSrcuZexHa9c597Y9vNybVjiahgOS
jnPdymU710A5JJSAeN5otlCsI/D6cNBaxJ/47KzbTXzKGaCU8zlTSiRC0e6h9d4eTkLFPvM2KuBV
SPLWkbZ8xRE0VWCcYW7SMDCEkQv5hOHAwku/Zp2yopy2/4yFZDzd8BGTOHs6U5heZOqEvL8BIxXL
Eaf3ZNdUuIHbjw+Hq4FdwxWL367TAyGA5icaZiB3tqaQLak2TIesbN4bJhwqWJn1YLPARtuedzOz
GkFY1UlJIJTTMhIDR0V8RcK5sgAo4XkSp51ellfRG8fOym2Jp0qURQ8kFDaJ3UPkKv2KShp70Uqc
T/tX9oMIR6BE2IPe8GD7R1lfeZP41/jM8bDRKbNl6BIrEDLI8d4YJYAzGCrw+Q8mS3DlFdbHd1Pt
4ZZ2/SH5MrGQE6B5rAJVl1SPiULbn/l9wMMosMtzNNIQHe67dW/SJhCYiaqn0iJ3PCaNEIUDLqAv
TyaLPC3bNS4Kfs8WvfH8u4pCSz1oMSTToWrapWKx8qc1xjb8uFDMR1D+kWtdceHlcNIG0nwwTomK
HMl+PjzeaGJ8AXJzhGBiwomSEljQ7kcr+sXewyGc28AbcNYXi2AKIZtX9OIM5NvDZBy0MsAcWCBB
rpemlpe1AladZiE1rdE39ofzpnYMz3PYKrrcxg41Fy1ZhejrtLHrB8KOx83caYv7reSfmjJVHD38
lTSp6j+j7mM7FCl+21AgNRxXu6BAI+9NelsIdqRMnA6H6TuEPnRVxrkEfFDlVYSfqYpM7PaN8YY4
kG9STMrJyV0tG37/GJPoi/p8pPq8DiaMUftQd1c9I0eLOK3JtKOXRhSOKR9jNxod1M+9NWQip0KB
P6Ye/aQ2RUGmiNcpdXQp4GbxXJFbatCY7SSEbwBSbtIKYCE361sLlp7Sd2qdK5dNOkVpYXDtsDtM
dbnJCnSEIwPh52NyZImDr8Mc2rEPjD1zGdCFqGf7BeGo0Pv5jkG3Ozu2mrfuBPW5EJFLMjQ0o1uo
jiH5cR+vrUu3hBbKbqRJDa8IUeKr3Rt9TDOs+q9WxeZXPMZ8rmwkRvLmqdnY7hWPc4MObDRitom6
XwllFlK+eZ8URcmaMBK3fYse0xJrRwXC6qEwe0VwSlJWqif+rZlL4RPuNYKN2RkN/N5XLCQb4JeY
CVdkKrK0PJFGxLKODoGGb0vCCHSs4rmj3p+enfmA6etu+Z1H62TqKIByVTRorOWTmkrnzTxbh7ls
nUaKzjtjJzodyWdeK4xMYKTpCJISgXoY8qXFKyfFFp/2PxrJ7c411MciScPFrm23bqW1BCZMwa3y
I/zxc6NJJmnf/svGchHhfLCzDXaUzqfoGh9QKiaLShQX7g8VL/dCYVxomRpgHm3gBfMkllVLJJUO
cr9kTNs4vQhvCgMEH+Ob7UAcoArLKEv0as7MIidece72+WozdX1BvDxah4yY86SenEPLqxOCScQj
VExOwab7pmrhfCRM5bD4H2vTuqPOcsdJIT6IqtgeCT6ljgIFRES7IdRAufNKYdYUM5AwKnl7JJQ/
2Oh47bVhrLmkVJph7FTNH4vyMW9AxCvq5cXOg5FeKoufgvLejJp/4RFqxdddMV137SOy1a2bW3rg
3CD0BYwuBAWRH3R1rRSEfEYWle8WY4RouFGe90KVYEsuQHHVwR1S5/2rR1Xz+z4zrhHi1iwM3hRS
XJ2/v7DHNGvetgRqXoNcsOks2wzw7JMwkpT8iBMVUpDoBXH2ZYMDlejzP1MwRfAAUQIkDJiBR4lO
g4uvjE4LRd1hS5km0xcd5m3mzYtUDRBXyBiD3kdh+FdkvokIUXeqcuxuZtHkkIypr1hrjYOhbkuz
PHEuXxaPO+8fUVpFz7PqncENDQ9K5HC0EGNT6RYHipoDS0MKL6yGnF7KhR9OBrOFNMOzbr79Rxc5
zZuyFDRbJxGHsuEBO3W4PB/QRvBBXEySiSLjF8pefXwLSwECzsGBRDO6mPB242JS1SlxkHmHQHbX
7JCWDUKa5k60sQ+LjD0+ahQ6Sg7VaOcUygzVsjdG+7AyItP9eIXgkz0oMfQQ+6Dqy/SdwRmJ0mW/
r3yTlnYCaHavYzOw0gGKU0LsL9csVp7Dz4t1KWrqpFLc7HDkjgx1RXsNdUUbUImyBC6qVafhd7zl
ZRQWFNHqFpMhmRlztinorl1oSSrbPiKmHUtyS4q5SI8yDLrkynwUAZedZ//bv7L0PeZar/0SclBV
ZqazBUO0V0HG2cmMsfGxpDbkXcbEbts8ip/XS+v42lAbc2d2+pWSaZ67vbBOf5gunJKDUfvtN24W
PCwX7D30ntihqF28/OWHHiPCsgTldR72N4bn6HWYu+5z95+IZ0dFjl3DZFEUONCDR552b4fYPDdc
I2EKsxRp7XbExEAerU9QCa5LSbbuRvkM/8GyR9SpnV/nBDPY2Ms0fkqAA9E+n9d1tuEbjG9Y80da
SB6dfB2ZOggQnV6Bme5vmlt4u8gvVZgO7x5oNDjxo4xpDSE1hlgIZeUeOnTFAVrtstvhVZZSMnjz
w6COJXiV/Fq67k2al+npZleQHKX2fSvoO+jrY4kPsw+aWbx0BKWeHhPnP0zdPVKav3tVuD72GrUq
FOzjLe7Edf9sxnZfbZBEiFQUxmGF/4BKlfChEXMQFEKzS6zKPN9Ev2P+GKzqFsLTYdh5DDhxxueQ
oGWaMKgTQTXMFgIfD5uxiZTxDKlBtMQH3O0VRKxe52Ku9qUV1k2IeHR4wIG8E5S3VmJAuppRLT3U
BRYoOiCCy2utcwtkFC/NMeGQXxB/QlVfjgsVag6Nf9zhzbjJxTqspSLPvCsY2PmKu9sg0VdGXzGA
Gch+hyRXGRHBHxfscdwgfDscL5gq7xpZlAB1GIhyIKhsUJ+6n4tu0oQlQW5v7a0ZGomuTDFpxCck
p3JGSjbqb1vHIhBDB+330V99YEOQ1AcqtwlIgFEg/v3g85jxtTZhLl0aTh+y4KyvuseKWelOpQhm
Uk5edMdd/PZ/YoR4ATwdi/wa1IIS57+fizYD58KscbSprHYRWHi3fKomjt1h49hwrzVDk2DgO6Ro
ng+vG/jL9TZg+8Ey4zGBskvvOWAOHfBP2gBqqCMpaZCyDIw+DKLyNSIYwdEHiNjEXYAS7aqAD0ls
Ug5iFvCdEo8jcb27uP7MKQ2GKPW7t+XblNvk/txOvxBwkFZ/H7QKiNTNZ5n0KQE0I6ATEQrL4R6F
tibkb6aXJQCJjM9tIXsqddq6/R2VzrwQ7XYMg3ZyLl2qx23Zbovyd4H8B/kmRfewCdyHl/WX4lqw
eeDHQC7sXzgqq2mUbzvwTbY2cpu0L5bDKmpNw/7dQPFpoMHaRvSHPnWG6HicegJccooW7cGpOGZX
16LES9MEnCJQa6mxYg54Qy4RKiS+UCEp83ndqNQiIWOO+RB2qkXXXqtKcpskfVFPSG8SIv2EkdV+
hArEkOQBgAs00kKp2iIPof6sknnLkBk7hrq0uozISYibEVpgZwT7VLP5SL5thlycY2opKIpiJUbz
ZZ9fSpKuNQsywzoj7dAvLvlZ3iiM4E+IdaVPBmMm3gy0IQc/Bd7PgFIzJepX/7CayIb6bHYMAkn8
qTFjCMXu1vBMoYPgHnTcqPMYfAe5ESQsIAo63A/ajLCfaZoGlINAbRFbuDw516X4srEzjwxRfrts
uRjceLYmdQSD2ZpWKR6rkXDi0elN9wQ9iogYUIdp1yy284vp6Enf567Bz9sEtaxZmhk6Du8bbmIb
IOqCsAs/ORk7BjjKW2XqeO73IQQJkBcbVpJYoNNCPR1Y3koG0SuKhGmxgwXaDVmfwm9ZSUc+oTi9
olGf0dPRi/qwY6J2bsRLvLh1wN/yj6PGivCsxpBGsXUSltfvJ3S9eF3kmZ0hO2xnjbOZhU6CM+fl
m5bFvfMxrz492ApVn8H41i9wATpo+/1SoALCFtWyj83ZeWv4kTFUBEGIMuMkHNT3DISSHNjzjhYz
D/hwZIWl2SVphMAjHrxbVgvSqDhkpG1NhLxcCgMWBUKXzi9eiHo9N37RbQU78OOyK4UrtYWqb01o
WV0Fu4eb0KFlxkQRkIOiAPbDVDnSg6T6SmzMLmfjNygpsPNlNQiSV7iwaB0M4cxyBwb/ePGdJEqm
J7ipdI2RUYFSxugFeF/fGrDz4eIXYGkwGjegjg57hB7/LM0CtaVSIFk73VbJ6R7RDaBgCie9oeds
1T0xv6nFAbE7F1iHHoanq0rw2uiDIIODJ3pW0/2bkcGFGzegtIm0OVGlAwirtnYxKt4+mASsxanq
GWrmhYLSMobWZkoTtLC7RkhJDn3YBCh4byxAOcvjNqCw99S5FTARrtOhyrmlr65qd/nPk4oGdSfE
qTkDXQul+DhbO5ySRDkKCbIG5D6na8OYisXGJu6+h0GD5rYWrVaMHQLTPzrXDjWIJLgtaHH1uDAl
++54GgguFU66hiJhukAPfAQPySpmUFd4Uv4YHmacEM86bQjymzDL4ia5v2WXfUYlDSxqBUb46SJj
wOT47f8K5IDL4DtjfFOEv3ciMzWL7ItOOZGD7e4t13ctloOXlg2kJO8dB3Vn1Wu4t61TZUqk+4QO
WnfKwDs5+oue/qZH36HHC5lg4LBgrFbXUDgE/5aQUCPqwrzg0GNoZSezAUGXVaAJkEYzxJXUbNZF
8sBQosKc8D7Bmt7BfnTKVHllek+1CfZhDAAR/fGtQ5MMHmzIIXqlWebrG1S0GFdAwEgw+xuj1RY+
2WqVpmo+UJFfY1ozptQhf2R5Ik5/nak0TZJrvMqKoVBvMsgwqjGmJGorr5NPhXGwR4IQ8KxfSJkW
uAaQUzb6S6VXHcAEgHaZBLziwxZRPAioOgWe27Qs6HlvIEaOqxMRgywpgplxzupKZAP4xotthqMe
XHBBCC4cehduQBZ0p1RnMXwPu/+eiYQYJYCEz0FSbnPuqUlBmmVnAPzQj4K/56f5etkNAjcG1mBh
VPmE3IDddvrsa7g1Lu9TBHFUOKglwvSpWp7HVljhNSh/dFdtxJ86nErQGa6IZpET+R2f8s6b4wHP
Hg/stCN9I+qz8xYNl4IXHBQKl2xkfnqtCr+cGAk35pDinbqwZQK+0QZDv6G09kiOHRpTI8Xx/s87
JpRdvJjhYlgNesE58BEnGm0TESTkI9lOG7DaHR2JmKcHCCZ4NI6YvT7l/E55j6LGi/4+VdvizoWS
gE2zLPcP8Yp9CwgxwAh04WbzouhRLUFRVvljATQWTKeGvjozDdi6i6uPnR3fqFtBlneG8za2nydy
UGDYuYCQFAFSfC0AnpniQ1kJVp/OA6dmCQlTZQ4TdQLk4tXGRBBwPbiXBh+HXRXH5s4u9dmqY7x2
VrbSgJKIl8XkHzbpSBbwRFFAp6Q6W6BrOqhMWFwDDpbP4Sl7IGkbazEDEGKLGZai1kp4LpWMWdYE
ojNxLt3LmAOMWkIVS++xTeChRVLzLUWQCTtvZLECHhqvVgAiSXmdSpHFz/IWcNEIwrx9VC62Diph
FgZUtxEjJlxC2exFV/Sa56Fbg6I9GAuFlmxhxVYM1YU6RUAfmwiQcATrGOWBth5vogs1JM2+PrUt
GF30h4PvzyDtY4HRTQFZLttsalAmi3UwwKfdm8fLVemrK0YBtgN/s4wcFpEkt4VEBf3BMxpbGSnO
rq1YQ0NIwp5H2GRtJ2+HfX2P0J2l4MWmQzudY0IEWEUM0RnTwABQT5zG661iH3BMFgenxSrmMwBC
kUWk74NbFKkfI2/Gd2Hv/cSMWTCYQawS+yVLA97OvoMNIMZugzDDlw3h9RAVMVkYD9NBNwTK2T6C
MUeXHE9HmxOylJ2IdCXaNQUpWzGYoQc6E4xpdBoKgaf4rdYRi5dmEvaosPCxdFbwR4YwdYVVTz0c
An5RMXE01JMI4G8RrvFjZarsRLBEuYlJg6PJgkWWxrFlVBHI+Q5AOyL2fVRyki6v3kEFlEZxDk7m
uVYP84x3NUD03JAa3cC9w5XVgqRhaFlYG3ntVkDFyNsk/FaMU2Lbuymokj0Y8ZUnl2JKKpQ4DkIG
1g6PJ6N2z7924bGzo++RDc/JRNpNlX+FL/jMCnsniRioAAyMkiXquDo0vt3TOB/IKsk8MrhHpkdr
97H3+W6oFLZDZu8yUaeN2d4GYzPl7aLBQU1dMLVDgBaJzISJ5mGoUGwwIhSMFNE99VMrd8r9YCUw
H2wjIk+dCri5XWRQmNrCyTWsmSIFWb0pr2IR8AbYslQ8aL5RnHBLFL9PsQZdb+EO+AZCOLwkgB37
6iHT64ALkmCGtquT7Y5sKFgs258bw+ak6x2vzzLxNUxDkmBcuAlxN9gfar1LF5SQiHscWLp8GFO1
rxB//e1wmqcLScVbOSw2JlY1oHYC8a1HSbSHnZWMhjrCPfdPLwcTRZT4xt1CHBxHLDYagkmXwAsu
BdbLy54DosXedAwCj48ZB5gqdlSXM4EHRlCK+JP94trMMcLZYbOCKcwGNhebiU3Jyv7eEAY44Gb0
kxQ7MYts4E2bPUFsPCFwew9k6XFMNNWIaqySOS7lhvEieWqx1uy+n6hSuMC4b+wFU5CutgsZlEVR
+nQQdTeHU7KznA0VaGFlcPxQFEFtBO/3QKKBw987JJlW4OYd2t1L+PJaRYoaahBHQkAnp8CfMZJX
HLoEEW3clA1rji2IwQFPZiHgA7EvLhiBcbCAiFqw0xtRrMe5QG4BixxY7P+zNQjwGQkTM6HKID4Y
sCIdLtLiXeI2OJ6sEXEKnsBg57XXRCogf5DzljKUDK6VGbDqFrExip9JiwSCGJvNUVdMCoWLN4Up
EfDI9SDSYIHw1CgBKcZgo2pmEC/CwXMw46/L0nnsekI9NhMBIsX3a4BgyrSEgBZPxgbAhvLonAfk
zfgApfxTlWCJT3QmUL0osSc1tTLqt9ECBjHHCRFA8DeGeEhwZywoPj8vypYRM+DFkaPU5OVDRQQ4
mTXUSmSf3kRzOFJIy+hE1VhexRwlFkZBGU6iS6GfyDkLsFqwZTY+/FVKtUmfciGhoBJDBhfSf0rQ
MGQkA1aCBVdu0DJDE2xpS0fLc6V8KQG3u0XzHMtNeBLuO4pXQACXMBMcrCYZBKeGY2ByNMJ2Idqs
HUqObuhmdaVYrt3xQ4tZ4VA5s5vhuhtPvdLQEbyPiMRUzuu8sKOfca+NpkqdrCG+cxITv3QnaVAZ
TEVpwp+trPG9K2Iu3If1nD4JUmokX2g3ECG3HLL5tN/EYSLmJQtVW2KFG+SFCrJd8qS4IVLLR2/K
ZnKcpYAuqiNgIP2kSOk9cogTcsxOw0qTPHSwP+kTEXY9iU3xIsSLezwadEi+dCbiLzqcd+46k+hX
RtYIAXVWd9jLeWPR23xxaFtbeHH65iIkMjGCLMyA9fI4GSygSA/4DKxWNU4xKRxwMiOPXba4+7PF
bODlxgjXUivOQz/FbYkcC3Of8iCdB29+mDCAORCUJ3CZdDJA9yGDFAEX2b+whGU9m1IdGWzsAGya
dDr9x9KZLSeuLUH0i4gABAheNUsgAWI0L4SFQYh5nr7+rKRP+N7TbjdmkPauXZWVlUnphBZb1o2b
EZ9ZV9Zssz7jmfTP1MJlWPvTmZlBdmbRvREvujEAI5FAqtrZ+ddg8c3QKJDRBhsGuVXKbymuslYj
edKXFtK8fUNa2XP2On+cgiz3OIdhBB9mmzLCYfD7SFg4GgO+IMfJa2+GMSogcx+qtvq61FfcrrkN
GEB3ztcCdPorCJr9+JzotUgkiAQX23YQGO6XLYf6GQkHGNXiXA7ZuVOyCjAfBoN7qz+afZzWZErx
lB1IZjcgPPWJ3VQJIiRpHvXQkyJEgzG8DASB5E9sASeTHEsXbdOzTb6OUgfVkV6eA7CmnjGrG6WY
bjYjcVfmKdCP0agY6lqLT8wQmkMRQqqHnEyakjvTx8NL8x5ikg5dFwtB0h2CAFElVr0Tg6EG1Dvs
K05Z3jZLdgrgNBNBQcgRwm+sN8S7UhaBClm4Cd0pxwbNbWiB1Ig3KyXC+Qwy+ijxkEJuESUxPU5a
NlcFtV0kyAgDdJ0HtHzpAfMXnPBIYh0+QNWPeTLRzxDBwUeHlzb43CHqrh53h/dFWUCt2k67WReR
Q9qGyHhQoAbOnrGzA3eEgLLXzJOwFQXR4T7Csoqi9Rwr2HpZNuyG0PZm5JtkzfmMqtJGGOjpgh/F
5E192XRZfUKwcg7Stq4iTz+AZjwD+JoRE1Qdv9bWjZpn67YyUULFYisl8OOCMF2yydhrKQV/WsnC
mIvrSZaPJySFIdTxdx1/yJLpDOLsnb77hOEv3ZAIQ7zNsu3/wwGsJbiCvslNp0nHmhQjsxGJOaeC
gzsfd9P1F8ohe/YAM0Uy8TjVjiMgIn5G6c62Js27OyAKwI6sJjgp3IcpPEPo+RT3DIYT/V4TqFdI
cmkUDLS3Gp1Np95FP6VgjA10WOyAJsLMGDlRHmo4sWRlIv0tjxD9xOqCkDL4BEwdnSngX+g3qbzL
wEVp7O5nmy6xzRWRDU2Cb2kmRReNJ31p+Bwv3zUFBDDcwxnVVBoE/I/tz7ntnPgJ89yclWwETes0
wkWTRQx2C7WHsZdH+4XSkyCGepsbH1OFw6ypUKugG7XsTEhjXGZ0ZKh0jyUmKHOlxwRPVQhOGIqi
G+h6BqIzHCRb22jizZSS5NH/GVHn9XoLYF9pXkpBi/pV9c2UxB1zbpSOllC1eiU+suacGKsibK4d
5KtIdSoJkRPa1oTXEZy67Z8A/d1Gw5oj1N08uPOz3VxJbPc9fo6LpsNo9535hjkcruS9MkCG1+j1
fxjS2CYP4IDfQ2hMX9D63lYNjsRijRBPcuq0uuvheVwatDDykvsBwrsvrwIPRqrabzhdEq7CcTlh
nBGFwiGDQg3ngdspDplhzfoAhxl98dz4AIx2i6+39Wu9W8BQTbibO8jr3bIrXgFWwb09ueX13+bB
5FDp97nY/L7JD+mVUjwIznl/IR01MemduXRsYnEpcoiFcsKjLUAfdkST76djGcx8190dxpLNoAaO
ycy2IzrDfiifEehyIlNocKDJJMHdMfsXksh/4zhXZ0J6zZcMMB9SXiHZPiAkyCR57uMYbnPmg+wQ
lcSi5Aa2XI59hTCl5ICN8Nm+mSizdpCeRgw/+XskUgHwpAHJ/WSlal2TEAAIIrvVhIOEBC6kY/7p
K4MrEW6JaXEKE5r0HT1rv+B19PVo75mwY4PeJuk34NJPZOT6q9wtwJT4KIiHMZ/oEx4Z2jwj64PI
icteiB7ZEc6eSx58joF2NfMi+RmoLvq2cI2JOg9zapq0Qc6iLSiypCqPVExcjvQhGwA8lmNZQmBA
TF9GJW9TOo08jOOj254GEIlpwDUYn1Y7YTX4PVm0H1WUSSRD/Rtxg7Zj4dUszxe68xUOI9JbeMGV
yU6uWf0THpPHv05lNV8ckvJUbYR6/+7dGR6c/MBNwWFxFK2C1d/apym9oUX5tla0gQIKq4Bji4aX
Qv+3oGyze+FaJP3A5iRZfDVMgDg77mj0+6sOs1rKq9pNPkpdKAKBsilpaNDCwWErR1EDKmF2oB99
sgvv4t/8g7tzb3B56CTTPr3gpiMeQoG333o5T66ZDDFre8Yz7rLokOxQrjStDFwp9sccEHGlftV9
gscj/SlcCQM8GPgkfsGE0oYBEPUyNS3dgiHRoj0jXRDZF2pS+PWz9sU2QjtEIhrtdQe9jUUZIm3u
r+8Rqcnp4+0P7rpBQOhVhvXgDAhJRKUWApH9J8vL0BNZqHpNZUZkqbS4AwqI9AqIfBJHRrCbwfZq
BL4ghIbmKCnG+E1P5cXEx40bBzoyI8HSzx8el/lvbOJPhEUGPKsnnBL5ralNkOOYvWUL0S9e92Wh
U6b/ihM5zdfc2/EgmsT0XFvOOVsz3b2JdcH0dzos30vgHXz+PefJ5y6XzeLqUfGzzkQdwocBvw6u
Ib/xc4eesIFpIw/WFc1pkVtyp8lylNq/vhQ0+E1BRppTw0DIl13Bg/6lEDrodVTRD8Zm0MdBZFwD
6jiboEL28NZhAz2YG/1S0JuqXx/ceOAZS5I6XU9lYZoFwYG4W+9CKL1+w2UDO4Y7s8r6PZpM4cvT
LH8dkSCkHG2JejEB/T9RHxZKZ8wDeGvizzJvxKlqSK1mNiOrqvPFy2gZ7BiPV4dL7+0B103D4mLg
CTGC0Mq2opnJ6cLRD80bZUxthhOT/0zacwP5P88s15K/gAu5Ylxf7R1pQdDQIn0AsqTvpKo/Dh07
cMbsXo6CsQjhTV+qhmoHAx6hQBBwN/4tbF0AvQS1nO2oUkGgj6UlrXc2N3DeUEGnqxxQeY7Oewbf
oDEuU1AhA8USMTkFBOmT6MskK6t9d3IezFQZt9rybXuFPIXaOkzE+IjjNuiHnG0pgeo66Up5eKjA
meXKtRDHJAeC3+9kMO95ZWWgyKgQvSVcCG+f7HD3A+yE1YH6KfDor4AqV9jEaKCukQQ16DROx07w
8lVSV5y+2bAHknmoIvK0dV/IcVPGViyNBJOpoGfJpHIQe7gmIlbWFQvA5G2JeIzElA2wgRQevfQx
dWjEsN6ceGbSvgh2RI4Ld3duI/VDO49bOnaqGuaCVoVIOxeG7LHF1ZdmB/Wq6TEX8PRfZMQMT6eg
j+SmL8vg0T9IJJF1G7REZS+qll92H71HBPka+TQb+ttDIjcKyE3nomnj96OVpESdvL+9gjWjhgrO
cSxuCep8PwGlIKkON5ACnFQXjJKAwXPIF5Zscj231KtWpkeZ0l7d4lN87e4HgdIomrzUN1T+GnXg
IpHrS9SEjlcctAEuzpyNmn5QaLr7xoH/UNWXf2sIpsHkB15DMBY2NW0tyUs1GW0gITxG9/hBTQhY
RwvZZxbff3zHvWjf0yqiGkFlC/NixoacWfYk7w/ov067w8JtTV6wjvkEUrIKQZ1mLBattApHacUy
BLtoNhFfgfDm0fBW5whsVrsF+RDuRMVzwPWgE1wp+d60Wcnae1RoorHCCAbdjOIn1dgaOIx03np2
7BTR7H7G7TlTWtEZggaiBZJQ2qXLpQUz+o97QG6vW0X5efGAnErif7c9bQmnvcItiEEvsnBGWWYz
aP7ATwDQ1Bv8onxKGNP8o1nPlWK4YlikcjX6EiaadhuGFGQ9cPSyTboARqzyhMYTW3YVRNwpIHDV
Wd8fgjyAhNH+oVEYh9SnmpOOVYHza48OhTRW921AFJrtVRjDHhXqrKSCQcS0LaTjvL0ZqhL4OAZd
ITa5Un4Umt3WlIx197OlBgB4zbiwpLnDK/4Je+W0Ki3K6uG3rOzkZeoFxuCpLDyaMNT9OrHOCYYE
KbNaJarfWfGrLUMl/sRxq8nuZZusWI3cLhkuUJCjbqznEb9Ys1wXp0AWhwDqNeJ1WIvP8kEmriLj
heJDvxQwD72brkmRoQhwpP8C0sAFaI8/A4NHYkDL+t91ngzmcCho9HONviaRm4pXFBG+W1Th3+L4
UKzqVj7GAm3Bc8ol501uzXcI+3sm8rwIPbP3nkjuXSDrHF2RnVH6is46DxBEpLvE3q9jYobQDUUW
R7UWJhry3Acg5yPzPnReCWka3x9qnhm5qOjLba4wr7zvV8+s8kzDRneY+vid7dMc7RClXnt3H2wW
7+TBjcqGlC9XCgsNEL7w++Kavr9hvTWdNcYPLCBemALg2Js84czjWXNsEi6EPzOIRBaK9i7kfdkH
IYiKzMy6V21ymQy5iAKuRLMmmlcavkVWkeWqUVBcTpz3inqTWbsngHSm7iQ5bwMqlnOMyWBJu5eL
gok9pdlrp5RIJ3oH8ngetW4WhSKhgRzDHSoeah4dkxT1opKsOn7xlivogJwZe+SySYe0wr+y3joC
i249HSp0nLrejMmEJiPJGOylWmAQJ+y8/aArJ+0vkSlYxN6lTs50gEi8/0qu8CPMQT/DqibHNlgd
e81VHW7UsEJqBMiSrP+2qVxmUCIZvscAVr2Kh42KTFEuQ4PDuRE13hYpW9l+r/KU0uyy5oCQNx6n
uWyWlKGBTIEwoZVJvqzZeKKogtYwj6gVQNJTyeBfEfhivC58U+LehroCAh+wdkAt3gw0wQ4nA9QZ
N1eGKmfovuAoga8EHbKspVyBTga8L+7hxymPc66jsHeWmF0nxGd06RvL7wM4a4vg8Kf3fwlbEvPc
9BoRH5vZ6ineKRB+CHscGA10B8UqmYElhlaXCyIxtW3AYkwyowP4myFSRIu7+0wN1LCf6TOV6GiW
EVp0zQE2wJyETxHpuq3JO85NFuwxkh/BWhGz2qN/uwSn+Oo0t5X58FVvowIQ1ZbPtOVtNrx3gf8a
CDtHbw7xDwtCI5rKlpDudR6dAkIan0WWfdnevfdpTaHbTUebvEAtWEYEWxOAyDtHUZmRsu8EqKsC
bmujqUKFd4Nry1sCT1HydezrjCpNinb3NtD4n+lp8k+aBkfWQ51IiFJ58BnegK4Vb+WbsVX2AJ6g
gmwDH4TAWO8YrFqMaf90dGpquhltetdfqB9c7wduvdOvAh7wPbW/pnSVcnH1ZqbWu9IAQTMhYSHN
R3ksaZYSOh6qSC/SJQnL0N2ZqROYsli4sK3NKHGtn6dnxv6F09ha5CH0FuonQGS3NNqsFlTakxwo
vEVxq2q2BfxG7AG+xY3aeZ1dNBbuy51Tyh5NPhxgV5VzW3DPAxterV4tw8aqumrx0WRRIBW8zV+R
Fkw6euiRsfnoywyN4AlxYFfC+zqnhGnR5AEQ8Y/xo2whAxMu5z9CU5q9S1ZyYaL8iJ9yY/44qIaH
t3M9OzXn0zdmJ3dLtF3smPaNb1GjiqbqBmIssic/H79A28tvjeaU/OXQMBCdM+JPWhrnfrNTDdcT
gJchx5xfugKANynxt/F2RPWNej/oRwrWnXfm3pLyEj8C/xaAr3Mxe8fFK20MywzcgRegUgeA03IN
Wgi69EuQgx7cGgVsGhYZre6hFpMWUh6baa/E2jqie8+uULkdLk8YSpAu+ajMDZTmfWX17Tuz1DgI
bLnqyAjBXR8ticduujzGXJQJohgkqr3dhGbFBZFcdPWKuBkiOd2ugxmDTNOHB7WpuMWSvJE7mSLP
32PICckcwu+TkDAkRDYsROKxVMPD7e4aBvjdE+o85yGS5yRbWSa+BXllF2Wx1fF3RmN/pxakJYDE
iHdta508vT1JJvYFiOP1zk13vYuv0Mwq1u3tVkZbKH4Ucf2LCec/TM92SE/vSXbiVZJ1Vg3vTF0y
4WBdKvbwsSUoDQFgkKDo7VkDLwxtCia4OKpXoC/MxHrvLRM/LYurzcquwY6qk6PQG5hI9YrQnNzA
VQDRAHWc48ldr/09xav97Ff3JHi1IZ9AGAluH1AbZnO/Ts1z8agrCm8HcxpbZC/oqyRC+Jdjr05t
kmG1B6rLrWDL+JQDCGdxn7pnXpsjkYxDT9G0K6h+UYCZzppiF1YxTBONs9GRoA66fgOA1GfOXH/E
bQ5B/p3bVQTivE9wUauv5XHUYBuRGhOjcpdmAXPbLJU6NRBSY90GXp13iyyjGbcGzdmLHxMCZzIZ
elMAVgaochLtqnaG2BiiMAE0T81AcDKhQQAhEpCIuRnwho3s0JkJPlICkOEu18Cv+2WzZ3A6Mh2O
GRVleYtru5iDDYLGQDsHVyhTNez5t8dUlWrN/ywa/SfkKVzHmoyNyyGqZZG6CXmX1pZm99j7zjPh
sMIljXRcoD/8mz7uQDHQF7Bcz4SdvKeFzO2cFL81sic+DZxhBuBJ7ZDWRKSj5hfjBw1tKTJ/Og+M
yMouRwD6CHs+W/ls3YAzXla9SvL2N6OpUT7Y1cFlu/Pm6I5Yx1KV/JTcZkyaC/husWC9a/pBj+eH
B/gpKB7Mmdw3ECuedzYTGrY6ncTBvYQHIGFq8BQ1g7qtPGBSpOXP7L49gv5Pnfi9B3j3wp2N8sj2
3akwZl8PajXQCMYr7WJy82r5rQOlGN+tbr1gHFBV9LXKsY4VvWqe3Ko+ASiPU4Sgx7s8XkeNHd4P
7nqFv24OdsyYe4ZpCURM5xPsnCfU5cKaPzDCY7G3iJ8IPwG/1onda0hqFUBHHkJaGNLYY7xoDnkH
1cwfUEODVjqsAUaWJ0v6m3faoPTqv4WF0bmxRT7oSW9HFNMdHG+s3oe2DQWWKrj43/j7izMPvJAw
Xhs1yQ0Hj558a/b9OkiTyhNzqtIHOTreMZUzHcZ/5DIq+4K7zllIn3dXcvZRC4e0OprnH/o1b8l0
3DotlGMJr/wdlGWNuFueyunxFm6mx0hI1kz6Jt3akkK56p7+Xh2cQjbUTo1oAzVE1UiwG7Z4Ix/c
RK6YsmCF8/sBRqC3Z0xrUKdIVZ6JQVPtSXpdzFCQw/rB3S5fIP0ijrUJ9pM1qSiSHRyxJCSLhQg9
vXC/XK9pZ/JDBXX4Yx+/0SHWvtDO/iTzYDd5yn/muLFe6WPn9CYn6Jf7zuSASCbEjugcfhDYegGT
mLacNGBKO4REigR0hrhFXK1WBfnuejvj7i0bW1oKQBojdWBFC9PdERMCbbWfb1qRfSac0JzLA+G7
ZxTelHucZ9uZoJk9JcTGeaIiPbg0rUe2hqC+l3XOV0IOha/b2Z//memlDIAtmPhfgOfDg0o3HsEt
eyPk5NMK29HT3Y7UjLnSVpaiGdoj9ELSpaBw3hJ80UemN7cbbLdWPkN2NtKi4WQQbVemFP/OQloL
i+UEPsvTucFBm6BS1jvvYMPAaZUSClpBnNZXDzoJ7jrLPUebqQ7lIYB2tAxfPB+vySHNoDsHEfR7
eSc0wyJ+zdGSgdjKb6iTRF1Z9E/M7wOiiCu3WbTItpRBMxguEOrRMTi2nQMm9p5Big49A3+AtLRo
yQaa4Acd/aJB2/u41K3zM/Nuf3Y09VUJyzTm4dSnkLrA0aQdBFlDEhVWJUTdHhPiIus3RoeFBn+v
VJOU68BDc3uFrj7onKZNxq1hUzOC25XkloVA7NvXqJq8U7ItaaUekT8peU/K3DEkDbxWYVFZgOSC
C8fM5vE7wqEwGMMEDm9uKoPbjbwUfQn3wQcFjREF6qpvSHehUnNH7v4FBpXkZcDcZkNzYoIDwIkF
n2zEQqTQiGfQhbajsIG12pNqa54GkrfPaK+SdkId6k3uXi8P0fKTthWi7tMFSA/eW4BtutCMTyOB
HMwZznx0cF0gSjK0wZkonBnQw8ZQoT5gvJcDTeccZPwphBT6sMqcz/ZQeRLyIEjynqmBiPFf99YM
fzfLvFkP/IxQFIJepC911h7fQcrr4uKSX/Trs7l3ZYWZfsUeMbMZX/yAsXs7edEqQimHWFlj60FT
cKQTVkcd0WyLm8U6t3sQlxrOZnX31uOTW4+Nk90CczPteoy+sW0gUbWhj3UZPeLm5NytfttMJ9fY
RPXZZGf9rhkH23tMmNoP1N0Nv9w9uajXmDYz3ogs0nKd1AZmXOMnPRZ8CCmoe509qO/3MHeJN5Oz
84re3cvFmt9sc3ZfmPF5uls9d0gI1shWCaTunQFHdiVspV7BtH7db128Ouphv0ZUXjzcVv8jSS3J
4xzGm4Tzwr1JRJmnJnIhFUm02TEkQrMckcN6Ws+tN1C41WPQ8OfY+7ityD72nnsPGYz6xz6kb6cV
bZKGwWeqbIPGLXq4b+c2OYUAhKVuDURgQavcuPuasG5wkv3dwjcWAStQJdbi+uc2JBaTx8VqU8c0
x3WHT0jfsU5ytp8wBIrU+IY2EPsRCKFTdc1gPpaqMGkQX4DzSPhuSGrGIlkJ4JZf7NU9vsnl5IIq
rxHTmotKoEfcwPPBdfcWDFLGNdiykAaTfxpOHDjS+/7O5rwg7kOCC96cC3gCo/f86MrCoUhVRlbd
PYfHdVwec6b4nMEwrxGKxDIDcV82Emzk9hNHYQQEPDxxgc/eyZ5pZnnVYpDROQE1qckCAnS3/65t
DX4hQRvTkGrX6G7Iy4IsnA5QM7mXpcJEPHlGmLqgso6RBnMyN1LdBgIG7PffyvT4i0AVLiockFJu
AcL33qvzuNlX961MvLmO7yvUwA9c1FJ3/3vh0oK3Axiwi4jGA1b5FxVV7QpfaaXESqCATLny/n50
9vH9oTbJOELZFK82/Fq4fBArnxQw5oTfHlA9e9dEVeA/a1/oM7+Aba4sQlQH4yrlveBXQOYhgnyP
rtEDqywY5LC2tqhxU1I+qX9ohtPZaBfukwxDZwji1O4haLk3ZkcZDz5YqstI7bmiOWSKvVV5Er1Y
lI2CNIc2ZEVcOD0ECYuz04obDNJo7KuFSgrWJ1/hcXQuR1vOi5ZLjfx1sGoQuFq0tZsd3KfgMCEy
6ov7pWJKZ+wNOXHo006+lEoND9DDkOWm+DPZ1zciSQWFP5iLdf/qGP65o26AKA47DjwQH3VTIYzr
NBJrg4vLBeYghBYlB6ajCm128loHP/8Vd0GF2p6fkzh9XxsdNFAwjsfHV02zle55k9q7NYt+p32v
uQQrqnYa2oitWjKGujOw3skhHqpLQhnFZ4bFLoLCSOdjFd1Qmex9UPw4O1fv6jHt4nyw3Hvws7kn
oU7EMPkMZB78CwGeQHniWpK6ka/crLuHhnsTnoS62pMnfdyXXYR357mgEXt2zs5P0tlUcTKyz+Eu
gV1icHkubp2GP/IKYY0+z48Zzt19ljsDNVrfwXNCi5E24zpeMyuo/eAgaXXwGQC2iaUObAb7FAny
39GiXWvA2TvZt9FxcPH338atxrcHNu1BBlRHb6/O0LlBX7fJTGrdvztn9GWOYXlqRAaBK/9rogOg
pzLU8fV3/Yt/iaqM1aKu4NOFvAYt3hX6z3adpzz5G0ahd67eB15qnar39ip2yz+GTYRrOHD4dPI4
aUIhBWdZFsCmTD2hU/mQNar7b3lBIORIeiD52Ohu4dxt0TvVn2LRVfESNxMpWFY68nfVXMerffTr
wekHSRmiDSv/DG5qtDfd6pkjr8y+017BEMAD83VnVMrEXaA+mjCQw+DFkC5WLMBZ+kvuDJZ0PaBe
3PqhAaMMt8nusT9HxbWelMOic1+U4j3861VzUJrlF8f0G9MKV28dlJncP3ZetukzE6W1ZlXSEISi
njRKVq60DsIMHih1UL859u6EVwZVkVDHBuE4XhMO6zTy8EALe9A1mCLMrUw9xyH0QyPihHZffdYQ
CdgYO5fuFTrHlStzhxCbx6f2ISj8SlpPUDIGoKGdntQxKZMdDlel/5FdKcNFHYIzvYNtgiCfqHD1
LpOyyjfEUVAH4IiRxF4uvlTt4LYvvI2ZDuy3um/wqi0digIhWsgjkN1AV/zq7J2azhNCwJaGN4PZ
JHZSYJSlNN1hZ7wK+izBclZ4LNuwmeSDZgprM3y2V2IEjBk+apucYvV5d+6cfjfOZMENJDdThgEl
gy3s3wF+NI1wgVgEyJthak0BBXYEzaNfSjcYK6rJJL/Wow+1RmWekrDasixQ/FChm8bAHHUB4GJG
xMCFlO8Caj9YUqBSvoDUf4CegJu1tyUnz2i2qP+xBxnf+bV4DQqOGP3GPrfvbXbj2tp2GQH3T0vU
0ON7e43InBrKlR5aARv7UHP2k0rvCAnBPy2eJ/yvHvg7rYffPjotKC651Pt34fZ3h94L4kAwdDCQ
foF/qzd+Wtzpn4Bk1DkEgxta9LsNx93nrwzBjoai+qDigGZHWVp/gi1cuEpQyY5kgUXE5pic8CTx
N1C9oITLX2l4jIuoNdn2CVdoQmfbZeOHqG0hlKbdt40BGgHTIdj4VHOUvzvvATrqIad1asMIetC4
dD9MdoP9EGnL4btrUkpId6vaqxqMeRzaAIfOYQKcBX9aU1cuJg+bLAVzS9Mzmi4ocTv1lPIWn1gx
jhX55YPJtm06teEmI26PwDP989NG2njhT27Q5I/h25u4987T2YyRHYELc7Dmg1r3NH568t40+ggi
70HUTrxuHjd6AJVootHv7mtUN+fEPkdQSLnmuabPmXTiRudB6UAmV+01HID1qY7Eq2OibJxXNan8
sxvPu42FoqIEah9uaUaqeHPzh8w2Xgx0EqM8atjJx8/DbafW3YwvLigFLWBrQYZoPaKcdJbxR/So
lvCOe2dn8ewR/QuOqh5prlV0Pn0eXBr3SqNdu4HQyrgKu3hxIpD7HDTVcKKjiqftSnD6xLGB+BS/
XXBTCJgENhWbdAk1PM34EdNAXPQjQJE1rLTvOUeTpMbvREYNZLzsid402PAdMp9tjxBE+MU84zKL
yPhP39j8ss8drnCSbNplp+Ki2kEwz1Gu+K06L/8ZGlXfjs5esv2rNO3k190hd/FBVKEKqeiIaYT1
m7AVBkmjK7osd8tNbnY0cfnoO4v+Zhcm09ERd41SH1GGhwamX/bBAgcthnevHj+iIpzDpJqab5uE
/G7YKMTxX9SAr29vnWwBPvyqB8cqR7nHnbNNOy/OX+/j8kdiIzLu2ym3HSb9kuOboR0GHODZMiGg
DsmQNf/NHnLA6RwQG809uwPJijAQCp0HFCRmB3Tbb4g+M/pCkaxyxPpxo4ObHMEjaLt2n4je1Kbo
E3XcH1jlnBheCZFIEnoIrek+pnGguuLu+Mwkp8t5iS4+c6PWspOHH5/CkB4RQzI/Pwjl/TBYMZm8
vY+uRkO1yikAMb4EFVVaJ6L7XXg3UtzkBtT14AjQzxhXC4lTQxV3w30sRdElEHKqE23IPCZrC6JJ
J/W5GOofd+nh40INegwmwGHFy58dn5ftLFSe+lBSmoyyISeseCpSbEZfSC2pW5jJB129JE0TDjcc
vKD/s92a7iuDQQZYsKy2ZnCuqYfVPcJl0E+1wYktpHeLRU8iAw97xxWZw03jsveO0xpbUHUpgn+E
AR7Lxf3B11asBjNT9a1p2iz7Cj0qJJvU3ipyIBhD0tU8dDMUOoO6ecqd1UmrJ9KfYsoownHLu12a
KkBclsZNYAhrLqMB/QsYWH7etJxsmsY0bnYOxAqySjSyCCJc+jZSb0uFRtYQrZpuN+N7wG2C4OIG
69O38B2NmQkBTkGYLGX0iIyPFcAQFC1lLG6W6cTqWPaA8Sey0FdqjogIh0DObHdPaCYqO1p+OUTc
B5ubjAdFQ21zEBvnklunoNYjooAiuSCgklLICdEhcBOJi8ZcWJ/6tHpRM+CW8WbyPuK+hEABXvrz
SPlAAcHJxkWCP6mrJComTRMdsvggkKUuzTL3ifuyxNLOuQT6F1kHUGsQaIglL+72hV4XgzFMCZD6
Y35Dro7g5GPwatCEUwkKw0IjNcz24F2lWY4pidL3vk2nyhCEZIiPoIJzE46xr2S8hXLMyhjhOM8K
8nFYupzgwFyqJJoghAUcYYAFum8KnlePLUeQkmrWb4KyEPNlg684NLwum3nlAG0xCWt9XOvlGhHi
3iWGjaK6Lz+5L64RzwOq7g7NFbwBIoNmiVwXDgjuKx70egI9GmFvWXc3kCPwypwfwIcYsEnVMOSu
9y4UN/6uTZeQrYvbHlOGOTgywYbdT3uaM02XnEiTcn/4X6rLqJGBymROcSn4JusiP0efs4zFCGCO
agVuj8zcS7ZHfwLEidfkZgHWN8cn1lk1YpqAsSD4BpFoNnUQenqf9Lc5ADrlFcltNJOinpyuSt1T
1TLp7FvASGLM3SOTQZNeyTNhWhoh6iNiXSmtATHr5x6yOb74xyoTjk5Ed176QXCQ0Z7Ze0zXIIgE
SbEta7a/Sk9SyCJt0UGBkyphhz/U6rA/B1qAe9I5I3Jk41lJH+Qeab6naUPizIH4pswu9AVJyDZa
3RJJ+Mt++z6uEX7Z7gX9+Uy5G65MOL4/etnVF4pgojAL0quv4+wOYYdyW7s28PA7jio4q8OKOM/o
3vtiRR1KDFeJDpBxYVWaEQ4g/tYnn0mNG35G8jIx7OTpPFxT+l9sReTfKFIMu/SmVRLNCfWewRHP
+O7J6N5opljefXzsT2k/5TDTne2H3nMT7tVu+BqKUvCBeKEZ/+eWpL6RY9y9ZkguxI/aXhABeuDC
mmZEFbYyGRJOwpR50jCJWMij++DYu/co3qzzz5N7FX84+6A7rkhC6HnBg0FM4e3Q0mRBPqC2qeLJ
7f3Lyr7sQoIuC6zdfMYbsArTPrYAYYuKP+3/9cnxUcNB8GN66AHY1hcN08l3kbHYj3fcAcf8e3OP
6vTk7l/hmz3T2yVP/TputCS59k3IpmAJJVoqMisdj512DFbEJVqxEElEqJxQojh4WavdHD8IOCge
t5KXgSrm3V8PKEeob70bi8O5j2ruZnrrbffRfVzP/W3S2jF5T1/Ru2MKQSpdcylPaMjRSEHt36eh
ZoJt7VCNdN88Uovm7TdGMtiTJDv6QyFMUamgPFmY6KJwUJR9QC9Kmrj4TtweE9NjFkj1QBeGCWUR
80xNZpSH1xK8X+ow+oWAWQdqH0UottMFBRNYXJ7x9jbD+kJVEM4+TBMUif58VhguQY+R84Q2J3Rk
mNIIqjDtQtdxG2Q4yE90+i51bC/U1piQMc7x1Nhl62xDzxCiffj+44/m2upgnEKtt1wsOYg5dkD2
AXZ2oJMH1u2G9fQY7KCL1OhAorTJgQahjihDerLkKFx7Vtph4gMZXvCMprPLWnYlhTvAaPIPZ0wp
Nvodq2Ap6ujCPrQgW2YeSR4tJfAUHddNTr51dgh6CnRbKjEgGae6hCwXFO0CizRiEb1/BmJQp5MD
AQqoDQsLmrrd9CpuQk75o3j8jx1+8mGcH6j5Sfc0DifKgAYNJOc3g9kFA0xcVOGQ9KuYreak8VOM
aEC0j0CF8EZVqU49pnRfjPD1Fl/FHQ+ODKOXjKYDYdJoZfyJk4cbwdwWTgcG0HrXSv0JbwcxMven
w4GpAUc8UojaJERmXwN8DR28bMkJ45a8Dm0KJDfJFLtd9ZQ23SGFwvKbHGh7ze4NPJ81Ty2K8lf5
gcFWuLYlcIb3eAZ7uGsCM1yIBMb0OC6Qe3pgu/RenTpFAui4QEHKybFuo9J2HxuUY8TLlgydtJ7E
eRfKgwAjUn8DvA98VKCQQzxm+c06To7BG7YJFG/BoEc02uo95Bi9fbsUNBj3REkqPcsLumeGyC56
2y608/5JDgrEeKx+0yPGvzfD+jSXx2CjsP135k9E+4aNpIQ9p8jiqED3aNMrpJs0dM2wgtg2hHUc
N5knbQ0rBEf+FYcqJFH+8DmDcAWtJRAg9eboIkyENICNsE56XrGZBPjUnM1os9wt70yG1bEUQ5Hp
4pUCyN5wzjdcz9OwNK0SokXeZkQdzI88k9xNSy/7Eka5s3OOQ3E5318GPZgDHHFt8CeRgJ463qS3
6ZWIzY7PwRUofuG5i2D6NJ1q9Fx9h+w5asSUnnHPpE98ZB5xRgL9b2xC/zVZOJ+C6TRWk+hbT26d
iu23DcmRjgwle1yeAQaguaqf2K0AVST00pnqIgLAvgQ/Zyzv7RcTFBGHWPsRKe8rpMkw9DTw1asx
FQxIjYzpr/o8ii1Sl/qE/2TQz2SuAEzQTHWiN6JqVI4afXxr++/IwL5ZfqKHxe2nhJxyk5hd4o5r
RazxR21hSCpJ0JeHB7jvcW0gI9yh8O5CBNCIWlOOQRLiaM/81gf8Xjmdeik5Ir5YP2EdA4mJgtnd
xyWwTUqQkLBF6qkMHQw4oUgF3lX9We0JHTUxeipIy2rUtA3nlTY7TMcOd201ZrZhs/tw96FCnvL+
q0NeNe+c2ss1QicU3qFmihfKeFv8n9MxbnQLrK1O3LV420GPu9E5TtdkfF+mnyfzNRj1JGAtPbr/
9kAYOzJveWHQqEIVCUbniAItBvZJyTf903idXB17wEBOhTmobZX+zz6Uocq+U+2acbl7nVJrYzFP
mWj4H6aZX6kRv1KoT790k+Zr69OX+fCFyls2xIfgRlcUmpFmk7DMCrCl94VqvntXIGGcb0rf+kNp
Bp0RxWcB3aCMYNEFBVqj10o0nq/RRZhGQrVzcnIawozOkf4FRQTGLTcPWtWYC9NeF+ItHijJOKg8
Pk/hgtCsJwQP134hE9JuESwKjYMmpF6dKTNOgJS3ke15yxBdHwx2srJ5pstEzyKmTTFq9h6MumvO
q/oDDyqPMV6b4J2eCIcpueWntQPDQEIIXzWfXOMyIRlVvUmJhPEWGM8Iv45E3+mNFtiQaJ4LbgDT
i/g8BSmVIOeSOgb/PLzODkNzwJf4dTr7HpmWh4gmqqCXFOnv4GZf0pd/s0f05vwmVj9S8AT58o/e
IRq8YsYqLQZwBUpULfJUjdQoVzW+DyuwQ77ZUhSVLn0FJAB5ERTjo1JU9ZKqcwOiTtTqq/hF50rz
40U7VLD+Ibj+CL7Cc+RHy/1EnU4nntsBCZKWhMpemT3N4GtzrdXcgosDUw2GAyCZrmE+SqkkSfPp
TIZDHcwqudV3Rqf47lJ0CrFT+Qg1TFj33FOFN0fLDH38EDyJNn/NAkHTtdL9xn76j+IZKOtfLNQ9
LtwSBxm70eXcPa1qVIUc4+BVGhfzfxK396GRKgt1tZtxOFvQat2Bv29D4fA0e3lFyBfQEeieUOPy
Ogsw5iL00TRR9oGUBAuIslH0h22E0BRx2FEdrkRDyEnKEoP71lSSQ9uyx7+i6ASDCxKW+KVkb9Qj
VcjHVVp9shcSJ14Rfgvbivzqa3xJvOcMV4ASZR16ejSFbYYYHKKDTbuWc87o4NGslMZ+6lQa67iW
yHxIud/Lkyjevyd7ESr1EqooH8T4L2e8xdkh+ukBijBbQ1/q3W3hqwnI0OcTQKDNp+3CTiGrIoFV
Na3F/AVMYgqV77NBoiS50MuRg34PjKNFjUPywY3VHWbqQ5KZ+G5Y/cIrBoeYqS2aJBoIewY5oraF
/s+M1r8xJil6j5W96Jj5OPdE3haAFHpnxy940X1SweivHIvgOds+w+bxvx2vD4PtLLOOahxiZskX
uax42qrBhcX8IzOTuGI/hkn1yYEaR+93CFGFX3m72Udsj68bvZogLX4obiw8py8JxV+kujqCCUR7
Eovo3pc1DqU9uZdGQFTT8/Yh7XPKcctUURaZwTiUVOM1JjSPDkNxSGS0oRZyxTG921Dd1GYkQEcX
Uh9e+azwtj1u0G/EBhIzOHnvpMYUlL4gKbEFv3QHEeU0pSKIIPsw/4MgDhN9FU7MvXv1DQjE+ptw
I76Id6Izsn15huFyyIVECYszDvJNK8PzvnhZ99EGLYxMcZM03YVmOrmeWQAKsQIQsVsiPC41iiqC
NUsFxGO71HcyTKaYDHgr7enZlaWwPo34e/czr8pdonUb/0fSmTUpqgVB+BcRoaAIr+wgoGi7vhAu
rYgrboi/fr7qiblzZ+tWhHPqVGVlZUInfd+4LCx5ZBf9iMQHeDfLjNX3x6aQcVaBcZnlyZ5HOOcX
8Pv2DG8i3uv1V/bCqIas1QtU0k7ogrgvy2DqWpu9gV2m5xFc9OLNam/RRIVOoqCr8koanODOyy8X
eOWQwQxlLHY/mBBCfxbMXzD6X5Cm3Os4OqASZscAgh8M054ceTOso4MW7ox7v3K0hI4x+18EiP6i
XoCLJrdJluoIRQ3BOdv2Zyqpvpz24LEhnOs+naw452i+uD3At0An2C9qx31Rd5/DhQbu+/KeTIff
g074K7FJ8B5qALriDO3K0ud8DFpgsssPNHNa4jB04KGJw3MILRuuypfU4klCIYekHv6eeb54bx/t
q8yLV4m25nnuCdXyueWSR8LvQVAOa2G67NwvLhaiGed5N9HjPQ1CqvESd8hX/Jw2nCct0vG2q3qk
FVQMnF+RHPnCS0HUMHdapaNjW+Cef+Fmf8miriCkcOW/TMN1GZTjLKjS+us/2c3BN2ZD0PYsx+dl
4Z0nNPeRgJu0SGjHZ2KxuEmC+Qr+y/VytDwxkPwQDGPj5ztqDYnPE5CqtRCCadgXBw9IEJ8gJOAA
iVsLTMQXx78h7MKD8zU7cmHEiL/VLecGp8G7nw+riTAm1xeWfndW2S30bxkZ2we1ixMcI++WxtFK
b9HkfORkkjiQNRBJlmcYa3+sPpgctvH73l5HB8NBttA5/1YiG7muR+1Y6BOCCgIY7hnhMkkmZc2z
ifs9oiswOBAIK2gfMYhBS6nPZthnTLQc9vY1uR/QlTgn3BOylRSsjKcFaW99wE98z1HFdGG/3bJe
S+gDzKZJYd1BYbJnK3ebs7Wc3QN9SFYrsK/APqPf+ElP1Y1Baoldf8ivHxqxQM0yTf6nMjW+brqu
AO0fopqPGIIM5FGxi3UobDofqt/QCKuyL3dVRa5A4EgUY+DMc7ewEHYujX3lj5XDwc7g/xGqImvb
Kq5BcXNglQJ8cDE0Mp/Wgwk+UWVAOO+R6Ss5kS6Lr6SvDbuo5ZnLu9u2SVrhYVGh5kHbx8GANSrO
NQ8+bKAxDLkApf3pAgMsyA0BCeFlslSZIll0KRS3XKhQqflX/G5J0Y7Q3oTbflHsA7dXL9lExKKl
QbuUD0rWIBJZH+u2LncdDHRQsvv9rRc0/3hTGn0MGkDtxDhCVEzA6+Ems/2RnvfptEU5BMQOIWGz
uIzgnPy9kuhk6uDisLYHYm8lnJE2O/kbIHtz/dgsF6BoST/BW4/2q3QagL/lk0OQjQ8DBlPWgjtV
JQ3ZKJ0957ckOfahl4GnuM81aTRLS/rE4oII+I4FL0D58FfFt5T7KWnW0f+uWXRypWsmuMiqZWgj
/D7IZcRr6tPnruVDcyZjMpyNDK9Z+s89uOAvOaTrkse9CTkR8F9zocg50aJyS0gbpLHfSNoAhC46
kv19x2ltySCJ07n97lkv8DneSGgjT+hoJuEAhvHHLqaaLJIOlDVZNSw5/sQesx8LLvdoDYt1Hj/l
6tXwOteWj6s1pANA73COmJ586dfugGNAkODNteTNpxSP288N8+AnJfYSzyQi+SAfE65OeDFh0gD5
jCXGIbaD90b8S19OSSL8cGCkeLQp91b9wjvl5R1CdaMs/4qk8L4qU3Fe0vxmc9q1XhZv0WwLNLxL
l2sDGFjLJ2+7zFhc30xj9tx9/PVpZ1wshb5p7dXzjlxAu3YOP4dhzTkUmhlcGHp9tXegBqSC949h
NzOXjKkAhjEooUzgBJ+Z93na1abb6VMOditPHUAPvFuvTefFt/Yy1k98gSy5eTG+Nadtpm/M7Bg+
XhwGNeMvyRUiJIkDZLPszvehk924j41C+2F5wodnso8PcUFiTLv27D7vFt1FJRHSoz6+Q4/hfEen
AdEUdBiuTEOS3nQtve3U6lTpePJ7fAEgs1+H9CR5RB+APPSMz84HFBlgnokzvGj3rtaB1+7S0DnK
yXImyas87eO+dYf7yDjOB/D+4xYMk1eOMmm20uUVdY6LNTkj0bDaD10INXQQFSTq3m48CteShclE
hWS8bBdJW5CXtKEHX5lHWHGzDE5hsqwtgGINJ9V0WDjd5ZdRSC7MqubF9IQzBXTNxHhh5xJVmt1o
Nr0RfGg1ew9xCKgQiqvKIunMobZgSEN+kbajoxK9DSoquGTNy+YG36btxnoA+6qYdPGAv7vrw8Dj
64HmcSwfo4fOfzEqRpUK2L5fqF43esTvqUGeQLbwdbsQhyzp8jNBaNdhqs+rUPEPizquhm/wNt0q
RschHinxvmPn816EJUx8Se9fW71aqzL4uO2d6qH04jynHWa259Aw8/kt1b09oLHT2+X4klydlgx0
n4dsINhKT3B7WkSqg0NDPSj65skyWJFxm272BWeS9Du9DvGT0Flqlnv9+bo6Fh26h6UsIv572+jf
RqeLoyCwAoI4o9k/JD7X3gNlgpNVrOhan1ayx1jq0PLCC909CiwqXu+7O/wcQ25/48HxCWe1c/3r
Es96yYPfYvDl6wNMnD2d73tCbThNH84+5hUOVKIsjo+tLFm3jzmrmoXGb+v/SAVr+LX5NjZb6DE3
xi+PKD7mi5RzH5oue+fATrHaPfubakvTdE+szzFxsg97iO7LxX5SPDEQ43+p8k0EYEubua9bf89o
HkxfiVVdIryWtjhu9JhBs4Xu8P09prULzh0as6VFunzr00UkFpj0OGuK6u7JfWMlY+WgIU5n0BkU
8CT2b2KPMplhNAb63Rn0lvsXNWi5MtmD+YD1O1YSKc6Fo8jaQ7ZmR1t8H/u4SpeKq4H0+Z+om/H/
HVYnISu2m7EtW/Mz5BIQtL8VTBAo0qtq7bnnFdsvvE1Zq1faGglfAw+YFZsP+A7Dit8X9tcH0wbQ
7Laa6RtcWLyh5VU2sqKU0G5cxUoZ3m66XVOf8tKIwx9XdDoRtb7gFcnQvUtfgr6ByOmKwVUnUjaN
fVh9nGd8XR1XLx552uE5USuU4IqIkI4kNxpQY4rXkzoSPx9mP8WCjCFwMeSU8k5GGi/xDSj5MaXR
cAbRMAlplrKBROb3kCI3fBn7kTJabAf2Hh1V7Mworqdq9JRWD5a32Y22oJTKYnYLO9TDZIv+243G
iZ614PDPX7tTfJ6epVeIzIfTlouHef/3l1YH0h89OuRgpsJfBVu93uGA5bgJtQiHh/C9QY9l2S0w
NqBlU5YObj6JFt4Eqy0xkeiMtGEnxRQp0V3dbS+qGRjyfr3tITjTHd5KV9Pj0n7Xfmeki9UDjgP0
DYF5dRJY1Bymzh3V+jIG7oZmjgdCpg2k6uqQDxLlQIf1REP8H8j1MC3J87q0IDuJqJoYGd7EqHnI
574BMQgVKJ/g6Ju1fNDbORPpl7iLt5pw3cT37LFDAWNOu8957FA1wUurt3cOBhYTMIaRTWnEYM15
7QR/bmU0peLv5u2VuHeh/ojaGgKRCSUhuxHEANkpDEsfrsYj3kIWo60mHDkxLNAwLUWdbCPWBTwK
hPnEnQAcbjTvAY+csaYknJ5XR5jSsh5u/Hg7yhjcRFQG7ng69zadqDdvpofRFwMh3l244z+/1uxi
qdhheGJSB7w5iz+cK5DR6YrbBbGJOZv4yqTNy7lRtWlEJ8PKN4Tpa2wuZ2BA6zXrh0AFnqxm0loR
w2ixv4AYw2gtQxYnn6ciywzxEEiHyORyXaew5DUskCGG7+4oJVRUtopo6dPfyJDso1uI2iBU62/8
iasH8v0PIT+Do8iIEx+ZAl5KcQwFaDDCu7NrCl72AVCN1CgcOqg1P8OaYwgO5wHP5aGMmjxcnOqo
8yF22msOxj7TlRSrpJ+LNiAIRPa2SqOmAzlwekyZdWYEg6fTFQXF9TlaS0/gPGIo2mtvpH8ukM+D
mgWZTlf6AvJkUQEDtWgQHfOLYXd+To3oNjwNnzF2oZti+FF5Se8wkklkZgG5KNlvua/vGsb+hFZP
e0qIDgL6CyxmDoQCegnl/T58C9bR0hNos6G5evhHAuHzZXOcSodHpFJ+imEOXCZU9e7c3NwYx/+C
SqmO+Ny1XzIJyjM7ro7k9H+/vXMmZnph8+vHa+fRE/KFfZyWobZ57A4nq5W73ydziTIoSSP0Hn/n
hBrhhtKgp25nEVLrZuU9VDOFZJy/2ly69gfKPYdRq9/y8YBp7N7LupXOvWu/IfzXzmfTuvk5bTiq
6McoZ+y15xwu/omqHq4iE6lVUinDD3qS5B21czTsy6evnoFEGAHKo0rvY63i30VNBAkFzdY2+y4+
YPbHJFB27sRL85Z8e4hH8MJzQqoaCY1SP6EAi/GXbFg+wwnermU8OC3dAkaipRw9I7meffrFOBsm
fZoqtiF7lPKdcxohdwR/wRVG0Eip/6g7lwreMoLUg72Oz1xQCqrNABjt2NI+Qc572OOsV9M2E8sV
xivWB5iwmIrhyoQhE/5GgvZ14IWHztYMuLbaSBX2hXO4e1A791MV9Zvpe1OLjyCjttm7HT9Nq//V
3Gl3fN0ZZXDdsWequZo1dLmJMKVmPzvudZUT0Ongi9rEoBbPN1FolLbxRv15Isdxsv1asrqr4S9U
7ls4O63eCPUJ+V42LZDszpRY8TOC0VKTY51W0GwYkkmpKwBL6Y/niFCOBCOGE483M4010NneTxVc
A8IV0bnl68l9rqGEcLCQmARaI4PomFY9/2QmEoR4dw0tesVPd9zzIR/6yQ/yu1ThmIbAGom71lZU
mZ6QMpuICbEWolWiH9b4sv1EZZdRKSisVHf6ltwqrf5o9zwdUcSg4YJO3UEJNzXrMaGZ9LZn+uC9
e8zLR9wcmDrcPNFcGZe7u6sOJL03Bi6GgqLLWrGlYNLS2msiIqo2EL4DaoFz1Lg9lvpFvA3g/Oxp
lgtSf50/vHq42dA8sQ879eNWZv8LDE2RgLYIC52W8DUEkRqDAaNJDyFGRThYIGlIUPvpY6dzSjNn
a6Em8vG0GIhzgKnpfC7Dcmiu8oWosszfgMIQJDi1B1+iCWrQlYNIN3UePBNQmh9pvhALfXrcSYK8
mhLu6XYKkqxxautYnciQMRuXz0YsznGD+VJWAml+Af2oeIPbA2wJt1Vqz/McGIbuDWg//ZwfqAbd
tQKGB0WAKZ59Qg8kQFPtAuIr0ClzqfeZMfzOcshqDAmOQB0fB/GRR8gD7efnQGe6ipkaXC95gkzJ
F86N+p2GDTVaF6YE6/xFoTdVgGl3vYG2kXGd/ei8yr8hA61kK+ag3gnVQiXWFI72Ei1H5F+IYGRc
t7elbVTKOtPa05Ohm2qgtdob3GJcQhv7Od9DMLxb+127CtoEpfn57OY9ccNEnOk83adXiQ/muCIq
7CTVmZf8vUTCkgBS3SXPEdUZeRokOmcYBu0B1p5P+gp3fIltlX69/LWwmmQrsnqZP+ZoP5J69DhF
7RcuRM+FGYO9APzT7r6ht3ObfxftIa1v8pSXpaaFTy/cbg+R8ttqljHpxd8F7rhoTrUs82eL6Jt9
XZtOnkrDIE+p4XDUHE9EQI4pdVaYNELIJ/rkT8QRjwI3wtr8lijhzd6NS/zebtYY1g9GYQyCyW4S
Yer+rtOfjNW+Mbr5hYuT3oVvMIcT7Nfgs6tBYU24zVF5tcUx3TVh0mBzCWgEYAAaN5R2DBldB3yD
z8Yr5zYGw8LsEo1KFOomp+g4yNNuaIpz67TqX3wmOdsh9lTefYKVWYSz2XlwcG7+YawHNGzDe0qt
6KZde4LlnURNaEmOsgh2WY0S3mVy4fqnOs1uw86ycdbMOpgFYhAnnRU22nH2YBOAguK6yZVe19jr
RTe8izEEbayvbt9+O+kWRkP/OCBU37BYu9k4Dy7vvw2kC4Tycvv+y3fekpr7IgMNu/GdrvHutS6u
+NyZw6NhKSg0lh2rWG4NGzEEkJD+bXJCx0CoEohUc6fkubxYBpVYkuauKBVqYWYwKq4ImcJW4ikE
+Pv/Jd7YF4Y5WO9zaATwXA6EvCrob/eD4Dork6z09ZEsPzHHtHcY/8VmoA27w1fQL+jujIT/kL3k
pdVUXfYZjl5d0bv/T3HGwApoADmujDuA7t+Uofq5WJ9Nt7hG9yVYUFmg7RZA7hv3iXg1Lyecli33
fNfnOnGXkoAGo4SeFqsSsgVCfwHaZmrW5pKEuTLO2uG5L8cAn8GyV7XHiQjkqaF8DQp0Ay1nXsSD
sM1mo959S59y9HaL0S1awTFX5yoyk6dE0zhNb/hO9eLDeldkchvvHsMoWNjv4Z2hAwnVQlgn/IuY
E7LFPkNGg4VMeiWznioxFnGzGuO+Lwl5H59Bv7m5uANGnFePfrmsA5YIp9WcLaODWbZZr0/a7kkT
RJEbTf6vBBNaZJeZK9GypFlHLOw4rz5n+eAwaHh7hop91nh09XJ2KS01FRHF7+Y5740/7N4nqa5/
qkOWLVgfA1rCphMVQYMpTEIPBVjcyUn4z1PjG9RdZj3++olfZO0+XosKQM9d4Xvc5ywJbdDK9vR+
B3CFajYYCYfdrnkibSqdNE8RRKQz2nVMaqMuYydVgAMnkhqmw1o8ZZKIMCqG2aQBIS5gRz9muQuH
Z7gneYGuQ7sy3h7XFSkMO4abJZHltSapp3XjbXuOSUPJzSeifd9asoG2L2g+EIfYMxQMpYPZ5/oh
g5gya52VvxIFCGVub8HSYEcMdVLza3ydiburGKAqP5CI1rgg760zgxih9hdOlC3L6dD1sbAblf4X
811X7pv4z+l4TVb93nZr0i1FAIwGKzE4MfGhhdKUijCpitXmhcFRnxG08SfVJkW/CZ9ZPjs7l+V5
XBAJqCz3du/X6J+C7vS7pLMBwXNnp/FKbDlvMKwKEknhPpWJ4twYNa0YI2dbjSTKiqiIfKrc3ck4
8wE2EyHVv9lR41Vhy2FuWiHUJW8qo6NFJCL2FiJeiC18tPhGcYTqiauETZ+2sKeisUoeTNDd8akD
wggL827nfaEyEOhQRBkBmVpXIiF8Pi707J2CjndhPKNNJcdINRv04Kh97AQZttvbu3qdTbfE8gC1
YJyPFadEuYGFSBZVglWIx6gxOqDyWuCfSit6UBNfcG/2D+ySw7hBlYZ1+8ug0t91qU5d0Kk7D/6o
vhwITxukcLhjCtBeREHWwTXhP42bksUThx8pwoWXpA1M9ih5S0UFXbm98YsKPDyhAmeiqowQ2Sqn
J1SgefH+oT3pM95KcwiWi3crSGkMDlKoq0C37EsGWejVjZnoiq4oCpc0q/94NHxhxAiTX0mDldae
jwj5m64v8hR0BumwMJFL9SitNOQ8v8jk6MwgwXRHK4jZ1RTWC/oT+ZA+BF0ZGnbHdVezqilNpTdq
qPQ9tq9J9XunN5ceiZ0pNK9dudHAkEpbpYvZIW47ORigf/q5hZD6yLPSB0gnLK87mE5vLgIJz7i6
uCZYampuPuKkR0GFauTLraZvmsDII7x2MEl3JEu8gOiTX8LvHGAHHjElc/uvPOzRsadarPZCJD1t
xUJe96u0QjbkEOSskdF9yF0dMTA+hQmO4guM2+tIlAVa7mnbdu5hlWpgAOSNZ3rp+4AxDriKZNuo
mMHamwpk1IIY1jCAfYbY2qykBShkOsX8A0vOXAj5JAWDy3XLVN8Nnx7yXHBnkQFF7JzSFCkS8sxL
TCYF35bAIkbl1DfjCvlesnzocJKryMgq29f+Dtld/mH3iursETGnDj0BWoEoFnfhDqC44z43T6+I
tT2FJHDIBp0JerZ0vHlTYcwhj0Xbf8yjXx+SFqfrCIXwLs61Ex0+U4di6uqo78BYsLjYSMwZf4Xl
lAgRSTqRyJhUDDEXXnt9nsga660Zm1pelwVl+UxBkJm+PrzzemKiH1fOUWwHclh2IhNYYXmi8ocv
wUoWyskJap1ohFL8gAMom9cK1AEC+Mjk9D6jEwk6YoLPwAWFcRLALjyyLF10Nh00h1T7+XO5Ia7G
VDekBzLYiEYMiVS+pvEcfxOdmmZ0XHxX91THSZg2t259VwZSPX2xTQczZ9T261bhC966tjufxco8
6jDC2/JKkHMQdvuzJFDApT/aFYw25ji886CzJt15wB08eBIQA9I8zsWGid5bYoamwx/0kUoWvGEY
37zxECFxu0YqBFHC5JZEKSQTOuDNyjHkF3s7LwmOohdNsqKQTL1/r14nELFowzMCukTx+Ufx27YB
SRe23SGUabDW5jEH8h53ExCn0Fo8xZyDGQ3mf7vw87QUiFjYBHzo6BgbsJbRhLClfVPurvMbTB6W
4j3oLa3T7mM/CMGC9tJXeiLsEn4M+7Z6hMaG4Ogctl+3zi37DEu5cSbAmZYZ3UeTIoByhrf1EyUH
LLYdQCLnEYoMxsVVdkZwZ9ys5dQhPYa4/RVH+Yvfg3ob2LHElSESYd7NUkkaAzojsAWu/DE+2otX
LHo20LTohq1osRADov22cZRsAWDhfNzDUKbjDasunJbqaA/PMP2n6hdoQr/67TokU5VkuNUHWJih
V9zlQLy6W6EJ6zKm0VuMOWlKm/NgD1k3T3vhg6dxIWBjTZyIALTkLqffg8f5zrKS01S8QvX0u6jw
hJUNl6/uTg/cBxEGcinQXv+wLkmuUe8+j+VeTMbio4r1WU3a7Co/kouh90wMkB3LeSda4Hvv8ssg
ODwPDi8KH2u895CfhbLhSNok9RGvaNjBBEn6jxupYJEFxD7WI6riOqtGsg+WlPvqd0uKizw9+Z+S
mHHHd1hNtjWLlIM1491oi904/Nq402sMz69mH6Gx/Rz8muXzscuVkrXtZ9qEXL24oZMvkopxCNOX
hYtTM1hf4EnfXZA9baE0I0rlzJdSponW2XF6j40MIB6MuDc4TAXn0EiqoDxzOsvHJiSimuEglAot
WgqzFnbXaL2TjpIbFdbkZoG10nfiPI402N1vvyWXLGtBRrouwYZmrhBY3UmbThg8pL9WMagEi9yk
VXenD82XVM61hlqqjb7A1gHk/YhWIQCCo02+WDHPsA3f9CiF6EFHr8GHnldXi1SV5UZTrlVO9A2Y
i1ugtzAyo05skCHwLaTcJDLM8qsBwgFYv1fr0zvTFnmqhLJ0cELnBwGUNQ+XloaqNK4kd38KF8Ru
Z0ymbpmfCtX5baXtGo4CI3jFXFm3ocnXjQ4/HYvxrJKMBeuBFkoL0Dr5w0uoQNGLVb3kf4jOo2Bv
UGUqTjVu9fdjbMAvvkoazxRSXxIjbu1fACH7YXXgfuBqcNaV+Nrvas61X617TnuhOOyCb2KXgUDY
9Vxai2LBjlif9/YRnyG3GjdWM+NNZrdle0Llh//8k0xeLLyZ7u6xrkig4JR+EzW4OixoIiQHBx/h
SFRlhX6SdqIe7TcFOKL2Yls+IWhyidxKni5RImvGBg0hvMi7v+1EWEP3ZNIUTE51f9/JGB0Gvo51
Ijll1gDakMo4u5s9eaKesOeH3KH/ILxBRFE9BZd3w5PENu/XY7q6fSNgVcdN/CLt3NtEUq/L6qrp
jmjk/ydU8inH2SnskXuCc7elsyPJ2oQDu1jptDy5E9QGdjCWj8GGpFMUHLCX4Mkn/A64Ye9JTqqQ
3Ne4GsiyFx6mMBkZASDvNgORXWkh4iT6E8LBZ9WTkiro1Jvhi6vAWpyfbJWwTSEgmahYC1CA4Xhv
OjjSo8Ms4zk95sUgDrLCLe4Of0mZNyoS8n3qCkT/CbKksMQPHtSEKQ6GSrJeSD3De8jcmcJm249l
aqKLC7rsRAIIaXzXafyuI1NowkMUpJMRH18QdhMQRPiHMs4jLaD/HXSFLS3C1YLqNDYNin6/x1+J
AYqUnPykypdCS/SrUJjxpNyVQSU8sEnc6CAQFQQgkggitbLpcG7KnZPEu+TOnezbRD7HFb+FhB++
1IYGuVBFHvQiqApvlEq36itxF7lH5zM4c0G0tpiR641PMSijD7bF10vHTiAksituuNwG0dISyqVA
+MCzbBEuZspi6AtgQhoVioF3e9Dwfcgwalz6k4mIt0dQC2R2CkkCOg90P/6Yi10UCIVnD18Q2pUQ
UP9kVkh31iiv1lhKSVPikO5T5A/DHqmidCW/QI7y9i8QOeB0HMmfnu42RMgrAVzwhmSNFjvdTWk/
0B2a4ykg0xnyCLrMYMkPcfIT9wUGHAW8vCMMjaw3rSBISShsCoFaJvlu6BLfhiqitcKvX3OJaMAI
RfXBdO++/0qPwfdveEvM3WVK4456AtVrplDLn3zKY6n1WEK7t/9NPshTrRjVBwowh7dJs26tqb0e
AyP4+NcBGz9tJ2+/Q+1YLS7RERUVw5t8iL7rc+npfaP/nLQga7ftMrr4j/6XoBfyWEh8gTPCKuiG
j/4ZhOpEjWVPcphxVtTqP9G/J4DcJ4qTEQB2u9MvNSEUYc5tPDhkMzfga68Zjhzj0r/OChhjM1YS
Ezn56PVn+80O4J1eHOd0IboL7rWMZprDIhH9mBcw0mtmsoE4dhJgoMkXOS8CgAQ6grxlTg3v9aOS
iCAYQ+1XRh1ws/vkzk0cqzNWLHEB4Os2uS0vbE8Z8EfG0r0lZ4R/+6IVdon0AD4F+WjJr8aMF929
IH583GMOK+e52yBfSq/9tKM9T1MAhohz/On5RYqMSoz8THRbvd3jsB01juqd0nxzn95X9woqgrOH
gspJZ0DX4D7x7gL5SUPl4IGG7VpWlFo+IgaARdi9Y4ayK9z3BAQG6UG+k3Bxryw7guS0QlM+DCmD
J8I20EnHcjQX3CdyfjJQ4XbCEe0EUdYjBaWOEKlHBG6hzEFi839lHEBFSGUDzQOPSHtnu4rfwNYn
/iJYKPnbf8IOVBAGzkS68I5qDdoNIgxxdyXFQ1JhBr0f8SOHefwGUgiVHmnuEJEHkRJbpegmLGJe
iD9EQGcHezMjsfwiI3bB/dqP/TSyA8zP8lGZMeFgtbMOhyzT+3RsMCJFiCHdvCN0AyAzRhuaNnyU
YWv4gBCqU0l//R5cTh/VAYSPamRj4Oda0EGQqUGx8cM8jZC/9kwLZ4t0dfRWkzEp2ivcD8+0iE2f
j1UxPiCJVcuDtptzF1kao5K9CSQRMY49Sdu/d7CiQM65N6DLiSxCjkEBWZ6cUwjALdsJO42lL3Yy
anB2AJ0zNQCG4CTKR8RHoCEeMchuAWxyAmMhFwAyJrRjgILdH2fIrjJwmUG6lNLlyLxcq38YsAIk
GiIZuD0h0WLGYjcjiDROE9FYzUlK2ZKjF8cezh9bJZYo/GwDYAvSzAmykDcQJIuZPEAndu16PB7b
2wLiwpYjlm4O/2wCkvKjEUwW+ZoibmVGomYk5thINjbgorzIlcw6d5kDEMhHR6adj8T+Ky2SB8nC
905muGC32XHWDmF9pFeOgxx+e9DbSoZ+8lUmT0Gy0dAihvw/R7gniC6ZIeI5dBrB7PkpuW2e/p3o
cuiSf0qJTU/ecE3SoqNz9I7EKMl22EGsug/OtE28QsVC/8OPINCRhF3H4uXTMKpwmijDgwO4LekW
FSAzhZxN+ohg9iNYfIC9Wz8jrIT6n4qjIH68HTfmR8qJG/DJJ2qNXljIxUGX5OQ+PrSsaXvvaD+n
j9/qwcWYUwGrXQ+bEU48RQ91Bt8udjXrlU6bGBmh5iwKSjlOrWyHSQS06EzvzjTjpA9J33moBEWe
PwURgcBwP8PG1/Exby1bvhLUjMnJPWVk8gSGT0IkkK42vPlECn0kfzi2weZ1cM0H521BqhvU2XPR
iytO/DunvLa9UQy753UrPayfC1gqwdQQaLiCp5KnNXgmMCqx9jimEwHHLlDBZn0AVEI3uNvbZUKe
QIT0Tgpw9pI08uygEUhrRbMPQ4llxDAgQmataeKCEb/sYKpy0pEk0LPCK/nucd3kvsdBTfpKBZnc
+L/Ug6zTUygJBzmYv/uTXuIQoAJ3Lx+rtSbx58fF7U7PC9VpEIqO32luReehBgFi2nJeYUq+LOnc
yZ6C/De2qL8fedgR7hmLfaB5e+iyaSVjP820M5WpRjhNoGs5SBUihkx1cJJHRViE5443v7odVNBg
NdnTdijqOlunk15nwKrkh/Bs7AMk6OTEMGtDI9XbD8pf0vahEndgftfsVoVcRp/oCXjbnj0lOG+X
I/Axk74Rr+JqOBzJHc8EfgC/ZpVZz19Wy9Hp0ZdiibCKx4pPp4r7R9q6lchwp/KQ2810/KKFtBkD
gD8QYd9wytAMQgoC/BbC3RO/z/MPRLBT+oUd+6b/4wm/f1bFiK7SFqX3zISwxTyayvQCZSvwDem3
xEPTR0Dns+rudIhmENv70enKgLrVjK+SGzx57O9l71cBw8heDyc6LwqQPtf+cvazcAIVmTiODzvD
vPncE4slxIOpwQVtrvlM+JRSYnADIAa0B9KBYRAqrBBGRInB+kzOLBb7PPgrYxDdJb0uJrI5OM87
LBUWxUSQ/kc0pQXayYyTgyUtvK/iBzHzjY7eFIqPTF3BNZMVBaVHBpUEstE96lev1K1Ic3WSW4it
rm1G1fbjFxblEdFl0PSzak3OYfXCz8WmsBErsJK+JnjB8NHXyH5A7akqSmDqPbhUFxE5nrFnLnrD
aqbEyM+P9eQwVZcsgZBwp0Anqchwvx4efOM7mTZRX9ImjuyPi05Ol1CG5gcEEzdd7fmtLPYTgVZC
FpADDo8yJMYGJS36L1AhEEXhApuHq68NaZj0QL5NWeDIZR3Hzfo4UGfN+rS3i+wOMRTo4Lc1K7NO
//n79NX1cfygRP/Q+SsiNZAM6ZbcGmoamkyEy3xU/OrEoBeItww051jTQCOgjQNXCNjzBG+vAkRQ
iU3C+gIAhv3VROddi4En1j7LPbrBiUoAz/nvevG/88/mOD2foemV4nJVkvfIkLjRl4oaGKnDKIoW
1fGTY5su/vQzPQ+NzUGMaZUECikqdLXXjhYvRB41lE7aGUxmaL3XOFenbfi3ChOWel//ez0h3PaI
uvnsjUig/DxlneCT8KnPF4se6frCfDo0TRp6/v13z/qQmyEZoiqN1gkLYX1HY7BFXKxngDeP/is6
xU9PPDygVvRNdPiyDyfmCs4deuifeb587VS/s9SXegLDCJR88IAegAZEfQyUAYQ5qgLNbu1Qe18J
z+kSMjPGcs2T9lz6ZAa0Pqk/zAFCubAWO0kn+Q7q6LjbT3lBaJq05B47BZ0h7GweUT6psy9D1IdV
3kAmEoomZ8qN8WmCPwEcbvvg0bOm0wM82Z30XVGVEjKVBsQLhAPjkmAttRLz3bA5pa6Up/n25lx4
d1Pv5ljzzGFi4bzslhCnf/Sos7umy5/KDlEDxr7IAXC00/HZi+xH2N09pyovT0b98FpMP2KURVqn
AwYtYObRg//CzLvv9j81OBt8CviuizSlsndsR2xWse+R5rCs7ott37JJ6tJRpUY+RVFKPp1OAjtj
MPw8Q5bd2UVMM1jRCr2t3XNXkBUz3RXDnfEBdSDgjhHn1MdtP1YhDr/J6DMVpu/DE04/yt0wYsgX
oXsfw/1Psymmb8ahlN1x8UmrxTc5udCi+TT7s92aA/8M8ZwEc0tPKZp+gvJCuiXzHmicdwN9YIwP
qgX7n48IefcA67BB/K+OT0ERXH9e4Stsxu/RYwCDIb2MzsNTYAKF9KKCIkxwmAPjq/59qa+NA9Z6
ZIVCjSBF9MjKAukxStEuP9hc4Naox6byuwdH3IodJ+W2mp7mgmCYP3gfYIIw6Q2p2V5ruvbrapa/
PIEqqLmKROQUHmvegUh7J6sl5Bp9hNAGVCeLSYdqg7kaFBs4U+Fd7Ki2cKnKgiCTiHR2xmPqlXxE
1ilxPO/xC1dnB7SXg2y7/Q6v/dZId/83tblkxK851qV4xC4BgIQnbB93l7k2/gymCp3eazDtgFXu
ORw/A5CCRYsSmudMoCTj3LLgXY7cniPN3gr4dbwDfVmj43MC9eqAswqaLL2/O1p144JjiebeX2Md
RGKKBZP4oX8cKDfN9GFCsxSj2zmZUdfZZoLQkI1NWXoAJEkXD3RYBjVnCgoIc4P1sRLopDVVqdz/
aEwiLwznYKpZ/S2CkOhli0zHncFd6eVQvv9cHNijVOkJUvYybTtQFq8dXkzii2yO4frRXZIsRQZ7
1WjOCSGEKTm7zLGgB1C0EmeeSBctWaONfSCBwe3op+ohSlXOawohV3SERHIb3pn4YMnGgRq8FBkO
yMPDNsNMAZl3QALbSdX0uXgRMc4NnV8xt4LGchJaThW04GVJqYkIRfQG1aPb4d+TN60O0o0MIsFi
8bEZF5HxkZDW7+YSxLOFYTEmAOkfyvuHgo4RvAN0MtReff5pIbUtUtlp3Nl8d5257Fzzl0PXu9DG
JLm5L988dUeNpXAqRlRj2aIYHX5QsnqgYESt6wLwPXeVDAk0HrXRsPH0QRfkVwDn2WZDGr2o4jRt
/QhMTHf36VdMtXhMZHj7eT3uTSff5Oo8RzWbT1s9SRcFQ2V0IELTJWhPotV5eBzmjJtA8+Ffv7RW
qOg1/zGX3swBiJjycf4wmUi/1Y64leZWKpJ2KTMfw9UqFdDPjhZIL6hU+nV8g/IjIzxvN+UDpPz6
j6XzWlIca7bwExEBMphbeQ9I+BsCU3hhJASIp58v6Tlz/o7pmioKpK29M1cuM7dbbGBQkLsuKHID
cPyD8GjpTbmAtkg1glN68FZjMaN6whdeFYyxQGHrKJG9DRZH0+Jrqv17EBu+oIZNHHMZhkv3xVdv
lgckII3bznuOlfV1LE0PD4YtVmEg9npgd/uY4U0fFnaO0ymKQOTtJPyKVR+uZ3wg/oudcFXkhr3s
1Sq32lOZmfE4xfc9HdKJhrfgRU8BLS6ZlXSvcEl0X0tyzW1R1m+v8At4nAR1AzsTvuzBr93PoDWA
/od1CGxrsjIVRo2Si0bNx6GfwR9JQrVfBwK00eD4jagW4q1wv+jT4GL1z2DnYh6z58O0guXmSpV6
YsDAFKuJT6FQvLHpmYptWddYEQ48YfEk8xYr8pB2+9S2rGoWDLXa6m4EQ+SvPbd2BDDg5xh92dLU
Nyy2GVhcwEkQypynC7xt6pMVW93nrxmCCdnS5JwHtXVJVjeqa7Ef0PxNlLypUCpka3c7h87C9bRg
C8FLY4Pz1bfF+SHYSYQow7J3r7QZMRL7q7LenyBPLXv13l5s9ndaenCEP8WTNgoiWf/uKvxeb6xY
fHpQuJgM5an4QiiWCVpTAP6HB/tC0C0z0Dvi/AMzogUpjwggF6/05mSCPjdxxNTdJIFPQdGNRzIK
LHCHJqwYjpW9I5uyMFSE2bXkBLnZ3E2A2GHIPrUgEoCNKsKl/+WQYWpM4HMxI2txm2GufbM3ew7E
wzYciRvEXlIEaNZjC857A+l6P6YPm0x0K4TOD0bdkYhwMOpmQfnycixIJfgbxYzh2eZQJIQkIRIz
qpHzOCPcEYtK0dfLnktsIY2BJ99N8liKRSK2SRjLFhHZK2eTL4iNAYp8qqluQAyjlf1e2TFAWX2a
gSd8eBYmk7OgDo7SuVfBHsoSgCdaebkUIeDxEqmLmPiJM/wCDqplhZln8Wth4OOTFNcm/YZYHcEB
/ZB9xdsJh7GFVuYdUCTBq08f4rncLQzKJ+Dn/jF559YR//iZJA0KUPyvF2+zKx8hAAOqC6FPnl7I
WX19/g7f9NvSxMrZBwiBARC0k4PPaeU8hk+aZbPDUWSL27LYDMCq4LJ+eRNhDDHEIVaNcLAepH7A
aeyCAvJpHuDMyAO4KQskRKDgDZyQrwNIGQDK5FoMenxfIZQ7sJrK61ig9HRkLE9O91TGEhpdoNtN
Dn8wDS9/vEkacm2Kdx7JTWDKWM0BCMozRzfJXAlth8UpXQ/f5+C+kfGCtDxAQ1LVHWwigrPxOEFI
x5ZaGL5PWiuWlYTbIegWCjR2sUCBpfCZTcBHyssxp9DXLn2ZJyUoiQMM7oSQpKH+hj+C09CEB/12
sL5cyejcte8wuMbQYe7MxJnv6bgkdg0KmgDvHptJ2u5XfXK6UCnqw2+QHFa6qweVdUimX/KpBVCF
oG/rq5MglV9CkXZMPU+hwA5ijQ0dy6QuLdyMvekb0wgyiUw4FINx0wukn8utsQy/TniUGbZFZjUN
H2x/JzFfbsnGDQ7AO8np4Ft8KqaG0yusTngcVDngYPiKyIZ7/ztheMWGy1u3TclWlg7vEkirfIKV
NcwBjYAQqcM88xl7thmxdmDBDaEwjBu+cPezncyphAh6hjrmmbIfkp8qt8TyAGcNb1euoYFeqAsP
VGHMEm4UWrJWISt++id4cPYQ8QLC1i2mD5FKLLISQKPg8Ox/oLF02BKkRmL9C51EXFHAdKz4ai14
jpY2K0ostFmTLNDZ00HSxt6Bo5R0F5Qw/b7kadVmTJFzxR2ShyUILSqzYUiRJSMVxBj8MMJltx1Q
YMXUb/JX1eoGZ098MdJU4lXR40BvZ24CjwUndAcJPrElMdWfmK2ho+mvUZquitEjldQJWEx1EL8Q
meLmL5lM9xldaxfaVAvCl3fY2x3uVB4q8QXfl/jE1JKpDc83p6In32OphDegnsmNfeW8h2hIQP6a
10BnIF1AbHSP6w8YF/PCN9fuAY65FiMypJt74y0VbQ/5Nc86Na1Te0X8dJ8sbMBP9utMgvuiuWlm
DBRplodIv81xhKVDNJClcMY47MGhxeQiB37iALYWBLxSrJPZPgZ8TS9uwnIScuyw8mjRoXdtpeXk
DKax3zOnZge6/ImDmeCLEjlRM+uqg543+8D9kWg/tl+2cYthZ4Yv4s1YO5jm4VKJKYK45aAvoW1j
GycGSuZqGOD0/s2/jO5CGXbHsy4/rxqT4Y7nHjIesBB3Q6aAOjNJzP750SO2q9ZsQp2v+9tJbN2x
FaPnhN+r2A4LaNJFOgf9HIkbvo8eiba79xB/Fu4/ZTgE4HiG3gni78mATP1GcDNoJ+qWf2H9gpl+
52DHkb7VR90S6YzxvRvNlD9y7sAohGZcBSH91dKmTsb2f9RoOiqEnS9bIjBfo/KUVEsbEelpL3tS
nkxelf1SS0qvPjhtxXsABzYNiB2fk/3jsZYtm7EyOyhsRbfHL6Iw/ESthncDZIouDEbGmcy1YAtw
dCsl/UsRK+EdD+rjVRBVHm676ZG0XmfvDFBj2g33jOXDyj9AOnqjNabPfNYIsL9DDVJg6i963Krj
Al4hvk6biN317Dfu5gdxMKR+xjXUeeyf1NxA53tqGfZSNuM9oOXSrgGNQL6EFln2i5idB8DtyiIk
PhhiiGW+QfrtIpBWtu3cqE7w9mMOIEwYmQXzSc3VmEEfQB0uAmD5R4j3Gi+Y7bzP21AZ5zMubDJB
Hn3ZLq48cER38XXQ5CtzOvz0meMRr0C/KYCzuuV7f1zpN+zD37er3NMab0UIWsL4fYeNwQ3OP9wP
5otXhi0N+AVAWUioHsIZZdLYTfeOAHXoNGQWMJU33Io5nDK9sl4f49KLvmfE60zs7WLcXBd/LyqJ
s118uPxPtv/G7u2/hg+uFTU1E6+n0aILa8BMfofC5gGvv4IbCkPshEKAsQiNO7gdbwAc92ow76FU
5kY6/GfnThHXnhYuox4JsJAgi/EFqi6tK9PT+9+5fwr4SF5FWXszpf47LM5CcV1QBE+l4M+zPVMP
mEWfWKhSTU9Z16E0uyeEAqJ94C5yMuttgDV+kuyjp0uj1frrrmVeIiSQV/wGb1EAezfP9AulI+is
qi2sCnqjgMEvZze/HxYu85Q9+iPk69WoQ1+EAL3yo7Zzhuz1xcEjH4lHHaIUqayv9ESn9Oa3sSfE
lUzf3UatHa4Y86bT3fTcj33ztQ3WBqdV7h8AjglnEpA690FKsNDn7I4ahHV0CFLBN1Szi471gd3i
vFquMKtIVWceJzf5zHAHDJF6vrYY2gG46O4y++TkidFm0XWOFRghb18q9nuqOMWq5x7SMgIcqjC6
h6GHnJ/ktrbVhjRbeAifugiqpsImefjAV9Cf31YZMTKkw0S+IbbubY8bF2a7IWfmw8ZguJuyCE4m
YdpLI/NUwwNup0dKkkMitDEEAYyrhwe3Y8ldQVKwCynDZP6PLTDSC9nslbUQbhhmZZhaMkL43V/y
Tl7Dl1swFbtlu7x/GWZZYONjjwEpgzZo2VLUnx2P+Tou8SEAGZbnL9ONisnbGie5JexJLo1QAc99
3sSE7fFHb5eyH/jGpX6AnXST1cFbS04eLBQBxokzx4Tj5uNgRAcoNcYBeTjSM371j3PGopCeomZd
5vRINIwMSlv09MKoelFfXvi+usRfX7E0SqSEbAOTNhaQiQ/DVrSAUMRVAo21qH5oKc2cQTgbDlNZ
nW74a2NZfAWGkwyXs/8JNPHZAKc2+AYgzJG0UnZCU3M18EBBfsfqkpUhDS9UWXpENnYno0RrQSQ6
pVJefmmE5U+A9Wogq0L4RU/pjTzszOihmeDyFLyJ8mIrGH/HH5dFtJ8BVEAjiG7WY9CFrF6kMm35
sMyQEuJmIJC0Tic5fVvNGZYK1nxvzsGmz367B3j95pu5YwLmv2IePfcZc34PK+U3tQTzbwzl2RFo
85GVPJCXM5NKuOxc3M4NkO3pQtjA0oEP50Mgk8sYsvrZ8GSsSecWM6ujgNOSR8gZ2LWJDRYqjLBS
MCAFQy6hQFf2ckj0BhqZ0m544FBg6GaxaaAEOK4ZjUCv2SwR54L1kkf9/oWgfB3xQX6Rok4r/kHc
1cECTUvaSRnWFBXUCsNcxpC7y5iuUvoU3foNNAhIaLIdB3hXMfgXBMgMZFnL/I+2hi30YlNyoNKx
OPslLDxfTQANRPoCYInnJzsVo5OHjf6ScfXky3ga7k2MAMNXEoaeNCoMsitPnbdzqlU4XuxWsoYY
B7NEhHjJDJlfx5MVeFtdsHBP7Rf8WThLbJ+Yg74DLFVtMS2FKhV0jNNIuihSu4nk7hb89Zy0US6i
5R69XjDEl66K2tAl0IxQU/kmofTIn2vK1kXbvSs0WzCv6DtFuN2hFxVaumYuJI4rT6rJv/jxnrg0
ISonHV1Sv3V8KwBnZCq598SCkYLqHa/XopcmOjVZ07PhXHqBvtTfhwqm0pITTo+E61lJ2StJljVs
IVGiHz0qW6QENMFCpz8nXcokHHv4XwvVtWi174DYVNAie1/GDTF2FqPnDrc9T47Iw8V2WULSBb18
TFrOkhQfxIRX9Ic1BH94UCgY+YUEokkD2jmgAIcytWsCJzri2KJaEmj9iZZBnw0WmhXcJkWoVfz+
CHE3XH6ElTaEqxetNjAnFb+8yQ955RLfzhXh5zUk5UqARNxfui2u8odo9l/cImYWdOX8R36IaOnR
Mbn7+KoTHshUGZ7YP9aVkOHoY80b0Z8/e/TKXSC8J+Ggmixol8np/l0kMRTAN9AmjO5D39J1VST+
XCqJUSJj9OKLscEVwqw8Q/hfYCPx43DB7ArQF8zEeBYB6oQ5z0wUkzVjMMaJ88pUfnYZdBto1uRW
iXemOIv17BdmTSNU8tK1X0b1DuHaSiTvshhKlgxMMLl50kedRgjqhbjWpmsvMSkkYm6Bdy56f1aj
c0PTgCUfH6Ub/LCWu8TVagGaWhYT3m2i8744vScL6j1uoTHosJp0r4fr3sHUxh2vwoROXpuL0+Bf
1h2JsDM+I6LrbLQBXH4UExPohYzE49MIeG5S7/BgWH0xZmiaFfsw0vya9D4i4PA2JgOKlSrFv2Ss
j/7ZuxJGxEfvWmr6JEEth8MDA4nz1JSUAJ3zxXoMJWmu5E11uF3tlYDcqnOaf4EA7H1IPj0+l6Ja
wLJQ3UtAxYel1Zp+SAnp7I07iQPi69hag27wnVfeAeEUXQTjRFKFYq54M8k3xrKUeo6XwT7eIlB3
eBufLOlV5AEpuNb3UaMyXxil+Z0Z6n4EJB8OMlkkfNYJHUfYX1Tuwx2hbcSo/GiD6L8cpvoLyAYq
re9J3EZYjQQe1TaOBQwOvg7aGZvRp+aqoF7cY8ZqnexBeeZehe94xMGZsTBDgBo+47dPSLAYbor0
SGML1DuuAj5jn8jrsp6YiztvurJuD1kJ/gFkhT5wZe/X6XKFXTN6U9IRr1ezOBnf7WfwnIOvqnRB
t5Bdj22QCt1c/hFbgNbsBNHQooHFaYSdW/6p09dc48L652kTo2ITogMpjO4H10tQiGnZMdqootD+
Co/nuG6mJw1OkY567UFnRH91YxKcM0loREoqkjj5vlv4OtlaeogR/I4q47hG4kf6dAcm6AB+55qu
AGbSuGSO1ZojuaMVbEQldgn89w95pEk3bSePtXQT258mV6izoMKo6hgF0Sdy+DAbEg4+UjsIhvJ6
33kJfkXP9pgCm50QpONXIgeiiJGWrmwt6m/zVoKrv0/FkYJHR/Cwu1+uZMOWPVYHWOAwgDvEHllO
WrBS2Dtf3AFGsLiZyLbJNWHoq7gqkaQZYm062m7cyRjWUrYyF4cFwpY1g3e7RDtCP3uJFNyuMQVw
CkcufAMqaUViO1Agomh4w29+BAz+n+/4A3nxkoc/UOI6nYitzjUS7+/7jAnZvAuCztmtDGdijiP2
HTI7usOoLUBA2pBRZaS7T+NjcsRsRXNJJOGUtYFnr+SWPOwH4I4s2QMj5Va/CSBwjQQUWC5Ofqv/
3JBC0H/sTj6+ifskx1eD/Y4IzgluGsOPEyJi4m5zyYGjmDjLX4TYe/KVQIbj0tqDJLjNlEBbCLoq
nwW9FUUF44FX1A4wC5jUQ9YghF8uHPphjv6DLyCRkmLq6h+iRvgOGszz40qnBii4WEINllUi9N8q
UPudltHbgwjgZfH7hBWdrg1pChibbl+qDlOdQ7IJO/wPBt47XCYCiTQGFp0n7u1j0NefPpFBIdXU
LoNHN/ynLf43G6W3k1cRXTrFx3YnnrcXJmXwfvjSkaoerpIgms3wR9uSakj9VUSsAbpjIcWhfod2
zqsIy0c0AKBrjDfoCjA0omKCoroAwDkFL6HSlrSMZMiiIqgpaNtOJrxWhkzSz5won57mShgsUhIj
WrCPo9yPmJNxUEtq2O5pE+A3kj4HNqQF1LhrM1c5TrgJwhZmBegIQ4B5tjevhy0RQ2U+kimEcDjw
I+EzyeP1a6hNeh2Un7nD+N6m3cppF570H4VZ+9gO0FotjXEi/Z0xPxmg2FBauAq02Qj6pW6lno8V
JAxvi9K7ia9Yi5FNAv9Q2K4wdim3pQG5U6xJdaiETB75Kt0I6XTYaLc3ieAguy2PAqJZZ9C2wIID
xhfCfxvugjFcCqvmH4LT+kDJILYTFTpPTQfyhDM6aFqXtLdbzpjuzT42ZKgr2HEHmDf3VZdsnFmH
tFAhKMAxQFSQ5tCgw+tQmxZnmSU+/8jdMc9zoXsqHokPnWA1HlfbDyqE5N42VuOyT6sMBIGq9Jg1
wMbHtH4NlFLUZtw/zdOmSHFN6DZoxmjdwACE+lkhBKBmFzcomSRDB3/B/satyQfG6lBEUhm22LIY
W8i2wmZHEY4JvgoKf3CbuFydKILB7thL/Xb6j66kDuT3l2s4eujAe4OT4uyzHtAWXqKDHsef03hT
QL9xcRmD7/A13ISYq/YPRzgZfAzptQj5pU1uufhu9+BVnrHpvKI8oxXnyKe9o/JzDdplODlRK5Dm
sLkhvg0HjPvvRaJO/KTMN6JUvGtxEhYjU4zt8c4XGT03xcVM82mkbf9I+vyfCIeI/+KoSgsOdHw1
xch98DftILbXA1Hav0QGxTdhg2sx9F06vMAHkjOWmcMXR0/8CZ/rI0YMwcFJ/waMAwfTv9zM4xY1
Qf/ef3wMgnYycv8YzZrfNSIkAm47YMZVTJjtEFtGspnOAeXS1Xm46nRU9G+LzloKjQYXci2Wx+eg
3bXrsb7GgbexHj1iDI1zm0hFr4TBTaGRL8r4o6DezDG0zhf13xMIjWKV+QxxNq0Q1iR3knKjaWhz
PD/9iqZu2sCepJOSNwsJGVdNDHvSTvLgNplcjWa/3qL+guvuih9mb6VsSUUv50unE083GMS4MJac
1LCnY7rIDO01kST6EHzjWEsqAC6R9aaddeGIWER68icEbRgbTnUTOaJtd7PO8MLYQ0zW4bdPIc+I
UqcRiyR7RfQJw3ae/bnMYKJ5c3Nhj2nzDa3dfvsGTrxMorn9e1yZtxIriHFkUG/uhXOtDVYBXnQV
rbCdz3Dtwx1P8B5+l451IljMjPTPuIa8CsjT7vMGkEHWFr/qyT2HdD7vuVGEBo5ULKANpjdZN+vF
LWbneGqKmTPY0MVIejtRib5RCA+qEQCJ7Bhnh/2yFV/t8+wUHqA9WRltPjvSb7SeZb+tiu3MTFjx
+y282QGSSUi6JTvGbf4hiBNuzgHeThNuAjJ1jdl+D7f9xk6c+wPmyBAhnaCID0PacYfuvXDN1S54
zJ8JCK7wKPFSCA/hwZN/u2X00W47lN1NVIHj1Xy+QkiWYEMKBrA6DjquakJGZ3djglSItnKlcAdm
Dehwp7TpoIadfcypDUOwZuLNpVtgU5USqlPSWeg0GZG+gODU7Xf7GoYoAj20YtUGymCCDMfiJdra
e0J8wHnEY4BeYzLgWYoG0zza7H1yoKxpMWlyaACwXKDed7nGJFvApXdbwYewCPcbYCPoMzCzp/MI
F9NRPlr2+et5ZEcbuXlOb4jvI30mb3fqohNoscdOZfsgU4ehRtsTvsMYooMrA8DzPBgXizobPzkl
llj0ugn/jUv5x0SDyYqpRII2QzsmD5zzTXUrRyQJttv0o8LGkfUnQmhvmOsFglWBDAnMbUdBO8Q/
e/L2x3Ddce0Ur7gIdklCZiPMjOSJYbp9DTjLxkgxPA92eAaiBsz18O3E+2WeduADzU4+6AQDbDzv
KQTqEGIrlMkujzCbEbq1MSoZIwDBDTpsiWJu6ow13nVQDdqhihyAItzu/Ol0dpyGAe8RMgL4m9D3
wbqEWyV42C174S+Tw4RU7So7hFAuCkTKiD1F7JePViqA/zNJ5h8bLAtWmZGwF5MDMemIEkQ+nI4S
YHNKQc6sBi3c8MUTyMWqjSl3MHpzKvKrdqfJJ/gO2dQRQiXgnlYvPRO55kpuB+McGnesnG+ShyDW
yfhEbppzXHjZyP8kBJuvIRlhCx90zLRrLf1Bz9y7mBOnUI8HaE8MhB9E7/XgzjAo/80mkIZ8WDjz
G/xN0jB4FvmcoEdSybRs2bgUJks8NBponJsRd0erAnZqel0noFKAWos+pG17sCCyrsgo7jBQhGcO
EpbhDkLBRklBL6AOpPKoPAjGBdy9DOUMjBvfC0ieXnA+W0PqSvES2QrnvwFsZHk7SkWO4f1EWJB3
KuD9RMT95+l2C0UAxF1bWi9KHogtLtj+K+Y+g6AziCuzLstZxrZin3EwLlTHaBtvFo87Dx9oaO2f
VTxkrcvT0ZjRXq023MCrVcFEpa4fiW77i+amSD4TjZ/URDfEgy+FUr6FujUq4QtjlDEqML8F2cRO
BXCRzZKNvKume//tvIFJnxjqKu6d7boRi/xGm2E9NOkQBEVFdEolbiSaqsOSapC1IAbfDfMvxzDf
T9UEoVDS3bZxk8Bfeiq4pqhnMKEeoN+Rrezf3oi+i4HVPeg6TaQLGnEmD+c5vDkt3YJbfMKUhY/p
Ft2ogn7UG1TrDgRiXDpaYuYiREZotVwjMFwmFM9xd5oVAK9LvkiB3UfwIsJMwQcFKf9xChPAPStr
e0yahseN5jHuZk+gngRYxriSORZDd3vMPGzUtF6ISQGv4dg8YFW2nXL0Sk74mVn7ORL1k1f5XSeR
h//tKy8DK9zXCup8FensgBvC8XAD5pYp0WpVRseBfOw6Wm4ubUNVggPP1HIDdwcWFftMw0W9yhH4
iGCeiYlvDhOMSvtnKfyIVlfK4oN38lrcLGT9sKxszka42Z5g6HJXcdsV2Pw1ZMrLWvea8HR71jZE
oYkq0qD/v1thL2PoBd62AE0wy6RMVAePPnvd4GvMHW3dUa1FtTqmh4GoFtvDp2W1F4ytJ4TFKYuW
f5Om6YafHWkB5hCFN3UgC12KSGHY8s8EPzI7hpciv6lFRhjUxsNWNBEd2mVxeOhYoD6TK0swOYI4
0vq5e6/JYx7pG2zRhDIMcgGz5szjI+lUVDAQXCbCAfsCamk7gr/7NQjVAlKOra10TM4sSQ8Ae7HX
C+goP0RUJvuii6TsgdBRx8s/JKhJGTReTGLv8B1SJX2EjFjRQE074hKUr3W/4TQTYGPUu92UGDCB
gzvS8UmalP+ZP2iYMcygcH6SyvV06vRMOQRaYIVMQyrjm6mjB14DnDW7WqKr+AgYNMCkXGEaII62
fBbm1Awh3wjmFXDCx0qBVICWhMw9xdRv4IyLHkiAIJloT8XXER9R6n48JZ8tWBIvfh76pzAzQ53f
WDitLVgKHrIP74x6BNchGShhWuCVN6tN6vm6gEJzx9NLgZgNYeJp8C9YPjX41EB7Gg5GIvhq3yzc
sjqt/12PblT7PEo38/K322Lahfods2AH/vf69DCuYzqCy9lmlrzPYPXNG4PLGG+cCxrGt1G0eexw
GGtO65fDAxgckPnc43ot3UHDfE8Pi6dmNEnz+eNb+dcvHJWztTw6lw9whXUaCkn+3LCEu8bIVSYT
7m5nBoyO8BoO+D9lDbVeocO7DE8LBsdEZ9EFfIjH9r97U4Xq88c0iP8vs1PQ4JfQBup/X0q/rDUe
NwKk52YPdNK9KD5H9xNOlfPBFADHu50eJJqTkCb58I+DF6e/iP7cP3SNkuDXib/BYUX1G0NS82VP
s70L/eMyNZGMbYgxHZAkFEUMGO2Is0vxS6dH8f23eQYvY/A3IoKdYPGl1fVPhMEaakqkiTjzs42S
EAZL1NcpL32R2bAlCNv75CWndD9oDL9YNnIsijeCyB4jaiWcImGufoMKy2sZx6NESek9Vzqy/oMn
tTbFrneDLOMtwwdVZWeFEAqCxxKWJwxtDKGaHPdrdfxafP8+7pmp7ZElb1e+ghU2dglS1MrEkpHI
4sI29JhjtnL2r+nqY1MPVJZGjMMGL3kOjvuEkWfwCp5sbNSMzRl1Z+7fRtRwDLZ60oNX/oW9UQar
Yp1/xV5Xk29hPsqGel89wSIIwwvuiTph1vOyT6lGB/m1Nee5Uie3l3nxhBmlM6ukYc0+H/TFBaP+
J9RfKARoT4zT8BL0brA5P+ODTeNtUvxcbByuWBXqeBm+kCT1c66FEubUmNgY5HMOH+nIwydjUjnL
ObClsnr01Q8HU8mxIZyA3uCFpVVOUQAuUYVD4a3L8OzqnvsiuRRFJfZiax5CNCw7kSJhARpCak0F
3dld4CjLi/K7Rvy5qPoVbwOHCkjSwr49LPDcYyyHAJKzfFIwdITLS7H+YLJF1+uCdrygnpG0Dv3i
i2kWU0tu8HWlBkc6oBUFLd9wHsgh8uXsooZOsOBllLgfqQFtFmy68+jBEDXn1BCjjZKJNzdGxwhH
uMgqJNUrjUvutJAtwwXhpIXsz4iucTXfTJeZkjvYpBUaVadgXyrbVAKKBQRlYXXKvomsTPqlao1z
1rhC1v2Tjg7eCKCUKS9idEadqAu/bAdR4TH4JM1oP8c8ogt4ToNsKrMry4jizv4yqqE6PYkuM66Q
4hFrliFc2zsVmwfK0b3F7nFE/N1BACDgE7PppsFyFVf75sso8aCnAqcwwpoeB1/GeeTmdc0XDArp
CPc+01VusDWNQHyS0qf2hvp6hOOA+spS53iXCPSJIPLNQjk6z3HJbDfjqaG7kEq8DahvqbtcR7Hg
8cq1xmd/kbFAI3ld9bD73kCq0TZdzcaRNerltrIhD6C9yckZy2lS8PVpzvYvo1Xbz10bX+zCx4aE
oqy02/39iLYKFtnstaMTVoXe8Lbwf4u6GTPhfg+f3be1zOjK7zuVpuqV2/XsSCKX7CFnwnCRXpDu
MLxOLpTp4iN/MYodgRceGQqxLJ3DSvJ5niwDnXi+r9sYY2p9Bk6hdYSVrmV51KGjXTosLCxiCbke
0H4NNoSsxIV99cj2WaiCePHqyqgzBlnxO3Fz22Ene1jsBbzKJTlHyAUI7T6akYBkEhOYR9Vs6WlZ
6Qg3fxkhleE9TY5R5Ww6Njlv5pHLxMKd6kQcbog2jNIPiaoiMG/jrSJpM1MSfr29ew01BF1dSydE
RSFcA6N+O1pNGe0QHWctoxM5HHzT0mvzl45N/g3zrLRlPUzlxEOlzLV5i8oo1eZq2gQ2SlAT220L
7nWRG2qMpcx12kpbqea3j8R5YKpkblQ8kiF5dLf7+A7z7E5kSXekJsqcV76xredu2uaC6fZh3bb4
4aS5FaXuYS1RkYX3h6qcVEEJRdFGAtuElWq8IPy51XzZdMhNWf++dILUd+erRYeIFTolseLCOJiK
03sBhqVHmyr76LYSSTZJCZC5h0c+andUeMcYd+KEBEO78JpzMc8/xn+cQ0dy8zT+foyfEjHUS+Xw
YQrlkPArRrckJyUS6nddkzJzKM0agMkrwncLQ7AuSZRFCEm998ueIqNxL2Ziz7U442pw1QcE4f0i
gR6k2mNIx0vr0O5CLJEZ6ckh5zMm844L/gmwzSAEEVMxIqyY4e6ZPjsj59SvhkcPG981+dDRI2E8
nQBlUkNihnEwe46wjYHhMrpL1jaxYJr5SP8NWEqjGjLdYwBIqFEgmW8XJnhtPJpfW+FzksHOb79k
t7FMkx8xqF3/nunr3O6EKgFUjBftj7f0Vbh3mKx7KnQYi0B4t4ebNTYID1eC3pb+kjwmdbrHkY8Q
aabk55BXZy4r3hpiGyeaBBBYNfr6EBqZoOMdV9sXTYTBy4Ia9RyudUcK8bbMY00m8jFXwSp/6Wzi
zcHknr/wWdF8W7eUF2A8yhh+xaiaCBYI4HRyq2/F7P3CCAQV5e6YNHdicM93MgD+WlLSEwTCEBbA
kIuw+Fj9OpZXk5muBPcdrD+sVDAwaTDtlFTVkkA2HRTzYV7gkJgtgjZbfCjNzj0CGhmzSrTbyWK1
0NHH35AOnp3Q3w8P7Hp/5AOt90PC4vY2iWRrRrJAlPBmIRJ8wgM//3C5TKyCf8F53CSxDd8TKSTJ
ZawK7loDO1Y6GayTZVlKEtQDG3GisomXPNuHmZgWVuOKrwEvBK1QZcPGn1puhQT98e141gljkcgo
ST/7ePL5lgMuJ8bftBeM4Xzf9XGX7su3sCja5tHgKYKTKVUYFop/BebPxVogiz2hkgJedElfek3B
J6zuvJcQApiyGkiRYnQMGm2nJwftswzKUzLD2FPS0c30ff4D4Mch+7u5PGWSJ5ib6Vd+WQrXgVtA
x/wwU/m9hDu5BLdxcffGmRQ2WmlgE/lcsdwrCMI2DXZ4IPkOUnLL4Hk7WRCRsW4c5SbTaYftTnLy
RpK0JxlXyClJm+Lu8QvJ92Mk/jAJSuSNXS3s82g7Fusl3ZeY/Nyx1a/tNvHi0E6sZaDYrRHxvtbe
gw1wMKE3H6GLyFcOcwS47n3UmcFqqCB1AOlbn0iIFHuP8XS8wJOemAEInk1YKaIi62swPBA6LLqT
DpsMy4CFJH7nshRk7C4pdJz95rovo3qCodGmydRfTBOBkoxiiwyCfzSe40fQV1Y8PRJr2GdVvgmS
9lrWWlgqCxwE19fBukxJNEj2YUkudsnPf7jZPafP0HuLrCGCdG2+fJ4GftdMnlNG6TBPFi14Jm3z
NYJiAndnxeQ/rHnPbXMkUX5v9/wLMLywvZDDzlUZSZbk1QLjF40BxBre4MF8Zvw7b65iS/pCAoJ5
/ksyqIZcRT5N4MDi+PjNlXBJcu/tVrgrmN+u0eQ5RT7rlth3m4dNToaehZd4Y62MtfHdqWTLymS7
a2OhCJEDoV4rZOZwC/gSdUrMO2PxyAIqY1Luj4wS2O2AxXnna7YsHsPKHZFwhmsRb52NiyUD/iaT
l8Lj/Hjgt1ZQXRIXPJNqQI11TvgSGCxV0xeTFHID2eOIFRjo6R3wTlICOayXzp7zHedB67SWA5FQ
XPMyvfLv5BZjHFOEX47IhnFZPz2dUlyeNI4UryRPFk1I8ldwfjTMC8qK6Z4mEl6zz6lDQ8SBOMZn
hudONVp3ewmv3YemAT2bx6WXPKeMPpbWni2UqoUjnCfzFXJAApg4OU+RTsTuHtppw2zh9MCf0LaN
kg7TKrrG+0/lOLj3n9nrgOOj0W+bOpr3377b8XKvSpXVI32UEJCeo95M7B4I/dNFzDN8odjBlVp8
pirzp6KFN+dNJi/nwkgdzOSBTvVhv9EkDC/QeSRaRUFXjRPzDHtpAjgwk4i0A9296HdEyrJMRDsh
woTabPVQTKPhHh5GMOeIogHYgM8TnHV28qZNfw3Z5iEjp+mVSEGd8Z4KKevuP4zl5DRj4TzQin6t
vOSpJDuUR1flRCDTwld5+K+Sn8muKf6evfQINvfx9gEBi2w37EUSu3m0dfg7eoQNmH/0PppZbE9z
xb7POWzRZxDbXmHk+jwaXfYN93hDyNHO7Xf94wkWm5v3oaBHD2pxv94nq03BwcJwl6PunT22CJmm
UXAN7tgLEPX88pbz5SD/I3mvjCVqsUV7CA9I9EhEnbCLQR4TzOPApcPC1xUOnyAkQjFT2VTYPORk
z7HhNvvrBhYztti7cjIHvhjognNp5vrZJxCAJyQ3i3Unlajupn94Ut706L3bEUq7Zn+jWW98EElt
UlPFryDsMrukuKW87UtVWkLIz41B08cniJBIhHmUr6jD+cMgswtFIbOjJZArHgqAP5TBfB1ksRue
QU+6aW1gli3sbqFx4xdwAkvWQlJwUSO62bEPg3VY9uGcQ9c07+mK4Q2UZpKvIKUyu0aTiJfmdJr7
CjX6m8wayM4r1Vw18NwoGaIHGM3j6IN2zxha4dOabcVBf8uQ1ttukUv1aGN34wIERPDO0hcNq3Cv
eYewByEq33njtfUGtWxaaI7wQEChWhI/3WOYgsoV/FZiSn8DkKM45snQ/prq5uoOVoC8pGSAI10l
ewI0YgZz6D8bDOmOPq8EwOqxLtD+wEkQvrXmtMlNk7Gs7qouOdPDut9yPzSzDCKQY9lQj7F8wc6e
F5/fTbp0xjJjm7dtj7swWxORvCNdvJoZUKnmKM7zapcAoxMx0DrSBIKqbWpJolM2L0CZiLlkjzFk
PWvEn+CNerbaSEP0pWKnOh8oOIkm1M9ux5ZIW6mfC+8ZSuI1kAxZUiA/hd3qmPtoz7SaCBEjPWOn
mxI7GW5OhQEItGTZIyLcoHGOpu7SGmwQ7roEOLJqPkFz00I7JqAN0L/9wJ6Bb2737zsCAIGgmaNG
tOJzfgB5lodEPmdZXAMsntBZ3UPo6Tb9lUE9nzYm3xR96JPrhw7Y3g/QDLOBv+xAdKDcxt7ZBVvT
IKP4OuGDaHAZXMJn2u6QbjLGYv6HsZWQvU0TGxThC+P0KGDE/pcaMFRHqC0xbQKBMEOs7uGiSL60
NPWmB0Vj2+XLTahPUujOQphTDGBh34itk9yTBlLRFvBbluGJCDb8cgBM5VnmwI5nE3ErEpAeRUU2
hEvU6YeTYYYhassEvRHgHjch2Br4GrUhIs8WoJj9l9OEyIBSXtxWwz3cLawcd6AQwjWRvzDwAdo9
4uYq3ogdMbwisODwh+GGeBJ5nwYAeWcu5rzXH8bLW0XO1ND5KXGBKKf6HJxzTyyPWSI5cDCy9ZcJ
uA8GkDjjzSE/CPHmwGihN4CYPwb3lJHFXrw/jk6NdQAPeYbWIqv/Y+m8thTHmiX8RKyFsNKtvEXI
ACrdsPAIJ7x7+vmSntPnn6meqgIh7b0zMzIicoL0XYg43NsECsg2OQsTRPQptYktxLATVgsR9+E/
lOLixqPH14F+77SQr2npAIPRxs2SJQ5eCDSgszAAgtaiNbEydtPFBWptmPfykJ7YMk1dnQNeXelF
0hrE0J4HaZwjdBwcNhWCEWH7029E2CSUfNAeX+bI73SQPRpO/uDnO9aE7o+SHJCjIRpF96/v3wez
86AJEUaE09JpYq2FeAYXfy/pH3JB4qEpvUQ6+UD7oEtn/U/7MIYQQjtCvvA83nEYbAdHT6ztXvhs
iVS8Djc55bzfy+gFPw1qfXpIVLMb3ekPaOJS5jqaReqxYDeSSMO40FdgAEcUh45DOfvLgwn7ER7p
JOsk1PJb+yil2E33Ds0pp2OyPdPK4C/enYQHTwFwDDDaEUoI2jhAk6JFCwpCCv/CEEsUBlXm4rlm
ZCPEVdjKZbT5EoDAJ7dQ0MF/vm0IVTnDpekKPQOWfcaNahvPseUbNHxRJIspwhrMXg9YZR8GCNCu
NjKNp9Kkgb3GLAxaPvbDJpZhD3zxDWwjmEl3GLF2aA2yx7JDebQ7gTr50g7u0cYU2Q2Kgjt9p9R/
EG8UAFvadQ43fHBivITiIzr9Z6OrJC9Fn9zXbwNTPZI9UaeCJG3pNUk7CcUskyH5F10rntdMHjAQ
JK2uo2kwLFJeG1gMN4FkxPn/8nw+Io08tDN/fmeC3ZQMdAmW4zGEPX1Z01ZdtwL8jIg0tEQFTG17
bnZ3ftxK1KFI9Dgi+GjSt20ROgTxlfbXXzgTVwewFKfvi31el4Uv8tdJyOr5U/DpfloEF7FrQNPB
j7HwQDidFcofCDpTkzOQjpo44boQIIECWbo+MlXXp4mNCwHGgCZ9MTPzxQ4Pxwg6iKLswBmCRyZw
qD9C/yHPk9A3CAdCVYKPMsK1haPBgmaCBmFW5zK4VSguIh456TqcEkQcNHUQG2kOr+YQ6kT9MgPO
zejLi3TElyf8e76JacB3evDPjc7LsOF8H5oH/DxuuL4GsDbYtBkn4jmS0S609FyuDi2bOZJj19dg
AWDhZRhVjkQEC5U+XmCJwRQFg+5cF6F6Xx9zMrCcxNJUJvLAydXpUnF+3zg1QW7BSvGbpofN8oIR
iFsYlpk8LkjUbHACKup4OcTXftd4kCwIhQ5OnuuOOfWtJsfbmnQCFHctyRineMC0lIJ35w8M7xc5
Z/S1SeCEBf8rz4SO9rXjhm7Tk5S/iKk+diXmbcZgRhyBQqALCLFEAcnwyPQ4jA0orD1LXGmgpeGo
TvzhNG9gW7jENtTExSVlZg3GXzsCRW/woH+F8HSnE5bYbUvB47f4Ust8ljEv3HBZrtiH0VCE4Cns
V2ZOBcL7JTS4yF5cGn54BVod4sxQhRbHrWUUR/9vu4LxaaFovkE1cKYpgqsYa/eXTiNtN4IsfJEh
EpqnEn/mfSjwikUEIOe7YU3aGD5uaBPpZH3E8O6fNeE0hdpI0k2nn9GCEZQRW6g/YOzRGQEGhg3N
udBDabGh1MGoYevzRXO+tYjoO6LILmmyMdGG0wz7qhbNDLQy9uvqvNnk0aEUr439zj75h+QELdAm
6ogES6RWVzJT4PcD2sArNCLaI3YTzzTrFvcmz+ho0z/ZFC33dmfVM8OYRjNngGi1VCiVtM1P1iuD
BvWNLkzWoalUFQf3YKHuI8cwp+AFgOPjLeQTgP0bGD9j7PMWJ4tiIft70Hug/78NFKu2/dGgRdqz
H4pXZtNUAfr8/pqWNtRA2Aik0Mewm+xUA1z7YV9IxIVFpDjiFlNz5t1JiTEbwUumRrxFB6xNxv1T
3jtdh96Gc/NgLQC9O5jy2Sj39kNxI32ZBCbRU0m61MUFDG4mcYHteCYfFgWanLIHZGfV32WJMO6N
+k0/kGAy+MpucUdIt2ezaSGBcjDY5NexWKb1HVpepORq3AD75+Jo0oib5KOAOsNQ2isjXrXoZjez
i7kP+TT2dt2X2CYTwV9nfUiLkvaOJPs47WM7JnL/anjzbvkll7t0HmzBGLFV1ZwZPjMXMoWPORPH
cM3pFXInn2N8xvmveJe9ySVlSABIvQ5d5sUZKL4ijJWm9/Y3e+Q00vgz2uqjF3GN4MIRlYzl+MCz
i51GAQdN/YeSiLpF9vbLEIlAG85vZ6Aibm4PN+RIbgskGL03oug9Ngke8tr2Xz3pwK4J5YUuRMdR
I9yI2QD5E01nNKlwaeBB9VJ8eefCwxZjXyEPU75wECVseHz5NbZFBUNHHH6FAE351JwSWnAo4O6w
T+D4VPGuZO1m7tJo4G6jEiIgMdOiIhqKBI9QTVKY1MLtwe2UvlYGpY4U6EE3ZwYliJ7ihy9HivE3
IjaQPek7RuCI7rHO3xaeY5eQNg1Gr2ZzEYLaDyd9ZxI+fQ3UhWWDZBoKmdCTZF7eZLL3VEYQQXLr
SiOD9fr0L2Yvp38s9aSaKf4vCv89MeB7uWSySSBhQgL21P0TZSQMIzwrjfqqu9nfgXMYV8esMx+F
GwYfh7O784ZD5NwZUQEJZm4kcpo+mY8pcAKBL0kgCHzmjDhYfXD8cFCcBNuRCmPjsVYYAcewz3ow
RQC/UOJTiB2oLXR7cdi72z1rM7+iGiDJRkNA9t01j0E3r/t6Ndkq9p0Y8bCR7bWkLcgEjOGLU4mD
55QYeOzC5SF8keNjx/GDExo/qC9VEfXScJ4GH/gRmL/SWfTVSVt0iQ1zzGhgwbdvlrk+mu2Zzxpw
WzCkKAHE04UYACd/zKQ4q4XVXQ2hhQ8EXOJp7sljZG14wc9VnFV3I/L1X3tQbKahyBsQJILdqIuy
hGLgb7faRTcSFRn6i26R2+Y945ZVdBIg98pivk5trOjIqKDjtdGf6v2WWZbLNbjNkUfhQkRheJ1e
2m+0QjnXhamNoJp6Ox7DuRmzVyIEBQ8qF54Elfd0BA1kIHMGGZ0KC88902YTxyYZ7eGsBJab22XB
NKBqxmTOhE6Pjw3zguytIi1uxg87fViKzPjb0ZsfsBQHfVoLjeIwnPeMo18eB0R7Uq8DNbUkCw82
L4ePc6BFOeRTfSe3CC4yIBGDPjFlwNfbI97jivCbV2PU67etcN1Y6SDKOiyhh/hnSjSmsK4fVjBm
0toSwxopAK+e7R3iPhRpIM8X/QuRHwdUYG4vSDQzAPCl6WDZxGXTpP1hdos2oT4/x+9A9C+RhjoG
/gstCXzGihhM3y7RiuKvIVg2iO0Pf1rldC4E4Xrf9Rw4R5zQRPxSrZla73dwGrtDpEQwxUCxaSnC
KZwTL0wiVkvuI4YOKEo3OMZvZjfr3uaHRVnThUXDDxf4R2bgdGjEi17SzxhhmN3W01I4RwgTQXBN
pp/eiwscnkN4ZeicqLDExUe0nR+QDxzjrS1A1MHrsIL+mVscvEqEbLzFx2csrFhN3MEC5QcwrAD9
luL1bQueB0jGb3ZstCVizfhcvPGwPHjAid9FN97hdNV0mJK2gEbFpMtD2I1FT4uNfvy2qxlWbjjS
Fz2HShrNqco+ZwLa02YGJyPWuLFXff8SohCTl/cAFdRufOqd11W4tt8fhinzXgyioozmLkA2WT8X
XMzLbyv6B+PBA6OVESahGiv2RyS+6ujFEOcHXiq+lu1Yp1RzzCG6mv3sbt8XMn2NsdDYVh7XfZrm
dBwuHqZPcS+6I1GjBX20mtxoaEzTUsHlZT9Wo17J3NAW3Tnms67be3taMk57jSFlvWa7MIfD43fP
G0xBt17tPrBY4oX4fz7efVGN4TExU4h5ogCiSHwYX5BdeMfz2+6UOFUyLtJ7wEp0m4l52CDgwTYI
b4+Gq9whbH2XT86hURdLDvOb9cPzoh9izVuit/Q7GHkMNwR5+wjdjWbbqAYtZ4YeQrgbmMXFfpLQ
+NPZ/WeT2Cw5FXeYxSO2Li6ayOrsm9+EqWr3QVgt3ugbq2+9R1681b+0vdHqRcf1NlRHvBXGBhkC
6+i6+CR8Gm4xwqmE24HkCqoRt5fBAO5ta+xQF2e9RC2nZTvbAr2CPS/UCHep9RMzlHfR+RhM7eTG
QQ7b4ivGrNA2Q38sbUG7cD94k5E4SnEbnxhCwH4TdZV4A2zsvie6MmwHRqGfwDYj8X7y6bt6RHd1
G8dk9AIEiZnAzYpqo2SqLbtbGDLYInEGk/O7xfhFfhjOEg5q6aaQ5zPxueMX75xWZrkBKwmiAgSa
18RMRG964GP0DugVT0RrxhiJSlwQPwYvy0YjPS/llLjpP8ml620CeiN7TggAe7q61BMlKRPhRXrt
nh3jITOmqIQAEspYvxemhW9cVQuCSZM608/WOB7oKz2c4QJGIeTCLyUlCGYkfT59ax6VBLM+dF35
bBQutJHxv3DVmUyOdTtCKOZsNbhSKHpHFwsigSTtNf+haZyGt4TpYDKj+2T2J0/QPEPJacf4dGEI
f1/aNvhJmT0fT1WeI47eSNiaPgRFeIIyLJulrZaqWLwexRGN6n9rctYwax1TA4Nbw9g9UkHGrG9z
9J5N6B1jHjg/vxl/F0+bSYgSvJ+LPteP11yoZVtvv+5fzNYW/uSbgdlFm5E7XgOiDhv/uOb8AK9D
WsfukZXFqmo53ezE3GQFldbLbACWk7RyBhUst37GyRChU2YbP4mW46uN347DtfbKZtKRX+ewE6Wi
SCM5rtfiNC7dELKM50KYqK2EL08aJenm6z6LJkcO5GgZTn8utuEJAaw4p/ktR6O+99vE6MbVUiM+
692+UAJ2aKHIGpEcdLqSAhGV5GgX1hz8vC8v3s2+ccOdEriSVsLJyQZ7EMrOFIq8M0d58cYjToSK
ailtGoYFmTI5++PLazbcViTaNiTYUE/9plPBXiOaEF2F8sqZQUQX+mdXF7PLRgAt9RD2ElGKXxfi
MPsjy7YzLg2N5bZG6SZORmCThgE6ZsBYA0iY+ZnrBjSADl4hgwpggK3dgcGiBacY+BTYwCmFGVBq
82sWzh5r8gmgC8AKl5RwKdOX/mnTq7SMb8m8JDrw1mxCxtWQOaF65e9sc/CnqVGYkTRtXhadx+eQ
hcmmohG4y7yz/YrO2IDSHuWPHA1C3O04nD1MI6z48I+DyZ2t1k3OCLH1Zw4NWTvyhnCJdTV2ABTF
G3stqoMX9fJ2lWWgCtqSgWgpA3WB7zPSgnWmIZfk6ih2zfaLQcHi1DWWhIw9xaAC/PAiPjE/KsCt
3LUoihmgHNmMhRYpdDFOxn3wsQex70htbyGiePjLJEmwaBDgTejOV7Pghcu5JwChbRP0+3o0Jkvk
hwMskSi8gzFpTBDh50R9nSCPpo8W13rUsWJ2WRDsv1yBakDkM3EM4/+KKMDLSXcRDBqRGc3hoAAM
6EVZXodPxqoItRk5sLkUS0XxJkpcnKp5E4EzSl4Td+4317X1+DlbCXsMFKA97G5c6TtL9lSYydo0
AtS+v7Hq8fwV5WUclQVQlSu+PwZ+SRxHcGTPuo2NoaTXIDzHAYRqoZaU8+boNejyrQspCg5mObwn
Dx8JzK5aTnQx+mj0D3YeRTC6accjXf+66Sm+OF41ohMIP0CnQuVwTWucbvkbcinpCA+vloMmY+/A
NpXWxYRvQdGR9v3R8RaeY1GbWvwu2aDNmiQ1DFKYPDEuszYPgXEbxkAHooXvwIByDyWdToEehnoK
dyFd7AEkudCJSPtU8h9bG6Ck92M7OodjoNiIN4Or8RrScAohT6Tn7Ja8BhV3CqO1qa/ph6FWXGYQ
g3ZDIoIYRrTNOefz1MESg7Ypm6yfEd1ywkPSF3iXZ31jGHhQLMEm1wkZFNEARIt7yhBmbh+olRmx
BrnnBJoUKdzAcbB4s3n0HMPiLsaCYm0dxWKyEDiRCoCpSNLUCHhiLHKQZJwoLc4dOPDB7/CprTGQ
3jIINNq4YhtBpIyIrS5ldxNI+IjRGGbVQGk66l+ZO8VfZQ1xL6mlcKeE3BXzbKOSuRLYmUWRWNMF
dGkCQisGjV5691MeuawjKhUui71A53QCssZlYveXUFHL+rCZ8+ltbQKwx2vgwm3SrJb7HdndoGcA
RHh6bs85qOmVCpchKoXYfxzgm4HYvGDxs4mYMyHEcPGRc2klyZKMypw0HjrKHCe9ZJnhAsT3k4TN
rbHuLg7vFpy5N7wTrhUCAdYzjeVCF2cspzKfivtu2kytpK8NThigtTS8hv70YjH/BFe07Txvhx2L
fm8DhtjL6Y3vHiF6nPDIIntum5Fsa4z5cOjjSMF1FG/PDdPhtZjjgCXF13JLyF+DaB5duWx2F54T
ZCachTzUg8d/F4dB+Ui21xjIXSKl+YlpSQE4FnTdkRfKsQHkpQJTtRLXNje4hkbsg8jL2W0fKDCG
7DlxF2HFqQY3n+zL5BQ1A2IUbBESGR6YHNBS1D6sKGrLkVeYuAyyqUi/5CRh3bUXTYDUpgV/IMLD
zvYuo5yHTanB45DO28lTbHEd2FIR5iwwZPpRfFfYEvK05JhieQmVnjXzW7rcCW6LtxIPEaQfkp7E
N844mmm/Yk/BPwRyRVzpl6Qd5Hiofk2bdYRBKVdg5x6rBMskz85jAlD55ajkZ9sw4SIpiWG5MJkW
4hFNeBJT/khzJvZK7j3so5t+wFM04sPMFZ1kENokDz3Pt9nF4AXnudDhDplHaX4yax/W/EbmWpUK
lwD0I09mHvFBCpvldjF4IDQzeCrycBUz4hhg2/DyoM1Qvxxss62II2jHjZXLM0sbepieGhb/gCVo
e5xAXBxGNCQYH1gFeT3i5sFOgp4uXVuyVj4q63pMaKJmB7m35RHzKITL9GJt85hYGdBc2VasyAKb
VE5eMU+5QeJKUycEjHPCNM09m25y16JtvGoYX6jHkz1N4ilH8c5sTx6s2I07j2B1CbmHVUIQksXN
28Jn4t1SIKeUbx+tnPs6gI/H80h5lEJO5E2xu7X1Vd/i6QgnKNWsFZ9Sngx5EC80HUL44FUmKU/p
bdoePB3YIJB8uL6h46VebMsd0p09n4vve44OYz/k2neQZ+BPBDobjeu0p3ByU92ZyC8JuwI66MLW
JQLKPYYCx/NJQ33AhpH7FPeD+DKSGcSsFEs8Vm7OIc719EB27lWw1jh1PpCuWIgnZwnstaT5TNTl
dM9ZNBDFcphccf4Y5TGRm3qL64CvBfvrw+uxjhwcw2W9ifrwacIJ02xebC2eaQFlCIkF2UHLKtm5
GgGGRqGxWOg0h/jk8nvczTzlXzYriCcouETtyGZT+AQORI+JtCa58ZjxQFhj34jHSiEaIKomO+ZP
FDU4s82gzFM6jwzDcnj8ENbaIVWrz+30kI2wXL0cqls9KCKTeCcYBeGJBwTdjI9m22nD8mLAoYiU
9f89W3C+iGNmJN5ON4fbVYrnaHdxpl5gJvKOY4QDQ2zmWY5P6rgCkmjTF/rM3azXmxmOISRfV/JW
gRdocEiCD/Bh/FxN+ILqgl5Ppb+JnjJk5GKR/r8x8PqsJeoRTrH+4rXGkghJyXBZA4m8bRXFWDVm
cjtRoke+KF6sXQ5T8Rx4AzMKXCN4iGAZd8n+wVrUSKEMI9UGN6EiEu+lhvvFZmwz2I/r9Q0xpKdG
qB3VQY9al3JHpUzfjAU8SMACfoVTx1EBOKipDqY6YopI8YQkdTaecPCpL6BdaQJOXDUd35svMEhY
faTi4naN8BWJmMZMlSIwyDb8UJJdyZ2BhnArqQa0Lr/LK1DOe3FDsY3ikOMQiGjRgwEGfE0N1M8+
SS/iE4QyObBHFOMCJ40T9tO+zIl9+XhkYLcg5RWVz4TpNMgtMiB0qoizuYHMzFguWqaKlQl5YY3k
Ad7DdPCMNvbowlC85I54Ve4nTSzOcfFLW9P3oXs9G7FB1v0t+moLQ1+aeaLXWLL54pPNwiHnj3Pi
6NuEcxsXY6C9k93Q8RixEBIjlJ0dcDVB7tGk2a0yJV46Xy30g1vSBVJ1wMSWmy2ZzWcCsAkuAI4s
4B3hMWBRvov9TEqHy0D1p7463sOR42xnTnmlC2onCAI8cM6aCxXxjsMCKtjQYxMYMI8hKrJi2WUy
SleoJyDBw2ov9rEUMDUgtoqJjQy/wZaoQDeZd8nvURaaCAFhdlJPU9d0rDuB4W2Lzc4tie/YaBHr
nhSnKRA126XpM2aArUruS+0Ij+/on2IhmbXhBiw6En2gzR5h9dfO/I2vGWifcWanUkAJOVvO+q6o
vcxV4zd3gY8FSdcRcuMF0cGQY/PNccG2f1FLv6mviNicRW99dcNKiqCoj387hvfZ4LnFz+MDhVjr
C7sBADiH35DGXOku5Nzemv3B2VpU0fDtMx2BL+U+HQ2aOMO3Hn0gzS6Gew+RBg1vSA/JcXTj0IRv
TzSQa01TRPbcRX4QMMv8LYJjknoOrXK+TWwqIzhLDADWlZKfM85zglCwL1+jl3PcMJOiY3yYygMo
yFQ3feAuX+CLOBQVnj6kmXT0aMHzLjF0V1OCHv693BGsMgC0sA1iJwUCIBVQkRdkCBh5/Wi8EqKI
fOAplFKCLl1QDKdPw8vvcMMbmG1QaxipfbY/uJurztuEhgNlDgdxQVnxPnW/2PrqP6Y1OH3FTbkJ
uYPgLASSjeVQKPwNkakIw1RGmtfGa1SRkcRAFE8mzbQryMuHXPXBz7vuM8c7DgksO9AAU2cWJgx5
so1EjMfyt3sbbW1evAd39rM3V0TE0vP0/GHFe1bIFTzPVfRDzO3emjnc5egA+CQZPOOiKRPaAJc3
JuqQGeFbxdH38TniqVpk4BHHeTnHFg4E1xFHMnYXq+NM3BdypqgIzp542/0fyARUf+Z7kVJc/D6c
9p6ZQssUz3WSBvj0DqoIvqb9QHR7kG70SWxOBC9BeqPcXr1dsrMKxB5nES9XPQm/O0rsrS1gvsx3
XG38lvc2AOVOCmv3Usqd2ePkR+cBnuW4xPiKwgXODk/8h+BzKBXPjE1vPhxeGGbqTxiATL/mBRR8
nZ52m0ONH+vah2XbvkO55yqCOgUx4x1s0mOAS+/qbf/eOfxWlzU8NX989XegDRQI76qZylgS2XM9
7xjt7Hg6JAmx+6nnxeU8n3rEYTJZiL/kF1A9jW12g9gaAX3gI1Wcsga5T9qD0Xm2+vD1ZTJM04lI
HM9w9RFumfOdzZ76pRdUlAwVAJnz5vDnqUE0K5VXY4EaF7ooYoS3Q7OCYVyAjcpqLgnZlBTwl5Yx
BRP3Up0jd/j5axgNDBF6nvQFO8OGdeYY/CKRIREbdRDK6Kho8LpHdIO9AT95Du6T6RAljb5HQg/f
mg1cIfdByGJShm9FfOBtzVuHJJHeFNDiyXxCtFc4spq0l+j8DWpsGsVBm8FluHVSBXAqpWfX6wYb
HRcFiIlc/15GdUKjZr2Qy6HJQBKxj44r7iNSEERUAljWjvDGZfmx1+HRO8foEm1GNXnqT+Ezqcop
iTf3Rj+OOFVy4sqYpJ981NhHjHOBP8mq+WsO4fyaV5zcTESi13U/UfW/JyrNjIbszpHuMC6HhFzh
OWKAIPLSXbAx3jPw/mU9RGfHaFnQ4gSL6vzgfrLL35dJ9U3zsdwYD2bNa07tNaLdGKcB+J1VB5k8
NDW762wvRieGubvgy8HdakTCtnxDRyvO1upsadFjYynlbt0YtbD94oawgr3TVd+QWRVKoo02Xgf0
NdZGN7sBKSY8FuePUC3DO52AoWahZX4JH75hNV/GffIMkJ500QfIIn/JAAKrQaQkKYyib/5IQIOl
LiqkdwnyczW0Sj8wsBDM+JJI0KxXO1XfUfHKPe6mfasL1zu/Tz4YviJC4/TIW389lizuSng2MDy8
uI+/HHpN2AAf3GFp9oCFba0eqpx004BRjAVsK+ggkqGbmDEI4E6orI3e/EvI2OrqhEHe1nPQMtWW
pQmxrYeYeYM8le5Aa96Z00v/TS6DNog7ySNGXH1GFn42uisysOCIUHJLSxe16AheRw/GBB6z5t04
YmNBW/3jYrfnNssv+vlGLoNmhI3IUFGZDQQBkh/YxCCIscze6+Ykqg6NN/o1uAVyct7tU6jFx/GB
aaviOIanMBkl5mOT7rItNB+vj7BdpXVdB/3lB1u/u94lC7jrbVjcd7ob2xGkhH7X6IMzotN9uKeI
CZBRlX3mLXZlE5pMgyvh80K1SXBhqWPE3B635h1dfQU+AgwXnLiupF6Ms7Ixcsd5oQ07pD9uHHSN
Ga20irGwOGjGg/P6ZtZD9MrQ8sZn+g4PD0XrtNgskTNDJehCbPmY6tW8eR9aucPToEEKXPQKhi02
ku4a0w244wtGAovPdW9xH99n8lDx6xh/14rP18h0ewvNqfDJUXDe2TAi7Qew4VwjYxoOY41meKT4
Hc4DlKAMv7tczcMRtSf/5fmxKqBArG+hWvdpIdBosCuPLZmhccdOqQ6byEwTeNEfaCg4WyeH8WkN
y6F8A8L7sLnRm7fLHn7mKBC7kZLc/Zt9Wk9ZDNmU6T/QWmgtLQ5wlOWsQdY6aKMGoZ/epjM0IMiP
euYJfaYzHTagHRO6+B8qDcVMh5Y/8DhsqWqGWFLGSEJ6fOfo7KOt3R8gHCF/5FhCurTVvROtY4T0
zn6EgIg4Jidw2yUWmvdg6lUPE15/k9Y3FaO/i2+sfFXXJq9VvTHyL8nH520ogEzdyWO19z+jG57k
0cU5Zy3q/UQLWuwPnnnZdTHdOtsHFjaShKRRe31MQB90gIAiy+pitwOlYXQnHeBZuEgA0faL0Edu
4H1xnjC+YdvUJsfygmsqDV73HB8y4pd9sJG8DDarTcQ5CfH86XYtlJdpPyWlM+7EvR1BVcRsc8gG
PXJbME10gciO2u7OVBG07Z2tieChuar8x+iQnWLajMSHL2mBo5Rn98jLaCn3/YuS7KVfOET6hlJu
nBcsfvQbtvYxq5F6Mjoi3Gz0dfXvzQbo6PVqm+32hLvX6sgdFkEfpWafPOoyas+VySlDXgQH4DbS
FKNxM95n9/U2dop+Ra0x3C7U1Yc+Dmk9h376DpmMii5xO9yfrBOZbw4BYPam+04tl9RH80RgS6gG
YUxUA+k+NR4kwi16958PTXeKPJpY1GfUjzRC+StFIeXfJ7nbSkbH9Bv3Q4WOAFTHCdJwdPg7ujT1
P4U6vDl3l8hW/w12cw6jysY4B+dsmYL3CC4y9xuukkr7YmNzdhu7sIkaVNcWir1P2wUX+phtIbJu
zc74zcPcuKK+6RjQRrzn8jaQB9x1u5M9fBBkRE5jQtxErvgGEQnDRrJv6UdmZOHaEHxTMoZp2N3o
6Gip5Da6hqLFJlsDJEHhtBlJdN7GU/IOyo75vryNXqOagpLr5+eDa7aD+Et4VfNTMFxRMwQfRmXt
56Q0hJGHUyfTmqt7RCiabqPe3uKXb1zY3ngh3nNvkLMsNHTkli2cfZkQgXiG4hgl3G1ALAKu27Fn
VU8zAEG2fxGgxhJrbgHDEaXqzznZpqldzVN+maFoHZNML/t2N4TCQkM6sAvMAGhrSWtQHEw4emN8
Tmh2vu1GdlzvPDpLZ40T/IadAK3+agwjIWTe4wRCEdP+uJaPUYUcNpXHDEeaBRBrZ9S4V1NZcLC5
rw/FFXQK+nUKFT80hwVGo+AHcD6Em4HLzD+WAbwNH3cW3kysPw88V7rJ/sfBwKVHf1nJaD3OGu4Z
uGEzfyWtgbakg3aCRvv868nYqlHfa8j4jlQzMetKx7AyIIYnDXu8frk962x+h1v4sjchwjI/Hmh1
n2GLIhTJBvZdDPzU2zOxbbosL2coaHA7GYGHqYpoAYQ8PjU2WRtODMTT37ydC5nk/DY/kpISr/rY
LNRnWs4E7k2MBzq80ZGwy9fqgPkTdpOhqtgtetvVbvQCeBp2d1ZvsOHQY7R8uJlAdwg7tQWXYT5l
PAlU9vkBTmrTeNCeHYq/MGatIBMSartLnGNwfvyDlsfAouErEEOXXfKhXEffz3zykYZ6z7lN8Bsl
V1sSYPu07pDJD09MN9rI/HA8KpHsYTpKMZ9s3/oH6uqOKI+r1sOA0y7YUCfSyLy7sG+UxZ3mNZA1
hQ05ZH/CyqNk4wrB+i/kmJvV+0RSOvW0QQvfO2+jWk/m72QIr0UPu4uRiilujTCUgz86iINy0pXY
IUfUa3Sg2VDDCzU4kU+CQ3P2Nybd4Mqi763e2QFzmD6lUB9RD2cZwmw4h0SYv9fs7kHd0BtU7Zxc
37Bl4SQeanpjsXFx8bGOjA40NunpiD2uYAMMFMPVWZD3t8dgmRe25i+6tf38NqHop1bML1RXvL/V
+wPUo9qh47yDZQGmySZDq2tUFA0lDVrIVnjVOnDjAHGSQBCfPiSazYB0MX2DmlxKPjl13tQ8z1Hg
h8hnuRcPHN4bxZ3ubVVh9q0mFwsAqE034DbWCjmzKuvhPJE3Th226c4mX0flDSazQoFLMGkgBXyt
FIpZ0bymR7p7IPUiNMUgihgpWX4zejgpeCTVTT/YW4p7W4nm+jyn0iQoUUdQpbzdAwPFOELcfB98
ojaIxCs9mW2UuNPxY/AcwhdL7952uJ1y1os9/jUEr5E5mtQiMUiF6ncRFtPccz6MyTOV8Jh27fuw
SfOJD0RNtwPnjQGabUyt7KOe78ky8vxrQrZgdi4ENy7o+aU8PFoeSwSFJ5wm6WNtQY1B9UXh3xjI
bfxOEIvLcSstprf7QBed7ct6dcgE3BEVdR2hSX/rm0RF8zfhVZ/z95xTlExdzDVTYiT1EirYFTZJ
9mVU+VRI/tN9I5Lvzk8xOcQZTARQxe0G52yfQMLxW0wJb/MJ21T0TXaFmjDpaTSPNb3HNAoK50YK
7S1gTWMceo4r/xp/0BkAQbfn54w3sa7xlWTepxJDyNvk59DqV36bAdmrek/FKvLKKYX2Id4kyuQ5
nw6R0BJvtvabbYZon31kd/5Q0QJsj47R9IU8n1phzq7zNyVKzOV1cgZyoiT84k2QIZNPnghE8XtK
jv5FaHpHrmJfNlc9VvbO3vtd0qE2OViD16f2cbqsBFHXE+M+jLrHjOIEpoaNBFrLAYXN56WL9LfK
NyONG/jt66+nJWU6FFrjNHn9taNWfikwiVxj+algKFSHX3833ni9u3FyiaN3/Vi0PCSbN3DdA9xv
NW4WqELQgqZtfv7rK84ZAo1boTBuD1Tz0tA/HKAYXxkH1mOuqLaGMQjgTXZXOFmOaGdfxpF98J7w
iDOoh2cGlyRK0CeLWNVl84J02ejPHw4LilUVfZBl3+9GY3LkJBA5N45HhnRNcMngHyRGnhY8MzgX
s1PltO72FgL5sKLzOa9LjGLdC/a0SzFFYG3Oz7S6lLBOe0aLA/Xv6dUDcW0gz022bEHSOm7dZtSm
UfV4STH4ZtQJRtGgHm3jVkzazhO0nU9ceSd3S5zkgHSmdhPNz0P/LF4g4Bbfvi1UDqu2vVCSK3It
p7rCp9d6JuH3fnRuOBiZb7+VVRzPW1pU+OM2Y8xVwsq4+7sp1FXB1kSftUEfeXX3xgEJr7E6Rr1h
FYmniGbJHPge2Xvn76PY5J/ktiSXnjgnTM3jD7X8UiqLoz+AhqwTUI7nhNR1jh3ABCCT28d38Y/4
AmyKMQRmE/PbiBxLHD3w9Zi0ycJ35LzK/BYpk1ZtPGCUsjJRD5OJqOSr9+yz+mJKzwwU67YSCf9c
BMHM31rJv8VO4mxPx4waAG+hEFDZrFRjqweL92S36AEM+64W7JiHDl/uaVz/DiDL5EEc1XSL00va
GXe3DlEDfNutXCVs6JuAqYkAIaBbA2kLifFG5d7zpnXNz5xiKFwsiv4WPNrmuIc0dgm7uDVWOQnF
dKBpbf8+YAbNWcsQ6wWZLdEC5sYiDyn0Cw8cX0F4wE9qxW75QusAUNsBS54xgXhWv80b7kYAR/lu
eM6veEctuxvnPh09lKiDVTu+Ry39zcDsu7V/m1iRHI5G92NfYbXD84JEgWbpxQSOTVBxch/IRWuc
K8R8eGtfVkdf6XqfaEdIP/ORr/kxveddNvv48wg7Des2u3qvcT3Yg8umTGbdD25jDCLYExDk/TaT
iBln0i8666nPDIR1lTZpuR/MmJPv18pie23piMscvWP6DOGyLzvjOj3c3c8Y+P7bDi+EcxltUfRI
188M6/hQyeJWH5UeaG1elvTPGePXdsnZsY3RdBmBzs3qwnx+m9wB4mP7YUCDbFgnDzoteSysSLuc
RzGPeR6VDCWlt1CnwsypBu+wFB1+UTIrxej5+/TpVQyQkK8/XNmXAPU0ZdiGSocBQGd9gnRIt+uJ
46BemrjTBbDM4ddRT/BKHeNsx3Tr6COWuE9oi2dYD8R9gz7a4jI+5Kccvb4Sqmse6YWHS9V0Quvj
gRizRA45DPKWNV331gy2POCFP6AKCWWMxyei5jzBLnqQxasd9gwI3qQ7b7cI/BAZF4QMYgQtkA8u
EtwrMUrZWJ50kWno7sUpJzhG2smrXiCdxJXafQbXAKeGqUkVzc7kt3lN/vdhskxQRzlorRCBdqbW
p2DssSrQ/OPygheLnm5Gdzaxhrx18uV4oN3Ii5C2cNSSf5Hl/fXTakQhdCZ95twd1qNLRJVOsWMd
VF2K2TZQ8D3e7IyOavZRLNq7IXmWjAfpon+2m4zSoTa78UdmWACn7weNBf3P/JBH4M50KxqxUlT4
313IeU0yjsbVe7fH0+Rh1XSlAdnAl/HyYOUistq71KYnLFORAzGlqQPNexr1Wvn2aLwfzhRf7ptN
ytq/0s7UaPUtHqrxhduYPCmU8h2/u7X2dfAfS2e1rDgWheEnShUQJNzG3ZAAN9RBg0PQ8PTzLXqq
Z7qPhOjO3kt+OX/jksf/9Sr2jIEQgSSiC7wDJ+tDg8G+tgjzbgd3e02vmte6xFjdogKh7sNy6+w/
wbw2FJQH+kTS7q5jXx++VhuTFlpQtb6/JB/V6F2HF80oqUICOuRpN6fsW7uHzXegwudrsRja9w2D
7hwAfeqZWtTvea/+Hzj5GjfaB761ND5RqSQFKCtzfhRc6b4yaeFiTnM1vkuarCqaOkDi59EbBjJt
jflsN75zBgiBzUCbAvFdYpPwIMf6Ak2fzx5Um7BAErQnSHBgk/MZe+FQx5B/+VHtb8dA7AWq/pi8
JuyWj7xB6d/YpDOgIXtWDX4JtJyvOQDIUzxM+LtD6R96PJFkRwdjym9p7W7HfMkv+bsC3k2mCUwC
KPsN7VirpHv8+wQb8um3zw92teyCD1ewwpkwf/v6/Vx2d0T03+E7+sZvquhsiNVuk5xfoO7HUE6K
9tLvXGQrzm7MjvmPY+InIX+T0QHKhNNVy9ePyWHDP///2uOkWpSy5EPqgDPgM2wnp1Lr/ZZx2Hwo
XoA8RgKFfPR1M/kPDCxeLXwh2PBGO6jr6DhpzD7pFSFO6PV9610Zd4q+5HPJ56r3X0Yjnv+9uOCG
sV00V4/pJ3nBZWsYJH6fpJHXDpu9t3oraq6QM4UZBjdXNR84kKC4Cjn9YVbisCF7TL8Ev5i+AIh2
VK9NCeJFP+uTNvIGlVn6wiSOP40P9neRDJouIBFJ+kmPuFWuvoNP0jF3xa7o497Syk8Fpi7x54wv
MEoh6WfaGWKE6uBX2vF6w35YA8Glvd3EB6y3erfpCtyCHoKCewfLTXhmbTie3VhZdeMOuuzklOJt
fA8061Iow0ZP/9KnzqkFy/akwh5/0ktRRgr2E3uacbdC/rBhNwfG7yrD/qrndaZzNtasMiqjOzRR
zMJGneltsR999yZqwxBM0/1ILDakn/dGO6GdUymLnwWfytV0jwsNIFivlz6xLbkV6vRWfHDwi7T8
VnyxXMGRoTOVi+h7KBSmN+xvcbbED1eD9aXFfVPxhIoGXtbEBxkZgn/70rD5hBVGPQoqTwC9OpWL
WCHTanTQgjMhHqCziI4rWfuOMnGshO3arGC0TpupYhNWex1g9N+01bNLR+F/SLSE4uHn6TXiOi8J
hCFE1LBiKbjPHssWmgwCjhNf6Cf9SLHJkhAJTbADU3wJ9lCQJsaR0AqSArJD5BwkfGQoSHo1qTvt
LJS4imZxiy5kQZKq7G0PsTXwvtYxIU86JpcINSsYPfQanRMyH7S6ZF34srSQrEfUvNBZi0QlTIm1
lK9oVtHKk0zOeLkPYt/Trx93GJ1GSI0Vp5FizVO+i5AEoJpM2xwyVqqlhwhVMusQPfjQAfwShyPR
IUXjL6SFtjRYSlOJX4EEkwSFguMhwT3MiAkJeeSY0hRH1TTsWM24CjQK1mpOH8Z9oQtGaItLQkV1
VUTJuybUTY0MGjcJKJxUcyPNmxOuE6WaSU5uyp0c0kE2T4gTPIqTI3JXQluQPqGHiRVNPqTuRFZO
vpR+7U7ACFtEechRpSZHTsjHQU/IrSO1Pg4AftFjVUhk5QeyZ7lPksBLwAnVgL19ZEHPlfyEsBx6
VXS0OzwUQmFEtKSCTABAB5GaeUDCwyFEvG7L56S6QjubrB3zNWoz3CSWfaKC4WKYy4EotaN6h8Ab
YTnppCuhPEssEjtt0fEDaUzSzYGk+/5Lt0mfUGEiLUVZzzzxwPhDN1GxWtA0bL4ZfYID0HT6Zy9u
seQRVaEBdxW5M24VD1dLHwXFoVfwIO0j2eDez0OF25JzZpBSuA2B1NOlrbnlyWuknIqR9mKFp67w
THNcLnK57bs11VOPocNFvsg1wX6hasVWcovZKz+W4gAPgL5nK12vGbPR+qPznaCiW2nPSrcOHTgA
fJLNXvn/wbFeLnug88mIqORbdv1r1JEkHRf1dAcMrPsbVw2SQxx405SWe7zueggPcbLn4HV1ELmo
06oKGghO93S6p9eiR42Yi8AghD9fmPR52yP5lQ5BFXCf6JGfi65XBZ89p9NlTi/kp23vQWMFKKMY
glQk93JuuwgqivNF3PENusC9krsdyPpBwfBr2Uj+bFHrYl8M46E0nOVHaGbFvMGUFvlM764v57Z8
dhdJFh5cXWqHwybYBaBkMUqXOdUHW43oAyH3ZIuYpvoFkC4H+3eHOAfO4ssvyWDn9qlpqjN5eeb2
3a6TOuF4hJrxbdl0WIYNach6JK5tZIjpKXCZdfp1uoP9poJ0wJBfpru+PgeWQAQDQWx56Edfh/wY
NjXqOI6cYOMpTd3ThM1BuHuS5S5Pk/bOZKcnAnBed4hhyW3JLvnvDBuEYhhoN6DYECJWD32/4es6
RerM4cq6CL1Q4j6bHIOH19PvU/bBTWDrcoFLxYzz4Vvu1oEeuNxF4B0OHglqRMniisjm1W2CSfg6
+00jka958i4n9Jx+Y2Vcpzw8RlBYJ+qMM7+RhN+WSJGKlIcMbbmTbXwT1Ig78/HnkG/B9njluEl+
rg2J2+2thwnHB+K59rFPNIbfJmWS8ijFEmW2Hz8nXZp+lNu7gzZb8/8BCWl+f9x8jJo1ZnkKTyEM
di69Y7UH3wxVJp8nQQ/9aZfju30Im04T+kDG7WzOmtk322+6bN0e8BjaOh+J2WDGpkvOH/YMpyR7
4Tk1kuYMGaRkv9l6nPbXaQ+ajIn95ripE+oOD71OcGp9GNxGbto3U/pUHq4u50noBN5sa95V0Eun
ibLmpnFjYr6X3/MY+CWPAcTBQeojPC1lzIsxpyRBvS6u0zbz9pd3kHFGoRnx2p3575E+pzzONoUL
aTjKrIHcJ6+FIGQq94lGfvr8oEjTt4aCQQIY4ihGL89ZcEDb9Cwqst6ct4bZhsmbtcLIgS24nuYN
ZZugO/XofiKEyhIjK15KVUR4cMxdaGCyKIAiSWi20dcMSGMl7f+YgrgcrzDhw+lidDX8PxFpRj1m
Uv+oJ9wKlmQg08SiEHtYPiydC7A7cZt5RuRxQfO/3OvCQ9KqANif59SPwJjJ+n0QIBPKaGSOzPGe
15p6LI5SvaTCKV+yWqOUyRybU84qTW8OdC8pbaCvrB5UpSQflEwTKyK2ZM0g+DzoNCjv/PhIp/Nb
5PuEzQG8Uq4BKSxrEXkoRWVZb7wnUOoFa7A0bgF2iRyr4OVy8Nh8JSsjKSLLHVX84dB7oo14tC+Z
J5tTnx7SOpPl8mgnnH41uCbv3/d1dDYfSJ1SlGSxG7bRywMFLzKRSXLPD4FgASnI24smpY4G9p+o
QpoHd4Zz5YOq29whOydfB+VYW2UawcH4AkcD32UzzzhdH4CyNYmkbwaxIYraPmBvcps7UoC1AeoI
ttGH4g9ilFSWSyNZSPtWAqqLfwUtL5fKK83jOhMcUPOk3qs7wy8FJ04CwJ4cmtEGR6Tm5CZ2dB8H
s9+hoi5oOnqDzEM9SwBjogJ65Fb87CnRv7OkYCb4MQllQBJJ6f7tAOyh96znng7QUJJm6S3vWavX
nB9SiTLtU9pHLaFvtcEmGn9wJclCePnDBjZmerEz1iDfwB+C8mZJBAc4GmGGrLd0+FcPJOCuENvS
NDZcn8+nFjp0wgsZASQ2drga6RZGaoaowBm7FI08w0CSwytzpBXQK0PhCgugbRo20C0Kw0uIEIJV
IFWhDfiKpPOJwxRgnOS4uVptBCzQl+PMaKr2Rw0PaBV+RWALbGf4Y1oOQWX97g0yUYC6nNTCaaOd
dKxi5zlP+wXm6m7e0Hz7xv+kptAmdFhFfrM0bwxXiZhsLk36HQU9qVPdDNCYDwSo/tAHXIvX5yEi
pORZ5nbOC1cRcuTXwiNSECEPmWqYG6iS8gqyhi1Z6LsI5dMoSqaojQPlLF6GKDFZ6G32DMzJLLHy
YNEwQIZbRVyIjrb/x03mW+svJMFDcWnADfXjPxWRuGcogkWYh4Sxxe2O+dHbE68jVAONj/OHbrpm
bw3RteIRQYEd7S30YBwmEcUDarVhmbMA+mDkhKsyGiYa9lNbJAHla9YUZ3C2BhezpIFpj+TIKIvR
vQ7+atArWwOtdMRUVLBHTEf8ik26oJXt+Ch+20ghiXSKbrErWIviQa3DuPVVS87FRjNdx4McXUEu
N9a5AOzaDRz00AnjoyGolWmIk9XTRC3Mkm9f1vT8N/1sNPTUlWyH/hIDpxqfPAaJBbnACrlvU/kK
wXB2KgogdI93Q/bYc5QMyb/QwohuafGDW2jthuy5n1nHPyWbatx31Uc/xYlr0cKvxr/ziXEiC1GW
shiW2+HUQjVr+tsrhuy74T3k4K2JKOiJ092UMwqnaFRd9dAKRWo/nOoxX1qcC4oltsWWHOTi8ThF
Y0b1LbymzuOeYyDU4vw53AUoLMhdIeFF/Tr8WFMxOEJxquewU9kvIKGvIbdkHxcaZmucIAfgui0O
zucLbgTf7RGu+v2K43NauoGyFj/nMuQk8dTjFA7e25z2s/0fd6Hpy2nGzsvSEnRTYkfTnfiEmI1c
jZYcx1+qJ8jVl3/0WJb0Y3gfteTxNgE20KIQT7fSmG/NXrbz1KwJTzhpJfi1aYOwmLsvw1Jn3/xR
lBfvSJT9MFUAEBf7AVu+6FE0ABaxg/Ns3z/OBeOjc6z2jLJAI/1lzN3lmgQu5d3sjXpQQSl8MC1J
L0EyFQFGk5TkedPNc3g3rLxIWnudvHUmQCZ2Bl/MOsNqQRZrojK713dtnVplF9g+FQvm3ZtDKw85
cBfC0S4TVXKaB1fea8mJwITH67nnEfh7Q89DPJ4Mg7zBvUTfAtyjwSEkU2DZRcAaUg3T7PPGelQl
T6aI7exoVmd9gfIoqycrotka1bOLr7qyptHqcJUYxA1tQ6bsKmEdl6ZwJMwSmtPwKGcnaHZQbn+E
qx2z9hfkL0htYlhSrkVtSbPJBmgRRa8XSq+yxuCAzJxORiw5TMRdzDlJ5h5E55niQsdjJdmHAaCG
YAwfDpLJOmd6v5nXTSsppsbA0IlKCwaq4uyxK/JbIlbp/11WfO8+06fXGTeGeNZdnCPTdwMFUnpE
Ft5FW6agY1xIzL5MYa9AbHvZkypsbVCnZT3c5mBQPOGu3OnTQqzLl42BCPkTNGLv3gUhyqSlh3DK
APZOoINTErPKIcwSypZkF/ZtZ8wgNEBLSsWFIJw2rXjqWF7eXBzthUjAU/elxS7yJwd9FWzOWLCC
Xqe/TIme1TB+kFUiM/PevEhY4weldSnOg61k6a7B/rxsSPXirAsMyV5lYu+q5W3Gq0Ezn3Y8mzch
CYIYZ4H50tc+033OYQPBL+vrCVHRMAERr9h08GFUcoNhzIFeCdD3AfDqshch6IKc5SLBcIMcJsbM
19w1PFeZTS0GvO4YKAMyP2CDEDL/i4CoYOQondOuYiA6y507iWZJOZGRDaS+r4PSFt/uIZX5BCh6
wjHMyjOhCkLcE2iPVF9gKRD3BG8aBwroK4R2JjMiJm62uvzxjWzhxomwCZ2AXAGuMFMYkPKFasNl
bDtcESx6KJWQHb5sLcrC1H4N2JW0vaQLAnwziCiKE6DCgiLOAejORUPDcJBsmYwDqKPIHqDy8GWX
VSh24KRYsPW12a4J/aZmxETfVKMCAX0f/BKowjLpD3urDxKVewyde6i6valTON+H2e74mqXBAIr3
67lRjprsOVCGWHcC/qNtD+6Th2+0wcBIWFQCdUIBYhu/kJjgBfCym1udpWLmKYjIlZRajFUwMWcQ
DIUSDPXl0IbU885q2CSE4hOkkAb+H/p8cGVGpgv/rx5BaQCYEERClAMtvcjzdJmDiIa5t/ZsmLDm
oAW+OYO6JUxj3ERcwipDf9qhcVjuAwQBAiHmHoUxCMOwNRvD6IVlSI3Pv4060rYvrsk+UR+QxlIr
514ngtbqMLV9i52fg9iSCUtU8iFzQ7uGXcYZJAvC5vULpINUbC4kIbu3+1hQM2JWBWQ8kpwF21SH
eTN30nXVNDrEr79eLoWulK51CnbzSdeA+2DKCFIxS2YafVKuo5Vk2zOze3DF3nxPzVh/Agnb0j4T
1h0Do0xpwtHw7JWWIGnoeIoH/M590veCnWy/Y+ER6EsCuRt+kiohQyyCj9ZoxHo3ehgse5/x3z5A
2dYYSawhCr/oE9N2ZOE5xt9ND+Tg1vlsun29uB7cXtad+72sIggtllIm2Tqt4WXyE95CejX+IpQL
hjV8270IMDgftq/Wg055P7pgcmlbiA3DnQalxOtOjA/9OuhaooImkgXA1JHndh42uhmoBpr4ZVeY
bpdMGIxrtp4EFytAOYF+wcO+WGbGO8/q+tiI2O/HB2ELIM06UXyOvleWtzSVysCODDdFtI6zu/wM
UhQcIQEuuSn5OP+RT6vZtW0X/ajokbvC7lk6HSRMjyyylbUjEedj1pI0tU3uvxS44d3eGVIpopvs
9YE4iXC1Gu8cmm4qRHwkg3XqaIdRvgYC5YnedZq2k2UKmkUL+xZd/YORpi+DQsWyYu3C54WyDSll
mkte5jkeaqJpz1DjNYWidJ3CuuRiKqlLdr02dZHgwKWJj0Mn7qMwQb59tRrJe8mFt5LO1TgegR80
r0afSZvC1tVdi1BrEeacFnUh6FWR2gPJybATaIAUcOFVyMQPcRKzkoRAvZsqsSB/PT2nWAfO5d42
z01LYFGlSXpO7VfVpIjIHCjlS817LMASFCyjUnDU18tt2OJhOHJVvCMiig8HCbJUobO064wbXrkd
euBts5F+8v3iC5PLheTKqg8oRpuyGD30lE+wU+eB9I3RCUDEIAtKHMEyT38EHLHTBHYg0hsfTb/5
n0HDItFdqKG02VFiQM8Q0EyfikQA/SexxeBu7jd4q5hQIcgJebKZMP3Cm/I8yCPhNlJJ5SXLBjwa
9VmhWO+7w2OhwJi76y1PY1mCAuSkDrf1WFCJCH4KC5RPPU6XhI82D0qW1BsyNQCte8tObpVKKZz+
FyERjUGGjau6jeiKP10FeQO8XteJPLT/S6x3qIT2jA4TUMxfdxLSsuA5U7y8FkJFXlOWp+ZLiVdL
1/xFA4VKbWdx8Ul7jQVy+nT4QUKdjC+xC7WyibapvKtnD/Mr+MK4bFophT7eXy/HHsNx0pAVUw9x
knUYhnraHsxdqUald7vAerYghRA1YWgzANUFLB+jmVy7TxWV2Snrvu5JyRqYF5YiNwMWsPnj0Q6b
AR4NlC8WlF18yhO4JtQ0vETegTwygQVov3HQFkDBy7yGqLbMZP4lIbeZ5to/FEMz8PI0dRxUAdM2
p0CMetUfpH7UvgkKZVnQKPUeECtupPgjxIKPWfLKCF85tYwYp1JCL4RhSOoso7T8EUmAsNpwPfoV
hxZwa3a+IO1sG8CuSXQVUWnnVt4JS/rMVkckRiR+LI0ZeIM5mAQiw9pAvY/UCx2ERjYftaPXEytn
QLEdcwzKFlgrITVJq+yOrxxiNuRWuk45lDDqinIJJG4uIerFgjrincbIk8h8DcwnrAKGF9SknAsR
cKCzbuvrFkK1MeZD1LS87VMgZcKhErTaFvYU3qCE7nvAcNgNXAeiEPCVV+LrvS8WPE4wDqUBcami
SHU3DzlgwBaFsKuABof74bzpqJPzsIUuHlS2I0B63kHIGrnKXQCOtC9IupEqVt2Wd7lCg5docUfJ
CbAGai1dh2466rus35NJ9ICsSHKfA8+jdcKLSh+hhaM2ktc94H0nUniA+XhrC41hbt/MFqbx0LjU
+MjwrwJwZTkL6LA7bHhLMSLvM+FJYbBn1FNKAE7XW6ayCNE2Il0BGQiaxpivpDUgc+Nu9HL7mHN3
p3KgqhBauXR7hrSXpJMhKcWLwmB0mJ223iWjPc5gOwS04jwbv8h1MyCeS2bX9Jmr9o2q1nyznx54
GeN33CSUkARHREg3JyJAzk/qgQ7HjSQO9C5rpgFeUeIE4fuD8SaO7RoyVgnA1RDVBEJZuEuUj6RA
KB28IW+KJYsg9E6GHwgY6iNUt6iRJcOc9edBjwfx+wX1E/ope+6qAEWoDp5GN2Grf8wFMx9aEZ+f
LAkg15ct2ogT4kUSJZKTADESYAsQ3hnFdBwXMzkL0ATEa4gloY+8edIzHRMZWuMxrWgyA+8kovED
6aZm486Kt4iMVgSTyaWlxjLYHGWfBq8C+kp7MLhSo7NFtUXaqiJgLdCfHsHIgvIrydV8uvU5XUG9
aGk5gKEr6wNlUSCzLAzLtD2VKjGwU4pMGsE5lU1H2qOkjog8Bhj78GSA4Eqx0774QAZpnX5B2NYI
0Nzjx6patS1VQ5ekNpLeSwcJfYQTmfzoqITbCd4eNcH5kFYafJcTURxzuM7CKtQaIjhGWy4IHN6m
Z4xyDnGbc1i32+YraMAElEB40eYlFLman+7NzKYCyYz1zi+gorJG9BioeF41dZYUFBxSYQarROvJ
orfYQ+gH3EPUhUD8rA3YvM05mN/ZxRYnRBRrgI8HfW/Xxt2vjLpxl1b+dI4AmyjczGbAT2Xu9G6R
xwhFiogHa04g+A2elBVG8MbWFVr/sHJmV78Fc2iFgLB1zB6wfDUIbKcBRwwrhItL/72oAOihrLwf
ofCPhlk2IIImGWARNo8jJEjDu7vH3+C2wHQ0Y5wwqrYLgv5ZheJBw29k/AuH+Ga1s9NbJNdsUNa+
AksZSMIHHD+t+wWOLdw0na79+gl0AKmU5LyWbvsGF9MrjuJnB8K8sTF8Y9CmX4Ub4MmsdTAU6QBj
wKiGaqKkiGH96mwg33uonl9sGZWbymDY4rmAskuQkBb07Pdft5YQBld06FwWwhqUfTuTB5KZj3TW
MIilhRzMi5HUf3ekJcEENVByBL2094ThbgJ1e5lzwtQ/gMMiikZOzehJeK/KFN0LxGMAMROcyYBc
pyH5BgGRzEU0e4nSmO1JPoUcddGsnQ+60no8ePvXVJSxFWpEpIl/6m9QStK4iJh0q/C96QFOircI
MN3GAk1jtQHxE9ebE/4MfZZNwbOBU/rp0ZqanNZEtUEb4R2MPY4sUVLmICkjHTqGLXHqfVvCV20A
Q0BKzfyHe0f5Dr1XnhqMetCEoh8nK55DRMpAZT9oWxyNtnywPUOS4ZOI3ya6a1BBVJGenIpRMWzB
n8AnSHyGy2daOrWDfGsIugaMPuC+D9OkTWjgAT5HUYY1cPJkXxd3/of+27jlyNxwAx1yK9D4eRdd
PlSIcDecwAhxrptuUChFsNEYNcwWXqSkchWXICB+UgJSTsa9nEkwoW8SkcgnTKkmxEfG8CVYZUgn
UaQzGCAlsRLa3N1iNPpSsXbhTVSmpBarsQonZYUuFG0+9JCzBskkY9xEn3085rEvZhRIiEk4WHSD
M2VmBh7uVunGl3CKvH2sL5fz4c4Bsr/OU34Tly51zljc45GLIGf5p+t2nZFj+ZueN35Mz6BCLTXp
D6Kj15wAED1hL0eybvVbYBT74GBV9wYt+OaoQX1BnBG1nmZD93b4zh6EyUGl7YGj6sd/LZpnT4VT
Tmp57g/3OHzuzZq+t3fuASDNKiQVP872EENCsoPOihKErYHBRM3sah6roqqcD/2ZzkA7ptXce/9p
zWSLNHF2ACd9ccue38YR4ObvjtbnxuCev/hrAQJUFTAsFZ8mHUIsOnpg0IsTBb7KulOF+4LF3bnU
0L46lWJs07Ozjj4QKHbmdVSOQ9CxcwfE7lgDrNrXnOcY1p/9aOklDpYvoxyC3dv+XScsQOogoGBz
o7P9Z9w3zcrr4T92nCgzLFlLSva17bxvZj25tMyDAvIrrlvG7qk3qb1vjW5xzc6jOujGrfzsAGpC
MNZa7ZJW8Ym0RX9n7BTnCJRtD2cO1M8DfP8h6FA36JibphdNtK81a0QNxIrpBzcQ+8kpCu7ye7zY
P2mD8ia2AEst2vqUQ5escayhysep9kziViMYNB5GFzkR1r2Jyo/f7vturF4oSSEyr79Y+6Gu65/4
y/DUFbBL4zrvYAoLooN8bvb2IxRGkQhoX5YT0YS5dO0OmorjBM4Jvp+U9/7eVvC+Wjg199/MmueO
+V48+3aJMTSx8tu9ECfje5W+dbSst03j2DXGPWILHBf2QX1CKakRqMPLO+zO2n6NBROinn+KrsFm
w8hO8NnuujfCT8d6aKCk9RPyB5evn4NGb1GH8tsA5bE716/hRZ/fdLp7mLn5MyYyXmYfGN0V7pz/
ngebGyKyDAEvU6HRDfz+lDJTBtzwaeBq9Edc2daNW1qVUaUfXfVqXzR9v24RAA2zraYjHsjG/u2l
xy+QCoPuojEU+jola/yS4bJZZcPtv0fnvw9XQD03voA9QVyBufJk4npsTHtOw67+OrX+IUPdYFZ7
PMPLds93e5604KZZVN/ZkU/7p+8c/zoISXdEmkTvsJYd/K9PeTvRkmZlfyk2ID/u0EQ4eYy8nvuB
+zLsRw+aH60lmjGvzf5Mzf9ttmzpuzXslh06+fDlCTcoR8ogxXXK2nl3Ex4jXQqEj0hNdDwwvrhZ
WHau023443H9HePQt1zGtY5KpTsBYNp2AtM39PORTp2j20zcs5lNg5jOufVHu+LlOyQ9can76CUi
webGFh2a63iecIkXrocqEE0ZShx1UtDsI4t09HW4vE2wbqFZYYwqw6elQd20g4nTfNCfST8NB1oa
mDQrpaqiUqyXBBSbT1QjPnToysVao3oqRTTUuCzyyLXUFrzl+lefF8HDTwaXubLII8Op75Yoao+6
tjEIstLJniIvHjWh2IPsR/jAVt4GvDes0cmXrDNZlpgmKcD6NqLpuXc2gy4QvQHEuGO0aQFqkNIS
KpPIEtkDt0Ri3nD7Xg0JfQOTL8sQaKd2TE6UHBJx+tms3r8KJksOVPZos2lQRLyamTKcW4IohKQ4
Xa0uAYpAuC6/9ccFv6Mb7MQ9kMILSIbU7XeM/Whr76DF3mHksV6x7nQ8RGDBNu6jLvVUDvcs3rTk
ttDJlRVivTpkf3DciAm13B0xzsvZW/Wi8ybsJojhEmnT8OY6vBlc8Oan5F+zkvS9t17OtriWlMTe
rFIKIeEKPefxGHlyCI8i3s+C08g3GTo/z0D0AQm5GrjFM0HDwQ2oDBOU99IOkZQC74HNsW9BUtFV
5S7i+XHn9t2xsYDHmfU8zRKuXMb+M3xeMo7vIErcCwMMSVZjtBdw/WBeKS4B/3BgxVbcytbIkfxG
g3CV4JjhStJxcRVb1duz8YrlFqbpdflq6juUZUtPRVNWNFdR6jUIG5EbGG9r9KdYn+0GFt8K9EYS
xkQ0ZFfjuYWND4WaX33qZKQ5BQvyY73gfQqls05Cr3shlQLE8qnGUG6SZkntX5iW3Td71azvgN30
VxmO8oi4gX6nnCt1yfGYGtBYg4OJyH/PJK51uRsBrgZ38K19tKK2yXtxXZ8jJFn9j6X4pXsbtm0F
N5uj9c+26NPCYeR8w2aGbKn/5qkPBhJmI8PKz41LsnkHG+47Dl/wNxlVK4ro96uFCrwYbT1eVjtv
vgHutvNvugqOzqn4pjdrpRnYzI9Zuvb/sMEouTpPyuR99C/n1tGoXR5OxPAlmMo2ODCcDUSvFPM6
uyVXlCpqbK301whjEV4petgEWLzK2NgxRoTvilwnN90FkeWwQIjIbcaANcHmEgZlJH4iJstYWO2N
rAMMd31eIyTFaNhsB0fcr0SK9gl0md6MbH1zGdguG0t1ZG+5wH/fOHi583hzKfpmVsoO+Z4Qzdxw
ooNstQpqYq6xnEc/7YILDsZUezM+UcrSaJ4jxutmY5KmXqPBKkP+3+Nh7SPEPHlapjtypZvHDDG4
uw2GK8rfDNDOEKSE3PoAbcxxtiE/fWcqqyEVIX+OhcpAQj/mScHuoxiuj+nq0C1MzJkoLtKFCVSP
cDD4ycfxC8atlVBDETqaMmAkej+tPvIxxOZ+qQKg/MMYVVwzoMRNFmxIIGpwegSthF9SDIJL8zCp
faGsiZY6sp8ywumZEg5jtGB1UE4njuVdJYyXKkEArnpFgnOjIk5V6YEIIRQqlPnl1yKLdNIr4QHA
mZgpcEszxOwRFH2zePmnvA1/7gpn804OLc086WN2aK91SFDvUR9LM0btgxol9QBhRNX4Xao4HF98
9Iho7EQgTaUSDAvUJQCQSpI4R3Z9DSVYyBx9Zi7Kd5Qzt+ROArCRfJxhRPdGgK4fqhgo6F1JFC/x
qSbZeFqvyQUNa8oTqF9BIsBuoOGwrJNT4N0pj6FEm14k5vfMEJAGEBbSkIdfwnx/m5c/JdnmXSxw
uWpE+Ok+fSd7IGV/DRbHnvTTrD01HLJUH5+Go3cY15B3dzGYf9IHhGhFQ73ht9k7/JH7Rl3SQ5ND
I6Xa/HVGG0Zn8mrpnZ+M4QIsNqWuBX05TJTICR5UM/AfQJQY+b3d3xk13DZ8XsIfVCtxaYAXwSGi
rkEs6RLNk+jN+kvIVS0DLq48g7tj9zhLbvTkTg8ihF5PydhmeJxTlJueY5BPnA5NsdoxGcgUCkHS
enRBFR3DVO4ymSEyebEpXgumSVNQAyuoPzckiKaCQj1xIoWjp8W+OaWIKwFuhVGp3fYlM8O04CcF
kT1rg5t7P+F2IEUaOrA57CmqLWhxiTUDWeNAZAN5NlQOZW5kkUPO157YrzmtX6pH3TcnYMLN6SWl
J7VSYi76UpXZ3TxgG09EJW226P41rLeFbfG4xtCwtm7xCUklxoZM/fuwWiK6PyrD72DeZ+UnloNz
SfAX9Ly3O6foIEK2CoLRncHvpRDhVwSkzcYMHIBB77Kz2r+s3oq+JV+D5LM0plLWoNOCqYlrxRtv
LdUURHI0hAf6ZgO1/beuEaU8zb5C+E00Ye5nDff60UkZH1Er0FzFN+KOX42rsf71BWdF6CTolimw
K6v4GNudTopJkB7udeI1ECtv+4Y7Ts8IdcA/NZQF1zemdL8AFM2LDhEPOBzcxFCCxOEJL7g56U3W
T8l3nU2H3HXzJsF1ZYXHocbqWjyUS87AQ2xoVjsuMx0SrSumN+Y7cCFi+oNZItECyreasaJ/Qtwg
pgLtAv8d/J8E5WXtKSm1c+R5MHxR0TYwsCNaHtjypxTkDTgc64mxMzdibGpS2JbppoOaBQm1TEvc
J0zzzKPFWokuKDlzn7WBaAv/gd3APQ2M8wwkZawD2QFLQ6iYEuZZIzoHhiWOdCOCWCkilgg2QPpl
PRCvREFBuQOWWzxpsjHXUruVyCqJKd4fifan1qe0Io2fJ5641zVxsuoAxPIbQKZGhLIdJ6avSPUo
jBX/7mF7ZfoAqf588TStTd+XxfAniXV08F0bbFxm0mwz8EeiFCFr9GZDUYyCE4vhZsDKgjTfZiOC
TS05QwnSaFYHtIpWKyAP/HPQBxmrCcuKLGvUP1eoq0sMZtYLZXoYHEwUILmADvdKLpTQiSPfccSI
/mL8ZKf02YqCIH1qUTGY8qz36PPgYhqjb+QCCGMF5+yujEIJ/Wr9uVh19JXLKpoNTubN/vMHSD8w
X7Ic8qDdzuhDc3VUs8IqHoek9GBx86bcJFFpOZks7VvTf2VHdx/Md7qy2Ro9UIWHVOxM3zacSHMJ
iCoUtJkFSoTu9Jr+HM3uaQhoCDfC0YCr2HGPTvYjG7DgqzKmfoHqm2FFwOoMcCkbbFj2nxgEimQ/
aseiOs/tZUPGFks/IaO7GeyZRTJCwTeTPTxOnjwXIhWTDT8eE21y0teIAIN4qBxJmVUWB8KbgF/J
IFpJzabPk6H2RzUQx1WJZiiJmAKbm77Nr/G2y3jbMhsTQYQZ7HsgrjxjJE4yKHlYQLQgzk6YYuFH
Mdcy2BOUTHvAr6IuytX0noMziP2tOV5l5VrUQymeP6lnQ5/izJGxXyGvpveHhPFs0B92eBlXTDWu
4kmVVFZ/Yhgph3f4OXXxB3JWldCFmI2c8ZhDf1jDteNvG6m7I9e6eP4KyhdWqQqDaFlNgbiK2FmD
rj8M22P6CReUrodSnZYCpGBOFxKOgPg42gpahgTd7Jg2ujKosURxmnhYiEjs+e5fLERTiTREkpUu
g5QHhUvdNtCPsLDlzrAGogHWNP8BpqgvSnGwpmMvpgiRSHG8wPkuWH1+ehshP6xZ9WXpTO6b9lun
T/z1C9pvS1qlGnqbAmz4Bs81YsnUjiAK0X83+/R/iM+p+xuHTAgqwmGln/ETu0Edmz4hyiULNUBB
BJUJCuuxhuDkAUVSCP7cFlF5k3+l4iny2hC8uQGI2+/+WnKqrOQNa3inpcf8Pth1jd0MYUE6rl16
OT/QGtxYGP80T73TmmqX6DwKxKMXqOZxek6fsWrSTPgh0KjWD6QT3gG+vctu9LvpzHJZNCdeIOPF
hQQxQ3woUe84In+K1DQ0+pvzjATEhGwfm7ZNYLRf0GLgMWjXS7UYAT8aHahgiugcdRp6D1SVIw27
9x05dj8+osLqHdbVorUH8z735nTPYpp/CIvY+hqxVxETyfmuhCbsNVGdvNJ26BdoU4ApN4j5CD6e
+c61EUaQAhvPFiwS1e0alBiaHx37UhkAidBqRk+w5m6y+kuXEBGQBWU6CO3XYR+WaTr3UWD7IidJ
5LFAmOvii0BF07zlB2jbM3jo0o+hebZHc6BeS2+lNLYMHp3HKk0cgFe6JZpurtiHMskxj09Rvd5h
8gybRZABUltCHDECc0OFZG5jZWBTPGCviF5Dp6ZdJxiCrrcuE2/nI29wgm/ETfgEa6BaPBG6ndz0
4RAZa137o9RPQxfgGPefWJ7+LaMCUehIWFxb5J9Rf+76opYKVlzzUTZJH14ywXfepA3NmUt1n4RS
5GcFocJYB63OUnwOiX6aJuGa/R9LZ7akKraE4ScyAgFFbpkncR5vDIcSxQFREfXp+0t3R8c5u3d1
VamwWCvzz38gp0mNfkkzb/RoFIlSD/nOKf16b/6B7dSlZMP6nBeh9vKlnOf1T67BvJxrzL3g14CL
T8mNNhnDaSOnoM2DbxUFeImJtka4q+xhYofH1ZMzXwhSbOpEntrYI9vUkt2fYTo9JHvToRvYUVJ5
JKi6a4EeDm7nyUk3wHc5xKaPVLzOULZUtgDeglA/4DMOkBGwaGTm6E3Z/ojIkAAbr9szuJXjYR/u
XNsyBpCq/X6GuTe+GqtoiWZcPvFcJc+O5g9pF5Gdthj8k09LhLgcsbhPUYbVFnRlzkTdW5DqmiWW
u8Bgb+Rw4mIM5lPlQhKyux15X+Dsopi8AB1wdp5wSqRs8Ab2NIYWhMbav46bLWLoOwhuSGRyGvQl
tC/U6fnIE8961ihjXNoanIqETbVa5L1mUC5PgzeH49PeQAfj88EB8RjBssQyptLa5jhgUYFrseoY
rokH3pBt6m+LnxEVIR5HHxgS6kjDjJZEG6y3lAgQ9LLXRqpPzurKlynHUzZWubHPPhSCI2b2v7QM
YpD+aEKZ+cKdKWq+PMTj/Un+UtPBmgSOJpZuFNSPKW63fR69Y1AObzu0GPIBWD+0nWJxIJMtoEyq
Km1qce9oKY6xEfQ8utKPe/kGU4h5HNXIrfynbimbmpDsCaHGLJmbf+0eonKkN2z7Tioq9efZbcdF
79HTg8KTY/Lqj1YzCoe7f1/eu8oMpEqjGHmM7KqPYaVLvScgFj+pEtZZh/YNqnD/bpfkqB/IkAdT
UrjvR49KYW/zrDOLCWKCYXkycGC2ddCtXshF3zS2dDk3hjDEVvBcABT7PCs8JoCW8gScQS6wcyKU
F3CCOQ7set5wUI9SWOv2hCrCTtcutSCJ0BTh1OWW6beiiIlPBLUTEjl1qFUnp/Fqni4eyamv0pkA
uKd18kk6gZpMbA1gcwMywrvm941GDGCf3ZxMq8Do2/uLF4g32CcG/rL3R4f4Q9CdmgrrxENFlmVE
OuagBmEQMMeGf7i/PGxz7OwRI7ugEIYjxz19IhljHPpSF8Dy+Q2xiFETbiaDrA5dZB3p5I/RiEUY
u1GYQuGiwZvnHLC3JFsrezpkDEmEQHIAai9/iULMwJoYfqmDWzKP5zWlDavvZIHBkbfEEBmGynF/
id/8yl09aPYFT7QXVh982N7/+oxp8N2R28Y3UKbQGGtWYCZooUkyfHoI1ocHwOY5U3W2yq7gINwT
p7WD/YkXmp7i4+YExLPxfMtHw8+DbSNu9gWSOW0um87wm9F7CXbF5vaJeU1BvjKCi8a0XiklJWAn
8+6Tdw5GXDObtUWqM2tzRKF7p4OiIn13335rak4PrpoATSusPrQZmIXCNQHWhEyMIT0Nz2A/2Ani
WkvBe/DFEhUHIWfwII/+hOSf8lRN3v7NkJ4rKUjIzl1W7KV3t1UI/EzOWcqnrWJNjPVqpk0RrHkr
UtvJf4XUMgIoskcvn3DT5IuIYRJwk0c3X56USS4CkrXq2Lbpk03cXxQ7zX6ij5Vd0AIE6qAlN8Ij
4kHeEWva+6BDby4AWSG7OW14PA5Wc9rCIBCaMFYJUgVPfhNxfbObukV/FqVNgrYZeJ3xSGXoHdTI
+LXwCLCMka4cLGxA0+70EUkhWgbgsHRopg3w1bGbAu1Vwc4xE2XYsQF7abKoQQWk3fHwXcMub/LG
73vR8PfB9AiWI3eZkE9cMIfMzEADI1zrecdAbCXtDE+GvEs6Q7r3jy+QVCx8EzZx3At/dGXMV1iO
8r/X4uYc+JqLNcGEEpuSF4SEzZfac4LtIWNv0eSB4ExbXhl9YB9SbljmigN1CVYGzoaCj5P6AgSF
wT1TZbgP+ILucuyvsS+z57jhyGTxnZj4tS0dA4RGEIyC+f6NWEZMDSWGainJKQgTemSgeOENA0D3
hGUbB/dSuOoyEpbCWERiS2cuIahlXPIMOrg8+M+FDucET4XsacXMKsCRncbiyoqOr4xdfTT/mF+E
giS1xQoFZKbb7fiAIXMPwx7eTYfomA6vJBgZAjYUd0v1r2RidqXA/EIdhlY0e20aQzjpk0Z6R+gI
2xJ5XxNdQ+WbMbXlN5a/op+i8NUo1EHkpFDhHz7GmONCStP3hnE4uJWIM8xUtN5SCWvwXDihA+oh
/Mc3Jo6h/wI4s58HhzGqIiInaA4+0dSB58OQC7j4bjEmmqnYPUu2PXKhCfslzfQA50MQhM6QScWI
59an9fsdPR4DiN8pQaXBwl2vqF3wVqLxxy+UzTMobs69q89+MedYMsSHP2fAAhbJBRUXJeCq5l9E
b3d1LsgoqyGlOOgaLKXR5OXTlxPgzhKUg2jHkyN4gnyBBoq42lafcQ/tN7rOAO0UXSXjIIvoYelB
iQfnh/KBwRqEXsD6r+iiSUgiJUQCjOVXjey04UOzcL6TTgAvmkIqYdR/Dp5sSCTUV6HkRX85deAQ
hv2wN/Z9vqs/67toOxjD7L8DZadqVocBjMzyKdNh7gJKJRlidSn0IYr6yeJmfcLj/IE1d8FeRLEE
7YccdHsnBEF4qr/QA3mHsm8qoA7USlNjxHNKjYVDM1lwnWEHyM03cNVQLrg3VyxjHStOq8bEtTXS
QIdpWYNpFd1pJjlraxKCvavh3kinJr96cgXPb5GcuLrEL2baLQgsTrO2gNxMhHG5W2wYnqcwOgAa
sOSL73O8ZCSPpHAvm9PReze9qvRLWDvDLwANPkt2RfXapRQ0x+3h2W8seFSM3CJCnfPzhDPGpsFI
GjJx3n+/AhUT0DHYIqGjzbt725oJlDO8TQoS0ElsxdVU9dXl08uxYcW3+t1XhzfDzXmKY3NnjL96
v8A7ujF8HJik5xzD/HL200AlPJLet45WDy4gdp09Y4TCBMvibztq4MIfny+hRj7QFy1+lkVGbtMG
nnPvDrmYTBjku3/4LqlENioWRWM1rUm7uPzBcvrw4J+8bGoeEk0yXj60Bg+XmEgyQTO/aEnLBPhe
FemXPbmJmg77yozZaQtevElAAQDhiYHd8EANK3ZET0gfsMK1O/58t85YheHRcd+KdUH3g6FBesMs
YlBWDn2swti+5ZzN6JjhTUZYM3qSDvKaEApDc1TkUR05V0i/5/Bjug982GqvYp/s6WsVmuLVbdSj
gm1heIF+Ob6pFj8L1+dLi0BgipjGOG3/Hj5f9hHs+jKA9XE/WE3mq+3+92VnxDfh4oZMLacvd1/t
cRuD8DvLnBIizd72w6eQBgrP/cYQ8i8LPIXHwhZ3IT2FccIIelQb/w+cpIVnh2itrhY5FVo7ueTx
ES55vMLOyc39gmMBc1cMS9kfyRP/EGPegevERDq9nly91ftszqe+QRCm3cxTbncHB5sr4Gxy3YLk
YCKVrVefoMkmXopB0EFEK5UemC836ykzGBJvtotXaY2kVs4xTmMUgmOgNzpHBYSjW1CN2oGOreoz
UBJ82eubc8V71s0qpraT24OdRQZxq6HMZO9dqHbnm69j57DEDL7ETKLpXp6piQknyZe70yV8guJk
PMntygOl/aBDpbFRsTlxr27Ho5xmS+vERel2gnNwgEmXT7Sifzl7ydN9PVFXqt6TYv85byD+t5H6
uq03m9kHdO+BBh+fmxfoC6XRmNKsZVNtqNhEz7gWM7Zjyooaz36dsd3uQcSBArdzwDQ7qQ/eXElv
c0wUAdCK8Oaujq7Js164qzo6FslL92EWPRqByVZTBNhV1P1qfmhbr7TsHT1G1oc//Hzs46ZTuIrB
iu51lO371L/0jPNWxKpFgSNiavzd2k7OJ1hZbZRNRE+cggfJRKa/uMM6BsfZf6fqvFM6GKtfVt3W
m55gW3nHBsJiTqIWvlu1cx4WzNwf8fXtPagwMJjmSSftpnS/3/EFjC1owGksPZ1wUjtS736FMwVF
/NF5tpwW5S30pRodcdP+fB1hERSaC+TPRPSih9qB84kTPbMzo6vS0dTBC3DoE8IqAV8sRq/Kqb7J
qbnFl/8TdfBkJFEBWAQnpSOh57r3quyyFavd6uaW5EvWkTH6RPWn1zgmK8O+bWHrNMFc4T2e/A9O
4ppVPIKVuW50L+Gr5SWXMVeoWOG9v3lTSdJxsNDuHG+Xhv2BuaF6J6e8WnT06kwJYBcVHmQs0N9o
xPxCMGO80cBZ8GVjgYJ9g4oyoEDt3AE+v8BYQURcOy8ktyf4J/Ct8JyA2oI8esV8g3uFkvnpi9i5
RV38XQvMK9gtcD/HAgcmI2nmzOcucUYGxSujaByaSUCYZD1DiASrNOsxVvB4y7wfWXdiy7Tip+Ud
MQumncKq2VdjOBWcfFfK2ZMj3/+boaxTuQNV3ILvCMLBkUN3wVRZPge1g+AfnFNMooQH2El1Dioc
oOWjCmMid9XZDfbgddLAGSrvagusSzj3BatnMESFC0ejz/aU4AhFLdsIcYri+02wEzyl+o8ZCIoR
8ofDeVoGj0BMr7RwZZdxI5Fy8NBdMZjZSa1BB8gWwA/Kjy7kP/DOKDVPfJVwUnmLP4yYcASD36Cn
HQY6pXtIlMEhwfraNRy7M8wn579sdP2rsJndmA0rG+VL2FqfGR3AHX9dRlINrn8jVH7XORtlWOGH
EGXaFO7dz6yx4Bv5xP4VgwE8auWRpCHFj70Hz5ZS/hODyNOAUp+aTEqkEJO5Btc7oiBiUwr0WA24
6xPWd/c2uEVV/3FjpnUILgsWgQO1rn/pYxZjf7vNiR60N3ocIfXdyAjlwK+5DuCzxE9wgv0euEaq
mQvAATWYYXdiPLfXtFZ0ckuO6qj0zrJxaZM7r/MJ+S+HuLxZheKVu6jpEuDgrOZ1cks/yYcIjZvq
f89AYIon0m/WbaTMDxgnaH7tbX9ZS6yAHxgOdxzjF+dpzXRLDA4wXOHQfUNeOk8pcMMjPKsW8OsW
UAd3B6rNNk46oNJSJwM5Itw2f9Uerq3dioeEfQqXdFj+FqO+iqEClrjO7BIio5MUDhRuUsNl9prP
DU7VCb5goH02uq+bPcPTTkOGZd/TU58GzP26Ory0YRmq3mXcim64UHqMtqhvYIetOLJw121j2XAU
0prxQcHe7rX8bHzBFwbDCD5Hkix0xnlv+5JsEU+5M+G9zFyqCf+nMnxZ/a343qDTWP+BYo3pCAj2
xrFY1cFOMV1wmBbY+p90CKKUIICJq6WgeTvCX+6gTkDgcZ0Rm+CuxqixMnxhOg46IW34hmMQGMj5
MPAiYcJD3vS7OCKgd7GzoexlC4K8BGmXnoE2WYXieHVz9wmXCY3mLbrCE5FKnAYb3iwKRIZJLBJ2
F08B3/s19jL3Y5DjPJJ0TdPLPChG1wsTQlbaCEK409gJw+U6EGiRPydMOGKqfPpvQYxkplQwtiY9
G9Er83MBkkA7Z4LbCPOGpwHbDnagY4/e+pbcurDBICwM4ELCDNswyOp+GOm0NzwergwZy37ecQgY
sXkVdtjLaKImemLzFMweIx6U3qTeNdfVWOicbmPfwhck5Mabvs2s74So++MoXu2InvtK88C9ZjF/
uI9liANC5XyI07mELZ/1jLpwFRwZ/mDoIz5YOromboO+07qr4JScGNFZ6E3w8oFH1+i+3Dc9CNc/
VViq2Gq6KU8g1wkfi0mwEzq9WCPg97/ggjPKTmYLd819mDAW5mCx6rks6wViLqAreIJXS6aGX8xE
8iBlisbfI7mb7I8nb8RhynXAV0IHt09TGRiP1iA03LqBM+hyn9BvIe6VaG1QfhClKf/uLtLFBLUY
Gzfb+Y4BHMat8dTmnJXbCW9PdtL9NAdTNcAOWiDv43fca4KLA5D5Jq34zdtsNmP2CUxeaeLn0ymZ
RpnH4mAm6NATckQz2eUUIupXjgcZX8t8do/4V4g1QtiRzt4DpWJJiDufhKPzFeHIyyBJ5IAGKNYK
jDme/0Ienak0XkCmwDFQtUBKBgGHLIAWq1VasYp5IJ8a9Btewk7wctAv1iovUru8CxxsgMX55czi
fnDHT3fzgJUjrrbzK8MU/mB2hvgAUonk1UMXt9X0NJNX5lBzUTZI/MaUQ+WLAh/dGWDcssvghV/L
D08bMGfmqHlkDFb7G2CLlS/0Chg5gPifSEPeSD+PKeGJWk8BGqxAA2JtdywisElY4oQoApbkzvTG
y9/jc429obajkrzzlii4n07QpBC/BsoHUG/qPPjELn1i7Hw1rCFPm6PWy1+DT70tg88zg4xINFLT
U4e8kJm8agxa6Q05VVGBuHcMEo2xRqtGnEXlfaFC+9+WXfCQYljWmL8Ml8KUKr6Y0Z22oJSNVwrd
JN+uATq8XFqBFXid7tNkloSOhR9AQxClFIpajIkyJJGb9YhNGjNoAvgBzugirs1YNDsBrSF/k0DE
Kjh0WwsNC8lSjCb7wHLAnYVTNO0jKiv6R4cD1gxbrFEqBEoax1zQaTcAJpzpvyUmnTULgHusjRAl
06Zy5VncdyZIQjfTu6vJXGYZui/Wx8yeVOaYXXDwF0uF3h6kqSFh9W+sHDw1/XH5WG337m2yh/Tq
n7t85jvNFTUSxRCYBLVY06WHkFmRBh+3kLoAyNMU0gfDHzpnWKqFA3GxCpoLLr5uytyZL62+lCXa
mNIEpE7objIzJupU/IuqAScDnlX0eVh0gLRxPBCdc48Zy2EPYsPbbS4JpfHymQoyzCjyATg5+zIn
yZYm3b5TMqJgNodzat/E6w8XkVDcOwhDR5ZJ9K0MmcROAZdlGdXGZjCVEa5p9RB5MiMhtBzQ7e3A
NuEJytnJmcWHAgqJ8P/gMDTm/x8+k8Gh/7YR1jEIYSvgVHLuHhYQA3BWtpSRkAwJVRGWqGrDsGMz
Gkk9yczxN1l34t/u5Ii+fM5PIRLheJK7KsCLFHDTeAfWAbWVG4n9riOJq0KN4v5BfdsofFIwxAJB
o9guy8wWaQNoJBD5L3tMtpE5W4cmzgw8+NiM8Fth/2k/kBwQneeWHSOY8rKjmp1VsGAhO7wRSMp4
nt0NKJVMHheXXwSjgqPyuMCQkyXHFM85zdjFBJtl8WOlIQjXiaboMoogekbB01c4wpj4DaaixJKf
kgvFSwt9fLW88cuECidLoEmuhmCvGjRyJpFizyGJuCYpLrx9phRiZsrDCyoog/Wa+8cuw8xXUrjZ
1aACMHX4yEY4LQLRAcKZrjmIVTBpNj6hI/zGxirJz1zFkYkdanvwcGNugFyw5XKJlQLwCP9wdUmi
5N3I4yIvJgG3XAB+BAz4sr6kbb/NMEXeCx0UCcWsZYoO+MgreNnYxXKhM+FEjaQ+GOzJN2V9MBNh
AzVpxM4E6JbTl6MTj/E9suCu4YucCCG/may7UHbiM0FJT09ID3LJfimKBO8e+gqfA5SAD4END2pX
breMWOQisv0CQzsPoUfCPEQcS9A502a501w8UXTKIQQwLaTJairmY7R19saINz1hMxwWGNSLkL6H
U04EhCsDFzigcHpJ/IQhJ0tJRix2NmOy459W7NKyXnfY2cb/CN4yP8mhFh89uEjNPrpNYmShyfLT
jyibPaIb8ySTxL/Kemau2DDAlWMIJYj9nHsoGbr6QG4y3BVhnvTk8zSBME9LYZng8SaYvVySf/Yh
7EJjLnB4YGUWsES+PbnvQmd9YgTT8f9dnzPO7S9v1W3yX2UaEL+cev+U2ClmTDDGHc5hjYHTx5fh
lxBT5FkTez6WI+sRLm3D42n85QhP5atChWl6lyErjxhlPODn+oAzkL++cZCX92hYjREfW/Hj+Ys7
P+fZg78jv12uJAI3R7xpJP1FeISvpHafCWM4brPsSVkg5v/CW8XKXjz2pTiQoZssV66peOC8uUE9
HPbQX2I/H4nfveSPcsORLFkxk00HxhgEOn53zd2WGCieL/ktMq5glItEGjKLcEkw8cswrGsFPTGv
h0YqBA2ZipA6gBCQwQbBLc9EDnW4GQKFYw5MNE8zaFnB/sO0lcaaWlV696edQrmjdiPozv6IydcH
iLGfpvb6HEzePnMsGP02Tx4vQYkF2MzDcrlae2c3j89hS0PJ/X8x0hgpEWwpwqB0/8ucWz3wYKNt
lDH8fLnZcM2lqJrGdOmDqdx9bgcsZK13nLa7L08eHW3EHo5TDvdSdivZXjjxpIqTjdDVKvyz4X+G
CL6ggjLuhNLrAKRwm7jNWxDK6wNjGS6L2wzrFWO0Q20PDhDyWAq1PWXzq+kZRiuQZnAUV2VXW4EH
oBSFJpH/CgdgaafRdg/Qmo6TC6/FYHDBVBB5E4XdlVLpye7fooSCJLpUYHA27NGoCVvVr/rNte7d
mSJ/Mj+j18MqznSV4NyCkk5Y1a/ceAI6MBFPiVSeqaXfwqabKG77y4izAR14bB7FMudcByqjnO6l
dyBTy+O2GLAXEKx+7XMQKTfneHNefwy5Yfns9E21yV+h9ux2liWe78ogW5dTIiRq94IdBQu3xQa5
rd2r6rQwF7u5Ko+oiqOLzrgZl6zS/ly8uxKUSQtD16rh6RrtXklJb7RoalDOs5hh9qDcPJBe8mTH
Zxd6ebjPfFcxkVBotWhDbp75iIGhlT/j4TTKBXyh4mjn21UfFPBM8UGHPygYSGGMPvlDl6gY7hX3
cCxCWlRLTNRQGFpq4d1gPNH28Cic/prjL6ypkxWaG3hTmByAeuOiBE6JR/vbeoD6Ld5DDHaNoTbU
HWMilhv0QfIHVKoGttDku+Jd0d5pN+oLQ5Je7Zf9RJl+mJJWc5umyL1KbNYefGCmNy2/mmuSrzg4
W37pHJNECdWxPu436Pt5BUCwxsRcZ9gEv+m+0IbRvy1qyJFZ/9jP03UVPrAZAdYA3BUKk7lAOJH1
nt1HD+YqhFsbIPmCjtur6HXr0RlIt7EnGRWZFo1fc7+m+w2MveqVGHyJRV2RvPcfp+liNncGfwDb
ctAsQW6NUIYxKsGVmnkTPAD/8McApQOu3exXDIiy0R4s6GY/u0/CNkd00My738vPGG3ryULkYS+Q
kBX9zNZcnnp3DZiYvUD/vray1fxjUvePte1vn9FW6fPprcK0+krfoM7b0k/azw/vjl/xBWlh4vyd
ngPVeyPSOxxtxcMTSPf0wnILD4UhkaP+g06N7Sto+g9HsJZkq5LLaPtKjwvrboc+Qxblhm6f2o3/
v86I5u1yobPJsHT0Xu0lLiQnpcfL+4eN7txddcv4wW4NT3+nCaugmdshVnFUWyFGDqA22D+hpf7r
95OHcwnhZU/JqCWWIMEZxjKicwqY1K8d3iprgX5Z3Rn8vnrbWuq9U2J021Y1xwQxUq10/aYHrz2B
LyyAYNbBGQ/kc7xKFHqFjEndUEhpr01YTCAD4ReCyewJy0n+2z3Ourw9TXASpll3q18Di2z7J7+P
TZ+/9c9og4+4q8x8AvcEhF1DSgE52H4js/u2NbaVeXG0boBTz33Ll6TQ1kDZNrotH/4q5opMjpo+
K4hBhWf45kDAr868CKsjq0XYzm+ICOt0rVoRdKo//te0ZXUtUB7ep4r3Wn/p78VpjjBJvzktwyeX
KWRBCnBwHqaMZymHF5aPShu+XWItFrCUgZqavDb6RFE4jm33S1hqh2rJbwcT+znUgHFudNwQxglG
9e8un2/RnOJ3iB3kqV+O23Ot5bmqJ56OnEcADU4apSlKB6APbpG/YCGRqnsC3BJMGu4Ts+aPd7Zm
3whXZwy8v7ND78k+shVqJHZJYvXZn2HcwqcjCTYndhOnZgw9hKInTzHmodsWTy+JOj/PeErzSRah
O9kcep1Ql+S0ky+kSzGuhw4GC+ASGUELOw3xu9fDfPNY9Id/+On8/fm82InKHgdX5w/H71jm5kST
9ZDEZpAD3AZ0RTuUVKabgv0PydI8/gx5h2KOT7YeHvBEmzPi6ua8uZl4GXWcv2dwm/nPWNfYxNyO
gxd323nUlkEjlduHPcZM+GA3M0y7cpA5/JWG7HpGeukiLcfsBLMa/uwzj/GOnCtXp9Kso//brx6e
0ptVc3HgTuiPZu6qxzjBbXsN/73GMIrxtQuN/gpmd+yT5XxnTXV6OXNuHpYFqI8ssOv0MIQdBWzF
F2GjY3CKysGfbRM8PmHZS6U2cCDtUWEAZ7JD2oA/mYeSAU4KwnpEnbKcXMWBdp85F1B5PbjyLvC6
tFL2Kmqx2BnsoxHbVNWfBC8IXO6sj3EKylNx57EFcUvYlodJYvgdFk7GRAO+qA+/6hGWAGkdChs3
EmoW2IzI1pA54JKrsXfSCdiTmnhLFpkAYx3LXpCqjLNZCtvdVq0RhCBAZEDZYQEGfrBeQwMuVdTe
3Jb2C7ZNyTBQhG8IHdgG+2caqfbsDGtBAV/nDA/sMqTDIjRShg10GmQ6F85tWI9B3kYQktBG7iM2
W5wssKIb4S4Gj+DNgFDQHDF5ffkwm24Q7QaNJLAXlSePCEg5NLQ/EpsnKu9qEKA6A+6IkPzB7aXJ
hyQOawdSHVhH7kJpGtwRPUBUZKoiPHgGmK5tLGRA4AkLQ9msbO6W1LpiZsBzjtAQdtOM+k+sNTJv
R7Ek5B0Tppiwv6SRkW/2APAQGwvjoOHdPVoOF1qPFWd0RG8PShFGyZUriUqUIgi1JiBFOdQYcQxB
RwhJ6vDDd0cMjCb05YCE6NIH1Gd8BNI6KOaDAT0vgDDa3Cpu9GVCdCc8lpYtaFMJcQGQJfYCOFtM
MBz0RkYI8HSHdEvCN9ot/oUOhA4YjhITDIQA9P57ndGG3LopQSqD1/ZBNb7Z9GhloMnN+WlpmJna
2FxhHuIf4YRGJele0lMg5T19hvSP4l2Rh3cHqwtrh6Egpytl4hVLDqHGfj1EgFBJ6VVhMCLhejtI
zETZdEvaCE1peXs0S78sDvAPSbQSLd1hjueP9U3AOH7+Iw9Xib58GgxNF8sXgcNfBHmbpvcKFcmU
cJf43b29uAP6eaQzP/QvVj4Wpw7of6HOjWVaD2l4dybZRINyJMq2tyfp3hXirMDZByOkMaisj1jo
7aQnc7rwjYS3zz3jw9PYQk2gzqdh2QjEimcXnwjzV/Y5+lh9+hji2ZUS3hH9dfpjac4xFxIaETvi
H75GtO3FvxivFVdaxW6Seq/HvZnPs+EtXJ77+l7EhB9ST0RGRr/cstpLWGf8DViy3SW2SGi0gC3f
3t3Tpa0lhOhOwUwiTqXYLCx1qA/VlBmc8wJzYIIVaP3BZdZOdSJemg2rnVZ4O5hOewjDGCfxlGaG
/BqkGXD+TAftSIoiA1D37DPEQ1nFlzO+z6WQGmdOixFgMfuR8BD4bppv33R0OBC1BdIGFUdCzysC
aM3QfDrGYjUkS+avPeT1sC7lJwLtHZ3/CiDJtLWA7glEOMSpQMPmhU68AWefwojwvNlRnv/zLxiZ
v8uIdPDjjKLiNvvCWMQQIvNuvnxRnqCojo8jhbn+IVLhyjM5S68uwP3Fk7/IIE5xGv6C0jSwIvbN
xSVExOYjSiMIeni82A+MA+etKeJIcmgcxcHTICr7k3VFicouecKKRPyeFLGFeP2Jxw4D4raXDw+B
ymbEJtgDRIptpoM337kORoHMcDqzR69lm3/r6sJRwqnBtMD0sx2GC1jUMgWTkR9jkn+9J1UuBgwe
C/HLhshQiyjI4ReGJKMPxhJIoWiwRFB0RDH/mEE77RtAGL82/UrTeYCt2/sMCxdQCSnvr/uWnk9A
hkbM8x3U0QeI8OWJAMWwyim8Ox8n1X9qGDpOSTOW1l52NgA10A64S1na6YL1vLcmp97g42fTp3eJ
v/19kym1MTZQCcF5baIXQF6IJOwn+IolY+u+rSJofDwzAk7dwtYIbXusZuzXuRU4uxbrU8SRRVCC
LkgINOgAjrwOMl8gbwkjknWHntFlgbIaY3RoL0SAoz1s+7sjWiGZp9fBI+a/YQHl0d7ujFCIloB8
o6IHjc7h7GP4RAgyh2f04i5BG2GX5XSTqbvMo8FBzy7CN3/Pq7BWXcidAxx3GYgIPCaH6Z7Wgg6G
v2EyxVb3oeWubTYEQI9xFyom6BQG/wUeqQTawG8ZQZ+3X6MvqAUT4ylmNRDP0btgvQP1vteOjsNL
CrIBw3KMcSJs+xCjUjQokkJwdNl8av/q3UGS+c0C9UJ1F+SrQJV+Rq/TA0eBPb8WJxFBJUEJ4E4u
USO2esdUdL0C1pAADAKH9BNSKODih7+U+wejSD+GEGTrA+OHHH3QFXNfuVNCiiZ/DVLKWuvxLVF7
cEakykrpsr5WfywfgAlOpYTbF8Pj2lfuEwyC3ezhlqRWx6tJi3l7UBGW3sMVqpuHdcS8B3RVRGlX
rkdhZdAnMhflKi6OHZFrzRT3zPOI+jjn41aDF88dD4cIddpoN/zmpuq2C/woX31ANhyf7kDqNlZA
GWjAcZhXvrY9wWDKuiW0pzwov93sMXyXoaL4GUl9zzW5VO1rZK6Cjhq0Dx5jr+ZCGEfXMPcPkzYD
EtL8XNYBVRxvcH70LgxWctdYNAroR+53cYIejiw8Iwc7vD57HbesvNKAUI6UN8Ntkrw8mGGKA7Eu
G+Li3ObkI185lN3cBCGcf+iSR+bDvRI7cfIesKVNquD4tIGkdWdgeXPbk1UeKZBwqJpBnmv+hNKH
YhrN9hnOme6pH6tcVyZmgRWGd0A92Ig+3fLh1VMsKtpWJw/POs4IGHitBgWXO0sJ6FsN1PVl/dqe
Teu61TDns/PGVv10T/v303/kszfvFnwTOitb9QW/DY1RDQS4dmtZF0jTyUTBIIg57+jccZ8nt14h
ByZMC456E1U8NAMRf7KdZguVDVRgCTc5M3WdriFpMb4uk1p3c7yNHugcaMFNSqDazg5YKJ9xHIVO
0D0RgmNV/btfNOwmR/0i5+gv2fSadnmBI4mDPh9UipF8QG1JyPo3fDt33LKjFrpcQtDvTqP3JNqB
+FiHfMA3brgAn5r1HRVr3VejCvwUXbfpH/o/j3Jt/h21eLoNKJ1gnziyrXWSsZJz8lP9iTz1MeKo
Cl9sRrRzSOJbKBr5FefkQDI7nDsbvmULR8Jvw65Rg/dfPBl3t9kI3+y1mEmB6uFNBgUn/9M5Vgd5
RnUI0PrBz4NBHeRP9Rp8CWgrHAYZDwaLhex6Ju/f58vvdqIsc6qf5XeR4VoFfeZgcxP1lLmWzTes
mHSn0ATa/RVPMH4WcPxc3FR8UD8urX8SrUeH80/8jIUydJ+UqqvQby3r3qV/gWcArwKi4s3KGXlE
nzhnhuI3/4RRtLvO6zy41MndQ/Dehn5zor7VeodbtwQmuGOGdofL00nbrS61QMnzgnFbzgBBXT7c
5f3j8dYN5N4NSwOjKiIDqqzuHHAqbcSZ4sAs1NhHWz2zGT+PTGuAvUALsHp7dVcgC9BKyDMAz2mw
q9G+DshxpQsEmDNJrK7Se0jBh9oRO5GtOfqavS/w3P3gtjL/Febzq2fmPYN9q3QIXCH+weiet6ic
jHmxPhCPnbZJlOTOYA7J3t1AF1J/u62TpxsI5+9V0IbPx35L2i0cgebT2Wm74nmwVo+UNUXcPEqM
wr5h6tN7pZ2D+6KkxK5P4XBtDy4yb/kdfYTEIk3iWW25JfSOceU228HhmPId/NOrU+Uk6WbRI86X
KrRX5OcQA8oQarJ11Z2yOfmS6srMsHbNF2Tslbs/sWpOXfy3asLSX96lHO2ar3HjCI3UpixsBM/t
w32b1pNUPAU7jrZ1OE1QWxFf/nTf0KkDnCqapled4hMUv80FvISHfPQEM8b3t2GXuAI+Gb76R/b9
P2XyHCmYWIgrX6+VvMckFeP57V1HOPYW+FzgdEEtXKXfpAUpk2PwgT+oal/7l2E9vY5FsrVpWr2N
wPQ37tkbVL+kNZAzE20hvhpXDCFUZGrqvsO8qg1j3b50OJNyzf724JcxIJECA1wbxFss+hRCPG+m
9T0xq5Kh2yNqL2Vo94KJ0LKm714zLIK8nWjjHSXuQJmJ/X47bS6ewnjnUWtzDNHh1PgD8pS2Jw8a
t4znihFw2/AYIheF84AAN1Zliq8OubQVBgOzw2TH5E7s9MUH9oQArR3l4zumpujqMLqdkuZKd3G0
mNkgYxkc0/zgcBLwHUD2JUojDFULS+d54qhF/oBRX/fKEAHov5cnnJpMbpD23a2C4NQ7Jj+fQcVC
aVocrPXgW+ELpHc1Bi6DI8HaeE3UA8VvA+lSQlHTWd2wh4emxHz9ZQhEh2NxYaybfh6+t+yT7BJr
YTjouPOh8PDJYraptZiRi9Zb909T2tQ0331gq47foZa8ME97AgpbdbdatiA510ymueiTh/+wVPcV
Ymz3wQAXAbBnVLh9mr0GBUjlymAQ1xJo0iVgedDsg1cHZ1TEI+r9Fdb4sBVKTBtkwi5jDHMrgY8V
x9gqwoT0ulDXr51qSp6UVEx8CuoPjjTKmYHYkUjT2YZMIDPFyj2mPHc0fDJyEjWK6f1SqzjDKiqE
p4uls39PsvTXWg3bOPVMuYjihiijc+TqUBjwesBkWPSbDAQ0fq0QSBi41lwLPFQ/3Zo0p1ZyRY7X
6y7n2LHH1KUdgzaJosM18R365wLBlBBZyLcXO2Zwh4OQkXhZuE82ft3vcOHvVNZvSjLVby/Zn0IE
9dEhqRlefhGeoYg54QoqAn4YKbyNI/3h22G6ofI+mmxmUhd1M/eLa/HVwyeXJw5KOoau8MFdKiX8
ssm3QPV8GpQTiViWzAX48dmydSSb8eS+SHp11cmGyZmMx5T1GepeJPNmadnZpPZv70BLsWo7rLhs
L1NGEbC/URuynfxH03ktJ64tYfiJqBKgeKscAJHB3FDGZkQSCElIwNOfr/E+5RqPx4PBKKzV/adm
/AUdbBt0bMPPiV5s0nPSjOvZ1aXU9Shc26C3bEfl+I9dhDMeqMTPSNuBBdSxqAuBGcgFLiHrhB4W
3EXFvGJQEH8ETFGf8pazyC8Hfk20kOrcEVyIKSeFVeWwcCF4MMZUxkwmr6ZYbnHM43v2PhVkxcIi
yxLGH7e7O/nd1WNhrLoMm3zv7kAGHJBYXPsvj2ZISHNp9CHZ5EJENCTuURk4OZVIa/+cSFy6XFUd
MQztitl8R63dlC5lnYK/gSJPRCwADB96EHWCE655Erz/QBpCDvNoAActNTfZ0lxk/w6QvDWqFqH8
pEI3A1nVCLpk5i90O+X39IlkQI6f3NaSEaN4QvWLp/Htv6hwZIzFHWNYg/+zRqdkDUxHuO8HS4EY
qyTJhm0TRxfQAEPDBKwCzMAunBBsmrxZOj5BJbSLIpraMsj2wCJJ7Y+6B6wLca/42bCbQCxFGY1S
BcmGTIK2SNKuJKKNDNzP5yudONWhfx0Ww87HY3f0+RdKYgmT4usZP08+14X5s/IdidyQzryNEB2N
EMzCxfbortWwCcAnabOhjihrvA4vjNqXpxIt9AEZZAminTkIvHmUYutwPt9s4zay69nsH3mhpHuB
HZCfIsJd0ZwCd8ojgckA1Mqg+PxS0sah/+GzPF6Gh8kwKDE88Zr8Qb4niL08B9m/PMtoS5bhAxk4
daWwBXxrIc5KqtvR6Gub0t7Lw5s9mS+x4It/ryiQgTyJiMMVF98QHyVkxAt9Y8/XmGYj0nJr0vqB
pBhYTgFJchZxKVThEdYHPg9wx4WMg7owedUMfPTskt/BWwB+OcHiUu0FOnyXiW6hT66GyVsDyvEE
vyFuE0xGaDBQTPk4xWCfNh4z0O2lKIQl7DFzFsgWP7Jvi4pLjvafPByd18BEQGN6HV/3jquczhgZ
XMc3vX50w26uAZi9ULzIlagE5Y98JaY+IKrPlcm2hHwCWY7cV0hhdjIUaH7xNQA8BQ8zKB8M/pPr
GsjhyC1oMNcuH1ns8sWgQXZFP4OzXfLEBEaQG14+y1IimggTc7AxE7GHqDOkFxYLkYxzERxTAEPR
R2L14Q8UhnOZnXzcVwETlvgeyR3oe0VYIoFf3NkVd/hOhAaan4UlibCUHNugiAyeVJ5SWmpRQ8it
u0UCIsuFTyIAQmCPucCeUBp/EzEt/mYYKhyKMBfW9BwcFzKdkf4igSfB0SMGqkWHlAb9ix6OIfci
jsJ76EqY91MYlE/+h3y+DRElf6RTGB3LyuGnmBt78JkovMgZwyeUGxEa4R/cmHlP5uAyLlGonpuw
Mi7zDpFgMd6HocaMM/5MswWnYPSv906en5ksMoZXEpiRebOx8Jxe5nXodRmzC4bJqMWcNlwCNIhU
Zxhu7nxGGy8OLroukZuNmYocEFNL/+5ODz7zcVei9cp5xB5WUB0jJSDD5BmSZh9Yn5nH/C/KuQ5v
Gd6IkTK3Bb/lHd01JBUhElK4yCEu5C8VTQUYbA1wK2d5SE4Ejk4R0b0hmmSoDLUOM7bgqnhWeV4h
oOTAyCPmd0eGPfK0XLsM3JXjIjoSkGdZ2cFpP2ON2GkYn4MiS+RHVJdSbMiyuXb9j5aNbWFKzM9Y
hlbw0zJHUn4extQBbiWpt12CWO92B8YGeAYX3o5B8CGfGJUkcQTr01xUMk+2BPYaqliWd94LMjmk
joex7MDbQC5aNE6SjMAry9UmZciTbkJSbtaiPpKUW65GYGR0sTSP9oYXIHJsKEF6RP1hs5Md9TeU
KACQrOWvTC8Sn23l9eTuXJOwz6/nc4SXYN1rJHbyarIRY+2sUYphqlpoLlg5WJdsE/Bt2PGRGyKB
BKhTh8nvb+kvEflKqhVW6d9wKUIUEY7xBTO/ZyJPEk1RLygZoCV3svwRaRPbEKrFjxAPwbHrUhjp
yZP1VFikE+o8j7xBMUbEajhTCLyKY1BbKNEDVBIIbMs6Jiu4MDfyhsE3QyLRKJfk5V/OGokTkBPY
KGZ8CmJUENlEzjkJFfD3kpvCP25DygkJvZHrCOghmHMiUs5W/zNOmoAdTIhcJdwIXEOE4MgURpng
Jj+GRIU/H18xzogjlQl5gTzu4iP+AuVjqZG7juoDGJAJpwxOCa8fTJDC5L8rl5fG7prI9CQewYS2
4jNJiQfSXfFrxVhhsStfAQ4vLhwKv5qsV1piEJxz9rRE2q4cHVwPCqQcv6Nm3B1Qk4WP4EBcYctn
Bn/udiKVG1KXyWAG5M5yge2EZeHlKU9kgURZR8HoHhFyyXIsl5RorkgnBjJEyElb8bfuWvg6N5v0
hapR1u7Tl8bsEllkpVYTlR6EDf8HZRDI11IobhS0WfJsSJk9Xr7zc4243KUVVGMpOJ+MbpDbQsoe
pIG8GNA3CiYyS1h8t8GLOWdF1Ps35KdE4/WkFyyY/yIvB9NDGQmbQn0u95IUlgWzNA7z/2p3aifu
OSFcdqJHPI46qfBxzef1aEZCuRWP5AIidLwA1VVk2tM8+6Llkg9hnp40lRc88dJnPNdKyW2ooD1n
VxtcB8BQ60vUrMmCkJ8WHSpiUYAMuCcgAJGA8TsAj2IK5JmlnpeKF9CK+1Bi5yW/pUDIDvQmsQEz
0QqwUa867O8tl3nmU4KNZaeX4uYUiG+RKD4Xefbg1xogIheBuYk3yuQzDeYcC37So+ea05VQClRh
F86cn9fGUuL1MhBvvFdwOlQ/gWTYUh+41Spz75AKZBnsQXIgf7b83oSKYbWSkoryQeQ6YjeJv7/F
Tmna39+LGiIDmRwMIQY4mJKYf1v4KSgx+s5iFF/xkauQvpdYDOdXUnalOPpErvHisq6g0AXzlyqX
k8/SeaWZeQwfAfJqiveW9B8cIp9tmsU0eWGn3RG17WgDibFhmBOnVq4IA9C1k/agCTNaQakP5FRI
g/iHwPaCCzH+JTUD1IicKWkhCHBiHZcdoWRYCPqJqEly1Aidv0FGyLUnf0Ka7RdbHi0XZnucurKH
ZhPZmWXrY9dF9sCeHUrygCwO7J6TE1vmxzQFlH+cSAFCoqjMMwA24TNrRYIiMZEMLRaAyVn+JueS
ucPcj333SnMi/Y6sFfiRCYKRdkZwEp2jwQ2FNRsgjw8aQgKNNAKWPtALbdmDj4v/OYIEgBn+Nm6/
D8w3kvv000D651AQNNV7zp4RLgiWPHIDet5OZgj1XT7LB5wFo5+4j2XfYefZCFojiUdvbk5hEkSp
KTeV7FB/hVk5sNLatWZ0c8SdCpbTyOgBekXpdGjPcR0THAV+xctIr8jL8CLIGxHorf/qwLdbzNul
iD7b7yxUmVosa4tBPyNBrdLtKBCk53+ytZT+MxWTHnb1X+mWsRdAP5EVNyTj4UDFs/8s9FQDbPxP
/DCIoiAHE6qChP6Y0ddywroKBHQVaEyfriZ/neM9uEDW0JCGcpDfbiq9XxbWGNPlOMufDj2p9KeQ
vk9XVik1JhSMda3D6ZEVT05OE72WcrC6LJN9TtITVapIZRsaDvZ65jtLnSqaW1kWRGb7/xpXFVJb
lkWE1z7AFv/1XwXKvaIA14tQXJL4ZAKHKID/ymKmTLDpSn0qum8oBAzuLV23gBnyWEHX5GgrrEM1
rDZ8Nira62drvg4oDqQfFSBGVkh5CPMJ3Q9McLSnP2MxK3TEm0/inOTMyT7UpLT77EDSJKvcl2xU
F38nBdLNoQHeMT+BI/J3wKTJJ1yOCCeVI9WlqJZCS46flDdi2ZHv3v6kvxzMf7KDbBl43QzMuInk
yFdscEdveuSVWRaYmCQ7lGgORAMrfByYBjeLDMeRch7k1S2ietAl9kTGJ2sDOcNUmWyopOYx78mg
FZFHwuKz20o+GzlyjrK4x58xnsxq2gGRcKlq/oPU0ck7xb1CGvCeTXbWvvkpf/P2ax8q84WoJTya
trWvVqC+vzWSi25KoIkCAohS5Sj3a+6UvwKdpYefAzkOE3NPoB8pHUZSNhhe7ui5DK8hteROT5fk
R6fmplwTTOx1cBz7aK6XFAWIF4ZmXJ44aBYXtdtdVUO4fZBimuADAnO/WVYsjjSgcAraHnsopePg
cPMaalbNXr38UU0IKbbSfGWinrTP62bSBbBYXDdKTa7VZVJO71u7nlz275k+MQaMvHnijyThZgeT
huWbYKALqzp+EWIACoLnhVC9LK58xh9Ly6vxGAXR5s3tM+A5R+GE0cLvRNbY+Hokxpchye8LBAVT
xhCOD3uMSOxrj6QixlYCu5HIRG1iIXnJUj4TfUkMAbAA4h0ySN3SufnitlX9Q3gdGbFhIjd6Mze4
zwiBJ8RRzzdiEoKiNmqCIu4u6kkxuadqUsT9vYmjMywn8qfcPGZVqoeEHcXV7FY729XjQISXuZIH
N0Odv6vZOyO06+KxmxlOL7lu7mIiIQqMUBwMmCbB5GT+EM7UGRPbsqrOHNwDhErmCjst74ORPOl2
xAeLGUDJDckA1EWAlLkeKmFJMHg9fA9PoRXIoITa6zNiGX0hhy4gswCbpbx9jNo8zYtIxPEVPWtn
zPFeKDt02Bib2x3oy6wTifYC0ybTYdqkP8bz/3c4Ozj1F4/wnpyGbP57wBWY2i8izI2vbKaK6gOI
ZyUZ5XwsME6nnHKuKB6W4WMFOh9Tl0QWRlVxXxtfpDEd9vyFtGh2WXB+qFoOQhR+EBsk5eibxAwo
kIycd/QaGI5IjcjSI7ZrQZdkAMFjRz4otngkIljQURWgLEDAUpFtgUkFDZQ6ol1g3yZ8g3Kftki2
G1I/+LixuMt4NGn45vNz2MdbtJvK6o8vjd2Z76Z0c+7yF2EUYJJIAxAgtx+A4x9htKSQyq84OQUC
dLCLsMMYcw5w8XQMfn3N0QvHmknNeKIiff4CgMOcPNidie3phAfsPswndKoHr5cz2VR6bHpxQJwG
I7IaoYcMmZi1Ok5ke3/zda/xShIYsCxiSqd0Ik7gyxopuM++zovjXoUvzm3J9MFAvit6XoHSgawV
5iNmTLexzxu+wY417O60hqqhhYYyqS9uPGbWnpN78II34wJevM7BI3MeCwD78mqzwXGzqny/pZoH
FkL/m5LppOCxSO7gzfzv3TZq+T+IrteiYuriTtvdNnzxWBSzF0dkd5cIpoky1EJjRciosn8trBUP
bxeP4TUtZ/KNG0wBpIG1umLimbVAr7cNIVWdVTu8TV6LgofdJjx8RrZo9KDkoW2iHZFSiG6HD3RU
7Ci5h76rHRpMorzFQDSxxni8W6zRMlEbplRSfsVEDZn5E3elNFzkTHSEH6QYMvj7NTzAArb7a5rH
r0U7rCgmskTS/ywSORk0KSgUrVPKVg+SXgEMVcPHvgr6oWwSkpF4pcMHYKcRuYw/AeTsRw1VgEYc
KFvevp6xAY0sWjIYzuAWCxxOexbmHscnrLHrKUMrKWSmpjJ8jTorg4fmlF9G2KQ8lPd/WDfj1xBC
M4CPS+TvNpDv51SOdcqPGmE7MpiCxfRLsOgcJQlpX56RtARctZvCb6eF/9igosCYiJQcKKvvMlYm
5H+C7fLM4y4/eZjz+5xJa6Xqi3L+r+vybHn4Bi67LPRyfELD1TnztjNeInnRFF6c8usCV36eHjr0
kulWnaQvsizoidFQjl71T9EGt2lxdNVl7+g8a6YERyV0aBPf7+i9qXGhzTbVaKtssmTzvHM/VMv2
Eh5REtNwm+6LDtN0iybuYt+u7IL9zfw5G+Au7IJKeFIH23NkgW8zvfXta6+kyRITPSaeztqpycOh
BOsMS7Kmjl4vmzNUOzpbjsaaeo6OCPQImle/7joVxFBVwhsECcRXTXMKuO/ke4uKzMiCx32kg/Dh
XqVpyxKdfiCwVKJgyT+P8/v4lsc5ukVlhLWpY4SXJuiXGOFo8ZZwcEQRvmza68foFpezC/AnResD
OJToC/IrsGGAFDkmUvgFLO8S2QYyF4NrPJfuu46YDfX610RcfA55RVksAz+hOg/e/bvuuXcZz0SK
mJtQdFyRKznvrt2Ua113r+BriBuY8xiTSSu6Qcq3skNPTYlHKUROHrY6KQ3P5LVWPrqUBwqMQUVh
iVYlhPIsqSovv8a6J4RIcO3SpnAvMebUMpyVAeB38Qv/PSiI8WNxeBTjE9mOFGrC1bbXIFdwWyIx
ilH+hcTdkHXiU1/hhg3LCH2iBIL0oAEPUUXpgGYJocXV6Q6qb9VRMqf5PQOwwEejjX7OzsVYr6f3
5Wlu0copvfjMDPfL5rC1b8X4CqRUQWhsMSiRVTvsTYwSsQps7gPFgyvpLl00JCc4FNpcJmhjCKWt
Hhv2A1oIZpNenpufonGP/6DmnSM1f1PaUeKylyyLsfioZHjjaZBZszVoW8kxdRpA4hmkbIZoZcSt
ilO3O6ovrgVohHZp0ueA5clloH9vAxP95jmEfmobVrE3DrV3yLiIx4YeDCFOGyvI5bgeTgsTtccO
/v4FUHBVnTPIm2+styxx1ZTuaAlAkGbL6pl2FBfd0i3h71Pr3IGUTq6+HRg6uSjZDmf4AUDUh2iu
fxrjW88ThmDRZA26sz5hsuiR71jSGaCT5OB3VDeZ28uR6qq1r1H9RvDSJF4TcVV1Bu+uqxgurPu9
D7ZLlXlfCqjeovqYnZheRDa3JjMAABfXxhqHamqk2tNf97beW2UaAhrnhpgrMA/V4OcNu4y4OrPp
G1suDH4fjAOJDZeUitYNR5YMUQXw7zFope88uSOxvfaQaHkd2MFTdPw2Lv4d8cc4b6YPEpob52ah
ct1klLw90JcH0AxCAgUCe3gaiNiCxApmJNBjwZreHdyqZ9JIShKTIPiznfGhnchV60dkok2AUBu/
46PqIt5AdbMt3SRdGEDqM6Had8xFyfLHStHM2G7o5NmOO1MFwfFrnSOIKL70pYwIRucKrIHRxFUR
T8IjhtoXI8eYQqojZIXGuk4uvuUV4dbvnDFKCSbeBjWFShXofftJq2QSUASafiBZaWi14+tzuR1b
XEoTYITYWFn5nKWfrug6wFo4fMRPKCtcRfHLY2H3r+mx9Z5opJhQAzJ5KKIczIYLjmxMr0PCGkse
USlj9A2MKbpA1dCg08bLMjNtbvEhBZskwO2+x/JRz6rAINLvEFMC3InzFaYBvmRz+Xosu2vER48l
+sF/hzrowwmurjefyEx0ylu07WUWMAPy8KvEr4NTLbfMlr6QQ0W/fg5RnXS3dn6l/zESbvqopXeb
3CebHj09PX5rN7P5j/KgZNqxSJlxj3LgAU/JSUVn43cIfyed3NeRlksmGiPjaYhwSenxm3SwflRJ
xKrzYp7F9+qmOVuy+ECEELbgz8PhsieS5oChAx9HcGPsMBOf0vOcVQ4jmf4ePUcd9xGinX2xtrqH
6HYKXw8f4OwZiFJB+HqJPiJLtPtdkn3F9eHnA/o8XJjY7KPrVL84PL0FLDewhuoHCkMLMFbN3RNr
IaOacJz41fpIB1va+k9pJFsjPHwrnIolCwF9dWWjJbuhfRLw9VvJEbNxpqU9NmwuZv3lscnd7YIQ
QrSBzguLLjLaalxsmMs2GfQn3bhi9LqSNiXWtINi1/EZfsPVWPzJo9h3OwjsDW+VjS9gId6FSCDd
toYyQK2DC57AMvdHcuY7YHIIX6DUPuEi4BwCaGDuBJ5VGV+DfEhoaFOkIjT5KXI9kX5rY5Q6NRWz
r9MgQj8wLDTjcCcWCrBDETNBuKEAM3x2AC3sc5FtFHTOEKkD8lCd59z4eUYg4iA04xPcOWg0LNSO
TW1Ho6V9oRxRpoKZImoNDrPTymILr91OuL26w76bIQifPKfvUDnb1u5OfhS5cJch5KcRqRgLCrTR
AAwRxct9mk0JkC7tDou7YA0nM3xNaHZb1ihQWvaf96AHuIwCgR1L7qo36x60kkxvvk2OWEuuvrrg
FH4xXpLCjqs3zB5uxZZ2Sbeme6odddEdHLthbvhncJTOLAsN40eQauUSSw//Lgu7gxLhm93mIjZ6
GhuMZGakk1yCjPTs33N0emPlJVqpdtm8ZsqySa/gdoweVyLj6W1DOk+MUYdZR5SqqNQH/a1NtdMM
8mm1PI2LiN2NlRhxEpSNGVOTJu2UzIAjEhsRe3RmgsgJcCRmBvWTKwEvQiWCxHOKMI0lnVFEhMrQ
og9vjwWneF4V3j963iLAZUljqOGW2pNoyRQmoV+6vwdiOStY5J5bzq3kKY0F/dkIX5f28G/DPChr
/KhdwLYnNdycleE4RdH8BpE1WHGNl2/Q8mVDdJqNq5/D09d28pqUANa6dx6xb8kR4hYmlpeNA83n
nOuNyzEbsU2Bs/AEJCVg96A/fcgMKMLSW1th+SdgpwHhoxCI4PjK2OTluuBvN+SFefIP4Wqse8hI
fcZUbP0bB/KXzL0dqtozaIyo3jKmAvQ22bTvm989j2K3JQVgywpPFxoeN93kZNpXpBDNoBoB9JlE
3yubIcMQB+iJem/7wU6Pth9TJeaof9kxQmDYSTbZ5A5NcRcw+xGHCoYmZk6C6hKNLjXHfCN5xZY9
P+8ZvwRwnYcd8K4qFBhbmRi8BYbe6pBJ2V53Ng+vt+kyMCpjL7SS3jKfgmpNbpsbIqSer5y8guwH
dJxH/01HGTR4nQ7Rw/RwHdMnRrc4SyjK0FGCdfrmBDltEWXMYcpB5yTKoIbwAfNDKEbEwIxATa7k
g0dNsaV2DNPnAK1sxU7H1XaY9WCh+27vlljEbyyz5Ao3eXIoLRogSeocGitG5XrrDkMsIJ+I9sEv
/fq3zZx8esK1yNYFdYsGubW8a3o17QuG1YYd1VK8qxbrD+HUyXWji6Vf3tyd8o1S2j6gWvJosBsy
HwiE0dwu6CrjVG/Y1b37hMYZkXHCPXttf2vFrkiIYHdGno7/aHV8uHcGeqr2o7Pvbx1SNgkDmxVA
p/pIa6hf+2AzsL19nxak+r4eAsOMrrl/++ZOBtgF7SC5eXQZmy/7sZ1pGjvVOAcwQSrXpzd4etrq
GDOGHtqTxE9kJQVoBMY8VG+ecQhbFMQ4qDuBTnwF6tS0QjP+jjrDnn//ZY/UEIOQfIZwBrJUTY4u
qB3plhhls3nlYslO6POZ8Y7JOItgakaagxvykFYQuewYztn02gOGcubW0vC9ybbz2PSPCD0z795E
1jG0ONjYMl/jWvW1YfsFXpgNrruHb00KRoAjvEfdzhGPM3TcBYnN6XbwHhXXcfcUn6Nb1PeIH512
fn877m1mjYzCQ95CpLgvmJ2Eb90jcNYtmkJe3RoxHtPp7K3hadRExWDYqZE9/pkMbp6MIzt+N+DF
Z6/sOrzglQaHOWL7/igLStxLvlkFl5K0nWespxXiTqC/e8/OmFrzXcyvETUtTP5p/Piu5/DcI+sH
pDhtTzEX3bRBoOccZur4cXJ7Ld2Pxq1+lNsEU+3BtDsI5ghd3fc5olwPoXrzX4zw1PrhBZLsjZkU
OXHcLTwOKqm3d5KLkbggo81iLss7dB3SVTZwEstQ+1DG/dOWpr9dXZBVnmXGS7HKF6ZrumzXY9mR
V7U9ziJvFC8oe1L4f2Gr/ugBYWHI/dr5euMdC/8CkZRRwUy247YZ3rSx/mWg10H8zwoqQhN+uZaV
iedIuQs1lhCmy2S2SNfgAmQyupsxbPuenBkMf14y16toIqPrXwhVovIBLTxXs4ITpY6ercQgV7rL
ikRLmPM2Rzmna5fl0TM6b05spegLvew5P5zSNwYpTEvDYqaXi7LBlwUJaEpwvXLyGfjDsfQbaIC3
S7J1u7qKv2z7cn9zHE849HTCVjjHrGfPXQdyAygBFRV2uhLcZafs2yB93EVO9V3iNDVJfQPmx5Z8
dgrgK/H+n+AX0FWSkfavYpnvfp2IZFOT8u4/s1Ritf8x0yOzSdQidAsdqjG/XgmhaWDAb4cIPAic
LWmX5dfr7Fb7NzGwEALfNxC/8XZEl+UUQOd+PrktGPsL9sXJGCqVUxKes79uNNUuLe9Nu1TPugXi
NwDT99cdf8CVFOoeAMSOF9DC3mJDC0s46Xn3IOMJEDU1WgLEUrbY4uRVHDfOQdEhtY90evK5LJgw
SjkCkAyUoiTX3D0dOcLmzd3PvnIM8VJcsKoQNuzUCyStL2g10sKokJFQNW6PsXNMsdC9Cg1ZHqno
nDpB08yprVCz9wiAXbySmlWCa+6KAQfmATEGMu0h4Vy9yYsEFPBs/4DukNrpdULLTUTy4/u0PoLq
Hdz+sERvS+qdd09Z7mLqk569wmWeHFABIlhius95AiI3PU8poSmEwQTtC/EDD0Z6ANLQjSqBFeYr
tO8LZi5PlUeQISe1u+K+eSTfPYbUMlS2JT7p7dBmZG/a099ZgzgyPcHQdR2MbjSEc6gbahRjWCJw
Wyl75YL+1bL7zMrGTtQHXzMzcqCB+w6Mir9DPCFHy8Izm+FDGxeVztATNE29JjQfyPyeP6f298h1
+2D3NOanbaL3OGaneR+ygJvv0nXqBFRXu2ZJaX1R6pisdoZ3z2Lrvupe1i/g1/oxynhRa3mCu9HH
PW116MzzwiEjpMM+ngf9B+0IHW+l+xpJDhebgsbkXM+27+iKEpv+WhfBEhKQwWXMjUjSCU00GcT2
8IhOru+oELDXeaIKySfzYfQXn5jTqsaW7Rdf8F1BX0QnD8HFn7JIfSBX95qm5jdVDADoji3hFs+3
bbS7Iz9nyiWGgNc73oG7XJo4J+h2Dh3XAy4xZgdpdYUhvC/zS4yNAuDqaG/qBvKzjHTMhCw++Yvm
0LJBOMH8NHfXnVcjlBfSZfcMisvkLrD+uhwgd8UPsZtzrHDI/QlGaGTHoMVHe34gkWCfM5XSnlLP
46G3zwuCJaZzlVQDvmUQw2JvGWvE+s0roeK+Um4DKTIYtRSGkEgep8q910S7+thmhTBs+PVAPfSY
5uKbBmu+QYJLzYF8IL4iM8uOzhBaWqcxwybjZKCy6Ky1wY0BCNyLNudoi8gmyHOwA9o3n5Q6YAUe
QmIO6AfTk7Fe4mMAGubtbl92t+RsbbIMF9eGlnk9XBNmbhe5f90GuvTBO4ZDxYC5dD8WUDAy5OIL
MNeb3/eZXe9MA/Y13bChoTx8MtXBqBy/5vhcUxBGd/o0RAYXzYEFWI6f9pjch329OjuG1y2dvYqv
XPIhTjvl4dEU79Uv3e3NDef+kzHHjnwmIVwjBFNqND4Q7RDUq2vXmW63IanWHHro8/l5c19gU0J2
Emmlox/dJn6+nDEhE1gBTvaeEVvNypg29pOz4nQsZ2950S1ADEUlF++A3Tz/tew5J6Tmv1yY72ge
5SqSv931S3fmUPX7O1lALkEmDTEWwWWJbZgZ2kI+XxC+2hZODORb2zEnvOD9cuLZfW5DSrYrdKcJ
UuyKEhCl4tvON3Mutbc9pH2+9t1zzRvERUiz0w1FFMBPEE2BwCJ991yTME87lW/XCfs/KB4MdoXd
Zf4mvg/u5GgjEdEZ/A32YC88xnZHItPwo4E2tKfsqPPdDlXdersZ4gS52elOPJ+vIaYMY/S0ccMX
4yx8zoS+yv66rssP0zUQfQDIF/aOIIyoWE1ZwBRa0HS73IHbprvddBpd7ME2HQWoDyN4mrddbt19
xxmXuf1zetmrgBZeh2Ztgna2Zb6AIjrPGZiTQRLuk5JQUaGNmcMQjE9KMFW/MAlqw+n0ZS5NlzoX
bIUIjcwu2GyRs2Bivff8G3eq9+DTG+knuxbnCbNeP9QvO+Hd1Ae20FDFLUgk1KCgOCTdIVQhsLuE
G+oRp4d/jNCFDs5O59sgpNXwdHfrX5NjcOb1mrDjHYfGVBtZJBTp7t4a1Um5o1g5L3KEsOeYuOHg
GWYbQcNEr4Hg1aNSv93gte5AQlDfOB3IT2Lp5qqgjIe0kWw4xobBBjERI1ShTABeoHt2lt8fsDQ4
c06LCw/SctfJA0WeoDupOLG4PxHI5eDgyALRgLACsloiAbSrISsYyhCMyoqH6kF0wmc0czIREOvK
sFrAo3HNMmnlhh2GODJ7B4cTk4Ej2kHgG1SniPlgaFiivO6KKwXlAdfZ1Iye/MIiqpCLYsdkXK9r
T4llJuOFipD8ddKGx6bL+kZZZzmB/Ps13nurAf8JrMOsMYzirb9aHZ3+SBvt1TmJ/LToQZH0wIrm
f0d7ekpz3oUIFS8z5gbCQ4D6h5hCgKuGz/C8MCNozSfv6chqpwxZK712L2P8EGPh1VkAF95Io+Zo
Q711k36iJRCJt0k+AWSQGSQaZN89AJPowq5duIWQNvr9hDEISDbuzFagKuLJhYLp4WmwkGWo3jkh
b4GByYxRFpkUB0EKLA89GJ1wksdowD7+EFGAQNeJtgSKbnDg9xQNyZyhj4BiSBsp4EWlBALJcTS/
eEJnLrJllJacyXYhig9giV95wO7N6EYDJZSwfHLkoY4JECcEYi2qRhSS3KUi4tm1I1lP5REfbSeQ
KBeYXGI7od3khbusGaTXsArLx0dyLb8zSwfiXdRA8ouzxhQzWDF+eWjpgxNx0jPKK2aoceD4JTMu
BrmtykTOVr2S0TNMZQd+59siphZ47hjUISRGl03VqQno/ilXdll49L+a/LwIwqnPt19ys8gV+VHc
fC6ue9DdcStxSFB6c4uj8OZuU8luQLvNyp5tqMembBs7EVGb8y6eOaiOuwui77DIk1YlGQZvRyfN
mrlknuG8vrpTA4W7DGmZor8Oxp+rdc+XiLkzmu6pHHsGVco5YdIgdndQSVE4I2X2bcKkiH0iPOgH
YbXEackfJb0Ta/Ul6UcYFSQTpsuH5B5pTKDXCeAhZxlpwcsmPCF3Pe+JNaKwv8QVEkskNqnUYuVA
+yKx/uhThigOsX/kOE2QJ5AF8RhUgy0/I0+O8FhN6F5Ah3v0juK06Me9dTfO5oeRdxtkpH6Rgj/J
CV1SQZ4GSiqTSd5xxuwH1dUHLGaOxsEwCEvvjVXJensj+Iz6I4NDVvJ82xQXGl/d3e4GAt4vwvLl
NpndctCHAP8/4CQBO/F4/LNiYGAUySa4navRmwKIShQh9hbuSbu5SAaa3cFnEohOTb0gwMnecTA1
1rSd5JRz+Aeq/RFqHXyuBjwlGjWTwVAjXCXRVM6PGBamkpI+FnOAqBh5GOYF9nvDYzznQs5m8LPf
54FJ4PnF/gLks3law1Gi06790sFvgA55Ow+/JRzr5YPaBRw08pMuU/EcS2RW6zfsPaz2A3NAehxp
dC/G5UjZcOawsGIBY9Dx/pBVRWlj/2SRSpRTWCQ6cbi64ZW7Jml2HaoA2ZEaBs9EItm7L/qrgrEh
aFcoZWIWmhtMQvmFBh4ZAfKICfqS2CRXjOh6lk+5jDoeQBcSMhEqN2mZpvTv7ByXWXcnwqk8Lg+2
+XAp6o2exwwZ8KML5E66vTPjxD6tzwAgOBFovuD2AeqI5cVWgmXsiGKrPrq95ZWZnyJazEfIvajg
n7mjQCvia6mY05VPhyXJlqLWlFUeJbjdTln9gOZkRzOmRyK0Xn43Lr4fR7szBBYiyYkE9NHbW9yj
F4lrMNpAKLXXmeRzCW96HW2YIb/22jW1ad+5fPd8k7C5b5P3a9oH4kYkVwRvPoFilTsocOTbaKJa
0KbVmNw6Dn3jFUvSob51v5QpwPU/SR7RnGegcS8wU4M0wD53XItb6Tw+TM2f63fDwOovufvH1ZcS
9TfqDNg56AfnQa9rlzClUbsGvyLMzeLSOw5Zk54YmnmxwsaphfKK352Mk9pjwIBz4v4DVYxr1tbg
8bCV6D0lOHJoSSHCBc7V0huzwjidZUubyNIXZ1jiUG5cvP6wz85Bgah/4uEfAxk+cCbjTrLxdPxT
SHJ3Tzs400gm3HgB69jiPe1O1UibKtFhRRUSwhuZjWNd3TdPXf1cwz5AuJ1hieo7t/WdlLQuN/HW
76VKlK+vSfu19Vlr0yPJDrxFloE+Vrt/OY0Qpx0pJ3k8k8Ooy/qRR7KGVMxlOTj1P9IQ8kFbB2p6
hWRyjrgD4/eENpF3onDzqxGUzXX3Wdq5tw1vS8n8phzEaQuhHqPUmf1tnjrEIg1B3bUf08PXa8l0
ioRpQbHObJA+ZjtGSLlP5oVg92ciZb0oghIF8fAyYdJFKtncp8VhCAKgjsj4HDwZt4Ml9UQcU+n2
JurG3HwEtpVHHwSmngU17kt0psLpqnE9yEdgtQT/SesOtw+v6Emlu8QALT7WxmcK+9BgzxNjuGxl
skRB1KAzN8ZLbPyBMm2dNRtoYH49cTg8YtPLFTLoNbefPuFGVG4kZnza5uZA5RY+4j7bJ8yW4eQl
IgTHIhTl7vKLowFQK1j0TtIbPeGfqpdz/Hd7uZqRFusmc/s/1g/4ckw2MT5CZaVzlc1I9LXIHgDf
wDihuxkVxsNuGERyd02Y011v8zkouLFRRwA+I7sQRLv3iS+R4Czcd5NfQeSaH3TGr8VOwoBV3S1x
J7GliYI95cvC3T4JzEFn4XVRneEf4FlKAMhlfw3fYaFbZtXeEJFC1DJFwkbkxKKFJRPKnIgiF2MC
QAl4G27YIjr9wsHBP9naz2H+/umRzMLoqQFhLpDuP8rEHGp4GidGSgsrgTD5tI6IqBDRCmQ3KQca
IQk6ccoUHE7qryeYsJfFWpsBo7QQ/dgcHgS1uEPp4gn9OaAaBuEZ3kl/XVcweTw7PZRd/xAKE9T0
ySALtOPur+TeSSKkWBvPeEJRnqVoQ6kU+mzvxzEB8xgYaxYOxTV9E2XorAWhuiW/LZ6CMAZLeCNU
xbHpTpBu6//y0RXXnzrhfaLmz2ELYL/HTCzMR5kFMQC48AtBXtnbfzd8IuPn/0g6syVFsSAMP5ER
Koh4y76IKKKiN4a44org/vT9ZXVUxExPT5WlcDgn889/wYJdp4uXsWWmQE54Tw/y7RoeNMQLUboy
JECEW3Mf2hZXA2C+wjZSzxuP4Nix3ztquOWsmbQjoLTP/DQDVnt2Uf+j+VdhbLiXXLMbXondUmcO
uRJsTod8LcojTNJgVeI+jxIThmJ8sGKMrlGD4DlOkQbQilOIOX0HBJ8BQoiQkYgsxmXwY5Bc9IQf
n/EQGbXX7R9cDOlN3sVQgciF13Mx7cRK/AzkB9p7kelrg7sHE2kAY2Ooc5/n2gAv9AR+peae8eMr
EYXqydV9GqTgIO3glUcv94s9FxIScyOhEzUKL82+hV8X8gSGXw00JvXV1xIepk9ci0rigSN32/ru
1EA0OGogjkJHDpxpA9nBxS75IyactX3uN0uzOep5XLCet4SbjdBdhZBx5VeTLHJwAXT9HzA46Cbt
ife5Od35He6h98G9BDiUjAKRzXewj8naEbYN4nH8iyUueEmy/DN4jz5DSXvHnmzx9kSMPGz4p1hW
EMjtD1uBOyMf7Hvu3hkwEfhzwzYBBgPJheHgk40FodoRfQ+PCjknKFE5wnGmkMH6fzrp15awVsT9
i+dUx1CAzZyq/tV/rrTgnELvwkj46i9Hz92Rhol1j60DMvgLDiTXISMGoWV3nQXz8jWaiKlCgcsm
qVh0GkaOiyDGmgBWjELbDmfackOK3xv8gqA22BCPDc4ZFs4ZbAVYmMCS6q5B7Ld9jg1OaM7phv2a
9YA6oGirvBiAxbIvjQAQ/OQ43ts1vEB9hdTAZqmLEgHVIlGAyljF0+e0EpkAyDZDy+O8bd9GPDZo
36UMkTbm7QII0nFJq0KC8uCaFsmj39x1108dKUCLggkuoJAKnxHII+WXfKOsbHVvdj262XU1b6XP
gTptWaewR7sh5Hu+mTg7/kCNJtzKlvfARxJm4ZdiS2RzP6/4GLcJuLYHhHUek2tv0z1HTPFDZqmi
M0URSsMCQVW4cTnM/4HCAM05zBV4cVwzBTMGqLeudGZDF2LTyb922WneTsvlpH06hylJDEpEuW03
Nx2bYoNSs8vQXPervLFkZrtsyDV9eS+v2BJryFDuxiRQqATeA3oB3y7/hoUiglsGhWWNqlfza0Rd
9nfIbQAacCWmsnA7SSehIUNHRJ09v0T8ZE5zR2PlH8b3LbNhZy8sCH8JkKkOK0/1m3PVb5ht9L8d
Zr2El9LrIUOaUeNXMvGAB4G4MM1V80ghiTQZl7AaX45cGvgj5isu47PfbB8gPcJDDI/zRcrQhDWC
APdnAcOFp6jMpU0szD+3X7zlptIsdVxK7cIEk7FpVR1lJk3rsKDJW98BcB4BNJKg8Jvr2RpP4oLm
WFwrZGcQCweRTp0GX+bobYyYxL4Nctsoo//YbvfAOjoZqjpgReGeZ2B/Ljl0NpXO0+lT9J9pPjSc
jlWqtq9z8rHDJdeb2YvGUyVIMCev/2Y0T1RNae2/GIGzHzTdzPGlc4VCAh346nRnjfxi34gGcSmI
lKswC3Hmocav0ksizwDP7WVQ+ieOqGyKzRabtezASJAwWxB7LHZjDPEBz8VsQsOTXlQqoqbsOOfh
YaOx93Wzc8phvbwwh1Tdz5pJNU51wuPQA5gLWiCqXaYi9mIBZgqgui7tJIXlgY2GMCtADe4rYaxj
lQYLXYzxEb9OlfmUDBaxRhOzBr7Exp67Kmovmrkech/Od/c2xZxvB9mrRFd19SE7XCHGfc3WukYn
i+gQVyvKjf5zp8DeC9iVbwI4pQvBr0VQkyMk5X0JZkB7zgpxEbEZMcZTRniOIL+ryea/I0Plih8o
ERB7DibZkJ9CND1ndVBTPzqIerNGfEir/g03Mtp3BokBqCVuPMG53xsTcOBIvE+FywW2UAEf8oih
6lFm/ZyKkoFQkhbAG8MHEwxVoA6RZ/93CqbAtP30JpCHB4bqACScXCkblTCPNNwsMgj/NVdHUJK9
3QqZnk4EwAOQ+uH01PEYvbJ9eM/JeXyPZIwBugbk0Z4ABWYimlVydttIEEXAWlLV5bqbb+SV+Mzi
iLC3NlRqxHDLwckbRphJASbpsZheYiHLBRG4AqxMsAyBItmjDAgRZACYOoequQkXbPWCAXGBUZFz
nnBD5TLxcNK6V3S1ladv2EbQCR7iRtKwezYQd5uhIKKlh6XSsYLFMBrAoKQZffz4TN6gH/fCxsNI
v2Uf1pNVcdB/2C7TJe7M4++AYJEGdDkKPULPa1IXoZacOZqWxmulmFhgUhCgyGi1oQl80TSY+s86
ngiDNMbP8X0eYFPdvJgogYLxFxdE7tm8a7WTNtQKu8JLfKg+8XpgVqoPGqlcCglH6RhOKmcHBjTw
9pHXH/+DOm3T0YAJFywwlHoy6FjkqKe4YIwmhtsZjDm77w6B2xNGOGRVW29qACR7XN2sbUbTDfGg
JB8Sx5NFuWgABDKFAOMvIr5L7DoE0wnaFmIiBEdnd7dB+Ooj4RAXIblpLGz5xhuAkTigSWzh23sw
/cVqTfQkDE75gHvnFJcTfM4Ya0OU4ymEEpN2N0/GzqBz2AnfcSsBUIMajHAUErWw5ZnnwzRJFZJg
JYWeuFS8fbuKKFa55bqLH21/yeRaeiU2SlbS0S1WlAX6iMoZqrTmNuLL4EeLIwzWzni5YKbinKaN
sewsp90dAAqfAzm2p+2IXkk+0SJikgk8iUuDoLAdr4rh7WBmnTzSLtwhj9oVWKEpKm6Z+gBqyqzp
Bj+HRg1VXq44kQ8GerAcdNyMBW3YeXz1oOjemHpJ2IZgk1frNYZnk4iGT/wwyjFwLXoVrBWYRrEv
QoD6Wfj/9lBCQoRFwN3kMcKXYYqrEnRcGmE/q+3LjsMMsmA7gHNDEyMSQHi1CturlEUt6xU32Kg+
EByJlfHh/cu+i84yapHrq0rYhXxRFB+4nRCJD2yGEv6VC5yO/YGAqbDzJz3oIH9gaZJjrYuGMBu9
2cLUWWHhHQsrCWlx0k6ksUQY+kQmCNtyLkx9djYQ6TjPMikAbyyZqUXRY2K12IdQ/cXcU2XI/Zo3
4Z0OdTcXNM5JfAZJ7KqQuLB3gizOp+Dp438y6zqZFZwqdgLQ+b1RbxVkIe0VToi0xZDDD0N0FqDN
X1ssGU+83cNQH3WHh8EpvaU9IIFpT0evpgLVTdVQR7x1pyG5MgejfXjCZ2wQjNuwxvZK3GMwpLlY
g/rF88RkzBXQVI2V0ZNEAbgD9p8dO+PSdc33IlHgKXsbAe7ZYD8T6EnYmBKIxWJ78vF3Hs232bKP
Xsf8psj1AGKJygIcmguswyic/q4HYloStqA5E/HDLsQGyC0n44vVXZV/OYZNh9Q83fkv+APnCO/x
zZpgeEOspH0anzCv2XKYL05tmiUBaLUZgAcGQXtHErwwaMM+XIc5AOAYAjgD/JS5bp3MWSdaw18a
kmzL+dodAIf2f0lhur1ArHg6LhQrt5ou48dUc14Y/xIzin1Rkf/wx/0SQD6k7fSK7Bhi674+r3S2
/n41eKefAcI6AJhVMdTjB6mM2vqz26cY+QILAyA7g4Kp3mGlrqmDvuBWHCjYxN8Ko0dXFz8dpm5K
9AhepiIO/e++DsPU/lpqpq11tqoVV59WAg/iq92yr4P9kDgBKC7hB1SvjbzAP3ofsx2LlT9FGTGf
FcSoFe271cMZaH7r3ytvuAarPblJXROM2EC/hkFAsCoF+7M0pzd9IbgHQTKui0d0CMbju9Put9kN
/syGBpwGfMGqcDgU3hYIuegldUflvHTQwY1FgEdcOUtk9/XETQPHclotuCXWeELyrT0W6eEyIa3+
7j3md69D4rrc+wZd2D4u2TDEtXkHBOp9PuYxINoTns/ujI+828wL58T5ylv2Hm8fmR/9KFbtbLMH
WL9C8Qq1BP/qEO/wMZTsBwrLbzgWJ6avR2jHpIyub59aJ6iiy1jN2/mSkUTFAJIahXeJOQGy0Bzr
d3wO7h6YHL/gzReO0J44Gj0mmnd3TkcMmA7sSHjBww7bPlwtRIIhZwnOmCYcN3MlCa8Ex85Jij2x
uOk3/f2Nxw4S+Jw+s/Ze+LUNPvMl1D4uAjG0/CrU5zxaNXpCUuWc80jLYS7ylJYR75h2XAvFbmqP
hrHn716kveCAcCHA9+7Um5vVprOB/INW9ubgyw7TEL4CnoS2Vx7XX4O4ZbJtnvne2XVUTkr94NQw
uozeZnOEelBijfjFE+LqekEwf+I2DYER8Yp78Vu4BRjKqI3n89F7W29rj/AWOyQCXkAhRV1ltQJt
zVzjjRqEsywTz2sWFRGbgMWSFXvpN6CG726enPgd+e0DlkgwtuGxAjP357zzTmkcJghJoYvtdC6l
WO1f1pJs0AkQG/eCOn65vGrtD9Q+hhCdoCrM2wuNrpZdhs+Xwf51I3Whhl8fsmCeN6uC6rOBvfXU
gHf6yAHmBZEvXedWArksn07rZUPwah3DhjJmbZUku/ebuIURVPBxV/d0bhfpvIMKyLgwwyBYY4UX
MMBzjUPY5OyNz4sx0ltN0mdK8/mzdjutCfBUmqaOUfTLDXZwtXhcwqXsTcfFqK1gobVrINW0+M6g
gilPCo3J1ez3+2eCDTEh3Vt9mzjagdjHk4vcE0SosCZL3fgqFusKWFvisxtzUBi64gkBrMEjQTg9
aXrB72fwzLRDUDaif6Gi6gZmaWhiPTiWg5AcSoAJMIvzRvxSsAAA0MCiktIAt8eO8zbDD1kCoCGT
huUJ0hFpbwqASCFPAgme8aNytjEU7BpKbdNK3FpBMaVr+CEawrZKZtUOTFghUmCfly7Y9ysLqwff
P1E1nK0858BbyYmuUzxCPXeL3ZXsc1j+v+YUiHM/Cy9gZL95Z4NI9xzJMqErJVqHC9/7WJ2b+8aH
e3w9yQd7hps7JuBwY2a/cbtnNQrOoWu337xZgDwtp6h5XISJ+LRU8kokb1wM5Pbx3iHuj9vwl337
cK8LdoWTvYPKR1gtZWG5KHgIycUENb1iR/TN0e/udt3hZnTzwrd5vsGtDr3zZBS2fOtTBx0slhaU
z8LzD5eL8AMNwLhzmYgrTcNGeJuhi8lacYa3edNETeqkNe1FGkWW1Bl7izuTRShWj1acL7IMXCjD
D3AZ4T4EPUr0ZF+6U5ObcVySbQoNaSTOLSfDOqI2i0JyB9rheDQ99Kdkmy6iVurQqOLGN+dT2GLj
hMN2dBosaiOVu6EpNPw+02pCS/ldUVjkFMUvJ9PciI4MojgTZKbt4phJK7nGEYpJGP6fupudpti7
O+oUqriBW2Dl6JW5ebBXmpjXUMU4NIqsAX9bKX7hQi04AYcwgBRYgJcc5R+aPqm9sqyWC8e82wJq
EOI7EleHfodKhaoV4B/AiAlvkhzyhIYpx4IArqYJwEaVhZJuyXrOxOtDyIDJ0vJTPXAcH7YIkTrL
IAXtSjAtjUhbQCeG6+aO3DhQkq0ry/OZOAYskcR39kRvbK8ec6ZLfwjtET5JEw4kjNqt36HQhba+
iNLa9BsYSDo+NuvPaRSTNyhGS5AXB9TJIHzTy4rnolGOPrT2EETBOHAKXcSOI+jTYlGBYhpMQIjm
bZCuDmdsiVuNQjNY+U5eiK+Ihiicif4vZ7i9uAxiDDhZJOJNF0XwfXzfbwwSfUOcJ98uLpphUww/
DiQeIkQB/N1FIMYRvCHIHT6urcIKCDBN0zdJj/rTgNHGFYWXtKhXPcHexJ2puvDG8nLoQPUSNgSM
LUQoULdgsSCuVafi1iJ3iL97eFtCrMwh+PfSawAyIR7a0monnxycaibWc0uLXyWNGtoVMfQQsyZ8
76h1b52/IFCEqgbOj+ikOLUlmTCLIF8usEZJGASjKpmypQJfpOnBIW1M84lIYsqQlT15DaYbNg0+
70VaJZES1bZ2d5if8P6Ix+CGsbaUyt53Qv3rZ04ulOUKpNPiMkcRD3D9X8jJfEDmvPECxHa55eES
/lzOh4bOw+XzcecxXfcwGxb+sOmv3aSYdBLQDy5+/MA9VV4Xvs0WZQCnz9vA881hfkPrxXMbOan4
3PE+k5Q0yf1O8BkmNCMNP2fk/4iF3kma3iawSbw0EQ4O88KhL0ZchClCG+VzuHEZC4RBGDX8myTh
DdUmohGQs+yx5unhasiV8n1ASJs7e+fqBLyHrmztGXjLkuIZsgJcWDSskrqH44FCg3xJaLfTpSUs
CsGI3rbKlCbLumPALQ3xKn7cD45HH7oA0Nyf+6fxYA2qwFFwQMeflhXdKMWM0W/McOGHA+jNFrZt
A/muynDN/gYZicmKXMs45iFFGnNjL7p7FmuUvXLBTZfNSwoDloMUOh4PdhgxvoplwaUwxPZAvqAg
8U1MeXdWdiR8k3gcGZZAAedDsWUxIVEM9lFJ7dgd3el7NEVYQkHNWA9wsUgWLyoF49aWZwjnpxn3
BH4CGVBDx0/Zld+lybCIZ7UcyuWTnFadi5jRy9IFg3sd1lCKzvHP4/bkrwv96wc9ZzFYco65Qvl8
CSNICdP2pEDmxLsWIuHJRQJBXEcNGMuvhymT6MzD6dpQdfyhs8AwTpqKM9Dz5qq18y7MogxfGmhP
0jk7SyGEPuD8mdoIp3+ma6iPR4elByeUz/8lLvYEkZfTGcnsgf6Yg8mGCMbADbXT0pUuseZ54k3S
AZ+dj2Keujww791HxIALbopwCXksYjAW9EMtqLXQWzbYJ7G9sNl/wCjf8G/pk6HqgGIKGqlhp2A8
GIKdbTIGbrgqdRnKfyOtUTmMTDXM3JTBD3U2+zgVdEjE5eNkKZR+lKjWY/ttSVA9oZknM4BQY57p
I5cJiU1QayCPU+ITZaUSuESyy5hKSTFN7uzIfDAObMLTsBQaG6SyJNN3t3uzw9OiWMcOjB27TPYm
ha9HGbljlkUpj7soqziLoFKcBpgHUmuMP9gTpG9DQ4Yxox6jleSlJseQxvVHolUXIhgjL/AzxlwK
GsP57hLvKCN2tDrrsbjGXO72GMsYKxBgkr9GV3gMqGwV3ihjGbqYNvuf+duAzfI0+oBKFAUjIpm+
MxJofvMNmNLuzbecwbPt3obyhaEU8UHPXEArpnbpc2/0atrq61+6AXtlSIAANCNprSon5Nxowhn8
cdMdpxqz05cPQ0yF4yIRfgoQB5Q28D0/jggFEgAMRbJEo+7GhfWcdf2So+PPYFwM+ZjEEP6OuaHM
COSxFNG9f6DMx4AQ3T/7yWuWsOsuIn4Mp1h2gjci0gsY7D3gAK78PI7rSZ532YEZpfpZdrgBVltT
HLYdp3bTv/PTxxQby2vIGE1kn9lCsRYLxcmEPs2BBjua7ZztEz9JCpD04h3gf4O2rK/DxYKjLTv3
7wJlGwo4Lg8nJ8EnFIpTY1A24e96PrsgW3mXphmv1Adu1xgP/qE8F/uFioApChF3jOsSbU5+dHzB
yBk+k5B6IN1SEokJK76p1uNnJVsKpSUuqif32ML6mwMUtzbONvYmNLYhFB8xMIB/DjDntv/054y1
j1RbD2q/7kZsdbHLQw/AnaYo5eITMDOSbC8Y5EBoIImmwy5+9qcC8rW/nIn3HBGHLJeOwTBdLGnl
UfxYVEDlWCbCtyl7+7TnnQEbCBLbsf5olUnibrsZ/1vdcfueO+Jvd5fpQYKUT4YKLMU6XHPOO2nS
4EjhKJTSoQs1orKyDy6eUl9UnpHGC8mXlp+ypo1+CHYovoPwj7lpMnOmoIFkQkUWdzFp4C5zp8VS
X1KB343hHeKNcxiKgV6LI4pZP/i1+I0tA8aSGX9XsrdOWRuAX7yAQ/XGgbrIIubqmDMC8v25ijCT
EO6BtCrgvz8zak7B6oIIUE1GR4seWB9zVzBTnzgaXgtbYuwXQQ1ZunUQjrr+iCK1wJ8EZ3OcYlnc
qFdT1ueCZO4NeM5os5FsM8bmxOR+0gWU+xIXS24g2cWY3AGJi5MYGh02d9YbNX7Xy9k2e1mDozYt
WclUXcRYMAgv+x/ezw0q1qLLaA0PT+ZpmP1Z2vBaQmuEv/KzUBl8nk5VugWs+3UvUlBPG6Sj/hKY
SjAdLxOpbE5UbOpVpm9b3jJlzd8ip5zjPxPBZZkbB4Qgp5cRnyuNe2Jz+5gRl5ikZ47LhGDV/h3S
wh/aNl81+4PBb/e2DBhNZ0PX/CFqkI3ub5XEJUmWaSOxM1TpqkqJFO/3Unj41MZLy407XurrIl2G
HEhQ2uI+YGaFhxhLFuR3TZFeG74r1BzYonwb9XvYSUNKKkJQjGIg6gKI777D85b6zLbj9odsqyvl
2xbVIhUUNGIzZZOK2nwmx8eQjdOSd7RFQv5w1onED1CI9ZgEXIzhstNf9qun0yTUhWlUk+B2Lu2D
qFwTjiET04FsHM8o16dAwwmS86xI4LnAM/KPQ3hydvrJWf+fFrSjiys7GlRlqboT7IPHqU/erof0
9TZQdbZL+C18cwKlrl7P9i73KkzoVqTyY/MAEWcPjmAr/xGJ5djv2ccbFFa0eIxuKdRhA95h/tjt
8+D9c+uzXWP5dRkgiHncPf3j74/BRQ2V/RTWL1Ea7EatULi6bYis9TNdAqfAE/XnZ+HTnYSGR8xo
cmBd0HtMXm7jZC+xpkSAimsYGNSHTN/KrCF0AA7B3ddw2L3bbU8NLw4ONNayNXhjkUco5bXtYnRy
40x1ersvc5A2QMYJvKzEiG9SOJP3mBzdVyv6XN07iqwDYcUQ1Ya91boMt+ythZOU5xE3nfGdxvny
cxsVBkzNibZ3HFIfaIfpct6r4if6/0fwA1clowd69d4r55StDPSloC3Ccvh62NXBXbQvVu8Wv/pM
nAu7whgUOjhuqksWWf61lyVqn3rAEKMxU0KeSTiJw2QfNYdtv0UoTn/bAI5xtY+7fQCBMbWJX9n0
nO3vrsye8NeDnnagcPsSrRMQm0L1ZI423hk0+WhjBgIeSvvvjuFmCaXtNW+Nu5XNDA+L4K9D5d4l
N+LnLCq/HtQiOevtB0Wb5d3Vdi8SiWEfhaW+6UllsU/Lwu786GFvTAM6NF34sbCkgV8wGmpkHeeJ
e9pcVYIl/JcDn+y7qq+MbxkS32BG7HQZ/nxNuHM49TyN6ddE2ITts6OO9JF43XaQJxTWXXMgW/DI
+qkS8hi1vpiWc5TSRD1axrGyz5Qx6waQHlnE4AtIgzh5LmfvW5gNNjU2MGrlLHsdRGXeoTdgZwP1
c6goIAtzUrQoDwSDoG1C0CeziqnY6ooL6OFt0KTSoOBhxnYFPxtFgMzgO0KJiSCAQUejCnhlnHfU
KmykfwEE5vFhs4cUU/ZfqrGSQ0olkOOYagG+ovpK/EXbO0K5ZGdnQj0FsOgabP0o0BxH27Yw+pzm
VB1Njmbn/jEd8tJQTW4QfpGHTTqOghNEp/J6La7C9Njec9aIveUxLc5eCYcrzrRRBzoUiS12D5no
HYrP1Ov+ySKfS/PDwMdujRlHUTkPASn06aKb0Q+kKeG2nCQ1ezF7gQoBuQeJVyQUf7uZlWJdZabP
SZJi29acJwzLTprpxx8mYrcE+JEW5DnxP7kYJBVG8bLS5/botKFi7tF23Fwa906CPAPmdt4A3eAG
Rb813Ra3YYm6JIsgV3aYiYl90qLHY2CV87xnqA3KsQP6zTZnEzyGF3gK62LPE/YcgWJgLOnniIC6
mAuaKG9bFkqH6d67DUB9MD9wCCGTCoXz/G0vwDeEdR/oLx+yiptSjGFlhmMHVYsWNHdo3YqLRX78
k0bs/bHb7PYR9hd3o6CDk+US7RNgQyuK3gNn4dxXnLLSfsKoegfiNt5yovyEj1jaRT1opJCzuaRC
X6ZGY/Jd4yLjPwiUhxwHLfyNFa7Gbg60EKIkapaTRpfFCXnFKXX+hdBQmrtn0urDyTLeDK5hlDR9
HK+4SrGKfxdyR6tFrURV/EXKgdOlHBVOSzSCCvKu1kxkFsqBshOtYpdXQTlILRQ0wUjHLFeKPXBX
LrAV33TMPRl0OlwYUK1FKQkpvIRRwqXlGeDZGXaSk/mBPsMx88B7B6uKi6ltmMq1/V9Judk5GVq/
aMgoqqlwsiFfqMkRXis/gwkVVJn1sG5AlH9Ckoa8dUH4vhTY/XQzZmu9sIbV0SvBJiQQbX7uOLNP
MHO/FQSldZsBG2vo8LO6RCJ/s9YD4VBXRpz6m2XXvVlcyyU2Tk3+agkvavlM1x32L7g0c9WBSm2b
Niq+hI+X4y0H3ic1QBFsTxCqNWut4hvFiOVBOztQuafcJgdCzuo17e6uiSoma0y+mg8Q/GJzZN1U
0Ry/gQMcXUdRnbI3W9dX59sy3m+3JH1zywFr9V87jkA+Zhkm7CZ/+jD6PXRYqIveUdqDTU95eEFx
wlFrtN/GFoSoZTQnAvJl2iJzOIoJKP8iNYJHdTMJNTCRAvR1dB/Bm0nxfToYNK4kd7+mR2xr5NeB
ARpxBfua0APfrS2bFObWqvWxTMB0j0nWCLDOw4B0MC9XPaKWDPXrzCv7+3A/Z0sjqYOJ7UnF1Y1e
YU99gc2eLsAldVtE1YkOYY/gQWdUhN0S1gLkLp5TamBtdGSf7vL8KCXDmNE7/yBe1o3dztv1fBgk
tYcLV/vrH1iNY5gx6+8O/LfHw/2gELAqiKQy/P5Yx0oqbIzIeMj23oJ90Yf4BfhkUxhS2LeY6f7c
BWeLh/XGySrgT4KgUDIEl5BE4yOqPOsw+cv8+tvyKp4k4RqT40S+u4l7UmnTzlNiY+cpZEk1wV98
AxXT620gQ4XTqmUpWNrFbdbrn605+7AOCYZ90bzpZE26VOa9PSJdRL5PPLo4SRtPOemOGKzzp3Mf
XL3MlPIN3bIBVmHchUnRbE06j5uxub8OosxfQvM0O/4GbiffBoBOVf5O8s+JZ//cBY+9Y48PxQWT
Ecu5vsSdrzYWv7YhqHvLoG7DybkHXreuedxeMt1yL9n2PGuA1elDH10iC/cgDCqlHyvOgg9AWNTf
vKJTwXbl/i8xdefa4GeGlTXEYNgRv4EWYL8WvxPkIEqP2kajCWYV8HoChiN8Lbuj3tXT/SWXydwK
uyfBuseFw/cRBrwIREU5hm1Iy3hteLeym5yf4oDspP5+lGwRxEoZfhKqWm3eFuzPR0vHhBrPT22O
owUkRF+UrCgD6WuflBTYBD8hRfgiPgGOMnnSTwjgrtZno5rLH0f9Od0nkCs4npvmoy3nokR0SlLD
Df37lLYcMT1OfPL0U+sBsW7VDTArEgVDW4EdfigNHbE87taClilhix32NdyHPRg8HJzt6XcARBAB
LsgkgMrowFZtNdDxwkoZIO3lRfE/vXDSRWw3T7dlXLrymI8Q78m2bFxrtwGx08q/P3hA8n4FAdgn
0gLGCGL/ZLvJVoWGMNxWvEVafKnNjD+JUr/jspMN/WVDbr9f4kA176KSBLXuss2UjIRGIPvUsYA0
xiPvJVxF5r6WqwwYsi9cUuvLnA19vt120Uz+veEDRazhD59vw+c14MTYcYqcFwThMYxTUD0jWX9g
FjQmrstGnKzRShmH1dVAm1YrkrmuZXNjtveH7yE6VooIswOIzlTPprRnW5qxrZ0wDufq2P62nPly
UVH5AczfgphH+UC5rzwppq9AdcAiHLn9hQNvkZMLXSkn6D5IQfYq0HbFSt9wU2m6GPtwCj0bRvLI
6bEqr9M0yWKRj8+C2nNG+T9Pfiy+r5xYUM2qJKcCE9yD4be6XJXlMMWKUATPvtuc808FzSxLEHxa
mFh7I9ZdKmFc09PlEMIgn+DlgQGDAF3HqT6NqSPkSjExZL7mLjdyr+6EBnZczKf59HKoN4FUkSw3
sZ2zygdm6V/E/OnF5KnlmUWDnuTAW0vsJezmC07RnqTBj1XW1gEZ02Fw8R4wJwvNaf/Mtm71Du4R
O6bLoluPqn1+bky6ZVwrAb0IoSff8a0Z6yS+FlENmeJqlxAuD/beO3/D3sG6J3+c0NpAHdZDOSrV
Qs0cu1v+5aCD6xdTNiieIeivILfLcvirInXX0rH2AbmhTru0IYwH6m3b6GFU814126PFHSvbyv99
Zl02YwCOqfbzX8hEL7YKTaKlCcL7or2Gip/+rIUA6dxZtPbykEktyRP9JewFOQ3uicZXEJtLi0Vw
Tk5VuNzyVwEUM+zKKZaop2mccARqDgUPYwYZPe3GWN71fgBdUPB9wGQ4YuQ4cNhkbKGyJLjI+GwO
mSowe2OpQSPgvGHLZWQUO2mcw9DElAZ3XAW7NQspMAjbCBoxCvwFToN3lxeRPYuQptv2420r6MMR
6kAqL3EGE6ewNqLYh//ynQjSd7JPokNKAl+MYUXj6zChUkpPg4GBKTbqOQjht9GVSIO/aAECCbCA
1KeOvE5cltRrEG4lzaAeFN579fCdHjQrPcBDSmi2/EsUH18bm1cJ+tADPehlPQrTitHhfSX0tdKP
2hh/cuOCt/uiCqaeE+beYYj5mv2+WGySGBFC1Aczwk9WbKew7ww4kb/2YfggaQoyGiP4ftU/Dd74
jEmkhMJ38OdECPFi2/+0Fy+wkvbuNOCeccbUU0khIZ0XmU3pn1HP47RB1mxQ9sH2sTISZzfx6P84
QvNFT4QkQuYeB7dB50JGK0nXwn6UUQ+5OwQC6qMI4y9o9crf1YI/xiJomhbGHjkYEroLO28gP5QN
VyyTfww7L1DRqDLd4/AwhNC3w/HMPGK1OXj0xWDj0cetUzJxp8DRMsUkna7bH2VMWpgIOEKsTEur
gd5AwMvKwCE4pv+lZMmm3xGoW2h9dw5nTHbok+dMnyFu+3f+qY7abHAZaI5msTa7wpyVCQy0ax5+
PKMjp8OWmLBpM7Ogx0yLUAJjvlPx4xfe8yOjmvrdLW3B/ClqDqq9ZRW7CnlKxz+atNoS8mCRKMHL
7jGvZd6hwmzGVFQ3S5rFbstigA0wzFfItCC6bmou2H/fpDc0UumShnX0Iu5BhAuc8dTSXbS3Fzld
iAZ6hJ3oCpnjaqz7kOIbU1Wxzrtmy+h3Ry2331kU5m+0dxmf6v2uvb3ClJe8EIDBh6FUptHDqp/d
D3EGhSinwIG613/d0TIQ1jFB07VWIYh3Y/xjI3YWqJbGHSvtEig3mpKKCUEg6hkROYo+KnSCFNTV
QgIFM9k65LNIBFVjHLFg+/hfWhxF25RnO/sGcAMiWQl4HmCJiT0DIUALFlFFD08L4iFWF1YqQy36
+c3osH2tLXkSnqhuVwwss8zydhcYWlpIybzZ4FrqPHcitsLgZfhEGLLo0vlb57SzdqLmCgwV1Fzd
cV5FzpeYo6VPQcTOT7nhPJ1nv9lf2TYUBcbSGgzNCspfjL/o6OBARFzGb+tIDjsMYIBLyqbvBAel
J1PjFpp10hQYa8pPYVRx2nJk0s81EMf+iFrgA7aaBoYFbWifGMhWw2p86liMfB95+XKKiUjiVZ9S
CwYmTf0xbx859LbF9o75nmAnGFRTsx4BeNkiuXwtJ2cY8IdFM/c1yd8xGJE0aXA5wBiDMzlpmamT
WZb3zEdWCAfhhusk3rBtstkYW8BNweRdCU+kUuLxbXP09dEj0G1HHNUlyCpDBxve6+QOlvAig5NP
Kv7jOEWwRRQDRSLumFx/J01EPaI/ljqHTsb1/5KjgKuQBJznzSn5weoUFwQ8yQtmNkiTdKO9LcfL
0xAnFnh2oF9snljUQQ+XdgYUlsqFrZhxpdSVcgzJa/LGk0NcjK6xqhodpKUpFW3PpKLFqxgcE5qV
4BZvExbHAh/dlI3GjLkctO6A5gSeeqNizAAMQgDABqAUoxyZupxGxciJoEfM4MHDDBD6LlsJC/eK
/5oMQVLg2oBLD5kBGQjVFZULbTseKMAT1H6U9i+uWFpwMXljn/w+eW5bOfV4m5PgsGF+CVOabhyG
3yGSQne6sMgL6BhskBazA9oZDjnmUFxgZqdy6iFWMo8xD6aSV3hBMc+kQsOtgtkYyVqK195erXwh
H7nLD8uMO8wWzLBRlyCm4QRxlVl3ht3FfnTiGLxt96MaoH/BI15HSphLzNV7yv4/FHUOI+VRhx0V
lBIv/IDIs/Vvz4Z/RskIdQD3OYUSgHiuZ9Ik3ejNzLnB5GQZ/NiS3FZWEk6Lo2pwQPf4ycDjR++w
cJiMK/4I2iSnzBezDKZp7LJ7Z7PRRozSVAozdDtfhDUprTaz8a3K7SefVo5+vJFFvpW/t+K00fyw
+oHgELU4DaKCaCq49sSkhA26bz9megI66eRyZxoman3sJiQTqeAJv+GKKEE9DiFI7rC0t2D27rD/
tKQZn9e+7g3mWA26b8TE/dL70AMm+8UrLCb6XBtuh4bbcQ2uY5IY/Z/Zdb8WE5TaGT5sdf3lADB1
KLzHASS6TsV/naeFD7Tg3NZK9BvcrcK/9CHD9q+rHsJNo+F+nY47Z8AMNQ8xQP0yqZ+GQiU8+Ugm
sAXzMWnAqfvFRs+862sd2B/xhTJVq4P9DHYVfOiufZypG8YTZ2gYMjDEPtRXIRxT+neogLAPqK/I
vcQXQcrdY86mPyu22lwd6pae8tNY29DF0Q0+co4D9HhRw77myDz6VXjDhW1GvTxRogoGADzKRY/x
LAwjjG46dglEuTvulOg4a45VfBS+qHHG0ImNIb8svGM1BF9KM3+zz89ie8ej8GUfCwdwZPK5eUBq
Xzxl9waKkeUQIZjXgWV/kZyG65iiS6Yq/2g6r+XEtSUMPxFVSAiEblEO5MyNimCQiEogwdOfr2fX
2d6e8RibpLV6dfhDj4/ciipbd8FSqjQ4zDrKufeVBsqPpg7ZBLICk3zTTD9B9FgUowRiH8akz9EL
aScIWpRSbjP9Ti4RDXOn9dePaJ1wSurm82xkKFF+nX/3clnorhI86JgoU1DPm/64D5i0c76TdJsV
RivqQEnN90QM/jL3ufx6j7EGxQ2UbD7uUtBOU0c8QPTtnTJW0mf4qKREPQgbnS0I02HK4x5Sq0Ck
IUyrf8YvMldBmgAo9geQuFtbeoBPAURDq3V+R+gk+A1yIrqJSAraUSgi8SEmrt3gzSqUX6DAH32j
5vyx4YvYOQuIiY1mDK4jpCMR+x/m1hHtARsGJq6P0Xa0L0wADwDmYTZ5HXPLL6yi7bIZXkwUFHj5
qNm6OusPOZ7hxW/zoVErUZAgBzUAGvMgaO4WcoB/bSLr1SH08ZZ2kdIQzRPRbLDpPiDi9AUZfCGb
GKOuPMvXNZqJye4yL9f6NoHA3x+VIY6sDJ0NZPtu0A+G1RScKQgN2kXFVI1Qz3Nyv23lTntx9S5H
JJf52dLjv4HdRa6kRz0/GQTAOeJRMtij8PEcNAFHB0v8AkZWTLKIGZnTEV0eWi03WjAJoy4RXqJP
teyxltvjzJtMlEB0TuBf7n/g3jWKZmOoD7XBC9ZhaV2iAmxRaae+MTSW6B+kzCV4tQhaeE+vmV7e
4NJ6lopVSt/XGCCduqonHUuR9dzSPr0mZua1/SrQhzl9vikTrdSnJ5dYrL7LorFpf17MfNvjpQNB
D77e2+thI2P4ogITLHGtszV4nOOrXS0TMrgJ7kP+1c3REpT8O9SZBl/2+vi2V4OY+FsHLUzFsNXD
OcewLuNsmDIXYNFSSpjpNvEUs4wawNCj1nTbg98+EREU8QW+sjj4AM+rcgGzZQpKnb7EMFnqE2hH
1nct1scKujYKUlw/vH3dSHqRnDCi1SKinRc6L5YO0ZP1ijYFGjLj1q6yU1iv4BQeltgQl1EyU/5T
0mhNk5kMigXDjQtyij3wcrRlKRnDxsy6g2NvjETHjoYqb+TompplZWejzqoaoWAGPv0vsQsxUf5a
ohvSo0V5H6jHTlAn1lZhWaOX/nBSALhsTwupTtLEq6iBClMKOOsBOFmFUgeuC0ak+FeQg67CQAPR
utgsnGpbOCT4MbN5+tQQvDsn/dQCZAGO++6CKnpgufOnpY4aQuoOb04BYAhmAse1yliT4xQyD0xF
RC3B1ISZ1V/2aMP2p+HG8KaPGJrB3F6vM7umTYkBGanos8smVECXQCc0XkG8bQ4dj0YQexjiuSim
gBpEjYAtB0YGhgYzLGKB26I7zfHvXa4Wa427ejHtZDRn6rvusEFdvINSrbYFdOI9/ujcGSNj9vc3
ibDnoAWOjBE5DHp6MLuAvQEUteTgFB85Giuf6O9+yMJ/BNFmJofbLzCGbxKWtwvpBG1xTtEBJlbu
FkMTArVT8iTUceyVTuo/WVnnmzoQgZaW0IR0wug+xyUKsH9Q2cbwFv0CDtGpaOB+HREwGnHxaus+
gs6jOgqiR/IJIhtiAaQgdhFxRoh0begi6bbqDW6L1rTtyJmujrV5Dg1YTso+WxIlHVtEx+RvZly4
IzK/h8gYIqzlyr/EdTcBkYNO8r8OKG1deOmo79FlShH0eiCRTaZBvxR3RV/ok9xiSedUoKyYAJIL
wqyn4pGUU5I36RIiRHi1dGSuZMjPfYuemNihks1B8lwCc4q3kmsj84McC1cUvaHY+7myhxAUD+Ax
wP2m2AHpxasS6vFr83aeKxG+YR8oAawmf0+9YQnk/xqo4R0xirvHIMFGVfOk8wPweizdvflChGLc
bRPN/O9RlJzkYUQQK4Em0/x7+AYZfWjnDwRxutAw5Iy5LIzpFWcAbRMPLqf9b/lyPrh+dc3SF9uA
YvSctZBN6jk/u4Am1PNAFhClCvcBLQTIPIelC7QfxzSDHjpMTJsmlgXaDBcrjLqResFbDApVErQ9
Nczb1meqRUXQsbWonLz9xOMp2XVkIBndchs+S3SlcySav4hg8VMYpOnBb1WMmpU8I7ld4ac6LAvN
aQW1r1oPUZMJvli1t61vJD+RjcgjFiqMJ3FeK/0AIh43ypqSD/F9e00UggyGHk7ty/c7cF5qv2DF
AaaE3g5nCaYXVgouGP8D5ylOcl9GFeIRf0Ey90kqgHv5qAdGaNtalFiW/bvBMaBYiNmpEHP7ZgkJ
ooJmybQc+Q0J6K8D8MGReIjVuKVxZQnaaqhBsbnb/UNButhzXpO7ONuVaKIEoirW3rwteHTVwCWb
RevKnE89KArhdD6fv5zKtO2r/DwvmMjbG0QudLSWzcpkToOdT5RipECFJMMjKXEyUsFZjkRlyQIH
VERhDt0QjT0RncK3VwSi8RFlbIwoLuzKADU2tAHoRI5RjQakMpf+MTlHqI+wDyOLixcpAkE9CPUt
uwMumhuqEPjbULbhBSj3B6NxRo1LSWRljwqTugeSnxGSReaGWEJi7v6BCKQoQgaWppz0dp0HBNuO
d6OLUKJGIXYirx1CWIwippRLMKqpdJ6oMCIcuxabrk7Iz1E+PcflkLIco1ZEw5G04xtI49HBhmjN
VhZD5B+VFsoNrti4MmbFluyxY+zv3qbyTijem3EKI0IRd+jxVklxHLvSfTNQAZIOGvIivqDtEfte
vc5i936PakQHKugnKRMvBL7p6vJjcBsE8CMfC5BwyPGJPiiaev/1pSUMc2UYQP73hIQ5Lt2zF0m9
1OmcvNQ48sGlAF1C1OHXTcBg9gM/UCQf+KSHiZpkzqAJCjo/+iAXEtk7YShKZJTE78ORTfbe3vaj
I+88acEnyK2PmZIQFrYko2+L04esmiSLJcRdcCIhhYAZAxnZb/ZD6UpdULuTNN2IHy9UdURtTzhZ
2z60zLYTjz8YHMr9yBG2JqBTTamOJBJ90WmjvT5Yok5NALtCJBQ+ooR/9iCqbExBN8UKDhV5+xdN
sbcl50xribofeTLTDJijpYNpnXXs8bw5rch6yGH/6f8xdVsDROPJ4Fhl1X4L2ieZFXw26ltb9sk1
FLPHCqKXxMw3iUrDLx1h+/8nnPjjqov8objZc1zQIBECiewD4HOcqsc1aq+zGX0QAO5SXkMGlkJW
hqc7uhT0rmWULK182WlSlAloC51qAjEErK9FRoSa0ABg8Pz8HXhCASwQH6/caijVQwt+v5gTClsP
eiJ0q5sFpku0ikZM4uy3zxQUSFWHCIaoC+cnH//eW1AwA3hkMOnNDgeunAWiq6Ygivgj91UQF5OL
JqenAPjkJ+S94lbWAQzYgTpnPGXMa/qwmDtBHY/F/GNEnxgT6dY85avGESdd6d5Ku57GAjME2tMs
P172w6b9ptLN7oMQR5LYvIqSJH2lnweqhfOUxcr7IZ8ipdjnWFKChHyCazaZTGpnIt/mEkrSKQIg
WzdGaCeQEq60EC8jYZ8i0vbl+Xeo4drHLoeYpJoi5vfy47EsQ0YEdFcXBzr0GMpiPCRYp0HnKI3u
doDnSyCiUe1AAyYMO34q39PHDd0Nwbaico3JNjpTZ/y8BLsur1R6QIJqYXbIvhTEM8sFkUosl8Ay
XueYIVGQ0yD6uVBYN4KqkPdaQ+tU1hcbJWrtOrRu6Sjw/TezetltPzeDTWsRqXUbhGx2pZxAO9n9
zfqUadxDQGEYUJMiFlOwk0pWbMMbIxsp/9fZYHNwPeVa1pa6+Zyl1JhcR20nRRYS7Xt2Ue+4rZ0o
6s/rzYPsmhz8X7ZQ2c+V7E4kypFBlGdJNe+zBsbrCU+IUGEe0VuWbAWwFOFAnjhtFYkfcUTZvkjW
GptQpHIluojYj8jKiKKe/Ftae33ahQ+X77MvqBc4af47fCgnOTAkvNA3kR2sAnYSARD8SNeVJ+dI
d5SsSe7+rRa5awNV3pbd24pUDRI4hDocD/kUG8X037VRbVBHe40/U7DdzNOgvQlSXUGfQqZNgt8S
iiDmwWI3oLJoiZscKeg3cFyIgkBrJNwsYwYKREDt/JIgf3KOFZHwZTpFDsial5m03DN9A9rMYr2s
/JvCCFb7PvmCfGqiOLgwKhRB1WzxpSv1s3rnAkP4vtsylt0LvtMywuOv3b2yGRc21nuvwRNDrgkN
ScYk14lYCv//jkVa5eeINbJ8ZhESdwCXMwDnVOXMqJKejaDMKgWMdAbSLDOIDaMUL6NwujmaNweb
cbOMjC+7PxcL4GuQjzNzrpDmQCUX33Pzv0DzckzqPip8OyOWI4ZRoGga8LdyHo34TkYGCHn6+UdW
t76iT0GOB78adgIXZCJCKFcTyS6bFMg6EctMz6MbC6gBGApTYIQCkMMQlYv+DOLjF86sGMV3wbIb
kTjB82veFZ/VWvQA4JeSNQ3zdcOwZ/1SbIv7aI86/2Q26FwORIHgNzkVVoeoJS1XiwevB4jyaCjr
/oDa6QvwHthmtdB+YSDpU756BokLmF4J6Q19NbIWPzuA+kWuxKPNP2zNoJyFL5EPp4zin63Rn1RK
QG9Ea7cr/ugkS49ApJZBJqwlN3k62VyOjn91RSDEKYM0aXzZAUEYSOgTOV5QcCc0iWjMM8ImI6Jj
4fYnBBLQI6Q8/MR76FM2cPBAqKOhjBIVEJQF5gMywrgMaNRfyXyYktP9zcCB8FvL7hoPCLKjBhg6
yY+J2YTp43XqjtELejKUAKiuSfrEdsEqhKEpC4uZJWBITiIIZ7R9v7YMMUf9QF21NhgFIgPSFXQm
i92s3khNpA7+U7BcaOohoTdYMaGbB6a9jr1qsK4d25Dm0iOK7Je/LRddLgNqEnaeUJ3QZePAmoo4
kzFG82c13JijNBukMTfUi+88C17bvge22Imx9vqHLl7HYVPbGUFp/u66uBFCq75Yq3BIRS+tHfsB
78wpgIPwGioGvbp0yTvwY1gcmx3dZC63nLN0wwItHnyoVp72b38Fbefcg+vuMc7+0vn3cJsXeNP+
tdfF8o0/DZsZXBgFKG0axVwiUBmo69vc+4Z3SdVpC0IpAzRLE9IRmQ/hRhFOVrImqf+RarmItt1Q
yggo+pQKLSZr7NkUdOuHWvqsHGG60hKbt4PfBhBuusej4Yi9A5ArJ6PreSyO6g4OqujL5eeENmPm
J5N42jm+qQGZ1L1XOBvhFKPuQQKrqx8Z3vkFxm4BzEDfgEhvF8TbxOqOOF/wm6GpT9f6HG+0dKBu
Ut4Vxsi0gVYJGo+A4AxxiTGweKDZR6f3N9MWv9EP7L0GqTWWRvNt2EV8vaJ8vgQMFt9WilmTcehS
LLTWPx8hQOhpvg70jrZoPC3YkEdAsPTBPW2qjG9nEQjsgecEkeMavr41JtL9gnLU+kBmeoV0Y9iu
D0hhkCKeWIJdeKmItOWHZtvZdifpQZ19L7RtEs2ioEpJNr4D3CSEnPFFBspiRguqYQ7UC83MO5G2
AB7QcjA8gKv5CBunzfwVnDnQ5igmj0R0jdkXb8smDV+YGxNghvREivDJsXZBr2ihTgA7Xoawc6rw
jZkVPvN/yhqyDwfXLmmZzVrbFvji1QMVwT+IA5PyamkntFc9HIs2+MO0nUuF5R8KSjbSPq+OpxHf
MuxfRnVmw2PDFk5n6oOMX+Nqs4didmvzBvScghG5k+0bOFJjAzTu7yC7MAr/bC6r4lgG+ddUXSwr
eLH4sJVsxwKUW2lfVog9gJWZd3MLfk6LShOnaLHcEJuOHO+tUXluj7oTxY//WKw8QGcB3SeCA8gj
5OcPPBRghxQeZ/w/EHyJOggBwRi/wT75TPKASDW8RA1C6eUMlMxjhZ5ndww6cJUlNlYfQDr2gL0L
mkwAaqKYQSAkUDQc4PG5DbKr8exF7STGQJgMo/+Z+T927Tzd61Fn3LmbDeQz0fJi8hn7xgzTEhrS
vSslZO+UGVYPZ0Hoc/Qcc5fu1h3i2YyrxLXp+wpSjfSPbm4BexF3weN9wfUF7j79Ci2xNU4pE/pm
T3G7aNMyMqelKe7H6Oj4gFsrGDDAsIfJO8BXacZgs5ZBbLOe1Tp6WIDtQKww6gW4ND40Pbtjff/Y
038zZKjv4aQ/VzumsdkhYgp9ZR4idmqqM95UrMswirnN5/1DMohD9KtCXNzcBwNziDR9k9jbiToR
U2tg7Clohg9+BNMeMyY8WY91gOJmdAGbuy/3RYSUf73Eqy3sbyntmcTY9xDXtFERsdxTEhIUW0ll
QYJk5pXytCAwQlNDe0uxDOdGsnILlBmwq6OG0Wu1hc3GQNCYX4kJHFyTct+sL3aFQdobraevbTh5
D/jXbcWtapBhl/Kc3GaQr5nk3yxGOd0whkXB/XXmig8brQZVjwomEYW2QiZKEPwv93EqR5yHV6sG
MTTkrWSE3g31TbrvoYCCpRoLqTIGZWK+z8bRcJhEfHEgZ6uRzwGeQ0sbJKdqJtgWdkKkR4Y9thuL
QsQqabui1s1pFqn715RJcDwBQQGwrOff10zNlszsR92Tio8SXR/O+WRgdNh0g5JixeNZt2dl0FnA
rvzVA1KNq/R87kGc21jd7woXOViXk+jK0PHUN+8b4lq1SUc/QyIQceiLWjayrUcCFjuv4bDbteYZ
Y4x3eF3mNILpt/AcuyZJib64HWJqQwg0XIZxYwzefRqrwuXo/5XA4Y6/RQoP8jf40KDgVWw0hIIS
O+bw5vFVp3IV3C3ellF7r6vDeVUefltC5q8z++QWysEZSdNZgaBCYOyDuuf1tJwa6GXl6he7i8Ie
WT5dVxypMxhpSFMA+yXT/vsNu6seYZShEpPxzRMAagZYxKyQYT89/94YuwxU9sHfN6jPXCldNWO8
VfCM2aN43KUtjSINbokADDMTa8hrYpGlaig47W8NI08bQ5Ul0/8O8S0H/ASkk8sJa+sz/+4Ay5fM
xFcF66tcafS6nUsIlwB9yC57BcrqoX9ByPxXWhX/V1573yPRpRwhW0WADW0ajlJAnZilMhEkAD1g
706Lhwmyud5/TgWYYOaZ8FxP3PQiZJUhIrqi3cf5VhDLwOagtIduUNfqwTiCk8Jp5mOCjllEOb1v
8YRYA3IV9XaxDpsahyYWeUXq2eM7+M1/HTyRy9UXxRUee/rxe+d89aQIqGcII//z5wH2x0ENCIww
Uaiw2BB2IAlgXqKj9wFmCJgK3EXqCNCViNNgSMAKQ8sXmgnM3kGXgdIatnaGtLbZwTjw1Kfn9Kct
SxQRF9pYZfR4BnGGnwITUFopqy+iYxTTpdNNbC45K+37M9u5qUPZvvmtfIrICpp8PVS10zPFL+6p
4z7FJCrpI31eBjdal4SrHlzJy76PgBH7I3FR+2WN2pdZvQeUUYOznCJv2CyQWrqJaOtfhVDjrh5+
QYpli3cOUVx5m8LC3YuTBpv/Pn4FgPD6K0XFy+kDf45t+zS1LYhm9YoUJ4xJu6YdFlttTuNTTWdi
1qxTG4nxIZscPzuLh06O7eHnhBVjCWqYztcL6o8CafLiaatPpJn6muw8QNh0/rSupzs0oIpR5wlR
t8QSoFyZk2v8m046XmcARwnK0yr3ACl/OXZ5ykGfzc6Q2cSAzEAe8uI9o+aIz/Gkg4M2JJhDDzk3
OPyanU0U7wtDBJcUT0FDq2WWf2l4P4HC04Goj7u8cAZuvBlD0h18E1fPCIFN8DzDC2Ok2iOCTrkA
YPC8xH4G/ZGKnO9lD03pjlw0PshzENYOHDdgfQMdRAhOw4cWX5rvI2U6RCgiYsRoriG/Y/riXVFT
PPQtxvzanBumb8HUgB6HG6TR9kJyCt/GQTGpTjX1y7/IoHMXox9JSg4UEcWCr9vdPg4qHEpc2Zfk
PnRU1RINY4pfMm/AsZxcl5f7RcEphZViEV16bnJSEZ9mF8gBrEHwe7vkhD2KDAbVcCKsD8Nmbkaa
jSBaenydkz+jX8YkroCjx3mnjImb769104bGCaCmme1uXKrSA1+BXaQW3llqO5rvj3XlVJEOM9SI
yuCDrSaWxwEH3syY3/btabV5rZpQ2xr2M8xJ/0iYSAz600/E9YIjFlJOjC6zvpvQ50NjwL8gUHt8
Y3iveEV4D+NFG4uqgQF+36sOIB3GRFYEDI4gQC1lliNuOKnwisVcwcPl16tX2tkAIFpRsOcjOhS0
wX/YD4gSXGtUofLJWUVgQ4EohItCNgWvp0NTDalmKx0qs8J7rslxlFD3vsM0rHdXBHfbXK2wt21E
q7jHQTC4blsbqc4yUingv7qXQi7KwLgvOTbjLTSgH2IKVj0xds/9d5OsXlCQbe1k2IjQkFjd/q69
QKDtiBut2zCnMFY8LFK4nIOUtkBKLTZImfI/pt31B1lNDHZqHvhAa3OY7jhLAchhSImpEuPGOCq3
WF4Vh8vSwIqAwaF7OcqUqowevrFreKuikukM8n1gWmKroIromXAMeK7CUNC9146idnfbfTjqyaDF
aijBmNzqUdrS0hwQWAwQ47HDm5d1UHuOyZJAAwG1j4CWsrAUejXUq99yUH3MC6UEmtB9T2mP3gqq
rgCv716nCT9MWJqQfEaBRgWOp5h+UV1ekOPSjbeelY32ei3Vq4dEhqTR8fCDlpMgsFAXqU7ZRIha
A04elXBGcvSxgMYiYA3Ys23eQYEhXCXqlrsfkgYGyK83hn8EF6rKgCUqcO7dePYHyx2+O3ZoQP3T
IbrBqeisjHMuw2fxPIk3646N3rnt/gnok6lprgSH30SZh10LJOybzDIMey66Bh9r9zxx0BOIGACi
zocYlEdIEhRhyrZE1mIC9ZXnTJ9281loy7G64iKDjdDpFZEiB+8yQiw9/6EhbGA6f7ysONR7uwck
QU5QJJk2SIedad+Em67usdd3zo0VMEhnHCV0XNvDMQEVDOYQVRQuw+EJxeTwmAGYHBMVEX4elDOs
rbxDF+T4mw50bu7AKO+uPiBRtCbqGXgT4K8YMMMNw3RJcPhCXoWTwBthUO4z0BH+3OHOa9UUv36A
DmvvUUsgOzUNDCqedh8AScfMVJ4xpxm+6j4p1tUnZQupPzscD19zAxUULYKwv1yh/FD5qGVxwIZg
ywzWFeizzRC0ZfiGo0SqsiKw/MZC5geXiuQE4GIS99V7j8ZVHoy7B3CR8BlCxHVoBYjE1vesuiDs
kL2iZ3glyZo89vqGtSkESi6D9RiBakbX84GwAKiTf74VhEqEUsbkBn0MWQYsPLi5Db2tK/AP+lhP
zgWeCL8Fx32lc0xvnkgSyErjUWTiAHXEEMhf77zj8jDqgybMbpU3KfV2Q2RDJU0jAMIxWvHQoPKx
xihXAqOufG3VGJ5DF4WxtvPYD3kszB8APnv9HZIaKz26mpiDsgAU/+sizlIcWSlvEZ4C5z4WrQWm
Bwt6AVrf+qKwT3+pxwzLWGOxIVQcIteLZhdq3ijIbWWApNwtceQ7PtfEJCic4u8ET2cpbTWlZeFx
owziFblcmoeqrXftBNyW6jKJooIy7/Ra2Gjs1SYfVhn8KmP/E592RAwI9Mi17+suGgv5Hgi9iGdv
Qr1027owS/W5Bm3vOy7aAG2yYS9GyuOezKDOFU5H9952mpvqF6loTM57wwS5SnIwnXnA09gjJFtb
+Vmln4XaQ/fELHfWi5F3vILRXbF6uBza6n76RMZxh1M7dAurRVh+/pOPeNGvpEyHhPEOptiT8ytI
cMHspejyD5iYMrA0Q+T0dnS2QV8ph8Vh50j0ibshrZ8uXz8j2kRvCTlcJKvDHkKhY2Xd2kIcIYsh
HMDQMkGqOvCkhxuR+KEqRVzsHx4Wfy8uGR3irxk6B6CsoKEFTM9eSPvmhtSY3dRDYfeAF7sLHQRl
+x/QeHI6qNdAOh+sJgJD/h3A6frxhHY7UoJD4e8kHiYEx0198+hDf4DUOcNiI3tjiGKXsFo5YnaL
rgfqmcGIJj1VNvThdg94lvGSo1tAsg4Y1986Xy6+yw52YBBLFVvA1+IEt2tgOiQn0o4GvUPItJdw
rN4GB7LB9pAO/WiHvtBGthcqaSRtIToX+R9ub/Q4r0jNifnaE3x+5e8ackFzzLBUyHniXLM48Mpz
k7UrK4dlZhDJPvOx6BUnJVrCj9GOqmlnDAiy+R6X+o6lLND4sKwNiyG2TyveEmooLLbRl2khcmZm
IlhIGG2OIhEEDIkUR7qgNMxymHT3LVhXDlomEsU21c029UVH2NwcMpxrIKvhr2EbZBHTOgZXgPsm
xnyOlPnCfgQWvJdB13XBcwMbTOekbfcCffAqeQmvlY7+A2jn60J2QvNP3hidMw4byJwOdirT2A47
PrCl3hQWO4ptAhTgvUkQp5MWScp+kuORrUYDegRMVHOYactxF5fR7RbE2bH+gDPQPv8879d05b1p
+J2F0xS5yiGTBXr/QsUYkhOS8YUUVoh4z5E7ZQxxPp0yKyQ4jkHhiGLNsDvnz3/jVMhCFPHiSoC+
lrMj0WY1bYojtfcGrT5riFjJpTCH2LFT/JUvW1k8ne4BOYYPQB5Etega+TWhpmoOMVT804ecGTIm
Gl353z/eOQ6D0KsJ4N3wyxJ67XRSAMI5Lgrz+zhvTBwMDKgbnP26nf5B7ga4W8w40oyufb9Hny6c
mzoeQd/hmlDjGUKTJQrD6WIF+6TGIb6elPeQi9gj43wEtYfHmMCSXnEKQ4GZCcJ+dKAxwhpcLnKz
GBd9OiUEQ7K+WnKm7kgvJ8n7RKo2629xEl3DdvwFrUP7bsMW78gi1Qn4nfXitnT/2vNjZwpYyo8J
e4OaygQoEIEWmGhndz106aN1GdDdD4+NxiAVCV/rZriFzI+NYJ+2Hb7YRmtI2g7SB5CBkQeQNW1p
6Gj5IEnwihU+C6k3Qv8nZERy9/M0T8gPIR+AjzXi4DkHLu3UFOl2Lv3r/MC6SxQodhTWjUaZ5fCG
09YBzIBg+JrMdbu7YvIO6jshdiVHCtjmRIKnO5SwKWPF7/p3ixpOczZGVlo7emfELICaXapmrT0c
ahgAvXCwoblOx6BjoyHgb5BFJyCLKre7yPBfA4J+C+mY7eKpBLrhF70NECGMAvHSZOnUywUHVQI5
cJDQfDRbs79racap+2jjEMHRBR1B2AgAmkGV/LwH1lY3jrnMaXWZQzaL+6mDW2R7tePwh4UtTOqL
1z+nHrB6unBIZqmmiCCIxQn7HvyKASzHpnQ+yBwoN0HLM+PkJM0cNHJeSxqMABDmD1QAGFKKM5tD
rk8h9woeXhd3UJlH/7C9JYe87bKxaC3OPqwQ2ho2t4+KCV0P2iWURLteAGkCsjVPjas32IThVOBa
4UmZSIbKJkUpx0fmp3dqwboYO4hSgnWYGSWgwxgUKOIdPn0bBrDltHTHCGkaaxmHUjmX6DCQUE+w
l0O0Em4Ipmd2tpApyaGYHzZW6AkuSvybkIhKR8kkizY9qFLN16EM/DnZxbVE0JHJ/F4CpCSHC7Q6
sgj3Lm6Qn+EiFxFfPf1acck9xMnhtcIu49ya/5OqI+8/a+7PSfcV7XGHP+ioUNFBnAFwh8qoKvMB
Dps7CvfipBoOPYuRYQgxzAG/kPPOoxrkOBYDTHTVPHTtEB6Rf8am54QSokjE+ItjShRP4r45Jm3l
qhIChuT0dJIFHgLbBFm4IQqfDnKI/FZY2pbTMkXFhOxKBCZ3Y0TOFjN/ppt/XPIeJIe/P3+xGCLz
KNhQ8BD0+kiVOKS5vCS6FyaS9EYE2XOEZYuuBR4vGRtsAyKGGX1vDHyCCY8+bR52x01WHVJMH66B
r80V9+lVDwb7JNPQozGy1WdAtAiI6JlqDL3hDQnXW0aMH7GdSXJWL7Nw/DYHf/2FgW47vnXAo5Oz
sX/UIAG4Bxp6LMsd8P/nXMQupEN+6ITFXIAS2Vy8UjmZyWRo+D1J/xE6JFL9+lTAL4FWmeofzSva
+TQBBWfpaAPX9ckO4aoxjudeM6ccKgf4sXe49MjyraUiLacJmN4TzVFqSKAWJipgVshyFdcB0T6z
zuEKHMsAZs9lOrgeZrzvgLJCx0nNP9Eu+LEMHSoWVm6I0o1DHjQb2NjrYXgprjc3l8qsOABeCNOd
DgYqt7W/YounAU11emoUW4SlC51JBpssRKu9f0CK/C5lrpwu71dTaztAIdr2Q7Pgdxw1epRUbQ6K
FgmIpAGDJkd2mEgnF3enKlj6Owce/GPzMcH8XvvgMnRiIV0fVFY8w20e1g8Y77cE1oMSdpQ+zKjT
HWQPt2xR2phtKFg2voSCTDceHmD100wo9baMqvFadT60wzkBT8ySGVpk3//w1tt9zui1Go0yYMJ7
IFPVVKXeNhFdMr9hCept9x3Mi8B8TOilWh0k69mc8BNw3/s6cTNKvuJ0iHqH2rOvD/8v/UyvTy81
e7EHLAaALdhhkp+BTqhIuuRc9VDxZiktSjDzx8bMQbRyRi72rbangT01kDSz1b73s+NWUOwvE8gT
+Zt3oQPIeLX9RrVvwBcBrpazDc0W3Du3M7yVwSObRgZaCrQYzHhR8cgIo7W3z7B01pguMT2y6Pgw
svvEZlubCFUAq56aRgbJyLwGdfAOT9ln0TdXud0fFrxMbXc1rwIukLMOred9PTU8RmwIZpbnC04Z
JFmiqXqgEHnh3Vn4eIZTOUHiAaYmGd7lIX69Ykw/o3Ck0yySFBsu7qA7oX3VBcp94P1ddsC3raO9
GShIPNDkMMFZ1IPrsAyr2LuBWT0xLG0tXiFuQ/ee1+rT5vlwqr7oEb7R+82pCj/gW3pSAvVdA4GF
MYDKf5jPeKvVZNSLa8zhAdcapK/3bnuUKiqMI9LcCm7Xv8EGQhQloyW6ag3MMPMFixDCHkrMlfW8
HiC+3O175eZM4l7nH43QlNpdEktK0AMW177btV/PcetuH9EsoPi4rPofSMOq5nTHOkxsNWily6QK
vu994qOalVInxznCLYS5bPCB+bqFIgIWCTAbWv2a17g/HMNvDlr7Zt/pgMp9iXeG91jltA9F6Lix
rpXdpn6u95oadBgFggjXLRXy2NOtOpH4BHKhGUr1fSOfpvEctaYRMy9aMZfqwPFz+Zk3VI7wUQTd
hMjibdc9FkCvIIJhCakBNpCOOEXh0wcWVhtc/gvmdGZrXgOwMB6qU5Sbdmy3eaQSuxFARtf1vUKo
8FEe2mV0xcbkcVbK4FIe8rP2BdXyUu1WqTCy8FJm0OBVLx+nlRtWRWi5PylIgB5UqEW+Fjp7u5+n
5u21Ys2p+J5CnrpVlXvt3J12e6oYSACwVEhZlIKGTAwPvRk94111c16p36Wjpszl1ut30lSZ/UCv
/oXAl5p/rH4BGS+ZlJwLenzsLUsFsfPLsnj73fjYTXS7aVF7qCOtjpTL8ac3uJbRMX5AFUuBqpUg
5Frg65nIpG635ysYVHy+tC3UbhV1n22He6ARrI6799mLK3RPVnR089am117+OJpqsOPdxIEcTnHZ
qt1+OZiGFZNpREI+9PvfHv/Q6+BN4pAsPtX2nhzTDEI3erdaET7y+Z0aK81QreiMPvAnC7obLWbj
s1gdJx+vrhicNIRK/EneTg2VbHC7Bthu5ppj5BzjNU8WxSgSEOablFeMNXqA7qwPZRx2OHSKJaUn
spoQ85Gc70SIgomyn++mJk3doIxGMaM6s7/ZihUtRsocizOKi2pCUo5OTG+QMCrOR7AbV90HoDFt
Sa8YkzQGcmT5pNjkTq1j78wLAcaw6aI4QbQmvTNzJNa/zNwT0uRda0YXWNJPEDKgAwAq5G78hcTy
lDIHL01cmiLlO3tfODku237qdjiTVdwvv4cf6YYCKpHRT9LxMhLkunG/H69FTTrk7+LCWAwUnB7V
CHQTqpmq5h/P6MHGT1bMWb8KCm6qp99+oBzbk1vL1+DxwwF4+HGCXBTYL9VXC8JIM8vai/y5/D38
ohv83sQWJlaxeS1HSREWgL0Miz9/yfoZsuhaL7uWWuSt2zqjUVMF/NezL/Q4isFav5/vNYwZHNaY
Cjidh4trhEHXIx6+9cMv+G5+sf0wwA1wPY8dqraLvtSsHHznFTVjM7/Psmr/uZ1Ts4ZtU45uinN7
7mNgHdrghzX407u/vBrra1SrvAqMXhP08Tqmw2z0HR0wuGuMqAZuJmIm+qjFoDBOJ8yl/x4vRwMP
AkQs5rB/w81TbK0at0ymWNzBUum6gLNuARkLWjpXR7CPDAfWPmO7+OqSy5BbUfEp6xesKpE+vGDw
DqXdgjKvBa3jTgTZ6L8gQ/twEYCqYDGZBnNkMk6rmTGL4HoDLFDMX2zCI4Lmn4Ul5H9WJiLkVBAN
Txv/43ULitvDgE03ZY67NoZ5Nu0QwoGiRpfJdo8budTnX1j0ALqW2+gWQaPJnXVfGUzyDlmmmRBK
e57b2sOgqWDeiZtPwX25qOHn6GQHG0JpOtpRC/huw6yQ4TGYI4C65CUWpDO4v6Ted6sBiQw1waAd
S/U526Jp0HQH0T03170B2atirf8ZSuqPP1LZCXt3hgL5i/2GZs4zjOQJB5XpAQrEwYET24Rj9k9r
S+hG7lqsldc8s5ocsu2jxIOx3x+HpDdJVk/GUoI9D3IHaKM3aQbpH5jdI11KK2qjYbHbJqN72+PX
mSPT7NKcigYpDuzekxiqm0r7fyyd2bKiShaGn8gIFRS8zWQSEUWcbwyHLeAAKqLg0/eXdTpO9Dm7
q2rvUsxhrX/9g32EThsEginN0DUA/oFityWNsSk3q4YJnIkqqA09fdXtWDtQSkNO20M6py5TboQS
Urm12QgvlujcOn6w0sauW8MwefYg89ej2R8FiosR2l/BID0nk3zacX9yE+KZFmyg4n6f1oe07XDK
dwFMaJjprC2KHiqKLv/+RgTEDa2RFvcX+OMel0mKuwSyQU4ThPz0Ng9OQk6b7pnZO1aYRImCAoIl
st2GyiyZ7GRrrRG5nKF7NRaMuRTXmzaMW2U0UX7GdAwenCfWhuov53dOJ8osJRB4ECokumDmojvn
rmK/AGAU8r3qsLRMRwmXk5ag5HqsanwrEctJJmcYIQAx4NBH0ztVtggX+SYDrye1XTDQ1l/Dzftc
sLI25BfhdhywsD4955YjFmqcFvRxagAUfNBIg+tr+CimT+JXi9f6y1HRL+Y778ISeQ7N+MGAUsdY
AtytNdUN79FzHv1RD6oMsWY3595d9ku/c/FYpwQQ/DaXbJhdDlDiSghC2rTbHv1hfovtXGAL/LBB
Zi1nZrz/jkp8cINNStkMDsfAZpwYQXI9XMoRh202hu5AZ9VcXH2w1BHZI+BYMAD7sUuZx97HA2ii
1rO9Nj7nD3YDCR5sMHXtAVnu6aY7WNL2Ua3CQR1mjQsXpiHjnu7+QktVfu36F2B4U0uNiEsoKsTx
SNwfMIfg0lDTWi6lKmzZ3ZbggXNA8AJfCG5e4IvRh9G2Dd1joKQQiAIQb4nf+YZNHjRBlcrUdQZc
cWa8otFkegerGwZ1Ad/76vKpwv4hS4tPjsFfGpOkWvfcG8NldDU3q42g/8UnJj+QSfs8LJq06u2Y
iVOB2eEVrCguae1U0CHgpkH+8Pm1dE0/nPgPeF1iQBYPbSFXHo8bKi7Nn6Qjw9dqmjThq+N3dGQg
BF86f93p9ALgCUVftI/qAEMLPs89vjo/lkRmVQiNH+J+WtDDANb0lWQTcv7k4oXXYzMvhzuRztKQ
5vncn6i1wUyhARmjsUg0COrKLrhNHgUCEGQhADRzpqEqL5epBsYQFzn9vOTxaro7nNUg2xaMEPFM
wc5aaLOZc3DGEGazw8DjHlbgKSU2XGhcjVTgwPnrIWjYWQyuNjlc6Bu2LUCkGTnOiJCd7GuZ4xYy
lMRtxZT2eFKraADApVnm9YLP/Mr+p6s2wNAUPlQyIqu2VZhPqbdqxj/7Do6kJDBAhexcqe4Rfp7h
W4mUCwx2PnphhI5By7siphshJp4zaeSChlj8z91WuxAmdZGkhdDYD+8L1d/Tv8/hCWOqLycq8JXw
Cb+iYwMFvXnrpzaHHaEQcKhnaONtlcYGukI+BDM0haIzMQTNbjrutedALv7ojF86zNXyckhHAtY7
qcbXCFMsNsgViOT2ljAtzIeTmj5/v1JAfQ4wUlnSf4Bwh4vV0z1eVuYZI5ze0glX/Gc1LxJkbZdK
GCMg0BMBE8PWbW4OgmI7vP9xk2Wo7pFOG9Nkchr1plplJR3RGb9lxVk7gTT/d+8oXvzz6yDUwXqj
kRhTAGKAmVxhCzRbWrud/x52EaxNlbgAp1dsBBbhZUZFBX5/vNPwIPCpYSy6F+IHHnxEspn7EDwo
1ZMW/DND5/HcoHmL/urqlOggHL0FyTjtywfjT6Hriw4XUvfQq5RQHC+JYYg6+CFqNI5Wl1SiF22P
pWGWQHhlDwIPbFDT+tE8iw1yD56vPYj4jnvXMhtnfz3tezTYUQpthB4fz39poqmGyuQgyrqR0GHO
squTIT1G+wo9aucSyYb8qm0TkkcAWSOSOK4/Y56c9bnYeDX1pnCeRHeWH2HDvS3q6IT5rsu0neGk
mllUTDRZza3p68WooUsqaj1hoplSR1KRY4XDh2ufi6f9cE3N815MDVqmndfSqw6JxW8nVsW1syKB
6wcJ+2qZOoSQc8Q+wVTJi01v0aeH1jHascqH34I8Zr2KoF/41YOBPn3sLrzJ+Apswmrjoeaye7gA
76M+RwOGNtTwtYv7aXnt3vb6m5WvOPs43XJkQJW4hPrA6na9EmCIrp3+h/aC2TRyhbtnqlFzGb7/
5UzBKtZv1iCZvS3Ib70CPM58CDrLHXoHEI7fQOgPmbQCfQvL24Cz9YFU8pvWLy8zCCHrcOJwFxue
cdkWiL2NoclFXkxUBk+CeR0hs92PNVL7kSX7ZEL94cCh2Oi1oPLLt0NOBvY973268w0aaiOhkQHv
7Ltw+W9dC4NdJUYhE+QejtfmuJEKr6QaHQrutNXmSXXjYql+2JIaqgI5bQo8FreasR10+zPBhHLw
z7CnLeavHmXIn6kJDuW/1+qvnrlHMybVbLhhBQYomIwxeYwfOwimVK6BMUaHhB0CNegqtHE9tU0R
HI0FMyZpzpUQXsnqePCcqhdTDA+HjnJdnQxn2eKP8eMHi2TXCGdY40zmqrjD8nD0n3CtdeMeeGCf
KQOoi5tNckITt95cu3RkOojore0CxyHd642UBUz1EKvL8lvaHTjUIhkG7sP7+4yEyzOAsI3t1uy9
qoWrirXi6AYqxPIh7JXyxyWtsA07aYp3OZwbTAhbSGI2HR+hd9972dN5Fye1CjHqjWVP1JJ5hoI4
oFr7IeLUYcUxl24PadGBCmi/+a/8HXcEScDq2/m1mvG3eyqD447KlD5UpRwQvdUnEBY4XQ2l/7El
aA7GW6U9sMztnfqMUcYu6gLDafwaM7t/87OcRBFdgjW/rVF71pmMOGJB7BlYXogYRRtSEZdDtTvj
uzpOelJDRNgrtLufF+IiUCyyWJj0wEQ23TGmaAdonErQyk9kWPtgplxePZpkcAoWKI2+vDAkQv7j
lpiLKDqO2QBJjVXai371FFMmgX6NeuISn/SZKR9HUgyXLOJl6mLNFI2SQ+mdBkjqC+eeOXGbnelc
/qLnaDAH4Yi+MrsJxuejUz+0bjoFhLg8RaQ0BSBk4qRSfqBlPIbOFmewd4BDO0+521DhljwibKPX
PNpDo3z9agvmoahgjvHrjKtgbtzFklwVGUXNISIo7j/LpvVaI33JwxQcC16qXh+vMuWSyHyftIT1
+sVcw/NlyLII/bsTLdcwamDAgyBowkO7yVjKbd5yEe43FQq8t23bMQfXaBAzrl+eW0MQdCvEgj+w
g6OLlwGzSxglhT+cuVObb7cHiL77E3vv+dDQwEqEPgOSLA7YyT/INQQkl5cofm2/MURlGVXeSZue
Eye+2DGz2M4UORShRriOcGV/5VsT3w8QALTOf1wW5EDvAPNGH4UEdx926iS4fMtprxs+SSD029mw
ex9BMdAv3v0MW4y4yN0IhgdXB7LnJNTxhJS/ZKZvO+m2B51fnSwvNS+u7JTgWAf+EdyagVBjjwER
dJMt/e2Byg+vfRigweSr+RMcFBURjznz0wRvaU1Y8x38GYoJ24OlnGezzm6CzoAmmSVHfGvUSNYh
649MKCou7pgH2hf+6RJupPaN4ibANGKyCsvgePsImBuQnHqP+YUppGNCPbd+634yTptVfVkYT9yt
iwmfHdES2oeZIc5p5WJGAYoCrFf4b++Xe6kRZQj5CCOjX5m5LrUxx0SLnrPX5SxjWmvPlMyd6c3v
Y7mcXsas/6WgpXLBefZm6cgXHSobikdkBQyZGYJkjNSUAAsi2z1OgVDhsjp5apVn2jO8tWCdv3ER
A4uPyDVyyddsQUtSYVIMWWkfVFpPo8wHry8mIffZXYsKOBewicB8dIwAXhATjQoDVbxL7b4ePV/y
yd3TXxbNsCA8AnLdsIi+Y+UN61M4IUxHqfuH835eMBH6e5tzc6p/sEz0jR2V+CAl20b/eL0dQn8y
L0rdypMNeP5t3bLB2P+hOignZmBQXzdFct1YVFzu9ysSjvzqzRwi57AtLDXkMWZ/D88WG9KZvtgA
KPU7Pf8MmAUqWSmeOQ1jj36AoUI37qOlg2YqV3fAYDTB/1TO1/n+G4S0hl9rY6534j7d+20RJzF7
P24T78uMI5GkTzDdt0NayshklMHe2ijx+p2a2coZMj6Xm3SWney+41NXyWbgnNuratXs8JqG7GNA
kLPOr6ud2l/c7n2VuunFFCk72U3EsvAalyOOtxA8juxQjd6FWYkFVPnFBYsEp/yP4R3CBIwZ6dbE
0/FDlQialw5qaN7ocG/8ZGjU1jvy+4fXViVRMeAiaOfgf9jDO4cR0OIRgV1HtYmbTl64i5zz60Tc
8vUD/1DIHdW12L0sHdsWG8+LgqlNAz3eCe+nvV6IDdG/KrEl6CDZ+1r32/ZSohDuw+WyS9oXDAr/
LlduNCO6d1WOMGIDTDTUyErrj8A4r76Z4GRC/cLgLbHc1tJ1e4ypd2+rNqKdso7OaAvZHSh3Zkrb
OJvTkWbU7iy5lpxPqshwOKcZGePLilRqdM4XX05eyL0uI4bt+gbjBG6MZn0Lxse/4DGHUfiiOrcI
4FaABYf1j1tuTDmupG7/cgWZQDA5JbTsTj+x5iBRs3Zl5gmHIDw8t4zl7Hnq1GKWue2ha298dK9x
/uf9xj6xsvAjXGShatx+m0AYLiAOZZz2zN19MDXbNQM1mbs0mGThsnJrBZ3ozgHDc6FHM4dVJlaV
00xuo/Rwg3YNyYK2FaGmx4ATh42BlaEKtA1vrkyUd0Nxe7olrZ7s1IFpfVvI3+yfwciwpRzdaOVo
6OHEnTKViK40tRhC4TPWZh4li9F9YP2mXxAZK+p97NP1s4SdV46iZqXcidiAmhVjUeIxzsPOAXeV
UPmXwO5+i3OkjFqaf/FRvflnk69THACR9y9vU5jbck2VoT2HvdrJ88l74CMq0bCwZehBD6kyOsa6
DVgNugPSIGbFx2P347Sj+LxckChdy8XdRhBwI3uswy9lQolYNXif77nKnSCgjy7U3mYeIADukRgD
l0s60i4Eo7UK2ZjWcPdRAXkH/tQLTt9bk/Xb1TBPKqmhwI9EZwrA22FLpdvvk3uOyzCCyNAdL69L
aqhzG89daAInAPhtRqHCBpXqRe+gkperTtfuXpGxIWRCsktaDi9F/l7+pJ4jnrYxI+2oNaby4Sna
GQ2oOQA1U8wPQHyvjkcVGQE0OS8jjafABBymUibQkG3hmzAePm21oIx0HFOpsHBFJv6qv1S9s2Lv
AP8oywmo54pkZJUqxh7+Jvc+YbxcU8xsL/w1eHsICGEH/s6HgxJqtKWgUuE3NhVkowrzTP38QnMn
DY+x3Ubt1Tuu+9XiHzF0u4V3yK5Tbi1/metO374r/iAnzA/wF/KAdFkMSp05ilf07YeJxtCB9Aqq
HFIvhrvNcPINsR+H1/kTEypHaA7DO1CUnGEBjnH4myF/bn2mEyouYjLZL+ytOfjoADCCpvxnZXbr
icnJnXdWcpXgB3G1JzAdNYe5KTe3GvnbUFaeiv1URJPHBqQIo1Tl/ZiBpUDDXEycwRpStsI8tvnm
fSp+igDetkHHVJ2VnsYTfQG+ZcF2apigK5f8+W9F0iYaJa+FmskuZ7irSgaygJ85UwT7pWaeWGhT
PBeG9UV7sIY0Qt+q+IfdMVOn23rZpcDoHTFBXSpLeKXu4jcpDapw8sZe3tL7UJx23MEohQiFhiN8
DVks6i6GnagIHtgOkyXLesxCyp/a8NATvd22r9h4ry4aJ0SZj9L7MklDpASBBLUJvQCDMQRQTINQ
jqjpE2BPCFY6fWLLV8Bcc3AemZDG4DD1UVtw8vlArCKd4I8NwpBgAhZwhYtxhReU2e2Hg10OfjLq
kSpXXSiS2wzSmhIEgVvcWUY7l0kxFO6Cfppn8C+QqCd2d/fXOOBE+3/DMobNyrb59P+XqUF5VSkM
zMz+EbGgRhMtC3rDApvw3y0/FAkaDrh0DRQpGsT3jC2SW2DNP4dNbe12U8rzq7det67K3oCItCHl
uCrVqYR4bn0+gtvO/zgp1tgZHbDCkBTsUsy4I/6x7qGOj5520cj7GVpOyTYYgJagmKw4bxS/slb6
dpX9iuMrTMjxu2PRVhvxErYaV5gmktW/jxWPh+GshwHZoZ7CFe9SyqpfH8NMR8O1fxBf0/B57CJn
/HUpkwXAOm8cmeSWWS5fKhYoZMbzKaoI03lhrY051nFEDTBq2va3weTg/aTyH8xPaq4/yuF/tQUz
z+foVKnk5dEAarfHdN+PMMyyesqHG/3g4CHO7ZE3Wq65yyhpf87FfpAsec4mSnwsK/UtibebnR+L
GN7GzaZUyP1bY/0SmeOQ5uzDRybDJ4Hupuf3H9ZutBj4ebjhfjdpbTFc2ww6LugvHAuzYkzUZ26j
emlYKoVOk9w+bpiM2KuCatQJ9PUmbAcgY/x9ZVucFOu4xqFEvtBJgSKz00QbeEilj+xCL9497GyS
ckhP/OwUflN7n9uc3Oj5U1zO3D7grpWPi9i/DCw/pAKjTbo1YgWxaYXnm8A+9jStnA3eAjhf5bbv
83ToQEYjmKC3YFn6fTuK08hbMuu9yBhfgq8lMRqMTjVF1puzB1j1gqUnrPxxfBk1Qcj4qPH8BVxC
gTueusLL1A4hHZDUqS2Ak5Q/Yi4HKtH7ErWm550hkD88KfXy2kV2PcrH58Q66bQqeI3IU9yaeuRW
5+vlbzO6IBLric4RZToEDZpk9yubjg+a8xDANpmu7ChyB22sdyJcNh9/GUuI0hsMz3Q69MIorCxW
iXmhG0UnXti5biUHdGkHOjokq+UK43GIGkDv7i4EQ36NAeIiWuoeGPITxYnyhDxfrTPP2TkZp9OJ
Mhb/whR2zyL16AiU0hNjgNBuC8n7uzu8nS+vQQPf4gfDSrp6rG1Y4pXvRfUfvuy05JKGdAF0Nwv3
cctCiaLyvXHgBkCmKbP6Ie1ohL2lcngiDEf63rk3pBRYPBYP2QX3rHIBRlpsErlHrk3THD6dmE9q
2Wk7NP/n6GJjdyTf+9Cvt2GFu1uMH9JV4mECcMfR/QdBVCRHeDx8ggoq7IzBYNLZprN871/79GdX
qRVK++3GGfjPz4pTYY5Cw/cLZ4FTCc3xsrlDvacVLZaDGF5+y0vd023s8bhYzzg42JXCx6+riI0Z
P8YRDNdBT1ZMheepa2jTnrUDqkQ8Tec5ivqUcxzUVlUH7eu63VivbKopzS9Fb8cHWxj0vd34yZhF
wDHZ3qagahSr91l62k6yEWbLizu22dz0r/igUfpsuV/IVIBzoN9IBeLkgtYTXYZvB6XqrhQj6C9C
302fV4+mF4mooFOnXSbNlo8DsdQ/hTnt/tLc9lHOJbZKfONPLQHZgahA57kXEbuUohP8u0XHENo/
yiIFLQRgjaIQtSagOMrG6eu2FwBxz/BVejTRxO5RHr39FlhTuP0Mu3CQOXTX6wnsbk5B5mn0VOSr
StI6W1BeFM+GJAqsno0hJhjIX17QXXd9cegwxSZ7k1ucu1SZjXz4SQcyanAxWKmR+VyjWZIIlmQK
MwiaHilymD/xum9UfnJb0QPlNmQrOt2uNkfZy6uCgwV91LDgHI8pLOkyciwCASYEhk9AUVf8KmGQ
vyxwG1+alQyhVLCsvzEr5fwV9NYaWgQaE8YbaLSGM2cIuZXiYnwbjoyOANZuTbom6e0asqH7BL57
y7kL3sGV4TcdiPkPmcDZwNlmFIoQQURHEflvZP9NXnE9YkiITRBNAMw4Kj3YL1C/v4tvBY5vVzAI
7c7q+ccA7+429FB3xhz/xk0wpe0hbGUARewrJNMx/Ckensvc+XhRf/qteTNarwOjp3LREZ8+VY1D
giJuflcxqVHQY3WQKqvxC1RFIOnhhLJDW1tANo2/1OI3rjNkUtyozynTUZzY4+vV044d0wXqJoQk
8bpU36N7j+KuAqN82n9zuPa74V8XE5RvYM4JwbHaH8JTPDTposjl0TzhUUI2wWx2h+HOckazydUG
FxKauILk6PbgkX3Rnnrn15ggKSuDKrmia54R762J06jzlZFRDfXGAtXvYb7CrdliHVoHVsInbtdU
9+iAD182Vj+3O0rr9qE8stIpo0HKlEpd3mOFmbLw36h18Z+wkRh8Z48DLIHbKGk5qUpcJzIIi54E
prUzu7vDP+gVZCC24aPOYL2BirjO/HBwqE5awYnrV/kfAbWxSz2OYC6zs3rhpxoquoWX4nB2pa2k
45tDSkXbo04LrkkeAdnb4LKn/qzXk6eTHp4abQjXgo558oG1p1jxrw3065IK+nvFe+JHrYe3ATb5
MHjvEsaK6rKbzRGyC+R+Xns2hsvylfMZEs6aPoJ/KSo4xT8ORumQKMLOhqep1BkcV1zgOnecit46
gXd+IxWmMbYmExzl5wPnUAe8DCgoIJL1YXj3H1QI/1LoUM/1LGoUz0RcMU5tvoQnZ52wrhOLbq7S
LtWc6PyGwojSydN06xxTpeDsAgsYUmnc9tribiWkKePc23B8UQBAb/zkNHslLT/do+qV2BBYFz1V
wt+I+4fz/2b72h71q/CLlhU/UNWBN0glvennw5vL+1Dsh6+PTYPI6UHeVvR6W7eLi+4KxJKZyxi3
kKuf7TuJPcInA5xQ93lV84HoaVKjgG9YOoOu9RoOCEZbV5DYA2Sd/BlCg9jDTH4UiZPjvNpNgedK
vkD6IMa7aCCyClgYXrB+zm6r6jeBhamOb8AIIIlLxqAN42dqZhyvQ9h+FTNMsUudW8srvYopqdVg
GYRrhvdsJAHXT0cjgvyFFqJZt8mPr5wn9qVvC5n2q3bvvTG5aVFqQ8BKHP4U9U0T+1GuaoFWsGx5
NCifYLzmC6+1aYT/njE1GwQDK37V3KLtEXe+l5s2WVWWF3GaoTmYrFVdPNrNovLL4jP8eIcYAqxq
gSXsHHLeFOHdX+aAY2H6NcBarZSx+XKrT6hC4Ag85/lPal4QOg2xN71cqYHv0uaEHS74pq3X4LSU
OYwOXLUK6i220afq42bgr5n80bg8sP+QP/xef/hwiMEZn6iPa+CUSxjQbfWz08R5ZlZfVW9g6pq/
GRiYxYYdO7cXlG4YWPMFiCDTt9TevJchDd1d4L2OuQrKeyajyg35xsae0fdDXJq6LNrRyyerglJC
q6HT4ESsyYX/jkJ7N4HB1IncYEMswOI3hgaysYNd7TBxza+4Iisn93/EbKM4fRoBxVuZK/6+Fvwk
KFRwFshEPtbRcbUpUyswH9H7zsUArPSyVi+cZIs/CLXzcN+Te323qK/Dr9ViJITvbtjosgUV437H
2LHDPOUMkWmA9aLQUhnY/s3GZVfNYgcqR169cWlvVoHrEso1nh0T1910KxkE7urvz1RSA5e3hjf4
fOBubji42v+qsJ3YXzxIqHJht6KfDEgAjimVOoyAOcY4LDDtZvzp+RtKtqcWBPtso4DHthV2taAN
asg/8GdFNt/U9u8pw4uxDinklHVW7HextF1UU84Fptg4DFv7l8DM0l494KCH0rstPN27bRd36v+f
fC33u7Vx3sfoL2LfD5Mpto56HNgKsvNkNKIKGkXRokP5bjP1Y06XMv21bPoGKkcAkYl/t0I7eK6J
kBgG/XW42HutabzweaQsRAnjLLD5qZsfDsWAwT+erR0uZLwLY/WtQaCCMAOYbpsS83x5txSqpgeY
lru6mMIqn2pj1w6rrrVZdRkx1ny6d87ZcX8DoYe2u+ZfvdGEpl35k9Snw7zCcEZe1gqwQZ45VTcR
8bUGClxn28ONZUos2rxUpkOgqZ3ZFa6L8oqEXF85XeYLHUs/gpFfGK3j0xxmmggH7W2Ruo9ZE5Qn
pPrNGE9Q5qfsHgu+J+0XoxKLM2cNUDzDc/QuQnPd5tYE804+iLyo/x9ikfJhsFADYEyRtifamTBo
ban59nSwWK022RxaXSpJu2TCxbk8uUTnJaFA666Py6DsbE58fDEfhXDbOEcsXLG5D1ETzPzaVbeA
pYZNy/U/RG30dlTVlcMwYqSqSZaVHFEpW3Htys3AtZtAzYWhBibT2m7QktoP0/q3jp443I7jq9UV
9IgBsuERdx+PvkU40g+Gpwglt4nHDUBfRO/kSemrxcEe5uo5fb7ylDjWQ3KMBZup8pK9HQhHVaSd
AHx0z1IWdsW8F89UGDn4jwbKQJ/jx6cvfPLLMAyP5kcGtR/Yl7ZHj7nwc9kacuwWT2vvP8I9J5dq
IvlfHS7YWs+uhWYCMwZUbue3FoUP3FgEo4YGInE8bbccreNr0Pz65KrC3QadRxgibr/xzjv256DA
zI0VUQz7ZdhIXPe9kNcOPz6A/Ljj03vDGZMM2AisE8U03KzYUPepue6BFLJ0cPgcjPmU7S+kvcEY
ev5UBb7zMwIRJpJLlfmCNDMhw4BUhSEgoeB3bN5TF4JlIPgrgdNGDCPJZ1RfTJvpkTRTxRyN6KVo
8FW/xlQT4hWMUdhYyXhGuGC1IEVnKmyp80lg8EoV80PoM59dFzoSBHH8k+wg6cevcUyvyEduE81C
uVi1hg3VvekMwMHgfRGcaN3H2dW+8/9ld3p0d55LFAYZQ2ujmLpatCITcdZH48iz6k9n8Nxu1Z/5
EDNVCgPxguJjRiSHGXHvVzF1+9M7kdGgZ3/6yQz+sIPs0gIy5fJ+oNVu+6sUdG0oLgQQHK4YhjHs
oqL6J7vqE4sMppVAXvXRwORkL/LVR8ei1qT4EBfyJX4ElDI+GYy7xRyP09Jf6TDmXZvP/rj5Yg9i
qEzaIvjAhLs6QQ1fIkUBzTL+cSqG73CPVGWNr6s6UT/JGIWmeQluyz5mzD1I5isyf1iPfQYwT5gd
wuUY575CrkDtwpnXe2HqWqQPCY0X29igxdheQO9QBPVc2P0WL7Z+HT4yC/oBPsq3nYRMsbotgf62
hmzHCeD2rNE46bIF9S8r6x/Q2CiZGk9NxWvqQ0iEP/ZHlymcBo837UZs6wpY1xogn+5ayeaejH6A
R03culv7hVzwilSiSjNKtxmNH3xvuncAMcYfQybwA+ln60cETgTGsP8tQYo2Fb/BAveTjvBffpgT
UJG6+8LyM+caQw7Qxc5unYiusD5f8QKrkTe0Ik5jiBO62JbVm1OlU5RzQ368zPlyVUQtOnPU4iO4
READbau373DxlvOaq+fHtL2d4pKLuGpw9aGzvM/B02rHLvSfgcyVtipfERhs6cAzVm92PP5C1tUb
qt5Qn5RrCoUQajTie/BExiOz3BOr61CooWOPjyy9eqpqwHgXCF48GSDBlHJLJB8GZmSTKSxZxZ/t
TmcwgQ17WloIJfpxCYhZy14jV5uGUZ7WmrLBsQwsRiA513nHJ+cF6XKWuKtOTwyYPCuqgaIPMwq9
Pi0Gga0z40GztPxL4T5Q82HziuKraAjR+JUO4iu89Xs/qXE3yE+BIahl0Mi1rQxPQ4QeRKXJOvTz
WUhysLj3hg+q/UQ9xzjeQ0rzCQYgpSMsPhwf+x/AzPl5UIfwz6b8Mhj+RD7chH54+4t9KgnjzB11
+dk1Q1Vn09ekzXWOych14sNNoz6l0CcopeBvgB3kejdvn5MH4ks9MNV4Nm6/6SW8K4bexexVYz0l
Fe6UOBFOgLnsILZTQcIa/eN3fn0oGCj1ecwNoR50+VwJ9AfgVTaWfFD71qOTYrKdurMls7XrJbrC
s3/csG5MFDb3RcMgO6B379q5NvT43TE+WMLQsMNatl3oVxqGky4gzCa6goi59ReT1DUkELLMansE
pLLT6RKUEr4zXOqzU+kzOSAcUVS+gVWHqI/L3V8xAslGLs2MDG8aa5yTO2NIoKoSx2SNeFB679Ml
wTN49nh5dWLDhtGGJzRayQQLvcTHbuILJhjx+fnv4yXAl2DZga4kr3QdRBPy1laMkwlmVxYJyEPo
c9RoBSYBAz6DeoktFH1FEp/j9wIWSYQ7L10cwA6vHsC/QL7Wi5M7r5ifCHpDtCReK6PR76Qy3umw
+1+g63NpwJoa6jAuKmn+IP8gFCF3ndrnboxgJbTxfMIYSVlEgDJayQyUiG6dNo7zyd6maJbtyeU4
GPVaMiUSHPomrlMdFeypALTXY4NsUn0LDRmTFsW3ui8x2oCKUkwqyuEYcxP0IQD25ZIJKiK5M+/4
BzKXnUGhmLMw/F5WJMzTr4CbQf3BI8HLj6OP0xMfuKrwlcg6u8O0qJkCyWXLIVaGx8pvM4xQFFYo
UKN3vjAzDxdTEshPRuayLJLNt7Nvow0Bg+VIYp007og2k1kRPZZnDFvWifCeNpe24ahRAqSq7sVn
eJC6X6G1hLbph/cDHfnnSB71phVUAOkFHoAWr3H5RuEOle18Ag2h2jkgFwCDf75GDDMeAx92Vcsz
yEZ62SkieKhdX5nArED5dNs/wNEIzxAlOqxRA5RysWvDjqpD3O6CYYAV72SUsHUusnmpBd8PAfFn
51RtHFMFNOWLuGAvQUX62G0Y61b9R/xfLqrTBTwWg7AZ+1QFpamCyV/1SuqJjb1fqNNXYHmSAm85
kX6AzFpNezLs9gAMnWfpgcN/1xShggmGF7f1YffjKHTii/kzKIJ6r7Do1+0bBBGaJ2jKNiGHqtpm
wgglC1WcPS/Gf3+qCoV5sppxP7oqHHmDcpafS4vgTod6S8xKtuOthTYForHsT2/EIeGV3xbkBw8F
/4VH9AGyQTFLyR6jOv7ht7diVou4WdmfQOimwgSoj5ZL7FacCfkTgKyHvxQ/+OeKISkz1AWsxddk
XkKfFOb0tSowquc2Vwqa0kHK2XahnyqRL3f83UpnO6gg/SMsnhe1Z32hvskIYkMzil8VRjx4KjoP
cZ//a2GpUNX3QUN8Dnl6EH87EBLLoe74X6SkTBTxLIdOe/Pjx4LxAEY1zAZyWX9dMK6vSBe7WWtY
jbKYk9A79RvYiRDleMRRj5OxOyNk4u2gYebTHyCkY2EgNLqQ9Rzos9J0+AaOhZ6P70OaHb+5V7zD
q0baHTDGNeoWVlsj4Gr3YdzdOgHXJZZWbXSMRi7sJH1bjPqXCFvfbFKObrWPqnV1KZxfA2jD67j3
3HfL+2ZsWjAK6Px9bprBMOrR7Xu3MXc3hOozT//aFga2EliFE9sErpRNWLDIY41qfv8dPgmaDCMw
LH5YyXNP4k4RnC/QvJ1deAJ4Me1TxWkMpZMNcQIeWTBI0Fjm3IzFlMZo8Ffgw4GKUbwhKujBrvIB
NRjfi4Y7vLIgkOJSeufNLrU2MUz2yr4GZu2gGvggdgIG0CerfElBVgYUXhsETGHf2efNsCqhoQ7R
UV4/I4TOBNxm8c2ux+WFAK5Ol8RT/4HX9CnidnnaENqsikeAyzmt70PdBKako2ETInc5Zw70P/La
UcoaLuXgqkMoC6mvhVVBaha7udtM3FVlbWyJh7XXGgIaMTDMs+XAavXgp0eIkI3pHTRZPi5WRdPp
aoz0vqKpg3ftPz/wsWGzWN9VQsPWiPqPvB2RMz2gDQDKEpCqf4iuRItbnl9dGjexBx3o1DKtbUq3
MzlBCXRl5H5AAjdfnSP6AdQJd2MWN43pS2iLPiO3C1f4mZUjta+fPN1TimyJFppl2NkYCCTuqE9+
QZ56ycAhl0vlIsUlq4TqIpG3T5COYOAB0lr9vpsNYL8YOmwz2QcSyhhv/bMpUdKK4jdMlo+320Qc
eEv0zrRwXGc/fCuIZoHucAP6UORnhTFryrFEkSS52gwuGj4LTmwuZq0TGKkY1NMKObf54l+RVnDM
EQZm8kMHTLZ/DuQF0HXgYvKJmSxEeNz3bdwgWgB+/bFinOpcNC43+ZLx9+TF1dLymetwLzP+GTDb
n/DCGPyioIYwZbrv4F4ybVaB9RQKir8gMZs24VwuuIYnutt3kRYwiJ1VMOvlKT9+OgH3iJWE3cbe
bZns/y1VYlGCU34vRsdMIaOqlWW9YYPzeDIc+iG9RbmMzwnVqox41ODz/2PpvJZVt5Yo+kVUkcOr
ck4IEHqhiJLIWcDXe/Q+Lte99rE3bJC01uqePQOfTXyLz1IG5BgckUqmrADvmdgPwH9wiwY1hYrx
ZaitLHaX5Ke93lr4ZJjI+AQgnggjKt5/c3SMunZ/78FRj2nf5BGy0CaIjliJaqW5IvCgGLns4wsQ
gYZgBtfegcmSsCxKxbN75YT/oPZPYAcGfe01b0I4fQaFvz5lt+znoGZMg0e6fFXaaY6GJBzDiI4B
kflses9mpHrHQrNW+zp1wsd7uLdncMQGmG1ldEpwRvktdtRL3/Wx2JakcT33QUH+X4H4kLXAWaaV
ixGxTsDbojB4cUqNbK4VrkyUELX6O3II4tOqDCK8HwCXdKjNpXOrONYK4zGMCW96iWahDZGJLTts
Ws/tFd+FS9gEROdKIDLBTpgCar2AuEdEptahrm8aPWfETgRuM6mHxCMusHe/Jo+3guu8Axd4OGOz
aCjjPc8/pPPJ6Kf2JhPMcSCXaQtZfHcOJcHWYBwyJ+d+NHhmG95e7D9RSjxV59hXAsSz3ApMQW4C
rQggeMMsatNoQifUGzzc3FSKQigJ1F1fFXoYvlBi9KlSL+JnO542vA6LTiqgMYgCcxki3RxYyVCK
2LtstMpQcOcAM1/31KRE18FtYrIN4VAbFXadL7OJt0JHg8wtCw+StoSyQOnAHu2D8xYeBcwbpz3W
KK6vSyBvTmYY0nv15E4hOXUyJAwMMU4izCXsQ8G4jjB0aCQARzcNe8cjRkHwoBF0UOatiexT/vwO
GdXqD8Z4qK94bCmU4csfJpxnA9yuQbFQWz6RRrFzd6sQwQknZHhWL/UuHsxriui/HUUxnmclZS0U
FLM5LGTK1GoJamq6Wjy2ngIFwa0AKwCYXr7sQh1NOb65OjxPPyUeBp23Tkv0qgze+cJuUOoSCTR8
uu3OBPnOT6ioFbcDe9DWMSg6TDiYm+owkz78rTUlryPgqQEioFW/oSUHqlS9CvCXIcpd4LdiTGm3
Zx9fepxZYG4v5Q7b6mBQUYMVnyaJMjMbMcDc/PAEWzh5s1ayMGaQTaeiyGUlqjTUfBghm2OemxGl
M8ADgPQz2W+bs45aRXPQdk6Mv78CZ0LnPtKOE1xch+6kSzuLypD+2BRUqdLwJKMeBaUF+fWaT1Oy
ghrxMFODUnkfNAcGiL5YYwI7vChBWxIiD+FYBToXBKW7Hi239xXUvHKcoBc58WMLeMR7YkdTVCnX
HUCNckY0r9yyh1aeAHShcX6+ulcfjf0SQfFXvzw4vj8gMvOWOqFkxWmW7wncy6H/ELLwXedzifaY
+szzmi/Fq7ieN3XJ3CJ42ACgwLRMoIBgOwMmCbTuZIyPkkEykBljcoFlOnxDcsa2HihsoBa23vB7
ccOvofcx/IPcAHK4lDvIH/VODCGGzJ4SPqu6D4b8V0A/lc3mojOnzs9RznTTRRohYikL6xR+ZmEo
+lKH5OM5jmUdG8otHDO6orK52QNKShBjBQhqhs5xj6/SXUHMGoknEKcKmB+oZp7ux5TawSBYP+bR
eXdAGc2Fg2DRaPqPlzks9PuuX2jnHfFSIOCkR3bR/Cj9ntqmx8BGAAzpgwhsBla1u2KgoZB6RBnM
KY5PLHOtHvUKUlVENwUzln54gaOmXGr3DpH7CIwaMDW4TwUYm72Zd6CzGaEpAuaQ8Q0UZOHuzK/M
mRha6OWuKxdJ4iFnklVzmjMyiG50z5rHjdLfwXL/0fT70Q4kTYs3mpVTuiQkUqli9uHZDQScmdce
CBMcWhAFZh7Lr8ZUoyipt9Gycy/BM9wA6jSH2d2Yk8TLOKiplRb8Jnli66dZZ8/deafPufcHZs0U
5oVascR6IB4gww9bn392g0X00kBt9MaXH0AnJSMFBO7j/grrE2JPne+YMB7w+iO9cmH2/7A14BVP
aeWm3huAUt3PegDHgrG+8lvy43wUSPSIJZmv3s7K7nSx4c4U5p4sUGizhCwNwYW4xLOeozPp6K+G
NGILl4dbcHdcGaJtScoH1oyLaLsdqOKboz1kNJAxNeBi1Js7k2cTfR5DEYYzv+mhx0vhmHsXnBUA
pGMW5Fe5Xvg/CD+Upb3prTTpZqI5FlRr/Oe2V53fP3LmTO4i7nqa3HVz3s3kkW/pfcijVJWcSoW2
2wy0bmnsRjZwLRss+8Ymtn5guho2/pxTarBYM0lgT6AnbUQMW2G0TYTJ1C/EwH1Cif1UYmniRRFS
4XDmll7cTQBkn2pvQ8wrn1E9zcfqmG6jGHPEwQR6T2A3NTQBQlBqdywwpQOxmVROTez13dfJzKDC
4Gwug90/LZf/xJcS5wiDtiVsQpER6dTZQ1SjTIFcQipgaa+tgfZnihJb5C+Bgu12LvjDFRnRyNq8
EFcrX7CIEcRdxYUa+DWHnGIlgIewhQaYn2nYJ6jgNC37vEh+PehpRWVQnXNiDCCa+J8uAJs1RtSI
tBSc0IrHH2gdl+VjVdBW0gFR76Oa+lq3qwNVoRq/UVwf9O8h7b3nl5FRXpKHgLJ13Dqg9jEJbv5W
xpc2UTIv+bs73jXIHiZ/+8Qhqo1oyo/x4JE3GK7ct/IlbyOj+fWaswrpj1s6jX3Ux10D/YdxlYgd
Egeq8Pw1YQ0U7FaD7ph7DTENg7N+JOSPX9t9fp3nwb37wx7xPKiTLCHvXUunaq8gHdzN9zGgOLm8
wCoPc5o+/KPYCaQ6OgYBB8Sv1nkKwY3CegMFXrYS9pc2GzUDTgg/CrSu8ajiH9pXbULfctG+xF41
wLDJE0elw096rd0yqG3gjDnOD7MK3TNFmXrRJmPa5tsKZRrfhiQsWlTt6j9ZhjCGn0bZJIAZVArG
E/xXo9b669mCTZLjAE3iVawoeldB3KOCVCPOJDkmOBWlReG9dmMaKnOyt5btiqKPkjuGvn+GmLhA
VboTNRiFoVcb758vXxjVyyKsbz6ILrBy9w7iv3iqj+zN+e09YWOyTUFb57f+QBv6yZ2gkYdd/YyO
g7QD3o9BpDjj5bnOKIy9UwYIebSWlPmIeTsWbEJ3v/gA/4s0WlPsKjWIA5sP79i037r3GCne/CrH
Ic6VU3ZGvXSbRC8k8O8y0qHgnV+J3aJIkX3/ra4fC5999s7h9vUoUzh/mCRfA4de1GFjVjnYzubm
ssIjC82aKkiv/3VfCKW0XauhDOyDDANJXR4zMWa+v14/r+TsDXi8lB8RyFuZEKF+CT4CPUNy5HSY
cVp4OmUP2xNlFPcs3HVpC0/rxwjcqitkAuZv+0BGvN9w+ymYFOlPiLOHlOccuXTW57iRc0Wv02uC
wtvoHzkPlqeoaxyGFv8lWAZDlw6WokwbD2z8iwaYR3HqMV4lt/wCY4C9Ul32LcZtHOodP0mOB0z3
4E8pZuS9dQTcAUyJhXtmd/6YAbD4Ihzls4Bp+eTIBZq0maffk8VbWcosZ6BGyeDC3Ou84vTuIkHh
OTulAYNIHKuIUQDFksqd2syi4WG7ozqFBvxImT1ZPHJCl2DXpHzbjS7Gq82yGXD0KWhJRnthQHxu
RpdJ61Pvlf65EbSNNkX5M3tPi80JARCzkhcDh4EW/PrUsBHOp11l0puAmHAaMc98qZ1dw3mbfUx/
z9qqcj9QZK4n1aiJ2XxD8G8pdhGbdg86wI3MwF5bKRv6HP6H2u0lEIRP2hW+jnciTE9/jSi+LkyX
b9E5KLEsbRHQrT3OYfODGwSvaabnkbZepAmnmBIWjIMg2eJs+YEJ/8FuZwgb7whLymwlcrmV4OnD
wHGXsvC9RzZ7Msof6dwS5TDZi5UGigZMVe06wvuFMqqM1fEe3RalBAU1ow5arPFhqIzhxwQcvu1s
/sZEHZ278fhFb6j8kWQhLuzz18M6qKG2XsZvoDDbKamFlMMHjq8Cn4uP6z8hyVFXy9siJpojuSqw
kWMEVd8t1i/zQC4FhJe/yQ3uGyrzR9lQlB68x5Z5Ahs/qRMaPqgKs4rtRmX73x0IUBSO1MNt3szx
nv73ftTx4Jbdht17zm5sYTphjnsqu1uf0zRgwlOoKqczpU7DVCdP2Obwm0fR+GRQvHj0hjJ8fqSV
2BzcHXLSnpOreUBd91SXb54DyEnhmadVmSsV+64+n5xuGhZ3ePst0eXJ81iFhKuvOBZpUNHkscXN
Ci8iyVNVd48Z6XJnTJEBdr4HtR5/bafY6NI4hDvqqI4ajMm9lwohdp7mpGQGtTgpFsCSKGmDyRkS
MEwkK5i3O+ocMPrJKIztKubRqFQP8jKfQUB1LsfwxxiQM2IunobdLHAcqE1C/sZEkF6fi8nJo+6O
k/i3118tnZZ/AqpKI9833331CW51HMiJIhgVA2t7pwa/nbAAID99cjE6pkvnyLB2bQoJqEV8Zcd5
T/WJaj1cUDZ6fYtW7I8+55QWX/Zg8G7lgbzEH5m4dA7Rjjv0CMdjPgaDBbwxuETH/NMjmv74sSv+
xhfCxqJdGviGzbCMr6Cj8/OmRSvlYJdDqU89DOYA/I4sRROBBekEFimNTOk44tg4KqWrkMgaLKmN
KhATh481Pvpu6+y98STGHoRxGHaAu6YFwfuafExSvQEbuCSX1Q2zBVW47PctuMkF3v2Tbp5b1MZV
U4Ek2GWnAd6LZZ7RcPn1WXZawoBhSsMfAWMogLgp9Ro3CVQMHzKUDyD3EKGUO3od8Ua/g+kKVvFA
VyTo0G/DqwDMEQGjHMN0fKT4eGFDrXk5dUwFBcKLykKE0zz71Ys7yaRdYEROAaXLZgyWd+PMvTrA
JdaOM8e11PG/bdMq6Os3YNNqy3b9bB/lQ9x2EixDAyY544MCz06gC94CUn1PcZrek/JgrO7cBlJ6
ow1UEUEHzp9a05FpWRc5qpDrrL5cCS7Kw5oOqBFvX/5ty4bBlTtA9iPi00tTo/JrGWd2TpY3DoLK
234lx4j+pzB94iW+/irviwhsde4ouX9YSkZg17wLH7yHpr5/ivoX/XV3h43scbY+wBU3s25NytF0
30iqr4e7hVBVd0e1GvJNFs+ge7ZlWGDF8ArHjGtHc2D2LrQ6tRilu3i8A9WCyfmajc8XzujGOdmx
iUQ7RkHdV3AI4ZMuurYEaE3gBpZOqff7/uXp3g/mFWrG6g6brMcjyzTQPTCJHhrj7qoJeDthG/2g
BVqwhXyp4NXuqkGAYonLyG7889Xl4PtvxEFzsNTf5lMtnqoI568J29aOkwpEi2yprjJG7gI2Dx1I
H00d3gv8YOSdxPoDoiKdFiUKjH8CtNgWd1NI8jfrrx6mwG26Mpai57vpFVzAm13UyhV6hFVRYrKX
nejSujfSqAH2oAzNT9FfD0Mb69DY4eggDeqD/8GsoSNB++87qBPIwfaYTxuYR7CzfjUOLo74w9oJ
npQm4HhNpArGeWJNHLoZ8fsKOMGdccm2i3EATWMAHw90ns2KkroPbNIH9gO7OQOrPWBGwPHHrJXd
vtJGkfA4tRxZvQ9t1opfTSW+zOIdn+QCMsBK2Fi7c8yNtaCtw9jPv9ioYFuuZNNpDMuKnY4dAkIr
gibfdemr2ADZ5k0GDTF2gIJyP+s4Jt9NCoWbhQxVBEwAN5YYWIhXEMwHrKhKDa1frk2HdCfsBYCu
fEgssGQKi3GIUsh89kMuDWE5TyQ9WHn6eJNpknhACJZ99n4FkR4Wml69yYIhuAE5DelVCla+V21E
nnWpEjuGb1GMHcRRZff1hvq+p04x93nu6aYuvBhiftfBYJ5z1k6udEnM92xyFcg36q19EdPZP2u7
gPRP0DpDuxXf3B36b+ySyvy+fhsXicZSH6C5KaI2JIrUFLB6Xf9NgcrgvB8LdM5l58vnvB3dmwNN
EmVaafPL2ZIg9xs5dkxMFlrpXZu+5wxEkE6hIBowN+dCoEmRneEQaNkNkFLrmp31e8QA+sn0OBlZ
WnYIiHRJMbYDBrfwqH6OsS+2T34Cyzxsq+cIfagIKBA5MJIEcBwph8B3SaLkx0KbnOq9gnX5CSNg
ezjffmtlm1ywi0J3grkTSTJZHff4MIemCfjYi0QFc9f2lTJFbsWjtoFJMwExBngaW0cz7gebrg99
n0b4omAl7sZW0ypzRrWrgT2wGciV5kXvYwZ21DohgxB+1yM3NPcgcwsYF/mqpE1XDfuNPfNfJMsF
d0gYccp0wOX1m3qajsBblYdfju0UOqWf0bz/RaI859g7d0381PNPip8mnbgAvScrTAql/HMVkGAh
OJX42mFmY4P/mYaB2IHANu7CCp/zMxFjaBbgrtU2QLlLAPDsg78lcnWncBKKSNtoKAf3iH83zoqU
qxIUen/KVaxilOfwygZBVO7W2NFQIl8Vmxhpwygj7EfCvZEkD7xLgT5brM+9ddOiLVS21D6ubZFF
JwmR353ELo3Urs3MF4tRXOWgIyMPgXElicGk6AxWX8TFj8kRre4zrBNuesJ0rzUwjh0bqp198x86
D3UBD6NAhWwwTFu7+Vl8xnMIGVk+sFYMj0C2UcnaOcQL0aY2Y98nbaDgS6XGxw6xNIOlqCMuScW+
DYVOnoucEaDipiBCY6bGysYPnlYlzask9NNziytuDyMuC9S62YxO0Nxy+Vcj4w1pGWqocSboDgdB
RmZ619Ss8ccf76QUMP6cm/x3peSHhLvKLxgAHBCVypwaYjwEeB13EdlVYWpIxs3gIgvKOGyP+BV9
iGdGpICGuoHatCYxCHbnj4HbI9x/EGZ9P7y65hzM79xpIJPL3sHt7KJvOhAbOHZnZ1pJocHTU9Fl
CQupUVNJQ+KU5rPLtIbyahLju6kMWtQptT4Cwz+cNXzD7x6+I3INi2VmGGmCS+ifJrc2WZ1wKEXt
IWLwB3/9RQRT4wid5GhTNYBHMQbTqhWFEVDMVcR+LcbPe5AqaiuXYgKPE/OgjZGRumixCK55qRvQ
LJIyYAmR0YoCFNVrCyd1zT/MMrbwFwO43vq1842XaWjZwCPiFSsByCqZPBvHh810ZsnNa1khIt9a
Z5qgSAIVbOOLmmzvC9W2/TeK2RSHhO9eSTo/JeLRmiRvd/sZGPu2te5GPLM26a24S+HiAsb2VTKJ
G4YExFplUPkNbjk0zZ5mdxEO6j7jGDgbnBd9SsaGp3EreUb5lVzQLzMhOFUT6o8d3Qmyszmm3Eg5
phcOBRcxvOyW2m/NvpEX1o8l076oIe7Dm9XJ+Z9VMT9hzsiHsn+2gWHI1aqx0LSTn4ifwTHP4JK4
tHQxWO3Sh1DdevTXtUaLcLLxpdracPTqfxEUP2JmMH3qa9Hs5FUIAszkoyBjDj8lsN6b8kumnGGL
a3QvxVBlEfMAwNsodS6FL58S6VFaCen0S/vDm9HhFfzF0Ket5o3VKs87WRvR+9M7A+jVQXo0CMM5
6PgLKRcKvg1zJGZsmAI2Nl25fSd47lIDjhQD09GLmZoPNm2bP6yMvItZH6zWkbq6z1cfrYZTrD/T
nscBxLqd3lZ/Ryynx54Ck912gRyeUjvbs3oLJa/1jHXngqpV2YTpgI/zssFva2CQo7DpywBa8tQG
Vs53u76QIMpKvqacSdhz8l96bY2QAHwagGWYy/B/9No89dvD1WB5mkPS8WQ72Gvsy/CckoGB4K+V
MvPHy+BvdPySZCjukLn24F0y/nIClAuMRRiaPUhoULuSqXK1RxmKfTn9Wm7KeX2NDpaRnserxuw8
3hs1EAK/Og1Pvv1UzJfmDZy53si9yLY5NFC4BYzQJ1eRLxHHfohDANr8iOkFFTYXE4sDrc1JtNeT
GnRE7Wqw3inExA4ktTleuIvORyGLqVTJ+lnEyD5HwZeqWe1Xki2WD81cFhNO+yz9dDXienfjs+33
VWJgDip1J3sRu88gQmrFP3FPeQExIJV8f844PEcAnwmhU3/WzWwpjRX+mfMV97KHSxc+KcyoEKrw
FXBlI7gHtx7wYVEvvZGoYx3EkNF5KB0keiakw2KaZUZ+sni4DvFtgp9o+qejyr89Ayu+8dHzyd0Y
2n9rjApYeUbcOA6DKud8YWfJhw5+6agnc2Pw4DY3BdoWUwyyep/GRrWc34P5sk45SQnDJHTDWs98
DJtyNoj05l9Ulg60wj55UYjGpC8Lj2ujrPSFUw8yDKBQqHW0cIgg9hBkmegtbRtfiRQrCCgPRTIV
jdqu3aQRR6umTF3ETphfwH7g8GIHOuMiATjI4JPPR3Mk24UcddRJDKS1cAQeHbK/fWZ2JFoB017Z
/e2qyk8TgjmVjvdHRlxJrcZT9YGKamANQGb1Qt1dgbF39Wrzm++OJti92mPmpMF2g0wllEhIH1OE
0Vz6XqWUb7xGCusd8TQxVv6q07uBaBn8Tbiwf2o4LlMcv5xp5ne4O6RSUCqtGvN4KmeUPzR9zJja
epe13JZgiZwcjD+3sQ+2lk16WOB4huEMcII8AzCR/RNyCvxIDS8yg1S6y11pjUHDoVfTX++6waaB
qyfvfOsT3UejGj99q4Z6qF1IA1qN5m1ac8ut5TvIuBYK64C56x/b7u+cYQcoYVcaBPl2DkZd2Z2C
5Eua6Z6GxL/Z165roaxmRFD9MsgweB/yVh1xTfErEO+TDsujpwwHfMGsSk5KXIzj6QmxNR7DPIIM
0tgCUh4vAyfbn2ukGC/yYmx9yHHB15+XZxBEOWkAB6xWBEHmO1CfBjUxHl4vyVL9quUxfzGGwoaB
FkLz611+TvnDFIknCupKqe7TXoOUpQYes8nf/e7qPEH0mMy82ZYYEReTS43/cKLPsIcH/zVPCG9Q
XeNgoHg3LGm6TOlNHReO5VZgQUn9SexH1tO3lJS4cfyslAwT/0ZWEKHYza6WPPoq8Vr+azl4iVyZ
DTPNSnY8ysqQvQEnibbjS7AOCl6KybR1ZsFxD150MFbbspD7o6jPDxbyS45c8SR64p9siqaII41X
YR9j4F8TfPC45XGBX9AzUElDLDyzUAvLqKm1U1TCN5WIEam/shFeSPyd0ptPRC2IhaCs9N/sHLb4
J4CfifwZBxiWNNFTC0mgAkI9F1oLGuMp/614HpSbn/YZosvCuvCBkJLIiICW7S9th1LkLxACt0Y8
YS5UEw3dtldEN1INfHckrkCFnBNxwzbKWFMah0tQf1jALQiRysejgSFTrsHs3ECwJe5FE1xOl7T6
lI0ARKJEO17U3eaFoijHAyWk0xxqtuTlZQ0ejbY23OHcqbBL+n7zS8lqVODASmmg5X0omJLsEU0o
xZ0TOfwr4+5vgstMsQO8JTn7DigEu0uBpys5tQ2iiRya0AeWUh2SxxI2ZBxmUkzc0lVT/0vPoFQ5
sISKBHsSOTczukIecd6XfV0oK7Q+HYNYsO+EBoZk9SmLV4yWfITylOh8nAW1u7u328RRXxBcB1lJ
hg9yfao6hO3TrtoDV+ChKhXqctySRWYOGgWY/nfPJpQdqydn649SgVdQp5yzL8cJK5AgA+bxJhGh
XK30EJOiN6+U7zakLXrssG+nuIBgc1MTTk9uU54iXGjhL1PrfkjPlfry4bLOmt31yuLyuzE3KWeF
uSK0Zp0Nt40nMmEo8QR459gSQeN+2BIKEh6sVXqbEGUljovcZ2nr2Q8kL30gI867d1v+M4Xhl1I6
QSyhQ1JC2qf8/tTJ9eAqtfX0e1Exucaa6MaxYVSJ0IAuU6ppilApKRO/pYkLMgKVZOFtS7YU+93i
wHxMbKzlErxxjvr3ozxl9bAsUvYE8RRLC71NDVnAJxabKhoaznAajFScViRgk7o/p5mjuNyaM1zb
+2NUnBTGhMUqNY03mbtNllpBRz7SK4KTwBCoAA5OWsS20vMf2pZVS3f6FLSfEYTSnS9omFIkXfJQ
bo8rvEy5LRWgk0I/tn2uePVnzDwTjh92EG5zsji4lcQFlDVFPy6stPimWM3ARv/GIAzEHlJUCeQC
s6JCSyK1J95JR2MxXX3YH1hqaZZ9DHdEPd5vWxUee0Shimkoo0q8DTJt4NFXcFEVmCQrPMoqvUBv
hdcfWw7bUJfYbuHqyYX3/zQM0cMBRMb6RhYg5iQyykjTO4FGP0068SOvklLlZ7CBy0z7q55ZJfhW
5H7Gg8GHkgl5o9Bue3sBketUqrDVZQEdgq++Orjh76qB0mBppSBEhjPFgsevIPOHKgyvcsJmMARO
xloEGB0v5+hPw95gnxsPUIzr16cOR5G4Sk6ngfMgdIL9TdIR+jUX6G09Z9JFJPg7EFSKNG39MhjM
OvApQH8bxEDCv2EY6XVihJjE07DPAB2YF1UiCfnSkchzehj+w333EL9VDdH69sUDn6ko/COtkfQY
IgIwIKjUVPO17nGOfODTsJCp6Li2vMm2Ult5ed70S2V21z9JJBoymOEQc2Sk3ejyqfQRxYSzPGSB
TuPydhBrLgfT5XsZHHUVpsIOnHNHxTH1IFKIIwQCJOeUS3Of/BLzz2ssMT2GK+/l0nsVTLMRbeVr
L+hnc17AU8gjbSczHRWkt3x5wce8nY2lA/co0FsPduEiqrVFw7iTZT3Qi8m2XxCvBJKn3IecMtKG
c8/XffXTUPGP3GsFTiTKeRYl4nJJ0GLJivwj1s8jcfnnPybVJNkW5nrGokKsA2/ZC5jV6qZZavZ5
3MIg4+QzckZROuv1YKzo0WegILfCu33NiBYb39e6sE1bAsqiVrCmdeVXUc6fVIZutwxreISIqRF+
eBKum1Wdc//BV6q4LBUSJSJBdE5xoXQ5ehCBv2LWOQZoyVAj7YI3ZdsK2cVsexE1VLCbeaEgUTST
gw/bKTqerb/D73LQLn3O2ZVfUHkeU58iVBI/XhwzxMuy5rfATAkmChbGtHIsZo+7QlYc8RTdpxqZ
Nrnj6uoRiIMaPaypLwNoNzCYlstJRe0bOUx6cVEOknJm6oz/VEBllScu4WOXYzb/V452uFXx3Vbt
SUrKKr94r9qo+W0j+UYUEGl6cFsgR++VvepStdxMppL1fKQnP7nO2C+fJlg4eslFVRrLiJDDqONL
kt3RYAfVeyYIuFrVSEKjiEiEAzXT2/rO7URGpBFSQQbwSZquJMHYX32BcaWtkCJWT8qHil8q7lDa
oM+MdjTiWsp2K0X4A2iuMg9788ljgiaTzA6RwHkdfCAytJMIFFtoeHqSZiCvSSuLroJO3A9X6T40
k4cRwVOg7ZNRucKjk4QXHvyEq8IzB9x2YI1DCW7aswcoEjgH97WhhBmxUBRGmX/S2XbZvrY257qd
NKZAdSKTfHgzz04wxqNE4851+BF1C3+pNtpD80PSE1yDuqVARrG2DEM0yg21CKg3zgbKe2oNn8PU
AI6MaWZ9md8Alm17+hqdX02jjL90d/7hE1JCrjhCcEdBeut5PcfjICwo+oOL/9iK4fDCps6qcJBS
IkK1hk4evswf1+s+4zHfoxeMyv3soUEl4dFHepserNeypdXmhdRIpOjsAmwDkXnwYESTnxZcYeqw
sGm1f7Mk6SoKDxUWYZikUux6R7JWMIcSHs0j1Pk3s6Nrws6UcU0fag/EgQYE/+Aoot2bxpP9XLGh
Kt1UsJP/GZIe1eFhImav5epsMSJRxbkAGky7iywRJ1HkLsxmf+24bejMQwWBgC2M72w4VJnEMHMl
rvqkefMR+z163WtQpdfpyYMM8UQR2Z/0F0bjQzdUhe+FW1fAJea21dIX8N7q6qoN7V4LANkGhcHg
8FrSZFS94PaJ0R/BxWwiOWWrMmEGwPT3X1vS7d9t/WyMIHx94zdHyzssjqRs4bs6of4K9wy7eWTo
UM42swBywUDn4j7VETcabRoNrcdD/1NvC9jC34eRr/ZCjOW+tyiQMEwv+EWD1QMrv5b3w/toOnRC
abQ6eJ4MaN6cnnLgQFtYvbtzbcgAY6j+omJXTQECG7RdpGV+nWNHHX5JZbeGI1zl0DqGBLWsp22f
U5LBBBQSBCNytqLsgzpLHiuxS3YMswgVYLhICnzHaajRBF5rB1XQQN80OX8/DYNRi/gZ5igWmAbg
cOsd9zr2X3Lgf2gj3gBfiGvIJDAw7WlQiOSVlH2+Px32wfjhfWNzJAUgjke3JesB333cdBYSmUw7
thL0ejCj3V6FeXNHD5S2eIzpYZnFDOmi2yT52tQ8lOx5TsQU9ethoBG89oW3OlSppfE7J7E4uwos
vECG1bL7egfbA9XFl7pjw/t7/DS+HVpJ7L1Y36wWwMHkSJor4DytCuVAX33Fq/0YGeyP1cfqgmce
hqxfDPbNsm8NvB9Smz3x6KBlfAjj1jcaGIf3vPQMqmA0Zl1MqcLfj6YLJ1H9avC4tJQ9dX3PaN/4
3B+YCyqF0l37yviK/Z4iaNdB0elO4yK0uLGZu4iHfoZTsHoEvcaPdTMdnGWGlGPQzjkh0TxYVOa8
qSctWH/7q6P7KK8RL+JGDs7OhnKQOpJz6h0dtfA7JI5nDEbdVkOa3PS03cKgUThfQLzU/M1EgLBx
QZkgUCphQ+YFN1w1NTsExN5Kw4cRKdOam36jTtbC9LO5Gnt+OUPToZKEgDM8UlIffm46M4yRfmQ3
9DqVgbNnzNyLd8PVkn6wlIq3XP9J5vYvCQCVQ4nQjj0/Sj1JF5PTiQJJixtun9Ief6Q8o5zHGd51
fSpdWswT2wcl1ChgpXLCAv2BYrLz24oNhXSQzyrVTOT4b4H4DhLkDdNmCNTbUQ8PvabyohERdPzd
5qGm05Gh4kvSbz/UqPcr9SuHCboqFpBmcIaGWbGjdaPxuW3ltMGcFDk27ca+DYqSPIKe91AkIZga
X4hLNDd7A1TQcH8SJ0fLtpRjr+etGPgVbL5v9z6T3gKoD5AQ+enIH4zpe+DceWgkRKW7gdkzYI6K
6C7u+oRK0T2CgW9G2qaTMn7Z9ZvMrmumI5ubBTlh3J8h4oot97Dj+bx6pK/jqVpv+Rih796NTKPb
hOVK1O5ZJqMuKBCVvuNrm82Xd4JPcze/1lfZlNsYuRDrZBACyhwCJjFhs2OCU+9T0Gy1t0JLoPlA
EycGcig6/sob8lsUGK9tSnpCMtUpmunaamADhNZnhobaBRwTK6Nos+kwp6WlCL9clRFvwDwaOyYT
rsUxFoYqylKVEVOG2CP8Bn02V556+LIXa7qDXMmFAFNi3OHlLCZXJgabHZIkqD3nXAg6NYAJQxLO
3IP7HoOaMsvWeY3VT0j8U79vbbrhw4ksfNEmvOTpi12HxIbQujCl7rk8yvRHZ5uF7x+EfILlI0ZJ
fzqURgoi83J+4iXPbyF1MmY66vuyL2VTMLUCJgTvRMABpr8L7rufayjcLehgDVu+G2pEfj1OlW+m
1fIKQjfRwvVg3MBu4MP3oHKpEOUd3OgAhfL8aYPlrG7AfOzDDyEPswmwEyNVHO11uCbKKLqzfZGV
MLLomUBBf1qrUrKGMWWScvU1iw/kyvYc0sMx7lmxOUPugETRFKMPF9B2n8Ne0htRAaHny6A/yz9M
Na58jpGe3inUP5Y0O1dr6JkQF2dY4BB3mJinLclzbJitm87iZrGb1EUUYGJsgK7EuVLCgLqcvVyD
AcCCNdt3mkhWEu2p4MdXooepqG0jvZiYbUhhkgo20ODREq0PK54eISmemIrrvCr08y6KYmZdFOEY
mCEYVD6uEdYnjS949DI01UK67uqAKKqMwoE60u9mnUhvhf+vPwIoYXiH1J6ZONfESJ/wECI+z8AC
Mg/+dEVd5JX9/HHUpvKDoLhvL4frWyqr7z9EdqH8GJqh/2IeTteM48WcXQX84ep9AFywhyi5FUxr
hlKOKNPsaEtmC3g15QIzl7ZZ3I39zQZGdfsfzkwc1QGUGKoseopLBuj56fSESnCm6Ya6xJZEGvBa
zBqvMCTVqm3mjyGjx+6uPVR53I6bG80WiNBPOY5BIjAPzEHCj1RxUTmyer9xewmGoN5irKMHA+cW
n/QnnGCwbrask2+2GybxzfYDzG+fnRwbe3N73d5E/Q7zkxfNETDd26K216WPPxvP8WcDSeCJVh/w
idkF8xnVruJTV0n+jb5xUQE26TBOUvbj90xpSfO5iOD80iTRHaY1G0v143BDxj7jISI1oc9dasoB
BnaA0hoAiGLtQ2KAesAn0EzDtr4aygMQ/v6aHGCpwmIfbdwtX2y+p65qwWdS9jlMrXh6AV1mN6t1
npdKqelyhswvutxTqpPM/y3CE9Petua3MjkGFZsW8s6jjlSe2jF5ulvKEQCdIwdUS6GrwBrZFDpI
CxTD//KMcfONlUAIKb0bwyHgCfCNnqxUOMyMdxn950S5c8bRQHXxDJt1NXrHJKlgbtQJDva0S5Tj
bZtBAYetVpn8qi5ch92AA3E5Uvq79rS5lAqFYZV2MNfACrIaBXx9bcuhYqSgrWcUunxHe0R+Iexu
TrokoWsmC57FwGjOAG77kf1r/cfSuTWpiiVR+BcRIYIir9wREUW8vhiF5UHFGyKi/vr5snrixEyf
rrYUYe/cmSvXWkkxVNtPOjpgdNVc0Nd9BQ2AES5MIaCCwUjIhHyOTBKc1cJa5h70HSk/oBnEJY96
U0Y48DJxQXeZlugbf2XQG8GG657SuQGe8bN+LYQ+a2yUxYQyCZiE9s9xaIVLf40JQAF8uoIx1fFM
NOpUDnPNdGmcYp0GqqtCwxPiqD4aIlnSVwQcI35POWINdwt/3IK2CAe2YZakVP0DMG3dUWzj7t4w
N6KmFpzL+DoA12Q/bxxVHxKKaZr4WENyWPN4U228KwuGQQakesTXu+cxNJiJYM7mjhiK76otYTe2
oBmZcoHSwNo3xze/BBE9prRt+SBx5aRO5r5NLsQexFV7nqv0+9o4fEsTE3Biv2Uo5nWdUDSnXbTk
hQX8R1ol2DmkXpwqWeJOGmqM+aJ1ShP4Z9P/Uaw+xFPJohdb2xmWO2ysYEPhxUgsol8/PHWBE0oM
yAPj4WdgK9YBUi/2m5g+mjwriQGHp41PAd+YQtmDEf4K6I07EyzT5rOhS/w27b6D6m1SzoUYA2hC
+5mcQaJvp2/1F5dAG1ik9DTnjkIYYddwBpFc0NekBu2HSg2IEQDzFBAWhU99djaks9su9GHYlRes
Lqbkb9ix2/39o6WjqEaga1zGJJ3cWS8/LzTaBuWBO8IQjx2nt2G21R2NNaDYZWHfFXZiHSdEkeSW
yomxit4TjQBAw0SuhD4zhZgnEp6IgA5PbChIbAVcrHkdG5cNSB2/5EBxrB0Yecl7AKvWvqniGYEv
btowV5OfNewdbpXy5Z8UHzQOOvZ5kou/P30NdgV/cFgPVyKWjs8ITQ8n7hPdy0Nr0WyPIxIwIbMI
9vbL1AExcuP8B+/+MPsA3Q7h/UkogRxhePlRGibq8gJO0GdIyksaTFjOuZAVuEvtuAy6LoxeX+85
YhHX6/vbBbkMqfbmRQ87VVwWDe3iACRdoOa050rFfojGcKsFS1FHIRYb7tmCC1GjQcolCz3v6On6
qXj+CfLHclz8jAAgfaAuGAT3CeVMqEZvgnHW2Z+den6zL4QICD4Q0lk88ONHR5vwnWnRuWsDk/Bz
YfXVupWBGvqIeV10a6YtRAnuMyncN+TFhDjYFGaqr3sGMB82Yj9451n8Crc3vEw5/kvB4AiEex2l
7ImBOeyT9Zc1S6MWzvt62GZPGws/n/ZXmt2mtLFtai+PY2sEFdMYYtjHFI+JcLEy2gXHgLALPARQ
jEtFlvMY9yB56Y55YCNrQul9nmWAiVC6kv7QC09J+gTNgwrIHWLQmeULWsh/hGCSmQ8HokfmEfZG
bnfErNa9BSuKyQUy1nBDVSBhhM1NBzBl73sJfEQyB4XRbTirWLDSniHVEC8DGL1xyh0ZWgbmTUOQ
BOjqXD2Lp8IpixhoaaWel8fkRhsP+o5Ac5ivspjiI0pIiEXcdzl/yFcpUXabzQMSMzuB1lr/dx/C
i3lOaEVJooyfYJxwIknNCNgnXXhO79yJHQ0l2YJCgLyG0d721kknxnwv0Zo7jrnbybAm7Yq2J2Hq
8qKeqDe95cEpOdXpyhIGN3HXJ5vS3dyrAYoHTiqaUVK7EAIXARUP4ExOzXbMJxTTtGYOMlBUFkIl
8Dnz6YkAtB68FAo+gzYX6No5tLhFHjY8bF4pD67Uap4ns1b2qTreMx9IIaFL9ZMv0Fi18n2vEwPo
wC6BIkCTiAP+9FcmDs/UYn/kjr+sEb56GLRWpMeITwQGoPhleaYsUnxymWYn+eTN9r/+x7NCZoQB
/QFYrhJgnuwj7jJHVrjkAjcgG8tbDebOiq/xDsmp2QGaYVF3M4jBg9O1au3oF/N+6J9SV9LP2xC2
N3lFT0fNKQ8hfo6Ys5cOftPQYNAT1YoF65+cHFXFv9+A3N9hpAqeukhTUJyLUpHmGxmWXAO3ODXY
2XCL/evPyLoG6Z57zXwzfcjpcBtSyII9X+Argi4+OBEU+8ny9w3bQm6/XtfOWvHR1rBQ0YQzgFpS
kJOjcUdtsYA+2AR7Vs+Mfj6dEop6e9OJV2a2cOBuAwTBNKDSlBmO6O3PpNrEIO47LTn3JemevFNh
K0rEwGsv/6N9gPz8rV3UkIK4R9oWgYr91MkoaX+497+L4eR+zCA33qZZiJEPMG+qbkZmrEzXHYQ1
aNlQn/DtvjjWrdxl4Rcv+JXklDwTX5rP9MJxNqY9sHaHCujlGNo06UPjTcoWUPQRDJRw3ycBva3S
9DTjTh4S78lEk3dAnsuB5p5RldqPqG6Br31aFRw/dNhInIkTRJfWe9vrGmd05Lr2+R+zrLIOsPhy
9Fy4jzFemiIt01cNxYJdQzKeAQYzYRJSin1rYvURmR92Qae1DfKtiCVD/9x+5cWwJ1NRhNwRGtcw
K3oORzeLzu3lpycThiBbkxRtyF0KnStzTS38kKtekROGr+CVA+l8FJB6+vS1fYsfLwi9LXGZpcmt
vHNaY7jFdzkWNmS8+uP3QODJ+qB0yIfgdgSHoAtRb3zFQ+DGSPjhw/QMFPKoLl+YhAz7Xa/38Lel
X75jMqMGNmvtn5NuyXMvGSZC20ef8/R7X3xQbnbD88cdSC/9LZQnlIlYG7Su1kRX/kIaXA150h3Q
ImXaMjFmQLvW6E6uyrRvXzXn/fXw9cqPhnVqZryKGZb0kLzvyx4UdnVYvmhGnoZ9MF/rSC39W+De
z8GveXrp5EYHHjj26nadPvrhk3kfg/R8SZ7t6j74/T7WbRWdSo9P6d/8Cunyw9X3+QeVqftk8KRO
GaO9J7zo8oGxDCcbh8j0A2K5ZcDLMb6YERjuFSlNH3+o2WBRdFz+7VtM+MvNtAeMHFbGZeF1XmkH
wlsRVYOopnmL83+4uffdLo5/d+hIWNMTnx9Or42q86zuTk3rNJFpQVC0V58pPFJ2+z6UfjBYGGS3
52hDCGDgS8xhnbARGZISCIlaoQK4UJZwIig0OokBOec16PvvhJiWwvOiHEZyTqw2li279xFKcRED
nt4xngH4PUGv3EiU+QuLWRgaxIY/vI86QfgFpEP/jJ0B5sv/QCagNAmnIXqOXg7lH+DSIsKnD4c7
4WrG0PbvWTL44fClfCevSmn8fX4nHcB+8gScNeUIFILxre8cI7gXPEsY+MKRzbGCg+6UX71PBXNO
d1kf70GMjbv+5sH6ZjP8IO+v6t/r77HwjKc0oQegd3eEJ6ZPscsbmJba+Mpu0338XpWkZMhuoBX5
/eB3TJbF9ms3b+fypAfpH9aw0eJBtTjVd8y6UdwZKwUuJ4ZTcaWtB31M6+qQx/+kmiDk4bF3GtW3
yeeRrwzSUYXw4N1hnKE1Zo5FAFlnSgkfE+5WvdkRVYdMwehCG34CgqGYRrBuuGhqPjl84zVaYfrU
v7CtqCQFSMhfydUbLABDmwX4SNeq/712NBw2THBBrblAxGTHzP+kCP66pKmMABUaZxfVmt95ePTU
kdgwp+Of8ItvH3IAjikIKjQgaYhQhuTNlHKQ3jIoyTyHSJ+kuJ2xUmEZYm5F4S8JBxPZZJDDoIb3
QI5DXQSBKSPv3BN2dluSAvPGQ1RfXiFRJzwnHp6s9jUnOyNuMWPqCW3qUo14oD0viemRtAsPHzvg
UpP88rsMry9C7SDs3uZd6MUC7B4SqsTNydERkxPNTXoMUpYQpgnxjXPHsoA4aqscZtRLjGK8e+d+
0ntan9alDOjMcyh+zeY9oPx2lCUzrcYFa4ZvmhyuzKuAO+537aSMrpBLvpA46B0msNI38eDn6l02
AFSqQbFHXk9Flb1nvaWQS08wc/il5D57ota0nqS2dRVVJMQsWiYKQ/eQ4es0LZL+vx6QfywjO2KY
RyCk4KXl9DTj7W4c/59xDDZH4+BAuUfPv6qI/82cm3TAbce6FyRcFWSHL5jEq/FpRtKYBDzuIZgi
rqsdyspJfhvTdkL3tvUPW3Tvo0cRGeWoFWfk4HNxjpA/RQUWUdL20/Y+eWpwE3GSQr5i0rqREZ0P
mBcoV4REnSkpQ8vsxMN+THo5RkVy2N3QfRBp8C36drwTs2cKB5P2f2Cuq5WKkiB747yx0Bev8JLC
dzo4J/JGmaMEITDRZjcmmbI0h0Iwbm11Bnj9r41+t/YN4jfObWA1iFD+QH9qStb2rnO3K7Qh/klw
vI8ds7kaBZGNYcmEjRUYFw0hjFjgm6w+QxitS2mBQUKxO4Kq9TzFDPs2NSvJjNTWLVa1Vp5fJw1g
wfjVdTarLa5bpF6S/cUFlxdLTxrGd6ZCiF4picHF92MQ9mc8/Rf9mgGpYnz7gaGF6yZTKX5wsgHP
tX4XC5i+nQfp9RNhAgZD048oCqe/f/IpaeiTMNH0h9KinilDNwnVIg4LjM0lj1vJYCpRID1HqIRA
xskkTfQ2HrJkNiq/BJVxE+eh96YYYSfRuCFesupZYkj7BZ6Qye44azPEoaBipOgLAdTypEp7HmhH
/aPfJ48L/WF4pPbzTWlMewEiDAIA0M+XSJGYn8hoX/Ycb5ujMimF8LbJhff7mZ+gLcIfzuDfhrkX
N1T7TEkAWvZkiBdsxnNy++/EYUo5yApvbMxWzCXmWOm4JNNHpsEyx6THVlfB9agTOzK7kwz+AitA
i7ILziNUezkSiQwtj2dGzTxvIdhLqUgqBpKcajm9uI8flgGAyD+2ChCOlw7WacZQAgE9Ur//y7t4
GSPn+CqAHgnk87Q0WP3Q82VddNlWOc84BazYsx7MncmmZNVLoSOwx1b1brfREdhG4LV6Az+BthSg
zN6srWu+B96QwRs8iA7bfBv6u4kLHQYna8GrYYC4x40KMSuh/EsHIzIxzUF+mQj8gN7qhxbPmelf
4IAMs/ujCdKdke4niw0R2VTW5MelNqTy3jr6HRRSREmCLMYlJ7J7rMYNyttjXI/p6g3ib6jpnCbe
3fBvOsQwAknCESvYKoESULCHA5d38D74mCk+iW/PZbr1GZfh9fzjIeCeVzQ0Lt5rz2wOXAdGPnY3
9TH6/C6VuZ7gYHMdMDLHAzhCvyiuwzwvYOWBNOVYkXYqK0SKqwN3r2eHIQUNEMzbixncd7QYURKm
jyikjOJl2ITfAzy/GXbvjvZm6sP12QPEksIIFYfsgqHYlEiU6kfkqCwVABgO/hBSEd8nPbrW/jmc
/P/r/XHWmx9eDzsJoE23BK8SuURnA8Hda/0EC7rfBFbYNeltHYhHNAt5G+3jkIODxlEFjTCOtsbg
BqEAcSToJK/U5fZlRdKDDIr9in4o9B/QCcdAHliEpmdGv5CgeJu4l8RkZmAwIBkArB6PaVW5kEpJ
sp9RygBzn63YCBN10/13pjUUR70ZSRG5fVb63DxqYyAwNizvhhrnL+viK1ODAWUBWhhooP6CIhrA
CHYdCiuSeVizyEm+DhMYN8cx0TvmaH9QgUH0kSOIKXrxPdtw454o1xUm2b6RtY+7FE7AazpclZRj
MyiG1GdQGZE6eK8JXYohvLA5dXPLbvqOJyPqcFhnXZqmJ9gMNHH6VUA9d7J2BzyF0WLziG7Tv0zN
CEKGAHP+s2Oo9dGMId+2/ppL+jJwfhkUEQ/+0a3g4qRE40APw3qTAJn60LoGlkyAcP0lCA/rK2ne
thbkCNLoKQ9R+vRj+Oe05giPxPeulUgnjEHAlGnQblx/dJwABOuJP9EBW4s9+p7BDSiAGZ4a1CZq
sIx99tcu6FnMnyK41xx7DDc/4SiRvRgYvlexzrGQspvsxj9BJwwGXGc4mU6/5Iq0GVe05Ad+zAal
+vqmOJ0AMYXJ45er+cSUZZWdV2ku2aqWswkVy/e/FIsJEUAIttmxT6fsSisBmAR2lpPu31MAHkav
5wnos7XvAaPybCD4E2b2mSRasrhBVhNP+tSSZGRparIXD8ttcA0UwqlAK3Q1Hg4KPaeKMTt0aq8m
QqLjaOjZc7S6BhH3LeO0CEmGXQ6fIQwimo9dH3viAJ8zVIOkQp7uy/xqQPTxO3gG2NsOWx+GaTAY
Vj9F+vlnJv2pZ57tW5/5qefJ9l+ZluPv6jTCqDpTRsrokt/EaIAN4Z/jKjiMvmt9+nCYTevrwyIw
kw4D8i4hXnJBD40mkicTYKQreeuGITb+2ePkHuMwa99HVKGMxL1SHBmMj+z7DeSRs9PH5RnptX2Q
GeP4U8407jvtEpRvXf6JwaQb01XwDP/Fb38jgxm3on+CNYBphwNpCwJXwdCRr8vTKDiaTs4DZJRi
z3kzdxOr438NouQiVZ0WZcdR3L5wVwa2df/NH1x+12XqrzWRCVnLJvwxGQpVuFfxHRzp8ya+cIRr
nI8qTbmTp0ZGVExN+2l3o/XA0cg438E74EAE2NVgCXPU0ymDSL0wks6H/PqJ9Mg1nOBNNYN7y+T4
Twu7vkLfaszUTu8Mmvhw1PC46KC0PUuBeApMwOa73/e77nGquJTJzG0fDO+cjufZO7r5H/ft4UFJ
l1zKDNxXo8vmPXvyZWMYGHRsEY1SdGqUCiGaa5LuItwL/oNLC84XiGbZX0KSUQFvkbrw5Z6jJ4sJ
ERE7FrjrSD7WDsvFlmsAc6eBHqDnga0/eQWPSOX7y5Tor48hmFMMWbeRAowMKMDKO04B9ni5BdGP
KbDwBSBGYhHBMa9SWkhogq9M24ITFv+VkolWMPJ9Nrnz5PTsAJDv3pzuJtGFPhCjmmxpKUEpc+Ck
Bj0olHJaAWPzczzypPvp+0+Xc6bLylA43Ab8VsE7q3gu33jnd0Qw9At/3XcwNApraoxyWMOsuwLG
cy0D/+u8IhVY6OZDF46gXw9bkMrGRRrH+3RsSfDI6LnCi1sG+rQLQevi72SlqMHZY+KAbbI/wR1l
+K0NsMpMW8fgNZr3EPXZbfwcVePBP9MuR0zJDBvvCFeyptJQI9M25ofxLaxGH6yauMLkFjb8fXlf
WOUEHx5PQ0DK6yFBj6+s3gKbZbJU2/RvTEPiDrl3/+TjDGCVPrzVj/OcPyAi9+LvUJzWcAOze0Rm
Is14BtPBNpKXt+jhvn0d3n0jvMA6YC4XXguV03dcDWEdoJqL2XfEZzl4NzniwEBz3O54H+eAp4Hp
X0I4xq4x/Q7NWE+O4ZvpJqKnLPij+k8wxmHjif31LstpUTjyfMHEmKrA2qNH1Tg/TK701twQ/gzx
bJmv4fryp+U5114R4r/ALWr4bHJWx7RPyYF4wsMjNRBZ+YmnITjbydlpAaM5WVyFTAZaUsnSY2bb
UONjG9aBX03rkIYLWBC23SyJgkNUfpVaExS1dua7Hx1IPL3ZNN3o2lRwyIBaSLCcLZ/CfbUnipU9
OYBt/AZcXszt/9p7JLEAL1iLE5CXP8OP9/HobVrLyq8Z3rzoEc/PvOHL3oOAUzgT3WsKeNpRbAyF
Jf10lzXfCXNrqkxuUAVEQDpmTwiBPLCHm1aUxlDEL3/3aQJXAwsbcjioqxU+SSbfmQ/zkYxxS0T4
U7t9viltRBRimrV4e0gS7ayXnEOZ8Qgx2lk1EHBqmBc6nyAbF9CZX5SqFhIUbwMY7EiF1vLTVdT1
ZhRrpJb03AHX+a+Vf3Ww0PS2k9Lvs+W7qMLv7mDGQAm4jaL+qDnzSm5VSyA58RwFDN4dY5pMk9o5
L06LFntLagiMhL9e4dKAB6BzsoS4TkM+9KH8Onk2gO1NK+Hh/vBEOoQJFKXQQ0rWM1NiWzyn/paI
2CTNO6wFhbfcOjvoMNaEZ2DvByxZEh4OmNEPg/T2T2tXkgPCWSQ0/72W7hz7almSnvHJMiL5+N93
/Tq5HCZ44lnwpdczkYTJ2mU0y25PmCL7kYrjLYxH+DH8heoNSFi2qYpSQN5MYZW3rN+LMwH9wNAK
Zr31Awufv765O4KX8WtMoaOGRD3Gp2+J7gzaBFNixCBLS4pOpKRfMA3eUueXxCKzDy5MhQxIx/Pg
k3wqvaP7CsTKlcwAbERnA8jZJSUcAxJ5CGwUuEo0E12ZFYudLbGHdTi8xCqBVAS+FT0UWClwQai9
Dh5AiNX6xXAbPllsJnGGk4ULuGNkDfht74Rn9MAhmT4cS0xu0A7T1p9/DHL5++IXr2X7qfYtfLrv
4XNYjLrhIOuNtVTXKMG22SPa/nYUlDLmmAryxDYIyvgSfyM1si4bNaDsmFY+D2F4B6Wp5xpD04f1
vG3dZn6H8PBIPvFt+InvsO6ICQT1q9eLah/HhqiIMKNOy+AVPrJLWgT3jExk3INI9Bq9QjWQfuh2
8lz2qUHXZWyMi3kP+vh1uR09os5EnygkE92hWBJRwtgTXOyseelzjHB8NX5Fa00eI5MDInMsY2LO
DscMrXIr/+M5cdhdCFQmi43jTGCEASviQiosmkN2ClSIj/3L2mT1Hm1JbGiD0bVl+B1kkdKn+IQN
yqHtaE5+dHdrEQdD8yXyzxR2eNcVvdbHXcBt4bHV3AEBAh5AP8DkfIK8MXIDAQWYfpFXPmcqF9C3
96iFdz+Y73D9Pw8GwnFpAJqEWpRlzjFA7sa5BsGE6ydh/cQQ7jh+Wh40xCh+7UTeRqnWcUayZLO9
FDnihcMxL9BGKVwVf70jH6CwBPJcYL6BcYlsPDBGPLpYWXNWIr/EkAMudVRz4hi8AGyJP+ieppvd
y8plgVM5EqIohLn2LmuMlBp9pkRgAR3Y0vt9Jhjli5U2PFgjnpsny0HHW0UsWSSkUceIJe2O4Uh/
TBOqR33IZgpJp7nRVCk0mP5CgkjouNktO5YsiEZ48MY3UU7RhrSJ1jodUdlJFanB4ZfPQf1u8Iqv
q9rMmfs4JX5pEsjhT3GwUPpQIncS5lldyCU/SXd2WD6jI8lIn0iGYGza+OSVAbQXv8e6kvV09Yxl
H9ka/uz4zTOJHZ9WEjp22oAnImmOsBcSlMxUrKrzq4Ql13dkcEMhkxz43qhnnQpGA1Fg+KcVG54h
/km02g6PseFitWn9YKS4QiVJAufh0OOR13O36Rm6rD8e9sEFuoUgGMlRqPsnABOJ5GtSRiSvbA6q
PQK8d2BFVbHO6nnwjCreBRaDN1hvecAcui9vYDOl13p4+pgCxaWPRwzBmtkpmUlDfc6Sf9sDzxgP
wntwJhna5bWrgb4rcCkrglmfgbKIKDjoCHCsvFfUWT+Xh9LWkM4Tnw9DsxZKzIdTPtHyem6QGSb8
Hz2vhgjKcrTPzFm3PoRg3epSjwmQTVOR2o7N0nHaufBA3swec+u3XdL70tugt+ywyuHS9cc0oCsX
UOLofnqcrMe7rXC4Kfy1iy0cOMNr3O85H1PFjH19vk61EpnIFiGEiGrNYvT5+v2m9L7h5RIVEP/N
dqw1syOL5bh6ARwbW9pp3u0cKluSXt5YP+6v93BbOvd23FbpyaSf1cw+MWja10doMChCJX90nOI7
1V+JZxjx9jtst6MLpdg5umKn8A4G36wdN3cSAmZnMJnVflA/kqMdMm3rdWraea10skyI/EV27i/6
OII+frfn4LENT69h0/cur9Hp6LSXYV8NlWp9/lW7lslQjmpcKWP14PYav726RXAGrf5Eet97kkZ0
megegVmrcpZ+NvXmmyGtOuu2WnAc0XKKIKh9YsoOjaam82Xj9jj7jJ7bDFYDyis1+Tr1OShT3s1r
y7DfCW93hryNH/RVm6t7U4GClIRmDmIu6iv6JffwoRf0K8MtIvXvrOedOsyZoZTg3h7uSeteBquT
kaqfyGiGdyj9SgLD50wOZvrnZzDAfcx6luyQw9VTa58e5QfL1JZAdZ7X2vDrPOpssx3Y3QqnY2P1
VCdab68ieKhA689o/8s3ke4xLXvUK9eO23aHZjXt38Yd1a+7mfYIv10QivN2qCre2Uyeivcs3OYJ
q/e96sBIeoV35tcief73hRzFwrW6UIsPeDtjfEZYvfniXItfPFwkfw4Ny9Hw9cPuQvDGVXR3nIAw
g70xw1bp1do1Lor2cDb7VbLfyl2gvA8o4pJH1iN5szy6oVBbyL0wkPKmUIbnswDwGwEuKQZ66gh6
62Ol9AOZJCFZZU3rC65qsmJ2BHQskKwYK5hIsyLxY+ZD4WCngNAB2FBEpBeYFshYTVZAxhwQkzM9
UdAQZo7Mw9IPkYJFifghIRAXb6A48QSSPu2IxcGRwS1WOcQFBCFOzNQnE6jt4fw6lAb4G9zclfM+
OJAoDniG2VN80OhOOt7d4ymiIANkpQ/QcGvga9KuaMmExVCH3Ht1Renx8Kaaxs8Wg3kUY7UUWtvA
l8wfvBFNbOt395+NsEZSX7d8DLFdskaYMBnwOAZIE8DEGCci3C+kzXHNxCkJUJNXeksOoxRelJN3
7bs4p5Twzpe3Nxk82DPmQfxHUEK0YYqdYknwfdg7oDfQogqiJyFI2qXkbD+bdkxaeRkveLJ49s+m
nQ21BPR5msDVUEAmbj5FOB3azWN9XoPwyw3/6+LAOnFh910zEaiBL+mYUUEPgkcCcMVm1Dygfsn2
9SlA6CyGRrsShjV07QS1vmT5n+kCETHYpyuSix2sCRJ9uoBbB32a2XH3AF4FLB/oigltwA1immjD
WeSFXZ0T/0t7mBvF0XxZ8eE0+wBYKYEre0XDETmeyadfJzhznSBLRfRnwD2iFRw/IUOhbIgdD+zd
g58nOFrh31Yy1jqd9OCgKdNl31Lmy7MlYw5BbpSFnu18PRmtu9jgb4P7xUKaNuqNGTqJaJbcVp3i
6IpVOFmY0NgGM8hxE0iKfjfHFdrCM9jlFEefSgLRzuzx6epuZ/7yM5nA7NB7yAsgtzNZ+3qBhqsy
KMSubqAGwJ7AEC/vIeTCsJRVS57ROSEcxj0fbJXCkNZjxg/11n41IKrbNWtADm/oz5iettYzJ4gw
cYQO4Ovr4KcDrG1QmAp95jiF4cmpi4r5qdoQwLjplvBQHyppEMioq/BSSUFR+riPB40bTsFmfusx
Q8gHdD57/z/SLNj89FI/n44NFwIeHSd9C2PBri60BN/xZao8o+vsfPKU7+iegCBlhmI/FIcsEMKz
i7MNdePDfXyIspVH254foz3SwRUq9w1/HtAUtgRKtmPeUcOeGdKw0+1rBaH5MtwiG7a0l705nUfH
QXRe939eD7dJT+v6GG8aNKQIba4HahjjZVfHQKGE/ulhHpzzHvetrxfTrjJTGbjpaBAFzLAuvO6d
DP+qjjv0Fi3j4F77v0qzghHQUi9bmhFQLv4z8aO6S5F5hG9taFTZBlIMGfJ2O8BERbPReL+nuIUh
bUHELbzoFz8dVbN1MVJCJhZ/ISAcoxuxkwE/7Ikv3R8NyiiEDWDWMIcHSnObh1RbMvZD+YAaVdI1
itHVwYW2WxmWch/FtDBy6OVA/n8LYjP4wByD/uoBRdcXtDc5ZdzGQ3ZExj2Y1G/2W9mlCgsnRxJg
d9R0reXh32QvA+G/W/A2lh1QI4R6dqkq+Q+kTokzWcbg+AbgtQjL4SnpvrNBCwOrOU8ulUdy0v0O
ofWUyRFz4Oqn8REMqNYdveEZeVsHw38zuKD1wyPskKlbBLCwZndQdrpuD3PN0oxuz8WpCQ/9hflY
3wfU+c3u83aUI5iMmphVQiJhsmpx5n2lz+/sXjv9e8RZ/cW93u3iQG5wCKHD7y4GelaQ3lbJa6R5
L+3uqs3wyr+x26pxrU2flEuDoLhH55e/5ei1Dz28aFWmyzxXx4qC2HsdU5pU4SkjOh7T3qW29Wqh
Q+5YKbNtfKInMnvtbgtRMKIxoO5BK4InVHwnBG/jHr5c50BhlNfHqherAb57jk79LT0FuqsnQUX6
02aLui+uF9COFxAn4PNktFleu6cTPded8XOtx897fDfjuhcxagYFCq2I5h+6ZgahqA5kwVfj9xHt
A8AYsATVHEhVcz5k1e77tzd68/NnSHpRNakIZMQAy6CE7xNGoHZNZXG147yE7iNeQH9jEG9oLp9Q
hSAYMuZLhE60jTgV6T6elp/hyhQJzoZyaUsO5cIiERYKvQ6KBrqywiniUEXkMdVmcBBt5+uxNukb
C1QbwPlEW5yTtp1oc5kCPdC77Y05oenEstUhOWMiQGGxTDOpnlBFK1EmCTJL35MetBBgRfX5WhIY
ZtoAchsPgMA/8FcNjYeXc8qeoztA4KpHBUE4YYQx0iCQo4pX1ePkcrdz+qypNExFaaEFPaIhzbkO
nU/potAdoNvxYDLL/jOmM6uzE0gbKPamnMA8BfIKwK/hwuja+DGVY3o+7TCmmb2Kt/NFZ/gfFNAV
Q6nGJVeA2duOwO9Rr52xLukhf51CRWDp0DARFqooVYwACu7XMRke6+aYNibxdvqxmY8AK4f1uMkT
igqwiEC+S29nEEdaFbD41gOH0xJSlgWJkbBJkg6WMOuKl3I2Pruc9jC41rnossSuQNuCQYYZVQrj
F+RgYbgWi0hMXP675W/oMWx34BJkupQNQCGgAJR8n8UDvhRqN/mMM9ww4HsKdfhQJ90+iMxIwUcg
J+sQQVFuRkn+zGD2JtqSswrzRLvcA8FYRi5GbF1ArSQpWZmguMJ2ILEA6UJJtOGsgndGtrOpf+ji
DztgrTFdK+vzw0ZuvszvJPbi/dO34uJnsdruMfggOhuitIQ6P+bL0r58RxUjKOh6Ojtol7PdgJmu
crRK7nFkrVFQciBQ14qRiM6YPFhq+JphCIohPL3+p8XI6IKKjvOP5LVZwLbzSLQ4QreTP4oOF9bd
68JjBT8W77QEeQA0ySc1gCVMDRH2HYPPWKv5Oucjotb+F90nfrknbvYdsBNVCJks+n5SJ1mSOVoJ
9gVO7DbhrGt7LURgDKmwzMONDEOCQ2JCNtiyYw4qv0cnnLCWc7OI6dgmL/dZB+oxSlSS6aR6gKcc
gwsVOiY343uLYVfH5tZtUGARLs6zo0vZh9uMtLbpN6lUb25f1A0maeiRjmaOh8zHLUjCDqIWK/DR
hF/N8Uc/SzwikCT8HQ9q5LGGaWp68GuEe4FGhv5EdwiDpJa9BkcPsRzrjIUhTU6ihcKSg59YVqyY
y7SGLuqcIWaUex4V3VnMg1j0hOOs06cJPfjJ9a/N9WgO2cHVY2OConksunNAUkuZSd78DjlSZL8C
FYTdHmtdIVE8zUASOLpc9rpg8zyA71GEHCoYa/bKSZoxdZN/1dll9utXFE68mzh+yLviko3Huz34
Ye0/Xuwzr035K2dHs+h5PXQaP9T0kKWQmsoC4vbLrSL9gGkhjrnhrvPn4MHty8liBc86wh/bGgRG
Sb8qP4SRBrafoqpgG6ADi2HQROxr9j80GmXVv/qbnpef3x5cdfQUTnsfZYN1A4wZ081LD94WDIXe
OevpNdNBquQpiOFATWhY9TeASw+vtd8UWjIBbSNpPFo5yayJQHn+COnGw7PqckoZAMQx3yYTLifc
yI3pASZx5XmYodAg23xjB1O8ZEIrc0ik1aJdMM84xynMboZXwxAjH4VO3O6fM5qgnLH2xoBJ30Mq
DGUsImnhA0SDBsAszoFdmPghd7/PVV+Crs1JBdKEg+uK14EH8tXIEsXVti6wxoGsfn6SkHmgm4CD
Bnq4npsCt/qW3Y+Y60OXpZvsjvA2hJsKn305KhGD08xSlVExwknHV/SYtLqrsJbvr8VFxn0Gxhty
T79lEg7fFrrim7x2AOXf0r8rdDLogChEyKQ/h+BNB9IYhveO0yV8bT3KFi6ulEVLI9DFFtnw1K2Y
NTiG1/Y9GME9xUlQVOIioJJXwd0uXHMwZfjscQNT4tyMFZq5X+euBxoYWOlX8/Pnl7Ad1Wyz/TNP
O+u9+YMDHw1metd2s2sEPn+5agern+8/RHTM0ojPxt0yQQvhmRbcINO+LhEA0l8NlPErQP/g95b5
YG8Kanvpk46rin0n44ayY53zvnPD3fbkfJLJ0oxHh58T7YnGLi5eMzJOofudTvYl6eSVc5izGGeb
ySfZXWpEBkd7d2DIBjJSwDAUsLa+X9Tu9mN/d6sH/aH727swcPr3kvdlPiLUYJbEBr4SpmsXUDhy
Sq6BbtqXMa1+MXBxnvwjoy9f4nNyUmx4RTcWCBXNUF0WsD8NOG1wUD/9Ce558nDYdFhbAYbydcpx
ewiaAdvcviJxP/XCbhE+79Aej/bV6+xPh5G69Y60pXpC/rlzKxl7ARi4Xdx/5ajtUDOxAznLldnb
e69uNWRDUpt//3kV0ktDVzfUh6ejC1n7hEDR/44Ia+2eIgoaQf6Je0uQRfla7Fr4rMTisBfwSQW7
1X1nECFJYfmxAe22jk+viTFWX442PiWlnHQ8fNM1CCdz6mQiClZzgM4H8gaIvN759xW+Qwbn0izJ
S2aZeO+ldI6Linf7/BwDDmhognkDh+PFqUKiDDDdxhl3qt7099pIbj5+S+TqXhlcCo9D8TWweloA
7vnt/Y+k81puFcvC8BOpChDxlpyUg2XfULJsCySBRBJCT9/fPl1TM32mj60Am73X+tPamchfN5zV
Hw/GSgbZ8qFGZDLU8aV1n8tzHpm3pTRT2WLvq8lk2w1z9ma2YJOAhBZpFUBft33JS2OyAOXTTvfR
fm8syb975k4KznuZUBLnmQKppdXm+ls1CZu2AqMK8jvWkfWyybimiSZkhaf9u47Vl2vuO3QDT7df
ceTKuY3NSaDizw9KPPB0bAb4FvLNNAGD9rqEDSlbFjNRgXIkGjy9Wbj8fdD6FrszhIjQ1TpWQsgj
5TL9GxsNfO7nxbfm+ic36QVtdPUs/8G92CIuYJtGQWGxLsgaPMrw8Gyn/t5yW+zDgm1D2Et1xrHB
fyh9hSazgpErBccFCE4lNJusdVQP4oNlrg4lpPFYlnxEdgIiqefv8IrhoV3xDdN3KpGDLRKL4DQp
K9AKi80d2x+bDl/+S/4AjWbPAVZGJqLhY8tPvHiMYuifQv5rL7xlVUQzhMmQVUmWM02hEwgY5Ixq
R8cK+vvR+5AEBQQNGVAvTgiRRTVxtiRvg7PTffLBLFAHEAJHZ//9xrKf7skcGGCc2SpDoQylc/gf
EqPHpmngKws2c8pFF3tsJyZjxb8CYeCBtG8/FqRxjU4kd0QqspiENtBGGym0EnSaW21v2zfUwBZg
1uX2CbYIkuKBJrwN0PcGiminKSCdtSAoxYEtwnQoijgSFyLYgMrN+YXzD6b4V7MIIIgPRAAvkAY7
NYcW4JrgF6kOOgeN++RXLfjYkzuCFXJMfJxFa7xQcUGsc5VU4ZmdwLEMh3wQ3MqDr0Ooyq60mAbj
Idtc5kNq+s+14ua4ULd91C+mCFlTCdgGbWk0BTL6Mxcap1pUHya7Mn3j+O/t8VBEeFyCyX5wxxQW
Pqg/rr4C64F7DoskSgtkJy9EER8obp7OWsj9nvRD0ApcNTFagNOU/tTZok5wgsex8046Xmzu2b5A
E/VEuzT1aQ35ecgyJ9vIDFFk2pP7Dhq6M969BmXqvc59+pd08SIZwoRhEWpUYmyQmvt5Cvdzqv/K
Y0+WZc84P5BP7lMxf02ZZvLg2T5oh/v8yc0BaBA0DMulRiTG8ECGELnnHbgWZ1y9myZ4Lb7bwBI0
DJqeVb7Aa8RDdv+FaOeXIxN8eMXKoxqFgBNi+bugw7gpZvoO7nxcQr6esZDUmDxY4rYP5InssSh+
k6mHq/OX2zTTTxz4OelhTNKpM+aSqYv8+NhLfhthDQgUX0hYIAk1T46viDAg4il7vklZxT1hAIXf
GaC0hhVLz+HwN8YKbRtADcF3/jOS9pZP66Pu36n+cl+R8DJ9kGfwq6LICi4LAp8piwYm7V5/Hse3
Z4aXWElIpIIiawhFEImNApYFa4YWo4KMM3LhAQxU1qMYkPZk3JczIsu7RTpqH2hWQzxlPs6ssEoK
p0seyTN5XXga2UUG4TpGjwzs0oL8Fh41C6fEgXZ9CH7f1HOJFGXhbas29oH4JUZcYNJCyHeuXAoV
9F0Z6p+7Zx2IKhqCMUtvFV7c8RVJu7PhWGZ8vnl3PtlC+K2N7blI3qM78o6yD8AC7lj/woO9OxJp
IwMTYDjgSuC9byhd6lnuC3pQjE4i6yIS+qV/XXVggnxeZxDdv5BqBTnKIIMc5hdf+7gtmk2BIhIb
yuujYo/AyeFOOPaWoD4eBmC4Wo5rIW0PtJm0QPoQv1dPlhs0bhfL8y7UoyYU1Pqv+LkFO72dIurR
ghMfYiFkQKeO9EXEAQHBikiBoAxRmzlvdCAjmgqmqKGKeCFYuqNFrBieexRKJCouY/WM4Y6Tnq2P
KpkXIAtSRAhYSCImgt5FpVIG9YzlxXZHOSjSzAU9eVpSc8H4Lh8ih6/3mYnJbnCOlqiP3Cde4cb5
xFm25PjkKlDJQ7ubLiNQGXuXEB0gpDUXRKuCc/2dPVzSvKJyz1kIGghFluoirYsRb8wiwUhB6bK+
bYUwUYO8oGyy9zIN04T9F1SBnVLU1EwlsVG3lqCtDtsG0Co3ZdlyToH/rkQDJYaIBd9caNYP8kEU
SCU0CBvsiT4Xt9JqjOlK0iq9RQ+0iGNAiTRnY0f+YiLhkYXITPp8GsjI2GtR8+Ub+lnyg1CwMKrI
GRNz/hxsad352uL8p7nWFoRlXny9EtUr1gOJubKrND5RXs3JdIC3g9XLFwNgOHQ5foSUhcm6PL7Y
vwIJoQcJIgnFof8t9N6/oqHiIRb0BbMg0NMxSIkjUOaoxNWPeBRCGcJb6HumwNtuGSPKerMW0d9x
UOVO9214MAUkwRqsr0f4kBFKiF2J8ikwEqKH0OnRV9Xe08XhElbLLp2eijk6VooJRmD+3VL4WenL
9LK16ZQfj5m4QQhdbEySzs9rNjDczA4vCTiqW8O7X1DACOnmJYZTQkdHri+BTNWOMWzxquES6ISy
jYx5vMqMNmyTiavMrdQi51qdG9uRcz5CJhMSeTZrgkm8wazGhYa0qGZ3n/kQfh6ULvPZ4C4evMHF
1n2huzsz1YIq3ckSE9pvN2GgW5nuTNiMo+JOGStBr4MY4eaZPBvyLA8bZze6l7B0RzeWd5L7QsSn
+6imSLJOFb9Na0Q6522+nrLjsgfzbsw2QmokuUDuQeufEBsyh213j55B4V8By6EymV4hvvpt9iDX
zHlEVSTFz9MLkBz21dmb6FFoJP46Uota73GQo3zWXaAJ7wh5FhNXW14Y3JqVdrGRvi/xGF4XDNVO
GCrDlcxneWBFIqk8XzWz22/z++CNX7+Ff/Om3oX52BNsduhQ+QAdgx4zj2sb4vfkCdwxnWY1BY88
8ZvEQFwYeT7io4MSnsL2ow84UQZ/91/qrlueEy2U03GexdXyGYkN8T7XYzM2DsaBIHyASh5v30jh
cMBSR+/xox5ByN9REZLJjZkE6WHucK7oNaG9RaLub6duw548B8sFU2+WQmFLHeQox579YCtBnl4i
Mvci4yDtewaVeXl8idUQ2a+Tx43znnXz2kfzOYmb2PhVc0JTxm21esRKWj6wOTA77np4zZu4W99C
COJ+kyUa4xjsS6j65+V7P4mtvwv3Nref84t31G1Wgg+t/AyaWcwS0Tenmg23RwlJa79i946n4WtV
JaJayuzbkRiXe9qxN8yVFOKEGKs6kmfNqlo9v7ovPXzcHYWD9fopI/FlP6wOJgQUHQvDnsNmlUMS
c2ayCr+Nc3Sjk8YAzIijXyaIM1JKJ5QGTO97V7gt/RHzSJki4zazxzlSvrtdtXoT+sgc4dGd/NHw
L6ee+V2dHZ3OGHsj2oHVfVHNsmk4gNDcMRW78rIHmlhL6zq8BC1EOZ/mYMGZT4KHY3r30CIm/7xm
1Ays5PfEr73sq9hjXRYImpaANyEYoW1ta1GvDzvaS+WXLEn5u1laHzBjuKTvX5PM7UnnAU5EyMwg
U8JrvkqQtFdkqbt393EfP03Mi3mqXPBKM14SwXQO9L6DDpR2N5bp4XIa0E7Y+aGOCZ7Sf0cwhhTb
NAfyQgVo4XnmhIPass/QNNt+tTWvbmkwodDRzw7gu3lk+TIqgTWd2SNqUgaHUzk97AnqLQmn0xDw
4dXf/JSfeNX+S6cVYNzalbaRX+fHCcnXQcVtFqN5zIgbndNLKojdubZnxrG40uypR33tAyhfE6m1
KZz4544FTR9NqYb2mbNfDON1YX0UlKaHbD9Neenu57WlVR4Im3pu+M1xbvG2OJWP5t4gGMcC5Zym
EILVD9a5Lg9oPp+R+vZ4Zf6+RTAnCqFr2AagB2RSsPPkIFqGaQv5zOqV6O6NCokB63NjNxmRDoEq
aSX6whS06TtCDwQmlOC9Fw2h5T0SY3eN7BPiQgRYs+uMeosKDGrURo9C+Uh10uC8uO7QS4aYINBf
fm/pfVQb6r9YfhBRklKgCUEnXCP0wjoLOS7tY4XMSwiZhcgJlPcJJUflrA7EE55/KbioUnYk8CFz
zFwaNX9p2icSRakHMNl6TVjMFFJ5DU9bU4MHS1FdajTTNEBAYaaLSAABpruUIoVjPvMRQBnOjR2M
WV3ehLxxIZhdLsHlKbPJQkBWJ5rk3yaUKk5zlTQEVIQUIxTkc55rz/KodXTecoJY8Up+rkWdN+Ws
33HO+9dARAkld5JEmg/Ce0POUFIWRc9F0Usu0oeALZ5MCxCSrSvRYjTHogcQfYP+CWCFOsuMmo/m
+0XxS8tMfkHyq7uZz7AC9+PlKKfezaHu4hoOv9nna4kJidtpXG5HipN9c6QJoP0a3E/Fjge3j8RJ
REiCB9TldUETNKQhI2vROJIyQnsvx3s6mZEXpSJnZnZDyIjMJ79gvakxugDINzmjvUUuqyUyaIZ3
d0ufka5kGvr57K/gdrk3XNzOa9fN2E6+OlrXoIrJZLDHyCK2a5uHAC7JGBFnEdwZIXVncCbvMUZA
H66G4kbBmMI0LFRE9qfJCGdKxZ3CNN/Sv9I77UfqGJfvZC70xZkhA3wmV13ITMugDJuk77Xeh8PF
ZlA6LkbTBXm6ztQpicEgpsVuMo0kpo10c4I8yoA24nsC7rv7h5xZhT9NUK41JvQrQ19FXM8ZadwH
D0sdmJDe3BskrszEXlxFRweQjzG7P4eN9gUCbNUBBJOKh0WNzmKtomkhJurF1cCeG74+BMVQtcGl
Y+sHsqEwH3zp+nNDovdwiRuYyenkYF12j63++LMoTxunpdcBejTdyduH5i/rOUKBXvm6WaGp+8pk
rinLZspwFfsmSIJroj4ScKwSBUyf8r9WAsEgTSLyP9LeEmtB8uePuTzZkFg8pBal6BQ6kiI1GmUm
Vz9VH9jpQljHxf0lWmiYhFfKbIxGSpJpy1sTvAs/L2lblUnIZc0whiDW/VLJXmGKBibklCbvi7JL
9geGtOgMZb+HZMya8zPnJpazR8zkTCbS5wjI6x/gAS2eVAnrVqGEJ5Vn6mSMGaFeWmToM/dt4z7+
tAd9+sd1sHPUzWHrst4huNI7cNThvSr7lXXU4OGZZPplzZ4Ir4MKkOAMvBsxCRr1K5DJrq3sS3L+
ub1cwlHG3gEY7ZGGmEE1ifu9+cclRCV8McBauG7C2t0z6QvrTANl4hIgliEzkkOStoAyw2sos6ke
65qGYGwwi9s9+8jq3KNFs5XaN79URjzigEelSUTSm4f8hVpyupTnw8V7WZTddE/W/CV7Fy1Ql09m
vhreW3L6z54A3teikuOL6ehGZJ7dJ4J3pOtGlPU28Mv402qONroGs8co+sZYUvx+hgANy5JwVC2m
CVrKx6afcUTeIVHht2Jp9LPDlekG+5bqdf/2FLaKx0LTk2JrsNePNvnQUUt+/9sjkjK94rLIvNvo
ECU3mL8SatF8MZln7gNhs0z4DIkHo8hx7qugl4PadC5tyAijpt5amHcAi9qwroLbtqhR9nkGUgLQ
sDaaMNP9KKcc14rQokEKtKtr/PxowuFTL9zbh1FGt48r2oYqRtAgbTI9uhsRUA3PeN24H5/l6N85
R/j8dep15xm2k7UQFF+3FiMxwaYLkZxqMQaXJr9cz4p1k6or5iiiQCmwvYFzYHSUD5YZnOewzNy4
PJIXymVTFBHpxWwVA1NNwhspNFP3+XmmJs/W1e8FOaxdLtoFc9F5+D9LMgXK+A0/oLhiyv3gPo2k
vabPe3Khgtwjpsgxn6TnzquyudKQjLHh4r7musTW4jLi19pexBAm/N/2WCbaa46IkTXz9vPOI7Wi
vsUtU7ojjSGFLc7rnBQmA00/+lrF6ZYwmwp0I7mbAxj+PFfdrHJLKn0JdG/ijmH3q4T14k0T54Vm
FTGiNdRoX3M70+Nb8LrYoFvK194yF1X6OlyVWBmdaxVosqtj6mrWJc2DFlecvgTTqHQIRjDgifmu
ZefxW5ikqaLLguyAtuH4zNldHK7661AyfJ3QXIMhyYycErlOBRLTOarYF1x/OytWaCJCo8SH2jz3
HOtS/nPfcV6GJf5CfBXGmhAxBB8FVBM6fGQM8bWdyxFq59ImEoFZ6/fCJ0fgBozbBEPSfueMTXv6
D5J3Jrb2eSMV4xH3YQn+Eg5QV8uscTR3WO3rPwWUCBhLdlmjF8hY0GLuMmVN7cqcUny0m2uiOl8K
C4IyUBeKyDtZSq1vbGiKX4zMhVpS08J6+QAUDKz4JeMcsQexpoziO/sMwzy7nHxkDWvR5epBSOWz
eyKtmkMevUnVoveZYt2EidUn+76IGya3EPwDMwJwP+Wwz5b3GQYYNYLz4GppLgQVVAahWp72IYDu
OlAUP/CLX7b3c5y77a8clrGFfguauN9nq1t03Q9aon69sZmEhmw3gL9m1DFwCGEX3dNNcuug+56u
1zUTnQ/vQNmom/vU0Tf5n/wlr/POVqEiqDEAcKAklbjDXVF57536wQzg1yV4V0732XEcMxUQIdFq
iJ9gCIsHtnYgvYA8+sEutagLjjGDvKlSPzt4aiiKo36aYjX750lzFbbh08vRTxNDHOswesRbKsn4
PTBdZ6AlVz+mhLF8nRXPGPCnh2ciS2jaANQBMRHz0jLU9M5iYvB7xsMV1hsesAoI6YsHZkuG0rea
qiH/IqN1fmAK42kLcHs6eD23E+yrrprwFjr1DtX0poMflw+jhFjfnP8oszwyFlfdvk+8LoX0ZtXw
iBpyip7XSFWK6y0LkgZ84kwf/vtr7MIbig+my7TMnvZHEEpbceedtmqG7+HnlUeTZpknL91/zEfq
onnZg3xNj2cMGhBt07jT/ToLhs6R6SLS60/5DAY17YnaeiT9OblnEIA2J1pVxFdjVjxzdiVFsico
GrW51S2eBAJqQcfz+DJSxHLk17ta59LP0RZqd1yub3WusQNWQ5R5febwr2+PdKrxnJODNTP11RSx
foY6/gnH7CnQv+vXUi1W/T/51SN93z+J9H5MZqQHSYT4O7DAF2Mh4rwn/3wIL8+KS+gKM7wuW8Cf
pCBfo3fejOybMq8Fb4eUaOvpBd2ZZyJZT1B7N1/F7NYvW6hlvFNU9xH70d2rczZsWWgz3Odt1pNH
7XbUywOCPLv9RUSJ3V96hhPJyX7eapATXw2Ss+oI8djUjOr8MtlDriGLUl1pRSoWJze++X7DwyJh
K9Zd1GFhNrCFPOjPLZcpqpZrTe3hva6MtE/a5mWvnLvfgdv0vooPsyYylYVqOXeswssXsiuKT774
wy9N28xcCdkjJydm+BvsGJqy9KzbMroMpkkBNY+xll5R4ayrSG4ilLsE327Z7c9vlJ4eRmv8GabD
PPYubbbNp0LgtdssC3g0MkEyW20Y7A4L4SFJQstC9TY55T+y3x4Hz1iA2lOKqLESiyPupM7EMoBw
RIR8wcQ4QwlB5jKBMNqWia/lx3Spo4xxtGgaaZ8Cjnnx6nl03hfft+Axq3Y1SR6/Yzi9uGA+FcbW
zLBZKRbdKMS9e9uNYGX56jabLAWaWf32ifFJQ2AsZUxolFfrS6ABwIEQwGFqzvtTJ7a9OuRp9jus
WnpnX8GW3fmb1sV9ODiDOLSBs4TtEmDWg2pjFDJWEfLe+3CfqDFqavfm4Jnf/3ACBDUQT49K28Df
DV7l33Y0IKQEMpPdARUJ6mTK0UfIvs9neno5xELYhxfsvUNYBfmvPr+ghrXv3wLhGNgaNJ78IWwR
52MXgYrrIpBfisrN9YikDLAZ7Ko9St55ri3exHu9fZz3f2ByxyxAHbrZdtHkhC0BPR2G7EBZZimw
n+bsuDdOvv4gh7Remwhvqc+JXo9eKTO/ltAGyRnHexajdFsXobLHU7e4kNz1pitQjiJYr4W3drBw
YEQNzaADV8spP4W7m7lN/uhNeaVr+Ep1kG64DoSbbNtTpgSWcIp3RJBFKLvMF8YpoDAwApQKkAOM
HmGvGAEoR+STgvizKzHGV2OsLkCnFI5iStSOEhwD4su7hIACAiq92EfGJTK2PhgT3fv7rMJpjI0x
qRc3/BK3sI2aNTDa+yj/gaClVjzgf3drn3Lafc4fAByxnkjpdVlsJzPJl9wqNv2GOSXD9rKmr0e5
Gmux7KwpiGB3BBl64qz1dTxThB6X7nUJ1dvap88X3quRbyhsehhR6Ci6/YgfdakkV+bRMwLxhyUo
cE2Uytv7x4htgeXE0SrseSjehQvvCgTKGf+ng7VNIoLB/DKSmej0mptJvlLEdXAHunaARfkZGkvA
t3YBmcYEFvVDTeR9t7rEBmM0fqjmIAil/fRpN7pnYVjD9MbhFGV7xH6oINavDbdeS7vlHaUu4Qlr
mj0VC3fYLM+s7lYYiACWWAX8HHrtKTjN5bP6RCPJTMWQn6bbqz4Rci/7ueazECSkyaSc4QAACbpB
L19+zgkfoNvqe16y5vR9w0Pr+4yrRKwCosXPamnGBFdgncT8WkEuC/pY2t9+1P1wvLMxotWAPVjL
rlCfar6y50/zczIeFU/a1+vJ4RpO/Z4AXmiFOW+IHxTiDcyXUK50FAt8LT67WJlAUkgFxBS0A+EF
zhX5JNoBsgvm77RH28wbdNhvhWarAYHzGJZXOBceCvqZny/x7lmA0Z//+6X/8fKQusQCOsL9T/Ya
CAfPHsEKTvPPz5iO+DgJ/kEZs7+uswA30BYC6Cj8vfUR/JlXbCKeVuRNcTk34wySUfaLNZNn+M12
ny8vsBh8TvLFeObZMg9TX6js4nxZrI1Tk2Lw6D2yMGIyOVbEbHWET1wiZEDpGOdM4mFqAOMjfqaf
wiTzhfJPCOwEqn0jEQJm5oFERdlB2cwNMiYmBypfBLYeknMwo4qhaLABL0dWQ7BRSj3sA48NUpUy
Zvgm6vJlXYZ6PWd90UMNlmNNeJ6axRuqBXduITE2JuKQ0bCQIfZpFqWyME0XI9pz2zydQQluU/aH
W0QE4IsH9tPIdirMT+ch+x8xoTkKja3pDp1vmWGvBFwEhOOaEPYKj1fF2z3uotWCwb9Gky6+3sLq
zcFZHK9gjhd5OcIilOT3nQjLesIiKgFqbDZPmYtJC3s+TEBSvesVfqP3nqpnLYq5tSiP+M54dIkE
3b+leUOcHu8MOyK+lWGbRXw3ExmItEExTQxpS7bqmgzo0YW8QmNWJFdj02hp82TSj307uxqEorkm
tJb8PNIk0ZlJPvOUp7CFbFN5MpksquuxVFdUAaAoaLv1t6cDrdzQScX3e1Dx5p0/yd38xbHH0nlg
rkdY9vZZtyXv2qvb/5Fb+rH+GomEtSN/Bf5KoOKnKeY7vpKBIX8XEriqbzSHT1Az9EQYWYSdHTzR
poEdw3wPoGGdZ9n9U6ln5bh5eVIbvjNs8T1VIWYWLzuVQJgErcD6VYFpCT7hb8KSSqGbw9eUne4G
Mj+wKhkwgsciKb8p79pE/plS7GH24iCcoGOy868XvdPVn/xdeAhuvlUF7G6Kz77JJA9AdAKM2MXj
M+EnAeYHCTEw0AgnM3bwMjktq3Bc6lICqFFmId5uPe1k9mH0ua+ksny5QsuOmJq2arCLGXafu+rm
HxIBk3wREDNfgdHGk7dRoupDHxzm7KALmybGB5A3S481fPspAL4O7fy2HP/G0vvXsNE8AXe7NEHy
x+sDmnVGdNWunglRWRFrQDNYNWvBsP9vTv3Cal2R8vxPCzwvUayeGI0NN++fFTHjfJpcEygxwwa3
FBZ+knVWXSbOeDZxytxXSr+4azaWP+H+X1x8HxQUZSLqKMq8yxDVXWJ95jtIXPlhS7hKPxkofP+r
eAU5ePpSACs1oZqhBER0IAZR4TkjhEPzdcNFHghNWmfeA9ULE6TURKLiKIIpWh/ms2D8pnsUqYBT
7ftaehIcrvO+EeBnWyf06MP+sYUkWBgw1M9vTMKmr0fIHYGZ72HOLIDa68+ROQYlDn9b4+ztV8ry
YfojzRsi3fWFmhcyh6lYlI0LRhMw0qHcMSuBqIKB1NykS5DXmU+hqcBbhUOZJFXTmS7/6KjLhMG4
k8T4gcY7Mb1qBvWKSIu97vGpkTTAGEPyp1EscUjh7KQkGRAS7wzXqNZ/mUforRa13xP3SioQmlku
IMqMs810shlNJVotKaDLamP5x5zfZmbhP1Gkojn4BdXg3y8h81wK1OGjeISsWVDHiDaHs94gfdSV
DNjDoLm6w4aaoeQpizXvEbaGh0aTWr9qfZ3HOhwWUGgRuMGYJW8+kgsbb/odUgGkepShZ5w/JDsu
2QOZEMzpod8Thlrkx9f4gbob+AucHrCwxuVSetT6VPD39iT9sQvI6T02+ISz/uuOUIxD6+VaC/Y5
4h5afotETTMemXeO6gvbPDIX1DGe7FKVVThZgBQm4tzYoJAUaXGc4H+4d6YHxHCsrBXXh1keFzMS
3SlfcIr77N+KJciJYfTCMR1XKI34gDYeeUh7GBmvkLz8k5OSbvblijHLe/ZZNZ72BHlRW0DVxXdP
Wr9gHhl15xqcYGo8IGpAaVMi97/LkZy70mjf989JPNJ+qj7TWbKvbNVE/VzfP/xv7HhIl7jsa51u
Lme6PC3aP/VwfD7bgDzVOeFLgPN0uJ/fVvBkDDCejXPSaF61lTAB8xlFtNitpXhuXEWX3Hv9KzU/
0ut4voGMRHgN6vZiGxVT0lrShmkEv0u0naUSjHt2Y6zQcuFWBdD82yeZtXo6ReMwOF15ft+6LSMs
8OWoyIanNbGdNhZlBJbtmuBc4xlwrnI8SGXcUL2RXYXCbv16Bi9YGerjJyHqgc7h1YW9HIHPP5+2
VDFndi4OjqMlk4o873g+m/0zA4rGgh0W6jY/J3hYDcV9Mv2MB+0Wlo9EuUaPMemwaSGFPVqgqGwU
yGj+HcasIW64qfkPMxQgoBKoVcC+QYvI17z18QuVZMvZ63dtxL2Ue6cjRgaDAjo00zENF/Me57mK
GUGi4XTLa1S3PmaoduIB0XW5dyYmIjs20/Saz4Z70jKArw3xPdFvTg8ZQlvWRWZfC+d+pFvNaYGq
gIUOmvQmZosdMmfIqccS6v94KbA1pVvjAjPq1Z1xfscpahlKdiuYnL0G2j1vw4KyiSoD1ckDSoHG
nobaeTWuNfHVAXO/1+7pVPAV84gQRPaV3el4zx/AsqDMoM1wJ86f+1jl3urs0//5NTGOwBwDRT6D
JfDX2/SWYqzMT7GoE3DjWGHfFJgP4cJu/216JHvH6P0iBuQyf0BG5yJ+QjiZRcKDhXcS/YHCPj5y
HvDsoS9FhAXoDhqicqDDtlIrmjSmr0VO7/nDbkNoAaKE2jFokdcQesGbwHrF649wt7NyDRbwl3O5
+YENc8rEdQGN829RAQa/V77qi9NxYKZyJM5vyWHUAYfYCjG9d+UeLpivVM1fp+FPB7D+qamc33SA
Z5HgDMdkMREsYHoalhEk3DcitC7+7RGXKzSa3iPNFbTbX990CCHEBkFZdGYfCKNRDRk+ro2X3yF+
If8MQaP5l+uRrP/TokH58vDibsTDsxy8PnfAFnXvuelNomGumO3IaPmmL0qZ3lIQi+xlKYMi8k0R
T+aWp26ZL44a4VMYdAWzi1Rr/3IeHkEXGumzpEkxtqLDS8lMUFdoDsOSsXhiwiSfEJmSG6HAYuDt
xVHgZLVZwaghdDSa86LDp8CNNYKzvt5zSuD1IyEmblNHeTjd35eS31CwkxsUnKQBmlZec0M+2oB0
KiRRL39BngsCLawGbr2kQuCzCAUw48JJxIKQhcRG+8+gUqY+28csQcHBq3DZWE18b6hpJRqRihWN
e+xWHNKHwaVCA0E8FsjcJt6aULUNfilCy2hQDo89mWOOmsoe+ZqIoSce3GjOlpyhun3yi+zrzh22
k3mcEWJYn4v0cBTMDOj0+IAVDO5CEz14/A6QR7a/4rXbs0sGMYkBl/i8UKoInjqRshm5UZvMl+e6
+4sKjX0YAD9wRWyLICZriG44MPe5fs4b5+yWH8aSTgG07rGnsDZJGGqCmi9oIzbx9ZN0EtJCptxS
NYkbSWombG6sn6q/NyJWxq1z9Z92+nnjY5T+2anQIa9bKj3Nnj6c/kD86qduD5CEHtxBTCIH5lm/
i81UXlffQM0vdMtbEu5Q+KH3KxmXLGLTSAhDcL2oD9zk1h1ICYlOTN6Cw7cv8ys6TFdtw6cHV5/e
7LTzCL5BWNNTx96cqvSG3h56D0Hz0OEMDaz1+3Zo7ynIIT2WctnXFm+CiRDvREWSOHIJjooWDgXa
vfWv0ZM7BQuuvb2c4W80EKwQwnpQoC2uhC15yGlaxOTmTOqcKdqUSvxhgpibh1tUKc+56st/vasF
+fq6vLV2li0mw05GzXaA3MAf4BiBKcwlBPUz69K3GMtJvh+5R6Yzqmv1359VPCTZrOi8qQmC6lbr
Kc/QukNprYOlyMBuZ//KWLDKUdYPl6PPg3eCqUNWj4qP5twZ5k1E17/SNv1fhmb9PH/6b3ImR6I+
v4o/oEQqDgbLutMTkele/oO0mV18hZc1GGIxP49SQOxLHKR2VDrrhfBKreZ/Schith8zmKluNrCB
QhA8nG7VzYeNvGMZ2JvHb4OGu0BtHF/Wxfa+VA+tYmcWmgvycLqj5PPFgmsE9cgmMnIHeOAc6OAS
FOjtAZiFY3oHMG/mL4aLN3MrptiIzAQo0as81EgQv3G1y+NJJDApBHmMlnj9DSnodiL5A+lxVmzF
mnN3rbhYSojyzksjzk7m4cYA72zR+xqKPtjypeJfl9nN10ab/qpQXGulY0w+sp46AFkS5/7GVkhh
zQ1sLFXzFZIKbN7TF+piOAFtG0hIpsF0pWBzPbsN6j2NmAvl85GM8JlI/8kDoP0nbAkuGriMuRi4
hqZzalECE16x9TWf/qmHI+kfOhqgOdBvgH5Ntf9uoJJCQfmmApyDToPQY1PyL/aONEIRGcjHecYs
ePJo+8/L95SUqVuCoYTtg3XnN8njQ1oqkbTQ2E3ebC/oPY7Qyj7/dQfylYy4B9Zrl5z0y9vRCG5z
wcF/npc3BDb76YpYPCaXX50PKCK/35Y/Ko4oLVYOaE24ptV6UFzjjxunEhEFNc4GNpJ2Y1dHZkvr
7Hzi6ub3QEZnKc+eX4xLfsw1Rw8pho4IIueKb9oxuj3QXoh+ENjN3UeOHbXRsHnO+gUSbP/+2azb
lO0wx1irKR4qOE7uEQ0Rvan7FAlNXGcEzciB2NnJU0uNQEJ8R4kp4pdCM7n6QhI5WU4+LwhAP1qC
1FsnawLlEWqqfafYJqqp4n37p8O4tfc9mPxpewl5F2LAZbW+rJHTZwcZGR/moca90G3dwo7MOyWW
uxT9gv7aWCuxDOQV9Lm0YDU01Mrsbavp4JYR6/u81OLz8jI3ePKkGa18AzBynpVRqdgTChDVgwob
p07KP87oDkenp+M/dn8PhD9m1PdOY7jK6XIEUwUC8CAuYfgPNcl0o09Ld9k/kQ8M4ALvlbQZPqVI
qhknoXSO8VX0JC3ZVcPVeWSesuE76q72pTHicWBCO9XuCaXItJo3HocWzsJGYA1nK+DDPmnbmciI
7wupdxnwt/yhNkL+ADuPvO/Q/Q1kYUKdnlk9BtbFV5I1UbEVC+3+H0ln1qyokq7hX0QEkyC3MiOi
4uyN4bBkcEBREfz1+8na0X367K6uqiUCmfm9Yw/LttuLtOfyGf4wocCbC0LQrAd8J8iKE0oGw3cn
KjFvMbqHN3raManSyBgVHwLJON5y98meHr3dmrhJkjLRfBCbeX15SvfvJltTSGq4Ftqu5fV1L01Z
Ux4EHWb0/9z3D2OQTbTo9QouQnq76zweWAEyc2OAVV65y/U0Z/RNpsPv4PW/Lz/Ov1/jn9/nNyTD
EhEGvNcx77NbK7hwgc5d+TsU2ZxP53XMuH67lH0Zlg4H/eRrxmiM+PeFGz3oHQD36AcWpQ1I0XnL
hc/rhvCJyukeypGQx0Xz+TazuXIuJnlwm3Q68qwu/I5Z0taoVEVg3Dfm4497vjXK2NPPlP2FT4NI
QcVnhYZ7EIVREukCYgYTxzyUe/w8kaZynylDcd6lXv5CrKxhfxnB8RcRIicNr5VTXlYmoBRMF8t9
yp2EYcZuI8xZqOKD34FIME4IkUhYK8iFU4ZoC5GeW95nCl0TvMe1av9Q8qGBFD8FpIbf5lxnykoL
qgiuYk/KyEmI07sFoSkX54cDpkHX4Jk7m/gNRkXXTIoFx+j6UGB7QfX/Bsp0egniUHSIK9jvj4Mo
R5M4hRN7Asa5i6oUVFcMuyBQnFCwM/A98uJZIxwSDMj82p2ckukV3V4dmG46oiz37WgguxjJ0WPY
xQiFV4Y17LjRyC/+Y8efpBm1iZuKHjfcJjU5g/3xbsyTR/HR5MnjWyYtqKYtLVjt7zu3VUPDaXGc
BWl74GPIpN7nY9SvqBtGBNAEuNaUAwcOzLykoh6Qp1FM9DjoZJi88TjEJGNF/WNhhbk51LH1+7uZ
BIKEx4ugTyFKXInFTXTaMWHTa6njFr8tdhsL2EQSlWJ6MdRuISu1/77MlYOOThfTAb1uCt2tYYbZ
C1OKUCcqwZsSv8NvzsjfLUEhDNB1xk0G7FFNJPyTQxYmhYXFbZDJkyywTb1dNsN6+cQ6JmxbbwIo
71hxqA5aCRM9BnOelD9gOQ9KYA+M9tOwrGG9XqPHcgCBMA5wck7FBT+GP334q9MS0YU2AFyUKI38
kIKKnvyoXLy39wWtx5b1+NiwbNbsxflnN2aWhIfuIoUgUR19AD3EzAzVMDdSGUUBwb2z3V6FwNLF
sTZ8rhCqfylzviNrwxXpNr9oURJK0o12oHz2zStJu3qtpBhjZp8AuoFhDqy7/VoZCXL8SWVG5/v0
qdqfWZ3qcWkhJz+flsxS6nJ0A9BryMDmHy6D4LqgzzD/K0cvAJ8BKnwbCjT3PxCXv/FwdOg71wPo
Ae7MyuYYjfxqeVvSGQVLi856ereRRA1mTLSfQJtAzgK6LEnZ9h6jy/jta6IJCmy2jvgUFLe+bcYf
RHS+MC2gZwD/JOwIveiZAZsclh8LcERxEvkUFTnPLOI992qkD441l2318hjjcheELOqDUbIlDB8c
kYDylJOyeVPlDEF6tz8YqrHmu0ZnV79ATK46DAcYA5MrnrsIAijA3YgRdOd/9q8lxCXTQXg9ZQBW
x+fysny6CLeJRE7ZLUHhPqElBwqML2gB7rbg+UH9iYp63P4vzxDmFA6sg+VQJBlgQ0EIXJMMhLxu
0KG9b9CxS2FtN1NERzxrGB64xIDXzJXxgHyiq11OtcW/QM0BJjYyCYy90OtBWe3bmBASErNAK34c
QO03kfDK2vBfbIEW2G5sdNBCOW6GJdoT2DBBFcEB+02IL4azGhvBqxmwzxwfwQ+Grp7rQGis9zOd
iiZXIzUd2wFQRAUd9YirJXoK1EkiY60K+gkohTaRiE92mu35azOlcaVlVHE46k1/dg3tSt60/131
CJvsziBW1d6E07HZcqPnkwmO553Z3xciFmtmkCIr3KhoeQiZRKsqZLSBurORPIHptSicRDKTGgFV
/x4DoE3GBH68NREMZwvmaST8OtaMlIZg/g7/YR00EeOGGGZacOt+4yc29SB6MAZPMn+VdAPD5SqI
FglbmK2xZHcT8P00Payp2yZNH6ETeZr0LiFQIxNICMTJCxHLiCiFvflzAAfwCuA44ATB+KlRxg9C
DcRzOS5DfTpsIdW6iEzBdbfDUICAkpKccR6/XISO9tJ0luJPs6pgwxKuo47nFykg20nrNV5PVIX3
fYIbKE30K3IXeJFofueN3U3hMr06vuwPiEgAtrEp8jqiZYeHwcHLjjb2tsPhaYZlZgJ/dwF4r4kB
KlESFLMPsP8J0cBgOeoQDbpydNvX8SMk24NljXwIg/SXLfERVFVBTnhN3C2Rc4IRbf+l9ACnwWGT
iEAGtI22AY2Uexgr8mBOFAzfmwX3qdrDE+gzNbZCa8XNY3wd3xL8y1hTVb/G90tYD5dK69SBunde
EfaCi2+5HK2O5mWgjbRRD037GVygKSN6eNk5Zi/cfFvVl6e/E9UNFHajDkOrxjtGXOFQY7b7zYrV
P+exEJEIJMhwRWrPMvd7ZGqlIhnVIZTrQDhS6WuD5R2Ll3x+NIg4SdoRq/T4UEznYKpzY9PSrMg1
XrEZAbzwGoq58VAMRJkluOYhw2YmQl6yFHMPMv/cu9kmu1obTAxKYQQCDbBGyThNZODlZSjyO6yZ
SN3MUfQ3dgsoOZW2Mr5jhJLHB/n7qWL3OPfy//CzhvkyQ48fSsAywLiDmic4ntCIQQzUxL0ml0m7
TCLLWRjjr2eOsCGr63zPqcu/aTZmgIaHBS1wX4Q8A/ksQGD4qobXnV2u4A4qBMy4+i5kQqKn7Ryk
CtgmU5wA6KwhxGD4bG1a2LKM9AK5GE1uSNqS4sxJEL00urMdOnnT4aDH1/TzmKZ7BI24Bq46YM77
MY8fDmpBrwoI5ETBsM1DjaKoH3jGFDIfDGerSd6OYenqwR7d47zB3Nc4hy0QPBTlK+GmLGdGEAVf
tDAZzHR7/B2FQZx/JXdCORTs0gdeCrHgso7yHIl6h47YOtJyVxmeUp16BjAipjf8n6x55paA2UFU
OLMkvhB7AVnHIQlx5LoKLTgyXAmCdbuzFoUgU/NsQa74hDOBhCgeJXnpk8bXrgzsJJjJW7v2HjH6
k+eSACJQUnRQfKcAfJAVFg41fuDh6tX3QTV9EqpPtjnKLbeC1My8F3PhXtXEpVKIwZ+TMJdBgXzl
EFZNZxuXJz15Ir+OpZI0/VMp+eVaQQpkE/XazqAW6827xndiGWNya3PN1QmHCrD4PkQUV/4Jv6i6
8Gu37u89/UEjCDoGC64WiOiwCx7HlrfZSCEsupWFY4LY3dsTqWT0BmLOod+f847Vs+D9z/bUejGf
CUXO+nlByKHF9bhoRzkA5MXpyTMdyO7qIuPHD3CR3V5fYN/Bd3GfNT2f+J5/kKXQBnGYXqA/F+k2
TVhOZBe98QhF8EuUr5Rz9i6W8z0hUezyRXJLPpBNpN+g/RZQM+wQAl/cpBBrw96085DWMpoixVgo
XDnE5RSYjW50lBfpc1IhsVGH14t/NVbvPLpO375O+SXZw+Qha6GRXmt9IElIGVQEyZ/AvHuZdhu8
Nx2fC+3jVpm16zeoc8NyjXs27j2mPRBdJLPtYFgiSzfZyr6V05sTkbHBG+r2YAdiNotQiUgOiB8R
O3lSQuQkr9OGsbvBKbK/zaXzPWGsI6DPuW5rPJ6k7KV9rzjKMerIan511VW+xeQCSqnsbycEz9xU
NuY70FCfjkLOHDQzwHPha5NX32G1QjYG/8dH0HSnWEkBLb9QCot2t8ygJ8dqANz8PWV3ceiqk1cD
n+K8VZ+sA4VBHcAxd+r98+cxYObpWw4YK5vle6kig9aIxqWDtVlm4GBwNDXGHLLE0uv+CYnXDUS1
g0BSpKkSPfAuYdD4TARMDNj3Oz9wlzL6L3E1qCwK/wtbWZoBWYtNkxReHymhR6LtqHRf45sH6lYP
NHRL2AOi1n2Bh7KkOZs9okQUca5AjVDNYQCq7QVYaYPEK7P1wPDyQPUU99+JeAAgUyayKMkA6zSj
d9LX4pwjJHFOmZMP+Qa5K6DjHaev27j3HXwCsKnNpWN1M0PhJi3dC/ZmzgFsIBbnEdW/xypO6TL+
Tq9r2bQ/kRTU3hKacfMZlCM9MejLMEbqVAqUmU7MbR/l7SdSZuT6bnJ4d+4HtBOh2kSJUXbENhue
d/w8aWiMdB8+zREcRh4aI44RPgRLtaw54O1YPNujMn5FPF2/U46WyIHB5/ph5m9n9kG2I7FKYqYO
9C0pAPOT5JxYWxgFBLVCj0vNnBWRjIaiRmIru4avG/2s/BnB7dfe7g9p4uA17Dm/mTYW9Hjv1Pmf
yKAAC8nlSBzf1i0nU4Yh51IPlohWzuY4S1gRqAbCVEy8AojrlTzj/lRGCpr0/ZaQE1dZFwmMGI2Q
Kio8oFGEndIM8k1ZoyPnv53LOS/391wjNpiSbkVWRR4/SanI58VeJn/sd6IYmeadWyLRViFHz7Nw
qn+Jd5bdZi7qHS9TLJkd4k6nAo+sfcbTKZIRQk9FLgXdR9v77I6/5IGQi3gsgopy732g/4h4VRjm
WQ+/MzjCF+8cfwlW/sy2yA5rxkLKFneVa6AEMwHkPCW2iHTDGLqqUKcQmUMMUTOuN7yPU8RPAb+g
4okB+2U3QkxjeNdJGxqaYJPJpeBMwaWCRwth6GcP3LauYwYbaQxPlxFFiFwuwRQc73jm3k5/xAky
Er/358EAckQhwRE1GjyaSrzYJVG8fL5GEPyA16da6MrWSGxAkWgUCCXvsEhvMK3gO2bAhbBocmSl
VuMy1Tm9XcPd9A7jfeOkoomtdfqIsz23slqKPI4epCFiaSANoLXkMtKGzNsrUuz4Dgn8IVBN/+Px
inS0XCAopEBdRY8XIlOwwbRIULpcQ5FDjd2hGwxFTcfPI/eQ20Z4yJUgiDoUGRdt8KLfjSlHyMuc
eo7UjSdC5bnmHEe06nNPwo3P44VSYphjj35vnvTPEGcSgudw+Oh8PWkn9MBOzdkDSemR/SolMoVF
GU2snuCduA0f34HKReUj3qDdgjckNmP+8YnhvhcyUzQa1GfB20ZILssK3gkP5KUPooeIA0k1vn1O
y3w5xNqEyCcEb6rxuzHbc4DseVruoPYzzgx+TAI5v4W7Kp+l2TXuj24wjguyyNhhvwgDkAo7n2iI
NQvBYo88IPmJwFo+c7pmA2Ze4+RIotERtOGfyp9A3cgcS+w743bcd824ciseBQEUM6LyLYu/h+A8
zF+UUIg5CvceJifArIZVnoQEEgHlv8uwnatLEbC4f6Lt4jW8LXn1yTYlOCaGyE4vKT/8HitwI9Qg
8Lbyst2IEfqcO3t5XqheJLIvDUq+WlxnnPm4ziV1ujUuGYMHlpwfCIzM+eGEI5FJxGgIUhLAaSBP
oB0muehtxCHAFVYuFWHiRJ07Y3jiagSBZscGnKWUECFCYlPPu6U/AmB3zAtQUYQAiiv7Y/0OkK54
hGikWAIHgmLVnN3kthBRLCkZxvLoUKWYmBEhOaDOnA3nRJaIT6EPeGTLCYxz0CCNVDnfoltBcMwc
JhjVYeE5oqlTwSSLrI3DlRg9wwfPMSIaxigxis4Le3UD49HPOqLLPmEZZcg4gmTaIBK+dxSSyx5s
ZYQWxPT0vQh+yv/pVOmoYj0WQmUxmLz8bmEBY36w2UtMROslLymploCaZGpj7XyhsDzMRWtIy6xB
PMlgfbYVFw3UYMne7IyKIZYdOF8LMtrvYacWf/WO1EaPlGdRV3lZHLrzDQHo4RbM+cnuYbv88LWL
RCqxC9RzrC+2sYVAcE2yP56umGPxFIVjkWso5hghh5IjUbtGmNp5ee54HUR8MXAJVW+gASxTrET/
jCnrxjmJbIu7ffqgTPh/BBJ5QsIrVbjbgzkgkx6vPd8JWtHBdZSxj0jjBwdBkdt4EBzflqGSiAiX
2eZNb+EcqWKijbc/mhB/4S9Q0uMK3Hl+owrz5VMAqR0O5II84r4/EjmePIyssCuZYgrRgkKNmy1P
fCVaIVR355Udkjc/FtGMloOowmDKLgLeQJ423q8hqWCDMWuIY85aQh3AIb0OjKVaNc5jY3l3J6XO
fcbo0GJV4hWDY5US4uA7j/gttGiDI0VqjZuSCl5B3sRQ4T2fbhEyFtsAgZ9HrTcIGGsR4aGgMjoH
eL5n4lbE04XKFkzNnjCwgdvGWN/J1v85a96qvWqva6e9cxdI+yN37A/RM8YkHozcoc3ZY0tfX30j
hUD0QXMAgRhLww+wdj/8TgRcDL9hK36fLhw2Rd6km8+QAWdKyTGtN2Smus+h7jdrlQWDrWx0Pzwh
2Ajp4UQ7VsMiRLje2BcifT57wg8oJNmRT5bxlAkTaOGKNwoXPrRZH6KEwHX3xaPAiq8RXH3lTeyJ
9A7kY7/gA1xNwQf6gUeA1iw0o96mhCKxLhwlW3yQFQfKLL6E5mj1osySbEY+aBaZoLeN3UvJfUk/
PgPNAPIWIYBkN3NKKTZIqgBTvWqEqADDQM8rUJMw2BK6jjSjnCPQIAFGwUufjxVuJcYcXLm5aOLN
x0jL1h3nRdP+ozCIlZoEcFfidS4pn8UK7NKywWVmowwFmoHvklU7ED1h9Io14V38VI35HxQbVSyQ
e7uyEvHD+Osx3hNaynYqJkSma/VE6Oz0K/SfVqp+gV0eqw9wd2M/X1ximTxPcDz2a3YLAVSDxrdg
nvXhZ1wDmuPtdYWXvQswvAPFcxgfJuoQLxEUaI1pvQz6wea7fuewUY/9y3mNfsFruqPjrnXfScdr
AY1skc4YqsfeCNrlPoR0wd1hDKWp+Pb5uxFVcXVFDGHiiqGWn/LBYGeKlIAZ+tqYRL7b6B28WR+4
JX2erYYuRsYA4IpAneE2ZOIWpodq/fU+JHZchysVwgftbL5/rsu9NX2T17Q7QcHxFPRDUrGWHPkB
5ZmeSBVhsjDGLyjtYg5mKYW4DUNtikd/Sd4MeUAi6ml+m5O4BJWFxEGaktdduD3GGaqejLDnk5eR
3v7I3KKTCQsxY3TEz0fTS83OSEQYsXqQzy6KLHDwCMW/84HuMb3nSIhstj/WSPY5lSXjIUPp7Jze
jjTRyh5vwftYgonl4F2sbNoHh1jUQUM50GHbEWcwAUscvlROwR8OEMy9cQpk6Trzhgj1yRtj2A0h
fBko7iLWQ/QG2NCNK94we066KwcJTu7sBnDqjyC9uR9/vB4Cq7Mo4I0VvYVsfOM/esfmNNgqYGgi
ohmL9uD4RTKAAoXPynQ2GEjTCdMbf9MuqGl2RPIOEmbwv0JUaQIE5utIyaEXC/zPGadHV1//oIdg
hQkUJHNjEJo8DDAk3NoCKqtgARa7OL5wzkuMCtQekX8vagEo4iIQjjsvypLnQqLTom0RIO/fxI2Q
JPIrOpcKacSB5dA6nHSkWcP79RyMx8iIEPYIsl7wqZwG/F3cEmRBmUzDHsyTa386sKSRqOwQjaJ3
LndiTlGTuOQtQGaz/nDl4Ys/S+mGKK0e6REMJbs0gj1kqjVHB7ECLzPnhD0qS9SzODSvObBwogBF
52EX2YK5BzcGooLZgURHLv9xSEuPGA19sNl/JmDRgHjUG0Jjoi/6hAzKXgagdB3s+5D1pOK4i/PV
jvqidzChfbDlUJnZccwiZPFU/R3jPYGljLLdYKHYv7NI06n93L367LFXF82ePZsxB9vX4OdygDqu
hHaLlLUneSH8tfVAZDWJ9MOC4Mc3kOybUma+FVIY79wKFiRyP3RKE7XohhiL6AwUroOIKCiyvlll
44U457JkcIs+83ZpTTeYl+xY3B51Li3l8GdH52mJPvfpDlsAYQIjlVkFHne3qaX8iGBEM2qgseEb
TZ63F5Lr3CPuDGUceRYJAoJ/ZRsbpHqsueYIsSkVkbuBtlQdPY6+UB6wWvZCSFt4Ye8wEXa5V48s
SfueX7OwlOfy/IE3OaH0VsNfKhTA7KsGSz/pVFSNvSY/VkMeM1ufffFKjIjEuQ/kk0Aye+md6W5F
1oursw5hGjkq0zb6MiaPxIMpTc1pMTHWPXu3VoGSPqdH2iZ5IHYfLXkPWZmLxZUvPSqYsUU6DG8U
BaEvxloh1GCgLcDPaySO1OGIIySvCxqZCJnJiD0c4YaxfsboHnQRZQjjTtIkgvREXz/DMmnO3BPs
ujEk6YvaPSavEDpp83ObJIcqFhlbCSovp89vZyWc78Y8Bx4KgvB9vkJkTXdonlBNGAja4sx/Yvln
mGMl5SXHZiOOCeyMQwaU+ZtsvQfWf4QW1hb9HTcD0UFMuREyISK+Vt36Fm/QA5BrB0zDfv90CogO
5y1YZJpwftPuSM9q1Lv6bA2Ni6pJ2BMT4WIT4pnLnItBCU5+ZqhuWgJQK9QbA+vALL54B5Z7p8n4
yR5EqDCytfUuQKUAbC7WKBI8CJvYbbP9bnpL0BKziCbKGDavnexYTs+VsM9LUIrEdaX38Lls4luC
gtwDHWEw1oHz1YhBjDLWJXOnEXVn4gEmHBNYl/vnImClimXiF6hh4MUaieNsl5hDTLf8GUG5t8Mc
VyHSQA7dffJEpUTGS4zu6+3g5b0/cfmIbPFu0dJE3rhsT7G0RQwI+g7uxqg3Lnk9QcY8hkakVchP
nkd5ZgL85UIIqm5UTfQTVAuFM4O55vyTsKYMa24Y+DD7mZ+fLdZkHLVIU7BseTnDB/3NMtbSzsUX
1/eVWX0sljumwghciWoLi7kEXx3Xv7E4P+2Q0lXDL2eaVe7f0eEBTlZ7kJc7NQJ7kIMjrc79KbgS
HRezLu2ddiivID/lgcJrnlgn82SR9TAYfrEXlhjkBwXngjkOiZz1norYsz7FzZDpaO9qxbkDLYmp
tKQXnlcAYgfyjISEdZZsRR4iiQqjizoo4s8G2pjs3Ml7aGxMTKkM3AcpE204NQlbKczVtERXVgwf
Gx3UidSwbTsWHykb71zGczNUNnwa/L5G2kP7uNFK/744P2cyYT5G+mP9OPyaYJeSIybhxzBBQoNy
23AIXzy29+mL0JEPMrvbBlmnjlggfP9TjbJTs7c8JvUrZGh9kYMh5l6A5krxq7PqF7ktI2F7DXVa
OafW5rlCrIhfilk3UKOadmSesMVlVAefjVW5JdfDiZSJuo2ah9s1gayTtIq5fPBtXK46+9spHnuf
lcolE96VRQ5DZKKyl8JHc1oiOhUZCeGHHIYV90Z80wXu227RyZGY1drVX/F1W2nI/0KKDaE2L1Td
TMcAWD0n65HX9gNYIXSUzFF4J+G+0IAhAYPigqGfXfWcDf/NrIjZakIcfwjIxalCzAwWO2PrESQC
Y03rM0sA/aS1GxuOULr0+e/WtETBJUEXqsJYpIFzGTRUyG65Fp3vRHlwgvvSs1TzTrPkt0G1IEQC
Rozd+8z7ClYB3+TmLjETC3Hqgh5elxw0bjEHQg7yLzFnRjCLnLsn84+zyfcNUilry9a6b6P0ucQh
OYcE3zGCkzdrv2Ly1EYZZmISqZD8cJoJ0Pr3PJPW5neEAo5HU0EfDv7q6Rsy14vBUd+koDWzAlPe
B2kJZ534cZBpsb64Kih5UsI4/FhPGE72RjdQz0CV0CKsH2AdZ5JBwFpXGtkbzXo3hcxMDCaeThwI
OTPCZ7NN2yTUY0ka68h4CjL1crzSTFoc/DnwfpDdaHeXjdfpcQCGEAc8I5TNy/c/mFCdwCy95D0T
8f4X1JaX4ZWmXt6cjoCLh9dd3IaY7nxW4sYyoyemrTeBft0SBBPBzFWyDcSGhDMhesHzNFGZP9Vx
FT/Jb6Rk93mELmThZx/54QeABKsYFNG3ZacdrvWoZRg+y1w+G5jm39YteypCbPxMTQYK1gAW1cRk
eVSCLvucOxOaioobRqDBNRfefdBI4x2DB5KgCQ5gBQa5AJjyBZCJ4fMEawFQLmosrbkB+X2nKGw3
YuXzkH+g3cbLayP/cnP0WMR0oNS6Oo9HIDNnkppI5TksRGAOqTci0y7+h50+YBHD5x5DSn4igXEg
saZATmWce5FfA1udhN4IvDfDpWbz5bUPp1sQ9fhDmAS/SmcyS0SQbwBtZDn89+kNH2RV6xKZkm5A
iTMenT66WizEhGahPRIBpRY/oAhxYtWcPjNGUskllSRfAxbrmAteI43orb6j8tBzQfdJReoxMVy/
ocpG8OT/+OJZa0n5+jioJsXpn0Bk/06jyohc5aDwXwW1sxxiWIAoaRhiRor4WgVkLOBffc9Gh/v0
Gn8jeVsFzwBlLcsVVARjt+E8GXnX5ZwXwoR5j+4EgSj3MS85ab0g5EQ4QEgzR4JcXcPezIyxpdQe
jD86BTbWEXjzza068FqyS46PiRn0AtrckyuCUxFW0QICruSZPOZwwRkjqcl0LnjGMTkUNlNlhAa5
AXuj6A9qX5mWdJGEfL9YXThqfJ12z+4KyABF7ZJQn23bVacn9T+hbxO91sZYpkO1QtILsD/UOOQO
KRzykan9ypn8DLtTuapF0y6M8vg+M7CNcIwnLV73wSKWt7445IQleRQsQNqyPZvg6ABcyyuAy2Mu
r+/oQudPaEUy3iZ9n+8SWK99jD85dpd2zo34qfZrqgVvyosR1y4q1eO1uvwZEzO9YlWkK7hZ3Rgp
fBK6EBqJlH2AoR1pzIP7L9Rkf5fhd5BRx/UZSNnwaTCZqtjLb2l582jAvDI/Lwl+nCrMZz2KPmu6
ML0n7/+IdhB5003k2jXmVtIQxuPw74pTWFylECyoRZavyMQhhgoH5A3WDnyuRWDqLEQj/CuCk5GG
+tW/H61Zq54sI7ic78c+fMWq/RIek/8RMKTTSEG7JgMu9wqhH2waSsNt1yNEgHMEGGrNttB4MAxi
ezdn2uz6Jqjk31ylrcvFdYE+BbQ9L4dGNngRCxVKk34VqLzQY3VIctkY79dEY0VOn95zXMLB74hy
1R5Ibwcm8mawXd8QAqAnRX+g5dSq1QBKMDwT6pTokuugBwjc0wOUm3e49iok2Ef/jDNljTbx23E0
hmwi2R+U3v62g/4z7mO1hJrASErtwiMlrROzCnLBfPApcdYi66CgmTC77vzMwxq5z9sWiZhWdOnC
evOp3IZMAYMj0Bu3kDxT+w4ldn3YL1pr6H/Kkq8WGfvrM3jPdhNy2lZa0m3U+UpiNtPndaq5KN0Q
m3PoRmph9zd6yHh4mxH5VIzvxNG2yZfEHnXAf5acNUnJm5NspsnUV806YBewrj4OLgdFNgAMRynk
+mLiPDaRBgxFB25Iuh26XGuI3csCpNj+hjcUH+jxEfN+yX944T2XA6hO3eMHFVg8ceeQGISSaiOS
DNtl/1gmxpgjKMKF2JizOvKGt4f3gfHn+7XxPBao1r9A0iKzcZ9bzudkIf3Wxy9rkHfsy2fKBpP+
h6mgWz/O0oLPhlSVUIDZ51jxSI/uQwy7wGFNAArKcDJ6H4pRNvpuVMP1kx2nJtAnhRPjJdY1l/ee
AQXJdA73a02vqON6xLYL8Zqtn0I96h3vcU/yBE+Fh7Dft3c/JgjmXqjU34awexZEUhNYvwBh2LDh
u0E3r6TxZATDjS+gJySwmw7uvYs0keGvoEG0uZ68VqYjovlxNOfzOv68PBWJCzL5z5qGVCRTOQQ+
Q2/f7+c2B0YJ1dsrIAn46j1NhxJXvVreAA8RmGJHH/+ON7LFkbufX5hhCJ+ydqFOnfXMACti8IEJ
b1yOte3EzAciY5pNMO5Rvgyg3YTNRCaoHovmLfoiOT3Rxpg+SXggmJRAHFzfZP5ABfSTcnTvyO9l
sEkfUnhbGSkaerbaHrhGRyDxWMeDNcWrMrVOhCfhZnZ1X1ljzvxJI4MAk2pYYQfuUYRL8p/fCrts
zd30lLHkQYxrE9lHSgfl1dkiFU3FTDQ3u0l97M1528upzKEqHwQZWlw2HdfKB9l9uNYGs4qkVMZE
hY8i+CoUiaI0Dhci5xkY8xOGXWQ88Xxcen24QDxMHDwDElBI0Xilr30GAQcy80kVC9ZRWZsX77Mk
QZkUdfgTkjbgOkHt3iGnUNHphP2HztKnqyaa4vUXhHgjgXdBZG9CunfZUsiCeAA+rI/SaJuBEX3s
XhkrEOsf7ngBTc0XamMrst+hLkyKvZnBCviacVrgnA0JyDza8QBqqO8y/3PMfIxPcC/4reI34WwA
f3wgYZJGd8eAit5muNtM2IiPOzAJkBt4KAfgDeMhSCC769Kif7cJ0ey8RmwwfTRGolIRqO0RgDUT
HX0/SUeIwQwCthszRrBlclQQ+MhqB62ScQvq6U91SHmEx8A8SWMqqBBABbElfp8JM3lFj/g7QsgE
Ty6PsqE0/lKWZhOCVkPjodN0JE44RA5DQdIzPL4t+vOv6Te5951UcbHO03xJxhri8xC3EHgeo+zz
z6Cwqh5+Cr8jZWejBN+WsLnwR0iolBaciWhDkQ37ow2fF/9CKNFuaFXOczGnXpFu7tUdoYbLo92E
VA7UI9XAtGiuuFBE5xwPH85DdK5/s9B4xvKIDf4xuCghHnTzn0j7Pay0RNHCV+kY+OEVr0TxwvJN
AHJtX/WwRKBNzCRGqve+HyCnQRnzRtBR/t1mDF+hMd70GRo+hAVGqwZwIOIdx6XNkPSIecwh5qN2
nnK6sKXbpIIgRZMpjC4FiTkWK0vVh5jd+eRqwM4B/Y/b4+XG7h0ahDQmfeFwFf0JL3phLn9wAr/g
obrkSsjl8WfNVRjOXtA8HGGjQCm45jhXDAi+MSCGopKWD5/TJh/mdmZz34nERZ3c3WtSdeyzVmx8
kjccBXx0RHjXbaYg3f3Q826gLOZ0z6LGYfRI1bfPrFjh4wXBuHHvsujGw4GbgXvwc3ixakgwaWNK
vEZ3mj1H+HIjGIYKbye7955VDVsNyU7XsUyPCS/mxZf6AiohMiqFX1lLwMkUCmApB+F01YwzLRak
Scsb/9rzbfyEndtaCyK6/xVQOi8kUu8v8Tydi90TcIKak2Z+n7Uvu4ftAdmcRKEl68CCJ2NQDa2J
NmmO1lhEVnH/qTfnc1coNpTdtOxvH/3o0jh5Hd0QuRXk4aJJoNqDjVKIGL5+dnE5E5j4Omp3xyEM
G6xCTvubcziKko1EXewz6eVg2FtiNkmViyXsEEf9r+yLw7G04uXkOVXyw7UiQSabKLvD7uUR8N0t
ZPdqnu7Y9L/5ujXAtjSneoAAcdanxv7mGDDE1b48UTUu7W6YPb3XJXyxVet08BUk6PExNg8t/soi
/AMdAA11yDR+bxHa8zExwRMOIwciraYwmdyvyDn3am8IhIW0Ebko2Uu4FDNHw9uqBD3VoWQd+aC1
JnFkqZNECAkD/s5rhaaUpwp3xJv+p+eUpD8sSCStE6lkSU6FcRqjNY/eyylpQLRE0CIzwfiNrfJq
a8jXz4IOJymiMoftL8Ef/ypsIV3EEfcG6QCmzZAnvgaXN41lDdlyLlf8ulO2Up+sntt+Iq2bsV0r
MgALvk7T4/pAtrR6LuHer6fNbt/mqY4cBN0e+7Mwgv9gggL56r841SJb5AV5ND4FvHk3tNBBkk7a
iVMpUMQl88o1TxpPFw8RMumWIOVQp+JGcTlSQ4Fr/84y6UVPdJqas0DXxTJTMqK6ZvqgrOaCyRZ1
L4gp9bq1CxLNQyR8j/3PmGq3Wx7cq+D2DZQqeCNRoly3CMg+ftoNU6m8RIF+awMGTDgQp1jsiuEH
C4pBGPZldMFcRQTfoYIQBGUsHwE0iXIPeikqT3g9dJccIUhbAX4FWMWOWkbfY587wnRoIAg3Aunp
3TvnyeGASK3UcAgRDwsUZTS6sKH3vXdQH+RyIlEFrJJCcks1xc29D2cxYuah5KTtx2vT/My0ysqC
6bOIMTGbZ+18OW02wA8Qgi0aZJpRVOa/H7R9NRitt4fXSJ0j+vaqFDmoQHwgUKCjDTe6DNacmOBW
73QmcA7PIhUzM5lxoPPwJqhTDibq6NKWgUlvbg5cizkZnKvkllTH5iZsYpxtrylNBaQwEvqMX+Fn
X78LYTqmYsnfSIsmKvktLMQ/7IXNlPweBc93MXmQTMKadyB0V8/RcpH0i1GvS/RnoGFHLIr4SkCj
yIVX9r33hGV2RNqXUL7zREtt0t2Xl/tQYaEZAe0wK4MOX5Bl3YQeny3dDI2XSWjxjArf30y2HCp9
jzn5r5zKz6RzPCYNMmlkviBn9F8zaBRe3he1muzkt2kvyJjT+dcrUd1nwpw3+hiUB68lgip+7kWf
K1KUpaI8unfk25Z23olZkVqhFG+z3Zl0jpL9RvRBZyX33P0RHj7j1MKbd0nI7zJRUlgvt4/rEjHP
Y1J+/IeGJB8/uFx7iBwgISnkxqf9Ti+7lUNmhfob3ZY4RUo1VtGFUW59uJS2UDdeY1RnyBrSu0U8
pECbP+SN/UK13e7KWa/16DtujaDkRJNxuLlgnkLOzJ/zS/+hU+8y1FMNLlgdVj8x21FKwpaNIHaj
0ErwH0lntqwqkoXhJyJCQAVvmUHBebwxdKuACIKIiE9fX56K013VfWJvByAz1/rXP1idS81Bwf5x
sLcyqsKTOAEE5y0b4ZNVQXGQ3UyoJvSHC42tveU/Oz9GH81LIc7/NS8DggZUAopx5ykt2YUK4e2R
Iz2VAs4oCFdDjN6yAn8h6Fl8/jwKs6EzAtcH3OTcCVncWzkORJnaYaa9P07Z/wztRAbGWT3p0242
iFJQiQSgFKkp0tQPVJnlK2d29kvCI2g/EHjq/hBFMze7w2At3aaZFXhMUhuF2PV29IoiXQOkuXWh
JUPahj+NOFsnrnoKz1YBgXsQMVcwej098u2Ip6frxp8RFoZ7XQqVXlQjcmK2NjrnTZDXPsYIp98D
ZewLOzMcTXSLDm6I1BBCQrqRLkDdynm4VVqnKIJBHwcgh14YTXBfd3K8GZrxMyNL+0SQxkclEsPo
aUFSr/vaAQy9iyeEZ1AGJvi7n9OfNZTtsnOHnMqt/9TnGpMLqK5pa7ylBfhA/4lBJgrHsVCVKLf+
GlEkxK1xWzptFknKeoBcplz8ABP4KvghwZMgo6z0O8bMPZtYKizcMh3JMMnW1WJUh917k4Exjsaq
sK5hc8dtc09mfFMs7/k6ff+9yMqFIQ46+lzk/f0QGl9507RFe3rDlKCzrtBAIZyL5wN10v0Og3Rx
n3HM9o5QLYRaig6NN+wF6hQ2u8cd9CoG6Fsl7M1zjDe8Fv7BX98lvTfqhTBBMbp5BM+h855QDwo8
t2YsE9tVSCpv7EFJZLj6nuHih4cVa4jIbxYY2PPrbxjQpDBS3QhlyGNWc1Ia2sP8tGNJmcjYVno/
LEGExepohpgKN2pm2WBtt5b5PsD3oZgOY28gC5MiZX8Nf4tun16r64eM5/cEwihEElH+9hPAYxiT
711fsnVlrtAZk59OxbPAXEtjKLSjTGAVDbDIXI4UnP5kZzCRwdceNnAjm3i64H2Z2G3o+YDizePC
qgWR7bMixeRD3MUD3M6CRA7LYAZB2TtS0+UQmGC6UZe4w5YYzBEaK/qhx4qRkKOchR5H0D3xM5jr
rZDBMqv+WXE0XO9COgzBp0AOs+NWIMiYlIDp4PT49A3HI/4CIH4+TLkj2eSIjXYZkVubKFbv1sku
fZrUjl/9S4sFCVB7cf02JF6qE8yEhr9pQTtC5Q4hsyqFa18f9P9PQ5yG+JHuhtzr/PWHRE7PXe2P
DVRia2OzibnFFFvVHHFT9j6DIeMC3zAqxwMAVFzQOepeyAaMgq3GUxvbM7W2s1Nz+xHgQyMMlvii
CPJ7zNOPXlWaRwb3AYl8xvCCsthjI/6U8wbu6yA4Js6dwSudb4gTbYVDnWjPF/zS768XkSWPn3mN
E8myI3nPb2C/XRM33g6EwqYxoFRhIm7KU04vFR7akTO6/4dRGHzhvp0AH3gcI5vnhoLcIRAGKuhc
iI8+k8cFDDP9Gr2v8Bn+Fh43BR81+Cbbr6fsCdDNVGrOHiJUZqgOJRGDqK9/pjfAaSmS6dZKOFtk
XXlDPPXw3d8zYI8NuGXN+l7j8UROg9VFPJgNNvNfR2KaGKUce2t4KJPqQj2ASebHTIDGqVsCLKLL
jY6b98vpv81BBB8KvsAQnTAz1U3TisiUs4yNKzrodoHgpoHofqYe+wlHgrDsFu1MnTP/bhtD7sTs
9MU1/NqPG74WDVr+xJLNYOjcFT/pYCloLlO0zcsuUXfKm+Q2qE9UbPqt/1i0eJ0u1E7ooimY8gRf
c8BOzKdDpMw8ufe/opvEBP0yL4m7AH0wwz4udvGY/+A3QoWDhfeMRFw7WU6eiITOMEFjLCoywYW2
vLxQRmwZcj5GjqrAyn3SEfJrujXYwk0a5+U6xvdX9XhJdbSKm2lNm6quKyzXofTDr2NAoZ6xzcze
aKyQyrFeFKw+Xz71h7IZoMRHlP2DKVSN+Ipk3jgyejsalsUTfJCPRXXLrr36nIkx+m4RXa8xOdK/
bocCp/TjgM1Gn+ErBElFOcJm2UsfK5MnlG1/JJBUSOtOnHjgbyke7bDx4dBAS3nYg56dhlLjyFDL
PXn6dubWPLU0BrCTtLSfI7KdzrTIssq2Mli+NB8c7s0O0BmfXRvVIn2kezofEBk5mzfPE0J5ciy5
2FS3VHVNHDR9i7FpwjHytLQSY9Fbr2Z7LYHoBn6/9bS+9wKwOXarOt9UIZMYZFlbyDGYA+2OZ51g
CbB72CAY7IAAX58HUsoPSAQ+nIsHRhkMdGCu6FxXF0wJv1LChWrFqdD9A3IkXo/OHJM+pnU9431+
f5w0g2nccSSojGp48vBYqPB+YkdJDfwQ+5iazV9/IMTyrMfOCSApk4Hlp9OnbGLvzyTR60OOWvcB
OwsjxbKDg1xxeudXZSwzp4RFNuaH4OorEabgsMliDYPlIVZJDC5G3SV7jGWdcJPtV4WJC28QH/di
rhOEzL7wZfHXhH3NihW914jhlbKoSWUcACrgiYMgzeF5TS5DIElEnGjFSKO3FdS8ZDxJeKygjYDh
R7vzG1AjmBVWTpVLP/XAzOUJL15Z3/NQeZ6w8s++tlpDVBMwI9izfoH6w3zNHU40+75lhv28kkDT
h8/1D9NSm4iwdGAhYkhEtLbdzPUAh8PJkkKFM9o5gma68IfEFHxXu0Sbjxmrj+XRWNnjwYjr1nea
3W1pEPyellza9+EhA7mx3zhEw57+7Ll1GeTR82ghscPyxM+YlLzzXXncD1kXfaxA9cEx6LV+QX7I
IErysAI6i7/z8j2+Vzb/oyadlflbF0ijlUaLhjQ4GzNvp5iPg1re5bhG2zJESnIQ8dxKRAcH5gG4
sr3f9y/F7iiGcCvI8A4A99JmOT4X92wfp7e3eu44e+sZ2yQOypDq3s7gvpCwkZDWBZzNeEan8cP8
qCVBwuQJZFn+C1WKGA3yBZVtiktF39IAf7BE7QKaTBeKrTWkWSSOF4OhDu+vCDlX5wzc5u0SmSIp
fg3fAL4erpkXhosA0xQSsAFr+wm9a+RmfZMytTiC8UnsMWgS6OSpHYa8ImwIHM1HNk4DPsU2oAId
DHq8DN4YrAvz8bLrynmTjhIBeeZI5J6nwv/uap7Ml1/h7LZ57O5AtO8oPcMZAbJlgmwRbiey1VE1
dIb0QgWNJhzHJQbpmBjzvkxV2WITyXyhEc/h62EdUHr3xxT0hqtWkgy4gZ6jLLkUcEhYzr/xP0Dy
PU5KbBoHeNB5IJKEaXWCfHE/xyS1DHqweNwRfkrQs6jSE4MZ0YulH/JtDbO90HcyDMcvlXMEzAni
g9DOslPUEL/gU55hbkDZh95lxygp6QLEfWn6Ec6ws+pP0U+NhvELlGUq8ZP6M214iA1Ed+g6bzDD
Gpe69YhcNUgSsGJjL/lORtioYZ2xlTrrhQvs57dgyYFnFsdxHPIsDWHWr/WPn6RO+aSnFhYjL5WV
Xo+Ps1EzYzX9zrgZO+pWn/GqGMnC68YZZ1nU20G+Q8oUPyI+/ej8mmJQysx6nHlJaxBOzamBuHWi
QSdf9C+j9i8Hp4HHTGG6HxLEAB+gPH05y1NwIuIkzGdyqzN8FZcYCmvkrLgZ2azcqSEeHFUS5Bwh
HqKoPiBuOzSy7BIPmF/BE9DptbfH0eSBINmUoApD0iER77OMYemDWip+9ZqV7FkIz1/7EsiXPuCp
NMZbhYeuA+k9to8Pwyh11aGLYUB/uu+c9kpM6Idx5Fjfc7cBRqjAcGfDguC+xWkEFHFdCyLNShMa
2B4aR0DHtMK68UvuujbXeYLktXQcw75JfzsuxhdjysWPZF/8aKqv25slZ8a1IyY1d5yDrLSdp8Xi
QaHZ3DdyA12Pbuu5uC/fT0LGDnHr63uhHq2W/bdVv6eq7tQFVpxA7oNZhl+x82DK3veVdn7vT1/3
6We0T5OAc5Dqq3062Zo9FDuWKWpjvFZAjecS0UpLfpXTxaQ1ORJWA0DDOYQbAeAkWcLMx5YqaRPL
J5lkrbNSbKECEwBNCreLiwCuT3/lJXQkf7k3Og/h7hEu9iqDrL/U+mLHGw6N+5++j9esqCOGLCRE
zX8elgdPeCs/r3JFljaTLGarnMUepi+oGfgD4kI8ABRTIJyIPwt9gumxq5nfOYIj7h+EfS4IQgOc
UvCUCaiUCVSG0r2XN8WifzTKuXDMV+1vOConWJaITdr7bdpLuiqjRDPbVcxwZDgetuMevJKjrbr7
D1L5N6zD4vAFaiR6DbE7hCMmkjisreseU137EabbgWrrXMNtRTptV3j9dErnXyFAhTsbcu72tl02
/QyjI9VgsUpS/MduMlZZ2FWplsZjh7tHTwqymSTcnaCtIkPtjFLbDTCzsvFQguWHtnTEpJk2aS2w
gtkvUgPtC9+HsbOnV7hKwP2YaTyz8CYrmBg1vMIgxymUk8elirj3ThoWMVR6VKsUSMPCYc6ip+c+
gWfwF13OxQ98bZ5u/3hRmPesGaNC1TJh+YWsvhEaq22+qy348sCqGYM5O5vkaAhvP/Qtf9iM3B/2
EBKMGJqI6AiG+sg+OBCQssvIec0LDhl/w7Bh13tg/PCEfRuC4WTnHplozLTAPaKH+zyToIqHkf0v
r4RnZf0tTRWYHYIAPNngnyxeYmzVLw2cGx7n7+K5JnMQBpzcs8kFp+8AiEdyQTGMu7NT9tB0NIiT
kFHm0aD9K6TdV/GGw8nQx3W76lsdpcedzidDqpmwLLMIu6Dpm/rwg9lQOn5D9qf7Vz9/OQ7gGXSG
kamvqOTZ2VGyfCfMB9vP/ockGU/nsUKiWnu37k+w6uhTBq20OEpeQ78MM6sdmu/UYahH7FJhtqnQ
EqjCm0sjlBB98Qc/C5iHj/ko8dLCvHdrvMyJVKX1nlEK0erXPkiRFnYX7maNPQa9Tj1+McXDusZI
d+T8VNgGQBSBdPCY5TB2m3FMjDrmztCsQOn3MBKqYYQLI/WDOh4drddSeo+Fqg9piNHs5cH4+10Q
tLaV2A3+sdJpl+5njYua+8DY7++E9VaeFfbDrd5SArilbHbFJA7vEEN6RpKuqv5MJ0RRmTLop1rh
g26FN82IYaX+EqbcJb6QRzi50AoRB8Fx+yK0mQm5Plpi8E0ElH63R/KP701qfDB8uX0X+MG3CLqE
yyCQubbgaCbmA7dVPQB+9mlBcS/YsqmQZXSSksVrpm57p/ykPszsBCqfeTBv4O77o/MKLKy+MrRS
PQZRY1IxcP2QvBbyUuk/Zs0i7qzemlMOUvbnXAh8Wb/wJHAJcfCs3HQOdgwtGlHTazuCADAWzyct
rsdn5T/F06KlA8AAMab2/WnGFQMPAEQwbRhYuz7yr44c3tVvB1MYigPqBiXULp+Pnf3QMTNtNBSB
g3W4aWFFil7Fw53J7cS/7uvWeG6hkt3GnzJ8wT9bS+NY2zOS64f50R6GNJl9nGkyDbdMzIuEEYxQ
vwlD1pXz9XzHH/YRHpCQ8iQQwKMhRaL8gzFGFYx+bXW3KEKF4QhnQOhPfdbIFWtZDqo+fyaMDwp8
aRneHfewBozvmR6mOvRnjAoOqyZc8ZceVglYSQJT4KbF2bKiXcRWRAhPxdGB2ccH30MjwQWRZA3o
ApWN69gUk+h/hH0QR1C0cU4JzMNm9TPIsJxhu5qv85ocCvh9589yxZixMrmNQiuildaH2f93nPIl
U68yGK3n6OwZz0F9hnZ63/c3PIZO4yo00KTeGLckWGIY9Thwo/qGF4z2t3mfEpLK624T9nN5Ns74
YtG83kWIT4gfCemmIJ38rITFPZwoMwM1oZ1S1oEH4CqJXM/SrJZv1hm0IKyzkqFF0plTrpcPt4M2
bsxBa4z5AMwlDM+D8TQMsYtBKwIrDoyXeyEAvJtkiUjmtzv4Elzh0RmZT7o31vaS6r0wbrlT2AGO
QwynoPOY9meegneYJ7xIENEyYLSDUzs6Y/JemXejgSMxPPcMkyxnm0Oe3onhntNS/FjBGz9iszhw
zTUfgjd8jgER7Yj8EcHHpE30Hx4Y566+ixK97U2fD6/q+QMsHN22MyyVXQsMcv92GpgN4W/GFXLn
t8Kcs3nDJAlf5M5sS7Pf90rzSSOkk+VInhiZ0EyX+S7klD2ncWuQ1fz64u0kWSpdGMlpH1ow/P3P
3w/2fXusJvj6bKDk4TGVXvNwQA3BwGzATyd/d9g8w/nj4/1SSFM+pwuW1kcPvpdsp9vi6z40O31B
CplXOP5MmGXnZ5yTohFaE7d3NAf5orxjvWl+qUxbsywmd2wvWIRRA++LVVewK8KAvwMj2s8sHLzN
GPEnGnzqvtHkfVykBYCr+5WvwxbnYunvKa/vWJTIqLj49qqr1LNMx3qJJ4ysOOSEcGsqInDmdwWB
gg+LB3orDvcP6w7fiii/OIclghPgLFsra0Cq3JLBo2dYyYMylkCXz+kPrvwXSyjYzsxw3ponTZlK
+i1gcQGv0+Q9mPPLD6fbvI/oFY8SuC5pDpzUPk9K7kj0fjxAmkWwnK5hbpH3ZjrQbo5nHXstIYDO
u4FWCuFIgaSVvTwltl7FTOmRgIQ/BAX3PSXqz/vUzBM7vz56g+NOuodfng1RBX7bvy/MG6zv4Gol
mthz+ugAv+6TR5BHrn8AiCuZhz70fULZGXtv1WMg+h5/0+lXxTCFOQ5ZtVFeLGpa4fxx7nNj5DG1
Lweg9rkiQfr4uYRwlWqG5dz3tZxtJ6vWw3L9eoSCuEn+DrwkHUUM+VqIgimBc6SiS3bBLXWSoQ3C
x5CtRho/r1NDjz26HLowjCGPMxoC3Vmxjx36z0kccG8gej+y1aqRbsKfkFaGH209dkqmoKJu5mjC
CwvjMTbRZXpIpo7jH18HNsMZFolwh30wBRB/aoUNiR5YLTu+z0VC8b467lciE4AbJTYzGn9e8Thz
UN6FYrOFcCwYolTvCNodqvUVLUKMeyH4Ky396uvJuOFM0wM8V/BDE0bv6zNrqHr5zpgBPoAhSGi9
Y+fMq+Epyfb9G3POoc8dF2RDdBOZ9DjauOCNiGz+wsv8bslnCgQcKx5zeTt4eg/gWw5DJjCPJW3E
nMagMn3Vy+fIdTmwyeMBZyMZY3KfwhVHgSPE2b9xFfL/xZsxv74LHEb4M8b2Y8ns48oPjVl9PcPn
UzsrUEw+sy2PIWYLMJhrslrhXcD/5I3EheAf2pnDBjXsAXgi5PWe5ogv7cJ7ZunyuSnewKn5fsb0
jh3ED/CKI0m4WJY6P4xJEb+ZwUURP1aHbJV8G3ESVqb6cVpwlkPZ99LkltosJMhw4iUf/7KPA5zm
gFCe5kc4JpWC8JDbI6e/+WFFbE6z8RkfImhowLGUwBy+XXT/q3lL8o59HRtDx1+JDzY4o5IMFyOO
U3GHVQsnM+HqxfswjjyHpRA2OJrHwQxtH6wUBQMXLVidMSHg4Qjg/Tisl8RZTL+r88NS1tOYqPAJ
pf8sx4wUCst4pafmeYWuyL/qbRCH4iXyNahAtMgCddxwyFw5Sdw48DmuxeNUCRIWtUBtHAa7pzHl
/iJSzVtjhvIYEijKyoY78v3HBY3ddvZH/Oysu/x1+641tAgligQZE8Of1FkQpzHkbmSHFQRayD38
UzAYeH2/XoPHsnKeYW6e/c95xYqkjG3FeIfShk6ytK9Hi79jHkDtMvXzNTfI45chNRG27LNg+D1e
ZMXi51noGwvlibKdZ0jg+zGkfCQrCIU/PMR4/aftii9yXcASAwHfno+bc+odGFidNUQp96WQ3/q8
ij8FsxavOIVp8O99fR7khDUUH2RiW0hVZG4uM7uDkXIVhQ6rvI91nVGcZQgi3nfRTTE/fUGIAFhX
R1ZxLth3r0JQyRaWis2Yx1c891x5Sq/VsW/5yMQSY8GHCKmE4R+z9PCzUvns/BB8f3HveZw4U5Hl
dAF+KVvQERxnuaFoIIDJvDfCtz8mKO7EBng10dHwcVKz90ISQvXciOnF0XjuT0PmJMZIs2g+W6jk
cdjJkGLWgO+69DSpW80qw/t3TsJwk8yOT0hnXxQmTzvBKUPblPk47o21atzsc/5eabwCAyiay4e2
ygeVJacrYBOuxQ+8Yp/D/Pf6+1ryaL0GRAOTl2b2WFCDQ2Ix/5Gr7ccbYnDl9yiQCOkE587CXrMa
gSJ3iCXf0fN1YOJqdIMZoFv3nGjpFHz2dWRWRbCHuWLT4K6LajBBYc3Ty7OKJw01L+L8sXE+snq/
W/iMQhZ/dyQE3GaNjSO4Lmt1wb7scySBJ9mznr/dAus7kY29v1ESKThtlilGo1SDsJcMQkvFqIkN
gEvIZEgbn0p8Oz+LHoG2S6BU6jnP48wBopWhyWOFjvqColOdqReyEtZQWMcJ7qfzW7z02J4ZSon8
KOrei6C4Hs3b8vcJ60f4g359we3iH+BCVMbhPQmhmbIIzUUrgwgsaqexZhgDihYZSi1fFnIcNneV
sdvdJxsMPimDSDh9nmkwLlrfWmJPp8U+nF20iIfSLSlvR/v5PD2DqJD6iDExn7Q1TNO0acdryehf
1Kf91zjka9nVJIqCb/Q6dIiHwTKeOSy1cV1bb+Lrnq4YBaiTYnEaek9iD/MpGuX5GMsQYbwj4dFi
BxqJTrDF12QJUjx34yVJ59ZNa43LYPY8WtRanD70596dDl31UQxqiWADFVCsUYwi6YWKhS9PnPri
X2hkrfllSF+6GaXIvirvdvMi21Uu7ezH2E+EfUkNaatv9IODAO4mTXx5mPFY44fwNVGMmiX6DQa2
E3kOFGbOpNEYTOQo+QWZnaR+Fh5z3cX9aCnY1AOVED0FDHdGGk5PCnC9HyHGYtATbn3fGRkhtSqF
ADs3W2cbTZs1j+KHH/d9jEXYGit79VjeHfw8PLHj5pzoJXEDFU04JsSSufIH1CXUMMaDnltmr6Ql
Y9MXczj4JexfrJwe9k0lv0uFSSq0bExrt6EEEOl5nIUcswB7ATYUwGmwMfEdnC6yq081EZPVBQma
i09XKIhEMDb5aae+xrA2a5icPQEIVgET3cyG0Ftda0I7+RY5my7TTCiX4U74GajC40ZEJA016/sd
4/69qgyRrBwewxJewl8KUSlQeRAT5uQHmJBcE3yLYHsi3IIjb0FyZWTf1cY07BEPqvdclegVklSm
OxoRjh4Ub4oxdfqcwDGGHivOBFFPrMSWlxqt62B5tavgQWB9s8LXBmYY8wtQmVDW5lSI7LkvvBX3
n/PiO+Y2iIJJPlfsFIA8PNj8lyse+VOyNXKcF/wFBwaXixrMWj0zm9sDMRN82rvHExJmRg4Iff/a
IGr3xbALYySLOQOMIwycaQ1ocWPvnHlndKuc7rK3OlaGfwUHEEuUM6vlgGHLR4VFObaM5yuf6sVd
iC2Ih5ABEbbRRIMxP4OlWwFdIEcGWuaidQYkB0bz6jZO+Ja4Uq9iYyXMNCmfK7T4sb2gHuNIdXg2
+i1bhL5aDOzJnkPgZhb26R3lSIF2EtMhjGNq4krgD0CDzO0h5hEQeTuHpJaE2ubtVn077y96mSM3
3ImvrT/2w3jDjv9KHEk9QMTC8vXy1Z0MWY3lcjl5LkHgmGAL/jX0V54uapkU0xmcLpgyGsfTLoRm
TbUrqujC4fh7mld0u6VsuguKZhj3TLSn4vsLW7mjG5LclUbOg45ftTBh5LqhOmTAt5BssLcPyqgY
MzRrRYWNdyk23KQF9mDkJVv8iVBvcuyWuDa1stOThBSYMgtrlspcCSlq/DMkY6qNWVzuCHcMcYdE
84CPMQy7xCmJq95y+IVCdjXHOPQ9gf2/2xEFRIQRR/+KoA+K2FDO/ZfHr4VXMSKukbUKkARF/qRx
lKm2luAtDAKxkfIYqH5/RvcDbWzBroKFIW9I+W3AzUEUCyVuAYv2uaiFd9XdWXy2V55RPzki8AFs
khB+quEnQK0GGcHqN6b93ZxSDtoNp/0M83y3cTrJ6aUTxKoqFEzrFz1IqiuCikBpiIKQ0Pqz/meu
Hseov5r3VBpZ7IvqosfB03PqfSpfG5xm4slgNJMr50N/VM+03lrG1auFob2O6cA0NLGJdfxQk/07
dKm2qFl1UbaOkWAYK/Lgz/ppivzoYRwyTL5+CGikJYbBvyVesosGZKfnWrpb/8zDFMutf+ti8TWw
wMhM0nt02ZgwVlRWBSZICgyV5WTy3ugYTFjBP3mXZiwJoSUOgxM6OL0iRo2DQCfv0laFOBityQYu
MiQQWKiEEJJ7fEUzxHLBwD+uDqNBMFSWhXL6wWMz2VdECb6St2Q1+YB1LblceM7Nz6vVd8tQbg2M
fv3AS0c9DZkLByf09d8tTQmIol9TvOfXx3J1VmycfEgMGwYHzF9UFirErnIpOpeVZF41s3ba3Qt3
y732MKLW2v7m5PLIphGY3zCgjcX+0OrI6cuXnRFP6YJAS8CmlO0yqPYn9EUdNQexNliS6s7ptznB
AMQGk/ruhaRvaNi9XUZexLy3qzGEwovo4Uy+1PkYwiNxEqFB9RvvIw17Tj4OS4DamLMKpMTqL6X1
2z6m66EAFlpL5uMN3JZEpjrAutBR2Ju1NaJh8rJqe0CAd+Zp8y85Z1CSuqi9Q4a69PwEa8naWLjF
IOj2UGCk3Neb8LVlOkXrM2BYYl45fWelneL9Bl3Pb4ncHUW1lT8hofsP46OQWuKAH/Dos65jGyfe
NlQYx3jKSWjF6eV+ltOxvyDrwXTwiLkLje3iOCsRFlJnu2xPGZpo1zXw8ayWL76Qi4URiX5CDfeI
XhvQhMlwKfynyFtn4fYt9n5f7F1O3+w208FkijGHzaYG7Ot9znRsPk5NRPwxwgLvtGYxCoF/d/yL
uR17Fz5zI0EUPziiQhO+Wa4Qas8YzWHFqZna107htMFUYyLgXRfAEZT3lKG0n+Z5ylfhfCQu0XAU
vjG1goRv7Tq1uyuzAjymAOpgc14Jx1UpGV0QUDgiJqdAvgbWPc7IhpDIY+AkWIuvj1hdRZdHjBBZ
CynpovgnLYxZdKIC9JYP3e6Mpb03/lymCcLDo7L+astWTZw3cFibd5rRGN7Stl20GrNfsBX1cIHW
zYjyVSTsT/FRSt/mEoWrFcPJXVyWjzmlx25pLh+ml4TemPRw8FFrjWOrMEDBSWVS3ib7bAV+OE6M
/nYp3gvxpVHCKTt4zRaPEdxUqKDMwqU2PSxvkg+pUrcVHI1Mhqsgsp81YV6qGRGODex0vX+N4GET
JKXebDqZycseHP5+93A2JF/cJChlMGfkxIRNNm1mduM1M/fMXLbbm5IbJKOD0Fq3duvFskkUQm3M
bygCDTKUJnsGvdsHT4o4L6Ma94nxSV2z2MBTifUuMMEgTY+gPaBK4R2Lk4S813G/m8Gi4uSAqnTh
6oAS1zCMrNHT8XInuONevme9/uwyavBmY3ZhRKMbST8lVxejWfP2Xg+3t54BEMxmObLmZgAWyY9x
da2C7g+YuTdOE4PL97TWIMC/W7Q2vcvmXThvpn7mU9i+fnBtetkatmm2MIOdP65L1LfM20pr0wXo
X4m8Ly6iZsEdUA/HxR+t0WyuAMl9bDDpOVsQHDjVuAGTBh6Ov8RMYAsikqKBTlYUk0JuJ+jQI6Ge
OkBMo6QTvHDIkjAJKIIHRuhMpzTvq1U4bWGoUCDfZyhof5hKlj4AR8jsDD+Ot/PYve4GukU1X8Ss
DMptQcviUDJf2G0QyNfDI3HIduAgF4EjNe7OxVqawS5eDsqFHHNZ3utliVCxPNAVcNWb85whyqbW
wNuLv9LKEeLCcXw7Wu3GT+vyE0ceOYdDpMJJyLz1LPB8yVLe/EuWNrySq3g1nSoXPLHJj/qa73CA
UngNpxGmlQhcOm6BsjD3aex8Xy4k94fN2IiI0U0rsnuSAp8yKWx22yGeZsI37G7Sv2YAu/ftrG81
O/iNR5+8JtV936B8uZCr6bEeXrSMyaCxiZV3vbdpRjQp++DuBbwbKQ+FOdrD4tWMWnRsQuApT/EC
RSDCwVp5Hg8lK9NeR5U/2X8oDhiI/MXwFrPJHVjgbqPA7t4GCHxxTQyxbJ0bZNw5Fw1BN6Qr7DwY
Z5piHnChHZRNRuGlmYsM+nVF1wvHN45gptEDv0GM+pjDDZ0f0k3aq93XDoTTAxIJ9KUviCemrI33
Qat7Q8WS4L7CcD8BIv8Kmx/CH8HrNRhUJfNc//sU9oOZ1c9uod8m9gCGDkRi/ryR85t1S2e+3RfC
k4m9pArocKgi4yvkQ1EAAu+BisYm5glIAQWktcJh/f/S8AuwAO0H1g4CTipsbZnvAK81MdXFpVBD
OdnbP0bWjLic5d8MXA2vLtLKJnhBEWjFUmOYwnTViHcwbpjuGI1iQ6hlsxrN5iQDTRiD0Dljgm3c
nuyyUPWZ+RTucXG0obYvl0zwPLYsF3aByPiyv+AG2QxFR2IW7FW4mthIBgLvTnUKgZc8is9eY/Nf
bbgxrbHkVyIkYlGzIp43UmAtu1GwFh29yBGQVqPZrcfjyGnHhhGb6whe8JR41PmEptb8iyezSTQJ
eJrQzLtRRCs+/OM6bo/O9Xi59nwKSNmMdGfd88RKiJnFImTnT3Dai6QAmxRYhLjTOTMcfKE3t2bM
t4odoi4Nhl8KvhdwVjDeTML7laEOg0A3CT7hy3yu1GALrRZIkhBlYdR1nMIAe23MCJ2NyHPolsug
81pvfjdvt8SIGJLzYdan/3MeQChqgKF9hTM3eS63W0tABy9ua3fKpZYVkTkeh1JUT3hAjnhNkwAd
Pn3NDbAkY5vGBTFqxrclJwVHB8HmBjfucWWQpEfMXe8hvyJ2SeS5fFrFUxYXBnxYpKFhNdGoMN1D
skithbdYvrITQo0m9W7bE+N4aSO6/18wifkqiffwEKfM0ylbiT8s7Vvm3MznVKqM4Hs6cQyV0ev0
rS6/2tF6/qM3/Rb2m61PydYyiYr1nyrGMz1hZEYg4kcO4dzpxumx6DvpjF8iIY5dZsB0Tfxd7fWp
vZvz8TVHzx/njoa9wLgvhcfd65R4THZeKAExfX+fhgVbhRxGgQQOiBhZJtHaHRVuPhskocZ5IdmD
oGQJ4yqFA6STLOJL7derV20E0OEx93FADCmuX0a6GrhbFmFrvZgI3xdfO/+4/dh9DlECGSpfC31b
RpTYZQha04si2Gwll2DDok9zigHeZviLqEgo2tMZOnec2LnhI5Y6jgIShCq/xIKlhXGixO4Iloeu
cYlqT3qfpec4a4K6Cd7q/jgg/di4c+5Y/JukagQwZTSi1hgKxhXPqzYuNFwjaDiwQmMzpkVA4PBE
FDbi8lNODxv2XOVjRNWeiME9jJutPv3qpdnp52NK47XSlPmLOSE+a1hZfd8vIuSWdbpQj8vjc4ph
/tEIRpuoFLE32sPaklgJ+PVr6FQnMVquNyYcb4RZ7/fkqZ95pVJF9Ynrvy19GnP/MGz1sRy473bN
/O2HN0xi6yCYmLC0nQOnLMe7QCFuLzFMsZ/gZWDbqd9Bxp6jSXrvVGUvUeH3GdBzjSK4KqqZMOkw
Potl1Tq3IsNPZ9Oe55lh7UoO79FYRLieNR1oH19Jzgw8Waix2GQgk60I+Mb/CM2jOUrC0+hnk3hA
DDhdhg7l6n1WpRlZm6Qf9sKeU9U+2/XR+G0kJiHc8Iy85xpXuW6ZYR5cOUM2TlRnb4STZs94sirK
a+4sQR+/mS3pNpUfHY/OSWzUGN6MJgyyOx59anwzCJKA2ur7dKS7TZYxzhaFyZm15HvOfyStS+AK
NJT4EfQI18P6FzCvc5LvuKkBAwx4RuQ+qEG3GYFOIcafttkScO4BoMLAGn1F56EzHFrITO6jBWqk
njv4jOVihVH9XlnAXiKWQ5ur3+BoviD/J1iAKVSCzhB9Kb5BvAfHhuvIoEUYT5hE5lojYVCUvSd4
OBBuw5DZKEYe1GdmQXANvUQ1EBBj8gNaCo8X1xFzxNX6QK1BHwz2QIM5gaUIE/a1ur+Q2WETRIVO
eUIkgEFpNO9rxoVSzPqPpPNqUlVZw/AvssoAgrdkEBPqoN5QRoIJCQL++v302nXOqbPSjA5C99dv
hKrlBqpvvBJ2G9yJn1OpWAU7UG+zYoLerkFhnxa9BjcO21MFKGZgMKVRe2Ee7g4IllHRqK6XmdHS
8bn+601VLq+TvC3ZfSrcDn2U9u6PyFsWONQUBtQJELxl6sC3mPVY61mLv9tts2CJXU02N+e9LMSI
4jmruNRXPcPTTX+4eWihT58ox70Mma+GfoxyQu/tkyGFokerd9DoR8iuAIGiALTUDWipODTPlMUM
ZGQDWISIBCcqwUBLl5BGRPpwLTYgOHGTC3Mv0SJDqmg41hc4l6Go3Of1CtMACwY/k1lucFYkL0Sa
boy1FFjsnthEux62n/W2R2Cv5pCIRpDHs+f3uxmeGJItbHhrPJcOsX49a7x+aT4tigV7ttxfxBjR
tORtjtQpFYyENhL/eOFZue+2P8xI+LAn7he5Isq5p97Ftkph5Q+aUleTw4SEeX0wJJ6WYznpr6DJ
2khkG//m8EPKvv3t+wj1SB2ceG2wnCjY/ZhF/FayClYwlq5kPP3ENs8eZiXWK4omsQqgDey0/Yeb
CwhkN//+fanH0Ol41HqKwItQHroRqjiRBraM8fU1BO7+EmvEqxK98K7sM/qlJMzDK+tt8TaWBPlw
OuQUoZ+/owPeF7QRp/SaQspFEIoccntQYjKJpMY1E+kPVgC/PwoIhNSk96Y28HRgIy8M3yfEEOsE
QSpgNKnEc6F5zBnpXuA2E9b7nnn8bNJ8gTsSJ0+cQmudIIETECV1u+tuWN1qG7CVHZLisMQ+lT+t
YT7jWIwZhIRaSxxjKCLXcsreMmfXH9jDn6toDTeYy+F60cPUYEDMDmWy6xEfENPHdGnU7ynGpzNn
hBo0uviCPArVRt8dEruI42pNrTsC+T/SBF5Cr5aDR0PecrxnkNY2s50IGcfVL4GIWz8/+ov+eF63
EOitRhRfpm4QBsAqDlSgoGL9m1oDzTKm7QIdSWLfpIgz3hRdEOsT0TA7yZvNFk/wbkFzym/jvaX8
SkSdz4a2rP2NNpfnCcHzkqFnul6v6vAyDnDY+tEVN8gBpkXtANj/oRFoCnByffSZRM0cVcASV2tk
EHmWHkAuYbV6ELqZtmTsJJ9TzpxHSTuMlzMZYCHV4syXFh1nOv0x3sVsSMxjZTCoj3aaq0ibcEXd
vQeFUDI7odmXzLfqykhasNSWOyxbBUNe/NRrgyTo/QDnG/GdpJ3hiLt7CslVhTUECppAVSd9tyt3
eQ3yYw7P/EXRHZTST6VLXZojmSuDl/XajnMMWU7rfYaMuH1i0CTIiMFKlRjLKfJbtO3QyNmAhwgp
88H+TQTnZBn2B4YyQLhxbZr1PfLGb3IRcB9Db8b4N+iDvKKRF+gnbVbSKRqRXWTkEx7GStotWV5i
xeQiqZU+OXJeIqh7nwB3ceYlMiEaO1i49Otr5PJQQO8A02yE4LFecTDWXTt3QnIqiQ0isknvC0iY
J3GKRxsP/bin/SK9/zXHNVgqJCh8RT6lhZ0yex3iVMrM64t/0LdALK/5CUEloNKmJkTRucrz4eUc
vFHGCdnL9XpW9BDoLyQs7czTHmKUwV1FMMD2Gs8meuUNF8vIItyBmBQ9uMa+0Pf4v46osgrsZ4nQ
k0RJXu7zdbIuiCij3f+SEEmuI3EUYMDWlbdpA+AB90M+QtAmL3didsvc+XoFIeFmv/QyjuCdK9Mp
VAS/avsc+HFEVNkkwu70CEjJiZtVLw9fIR98MUEGabD1jI1u7Bc9btrvpsXhPkzu2hXx3/KLcHO4
bhrQyU9myyCCKBc5PhtK4xdI1NA9sJ73tnCO+MqOqPA6Z3WDvlxFAejJGlyEJRvsC9zzaUsctfS6
3g+/jvLYjet9+wIfm0ZCYgbfsykbt33OMMRj57NgxOB9oJiUr7UhUvmgytZh8fEA24THLXrpOQE5
2PaSx4pMTewWSh4qfcBhKFPfNCsdhI10MJshsD3D/1ZGbzNCG9EAqd0wajYC4HjYju4t5YMNyA6l
KA2snnlVyXa5JMVayJaa1R07CTI2rZxtJJSLcQy6OJnyNuJDEBmQJxUUxVM2Prj8UguTEo+1ZCRA
JX2da/XCxEHADraDrxBSaC4rUqVanWJ+Yg8qviJ1l5LEzOR1RnS0iRVLlcj+XFTcc4M2GP3YX+UD
DHMgpJzQbV+oC20BNUYZAcgYMpqSBz2/ASsnf6RbkC2LXhl38owQ4lKbtzYE83emm7UP37QnW2kr
9hHyMf0QK4tGyvN+OzJ1sELnklfG5bbqOxwmVfYTb1u8DADHaBfXHr3vYLZfbc/2EcXgLDxTqeP1
GW9iazhymXhu6ATFDLuKCWozpMGpIz6fOVPzvnO+jfrW8LLOHvNI61j+fzGR1GcIozEuHioYbQJO
utiSMAkVeoYYrxUcY2N+VeAn4yU5+H/A81ET23jf4GwmbCMfjmhMj2QmTCKUijD0LrGHFHjpzRZ9
iGgWeeoIQs4+GUB0JEA7K6AQWYqRlc8VhcnpSwLOQaQAfjREsmlrzJgAycRdxhQSKsasPQNf7f7w
9KKFbSnvigmAv//hpy4dwMbYxoxMmQox5KzfBDBoXaLvXkOjBWAh72WiatQY/zRGUxhEAJ3C+Q0M
yNXD4sXYyuEKrllQvpuZ8diBOYD5ofpCyYFs4VZcH9dbrmeeHk238IcAC+t0cUPUb8zYJw/vyjr0
ANVbuJ+uXUmPkbYp1vhTY30ku+n9ssB3w95QEQREdBWu0vpl/sPtxcMULYOlbGZ3+AUZuTUcnp6p
1ptxm1g176nb49oZkiIbkZJhYldns+hdz/7woYefnaJPJG9ceL/UXfaOnUzN78etev6o7y3ddCVU
OXSSXyiatpvJjJlTRfqPZeOjaUH/sgybncTNzTYAtujL+LfBArgfc40HgML5TzP1O+tOmplG68BT
gOR1ZvIY8JkhOEephp9iCeeHPF07DL3ZQp66wWge+CFmSlXoKkF2bNN7eevmdPsMzFVsrH/bLWnC
Fz1J9f1HOfHkyLtuMptXZozpm+ybTvuox1/m5E9b7ttlN//+3LKZjuRpUQatHvUOCbkLdykAS8kG
q17fSzBrfY3PgKYns0rBEivqXnMWm3iifXqYb1hbiupa03mP+qG/leHJaj5yzLSrH3k6Ci1kBFXz
mUNHRjpxNqwC119QnsXQjRYrMa4WEsix7jJ6s1ku/i1Jm033nfXfFtoFvAGFbLMqIock0ppvRQBL
KxJMeWLgQgTJ8bZHYSDUVd5AFAyQIyy4dRZeoQNESmhYQlwmNI8YLAVV/0+4U2kEnnDJ4eTfOtQ/
qjNhEBKLnu2SI/a/FKydWu79ikU3M4RYE/UFDpl2usC/B91M2LFME9WyzKad8DpwZz3eDtwralE8
18/tRm1EXYDL8n+gwSP34pjXEnKI9vTReaeDad3MRIXpaNqHovVcmhAYBdew+Jj4Mos/jE13A1fE
5sjPKhRImdAiTnm4iszqZvD2xHjlX+9A7KcRAZQwowkSmaHKSXFeMSIGk8RCBQU2m817nLPGo7Ub
MGW6aPq47HA8aEhaZoDYQ8P/c2CyETK88OtaDKKs/aw2Q+JL7AaNK1+Dcw+VJocavHn85Zy5mXl4
3Om7OJho9yBGKE+mwUvFxk8ZFsdhJm1yB2ry9wofIQsZx2JOHF7ykgeMw6tdZnNY46dInOZmQa/S
cwI3cp82QVJm78k74a0MpfmHHQl3qxHTr0fixUIRNUmUD20iIxiLoxgxd4trCj+mPsVcgA84xc50
hcET9xw0/JCRQ/GR30xirf+AfaMQhuuEqjbaC5CX2+pAnHm2SFg1UAQXcGXSXMHs+TpOYsCADyba
eZ/T9iASb5c9LpFtdf/U/928QMLAr8gHvqx+LET0aYoX5u/SKwjT/NoLAq6gsBdAcN+RrRvi/ovZ
EtglU03I7lRCsalgGhicQxpyo2miM97mU8QokGWq9ZFqC2YE8/6SXSKeNsQ9ax1aP2780wad6OzQ
xvZI7KcD6iatE8lh3CPLQ0cjrbb7CQHRDy46bg0IFwQ+mHiYEFTjLOaecme/oMpl3mYs1jRxl0St
Jy7QEijchFxgODpUD60/0j8Pa1y4EOP4F+8D/iL766xo8WZghiWnpfSxTuWA2NrGyGm4jAkzxVc0
Ofx0ZlYSQgnTQX8eUG5uKJE5VNxW37Po+wIRLF4s4O5guAI8nH+PhDxzwPM5/ka8KAWReG+Ovacp
dRYGppc2Z1H90Q/KcXQ5hENyefJoxrCE6EZjNQUnw8NkRWO3Pos2dzI6sTSIHoZibD1HjAM5anTg
7xoKTR/c5r60q/4w/tkcGQQtIGEoWP5etpQGEdkj7Pk+VrLBqsrCtCOiVZ8A9pAYJTQ5fe6HnqnM
E9o8+qOltCR4GKMrJcFnxnv+C0yh79Vdenk8HDgLsuQsuNeTAKVh3hLnCI+/VsmwAM/eVxy/96Cy
P80rPB2PA3m5znrrDcZg+ivFuK1px5Cfxv5x3IO3zJoPVTb/Uv4/EKL8rGQE2poO5MK5qbPQ20Wh
T6MNUB+KkhviHGYRAZcYqCMmKwkhBVlJIPjj87gw9hrnBjSXjP7sWK/FpF2UY+eX6+G3sO4jPfTp
69FevMoNc8Vc0ALNuRn80Swg2xRVPhjGPoT+6r0ZqcWc1gDS87sXUnKP70Fvzj24bdCTNQ4svxSd
m7b/K4Jei0xX98W32AsVZDtXpyQXHSrd+5n7dMPbtc5IYIYc0wpxwqEoB+eA2rY0ZAblrri1ejw0
3j7KJ+zkRqiueQPoMgEqxiCqc/91C/nCjrslHHNGJtWJwSYya2vUOcltCC9IpAT4RmnI9o+iA6D5
/DYk2IQW2EYD6Ji8/iYPIs1PilAQkmfXMHQkJ9l83i0yHboTB6vUGnxYxVrMF1tujKYnDgwifrt+
WaNZaYU6W7qYVYe7UDlgJePwpS0njD1a+GYAnj/MIz+/YodfuMK/X2EN7ExMfOaeu8ZLzELX90ng
+wNmhwq0hRcgocEhQP4YI8RB56EeB0SQcJYZirySL3oTnG5LnmPT073VVDag7QUD2ExJUI4NvYAC
32uhsuUwx7eec5rbh6beOGsIQ2648fx+Ihg26B/6du39RTq8RHHwHg7Czl+wHC4+Z1EqYWqIVf9y
jrmKNnUK25sj2NB4TWeVjtBYtuhMJ8uI+I+H/uc4JaQzNz8UF+7Q5WM2cYEiOGy9dQ9JCo9rZ4VP
wt8WvqevhmwJVMPr5ZRBna+yUO8cIQ3+9gALPIr+0zV1r4DqL+yjyY14QOXDFVXX+x8CVG9VT1ND
uILmYXXbz52bsrlgL5+l1qV0lOXK8apZAi95uwwDnjRombc7h/jUnb92KYPPMcwaBTWufyM+AOaw
6QqtAB5u7bmsjtURZvJbWh8XOdym78cXft+BCxnK0+DTJ68VKFLzl6BjNB1yM+7n+ZzEFwVxgRGe
z6Oncx7YmnvCohEE5yWLhQmPj/Labz0WIx2i9bG9dVPyGKfG6u0YgNjwb1AFo5ltHnXnNpwY5Wm1
nh9hw5ax/8X1bdhwswvzyEnxVoc3b66bS54GI8hPYsfk703NXK/rE7mN9upD5ADaWahzswcV5pkg
LgjaSlrDFF28BkRiLoZ6NBmoehNtO3/Mfb9bcO2lhTl3dM6kOJuMtQ5diM4BRQOqja3y0fT53H/6
vnmEeeEz57J2fByY0LwVWYj6ZQhp9tDXT4N1Bafq8L1Px0EkcUwzkXqw2/y8esISSlGJSevAnrxA
uG/0eIANEEKIqAIEOez4wZKZO8RQ/OVLpHVCpwmju7pB4ToZEW8oEatrI2jb8CILAeBmc33OkAtf
PXVYVOd8SBW7B0OqhwwPpUuroQm/ogU3grqnBYqOnrlZzGkS02ggYp2UdYUObKH6C1wIfd9ytezp
chZh/jbCMcXUGoAXa9p9Y3oFx/mMJ8JMNzpqlN9aXvdYLE3iZ3KNO/HmIEtDmwWRFPr4e1kUEM9u
eC67CyIn20SbIG+muvdxt44D9pcbEQCUOVhz1fU91USITHJNv/BRcphd/UmwHy4Scp5UVnlQI4+m
nq0zMd6nJ/JWdAF9x+uMo7d1fmM+0wrWVuNsTT/Rw0T6nzian4W++TV1sAhvnemrJkTvU8Od5Dar
CJ+QunhpfLLb9XNBUjTn5BRWRjN12x5fgu5SW6GqzXmYGs3bmjzUE5tGKZ1b+KEXL3TWEzhoGnog
pI6euV+2K772uNadhy27iNxNdQJdkX7sWgEexXqvT0t6sABygbvPu9cGie+Yw+q4EOpumfKfNZ8m
ZDM073D6bKzvNjUq+8bDjgQOhILK5DIR0h2YOU3wsmNIXH415P+eCHr+nf2jPsfWcloqaEWyLYZ+
Wb+9tsjdTY6ChI/TZfmcLjPkNBbb25woyD5eOqIW4fdlZvKN8rKPRPRAQAUf2YSFVfrO5KZ89Nf8
vnwM7cHvMEH/bUCZClbuNZAgv+CFG3/0nqYF0eSLUXWSiXsTKveBCY82udEhhZ4QsF5im+4b8T69
VHUAjyk32/Z9K4tNzsmcUb9/30oIqnk4fAjVoQX3WfTdOymQBJGTC+VVf0wh9FBrWzg0CB6kOaDH
kHe6HGEvrGNMs24LnkYU8SYRtBVaAjW4V3Ck3hNHHR9NemINRQn00g1WhGj+rzS6kezEBtZt9NU7
pzy1ZhcR6xhrMgYHzbZlez+XeBbzh4FuOuM03N5XxFYsVV8Git9HuL4F3cLBCMtwPFuyZ0sUAR4B
WdmGu4t9Z4njmiveUWIT0xw1WOseq9DXNImqn5v1DplVCjZjoT6+k8QJzUFoSonChKQ0mc5CtPDA
qazVz+U8WpgsLneXnfJpFOShzIfYWI7hBMCnYcJld+3mE0wCNaNVGBfioYZ8SiGIFUNjkEU9lyDL
WAzJZXscqs9fRzg5WS37x2hf5vu44APmzvgeGf8wr+OJhC62kdwO8OFTmFj252oPPJlI60VXutWx
Zzf8+MQUDYj71Dt/qDrRiEd3nHJ7kbTxMuZ3rLsfTKUA1CpZHRtoj0Hl88aZmRNbhn3bRCg23oKw
f3cEM2l75e6MdzBnkPrjAJZL0N3BxHuzVKWc5t1KmcpvDJFw8VQZum9fXYBxfZixNF0Ig/kQ+xYU
KNNd3IV99cR4MaTuB3D0R7j96TWY1S+ynO15uYTa4gq0ZlcT37VRJyScaMPk+ILJH72hhodjPV12
8E/izv7svde8J2vIUEbvK5R7ND4/lN14lz2cgohDisX4uXvj6VzhJCSIamInRz7v7C7donN7ZJri
V/lonyBmYICFuJdpEuc3Kurdz2WSkxtj1BI008Op8mXJr17R3CeEyJwfmaxAagpUDLDVIxox6f2h
WeYNNZyLlMQBNkGdt0KiU+XzcxCJxe5iNn4+Zk21H0cmEDFoqiPOj0ynjPVQwQSXoA3NXzbahhGH
CVQB96eexTs0i32+a2f5IXwWdZTM9kCIeIXtUUMr0WeoRaUZExhJdDInK17wsfbjNPD3MHRRQcNa
9jJrcPbReDrsrI5gPxGCVJrMO32rz9sukAzQoXpDg6E/+i4fDxtp9tPtQrakka7Y3JI8CcgGyFst
HdavXok1gX91jxaFwmlo1GnRubcikY7lxlfuYS+e5X++kEUiokrmNSL/NMAIxohl4vhF/aMYlTkY
T5+xHTbGeKI9iHp1+fFMPrsf2Y/8I63mnT6sbxXw9ck8bLkQz2ghM75xLHxTx1Tiqz8Xd+eLwM5A
dzzKSFUmEMItEDcXeEUoQIlmBBD3d/A//BsfUGeDjuQNMVo4g8bgIU9JoOWH41dNNOuXu1R1s+GK
bhWJGMDP/fAYT8HVKhM8u7Zf8HLi4yLUdpmQqymz4SIM86l/4wmn06HlADUSxbycdzj2KpSQbGKw
e8wxkDGT2R7wfkynx5QI5HtnNTVf7r9e05LDco2i2ozloEepxYLNmfet2gW6gTgJ9nwJEbkUKJP/
OByyoMmrODE/nUUM4SfzOaR1sF9ckY7bAYA284cVG/Y95LzKzzosdw09xOSkAU4ELyazjqpvcnfC
SekLDg5ebYKL52/A643aQ/uaZjEPHANeRmltfAy/NwYTYHQqN1lY4llFlJ/R/qhC85mgoGLKITrQ
aYEgGGED/VpNNTt/wDqBLG5v7sPxDlWltV5PkDC8ndGaNxbLphwIa5NeQZZna2W46F9GFHZId6t9
2ncaKSYe+m9F2tWlB9WNGxGqkdzd0vs15MEbCQE+HRHz4ciGsWvOFQk5dKwV1qRzQCf7LQghugse
YHOCB59YT8kiT4k/4YTaESPwFe8VDLRHXi4y3YJ4LR0TIlbGeuB3scFgU96t95l4W3aW3sPmD5LM
6RbPUVAO57+h22/s8chA6NbsU/xhjf7DPsPn5AxfmGSpytFp3CMTS0qnTWVAj8Fx4GT4kZUJFAZX
k9nRdwWBPYA1roQi/HGCI323NiPkuOdOCPVfkqWFR/BfpmPlRDL82CixmE/ja4zn4BvgviHjbZGt
YnqHIj0mVyu17jzWLosy9ROt3Y60ESXbe2WTWvU0mxWNPsJco/32cdjZg+V43g+S/NCw7DHHsr9H
0y7SH7MOxRvHoXUOdsbjs/sGo2vLPBMgyk75hqmQEpNBo1yrQzVTcSFOjGTWZ5sljnivLAEbZndN
WcgbdVtSPiev07AbG4qP4C0+0TTPQYGDSB9DoTm2OHBp/rbTbrKxihm5gJON5/TjENxgrNaxOJCK
LtDdIjUV62XBWZK9E10AHvuIRv8yOz7dTyhW5E3FT9qseAb4QXu0dVFX3z90RBtzhu1jbxwe+kFh
VGdIWav2CKiZZj3wNaulqnX9u3QBEujN6JJnZrP67hNf2RDdQBOf2buoLWrgOzrMU/VmZuOz1qt9
8dAVlN9WcyMLXgF16i+bW0UOiOImm/ufNBu5JSjcMLHeiOpxeo+cdFHMpvkVsV5FBeX2vUyXNWjJ
yIYa7+8+mxqJJUdZqVwyoCNLfiMFRcEjWa1I4LUkpg2PUBvCIPq3zx8JttRurMn5c+Jb7U1SLtyY
wgZ02BA41b7nNtiH1900s59TRchxBlbrc2TW7z+7AalF7EXUIojET3j5ahu8fBpP3/MSUn5O4v/s
RyxjShIDygkRX8F9NcFLS/QgSDcRuEuFfMcBA+yUXUXpkbfE2/7uyF9AWVZgWut+GnHRAIXRJRu5
BSjvZJ5iaN8niw1gfGPVxAKnKhC+cn4xCl4Q/1K5xBxeDvSC8VjV+M6I0cLYWA32T4rl7GhOPM0B
0Ku5UJc8LlECbVPXhvpKQuwlnZ1RnxI80zn0wwh/lcjMg/kn9szklbDTQG+9rHtPUznO3H5/mfOb
PQ73dJ8dcjGrZqvxidO0dycmXyPxMiGIS+v8icxgI686i0WG4PdhxpGDejaMEOhWiN2PNjI12WWG
oQnbFJKjZB4vCa0LFD60IfstekW2w8c8mXNgHS+UmZr6w3W3YJGBs4YRz0mBdFTC8Lher57+mZG8
Hg6EkiKgAOivt4s8eG6W3VUtksx4NJtVnpvDS38xFvGZ05H3w0bJwCakQ8wR2HvE+fD1V7F7AZSI
ntSUA7mwdRH1iZCU8HMgMsSmCnnh0roiF1j7rcodyBsVE86EYwxsbsjRGX6CzZkYZGxzsRkoWAA/
V/oEjHSmBPKccYNjD2BAtx9vJMrM8P1sKDqb1Rb7H4cfqtBrY44uR5jFWTwkq/NHfz90mS1mXf5I
C5AA4YdRvWI5QMxEqoL2DgiCMrhTrhIDeDYHIkSfyX+gbMEgE8u+MkiZZxWmYLgU1fA4nHxB1eBV
4b2PDfLa3PuWjtJpy59CZE8l47ljX9mxx3Ayn5hpZsZ+aaELMytaRzaPcMx5E+eFQZCm1Z052jhc
FaBJ6RLbgyezkAjrki6qjzFLWxxU+1Bq7pKIxJF3d8MzL7+la/V7ilhVp2PWdXQbhElsIDE3SM8k
ajHgKH6OQjtzpd9XAmtPZ69QAa9kTPGlDXHZqDek9YvUrYLuPGEVXEaOYlLBQNIADW5Eb8KW3ckz
SAlsQDuR0xKNLvBOOQnxhfDGOa4intWQtiDvQ+hEqREDPVnvGEaF5Y/AC1ZUEdbxPb1nwm4kKqJj
MzJ6c0GI8W2mb6ioess3cURSlwCEIoegBLouMJXyDzh/2cE5CBad6eIyJeZr4Az+UU2CM2LZ00+n
dqNYSINYBESigEjo2vXtXWv9idQkOKMYwph4G71a1IfPKtmBu6M39elP1X+bgV9tiL8Bzd/AYx1+
1Gu3xs86JIQ8QZLAYk0jI75KS6IgTuI2LMm2squpyiUi8IX03T4qR0cSiZIEE34dmeXJweCLubmH
5ZEnGDehgT8dYxT0BpXbOtWuXNyZECjwr0k5oN9UvHUyJUzYIp3GRsgS3gr3PiMMSQi9+WOB8w7a
TdiMv9bBQrI2Mn7G0GuEZRfWBTKfNFArpU4QcyiaBJnYigw1G8yxE3NF79f2xOXCe4phlBleO70o
ARG/FcQg4Q3ZgsCMGbgTCScPPlpReojWjOJ2bia8ySWlD7wSRkihJ8H7i47Cdq3DjlvtxI9mklkp
6ZZw/4K/Q55xaMaSBZ+X4x+siJ6AlDKD6+mEc8wmDAR+hxgZ7i8i1MjzsSI7WSKE0cXl+ngDfvJ6
Sxgj6SE8ocLmLJzIogF5gKtMsbDB+i9aUmtTVEvzyesoD75s5Ad+IGriXG7EhbtsrDNIpA4iTs2T
dO221K+KronXUmEbUbS/VQeMQ7Kg1mLsH3N9/wCHFW0x/oudAw2HxicgyETbjU20EVwA+nSCiZYs
JaScrMx3szsOfKI2Sf9idDeG/HHATaBdhUMSUI45wmIKw0gk/sH/7de88hAN820L3oEc13gKuUTi
Ur3O+0AJ/K8Qk6eWFUasUnDIy6uobof0BHkChUAHwZXl5zSf5ontFOq1x4/BjW3wY5f8h3gID1Gt
pnDHMdCsByFeEvHAEuVDpI9icQBa98zi9NWWvuxxkoKS5hnjRc0tYlaxdG2hskcGOTUe9VWEoGw+
WJmF6JrE68gKBHsIeMzKSVEdo/UW4hZ3s7jPuXUX3MX/XwaVhwOv5W6snVv+jtgWxgCT4m0bVJRw
JwqlWM2p/SbVTjzy4h4k+pCmZwlPMtmp9pdv6sHCmy9uP9kioR+XsvAps+SNuKYn8ZyIJ+vn1FwX
jvqArpSMmMSgD4IrUlekU9Iav6MuEVo3sGAYxRKOYoAhkK4MszD63oz7XOQfuMo8HHj2IyxChBIj
9ttzIHTJhP6DJiH94NWs69iltTeod2x+KCw2JSppCHJC9CSI2txmKO+T1vW95IzOJep/YTXOv3/S
HhNWw5TyhMMK+18HejidVeUUzyPKEJhniS+T7T5/XkgLtkEcZPaYvvSHnjwhFtrgnKCuaEDYhLA3
7h2eeLYHfv5z0QXSjsMpBIlqpCz6yrFQ1hWpxFyRlkiH5eSYYhEtIXTCXNVDzjRmmAPYZgIqvsti
M/aziNUNbZ9mi+AQYBR7HVNBRymo9oaXGswmsGGkXnwsslhD561a2RU8ff1r9RrVxiEhOQSVTYyM
+rYavwHy8xngfm+DHiOdgjJ/Gxt3zRli2Z/444lxAXgn/XuVbX9geOaIl9wnaBJAP52eT+pF8IA2
SRfrzHtaknMfn9BuS6AP9OLOJwhfEXqzc/QXgGjfp/n03xNtSTJxQoqxnicL9XItaT2mMjtETRGv
AsYMCPeUiVtj1sjOlsJ21dikNROuJGKeEFtwb2zdxXeJOY6HMkbMYfCXFt2rdxY4Vpu7tlCPM/y1
5LVxHyU89qIaneqf+YLGLIBctu7PqkaH93QOVEUhUSoPJ64ASwSe6j4Ax4yUJ+T7HCIybt8Erd4K
CrBotPw8XDUDDxEtreQcTkx5CJXN0URCkcHG1RqkpwA+W5db/7Ruqn9DZczqCIpc8JCit91PlohY
Sv2G8umv1mdUdiWs6DLSgxYYWvwAJ/pChcAJMQOSfwIdyCFHtS4CqA6Me06Fu/HLkj5prBiU1M33
i89hI1YJTJC9OSsT8UIRyV8w35GBugYJVrqiVtaur0hNnofFdy0GuhoLjo4o1DpthI0cWp89Sd0H
pFBUmlWvJtZQhBWjCZyqV4KsiPVQKdJkh4kTT0QFsfKwnLEbC349pbmTWmd2zLeITE2vPDIsPMjq
MRlPwNQrXRKyNuK9WdO5Xzwhdim3ucgfR4fNUQRRDNulcQdXY8boGnQQNIazUVsnfvXziC4T0VIi
JGnzgJ9Go8OniKX0RNYSc81Aawi75zPnw/4OjZH1ZEtEW9miT/vk7EUi+qG6RN6E05TwVXwtyNgI
rVt8zFOcAKWJudT/HMkcseMpWhfczdf6MJlWy/wST5XEbO40I4rdhK2mcgpxE/5AVjvjMTKJWBhp
IqHEqrgnX4RWp1aLIUUXAiMvWXNp7oTAWL9wQJAW8V71IaaF4K6fmrtRbv9NKMRL2TgeUXYXU1Qi
ARc4s8jYCpnvCUBh+k94BloHWough5QvipaD6elpgsF7QxY8fno+BNTdxY/ABPwiVr5s16XOLs+z
0wM3J3VMvBRkuSDGfg46chyMNUMk6XYL5ESkVxAKgd0xw/bIELGgeVlIiV7cnkqlMaPkCRkMppgS
tiLLa9zRGcwugQaG/C4mKj6IQP0jBJ/HZ5UZ0f7DX38Y+JS+mLrsB4Jckfhsf2ap6P4YnVDxh3jP
swXZ3dDpaJOoJr7ShnhGZnqOHFYPP4Wwy3xA0/yHWgQ07DqWzoB56gLNArWGGLGJCqiIYviLFknQ
GK/5UDbjbtrWQY1RahyMOYDBD8Bok1rrJcPVHi5x8lh/h+g5STigNGgLtC/RkikBae6lMyKFD2ge
8u6fq+bkIhBYKZ97AGnEBKk6jXR9t38GksvBKTsLxNKEvc1lq2UAhIOnE/k1BUf8ef3CUXtWJw6R
FWKu4e0jnav7Oh9sWlSO+euSTMJvvVVoo9v0iuBOY9pTPb4yBySr661+NH2BMU9GdtlzpWpWcFql
lf29lfrUiskTWqWLL/t+z06/q4gUtu1IYZMMlYCOChkd4ddFha7wT5T6Vn/NJqOD2lCX7CmRjjBh
MPbgDL7Tfu8q9aio0GTsTaixg++JkZ//IUyiArLlrnxePwkzLLI61mSWHPywxM1ZGRl6VcEH/bAa
7huC+sS0yLqx6ugSO1Q9ncRznmzErvUDpayednq1bi8svCZU/ZBhFrCDLqTh3wOIU2+t3avyKuNR
67uMWZHp+GsgJba/eMJHLCiv2ebJGlEKwfj9OtyXg+kHQRepJCL8nCIIcYp9pzYyxpDgh3iDCW8H
ixBf8JOliIjeG2x9agQL87i77Q1Mm+PL+4oZoeT54ciOwLaD8e92SqffM/9b5wbpXBSwaPHbqkD1
91eFzAh9jJsHLyeDToLryqIFIiXqUkfLzpmV0c4ICgdxCc+XUNZovRW859bLSTHYXjCZDd7+Ctuo
d8SBH8Q1RsWyFL3HrZ4cATdpngtbU9Wi3R5JDKIpO1MFH0Uo/I1gmFveYeiy+rHJKGm//TDF0gBA
75O/M9befkGeNtuU8Vb5LZ4eUMMFARvpZ1UNVqWBbAkLkOo/Ttd0Sxnz98Q4pmoBQW/aOQSbhq2B
EYQ51DJ8w7MxSuCPtu5P11t16s07fw/cAF486PTSQM+0HPsTfdizC1rhbfBkwKs1FN/TeQ9Q6fwx
KHmVaQMiI5u5A5uYg/mHzJAwv4Um2fbPxBRl59p/NJ3XcuJaFoafSFUoIXGrHJDI8YbC2EgiiCQQ
8PTzrT4147FPt9smSHuvvcIfpEGhgixqr85Q/QDhF8aPGr7pYPDWTFxe3K3uw8Z3DwSQ0wjrIowI
eLzAIBNADsf54PVQhoeoJB0zplc04WmTWRomlb5C8pMbFe7F9BN4bR7D0ctxVvGjILc3y/MG69dx
DSDM6dpR23/7m8Osi9WdgXAj5LIp1E9E7vgCBWh51DxjqXHpjXlt0gT/CiSOgcSVhOQJsszg32kO
YqXiXfkHmBLcRY3mXr/HOlzR4rfvo2sn0hh74Yxboj0n0ywIp5WnNKw3rCpHrMjrttubgQI7qNl5
SmzDh4sx7cvE++oKdqGrQ/KlubMZtMQBHeqtg3GBHh622rIus7cyVPcwZ12BTzXh8+bvNhhqQKai
q2wV/FqphQjgoMefm5bHtAmuzJV9cfZC8DS1z5j4wwCF0Qwv3pwxo4dy0FeyNw0f7hBcs8hcP+5e
stqWXN1D39QS+7G0B6ctfNPQCBCPSTf+RY+/sJ10KqAb2sCj5jIsBAOj3gPmOoyMimHBmNTtM7PR
v6T2Mto6KT7jHrvwmZycH/59z6+wBnofl5Ea0zKghxeG2I54ghjLYmX0vxnISJ+EW/lEFsq0UOI1
5r4IwVgoNKCYN2eKY4k++gX/wPMtOwEbvgevvYo+BnMvkJ8IkbpfM63ndx8Em33zNBBiVlgZfqcJ
78JMSp52aNxinTFE65kfRrOzY/+0R6vydp3CdTps4cpp0M/+2giJva02UnXPzhpoTMtLHZYvINzw
EKr4CxOEUoachCKlk2pjY2z7Rk5Xn+12J0KwdatYX5M+v6HTEUbZuW1wyI/TQwQHDwl2CA4WqjR4
YyGvUAOvRbcz/jDXpanhdRcrZH5Nn4EYxg3oA5gzPWR4w6p6miVgl8N5AncCyrCVqWtGi+CrsBFj
KpIay9XWwF2lOA00YMDnwRGIn+291u0PxnMarX8SYz2mCvHxbah3Nr2S7IFzgffu004+UP6dmE3Q
jwW7PGNcdXYK8Gy9zCQ+H0NOoKdM5LRlJ1gBJX8V7gWgi5nQqxzZfam74vs5xg31cYEA4Z5HtAm+
aG8ZbvX2b12vtpNy2YZM4KYvEzBEqBRhCT22i+A3LPmMsL1sce6Kuwmd8MceD++dtTPFD30TStms
gwzFb5cp3hPBd6yCpdcuWOqjT4ZKItp1tQuu3vF7opO1an/GnxWQr1O2/xUYolBfngExAWVNrj5q
KKOXGrJeWaFlzVDrH0MNQSSONueyo43IQaqnRz29/REaMfa9es0P6c7PHexSm7w6yWfQQdqNSS4o
V2EwcbR9EbR0H6tvCBNp0t6j2gwS44TJk//qZJ9dFb8TDKeos3hq4J19MSQM/QJMVQ5GtsH/DhYd
YaQmXIF6uN0YQo0Zgp7weYmJ3wzoGDAjMNxv6NOj+IHDThO+Gfk/INt89L9zOX6Qy9AmOU6UNeH+
xhCVGTrB8OGrI94sNLRexpBy9aabSe5RLjDT/g5pYOw7eJOriT2hoxowU3SrWaXElx1TvcMcYixP
f/PaIdM7Bz+1ill28CEqPxxAcfQnBo+Arod0KmijMDDcRO0QWfmMk4H2LALEKAxjBgcDzRKp/Pjs
05vXptaYqoemqpkX6wfkYrR9DhByBKwNyQIPinuqPVfGBmqh2/zQAebA6tD2GcCrcDn2ImOIfp2z
uJ99gsT3Q2hmM6Ndp4IcA6b19ru7K7RS5rgrFfBsTfH9rj0wKjS32xgPv4WFuiFqxKhJUKZ7RkS9
/sFANLsM9Kd3HpRJMTn8ydh1Zo/By2S3RZlRNAqYD0n19D5u4yOKL+gj5O9tj5sIeoZGzO81r/Mu
4gtM8fm/SvLLlIsqEqFcCmYKxy3vgpsD8nSr7vmPCarnjcPD9DzteDaBFKTTATbTnF4Q7cobrZqn
kxyXqHEwQjIdQfFbwMQQU2NnUmJukhrDyCZ+01GjD1cnj+E7xy/bbWZXdEGQru/Pu7nlmVN92llX
PwccRU9/jx/bx8LMpa++mX4aD0v22uX9/X7zz6AI4ePIkdEZ7MQnl2WpJmVeTXthd6mRcRGVgPwO
VKyxBT4RYIiXinjRmxonuc6wLOVJYNcj0XFEtW5ynx0Deg6wEVBNEkRnPSuZgfCXg4+NdXAZooKB
BpoRRXQSRaH/np1xcEcvYNSLERtvU+RI6tlhbWMSMQIl1lsxr3ss7DETLhvc06LzY2GEA6JDddEa
AO2hujiaVmTohbV7zUG29CtYUYdYD3ujlnOd9hLJ/WF6576wgp6Mtrxed3cmPLw9GBG7Nz1ZdikW
fxmNj3KAQyVX7NLX0IJHu4JVuTj+Q+GPK/+BqO/FLUavtJ7QQ8mJc1TC55FORs5AJi7Re3xHKAtS
jKXXCc4OrHYkXWvvxiDhntJsQrlaOCPfH/rKMDdukFhohRfo/F6yZlGMysELxH+7qiM85kBZgvcL
Fx3ElUSJuxEKBDMHpN4ii8yWyh7rzGrcTa79Gzz9fScBX7n70JvleiWyri42xXLdv/k4l0pHmKBM
tt8i1M0etWZo7A8w2mG+Bg2gX5A8k6VXUwqnzUTbCYrqHEsqXmSo8Yb2zthtBl9fd2nGhD0P8GIn
oJILv/7tt1rdIeA17vYR26APuk4fHRQfE5x3rsSncPTLNNPdArAG2XgbMBIIQQuf8JgVJwXQjMff
LUYg4TWp50DC6tD8K3DgOntHOyqKFOuc47Sxlo1PTGSlPlGmtuMbWpZbK+Tv2u5teceYaA/6pWtF
6jd6fPP3Hmo8RuC79z3ojew2RcTWv/UGm1vcfU0gXjWXOTRhXTQGgGtgqFGOu8cAa8KjMUSLEag9
dJMKJEbH7aFICScHCuYTiKrpfDOOepN+OUcEA9Uq1Y6ZGgOg/n5ylAuCwy3T2NWQImT5IV1wA72w
Bv/TdH9aeOfJ0h71Br3d27No5+nkHp55y3BhPYGa8dJ2nvZ2c/ObV2j+8esdGniOpRWoFniID+Kj
pm+4CiRYA63LQec+xptks/9sZVRZrwz/Panhk9ASkOBMFxlW1C0rd7gPeI/gNqpwKEDGN6BbM33M
MWrIT9PDEA65HjQTHDSSIi9jMhN9ScydXP50aUucR1Wi/+CFBqWX1gUXyMWAKzaS59zet343FMMT
DKa33yUq54wkt8xS6JssKgZhNGziG6XAAP8yCLPxcV7kyqAcflCZ7fj3GPLiJdGjHrnMAdHf0F5X
tisXbkAqhSyHzN5PQy4W8ZDdPL+Ru4918ak95xjvggfyOljBPP0if+yv/WtJ53qDTu3j418+DkUs
2VEZo3ePhBbPnlPS2swtGO4QnHgX34EWXtEEgTA8JsRUARGnt7J5ZUcQAVRueTVWTV8li52/UI22
3SLXcCCkbg+LXKBDuQgEPOn3NxGgFJbismLMCXLHq2latTPGl4iZEM/8S9rrv5kLXcLjmp4UuiFp
tVbT86gOaOitm6gb27+bfrf//EdVRCQztvtgpjlyQaxOOIWpxjlwegIGKlm6czjS+8LGYsqnaDPA
khcezBHgNxypzG4xL8WSJEP6yqQ0pUtGQ2KqQ0PmdM42vza65DS2eikABV9fMA92VM8MtPkZz65/
6ISkwl5GGFLENDQLGDvRnSOzlVfGUX//sfEuq0aw3L4p5XcXATTmGfCPcfNiaMGsDfuUsQn/EVRR
428XG2/HzhlUfbyV4GBYCIP/qXm7YovdgpvX+cVwlNxzqPybeNv9tySivTEYhi9B+YcnUPLqLQaK
tDNfg2+n/wzpLjPww5ENjUQwP+gC3/BqZl3dY2t9QMblGbHTL0pgQckwYnNsAPcpfDvGkJMWPwOH
ER59oIGsZli9pkiaM3PQyt1mqj3jeiHCFyCqAJfDkgsVnGTr6IXRHtph3Ka4wZrT8hHE+rlHyhWH
Qv8rDR9SJLly0PtOi1J4OexhQaYuba+a0QTkXC716PESGtwmhh3P5DjsTm8KEgIhktEQ59BwxfuS
9tE5w3rnByvJloHQhSY+XW0fqwfa0A+eeKWeXf2BDVLSUi6CXPukfH2CsJy/vVfc0ve7zf6ZIzJg
Uv4276D+xp8N2nXvhL7Yt+O3dIOZGljr18anZUPVRvpVleNFD4CJ4RyAYsj8iQhYQN4pgMR9hiDR
3vVwgcAElB3oO+3uo/4Vd7It94Ak1URbMnFL3z8smxfYCL5esCNhSaDry5j+4HP16h8bhW8Ppq4G
Qh9Q2gSWzwf/N6LfZ3j4MWLjl2iMNiuan/A+j+5pboYPKBNXVIBfEQowCb1z+J1fpsKKr+T4TgQY
X3E/uujxGqtq1qQ9n/Y1epyiI088z88ZoI+Z0DnphnKcqtGATcWuHDNco5lEQ4kqmcYeCgdqeAP+
UNJcZebmb+IejcwtCnq0x6EtZjL6NjzCw6iIafUA0VVGbx/sDtbvWv8TN9io8TVHVHO8AYhRYJ2Z
3zlIAdzbS/JXIzDBrup7fY9s7RLdyPjTv1FNo7BCX0cekFQMuCpV6AjgM82uo7sJvqPF0yNZw/mY
8pqywJ5og+cS8pg+MkfcQbDSlEZZOf/s6Fx6VWxPCA3HPjULRcFcHVWxUudgp6VXVM4PBLAdFC0i
yxlV2IlBIdT1bssbo/TwssRplBZJWMSMkmBbI3f6ErELmatdP+5tR5GFxyOwFmVeUCfggKZN7T73
sKHP/2+KVhvZ6QfIjTZsoh6UkSLc/KIQAdzOjqkYEP+mGkiPIZPRFmOBEEzED517mtg6AHevRjhF
ZfIuwxmGF6NbQuP1BfuTsXfze/81g2ba4Sf0Pla1n7xKrahmonud3N5IPZO+4bNynr1/zjMKW6qO
BcRWEADgiLiFoAhdwH8NAzFeQAgUhUklq/7OXQKtAw/yh5WGF+FBdZvnkFhHb5E+rvRtF1jbSuan
RKjQ0/E9gurnuxCTpfbR/AdIDxLMTYzzbAuw7SG1TrdMuT6vibIFTGF6jD/RCDn0go3ikIWi+3Bw
rxVCVMBUeGKwH430RYwz22NBfxtpocsjoftI7kOvDICrrbu0LTeqx8aFRVd2IbsSYkyTXP55do1d
L1MQdXE1df/lRD9w5zlKe3DF6O3lage3E4/aV3rkANSZv9PdrDhVOl7Tw4bwKoFcmesjngfkLT0v
NWdMcLxBYgYfyaT94SuoHb/dhfrySlq3ZMELKLZYMeBck17bAMGGv1J1RNMbmzI0LmoGYAh6g5tE
grMKPi9/84sYCd1vWNBMvNALB3pyy9+Iyc6OoyMGoLkpLl5e0wGXj01DXz2NYH8j7Y34HWO0Ud9e
dieArpa4S/tVEZ8at9ZguSnuGZykXELSIhVujwE62UUkZNNJO3An4EX63xw4MbpFMA5BwiP+jhj8
QoeJSMlUpcbTv4GEkXaoAmK0JT88S1BS5m8uMZuA9I2Z2PQyhQdBROh6CGh8XSZv0XV9ys6emy9O
qTShO96LyT4iPTBgMarDCkzkoHlH3kogBwy8fdEBfyroQfXo3enU6VEXOcjrvLhNaQ7eD/HmmhX1
iuEGOGQ4EL013F6QtO/ewia37jUzeEqKFRQzRuXHN2zZfIwNNUNclXMpwG/XntN66dKwkW8q4LoQ
p6OLxPmKPwIk54uPyJNwZCWboLmBmPzZAwrdy6Q7jGKV6SMY7W0mr6ZvbRbF8E1jnmKXd+x3JxbO
ziMKQJrPAHpZFVBOle2VTui+nvcPrNntm64aL1XNHlenjY3z2W373/nxFUIHMIy5qvjPPu+1pUQ5
Izgemsn9sr91ht0dTpUA218kYOjNkXPpc8D4BlJSZnAH2wb3yXnPqRq6TesAqocvob0nPSSPKSpq
OPt0scnrKdSbBPQ6W0dUq16wLAA5x4yjNJwvVn6NVJ9n7w5d+qNwuMDy2d9heUogLVwfwfUYVdXY
0Oa0/elBa7sXkkHfmGY/mwyc4TeGjXJDMhIi7w70fvPx+Qmbob7A17mgXBRD6yOGBV6+szz37/tP
ASiasWcCP+bCyATa1Kj8wte1wnJsofCef3R6xDAw6DgQCveHzYRfrnohX59cE17Bx3/veUyaPlo5
7nxyIsUZ+CEyaVBiH85Jjc9TpheYBFAvf0CyTg9CLOVNsnyhJMBFkDEHIntj9jld3s3gOL3PT1sc
wdznKWBAR02oYfUhzIKPTAARbuVlV/0bk0IkKA2PNKDhFlz5oH5DjfuQczgBg+RCrzkP2KdwmAdQ
Ck06xEnnh4z7tD65l7SFBxzqA5WpFKum9DRqJdN5fJzumnIEMMC7xY/t4psTSt66X97JF+m/Bvao
TT4jI/uM7BnSBCnA4bp2XysV1c/kDpQ1/Gp52bon2iBQ7xrRGdaLCFe6gqGSPcJS+IhuGRTlq3dg
wj47zs4kx3DQrH45eWjpl62D7RcHAalgZxNden/0HVqZnVRoFa/ol2lxbyZ2ABIQrp+oiPUEmDWk
C2BDi93fbkeH8BkcOdgQh7v4XYgK4Td8fzjUtd3p6x5ye0Cv6zD/MhOCP1lkukyKGa+BmEuO68vo
Prlw5fYaQnJL7UrDOVCiXsR7FVicGr0ZHzIUQ0/l/E7oWRKaYGJeFIK7ZaQc4hwWnB5s5Q8SshEi
qv/vJSKg1R20KvqPIb12qBXk/1d4N959T0s1s7uA3AXH/5LzRiPLLvze+k6M6vZVGiFgNonXF0E6
7MjNqKYbvyZDa6UpKksj/n5cmATwGaRNT+0DigU8tLwADM1gWYZMKnoJPVe6jJAcUHOxonbZHbDK
SzxeasaqDiJkGxr1TGJK+AnonAXwO9EJKgPKBx1aN++ezgaa8oiIP/1ragBNJe/X15tLZoI0lh33
33bn+U0jQLL99EWKKLlyWLKn90CGtHfwBY8Jh/QOgtCtMsEL3sJpk5KnoLueNjgwXQU3RWTvhYKu
fewgYJgX/wtOPpK2ujkGUAMYqnQ1gGjgSARCeAw516wxr5GySJObhIKF+EnwmlA3dIaCx2O0yqz3
MAAaEJ1ntuIwDGZbp2Q/LU8IwJR0ZXGqAtIBck7qwY9nohOljK+LgvPEL8lfEPuLDGeBLG6ioNkg
bGFQawJYBfx4DIWgz9I9pe2KgUpMVtEZWmRi6rhiW/yzY7j7cJWhitBuukYFRrMu9xEkVWdHp9kK
STJoc96wKxwTOWDfEAPgD50pxvUrRftcU/ulhmcx7odmihRAn7wC2M3UprAmttz9cg/6GZnUCPpS
Kg1mpkHGQB2xJ+oFycHxb4O+eAoCN3glDO+X8DGALAvB8w3Uieqys8LhGPPW/EVCf8C+h8zqagf3
xbsLMy19/IF1OND4Qnhx413wFO8wCTc5YdeXtfEakIQ8j6zxhAYFOBExKU+/mDKgnWeKBiVQl/EF
f1/UH0bIH8qU+xJU7yk1HabpYJJCeXXkcWRqlHC9sc3ch/riij6V6hivlM0yfH2QcX2e3JZpzlLb
MVFrfOp2uvZIWk7BRkjtPaRYxZ1PTU3owiD1zuBoSUNxs0qPWZUVYWfQgchLS3l5HD76ACWYU9L1
AmOl95GCfb3GStKMN2i21F5ZDGhVJw3TFKgKp3U5vs4Z6UJB1Aks9x0DhyPcnKRh9xcoKo2NYqu8
ZodjVNBf8zi49JATnhfOvI+S4v2NTCYU3BgNHufDwquUgWanh5gqQ1EcrAF90IarYozQ4Ead5gZ0
KqYX1qhnpnr4Sk4pOO87RcmT/MGx1u2OCFdNEQqhy0g6oSewwh6M9dnQVqbtypyDCMnkj3fIOdP4
YY5NOIivvbE0k8vU3HP4kDwwyWXplaia0ORRgrqXn7Qp3DA4zzDBlAAwCHknVd1rZh1pZvbW5Lm8
7vvjh7wZ1UFmtQ9eMMnYh9RuRnDQ1Pm3t6A98OlGyHhe34M7PtMLfUwUtocljoztH+40uMMFlQkc
q7V9BahlyJHgqH9fMsX0/fcKMQFNOHONHRzE7/60Ra3iG2lAi5GawnaDqQ2XUbkj1xJpO05uwCwY
lFeXAZuIO0uyfp9fYmZr8JloJAxbA75JqO8NAHFLLj9kRHX/htfq1Pl3/mYKb0dNeBm8/t5giCbH
HQvEt6CdcrpXzPCHJaKawKN9Sw2PD+843CBpFsM9RYEd9vMpJy/YLBtRPznlxcaxeA30zPDurSBh
gWyc2gP1GDEFYJK0Q9LB6oQt8E5lVHyZgOrfwYWMtF8y5iCKa4hBRi9lqNOxVhaHnGDB+ADUizpt
3xNrRD403Uw4Ej5L3q+SCQcTQAJFKgrqHI/y1zZgunWY330p8iV/HEFl0MPO7twv1ZCMiG8x7IHs
UcXdySuxMtbL01nIuaMNGhIRQhfjSwWE65XanbYTJnZgbAlAUyT6IScAhqHnAyWuN0apkZpO5JjA
SFHdP0BJC5i6jrUEiT1PtDbBeI9wlaJv/gaVQ3UI7pe9//kFpvUCdEIHH2Qu+CmwYrjuksPkD4Eo
h0hN5DRBBwqnwkKiar1FaM4RSZSnd+t3dlf/AyMFPXqy/iLUhkN4fZE+7n0d6i36gMCCfRRscnTI
itFtRrdQ+rAMDjhtBdRGQ2hxZhBxdi3egb06zl4ROn8k9KRKTBUOIJwPuMYJGpHX7o5JcJNTcOQh
kDgdUF+nCsxlEHLUmFUmLRKbphsIGs6tNoRZwPyVMSc8Arg7wlvAAEgeEBY0PAVss/DfO2c0rxpO
xnt0saDk9J5UHZDnvEYqacCziqvQU4E+Qg+mR36IYMzu5dAqFSj2H2K/dDRgKLsApRR3aHistUj6
n5ed3M3FH1jns6CQ+YmzIyOZ7lDOswo09p3ogYiDFoDk+Ddrv4capD7sMz6IZyjDckQy8FMFaAQE
p4zpeO2iciFy8jgwG7iHhdfsODl61J5OGxUT4UAdkSUwIvyTJjLwYqyFfAnzLEZWYjZnwr26RY/I
ztHkj+rsPPjO2l/GFW+2wFZJLHQbXmGTF61TRhbRbLzAKMZmfwlDc6Z4jHUp9Oh+dBl1HhLsA6AQ
gBLi0S/0Gii68oovKBhZjvmr/5aYwY2xsGAxjUHE2uPDxcVFJ9TSeqb9KMNrWP910tZ5RN8VKS5S
rRE40d8b2vjoL5JgIxkJ7AnadGggxwBdYXjPHpykb9cOzsNLbO4pLXW0K+7zZotwL8UPonsZjGl1
dki/2SEpvEuK73hoA/glo5lcoNfN1Mp7i7m7Hcr80s7PJCkA9QEcYnNED/mxbRjVzEWVjE/QD/Aq
6CD70iE6BNfBC67VWvO/Afl+EzYBrfezU446HNJBb/6k+0Wz2AKMRPMfWMXmT4e/uAcpzSeKALMr
8v3fGUJ6lLRzeE2BPVkQLlpv1qJO8dpBWAGD5/5y8vHW4VYCOR1sSFVrJL3ssKaMeDq4cv8iaIeo
ROXNmesUHtXCJbXiw6jll9Vdm9hrmltQ+Bik7Yv5bc+NQGao2N7m1ylRONbCelksdFifw8dPCVjY
LwCZefiW1KZ3BEaERujdbyH6ISg2wUbTaRi9pmWUr6SylFAgqs+83bieC7MbMqmb3B3e4JXFStnj
XVisYgmjeAWe1b/c65Q5OqIQNl9v6e+eafI9ZJJaOshR5T2Euu7/aX/wPWF2HkLxEaHDBN0CwfH+
ywPK4q2LcQvmtvVpe0O0oQccdFxz2fqtvwQd6HEWeU1w8z8h6wPXGTMW2xkzhs73KyTEJ9xTKL7h
CYegFgt7+RCNGpn6yktH1eXfC6e89GUKfHdPycF/ZUev4xjRhEmSP5MvYrMiokNnQEoGgJryjsU5
Ep0MB+njJ7dAUCmblFYWnVMouXxePI49/guQK6BMdZVEvt+4ui8/Iz+FH2cMqtQzaZ0oey3Yvn2U
idBfAEpwdWYzGi5cyF+ZRLcRm18cOWCr3iIbn3bMfNjwPS5360B1xQ8eKjQBpfRLH2fNqGRFfZCj
JRdkxt6E9NnjAu8phEDIiq1kZSXfuXyD279C5Aa3oa3q5sK6WwkGcbFCEB9o3y0GeuW2Xh+XgGF/
lXNN9lw/rh6JdEbOyjWj20NfRfU7noWswmWK0rNfc8O7nNIANiHMyGqo/S/eP3M8JZE5hlNKNjGw
Ck8dXKLzQlxLsDclyhVBG224aQV/KrzeUFnJbaJ9h72RNeQ7Xh3Km62EoRCKLw55NPuPMSQvBNFd
LS19uVqEQtYE6w+ijhIhre1jDS/rkc8rG+qAZv8vcvZcxiq4zy4Tcdg5eoncbxa1T2yVi8cyOPhR
wr/y7yI59bs/sXo2fIj20GVh5BG3gBtieXPYzR43BIUb+eF7yHryk9l2O5ugvCmLLMJTCeKE7mRz
8KtHZ8lx4VF3Qoe5B4zA2NFzXmYIepgJNjJIaRWQn/5bOdA3iLAeqgjuqgT7oC3f7rBBESrhprgJ
WklbxJNYN5PfdH52svT36DxR7KlDXvwkSr4z/BMiG6CEOAR92MffPWUUNxULFz4+zgSbJQJN18ch
1T1xEhyS7uKF0IsscA2ZmePQdLcHB5REN9I8eu3+BikPCO1L8fSdqXS2xE9D0KjP/sfztaAvGJmF
H3GNUsKMc3Y8zhLOEzJUyFcozwbypg00YPiYncIye6RmXIb68F27qH/9gNHMIE6v7+Hm51Y6Gg5W
j8lzYAe34cU7eyi9cf9K0+P+yP6jowMlVEA6oil0cn9pFwZvkQMqw8sPW4nvngPcYdnKB7/JYPSj
fBSekFhqp2dv1ol4vAE+MCmLIOHUjei7fCKN41oF6cVpK1dRIZUNMOVtAI/Ua5YMG+s8LIEc0GMs
U2zMfSt5z6WfhSEMuzo+kFhhgSZoqnL8mn9QcLH23Yr9p/WROgzYZP0XvVT6WbwLWcnE0gBeTdzr
39g+vO6QnSchBZ0wdwZQYcTGRoMN2EqIH7Bfwfmv11pKiPlmeS6WYwswTSQwf1OgGwG5IJkgtLav
B3GGbGvor3Ak84dU9pW7Q5Fjtcq3F08ek7gWcJ3pOLGcAf2MFUIRT9B15brINZJVmWxRuO6v4GDw
MNgAsedpgbi9add/D38Ri8PoJxptxKFNoq7EoecEhC2TJBwbfg/pO2wH19E7vCEA1dB/Ju5Gh+Q4
uOI5pf3s3/j2oJYma4+825drxrUEYOos0CMTUuwdpAlNFFh2vHxRsNoeIo0jRgI7W872CaCTCWcV
7xTWLevyLjmNM0OnDEsedLO2ZrKdIMsm7HLAVSRiEj19I6VGB+ACpEgizIndQTj20gwUGHP7+Xw0
iiaTjpOc8Rlpwnok67AD2ugwEmlG0StD9S3xubwhKWPI9eGOObTxenFv2P5wAveGk718Dyq/Lxkc
sY9w/lygmBSqBydl4Xrs49ZFydOFIyx4hof/SczBkxJ1HiWF7MWOg6CXl6ZeFmTIwqeKSGRDVLx7
J+CMKAAo0aEPPJ2d9x7Sry2deRnjs9Hri+ACEYu+ZKLzLBIbETdOlRQNERZaUMYNh/HT7ySWA/Ye
OMM1VoNv0Buc4kN86osANABb3w5PU4NSBHxGrtFuWZZTrhKPbMZfpqdu+Sfv6JFKPOK7c3KZvr0m
Q7EGkG7yOqZJnZTDzv4af3zkd+J1AFXgXQeiASiBF0sIn4ga4pGnxEVQcaUPa77JGYmUFQuDjDD8
eBzDJ0DzdPNIlSHTJfbijUuILGgBBM1eIYJW3P8NEUIF+gb5/YwGWW9E64Eaj66/aNY8ydbfUBtt
WPFnVCaZKvNoHHAxCKTYyq572n8y5aR3+E5UU6SZ61Q8QmUbiLsPNyX3icf7KPqNRr8jrx3ozms4
56CZTET3zPVcFlLrczF+JX1KVmqI6qaDGpaHCdxeY1Ec/MRw+B8byPMwQ5kkGjmACi8LatshYmTJ
myIIHAMukGT+e1TgNDA4w0c0IjBwCrIEUczuEE8gDrzWBr8kO4xDzWnWBDkMq7SoQZ/jPbuu7+vb
hNAGQu4VAirwth0yk8IFZei8whlpCkNiWc0wGakTLRexTOT70SOUdwxn6R8cWBKFDWLqTEuICgCx
nvGMBr538hn2+6cIzDpqb3KDONE520oOWjnRn1Qrj6gMSW38lKty86+e7sw5KEfskAbUFe99NkmQ
mLNCzrutwRMexrI+ROMMhJeLAKBEflrZCGttJoIY/KfMtbdGaN0HT+6O60cTsghCUUVo4oVtt1fO
05xwwAEq2anGvs3z1XXOROgcI7IIRpVSsAG4W8QNN+Qpij7c8gCdT+RMOX0dtPZnM9dfkTV93c1A
UHH9oYqhSZVRg1MRosjl2ehaCDF9IDwp7HtRVHW7VCXQkp03Qse4VpPcKiiXMB3xlH9k79L9MSMO
E0jWQrOuqE2I3dN4HA6lUueZpFLnj0wES6K9vH1JHPNZ7U+6PwdE81aSxIGgo+jojcywwfHmKEsa
jC10jp3ph1LflhBQ6ORKHX92/8QwFLyLv9u9GezLmn4RNTkCve0WVChLkxYoJNEPZ8B/IV22GAr3
kj2TEvsvsh6uLfQxzjYE+9oYzQnEc41AjkeNhUtwJA+S43lPteB3x2X2jEjV80Nm52R/1K2KByov
qw1AlSWNBM/Oe5JXkX4JiJMj1P9XPUvaG0jNUVE7W7HKMOFHmZahNVVj0jEqC3m5SPch4SkrXkJ+
L+ZJ3d/f3z18SsppeTNsH8nO5J1J1nkiWlled6xLHsKnsL1lnVL+FYM6k1SOkpwwJKmjlOMsKV4G
nh0kHGZ8+enmUnVIaimRCJj5vwqC5eWfZY+FR5LbU/ZMeaqs/JPMvs6UlTIsjv+eh5m9/11RzBA9
Cx6c2okDkTKazLfOTmEPGR47LzMzPoToupDY6jDIb34TaCEwMi2kEB7V0KH+YdCC41gPEL3KMT7x
elTDyg7Q6SY8TJt+NWbo13+BUISpiClOXiL30MC5Aj4fWRXLE60WlmTrQ7JPWp8y7ON/AJVd43au
B4+8SKtI803+ZLBQfwQMfJ9echMjmiKSH0W4ifqaNY+CtMrS3gD/FAK/yYGUikunvHTTU+Nn0pKj
d3JUgKgDW/cVmGB15YQijXXModQ6cntOUEs2ZIZyfP1Hz0fG01lWTF2AV0GmhS6LP/Cc+bfPJAmm
2DfoouyDnHgGv0TO8Rlqp1fnFivhI77/K140Krmb6iTI5P2L4ojA0g25042JPkPgiW4vE+lAxqwP
lrPkEBIfJYu+OhTJjS9on3PfHOG0+a9A3tK+je/55beNERwNAL9IcUmJeQvYEwb5tHzU/oPMh0Ij
kNWEvl0qJbT0AthgaZ2htYR9LhrtQScVr0EyI4NkVX5cPjopC2pwGm1gkQq2Oeg45CyvWU0Ru/mZ
zSjRZ+8MRg5utcQ7XDf/vdn7GH8mskSp2eTjv7dyd+ASEk/rsRFIE/YRW4kW0H49c1aekfX7Jnp4
84oYY25wcnqOTS4DDtEFoOXIGEqmAcCqwvNSAozlV2GRWYjFYPhMBJZ+t0QRcbLkgSnngR7ZyNS6
oC5oqR7BJRFtEWFF1ED+ao4IbNe5BNScnZmSyMvHxjU9NMMcJUJTmGLunGrZJbpEpteLPqESiSYA
OvJuEzSBNAVoLSDHaQ4lB8EwmihhDvFyGdpwU6TqYCmtHgtZXhs6ZwoSlndPo9lT9pnYUZmgwO1h
LsB3ZbFe/Eciz/risUH3xse9idT6a9fFHKlNDMYTgztiopsMVYhEQWFooj8pc8CqsuDfVHhG+Foa
obqTNUtOpwdr2v7oX7y8Ak+0D4DNK9naw4ddySZhXX9cxhKAN+t+B7juO+Bb3nw+Jx0n2yZ2xRRt
FXVynUEfb3+ei4LDbYJWK0datucrUYeUmNVBFJISV+LV/V8+LoGlJPWcSP4g9WvPs2igWJ4Zm4TP
ExWZkPltd5ROeL657vzOpYsnPZaTJKmAUY2x5T0iOjy/e2Eq/KuKpchSiLHdXD5t/1d++ckmfkBg
KDMjx5X4v0sLw0Meicfr9eVxCGWh1MKSjzIe5qoBzOIXsbnh+zQcucGdELoxN1k+mkCihenx6HI+
FN5+P3H7eZJPojRNcRi5e0t5LH0gkULuQcPNlGtPcktw2DXLQ78zgtcdtlx0+Szm3QxWHoiSrJMX
i82W8tTpjLFf8xt0jL3v8JzafrPSp09Ujw80AagrfavfrCA3OL8610eJ9F9oElyBy88DMSx6EXSg
FNKcYrIZ0yr0UD9g/PUZkvcBTg/Sze3nqqxv54q0m1wxY8kVnpCmWGmsLXut8faboIstnM3nK5jL
4n8FkrvLMsT/5earA7k4bVLGwLvjNpEdIBfpFcgCPPQbkPZd5E46iRFSw4yufZRvnyT4sLrQJ5H1
xhjGw40mpPcW3MFNsCxPMck80hsZCeu1D01q1A3BIyP7ESiD3kBdFoAAfXVJn4fCgtwIBTIZSawZ
FU8D9FG+wdNv9/+j6ay2HMeWIPpFWssMr2IyyDLWi5eZmf31s0PuuXV7uotswVGezMiIyH2wD2ir
e5umigdskjzEut4+GPb7fnQMXHeon4CbFpaSI2/zWOYODuPTymD7ceOI9OTkwOzeccSH6Eny65VQ
xn0ad07V8E9LYYZvSpZiK3fw8Lx5VcMVWGnepzN9xHhGxgJyIjm7v52O9jTJ2wpRPoo4p8jz+J2x
RnhCCR5lnrdtALcCzFvL8OVs4/xsMym3sAHgUWQfXflv+wAlMdjWzUNEwzxhqDMLAGo4JCA8IspA
DsmB4wKhtdjbKva3RT+Pu7DuaveTJd7ZfkOFJnQw86Lu9+/D9+wR4szMGPA1IQgydmTE4EzCUrGN
oR/wVzSRsm5cSerGzgM33RIbphHhMw6UixMvOwfIO3YUVJBIh5UjnJkJUft78ZgITSi3H4DHh0FZ
mHKMhWTytHcdcHP3w8ghnpSLc4i2Jfs0QBvXwAgEo+2QAAMMl4FspMg+dH7/ERVxvBuUxpZt/IJn
t4YYpoLfeuNJlJgSDva9eql5RNxI4sQ3mLdFKwWslmDNAxusWitX8eeRvkFcj0iFwLHYs4QvCrqp
iyfDLg9RV1gdWM6e3917NDaIGD8UdB5FjQZ+R3Uy6reL9JOroCf2xEN68RU59DksZLNPIIqGjSFO
ut4x4HrxGF25CMovFLcoVBt0mLneemeyDbwRSbR8YCnrm87nJGPMJDeInoUpkNEbUBx/6A1D2Mcd
ZlDCbFISuGWmDZX9I2KnwfJQlQ0DXLNDwraaTYZjJ1oJuNb+ojgugGXs0DCxlGkql9MB6ZRhtvG0
63N9yIXo6b7dNyqGu62HqZ5qR6i31t1Vs44V8WTdNdL8MEfGMwRZ1MtsGGHOgtKH0ixB7EwcZAcD
ZhQSenJ0NKx1LV2Oh7JrOGz8Tas+xGpzepMzEO4YcIof8sRqNU4Ai3ZCZr3U9gGcuVy55M4JfSKM
rj0DAxMl5cJIlf2Cs4CsNXvo2fUJ16ilM54DoCiLh/5LbqSSYDKZjFRQyuYeVZV7c3lwo5Ldjp0m
swTmScIw1uYohnvfEkdx4CgrKPhCWdLlst/H89NCkKZbLviTOYCWnIFIYcFD2DAvA8aYse5qlIHL
VLUABwDaK7Cm6DimGaywgZ9BhaKka/Ym1XDfgfYL2vqyBd4BkPGw2m1pCsS7VlpDY69GE+2DHa9q
f3ppHP/epHco/nObKSrMrSCNoUrWuBHKZw1GBwGifNpQh1MOKy0DthKGu0wZN0stSlUswEwPsgoM
ioQe5IPgMB07eT16v37Gcrljp58LhOZRcJQUq/zgriyosLk3wCAkjT98XNUxhbOuFOuVQotbwCM1
166f+KDDoBSY+Lxw6lYhdgN8AjH384HSIW04iHCpUCveNUZfxGhZtghtG4Km1I350ggD09Z+rcoW
hRFbh36+4qmmzVFbZLznzChEVe+H3DwvHJKdojG0E/zte5iHZvkoKbnVo+VJTgwo9oP+WaR2Mgdf
5NirJCcX0OQVZnxN8KAM4NkwFeAyVSqRT7PygT2rFjJpBuZZybk14SUGx27N0y72HXIybJ7E7nf7
k7Cttl50KoYKExQR9GMQgsUwkicSBOaiynRtTirD3vI2VSeDPZ2IcuOFjNaDiIMOiJxvTSUNSYhE
4tuqOHh/EC49AvKWRV8QDsNc7G6pKPW+HBMK3H7uFak+JSnscfsyUDykKZebgvQSVvkXGh5lJUpx
xlfdYPR8U+1Jn/AGkMWMwFaVyp/mZ6FTtudG+zGtBqRRVOAU1a8qdqrOoNQtBScSPASzyGJp9LmV
By4L5SSPeQOcPvSaauWpiYFkmHq1V2fhhpBfPzYMDfi+eFwUoXGjF5AR+I32uMS08BrDzxDeTwsm
hOhhO++N03678DJLhG+YA5y6dcXCDwfDu7/pQUZm5hGteAEN8BvWN2gKhREYrsPgs1bVG89ykEhc
IUfMn0OG+qWDwI2xKlFtunfuHcHi9Ham+0bhhC2GW21XR5DIDcaejOoj6nKojbi/0314EoGKOBQy
O2xRBW81bBz6MVbZnlkvW7o6ggQwbs0i1IdWBgNSzrRcas0Twk6uPa0c/O42E7Uk81QLbD9n6/7H
ZbpFhDgZmxLluGLF+XdE1oqckTmW/M4BhyuSQJ5UJYbH2QuYYPbBkzZS6liP/fnW45FzYkofSEL8
UeD4IHLE1EAzdyDoqoYcxRokj7GAGcdtr+3FcXPUZCgJ6RbduFEOePQSUGaGDuMUGc2dYpW7VOK9
Ix7z4QNN4LEc9qx0qcYZBUPK/5bYqarlutQPEwUIIJFPf2uZWGmYWvyoLIEzSMJTGGfX5eT1o8R3
uK02qAUhCaICf7n1QF/S/EP+3V6uoacReVb2FkSLn0t8BgQoJ6fpywXmL8e3kkQbNG+952IqldEG
mPUyed0NL0W2wYOxb4C1WGeGLygfMMBWlPQYcc0hz6BFdKOltLJvUwFGNCUwK9PuzB79AxezO8s1
UcFDxS+YnRsIYuUvlxgObHEQJFyBLpCwsPEJfBxbXBcuk323oz57pNqvusPJvK8MzyMt7F+cCsNs
tDxIxR0l6PrIeYclTN4+e+maRjYt6GyvBWPnBeYqLYnaVgZl9IcPUm3+86v6Hg7FJi0xDaVgy6Yd
SDtbzUC1LKkyeJuo4LGvfbyoH0X9ZMndKqJ2ZweECBsy1ZrxyZBa6xYapxIkxWICKrhn0QgOVFtu
0msyHoPlpAL8bA7y1oigwAuwo4nfyQg0bDENHtMaNJ32YpEN6myDM0KBmbWfYTxATKFXbDP7wGFX
05Klq1fBr5zJIA19y2FOA2idS0hxaCk6oWWlCSZm2lU4e+A09hpittKcvRWxnQPnseWxpATH6UMl
pTp0Aue4NdqzlbJyWVmjLJaEv9R0XbINJEpqtNj3bHDz/xvSosyseK5JOvwm84fU/klY8ApqYTpp
ZmC1xlw59ExT1k8SzdWHpJC0h1G/0eC+k3GTqJFCt5asRT62DWWCTFFnO8bZ5hWpT81+681Z3/CB
m5SfiU8xrvciDaSNikeN9vMwG1dCj8m3QqtXJLVldAB9siZDTSyfLddvkLwOOVEl+FkWSBBu3Kbb
3hZEVM9RFp5ShxFUYLwV0G+BscxpCUNfgD9AAItGO+7TFmJwc1S/POjn9LlgVfIMQaeJQoPNc56w
oAV2Jqwkm4oOBQRRjvRoOCRd8liffR4zXe0tV7seaGdz+3ST+9w53bPlkmsz56VJlWnumHrBJd0n
ux/5y5WrYMKL8FgJD+BaJD7Ni5brUkIWVHlmNI1+lgiD2ur+08LY0kamlyPWQq93JgPCb4fEEmaG
p/ZYj+VLAhgul1WQWz1QnICe01pTj5WuXJ9HTNiFbhdZD8+8PhThleYpOqHdbz2m3EAYUYbNG6fg
47RjFAh5MknTua2P7MW0PoVY6IZsLeWVJB7cXkVQQiCXkgAuGAS0gdfSaaYp8UW9GN2u5YoMd89P
ZBexGNQUSLRmyAU4kg0vQ1LjLdlAdHRqmT58FqLdv3HfsBflMvN2yo3Bv/lP4xO9+FWMnlgSGV0m
IXRxJbJ4JVCUGJx1XsmNcHW3uQuHaDelNCLMDLk7ScKSzJk2D9jnM3v5Wl/rRgUPmUsEk2uHboo9
u3mJuKXYo7H21mifsheGtzW2zzhA8DmJqBB7Vn9n6zH+k3DpC6Lm/JLli4SWwT5E+0qn3mVPdgmG
ZNu8yZxQC46F+ApAzCQ3V7L49zd1N3CxAvwVzWkwRdRrrWFnMeENzivreB0Q7RgZZScHc9yD0yR6
hAIvqakuqE3PmVbIhZCEJOAzu5OEGI0YMoO6RTymJM+UG2COLCKkDA2aWCSWV48ShJvhl9AugDKz
HRb8U0TP4BeGwKx45inCPl49LkAKQIfRZsWpNyE8jAybi1Q1N/gsA+dmFCjqwDweyJSHZNMMwwkr
NLBOEXmDUir800ZGzI5Tc67gjUzHoUicr5lLjWvhDQRvmwDirgM5VeRY9+nGsJ89/lWYjgHxV/4X
kZONPY7sJ7x974mr+8Wpv0YF7gz6W9zVkU0wajS4sww/U5BAzKi1WC+tcZTH+hyBGbw2lGEl9IAY
c37Z7/DTnVXxYTyaNPQPV2+5QW7gXBvbZNzkOPA+p11Ygsa0b4w7j8G7ZD7hi1lGfKD9ydQ2MPAU
K5wjPlZ0cpX2PNJKHu8yBnfbvWLvIAoVTbMrjBCETusJQiQGnkCEZnTDC5cCq8RUhTk6BZw1TlaJ
tM3Bh4LGZtXMH3w0Yc9olXjHdLxyNbR+/PY2jPWAaoo+dwPhcw/ciIZaM2PxyFlhjou0LUS7RMpf
EP2vzsr+0wzVwGgiTmZCTEWGA5WyxZhg3BKRiFCnmBhc1PDQZJCstfpjjOVhFZaL/hh77h6CCofG
3QVRgMVQ6jHRE+PZ6eXpXKrOjc/YNZEOQ7DFqhD1sg7gK9Xcot2mMchYocHAOzskekrvmPrCnzyE
GOHjdX4XxYNDrw2WaCUuEF84+DW+cEYTtbe77q8Hr7KFH/05GscSo1aQFNCme2PSiHVNhe0Zwz8Z
/lr4d+gTJBHUr22p39AfQuqo08qT115YjNCMmN1OkHFSOx6k1PpftVEmkahancUCU2iq+1tD3o+d
TltFMPnDtgnF/gF4z+CivrqfDGj/WOvpfooIGjVevnP0C7RD/HzzGJFN7DNbNlUDL7EdSQtutr6q
uviNrfKT1XBzq9a3eYXX0K4i6btGhnNH9HEfiJvSlbT/OHoGbtBpr/D2M2dxlVGqzKl5OojsAsY5
aiITg2ZowD4wJaIj8wjyS3Fs7n2cFcl5aG1Y6svgyk/LU2pG8bdLrQpaKFoTKyAE1j1pz86C2suo
DuvsI+CWUIpqvZionaMRl7BMRnGT3rfaPUgSQS+SQ/Bx1Qk50V2Gse4VUClD5tabqAOU9YhmX/yB
TGzfZZfl5YbYpJkMCajuqfTVCy9Fn6drxYx9O+GvAk8Z502zw+WrNmiUDHEOq5Ae79EyXa/m4e7x
2fXgfRGuSnh5NxF8Rx4QA4kYzvzmZTj2UTrFg9mV9+txNg46Z3wiMVwjWyM19GJTHPzmIYUW2BOP
oECNw339xcZzD1oVOITYBPa5MY4O7VyXeZi0t1R/8cdmnpIJQ/DH7cJX0MJfr/mx4c1XhozLsidn
iVLX8HnoRNHiEq9n77+9Hntstr0pkSar8xOSIRIjHySENjnmkpwP5n4DjJtvdLNFMj0EY1rWT56e
I/kSMwzhF5Fm8qaQ9fPcWeh0wEUVd0LPX4MTcWNLsHGm86+GEggSv0iKt7PimHFecAbgLahwik3P
65gOa8kRFMLsvpS6gR2FepCsAyymdyferc1L69mrQN68cza/pnD6IEiyz5IyYm2b7lpiDG7pJa4d
tj2qTu2KKq/gH66TdOMul6o1yELIbqAXEJeXDKuAlXHhR+BfJJCUIA8BaFOuYfRkg4YJHUMy6+pa
KQtWb3fskHLpWys3FZeTDiVgDZuwAJ8cAjDyHj8iiyEzSWGCLEkgQzKSAynOnooLyolSohUHxMwK
NyGnJe+GsATCsjb9lDl8OlB/qYRvvlJmxMVtFtjX0kQJ986MgBsbVB7k7nZEgkL1CMMEAkvUGDZA
ySdMHFnSavl9qIT5hPovY8vZuav8PtVLrmm4ojnapLs5i5y1bEa4KLNN3tgs363VFFMZoUYrHm8E
1WAkrn6Zn+zrh4Xo6EW3geyTlbMzApE0cx0IcMetRgQl0lh+nhe6OQ0yXP7deNBIi7KcQ4UeqOf8
bM/t1Iax4VARfUOHhaMPPe6Y7yAiUrhQ3Q1w1y6Z1D1U3iwgq9fL2BWT5gRXSwA/VpTDk41lwuTQ
PptagfUGvy8STO0E5UFfo0Ri8sQeM0ateP4XdIKWK6eVi9n4ezgn03VbQXfRISTT+4RgzRMwgs3B
q1PE6Yng98+sIcbTUQRofcPWZOlA1c1bDNvSVxSpAGeacFBGAz0GkDvxLIKJ3oeKgwEQFo5lULUL
8UhcxCpKZWaF4eP3wSBp1X0TSvFdsYljvHvemnBt7k5JSI+97a8nKpmQFydMoonXk7InDEmTgpG9
wYQReAFSUUICw9FSnDSZDOmTrZJiww70YopI5H5lRsuKs6Inuw5d60fYgWjFsw3phtqMISpDXkik
FRNZqtyQ8HXD0pqSooFbJ+N5ZRJXSwmUQ7QKSD/f9KSfoWZ93OpY34HJukywwWM0F6Dl9mtdBmPg
IohiDRXNocFG3cCkFud2gCl2HsNCdeJ3u60W9IQWrsx5cgq5VePcgvs9ukXnt8leMdFF9IF7KS4b
osgscN2TC4eULTh7tNc2ky7GZBqLAJg3nITkRcylJGyOFcWyCxOP4kE7+/cohpJ1NfdQybdZfrpM
fUpCywqbSNtmi8XT75BDcGlHZ3M0UDucuddEP9XzzCCEKyqrTvjAX+475Lf4t+k9+HKOfxse38QT
DX6m3ofRs6ZmAwsgEJyujFjJMQJD8b21Rbd1nv+0LqI+vNkKtfpECMfGqQkmF1ZmxeWue2L5aBm9
oHpBXgWdE83g6t3h9hATe6K+78V3IVpBhwy34XOhYqzgZ7FWDZ81/ARxV9WSFiENFi+KFhi5kPD5
FdJq8S6R+lID/Wo5MY1ItcFiReEHNKIkWrm15sqmGKsSBAmZFGMMuqLAUiFC1a9qS6U79RaljIp5
cnGnDAAx15dV3/ABvqSAq4YLPQn1wRlalMEO+TZDq6Cyypxynjx8omGRsPMSjuNHbGO+ykcpbtS1
EYhEuaX6uy8olXY2bBNIPryiQGNVrDjEWwKiMrAOtJ0m2opjJ6mnVmFCJRWkdhweHjT69hKiD8dY
cwi5QoQ+emNBZxcqVgV+JEOc1Mff91SdcnqUAlS4PhsGGxUh+2NBBNUUDAVU247mv61FB8IekVXK
Zi+c9NgFmkWrx37Kfg2YwiV+sEA4xWXKZFlmwHqIysAgBwMyQ8dhsHLWzRFQwscS2JoTGFtLoAKi
LrMWXPFuRFZV+1kggxoFf/L8pCkAAyhHU0CjQyphkYbsiyit/qNgDMV64d01rmiNTe6CLKR/tUEQ
2O34gGTEUBaz4KiP+3XPAUG0r9eXOGTVwRqEQA8GCwUEmTkvhss2CEmOj99bvmkMVFHFnBlDYrRK
V3aax7LMCghEZ6W9xsedo1e7TXyB378BhqjoxxALluqX6W7DVfzxFLZBVaxWNRM5Zbrham7rQ85g
9/gcXOOXQ1XLdqazO2foMpgKN0fkjzrNELXJ1aoCP+d9Q2gJQZHVij9YEdoEkYKxm3TVaTb8fhs8
hpo0TedzwEaYbg8wEIp8+kgKpWSGbXGk1cmyWAqkC4AbiGLsX0P0AMc46//l0y/LCVxGpAp6i1yF
WIzhT7iNGZtB16eWPJw1VtVeFVYWZK5jgJ6IK4+OH07yPjhM1DpWG/Lt0pYcinxQTNdY+ulJ0PXc
YEOm9VA3pyXqe+798his20cu9z6op6e++kdQ1RiaYLp/LXiS3ZY71cVoTYmptCBFG6ub+/Y12LZZ
PAVGgcKQZLyDv2/DiuZ3h+9hKcHpLdkifaLJXkh+LI8qvf2apzv/cnZNXWhMbM0bksGDI7v6rWwJ
MK5Hx845FaxD8yWy27KW3cAvHnjF2Z5nEc2/m59V4TtgleYWQtEo3q7Wlpqphq++F51RvYSwDX16
cViVgjowJOfpk1rpTidN32Id0PUqwFOD2IkeU3rOe3Do8CBM3naNWMc5cUlplv1dYyRPyz9aaM7F
lApKt2DbxWLuveFBg0BBhhQJmQNfnZNpFUi6WFgiauuy6hj0SJoJg9KJjySI4BfwzHi4s1yP1B1x
ZZeGF6yvIyEAI2q+wiatVPzOGNwvCjfSAids8iXtCw9XmcnNjtuMAdcXLSck5yU5BXxRS0V9YR8D
c5PAQpopWFaIHvsBYVwR7pDBYIQ4xXXokJmKQ+hMmgrSXbkAly4k+RYkOEZ+nxdHzDuPHkYpIUx5
esbMRQAqklSBoip7ix4dhmbsmZ4lyZboTntkSOwp7CQkzfdFSeEMlEN9131yb/QEidEhIf3Pfpzj
Y/tB4IHo5+BKA0ZbO3s7rlOm3LK4VqQpDLRkP29OcBenSctuo1Nme0rYxKxzqMqBJYrHqxGu/Rsk
Q4M5yhcMqMuhvFYOwSHYUUYWPdTFpFH5UKguLWAos8rGU86YJ7Zuf6YC/YQVrt9QKT6DAyAwU6jZ
PTaAKyotJDurUWfp3USEN7x6SM9SnEaVZfpbjN0eB55zsS7/kQAp5nC6VOnEW+b4KeUVTyZso7fM
usTCy3VSJHDs7XSNfTI0Bs+iMCINHQDvk4x6RBfURrqoVBVXAE+VLawvtl9uNjkGe4TIryQDrIrs
5pMy8A4vd8ALjZ7OSJg4x0Dhonb1y7xMFajEnFVrNNVJZt9CFiK6um7es1GKeH1t9lnmAPNYrEY8
1JHZSSWixCtzzz9AsuT4yxnrUbBARUxxUqGy3nWC/2eWTDXJpoI36Qv5F7Fy2/BThC0k2VZ46Dr0
DQybzhhUg1hCjTOUdH6IHVvxt8DgxpRkj29TLxF/SQmAg5d83uNNcjZCgDj20AT0epsZD4PeGPmm
2+P6pisXk5ctjP/5YyCAWFChUN1ycNGI9vvoxN6n7htIfwKGWjTPdiTgt58gluQA5oCN/Tqkr5oV
IbOhiiwzCmoh8oAyAh4lEQe4MVzQObZ50IarwRIwGaQcWnWtU26XA6BURpmOtEs8plz8xR7+ACpT
GMfkCEjZECwDGWQFcsaU113N+R8gaXQy+wq7PpnRKTLcufo7pE9Jf7zApYaCf2vxJVhO7TVaVjos
+bTSKP29wkfIvoMte6K2Q+EPSBHWkVkI+wVm61DjoXNnWyCGu1cImTe/OoKOZK0bWONUA6HiHJTK
cfSQILlr8h8WCEihyZPCA2MVqWU4ixq8HudxdvAlrc6/kM8hc0GtqDN0FcdSLj2pG8nGdciAEr/Y
/Z6ZjanmIs3kLdI5MsvgiPz6+Ke+4iFH+7Hi5P7y6Ydm+9orjmo54aGRTDkvU7LQ+IHvLb7s9SJt
oXxQaKwhcteaEE7po6z6hWT8V4GxJpYjmR8qp+Ni30DOImdijwQ4lUDiDO+48V58Fxe35ObEFmbM
LGdljE5nJXuL84kzrweVDkfOpi2u6BtO05j1xpa48Zlw3Tm2ywYzkTQdZm3XnSOuvTvP6NTKmGtL
jn+xXo2ijXNoyVIehA9J+wyrUhlbLmQQ+cEx0iPOqV+2xlO4tp5kMCRSNCtB8enBkAPcgxwJyntY
pWYKKt5f2c2xoX8s7iR6mnk+zacXp5BU0w+m8kkNo1PruXKUW9xw92FuUFJP5TG7xSJ4P8+RnzVO
/VWT70BtarA+EFyTTYnEbZiMk8GyBFOLs8sgO3glBabYWu+HJQ9Cpq80zhNVkip24NonZxB5CRBQ
sA/axQa+llY5eVC0EwacojN5U+mPW3WPOp1atEgElkH7ut9mDrZ7iS/xpnvIqu08gZUix1WgpKW+
XcAkaNdlG9+g5bJq1ZpHb5c+pkvu2hKlJMGUPSIHBEhE584d8JdS5cImkQDai/VzZ47uqXVE11aw
60xxf6FBhyOe65Y5mQpeiWUq8jtFvKp+xc7SAHEiUFQN5aMwp/vJeuKdPtUBbQiQoP/5HgI1/9gz
AkgIeQO2PDNqicbk8IJ7iILUiMErBZSPtD1LPJBvG269e5qWIQOKSMhDQh+Jha7+iuGKSYWUj8xR
8UFN3KwV2xhSKXdbUzKRoTI8iNhuv5/zSE1netTRk5Eaf1iZ6muLjfeyEnq2Wfc71/x1xF8mAeVj
IgFHYw71iQiiOkIR7Pe32sHaT2iySlKrI6qjdVDhojJJ0Ujcry07DHCVNrsr250ES2fMZpgYAVpD
tNVOqq05y0h8tqrJPzYEpQqby9VaEssBxrSV6jXpV8NvyHpaqiireNSaIhxIzqH4qKbgCnY0BA/V
a8BoSmdYcpEkW5yjCkwKwiY7GRFB0Rz0StgVTVnKEQTqWUtVNY3S9ipRRHxoafHo2Eku71RoqImO
eBsoanN8yp+u2sNIjvT2WaDm2qiTnnEgY3WrjEg9LF4e3nGVxtOabeUyYNQ1Z4Qypa2rO1e5Ikbw
r02s2/c7tkoiXjmfkXOOPQmSmFFJ0nzlMZesQ+MN9f0+t4kGZ5bDwSsHw9TuzJVjVSptykpvPi9w
sFxtbSMqwccdlhGri6CVke64ZkiAbD5MMgfdUtQ4OjVyPrqqyv+qbVXhEK1Q3+i0CKZfVpd4VTgJ
xoa7meJm6fBbIK1oeMkM6fgeyAggrA6ViPWAkZS5CsR4kbCeGf4hcO2n0kO71uyxSrKETj31ppbR
TzDFL0BGZIXCPSHlEIiqE6PK1QMFdMBzQdCfv9tUU7Rsf2QQ3QT6kunBTX/0Oy6UVhYplz5uracn
GZw0UtJpKNdTXJeMUZmm1pOIoqpacXUI6KiSrwro5hA1Q3IWK8vgMNhl+TkWDM+e8ABBD2ozZjW9
Vrs+tKKxuiERLcQ8/Xo+eiG+BYAu+iLKUTz3yfuUKjUnoxehUVk/aW2PUEevXcmxYGTBBJy9e0aS
JeBFLBslLCL0z4E/WPbg1tzXTZZyzH99dNqdenx1s3RCPL98/EryrZVvnwZFrp0wEh50lqhoP1os
4Nr6RM+QHhBdiTs0vYtzgQQnAPhX5wssKIWbzrZtsFDBAqikNLAul2ECwjqENghMaFBqobLXi+ki
KcDoHhI0zdOQ5Bscbe1jM2QXSZ33nbFZXQqaXHdQCrt7vwg3vwgMpnLnEdzmRvgBYMPzMSggrWT9
ujD6XHWWScNpeuQbKeMOfITZ/nmx966ISNYeEwOSU+vU0vyBdYgOoH1uXHswT9+in+KuIiSLtRVV
DQbNOzwomiyNypM0l47v7htv8dAdFKLX/BXvK6jo3pjy9UpTcpR1r/SBUvxlJjA/fV3wgjuTr9/o
1IweWBk/gz3TGXABY4wiUBFSXns3WGo3OZvMbQerJ4nY+dtL++2sv86ZYruRG9QZckJ1SePw7Hzn
N/hObLIGqMhh+SZHQivsrXv5p7NCUR4eL4ySyRUkWrcrmk5BDlrsHKfMw3ma4e0e5uz64pTCCHti
vNi5Ui3T/2QU9yle2QViJA8yZL5ri6iIpxbyiClmZ7RKoyedprr1erJkK+jujS4jGVi15WSVp4vH
0ErmQ+97D+QncQmmQXyPqqCPB/culgbXEYtDG0lpT3uJ0tdtNNm0t0zvYSQRyDassUJ0RdVZzyBw
Gtx4BEF5+kih5CFvryuO9m503dDDLN+eHBB62vyPXumG0vHgTkZVKoqtOVoFjOCC2TnqVaIJSClQ
cSngEZpwkSz2odcULwGWtoh4Zy/PqDtGMnMUeNdRDGIvZz23FmZLpT2DDi72u3MP8XC1dgtmSHWY
TYr9dueddyrt2nznMYeRYy0297TdgZ810rFidd+0o2mthjvo8lUbF8JSavSfwseXZQxLzcs4LIDq
AZrX0vvVvA33S+PviBEYFMaDZ2z9WnrD0LACvEX11y8y3NK6Q71w13iNoXpP8YtMyn9Pki3IY5HR
+yalFiZXPLjtr7XiJC4069TgxUQcJq/hMZuJqe1ODS9ZrDwJwkvGmgR0HYCU+684524Y5rDp3peX
OB/WYaZuNM0B89UHo2L4t80RwYuLH67Gq+doVRw1lQnp68fESo0T3YCA11AJsgXTpsCNB780nZKJ
hU+wCapATMwQWWXV9oY2/IE/eMHhYMY86OBlPxmawHC9Zs2t+denfXQyGfHkMnp085aUfo4F9ejZ
wcAlRLVznmCty+oZ0ZrRnjI4IHM+eJhVA8dYOFaDjtIsp2sWM+YcKvjDVWf2jv3mhi4sHaIRBwCq
r++9k5LtxW34EQl+5mhtkVT/RHCvmTrJ2row+SCV/Kosx7eFR9bEkpRMR31ZdVDG0ku8b+a1c5rv
myPFrjc/hvkhxg4TDt634QxFCSKJIaAQTizg8Cj8zhsZMWPWZjRoOS2NRh6Ps9sw18p7hRYSYVgE
L6aurLpl7LFqwY4Tw1c9XHce8buPk9TaV+g70es64Y5kHbNuzYsWOB1xtzLD1cmv/hVQiFcblxlu
ihiHPp0Dkj5kyKQZGTBBN3eFX+AjLrjMTyNBfcXnJj65Vh3ZYd0b8yZFqwCZ5BYcOzCPXVTvvkFf
hZM3K0gV+ddy09XPovVBSlnKntu3U0bWWA3HQK8WLTvRhz/x3n+gxqzh1kP8Zit+e+/mF0f1xl3D
4PDLkLCWVrvLVUFJeQ5L8SstYhlwsqETrVyfjgUjHBpH55k88REg8/O3jvwpStMtreQ8x0SWvnj+
3UkaclFpIO7ZeQENqYG3RLsUSR5NKtEjpL9g2DNkQXLDGEFOgK0vqv1btF7gvBIboMpFeK4X/9uu
xt/0TF25pp4utqW1k56uynep/kinqiPkz91K8wEflkS1KdoVvO/o0BIC9W7SZvG3f0ZQHy3rbe0y
R775GNDHjj4UoOBrkuasKGA+HKS+aYz2nlKvXctACljpvJERjV60GIzgM1XxQ9sEzrrOitJ4gUqN
ZL/IXs+rk54BS1NxIMqywBJIgh9W4e9DEVxuI2Za0bk4+ZXmISp2T46klgLSi1g61GHJ5ZrFgPCY
oisE/8hqc3JGrA2t9ygf3MIXCiv8hISxl1uo29AkCzZgukC/1liTYZ2996Z530TFW8s4uteh6HwV
55WQFDdF2E8McBSodhC81TMqt9WgMbplKMxn7zKoYUIjGajy9/yo2L74mKiFuj/1LsfQus8O0Mqo
eB4M6hEjLV7HqAc6X7Lytae7UENxpKqqQnd6bkQV2HXSnDK8CWco0Uh68+HbbjGqDAqzAbRxH7Gd
Vhr7oPbHRBA+Nk20dxKZScCdoxQ/xwKdGQlSrFNlAx1YMvEoJQhJOw/aFSUYIuY2Pg53pFQaa0QS
PQEEP84Og4pzdWkaSBzyCJb8yq6D1yyoUx9of6YiPUVRidgsR71YbOfbhU7GeCt9QS92A5Uk+aDU
QEwHRpPs4/OQott9Aatw5ODz6T5+ztAgPGgWfFAdKksvn01QGgT8K/ddcw6p/IcgVkbrBlxBnw5/
hKcpNdXJzzVvYa7J+Ct7HReadf+ARJApJXQZknUgHd8+ltXKdwYgsKEhyCGgBuvk6c9OPxXzGWMN
ZlWZSAV9d4hS/APHjWMq4Gmro61zCX7eYOrzPRugqnpsBHNcUclXW69toAKIDFrzBklovFfCscpJ
jvQZxh2PpgCWuz1OaMi4RZXJlBz7uILMLZt3zWlBertjZLHvVUcPpnLxctyTsN6ipwTkU0FIUx4Z
cQ5gqlduG/NaZ92jCOJOkZ7wuPlrYseVYQo4yFA3lYM8z8lxCL8uRwfjxujyXf89e7r51ruVD+Dc
bQaHCK+9m/lSXVn528Z1aojZ1UWa7IuqyKNz8yud/OgS7QbP0YElPrZKyO+ap4FePo/ypFNEDW3M
qfQ9lL7IF7BYsliJtZzzTbMfYJZY9GGBHQYfvBQu/m5a0n2U2uYWbRDILMbNSucwAPMCSkRMDVFF
3mvk7dg34bMHB3RO6UmNY+FCRpcT6K3cvoAvAtct6kyGPFLcrwgy8Ch3qG+8C2PLpyAYoz34yMfn
V7msQOrfSW/+dEvLN42QtTPBNVTzKS7BB5LDh574GyIR9v0WxAOmSrp5R+ygjd00Y3x36qCv2sN9
cIghDTCpBdWmybuqF9zGMPKxwBYALvQ87+glBRLR7lCteF+K8I4ig2SzktYbRQ9inTkrwaxTdtZe
nCH4jdqOR28Up1z4YwzEctok9vKals7lbc4gBwWegx2KLDCY1WYWJ/JEYSNWb4MiUx0NdcO1bx0o
lsxzeA5V8wNpKppyUQnJglaN+JzpCvbWYSouqoolYbb/ct16oPJU6O8Kdwla5OxpKxc+suzQluol
i/xdbRO4geVVMAOPkB9cG3KLUe9BuKqgdrYufiLPn4L/qFGgotKLJBsv+SXwLLxkzyEWju4jPWGl
pZISJsGJ1KIA7KYCs8e17Bad3rN54jt89MnVgeD12SddR+r9i2BVZLcWIgdEGBfsV9CjKP/Yuzm3
cd8R/0yGXtrEJwV+/oNbQ8ajBy7Tm2V79aUF+O6EIkZBOmgJKMlwAPdsnVxMb0jk5eEEHkFaSy0v
+FpXQldpTmyC+HyKKGi1WeBCwRe2/IttrYOkOgAZzjBiVaAyFzjTgDX8n+ocxe0ATEVl6oNfUVH+
su7DfczuNKym72GZYdAmWKqmSZ0I3TQp6+muX0rys3GjnvJNIt42YKQjkuxPiMibJjHoKkF/G1yW
6qlKnf3AEVFiOyYfhhf+qzax+uuClQBlaPOr3tW6/puqLyvXi9dyXDYNANYnreRxQy8ozegxfp6I
qvWWhGXV1hHN9MOpo2LbBqumurV6P2iy7kEkbIWgl8XhWceAF0T5nbOKs6dd418F9qZfa1wHgVzj
SahU25IwHufYnpGXJyVGbm3Rfd+AEWrWd3Z+WOO/8d8npLzkHb5UO30ZWhU8flm7CD102SZc92y4
D9oER8wS6HnXaRMYfglh/mY57hn+cSi0WqHciNQhkM0D11dWItwwnhXlHgKLqt0n3RpIBJ8O6cdh
UGj6H0AEZvCZd6Zj2Pl5PqhzW7dxiYy98fFwzALwu0Q5ZB2FzvVl8pNr78DQZCv6CLE48LqymwSq
YePOwWLIuyv/DBGhhKr+CNvzFr950h+tC4Hl1D2SN354hnPkd3hJ9ciU0upojygNhK+x7+WmrwGC
0C3tvi2dm21SgLiLVgERG42/FUX9tWLBMKyTpfSefN5b/+1SBMgreI8ESWAPOOTtHJU3jHH4rNn/
c9OaFBSrtDK2c2UPdBprGUiLi9fgykTWk4XOEAcmKNr8PipRYUbyqeT5WifXxZkxJkgNeQewZMbf
2C98X1OwBbJFEOaiQZqXhezK9Po284jpG5cWqrqInisN0Itbi0igW6u6uRkW4nofwgo4bkpzgdpv
g2FzMVR9pTLmCPMELSRTlAtudbmaU077Ioi9+fPs4w8O9Qzn12NTaT7kW7qookLdGDNxnGz5qCfj
Vo7JewcNKYBRNNkF4zQ3gxw8/GADvZ4UZmoMMDTPxj9MtirE0z1PQ3+pXu4JJ33pnzahgQ0za6Sx
dseQp+HatZgnmFJQBzRq8VqkfwDn7cJIY8YgUBByzPYC9pfJbI468pyqt+UgN+0DNYnOazM/tXO2
ERbYw84hreEOFrx/ex+s2OHOpVxd686RPf+eCU1j2P9LAQdWLdoNGR9ZEE30HKYflunLuvTXbWO2
Hq3b4+QAsbtVnp3j3YXYUCE1IzPFdAJ/gTWpZDEd98aL3B8pKprwARv6CfAL+SL74mBFWoh7LEGV
TAOhamMoFasmd37jPGNcmD+Ag9tmYqSPJUneMbgtr7NXAkY9Z5OXhl+Y4zoGFXu4b6v3moI7eSxi
tPJAoz6DMlAqgDf3boPLFJuBNjsO8HSMKo70kuTvzSApuimM/6ZJUe8iPqkwlaC9GhQ8I60/mHJi
IqV923O6Rx6fF7lElVb9b8fcBMYXWuWPNQpX5GPFUakK+jg6eO+tZiEe/UWBSe+40Iy776p5eVk1
prQxbmJU7pyntTNNJ7vEQ9/MjTYNZswuntF4NG5fyxq4VTNPb2uXlMgpm5V5IWACBi7ijCpaN3PD
c/8/ls5rSXFtCaJfRATevMobQHgaXoiGoYUQQlgh+Pq7knOjz5yZ7saIrW2qMrOyOvA6QwCBD5xu
K7j8xrN61FiP3rARLbOgx8GHzsRGAgbmvxpGOa5RCsCmFV3pSXXdvaPnriBSR5d/l6v2jxAnugX8
gBhtfko7ZZ6Udp3a2oZbpa3K7O03MUe7ufeo6Z34uzZoL9thk4vkRCvn3e1nfxnjPOny5gO8B6ep
1djXvbp3wR2CWAI30+byASaO8Qo4PM1km+DZKmKiyEokFCZUnJNgWRDaBzs4USG0EkSWoeOoQCCo
yg2lUh//Pw4ZpKI20v0GsYuJ5ltqhQdY8HMJ/xucg1twJpaou+MqZ3jDfozzaRKxGXHQCjNXTbVW
AWG1Xd0e7e5ys+yCZ95MpdfNJRissqN1k7bjx3HXa+zZU3CFnBfz4mq0l3dO7hK7e7PWlO0W4myx
0zRnhUBlS6pu28tDQEw9h08dJKD9S5Rt6tV6GVzYYGkCu4zJegh58cYAE4w6qzd4rfkM2NtfKj0F
agnb/45L3gX6EIKPh7FG/dOcLXmANZdPBkfQBKU4lPEEZcKECeJ8CLT2zyXBKoT6WO8STzEvU+E+
ZqZwhCNhkMqrE/HwhzlwIvKGxCEZmCnNVjZNrbeMPrVeOityeIzA+YpIHYjRXkgHuW3ckgoyQllK
UPz4pDwfjoQjsHDeL471N7huPsK8sM82ynBilwbXf0FoeSYbYwXNxfz3JLNhghAhMm/Jz+UQg0jA
9i5ulyvkhx5+ZAxgz8+XoLxYIJHhoCfNuEy0MHPMG0JwzBfebymkEu60SOgxM0MPjx/VFJ0HnXex
l3auW4qoggLERQJ3YGFNznqIEhTbTWhFr3Qa6MqP/TFzmjdIRvV+vDpzcXUu+ziW6Sc4EJjKa/mG
XSNDovia/hfTJ+hwBUUFPb+gZc5jGWhlEQEhoqYHN1yd6zDY8rSjZlMqFVG+ED5Cwf5IaHRjqj2j
Gl1+L0GVh1A8NFSlwtlugxvXAHiYisFr+oKLl2Fh4+vclju8GMxtSsU32X4fxxYMYQ5+jqks7coQ
5xLf0/U5I3jtBerl3Nx+XbxAUzbDO/NPGnxilEl7oiJE8ceHPaZUkKoy31As99eF8OF2TZ7bHiky
c4i72NIaHeT0lqOs+JL3BaHnQYeEq9vwyzJgSmDSSTE69ag17tj+vmV0RyQEPFzunfQzP88yY8oQ
rH5tWl9RQeEg7xr+TgPo3pHFdsDO8NwqzyAKVkSsegKsW0aChqI/BD3UYSMbm1X6EvfA+YnaU+JA
aACIZE0lYKUdKRA/OjT4O/7dQrJH3BBelxiaYvEnCawSTj7ekkXD6/Fm4mSuoWCXwwC5iCpHUdfS
WhYY5iqTGLSS6BTRtSgH6prek/AjvHuMB5mnRSQn4utB4DF5GgtiRvJaFfL1rLp+BRdFkqSIfyry
lAtOcKxBx8FgLv+d3DbQCWtRN0FxWe+fXEpJDXwVclLF6bV5FVkT8m56e9179ry9RoNDjsHGGJYd
JmZB8JH/yChYQ2wYRFtnlFA4HM6R4v5jgWNbsecAIjeaE0l9TftZQo54ItQAqQlVyNorybQQfKUO
38LQYPnkntYq65A/sc7ZT25Ov+kiaY11JUKE2wrKfUYn+/qShQ2coo2SXI11hz7KaW+7FAnSWIG8
heVSYVGyaLuoi8ksveeWWwYFi0wgDB+O5M+yYhFPKOKcWcD4ib09uRIWUe/JJBFh11q1J6iJeMRV
Pj9yAUAO9ffPk8crVcQ8lC2MBOurpCb64z5v2YiIpfdAe7A/vDI6nJi5C/oCKALtzn6Ip9HLA62Q
bU5z8I8BNOYMCVWgL7hQhl8+j1joQKKxB+LdxkCJ3b5/62PRoIGJiqNEHYS25r1EMM5hIPHFYYyC
LkTLwxnx3CCdrqziCME0K6V9xJFFCA57977b4RbHEScAIGp1eZm/USEyVd9AJH9DfO86JlUOw+n3
R8oCxtO/+a+uguIdElzRyF0MUTkaCPsp0vA8qS+nB7uN2J87zrE3b/BNN7yz58kiFTz93X8DfmPM
TeJQIc6VDbS0kug1xZNjX0zzE2r9aMjA7wSC1+k497ZgXoLjL61w4E1ohrjojTuBoGieAEUBCajM
mQZC3OEx8pjSrFLnRl8fH8KCOiuOc3AOsA1YqB49tEtonA/Ot731lXqQ6u7w+yawRhmIHcXN3lD+
97AbLq63ruglnL4IKuFRZN3xpvRKTRywiwXooI5bzbRhPbpU9R2dNGjadXs7U7TcptYGAhNi6ulU
1q+fF53lKoPCvvFKqqKjLc5AFWBXSlBkYfB2KoM3NMAZUk7PbaDWaQS5XwX4j0ki6C33LQ6sQ+fW
+yZUBYDFqPOH+eKo7ch8sRuSkOCRgV042jAWEsohty1dzvhB5H0KrtMGjMzgMcexfX7bn4gDmhyQ
Fe4XogY2iA6kXT08jkke2qrKZvMbQNdeUrbdJzBJygol8mA6k7zJRroCKIZ/6RzJUItZLmU+m4Z6
aZzZ+kFjMo7MJ9CQlV8RjLGw3kt0Or+0t2X5H+kiGxBJ1wunQlcnaH/AMfq6wgbzDzI9gph4SvEC
FRHU/xJskdgkcGuFPfRylHRg84cxOrGqF/CjIRpxEmvaRfMikNNbqGdK2ChgHgeUGvV/p+zrBGqS
7ZKoQwuc7CoV/ORKhzWvz1EOjM25B9z/72Cz1X3NBtkOv4uf2OC9hHAVzgzC35vBUtiPhlEF+Zcf
Hb46f/EQLPtm1Wk4NcR89P02CvxdyIs3xsO/0t32bgyixs8Z9+dm0A7iSek3kBjJKgNjOTAOdUmh
6mKMz1w8TLHhuDm3Hcwvij4qshmqdQywg3Qgt5trMOFy1EU/d8dW7WpTOy6JHNgMFHbPWIMp/AB/
12qcNjerCh9B1D/9OjfuaMBd7AAWrC5i9g3WbDi8AY280ItT00UJ568ICGxW+y0wlBdNxYEy8DHF
P45Lg63MrOdfb3rGxPEwO82QIoDfqzCBjlV0Al+jWg7UhxuBjd2hUc3Jes+fg+c+tWeqOjqizMvn
6O2heC+e/yG2ceP1kWola+2Qkc8pMkI64lzdzDuPEiMxJmzu0Mc+fXPsVsgwWuMbFiupsd64krrX
jHx8H9NMMTPvQwzszSoNT27+efT+zSbpxxjUF90g8c7/egCCJpavH+s4+iAY8UkKeViTuzOq2zQk
CZ6w1H7s3fzt1ZyAckYSzKMzAgBDg0g1Rz58+C2n9FkjTja+G6rmRXr/h56dHuq9nw3uSzXnRW3a
6Dji7jece9vIVczRApBFjXgfPmYb9754YB77+i36UnbMUtcf/LSskDYu9H3pV184DdY47IHXuusc
w8Ys7PQxyV/GeObPOogtF9vqgIoUt8RseZBN0VNkUXfZDeMrQWPuFN+8qrWH6QsKWl2rp7Rx41QG
SKFfqbvBMw0tRngH31aILsPKmpqu5JRnDBuz5EYI+HBA3i8/MFKtadEzZMpGUg5EN07pxH7LzJy2
749ZHfSYLk2FmcdGOX2vG9YG+Bgh42N62rX31bvxGKFbsW+zOLwwKukw+61RR0TXa3RUQc2pmqQJ
HawgqaiIkNPIb4FoUexFw2j3rM4sQ/hVZYIfrRZrHEzsq6ODZ4BJW3GYVms2FE9vxD7CKTXCnG4L
GFRBT4P9Ex0OzhQGyKqTpY8KBaMkMgJsaEd1QuoPRKAk8YQ2hLCFdr4ndrQECJuw69Ar/L0x8hH6
RVpecUD9YStAQvtLs9Q+Oy5pPA1kWjZtDmJQiJEKhMv5eU2cT6T+YkebypaDPnlETKQWAq+Bre8m
mw4dGGhnooYmt7nk+uSL82xa3xb7AtyVsxVqcSzO8OFs1uD5zJmXnfyqmOTKusQOL55UYche2HHd
AEsp42i7z8UNlq0aUOhCdEyDSlhWymyZeLw3nwqTdcaDmvgVElX3YIz5zpyCyOBkFVStOz3shuko
G0Fy41PhP/1eUHHjfxtUVr+v/hlVe2vR9c4BKhQsHEhc6zKuGre3hF6j6rLY17cl4eMD81kZP/Qq
DLkSnoPNAQRvsQnftEujZuFBfnUx38vU4r0BrUkAcS2V4KerEDjj2QiP0QOP4eR2dyBc3ABZujS9
9mjN+jFevzc/wYC5C5YL8GYCFeHShiG0bMdRXa/PtPmcNqARicWxeqTxxvq5xQkikmXcgxA/jZrL
5/S85pzaAt2MjnuiYMLw2qh9cIjd8U3tDl5mgjCbWtu27f2NoVUJBMkm34ac9w9hjXiGRjN2hsUe
9egGatfEGCKfgq71a5mdztNJNnnMCgopR52fFtrfPj7nsZF6NeMyfUTthU95bOb6xv4Uqifp7Ka2
kEe8xuKB+p93rQ6YHfIV8zSladgAK4k4uJr10pRnYZLSCr1rPY8IZRBVCL8DE/ytOgUt7OTzBiI3
BEOZFC5KoxvKCHnJv5yr1TGvDSNxayBedgs7DfO0rPsJbRy7mHTbvGcbK2s/Dk5RHDwI6YNjhNx6
3OC6P/6TTgzt0njvG959/xxUqjRFS0uzXNawOTlNs/WZEpRpY9vwGks1S2t4LyouKckYv/d3s5h2
F+yFiReHm6CNqYlR+tRN4V8HPMct9AvQulpm1hcqw+pg7/22t/R0236w0Oj6QFz0HJ0gOrEaY/U/
flo04L4sVJ1bgR1FdXOilwaVJ9I8v35inFXslFLo3eHvgddEgs9Gb3igkdrdbWyzwdVMbHq6lcaG
4/xJi/MkSMZ4YtwITjLjsy1CcDS1XVsep5tRl/UW0vytNK6DmnFnEAY9QF/yGSozoB4Wp1EPl7zF
Jig4Kt6Lqp15NSvDobzn0JCb+q7TPz5on7ZbVvOPE6AN+2uU/57rB0rOKFkfpx00f3uu50jPt6ND
D00u5rP0Y6pXXlh4dI8uriD8V3+Z5zvaJqO5qnWMOs1h2Au54cgHqU4nzWEFuM9d8wvx0oAc9OQ2
zHbF+kC4uO0QEa4RXdNT4G4Roueo/0pEKB92uXRU0sAY7C4CEhNIjCCJyuSWcfl77rDGO9lunrhV
EKWCRhw0HB71Js2HVaUJvFexN9YBYWgE6AjphkiVeYh7B7C9UxiTiIK1YJvaKU5qtNS9AQmG1abx
2re8l3tPjdkNICTqhcfdZlEdcNNbIRNqn2EHwqp4j1glY4RP45I6b7xNRsk/JFIJXULZfj/2c1b5
wwfinwi2M82w/2Fx+bCRytyGv4Kz3qRyHlaFH6JuNF0A8+rw87JQahMuC7mRe2ZMXjFHikRhsLFM
sA8BmbVWGfXuaOUpnPCbzqv/GKLoseq8JOk72Vv/FC6VAT9M+kwVyG2BcGYXqudF/ul9msASTScZ
YT5wQn95IU0mIr6AXl4Ae8TJ8qS/eQsNpgJ/VafOey55+82ZcjXDUdNaql1ZMGZYbVZ2B9qAWvac
yD+oUq8L1JlCdhD2I2AhxiVNngJUsqsKjkBb6Kra5b2kmInIeVk1OPcQ5sqaFs0Pr1POp3+ZQ/bG
R/2WXl/5pLnPYUAqUkBHNILmTlo2mmVLx6byOUrnII3Jy+wl4jdmPiCv2hO1p/Xpy7ndQNHRrKkt
XIIQkLb2sjKi3yjlYU/nuCA6yeXmhofK9LVruPobZgNtNwox4FC/i7slqj6jNu5Oe+v3rrOu8rDC
PL+tysPJfmK3M9/Qm96q9MwHIcjk8FciWqIZpN1cYe1+3b7e016vah6vjGQHxxV6IQPuA/Wib0yt
6R8McmJBzbtZhWppBihsMoPBXZfvJSzS+2o/Sc0w0fESJqD/mr2nc/Z7275atWE/fhl8c4+8caX/
+8ajhV6pyDUZlROQ+l+Ten7SaW7zmWZF1r1nuMM5ibeB1+HysED2bOwPETs8W72ccnC3qUY35BQL
7W8PAyBQM+NpNRGYdca8NEoAcloNKXPhYX6FeOysyANg7VUEwij76EfskmwakwX2+wsvZs7jmbJr
KQTpBMheqQLIjUGTx6UMRSjTW5HRos1ExadUtcYgymBkgdELhw1uBTzRzTGAaASsGTJwm/um4hQp
0Fc8y/79b9IODbvPvRvdHVwReAlUk1zs24kL9H4lgQ3OMQPSMg6gmBwzw7mJ7KXpqu+OVEGImolk
bCqiISDRvERddz2oEeIANPCHek+Ez3jLDw4j/gGxDEm04dGy5JDtYEThhlqOOOvGz7cdVzTZrukW
Jvn5DwW4yHw66jY0oKjnSdbys/jXNRf1ABnhQm5x1H/M2NqxpudxqgemjucAQ3zGm0Omw6z3p9kx
KpHkWfL0aH3zgxRtk2qVVM4zUNwsEpui4CiRXIJLP7kL+Gg+PPmSmlcg8fE48dqBfGTrGJZ33ToN
JeAeyYJOznW8jTpGd6wLKmdSgTeDrEcLC8IJTobrmG64pEybVRLkqV08sP8+OgktbRAtg87YLUDV
KaYQc/bgODZnKRKQZS3kPIY3o9syFUcQMPsDHUZbjl5w0Ajj9XVfeh/vHN3nNe+iEymLzWx9ci5M
NpR6d/PdNp/799VoLDmtxkfrPIWkcx+c9vm6Ri9vPZrTPzojQ/Y4Jc0suMbmU82zr3N5U2RoS/xW
atJreUtSN6afb3SKdJE0z570cD5y935irLnrDSuKxwXRBeEzgsI2ThR0MB32Jrhe3ImKPl5EEv1G
GjDY0lJJ8UFtOdmziyz3EzljKd3kb5kQecWWVDPA+MLJB3GQde14HEPdWOl8s6KfK9FVQmB1slJw
HFo/o+eb3+dn578isxxDDUbYmG2r3CB6s1J6djCPVmm4o5xQ7OicnScOWRs/G8SEExhuUPzrQdxb
OCC+mWtmm9e+une3bfZIIU+rs3MNGtbF6XjFKLNLolmQArqMtOlQsm3AuX8s2kX5KgdTXbkiIabS
bIKZEiZXQ7IZCyEKNWB9RYkPY7RjxPEuYPsETZKrlWRD6pGOmRGwEq4mrNOOa/7iXYnadznaY/yy
wkJDHirydJKzGW3e3z9UPMti6mXJhLWB34vMqdTwjhokfvL0MYgpcYdquQRZgFrYmrDe0Xv7zVEy
L8KUhI8gBkvkdJIPlRW//3rRfZGRMlbJhdVpRUb8qsGhNBwHgUe/+aeCO91LdcR8ojZ5U5X/sW70
VhEMoXL5j7ENKSNiY/iQT88OFsIOASibsdY7S1p1+jj+y9j036Kgtu9NPi7jfcrv7DUYBummFCaD
t2mt1zJFKRF7NEE7qu5mgFtCUDpqH/BAmcLes9iMpaTasA/8UNvE/lKotih6m1syYgvRCMYGBUoQ
MSVsLj0A/jcGyeu7se4Zr4XeGw0JL4dmBnSmoIwREtpRWfydFyDw43KFnwoqBqdG3nigrAJrIUAU
2Q60xx0jyvDiV92hbCNacOXq9KCNjrktH266J2MjkFO9tJFAk356AixIFskP1RZG1qvybKgHjEMA
471oBnUELD/aq4CLZgJekJIBHhgTl9c6MXAdhl+VJvgCMGY/lnTWsoa0TCaMCRQPBoNrpok4R2Ur
atZcmR79XrQZQ7f3GzRJq/NezYCEf1iJNm6Tljr0oUXJPkombRCiBtkzqEl10UHptGj0O+xIsU3/
Z/wKHko2bJxxHCpl6bWcBFnwHJyjy/Sdm43tfaA20S0vC+jtzEPoku3d3ZgNAJ0DSnPOJY3MhCtX
1Uyj36C9ez7I5gc2RDnjPIjoD2Zucryyns7RB5O79ope1BMqJLze8LIkouavbYsCARRQlDn6qUsm
sMwGG58vawdYjVEOMAhbWgJ6/D0F50HfZatOPJpbAXJh7r5SURT9cb5s3sEmB5ZQDrksZLGMYXJr
euW3TYBcsl9K+ymAb5Jho21xIA1AHanQCspBMTl0nM4C9Rhl912vZtPfGJHYDVAdCg/zs9rvIXz5
h1Aa8o99njxRlbcdwk/U4XpUjYIFck8VvMqCrhkU/cQDm0IYwRDRzN6OvSbVcEl4nwgFi0lb6jbz
dLKhPrblkIDV7SY4WcOqEX6tGv1Wv2al4cvNzQm+P2e2ItQgLvwP7ZvpeahSlre1Wskcr2nUfYzx
xuhcJjfq9C+GO+PYGIObkH+SuvQoAjlGd7c6d1265zYW1X4vUKctxc1Syb38BsylPiKtZDMREV61
36SCWBQmYadTLs7sSk8idBR0dwYJlgFIA0mif6D95N1XG9qaTVrOa8o/iC6STKIHJYBy2ij72mQf
s7L//r2yTTWcK02eMj58Pmm1cKc4jgpwP6EPPbBDHdM10Igaji8pNcl0gwp1ilq69U/M2F/DF8+X
EjP2Uq/jNFGt4RIfAGL4H8ICEmg6UPEuhg4UhplJnLsnp8EbXIOec+AUqP5Sc0xjqveCgbZTOwnu
bj7W1rFl7+PEprr5bt6i+7cD9NeUw9jW8H2k9J38Y3SIZOBYgZPYP4yd/iWvRHvSMfcTf7vdOrHB
SUq+uJ+1cYa6uhzYYYfRkQulOqYNY2O/cwnv+jPtWZicsMtuU47J3KQEI+Tcs2bk+ledgLhD3q9E
EeqKTqsBzqqoyRlJks3jap6O5yNhxzU3D9PPksPewQuS1YiK1ebyKEde1czH771vELmtaSHXchT0
6IxgXtp8dBrMaY13X4osMLCiSXpuZnOftTkoOZxJESVvkdoJ2MRuW5ewa9ViktLmKHWb9CfGEuuy
ZE1flic4DFotD5ujS3je6gRt+zdPhpWJe14+0R5b+8Q8hQnXJ0es1NzZO9EzdVbqk/IDMZgApJJc
guL9oTkFT0PdSVnm21m1cGa8W1LTqrZRnoX3VdWnaMradcxLyMXNblyYcdi+aDOva41dTDH7Tf/G
L29ei7zVwgOTEkgznjfAIStG208GrWHiursdPWdHsfsw9k0wm8SNXczpucQJAbfKai608aKQz3ai
0lo//O0ajEmBV8/uMRl4GgUvRm3Sto5b4q1JzAsk5rKA9+oMuEYVihluE40QVTzoYq7WxdsJjkrM
Dl9Uc/nNSEzhxTtsL945/LiskCgHBBuelgnXdfEqHwrECphU9lLJlDTS5y2XOr8sk3lzlcw3/sGp
MAu4ncWy8IqwN6nERrHlJyM4gBJohlmIXIU42is8QBs+Ie6QtoqL2mjXwLl+OrhG4uapD69CrI3T
7t+8tv/wejYmoj17oqlaooMqvMzlDSZdn+jPxiLAyea9jnFwNHEO0YbFgipOrmgumrfOsDcsQiJF
c0IF1agyyQcfD7yfmV7z7szGBnSBdsyt1u1M83LCbj9quJtpM0LMyDCp+0BBfqyk6UP518d9R41B
3K9PjePf2SNp7QwEYMV9UBpKiWALoXUoqUr9kjRNLdcyOnT+ZyiXQSI1g+OsE3WieiDV6mZAGcUd
J3YqAfq9SCySfNsf2EzVyUMw0PVkStGo8eMmDZfkTo1ojPWjpdfDucflo7gZe3ocApuZt1mNfuTh
YYX9APzGx9gzWUjvQEGEDcvXBAbuM27httCcovOilRk5YgFMmO0J0vkLH7oSi1djg4FtE7fjE9Hz
lSg9sdP1fYC9QcAmxpgfpgnNem+4ksYDeCC51BZMz8xk1nAT/c0qmz9YA0wav0VK0OJgzgaZK0nb
DZyyQ6bAneN1W9vPMud9at615BwnAWKPZEci5D+wS3DHCWyoM8QUQte38R8hWYA9OTgy0kXUxtXM
NCA8p7Y98N65eYkABAeJrZFqLcEU2Lue7p2fZPMrk6lFem5dB7nLFLefbpVWAAT1iVdnIO+M3AsC
hFzihFKLB+VuYveYbPjThgQwURGdCbAyF4tWxoI7Mjzt7vtGeKgZGbnQBu74TnOYU/galewQmEK8
VVHsfeh+lfxhp29i58QZi1ME2YSZB2Qs44It5LitEDt1zQN1JcpBbxFvAwd3XV+c1lIfmGZs2biY
fvwatxqm1OpQWUmc41FpY39YjjmikjfvcLoYjX4+qXPuFBzy+mA1DoD75D7kXU0MeBNzNEMT/XHu
FCSSutScdctrWIV/nRT9w8V4DhVmPPzoPjiThaFnIeNX2WmPQruScAkeg9YPbgWSFTModmKSggXd
Czkmz7zhfZix3ppmMbsP78Y30rBPoPuZdw3Kf5/ZBctZp7s4r2pMVlFPPhEgZxAzm4WoTO3kzDb4
lnWR++AqIx/1gsP0PSS2QYWzbvUPPx2vSpZnXIPu7zV4DWteji1xEVSnHxf3NITZP5Ck0Kpk4DE8
42uSU2dCRJmE1cGHxAzxHgYiDKWBBN76eBufqJW3ThnMok9tB7IyVB2kCuioz6PbjHHilP14W0CK
gvkXLSCUCeQxdLZT7zl5UOPhHHfA4UExbXnkzvaJzLw5z8hlC0otOCjjfbHs9tv+AUq25h/66hqv
3IR0YHg3O8vr+IpKZpoF90Et7IHHf7xLlAYjPLn5Jp8r+NjqsN6WULXM8XEjfM/hT0nAg8xtDCvz
jbHPWTQcOlCf0Mt+h8To0wdnDZ4urtPZuLxxqhODuzesi0vjEmVBh6yvxudTmA48oLD4vIzaQR6c
o9aW0WPrCSOoDpZHjvMkkgLW1YPokzGhFiOMg7TE/Vng1HAU200LeANP6BFbBKe9NufcHLSMRYek
GjAFNh4nIeCYTJ1+5FcHccSKZU8IG162hq+IcoHM1/2JpZaO0+BDv9qZ7Nj5gQHLB27Chs5iZ5HC
0A/QcbBvJyawy4ugbPtyi6kAgDPrKAtAE0iUaqSdEjZPGDkP/tjKg3zNzsaBeuCV37bIi4bFuxCa
XXhqyrx8udzMoMOfM/wVzDa+24Q+Q//nJ/c6BhuQ1qHkYbmxhaTeuIopT6vb6DwSDtBxan1BA0w4
Iq2GB2ylxPE0+1gPPx92g2JD6YSKJyi/4+ayyfExSnNXchJ1QVt4bSh8RwPHuyBfWMitTZUUpNxg
TkqTS0sM4zofyhujSe5dB+QCXWEnl7f2BggFNImDdq0aEiAzFWXdkQpo+dZIE3FvI7uvm+kkmWAi
xwvjhWd3T98grvcDvQ1ZWfuhOyt52YUecxsXQoxvbD6zrPERaNE6Q6561HfIMo+v54Ln/bV2TT4c
iZXt/LxIXe98/uNMlR031N1UYlDDR06rXk0k3h0uS4l4yH38U42hMMIs/XYSTP7w7msZ9cEnuuxe
lKTUXWpULv1bv4uwiU6u3UAD2nI2gbQCfQwd4aNq/Zdb+mn48XtOamd2e58Ht6jlnZABpEE2Bi/j
NM3HKWHqmRieOj83C1phPs7IXAXTHR1uspfvj1FKAIyZPTYGeKuDlcwh27qj7qo7wqm98OI9gQRN
3xVhI2KiuTI/Awmfp/s2eVJs3KqKh0hheZKPfyt35fsn7OqA42TJ+b7wWjmhTDpIB0wF7FahCXl4
TIrDUtpYCpkJwlha6muKyTx4pk3cFCaDJnphAqibh6L8/BCj1IZi5BjGcVqx8HkLzMOvtvAxBJQ2
p6vbpcSgh2F6a0ji3Rh27O6MEIgjacfxHuqbGoGrPMnf/5rA3G2LKO1ffVQdtS3oc4J1GWXj7o4t
Ak7AGNfgsjWd2yDdpYk2jCICBkNRCskOp/JQShKGlIUog1ud0LGtYxmqJjXPhNAXr46zQG2iSrY2
3Mx71O5nKIrAsKK70xp86A6lULdG7HWnffbTEcT9waW7Hb2+311/Yr89vRGXyTu5+PYl2fwcmYT/
LsPHED8BjPCO3m+dYggVecnqFssepfhf+xE5yz4WCN+/mXDFlfsg5eU2VgFHFidhVWl3UcqrH1TP
1d+X39J+oZ8eqpZc9IeQDPKih35uQUhhYlcZxyOYueMwx3CvNz7+6jBF2Q+5Qi07AqniT71sAfiR
K6zTfhkUdPcmFvWqNUNuDEWAYh8sH2AQskBZir46Y/1LH5YK+SmDM74zIOW44NXpHf82eLnb32ba
RSnolOaDt3w69aeBpFxXNbpaNv98QLvqV9jacyPa1saDrfj9xUxPEADqGvKgGuSNqAnVrMh8XeVv
FURx7GB8T1kdWf3BQ0c6v5k26q0vOTdEOCZMcxNxQvL1xqAEgT9PodE95tPyvFM6djSYM218qu94
Msg3WkQfhQj4UkdC7EQob5krfLk7uaev7P5oBJZTMJOUNyqJ6JAl/ZeWavVNmCZ05CPzg+4gNWBC
fzMQqFBHGd4OsSEfTG39SEt4y6/b8I7ueE2yqLRftPg5Q/wjiwFmFkMvynqpGB+PhUVbFtxgp66m
/hN8Va3X/3sVHKdJx2oAtxz89m1xRkrO39IR8tY3LoPyGv71dDS4k2i9ZZF2lWHqWTvW+wjmEmBY
wXUF6hynCoMrk9E+1xtpZuiZagywgyZP+9BVXwOhJQoCptzLoj3yrBW0qGbSdFZ3Y7nkv3GVEUAM
dDz81X2gUhFzCVaB+RgmojNFeUKLoYihDHvx7j99tRgAM4YJq6F9B/IzKk2IsaFA55dVGQMrk7Lq
fR72aA+mxhbKxskap8Z0xzpgfL96SdnYSGgco+IYrpZ+icupAEziLg49yLb/dMi/8pqjbAgcDV0f
WBp6X2oV5PUjvwAVjFJSgbSPB2WUeiIGEn6Fzb+uVT6OVGn9HbyDl4zyGbB3BIPndoAH2OwYScAB
wtkc9Jv1RrXuEBWjUxmpeTlOzdQHYSqAAlimXicpk0fyLJy2wyoYFXYbZoW2kVcH3p2xkpWbRhMs
k9CdCmtTQeXLvTgpOJwEEeAofJHVOKRJSmOWyCASdnft6FsYB4iFO6Ep6jOalwualpFrE1KpdHJM
F1RhS9EzwSxKAZDll/KIkdCrlsMJXbXvSFIafYdATaN5iMBK+XMlmCMoVmLscFC4BJ8gp0hE7OMU
EQQpmXAYjirOPT2v4f0HDpH2fJO/1xwUF+EeZUtwSIl9dr5NcL6/I0+sibGyEQo4GSi7z6sSRX+T
RkJ5IjNO/Ogqe1c5F3Owb8EL7Qys5+jQWgJUOBlz7oZPNCgn3p1IzXmRb8jmPAmireKHdTRJ+QDC
acGqeB6/I9PCHfcMkinYi4H74m4PqhOi0/TjHTl0UC4S7LiSM5RsFsmY44Wj9mCJffrvoNXn/hA/
nkg6FBhVlL+SWOJew1GsM5GT8buR6JX+Y56IICOUJ4R/Oqw2IH6ll7sEA6APfsGbAVOtgEXMeC/7
9nQAWDLgBOZXZs5tZ4QYMI3NGfyaYNJp/0oCqVE9MG1QP36zKdEhESujAzZPDrQi4JhsRiTPih3U
jmQzi92bdwmrKzrW8kWvQ/Y59W1h9/sexe2+EG5yKeILpc+wis4l90hf+Mwa4WIkXJOJyfufLGYk
+cSXkjhEH68RJsYX/eSupZAk60nh+doZY4O557CPTvAh4mjjYD+BHTAiXB8MLcP28B74SXogSeZ7
1KOJjOIGcBKALlROp1Cxdm+oyZ8yzeT1CJXGZMkZohIjfCX62qdT8+PuMtKYBJovurZZPppqBzaV
DTP4as5mH1/L6s5lC4mmQ4ugEcW6RSi8oQQtOWsHIhVjsjFTj1NwNOKrDlUbzAjeaK+AS+khgQEj
A14E7kUwlRCL9bhVQi3ifUXTNiQABHw4MBsrk/2BHIzUh5GEx/nOL2Vlqq1XqC1N0t2c0WsHTJIJ
LKSM1R7EZDFJwGjxmI8H4ep8hIXCaWbjE4Bp20yZ23olvSF/QFpp2UMCxOJ7ui8AH4dGQvqgYLF8
7CYcLdeeeYIjAQYhRrjrQnWUjVV4sgAzJbcaDd18il9C8Ocv5sadGWkDbpGcgRjt9stl/9GlcYRt
TGrGD8QfSs4Pva9huInwE2ZK07z5PaTCkN+O9IqYawJPQcfDOACWH0fwnPmwA8mPdTYJaNX8Xn2H
D8JM5AZWzA/R6jCfJ+MnBJyIWu4wUyh40jRh2loiOgPoIBkNzzCuiV2yK7GCxwVLijgYnJcP6RwP
QGBIq07TDlm1fRFj/V/0zj+u4H1p2+yObssm5tmrdNADQCC1AkVhwi11LsjimOpZJEC70rz/gN7V
1rX1A5XUgdY0RXD+u/xfNsXZuvFag5JaBqoZ7vZ9hxCGB24IUfrgsH5zxR6Axg6xNOkCaORj2VDN
p1WlKnp7PA1IgwFpJ0/4/tnFq0Yt+7BE4nVYluMYHGBI094z9Oum35nHIC+rDlWZjTWNJa49445f
EY5ghKmN4OV01p11zAMJvId7sekp6yoZICbL5imzgi2ChOSyvMl8i7doDHPqigjgqMJIZ0/rsPgE
VSgQ4kH6EWHotGvOPsOYHYUeVGQoZMcf7zXohA2aH0XP1MjXjOcH4gwUu+3zsVg7JbpvXD4BSiV9
qdi9CV+c3irAgIn+20R0JwEhQ1DGMlYOqw0cAsF6zk9kYFqx/wF4KAesmZAbAAevMiGfYnXSuEKZ
0NcLljsL0Q5lgjzdWFBQ78i0820OZswYamnRPILPC9emzxGf9oZAsDlShpXOYVE2Pp/pzOWy0ejc
OXGC6ERMeVq+086ErpJ59Qjrq0d4CwkPlTpZE5gJ8GcwjqHATS3izvclZld2aglVX/b2SrzJnn4g
N2TmgTI0+XoOa4pR0XmOSeDmOmb0gXXAfdgcdABr+WvXVthZG168//bEFhNJnxr8lNvA03StBLBK
r06h+whSNnSud8hewiLnDbSg1DNEn4fPwR/Cx5LLxTeXN9jrwO9+AywUDcq/dF5S+Maa1PVXzS0k
EWE18pgXZprQYUziEgxYuy4OIYw6exhHHoeeKB+2X+AkIgfE4Og1BLdWUGIC2owJffiI4sBKBp5R
xy6SA1R4A/PmEjYYRvpZMac8kTX/bT46SsURgXpATwE+SWFJ2OPq5HfU2f4DbCkzfPSpIENMIUjm
FnOKvVIruWljwc8GL6RfVwCpBcZQehOQNOHCPUiOInjizCaE/kQ68uAM64NdMUtSNCEpZw4buAEi
AytvyeBBlBUyZaAfWGcOPzVoBsODNhSF1gPwQFHE/ykc+MqVCHAEVwhxQjXhP12Nac+4wDEWFjUX
BYbRtA542UxfUe0yxpFjhpBJ+Pcr6C3W0hzDsshQEJCEkIpstuuCcFCKB0okXBF0p6niDlbRFPGK
oG6OT5QvxFEfzhLkNOzP7JhE0l8M83vszRpgZQyM/UTuCqstUo6XHzCNCWM0XEwWJqwk/zOFYCp1
kW0lKhmv8NeDErzxqt8DykEckr8zycGGmgFjIZC4B+xyo5xEXTSqhKcIEyR0UFcSWTuFAxAtbtH/
aDqvLcWxJYh+EWvhzassEkgIIRDwwsJ77wq+fnaInlt3ZrqrCpCOzkkTGRk5JgxswdzgGtAUwUcq
jJFdUNS4hYZLLRTA+EuJEgfSYbwMNUjwcY7DgzBnTz7E8HIOIiiqkp46e4cNKjhw3dQmEXjGuzPE
4+bV4Z8dp4LjmCEqZA5OGqSOEszfDYXCciRHIlYrE+muGYKhc4WNcPZIH8pOHXqnHryCzJ+XOUKe
l8DjmGkXbiw3qtG3xNhZtjHEVkBPlcHX/QrGeB1wYyYFLPBRCHPUAqnxmZLRI098+G1lIFBBrxY5
owq7LW1CGQLljORJhEjUMtEiZYmYJShaGCe6qerKOlgq9tgT+emQK3iXz9HlejF4MpgSTIc/I/+G
aHUUdKSwFpOgxKrBGxzNBCJd6w8OLKbU4tlS6CXUAvp9onMGRQudNrWnSk9ciiVn5MkKHpDttVmO
vyhFZaJjzRdaM4A6wIhMM/duzLgxS5HaHe8tCWrRixrvXLQW0NBIjzMEf9Gkkrrqpn1z8vEbP2KX
6M6UJhS932gyqYc153zc7uCcqoEdhTV7UHUR9FQTCXMt6a3SwEbxViRZp3ZbaaQh17J8+i26J2AI
XTiWUgMu24nML1YSDvNBM9yJdn6gGrtHK6IIiYguOyhrX1jykb0uO0RWhc158E5f7E8FMZ0yVTcM
khPMFPBV+R3xkT7gsBJ/3TBOhCEszrDuS4BY4CyEHxgZ4JlfZ8JwkjuGhWo090LPFqKcBY0AgDpC
pyjy7dJ9RTC4ybsZauHlqQxYbjrVmjVrcUZChlukx1patblMN6Z19yXli5QM5+2PWR9wZBxhvxro
cmmTMILLorXD9egSNE2GWo29STR/RmljA7u5b1E5efWq2ZETfaLk/N2BupWFFKfbFn6C/ARDNsyh
ZGZV/SIFnoozQ+mFg6/3LM1zvS8rF0qFmbs1J92LV0MK7W48BwKmC8OCo0Cx7j5ok6o5nxBaHMj8
cE8+LWXgA/I8YCsWgWKB9xZVQnWjGVbWKlG1UlzNF3jsFuePc5EZVrqiJ1zAwyomTjBXLs1KUZFQ
ia8DeDsGOtmHhwRkGiIRsDb0NK9GaKq0+svfbqxVwZmpq2vdhM/W3jDsk+6zr/UeyKZ9vRPYR6ws
vsGHy1KqyKBEo/jH1eX4IFie9prwITzBEKM2a16n+vy/hIQX8N3fjQQFEDGzpmKIKMsqNStN6pQH
64Tz+qWQCQyW3s75a10pMcClJO2Cf9nJUaPuEwbDvxBoqn1N/5lfalI5rDSfAa0ne/OPeKDoXMe1
Zi4t0qawBTMPHp2/RX0JnRMP1vm2j3WrvLpX4bKxRbDxVB+GyBJ38DQXFpNSqX/s32YKEy7pJm8U
2PRhJSa8XNz//GLFnNAq5F46z7d3qWNaJpG8MNySIvNQl29aoxXgnctW40Z8BEwsT2Y/kBGEaES2
BC3Lo0rczi/y4H70cCGjdDf/JuZ3QrzaCG8p/I48/jI8BhljZY9t71JIumwoN8GG3au8FZTamzkF
TrMEY6vZ+DpfL382T3XjCJvXZw5rUJgdYTnVnKP9Ppvv7OXgAZBz3/a1/+oUp2VKv0eadgNqXtF7
nCOoW6yhjpXVUni0b9E5/ktu0W7xSG6emn6oHwyZacMW/KLs1qDv4VWx76glbc1dmb7CDZKg8+fg
DSE9PkSHCGrQ/HluvcC9mLoLvLmxSgw5I3u6BtVGWKdI86HVzX1trIt3Suor1fifdm5eobOEUjvO
WG51H+6n6/jmvQe5YX7wSI5Qk/4gWKqIo7STmN6J9v0CvC2Vc89hbs4VcXzbuwWvgNJQMKILvQUN
JIhoRfbv3jGq+MiygrKG6xGtIXZ5CMBMl3KF0XQaWAfYPJhAyKh3Jr0SWln4cqjRyKauJhzCYQGt
0xutunkae2eIQ9FT1TmjZVoaH1rEchDrc1AkQAOAx5GtFQbALlk3n4Pn16ZkajFCyxd0haHxS/TM
s+kezapV7EDp/0RleHvbPn3Ybu0ukZrqor6oxTiyRzqJ/tJN76DK5gP+37Z76lGVP1EcvfpnAybp
m57gT9a3ThcFNoVkSeFJ/62Bs6mS3aMIC50j9OUZyRIzXgEhIAAKFJLjjeEFten7ELAP9x9wfo9m
zLQ653amH6fR3Sfg/YfppCPm/JumOkIVWJUfowZ9ONyE5FF8l8aJ59OkrQJxIo4spBUyxh59FQEV
Cp/Mazdoi+73YUTsFS75sKQVK6HMg1r0a8WbFmi0V884f3zQYgGKvPVK7mgkbj9PxYXkn17AjoHw
EQypogZRMegI6B3bKA3X+c86mXTWUWklLLNAEYPRQiIuSuQLsS9A+f5ZcgbU0XGiCG7evSu6hCWX
CZBqjIEx4F8GXOk6eTFKDwKee6JGcW1XqcfBQDZygyIAkJB/5c3F3pl9AXTOBF2gbJ4a9aOaHZHX
rlSSKXcYR9xEN8mGh1S2vqEGJDbMP7hKp5SMtV8dwWajGNUiH2jWF1A6yYbWXjGp2LtUvRSbNF8y
lrcUDMOEnoTtwfqIUkU0sxQ/SBgmuQq0o+2ySihXxMwIoeKCznRAKKRSDYOylwsTbB2ZTAVdaYTh
aGRAuW7TztF2gcWi1G3PAbQghxPcktm15SdouR6AMe+dXpdRdXum1a3jTvJDmagY2uN63SwS0HmY
e7vWvPSu7qZHoZtdpeoE1WmsjxjgZdj1WDwCEkGXdwOCCkgkGRENeNCBSSQ4Hnahjfq1/aVKfIuw
LqSTa/S+1gH1wdZRRWMCFAzTxOV8Ww9KBxBJ+3ugBjgzNMIFEGABQQR4NCBqVWgkG02Sunf6Wtv+
DRNNQR+gG1S+e++f3f2YJoMSqBNBdEfZqyC4Y5Mx1pp27l7ddZfs03riWampS3AsguXvXBxOs0Mk
USTQxyPp9EA5A7eo8Fy/FC/Wwam1mz1Q9IzAzMJtv3Kxd1zji/GbWYt20f7r/W3INe68K2wFNO8j
MBzcklUSe1V5MtgN3r1G5+EdETjcCJAuqF8uZu50OElEUee507l46ZXU4wAnQdEdgDoPsfWFiHAO
Dr3N3tx1zt3L3oTCgtPtFJGkGAt23ZjEhxOSalg68Fpq/YcP0Kj4eEttC2+WJb8QQXA46xawurUl
6/pVtImnlKOIF0pQBI1MBAIh4yDkbIMCnM9LhL+y3v1aC9tjX7uQQg4jeC8wavZHI0ftj6KcR5zU
IF/cNgX4Ut2n8x+QHKtJxV3t7hFLDQiuwi8lZ6jUkB/CH0oCdMJdTPzjL1/6tnkjHBLz1sQ1ONCi
uA8VEE7cB7xQtfAfnPW41Dr717uxww1TNxAAA8Pq/nEPAAMC0I+sWaMAOZtohP5r9usLk3vqnbtq
Z/nmjVvvPW7UjRdckQJr8sF5MRMRe49bxC5acxDTh1Uf7bvAF0K/KPdEt9kBlQ9goRQSpwfxKzf9
q5n30SGtInWw45TsnAtQSJ7P29q33hN8UPlNNSqOTnTSbgPeBhQcHJeNWaPYMmNbjctEHyCtdeNM
u0uOxYde0yKM2FCLxDCUgFUfTM86O5sOTbd97pRQQvEirTG9A+vJNPQePHRWoSBqeRYwrLuP5mFW
XEB2Ap8R9lMzKwHY34vYc/wlKFoHk/al+QZQmpWjKm6Yir+QbBg9EfPf4ZaLaJGV6ciqsFHA8THQ
X1CKuTI2byR67TkAHu5vA6r/4T4A1OTf4GgsgC+W+w74kGCIubBbiJrHzEgzERyiaIMaJaNk6Ro7
NOnQM5YQ2Nitsisvhg9eB4dE2xP6I2g9B7fJLL72bTgBSNjGAFN0wxA1+1/49+sxfUGyH+WLcwS6
uNjYjy/gCEuaAXvYkkZIkEdc1zCh5ZajYskoL27ktBAzaViuhOA6t5Th8r2Jt+2KEBGrCktfq7dB
NSpQr2Ba9g8vSfaJaFVqzyrYmAx4oDRSi2H9ymwdiReoT1DgAMZSIApah+HjP2Bli0cqVBCYCaAQ
IixRdKsD07mlLRo8wUVUGMIEmo1WA7xG9EQge5JwwCcqLoBAQAlfd6KnweLjaeE1U2YHQ97JprBc
wpSJOICUs/LKrMhwPZ4p1QI+k9PRp6L0zfoPSLd7mFM8FkVKMveqdUjlZLbmc0T/IrQdQVqlpnqA
ND5Ucf+V0ynUB57TAntfMYJxoqIo3FQ3mseKRMZKHcaccTJ51UQEidDytQbGxtf4ex9eLV8xYcxf
SnmEEGtDApvNh1dlnsEB8A0Ejxisn/JU+q/IndHHiunS8XfR+OG9XkpHjKWcIcVq2blEBHi2sEOi
A+qSFSmBwxotsgc4pVtwFeUtyqZpcU/ysIxmosrhjri4JQcFc4nRlNG1t2Nd+MY54ApVdhFvBrve
wvjeqYQXOGu1tNLqvEFK330ZetAqOiE5j7ic/q5DxYbhx7BDSENSRf1Pt9asL2sYG6J0p9JskJi/
4DXiKGAGcMmbSMks8NiYXOACX7IERWvfOowOI41wRZECRTNmqDHHVoOLtPhnY1yG10VbIjAFumD/
JtA2xeqfsFAP7xg2OiLbVu3GAs1IBObS3AhtikvVvCwb9GyfyceRooG5sDyhRrzu7HuooTF/pthE
jCK9Mcnx2qmmj+6zE974QkF0lXO3o6d3geqA/qonpX00oqxthwYSpNuKEsRHRw6hrUx0YVdFUGFi
1lCxyiMcgFzUVqAKAr8FkuBOAcGIUrJeoQHsb6AUv4Y36cV8F8Wb+QQx0UxeyWyjhUlZ/OVWsk5p
NXfk4LLUm18eKj0XiBRYkhxEug9U/dhCoBshYvqSJY/bLtPjlR+UyKXHzDdNT9YnuMfA58Q21LXP
/ju+x7A2oVfdElAT/nm1UctRR4TQg5sqVQrEq+ZjAfufTbRskDpm/QVglzC4e0Ql++WVI/z1PiRp
j6jEViH4qVD3qbRIt11vDKqCPD4Td5Y/OfAGwmAatdlAYq6KDv4LY5wDWkIXTqLQtFBVrL8RsEqb
Zs0b2u01tHfQ5a10pOL7hvoFuXo7oGUVEMcvdUo9+KvSRX8NEdDRACpBSTqz0gtGmQe1Xwi2fjVA
6dx5bCx1XqE8bAmonAyKdJYUydLz9jscV/37YBsyOe5tQeg+G1VkiAvDI3IrpwQ4mAmrF6Agimpa
IpXTNFC1bIpd+oK3xDIU2g1nMlAUdsEVHsELajNKsbZQeWqeQB7HbrHfcJ6kNiH9REQVFRLO6XtQ
R6soIRmtMoFgBaLvruna2sZr6Ik1YyG85UGXqrDRLf0seAQNfaU8/7XG6vc6IPKypYP/4tBECrAv
llmS4EuNPBVJH87zjTjhGgh2r3EQZQNkePGoPFk5vVeaJHeQNoc0CymuT0cd4BU3F5CaeJneg7Iv
DXe5w7qhmYgqdSnely2F/oAAn1E9KYVZY2gpPKVqqfi1aM0bNkHBAXYEAw7TBMEHGl0v7ETiHd7j
ChWN/AMPaaBxuAvvTKdCpvZlslgUVc03/I2C/R5Ft4+l+vjSGe5Xkk9aD1Co6dyZTzKvdrOhwVRp
CDNDary0tfdxqu2iz9BhB0EoRu26PK/V48jMPKj2/Guz2GytCkbz680mCC43MkG7rVMA+mxVqcYy
ZqYvIRsEOTjKFeAoBtbs7DuFyFGZmSjOabhBo6F/gDji0dOMMb6BTZU/xm5BpHZZnJH7HpTIFUYf
NQ17SBvhBpwS4N4F8za7IfzngHfnMLSI5dYlZwEudKPNjoD7M/6EpBfRtVUY3f1PlzaCbl1qYfEm
4HuLHE4NgYDxZV7lYuaH9npQk+R3EeWp+XNVgsjNbses0PxYB6iD6vk01/HlRTPid3hrV/0clCzq
AgB9BeLgQoJEMf4AFru7b21pRiPpiPOrI7gaJpqlhWgPosz4H/A/lFrQuxPXhqldVm15Y6gamDJC
1oS2EKBBBgA4mdjHxOb1gBnGzm3HBaB3/var3fuKadj059+sK2w8NXqCvU4bc05BlaKDmx+8wzUo
Zm52mN9GuZSU449kQeV21uhb9vbjJwHhHztYic1VFA61OZy7RZR9grL96lycO5QXPDKpBwzOoJSn
TvjdmcWdvQ2IjiDufBHSjEg7qiRdubIrjgCNxz4RJ8N2qJV8At7EPaLWhmYpm/YGQ4Uzm7GKbcrW
7OfWMzj6+r0jQStVEaq41MhzgwOHqDwCBFn3xZ/4McS2okXQQFGnTIiI8EIkz4pdJPtS59MkKZGF
AcKp5JDUaUW6j6qLLcF02RJycFqJS1gYT5p35x0xNindwo9RHq5YScWQvftIqx6pMOUMxUVKhHS4
8aqEmFu7xGlT39/XIIGCyIClgP7Cgz2CcxlLvaROWIIIEVn7un+jwFMeZc08lFaIcygdguiQusVu
GjGSgPz/F6apmKWKxim9tah/zGGNTJx5Sj0E9htlZAIWlVMUTxMFCQeIaT414piEPEk0RFQJGOwg
LCSNAzJJJIW03CRJQr7NqWh6DZJuPgeWgUJWfVMlQ4IVcpAzRR/hy7Ri8NiSTkKtSIHPBmdEuEgi
z8XD/aEPPSZidCkGwSPn81RPJoqmoi2eQkaGYkuVZrSG2AR5CvPiWOk1zJGs/M0PW1wwrxY+gNky
t91vK469+dKLY4oW8ZEdQOpM4Yc9uV+qiYoLhrKmQFi3ruos3C2e2IbmJz2CrNTtVaMHWjfrrvea
iR9M7QfmCutK81Sd9ilVPUpqxVIfbJ3HkKOOrL9NyAhZd1WJiAsxupeZuJRrV31t8/ndQcXVQU/x
ZqMCgboijNK7lV5WUCfaaFBj0mvBc1gLaJGjkvbw57LJW4QoRG4UPwguShtombeEDgVDGdgXUOeZ
ka6OS/gG5z6RAM2AZZC6+lusDoToe4opWQx2J3QhpM+1MIAhPDiKdwtITlyyQCElQNdAxUx42BCf
OT5wvkhT5mULaiisaChFlP2EBuph6/eEeYhGTYKjX1XZ/NIS7+fPWFKXE8FyC/toB3bGbVAm5O30
jvwTj4etxWDRGrZoQO902LccSgOkhgvjYuAHFVJVGZVUHE2IkOqTK7/ZezmTvUhCQclO10HSTb0c
mIE7iJdxtR1zKfA5xMwRkRVbSme44C8dojUUEhwPD4qiY43uCuHuBQ48dWwq2dBASBer7VMzou4v
3itf7IEc+fBvSSCgmdwDzaMTpxQ8EVf2RUmhHBmwQoBk2iK8ssRZBT/SOqtMVgvZ8ORn5nJJxSEr
RPKNnF2D7/Ejq4tmpQ9UA6DagGuhnliN46bf08rD6E5FSVLRH6wozHO+9Wd9YTR4PbfOsleIG7gJ
kJmqR3+nLkg78ZDq3/t+jjyUT9Jn6d9ljxbPOehtO0UK4dbk+rj3KOIUccazp5IZibXO2izR6hp/
tI5iKqtYg22f/jjQ3znghCGKLXcfuSk6KO2M7XyHSV0mt5r/nn1EaRautI9RAlf09ROCLSMdZez2
rLluF0IIN+DTMjt8x0QxFFVGEGQhxDxsUdCzl0aj9qjm/zGEoeig0sM/DHm09glEZ4Tbhe3euQTo
+SEy7sxAf00vGcuW/j2iShjf+kBJx+i/+sWCefb4I1Torw2dFnyZ17+tUd040Yur0QRXb5pvT6HV
ap74xPAhuN9MLhNvG+Vc1QrEXZ2gAdNuBCO9r484GtPqUYflbTVeHdzUts+eRE5FGLdtVJIIExDr
qht+yC98IG/3fJ/fn4b9k80wE81U/6BxoZ/0s5bxEpXPkHE3c7fNhHYU3JD2ZmQP+Co6ShlXnBBO
7a8w0QV+62naI7RaUT3SwHLfpp2SLmO7ZE5H/EFYNIqxTluvabh1Y57WTJeBN2HY7/V66Prv0HpZ
cVnMOd9wGd0VEtJNk9L90zJHUx4EQq3q+2etaOvnXkepC2txyQXaNsq4VJ1N3ZPkbK+eaP7Zo5F2
Txph55T4i6wNSx4iOgsHV/5msJysP2Mjcj7r4LOKf/ao6IzahgvR0HUN3T/z21Ggb/b9cKpnsI3q
cN15aOH0wBg5VpCxbj2mnHL105pPP4EKAaNRGwcfpWjy+HaPGTG9numzLFxPaPZ9ltperciEpBbF
CpzsXneF2hQSxcxp1fAM5kMit8vSr5pNPWDf9HuaNYO8NCKLTH0yK0jO89Xl5VMUgnDSUdROQ0To
ECmgcHCyweAyrn6PpgJzTS9VpNmzFjKJPE6Umnu9/nTq6wFp46swpN4HaQYU0SVG0xJxW13rBT2K
j7HoLp6m1bW00PZI42/FsWd4gyXCtr7SLwM1ru12On+x2JxYYgzsajNRqTVQJVaoEIUqrDv1QBrj
OmOHxiwGeBfdOkohtMpCDRG7Rkoa0FD4Py2FrWEQdDpO4iV46EvKfzuA+UAxEtWgF8oYokmEKIg1
pPgfOEkMkoeJby4JjmysiSykfInSHpFsOjj8TeaRYlrCI0yp2C1Y8hgzBqlVnC15Kbi2nue6Loar
KsIH/0/Vbi7mPn+MjZhm5CXGSZUOOZwH8RL1Hx/iUi5I2T91y3UP6MaYbAc3rRp02Wg47gddMp3q
T2Yr9om2Y0XnFA0YRhZimqb9ausv2IliL8L6tM/+hFDBlIAVrTU8Dx5C2LZdjChJl+vabdsMOQdb
q9nz+9PQNHsam8CcajHeM6PD8xHypFYcBWqUgJZxPIc/yu/SDdZtNnlHrjONXQwz7hUjy420QwzM
qifSQ5f3xm623bYbc7scD7S5ej068smoGGzYR2qLCSZYG+l+aVepteaC1PU8InDq8OC82HA5hTHT
YMO7OkAzqvLN/vdBdJVwx5C/RiOGTnKIBPu301GKJdbCqQGAH2Kk7PDoMSJyqBb8KWAGndO/9ohM
qPqLbpbt98wVq9Vs9kwmE09lOna8tWx1G7m5l8x8KomvEYqbv0UKbfh8jISsItPZZ4JN31dnA3rp
Zja/mLu8UJbiEnWTXCjrjDVForPYZF4vKiMMhIT8GeMTb80nebVXKtjfdEK+ALZ8ahm/zYh3VycL
/t/wIMxm+4htZrOiuG9COxZeXguht124C39dKn96ha/sGd0x4jn1s9eCAmHek2plrruNZPTVilPO
HvI3pttF35AllPviTtmTnAfKSgpl9IiBkinZzfHvBCDqMZPPJlolCOboziO6EBQW7s2M77juE4TC
s67DoFfUAtmtL7j1TJmHqJXsQlW1G9FADIGJyPtDS7HCZwlTQBF7xxAZnMKGUyhySN3fLK6IDdH4
QA94U1GZKFS6Ku3Qn8V+GYo6Ilr1FKFZApP5hkKEeZRGEfEOnwrpyo05nqwoa0tYvoQudrE1DbdC
dUC1SIEU2vsRi8pk1WyZnk5GIC4TSsZEfCyNImvsAYG+brphRrGuiPKUyTGnOR5K2IUVIdHj87fu
UlzWeSSWW5HiKSwTTMmF6jXBkok+la+QSmFpnhCoQree4leRysiSisRWiqB4IRUDQj9AVVI1Vqsz
E+/zDsNFXVTAKXpY5A6NMIYwLKx87cteRbrdHGtON55UGDBxCp1p8ORLbRUkJLRjnawZygnjYBuO
HaiWmEM1GepBU8uAsc4joo1SZllm8SQG/NEkzFJkXQlz/J7iY1Ft68Sq4O2kdyyGzfPY9td9BX8i
CWi5FJspyBberBwQ/DvgkqEd8wqtxNWa5/j5hHRcfDxiUToyqX2KYKiyiR6xKGCCsWGkQI8jN6Hv
kAtiV0SRAghNnqCDjS8NmmOMRF6j0RlFy08U81An//HzMBcpZ1zBq/qy9N7ySDcYf7o07ViFv9pp
Ci15kvPfu5/i9UiOT+PamX+AI9wZGp+kv+/+ZBEyOWGp7TKYxtIAC0r1WGWw4JgoCYIDE+4YoJB9
82NgRfpIH/Jtpp9rKp40/jUFfcKAEw2yL7YwVGvNykGFcjGomwNigwnu/tDnVxAnekLAQ1bvzTQp
4BeGDASVt1F6E7WdXKbGMOIj8wuSmcycPXECc5ToyDoASmtOxhaX37DqsPkm5uJilQwoahPwHfBX
OryhACOuQvn84y4YZyGQvEuvt7huKOXadfiDvBHKjhrbxdjJ7GP6VwcRJZZekYJihAsTX9Tctcke
C584ZqqF/XJP/hV0W8uhuQmI0sN4+Ato2neY5MJDFOrNKA2mRRQx5E0mXegeIN1FYikyG7O/w8NQ
489ZeYaMcFP8VW5QoaJiV3RhWCv0NXtClv9vDN0Z2+HB5rF9Wh/tEOy531tp6AQy13UbPQQDrWIQ
ztmaCRO0jOkKi8ZU0wUlTKrwSVRGHhrP/eJqzgXLqogt8wj86KJHxIf3fAqpBM1XGs6OkHp+X9Ib
1cxlTR8g1L2RZbTznRQ7jE6jOibl0CQjmYZ22J/2NEJJAtma/lFhOo866DQLS9MYYSSxqZghwM/W
Dp/IDWV9mAwhwFP9JKD+iPyZO0TZcXtCcXUUEnXIMsDH1cEp8IF5RJxKRIbFbBfSlIeaqd6bm1Y/
bZYJMGCGrcKAmSfjhe8pUyFjhnFSpqiHmjqwtg7BqsiaasCJZLUvY4RNeRyQVrKxnHdwTG2YBgPl
D0y7uDevTBUgxChEi1qkXVinpf2smo94qIytY0M17zCZLdS8mUvHcASeMNuX73C+mbmiL92+jlu2
HAwCZZgAEKByk3FPiVJ/tULym134NupM06GaZMDP5CkDHz+ZuyoSd0Zi5WQhbcCUWf2YZ8+gJQYZ
eXmUu7UTGJ/CXufMcZHMktFx5pZ5ic6JkiSIUbY2Hvtx7QCLQnTN1L17WSIWMuf7zSHRinA8ueDs
Y7gdbVpuwVVULl0yNXZmUzX0Zmx4c1HhqB/Mny3g7GmT8iJ31YW3u1jwfYThugwE1rgb6TIsBjt3
wBV2eYTNXg4xdSYd9U68qJYtnz4vOxpmZn42jEzShtJYVD6TUVt7jgcv0ayWXvbsOdm+3Q/Ju2zT
NvsmuQwpECEgLyCFuXCG/BUmjoSLa8FmcK+a8tMkhARO5+o5p70Vb/ZgKBeCVVhnrZbsA9+UqfiZ
CA324FvQCZx7p9rEQvL8VlpeUHXjOtKaYPmam+BI1xqVQQ100aVL/Yndb/n2iGZjCpJAduhKqKKJ
cecLbosqvTc6GTIzT32fUAXn9nNxW5wy7RFE+LwOlOfbTHCGyhB21ENRm1Gtm2Ae0oxI3G68XMaA
yx21UKpKCiEUryk3upwrmsL5zqPoZUbyMYQGAgeF98URmOjT4QQqNfOSBK0tRuRZQYMCDzxFXPwY
YUBlOMxipZwlDrW4zB+zZgTiCqMG+LACnHaHPMRxxtJbCGA+ZYQlPkzV5Sxaa6m7A009xPPoYCQU
49q2REmq/XJZxOoiLYicQ2sjiyQqOy2WvR/8xgVyg0JA1fOxpfaz9iJ0rqDYRASQI7TowzaWJGY1
BEwpniERWwuD2uLTpZ+rvvh0PpfaQA3VIoIjfTqIKuiz4E8tv/i5ijMydKtqufxQUKuyrVgemssU
ks3KKTBSSqarle5nZr+QQBpiNYXqaDrur5qO8oaayoWui74PdkWwp0CFt0KmTMXLDHzVvSnWFRbH
1XM5NBn+gmDtGNoM+HXhk0IyCdp4D/Kqid6m6C3pPPxFReCLEciCSRlZ0vQfKs5ZKv/zACTuu1id
1Vh4Sfh+eGDd3MV8D/c0oL8IMkg3cANKHRSmvJ0tugc75AOCtVdDtkrTgW+rRiDZZa3s/zGr3kwK
BYQ1CmKz5ZCI6B8OZ5OpEMJfRTu6ikB1kf5+9GdBQPIwP9+kBhceIRCGDCiTZzjcXGeeDrUGfaHn
dh3x6HSejqQwXFGOqg+qcuGo1wtEAqpSxiTfoQwKGWzSUakk1MmmPvTEg+mlD8yE0k/KP2d0SvjP
b6JsDX1hbWf9F/3Ls3SMIDiocQdd4cGDOIQBFFhlysISTsmGofIN6TFe0yuGGB9CZELxG1cgw4zH
Mf2I3RqzvbTH1AZ8JG1SQk/Kwt757SXF/MTvc6lCK0WSpFbN3SZq+pdF69vAfUgqQZI88VQNl7y2
xjeuVgFZKEHktQDiIQAXMGwkHDHfK1OXfGUqEDwJHQQjTVFysEZ2iBFFg4jZnCSjRccP++BgmGpF
cYreVisZXNz0cS5b6/exu5p+xh9JbP9AtKZ6wclcMIeKh6WZWxv75hYZ2qj5DRhGWVbAnv6BdvZ+
CXgHA9tVrJKBRXL6D0wr7jM4Okfn2ikzZlnzt8rpgfjziGGXk5G/XPOGGH/+Tparj6XwSvCHPUd2
G++mMa7y7trauhDNBEKFdGAhvS1/vAH7Gl3Igm+Ia7PX6xnEAPpnhlNupG/2pSd5tHr9nuLgnZ+h
gkIjNnaxxfgNt+evbm5TmgQCCw8GIpWJ2CalFgVSoDfxNxEao9c8Q94pyyg1wTqjsSRhMxoUttR8
AIHYUw8LKGhGBxzgUvJ0ZWZkzGSMlYaRvlFREO40dgKrleFs+KuWFTjIgW+N4vIJbV6EHhUQQfzp
06JdB29ShTkG800qaXWU6W4zKgWo5CHaoqKBbAKCCWQQyjH5egE6Z/ui7AGcnpgW3u1KIJeVkw/m
wWrBcfgFjt90xIkTQ5eDw5AT5lqb05D8H24rymaw/hCGpaMup7q/uD1khb9iWVb/I/GT7Y5B1rbQ
aXBj3ArKelYiRg+UK/gbOhDyeB30OIiTANXGeBWVQhLsnwyyck2WTTxLka+DMe7lDOeqD32I+qe4
empb06+ixhxodoQ0bsedqjrDYIbyCN6QJf9IIfW1RTM59pJKOuMj1VmiSetqXlQiKxYGkiBjPmQs
Xd4GfXdyccL8UAgWv0lEC+g+/DOjJWKsfscisqHV1ce+QPX48E5fp+qKLSW53DweUxZEvnOI+dA5
G6hvTwCi5HjpG1GrGn1sSaIMWs9UqSW+n5uTyyMF7GzEEyMThtbk0sKPaNCaYMCnNkTfNgvZV2VZ
bkm+REUhiVjpWah0SE45opLEMh94SynQqQCrLFy/AQ9Z1cck2ZifcOYRhHgJAulgHhklgnhFtTEP
5IWUXLGKukPlVCPSVkHmH4AK/iioCMtP+cuca5/JE+jfKPqLPr32RNPAeZAHkM2WLcMDTN0xbkry
hTfrbGfLQkcPjZoMYtV0qQchx4m+Htln/ZkxRFajp9YnpN0xyDUGxN/tU1szuDf0jUvzFK5yV5Y9
11MHld55qPHcNKIY1eCOMvwbvUQRWFpgiSiGAJNjDpSnoAhCMMcURbBrmcQJ0au+unU+SkHjYqEH
iOVf3P3BkEhHxFlJ/EF4oOyY1feFb/yCOB1WqnfavtD39s0jvB5+nY2InqIlISi1nMJqYtdNoNKo
6TAf1CD7lWHjamDIuvlqQ/cJy3559UY1oWW1mlYroJpMhyXNQW0oO7Q55ZH4qPrX6SNj7l55042J
wvI6ZnMeoROpf+iBotWtTRcjMth/kI0qtCp90JIVLWsfvmCoq9drG65jdaJ+ODV/nijWaoArZlA3
quUPaxvW4EfcYepqZxdpFPnQyCqBLTGA1BimMwSHDgW7Eh8BZXEupTjwHkqkWbmyu8vJELB74foo
0pqhUzFYN4s0fQ1bAV75aBBxDrEZqqFr/RTw5GJ2v8i5zJ+OZTMlUyXrGS1TZE5VVuPk/Gr1d8iA
UAoUK2Gi0WLUocf0EMPJ6joz6SJ0ULb+VznFPvALHDUdPc4E6nQYaL2Brnlrz7gMsMCfFsrEk/yF
TqiayK7YKNkwXYmwpXnktkMGdyghZ3p5kSgHvBoYVA0XDztlr61xgXhgijPFYbk3V82SwM+vNHWr
XJ8te08TUSYMJ2WSTXYDf3idLIdY0uTMBoIElwFo+nxF2bcWTHbWRPY+I3zqmsRihzLM4VU5VLif
iMagStkxVV1Kfp7Auc11iEI1/yl/zH8KuCqUNqiSlKnE1+z8CAwQJrFMjB4ljw7GV0NpwN2W6YaJ
GsdRzWy7NsGjCpeqLSqykf5Sxf6L6y+mcEG9AC9LbrBg1Fr+u12KL2MnQXBcMkwhkvKhTcymuT5E
8liRdHT0bNv1+H3smR4tDliaJ16yxCBB6ZIQSyPOonjCfnglW0jeSUYEIbNIZtkeyCgbvFgrzXvp
ofHDL11wkpks0eV2GDlIz2kW37CR1WzeiM3UsORq9sO+05h8xX5Q8RnSlsYoroDL0LmWwikNvXeT
VRkH2awKfAgVIaHUEtcUy2YPfCgig+SCpP+kFEF/d6myjqiZEgZP7TZsB7FwaaTSd4h3vGeEtJig
J4VGFNZsGABsshv4T/9HvpzizD8O3UBYV08aw1s+CIMNaFuBGWzzAXkEsxWJ6akowlRMJ+CnRN/O
lSdU4xVAnRKroYT/YLgCaQe9DcmB5NbSk3KqLPvGidtGO+SN7NBgnLySlvn8RnABj0BHgXZnjovK
aQGN0mpMK3fV1ai1K9HdStcuGvgbbzuV373hMeZw4uS3sR1tNgKDk3DHDbx1VonDkTG0CWKVTKh6
atBwR0G70FZT+SMT3858O05thjURR3obq+l8k7U2qPESq0in5sUTd1LNi7DnaL29eUHLUk2OAR14
a/RA+aL5DQMpB9+A1KnrkitMRN2mcGdRXCQoQysGs07nJAHPrDMTAB6Mh3dyLWxjju4+Ke7XoLKp
uVPblLpCwKbja6be/20sYVUh59o2mUIRjlqNGWoLVWBJUz3cIS066pKZT9bvPwdEDDAEcT4y3MF4
Jhhd511rpN+OSTmS2UwBWbZ4kFlo1Ml+Es2N2GFxqVPy1upF/b1ExsuD3qRudFm9I1x9sYwyZUy+
8ytD4tUIa1FCoAVVlh9tRCY51EmZ9LVtSmWA+Y/4WYU30KLVaKonqTIpy8jw7rKPc38MDwyUBjR3
fmEQqwt04HLySdPIfVN62aloU4Smy4fa18mgWpnt5phEdylGCz3yahaS2SPVX7I6CNfYnYBV2UTj
2azAW+qTh4Hjecq0FEaph4p4R+q9hOyc1ezBEmUEw+HLsRzHi11k0vgMJfjacFodbwmZpvMzHlqZ
n7VCUgdyGIaU4HZcRBxTSzCWp1dPFtvWukQVnr2if7nPXyiy14EgGnVprJruW4XMC8P7Y7vBb7Sl
Cl9kMJwc66/1fN28h2O2pmIf9WgrfGxZQzKJMfeo0E7zSZR9UCHBxvEMUaziqSpkPne3dgcgRlBO
u8p4XVZcYyP0MLSrtUoE1phFyFh42854TGzE87GCFrkuMLm1s/dHO7fx13RlFyjxnmhUOliXalgb
H6CuAMEc7DKWw6jTATfnSfzgCbHndj3EifCeijKR5hljl90i5xXMAkTInFfs3EC2Xc6FokbDPKTk
C9CwUDtQmUbUHgAytVIoq5KvF4rEsmPcyX5Y/vroh808kZKmfQBqG78iYUolVCJpSZIM4hwFdaJb
MDFCsFpLdgR2KYnL73ERZFD301F5sQjywQWiA/HGiX/kNcRJ5sfsGx1OwmQuRTchnypjnkdSwFKz
8gStcYidoUprHCF+QRhXlV4QelZgmskLqLvlGGA8PHar49BLMnfLlI9xcKr3/ZnsdiLrtrFG1C+F
tagaoJJXFatHH4sis6II6rsguvxPzpUAuwqvUe8ASEADsbmWOp4P6aVbApLZDGSb5RKKHIaiF6mG
JeQBRqUehLF0sIbaEgjDY0BUtqxLT2LilK3DbOmd+7+GEVieDe6LVkxHEkM1G8J1dp+KOmDWoaWt
12b+4GJPmuLr0Y/DMkiSSmQ7lW/haBLEQd/D0iC/RVCm+TkKpn7prdIefUc7Ryuu9FB7Wobu9yda
sSlIU4X0PBixHGptM3ax3IWel/a/rJnyUzkM3IDBHAv+jXxJffDn0e+NhvW6pek6Dd5BnYmQuqqy
t5giRkCrHD2CGMT0abpmWfq03Cl0pS7ICvE+vwVpU6b9PTRV7PmtddLOM0mubojcJOJXSpiHZwcs
AR5ZZSj4CtSI/hHlEUw3RbVYhSsKBQwE/VAq24GD5DOcpMrcj5MNtDI/2A9X3zszHpM6iuLKP/fq
nGzVixhdYVJnoS4i0EbVEclfEn1dHUZmZDWHMwgLbSEKyUTmyjPFTSWftyXK1YgCvQvr442642jK
iGzdSZ1Ygh4CKA5T7v4Gm0QbUVCAFCvV5rv3cuPf91TOfNP7CFlB9EGd7nmk3ZwSmZcCUfCKkqIC
DxXG9XFG5Q4qlXyxYhle+GKrbdlPTKFEx7JEJ/mPvVLmk3+fXWPK3x3eMbtc9dI5QrHFkerlF/s6
fM9fUA6yEzKtN8G26pSsMh4LoZTIVAiHUPMS0PgkDKLThjtMmVz4qzhxr8CRdfatIkHRdrXR1Mav
zSPLXjRxqKRzCjpfbNtYv/hzzWpOgKbKfqaLK4Kag/WBUB3J5cp/aFcCFNkoEhXo4BK8IPxg2Got
eNzMowWrWlvNCzgWE3SGzphNCPABvMOW7jitAQnRYDF4m4GFNNHO4nQmnmMNB4sa8KNKLHIKi27T
N39Ew7RNZ/JAvgI0DGir1+02P4bFhGQuw086JMmgRbS540o6QDOdIGg1moMg8EQsMkX0Rg0wgATe
QnCe0+5dWsVIuPXEyRNYAiXOn7Tw9K/DO6zReSOzAgXMrigVQpyEOW7p5L2jpHuhpF78j6cz61JU
25bwL3IMUUB8pRUV+658caRmpogd9sivv1+Y+9xTp3ZVmZkKi9XMGTMiZpxTebdjpSE8ZczQIGXr
BfYhCJ36VBE7KQ4cqdVT/OYF7fXaaGFhyrx3I4cbTRUmEPMynQngVGN3JP9QTbqSg2uflNb8Cd6s
h2yAL289TApo8KI/a4hvoi8oTFf30AIfxq10RGccusSw1G/xP/rS9f4FkKjm7KFE3qACuSvW5NVt
UhtWB0eTVlgfSo0SvA8JUXNJO4BmqTbvJ5wemkK2zBBjzy4izaG+WnykKvq6/sXSoN+73F2F7X6c
Ypl7sJg5HybJmvNeQRJ/JGGkLVRFBPhr7oGmlVy1CnIiXP3F8XNWnUAXMD06+/HyB9wUtEkl2cQ6
l1egZfFPdBEpaUMzbiLTAsRVDesgauXv+K+k6g8VYzwpQS5Af1QGeoGeyEy97n57XgDGA5dTM3VH
hQtu4HT6VWUL4T81Ghfd+h/AluqnymRiJvwOH53v37EqwDwAVpn2FdLjlUsJXBXVFVHZnfLEKTmH
tO1hyxiw9KaIIju5+irYUM0hb8NMKilGqp1DUMqJkeNVEIAT8z1oDLBnY84QFzRZnh3kwqqkaYGC
wbaAAvprgl4fTOdD0sP1hPNHCRj2gJyrkCsvHyrqdrKdNGkgov1M1sl7lvpvI0pH7JlQr8icRiau
eefY3GhSeGSjnB1KW94eMG0YR3OBYfU2j9u3knpi7d3Gcr9z3/0tEVxSSXYTLPOero2vDQYco8Zv
8VUGL+IhdOL3Vp2j+/vNhsETffm1s5t/NZirX3Y/m9Ux3U1R6R7jZlJZXn9xhrgHzWH6dYMqX3u4
5tjovf6VozIq2uXVfTJnlzvigrE9fiNQmzSG28lrx31Ycplt58kb4F2+s2KhVrs6Wu4oCBv0G6OZ
IVODirgVXzoHCCI9wDtkHxTMsPbIIBJb7efM+t0PzvR+pDpDR1CTx2fh8mBApKi2TtTGs+BCK2SL
4vIqwOdpTo2+c5lnCfLGfg6t8sdhurezxOw1u7/34EjK63Sx21uDWGRVLBathnz2UDtHB2a1Lu86
vf8cKMBMs/bz4j4TGHDh8fv8zaX8o8xEKCY5xqF/mWJWhU/EqbNqaV2WOGnsGflGhB/FC7OSZu7Z
BN9vuJT2P6PpZjW6eatjNv/fY0T5irLcr9BkpN6r0ZkG4USKGGopSwVwfywUCGhQXdFVAGl+971D
dmdTKNsRu+96lXEaV8b0grPdGqdk5zmm7cfw3L7RHwfYILQQiO9wN72jC6AqZOaoSZCwL5httCs+
TlLyE59y2xHCb+6d2drsyRamss4/XAYAImj0Umm9R9cQkVf/dvRfvzna6Dib3FkYvRweFzsvgcPE
WNRJiCbZBA3qZoWvB4lojQaau1FO7wmEsEhA8pZFkGhPaHRG9Sxzz47U2wiTmr1ydPN3E5sx48iv
/ZPVaO3nOlj94gPwlW3q3f1ogRC7W05INbYeBr6P6Stx2rdR9m+PqA+xZ1yEll//d2k1W05yAKet
45+kpH+Ge81NnRVyfwWcb7hURUefphaPcMPM6EP6h09Vdig0kBOxmlXCUGz5l47uOO16imQkGNH8
lJvINmaxPRZWwq4JmqZ2f6Bn0Kfw5eSrn/RaOIvRZjl5duvLWZzjSmKPy7dXsGqlMcGAE/fKhpee
iXLBlcmNXu52fljQEXBZYLFCKYOmABeuBQSQp9HY1H7zyeFbrkwl/rEI5aergSwQfoRckQiwReDJ
iSPVq4ejJq7hG/Ti6FDw+yUcxsGk43TfsMJHpzV2BByhZJwYLJj9jBA8dytfmOhcFqxmJGrGpvlw
09joX1r26CMn3vWhWXE8ri9z6+UeiUQgrsxS8IHhVQj5uVOP7ZHlV2ltcPfpDYT3iAdRnLZ9EKU7
Hdkiyk/ZorKJS9re/XaCW4vV7x87nQ5wUncZU7eREkUFmbC/mKnBsXgv1uBDNYEW3plxXC1Jtn+E
6GHzR0Zt4XPWmRGbNH1aA8qm8PhZaQyGPXx7Hd+H/cEF8KUUveK96ZKDAyCCMrFdv0GblcIX/Hex
oN2iGBuKjGGkX6CWwCd5EfhIasuqWlypCcjBDPM0iAr3cOYktaGc1HSgmdj3ya5MJV4l0nsM42Y5
P/EMZad2CzJv1xcfZXjBJm3vDrfQue9hzl/rnH4zelAsYJCIpwbdLSReJ2JHGpxiUafKqQ5IM1F9
WPwjWdUhlo6dXiMWN4gLl604+gG2129d8nukh5JGl1Ya2T0rrnRTlOOIkqHaqfQgnXi/AuXs5apz
szhw4q3ooyCW8ksYP6YutNWRZ7U4qofBEXGucH2BWGq+gWthOx9c5KvrZ//kHpAN9N8UaymUuwxK
c7xanrrbryxeJaeu1T9wXPYzlqwwLHmwUeJa69HTtujj243SSBi7OOcC+MCgvRqohWpqKiQJIdOq
A1ohNuY43gUs7cXsHNzDC+OsliN3oL80ppzinTtYVTIqusccx15OCriDsxbiEGZG0p+sqQESAmLs
oneqd45LeS6jeAQIP3HbNzI9eRiDrRGgXycC9aUklwiKEgkxO0FM0plVujIfvLTkd96Y2MGto5RL
9oQOrx/gVmkur1g1qLAIfOSZeZd5KVYssjJQyY92KDus5xo45GUxHUXZwapUVQpsS1TuO87kjGfh
Z6NsQUrvAp1vg7/dgu2X7P60tjRB6uJ5NVhyDe0KMfCo1h6+e6zNV3vPBUNAV02OoZxUEzzlqAdR
weiYpK371hO7A3rzxKu2PFfocaRMVAtGE/vqc3BfqXRppr/B5GuRs8SFOH4PNeuUZhIAgZG9v0pM
w6h8+uevE+6DdGfB42U72o7UwjTjlYLefppEhY9CN670HRTNulBksu13+4ILoX4/2lpLuGljbrCb
v6NH+xxk3dUUOwFk9mc8HnXDQnzfkVZINXoPL1zV1WebMeiRqjVm9Dv66wMNMqZew8OigHyDT2Qx
qKBofg/LvrlkK+MtV18Ax8s3H+YE8pV84EjgwN17rJU7P1rEtL9XiH+/zCM8C3qoT/wmFpFpt0nv
M0HO9IohuhWxlBXd7J+4Mzsyo5I+rNePQ4HdPmGLpBKYdh49dyO82HR8dSjQyXyQRs3dnPO0dsTF
8Nj7mCXu3GziYKPSlXsfWmqsHwxf9nIlNbE/c0Atk7/WQSoXXlNyS9T4YfYNwseaYZmAmALrmbLQ
LVhXfOKv2s6wCJgNKeCk/AVbSBNGACowv+BaMbfZB/cEAypRoGnu1BI7YAMXJ4+OtyLH8vfvLXQ6
KBEh/FLSAK+Y1sCOdmEaVEk702ALJU/UQacH4YDcwP+G4Zd5x44x+PhP+hXOkP1avheNAQy3R8hW
xGrRZphFBIktJzB7mH22jlzA6gvnh6DAUkJ7byWEn8jG/If0vqiQPz9uB/Bp4mpk9KtRvsg3lc4O
m4GcuaJa+d3f9mSuUMNZodg8LPaKnNWjt8MGdqBNU4tWZZBqp7be9UVZOAR2x6BfXnTnXD/7W6Jc
UYmOPhkOMIlv415WD8Zt6JmcIar27n0QE8AUZUd6RSwUpURsBqm7asDmq0zE7GFr8FLcQetwQtPk
b97dWsYAU6reFSObHsamjEajy0gz1CoYPwib+cV60yg1GExt3JS3jxR78GViUyyI5HTIaaHqmKss
8O1j72xSp9hRfPWXWGBGKkWoUmHx/W8KwGpoBNvuFtjJbAarko/gXOIIXVDjJtRydXzbcKHrH5pS
GsswHbF+lHWZJG0n0TZMevf32bTUZD/Lu7dfOicxATXdP5ZR7G3Awzcg9XgSxbCm3AgSY2xA5TgT
0AA0A7athbUtl1TKwI05zKW84iQUlOX0mj5n16v1N+tSl4v8XzG9OYEgzvdoaDU2gGHz7+GMweks
VPRhERClgmpT/kVOXX4sdv+wAAj6YNcw7tFxUBGhyxbfBEr4IdxwQOEo/cevaowM9RDcgURRb8PC
m1xid+F8EqRINyak5uefEvv9cl7Oi3U6prsj3z8AEVqFKoLRVBP1pwM7s/qSOw/aAtr+VpBFEN+s
aAsGBxFzb0mQsfluXedKQNVQSVL6Bok8IIbgX76Pt41AY6s0poMjCOyB5kNVNuWvGIRLXsxyVlFV
ki4OW6pn2PTIkJrU9RaFj0/rQaW+uAXBO9rhdZbh54HtITvHMajSSxyzZxrG6SQWJwlrcBXbo5Fu
4OMPzhGh8ZrQYq6/VJWEkq06VWseJMr1K3SR1HmAHY6bTwRRCbfSMc9T5vSV0Ew14w8ET0ig5Pp/
BSdRlwDn6VAljJ/ffBJf49lohqxhQYnZgK+EyAJ6xCqsaWPVBsqxqo1VO6nKFGoDpl9Vj05x1RY7
4ds1206EO96xJxMZu02lMI/lSZazT6u6QhHjEdH8OXgO8rCKVxpmKMHpX5ZBYShp0iW3mNdSaLDw
OF3ZJblwg4zmXzxTACkoxxun4TFhnoAiANxjhP4pzPMUhVar5qyoRndXMDLCmD+lE6KMNbewEHWI
kVVwxhWpDEQ2R1FM4QRLid+fNYPPJhW0T91FQywKSIMnB+lIQIKSCNoEf4BHPcoLsTQ3qRHT4YB7
7uT0Tz5KJgW4LbXPksajGsBqoAK6Pv6JxbBJEzatZ46NWI4HG+FDLsW/kRvMRYrsPj0ov5/VAvLG
gQLtSBXeWDws6mHUgHQj1Fm5UVz26b0n5sQW+4GICj11fTCzwPtCDRZ9hgXtjZKzpgfNCJ8BLN1E
ysJ4JuG61mo3qw+jkoZHKn61GgytXfAa6iojLRjJd1BhD3Sw8b9DfJyR7zx+K+Pz7PFrD4vFkU2C
bVR7RYMBWS7XJxXXQUQRlQrKRSEtdI7WQT79qW64Fm/O4Hmi424GG4pTWgYYFibbYUaPb/zRuO3P
lP3ArbCrKBkh8WJ32O0jHOqXxjobk9deMBBAXbUdTkLG5UhCkvQTUalYiYp4FYHXyXe1mgTYHjuy
qMYXmxy9J0d2I7bxXlZT+O/vlgebESXjUJvltw/npVSOc9TmXQ4UFlu+LetsfzevhGlkcQAJ530w
LUPif3KzjiBdEdzhkhGzLhYq2LHVo1aITT7wPK98kwlasfIJ7bNj6JBO54JmtmtNV52x3/JnnYzj
IcOmhQYURLTn2R7Bq9uhi3vn1nmRwOQskvDqpj9ZcvgkML9vTkjRA1ViqNEc6RZbMzsEQQX0RNxn
LhpRPjuTg9NArIbFKeLpf2BMqTv+HZKzqSejjipOtpL1jwnur8NzVe6JR4sF7YYGfJhbJzritDeZ
jOqbJbFey+QEJlLwih5DuvqMSkzQ8EahrQQ2K3f02isfXzW2R/YfvL/2PGu81aCBnDG8OH566iFu
20cDKl+U1xCUtnCKYUh1DmVJI34g8ZBiaBfapX8kEJjv+9kQEk+yr/iXsJxOe8z6HjGD6KOqn6Ct
hcsoUjvIye6Hs8khh8SFbp8cVurU4QzgTZiW5wjiqXj07TH/7SKj18CFy3Um9jfOdmtjdIMQgzWh
M8kFuBfYrY6qgxtCIw7vXn3UvIEMqLyomt02emLIBS6lVrg6ZI5AJWxcAKxLNYMBngKlgQk45ZCb
8/Kfk4W0A3/8f6Fhtvv8FcKZ9qQTvv6mveaw126D7HJeOwiw0+E+R9BBPapTicnMUmTxN287RkJ2
9t5rJCjj97pC0Mk3nKb8o3NKKv/k/YV4OySqTKpusdwujuHeN1vT7QeXVrGpmTw2B7cbQOYWrC0E
1vwUC6S5K4FeNz8UIX4cH5sN/yMI+DtK6FpKIZ6zV2oF+SXkgTHERzjlHyrB0m4kFGijgxUO1kb0
asR8wbVDIECZsochlHYXbf+q7OggUC0nljuHnDryzs9GO5iChs2APeNNd/qCs+dzjdCk/v1z5z86
uQf3AMT0HH+Ke6b7+qdKaJMjfAQHgb0OGJgiYaQphoSe6gHt0agIzv9KBCI3mRgnS/orovq/wmMk
4Dd1xOoW9HyMgaRVvig+NUgpfiEw01pZ5TTKIHSkDSTIQdbGmmbCxZgeIaIjMCcYpK7j+r1ggJgD
mHmAr+0I9UUdViiOhyqosBpGTxeZRrJM4nAUbzYMxQ/iXoqoiFQkHOHEEQdXsakgG6h4ywRtPNgP
ZWuN3kT0WPY64AFxHdjNOdxI+m+wbHUqib3wR63l5IcLtaT/AjoVoUeCCMATo+ZK6J+OE4JJ7aET
eqDycCiuUt9S+Y3GE3SH5gNk46pjUSfgGk++JSeUKBXLPqcb1/4z4r/ETGzhijj667UoiLQsbRNy
6FC+cA1rBSuIW+A4/Je2+fRAV0zzEYjQ3kWaCc1HtIstE1KhjrEsjNH+w7tkc/bD+Id5RWMYin1Y
JvSCL+hX1DXa0yJpB/IaUGtu1XoYfSjXiG+9+dzBbUNF2SMpyZTiqko3SN+pUdKQjo1Ez9cIvijN
fsR58oYoZo+4pDMe9s6+JAz3GU2/4cLpkcp7RY3pne9moDJb9ININSNcuQOWUlwfXedoVrlK2qKz
gMRDEFfvc/YeEcogisfPGJhThBpV1DSvdNuosLlhqnf8hN5YMhRu4WdAbEB0+jk7f7SsBqjkWSUJ
4CaSbAplFPRVD91yxKKfh1dEhNlwAfWoKFK9U/lPwC0Xr/cGDg34K26RgLMPt05XD46zI+wg5Xl2
oOy+g+oTBAg+zkhJ7sczIVlwOgK7AcaBBtLWFYRHVHDmAZAJXIolNBx46Iq3dDHILAL9qUXZh9zT
4fhpoV3UCYY4ALeKqTf+wszgi/SQ86k1pDvCp6T6PRyCZ3Jpbuf75ZIL/n4PucC6W4vUNx0VFLCg
0lGEIRxnemNBO4sXTn8FRhGzakQ+Ji2Jrk5xLoj3THVfTUexaZ02gRrMrfURfg5Qp96l8UFCkzAk
zmdexm4UzQeijez/ZE8TPOUJ+PU2mtMptAXhQqnXZ5YreaPARSSwgojEcOzEYkD40cVJQNuMapq4
TIHmYRXYDvn6icUi4Gy9LLkqtVQgBLkJrwuBcbkAwW/AsX3W04WQFyBCxPB+0ifYQP2FiK4zpIT3
AfCAK30SOY5w0k7M1hgklaeFIigqKQEDXu1Ka4YcEnVI55OCKu0lkKKwTTgn1DadaMf5REEdOn93
WsplZx+Jo8IclqAwLkWANwCoB/BWFVAJJNGtdEGA+Vx9uj5fT04ivZrbXlGJ/DiHYAzKL9WldUpU
pnvIZvVoEI0INh3mEfGPm3x27sg1hrAD5pA3tDxEgtjwb4U02NHzqvwGL5SjV+GqpXI4RLWu5wGB
a1ro7gUHC2ESiUoxlsRy4nCltDYRxlf0aWgDamO5MK1u8LGEmF397SyNsd0kRSfKmwkyVasfcBK2
U4EAH4IOEgSRk/B+JgnQL+1vmlRMf2G/n/yPOXTEsIH8AkJ5ippCi00GjYKZBK/c6QoyO3a2a6lH
OR3cThImsRtGm1XXpKEYh5GM00TnQssi6QCc4+mEtfRX72Ss7j6GVUtNSc8gBHskhPhkEezhItOS
a45qLzpGocOvUM2GTsU+8jE0bqfIDpVPopenq5p838Q65ACQp5JccDFYlxIOEsDEPvEvWEV0WoQg
wG6vXQQ9hNgBcKLY0lHkKJlQ8inK15bRkMc58khd+l/Ngi/Ck5oT1cMauv3QXQpecH/NwaPAAn82
jg48cf+i/8v00JdM4o/dDU7HMfSk+I5H5TF4JyeMY7HYm97HE40FME3V47RUKvr3KETNlFfhWu2x
1CL6jqeEEj35totmJuLo3y/9S6zQxpzDSd/E0BHQ5mM9OUaVf//JNCYxH0tXnU/vEo5HfQXuhv7g
H9S11GJavwzGXsOBgRyLVqkbOVab2BAi2odGB/lMz4HwOFA6pBIUUQFRM0PaVwldv3ROk1jpUZ7G
n1H5fJCSXl4jsxN1//PpgBIMPXFBuf6PhaV/60dVfOfGyXn1NjQV9ARrY4kIz2tPIUFXpul1BgUR
B0w+wwSp8OWEsfyFtjL6EEpy7+AggbEYNUpMBVFGcgvMgtHPvfUjcemdHmj2oDGSU3VFdVlm23ba
6ClrB5kQB7rzbG2h7Tu+DAqxqSO7p7rP5+BwP/pzCqbqSP5fI5eD/IznA0Iqea01RTQkfhr9zSUw
mSncsiH3w0OTNPc2FabwRw9SeZhqBeOu8ddT1iP8oxPpu7hvphbx+Sfh1EhJClWnvaigLo27XtPx
Rav24Id1oLHRAhS1jvtmFw8F/H4fQNEoJ804MmKelR4B900qMNZhr59jZHEF0ViQozCSP3g5s4L0
/EZEXgx7qMHRalJjOZ2YapHBOuIVgB7egAfkcQ1cEVkFPD3+K1zno67g3m+oJHR3LATu9O9vmpGS
RmgcJnw4WgE+Gq9yPQtGh9GX/YkenCIVEdQx1fg0Hse4nOv5f6YnV6BBHFEOECH6v48F/+PnFehr
jjR5P8UYeER2aGclIsyOF0Uh/SB6Df6KO6dCI35jfQeKx/fIU4575gXdNfHM5w35MgQuTRVNOyYL
0RBf5801pGf+ZBqwH/HB+Ns5A/ujLfhMWr7Ej5CjARES4ozg0HMrz7memqK2Ix+qG9OQAj2swaB4
7pdI1FOqbkTdmiNaxQzr31Ti6XzGjm0QfosYzzIGUQim+OzUUpfmPBDTU4ZhEO2G9tiAwCxl7A4+
0sc2Ea5mw9vjZcyxZ9Id47ioJ3Qg/LxsoxNFU8Ybakg0aJ/B8zbCQG9hMbxB//z7Vjn7bT+kUYxE
GVtOUG5WMCij7aUfjqeHuIHfDg9Qhim6Y+6dInfZGsGMIaTEq1fKVSkNqMbThH0gqxsRt4hPGlED
bkmDzOodGl69bdA+RP3D1ZPcirYTZUZnDu0H9f6rJGTigemXeBFSwKojeCN6wVg48hbPwGiLwyN1
MExApVQP/wYVJ4TME+otLzRg+WuPrpj935tWKo1IxM/t5PBVDS1c1BTQv9DkijMpWz2DFi1qb36M
FVZBJvTP8apvvMnW9LID++sCi0x+cJIpEzLAZFz19ca6LTVlL7kxCCjD08xsQqF8he+FFTn9SiI+
5h818UbAIl6DIvyRhe70SaSOpjk60r29kThAi/R7Ufu3zwAQhWzjekI8QmeXsDKt9SW+08/o6UHa
4dHXl8UItmPnNWh+lb2TDI7TuYUEvsED3DR4ojZNQ+FfwtarDrI1bASTF/JOnulrIA1HnjVPPLKw
VBbHczXRIz7T/OMPQ5O3KAiIev1q79OBmoUGjq4iWpMbSj/FcQgeWg9LP6OpBEyQxSNYDWl0RG5X
I+EDM8QtXpi2tJrbTgFXYddzouTGDvZRi7GnaBcVgf5A/GtAm6/NSqptnK/8FpVX2d4FZZ3K06LH
6ywSWVym8ByVE+Yl9J0nZ4owBv1u9DLW6V8AwT6ZyGCt6DzntAXhlNwttV+rtfQjIR9Vz0I1/N2z
sKF7MiL0gBNfnRRS9Ef8gVAUSZumDYq2r55cTVktjG0Oh7IWl0ht6OJDUxtZQooPCIvRxxf1hKtB
08vm2tMqnqoIT5Y53MfTnExsF1tMJqAb8qkqPwC9mwerz+Lnd5Bf4E+xlzZ6NDHliNSGpEBrpAeV
B/oYPesbUzLtvcIygrMuCEaOegXL0SSbU8CrWas+JiLtbrluyho+FobyPgOdYaqQE7IB88r2w8fR
7Lh3LI7dGrOEtI49ix0fz1RMe+G+q0c2ZY3PiXLk0KOhCoMqoI5T6BOI3XjeCmBhLJCFLPdtjiTu
nxRE0QYbouj41UDixn5zri2SZmazeovCv3pqds3piYYkn2CvvfpXziGr0+GgdCtriQ7l4Gpzpl0I
vmxPIgDOSZ1k9F3Eh1mnLIyVC3Gnxo39lTu5IKq/sMc/KTTJRsrWlhYjKFH3PaYk+5rtV/unVhWF
gswcmjwtRTFPeg81ArzKcEkwJyA19PtoYJBcbt3a4L519bq20WdHlEXAQJpW0I2CnxFXvjbgkQCN
WUG1PzjhC/KmS6U1qgEf8KTmT96kAttxy+yiizM2v+fhHu/1HTqSBm1I1ESFBjcooCfNOcaFqi9b
4ZPSKNgIhwqKl9eFcPPYymnucY9PAwt3+Ht8G1ndmxvTRU7FNlBu9BZ3cMuB1TPgAKMaBjDP+o7A
JNYFoConCJ1LoPPWKOqTgUyzimdw3JyBqD0qK6lfoVNTDzFEtxzebkGOG5PQz8LwUgJODNfP7dWE
rtuTsrWZP2D+Hb3TuMB9Wka09QinM50eXTsMNtsE8ABU/8nOPnhsjpAyqr+Nc3AATfbqo6IanPDg
h3nm57PHgU23abnOtXVeVCKnRY+xGgYE3Vv48qfpcPXxeMEZBkMlWI43tC7bwcrNWumwOVgFtCo4
RMXUgelLTwAgNgvf0ikm4h/MG4PNLVbkMMej6w89wsZqfvVqmS3cokZQcalI10bfaiVgDN7zFbX1
E77sGP3gFNT8x4cjZ0mmBQDEY55PqwxJXFsfprWj2zYXnGfeKbqts8Dhk61B1sbBCky1mw/fnWv0
nMrF5gcMFluZemiDUa8vd/fVOXb44/BDN4kXf+bhq5NCJ8UnaN8/LZ8wjfvdPR4Ixayoq+9YrYr7
XhGk22FR9msL20179ubMqT+5baNzk9x11TPp8rQaW2XFvZLZ0TzT/D7AJTynblkZPFZOUIU1igQY
ridOsXRow3vAvLedTVouT9XYkJdHcfq987JXvt36Gw99c3OrtO9qQ6bGZpdhxHfNj3WcwO91t2kM
K3A0voApUCXCW317+0sCOTPbt073bgFrakvoGJ+Ius/9S9e9pD7vUUltt3pt3V/+FSD4GttOZLz7
VZgBlKqolFubjCDUCi4oy7tlmTSTIymcBaxrYq2G59nsaoXnVFeLI0J9SGQBxaEcGNDftmG1YyR5
b9WvUdJ++ZV3q2bM6ascbx1P5LvqJbQb3nYV7A5ufQNlnzTnTEkYo0hYMudhSl1bw9Ti5xE9vL37
4Tf/tZCjb4rRTmvBaQTHczdHZ3h0ay/v9fhHQy2SMLlWH5zJyQkfNKPDlhHTyuT18u5z2mTnVVFi
Ly8PVJudC9AnOv+cGDWs6Ya0LDlP6ZDU2b/kAYouAsLybwXL/qgYDZzJlj4cWW+U+vZ7gYrl6RAY
DTY6ZIqGuzkjMn24xdDosc+8sayDJU1rtxq6awMsC6Oul3slnSOx5IYUsa7jZ+lvCc+qbvMSmc+Y
6se1cyD44PDYEZYyyNUNHi2eVbo5dwJjdr4fQjG9zk+7/nuA768RZFXP2/4zvq61qMAUgDBjgL2o
12yrHx6+mlPedZtFJSYulemN3G07tSFdsBG2fmzKWZPDO0jpIZ6PbwTJPkgNRFRItjSqCtrNGTZn
1db+OjT75egJ07EasVdYAZsTxb1nB/9wyqQcyQaGpo16+/z9RUuVsuHnPGcFXtV+PWk2kcjeuseB
eQydiv+gn1b/4PmPU8vufTsN18On6jX3Dmdv+Jo/1u/O1ooP7dNtYEzP1a5l+fefhxmf6UjguO/W
1XTfkFgL+uf416hAvWUSTVNSC2qAJP0DxZLkUMTjt9vKl/VaaLzbtWd43UePV7jd+vsTaobpGV5h
+9W9Xf3K8AtaeM3Ne96J4MDxSme82vpH+FKEwxx1GOwSANiuU/ODsxWcV/131m1iC/Dwahyl8F6u
izx4YaUxf65TysnYHWIMWh1vY/TIX7vNo9uIjg+P6VL9V/3ePjw66Q1eMPcW6QhLkLae9Mmv8ph+
pOtGJBG+kCDnTBrQ7SqJG8kZBmzQX8ksVt8Otef9BK5xeGiv8mBPLREDmfvw69WnVAaedEfdtGLz
Zfdwe4HL5dchV/cPbXO+8ysvd482y3RLNJTr/IHXXsGQgeT/Hm5udp2RO5TL53F8r08ySDZt4+vE
POycoH+0L4PrV2F3tvGkFiwvX1kNufek2WvSbek0x9woaxUINm7Ub7v5WbnCg0IRDS9rfm2xtzfV
d5j2Hmp12mO3uWQY7tF3h23J3uT3bmlE+6LTuGxul+R9jc+rxK51T3bH6ZuNNXTz531U3RjHYHuk
eXfdc+hp0+xVn2QB97Z56vOp7Hk3a2Ov2rcb4GFzXGv2n+fBiSO+5vKDpCnG0IrSysAamgfv0tUW
c4yuv3k2t4Asj5fh+07LWiOy8s2p4W9htSND2VSb6puyRDkD2fX0ZvCernFrUHINX4afUeusl4mB
KsgYOhdkU2/n60AjHK8+vNdZy7vpzdyUzbl1zENzfELR2kyy6r86PM58k9+k6tqam+Zp55OE4FJ+
mlRB/F6DPTdI+XlajW+QaFde9RG8ST8OlKlIwnfDMySGuBw5E6RC4Gc9skiYNTTbXcO7njegRNGO
bGAObhSEMR+lYYsy+h82LCIt5ZgFmky1ShDKIgX+9V/dVwM9q0WQA/wZxyMAcKyF8Upsc4KK7jUG
Fh5P4YhxyNcDCidRDRVEG5c3ijkYK/4VuMcoVtqHQCZwbTQ0KPBbqmGqRxrHzYyynexrpfKQ5giZ
IHmrE/hIsMZDjHdxRs5xDOJQdzEW71Fe2IY+7mQUS/6Jbaay3fi3BYw+6wwp4r8pQkOaCsT6lQcP
rP+xTASl18HXSBWL8I6JpTqb6AK5B6l3RFpbqZqoj5OMw1yQ5HabSJd0yisbPT7/y1w5fOvt8pdF
hasPr15nGUVfQNEgHVVJlh2OXdde3BjiU1CARBxcNZqqsvZmh1bv2Xt830c5SNXsgbRl5x2xeZ+V
RqsJKyULLfhNdC5qhuWrRZCSkVDsfSKGt5sNc6+4uFtY+raXT7fA8MxQQkTSNJ7glpPYtSyvSsiZ
RTcDWyh2Q5NnAYTFm67fIB2JwZqfE8Dgv9G9s3guXv50Mys4UiWE84qBYj/vHmiEyNfoN5NYqXt+
85n+dbPC8YWfy5vulhwH3Toy6Kvb2IePasQrNG5CZIkaJ4uRUNjR47efPV3/1IysBWZDaIrsbh2j
BCx3uB9W4PxyQnHeecOM6Fii/W6DO60qFzuKMJBvDu7D8QoIR790uFndR8a+27RG6QADmxIa8dXd
j65sjBd61gInJWXDrZso7Z5rWii9KwHUJiehQ/ogJbf9t59bk9WUsMZ/L5s7cuTd6MKTWWBvwybp
fle690ZU7UzvIzvETJ0o800CjvFN2JxYZAVg7IbX2EWXB3B0a2UEnSzZ0yPm25qcW2eygl3MGJmQ
o44UUX4R47gX5lOXDeG+RK26HafJqYjst38m1mxhalaFDvAUqcWhYLFHlmPh1AODBIOy7o17x/yu
DQLvHb/sfcuMatAqkPq81sa/w2JHPYZdbVNsoHqk96j+oEVWemvZloukAi8CcmcL8HhKvQIOKKDY
vX1HTDVpdg+m67w/pEL2fQcXUJQJzb7NAoEf5O7Ghe0RLlcIJeuu8W8VFJxFtNBCaNjweCRI383f
fPAaPab4p1CypzB3Ofr3Vbtc7HsrxLTeuh5eOaXCeutmAvQRSEeVxRt/hRMb4CwHdQjNoDBbVu6X
Hbe//8EU+PvZcCvQSE03pA0xrE5xfAgH6oMCJIvZBC+rzhroCaUg8aJi+H2Ycni91qt66111vUYW
eVuxK1yc+sgfIIoEv9BKR2nU2PlF7r4ojv404jTzG6Zvj8osqFfiohFkSTNuDL5vRF74IdHzCEmV
aK8P9jB4Puts690Ti8prp6B73Y/3oDUWSc289V4fL0G1A9EXBXV4JOIGPYzgzsLgewXP+YmrCamV
0BARstiOnth5QMBmA3Sp6am5928JJZ67Gz7Xa2JB4+yfYHV415yMMzSKfmVqEzAgta25JnKqI7vI
kyew9S8EGjf/hfroMD/UouP3tQyMX+tNM0zOWdoC941VUFsl5RkRMGLjPq2QEZreNohPv+1uswjw
jXEUj28HFyAtWl6kPU7SMnob7MW1R5RB+QfP3uQz8+JDs7A7Nv7m3gMjDkgiF69W8/EbdLzt9/MG
Gbj9do/9NKjvXSgvuHsajBuL480u/wD2jcz5CUH6lK2tABpyeUhbiMYZSsxWA2qzOv+Vk2d3Be0w
NMaVcEUh6OybR9d8+xkk36HJzNf6gANe6RvhkzYo3SsEGyQ12eTdzumRaNB5q2Ql9VakjyN4+fQN
v0XF2phYNbfEgWLjLF+ocNKuPW3CrLnLd9eGhmy6PDtz/m51mPidxt1fofBOiroUnwx/wCbcadtO
2CYtdEBnwyOdr4YO5Wcq2lDKqstrkyJ9egd5sWeFWrt2G3XvPHrB3N5f8Et9TsfP4Ss2u2bHfBIH
Yc2MMSNQM3zVhtsvWtiQgrnmyBRpkutwtp0p328anBv0zkBpaBmTxyJHsDTcVyJg993F/akBaGAf
DvZdLcAAaoX7KNwq04hqwxj0HyXUqdXdx7uJ0JKX/CfpIt2+T83u14G+Fys8Mt7E+l7zxKQ0AK/q
7dXD+1cZvq+t+tCAzY5uzXPqasxiXL0XddjbYI/eGNclGB3Rc27MLSPIOe5QOtB4fnBBJPaib3C7
+QVN+BFyKJEREBg0pC7xr9/V2Sq6le41Tv8V3/Lcq/Yz2805LXlemwLfTJRY98guwubSKtFwfuIu
INcIfLnerkLdjJi8NGS5lvS89wq8rKutrBpHbcrGQMSHsb0wt1HeOyFqgbTD5Du0dhzKj65lc8D3
ilp0QBBxG77qfpG8ximhG2ur6Z3KIO9ZPyVayNHzi55n+Lyx4n7sC8FDsfQ8Sfe6VQRmjAY9user
UT13m4PL2EA7g5lEZd/KRme/AYZzctOzR0mpigMk337u4yjuE5vv+mz5P4/vbJQTT1zfRA43cN94
f2sR/OL/wb7XNrvZ8p7Up0QN5BtZr9ZovVft9BSBcTfUc5ZFboFQWoGBsXiecMAzMUWTn5prdjxQ
gB0yYIzXSHVSsnAmNOK2tF0ntqRzItwg3/iXTrm78Wv9xPms4h6mx/73jRbyrRcIKBorBF13/zLb
jopJicyoNjpFtRORk/Fv55tzrrG3zV3mj7S1AcSdDIPUl1vbcoSQaSfc6/hc9cub2/76d/0qvdoi
pQRcoQCAH0KvZ4bZFs7OAyYP7pBkImAb9Jv0yS6uLl9yzm7Pen3lX1Uq+fvu+YFvqbMi6GCahJXr
3l2JAQ5ogUsTj4W96BZPX99Hn8h0h5/zbo5C/x6uEmiEQ+5/ud23zeX2Gl6g5YUXwMqMNRQ9zn6J
9YMR/B9NZ7akKLaF4SciQpzQW+ZRnKcbQ9JZUUQR8On7W1Z01DndXVWZpsJm77X+9Q8qrBL9iUD2
AacCwQIkA93lNEk5SjX/3bMuTXuEEyYfUeT+lwrNxma8w6b4YjQACeQY5XpzAXVALUCsPUw+mzKd
P5ic7TK5M0PUFeYzUfvLLtBVTL8JvERYxV6K0GdcszhnHZC5yaSxuFLMsU0eFNMNdlA9oJclwiMR
wB6+2FKDtytv52KhztD2s4I9eV94G8jc7BiwHlA16u8KuKwN57SiwH3iXXBZ80PGCOLk0jAtCHiZ
nzxP6t8jZTxUTVvbc+uy6GiTzyPaLmQwDkJeYZUEz0DZQcRM9RFAW6H3H+t3x/hiYLqhY+QWPumz
v7Vz6A/nLxcfl9nJoxwEFyR284o6H6wH646nzeazYhErKX5ZFWh4MxbOXusLEFyviLeiHxl+9bIt
gZXMWEmkugPHM7eexh+8o8biZfN+QVKGNniKaNPF/SI7yBAnh/66btXGqWdwyn38rk7rudrE9y1F
JyfWoWmyVhUE9MaZ1fen9tDavzX650EtqvTW9DuHW9YLpFFoJG4ZHMR6nQq7O0gXWONfjHtll8aZ
IFS8uKhzv+CjhIkqINr3KVWrCqwFOb8kyxSZOj9DPy7mlORotOiRjPRh7pTd6ELVatw7nEBU8aPJ
Oa7Y9eUJwO+eTecaY8JqA72I13qPewzPJD5MuglG35eIwFyS268m8u3MaC6uEHaFRTy57G/4jyoc
pzCqIKggh7mhRtDzj4HSLfEAt64jsWJqQK7R39N1+3AfIlOA8MHXtp2OZE4Kg/ljwhnnHwiSH0j7
d8+v3mSkqjf6Ep0sxKkSRjGS8vBFuxUGra7QbA4nXD5E9c2rTVA9ou3FyWDb17NpxI/vkyQqJnPC
zO85l6mKRGKptox1bSXfN3Wqx7uFN/VQnSx8w+/IBnQBy2ppXnN9fnLcyx5WVEOn4sbt5cwXipq2
HMRF1FpQaFFPmMjEVHjdyNc6XoEutRnNaWUoCLgL8/4Hcx8TdtNs8qTEO2Dtz/xv1uhhB382c+Rc
5duYXayLL5kF8lhOqLn8djBxT/7kVNCSun2FnRWdFpQogmJwCAoB+liI7/nv4ftY2Rxt+ep7AO6h
LHIDxQZ79vpxB7nR9/cYKLGGNMt6U3JJb6k4g9fuCYTzTU0GnkKtQjntQ6EkEvAFrYBRNSH1DeEr
2NNaFAAM8d7wvEUTmYlpgjc+OvT7JzH+Pu5xIWnc4K39aGv789vkaVEGXQW+CIFyEC7pBOS8Hzan
5eolnkh1YdC9eaecGUuZRbD9Jevrb+VXlVm+MSo+jXPSTCRo60rIztHA+d0xXPxxLCufD/AE8QHN
JceqaQ542P7UAZUSIxt91Tmcp+EGVlnUYeZwnaZgki8eREA2XD+mBEKAOT0ZmtOnUzCijCekQOB/
dk/r87E6WlgHUAy/PSuDxmRWoKX7+400ie9a8RXN7EPztbaFJ+7KtKkm+xwbnjw9NM6cxTejYoSK
M5bZQ5FcQld88LjqVntZNf0VZ+w2x+gec5ddz3i4qr84EmDTp9BS1tQXv699AAgK8bhpXqmRDmXh
377W6rzCmeTBxfjO/W2XpYFbvYj4PoyaqpCAgITHFWxhBpDrcKQEOYz33nIFCoa3zk1v/FUc9hQA
IW0jdU1qFh4t7Z8vw5BJl2PGUqnLBvSTObIpRQ+aPbsnFHuK458ocEns7fKpq2HDWpcHnpXroMVD
gd5Pdh0NHh/QKUkghwwa15BGNOtZJ//btN+9EDyhgKzNZmY8yLk+L2db5dBo6s9hS0xMJnWS7zcQ
3lxlqAxFTU04rWp1JISMhxCI+Ow0Bw+3T4TzlD5RMhZGmwH9c+XMVsxoAZU4r4gBti4xfBmPCRPU
BLBPtJKQftWOD0z1uFhOCn5vvjMLOto4njJyZEzJZC0/sVnQ2mea00W6QcI77jk8xFAl2hDQU7zM
ZAR8AX4wzvgIGDhz/OWHLpl1UllRrRBV38QHCoMH/f21TiBZ8ExOTukxVcOMppgORNTocgmcXWu4
yZGBHCbbMyViC0CLstB/X/V28oS7bwAmsyU4VxiJd0J8A8qoSSnRCx0CUagrj2fzQwdmFTQDFDhl
37FewxlLQuoo2pYW/Eq2I/EWKnR0fPd5Z+RQ7dZ/HVrrPlVMc0lWG99MiR/J4fMmWerkv87202x4
cGM+AHB8+IE3hCK5avmtHmil+Zi+P+MVT0GrSQv3QH7QMwfFcNJ0P6O3MTi5nYM4wx/xI+GeIpw/
wECoTYpTCjfvcFo/YsIYeG4HR0gOc9YgDcAjjxRwTV17Jz12fAdTHvgr4BAfffVUIvGFz3omjgef
8eQ+mrRf7KQAS86ly6uWEtYSH0rWw24XbI5xq7DmCDv7013dsx9JR670hel0W8T78+9uWVNYCAGW
BTmU5xAk4xwg9ikgfsoK7tLa3D1MAMj3tUY9o4sSVa8EFhBh7gTA+0qfT6SCxN1BHiGn1Go2xu8j
gtWaA2/ZSf0PBmUG7QCVejb6zlpXy28qbD0nPZ0ciqQ73ljXRTUE7uoEH7vhp/M+ZholmyJ9ZLWq
nK3glu85RYt2hQlT4cagn/GgQul4T5jXPmTKLsuz2HO+gkocjZIDHwsPIUeiadHLUqfpRSdHmO0b
FsXZT+mhphuv/HBjP7C+xaXtCifycUSZ0zsUd2v9+OrRZdkyv/jNhiigwyP+mE3LFqLlAyanUL87
D4tZDBmeKAcozqY5qgUmYmYbYU/HcO7uolyGN87S0WnATtbTT6gA7EEbXOFpOh04KmK2BV/TFnLJ
ZQXXcvpyppCu5NHUu4qjEBks1CsoBORZUFJrMMRLBwZzXeJk0i39SubH2G+kuqdyYk3fgig/jz5D
NRJF/xrDbohjKpGBgL/xxbTLmZD6ziNm2NP7hHyvr56uKQ1w/NDvH/i45Twr/DWkT2/6jDjU7XcI
FvgxsQOgpLhb5ZdY9NaJ3xdnpOVC1O4BRC2fByE2XwfruB4gN+AdA4J1IRf6D6AJbkjLjNdPyPqC
WwW4HyStRTa5TW4giNmEd0GohbArvwr0MYTDEw7bq9cHZBiWVqu2+3qO7xnW2TgO3FBfCyyFoHBM
eVWMwCAQATfN7GX2GQx29XVHSqV+YD+ORoJHMpUIn9EExNJjD2kToJAe/cIMhU4sLqmsT5HzNWbc
AciCPbZDKANGOWM14e7Eu0GzybSEl/35UgvxA57pflwF40TWl6rzlVPRtfJRfkvxZtpjpoV7aIRo
X3+MIHAtI4tZa+uUbGU1YaokAeWYyjvpKCNjoItMvtWAG/Qhxla/Q5h68+/PTrSg+McwKTQeGA+g
lyxTf3OgljxbmNhgmOI2vjjrs3TqC5yPXmnYnl0xzb3ZGXc/fu0bD6Os9LZcV6EnuQyjoywRLp8w
NbG+Cfo6N3bNLOk2Yccby8q8mR9WB7DtZ/dFU9vAAcR4I6tESCDSgta0Y+aYH4hbQ8M/b28n69Sx
qLbWp1WD3TmH29TbMlx5jYEpP7z7TWU+xgqDoI+zwXzmbcUtnq/LnwIk2TABIuFHwtWlpqQBAb24
8ecU2UYGd0J/gwEB3PFuElk3UC/M54WD7MFIHeoojFCalmpMogpbRAvgtGmcO8a+7bVX0IhiiSEp
98nlL3mshbdNjntpMKLGWAfnYshzQpHzK7wGP/vmgnMwmjE5GPyiVIfpEiRGs6rC5k0oPL4fmWDL
kPhB3x1ckvFx388DakVtY0DLBlAVT/uCNACGCBx93Hq8UiFv0N4ZTQYHIhXkj72nn+BtenSvR52L
ZJaKtVaWuQcMnfWdPnVGm/gqfpqu4bGLfgPRlZ80ocjMihEuJStFj59+k73ForUZPrgzjnDt1+xl
WzoHGpH1NE7XwiVr8Pj/VMNHIeRi4qWgGAKuFsX268FKq8BSJ8xTaVU0rDH4LFxteL1mun9hT3rt
ozcaQ6cZno9WYwKHcocslyocfiJsrtwMj8P33KrDi96f42OgPIxNcr4ZLWiP5sMuz2BvTVhTLOlR
z26E1yHOdXo2Z7wehfp2wkHSF/CRFhg1IWJNmunRIN2pN+Ife+7khSdn1+gmV9Pf9BhnXZf0/4CR
FK5350O6F0f3tev88pfO9jVmYHoEMzDAhZDyOXQG5nU506j42gzCWoeaNAoKTEqHlyRFVIo1wABj
0KeuLrwe9W2GIRtW1f69YX1Gr7jtFuhQjDYsSgCow+67AqhHu6Z46ZUzmPgNa/aNfO1rnF8m9ulH
celT4RG0+OCAELW3rcmS3uaDznHZRyHdYtB71+mQOfBr+zg8Dnt/ElMGnbKmoNJSXCS1kbhHfhhC
RsyJl3eFSya+e5y3JVW4ucheY7Yc0gQpZlSju6y/NsO02vPdpzty3w4YMY20hXOG+Y/u8j2kqCbB
hVQ4uRZEFIqaVsoEkZr+IWNCmccBlH2N0xi/MVAe2CsoAERIovnH1ebv4QEOib7wCp2sLaw6fkZv
gBQrqIfHi9UmS4I3qMI+Up3zkPqbdUk5dM24EcflpIE8ZE++mQzLxP/kykO1aDHPQPuLmwp+AvoV
u5um8coocj3FVb3OtLNT78b85QOM0GAfztuPubTVMCZt/oyUaB3lYRYyfD50JviIdpcDdb59G53Z
JHdoOaUyegKONNcZ0qu7x0GFZQDKnVEwmqQMVS9kAlNxBozdbJqLrbYVXdxL6rinPaFo9x9MgPU+
7ESm8Mjrjdmd8ap2jBkjMkx8rPz+QQWhP+sUgDNzV9ZmoelkaiWPBe0ztbvZd2vwsebo6Q0uW2tA
ftiDiTchfRIZg4cmrcJvayGhnnIFBhIumRCtUaaBOreHt+RCuszHGpbDlx0q67B+wH0wV6cX2kz4
MEzTFyxrRrmKvyUW9xEOVmiZuZtgqNsXXcbL7fRY+gwSSFcmUQHMapCNN1Dl3JIys2Yn6FgFrDKs
2HSYK5/MYCpPvj1wg16QrUSIpxCq01KXoCukjpKwJQ1xFKm4azCiGSMsPGJuqIK5wBOH5McOMj2n
+vRqjR3lskQUDI3aD0ORj56pgRn6vvDuhwIn1r8tzQwhl56NQkERW4I2rSzL/yFrh2NmHm6+Gr2N
1vwN4dr2P+vr0ldBm8zPyJrdxgU0EZqMXWuetsip5ENJWO3lZtY0eSjWW13jC7cG76wkNXORzt1o
cPwVPAQ2shYfF13qimXTB5u72oL0gNlwk6gtZUxxUC/WLXLpTlIYlA2eanLJWNN6yazdvvpUWCN2
95hDD3aPVwGXHLcFHvnWfVpba+iMhPpB7tt3+0b90mvkFfr1YdXI8h7Ox8unH+/VtRXdrgeoBa6j
lgvxHCX1QkhIAPv2fshpjXP7WYMszP7emt56rvJ3xsNw3ngaSo7vxK2elA2vXZpNPLLQw/Vy+5ab
TdXHKYW5hVWwXSBYzEqq/oDeQQzJPsAwVPhLDZesvls5oMqHl7s7ZhZYHCCrgxnAHIHgd5nzkNUM
of1lhy1DpzT+tPl3dXQ6FFMfoKS2L05+tbFGI8hVGLKCK9frD6ZyeN8YZNswqSkFt8sIoVvfjWIc
LqxOGEf3KdcOeyDco2+HNg1sdhN2acNoISjX7GaKUX8vfF6SL54gelHo94Oa68po5b9QpKrGAM1y
ShZaMRPZJIeTpW9FGVnrPKpEBrb8VW7BJEM8MR5TNo9xhDVzxq57anmI/1doG6E+GPmpKdHDwhXH
1WE1bO4KliZRQmT30W+PJsYADn0ofr+VS/WBCDlFniNo0dHCfuKGfIIxeVJ5LdeWT2NZygg1Xn4z
q9GCuQtM5fXTZHMUdjHmeDqCGJRt9Dl8m7I8j9HrvjKDlRIpHJf2k2fRPGtsEUZzkCYa6UgGAsUU
M//PjgJY15avuaCJOXWayLjWDYje2P7lVHtCQC7HsaKD5FMq0+EgLp5SiD6AqOGasd0xy5/yJVIL
95eXXQTOaI7c1HRxN5tTJN/axmXYoMRIEpFDqcH1Ko7j4KZE0hE2rAIWGh+eZ1drhE/9y4qgtOC4
x/HklNqwHdZrWu4o7gQSG/UZJimyzXMQlzOq0eBNwdcKY215/IrE746zwgdGgq3FKjJDNSdbR3Z9
jVAylk+o6Upc5RDwNzXLrTbwfg3A8HvmdhOQ6166u+6ggZr84ZPCquBQ1xj0bk7zZpacSHzHB+5v
jwel7OpwHm7TFj41YHHTnt8rxq2aUhgkym4YGuCPE3RnuxGZ23K0u8CYQVTJhdZQUuFR9oT4Hd+R
0UHMFllAcmXbx28Ym3qxL+xMipPRiQurjX3aifL8IJcin9aDBKgFUw4vvk2uGBp/hnGTsOlBMS/m
6xu39LPjuu6hMot1nA5nTwewgdV2HUnFhvGV2d8g6UmB/wTtsWm3phuyD88YkBKxizTg8fHa8J1v
CD5a4pFelE5jCCbEvu0+jU0BYfkYQR3kqIlTt3e3tJe7zkNqeScgAM71e3BmzhKANnHdUWfCdlG7
AFh4Jrikr/nNpj5goHlYDdzJCF2oBh5DZFFu/uYnVx3XNVmJnx15jiDUT3SOHdxUvqiFrv7zY8YR
SQqduOesn3gASpgQvde5kj3C1BbXNY3thmgCxhNUtjZJPkabFc2DjX0IRCwz78RcQy6GINCiIzwt
2WmY+gdfpIi/EAgEJ/p7Y69xA4JCY7Ih8UnP+l2LNCqvC20eqdr8wDaYoJ4yS8Qh9dcQXnvmukXb
yfcQ6cOAWX5pNr9hR6t2ScKK/W1ncGZ52JammM3ghY8tDPcji5MCGwFVr6OE1wvtJPYgz3s2ZsjR
vMlS4JdpLllMJh4GKB9NWT9xC5s8yWXrBFNRUtF7JeNUOgmeN+6bLwHZqOf6xpD2zSH6R5RY+/tC
1KXMqPhkXGfkIrwzDDWAF0S2wPq60lUhAZnId/ENfb4LRip9K0NsXAvseOPzZEt2D80fPzfpbRN5
LREFYviGpkVNZI39rjX2zmWEMyiAwhMGEeiJ3JRnDTbCFoMM1Z7SSvO1aALsqDDMyES2kmEBJeo+
FK3GHimA6ARE1vXBOsKql0oEA3N4C7yo4SOMX1Z2xKp4cdFjucyMYXE2Ygh3+hPXoCqEqQSwLzpg
HumaMcP6Ms3Z1bFlkbOHFnS95kxhj6FJpkgBVbKafkSuRgyOw7SjNtBMx/hLYnSHEy39FVKcdXSb
Ruw6vDQ9GUMllDuiN74N5b81/r9MEW5LPNcywj2CqAuMxyVYbR1jS/XlqisDKYvGnqg+kd2N5RwS
eOBFd80V5WxDihcNx87bH4PkiEhSbhNr1vWmZDUwsMdooraiuHDEQZR19Tj8Mw34/ViuCv69Oicl
NCtH4LL+pDjcw83NfDPz44ToGTgOQSn7wpw+6485l+nvNFTtMxSuf4YYtWEuMTM1SS6D4SW5Ytrk
hNUd9J+bx6uIr2OLYWdlK0wbJx/7iMTGnu+oA+atCZywKAtF7M5VjniL1Nzsz731ySsgPOvq5BI+
T4biVvH5wAippdcMlgkXg6yIbyTSe0AAmlb57IF8+p7Z2wFD58kv551RClLVcyTmaK2E6+FLMdwK
Hr6oY5C86DGctTGsObbAz+KpuG3F3XysG8FHSb/Bmr3jtiNFaR6iD8GA7GTmyTs5xdXiOXuuP1MF
EGz13mkQCDOQEy3gIXgTfKa6rwgVCZrlJ8u1EX09TrOggVBLBFhk1Sab1YVNG+1rFZQw2hL2mkU6
Skc5uwqnKxowWSWYTv6RvZkQHkPM4eQZTaFijYlLG67X2FDi1aPzuZ5GdMV9YL7kWRljhAjHT5of
Bgn1oK8HYob4teMf3wvY4xSXPvsrfsRAG0i4b4ynXnZnkNF8dai2JU9RDV6YjhP0EZBIC8V0/JxN
kWHhILMX/KN11DNXLir9PLx7snHO/p3GizAQBsJowQqnP95Q6iADovJuTISnqx6+PqpM8DEXI+ow
JTiLh1d1LsmTJv2gjBoBeAn94/jLhQO/wSycpgxEgkydxqA0MgLYuij7VHOzSv1joCbf5DHrg9iy
fWjWKal3eVIiwekwis4O39F3XPkvFE/oouKcGSPGSFhd4uSRNJlcgWgWq5oZd8g4bSH74e05gend
HzTZTUCCZ/C7CVE1W6OPf9oePX7T9Rql/trzBp8Y0NMIoo/Ch8nAdR8f8Noo/943s9kyM3gDuxam
bRBRk3Tf1KyG4mEkYH1h6K24VGiKLg/vXDvHNdbaD/TAGJT8dZcajwcKKgilq+sSksR32/7DpFsb
9XkTyJbZwGaMnMZ9/83fpOERgurhOH2Fn8OH6dnyNs8gp16H78MRQNA/T5naWd1dRS4sLIuCNE8e
EYZnFY17ZYUdx2L0l+nG01MANSos5yurjU85yReiFBVXpBJd6V/ICP+WDIdhA8f/waBrQ7U2mjpz
sYpo+Nv6s39OUrO3YKBIVrnxIq6MEnebETVKniAMd5yvGjbdLBR6Ol5Y6Gwp/CW1OM28eMkzsBcm
8MnKogk1s+TFnWAbz15Dui2xmoLCxpSzxzZV4+dbEifFbjlg4I5bHNgtpw9kUBYklrjY9AkBGh+e
tpF7Uku1gL1lp2DHl7xKOY8JKoMhZ7U5kWP2+o/Zc4TpAAn5jd1eaa1NyszU5cChluVMA76CXs35
RYmgcrI+HeYIVBEpf5LgIyyvm4gtz3nAqYPf89NS47ctLrNigiGZuW+8PoEWUCPihc7pIrYIGc1c
wzgNKRlJjyrm4uW34Z1goNpaZhw/wDe4rcKDd8QyGoWDqwTicNrRa19q2SUIHacl8CBVJPlqV1Bv
cRySz8Dhw3QRFoDAIfMb+QXisvGC+CAfWBokUmUQgcbi5Q4Kj6RQrsm/coX9Azw+J/eX/+I7IEPA
0Pvnhixja94n31QO8MGUE552nspHjljLw/A64tj7d9AB9NJdQPvhsIl/hT85oUDAxnWQDuTlxaNP
DlsYg9gcSsColI613JJRZZ4Hl6mkMgpbAbIbp6/4pcnXQ282fkYzFNdYpBhzsRb52svIDfrmLpB7
GbFzLiNY5TWN6cjEOwcmjiSfi48p/Yj41wQ4VwtACMTlGhOyQgqdWPSj2QdJgbH9I54DIgLLHeBm
PRIwNtxNltxL7iAwdoGDL2xD+ARQfQJmYkyp+ftg505Ip8SabmIcRtjbTdyJz1iQ4Bqq2sxhUEbL
apbAOaZrbA1i0t0JUzvjAMJUSGiyXfBz/rmmBoWx+w5PDn3zy991YaGI0/CDP+7wMc6LOZ+sYKoW
QP0Q4xWGcQzXxGUYS72bs3ss0qTUNa815HdwnhTcWXHExTjcoTsTjdeBSyTX4BRJPkGJcxZRKzUn
Ba8v3goH0EsuSM5lQEaot92cSI3+HHwMrpH4CIEKuuJns8NI5YLNK1+seLhvMVjS2yOxPy90sf6D
wew2HVhFld2UEC7UYl+T+nSN1w50pku4O4xauv0a/3tUQe5D/ubnGaIFMVW0tpQ6uklFBmY1F9aO
LJxf5Bj5crKI25I9hxcwN0EKCy+md+DnQSyVrNB1dAHcjiAoUkOPdcdB6sLwbiqOK3Aih6jMmTox
NDH7OE++WNri0MEGQqERL00zeCSjzMARCWoozocAVsvAncwGmAoyaD5McoN9r7JWvsFYVZ9Yq3D4
1kPdwvNPNgO5TRT4YuOFq9GYdp36L4qmSUSrzPuKsQGbvvTNPGFvoUaRbobCGIuQco/ZBjMgqfSG
Q+xT99Jsf5lUiL+af/cBGT2YWYX5ZLNcbVcqxMRnWFmVBfcBysaqB0ZthQ7DHZk00e2kzv5vAda3
cXkRKS6f/M3+psMYObLPh2NvHIYMnz3EF74VDpEK4hbY/l2hhFJ/8PPfObpish5/ftVx1PIo7d52
9UeD3fQLHlz21N0SrlrEWtq5IPiZMfENdzdHWfS7efU8/VXHslV8lo+5DNMUblmcyA4r+wqqeh+4
inf3kDETwnfx45gy8AwSKZdTprJiIiKBKBRhtAYczyT/ThjjlcjlP8x00KBLfUxR3WLPpgFjW5Tp
vsyxeeSC/ooJgM3mgO/zSceOcsS8HUoIRCIxV+a9//6uCEoQVgjrMi+4GzekLhp26RfIJ+LFNZ8v
XRe8QyJxoAcquE2Km7okVMoTgWk+dOIWEkfYJmJFiQP5dEots5AGXUKgIZbTg1OniXWJYtyT4x5S
eep0V3yAYOMB6abMqkR+rMrAWkJepXNks5ZRZoykij9TUFJnUs0wY3YrPr3QMmgFHdw+/UqXC6Ow
Q87GTPk2FNASmcjExscgEcdaXoGeXpKTv+6/2aoMxc40efQkXFz5mxNtG62yZIXJaUhnZVe8PYmh
kdA6cVsTWxL5LzHu6pnDhgdJdyHjaoT/q555nPUw8MALkpspUzTx/ujSmjct1SwG7x1PgKdvLYZq
G7wApFhEGkZFJt6mYndBwbomZkv+6J+/Q8fqhQhJGWWPp9Atdd3ynZBeju/t4xbZppfK3TOOcV/E
58RaNIf8k5i8Ppp2Rb7LthPb1h1YUZbzN9yz0D+osvrWTwqP/eQRNwNwPKrg/+Psrv++faVYGhYy
fZDqCw04SJz8oq1gjs+H/LlEECDKRwUo7BtjbXCOWiktC5gklgJYI/BF2vgcHWcnG/vlQNrrIwZ/
wrWDp87/4Qit47ZhEyn7Z5EatBCAUiyWIUs5bakqiUzCdTlfsDQG/XGfrlkM7MjeSsRdaCy2OWd9
ytGccmBKQo89lWtkOfykM67qvwR1yQo6WmNpBL6utE7SrF8m6YwVymoQR4uTePwE4tDDiohYUiXa
IIkFZAtV2brp32lgeT7p42XQzX2ESIEITVJlO2HbSvn19UhsYBMkHJluVUohEJGEimQJznyhsOn8
qjHOcxkKyC+paqQUe/FqYhss+xWYDtNEKwMnQFBkdTDTkBMA8QY1R2WLceqPs4OVHsEVYu1F3URD
tGzFzdGnz+GyoXlayuk55+GV4oKi6WcgG4DC/Csz4G/xOk0KoMo+Dgr6ESlZomBnUl6RgLpkzXDI
SOnBFfWcIQeI9VjTX+IZN8at/mIS3yDh0Q0LGzmhFEwFyRbvB6m4xLHsZESSZ1oRRNCluuFhhssC
8Rk/OKFBFnLHBI8F4+IqkVFWGMs1CWhT8KC26YSOM4Z60Zu/h7JiYKHbFIVLSseRVEXL2Ob0AjIT
CAHLKAyi2CKs8dQGt6DWlUMHmKULGnRiqQiQJafMHkdF8dlcDFlHsitc16fJlWV0s8e/vwckFI9K
udNicvLbidfU4eyvABXGy2kFYpstZpjScrLZ42XN082K4OV89ouV2Ejx3ewiktzJPkJ9zRLci/WI
bAqy2YjNEh0aWxA7/FoMp+RIFkPwpM1ux7Et+/r0HzlCdjLxYhLPr3+5GGITJksM0E6KUiGY5GaN
/bvcblyRWYUNmYVTZMgdmXKvKI3FJ4UfIrgUl0Sw6ru8b8GwxE8OhTWfUQpv8YWmEefv6Ln4P98p
PqDMKwAFwGGKsRTVwrwgBIEqjA3JVrkMgkIKGNgnT2Et6Qq3aWEhaSutnB9D6gT3jZsvLvIbozt+
WJS0DzGEh2Ijed7cMJlQ4C8pRWjDB5IBmRRUS151nchC8KZjinHOhj5vM5Fg3unUs+AQhboOT4Zw
KNBBuTqyKnluf3U8567cEXzTTT4Nj6UgZyIyHYsNIjfJ8Mhv4k79y93uno2a7VAHUECSh1Jg203N
DvNtxsuMDtSpsgTOvQyrUJ74vNA7G1DZ7vY+rK0vGpqwPeqObtMOMLx3nbPuj4eWV9/d94om6Bu+
P3yu2wZNHK4mVQIN6OFA2ECHxcDE/yyOobYuifp+7C9/jALicqDSkRPTZnb3b+ZgUJg/sDGtY9fI
kZbfOZuIM5orcwWX1gVz7xbMZ6CqPrNIdu4ekMAKuBjaSwqTAZ7iw74vToSJfg8Nr4dFKXg+qvOL
4amM0cBmg4KsLRx8NG61pbnP/Sm2NTxm3mzreCCAWjXsM559mZ3xVZVZHzZRnTrPeT+YstOS7NTQ
p4p1W+RMI4wxh8YO9lmcagBTjwgGF1BI21zJWLEeMmhXjAqQSeXYz1ZH94LGlznoJF2jWuOPFBMI
6tw13oJyqBpp1fdW/MmNI2kv0WXOoFdNzb7fEUrKHT0tfsYg8R8HnT86dEwiXqbefBukqEG50WaQ
7/VzEyeV8PI1NrRcTVO1Bv39GXIn1ttfB8lEk3JpcgNQ3kOuhKXax4EnPptMui8BGpNX+KfNsjv2
J+HTy0apDWU1g9X67RglcRVKycqZvq+EojwCFL/r66S7KDAiybba4a0ZjGCN9vJtYV9FCtjwztL0
biTuSuLicbgqPAZ2eCWkHwdiI6ZRfQ/lP1QD47bdZNPn8qqG6PWHqxJWaJzBPGNo2bY+mlmRMRDD
yngbeInAmTFus/e+A0uYMWDqpX2Hr+ngF6EMszksT9TsF8gnbx+xEi+MXcb3vtfIzuoPbnMskM+6
srG6TJgyInFM1S+e0fsrhhxXioDmQf16ze+wC5kdcdb5hMRbXT1rFtIXAiH3XHV6d/EieIabbPTB
Nuo22eTL4gLRFwHuoHMPnpdQpYluGdfCKdEsMNW9hCdQojvgT/zgNHtj1dkzTo9BxfhJv2FLcl+V
L7YcddqDONDpBESoqfTyNzw++P53roftuLZJxnVUpwKcWlb+m7z0wq78GxTXftSN+9HbwhEEIzVx
/3xb1F78EyIJvBKxhc6hlnTjXixBjozXCHP8wpHzU5TC2aEz6ow2E0neVZ28BpKSH3TGuUyJXiaN
RGmL4xmzT6MJ8TdujSq/xBhMXpFgP9arFn19gCyvXJ69nDUAMy9qkV922oaadjO76rz58hvwTTp5
oiiIPLC2VjQjqxH7p8aTOQ/VinlLD4V5BlWJm4r9vbjQm+cw53mP56t5LCeXjZWyQ57DW570X9vG
Zp2z18KdZLLwgMPOL2a6hDq36+GlMbo33e8gZbtT7ebGLYWsCWOzJmpLNYSpR+TiEyUf6YfSlXTJ
78bbZAC5oAX1VISBk/sWq5gDtmngi87z79F1GUG3SmhLb/vxdi79xeu5/MtgwqghqsFu6+92Hx7h
u1XFrnec31oNQo3vuZ72oxsOF6dZxibmtbjPqonjS+frbSbchvc9eC2/xYzX3zQoRvPAO842dhfH
KjIBjiH2hlSrIO2kMrxcrTQ3cReG5kGsHZojDc3WZfuoFkWOrtW58SBoZtoYao9dtz1mLVap9e5P
2uyeqLkamvfJ7T4ybLGjyx6DXl9HCfj862ajC8jB7bD4OlUnaF4quAuSSPAh5eav5Yj7DHoGfQGB
el1Bmh81j5YW5RaKhqs8SsZgdsCCn4aKntqyNvErxCg8Pxln0h9fJs9qYUD7EKe5oRAI0PGEAAwI
pK7zHJtYLhNQ0cVbfqT0Wk/FqozC68zJ/8VkAX+/dTO+iaOXU/xxUTGEc8W862wsXqCgmBc8IfIM
tmCZki/NYrSxoNhgUsEjwVPThXWmzMSdpRUV6B7xubK02TF8AkWgyIXijsTkbKi1h8qLvfxsUqtz
+KJROIYLWXtLZ89q43/lcAi7cfodqb+A3wWpAbApoz848h1Yg92p59AOiZ9ddgiHjYkE9LUGt6S3
Q+wokDR1evDae19gZxoIHi63+bCrBKNJPF6ebbNF3cahAN3fxFoHnLs/EE/HHucjA2inSfmwOs5+
TqMWqhXMQGdNoIdS/2KdV6B8ddqZzgAZLwosHBmVL/g9udc3490J+s+AQG32U+4cUh3FyVwysutY
w8jVgunz4WMwDTPy5G+oD9NwE/d0Dd57x+ffzhvaTB1feka5VAGh1+mSHGT3MkdNRKgwaml+qQZ9
kSSwpBisLSpf3ORw1HFkOxKny40wKbzeBKZ0iEKHmQTbMtBPz2nzX9xtHgINwdqLqMS2rVpNWnnC
HFxIfnZuvGHwMYvW/Be2Ef3ReZqh4Ny22OJEtfkgSbE5UWZtsz1pT7KDMgNkf/7VcYtjF0npoL89
MgDDQGAlfSDK1wyewnNUOnlcKSa+tyO44f570ojOwTkghBL3p23zbtmU/le4ygz1QYBK69b33h2r
ZN62RlCVvuAPkD9Ga8+ShbyqmUKv4pjicjwNaFh1z0UScDc/2KgfX/yLxbqh5zLKaWo/7CauXEWc
j77RcdkL7v53lo3gPe2bkLZG3eA1ydedfTFR91U0e9jydd3g7aDr1LcARs6Hgsy7ookq7HZ8DnFU
VHGrJI992Z4cw4anbMXbc+wsehzMGHqZ56G4blyntV3bHf9BCGrPrpyeXXqP4Xus+MU0f0GOlN82
w20dnoJmWHhN1DNYvE9PQde9Wan9hiapELpot4NPJSWGJdKVHuhZA+Pxt3GrrPw70oZN3J8DUjM7
5LfC7Qfhzv4j6byWHkWWIPxEipA3t3gQIEBeNwpJv7z35unnSybm7NnZMTLQdFdlpdl66LsfDBjG
Y6iF4XSNXhlwU6IkVKCtnXEgFQ0iTw3vsxSFOo2dmsQV9RKumjPkDcFhcot2aXF46+OmQD6se0j3
nWN3MynKqkBRGLcIOUnn2y63j9BD993bcov0D0DHg+/FoYz1mYl6QT4qHA292hJRTtlbY4A1LHv8
ZlpuY8WEgEGjjqNTYYLS51t5s48dB97bSAVKdb1+HxgxBXGFv40+5eAdxw3Jbj8MbnjO7ugmi84U
6am+oQBrXFcA6pIiWF0DrVjBNHBzkj/nxZDAJU9p1ghIvzSjbktbPiAU4WN/7/QJLGI1CEQm6cOq
Mo9ju8UqnadYOjfIfVxTlGNA1KYZDl2QEOCP+OVlS0CYL0mym9lhQBXwNTCxG74oFz7YeMI/ZipE
dHzJRHNyyGDK2d4MEyHrEjSd4/jZ+9lSprHaFBPPp2QeJXuZcczQ6G0BaWrj/e89Lr/Um11y2ZnX
PhZA+TWoGnhO/lw+hMugCSO0XKDaNIbUIGzG7gOrknEQ74mCCJvdYRhMzbv35CKbM8MeJ0BEip9q
mYAh8YNPCyMLqjQlDEcob0Yp9LDpZ9gY2MrDJtOvqUEM/BADFOnsQHtn7CQwMyGjQg2EHun0RfIS
u5ZDZeGOx3GfG/bfCkfoLHeq3edI4UvmdvSfAGseyJ4go4Jphxd7GPJAjcFxfza7rIsUxkOJrIHE
1wCNLeTCMCxyWGYXE2qh1jfp6W9gyYMrYLFO6hi4pXtxb9EmOPUPy0Ky2rnNuII6w2sR3yZckpw7
8+8eSKx2HR5c9HZEByJEJ0JwOI3fQPp34Hw8/b1f8kmU3FNwgFEQ/IirvwubUTVt14x6hAscjNRB
+kt4RufA46OCt56t43JwHQjYxosFv/eagRH+NH5CBhOskQoNvzntE9qthj67zwBhahK2Q2LykilO
zeeVUtTbgKgpNkHg7Ahh3Jh/uE0Bl6fpsCq5BN0UluGduQXibr4MD/jwf+Yo7hDQwN/D1lg8YWR5
xKz5pAGhwvX4jTXP8NZhtoHuaUc/dHI9ElyMJ6dp0ykkN4gp7BV6tmlWcCD69F8RdN2UVoen58wq
XkOSfaVQcC/mn8Y1RGma93bhhOGdMY2/7ff8zTts0mOnjAWjsk9v5il4xV9fwXx1D0cHaDUwdx/u
mUiGm0mO+OyCiA2p9Yp7RKbelK2LzxLRqREog7Lv5DYZhXFsbZGQb1ELdujj8BTCwOTULw+VOI4n
gq095uLS5F1tKWJvbrP9iZFsOucOena2uDV8d0ZdeKZ86Y3HF1bLlC6Uuppdb2ffO0cHzqp2X/o8
xmZJM9tqxU0amIzg+njs3Asm1+iEpHmHVeqwVrXk+wFFel5g1tS6oEH/2/QxtkGidXBrVDHJ08Oc
hiTt/r57YRg7rnI2zA9L+PUbm3fbd17RLYXq/wSKRi79V4Eff4haBffw5uZR6M4PYE0F44ZP6pqr
8MbJB4QENipOKqsdHnPchVJS87kTsGX8rTjTBec1VgJD6c08C38BbAuOXL1prMQYxGmsdnnNTH/G
Y3xzqpMLDlT6xHXQT3dXtdbz15vXKpH9frXbm37jDyeaftMmfzFq8SBtcHHqo/aNlAaJRB8mgw96
B2rDMmY8uHa0inb89saFOa2BsM4hLAb+0mbWuBiFXiUhvxLJavsrY4qpDU89gXaIEPSXlMlVrGfV
LJ2dDJtDxU1FP/xYzD4HmligDLw/jNXW4YKtncuyPwtWOLOsO2uOmD5MZgwAizDEYdvxgEMGUKvO
ncQfgGvBsN1ecT+cS//r8V/YbLVLy7NVQ3eoPSrEGyxWJS4frfpi3Rsew/JC21vFLag/ZKu/4x05
ZtLFhv0wH+7eCYhsUSR106iRmW7vvKbDg8X4B1bloD3QzkUgBRMSHtw8W928MtZAj8AMIfsYgOMF
hgMAjQBdFH2u9miyEGoxvJG6v8TfHKsoAu6zvfkeV+I60P/NWwwJpGLGlS03jhB0eLE5Lg/qLqkq
0S11nFrfNZNC+MjL4ZTPHkCXJldexS/4wP05TArOAPQo8Vbv25+LljOfXwXVEWQQgM8yrAYHdt4x
zAIHfyem0pMaTIN6UAXk4Q8Uuu8vSru7/QWBPYNz/UgSVmBurRPBjcKVgwBwDB8YgbcoUpVh8fPn
HaGY50DmzPtJPvpLsfAFzaJtOS+nDIGaydFcZLDFQXKh52Bjv8REE6CETqYSqeIhvWbJcZXYpueR
H+NZJvZK2h/T1OqaLAuGXTz0f5Ux+nk4yF67YngcBzs2WO2lFujy3WaGioVAu83kj9MWsgj2Cnb4
drBywQadY03DHV1lIFqHbCDulIZrjkNeccptJR7L/CLo1oZch9dVY7jp+6h+PwYgFyOHFKI6vK1a
dgH2dZkK/ZXxiRcfuw5r/9Q2FpVo7U+dp0O1CbZA6Ls8AyDYdYyFfN4b/QcMH7Y85Ca0fy7D1CZc
X2D4TMFEWhHKsiqjzSEhbAMu5laZOGGDF+AcwHFSNLozFi/Hd9ighZyq6AjY7C5m3PVMlilnxZhx
dOrZNIqMSpiEe4FBC0OLS3VU8XFbg8cKJ0M0NpyBuNlXiPEMwRnDa+rNfj/6BTrJccXFxpEqGRMB
H48wY0h6FsjeQvCL4SrHgMHMx2lGG59ul/wa8TSsSAD+01Ymqb77nMXJwPfi3WkDH0h4YHwLozND
s4JGlmmO60uhuTENx8DWgPdhX7bG1Bl4HVCNZBksOGPOkPxjdZw343e4hC7aCNMOMJQfI3IgFo+I
JqdfZO/YMLhGzI8556qLbx+TWSvnK3RPS7C75M2BloOIqodXFI+cWN2jtVpxykVMMm2Mc5wdh3xU
sDjcujqxyh5Z82GIWbemS4fOGqSe+RSTeLto2Xlo1wGj37XDAboacDH/0hXVM/VazmZoWfAWol0f
STtlQQcaVlyDUsuxwl667nhmgIU3Vdx4ZgZ7p3tj0brEZRgvHi5aF0PWS0ZiBHhKOHRo1GIYebAa
3kY9+0+3aNpQDH/wE4UbHJhn88bew9SHxwaorPPT6ts27mvGkB2EQQp6QSScSICjbNEgt4GNaeFC
pzWxBmfCh/NJSxD6BuoQf6yXXRmniPeKRtXddY7BccIM28ySh2m7PQ1SmLb2m34tM2yq7WbuS+Ct
umRpbRw2Qq0eycq4TXg3pYX0MDsNrlhFoSq0h6gVEipqmMguzTFbwsdkeW95dAVnlEw64xru+XXu
+Qx2VcmcqUUjAGq1tVYqHf+oNPkgSgrRDgm7W5eNqUOJH0VGGUyXmHQtGybC9iVfnjFQZa5roLAt
mvUqGVcPoJIbduoVmnNWXvjCKIHuy20hs6BZyW6DRoAZxXim0wzpFqP3dOdykrEB7R0+imDlL6qS
vUW3wao3jMDuPj6GuR7JWwcyQcoTGOD0qk9/5my5uV2QWyVZqteXEabmNT2NRCZzmBztjYkrCYGJ
exuZbLeFdJ4BSpYDKuxbERuH09Oki+OGHz9fu3LZbORNee9jVVj9cFvZ/U+96Q32CdyrF4FE2/hH
4DBWMjCzNF+sule75Z3Y/m7ms2h+0w2OFRE4lPKLYMJ+RjtMm+GCNV2CrbH+h8uCbdi6Bh1Ua+KC
RQ6mcowJFY/Se2IMFp26F0ave4ZbR9gsS/nrnBzyWHpbxmjX6DdH7ooCI8hcGziju9kbZv9tsfjB
PNxxn70Y7V5K4watjt7XsMnE3afk8/Y0nyvDp/s5WQKt0dCUEH94xnwvJpQaXBI+x+jR6ZWG0ALg
diJ8XrIX8joUmjezu7ZMSnFwulwfU4YBCH3wGcY8sUo3DgKqhoQ9k8saSPMOiQRHZiPAbAQ4mZ2c
PVgKshMbOKAh008uEvSPEyNTRk9UptHRTwwmrAyYGPfBN0UzhdwJdfmkc+E5YkeEuWMPj6YPLKjM
mdxZ/tHWjr8AnLbD4XLJNzbrnJ5y3F/bAFjJmCLXtrnUpoxToyZssY6j6T4BHyoKOkQiht/Re3QZ
KC5r4SLsPVonW1UW5A+tVZavMYNcQyahtvO8tcaRyPz23v7RCfp15xLgOsxXtRNDja4xw1qOBG7E
daAipgcV6a/NqdUOTGyVLjwsqpl0n8ZDrNXo7etO0+EvjTdGfX4zTc6QMmRKw0o5DVvGPKJBKePl
5Q7dnvZ7mz/wssmodpzrrOTAgdOY0mfYH+pv/v8H1I63O8RHH3LlPqH9LtkbL551g65AEQsRI81/
4hLtV3BJB21Z2gFJ9lvYBDkqJu7q8N8HlsHF7Qb9HUZhsQuPfWN2YAz4sNDFOp/4bO+ahP8s5wg1
sRMVlLZsdbJlGBKHqj6fflj/KjuFtOzwNVQ0hkJvnvi2XkNUiDbfp2l8rXA3w7SFyMka+3sxPP99
4p0HlI7zFoYxbCEnWt9dlGKwOGwkrT8OiezeboyVP95K6vK8ooiXHUpMnqdaI/ZzYGUcNDjmVjR0
AC+y9pN5GCcV/weli/OPPRGB+Pzu6XdkJUpb7J3blrfTsYT7CB6StQRqj6SBeQkOM4ilzzGIM9Ep
WuVGNjuXoxPpD3l+aZt3W+n5uLZT2uI2HDxON1UN+HMa1Q6rzfW3UV2EGoubx9DVp+jlZxmHS77p
wvxgle772jtQpTNI5/GXroOCeZFwwUTpZQfA8a3VK4FTHIbr/taefweyLEDW0OMV2ChhqzRJPMmg
E4jODQHZg4Bi8juQiJTqUYTeQrns+hsrgx/e2XXgjmFHwDge4i0MIZ0N7EVTpHmEPrRblNz1pEUi
VdPKRBGAYD9lmkz9nSx3KNxMKCyB2dU9CLEhNG6U+irAN86xz8eHD0SuAoSSAysJxrgzxzQgngZK
doDkgGFQ+IKSf/Gfg2P2CkVmrUDl9DGM9DfJkShsUdIaDKSbK2frrSnOxaHR2SV2KyTCO3wzhjfo
P8pMpr/27g95kX+N9beqTOA7nX274Wz5Z/7bcIYcurB/+f8efxlOi89hR4gGx8skn8czjXfpNHze
seMnISDbwasDXWEo8zTHa5MTGDspOykwoODGsvvZJ4o1JclD1jGHQ0l4H+7DXT3bFKVIbgdDIXaC
GgP7ZcsgfMpTehvUjeTucGmbOWEp2XOKfyCfDxcA7GTqPFGfjgMoiEQZGAu47uyrVQe7GYYYJ7dr
28O6NWSX6eOfLICEbhI2FZhaho2vTj2OS5QUlOBh7pxs0GmJbbdzTsgP2CNdUhLNUptAjRNmE6JC
rFMoeVA1cFHAw4x9VbcR8pAxxxAM0LpHGnWeUpTHAJ0GqgqQf6f0Kfv8iqn9EVfhPzdDXOMBBnVA
IgrCHB38YsD5G/ey5aX98HClzKjq/y5esQvoBxzuKSp+j4hd1YrJL2Dbz9aOJ63wT3HFXMgxNy/h
0nNGeAv9WzVwli0z0rtPxnho0P5RuqAYCXi4eADUca65GPCYoMMxzzc4mCJkVnwiSD7LxaldoEIj
S5nccAC+jFL2AyvTdmOmCLY5BsRUq8yPKiWcZ6Zf92/VL7PZUFJjH3ADYJenD7xKMw7GRCCFst32
xMYiwCzgLiQJE7FhmFzsBOPLTuiGhoDKjJOUpKqALBGHLocPLRUWVQsUPCmo3hDW80eXgQgTrB8O
etOO1gH7vNI97LEL2ZWVqzOdeTIH7X/iO+AJ/Qb786QFr1URn2AdO/DBNoXv6gA4gjldlyI+gN/M
CfGxOH5gUTlfQPc3ZHTmbbHoO9KL0RViYcK+4LCrwNOBmIWp82RSZcyWKKiTyShDEoWwMkHhnv1X
gYtiRqDLNmrFZ+QkfJJCB/0LtN0eZTEHuOhAHwPWh+HDJ4OKyNuxa2U0RFn2Qw3XTPkO8/wSqFEi
4jUEgDdtJoYKPx/HCA5tO+SC4bzP4heXLmCPNmnrWCl0QDTOeDk7ScP8ZCq0mfHxrF4Ml2y0JWG2
lYBVFaLPZaNa0gMfYA6yNbLiKSgoEPIxYdEZf2DRzjiX7YTgvCP3CasfiIZLraz9BFoYSX3GAtEa
H0upVFTTbNyCHfIOz45nV2cWj4Uyj0MzCEzOIYzUyL8xQAa/6CUCSYvH4WLBUXsipxjgwO343Fhn
fiXRT2QurtNkohmH2NUEFTsTGGRfKFjQkxyALEtHOgcqsJCRXr2dCzt5hMZGGtTJj0Wfh7FPIK5R
V7E/dIiO5UwTSFm2+l3EH4iiWQ/RiHQdzntIajV+vINR9LRP4RdJ2AuONMdNx1dXk98RRr92GMrx
LtRzReE1iliRSNryA64kcm50HYCheOadmgXVSF/6Yfy92GJUv3o05Q+LChlGNgmokPwg3UtpAUU3
bbepVeHIgWOoX+WU5u4yFPMCUe7ZXLTO6zgO6dsB60Dii6xrTlSeqFe4iE3oQbU2nTkbOvAOpy/H
gpoKep0kq1pLP/MdmMNnQMcIRvbLo2iGjqhzEkb3G9Vdll/8DmTLN3AfPaRCTXliSMRWK1jICXUM
CY2ly0KhfqKWjrkq7F0YyajjIl8LYwmLXULNaTqyMClCDseNFI5OswvLHs4/dGNqcI97EP0s/nh6
cT1V3FBvQPvAbYqOGXsenwDeo2Qhoyhte6vVCgEEmLuHQsyzVnqBw0iRwjfUe1+8CS8hKhb2gSKU
SNaQDemQWgfdAlRuVI+i0U0I6KV6yAo41UQjCxz/wI/2oP01dz2WAr8NYRjnAcjF/AzFHueGqToL
5EXs6fRPd0MyyRK5u3BBwznlQvZgF1+7MJeZ1jLCOhKAheyYN/Ij2bG1p/aZ5bBzz+ixsRgTG1N9
GMpMPoie7EpMJwAhUBy1GjJhRv50LsvF1UpI7NLrLsJw26Mr4GzI9LDo4MgLHFyyvWXW4eia5Oqd
Njx1Dx9XVWlIHVM+OpfBGjztdfzlYmlA0eKq89Ue1gBfxfTvr0D5jMKDeQHrElMC9LRwGoljhSS9
7t/YHXudskmuKk8MW1Uv4VnQWSH0pqciguYmWsrxIjNce6wuCU8Myo87sFAqMX1qcSv52wOx0Z1V
WnD+cngk/WNQwkWNOr0P9Ny5gsTYEDBGQvgwqlncT4QMCjzlMFRk3oL1lrFotbRhoyWguggHQhsS
KyzWEhoJy+qqr2tjgskRqMRhOEbRu625D5eEcGKPpTefU/JfzWPQobbco4FycPEXDVQbvXYiaNNU
g3zZrGmxX61jsfx18isU/eJcU7Ev2fvSnJrB2IUnkOAyrzI8dOCcU+USiAfSqPAxiQHQLVF2IcKF
fTkq23PZafV4aNETb9OfR6YJXFwFYcmz8ey33EKKOY5Dl0rKhSPnT1JwSDEcH/2iwwOIRa71oY3o
A0p/7ENMEfezY3AnzWCg+AMX0lcRX87pLg4UVAQYety0vOBnhGJ0TcbHUyNcJNOQFhfc6WZ0By0e
LGwebLQeRCfU8b8GfbTakYACqVSkC+hP6Z551fEr4EESf/fjWNGkx07hinO14GTwe3Smcb6BwBkU
6so+qZqpgllszTq3B/CQ7y5R69xUTiSDo0sYo9QsNBFOD04VOEw+bow5Eu3ACHkYKE1xYEnGNisX
qVJ89me0JatVN4jHPB08KENcTGJbZ1OSGT2gboToHLh6XDpvuxnQkfPQQjSlO+CAaPA08in5VX5R
J5l6CrEuPilo5KJCruInrcLY11RWSZDcCM5hFiMffEjJ8zN3GTPQsDr6yQz/bUH3wZcFIGkMaYrC
6kX9+MVu8cvgm9DGFwVlK+IpAbPlIrwcZivaFhn3RXSOGW0RcIALxLob0FCP7Ri2NN+mE3EUorcB
/OSqYInGkng6bgK7Hyhuycwb5yVKH6Y7uB82wMVO0ZfR/erCeOOSfvrfpvHrnyaX9Np5RGOXKwSo
Z9Xa+GGUDKBGaYfwTO9Ce0WeyFOtx6PiyeF2rt6JW8Vo+o5CZ6xTniuKb6tVs8G+sSrk6ittVBoK
ohRj1RdCY+BSQx0nr9Y4tAG0TYVdvrgcMp2Fec7oZAFnO96OpN9h+n1q36AzqVIGTIKnIe4QlFlG
JUum3Zds52FiCxNPf+IicNLnVNVJx+remxgoho0+SVR8NArlfQ94yFxgYX3xi6sWW3fZvSu7exMq
ZxzJ24EZdEoTC5KNHAWlFuxh+OpA2droB2urwaGcg+UaCJ/BdjlSIlRwyGikZatx4E3mX/RROoSi
QYO/kOoAtbAUtgSsyXVmcOO8fptFt8gsTY8QfAWmW5aKEdhk/EITtxmONhQ51o+hwAtN+t1Gcs9f
fiK7/1C03ohQ5LzoNUWKmv4dOZDJi27vwZZQ9COgHr0s6oECmx4EEzxRRnCfO87E4kjn0dWL1ifF
iURMVDiqJkSjp/ilkbqz/stIlptw+UuUOJMI22UHQxoyweXYh28JZ23JV1WAMErzn7KN3jSoozll
OMfBpQxhlQdTCmgWDHs91ZXI35yrUlQ+0AfWOP+x5uwQnY6juv3HSZhbpu9JywJA0o14OHcsQ6TI
f4tADruK0c6HNpZDvP2wRhwOqnmYJTrS0vFdRiNOCExpCROHREKva7WZueJWMpqM2LUwkuud8Tzg
GMaxgKmEhJBn5hIlb46UTeryHJWi/R4WIzaQlv0wGPsYdE//laAKezFbBCIuHxreMcchXIkASWM4
689sPeuLpM6GWAZFi8mk1/nB46v9YtgARWRK0B+DMMY0TIyZqIYJnq246paULlT2YruAxdnwwmZN
5R8mhCsjvmHPZi9h4/mkxb9FiyBt1RU9ajsiTbufIVmShorcc8QH0hSK/CWqdnYDiC6PdhNkeGMh
pOcrw4mnqK6xzag4ZDu+DTncaX2uJpeOlfK1R4AP7hEPS1n7XWx68bV7d5aiGjFOCJ7Gj7vGz8yW
RJH8jAj58+AQ2Z5pgb8N2mhOgiLlOJVOAD+n6GIX0X4GOI57ur6TAaumCJpx8z9T411nwQmsZNzg
U65iIbBh9dC7b3LsRXsgpWtnhFD0PDyYqNSiOhQOqVUZNEUPQgEAga83HDzx6ntQw+KmGzBS+nar
ISba5bAc4isZl2Y7MC/1sMwK2lSCrN686j4w6VHhwSI9ssXNgZbY/Xt1LujV7bGoNJ2nWsIJH8SZ
NmDxdJL8WGNlq0Z+mji38mrE21ZN6YL9YS1K2Kh7c0WNInsp8OINrjnOAKhzdR0lCC45dezGZeWj
ZVijTu/1SDRlckEGNnK4/Jm/OaoyVW2cEqcDANWwXRlvqxzvbSd0lJR/cs3+5F0zBRFHmR5h9jDE
xxJ3Y4Beczo+6PP/iqaVZb0aFc/OyvRGDGz4C1ocvOyjqz2a8AzOaVpE9ZmUWcsei2PqAjutj6BN
gC347WTuQiMbZtN5lDfsz+7duTJZVxIjc2zE2UifAtw79rBpXuxmeQPBCPhgGCXY2he42CWX6Ane
ZNoFDiK98bAO7/Zomh5n5QA/fXToFaMY/y/tebzxcGQOEl2F2yAjHRrXMFwukZNKf4fPZt7pSDjI
yUh7OnSXPAV8Ez9JoEhzlchjLf2MIoxsSKzBEDa3CGJq1DTjaRoHaqwiELcIXmWAZhG8Nu1PdLSq
c1DVt7GhwhHHClTr7YvxVaYEm3WP3QuVCUAIR5P9tgxqUj38KiNBnsCWXm2ou0B1Ql+iWxu5BlXH
AzkEjh5CAtA1UWjK7+vRbmjvBHak8ZCESDWo8rcfXhNcFctJC4kJjTfpNyWj2FEKMdwTMLQmWHQR
Zs4h51n0SUDk5AOxAxl4W9BSIXMPNV2UJyNnpyKDkRDf8fNc/Gfcac9Q/4adEvgHwBUHundol7uw
Wb8QgksuWV6d5+jp4NdwtK/WG7q9WMVvB53BnccBtqm4bYW+0l8hFpvlP6KP4bjerQbxKWyRunok
Xbpv1srPbeQcDMl7r71vCKXSw4yuZL/g+vRFCtTUtQmYaN3MSh/LTPLbYm4RigiIzRQ5YjYKAknI
y8QZAzcdyShrtKAmthXk2XDLHxCvG24Ln4hrTxcH1hkDJYiQ7rnDOHQNwkQihHnsMzY0F6EdF8Mi
nMEvGD4eEB/UAXhOrLCeBr/A+o7e9O0/fS7kFJBLGs4b0H9zQc3XlP44hsxK2Y7NOPWeqvUHiWo8
FBVKf2j+Nx4kqfBQ46XlQAO6KXM0Saku0AeC9+zmV1SE3npgv8yE3nEZcPi4Nc914z47/F16rRFY
lA6/5mB+NxvDK6lVV/aPFq/1BAz4BkUN7OrpkeeKM7fBH2b7cGpDjaWmVAn5ybGxBMU2qdRVn6mH
USel/RZGYdGsAaereaX85Y7dQ7VWwyW7mjS8XCcihyKRJJnDapRUxMSQcXV+6vQLdh3gXVrbTgWl
mynwG88FhGM8DilPLz9eXhPJSoEtZm8+H7xVvuVp0PGC42Lc2Vn5ZEkNmTMsowTCG8y6QPm+1bXB
/1Q+SZa/CR/OC71kFXM0wBqCRFjB7RfByM3g5u+ISC5hcoEXLNcKtyimwkD8voGPNFUQBhXHGLS3
4pCfDLVgeSR8uRQKab/b4A5Q/vK0vnL7xHIRi04+gAAYGHqYdz4H9WK7PDl7amOqcQEp0C/h3ONT
vemENi82eiaowZfbUnfxr4BUU75RTewHVQrLQT0tdLU3KlrqxVd4UI/dwiqKOO34lfCS3BK5WemS
/fBYBDGqc6E0lMBCH57IC/LM29EOend8UIu7Oiu9U150yaJCp32Two+FEMmiQl0Oxyc6U1ae+0X/
Pr+MZXonrE3HUjUoLHZJicH4ForP2mvy6Y9ZET53zDy5uao4uFi/Z9d47c0Zsf6sGyZBlJuMzyi8
WEN2rzZ8um/3HWGn08b1anI3nxl2M4jipWx8Q2m/0I3VzZYzv080NT5gjcXEuIPolyj3H66Ehdml
DVrFyd9BHhTWULiiItbmxIppUd4P0ffD1z5gaAj84NKE1Wz6MEH0t4HGiIoeuwyGqK/ss49lu4U/
pHPmv74W7i32rj1tH+xr8sDw9s0gD84/m+XsBdj/MZtduC5bttQSL15yWxM6jaJTpqXTvgCPIlmb
zxA5DiYwdx/IgQZnY778WngCeWdx8yE3Q6E5ZQgFNCQ/d+pJGaKA9yoUHJH/K3zoF1SHV6CtknaF
Zw3uswcicqQzOYRX7JDEzjmFVbey2M7e5o925E5Q2dVu9geE/9kX2gk1jTXjCTXBx48ZEINHx36u
XjQe1M40I3Wq6EJX7oFveF1kgrxz8HzrvWRKWjcvyZqlzMd/+e/Z1itZXHKWkazNNWbae0V+tQLg
6IDf3MwAxqqogKKctKw3nhzV+JlXQoM2Th8t78ahDZJqfhYC2760UkgDkIWy5Gu0/BU89Ot9uXNg
fOtD3qKDevI8V3yA0IO77shEhEqvCYFyjB1/eU3wioXhQZtOtt2u8wJ4cdISvP53IHkfQJGI6vtI
m6+FPuldYac0x9RCIE2wbWBLJhqxvr3nEIIrsIgP4RZ2Cvmr0IRfO9VmdNH0a0QOMk1XIyjLmEIH
IbKtbYSSWIUYAQK0X5pLaxBXp5dSKlypzHWEBKdxEMMJ83/zcglb+IV9xoO2njYJZumlAYvFE/uO
OXPjxRI/U0EivckrvM8ejAQb1Iy3p1nosntoS9ewUMVyyXkARuAUUkOJdwCpemABd445NYoMMGoU
5TenwNYDKiowtMhQBLBTt7tBQV/C3Cx8Ex0e7OMGIl38yugmn18D8scN/lcOip7j5+wY1zF6L5r3
AXsFGwEORJSTYFVof3stJotbTJT57gJXlTqkzkhC96mbq/2Zb0KC8O7BgK1sssXRv8P++rFy4zVb
ZgCiI/ZKTN0oVXVYAwms7Q/aVR2P9GFwWP9vV1zMvIvFhDtfRHgLEux4A0umPgcsJfeA7eIc7aMm
SQfOfEKbh0AVzzDaX/wBPphAjRdDl519M157WHJan/DRuyTMR+lGSRq0rv3KELjxU4LOVZqT+cRM
GSZfg9JmKwjBpDCqxSjzGraqiwIfFnASATfzHFhKQwyk4b1Ae3KufQZIzj5lOCfuXtUCkMAeQydr
JPcTjL8a1q4KP2OHfIucxObUqR68dUQYL7ykdRtNzTU7JdfszI9C3g40nIYj/XUJgJDKAS0656cO
AxlX5OJ0XU2qd0Ey9O76JGq+YeHIhJFzXmipfBFEVzt1a8Nz+u6jMD7ivr/BRbR7TLHYq+dNC+50
wPUdPCcnd8Q+VcnOd8kx2yU1LB339Pja/YMb8Zq9krOPa6ND79CbuhxWqysLd+o2RmskRIMvQXu4
8Wb77JA8fM2/Py8qF36PM4VV4rCTn7Mir09x424gPCv9F2d67M50oSbnFPE5lcoB6P3Cp3vQUm3b
t+6zD/g0V7NC6dPklwEV/IZTHGCbKkaxJPENCgeKoUvSxIxKn6SMqeQFSAtPmnxC/oy/s7J5uFvN
1deuMM7svWe75HkU2JLW2Ua/rOYSjTIZELp7G8vHUONMf+aueyg6mcUhnGseqO0KNZZYhem5WA1M
WxnFHvuNGKtenuimP/07DXdDN0t2+F5juWwsshp6q53INknRXzTkvva6mPWw+Fe19qCpyaVdiac9
hM9Ig+wHyRdsaM1xAwAKPjHSNRkDir2ApS7Vmscse9OlUe4ysFmi/MYPBXE57ywbuFcJ37tjNKXN
2FFckcVHBgnLgEVytQ8AQnfzQaX8pFEE9qwJ/QxfeHrpGpYZfk0n4FUeJ0sH+y17WzfW2Q0cXX3z
NOW2mxVIrRz3YHwZZ468aGCAWDX2rJ81DRhk4ZJ/dGvZfM9EFPIAHRelfbi1i4yd9qDDX+qWDYXH
dzWZL1RmJw162Fv4suZnAnqBNq+M0IbJnArKJWAIZqim2jRPIH5ZpzLCHrUAsfDpNMNSXDDnNbpU
Bboy2IZYk1T/+HU0uw/76QjTEIcZy1X2GwAcbcEnqAUm8Hmyj/ZukiR3C7/vS80gRp2PBrKYUOWi
bI1oghE+2i4EJ5qtug/kS6NHEmMvxsG7owkYCHu988LOO+4rWJAp492njqW3wI8OBnohGgt9IJqJ
OEZ4NjsX+Ke7pnyG50J1sQC8fYAEajEl6i9p0foBcTp0OCCTRIMRAIAXkqTgCDYYwsOAFA3q6gM3
f41h5WjDJhZT8k0ZhKly+KVzbzJ6Dq59tle/jIlNKWMdNkFq7/y5xR59OrgtaBFLt9gH8m4vKuZi
j8lqkxV1GcIwLxDnWwSV/Kv/tezNHMlw3R+qgoGlsViyBWeygblaixtq6ivsa6vcSU7Atsg0l4WY
65yAEL+tZMEeRT+oJuncuxLKMnwFhITCpJrRhOHhZacX2GWYclXbXM4NfRStkjIWyyOw71KwwZ8f
XTf05fcC0IAtkbf9Xulfy3XymJ4F94hSoMLX40NCmT4NaV9ccmL2fZ4neBZbPgzf9K7uhid0H12j
2vDbPzh3Fi6ut2w473wX17B+b2LFujV5LKX1RnLQI9NvUHU+OOA5tRUZ9dtEmoJSAxnvAbX3/s4C
pyyV5zyC0OqolIu/ntYv+ATV7iu4W6UUrI8OkRYWCpE4aURsUlNqsgHXFFEuKmvScoHEw234dBC6
b2KIZrgbNmBa/PKKsebWqGWLpPsSeHbCmXCb3GlGcYnb5zU+xgrJ266nAEQck1FnwuALVE5FotjA
0L7Bzg6izDroAC2EYSUtUqfkjjHoLgWww7vpXz5tHh3C9WzwBJ9dO3u40UFQW5IS5oF1zorOIebe
5B1vyDD/CtmtRpYh7n+sevPrwA1gOhDbjPqDq1O0YhPWcn/GtCg2yVXY/oFZ9KbGpk3KHVoNavQY
GUfZEOMoBCiNeYFC/xU86UyoZxafwB2HtQBo6WTAFwyHW3SaTWPbWycScaBD+yAtnnY/4CJssLiL
21Xrkv9DbtXQJsX1zsPrJvD/F2wQIYHuNcr3YGOTeNLvP5MPH86GduoaHETO4w8s2/aXPotWhkgF
++UtYfJcsEvXKEK+kNxxFnc+m7rMNpmYpGjhaBBGzcVjAAWwd6MrZiJkwG4Sw/nMndplvI1YUa3g
M4MbCeaLLTidyZfGysDnAFRm2yN9FEUhD/QW8V48q6BGZJvg2Qlx3T/N1JMzUlI/gs0G09q6Y6Y1
/MqrzHkIOLbTKRQJtuWUAt3jaWJmXQdzZoLN90UIjZqCQbx35Ao6F3YBJHQFCwXVtnvoI7BzcIhA
neO9S+a+CZerdIWVy7Dvzh2701w9w7P/aAIHQjG5+uJE/0wsJ7RdDm9UT1PnnXD5uWKL4dsKwcJ3
loDwBRsnxC5+QDrDKH8EwNwy4WqCujDwjLm5w0qETXzZSYzMcUrOSEPFSW6j5wg11oCiZWxwwtMY
9r9qnlITLyR+i4JnuUxa0FUKgxeeijdzS9Wtfefn1sm9xjl/cXcudg3ogqeLd/usuCd57lp/2t55
rSUaWOCM6gbNKAxt3aGawn/v7KUUGfbPVphHYfW1HujgKpiO2nEs71HulnASlhiRnjJcoI1EfCKw
C51rwxPK2ALaBgH7wZ+9ZLVlxW0wSMQDqr6k8qFAAYJQtafq7791FnB9y8BJ/0SinP79k0n7ju6S
Bp5RiHOz1CFqRDVN6+4UfmoRLyaIKXENfU/RPv39LJqUoHi0iF6A/wWvIWJ0UthQij9nKL/oxzH7
ZV79xIMbKcwCOYAG6Ia/XNCfouo3XcewqMvVDWkSBYuCHaSJgTItGMIYvSSDA4ZvoAGc1cwm+c+8
pSB2lc5gdF/96C+Y4b/N9m8BS6NI33oHS+882JCUkEnvYlU+tLUCvR/WwS8QssV7MoyzPNtksPA0
qxOcpKJ89H7DXx+y1MRhOPVkKEWpy+jSkIcwDV/OiHZ6TI6dziiKKPY3AAybzj1iQ6TAB0KA7rZg
VAoizbzM4pJATkAjgjEWLgdYv3e9shEwh/KYd/OOIzAsqZyWWQ+AhSoDAG36xsYHKMZ5zSV4YF85
oatBrmQjlmVBlaRhgieyUvIMZKqQN1zbpTkfALdxB2+jF6OtCZ9OYCUYL72HcNdeh2uYI+VQc/gG
GGCt6SpUZZ6GWaZ+ifcFS4Q22Kc69c8Eca2N5xoCScdpLjX3O2bR2jvGd7AL+UTPmm6h+7SjVuew
sRqdb1DnerOk7WlUIqTSIbzcea9kVf9A1jUZMQSfTraxlhdN9xdvQ3WlkysG9UQXUVCzKPkbIEKz
H05dd5pIrF78y5ZuVeUjGQ7EVSwatM7beD9rdLZxPW101vElRGyAmkzLt+pqAVfTYqAPcAnfqwKU
qAEunMwcad/kQr6dSZb0sjY9Yg9Ko0rFfK+a6S28oYmxBlBXyGzhRPt1RW8sBsLRPs6JcestFEOw
o2E13n6+K7e4p2X7uvkVj0rJuhC2MCkOztBpNRZ9IldyoOOxgrjmE74goQ1jCLs/60cYHdEl9YCG
5k9jw04Ja2va/0xtaZXAqmvASiwzVxwwXdU4FUYZfndoxqjnKEaY9IskSPpL59ZtzN8KSHVoP4sW
AgBx0yBLZByW5qxLWWBeKA1X0IxMcQC0nP/RdGZbimrLGn4ix1DA7pa+EQXb1BuHLWCDgA3q068v
rL3POrtWrapMU2EyZ8Qff0P8inOblc4UJoWgNUjt9PKXTcedajGvQ+hgU/X/AFdZ0lc9u4jODxSX
N+LpOwiCsjpWp/0awILL7oD1+beeocVQuxruVczKsXeBu1rjuPttMSLdMltyUcnA3v5hSr3VF1sQ
57WTQiL17n5lkuYDlasmil7ELgpHEWOFJtY6L6w7YaaIJA/rWVAb+Z6KgIRkIw3EOSNQsL/NaF0e
bHRWsaC+ZKSG+SMQZ7ZqjDG7f7vflpHupJ3NumAGpDMIKNrlljyma/85lGFbNv4c1wA0tZVHD7pe
Hi9gBWaucIURt7PLGtXwMgbh/xrwgj8mPhloSwbRWAgezD95funePEZbCkkDkui6dAbRzagWPbMz
uJ7M/v/aKGnnBTZoyzOJUeQBG0DhrTJWE+PJF5cLxnHYF0nVXRd+ujBpIF92+P1hhBUGHsQLSOhm
gbtHWNDFUMZ2Z4S0DQQv2ElRIcf6m8K2bR3qNizO/obY4yF4EcRm5kDTFnOfxWHMTFamsjJZAe8E
PnSi5jJxhIqOK4oL9ABAklgq0hqbOY6Mx9jiYzAxIVLI3zbGpwm/kWEyL0UyLw6QGZ0pk2qhmByc
KKNcajLeEfWCXBRiiag75fYmU47O20D5GzyOUrp+bOpdjsglc+x1Yio7uheszYBAaFk5/6ERww/U
xb1V50ihmF9jwI2cBHWtFZG3gJk7boNjvGC/VFRiUDl+ozuDQ8Lpw/wBSJnTlF0Sbouc2TBV8UMo
TWtGKlZMFYMgQvLKDJ8KpSR0xemNxPpJRuYfMbB58L0k0zG3CK8wqOVG/kbjsGYwmuHhu/KpmZVR
nCLSMCpnJmc59rJwehhuPJmB8n69xOE9eXSfLhw9ThpGxC4ggVj6qUFJo0WGLPM9dYhBmxz/BFzB
USpcdZwwiBTsmq295rhjYC5VDDejGdGhvbk73FyGJ11KBoRuVu2BSg+RI18Q9ic2n2THcjT5seIg
OJXtDCW+P+w6wvSZGNgLUbayjThcnH4o8zQsYpCDWIhDu6uIqQcpGOxv0cCa+CI1hNV18Bwqf30h
b+wBRGKLbggT/b5FM5fhZ9+F3/8B9c6BqYcY249w6GD4c4goBY+T9ZCBKGPPi1+xYUGKxB0IvwaD
G0stJ8y005CC9n1EmtUyL3NUHIwQuzkzuudSAx4RuomwwyhyuJh9lqOjUbt9hw86JvplhJ0zXFRs
gptfVjouI1RHOvD+F6PgdPOk0qqsdkxRueggkOjjJoby3pZQocbh6zwSPInE9nShLzo640mlz9d3
V7T4T3Z36pTSTOdi9EGI3MuHX3lLaIsBIIg0PcE+wgtfw034ZkMuohQKtAnlHPVcislGhqR7JdCP
zN3lp74vTB7yk1uaL/gOdnP09lttJgj8HGWihtSfY3Xc3POw2+fBmq/yMeUhlqBrPTFvGb4533V1
JUrhD+UpV//2l3/M29ump3ZZFXj7pfoa0xRQ42/B8CDBHCiOSpMR8KfFamOBvuPXB3Fts+Z9pdKC
N/BEaNqAlowTMNnJfQU17knv1phMmf1TfFlQVbx2BX4rrNgm3VB4adI/M46r3LVqdqbrQb7QPPDP
Hnh1EYBR9DwdyFpnHXo4h9U5xoMdLztoSyWSR+OKNZ7KkgfmQsC8yBftcX/INoBD7CFBH8crRYlP
6E8+uTsgkTg4Uq4mUNqmus3QvuVDcdPZybRaR5XR78oKGXXxNPwGQLxvk2rTZnewp2DRzCJDvGEt
cRR2IMXLrYP5BSN1mc2K37oeYTwrgY1j5+vo7MkVSECIqLUL3CQSNYvSDP0l6hWWsAwwRZ2OKGGF
2MeTKHQ2b1gZvAa715h88xESsD/TOH6C68RFL/4XcgaDW48gJcDahaQS9iKG/d4Y8OQKXag31TgW
oh337253Jk9uL/dOXWEpBZctaHC8iHbyE8rojB8NJ6Bq4j+GZTLXQGtDF9AIFOSSJOF6quwbG0bq
AfdL7ZtFYaUQ6uHrOlG6Nrjo1cloj5MZ9IK20eTbJfyIW7pvLtVEJzRCPIz7VpuYM/Yy/luIeBpd
i+o8jkyl4h7B0qXdhvgkzsN8gYJB5RV4KJ0gjQKiokNkeSU4W8kw64V2pzZvU0Zqg4/Z2WVTehu8
1eaM5XoGlo3MjY90sRrIL1wYfO28vt8ojQ/43GWsGqWIy69R1cM8p+uTZH8x0uG9MnlWm6rBb1q+
tsNXiOyFS9zEF6Rnt2dt/L6wHGni9fSKZwAYCVmFH4pP3oJAbqr1GF/xpMe7no4BNqp49FLRAYTM
IbReYjGXOeF9gX9WgOSU7llcivCK9L6bVlgT6H4WmylcTWDCEeVg9enirNfqAeugXYLMYVie4OdB
g3AGsDI6EH8CMrd04xUqAQ082rwH1ECaG+M7CuZx3Bui02Z+/JHI6wB2w7IP9um+Nncy+RKjtNEG
VGB6CpejZX0gNPaoVGqvzKzHsLnW8Z8a9jmKuxVXtDbrAUkWuYXvV4ifi40dCqSEyvfPfLDLAdaE
mce97YOKBOoEdFP35Kd+XzPvXzSG6hKkWNVbPL3Y1qQrjs6HcXIrvUSjUHskzq80rK2wsUSAtcER
41CBy6nWWnxZOAXY20nB+QRNAGRSLIAmX4nxWiW7F9alunooVhMlIJVcQIXriCspfIviTfw1bFOj
556XrY165IXLkcCfJdZfL+7aUCW80C1ogvQ2llJ03zJq7fwVAG2nIeWF8nd9WKdx93iOnoTBTjmt
ObJLT8n0ani/2p9B+2s0BzV3G1xpswR0GXO6MBDRmww3sCv+mj3/MWUOxLdvIIXvzuP3gDYhG8tk
4ti2e/PLXohO9zmSabuKMvcxaIw6MT0plEp6KUDoht4FpdHPgTAmqPDZrayl0QeFrpA7wVd+gV5/
+QoG+n8Xzj/7xBiWAhZrAwyi/7ZwEKWOZJpKGDC49m3egwXwJe0JPrnzI0dA+pNag0ZcWkWZtUEb
UW16Bqk2iN9m62A7YkRvr2orjUp9JJpIOf5BhwAaYedyUCaYJHIXwU9pE0DcHhv4QbyjudX70/Aa
xKKc58/AMwj4BHNRCmM6LLMfI7PHxQ+8V+RO5mm/Vckq0YxiLxQKb2vbKzY96bfooVZ3q4cKRgyk
dToNB/hXZ8vWABige0K/lHDkfHBiaNTQP7Mfy5Ce+0Q4IobePJh0KzRuFT1m5d3uiKze5nnct1Ev
UkVthFZ6tTToowRu4ZpPS8c2jtzpBfaG4Onr7JjML3tB5TxmpYA3gFVoUnyho3jOiNeHatB2z/E9
JAPFLSb48NLOM0M9Sp8tkt8tlIZ/LbdswDvhyOcbDYu/RBb+rIAQxXOr2T0BgArga8iF5sXNre+q
xaM342fR9ABJOg7nJj5tMbgY2CeeYW49EZCRp5pcPmXQQwu5RGZufXH0C0qb+M7GMR+rc8AvKM2K
CQalNziYxmsWmSO+Z2kFrlrkZnPQ7ugdMWbkztYo1dEew4RqOHcv26curFIQwSU/ia2LsUDqJtSy
DM8zs1x2Ap5NFfZZmK/YoAixn13iNSYCIwwMJjNwN+bfKPuEw3bxb6OMmHgoqjV2iMzPtrPv2Szi
Y9P9hheLb2sGVdgMenRYfFN4HX0WWMyNKqCTxbPj4BSnLHLEyKQ02Cf/jnlUz27q2Pe9oZ+Te3sb
nfgZJ781U7qU+4c89597pp+FnmJGyCC6aVZRf40bKoxK5QoBRjv0OsbtjSMkszyI6ouTgoum/qyt
z+y26i9qpw/4xz+IKOQRgp4Yt1w14GtEC9l2cavglMPv6iHhWNDZiW8zyhA5qJ9PiDgPhelOkx23
qeev1vQZUtBTaWO34N58seGmh4pLqEtq8AYypeWjK2+59C7IN3CvehjP+A77+RYLvNBe3I01nMo7
KVtsOsfH9MOO0mRkqRl8Gkaf66M8Vx0glDF0rmPHT3FYFkKBxlP1F2BrM7f/EK/xFSWT6n/BikQL
eOkJdtOjY+Fd/RzX7EcwxXj+ZV/CFJQkcXGyv+tbiFDMUK1w1TIJ3Z6em1YWJMHVfT+YQBN9ebVu
/pcDxX2MoN88ZYt8RXxTLa351yymxZoXFGSNwRF9x2H8AFE/REzeMqPJow7qR3ghwprGgihDh1oM
HwIB2VBNylCSupMhEuqFCKh9gInLzWNB+hT0blPnIITgXA5meZz6nKDcJzsNrwuGIvQ9hmPRCahD
qlODHqjDMwF+CXt3CIva2nzwTWGK1gPrZvJmlkwBevqs76X6rP3B7QlTdJiDuBVA6HmhQWb3mzHQ
EOxyPn+PehYwOIZRnErX/Efo8zcW9DxnsBPKN54o4Ci0QQhIxPeW014KxOOTo2+CyVtnGNeL5xYo
dzyOutbhjQKcDZ/wjrfLhIC30jbufCR4/diAEAJxwMc3lIoQxM6hDnbygMKP+dnn4bwpvnoJnQzT
xwNd/W4xcIYoBpMJkL0MDjT8gszdc5chNhFhnJgl0mqdNI5ueI/u5icJ/Q0hZPgos6A7q4s9ng2k
Ei8GbZHPXH/GmJAhDI4R0IeFUX01qjWniPQTJecF9EyS7hmmMlhle0eop7BaOxvhCcOrGV+BDugS
3c6gEIdZbvd3wcNIprisBKglp0g5nljDUGHg30goFHF7DMnG2vGFMGScUvCt4Q+g4LQbu5bCtPk8
zpFI15VYI4VQRaixybsceuL6zk4Lqz/3zCuw0ROJrjpac9K87IJegn/ClWLke54vnnvQ5/poo7Qd
3Qi2yjGlAZ5Y4Q8fXtHjgl6Fr8Ha721eHjSB1beByVXZdDs+7pr9J0ewYjR2/NEc9Sn/J/lPSD51
xv4WvE6Z6b3HzdGOApzF3Iq5S0JypC0QfgIcapYB00x/Rkf9QxcJuxOMvQE6LszLz6obSPSWtoT5
axySsLn88ixxuqN4Qnj0ki1PeoWQX0R/rrrPeiyhiyOGAXjkQ/n6A/i22co4rUYUtAj3MPj29kd3
IoWrmFBsNj6eoLji1e7FmUxYIucRq1V8aQLyg72MIR9aU0hAtvB+hAQoD68Q8VsEhwrwLFLsn/IT
kALiEIA8ucQ/njymOatVPQazDhEpwTXi9mADRjX1kwxc4JP9fc2whVCHiDvAldFK8P55m8LC5CCQ
eSOKz1hUI+b8H1UzxDr2d8ET/2ZQtnBBkQAhGltKQ6KMdoLa0HjuaD0zYIn1Xql1yBVGwSfxsllX
etKDOo5aY7YZgocASXGtsVE8DkSOwwYa7+NJw/zynjDNJLS6dnvDJt/2k2A2ofSbijNHHnLCVm/x
5NoEvDfRhDSNbQOTePhyAqEm7uUFAnyJnhuxARvrHMGIn0yKLa+PTz/lDX6SmO8ScXsi+kBEEcrY
vbnfUTavAc/pYXnYYeL9hWywQpTU2KX7PxcGtk52D5Hq8yCRcV4sMqeuiY0PxIwpcdRhb09JCfb3
c5VAjs61NUU5O3MnsPGaiJGckwNoLkS7t6lYamBzgLRN1gltupB/wAPgnV9GawElZd9GxwTTrhut
f5OXFWgyzTXLynQvB8aG+z2TwYRWIrWuk/NEltHPdjRw54GkdK3RyUpAFbUbhRQ5qcLh0bdprSsH
lEJ423iOtaBIo2tvDwp7RKXHB4e/hBLZVQeEShAIJZSc7UjZ1OMmfmN4UnJVUHLMv0xFSPAiXQgp
Dyf63QHWZU3dnAaw5ZBf+BeEPsYqCGPf29uBKMIJWEEGAWoimQctwNsqUMd9zimSCx1gGUyJGRMU
7HmM/ppYPN932SDhsvgtzDEogO0OyoLdfdc46/w/hnSp/sWuV76nVXAMVZSgHtvkw+FvCjjI8jd5
yhr9dsz26jy4HJVRKxYdIEz5q2Y96WRhlc/eGmZgk/Q+uLSDh8+P5PsfPgX6h4+g48GemM9C5pPN
Kb13NsDwnH8ngBp+62XeacU75n15woINEv0LYn1vcpqrKfCkY2+Jygjf28Tv1Pr4AmcI1oIkA62n
PQ+WTAS5bAvCYNxbAf4mnQgI4A2otWx1dQ+AHXJR4hMCMSMXUL8lRuYLD08m3QomQWFn+gA3ou5x
lOgLZg/PbhwdIo13cuZc4s/HqBksYndRzobw7ph/7BkL4gikQDiV+wdu0tKRV4m1CplJNEdnsmiF
5VJBbiIQzGJtc/ahp7dZ6WCU2CzN0jPH6c2gkpggPV7KF/PAA1hY445X1oDW1pmHRMAk0BODx+VZ
G7gral4zurVB2K6sjePLSL9yozHC44+0aR6kW0oKZz2o3CZXnOv6HmN1zqn3EDv3b1tvfWBYkNcA
vXrU8t+EE+jC9ULbVwDxAS3GZwa7N+4sSkjaFdh7kL0yp2v14bdD5aXtIy/dOC3Uu96ZZvwVjK4x
uUqYfuNBOuTzhRh5uxdYzmxEnjiXsIKNJwR9o7uFBLfiFrisccj58GcDslXD7wJ2YdwHBqWJpYBl
6wiKJfQXuUJAwm8dIE70XlhYCtfmBmkKA3xEEfFe9HOkkxhdE1s6PFINXxtAWG4du/56BIjZGUE3
sbPBe5wuDplDNghHegPNmPS1+oCKQuA4njjKQCFuy0P6NWmAT1HhvVAYvRm9S+TZdioVUM5WIgFg
PQhaPWbt1JI8Q7X9Op49HInlp71j8Eam4z//zQSJmaJ/dv1VST9z7K+KowKTmJsC5yI13pDJmEjp
Kmq52drtz0oyEJy1YhCIgB9ge3XlMdF5YnYAfwl64pAfFp3lDz/7Huk4LCuKm/FnVP6t3XdcFXBD
iFd1vkP+7SiTC+DT32fUZqqDGglUDZ4FvvTJQKSsyh4Yhu1CmX5Gv63i9eHREEgvc6rgtIXe0NVJ
XvkOC/fFWHF4x1QLhjAt7I3PDtAquD/PUIGMNQ8OifOBpiMOOFNIWE9wBKsNcxdDepOuxH7oBxLO
LA7BZFZsCaANlOUdsu9YQYbwESN7ZQmQenbUsRIB/3XMy9rgBd5dvTeVAQeaRDkqCV5brPcds6kC
7RETY7x4TxbOo+qYDJgLcG7HvNVGutWmb2QGRnPyT46bDahsIEikmFPCelrbuXv9y90IVn3uchcF
JcTCfyoLTnVfPNinFr+h9UIuYhdI2sK+feP9TDubmrUy1OZvr4je0xLGxrDY9xUzj4p9umzCJS4i
seHDGkBHLNPagPpAldGfXse+RfX0PsWCyHtOH0N107NP7nvYS52ydgr/Pcz9R7zuOCdfJYz+heH7
eqHOcJFA/n4bNUVEO1P0G/3mw1H0B51uWEjPgYNJCXzVwn99vc39U/BAP9ym3QXu0jfQsRomnYdA
f5iEZ7hG1vpkhrOE0MA/BpXMWd/j7Ieg3hCfwaMCXiywoTikPTDIrgAIjPvD6rZiCvySkf4iw52M
wh8CncvoK6SvcCKmkpBHSAbBFw5ZOA3un7BEcrBXeHvQQX3mD+CqCrHuRuJ1JiiuBOLvGq2YeRKd
j1vDrnuwpjrQZ664zYDnssOV8PwgMTLHGgk1fcsI7/8gbkG7oXg9yMt9JCNPskMgSnGYMHEAKTdF
iSZnqsSgSWPAjOhLqmcduJur579Qw80u1iTB6V1Ii+shzdORbb7vEksmHnnXhciYxVEOcz5/yPzi
haUcRgLsfZ6jNo2C3CLcXinoFI9mRtSKi8XBm7Z4n9hfbOHsyFwPkI8gYd5SD2t+kbf9NBw6Hd9L
X4jfw8eOhEoHt8jtbzQeaxneAcxSjDVHGP3/BHCQ6cYVN5VbbLkf0j5ndIEMbRYlTZaMKnFYBzJ2
UvpPoByRhsEoe4m7PLxNPgSMjYKbj93v7Fi7jYjeT+7zRrMZx1x/pi5tfOkHHIIc/sJEheu7FCtN
oCgcdUjLoKt7QPCCw7aG/Mm0ig0yPo3vg2p+9cTeCtwKIM4uhpjY4Y/VNgQXAaXNsGXBt1zedk4P
exNLZAw7REwhyme2WpjVSDJaUKilrBT2j0gnROEv4YxiP0lzPdkwIN3waQBR23OZAiqu+1lA5xLT
NldqY5haf5S+qtdHWSFabFE2NBHXUvbht6wh9VpYjBw5cNtjOZ3Pfe4IIRzDB7NP6ghco5h6O19a
mzO0JaAGhGVp1KD1E+3uLoLQy2YPD3D9G8XKfcNUVPFYCbKF4jqEjizE4oE56JA1h1MAGskzniYP
GuqDxF08zWrOJxGAHNTcFde/Hrebloyhrlz388zZOTDrVPKiGeMN4fyt1JUmI2JYu046vsOUgiMn
Q+pXxaQOw9wcstZ52rQFZ3+MBWJ+i1cDL8Hc2CcxDl62jOOZGYIu+5j0Dc9Toaci7lzKj1ed3kQZ
ZV471MzbrrAasw5rujsWcSc8D5b5rgPT9sJTxyTbehEQx/RVzRHQvwNKrndQYrbQMMrZl+qthdUJ
tTO6aHpTOUo14GoVxEpUX8LsQWVpJJBAUrTn8sTIVwlcW2MDTxhSxNYk/fAWyEflZnDIouNhLM00
iUkt5ijSX+xuQMUO+T1fYyG8Q8aaEQOTJOrskuiUWwodNAxgRrZCR5ZN9IP9cYz6DSlMA30MYh8H
Y+SCfZciVbZBiwZUfGcBEaJngGOFwMeOyCMrNsMWyShQoZ9Asz/egE0tLPJ1HhGeEDAktB5C5sY5
Dz3wmWM5nS8uc8iyBrA+kLXZcHCYB/gBnBS/DLG56PvnSGyI4QWzyCcpHuc13Zy8uxuaIP49ZjVj
YyPJvXNMnGjG5gA/f1DFZD9vefgeicqN/hkbadnOaj4MVC/GOsYMOajp7htk/OL3jLBaWC+Q10w8
cfYxPFERo8q5oEbqvg7KoNxSWvLjevR3I3JSMVKECGVoC+ZG2NRrgeK+yOUSX4kj0V4OXCUMmhse
mOmsChG3imGehGO8N7eIX9kC1oumji4V0IAXIjLJacP6hCZKHUbpYC/5YtXQxeX7NBndgfZYFAdQ
X1xkiXuOhTidI2+dgB35GDoCmBkYJJFo7rOTTLDMG+gz2JwmuxOmXGYPhpoKTG5tJsXMJ9cBaJcL
coz7UwzTjAEPGTwDdsCPO3k4HJFXZvyV4c5zmEqVY17iajY57lFmstXKLvkB8bqC+8oKOV78ScNj
uawD5lsziQ45T2CXggRgbsk+pHp3l18jZdz2Tk4HrpLXWtKft1Fm9ZdYI9Pve92CfNsefQg6sYRt
DjbHglEBExmU/T7d+vtP3Z3n/Ym423ZwkSAwp7aqaboUZPTrifKVuY2u7sRGo6AUvrt7FaDFwdg7
fsBlKsyniE45yth6JUZAMqIfzOJYFBtSoltwOzV7yAQz2eMv4OZoJC6RYtiXJZSjPYMK70HZK5Aw
eUScCuwBTa/8k6qKYk+LmlT+HL0d9OdYlopoQPIToEzfsdxRfbjcOBc9GKSmG1HOa3SfbQEGd1Ih
3EH1d7SwgaYf8kXHO6OdELpRQkf/WGQzKvbkUC2E2F5tUTRsNa/ClxHqOqUaO5DVHve8HB9ai+5/
cZrcDxVpIDQROMAsbiUnvjghysBKtpmfba58movd2pYzoSQ+iUnNfHZ6tzzgHkqR8HQUzDnEKsYt
Q1FgyLuR16CfR0DIaYDEBDorO9IvhnEKAg3HtRipAbsQL0EwvU3lzJkWisbmZ14i1mJSg4gvMHQG
kAyxENqhLfC8LdZTeh0CLND0sCUChmFARSJ77vEX0W6w2B2qYIoWT4CG+2+7XMN2IWOUcgaHA8G2
DkvW+QNKeukNIgb6U4hQQiTOxDDxhWof21Z6Co/5fksPQSnZPp0pfy1yzgOtlcF3r20PEl9GCJlB
k1XpYkrJ+Ge2gUhx0bFOOoATcGpQLh1TfbisLFxMB9ZuxxtoGOLcCKsJXztKHn1JyQ6IOPVgVTHy
p0hKRyCEFomLXc5jbpzYMCwESy8ZN1Neq4OyaXxWxCteVdgGpUMLDQhS4gtzGYDIjb/ehd0yoiGg
7StT/lzBDebkaU57h2scSuNC0VM0e8wUIQAk4dUAc0Tovccf8Mu5Kgl6kooAFr6IILjRYXI3MneK
sQKg6pbmHS1WhcJPix8Y09S+5jxhZIatv2LwPCpHgFTgHViNcIega4mTH8pYYSRXaAXi918HvucX
S4Xpff7gvUQ5QDFoLlxETjZUV79bDPOPC1/YSZwJm05YMp9ln6qBe3abQamAwkBfw4mScFL/+GLw
8ZhLtC11BYiO7gSqlxHtdomXH7+UHmIz8OIv1ZiTEFqY3481Jsvo75jTrd1nbtCxJx7RORKB9pPN
YCggVvWkBoSgLwSekcaNY9N6UgN9okwBn14BDh/fsZSVVwpCaoJYUgUv8wV+T8qfdLfecvj0FrA/
/XTU56xj2IifcAb9jJgrhitf3FoWYi26AA2+OdsVgDkPY+LD5aMd238iRuzzJ3AccOVj8PIqhjMt
+zUQrRx7wQ2chOsm8B+82bv+VxtMYlnu0Vi0gJJqzbiBAmsMwGDzHfEFM4qnA2gK2murATcZb3dX
EryzeA1lpxBLy95SYKDDL4R7+9aLhagezz7QOogDOwuw0D0XXtFtp006RGvd7cac1h0tzkSZcCGc
rvOavzY5M9Bs/8QoA8SFiqDYJPvWsQYu6+jZvu1reBBhGdEjmCObto49CjXCz6gbW343/lLwPT38
IBQZTpLwNbwP/EmNfaRGtPvTSwyNAaocjQJ49H77c7VpUN1QAGfTYZtGg9vHf0v81JoDFKsKU7FP
AQ+ePNgA1S3U6wWiy2uTp8wupjgrVGt91Ay3itXdsnX4OBlZpI1fw9No1Dvky20GDZO9SioXdEWi
+oO0A0D7dvEXx82TuVeUojITtqFUyx24MzQKfYMvsFDtCaoAG3hHhZlEYmRBY+Gdhr1dyXmw+a6W
DFeEp15SNrIHOdpImyyWm4tFURDOqI4212ltNuK2rxrPkTKQcg1IzWbs+wt34p0j02VHRjliM4Xc
IqBg6CLGAjCvcR9mqs9efDO6AYBsgTaXx5iJfIYPATRtluX2BVmiwWhgldujCnPiJpv6c2ZDYGWA
iVkFJGcx2rxjlMo2y+c7dC146CtU06XL0ADRc8jw3sAfkzObUUBqiBlkw5zNjK4/a3iwBo09Ui3n
D7MKp0G0fI/DOSeLDx75dUg1KwJhKZQnN3IBC0qKGHol+ko8GR+cgK/tgWQba70ccyRKi3iOU87f
1OZzAl7bMve4Ltw8pP6jDuDRIm6F6vvGHEvMVm7w9dPhIoq8UShxFWR361u6dPSTLHbMVmh8hn1L
adkHClSCUqtRyyuYCgxfdBRucSDCyFyP18QQUgKSvmM9g2ODusJXgnpB1YJfGEFXvXHcxcKCbAI1
atg0aPv4Zt0qPZz2h2cIDfZqf6Zs6pOQowxvi+pEJSJepqmTbfc12RNmSiFXuq0J4kf4FIjZ+Arq
cmve9PsS26s4EuwtDVzgzuAFbVy3MF22NhkfPgdUePN8h15XPzYiIbrj+Jg6DTTiQH20jwS5xa8/
MT/CiWPUJl8AJIsNxnRnR3L6dBASLFko6z7uvKIdqGlI1d9XF9EqcF+xiwjI3jNXpQNUZlh96OaF
wAHsHp+UVgYABsl6Az+2hgTj0njHPcpuMTUwzRnq0jNgOe+98t7elL0Lx6i++WQVrDIStBtQXGAG
Z3oY4DkQ5FN5+QCOl4Iw0M9R7vc9cOawIckjg9XN/7G4g7jj0gI8bJYgMTC1ETAmZoYhyo5seKEc
aXIV2xSUksmnxDgVWNchShIk2v5p1O3qB1yMeKhhoZuERQbVzWwuxdOBM20AIHlDiGs4jFsRdAkN
rgMa3nXIEsW7UJyVD/TOG76kp0ci1QhTWx/spOGhBDI784eHFLr/9/ZaU7xbDAjw0xwNuIrZG5jq
gO0HEe6m45ccA8D+tpicye6OmiRGy1VKmWq6m3Jq0PgEweoLkdqu9ttyhR64ZqecdAxsHRDhvCCd
Y9rB985jv8/2W0Kw7rlVrLiP8Dw5mvM/kfTy0hfjjpnhGf1eCjQJ9YL+z3gYV/N1qBwNkpyEt+WE
D7bNFkYS5VHxc6/htj5A/bf5OqyP70HH/zfWUqwVdH9GRv2lSAdPvPkO+g4hN/BRcKQSfgKszPCF
XYFc/MSFftWDFA/1uuEDdUJuKSOJpUtsIidGEkfDWGYwY+7AVVbjQf4dPTN9wVlsD0vMel4WRON+
CIFEZvRujQqc66RcSawx+VVjUKDSqyLAD9+1npROf/9kTZPNerZrzCS04Qf9m2uqI54LT2aZql4G
x7ZH5jPDdl/6jg7ROKzUu5VOWS904D00LjoEJiYfZoLBDeXm20RqhQUHBrRMrPVb0PLmtR6kgyD2
Jab6QdlCYW5WgZUOoezlzuxjNnmeATgg2UWiw3wOBtqu7XR2YvVZDPmc9Akj8KmjYDP434wxn2dL
CFTxpVOjNvoSyAa1ft92vT06FmRv7M2naH4E5mLFSO8pjhfaWN2zMaleK1I9doC4IELvZbYnDBr+
8l3qpV5r1xjBhxN2G/UYvRm32+u7zTj4oiZ46jUnzaqCxZZOYXMSVD39A4vYiiNOn/BFBs3Ekr25
7cw9P+h6eszIOD6u44+locf/C1BfwLj4l3ggvXSfBfUelVbTedlgrBJ6S1UJDnUBgchoWum98ekY
1gE5b65GGB1t+HkEyEt5LewocXMR1AIImOY6Gd23+Yz9qGfxDpo+u8XNQsE1j3vcHyLD9rCS/Jw5
eMhQz4ErZjcxFSJqjh9E4hjZ3xn3gyxRIAGwB7Y9Vkf8BI4rnAAHEo6s8R3kc735OAVyFnGQJBib
bYSKW71g2tEfIYOSg/Rl9kdwB/nQKj86MfukIEPHyJ07TXpYA4NqetxY1m53ySlyh470GUiyo7kH
54OdhrJo3Rav8+2Uzkcws0hqCv4bX1yqFd0zMYdIly0YjB9LOSpksDKTGlQYsTGj6fnZuAGZrslN
+uBf0pfXxA9B8y/eyXshwRL3lNuRoZIoKT8fHkTxe6T1QtgCur+tUl0NritifkyKRFqpTF8BNWEU
UA1oyCdv+2PcmXh3sHTQsAwRW5QRTRsZnnxpyE/gbVEtCCWJYtctnTZFJKgf1Vfbai4lP4CCmCYE
S4kFYfL6gwa3CsTaiFkGJavMJaXmoEksgRox5lfBZMTiSoRAU+8WTnlHb2Rk0js8vFFKD8o8dwQx
S/ysoQWsMPN+/5FxI9+F0wnvnBuFzcgk0OI3OCpOT7LmROnGHB/HMrZDMbhtMbXGHyqd/uHYWenZ
B+Oau/9M2Af2HBzJ4rvvzO7cuES/CgJV5cZr2XfPDBGMuEF4WQfqpZkdU2Zl3nrFMyPgBCST+Yfj
DfcVDFoUh50Z0qzxYtFTWjDIJOxxPUzP5BVimT5qbglqdZNcP7IucwS64gybTc6pbHSk3QGqQMYF
+jGaVMVNYLML0hFhS8H7tXlOJMwO3Gbik8DCyZ+Ye7FlOQ2wcfST41Wz87/3qIPplScuOGJqxTvv
ToW2XICNULnJGFfqhl7I08mV+2H+x32DHRkExrkMCKu+lizWCvuaxM3cXhEAStjvSW+ennSTjmXa
tp8wgYJSiD7zr8fu74nfx/Nm4DcCHHDavZg6ue/JiWHE2YT5qRw+4WmX/mEEImjC5ATQ1Qc7danQ
vJdbcVjARBV36jqkwWRx/rNoFsd+avr2S191fBmEyJiUNclMHMcJ5FZS8oJvAKKYFJnvQb3pY3LV
pT2+8DDjDDrv/XI4eWJtN/h5r36MMPhMQTSZAXA6Vn4Xn0+StMpR6nNqNiF8XzgnjiHiXqiJwmv4
uvUs8yuYdSQmAz7BneVMvllnPM6YleNS09XLeZ7p582ZU6VmbVZehVdKMRXR4G1KRg5s0ksA7uP1
9hmN3tXpeVen2Pa8kqscMj9HakbpOz7DLeMxmnF5OktkXPKl3fGLru3XxpKVfZ7htRY9WsaN4gSw
xiIFhSE1eX2CbYhBSMmFGl1GP/kPugM1SCckCq54LXwHqYoZeRJ59wzh4FL0c+GkPZANB+MXxsCQ
Z6n+s9WTXhUSIOJGWEsUBjxwfQ6jlD5AoCPpySFL/KKuxalvQJLXSPK8GmHmoZdxtIm08Av5zYIp
VzeM1q4a5rA3cjeDrKZ4rXHh5q4GBYniSCQ+vJq961pRZe2IKIfpzZd0ZdDlHhqbRKjptF5NT/NO
23p5AqzmbxhCycAM0Kw1fLCyB8w1xurwi+fw027FMmsS0y+GSgNeA7WDeIXs1tMb/OW2oe0TJ2rF
+VGGtk3cvRKHBBOOYAIhMC12Dx0zCaEiQMkQwKhvRELjJouRRqJhdGW+y13rMEpxQPccR0a3TS8P
1vJiw3cCySnaNSd5kLvpFhGgmuhaodc1HseVW7iZIw4eZBEK3+Hhnh0wIyYMsgqkXRTvy7PTw78T
toHdoznqRfAuhKVhsRSYULjghBFjQ277r6NiPUjflPloPOw3VbeY/OaQk+ia4NcwtAAApHilPxLA
Xqh/0jvDFkDgg8Gi0Dxx+yCSAm8EJtBs60TpNOCG0GthaH7/yZMbrLUxaUxH4oLRh8mARmjWGqBL
ZjgA0xGZGbYzoJOdHIWRLD5sD6iJgsfwDz2eMCug/EChwxpD/leCm8n8kpvTti5Bm68WoFXwmz5+
OTt4IlWg4ATcxbFXTP/OmIaya4Bv0FvI2pZ/zljkyBEkpD5puoFhwMYgaPCDuABS90sgNSNXqETM
hsxdcyQTH1mqLEWcDgrI+sR3cx/Q8rNYP2S8CPRK+9g2wArAAg6RrBOEUmB23DQmtbQZiBF5LkA1
4b0AtQaCxIp9E0gsaCqBaQzYBOv9vV0+WPVLkUl+oIKADgdZlwXB9fL2MZfnZSBeLKTTkDHuQZjy
/2x0hbZAm8738Az+DmBsW4bsGGuPEEM+tAT3Cd8Z3jOTJ7GZAteeiotADxKTNqDBmH6++FA+N2v/
ntgvgLonT/7bzhbI3NgVYXIq8Axvbg21XrUL27sEiVURj1pbZ78N8FDiV4YcRF8ftLj1ByhcGOUb
pncNCn3mk2QDIZZCyMZSsGUW4lAmIa8AlF4dAxPQRyTu4z+azqs5dW0Jwr9IVSCC4FVZQggQYAwv
lMGyyEnkX3+/Zp9bPjsctk2Q1po109Pd8/vEPHRiUE325JkHOWNaRd4/aT6cc74N7+hEYC2XkIXQ
+SFcxaSpPtS1KzShpPccIgR4eu1LcF3AHqlTY3IKYYXlbTDdYdu/7KZpT+FxUcBddOK8yUSmtGhZ
AS33OCab6aMk4UIi3+u2ehdYyktSmjDbLNUBsLIWoRHKBi0OWBZDa/H8bTp8wMYEUvuN2o6sDUbU
gs2M/Qt2OLS7S9droV98iTxCZLDA/46wsu4XOFKNybbt1p/upnSLtYO9Vtq+cqzB3SS6gmSw+iuc
jubUHBVs/AxSgAH97e7QdL427QuuMR7KP3fbR0XaX75RN4b0u51TVqeIRivTGABdBkbWXvnA7fj7
sCtB6/B+dsyCfhJN6rv9fsvM9Lt07W1SEsq/+XDvFJPE6mw37xCj7niLrU9whTHI9nD1HV28IrhM
1gMjNT/AG6ipx8yze3ogBvP3Vm/ftuHTveGDHHxqapSh76PHTXlMT/R7GbuDxL0Fbn7yqjBOURq2
7d2hg8axaAUoI9f1fmseNtikzrPqnSh6DDi5Q3zQeQjz0XkNqjr5g8GU3dQEpJ0hzUO5Tl8AxuF5
nBXeaToDqmaZfIGV0CbGxog30uZswVKXMQF3u0DFGmL8NaABzudo/R644r+W8yLJoNc6BAMId4s7
4GWmsk6RwuRMkN0j51YX5JmoUXffGVcVwsaW8AK9KuS3LVtWfuQofMSEZc6cDZUYG6qPPlqsXk0+
nSRb8XJ4JzmtA4N1XDnwWyMlT4ZJ4vQJAoSBRMMwzGkT0FotIJJp2ulEFsK49Awo6GlnEn/pWsgL
Uwcub9E3ieA5OD1Qbw7LZ02E4rwjsENSkkGxb6Q6TCzWOm46nKI48ncO5OqGCllOy3u8TYrPUzF2
EPGLQqHgev4dTqzQJCKPWv28iiyGd1DR+IOjG4hNB08G/W/Np2g7Qd9L6P1WgHcAOBt4dcqT6MT5
rtBZJ3Re8D9W6CSb+Zx8eoNQWqHkLk0MnrlEV/iI5pQPQJahkM3FycWxU0/fXUfrqBqjSQZOJt14
MoBXc6i4XSSkIzPCqKGRHjo7vhAVFRFfCcRBNAx3i7Ot6F4Y2KX7Rvenv+zzlkiqwlMF/gJnbJ8P
jNvatCCxLal4YAhS8dQ6TXzSLkCuO3ppRwf8kdku6nnpXAFpd8Q/uSE+eAdsh0f/mVXTO5SjaSPN
dW4zNDki24XaFRkpd7ydfqaIENd5CvjtuGzhJi0w30jvHR3eYlViyM1B/gw5PzhZaE3qcXpL+oXA
zqWxMkM4O6MrAdcUxiHkfky/NAwNzgF6T44Nbo+eRr9DrtUZpMNTD9PVG1SpxqjKyPWYPBB+1DRY
HBICtKSV7OXKP4kboUG6oPxBSYNWoxJHk/6eBgNDt6Z1f/SKv1t8BgDWjISSZJjZC7N3Ytj7UHo3
XgmLbMo51ouOOrELl2f8lJQCqGEqw6E6X+RM7IwGa7YYK9G6TDhPmKCLGTFpLumReOSf81/Hrpqe
/7zP5zHyMtT88lnUMIMaDUudiCu+i3yjTUKhM5qwAPlyQTWqz8PHJJLohNXBS1Pk3y/kty0OFazv
+FHD+SiB2X0QmKUrltc+eLLyBSlsP6Mp0Lb+QAoKlryQCHzqbpl9Vcl6fS72B2OnkYZXhdqs0OzJ
wIUKInShwv53OfXIfw6RlM0dEk6AI24OaZuu+spZaKSFBg5qPIXkBZQgfMGS5Fk+nDHqIqwlCjFb
OPyYKieapnLlEzAnFnrslR7VhBPk+oeJrI4u8MjQMTPG/Pjg87TZqZy1KESU39fdXeeF4boCylJM
qQObqOm2RmRpXoFpp9lnk4YNOEUMHIZTaaVwcLL5L9JtkhyZpMOkoYOOI3pKbcMjp0Uzqk95+qjZ
J0BzApBsw4ucwvb22MCW2CVE39VXrXv8fpPTr3nEcpa8C/5BJBSULt3bt2ILYuzve7z702Ni4TXp
IzFZqQkrViYDVrBH3/xwmVEI2xuLKtOnswSVAbMzGGVaeCLRfcIa2fscqnal9+q9iVkwg74b3ntA
P7Jb+midswwcgy8l58SNUZ4zjfbfOHg+hvIeDojdRNeMVfBvSOLne/mA6CE4RfpQC8aNvb0eyyH5
NKkYNqFHpOwr2RDDJyd0RgkIpN2sa4E2nwQxE5V47e3jG0m8AX8MuBfR2ELc+lsAoiK5HBT7NXvt
TK+LpGNCpcDXidL8NDwN0dGxC5VU8sQdbET9R6ACEFyDkEYFho8zwlV2hj4g9QiLWFMr1iTbAF78
vYmQmCxf9Gw8NLqtA1VKm+Oy7R1QO2zJbDGshMdYS5XNE2kRgSiJ302qKWGbExB6/vCD/UKerwWP
b/qvT9jEZGxAqoCqzMxgdt2DdK8lsl+dhXibVjAk2C2ySyjjQ4sUx6LybEP7XkM3Ut6+WVi8Vw4y
/uXC4acjivnPn6ONKm43oeCr9F/T1giCNbUEUD4IOS2BJid9vV/va8i0CjDMI/nMkL3qhO1m3/gX
o2gE6m86/dRQ+rDVcYrqG9k8aj2c05FZpfjQ9e3owd0yUqz90a/rFLlPDkMThjSlYVyFagG9WsW2
DFMtH1UWdk24LSXHrzWjDAiluKMFPfoHbjDxkp/jrxcxuebSG8kolQPWHJHgORNjAKc2QcWKiJXZ
CDUvFqEH4pM8Xao4D3KVuRp77jM8DIpTYjvm/vQ3CK1Q8lPOyT33Izi1fKAHp8KJaxClKJsIdluH
RJzilfj28WTY+FXyf13svp372REABHYnDpXP+B6vXpCM5z6VM5+agHLAfQY/88V+rNVwrrGxmpBl
lJDpiN5NKH8/zyyHIzrePNnmdx9GUUDf1Id0ylvhlHxCyiTgK1LfAnArcEJsrw5QFmhGuV1sIHxR
PupxNxrlwQRSICL8rwbpCBvPVj2K0T+BAEp0hTyRw4GjnK0yw6EUZNODvM+osA08ePMLPMeOdCqB
ylw7ZEWd2qw6uCECz4uxGDE0eP/R3MiNCZoIHNC9IGYnT5LxB4kL3zVoTqUCsANmwPwwXyGdJ8dD
UgQVmupUsinEb9QDz2tqom8Z05AaHimZ6za/1zomTqKISVugiHe/yVgVzDEoZeEXKLngeoYgCkDT
I+zoQnN6K0JylFrp3PvrmHDT8KoERipcMBuEBMfuvIgpQju8za9Gsh8/NtTyIKmrU9yckhKAOrxB
g3RwqqypTto0hKlOkeHDi8QpJ2yBPynloIS1d3Bs1vHI9JheJh8eUVxIZzDqGtfCG6pJNcdboJ4P
e/3w+DxbLIe3IcT+5PJdZy6KteTTyPKGhN1t3j1/xqTIl+PL+2ZSkCwGdhZthucA8JeDLe7lZKOs
A1wqSMMQ6robrjYBSpg5Zx9OA5hm/+y5Xp/WNDL3KnsX9w3xVS5hndbPEN4TSQ7Z+Aid12QyPf0w
xIxLmVe5nReM6GjAwY6RI93v+A5nWx7uje5S9X8qczjgeUz0eHA63cKjvn2iN8Gl2/rlzpARLmb4
mvnJhOag0gGYoXPOeCU6OHoV0LRpe7O0yGyTJTRoAUyWJwUJcVq/au4tJTJT23eegBrP8FQ6yALY
jCxhcZIErFzoSkp5gU8tJUSb8xzxbhdGWlyJJChCGNS5V5wWY9chLKBr2ExATx5sZ5n+NEeKgTpk
OYaZ9805LYcVMkEiHa78CILv5CKwsoAoWn0ll8pSSof25mdFEH6VgZvEDmOMR0+whZ19YyNvWRxY
OMuvHI2dUiLZQbVwHRANn4l3pBM6KkRlV32w9RqhoCiBn/Nfkjre1wE1xRU3LPlxHoOdr7Rt50IE
yzRHScENog9dRBPjIk3g0CvDpCc1ML5kaEOJwsoTrnkFMZuzNdokIEJIjVRJsJE1p5ysuC+Pnx3R
Yu7cPYZJc7hSeWgxCh4h3fI0l6mGuB+lMZZAL5/hZXAlC9cArNd47iPB9ek9v050quSNdoECiuKY
3/DuEJu5inUQfpp06LDB9/+G+96zu/aLYeHvugz/picwZ3LbHADQsldduN6wJpiLIpODB+AYrkME
nIPFX/Ef2GQ150UNe3lBvE6MAV0xunEhwbRcmkM0LyzK0sU+9EPOsQIxbfZC0sj3QFHD1V9jZo0p
9FAp6dYyJ8PuQ8jFTrt/xNy1heLLiUh3y/ETjBcOUZNkGVsIr9sEOVpouv2T8JYT3ygYgzOjGeYc
0Zi/cGYgxPluJtLe1PCv1RHNgrW85XGc3/UN1EDorPYc7AiCitHm6/V9u+D+AXxzwi0EB7fv7a9p
dC1j0t5D2vfi4dxxQv62A0wsUT+QwBD84FlyZFSDh/98ebh0a8J6O6CdDaqz6lj4Q4e7uH6KN/kL
2szFNuIq3iCYthqxEdTp5DGYffttGqMDu3MBDEFv5YCX6Hl83mfHJ5XIvJUAiALhUOx41+ENihlc
LCCeDpYF6nSxeTmotyGTTz7ti95ueOiVdINqNkATf2n+lIMqTmnRnlnfjW/M8OZ7t8jmwQFSu6/m
0GqHH+OV/hxUOattnw/ewxwc4NGJ0Aqk7qubBVPHZ0B4fL0yypBeBjNpRyNfVnhMlf3bJdb3aeXN
GeXNfEiArKSBo+zXOS4GOFcWOTW/am5lv4Q3OmVw++gkig7ExjwD3Ytz8HCaAxrFLp5WMaF7Yv3W
YbxM73RQxxemVnTbv3OwMBiHUA9o8m+/1ikjD643x+qtRnQWm7D33455go7B+vXOgCI1PpW9e8bM
WXjunBpHvHpmq4hncL5paf9WfUbWnxhRJ3yxuuSmpE9swgmtI+LzRKwjbB6oqBmvTLN7yECIyEpo
SVmJBmtViPfEyw8Pdc0yVsaN8qrpwr+EU0gU+w8OJ8nVbKY6DvsrqiBpGMRU1CfXTWgGmsJSkj8z
Rz5qogkTRKyCl4xAhwjkSwCh5i9yy1/iSof6o+lW09WimjXSWsr//hNjmrQGQw5wShtIdYpbiDIB
WBTjKLI6VdoSmCsB6iP60lcrEojBT9SR0YgZ2khBQBiERYGT0lwjReu2pk04evR70mZEOyGqTEHC
hBgw+H76xHhdCDyv0l+59wVGoUP1zshDKYNBhuim0rBhpOPae3XR+KObV36v5qyyJ5IcAAEGmg6A
ybcc1vAIafmmAgSUob3BZdP5lGyIgkCju3GXoLwn2WdP875zTlre5T+kXT05DP6pq6tUqLL7gk6q
UWlqDsMU+tJoMGEBIJOJMfzomCGuSJwuTYqMPFW2ytgWZQMZB052RJWPWzIuhMtDiyLgScaTyxpf
AD6wGCcfuh7VorLkUc4C407VKmICt0p1p0kvcBBZ/IJ0aEwhOxTAtlQo4otIynPyjbi6anKVjhMN
IcebhOOqHdTiaoz3lb8FvGWa6gIJCNH8gYiiRfba4ADmoB1V+iV38beWvigXii7GXHjNfwzVrBRJ
K9UaN6az2Tojbg+HnMoILIEHqmDoFbBuABewjBTDsMm/YQFw1BBhJthGzKOEcwaPJYCYATFLl2ih
SIR8gCDw9t9cRTbNAjjKV7BasFssNoia/AI5qOJyQAKnpADVuqRS+ZT8pGsf0YxFFJWTvKCIswOs
oTKq9Q+Qgj3IwlNay3xCVhEQPG4jdUQrgli0LGkmwUFkzAABka48DaY3U3C14inJownHFy8D0T2m
rwLd8xnfgONuSznx6VoKTfz3ikIkhTjOSY2UjlI3ggHafaz3OIRV3VaxO3nRVTdhkUiWrklWGRTr
ZMVwIJ3/dTYucAoVEh0j1KVEPIGQwjnBOFk6klYL1OhroohglyocaWiBIqopomiCjUVcQK82szPA
1s+71Owv1QtKYmQYqTGNd++EFTb1y3CNc31P0Ik+4h6kQVmYGtfgV+Qbyq4EUJGAsheVQqGCgi4u
Q60jQ9wu+IigD+DP2/AQX8gysDIlizDdqneLztE5oUCrL+c3e3V2ENc+UBJWOeMljNp32bbAHowp
+EPOjir2e/dX6VV65qg+moflkuF30M5R3LED6gzfK+i+M/Zm2OzdUOIwyG+qUhB5AZ2dDp5+S6CU
9Gzw9t8BlTUoOgbmCd+FOwvx0GWVA5KiZV13Vaekyqr/qaAqw0oP7ByN/aPq7mvOvvSMrtRvN8zc
LWjCW3IzY7bFTfMGUcurLHeWa87jdteYIViqLGuDOSAgwkecvI9b/3YLS2hoHA28wx9hfvwvxog1
cIFrt5Xsv0/l3+UUPGpoJCtIMJlyYV83gxK8hDjrGRUPfBXCN655jYvDw8eHAyyNjcToyZHHiefy
58OI8gsnLM1OhyyILAJi6ODdJVvYQdyaO010d7+oXrC3KFw4nIzzhEl0CWAEPNEse82wHFa7pot5
2230xvi9wa0dYRbJCJF2sO1v6B9eoKA2cYp8x7VZubTGNLMo9wveOMxlgxCDl2dQ4ozEQtZPvT3s
mcJnG7bYK9ovLTjB9245rC/0wnsG2peociB9zf4xEvYkGYy40rs49/fTe7rz9n5zsR9e8WirL64o
npqT2wozKB4OTTQ8hnub3BYFZNUyNNNVUP5fLAgRYjN6fgbG/lY6uOCsMZ0z+YitzhizTyzrkuvP
+nfDfpuscIIPJpVl4+/6Q+JV6xYAARbcCdNbpypVNa2qwXjLFx09zI5ejsm8sldsBviIKekwGJL2
zbyvC8GeA0DHQM3f9Qlls95MniMYhpJyjSKMXKm+I4376LMB0SohWXL6oB3qmRhfIHH3eEmHPRIP
U56VamWT69Dl2sbl2d4PGotbsB8YCHlXtnFnApnyC6tTH+PVjGd7MAJpwMIJtxk6nN6sd4e94oOp
jjiJmDIOg1w6law3wuuC3YF8sdeDEriAXIF3G6gr0MyIgd+gZS7SkX+tdJ2Va6/nw+x6wyKjW+BT
v0BOqY72oYV2FB7Wh5eNZTtGOBCUjnaRtocwd6Kn3wXE4E28vG9fc/+wq8EZDohIRjYVgrm++4UZ
gxzWYGFgqQV5sSvzZXHsOmYwH0MA4hs6B4QcoowVcEShrMWiAYtbpWsOAP+7T78PGIJjioOxG65u
XSyu9T0tp9uN/Nz3sbhp29Bs+YYgs2cR73RkaLK5dD2kBXgPC8GSdgRGe1gypl5jcnrojDkNgBI+
LQEQB6bxzSykL3eytZfxCf37oD4tqDiBES8wm9R6eIe0PoGV4n23Ueu9gDNdsqF1Pv9F2Y5JhLnx
1vmnITjfZ/QkscRoPJOLiPR1crMp7Bn3sNhCyFWmIBBz8aa1XYCqot/BFPBrxQloQlkBCn8utgPA
My8BIXt2sTXVBN6YBloLIBUS4ki6UXLFSDAwHdmF8bOZ1PtkP6pL1+MKLv4cGQin2kfN4zGJNJSr
Kx8/qNVwhBwrXOd8sjpRFeUf4UUdBKOOap3SCgra3xv9T2VB4rWenQDLUpOOQ9sxcXL1CaVPjGmO
X+ItidAHvFFd3uiYI0w0J0eTsmUNMf1XkzxEVu38dsrwcPQxgoCcP+iWHrdt1MuiwA7sPvBFdryD
xWeZUsAPkYQDk4KOHoUmR4GGQqsr4uicr3ypxCIYWfkWs4nAamWNBQwu6kP7crGj+6nmlyQMBgL/
HXgAYrEaB/873LmtH0bRwiR4MJ4EZ8TvgcYIfPHmRM2DHVakra4FCfIQWEfDbRZOpQulCLK+E3CD
Ac8krdAbZPwkrBro4RyosdoO224zqu3tnPw8qDzsvN7Pc+x0ZLmO4esTzJr4SRt9VO4qLDHmbXwx
JIqcZN4nmV73bgcPmxQq7SP47u0RPlsh12MzgtQQw24zNH1tf8u3pf2CZvUHcm3dgqqVvDfP6N2C
q4philve+hDsLPdOk2yFXvPvapEBb1fj99+8RN5pVbuiUNUfzFA9/L1+d3SWwdE2UdLqoVMZXOPz
xj4v16QcG7t44v2TnTcu65gP2pCXNkZRwpTpQ5KysJWK+DKRAK9FHgMoQhksyTWtJDqfPqn1QttO
OZpcSMTPMbwDC66fS+KDBTmXhmw5N3EPnpAv3RetDdldfrBjG94LdHq6AgU556frhDIVk1roc1Jp
fVdvBMQrahDOQ+qmZ4jCideilMKOJjoNcfiFg0Ivgh1cgBfCjsGrQC+n5oa8n/G2UD8cpJX6iDUH
PpbRuCD4KOBpIGUrVui/JCC5cmlE6t2XKBvTXrGENmgASLWx6Nr2p4LflMeryYM9AvN2Tn+nv+aw
MmygXNmQtRiDV3L5abRABHZZ83v1BXehtTz97LAloLODqAvbEYPJEHQRHK7iEm3eKYQ8QSOeQdzB
hApNhQSLhzSZluuoRcKG98qDjEuog1L0vYOJFQVmEWeqT/feO3ozq+s4Fh/n3QH3d3nOtDYQr0zq
cMAPMLJZVaYmljJQnJOwXKfo41Shrw3UiK0AbQR+BY3B3VlqQNgdUC5aBzvLxpXaDXKmj/Xk7iB3
mhI6ElkgA8tQjXKBkLwvl+C8m78zeer+Ww7jGn6s9pUGNicB6bf+F9xPiN94uY76dD+oiUiyizGc
BiRqCth8aj6g0voDTEHV0LzLDLn/enxf0L5QYUygR6HJDlUhIxQP+SVldo/mEje2QYVyjRiiAJzu
k8gHyZHkr2l/oDCOTrHWez5aipJZR/aS8TBOr/dkcj0m5X3bJzLrBhmDvo9wcI5f+WNtk0ThEcC+
8ZE3I+6TV/nH1BjQidIv3dOhAYyX1QSzJ78M9J3PRDilKDxiaVXYPA0PagTtkHictoMqof70JVsJ
wVRIQUDzCJCE+XgZQaajEYEuZLoNguVkgoXDs4WGjdo7gJ7zTiwfHHRPoGStqFH+iZK6+e/J27Yq
9iMH3qW7DHLt4HrFPoHig2YVXR5NnIpDOUL9wRnJVLwPHYuns0A6mN06W/0+mEfZ6EWYGIG0O3PK
lSxC0McTCwSGBgoupUqb6S945Qll3adPEAB66frEETdPpNszwV9JBF7GJCrimGn09HKCAFas6UJ8
ExrByww/mgyhFEVgCTthafbaY7yP5uHE6uK78HJXYdW7xBf7nq3Q6j/R7L8SCyTNw/5i0pR1RejE
P2MNeULNwCDWhPD0b/I0Ke5Vxh5oUjCC9EDzhQdnJ4+Ah6CLMtjxxt50G7WYOHP2On+MQOs0/TeT
JVRlmzcqc9wSodbB25wwnxkHXnkCXanZ4sqQCnoXUCDYaOwG4lm+w2xZxf8yqzHl3MaqCVeb3eRE
BvR76nC23EhxCY5TLXcW/YIwzV5333A/JvWof2Ul7BOKSbfUjCIzYn7Zx6HI2uXXl6xZYA4VCS5E
1FPhOjkA0AlSp5Zg+iGKClg2YD1rFmf/06guIt63sE9FLQTMxO95+A40bG6JhxcF2nvA5am7j/7p
whVZzpMqYhF6mXn5wJzMWS6pusSh8kH554SNNr4yOwpAr/2OaLRBJ4Or5a5vDpqlNaZG1GCbv1qX
grA6Uxfg1Z+vvTrNR/Rq1Nif/jv16gTE6Qk/0Z+PmAAXcWlaBpsIV6EbCBhfGKIesAWh5/mYQumH
hUzXMzo/6YOJZTlf0zAogjc90pPqqdZoybn2HhgzMF2SKJARBgvg6gQR4duaVWMwa7727jOt02FH
A8M3MTMAVP06iN/eKrwxnlcd+Teb8OEnUy/mAMCv3ZHfjBxWqtwJhn1OkimyevgUKnuG4d9XI0Jm
ODQeyPLYZ8NKqB+TmSfOSdEf9onDmBdg4ILDPU04NplV8YP3bb73L/GPEeyvnhE0WM/70fb3SMld
/65xo6MyKROmXh1Y5nLVRCMnRQnT1C44NDT9n4q77xObDjYL3kDHWos97K2fAa3WJEhoIieiq5a+
LFU1poxVCzpFw5jGBitlKX+1Km1CiCLL47ehNgnNnSETbKY/aF3IFQMsOiYoVnCytI94YF3pO7Rd
a1p25k6VaBjiqdDdINhCueJo3uBjMcQWQnWpflW7ZW/njf9hDC83mfKCZq8a8IJWqrsHv1pvE75X
2GDhvqabBW9xNQELaLKUzFFJwrL52n3pnVnjKmMWW0PmOzCfbfOjqZgU9HqwBr2bqXachcDiP3dL
xsrfq7XTxPPg4UIs1Hy8KhWwflK3UqMrTvb4iJJBwtaDY1Hz5pohg7rGf/fQiFYBcOzD9yq6MG7b
8PVZz5MWujVkf3zmFXtecgmyMmSxDK3D/4JVYbqUuc9xfbIZXHOJJbA1wjAjNBcYHeNXjr8El7Ps
lLiD3KfvvkC1BnNutlgUE5epk5DKUTFwqH+4ENtum54DmeeKYgGS88cl+ODjDrz3nlHD18hcClUN
Kbty9FCPfVSHL0B93Z/1Qp4TuFxM0U05xqjEkQQgI9UdQ3I2OD2dSkihTs+oEmrABlb1fBrS/K7e
/BMHIwzuN8Evi5iFpSuFEbzNULpNemR5bpg5qfNrCUknDBJm503xCV07P1WP9TMGmMBipe5fMpyL
cYF+hRcH24vu+DXcUTvgg9Q1ok2uy4ilSecOVrDCUqmi3XXCKOeIkpo9E0A8xNxXczrbqYEB5tOl
hO+gJel0EIaA0rhdRrcdYIosoCGFjKDvHUAc6LxdF4LTR1DjXulhis03MB5qI1oo+/DahyOLXRjm
pPy/zipZpSMxijRx2MSicwZa/P+Rho0Iwdmne/DQgfcmgfTp11t4QAxvOaKgGjdDMOTBLzl9YYZS
S27cLRbR+1ljsaO+KWbC0ouxwTgLnCUzdoCowbq9dAlHnIbMlWB4CleRCFP1fqpdtJFYX8ty5Qo2
NxwOdC91/7T4LghvjjQAjRh/My1qHX0iILbH3JIiWE22DvWK+IyUNwDX745FLGk6t+6BIcLH2bV3
He5ZQZcIwQj4ATgcw5BoiVIAyNyAt3UJQacUP554VAa0oQkoOFAyX6L0l23OGX2bvlTQwfPTi7xD
7sbeq7kV7pS1FBls/XXAn57S0WvjWP+EeM2kKyTFRarH6eC8uPh0WStc9TZ1Gg6woAAcwTCy684M
JYuUdqcjW+X4shls/4r19W6D5hPh4yKFIM5rsI+o+a6o4mSFSgPJr1LTZZiFdyvB1V8lN9vwN/jC
XACINC7KSszM8J81Hmbja88Y/oXXVpfoEtFdow6XHOXgQ/lleDAuJd0VN01nVDXlIqsFYXANuHsc
+Ng2MQqW81Q8fD28zVc9qtLhOv5cdFbIPjTR1fHGR+0l6rsB47t78pWxhquoElSCBxfrFYOnzuqz
z6eESXd1+eiH5II2GxvRP31mkhUuE2sUROYLK3vse2t2hwfEMdSrwIb/bfgMGMCTwDvReSvCGghO
g7LexMFE+0a9EY2sNngzqGejWW+0wXykd42k6yWPljzf9PD7qLrYRXVeAFY0xvDS1UX4dxkg1mQj
1WvChLqdLwChWPdVP47iVvGMlgo6wAI24OyDKtFqHwDZd8vxrkUmvzq56BRoTEzXOWAKNeKxShHJ
htCYEeIfIIeFiwTo/4JulhHRsMKdzUO2siodipsn3nBwm0AW7jWKH5Khog6h4HWLXtNyCv/gBUJe
a37SGkQVdJPdPSo4KM7EVVCRES8gtUrBNTrb67O9acg/DJZU5SjuL0h/1aldbbCGJrwgbGVVMFT+
2vaCXHLZtNWBFupOW4cmgGwjS3qKs9uDIT3vtEpR4NXevAukReljHuKVd4jvjRhKGIg7clvGfmek
ciII7MGN1vyCjAGdhjnLffhGL3JehFiiiKJQm9xh14TrbQqxpcCRlB3ovIxoj/6eJO8EJ/nUUZpH
dRQUOJrSN6RfIk7vUfotvOM4cb5edHcxPIGS4OKzQf7V5vpdJlaKFRuPAYXoZ0m1pipAczg1JJes
9oCyLbCTNP25RdPEBoeEWW46C4JHnjcycs0Pu9uE2YlAasFnAk4QmRbUxOnrn/nY9FZg7NFHFC8C
sAeKRH+DYb5YHsRPQrFmATJg/UhniS7JaYr1Pqv6HwlQQVysWlGFoX/HmP/qR7TC25APtbmYLRjg
UwxNibnuIJgiS2u+uLiHqkS0esWLEcYhZnutuyY5eeC28uFvcpFoB5EPo/uieIAFXET9pfw6FQr5
Vlo8JLGIK9Z0bVVRi8d6mJj92stllVLlcqWWu8k8sTy9xl7gA2FDfaVMdTrVT2RzoFEh8+xLPeFS
ZBiuO9eG5sY+R85xHuvzUexu7ZHWIekOKJdQSrGooQNHraluaZMq7b6gJMYqCeRgTBTm+9RaVX+U
nql/hC8HlgOdEqY1ECDPQsePL10M8MJMDtncQtVl+HBrqq/QbE39o+/WgwUEqVRf7Y2TowCoAEBe
FqLCQ7OkWQxpDSAx1JfaZQUn9R77+OwpypM6URS0106dfjI3vaNOtGp/1ge5PLw71FxcoxwUdkGh
D8UclxM+oZSEyAuEE9EUJkS4mTjO4XPRLhHD2i9KZ6g57BWe7QXZdU2VgAvqoRNkRGP8ZmnhsQw7
S/CKOsNGm25u54aj/6AAi1iIY2aWZ4L0cvixmNHk1zCP8pwt4OZAfPV+RIg5kUfwD/p2IoNgv7a2
SR+WHC1AbNavuC7xqDzWeTLkd3bGTSCqfSh49ARAakrAQM6TA7F0odaoCK2g0uwgfqftgB5aC1t9
TN0GmASq4dceqDb/m+kPgfpsCC33z9BTPADA1AOOWE+W376eYTM9g2xV8Hpof4tq8I+SjUVmgv9K
BRcnSfHVFmGEJK/d/CinV+wuoJXPatn0mEtV2P2ME039yiX90n+dS7l9Si0H+gcVj4qa4uMJy0hK
uikICXWSCleqbmEafS1phITU+ahEuaZcGdADrtgaHk8sr39iS6jQH4HQCWK8T/4Bw0qd9Gb+Scb0
uYGEIIAiFSHTYJVySAAB7XinXFsakWqQVO0IDvpyoQPtMnqTZlT954ochD41sUAhClSF5xE5gx/j
AhThi+t0TNfhJZrR3qDVohdbcGMgYezjN8Aj2BKMrTsULVDcD7mfd6ClQ8e8I6oWeEhHdP2F7qzl
nzjyGhzEm/6Mjs47OWfMERvteofhFvRSvWkxzLQNhOL9k5D/kwqwAz3SQB5kD2p+p/buvxAVoAfZ
kY1BeoOvCAcpY7NI3UPdVOBpqUXcJ+aq57r6EiEKl0kW5tLy0MqgLqHeX5JEo7mCZ3CaLEa0yokY
9KeQ4xGrF5UmQeM+MThzOWB/i3w9Fhm+anEQwBnAxpTt26ATwlZnF1ta6tbJu256FwZtTXc4G247
PBA9WPidShFvTX/Ne3w6O+w7w8pXk/m/sO2C1QLQbONZDJvCV54UdVHC6RnQlrmS9Iev8UhHhRoe
Zxg+s+vKuew9GsAgC5yttYHJyNhG50iQp2zY28wjWwfHqn9ErPALEFsekmal08Yg8ug+DNF1cce8
wH/nMMVOpc7oyityL2nCu+fZLQeoCky+TweKuijvxa37PnsrJodz5m4mpAqP6WuKIopcoY2ri7Or
cV24EUZUAc6B59HyxXxBG5vgpfv3UM0Z4SFyRAAAE49kWCqdK5tpQrCEWH21OcIBf/pNNFurCY1h
ECIawR/ZrdkHISJaQqyRlxDYXdXOvOY3esLBg3Tiuokb0ODxZwb4QcpHurOZIOXJGOGGlOEeAuCD
6CNH7VRooQNGXBlPAMPLJbmRhucygRePsVqncZRBeHO6awSHsrPOrZYPzX9OMCf1qValzuqvhiL3
oNYxOS4IQuhKlqX7+qaPfkxEiwdZ7taQM9ftgL1NUp1TFlB6D7cYR304Hjf4gFbQ+n7R8j09MHzJ
n8O+FW5/DtegV7fwuSWWXMetcBmPYVG4zeS+t5dVDK/Fe4IGz5EqJcJ8SsKzJcGijGPhvxf7ASxi
5844s8j4ftEPR5F5xkykc+4yeRQyUDnYx/wdaiP4OfcMGjA3kJ48yDrH1WcYMn0foMuQ1phoMG8U
7xKqKjvQcUw3AcwaGXK+RFyW30k7SV5IzbiEci9L73Q56GjwGzcK7gdDXUdMXWLM7HN4CzArH4oL
xvr6XMac673OwbnZ19cVLbcnw4/s3dCajDL2tLT0XD0Mw1c4viUY+/UhlOIbjl+42/oF+0PGRpMj
oB+gP/r5RJF5yTpag2zbEYcjZ4nGSNNGpjy4fDABjKdmtDeekXIkRnlt8MWrEfo/8W6BGAO6lZKd
NU3Z4Ry18XNg9kqwECRs0HxXmKav9q5g76/LX6s3x87sbwX+cmcM1B/cfSDA6HxxL0wuAENbUawC
qgTMagoM4s2/Aok42dvGGG2RfdBFABikHxQf/lBmJwf6kL3ymz0P7sh2M74EmTcy1ncfwLn+i4U4
e/0QFpExRnQTTLhInCkOncADExFuPsHgdnbPS2iGpHJFIsm08XObotiyYeoynJf7kZq4g52cFpwA
cRCYI1TgQrxDvNCJrCPdKe4o0XzntzvNn1smDzJq/PeHqchRREbAtiLD7RBM7pP6VPFxM3eR1pDi
sMK4w70NIyZYzZ3t4NRDs/Kz505zU0rnNRY/7Uiu24St5WoGB/4JndrR1U8yrpVMr8xBCzh3mCKU
X0B4BpX8NdbRL0YTnn4roArVdiec+h9jJMZkvN4OlfuKc5IzalJdqBeqLwajje6RQdN+HswZkvNg
3gB+kxR6jMH9p04ni+JsUVPJ+ALO/jel9OHe6H/gMx5VnU16EcnIW49emJZEqF6OyYE5jNAlhuLG
KTFeLSyniMzRBZ4wiYIJg9G88ohcJ0uH5xcdvP2DxhGBjEhKshsll4CHhbsB2ew6tqBprCJU4oMG
Tlq+qna8TqrRCxMzJkZf8Fzxb1ipYqGKYciz98q+7nDuL8yNWf89UPS1PlMhKIzbve0PhheQCUxQ
OQh7Sb3FQO8mM8ArCLQDTFypM5k8bXRqIzM1kmZayazogfPUMN67gFaHN9MIz1EjfkClLpn1eP/C
m/mDvIJQnYLrzcUjtncaP8LD2HCx1cGWlrbsJj4MToNWWJJCgda0KjjvO+FR2+AyXnlgbGMcgboF
42xXeWNaTlaYGOFCa6YXcGQJ0IGks3b/EcKt2SKYwQyMEdLy7RV6atCfXgDLBdveoengAwzsj6MU
JvF4pXuNPnN3jpNWI77TAVhsF+dO8+LURsCWHRizt7iSMnYb5ssDJA5u9991+cKdHzgcpOPZhyH7
MOW/lNVGdX6OwxSx5OkbMxpz8OZFhgcswPGs6bWrUGXNeDVajUy0URBAYnOwxSOOwwTrGUaiH+31
DwKI8uHWmTwyu9E269aAIGfrr+sJO91W94ETXyWFL9Dymlkz3QS4Hm28Ala2v5sBZ/W2eGFxZW2Z
9TWz4mr/1rAg/5JfDvhCl57SgsFHvxin4B4nh+a583cFqHZudjuh8Yqd7wbbucaIZTQBzRltugB3
8qE7QWkQN/F7Rss5uyygZ9CIApAjBPvdbtjyLOTfGdhpM/3FWfUQnwLQbvcPEz6LUwLS3C42JzAe
xEmeZzKjYuxQ+Jl79MZwCiB40ZieJ3d0X1mDNj0wa1Bp+Wsqb+IrT9VOyrCOFGOMQ0EtuoEm86ZX
QZ0jvNvmM48PwMqMnKNnPmxHWGEDtzZZPBXgYjlJr4cwqRqofQneVHCcjTf31sFXB8EVJsNtJvDa
lxqA1xGcD8OgtELhO35OGT5kyUzBOb6cZi1ABUvnFojHdF9f+/RWDXCJ4T7dcMdCrPTo3Ixky4A5
3t3F2/8duRG4ZzmNsI5hyuZvB4TO/FGErF80kxD5FC2vgJ4/d0uIiYATKCghH6ePY7IaFoxE3Az3
MxVya/plEIdbTHvdLf7H0pktp44tQfSLiADE+KpZQkhCCAS8EIAx8zz763slp6/vOR3ttgFJe9eu
ysrM4lD7gAc82WhWrdyZ/iiN+o7UgxFCsdkAol62xrAMEQMY/q7zDqb0ln2yKfPUu1m5Di6YBohH
blvnO8v36Rv4CxELl9s+Q95XGmpPorplH1adY38DdWAO4LVOZRqJWIy9Bz1Ig/d2nXu/6UNlG+N5
Q6lGwZ3MoXlyVnjkYEEyp77QCBRsbKyWfkcl2Movg9ub9tTb5rXhIztlTZSLFy+ZzAGij3YdRPPk
Ua5R7L3Anw/ffF+HzKG3C/lYh8F9rrKZ2nEakWSAC0BZ4gDYmC96rkAVXAyoh5xvVCgEOSzUZ5Q0
Gla+o9bfTa59MkWagPTbQH6EhpGkAT9ruJR4baL6s2/cBPCZOXQMEyMvSAz/04W2ASGbeZVUk/Oq
1fLmFX6XaWXAR5su/BZujTaIBEQMOHu9LQhs7YrF40zef4zgUtsbrYrdSBFyf8EbqeBz7iZm1ekD
JtH9Z0P1QDBnriaRFa1cp9l5ZZ8YWrbsxCzmtT2j97d4pdphyudMWYnqYnA4oEHJsqWWIq2hqvtX
87Z5KPtA2oQJ2CWiEI5XvkhwGgCPpHd8dXk7ZtF/pT0PiDjcDAFKTcLR12tq3u5Qq4CGqgZ8A07+
uU88vVUylswneZKQI4q3D4A1ykeZSz2DP3s9ZkxXugJahTky+jjyoKwxkKCGKEH/FCkOWt2i5UFB
wACAZgUdchwuofmL2ktdGNU4hLnbHHucRXF7cQ7EO3/iSFoj7ctPw68sLZHfpvh1Nfy7oBQ4d0LX
K7xBYH/TcX/am9lh2MDq+O1KfbjHGGUfQMUOFZXB2ZnSBZer1cM2a1YLK6M/5tzVOf3+8H9cp8LG
P9/7cYZyJO47iDCXk1b4z4LNyhTMb7h696jMjZB6W2rIF2uMpXPoye1BPRNlGnNuvIjLLa8F8iYv
LGwxSEAFJ4itIeoO1J7JvQ9rh5zKbsyobRvhKAHwEHWoUigA57uO7jxrUCmMclgZyhp8NN1SLJ86
ZzQU+r6yW8g7Mz2wt623bLtNXw0ctpl/gAnI3oPrwEsrwal9mfkCz+akwCw2kHKXIh9B5FE+XvN5
lzwYyZtMCWBI69e5oAOHzo33xiQAcEZVOJAR0JiOn2+7bTIHkcO02yVKPHimgAtPENwgmN+YVMPi
BfJhxmFXH1DcdI2G3bHrH135F2BdVaf7gGDU5hK4hfrx0yDXb9BVEknhH5lcyR/zwDHjozkoOFSb
FNQ5g1lNjR95fIp/qCn30skxNmehDB9ml7sIPoGxEmPdAPKWmJe7LPI6XFIBfdmeOCeVxnUOigW3
ks8vTFX4DMMM2Rou7TThNQhmQeq+5g+qPawlMYEA94WopARH/iEgFRaD/M7+ybXFGlGer5JmifsH
zkkkixKHSYVFpUHeKTG9bIIkBskZDQg2QAtKcljZRwh0XqsEg8vUyCENUa9SbyFrUc66TEt8+H+/
y3sADKkgUG2GbjAVIA5kvU5Uw9Gi+dY2gEt6N5VzsHcZjxItXmMGYkZx/xdj0g49fEhLktaOG3SH
xbSnpF0AqFMdIRun3gZahKQh9xWmk6MWAFSBsmJT40jtIUCMX8dM1SE/wHIKpxGo1INBjIq0yuyY
m12aqPnMeAyGhKCKoi2Nqsoc0xrHKQV+Tx2vrncI43NxQjOndlKD20baTClWQGaQkBhGJloDwXK1
PmK2QmSsiiclZgWBsXr61cTo7YJm7zyEwOLiRT2Sx8sOnaSUjynGxtw5oCLg64NZjGNNHvUHY+Zo
MYjKuY1FFsm0RrR1Ze+0DCITHn0LR624wscsu20M54+0GGEZiIGVcWPFSzvDkgTSgTIItgcnkjhB
d+njTImHh1j6MQmmONaStc22FLwk/QknoE4eYDnANkmsaYhI5aQbOX6h6KxTcquLQeHIcmHcIIAy
MHnrW8ErEBEz8BXxsM0rMmBTPjo7WRuy7qSitzdMM4PMLSV1RhmvLSPnME5/bzrm07CYMcHWuky9
aX8cb50YogY2M1rAB5p/L68u4R8UFJuuCZ3+N96qT2dQV33EzzC09lpgGwdzFiswXBS6bDtkSyxM
Sl1BBrwS3/cWwNFUXNxV6LukA9xdbBd4vLuA+onjW5UehFI3W8iwjHEcY+oltLAcetDwNBMOSCLb
UEhKP6JNm0UFbXjv6Dt0jQeaj4REdcFUQh+XOnom+Ah8lS1wOQkP88kxhztNjxfKnvoX3I2K+fIE
NgIhbcgzNhzCGTYZuFKBaCDRABuo9DwA3hfUgJVlWHEf9gCMxWLBFlATe3haLDQTLAPgDIh+eZq9
Meh7WZMc5jy5Hci8jmRFZRh9CH/zMnxK3j0DpyE6+jwCNqo3hhljWGO2D+OAuGliPsga0LEGmvUM
IXM2O5uQXhgSqHODx4xmBy95HmimfA2f/wTXORpNGIMAZZhucg5cejRA1QHJRAasL5B0DPDEO0nO
Wrcw+Fb4It2hncGZ8YMxDvH+6ypx7yzvYZrJewX7IhNdBt12zixdDPLGTFD4KYC/ue60oaahwoXp
0mBFKNi0AVaMbr3LUgZN4jsDPTHCcZq+rRQ7AO7uF3kkkmAvhCrPbpEULxzkKrxuJRRPkMktmvxV
jWZRWgduUzhYsAu24M9Mc5uAek/K0vpnd7OKozg9DzpL6ETNCBxemHCBRX2DT1l2IzZ+cYnGQLbm
uBJSzgcRAN82mY+kiuCwE/i1QtK3TI9mPKuaTJaZMXaC37v6BOUcKYOTBwsGjdAXk9XArivK+x+0
YS5ZSif1bmWax36C6MNKxZmJj/bH2LE00xHXIflktaljxTXwotDVRD3agzcQqfIoyliDMggiVIHB
6w5xALPH6J2u5+wFttDVKvFmWZN/IR7c5+0MWF7xqBGx5P0PR4RsH6Ccse9A7vloy2WKcceem6SA
44pIGhAb8PWAm7XiAIXyyMdV7vHHsc7NkNfrmgspIu5oHXtlrZlx5KT6SLJNgt4Zy0cJOh/MKg44
uiIBn58jfD26wURm8oLIiAT5BuA1Qm601WP9Ptg+tNUAVw9z0GAA1PNLkTXUXxWbQPFeVGBCdQQI
cMdJOJ6OHCI5B9PiBR3vEDW70lX/eQ0ouQsOFc0z0H/h1bXMFATx+kJbKMHXeQA1a92pQpBE/cz4
CBB2op7hZ1+DQo90foBBlyea+At+xzvj1rTg4cxars63CGuCBcxgmucjujkH+rfcbtDHisf7wdt3
sMACHp76giHbrsY07lkNrDd4tsQ1BtOJV81kGIsjmpP5lW6bJt45uHyMsxIBSTBkymy3N8aZsgID
MpLDFJdyhu2qvEfiRXBuswCU6W8hbzVcggKwsA1pCFYXr6bBi8ullHzCWZVXZQHyHTP6joniCRWe
l2cZ4SbLYDNbWU6hE5D0QHwIsjqHNcOKOMptIvwBGzPWBhtp1eXgXHABGKdxNo+LImMsd/R19qLu
mrqtyONokdBT5DptBN4i+FZbS9n8K52rUfiqpzWHFe5hiZjxmOUWdHWkgVzHq7zdM0Im5+HCR8Qi
uNL14TikgSmdom4R4Yx89WYCMmdeVjhj+QVxTeni2uHndRo3ILOoVkzcoba0bFwwc3YDuNrVh8lD
1V7GK9Khpw1yrNwJAWvOXmWUV6Dx1U1TEzcZgIODCRtTSZHDHFZeFpaXGd8dZlQXHo9VUYZQdYcs
WyGQVt0WREVWmfkyCdQaFdEkbYBzxyscwJLPJsucc0TGRqzXsRKgl2t4b4wNIId3IZJGXtmw4Rk0
gAzLiQjliPb7mAXSepQIUv4CN3uBaQXOqfR3sdmpeBeyyg2LZv1bs8GByRwYtQkGLAtNSPO9arC4
w+2XLnNJ40ZRSyQHncxyVDriYUK3iV/EiAMVnXoSd5IPfQ+fCK+R1wJ+qcmsBmxV4xXGFnKi4z0x
lUHrx6plx+2+m+4xoO4hhT112d7MYyH6sSbKaVnicHQknFBfG9H1XK4YkHRVoNB9QLmlhrE4DlWk
9nrG9BM5G8mLdfYgjs7uxWa5eagh+XVN47fULN95xDmuZ8f0x+qLhCNbYokWY8BolZbPKwmvoqD3
+cnY8EpnYKEVKtwVXtWdoD5g9pKQb/AG2jyZ58SweMM1HupXk5SPoKOUlt1CQJM1hWHnWcr8AbIN
QVQ728IfgWQZnplQAY4AolY06//6cQQ7WJMOaFzMFtBMVACIY6E4zJbitkqhDkJGGUD0+KOVNB7j
WKllr1RJE3nbcRUmPGUG4ZYoweqQl18V6yU6iQiyeDKqDKgDuko8DbUsxQTYF5pEqiFV5gYuGwC9
e+EnyCgAC7bfA0Y6f51B4kL8K0IQqnu0kDTCg4/9r9+jHqvII+8gyNjGfAzIK7RgdaQsCi5DO08l
GxuLY0rZOcsPeyMntgZ9iLF4Y4/Rd5BWAz0GGZOPHJKoPtPu+n2r6r4dyOl1rMAg7i45IdeW3seE
bO6xVxXL59R+T1ey6jJyhSAjcyJjPfvp+MnOimfE9o1L7oeZPM9M/Ens+mczHEOQWuCUiX2ivFJI
k8g0oIJr8dOE5uubLgNJIH0PBYXIyeiP6lHaNcpk04sRPsQsgScH56hlRgqU1KyJeBFMHeW/ODFW
0ig7V/Zvf2dXJWW5ERC/8eiJ6QNXQCgj4jtO3Pf9Ya8XEzVSvkcMzHS3qGReNBBakdz1KmXGCUFN
4pdoE+X6oPK/xcEioslLjyH/pNDKXfk0nzv0P9VPZ5VYC6I7tPm7U9T6DNydaEfLHQ13R1rg//Jw
/S2bOGWiwi+4RC/1dMRa0Ka9BWlOR6Uk5wzr+F/PX+UtjxwrLjqIGwZRo3GnwS+qIog7A8e+eSjH
03JJbumIvTlwZtuDzcrgAOQYRqb95WJSXsM8EIzxgQRI/k4izprxCm0KBRxFRjH2z+RLJtwJjDbH
TKgpw2+j9dxFvvFHTcaxHdO/Alg5eJRK2JKuPt4O+5Dlbmfflmj6cEu6Ddrz9UgwYBWpRitck00s
1wUfE0HREllIA7pN31ib759LBiVlog8FeS2nEY9JYtVTr+Vs1whbNtWHxWkyKXGpFBFyhj2j/NRR
8TDrtCFOTONgpAUoBS8BwSQ5/ZbR4TYx7cYQV4NfNvEL44+pJ2IgiRUP9RkqWVnIdBl/WRIaddEE
N+rEN+x7GmRpu6dAoVr/NS4NSKfllYc1jQ5iFAvVxYGuUFgP0WzDS/kw786ujfB3AZdndiMqS+cS
VN2VNRvsQ2yu1dQ6wFHZZ1go4DOIKTeORdOIRQQLSccmQCZiF6jWvSO8MWbJQ0lYWznSGz6W8gnt
QNh/XINQGvrCy7RKv2tDRtOAJFHQ4oVjwgXu+RvHJ4aOCocgnzE9EAO577FGvimaZtCBN4kEImSF
EpGqsOTkLj0xfP3XHixft5Fx40dwDWGispZWUimScPj4gI0aiUGV0B8fSGvFPwfoZsSkWRtdoqJh
Ut7B2GfyuZRXovJoj1xsMneslsRCof5g78Lw/vn52Vo/OKbQTOEoQgFTZRZqdYM6YozSxIWeUMtJ
EzqCbLJ0MY5n4W+vFregv4ezN5sHykPVbO5tdBddtZBVyJK8eq8VYbmWKh2DEUfREy3Uwi7fKbf2
Ap3uPnEApY8SnacJDQj/RRl8A9Bji8RQYmjVT0C7tUXQEfbLoGRuSKs3maNxXWGbBtR54jtypxCo
meCAq9MAQhppJq99h6q8nT3sRTAHwk2TbOVlJU4g3Hc/5lr3pkDssbLIcZogONQDLtv1m7Kr4o1J
L+sM9dxavjV+2czviyzr13EwBFQ2UiCCUQ6nA5J0WeoRbNMmq8HUvgwqNpUGKZ4gAj7qCRkzU0hG
NzDBOiA2Y91ZRFh/RXgTBAuANfoF1pFsn2eYGHVKol2kET/kTQM6Uj/MF4Vfb25joQW8a1h3FCVl
s55PTrNJkJqtRCkPB40mtu3iWq9Faa8tJe2PhshpOjGHferJfBJrKHeZKRKSkzYRAwbztuDIzFvo
Dc5kZwu+N3dRaHlcfVtFqRcB/nhoQy1iJ2iW8iBYK/Py+HXnvFbF1fqB6seDBT1wpj9tQhWHKkHg
TE8aLIiRCpk0GaQhGa8gbYz+rpntWXumcQRT7OlkxE4lUcGnO1ExKudFgZ4ExzmUK1bEDlcLwZtN
3CMPzh09RHsktFVJK7VLYoS3yKNxc9Mx9rCbHA9Z0J0w5tBh9Kq2nMz45UPyh27AKjigc1mcvmat
UJh/jYOLPCdumYxshCT/LXoWtNyQhiHHhzyn6krcey+bLwH5hDPlT9OczBGJOSkjAWyaOTT54S73
QX1PMxpGt9kLTxgl/zIZzPMsgjUxRZzEVGjSY+5sXhUQ2uRoTrpK3gHYalh+SnnZhOJveKvc8GAD
oVycGIsyPodtHt4q22XPaL4K54DF9Ev7Qscpas0MC/H+d77tsAnq/AUKOfup12ScIp4DKD9/EvSd
FDXXghGfoHl5kPBCkHBhwfDY9ErEP4i1BicQQYBhh1w3bRYrS+ZZgCMCzGNiihwGGW3MBnrgf1li
l4g7+gYoTpDbevNsKQgWuBGLyuQ0c2H/EvDU9y87FEV3kyesKiTpdl/WsNxClKFODC0s4u25kyUI
0dnnH4sjWLid6kaerAxlGOUHq+QtSjocfkARbjP+MhCOafA2WTF5WpCQwIFxc8WGVLkx3p3pUnxF
lReLYMcTiIh61LJKx6mQxEW5dhB7P33PS5FT4f4LEFJXs4E2iXpH067kO3VzNVQImmcXW7okhfQM
ejRbC8L428Z/J2Nl2oADN56K7ItFH8fcjl4jTauzbbOo8iANmman19ETEb4mOBNQ8NtKgNvltE18
LZI5TbGDP+dG1ZkXNWnyaGqWLLV0LJ85zDp1u2+PMLtittU2eIQlv2lOni53bZI//SWyWBX6QGRh
jbfxZui50XfQZYDJiHbdAgF5u6P5nE/ZAlJZzxHysbGiYoyH0QIbcVwpAPcU6SG+PsEhUa4QJxZP
az3ULA0e485ZbojHZiDDwoCHMLK5DJ4tVXgLChA5M/ucs2hw/0ZRDgfwdWVAPMkPDobYbiyWAFy4
8nB5dCXQ6QLjUfAG3JGK60ohSMmTkTPQBHInI03YYTc8GVzE7agi7wZaZJkgHAfvSboNTx1RjDSy
VJAZOBBxWd+aepwlN9p0Sm5vFvdEY3ZXAKtcQLYxgzQLci9VOZqKbtCztIhrLLwodlDjAYdSCFJd
PdljkWOFU/AJi/x8R5Comc0JssmHCx0Q7yEOvw5uipxjtE/B7DhWSS8HO04N2LCy+aau25HdZcRT
cHnE3JPV3m1+rHVLOVDb3DbtMxu/e8K5jPTqw2J7h7hDhWWUZeQYzIvLKTbpV5DO7onRypwqvzz0
q33B0EoSfryqRPjCPZ4NWw1gmrWtJho08GIwyKmvM/Jmv0aCyCi07UZfom6eEXB3k5PnFMwcZR5J
acCMVAaWS056GG2R6lqHvbX+vTI3HCXgmqsF6mF+CY/2ah1Gr4d5RXj88t7ZKkLZd+zczQ/GXWvE
resPCYeBDzq9FRen41ifQw5ylxHNlXKCILbSMzg1yqM/q9Rre2cgmQbvWAfQ4OCWk+aa+uWDakaE
j1avCQ3qFksGoFY/3l3FqWHdKxYYI+StdrYa1LDpgSVomC/UZ6SXRD9VSlKAvEjpYHnBF8zpjE9p
WlBtI+thAAI5DTrWk30s0MxOc8j/ta6xdsFfqvJJI+LFqFrNKfDUoB23odX+0fXl7UofZv09kYci
syfVKXjg8b9RHV3zWSbHpNyQqB0KC++CuMCrkpr9VNP9nFfOmpRT/hk3kBLwLyBA+dndDTYw0WGw
QSVbkaeGZ2Bf1+AcqbWijfM6Z09SHqb26dicDled+cd52yvOi0sMQ5lz+YlWZ8O+OT+sTctas0hQ
hiFHmnYPw+rHqbe8I8PyrEkCjw0pBWfA/0Ij5Ak4gbu+1JO9k0+C9js5xfNLlpCEACa45z5wm9Y4
W6c5YAz7naIOHrmmILBh5Mi1bIPQfo3dkNhGdTwYUmo+SnJo/6Ap5yPeDB+ny2DfEUHxoDGg6jiZ
wajRRfvnLmsQLCn0l/RH0sYrLLU52x+LP2SibcYjfImRE4MD+EAZnwOdE/zlcFdmgF7W+FnU8qIK
V/CQPB7mEhSyCHKjQ3LKqXYYwc1IqUcK7nqZI/tcsh7LBoU8gCQnO4nmy7ysUCZbp96FhjW+udbu
5e/oNn+N9Cm3qOU6RpOfX/e/337tnOd8CQ2wRQKrKa5qjXwAwDZuvq9a+eHMcUDF+LRrKhIP/uRz
dD70AjVmorE8brGUsf8i8RPxlMHJpYk4rLNCntiETQSLqTc8+VcbOs/oQMQMygY9PBd2QKfkj9D+
0fvGQWhiQ1vcO8OnhqcqANIOzxTyyimDjYi3bhdHR+R7NOpzobtYCE4DGKgPl/zvPDRBP29Hy2sk
YImmi1gOpntAN4htWksgIg3paIZn849OQQ5uUBwMcPQygdZs/pJT4a+Z1rtIxa3TCZCMpfBJijvK
VxJeWIjTUVzqnaICN26aN/ipgsLZ0WcB33FWOKiIWzJkDgKD3NFcZkzpoEloyOp3bRsHJStOpchb
BIF5Ha8GqBc54f5oBBgfBxXYfMC25BrBsR/AqC/p+OOQvdCcx8IZYRlDoPdnDigo9oB+J9JLnujG
PBCOc9EcKBH6p15wPuNww07NDtYnSREg4wda4G5xG6tJLOc1AKnad9Y0QrdlWwEwXTZj7qgyM4tp
JLSaOEKp9RNeRBg40A4EZAoxTAyQU5nG3OBsq2OADKoerFoReZhQheQdkHV89tAJgJX/NTEPJVIe
VwjN84Aui1k05O5XzhMTCVdG4GvijVW3DbxTu5flv57cmhqecAgaIETkOkb1o1BASJh+LKPk3m8O
qkpEkb311v7p4pWBIbI9MiqMuNO0uxiCxDYhr+OBqw3EfTz28wbHLywaMTUqi21Q9aq9imGvhnhC
nYaw94ngv7AEWWSVpEXBHH28IcMzPb/bneAZaR6WgPdyVNiA7+LjerYCt7y2RpOcK10ub3VrO8dw
ttbnNPv7ZWDPwSk4EsncmoPl9Oimn5/rmkSCNiDmlXB02xUH2Hxjlv9xU3YUAvODf+2zLjaYkWMs
vB+Xh1V699kLQht34AabRUS5WliGh4mZfbjeTNhlFxtWKVkMdqbpy0u6ZRiHP7D29hcTa6ThA/nm
6DIcMbRRqUgpgX8FDFI62YEBa507Q4n1GOJPsqO7RZ/FTvEHMOOGG5vsP+IYkB93wChZDFE37WPU
nbddFsLyMS4MjzKV8EeUd2CMXPsfZfkkUopsyeSrnq32RhRCGH8x8ZQlTAACZtPoFYQAHCUsPClL
MFXo6Me72Hr/XIofPrIw/yD4AJeZLBXekOYzWT6tklM3y0rgW2SDhGWL+HjwkbIChwCEDZNdZ94I
Wx4TjknJ+ZJ3zzboNNfiXtZrKTOJwJLKZ2vb5vGbk9reTEjXgD5Y81WifePeLb0iJUZwuosIqxz6
CmeefKkbGU2MMovWXYIQTHPKfXCUpWLvXFkfI1HnjDO3tylqYzLt1+/fQsfEnFtLkn32r9zcsnsK
yL7QUlI+z0kuvIwDFtOoezrprrJRq3v7WB1Wqgspi2f25+Kuxj06kJFp4yDQ2RFsMPCj9GUdQpBy
hWtyFmeY3zNl1UcftkTXAfEZCpsFE5GnyERz4OUK25/0Ykx7penX8FvrXD7W1d5HwEik4wljuXLy
ePvV6zLfL4cGM8VXSmDmh+KgoElwxdwRMDInkrX/bPqdm0G2muQ0Y1l0DDClZG2b7KShke7MYROD
P1t5Pkk3+tJl8LoQ1MjtrMWXn7LgEyOCAGXCz6h0gAyLa546msi/iZ/nioWE3m1Yr4w2RDyhwOwC
SbPrEIdgxppwHpO9TQzss6zkTNn0pORYsyTx/t3+nDbW+ge0WiFkuAey+YXPeDU77KSSe/KnKDIZ
kLkPOpxXP9UVVryBgYf+aHRAIXzNJ23BQrrabYW8noWIvAvKZ8gsX6zkSth58WKjE6Nmfxh2CE+r
zvxed2S43aDiZ/tj0NqSmb2B8WUaywl6RpJ1DBgCfrWHrwOyb87F/cEadUv+HQOHDKU5fdsEdqDX
vdcsapQrjHPjbv90PqxoCIAfp8K03v7w5JSzD1t9ax1H2405ZKqsqOpDhHUwWiQHWjFW2/47UlkQ
6SG47jviUQbJH9uK9l/dgqpj9Cqh5zXGkvyTAwFB8WA4o1GUP9EnBu58O+5Orit4+4YLUw4GazCs
UTuxVG4ctCQinRJZ+vIvPo0qHws+LihWmUJhW2hDIGCYEDaAxK78dRnKVWIyD1DziNMgqRMFaHv+
+JdbiETC/BTOHNig33jDNNNq2HUxHF7AH1moLF7TkaGGWIKA6MiAkHb6c7rDv/7L6nDzdFMfTWJl
5xBPjjd7UvfpUVDFcCATLxI3ocbqnHHU+CA79ImO8LgpwZXdVTqLbQH6iz9WyZtZTAld2f4a+60C
n4FLAMWAosF8bWLgzNuIUJTPDZtXx0GBIjyX3e8/qGtiP+/ec8RDrGKLSHg0PYjBXC/+oxE0or1d
pBmkvO42Z0pDc3BB8mPiIvb9UXd0xB7ScudqPUoeXkZWgg3Mg1SnDpZDR5mav05rDZe6TsDWhgHM
Ox/tJH8zgIwpG49xKtHXwqMYATfDtz8t/9BOl50JnK4K2tX9OMGMIfsOhsRO5mEX3idd4vQ/uFrY
Yfwc5r8MlmZ+YejInSqOrxbc7527NSGCtL0XlZvQDKROvAV6ltBH6OAPbknYGp3N8fGCKSYfutKj
w9PIMzLqnUNK14icqGIxFy1kcKojuUL/5IZOa8TAVjmgrOz94Hazfvtl/jXGv8MYfk0+3o73SRjK
AQAxjs6/TszjwTYeInqntmMUPJaxYe/lsx32e8v2N+5xcOFl/P3k7t0H8Lch0Xsfc/DsMRehZtWP
XuuS73EZrV9hAX1YWmNVa+LxkRfTIJq6KdX00QyttdPvYeLdO2JQ8hte3PgFxeYEwBG0QFnxZTpQ
1WK1ShNhT+uoVZEPyegWfaqmIdMQSHdM9lysJhKMDWSGpPf5SCNP0+xmO87UfNUs5z6kfl0UdSfI
1gQ4mFEsLszlmLHHvKcC1gdZ18ZyqqPLmkOoyijwtFkJ3jMS2DazBe0Vlt1/0D/Wgq8PIyeyBoOd
O6ia56zt1T7F6a9oeuV3Z/z8hfVXp2MBhkJQByF7jQSXobrywAuuw0vghIPaHCR6BvFAQ8gxqi9a
5jr7ds2a9smNWVeVKTU4MDMsLGDhqmlZWjEtf+BcnuZ4fbFwZ3FCBpZcEoc1UVxWYL2O8QtAsybV
9Y4gpWwpjwNqg10gbIcZDEA/vLLcVpREC6MSPqBoYyxpXWtMy7y8XblKq10K7SCAdx9Qx+LNyzpu
4ofqWCfam5sU5laISsvzcSoJeQDhOaz6K80eeNtrMGKMGqx2bz98jABC6nv7s4f4AGnx40doBWsX
u9xKICjcj+kTOiTUw5VTbWByZRxQc0ZP6k4s7z9mBXbPlqHwQblKL6oVG5PL4pMcN0ETFXRSZ6rx
m4EWIAyPlV2++HfGhkITuVtlFKjXcHcJ/soh/28Oag3nuA1vb9fAbJeWIzTrlU0BuIPUd0t3JQ9d
JrKzfafydt69D35A8Lf3Du9wBh6r2Jgi1zCWuLkPlwdVwg6XlTj6jOiTHvK1/9f9dCo9Pm17wIat
Tx5YqAL6D6fJmT9vfhZqC76g+c2wbiPYR1zhZXHBqd+8QP+3DecVldhGV+/MQALkQQ0OP0gEIJ+Y
F3XLxf7BMMKk0luBQv1hFf3GdRAaBQt7Hz9/ZbK8C47DeihXYemJNmnJY4kQWHhv+BqxOEXqpZU7
ZZhJZYzpyv46LCOHajPDvh60sk2CIZB/81c2iRt2QA3/6d09fGwHm/7LP+PWU/ap3Vwcqbo7+wlV
ALeV79fWGfBZaSDQeZL1NhQkWtPQOaN1tsUrSVNXac2SF0UVbzure6egjfWwJlic/xkDpc10P2it
GFK9J0sktpklSjsEpv0zR/qAmMMoaQ2LRgDfa3jlcNqt9YiMEQnQ3qLuVCMchfDg2MUa33skd2/v
YE7cP3qrhDrDYsw6A+vbmA9JSTW1ZtxHjYw1NLPLLS9WOYbImuAHQqoeJZAYiDab2W3RYcQjG9bR
lQYYHW/YRz8GfG7gLv7U7ZYzdY5dmSrtw5OLL/LPDXJ4w9xiePXEqKu1MD7mlZp/VJchNkJKo8Zg
mRtc3bdTqC4FNodmWEG8jYS7i8PkhFUWMk6RGNTX3JNyBYoBrSJ26QP7rqtTvBmTiM1z77YASrsi
LguQRpNWvLmHtLwhwXmAigOArykTHP/ix/gKYv9kE8LxsnQKfEyrIB0Xr5IcIQHKlWujaNwKhhq7
uALjxDnS6G5/kQKy4M91Eusxp8/wfOqUGfaFXPC+p/Z/Dts9urM4ODGAxNnljdF0Dw8owngb5666
SYFM1n+ek4ZzjAuYqy4rvpmVA0zbPIahhrPZ3t8crfiWoxWP4tns2cN1AjldexdjmoL6CtVYB/fu
/S9ZDrlvGctt8yGLK/e4/PgMMOdE4gFtw8HlYsfPBqsc7oBziWlE0UcbkwXRgFn3jfs3z18anJU4
tnjAq/UP+QebADKNzDL4iQ0tQHrrV17VfKFgec3YlAinUftD3z858wttpWdUcesPC+Bx1Bj8VNJz
d+284Hngh7v1EGRRJ5aAyC547fU1Lh7b19vFao4aoZIx9NnhO5IjKZYqH8lGQikypGqpgYr2PrRp
Kig666NScgLEGBnoXp1KG5Sm1rROyC5QlnQrfaR+4atX616YBv92N7+NCW+I91HYjKQkubuVZE2U
Yemaw58hJkh8yT7sxX6q0aJkSNG3mSr3K8yQ7DKSwBJZ21ApkgzL9CV8VXOvlGiqK7ubVcPdTP92
td8LBuXKG5KUEGUgNShALDk6ybs2iH61CpYb0lb21OkmEXe3UbV3+f0g6PxYx0gX2+hxXGdNgJaf
v6ABfNmwztQh6HOyc/oX7X+w7WFWGd1UUtc95dgWY57J9+bRL2q7FIAYcAGlUj9ITA99TuQnyZok
U1iC9HEskdTKlYGsnYKY1jvzagrPxY9Dz1XKold3b+dz/EWlS3l4+trABeIP2u7/f5Gm4TXY5tv8
GnFHhrtZZXRHPLK21OS9A7Bi0oaEiQbEu7+iReTyev+oV9MxEvLDgKOV+d382C5bHW1q9zlbApYX
xWC1BraDnTWXiRULBAtJkC7xevyMzoiSzm4JfNOMHJOkheyS/oHMfCig5MIhukGbDSxO7n4Ni4a+
A9OezviN4ZayfD+9T6anJzYLc2Jw2alT+MGAdZ8/G94XFDLUsGjhBSsUhi5pg2BZWpfezrkmSr7V
l3/B7RCzY/IHkAguIk/xP1daLMpQnEiQmOGeJYs21Zm87hCyEAESbzyZSO9cjh6mDhhQCXRWMLmX
+FoGVEbOiQpzGiOPxWq6HXx8jiS+FFzP8q0jPV5jJldi178KYjuRvcGUT5mRXxxwL7vmVcNNvJvV
2HTqbaNBoDKEAI85DXwK6nMmjWIucxqcBowbGW/7QIr/vEWQOl0cRGtFzUEfFL6yeiTjlk3nwe1n
YYIUsHXJO6x2chq+flezer/m7cz7wkCx3NE6H3VlpZ7/Qc873yxU37HmSbadO1XdnND8/M4JMHA7
IFr/ZSuGDYA71a3K1TrRO0Av9fBxeVAoh9xSJxJ/DLo6miQwjapMywUy4TvSyLzrISRkyhIGTr2O
1qnpbDEpKpiYfkK/UssvWwcFI8z4jfe426TEG++N9xLMz1bOzL0La/iewmE5I4QuMOaxyWkfL5rL
Nr8G3xqK97WznzMKhnh0tG40meibTDu4EdRX+n/5hSMPzhP8s3Lkgg16bqjl4jt57nfGfBuM0AHt
FOnvDZZA4MkMbgAGy2AxQLZifTOvERfne1ErYW81pYKjjQDFnkmyR/DJg9MGecKhrOXxQEt9qeqQ
W8qH24NXtx1SISKCqoVHtpNWcl5qsnIr9NQrNkObVz7ESiFDVNtYIpMJiSKAZRHiEpAQFAgfd5dv
Y5oQkSjuNaZaYdBEK5/tBHfRS4PdIFtCRl2AQmWSi0LSXaTYw2o8F8KEan+RpsvrHAaFh4mKVExk
0mqUnWHfQj/7cuGgpwQBo29i7azciGhNgi8DYLGaws4IoN4eud0c2ODLQbNQb9CXZVbACd5hJS4H
HqXBNCmPxiDsmPBME+omaiBKw/bA6CIqoYOFgdK7YJ3T9LoMNg448vzavzLIW6IbaPPwnyjB0VhA
zyA1cQwm81Xm9eIxEesCphlRYSIMmFQJw7kum7qs9vM/hUUgNj3/C1DeBQQfzk8G80Bc3sFikaMN
UKszuVmAxEOkx8QJAYo7MTLcHC/+GrKgN+GiO5lLlCb6nIQKf78kENAHCibnDSDn3GQC7DpFQesB
DyEp4gygO6zAmXRweJuvug2UgfcgkQ/fPbi+TCumgckDnELxgp6AznqgMAWwwf11K/Q01nkFEK/s
KMT/0yHCocEseilWLq0060QuTaV2g5gth+so0oXys8KiAsYd4ptaMJ228J6k3uA3y1S8yO6kFj65
bKBvgcw52AIQpFB9imqGkvJ6rxQ6LHKsFu1TJetOaPUf/ov5bJa8Zp0oAvhbZMhUYCrbGcgrARfc
tUHPDLrlC4Zy5JRtEbNSCCvVFwka7S4o2RDHN8FRvVpepAKRtsGp0DJxTrbGyIhkKJVn7G8tPHS6
CRz0Lk8rgylOsMZIip45tE4UO0Fa8VD8iHsKP1iIjySVSlCa7t8dWSZsigQ8x+DkoDsU4F6i+/1w
U9i63DWeHjgXf8czbAYoEbGKuYIflO0pmyAqxIhSu0WHLvTQr+zLv6j71LLZI6Znfs3KIOBopcHu
jVs2qHd2e6EkcBBfIc+C8QFnnHrb6rWsltPr+xLaFWlpOJ5tqaRfuWx+G8ltQ6+qBjVHNHaajVDU
zr+iNuF924WcXAFA4OPeoCKOoabPDEl4KJjatW/F0rR/fnt+iDG9aTjPmJr7gybrZTsNWuNykz2b
L6CrU/D3a1iDLR4Gv/2e/+P7ft/a+4MpvxjucZe4Wn6fD9q09WqM6bIc2MMlDulKzA0Dmf41PMgV
4yljgYsIXdZf9hojmFkUEGxh+T95ks3eCiQMJ0iWo8deM6A9FFtkjiQ21lJcBVYODiQzKU6+wkLJ
tVbWHtBtSB2o5cYp64YWWA3uxr4/heL9a4XlGmV66TeuysA43IxmfxAbIj6+Zr80in1vbb6SlTW+
Vc1rOm8tWzsmkx3tT/zOK1N4GfnN++DDZh6vTPedz+kcdGowtJhegB8WYHSfGR0oEjKs37UK5cnX
dqE2jXY8luEEt88GWW6JKd//0XRmy4oqWRh+IiMEUeGWeXDGaXtjOIIgIpOIT99f1onu6jinTu3a
bgUyc61//YMuUkNyq8SJYZbtrg08i2ynWljQBts9LMjiX0obrFOKypQC9j6CJMR3UJ3iQMNB/LFF
NUsh0swgcTo5Uhp2zATKEj8VNeKQcklouUvvsWLG4OAcy0LlbYlmRNCIBX3uUroRFkqWOPSo2Nma
ACotD7aw9xZElsjRMPARFAlAV8FPJhhCUBk5xYTyQ+AkopxnAzzPMejE9vKf+o81/R9VXIg/2a4N
qh2LfUUMXqkE9Am1j6UvhCqFsS7RUjVMZhYDMOXaPk8ZvQtJLpIe/ncMkeRYjhCJImeja3vvEjg0
+BKeyaCQBb9SKGAEn1Q8HxjsuSD9qjdqCQ747HJcLnlS7LigKk5CftnPnlEgtKaFnpO+KFvDXXcT
RR7TQWUj9N8yMueR8Qgkk7HACmNAF1tQu92WHuJOJ50JpQnSc1HB+8qy84+HFw0XDiGJB6VAnT4b
nFqZLbKN4E1U2yNrZN0hVNvYqqA1sBMfq2FoUtwgZi94ZkH3ghpIfwj5Gjo2tSzLlmaZKGY7Hpsd
9OsDC9wcOBAmX/efDw9kV7DABTVzQGxle/mvfYdvhzC24S8KnteYqwvLCCs52DacKBRlkCzEcXiB
XcspGrP/v4iy4hzwEaf4oFJvQDeVJxpDakEU4wasGPcs2HQFSwQS+Sq6oSrg7oj6lmdlTsH7b/7p
CfN7IT21YB2g5uL1xAnJwcC0QqibUmB7GHe7FY9TZfc2yZ0Uao9taRvPWvsID2Zo7WBrTQSnl+/+
L57in+V3zlxdABallbPL3bk0kF0HtNmRLAK7RHpn5F0WTJSVBTsE85EMWrNotlmIjHMMSpjFbgHi
AX9mdWEPR5UDmMUYm1tygjG0iQz/n7XfiMJCUNOdNzU1XfKO55fKyaZTErQzTnDPuwl2nJAnKywO
aNU2Bwh1gRjQrb0XclSa+4An/w/BgC+w6xCwc2PFK0FEHUPUENsX7vXi9Bb4Pb8stjVB0uONsr9x
YIBFT4vpBzcWS7iBCvKWYK6mW4xdAgyv9jbjaZs3s4LMjzpN6KnHnL2opVY5dCrjtvsScbG4QeFx
IsgriG1FTd8/2SL0t2M/j/AoOwZiy+cYEXlooJP2CYaXOFD+ODIErhXfd5xvAmsVfocQGSpzCGwx
s4zl/Xp1jRnnC8qICbsmp/Hkwtv/T+8ArRnW101Z/2Zv8CIgZLGClVpcU5zVqBqJeAWRgWEsjjMK
Ep5LoYehKKIo2ZNhZw6XAHmCWsYzgZoOPFuoQhf4zrhkwf9JIsnRGxBFs0C5AqrgcUyY0vnfhiSM
KESjFlSWgKuYlNoMEm86o9bfcuEISQhV8AJZn1gtFnsUYHzJU2CxiozvqhrwXuQQqQKJT2Gylefi
zV0WdAo4bBKca5FK5w2wiyaHFXYtdJG3xdJhy8PYbDDdOYDqO8dYEqz6Z6EjcwCmKRZTK9iqxjYw
99Fsatu6UBdyvp2FB4lYJur19uMBUkzhaA+DfmKd3NAFQ8a7F5TsQREEz4ZLyd3gZkMBpxjWeXz+
03UJtf3Xetg4BVHKLVD56VTOjQdm+VgzY57A62WzFboyET5hx+ehxb4OC4yXcIQqEwjNaIYGNchw
pl7V0SR1yvPRHB7RZdTue0cbda2DAeTQ2kUAi2OqTAP3T6O+ftL4CrGQeMVkp6EG5lpEk4VYRDJh
A5MvNmUZJgDCLA+W9uXFtEBcPMnpz/FA5ENRZ16G03KItItYcxJoAlqs2iy1QH1YIMzkQ8ouPJUH
Jp+Ly9iie6zRssKxQ7swedCXtRPhXoDhDh9yASRICv0ACY0TQcFpspXwrO0ZfPHVzN476Gm9Iuwp
U/q6JxQbwugei0FDs/khlGo/VP/g6hfYBSXyafByn889w5WSFKzi8FHt32dbvggtEvLxbvWSDEbh
bqRjs4ZydKpKdgwng30TH6UFc3jf9qT4b7U+ola5lc8phnoxXQr8GzCHoaMqOBCirABASxaZFBkj
xeyk4Mh8tJ5lkehpi9pkHHRRh5MFPpETxhF/tPtPF9BP+1kftENiDKHsX2iZgSDbPaVedN0oEwy8
3m418gSSmwP/GgnoMvl2FbSjMb6y2OFj5/WY16rFflUf3l9D7a2xHfp6HYxGPXzUrI83s/NNH1IW
rQom+hmc1rDTvzfw6vctlGhP9C9Cio8dzWEDVjh+tXQij0Ae23UPa6hB46a5GYH7TqrcXG75z8po
9erHyx3ZV1aRbD9uPUMeGg3DfvzAFad3it8h2rYuQT6HeiX7uNyoXJm9ciGFM9QPHodc3iFsxbcg
ER57wmEoJulVge4H96LhgINiSEGRsLl0RNHZyZaCYz0HJhE2MT9MZEYOACPAyVwLtDMBdu8EK/TY
gHNvVgDmtRXHDgcx4/M2Nvbp7ICGAaobntKES2k8U+qkatwFmSWUptkkOe1Sdp7DJwuGU3GUnTKz
K52E4LgU6ShgPBZYZt7Xl21fv7eaXToDmAgxcwpuSazfSdbAIosRqQHBp2KJML5L0KhhKs8S/3uz
cN7bqDGeMgWPC7OwZkS/Gq0Zmj3NcW9St+zf1q8/5agboUlIxXkPW7W3vUB+Vh+BsHEGcYl3KrjU
J0z4rLA7iM11U1oWhohoNkGYLAXagTEZSez7ReWmR32WkJq2YhgrJhg95gpHQwbcCEJRP7NY7OP+
L5lNILHErZmSJGx8+IFXaFPcBpxHoV6MK6qdMuiTUcumQiVb0iEwnCqewNEMqJBUs4vaDB1TOt75
BRBiuOxN31xD1GiO8lgN+14pQn+cettO+pOI55xDiwPvu7zdxmOdkC8hCIpP6LxLk6qIWRwi2NJd
4aV1NDt11vGuyU5LVaPprAbmuAXDEJZxdXmQTMO3rrNtWVkNtToTuukQlzpg3e/sQ1vd3PP7g1fE
NgtWh8cech0uiqNxHYys8cBKhVxs7GVHYkSU1fgqotkU6u/CJMiBku2fG/1jCECDXRtQ72BSzaYZ
XvK/2peEGc84hD0Gsn5NgabwkMuDVzaHZNSjQUnc7GihfcYetnRb41+AR/F2XsD0Vm9dPOzGVVe9
NcOeSeFWEWy2QVhq0+g7hyrZGdPEG8/339Ic45Yprc/VrNvyXNMX8QvM4ydCJDbV5oe9qJDtDDR3
SHajKEIGML4nlUBK+AgHSPmAUwcYDsQyNtOxqreb5mm9hI6sm0VMY+h5+nfZJzz3P6tCI9uCxx2t
cfizmQho5DBWqsGye05Gy+ausbaQCuEQMQ6S91yCGzk200qH+MdNV6z2rk63CbyqgB8rRB/CJOnb
5/qNo8mYXgIIO7E7mTbjOU8jr1WtRtAHeygvuU+/S55u2Wxx6IyEejAJo9YqNhFPGGb5PuOREeu5
eE8QM79NXMt+1K+tJwGBsSmh1cccFiJydfsiO1SEkyrfmoRPvP03OZ5HZWFJ1FIcqyQ6QN3dSGcB
v9OBgPkM5/wboFu2sXVlvhJzSuTqJDEb+smdhBBVXf4EO7FtXUIO+6tiM/6Zg9ytWiKl3i1/e8M7
Seym2JSwrnhrGJScoTdCf+7jRGhJLttcl86OStiH4cJPJR+VDSdb/rNq1b7bNwuQzxFZdWGVmt2l
C0lxMdWMtEnXTsvcq1/7ltnDkJS179ul0+2QeGGQSaKJyiSgiYwvW1ODlVWBg5/L+wFvYprVTEfC
R2fI2AoAMwXq2DB2iQzI2XJq1TKo6KyvWgyh+GkoN3+Ky8euxL3pY0KFQgqqoZUPzfzwWDY4CHXO
D6/eEXaBqv5Vl/hV0e+9fczvEkYbbyjhZkrhLnwjRsLHI8WjF3s8TpjcqqgVoF3h+NO3Adm3jKU4
2O4g5uLUk96bCu5I8IEl9baPmH4dzVBCy8bgy2xzqB5O2ZiPMKEXR5cgW/HyzRnBvkWWbRWkn0Wp
Wq8YUD7ngQN4hyEMO7Jz+P1AmUVhggl3wxi5fenRhch73kpHSlCtLp7M1BsmAJWC0eJDZUr8LeCh
aEJJfIwW359TEKdIOFLPzHpmar4ANJaJxdHcpH8R3WRtpOTMsF8QE+F3zFk5yn+3etNyCpu8T0NL
nC8Xk/s+S5mTR0bp5KzKt09KD4ImvBIDmQua6rOhMct/drFmlm8Othy2Iwts5KTW3gBW28t8MwUx
3rwinr6yMQZh3j0Pcu4yi8+IXRPOjZANdhnxyuw8TsOu//K0hbD1xKaeDVOvFq++0XjZw1SQV1aL
Te0obsmxPEBG37kcbS/D2MxmeBzsBFC8EOuJORYZiY8DQ92P5dmHX+Mgo/ms5xmLYxS5OEykNBKC
6MjU9QlYCtUe9BBp0yPok7W8EAEOqxWhEbejNxzrJJoiUwDyYB60oG1s7R3jWaGxy8vp7/69AyLe
4xGp8bzkJOHAPJEx/CZHbbKTS2uAuGnofHDIEI5Q3YdU5KX//AH1DY3flHKpBmEqHW1ovD/e8jFv
A6kwjvsYFrVmbFT9fYIi/XPeVNhlQP88FmR8pgG1ZOEGCeQiUr+YYgsdKYLT+mGvmFY50qoBQm9Z
qAy3HQiQz1DsYoGYCOANCZlXbMxsPKwJCW8jLAAEeC6aRk+xCgZ8brrKVk86SKiV0FCjl8XxQrwE
sz1GC+6hPWUIAGEV2DGTF9XMV0MG0wzqrUFJ0zQoplLpfrvZ4xnuzR5efgjYhuikGAr2FiMa5xkY
AKqzNXRAIYNEtVJ4PR7wj0mPshKYNU77qzmvWhKB8yH5xGVA+Jv1MzSuQzt1QY5oUynTjYt2qK1v
qVPVCMziRXIQLfsqImT9P58Inj5cJun9gNMQSnrf8wryMDodFUIXvynZtWvzFuP2KMiFWRLABhbq
lIXMnfxHDAAN7mWelPupo/yp19T4UOEw1KGbLWEoWFD2lR7YIyJUDJb4GvzCoIC0xDPZ55Sg1GN3
A6jJUnOwe0L6h7t/a9UJwYJ47+vz9Y86lmviwMTM7VVCgUqjgxnbS/HieXnmNGQzQAL4g5j2M8Fi
3sECShGrzPAFoAv1DiMNvTiAvJNfcuRB4eFdHVv2uJrqEF3jpmZmZSunszoihc44Ds0jVMiBzqxD
vtHLSS4IxYoyYy3FoF6GXeCwbHzmXyph0D4myxKOoiBO7J8hzQ/nGG2HmPOXjaUdUQ50JKlBkSVF
kU+8FE6ijdMvmNlUBGht0BqJCZ93Phy0xsDFktp3Swmw33cOSWnpx9YWd2xir2bjZzrZR9j4CWH5
eMcV4lvZ7fm4IT+R9M4/rghoPkExix+jg5vq5fzQcyvkpkz3HSRdzv5HOLm+f8BURrTPl+ZjPDqR
VwbnabIQj1SBmrA17sKJe8hb1ENam7DBAFSX2XgmX/Yb/RO73S4B0LMfI0yHAa6ftyVN/CrBbOBh
5gFczcdOuz4d9lC8b5f1VAEiZJOIIcbrsTU6U3jhasteMg0QYSMFoJ6BFtHglwdh3x0zOyn9sep3
bF465yY2Pl9LYUyhN5Tzy3rRgy8ww/rSETFbZJ0/HSLC032DjUQ9xQoY/oYbqDAOnlB/H6vDAbpJ
y63UcIoJikpPJS+r7XMlI874EEM0MMcY0NCk024b5Ru94/Esy9NilmEQN2Nt1xlglZROmlNWXJXx
Pl601nMMt6myKkB6KLvWUTUO2uWlOZ/Ka5CgwV4CWF+8P05e2znhkLIeES0BHTBZySnW88dm9WFi
HrznIKeGNKlO1Kr1ZMAi+WcQS7xTFbymwiShuCPHdumM9ymBfcJk2pR+dp3Zvb0mY+VvZKv3z44f
ZslN+tnKXaXSexgp8o/fJFtpQNcUmcl1dO+2KkErSC2vKWwIONfsWs/rYP9c8BdGmFKDBM4UPydm
HCvovvfATGfxwc8TDF3Ar8KZ8iCsP1U/x5lB9Y+y327fHpas0J0xXGd8z+UYOdpF6RhKHh3qcEby
ALk4iOInPsthm14S4ARID9mphtqA7hRSFO9mK1VWeuJRjQ11mZATafegkJWesszvHWWppH8uRakf
N7BIg+U9pBkAYjXfiMNXPHerXt8GaWCuxzOx5Fwylkc0TdRBQFYNGXfC6ZnnzsFYJcxNP2RZc8zT
A4hixY3wXft7GXeCF1Wbi4E6atOc+QP6OeFOZPnurCOyDxM7hjSwnzCOOhSSDr8whwzT9wx3uYS3
o19TIXD5mskf11R1ZEp99KtLnlL8lL2lG25e1oaYRz+EqyXbf/4M/xUCF/R7sJwGgq/N6H9g4rbn
AlNCcNe3qCEad7Qaw267LsVHgVVD2AQeojhU86TnqHbHwhj0Cjue0uogGG65i4U116klVPIxj/3a
sMQECjIua29oRrs8kFfK7LoMjdxu59JUtd+8kw342NIMgunB5mCJMST+XhFPctIJzQryanOvbqSQ
8MyNMJmFvc1IxpyavCj35ck/uP5QgpZQKwIXJgOowIHv6litJvz9feAmhusa4caAO1ob4bHWKV0M
LAjA4gV4nk6GB+3wgeKDNlPMI8VE0g+Zdm6Xe17eiraCKKROE+JSSIsP91BGRPz84/SYPSBTvNhQ
oOtR3epP8iQwOw9ai+vYcwc6zAx93zKORhdo8e5y5AMiCC07dQQDukv4ITyOBHAyOdJqzzQ1Nwig
uYaMJFebGkIjIHmwEXvkPQhMygGctVLMBGQxKz6yTqGOWxDFilXmopjMfWk9YgwihGAJK0DFWZ+M
M7vB3/Ighk5UNyachFZ4QktYBOezAewtcedJcyPVvroDzbH90F6agrLOOxerDOHEyKcJIrxKYwtt
74O9jJQmWRA9IGT3uS9cM8W7OfoajeC/jwzGnW3WsM/Z6EL8poQ9SKGjHF2mSwogGi7OA+Ft8xDj
7/N6YFKSCMR/zRCbGmMt2NZoQM4iuHhFzrssM6KDk/SgooyJX0LqgcLxgJk1KkPbZnahLDj0V/hW
i1keXELQAsiJMqo8EEbNejBpIj1MzLGwmyRklK5qNMSxhNP++hHUI2E5IkB8Ae2nlniN7PbP1AqR
qwBaf0vJ0TYl7i34yPPkAOSK6RrgjQn0JWyfckw+MNsbLXDZVByKG/guxJQAe9EAjbCpMYRviPMq
nRf6V5VkDWqVwU6Y4dwQV1JBgPYQG5hNB/96rqK1KF+OOM3HLt2jxoQd4i5sqwsR4ThWG8pWQ/3F
6LCdCtXL/Mns/sStIO72oty/ZnbqhZ1fQxqmeLWVsZhyVdbxMBTye1aUWP6ClyakFdxyEQoEx+PC
8YGLFuM13C14dN4QuQ7cLHwA4ImRKeN99vs+R73MSQlw52Gc8PIeJx4lJuJrbqigXI3x32eCeUcw
88OrmbGwR7drJwuhe+cpE+tB2DqcISxE+iLPgzdiadVFF8gRZEscVbhnAK6z19cM8wQ94LFqMqKj
6usTEeD0gc+NdVYsRvSY/qRTeDpwXZy/NGYgRcaWMAo+RKiH4A2IqhelCx6ADLQX3yPyh0rMgUAC
GRi5EdPuzzni1gsjLcjIDIHVLS7T0IXzoARVg4xBAf+mose4ncfuZcf7dc5lodSj+qfTTOilRYYG
Cpe5ehJ8hPywPscJVeaLextZZYBYXwxWCw+Ftf3njPEugrpfb8cOX8GKYXNew6lb3cAEhQAFNyWk
f+AQ/5osBFyrHiUCLUO2+enABmJWM4ZuQ5gWzKUVrJm/yBIZ25Lev9VvVOblvKPkp6oAKuKiY24N
qWdNEN7q6IJ3jjvjDYIbQ/GfrZDmCB90WCZitutL05nRCdROtpvMnj0WSGNxLWHaqj9xih8YMOOz
cl+Y7dd+8zqSD/iPXHYrcujK3NcEE6z6Q5/TmP1k82CFXsZHCyhXDlk4Y8BIsRg16fRjT3jYGaN8
EMZ/DBAYXQ7rRf54D2aq4NFEn2QbzHqYEaebNnEQjoxao0cn1i6PtGG1EBHGQDqQ/gYnlhaK6PgP
KmUaPMc+EMUP7w0qq/MYdzgBvlRDs3JqGgJWrlVM29Yb7HIggv+PAgh0BLYRlvSZsLtPUNCxX/XB
292+os8pal/41/EbltuZV3AylS3jCYZF4eweVLhZOj3Zs/FliqZD0uo5RTue8/Ps5Z+jsXEenbqv
Odp+PWFU3m4+ABGlAxgFoYV8helxTYY0uwlBWiwCFjeOjQ4h3R4PbWcs3pBfUcd9VZvmFNLjcUwq
wddtOyJ9Xi8dL3zpjBVcEkhv/4MrKA2FkOKRN4U+vhJvZmwnf9+HyTtjWsnj6fdJm/lByqo/NnJx
PrRgUIiV3JwOjWBFrdqecEDi/19+iVZAmGgCQVI8R8b5ez0Xy58LcZOpHoZJ32WtiwhkBrZtY9R3
kqM7exwbozkTjlJyckQoWwJdV/VJuvdr/6/PHLHak+W6gvQHxw5a6JgxNPvM9dKHj78UePzrZ7SR
kw/hm0jYPFd7iY4bEcMuosLzxYSKUGq3XtLUkpgYU0yb4TMCcnkaBF2MczssvwbkRbvs08WllLLj
AM7Re96XRbIMIh0+DQZVcNfwFT3q0VuHTR8cAXv0WX0qZFPVk6dbKUz2HpzRVGzSjaLqDMvQC6Id
WoqvjRIPoYfZnsNf6vR13kkxr5c5Ns0RZeDTat5m+GIQgGggMfuB4tJbTf0TEMWxNz3qJbWBHv0N
jB709i8GwP2PfvrgAcQodotQ7Kn32V+X7571p+T6qZuUehdmJpkbr2XYYyZDBosRT1FCQY0rGdZA
UrnGCv2L0V+NNiOmB45qxZuGVDszPweBaPzIbGUUrX8vpGxAq37g/4BSkKKGHpF8kEayJJYn/HFi
doz3TdnhTvVltlRRH5JWSplSFnbVBOBiu2LsU2yFXOKM6xOGmYCNovmyzG3XVc4pDRzXYVRYyq6e
5pKOsiO1tb8YAR4Mn+EthYG5Z8INd1bHGPY41u/PQ7hR6PO5D0FYGvd4Gdl0h+H9uXnYoHz3dN6h
1tPD91QOQpYrBBM6ZL339H/QFu6w9ZPCTi8x04+3kZH5ZoKiAiL7UdgPvpTK5LW6x3076UyUJ5vH
PNlUQW+CWoJYo9IoE2twlcn8AZ0iB25gdqt2+W2sogOd9/jTtjSSybZi5NutCsFcsktyeEabyiq2
JPw4lRsftD92rBmR0uHz0LnxkiButncuzoEL+D7k9ndahJlsvPwHFiTLnPiwZ5DBMWKWTccaGVzR
9GV/XjTJ8mRMAtYfzioD/aWJR+QBsdphNyWeBxKKf4qubHpeZmbhD5UZ98ev5iM3LvUm1gecHLfW
Q3TibwbbRC9UmnAaWvncwVgWic49It/5gQjcCL42tO3A6pj3nnqFcdI/I5t1wc9Lr+Wsm4x5NLeP
hwkGp2S25mt+tVAZOpzeQHgQN49OzICASvX6eplaYchms2blHcW/R7GVffhb1oNXLwxFNj/8vjJz
PFqubyoQAmFfZrtuFtmfBhHhZ7MosoU0gtfWQb4Q/4EC7rXimYmB+GbjF+nzNEryRDoVQPdvPRuY
A+YOi26i3as1iywOMlBLowHbRbWmBG2PH62PZCsjx95q5z3Qog2PqHSKQCG3X81o109XtY/CIlmy
3vBCOeL0NNF/p5HdPMwneWKmirELM1X3RWI4w9rwYasMrtmmUNvVBhFfCdsO7oAAvYxmQwQUu+o8
XLRiDtXs0rkGha/Vv62Q6QN6P7XJe3lM59HAYoUoGHnh4HLiTj9qt48Y6cSG9fpRGlpF7yRj2au3
n0JvK1dWvcFoLw+Mo4KwJcLnsFw+ZyodnF5jA4gkT/t3+zpYdRzpJZ7/3zuO4Ev2vN6yxSfvzksP
C2MUm/BNVtp29qOBhPQBvPqfWP0kYTmgfw4DCFlm1To8bpSR+njLbYGRsoL0YMfBKbu2AKR/sdte
N9D5ULz0A67FsuY+vcwenv9i/2S/sYmq8lRyw7tgyKmBbRybvvemm0awdS3dxQiyMySqAYoFpprV
/kJuMb8Y5U1JIWj0it7+rqD/AlYRAsRPa8qSGcXW8OfGI/33m2u9hZbfMlah7LOPNk/774grY7Rq
bOu9HSJOKe1J1QYaLDYMgiw5JQ2hXzJcQM04mrdspsRV/6avsfmITQalfMHZRXiG9JgTpwNj0inW
K/W1KdmCEyFHqoM6WFGWYCBAzvN3hSawt2WVYqVEbiUDPsF7pONoBL0LbsMt3+8Q/UaImRp4r69h
UOtlZwKeM/q8/Ze1g4kC1BG6JohWsHUnj+tsAISgy3g/c8RBvoCqlZvQ8SNAbyDi+0B2sXWmJo8A
BaFrX0aT3cBRcSnhiLn+Dfw/jNsucEqyFnreIoKRdnS57ILNpoaSL3ik8hwCB1xsWdjm997W6I+C
soNvAnmKeEr80z/fyS05g+i/neRoiA8JhCfIyAGmYl8dyJwy+3jlbZAkB6DaCGeFx3TByOeCPhyJ
3VF1uj23sb/HjWqOOaQLj9Faa0AU48qj8uNYpjUc7tYMl+gUheMlb7kYuQ5EOxRdcmfDLxdTgt/d
ynleBXV+DL+d/pLhp+oP95/SfMmmUK6L7BQVWTy+RZuoAcuIWvMr6VtzSjcJ1ILlAbTMkVlhT5AR
lBIF+awkCR21UK/w2p/XG3FMly7z6Lp00/L85IaWY48/+o03kSIw/iUCI3p5IERK3uVLYpdYYlwk
vlibvbBooYO+I2cgQNMXL1IY/aPFkei0feCOzwXXGxqqziokR3GkgQEfhbO5+E3FWd17/oPAwPSB
zEJ52RJb4eGD4k2HlSWzHsMKgyQQfFAeFWHqWiaxahZ7rKvYKO5KBjrRAxlmhG5JHcFrNggZbIoj
8qb0BWqRXLPZoOdjuysBJHwo1DEr61MnqAzbe/vvWoAISMB480zUM30PmEdTtxKkwp8dNLExLbbs
l0Or49fPHuybOxYGZIEwz+8Qpih3YMCyXB5G96LvqiS2mcfMOvT73rGe5MewfKx6GNI3KzXdRdD7
0MRUqOSNPhS81B3iCaMfy0kRG1si4rTJ4xyptsZzy6iaEbAZf6wXHg1GMUb9Zv4WQ9moElerjQDD
gsNnYp/HgSDWxuHn/KZaZheGh5rCRlsgGCGfVdFuRUuNItSFo7X2WNYaJmTZ/oVrKA2cdH8frfIo
6DKW/LV/iatwmCbeu7i8f15Fmhb9RpZMXtums5/dQXtd2SAyecIGEieehMzZSrYATgM1/L6Cgltd
ukkVWZ9O+Kf9MJ7jm0khZEtJKdh+KCvb4Cshk/qJucerx3wz9Yed+6lWD/ked5aMEjfxizZMwE2O
EAs1ocT/DpmSOlA6pGVe+Z/EbYdnqW3YZzZpGz56hx4CZhXPMW7K0/odgXoGRj5KIatFPTv+opDl
FT6EwpfGI1rlhTcuJ2oG0VzS43s2PKvj+S+79gdm2V+nzbLsOyOSSbPFV/Y6mAzP0+9rPT8436jT
fgZaL1EoFG7Wc/LG64dK9U/GnEEE6GPsUE+HimyU8vxHVtlohMqamnAxrMDSk/P7g1RYgOEzGcOU
nuf8ZK9P1Gn1l2urV29/6fU3x0msOB1Ew5dfK3RsYpOtZrlGl0xlRiGFbYcabyWW2wspRJHhxfS4
pOm5HMyT76X/Rcb0cSXl8MGlvbG/6RSBUZ37X2UaTVUkWPFl2K3yz7pMcHgRU6vq60g1o7J4/tDu
HyIJk8x7ptOR2QIvGcXDGb7DqOcNIJUbGvj1ZXjYMTcD0wKFBnBaJKvKo9zZDCmKO8NnAHxPbbmG
YuSS/ZPvhq0+6LkdpK7GvDMJqY0RI5MY84En5NADlV2TGuFXtiviWs3y9qMP+Bp+Yt2PorNgDPzd
bFSUFiKIkGmnfrTwu1n2O4Oc7Sp1Rx2pozx04btDKu7GyWQEucfrLxUEhT5EldZ4UUunyfIIL6XP
UF8e4uNnF7nfH+s/IcccdWYKUkVQsPXteTKwypN6+TUZr0VZLNkVm9kfuX6XMX/0bPXlUvtbmip7
WgV22p+hSF4RqcgNgsCFrPMa3+hgHAG383xEfSwV7OHx+u3xFabvhkp/Ds9pNVgMvP5sZA29Rm8l
q3I/pC7ADTGOK0ZFvDpphg7LecGoZlNCPTnHGEyASzvLgb5Vlq1R+ewRwXEm6L5kpwibYuws3KXm
Lcfmc8qh+DVcMi/DBBoFwBXO09myfotrTQWHHAj2hpCOK7u3MUxNVbaauR/WjBxNxBWb3D4hF3wS
LODAoRBUBpoufpR0u4dPZ3llBFdZe2VsZmOG/NhaPtw5IEJ1mwPjZrkl4YVjaIS5AduOL7WpSQwM
jIiznlzHmMmT1i3ah5fqX5x1Wtq52Po3YzC1a/JBZ1j52w40hnA2qF7o4mbEel776BbBrCsjSYIh
py7ZkkcO7vG2GdO6KlAuPEUz8bdIYZGMJyOOtg/l2QCSJs/cNIJoIQHqBCGdCzsokviwDfDTwOfb
HOConMxoGXfR2wp4RsdvfdnswnuIINr9tIZ4quG5ilZP845kN6aUSBIi97o10LLIuz4X6WGPufIG
TKwnU5R7xk/iDVM80wM19PeK7bfrkyrM2vyBZVBr36WE16MnBTZX7IHhDzUjseiGma+0AcvCGBon
iuLM6zkbYHaYJbSz7GKMKMjCfE0z+seXiN8ltJTWt/LB8YVk9LEC9Iw9ZiDMNEk/aw6K9UCp8Vg9
Zp3/tQ/VrGfT9eGVn9GuDg0CWBYighYXDxwSZoW9ufcWNKu0h/nT3FawUbk6lC6V8QjrnAXv+LN0
QcnSTRL3M4NpF4T9M1dOPLrJlO43ufEwZkGAXvOAvlNfV5j2KNb8sH9508F8z52KjYBqA9ameYDZ
9YAX9XGJQ1+MURIjrGfgv36TNbQeX0B5KQNYl9vaxFLqPXmtsQCrTVNmts+JyUyr9yf8QpnRr45X
HsD1BSZhdJX3kdf3kvMQa7ongMTJChn54NPxtq5LSCux1fOKWhfOC+xS9KCQVqzUExZ5GgF45g4S
se8/rTu4Bx4vrDaOawe2ekbF+y8bDO/RC+j6j9p2TLTDKWTGajbn+Pac3gEdjK8z8ycC6RGaKBag
6Qv8pdPln9lreQxH5J5TY3LyQkVBnSbY+KSnvhfz/hRzK8wwFEQ8fUc4YfSmH/D8Q4pGYRQ5J7+/
7vQqFUOrp3Mdif3FGnExzq+pwI94rN5u2N/x1ZsLxMJvxC72nbMCw+EF/9wByp0+HF7qMjFCH/Mk
5na6F89rRpf8d7wI6Samth+jFQ57Xz2FILipYjL3RiCIBkivCO3+xzQRSR6OeIjoRdCirTxbsTza
B8Ya/1ynf5M5xgDU1+B4lpNNFJxhgN+podGwMH6n8gLxnxweboJPXwuIDsULRA/wSdU1UB79Npwt
6s4U4w8eMlFSYzm2ktGQ/EHaZUgC+E41BDP3SOaTsFLZDZc/MSrT1zoDEQL0bglAMW2tTZU/15B+
oQfF4PMfZPoDpaZVRTWghn8gx7PIaK8+rh7RGtBZGH1/kW/I9smP9htrTEO8KAkaCnIGrTwiEZhQ
ga/QRRfC0oNAVdUC7/SBGBy1G+YhlG8PJNeaCwMis/h0RHEKHHO1UCeKKYfAglxtRdPhGtEa7ZBo
RsZGdKAxcjfkAtbi4xP8lDvVbaUBFhGissKN5csGAJpMg4rgBgs6Swog+O0A9p1hAEuINCrh6IyJ
O5x75HGCDIRbNdOTzoxHvvyn4dWCg82UnhGBh2KqxEGATd8j4fTU2oDPOpdRnUNQ2so89oh5FTtf
V6gthXE6pYmfYEIjePZC1IL9Lmx8fYeHfjhR5z//gvCHHBqOnYvQ8zLX/SHfLfbatLVVTX+ePtZu
wV270kPD5F8Qgkg79gpSGjpgvMsYVlW2Gf0lttBbADUHHsoSpzdV5gvhEbdgXdnRwt/Ey97ibVSL
4eZk4cXxTzRR7B84zsDPQSIiYgREYJjk/o+lc1tSFU2i8BMZIaCit5xBBEQU9cZQt0c8oiD69PNl
9UTPRFd3165ShD8zV64DWjSW3gymV2gOGGkj8xIlQZ/RixUFVvc6Y2nXTr7b7U7uFzHb181wcUgG
GJ+QApLnEi6Bm02XgFcuaIuFzjlWNhBOrHS3hRCsAQv80lWIgimL0dWgXEUammwTyXk62SlJOUgH
xNG9ML9J0nWbvfi4oJBBCT58DfUM7ggizCAiCkZ+nGDJZyT8bKtXspPByF50SAvULOhxcKh6e4ys
YN2A71ypkicn7oDxprsvQhb8fQ8JTkg4y8DMBKs7mFccXLCDMvAEaYcNiGaLdASgn3vS40YuadgM
b6JaP8A23D2nst5FRsM9eQmqeAKdKPj4n/g1KUcgdlR5bsJpKwG1Ay4LPsOHe3celN6210wBOp2D
cwxu7oNh0bjtiskZDczdiiKOWBKLunSXD5GULLDo8lo+9jj2dI3lVM3BLXaeaHc5AvvYoEoqw4nY
cC35kpUALoAXmHP1AZR4anVxv1/foi4UC7vrLkCQzGlhnZdHI4jOLMvBZC7cWaACkZvK085pbug/
oCbFxKxvS/1TRrxJJgrOWVre2Lanfc98hWK8wiBs25c14rDz7LGnpeeuvnlJnnPrx7UNudLu8lnx
4Mq7sJ4UTXg52SfDAmkkF7Dkt7Ud3hZRHfJW1oBPkCrhgcC050NGg4zUhFUyMpdMYdn5Yt3ILlEc
H3hM8a5Hzm6TFupusa/1tYBRzXjDC7jMvs4r5GpQw1RnFb+JfpPYLyYqDat+BRGueECADPFIg3kB
eWo2z3H1p5lG0dwZPkD59l/jHzXE7OEHVBlDmBmsKiz6UK4hL55bsVzLlfhLGkkkASfBfYzYuyTJ
QzN4LwNWwzC/gpwR+4KN0pH4w+yOb+3VRx5AfYA3Klu617+vBd4hyXnMq7gLobNGcnci/7HCEwgp
vgH5lV8qRKqvsZ5+2cuYDJ3IRbhu9frEY4/utx4JJEcaGyCAUWIRpObXt8gbLmSF0l/7ZAEEUzY3
Pdynepsea8XRagKzvzJX29PAv9yHHFrn/PrJWxerXtmuirUVYURFbd/PxF7pA+7AIkT9J4qoQqQ0
z92DrAObfeZKoo52nB4JyM6L2FPYDc0rpQb2sGY6oUXHVFV2Dbdxj5fbcXiY1wS/SWxp++voWMQ4
3fHrFTAkAqwMrA/hYytTW5mHj/fetP7olqt/TzSmPC+wAgqRfT32XzCn4yVoYxZagR8NimDRn+RI
LzgxoT9+cBLW2kEHyy4hPNbIsxmJleXpbMvJH90b9wYKxrk6WLsiVpTXCiUc7JND5WfzkSzu/P/q
9402+9AWkeR3/ApJbYNC2yH2yS/GWdaxR2dA/vn1BVctLjyf9fGZcMK7WedX2GJYhSrR9jW3+UjB
NNlEAd8yWoD643+Wrd7uWQWuezP4J0qaIKh8jrLucKOudWc107zN4WsBp5kF9nFDySVXkBs2aUNI
XM9+B+55li9qVOaDK4tX48LEnT2evL/0dhuG3Cq9+La2qeNQdyY382MoixnB7YMm+bEHoLKwo5m+
7v7qAV0e4SxsaZY56Het4uMM3CdKy+sUHv+k4bkZnpaQOpQ7qcb1e7jCSoOzG2PZE4wSjJEJkObR
JJDuCo1SxDogeL0ZxK9q9iNT+jR7lc5FDeuXXVuQZBFezCH/tNBZ/TmN6nN9IKgUYolBcG27Rwxg
2JfiYHiY7MvRxPxOpn06CmJkyrbduBPGBHZjw98EIirJx3rpVXbR9iscARFx9xH9vlU6azxz7/sb
3p4v3bjcnV50nA4+DA0A22cbs8Ep100zQYw+3AwMgObkYI0ZNIUX1mznN9Xow2A2OoW/avv0ilfQ
smv0E4no2f+Ys9K52/QTyLWcV67o9lHLuxYA1my1g2cVd/Vp83aHMHmMI3Vlz0ztfOkaYEIx6vbN
AT6yIIddsVdt5r++r5/D2gLvO5eEUb9m+DFD1IHXKZntyy5sL7CK3QovARhsTMpM7l3Qj5X5R2Vj
tNBwfbPYanqB1shj1xL2Gtu8+OC0rPF1M3sv5irnXHDUvT7adizwwFUlRWm5qeMsO+FTbBMD8kdW
fZklIhVxLIJUAFr4Zfj/4kSs+IPwXz8aZPxefFg/mNLocStWH4nItbFlZSxRXTDUrwkM2DaZVJ77
GbNvZwRU8ARKX+DlX9g/ZXjqjo6jkparG+jWl+Zj+MCFE5jKp2992RpxGC/7dnC7lYJsjbmdly75
5MX6mKEmg9dUW9dI6IPgnUXahNBZtBDWB5pk4paGlxjdyfL+8Z+Ixslfu5o+jecBvj336uiT3rfQ
rcPCK0/WKyX9hfOjDshexEOf3hT86TS+Pb0zQiOmP2wlFDpX3AjEBqYNS2sAq6sXaJAeV39p5RJs
3jG59fleEcc40BZGDXsXBa69jnhJSCUvnPgztvDABEgYHMBIt7RYPoeVwYIXZxOIi//Gn+EBJiyQ
R+n8sbe46/BPwW+mY98RGUt3M6mmNezokZaLgdRvQ1gdEg1oMUaPbQSEDcAs3vDBZucvbNYnfsMc
S0N0sCs8Bt8QU3Z01CmZOW1fTEVYDlBvhUnDZ2X7uwZDkMpBHI9N6IAQOJ4UnyIlgc2reDX5falz
7BooKcsHc3xU92kTdJVS97LapH6yHLj6RQbwwOxw+jfg+81o3cLwDqiXAneQRmm9ZlOUVHR2PoF+
aOhWk/xNV9hwqUTWc7Z4r+nAdHPqKjL0rqsFeZKnB7Br4wsqt51XNk9kHVo6qDZmuvvz8mscnPGQ
W1GETjSFJ0RmbdgfRxNOBdHg7/hIEhSqQz740q/73i9skaLUMzf0GZw9mE+VPqYE7BWAM/1M7G85
Blx1CW6OHlyycgu7A7cKphXmtYSKcL2XFPEFC7ccCgiTCHIoPhBKBXmEMlsliY47PSVshQj/yXg9
WIqU+DoXwwfOH84kFjC3+IU/mBamJGmvqRBUd7a5IFdDmKZ0UCtasAVhWSvzhZGiN11j51H4KqNF
BBXaeYasBfGi4UFkL4GzCnMuKxAjkw6fv7jHZbNE5ByO4+ytrWoqU4XmXXhDH7dj3rJzgqAEy4WP
qYd3TNeEU6tipwTyd1ZxXutuL37PvfiyXTiQycbVCpVtMbv4/OcXh3i44ueodjl5iS85Jzyi3mzF
b1Ose0BpC1rbSyLhKzceEm2oCs3n7EAJ4kotNFKuT4VB2vprJy47LckmwMJufltBO2SRFkoC0N8t
Mkh5ULE74NonELO8HSF2EglyIHxTWYpwm4ZwsUARjsmvuLGxSOHlyHFc2c3/n7ynjdvHEDwG5LR0
Bt7RVR6G9Xdmn5BSwFnydMAzCObGK3hYz2EvVRZ9k5Pf69kr84a2vx1Op7exaHS+TAofw/sHV49n
G1LewBHbI6HRwQwkVOE+e4QSBdyiRPYWj02XxRhcRd1MxVYENw7xb4eZiEv4IOoDLmBchfQWD8VA
iwpitpRcg/SVbeDUkZp3xUasnAjR6bfhQ7SOfF8rzYqgMVKcQQRaUaxN/PNgYrLW3FY4wPzc7QHk
gMtx4JdJfZF8YjKtN8oGNaIEDwxwiJAZAW479m+Zjl5CaJ2OlGzcjRT+rJwSkEQxb+XkoJVCESMG
cwhSiHkYsbAZSaAQ2/zRgew0CG7ee4If1NO+TTRPJ51lV+J218eNhzID0XonByb8QRK8/jJvN/KA
XZenwN9tf1ycv/y3qR6Rch7weqCcm8gdUEdB1Nup/9J7B2aOmZab9Drys66nD2P2m0AeT5eH/2zg
z+bvVKhBDKj9BGcnQsaZH8NBkNDSiaU2gQjepkpfvBWiMi/kVIqXL1p9+WcAVTpOCKMjv6MZp11K
BNTWsCcTwGEezv6mmE+j7p6pFCzjK6b6xqLlLnJcoVnDiX0IS0b/8l4ZCfAGTq+ECzwOI+1K89kn
u4aTI/zMsQQxtADG1Q9zZrgVhWq9Mb6UU6XIIAdc0mvGcAPsKJ6s1www1PrZeCEnbWYGlv1mFMCl
Ccq0ia7WbYzVMTM0rugzwWaP4wvepecOEjsD1LSVmXDWfzOUe7XJFNqPhQNuAKK4Bjmja8QE3t26
xzLDKmerm7y856ZPD25dlnX6nDzcyc1GajZVvXZ+Y/ec9iItueatkysej+hz8avspS9hVuMLAysN
mTLaPtTplVflp7jtlaOv9zYRiTEw4KbA0SG6enxqtQDHEBxnrfPJpF6ATKqealTxEzpMsyTmxS3m
b7fvMXg7Twq1gSvqRM0fU+8TT6v8jG/wa8i49jOZKpGlWJqJf6yYb7wjaEU4z6rGuuNA853bEeI4
GmCLYTQAZr4wVBVz1cMYinMD2wtYJSbHTgIMhIU2Zk2KuTVS7or7jsBM4lkbT+7FzUacgF5RjzOV
uwmfrYO7w/4AoeaOBhkiKl6IIMDiY3bngUax9MJFsZdIYAEykbNx2eASZBBitvpHoCGmfP8Oo7NQ
98R5p+G+fbQJgAGqavC/8FsRaloP9Ionm8w64wigRnIoQ7OI7aVdoC5d4seEx/WRbMQQTRbkfym1
NA04bAlgKJlkB9zcEOtanAkJHz0ha7EMyWBgapYkH6ftXCDjZD97/YH/AWjG9us4XDHGAGThZIZH
Dv4rX0B+rHjxRLVtUEKYepZmtx3mVMZjeligxBX4zZkihsonmXz/+wdYAV5/OA3IMsja0wrVFLxy
TPrOtVNKdtWKWddrNmjyTO2P+vtfui/bOogmjOQ58bhXlHHioo7bwbQTH9dgcrzEnsPC9WKrTMHP
7JXhr73ILzN8tcAFao44/AolqVl8Rg47NWnJIQupklxCQarDcAeDg82z7O4/NOxoyw+Tf3rG3/XF
EIHEiB59JGkj0hoc/3WZIPFuz/gcGrRqF04TukC8eh58fV8qcH+yatbZFyn6vtZFXF0PaW29Ztc1
is74EJ0h2pD71gbBo1SIB6qs6t/8ErH9DGtHthvyuxqZmtCFq9TrDYPoX/0+GhtiezYV6LnEKf8y
UTWJ9eYz6NGrLmX5IeqcJlz2Amn3/2rz8pY9shYiIJRgwSoAsNWHOHayZ1dR8LRnXMCF7my6QxC8
V0o3L8y4TnASQQO9FBWAgZcU2NR1T4Lxo0mkUgjNpHPGJabMgb9tFgwXszPBB+LmrRwxk8TehRLO
Kk6si8GNYCkB2nlEO8JmBeaEWSCLHFw9FqyWacUaSigKBlUavkdp1WQvtPE7icRkVkxle9MZdnPt
PRf1vmY1KiWe9jDe4NDgVGnlfkafkXwyYGk/jjDzBmnCfNwDrCuPORFobUxnOiKNBb29GdMyCBQ7
wuOua4OE8F6t3ecDNxbmZ3Zwa6I4tKi3KHlCOshvKRKdjtXmf+g1Wj5sL/DVyumd7Sdk0ZbLQyxb
gCv6cCnV9CHW7oFWNdXTGqz6CYdb38Qp1hqyHkBfGvtY/ZU5xG+mJE4XmNj0gRJ9cAgyvY0yM99p
HSK61X+9ni2hD4Co+E0Ipva+WlWIcadRs8h6C7rGJTQhlNnX7RTKH9Q77UpP6BQ/J+ohPYNV16aA
BXuW1Q80nmxOcF1na7iKnj+LT06XgnEzn5OL/Uq86TRa2ALCsJNI+buocI7rYwSS1djwckHJijmt
bDCZcpq/fCZ20SifvBLs7STJnNoHhwsJRj+uzzOQKcHksKFmy9LB6gffc0WHEhwFNsjmB0s+kZ4+
vPakCxh6AkWrLIaRK2lqLAyw++Gc6gK5Lr5nHDVK75KrcLPeRp5ffTKTYapy3oC+xidorupQVpJT
OcV+phuCX6tJH+wOFhpWGDhbbHtz/s9Xxf/lRd/4Ne/AD+vEgJ7Ij8asJjoWOBCWKLtTjzN1kD6H
3WTgC8Jy31xzSaU4+2cm2N/2EcKwj4koOkAd0hU2Tz8GacUhLaQbY+5IvA3b9FkJQ81k4z6fceDA
/3GITMRTCyk/I7K92UgXjC6imIlXcpvy+hmj6oKdbbFbP5tjpsbVqO+WRG2Zq/F/wo0+wjo8Hxx+
YM/FtBYFUAw33Nmg/SBz6kKTzzdL8DJmW+/kNHyhSzaewcN530bLNwpXeKBDrBj7SZ08O5OWDDVX
JAyuj/TEbbOzPFu/jUgXFLGEYJuDOReEciROuPgWrPLT0eflfK4AtvdoSVOToaTNFJpJKXnw0LDd
ZEh+UBBVqiYgUy5HP/l4zMmywmnySrwYCKUh/gNWP1Nzz6yTe0oT+kYXQeXqkxe2qngE8C9tMfCy
TjEKKFtsNn8+n1jOVvIsCRQ4rYcPO3Efii2BCWFEW7WmNsupVWDUvpUS+x4ebFwu4lFzMpgqD2l3
LoNz4dHJGtlqBnWOZJ0bhRxhl7gql4tlf9+Fh75dbhgoc5ZxadwPalro7XL0TmTceEISqUnZ1hwt
3PhEQUCW50phCAzdGpEAwocc3lx3mF1H0ldLH08MCN3zbyhceh3Ij2XYBR+awu8Zp6t5myGXT7D/
xAOOmZjnyygninGGc8+nwaeFwTWdemnFTAiUGERooiW5JK0t/8Lb+CKApnjSNFicMG9JLDk6O/gz
f3EsWTcUIiCqFGZ9nJRSnOLE2co2djgLbuXUZ18LtGEi+3uyubX9CirDNDsV8uPYhOziijPtEMD0
ser4zV7VLFglcJhBOJDhgZeNRprXbrCAOtnPUcVmakwjsuTdqLtvx/jBjkXXa7M/ROJ+5H7Aa+AE
tU9VJyc4KaX5lIA2RBdWK8oUGidptlgIYSxVD19dViZIhCYEpModBzfKy9h2IoLwv9Q7jvl/sC7Z
CfL4gmgDwUctO0mYFs3oWRmRXc4qKHX7F3p1S3I6M2dU9IzRA/GdsAjkIXV8d0eGlL7c0kXwLU7t
Oxzp6SG4xG2OqZQ+jLNXpXbNlQEDJmteORoelVnPqWWNQ8b5oDYLXA6oYvNDqjlVVEU8oDrOkzYy
oEQu0Y8VlVzxIjiMneweQNBM2wveSkLbgt19Cq+pDTWiRMRx1cMPU3DLYLDcNbl8jLL1w6AZbZ63
470rR6d1yl4sUGvjkbfxdO74jxsoUb/GBkDJSYEakLJgsDr7TzKSZep5iKaFz1JFMui3maZaN6+X
kOrF4o80U7yumyF7ZE2hgFcto1zh9bxrUnxbNVYjEJlJaoH5rJ+5k+44DyH2kkO/2nYMeLmRYr/T
6YIbu0hkaTGwgzaboh+VhGKxf9DGr0tSPiEO9F8mSTDmEVgHvjYqAEoz9lit5A6BfxvdkzKNblST
v/UK3Wn+PpruL912hAcLgZfuKDuMQZNqgoiZBZkcq5uTdtQJ745L9gSKtHg0xZipRd4WarEiuDh9
hBWGtmFreQU8+7KzYlNLS1OUPqPcZS3LsUHhsSywfngn3+zyZawXXbK+O3yAZp91ovC6IFWX0boK
BzrGYYvV/IATyDOrQmY8Uphdrkxol+StrK9MLYw9Fb4yjH7KfkVueomtr+iEVz9sVie93NtDP9f9
YalRAaCylOaUvXoCP5iNHv4KuuZyztkhl1J1tIAu/TijniY7l5tApuD3cHdv0Z/tiGFEHjR8ukCj
GbcFD754Q5ciAz2QJ33mhMcr551fR2wDLM3r79GJn7xfdsV/nlMYqFmGi7ODjRoJcXLjNAZNkstV
3v7c99mj3YJcWJxtRGQ9jNACeS1/lBEwardZ82H3WxZbsJDGkPYnKxoDYyKqvIXnK2ZAvr9adBYV
rpcGhwEO61Qqni3hWnHmrYzlNWqbRy1EQ/uxqir9PGfKH2annYxl8abZASDU5lhNGUPg9tuHnAcC
/I4hBo90jqAVNydO/fS74Ahs/qpPtqH8cXgv4+Zf3IQ/yYM7GR/d6n2NUfxM67g/A+YyX9xvhfeZ
wZFlK8JJWwz1YX/Gw1+o7vMi/wJC83P8jfp3k8p4Vzxd3BquQCWMe0DOIXdKbfM8AAAgjTpgHfD0
IfG1MNtkDgbEeqxBTktz0oIvxRAbnJIoGDyNqb1YwAVPmspJudZdQjUgu+atZS6kbFyNW/DYIpw+
3e029YmynaCppOJsOBx0+vIkaU3xw6Cu49j9GlFOP0y2sCDPpKEY/Cgw/ORlFR57NlyUMLFxGhoK
OMwrajoWz38g/znskl9IQPi2jYoeeO0JTZh+pxVjMfVgRn6I0H+pn0BWhTo9/4COQbqRqAf4x7IL
et7c59W6wA2SK9qaa3UANwfUDMHo/nW1Rl+zI8ogNhY/55S+AD0Q0UZI01hsIGO+JAOjswfhlRfa
hkHHUmXyxfo9fFsKL+0hndETbZxKPrmNipAbKcCoTsUTY3vgdJ3XrQNifbPDuvdiNV+78xm2ruwZ
Q4U38vVZcMH0p8m++tsusLChxjkRQihljPWgCiNynA4Pnlq2zIQ7NRx30ekKUrM60spyCKzQ1qDa
SZH1z4kg9QhEfQ/dLelb9SNZdK+gD9JUb1lHcfIA7kHtdc9f44fKHhVHBHYeDcbSJHNeASkNrkMG
LvzvUM4CtnMIGeIEzIPrrhy+3i9eIcfhAomi0dPMY+TaZKqmkjFLAWHikBUE497KffaI9TN8WUKC
QPGmjBQA1iYzFqycYj32N4ch7SefuHirHxdwvOkkjG8U8xls2LQQbyXTLv1K26D+g7xJ29MR37Eb
EhSuFh0JDmNdmjJDxO5PDlo+NFCKnnG473lwevSCIO+ret368LfrC6Q/+w4i9TZc/fymw0B3ioCR
+bFMHicrloh5yMBC8SPjo+MMJrjM8QDC+jG+e/DH+/dvCCSsu2eCf7L46OLGf9tsH962C+A+usFl
DQl4Zq9bkYjAXoTkdvqHT4u4VAw2Fls6/RXMSRZQklvNhwEtDhNAcfz99aPWcnEduO91w1pEWU9L
Qt5YZkS0me6J3U4sCWmCzx2H1K5A9FmQCveDsFNCLBhYnleashcO7WmAxdQOLsfNXq/ZOgPnZzy8
ZrlfxfxsxGJ2b76wd/gT2b5IQdsHTucXsCbt1xLPa3WMxpbV2Ws47ImXwdNwdM9JW2l6y1f/dira
FPTzxwmfq+ZJ5siNDtYAGUpF6fH2AEAPirXj2Gs8TNMIsjC7NOhu72TV5hlMcFHP2tb93xdjZPjp
dp8EKbPsmRBpqxYcP9bGijlRKXDfjBd8fiZs0K0KR9FocepwA/PkHFPMA63zcM2u9WfqblTu9XGb
kEK8FYmdgimBwJsILIXBC97hdktDwh2aFcPKTe87dMFmPHBaMaEnDpMAqXuaNZpDh7x7+HnoyXd4
mf4btmioaM8IcOL40MKblTFVAN1K13mbcPbGKHsbC7nECtthsw4P3gDvHLz2zA2gOrKYrxSv1L+O
cfE+eeAcRAkg1RfcG+rqGIn834BFAgmk0hjvAhzwjviMDKV/5TU2/4hYhFPIbtdAyc3AAHlqQWO0
A9snrvMq5oz0vMe/iAGryQEB6VSZ8i/WZ/cawd2jwjnUIbS05kl26dTWIrgD2K3wdV3Y9OEkOqFg
eqGvcWwEM2JEzPfxBh5I/PgLGzfWSMxHsqan1S6Gy+U5kZ3QvGk52lY3DrhDcc23XWzCGB+xxEH+
yqpaf3qScYKuVBY7rNDvrJbMHlZYLExr/7j4SwvSzA8G4MZywLaZMVwccJhq+2NgpQa5Pc7XafIU
h6i0fXbbuEkdjB6QM7uwJ69zlUB0IPGjwOycD5aBj5noMEr6jD0QPu8O96rV1Y0bHKCYeyB2KPOM
j6zcmLcPLAW6+dU+z1cH80crqGFQDYjSIc+vA7WQFe298ZSu991lpyW7Vy4fLoMQZXHRXt5H/IjT
jhcEDw6uJLZ0TAMkkP48YJUDDn7YlTNyYiH7ZZ6kD2Art2Ee0nhiMhZ6CqXz6Kgwjomw8I9tHAjN
wcBkJuGyc5QgD4A1ZVchWCnsfVLxotM5+i5uEHs5WcQKABQW16sjFwoOCc9crsi8KxMv1FASsWEf
8EpbUep2LGJD4P4M9n89rT1gvZOdZ7dZXs2hpCBZs0ua2r+5HqUghjBkiB7Bkk28L3/Oh4IYE7dK
MPLAmKtuvZ2zSgYWk5SKIx3ItwHC+3EgM8FuuC7c+j5LkzQ9LVOfWaoH0aWrgC9jftHm0qOrB599
Qlfuz74nM75scbHlwVI2d0ZOeosnrg01HZmpiRN5moKIAaPkWIvTfvYnF/JF+IJLheGX2VrjWsjc
9PMYfUGf+TWb84ZpF0gwh7+a0gIqZiILJMCA4Zf5XxnKtrJjb76cXyjrOCPAYZj9ZDNjvlre5wwU
8IvcfDDuxYQcsExgFYOpK+LEVAI3XxiEwFLkM097mImL84ENSr34Eion25ewmg8aO/8FhCxSqQE8
ieQyWmOSyMqXEzCemFeOOvLt7ADxage3Iu/RWLAiabNfdr4oWUn4n/l7r+IjT2LgRWe5LTd/k19p
s6mPf9ZlRCsfWXHrkKpIszNtpTGmCwUuj4JSRNub3dn0T4gtPPreEED9b8uLlfxWYHTCKCZBdOWL
uwVD9ga7T2daNNl4FG9vwdu47clxo3uT5iZXB6jtHgwit6vBkth2C8W69ryk/JJOQytZCl/sbkl2
yJNlPG3I4DfdEpQ4DvmjVCK71cguAH7WOQdA+UWwP9mFtB0NDuDCxmceKumOFR1WdmZX2MLK+PQZ
Fm+3e0vUVwCB+A3D6/myey1HfYwv153iFnTgPe/wxdSj6iOaNU+8TBjjF+vI0/gbgRe3Zq+PqeLx
Ti4dd/qr8tLdSrYrNRkhwKnALCD4R/gDhC0yrw84CwW/0R3c4wc2a/vvnj68PcKkwzfoZvMaqSkm
Hon+HG4LPl51ruw/VnmzzWhwgh3at7Q+gCXTFMPWvhchhHhjoygXmjVQB+2+MtIwvgdOYFq6OLgo
coMagBClSR/dosfAyB/fd8UMNbfPDml3mP7NLCQrCb/tzLuA184mknFTdr4cUUwBhxG8tXJgaaAP
3haIuu3ntRnq4/BH62vUFyv5crjjFH7JyV89WcnJL221ItwEcRZ0Lr7pfWEbDlNZ+KBJCM+goZfQ
zn57DisMqOtu2HSst9niw80MHXbAnd2b5BxfW8BqgAEq8wX6KE1mIrRfBi2fr0N2j3Sn7ZANytWv
VsyXYdUM/77tm7hEC5xlliNddjBb80qyBVQ+3tMv5wDwz5s+Y3sIIuvx8xrjieVLUj9M7jN9nPMn
oaG0uVOTzxZsmEBHVOEIKxQT+T+w+UjNT865az1GaAYMlMcqTx4l8MK0ZCEHzh+8W0SiRm/+ewqL
a0BP/o+eF/8FfX+kl3ZVWPZ42p4MRnX0phC4a2OhIbMjv42OWqQLg48FnkyjjYHDqD8pjlZ5lf5t
rVomHDn4wcMJtndo0L8QkHEw2H2M793qrMw9S0fzuzGn1T/IxVXSV41plRzm2HWa53HLusb7Ab2y
Makx7sb7AA8w/PBgD3QnD4uuvYYM9gpGMNhi2fgADzEuGi8wdKIIP20THwNRLHyYtpzG578p/tEU
WOgebBpK81LH1sWYd+M+9DDRhrMjOnIQAxuSW6kt/mks6H1Ceo9j2rULR+olOdod5Fk4rLvN7my3
h3s8NiCKdXB0CMrx+h2tSEs4mQeZX3oiQte4KdB0pHAzn+avby6a9Wo7+MLhoQkG5EBa+KN57TuT
yb/zbn8OPjniLH1R+Ph6Ip4GazpQaqC1+D9YSPfovIA/t2Ic7MoAj2d1Cfq15twQ3elIEWAVccLN
PryY2n/W68dg55Z+9+A2VutoiYFyD/Oi9JUCmxPMTVdxL+z7Ab8NsUyhToMvUmDBRBV6xV7P1Dbi
mE/GSmFS3u/4vtOC0foKefkaMiwtin9i1jpwF8eIuxJAhw06EpZxMLVZVHAzRBgTlMY9CwfjuiT6
p/20NHjhVBCi1cCuRimvWYFibSMI4trwEIJWds1diV4NeI6yampUHiEU+HyYeCyRRgSiCUrJKytJ
Y3GQe7APEiJIgW0W6KhLgO7HoBmmr6OLa/7k0FTszaaH4olGmFaPFfOxj9GH/alteuUsIzKnSvXa
3OhOPfkN/cbzd7Qqux2ZZwbOUbtMneobYXD8MglG2L4c1wbijcxpZxjAYLbt5FEa2+hxCUKw8W+S
0hGlxfKEyN46KsamBc8OqIhpISPsiaXFDIO0/RDfkr98Op1Bg8atzq5e9nSJ685iRrJ5f8R3tmIN
DFVm8QE9lVME2X2KD9JZqruDY+ojE6b3qQeOoMey7qzD5fKdxD6TqPCz4Gb4nySxV08Gk+PNjqjb
FXZP1uLjcCQMRkzsrKabv+SN28tAVU7sKqGerH2NhBTSmzVy6qNNXcCCyk53WttMSnuhfdn5smwS
EbqqIZhKVhmHIIk3QNl0LPD+9g5EfdvScYRDq/N1jpkOoNGtXIauLh45/hyR+EysDjXBOti9fNm4
FiAczMzd+fLtO2WyWRHlhYYDe8cFo3CE8xQfiXGDEMbiFQomgcUGYcYYiz24ZevSZax4w/KkqZI2
H8tV1oT3QD5QCg5GeKBzcqe0QTTM+o7YBR82Zgd61KxdZ4g7VsMbD/U/Jq8+/qaMGG+Un/B20Ml2
U+WwoNNqNofgRCQ5Az8QwXXa0LEQl8E6kgfmsGD9WJ2YEyFQP4rRB5ONXVd8H0D0EkXBxWnwb4uN
L4Tw43DL0S4dn1QumhDcFiT27lM4vxPNoNCSjR5WK7b7rexe2LPojhBq9yQTkN+IY5qzFW+/jmYN
VMgoqgZMf8ldeu/lKbx1nJPZOVHoOv+gp9dsmXqhzv7ULHWiuL8LykmTFiY/FMJApOqzn754Q7se
mODjuLx5p4/5ZMSvtIHBU4kNi7i8DdJCdXz1Y4AAvIff2gMNBg+lW8csjOmFLTzrhAell8EF5BeH
HhOj/W1dmkk/wwzTZIG5dR8b2v+MpOcmveo2nOQP23AWLfT0h74tXMwROq2jg1g9+eGF0ZpShsbA
4Yuz1F1Xeja6rx9JM1pEiyMn1suFMQMiw2EGGdH4KXS6vN+rkaAjWxRZiJ4j2d1yBFA5EAf6F+5a
4Sd22/zpv+MP5VHB5sZK4bQeJ9iFFcC+rLwaSHMc7vTG54dNc6Kk9KMrb1UL1f9HBs3N2g7M7nmM
b/Hd2YEXuk3p/NcnGCUJSdCnLthO81PoAJIrv1eK0PKXDfLnAxafe+kL3pixU2DmbUVv0WnV56zD
dMuw7dP78B79t3h47TSNZMJOi13M3/4BOqCfnvqSqsnkfOcgvGne7nA33apxO70QLuMtIF73RIlh
GU9y7JCGPkXetWNh3xhdsYBu2F0/uHVaWFUCQKCGkbsEOQGfE7kJ3mrluLpuAqjxIdgf2G7NpCIB
uILXcpdRjrZIWeAj8oUw26mE6DLY41BdhVcfr+pZjl+LvYiKf+B/5jeL6OXD44yIkK+ZV/BDmDDN
krZTYH1SB2lRpdbwMPvUk0WzJ/sHv61kJbES6XWaGu723gK/s3WoSILwqhxlGL48UMh2HJy8bMAi
dSM2thfyQ9Bt6uoQvfOfz/n+tkN5i/gUkvjTGJsw0wxiJba2EaAAKPmPH1Z2hpIA7n7MFaiUJ7jT
bVyPtB2S9CQaBNGzCzxqP1L4PMroiEh64vHnvD4BAs4TVPIDE+C4fPDDX0iKHgHmRkcE4x7qg2jx
/E6YYVTnmfHEHQS6OuDRZNxjIH9w83U9AVVhS2u36GHNo7k8eMDApExbP+ob1ttEZ4yPiOeZ15lk
JxDtKNQ7CitD7b/E9UkSwXA0/EZQlLtkLvAk4BNoxysYWENITYexbPjeN6QLK7nHRFYK95vH4MBQ
Lisg+I0IxniTxuvALIC34FvIU+SaMFZkMVzTiqGPPTNZC3i4ZeSUMY7D0YAvlfugh8kKiLQc8izY
p8Sm5YugNQHaCEmfRj4/kBSCu4so/aIqbHN2Rd3g8YhUEPkr3BIUhhCyNrBxGMoRNG1ZjTCSmzg2
MqvPgblp9bpUwipl94y/rjKfa0STI5y4I2EeGPcU0rKGhdG2/7EzPBaxusO8r88VI/m5bTgxdB/8
xeecVKyvkZP+ldGLOUHeNH56lVEvmng2HD0qV+JOj0ASBoWZr4hGBDxYDoyv6grC+ujaI9CBcKkS
2MiOha5S5eK8k+y7i8FroV1D7+9KsWNnifTVwvEXi3L+7bfr/BwYv2Dra+CzI5YsPvRQHkzFiPt7
sq1hynWxjaT8Q5oyl9c+MKDRqgKiJlhmx+eTu3mr5gHqAsEyBcRX+hwVtCUFnOFUzG5YhlkKNEOP
bfVpTAdxgs96cz4jyivZSh/nS6o28LMgG5ycGZuC5h84kuOyVSeJ8j8qw+lqbOIvVsAEMaHpLSeP
+MOqNovZQ2C+DftJQoY5paiBwkbPLlvIu+Ht6GLiaKFofRlX7Q+TFIJCbX3cAbpuZAA1BG+4Rxds
kyDg93DNxo3CzM5PvJf1XPq7c4v79zVKj/EOW8AuK/ijVeeUXIAW+0B732Tf6XNHTvU7bqP3gsj2
MRt4YT27UaZUt6wmese5KwKgVtv3wz1hjpX9j6QzW1YUy8LwExmhOOEtm2EziCAi4o3hcMAZnMWn
r29ndUV3dFZmHhX3sNa//qHrrCb95fER9iZovphWdMftt19/VJcEeRwbCKwiOkV3xGjnFZweUvH1
OdhXJZmogwRsps/1dJSl24er3kYHWi2UEJYaeE+aORcVV9XP6bKX1clJl/kxcUppLZtPQnvIyOKh
pw/880nGqc72vm8foGyJGkdOhHW6e9DM0c9tbEzWYa62vHW+n6Jdpwh1qDci5SalJ0iyzHCtS8ls
s9DDmIaC9tHhrLl3ZFeEJftvq8b2aOXvqpv8ehl/BUgCzhEty7oXYAKRKOuI0u7nFPGNLcL0Ofb6
a3ggNOk+KWYI2Ni0FBlUTNYf5EhYWs504GJ36ShVGAcv8ikw/6dRlFgO7B6beAQOOcGQjnbVGel2
gwccZ05pUbYfYkCJI1RjtMcMT5mLQmRgSVa4R9YwvxTaaUK+sO6aBXfZ/bsRSC4UZYChJzitN+n3
BBUgTDVGhR018EJCQauLfyAYnqKVGC9Ic/ZtymW70RBLzBW7b8+jxMqAW0CeV65+8fCa5ZABbn1R
DFBErsgLdCF3bx7LdukOVLIGoyOPjry7YVESGNLtiIse2Eq7fYgVnBY/lo8UfmoXtk7/YLcqqQCX
o4PjJAHKn5OltyQXNIHOygsUKhpf5lFVdlyUswvc/q7L0nuYPYAPdChj0E9tv4Vh4/R7zo+YdvhG
oP0kOoxMSqLap3JpE0aYt/sCULWJBkpgAll5DSTuXZMVGhGzH7avBM8k7R2jd6ZeTFo6U768W2un
iAg9NFpqc/ef0asb1iu1WVimg66lr1zcvNqTA6bPnFvoWyBZMrWKsbUcXqymYxJeBAH7ap1G7rPt
PocLvUl+QATkfP7sMzqJyfVsdfrme/ldYrHTT3H+y3vBi0Zv9h6JI8ptHVPHR/SYUR5z3hsaTv9o
7yAgIYJtE9wBAkCoSQMcwN0Ja5n9+IDUcLGf4wG6lDjVNAHHDvCpXkLX+IshlyunOf7I5ChDnVuK
Z8iaPFbOEyjDBp+4Wt5n4NQjgjDYXglGeHANnq7GWti+GE7Dan52JDvu7+30/PsJ67avbgFO06Hq
LTqmFyC+9VaS0Dfent1X8LOq3S1KR20pYF/3K/90mFrV7Y105w55GvGewStetke5LilOEJ9ecIsR
cKwG97gc8bWI35CzpsTrjzIo6hw9WGD2vUHl/oUWrXQeKkN+ZBnbm+kEvyKnwsnvCBXbs5uNoGwW
Dj0Qz32YZ28MPv85jN1MggkxrleVG9TonFvcWcmIYdx1skIcprAdfQSw49HHnnbrMweFoQDVY5hl
KG+g0M3506BD3MHndd87ysdIIuxawE/TjeSh8bkGGbSSrrG+DzicvnCAIC1BLSalU4VaUTSTMk5H
yAm9VHFyuJPenC4SxHZlUTFWuLfgYuj4EO7GuIwArl/tFioQecf5TXQpVrkWLveIy/uTdrO7HpPO
0/z9GDy20cE0KVA+vDpsB1DhUBi9DSZc/UmJotoYEcRujtr2TWKVVa7MuOHcAkT85xPTh5PMzdqa
Q79VSSHcdFyw1thnGroEWPIXHUi1xxnT9a+5bJP4wh/C8Zvm2uxsmcgrp+fWFtcqJrrc+Ec60wPq
vV/8Gzh9oBOyhEj8FgArs4r/K/aIXv5oitMNB1ZPMAygGjjPnniw0mnz4lSuVME6JvGvKaS4ko++
aY8nS11NhZlEzRWZamPvccosHsw/4fuqggWD6NE/DkVtVzWAsLm5WDyeRrU8XCtMj0+SSAZog5yg
peqUZ6QvHTDDxiVE+WVMpqUCU/5hPoBHSZ/R0BfqBlo8zLhHLPBKzvq6jVyEaTX4RY8SFISiwy/6
/LFr8hrfW/Ab1VtGgMqr0otDt5ZHdHl2s3wmlzNUSY7fdgEJjEM5sM/UuagexavrUcHOdcVJqGd3
2OWzKqxdpEuzzp0IOhf+CDkRXa9DQRuQU8HeqeGekhD2ukWl7h9u/mvahg/2dNstq87b8/3IOc/6
fevzE+/dNYLc0kvxHNfnXw4XhCC6eWVt3Kyvu1c8je/D6bT+pUmp7BQ8fvlQ/YeoaUQqFy1S8I6u
GlbQPo7DJ5Rb0Phq04b5RYfLvjyAPz6SWRezf3PYJ6r3jJxK3pY3DNVH4bAxSWU8n2LMszcsA24w
XNJBHDpd2etS/Ylf3Gx1LWBO9QMvvrlA/D/vVDo/PA5VP9XhW7yYh7tsbzsebv6H4JGDY7STEUS4
q1nibyb1Lw3dHlHtTh8G2lvq7mhIRMjbvZNaQCrSV02jjlxckDBXhMkoLOT4Dbg1GKUiHNcO0eAd
0x9fsw7aP7TYvo65AS4WQCMk7oxBjKvF6mDRMtLgApx/FCV8EHT7PqXM+qEZh574rSsCSrQMeyYs
cynFaHFLaonDZsSbacYNbCZUiqXhDUkt8rBGvRh3hxbJ1f3ThN7skty9QVD7eoCBtBorP3EiD3vJ
J4Kuili+2d2PyRd0d2+vdviTtTRJ2OXzh0WirO/OJYXhhzjfOKxvyP7bVvNVfEimfScm6yb7pmIk
k95i4LWWT7bmkJH31HU6+J4cfHYfgOFPrrDznDFryd7ZRj+azXX6fmMH7F2cX/bCHeHnXLETvqet
m0UTwSbBskGRL4mlQ4YMwNi1iZqrRGc2WPep5ttFc7E6i8da9747GJ3E33QXw7PorLy9xv6vpj2P
pwos5HGbUh6Xy0apF+57S29cQOnRrI+bK313SMBVDyAKowmadfirhr79IqYkHNq+BC1oqiicwKZb
7pk8h/3sO9EaE4fjQdjB26yyB6VxJtnshtFv9gPeBZZcdqMjKX35/YDn72f+ggeK6wluYrDYQep1
/+qswC71niNvvrdPz9QWs5bv88gZ44/slUMES5/x0UXVReyLzo3W8idPKMsEiVHktrVfgHQYzi9P
umWXMVvk+g57OPwbQLHIpjk0Vh+rqayzcq2jsvykJ+gA/PVaurCk232zdzL5oS2m2Tzwm7d/+Z2B
07QB5CmWQIEZJHtDjqm3rZWSl6glWCtvG14spy/btoxBcehKmWUu1cyaPU7fQsYlj4BxD4bZnFm4
xiaHGaAMxJbWFAmBOoDPOZtIMw9TPJTHna//wte3GPk34n/R0fXgiHSuHhVTD+OmtlF//qq97NE8
xYDmn1sKA1WjAsSMZ1kn1LZ3naF73L26kw7154al+zYmDMB4e6vSm7zbxuQCw4jHR8cIhRUFu3aM
mOpjBW+T9NcFnyLczfxWbjOIXun3kai32c9Wr8neft4d1juW+D/JzNcB3v8MxP3u2PeTQNZ0Yzug
GIN4HvNwhi1xz1uLS9h/CU03Owxz3SvSb/VXbh7szS+WGNYRQIDvN8KLkk7mxiD55GvvSY836Cle
2Pr+MG/rthbTEr5gyDOg6Iq7W0E11s3eGgtnDsSXP+I5Ie7Nuj+T3L1beuEiBHw/ks/xx0203C+Y
N/DzQDRAocAZxMg+z4A7Jmd/qId4X3RO3me1fizapcm4mRwuzTyuB3zHNAYNriY1UTWQo7rGc2B/
f9aHDJyHPM1azB3QyqGXmgwSxHLNVlUx6P5eAh+i2Xl621vMtTp9W19wfh2sLz4nCPCDZ99+vI3X
rvmX18RsjdqbagkZ0sfUgkGGIzI4oavh+uUc+lbtUU4+umbPPpIJeTe/cwyWo4/fGO+4rhx9USq4
fcg3EDBVa43BcSs3RAu4qSaP3QoW+phmYodQma6EzK+hc50OB2zx5/yJNGeUfAleZL6LLQRqjtML
5x9eBY3wkGJ+ZSPMHFewBp/eocRhts3sg7EcszeO7gzWvI0CTLK8YVB+ONQ9GosLED1lws35bsBs
EcOkJ4ijxHqf/s7ZfqOC7Chzj/N99vqAChJ/fir9s9UD7ZB3r9wd/VYOqZktBjaN9m6zSz4ZPV+L
YvpXUKNnXL+VhUt2UKG/QsiLwWZ0OVkblj9ECcDfZsts7MQhOArbJLv1/59QAmSPTDrvy11C5ERk
eHCbCcSXN/YGaxQ5E0Vxhplb1POvNVwzX+4OzRYjXFoESkk+8xB2DPylu9/eMZJpHhazzNARA0h4
8s7JFJ2pBvAPxonrAD1SQYE4W7DxBzsGu23spw6z43Qvj2Hr715oP0St31V47Iw1u6aeGtB9nMhi
/KHI78EggAGJWTxOMdZzUaP+LlKNxByj2GOYApRkEoLIuHR+2pU/uznb96Or9aYExOnOsLFqjIdW
3PLz+5pDkAFtb3K7TEZjEFColaAB5HwArhEqDpq+XAGDk2Npnhvzq4vb23gQnqw5V8153kR6QMjg
XKIVhD7Szlbit1stWw9rCdPdbIqeU2FfLroLTfl0PEluDT8Gd/SNhh+/xFstWsEoqsdf57S7WuoR
YUDIoIgHNS7pChHdU7G0J6zkl4oO2A4e8rVn6EMEKP4XeBmEOL0bDJMZNPM5q9kBBQRjYbDVK46Q
OKCiDmlTM+OF6RSru8PKOcej/Avsj9a2ZyT9/Afu1vNKNvPiuR2k1AvtTGub7a1O7/SKelxIlVpj
F/ufBipRtmI9ECDYdQxmot9fZ9yz2WFl0MWi610zj7DLpf2Wza6XIPQSFzW2pdCBZpO9kq/zMcqs
m9/tW4NHx+6F/YBo4vosPvEgbEU9nArbK1fLjtREHbsk1wLnP5rvD9QAs89wd9zbFHOIcwuu7M6k
y+bom4CAs/cBJi7qw5v5BH8Qnwwdb/11Xsy1GIl+jMF09TfctYbWuyX3uBfB+ELNCtPltz3v5QM6
4d57w/jESuCZvWr3sHhNsGJvXeEjyIZwc0gYo7Hy+N61isORk104pxmWRRt+20aY9dOTkl+XdrXR
oAmt5Aj9PrZVJh7lQ5zyEXC8vduKtI8AYsORs035i/edC2YKlfF8Bk+g3reiljSTFrjfchX18mHa
LW7RETveOS1rjwpQTQs4GSFUkMTMUfuwhrSfB0giGewVpcFnzIuiWODkgeXS03mhx8ESOHDBaz2X
Wrv0lM0cVoRhcIDC9GRiN7Jy3jk+YvqkN+l7tJedkluJp11gvkmEQ9ylyUOm/e2BnHc8QlFVaGIV
cAv0pM4lOb7NtLPdcX7hfWh88quEu7EoZ/vpDY90Iz3Lr/e1HriHLPEvgAlkUhy1Q/yc27Cx7ENG
IqupSZ0AKhWygO3jOz7xYbC+Ng7g6gt4FcZh2xcH4EBWm4bP2HdKvcvMQDLQPo054b7M05maI7IF
3iHytNASbXY4+EzdgWqed3ZMM+k4D1A92GYkv+Pu0RU5GQ08ro/7K56i9TH21n3Z+KOoNfscZjjo
q0wl63OKGVdcx73sioq7Mx/ND1t9U2MJbD5Uu8L1aLVhWRBooDm0+PXQLN0rozlwsslqNrgEfJCS
/qrHHTy+4RYmTiklFJUM0aQbQPwKUQBXC8dQLfeTbsZwFJoAYaP3osujoyIdeijO4YkYRBH4uFLH
r8q4UwlCnd2U1ob+Z8URvL28BCELpDUo9eFcYxmfIU+d08vmG2lQc71PPJoRBkBkLQjPpW1rewvj
pwNPZf0UDGs+xG+gA0mgjlXRCx+UOT8JOMtkO9QxcxSu0278CUCRoid+8MYrwTNL59bP4YdX2BM+
Fq+tFYS1bmLnJj0O7YMdH504iT2oJ+vzNEQoA9L/MVoutDMr/uU+GxK/HnB/lSAOcrABTMVvN0mS
Qj15p3hjk+e+u0bsJ3Vqyvl87B9xSsaGB5mzLna3bxCjAW375xjbu/2QwQ8fpDiQAXn00rRjrWGD
IQBdv2Z8shcVCo8SkmJ+hUrgjeapx7kcq9MDt/TxjjA6fnmMtUruwaN06a0b03KyLpyvz9NxIE89
1+uvk2D2dyOdIvReSeopF4Bg6HB3B9E2gtkDQ9IQ1iVfM6xD4zfPOkLx83yVDc7h/sKEgAg8f3xZ
I7t6DcXCRAW9WNCZiPZ0F+tD7AXbGzgej4eITzaHNvyYhOIaxLmRsa+LORxYOLIotTdzHz+7Rial
jU0xjrwjSdUVwNX050WzAb6Dhsd/VzTbAsqMB2wMU4jvhKLCKQHPKnX3YVvIMssDpXla14Zi6o2W
A/B0Xak11MPYW+qpXhnYtX1SGIQwsaEjHq8OgHH8uZk8T7xHj80EOJql3xD+X7pSXjphvQ5Bvdes
gS7OgsoEMrT0Fz8c1wJyIWClkAkVQm4z9+MYlxJyEfGhcI8cD7gpyzY4JTy4Osy5u4MLXIjbXQaW
WBMnkQdk61pP4T2uhngORZrwhZpxHz8r38Q3LEmfPyP9fyZI9W78KBaMPjpb7WB4DZmITKdeTgYj
QFHFlE/fJwj7cxxpId0oLBR0nQuchsl4qBDAQ+VBT+bM/ZnEw3Cd0UIs1dm5bpsBbI7s2UAr7Xu4
HU9ZKF+H11ZPDxMzIhyVn2CzRyHj5egeasbkec4DL7Hc4+XWhAKF66uFaA4l1coiO5BlAh2/wR6W
DR7sZAKVn29nsKUX4f32Bz4EOC6C37zHXX33IKalXnrEI9rCcQMdGkixZDLKOxX8RSbnD4PQ2TVr
oZEFbx5GyphrxfiOUyYHPLtHR7D2ZakbhVgRvJPedlKYXTdGBSCFfxRmcuM5NsYhKbyWpzbsy+WT
JcgI5NNJ8C4MQovlrsv0ZMtFB5QUezRmkVb+hU8qcMIwTgRWdtfpm1V9qU0BIKpm9hc3xFyyTZYm
35GQj0x6p60obtCuLXUeQFH7xH7s4YYGFehfAiUZqsyJqS9ehuSl1a41k7jYtUmfjQspugyMBc8y
jIsKU+aEKTEPc3B1MU4u+AW6x7dNzy9uN0e7yvLhq39XYmKpUoIwdk5M9iC/ne0KHITv4gpRDSzK
4/uMqVU4dRoKVU5ON+Q0pNQkJURtmdrAm9ISzzkfi73FOcl5I1kDUOtAa+Kq5jWuzvzZohaKrxyT
+sar8rAF9THLTrqTcUJ5qRcfbIkzsRS7jsvWuP79s0nezYEsWrJ9DRc/m1knY9JBvJ/hwa45iMb+
iY0GTqtl/0+45rcf1mjSMBbCTgdvpQi5ynxiq0Hj9LnBBYQB83jptxuxGJcHgS9efzI2CWhaLC/T
8eK9nStLNn4spmbGm586nPwbDjNXVe7AiK3gG/0kwOzVQfyyWFag6LwU1Kq2VzH84oy+27U5SLEK
6DKOwRX7BlFBpSqQinQlh7OqvIQ9BhRq4mKkSYAjs8tkRllcg/W9rVF0HH8qvpsV81zYsuJccf4/
hKSkbhkHc9fnmlCrIeUyTy82av0PAh3jV7MzvksWo/ILZxzJWlF1ufAH4U7I9RAEXXhs5jNnh1g3
DM3vYoBlpUeRU6OdYXM/mefiEpoMNl5cFHEJmQ/qQeK9HVHmnCXGN1RbqEnKLb3BJLmz0Yce5+o7
fCMzxMNardIirqQpU7ifgErEEplWHQoEvWz9w8LrIAcwxHC93sshy1tNfRTxuc+J+QWHoajr9V2W
gmaGNxeLGA8fU94S197VYjihkKrbzfRWC3qDUCWW4EHAnDA/RcwrA6jmnABs02RIw8+88jMpBbbJ
gUFJt+XYs4SAwcFX8O9LQMe5OfZ8XV/inXxi5GN0BoZHObs3iKjHhQJ4bL7Gq6EcWB2MmXlTaEep
Un6wW8lVhJ6kBkLKcwHCpnJkIWriimAAKqxmYAkeplcvHVywSchznA0M2On592FzbFZOuNrCRrAO
DxlalwqxLJpcoh8gTYwJttdmT0bQyd3qNEINfKmruRaq0skGhrO/YHFsoVvNg8DBt5NhzLUx/3GF
rZCDQ57TcoJzBAgzB0GCw3r4tHKgCSjYKxsGBhN8m/nDF5/GyYYJZUe4ZHOij4A+ycRKJHtL+t8W
f139UzsihaWbB62lBRWeDypYCKSDcZUhcvNQJYn1ccpzdjImSu4UAc0MlRDDJmppZj5Bxwu2vLBD
QqNgP/79RWefm2FuOcF+wyTZes/Dve/RPEN4SfvzkMmKl+M+jq+sxXlneTmlMZOlIy5shOCytvO5
2fYwmN/plio3fA6E8bIbTMYL08e5r8D/Rki8l5Rhg+9T83AqQSgv5IUzauhkmCtHURca148AHotU
USiY55DlIc3emB/h8czmNQVOIuWA7lZJPxW/0h8a/qvk9cwXpY6Unoetqkf/MG8cnNpiKYRabyxE
mKiCHZrE8kU/6MNo5+IqPr65snwtnEskaIZnYUel0olgrQLQ8N/PhNrj6XAox313pzY6fJyjUdRC
zru7OG4kdiKSFcxF2Wx28d7xx7TjBPCau4+RYIfGTcCxPV+s4p9tD2177J8XO5OPTyXIh6l8mVjU
Qnwt7DOh3Ct0i9sPL0C6USw4ucbUEW5ixGT1PY7n5DApdlW2U+WcEgIuzN0xjfn8p0bUC3J2rzNz
YVZy16WqSTwhAuUKjJB4noXkCrCDTTIp+lSBJsVgZYz94d7YdSMsFssETz2JfzknxGX2LbKMMWNE
LOxxb0cZlwk1chz7v2inPlLfRLdHdVis+ELwEJWpx6Kj1B0uM2yRdeMNP4IFzDsPuccScinC75rS
/8NdnhS7IUUOnC1p3m1zTMqwN/YbZ+4XPuac8y4F97+LhDfYsLL4HdgPd1adMqli1JtyrI66hloM
pc2aJP6Ni4ygL2pN6Z8pELtG32SpyUIybPZueQkx621F2Td2cK0KB/YagQeTaSmAwDvUYx46IZEL
RPU8AWvkqMqAUtsCCtMxl+abfGQ7QYEhfMIMZMLXLllnJt+ZP1emBWOE03hNkFPhwVSgQqU6Zbdr
i9AzH9Kv8edhj7ysxbA0F/MLOjNVMHACW0P2Mudh+AzXX9zKwwHyBBH7L2/OHJB8Eyjx/MCRnCcM
5HkFxivKPYpSFPsgNIHCiJgwsUHw9VKFUjkp5g/GDrwcUP5yYc5fkg0LEY3PwhHHWlJGDQ4vSSfG
HmQO1PWqGVW3d00Lbzj34PoLMhqpfxhRwJfaU1/12EWNDQn6G0c0OaE4bD0r6DuUx522Ew0C549N
fBJR4FiU8yp+Sx3zLLrYf+YSdZEGZcvNWUnFNS1xpdRCHkEjeQjshzAHlcppwxHDLxGcEpppteYg
5iMWNcRJ7NhLXPSjT85hNoWFJZjvTo2/gclxQakTD12J9t9RMRZhbxFYDkYouIswpvbgVttTDjsI
Ja7rYK1DhRSGa48DIT5kbJTrlCI3cJwp0+AoMtg1OZtHsu9jOtH0vYbS77GYCB+Wfsy7FgRw5pRM
dGHqGjuodaCWraI/K6IaA1waLIppPltJFwQWYKUvt6SdY1NUORjTe4rI1R7BhjLOSz1T0Soq4GZk
srJB4wLnCmjh/VAxT6fuZtIFt54C3SquVzPmqlAU6HeGkApWtHLtQ8Ou7leYBWe2ne/lHPXWdl84
RsDNyFpXSSexD0zmk3ghPJQ5Me4vHg5xd4dvJ+KhvxV792lYjk6vxsnU5+PxFylB5nPlz+M3KP6/
9kfM3y+1mE1TbbNfy5CxdyKYxzjoHM1mxVkiaGZzGjFRtHLpa22KIWA0Iht7gce41oQgiqHDEu9u
7jPBOZEm9zF2S3+st3bH2hEbzj0yxo7IWLaFzQZ6DDlpX4DvQDcv5rhx7RElCflDA6gxgUrBHE04
uQD9QHOchdwkQLR4eQtSf2HJ442OeOsA+Rh9L2OzJ8CJ4SJehPMIK04Nyx/I+mzDMPJ/uyUlbjMU
pwgKxEGEhoP8wIBhZ8ze0bKOPo49vZmRFTDPBZRAc85edCMnqwv8sqkyYI5CNPFYH5xSvo/l7wlM
ioNTnedsDedcBEHbDi3pYR6YeHxl3HrsND7jPqbfqRElE4dCj8G5rPzxKeydQbCdPuU/BcOFd1vS
ek4eYtbJ1FLndwmxw4+RfmVde8w56n8hLmZB+aBuBMQ8ENI7BRQBl4p/rbYngmNC3QG5lDKnvUme
lJ5n6fEI6No9wj5p8lKuBdJTDd5vLsLTy+IP4LDON47wOQV9BRvwx8p4mQdPHT40rgfjVvjzZvpo
p9VK7C549pmdis6U6R1GugebVqZoOvzvaVIvacOQVpuIhSxWgUDzn/ajeDcM5r5CF1QjRlDN7swa
kUqDpkCQq5W+x/1UmfENnSAYvk0yWwLOqjQ5Tdi4SjNKs88viEbZdWtjh409ZcHRWDPQWd84zRGi
GVUWo/ihnVsPyLSmeWTealC6suw1VbiVk/bmYHrXGFxJTXM4qPDn6MfBMUTY/VS/skDsDUmL6+9W
f5QeQBcF97sZJ5dkIH8/qDxMgdb4OxZEOorfHSYNUWoM3Fo2VETwHOWGf5/nYAGkX+FUhl43wk71
HbNamPQ7oMgtk1Uy2JD/K97x82Hc8FdTQnSNKrleJioeYuhQXDbKbn+VYLevXMhajjqsPrsby92m
MiChathyGmgyUNgoHOnBYzwlN7CxTpRqaX/9nJaw3nnCb4e7m7Ot2LVmO1xv0SS+LF0cNkRm7B4Z
qFpl0mZQyJVcdTlLA6Uup3Gofig7GWDACvQE6CThK407OVXg505H1I24wN2RSbkT1ybgUuuFEQbu
5HNOieLfpzmYg6nKW2Kzt5mZTh5N8FLWMYMNhRW0KM4N7otfoVPe1AUy7YDjz84Ry6FKTShJipI7
mluYQ2S8OS72YgzLZ0wBCiGWdmoQfqPWgfNLu0jawXjAvFZoPedEtBRG5Sw5TIooHsCdC0DqL3m9
3Z7h/dQeqTnUzFXJ0pBxwnSBDzI9OkOKsaHFKqVCGplFom0+OD8PHECq0t7pSMDFyz87Dd08twIx
D0hDwMAgwVvhKwI3ch43sCfilm9MWPhOO2MWDic1UGSL7p2a8r58hwcawBvMCfM35ghUAAErjB/3
ZJQk3lOajlvCPVhNOkymBZxzle3KliAzlVc50yW2ff6dLpUf3WlHtcFQkY1eN653ZESDr5SAb78n
iFFR6J5f3snqKW/dCDyVg6Ex796VLLwhP5QXJI8V+0DSAcPvmFmtCjomunbNskRClWojWaLnuVvi
cbGPCutddy0Fm7Y8BmyQ8QoQXyaOIMQrxhykaimqWmOSiXuA3sdADIcCWn50bwe6L/qy25zmrcXt
0TrRtT7uKO6EtviJDp3f0PwKxhwvIgaNFfLMjtndi/36K172Y3GEwARgyXh1X+wv+Bk+8m3P3VYk
f8I37lxY/LhYEeOAYGsVoZPFJwag32XIDf6L5IM5ZFkZTm/CDLSMiL06Shxf90ZMrQ7wd0wFCoG0
qOxKYWZ9VibH9XB8ayLY3ErxUyJ54RDvq0JZ8RHBjvGHQXAAwKTQceTPlJfDGWxOdr8xJ2wO7dOS
kLVHMTSw7sZCz6hQPZ6gSPMHPgie8heReA96wL3RyjkcnsuzR6n+qTlJ/2WHU9lPYgKnV1Yfh6vx
6Uc+gXhV5ukbzDucs4KJy/GPfmEE6ImAE54wLnkvE60D4PMJ9WbCYky0YN0B2VbR4Z8nbMHf0wZE
e2McyPf/eKsThq/6anfGz7CnGXzVGmn3waPHILXZOwxsMUa0w3+kTVIfSGLWyRrAN5qHDRXKO49o
ZqsRJ3nnLJ/8OYcrd6231lWPaZQ/9AgLhuDxdNc3ensYMTpvgiXA9AIdJjNT4A95BNhB2261TY1x
DoiPfWkxGbK+qCE054MFo3q1drAGuGUfdYW+8J4UOEDM3I1rVhCGNTThgnLtMqt6ou64HXG/WkOO
oRjb1PvZq9zWTyrzRjoDHCRfx+lIFz/qYdTgmlPjODZuf/0hJi/eG8uEz4ssar5q6kfAebgK9/VD
2eBgjjNALcBCqU4BnIQWjVQnKntPoT+k+M3zARZOL/LJJvUlqUNAozVLh5f+8ZzwkdXMDudi9Onv
KC7rqHV0W6Nwj6Qr13pc/rxXbvaOpSXZnTrux99rJuhBIc9AlX46VJ2lmgT2aA9HB3dIglKHBfMb
o2syVkl5osJXGkDjMoLbvsI2IOqj6dgjMFBV54oILX79q8xhb4xu0zxOvkZ3M0Vv9jdkcMjYH7iB
v4l2XgEdaF8D/UpgyE43mw80c7gv4wHkJdhg/qjvtSwqb/gxlfhjPw7/OX2PqNIof+xDz5gikDLK
ryrmMVI9UNa3k3+FIz0FjbthZfxwhTQ7dyv7YqKT/HtR3gL0Ijw2FEVVuS1+yPcSXzlgTEgaEkuE
ySSbk4uEzQnDTDjo0f66R/EHj4zgqxUKtyPlecUkDamBTnHNYJQhmfU1Drik/FEzTnnbEE7FuSuV
8h0gimoS2TDzNcWPRaUzYfAaYNuBjfsN+rciuG33m2pRPk3klk+cfVVp+kLBjgWZEqb+DEjWKB+M
wRz1rkkdVWE+Rkwa/NI5GQP/dBzKzftGS2Tj/vBlJKt0b5Snt7E7haAbBHlIB9MYXhpStd2BVZwb
VGNHy2H0Kxki3zNYpYMLmqvS2P7Q8/D08oAODS2gQ0fBcBw9o4AKycmD5RtqSER71+yPVgpbVkyV
odBOLsQ6u92pM1XSn9nFYoUon3a+L/6563yYKTaPf9Mf9iUQg4CO3zZ0USBi9UjcqeLKD0VGdWni
NjGNbBUO6BrTH8Y7JFdMnRcDQT9CPEfljf9FlbJI/gY1HxnW8ZHveDg9b3CVzSLaQE4qxUH8ZEXi
WcL5U1l1/xZSOf6D8cHnxuqAzUvfrAQTtaQjIAIL311uYc7QJO4cVdYW+VtGgGsf6iyT6qsj3vLP
CJyc9SYoZUrmxGLaGpl/PArI0LRPTEEYoOgCXOgfxlWaBdYJHFoYx2KOP6aq8fDR5RvfRtOp/uHB
qFzsKfPliG8ItPDfKJHaxxPAPEenEExkVbanZI5NDgGANpx1xYBu+WDKVB7MyAzM78hpmX+J0NSX
NKc78hfxVzJjEZKZ9bFBs/ac69IfmpJSMqWFVw04IJyKL4ljub5FYQe5FFAHh5FCEKgpRMlwj+aX
YSCIgsswBY4UBl8UhMwShuZpA8DWTebvPMaCL+UiXk1ybw2iUyBRSaTqbt4kZhFCy2ILcvCUO+WC
lzwycHR2YYbTzlwb4xr9Eb5vAoRbRAwSqQWiKRjYYAw183FL1MQJR1eVbFjQU8ICIpcyhvDP1aqE
6XS1Ce0DyBTI3moESiNSQRwaEXmA62qStvN1xCfck6PdLqYstUhRA+HNHXgvqvRSs2OweMrtBKyu
IYt0zriFkYLfQ4VnmzT9fOUS6EshmxSQFKvSf2RMbn8YF0jJ90axK3fAVi+LcT4mjArx9N4xE7qz
fB3M9WmXr7oK/0DiwISsGOXqto6SBDy9BXUPDwzTe2Jb+MN0A7n3OoVj0/AXawpxLtjuwMaOY0Tb
jPnZ5wmsRr4ZErAtmkwHieqTmqbrZPsDQMN1yqwg/BZPizpli2xpoMjEAHnbSGmK1JJ/g3Fm8NQs
kH4vzCiZFhEgA/7t0y/bixir64ZiKGUzsqMEnWMriHnHQgANKPTeYbEKwKiRyfy3YCXGPKtYWpZi
a2VQ4MQ6YYCksMUY6DfESyD0gL4tg6yAvxMjICMyAJbTBIAukZ4IW7EaB+ASEQvPC98MFI6Gmais
371j8tJ9WCmEuZhbsuLBsOlFWUwsE2Joub4JZNFwhPrX8sNLNVG4XzD/FBkKQ8gsRNZfSAONUFJy
fiBjHob47bjqoIUTP1Cy5ogTT/AfvrvXRmFeUo3311amRqZ3I38qiMmT57+EeoHzSA0IdzcUKUYz
pceTwmMUG2xrv7dTBrwZuAMoIusiBuZTiHVSTRLwUrm7bIgkwmcfulmQ4R/NjM6cl1nMxC0U+eos
LFp9fr5HNfd0PCvEsBIysDNV4AIeKxy2XFO04AypLepzUMbKBiz6u6QIiDFGNbB3ESG5rAWUYhqn
Bb1Snqu4PCKWQBYjEgAPTovCliM6dlEk/Z19RhmZtrCciOjqiAvzm3GzoRfwW0JZ8FNBGcBp24Mb
GFNCvaaGZeTwHDtjj0RngANmrbhML6KICQjSWB57Rj3ORCSo2w4WiqPj+AFF/DdtiS+3K4rkZ6ZE
YlBa8cKYMUviSXJUcIW4bnT1jakCaDoq3+PlzLAhxT+FHEiUZRRngXorSn/CXfofSWe2pSizROEn
ci1FUbwlmREVcSi9cakIijOK09P3F/Zfp3vV6bIUkswYduzYgdea8YzN3g0bevzY7AII9shhA/DZ
IN5irk4hqV3FbCYy5YiJWr4WT0tnigEN8Hc3UfrDXsjzTW/YyEz1kSWkVRkSRZBZmW7Jw7Fdl64A
t5iBc0oL4BGJd/juIt7aiQ6YnONOnbNZcWdIAKL/faD737af1L0zkE6cDzzq7faQFr2RK8AlngX4
Nu/ZRFqsVOnRxT6rkIQFKYR/AW/R6G26dtufzbFlBSASOwqBM3ISUZNp0gs/wZW3xz//aUavIxA0
nG0fz03dnaFovl+hiXHEIW+Rx+3SdmgRjIHJgjKV5sTziPi9icA6/BvCfNwkkZZI6znjLcJltmvf
fLRqqas8FEOQmS2bYhxpfT041FTtqawWrdV9wYWadWJK2hfR4GSOy3AIhIZl9ISQEweJbZP7gBNz
LtB7Bb2wCYYpFiCp88bkN6eU+ovIY+gEVqKyuGU5GPrwA2Cw4x1wt3/Qi3BOzFeAKTJh9jxng0kL
gOEC5s/dIQ36PsocS4u2fx8Ac77qUyl4RAlsFU4s3JmPtcJ69Civ4bPNkQHox1wlD5WQvYSakHTD
qze7/dGNNoA7wP8I67E09u+BbMCT3YMvTBWwH06gwudcNwczR2dVNZpsL9yPmptnGpcvPMEP9Xvg
D54bpp3KBEQ4kjx2Z1GaVL0o7UzfVxMCAEgJamfqKoI3hQ7jFEbSDgt7c2jTp/IFhIVLrs3BRmpj
ECXHVgjyQ3TvsdFt/DJpI/ucDiKALKohbOuCCuxVx1Tf6AK1hs3FhoGXFPncMnyaPt1mZMErThNQ
/SpY2kCSfZ4FuwNXH8SAb3wl1ChpyApb/n+8XylaOzwPopqHYbHtDQTX0VbHqoNNAjAQZMCyIiCY
8BCpJc8gJs/w0jJ4j7nZg+S/lQQiktEe7ujbH9665hCiMelKnzAF+oySEinbCo/9UOJdFfoCPIWA
MpjUEN+DEHE+diG5MSRc4qLDjAI/XV9Xk04ZVe93rWqdaLD2ccLMyMIUUunpcbB6pIUSWlAntAFS
0Q+tOTwnib0CjzwY+IZhclS2wpv9HYbUtuCReOqHaok4E6TTTh+dqrPikunTpUxKbAQ4+CPJ4HS5
jz1itQw7YT6EYvLBtkt0+uSDP+R7sp2egcTXfVzWBW5yHZj3BfuldG8Ovh0xhV5vRhnKFbGPEXIr
cHDpCgfpp92fh4Dhns0gpqOTmaCgKTJQQJxsdNkLCGUQEGPOgxvd1+MRc7iGaOJSsIfahj2JKLRo
Xt4wwV+IzpYDt6GbM/z+npkVRNZBZ53TxeOJRnaBiBfkcK4Er4P0esvP3eHBd2dsHX/NBC0qEpxw
F3YjZjIfk07tCPMQoRmR6ULIQVjNNR2/aaGYvqHzegOlnb3FVqAYQhgXCGJ1ouG53xfcVpK1zagO
0GqOm1wGecNs1LXd3U4NxdF44ISWPDaI1FgSKQwLNyl3sjOj2D316elqokMwBbWi5C/6dG8AImh3
bH0EPYXB6UABH+5dwyKR8BG72SUODvApkmPjy0KE9Qx/hLryYJ+TYNHD/7dY06oPoD9Yw4IeRpg9
+gcXjf9iYBtwcGwJiZ6UjBj2IfiQJWGv0NDAtRkyBMeGnfbbaq3EnMNG6J+cLL7PMpgAE4yl7Pxl
IpNlYeSOhltj2CTH5rFbt4ieSjLXts/IJ90mE3fn1AZ/+tmrA5LHE2NG9ao7ZBmtSTWmQDHFMNn3
ncxUJacnCGqYM9B6NjjHGNU6tOVIBsQnTogr6A61h7lPzZ90Xe6CGQ7fDruchmNxOuQ1NANaKNqa
CNqN4A+r4TNwe+cp2kJ4zK47I74kZ1KZF14KFXrWao6cmCAPVHmTRJDwHTMfNPf9p5vRroe6dGfT
RaDL7CTUjx5z3Xpp0KoJL/GMEyy++5kPkQFpMgudPd3+O/U4my/mXWMow8LfG4qGf1dqu8c/YF2l
JlJmIRZtc0rh80FJWAXHfr8P2TAkGm0o5saRBs0w6dSENsjmuDPKRFJG6S6E8SEhgiLoj2N9DHnP
iaEHhRFldehLcJveTjS92F76oz+2+GSDXXAKcWhPyoyUDlKSEwbVvDc61Y/rhol7FPcpalNi35nT
tJuCvYHDUcmhhEJRBVci4ckGdZv2NdKYJgWi5zZLp8fSze/WOevN5jhbaiGeAr+Wijxu9yV4YAwN
CY4SKDBvuncSuHSy0a4g+M8omMwrFougci+jiFDp0v4uPumjQoGd/gh8ZT7smTP3I2Pr58NvPGOl
SUehGiStNXZImBwvAGqsKCUXAtpAuW+2b0nYn8VpOC1hYv0ZLm20Ojj6bvhHNZDTh3PG3pZkNxSy
4OEHLGvvRYpA9GQ4E24BAmn8xcmpzvxM4AGDiVpB3YEr0MCf3vwN5SBzZgjlGwNIdc4U3ASNntGv
tMseK0SSsaECdRnInaDnLLj2I4KwCvNynGbnSDgQofX3yn5UXSFmeYmkN5lHNRx4G5tBrQPq1ocL
OSoDBl7c8D8jFOagpSxgBEvO2enVFze7pAAZw6VAcwCZUB57m7wb7PUO807m60ggebWWSjhxFC/2
lP87Z3NKlMnkEUbt0L4JkLUck2BIsVBagH+wB5NwzHx1y565Pa0xl2/wV3PCOKPwkObwygu7NZpe
QNett9SSGbBXho+aS8aQvsLk/Daz8zYOoIfmTvMJ1GpmkGMNxri8wHfU+yZ5+4/3pRLgYG2dYOx3
FLOAaftHxNchPN0MSBD50nxT/qu3CLQ6QmJiFuMdRz0XbRyqhOZtHVM/+H2PH4YpB1RQguGzCKVj
4JWxxNg+kBPGuOz9n4snHcPzT2u89Omc6TiQlSGzw+rdLUEWaeOxemDBii0GY+hzVeFepr9CUqDR
+TN92RG/kFyJGXMLZvboL3yzxS7wZFErQqG+3odhY04CzFsrAd4iq8F3UB2/UakJZpR8DSDfeWBD
rBHyRWTENK/Bh+fxMMkXtQ4MAcVgTplJSEWwwujZxUs9/nb+FDpxTDkTo0KZkPuUH/CRCEqw1yE1
mHuZTFHAs8lKq/BBYR7W1JiEd5utsLlaaPbtepBaQAU6PSsWhg9AbgjFFQIcFNoWPGdiY+YRgFYw
5+DFZLG7RYUepyD9S/0r+AjgCvzPWPgl0D3gSpjWRz02D4tRGw+o2lOY1mY3XcIzVN3hi9qrsbRI
REERSJErg6aCOq5uQfnoGJcRtNGgHWqGWddIKIvF3srElMThtIIA3nAWKFN8w/tI+vNoHxyU80ZP
euVLrLgr0siHVdSlE5NG+c6GoVO4eCZ7koaUpO7PGpaBEQ6t3oRiJCEDS03RFG7KG4gj31xbIYUg
8JqpsTdXMlJdowlCc26OSoqYvircEbsUcIskJLe6D6vjNzoMCiVWz53iYHl50rw4Z7Yht8doSUpi
CbEpWDzw/omNdOSk0+rGR96Q2qRRMyiOds2wH5NL8nzZO8Jy570t1f5Gz6eFUkPdatAThpTIxw10
SgkO1Oz3rXdLgiqVXE1Qod+YCIfMFlxJE6bBxEuRGKhkdOATiQd7B3+msuatxJW4kNbcQlhOK5Qu
GfLW4pfQK0f/SdtDF54QCVAXkjr0mwNjAsdAEhhp6Dgh4dbfALfaNBuqtytk+gz6HHVjoUqd4Csq
rHqJBauGu1s4qZpWcQE/evdbIKp3cwIKdJPUEcLadgvsOwazRTKNxBQgDizPbSU/VHE3QqtCTV5e
qvtNEDBxtg9ln2GD4RUIn2grIKD62jxb6jAonplgT7Dj0SfuLnASPUUM+UpLYUC3fzgJdAlkT7aE
KlQGgY3qsAaFHT3BNO2iAwpmlgXuiYNkYbD1opAlcp8VMFKrn6YVGQ+nopS69QV2aUm72xTzX1oI
aRK9VArJYppxKECTVvF195nl2AOc7ODdhTCIAM9pjFfYdfnlT2/ydq8xeV5WUdui/++GIaAo5+Mw
s+KtYBiUF0X99upyPLwieGyLHS0JJ7pYcSMSQppXLj6hcwQNo5AqcL/Vv8KDvYI/gWyxdBRzTf1i
DyuHA9xx0S3g5riAkM4V+KqbD6wc++GeqpCkw2pSMMxf7v3ho5bCnm2T3eCLTgPhO9RBg5q0HJLR
XVtmq0GaojMvEDYvYCCsWmqlnTeVVnb16jzimVy7qnrYq/4Oc2RpTNeiJmzmlX2gdEQz4tmqW8t2
SrKrkdV/24C0o6S6WhMYI7NjxzoaDEu6TgswHOiQWCBSpwkDHR42NtOc3RmU4Q31Pvhif6ST3zxO
khQSOaGASvaLDDTQHGlTdgEYy/D0Qf9jQX+A7VteXWJLwl4SKKA7WbpGTvsEiHBn2pCWNj5Mkrub
EHQkGuFYJQypseKQZFcy2QCXrzFx7kDHZlCHfEc+tiI9QRhFfRmF0bN1qVjVoj2TbK/wMk2JRFG3
G/nFYAwIT0BPEj8aIQQ/AxC+wdV5TM3e9oMZp71Vqjsnu4Y0klm1aMsmXZ1xyCUGoacme06Az7nu
KAHICDAtX6W7bn3Qkc1tvAC7WBABPAXfB1FrKyI5mWBAPg84AtR6d7AbREqzzSclxRD9YWbQDXWJ
+3Wmtxnem5k2WqXADEjuzt5WUivJO0DbZnCKpVA3ia9R8o364tHQ8HSe6nEKEQR6moyUVcbcH3/X
1XZPA/VnMSZBYhhNU5QCQeW2d2cjb83joJyHgKHm78Db6M4ToA49eSAhCJYIjkZIyAfbFgVuqlXE
+l1F3l4nO2/DRCptF8i1D9AhKRbHgraGLAE1gReHRemRKH7OzoZq4EzzN/5IyjtMZDPfZ3P9Nc8G
PoTGUFXDGovskzm6zqQ05UFMwkZQfEFmYthZDAn2cC++waNg/CHXDHMDiIS0UQesizuFRBckej2Q
6w0xia2AFWBTEGkThdH0Q/uHOWf7VZtef97XesIKRXkwCOigyG4zGk+hfwRo0RELCCYoSCAkvf4d
4gGEM6IdhGpdF5OZ21KnK0O5Fb/h+VwUqo89glH2EZBdsqcqMVl9p33THfq+zJZsjAdjMlsXljv0
wckEYgaB/YKLyuK/sLRIoKhrGdHUopwMc96ZPxg+C0jPbXhUhsLpK/ijsQI8EQ6LvRzAv/LOEZRX
8o4m6SV6Oc4CRRWZQyyxJOmBiN4Qqmh9LxW2zoRfRNychBewJG7nnKKHS0wW1vuhvKsCCrdtruhj
WjFoCZHjNvHuIe1uUTFmJIj6C+8BoUq6RGoLYOaDEyR0ZHQFJCOhCSxHGT6aYtVpzKMg9kcbiRjo
E0zDrhfewvQeEAJDqjmNNPUr5JWQtAnFSeq1b1gqnDq6i5MwvjDtC8nmY8NCCgiqrwshp0bfhA9n
9i8SyvviLlMo/jPGiKgKueN7cPHec1IoP4VFs0/qa0g/IZWr40rgcuCDRRLTx2vBkOtqDJTSKJSI
+2gGHB7I7S7HyBbHOBJ9PNdHYBTye7BnKMEbSBewBUVc+KHGjm1E3aCcqv5k4tV8z2v1qb1jp/gU
WKvh+Y9im3PDYd3XLGkQ9IYzHUkNdfbI1+kt8uK3OLbd9qimsK6BJDgz1HcOvJpQqzaWPSsyuIzO
WDMnwqKBzaCGiSLnmiC3wZ7gvS9BdsLNfXkEr9lZHfATz8nT7eA9L8Nu9kZlaNQbHoUzxj0G+DuV
Lm0rv1iSi8qxhbtaTwCBbCUpaRVoEUEeZTpIUHJk2t6q8kHGe0O6WGeusmnfo0JAYkaqemDvxart
McsL1JocgN1MmDDt7Il7DDvEgUMAEm71fh6Uq/Zm7moD4vo5gQ2VVlhThfoOuz1Y9LJtdt6qABhD
G5zu6mwXQCwZymIcIyhf0nbJFVIYmtZHFgE3lMdsPrkPKP/14N/3XGo70Fd48DQ7kXwzPpwde+hD
UnIi6xWnD1nvEh09aP5g9RAa8WvMLoSwQUdUmhZo4pLK6lZK9iEUBgFgQfa7S2o68ogV5UzMFQRb
mp3IAk8ttzJhw1XkVy4AtM2+X9F+C9A5YZVJ/gvG63Ug/moumoModTOl0qH8mWWlS7YPatVQKZWe
A8z224CWCYJEiCE8PJ4TKSqPOAc2lY4AYBpgMtoSUAkHrIzv9DTjB6k6tWecDRq1GtDiCI8TYJ2E
KnCStB1+jS8OIsyglKaDH6buPeIgrDom2yend5gvRkxz24JCp91xvONNaEDndONjc0XOPO+9EKYC
uzfh5KkkvsymUGrhe9GiaNFxNA9x3xm+u46IGh/IsRO5gEckjUbE2Rou4UN2kSDQQtkQJU/YwT0m
IPRIxigpwyJlz02lS5TGbn/a7dEO3ye0H/6XC6IY5oGB2K+BYJ+lC+fTzXJDGoqSfIBBwlnS6OKT
kWM+jJEMddtb5TbLICgl0NUuzndLYlVsidslEXz2yUN6pH50F3ps9rh0Wmx+Lz5HSYL+Au3CBCvJ
SxzKeSUB24NuDSYj+ddtnftK9i9JvtALmUNjt/URFVJFaAVWTZcLe8ccllghu5q36CJ5Y68Dj1qC
F6fc5/7kcpfpFAJjxSK/zEBhVzTn4rPGIhJ5Fw098wITl0D1R6eXT0YzjnX7ZhTaCVylLAcqjSOb
7X1WgjeiIyCi7YyLgH0pDYwkJRpi9EHQngmhgcL3DAckThpZPQrqbIDWzqGlhXuIf3BNkt0Jc4X/
aC3vZioFUoZyKSw82512SpANHRQnmpZn1ZRZi+SZCBWZF/swS3cQ80EYuM8uxmWqLXRsdcXmZZ85
HzMlAwV8b9sXivO0wEjlk+geOyK18Q7GntMxJc+Y/g7umU4MXBvIEhTJo1vDS1Cw3AXULUlJpZJK
6ZanSLgZTGQVMTwJPAlx6vwz4RgTDn50Nn7Gc1z1KTxLTx09NQI0fLiBacXRrTg7MhIw5T/2wDRy
ojWMmYEzQP8Vl/wXwsnNoAnQ7GzzmjjmXMcp7GUrCQIhOf860bhPnHQI0rWg0n/BS8GLJuBVxK7U
o7hPCPQQ4cELSAl5ZfT3x8sYrYWwq3xMxP9bRKEF8R82QcY66ABFMRPUrJSrk4VIMy5kwog3+GuT
Jeg2bRx0HphCcZImhdFIoJUZPa0rNZmwW2DhTamAyPZTMdAG4AC341kZYTaLBWcFdkIGAT84ehNC
A/hbMnyNr35/wt6XWE5eRoVm0mfDryRjpTjGWgKVkPIIg5CLmiSkDJMVSTbGnUvouaDCoL9EodQZ
qaVvXBerz+Mgu0pZiSneh4IX5hpfmaYXenWx7jGpQJax1TyLwMntgR9y7ChPcW4ofVPDRL34AD+o
9bC2Q9rPkO+OqNYSkFts5jRlF/CHACWVPqW0wDxz4DC4bAG2NaxszPLdAwdh4hWv5DqYdcWiSCzS
cICZweJSebjkGTEgEIyNiB9+7K7ZDiTqoGjU/6j96gw+LbCmwFtSQ0qnR0yzNLzwpICnzWkmZhSH
eCapzVmo/92cF7rcSq6ttB6C1jlCYpF3YeelWh8FRE5dtgemFbvMLU3TL7AQ3ai27IbUyuKAd+Wx
cfFpyIbV0Rd4Okirx5Ut1HnpI+EZy95MOMbsd9gn3AVBvLDg2cY7F7AZBJb76pqIRlvSJ8OmlemD
ISc0xGtGC8cRFX1abWl044nJ1nnB36SpSA7J/6fHRlMkxXESsvqYPnaK7BnhJRDk/bIHGtD494Qc
WGFOxRbwuFlVLEm0YOhBZHFP9CvDhVkJvUbekZcJGYkT4TCjeDFYRBEdbV5/spI7J2CM5JrlTzTo
mBb/cbwJH0BsPTmA8hj/6i5/8U34x8Xq/lLdvZ0LK8gCkec8xfhEK+SsO2vGk91YOFkNWT5WgS6y
CvOwc2+e7hu0ZfUN2+BX5Zfl8MrZF48m241+aznRLCnfEg6JQbkHODG2gQSr3KpORxdEeEo3H+at
lrC4KfHwIEBt2J/TqQ7kLFuTM48NY7l4wZnTMJ3K1pSmD0wNNKUvSJk4erYTJpHdIV/ypuJzBZ4m
o6Bkx3kRnjhUEZijK7HmhERCtUpwT2wp+S2YCsxmp9oiQBMJqTizVcD3oI7Y6hcHBsCdPQQxmUan
tMau5uK4hYRNxPKldJhAeUnkJTAWsDSUkoNEbiuOkQRlO3PH2BhZJxhQEijC7aJSA7ET8hFEfxtg
ndN+Cws35bqgutn0fIhtlhXD0tJjwHLLx51ZMz5aVkYuD7/Blcg6HJV0wYuD4YNl6W+hoS4zyJfW
3eN9iQ24XuKI3z+A0lu6v4vuodFf2l0OFKR61vM3nr3DHvktK9uPD28ie2c3UHnfuY1h2z7htFrR
xb6hUSotex91t49+ZTc2b4fGLQ7GIQP+/1kEsQzizZYM3OzQhv7iYC7JyGQQp4aE2tXfDcteMX5a
8tOGw+kTqVGZ2PI7inUOWXXwzn6Jpvuhfx5/bDE+L/vsH/rNv3Yp9uqjCt+IbmjT3G0JdDv8eVjn
3s4H7eWIIk+vUmlslfOYZNwRMRtlDk0xqFX2+PSP/0qrsiv7YWlBbaAFsv3FnXM+5UuuWMsMV66T
2lsV1N2bjTwLC1APWm49CN8YnlZMMxeuq66o7iwEepa7Omv8RaO9yyAzjuoADXEGslPk4GadNf37
dLjxntyojTxrtWM52esLp6UcTJGsgPxI1vWBfS1pWqWMYE9xlPz4i/wqN/z/KmWltfj3XBKJH9tY
VLGpO1/s7MOplESqnF3dyte61e3t2Fa7SBZE6i4PYpVUChZswZSDz7yf3+MkGMEWy5DJO0EMm9Bd
2h1soUap29aHlakRnIRLOJo6JFS/6x8jOZa5c2YX5UQraAdb4s5COqwDti4sDCsVR8DToQKDveKk
c1jZvPzhQyjR6b5s0Oaw1d+5fIolplrrS0zcREidLViyDKSB3OLdFrt/s4+9T3DnCdYDGqkhr02f
P1ewjLXg7GsISZ79J7qwKF9vUHObfmweUZPxippaL1B6XRN18PimbffrGLEQhN9NywC4p5oNx6tG
Lb1rH1zhaUO6otQNF3c9YPlF9VYGKiF0u17jKX4gRw4eImgOr1mwpy3HwhxgBnBZFDXocUAth28n
mAwxOEi4gGDhLjzOGyuPsPlCcyN0dhdRs6Ve38nnFn4YEAd+9e46zMcrEmZBitIi/NfBN5Q689ur
CSVWNMcNyt7udukMtw/4FlKxh38GZEapg+mQUhzfM4daJqcLgTYPZApabhf83WRy5MHWPW17dVC8
He7UFZaw18EBvZDYX1cu2n7U81m8xYCVgcO8QFBCO7HHyx5rrwwXJ4L6pYWmbGfHqW6IbllZcXoO
j97Rx30ihWSWPCJy+L9W3Ubq+FWn+xxph9x6PqO716XLDA4J0cGGB432C7+KTesWNoaQ8JmNjFUn
+048EuS9dRTjCgeEak5DGXuHTRYvZxIhS+vVdStbK0Hnoc7m49Vwz8z4Kik5G+84IVCiNw7TeSbv
dYj4C1xKpg+n36YIZtNy4rQYjEP3EOARe9fop21CkBSRXnrkp1OUSjoWHK3s6iaBjLkQ80zFtmM9
Gk76ppeF8TjWlxU0lyO5gBNJrmaj4y/S79de3aM2dxgUSL/QbUhajX6IBPkY5iJa2gajouwztkEU
MOqLh3MqxTw1GF7L9nQuUkeLPlldPSDWYDhPX3PxYvRA7ka1hIW2ZC8h1Crg33LyHaBGRhUdcCm9
tPz7uqgsJLFIm+LlkmtrPiNKhFbyv7KUFZrD1cWXI3ymZsvSlmo3MewSzWWzhlTw0EvIOb/Di/eE
t90v1I3i5fJswcDiYhkoJSW/EuPnfg9OhwncZi05+s8jWcdOM3MOOaM8/Hz6xr39Pec799Ux3/ix
JREEKEQnXlbOUZWvuMOoUDpJwhfTz12EekcYHWaZUUuOPsshbgVZ2F63ctvBr/TGlpMYrU2CxMb8
Y4S3dOpj5fSkhWTUr2p6Fkht2eYvKFFDurl+QAzW7TJoz/K3c2BkNo2UMFXhkKmCCRYvR/rGUUpq
0AXID6/qyeK1B/hgJJsok+zhkto1XT2fNn78wiUXn78lExzM2n2u78Jp54H+7N9pytzrhvlXjP+Q
dn6qF5AhU1IeXjkmEEUxuF+MZWLqnQBEnXb8yoWvogYzHr4sR4GnsF2qH+DSsV60X1ZOsR+mra4l
AznAx/40qbO3qPwByTNJBoahPOHmkJPVZlXPXtxqsLNeDRoikdqjHA7SUDm/txRGnYFtdrJnBBzl
SmX9ruHSQ5T6wBVB18ziPlgu//S23Y4YzXqNa6VdIPC4XGmlSnNIXx9UcsPyHeADXtNdDrhH1EYs
cadqzikUZSUmxTYfA6KPfN7t2AJ2HWzZbBQrGSOXZaca/VAOlSh+wpGllPikGOwBMfFygjGRGrvx
XgSRcDs4suxjCZ/qFYcXWiG5x7mw6ujfWyn6vbzqaxH0nRtQ7M6MynNh04o0InVJmhiRspAmg5cc
fsInsERepjOxgUlo6P3ahfqM6D4OmXWzmL4kR3tMiE7/e6z9BWVnasfQbtbtBwYAZh310wDGgUDC
HKaapaGgaO8355gz/myrN0bNkWbXG3T+ToBCNP8uhioToX6QZ3xj8lp7idedZ00oB07Cb9UsoKqz
7LTc+dktbqjmExYjUhTq830DEOezcy4ez0EDjTBfRxgdqtB6LRrSVMv9FB7hht41v5s7QVw7ejdI
9S4z2sV1itnqxVW+hQYRU0Gb1KW694xpaaRSvVeXMU0cNE0qBlNrHY/Cy47Kxyun5NHW1EMGQEHc
RGB19uuAmr91x54zWOA1oEw5gEjtgIaRLIOtJHsa0KjfhWRl1TlAgdpLsRovgssmI36n7DlD3dcn
RnNRrO/Y9zV9sh8Gf7M03UZIUZKL7Q4zhDqmHCd0VPGA1vM7Y3hMiddBAv1E58AKocibajx8vVfF
O/WZVIjM9/Bs/s2wIpw7gn5QRmErMbjLtB48YAYWf8BrAsmcWyNgtJz9oEEw2RVWQftYr9vEFj/l
NCIJJxgk9pSQBQpFQVz0KVSGYCWQEoqBGLFaD9W7EupBVNGAPHYW6zNU2eZsvEbC+DyuIYhqG9P1
6xvs/pgr5TMt6AZnYskgdUFC6gHDkDUViZT/+vIb3VjBjTWNmJhVAjwpeTAFjbCaQdSXlQSaJ1He
f/sNaxHlo64ZNeEkLJZMO/wK6+hCLxUhhpk+5idzn8GIOJDSYFLeQSE5lQNLeUJW2EzB/GL0DrrW
QSZHfPOg8vQHrqzNkSCDKF9y7sDuzjnCZxjBQrqG2ME4cjqyke7j6znBjrJF8bi3JmdWZaJQ8Ao7
frFFw2ILTogpQLDB6tBorZopePkbs1dcTPanaPkzWrr6mPqm7B3Ht5WmEFNeV/1DuGMAHWuF/iZF
pb3FTLOzdVt0paY3ODDXIF43n/hIcwE5I1x/3mr9oJGsSSsqLVZEIaLyC/BLALS3kYdN6lSMY52h
8+VDlQkvKgaU6D4wDfxbNB5UI2oLq8XrzjSfBsrezN3DpXRbdutkt91KdyC70V4avWxSi0U5XES1
DYSLD6Fqoz0RdALNB3FKrFrhIYKB4ireEMFVv54xsEpTg2aPHUp7ApLDwZF2uzd3Qex5izTcjOnX
+oYMvyRUiwun4TUY8shGov1iRzxBXx+FGgYLvUN6GHIGVhGBxkSghw6DkU4L5ISZQ2Q2TL/Z29OV
QMFI+GdTQHuDFCJ6/jFTsezl/Rrbw3mwDRnyHcrG5akQlJLIPv5I7BycA9X+ammmOOpY534AAT7M
yyXSwh5AAvO6PobuAUqHHhsGuzvf0WFxdY11a11OCjwf1gvpdCqxZrnzddG2gsQAzSpoTEuzEMGP
Y/yFBOPxmqvSPMzQexI84CEIpWRS1tGuc66UDV5hqks9hNYAgq/C1nOmSaO/LWlFDYJBqxbQ1fyy
7nBJVnsfTl2P9hCgucrSUUpsusgIPIS9TENnbsHI1Ajn+Q3VOfjSVN2wmemh9XPska5uTZsKzwqC
wFT6g67mfizMLDqqM8S/7v6xPmgykgW2wgu4OHg03dvL7bxNFC3B5i7j1eqVTmAnrGjV7fN9WwNl
1BgowS0DKJadsHG2ofrsH7FmoZrRpvtrKcJ6dU3hG4SlNMTLXOGOt9cEmqt+dVLzKxrIXR/d5z8a
budoIl961Xf4hr8oxYWzWdGVjr7Hlf4QpiLMJtd4Sel9ckm/VPAoi7VJI2/q3msZcMQRwntZVY2K
El2rQ7RVrJuDYMPBKiOwF+Fb4OPQwMjymkqk6IAelNEaMFL3g+mnsRy7R8Vums/CB2kqOnKASUYw
OJUq98iKP/Zu+LSIe9CiQ3juaE67dDNcbJ3sG911V2/2O7yNqvRII9L5jgzyPhyx10Kq3obNWPOW
frfPSI2Gc13n29fzaV4PsWGVDwgNJ4ZZxjkth8UUBgQVbmGElXU7sLnJAvZmsapF33hDl6uMXavP
6wUccVpg5FCdAMWuFg6SWXKky+B2g7uJxSdhosptHeAn08KLViNftOawulqIBMchYToB9W8q4CRW
X+82qW8Pb++QY4YuLv9O39SSPMIaL6+/WYqcyzumpxw0zHfy6r8MJl9YuKARY7/eVivoNlU+AtpA
JOIctl0t6HJQu8jo28sAY0dUaD6SprU47ZXzTJlb3ln7cgfjErqW+ftcMQu9j4oOKwFDlt+IcRwd
79zxOuZOsxCuf1uMRnlUgbzjc7gWa9eYjWsGo8ma6wF2qGYyGBe04osUef8xbKnaH1NL8F21pcwV
yPHhMlmGS5u31CG8ybi9RYfRb6M8N9tZSVv62yq/yeLV12RwyhENhLR5Ug3d5lamWu4Mcg9H9bY+
9qCY7wrylnbWNRsnhc97k9uXiOdryrjxlsVQy55PRUauM4da6Qd1V8+0boQtxaSIeQ375x6HLUMZ
HdL7F5a4ljBwoh5VdpOpmfbppo71oUZ1DDDTyT1jSg4bYxCDLy3joOgHl04tfc3QF5pbyV4b6rX1
aSy/WkdNaYewujoMuRozhmFdQFiCXMaUtzbiF8hL6D5zn9j7cCSSaqLxssKSDm9aDn7TwOg6Lp9O
s+kVlujU3be3iJcfnZt7WJyvPAfzuz5tMesYe55fFxkFhizILMrqyihHmDLMIsPIoNPx4I9e95sB
e2+13JvPURGKtOuejJD8inrgAxZCBCMqyYkHb8WATI74pOllIsxgJU0AmOLq5ooRy8sL9oAa7pii
rzA6GKDM3HRyyZ0iIXHqXfNGlua0OcSGP78/zX7t7jCunA7dS5K0rnBFtBmSVm/vVP+1ZH44lIWj
v6mCY9EQJkDD/PDHWuHnkGbo0t/Wf/e93W30cL86N+QuQ+jmEP2oucA3oZAlaqoUd/sw6Ub9GQrA
JBVHypPqzpzubP7MKFTKgEtkzs/WrBHzsweNWQ9vhMtrzmT90OdbGxb/n7UGt+EA48O3Wrpl2Bkw
GY3YwBwsem7XbDYpvvj7RxllSNMmfKgy5DSezG2tooNj6Y9oeTQKt8ZnMM7GQeXaPDFUL5ce+ENU
U12gN3XFfxdMYre2ja61+aS4GGhhyFM0YUEYjKJ6ryZtOI7hpObCtTdRQJRmOSjZ8AEmTUqqsODo
Qdu0/+ZU0VrU/SETzu0t8p41Drvjmz537PI6TID5XDERTL0XkIRwDIRO0Cthr0y+Taaw85u1jNpT
3SlvvDFK6PxdSceaiFVzO9CWTrwditpKu0JhIoeV7o1NCd3J3tKLDZnHO0I7Mxsdc+semVXHLF1h
Gj3fveULG1jCBoEiuaHfbWPnSqfPFrLdwUXQks9CYKJ/pV+OoSdeq4z2T4WTy1E0VChIoPND1kX7
2My4WcVUX+IWz1NbaBeQi14+/AWky2rSulCLxQmL+TaeuPK84wbP0ZFHeqTiGXQOtlQe4OuC8wuq
viSKUtdcZfe9gzy1IOhPMsrvhRyJ4FRgS50YVQTmSe1uyY35ci5QvHb2yPBobmxFpHQABV2CH0Ys
mfrOxtbmMdocyKU8QXLv9jKCkchJIbHu4qxIGqJBNxyUPZjFZA+1hnl5Ia1F7Vl9mNDW/9WC6muU
3Ykxze/iI4QO0PqkmpGxQrIi+qHQcBt8knd/z5BB4RXexx8LGinPJl627FkjQOzi3mOyBUPo4WDR
An18WzuN2b5WUfcYCjurRXoBJ4dZGC2TAQp7v96B5nfM6snmWocBSY19R1Dj6DnOTT/Pz0dHF1pU
ZeMLgO4+R5PZB8sm0EOFoWRK2JMEUeRRzPfmA0heakwMDCSYzR9EveCBtE1CWxPf6Oei7gLsCLQo
/i43zwnlLsz9enBNxjJtd2ukRuWhZoF4y8uZweKDQXkbv4ibuid71ud45yc54Utz+Q4lVCF+ok0e
CtZyMDOfQcceuhACb4svGt9DDbgBjLN5sZYW8w5rNtN/3cMEA3t80nDD9XDU4R0+7fc6N5veHdQd
fqrCruc09iL0cADJZhyL86zs9dU5F6RGgGfLw6zh3FfHdG1MB9cBfmeLoWirUStPT+5Vbm+4S0aH
aNsi4JSZ19Aa4QpWMpcQckOrwRljbuVb+nar+abx4Yw1OyZ8UI7SSPqkx+NX9Ex3PFvzzfDxZrju
gLFKHN5EYptviJ72pA5sKAoGLUoK2nmoubeMuiie/MjwdoQTBQWUykOHo4C2kvuyYSLI757TRXfD
rD7VcZ5N+65uC5ZjMWJu95Z5A0OtMrHzrVv06FizWyVjNu9I34u4NOOhh1+CMM1vW9+utafBse23
MN30T4kvOw6Ww5FhvR6s+cP7x9KZbSuqJWv4iRwDEURvmXTSqIiKeOMwdYliL/ZPX1+4q/Kcvasy
V9rAZM6IP/6GLRJdMao6GmkqjSs3nZxH3Vs47WfQ+6+cAvsuL16VPXfeuOKsa9r3hnMQi73xqNNg
r7VqMtgoNsXxnybnOpEolnP65TSzcXzhSZ9zNENK5R4ekk7v75IjBESMQNWt4iuSx9fQJ3N8ZFjs
4w+g692wfAYm52jHa8NDfCRdog2QMzrmESmgUXROaoRidUsyuFhenM/xfgKaz67+Kf+IqPzvBEbf
jjo3uf6RUEmjRfXIOVB5d3AonFWwCynTU3d8eXp/rY8jor8trQbfbPyVmFgWXrvYGX3uVOWfD//+
cHZ5Bu3KFSpnQpTM6mD9DvVV92bZ+mB4wZmZser4+Zi+T6HfxnrPa7bYYGCBIlzDKcSyteFoeD17
/G5nSDzoB84hajKQ/i7JAer8nTVbwe5q71/psepzAcTGxNLQC1aKuKeWZ7pt51G5foUvF1EFQqsR
l/hzD9nwcYx178V+GWyr/IL+EXAEX+FKvCkDTG38vsOYpTpVzTOHQpUvJCC7pIaCz8WXdEfI0N/B
/Rwsiue/0bupzgndaEUpS0v6vTiUTpcuFh3dhQPhlocRamuTRr1Z+y/aSBylXwiVZKDhjPk+W0c7
c0cOwnAlqG+NJWbGiU+BTMiY6m6VGbbfUU3d0W/cKE8e5I3ApOfRu4Ezn3PIqCz3RyM4AAgaXJ7P
OR79UYSP/8bnCZvDM7jt03vQHeEw4/AkGxghEdJOycn3NTAoJpThJj73+3uI+4FRuu0GwUJWEq9Q
Uuqlg80M3T8EHNZjl3vknHakBNq9tpip3HeD3eRF7Ogz0J7B0W9c80afZjsg/WIXkrHGExm28q1D
hOr+77bzFr3bPyoTZY6GJPJglbDhuktkTLH/ZC+HDXIxWOwmb2Wm5gUR8mFTAxbisMT7Bqeucwk+
BSzts+Vecv2k/hb8f8l34DRyj8m5RPV/ZQziYF9sPr0DQm3W69cmSQuXG9WSpKNGm32CFb5wDk92
qVZwJ7kFmS4bTd6ioauM3qLiHvE33qARNq9MSvSW/Fle5eyP93u/lZ9wPpJk5W2bgdAjkXTah5jf
UCGJkU3DDGmLd7RoVcfrnCYdM24szSeOQM+PumzymwWpvpLzD9ooEKeMEs2C2TSkXKldSI+Aidqp
7H1yD3yKISqHQhwrtuhb06bbdN/SQFPRVpguttzrUMPHTZa0ELyMQGNaTpyxp0V7WFnsmcEngo4C
UZdxpf/IDz4otGv2iO0JeOu30ddPvdKDPSeEs51zlpkO1fNNnSy13/khPsg7GKYVCr9bX4uJwrE7
+aKhtrW02RbT6pbT9gjcKow6qHUsl77K1VcUhvJkvdWKsQYk6f9+8fw5ovmk7XCKIh+uIHgPkfuS
QiyszO1S/Di490iN7zYS1zblGJshnQHt/V2KKJtCnX/KXwEvlQL54Vnzd7jr1YRV8Wr8nQZ0dqG0
48AAIQ+zsV4z/f3wn5xjHRpcFMvspae7/QeU7WxJ9RSEjB2RX/LvM/sxC7n5r/LGTfoZmRnyU/zc
m1dAzdx2/nutoRSWW15tNxH3qHtEqSz1bG+A01FvzEJiB7sH9+geGYUoZfWiTEzmlEwq43a8zTtP
pfUW1J5obr9kRRAPnTzDC58a7p6dFzF6VujaYFIpfgsxK4IvXUCh7MPmQruPtB+bOiyJ3mA9Ip5o
cymx52iGODL7uDXxHPJr5ItLaUG4C5JSuQNyEfmJ/24LWuH//qrcsg9ay92YgkSErx3Jcn5KCBhg
CXXMA8s80+fkh4mICFP+lpTgVLq4Sb4cHucvnyOXV+9jl1PglCSfVfhoBTwxvkC+Gjb9JmQzuD0o
SoEw6G34P5Y5LHkkpNDbWBhyg//7ePK2spDkdx4en7jmhYVPKl9DPv9XYTQC0MWrobXiXbC1+aXV
yj/ftCAYSoa4gCqEC/dwiEyA//DzQiWDmn3H7kN8J22+MOQzlH4be8jiirnMYjTADyMFFPIKDShj
EIAgBtqMtN9wXRluw/Hco1w9Oy33DdGedN8+UiuRUQ/7Lg0eBLuzjWsCT0vThWVa9GPeXepYrm+e
186TmF+D81K0/5SIvBWsOeHJoWzAp5oOmOYAKwD+81Mh9+H1iXVEX2LB+RZyj238TsD4ugkEObYa
vhH6cpZBjoi96/orcTWHS4f9mBqtVkhJRCsBoRu2CKsKJzTsC3tQCkd/Q7jjeWz7ds+DD8Z2TyWB
lTPuHJjJso4g8bpM9SF1BRD1gg1emCnkIpnjwjlKp2tojRZV2gz+U4iZzwKSFjNEYMI+fnhkLdG1
oPkBPZ18xXHGZMcAFd0PvmcFsQgoC9P5g81zLp1jwTW/C0ephEyWQkgSJ2GmVfAFuQ9PA6iQXISg
mkBizVJmf66bo18HFIMqKUYS3B4ijArLuVRwOVImaZhfki8wCYtrr0BELe0pCr5sAsalmMdl3FTM
pbY8JYh46GLgiGiWXX7ZNjF0N5x12hxQm7ahdjK450YgUlzMligtZJZVhXsiROF2m+iHZTr+ADFJ
MmBdYM15FugAwMxWQXdLajP5N96NazT2MCtTZi4Mn9NsYgSfnvVWN35lTAkdOE3MxMlhYGSl9jKR
Z/4fTM7DFvx0ApkgAfDWb3VBTwYzcBtcrfC2B5Ed8wHgs1GsnFiyz73bFtEbnhywqthLow2XEDD5
ohgK88Wt9vAI3owBrqzw58VrXfiwb+nq9rN6iA1DtgWffeTYfZUByAvs7kjnBnbRFYgakaQsRv3e
hyxXHhJJlmjuCSImsG/rNnHxpSzzQGhOxLtALPiRsO4Gp+CiD/28wToyaFh41sEUmR8Paq7OBc7Z
b8QkZElhmTXh/CzmC6A+iFH+pddogXXRxnbpZ6EGAAfO9tPpAuqLunkwyp4VF4+hPdpbwDe3gdKK
83JzsNtvb/XkYXkUo3Y9GI5uND5PvHABnxop2L+hSOV+y+bnfm92/jU8K9mxXQPE5kbB0YFPJPNU
oMQ2pT2VxegWiBk4fvB032OodvtZO6i4Oe1nf7Kfce8JDWza25YHhKR9YyPoAOVK13z3b6g3sKf5
Y0ZwU/XCu/uNbXjY9nbQXtzPy7MucD0qELg/7RLc3hR3zFiRKW6+fxiFdaMQWf9GyxkahM3aJlQy
aDxwGUU6QPAl6dwEq4B09q5cCl87JVuoQ0wCXl652tXcJqxrb3vHiL5Xm7uTrZkUw2YkZBqyYsqt
fOCmnDw4CjAnKRYzbDGPBOL6X6uvNdmegP/bJpx7PnD5IImDnVIWScCUvTMqnQDR0Aa8HCoD5Ej4
uFxSDjuLIxprWdowrSFbU5dNXo6Ojv2IP3fulE93TB7nZGGtvtM7kIz9wBhIxMRfd1lRB4f9+ukD
vNBGH4tSfTLx/EUpsEUdK/xB2Wg6/2AGoP/VnuqzjTpYhdasXu+uus3et9m74Z44xu/z0gd4sb6A
c62dekCA+fs8Znh+mi6rQBAu9naeA56SHxYF615GiXBBRjwMvVaPV8LnqDUg/hFSLgirLQwg/aIi
9sPrcj54DoGgmTYJnNx6wh2CGid0qmiGwl243osRA98C5xVEo/gHY92wFss4nMWKL8K/7Uj3cA5l
YRZsh1uCxQFrp1s10JXHAFhXu+Dd+/dKqHZzihfq3dHIt9Qq5wh3lYRKmaq7YWiNkKGPARmAZxx3
NV8CgFBO8gQviXzft+icLDXa+6OFiP/8F0+O+mtj4XmcYF5Jj7wVaI0S1Tb7mM/gyLLXuWnPcHh4
xVc5dX6izDgHzgAUuQdvOFy8ENiBpGWwX7Krav/wme30r+QvcCG5VzwnCCJQST8OOGK5z7fItMr1
F+8BxKNoJHA9aSU4loJA7AyX6MyM6oPhvjKZlWMH8fjiCHHuVf1qmZ/wisBOiKf7FPk8asXoqJ7/
IIdZHIKw0DCpYDzbRW/KDWTBQNonTEFEQSK89r8jvyeVIQ0vceq4uojNjT9axahx3n2CI6BXpiBt
jTHn4I5bxF/eD5Hkp2TfgPKt/BGjFHzfJVm9R2T6We3ZKgR3tXM5mED2eNAEsm5INtCGJx82iJiV
P+z2TUEUgBcJnDDoJUD7Dgqi6Nnomc4UIuFOqJ6NsbBUy38RlzK7Kz6SiLHoKHo4xmBGdJrA/Rdq
KtlHPHGMvWGHkyfHIYSuhbqCTa0QO1lqkH2c4/8U05blUvDgJCVnplBDCMjknGf8zef0EDcThQcl
JaPt6CtXEhta6ZcLTcMyokP6+wOOrl/hioAYW74Nzz/LEHkNR41CpdHHiiuJ4QRCeRbHCGopFCFL
1x1q1PEgedSLItnIAjIAKKgQCsCYJoGFRomrTZQCRJ/5e6hp+C4sUItxbjGXS/XS5tjM2B1c1hg8
Ds3+40OIOz5zdx8udAlpDafOWo6cLgN6ecR0iLJ8EeJqqiW35NNz+4dpQaWI9AMXDai0L6qjRSQV
Id6WZ/cDvgi0KNIX+lCoBFopht43Lsh6AR8p32xfgbBKmAFvyAi9kWr2IqGpE9aDB4G1Sx6+E/jw
jbrkTE8Hw2qO8pRIO7wo4rwG6REz9HBymlMcrHEqWYuchPvaf0/7qJM4mfkDKWfQC7Ann8JXFpID
8nnar/gOaODXeMwXZADj+ku94J42pPoYNpMoGJGXf0+6Sf+FEw6XRcg85FJM3Lz2fPbTMNs53aLM
uD7r9TUiMXxqjKgyAkkPsxBOWyMNxMF+df0FlklgT07/O4e4D1mQR6n0Pv+4y8ZzeCE5ldMdrJqX
w5S98ttV+nhOTaaIMKVgmURIXYKsiRwW+8+10CCOojC4OdsHPAGdhGD2HEdvpt2mzdxU7Pw5uHX4
sZbTMoX1U9pGe6zNTWcmPJ/7j+zx4vy3dhSeXQ4YMeJJ0YRwzqUZpSFvY69nFfoiYWgmwnl99Lcc
jhBpDp2AoV5wHXXtYz9JzAFU9BZlFkxPey03G7JMYzCfQzXRkVbC8LVNxnvOubQtLT7SbPO1AB80
dbpC594+XByVqUFtEzLyTtFKj9tqwZEsU+g+AfHKhLJIL2DCFR0dt9GJgNqD27xGzE4+Ov18h7iq
/rknHZeYM63eKUej+3cKVlgK0A21OqT3kQ4g9ucf/vdTGmwanRoJ2dX5Ph3MevYfYDwX0j3WTRBv
O2XUcqkLjowq/SNKL6bbbfKq4Ry82ejcjLSyPUtq71CpXtQtWXTlvmN5ASrOhBG2y1NZtGA4cIFm
o8AhAOyrhBPFSjPEnUQKaR2hbNxKSY1gkXHqMrNRDyGsZVlJaY5xIhqj/xhdgYkZbJjhQM9aqSY/
QzUUwDOR+Tbjrl2O5onu/htrwL3OVs3h8xihTCSElc5qQS1RKZQ+UwYWDENxdlCRNAdTmM/Xq2LA
unq4ScKN5tIPk7lm4T58nYMRPRITTN8K9CVj3g9LDuKkhKz1UewjmX5OKo4jEwDNR+I/xYW7gyfb
tqStfLsmJIvuN4j37JcYWOZ44r1WXPpuGuf0VWBt/qgdrzDJodd24e0GlEIZnpvLsMCNtYNNULiv
gasi8ozrMVXJwVIYjlSIGBhGfBl76UwA1bE5NLztLqEeWYbf+QQtDaRZNhYpIfF5yilu/m3Y8hSf
W7rCEyA9x7bllkzie9eJRJSMdkiwAh8GiCwjF1kWLsbstLgGLOMcnTO3khZVmJOSYeS37RXw+Tct
6ZplVqc5nwy/xx6/Lw6XHX4rbE5QcEAyBJY3MxRaHCtoT5Fzw9XcX1zRlXGWEHiM7gOd5RUJCDO+
AEY95QzVvEKx6LBD0BoxEPI4TZsIUY5PseRCdcph/w5v7oepk8I7ExvwWBsuxhQjuK2dfTEYE9i3
S+F4t/NznBv2zx+5h+tcHKMKA+769S7IYK4c5sVrxWv21QmFpu3+IU0DpzF6PvMZ0//ZyGYUH6XN
GZ5xLPL2Q/NLvcNJwqdGA0kRDJ39iPQtqIN1uhucOELYWYR5mrScBJK9bB6wjCLYfJGCwzJZvpcs
cylpDHvDKcUL4yEgnufi0MAdodKAW7jj0NapKOnDbw6UuhXHdORQZCo3vlHvtUJwgFA1HObMnImh
IqVna/84l5wf8hiRd4J70NaVzLOiICAmAuwQ8Waw/oym0kpCGrI1avm0StIO/AgMjkFC3MLNVx38
RHd+k6BPV8mn3fAcl/ZaOZgoPtUvwousFzhNPei003JDDVLRjf4+G8Zw5IsRVYVG6S2FsE1TB10T
Cp1Ia4jiUBnmnILTgBciO8XYc+og79LcBDJfNMV6ssQJV2M9MxlnBS+l1eaJDpyJEioSX1i00Gsy
Pghs24hsRGQqUNQxS+Doc6/ZZLODMCuN6m5Fv/GqVcabUmZAgSEuQk6hLV/8b22uPycKNRh5ZbY5
Z7tVRces53SigwpQh/kmXaqjjgX1kOa5flxtAN9MmwfCYvLO5KjAQIYDHTfp5UofkmH88FYWHhjs
XkiUO2Cu9NdAIEARk2VRDrH797/wqZEH/3p9qigO1EcJaKJHVHpdIL3FkqcZ5U4kCW1wYT85H7eF
VSU3mQ4aJzIREsJUl6KQtRe1xke7yQYn5ccWnRPZs5t9dmHLKuVvlJ4lVRu3jLX5Qs/3OCCqofhD
SOMQnAU4zC5M+bD4AGU0G8g44W0iEWdWq+PChwKd/SrLUrBgqoOgKvHoOvkX5t18Ipp7cm241i96
SnO6q+HwjmnHDIWpUyYnhryBEaABAkB1j3CuqK6hev/2kfNaNLrFb9y7Dc6ICuyJW+uOexySNWt2
FP4bciQKwMCB6kxoBj6yD/IOLYcR849KzbbxM8FkZRwU5NOA8TLrzgAj8MUcm+AZLjF0zy2lZyRT
Zx3uQNt/ZSKMRUjd4bbg8rqEgwEMU4Bts41GfF8OE/YvZGOL/rrV41yZSirc7E4yAzJldEof9+6d
SdJMiEg+wpEW8rTOoFLB/kYF/T2NoJYHmdngs93aCpzjKEnn3EebOG5ZiO1/TBmlgWx2iEVBhQfq
kohqnSKXORfSu80rF6S9+2KNsybSBpRzl72Jr7P920oWborHdYpmA6ieL8cTQP/LJhJSGmJ6klnC
xW+fUf7RwVfwJqRLediEFn+z6cvwGLbFVpqfGfYAEr6w5bIZCo1GZTg+h1AVQ8k76HJu/NnwwAxQ
b1ghWCYz8M0p3Nmhl61pk7NVCzgwa25/+wkPo5Zj4Q9LIiZzXhW2PmGLgQgMx9qu1/gire87tQ3o
3j89vv/bnWACvcDIiMSZ8Y5ZiUeAFNB4R5prUsl/qR2v9dk5hCBRHhkpAXYX1xwllqZaO1TE1lt8
PSj8hTwZHotnOqGgrTla6KKq+3ybvv7xIHBz+PVJI6PCEbLhUZWTvOO5yNsRSePEc7O3Eefd5PUS
1cOcWwVbW7ORzusMNjj+tgF8wWX/pLnfJk5eZB0IKacA8waURfchgIArx7MoFAGgaCzYS+jHJm+M
lYDCcCKDjYRbD/dUHPiM4LKkKNNXuLwcMtYjZIBDM3nEXRPa4mr7uKkirpYQzZ32wQNN5ywV1PQw
pUWHP+m2Z9dxN1waxPYKsRRZxpkd5tKiJoAUUl8c/RtDc5k1E7gp/W9Cw1fNgUB0t4I0xQY4IBOT
7RqL8VN6hfI6M+XJfNMscZeWP+QIuMkOuw9IJ2SLMTjv8p1qKRKANGlGIEVAO3Bvj9FrJ9FpHUI/
/AaaG5sJDtPJo7t6IylVt5uHmMJrLBtdUHYqiLci20m8ZGkylzBcluDi/Q5HG8GOYH2yES9v1KpF
l7kSbxNemC5yK7YBbpV9/Kvkk7JpgAldpLjUKCleuWiUBNS99zGAgl8kfmdYN6ObNePXGBV7dobA
eZgQ+Ffn5aDhaDk1758iWA6ndgO+iAzjSBNa8kU5TWrdxc8heA2WxNuXtSO20MvihiPEsu2RLNoB
SyKqbrKAvbQFmu0OS0dnLwK/UO5lCYqiJM+ZCtUDJUYhiQFuIx/8ytfzFB8ciib2S7z7uDU/1hox
ezXaZz3h5+FUJ3PhKpYjITQ2SDq2z1Mo3Eo4Oe1k8SeSuTWdJ7yair7lzMH2yksRHpI1es5gvHKQ
lg5U/jRj3+Gk4+ECaO6FNaYRC8F8oG2comH1z0BYLzWWHHH4s0KFW8UuZC7xj/2scS+Lu5CTXjM2
X08SI2lhwQ4YOwn2PsF529vzWsOLifcSwN0gbxkM54Aqb7goMZV6CPn4ZnpvApXy1bdPggJmAcyK
sGGMMQrnoPTjy5Y/jYslrhwwfjccNi5z4ThuTDhfj5gS+38SVHLjFeGJHyej4SK2bdVmxcvjLvh8
kHUi8RvhcMKZtNOXk5P4LbpaTKo48tDIrDkqYfaiR8duDj9qh+XFbdTpPbhKGS/AEQd4ki3+sbk6
J1Q7wgZ/YUjGP9rcyFNg9dY8PhsmodQuqAJ+SjqnUUDzB+7HioqTlHTn0MgR2GxSo4/+dAxWz9bN
04PTUXhcQRbrWzzry6crWJPMLK8rbFbUDjmw47+6Nk7BePYQu8UspCIPMWQ5UXfxORs9jL75GqAW
bW8SbH4KvtIREemaFRXuAOo4lXvgBAOpytnoZhiRHclnxjbK3/BjNN5Yjssm5saC2Ge/sx7ZYCb4
IzLqM0UZHQvvhvvjWpaWaKnX4D6cL5sQUMYl8ZdVQJjfpmPxl8QQAnB9I7Y9nMtijydXh2KS719/
qFG3WPk4lWr28Lf1KE+Y4iz+RBwwe7nz7brlNQaERE6bdxXp6aMZitb6Rrgb0xpkQJ+AocadEPjd
YO8ZNCNNOiEenYtHEobxTyfd1BUfna7iInMLfm9BJX29qKkc6qLMWCzPWGCwB8uakUM/23kb6tRp
XdpTSilzKFB1ngn1XsbgmCluNo6cGA0gef4LFoWhCU1P9wqI66Al4uj7c+SSgWGADka8JgILFzwa
MmrkuOkzzyS2TFLDU5YKyoPx2nlBYPyj1KaIXYN7roFgLj6uYbItZnHx/lFATZ/m6cSZyiPC47vB
Mrntiscu/TNV5ppFHWbYYjEJsuswpQfM0mrCSx6zjLxC5KSsz40Q7nQ6GPohiu8OAXYQBHEgQnrb
HcqakQtz82BXEdoSo0JRO8Nnp6HsOdvzMoAeKL2N9NsirsLsQErpF46dfiM+PVMu2hNtmNbxPhdX
3pDDLePf4GLPYtoCb2l4axScG5ywYfYrLXy2lNnEDlX3O3Nu0BOHRmcK7FRuQXTH/YLazAzjXGAr
v6jjJRQJjbJ7CeuA5cZzydOoXrDf/Kz9jy/nsOjpTtLWcP0e0HslyVyM0OaWPZcNU9PQ5i8mOqI/
ZxnW8FzEGFh0XtyqDxK77d5l/+2yWNlIH5Tsw2yxKzqP/uceHcpeVjMSuwSvlwz2Wrghks1W+0Ai
JyozpjaLBoUpNY9UvnunvLl8Qf+ToWA4YTrtwnGUak9ajWzP0cuw5eZ35bS+eleG1953+WxgsOJO
fgkerW0gP/rpLffP3zEmYQXoICypKPnLzGfEdQ3r4t/RMv2o5mrGU6Xf1BGHNlaqrr7AVd8CBVfJ
pWqx3L1Ok6I0AJIEm+NlJiLJ3RyP1HoORpYyvIMMdJxOLprSmV+DTVFk9I/OU5ycADZZqE4AhIlc
zLHsh+Uceh9BWoBVPG/0BtmHn+XBcI/mX8/4x1uoB7DEIsJWXabwx16871VlAj7C3Fgst17OeUz2
8tU7sl1TuW/CSQuogMQUStLvTSyLYgosinWgEFz4TEKDGWYfIsMxNA+TetO0AVvohWEUnAgBTznN
NPJ7V8SXw9YRHqbVZ+zBCLnl53xtsPGv69JRBAC5V74FAK+cGeI8Rw/KtodjOPajP/8/RiBkhCpQ
Lh41Ya64JFUAblHqAGDT0GEEy/NC0U6HEYFbilwoSump8b7MO9ufwxTDFPHiAbVmz63lgTApRNcB
niWwCMBp+I4SI8CD+zu+cD6RdCUJyeDIvzrS6H78iPaEKQ2elBuoEFwjIAyQ6W58rqDc0gTe6Yhf
IdPO6xGJE2g/ViV091TehA32Ya2T3tmLMrF8c4ETSQuoju5QfGsF7t1AEuaZsG8QlEVWBBQMlcBS
X40GuKnY7kRynhC4iV0CTEnm36pLeA8VbYghcf5kIgq+EnIUQABIt8CuGDwdnT57WXzbADFM2Bk5
SG0ABU7xF2c98B8SyTPPDaU9TzNDQXH3FTdxFfEdFul1iagMKdbPKOkdg6PO5/cYX20suzcbeUKY
pPLUY0tFnjbfnQRZCJ5jPJX2gZUPkMMxDkuezowmGDiFJEMcRtn1Jw1iA6CUS+Bn5QZ4rHcd/OXA
chp2FkVYx2m0zBroHqGfDv24LJGDKx3zxizIkQVsg9iedcmzimEN72SuIrcJoFj8GBPmAmlUogxj
v8eTGasNESo27Od4Ll042yrSaM/hCkEFuezEe4UTXQyazOxov72vwc3/fWhwmyAz6EzefktJrOHy
59118rHx+cnTGNnZzmGLLwR7M6wEhCT0Lqrsi0MGmObry4zx4R9bXtNuLxk2Av5TotCqPNZbEoYn
7a73TMAU6+Enfk5hYzGPxSNs9Zbw49rBSZ9Hi8DC4hMrib3F5o1Tpl8cEWtR58sCbvahuPnfhQTm
of64qtGfkGtseP+KPFdoIW0sKBXgn2JdkdxMrIXTwl7/RB7KjUE7Lw7UQsJ6HguZR5pY9iacD9YQ
S2jYXTyW8ekUC400xVcQovm6AyIEyYCdwfWbVPHKlxcJ2bTYZEsPB30OKB4TWqw90xSfmJ+cgT4J
xhPFrRbgDt09G6mYeAkXh903wA4LdD6gdMANs2C8DXaH62yW8QcQJERzh/0Qvt64ChIrHXFib5p4
D3h030oeUN9MfPAwRn/9/oFPkzJc4eSTHRP5KcNUdI9RNA02EEX6J+k2QERpfxn9se8Q1gJfSD4v
/J4LbYZsfG1meYCqaeBww4Wyz0al2KJPfYo/xnNO2lzz4Ii3EMd8E+vnHUIfj3Y2oqal9FVFZ7XA
uZmanTdgoMZynqBbcLWWsrYqL3vsBbDu0h3ZfRAXgDxd/1rikP436tX+eLQo3nZ7OPoxEHmWWfv0
RnoEUhSyNly/q0a9Kmv9YxCdYUcmxTQMhoz2jXHe3QalfUN0RXIMnABpCDLNZYRhGJ+dauS33z77
fEVOJAZ7H5oWcuz6B5ybBSSm6+cpmmJBGs8Sz/IGXH6MbBCiB4rO1q57GLhK0Jfsp03+gf8iGw0F
nfjQzLhk2Fj2xPyeLinCd4YTCwsPi2nsPh0Puh57ynGZUIQ4Dps0j0WYXYFLNmzsVOiw8MtEgopo
EqRSXO//rX8ZNgquHWnwxZlmSHfYw6RSRkWMtwCTxSQDdXRjqFwYB0vgFBPfvx75WhgFL61plh2x
wQB87SMMcJcdb1KBq7H7cQh2cnmlE3gtbpesmvbBHtwy71/i3L0o2LAagVf8ZXtLJAr2Pi54dPjq
ZZLeA3ZbWB972WRvJPpvehOqIIPLIyAhmcTUG9itJZTaUGN68zti3WmUcUhM+ow0+osIa2vuiYPx
gvi6VCjSPUvH8eToemRrcRwPh7RfMs4mqYA70RjMdpSJV5dc+2CiUS4EilEbMbRgt1jucVLiFnez
BZEKQIyPFrUjLRfD2fYKxiHMamjtDNK50zoeCPQZckr+A5/P21nOEEk5cP+7IOLGjaYBsj6mXm8+
nRh8UMYH9H4qZIcW762r9BXTq9sc/PJuJWkB7y+KOYD7KPISEaAf0x+89dm7VzU2XEqXN5LHyJmu
dTyRmJMWlMhZwKR3Q+K1ONri1deIcOufzS6lz6pZauEhnpHynGKgD+WS/rR2fDNk2+S5x6vXCZJo
kUJ+xBqKTXmKvwKzU1BJaSKti82YRCxCIxOE10Y3s9nokufsItUjZzPediBNlkNgCFRrdhbSPkFn
o+AXO+IHdMc7huCTNgue3iFLefVnwUl8s9ngrFR4kEInvnHepkSkpElioEbFgAzbBemJBUDeEwkS
YGbLAmVLlBx5eSvObogynH6fVGoJLaTR9Tla1wEXAedeRqEChJ56s/l9PPdmlj216HVJsuXlv8Op
RMpEH1xFqt5sO67d6JtBuNqIPPr5R0SkT8YHdR7fXGyZotlCxm1yk9YaAgeb0iKgZRA+5ecf6tI9
mB9grAs8NOJLN0CPYVTSseAUbqJ0whKFrmKaRIjJ4f9Kd7JAvQZdij+s/wngd5dtIOKpFYiF721B
FKAK4QAjVGHZmU2A5GFGeEl0RtPO35/LaEE8qq79BE3LuoE8fTvUHtwuqRwwqCNPh2nMEv7PBFYF
iCrngbjrDZ69OSWDcmbSiQkeL5QE4RxNnqM+VBT4lj6cyvHetUdDSJRFi3oSu1smaACzWKVImQNC
9HAt25kC21JbZdmiD7j1o5DVQ6IJ3QY3WPBGxVbmONP6o7CsknGVHD4FvTgdPYaqm2A9LdG+OcxE
5abKbRf/xxkugL0BbrgUKUzQY20k1IXpJ7zP+EnG5GsORp/mg/p2UvgNNj6Feyw9bcTAHJtqLwUC
kMqu4VAo4QIxhXrBtZn0XSo9aNk3Cn2ZdkozZmGZKx6US8NTB3eD1jG0oc/KipNOmYcLfxFxINsH
PIds63htsmFJFpekTjNlkBadrY0yiZBywI+UnC08BKLkpDscwy7PbLPAa8JreJ2WD1UBJwW83o5P
j3wc/gCRxnBa32yHr9YcmpRjGi2jMocbbQGusy6bagOOgp8/zFu7g0s5FtBkFQkpfcF0FlD3wyj4
PRVWhvBizCQHvtz7sB+Gt39ovIZM8IwmxSxlDqcQAItwaK2J7/KkLl1E5MFuQAnQHW+mvD3b4N6h
2HLdi/iJ7Ex0g2K8Xy98zYG91uhw5DPsgGhYjT6ETgNM4zGVvlG2ga+1OKahhSzZnBzpW7ah1PNM
0ulIvccru0Ii6w6gVkIdefsUXNIjUs9PjxFl6oHO3rRLfOA4F6JmwZ6JpxB53uT2vPwrBX412WAw
wthBQC+7broHvxbqTokbkdrswR9UO2L+Qtx6DptGrZ1rwASEyaNE5EjB+/NoYXrFyheVp+obM55b
egxF8QYyhG8/xz4fPT2txIgUmMX/cKmIaL+MzA/fLmfeS0/0pucqi77yh6sGnKKuIv32AfpYuFzB
dI2BtUxEUtDHICMcfPly7le1GGz7+ZYS05cqBXKtpKJE+Ks/PuxRN4/oWgr+jMgU1KIHSi1KmgVF
oT8Ugq85YQ7jCPYqC7r5gYfjxtpKwtXLIRf9hrlx8EKuQJNDTY/JyBxV94EeQRtFMwOgGiM6/OPG
nLbJWlZDi/LtO+VhkiKS1FpgiVtvvu8juYzAcTBYd4n0XhJcw33CqKdmSXoZ2ySP04Amj7axJwUq
DzcZNCCzlFr+yByRE+f62kzIqJLyKzSvdAMhCKw5oN/AHg7v3RcnEe738KSE6ZIMWhH+IXNsZxmj
mi1HzO9mx2XH56dn2LNjxLh+MAfdnCEss26h8sctdnfh1aFMTdrS30lq0s2j47Ds7VimsJcVFdXb
WYT//1ZTDV4YKwIa0AVaySHFQ3oDg4vjhU6fetWgurmzLAhehCHH1I+7KkwztmTFhSZva2ienNXN
la644XNKZWTsps50KqE8TDDBAuGJvV2MJTpMf116gIOAXx+wxykYn2aBscXTH+ENierul/uFQfzV
3d/sMtcI6GACje4eugW91eTNSETSUqAqMIhJf7G1PyISluxcve+QG6MCtz80sjxfAqFsUgc4H6MH
0SuiwVrAMjousVd9r15SgBgjleIptP348KNPf8zNL2Kqj+kLHDLUizqrdcJdI5mJioByygOI5og6
0QFzbqt4QeAqOwclJT+ES5Kzy7lXpxbf8jCTlLAf/oP520ZWotStyfyz7PIxTmKFFiVUX5xWamky
9HWq4D6isqOGhrY2PfIgAFOM0zWuU3hFcza/bSI3QuozSNQzzubIAXfnDOG/ciSmCbaDDv02JYxs
DaUTGX06Ic4QrArO9rQOgRgzMqM4YoAbsZjcf9XDfeKDEd0L3qt3zkF5D7hpMN17C1e/W+BizoSC
hY49oqK2f6Ga85zZzSM0eXHBT+cAhvngaKTV+MD1I+2KFpoAZQ5Kqr20a/wAfkb4PNJXOSioHGTs
94pIZ8FQzsEYPINhzKy9SydAebpRIVCbdId0FJs6Rz2A2xzEPpiEgFOVl23eD6eFHujqdkbduLKC
eto5uXWCD0Wm963igjm7a0THKbzl72yBV343BtvE8YrpU75tcgb1LiXer1WMUf+jVp1zuNW9DvBe
5VNzLS4+ZPPj9Pb1LNM9tBxz8Ahbg3byJGIK3kv/O+skRkJzO22yt0rKAjj2zhBDXCCj7jGmGCvv
TLOdfKW92Luusx2kVkTtBWrUBfs0c5E3/zz6Op5MCNjNEVoDcLFvuLu77YEOo3RQ33rl8Lpe6JCO
AgODsoPT0tyG5XWG351Xb4N3/oWQdg7L5Gv4zRPaud4zZHCHCLJ9gqAUPvNOfEHGPa176Nv3LWgK
jeJAj7P3m7rXKoN9hkUI6Kx+9T9Pr5o0Kv/G4tl51rNXn4PuM6g4Q3WPEIlmI9iBhRLxFsOT3n+D
RqSPqgnuDUeGiTpuAbjeGUmz1xjekrMRvNg+5pdJN36Eb9CM4XHrNYY13+jR63h3S7VONMatVBu+
IDW8/WPZO938cq5h/V15D927E472cltXvwOTMKrZqpevGLq4rto7b9/1rMpHzYD/30n3npQnHfeJ
zunhfPd+SYKg7qKpqP7uWPfq7hkDQaBRw2ZuzQziagTNV9CqfKYTutLyLj1vwgXptlVHg8y979jf
i2d9fFP3PvmDRmVSg0m+XAykmB0Wl49vBG3dxSTxhryZz8rVd77Ysb3V/hJgpF8TC/5GTsqPqC76
DeQGIuxQuqHuc+PpAUUgDQBJfeHik/FJecnj4PxgNL5vOEYXezD3Nm9jsqExQnFavXZS4VCpM7XF
b8ZrPtSCXTt+D4wanwXVTqvxfed8Z/xW0+l65t2uOti4bP/H0pl1qaolQfgXsZbiAL4yjyoiTi8u
PSqIqDjg9Ov7y7rdp7v63jpWKbB37szIiMgpj6rLSeeLy5zi9W0lfDmD9Dbrjb50BJo5PKWN/a/P
3Md69vwyMbszQTX7mrOkwKWwu44KYAg+NC4ys0JD9tSaQvLvj3TVpA2rjDtTdh7R7O53oNuZ2qzz
tm9v54eXLr09j7RMm6FBD5jNkR2TLsrG2mlYU/MvKvMEund3dEFocslojF8V69WD1WPULA90DTf7
rVhYLJUwHgc8hPxfXdm/nvUrvEHPwqCud7KPAHRHJATv0WXFc7ufqETeaD0ClJQ9s4n6Tk0DcnmP
z3PpK82xXEBoJexb3bkpVvmy+hiDqGbD9SALZDdgOAiTjjCPOaPG3bZoDuAh8VbNGidV7F3FeNHK
bxY/skY2dLcvA7uo7CO9yxcsRusKnf5hXTsisux8rAtIYm4VN6csg6oVrLtmG2ZvY/9+0mn4Wgz4
s/PNDwe6o/mcAp4eWzZ2Mt3ZeQKicJwcvXJcTjuVc344QIZq6b1wjTkFJcbGbatb2SWmsvi8erez
3wFt+/SIlcYVYtWu6lJziJkDCe34hdDD7YOJlisvW7NajPb2aj7RFhtvGpuugqkjOstnbet+tT2/
MWaxBjTo5meYBwQFvE/XdomDAz49paenrUU1bC1uPwd1R+lBC2h/rBbc1i4gQTkwc0Q6N1M52+3D
BYsdHX9B+8HEBNW6IwnpO+XTqfvO62K3EICr1pkGig5jweU7nZbXH7gnBl/li+vAbegIje7kdj/n
gjbw5LfJvK2r7jGYqenZrcpZp/eLe0UbOutC/7GYp/y18+mJptTD6f9rfR3tR+BRNa/uMXfOOz68
188fcMnt4IvXxNdRus6xcXXFyTVvfXLapcfQw+bp1mf3cpy/Wa0fp+46nxZQnK32bWbN9lTv1HZO
H/eUB4NroLed99ursd20z5PV9vy1cqyNzeJtPNPpRRA1sXdoi9Ka2dv4uY1EoYyzp3GK9bexP7q0
ZCjVsVmOHd/B8+BB451+silJ9o/pMLZN+izAGc0nesDUbOJbA4pkb5oxdzJharYxhszK7CWG+P6A
8GqOHLDCXwBODAL/l8UkwDdpD8DvOIXwPwTNyt47IFR6AGDErXQcaW5k/GuW46WM7f7ZQ1auMYCy
TgXAhM1MGmc17c/7MBvMhhA/YNEibynQqA4ZDAPHggxt+WPs4RIiIfnjK+kxi+sb8THZkFRBSozJ
2XwuRBPmDnSXfGEcPCwUe8CeMwbZfs+gMnXMeGJMtUY9D/sjuXtT52xvc0Tdk97ZmCAbpv9DQTGS
1ird8xRd0ZS2ULU/HLrbGtrMAfqkbmP+ivg9pOZklkxFzgLVh+Gkw567ZPaVWcOwwaWX0lvccw9V
kjJSXPDcpuFGKBmAK50Tgu45nEPLd+eMf6bNOrpBAxDtxY0qkfR4A90lGEoy7j4W7mfi7j+Iy5E2
jHFIAimCSdfmdcP/5gTy/cl3uX/Xxj/mF0shDmmU5BNc7Yi72xizTC0aYGJJo+s0Zz+vJ6Lcox7j
rwUjAAy36MvlT5t1Ly5Jf3NhKYHwejUgeChZFxG2C+/ijHq/DzD8xazagZOr70TyPMmT3Nj2QrqK
xhQJaW9ywdHSamBD1XCN51EBhgJjS8qzAOprYB5CGcgslBnAlWi/h2aWxydz7SG5Zeo6OhUPVJRr
ECzfneyVib+f85P85zRi7BSpnyM4D9k/Ve3CArg8eTTpabJb2jLZtSbgF+ARuO2Hh/Q64mbCGfk3
3n88KC8DG/4JaDv9BZSDQCaScqUoLj2AnVnItkHyBhIIFMB3kJzEONNXmTXTTSpqKqivNIkwYQRO
XC/pObYNmuWz3WP+9qiXvYyDBOzjvteRfprH0WF9plwT1ebfrhEn8iSZFVG4+DiAOQ05Pj1tqLrM
pZAjtUaeEO7UUzzbrfeU8v/hfgXbqwXx5WcO7QzKNbDzda7bFF9nJBKQa2H4ikCEadodiKtLkzxf
pC67JyODEmBiunI0WcHWTHpfbwnkXWhLB3ovA5fhZLALvRtZZyojfOAPegxNWfRPHuaUNOHUCroz
GTlXYNNUTl97qYlqBp6kdMSF3cgMTktHYgthcUajZXz484cWBHgRv2e4YRjHcMV9OvF5YXs0wS7Z
BXku3TABB65bBENM4ZhQ7i0UI55iVznFX8eJd6CMEHNEuYRve4yYbqQYbQLizR1hDkeqLsSp2XfC
1SDhPXBvcHmnLv8aP6cVlH48I7Xh3pvAUbJyBuMBbtPigCvG7xSJMw4cMZZBCeCEwGHamCqOmoVB
xECypiCULFraHiI5W75kxdj0AkX1kpy2cGMOoPo2/J0IwBK4pjXiPpswSTzYl/qDhXps4Sm5XIQV
I0Rq65eCq2qAaWo8S5rwOoXqnb/gi0BSHTJYQTg7KQQUyiT6kpR1Hr2q+3DoitrONgjkrBeGY0Qd
Wqqi1pJZylA9hJ5Dm/tAgaROIJ4byg0s6iBUMGiqDwFhvwjVBCXgOYi/06L0QYfOtn4eNuD0Tytv
Gecti+ZGWWUAlfXG2CcfHQhNR6eLF7SVkmnStHK+KeuR4s6tsMPC1PGDneUTs0GajdbyBeerjS5Q
qyxxQtJxYFluaGdnV2zgwBER+XrBRnB0Gc45RwLFLA/oAGFh/xEVmhb3DFNsmq1C+C736pUlQgEv
3aLbfI17Co3rrnHGtm6vTrio99d7nZz1zbkoTvV01Ztz7bo3LJ8Rcmq2dnEKbGXWnn727y/vl3sU
LOTzjy4gjL42z1fv0cd0M2h1fH1y63hUIHnKF+Xjll/3/va1qynvp2PM7j7p7Xxd7tD6GgwoN14O
bCAcg+G+VsMSgrcSdfzOSEEm18dQYrqO8vHjhSPHwLvOPlE/UUOq1ov925/S58uWirA/fPiXGb4+
aROU09ME8XJnnDPLlZT3mD7m55B0rYWl6/j5BRAukg4/dEzxoZ51E7Lycg8RpUiovahMP0hcut7L
1Zh5pc9f++72iYbxBiPF5HPzX+i5p9Ga0gmb25fDHX9lJMEkxO34kt1CSFFr+AiL48DUcrefUDI4
N6zcj6hhNkKCaAHmtCyhwZ7ovRt0LaXf86cwp+bZcyMADe4nfJwRhzm0coBocf4wGsAvohKG2LHY
BhNsHuGztHYwF9mYx3/UIclBQ2F/6AkFHeKZYoB6QvEGEPvAlocQU9ig+iSkJ9GlrzYvIpcMzwGk
AHLlyJMJa50xJ7CbeOdRgF0c/nxYpRAzHfh/pMmGZOxDNHkYM1t/3G8cTcLUJIPfQ1bIdYNJbSli
SaFulXs4U6EmzdYEO0BHR4qKgQNKH0NfiroWWB/IEyo67BJJovYM3EJhw6xe5qilBFnlr2u5DrOk
tzzQjbOF3cjoz+W+9yDtQD81WsoxT5NQJLimMA/CGXQK+ASapQJc0RfInkhbksdcupDgmIiPgDBp
o4nsSsaWqd7heIHgwi+gA7uh4SE8H4mtFFR29O8ECj5CmFiaLkgpNhcHPhmRjUECKdIUjYOBt5Zu
pJe0hsmOHhZwH00fHxTRWrDCoMnNCsUAApv9RjiD/+lKiZ7g9twlpnNjcwGJJEWLuoR2OHDprdM/
zeigeEBWWs30AGkUCS6JwbGFiJXRWg+gLg98WDVu0032w3mVoLub9aZ0vrM20y6Z2VMxWYBAwIjM
GpUueSBZBEvHQvr3+9NBsAEb9FCXDLxKhcd553nD9bpPpPct88HDGRewA5ACn2UiHeHtvIUJGQTj
28X8h1hpydjiO7/Xw8Ii+dEOJHkDjCOTxRdlTsUC0+XkLwXeByVL5UDnot1d+ASzOaSNbx5Y0LRg
POCvkJNDHPvaOTju38wFpk+SGTgEhxvTieEypusJQEY/efmlVGn5REmLtVGN8St9UXDu+shbZnqc
H9aa0xTOekIEgqPAe3D2vtg2gez8y67GXqmgeRS/nLep9i0Uf+T3hFvyOKzCfMoWWgnvLgk6Qo0S
w55Zy3/Oz1nVc8uXo+LcxZJmoi4lGGZ10dWBk9AGSQbPuLunvquckOJwZrahV/zL0jt5GRlkbbdf
/qftEF9lbtnXQzZHZ4BzhkMW1gyuHDwIM3hOgmcsySWkELqk4KHIwHZKY0sHlGyDPFuoumnFWwDT
OeVwbpcw3f/06sKQPiQ9qzPdhdBpW5KOAQ6jUhGXTZDmg6XBArK/LeQwXihcQN4KPxRaNldgXaRV
LGbJq55sethXyd87ifhYkkeWw45GXr6B0rHeFwwc5aV8Qh0oWRJLtcUXVjRsjyD4CDtFkodkQAcF
WE/S06MlAOjq+fHvKFaQ7P/xhAfWGz3Rk3zm+XHXYGnLQcTgAOTTbdh/Rr/n6Are5Z/FenVEUkIt
sMhB1xmUWuwbrwVUZN3wWPcGsZZowZNaF3sN5G5Qes7OAF0v4B4ZBHZXKuZZPhZi2MR1TR4vFfHt
aL+RWA+yav7E51YBLfApJVWwp7fXgA0kebZmRDPo0HVEWFXDclUDZQ4EU7onICx5Y1wQb9DuEUNq
JrRLRkscNe8TEkV9sV5APTZzVr/0jpO+vWPTIZeeQ/VyU9IWyPysF+z0HUn3zxa41A5oGvGShy2U
w8MjWAp5i1ve43SAoWWJoAt2Nj2T0xGjTah6KXuIY8NmLAmPyxqAN3gZleF4c13SBYIpzpL5U1JJ
kosN89psFRA1SPm6BnQg1H/IyiCB04aAdAf9rHHG6rRhqjQ9JzZCptNjkF9d0N4OX6TvCz4TUf4P
jrdtdjvjp9nFpMUkhBG4LE3K34jkSTPaoJ8KdT+lrMoJx3PSHmRCVw7+bs/uPJxjypjEsI7fQeff
rec8wdgmAzjLnuoh37tgWaM7D5/ze/pbgMhE+dPoafYLt8CQeSNkLkyvCN5f6PWthRYo437yjvow
Q4JqU3ikAQjcLsEZykZIuhDd8GYMH9u+JmNPSvILwgOucOabmR7ew1eSR2MqCTBqRFB4ufKKBqq3
d83dnPfBMCFp++dNZ3SdXZH0g4FMSGe6R5Av8l8tzW/mK9JjlTUJewikpAIE10aNWwGFm1WmwPxF
Wj0rIyXlE5xmhKWzmKvTwUKCDIm3R4ooxilaXAyX+ZiWJiybV/CtHDzA1bDKglPU+JfsCeg9/EFJ
DTi2Cg+klL1Qjfp0XC+zyssXAGAXL58UaQ0SSEK1JH/pJ3ogwJbuvEA0vSLB/QaINYNcQsGOFvym
2K1NmRUTsrHT7uWq4eHJUAcI373xFQ4nl2w2bj7pgJQPL0MtoQVW/Mxn/C2gmmtBkTTRzSGFBwhT
0jLjDfFk9a4fEl6zoJuIJ4NXLI6TR9AbX+w2ptoYmATtxTdVxvWsCvSJ9AeupX/jeeFA2oWv1HXU
sD/sJ2t+hsdJfsXUHCUC25weo4osrIGaPFH99xxi6AajmFifPX08YMY9FkzNbK1ZmdWMLmHkMLYi
DBGLu96NFLMPIHvb1bEeDyIKvEHUG/0ac4BxbjVs/OO07zQRGaQH/M7aeBh5xDzFYZ5qQAIPk69X
j7E1EWNFUFZxDoU0Qoj6JHCdUTXtjSpwmEo+dDLwqoAf6fhfaIghKxxf2XF/iAUQDDdUyh4Dnj3t
bTb9gICiXZ0P5wsfR+DibtetIZJjThVBaOgnPwxlBmbDdPqfPcjdNQbq7copdY+1NHBIAdokxzzh
l88vvJiMZWgCJV3fjRtwxcXtAPxpzsXr8vFYUiWGdJsnUhSV2/Ld4XPc7xg5TkBzOgBGpTuq39Y4
r6AAqB2z3XaPY6BD3RHYEfrjDncGqN26RaJ7HFVB4yNX04JbfMr9U9ZnPa5xLRudg2fLaoenEmzF
xiiybJy11yMaHKEugYCwx7FK+7qs657Fbq1UMEYXeyiKjyPKmyvTJHy6C7DD27XzxCn0bbPWSPbZ
ResYGOAhM1vIkYLHDpziV4DO8P+d7Dp6z9c3t3VzUXz1b7ZY9Y3woaFDm1EFeN90ELwSPsOplH7L
V3feczoVNANYF8zvaDtUPNQzNDAqGKy5CVKRd3APRyLDz1MeZ9RYhCoAauSKv31VO+QEp1GLI8Up
E9SHmFf0zSMl5rhIXkxkfhL273HttkL08+To+YgSO6OecyBxYaVNIEUgJ+NuWqKwExG78PwkilPL
1RmKMQS2e6ZGyXhxEtjcYlgUNrEeacVaAyPgZV+P45lEl388jQZv470lzWVErPLf8Vtn1R6m8git
jctutfqhig9Va4tR+F7Kzta8uyUowsBP69Vrf3bq5CEaopbXmnNoWRyGHIlf6K4QkRL87/elrYbI
YU6wKh6eDEGhs2m/nM8/fCEg2+UOPxjwaiR3Zvmx6qHYI9IfMWt0QCLJpeNMLaNPkBRRvWbPPbT7
KjgTGAaiCkXRKn/4EAk3L+PSLi6P7QL3clutCiR73BVOYFG/CLWISkmdn1IOOcFoJOsQC8kBjMiQ
5irjSVzeht/y9bQxKBkvIOkP+Cd5d6gM9V4UU61QDLV5C+LHk/Kwj7t5f07AeYwYmbB97RkpHt7j
v/flF9QxzxkHN3BQFFpYe2wvGNVc9ool3+eIDFugAwOrPc7njwDTmVljq4dP9LBx7YzpgYip5Hq+
DhuCkDwZjKgOGfMvhgXGopRJ6HtlcVj68IOsiikrjJZBm+5053ecD0K8kMOjVUIFrlZH55X7XI6L
vHXLe3M7VfR8Z7gWtFlcvs9qGFeru4kSiSfHACerFRbcSv6itZUne+cO0WWvkW2wvlhK7Ly7W0A+
k0fB1z0rhn+SH+U30EtDdMPQlmIF1WVfu/VKeJzqXA25rO72BFaEF6p1yYSyWPhP6xt0V1TbuDdB
S6OshKU76uyxlp4icUZEpC/ELY3eeJfaJLeY+9NnnFgRK5G8OrdqCiHKF2pq1AYjwGcHXb68sgr6
Idonj/KjIuVkXBc60bZZkFmThvACWXEDS9kJ+42f43tAuKCsNx/RlNHlRvEqeUWE89r8mdz47fTd
Xe4Y1qBMaCOMiDgSH1WYxXxG1dIX36hHRlUnFeuvy4M+1rxTM0fVRqKPbcjA543Tyr3sqczZDpIn
YwIPUNjxWXMf2WDbyi3jnAFYbEJuroA9hO7pecc1cKPlc1Uy/w05BdQtZjjguMKNdNXhk9ABKfph
NQvxixUPKxZL8OHbvxlkdnbTPVbGhAfWxinVmfMDTLDiSwdrJgoxffvCUCcfsXeB3sjETOz4TVkB
oia4m2//ajXpek7kW3EZBCK8aieijbhuB1ypsiuzI0HsMX4Nz7u3D5vARrVsajtGCG2plVJhTmI1
R9HJAS6P768A3TVT5vMA6a3/CbFMalGyHvviPmAFmKxxbhwhrARfBxPrbgmVFnMeIp4W6XBhP+Nn
Rh7J06K1TCJam2s6jicsXa8Ea3LjNfPMZBalqBVV4O6a/BmNNwx/Ag6P+juHn0VRkjs8k20fYI+J
6ESZGLP6Ue6AlFtt+uWTPJULVnM+vG7mcxGDkE1D2EF7j3s/PYJhQVWNwyDzuzpjZToY17FEbp4r
EVydUyXwp14xOI/gtipgFPOICdHOMxMbpD0BEc8Z/pq8r0voJ/q0Ca1divaK9H89ufKuHf+DOFdu
HfcgbLGASLK4OEAZj2NFntToPaq4SzQAHGY4sV4GPgFRlg+rDSLR2vhsNi3jkWJHADrJvAurnj4j
MQKU8YZFrA8Z8CS3C8asAo8cQYj7SIG0PPYmUZh4GSpjGfTLruAuaOP1kHcAeByIznd0m7eXZGaG
EBIb+z6lgysGX/4oBg6RZSAqBZ1xavAN/5sWBNm9CzAtNkKNebMF/fhVDtgKhJlqekeAD+PWIQPp
0G21aYMT7l98UUf5kZaPZsIlFxN4TJQzvMjiwur7pPVY3OJRRzUzcFHWzx4odv+JTy7JEiL/iQ5R
UWMUN+HVfCGTAJWVJ5oxeTHphl08nThQrALzwB1LoLOkGBe9j61ehZfN5uQJ0T8RvYAx3r+88ViM
2zx2qbcxXdednMG/6CXC6aQWZhUHXmYbfL9wJsYYv1VQaRhacFQDe/xvD1PyQr9vCEUZk05sHPFO
+TF5AD73OitoPMcNQI4wJTnTUD6gNBEXW7fl4yj21/hCJgwLkA+VpHiEIiRbzmn+4RpBu6OBIy0t
SXM3u3oo79K3Cc9u90dyTyn9PubvKyglnmc0gngt3kzmpMAF2J28cFu9+sMA/E9QKo9FS5Bo079p
Ey7aNEbRLkWwcJUTMNppGtEIQ9wAuA/zHi+YDPBL2Fjo7pAmmgKdInx8eCBN1KxwHyFSgcwEM0aP
CXU40Odsaf56ysqm11IGL7IaLosITuzeaT5MbYg/N+Fh3yuTSNCNjkv0Lpg10CobxHMcvmzqb+j0
OMIOUIM7QqVDx3Jg6vfFoaUxFpzrTlsWVqoywODLEmolLUVWOGQprzdOiiufM0nqTEBYPg02PeTq
f/YjcmYCA1KXbwHN0P+lw2E0b68Qhw255aAqJm3/Os562NotxZpzJ8gu5ydD/AgKKGsYADX8aJZd
TJZDRCd8F6LQ3fRkicnw+qdMB+qWzC6RJRRcMd85KLJDf/wyPNb4E9ZH+kCDCPKcoAM1v9MSn1OU
SDi3CzEB4BHkwBtiH1cZ+KIzimRJHBDZQRWLGxveifSF9MriTjqcxo2RWpy79rC/wPidEoyW0nvO
BDhRxbDweRvQ0MwUVnMxW7JoJcR5YN30WTHExQhjfXGeZ8MdwzWBf4tVm8xkFVzJxGlBgjRSXUja
CGjjUdvC4JE55dROMo6d4efH4ULYfI0JlwzGILE/43+B2UyFEHy2BlDTobtnqSieaGFafAAR2/wC
WaPgWbelCWwZzqCNf22nWK6gg2zoR1rX8BsNz2c6g6CWzxgtDZkD+higD2ygrm5pMWjAn9AC/etQ
cUBxhpJ0kw38PW4q2ZiFsAvROBhO1TG2ioH4xoQUK42E21J2s5wk0vHPFYv+lG1/Ue2zMDE0iYdQ
NviHHyKzDOURznN/bdy99CnZ+iTqLJIE0jyFIn+Y9VuYpzNT//5uSvzYYItAoxAGvAeLihYquqtQ
Y7ubhGH87qQbwKI+vDLWynGUgATK239MhIg8BiXY6IW1EW5oizQQezkyYlLJO5YsEFHpw/U96O0z
+xNE4y/CAoIBOBMxivSITo9DEBQzRxYyPUhuYC1cyAMaK2QcnKCyoQUzlBXM8vm3tGn7C6lRYhnN
W+KcbdjFl9AnvXf6lKIm89BdEc3gMAAno5PwSFkwf+ZoIlOAXAluBZXVFNmY+O4wvd1DiWqa4n1E
jo4qSPqDB5IsGgIA8MC8jFHE346EA1Lk7qCM4f/iRyCTyDAohMaBzZV6cVC+wmKmYfDgcXyPFoJ0
egtjaIGToynNS7md/7+r/wFetqmPYE/DAJa+90XsOAEk0fVfHFAddmaYmSeMZqDFu+kdWzQbf2ST
RsNX5GdihypBLcG5EqQeqm5m2xTfKNqGRMqT1d+yM4iWLlC8d4dHq/QJ1ERXfCvFnivS0zkEhA39
FRrxf5A5vk/E4rP7NnOdCKqNwm/yAIE/36XvhCJ4wGQAMeqFpR2I3cLaZADqxQ42NuQTl1b/K5xM
yq1YwFMxuxfjqnKsDinPAlYkYAVdcTjsTMcAM5ktmLwocrCdhpTA5PPP7/b9i/26mMLtpHHKagz5
xARtkmqermjJiRS43LviGEYvZt5BjyOMmvRikgDoSB20qGHEHfdaW0q1xmHBdDo+hm3U9sRllhKE
CjFkM5BZQjMXu63kwKYH6jKHqidtDqloWZ6SJl0pQsj9aPS+ibozsFPR5jyCXV88GHgFDGT6Igx9
X8z4wBFUT+iUvg4dRoUks9RcHHJzE6Yv1UWQkf405qbCsGCTBqfRodpLi52SUJTIVcTQnJeBkfKC
owveuGUjHBav9R9O5DnO5pg2AScuIxfuPZfYllsgdoMc33KmhHCvSXo4Y1woQmwbVIcR2jUqaQ4g
Fi9Pnw+zGYqb+9v60fzq48MxSxSvm9ytz0JjnF/A1AkXoRBzz7lc9DKDsfrkvBz4Jhl4cokPXmXj
ZoZIaoFmGTUbYkcThrC3e+eGB3YPJREtN57CB/EVptX22YhxfNWXI7NnVjQwpEfPzOF19nKsle6K
8o3pzd6K5BkCgTgJfG4WB/KOOywNJlZQ0zaywwFrEHmHQPeC0zjTOT5FcYgRBvxazKjQ4CEeQqjB
ndHsN+X5Eht5AmONLyIbnV+HH/JNE/c0JAp45MHDXiwcXOVkQjtnROFaiUmi0bFL7454ifbNF/bV
Hz8+JcqBRkAk0FEwtR/QvDnSWQYJ2y+QA8XEI1eYIJ8Dya7L+cnDxUaDooBpxDAqvvhtBST46OsP
Irm/oRLGgAfZAniHVEeA1Jy7bwt7eJLI3IDQNUehseaUIlsKb1uEV1AU+jFsgg7Py7I4tJKjRYBg
3tl5jASVfadpJjQwztA4s2EWYS03Xresf+InJftxk1KPJTNtGnoH5COSfJJ+WCRVdGcWVTS7CuUm
VL9ILmCaE+4YetCacjQmyHseoiILB7RnOUrBL3SSF4yn6bSm6WNE/nF80WF1tVi8EbuQo8eYIKJv
/zJ2JHIxc1tGD1wDSWJlXUr3UmhxS1KsjQq3K+AQQE12d+hdIpgQHzX0A1K1wPQU6Oq+T2lL4VBB
GY6j1LBi5CUMrBs4K1COMVjd2lZtf5KHs9ds7P/m1Apd5NqGaAtjp4GfVzi6/2Hmodn1ZRDM2pm3
/t2O/DBPhg5EADqFiJopxBHVAJlTvZ38c18cgNVwWXpZSqNN8kwRBcxmPAmehYMZQyy9MWk9k+eQ
XuFVwHDcBcymHd6r9Ml4kNEPiga8L0QDXAxYxBqLEI1RUzapOKU7aI10UvrOZ2NmtIyYO7KhQQWj
iyb4wJDRbjjZsn6wfnbp2UUEmpyk2s8DWFY+oi+cE9AOk9Lgrof9f/cf5EVzKLaLGyj+KX7bKW31
TOiH2EDAwHvpVDVX5rhTXTBbmeVyHIv6Dt6FNJQzPiQZgTqhUYMtDPWazGLbLO3LLFqWE93ofAnB
73/RWNmPRabLaY1QlkUh1Vxl1j2oHlbPetK4prXMjuUZb+Dc3GcmGuzaru39mJFKxuRDjY3PJAro
rg/C74g4JUJAFGQWHnG0GplbJ06oJx8BKEkbN7Dk6BeSUITNLtNl5lMfKzUG5Xiw0vnWGvqVyKBJ
GkniyISljf8PVyTqJRrNgpgQy1jdHvErIUSmFKY25soIiSdjzRyfI5ejYmBjuQYXz8NSiWcIUZKy
RqrjXsEPg82xsxEOfN3YilVz5Heg5U3KEYzH7SrGSQHCGRpCDz2BQByN8RvNdv3JbifZPi3SeYLA
kgy29hfcp7DIyMdn8QJKMbmhyLafyWsCGCIOOSmnDnLDGJvWkUWTnXMxhZSRpSzIXUI77YRIEjEO
RIJuQpqqsTbj/gYOWDXtBnC7/GmV4o0L1I8OBNUihYeb7BBsh2TQr7tFW65UQYPWyP4ospIWtQsS
ZSAAwXMxauWkBQMZorSTmry1WmeLuHvHt49UU0o5KBQUWbK6sJ4RYQziy4wSUB9hcPHX25Pb8JCj
xESmBox78NANQngI0Dvd7DAhhdzhuQethJBIW229kNRQuBNfAUp0s/uQAlCM3y5wFXhpEeWHWXwa
1mdzxUVfvSOn7YOsS0nusz6pcd/os3mO0fifbuUx8lULk/SxO+ccpGcJWtfSDY0t2bKG2oZmC4TT
M8ZDQu0Sa8gerAium4Tnz8itIRW4xDTgr3hZwv1gwgvuDC/zO2JmDl0uR4TmNAutyiNNXnYOAgbY
6IwOXAVpsrasXAFaJKgVRjPGa5qsitS6wqCHL+WsS2o/XOIrxeBCKkk4Z5ijUGilZHzqZJfgaQRS
MAR64UJxoYLPM+W2W09RPx888FycN13qEdn6WHL1yLvfRFzgIdKC4dOeC40NuRmNdqgVkzQVTjGt
4gDJtFiHc7GMFXk6GKdxVNSm+OvgTYK/NLp42CLUeWGsHtDZWaIlLVxOVtDJ0n14SsS/DrwfBX1U
YcsvQ6DXydc8cVoKE49iXZTIoPQHrL1gqBGS+tRQlxwqdBtP2qkOJS9azvuWu9fHPkp4F4qx2DBD
aW3HXC3JL4QMLwwL3P5FbliaL/I1ZOov9zV5whvgvMTv1aYQx5PiZuGcAKTyMpgBxKFExkRVjX63
kOSBTB9Y8Q0XlHOGo06MP1CwYdiiO3gHAulWcbk3SZ7uLmflxcYLUJK5LvX+efTlKz40dIpcd8mT
SFMyesTBMufGNcBOBdPTAsm0SBDO06VETxKGGXhM+LI4HIgBmtUjqyDbpX4Rvi4WPg/8gyF7Sc0j
nAwhQguSGnYrizOR6ojS6DzC6F1g/AOX8ZddqEQ0kh9i1ph4akyqOdwj22b5kiTRQueNWR9ko4fd
Qe7an5MOzi2aWNmg81fGO24Hn+1tMrbC/s+Uu4QWKARNRI4vogwswX2K3SO/idqJw7nBrX6H7xfZ
Q3s0e0Ly6DD1krt5oLCpEh3IkVVNS8y4rMT7s3iD41ivGCNNnNn+Kot+yuHLUidP9ALZFISleLf7
c0M/YuKIYYAimIcgvWKveQ6p1E1wIgAaETqzZYfzHqJCEFfLxD5hYP7BZwEUGbgSg2WS3MioY5UY
w3r1QrDrP6pZRupf2n2cqagEpN2Ub3dnZPshryIcLd5sSQIbSJNYaq0GCwq/4XaFmcGC25WkCOeE
JUH6xO0QDguHKTkh5OCLj8xnsWALQZkRt1dZkaRGSkIWzBqgggJ8Y8/SwBDiGRAm9gIojIkkgWbW
tjqFr95g/kIYc5dE0HnL4QxPJfpQnXOUpkEKQoZTE6Mgh+MxcCEeaeiiYbv/G4sZxtnUZIjf2WyN
x+eLOZazVD5qCA0TD1ViBus7YBos7GwPJUnwb9/fuT3bpcrCKQQeBtGVR68A/1gctwLMsYPGrYvD
2hbdLKeHJMUAwxjJxXDUsBljg4dNCB/4auh3zjCy6hmrhtMjBe0CUDI5cU3dyc0eMDKYOdfEMmZT
HwBtJPX8OGSh6C8iFhBkf7axzNuScQUktpRyfBTpHAG5WaBo3Hg3SRTn8m8GwpeS2uAY5M1IUikk
AkgmzAFvVWT6NZ4byBMDqip7c2ef8atcVFJ4fXIfuWCiCqu3/OMBcpuo2bCDsKJI3PwfwJDtCR6O
DTx2cxlwHalU4RDEkCXYm8tws/kCGdlzcMs5KS6BxE5L8MfNmwYDsANVAEaJM0/cNbAIGI38n2c4
NyT5uAUjQ7Spt1hzjb0CdBiRPpwzUgiw7q6N6wEmlXGYzzjRy3HL5LglgCgXrmwI9VvMAiosDG59
Mj/idEXZ3/OJxLv8wFvJhO8Pcz9118LAiPILf6N6w9nHS0FUZi1IgjhARajdsCLpFMZ25UhQmKmx
0LVVFzmbfLQYIgWPk6dsCq9QjCUwz0SR7qHzNfsbmA2aSVXaM36+Ylx28UrhF6IMbretixwFm9qP
H8a2yaajGM2TsbjZC8q/P8emGAHVwNievdHqZa20lEukt3428VKYoSxnT+74CD/ntmb8NiRq0AkR
KgOeOdyuqZjMxGgFQIRbk91M5nCIkednQH+wgycFS8awAAZYYgC9d163mLV9vAyA3K6oudnnL/HB
xxOS8ebbjuN0gycd0lv8LsjqTgOmCjBQXDVX7a7JDAPs8j+gBMEz0r+2DJw3yykE+AN3uTK27yG+
rcEXh12zxasHi+sQAXPLPD6cdfKGuGb8BsaFgv/T8II+5bXRbB6zblB0oi7BCMjIf0Nqug1Vk2Hl
OQwNqKvdu/P4eWUHFym71/fe5uBpVhG2WHDd+H2MZ1ozr+0CYVTXQHBqi8ktpEFWU4yuGjBozoRL
47IAa+fYJN2zlIqH0FWDnGNR2iO/xfttnTXrc8xqdX+hh3PMygri+owbW3pfs4Ge43c6u9877IyK
y/L9WTV357X4Bj3FWTR2K6ghGCWNMoY0oC34/WqgtS25OcqohA1908Lmx5s+bhiAXN/Z2y6bAHn/
2+rBmDG+tnqxXzl3T8Hl9vClEGLiyMMjhaDtuEM/S/vGfPnYazFt4ChTa1c8ksuYuGxTgZGDvnm3
vEd/h2ESNkntQi39z3r00X1ykLOlqNFF90t+DTeTmbrma9EedUY0whQL3/YvY29rWGD46gKUgqjZ
zxfPDVDiBmXmsyjv/sdh+RTFZEGivNAL/k6XhtdgYPR/Xt/lygZ/l/KzVfMx6Z+DdvSkTQbJ1H8N
GK3s/X6w7tDNGPU6UO/bnnFTohOdWBxJiXPJa9G8Lf7++B0VfuVXus+/DFI+o5bxWoTmD+YZRC33
eYyOSPm6AdhRaR+3tFsvzkc/fGBpRc+lWsasPo32xFv1j0pEi1fze8zLy8n8qe+Sxh509lh8tMzq
aWt3S4OsVfXhlyAG67MNSkLRl+3dwn6MdNhsOyzNHuPPcEi3IQnFq8pff1nCLmv7Y2kP73qxdfeI
74LOp7O00YtA/hversM23TnywWOBvOLAwBEKBs6G1eo2HIiynzFCjSkznD7OUTdZ72+rM9IY6wso
xb6880g7uku8qaD48pg669W1stTKvhfjbqNgKRL0jkTR5jPCfeD3jB+PYfkO+p3F7TN6C9dOP1Nq
aHBwLOn2dDCR+2lut5fUVusd/ZSCYxviIwpJ83aKa5p90RpvB7oGlQLy+z+SzmxJUWwLw09EhOAA
3LIZxRmH1BsjTWdFEUTAp+9vVceJPn1Od1WWwh7W+tc/2Di5mFHuZp1Z67m8n7yqb6Xx7azSa187
x1re10LmHuhNkWT9dXVXcLzt1GBlV95l1lLZ2dtO9Xp1vsyeL3hkr15sn7xCn6aWYpl2c1LUbDa1
FZndmc3OJLf5zDgcRZhvsFT+eNjDUw/rFvaTqBLAcuWLMNzEEgkjd7qyeFtze/IhqLIv4ihqwvp+
dL1XNsq63tsKOcUIhJ4Z6o3+yG+do+8VKWO956+r/2W86bwnnFWIVm1R8vC5tpvPX1ckyMAx9twC
pDAYqVMSJ9RVFKaMYkJGMbfqQIlGWfKYWTOEqu1K9dqRNGsyBTKAE7/cJwRJ4/iDL3awa7UDdMEA
tU70sJzo9nIIzc3j7RZk20gMbPgIff46tKqtRbYukFpCOycowGtbIQPmbWCoCo1fcGWa7Hbes4IJ
/W/6i2Lv37d2OPAzl7z0ziAjpQdl4il3BylynwzSqLaynB47NKhQKYRmj5rZPiz6xZZyxV2Lxbp5
oQyX1hR3V5qUaY8R4/r9tpzT1nWbs0+lVuwq5/bP1vSzuEPEONHQiCy437g2Oas4ef8yKtn6EwTZ
OEthe2NiqKx7s8NNgp+tp39yHmQmfVBEIo90PvBInHnEv/zEpEJaIMVub21dnUNkb9XMMb3JwPgx
yI931hidP7CbJClLiOdiQlXX1FR623+30c6oX2jJ5zAzgvU/tLhDbY21IJZGGMCL0SndpnEnFFMQ
rVs0aGfq5VIGpT/tdtA9zynwxOEzOwI2oQsFyZySEQ8tUFRYv+XZK09wtbFKd3t59DZdXHSZBRo1
PiZBN8CfC37fekBxdYJosdapqd9emx7AuWn9J2M1Jlj/7PPtdU60XVk451P/tTpX8zblBZ1MuzPC
cYOAsZR63zY94z2C14InYBbgRn97j/Susq3aKb87UnVN7wzvAQHK+vumnN4TMreARQU7k36DQSb8
N/BEncAiUocj6zY0ZvKJHA7LXrRMtx5Fa2+oUWDoE/AF2CcvkWhexsJMyyH3fgBxWQfMjuGLJLY5
YO0L+4axl8hjugeM3iV18PcNMscLwND1bavfsuUzGpHmBwIX4AVgdl1BU2BXfCn2c3/7ywXkyf6q
fb3x4Q5jVYTA0WmQKaEw+GlDPDDdL62e1xw/7pAb2+iQiOC/Hvvlq1FVrr6IrNo4wRTt6E7/UF8D
E4PD47WnMjoHZa/TnPpcYxJCkZ5kAHynwX2aZ3CVbuM8OH6M+JW5/Foo5NYVRlW7im5M0M7oKLiC
I1gdInJp8S2EeEVMvUZkEQSkJFsI7t5i1nNTRb00oER575oiX6vCVidk+AyFC4P/o3b1IPXn0DHE
+LmATOS4YtvG9e3uLk43fjGYzrfo2c+A7Zl7hprj1A8poTqqteRSbRwQtJq680VLbvPTXgxtZsdz
vxFTFV7SgS4PAzo6sC9doj1vz0te6dtnjGXhI3CijjTJlEGvnWTZ9Kxt2jDAHHvMNRUwcfALp6qd
MbWJ0+PABj0DnZhSDyGzs6LtlPoL3QXcj8KBL7sz44ebZ87uMeFKfxvuB7TNDD/UcblvAsq3KAGr
302vdnbGwei6tqZ6qvwu3naYrW+gao1rhuNTuMkHP+8f6Zexz1p3JRev2J3Gws1hfkNcKJPG4wXq
5C7EFf8bPknTtjpuNJ8TEwFWyqHJkXJ4k8O+etO/iEHiKF1D9KvVIxeDDoD9lvd+ejlOw86bDWN4
NYD4yD6ur0bAFdtHm1/nji2G1P3LZETuok669bMChOYMue1zAJnyFDyqBdv6NGeetxXV0PdG7yPm
vIC47HgAcOQuedjYWKUYhyclJTYWmSqzIaXp0Ji3Z5bbo+5WfGZm40P5Ki88SXZYXsJKmHyc70zi
ndaF4axRClyZxVnhgg4rq9Wx0RUUIa4dHCHQBwIhQJRjbvGejXI83RH74ZLBoUa4+/Dv24eogs0Q
52G7g2wTPdS3B/M7G3Ws8Pb1NQ6iGzWV+4RrTb2jp+RAEfCNfB0KleOV+XyLY390O02IfmXIC5WF
pE4yTyEnexrERi1iQ+fQkya3DIbpIuc8tzgIjvfb6JiwKdAlAe1VYArsQHNQ03Rc28ldtdcadvJk
lWs/r7Cm7Q/ul/hTznskXTgVhSfLvMdt23hY/fWGt0blrdg4j19nIWO/Mm97G14hICfXIC1o+dqn
/hF27neGS1C+QEVU1ssvbdjL47+1U8R2zGAZoI2Hy/flYDMn5kTs2cFQv05rlPu5/0yDLA8pM+/4
yXgVuY6jUl+fI8OSku1rRli8faPHZfOxh9SNto62dmDpU4qyi7Npvt7GPuNI6xQ9dlHbJS3g5JyG
VumBPn0ApqH9NCSvhJ+Y+G+56S7Eu+cFvyrtz+tovHnMh5ST1O0w+q07s+fepvBMtuZXjohP6qcP
AdVvPYe6iYZuTANT9B8wmcBPG9dA7WN6lwfFRs8rW4ofscx/bPo9J90mRmvYYrE4GQ4nTk63tb27
2mVAjc4w2/nm0xabef49Ba0eEnQN9AYDA0iqfd12WtTg24T7RtLWoEguU2lbXlt3i1S8cvHabkXM
Y+8GNjN9EyXe+IKnessewpUlG+7Wr48fyNdRYQftI9ljKXT5v1U3sDt+xwry7xjqSTd1O+KOQeNF
d9N4uaehY+t4sFMHZrnneNnGVhlhD/1yC93tJexsB/OFE6UK0sH48tdHW0x8GRdurV4M2KDNpuCe
72OLuQ8cG1hinNNMqQOuiOsQeeb3QDSJz6aHBFzCqWUCmanf81fkOeKbNY31hGbY/1p8MdqaFkQ3
zaeQp4DWkuW5VLdr/61FZeP26IuuVMxXGpz18vtQ3ejFR6//nkVsRtknQkpnnJwrfGSKxMVrDTRj
Tv650IMZd2FV0AcMRekIcpg5OAccub6ECmkxe3iw/iZWB8phbkTPMtS87fqeXMfw4FoVWSd2S217
GKNrwSFfcbAQenpoRYPumVA++Bj17K+31+koQgtCA5YfbA8nqnfM/SISTYNPRhgguYp8vszrlFGh
k+XjGie3VkXHezBg97rfYYsuvYtByml4NeYfls2TXWJG70vEr7So4N1T4ZH1ZhzgNn5DOz08C6/g
k0/14P3aFQ//pQEcdU/OzRz0ooY0gWc4uxxq5+7O9RX/2NMKcoy/sR6mtSqrsOgiKXTqdPpSeMZs
yg57S70pzisP54OIywkqYocbAPmSY32mX/QmFAIonPdvY9zdlEW/9LubO8Et9LYYK6JQ8i1saYN3
S3UwDLPdVPd7b/fxYQo601rqxBmK0ADjfafh3/NxC/Qe3WFzjXFG6aA7HWZZf57K2e2fpunCxJ9h
fUFx6LLZp/98UPjIZ/+loguxi10Flf5KktELQ6inKjL/G56zsBzOt8sCc9gwX+/QnOEJwjkav3eI
w1F2tMN5e6CRr9qbGx6Bjg26EO82Y3Rrs3mHJxtKYXIhD5IAZdd+9806fqaiRrl0RVQx3gaZ+Vct
0Zi/PWIjX3q0/aIFV83QxsdJtQz/6leH2+alEOWltfNq+ONvVHAJK2BM+c2VNKQOl7md9B6vxXMo
ThMFcsw3Ereol+5ORFwc5Fuzmuhf3FOt+JY397t6nhQ60wDV1tUnLxpyLtMhXtHqws097+7mF6jw
Tf+ptpqEBDMJsejUfQ5JiKqMobPG1WncOJ425RYPwPY1KrV+juprm5z0CSbg71sodAou148q/ybW
A4+ZBk7qlroaiqoGp8pjC8wwBCdAbTko2QMV/iSfToBbeEYQ7jm5v7wTRIs8mVsXlTOwki6/jjTo
Zl/KTtc2KMq2NPVdarB00y3U88XHPd8UFi4m1AS81kjD0WZpm0LYOVx1lTF/eEQZvg7M9MI7w9ym
Dj6y565jPMpPzkULjUtsf7GLQcyt+82WOYyxtqJ3EXdfQYnNWQnJT9HqEDO9O+HwYVRz6xM9YNTx
HJlEdIeWe+faKiPTK3uDLI20inalF27DgsCmeVMT/aUvu+B3adwYo7qlXrQIPXxS4wcqolmbFwpJ
fXj48FNcNuN9VxejUzqzel5aTo1e172BRUN/Of/pLe/54jSgeLLximneQ5Dz886y9900bJtJaYyy
YtK9Jp3TrNHpF9uMz+8ofolnDO4WWVizNixpyWYy3wCCZqjbyeM7ZgR5V2sYOc+oc/cRShn5dPuD
LgEt3IuLGi2a1z2esLexGEynODF1vU5nmeOX1PU/HvYOdu43fk6/VSVIw5Rh9/W72zkxMoC7IBCN
x7CHzs3N7PhRjFItSF+RWB155x5QBkcR4xOv25rrGGZVJ6/XC3vm4kEgzuutE3A6svSDxTxMd/P0
QNmz9S4YkDqaPTqzDq/oGUhPzB+e2aZFTm+LqjWxX3+fE8GkRFFdUze/J58KTBYA2SDwrMnmXGtf
hf+OZY9hzNpTy/5tfKM7u44+hHkQoKJP7j3gRZPl9lqn1xnpc515pwivZsy15hekgH89Lqe7SQBg
K6J95dqsj9fHmaC7wOp4nXe/es1pSlu0TLlDpNK7n50JrxtzTPPHlwbqbPqeUn06ftO+IE47PwJO
WivYVnFReE2bO9U4eWdeoQtHRZLQJaxMO0JBbffPIyRgdjdO82hg03NBfH4Q/YBHw3fSNjkx/Rwp
27v/bcY1IlF7mIPNVLF2Td5gSo+xpQ/OetDTcaFtdWcW1JTq4t9/RzxPawzros79C0dpGpWYEvGn
Q7943MPajOm7nx/5NGNv9ZDSgMgWk+qwrahVR7c902oogni1oe0BsmPKDYbbrwynA3DKreVoGxpR
WNjUy+CrumuNT6lCfIp1bfA9rpuOB0ebU37Ped+Bo/N2J9qi9Av323/j+yOqmXJ+DdsMqy6Qs3xK
cekhmuPDHF2zwIB63HmJox7nL1Kf6QMBF8hahxoJsy3UC4VM+zFcZaSi0WSDRQcVfewdrPYzeXFv
4BF495uTih7rMcelA4p64W+Navq9DYD9d7JnmLa2UuHfPdBR8NIP0xivYRw0W0qmJAVHNgZDD//i
DDfAx+qHOWa9rig6yq8LcQ25avjEKt5jCEiljkbFnjACfa7seX6lpxCdARwuuOjHFjMo0fkctcFU
Y4pFhSLagVp4YXSflbr/kAG2BwxKmwFE0OPjREqMfMdFgtIyEzSsAbKghjn5N6nQ9wVdf8KQGACA
1hz6nREu7FolPbQbyPUkJQhClUkTrz5Utcx/sIZZFaZzKhQsWfjsyH7iIiwYSVLIN+G1wq4Bu45M
2ZMzCTgCV+wweZBRDAp3xtMM+47PyXW2LYNRtiR0AKa2yuNU0Ts+KSlumO5xLPe08N81loITnJ3Z
1n2HW2zkDnY7apMU8QL/OnkdSBs4DfRxis2xb3FmMpHCnXCuW04Hk21/1mM6/3XacTSr2swhg9lt
0eG3Ks5/3YnSp5Q2nBv9DwStgGuxLLk9behZjvXGNZMKtz8ZoL7wzssJyDM+apQZXI9nV+ePuR3g
ax4uH8/Q+Jn8Yz7+/9Hws+1e+wrnJx2evNumXvFpuMWhdXYiyTwBv8OhZFof+j3fI+C+NaYmjyF7
BSBsfOAV8o7JbAK0HwnLiIRAcTqbbTO3jy7NS2phlr/VNX5Duf38VqdA5mXpZERL2B+d9j3/V1/0
nwkoEGiQhmkzBoaoVmJvLVl76fxXWHWgmYiCiOeEc4cvhNBQG9+cPuGH/hb7kUfKcZ3C7zBVED1Z
yRYwIcgUVWVnbDBfUmdijzt/sNvI/1SwgJMFQ/J1+SfV6f23cC/RS9JD/AxFRsrBwWnLw0SiAo0J
74ItAMAYfgvdCSge6N2ohLL571gB0Avyjn/SnEN3RBmC1ZzlwuFdDehv1qt746xwveovkpCyHHIH
2eFQVhL4ldJ7MBTVNnLV3BDAHNLhU/lp/+5e3TP/sVwTSl1Pdx5n9aHRmHKqopevMPN2DHDXTHFB
3ngqJsNtLFUo+UMGMRB0Hr+W8+YrYNTPb+CyYSUerIjZQ4Z2QfJPVlqm8BBXje50h1TqpSKMhHEw
g9jXDnd+1R+sOcm1aQY+wD/HCUzeY3/9gsqfqvoXAvUnELWo8KeRLWBqft2GGix7cYLn0IWhVzfq
CYLkVFZECXF8DrBTQqfOw6Xx6jnnZY+nO1AjkbX/k0aIkmoPFevYXH1SVHg6EMhLoUyvH/94KCO1
CGGPwj0VlpVLHLqcLY0wr/6lvGxBDxEhVDuhPnicdixBaPeA6tuDwOhljLEdtyr0UehDcOC0jeVc
R4vcITgJUcrf5HKA18LHZ1mKzgCq5lalqyM214ThJrlCb0qaBSLA8Bl9e7Ellw0jcCXW1ctLij/8
ZWk6+YUjlDEHw3LoO3BeAAA7YZcoV3USUpAYTSDyiiUmNt13mtWDENmFgc7nAwWGnQQcPbKgO6Dg
Ar3hFdCgwpZZYJm9fzCvnBPtTuLcC76rk+bClIiAPB4D+sPPFLDp/lXFQCJomznMOgJ4Oc5NHI4r
hVomuXsVjKjTfMCU+/SnAFuSJfMZCB3HVgxjU63FygTjk99rKH+wAbMdJmnXORML7+gJOQmc/fmC
lnj/WfPshV/mSMao2JhcgI+5C+AzXID+zSVW+MzGYCm5dcXDqISK10QTwkg+Xn8k7JVZH3MWhxkS
ttHwFYANSehgES7WWObgSG9xOSB+hesA5E0QLxMIbZhGIvCDIgZLP/nXeMNpggucDlbnGdxcdM0+
Y9kYIilPf/ELncyAewXNwYYjQDuH/gakVPY6rxuKgsJZIXklaIWD5IHis8CuBHYZVOkEXYowaRA+
AmTD9nl63DRNgI4H/vO/1NTR6GW4MJzPMR73/HTEgw++gc5NL58ebpFAkjCgCJjG+WB3Y1Qdouq8
Yud25Dh4+X3Tgk6wCOFo/ou9shwsbMS9h0kFuxDTWwkRDLEyaQZtS2WjPknEospk5CZKLcCaD1Y6
fDiIPf8MYUTkaHDgNW61JcNVLWqgQHA71Jln1IPy9U1GP14BR9y9QL6drvPlaGSjUoO+pgGFC88S
8z/IDQkfQHZ13ceMiVUcUWBh3bbmg/9ibEq8sAtjiEDiD9ECjym+tRnHxrHakag90nwZob88psI5
fAv8+1F/VrukYHOykMQPXXDlDmzEHtKDKY45yRWKCwsZX83rCF0JSqrnP5cePN24cBdYUyFQYV94
XU5yxbbnKy1gh/0aDIiZ0GAgLS4oRMhd0b4DdnvMtJfCrTS+DC2ACpnxDeVVLgsoSAsqvwUXyy+k
85z7BdrgY8ZfzqpmuoNzD2tcqFpQ3Ei9Am1h5DqEkUPEnMo2hAsMiaoBQsaUhQwoVDLAnl1UM9aT
9AspiJZtrHVnWMI1ZNyw2JMe+XUhwD8vhLOB+IPfNPKCN76o49kMXEKtsNRzXhMWbT6E2hOKRkU0
ZQxRTv6+VEO42P6OzoQyZPzqk+LC+zr5x34+ZQwBl1/bs9aZWTx3xA7yGditexLJUQeA1G/a4a7j
cTm68jWWe+HfwMGTICOh+ZLYRd0GTYQSOFXySyDInBIOz6SNAocncRknL6wTiOg81FSUmUIqxMGc
aY6kifbNg6TJInN4fDC8VVK91hz+QzyR4NnLAbiQODQ5EVI8HraQ456eQGbko1C77dFM8RiheyVk
syP3FLD6DF2Q8N2R4u3oATwuIkYfQzFX4qqAYj6zqYT+Oq4xxvF7Alq64lbFd7BwK7+Hv1SAu3aY
xZiQc/daogbACAg6H2podixkkNrPISVTKbTvfPhwuc/93oZnQ4wHqpQET3cZwoKoxbi9T/+JH//5
NNnhjzwp6sYezDjsEfGq43lW6IjrYKQFLf93wSqAQgdjj9TVHrOmKb/p35DDPUeQeIabSwyHCUpS
pZboNRLxdWBz/QschHEeQm1ktcKGKZyGgT+ZXvzaIQxSVhN8YticS+4eFrx9GN1nHA2C+5OXuRcu
scy7bYJa9qg+zv8O67XxB2sXKZlIvLqSFFZSO7h7POP5vXL3SeqApM9TP2t89Gm1wo5UAHmu032R
wX4P0LxB7YXHORstugtVYk7HOZFwki9/UjYbtCMY1L2NtAF77oRpvX7SYa4M2JcMsttiSpqThT3E
e3ZKVpUT+7oL+9tSkLzPHSEs5vAuAHE8wGu/CsZXQ+1smF5XCg+NbS2M7/nDHVu/G/iXjcJTU9GF
74YWOjT+8Bt5F2yTTbMpYHRjUMRDWIbHr/RaJIhM+WCi5SUBCF0iaTbxD0opqNCnnXtL2KYI+V13
fFa7qzvmp3hcUZo0EjGveImfJ23Wb/Hrj+8uc2e8Xse7TftnSCbn7EWyQfeM9VKwh6oG1Cf8rDH4
ESty1ps8oZDXZyeaA+0cGFm3DnN6gBxcdS46CwSYiDYYapb8VlxSFcM6XgNbD7RSgsFbfbgRbEtO
s5+fYul/ogIsFONCULf5nKbhNZTnYgPQS40U7110S5JwOhwXaoz5vWOP5mP/p/33xPAHes/G9o2F
UDJRaLKICSO9/w19N+YuRo2JMmWP2qzwtOQrQKKkNPlgcK7ujq9+dAoiR3MYxd1+XwTAcNLCRxtX
AThU7VyfodXyTljXvHze2ACjueUVZkUvgLuCNPDzM4RytA3Gu4ge1Ieyf/JEbVlZKl3+fBiWBRsb
xIE/FNoeDz4GI8+65KluOqMtlka4WXqdB9C/Fj3+IExzC87pAJcEX/WoioRp81xmBALZIVkMPAS/
361Z4cj9384D7zKrs9Enlh1rGoUNMQhb1pBf3oeNDgLFlBqGOesNIy2eP9BhmF9lDeiLG5UWoTQe
PjfYyOEqU61oLxZMfsVDwPA6usJV/2isuOX4jTuGVaanryVrcXwUnwvr5cnfcuIjOKvJOa8DptCr
6uuS5c2EzOGdX2BCsP9IUuYQZUB/HfW61BH1iYiAuNjhCMp6xWamtcObtGZy9GKiixZ1oQEQQDlh
Ss9QmVm+Xc0pbWw3ufU2HPDU+sWWND4G+1TpC8naoEEvZaSzbZyNXgamIwPzSkh+xBCwJgb6GtNX
bQ7P25Sygzijzvja9Vs/FYVvE7dNF05Ix3uaISjdtuMhrSkiFEYXhaxX7Asgp5IEidPgjz3ujtt/
HAB2uG9rEZTRFWMUuQ+rG1NHvgvR7VdcIwiH58k2uF0NXJRfvAvsO07ELOG5YLScrZyr101nR8lP
QAqaU9qR2knqk8IslCLu5JsM5Eyy0fjDpaypeLKMsBXFtc0wpzdqZtx1Pz+3wu+AyMGWim/MvZwn
E3NJb4N2tGU53ucCYaQuU8VXw1SUMR+r2MDAVV0hhZ2w7GnCDNewLsW/9lbyKBl22ePt2W0uDpOl
XoJ9fPED1ljiAOm0KdD+9K4zMCBHlnQj5JgLvsUvf0rdUVMkgZP9U3+akAnJVO4xccpaMOV7dtBy
WfHhgte4Hb2p/xgMP12gtNLhuvwKKFNivTA+dj+4mZYOdOzzAjI5xUSuNGBseWy1FLgdESj/8wbk
laY4fZl7Kof7MGwBWqlKXgk0kJzK6e0czyXkYPz1OhefQ9vyzEnxdvYsokIix+2oAelXT7E9TUhM
IP5B43q6Hyga/pFPtLklusEaC4pXdAaybNQyhcn2LTzOlVIef0q7S3XmGkhGd3Lo8dJxGrlBx2eR
Ryy8P8DiniOGbkugPHpKnjLTUueyR5/YGZgHUrdr51hX0dU7XqjcYGq0EZTE5ZOhM6UEKyjLBviW
4UOB0ZP+VGLU2qVmJRCq2/TPmypOevWWr+vxAfDndekZh2X0e/lZYK4G05DVmW++YBX0Bnj56rfg
e6Pu59sCZzUgYXt9nfswRUtFNMWP/Tc0fsdVrdqc8M/AD6hm4Vn8m1zpDp5c1hLojphOhG7wb6Cy
yTGGyWAbGh73XKfFvIxXK5d5ATFtWavcO6PtKDUHnD5nnj+Bb37+Rf9ypIQb5TNKPgqm4WMIdWT6
T/e7YXhHYX1vB/pSisvKlUT7+3Jlblr6oPrJoMko1t56ZAMkzLnJ5Z6kED8pqPPnEY144Zq1l7IZ
lrC/0a9jTqv3KG1YL8ETHhHtbchfCeZGVHjUrsU/d0e697Ye8IYmg+cEJXaFXEBMkRZH4O4pAYaz
6bI8ieQJnEFAz5oyBa7QW3ShXectM/VMvDCx/zlMEzby0x/1b/jiYjXUGcCFp9lAdREuOfdLqgfO
U7V8+1zAmKKCu5B2Vu1owNQX5azqvIIOmTFRq6XwU0UI0FBsJeWE/+IPpX+KGYsvkb2LOhbdL9KJ
vTQRPzBe4GsH8b43YsPs6ItAbZM+v4CPDmuG9q4aMMmv4Jcyxr2JGbT0QGcMhh48pvZCuiXJCUwk
VYhWRryuEdeTnaruL8k3oIdhI4lMmjLLpAZMoYibbfomPFowZxoSG+C+bVYHHblbnH3JtKLwISGz
LaDIm4emukiFOsE95/9ZjxFk56b/8mxaIdKkqPQpXZMPlBCu0diZMVN7qZRkgTOthHeDxXbBfrXf
hbuwhX6GLelopHu/lwk6KYvDhX7UROYoGvZJTrn79K65c839vwvI8cttT4G8MnJg7+C04DgcT6xO
JMWfUV8/YqvxFNrjFMeTtlO/Io5anaE1vAxOsM5TUqJQRzlcoJzsN/JNRkfrjSNS2Mnc4uFwpn82
2xX5Cr9ka4xyorBd2jRYcgM89CLz4WI9g+OHYTO4BYAtw7zBKaXx8UxAAXRVTYtWg+ZRMbhXA2Ht
tZsI0syIa2j/ARZiCkCqawBUrSU/LhKZPdepf2b+C/AQg9Wf/qp9a/AkRqb/y8He+2NExbCyt0bk
ogYACcdSAgI8llA91hPIuhgPufC5AD4M51I5YmLBg3QMcaFA+SkN59vRN5NLoLU8m09F66OOHco2
c35Lox4eLUkM3c4tdsTmNM53k0GNS/+S7Rt+Zf8cExROXANrlyMajgpIunRL5m//nPafSOfxQQzh
/+DPBjODee3Pgvyhn3XN6/jltJLdW9LJHskHEl82dkB3/2adhCEdmB2goFOkgPJWlULJf2fpxVdo
xr2zegzeAvrRrgO8JcRy3WHUoBXoBTfyCOjsz5RUJi8UwZLcIZQhL1FxyKYiCU/QUDRX8T6DqUzR
R4GKuJ5Fh7m6B3DK7YavMaoXIgjofcWGii+McHfS23e6oKaa+tNBsFfr0SjBgPB/4GA0+l/sRyw0
yYdBa21KE48El2d3omYDhEqO145DU9VrKV3IF+059xvNnQTCwTTC2YwODk2LBsqjzbFOiDCzx3HY
J4hv7U1euBKszqNbtFqzjiTso/eToVcJrmeR1iA4C7kEKE1WIf9e8hoAwdjl4mnQRteBEaU0X1j6
MivBy3d3A5aaYhGkBSXql/p4YeCAi1DwMZ2/LxZG/No+HsYkYkyWyEWXBfz12n96yDhbyLzFsYcn
+lBtzvcDKRKYRi6JYqjX2DqhMEUki1iQkgAfczghmDs/1RTkKtU5fT4cogBKDMzahEoAc0tm/Arm
BYQ2tlIr+uvaLoFIB31EVKEoKtFP8TOs0qcrlJq4GwGxvv0PP6vijytOXOwCreAKJAecFaYTgd6B
jWG0BowQr3ccKqw/AfDnXVZOU3A+TmNjE4tz4n6PeysLjQWCDmsysxjQEyHSDsAkkSqHQAIMk0Wv
y7GOgeC0JGJE9PQ0jnizEKkRYz+/enbdCN+RsdH/+bFqr1Fng2OzO+bBUD+DvmkBefQmnx+jRilh
SPMSej0aWp/MZU/GNOPdeEPjwC3IjwcrkLjdEcNnkDBgaQDIO7taTF/2holgqx5vD3wMcQRk3IaT
ivBmcZ3m9jCRgeHJPrz4ibVbSBY0OTFoE6EEYjXQjd+o8L5HC7k4MxQLI/pL6WCEjb3EE0ZUhaUm
gH3Hvaizrv4CUl2pPYK+HH/A5Ic7UKu3wiBejILQ2gK9JQu10kez92rm3OMAsNQzAF4BEMW2Zcp3
pUNnnM+NhOMfqQDx8ZgoIIdsRNnecVac6gORsK3F1wX0SHjr7TYd8ZKWutffZKU3rgf4EHZotAG7
xTZDWLhbhvP8YGk7yRdkB9M+3jgfaXPQO7aoFhH2VyuQCK8tFNrL+AtVOQkrkFdi8Cge2TqrdgWS
TP0IcHUj1AaQpxxkSxYMpycdDVfX4Si5DO+Zelju7xOIObkPqXL3gjzj9JnD21PgsJjvLPf/ROXD
ZjT8p5eKl3v1AqyOeUrUwGBl0/Zk33YefwLzvCz1xF4FJPqbTHF6pxs7cjfth3hIBnrFgcA6MGj3
/5m58v1CMfBfWgsXYPzkL43Rj99Rm/lLXYj6GFtBwwJEki7oOnYG5GLkA3jSMCBZu+H1MAXE+bFR
dVFWPWE6KClLWPwhVzQ/nS2Eb/0whtrAw/76P/WYzY0YrxOwUP+l3AJUlByn/O3L9gdNOfJ/ud1P
lkPfx7kbgLTSK1zWWAFiA6Y+U9AhsUlUd7zN1u2GQVg798+3kJusdIP6iB1Qzu+UnO9QrBzM4+hU
sVujD6OB0zxgA98GzwIfWeKhwN4go7RhnuR0+RyWLfU368DBMEn4CTAkfoiW9i+KrhBiLv+IMxHW
IngHEBg8lxnHhzvq8uB/3FwvmJwTCMmAI7Mz5hMqAJFaL8r9AhA2xgAOT70ptgFUs9RIO6Y8V691
U32RU0dPZ9vfBtqfyfKbUiNWA4TCwkDg7kJAgGeDG/+gT+N2Py2ltduRhMn+z1jbzx1HGT+cKlAc
UcjeAbyzsXv21iKB7ugYNOBm1UTUb0Ck2LvifcmhkFEuTgCSZPUjo3u4c5g+UdrPxuNaBIc9umnt
gmXUzx6fJLlGxnxhPr44WLIRjuJnKlrdqQj4sboAjbk5bBmYhIw+d8ACHDr0YXCaKVr38XLjN18w
Lv7MKZVM0lB0cxLy/vdxxogcqsi/svk8GFIZslmBnr2CB/+c+mBLGDGRiv1DFgKZFdMuoRVcDSZU
Mdp65IHc7Uj4TGCAdAbeiNu+jO2RAY7hhJ8P3Oan8GhSDT/QOANIc77nGyxXXtRI4tzlPbjUK1w9
ljFh3jt0ihsEhzGObcf7cA/EIHncYJdwXZCdszuIbxeFNLX+P/eE4UYfjH/OGsLuTtAIjAclAect
F3bv8KWem/lO8peXrRml+BSDJeg4GpMPDh6+aktt/O9AwEC361Qdf4kVBOcumLcQdlty2O/FLsjY
8ZOpxwEwGaGwS0ADgLR54Iiyxe/KswYBsDFN0rqtAESTcNkKUgpIhhSIUbB+oVkB63nxipxF32a7
kKXCCj4etX1MosMRePEfe4OjKkArPupistFPOGbkqIQoazvDMoC/e4YqpzOT33XEqIXbj3eMbYP0
omKnZu8JDZV7m3DaRWM4RCVDe5BKygQZ4T+iv6d+irOC5e9KzcXIRk5yBhqeGaxKn7EYwfb0ahj5
8a4Rd8jMjvsDvL+kSWMonmCzS9nH+UFqBz+RId+QM26PIYf4OvWo3pJmRSW+uKcOzi399I+EEnwU
aEx4p4Tqcu1i/wMpTo9JKBsSuYR+mergzaKiUco2YMgyQKPPi0Pq4LXk/uD8V8K5kN73PQdzNJhj
ENAKjP1hAFv3xEkBT5r1QjTO1NWorePl909k0UAJIzo33i44Ie+9QTO3WRpi17Hxb6FQHNlyS52y
kk6Kr4z04iirACk2eZiU9/MYqrOEeYQYNofHPfaDMmxkDCWAvN+Mxrf+vHA2bMhUxpM81molSvgv
+AH4RrT/TljGDKIDXPiN4WXHW1PIsUc8rP2eeQ2ASv/ttwD1mBXaTNQY+OGY+1QkFdDrXITdckx6
1Jsg65BzMNz+hzMSswURfc/XM53puR8yv/2J8Z579XG3WTA446BMEqqYMzw+QA6G1+Yrrt7BgKt7
0Mc7AX9mQMWCxHDOGDIa/10Dw0Q/CCZwlIYVL0X8/ew9MKdj0TMoqipcNZhoHkn5iQFdVrCQ2NMP
B55NSxhSfEIqyIovz/rju1Zxa/c4FC8Cg9/iCJnorMgNbRuNJFa7+MT/AxDI/sVZXdQv/NPagOrx
EIENHKFWBsUElr27Px/I3Uppd8GlLGfByLutmF8zxaXCu6vlK1MhPbasC/7gEg3Sve4TMlYqLGGm
5kTalgRyEsk7b9okOnA4z+F9yGy7w+Y9pjvZuRWyZd7E9+mLXSfzGPkFpe4x0JapZK4xgMTwvssv
bSeyk7BOwHc1+lDVS5+BS167zyf7lWg//Eo8DPxaNF4fNBIvEviy2sEB+Tebje6c9G+1zl5qTUH/
noohGoiUIzaZBVuQd4sKEPcxd6UtBoTsQbljIMM8hmokEdoMPlUSHAO4Rdph7jDh2bapKHnvVwxF
bYIOewzAvCDaDi4qgJBC3kn/P5LOrElVbInCv4gIRFB5ZRaccSpfDC2PgDgwKKK/vr+sjtP3dnd1
lcWwd+7MlSvXQhuZpFP6czTzAtTlyE7KQFpz0fN3TgHlClZD984jS0IEQp7tV2HUH+fAZgfCOFoY
bjaGweL+TGJACpgq5YmDF6sUJEbU0aR7dpG9pLO8gRFCdbBJj/4v5EBMGuGV2TEFyWJ+Dhp6grT8
yZFkl6ML9DfdTx+aK37YMHwXgx+4KUtcQpaiRXC4kbaCSktKVHnbBKu1NXW6OYQbhPYgLX17kv9K
KnNG3RBrr9aHcwnlyOVUnmDKWCF3B0CuLiKiDGEc+4xVlwLYKv7lHvgmn0xFJ5gOhzi6LdIDdGMH
ASGkfzB0gfkXglARMuM/TWcfA0VgEioDnveER/wvH/cRJtU9F22VH8zSJYPCXV7a/ecBwIKc4DRn
K/Ir9Gh/3cPjZSFrQ8g+XF1cuOQb6CEEJ2OJDkQ4QSmXXzghLgvgs6EXceYwFsks27oc/5H8DKWf
026W3ciTzia6UMCbK97muQ8cZAm3ao7o2Sa2WQgJ4rU/E2nDnk0QepJI1ByGMIInwWEEdNfAOXNJ
hCb8tjNxnjtzyF3W16FwQhBl+dbgUitahikhFdYIC0gqO/QcJiL6s6EVi0Sd1fEtO/ciUQHlpED4
CYLVbNZZzIQtxjKPYj1AG4O940vvKHxPQ3/WXfyD8T2UVyVoCu0MzpboKYAmEijzE7gUP02th0DU
h1LWH9E3p9fPl8ni6PaCNc1Ecghu2nAhOrZ3ZPA4HJCe8SRI0lSGIwnutkEQCS9BtiUPNrY5MOTQ
QJUFtmOUbSImgKfLIZx9xqjgih29MRk5/MhZXyGZeVA/9Nw1Y4I0EscOsYIcul1dwsJnL3COkANY
DkPGjM+T20PfYP6A/iJNM/p8wZ487ipn9xzcCAFSOvWvoA6+8Vp2JA9LvCogLH4IqzyEhJTN4WB5
27TLeuF1+YggX2ETteAbYSzyKtk/Ts8ll3FyD9chevjJGWFbzNVwa0OI81RdrJNwM+lX25Cu3J+D
+IHZord0yh+UbfRtkbX7A2iEACdvEe1kznlpC3OjAEsOXQECjjIEaYEFuX4zSkTHy58Dg8wpZN8W
WQMYD6h7f5woHguRCTcR/lEQnCbzKaDbQqlBIqxiizH98vT0Mc26LbPkcCZ8GTTMHEYZhUmlA8Qi
AMW5hNqr6PJExG8hTTCBweUhlnLoxunwj0bFObxFo4YqIcTqEfG+eX6EqoQ2I9Qw/sAxnYdisko5
AvNN9J24VXKFuUQeJv+ov/n9+J5K93cbJed3eB3LWKy6YV3oHPXesrWmHbrD2lw0NkBTIDqN/0ZN
OURSLLZpgJCC1dRaypTMXFwTCag0rhEPsle4fkKmaXESREXuyDYVtGelIyvNIOHftYgyGlI4gpiR
UMuszv8sHYWGFjjhKhcwQ4WbtjrBheCBBRQJoU1sE9UhSGP0GLirQ3ctG4z4TpLIrSHhHOmwothk
9PTle+FDoDELrOl/ZteI2Ex4kdklYVfS8+DQNOh5caAmtR2tO7HI/e66zIwuPcZE7PW6P4zFsG31
RpYy1lFNo9qnit9K0xX8bdDnw4CXJOF6uzpSXOLscGMVsy6dzxzlCg1BHGooqelcKOkSC5HqnQKB
kDCh7Uw/jyxVpV1Pux94MYrBTLiieYzmzqqFjs1QLKr+iOvw6plYmeru2LSAdXq77T3FF/gD7aAY
x3isQRokN+7yfvekOQz4YUHHVB8nGtBdx6XVS1VF9hoik2P9+G0oyZGKmBe/gY5DxDk8z9kOFPcM
Vy3XbAja0TJCI9MyQlUWjtbpJF6kkf4lVNKGhJ/UyWCVxSjnCkzCxHebWNpSdL4xmybsrjkzkxli
NSLJSLpgr+lnzTs/zc8cMvh3jWphTNA+r6G5MGGH5qa26Lnj7WW5pXWBmRbHmIIIKQN8EMbPa4Z1
gSXg+tAfsKekKLySdfnXOD3N+/LsUR96D1eadyckSpaGFYKPEiVsn+8vI4H0QcBsmXfzYqTRrY0W
+y5S2PacU+QVGCdQCQ5/XhkvkyCKd18BC6Maajb8SixauEB+pYg+rV8Y792cyUceoxdIf4LknYiO
2hVJBEkxuQcosv116yEDTL60mUb0i1iaRE8Ttts8O0IvGvM8OCU+QyDNjagZcj7GSPeiIUNGrQl2
tI7smMr7TKCfTGCaUGXzOCxRm6mhdbEhELIeoMPWdScAshcLidIuCmEUNUEAu5zNa7czKluhet0N
G6Vca6wT1AHzoGMQ/syAvRPLFC7JDLVaRQxSkHlKwgs87l9m8EDmfkIohjbGAzTzCCVilgBOi15v
DLzLQWPDjLYuG18kJTk+gTEcCetENFDuYk5ugO8FaR/iztb7iG6vwlpunPtwhwW61T92LDniOUZu
jB91gqlHQXUiDvNibwycCjrcHz3O421596X1kwMTbU2S02xDiwl4iNRmDlgwR6oHlJ2ecAaT6S41
9bYHARTyA/ARpT1kdRTrfnOKEPeXbh6ZC6YV4W1k+MV3SAaHIOPXJZt9IB9ahK3U83ExhnB7ZzMX
MHSEfQoaHvSnATSprx3aTsAKvtgSvEOsmdyQSEdCbQXpGCd2F6M/WBcv+pgQ7Oegwx/AWmov60Qe
UW4zpM9B9X6oQF/xpFg84Vj/mR4qniyAO0fA/l8ETP1cYQElsDUkSuxQZZXRdatIqiWfOuuLxx2O
zbo/TZDoY96LsgGUhSLpkrAnYZjtHWyBX1IDcWQA9hGCGTtCnI1T+8Q5DUX2XIS8uvmpw/mPYdaT
D1pGNZ4wgi/wyOnyS6LnoOBJWjuGJP7z8S6gsy5saQoeiqgHRJGYuI2Fpk4K06cvYVGLhaQQ/Af3
wHnAqaySEGMlBFwHeYFhRvPjYErQWojK/7sHqJq+yeW7nGll197HpfSIdGBOH5yLWG846vybe7V0
Bd9kSPYE1y1gbU/fTuDKCsfUOZmjSIkZ9A1CIbKBVRFr02EyuQ/Nafr1EPABpt32nTqG+oyo+M3h
0gRWePI/NeptNFm8tEtgup1o6KQMZYkQyxgKFiQ1Ju4HC9W/j2hJZyJqB12W1V2HakG7+0RDwnCS
M5WZhByNEygFte36Sk8cliMBTEPbfcrZdnPgL4yJDPOHW7pQ6gLB9ygXusaftiVxHt4py3b2u8j9
HjIeuc10KqMJhAQoeDxdkEAfpS6aetqO22d8nErQHNbBCSgsQj1zUkJLs4Ha5qcBF+GZryXNCrs6
EEHoz3K+UryAjAMf+/uUZtbJBCOinWvQJnT0babBr0eagnXUcJOJ5AJBuEJMfcS8/b8LZkvWTFkn
soUY5bcrH+Rl/o5Acdb0rLutN1gNpOfIQQTjJ5CZYVyT23Pp4GhZ4ElBMIZGOX6Kb5vgUMn0SY9M
sJOWGpvNhJAFqdeAiYJ+OEGYPlgjUDZdz4NziCqo5iU68KYL0p+NZ+6Edc9o/TMVWwUAeIIBiYdp
IrYfOWSgEOdG5+BA2qJJI9gcahyDVCawhq2Nsia3pjAKHWLj+W2l7EzY0yovwRp9EAScMNsg/NpD
LEXl7cgBRnQCiXDAKMl2yIMmF+axp6pHo47Beh7Z5qJ5T5pNBEgL3bt/99JXbB9xTrFZ4JFhbqHM
eFnJBtq3bXNOE0v5LGCBOuzEYwdqmQMXgpxsQUuITLWwT50u+vUtA5ne6kxAOdH4JyhAlnYbdCOF
iO5D/6xpsg95UTQwpLYsKbgB+ASnlKPuzBgIHqro7jo2VRcQwxnbdXoF29sBzHMdoEd9xXxCflTc
UMjsLf8afX02DaM7U9rR50NlieBdEHEBNfNF6ONx5uoodQo6e3YOoAsWMqY4g/jkyBtzblBArQID
YkvhP0BV7j6CxwTr8dj7RtMpBDggsi3StGNk4yJ90qc9TiRaj1+k2PNyORldDogGnlk0E18bWhZ5
GGfndXwOsYBwGYNhDmnPu6Pe4klAcIk5ZCnYOO9Es8lhT4Xz3qSdwWgYD0Dc1EnClRPXQKKA2d4b
+vuTgS0VYH5URmD9bDgoykDzIoP4D41ESKJUACKDiMnynMMzFlXDyrV4oTww+6KQFAxorIq4Eo3s
gE4DwU/qwsuIoo+O2cVf/6WM47U8KUBMQa1Vf00TBClxRrQTl0mreOjtprwMfoYRrs2FPhX6mpTm
xBERojufzJ9YyheQ0QNgJrkvGiCWefAxEpgIx+G8Yu2qceUKDMp7Bph4HeeI5pDwIfUruQ19fyOm
PzrcTpl5RnKEqvA7m88NxJjeYrQgl5a1I1SGJVeH6u52/D40eAErkCzx9/MIuIIEi345Q6b06pDh
YKxB9m+JFEDETb15FnBOwF1dOsHs59TyRVOZ81LSrD20V/jhEBPsUcZPC3YRX1fdGUpJg1o8GZhh
JFABbTh/QGrxK9ArYBjxSTrzKNBKOyJu2A605MPnhCKSUZmevzYx93hL7k6RiD2CKWcJAFUQD+TW
To8NB0QLAXhBZHQD/Ximt4HAwA/6dmgLkh7bSmGpe2aeAM6QSGzQUgWFkQosp/eVYVsyOwOjfCwR
G+UJER4tlo2PLilTEcLDl7RS5hQq531+wtSl6SXX+T7yKmFNBTYxBsmFTda1N8RbGv18fRaDFEvY
cNV4w8SNi0SXFTwCw4pK2HU8UjTjbU7LHKFbwPXz/EZWpO6EVgZRwr5NEArj+2qXkZy+cEdhLc/n
938IqsYBoA1vDAzBNUJ6qJLDK7546rBOBXakmXgmhx/5o3+K/TwuMnuEnt0otAOc1OkmCaqchnNu
fQ9B0tlel1S80ZoFAxrUh/mw5y5/AYIRUuQk4JSb5x6lSM+qSNMIf4jWO04f9UmbMIM0vQAHMPUY
0xFdHeDwruNlLjJWjmdN/xKpkxivrNcI3jDxRLFE04IWQQcdCR5tDbKtjIQPKBMneiQVqEvMGXHO
AiPQCXl6mGCzeNJx9P8FQUoJ8PQJ1gZsF6FO4e4yJ2BMoIP9GSJEgGaAFBTr7g81Q0y9NVSisae5
O4fqgPaKPjlJ4v+ipUlsFXdEZHmlbOSRN4K7zGkX0GgauJ/FkyXLn+XFJr9y5N26g6k+7e+6fzsh
mpcoWCvxX+UzWK0He9jPMEOsS981R2vBeGxWTXYkixuicgpe3/qINctJtDnxIKW7v33cWF7bAUML
VLiGA9HoEZHRge0rrEyUXH96K5JKKbljmLgO7Y3XlFSKqVT6eRGdaHdk7H5AFr4/QGW2y/Rn6Wxs
G7U+8W6IhaAiArP3YOM69onNyau9jvm6q3OYQAD6kDuxe4Ou+xGvgF/YKkDH+kjaSGwZqBEqSei6
85M8rYiNCSgJyMvbJIwzFAX75eXIsRG8a5vCWI+rBMiLJJvYzPKavI5x8FxJyjJOV4i0iWMXKO0g
Wh1+rgeQW05b4TdxmewdyDYO0X92FlihA6HDcznKxZiJtMgDHOB4Y3eWG3GPd5C9BpGLaVe5mAlZ
kgaaWJlxcS9MGZgJFSgbRuKC5saG0lkqYZY0E+wWakoksvuf1PnXXfThI1KMgQ8QcJlUtHorYXmd
zjCZOVgBEZ9Y8ZDLg4MJJEG5RTvQ/iz4dNJPKICH/nnFhIYxK6Pe4hXBDYg5/rvi7ws8SZEqZfHL
lQbleA1Ux4Pcb19OJxwdxFn+seQoEt2W0036tGcZPJMjinIRJ2hhY72OGNmJMUmNdonpiHvIuBhm
XxjnyWIrXjJkrgoFIN975kIwrCBXcs7S3+CSGx4b7mC8J/d+0H9H0KDsiITYmYeiIovq7gnrc85V
78yIA6gV0XdiPcDWWUH8OXWG2UZOx2Tywe2WhXBAXiOzD+COY6CmrYY2C3A6RzaUAcEpL6KNfOoQ
9hhhmp44RWlG/ePg7Pw8jqnPDkBKh7Vg3zywB7lV6u6/QE3kIboI4EUdvN0RYqSa4LmQ2VMxQp6h
asZBWk4SAiwQnjThcBMigeZ9y2plU+1ea7bVYLzOD/ClrQgMmao+aAkrAATjy4gYYy7pyy6Y/+Zm
CZVBgQ4944dszM/C4NzpEABOZQACKIcl6/P2f/eAEwUDFZ/+80nQQvZP+FdJMaYo2Qaje0GPVUSP
V371SbALsi0C/WXIlQiS3P3hGCMNtPd9Aqjx5OZYFn/zkiemSZClhqEsppWUBvaJE+3vFQ5cOkD2
qb/sOyz8zIkgSTPlmIFep35Ahd3CYxaqKnWLzOA19DlktKsxR99V7+KJI1VwEqwaUndtkQrPabP0
5wzl3nxurU9j2H0Y3EM9dCGv2BeR0+bZ04TqTlQj7MxSptpPH1iSDyf5/H6aNdsKTyRpo2ORCNPY
p/F6Zb4FcFkGtYhmQET8q9CPpfSkd5BKf1MlZeu6IGOB012uuR3y1j8ipQp92f2ieMDOWONsZhP3
WTXSbqh81IRoS9E4av+t1CWMInxnRjqOuvw+63fRWm009HsjPJFWMvSbUVf/oxFO9BcRUkSX8TiV
F4lMoRvgiC1uac2apButJrgktj9o7JlrHUKgEFIGHIbavsvTTkf3LWQFeL2NC+i+JQFmZIUtJtke
E0BktClBD1tF3j/FOZfz7zJ+bMhVpsy8fM7oVr5dHgv4VImrsgFA83w6c7qKCJxB5QAmhU5Ma1IZ
ciqDYTKEWLqf8MpA0QUdUlHywlBzKg0fpolkLsOrfJ43UBAHxE6M7UDK9+76xU8im8WQ0Nt9uWwa
SV7qDUgAAHjBj6iY7yoU1Br9IGIeowxHsZb9HMltWMvzR0UBj9wZ6ND2CqNG7Iwqm9D4CUBmS/w2
PWXYpSnqpmOyWliKNTPFAK48BuxZwZ7u0ieF2NTjW1n8dfCE+i3Tn0zDQEWGE3AhbrCuGEhRhvgI
zHn1RWs3/x5o3yBcgnfxddc8bBguKAx66UrOs6d3GX69nu81DrwZy8R0xtbcD3++nnhpVr4Ki1G4
J1wNN47O1hhmMT9TaZbZD1oSj5szeB5vX7dhIom2ez/qIvrklSVazX61vN1jSK1WjoRv/HUuSADf
3dZBvA0JeC4LPJ37h8NlXRkcaCHHV5Vfj6/Ou7U61ndZ0sd/rQc+00DtFlXkr7FINUdD9YvJJrCs
flCMkFzGstx+1u6tMzemugGr7RPCnOGxo/+MVqDX2ijLaBBJNc7EfKjtw/53+MHd9rn4XoaltE/d
uyv2nzLYYCjoQzw1D/tlw2ng2tu9oCA9sPpfMYkzIDcKKqD4yjVMCmYfCJtdO8OaMnPv9Im1zoxD
ylDcez+iRYyDEbPAA3vz3t4t4w2pGX3eAO4wA5swpWUMvM/M2DTfQq542hDvV1TwSYwtOQCXATMR
ERFVOnYm9HXe72BB8xx9PPT3WzrCNFYKu47FyrkDZ5V07+Zhv+uztmS1sGE1bkfevAhWpu57QNy4
ut/dnSyNm2MCyab0E+95hhfAG+Dd8cH8f+YwUdSrGSDCUScqcSZiZ3T4bTnrnq9n9Pj/5nVySpff
/UaXjj/kgO9CU/ziqKhE5cZ7Gc7nun42M52G5v1YP3ddzTUggDOxnMYG13asP36jLnowI9DQMb0n
lBM0qDZZ7qsf/6EDlTCmnJZ+H4nOqf7vEr9h/lQ+KhpaG+TMWx4p25J30Cn9yxRBpB5UvPnj5Vwg
HAPP4zrTD7sZwiEP1WkRsql8ZBw/Gk5hToPY4TQBAzZWzRiyQC+gnV98/GqF6gmS7WithBAkMLEY
X5R/JGC0XVH+3+hoA0XvwTyfAiB2oK3j0p6v+QlTj/sFjuyYQgblM2oZLGmmxttVG0+7b1+NV2pu
gaBxf/w2vaQhMe5n494ev9k8evfDRF+VF+85TuiUlKH+dR5fJmG/jpH/fvp9q9+Q9iMMlu3BEVlD
SjvXvqM29zVkAahT2uGncLiEtzF8EmUqVHPc5IGkXFQUXlN4tR6onxFKo1/Ny0g0B+FbdYx2yJIh
O54SNOhF71FPC+79GSsLNIlkBplixgQGgqvyVp7IoASclaRuihhaQfC40IYNY3LS9uXoxw7ify8n
ayYKh5daM2vlk0PNlW7My85pndcCxuK7mAXqK+pFxa5i6xMANPe6E4kWQDAZGQL7INd3gi4aMWGX
kMHgzRQ6SsUbaoUdeeaaOCTyCAmZd+H8San2cAqG8b4qf7Ae63Jcs7ClIuIZCgnlxV08ho/3rPmX
N5Nzxo3at6leuohLm8uiU/DN+uYxIPbxAo1kqKRhg/85j1skNDWkRZj0U+m6EJRtYvr7GSUg3AX9
xpdiG1ok9wZ7i33Af6qb2fc9vr29S71SilGKOrWbx7XpfV6TP6VYM4++19ljEKZfX+5CsWHU8LOs
wmrFOyhQkXNyBeUl2E4NemtpGBbl6J4F99Y1Cw837mOheazclmXG/FsyBKJgAx3Z18kQZdk/KnoK
u9RmgWAyb0BA5JUiVT/SNTe+tq424GX0Lj/AvvDhyNXJCjLGnTFHZfwiQsxFWbfJkOmLi6tcZ4U5
Kr8jNeB30nUbMGcm2ci9B0eUfIg2BEPSk267lBJ+/5BsPp/ys292/Wuqb9RAQezLfXfd9xMUq5s7
r55/RWam29nmBjNaQ5YROnlFwAomGn3FmDDuo8RQra5pmPdDI59du8jviR5rdvkZmN43DUxUEVWn
q7HEV9kzzi8/nTdzZtarN8701aOzqJqpbnr7FqWOpabSPNZvUbvt3f0bmn6m+0Ta7hrd73Ojjp/X
ZU0pk4YVBXk3UjTX3HNuTva5+8j9e/ZTAK3n+fpbuloa7Nf3nm/WTG0OXwOnyNzX3Ukr9/N2C1SN
QVDa017d9j4+oW1PqO++J40x6tROTxsnKLAjj4+GODB6f5IXi9cXBbSwYVdiiaxzgqtOdv+tUI7f
zw0zSBkbpb2VjbUCctrr7nY9tNFL2zB9upbl6WmgX/R0S83voRv7dHUkRW5MFCPA2BFdtPBTM7g7
SOYJOqI1JdQbPUbG9kIaIkhlaRY2BhrS55zrX4RhbHT8B7d/d52GiTMuK4rkLrVc56S1FLKcYJwO
K3UAx4Y5/8xjXg6BY/ZvrMxSF0JWQgLt9mRshTS7zrwTyU5R7cwXM9pO/8Sg1IWBXVEi/9H6XpH+
tq+hGdwQPfqoLtM6NE9Nqhwk/WHMbxjwUTup9Xs3o8cAjUfFb/usclQb7Nr8hyRjg5MiDTwOJnSY
7J6oNbUBqpAsOIjLFrRiUw/wFlCixGq+TsUEcG2bkLwYyAu7C9Eo/cnsD2j4uam8d9c2dwTmck2C
QFLNULeiu7SZqJcc2tdO+HWrm1MjrY/wluJ+VTwVYsIEUmzfQ//udm7hZ9RqftrzNA/tEqQ7FETt
6JngD8DQF2x8c3hpnayYGqFJEnWp0SO3DkUzeiViype+RqDnh/uCrtbyiRONXTQOp+39tavMUd2D
RZ981oXI6/bIVT+P7bPrtd1IDugbAjikHviJPIca0e1CHEQWZvK0y5xJp8Ho+3Y5DC+7S+HJYa46
OmyP3mMYcxLtOa04p0yhLj3xP0f92EDVyDPQ2sSV9x0Q85T0X1UcPvXmyTnPSS40/0mmLdTOQo86
10nSWUDxV+QwHA/28yyZoadVXncf5fDseTn13PaaD43k90t8RxHg7dY87NaqCb7/T/4SGgpJNJ7j
DkOSwpS+qYSOnLghwTYNaxTqpyirFXOQHefBXXO9D6cGCYWKN4AZA9Wm4SNBh4ih42ZuJHb9tN9M
1saZZiNR9WK6A1+cMRa0uV3KgAygJmSJLgOCyCW55pWKJg3KGQnE82uVP+1OvLG6rVXNGTP+/jN4
KXN4X2MSq0s7HGw43TrEL3q7Haue8raeY+7wbwiC39uLmrFKTJW/Uz/IEQsAuDD4zJujOQ+e1p9p
Vru6AnlpnJ7OlbFbgCPSSByzPHBQutQg6qVHvscYlM8susdV/PHMyM9QhRoTb/mLm2FITD+mIYnc
Zc4JRlFD7x4kiq7hsmPvtySNfFgHaWDGWPnFN8ew3/GLE5RM0iOfw2+kF33JB3EVQZurpOSAN32T
VVhOebSw7x/ME1JfcLTyC7XN3aecClJICKKCozkDRFm+jJQ+Icf2gg5LnDOfN8MnSAvuoXEKcL7D
psDxvZB3hgPZTsdVgDdGItXbSJKaumlIjnCbkiDc/RTdNk4zhsX9Ab46Xxi0KyZnpFvaPTeoybIp
+2y+AU5kowx+uZ3KwHQXYrQ8Y37HK+ammNNj8cBlZgShHRvgelFfFoPK0dcHPqxd3dd9oVAYpNuo
JrrlMDkNCJiIW5wHss1TOBA0sdvx3zTVw5NV5LUk2FcZLdY3ORr5rKt9bWtH/EmPn+N7s19Q8zNw
+vMY9UBA99MrOiFCf3nMSPFRfJBn85pyVjxYyePOiotSB/JFKgmulGwJCwWSGklYsWaAlIo7nk0t
0WZIGot0SvarIBPystodiRA0ugGSJxFsB7pzA1khPsvs5t2Bt9rd05fAMr/8bfYdxAZGBjhTdZbc
0y8Aj8ppAjqP9dby4+Qz1XkiQzIceAavl2vSeIkXyo4KPRiuLnNIzsiRb5S5qA85fZ+BMuQSXf2G
396eZqvTca+BVEUs1gR0EvCAgMgksWYbsvgvgLfjHltW9f5oiaZu9QbCmSMwcNXTqrX7LwpvKhz/
gQWuFtJiRXDyPunPk1lBX69lZK7U7eznvfwsDbsD5qd79ezxAycADbe7e2P89GsVyMXK88bQQf7p
O2baYkcJ5rBIv7uuy8rtjMupFvCbiRZkO381NCjMYNEH7mLRyeyl4pcjxgGXdQOaZme6bZwbkEPN
2UfVnFWmWbxJnj6dRu6IyVEkmTqHHortGcEqo0k6a1H+Nu36dA2oyjSLvzp0e7puidkg9uQUvDZ7
qJ1gkGEczPUVQxLryQk5VJhT4WpNiEUFdnq80jnBjkzys9lP8GrILKqE5FTurRuWS+tuafNXfkIb
HmdGlggqErKqWGe8IA9ZgS9PA42Akgt4P4Ov++Ja3caXb2fvjDg6VKTjlvwdqshk4PGM0oQxbB4j
+0yFGyN3MGKJJDa0Xq5TGw08LlEbdQ7VwlyjXNXzPsNe6qsOS8n+DFm2X+sSqMy88H3yKOxmwre9
5fKvwTtuxgacRy4t/5FHR/csqOVzGz6VzZIAdAXs9IeEGngkFTuQr/HhX5Ym39mVa5KvfpYFQ3Kp
SfRMAzT9vhZR/RINArxH3sMrX9L2FPbqSJ68TuXsAABD4ZUlpOEsYevYyjLACMnJRNU1VJBam+mj
Bv4Kkk9sw2bCB1YLVnkqy/yG5t7o9mPeWYB/z5ZH1fN4891159CYNj//2VsM3LNvtZv9rkUtQ57k
LzGd854qSgVMev4rwtdQm/ZOyr+K9BqJZPxsQHsHTt34j5t3efiXgWPgVF7PNfZjOv+g5mySqtrN
Nbg9AxVBxKVJ1MZWnYQPVwgmDoE8braeovBsXbn3xGNN5cOHMh28/Kpnmd+dVjl8rsrR9Ao1mmhQ
eIZqMf1eQ81r15jX5+bwNius9n3oXb0OWJCYq7zyUfKJDBbcSyOGQxEzc+I+SqjJvHof2uJ0S+hx
NYeaR8zNdMhuShRw6VY0eaDX2+b8k9xsFHMvJYXqMn/5LxyxcCBBIgNW08uusajx/cm1XKdwv4yS
0+7mdk16hW9IltYd6szwgc3NlXFe91M0tprfuJA199PNN9oF/ijj973K0ShcfzV1oulySpgA3ohh
I7uwu7oc7tKGVCsKe1d9BEoS3vIloN/pgdSKYiX6ULSL9AlzE8JA+fLzS+mo9phxjxMP8gFHw945
FbrDNIjGvNjjw1m+VBe6Nsy1oG0nAJcCWXdQvO+Ez46T5cipKQhRvT5Bdj13YR/VmIirPljQE/3l
6XqNfNLzt6Vkvc0a2CWmbWqTBsP4zL9cSFEf+TmrJ9nD2T//4dXEZf0AIORfp/8z/yoyCMU/c1Xw
Oe+BAbCf94Vrj6fKqtxUXAqmOTaBjSb5/eGdYNAiHGKXtV09RolnJODS6Ivd6KACQulsWEZ+4Q38
kyFJoN3HiH4E0DWjGtBZspjckji9qVYoj7wZOSOPgSMeULgK5PJyqJeZbTpXaYhT7bmPtPv4RIey
Ij9jppVZctTjHfooCDGW/l13zMHapJP8iBIuEYrBHCAf9BPK3Q9sSKYzbxt6Mya0SpQk6RtZTT0F
Ik0KF54RzRTiyEzmwTZ3mCp2t4dajZUi98PoR8HF2C/UWzL+kSbs+W23UxUmhJH5CUH6EdFmQONB
FXLS6eFuNV8NZboYO1Ew6xStZrutf2Q8M4HOguKF0O/ajhOlPXrWzCCXV15QZzrY0UypKNOGtXvp
2nnfYVr7M+sXY2Twz/croOyN+Wtn8JkaiVtdvT68JbSHIU09qyGAVOIriteF2kOZxslgpebqkoJQ
Zz2rLhmBuztF15oOwgdx2d4j1s6k+OH7xoWC0Qvkhq3aGuRM1HWCL40q5KiBYNsj0TV8+H2g5MLJ
3ItTwrqzl7jLkRDl9nXKVn59BHOrSdc5D919Meqg6h4Ucb1agLZlO7I8UPc5TicoGNtpf6xUftF1
1XFe+KQMBx25NydhSu8louldzjLP0ClO9yqOVDcszxqZOTTh+bsN2O91Zoh8E5Z8WHntBmdUHTRn
tw/z4FiiHA9bEjtyBr2OPR3lWueC1ix3pRwh5T9ND7TYMrgV6/hQ7cvv1GTKtRF4+5DSPcp4z5an
2Y2oI40LdKaYjETgB7e0X5ym/ux1GhP7BvzKuMIpdjO9F2TpnGTZugGtWQkSRWmQA0EwvueVq2UV
l+PXChV7vjF3Oz2UdZfvxH4tUvuGBv/hhlcg2oTWZ0zLjc1jp3Rw9gyvwcqjFHthS7JWKXa3kPfe
BZrZzvvujvNOgM1P6iLCs5wao9JeClTOZ2ek9N6QB+EtP8yqtxuqAkbTNqUYZVWcIWSpTpqM0VWv
axc5fKGRlVevZdnQnLreT1itPeao1YYMzm+Ykep4OSYgIMzgzqx3UA/aTa/gZsBluPXCenO6PUIM
T9nwENWqfzAk4pJxA07v1XWRnZIf5GEfDekP7DI7Zp/R/nAqAgEZHIXIQLEv1wiAsodeh9twOCM8
YnP0yjA2k0/kILSlpLUnUkK3mO5tf8aQ0j/wn8qnQFgxHoFpV+tm+j/DQErfG3w8dP2lkEFv/Hwb
ar+f3w1ngEGZbf1J+EIrPQymG7MP87W/AkX7vaB7M0PzlyxnfY/MAyvaqRjF6pAiOgZqEaNq/bPJ
7F+TJY5mcvYOUbanvZHNMto0hV89Z8UFKtRzT+Rm1n9x050PY2NAlHt0cN0+b4N0C8DhBh+RWUO3
bNzc75Z+PuYBrTqbFvwh+fjmYsBztst/2ctZ8h75mYXReOmAL2YhNdf7H9rPxwT9L5cvJm/3ShpP
KYgkkbLA06INlP3fVPUV/oW/RxDf3e2Af3rnipnsPkgw7EGkcmUT9RFDW7/cjincDCVxiwTFa+wY
L6MLKEsHA6K7C8qEnLObP/zxVwl3GCz1LbEibLwMksj2cWDOs99Yx73/7oY6014df9fkK+zkhiAj
qv10TEoOcbwRwigT0KjRoUGdWXcvqazpLl+UVmp7y2Q+Hd4CvKKuxIHHYXsffT2Z89XWuynRq3SO
NVQs67PeP0fM2+huxcW+8RuC97PeJgMbES5uAdMEsj6xuTTByO3rz64ZETs+rgEP+GbvkLWFPshu
C8nnh6S0zo5driKmUsuPTfs0Gz/QibIJfUS86uyX+932etF+jukmPolYD4gHo+b3OS5Tudtt630M
BgWMX1wzhFwkfDXVLtd34lVvveMxapgwAqrBBUJKq51iB//n20h+iKKLleA/+LYjpEP9uMV5Gn1i
aGzMLnK4HEVcwFn3dm8yBdeMo/0Bwhx8GGKC9EWfv9vu723dY+D0xZRSUyHR+bDKwwOrz/sJwj5q
na0jbhSPRUP14PVAUvl3FoFMGCcfpMvL3RGLoW222NULURNgoAk3TcLrjVfzEf23Heaz/FkSH0EU
efn01rw6FMZxd/pHuxDCRnyaryHr83JiEQRshXWDNTCNa+BiWI2QuoxZd6hN1kpQvOP1G3lQmr1M
sSeWMEa7S4DyjE8KNHYLBZUrrKE3kjLb4rdvXZYvdxsZjowDw9pa01t/oXj5dXYRpMh09aZPBbEF
mr9L25+p9UpexhoWxem67aNsO6Lxx9FtqfOnDDrhSwRTBIlHmvtDvuusgddD3so8fgFzCTG984uU
Ic8FjI67Dbe4Cy4iSDlUlAIxZGoOkBrFB/VDUOgHHY2D6FT1ju9Y4Am6sw7dWSoRv7eqHL2AjKSG
Y687mooUhO4ed4MORxtb6jP+Do8oNuUkELbsLlTc6Xm/yCHX0PkZREkW16VmZ6atcc94WRki+fDh
+HVzvr1Kndc+NlKnm/gVHheuYoKAcnLpKRXBUOkd0+UTyYH7ntFeu0QgDDChO8YHqnfognY5OyOz
1HMxWleOqrovk7VvqX0LBJfOyoCOeWWHNDzD/0g6syVFkSgMPxERIrJ4y76IirveEGVZguLC7vL0
82VPdEx3z0yVpZBknvOff6FRtSHUajbJcmxYY+uCb/hk+5nAz+0Tq0e9coDSdNSmJ/L4PsQWatbz
Zn9LDnAbFcNIQbpO9alfPAXpEdSPebF9+gOP8zUeY3IuHiHdfP/ag0PvHnRXrxy5mL3xejoc27k8
NAmOgtCVJm8+7N3i+H6xDNerC1JARKgv63scMNsFmiKJECR69jXzh7m6Hz5/si/RnzJwla0hX/I3
bsCdveJPYpyO9drDXfXLx/47NBsQE4703ErDMlDdxsMR676mMfQr4aP/jG+zdzTct+EIU3ZjLjkK
5oCW7OdLXBhuc/I+weTpeHkoj1lYhc+QibYJ7I5Wh1fO/MJ/XHDKVN3r6noasTkV5LXikpKQFcju
zMFNztVxhK/E8UOlaj6WOmhsKE2REDwiDeFjZdVBY/bzki2sMe+eIYQDTu5yu115y7t3R97bZsMM
ecqFKcvV7o9P773F6tcRb+zGG7+6/VGbc5z4zZpYO7FJOV+bZI25Fgr9YfajdFZPtPVtN/JIGD2n
3ngm8Qtj8ZB9y4dtRbL7Cz6lT2Nz/XseJVvbXmY5exTswyto3wCYgvrxaZ3LWOXZAj2yjOPF1uFv
i5r8H9EwD16wXsjO47Tppkb4sK+rNhgfrzPtRZZR5l08IzAAlOJqzZteyn5jyfbghz310JjcH7Zx
8iSDejJ0DC524QzFBzH77WheHwlddB7RZYLHfWUPoe4RT+u0bPPzAUzKgroWksNETWB8BmWUE56R
zi+xnJm5XUeSw3SSp1VyFug6U6rl8UKfklu1FZd7fFzd/67uO1L8ft4SNvveSb8tl1tce4Wkpcep
3kOKMExWTvz1O1L9rMqSOBE06+L0fu1/vbFz9y6Gw2znltoGQvS49R/HcqtTENI50cgsmCI6tX/3
8mXrq45upXbPqAtYLq79R0SyzZyrtO5ZhggMPDVuEC59zd9B8MaCBOWtebngwG8x5k4Mk9qGWrxw
S8jCx5t9dUXMx3c1084YgQAQBFBp9QyUmzW8yY7vuWAjxzkBzdUmW8SqK6XmpbTcKlYirHWH1KEU
ELndioM3+vxz+8G2kpP/WtsUFqOQiNq3K8l2de5JGL/SvKJmCzk8WD9PhJRUefOnwzDFR0EszJMS
mqkOJuT2GgtGXgqmS3KwJXZ3jBuEYgjNVc7RIcaMfji1aPDNInDYnREPR2zp/14MJuLZCuGOYYkK
/Yw8edSVNdt4uIajRVuaQPlOIr6AQyJhKWKph6wxcxs4SQyvEfCbP1ReAeKIEOrgP9GcnYcXG/3m
WbwDfHTguiJBjxBT6IhHj4cDwtLeHuYWobnDu3OZ3jA/I1o9nWb2XigeBHt+P2VeDCwhhwZSWW7Q
tnfyqRIOIYQAxgrEwjD3Y094b/u89m7HJRR75Mva7Q48h8IuVzepAWhBcVBFWoNmAzObCCfgTcR/
hLIJE5F3SKW8bL01GJFHaS3cx2nFB7D6kKD+84KJ4yiJklDw1gp3gASTWfH7r+ZawlvlK8MmwPgQ
qi1HH0d5TyoiYA+nLfwri4OS11GFfkjQqoH7vGE8oJEWIkxu4cDrXQ0haKiRHPqe4ek9G8b03dNN
tHm7EQ42+NfUGKAMPI3RxBpaFeutC99zG37RiVIBhU3ltK6yFMTfTeVshmjJMLXPuMeSP/a/sw2F
Kr/EOYp3jGyPWY9RzIUjORaxntAbATzMhJoms+U9EKgjzyVXmghrfAZ7kCohODb8IwhfguTJga+g
WbR+IAuUrBXcKhjti8V241MXkMLwHErOJaNtkZf68CAJeaJwY0Vh2wbebZ3PJ5xTEQQYDrUpPwjc
AL6U+IG1Ky9VVNxP55MMGB3CS8dRNbgzdyblmyBH4lGdD7SjrHE51tgeih8mJ68I78a6F/HqA9Kh
3hHacVr+z9fPko9i3devdnF5reXXEs+mYdTvFOEbdLVO2JZLPqHzAYICa8Pjo+zxmYKz9nRO8hyO
GGz11u3CquZK76iS4IRqSc6uyBmC221w//lX8gGBgCj81BOQuuUg7G1lV+J0O8JipbS/8w0EDXb8
B5d5uUTGo5JpwmTCU4CtWT/wbRPco+W5ECpiUoZeApYtlg1Ef0BLFSziq4dalzBOijGerSs2HWef
FZ2y6tmKfIc+zn7j9jflmnOtT8lJEIDHrHNWORws+0y15S+nU+GSwaP79jTSguEL8jUfnjeYWeyC
aLNFZAxzN6HHhtwvlgU1JbzvtQa4bpAE8bF7x+BF2nO5kcM7+3/8cfMp/rDWVo21JTkxZucqHs6Y
mEXeJ43L9J89Fl7RfLLt7PtkNGNMhQHkcKlxz124Pb8iAyqfjiBRqh7dH8O2mh8EWtUzqwE9v+yf
ZMEyHSG0igzqbJXORKYUc2Epea7kc/0z2qWz5yT/Ue8e4WR5lnN5f6bA4iRKFftrNLB/kB8Z2y8j
isLFVwEmZvrE/1GaZ8LRB/+Pv+vfxx8HnZ8tNThj+xcKlpePBQ0ObDjEoFU9wiibQj/k2RQE+yei
QEsMHwxX2fzUFs8+EL14Iu5Ln2iHpzU0zFtYYw9oy0DozogigEnm087BukYYLzB2KUBMTmJWQiVA
mgMT1n5x9d/T+8lxyp8q8/bMJC4nwOdXoGxeYs4lQ6L0mThpX0F2oUfg6dSqbfucvK+2yh3eC4vY
MfIXnQBr76K645moHemBYBTCZbjtYR/G486S6Gbq37cyuc51NwWMXw4oyNBAzy6mMtG+IMXWg2p+
ZDZQMJmp1HZJ3hPkQT/zDXF6PQLlFyntE+zXq391JhQ3kh3yACk2soQHrEvrcqRopv5BRYnFz9DL
pmI3VOejRYVx3FwpAdWEyqEjWHKVr1uUL9jnnW6QNukyHsCtEJGFmnaQaOt0neVucTbWo8N3LmGG
A30BehVETpd4l++SDXBbbbsoX8s0kfMK9IUHQMZ9+caXLv/3QmPPAQjEMoVxM6RVOhKm8iiIMKuS
JmOb4IhbMoxUY8LlZegMqbMUcbfYJH+OkHgU/24kUITwDGEOC1v9NJ6rsnvDNAsTjBUKfpBj0Byw
kg9JvuRd2wm8Vnfa5ba15mYhegE3OPonUgHq0OlQdwirVwRbNjQOTCrw5GM4fJQ4+rS5NP8w+j2I
4ax0ZvqCUmEtMorrt9UtBz1qcJTnCfNA7RGnuHhjzd4GTAQfN6+8xgMme33Y1HsEkPIfZCnBAcMn
GKzTIVaE6eUk9x8DX9s5DFXXFvj9I1mHzXzK7OsCrxJuZr7QfqGDFoZHeOETdSeiYywG76uRG6YR
8/Tr9HVdEY17b6dDNZTQBd+DwXffwgIa0qpdnQKkjWOpIzqRyeiHZNsP3Hc1HIy8mv/7tcsCApCL
zsgY/mhKMEKm/ID7BAwffEf2jVVJGwzdI60io/nTB9wGpCGfOAWD+TzmDRtZFYwpnfp1bxwNvIO/
nVcs+pXiPgKxQB9O8VNOagAC2bziyqh4LRFOpFzwyLBT05SwSIiHN5I8D28fL8UWAbNQCOc10aW/
tGppPbnk1itsgKrH2y4n+HpofUmd+v2e9FdYX+2bPsFOHHr6Fx6dyhjtUa4bY3Ujq61PJHk5wIMi
3X2fsV75JfnGQN0MoEi7hZ57kZwX6vdZh/v3Uq3Db+e3BaBsjt0+rfnnA2BJy9Hm9pBTDozalYjW
SY1J/fmj0QMxwoWbXkmavVvHgE5G5ck7nNG64MKNF7Ehh/ghbL4uS7+HSzNNpUk/RmPY0mgDFUER
H4wIhp+PYg7hfPre82RG1/g1XOu9n7/8IfmtNFszPtu9cqDKqsw8eskv4MOeb0A6aheSo9q+vMHN
L92jzLj3izFCZ0GOaplD5cD3UH2957HQQkV3RuSwOK/K47FLh37C3AF+E+F0Wn8oRl5/Bf8ovdE1
QRehLbCO9GEaXmxi9so12uV3DPPBUzdhryGm9XDu/dr3bqrIrIRDZbjUAPcnNmR+i8l7if8G/ReP
aDWrmng4DvqFtoXdTUX3/Ru0DOf7P3BayKZtZzOtuUD8RIGBuNpnErJqf4nkwXpdrYOMHhWShuqA
rwEyDJ9TgqwrOcSK/AlxjP/0/Po3BSP3aES5WjUTxlXDgz5Edk2iNUiZQTCcEZAyNe4qsAV1nEIF
tfRZP3L0t9uo3HQTE42cPBgIqarH49Vn4b9xUgoC8IqfL9cYLGp6V3V6UYOawRzG4NqUOpG3CTAv
17ZxLk8XztDT5+czmHWCV29JR9kkuhSaHSjjjDycJx0gCx6+wB8+973bgj++2+j1ATIHElDqZVDQ
Mfj1rF9+EJ6bzy9V5GM0eas0pIwDoHLRuaFXLEJ11qahgaAT9OWcGTaxuJebP4Aj83GxOwGEFDOf
t3B6177mqWeP75Oim3/ek7vKSI/NXz89JJO1v1EK5joVhg0YQ2i/jQzalbWTkgnofaObL9pO+Hqd
+SQVw4gvnSv2EJj3KbxnsSH/cz2AxfM4ZG+NgAMSCDH0GBGNmFzXYCwM/7KtvMwnOnuXbL93w3bx
EaNiQFoPijzwJh9kSAjT2Oxq4EnNq37cfmTdOPQVN+DqNUpUwX+RrK9kMU7JYcAeV4F0/K6Ot4t9
eA/tomdSzXDyxSq2sKO4FOGj9ocJ5/L9uruP3KHCaBu3gruty/atx7G0ouugMkAd4xvRY6O9cYsL
JSreNnyTubp+G9Mb4eg1TnNWRoT10yG5j5g4yelgyC9HhatjPsbYizUI3CVRzV1BAebGcQ2HWy3d
+3fzzoNxceo658Hmcja7X5rdkWJvqdG6trIJns6eszcsIU5T1vF3xl+uL1uJb7pZoZ6ToPh5kvM2
CQBeZeFg6Bbv4Fv6mmat+BcEMCva78ws1lchtLCgHw4V53uPdN3igoQ9NSW4fsOlJkao3KAwwKGO
gXSM9kVtEKHLo7gtnc/I1tupLtBOxXzIjvI1R0u+tHpFNSas+JYD7H7dSxah6WeePgLVLpNJ+/Wf
k+HvVHnZvUSqBjN7yKY9x9RnKVy9LaVcX19ONvLHI5u/CES5+/yC5XUSJ+k2Q+JCEomg9Zv++xJ2
KU7W5aL5bq+te6NJ29xugeRpoJbIb7k2d4VCFlQhi/XOJXOeTb+wlEiHbFdEOQ/qc9EJZEN+BjVT
U9nqxytJN2XIcg9fRiDytDuqIcQIuTWcqclEvS0fzzOz/e94KQ9ill/3cW8bDI9/SRlk1EPqiBbc
4O9gp4gvygiebNCkcYU3ihZVVSyl8yEiLqNcjV7RsHFahwDGaUUFaM1fu3ERyrmlgviMBQAyJI21
QLqOJFEPpRJaJgHVfWNVcQ75E+74g5bKgrV7wSIxKFJOW8X7HEaVKYYVY52QDfOmhWMe6fF7wp0P
2Dr0EiluUP0F96QnaLUeWfX+Hsp8pb3qT4ESPWOgHXVs3pQgP96wOylSxh4YZGwV4g+NTXe1XyP7
dY107tvVaV4CsRkuJ5Q+P9mpFC0Be0F9c0pAYdBSAmwveM5bDQW4YXGyxqk7DL4oQh7+QHZVRs7c
A88onNWzMluw223zxKi1QxqxfidzjSGonDD2+mJPXyMROCsHuRRhkh3IdrWiq9ATaSTCkPXaxdEk
031+f9N4wBpppFk3snBvy4BGBWkdDcTnutcGi4yQxRxImLrfDTNIPDlBEi8bxYbIbNcuHFgxnIyv
Zl+79XhsZdBFlZnSmN4XseGmPb/7H9YYHhE4yTcT+bKVr2GPQQ5Vx3UHn7cTxbP/mWsU3vMMoly2
zxvO+stcGnnlxWVbL/6QQvQ8kX8aOKGyfBMl97LI0K4RiDxtcDH1MLxerSqN6eYUsZy85vf5W2d8
Vw5yDO52nTZ0fQQmAFkEjyO8MyT6UJaYdpMbWx3KY3mL5TR6GG5D7O5q+8a4ELxwCstmVM60YnKZ
p8zg+4tz6bxyPH3TJ1gFHsSsMYTXMz2ugfVle7RqUPxlkCsHcFhAvzSJ8TtTwVE4HtKUQdJQfPUZ
DvuAW5sG72glsrhBtB9BTzs3iqsUTLAGyhnZDU0bkSAS48Vpoc5f6CP4qQpBlMPVEGb2OGzL34oa
6DU8ExpqeGCCXFxuy+ikLi7xoopL+L1Q2cLMuS6fVPw6cHYKHQ6/XfQWfTQh+GH0OzAClZs/h9Ys
g+F950j6G/fT+Jfe+5ZRl3ppNVM2302JdyK8ZwNyrEXl1/UwaCAXEb596ULp44idcXIHqKbaa5zB
rGhCzC55fI0dD4hez7W7K90RZLEdWuxBbINwebovNaKZL24LBhGaL+UMX9q/V2valf/RXcJuUpDC
zh1TkSrzqLPetUNmMfwOjktKbiJd7kOmxvDbYDI5by+E6AnBFZkkKvLntgmjdseptNtEy/ovXQgS
Ka0kj50FIWR+eGFp+3J2/S5W4V/gDdHrAdUSNximGSbdEOM50uQkJRy68QEBP0WQc5iuSnp2U9/1
tOmL1eqxZBcazTXCWVFwvayAF2s4X+2PPq0g2H5o2BG32XE7uQ2RXLrMrO7txLjZY8i2Vi8R2cqu
Lc2LJQTfM2UqwzT/vGbqPsAC57unrNKFMRYQ+gSaE0PJ3Y5iy+737zlC2FyiG5Xn38ckHVg3CSbY
1MDBV7KNoYPwRchzEU4XqkepYeiijil3UmVTD5ZpXNPmBOMyYWJMtZtLsdw4oy8uchOaj94tpsTS
gNXdKChCuwTxR5mprrC5X7Z/RvSZcDPpt25TiobXzX3VAVtN9ZwZjGhghA7dyrVuf1IzS25/ZD9b
JH8An733I8Wr3bGfnQe6RYMN6ohhc+2M1xfJHWp4jICmWvDQaYmiT1AbtpbbuW/VG3xyCIxcXEgP
nrChM3+6TDhKSjh7y8cGW6YqSBWn2U0QA94/bo3wiO6khACNA6vFZcZrl4yraMRAEcrF6YHsRwRa
Y+H8FnlR6EDLiTCr9l8z5JngzhJ6Aj9SApIO8NKgsdTK8K7FaOzwmXlbqB+YU3LsOkPI2kK5vi5B
oIoZwrxHAUsadjeR3Gv609Hx+fkr8MKH92Rf3/41D/o15ruDEhiyMQ4VEpmv15YLPffrA8ajmrrW
r+ersssRNe+/aEKMO7Uc6UEu/EgM2zFDRIuoQDwaz/TxlJN3YHiGHlze0WD8MwImYGcYhNczl0ow
9ybXDRmuzn3vpLN6K7KMe8tzcDN82pZ2vPmOlEyKDuXCaGfwgYYQkO2tMXuR73nOMHNVLNN7vsyK
cQMq8gdedHiM5F+Rqh7SbU++mIhhe3GZO8pmNOCU8KFLvGb8BPO520JrwN8AjSOzREhGON3HRzdg
v3IJh4tBEtHfvSLlgQtTcpesPgtgGOelO2qiy4wQK1aWzvcmQ5+4Eny5KB4n1g8oI98ytpstO8fn
83/oE0l4rHbbgq5fMCsAr4HLt/SXmA9Ohzh0+ChWkLERs7KusTJE2ephtcnLg7kvYV2jGbBaJJOQ
bHRUp3+65n41d/xlzw/KRzhg4AKbKAfq+8KBum3VdMnFGem4SxNXX8F2tbSFHPCs0YwxFlgMtvDP
E/ZoMM2wPKz5gs/kOmYfFWBqib3O53g/XnJ3MJURFrRYtfCIi6Zkp4UQBo3Nt7SP7+WsXN2xLGf/
/EUAv8SUNBmveNNfzB9fZrSL3fo03jF05TuHXoRAWXOi+yaOhguWPIMVrhtEbFiv28yNcEKe2DED
WOziObjJ24K5FPJjw+cWTwIbGke7hUIN1wPoxMy2Q3q12P4umUIPeYLpEczpPWf+hsPWj8Xgx4hz
eh+g+5dN4lwGe0iCr4h8DAnO5PErLw1EnACNDahIBOPwqmJ1C9A0SEaxcC4fXZmO6Q5aS8lk6Iji
kv4mJicCU9yX1b787oiwufBaxr5SQZ7QsWbzWaOhPEMu5HtJsmysJZtomB5xJjbMJRnzGGTP/ZJo
6XFwtjIdq7/bH3YmEZiFalX480fFgGeQxvJFrkSL0hLbBfwAZ4yBAHB42SDxh8ecUFcEpYhj84QG
/EwMdeq82V6jKneHC87o/emJ/R0REoz6wYRAEV8QR/BIOoo5l89UB4cwTO4ohwsLjSIfjluPBc0e
X9XQYrs/5dhQ4WUB7O7lBwPZv1kqLtoSvXDukN/QMGbLM4ykBR5JSyCS5aXCLwyf9khnES2wUvFO
+h5nTIYy0OaTznkDoQu+5HJ57mBl4KgqXKNF/Ojjwtv5jN3aOofIePDLUH2dYDZ7vadMYHX/89c4
oRFb3Fg5ZHCIExqlKD3pu//nsorxVOldQO2scQBi7+P9kVK1eMbiGoMoMTI68i6XgNUol6cp7HWY
oQHO2BBB/klAgTnemKEhY0B5OitsHs0AoqO0EfcAE03Q7vM16cYupnGnfF0x51uy4Pk5Z2ORCK+A
gfB4xwlc3EBKWV6C8EWGInhfZAwDhf0wIPaZP4QvPL6h8KgorIUxQpkwRoMEhxgmhHRG7ottIf8U
qpYXKQCYtYoJIbDoOBDDLx1HeHxfiIL8d2RIOhYycFj5GqZa0VhjoqkizAeGLz4TLI+lh6vbd2M1
5vvyP2H5yCUaB1z4A5rPwsvGyfD4nI1F+m0ONn9+0gE4YAqjGhvSk8Yn4M2gihwd0YNoRxRTMYOo
25pBJ0Ou2lJX2nCG+cm1i8GcDFRp5rsnmybRRzaZ6dQBaMgxKWZx/0uvW17XSQOMDJUDB7/cRZUH
ZGVYxWBNy8vebdSI+Uz9H7+XoT7ukEKCgkaee8EvMf5n5V/szxb1b7tGIDZiZFtkE56xu8GyZUgI
2GMn8jv8vghOYeiFuIu+3/bbq32iBsXsc4C/S22uC5UnUl3pmzVXJERUAk0HhhUwMxNN8rSXfCfs
GxZqT7YMcDfrS4KnzS1WqQB5gsxMXcv1T2qYA5jvoTq2XrxfEyfLbHZizWOs9u/TnGmMeQ+zRNnn
mC0I6hIA+ZJW6c2nWuovDDbdL4JEhrWqr9GRzUKGwy/gfl+Y+o18VA6dM0h5ItpkDLV8yfQDJR2N
G46U9FCCEYWFOgYYIjH7hQhPRXUA3T5zyc5Gu8GES1w/kW7N9V8sxc7HekV8at+EPH8oWeWBXEvB
lyK+Dg7253gWSXkUx2sh+sBdEK5m2ZHAAZSE1OEaDisHUROoG5AFYzq8l6FekwUFz+wZMge9wPqu
ecyKuNFXDZWv5uA4k2weKkZzjrLC0UTnWH22UD1eXDe/U71zE52UgLo0n+N7tviA6V8F0eca38TX
hAJiCMVuJnxBVZvqU2zwzmZwQMakMJU4ccKLWbEY6isPvoxBv2PALLm4bLS5I9TZbK6f6IWVyAUj
Oxb6evNMIQxsqif+MQRaJTbe037Ihu6vpxbtxR6xj+MzsPVPKdgmpHHxczsAZmkCPveVITyyjh+P
ybOdG84zxQRNGWCJx3On9sFry6PPRiJExgw+8AFU6dN5s4mqzjN7KDaqOjupcxl4d+SpQRWB4ItP
QE5sK0MNANLEmzPlXPKq8V4JLtq/HQazUCYmgC9LTBJghzGi4PogaOcG0Q228C6CoU+m3KAMFJRz
xjdSflQwEyi0NC0DDlC81oT6OcH39h9FDGiAb/NuPw+CbaaX/Q+GTimkG4tNPFGRyD65pqQgzIXd
ZOyTskggfVHD9URU+uAFSUv6UoNRHG6dOdAUZpqyZSHoO6sSmydrkmdBhoYv0gJqT6COzfHMrII6
iQv0YKXe+CeRbBoTfHkRV1rCqsa0WRqQOXCrZDBYcf6ixuSRK4cBers0UH5u358xCtjXAlHQo59c
SYq01q21ZEpoJbe12LPaaVKwT/jGFo0/0BoEjnHuXzpzLSterjIj1qEJMvcQWlAm9Dj6E2r+WdSY
ODuDQ/SM8j5pic4wquVAXjM5xNN925mbGltaS0UvEP/jBL5w1R1i70zIVDoXtlOGCutOnovRmV2m
HNYA7fSXNB89FrwNFyFjR2A+mnEqP9WgPDyLPdsDEGx5wHhARXevTXN5YGVMPeD4G/Z9jqgxZvAK
fEDYEwcHIaTNspHNUY92yK0QqgFTQY++b0fIcSbMTaUPg9cy1KLHoarA9o2I1+opOC4zjhmcQD4E
7saXox48PKsZCMFmAxyKNnfCrjL2aMVxDyIREPkhZoW3tbFQ93yUwnDZ7YZTsqO4BiDWECgGQTG9
rVDIwwtgY8/sHp/7E1nJ0zYwPGEKVYSXH2xgEiMh6TaHc3h3ILmQ+vfc3H8ui/uimfanSoNf+rkg
Smd/dPrgAU3jgsTEBLFh+lIxVMcLd1c1Ztk61xarAfwNSHamb4brD6b/qqwMAx8obhgg7/SRU0jO
BdWPYj3q4JrGsDZZ9GZ7VKf5UVsZkwEUmM4tOFp+AFuMZYf6GkpY+A35PyPR6G10LkEa0bTAoEZz
99hg1hldj3INjKMieyfvw74e8+3Y+pzGYLAolpD8wDwR8u/MA115/MMB89nNLVGKko6d+c+f4keh
mYYoRfVja4sSlq6P79CsO995zxpc2UaPnvj7Ie2AHUWRfXe4XDeUTKvmPPpinazPRiRUKXY5k/0+
GhPJCeEdsj0rG4JfEXdX54X3MJ94naFa/gOR52xbXg7BYGQvRvPfDq7XBu7abCsdHhslKTd6Utma
gL/Qu5tfGEYFDLiL9/sM8KDwO+rw2wKc1qExC6AMzmCz2dkB4DJzhFyAj/Y2qzUYb4AT/CALYd6h
4GdIZGz+FgRKmxcEI0glHnvMeJTw2zqPueK+aItIIYZfDP8Ztje8nRNHC6dFaun2Q3Zh9SotT9Bw
Ss0Yqz2soX9OYxXEZZJKJ2g55gw2GP0RpGy/YGGRFbQzNscGMjNRv2dBes4DKE/ZEbcocQY1GMZA
1aIs5/QdmAllIjWVxObDcUOmjIdP081mlAkQ8fuYPKpE8LtBZFfAKJaxmZFvDkByOKQbWhSrHFmP
+cFtkhV0dJ7lOJjrlte5/Zm8DAPfPnIa55/T3xjJLVAjFyu1gx4s2WXJAroi8kigJBxXDJ0u5ieG
mrvc2YK/fowP5PgKWhoHEqQzmEy7eNYHbvwvoSgCSDiJVKTbgdaMCtmmQD2fCKKOio0gCBlFCCuP
kawQ9wyTB8f26nk8cU5SG4vfKIPEcYvfIi4aS87mR8z+L02Mr5nQQL8yk6QIDkgKiG3ET4JX0+55
N3RaJ6p86DXVmd/wxPJJliCPwzptnh9cruKdDPcMZRNp6dEJfweqTCbKGzLsRRA4k2Y2Cvf2WiIG
ALNCyQMjdQEZg8tcXJAejZxVDl9kYK+Ei9MlYXYS5HZKuj1GPG0kWR+SZDlR7e46/TdZAKI4sr2o
/nvk8+eOC7L6opfDPRLwFitdOI2t9bxHm4Kpggkipi2qW5zSQ0cYSrO5Z+cdEBhjpmZz4Ib28yKC
5R68TTMQ1mOLv/5I9FwVg+bTpoLGYfUgWYOXxcSHi7nvcQdwbxGApL1gnMCmcjM1+/fikQq9lSxp
sQjSeQbO38TN21x9eQ3jiixEC2r/73P6QpRwrp3bmhNDgB9oTGzdGlsLBsxQjWFaxyLIJVCBcsXK
uK0Oh7vDxrJc6b27YnxQ+JV5gA5NZWbeEHwxZvS4vuOZ8bIxtmIVAMkBcyL2sjbujoveLA4ykqEU
LtYnZNDNpJVxr10T8WC+ko1ywtQV5gnlNXVNhFy5OTKVJiRLEYovzjxvBQjHTQFs5pMNzMXbp+rf
PuOcec+75P2+mZk8Lf06e8sWOwOz09QKgls3lbfsxpCs+VbmDpnjzh57uIk4FvKIY7uHdY2L1CQA
Vp4eZPsZrhQZfjWAnyOoo+gSUGxBQOV2NOwu4tdY/ECy0Or540Tym+Fx49MDA9bY5RVmPJ8md1E3
/+BjM5fmTqoP3hPsafHgHY5MGJnaQja1N/nEByqRrc1gCo2SDQgGNDvA/GDwzB9z7KUY85tdMmPh
7ojVkrBuNuOjHiFPY+OReIcpWJLJw7pysd0EajKZwmbOL8tEMm9wO/w2tRYgFfxsxTc0/mj+vubs
7s9ifSdshGHQfnhwc/4yOCSVn+COZTcIQSkyIrtzDnEazlb3JFjpaCJ8GN90JfbNHqyP+Ys0Eo4P
TC0RfnIF0PX1tlD0raoYLH16BZfoTMSSbw+vyMsuhP0iCsQEjeRJP8EKuv5B46FdxNqDZvB8gnnP
hJjtgsqJsolq9PGX44diYSNmtWz2lshnORMBRUWhwigjIFT7dV47xkSTgfuzpsWhMbUB1cNzt73A
iMX+wUWlnVnTadu4P+NwjaOCSw4g/ylkkpXi2ouTKZIIejd6SZf60T+BzhlCJMvahE0rTB1UFGTI
6unKKCmzwlpajUz5efWQeJaipD6d0od9oqKrZAdS71kKkJWWkHT/Zb40toIWFlft3hGsOTBrkMcp
rqNUaggyhHUtNdMJsIUni+dB5DEPPoFymcAX/icoueJ6Yl6O5AgOeOLUGQeZfackv3GNGz+iCVgA
78IEw2eSqQsBqMhLwBOlt5ecGgCsBhMS5zwWiWIpp1IpGFM40zOe+Pel3vPiwqtzC1CZOTv0nWI0
LZfUmd3qH8GVHhwp0QOOJdUt/r2gLKG6wmR3QvIYMmNei7ang6y6zA+U3uiN2/dq+Zwx2XAeU+ES
zbs4n6sju/yL5IA+Hr89VHmzZRknY1smr4GkN6FK9s8ixuIDusMRAvfy/3P0+veP2gs0IlpQWhTW
R5nwmjdPhGZ1T5tSH5dlftzb2u/XuCyLhMewNq1Jg0cw7SmEweV9htst9M72ZkPz/Mxfv9v9FWKm
MJzZPwNzS3NEtatavxdrSxQA4cbBnxHcPaZPC4BU/5ezl9kfm6jDpVmXGHbSgHMYkOaliZTJJckz
d6xKsOlkEcc04GPRUOI08gUaoFgHS8yY/GFw90AviCUGwFEt/LHQ0f/zNvmRf37WYDn4QeKFioq7
5cjcnxkuDB0wAJOGmt/R+HSzn25lgHghYeSiY6eQ7cYbTBM4AsFnsMpismbm5QKogyEKMIxoa8kX
1/o5VEY4bhDwYMl2qKFSehi8BOjUX7yvbqsBbaH7EJlxw63G54HcBvCiXm3OdA1fDIofkmfk6AUw
wseHen1ZAip9yGXgclSFNYze0wEFA8wQoJg8wbBiDdROyEUmwKg+7lhE86HLoJepYM1tgyRsDphw
fbbK/hMZi+eWKQAUgNs0nxozkPIM56bOH03lpR7gR3RoCES5JuRCcHmfNMuAwq8AOkFzgqqEOTZb
OJfkOX/NhlG2a603FtqfQA+LebkY9OZzpYf14hNceguzrd4qFczNYLhLmzEEuX3qprLpFEE1v+rY
Io299HfgPr5WkTuDXybQRmfdftpzOtMTansdvT+1BfU0J8gMTau27M8lCCyjRjdnpt1Qe0BkA7dj
68aTn40cWW07/8LtYCfRTfQ8OUJq84FnSmuXR41j8eJ96Zo4M9miNb+o/Z6KkLgBzW5aZmHep48I
Z2jHdol9zohTB1LT/rFlHMvfDKYcUESyQD5yOF4+ns5xhQcCcMkzvMmWit3IvGVud0T1an7c3srP
b7896tNna7/26FNg8vJEoXZhu8hhuYxRq+76r2gAMY2O7jMDi/htyfPacn/rNzRFnnPMV4V9ENzP
oypH2dBhpYDlfY7ZjB1CxYkAam+iEWfXYJQygu00gfbBXq/gLAoZUAv1ufqi9WNhoGq231cHKgrV
5YDT94icZ4IOrIvQ60cKc2U3n4wnTCqonfx8DcwHvEf7q+xpWXgVjASY0nzdAREAcNmFZcp72jMQ
bhccPek2RcXFrGv5H0nntaS4uYXRJ1KVQAndoojIOdyooJtWQhkFeHovjesc2+PxzDQt/WGH71sb
XBQBSPogKOUzZj8Eku/PSo3dNoPc5HyyOYllSDEcRVFvjVB/ZPhejR6pK8kvX7x0+t5pSqdSNmP6
/BP7S5Lkz4M3Ivu3APqCEDn82MV4oewrbMl40zCBuwn6jikdy45rDwB1Sc/WIi3DqkHntiSLtYpL
GtoAgnOr5fvAxzFDeEl7JNn1pLB3vKzs4x19+OnIRqJEiRffLgixipeBA4zmB/o3zB6p2+0it/ka
9SncSJcSiTuZ7124KHyAQ0lEmusG0obajFujvH80s6WTGJop4NNoOqBo8est/C2dm/esn4lPcTni
zBG9at9z3FxekZNdX3AZvtYoNarN5PS5l/f6VCauhP8hMLPFCLwpve4WZ0ZDn+WDZXAt7DX4ZfoU
Feb3kqBY/6v06fsHQR0Or1X9GAecCsK8/RH24QbfqooWpDIxBK9fdML/1O24M4OVuk3vL3/gCuT3
VjJ4POlKx0TUyFPlIXHRblqgrr3JJ4syE8zHwsdxthL26TCvwr/pa7x7JMeDP4aGI9/MkBlXi/gX
j+pvZqdOTQnVCqLFWJ0RVBGqU+pwfDc8KysEDyg02vNorrmfFf5gXkx6otzDXdwZD3QUln6oqYO+
KDZa7WkgIyNmtRoXGNp4VXvjLcK6hvc7BrUhOyqQ6eDxvuKils1i7hPSU33DkEe6BdYBIQTlMaev
ptkpOEhbxFmz91y9xmQCdrNqF2MvXY3pZlva/o35Zcf+m64Bjjm5VzMyEIYZFdN3b4ckFwvIGErT
skvCTT0VKEKajUefjd8XDBuoaTaIgnv9hBRbAud1o9tbeOWhx2FoMXAQNxfHb/KvXsjJBlhxaPGu
ahXbJIHGPFM2NSqIFf4cMu6K7IBTaJUgfcRi/WxbFww3txR6vI+dn/rL+0LIkzw43z3xjD8T3pNK
5bA9EqSV6xFYIiedodp5E0qhF6ts/eajjNGgqaIQbJY1w1P337/gN7lw04wxVzR2/BeGNjOydtKm
HKw7CoXy0sTwSy+AsP6AUE6gmc47vhR/+ENw2iKIQm89xEcm+bt0RZ/s0bNL8S4m1vvG9/vyJCNe
SQpOLBycR2GmyhTcYMXljhg4xVSnXgf392twV+TgeTRa50AAFoJ//oIu2PdQcEYmQYaG7hCH+6BC
a60Sf4VfmrqTbKqt+oDB3Dn3DJwNQKvjYvQnsDjHBxrZNGqzYoPkigXuSFskHgAHe6wC6rBCEwnS
4DT42NLWn73mT2CPK6ybPWv2nFjdKUJXWkymzbFbVVSOVpL9olrSmuWqNJ7RLF7ljArrFItrUr1o
Hj0CiFQI26FCo9rtyfQGgG6G40jntr+WGMeQGSSW3qHEPQo5w9vbeiAwlQSRLFgznnNPL+lpUhUt
ULXteJgCr5WYuVuA5DQ/83KdDiRA/trDU8rNLw7BH1ocDW7/3pDFPUQgqE1MLoKfpWF4nxgR5X2M
TzSWqbO+3HqM1Jo86Mncq9j67WhEEHAAHfx+EQua4gThrhGeggWgc4a6pvjaeI+QXCzh93e8y+ea
OSFAnlhonIkxwRpVx5gLqmBQ68tL6FwwAUaYxQRPGqmGNiZT/Kc+H0LXfGTRJR1NmFrhdHt9o+4+
SAyd9qnJA53rUNrClaCX/GbxoQhAcZS16dMaUk4R/bSx4xOT43TOp9JrGiODRkQPx+wucs1rOHqA
BN0LC/lpSGrc07WXl8HEGge/1NRkdms0lyBHotrhQzR2uqyzXXAcMWiEG3RerV/rtqVKaATA3nqn
RfrdYdt9h/bbg7lEHu3byjKdJZv0R4Z6IUKYH80aXCOUZPnyJvfNDJm6S+32Y8QnzdE9/ZSY8DOf
eMBcfxqvkK6AKvSuQ6kGDRm9lC2lBtagVZ0UuhTslHI2uTQLKr+k39uinoYg9t4OV5JdMFxiiDX8
O+neEpNBN/ticxhfhu0VrI8ArW/D7KrI5konXiCUTRn0QgosM/sUCwZEKt2LDhVZWmyBKUTetOWJ
jDfUtJFTtcvoIiWY2/pLcgbIJz0pv97ZshTWI3pb2Tb6kW3Nkfif4oWuAAkO+iqBdL3g5NsJK30n
sdEfPgd/z8Giz6I1U32E7RFM3lTxCkdEc5IzI6tjbsCLqOl/oAUMAG0znKVXLumriJTKIjZ23la5
0NHGEk5YTQCshlICsKwNQTlNSHYJdXs2T5+ZKDhGL3d06i3Jqa8RSkzehd3Ri0SEL3NcRRbEb4hr
OXJbfcYmqNgo/J+3gJcYvsw8Xaoz2ZS2cebk3E603Pm+hlxQdEaU2o+krzgNh/F1wQUxh62i3bBF
cx8vW64IczLvDorXGtEivRDXWs1sYPrzGWHQ3/u/rwdL2nhjPkZgtxwjHcTYxgvkDmk8LtJfrnBI
Ke7YhSuZ/IyWMoi19y4MpgkgsdqW/NWb6cbC8v3yan8tpJTfZ2Gzk/P1OF9rH2uk2HhZGFP9/q4j
ALJERUh7PjY6YP0L1dociUu0UQk0jdf0O4LlbKHkSsf0ea1WnUcA0HzrS+aouQF9efrZCx6DROaG
7CiD8GUO35V4kPqpTlJGg/3MTNX6Ee17R/MgCjrKrbPvk1XjEuAzQ5OL56qS+q+IFgkrEXf+a9QT
3XygAZt5txB32ozmE30qzomFwBFHp+tYP1QrOBWDsIFTgjN6gZdocLoBsxG5F3fQinlMwZqpPrgJ
y2sxgOiI9topQpvgN51x4gGZJbvAapfdk3aq4z45fWbQ/1A74JaikVDwuL2RR+qB1Ey0xYgOGXE2
/VkzPbT4QscmTyu+i5eK426CDN7QcOfj1EH0MghDR8pU/pEvxao/jSgRhcbidQdrFoWmgI6Qku8P
l42+ZOwcBsCasxqrNqbiRTRDMMe/B+NpdFDXPKBZtEWi5ShWQSYFeXD2OVQ7znHJ6o/tjoRsm89g
XnrNI/RgXnkdJsPV+17OOrs0k2WP6oZhbIPfCakRtar5a5ehOLpnq5xjRUObrxupM3KfMMKJucam
9CdZuZ2sP+iAOSeppBIUQVemHXmVmCeSG9/32v+Y+YNonxTd3+F3wqdG+Smp5xSP2thJfFNGt5sP
U3XJXc2Kd4ATLl6TjJ9HWL9jj8dZPH0cxQzJNGP6LzIaRCZs0Z/PnhPc6ufJrnjyVSe7aIhgOURR
fTT13ue5pouG3JQLZvIohnAqsclTDzyzbPhyKPTqR+eiHqsf9YOcu3fQjwypzMjo8PxRvUK999A2
I5yk2uCdoppGl5M0hCQh1abBX4hZkwwY/xY0wBQN0ABKmovTK1ghLgtzQVdlL2QLWhRILrD4UV5q
SXoQmPlGOY8erwXTOMH/krNSFYDusJQYWHvxneKQbVSO2IErYAV3/IQUoXEswFb5e8NuzMz3odgI
6OwI5FFdHT4nUZ3WKwqsXyONEB5uoq/V93MgusWK+mGqUCV7o4uH4nmij8If+XrZ4ctuo4G6E0uL
WrD4ilIFa8GtLgHBSQUwz8gV2w4PFOA2MGj8avctZ3W8L8jBSSo0Bwls+7IbDqif+O2EE+eruhi5
+DP4udfIDMlIfDoEA/SDupmAOrLSLB5bSwZQ94uaJ6vZxJ/kdZNq3mhb7IpoD/r3cPMg//GCPcel
sBkMOMuSahKioXTqdefIRvTJNLa5cK1u/NrxSo+scb+jYId8QRUNldXH8A/dJE1k5aXyzNORSM+l
mOEUECnfJtVHRVqprOiy6IdEWDAL5nyQMm1rJCnE5Jzx/zDEfmyjsR1ZiiPc/dkHQ7zqKHMFEsUw
i+WvzyDiL5uacDHcnFF5ZEvzTa0NwN5rmTPboJlA+hkqdowLU9FHNMqScp7Sw1XxPmTdDXGNSG2B
UF5dMBArtz/R4XUhL31Dd6YaFIC+Q9yrBMeUaV3A9G3EIVXjlswE0kiQD2U2I4HPH6nsBAXuedym
KZVn2X635HQ4cMaYo9z27c2LhfoxxrFbio60bi/kYwnczNR7wfeNzK/Z+x/ccm6fGjgbjM6hW+al
lT1ZapWLxSnN5hpplWwHKNPQjqEESh91SZBN+OiMtAWiOgpn4miYMs2EEQHUNZBqxa33EYDCN85h
mOAhKc5TlVw2Ioc96nfJxBb3xuCo8WfMNOFWf90wv/bM+ZyPJg7tYH3dllvRyBbkypm4Udu7mM/H
48CUomm1GTAbMORyRrRO2RbFkTrPR17hVHnZEuH4bvybLGkxTFqrQMNCqEFHce73VNxFICAjYx3i
Fn3WY4Dx095tumVAt9VZN0xaQVhF3iUSDtlJaYvQtrrZ6Gtmayjir3RZAdEhaaKD8c+5GAH4ThYk
x2tTdd6NcYGEIVRWHC1GGnza2osVA2NmwvsOwSA1ppq7JH1UF3C8avGmeAZ7D2FUitQRcRxR6ptN
u5Y6l+I50ixUgOMI/bwXFebglE2cStuk7Srdl59FFeNV25bvVflAPyG8yLHiYTC4AGfNiE7k65ru
tQNu0P+Lf5OV3GGjkznxDylLbKNLT3sO3SoZObXcoghDsUbRHAE6Gasu2J0619b23IY01dvKmoVQ
gBd9s9qIq/7o6b+SxURc9vl6no49KbhTX5Fpxo+fqbhk2bW+10gfhm5Y2o/OheS8P5smmg3tKiag
jt2KaPUn5PXblICwsQUTCu/ZRY6HVNmnRkMG/Y5OQnoXvhg1Vi9hp6DHpihA5UrfjQbPHf2BvrwN
iMsRGKiFgsO4pwNviw/2cowMO7EM2Eae+dUWUnXjIlJm6Ws5ZBkFMGfgt7ITypuu342o2qmo3NLd
C+lJuqiAh7F2HNpoXHqxBaYwGBSJCO4g735Rw8/fkdcCnwPj4aI7a19O9hoIy3m2TcIFEmNR376U
vdvE1ypidNMiaWlt5hI2UmB8naODgxRNHcH+U6C9ZMXkrIFBRRe9MtotwhPGV2/J2LaTcwMKtrTA
rH9fVlR5CVVu/ZLtQt0AuyfqswAP49cKWqerlhNx1be7sr342U0MMegjDV3zrYVL1NBrQOLd4J0b
Lds7fFoT2zURpBKska2VtekPjIFm8642PsFPxF2PyFbeIrUfgLn3fnSrXwudjE8bROdIUMrxgKot
M1vvyRuNkq25px5Y7xGfxUR9+wxp4vfpKy6fO6OfpK1xZ/iA3bc+FylM2q9V6pDAcCcY+hOIdBic
5XOzyQfKcAtoMZ91jz2NLZ5L4zNaVpNXR41DE9j+Y4JoxqHwLtqUmU7tTT3nYB9p9cGe7ZYEKdgm
G8gmRCwR+lXgzLtyj8hbY4p9/4cUS02MflniI03dFw084Kzh6jtC8EQX4SSIbgdoOyV+mzi4EFvf
elUPyRmpc+okpCcrFO7+Zy4etNcpqDyMtwCIA32ac81GIb3JyY0ml94tJ4pT3L437Hauy0CmjzTk
/sG1GC3fvSn760DdSa+9RrFMohUiJ8cO+Q3RaGXoGMhcuUDNufvmc1lakIQRk+GgygRLv8XoQj82
vsCeyXPmxOa4pRGEKn4Ia5DiFhaKNm9SOrlyk7ChYYDC1463GlxrRc1LcQLzdaNaW2z7Ao8PQzVZ
DsXLMqjnjGmEwBkKgKuHprjIN4D1aY1UMin+/oXimf7OtTHP5N5XhMFk3hV6ZXAaJEqwPtTpYMME
QaQdGZq6fDFXaAeOKMFcMRiTCp3YerQLFq1xHgauJ2OTrUSkoFCPYi4rYAyDlTTMKUqYttZPK4eR
hYznQqEW2OLnR0ei17lJZP8rSTP4qnPd8pHQwUIE1zbmX8CTHr7hNbdktQQev8eWgf8LzTCarqHo
xsnM4IA/ftrF6OZWwP455l+bAHoE+mro3VAJBqz+HoU1RECGugOFE/5I52G8g7OnPPC5p5vcn955
X19oJDWBsfWlXmvdlZ5GnimaQTwd8AN3ROWq1ciGhzCV2j9XTQ9BZWIfy8E5BemgXQX45MeznOkZ
g5LsrpHE7xDk/IaaXW4KGhdkoUSPNkMHbuH0DyVsNLCRiK4HoA3YATJQjRSbzPOXIIcnA7ej53gR
ZggYk4j6zTnGtYOvGkspZs+t/9QOpgag7dByUaxiyO28nsSks9m9tjUD4ePG8D+LrNj5bxgnzDtm
tJbxiXHAs/CGIW1MN0u8cSMz0uA3gxwjTsvcVbmOxcytBLf8mmh+OYFA6CoMRxG34eiZUIt8owvh
P2vbSbKVYodeRbBm8C2FfHQuX6avG3rr6oHr+xBnaarku5yqzIdILZtYMmyVfEcXduBFdJyA91F3
/ejbUl1mICBASg6jMTiupWTO1JmQ6nVkBVcchWDg3oYKpo2RMvVnIRK7NFJlZP+kyXzFb/TDvSpm
YBtmI0iGb9OP1t+RPfrl0yfsyb726ngmQdoBr7PR+z0hVNPsGpzZHaWhKll8K7P+e+swVykua+xY
6IJA7GxMGrAsOR38bSZzmODZQT0MlcOVwMLUhtz8sV+5c15M4CkWmOPFdKl96IFYKvqL0JWlY/Xx
ymY1TCyqb7k8I9ZV/XmDaLtaSweBTJNqrTz7albLWpbEbRdTRHN2qdNikTCDo5PRHoscIlBWKv9A
rDZzSFdXlCB3JDXy9LDju7ihdZodBo2CTZNLpSJt7DDRfzncQNQhfBpCYw1ebX6k6HALbrHZoAiC
BQxnLlRmnF5jqwldSXE6LggjbOaYD0H1Zf6VsI2i2msp5/YuQU2TEKj5xg9CuPQivJzNOT4xRKvi
T8N0VNNLoWzRKb+MkZFPnMjoxKGK54QiVL05KH/qZDiO9cz5hksyugghtFkv6n4+bOZp65Vm8TF+
qvl0Ziv22t7tgpgZPd4HbvWcxHEB8XU3befPp2wOI+bvewidSLshEE3WKT3Z1FXN8eZJZSBaPwty
WrCI3FaE4ejnaG59FmxXlw6ynRqEUcWZq1F4MqTi+Bzn9hurDoH6sXyvea7+ZiaUjm8+m96Tms0g
tal0O5cR5Dx03+inr9o4UFveSqoDfa3dK4hG7ZFZI5GRUJzoY0uQ79gnYbIlkk1ACsRgHvNiBJkO
SvNMPELVyDt8MU44UGhzYHqRp1O0Rc1i6QgXsU8Nc8JJg9g3FkQglESemN97FG6m2qG5SSYWIhfL
570kBwi1H20hv9dNu1SFaXLkd8NwQO8XWyyKiWzyG8LfjkjDfEts/MUTaWU7VSy953jEIn7e/JTB
zwciFsjJaXNBIEoB/syLWSIWq48HfzPZ+CY9VqZ6FNbT6bTFTrdU3NxFvYKFSRvM/a5IqiWjsjTC
rOlYB2/3BQKCo2aREdmiM1rk8k9hUXrSGEfnbFLB+VEIhw3c2U/kVmihpop7OMCGWO/GmiWgdqwi
u5++z7sdDs386W9IDKh5bA/Ubg6pVRtib7CQ931p5Tcgz5FXk+7EDqMxgQ7ySDHbzntkCLwYHgJ1
betbWDn1lvlHs76Ta0JaIrmNMH2+gbSYL/Y6ylPQt3wLFMvOCSVrX7ZKJ0KTNV93/JPHH9qDSg1V
2qSZsVMLqxFQlAkTtrwBLwinIDcjs4rMZhnoVnNMC/uwLqgL3/pwRbP8WN7YhQdMdgNsu0BpDMVk
yatjhgj5JdM0NrR6Smgc0xrlwPEBEzOlPE7d9qS39np9Y0ASCxztZIAQz0jGy1tbz4BVU6ZHcGZ9
F80d0W816z9nHdvWgGcUJScjcQeHKJmomu+3YcwV3TNNdcgnSktgwl1r1gnVU7Is8nDqyYw/tCpl
xvi/g5+cDshdaTeyoIURY0Q4KpmFZx9mA3CgPeP9pqJ+3R3U1trtMNcG08Pk2iP0MRSNhTvJbcGS
O37kj+Z6suXz5yZaMd6mSqTeb5LM7FWL7sjEHDMiZ/qFk2zE+kxpHAIv1UEzxhBaBhvD8EfUgDLe
dP9x4y7IvNHqmpdLQwPXVNaAI4xvGJOMMCBGoz3CaZ8qtso4eLqpIg9OzPhCgD3mqPxiU2S+7LRL
2Jxgw5l3kazz5BR0y+9w9XA3BOgMhMl1MrKrr8kh/SHCIh9Hkvvoz92zeoNgoOsqHsc6tkOTXc8U
DGIN3aGY0785Mw3742UhG8LUIcUVq4haZtQ8AFNWB5FZtISc2ybn3GWd1rg28M2OzbCedSLQ2F0N
TohdZo0W7W9KU4XQPUV7CgvD7TWvJOUhLMd/cmxpNrEPhGAxJloMmGrFDWMGkTvpqV6QNxnfQ4fb
hikE1pdSK7ytWc10Jmqiy+AcclL8cdbAMeIxyf45jHZdxj3pTOCKMY2UTqSCy3klSnaM3+br5F8n
fXH7LV5s3IJBe0xIG01rGJKFC/MdHfPHsXPntRZxAsV2fUSYB4oVPDYnmK4sw3V//roonDlpuXo6
Zt1kqCEYuPFDA/sdOrnkJfS6UgPWZZtB5802xW8vmd9FuVLm9PpLT2VtkGFQIl1TBFIUZzQHf8/B
qo0tGc7TPtpKDwUwOw3MRme2ghVTypfMN2weWEeAC5HTtYJAjeY6zs69aOaIRM8KIHQ7x/3o28W6
1i1FxbdMUWtaEzF86TmPTwItS2Zx7KnVwXLeiU9czuChnOhMwU/VzGQHaycLnQ/q72CDLrtqjZhz
XTTZi+LLkbgHPkut5hsl4DbfvzIzAERD5DomX6UR3q7D3h5NPEoaY4o0Kvic5adfSpBZx+CXkrX+
8LWNlG7j2gkgIrZrjVlGVDwHqUI28TTckpQ9rOw6Up9F61CX1FL8DTgNbN5IN1w8/kZbNVe81t0m
lGYIKL+79NJFDI35fc0nFPPKeq3XKzjqryEIGxkQ9v2NDpjPnZCDW19GyQ3XY8xorTNLER1rh0HN
eu153T4FZ7oMjOdY+tT4aDx0GgDVVjdF35VWTcDBULFbs48Z9F5JSYTLuGNnTq5iZrcfvMgzHeIK
LLBEY5grcocQuPxrj2FXlq3359bCdaEh8uruL/YNtXSB0i1TMTioyO/GJ/02ukWcsfPCpWvOgAIE
uR94Jpvey2gVyZZEJ5QG85fBdzQ4By6DghqFQhp91rcjrgeSq2j1IA2KabrkbI9uqSPiV1Xgjs+J
PqTQpg1PCSvOXfgUCRuI2xmhZ7wJGvP5HnFxjcfzERXDBXuiKq1UNQ7t45EuQY6kSyeih9ysum4J
O14jhkpWo8cQHPCltvzNHjoCiePjDQB/DIWJ1CSeHoa/wsJkgh5wlEng8mYIIz859yVyJ/WA2ipn
XYN22AjOy/0MTnyZ6hhbZpjViSOULemgWqtUg5FyyPoCgkK7WDKBlDFhM5Ip4Vo8gWAJ11pZp/RF
lPMrBGSzp6fYM/wVbALTjdAuM45C2qOTg9PlIZxDUlcdyaKpVdChY1ReyjQJcAWOM0Z1E6HWUy+v
L3MB+o810afjxtH+vr1ZS2bZwuS3jLOh9ueKHhDvdkWq2fR7IuXQmF5JFi0te+ZUIr+eTzsmsQNK
jgm8ed1UD21j59K5QS8EEQ+99wOcVM8QLv6tdaPxHJrWNILCxew8xUnb9WiR9CbhK9y2RViCti6Q
jNiEXl1uy2jRrtQRKepSDewGE0oMyWVO6IR2PYXjhP77p1R/xgHjAzifGBg82jBO6AXBTp0mBLcn
ShEo7QPrNSxG+sKivcLmGhiLD2CI42v+Rv00U2jSwXDA4Ztb2iBhaMDa01BUpsJT2vVkkCw3J4kd
mXw8mX1XKQy5HeokJFUEP7FNP5tUdYQ3B7UmGhkPiBBKSN/t5zpCIh4VmXw6C5DJUtXi2OnX2ssZ
E4501HLXX+EiYgzSkDOiCx0UL4zmpqw6tM0rEpVzkqyQpBMUR88ATkW+aOjCgFbiTb/XZb6IgWlN
YDZ4Uv9TxiulX4jU74SPOZKAj1ylzNUVSmIIacFvtr8CPh9BO0xC+lPkQhqiLKE5vbHOsgZHmRen
M1VZ1JxVUaUx2Gn2rndRttajWXjKaTfyvqV696k9UgfV93LNfY2uA+UzamFOkjWpa5BDTCXqJ4aK
ULotNhlhXGahdBQXdHZ3OuZq8lQ0uJvPdMXLgdnCUSbjijMxDKyA7LwJzKijIgfBwTRBTHAK/Gne
DrSMgjYPmgVbMj7mZI0Ckug2g/NPupk6UF5osDYcFZhiwP6i5aXgLhndtaOFiqaYoXpIEWiifXbF
I89tMg4JDhJiZHwyiGaBEQqo5CyVRnJnlK1LeIrlCYzOhA6dxf5uHyPqQ6PclKHiECtjMn2K/DQn
xscpOF2AdwG8wXf+Tw/JH8rNWoP0JhzlVCIwrpHwMceN3gbNOjMPaeWjLCAbivEhRUM6SfkWRI9s
chQX8LcaO4BqNxk+LAsEYXDyLM5N4KbHZMnq3KtkW+mR9cIhJFISCO2XAmnICQmHxekXdaQw+/yC
+cGfQCvqTzh1kTNCciBO1zxeEyyYFS0Fa8pxzDRk88tGK0yucAl8nGpRwPBR7CLf9E2So4gBg6FH
LkNVBR15DpDFlXxjhMCerBUrNSwiZk7mNuNWPte2cN70NMCQsrSBF1HwP5MSb/UV6awAokEYPiaP
ODqGdg61yMyfgcUZ4FMpwII1fe81l8Eak4nJNUyEHP4bMsOJrID+zhheofINEAakqBeHCGvED4hd
1tmeCkt65GlOrjz11x5sOEn9RtilRz43uxWOj9V7n5/XX+FOftMW6jnbX39Z4mgq/pZcMNRBEBoy
t84KPxSgp2DJlKW8/678X8WCn0Tvn3Wp4SCnFv/l3LFhPok1Gw4fq8seQBmBloy/Jxj82DwXRLsK
pRZYjUivFJtziSle/KsV38FENZfwLrxM6F1t+dODCL9rW3XAQenZ5kvL8H2XxySHmdPIlkKaR8P6
0xOMOsIxnTho/tHoVqGBUgmluXbjcIN7+RdN/Ol7fKAm+/kpRp7G7CaqUPxKlAJH5MHyWhq4VKXZ
2SJbxUbehVYG7q7u5AOXY8H9cGdaqzW+MD9l75cu/50A8yytxjPlRkFmxkiWebIMHMQVXr5pdIdu
P88E1JGMJpEOCvH9oLtmu1b0yjhCqqm/bhbFrr01B6a8QYxav07ICtfiJUUBBn35gFZlWqLGpkfP
0fuFu8Jv/6DOaWY4cI9UYzF0awLjytHlwEua8uf1ZlXb3QIq6oz51TcZ9dG+fuiHlqpPjSCG7iG/
LzzmD5BIh+96vC3/hLXviFa9BWrHCChX/iMLiIf+JXEPFesZDedkBbfQ9Z3JVt6KyKA5Ml19oWmn
hIBtgxSj+FEnkNTAjn6Jm+Yfvkn02ls8iv6VDluy5N5fFusJgmnM5Zt+kaziGd6xubrKnGQ9Jm6k
v+QxmDk7KtdwSUFhOd5icPr+UF8MmL50Ga1TnNkgcsXdl0lZX7uId2VmyTeAEejFWkfwSta+agNd
5YfUQAObdmJ7TUUnOE8yz0/d0V5afy8lmuSfcWUjfVVv6hEK7bhwsLS9mitP5Vfdxcdw2zzKRwrU
NgOJSWOJ1mqwZsb4nG3xU1Hy5byzoMOju+blaM55l1DROa8GqHJh3D92bWc0aNBXRbfFCPlyzAB3
q/uB+DaTbcEhAFjUP1+8DQDX99/myLkdLKBxlUAS0S7LdprY/PbxXrOUlcqsB4r2iOIzC/E3Lcaa
GIDJa3aH850uGkqOARjToM9HeVVsJRDWwTW6MkJxXjED5omwAuk2fWHtkJxB4zCUhF+lDA2e+Db4
Cchh5lm5wNdAffazSPbkXNtmNiFyuIioo038NUuBqsMw5oGePHJ/FFHCJtonjLanMwxP4ok2DcUI
3Z/vclDVQB/HjqTaUW0KL5Ry02QTus26uA2PN39gf6bwnoGjR/SIRmkeM7J+ELaqqESoMkuAoEYW
Iwn54pypj5ZfgW5rk3kYVtYaHygfPvytWfdEglykPhuNqpKZth4l+C1TQA2E6zA2NjAw0MLxhXBV
8igKBzUZ/E7LV6wQ/vp7Nlpm2+pIrHmmHP6Bg+BWgRsLuwnVUGFOz/C17X7T34qwAJg35FPfobhN
V6vZCIwqHy3rAzMU9xg1wJwwqx4CsgvvZT16Vl5OKe7yXqm6U4L1Rlw1Md4nBgZOXKRERAZ4JGgL
T4nEvtZf8DWVa/6gHo4ovn/tgmoOE7eR7e5DJQ5TwSBij7Gyt1fhl0aFj4XHpW+gMLkXa+8YMV6x
rLaVx3QUY7Ji3VK9j53REm3a6ncYXvPaMj+SAgQDwiBQVmZ/T2G2rCjmgdKCvncZwEZsxzFrvVwk
M6T4G4yu3100iw7tH04LeMh31oRoJ6iGRPu1Q41oxeh0p5BtNvlcOFQYvp3x40WDbs9y4OV0qeED
UJ2YekiZcDliCixMEISpgLCAazA37W0VuNd4mLjKcqYE+7t8LVntX7iquAeqe76pNxGa0siCZsW0
3Y1oo2ywK7h8lLISo0nA3TBiFtDkFPY5yTwVZBMdkPLLOjNIrGcVgmjKG1NiM3l9hfE1SIuwn9Tm
Z/Z20vMvEz/xmgqrNwM+tjLPimHn+SqAVUqtGdGGZurbnrq188HkVC7Q5VjhDcUsWtx251+0xB0u
xMQdCtAH6USXalVv4FsdP+cBQFLDq6GLegmJ+zNULibJ5egv+R0v+CwmejQQR90/HYcMMrMbdFTV
E7+H1y2SA2sGcRuSnxkVg+zUnhiY6+YPtE6Gsh1fKmuizhCTkWJKzkrdvRxC/Aj9J+KvhuZbuu+P
HzS0CGnrRwVLd0L8SnvfiAVXJaaCncCPAQeQjR3Ju2RM1Zx/Z8SfuINpokcKagYMFgyNYwewIZrC
DEYQhenYDgpD2s1cRe0pJFREUvx23zs9MIAayAitfokPmAeKceive1thgNqIXe/wA/9SHySqIqC1
OyxFXAmo9AdqvXim23VVzMGTVF4zEZ4KOs2PK6DyH80YMBLdlXW4KF2ZQ+EhPsgLCwQZlF0KkySQ
O4VeV/xEYaYIeKVQ6mzjm8rBa1dLBjC/l7S7+hfE5Kn+997VjJ0kO5UmcBbocb4j3DLVkxeAhU3o
ZrFuvZdveSrPK087tas344Z+85DhCxZpZXkA/oumEEUYwq/K2KPFfBROee2tn2Cbuemi3/aGwo10
BA9r5BfdGgbLGwWiQxJrD3nlSjVqo52nT2JdbScfKosFdtDuMX0IIwqcFwM7nWHeAH2GyaLDHdWY
pGTnwu09pFIoi4Ew2myxAvXBVLd0Q5yhKQeTv0uOTCQkJ63OFSQcJKrBjHRlk89qm2SbsRbfXSnN
BcJQTHPHZJ7M+z2lPH6CaP1BKkAZIMcsDQSzeTKECEgzcrZknt7yW7gO15NNdSaWjjojIn6k6cHI
an2eUzIf2eR/0bNlzdBHgGQ+LdYUBalnUmmIbu+zSto6+85rB+wlrP7ReGrLp9ePEDr1rkX+yptd
Ma0qh4GAGIvRIcj+KGWIwx/1GtCXZvcsj82xn/ngFdZ5b+SguQdBjg4SEHsOY2oZZyQt3r+Tv/cv
9bPqOvBefZKX55cG3ll4SAWzV0E82PqZEU07yRY97EuYd9Q/qmgTL5lHlPpjKnQD4GChoeke6tMe
kjYMw8tZiK7BqZdk/Lja2UL/kXReS4ojWxT9IiIQwuk1UykvIQcCXgig8EZ49/Wzsidm4t6e7uoq
QGnO2WebvvaRtfi4/y7lJq+Tg3crKOWBpJGWWycdRIW6BA+GlnotjoM6eyeP8sGPpCzE+YJCi9Ra
8Nwvcp9/D2I7fhSAA1TwAA9Xg8wperYN5gtgVP/gW8AVVC0/CWRNgAEBmV3HgNUGCE0ayt7/LWfT
o9+SdwgtAY8OPhQ8KOaBjEhsQohOAPKbgHZhx0jdq7U7L7JjXL6KV9qc99GKcG2RxWAfo/tVzgC7
OWJMZD8P/4bV7W7a9618k2E8HRJOJ45lM0A1C+GTvXANOyVs5/jnbCeIpcZNqMPObIS3fWlQMSvQ
xpN3SU8UmE048Tofb/eMHlGjeKB+ZapqH4snc6IJmUt9eR2d8j12uGQu4UYBvMAeurZBeMQsOM3b
GYNryLUf24ysRVM/Dz5r0jCPA77Fpzz+oQR2QNk/EuU5YAzzgfBNJBc7LuyO6vzYRnBkhHSYQJNW
BHzzvOhpRJuQ88KsHl5jXo9xE76oD0f1EPTRv+b8uJY6hJ3wujIJJEO4haSsMyZ2D3bCH0M5WpSf
/RxhesJ8Fwixv96aAt+0gcYkdw4v5cZ5k/Z2ouN0oj5nULXnN7yzxxNR3dWteK861TWwtop0xRH6
qLvornvOxzuhvIzr4Is7suxEFn2A98/M2CY7KvxUu4xoM/2AsnoIDmogDZ3e407481/+IWfMfDiS
tXjKPrp/ZWltgv3gxGAC9VTw8re48BYwQ1b16h5fnIePA/q5BAALn8OzFrJ0wl14fAVG9HYZe/Xp
SC3HvAaMB2j3LwVvu37Zb1pGb6OYw+hwtL1zIpGLTC56R79OtmkbP8AtawX6uCLkOLBgsPdJjJNo
XGIQhu7kzuQ/P3K4VRA/GC0fvsw9Hcyb9Z67OB2UbdGpP77mcHooxuUmJBBsvrkjtz+RnIF4u3iq
toQskDRUCc8IMLibHuJfdXefCQGRLXV3qRolKINLmlsFXkZb9Q/BA2uuh32g5p36csTcE2b1N6Ju
zOJLsBXVJoMtSZArh5npzT72IdDpqf4rbOSGB0uZnJF7zJCrPHhoh7T8Z1vgGwEcAgQO8IAelTkg
QMej2hZMCUiE4xD80Nqk+0l/jThIfRGfzVId97WJ6nETD6fQwp+iQT5Qc2h4M+3v8qo+lVkx+TgX
l6KtMDDxrQF2ijql7Zgyp4yNBSbUTEp1PtwrPNobjQcjITTD3s8GNa/jXWwm9XJfHRftySHW/GrO
thsxbHXCcIGomvGW91i7DXy7YVM7XWjiBMZBBH+FP4ZWQKv2NiWMc5u+fAu6JKlp1WloIB4Zvrwe
NhK77GzXOWHC+4KB3Cc0PHwf5GbYTC21d+oMZRZQ6N896zCieXjM/Pas/lEz7lX1wb0DKL0xQ/a+
dJIfr3VwD8eE8JY2En9cXXIAwz5HDhBUwXogjTd/q0bxY8R4HhxUByqqqINdAByydyznUT7n5vg+
AjTkWRNwEDUpj9dfzoAujoOSCQ/TP0u2hxg4dwebj98G6rphnSYuDWikl53qfzyWNwgR6Ba5mvCX
QSa4qZi7dRRCUb/jncxgk3SKo3/xH/4z+dxwBbeblHQFTFI+YO3HucnpPbBA9ZjSXBzSlrVgGG6K
OBF0zPzmzXi+DxCsU87F9smlsx//4Ictt8uDpTZd+zbBYIYP8MSd8QHOzDhGOxwfUAK5QmIuhmdf
wgEPz5MbL+QS7WdBF9/neIvnsguRuDut18YSd5f5xrsG/RGHOGHFCCGPTnP1TR4pdFCSiN1+bC7B
+jHfPiUvBwVhK4C4jWAVKjrVy+iMHT4S2vKCJRIIAm2O2A9aXP8B/EuQDAom9xRcV40EJpCPQk/i
fuJ9yqc2ZuFA33DJgunBHoWZSkbzyd0o0z77Z7+loDE8ivbqWPzCXl67wAi/6EVA4ZHnyJ7cU7+D
pjHUthtLSPCtYVO19dW9Y49xS5kPMrCZ7CSvAZaH/strcGPXGWbcJBdknMbn9DA/dEOLmIenW+cY
b9uguUBA+Em51JHrR1pLwFgHR+HNy3+kpr2hgoOoY0oNYp7tFZJ2SXNrN1bNtIVpFMGZxL4ntct8
xt5FgPY0To346fw4awX6AYfbN7tPIPAoQDW/9aZyQ3lN8ceKm01ufUzdZ1HzsLBOfnuXnmoYtqa3
e3vgK5r54SE1gQWqa5fGolf1FozUNtluyn1AEQ+FZEn4MXMom8TA4X0104HQA67My4L9nj8K6AYn
Dr9DYMHS5tzSUD2zBupBciRr4AeataUB5gAc/ddY4FP/sfu0KJyOrZEhVmawYnM58Ediiju+yT/T
8HrI5gZhTPtEbM1QuTNwQTICz411f5DbgrPyUxnUmiAFT27oL2uKO3g3pSK6T4/FbNJLzKQ37JMc
ESGayo0Amvm0b2/i5QuLPkFyd8039Yzw5F7gPcBYVzXJKeI07a4pk8qPfmP7vy/vaG0Vp65znPwQ
hv2cFkSBg4vrugPfkvivjc+Jhz0ZKAGf4YjRClA8mDMfUm1qf24YS11QT2Knjhxv51a6U2Bzg6ZD
9jdv7MbYnqqRXdufGNWhazepfeVl0ci5TxgXOo1kk70Z2WaHoJsiWKc1GFxdqC/o3XpS673u/mP0
UC2q/TdKuHNO/U7XP2x5VnAboVil1qLd5E4sd7E+uH+YL6eEpXNyMtsSpIwTZKljWJlxole2xLbs
u21uNJPHKFPTtWQ31X+RKX9Hx41unR2THNPtud2lNkww8XZ+OyDYeUMd7e7K2kGiuDK5C97jetz+
++kOmj9p/yR/1J4TAkSL4VM1whLCaD/q2g1On4OajTYfweaBo8etRkCBTjHVrjwM5oK3y7z8BXNj
Zjd9i9PtR81Uy2W/2CabP5DSewoM844oDgMYPBx3bIUFVLIHDsKlMWQKstkJbr89JHJENrSrQ7oF
8RpcHPr8iqFrusk63n5shedig8tZJ9moRVNiXEE5A1gGMajPK4UM4DDoS67z5rD9im6D82BfvCoS
K+C23Ao4M6xA/+Hhp2/XLcFE8B51B4eoVX5AQNAx8whB+Teil6AuoJiH3vRsJ31++tHuhW0WhSZK
Eqtyou4/BQ/L+S1eFZSS9NOUqBhpfkAmb/HG2WCbwHxeaO/sLTMJM9kNqetRjXq7eBZtgSxp1WZR
O7Xyelhr4rouFCkcJ/qeSdry1eby3fGIkQW6bVw7zvMXqRJWclrt4mZ6USZ2IFfK1z8gHGeukwsJ
HmNT9R2wFCYfxcm/+x9Vk1IHDY8NiwIBfxsqh/ihd51sEm3P6MG95G+IcI8Apz481lve8E2AuDN7
oNwEFeFfY+cTlUX7d4MnDr8hMFyMM7oM+ZbnEeNskha++MU/Lvb+5jSuzpMsGgJJT9H37FywokOb
f8b/b9p62LtVPZzZfNDH16o/+cdRg7HGRJqLg6V8lfGGmNyzo4N2T8N9sS9oBmxLwVuEPuFd3YtD
KMJGDVDG4hQ2cykzsvPgzPZvE+SLFX93hIREYcYVf7JW2vd/HoNXRrU4mHNzW6Y85KaNoBo+WoON
ghGL4qoiZTt9YbFglNvlKaOHOrhGbsatwd1+jxsf4l3kdiv7O2xlyBKSCIGYV+0XRMPYJKuGaPbi
g9ujLgXZ5F3cCtpp06PUCTEy/OslJC1w5NCwNNXspN5s953EPmrDGDCn8pIpCZB/1wgnkzNqWvyn
PpKZAUtE8/roSInFPWLSxXrRx2/LN/Nb1U234xnrP6aJIVWWTpW9mMANemaA/ZDNYLnielhTwvTR
qeKkQUvDhL8/ImXnrV/n12Ved/j3DfcLhtJ4MYpjChENfhw3HzJ5UjVs+Fij7byX/xYPr8cIBe6l
qtp/m5gBnSLchbsHbRHrlBQG7sincwmZeIFDsMiSc9gezLz3ZNYb9ag49/xkxm4ZV5d4k2B+p7a8
u1SxYue9EcszHePh8OLJqaADoNF/pEynQPYue3L5DqN6hGdGcLR54Xts5zoUyZAFbebk8Uv+AlIV
mcHzbfQPOKeoDZjaSjjQlO/0uqwS7kQGCR78T2uuiVYLDj3niRlEc43LA96AxAKlBBOP3yPqDB4V
Xir2YwGvgc8TmrDUm+UTfALeI2pJsBh139utCZWdbkLo1il2OOMwrdvyttAjcI2d5PIFXXEG+azF
qyHSTWw1ebPnLCikUGZubUzYKDv0cmoNO9GOX0HN0KiQPleWeLx6YN8/2R+8Ob1Qtwj985sTpjV8
+vr2Z1SvnzcmewiguMp2OPl3B3f/NTqlN2FINM0MHJito/OsS3BVvjEBYTzmXmDIy3yDNyNfQltK
537Q7of8kq94AoTuQ3P0YknorXcIatll5uogYYb5CrrFj6QNh/Y/gLjYgQ0A6+Or7hTy8j1i+M0h
/R6BUPBh/NgcVHI+TPkhdd8FYHfa8R4F/o/gjMKg8cLNCwMWfSXon8d8iRsacpvcrGjW9LvSFBXN
ksQUyddvnZudx0p7UcBnYHbLxx92KoMe8+Se+KqDhO3M2/jx/1gBGY0QwAn8HE8K2YfNx7hDXXhF
2xk7eo/Yyn7ntEY52wYNHZUIP7IfuQK5A7GkvRETf8M9hhwwYAXdCLQA9GgKysWpBisU70NsRlzA
+0EkLLmCV10iGicHGE6un7t3J+2L19qNRGrkZy9yLffN6A+ui8nH3y3aYgnJouHBg2wQYX9/RDX0
cDE9PJxTw4fbdlxiuwol74gU17Q7FQ+KMuQ52AVw/C62X1p5Q7ZTTUneOuXV9VGtuykvSb0UWo3P
HLYAihkRoSNevcTKyCv3pir4TVCmRfps8yaMxZ5ZEAQgWrEWg2qOKnH7/aM+U/VjbWqwwvJVLX2H
+Uc48Ln9/XxFYcywUm7c6Ka0b7ba/ptgcuzd7Ci69BNrvkIaALJP888W1pxCER/mcUyhyL7xG3z4
n4Az4oaHCMR5jx9lM/7nYXLMHJExd1CV+foF8SKv7BK4oGy3k36R5acCiHwrTQUE8GJxdCerPS0G
gnL5WmiEwmgtQPfifOanEL4rEb1IauZdg6I/+QU1ShJw0Ig14uGvuMVBSyRPCr678xqitADyvsUY
7yE2Q08Ons7UIKBkRq40v5Zz8tiIs6jhAxbekMnInQLhGxgxMylYBnIOk0Vj5gnaqX1OXkmlaBx6
aqPKRmVimbk6uCzwZdVFWjymPaR3ZbB1EdXSXfoUYDAx7RwTNfcXqF/tDl8kLiSHl0z0YeBy28Fy
Ao0xgFMJSp982nLBVoN+zw4pTQohNgjt7KW96rSU8wYFl3RqedfvYswpVjzOzzPpecAzggJ76tDZ
LfhYMUAV+XeQ0pOQclFgfLlanatVTy2fznMcNS3EPhDirL/nObqFl92gg/01hsZvBVWHnFVsSwR+
jKaEU0U1Ye8bbh/XMrhXGlmYTXCAubJS7B1d5dl+aX4ydYoL3wGujgZh8QcCDdRcc3qRGZ6JvQrO
CHXqz57i29myLdENMA9xHJPdQK5S9z5pPr1u09nNVrqelDmnssjZhugvJW9pF8DFgGu4aSc3LCj0
f5wHPAAYKTCftrvS7JINSVBzy5uV276zQ1PL8Q33qanD5OF813JF1QbS+qTX6QY6L6kEhwzv26D5
G1tNYc6c3S5bMMmAn8H2gPXRU69jfIJJ//JPcsWWAuGE+h6uDmjs3e3PXqHOj+Rk7/3UIc7Lu1tu
xIdAti3jXnd/rfIdVnRYdWLf6Q+mDqzl8WAAS7rFpb2YnstrjucX/bM26uS3Ca7XG/dH44Jeac8J
9Mbwmup+MEU8Hpv2i6NfdCj6OpRug4EZwn4U5Ys7cMNwf5MR9QOv25InD2AfnozpcYiXi+mtnJ41
R9x0pohxow42TVPjGXCERwuDUGqoPHKwAWkV14RX1JedXU6EiQ8jjzFix24sYDh/SqsaGDZtGJqx
Fx7qckETRaLbVQ3A1oSFVEVOMU3jSagvYByhjZacDqD1cHUYwoES65z/TCicLNkDH9kx7LxI4sGX
9qnLLEaT+hUaNrjvHU+4uEUpCc4rph99pia1CFGvn8T4OscvyxgAPuulb2m30n9v75T/ZoARFsYP
OAsNBueUP6dX4kJrN9R472sDxxuxK3ZPXDB6UnAasG4FIKHTwxHDeRDzMo+3cPqS69n993pqfsL0
/GDxXk7Oy4f2j/dZxXDmzPsB6+bzpD33azElDPBj09XtHs4UCzEDy2Yb5RJ2xqQs3glEny6w3lKl
njGVmnlFpbfSts1UHOTc0Xbzsey37sduNIJ2wOvpeU9lLtwe7FI8s3c9BOA32sWo5yYKZavuwG0G
AgjYX0gdxEO+8uDXFfMhSxx1GRCzDigAWVRDJIlW0oeA3xUbLMhHt2OBK1PvTZjgCGacplQFUV8L
8+wKbsxHTmYWjhr9p5vMPhWqwaqHbL3PNdlGREA+1s2pjw4oG4wiZDhWEJiYBvGz0GsxGU5P/tuw
3/yTJC20ca4CMK2q6AwTQ+A/lLb9pRmn6FARNXPGBS5h0ZLvjlFotLxZtnWLIGTBDYJVLk+uLsqa
OJ6JB6FnOuybdpgukfLIijc+cPr6xPSr698nKHWCJ6yOh5o5NAtTK2mlV6x+6WEw4XMOaXfcHPTy
B0Z9lZnz9bL2D+lHj+nkY3GpZtGl6iW4CHVtWBK6COtx+wHu0/H4EPheV0CmzVQ3/E9MolADeo8F
spt9tScy9RV//ywsU/9RrxmWUCq/k0NTajQ1fQwug012469nz6EhOG9rF0Mdv1NBhJ92U1D5LnqV
JjscZg5UUIyBkov/PtlQeC6wt0pMb/Fxgz3eY+hcIm1vz6liuvP2kAsC/Uv7YPc1Ow8xm/vVbeqb
WoVUOwm8zCjARM6+c2gpKM/uzHpguIlmT9Gp8eHQ/EPymzzwa8R0Ev++vJXuqzYeUjQ5MPWwPVpj
v0Ii6qtAyhZ/PJrdGwNUGk/iw9rjx9oaQuMCJoOWA1pcMk/kMOeD5y7Xw5HGgqMBMM+DqZXTmLZR
VDVUiuSB0pfs0+Vp437Hh7vHoNw2Kjh3ypAFIaSQG26J5Z5HvWmz2BDtDt2TZq+AZ7lPWksC5LFM
uZImtongi8F5JRPXuY631Tt9MocFBVY31Rx3B51pY9Sn3l6RLx6A/rmWAvbvKDNjdfcwocG5HHQp
2PwZo0P6RJdxokev01e+Q21/t3sUfNDK0EwTK1uYVC/MDwa91RblDRD9HXfNx6i13M6vX2ff1/46
HZdsaadn4bnDUmfNkmiKfL2TIaPFAxMFynKL0d5XHpgOW9nM+deEAZX7RkKSDJYoluQaQr90rlol
9Mn7kt7Wejg7a6tZpfDRayire9skbPWp2fQ11ZPWgmV7A1yXxtrCOiKEw2l+ItbeLIVUikv05eZ+
V7u+apwEBvaQBwgc4EHjDKde9DEt9f26vwb+iTtQOiqDb4DSpbfYX+1bQRvAsII63ZJ6enYhjloA
mfdbmcaeN147aGdwu7T7XsPDpOC1NOvYGHQA9lj2lAuDOmHO6jNfnLkf/8wc+eecRp8lzn9b+0Mb
kiN/or9sjb/T5vzn6wxb5iOv4oL3f26BtD4yrY4YcgFdtiGyhvbIBEM5u/g0kEeAYz2IPYS373yD
+dcV5zrG5cPtmCnK+2O//m6kdK64aNanOTGlEytqJe34MGoFv6g/ejGSg5eseaidBBIwZCaHw6F6
hLhplb+aLObwQ3d/EcbWuZle+xlvO+65jXSFf2eoLhDdcV6AL2wXPKPjAsouGceoBTlX8PHuv8XG
RCLqsAn6US/p//26JZ4ohvYf+ncc1oAiLxua+Hbd3SYgGIChxqWCjN38uO3Jq6IssvKbt2kIMwMj
6mUQof7uDvAw7jvDE9QbGiPLgfdL47pjkMH5thMtWuKow9Qc/B1hW2LiW4ZWiE2z4CsNuHPUUy+H
wTkHAqc5dk3e3lRPl7GUyaunfLrYPHiD+jw6tANW8JBhGm5nt+RLcfsHkXXdWjNbxoWClFxFbnsy
hWXYlrNg+mWiYg9+qPow2qLboQu2FzDv9QtgyKGrtOkBlBL4ZM/E6xvTUqLT+Qjc226FJiyzBpDF
rEh5xaqKdf2Pv+xRKsMSZs5PDsLGZ2yqkd/mVSy+9PUTyiva+P7B4xS++Z07HuQXfEgt1Bz+U/Uo
Diggtur0jL7qPWeaK8t6RRXeWFwGZY180N3O1I1esVox10IDQAdDKfnQ97fBywHN4QdCd3XfU60s
1P9Qcke/u5azmt+4CbbwyyMx+awnLccMJlVjyODmOj6KZF47ww9nKKaFhEA8jajZm7fxXIRCOZPu
sjFaspdRQiCDXO1trfmlO0+6iJMk+/zFjYNgnQ5v+0xz2CrM0/zB629wCiifj5i3t3mqHLlAd11q
nME1H1iCIahGjynWgUv+zYW/q5IRUy0HlJt+ieKyT/dCgdILzWrRlfFlq9o81M5WTc9vdxOeMVsB
FGlwL9LVgQ8AmoETeE0ciyZY//8PCOkOM7/TrXM+yZymCXSeuTMUOHmB0RrUFL/1hUqXAus56uJb
xhR3CyoOr0L3M008myMQIZclETp62DttuaMb+Lv62xQZxBMsntY63Wt0scMOY+CHvQHrZRFT3/E+
4+78Zzflh2M872xcSrdy67BXkfq1wTlOVJc4c+kxIZFboj2i4i5hFzzdEvtYFujFRgtyUidvARVB
+ozk6aF6aic7sRnjME9FnQNf8Pniu48km3Ys5Ak9eQ54Zue3MCU89rQLb0ydMD3Uaixn0d+Bm9Ao
DKY64286fZUo2hbt+fmPqQ72mqYYNCrMeMlZAEYtoJ6Ab5/9YyN81tG3DdTrcog0MGdiBzFmBNzS
a/GiRwwNyST7Tfda6SZ8dYrpw12abZqGb6IbKrflv7S6C3U0LTZUCBj5Is+XKI1fYEVMgxHVbvhy
UFXVOsNHYdhCYCG0DLAxCD7Y654hossH/vEfdf1APPdYQ/uu/8yBFSzB6qNxwHeEopw276dzVluK
cpoaXOtmA/B89xW4m5IaEHyIdYFqnbAPnfXBozFtBK76QYCDaIAWa9PkB6c2fzrHMF01+GqNm4h3
WkH5i5QmjoPhskNyes5TwP/k7gxoLUqQZKBdniRfUIIJI7UeOO08d58AY/Qm8h6Xi49v6FYVbgPT
kyGdW8DEtETUji3GBKU5r0+HYlz5IGluecQn12f0cRcLC8DqUxjlpodNtdfF72cvBtZiYEBPghB+
drQR8d3GqqkpL5/0+HEQKK9exfuUDnoL/Nf15LpT+803QwYgTlyaQyPUvep7WJ7PHGAwwA3PEUAd
1AUqQAkgWovWK+1gEY77WutGIslFtroxPG2P1Aq67I+P28zBVP1mhFft6Zg3rCggE5T6mIIIu2cr
qOuySVnVyd7aYHvGxYxyzm4VrwBzGeeDtzXAMNbI2mXvgi1r1JM8hdZf33CnN3/AaaZPFI3W4Nl9
Brukk8OxgQFSvNeGTtB0wBaZ9N8MjhsBPwZ5igaN0NXtoputE02oCcfx1LlMDOb6cypj8KYYXfGr
wDkM2vvP5l5qy6k1bq5ZFAcme/gX3Ii77378I5ivfZhywXLqvvT6NaB06WBzfT9A/AFTLAGr9YP6
dxRT4D0nG1C1piIr2HFYLHfs71/ChQexd1A4SIb2dJm9seGMz9F4ehcaH1v1S99n5V/o7UYXmh59
gGKp/C/NYnhS5aYt8uaFhdFLjtXyuUy5plP/VdG+069wbtLpM6+4bYQbJUHfkwnnfE+6XCmcDhza
q72TmzknD9Pm6iN8/6QGAA3uFeztPGdjS/KxcRCjjgyOVd8U17cGMeB9aJSBM9ffROmK39/yoiiE
uK5wrx3mnLN3lrXyV/or2DaEnGBi0Lj9AzcXPY83luPuT+GVs8mQoDkuKCbzCI4ETQ96U9HJ1uQ5
+WU7P/qtlagoY6Lm4CFS4BZ2BTkXPsgomc24qgUTAQZa6mMPVCx3jWwTRSe/OsiVJsaxIV01iVI+
U98HRiWFHLzaZ9LDxIV3o696VPDgHqHvCiVkAGPzip/NoWDVK0ljmpgywFo0NCqfIzj3/T1TAL7b
cudXBKPNUQxL9ZpaIyxjoJbK5+Io19IbKmVlyUYm6LjExufV5/+wIOHnbSFUXZJ5erfBWOf3lDkn
QXZ27t8KSBJix40jS4B9wTnOOuh5C6gwKl91klXJ+uKo+66R3g/KRpJzf/D5c83w11DrcvgtSu4+
INzqOAcMXK12vD0gpJbfLCp1TFTKS1iYNm8d74St4zM2qKAnmyqYPKMkwnNfLEVzXD2de5Qe9Rdx
02ztsrySScIR1y1pYu4TkEdOKdZEOciPtp+nkQrW2ugysTgjkmTCstLbgjMrLoXf8qu7DVrtUg/D
gIC2kPtU9foKOC/0mmJM14kW75WfLz8Bna+bzLEbVsJNOQV1TTYgtQf8mmNKz5bca+Qa7pIi9CTb
E1gG1duhJ54knzkNozfcTPoi8kGK9whFRtBMoutJ8h0DQynlrvRZrWeuRpYqnsG/cMC1xmSVyOs4
XylYt+d5AqYrbc/0R4U82UnUiM0v53qHrIvHui8mLTvw1jbKoYP460w6cVTj02Ad2HQI0Ozhyfb0
X7aJDb5G6qcSz7M/gyx5syeNYfAls+E2xJwoPGO+1azwSvqtsGeSREbATWfd7vzm8nmUUc5Sxe40
8akNfVYLSzU5/gSgCqvI/WSVmFiBFDn1tqYMUf2QqcTGpK4NmP7xn3xgSu+Y5DlQLMgHXqVKBecg
mETQALom86Nenh4Aq9Ilu/IiopQBhI6tqbMSIgBbrifVZB8+ZNEK15tCssB35SToehwtm9KF2Kyd
T2gG4SDwTC4hyxn4jcKk8oEqq4+MooTFbqwi3kvJpJ2ZEYUi0zdq170jVucwZcYOQnNT5pSaMuZ8
av0tBQx75q8T3jXh6BzZA9Ys69t0hVty0r5STcN9XuEp5dy9Qs3f/iRih2K+OmDQIEDGA5alcl1W
q++0lC/c95ii1GdvT1glvlE6fr7jI5KPnGcLRcI1g0R5Nokso9Ft3JdhpvAAZi4hJkOihzkh1gw9
ChIpxRCHbtQUxC0aUolUlGVbDsAiWdWlyw0ws8vXVnA+4tGR86L8xyJPt5xQecUS5WOlPMiSoDNX
0SxSYjbuI89NEcMwLZD2QYxCQmc8+QNZKzZFUSBqIjv7pmUn5Hp5iLHJUopNh2ZmABx3stdZSEKU
HdpFbSetnUgenEOm2ozxl3qwO1rR0Mv6NSqVdTYan8sdvZ+99Wun8G5UyeEU7wtxn9+Tr2DV65/x
RzR0fIeOmWzlNaGYPrGxdmJKB/0S03dOvJezgLnnPVekHMVfGZ9ATEGcw0+6d5+hLJqi6wWPIXHp
625OmtBt9Vrx8oKdfUOVJHm3c/1e31kGXSsnOg9f//w8JBMTtB3zqqY2EUuG0rOvC89LAiTMc/3x
aAtlG2vgjbwk848r1+vw1MO8yiTNuim5++MOXzNLKNkPTmDyrIYsWzLLk1sWeCishfmHiAMatS15
8jrECWmmnt/yWcmi+C6O7ozWWf1ZeyHXswTVSLZm21S/gFW9vFTEVzqJfJDL7ADb30X2d4y9ol/d
XEKNJ9tgfXKCV/LEa/c1DXaO108QNewhdwqQS46XjDTdMI777nT6nsNZH/+c0A6Lfjh8z0SAKZ0X
PsU4fOKgRCZRjNnIMGlGgW2HrSlJbT279/cWHkEzJGrQbh/kOmwnp4sakc82nsXjFknO/0KcPO+I
FijQybjBc+ChTys4ZKxMJsZQngaZ93fl4Y+x/xJfd4QpLd5xsrgxGwTd3chDqnou1Rkk8QFQQdXL
IqyItSMbWP96LvWe0GnoPJUJs2dxHFVQVdE+xgyN9GS1MQKETTBlAtvqiwptDg22Eyk+Ol5TBs0a
dJ3xmv8ZfwOUbzLbkVrClcKy1SNpHAAYo+KuUL3UPJDZW9TV0V3f3OCRYOc8YY74Wlv4x02Mr1Bs
nr8rNaH4pBkpPZ5EG3Ve4tILmA9yjqPNVo7jzhJ83xng1+E5+wEiA5chTPxWTRm2ss8SEYrneSdb
UtAnnOZI3cJdBWqlvnq48PFKw57aHfuP0KEw/IL2x7T+cfiUGb+V7eU4jEn7m8Z24yxGPT48iXJr
/lTv36Cx4ZvQV9YJzabCq/s0hxfojPDJZlV2VYiEWiedjZvcZ0852jVdkviCb1kUGXAPLrdfnhR5
UB12rOnEGNOMzkvTJ6WbB71GoVfcpsUXm1AiGA+YVCHx4KCJFE0n+biNvTi63ugp7bDW4xGQm9KJ
41nWgzvxl1kpAbVPotq67OZZBmOO4cZUmzjK74jp/1aNRxYkddkC9WOBZustmenYHAl8j6Vn2X9d
BUyvCK3yvyBsPz2RuJVMMtINsJweXCTmuCcYAGH3hMu9uAejvfyz/IyOekzajQunatoRhGCxfNbX
9ajh2Nk5zsgJYKGM3+uHjU2Mdw0zohGbHtuzCftk1bDfJJC1FsZVBEFn9FOTRjahn9hK7hZmDgyI
ouoF6Ju7fYqWts3wufskIZgSUecPuiKp00BuMx674hMjoJ6vOEQgPP7kjA+CGEr2xCUYnoqgETxy
Ypv/ABe9UQwQe4MnqGYz9bA/umonsYY91Uw63aiv6sVbbBHQwCgXT1QrxLJ9VleeHw0Lo96w2O+Z
J29xwR9Zm4wgFaSuEs0WYWlfWwLz4jwcBIqpR9UcuK6OSgRDR01XnsPKcBUJBmA/0B6GzBYJAdd/
tjqGDDbYHBRTk+FnxYcQpcpyk6E51M6Mmn8mPdKBE0EJtXxQubBIUBAzy5bSGxkPScZZUeA4Cr0r
9vZk3DpFeyGxoGly7TXteY3Ltbz+odtj7sQm3fL6sIt8Ei1wnh8JEMG03D+rPlZVoCbXYtgbgadH
V5uYbFO4ldrmySyco32zsRf6/zp4hhnAqhjhsnUUcVNvE5QTCb868amy6p3Q40q5TsgaW2UZUYjT
78gAp7FHf5wY025TDO8DEutHRvEMTJF9F03vzum41EnbXJJ43elUuVZVDHGwSVBXSkm8hJeZoh3f
7F5hACIsIaY11eUts0ZHGm90vwhu18QQd0AgoHPkz0XGUL9jvw+y2A0a6Ynttt/4a8B5b40lNXvi
x5iJExEt7rqResPfsF2huxnfxPwWDO+MJERvFDxBACY/2Cnq8PeO+tqWbvK12+MJHzPZejXXRZ3O
0IYnezFcX1wv6DpEp71G16iKDtFRsLcTsve4Wr8hutpk633tyaQ/OI8eqhefheB+QjFGZXqn7JPc
ez38A5yMWHUZqLTuD6LgllAX53QUqRlXEZbwREOfY7LhcLkK9CbB3UmBenztgLP1i6s58Je7jwv0
vbpQ/8nKoHeRkZooKt9AJdVy1ctXepZVceRTbu4pJbLW9v+fywrrBK6CIJAz1e7RlqhhF0do6oS9
9+hRAbMatlM+uf6Cy1AmDVYy/L+Aupy2iSqMwWRFDTG8CN5bY1hR479tzX7i3vxM5wl8DXxGvXXW
KLkPOdLeHIZNb9jiyjIxhaZ5vIwSZaQeS4EVXlxZvahnbZVEH14/v7sbvDHo/r3F3+U/ks5sWVUs
i6JfZISCiL7SdwqI/YvhsUFRkVbUr8+xb0blQ1XWveco7GatuWazvCRjujqEhy9ul99dO8xuESJQ
fb0m087ebvsGV1lC9PxSD46F6c65Oa0Io8AH78oreGg3i1OXwHiksBp5eBQ9nDuB3W3nwXagc9fD
ctIpOU8kqxPsHTs853U2FBnfuKQGZu5jPUfnMtDm9O0fOti6pM7VjoFZkfEY8yuYwj6oawgsV424
879a3OIAtyYHlmdIAAq26VQpGG3Hg63fcbfq98dUlrV2fbkkdxIaufMBOF80sZz9Ig7oNCE4iL92
wSqybbQLruuc06SxUEE4ht/XO1NApS9twy2VIT3iP1QmNRenTojDcpbBvtRguExAaDnB2oVMyWpI
bz1xktOpNDc4aHpTEpSZ2c+wDOpAUDcPt6PxAkA6QI01PS7e02SBUGvCv/064q3jDDiC63b4zLxn
eImp07k+J9qm87hWatihcK0sHAGCmOftDa3RZskOT3QWyHzGtxwjiI7S8HQCwN1kTz1sFruxPa25
dSuKD+qfljxI6gfxJKpjzxqbnN+o5MkbSlLqTqpO0jgUSv8ZkN3s8DSW4oxMvi6OvyipIciaJB8W
9oVLlruBmX41MPz31mdLsUFQMzOg1n5L/Cjo+E4Pe2yufCoUjrzdx/2bZguYMh4sDDe+JBy9gvQO
O4/pYL2goie18xLzDlYUuhmRsQ1//LGA59FYL/8kKlVsff5Kzm8qCghKLLaXy8iTEmCbng79QKdy
+fe2vOmQ+33MByRCZ8DlOy2MGAPd5qM5+LZPIhwBdFWJinNvy9J927r5MVm4DfCSOFq8Pr/klK6p
RKavg6qtxrxhRbv9cVYipzX6xkw9VHrO+uw71fRu9MVGK/QL8TWpdjGzmI4mIXuDyEzunNJYjU3j
ssT1ErEy6JWkHX4rGFMJ0ZOdzyk3ng93Qnp9O+UPjwCiOQjN/egNdLBDrlrjpqvxXmvihpzQbv3+
2Aoyz9KUMRlmcGZ+uJKs4iKFkBKZSgYq9ie5gzrBznzG31bKux64lQXIyVrkJcQjrAHIXZFgGEaT
6OsrXuN9IdzTqSIDV9Bn48JDlQwJcSrSxibxE6U1WXQOyqRpn1CPGC3yumepbuuPTb61QEpe+JIw
e3Wvff0bMAN3uQdMEEYaix/4AR5OU8T1ASZKDk/KpLHpOUNboTxWIbW4ws9gRHJZOqvIEMVw4vyY
PahIRqjDeWdU7WMOTMFFElEgGEvSJTEM9B7Lx+56Ltf4RO9wq3YRyzAuywLRq3XrqiUtky3sva2e
Vfud/wrf8dAq4cIhCdjUbi/GE3qFZVj4m46d37laFucnlhjem8iTCbYIGhJ1PfPuCRdDofWhjaKJ
zpcELrT+DRV14d03X/Bp+xFDi8tiBOg4m6s0YzCMoYbupPWrZzSS1aJAR6ZM/VBpAFMprNnCD0rr
1moj/+oR3bSEe4dJh1ZGQNJJhpd+H55BdGUKZ8nQUFKrxB8QRkoaqbG0wdbC6fZWeqx2t+OYSEns
DsYozPGvCHr0U1/mHeCPRrlna99BOY3KI4dqJw8NwfIrQGSh1oFb9Awqzuhe85xbF9kCJmFt2Pfp
98wuJHxQW+HzD+R8IuLOSheqDVrz3JIjSRIXMaAMmuKH96HS5OdPe0LZbhwgwowTWpc0GnKS2Q9c
oU/qgUCvx8++9Q3+uYdYVgz3BMrSEhxw03nc9BoGM+UsjRlcHw/vTFTa29pd7wFI33PwqNUdAu/o
9Nx8POn4Xk28LoQ5oNjD47phpgqUBt2YNfeyf/7HGUbDxRsbW2HNjVrfgt00f9BdKtHeJMMx2bJM
9YKQVeSaAagBZGGRHV1ND3cuX3pGXnue6tU/otDDvjIDNjFb0PN1/gc/t7Z+7NdKv7z+JtEyhQZp
9qYzBuPiIBjNCh3fB5SNeFfqmNQzrabaE7FO7lgT8irK2oH/ASni9ebx2DpAHXXG0Khh8dOGdsDW
PyEa0jH7w7C7wHTkYXYOFnF8FBxPxHYGvV0ANeLaokRYjJ9TQ17cL2PASg4xTnjzN5UPvcuEQ7xl
GOVkzsPpQmGk8yZV9RtwnGGeMOB+qklGzkhvHVo/s4exPEMRpmMWEVjLHv+NL3JS8QKF9olZy5yG
H40Fhn4Rm97FT5JTvGO1YxDCHBUKx4PVgTADCWzfOzGcJ23LTMH18K/LY8wx7BZN8xWz1B+jbLJQ
eAncN/HenARXPsX7Tkhfx1lJmBDZtIVOghWxctyCRsuSPJGncvhY9Pb4K1TezxxvMmcwhYDa20rr
IcAWrmj6vqXNkfVlyRk42Kqn1pdw4YIIzPR5i4vLCO+CvaByXLEFmKVTxFK0OMEQW9XWy0k5bDBN
M7M57h0kBd305+KO5Lb1qJToRH9wLGn9HzNpk81qnCzaoIOApZJdorGw4Jj17eflS1H5JZoMYH21
P47PKEZtSDSXCq4KLhzQCCBHIa+CADa/UwkWmg1qMwrKjbJjIncjvSaUK2KQvhtIDA3hWawK/HkO
cBfJ/RofryLWaDgwYDtUEEKmNbDlnGJxdKTz4ZBT7Oxp3CZaX4TJfsNuC78dz+FvJBhH5Cilxtss
3YE5tlilTDQZnhv5rD2RrNAQufw5jDZYtPVoDWZ95JhaL6YNGm1wbAIkZSuwl3dXo3CgPugqqmAK
LSfzCNIlpohfg1dOvchm+0T2uCb9W1QR4TbkyGt0kVNIc7a5C+9XWEVyLGHCBb19Kc/R+fz9fHhX
1gsTqlG0dyoToxOC+DqHg+ttv8as2752GHjy9ItaYu/epgPqEnfNmhHtAbA+RxQcJJsqh409skbW
mBX/NLjfgZqyACTN5Ob7iN5ARHVR3ehydPXwrkxUwHmFH0cl2AMkEXUzVt7WbZUFOCwBNAznExcz
/eUkTqMXcxcLTyRtOH+uX6ZEImfP4tP5/T9En/YopH+l+uUkh+nWhZeUS4AYw9rl9VerG4duH733
Kt2iT7S+i9+KhEA2ExmJcpDxqQ5Cmvdk4Q8JI1YNGaSWEgiDO12mqseQz4QVlbAfubfdBw0DZpZm
CdOICohcG2CLn9VQPVKu2CmXNkZquxz0ji96YTffLIIYuHu94wiGIzQrIrKcCpA5J03sRYzoj2He
HkxPtlQtToFzHnixKCu1wbIExd8eXYiEXZQwZhP60m2j35IJd6D7navs6jvoNJZkRB68TXHc1qgI
KE4cfjM/gLA7reK41N4H0thtVBD2fkZWu0nRc8QIK4AJ6Mgi6NX0byEY3ZEVZ9xoUXGSsiFtLic8
las566xf/DY5v4k83QOyYqu0exnsK8D626I2zq8Y9g7kEPF80rCwOW9VvCcZTps5WV9Cuaa4PLpk
uV/33LEuL7wPm5h+9VIZe2RjOyLoS/cObi33qI3zOwNlc7zdLyQupYpSq7f9wrN7qLA+Hw7nCm01
x9cHEyq3J4x/DAV/rAF3Rn9BgMNfj8f2YT7w5dgwyUKx1UCKif/S5YBEq9cqW0wQrWmD6GFDyIey
eZE2st4PyEnImB1ZD3uy+GpL1LzgHHUknGb2mI/lwQ8KBypuPhEFRHF+eO+5YKam9v50hKBqc9fa
Eu6wFlYWIDhfVeuIHeHUVTAJFuVLR1QxhpWs+i6uTThthrhLRJX3xaOIm2k1ABmjAeKWwOnMuBg+
wBvjbUgm8ESsFXaNZgUOxgiHgI6fech8sr39bo1rJi5puNPy+dOEVAVHNTY9YL9fREviYLrnYcuG
SGVvjgTwZE2c2qm5O9kwajTYigXDZe6yj/HBOUGV5u+Ch2d3I6599gL0togFpL8xPCH+Cmza9Gqf
GEoW9CjkWj0xxLePUEdAlD7zfrhPqLT5dnxC6t1JAMSO79Nori4SPPTfXmvw978kB49MhdUhYgyB
Bi0YiG+Sa0XYOmZlcwXTzU67Je0aOyMcRfsgQhw+PDF2qMmGRefMt2ox+6iB5+9GQvpE+OFLf4kv
Zw1QQXKpG5UheWP7/2dOz8JzwsvByTBlg1eZ5JtShEnd//BukzDlWuK/pl/nE7uZETRjtw4OU4ES
3sjuTZ3bupc64DUUmKmF4pRw1paDCW+64xf+dpSOtczLCchBHsYqwb425riiJ+PXEpCONw1mAkjQ
CLLjWmpW/CY8jBQDMgPsvja+IiG6VVS0YHoIbq2JCyxoxszbJettv5e5iS6D6ZMH0fmxqhmLzWVK
pOtO2ZZrai5971dM5jLrx0yv8fcWsq2jCl6C/6L5QCv/gxg0ZC4oZi23sLQAGR/262/gKkhvZv7X
P9WmGtYmIZN4jPVsfiJrte99qRZU4NQ4N2W2DYvDpuFd4nvKOW4jUufkh6ehxhO70o6Njw0Rb+pf
zLwtuzXSLMmU5veQTTIju5T7RBawHzCOZEh+LzMmHYX++0MemPZNrgwIjWxXWkOLITFZdckjhGc9
p1ExS+jNQpfMDr86JFiJfkWvCLDmI/tDX+HPf8B9Uk6yIn6oPODCY9udvl6HJRR/iOII1fEnGHAy
O2Kp/8LWU9iPwA4PGlL53x+JB+cfjos5a4kijvZxYMpi2gQ+D1Exd9mC/aAlvV76y+LSQp7NKlbJ
egX5rQOsD6xbki9JSCDnBRH56iBeNHtAWKUhq/1qQCpmfdhfYJS185v/7OvIoVtbXiM/81EE84TL
ddmDNza2R9P4g8W49rRwQhuviylQAKZlwCziv8DPpZ7CIX2SxJAxTyU/vcXTQyKtayNiD/ES82gW
EMPKYKO4w5m9MHNJtOQVkT40B3xTvd7lt8OvnZNGcNJg53HDQIRTuPfyGDD0c75TeqjRBJckhnqi
7qZ5AyPePS08c+kq/TtHGr5WXGvNKT/VWNOaTYyR8mf2tIgrNTr+DdZfYEo0y31HPouM6l6guGLl
Xv1iXogblC1QBNJF0U442zn9YOTkc2X1saV169/pvo3MDJTpwN6HA3qpHw5R1CJuuwYJLgqtplgS
NDuDVgsUfvrDpO8bkBFM/W7lM0I7jd4JtIhMekLAOKUYsoPZcqxp/NEE4Tgrvf3jAve/yB0VqOLi
kiUnV+/ohiCbrfs1nTeSnvuxsYcsohsFrJnnpOdoLNxqTivX4ZWO2QO27Yhf+WmRtJFqk6JzHH4u
/aAANpUVErS09G/0JdK65UTmgxnAUAgft4rZeJOlRCAA3JohcabCMqvcO/wPWWuglEGGhfqh6qXR
Q3iKPvhuk5gghIzEQehLFenocHVFyAmTC/0jRkT204B/PtCX4vJtpl/Nz4DLeq4wVcRCQADQI7CN
EVnD60PP6FE4MXqFDwNRVPuCOf88qnWoOJCKrD0QtQXOpzuNqcTXGZ73AFl7/b2lVKesekZdwP5W
KoTRoi0bcr/AnaBCotSuLcYwcd/fViYyCNFL2tzkyRMeyJET7f3FYBXbjfPeKDnqZIievwV5I8jF
0kg2wT99nj7NKx+MCrvjmKJfwOEMC8tcj+8WtyIee5hHDe0vfNoP0wd6XoFtDMGh2ZcWhr+kPxfe
yxXbkEiuYCPKnQ6rnoHFNbfMj9yOTBNVG0I9GHthjwiEY2E8XEXUpH5uc43rQ3uCcWQ1JRXUtE74
0NEHyxyH4jwXG6lhFDuxeTkGMAnVw+jCvuqFT66rrz1JBkl/PlFNudMH0RimKe3lEm9cDTgQKYfB
DYUCVoMyHlDAzEgBxIZFUNT2M1nbVRFaCn5PbQ6sbpW7fe8RcYCoFnpgo8JBgeNxMaRmqb0JsRlQ
evETw1mC6S0VXJ/faveCa28O3sx1SnvtN7Hwy5McosxqtkAELqOSuI4/qp3FBc30YNWF72WxpO3e
m1yZ0uwKvXZD1vDDrvFnHabUgOxslQe5/pwloKUpuXFs/ocnimw+ifEM2UJgN/pjfpdRgUIE6oLP
rCZIwwSv8PZ6ycOlkeQaIIj23Ca3I4HPxPsdrrfp7cSlCc1C1JBYQsiFSLydTG+LZ3TfPuHJ7HPn
Mc3ioZOpqGmwygSAPUgb7HXRP6rwBpksb4rDJP4BIuM3ej/Ky2bGBKo4XJv5PsGGIMTTvKUme8d4
awB6Ip97Sgg3SvJ0B+bD4UdA+dwNlky86O9Gzgjmu9YxySZvABo62bliHpdGyDHxNoI7dfWHNBsC
aEvNEmlK8NwWHpfpunYuIyRHHyHVxe1hZLVsje50qf0XVef3r1tnugRkJc7vX9gc1VDeTI4dH51m
z0aC/rH6dpY6FEoNQtseVYMxZn2oGgm17+U7niAxF63SwxFpqsDWXObcGhzLRmbjNw09lBnZc4/t
vaZwqQLz8VVwecG/NR7xxkka+uwJcdT68NT/Uqi6fuuDgNVrDDuJhSoT3n6+G5EIpSCD0Pt/OQZe
DLxAbzmPyIJAGDm72hJ14AJTs3cgjPHwFKDfBC4rnBvZHB+tA9nHkJF/SbXrsclCidp/PjCUP453
bcIfDbBraRw48Ktx3MdKxKodUCYqcITTtLD3hDR1D2chnOAIzJs4HEcOnf5niuhOx4DfUOejbW7V
q1I7/2ZSKB0xj6PCKxPEpRYQK2+N55HpDbbmGdXdKaO1WZNYvLhHnOwljdXVnawoLnrEAWIPSHI4
aqkEX09u9Q/Tp3FIsOhk91aNYW3iWRBIR2xPUSefz6NjTUo3t639dLG+HB1ZK3rn3VZKiMwP7cnV
TVen5U8nL2ISg3y4Och/Ph09NZFGTcE1u7LLCBdfsEteC1bsaLMPq1VtVX4/+XLGfan6S38/A33m
qON2gkdhkErGwhPOAjQt2m0jGhwluhnmFx96UDggIhnLW3RMB2xm9Z470EmzB68WRwGVOa3GIz5A
M5PJ8ZtQxd8NsKsIY9Y5xpznHwZNxncxDB4cVqB/Au68Mpe6GfsZxQXc3lEy8Hgy2Ig08T3c63hB
u0qkukhXrd803eKHCfCJ1Wrt0Vn5rcO5PKVlZTCRLclR53Lq9O+Yyo0z67Espu8zFSj5PAFYmFv+
saSJaTPhCTDQSkCGOIkqLjiK8zzox4/NaMfxx7D2fuCIMcY3sRN+rPboGrNISbJ0+rtB8h4YMhQG
Ft2qgRge8vcQyi0GSbP5TWC7fGxgn9Ttk8YCI/v0wqwK5GewUvCwKA2ZY8yZzJur0KKlJNSABbZB
36InX46Dm139DXH0jF9TBvKo/aCW45eSuh8vg1+G0T74zIYMTcbNYgKeM1pFAocV1Mv92M2UygUS
AOVIMB5wIQKacV/PChtAVKFBxRdXeLHIXokNCYw+niN9CMSz/MX7ZF4OVRMX9UhhTaTuQSD/GKFO
ewlchJ+sC0SSnhnG4baGF3sFWn1zarBzAXCcMTeaarzMEupJixlVxIB7cDdeCb3sYzmE6EJ47oID
oVx/wQZoaEizl2cp49EruUyy3lP49eJcfawf634e5OvKl/GMKZFmYcGo0dboQ7c2FA/pGeJkUSlU
XBD7OdV0VLBCKVHsZW+FkRwFHCGiU5ojVnHNCUmYm8NexQZQNFyAb4BNO3UqBi34M0OaHK9R+wGG
/Ey8fW2wYbMPjTz3NdX5YMfdcrmDGbFXwhyeYu5tP8AW1VLyocPF13Xho/T2VGy9KEiEaSrNDS0h
PrFoTmgCqQxv9m2Z2qk78NbCi+ftlCANadwD0R7YwIIY5+tUJxizGgpxMaBsFQp+qiYzpbbYUz/z
85gltWt1cT2/zNFUhUiyBk0lJNuSRaS4EpUv8Tzo6KP+7H2UpoqLdThFvDsEZeDAxmQNxiZTs78r
3hRrro2XTsg6Wb+PQnR4Y0TpLBMfXAKcrD+vlk8X4AOHRvpN6+ZidJKbg+3+zDVAaXpON/LqwwWl
A/Ab/LvveowT4wW3/XuEANbnluTmw2eHpqiy3sf98gXitRyHh04rHXRu9Dyp3pgtmc9oirilbdCA
WbaSdx/e8+d/HNynYP8c4TUN6TF2uOnqb5Jl9NL5RZzBw/kDEKTvMA9jnh19wlEvGEKDnhXTMiRi
VcK4hEP0b898Ib43/it5JUwWhOejQeGPqXOze08h4vSJaTjjvQ1h83Y1csU6YJKAgBE/rODnSdad
/auPN+8Du42t2Tj35QSN0ZBzEzUb0b0avPin/Zo24cu+i3esL5/WlQvmBipBhoWhc4qQKN46/RmN
ZIiB6rQX1H/csML3dWTKUXamLPoyoZ0cBnZBdfDz5Bgx59uE3Vs6KtERZ/CDGrhkz37hs1LgJkiJ
ww+blFklAQPRxyYhdt1MaTwtFKR80jR+LqmUp2NDMTmPaDPpZSauehaDtGIqED+QNc5tmjLUnlEh
3IxTS45uyMLWn7crb6+ZPUIg1OkgLYNtCR1TJcz9H2kwDaWb9ThzqINqVBys6/pfPjf1arZ8rlmZ
ZaO9/qhhGVK4t7ubMeNiP4FmZoi39eHLG7ydx5nQ1CfibmGLqNF+YTAFKGHs3Zf91o7AsBSqQMsN
5kAptYSJj/zTveljF/GnKPppAcxmR22vwQoWoAIUY0JRJaZJwd4QjiqIluwxbY8oZCcu2e/sqMbI
mc/mCBO3kL2oMpci91wrljkpvXR9DxMsAicJR1hrgc5ffrA7Ga64v2i464MYZrqwKi+d1h9ESoSl
QXDl/2MCOJfmAEo2kdw2ZuFgrqrHWU+D1G6+zLdSI0XwhNi9jr7Mm178cjLljZFPJcqB9XVn8HFI
aBDeXQ+/pfwT5twcq3djVmI/dF+OOQjHQGy4ulJv7Gmx2Nx8xnskkeCKGWBntIuPXdFNyYBVyNGN
37b2hrbk7adNACsOzAJVNQJbATfrLybAaLQlOz/iM2/QjCevrWjVFeO+IoKEv9/+M9N/E7YoEqWK
FWfxBSUSC5sn2WqnuLDFc5IH9s0tTGHJhLr5uxEV08cEOHd6CxXiOoRLi0bRJn3lT0W8gK2gf6HK
B19kAYMZLDIngcPrxWNHcQt9O9nRjXoUrlStv2nv8g1ep8eqPOGRQYQNB09UY6POOOY9JXmAf+TU
K1ryCL7JK0xDbkDOFqTzyqz4G0OkBlbjiztIIRWMsZ+boXAlY7PPhUe2ogMvSZxISEOMxlfM+tgn
0NPp4xiuFX84niw+8S1QsMt+6zjcTwvzaX+YHtZWb4kmOhhaHzOBXIilKwFtGlcphcu0+acjnoIa
aQdQsPZ4j34rEBXmcIEUjsP7ggQo1tsjTjekTAN3I6Yebq5Oio9LiIoB9vJf63z9lMEgLpOLfdgc
7hGDLYu9BL4p4DLWcEAbazU2C8tFGXV542vFlIOfvhqshlzU1Ai8JUa8yhIqnRRIAS/DoXLdkz7s
5ZU+WH1m1ZTO4LPbH/sM4H35Ukz0ctFnTaXUeOmi21znxWFsiVvpela3BVCCDWtv9mPujdZlAGev
PSEhg7LN5q//esZ7QhOPMfG8dN+XeyBPH393BCcYCr/DjAe9xmQ8UJZ8RjbnOQVvoq2mQno7BMnS
9ij67ahi24ER4+x6ULAoUGZkSI1a91NhPCQ0dYCHJK4I2ka5bBzqhfAbNWQSc878yZwOKOrgt6FU
XbXBA0XdEyBFlAnIo6FGsGoY0cDn6RyGcW2BlsXE/8qTiWKHXMMs9kEVxrjYqY2DOEBefxQ/8Fat
ArlkcvUHP745pMsZob1kCTCEvDI2H6GOZzJjivaqmXUsGbwMADpEIVNb+GExKQLx8Sbe4UOFBthD
UQe9QLuUvgLuQC2zgAHYJiLoqfQT0aTIHnJxb90HQcmADr+ALD8xRYFlUVmdLrs4HJNzkgfprNVp
+gZR71Tl8Gug/JxYnbNrXJzpytKElwOgCpmUw65nkNi+xUZPRwoNW+QLQ5Nyej4Gz9gvH5RKcCpA
vXA+FfJVim79ijNq8LYvGE3YrblhivzUPphpoNqY4Wgfv8/Ys83J+uBCwE2d0SQYXkgH4o6WsA+8
8ey7ZqSN7FoA2TQrtBGQpOhzeoAcCY09a7HH+mfa/jMeXkkodTP7JgUeWvdLZZV83zsDI1SFmiiL
mUiTLMbCy3Z1OFiV0cMbQpIHTp2pBgcUhC7FmLiPM24wfmrkS9WVXQaKHm7hG0y+kfxdQW6winR3
fCd4y2LyJnTgNwZI4Yho+Sdw4J1D8rm6H4qAjJfOvydwhhX09/nmeak2uaz/EjCObvO5cJi9XCbb
rSyYPQTxlUG7gUJ8pwA6/sALCypNMQHpwtLFKyyhWjFvp8fsHWcrXkQrQCVU74ouK0yB81jCDsBv
AJdoZWH8QmoJMmz77rpiyBtwaeatLYuHYq6xuVMMOLVwjzJmiIxQGM7wITmV9roaZAgb/8385ZGJ
rUE42NSMIEL1KHmdR/xznEsCN4hziGBVcJvot/nD7ds95+HCrTPTNdjOH+ie+zsxmCEI4yeAGbx9
poxagcu+2MCyVEikoDr7cgOIzUljCnup1SdJ387dPYgaDXswwikGTTvy2ZrJU3fFmD/jYPQUV43A
dv9B61f3vvrGxKVGrd+LGMpggmMzM9N6wU/GcR7iISmn4WApBNUqygvs5aaSz5SN0//qvUKovCUA
1918bZklMscT9pTKbuCN6SsZfGJq4Kw/8Z1xoRhmlE4G7NyFzxNpVE/KBAeBp9FMi+Ukeq17C2Wb
y9aIwExXjl/uY97x9/DJszAzw6dlPg76W+G1KfgkhzGsvBFD6zJkPHB423frMGapCy9NnkeK5oAK
dS7qK2agIDzkZuHdzMfi06tG0pCiwujQSzjL/OsUNq3ZM+o1TdalCPLF2+BK58lAs3DxwNrRp9DU
neu1aqjBvdJk9zqVXfwwATHDAmcfTU6A/be/SMGTHyAb8pI+cSG9V0w3GHws+JYcabQdE2f5CrBl
MBngiAGceWVdQYh+EyNrUKE6fUhOKzGABW51BtC4UUTQNBagsUFvUa/HhTmeidEUWxpufo8MNOZW
OGDrDcq95fiudwmTnLqzvhQ4BVkruoBT2O5/7ZYmWYnpP1o9haHVziecmHvtQ8LbzZRzQ9qTaQjg
jRgCtycSL+1nH1OTkAskg8lJ1c+nTcM382J8LcuKKDgd3F0Futayl8kYV/pHfOLkecwlWABYGwZX
FSmwJrG1CMPweTqTM8clNfzNHJLw8zTILjLEEFj7LCdDDQwHx5eW4LkDYvCSn7e6rq7rL4etyjwK
gbuLtTblWsE6EHQkHH2OQ6t1OTlpEuHzNoAftVviMkNckWyusf2LYKNS2XD1X+fVTOVOGWo3+36e
mALoHqzeCILYzQZzjxpTN4bXkyBbwpnFagLKAa0YzezdJR2AETBtFqMvBwtJ3J8rZw/4hzf0Zz4M
XwHMEorShZBmZbgX70GDd+8zZfF8OB/O6r80AVoOS4ZbYhT624xsYuadG/WGjPe/wLfGQG3aZm/3
EGmhIeZ0/W0L1uPrgI3WKzfLWR59qdox1towDnssvgcMgW6zoX3FraRzMr06qkZ+flpDf8i5NFPd
HPEuM4Ap0+RGZgAKPRwzyvl7aEwi9dTr8ChhiPQ8PsNs1/oTRktnAAXKuelvN9bgbn8F1w4z1aR3
ev5xX7EyJy7ncc8l/YVGgSWJPf7eirjrgOWI7gUkVY+1uenPaK7oeiwmQFQ2SkTx7r44tyF6TLa3
UMwy91xPXFI3HvTXbjbSrGRyxlgKyBcoSzWkeW6XSQX/keLEzIM30w+aOs5eTpOfkW6qGYoSLozx
HPxv+rVP3LrB5KR0WoU3TfTjelHxvhxWNtcXIP0IyOZzwXNDL6lCZ5/VbSFZ6kqynu4+uTWCR3Vs
Zqxfcp+Gm4nXRlAaYWyDjItmnobhSA2Bpx/VDlq9d1zMb5uW3Wb0AdSfMEbExf/FQ04TXxlONhx3
EtCWFMwhKCTf7WE287t1xZeJhQ9V8zPj0zadVoNxzeCPT/uOqE3EY8CQNcYXGN+u2Sw7K9svhIyw
sTquUtA0jlkTD9RkZNYObiWEs4KjWu+BNoZBtVTOEu0R4rAvc7MGkLfkzmBMYL79ty8RQ8Ll9kwQ
T3Bk8ntIfAIrh0Bch0J98rQE5WmyRRvI5F7myzxhbhYip8qNhX6oClY3+ivq63/T2XJVAW7fwx5M
//3mG1Res4O3/1m+LNwxXvZtl2GxaY/cI62kQx81TRMGi8ZgKmA3OgSjSwp4A70pmY40amP27MiX
z5+X/gJQoaGCiiTrEydWuBplZuTv+dNiqlHtinP39y+hYgy2i8fsZeS84NlxXlPGoxKCkaCuBGzC
6td7CbaKjaEiAmzgIL+Sz0piuFn+wTTueBLN9M3cJTO/vryVt7k964DdDUpEhlj0bjCOHjA1YTdT
PHOB/Ay686+2vQkHDgH3irNbcEmDNNhmpjmEp0FhB0+DCIolSajchhzXubMV5MqSntV+HmH/L5Ac
M14GzQ/VLT/XhXoWT6g18Fv29yvGxww8vuDM1ykHRrIdQQy8+hLIBJPY95LXS/FtwiPSlVDZ4BoX
d6ZyxAp8HF+p9+Nq0/BIlKVDwu18dOnrSlIYlyp+Jfm52HU+6k4mZ/gazEgN2KBgW2fLDWHabgEB
MuDwUBZebVwF3KfCO3iY9R/HYbPpz2uz9h/EO2o8SiaSRLnS2XKOMNIA+OD9xBldpnlMMSitRG3A
gvqYIlRraPVfkAkGUJYArZh+u9C2PWgbSlwazI2XTMSsHoll4ELvv9sO10j/TpiuzeLl8AWfIiwx
xLeYio411uEajxMVF4XdXEpwYOB0t+c+vG1HpzS23vyZyj8Oj3uqBMkvk3yanbN/ibCcTz2oScMZ
dy5nyWtdqObz760G+70vzYd4zcK/rLT8+Nmy7ZAcXc/MkScRo5eU5XxGDQIdvl60NNtuq8wJyqXg
yHzJAg4A5qN2NQcy81YYkPDCBNtITKCECBPP4AQsEXCJ3bUbcRk87EMZdC66TSq1HvDFZ3bbdiEk
MBo8rl5aHnovdf0hEVfrid0sFqj+sT/m5MLDh4gzcIdCXSoGsCqhZB2qD4A+2KPIg+imR0R07SFc
5Lxu6AIqBeaFSfs8cy5YnbvyAopdPMTm86WNLuPdByY/s9XNbfsMr0uJ43smYSPYoFIxUw5uOoH+
Do91ihx/NG+wLOG7CLRRAKeVlR4GmyySmYs8vd/iJwVKghMnYCbT70zvVEJTrf4I9h7sso8Nj50B
Wee3f/kZFvrbHgHD2NQfcOcey8qWDOp2UKTCo+/ZwmPOlyD1YDxc05C060Di0M4c+lhGu9bVa9Gi
UiADIjvXqQS2wKgFqDfp3YgmZNv0mQ0lNPGMp/XWKy/poaw4Uu9El2WBCvce2UUfwlYo2c3VkC6S
p5BXsLeroDUHyWuFV9B3hTFh0li/6P21Ou+lkCj0950zsA7qBaUFwRyb+vA1W05tNZgEQv0AOAeh
toNw48uh6QBAnPoGQ+YJGlahjKbLogcZJBx7KJB0CJKmrseOT9+ZM5kBrR7OkasggEVH/k+kkZBq
vu60C9Oxi7rtNMSfdCrwlTpv1VeFtizO7SQZnNHCkbzICqBm18Y0bM5kizQuIMWV3kqL5RPiI5iR
BEFb154lL14Y1cvGCXX4E+3ex57NGOyiovmnnYLYS6d8ReJwnujz+afW54uhOWR4ZGAB4SwWNxPf
ixtW7Pa+b5CD1/nQG3U4CuXY4arQqgdTLqj6Y62uppR8wVqOI3voYknvIltD2y9DEi6QjN2A8DGK
uBmJl8HD071il6C+0YG8gn9KuyFz/9XVn22blZCkTaYCrNS9OrxvvBihx6Y1DdRXmlCykfQIh1wI
tBM/nv5C3zB0xGz4CASAv7AQ74vnAm0fuB+KOL1CBZZI8Ku5+B1n4BpGMlovr357hTs4dhKqIiPG
E2CaRagdjc3p1O413V/1HKTGb+gQkSDR+D1unqj3sWPugKskWBTnARoKoenk5fr+VNWMzcpByS6R
88czYV55A4lGaO7Hunc4bDv2DSQXYPshehZYYMvLV3sLNcZh+RIoyVhLt+mRi7XUlow98NBAMDE7
OOLTYSZpGzCGfUfnFDbRMyDEQ6fv+Eh3G/BVIjbNNwLbvbZUDgdRUHe181b+4+i8lhXVtjD8RFaJ
gsItOYkgxnVjmUHEBAry9P3NrlOndtc5u1cQmIzxR7tBahkthIkcICs5Ai4ehM79DDGZoP7gr/eF
sH3E+MLimLqayk2LF8EEBsAjjzLE5a1vIBnDmvY0lwOH/RuxNJKhq7EUvum8C0vAMXhx7Pd4yMYO
JUblzTiswm1611cEiowfFi8Co0Enb61QxPOoEzY1f5IOg8zYx+91HQcRpiMGZbL3FsKrL8QUKrgD
ippQnY50louL6oTEqK83T51PmV3aRX324FdIbk6SwsrSZjojP0SL0Ye4UFVeFnUwZwboAz8byNlH
L/lgePCslDwy/cyPDckcqQMBaoeDHsCjdh76kI2Lu7tLU9el6XN25vd/7h7oPI/1UiVnTaSdOlKg
n8YRdGVPXzGuRa7hygPsmPxYsGdkYzTwqMQiiNSJlpsGLTUibRJSmDUI5rjtr2gP+aeOFdG29C/L
23S7wsQa3aOIYAbUcKkfMeBhR9UmK56TDXf/LspmFnNLmiT9mZkIaEpfiKeQrAY2/pTGXTqJJlxB
klJ8wlMNk4ueeczz+hJX+Qc8CXmqvlyzqXgTMi2Ox7uB8ZteSzWROL8AH4j9/Xja8caNcl+cMeO+
BmhyXDxTeNjRzyHCBc3VJZXLs0MTkD7/ONeNZs/MPk0JkwhrJMV3XJ3cpL4LZMd3FSbHasXZlau6
e36lcsGqcuZicb4RAtck3OTjNEOZSPeRvX7bSZDUkyjCIJrPVzJNxn7XR0jfGiFeXlSBjM3+4pFi
CeB+eJiGFT6JKrDIcohIUBH+WlI7r8swUg8WP84bBZ7BANISA0bn0ONBCM+M7B3yfBYUuoxM3bEI
gXEj3VFDcY5YuET54cUEO4wTzXONAQ8uOIKFeponUESWrYReK45r/URVBAEe/9Om4Eq9V0N6DEVW
kC3c5c3UsEREGowM2ZVEK830PASyf2mMTKFPcCAJtjIPKbaBKNRJ0+nROE4VCoXgEMf7e7CljLJt
TKToFCq6TLg6sQlD69XEI3ye9huJeyiaSxGovGc1Z3y/crnRaVpREhEn0x9SCxDdUCATRXzzO8Um
N0J72z9ExxFG96wkjNYbIUm2BWTzphbta2TEAuK30sSXoVoUAPtiKqDMR233sWGPGA8rfcweeyzn
zRtJKiqea2dk0fsMuTPtyKnY4icg6cClq4bih3cA84Qe/mJ80X98QsJUdw0vdWFjFG9SzHQWmGcP
o5wKzKFTVMpSkXxn7Y49+4JeMKp/unwxY6FvlWaFaLKilmWAeAgeHM0/8booXG5nQIIPhx+WNfJ/
+FUf5gv5YyGE10lOqhhcP276LOg4At7Gt5v+8H4cSN/jGFZoId1RoGIqoAX0vvu8/FKCHG/BcFZM
vvgAA0pwamJde6R23gLBdjAzQ/MKMggsYVKgiZg1wHGbLYhlqVNbj8SXoGAVsv9GhqDRJSPzh3E4
VoghIiZhRdnnJod5d7+okdsVTWh2lraESfdFfiZFmT0DgiwUhSkKpPkJtT2aiSzKvXJ9J/y4t+yj
SOYxGxwzvOjRd3mfgUL3iN5ASZPPeVv9egTSwhJJ5LkghgtuNlGI5581pLVhDHYJZo2MDxG1RWkI
HIphqpSpJ2xKBh1oV1slc4qSDWBa6gU2WqRENSIiryCyubPi0iig8W+BnOLQgcKZwr00HrcV8WMM
+vB3zsfeQLqMjCs+ADu6LVFmELVenNRYEvmszwAmvB/IrnNHeqBTkurWLq4eSCFajv+7gujiYYOA
RA4XlcuIk5JTav+XeQgyE2OWh0qRvY0R3YhGroo08sLrSCg6ca0FDRECIY1ZKUgKQx6j4+IVDOdM
iOvfz5D/PkYaFThEeRwBSvhZiQ9mL/yvukUhG9fQzTxNHuKWmjkobDZcc+4foVEQC6IgQwr0tneQ
qbi8GyuB41dwokNvuyOMcYY88YB3ZvEQHqomLkTiizDRwKBYN3/n1O6IjfRr9JJd4SE6AN74Wrwn
JpB3dxdFRG5S8vYGt+bvs9f4kRwiaTcAuSGVT685ToC/B5ZQCFIZWtrzizmdsXq3hz1GcSEaRcci
DooKoemB5cv7IHgZBBXuK7F4D36mxi8E/43XU6inoribVeaK+8BQPKCSoxC0Yn+YjM3iarh4vcSs
Jz7OAdUoiv+IRYxAjZYU2d32b3mNLiUVKm/9OJwueRH+qStE5W4JpvbROSkkn817hRXYygG7iFPA
4vBzhN9HdXocpz8SaPlaPvZAvvGbpQwRCCTMw9pOHsvXcmCUgC/LjrppqJ61apwV4wrT0gRYFDHl
wAGhpnhOxN3S7xs1N9i5OlfWEV2OtYHZREcoglsumFZxk8Z9fgL+pevkHPL+Hk9KOBW0zVG555N/
WtRi4DcDWruhYYNstHp4Nq/JKMJq1q7zZWONjGah2GOCMoH3RJ58tfxwz2KdshBmCGEXkBr3xE6A
3ULM8CIJpzehrRdgHWzShrmfsB3xMwiWd/z3jBiyUO284Wtr2yBF7svcSKKkBTxaQ51/3JwLwkqn
bG5OGbSYBXCqY9O8ocDj0DQ4mlFPBDlWlpnkXJd94maW2PPAgZnmMeeJvSTtofcqbDBuskYI3UR4
gsqdP/AEzVUJgAn7DrvLWTIeoWAuxwl7cfLmo6IzWRU/L8lQbcxQ25u3DBn7R2b7IXau37He9d3P
oSv5EiBjTKNhhaaHk/a2E3oueolcOVI2rFjgzdMt44CECt3l7bCQEqFvgqBbZdwFGIrMMdNMP6H1
llhJf1ruBs6Vtk4Eghdgo3yFYCdz0Mx5mUXi4QdLOJQm4yLSMWdMCbuSYKFA3YQqtvR4W35QDj7Q
R3GHw0jDKzhflhur2yDisuREdoBQGHhpBSPHoC94iAxQXeMb8JRwu8kBukPcOTKKfIfSNeJG0DXX
iwy9A6Y9eOoxaoieO/Bfu5pQMIAi/INosdzR5Ly77wZmd/6eBXx9Z1wEXOJGxvj12fNfnBcFzY+Y
sVLG9okMTXShQ7qPxhMyDocCD8htKpxL/VkXjxby35DeX2e0GDh5NCRk1yNQfmi3b7O3lmTjfry9
zVtmDdflrkaEyShzswGZtLTTfOnYC2+nhylT+iLgKKvnX/0m4EKMWGWDBz75bE6Bz5QtuTsW++EG
utthVxEKASQD/uXQbVIFZTz7Z/wK1BnCKlfm1UFUxtXNhGWy5BX82ktnGCA+2icaNKH0hphAO4dW
5WEoLTD3A9wuxK4drH6g4ZhQEu4yKrW9kc0aAgJhv8M38ZqlT8MLMZ+4JOD1ToDlKtlCejUfrGi2
Aw0VuKHa6uzt9s3rTfvY6Q43T8YBckMqGagvfbnkVRiUTAMap7rwPV/tEuyqP0VwEtAVzLTWOAQ5
87AYDDG08cm76zoPnmmRfNP78RJ8EjKjFV7/T7NxuvCxeyPJX7eHD2s8ManhyBn8oUhGZo1Gbbq8
ObWss47m6ThuN5f92CuRHgpDDlAfWvperM4EcTCgzePjlEmDP2EvBVRZkwrXpt28jKR1u65DGXXm
y7n88S6WaBftibZeihid1nwyIc7e3oW8XWxIfbgKCc2Y9REVAjUtJEhfwaOCL9GHZD9bGunkNKNp
B/SNQpGkRRWSfgCkBASxO+SgsXn4XLMUyH8Aaiit+4Ah7TTzavJq1t81S0dj9rEJweUClbTHanbn
fo4ryXk0JpKiARRyVPa9fCm/7QeC8SftgfUGwFdKb0NjgFeK7UfrLzPZQn4/+OPwqn5u+3J5FO9D
STefB4lVRAPHU/qKXgMB03i6YqNg4+qQtcIhoinjfTcn++2O6gdziBwUT3ewJ7iKiWmBkrGywJsy
hEg3lov1iEDe8RaQhIgCYgc4cfO0k3V1X4FZnLDVBIpm3E9fuiK8yu2m2xYooNxDsL6/3m9MgDsF
8+wTxhiZIsDP1gSTukzH8XVk3JLnBJZlVSP+r3Aucl1RB3OOLC5T5GGcIh/NVHITfA5U8rVHRUWG
h2p10yx8Xq2cFeuC1IBycH5FviMvJCm+o9wQOmMF5dexdrgs3g9siF8ICuGNSAWLdQoEiu3vbqE8
R3qNbgOiLko52dY4CqijmI69sfc2v2t6xvm14IyPI5A+GLNf0qwq/8F0ffNv8HOKJXFb+Ajp6eek
wu5td4yEjBx8y7ElE4RMbc7XRkHfG1scZ8Hz8PNfpUmxMuEKugTYD+rOa2lxdx6EBMFWCWFuTZIB
CH3DWYDAjIgI3m084pDOk/eiYGPmHo1aXjKCHRbyZ9A5fCEkf/kqT9EdKvuTfqMRp868RUWJBOyE
oWisms+a4iVH2qkBKw2MXEWIKF1peI28bOhJFIrEY64WkR992pqHEVG7I8RZHfayH9DlJdZKS51m
vJd/NvI2qtpUUlo1Q9rR7fD0ux3eKnQf3JrTIcSHNtGQyvMkc3I9prz+5cH+yVfmk+SxOfc1r6IO
B6IFYRbgAhW3CKLx/ajURWxdWrSc1t+miCEG6/fY7K+z3U/DEjhY5zGOiado/nE7rMqn62m4+eJ6
iT8+HTdWl5sPrMq+NpUd+WYCbstgfpVe88aERUTbBdgzEc/iHl+I26RXVwQT8KkLqc5KQ/kPQ+EO
X7DnkFcYyYdY+LC8jfYyulizihEYbtc3FwLIJI/tNqvIH0BIinhngpyCda1Y36lrCHvnBqHBk5ft
y2Vo/M26TTZRI16lYOs6z9LdkTYoTy8DUyxvyLrAP6j89MTcOlgBdcKTAjIgtTMhc9HFMMz0wiZp
L+aHkx6U3yIwgiV380I56MNLb9d8nEpu8HboxAeKEQGJM/cUhEEVEPqwJtfwPEabfEugljxwJ8x1
lNpuz8JhxFVCBBD+/K0ztj/JE0shPt+e3cacmzYt6bT06IRqtFSM//cK8Zc81ami/rIlZ/RL3Tpt
d0BfEmps7kmcFlDe1LdTItSicXyaqDZcEZrSEDQ/DtBLcgJPRTECQKJJP2TynEqYxqgkKqKqsoW9
4+0hFM/vphS26TAcgL2wJK4/6Cszi9DsJe5Lf2TJd/fzg0RT4tsE8gllco8Trk7aBXj9Ed8wxtsu
BpanDAQf5zWgeZDjI2yxrQjQWqKq2fzs+ys5QNPAstSRe9SheEjkPVfMbm1VRI+qfRfNvD7aTJ/8
EKTonLtDd2g4k0vxpXm7xtryMb0hsstovG6sy90c7YY2ZNUH7RMhpa1JJcWqcb69SfkyrixTmUFr
SFFanNz4cAZXt4iw4HwNxYZlZhmA2WRt+nCwYrGn4Z0uso+tmAIwH1t1YzTgLzVziUiSeaDsBtZr
QfU8/vwC4M6j5zD6Kb4CA95zuad+8kRBBQoR9HIQwIwizpicy8mlxc8l7RgUOnSueTwGGGvmW9rL
KdcTVO7wapWdSI24nuCTkOpz8JIzOX679xBoTBAzCF3wt2xLG2DiNjLQBJfcvDKfsxp05Oy0zggx
UIdMGVXwb46xwxoxNzJmUD5jj+bYnjA1skFhpt6wN1U4YFNkgtZA6INA72YLPH1AFm60ugXSX+4h
QsOCx2U1LzsSYghz9Lc0ws/uOzFqobuYXR0giTda3x71vBVNiXX02NwTwcU/5iP7Bwuv4gMliQ9W
0ZWSZjoiKQGV9pZ1XmgKe5DDyL574tAYWp3fzsiOT74IGwtmatIoEcs+diR8grmyp4LG9Of1X3dq
/2T3JlwwVx+PHR4P2Cw2Cv7DUtILz8hYfSEWbCdl2g14UoV+cMQyiOmCLQolQ8TyT5SyUPyJexj+
8QiZXmFFKNHvXuJm/bUY/zF8jS0MI2TrCEkqZFoqvsl2hiZWQQ2CdAk9Ay9ZpvOQm4wxA7sDlxAQ
5zPVxFFrSzOS/30NmTCCv00WNFNsMB5bIRj3+8R+zcmFJW4uy0Z1VM4/+Du0OTdfHEGLHu2VnJ+D
sb5obC3J49dmOMQxrXg3Y3eL8HPn1iNNfpiSWZtfcxoEEVneXAg7aBrMQUtpgSYPmSWuylDedxO4
VTz89aSwPxwIggzOLJYW/tig2CRqxnpHZfzwtlOiWpB5M0T7TLckNwlx5g6ebvJdZF+Tv1gLrr2/
vyao93EbOSNuKcrJOWWx5k8RXAkD63iXbwqUAH4WEdZgeFjISogf8oMAH7hNyYLytdzgxXhDLw7A
6RaMqM1eDsCPCFTGcSrqj0TiErzTcexdT4jdAOTGhE9RpsY1QhRAUGOfQMikABJGG2MIChUpbg+U
fegw9bb6NX0HgxRDELL0l74NrtYbbeJTBGltQArYg83mQHE3ov7Xpl0QfdT/HbcWxwP9VIyDYoh7
n8qU5IvBHqHWD81jbiNafU4e0zftVQ4AVfH3eBjD1U+1XqcW0T2iQNCkfXFiAW8wPmD/eGNNkYNf
BWOZncRfR+dUGR+sfujzVtzA4ReH9guAXUAHg+RDe05JPYYxXg3IHP1jbOJ4JwqQvRFqEx/tDX07
uq3R1xaYhp6zSuADOCV9nr0BDs8xZt+XS/zqWjLHbnkSubDyDF+1isHwaxaci815wCEpYQkvlv0k
6NmPPbexZJYrERf1POQpRp49ajlspSfSyNbMYBgWGMzgJC9mLpylQ/jwWyLcQGMmAWvU2ZhOjJwR
DEo2kPdIcjzyEMSpcqggAcDKx0Yku+WBqKnpwCVxlQq3LmIXAq/ZyyAP7o0jC1UHb1XkgXxN/iUF
1vqCf9YpSgN4+IWsAT3cophynoN4rZ4n4bnRh28rz4wBjaFYVPYf3pRYA3wGPYCAiI8HOagQaSqL
FnCgmVcpYRGMPZDz4w1jWoQlZcbCgnBQeAwRxZq4svF8gEABGPV5yhmWRYYDGgO00SPy3zOYKWbk
6AH7fywsmGKESzn4b75WecOxFiPz3X989e+ZjI/I+RD0/KBnqGLP2WVZRYRzGumJ3+4As+Eax7zX
tTB5ATwiZID15ImN/ALdJI4XaAxq57jpR+jNsVg6gJ30IbN/G1uCOHaY393HqVpkcKgiRUtaNPOX
/SWk7ONC2h16ViwUlV/jsiicVTWXUdsgADicj0TIzf/IigxIouPtcDFFHEMejXxGW7/2BhaKUXIx
0LwwJJC+hNl04Cb9LQTjNmDPqCfZpBd8iSKE7dfON2tA26vE3WV1LPLoX0t7w8POWDEZJv2DPEdo
2MOBDCyKKL5Gt5cbA2ZoLGsb3i+0rh3LkAQjIXiZZA5Hy4ULke3FkYwugmvUXwn/3HWpTYjrZ6Hq
EdeNJsAezO/u0MGGM4fpWOHZD6q0+xNPHaopMsE0kiUxc1Psyi+IGxVLGi5TBnma1eflKkdjOwRM
veqrnXCHXyfkRRBKIxqaLe6GIYGHaiCiewq0aQ97S+TUaNVOeXKuaBKIBsNfJ/Q9BLwsYNcNJDjL
ljPpG8lEnRJQhh4ixbvyH/KljJ1UDeOeXOwRMlysnuMFkj33RlKPgxYy1Zaf/YudDg/J7LJX34Ya
9Y5aiCoU5Liyr6LP1hhxBIugYAl4C4849AaFrU9+1P4KKTPYzsuqCGnqmFoa437Ax6bn7gBPPUod
5+YP74YE603uNWfs7MGGxzOIDC0PLxizcdHQoEdSAe+2PoqtzBqg4mQJtNnAdShOD/iP1XCxY8Od
MG6AItOlyJN/RBif3IS6KJ+Jcs3WrEgJ+a761lgEmWjTfPady37BGTDfcnMxEqDSxM3tvTBUtZNB
z2Cyfyaox9D+ExUDKOXJ7Ma5dYsvUbEsATPy6bDVi8OTEI5yugU5VYjQ1NzPUmHC5sgxlw8o3hGv
HpT/1m+uIaqRJrDdVTjEUtAAqVUhZKvxPT1sgDk8iGjEO3x1QsGbAeEQhVQsX5aLe8DmcxC5j/hg
4hER3+CVjGnLkq/IX/mAJIlg/nyVp4CloFXZH9uCX3ljJ6feIgv6AZMHOvqee/cQdvD2trKwOvMH
BlY0xWQF3MK7Nzr3gpS3E9QAAd3W/wDnpOYzatGfkByQlARKgnwj/gABuuy5K/TeyKQpkNyT2uEF
Ps1AxjmtnMfPeqOfwg7gv2Z00ATVBA6vM+rwS8D3kQ9Wit/gxfTj2LTkwphN6zB3VSffMXAHBGiy
1nysmia9X8zaNyNYckrbHX2kFGKZFBq9XGIOwiHpL8BqZmmhFoqeVApsk74/nlLJY3YB+egEnMjJ
F3CQdS65H+SJ/IfHEEHAIAGKAfF4f7whdXz4nO6kd5VLcLBqVqfbJWEnZMLIyuZD7xdgN7MQL0hI
QQy0wG7kMbQDqpD1hnmoQLik6hpKbowqAmXlknaUGLXOFpAefRZfc4sK/jJDG48Uk3HB4eugtHUJ
t1tfDJUTCZiyIVcbPTxvPbxs+jKbq+DgdtBRqa6usVUMd08w2zkyXW5e3qk3YEfyJuHJhE6QY5yq
KK7Fu0OTCbFn1jOkNM47XsP/OUiLXtOhhl+jXn4ZiY68CzrjBxVNaYNiNiyhMjmDJRyE80XfWMaS
WzAigI9qfCXgUqpaJQ9Aa01vBbJiBrjfvOfnyB7o8vLrSk8fxFUvmzmY47f0AQW4v53zhfm6EpGZ
18kD0fiOW4AgzIuNoL/Hpj5YURdECBzCgTEuKYZc1grhjDMZ60GDWG1cTV9fbuzOaxmY8m6DlfDQ
vpkIiVuj7y0WeF1OErGyYJZtCLpplq2Njv5z7PmqPagE+PrzQbMn40NjkEMJJ/Jhr3messl/QRrf
hxQJg/FzO1OO3w2nm0IuByhfzi9um7+VFsM2CSQEFgq7k89oOwBLI3EQ6epvOlToHcEJziuOCuKP
aZd/l+RWQ+UpRLMK3qh1xo5IdmB5mZ0BEv5QbTNY4BJpZ4qlEMmXkV1FyvgC6nK7KR36feZjkIZF
lkIww5yKigluoLhf4+5E9U2CQM8ZL5HLOsW6Jn9i0xr443ge2CWoY9masqXZ3+mbT5a7obCow7bf
m+umcL/pmKB39OoFDJUCMP9jMBH+0M3Q4SUkn5gmqa6i5aqg65dKTJ0wcUJlbbRGxCRwE+NoiVFg
76D/iKo1hijKAw4xy3s5p0vDbwlI5+5Y4YEQwi06MBBuNKzCMdLHhsNzUuNkh4uBvQ67qN3n+Mie
vkR28bJdIhbqlvfdAfKdjEB1rtiy37cUAVycPuZ1xnKD8JVLOH1OaCsIWJrXI2JJ+myDTkVR43P/
DYrJndy5iNmC5E0ErrK+2uq8BCsL878ucgePP5dveOV1WMacYUxhCBk/xH17qzZqTzI6b2RuPVLX
JHMAMvJyQGiRhkM3AZhlvuw13taSo4sJTrOhPuKIaccLGusdI0Y3yAkQ1BwjICZTwm14bc2vxiXK
PKgz2CtdsTXmNnQtXyxbYqaTzy1JozhykCTJ4i1P3qzwIPStYzdt2boxpZj9qO88wxbFy1n4VxQQ
yY4EG2JVplrMAocVQ/jwoCndDrTT68cVo+nxHaixRr8GGga6Z0mjnG0KXhd2HSFpppTDllxcgvMv
+uXKa8xXmFt1/EOXTh4PxiMu/sV+z8THqGKW3rqkQfmDtbgtcyujHi6bdoGGQoSyTSKAxIsEF46E
sa8qwLgpWicEwX7vapA2u3QFu3OB+UeMsLqmmB681xfHLp8E5W8I1h9Z0CKTpE6cVbnH6B288JQK
B3g3ewZbbzTf8nb9Rt2pT9YqS7cNkD282MzOFOU+5pApGXiLqbifgqIsAYNWZgG/f0mo3rxyJ5BU
YTyh/EdzWPsXeSxswN6SN+KEbQxEhXTCGchzwI635hEJpAhe/SjGrA2jrK4uaaWXoYWergjOrcid
HHKqlQz/aiRONz5ZPm2xpsqBGgn/u+KEZKfSttS6AMy6+P3I+ptKTrU+jI3rTmKyXBVUNT4tnMmY
6xWH9F1hEAKot+F5kKITwGG8korToRBRNzjJ+JYfQErZ7eMBGTm/5RG/NSqRPUrw02MvZMbN9JPr
8jz3ri52vRmpK32wmirMAk48qvpYIMUZy2ueO/RitkR1ztiKAGnFvw/mono3jkbv6fJ6eHjs2bG0
+3m5LdCBkWspXNPpaMq1BKh8nu4nojfwQ5oPO67dcpKd4YdtDKec7ZyamCQQ7xvoOjZQESyW6ZdK
oxGzQH/C0g4w3FEo2BNJCvGWaFACcIlb3k4ENocr9Dvhb12mVIoyqVR4GWD1O/sRqWQ3MmARu21p
tMXCUdIjZKgJldTLanfhFyTSa6f41bGeHIceYCGJsJ09zo2jcFb+PELUYDCsFf2XBE1hZISiYHBC
q2NWSALcJ7zuLyYSgCWIsEO9Eyl+5f/RT07yQON9/uY9SjswcCTBRjxZOdqResc/cXFlk5KMfaAz
tB2E0BnYoowuMw4cfHx1uhl8bMZLLEAkXYpsC0yfNgsuPgb00KiRXfJtpzgpmaDLJdzXzVu+nR7J
3Yl/WZemiOQJ+tgXsOgzfDfni1sEQwDdS/DbSTZpgjZncc8VUvq7dyxTcNW+Se+OKBT/7gjnKjel
sChWrmKOnCVunBOz5Oom9iLeVRCmwHHAovhiZOc+n5I0ISoV2IhelhpcVv0dweWsphcOco2EuxrD
BqZEEDaGQ8C9o/jRrogsfuTJFAOg7C13DK64lLBEB+cri3LDdAWoHm9n2V//hS7kftFXxcN47x9h
Q/S6jzIRIiWjLWJ8LBVOIMW/MIDMPwwC4KvG+c6y/HFVWEFR50sQHjgkVhK4JFgaPlFWMhylACjc
+PwVT0F2xAlGGCtzXfxetBNSU7H6kKPIC+W/ukaENglJiYw6P+zHM81GLMCll8n4w0q3Y+dGJRKi
RcKDAyxhliRV9wPxNuK7lRIZA5rIrBCIHabIIXA+pQ5CNjPAnnCdILXmnPE/AY4FVsw3fXOcNDwO
B1LTCfVMCG6aiWhqZPFhh89oCbpzYYqSjkmF2AJvDTIMr4WFf7jMIUSRxR05U/POK8iGV/4z6Qjq
z1ePDnfsUewnwj1MtrL7s2rA2OTFAPq2+bvGhSVEgPvLxt/eMR0LRXoOPLvYpreIYSMROTsfd6zL
5xfTtSBRqDH5rRKF4WKwg0uwhGJpjDANsA3j9Vo9X3g2EgK+EuwyBFOZw5APB7qMXLdp61SpvBoE
NSlKHswOzNrLbUg4ragDE7si5gKYPcLRt1hkyqm6IhnH5UEFUKsdHlFp+QOU/c6ehEMKoa/glhX0
FC1b4RbvPtfZyRa8sUlNpFoIEBNP483pE0rOxROQN/MkSYREOMZ3O/+rCDUXHxmEHfFwpKfGg0hl
W+c7TmpCZnpobzVyle6HdPXgfOHdg9dqAU+mbRSMvBd98pkgMyMAg1+bXRcMAMPBMrtDrCwbZEEF
OUcvcCjea8dyJc0lAqMSFEP/bx5GqudxSSS436xwVpoDJD7LckZjaVIwdE2f6XbDjCuwTUm/z8fr
y5kbD+Q15gNFwsRndr5PtrMChM5u/JHziRqYMIf8NYw4mwZT367WVy8R2ocaKhiwFgixdkZa5pv8
5ueMHFYD8pxsFUORSYYkE9Dc7nmyXynzB204xy/mDMX+OPLyO6e7iDOQG5KjCtrI/uZm/w7f/iAu
uTioq1c62Jfg85iTAAS0dOA/3OH0Fl6NRSaCmTHrI5S56Jm5EnY+4Y8qYfQ4jUWcEeHkAYAbdL/G
JAb8CgAEEDmO2dsJSKVc7cka+WZHBHkmIK7Ss7WCqAF0k/Vggb3bpjMJZHjd/b2mJWok4XjCTGBO
Gocr8kKNoh9xC3wJ/wPF5N/eOiO02O4DasjiiOUVg9isBswS53qzVB3i9+LkMYWaZ8/BOW4p69or
aAcdmv3z/YA7zq7gjzBUmClqEDIcWgcyVzyZBF2Ddu0j53DakDDhsB5xy+65tbzrUTZ6mXXbiIEL
gH4po6KKZVrN+r7qD2Z1j9YConqYVqHg8OZnG144jEUYxz2cdt5gVq1QmMalKTPwbrlyuOoFzdkD
N2t5P3KPY48+VmcJeyfnMHbFu1dTKp6FYoUxWUF5fxNIsFSZSmOFlRaz/n+LKd4l/ftXUT2grmuL
IJwgY1q6xFmgEUiVm74YJjQxi2BWNBOy5IhY7SZP57Yo9DH/SQCaJe64t756u617g0Jr9Xwi0iN/
trLM3DNQocPfIkWR2xYddoO6hB+c7ow572gbOouiyD4JSF/7MlPZUNGVuQ8Ass3FZLtfQg+CYpJa
y43BryayM+2fc/OgOS/BNb56g6Q3rTrxPuAcvX3xErOGCOmTMSKSOr6IVfs3NgLNxe0JKzbnYQa6
BqeVZ6gqeZ4uUOF3ikY041qbP1DGyvn1bdkrrubjam3xXxn3fTm2wALPHcchUsiGFwf613vQ8UIc
CB2epe4VYgK75Ldm79VJJYFLF9JiQqgKb5woCYLCuOeH49kF/RZUJjkQRr6QoRnIKzFqouJZI0VD
B18G6MzKFqCm02hsbTCSAYCB5npCw0VOf00aDIcPUwPPPOJkYaGcV6SI8eoSB0Bu1wZ1BjYpbkQh
NM7T/llEEU/+m+Jx0ksTQW8NdA4/sgcwJr5qHUFi/gdo+9jXNoieTmhH8HJk7sJx2k2RvBA0xLbQ
BMM4QxGxEM7GrznGbYHKyCBYgRFpACKvKylCaIItRvwY1aofdOBKqAKNO9HVnEDMDYRNpVfkKZ1z
HZlqjI+O+7Bxq30T1H81jkyh/qC4CDsJZDLKNcrAK+ZqnekSApBYopwj5T9Qa79WT4OEp6GDHjMC
gHruelS3vGzC/DBuiG0bXMjOjWFE4jBzMBHucxY7e/G2rivg2nURvt06EJbyboK+W6+Q2jCDd8zk
X7rJ2Ag4wJ5+TbiWpVpEB9g7wmKClcqmWDvXpBwQS6VC2bWAaPBqhP2SRIOx9L8gFCGcsC/DHjjQ
WtzLvzNTlcX8wA/ukNqIq20p1BHHgpgbAf0RtGCSE4o0IWfUJZTa6omBdw+/g/HtQpOKCIqiDtW8
AQ2IB6sGuPoCmCKc6QkuVqRpcUPxws/h0TWnjrKg52dMVbwpEGeTSPm2UcDJDJYfflA0l5ij4RCZ
EDRbRWDtMV1wxfg4cz5RElTRueNS5yr6V1SkVs3BB7M7Y9hqYLHca8B3QnODLIMEwGIqaChEJ0Rl
9ee/kFj34eb61wsLnlnSLOC+yVd1qC011YPIsRcjC/cN0Qa9qRwF5lpal/pS4+Z9Oz73dmR9k913
R8czjoz4zOvqjKOKZtNgYtMG9zehccpc3ouYYYNGqIuZLEX8MZME9PLftiSCtPI0Z5PnM0w60M0i
lwBzuqifvHPV3s6iwf0hsstqPMmYVpFAgc5ZOYp7Ec+vmcOhjiVuNZxQ4mX5AAvbWvfPwAyAT7O+
SwgZWjgUIzbDDgy0yInRw5My++qnLcWW1IeeG/dIS6XAmvjhuRNvRNNAC+rW6oLhVQ+5gTZUSPO6
usJACjszs623xhkrTGTrZXAGpddR8rwNpskzGoDENSjwpVBUs+a8tT12C3tjADlAbKfMQLsIcwkn
ZuDWdg8XFEeAEQS1uYa4wxRz87cB0Zq5nTyJSEYMlkhCPQS9u9m6m2iRUsvE+GFANVL+vXgv0oVq
85swVTLnkthHx8zd12J6tTC/ix/qai1EFht2v1YHHwQh3J/P6GQtYxXO5qIEN8ZFZBEmj+kpH4kU
CWiXls87CxE1WfyKL/oZ3DQRmoVCDzp7TX2rmTydlFbE85EezSOxMvhZCHZOAyzDvI25Ue0yh4YR
lBpyoA7+oIvxQgLszXgNKMT2Zg8bEQYyiSczaKcfwQFqv0EJx/U73sn9m99WI5Nucs2abaFCusiZ
0Yrhlyf6TLwW8IP/j4huHW18PJu9sGITW+blZJzJthVqBgaZx4QWybiyceMIoCUMK8lchZcY58gB
3X24Ghf6IS6c0yF0cIJFwrTVYWIZTFGTW7uKt/6UNpYFf+Cy8BGm/s6ynFGoU2T8BWmophCMUuF8
hffNFCsGlDo5AHfImc/qiHb3p99P3CaiJ0sxUlTuNGXx52aKdZKSNiyEePThDa0URxT/5IYa0zPt
CqwtZaRDv++3Rig5XKYN5BhDSdBNBE14tYkXgUCR8Z47n783xXlEANDjYKSs7T88eChcPdHZm7jn
krudwjnTHeqT9W3eWA1WufcMGCQgAwUyocn0FLvZkQe4Nf+AKAIuM780TMdQGAtZzhM/pbODp2B7
hsPgKaXHb1fOf+YrlkiFa6Ymk1vf+ptM1oxNekKHrz/IqQhluvFdcwm4J/vrNXXciUuX4NvfgTnA
0XDs+ejwpJ225MkpmLD9vrMMhEdzqB8nk4ls2ZL9F4hgIp3/NU3vHO5ulqSlmSKIFOvx6+Uk45hb
8D05V3092RrumXfpuaE9NspPMnqArZmlM+gUSHGrDXh3KbPT2MhjBGXixSTNahYLwCK8BpQzQHHx
2P7oAuE1lzDwE/QqSu3K4wWfupdqG8IlnNS32OolqsEhc0gBti6bu6XkbkqbHR/o04cpaJCUAE7F
F+9goc+vpjV2iwKMtklVzUUCBeAb5cUCw4AJDvnx/Cb1eWA5Dk8c64IHQr3xmVuR8o+l8+pWHMuS
8C9iLZwQvMp7g5B9YeEECG90Qfz6/k5WT830VHVlklzpnG1ix46AMoPLR4+S3HgUI/O8iiYLM89x
4F2x5olVL55z255BBxy7dU8TVsjE1FNPiXSOjsOz236gSZD4zi4qSn8wduBnsLt+QT+uleGJvlxa
FXIUpCRks5lv/ymFn6EKBT20tpwvS3QS+PK/ddyHTdSdUoNAdUpq6so43vYhKLP6DFSGBLbf19HG
pxyhySskYIxpjOnxDQjzqcFMoLMlw7FBuGhZ1jK3M8rm+pr210xLSc9lzanFK37D9Fe7ix72tyMr
PCLGIzN2iLCYAYymNu5VDUUBApkLD+BOsW/q3HxzXagXkgniCTTE+l7s4v/1sKAf+I7VPs1aaKwy
R9A604I8zuOBQvCrPSdl73KqsqlKeomhK/HTCArzZSUrYRtUH734M7JWzfbJtK/UiRbPvK3LNFeN
NTfrE805o6ojmi3pwtfDR0xjbMXV4n38pchoLIP6RPIRwQJOMj9yAjmS6dQBD043YdQ/k7SkRvdR
rBDEbt90Wef0uTZ3LkRMoEgxpsYMNXoldWdK4U24y1G9JKdIVg/GxXmwKPjMppuBcwT+atYY0utp
miRsCnzslDk0xboAIGFazXsa58XtHNaOLbDw5PRWrTv6bZ2S0ofyWshBXDPWRLUSB3Xa/yxQKQMy
GCeOD5KkUWmxSCx85oU3J/aWiptdi5bgQWgDH3Wc+uAkIq7pgWyWaoA9kQWIhRksznPAQ1o64ve1
XnD+txdrBxbXWNtOVddfVq6oejQORGKddd4QgTBXArI3yTN7IYLESnRtfWmI3IQ1bjpTENWBnlCU
DgEVgxiZEjaqizOgs2O8mC7wpJSqYf2vhEijCkdEVDFIbCh3gEuisO25Fif9E7Jry6Zz8tzBx7VY
36U+hokXsMULSgizzPUxdGSx2dVEfrRqzRLlD+iPmEVUVs0Jg7ZM+iR1bkmB0FOfCLySAI6aijkq
N46HRZHGXJUrKAxF0UGzwHWl1GHB3bIwS4ghLQnGytmPD6a0xfvZBn3+2yXCORQ9no8Vb0kvxO+Q
0o/w8WFhbqqON57+ZNotNsKwBKoGjUoSxUAYLRjH4YdB5RzadoQN6FN1/hmd7s1h9MNGQLH5hTq/
XWGFWuVKuiNSAAOXJe9ZJCC4Ev93eyWjgizkJfvjFncFjwxM0HG6lrQ4BpAaIZJunqInrF5mrIO7
sq357qlK3v1Eps6mvRU/KB8wxU7wpjGo0I4LdpRJAmJT1zN/T3Uzf+coTi9G3KhGbDLXlJIXyAKg
Rrx5lZrKQQCO5VlmY8z8xHTYhN0On8155S3ean+sPuNqwiPiFG2zTwwP4qxysFnylr/815Y75KUS
Gz8ctdgtimNAscuxiWOuLCE3PqeIbccJQoWs6VPQ5WY+AUKKjwWIOamRygn7P8qrmheOi1FksaiC
x10xRSt33YaMqiBvNSO6UpFLKW/nCP9BOVp8jUknAuxI+SvRiCA64HZoy4InigYB24ZiWZFHfFUo
T9C7wx0pdOqraWVIFfgjg3GZIU5gXcNhYxdm2z8YHBoBI1r0hEQdJiLKeDPmaVLoqPMGogokrMik
JFrhS2sdiHcJ93cppAZKlQfFaM4hbz0w2nZZ1jmpeBGN3TQgdFLMcKCR3R2xEGLvnX1lK/Pd0tuI
aIv/scO2gkruRSUixkWJIjAkjR3M54Ybo9PDrjoVB2dUaLQzIeKAZDiEc53YVgx5DsXQF+bmR+Lx
gUazcqhIjhqCeglHHF4gNP5fhMJ8PxgjutcjNuAuVMBiJTbKesbuGbUOUayfW5a25f6zh8D5HaL5
25BnMq14rHi1E8g7Q0M2pV1fYyof6GZkDkfMXY0o966WMr+Y8wf4GqXCH/Ma+s1TCqVRnz1djNwQ
RO2rm0N2dmfsAHJQMDfbnN3dcz1nwBD92xy/0rvqVOLU62rgHdXdPd/tIk+5cPe58JizKnP7xYcu
td0ogCmpY2yupQB/HEerSS12R3VcuHNPD9pFUPYNbNFhM7IG7srzCb7F4h53CxDckCZIj0ySnm1u
dAWJm0DxPHoilUxG08G7nFp0TLZyvyjX/Osw/dHsXW+FpkZAsB8yx1iBIrwWq1IHJJozVjYoiuHx
zjjYfYrG+s6bJjQhca2oeglpzrTNU9pTdzua3kVkz08OPsc6YYCYiT45khCDBLUH3qMQzCD2z4zR
bkx/xmL9Bo/k455vO/fIS9QO75PZUSy2ynC+FYoHbMrjkY1iAo3jcs1R0NGuOyALTCZe/RCMU8K/
RXVdPAIKzQKSbsyfA6SLoWiC7JayBBEmSrFzTjC44lKMLV0fFZ5+suHlUAaABaZWzfCGWk/ZZtx0
tt8+erV0qtPcOLmigCWSEUgNH0DM8N0sfuS/RPBoZGKcaNV4V/Sw5DLdodexiH2F/9HDplEqvMMQ
bSJct3x8j3aP0BXAI2HGcomEd+Ov3KIHIrY6/Ux8dy6zD8VQKSQqB+QYfica2Y+7pZDwwXd9/zWv
IF+47hClW7dhGs0amDdNJiIoBA5VnyWhF/nhCZBDGIsHHsbj0JXLIUAWEhxUJh+1+NQIN0xpX/dU
SzkxMggofZ+EWtiSmljwWVEwkZvHZE0OrgXioPlVRe2WZZpVgxW/FqRgpsdIBC7uDEpGoigUQhVU
BBpbtsz5xBflHzRK4AbvenzP0Rx5WFthCY+l8qQIdOEj9A2/BTQl6ir+6kwXjhoIAgWIM6ROWBYr
BmI8hSRdtZ5DnhB/Au+kE6hhDNoL1gxFewuljhPGbAyM6YsvQ5KbH26yd7Am8LjBlpIa4iyiQVTz
E0+aQ59Ei7iRGPHQtnMi4e/BdVSS8ZA6mHGpBP8D5oSLeobKu0iXLj8C4iZ0Ik8OS0xkoyaDyO/S
xFD8l/mjgJZ1AVfD/EG/6OFNcYE+tLgm8nEksZT5tpxKlst8S6vFe/eLjNukxbIXc1ASKu7YSmgr
v3PPDOhbJpiTUoUJtZ4mrS06bXc7fVEpaCoyvSW3ls5R1JkFkqlUYK5q3YiU4muyJEW7rfvgtD4D
oMz61w9CeXaptVSH0TwKIHKasyLQzGjmy3FQx20ebwclK+l1/R4r9ZYtNA6uKE2bXU2PQ9RSg4dN
D5OT/FZBZ6dq3XEziVY1o0TOK+W/JtlkHvHztgrLGFM83W0yCytscTLASFN9QXnSVI6sp0fEsrli
wNcZVA0y75Yg1EG2E5jiFYtN4kFrWfBFf7tfHegcBpHA9dnigGmCiuP9OYNc4QT78GWdcfpx7gGB
hEfA3mcNKtIi6fnK46QhGaC2i5mfLlR1uM8vpRJ3/aasq8buaR+265p4kLSkfkQulHZNsYozVGKp
eVBy8HigB4R6KOyGauEfs8w/LAgOFKdY1/OWEKcaUMdJxINvCrq9ou5n3cGRa9xfFMg73j3THxul
JAgFnG2R0Qx+mH/fVmjGQMLQ6WYT2oMkIQ1veqZOi5+8TzrSBnhuiJMeM67rrz8JIsDTzrgzBYIE
gqPOUG2sfaORTXp7ZR4dPZgQKrrTWp2IORX/wR8ZYD0JwsMfmzr6dUUFzq+hO4ROFKFpSIXDe8Q5
D7My5FOETDB8OSh1UfYraRloT0KhlaRDqhlP7XJs0LLTeSgav45VSw58xbVkEKi92YD3WFcGDxN2
4gknsr7RJHWAkSrlO830l1qT2ZcFDSx22UTf7vn/tDiFzOfc0UKDwnf2JJhLf7TCOhRC9pS0k2EF
4Gosh3MCPxo6aurfVdQv6KcknRtDonSLPwhsXwOxJTfD2SmeLf69VMf1gbiPalHIRB1jSDuM0ix1
uXKE2PAkho35+5sGRWQFwvejxkLeREknIsSL5VBRkyntnf0Ooc+IzRWKU0SIkBeOIRkbsxO2MNjD
QcZGiEChTsazad0tJa+0lRcjiKDNmXEkjoVKWxePujfwxkLzSErYXIYRqx4EL57qC7nZaNpuxVQb
PHhAn45ejH66O0skH/gm2J/1IsrXTEronm9N3sLDMHrfgODeC5/2lJHZhwx19gq4EeR18Ky7Qo+u
oowTS/R8RzGFJdygOX+A6G6xkRA3puXiT8X2w55/ORPXHoehf+ieRauKMWkiziA93NJN7y9EeMRp
sT55pzhDwAkT8BO7PdgkYEXViKd20P/YVVdaapkO+kgta9s9EHDHPyG0hYYscffU16gsz7vn7sVB
IRexDeXQKtYx5RwNLy+exIyulFljNEEdD3kSDhWMTuCfY5LQM4vX81knVPjB4UVHLNxT+WSC9hRy
9GHuBIklRzAbv6ZjuRdX9ItiFiBqZpItk3dF+qdmRAzliaFTxBvSOEbVA44WAJuW4iRcqiKF1su5
9qWUbNXXNB8dAsLxj6HzHYIvfZgjMn3Mj8e8u+6hDllLN8DPBt1QGEGgpTK7OPwwgHrxi4oULnts
MTjaAZL1IBJ9PUaOxckygNw3vr+3Kl8iuDuyUsGlpgChARSIcUbuAJnzNUBXaQEgPwoLkPkbd4bN
BN1Agcki0HbuYPs3U37IL6rcib9CcDPuG3583+8pa7/QXrrbmf3KZUEYCmj8D2BAH7jjg4Rt28gI
jav2zZ/rR8pGOu6RzJU+jjTSx2xuxyPoyDPzg/R0U498Gi8MdqFGQHEXk3zRPSQfO3iugKu8H7KY
cKqhktSb5dMZVTcGjliuFngqLCYvKjQKEaqWBMecHwxfH1LLGIDzPp8Cwmtni2E3S2xf530mdlCe
I8O23zjqFU/VYvUw3jvgs4Kf1IOmO2COTDH+2kM/G6hqmtZISDFwUIMAtxUCH5deRESqUJMPI1QH
DwZYq1HWuCyjgJTCAy/wl6zCF8X/Xuc50OH3gG/ZuOeRxa4UcbH3SCxTpzaiCKDkTL6o17LC9qs+
Qx0wA+T4B+FJKb8kgXOGfC68mWhHW3HQbKwDnAXw9ZwBA5UOPZOI/CRG1XufKYjJrk81beF/Aeu3
FpgwZwNUSchuwdi0tT/KEAzwBIE9/vO/P9Zp9Pxn5ibxWT+R7wR04GYHLxMtO59NC5jU9x2CaeiU
Uc2wwgVoQM1jPStIg+pKfhDwuq+7WrHggzxuWbJgyJOEH0Xr6ZUsdd3Vc8UKiIKdZLCSanL4fpH3
7ioDTpG9vuQs2sxW9cy2pPkYnw0Pe0HFZOzcU5TdW+hhgfwMof6wvi2uraryFpQIcJ9/lYB98ac4
6LpGMRwXIkJ29sfGB/oPo27iT1OJK0/dYbk9AvvLEaxPTj5UM6PHfgEF8hfiXfwgW7yeSjGws5ia
U+V18BxdiYqMAgBn3vN2pgxrah//pmfxgaraHVcixwAAgJY3Otg5daO6Cn7ZyhHleEDiMg+dThPe
NwKVf6lxp28WVYDPOITSn89hBx0ZNTfj9MwQqGWxmHWIPsgFPjuJqHLHvlstTXFVhXgD7pJwgC4u
dReAICKi8Aipg8wtBb5E64RiGX/KmhwC9trSv7DMydINJbIYHoA0DOxp7Fd0DENmY0rxhAPBCgBi
LJJe/THE0GZQ8if8eUORdx74Aklc7LMnSpcbKoVsfpGCJxpqV2zmbBh2eWXQWGzgTZU+6v2bvFyG
wQMpHbHAx5wvpSCdMNlN9gRfS+YSaITeoYIVH9vHNgdedtA+4UcR0oKFrPhZRuduAW3wD6Oi4Hlz
itNtXfOb2AFBQ8rmhcegF8DMnl/MLLHWULaQ/fnIxVP5zjhuEMiti0G5YvF0/Ynp+yzisMOsPj24
uX6ionC9pOBI2DC0MnkxZRxlxcKdRVG5myiYQE08Gu0WfhuEbrHgI2YxyRtYaFXe7BJMBq7YlDnS
m8+il8qySjb8SvSWrpW8/WTA+B0dpRtdr47ZDWNLlSACnkR1FGf9IKaaB6EzaQi+fso5ci0JUby7
JyvZvubtgIn908lD/x76qqc7qC3W7l1St9x9gXVM84Slcwc1fr5BvM3eYvbCjzGZD1LEXFoN/VPo
YT/htYOclYogJepyRE2uOgvuYI0iI1O/nnIGcjt0GEAU/UEcnRGXCO7WBz4DJffm7WzAT5n3rZhL
gSRfqKFvFzVgxPWlqKGVQm3KjLUfCkv0vzecxy4KnutgkTeNXwX+RE38cS3riRTpaUH0JiEzrKCJ
ZYpK82H/Yp3U4NA/1o0Zi7cgVOiWlrnrBV/IfDCBLWycvFJyVmOMzyabUtS7FLjIkaIOTAzk9UN1
Ed4afJ16u18D3TQ2mw6ozG1mijxUKsQG75yID49xijME4DVFl8XGnrpC5535RAuUCNocjI1ghJEm
YtSCEv9UA4bXOjORuX1ywu6nhIoNVnKdGM3ECFbXm06ERHRZVIRqgFh2AA0Wrk/xQulTjLElO7ZI
UQl9u+kKPQCIgvAANKZU64P6OCkhBOzwq/lC4DIGkW4cfgiyhbun6CFuPXThmM35mKp0Z2xlrH4r
CkdRxtLwOkO+r06MYQcQvFKoibLxLa74FyrCfcXqx2UROHRcKkaExOHLH0CQ6NW3gAgdC9bc8azn
ZgRZMDyKqmeWf4wS7N7BPcTp4Bjar+JFTy0GNywly9HF9V0qDeNkhXSmYBCtG9P4MDmkMzaz89Tc
DxB+eWoPyETAeMVpRSSlu9T4ngfaCwpzDA89LhPIMEMLT03FfRSTDnIVv4sESsG7IlqJYESN4qQ6
y74kDZ4kp5wtSaae9iAkoNMDUJwNoDUzHzovYGb/i1oyOsWy6P+BZ9FsQJ5uNSuqdRcclQNLf2pY
LTFLx/OC3wyoinSNXNwQDHLvgtvYgKLDFN4C6FKowfk7sv2DKLlj4ZWisq/MXcOgbHDRDyFrndsd
osq7w1KNhvbmrl/7NKrwqsPjEVKVwJk5pEzjOflD11FfEWtFB/1xYbvYAHvX8/dB5QD20OBR2DHq
NAQyPKgEESQHEuqFFnzvRTYoo/mirlV2MjQFLsYo4O/p4zYN4hvQysPLzuxlc8WerW1As3l0t/jt
HO99RJIdhp63gmNkB6XioQGpXJM3APiPvIoBuwKYriubf7jghvRLI8pXpnMDL1F/jMDct0Gpi3aL
C2eB9xFcFlAF1PRKHEgvrU4d/+P/Ei3mjfXVapz5A+pTHySJyQ5FpqKqDH8R5xFXJd42jT7SmXV6
mBnlUFzKFMbo6gPgJroE2ldN14GlVH5SRShiBnr6STgXIDB0noZgn948/IFMW7FfimKzB+MxbgIG
/aNWshe2GID/ZR4fMqpMdFWGhW1GY4QUIZj1lUjSKRVGsRcg0Nhpqw4401MApud2+Oqrhj0Hrtz8
THOSCCq/d4BetNHphBnJEhDMuW3Ds7Zeim3/gDcJUKgJs3yJ+O9HGZJgRGs3zmmmGCOu6DwdMfEg
3/vssf2HecEep3t2aXpBVcVE75utMC7XVaCXc5wswSZxMdHudvhlqI+pKWXCgzn7G8AQay7DedCw
Krc3OgF0TmJyv8+p9A5AQMk7WPHeRMeDig8yTF71CB4C+6f+TwQrD02Qofa0kdmhs3SLmLlyovFt
eHUgmr5xnItfAxlPlEzIVfPrAecpfzSNU8C95qZjssMcDPcE4qqYC+nMOhwC/jPlHfGddP0iJJYJ
kfICm04dwT0mFBhXet44QU0XSAYTxzINRiAhV2IobBxgJMtKRaknaHGm6eU51T8cgrffuJDuiPfi
OpUfDVz2E3JqvRyvbcYV1O+OyG6P3KrRAHoQasgzjPap6xl4O6sEFOzl1jWlpG72+RJ8NdWi5Yuz
ITmZIgk0kRPJWb/xYzKhFOq3FaMUll+Ec6oxYX+U4w7vRp1dVcICkJocvrUhZ57EycMtBq1C+9RL
/sU7EfAoAOcUROi0p7JN3/zAH8I6AE4MzAgG0xmAXyVTw9N8Pg3UYxHUBcFTaZkUL4oUmxZgh45r
xL7oVHFWKbNOa/uS4eOzY1KSYR04GOwxk/MsZgcnm2T55tNA/H+sNAbjTUnwphQWSFLCMX7ZjXll
SXkh9hLJXSkGIL+H4gS0TLT/HcqwNrsH5RcA6g6+BAZrBKUHHSHn4QRO+plC8FnIQCCEnqE9p1/h
okp6ySNOrBqETc26OSnB0UuySfkqPEJ3fqQaGhq6/tZJAGgWP2iG2c6NPS6/kPRO1VORnJ0a8LnQ
egQOSEMMyUAX6FJJeME5WGnWMKDvOptb0o2LVg/FLvuDhg7ViXqvZ2TUNIh3ieF5y3ZQmPKA6NyO
EKv4LgEtPoWokXA3AhOp3Z2ak/RXHAzE5TLilMPQhlcmKkGLOUmZv4yIkKT/AbQyNUTfczUV2oXU
IAlkHEJhowR7xmBafKSMnUE+Rf8USZZ6bJw8golhHwgmpixGJbn3ZBTMDhU1kMqRLPcLbxDnIPIW
qMokgAZAzDPN90XZ5cMEJ5K7ig5dAFYBwNmHw12KTuakUNbisAx0x0qTepwoQvz7wsQbZNjlVfNx
jAiI1z7O6meD/Ibdgp4dKPGHjOxUBzacKDVqDciEYmGQ9AuO+iQxwdrEb3b71XlG3gX+1b0+X0Tn
33AeVqI2sXT1J0xnsZox3xkXS+JxuYLLx2o3aDtTiJi3ZrnFAwZGeOPCkmTB/rYxdeCMb0wxYuHd
d1JmMa04knh98+1hLWaP6dsoBv+E+Ge5sgZpZ8PYdkjJBZFIpigYxi+W+24u33q0uBikoRLE4Adv
/OVM0KXAx3Pzi3AjZv6MSIfvUkOQhMKzEYLjwj8Q++4Cx2FIsgLo+22+xWFxqydmb8PMb8yEDrcP
ih79ydLOnqe9ZzaH+txsy7ANl42h5ZQkI1aCnsy8UUinNRaCTJhpYmzROqyLxBLVskZs68FGjaRK
yK02yDgwqKYfndlxgr6DeoWlwp12OsH7AQQ6+I3J4Uxnu6Bctgry6fuDhjJ0TxV+Os9aiHAHdDfc
4qsS/wMl+IBcik0yYFX5xli1w7nNoc4PlBscWt4LldYozktatUQFp+etw82lmyfvMBQ6a0y34aJY
fW7XzQ4aN3jZkuMpOmQ4gIf5j7x6VN9E3HEoOCHQ5VUKMR6Ao4vw7nlP8B3+IGgApDn0vApE4ln8
4X/EEcuyXwiBRyY4CRmFU0KcIUWzuvtG7qw9s0Rlc6zQjQXf5ua78iKGN0yPYASUeuJJTxOqPpXL
xlMJde6ZYEZY26RBol4/ZDkHFrySg3pFOWPzp5qkfkNk5XkkKD0e4zxKRvTuKWIEcDJxceImObdE
R1RLlaHAR9EMYc1uRGDn2idqebEVziAZHegbz0eOP+P7iCcJvRvFsAK9pFDUqhSiLEDA4gkozckr
ECOmrNvp/I0AOwVDSJRe4qTQ+arbI8RQFXwGJO5bZC8nYx3JhpVh0EotnBJYxuFXwmoLliECH7rE
9fOOFCU9fU4y9LzlWeQkb6yN7c7fMFRntHqxhVi4jmFgSfeks+LJADlC/nq+Eb/WY3pJ6O9FZAen
MyDExLxgqPPawBWaRqDZFImDysQPwZtgUYfOlcLwsbwsPB3VZPNfqiWt49nHiIW9O4cAv4XbCa2L
hdRZ6qGOA8wQD7kuV4vpR2JhpJxPFrDxn8pGpAfmfxH/0bK898ATWOOBiMY6KHPqzBv3SHymRbbU
VcI1yQuk699njv5FPEpoc1lhqkiOqxOGwheb9MjIktLihZ8N4nJg+mqqI7Cdc/ID0uqOwvHhL8z5
dw+NJS/5pSktbw0oQQpNdAe+hHgx74CI3405YmDNlGEwV3mfLpQIIpmYl8EYeOmiHYchZ8eCd1v4
l5VPls9AgIfmCbrgwSDSr32f2uxYgwAKwBggFTBwahrrAcfxInGljEoqKl4/G6xKtZ8XsILHlA4E
s5bg5pxLdEX4neyuxNOL3mGSDkVGtH66mxyqvUaBhgKqq/li0Gxc9L3ShF+2H3Q7vAoO5t9BY/uQ
OEfz1V/XZ5MfAVC8mGE5pDI9BnpievISIjnbgS1wFMQfFpQY8zA0SBY+jG2Q4i0plitjbcfBdN5z
p3FfbVfhRF2wnsvKHF4VHXLSPspqo0IyFtfE4EuLKS6LITN4Vv7Xe2UTlfXwfbwwwqEeVk9YTkRf
wKnswTyU/ldDrt446osx/E/4GJd1z3OvRGuWs5BNYJ3eICJSgS5ewSsr8Pglg2Fahfsj+ZNXSaZx
i59RhQ91HTIklZRb/dLHFVcSxcuD4pL7nnaHARTq2o39gwwjMK+fsezEk1VOMkXspCI4nUFKGxvQ
6fWg5HXFy5bxHMAQoOOfKZ3PVCrKG+agNUNrRHx+7232L+aHhBYDzZPS+HnCMFwMLDsUWNDU/I+r
CMio+es9KzrenmU08W66WsKbks5oWaF78LC+t0XPenWaBANQNhpJffQgUsMzvM8Im+ALVyPbXhFq
6kO5f33ZzspIa0P2J4cSmqRLtk0bRqkycp5jkB1QNlYJWGxTIQyKmmE7EesB+4lz7goghWM+Q2MU
vj5wDQ8bTRRwQ+dyMRFLgkDa8pEYg7WwpUbKHnlqFV+0FiWaL5A5f33uejZa/M6Ir75YBPrgbQVZ
jZEmFSgKeozKVYkdz776EEWEW8DfDb/0Z91eDSUPwIOjM6M1n5h/mkgMaDhgOaW8mIQrvMSB0b4U
iUnG8q5+kZXYNCxr4nfC4M0QjKD2aXT8L+tqCDv1rIyphaSc6guCvMo+KJASlXnES1FCaD8GZDZr
RZcf7lYCHLjT7XwQnFOmR7Wqxhf2j5aZ0ctPLgDoF4p13dsz/nh16vLI8ITFufdUZ4OFiTRo0x8+
l3vm7MwnO/PAXKdTaYI69AtkSn73sqIBMGixLuofjT2epdRlgBAAqBRZd0HOb8cshmYuSplUPMEd
OrAxSTM2vgTIixgIgimIKvA1x+a54M+66fw8+/mFU7O6sIme9a/m5exgUcHH0Oex7cIsINq6sz9a
y3/UAeHSEx9DMSzaivsB4Cy0TIgb1MtHLSYrOR/7GyDaY9XTpVqzoc8iEI3oga1PVifjbDLTz6P5
sd7PP9k7Cntr4cWz7Cnh4tsYiyb5ssuuHtn44u9/sAfVh7qQXehdasj+bg0dwl2jV3BEdOKnnN/q
ej19GU/kNBR+APU8ZpMNOx2qKjBQ/40ePyJXFfUik3SpnCKcQBiGKkvwznEwZQaZ9bnT2bQSURGD
0lnYHbi+x4DxBovRivYnAiZxlzoz/o257QqEWxdt0swv2vq5N/usrILhr14mMazy93NCEQtlfKOr
XV0FvI+LGXvsurzp07mJywUHrcfto1qPMIUZQbVDdxb8VYbeNNDp2GFw0lzradAT7YLoKxkZFFBG
+SzxfTi/raSMMBLgZF5Q41A/Y6MYx8V5yHfuJMbfE5zXBECFwPfVI7hdNzfYJsLwB4odnTBoOdgL
jN74RlC+a4VcNIsJbvX7hADNB5y9IaZTiFZRErIJ/mFGqrCr3bNvU8HlH2s9jwLlZpG+eEDYUGA9
+jqEF/eN7NxitLn0hMyutOl/NAbDcgiGNpGpxc/Fm7P5h4gTKyF13V/f9h5UCbEOwPwD36cEdOJQ
1Q4D2150/+hipwD/npd1XKrbG3bvmGIpWz5kqjPI/IW90QYSHokkPT7dy8m/U1gv7+sP8g6Sg4Dm
FUlNRhdSj8QMR4ffPQqnOgQauFqjwgg/geQ9icEOh0p5pYv5FKtpieeqci4hhzk4IN/U7gusdy2l
G4vKVh9Vf3oT8CsAcgZY8bQ1WDqr+RMEwQd8orrGR1ZB6eaUZ19Pn7xt64eat/v2b4TRTT9nvv2x
WnRVMcZxhGO1KElQUhyVH86JweKEIhGClZyvZlOZXzR0+Fsx5ZiunxNQYDpb/6uWZTCBGiYEYpJa
kAIAw5KVjgxLoVO7OtjWQJYD8iW+IlY9P7NsxnRHYDeCYCFo59m2w8JSUuAEvI0bTIJzxbsgj4va
8ahd/ZpO0EGwJRC95EyjnD2ut7CSmW03LlBCLvBWMZdBIp0Pl0s2fnlX8de/+/IWp2pnliIv47I/
xVCmMVHeYfEf9Qpm0//UeJCIZhfRpX5FbbnHH8HSv3FMhgHUkvU3wkExPebjaoCQ0tXrz5mOdDCn
+CGQPYEffvD5XZEczbyO8b8c42Hg9yyhQjazG3wP2Wl1pmKXcxSdjFN0Y0zYt/f+L/hjl+qzfuUj
4+Sz1cbeBmqEV/sUH+wDuJQvHILPuoQTxJU2nObGxYATz7ajxpd33sZkvgxwwEiem0Eoh49sYt2z
MU8H+V66Z+8eoBFnPkXv26xmVS9YorT0C+RKKKfJ22P48wGy0IiUEV+bBpNY3t7WSBxEy+Qwb6pB
1K0RfmR0/Qb688bBwTujCPXxaGqW4cg/W09/aPXQ7G9ponCsQUdwLaP2+VkPGRTw/Zt0HxxdKWdk
9y0kAl7Cbd7Xk5fyLUkB0l2Rt6f8Wkydb3nJD/Yv7/FTYCHsjcKPc5r3V7MQAWUiwOoK1Rq4jg8S
itBn1AAmzIRZj65k874jsvbnWPcwew1f0B+zQXT30Ua1oXw32XnVaROWjzAjvu+GoJH7xR2XZRji
U+s9P22b+RN/nyN+emgioOLaIp/qT5OuxBnry88VH/ErRqjE/mHF+YnQy/CQAUmP0chBvBNUnPFs
3LB1NvJQbGNRHRlYOGjj9UR/ezxRB4djB/FQ1pC8F4J+KxkueoLpeqtM8Zm50xj9nK54LfChtjE/
JgflY/wEh+ylyByTQYyslh98rROjUPeLb3drY3SJi82dB89iGMtbx+hNsfbDrlX5bibxKGSv1b9h
ZX5EFvqETNoNHZvWvRkTeNJiWN66w/xtXOnPr8HDmHlDB0yl7xwWB/0YTQqpZoEcD+Z8UJKV3AsI
7HfH2Hw9Yg9vx3NC1LAtev5Y++VXNoXSFzPw97yDXw0rBqEe7+j+1nJw5dHAwMiG7pMRh8ycltoH
K4JZ+JqPdeTwzXH+9tFierBg35HCcWWaJHcwpHYxdA/VKII9h5CT//GptOZ70tfHvoWj9IkA6zRF
cjp+6OjY2h8sLS54rWNIzQLT20G4Dv9pBJHdMy7gUsJqKvU9/5UcdvjyNCZUii9sinpZn7fn7WuC
IAuFcFPe4l/eeMgy15+zsHuUsErcUOVjpM1KJADiiEO4elZv8zPk2X31fjHEtAYvWmTx5h2RkrAs
49YOI+K9qSfhpMC6lp3YiJAr6iI6PYIfa8L2JScosPNNdnu44/DOFsn2STGH5vheORzUGU8STGRz
WRyczr27Y/vPZDyDFoT35MVOWCGCYwLqUO55jb4mLxCz33Txrxz0lNGWqvaQftPL4gEp+6MMWBDc
PbNnKpsjMWr5zX/zE3JB7mN93BxDUQvCNO7FGKM4ANWde435xsTv7cQ4rbnjp7A/b5NxMS6+q2XQ
zP8QLGlWrf9b3zN0EauR/QFWZB6Lihvek4jAHu0xNiE4l9off+8/0Tvoux9UPpeWUO+7czL+/HYx
OWioeeS3nPze5Qhwo3KLt+dyhUDJeN6zPzmWIAYTN7R4rjbmmyhhfMvWoRtDlsEVa56NK9t4wNud
O84bFiEmAffQOFTTeRf/RV9vgBxxj1/zzxYWH2DWs6mAB/Z90V91/jVCxBtyUsvJepuddQymKjJb
Llt8LDgPhViRZAvZ8ZfLfnP+yK+bbwT9zO4EWMd63tPHFyP4MFwTRclwjjwPV9Jje9i5Vl80db+7
A2OEGbdoH/JsORoX9xd9wdd74XsjLZbpcP4I2XZgnwQ1afj19sghQJc8AvaxUSaVUBXAmyOehUhx
Q8AeUiH0SRifxTmFedWfswPsn+xu3bC4vgU3buyBEH+RIt5g/ixa4sE4Ry0hJZqfwlGJE7YJDvTN
vimTZvNBVN0RQKleJv5vIyW4WFDzT+PLimqz51JiSeROXIrnA3+QHtG0Zb5qTI8o5nImj8bdbeaQ
YtJROHMJMQ56Z8Hde034uHc5rPYZ7dgP1ZPNJ+beTQKUGHc961cQUgDI2N5FXTRsPRI0pj19jdXn
EavmPt9HVHcZNrOsbfc8rKTg7Ca9xV9KNA2vfpfcjBaDhT5F/TkarSVjWkmE0qn7gujMLJ3d/9FG
3txWZPY7S0I3sRt0TYWgLVtnKH+M7Hv0RU9t6b6Y47AgbbfoPVyisXdAnwJznIcN6zBgSQWQZ43D
qilZl7hjvAq72GKVZQLs0iGwgrqg1cZ7ouUrnpIHoE370zWnmaY0bYVDHxmd0dGRykFcWaygnIat
jCPozCx6rMdBu2ZPpc3Hc47RKcE3EhqMc/CnjuQKMrmkofqO5Cn7iIhzfJA8Hpr8Bf8c0pklReOA
FWOS1JCFBT5/Fs2SWQhs6/RjCtbe4n8knVmTotoWhH+REU4gvpaKzDNOL4YzIqDM4q8/H30i7u1T
1VVtlcDee63MXJmza7IbXIfeaytM2AznRq1UDGYwD2B22kD5BEyjmCPsZmb7zkOr6c32OdoQvAxO
iUtdheqJZvHrSDhQLYenMc4IxR+tIEX2HPouXRaMMtK8cVhHS/6s7/X9ZyOD6MiiWA5AMfiK+EdJ
Uu9a9tWXJmCswDYKUDU6EYvUnDALR7lEoR987Z+dOvFmFn49tq+I4ZNLdBqYc13QP1tpH/vZOd5W
fo71f3uT9tEZHLO7EL+EDOC3QZg/uc94hGD6JSSBAQTra/kiaJIoXMZtvyaLjRgSkor79VnaLf0D
F720X3uSdPn25+5rooYJP9vq3jG9yhO3/Ogvd7QduY1VOxjjkp5MsLLDVy06NL/YHFcjZ74fWw16
HEx8p95k17AQH9bDyszEHZ7HOjHy5twRLtiCnOZKEvQxIYx0ermcoqNqz7ndbEb3iBMj7C1gQmkp
bBNfWD13RSie8YlyUOZn4YjjMPNnyhtLaOxo3IqoYNLfdhUfR1ANN/4g+MMvz6XdGVyNIz9Zsub4
UT1sOhKtMviOASd13Ede4/Mw3kahpCeeeMEC7kVDZYIlxyeWIck//SsknrBBg6SIOxFLxw3ZFdgO
2/XWP9rCioteBsKGpweHIwTD+GGDK4VwlO/NgJ3R+hntVjo/dzgJO9N7FUxRAhodKSBIdn06lJDk
ek3avvUkeFg/WqpdLS0n8qNfroOg4HTmVxYx6+XknxtT8+H/TAwVal888x1Ek/zNvc+2tONDcoAk
S1whEALRHYbt9O+FK9fk8sQBaH7Jvc7M7+n9R/+KzTJm/uSb0Tbg5+Zk3nsf68Kt9ec8Gez7SHC8
5vDa45x0jbzj5bjDkLsM3vvnLnfw2XInmmi/nbkT0VFOnIc/tWIGJ1ubfOor/lm356n2Sgpe/wmK
4I18+lytvArh61LdfiHSlQQ1CyPMfnM4brHrY/k9/SEGRxLPMYcfF1JptTmoUe13QQXqjLFcFbRW
q+R2FdZaEWT7+Zl8i01p9ts8zwFLv+9xGDc71FuBt1zseqGttGIHkjxuS84kJNhySyER37JdchV2
CHl39SZyIzYpO6Z0f9Pc+sAztfujUHZTL97HzsvtzNp6bh7e4JKYpc0gkFriQZe7w3u6SXYpuFit
NXbmDHZi+LU7bw7Ii4F+5aEcwBxLBR4eb95esS+cLsy9IS58c3Xoxdd43+DMeilPiAWzfVf8Zbsc
GR2RKXcJWmLzI7a1l2kR1THsH6jiWrvPxx+7vYQyh+j49A9F8Y/DbgapZb38qVeeXlRQGle+4h02
l/azANc/popk5ZAvSgzwTfdcngVgM68KSvfTB1kXf5H2PVQ0w9UhOzxqGtK63xt6N012e+1oxmq0
T1RJJyyeXfz8IrJpuOaGvb23jTwzX83ef+zQ52+Y0ytxyF7HyNQp/iiohtvqQOcj7F/+2MjQVeJE
b72ITHe5MZN952Ob4pTa8YIltDKU59qAXcmbar/bwJkSTQsWpz4uArPf2Y33nJ6ku3SfMLNRK2S7
4COlVzcsK/dIePtqIvydBhrMFPs5O/SDn1Buy/sneJ+Oeh0wko/C9BPC8VtTfBfRxbkEpF9xnmIO
hJ14ZtRqs0kOIDHFjvQ1M9+O/OxWuN32Z6b353YMsowomlLEl84iMSh96bjGpZ7NXBV2E4wb2Czq
gBNFLdGq85qvE3xnwQBjdqAt29QB62wQYMRsRRybYLnuWKds29W4uk233bbaCcrMnu0aAw62mv8V
FxAhygdTkueqyIdGfxq/FeqE2HkUi8quHDaXKQLuO7XL8fSdUA0rwr/pA1iN4pK1cJ9T83UfRwtu
z3Ed71Mlvsd+g3wGuPJ2pFaGDnNe5WJ4mODFVpks0gy78+KMKe6oIgjivYPB/jF1cRdOqc9oTBEv
2UQevyUO8SgoSG+a/BjrWuKLOsACAntYYQk800xBopfj6q95LwhGeEn9p2AKiDoEvBl5Jt+Lkl5R
+utwUmJrwDY0l0e396CfekBVLtym9ZqHhaV6RM9w5Rs4LRjZaBHW8w+fK/4kWgnjwonI14n3kagR
kCEwLIpRCLoPPFL32Lfx5a8oC7/FBH0YgNMl8ipCZxnaiRaT36K8vkHlKV6+f8gisKuhIxSEBf9r
pkv8XYTMkH49xj7Il5R2Na0dNmOzBeC+BIU9WuKLmeAplhJouyiipRgt+JsCYc9FFNx8j6Q9ey7K
8VKs/9BukGCO1DqnG8CxO18U+UKkyqhJXCTZKUHLPv/DtxINwo9TI1lG4MHYU1JS8imk+n7A1cEQ
1Ju5Q4wrzwU+YreE2RgSfWbE7S4FWI/hIv4sBWpd5pQA43E7ZUlw2R6LLxNw07+4/ndzv38iqZjc
WzyDea2KgMhFzZe2DwT5DLYwFsPvc/6FAAx8XvlYLk8vwr05FSceCWFTuPhiTjbvnTj5i878Po/8
r7mvRlhpnMS+YR9CgOAG0f3x3huYWs474Lb7SFpw0Er1IiZjAQj++r7QDn7u82hBeYSILP38Pfbd
heEiMqKYCK1Muqb4ELu/W4sjfLcTiXofoJK/1crnUGjzAyLX72ZVEpVl537hfsLIHFuJSQbOug0w
vsSyiL5MKf3SSekKouChvG0cT7e9MWRsTq1E65uq1CeJ2uSknTgTFRNB6yi3RmLND6L9I7AWZ14/
O/1I9J3iH/c2y32/Qoa7zKK80Fu3W1cyNtEXwcwvrTP2iWBdY2ZIIsEckKpaEe1rPgz8wUgyJEpY
z/wyHLm9Z9ibIKgJMc2iPXA/m++aBPeQ0EM4fWnXqmODdBXcJkurr7rfgAo/5eFEylF5B5lHxopC
yECFK/1gT77TOaQ0tn6uZPPEjMtVu+NWULl8PI4oEysc7Uue5xxM64sbGiCIA24aooA9jLDCetuZ
29wALJimJfLDKkwuKNvVj8GdT0gRdROtSZA4ufe06GiRsPTw4NSa4kiXGoK2f9kUMjt6n30OpNwn
fdakaxHxTPc8NEqHZc68hMaWhlyIlN8QlGnT3qP9dPU4sb8HGBRuUz1FpolxrfMwcKii6ioBwjKN
rjGj1SzMymVbXYy3n7DbPq2XMiD/ZKBnWl/zlvg9u5QGjA/EOMhEwdNKyD+TvKkLt/A6lfepl9zY
7QiCGMjYadxTHbdIG89xJicoLOIbDbAae3Qn5xHen5jXepJcuM0hXkV4K2Xu7DQ2SBBDeZhheik4
M7UmIqhfNcHUBvW6NJs8aDYvoq3pHt88dAw0eY/gsZd4XngIjeyUWdXpo9UcHh9zpGXKdNmagv7V
yU9VaoKbHtpz/TYyNwuRtdYqXnG06aQpuHMTOE1/hjzbjuh8vYeZ3qbOcX+UBQupqc7f0buN2VHM
r1vvqk2yifsItQQ13aVCrnt5wGI6r9tDp33VJToO0XjeOnN+TuwMk9pQav++53r9UaR9pT/3qVNt
HkHkNScwKAbaw4hR214x25tUfanlhP1Tnqw/2+M1RlV6lN9ubX6oqJw+X3JbMWRLFvnA7bD0Otqk
o6i5TIiYXZv1urJTk4g48oJ6B54Kb52YWNyIfrQhdmlsz1aUfDoKPC0DnzweBOqxwsTcjACGpzHg
MchW303fuw61eVBqb++llxyVj39IZac0h8adkRjx3ONnfWCA3ng5uV+qCcC15CFshm3QqdXAN5AQ
2cP1fDffJTgSpHauPDwRNDgNwAOSfjfMYY2yA/+nc7XFdcRxTdXoz9TK6E6FkzzXs+3k3BIILagc
KI0J8Jy5uZ+54zNQtz7YQW684eUk8wEp6BVBi8krrmWIxBOt6JOgdALVA1II3UqOr5GTnrIAjC52
frKkTDZEvwB172JPWg3XiNwvvVk0OTY+6TJh6jfmG6/tnz4hWf5ntv2SWUfrl/c1ejPRASc8XnDK
i0pUuj/1l5cQTMB+m6/eMhZxeD3NN405U3u/3IEcOT0+P0UWVjiAB3Kyaqj5W6b124C6DhNZCVfJ
hwxRatUQPBJ7HC2aOVSuTLzL4mmsSWsS4ozRjSuAgMhPwlnw9J5Kqr2YLaFA7+1pucKXctNuRka7
HuqT2xH7+emOWXOfruj0DSOX0gmyAQAF6HTRKN/zjwetBgBgfjjkyeiTlmy2PoAOojwN7OYDzGXJ
5nsq1w/yIXxVCRfOkSYSN+JMDORiXr5J9rlWh+LiiQFpfBjqXyOzJb5DpMkC2l59ZczTKL4KKwnz
bc4zDPbvU5I08BVPQsFm1lhlUG3g1rTwJZ6ADxZK7wvebjNTm3vwHcZPQ3PKLSHKBJMl/mti99bb
zkDq2j/QncmJppx+/Hfrg2nrUxVIm4J7WduUML1JJHs2JhgiqWwU5cyERdcjO1mzztHLNbv5pXn+
FeO/JhhSkh9e8EYjAzLi1obJYPk+CPLHFCv6ROCZ1E9ujfG91oeOGWZ/FBx5L0w4mcOwcYhuIaWG
rg546AB4rbTEkD88IoSVj8PuvO40MkKaP4yojaP24/0+ieBsgnHYrT/hiDz1uH8Y/J7nx7HVLfzq
Wjkvb7yYA09n19yLd7Mt4P7bi4I+QnKAazbWhxQk5ExmGN0W1UowutdytD3iqonFWSMPbCqriY0X
OSXgE9vTBIvmysiYsnw5VIaZi5cvfHK9+RiVlXk14CVa3AVdtVdaqBlMSgEsXZ/6dNNaWTAm0JIW
jZB3O9NoYP9gXOV0PWDUPQJK1XHUtqduvXmuMjlWn2TOF4b88p566bVho34Ncd+oD4VNLbJH29Ic
b/q0h5ExI15ZNDtYq6/xhhT7kObzDQuXx5s7Nr4LDFBM1/gxb9J949Y0gzR7WyQk+lP/Xr9BtMdB
3Pxaz8tj97hAUWxmMkHXDM/1segZXcznMNQqbP8Z3nx6BWRzbzY/NbD5g9FgN3pcQPx6sBfMXyVp
2ckPHB/5gq2D7hKFyb6zprdvECMCscbrt8/esE4MRC0wD6Cez79PkKjCRtgMGKSSLNLG9nQ37Sl3
x+GYBh5EzO/M1KJa0ioXDQCtQolOhU3uRkNGT9djwqR5APJ7U6uVpWvHz7oAxMIbHd5nYEnwOHpD
xoTlTqfmYk4J5ultAFeFFHPllsO9haPLlwkej+Ju3uPKJlrJofeGCcrV4TnfPrbY0DpYgrhkEy1w
sL2KHguzxM95gooTpckV6RCFesus/mg9Hv1x6lGtTncF5pcD/8ExcaUYegY52XYzBg/FpUhSwz4+
Jxt87vR2+9FmwYffZ75ES0VgHwTteXJ90P2daef0z1l0gOSA35GIbp9LOoNlso7NUDSOPBgbQau3
0W2gkneKv2tkDZlBgOrOtlIwhHXE1NdhkjmEst9x+84Dee4QMrkeKXN73kPMPdGXn6GvwDioP7D4
VAqux68/RrPtxKtVKhTJE70Hx/1DxRh7j0zAbnUQZ2K12d2Ajva4Vsmf3vic4LhOT9FvjxWwulqb
ItcBXdv6OM/qrYMBHWQLP5tQU2Kf2KOYhcqIjX34R3aZqULjG5v1Mt7OzN52Fn9oWI6I4xr7aA+B
F7LlgSM4P4fgnTukipNv6LAnl9Z6W939sQHc7zFCGPgCaGFoDC/dFtrNmxofLV2Gc+/LyDHGsPej
3VDKfvCBxWY3hJfWi8t7k28ER1q9bcGGYDeaE2+TmsvIt9RUTmnPYOm3idEqJM6uwClmzkCRFkdr
vu/hVQyDuIC2SIEFL2MO4P2wNycqeKxEG9F59YYp38UEiTbvBb4JT/PkXsO6ssvDBUUHSmvd1ZDX
aMdF4rCSAGOK4KkPyVyZ3ec4LExJLGmXgL18siu88vrhOEARrYmbzImcmj8/tggJOLh01hcr605j
N8VaHAF/59UaM7pMFsyWL8CmwRKT8PV3xzvMNwPSnLnMwQzwPtY64iQaa76R4H7eftK3KCmoJ4QP
xDI/4joxSoswDvR9dViGiQ3+g0E0J+d4y/fWes1p352OqAO+Vn59O+CuzmM31rFEIKM2C6GK7ZoM
KlTQq++yWrIk5Vz/GNKCWlpSxG1D8sQb5/LC4dqsP/bwJugiKCuE2OY9X8zJOrJT7YvhAqm4vnji
Sn2us3G/tSS0ZSfUd2B4W/669FKrQBcIvLqbroYurBGYNnaQFMI3aYeaNOvfM95dPZqbslV3auOB
g647EvH6XgR4aU0Vvppiht/HfYmo+z/9GNAbIQ7Bxtu+KBxQJ3/X+NtTFb18BkBkzZFosgTI1cQr
tFqByJVzozd2xoOSu17hI92q0OD6mAKly9FMksC+qfCFf2vTBQogOq1EeWHv/zUIjmCI9En+As37
+rOG9FSnq5mS2UQq+QMekTFFR5/seIQsFEgKkNYT+cNXH5R90zt4zPqpFPbk+SfeW2Sb4/XM4GV8
slnQLOerdjPYPTweAu4M8Wby0BowkhnT9eCATCYV4GhJjh+djSlYA7K7Wm+wba14XwWZM2T1tev5
Ob/hOXWoVLw2PMzwjZbDrD3VZuMT3+aTh7Yf84iL3otTXzwTlwiX+n+lPdZAmTKn3WBmgZ/UbINL
8i4GTkt5Q+9VtEr9dkH74GROt5ZWoFpY4rwpJPt0tKPeETs4UFJvJpcW8WSobHGjcCUiBieOqKAJ
+YUUxUoH6PXyQBUnxsgo+nRD/3v40o3H2OAz24+I8+NMRZlwY44cv7K/Pt7wBNz8jC8FaubMoBdT
L1XmXqFGHDj33+5LgrDkJPZ7EzkxoWiRm2hPawq3dKJISoyBAx/Fonnp6UpQkEqT/ycsj9o7rFm3
UJ1oCBAtYjJPTIKZIcyFKyV4j5xuG9W9BxSnxPvSKhyK92ZJNNA+1pI10UP7nzrc5FoLhT/Xm6BR
C9LSIq1Zxk57GoZvN7abLV83x/x4fmf9iE6HAw6uAz7MeiuN2ZhPq1F/6ocx0mb9kCfynMq0Rwa/
hnBB9mDN6KBFJddTqwkmRgYmHu3qsD7kRO9V17f3C/K+rfmb7ab37MqlFcbLJ9Pom4KCDEyZrqNc
1qcOB2boR78lFWloUhbD7/dixSHIzoWv1PcWoURGnTNnbGWLZbVRn7Mb1B3MXhGWgP/TS7erAOWA
sU+NRYzBlrK2cTOA8BnAfkCrMnMhieMNAMTY+Hij0ygEc6Bv3AFr2J9+vthrYIBqKJbPrQir8EEz
dSRL9+NFa2JWQGr63dCjX/KbNY7lBorMIBXx4vgbwakBdx5NSmBCI+xcf2+q4E2AE+FiPUx6YPLf
Bpz+7dL714nCbFdd5tfJ9QUgCkyGoQrb9pxvFF24ETKbB5M/BP6cWL0WN16OWug+xF47JkmOHuwc
JzJlKYAzLjEgg1WPD/IvAVK/2aKXBpFiJclfDGQYyAIxwy0fUdjwD/MVPpijPyWMmrgoXGtQ/BLX
Ey9GKCUIgePFGVZ2OYvx9QqjIHYIzZz+ZYfXBahMoHuvgefggSi4ID8ISnuMKPqI7AXkRwJ3PDcH
wFTpPKOmP/TfdGBTpaYMU7sAzcCqHoFZA14z5iZOyz6YGvHlhICD/RvhHKPXW9JJoDl/tHuSmo2X
bd4DmeN0yfQtqk1QZLFbMMgjAeStdwgNtPGlZn4QsY+0SKE1mCbYUxXCcmG01Zze//C/r3tkUGOD
XuaxH+Ovt2doFiVdf2B+FqASERAjFTngI27W52cQn9oBcr4/AGgRN9rbhPJhPyX4EzEQRSrse2Hl
lzHxLO/lEwq0f/nMi3WgUz6lVL7wkWhX2mgt7ugEQeKJgeYRRbgQb9JdgUvteQQeqox4+vWHVukz
K1XHNtjN03wSjflUuz1WwN5Ii5Ru2c+vAAWxPvEPk1t5TtcNzLX6rEYIesiFRsw+QfgUhUOLQcLd
2AWgUGLUWILLGAZ5D/x+G/obrK5ZhzK+upjvP+kr32RJPGVpR5APmT2I1cwfk1PDJaJSWfI+6245
UKvFI+QXK2WOZ5laTAaPVEYkbzN9ZJFEQOEz1lHalji3BU/CJ9DyjN25X95RA+yYU41AWrhuObIu
YkYNciSXKE7doUGD7FE3BGNz4AwMDCs94dYRe5caj3W3m7EJSiSpRHq3HJ0pQK1W7Qy0Sv8at+eS
O/i81gEtGI/mj1vShCmmGseQN7ZuL4Mw2qQqPxQaGvNjwvkmK3ggsIJUFjSsR3L5Kc/8oym5kx2V
Ff4MpAyjxu/WJQVSRzJXgg9Cs+AlzI+GoemWqEpaZ2oU5Ql5SSd4wFAyEPzEQG0T/LvRABmtXfuv
S8Gd4ZwERyH0QZuhEiQMyc5ObydRnkFJxmNpxHcxKM71LTULtATkRGicV86TyjlWsk0P+EIOf12h
H9DI3UrvU7pn2nM1XSWgLY81xiBvFHDAcat2f2QaNg2P6B1ja74erY5qvaYNWHZqtkJ10Gu1NgTK
E+dBePESZI80idymjXGP2sT4GtN7HGQGMDXZFKMNWgUu9QS/bSw/TN4gujamoxg5RSJnfbV3UC3o
SdSnQzK7zFACxyGRdcZHJdMAZKxU2EJtFIv6c1MZfSBRxgEyvheMKUDuMTQ1wqOVLBKTOQHjoU6V
iY96Yg3Nvi6CIWDJWJFcUZvb4p291ju6ooWW0Hs43PbPqYBPOf1MLrTTP1nBS6at7t2qqKdIojZG
y4FMbh9v7KXEDhwvGpo5uCxD5rPlEX+PWh2RqwfxaA1RISVOtP/wU0iU4jF7Xz9kedYn+mo5tzg2
10joqLDc3kGB6wfNxj3cs0bQ5fQx77E6l9RBJ4uCLOyorbcAblaWLwDHrYricG4MtV5/v8KDleoD
2xCkk8tMe6xbFGJPQE3OoVVEnCx0HxPLwvYdkip5jZEStf4UHCh3US7/eHJrZ6qPbIJRcS97WSOj
P75nS+AIh99Tz/cfN1aAtVFewOGnMkdgxejdAsOskPw4hSXif4yR0izLM8kwIRoL+keEkPW5Jb9s
Zk/kbJduIP9/xview4AOEFrGRnvGtyH0JTl24yByiuffQX9ZMeAM/F+uvXRkPYtqfSS4hSoVxCJD
yUMx7dfXXuVSct9bqwZThUfkLs99iMkMNkDFKUGdyLyjeiGT3fkilBXV1OmF4KWn5RuZA3sDyA1R
A/o5Gqye1+LUolJrQBhep6cnF0FBCPCL8R7GfeJ0EV05inmd/CS5JSPY2Q3MlC34e/puik0KY7Fg
Bo3c8pUAqjhweIoYeE3I781VslMTL0NRRYSMnZ7oqsm7xgmfIfGEEChmDyndCmKVUjSTuQ3Ohpgn
DvquplFjR0KFM9AZ2XWmPCIekaknaVdYIsJLZGsmoAVF5XHXrCXGBRmGoYmbGOkBLtzsT0dyQqyZ
gazs56T3t5VuUBMgdvhpz+CU/pM6f9YDBcCE5I4JyC/eLcqHCvonF/ab7FxigLEzBoVeUJYZJCUq
vTv8eA3Rq/YtyVgjjHclov4qNh3+b16v1kFc07DFUtpryMblH0UUvnImqUR0iJE62T174NaYo5tJ
iYi8tIa0ezlkzJLUPKHXqaFJflcKfR7G8UbSuA6Lr4mYgmYR4bKGf648u0ROeUqtjzpkHpMMXfr0
GkqrpIGZ2Q8gXGBzesiPgbIMXAmGWqa1prTyWoOBplViMDrhMFVLyjXKGrTL1IgaiOOJ5CXw+TSY
axEv0s9j8BQD5das1akyZX6HyKEoEMA1G9KEOaDYmBKzYumXOsMKLKDSo8fUxlA89T1aRV5H4DWp
tcs+TK7zh3KlS2ywE9AuwO9FLD85sMd2H5aZY+pJPSVjQWQj7FOGrOzes558HTNGDDnVUp9TZt9L
S2IiPDKyapF5uzQ7iqSPqK2HjIvGUDuZKyykZYnaFFiibzUBPTL3HUxWNJ/7kTkBveYBIvCO2t6r
7O4A8w44+jMnoLRHfRIeacnRad/Qjp5FC7XY6HKEw73DurNQPLxIGb+KHYaFdmlAMJECihs8QIWP
XG4sZtUWqe5cIYXNHfAuiZqTlFe/2abc7E5NCPQuMN5Igzp4Og3s4Jh9n7hqRdpiHGF8DPZQ42Gl
1uCSscoz67n/nIaX8QVJWmFxtrtTTs4Zu0l3Qj1IihT6KY+mHpAf1yzctzD4wUuNCeaWpKh0/XBH
1gjXZGcapEYveEbw4qQ2E8GdDpD0V56JD9QilaGB/j0sSvXhtyvaHKRIb4Wn2RyotfazOQZoWROG
jpWQR4/BlbEGa3B/nxL1LTeb9DpHH2U1m8Hhq33Pr+C7ImbZkvTaiE8FlNOUiRX6dAznBWhStLrL
122s/rSS3f/B/s/dWxN4Si1FpCD+oUilNVROy6k8d3mmOI+Qny/wS0LPgmpPG3EoW5I8oAAj1AcY
Eltzc+aQxmPkDND4gLXkpNf6iexRbD8eEMgvVbAgMRcTfigcrpzxeACd/jWUCUwGYCAx4RwWFjU7
yECerhodWYHayEetYYayNUcwEUhVjKn7XrKE2R+pQnA+0ZkQXRNyMdVy69/y0+lAe9YKO/EFum0U
ZksSiJdzNkOquvxEM7sGt+g99h5BSSkdZKc5c9BEBk8VbDZXNGec1GjF9WhVswUwymemmHt8VfgZ
lkkfFsQ4Yed9LjNDPGS7odvdf2R1fmXh0h5iA1yR+CVOYbgtUPVS+Rnvf2KVJyg2oCJNGfhTPyZD
yBvJ8YIKIiHTt1jS7ngmEZq0oeaGo74Wr1OqgvgAYILUdagcvTHgvKCSywbCR62LGBl9ZjC/DoxE
5YKhfAb2fNj0eMvYnC9nTommtKNXiUNap37Vot2OzCTE3tnETrgnGWErSOBYiTxhBaSL0BP74RsP
tJnB+OYMWgt7CSNbvqgo2y1DQKiLSv2IUwNUFCIiPCftqBcQ8glJoCFdGBCvLGkj2MFBvEKWO5mt
6Nla4j4+fxXwtUdUNU9dexnimSxRFpX20GCjvE93OUUXItM1myUPfbOKYJd/bk2lm4SlDHG6HNLl
xlqqoug9RO4USewHgxkSWs3PoaewZuvBusLFnjhzm+VEvZCFMxRl4HdYDUBLI2OaAgl+Nscdjokr
OqxKK/SaEaXJeqSLy1SdrRK5DnMCt5MlaIYzsh7rCSqC1PitnyGq0u1RZYR0gU3dkqbo0TdI3zsR
I+QU/9TBoiNBnZBAdQQMG/tvo0QARpoVy2kCmJ14/mAt6SKmx5lK0L3aZwoCUHLQ9kneEYs6vdQB
549ChDbTEd/gqFEMIyb8HeZ9RhuLL7Eob5fs2SgtEJQtWHGQ6GTsgX60jD0iNpdMMLStoLxcqCx3
pgzNozawkfudcW30cud4qYD0CrOvPPCg9f7tkURn8uLYafH0YM/Wyt97q36IHpQUEo99QCxvCriS
bgi4MyL4TIBrNw1ijzcgd5ALDxvJPH4k+DARf0f1vZMQhn8pIJkSWvtzd2AKi/l12sc/jiAC+lzS
ZkN40JpkULQP7wD2EXU8GSDImKMV7A09DwNah7ft06OndsnzTToZTpvMB5tTiEkawmVnjldHppwZ
3oU//a77ozvS+wIULvXc9ZWa95OjFdk9GlSD0ftK99gZaAgzuOgK2OQK5j/e6J2IJyMnnL5jPQZq
S9c/BQkW1PbLxhHDjJYC4leuyeKJ+Viv5GBwWRvZiYl1sTEHJ/uY5LCiH2HGCh1cCn+Fwx8jDFWI
16rSdzCQdRqZroBYgp7JzWqCJBedeebi6+oft8xYoMsFTxsj3RZInH0ufmCz/eP9L7XQLVH0wPzC
SzgV0a2iIvrQ+/47JMxYe7Cg+xcvsRkYLp0RtM+DhL7cjOxkyc+U+9+nx78rjG5rrv6YMnGsjmVh
8V1FMgSVMsAAbrLocTtYZvfp1qEET0xJQeYRA2OBqKf8BkwyocH5rYb8jnicMv3JBBMEcYtdJXnZ
GO4RdGy9sVQYsSNKOnylho0g5UYHOv1ib4zInMZrzWLLM5P1l8z4kTW3niGpzgqBAfhiVspU5TXo
kfXEnpJZN96yJ+r9DRhjj4efFcGwIVI0PmBXxf8NCXWno0WrwmfMZjfcJiFTvauhkR2oRqg4pnp2
iA/Z7eg9Fg/zuH9wIUj07F1Cd3P7o76VLIQop/dDsrWtbqjFSEazmHByEDd29xFqWUyY/Nl+4r+w
zT56zCJDxumYYv+4i+DM9vRMkC8TjGONYn7kDM9Ilxlnoe29Ho3fneUPnQOTxGRV6rVWAiwIdgVd
8pn+ffqfCAlMRfLSYZmHIZxJTl+1f8GxsG9q7Gy3Gi0AUoj5dl7RwJBTfkNAjZT6kL8W9EN4rbLZ
Cc5z88UVgt0/+vLVFswfERcjKhN9eiMxe74Vzfz0cYiDV46oUIfbgguZkJ7cnfIfymqJGbXSiZnb
uIjnp38vZAphJpqv415+20G1i6sP3AZd7OAuspw67Uv5xHBGmNDUwYszhG+3OB/AUyN479ZgpIyJ
hWNmyXXJbPaTHZxOMEC+q1GVSciPPubczvbirfHLW6M/qaSa7Yjyowni/cdp0IxNzs12YhV+g0ql
clJ3hEQN+RJbeTBmMzsi7mZeiPGK3JopU60K5vpLASpYkxdvtmFPq/Vjg4kv0hy/9KMRIbem/YpU
8CD1CDk8DBlNUyDhXl4DfDvwSnN4iq40d0kKhvfXIbz+GrUGNcaZ8l0Uh1772BNKL390A6lBm1Gp
lTNTvgYVoQ4omffzKx944cz4Ilzva6YZtFrq87B1235Ul9Dd47aloP9Bk7M39ywYZRuThb24WAQN
6JEAXO6GTB01obQqQCw46NYilprSOv/TGfQi/nWiA9DLJfwNJgRuZQg7anSH6WGZ8Ds2IioKiJjp
dgivBzBgveiQGai0KkdQn7uj3rjEn4d96iZ+p+FEjRxxvWxpiUpnjgwNYlzDA1JQGv5e2tIJwK5k
Kk5MYYcLPTaqbAk15Q6j+8DiuduGQ9MermBOzC4EBegLBky4NLwJmf1jYkWL9m9txnTOPEh7T8tI
PbqlBwe2E/Jl1HsStN0fwnFkSUcNjJky59/sSyjRqUwuGVAyW3M/fXQMJe8Yjvxkx6zc2Dsenkie
j7fffnBl8QKDj6n2+MbdNzhD2qF6+fTDi8w/IJ7tlz1MAmztBECaa1TLoNGUey+c1P4h06DZYNLM
/fzx0Xc/Pbw2LP7fDiwAJR8pal+wefYNRgibELUfNUFfnNBGUrjRw7oTYuJwC5nvxN4EYnE8MA2+
pUYCHS+QBwBQH76wYCFPFUt4OmPkb9GXL6j3ql7SC/c/QRZrzDbPPTrgj/t5L2oa5Gn/9RYjSRJo
ULV7afcHRNEKiJpLirjzyw9hGJQhG8G2Y+AbwXaHipRUGuwwkd2Kf9KciJ0lIEUdrceDRe209K8b
5KoTeuMoWqFL/YEjZwtWruTEcg8q7xg2DpnD434QIdCEQjg+c6GYOMGUll+leizgkwfawEzsaFeG
Kcfzln+I5hIOMg5pErEv+5t5+Q6BK8FkzFzlgcAoa7um8lqSNCLfgFeW4/3MbDYtMyx9RN5bTTYD
DlGmoH1klEwXzh3mUhYdWeNvde5SlB3tZJMpTzwmQUsXRCLuBS8+VQx4Z5ao/NbN4z+SzmtJcSwJ
w0+kCJAD3cpLeG9uFFCAhJGEEMg9/XynJ3Zie7enu4qSyZP552/MZFvauovLAofte2HpVPBizrkq
zlayCHdvjvaY3dt7jSEJXDYJMPZ74g/NXvSYiKHnX9hWH1vHhKRgQdaGYjr6QvEWgmclzM7gxe6X
rR4TGIQ8I0QYBdPysaEOUP9FZ7zq7zH4MGZspfY6pf7ISuF+or50LAcEywE6pqWucjyisEr4627v
LakArnZJgWooWDz/R2M13LS4LKwwWJDDJpBWb4g3WKfEt+FEtYAS5yyud29Wfiz5xZsEg2M3IFjX
fQZ6YWOg98J3m+pXWNVN3vP/icrLx/AbjWO9VxY50K9AOxMU3uWYXQEsBja+HSoDeaJXdry9L38e
qMaNjXRN5oHQv/dtncrz274CajCWWPmINytatjto1+PBuDrE2+/+K8Q7xTRf3pfGSrDnET165ThZ
yuOK5fTLEVQkbYPc0tZnyek+rveDRceq4TfuMT1JXGVjoU3UVRUakIQZZBbKogblpmW0uOHo9GOs
wF5OEsaBNM122rSd4wQMAwNnin0xzrZvp0eIHkyaif6yBz8T5QSyCiNIvNKKFyy2WJ4bB17fP82+
n7M9HtTRsXdE7oAACRrTDN8coR9I5t1+SFeOzHKJtGjz/dMnNfLq4aZDawKpAKxAW3fk+TFRHwTw
lTj/gAmQkztrt9ROx82iv9BnxgYGBYENvZ3AV5KFBE0t2yW7x5Sd3oRm7ahMh5wkIxADWmnEem+h
AhU65XRU34wVfkHt8g7Bk7dwygZw18yLW3sj/ZgtSMgu777kF4BDtATo3NFdgbtAARhgl4DgYbhB
PRGfKJTpND9nR6RH9wtHGx2Ecq3Xwx3KA/ZT1RK09siuqlpQiHjNYYQRqy1UlgnAJXNxaPw1K7bF
j70kI6x5ozL+e/QJQM8uuJWgVkkCe5+zG0cb8KUdQHyx5rODoqIzWLMihMhMhF8JnVImQQ8RxI6C
yAIRrQMFFikFSq7LY3KxLUSuFHC6vBlXJimtBifKjgpq9vFqoM3B+QPtOQY8l8GmNFChszj73pj8
M+xpkGkTqI4MK9pxzCobIsaKC5lwiLQrYNf88rzwZ8r58IyFBl1fqF4IQFX3Q0hhc+n2WN4PRG8m
DmucHzNatWGvgnWKIPYn5BpXHF0rJAW8VDI1FmS1RNoPdon08FKvi8vghkAuij1A14QdM+gGeSXQ
mIAnUovBjv9OkUj+rGJvwFHnvcz3rPz46QaQiGJHBl254z9HXVXMXwBoPW55PlAzdGaP0+qIAnsp
n79H4mLQL7GNIQaSs4MLKRySGCQEK723zBg+emhLcVwQrX0OA0s+A+dSyKnuvL4c28zRw1EOhn3/
Y6hFoHxKL+LnmbItQqpULz5/3aERDPpVuWug9EXL76KcV5PvFYgeOtGcs6Lccb9QZJ+Hy5L2ga8p
j1ltM6u3K1rjfbvvqLN80OEEMxyATmXV/fVZ6d2nj3WkmTzCDbRa5J9YylD0OOvWKKV4AuiBe2cM
E3fNTF2ma5Zva22P/JXF1JcZ9HluZkklwlfO7Kgb1X5sRIeDpwObbYmmAe94emc6upiO7vt24f7A
fA6eJ1aS8/dC58ujLn1a8PUYwroJC5HvMmExuspFMp2y4Voo2/sfTF2Vdlk9Z2x8MjbJG+OAyI0x
BjntvzV5BBmC2MXvggTXCT417PcexzvjPFYsULBYw8Fv1xbdrbi8lywQXicMO6IV3MIDGarj317B
7GbatSaeJrDzWLR9hArkgRqUuQLlHip9eohjdf7ukvNgqez6S2XRowdaKnSJB56WhK6GzoN/dhyH
3TReP+fUlL26i4gOic7skshoGWB5US3FNWnEW66f2ZfTnSS6JdiIGHWxds5tig8zV7OtL7pkiYw+
Vh5oQ7k80FZsKlx6pibxSNI8YBBAU6BZmSruV9JYzTXnhwIRQFqNWa5KoQCfq5DiWHdIOlAooQjs
5L6Z/pOboqbix9U6k7f8jYvlv3/SjTT9bllQy3v9T4N/cVThdUdj/oy0oGYoB1wO7uhKnys+cbsE
i4Lrl1y/i1q19H1F0jXHMmoyvC2xs9rBb55Ws8E5XX73r8lgq2xR+vra6rmtR/e17iqTL8NsfuZv
/CkzDa+7AWg6WzsrWsmz742PUI+1wz8l51he5v4QtwTcYHY13DqFgxr6qQFFjUi+9YCn7GE+Qaqy
Iwh7qLLgQP9RUw85a0BeUCD8ycgL0QjiOLhGUQuXqbq9TxUjA6whNt2o7K1mJ1EHyTQJBosCXgnY
1tuLTsYcGxQkDsNVyVQBO5f3exIHLZzgVCJGx+wwVfntBKy5iFlSBd+/FvmIuuSKpTucWKIFb1k2
l7f9oD4rc3k6NKx2J084J6BnUTIm0t9j9UZF+9ylhOv8/fClXtCnomo7ZrPvjBU1nVULToJG/pZv
0eLFUwVjPdqdbM+rOJzSNjbz9jwYN3QGdO+M6RVm4EEfhRQpOQn0cZpyhOhMQytsxN4UJarpsW4t
CClgIbHJx5WPHGBcS65oM+9WfeyX4LdKk9/fj4KK+dYhwwj6kg0oyTXD/B8s1g8+aYnof54Vyuw+
zIw9q33+LIKfy/3Aq4xahrLn0yc+ydw1c/6ciDFJyW9/XXnPEerzIxylv96yt6OcwqaEmHugXOr8
xh1buGM5H9S2qJcgIazux9JR/2MlA2SH3j7ZwKdkDwPAMhvCXFMT+4OXPwRKfshliUeBfG4IVPxn
SYQ/yeqF+IdlemINXxYEIV62/jZ/mx+cMPHpgJOBuqpyPqcWomntxnMjrJYVMFffVImCCggC9hDf
oLnzEaa6b7N/Q0s1ye0iiHkYeR2gmlRT+eHWAbvprwNJGESNY3jHKaDjINHjX7e4Hw1XmCxzULus
wpY613Jal36xHroYSzlCNfqJLQVOEkm+QQHpA5UULRlGh4MZ9vKsdV9+vSZiQgVzYESGMDnHJIk3
RFhgsU35k9gOQLoIxEifEeyE0agDD81jEmL392KF9JqwOfMkYgYV2iAkIuSL0qdcBIO03MUzuDc8
WieyH3KWZoat2brzgsIp+POpakXkuf5rAJhH+GqDAHeR6Z1VFJgnHgSoIZAcskuBbAPuJWjiLCVd
ZdGybtVdzvmhCzQrQzCnEBf/83hwJs12Mj5pFrt+TliK40uQfGdU0Z8vA80/bUEZLHxqov2bt1xU
V3ZbtzdrQM1yu48vljr7sjAMqdnAdz3/rVs/XwGcAl3jCYONwonrfDY1IOsAmsOH4JqX83IMmANo
ZChtx+KNjdGAy4g1t3Xs29u7S42WqUA0hRYcMLC+uwhiwsKvtwS15XV78YeR1CPApEuCcmjzkviY
ta2hymzRhXn6rtsIkPfrft3bc63BooBgZ+JNGkp7BdcJvljJxskIhWUVwFM7+sDzAEleNDxFsC7s
GHUv8V9slCzZE0gFzgThA74zUgI+4IcYhHwtwnMgdZMR0ZK8/FgPxL/mKcE00Gq3+vaF5iCxS7aP
X2hTsEVLtqyIOPJTqZuwLhsMOdg+O/qpMMXfRcPjkHvEnOtTEx0l0Fb1ItXMvtBsYCcGZQbnXv4Y
39bjHeBWyu7mwvpjSgwafEKXzthfxXaHhv+BruIftFdAvdhv76uYL0CYLalZWD4ddJxsI+tjox3o
7+GAbkUIZw+7y57zDAfnLxz1Lb4+UNgA2SfZpMQ1DyNLgB6Na9LYRKORHCWN/j+jRMLNlQsJbQ4N
W0RgDdlMgBZvu3k6QIVQ0QST3tQcNVCmKA5r93S38VdcEe+8ql2oLk6PeZBMYy1MsXt/QpHm6Hb+
aJlcFCi70xgbZpoatkDocy3BDzHV+XzIehxvEoyirsxLGAuJJ6FlLVIRlQDAD/DYwzpE3okHoLbQ
BJQzArlXlGEhv//x6l4yS2iTrd0w6KgZAOlvXnnSsl9hy66J5rJiodGYH/pLGh86C0nglg+eQo4c
SHNs7cBWKipGzIZKtl+4zz3J4IMVaF5AsPyLcIxoHfw0UtlB4USN5O7YQAabasWaFicV1IvBC5YG
KHJHFinZ5DgETTQc/X9LvCYcNLf2vYdOSZgWGuaA621zhyKHJGQL8hCbb6H8AnLG0OZK+8J3UtmV
e22QEksrIpGTCUsFh1oHPyBxqP4sUE3Veer2YKRBiBnBvK2CGqe3FPbOPBYoSex+vOxjJQigCwYq
zO+QfZPndQfEBg1H9w0lBTtwjFr5iKRgM2WttBhHvV3sAPM7O45aqNEs3NjR6h72EOPyY8V4ArnF
BEJii/6cx25LNPCqJhOBh/DCWs1lbuHujYy5RGZWyf6JI27o13ayxaOKO06D4yoOwxQUcM615U/1
sDOUbFoxMPkWCKy1VfsgplP6EBuzuZBHkn86/DM+jkyIn5XM++S/wObrz3CBcUCvlxxNLZuifP6D
w0Ld4NHX7AoF070z4REml+zyWyZ/Eg6NeJA5fTd+WBg7JISVbhoaWtpGDnZ4r5DWrhmDD79ewHwH
LjRl8Zf4Kx1w6HAhh/mUabN1YA5soajWi/v2bbMtRkEyQVX/OEYs6iF0rdDinHrbhKcWOuWlB1Ma
HOffA0OzbVGbRsgEePxSR7Y6Ow/3hX/UKus4+no6FonqmQz4HyW0GWFL8EUtEPTNIwatDgagYQyk
qcKFZse/kMaoKsjSYduCHlCoYvJd4fQQYwHnB0IA8aMgcyB2JyPjdkdXaVxDxyBwfanATOJxmctu
Ay8OW5plbt/+lWmV3bYI/Km28SUBcX7b6VZTrIRagrGnMyA1TKKioBKo7IEbwTDpLbLxZ/w4DL3W
qVaVLS/qhboUxGkkT8cf0TZ0ex3v8wujJeGN9Jm8G4sX8y0CWVrne2scjdLdrYBX/72JYuHy4RV5
jUVwa421+IlAOciC8DRwfFRunB0l/i9PV1STnq2OpRD6m4GC3b5T1ThhGt7KCyqAJcdiZD+uHOQo
rHgFccEi3BE4Ce9nCI0IIlOf7xQoovLwvpgJW+K7YId77TglqNLL6K2HXmouYKGwpkK2h/NLLVm8
r8PSyljWDB0ZLtwD9hGwHE86QxB1UUPw8rHroES2Dg0ZZdHX/ABsAkGGgK94VdxtujdLmzKa6aRZ
U61AkqGEYChif276qh8CpY0qP15IuMuo9k7caLwcBoBEVD0QKqfyJQdG9Dl2BJ8SPRVv8N36OCe6
KkxLhY9m5+mAPYw0fG+6P3YZWGoWYyA5+DWqeRLS7A8BXhud3EwG69q+dqPce2BUYB443xYwgIit
BRPlPYROdYgI6LYrc7fRxeQhgFIu2y6e9KelCyFy2Tg78xn+FoX1F/lUfMJ33o5YJuNThNOCCewi
lst/oLZw2J+QNgjnwy+rninWToJOlHt/4Kg//hazhK3s0snQfjs0zwb5iXRCUdDvW2mNvfbHTyfF
JHY4abh8/QlSvPHXf7nlcXBuzPFjBC+cn1I/PNzv2ywX6aI5Z6X12aHZEjRAcOQFrgnbnttn2Kmg
gdNBYgywTD2mWdCdN23T/32DFNC42YVLH0SGEXXSjAJWsofHLhv1ZnC2Q1GADAAA3PoSDE5rc8pK
f2KAIOV/TxIJ0kuBapDbBncFMQb9P30rN9L5uZCNbfCnsrTK3ffhvAYOSWez3NneDGi/2fYP7uNc
mLzvTnes5Uphoig8vR5XsfJDe9IzL29OmNrZkrTmw9lHsE1xRcQOxox6CJoykgd84tl3c9axG5BY
HyDO5kakGLur/7/V45+JmyIqMC4m9jU4wTM7EzDPpnaPkyQq34f9mj3cOYvHcNosDABNePDgYsJa
o/bA5F3DEpseaz6cD+A/8DEYP2GP0CGdKrpXYSOa0hbewKD3Hz+yYUZM3itsLNw5KkzAaiu+InQH
siiu6YTHsJR4SAYwJogVwu6ft/EynBtTzdGOYNfu9T3LPcPppjrt1ZC/DkWKEb0gKGIT24ygt0M9
F42ijtXVcIogUvs5AFKMW32oTxRFMJS7Tf6JOfAwpLTZdh80B+Yk/zn8GbH5h1gjnEuWHsReFza8
mZCbrMxmm4lNCC/YZySdMl+QgcHQLK4mCZmQxwAfhnxPDuZkcVLteyCeJbbyDCiKc4eO8AgWRPjc
MgfYBuCxpW4AazGnwYOi/03mrXUb+gAXLp+xXTC+awrFbdWOc0oHxutkA0F1tqb32sKA7D3gYWqI
1MHIArRoJAzZaho/w+TkhsLBpCz6QZzyeB3bGe/7v6bOQLWi2TGOeZrLqZnNVZS21ejBEdXY2wFn
fAndgl0e2h5A1ReBDwrz2yAk3WrJJKSOUeWb3yAKBzQp1DB4WGhTSurblmoN5gi714HAQz9xySHe
IK4Y5vTsoGsxs4SCpK50SI/koLj17RfWohYLR94FKnTLXzr3RzyMYbQ4Sw6Sj4VsZW6C4Jbe13Eb
H6h3XNx+RHqxmZEYVkhPYDKDYIiae6eeE0efllA6pGAvO5Lupf6WE+5paggJzpjV2/RVlnzNMOKr
pwM6xdj9d6ID85gvVwiN2DEhRNpzAsT2Fl0uy2W6gx//772gvGMZBO0Io2uoi6+Aa80Ng39m79mB
2sQvhZHTrVSPppDbSrPtYPxSraRzhFRMNfNrRXuI5Ug5iTd6bc4I64DKY+ZT1fp5bNSzp4WfCxCj
HrKZDnHrdTuevaeVWkRTu3daUKRBUMdAukXCIjx7UjQTtrpvu9yKTDyDwUxsrhsG2oyBF18us7Cg
vkJs2wMjr9kx87ydH+4M9UnfBQtxNffuV2PZEY9CFDAcWAmNLQhW6vYRNcpw4z/Bc4nUKdiqRK6z
UoRla6Y+jjirSLQd9Huv8CIuruJW2L0267cbO7zQM41rB8vLNJwrGxLoo+vSkix5/fUbv76mPnkA
QiqEY7ZFKUV7xPN17nymYZ7kHHPF70aMbSgBAg202uAYnPHGEy4uWvBSmBH4tZdbeFc7Dw53WGzc
VNmH7QNXYfIGJTzjOTNjxjrjls67x1UZwdD72Ge3QHh+fBGMgJsgvmKgoPTDCVBxcZYuSWCsLuiE
0UwI7zxWl/7rSMUfImv/8d0h5l5ZDtCUvMPNTpyIB9ZCPlByNXDUJeuSFbMkeSDUidcCt2x2Qf0N
+lfMvXN7NWUu9J6obw0y3SoL/RXB4xj3cbxuJGtHRaJ19DQVQXJC5N0bO44frK2CGTgTntr05sSR
LQ3zAvsIlhBE34bX4vsHWQ6eB387RxqDZ40pyHWYxMfuniDDRWZDJ7u//Rx9W2P2oQFcGemWChJf
uhd0tvzSIZxQA3ryx9NLar+jCdn8Ru/ra6JgQF1zCIF2XFmgtFAc6aGgL2UWJxrlT7s0s4incZJb
a54HjN0Yx9B1+dHAkqf6BEkfhKqh6JWtepMy7VgsdRhbsdmAKoDZJUcYexSCLgeLGv4l5skLQOP2
TJuDVTEL0d8I2c4M5JEPIyxJHx59H3CZxqtz6M9fexGq8fegz+NywFnfiG4mg7iVbJiy3ZxuZwIk
h7EXp8EBDnzNTk+BeguEixslXItIaMeq2mTlkJJtsW89A12aHY3ATUzWOFHma4cPFAx1mdMrSxg+
IcEym7O05EkUiRC50yEEh3W+qNGokxtS2SpRDQitzwrHfWMnFgZCDQb/8YLmHxI7wFI0ZU3AX2eg
I7fB7txS/HunCagM6caYpkjW8Gd+2LmpTsRLVfVMMujPX7viGm7e9l6UcdRPI0XlNUBxgWb25xUh
NdTFRRFDDZb3dCpD1Hqi0/0iEHk6L6D3rzlIzXXnot0LEcPxzM2iNQZh5rOkzn3sqOPd6FzDfR4f
T2tIacY/9mA4Z6rLTYRt7HnFp5FNLDAFQHIHa3yY9txs2LQDKsVvUlzjEDBlxizuwvuszRuvx4lx
l2JDugAAmfNcUB6N5RE+PHZbfBVuSDHqr742jJ1ozlLig+1vw+PCGcRLKV3kZetJrKdRvXBF705h
KYAchwc+DFRt8je4NdxUxvgIuT4ZwObTKSGmcQhwaUovsZ7TMykRnj7HVZ+BeQYALhJM0FnXVncg
OgQwADcvPFG/NlYcTjHhTwCd4vDf86iiNPR0+v1ddZZxD1LpACz6HO4QWDTdwfTlPDakbAbpDYQD
5g+gDVpprhMpoMsG0ezaMKMNtktcFkKWoabwBpwp+YuCrlo0xYabhnhwz/r+0zv3XXggx86tCNmV
/IZHSaCcLWX3efoxsgnaGJAdJTjdyvzuC4LwY1xS6Xdg1zrKGyyLo+NzGi1e6A+AQAFDUGBi8wqO
iTauHFFoVBbc0fIZ2bAz2LjPURdu+Z6UVybuqbZGdmzG4Vk8ayAeUKgBUMlEFH5TulDCcEr65RnE
XQtAoTgS6c6e5+iESatjuMMbMYz1CcICJAV216Ma69gPXlM1jSPrMZ00Hh7fxiWgA8tTCwFn2K1Y
3DHq9T6gEBi3sLSzSEwOgdqs5xELN6saMaqLXnrNlyNHZIVDPWRF7EdMtPHMBqT3iFrKQEdYMkAs
NefLtxmAIvwIIGdOsQDJxFGjQXdtCaDBxwSmIT00MUSXUeyOMsTFlb3d3JE5k01MBJw+zZ3yBtd5
BiXKarF/uXyw1jXF1x/+bIUHgRNlUT+Fhn9KCYI92fr0/7gLWW8AYzp7iDlfm4EFU9/fJuMghy8e
+/hkCe48EPSsOkKGJvtkZwRPGdCfpB/Od2MEHYr4BMn6rBQbWpbct15HNqs7aY4Lrx9ZfBuOAWz/
sFZiR1uf4SiBK0s4DDLHWap3Lqz78YPyeJfxVQT/+FibDLuskgp2yiBG3I4X+SIb8cZ2gEybL8Mg
SzdAWlyIYiQNUCxonjK3G73sLFD8jnInCgIIZzDCApZHCWzMgZBiDq+I7fZ3X928V4UHX8Sm39yx
F+F+fz1x9iThkAt6YQxFgnLHDqyAG4rLBq8ggQWi26JB42qT2/SCo8gZiNKX6sqyd65zZNrauBs9
NzhmeWjGB+b1wK16mzC/3rR8r1Ucxot00lEbtt0Bz3/rJiYrjjHAHeq6tMYI3iNqZsLpAnYNFtIR
T9q4yM3ONOlWHPboycjN5S1nqwhN9WEXgLLJypjKczbtTt/P7A995H5ogdPwmeMpyMZmYczzHd/h
5ZFWrOsWFjtgr4yBG3rvY0ulFXUH0EJRUMOLZ0nxUwcfSrs7EMcp7JdY7175mNH0wotARzhBvsYw
DM0UkwOX0ju9h4YL7yR8hl2AFRTjA/tog/sBW2D0pcqv6AIWvSs1bMH+P1lRs3mrOlpfkAbeMljW
EMsyu5gYy+H8fqx2eVhOEh5P/pwXA0I8SSKQnPYgOSx6PB5QHCAINaeLLZ0jtHd+hJzmp3B4J0sL
heieS0gvn4J/27nXp3My8Fk4PgFrORiGVEdOUld3it2A11EURv5VssLW7DHif/V3sL76GL+QQH5f
ZmOcHth7gTL6AlhTrQGo+MAHQnN5DjWLF/83QkBq7Xk7MOed5ROQaw7nkoeF48PFkwa9HOq3XeZy
tQ2CYHq8L+/NG3XoNjFceG+Jm51z69y599u/J2DE9y95ytGncR7hlgXubz+PXMEKMAavSrrX48PO
7G05ujOSC3iQ9SUxA7hv8Tpw4Vhj7vS3mVFO7TMUhpDO2S6YfieE+2F+xhH1snAqQgWH9myRUDWs
2sE6MsPnj8pL5x6jlbn3Lc5DxZRc4Ht46D80BukE1OTHkMBbQBePqMKi6SVzivv4mpEw2p3P+FKO
6WCozRH7mpd7bKF7CsFY6X0p8h4X3aSzhVaGocwV1SpDuzi0NPOIzRJvC3QbNdy+RTtK5AsSYDxH
QiBC3OQwvTL7fnodnPNNrFuph0rg4/bo6p6hci4Jd0VemM96UFMTIFuei4DEmbUwfRDbGbA6yI5v
OFQf9zX+0qCIupivDFt42xhIrzTK+n30mWn0bfRBqtmDGWOfOVhUxkGXnw2NPP1kRNt4TPayNfoU
7PL6rLVq+G/goWzscP8wj31TmrrbijEKWjkXqOeJ8aqGwi+E+KvsT2Ib9Ziw3QmG3O/Z/SgxWLHH
ore0AWJUvqxobH5Oz4m8PYlggkXfEpdF+wRRF47KSEwmexxa+U2qBzWPLIG+TQO24lb5+IqRxQlX
oQdeS2vbG0FjgCFCqembGagg/YgmQJLMnJFP8mExxPGI2zcyMSh5dA8XeUJgHmAkd+KHSCfbfEA3
z/A3/+0fdp19iaYtjf88QvQEUbRlkqPEAkGPfuchg+4YZODh9VgDiQ35AMyIsu1q4zR8raSpeKCR
YvnYiMX0NUFsbwSStar9B9+uFrvqQcAOawPmuyYlw+KMRlCVsizki3O/NniTmB/u76Xitj9nwyVN
GHVLZUfIqcZNqklIECsr3k86XFAHJgcUqJn4dUs6Dzux77U91yTSkM5QOHSldJ9zzf9doSs1IZ47
gzVMBvsG2Mq4xRyiYcX2tTF9HkTmiKec5hg7P1osuJJ8qrfwlegUbGmh04tZX2EyBRUmmymB59Yu
+SoMiDZSN/NNIylbuBjyzj8b63iJlr/I/jK8Q6F1NJ63Pgb4VDyOx3N+BlujkmGUoKLDamC1OBma
Feo5iD8fJ+DDsa+mH6hYKTDpK/4Ay3kNs6c7BtN5iEejtpNwrZiosqvstLMoev5jpuD3obj0nPNi
xLE972BdLTjh81W8521hQ+D2oXGgoRslHigLo5du2K8qGMxTGiTuQemd7zxMmd2HMJ9B+0z/uTps
oOKCqlIzCeuyMRBWcbdFyQrUQJjsfEBku+jplBE256t7CPMt3cBBEEc1K5J8GftcQJvNPHB5CL4r
kqCON55Mfr4lj0zuCGSgx10Tj/1LUOryAv8z0LeU3CFaSa7/y/7u8ODl9AT741CwyN/jghLAQcME
nSIx8w3nOR9VnL88T7ZBbYCZiC2cAjjQssclqGqGwt25h/+cKsQA0wEFFAxK1Nk4TCf8TvzwjhWV
nlYawiyr3Km2TDhkMA2eQQlkXOkJD94Hm1rES7X1Hbpfv53rlx80Ilv83ETJgVNHKF0PQwVlTrq5
b1AYspHztSWNBjtkjKLER3pjBtMNzc/qMePIJKgP5/GGlgBrIRNnzx7HDjsmG/xjWlhHXgqv2teO
7GB5yFDSUNsLM/Xeo9eOnjDM6d+boL0OcOIIK5xgOZjYIwo58/2WMTEy2l1lsaOefND21oW4rIHB
GPXJxFTYP+eTdAO0zQg/ex759i0YWecNtxrbZ2xG+rLYMYaU6N+WlYdfXcG4uPcVQiZaAE8/JC40
LbM3/dpHGgysm+7WAPw9XjyoiTzTUBB4qRTgaG4wmiFmodTjv4asDOKJeqATcX7TQhf2UynhIg9+
wd7ERnJh44zxw26UZluQM82i4wjnDrP7x6+CWHv2NkCcLu1Noc/pRgJ9zVUB5CE2jOhLFfBAQVgR
L0reVtEPljkQGZ1VguZv92SZOuqvvyxNRfCiGNJBFiFySss7R07uyEvqUtDMZI4ANr9/dFI9tqCI
2UiTQ1eHLOLBoYHNFL2VyjObTNolLQ5ndvigakVetXq4Q7YS71HKYXKfYlcHWskxBHwERcPENojv
Ey0FUtbhmcNJgkcV7bj75ewLO8wiKrS/X/zLaqdvv13QZTognVQu8V1BR2BY8tN70pIDj6uadOJU
Ka5YR80fbD9uuW5W8D5hZHMSdVbBWhbLRLx6F0R1CuRPDctTsWydHIp1hJ9WSn+I/Oa3ZTWuopHD
OIijsLN6NxH4hhrm6RvEDjajGBsWtsSLZoWZKj0LT9YqdXon0d7GLBaC8jC0U0jSu/5a0pzfkddB
iLJfF4U1GHNVBincw9Lm8Zi9kOIVdokYo3Fk1uksrAFxVFfafForzaycGt4TlFtYhO0sKaf128yZ
vfFaoODWVvvAZSbIcQInfY4bmLiK6nVEYEPIIUSDtMtmn9MSql7xtR/PiZI7Q9mCraUtlMSCSPeM
TJWtJlM9j5k9gEyfkBdo6eT/8jx7tYtnYEWgGhdm4ODf/epbehM+Ad7Cwksnut0sKySjDFcO9M0f
B3JKJwPNR/MI+CMTr1VnsWTleGIR5CgYrlh8mGkA4o6FPhrH1+LOzF+z0EPlBiHXfZNvgyqXhWc7
SioWTXzH1RQXj38bmgNKUwI5BvO392GJFq056dnkPDD2E4xXhIkEp5qvKRlpgUSnEzZiE5FgKQhn
hkA8Fft194ftW2ve59jxwEACAIb2jkIV1mOoORkzemoqR2UhpOR37BWHPg7pmoUNLhpHjaA+bMYC
7aY4BS8agOg6XvdvyD60RcxiBNvh0iWSK6IcwFHC+Yx+FWFj4iOa9Jtt5cSB2EkOAjibsugKev5z
r6M7FVykFwk4NDDs/NlxAjYogBPCpoo9oK0RQv1BGsmCw4S8CTwEWwghOwsNcthQPXcsd0pYJhjn
z59YzGBTg6POHKoadCKCpbijACzFROY0/16Hbp/QZ94sQBq2exBhs9Llcgn/d+hZ09YtXWPS7u9z
frNDgLzFTsvhQ+DnA9XU1ujvDQdydDicvabDWXMbdEEtj+GQJp3fgG1jMg6U6qmBepBRrOyGKksN
nNVtHlM/xn3gj4GRt+NpaZMPD7hLStVCoogW+2xXwdojN+gcs8i4VAvZFZQa3l901T27YAVGQvyF
D40vI/4LBZPslIf59xzHX4d/TAUNLPmTrVkBXfyjeefIGvvCC7E38H/FpHi5tWI1+Vz5ka9ixQP/
3s07XJ8QLgwGbg6/atZAsJoN7cfs6/8O2Q6q54i59CVb9RMb48jOzvGGKULnTMxZo1E6L7otQVRO
3B52n2cGXxhy+PgUMP2dL9q7u2Ep9pXKFLTz0n3cfo0rKV57qCHt7jjS4+uHibCiVeCAQiTKxExs
60ZfJ4xEUYgtCJj+3eG6oYrAIykQrQQ/zya/vujJoIng4vbWw1jFvsvWJXHa0XEB+hUepOtldPvS
6e85lVHWS3yox4xOoBkBoI3EQEYLwS70wOGvLdn7vs6c68bDyiABQJLobPDQvA3fhqucuQZsQVfD
OaSV3iEDZl5pnc3vTzJYytccEKPd8PXcIVolS1lKTscOpAXZaILBuT80tTFLsbZzksu/dVt5J+WN
hoEOKbLjKx+/4ZguGrP4hwCUXn+NNRyRu6cBLrp4D3FEMJs3XJJs1fk8kY480xAQQfN0cTIgs6CE
43QzNho/CGUgw/1I22CJ5eJmHqx5L1GhVJfYV6gKIcTWn4Y6o3q58bLdktCL8+QbEok60YJkQ7dM
D48RC+lCdLXTEqDyDToNFDWcJEF7wxKQk5NTbaJg4wpt6Ag8zlgsIhFr+mGogSyp4fQJniRPy2sc
LWpijMVEhV0KvleYa3n5+ccqBpMTzD5iGjsWtGLGA2s9GBRMCMIWHBvolN8JwtxdfYY/QY+7alwY
JIiCBvzaudrqA67LDn9yocfWAdwceZpZBPJSVDcqeJgYZ6fGpTcVCBHW/TQpoDrXdsOTf2L5yFGH
l/CSo5z+BTRiCnHr5SK57YUtBGsQ5TWQgLB08kSEKNio83ZLcsqf3jW3tHHpdSjD7p5QnA3X31EM
DkPh4swO+z5PAYGGBSLGu4OlCOG9vRu7DvXfmdve6iFPyXOrhrqnH0l/AMGKr9QGnBzeToGNACUV
3z4NlinJs6qbsxBhccpB6w7BOef4zi5SHApG8lzXAIm70ZsJ8AIIirYThjq7102H8DyyPzv6FeAS
0BkmPNY00xLNcN9tt6IFye+W6NNBEXJUdkCeEHkmUIusfErStjKWmXl3zFX13WqxCOAc/YVQ6vp/
DBausOTEf9J9zD6jN43zaHiQ57BXkdjBibnp5vLcwOpdHz+H96FEpeI1LrYlwJctscG42EXed81l
HhdsJvTWpARB27cg99ahuCa/qeLKMMs+dsP8uxqyhs9cwrohR19b8skgQM8ZP1ibBBC3gST8GlYh
wXks/9Hek0npVguIdbaxFotZiHvoXGEtsYh5+nmIaHIcn6IJX1yl60oZKNiz/7NFJe5cwhOWhSxy
v1V0irWwg/pUOSqTJQbspc9cRlQn368+g8mKpX5jysgdVZF6xIYOsqV2eAtgIdvLHh2uUjoSsBGU
z/eBrfdjjwgWby0mHGiFTywkjNEnIKzrxhpy0CdVvQeuCilpr0FHgjiJoR0vO4pqwzSIHJWwMycw
AgtokujJ97YiVjoPGy9ERt3Mq5bvniWPmBsfXke5QSIikYRHA/OA9kkWpPcS+dFstI1r3wElJCUS
lkTrAaBBIAN9oYsRaEdMXlc9+vFn6NDoxgZmDFVPqDS5Xj2aZKZ7AzY2gIJA34hf7i6S32OGDj8c
tzJMhB8v05BkLGCz+ZCHKmAxAATyG5id0DxAvLVj9t0ghBbxQSj5emHzxwY6lFbA/UZsCzANAgXC
HR6S5/KORy+bAE6NGHys+djQPKMbjM8Bq/HIU8a964P2d/xmldhz6mlPsLrYKnYUZSY0g7WXJjS3
MYlyoT4hsBSYVWV6GOyiLZgb+eYJmAd1G4nkrXcanlTDUjurxU+H60+7gk4EKBq+PJIKPGphozDj
HDDgFVGh+SI6pItHuYiUwxsX2N5/LN3VkmJpFgXgJ8oIXG6RxN25IZDE3eHp5zvVE9HTU5XVlZCH
X/Zee8l4Eimn44ukN2pH0/Dt2c35Bvofxl/e/92fXEvba87iO/m6bO50Zq0y41kczliL6XAmzXTW
5GZ6o7ZO1BIydzciKYARGvh07r7NQZQ083s2NL3L6Cm+7RuE30aVaoaEQJIgCZDl7ize8HNH556s
hqDNHbkE3Y60X8tjc9K/1bEZH6azlyyNlNdfCcSaAPpg46PITNfUMxaluzgEak3vMjT2SQKUnkP/
8Y7/pFZo5s8jCDOLMHLB/CLtAteNDxLB2ydQX6Xg6BRx14yxlH1rDZu5Qg5QlRNjyoz7KIzV14S3
GBxHtUUmeUMn6+SYvfQeU7P6zTLuoO1+YoGM7XrLoped/lYIL5sM7zOP1m33oXBC81mEtROzV+u0
/CHHHIIiNioQu7Tm20aWD78ZC04IfgGRBwX8/NFGaD1TQfel/dw/Mj+zqFcvHNqfQ45R4CI6/86j
g3tDoJlTenybKpguYw+EknWKp1BlMSuRj52AQcfPEEWc5VtTW56suF1EU3rWl1ZolP5mjrNtw+P5
6Txq2862u+1o9Civ/GSmbU1gJ9rcfcD9eHpn22Dei6PkpFe7JCuP9n1wwd/tRXrvbmC8Eem9auDy
Tcvfu8/SbT9s7G+90HOzvu4F/WTgTf1QrlFN0+sQ15u6N9+cE8/NfffZ/Q4w4o7xxrUT63mt6CwA
Yszpao6p6+w2Qq5rcFUABvcfrbUopoDPcp+FB5s2H4jqsxOfeYlbL9ZPD4+H4LILBrnWMkloPzIO
B34B/fTsU9uLhVIJGTzi32/q58Z68N97AqFBQTyBw9/VOQOpnD1+Mp/R7SfzMgdU7kHKISiqjGCI
Ar2J8Sj5VqUoPEDQ/u+80MfC+bphJnuLFHPT/o8Yx8ToNX5DYkPTJy4NYH3i08fvkY+Q98D+vAEd
+oy8Dylo/JMMSGlrGnq2w73oMfPtRqb3xUumQaJ/bcbY/UB8+vdBspdwVhvTuaMMiGxec0nisLYu
Nt2LdUOdGN01Ydn5kk3Nt9qNQCHkco9eM/qpVXejsVLu8y4SLFIjiMttaiqBwJdzru4yjvhKqmL4
xTbUv+EPWG/RgNkedaL9g08irLC6PpTt/N6J8AX4O4xP74wUmVdQ7tg4cdgPwGZ2Gt9TmajbHcUH
ABsL8HTj9NPfD0D6z1ct0dufhIjPONRLTHcr3XYuNpWRhE25ymfM+H4gIR6MWAmSKbydZyTjineu
MU2Mmf4EcsLKYZP1T9jfNW826sWW03CZNR7zVyRP8OIq527dEKrTFBklL/evDFqG+cRO86u5fWWP
798Ilr3L8CbYBB5+aanayZhWOrxMhE4rmfnp2y3AkWAAj8L5DUSsUWfRMm3kNvBVoTx/z0a8+vqL
34MHstEnc939w0IP+Q6z/WDtzDmrp+4zZ8i6/xq+mvvZ5g8fYtL9CC+udNVGxQvGeCY++3a3YSFc
b73t32OV/RnYAp/eWxDz9OMuya+K8gY7Gwtztte6NzfQHgiKB/vqXQOc9zB2UkBUyRHVAPouezEx
gvha8N7hpzdhDGLdRvohuMOut/sDbe6EUj/G4WcW0z34A31WMHAMFz/T7UJcTov8vfIYfweAniVr
rd/N9ASBa6aD9W/vbwA86IZOKptmuhr0t9mk+bUvGYlxiiRVOLeCqJNFePoFKQU8P3IwXvpjQwLV
BF8vB/WUgxQBd6T64vQiY4Ad5tns7qd6W4Ki2tvhlSkigtxfpOe0fLTcmQqdhQfjVFZmJpYR1xnK
ljRu5DWn8zxGPox7pqffZyFR1tu98eh59mfggFNKgaDyNHN7ZQ7gNb9wH2BMP/J+e9Wp+O03+Nw/
o8vwGs9sl0fNbOez+BnHOj5W3+YafK6+Uaj56XF56j/qydO/5brOsp4+uebogJdubpfiRfyZFFGP
j6bHV9rMrHO5U/02DdxFP90D7xa8WyqPdTZKo9gJsxrtJ9lFDIn6nktqwIsLHnIX2CQrra5/aiX/
vONZ9/Bzn1XSXaNZN2KECNXxpnTCi1yarq3TgQBx78LEOqKrMGozSjTe/nfDx5N5855LKvMiUu7u
RitCCsDzN1B2bzdZr06AGKHEG0+GG146xkiL0yRzo4rSUYO9Fskpmuh1nBqYjSXqSu8UQSFS9D57
UqhRv0nLJqu0F7khycOc/7gqs4oEBVucg9+/P1s/s9bMqpgo76bKk9Mrp0hYYxx/3OzZNGdkY7/S
45Ahyb/Ctz+5p48NH+2kgGdfioebO8G65JRo17RufxE00lAmzg0F74Be4S9KRDjwsk6LFNEAif06
B6v+Md0Vb4CJu/gesudFqi8OxWH/bDxUW/GB/WMq/5xtxma1p78tpvPfBkEtu2np8m6q5PE6mk/P
3p2Jmctr/Ghtsbj6FqihrIWyYFekxcFC2n0zZ3ivNv6SVd6pBVlwq/n8e5XOglwVSGk/crJi72zM
JhLmIgCKezCtTUxhwK+8m1Zq1+xW87bSx5Iz05lgDuIftzdO+r+BtBUeMcq9Zi3yGDKAmZ7+4Vi0
WiMLGtPPIjw+vYIZCHziMwJer/6+/+6lrnHFHsve2nF0gB7PMEjf2kHihDGBsJ6owKmywNAer6ph
cPLKo9ctE+HXBJKglgH4QYuUY5esw9uPcp0EWzVQ4eW3i+PojoC6Y+kFMPgd7opvNqcH+WrkPxC8
fhpM0UxN1Q6wNXOYd+fWjlcoAeiepQJ0VcHlUwu5LBhQV6Sw5jfFOB+lSWv4rYZM/yuJ/pPNcHoe
Dqrg0NK/FG5cO80EHAnWoSNKXFwhOqTuS9hltejwULYSP0sWFDVmoAPmdUGjwYHY3kplFdQuSEsn
lMw5aYKa85BNRrPfaPC9EiROgHIbZazCdjCeluc5ol3Qjwb1JBaZmngZqz9Hm2VycXL6LG5YR6a4
yhHN4XxntTLw2+T2LEN9C/OLSObF6xKB76n1yUfj+Xspgk7J0OwLb87fSUuOuXs3pHuJlJli7FOF
lLn4tXjpf5TtfJmiBRvmtC3uf36fd2zwVXPfFmK1THXDbbK78NiGBmTDK69LMuRDsMGTvH9c7w7T
eSQcBEi+gQnIIrqjdW41oeflxJ1cxuYr7KtKvL9KZ3xBwEcrSlDPLyGllOiezWKmgM8j/c+DV1Vz
0jj3H/SQY5KbR5cefnSFYE69BHxp/BAxOYCrgyUedFR6Y6cIKf7q92O+OnUSe7sGA1T+nU1XgFzB
O01PvdG7JaRUiP2GDcl8KJ9M/IwdFRjH3BnHbLJrAxU1jSE8DAsXlnFG34/hd3HdA1jQqCqavUFm
LBJOFgBW52VKpmcmmjJ5zXxYG65zL8XSN5vkSPNPyvyauNPu38xl9B7H7JXhBmk2+P8kUvBP7tsL
U1S9M8nAr9+XNvPN8ES4NYj4uF2Bow9hF4jNZTXJhAIvj7cSZiEspn9pxvtuyZUdjLM8ZNm0c0YG
4u13LJNQvzDrCGep8Zh46Mg2qUzMVBxJAJ1HIWskhIQJnYkH1Fh8Dr2v/gfH8sRm+VxIaaUnWY1W
uvtpsw1o6toW3yZ/KvHZiUbU3DqTXoS3ua1XY5vyz76JWIiWXmsQMo8lhH32hCFvKFFOI86AtSfv
x0l1988Q/lXdYRKfyzdA882vtkWBL7INTVS66+maEwLf9uZJhmKytWu64NJMeTmLvPueR3xKjTXy
08f7k3RRUEr9XsA2iFV+yscW29JiYnYKYoyfNYYrMy873GcKLJPy5Q6nWoG++1jQ8hFWJQbqC+/Z
8FtVpFdJZlwTiYoHxZ0THwrtp8HTkj7rTF95al5bK/Qf8s/Cu4kSuAEtSUxwqfeT6cyVp8c8ZXju
pnXZ4CV7INUUOKdl/v8i66QEAEx2I+1ILtRct4/teyCBFH4xgCnth9EFX0DzlEIiqPx0BDmaGITA
+WOo0BBkJY5IL7TN6lz583H+puMwRlGrNCfDtQ0noGUyCOFeIAtrSv2b8sra4LnG4GIdJICH/33S
ITMx03gkUCdKMiPON6Xr6Non3hL0/t6mJ69/YGdB3LsOw5aJjnfpzEoj4bQAkClfJ1nXRmrxDeWP
SxtjO1X2xpOmDVm+LepbfdJ2cO5TlnOsGQeyK1i/1C0399CejnS0XKe/CQoHVIiVxgBiexmyibC9
Pyh9M7eLVq3xapa0TKwFFTOcCRAH7fdr1s+uXf5iLCXhlNk9C27EnHBWMfYTvPznmE0sXgaVi60v
Kue0DuGsbm47aO4rtDeFb/28zsZANfHMIYBAMkekMSZruXQnTA7Q/8GjdAVXlVyOCs/i1f2itXfZ
l2jg3Fxp585tfqGEGP0s+ZF9lIBKolN3a7zdZ9DDA8QE8BPhgfeSa74XZ6voHX3oxMep2cewbvb+
S7lZ1fCoddwdZk/MqIEd++5tRjY4U7IBMiSUrcXVFMVw/DTpCKiVKrLteGmSZdNxxp2wJ8GjmoVH
m84JAZ/DdGHfizddHoA1DqDZt0gwtQ8HWQEp8dKCXd4s3p1Mr0TclPmqCBTwmhyBufLoB1K7cAAK
Dy285bM4Lh6h7NOa8t7r3x7jl0/G5+ksDA0O3oRC0YzUklIlqiP0oEHAFVT+Pv8n+phjOjp8fhbW
pZ3lcCLcVYTtAtcmzRzE5mYNu1ZadgFI/aZKqf1zYXBGL9OtY1+Thf/w9/p1nPATTf2mfs3Mimf5
m+fxs3Bo7jjM3OtfFMKx2GAXTTeJZrgMfCamF3VzK+5QchOFa6lYMI4NzdPQtBrBvEvlTL+4yjwQ
/4LKRoe/GStyJqOfqSZo5eDSOocWNp3u7R7ORmeRXuxPD9bY9cKwb8dxa7J4zlZjHUO4lepM5vj6
LBFXzecy0nE3RTo/BRvpa5pRsSpEnxyXnJWuM5fQdrBe7vtfB4K+HNbuFjQBOZi/8X3f3lSx7pKY
DQm/nIoQ5L2DvvTOQn1f3l7IBzB4K60HtxlCDkeNoTrx0s/VQBwadXX2dp1/K7IZBNC/rjj3Pudn
nXAkC/HiSLIjXyTRBmOgdnZ8HkoPeJrPRhfA7A3OZ5GlrALAgxt44LO8oLnssmltai8sZ7GeFVo6
fs7B0h3SsxZPcqW/bpPJr0FIELj+akGCCr6dJcm2vPsZXzvGXbe/Q+FXnWaOlt/VXzWb/VaLB5GJ
5Xdzs3x2992QCmP6nSubns0X4EiVJZVXcD0+Qzc1vdTTA1gFjO89d/tdmNuK7mocm191GPqZUz6A
45Q6iWsWbQtH6eNKdOrAKHDxXkY1ZkaVcEuB4B73I+6CtJp3Xde1W/jKu3ceU3M8x4mBv4a0JPRk
TLHKt9m5Cur0k27/7NOfkQskOnJHRipLAVplZuazde8L2nNcVu7tbw0+H+7JPWoRU9sNM+RTOxsf
aKat1Yd3zoQPquHls/YzWkrL68hB5B9ynEcXrmX2A1Vpo4H/mU31mt26idm3GWrFJbue2E0ZdO0I
iM5/7+m+bYXvFs/2++9Zc2hElQytTeXRf7WSi3Qz3okP9ci1bynRko33Z2OGGHisyh/T0QHrYRSy
RboEZqh82qGWScePzlh9i4/iRHBvoUFKI/cEfKLJePah1v93++wG12Gs5mgZ71fZb+SXJ9UBOPbP
iUtQq2M0MPPYNOJ/4dpqLrU5qATD/Q1bl4pI3+FP7Z6/dQJm7LGMRB7FBHKkpxw2pw73f3p4RfPi
OQJBu16dI6E2qFYDy7WoEuMDZhMAOxOtZykxffVfnwwQ24J2AB7HzjB/7HjSaiZ6pFaR4DcwgXDj
qSwE52N522Ijq8YVeTXccYWb7HnayWB24CWTI04gZm2z0yA+jBZPveQgOd9KRZh/ubqdlTzR5j0I
4EkP+QjCemt7BDZgnQTtVCXVfpWTw03fcWiHYazdMER0Bs7Lc23fuvc2HXOBVoRKQIk7+/5kJy15
ZfDy+L2wuv6CsQV69mFZX3YSsd+NQCuY2z7rnzf0mt985WGOyANLphNKrvsU2UzOAWcaxKMnSqd2
OygKr+EKkIUkzHvw4ZunMOwYSRE1RD3002BfOzQ5wG8CUL96r/GmHC3Gi/rd8KWgKzQAj2Cw4dEN
Dj3D6ebFLUsQfso5wRM+njveZlab7XwK13zsLz/rv8+fabAz5Zb+Ddj+yYx70A6JzMLwqg5vGtfA
9RSQiXcpFW3uRmVJ66qf/Ml8j1lHVAJhsBP6h4tCmkA8kux5Xih0fLLtbU1mwyZ7nNrLt0NWCMI4
Pp1EcqmBHmPfh6A89UP9c+/+F6pyry19mG8qVmJFe/oW9F0KLR3bsbtr+8631qXt0LGKAMrvSyB5
+hFP5O6eZG8W1QsMiHgUlFqWzGYWa/PEYRkfnKS+mAUZ3fn3UJducjecI3Qf61baNTYWplaTZd9h
pGSIcF7R3jAhWWXS2n3NufbzkN1qoFwCeJsYnVohZ+gl+51+4NjAEccVgcaQk2clubz2I8NzPb5c
V1Qb+7byJVyPLfYz9u3F93K3CMRnvfDfq8OS4tb9DG+/5UkRgDALlmA4rxYM2L2r7E7hh/g9T6Uy
yT+t3HuT1YKwbEpfaO+50YSgo+vccxm1c0ws8fvSwUN9LwHMHjJqgDf2bm/98fg2FOYwDHhR2rb5
e6m/ckdzvr8070pgr8iMeqB7SHmYrfCfJRKl5NBAhgL3PiM/IG209M/r+r+DTKV9mgWL5I8+78m8
dsVbFpH5HXRZsU1+p6HSN7lI7/UdW4R+un+tB/EZm4Uwd6Fcy88iUhIcVfFad8CctATSRA7XGFON
OieCDoZ0cYKX6A3c/1bzVyfCBnQWfSvfQug+x+JPDzFzcBOxyvCTgmkJZ2do5RNlIKBDjMDJ3fNm
xur1iX5XFE1rMg+yvtZ8VmPSXG7DtcT0e/vUTBg0fbMqgMjo2/rpTRYxRJ5wixZFLPbP6F2LTxPD
91LFyXBkzK6morxTalcf3Wc7mDFG5UOIbfV4YsqNmoDYrgwRgZJQytpqce4fulpTn8y7rfZWE6fY
mJ+EQqxVmeu/5Ihx1/KHNiPr9nIiQiEj7fS/Pu9qRYyfy9jM7nMrOPNfLc2El18NPpANklxEKwrt
f13KaTYRWR+AUwyG7VR3gs307dxHzk+gG6ltbMYMPZwlfkQmdra/jLOVMdfCrqEQcQCoxYKE583o
072yc5mfhoCB/K2bfOWeBdLHGZtHH0vrsTiMvv3Y/OnZqpTuU33LZLha2B6p+e4JIpUW17jNV4Gh
x7UfXorjbSnjJrfcOUg25FbaWFXX/UMpKTbgJlAtiPNI2beDJHxscRMOxHa3js5x7R0W52lQmT0D
GMLE5WcMA7g018nsY8EkpvqdBhbUoqcohy5dcTK88nspvLpoJVR7tKWNtUJTTwbWfPFjJwPYLeHh
8A3YNFEAAW5JtlDr38s81njlEp20ePNw/9Jw1aizq8dZaHSZ/1A+SSCvnnngh+avua6jaj481ICF
29yQVn/RsXWMX7arXgffQjRrqBOYgF2Xz/Kz/Gk8kzqvT/3YuA7g1GmaPDSYMkZV6VxJNR65hBSe
IyeH0Bxj6u97LG4H4n8NEbKrlmWzHiTcSrVz4V72C3tci3hcBjW0AWu13OOzLeziXY5QLwtQIjNe
FWR0/G5n37b/Oh24gG77YWg0jOhjkVnVL0a3D+5W3zKnXkkDIcmu4axGSrJeGRWRH9mqFcvdSqmG
8Ic+m7YGWhx4Il1Ec8DcxYnMnIvp2oliLcj8mtSkkVSFBeA7ngss/4XukAqVD2wBXIK1iHjZG7fe
owzKQ3XXPWmYVszsBSGPT0UsXlZaDLUKP7l8lpUgr6lEPRbEhmJXxnCUTtNdX1WqaoDvsfN85DWN
3saY119n1eeKWVt10sCPC7NhI+lHPKNCeSHtMf0jH8jQL9gydIduXAeQ07MEc1qyw2mabbRDw237
gxUFmfl2VkusKQ+q0Dd8cOudglmBfYhyodtC/7A+HmrPheLEUekqvYjBO7fU5qtAhIyouYFyjw/z
s94+zVglPkYE5Gx4aHynYBX3jFMFGIi89B477J2cYRYq5uiQesm9GuClYWFvYCZcZ6ehZ44ENtw+
IdQ+5q4GI66TV2YTsOT2Orx/oy1QQKIkWZKHJcRhIEavQpZIf5EsTJBZaTmIyyMDBwB75dy+HBt4
3mXT9ZrpRWffC3oFPF6mEwYB6luGD4xUDkHwahP/phduBU4f536k+ik57xoyCgcKr166GNZpSMux
mCbjVd3x41s5d64CVl7VUHWVvQ35bJfffUFLMrj24qFuBExnViVpxscv6RtS2qeryr2b7DgJQmOH
nr5U0XsZUO911l24vOFEokeR6pp2omb0tOdxRBVdsWmr195p8KNILb5aCV7p/qP36P6vb1L6XP+A
dbGBjqkOeniVknyVJ8h1k/ZWAhYQt8DDiULzKaIvheP2ETmXqMP4vjWurAyVQwE0RY1GeVmPlrz8
trirngdPpO+QzYe0hkgb4tS3z/MlG6fr8iqLocEWFYaapvhCTt015OCMV7mODJTWdrmpPUnIE91N
7d3eCbUBrfI72rd+fgnnixcehuz3y6vixIa8c0Xw60akrW1X9IQp2Y+t0OBYPjSkrPW3io1E5V14
CrCISDizRfMXVoRPYUCn4qnxKazabDoWnKVKxxpCOjo6ajl1cbSxYtMRnq/ztxJCkIzLU/B2S+jG
JRl4DIJeA8J/wa+aWekEXJl+Q/I7sKxaYnHlYh17+rB1L84Jg7qr8JoFJkxpc4H3fPd76N5KXEtL
vJvLl8G2Jl+PXbu6RhBeuthJF56FnUy4RC0QT8dtffkthU+mtcotXpniI7MIbM22tWQpcEK1FzEz
ntWDKCdz2vG3RGYvgH1TP3aTjbBcKd1bENJddEKElh+igXTH1g3+RqJPMw0P6DyrZrIBb6//bXxm
wfz579gLjd9NEZ7zy3RVjIyvQwLlm1aExFSv9cybYymPoswRvwFoYo9Yom+rUx02Tw/JzQ88WTGj
VOBxGk9d5UDy0gxwB7xSqpnVgQYXWlHX7fmddYbw7aG3vccNFCxMMMpB+ihEOpy1ot/vLFYPDZY+
IBV0Ysc3mk6e5d33bzNMVOyvrmMj1bgut3XerbcuFW9xOxO0xkQr3P6WY0Lo0+NYcz1Ils0MbkPY
L1OHz2w1OuE0Tpr8/hoKvn08G1YZhZcrhW+DkMP/Qs1ITsiQhD0oCSKXdo7evnuai4ZdbMBA67oK
QTk6HPE7KNL9OqFfrr9ktnnPDL6yUyIBY4+r1D3PwLSZascb96r4Qgo0jEMO77ifjXv2IvJOdlUu
xVuKd2VjV9o6pF6cVXov6yxaP1YM8enOxKZVxAStfh+/a1l6Zo0uusdv7NeAwSGza+BW5wuvHAMi
VvCHjrPgN1pazaLMs4IYp88sPnqO1l5kb8e4pORc/XSJQauxSiA9FCxV3RZDGOI7nkjBNXjNpn6j
TaeYc4Qj7W+8hki/7cdbgP1asDmC0J9t9duxaTCkUO5UksN9/VyfyArFRy9sGkEZXXhA22PMdB0Z
sfZPhWW6XnmuOV7NInUFNzdPYQuldE1gai7c/L9LOzdYgUEidMgI4nTz68q5Hhyb+95uEGkHNoVn
WVuBsiSeY7WrJHa93SoQSQ+bk0oFD09uLWqqsL5YmWFke9slpcihHjkbHrwq+R7S825rQgWKt/79
9zZQ9zZT9VV9044UdoNQ0XlUCBwGDRnzqTlVaVWoYD8u8+dJ27frxyUmxjtKNZAK3/jrMBIwusKA
ZakLolhb1HYexqNqY1oBmLVldghBtbcb3IcnSSSh4kp2O9h8VYw3DsvnUAUbn78K5ypY5ThM9ZwX
cidREVsXIB44d2mcbR+vEP/Jb6ZueDyIqYvhrSCqxhub2W7mQ4GhNcABr953pndW/am8IF7rmYL/
08TZ+7v04oNzY9VO9FZ9HqbGjioLr7D+i9ve3bT2RlJHRTakQnYeRLbLHWCMcxnfu3IeuHKUQ5VP
59hKji4VF2DzNQiwkbaQYEAt/+MkS8DVDMA6BJRRB/fEVo1k8sygKr9naQTR5Y81I2bPAxGhXV23
ngXYk9useZ9zAsUPxO0nRR57KsCH9PzZSc6iVWwk1EgFChKamxbrdDVVIJgHzkBKCpygNtFSFAxf
+DEBuvUY210ujheJ7K9jm63bJl336XnJD/w0ZEHd+1GqYsP1AUM/ZW9oLVQMlHvKibnrhRerWaJ9
r4n3GX86a/EYskPZa35mkcyItU31XmY49+I1RjYjvowr19R1+1tIlSaLazFwqo1VAwfj+AjLiQG8
zx0qlKFwVE0+ZlFfDtNsnJrHb2Z9zIWq8udah2sBJF9O5NI84AJ4MH9kOylkdRyFO+QjQUZXVhNy
7G+qVTz07KoZLkfrcIBv4QOufveetU/1E8nl9WWf/e+peicGMnaO5ndwneoOUHIO+Cb+hmoqhrQZ
JJYkTezIywqbwqR4y6UyHORqoc4kkk2PjWK/CqLE75Z6e9KOjpSL8h/Gq1/E9NMALL8RDEj5gJIU
TBrg7rfZLSDJPv/ZCO5tRoYVBjPTLxfaazVY2PtSpGygmP+0tlVk1cylCN9M1H8qL3bAKCAtZ6cp
cGfSi7Uu/dsyBisR2lGdlK+lBEOUU8XRwkvj3+OgafgRFvEQk3drnrDyvvXLrXR4SoReZVOOSQw8
QY2dwEWOVXI4T8wku4fmJu54hCY4x28jAHzZtJA58zb/U3oE4ci95/xjON54V++lXf2ON2DZ/XNL
KK+bT1mXTL3ayW6ojderPIjTum1LsaVEj0oS9RRgZNQvrwGkHrGSaSN27fMkc3Xjlw75Tz1uoBfv
LI4tmJMYrj/ZPM4V3VXHVZHTbd50SaFqeJka/lya9WtbTjUwIDC6Thft4FZMo/AJqAPMPajjzuI+
P3nwVFK44plISdXCsXD4bIex1ZjVYZjQfZNVJTQm7OHYSE3ycuigzvPDIR9r7eq7qbYcA/WVbcFz
A1fQ3sRzCMoIQH8n3NlXiW6pVnaOT/4qBUDoK3uYkUI10uSVTGgMtJjYaoHOOQVP58qobu0NG42X
4Gb7Uqz1fWQwYJGBhZpEc4eBv9ZapFR2FtIaJKMxYqIbCAFWVfLx5fTopjlOg3g/vi2EFJNxcBJm
yc6KmvHnNCwQ4VhWVWw6k7bBgcblPjph17F2YxvwwbadTCu5WzlgZOW/zckfSs9qEO1+Cg6tXP5O
lkUdLVePaL195+PMRrmwXpMa9o/Kkq3Utp+qiDGbiTc0h2Dn5cJs+zhEu2/CV5m7s+P/ZEKtWMFM
7ztf4aBn92Qn/lAGXds1HbCFzpyABWpvizFCrAiaGptJTiC5i7gDO2U1MHGsjdK1TSlc/inzMy3E
/wjLiv+aMXe5HmrDyNAU8WguLQBlzP7Je74M7jqc6X4l5y+kueTLKN790I2WWdN0dlWCKo+L1KO3
/xdJ5L1tc2hMslruWeQQG+861Diqjet3huadcBp+UzqT7DE8/dLosIjMIyVRTvS/1LLIeJxp6ufu
zxz1TjIzt1aULX+rHHhY8AF7+18yF2rtq2/6ZznOLz2mcdFPR4Z9nEDiNrWnHpw2/GX31jQZz69W
mX1z095M6lFeT1xlG4e+iuP3Xn3m7rQVCvrgc+NL5bF+R8pu9HQTLUya8qlNxxGvhnDgdvkTMUis
d8re6ZC88VCNU017hTYrtvIsy3BV5KpBvNyKzh4FZiS5q4KzMWY5YFoTLzGczQagcX35zU4TA8w0
EB43CBN8u3c0yduySh3dWvKVuZjvOFS5iSWyjKlcPuceOKEcQSzCXXdU8d1JtP8Nb1adu+ofPPD2
c9xOuf7D0StTuRkbBwlJR/LFUbRpulNyk/YDU+JHJj2C4fsu69q7EVU7/MMlZTT8M7gzTqgeuB09
hy7PUBmiFm2kAoEP5nM3yltw95dUn53zCe7pq8K9yMLL9KtA3yUMaZ1Lz4MwZUoEj5CblyzY+rf6
yes8Ifq/0RwWgp0f5htCtHvTKxyb6GFhKm/T88AMhmJZW1rdiy06zQLJ9KS9aQRGIVd3BD9yDKek
5DSRQMszjkv5rtM1l3dcrrjDrisxQeY7NtuoEQyENHkwRyjsq3iYheqTv5gMs/CQOY5RcZadUl6E
Xi5aTeEEV9mHF0SM02aRGR0YX3DByDly5ZPuqM6lldffpUuB6yzjrKRhceFbNfAopusUfj2s5lcz
oBn9vvvMaYvnQcqlePrVK31NGAwOWjJCf0mRb9PHNJARl49VzwUp2S3gfkqTYyQNfYxKSpdkjjI5
UjYSutVDtWv3wM6QblKI8WlqF2kWymlO17tixLTZe0CPPRXijAzvqrTirfUJPKk3rQvXgk3lyNfl
px1vx/MEqMZgpRAr+h0pTeXyl2hKfcww5cu8syf8crbMtetgx6RzwOG8MIH1V1fR7Mop2JwskgZs
yQzX2dJO7/2unGqnXqp52+YAJu/B0Y9HDH7ElvS9D+M1IN6AaKZVQz1VsxYiJZ1UdBwVP7lvRzDD
UJR10cjY92x0lixGps9Ydj9CUyE1kcwcXxhXyHJh8nXuvhfP6lj5WA9nSM+ySuqXmMy375VoxDof
k44yrafrWbDlfrb6YzkUDYjlMicNvPE2YBHo3jjfOMEx1m8AMDVgoqAUxSK+V50mgQFYpB4pJDuh
cVRkXZwr/pYsfp+7sdQJ/0L5eZK8c/h7480Yq/kwTphnP/zxev6QjbhtMFDgrQLlY8KUu4yfsr13
9Ug5/puLtSTdj5K/q6Lalz/0JqgCnH/zSOvOD8xMlH0KyXh5n3OqvG6Zted4J903hiyE28k6GslP
G7f62Nl20EguZk3Y/x1GQoFU7Q0TpU00OWbxfK9Gq5vivpucv6apwi3Yf6v8GUehQq/LFFbqaNNM
mo9g9PdWZzCKuvkuOY4tO0SQTo3nBpebkt15h4aqVF1xh9zOtojVeNgZCTfuv98GcODb+KlEtT37
GjMQdcyuffsLnBAe+adMom9jMwiAw9KhccyLCecZ48bLCQvsp1pvfPmU50AqqKZa8ekJ8TV9sIs5
CnwT2Eck0HQ6GNxOeCJ8lgQ4TUHVMWaOK9UhA8RVfVu9zhUA0a4bNKmlB6txweTn54MyG42zwVCE
wOefxacI1dkrGNefTtk9gdMTVMjAnR3WCLZ+qK1qdMSFQrSyGa+pKd/lWDPRfDXRJRSzxM+v30Tu
jwiXQZqQIMmr686OHQGtSz1eDAt73/3R2CRGqe6xaDgX6VyE1z9K8jHMfJQdUUmx739wfpdncOXU
4yIWmH2jM3H3baFE651jgWu8Ccy1n5gLFNhkb03orjzx7/RSOpSQMuiQnUu3+oTDbmNTXtOCn/PP
T0YGbA05LWO2z6P2U588tKgqxoCxXYxXT2WOIMFKFyETU0DtFx9Tj3ogtfqnrIoSMwtApnvmeL/N
ffhHPwer1rVzbThOlYe4bZkrFuEqX9HrrZD977+uQQd/igOdabIbuL9zGcLKf9OcW9izLxEddMlA
CQVC4Ge7mUaHXC3yNEObfLwS/3Up3L78QGRa/B7j+bCLfu5YvJYO0930PUfxWRWEauaCywBF0DyQ
LwDvoOLGgHzsGqA1dDcce69BhDP2CAAS1PMuulIMNr7OTGMGjNvKsx2E2+1bRvyapxvcAjn1pL6U
MIhS+efN9hOXbOSbDbj1qM4/OTBX0P32ks/f8082yaamshpHi6Fe6G/DWVn/v2FelUvcOvdXPhUv
XH6yYkBkVhieD3Hh6xHHcDL73WWdx1Ql4QqH20dvUoqb5DTUEag76eLhk7t3NmzsxvZzOvX7KCSL
E8OoppvBkSGIaRqqX3OxAhYvSxcP7lAO1RDHs1IOH4w6L8ULsADCN4IwGFaN3SIRrZY2D/e159lk
9QzLTydcuwVTp8Mth/d5a+qeMzsDXhzY6ffLz1TG5af0wB465une+V9h4gB7j+XPuYjlGfvFCQMr
9Znk+8EaUOmARJr/9nejNI+LZnJ5Lt97kulbcWOnrpnS6MYRq3koOZjj2M2mt2mtofFitfmeXQd8
rmFk93Jo8QyE9ruSzttgUG1xk2Niu1QT7POH5p+X6ldOtJ+rdC4+y1GoWtkLAOSD4FagnzCzXwD/
bhEtf4bhVqTzaT452lSP+LP5VO5dOZB5uZ6RO0yPV6XTHKwIrIOvQvAoiT7Nz2JXFVYXeI7ze+Xu
g5PnFvCgQUNF4uSSgzQ+5LOM6HvIEmIO5JjUV4Th4mOG6QhzTsrngHcbQH5h5rC52PBWSv6987Gh
9JsXtYFdSs2txPtUJhF2skr5sqqFJ9SusS2q8nLAc9r0a3/fDzA8/udcoeAxeHDhPEXpP+FpYFgo
ph0QixEUINRCYNNNEe5uWsgqIu3w/nuu1nZFWvhcmuqwxeVfSd18Lb+/zypv4bTNdyimptfShrkz
9xaHtLn2xzDDafWVK/3LPa6QRpOZoeICZ4+vopmnLWh4ui4fcr3XIv53H3+jv1/YM82UKqezzZtn
7+Y/AUUYVvupLEKFw/JYOnZv069KPxtpfVrIebKG2us/zFO7tAZ+Uu97bKAvP0uizhy898ldTTtO
TarCAtkzRYgrKdkRtFn4dkz9C/s8qjqy868uMVu5/+J4oKTpYcnolKpMSKAjDRMwgUpqMCBSLkwk
/z+SzmxJUW1bw09khAiC3EqPNCr2N0TaotggKCBPv75ZK3bEuTirqjLThDnH+FsY3GvMW8vLeidh
l2IHdCm4UXlQNtkCy7WRRo81sCVTo5kfQHCICXgHFe1FVI68487iXL4isuudion6JKCo249MpCmo
xzWqg0bjYglgBESKxpeGeA9Ri4LA4yfof44uCQn1EpmZ+5sUZBCwb13t++m1T+C5fjYEcACi6UOD
jSQRAIIFDkU1moKldpJwOsLZ+C90AWCE7r/vzodcRkFAyDv7Lij0g8gmp44g0dg018Qz2+8FSSXw
Q2iCSDl52aRaE4ZdXw35j4Xe6iP6P8vEoxNeD2Ul3N8Yc9nmYchfb94G2fjZ2LgEmg4dRQY7segY
cRlaEwJTjWZfoMLjoXguUfilCv3jSvDUDe1hflYDxRrOBNYtPv4XeysVzfC5BGOD04W98/XIrbVU
+Y93i+dOtI3jbKsAxIcmSh81osXl55QYp6TDPegLOR59O/L2OyEtSBsrKAHJ63KpB5uV/gfwum+j
ESVrkzQLD1u7zSkmquJIeSNYHV8EGesca8r+X8yMz2JOPOJvL9Q95HwiLOzRGNXHlt/OhlDRVQzQ
vABcZqKnasZEzkJ3MvAbx8TA5qtNKlHUlRKm0Dd7KK73iGQWDTe5/TlRSoEx/E7GEcFx7Pzo8K5Q
FgQzrXkqIhbokJeYWHOc0AjmwBpRGNG27nbhT0QzBmQwU62l/QnwT2QsIdbi8ODRoPn+xB75IXAe
Ho3QGiJuiajefXjt0B+xxZdmHQA3kOGMhq43aafVBOn7gKMC2xla55Ow/gNq6h6KOZfUCTJICRKa
0kdgvFzxt9m+HchfOkxEymYvKIGm48bvzCIY/BjMCB4mmeM1a12V3gvJlXmfbnZ2uBN0cqyn/SUw
9KLz9IIk875xpP+OTPBZtRZp4mhmXVw4TOI3TGy/UMuN3C9ywlm1ic7G8jgVGND33LgV7c1siE9v
wG8KMx55ESU35wV+Ds/+8rah0xaZpTdYqQYKgRhTurRjKCEZ5E2q4X28J5GstLKNwNEupbjba4iT
2Xv5DnEYA4WgrccPBH5WOag1nQbnb9wFup2ublugBIbI5WsBMsQEwe+yRzGXcJ4QkWeLHgL0fa9F
MY5gtJlzmFgJ0aIVoM8zxk+smQR8Oth9FyMyu0ykifDfqvE5lT44KmMvUQ4+J0+LfgcVdi0w3bAf
5JVZr0CYWczYJTKnMNlUbgaMC6JjYKV3LC9RcWDRyFBCVnuew4eBcCsEfgEpaCYjlMafSD5V8SAg
Amn3ip9LbZoQgBuiZDT1lyFsBHkCbYa6EUG3RG1uePfLkIGiZWwEma/4dTCysP3AyE9Zu001hCtY
aszqBVJJ8MXltCQDR4o+Im/d7Jx136yfZkq6DgwYf3806doxsDmSfcaJZFsCu723b7JA+AA0v/uT
dUtdP9APCNXnkBdsIiqcR2uuH57TpgcWCu0e1G8kEJXk0BjsAPNeyQW7Ee5HS9QWun2MiCLpCy2r
CK4sCckYcKMpID6o1I0MGg4JflhbwE90pgu5xnsNAlO5Xx4nzeYX9u+8GRm0z6QRuYpQkVM1wjqz
ysdHZYLMi+q3CM1mQs54ogcECoh3mO+Q01itiDpHrIuTB4VxIm+F8pjlhOBrHxuBdY3xVnAuNvsH
ekPeoanIWCE24AcArBvN6oWS5wDFwbJEC4LI97tOryPvjY/XQgD1MY6tzWM1HsBp16hV3mvSJ7aX
PRSY9Ah+7NL6uNjUm7uH09IlhBOtjymaCi5W52Jevoz70ZPk4S5Wl88N4s6XNSNSy313gKna4rEH
EIIWI/S/KZi98JOZRY9daSKRNcuV227eUEdkv8CbFFNc+nD1W4kXACAcEsK/hUyeMX/mda6gVdBl
4Jjb1gHwGuenBSbFVDKyCke0lJ0/M05KXuWcuWe0v27aEBOzV9EzU9kaePis9fubUUx8x435R7Ie
JLly8CUw2Mir6G25hWlJK9LdUu10U67AMFGklxybmeh8QTB93ffnGp0ufNN/A2gMqrPG23YumgUQ
9QrmGNPJVsEZggmyJ0TGj/11f8OKruEmnfyGPv+BwunMvoDPJDqABtsb4iquQKqbJNBfjHAfghU0
83cm6dF/W2y0dHJUhOJ9rWfwOt9QfgiRjUjfkYkH7BkykcekBM++zndOdAm7D4Mx1SEKCB5Ka6o4
hkdO2FHEpOlWFiFv3pdXyWG9chtOHkr1Tk+nDT+irKCH0qYGxovkRSWq67oj64E/IOqcVEAX3S7m
h2lNjhrdSygWHvtSHO0DZxh39peID94LS3BUJ3kKwgL2eAGBPJYEx8L6MpmFeYRmV4DT3FB+GnF9
ilgSEdgmplH4UX5iujg4inJU6eEsC6UpUtA/Es+pRazWPm45A00mw2sWXkb2YyLOjd8apPOSDD0y
4YI69aXS1T5k8hkPzZQV61eOaySZ9vuPBwdX42NIli/fBwF8j6cFZff+kw9oFagTIwGF13dog0wQ
olcEX35TYIsPkV3EtAQjjkQj929JiscDqaT5jPW1ooxfuya8TrCtZnwaIqg5t0CcPB1IQDYxzZIx
44jiFDR9Vh/efN+NibAEJLp5g911jXjkhlhr5Ehm537WrxAl2VTKxoBifCQiHBHvbcEpfiRHAWGf
A8IJsGt/pkBWERDDyB8Gkove6LKDxQ66BTGFbMVct4T+mffFDRDnA7Ugxb2kGmtuC8XaLT7Ep/Nb
4zKSTNAeWEHYWERy/pc8AoaBpF2LYEfmWlILH859XTGmOK9lD7xuzh8VAYSEhlmI4SiowtRHKVCz
1RHxi8iJXiyZqUBs4EABUjHQGRCj8N/sFJiOgU1FvfjA7xi1fRjVf4GPxuNQM7Lwvx2YNc996nyj
r1PTxdLbMBmKdpUB9YZGDdMGXuOwdUY5bQypJ7CJATBBNWt2ikXYIrYm8DEEKcwW0Oo22eO017xE
xqTB60IIEEncRMuNvJs9FEFolxDj5pgGDZeAhLnqccwRgFSSjCSTtKzFddBL0hnfqiDuh0Q03myW
lhlhqYHo+GsXz+3dRs4ID0HIEggYe70IoQKQJ0EM620tAF7N1uwRz8DL5aKAVg9+TP+km15nCypb
H8YOJGoqu3aNXnL9mBWcLSaDh76pqYdknFH5180bQWCYowsP/CSjPGmhrFJCUQZkv7187L+BKjm9
uN30Wns0QylHLwvnP45c+o8QeGacDz+CtBr+L8yIKkQJW3yKVuHdvHwlPquHe8UhRRo4+hMHj69Y
jAjjHNCQYwlJLM0HlStqFXoikotSKuDOzGTaoNZA9L9G6RzBDNFEPMXa5jFvAMVFqWPlEE2CD/m5
GB6qMzC5CXaRbbnLYuDePOyIXP94PLIpT5CeKP4jwqLMifb+Y+riC31XXBj5vMcjMWIcxeThQsBa
AOXrLMTNKehOBICsgVa+QW6DSl2wiGT+4xtqEiIcoT8QkcnH1HgyMy3RSgO04J162RUohbgZuFts
qA7uHObln/t01AghiYGTlVWHHdFrA76ZT4BBulcJVJQURa/5+yyaty0twMU6Dxh03U2GkzrhapNQ
LPys0itI7wDJ00jF4BF6Tn8hUFAR17HIpIZuXrUeq/WmR9o8vzHAlQRZEyqD0n6sexPQXTDMO4mp
nF/M0jChboFp5WsQ6gtICsruPqUx/wu0g9g7OYeiJiJAjFSlPqdPRAasTu4xSBuMmYg7pW8DLU8I
bqR4/eTLQNMJpztQSeH+YtbdlCjeKxAHRwso9Vo5KTh0qLMkHmpTm53JK7nk1R8G96m+URhrg/QC
FE2KKt3jXhH0wS1Y09tNDhcMzkGpdFwcfjAI9C05H51Xowx+JL4+ZsN9PZHn1bYGhIkUuADOI/Mt
ghSxraHf/3BvAyI/rLeXuZoznH2FnJmG2MwsMI9xa5x7mpHy48/SxXN/DYlNn/C9PT+YGIy3anYj
AXwPYbcRkTDF+QpcHfqUx1xtqY/6ESqTkuALqsZVOgw0Mha4ACSzCXUELuksnw85q86i4wi+2Wa/
v8NNJXzMHxCZkQFei27gBRJCk6TJAssNq0Y0avEistog5uGomDZ/YogiDWOWhkKBwpuFHoC0Qjmm
1f4vdZo507hRInHiseHW/DDo+KMKmz3VcS/iBPL9iHQKvzCH6JT+3ndz9LaZIrrWzs8Qa7REs2l/
DXUG3w6u+oJn1fngtSSHRSPqzSsvzmsFJVlf4NMhUfO/+0L89DL3BUUm8wzsZrgh8Dtn4QHL9n7U
VLNTkAYxTN7W6rIHOCLH3ycdPeCHHdqVZvT25LnxnuZ/WqwlnJJyPAhFOYpgxyp0hurySikCZmIk
yeshPcigXE9BRDPS9M8v3SAlCZuhwZ8mUODhqJoxCj+BwCYh4OcF93N+5qqU+Xb6VsWT/YkhUR1t
nu0Hx8wMf0amC13YDY2XOrkcqjgTWXHNnkpq9LZYcLa0Qj1Qb3IR9SmavLEU9Ex5m5s5Ngr0zeZK
XdKEPP1iUgEf4mWHcZ/IW1RNS2RmyEd2+QGpbmrCB97GguiXF2fIMaf1kcn8L96IMnqi2/CL9j3f
MFuTEllg6MYLgcwNzGYDuPT1lOBdG8Ak2O9XeGirh10t0IN8dUdhfzg/YtzSvPx6fBuY2oVOFQK+
6HcRmWnq0G7x4+Pq53Zu5i9Gl440DHXMZMMijWEX5gTigwQKMKGG0MQsOIoOl6QMxdz2QtBzt15x
k7AJ6SfFBesmO+1NDAkhBnyDPcgrB4vogM9gRqO0A4CGIUZDLhBe0bDiW3aL3PqEdGmTK0RASXKP
Ki9vgYAGbCujMZgAwM1vggzKQ+7IPMPZbclzxfzaIjev9NM1Qr4zGnbEAsCyge53HM8UUeELsPFv
Z34HxMBGiLaVL/IK+rYSkEYLPafGEkr60uURM17b4VnGzvP2iAv2XggVfwlLNbAz58+SVBHmTW4r
mmjHNc2alwRTFvjsG8VK5mJVoOCSKOIfQ4ytUc3aJOBnVyC/Cvk50mATsfTTQVUT1DxUzbpY0nws
MoVdf2D3UQbrZwCzP6w+QNiPBYGAXnNgxYpKX8GutpdPFKhTFvsvw2+MyyDMWFmxugjOoL9//isT
4V0KW+dFU71ik8IgvhbdaVxFN2y9+uoDAd2pYw3H+5REiBkWMtF/nf4hkv05NZpDlowit8nfX+PU
CmG1WdjJEu7zlAJmWsUcjzXPPbuPDxrn41iSz/0NRygVYnj6aa/reXkshc0/DfPxCoFKYCO77ICa
sowt6UKoM88+IhBw8DRREs0pUYtQc0QVa/7X0C5DW6vLHzPAx8iO1I7MfKIA03vZWIu42M0C6BeJ
Qoiq06EU1fgc2AlQqfTODQ9FYyPZ3hCKMflOW8l7e69gCKObAou+7WEOTPV18/13X+2529E9hdDc
nAEihHQE2koUtd+w4tLh5XELkTe+a3ykYfZrJo7W2maZRTkCsyiSTkVxLAX3JCFnFqJgBCDiGFJm
OpgIz/mNf1CmIB29XoZ+q/BzflLw8Y9JrAxKf9EIk3HC/6z79DJpuQI4dpwRAI93db+ORFBsCfmc
dPubyYwG8SKtoWDutEc9XDqX3OEeGIjPTSLVPLNvJLzTEM33jsw+EGNj62rRaPpyin+Fv61Zbuu4
83obzZXg/b3fSoPqqubF9rPICBwC391dXPydnLx4m4vNY0V9m0t+pPM9Iyg3uusqJ9kGubYA4vCL
gMnXFCg+lwA4dC90x4+9u8V0wZr5hPoSkU10JXfpFshHrJqii9bBWBXfAsm77gc7WpWT70qZKX65
uJvpFJ3AAAbtdL/atfucEKg1mJZiogaIk9fN8urD3ZfUhuUWgXiKiUPC0KOHYJmfccO0yvpYChdB
acO4gingpTA+k8xm9+LHruCaRyGaugMecKLX88nHkxgbmC3eqHeE6AnCuEXunO3YBHXusCf4+b8e
EWBfVIEFIjDxy31ZyMVtkAY2gjm/csmGvHh+rBIkETswhU7MJDYexi55T8iFN1kTRXrumVvCQ8Nx
/dotaelrNZ9hGk0tiOEhPeZTojBcHvJmz3Wje6WD0JDKPBrFeYUcGYCZEpEJ5MxrBD1xBVb6wjP2
cdqgOUQaACVht/bvjIwPuUYdlOjRQlQoeDxJ0WjGw9pt0J+v61B1yRj3XhzkRIiCU2MZuWVu+zJU
t4iw9LmARSNWZ/8O88JfESkexW6I76894xTi84TInwHf2aR+AtxzqRA6fAKnAS7Bkjm+u08r8znp
YamAs172HUiHMlOI1hnCNWoXB/4IZIbnSZ9y0HM+jjoTwSnVBVVc7IBCvuJTGMxBSUMtpskO2EFo
mmkKmg1COFQuNn6mym32Tw6eBtUS8aZlbv3E932xn6cufMcwHh8663tCcC/x3wDjlNxIJzA3SFPT
aADQ3uPr9igdGUQdH8OJnV3QHtHV/iGZpqkFKEE3v0SDwH+A+oHuVf4M5QNdvDK6XiofaN95u9yy
mHSF/mdIXc3IyugAHMzpqQW+Fq85hmOSAlDqSfxd4/p3W/RiMpF8eSqPbwtkXamzJ+TeRv9DtAQV
oM0PbR2zkk6YZB001IHvdG5WGIGofyKbEf68PoLCoJAgdKkzqnn/7shoWnnYuDDnyDTaB2o0PfXB
JNNdBkh9ZYHtr1oB2JJatFIZR2GsxMephDlxabdpGWwqa4BFpThV6xENqOAKfPiPPeE8tBuIU2UA
JhXeOW5SB6KRNEOcwsgZpizsAw5JidIZda7qCP0a92mk65/5XAFbYWATQkktljGs/JuvyDF77p6l
Uavjkc2vnQCHEEkVEfaIQVkERfG0wg+BvEdNyjMGxLz0iKw4D5iZ39SVePwpJf7ZQiL0gUnthXir
rvxun9zvbEdowNgl0APSHy4othsaBeAke0g1GBInbyhQsIJjGUmrCUvttwjvyDN4rHVU6TdsJxzf
ooLXALelokmGC9GDAvETy6Po7+OMGR9/zmj3OLcHasmnWaCRILn6ol7doQDo3beY2OEqoCQW13mP
kU3EekqccOsswXRsjhxlCPnMhyuIH6zKLg7Tka3sMd5MXu7zgEi4IAEHyDisqNst2IZA+wKQezY2
nkbw/udp4MJehKhq55g++MfZMumjM5q1qJonqnGZsnmyR7xwJdQFnEsFkxpkx/siDdme0NPMfuf7
9AMT7ug/G+kumRc8dAgOzmADAEMweGf2jA8lsqsfDm1s4L2+BwI85G4S6XOECHV/F1BXxqbVlylE
XzH5eEVjwlo3GFQECgoJygyG2lVhH9LHF3h3JDCHJ4HczD6rbgYNf0WyyFYaFHczv1hD9OIs/4hU
GR4DlHnIhCsId5qTKFVZ1vOeI/uyYWHJ68In9Akpb+D1MtDs3RJfjCdC8nlksLF+oSEQ00UFtxuz
BlHTCFLLv/LvF/QrBPSmKpgxUYbDXGR8yevlWeGwb4EFeCBEiXxDpx/6jhFnsN/u3jZw3ubrtRBs
XB1owwdML6g6AEQfCDRO7/j7MTB+43VuSgvfyC1sYI9RIxxx2dAVA7eeTqRTvcx2o+jm462WRZki
O7tz2T62ajVjZitagvMs/SxWBX7zkxufnI0IYof8tbE4OweujMGLCZVMdktxB8huucBg9RCk4wMd
mDIDSGP2D1RK8HCQP+L0Fq/UKDnwnNsOci75JoPauByGp8d22BmZavdgHERuVnexu3Cw/3UmdxQc
qg898zA1jukrr10rDOXUp5cneD9MeBAdLVSXg1mP3xdhQetH3Ndt/t+YzxbE5JiXzZBIM7tmbwZk
XDGPXipXk5wfve+ugvI+80u/5+jIP7hd7j4c+ZL1F3ZzkPQP7ARM0hyKPgSUxCEL4Q8gjrjdTzf9
DBkweLtkkD84L07djYk0OnBMQGxEl+Br6k7PL+f3eUoclsTfkH0kkXNtnh6zNfkxSkxi1l/rkGDG
4NuuXr2wGozRh3jt/M1VR9vHvLd8AbP84GyGTH1mS0s2t9kiWzNTUZWkmgPEfue/7RXwjLUFb00g
/0xlOhgazdAYara66GbaDo6e5WZx5yrHV3IcIo7SwuZAgsC/aLQWT4MtO6hA+vbQ4TDDQfzes4Xl
e6LLRQtHM+F+FEwDLOl04Co8BfZlMcLp3Sf7CxOCeQ+5kIolg7M/sq77y5qrg3bxC5bSE8ktRsdf
5fnGW1oafZaWPezDl1eGdXH75PJERD1X5oSRozDJE7h2xnsCJshKWqK7uC/x2xJv8r6SIfRLOrQL
XPCn17aGo6eRBte+iHyTbx5L21MzVZzjLZIZZCaCN0EoVcCoucD7uO0Uboew2jPbPOI75ZEPQmeA
OphCokqyyC31seu8VvfgXYB4smokLwveox+xyL/dFicfU1XSqfDPdGzdKOgtTaiKfb7u2TQ3CjdK
yr1+4+ES4mV+Vm17tbEB+gyl1gORPpQ5tO+StJjLUSd81HgWwuyL1OZqDgISL5YEoRHssXgc29Xd
7Zu3CEipg9EkTeLG8ZTgwb2S58S2W8V9l4niIwIzZba14D1579kBtg8b94IHxATof9Juwl3qclI7
f8x6ISR/DtHM9xLWzpvXFQcDkRCcXwN86ZrVJ8ngPkE21KMuujcu9/X6loBEO0TmGtpfkzDs6Hyk
pHYaa5g5cIGT9hYJlhdrCq96t4dDulUohfkr5p8/IAP+6R46FYQf6TxZp0cg+yWiG18lh/FYzR/0
jRHvsQAtBTVFzuZkCzo8wLsz81SZDdITguiwbygTyXoFnOCoCoe7n03rLP6UdqVsHoTPNQJX0znX
DV4vOsGZEpLeKlt3tAeN/23uPPIZFMoh1x0NE3E2IbiHCRCSUoyG/yL5P6y2nN2/oN2JikH2CTn5
UEI3wEEMcKElV5zGBbMcyRYQVWS2PWvrI9mNzDWIgWdswebM5ejqfNaf/XNfICz+emOIT+dmKwzj
nG3ojEDFglHccz4c6Ct2QzZCLkqSLrII9JBsNq9qBLoMIM/Zsk9XEmrL6TcUWeSE8WMm5KlKNMgC
gglaRP6E268eVmYOPIpBnCaUJrnTp+6Qy+I2AdEZq+ZlOTIJvHf4NMf1qXUk46B4l+Vg8T2o8WeF
AAV+4etQ5XTqHFIpXfJhWn7jUQMYwTfy23ULaaGRpYq/lDod6nG9b9jtv8vPkaaGb2s20Q1uP6es
q2aSZ+NYqB5yW9INXjVEEVVry+FEwwywJr/GGiDRmhAfncFZVDCBncvc7Us2YaPme/kNK0conBsm
LveBxBTR9rMziZIbEMq3h7eoEfKuWzdLXiFdiYbm5ppRxELHSuhY6l1mXx7S5Q+JnjXk/4GXw0N/
nRbjG0VukpBsTO4x0DIfNP1chJLzAaTmdce3SOc8Ayg00XfZwG3/0WFtIWCX+Vnscpq7mG5kosvf
KL+rZeehpka3AXJeL54CTn8SvvrH2tbsuuBGStQXYu0zsKT1jx7pYfCeV3N5gi66QpVbevyDTJ4k
s/xVq148TCgRnb98qv5Efi2a6QPF0V93f5m8/prGHCY5fKSMIPw9uWuW5GV03TzmHQQAvhuufwgw
GKHev6C/j6mSJoAVKiHUFKMrV2XDniuJny7I532f842ccticCXaTfP5wtckzeTjDSIrkkKlJQ/L1
QWsUV6iB6nN5fm1u58b+HgWcFFw95MAQdNFnXU9atwlTU6OcYFyjn5dwsYU8Bvz+iWgbeE47qzZC
7sswyuM0WkjRcNdsQLSYbZDdk6LNF8r2lYym7OGhiVRo0VK81GSLNnKDkojoPiESxfsd9eGsFEpG
0S53O2vWDwQn6k9bShRB0wceXSe1qS/LsxaC5SGcpIkJBfFocxOELOpij48FMTxtVL3CYk6uCI6a
MuGsmDzRpOK8+FptQNUdb5RuVOZgo8aF1WxrI1sJE9CbZAmy7o21bvGsaZaGHI1AlXnGPTgRl2xh
6TO8ro4O0vo6cL86IyJOyVsFKd+XE4rpQE1fFor0EKuxoDVsAmp410mk4lm+gD2+hMmCtI40wZvM
1AdkaHy3td/5HUdkorWis0xVrS+lvdtRwO2esmNMeiciGRXvA2la77VIjoaRZjAIGPRLYYH4TPpe
CRAbjxJlPO8ZCOk/8YVObJ1nQLaxhWK4AwAICL6nyal2lYbWQvoPFO/B+8haBDN8sRCOw+kTyEff
Wc3VoELem0p88QZ8ZVHrzD9jIrL2S/e6jHkUxvNrwNs3Yn5pSQt5mzpw2ShAhT9D8+3oc2WxFuYe
IRy106Sjzjh+I+nWBRSrJkMKbjqjAWjDLmLzYH74c4kaaPMShxoqx/6GW/J3SDmyZsUEtGZJY6Ji
KsdLQKbDqn/ABSSacK50rL/87jPlXeAs4benmLV1ALex7utPOVFkU13kmDmP2R4GI2P+0gzlYhbn
Ie3prVW+VvqOx+xJwoZDI5aCl1xNGNOnCJfILEWPO0Xjev8jIuivPacgiUASPCOAh6yLc9J8yLdo
qY+dfiIKugIceEzbd+e6FleA7iONHYEifj1yVSMyb/sxo6B12Y2837ae4EmZ1m56fDI+LXNfw4UB
J74aWABQ7tCSHcbILCJqIOBXcfzagwPvooMIMSwsZXo5IdTULxy7NNRG1Ur1CeyD5x+ZtUHop8en
xzvYzSW8gqicuTN4TxSvxKqNMylfZtl48WjHWZJ6BT7bx6JeQaAaNcd5RWnlnXJDmbkmrH9mnrpX
hHEbxetFPYsFbrzEZL9MZVd62aQJdQo7iol1D93GYPcjroIghMe6ymwGmQtq86cL1IluYgYi5JNq
VeGwHO3baPj3nupPjKiPhAQ6VIv3JQJbRgvoW5SaYkvYqpHutaHokWXqq/a9LbkHKnkWP9HHy76g
e0g1mN5Q0gO5G4XPoOYq4pfU0BOBGBeL5xy4mrg8ecEJ63z3z9zKC2TzYAevkr2AH8avkIirYFCY
0fghoBaZ2Yo5shoh4u7t+vaL0CqyCGnceixQZAr1VWfVM2JF0XP1Fjr+rt8c27qUYA2/mw3mgpm6
fExQLr8QfjYuc9ojHrmkEnehuiemk1GWUKmbM+TS4kRm0RPpbBJbyZPMAJiEX/BmPAbcMFXGo5wk
koLs2jzpERdpRmpSrB4YF98eJCOqfgxLDP4uYq/3HviOj56kFBxxcSPA5wpIdofDHj/vNEcnYIEU
PZEKAz8K2w7DlFfrkL5YiAAjZCxtCDNKNBNf5vj1DfllikcPaQ3WQmZXp1nz+8SuY7Z3TkwTd6l7
AfkHQv6/dL7xbstuO9ySIOMKewIcELOumbOFelg6wRv4sbMxtqzKZMmykeMSzWajQ0S/OCFnKrgu
ZOc+uRDGkonIDHXBSp/aLQZHp9xnSCWily6085MeC9K40wgfusKlPG3izq4C4mG2HEoOc+QXsGKn
BveX+W3G1yUBo+m2nFw1q/mYfTRHfCMxXqrf0LzMeKNKkBSmrUUPKQpXyzGjEo49bX4JtF3NfoIF
11H5wOhNj9JYKzjdfkRQB/gOnvOhw3DvcrbwZYPLlvXe0TTOtAiGbqPPlFjjBQaantVWLcK2+xu2
Ns25r6oNN0tG/9fVA8G4BiCovGMAk2+aJ8UHjT1lyuL7DaCOwvZ0oaR635882LgG+4/z865H1t/+
5s3aqPKhvnhclJhdw2iJigTPaS001A75G05nDUh/vpA9k0NsPX14hugXfGhJNVmEe6G+A2W4EnjP
GI4iFwAZpVRMCLk0K+/mMFIxOvCRM7Z1hZ+hdr3H3brcX5y+90IK47wa+tXRv6LqCHEp7OjBZeyg
6o+D5xpeFZPwPSi01OxuBuf60HptvluCsz5iSt5XjMUtItoiufjl02P4s17+0ySKsS4dnexCQwDw
yA3oWHw7+d3SFfcuW7TZLJsT7pR/1cPolr6OMJbF/4opNPdHwAU4G/8193/tDDsMAQiETHnE/wN6
pj7lbOq5PLaLZq7txbSMw8DJEV7yya8pQMSbOAG7hB2gzd6haICknnb9qQyMWD/qeKwLy7nXifRO
MKdBzHM3Sq6KJWGm7KNaZq4lQoDAHCYG74rjFq/CjkfvTSzJnNei2arUP4YUAcJLCAfhZVbQ8HQR
dW6qYor7Nhgd4Tcem/uapDIMmguY77BY3eaIs7FAI+UnDcGXdvKcNkXAMNYsuK3MoJOmECqLLGZW
o/ZhnCsWv2OeMqNcFy5fOcDqizgqaDzyDuaM5bSxN2ctfv+EfRNF+fIJGaof+yQoMdViJTEJQR5x
1CSkkfsksjGN8aSHj6C/AYL9wrN2xv384Zm7u2BZ0tcscalBeTPARpcpi5FgX2nUQAUcqaXLjk+c
Ayj0of2rpoC87LQ19y1HNCs0RTwVoPw1EaoG3YQ6cljec3N5j+RZxyL7go2G9EzxN7l8qyJJE2yT
gLERnTlW/586fAKlcHMgTx8eUWkpGRSjf0cmac59k6TLZg/4PBHDWT/ADjTjfL4TOtCQsYLYlaP5
6eiLCwghZKGZE9x74cKzlTI3Mhk4I0XZTc4TWELBftwuOwU3O1R3hvyHZljcJETLr1FLCyeFwTZN
yz0da9hest0t7L98MJYKgoOxFXS3547YI98IJ2lLP//chy1bfxGDyr9YR+aoa5BRl9MQPfM5P/+e
KwwJP7s7s6FfsfLB1Vww+/ZgEWRIdDAbDBGan29VZgomUPezIpaziFoC1q4IQg0k3IK6Ra20rk+v
5Lfv70kc4vsuT/eZuJx/ok8RjnJHz8IEHZYxEPpxdf/0uTbxCITwQRWmJUTG3Uad3bhVby6/XcCA
i1HOgE+11QNc5cGI1j9wtBDZM9jw7KAA5SsAPQvonymNRcpW4ieJ05SfBo8jeQC+HKLhtrRVPdd8
BRQTowBPRk7c3Deu8FhiD0T2yBVwc5BhaV8LDTH8BSg9KoEEpquNxT0G6IFUFwkhE671trjk7NpG
EX1bXhJFmB4UUVr7NWqicwfRxUYceo253SfYt+yS0s1PaXxmjZehXr1B5yCSHyUEmdg15a4kDXNN
23hhRA+wfZ0CzcAo3ZC6Qy+2iMQEeQDeEVXnDFwTFXM31Rdoq2vVUNc4THJDbsUEwier2rAYJqQJ
0UHBK2iQTQDzDtwWA8O+cisNdx9aXgVIml/4KiPIga+xSUPEOG+Wb6YUzZSIf9AMqCPUyowDRF7w
+RASDHmnbXsLeYEQOD9zy6NJkQDwB2adCQ+M0Epx8ueisCKjEQuJSOd1h8JrzZRskpoaBQcDJEsW
hoEFaTyECwmu4FEg2odmEGtrjTeiEMa+10wO7sfbUfXb4Mq4mrKdUeMxfSNPfUcda+nmNs3HSWdI
K06OzuIMchDil2GJB9jU3oZMpGcwcqkLWEvAyPFkQp/eoSMTLd3psbZRfPyfOC1RvSPpHWb0Qo/5
WTCbHxQeEqQ5bFXY2VCPTGpkyvu3RXAt8mbJkzDx43/qr/GFhZnztmoy6FJmeQhJ98xPH+Gx4W1F
UXxsxi2wHxaiBawoehrOL947xCsdio0BQr3XmmdMSK4yQHTwyaUgkRjLcBXajIeEwiBJ9HBZJCpI
O3rgBRr7PTIIg+jL8BcPkuaQgY4RIfv32YFlriuYxm533WA5eEhEjhIvITA9j1zAcc7Suh14tREN
Jikz0cfC60RdMo4IlrCQYAeianLIix9Gw5Jl8saGFMELgGRivQFN4rzc5iHYO4FcPB3oMwqL7S26
7NKt6lEFzJizIMbSl/wfXBlRhI9F5N/9D/O5iIMTqGxKWCUDnIc8t2BA5A8HSm8c3oMfPNZEPraQ
W9wgiLXoXiNvZynvgVtctHAsGF65HnjSjOHusWnsof8gKifClIkdjbI/fqaXk/tV2IuuoaMZLCfX
UBiRmfMgkzk4CElEvPHdiIizjyimx/+nrRE+hIjSeQTf1rA/tnN6GyXjAZIlAs5veyZEgLv66V5P
HTgAUbB8OdI/7NsJauQHKmwAQiVvkHbEClZtPHkbGdqNhzGi+6gx8FGDpsIuvXGSYvMT2+Tnh03P
ehK417mg9Bl6wRkTJOtY8GPAWINqMC5RKPd/Vw8VYndpXE8/C2TIIN0LLDnX+Wf62w3XPUtID5VD
A6WKqd9n72JlrkjCWz/XfUKk9yNPn99jbd1H+K8bN4SiPOYTyg0JXvdlhC5v3LdKLnTRt1iWLJZk
xqzftp+AFhB5nOMlb+3aLxlmHTBUzpoMIANg4M7CE5F3QDoWkbX/evZKtlOVvVMjN432YsCMwfYd
6nttfdl91iUDugnLxiBzGQVvkOAyfoEA6ECn8CMx0+GpW2BS0jY7dMGEl0xAykY+PahI6Uovn/RP
TUR7Th3cvK814EzuDg0SEGSnBMxhvzDaAyJg9MHVrmMfXNPI17o5Rm621AjBJXopRwgmh/vXjMJd
xOLPdY81FlwVTIDPDDYX//l/JJ3ZkqrIFoafiAgEEbhlHgRx1roxnEVEHECRp+8vd1+cjtO7d1VZ
DJkr/9F6A/60QXPkWpXj/O8Tm8QZBI2zpizZeZMg6spZJ9TlG4j21nrPXwTShN9FiTQsLTTLZCGk
fYOlWVxi2keLKBfu5i7mstOQmIKdQ9VyT7SlGr+mzfiRvRd3svE1NNcizyzVEV1vn50rOoeNxXus
AZu/sjsF01UbaEvklQbATC/YLJ64oe8HdYjNNRcOfGEFoCnNRQj7ZYrkn6CUYwBk8OPl26+SPOJU
nTJzNwmg6bqfvcii/FjIYQkt8IQtgAhkwNL8j09bk+F9E+VUD5x3ENcY/nfc8Rqv0OKZPkJ9dA/J
kUOiH23WHVCvSAcA93+HKt4mYdtgpoAuIyoJI8Eox57FWkjc73Sg+4A56O44BX0bGEHQQICIB/dA
kPXFylg+xtebSyAmk3lty8ibkv58wCp6qCYowZ2K2Ftamti7eaO+joosx/tjE5I5pEOc44CBwOZM
bqLtHoFeHXvsOBAXFIaTWEND1Rlwnw0DgR7EM/L0Q3978y4O0FLx9xjpzOtxZR3IXCLLPFBJF0Y/
hipF+CzfM0jp87rJ6KWeCiMRxaeja4j9aLT4k5YbiopWuP/O/gaVxRBM+IW16Y+YnE+sp2SaxdQO
Rc+t7CrwySxOLeCtiFa57KuoAsonKrvgGfyhIaSkBlyGx+6CZWrYJx8N8Cozf46B5w3t10ib8C4C
QYJ84Z2nTo/knfk74UgClP0lcN96qMFsxaDu0OLMqW1KNQNGkdcMPbTX7gCVuDIwCOPLAsiLwpUv
qNKTU4iy/c3p4aIImSGH9KFX41NPYe7r8DP6TjoCgGZcb6iRvez+OtgO3SWKlhcUD4HAUAsfDuEW
F0OSj0WeeLm6g9F9dt2ySdqpsAt4ZAmMPzHkCSEv5q4VO43ssJQGdLHhTbTN+D3vxX0KE58LejG6
vQa5n/RGZGup+xrN+DuBu3DQvxAoxaPr4hShK/tGghiTD6GXW/wZLngPnVlCtWWkRqok8pgh67Yi
UtGBCicW2AVhmn98KcQ5O7gHKuJynNmNy+NC4ABKcgB5NmtGI3VWnM6n69mVmLdO8oQhUgPy1+0f
6BCI3o3mP5dDMC6ZIsI+w5a7FkZ/tiRyBM8RwDgQ9k3I8oQvH3WZVyBYDoCju11B+rI6uXjvOdj8
nCBQr450n+HaJt4cRmyPBP66k9fFNwBd7WUd/yR90BGUUfWnOjzReGHJXrlDbOGGjX7zwfGXfOc8
ByB4zwH7UpTD38u7fFzNTWjREa/1WaxN7U7868XSdqIdoGBEmlOqUqI+5BQN2jAVtAUoCH6VGjjY
xDpCeIyCyOqS0NVZ32iT7FbV4hIK9wylXuQpqnROPpcDt151o+9YRLn+MH5vXCotnMXN/0Gs646S
KIxTBRli6j8nPLdrJmTbBZSyMn4iX5kOfKx8ieJ+XaFi7Nv1qCXMdNfv42MPrjz6MlNLNxYEGhup
efHAZkqYkWU11mtrB6WC2JuLQ8mIh1bmuX0Tt6V6wmmjILSSbYCcAakEOtkw58IFNJpStusrxwYJ
O0wQFpY36WwWZ22ierwPcnXykNhkBosKfGBEUiRp+K3Pzjhv6Y/ibGB/vZydAkVwReS6swkm4Pj4
HKfkjIZ9fIgh2WPecfQlGIDHa/s6bPzfqUj7VLjYIOth37kscggOQANJeBn9Zo7AOn4EykGbGKIq
ECDqE4M3MeUMESe5z+MmzBMYAV75F5xMCSuhrDfhO6GYNuigzHjcBPM2BaxPL4sBjkufEjUtOs/U
8cD5HxuXM9EB1edM7RK5QCTqJRVKaA61lFADT6FNYIzzATIEVjFnWnom9a6fgZF5N6gifl/QJ3tz
eOsuLKyv+mudqHBis8CEIYnp3casCeeLXE3xB7QA8B53QwouGOK8PnCymTJRzvpTNTFmZ6IW27Fy
0NHS0+cLoIaNPeihYDYj+ptHv0xNvhlYB5T1w72kb+e61FLYPt19O5eUTIvC8nEpPNz1k5U0aQl5
WFZ4UdfqOtd81Akaxecs/6Lp9CkyP1gqiAWlbZfzs8DDf1PZeQ8Rh/2vCqNHzXktz2Nksx5rL+ix
7mnpi32SM6+3w0Z2kseUW4K281rBU9pMbTyeXpXcHGX7jEwMtYC8hD8x74+hS+JbD+inG1MhhliF
I8Q3JiY3ECwuABCYsM8YHBoLFnRyeF4gyoqT7l87gnm40frklzF5C4XU3eUsD+znwDNfT80KVPAo
VIXAO4x3sDH+JuTd8TQsHEyRujciu+NEq73H8ZYf0y4LVyPTAx0YVklAXb8EH2ccRYoPQmF6TFDF
uIyahJfql2IcfyEWFWOCAoNF7/wS7EjOeO6MWX9Gr23NwalL9Ht6NexNY1XYA9mVFy31fmkPkFS9
OXc0k4jaE2OIpQ9vJ6AYWUJGxnmWyS25eBXWCKQ/IVnvqJNGecrIx/Z+TpXTE08m7ZIuWjL8Bvfw
C7C0et8ZAQlncAezT6SACEKy8X7cT0CpZODzgWHWye0H2CauV/VV4jkVsoMVz/RhcsZN7ssj6Y8p
vQH5ZpcRWS4KeY8u6S2JKdCF7RWTQwo8soGQGt/IAzlbJqo1+je0xXdkDojeEKVxv/AHe5qoFat3
S+QbMSdz5W2nPI5v8LY1FAFL8ZJObIZyFxKZaOXL8r7jf+Luk530ZDuNOr+bYOWYs34LU2P+p+5E
N/CONa5/jfOErK+Lw8RG/NRr9hiC5wfvS1TxQUl28XGCupcRExySzk4Mjk/6WY5v2/BVUa7ZL/wB
bqJdEd1GdVziRupnRh+q9OJofHmikWsAGIty3zYa53s0TVEgymGdguTPjlv9PPI2JL1UhlpkrHXh
HZciCuoTMJz0s7dHlHXAAOX0hxx5oObju7+ljcXZIpmlAUBh/ZqbSHRw+KNlyTgNo6khjlKJ4XUK
gzJIi8SAOcC0yOC8R1QxUR6I0v9GpOOAAYjfVbL//4vEj8AK6dg/EeTE554IxC5RyPF7xmSJAAa6
LwJkuWXVYeAtS/95pB40MziYCpqRmlab6erRDjGpFvNu+U4URhLOvXgsKyp2WypyQAmRk8APijc+
B/WqAuTitBmlP37b4iWEh41jQTm7Z8IgQHowdPkmLc2mPQCTb9EvzS/ppWR9V5M6qvoumBWzqw+l
xrTTokHzNo6KzZNtQOMc9QB9pdljykHEdMTONr85VGhmTPQpotPs4Y2QTCBZ5jjil8P+iKHBbWPe
3AGsup+HlGCGocZqzPBH/JARAjxDJUTNMCOzaUmkaYSALtVJCq04ufUm12VD/hD4Gk/2GTRjAQvg
c2JBW7Ug/9YrnWaGq0bdyjPyC0R2fVga/p3U+ile87BkdH0mm/VneVOxsu7IJ8b6eoFWfsNHQfBb
8JZ4D0YcihSU6Uho/l7/HinlS6JGG6pxTkTNsaTAKGfBDRkIl6Ri7C4fDzFIn1LAV0x1AV/Og03n
EcW+uLqHOoU4fGuT+KynYKhjjpvM9fymvE6r74szgqWT6lG699I9vxCHRV/m8rWS8V51zPtqYPAB
j3xfdkqs01TyCqMzf6huHO74+Y8/r5fSj4Oso08wAGZKBrLKwmG/SNqXnK30V2KwIntliuyQcYfQ
U49QOtLHS+eH9UdEvSDTHZmIBFQfMjusWOX4qKj8Rqa7yc5zzf1mTPqj27Z2N4Tt3oL3dNsXsEJG
GBUmVvs1YJNoSUWYPAPIZiF4K5w1So+RBl7DkALLTbTmbcy2FKEgtAbk03CxkvqDi+AnMGOg8enG
FlE2rdOb/RASdTio+1Fvfx3+fBSAuz5CG8OVanSm1z/lX+B8qbiGiCFDpBfc52b2pr3rO9am+uil
WN1KPuWTf9Jvzr4kmYHY0Ugv/OZrmT2C1MHPaoBj4M36F4lgTi3bpAxYG7K57RYijxK9tb6ot8XH
HhC8t+9wK84MYqBNvGtcLE+KNjHtbkeqQZEcsqnNqWJDCPfk3vFwAfyzp0KsnoPzb0iUw6+K3lDW
u04T4fr6mvKx8xSijJaDaclw66gLMER0rqZDdKh2ILf87xl/KYaoRpKjH9TZD6TYyRdNBDCK81+f
EZJQkKRHEUzUjgwXgd3AvpLd2021gxQLNnXNukXJMFMOBlJrDkT7zj5IlRsHntqRZkSv8YDycfj8
NhJKMxOSRsBd9eqIG0fMvcHKwuobS3H+svhwrG5mxp80V5vUE7SGhshzgCmGEUiwdIiwT2l4S8rd
3T/0UTQy1F5dEF+mCdOBYv9CAHTOgDURLpsjM5LGDSdNik9uCVkK5uHSx/SkZ9RIEB2hRnXK9vED
z6KSZH6Bi8OM3H5RB3dTYasZYEp4DHH78QQhehobAhMdNztuCVdXwuaz4+pvUknMVpKHixEwk0Qp
+Bn4GOmQ42/riN0izl8m9VxmLYXdxw2EchTNHCAxAjyuA8g5PqyNKznv6RvqbVetq1BnJcqnUJtu
CfHIJZb/emsu6szAJtaP1eP8bCMN9yBPYHcamCdEXnNShzIwcmJQrMtSmnPQlfclE9JJiH5vwXVM
3QZjE7P3tBmVQuNP8Saf/kwHjerq/t4E/XMHjGZ2hr17rnISwgBDfAp7IBJIxBrJnR0Fn3RYYXku
XA7xT7KwWG61iTz9RNRBDauZ4FtuWMtq8gE4BNQGzkp1oZ0UNMGQ9Cz7bDfsTyxkKzRVSB6vJ3kE
ZdPfF0OYnKWyrivWnmL+xFY6IIBrI2DOULgUeDlw8tE5yMqjTFCKn4mOvbAI+DkHSjQYOafszcFM
r97D+x3lubEFGrM3gZY8Al2Haa1Li1m6XqJoZu3UUZyT2z5lC3hNlOGD/hfJ6afIrEkWqRdfD1r9
494C+BscGl/kls7Pl4abNKIXS0MqokVahC5zdma++aYk+EUih5xsDvazF8WuOBJfp58puOgh7Lj5
B4cM1kIjA2HDRB383TyUqMMLqqOfC03RceiEIH7xGqHXjb4s0n4dd6lCCOonGkylpJhRLUS02Vkj
pkhcC9pZ6HwowjzMMympQKeB91wOSvP2HvzWXarqgNFAHvfK6SblSs7ypM+at1QOHQwR8MVvPRD7
wxn5EBP+INTd/cC5xyL/ks1JZ+kQOAyjuOn+GCW+x9/AVhAOBmzepNNS8BIyhI3vxHLcsuuqwYJJ
pB67E5ko4AkshnTd95memQuRirGB7z8M81vGrZU6zgy0taERdqCX9mCBHsc27dzCYDxh2i4hKVof
jrcdo4pKybaAFiNO8ppV5CPg23M2Q3Yua6ay64R1nMN1E9k3bFX68BwAlR8WHWoRbvhmZIo+sFns
pf2AfFB+AAGlSBoVEVONL8ScdkSrjLs9EfItAXtPqiXE1vY+sa9meKZIre0jELnOBr7AmoQnWuek
GAx+WP0ZAGDvKffyziIMGfuYQkizQuCgamt7CpoQoOQWJewScM7wnuneYyq0eTWHkTNppq/QjL+E
Kwso4uwWPom8M/x5qDTksE9D8FBTQrOldRj8ypxvghfjpFslE0486/uyY7Z5VeKAC9rBXMRWzknj
Jtll40gTkHLw0ugTI/bGsPMakjev8KaQ7OU9ieDGLMhudADMV8U7cl9u2DORUuLjneZzNd0cUBQC
GduINigq6luhtP9woD3/3T/emRIWeoT6AkkpQK0/w9YjeHrEpSZwIiCsmC81pi1yWIyC4E6yzVOx
CZujBDfPYqDM0HQhtSFRTmA6ZppT4STOT6+ljsrv7aDsEyuhyL/zOTZdRirZyJuIFsqww9l58V5x
HcHnZOeoAjQx3TpCOXyks46gN94ai+PMNTYjDTfzyx7+9v2e0NbZiCwgOMBHiG5BVzhpiWjlWIsY
kOIOT4275QMyld0W5bbCE4PAQcMmKqVy7fRFN6/K8znnN79MDcRL9uef7u6LARajoATsZg94xdC6
8XJmtxQ5Alz3zYEqUbK6h27tAbjFgf/jQJ38steORiom66GogBgELeOM5TOIgzlHzYRsZBK1iaVG
cDwTtUeQ5AEEJQ4KJLL8HxUtbxswr4X7OsqHBKqsHzuTYfUeIDl0xJJrC8sZR0NeaODIr6PM4Hha
gFYxuo5aYtgI61nk6cZ/ZHhrjm1MgsOyWhWYxli3dwZccdbwm3E83IkU3HayGfZn6p/QJjlc/+MV
MXPQ7EmsOJMawaH/RhcNYlGbRsyM8R3WBtNDKrFBkHnyEXLlhIwIDqbSon6gYLFRSH5X3E6sfP7Z
pn/GWoO1BCW6qJfLstE4/h0kjMWbVFGoX6+17s6MYKfsE3HgBnv+l2CNKoW+zhjag/PBl0cXs6n9
Xklj1mQaDSSkD8JWsdVoToFioqWDDW6DirMbgxqh8InqBYYjnjanGvMZR6VrROqQQN64nRE1B/6l
39xfI6IhBi/3uYe5Oyf9NY/ExqljJRTOE9Ft1zBIecvG4IBUSN4jeKJDQVl0QWFy3SLLUoFDMk4N
3XjfPxiH3/rFtsIstf6ulWm1eq+RkyM0HgyVNn0ExgEEOpJV20RJQ3YqW6ZwfKGElFl5SnvHRYWZ
oWe2jOCeWBX6U35P3X5j+f8Hlb/izVBEBQwHhwGqZrbfl7txkLJrabNWE+IfnAuxPn3QURDy0RMC
S5/8/2QXmEE7NE2dzyW6nsS8+h0iTQBhHguc4UcQETeePotuVvF9DOc36vzNkI+/8dCWPkCB6oDg
regVI6/WJkdk+pzgOgAGnpo14l302JzwfI7/DS4JXuy+o/+hRJ3pL05tQuWj0uyAM8G6Lz82bAul
HaSSMCqp4iOIwgTxlrHRyJwz2L2qRCcApcLjTaq/3QcFc+XRl5PxkCMWYmbyAhCvvRaAfmbCL8Yx
Dm2wgKZ+Tp5p0WOhj/PhdYFxhCXV7oLHCCpA2DVhv9jkL07fkXkK/EesAZ5QmUlY5tXlhsBIlb4u
HpFBiBxsxI0uydtmNA7Ihvb1pQCYcVxHsg9Uwym4Xl68ywpKw3lJ4Br8lbhhpCDpP+TZcnvA5jja
Q23frhDUs6KXPswWZ7NJO+l8eZ/PwPBQ8xTDAR9LxCqKKGaBewG/PGF1b+5HSPJbqnRXyBxoAsm3
+tMpTvBICuwCsVAoNZkION5xxiRCi4wQDQ809sryRMkAg1umTok1+QEsYEsBCOWQryAd6dvnCBy3
6Xkb1eEA/F2zysmQmA/oVLZuVF7UTRyE44IJg5PxDqCqAE+mu3rCl/D5Qwpnbkv+oE8dwZJvJqAs
hKXsWQQkPNxX3DXeBkSW3KiOdANyoW+2Me/xfgFMDlsMkRici6hKWNTZBfMjvL/3dCSQgjruU1x1
nu25LX67Y10k/GCuTkrkSJA0b/agN0ewP0ZDlm8BkLGV321eyOkd6cBemrDKt0sOxChngQ0NY4iw
r0ZYZ7gVOcnjaowPHGVew0gY5EHNNeE9WpurNyqDjCZxH1Pbv6Ss0kdQbjFojQobJXKA4wEJO13m
jh79POLuwbRLKAnjpNNBJz56L215BAfIlcuvpWN2gVxDPwbw9S/5piMsAEYtH0vwzLysbt9ad3Zj
giLzTMlWCLilkkuJNIvR6WKVNm5ga55+2JYfyz1s/nEQy0MR8cimy1L9DodPB9fIxxWa1J25xsu1
dU3N0mF+Zf+9N/9Qnm6YLT/kD3O058UmOn3VsFErsx6rAscT9jwQdmMKBuCiYUnVTLAd3eiF7Iya
QZTN85rfHEmrpHqtvb7bc3Kb4b5xH5ZOPgNkh7YSaSXXBdZj7l3vRJOqCP3AVUf7iUfYZ1YewG3S
DVKRzfRMdPQTIFtxyhGgMEKMNpLGCGlEJQsaF3SfVGI+9o01B/R5ILyrT7ADHCARc2n28H8Yb1vQ
NKEdfzh91bVcW2DZrJISKVLARxwXqWnC0V7R+i0ibE8i31mDwULBzGTJyq2SiidanqTx58TCipgQ
Ocl8DiZFK4MvMI4CMo0ngBZlkUHqZK2bH4oDRVduTk+S5F184A0uzeWkpvKB+dvf06JA+4vmE+7y
E8V2BbkdL08muekewpL4D/uDhhZ5NjIpaAoOGpiLxigasmdwHcK3i+AweFoMiAPOv/iTcEpTu4An
ZyRPOO1MH3OyT4WiHwXMx70HGqwszmjuI6QONh9OFUoMxjBCqus+V/AK4cs6XclkwwGL3ldGtE2O
MIG+2GLcfEaUDusyxXn29IJdFgHMuEsrZgUcrl5NOYcWQtjxXbGUznFuch/ACTiSAp9jomhYVKmh
lUnuz9nu1fGPZ6oaYeMOf3uJfmxRgZU7+Chn3/FCFKjIdCGSsXYhIEEiB5rQmrVwrEKOgBZyP6DJ
/RO3QnQFAQAgRfrFMgKg3N7MuhR6CbSqcsg/PZDyu+949BHhgZjMmmhzI08F47ULOnjb/lbb08Dt
pzzGqJUeRXjffk5bVN/U0SFRd4QnBx6zWTdYOEEx/GziZsywnkGHLjI5EjxuiOEQwuCb7ntX9FmT
64TOIvu8JGORpqfGmmIHDDm4hyIotsye66vbkHCB6NLgwR+4+nB7zkjAjh4TA1zsZsMhUgaHbXgA
liKhSCW5n6KLyg2mnftamBE/HtUBgQcYuj7xx5oIeZI0Num6h9aIzIw+FZzaPyuKwPYxXwNaOwP/
68bPxXVGfvZVGFj41sRpuQvgIBIG8GRRRYZqYXkJRCxxaxEM8bLcZkaazD9VYUnc42f4sw/kZUCZ
koB80Mj8UGwM6c50gO1SJt+c7IDw7R64Gz5WEV/qkbbUjwie+53gquckQQAqgxIRiZcKmV3Lyyfx
NQQpEpHD3sTwy5b13Iq6DxG5SeUTCn0CZEIACvvygatCfBSRdGZzFoHyvs3IHkDF/CXDhHPZJQPj
2BKUuDIwTSMGQJkon/SXI91El82GRlRxbGzgBQlRpnACC1vt9TJ+OQgfRxiA3S8Mqr4iCkr2i90v
MDPa+3xt2hvRa5CeavqABf/ysxYc29j+4GxQitgLuJ8TcWS9VU2yyRe16MY3R6sVyRb8UHsV3/ft
Gujha9nxW9h0lXccjDfM6byBD+I3m2Bso1kKpD44Fkz22KRurwrUHuxj7MRyGljff1XMPCDYMm8B
yQZJyW2jos0aSKJSM78nZ3JQZCfnwrPbB8EFCTNjCqsv650lrCkaD/gToCQ0Al4TMsbxw5Mgf/Wr
+PSmP5hIL4AjMor4OLeo4np31vfi6ycQT9WuwbNK+oQHyJGpLw3fYqvhYz+wdrjoBYRP+Bp8Ft0C
Z+24v0Shyxnq7TwzYKtIIVdiiQNZDgA0r3MJWfYS9nNb8uPJzxEpTE3cDwZv3q0coz6PVPz7533n
BSVVo5seLpHE+Q8l4n2PiEq+CTfHHZvtzzqjtGJxCg4DMpu6dUfcBhJWoXw1iU0C9qf6FqB4V3ny
BpRd9fGofZ0tviknx1tmJA0B7uwL6CF4l8GCt98Foq5PhpkrMbcPUB5qj7af8CcYsAItCOZ+UAXC
EtM2QwiQkcFJIDpFeWuqUd+4GEyHrhiykFHp+6uHqHFGcQS/2ZK10Ig+L085iPhPRvEPkqjKPrOr
IMpE4TIDeJfWr4Qb0LIQb9z7Hu6G6LTflJg06gNTVOVMunA4m9aDIujyEKG6YTHBY0CwKrL3OfHM
yQyj+Tx5egZSvPV5jZVjbh6vjPFMjZzkPGTOl/hlOB1hVUA1M5kH4h7hbuHMSvpAlSkEbIoFgxCJ
M+aNz+I7fE2akbFs4Qpz79W3egZBC3RXxzieDt/w83eNQcU1BLg9/85uJVwr4oQh9IbpEh0haQCI
9D7Ei0njG6laHuZ2aK3N6LFAKG/XkUg74VTNPimHgmw2x5K/qUmWjfsfX87d+g+TE1k3IOtc703f
v+EnCxREqhoKV1D1ZkdbK2pQjSpmHmCA2qfX/1jMCvLqQadjk+mQI/gZ5wRWgshjRfkRUM8dxTd/
sfocSsZ2YGPNCjUis+UcxAD23HkiwCXLuD2Zft97pQSvJdqYHZJLxx3x0ZgD4V0DCqdpuUCu8EIV
EVWwUSS+PJfEcftXy8Jeji0EHLQiigXNKX9aUS+MqvxJwfsH3uvpERUBYDGuuGjXST5ryBolTOSE
lPgxoYWC7TxhcxZ/Fx009VfoyEt2vh7GmC84Q/KbNcPN6Adfh9uP3X7JogLkJ6zqcIxzwsMYC38H
dSw0CtMGoSCPk2HnIedIlCoOWtQ+G//qkn73eC1o6aBnJcBSqExLzf4wqsTXRePpLmJTRRIJl/KH
CkwOCfcdWZfMWEh1oi5GyYPIBXRmWc3Rq34Htpav4WM3WZlA1GNHMTCEY8GDv/0lJPTKGG2xnrhg
IUqkY6+EihIZtNCZG+esOS10I/sLg9XDMY792iu7uVraz8lr9pcYUGVv8fIaY5A8lv1q++YB8Khf
Z4Idt8zy5E1C6G0s0hFpN7AGFCi1uLfSBmmdlyPipAth9h4/ow/QEU5/Nkz2kDN0/cvROVisgP7Y
Q57EtRIJhkzn7fRokrtbr5EqUBXOdwHZxpSREasVPHBbd7MLSUQ+X/eY9SOCot2n5WnWil/wRAg3
oVmflWj2WK1YwZCU2WRQ1GxOvjrlU1N75RGNM1YQDtJ94RdBPbseusYvwNZSfPXKiU+WB18AVWC8
mADa4zPieIk3A0IUBS2wOepJFejpNS3HtEsFMhC0oOvk6ZtWJag5siY+4LZ8kV8DiCR9uxs2/tc/
cw5MMQdFQMRk896mvZ0WXNC2HHTM6WSRoWTnGuJp//pPzkU0Zr2xnaNpDdmm+Y7XETnH41dYEyZ8
PgI2IWM64E16jZoxElS15sxlVeMbecwIT7QAIBMU2Ajb2NiCWPQFZldySEQN2ncxOaXV1mA5LejE
hkqlwsDhyStIYFJJ6iDB6O8Ci7r6btuDFvMXuI9Hg3fLp0LNvx/4Wc8x+icS6CcPBGwtBy5wTkno
fEEj+z1PKKzcAiFWytyqYU5lbqstq4Xm5moCKgzldb0DB+ffOJD9zMWDg4Vml/77D12ytOyxurO+
k/LgspAt9OiGLP0Sl7Mu2oxQWMxRPE0V0glqe/OxweyetVO1PrELfCNEsS5q3Nb5IxAv5ChNcm/B
E8MTAEaQx+WkCAbbO34+jGzgs0hHGINuHvdXOOoJPxeeO9bOJUdue0RS8wxy3RocCYiylVk3eUHt
1XYzfYg4Q0ta4N2Ee84YAbKnd0/UbeG9d1zxGb/8n+j4qUjjhWKBGVJscpmpUu5ZkyNxGgUNlthi
vBd8DYoK6chhl+1bDqCs2K2eSwqx14Qjkqvfs5dEYx0HQ+pfB3YP68G/D0q1F7EQSGxQlUMe9Uc9
LKlYqP3HQtPtx0mQNeQ9YSw3sy3nDadGpQ5u0wh5IhmyGIo5Sy23SrBlIwVf31DOuwkhnEa1MzNd
fgWs6cKTTQIxGyfp6rE0BFgExeVcu6JWgVJ5x1yneG/5KRyX0SONruOIBjc1Rf3hCIeA4hDelo3h
Qi8RxQtuNbtv9THnHL4g9gByiBZEytAGgFL4SldAlUshnuiY+yXfjuyo9PKpzDT9Hg7ZZrlLmYQ/
f1kHSzwB88cfrh9krzw0+li0HjVibyfJiiGcPdgQ3KsNB1kFPQxN+FlpHUx71FZUrhTf4DWlIZ0f
/6Lv6/WHLf9ICGZEo00iHTQEWWD/XyEWG7ytmCPzBVnfnzQFy40FznxOse+8XYwN/tdyAo4fOBG/
LkGVzUuMlyOmSiptiJj6dNYFrSr1r2Wk95InSkAgu8Z/4ZwAl2Ff6uwzgxVUEliG5P6wKyiO+lgQ
b1UNK7I3AX9Za3L0W7ILhH1fikBGERuIp5+9DZyRzZIoois5Vo9UWcF4mok0f68w0ZIB1YddTD9R
TSLwywVg7jjcIxf44up1ejpcQ3nkxb6NyvEMjCcBRvHRJm1mLzUY6K6pI+HgLSnHpTuTXRO8DJoG
HjO7HApXh4Ugw33IGk33VQAD7FVRgdiX8RfPJYoA/sMUWCr5+mpMuPRBG6KE/aJ7eTvH8x/wK0/C
L+2sx/IyKlG4skHRPB9ePJJdiXdugYkIckHtiuHRMbDhoimDThGkR2VniMJ4lc/uF6SbhwclGMId
DJkI7+ZseOiTkCWRvcRJFLWyzbBI+Va6gacyDptgML2c+OoEVQ9ne2A6Wg5ZOkAlzNTgCzIYXxtF
WKrB12SV/UfQIz/1aCbKaM/B4c+clC7w/fGzK493mg1Bpfx8fI4EG0wISlYkHFcAsq5eiNykOCpr
7t8tZl2GbDFm8AAcqmzGazjHqwEhJJArKu7veAr70N6AUjhbtiS02ffJF9QeuQ1NRdq4CPGed6fr
BLVpuc5MdqoWpwgJHbSG/6iZQo6PeAAyvB7nKK1yCO538OKZV6581/e/nDx+0sVt16ca5QyaBJ0R
JOohaHscEWlxdPdwWLO5u/uiJafNhjFYq742MQls5eAwqryKOfs2Z6nAWMviOT97TTytrcCYqGve
v7u/zkPK0Jjd1wY8MzkB12TausBqNnucZh/pX3ENJI1MC/ZRZrU1hdmGWBCwAsqmqOac47TFl1kM
y9DagYd5778n92XGyiiGHbgoR2c5b3zSXf61V3fue0og2wQFFsegITsDOBNLFK1onLWvFiMyrPL8
Ma38bEkpMJGvt6CZtQssOCnxcph+pLBhkh2iH+EZdEB3I8QeWNfpsbi4mO1Ka4o2KkSuMUZ0leXs
HFs5SJkDeRYJVgXxHgyXF+sZR9VMZERSbJSQ7mFSXoJgNKKSlOv1s4bccX75JiRuBQxIWKCcN4PQ
/wdDvDh7dqg/zCNglgCeuFi49xwhdyT0jgqyosQMSEi1c6RniG8irElNqP/Aoq4W4usCSrcd9QFB
VPgqICq0KQhexKE1+oZldnZ6ayIaWPuqHXmEHUlgV9fYlftboDDIcMjBrEkIsMJZuZy66dnKCvsf
pFUozrkY6l3IeN1G51AAe5J1ebhiTIHOUgDeGXJKv58Vx3vunY9FgqUFRmKtHN4MvxIYNNfOeddO
zSkTJdp3uATZX2Ne8XMKR4H02UIOptvkMRThfanqHqBu6bF3UkOE0eevPxOhVYbF1gSA2cT2UNpy
AqSy16YJztJmQrORIzWrQMEpLwuYPqDftPQBuAdnR3gzT4IvIbxT9myXRPatN8HaVK2pcP6Qn6Sj
ypPc44Y6vdalTDCqRlv/4nAXrTU2ZtCkK9v2/j69TOFnnNoNz+DfVzBryOP4g4rjs6NrPdYmA6CE
9g8RlLkAVhAd66zAOyERgaF2t8utOLT8DZZrHGEJ81dPccvWlhN5YIeji/31ywCjEoOkQ04+GkK2
rfga3MErnx4iDOJyrCflahtCqpWh5POfeHNZoSJE9Bblmkg8wLSWLHB+zhQt1lZmd8DyJ/USbEFU
4m1f7pRH4Wu5+pwrDY0YEWwy1A+NPV7feS+hzviLontBVAAOxV59CajLFq7yFonXPZkv6/QmQktd
4NUVJs6eawD/rcDsXG02ZRlAfeVR7cKTuzm0dvqw54jCSIfW8WEvozL8h4bFaeOBqb6oZN9dScf5
B43TpgPwpjtmcE3YuVPgwF1Ei4WLle0R3wOi2FjD3jv18ACOxaLDpaEajnhnt0XtzeGtF60p8ROH
5tPT2T84ZvG+wuJCVDYe7VbISaXsOt4yhUAh8DoPp/fjtGdHqISXAsJKjQsvZ3R21MOVaOtbckdV
b46phcLWA3qBBfHnvZ2Go55QcCBu5PeyN3yNniAaquOliIwB43dPvHZgqQKdIB7GSCuszmagTC4i
WDKdj5ncHKRf1N9l76EYiQVRsefpZ7oahJ8lqT2oxI+8QWwftyN3jdCRwkHpyfXiqU4RxADbXx4e
D5QEZrEu/P0H2qazssa5pVL08cUaBFSA5eTusmDaDIMzTEL+g3WcRQK3YcAy2B2H6D7hNL0JexQ1
IpzTsC4LyI+uT8nds/ZRSYtUpvCpzhaccPrd8RRawJ+s9qr//JdbtpLFKQfyNGadQw5mRWjIouwe
L4mAixCisc2DfqcS7GjHybeOP8Qqys5z9st01BAatOLV2uLdW8Oaexy7OVVfvCOi+NpaKnAMW1ZT
lojty9r3+CEyDziK6aDgA4hd/0hDGp+ks9hH91w/7jFvA9gogTnBhhW5s9e23X/woGh2puFUSFAB
CxLRR6TIuw7tAbxl5aO0sJdE7YhsPow0XEcQamvCX+ts8R4WYbZrpw/ymMhI4t8ftouyEiEzmLKV
Pdmo9j17eCwxp54JU8px1x7VSCGqPSXa2SUy3ZdnrzkRlbxtWTg5IgPHwK+ybfZY5358QAQLnCvi
BwJrzgjIxhEW7M4sRFZ6qkbYX63MsCYMO7zailfDf7/Xne8C979Rda1xlKKMWnOgj3+7fvwhl53I
dpuQhU/CbIa8UAH7YrS2v8PvzFxcom8geqIfZ9wc5YIEbMq6/hUUknACCo/LjGv2mUA9W8byM0fj
Fxu4iDh240NwhBjcdE4wrRkp8pwOlqStuWILugiPckRJ9f4d6awjPIgeLhVe+UO+KLbv538kndmy
ougShZ/ICEEmb5lBUZx13xCO4Iwioj59f1kdfYY+fapqK/xD5so1OJKxBVkVYTGphSD4vwNoJOL7
+6KIB78BbBxwIWwPQdfAylmZh9sAiosnJ86DGfV3XrXIcIEVB5dHccGbUN7wqUqQF88CerzsySig
kOhCIgFMZqj0L1yhG3XT70aM5GFp6lHpEjGCVS+jZB/k4Stu37hKEuGoBsrEcgzyo2Cee2bEfk4y
7+69VrkPZfpHbMnwmDa8IbxscL1H0/AvBxQPQ8YReCwxuzBT6JSBhuiaM4cuLcL8ov+dnrwfomw+
kRa4P6JYw8ccElZUwU4suDg6TmvV7kGV/9MWVV9HsAxdkiBQvDoxw6cnxs1FZdG2XO48uMknw5kj
olBcA0ewB53/MTTmxxAv5zifQwxjNraFw8yQlEC3C7GSxYwThEHNxZn8yNKdPnAweFGP8Zj5SKNL
+CGqK+PnthdcCQkmsE5rUjh/RtwdkgIUPF38vJOalwIXN8x61UTD7INf9fLdJAuAiHBbBOBAH/kl
y+QWEbjIu6I/cogo/RDaUcBExV5/+9sqQyN5ozlnstjs3rRchkfg5kGsk6nZeKw4xKf1PB+//o/Z
jsUhAN8Nh37MIz3kSyNvj2h57OO4Xj/mRAmdIRKJGpM4pEF7ZNoYxgRCKycHbm7BT0UCBysONh+Z
yTH5ThC7btMnDTTzideU9LIhgQTECjdT/NX3/zxBLs6ckTP/luAPZnsgM8Xu028NAch6nR48JkBr
zLTe7pwAwzGAq0+wB39R4Adffv1tqgBJjWn8IJfyINas/9g4MI2ZvEhKO/bg0uBuWk8OveP447+n
Vtz2SGVn7L87SPo4CZ985Z9/w2oaIayLONbL+V2AqF6+vs8FNoOaOC/7hu7fB/X4hSAFoAJRBxrP
8OswhoKyBzvO3rUxcTgFSiTk8VcKUw8dEVEnc+wcwgdIe/BcWsktyrGqR7qHv8hPcmh5ziZ2h+Uq
76kzktgYVhGANXozsmvH8yac00hgII5FGcounBBFD50FzD8AuwlyolPPN1zYnZ3MQevdHSfsbe7O
1WAHvd6BMBSKoZfOsA5oeb3eIRB1Gw5ihav9BqZbQMuuPL7xygqMQOSdNcQXY6SARf5wMF9mh6vE
/fjZ+rw5sVne+B9RG0twO/G3RXjqkWhIIYxRrY/LKpEpJimjwua+j3/ufLdrPF4UQhKLMTLmhGgz
TKzyNUnbIQuQnXJQgx9Ze565LCDIBMf1a6v+M/fO2BNqcNt2p2cTs4/rAoQC3KBNIdfhYJsxfpm0
47PN8crZNcIClx4DUrXw22DH9Rp7jjFRhJjZOhAS5Ikq1PT21HTQJm99MeJpyJXSQlx5mSfkXdvC
lV5yPOt5C86DszNt0kH5wwEENZaGGIYfEHfY64Lin7ErM1Yp6JZFSlqosyNbO96gJuvzlDGyeW7l
BGv43/xa3BSmxgx8g7Yod2F6wXpSIA/6wqP3s5kO0jw9b9qDEZl7R8ojFNCM+kASw7PiVKaNKVu3
z6yl7jWbnPnD94I/zVx3d70eUcIY4JINwKjXchSsTHhYdQ+js1vygeEIqrN4bMgGR6pOhMniyvYN
vgwmb6wV7M8m5P9aSOOjJ3HC3/ibuSdaJMh0Xb8FSUAbHEuYO6z56Ggk7bb9qt0bJRMt+j2yFI+f
k9+ju+rlJx8KItZGr29MuIFWiclP9nOfZ1dXfUYp16ECMlf6HZgWNBtc1G9iylxqfOtM1JPXnnZR
Y7a9DhUSqi6wADiY9zdKe+dNNjBjN85i+LscA9sjihGkwB/7+odlKRXKD3kSVplI09ZC+SioMHHY
8YsbC78j5tFPrCG6Y6mgH7Rg9IAQrBMDh+EKpAwWiViSHDK/Xv2jeUN+mWAl4ZCSFZYQMbYw/CAY
MrmVvzDS4B2NBPbj5sch6GsDuba8RVzS1z88WVkUVYQ08O5RHLnFw4Y/04KbTkVnvyigO84BTTU3
DSvt5/4xVp10uGaLUT5kyBIR12Kz1rgAiMSAwYKRX00AX006sDE205rLAcacd6PMEQ1Fl6SakQIs
MS3x2Jgp6X2jyzLzCHmCoow5myunU4ao+Ae6zK0OEICKirhJOKg72tmSkbsRZl3vRJ9DiiUjaeqr
r3jv/NAXJKcsxA3mhzn2v3+Zr6QGEYs4fcyj+87C02t1R6T2mlfm5Aheubq93KfRPzHmIUAIuonm
KkjCkGWtSDxu2vYJiQSNtRZ1JNqk4DjTYHh+oqfhGeT3eRfo7tYqe7ngaWSxMHtCPbvPWeavUTlu
+p3DIwUxxL39MSwxpAfIy5n/qv3n4Ku6XMI6JjYHbdun5P5Oq0hBqlAgq2AmK4Ignjyj4WoiHJIz
vlRmDK1PHDf1oMDP/UpdwRboM1Ph0qwnXFke5ZhPPr1NO3XjqoYAz1yfh8zVoYXVWSJ08bak0uys
q92ZICI+WPCkpuMlS+wXvTufE6jX3lHW3KIS9p09urugLcQnAJkuT5h/I4FAZUxrWW5hDjFQj5m9
cfwzcbW6zo68FRJsF4J7PHxKis11+K2c48lXe32AAoogCmu6qenPwyVBo2wt42tahNeKVqbtfvbv
/RrnTGhpQc7CbyYKzCEPEt1f6R7whIVRNcdch8IQ3YGNlv1A3CMJFV9uYHhPD7Tq0HD+GrgrN9Ed
IjVDQKXy6lSvE5rAJe6SgrAZ5X4Lv+/X6IlHllC6hB4AMsN/UunROrWXqq9AcyjAJnEtVZkIg4Gv
cMjw6rA9vm+6so+FGfZxPuMLuz1nF0OJIPCp7fK1Eg68xs6WOGuI323OicAvl2hiFCS43FHd8PC4
W+LP9rw+EeBwEs7PcymI3+sgYDEFEjX9aQS4w4ydWM/048uXIW301h/JndWV7GtXm39/DkYrJi+8
NXlxi9YAu6fped6O5To3scI4b/S02VzTzoE0KZ+gd3cEoAiDvJyZTBRI7nomWG6et9ijJfjL8OK7
7gRbqQGdq7tT43DC9Fxbyp3dci2RS9HV9mqPotPZ4bY3P+7eY0az1L7OJ7DIN0RoFHeB039/TH45
/bkkZLDy/lPiVuYBjjpXBgYLZDU86sG7lwLucpwi7ilCVhkNEj9fNUO8inBGy1hZ6VbFz7g7Gpu9
Kdl843z1Grf7He53IBlAEtYiPBVMt2ySG9BxZUKcO6InxtU3fESqq3CCM8fCFIRxR9telL3+dXv3
i9igwDPtC/0OfWkJkKlLOSruTesTmjGCyd0nbhO1LRVUkYrjFYwbn4jRMVxnrA+VBeUy6xSaDpFL
yDnGOX58xDh9fA1/FlpcUf+9lm7o8U3w7b4rEPGQCkNb6iA47wsDJHMIS2itEDURJTmuF2VC82RS
+VEMsLKflLyHHWIDpuWcEejAOhE2GqDAPsZP5AIREwa4qoyEOEDHgO//FRcpwY6Ofy+uBGAeNHnM
mZbqEl0jup1TgBl6j3BKIATtH5uAJwSfk54coBgXqcc3QJb8FvxdMElhI17ZvhrtdEypE5uyuMUv
tYap+Px31qN9cB9eSXk9hMraGVLuIF8e7GqossyWGQP4xBIyFAAe5HliThjWmzOORL32iL7MnxOr
CAQqBBuQbtpP8e6i7vHKvr6k1SiE7L5GioQSbIg9fPidoJzzd0J2aUPbMd0nCja5ZNfCfUHaNzj1
rRkNRkxb465L7PeCnHg+4upn5EvcnS+n0Ht8szvJG+CqRc/cHQETQJXloYE1VIy2xLsJoFrI5jhw
ImrAeosllA9PxN4XMcXWgYH76Okevq5yOE5p/Bi+4eSPSo3200a1myMb/oHdtXvQYDwM3qyk0xVx
fHeIQ9ROeo0dlKpbhKzmDNQ7x/kCWBJAFJ8UWGEnFOxYzhnjiqJrc5zwovBpJINq988WBb44JFIX
tyzQWWaejoFNz8Bi4kpFiAk4ICysI3kcdXycGwQb1oRyE6nrH6BzbTm3EF0pCMvBzo8o5e6YsTzv
JFXV8x6OeFxmNkCgq0y0oIyE9MYynOHey/sT6SxlWT65JGReU75zDkTlAuK0r/laf6WiU9aWP+9C
N99p7ANRSOjFcx+3IypwwqnlxkP+HLS2DSTojy8FMcLiHk7nLoh3veistAGFXh8e3Xn8hkFOSxWY
DJo5gdIvjT6SzI73wOwejfobu/72iUiK5/41QywakSnLNsnG8GAh2AqvHVALNSMhX6Qtz55Bvj2N
CqoAW11cvEeqzLJFy4D4gplLjL05cS5DFgD4nU4ggSTtHcEo3COm8cAr11Kce1dHt+GWtThM0eCO
zCkmQ4t6gytx7wfISA/kPEHrsi0TcMhHTl26BUPyPTLNL2XSiGueGugbGLzvOF80tGUmQQwFiSdc
zXQ5vy13RADFykM3GJSzlq8mDxJ9MF2qh3DOWhSiEJZGcvmQ0kjqPUB3RzYmrtp5P0+EoLL7ACGy
CgVi4RfxbL/hcYhVH/tqkCnizQQbxnCPM6ImfKVfwFxFTAT00Q0WP6wKciaCRypNjBCRJ8E1id+b
FGaNGjIWgSWP3DF+enJ5Y6pA3HprWm/oQ6hOhUmALRwTQXBPu2U380+EsRMUGbynB7VoA03K0BdG
IJimwwLMOQce/tlHFYqpExcztkmgDtSH3QhOlwq1Ax1xCvpIeBktBBFobBcC+HBE8DqFiEFOB7QT
RoTRyhMySJeqNWaOf47PjF9UP5AM0F+4t+wPkOPi7nwm+5doR8nC4IQFiyUNIiONQYwgLUAeTAzt
NiQouAgteOfn4A0GXY4p2enPtgSKsCdyfDbpDs5LOA9/N68bf/uWr4ZQXaEbORdCgj6Dy6BYH0kv
IkXYzvccvGDuJpWyf+fYa7YEYMjDYnJh9LVJkzNu4x9DjXK73nVmeipl4Gnw8Rrgx9fo7HJjY095
TvH9PDLaKDl1ee0NaoGut+gbxPxYMAv0uYZU6DlgXuXTEuEt/PBRkcV0MTJUJN/xEmhjbkCcxUcU
lxSp6xmzAK/L1wRUha+PImsrXAIJPNFCXAuevWLwZKixhIalx7exxLyRBIMnRKoCPqL27T92F69M
mKZDDWRPOvEnXjEYZoAUfqftHkWHysiavEAstMc0pcDxBhxZzniHo6LDnGsqQ4i3i0kXmmv/hwpE
dWpHF4F3wxWhDSzv0MC7vfa05HHQRg25XUzYEVYC7Swll4BQ5/hJcHkr1IcNM8a3JFOXNItwh09A
4aT0AXKq40/6wlDNzRct2h2pYxDO4gfwIBqxWV/Y60wq28ABx8PL50hs+lR1fTj1G0BXKnU52NE4
ei2MWuiA4csz07dxCOIC76QV2XzHOSpzsmmn+HohUKNEmuUQNhAQeQrfLWtgMQkbiCJlQpTztAYg
afAoLVEvf6Y1hU0AKzxV8P0v0jMG9TbTMfqJfj1q8Lz6o4NdqB4UX6HJAO8DC4CPXQc6Pj7VDAOi
24SbF7NkcE9jlq+fjJIfOK+rm677QshFTG655ODadNP25pI8wlZ4nOcwbIFEYbQAlnZ7Z9j60ClM
27p7+O7eTO8G8KZ4eJJXQIrAIZy+TNnRWyOtXmQgylOTcQu8KAn4O82WQ5FT8Q6s1c9WFn/VxsRx
n837DWGFg8XzavkkPGo43lgk3MadPMaPHqLwvT0GDaDNz0uyYu38GbfZvH/3Cefue//c4+E7u0Io
UDz07FfKfdV/7kVkzdiTxJ/1lwc2IliMSw4uBWTF4EErhf82s6X3ysRFAWNYJTneyBKjfK+iLo+S
l8h9tM7FVuZI2zuwkL3CfoT8UQzy6X2qqXbnoLqf2ZUX6rJ7dbqf7ugGkI242xViJE4iU0irgP3v
QUMXs86hqfRo6s472KTwRQl3zJwuT168eEfGph7ieqIkiMSHL8LV8UZPz5mdr1pQMfkcT3zo5ljt
Rp2Z1kOnr4WW+BY4ChNQnx9YRc/x03A7UCYweBvrlBJTLIKh56Q42jJSh8rciuPrCvjeY/chFEdk
8N6XAUk77xlOLZBm9jrN7egKOaB1uIyboUYg+vA1PhTxOwGaH0P/pErHxFjB8ezpMfp9XiBONW6+
sjASrqFu1/Gz41g8XyrUkEyF2OLMYZVALMgnrektQbpQcbAmUPRrJP+4NI+aEC2N9zkUAwkKlBkA
E2+uNplWwjEetoZ370OKu8JJcBaY8eUmF1qZNttzeErQYiCC6v9AGfgMaZVqjOROfGG7TXzko9fm
YsHZVahorUgSzC5xe/FlCuaeQkzqIT7gXwSSDApHc/wNMaHgMXOwsTjPuHAcXW4eY/AvXBPK3sut
DPe96u7eAAgU54MM35HdNf1ABKvhRRc4iLuvGfNi77kRwR9QDpbiCfU1SWzH4XdhbJ4B1KJ3oOEg
zaHyDozNd5ExlGiFLT/jCFB7kkkFm32R8UhxXsHOmdond0CiQJGwqw/bobp4Bc0Oq2Fi74qKdU4e
MJii8FCASFypaRjvDe+RuBwfd0gMXCZ2ubO/cr4z6YR1xYsHgFpRD00eC4uhe2j2b31zCE4M4fwE
kM9b/BCTwhXLxUxpi2mkU4Xkak2ffvaHgXSI3fZtfwnolLFZzXHv4nlU4p+rI0d/uwCHpcsUSGfH
rcv5l+L0DInQ5gFZS+guPJ0aNoXmq33Vv6w/sPXQFA00fHhEjNRdZWO69T+WPEF31+GbeRRDmwRx
/Mzi8C2jPxiqt+kXTEOmUGacp+UAwnRPXq2+EsTzkr5TA5vtUJfSc8jOa2FtwsAcKFowBP4OS19P
38vEBuwTPw8WRxeg4tSjbl189q+R5oNFCKPxFas7LnDOEvBtCCerGR5YQlxa6HxcqNTQ91/2+yDx
IPfZp4thJbc2mxM0+u6/ZjCV4aZcRkLuqUBnJIask+bwITggeIqcGQRnQdiBLL6uUR6o/5KqlT9l
pHuYis5EZY1hG9PPOSprdm7OXYRxi9faAdj1zQmdmAo43CVsD+gGrBs12/Q27sY1B5tXzn9kIZ/T
FibBKALWXUakmLc/5/TiUj/grIeVVMq1fwGi0nxYSvoIpviQ1JF/A5syeEzam2yDxziNfiZVkNda
WRTcbK2s9x49piB3i86HIT1FHRwdVEQIZVPNRcmHtbZaYSGhY2V+Q4fDCJsRNDXX4higlqrdcrN9
e5TaS1Y7ipqIDhtjTQOo5rpU8ZhKL9At0CjTnv7rbZ8P2mEG8q4RvmZluCcpgALrxdBoV7spSlwV
yBw9CZ7tEJpaCQljQWf2cGGh+r95GX8tYBmyFwE+mZUwSMwQ2mm9Z9yCAbTmIgkfk8Jbc/zaH3tK
Us3MpNsBKPKe+3+uMFVIY/7wLky/jiH0arF5T8+oxK4RYiqsM7EKZHJ681jCtAHlDEc1X2yeYJlK
5dthWn/FR1715RkGZp8xQ790kXBAAWPRMckb5ZPzUMwwZ410WHz5cyDECdG18RJ6zAefe87M7ooS
/4Iy8esi5IQNStc+7iYv7zRYff01wmLACDR/4s++oUn1lLkBSoApU2ssn9Hw24X9TADKXx+2aBkU
ONoxoNs36JXyBb15zmyJOHFtQX0H6muuyoTrCEoPEZac7NwlIMOOOrriwWkK1Hyy0c+fpwCiPk9y
JWEvnhIImeIsP+w941QBT/guu2JfvJBX+UAXcPWf8BB0xsYv5/RHsHlC4/5hEk8Zwyf+9X6okM3x
LYS6dsHYifuLiU+MjyO9s6+tTPx04Bd9UdqtYUSeGRfyO/hB/G4EtdWsHFpCH+Z9omqUnA+Mo/Fo
qaa/pKC/QhyGkgLlDIeFBGz2UBfQmn6IrjUR46EVRBDH4U8AODMtrjIOJhHQndCEQO7yzERomKI8
UH2MH/gHzmnCuqTtBqe/Iff/MXGXaT3dQk/r0XwiTwhi6NsM/X84O55BjxkHLy4zUFeePy4iES2c
QyLIOVCjPabynCfoQZ6zS1IvmM9iyA/14efWGwZU9xBjG3R/IXPk8d1/zlTOrBySYpcQC4wBOQLr
zXOm7FtRVwyRqMmzzJnBhepDO2HWhESEiT4akn0GXijeHO6TeZfmWuTu7b8wRGBIMLGc6Vx/+xr/
M8vX8FSw3FfmdgcZ/gkQGjlJWgMikVju8LAd/BJZf1bGvIxaiSTSgEuH6Sl8dleW7keoEQnPk0Uq
7eeUT5LHHzK80f8e48LH8+L4wboxxY3e5y0ZPbqYEDNGno45BeDFWYinRGkvAkdoG2iozJR2BJxR
3NTPwb7CFJADyKThIw1+AE7DC2P/AJnfAmAWfy0xlQYNkr5iZB9ygWF9hKmW2DU90IFVPL+uM+56
rCeY2br3hlQmZ6OgQ620TXezz8a3RB0bHnGEV3Iu6g3Yk1Mmp78jpESD4z3n1BS6wWXEcK2zIln0
TIclvpKsu2nDAQ16MnjG+VaYFacxGnKPMpiHtyUCyiOpaGMM3hTef4zTe0Q1bOA1gsvSUDAnRmWT
TUrvi5kOy0mHZQfnEzInxjGGwwd8AVTBpFPTdw8j82qvL67JcyHjpLZrbUx0REtOK8E/rTGbC7QX
khr4JVaG2CxR08BWjnla4QMdzyuoUlG/dtNziyBe5OAmZwbHScdjYpRgbXWaFR5GGNXyCnCLdzRT
DKFUYneTgABIoOG2cquKOg2PoZXk2Sg0GQFoVYxyCts0eisILFucF7CKKTeaHG/cTwR+72laNk8m
kSAzpwER6FzCH09ekIzhvn5rhHqJyAXQMbhmMqeQmog2mpfNhfV32aM6vm04Tbkb23aHqz1pQsC0
aoUFyJBsAH+Fl37SGW9XFdFWZ9U7D70t9vUN5qr5iDgTlhZMwBjxIiPltEg+q/vmxacJ4Mteo1dM
lD2ZSFbYCTCzCWSHH4Mcljvw4hmEFlVwbY9USEyYsLKpyas90/Pn/QxmaSug2wzh9FbgDyUqXeA8
FnIWttbHiDvJg9ULHV34tqjraN65MVnZrFp2p2kz2DKx00xfM9AGZq6clTwq9zO688BBB3stwAVg
+l4VI8Dtd3mfhG2F2gZqqYMcfttNOs7guCXg2cHQEkD4ScECeJ4NZniZ4FbBE7d5ZiFByHaz4EoA
bIdOP4M5tD+7C0LayFdNjkk6QI8Qft5eszhPPECpHKRa4yh7biCrcq61otPMGNNKEij62Ir6WGiJ
qAEgKjnwyS49hbkzEGsrMNdHWjW3wRldfC747ncgDrli1AUnikPzuYPK5CmxEjyh21373+WbI9Ug
zt10ua0xQ+LjAsMLd61kscYQu/9RekXJ/RgiZFtUkYCXDK771KoKhBdumC8KuRLdRECFB7DMx8YP
9IODloVJIGz0vnhm8R4xA7IonZFJB+CKcB9Bf4P6MNIY5Wl35hYnGWNw6eD7wXVn8vXkUkcMSUyC
lOYwAU721nI/G7mzZMMD/OaMnsoQC4R3uGfJ+eUMxuORYmSFLQi7jrpNyLKrbvzzFnzvRAjqpJiA
OrErz8l7k8+gtToDMmA+zk5YCUzjd48J5p1oRd7wExm2MwfIfCXggdvpFeMBZ6x7K8adey3kqOWu
LO0d1NfhLaHa5LxEaWH2YTDK808/SSfVo1PySVFvFDOIzgyO6AO+qPUVfG3PA5kA4+JLCFkN1wNu
lOJ/Ip1h1yVCZoaGGxYLkyQTvPA7q5A9dYeIxYzRx6dvRGJXYyuiLzTGe/g2pcwUmC5UMWkgQMg3
zF2649/i4j75cjKROA5+bnvW9a+8HK68YQO9ofmiGQ4ep0g4Eya2HrpNjP2HGU45ffJCU8skG+W4
PtNeePpSV1wceF2i0ccQRKAWJWW/nGbxafnztSBHXi7u2GA7LojmY1SNG+YXT6YXBhpwyDEPcHWM
DgftdYcxSP21LSk0m7FGcAJkrPEDlk0WnJ/O8jsGpvGUPqJu3mr6ji7bZo0a7TU1lznThLAmbECj
AHIeo8v2S0ADOjsYbayuO2C6KMQQfE/MXvMnaD1mfWjqey1YTdjIUc8lYJm8LGdzHii2tWoNTu4j
ztD8NYPsICKN6c/eoz5d/mITvIYsQttKcFX5ga1tW+E3JxCPBJ3UWvB0nRyi1ErvN2OV93hh+55p
lC1ndzh5Z+Yz2cDCfq/t4AkeVPsNTKkxTmHAr/BI+0b8GFxWzRxwj999HRh4kJAhQ2jiHDP7neos
aa1AqEDBgvaYUs6nBBfIHcTCvez4ZAmFwY9porAV1BFYedoc7kenOVzHvPOXe3nTyRZ49mCHLxIi
ECbaaIUTrMLikKLjggnF+Ke53d2jp8MohIVmBdcxNjJUwMNWQ9yCmJRevR7Ep8sfJQk0I6C9Y6+A
Y8BtFaBWwThlLNllRvpbYBboneni0EHblMmm+x0ZiTCw3nzlTnjumct6cGFWq/51pjlzpl15o9zn
+oJGUS+Ewn6Cktexb4ScvuAMdVdQEmYyWpO1f/O/H0pIcSgzeG7t+BRZM3xAS5APiDkc4gDjIXSX
Gy6RhLt7uMWx9HrFrAVJV1wmzd0BjeXa8Gm6BHvBqgMTfhVco/a6bEa7nFxZxwY5Ar9Unzzhtz0m
9Ki4BMP9WRypN2rSfU9ue2C6yKLhXJ+H2aA7fYhFpFgItJ1j2CFGSItvqXCJFvPWBJMntm+AmMh9
g+njZ8LcM5+Y0RHntAHeA/ydmG8E5UEPyNojv/qdvPbtRZspgrK1AvYgv4ZQnhngQkGLLq7fx/66
aYFQkMLBk7n+EdMKVfIhc6mTK0lfzxMz9Jd/w2OmIjAGY9hqpsEQ1O0dfwyaNohUC3NVbaBNcjJ1
XNzfrrEMeHFXhUVnSXnA+h8QGIUTnoEQFUYEbEW6vHqtBXOoFf6XwD26JQgbB0xJAX8unAxiz/0d
CblCrht+8twYmUQT8CfuW9PcbdsCtkEdFSAcw2SOXT3tgHLAEcNX8w7D8EVkh6m4J+hfnRTn0l0n
4sqFZYUc6RdaK7zKQLgbyENRUcNGQbLBLiW00HnMq8P5gXc0OZCg6gCw5q4LPYDj7Tz4MX7jMzrV
QY3ZeVEWN2NiDEjfO44wdffr4I3B+LGnEvWBn2hM4MmXNL1XCtMvxjEvwruwHl8RucLDYK8hJ2Dk
zg7sOPU51Ey3YVyCgLk7yQeY+F+mP5gcq88EG/53FdR/4Onq7BHn0IfJhHhPVTjC0190vZBtZF+w
+PghvJRZqKwYLON4W+xUTy0cDaaQ6RqnkJMOJpHKscpnyXvZfAghkaEyzQ19TvTc5pvfhA2EUKgv
frmUGaHEdLVjLSkg+0CbZ2PxNQq/ZtMMYLM9wt8Qu8RlFVN7XMHBUaFzBPzhpy/zSuTHB5wx4y7y
HcakA5W2uF9ER2RPwB5+E2sja3TSvCyBigqV4A0V8uHtemYLyLBEWIO9uqMOYCwynfh4oEutPoCj
n29pK43Fl8YkuM2sAVsCLJRQ1ZmZzkUgWM/feP8CRbIsWIkXKiwSaWUTwChhT7T4Kx+c1x9/VwbV
5Dw5UUNK2caQmLE9P8GXSTrD5lSFnHEiBY05Okhxa6QBivRu/6yDOdSoT/7y7eE9y5fvWfHXdZt4
B6GIBY1KjNQzqJWoUiHK/kn5coeHRKY7m7YGCX2Q3cHpIH0sxtnz6/QfrQnqFzUbU6DBA34URyfP
El4zg5I34xWMjf0izDqOKfJQPda20N2kQcZuL24lxKB2/t7eNa0hRuMUyi0Ch3arUW60GDNF4F3I
2YrxaVCMy8E91We81IDALR/oHrqCTyMOvKIA9KAz1ammxNf36q4ELvnQEgL48ziCp9+MiA6e3Kgd
YZxnY5lq/yZWUh1Y1i/3YPDg4QpeqLS+nBtFehMaiD9Shi1UedomYyZFutxIVKQoRt8fu3/rVcjs
KuyEvlyGEBACanFaJKcza7t52gnu2wa+EB9qIrA464zjDNR1Ie0RaRSLl70A85lwFjGlwBJBvEn0
lTTqAIe0YBYbuGPfcVL8/pm+yYV8iozgOWVO4edDyyGLY2kFHFVf7/tXD56wYmJxsTlF1wH85zIi
fSVG2g+bJWKTwEryOzD58CmB6ldB9nxvrRGJeBqGN599vmz3iniizA7Ur7oNvYgaim+6fGEE19fm
XftMUyE/VYW/eXE0ktMIDRnhFeyiGqQZpdRrsGo62wcsGvrELQ4s3v0EQqVTYIXPR2D3As1qjBFg
iGejLCEyZfJbopHuv7dPqCX93wq+MNQ1+nXm8I8dtDZv0WFW90l+61sMVcc2h2X/Olchff9sNO8U
Ejjr0AVUhXNbcllhGfPz6ARlXHobCHcF2D0UARcOhlWfkW2UntwhNlj/gH9I8lkCJAHbjZJuU7Ew
rr3XSofgW82V5SdtheTX9OEkoLd99nIKz9oTocOfBeiRysz+zvC48X9kK+b+owcly2YsR1yNhzAD
UcKZgODjENgFJoDZ2JTVwnv5LnT4AFoC3TokhHGF/WgBSdns57ROL/wrZMlJKXrsvfqvPpxd8TXG
4da+rrFptZJmNAKFAAkFyPa4xHic5tb0q+AkIKvI4hW3HRfRPfylBgPa6Ekpdh10amcDyvvvoOSw
jSFcLBudUksj94afADeDYGxeN26/AwKvifRYzxbA4VHAeA9VdUl6eU2OFypJ0DTxxW/ZF6IsqoDf
E1GWjwzg1RMkEjQVWCxAR2cdNrGFhwROYFaCG0Wbn1HhX1Hbakb633WeMeG8bHHkTTvEzb0WEqV2
jer+3e1zWd+RnjmKjDfdak2lf+JLtUL8jb2/EuJ9O3mMdDJZJLV9DwPxjh7VQEKlY5TbGtIq+CDD
1AV4GLjbwi85oHjVfyi9UiXsMqptOKuIlXSXfBNfERkz9R4B9WiK6uRLRb+5zzctWGxd8P/LBDfV
EoIm98Us7z2Hvx6oFw942Kb85pwm8wBPLIa16KgJBENw/Aj0sLMAy4KbEL7wqST8JUZfGllNLDkg
FuUMcbU9vA+xveAjSbAOOkIVuAGnVP6xNqvw19Pw43nR1YoJnEx03RdaMa7yenbulcyNfxxzVeYo
kG08NYHRPi6n6AUoGBS3HCoYCjAs+AxVWLz02o+jb2ruES0qFoVUHxGXKeNsQl+nZPb2+cnAoaHG
mQzMiLARFwyJm+iE9FfR2NrXM34ZJA8EpBif6C4ZVQTMeUTX0bRdhphWMNYUVRnwPUOSnoIDn7Lh
lxaTswQZPdMah9g3X/c8MP0Mgz10DUzDg/IPuoyz7C6/85pMFrgtjIxdY39EH8KNwgaC0ugw+5fe
4LcpIKp0gKBghZNYOuFvL/foofEq294TCSP2xY+1lFRUA1BENLGWFeQ/t+w55rgz0tVE4R5twa4d
cnyVHn2kQ4juGnFsYAGpoKWjdopv+JQI4V8eBzkB7E7+O7BSdPR852wumtifvelOmGGOtbk2I82P
0/s64P92c+/TZxWEXOVDTCb6P9U1n64urC/In/18oaSokoiv/ZLafUBNvqoJXkeuQ1P5dhXMSn/w
Qyk9ITZAxoJfBLmIw+uvCYhfurExDZYGIwmA+aSDrsLH8jNF9t7T7/L8O/ToXJ4IrCBbJOofBXKP
ncC2IPkwvpBnYUFrMKmtu6hx5jpBhLY2gKFR0dDiawO45H4ZViBg8P+5NL8gXDzdgqIbu8ge1qjX
QArLhrPouGkHbHA4Pwb1K3uEGpeDmipujslf8g0u/fpAhVVMs78C9/3cq8FcJpSUHxfvmvAC/WBK
+4oJND7NQMC45QPJilj3Rg1brck7bVN0UjMDuxUYLHGx+NhQDAHPFI59duGiXN6/dn31zEkLgzze
fWgMqsVtdiXhlOUIvensZHog/BSQ6M2p9JtFawdgNCHB3Ln7hNvuISK1eW5/tFpf6B/tESMb+hBr
9KZdvQQ1uJu0b96yQ+m4z1nKdJbcAiVyBl4SenDaCs7xtrM0YjGJJUpgX7SczkI0N/X6vsYOmdIt
pNJrQOPeq0vSLE7Bg/g/+N0wTPnzQLVbEYUVOxUaXrXoRiLiQMvQK+iIpGrV2ThdqRCGtCP04GwF
PbyPy6iYSlpCqTPF7dKMQC2w/NcIJguADGG7vKqM0bdKrAyCgSM/FDyDMDzcfSCp3Fileu82EYea
WMWJ+7y2EjYOFzSqKforEhBv9r2JkDqH9fzD7rhxG3A6Mn/Db5Q/osC8WsdwnLHstBp8IYTAsJ9f
0iJFHQMk83UuywwGLWmj3Yk+VMSAkQsVilE25sFfdJeXxBxN/pPDSPVoRXmw6DsYRGvAgxQd412X
6likPp/kPLmhdNFdloEUIzc0aybnDnmWuGHzfRbnfFIZ4gXu1pj2oIDDTsiKrQAlErgWbaeCQXiP
CoynzmGAvW3wTije+R9c3V1mf0BzvNaPXWc4N9lswRZcRSFNnnY6GMihnqMUCTICMByITNCRin+k
pJccfB0e1IuZu5FwvI+wT2LiwpyLlgksoUee2f2vDl44Rf07vBLrcB9fGbLPH4bc+118NzEO8m9s
X7yZJP3X+PIU7G8BybRa31JkfUjMhPrpPyvvaDmQSotpdyuaLZ524XQUydVF1qGTA106ytOjcBLC
e8X5uSkoKJhee/gEIFt/TAyKeQzuYVXMMGKTtBRo6QzJCS9hY+ipOgZoSDsNQ51TqEg2BCIr7v7H
vIGq3SxoaqgzGvym3DmaHZEIIT4AgghZf/+MXqyY8EugC9Yo9F9UWGTOXpafofFn9rXxKSn36qIi
OoDIbVkObKkJL+PkSfRvvVB4+Lt6c5uBThA1cWYqA1rey6cwnBEYi0YdoTgdEsMmaCqIEZk3ZeMm
LAW/ZwL/ELFTNmhv4J+8kXN9bA3A1XvGikx9+zr5UiIH5iyAO3eGJHgD5q3DKzAveUkzY9GKwPsm
3akeCUN0LTOJzwCrOA5Ldrut788IN4ZC/hQ5FpgTW0xLfggCP5HcxTJ+/o+kM1tSVNui6BcZoSKC
rzYovfToC6GmAmKHKCpff8auE1Gn4t6qzCyV3aw112wgN9jo5FBgUu1/gUhtEtkWdw2tIdIZZHjs
IMLr8Qa/s6L4xPxX8LGvyAH6dPbQZxcZCJ4Fo2Ara+/tfcl+7ZLvKrfJDUPqGrYcUPuceRrwunOP
a7A6ogK9nsZ9Y4vBPpHcbGmEC0VIx3tF8HHKDLzD+Tmce98pImsuVYzO3oStc8t6H3ryvpESCOlO
ps+gpioqj9w6e/72HKhwB750pi+zIkcddTa86xnV0hXGDcPmYAgDxxrRRChWC5zxdAfo5Dn2180S
on29eLVa5UG8xyJ1SE3a4j0MP4b6tKRJDgZmtmYgSdIMoymTWhe7GmbgbCNUoNsc/R/WkEjhpIU6
no2izBD2mRxIg/0NMYNAd0W9JMxz0GMbitYCB+uMh9XPoqnmfd5Apt3cxiNtilMsqCjy8XOE6UH1
1s4nyQClMRJs/sVZhuTrp/PXExiX3nXb1YuBYowK44WrQ6B1exXX4cojbYILaM9L5KV9nDP7BTQH
32oROgCUIR0+gA3UtKw5Mtiss6qXeMx/tTLuDnRhF0LjwFso8nvaIHhxxvQBhyi2uSA5KEm0VZjF
r35oMylMDwoI0dOt3oQdzMv+7kfvlSoM3i3QXW5ELkMwkRbwAEo97m6M26wyyaLrSbQ5z3XryiZJ
eLCevf4xNwcaeAss9lIRr8zCTul0WV0cNHAXJg6PWbG7QcS/MfxjIgjQKSaiJTN0zgPoeHDRIHlV
+jh4FrOfWyQtNzv6QgQYVIbstKn8nrNbBMuXKgu5IC1SK27DB9WLke0rl+4Ih8ERMuFChAyVwRXG
QFZQpTB0zK3BUmWeBEEOYxKQgh3kPzxur/rFIRDV7AcTm8HQDDoUHAPqmqRJfvs+pCxp0SAc5Ftf
9o2qMRJSqIZK9zRCMkE2GiCMMYlrfUIOaxH/aGS/S/Cbpg8FQMxCq329/yEwtL8gJJD2EC7cjq8j
wi68eO5gvb1m/qOoWRUM6QTDqMP8SzZeJOaSPbKST5/wK7gXBvMqBtcD+Nzc6sYgBURE4/Tatsf4
6rAXyZ6nhLiIq45ouXaKnDlmI/27wj9GRl3CcagpHsG9oYKmcHP23kjgbRH221tJ7Bz3ie8VXqhw
4pCl2KOQlUu/XrqfPbTaPfNuGoYGet5bmfbx9MWfj2aOZFfjuZaEwBjiHRfeOXrcyUP/GNKBUxyg
rks/4uIZzBF0Gl8cZsfLsUdnfI1//+DB0Wyf7x58xlBffHWZcwNTLBIu5xSW8LJUPfnQpaJ8/Jpj
6LfRN9lm9ot1T2mNVxFXBV6+a7Wm8kXdYXUuAfJSWjt4lsOy01r9oX8+JO9SR0zBAPpk+I5P6GeF
8e5weUkl90ruCv868a8y86YJbB3wNaMgyUdDHoyfHnaDgNV18Fs1FODA4CRHk03vNsBLBscN6qc5
+7TV6Ym+KLvPOqQrd/ThPb82YJDWhYwpwApc5T9WDjYOnQyvGy4LmEdA9AhRl4TO+gA/OclYJnDU
HOkqiwheWH/PQ1WpPASSLVLB+oh1kISeRvT0XE4ZrjZkHgWon/dvUvVQdsmA44/+Ijl0JlKDAhI6
tED97Au08CTcmV4GrDVMTsrpUlpIx8kRez6gKYT6SMal8GPkNU34HZoCcEdvc4u+LFaPBYTkCvzn
FjEo1mg7TZjPIMr9A/mePnHEsw1ZLQlzSKArihWctSXvBcwyMV5+pfPdvA6+lYadgCitWeBqvH1q
iiXrg00vbKAg/Rt6eJwNzIo5gOynx5h7bL58AuqHeDFaT+PtPqcJ7j9w6Jq/X7AW7DcKkudsKCTV
H0ZKP0SP7xUZaB6MChyZ4DhRPWFcOOtbeFMzgBx5D2voiVEQ9yqeLaDCAnm7HBlTAf88jRGOfd/j
eAVLFLcOPlVKG0SzcX0R2OCseqCCGhxxDNTxSASZO5skqevIF22gsoTML2OMG8xTiCw0GWQK7lBm
Xl0YlDMOa7B4aI7IVnqhpPe9CR/AZXll0AqSLqatpOcxheYDhLAxB5ttj32wZ9SXEE7mdwipN++2
fSE7BDhENmkiLI+/whXe9BSmn6DWgSTPIcFYDPcwN2rcAQSfWUYcthD8omDmRpxvi6VgGtvCYFvY
9iNogTnwBDC+CcN9PGmkpZAyik8jEUJkRrx08FBpVhCFBWcSoO0366UfkWEsFk/p3lWoLnBnHJEa
MTJvrCox6e3mTGpXWDWuaqyS7MqRXMZD+552Ds96n1a91NoEYMQm2AQnq8sWey7KHKRN2nWVb9vp
QZDov3oPq6O7c9NBL82RX0QEw4LTQAQiPADuHRZZoqws56NkZO6WB84LLTOtEVEJb4z00W/shdYV
d9rlSZ1tBO56XvxYdHecZuGUwq7BcplRFC/Mohusdrhx4uZHRPdNSEFk7GGit/dzCKlziCgW7DYe
XPJXLB7bG24NMi4YzQ7gSitxt6AJ64GgDNGZTy/EfRCYBI5drD5/Z6zxCbXk969zNnobuAlLuL4m
GBtnJA1EMiDMGsEgmWuDtRReZrPS+iIXG0ybdOBBaRulcAAchOOCtQg9Wu/9/fznQRmv7syDGb/S
k1tVyAzEw4CGVQgPy4VQySYgVkXH6nT+S3B5WJ/t7q9nUdo3exzRzH4IbwWiWHI2xRZH3wKBgEW5
7Khkz9szYMN7BQph5ZwF1iDo/uSwL5xap/xSEcWEygavNnC5H68hRk+U0/B7/AEKE7RMNiTsicIG
bOdX/8uEFduc9QuB3Q4LVYxkVeBKTt5YCvrbof/ANYrSEJ+nHw7pLcO4ykHfqt2B6wULqa9xcXul
3s0KVD/veYtySit1XOkw14cJJPK7AVd7KwZ2y5pRIrKqHwWyslL2NXOZ20HSTcbYD8YyVhlPBgyY
mBgj/+V0+m5A6+kaKfTQBZGVAb+NSpP74FSasvmLnkGrM/oz8t0rHUcMexHDp1zl2A/QqNM0L8Xq
z3fKgaE835dhe8mIFd4zVHVYr5YIqRBDHCGnbTUZbjuPmGEBGO9ooRye5PZdUPCVKAs/8OxTXt/j
qaeA2FzZuTJnDk+/1mDsQEBKWNeznFKAvJROv596iPrDsQH6RZDcgMgVKnyDSSA4X+/QWTV/o3JR
ToKxw1QLtqpg12Oztd++KV17qEjOyLXZNkd51YUva+JSMBxw6wUSeurMEZiRMuZpj+/kry+AOnJJ
tfs0FqibAiOBxl6NL5TZ6Ib2TPuzmbIxS/Pd4Sj5cB+IqmxAdUfY9TzXQ8Jzqln/qDCefCAqy3QY
jX8HnBOCRwDRb3uxxHkAsjvt7X+oWvC4/3uB8GfRZAUN9o/+DxSqNp9zSoX5Rc93lXP+y5gfIvlJ
hf8TvQUWjzjBrS/79YHiUsXfbUDwLRwIYBT8VfBTlLDgYKT0N3aGDmMKHFaLucKSQojCK2RcolG1
3+2eM9YFTosFw7oEFuuRZdOuLm5v/9j82P5nfXLo05T1VpyLDnQHfIcnmrq808AAMF7Qnv8R9YW5
NAaUIzo4plUqqAiPV6sMmmCuMY5MId4BZWlAe3FeweAXVsFK5J2VFDRbqolFaTw5I9Gm4b2LOyVw
MpK9cksggK64zHwZCuFjuVLXEGDckqCEMsKUkwffP41mldFRVMPyXQ7Cz2fx5mpoiFUCXR7urj6f
LvyF8/I6mPUEiGy17iuQyHSFk4S5J7DNHKqVxrjeZ1lTcxuFu78wiCBZantHItiutrkz5PV3q+oI
4IjgKuYhP+rVVRHcm2yM+hsyS7u+oQW+UrA1uJKOeWkZ8w7KRMI3li1QY2ZMCCl7rWTnjGOrWMr3
GHhkdvUkpuvvuF4IwymwR9GdXqj3wKiwOq4IYUbBGNT23SCUVmCLHDc0QoTqvCyBv6jcs+WiDYoZ
AyfFFCliPULkiOqdT9z3ScCMDeFFcJmno8VDBxTF4DmsBA4JwwcaagvVoFqxzsAUUL/OSmwS4A6g
hqMYx1/17rQ6c/HRjzrx31gOR1XyWDFBYRvhAzOno1wqQXXFowe3mZNq53G+Y8rNiDpf4bn9o6os
EJB/0wxznreTxVBamGHXO14zhwTkE1j/JFBIfE6sBOyAc7PlX5HT7X2XQSE2FB5IEykcXcKNdWIW
6bk3nwCRKuhRtBqYnkdQLkYTRvbTVqVTz4Am11lv0Yjp++INdftuUsn/cLMGA2OOeF3m9/WLjYYg
GC45JlSX+feCw27Qq+d0jxxTGTgTUZYwwCj6YAMBepHfDA93xRWBHMwf4oGLH0qRqOEjIZWswRJJ
+1A5ogeYfg1mhcxzMT8TWmv4tGaB2uC5uOzeh37Q+bcE27HmAVX6TWsMZR0pgo4tehX1sM9l8MvE
V5QugpU9wEwXBwDyTlDK0GHR86/KNXcF2c3wEBkHC4m85JCw3BHTOZO3NSNAQFCg3INE4jKkVYTF
ivGMoYkuce4l1C2TyUtCLU5nCb08nd7M8R+a62JOahREzXxJZCHcHPYkZJSVZIK0EAhHDar85n1k
JguUqXICc48TiVDDBjQSUhOK6/e8ID74uZT3gDfNlNFEhf1dMx2zgZZETa/KIwn16Rvnygle55LZ
j86wdHBF45C/7or1BGmUjFtiQyCFONSU8Lv5ujJjG6ggi474DtrCBR2LMAbBEmmJnAKuE4Uh2MGM
tuRA4rJ+3V9SgUVJWky9ycD2ZvWmgBL5ChCb0Z/Q8i1K5+q8Qpp/rrYlAzKofDkLq4lKk+EFivWr
OXRA1PHegM+RidG6IL0gTxn54Hx7aObKYkBNl0+/aMk5b2uDaBo0yZziX66X85I/XvRSgCYwKWA/
kvy2fQ8PAVEj7UUXel2AO0ECABygGfqh8blQhY1ioTHqkeajoG14GoCxpI9jo8GAHiYYNz8u0Wya
zyzfD38iwxc0oSRcMhjcZ302gZ1rX7oqLYMrBHagoTiu6dJLHOV20A7+KcWoCEGRPwbLXflCOQTv
3vf+Rg6C8mePQXx7EORC1R5H1Dx3JrUr6N4V6AfFFt0/VQ1JtXNgKfhLtBXWK76vhZ7ut3qS58sI
HO3NA6NAZPPQVr8+S2YEcVKjEKc/MoqjgDZ1UTtAV0NoTvcIyMLt+1w8UlDzttar37TAyG+ZXxc0
O7KyVEHYsgUbt+ZjrLXmMpdxcCr1mqHawPp49U+/UaMo8YvSrlg/YNUq0xztQRvTnRYRGj260EeE
mxNKhMcSyAXeLpILAXcAJet/D0is8GjxmGh0/LegtQqjIGgsFd0fc3dN5qyUUilVARcxTaM/Fc++
txYuvIIR/Ji9KKH+eVYCiIoP4x6KcBcIgMbQMAnoIDAlg6Xzm5U+rKsnnHmipecF7h0LERJVIMwA
LoL/jmleNhtusWRbxMIRB5M1MnbQ49D7k0/AYd1B9FJWOSGh68YbmKWhYi48kxhRcTG+gvNhxKSM
S+LYTvcXUioZoQbs1yG+lZVEgF8NrxwKhj+i9lLnt/UwvpNw9zNahuTv6Q1t906hqESy8hbDQsbb
g3kZU9ozl/YgM8gB5fqbNz2Z/qiIKeaQ2crTV/qjlViBNuuTvwmVPYDcz8/3LFT0s/K8c2Uqq1UP
QHchQaRgMESLQTv4x0I9D7Txb369z3PyCQma/FoTSAmvOWwmAqAYe3WI3aQpvyDqDHm8zawlQ13V
cnA1/MkGGoB3zYURKgGJbxr1go1zCx3yhHALRfyeQ2aOmqA7jsDJcjig/aQM3nslBN2r9tiAgRuC
NaM+4eUK7J84F+i74Nu8JPYGO4RRBoSoyZyvySZCM4xcF97g8D7n64GbmPoPFoB9aAiFrw8cShbg
0OGs6oV4utMd/xVLxgtmnjbB0yu+MyjYF6y/+IWHOnuYTF9qAuQwo6kY5/WnT6JSoAo9BJjIgEii
zgR6YSLAHzLgZj7AcOXvzEiSopyZ6wHB/ZXoODain6G4+Mbd6RyPw+GGcmZCu6Es31ZrAhGT8NjF
OOnMsRNZt3O8LW4+bQhVR022lxTTm1iSebfvUC3xgHXgJWg/fVqtafExJBmjExp73PfQIHymJqNE
3WMT4OKKj8ryHhBH5tZoVho3/8vMkcXmOu8+emaijqTskpeq1qfH/Z6gr8DJvtl9hzOVI4/nhBEx
V1/EW7tuyk2fFfl3R6l/wjqeSF5ck1Fr/MxSJz8S/X3pwgZ1C7Nnf6xxmgUXc7ip085DJuEN3f4G
XFbxSUV1JcB5aj2iL4mPWrZcjapVLlSvIqNs4KGv0kkvxVYRoi1Baa0xDHoRPdz8El/i4arn9baT
bUXHGBQ203cC58CEQEuGtoQJGDxT6HNZ1Lk9lIMP8CN8zNnm79XdPAvC28hHFOcz6nkdB0fMKP+Y
7Y7+hcOQDVqgWtkM9TodbRjk67JTRWTnhpmVh2TIuy8HAyEwrLsJn9Y/e+qhIE27PJJKHGAapl+J
cD6f+hsQ7m0jnv6mMvKtjIK08JXHYrz5IiW/rXLjZdKaJhckK/JiYiNDRSAIPKVna67QmoIE1v+u
bw70sYOkimAN5srjfUVE3ciBImbIKUN0xYLty6EBHop7cTS0ePxFOFjjCG2xPV+Q9Ojq/9gIiL5U
k/d7uMafPW6d/ivK/Uk6MtR97d48Zmfskb7fg/b39KDKGM9j69fhJ4WfQ1Qv5sPhGyFs3yJHh/iL
T9K40gnB1bZdSsx4egYGScnTkE6/Q35UtngumdJm4A4TbM9DiFL5Wiy+oanalVtgLVvs3uTiFD74
Gr5diGwuDtC1QU1CrLUI2qWGuq5fzs2DHhX0YIKND+phHJCz6ELsixUDA4vlxajh1E0iEn01KWrx
Yzl78gZCcdpZJS1n7VyDN7a1DQvlHkywOla10m6iF7jJw2vWQ+uTqE6bKizcNh65N1PEjSjhBMdL
3lwErh6W0Yuhg0/w5osSkB+SOawjj+mleXe7CLEN2mj/a56FCQmK0Ua7Hyc+xRqeelwqScb261ut
fdZ/fCTfDYA4Gq8HMyahAnrg3IHvjgOUuJBcKhRG+bdlGSIHZoz+XiMsUnS4v/YL6tIWpodmwKlZ
vzXMUjD0wECip7PtFhdnsvjubyfh8qETDciyYdhsywFeqBjfXAzySndn3AtwDBOExPPf1c8MuDh4
6D32kIPtCekNbUK/49QC8NjmCVmsTEA8Qv/M4ZIBUh/MrPBRpevtbjjfTE54dB4Qu9KpkA6t86kY
DbNeFN19dOvKioWjvV2EM5kzSEcIRDH7Sc7eQO+ZYxxHPvMuftkKJJyP0+xUiOPg4tCdnaeNaBKu
O7p6aqmr2xFJz+3vgayZPZcW5XAO7z7dDUR296VNXLoeHJDQBlsvZ+SVzuj01eB970o6mWz2YvPl
Pic/DjjAM1CGCNRk2vybx54UPEmXu0IsfzKZcW9A6m9eXH1i4LpudwyRgsc8bdPMVzkoHx5jXXMU
QId1pc0Lqn0fXR7GZ6efO1r90JGV0XWN4gzsd4gKs4ifztjNQzzqoKoHiksTBN078y6RHKsYCdz8
4cpDYsbdN3a4/coTJy+KnscOHkUDw2+j4KEaNQkRgiRudVvcV/yMCSb3+ciXvc/hrf/2xfFuUiTe
ojb96lfyhgc4sQKFKcFwi7zCG5+g6P27ogpPTrE+PW+uu0f09O4mN/ONkLzMpaxPBWniTakMGbk4
vrmbIbdicoF5pIk6xyNl1H879akKhKJcXQ2CzOgCvIhXH1deA3pSeEmLn0Y2NSW9CYxVbBmuUVrg
ZaesEfRZtTMyWov/z6w3uB0LasaLSPH0MCpYA3qWztcFD34RZN5bdSnGt3DVy7kS3A6DP+Yg6IwT
+BAUB5Apy5AjgRMLq+z12PlYZ5B8HIAhjVPFed/FY1+FSCNXGF1bw+AWtyjmCWDDX5DxOT+IKJuw
Cr+2mL7LIJCbQcD88meO04fRBF/URowOGAPwHJkI7Mcmhnc2dSFecZt6T4nDs1LJa7sjrsz8u1nu
3slw3xmox/A04wLRsmOxuAaKdT1RtPf3UIO8ga+IsDAo1Gm5uYgZgbMmAiOwFgVDjuZQhY9oeLgs
RlsF6qys9TZ44qkr1sSd0eP9b2ie4ebjsseZynjhk0BSKuMe9hElnFcmVN5jvkL/h+kGrGN8ean9
BsGDVVAnEj8bY4dVFRSUDN3mFmK9S+eyh7wxOdQc1TKlQfSmxoZTcYJPu9A+cQOFiFL0Ap8g91Tc
4yu8pDDBgU+R7YQXGEoJxeVIwfNGI9DPYO5vKf9A9s/8sROs6jNOcU9coWGwrGn3pODrFktYEoQG
/FYYPucAv3yPpXo5/RHGbUihmX2aH4OpGiQooQWVGR1/QXGutuwXWt8fOSjp4Pm1xM5kS8g3IQE9
fQIv+UKwuQb7DcxDhN2XYwvZEDHWRt+HysHU1z5JJHp/9WrBPccIGU7mjL6EJKMzQsORd173Y+Zx
FuQ2BAs5CsPqibeAtLkm98WQgxB+ZFyZmXctNErU22Q68sbYxq3Pwe+Eo6z7sHvEv5D+7Mnm1RiY
ipttcdux+suCbDztpV1JM7xD2SwN2Xxa0vp7Nv8ZZmD2QLfa7OAVCnduyA/M6a4xDBv8yk9gfnUM
BFv6Df5rT0qKz+q6V9avjQoxl/8YHDbYeeP8A2CbRbcUTzynSmDgfNfVHkA6lczaAA86XpMa30rs
syl3OHJyZMW8sevu3/0ATaAIb/p3hS6KPv3MBz9akNe4464Ai06fKf86J4N1j6/x6AQvDK+gnwGs
z0H2XQ8hKrNBTuVuIJJhVnxpLWZfqlFTWuB4DF2lnJfu2+j4iDmoOoC/2r+FypRjvImHXg5BsTeH
4dOYZXK2SiiOEywL8IFY2OXucxpBQfPy0zPtDmJp6vRol2l1ksG16XwfsyGdqbAxz3fXeLwGs4Ni
XSEk+XiEh0eP5EyufW+b6y9aTacfq94TT/c8qZeXgA5v/5nF40X3ATMuvSHwzkUb4Tz2ELxAxjlo
9fQhQBQmTWerits9XCwCxgpNwdxb3cmpQntY+qrRhtXuHXd6HwN7OX26RUjFaLVW7UH9510fgAJ7
przpWVnEsXrqaPpVJGCdNTgMfXoy5FobAJSEaSqb27yfmphvUQJWjEnAdsRwHoavQthxO6NIpSYg
3ckchiNdcbD/8kqrtI4TYg2ao5TU3tfqcPs9/yHZD3mj8NxNuJnwUEB8/xhBIzZpTpJ7WZMmHuQe
LOQ1cAoGFRD3KsHuhEbGN3yii3bfClYnTJU65rvGp4YJHwMqtm4sw4RgTF7HUjllwb5BrUuYs2J0
MFRFeix/wkC9KObM3jNU7HwNhvPp41AFT1u1h/bPl9yvC6brv/tiVjHaks1VxxiZb0BucLzZF1H3
B4H8wEPePvTGzu0f+REZ851ylRNxD10wgizkj9adrp6+oXKgn5YDWDjWxK8MyZ84UN4cCSA3vGJ9
gRMbCP933+0n/mMP3O/AVjFpZIWVC6FkXIgct8w+VoR2kzIwq1yGS5+E0OupyQnyifsnZEoJ1Qrg
ynaMiXUW8fV952FQazhjiJ99fxz9PEhyrNguGPzVJ4RO3SGDg+3x1pIxjgIJzMYs5GOWLPVEgcNn
U1g082Xccqmg3BpuUfzk8WM4beLyVMFAreLrqT6xKnlZQbZpvK8IJRUneIfV0sC+bKE6ctFbeCCG
zIEmVrbtUnXL1mMYEY3I0gvrY+N1Yb1jE1EiFtYjbZzXWj4MoF4xV+PCWwPM9uOXTphivmPzzyEV
IbXgh9yx9sYrEVxntD+b0qnWPkBJCf9/shkJ+WrMoo1kDXO0DbuYaZnGzNcBq4M9g54EYyqEI5dZ
fupINCWYiY8hhe8w9nsWRMLHst3BMsFA2pH/XrZ0uqB94mHwom4upKdHOEkqD374yx1Ft78e73yO
u97FlUmrxggNUwD5OhWCAZvEshSFCI1yc5kKwgeBVgeGYD9jzhtlkd6d8waH9ggdTeGpixmm0me6
21v0gJHGk0jqw5CJJFNRxqDrz2AG0AAyN+6mV7QmLH/gD2bWueAa8Q6AWyBA3KgdacWANEBHlB7l
cR3ylywsxO39hIL5wiA6SxWeC1VIGcB84f014vCSQ549nBGbB3qBDvXXkfWklqDbX+7VzHkHXOfP
HS6UJRf4yCiG0zQtxzCPp7/rAkpVPlzys57Gj9SiuO+LM3tNVc2Dg2dw87A8DPgUhtzx4+34JAWM
Sz/JIH7Qcr4tcAOPUztj/rC7UUIwiBikLICPCbbAT+IDw9w4JmwxZ2k/I9V8U3LsCEfyAFPu+5GC
G+YtKkIkBJ/dP23xJL1seqlErQHHh6aQBpoS2EI7s7v9cX3+cWBMgp+PYu0251m+bQFPD6gWZKrH
/+2VIImA+PZI4foDwpT/GlUbIK6hm/7MABj5G7Hg+R9IFAqtOOLPCkODFvh8BDzie2HZFkfKt/MR
dAhcCkSA1zsGTIk+yQz3N5poXGomLUxMzNj3lJo8625T8JP/VAdfTA/HrWO2/7js9gdEWlbfkR9R
uZDrjdMTM6XpOMHFptvKR/pDGfI3fdENoBet43RyJF6lgHH5nipHPN1I12poIiHw0YQzGEwn4+kH
o5kJYYCPaY6xInRJ1DF4cv+1BC0BJm8wgQMdg6fPNADEm4eCPcZ7Jv00hDslcm9sewkagY6Jzgpl
Iu4u5Ux7wovD5JMLjYy7f/MaRCUVtBFKmm4GZXC8ezI/Idx8/2KVkwqD7RHrmsgLSjRMkI/9ao5E
lPEE/EiCoKSEugSrS1md9giUBc3FcoB7k7nsUSGV5DJjajSMmOYOjygBwDsZ3uK3tpdM9NAsgB1E
wUuEDu2FbzCykPsMWfUIGhM+37CD4GVCzWfI2IO8gCPgFNvlWtZbKPt8eFBFg46/35YSHwmfT/mP
BCPvzoAhzN5gcPFx0bS3YtqDqxmUt+3wSks9ssiE/nHMio+bRzChehjNhLvddYagmEJ/O6gJluSh
gPAB+2FufMZ/G7B2IJBCGoIzoaFiQTE57EZwbJRdtaHvUWkf2tPZl+x+WlvgEWw/C1qF1pvD3gqh
8Nh4eKM3fMbZAj067kx1DBt3U5m/mDrQ6YVX7YWGgYP3J64A+SAdRrMHJSR29VwW7xP5LwUU5xyX
FqYMrwOBLZREYF9r5JzOi8P1y5VsSykH9GfJRDge+e+kTiYrOaDBPClJz+debxMSZ4VJm+rIIDVN
PLGUDaI/gHW22gHC3BqmEYOmVMVoFeYbyp8LmRv9dGKo/th7pVeXhl6TAuwEYMBR+XMqXNbccmaL
HwMsCYCliT5IEbx7TJxFBdu3gdKW9GtG7ld7qGc3r0pbkJyfVUTvPWoTYETue6jZUtjbIFiA5M75
vhXnwDfpn17W4K+1yZO3VadYTaidGK5qrKJu/TDeiRhaWXXYcg1VLk+HE+DjMdsYbOClkwWcXoLh
BkwPXJ6krYoC5hGM1twKEClzHJZ6ONIF/EY6LOZuPE55yjk1Obx9wBGrSyn1P574UYdnOLQpEHi+
950UYH1Bc6XSeXfm3aHe7tituy7luIHt6YjEWOkPibAaVfF5nW3rHfWBeDwqYQtVNFxSPXjXo7qG
mtbXEfGk0Nq7dLylpJ38SX8QeJMxXlBo//Y/quAmZiwNs5LyS2vTuz04jLYTNhgb759x2mrMmA62
N8a3BBthSv1LYblG8ro6Vc7DPeu8MHmdO3fwEiUs7DP+qQ0/t4RvXq6xq/nMUUavYTWRInTRv5aI
yLmJaAX8EUEpS5eJpi2CH8e+FKjRQBdnbNJb1dEVKsiaepVrfeic4/4BWm30pkJgkX3RIzJ7Wsxo
UUlmcLmccibG1La0eJt2IwX1D1pIEasBQ9b0Ehf+BQbgx7pjlYP29bJUtt2CGxY/4C3Z3zSxPEVd
tn8bxDM47042X1iDyrYls4SX8EcUDHTCmPXxONAJI1x4Hb5uI1LTo+bwTsE33Sv45QXLtg8c5/3P
nxyaU55cXVi2gKrciJO/4sidoZKtXfkjrJlOFR6u5hfIbf4I8Sj2EFojmkAzgRojD0YJ2Dfahsv2
iqPHKJqYksXRrKOY52N8rok3bsMH9H4lHpvjPULMgNg5/RFBoukL7KRc4wRwBPel+f0AVFBQATVw
1FOEQ5hCOTobujkYSzCkRH8mg2UfLHHoDryLfzNQ/u+zhH2KlAIyoceT7mAVLBn3YQPHh9D98Ufn
o/IHR+166lxpar6NEVlTH03GgQ9zij7SlnrfLnnXYx+5S3LdS+sqkYLXhm8t9wp8RE8x74YcvI0e
cb/tluvfuVifGIq9dw5eicIzsj/RBNUaRAmxJ7i2ELd/HPqaMRQfCYnECbGtW+2eQZ9PnGBkEzms
fvWvJmWAYg6PYwOhNMmSJyxd9oXVeFWEwExJm1PaR4EfV1NtuSfE0CbEzYHzBJqAzVsCpjC7udLq
Y4vmumexNCm8xOFI5ap3q25Vgqz0l5lDlZoH99XYwwwBrKHQoUJrxN+uOvMZjBZv+2pXJDYTfb7C
mRxy38XmkiLXso5ueIJxDYgxpgKAWO6ak5Led+d16WaHa/jFHCNfY82K8rmMkUUHg0MZP1LIaC4z
DZFz0drAjREqaR38dH3zav57RChfiINCVDs0nnprsZFQMeVm7Uw0IUBllj5XN6VBDo+eOT+DrbZi
ggUz+2lTqPTWeLP7sgtzhKE7JOsjKlAQumbXrbEG0W7kAne2SrLRyyHAAm4bOQsEF35cLtcXGhgR
ybr4P6yAIRwWR7gZC19dnPEFLfJsQD1dYUUSwTICL4Az+dAfGk/O/u6v0cX92Oqa57zs3JyUMz5f
BIb4Z9yDy/IOPYdPdt7qNfZ5gCILGSVwblS2SEZH5umCouBKfqM2rbWXzSfOGnwyXxjC54TzrtM1
6uZLE+kO4Ibw5HGje5sPYIge95ZYAORxmhxWu6f1WJ8PXx3oClK3Ml/BV1gVUxi7IxsmwNflLO7c
jmhFYJTMrxLCq3xpTVX43uMULG0gcp/O1kO/H8t6+k1IbKf8hPAO45ErakXju5wgUgTZQMnPCXx6
pYDmZGxeDXgZ5+B+VJyXKeAyaDyi0HmkXAlv44dlwOn64yL4oZQuY2pWeIWXsAhlKMwSR/E9kL1H
3OhDjmZwizkkU3iTC1wZbVy1ttm2PPW0kdfjvut5DfWEuiX9A8AjzOAr3BOgLfuZcloMUTix3TOM
+hkeG41dbq+LSQgTn4sWF3dwSKaXKNuwHFeDthDqAe+K1JzpjI3OnYI0vO5HxDxSD0ffAxxDWBnE
7UyZQFsZON/PR/U93AIYcpB/ZmwpNON0ViqsUEAYtwz72CeoWNB+XfGCnL5Dd5r7vG3juf9S01QJ
XTI/zLnPVeZAE6Z9Q0YssjE+PMTeOX7XEwti6HeDR7lV/KafTed1PlqE2WDD/oWWwiHdCzkiB3+c
aBie+bdDFsECHXkI2sG0P0tgUSkA4z/gdIT6nUkwXze+rWRWOHJ3DKIK8jr72GxSz5+5JOGVIt/r
NtxMTMVoJETDdij9a0SXfY8+eAtd1lJShMCQXLfUp/tJ2B6kDdS/cm/eTfmvhXvvNJwauRbRe4BY
S3/it3W3qU4XYAlG8Dzx/e3Y9zHr95Cnha/1Pbnvscdd00nmCfe5EkwOHSQcYHC356P1SZ4ux4Vx
1jS06ogFuoC6gBIuovyxFPC6fFsiyoJZdrZ4uu1G/fLKpZA3HBc6DI3Vc/lmUsPfAb4jkHrogqgH
lyIZOldP0Vgwr7S34uZ5LN9T5j6l99Bl8d6p2K5Rix4xmUAdhCGBQRttLzszpKXuR+MTmNaX2ZTk
dgceSiFsITLc8TYMX7a03B1+Kmw73hY3MHURUXujOMejRsaep0ma+MfkWSLgCXIcTQB3hE/6BVDk
job1rimnO5UMYOUNW0ubNq8ANDtb1CvMASRCwbjpP3iQQm8pDPyH3XLzir+nmqFtrlcW/DCLm3kF
WRrUHT8F5hJxvmbavc04zHo4h1Rhz3udPvqI5MmrSya7jYnF3qNE5mS9HblDen/0mbRdg03wBDwd
+6wfSDmPIzDqYMMi5BcUzWxXnrIjuAjWTK9lFvwODAQ2F7xJn3E/gTRBn9pBkBKcGI4eZg9ICGEv
+2JgC4iAiXvtUJQqyKbkYOg9LTr6Nr1hpjkKyS3FEsmTgSzYSzGRWVKo8hpSihxxu6fDJQs8uHv3
48+GKPcUxRjhiUjU0e3zPIAMYE0h5eWjjpgsk1rFp/rZt8fhfySdWbOqShKFf5ERzsNrFQXIKCKI
vBgqG+dZQf3196tzozu673D2FouqrMyVa630aIsmtwSgm9NSzRohHaXNDcB5NQg/myU30m8zAOdq
YqYEDRmbZsgbazi3sPV3+dmlKW12vC89RBzUNn6XIoAD/wthp6Ol6SaPyc/ogs1DKIrPONfDr0xg
82zeQ0Zi4Rw0g/9CDH37uGb13CM8aZTGVgcM/f53C8GbUQ0eJqAhtJD9Pu3er8sw2c1l1si+CPy7
ajR/+sCxfo/i5jerMcWODzi5YZSEhA4sdWg1ddh139OLd5030EIj8pg0/eZq63aTngeYgXdIC6xl
0VwtMfQDfPhogBbcyjsHYJgoflaQB5Lu9BbdQ0r/XXTLD5raRDZwnp3JXGDgBDtKau7Juuxh79IB
T+tstqvOojk/cANrY7s3KdV3emWgQBc99j18RC1UGL+j1VsstVNM0CbMM5wgujvVZBAPra57BR+l
9W8fJtjbkefRDXZf42d6n6Kcc5oUBL/xiUGc2xhVptOm3cI8GQyc98EjPI1pu056i75zje4R3v5Y
O5Nvoo0l/0D1BaP8g/Uu7aWoa/XLetXzPhskBfPthnp10c5o2M8wSB0t4JsRGXAvQB7BlCoJrTr6
l9djQX2jMjvlQ0zFBu76h76dJuccYXh2mZGArjuLdlSTUR28C/LTsoFT2T1m0CwSEYTkE2xOQlQB
Hi5wwROaE6bWPtTtKRMLfCS95IZExvSTVtYpvyREU3qYwQ+XaCamEnQrr+vS2sq1x1snpl8VEhE+
ALEf2oRn4zrDF54X/nQpdss2Q9Gb2cDRuF7a3fxAbb5TzK6IX1QIG8ZoocaramNATCv33LVnZkC2
MdPHPpsheG+si+DU0zIehCNUYBgLQT17WGfj6D1pU1cefmrBPW0HtK0d2pLHGSSdcFciaRzlHwCC
J1IJUo8NpINyP7uPt5u3pydxYPzEH0QsNn5nuBiDPE+fWGg2IwwTZAft4Nse5pz8T9aHxYshDQwA
zaTV0UBrH+6SUvYw6VqywOrfbU247pjr0TXJ3Ld0rcnawHipazkuDL6nwMcSBZJKP1zal5CZkhAD
njmTI1JwapLc+BORL9vNdD8FLSUU4Hi84UPBjPrj0fRA2ralOB4whfQBlg4pgcEkXseobMZXrvbT
Kjy6p3Drj0fBKT666MxpAXxmr9kr22OCh4/5yb6miIJPk3ZC0cuv7uLOiAwRSzL799dKR+kSjspz
jlUh5EMuVBicKAuje/pMatiit/hp3f8GJIbXKXq71wxUG433ouPBsWHuAN+MznHeWDMcyNr6rxmj
OAqyMg/mTMmttyalAYWCw/Ii7dlOYeq3nXp+8A+TZ/4MdPcctWYArTU4FbX/mbXTKrzQmVuCbZLe
OlABrGHMUDkYHpVPVjKhtH+X1On0/h/pAU8htlu8p7eE1APnBfD6yckzCHw0i8IWHgrga9fpPYHs
Trxbcs/vJMIEqA1Iwqe97DhtbK4r8By6KuHwCyhUEaImu5iB3vx3n1TzyxxKFIuvVRogd7hSvqCu
DOatzd1qLnAiLD7jzrSaI0G4IwWoXAxLou1fU93TEdyBUGsOrkxGAuUF4+W65mptGLrg57QPJtus
7w6RwLZ9Ur1lzlzLGe8DS6UMBITOHYkWocm9eDRlFg/nzLGDlrQaTumz4wwyozM27sQItxATXLA8
egBaNNL3Yodx02uNx4pGyuo1xAjQxNlnA3t0AiQ8OywAvr/lEXsCrQmtObYsfM5U2qkm7368lvEJ
wWroI0CV5C9ArmjmImOZtmaDAHY4bk40L6A94bQWDuZ1epuxs7XS7zDD0VaP5aVzS7TX3kigstSH
T4yVuKT1oOCs9bK0dVEna0qqSmQN3SVYAJYYqv6oZzd7O5kPX37IgA7Y4+aXQ1YLe6gA+Lsdv1rQ
IoYjfKkYqgL78PQyOmPjvS6Zv92QsK6ggV89DXtppxW8F9HE4eops+w0w33qjPsGqRc5PD0RuL+U
ei0U4cYHSA1E8iNi2Vx3kYZjzdiQJfUZQjtuHoMZkFOsgL/yPA7ixiSOH0Iu1LzezFVtBF8vAAk2
GSD0QXvuoCOChcRpsyHRSWlXFrM4o5hpeAF46IqAYQd0ShUn1QkOzP9hshVYsjwJCwvG+CLtgy2Z
UcuPvURZkPvVNAnK4oTFNEIY4/6PT31ZAvoUg3EMT1zhNzt2nPgrInRyaxd5eYr0yWayw9gd0FrN
wBKUv9ZD5qnjLd9/GWzSsY/My6cEp5ISER8yLwFBGbexLaGjRufUzdJoGeAe6qXd3P1kbi2xTuxM
WFuGafPO4Mj2+mNSU9f3q5npZ+SvVPRUdmW6XxcFjgrLdXfemBiwaynBmJi3wwgLPHmPWJG+gsLl
hFnfjN8GSrqKbBDfcapktim2QnZR2xGZNjU1doyGzePQeqJyNexoz+wNTEdjQGpGZB8kcjRmoSEN
tamMkYuyisXZRZ+LJRwl1FugioDeMKPLgtLJiA5/EWNvv7Sk9PejXRBEURwneuFdGEoQ1r1sD4wp
DzsD/QgHAUvVKdhlC65G5nZiI/t4X8XAQQ1r+gP6CjJvq9C8JuMZo7NA3BWLnNHkOAqEzD4/OmCq
HDIPzJuom1C14CeAJUvVNmr8X41R9vJ8DmO6zAeiww1A85iWex/HcrnDKOei/jUiuW8aQ/JIGm0f
9ASIPKg46PFIUgDGFfWdHJGjw3MKDGPhWoqQt0LtqTvyiMW/PNoxJdcQoK77FGPpqPje1PvjbUkl
30+MYGgJDECysHmRewASkDLavvgFyssrvOK1/cP18H51vlDs5Olg7fdhB6dU/4PUHMIrEBvpcsd4
1KJJPm7R3n0BAOhSrdH3bl2jvwuHEE7YAvBcKDEu9gfx2tLe+Z2PVdBlrHG6GRTtg4ywvcCcccp0
PkoEJsouDWoFzvQ9Hsqnu2SKeWXfAV4QEqKVukN6/7xoKbhPEIIeScadMokG4l3r4Ubm5WC9tkW7
lfyo42HOsgBUh5gdXZmW98AkvhqPuhN6r3dSrEZnXl3YPt+R7B6zNh2X5RfF8guMElSfmuRKWqwo
evjqW7ltUN7hb1M+0fX9kz5od2+YOE1d6jBlgRm2onk1ouHDjagv4WALNj4184AxrUY7GMyK30Mh
AHgY/ZxukKwyzgNNQaON8ulnhD1vxk0zux/dvfqyewT+aJ2fAXzHfbUFfseDqUlPFPcIDHZ34XY5
RaJzU5+lvK0bqt46w0mfggt90qNnYV4zno1xNTrRYoq2uFzIs+S7LyB/sDdGSGIwpPvbinPyE2Mu
wKZWo32P1nNn78W4tT4MBR8NBIkv2lbN+vWMvC/EGgyTNRGCSEJeuykMi8dn/+f2EY4KFhqfUdlC
iA5BuqZi4r4TFY0PsGyF1zqyXznamcNJE6qmvTMelTllNDzVK23n8XiM9EpMx+PmYbLDKa5zp5aN
mgcD7c30hd6bCWI//uiF0WkoZZP2wRgazCLhv6Pgx7bt89Wt6dLosmBdWpYmnOzwYMwGa6CrOb4+
b/LZyvwb35rib2dOaYq6U+vMUCyWCi2aHNIg2E+QpYDKD9QBF3V6pOiO85pNI3qYMNGpY2fXaEWO
XnNcdcYHeHfY4A0WBzTIRxbhBRRsNIgWTDthzuUxmJmoRZqyK3Pf6IiUybCIPOweFpSEZNf1j7Zv
+A2bMpjSwLxGs6cwAYhM3KRmrzHOM0xhJ8z9CIR3F3tngjfRtdLhlCDGver62dAKMUDFdxSulOis
K9JsYjEsHv6CncRrvTUN8lZwjvMfK8JrjdZaZMurfISzDgv0xEwCAd7vZtR4MTGrQy82q44Rmey1
1IXvKT8uRHzyJ80T0Fvnj7f/Wk/bzIoT9dIeKGs6AFviNSDd5c27eoVP4XI8tvRKClo1H/EHLV+y
08fT39cYyZG6YsErJhuvL+ZCjMcwE8jP2Ajs4/VRTnlMl/fanFgAM/M/fA/+xGyvxrxcY9qZUtzP
njl/NwOEXs/AHg9NPuWESgBz/+noKSb6Uw8mf4R/OT2qKVrS9mKMK+KaN3SU5Hh84seeisnzIP6m
rzkYDBw392/TU5Y12zvT6R4/OjbIdAgCYHwP7FPMaqK9w0qe//q42AF5QjPJsfpJWi6O+urC5MH4
6ndXjXk126E0ZbiPNtu6dqwzlgH4iG/NB1yhntG6ji8MfuX52Dt7/yMaOHGaH/0lp+TpXV7grIKM
Gr3uNrbAp47Rhw+EQy9eZGuErm7I3zeYzCYgKOHvi3kG3hjPFcbeeNFg0UOJjowfV3yKGrhyu+G4
B/LLdXd64rH4pXH1mn5bDtYCQ+vWNi4zGtztEdtP98dHvNkJ9EkuSVrDBPmlIDrtwlYThgbWdUdM
WDAyRvyhZrBL0M8z78fkLVRYWrrrwXp2YoMZ1BMwqE12228M2+RgjMcNWQlad5OuVvRt0PkxaWfy
+4DBiSYo8NDgdW2FMJfOYM6sD+viWvOH8kjD6jGs46/YiRIwxrYTejF4Q/IqrNndOio2wsiEroPw
hf209I5e/2hOoBrzgR3Io6yznOAkNYWX6daVGk6Y6c7dyaxaJH4EJHUdSDzq7orO+141E5SeF/Sf
+XfFSoIYo63jUPdXoAFDo6nWy1R/QQYAEpyeRs4+5FA9/V3McWNGRd1lvBIY92zW/eu+zD3Q3wX/
ebym0vzMjBn5ACHA/29Ajwi7ej6EGiMYQXoyDsW6Y4zNzxxNOTRnObsdSfA4gtO/v6W32a0tQiXX
eXK3aM8ne7HO4ffoglH7rw1wwGGQJDYOwz8e+OcBf5GGQIvJXw0f24R/eQ32Hatmz7xSpuqSCqE7
QtWrw9vls/FhmLXsGTguH7MjsinUqETrOxZRqCTZYqeCBIhTjyVa8y4HmuLEyC3+QLNWPbdFArTG
v/HTw520g6PUFY1mNelq7gRG1v2G+jbiwUtVBXKkIRrsXyVHbYNc6gQHbb9q4M4k7x80ZbTKB1Rz
uFdBHkOVHdwFfEsi0NCYftwxUNbPyO/4Qa7vggyuC1pBNdKjdcb//cwsDPckXCJvVSK/8YFnLCOb
JWkzdcp5RToNMp+eqUL5Li/JFGgE3exJFu8d7IAYatuNmlaW7SY+ZmiZS9DNsuJOC7i4GUbmb901
+HKwDUvDzQbCxyUfk9WvTHH1I+AT9DFsxJIa85+iYJ5U5H6nbgQx7iLKCGFKUdSaW3ORZYGDrUSz
/mTNKxtpVksWVGgWLWE3bYJVAkDj7PdWec6VhGPMy33TteriZNI2eW2PcH3r0ACVZ5qe7hug8WXs
kCAPqD1OWJ3Anz8b0Ki2Gwyw2+q59fbG7Y9Spg+ZPPVPZLf5N3hbIxfZFbVriqvhHWMtNqIfVt4S
jWcGv2tE9DHzl2csb1JXfqCvApOhrJY0jVNydRvAu2SqyIcvRWO03PnMrUAIBVsIBnrX2Op5ygz6
hTtyJl9PIh7pLZzy8qfP9jZz7JL0i9rwQFctBnvTBR/ejh/xbx7LmvltZzM+/JVLSI+4kaLv5Jii
sdcmOdRY+GKI6uf0jni9mLscXx888bgkpyefOsoZ2qtbkNwcmzIE2y7cbHa8DpChSUFL0dAftp3z
pggzOHUIteqhrZa9lQNPaXkz4qatDYzJ8icx7zCukgSbFmyceZ0RbiTijO0QmD2vDhOPqHz9lSxx
esqYZ0DQqiywyZhtccLMQ0aRTbPtGcdxZEdu9ylc2w7w86EijcjCJiqImcsD5FbKIrrox784PAB2
4YJQuMKMWV2RyAjlxO05v7Q9EJEdS4fpNLiSLFryMv2O45tVvudLFWFkI/lDUWcc2Q4GeTch24L1
QtMn0I0s547Nv65tmjN06stXEo+Mxox1Grpn3Gia4v6wmiJuC0c5QXsvVswYkzsV9ZkLu2yqtyj5
5bd/pdrIiKIC+MmlqixPmKsPP9MlKkNdim8N9j2rzcLnfBzXs1V20SyK8hx2/pq8ZX4Ywg4FahFx
OgsXm0tti9kmuVJsYe2qkrz8OnQ+q9UOp24kk9jR0I673uzLRS0CZwWbrEkHFsMWiKlFVJ5YMlvL
81BQsR1AD8TDSqrIefaKBj84XmxlfylUSyrvoRZOxercC3orNSvkOEopb96PPa9pBpJlOv1FlOdS
waSgyn+Lec/yRnkvt7AqWmFkJjltVqNt6q98vwlABXzJ2cpx52jEdvem6OgDGzBuMVs4TlQy2jO+
SaR8yDMCGKMJx6PpQqbCjzoOPHES09+adOjkbniKoZCQCBNk5NakFXjqoxS+a54KhkIxtwnSwQgz
GVzGBE8SM7Fya8ZOWwTMfWRoz29orKqUr+d588keHzvu19IbWMopyyj9tEhWRxyDWPbtZHVfihVy
u6PRFknAXD4Z087QR7YukvjGAcZQ/YX3grl8KcY9GSwzfXzjZTkJu/hXLoJOGiz6HbloKSYROexg
/ytK2RTBcRIk78llyk6Oy63JVkHZcGJU1byRn/gShzveQQ/QlMCh6CeSEDqHZjH6t2foM/lRBK+x
HI1LFstxbthTLbyGP29EvDuHELFT8ATkEhlmNF/cVr27VD+MMXA+CILvmAcFGWGOBjblUWfxdjlC
gFIGTUigBpX8WNPkHPL+zOQ2DfRhwgj9Jz84kzFSi9W+E4UQljbnjKfIeX0XhmlDn5vWRntr1Qbq
yyt/vm0GFBHSOUUlza/yYjEB9pSUND0w3uKn0WZvCSZgMfomwDT1aBCam+4TPcrf7iud59O4zwJ0
l6c+Uqz9ZHEL9G9cJc2h+LClalEMH7KCi/R/yLioTpIQ41arGKxesMYHEdts+SqprOPAOhM+UeQe
1Ig5p0fuBJCyHapozJkwWmqjAe9dZeevPy/xNMNJTwdtfYVoQaJiFlabJ2+u6TATOg/WFf2EPiV4
vIpP5Ze8XF4VseqSJ22OW+/HUo4kMisjACCD78mxQbIJos+0+p/iFKCZjeG/FSBc9IKPZYsR6NyI
1t1lPhSvx/1Z+470PN4bBYlYLd6e3r0gbRcxp0+gv/iIgUXRdiKV4/B4zkWxH/aTFTN9G2wIquCJ
Qj2KtEIr+8cXbvYJE1ycFYaKiOdevv11S/2FNGSEfBsixEny/eOtAde4tNsg8GKIQN+MtohGCDa6
m4nFFRHFOcdljWvPjWvoPY+IwWWP+Q2y1Iu0U1XN4LIYN3ompJJXGterbfBtGYHDKF24iIx1LtyS
BaNF9tWcW01E4pBdke3/yx4KLjl8jgLusBZUW26eBe+8+YjL6Ep+wto/+tx7KHaVflYuJXZW0iFb
Z8DmMeRX82fWHNno+A5KLsgm00shoTIRU98L8tU1ivYQeON5kAmX7sOJdZAa6jcKdvnh15XEbH1z
4IhMOH46KaUoTssMTTGi2i4lv4shvNBRmSIW6uBxRz5By7OGSjMfXuzrGqAHBf0btz3METIm01kX
/NHt500xfa5HbjNaYCxc9SbPc9astuJN4mi0WzLWVncxbR1Yrd3x9Tr+90QwXaubecPe6KbaQ3iL
jCVSfE5xIbcXX1YHP63vBj/kF8Na90WrtZ5OukIx0c/h+kgIsl1GO4sbCEFfsJm+cdBwlmLfJabC
B+Nuw0XdCY6VhGzEncM1x9kAIL5AOqAFk8Q2eZ0e6sKlNGiMge7fA7DHElNccMpaK8tucNhhAVRj
+w6GSTyjBao06N1ZgJDd1/xMC38QjuddlIxcZhJjePILXgebkCBUvVnI2i34hLv7tEs9i4Eh5cKF
EAA6oQe0Ru22bUcMwmF/8WcHwONp6vrfFCMp8WSQH4iDrgJHTMbgi64U5nMNTPiFbq4SMNPV52Kg
lyTl8Dy88HpiPnkaW1pK+vY8UkGJfZu/acG/Q1f3NZ87Rgh6UA3S/kPRrsAKgrvpwMwvdd/Mveoh
vOtYSkdDvDiuiCgibWHrMe5VlCVnWTYHosBzOHYkU+xhs/zy1ZeSfaLjpfI29WRjYRHzcv96U+CB
31RZHykUlOLJYToUSXNGZJccbsVdZ53Kp8EzYh7qqQlicavvzZ9g+mRQb7mYY4gqDkE/a3vcjPqm
punGpYQTgviougOcr0ZO4JxI3naKRAxPDXkT3A1B2yTeMhUb+ncWcKFL27jbNpEq8L4bgshPEsy2
pE8X52XFRH9y6w0+zrBGOCuUDDqSpVWLVDAFKW4VePqLEwdnO0+BGN0Bw9zIh3VqWl5yXCfG3F08
2o4wdxNQG6mxnfsbjx0QAIiOM5o9TtB5iAX5BYGd9aWDo/UrmOwakG0xJtUYPdU8EG8GsD0Q2eth
4zvdCdOOwMShADNKo3NTMOU+bTFp+qn+rzt9FxSZdhk9nOzEIBeBassyrtg90WeZXedu0bQArCju
zbHZkGPTBJyCEHPhd/ywKgPVD/VPH1cDShRAczpMGPRRC1Ws8wt7choKwOyW+2M4GoRsqIonmVJz
6FU4VmYBrVb+4ofxylBZOYQU7a9OTv90d1sZn43zhow+SbiPFSJb0t5Vy3ew9fyOHyShNJSFQ76X
BDDdPI/UFx/bEa/ocBhDbd3jtHjddA0Q0Ksx+YYotUfsAnyHvDmj9oCOxeahfidj7zG3dzHphnM2
iucFRHeb2oKsY8vC6d4QI78lN4JdaKofD0gyXIcYja7jlk++xsUD+ps85GqhsPwMLOIN3kj89UBN
h2PyEAVN3ZpTv7cs75HeZzB+IyJcYI3yeW2cR+NeD/YN5+Ibc+Gq+EzWeCWRhEZcPqmqyqU6UCUd
j5KSBZ94tBoWg0WhqyyiG0IZNhQDsBQLOMTC9mY8NmlX91XowlyFGe4BYMzcd3feA2c0rP3wTaRQ
0ybkDBHDE2gvMHEDODyo13oJLAj8DDGgHsFyuirc8WQ3ct89/iGlKENt8o6Rm/R20ogkJv7kFIR4
V1LUXFVm5KAl3eQ3Dn9efpjUasCuyNIBU7gFEHjmg4NQOraFj/1Rlj0VOMjD2/+UnwMJsIWVz/WS
dkgLmDCe8miMVKDhxdbSTHM/PNrh7GBStPqGC0uPTX3K+KN0JPntw53M7is6JmvNigmZtjGl8d+G
jfHBi0Cr3b8iv1Q8EvxnQH874k3Q0B2jaxUpQmRaKNk2eKveJ24OGfHXYfv3PHO2bvrrPuA9yJsW
mmFCN+PIYVSm16RnGNSGpU0HC7ExWZ6ec1FLF4smkbXJmK7uC88sgAk4jbRoC0ofSlt5omFS4K+P
OBBxbC1b0JcYYs0rfDqQE+G05Hr2zPrOuDAUTwmwJbg48y1MRn70ZfScl01d/5bv9dagZvlXM8fx
JXJaFwMy1deu1+VNxhcVUGF8gkSSFFyki+KG94qXUQofXo/chZqM/FAPoHMHRnpjKXCoYrYqaUU8
1ClQ/J6PIDTBnT8xIKvsrsvIhRatuYoZcjG1Gw/zjNdGz+1sJg6OmBi8CGQL+txExVUH/0TNT18C
9iUIXk+xCpabIOAgCOpNGmc7oUsIZXPIUh+jtfZTrJsJAN8MrNsHFZdpUW5D6sgq6d1xRMpLsiEe
ouG6xSUxop7IfOQgt3GIc/gaKyJI4bwd3pGTZVebHG+ki/jdWTgPGeu3vlw7zrMrnSpKfmmNT8fq
l7eFjaDlPiQD0mlcyVgu4b4gsdG+RNAZ0nztW4S4l2fmkDWQxK3BP/OGoOlaGLC86lDG3TXXdWdB
g+1ASXtK7LiTSHzpKdksvHuXHvaOFrfJcoNdmbGkKc0K1/OYj42jhlFERJ6CX2E7iVTzQbJRVkVt
GrQNqCBUvSdu1ZgidD+ec6crElkNJEWMox8ZRUu3GlDdFaSZf1HEW8r8fGS+wtDXETZmoMO/jBfp
DZz7M/rMbM8AANQItbx+9c/ylR+HILb5hC+0PEobQenpPQ11W7GRiH4Pwt5uIB1sgSEZkSRdsNnB
Mpn6lYxEz7+h1DeiyyYloeYfjAp6saAG0I0YQ/2arhYLi+a4YkLakGfHVZyU5+0WgGIRMctN+ezu
ZigWAcUogfRuCEUBz4fQCVbyEASrB5cyPue8xWlcUS8DxB0SvG3p/0pb4xtey1HWZDJStC74KLVa
ujbHk849CE2Kw7A4/fNgfAsj3jEwaxmU9FpcnwZ6GIZHOq6z3GxdBVNacp+o5GvEcAtkGAEBPkxm
rWDrzZ/OQ8BfK4TXZ+TtUh+GnuD6P7vuvzeo00763eyi4huldHzHea5hV2BNNRJpKyaJbyzsuL92
7pNV8G6L1YlDoaljX3c0oWHOwEy4EmBpdhyvOoqcjXsqmyPkUA/q34Oyy8PfSe7JSwUMxgcrKduc
lzPQJvoMYgv0CAIRUUqXYNR9dLycBR7CsTR0rM0qPckFoo2LjffBPg2t3fh9gRoAj0DurIjLKOE9
v2eScB8VnRuLpUqsn1AngJS1EgfVGZ4fgdfdKFae8ol9u7C6sWctvsbXUHfoUOAJGr13XZQMdsG+
KGM27uqufXwsZT35Rt3M836O19TCOKM239zqA0cld9Px5KQLoxS/RhroYnk3dA243ZG90lGYjqZ0
cz3Ued6hbIEhcC4WujQUmIG01BmlqeQxTI9x8GjzhAfYA9giYyAECPIB7C/q0UdTJveYbLtsklbw
1hKsfohMweKyChSPTqkGGCKXGT1ug6L0bc6Dzz80gDnyDxHsK1JbUkquAkixmjbh5v2eCU6uBYc/
cx98ZY8GNMNWuRT7NEuNWyW4D9lEkIq4T/H00NSN/bxgvjp6MluXE+5tE0VfjRdSjmCvjGsZewzI
GYaTT1+Q9gEkGBPlZhLyu25j6Oy/DNhxZI+8jr5z/fy5ap4N+gTOpQIGz4dHG9YPnhZCu+CS+KES
YMAROjsUb6rJCALvtNSkJSR2YDxwGvZco8utXxnM39Pehl8LxXTgAtnF+kzR6XTdvk4QGg+Vnr/Y
mxe9MU4b/j4FED9lQ1WDyr/94qpAp5ki2rX653EXyHTde4/fMKKRkqw5m/+ghd8U9cvWwM6GwoEr
68arYGERev4NsRTjDop+E50e9JhbogPyCPcyvt9rRuyHFwsNjLbDtDGlB35QS4O29T7CEpAe6ME8
5nfZRfcp3qDR9CVv7wCvArIf+rkfZssxHkvQln0H+W7Ce0PCO9ALtA/6+h21ZTPtwvpjGT/8x8he
jAepYGx14ppshfaZ3CHDuKYZYhesjH/GHq8uy2kalF1nIxg4weLFcMT5IeVVWA9Sp0z/xS71wKiA
slaYWy1affH48BPXM0gvFzcQFaOiITE9mMJGi+D2dwEfJuQffI2gLCXIYnU1UWeUJc7I1Fp4aE5v
sgR5iK9E3tEfM/ieQJRAywebcuK24oNGKchQhyjSNu/jHQ0h6wcyWXEiDA5PTYEhgtV5kQS/hlrt
7Gsl+1fhBD8fKWkPABn3M7LYOtY4soYK9OZEuQBGQABKt2kGmW/5JSd8SxugRWPCZRKvHNXf/KS1
9zaCcVdTbkThLWPgi63y1CNdyLYAGdeIQ9rVupaBwaVYUkzyL6potVLb2YID+dFgEY5VTgAJdAmB
c5l1hYVDWaUlOtsJNK8ZdxVwIIccqtZxScV/eJnVT636DJnHF23yc9rhfFMvNhPqSmrH1XUS1DoH
d9hlR4NUIE4GaQOR9+bpzUf8Q/ENMUOYHGsxGfhUK3hJElvagon3qxsfcGsoFTwibApQFAsWGVCO
aw/ChhU0K0HU9uZbOEZiTgjpOAv9Nl5AyjHxnndlAgCUkV1AAciMM2aH5IySLId0hRWQSW9lxzqI
utk1rQx/6eR6imDmM/Wb3XmYod8iv5VkwL0sgzDA7+mru62bHIyMJg/B77FYUekC3gKEESJ/1EPU
74RbXJ+ArFfvnupImh+OAeLjRtzlEe0u2FAdM8v5ldzPtqTY2RMjm2256ppBHQI5lgD7SUmVwp2A
TSW17XuvwMxd3EqKYkj3q+tjuxijGGWDuJjyy5OPaSdbKEmCTnkTq6T9r6PyD3uCCCQi2iwEVJg1
PAWPT03ISeqoBETmK+5U7nUIAdjFUttHPuPyqt9wvsRhK4BKh+C6z6METQV/fL7Z5yjGA2ofLh5X
F+C6K/KG1Eak5rCSz/kjYiJMi5TgCRevtUjdzuxBdNMcHhw1KO4je8BtbdMmIvB174Sl8nJUoB6R
23vAvYpYG+H8wxoW4OaJQ85FIEz51iGJAYfX6clggFWA5DKP92F8BWuO3nO2/IoNsgJZPAg2kGq7
HOCI+oB32BM+NlwMbVQjKI8IHORv1qdDrfIBz2vp+hrp/RZLBYu4aUD9rtHtaIpe0eDHsVZjzGTW
4hwAEFVGDg+VrCBivhkEMTqe+ZGUhN6g0N6313x2tPOczMHPt3YY3iOiajfFqt2EAHH1Zy0R8m8u
5C+NhjNaMt4RTV6KkDukE8yWBBaC+SPuffN9HH9V7ze/7xmEB02uWa9a5oD5tNb/VcOd88Gt0Y/Y
7mdU/fxKWsrQFyBK0cSFtbd5mWn3Xx6/zF0XNl1EZuxG3Cq8MiwdNf8OpgP/Q/XIxGOtimBsh4Wn
grntWHw/YrKC2gA5GMJNFZozyAMkd7AlijZfaiRoDw/LNcPc0ZHT6Ay4iTFVJo8b8Whwb4DUUKIP
GUOl7g8k6VdK7L3VOGobjx2fcyNhabXj42EGtIcYCs/NAdDLpYqWt7kGlk+VLrY7AagdJFAg0VrA
w2dkTPKFjDo0MdCli2WVGKbhJKfn5MBQrY3XXR8uDXYo4u7Qjek1oK0H2h8xBAK6NIHqQYTqJE2m
bW11AXUMbZvaM6NBjcnRk8H1EIQYnHqfrjve7E0x5ec+yeBVUZdYUCppT08MnahCq1idJ08M80FB
qcuGTwO/Q+O8FAvw0qmO/FBiPbLohBaLTku/iA7BkEQGj0AsS7rI9UnkI3rFZ0bsirwJSbdojQu0
M3T2OsyI57zrhsGTgo0qkmAHpJNgJrATH186eA7yJW0KiKLi1ubqliXtslP0Sew9oZ4KfTAuLjUt
UdpmREOCBdAuBF56VfVeP6fm3+oGpXw4jIuItF0reTP5K+0X7Ik7fM/yGILO98FwdehBWIEpKWIw
vmK1kndokrwR+ECrJb/ekeVJUpLgKtzS8MUpK7ZNQau+BC53fvmbovWGqoFyy7rjHiCTVhJz6YYg
3IX7izEkQkBoYtdBG7xJKumARAiHlgM/GLRKjTB+qKjwKVvVIbXTv7Y/AbvFE8mIZGjH8I4B1dWN
git+0tBRpycg7naxOihZzyNJThgo8uL7RvcoFyv6JIomFRYSCmmh0t0OKMqUS3w0WGIJfNk2HDu+
WKXRY1feDBIXedAYHDRZqJJkoBRS0b9uwsH5dRnFaHyfkigVdxnv8i5YbX6XdP41mTSsXaB141Gj
naLbutVSKTv+kFawfnZEJnz4sIxO8gIOLkGIqKB6RELAKUoL8BdNhD5Y6QHiBehV+caK0ywJYMTN
E2DFkTCb1PHqOKHtjFMi7D+oReSCbVbybNQFZyC/3OSoNT5eZNBlhY3j4jvbY8fLzcL+oalxj/U2
wzc3pw7XN03A3zKuWpJl1lA6NIx13iSrX3oQK0ACDfK919w2gQIYjLUkxSJBuIEUc1L+R/95cJ0B
8U2IbVxbjr3lgFq6kgXDGNmZ0bd88JscbPVntohX/ygTbwgtwzIcruAWn6fhq2gIE8WioCiAwD1c
dZCfg61A32m5vPrlgK8A6MEjcfJ2dnLeEC2eJCvrOGl6ye/HMzncuryA7jRCQZrjHMDCnlQgD1Py
jyGwOQp8+vucPJvKlfY8ggWDV4OIvaU4VQMsYXtUNWg7S/shHRrGjPhgk3BgGxoDqnx6wRTcvOKt
SSHa7+IDzj63gWKlR8sALF7nNJeHsDydWeo6iDKQ5VKqNpkKtgAN6kNRIG+tZflIaK1D7tIJ74P3
8h9hZ7acONts6VvZ8R830RqQkDp69wGaxYwxxj4hPBRiHsQorr6fhf8dXVX766pwuMoGLL16x8yV
mWvhXHKWsw7LoN4C76w+4JY+bolhHtL80AOhAfFAtz3Q9jGGe8x+OkbQ+YNbwPS0gv4lgLkfiQCy
pdl2yFkXUDl5ezvA4Vlrvt3nIU43XsLM55cQcLC3QPKBykslw5LjTV0mQDZlohsh4pPDmAud+j1K
wQJ/EcOnN8rI09SBBATkj5AyJLFnYHQxsPj4pPGpWk4r+Jiz++0pPziRP3btUsq9idGxCtBwa5tI
NZGRFxCYoTrkYZvVj9xzGdxYQ354bs3YA4PFq7tt5u4+xZ4h8CxkaBBeB50Q2LU+hhdD7RptcvsF
KwCdyJRipXs877/tyaRqbk8cxetXK3jDVmD/rRI3alUc9QHuAZ7BDdlQRWa+IL1m1VHeCBAohwWP
EhrtQ9kcgyeT1L+PPGz2pyjyekAn+WWYPs1SdLVbnTp3eIAXPai1cEOBVsPYifGWlFZVciSHFsYo
BY2tVPs3pD2bmPoSjzWlat/B/PlEeSU4irsMmFNsD6hn64xQ+JFC4zB4Oj/h8rERmITewtrr7Gmd
E0VLG2Sdkb5B3Jb8GZbfwEW1Enf3UiFKBel86OCXQNy9+BiPl+1Hgl2nc2u/USGMCTSutcYrVKEB
IFYfHMrQmajC9GFYr3NZ3qdnfmmQrQ3v1Gzd8YbQMpI00ly2MJtpavmDLcEKiRV28ZbYRSwiBRDu
h18srG1CgRuQ03z80gYfABAoh0SZgAzwksMBFm9r5QUTUOfgyxrClt4jk9cHbDqSYVdEZEQzE3u1
5sfkxuyYKNpaa+MyDVDgaJG0driDOWNUNTdF80O+O549oyaAvcxiildBA9qdOpoVRJHibA3qf+3C
fAPzTNM4NMmSlI5FA9+b5D07hHdiVI/eFhBSw0OCYggebTVGN6NN8jJUQAIVIOfqU3zAcE8Hwu7B
rnrOlumbcStA0GXWIVHU9sHFPJwVA8G3fjWunZkRyw0RP3ZAm3KjGMUfZgwpggGEZoiyE0htb2tx
GZpZC6QZbpQOxhxb5Ja6LEzAG7mc29dDszrGb9ArEU8NIGVt3FpA8qsaH4BOR2mOW8z6JvEGtODA
7EaboNmUgxUBBeFaxvu4BzBiluRbs+7uygCWgYdGI8gJm23GZtCxyZIkWZaNBA1fvPcSUA514Qj8
YobirHzs4IuohhAQIi5jzOSgN6H8a84TBi0iV5cCQOQI18MM9JTGLSyEl92y2bnF4zn1Ssc95Syr
lwER86f0diO+MyULeRVSx74KCRyi/sbGhrMD90LBdqAjmAS1MrxSPTBxOC0bRNmq2aZJIxjmelS9
NVofFN4ZqUYSo/ejiozA/8QWo5wdsi3ATYpaYg3Wx/QQfDhtoJETNBpVdD7GJAmBIL/X7wEmbI0v
6x68LUdsbgtoN0DNYWroxB8Lqj+YZn6ztMJOg3xmfjyvmQwEYuY85+bwVa0A9giSkJAW11VR4zwB
nke3PtMbD/jOQZOKxpQikAzvqZaeQcAsFmwMmWAffsXwa7ZnnJsk+ZFaxBc7a/Tlpy00QhmP+A28
5dHNZThGS/OYm3D9C+I85oK2yib9T5HFGBu9AXvS21unFzOVWFcTlXvjVdzB6YfHd7/54QbUNCg5
/JT+yChtUhwofpsW7P8cGvzRuk1nU/Y/CAEqlK7HZtWyKf5tNGOHXZayHiqs2W3pZ7Au6OCc3bND
fXRwZ49Irs2afjZfqe+6kwqD/BITPTFeVpzAClYCENaSIqgychDPbLIhwN9i+FYQRnmblO1T2GHR
q4Aeny10mlQrUQhECTNsU5mK7DF19qQREpTGYFeWhkfBXPHx1RrMZrMLDC1ENqhiO40j0nYuz09P
wATipJhQ3+6C6br7gAzvJ7tpfo1JNOmwBzaiFnmgzJb0Civ1PMdSwtBE6ro5HjOljyQCIntAcvg9
OGcrShj61+XwTiX+ywrq9hec5zPeJW7Ei/JPiP08eWlOvvYTaY0YzJCf+AkFDdYjNPxpiYUUufdl
ijrPhJr23ftbr9EirhwuqfZUovXdas5fGQ7GHRZR+oOwCj0yHpCDC4XrHfFNJsZKkxiaGbLdH75G
kepPPBJ74WfPpouMiHQtWsOTHVu5rAR8WeYRPIrttY/rCbBZtN7I6H14dxBDPHGQQQlLrBgyyyFy
tadosUtWQ3GMQUHpwJ0K48Q5ton2PncbCfYOjFWAMl9fSzI6Y5RhWzbrbz+Pyun7ehPMrZBL6iAk
rEeXQ1jB4vKICU4DYZcnHK8DxUE7GG99+IWQkQ7D02I82DlJSv4lcURgAcjMlxuA88WE0we+aB1M
suQckm6xCwEkMUoTpQuun42PweyLsA9RXgo0JixH0oA5A5CZsbBns71SQ1gHvcsIzKgzQbFk2rlw
XBv9yzwitGkP2B0gipnsrhxARCvVZ7Ul50F5YdXjNPu4uVRGx4shRc6dST3x3gAmbOJLm+P42JVH
TR68gSz6B/Ulo02KiCieCJwjUc1qsoSWi7B3Ho6E0G7IirGC7J4BJthpb8EsgBoPGPY0IWI5GIy9
DsGjgxeTLHB/tbpMxQO8R6TeGK3pNj/YvcO09VUs4mLd8ZHgLdg8FmTRYStjRzxbIUkuiMoS60PV
0QryFdGDtM7+H/MIH2jNFkJFiZ6Q9uZFW+xLkiBPcQsA/cNchG9vIVHlFV7IyyAlhQHo+w0gBKqE
ydgatgiZkI2NMkyw26THJupApIQw2YJF+nYj3D5S/XkZVm6ocJDgeCC8wTmVEREUVG838YnYMY4p
Gd4tjLWO9e6dYne8vOI4Y2FtRwzA+6TeCLgGjK/7ZOP3YXd32uU2uKDdA/Fig+h960zCFUxcZyrF
qc7DkrNHCtLi4Wr7wqpHf8hO/PaxzinEtkHSNum/KXAjPvXCTc4IhCXlOaQylfQC/gXOXz/fqSHA
tMMKbIhoZPOxP4Umu3pBFvduH86WnQH7NgbdDz+EqANV32bxsYfvrnk+Dgl7jw1tpTviSWzWOSgD
je/jGB3TPd4mmaS4mK0yBkzRhjsm1R0KprJdIX4H+TwiJc3pj+kzMRTYnageXLwc0jN+GklkeKyO
G1lrQp0iT+qY6IBeBnDdyCUhU6/mkBbxtXtRxdUHEAIpx6cePKR3dLucPm7UjAQurMotFaeQSnTc
F2gSrRpgR711wQCFMe8xm85wYDoZDU8533WqfvhfD9iCfE5y/GCyq4fejkR6OiFxrspBJ/z+1dgG
lDJfLhF5frhkfvY0+JrZdYSgWrMBCV/zW5PzniiToBCP2JRODBN6dVANiP/ZkOiFnL0TC8DledkW
BlDszCCVf7qy/wdTlJQFXnJLSh7wpQkz40KfnQSHWClFJM/dGfwtOWMDd6hMI7givQ/UqBC1X8be
CyvRjw7TGES0Ij3sh7uklC2Ynb0maSXNAhTDSp/nMCVQzRvfSXbCI9vKNJc30pprF3pCWn0nHEXj
jYiQge2cgMSjNK3MY+tjEeLQ8UCvOJ7FE/5Nrf319YQ4w4bw9YyBI4VlztkZVi1WLkDq/QHRwFPE
LZ6cBQt3hz/ALQBpya+7ToOCowyTL9g8gS50jQ2ljuG8pfzSfbOGghjJrisikmQTzt9wWOkrNyQ0
AGKM/PFn+j61Abzd2CKz6g5C6imysvsC7mr6R7L4iFJdw2RjNV9eShD5iJQxYhFbXMsJmd69c+iS
r3LP5t2zHcCBA2dhu7GZN9vXXe8aG7XYLVMzb2D1X6k0Ia+cZDlyWNHGJq6zEUaYuTjIBinjt6Bb
9AmHXkf1mBRuUvMIQK75VEYO9/q9Kz57cfezxpsvxiTp7xvNvt2JXu4cmMhoIAQATk/LgCMqix3F
aMl9ecbDrsL7u0/SN/robIck/zaJozetXjuiMBqnnODpB07K/W0Xp8KqmVRTHDHBDe7QMJlvKIgi
rxv86z/+5//535+3/1X82MGOUxW77X9sz1BfLban43/+y7T+9R/775ezr//8l+c1HN9t+J7vGKZv
+nXL5f3P9+FiW+jT/6NcXmru1jYWzw7W5rJXeyGCsq+a72TOoSDV/dvdnL/crvHr7ZblxXBW69ri
WQk4RbeaqWjc68CQfcGT8Z8EHMPUExtQwB3G8G+SwDWTzGg1OOYSSjuiKmm2oOOgPMxvnRPzZfd8
Y8b2Vs8Q7yzekJPvoRH3uUkbhP0pFoyo50tOOdWNoOdzWS9YxH5zeGqW5Gc7ifsEQEnFRjR9gh8A
7yVwYwPpuzI3o3rbjcFciRbV5/CnYGS8TanenAcIRyHPZ8SSDXcn5Kiu+vfoHp1HZdd5XuMSIADC
rmqwEaBI/mIMSaSHimZKdX8NZS5iZsu/DKRla6T+NJLer1272R3t4mwfbiNYTJMSon4DOhnr8UUY
YlRhZpo96S/p1SpZQt9qJXARIomwbXtvh9m6TSQVDW8CwMm+vYbFrw5nn17RX5QIuNZSCGq4zoXx
gbwCpcsybQT1bP0BXxw1YHMkO7cxBU7xKtqG69iEr3AdX1on8kAbdHEjOiKtvMrsZJGZCUQMqYOG
kpedUlgQE7+AlqWA7aqO8CFZxKN7sk33vKHvMvWyTTLlJv/+ahU5Eqb8ISoKSUVJCZR8ReJE9ZAC
5GwfwZHGRZzoMDnGaG8lRWZ8ktos/RqY5I/xZnKcnElkgFwha9AmP6kYTn2T5/Xp5Agz/fs1J3F4
HwkV9hYnuaKvuMvuj9IKK1Um15ZEaz87c4LikYzcqEJcnV0ncolKQPj7ukaKJUFyOgLgg67MzpwM
UujHv4QcYGSYJ/zpBc5TpCcS89XJDqlevPfd6BSTz5LtUjPTH/95NTrmP8wYz/AtxzNNu153/V9n
THH3TkXtZi85zU+hizK4GBFLmAPBzDEwq8BsW9AcIv0WIxGaLGMc/KBIyNHrkhhOusaNaBqSwRxL
lPycqLaYQ7Ritakpp+RIqUNAgwFnzLn5l5Ybf255Q+//tGuZ50tVmAfnNnJY5JCpJOv4kCCTwSGZ
FMyV7cdCWh+pg+PM/CJ9mWLJH2eOGBNh9G0Ccd4Hqe5wnWigdmDf6nAo8RmZOcmduFnpleHQ4P6t
213tcb8v1J+6vVH/tfFzxz6ttrft4jnsdHCrYoJykKY9wBx58LVmz2yuSfXcUeeMmiwJsVEwwAgB
ozX5en2pI25+CciJhbnkaTAmgE8sfRtwyOpQxkskg5rg7p/7vPG3Zv+2dXtF5TcWJvvLjnldMi8R
yWVnuOZX9mopFG6zOloSRWoj/XlMNm8szXT/Uc/2j9VfD803JypTLW7kuLPFjzJFAII1u0hQIAvP
Wpkg0g7S605iUBJikIG3jpBQpGzhzArT6mjw7zy51TDPG9m5NU/MjOXBGhIR4J8f2Pmns+rncfpt
Q73Ni9XZvx1Wz5w7bIA4/YaIQPEaVGpxAyQj6khqK6AL2M+8b0S9XeAH09iFfjL4QeF80n+RafF5
Y5Mka+qeu092AhxP5XmGmfFMlVx43/MskLA8O6M/t9//xwEzLdevG17Dari/LZLd+bBpXM7mbbSf
IC4TX4jXwqlPJvm6vW7PMwhYH//q2eD/TfBCUL6p2PTl3y+zi9l0n41EC2Q7QV+YfQGyU7bhU3pm
Ry0YM//tjHRtPdT+DRnqj0urTFl0jz34nrDLIuBps2NycCaML099m1Xst2ZusIuW1EQ6ic3XnpGH
GIVPaXddshOeIX7Vnavkz51ia3H9t8Xn2Gx6jYZtm9Zvi89x/WqxW25sIK57vHzdI/txDWGgP0FW
CcZeuoRXRXmJBwSl+swndSlzx4siaAAdGZFnR44brqb5jsAzGSfARJeAvBwbsLGzoqQh+3N7H+35
rb0N37Y8y3Qcz2g8nuennW658A72fctOd4oRmYW6FSFs5HcuKfLM3QYnqs1a2ShgiPinPIsSkq6/
LQX7H6bSL63QUvmpFavz8b63nfpttIW0yk53ySI/JmaqdX5PtfsuOIp1GOv0vTO6d6JUVB1Sq71N
lOt8JdGSCBynZdU6c7r9pZf+Yak2/Ibhmsxzw/J+Pw8Ox9upWi0at5GXoHSduTl5DmgpTdExgkkV
5WvNWZ3rfnJsm1GDYlK1b/6X2fXPo/VTO3Ti/tRPa+tWu5vT8+15DHsz0fzoAzYLP9LyP5CjixPH
7ky6MygeXuxf7m76/2AC/tINMvZ/uv2xVtvYx7V7G8lI00qedmDb7FVQMuODt9EGOsOt6PSwJTon
aFZRWllm8J5BschWzufXeLjem8HnK0gZDSn8LtsnLD9tCHxg4A5qT1ZOrIBUayT/1hkwlcUHtXnI
mjTyKncHqGEisJytubYMSUmT67c9x0TB3wjx2sMyaOR6z2XIgEG5asZ/qDpyhOgwP0Fjsk8vbCBQ
1iQHlEa9bMfZ7kTaPuAy5Cy/Rxjpk3P7TITdTyjujZ38SEzTiBdUMGXafaz9iBw6imkbiZnvIAqf
d2XQbbKNSMPZfLQdQTIfm3ntzU5u+S3XVrQgCzFeZHfsRtmPUxrCGfWJtdjezszc7yCW1nawY6/8
4by7o8hFe9w59jvneEeGs84xGkQQ+89z3fvHtfjTHLN/HWTjXliVx4x/tgkNghmhgujm5zG6keGl
Pe+Tz1MhxU4kAbm6/Wj5RQpQl/IMJHgQlEe6ItsNN0M47XIjmm5CxLpQ+O2wXkZIV4fWmJz5pHnJ
z/Eh7G+bdYpz7Hw+3GUWXHZto705hggVxnbQNXHTy6YZvd+V+QDxBxQ8zcXrkhg2JW356hXCbqKT
oHrtZTP8cyf83gcYrL7v2HWn7rLtWP5v+9F8Xne9xnVrdzwvcC7xegbR5ba5tv5iAvz321iGZXtu
3eA+XsP7rauPm6K+2xarY2dfx+dDomN6HoAmlF5/tzn8xaaVNfHzRu+ZltFoeIbn2Y7L6fTb2m1U
d8Msy/LURk97/WbN8w14FVSptfA6/Uvvya7//VaeZTUc1zBdk8Pl1xlUFFfDLE47u4M2lTc2P+ae
AI1pzyRZz/7LY1mmoV76+XZADL/sSr8dubtzefMa09ptROZeXkunnVoqO0RGo/YChxwFFn09J/a3
6roQ9ZIPVsJY6SDszuGb22RhVFDdop8RT2GGZWdv6+cL8x4CWF4jXozUuov1qXfdXHboCZ3eOkJ/
/Dx4FJ9oD/KS8vHylkvAu85NoWbk0NCf3VQBcBLn4hpiUODX2ZYdirCal6CQ9lVmC9iHsyKFKb09
TQzeVWvrmL1eAoX/46cVaaHF0Mr3WQ2ya8QntDuWJG3DUVK2rZzf6yUvbXGu2UShfcGo6nIdEiB7
y5GVL0cuPnc109/InnaTVdfvwSLDnolrtkTartbjEXk8jjm05wkZUz1V5w918HH9BZ+n0bWe82kR
veNxT2094KrrIK/TXdBCj4vWaRa31y/flrs6RhdH3KSrB9hmXEW78WM0+AdxbZ5Rz6FvQQWPD7YB
CEYGnbynRQRzXN4kXgOm8lnlDi0zZuobpDvoJ5f/eSiustfDcZtpAijv5XDeLOCc1RlB7GIe6LjQ
iUBopHcDAOQXiINp1ONU4WWIubmaNdMV/uuKaL/RR3WkBxn4jP7VwOgFkIyHd1Lr8WQQSjESDiFz
WrugWRoMj4uj4Knh2rdLwvRc6LuTaagGB+FT+tvgcKvTz5q7EFtiR+tM0+F3nnGijdTZas2G22oO
7LkT7b7gHegHdVHJHq37qUu40Ah9i68iLWARvrRLpuWmq6nJRfi0FggVk7TMgi5KI8VEUc+pLz3m
wIZL6NHQl9RU+v5SI/QBrROTAbBjnkC/2iSjqF3+p0ZBPbfg7y0WC8E3EvJ5CSGu/k4MxrCVdx7X
ZGxokT6yz2BlnOgziCxHFAkWw7KtNQC9jqq7to+hUFu3tFiHPk/JMtGQaRZrLapNmg5MIdb0vL8e
nZhKmlDfk0KP5Va0FmQQ8foaa7Fso+S1ffScHlQjqq69r3karQF9WwyxpovPut0zcPw/D/xe0VUf
IjKU79Ch1CTSkubvMUpcUC4DfIJP06m6hD6xRn5WVoxelokiQ6WiCpFA//f4r7mAgDFsJX562Ez8
iflZg90kl2gUDdXjaNLRqxm45jliFEUNrNrgKiav44TfOicLoFam5+PHZhu5cLF9zl+sQ3i1xlsA
8JlfxssxpLjmEDoFg0qS+DKT3WJ9yuAQIAWrM6CUACnZMOVsgwmCNkzHwh/lBydZvt8Ri/m2StYz
E1tFho08N/lmU4h9gMvwVnHoGlHZcrrLl2m8T+Www5MVF0l9VA/RY4wsvve4dmVqgaUKi1u/6HW5
8QCAOPVOhQ9YAs3VM+sVH583ddkTwB1fndMycDMwOv2xXj3BFSzvf5VcJLHSlU+JlDzEiCiqA+jd
8CRAAxc/Lh+omMANBvkSoJ0DPLfLbhGE0Nh/UMdiuZk8ol61Yoh3+NdP6tiForGwgA/uYwB8fplt
Mry1Bq4SZeS8V4/dGBkGPucnNlCf19u11aPup+xE71N25AEy/Xuk931BErnNvWQxfn/JVVXfV/T+
feYnpWo0fG6wypbv6n2bD9/yciYr1OtVeB8yQBnJeddO3E+NoJlsMBQZoscd9K/uJtdYX1PINx4W
rAPeCEcIzVPz4Vt419t2bmFy1WNoy8L98BZBJN5DKgA/54FpMhn0uEsKsC/Yq1MkoDftxkDv3XMT
M/fO9/ds0Ay5832cCDcVNkoEinmyyM4w0cy7y6HuV9Gs77mEqUy3MATcX6g3AV28PTgZGJT72KBg
ZZNdHliv9XTH+7LRBLDDAyY8nHCMv5e5I0QrudfxgQxYXNlP1tE6oboc7/WQAsHFJJOFNjZ37dmi
HWfa5EQUOsp+5+V4ieUvuFYN22WUqvE7AHwPsnRAI4/RVbPIks4ER5xwWauuoMJtfAaiXgIXQspI
w6B3HJthQVdoiM5xwbcM93u0H9b5affvBVRkZQR9RXvXXtL9Bh1zZB2qk7F7pbb3AKlQSOD+d2Yq
XTpcJLd0imiPoPAil7MuR8Jk8ZnMHIkWQX3iJwfyFTbhabDrc9v3Y/vATapY4k6aMZtsjQZXRQ9o
9dZHwrSLxHqCWYFVo/WkNSZUbRoLA7+rYQ9EBd8F16no+BI8jmVF1dkiS5AcJNHzh1eHu8eRllR4
hWxrbGlT3KwG95HbZb7pjrqWkBk1fYHK8+Pq6T3xn49xA0Tv+xOkw6ZX/J4r/o+cKn2r/U5yaH//
r2dQdE74T62jx1/QtVpG6tBllxgbeLscOWpp6VDSDYFh6VbKUQT2CQUs0Q4gY5EEw2NKYo+fHVse
bCU80qT+hrxxIstSWDsTqTMnVCHQfAcc8v2/kPdDalLppt+FiSmgYfeu+LvL9lHiMPRK+0zf6LvC
lwX0Kz9RWeIqDhRztbgWo2MG3nhMDyQgQV6LSDDCa51rTmDnXXdyAEgFXNXi02eVFDPh/oClYMxm
RlDgefFCzPoUe88om9OI7y/0AeIzRSJIHZBC+2ghgM/n95tLNJw0YIBx6TybZ/+F4yH0g8yMwLIS
ZE+vIsbG4lH7hIeqNRWDKzMCJRTKDtCkJiHUiowIoenUjjH3EGKaZyT9kRqRqaSfq8D//7C1ZPEJ
PtFn9Vd22OBfH0jFiJz4hhEu82TLMSlEcZmpH8EZXw3+WhTLWyyOW1vvK6ikT6Dr9EAZdRA/bGDO
0G/ckQxswZECLiDDp/FIs1N0WAOCJ8GC5U5SwxX9uOVbmbjplRVvxLU3wcdTwkiKBW2Axfzupl1x
MmjiaemsMgK3dxa39rpzbDx9+/JCpB2Wo2Z6OSsy/zHTT61NciTKUSLvdE9MlrDBYbFMyVxIttH3
hlKPd9AywSER2bwyT1nq3EY3E7yr2ax/HyCvDl8dA9/bNtsl59ESxaoDp5T2eIN/V7HDCMgela1g
YdyR8KTokRfBMfO4sBYeu9I+2rA0CqoDYbzKC86O761ccMP3LTmNJnZOgtVzraPFtY92/iOwyZMm
ZlQmOxJkv7fJQ39HY0i4DdFleL91fdkLNHSRHSbGkxAPdpqQk4y0gBO970C8wTPTh3vO9Rsnvfag
bytjPz6w25tc4TZeIy2xJgeLIzGvAF0OWTnU7m4+ep8Dj4NXIRgjtOJ5ipwXB3DxemQwnXzdZf1T
c5Qj/q6t+EC9sQwd7YUrBrIxcJIbJhBHc7KAuIPtpW1MdnxKBpCOU8UUdaYIqWG7hgI5P3KQmQyl
wn+LzO3dGJwFmnuCdurkzPCiIJ8ik/EEbvl5xuLKKRryB16PpAG2fwfEcEnbju0LB86yq6eyMA/W
3QP7laS89ryrJ5AxcY/007VtxWfiF7twy+nopnZ0A2+Euzfa9REmYyrMmVUuffDoi8eRBW9PsI4q
lM3JseFb/+pcXUrwhz47fuk1ZMPC60j9OE8PGcpP4aav+21VKn2kYXfAzQZNeZWFcESs85DxjiYy
Vgyv12N0Rx5HtsWQqiFC0uYYEWrQNZunJyqbNDwmj7Lp+0mNLwedEr2jI9+Ka0lj5udHPlsHeoZL
OmSZttAYaUl0sRzoUdV8KzxgoQlfczjgOUmxcIz42F5jUpzbWhmaJMzZvtYDKwOUziSNnNlkcm5w
WwZZy2gD0ub2Ftktb3Q0XjqPZLEsZ8uZ8SQqGXC5zobjdvdApQ/8C0bNGvcHFc3Vgzr07inZd9ZY
GDpRtC2zxcao1Csi/mY+aef307sgT+3Y+mIvzpyRTBLUJWH/0klgf/01KGEJ3PnvEEndcGyrXlcw
9ldExl+Z5bq8nW7PpJUSABS1KpmOU/hR2yTMbkcAGGfym6mmQ4mR9Ib+LSzS9agY8gZe2nUMG8KR
iGETd4Oa9iE5f+PD+xzx1WyDGiGBCjJWKeJDYQVuqD4l5FUtOr4fEYN+d8rQmunNse9l52M8P+eH
fRfWVnhUZjacLTXMczxYpHf7W9y1+mxF6YYHDzwNu1rJARCCqeZN6rUnCJWtTT69BWsL3tk6jMnk
AkBbDf/0j1WgqGUN8+CqEt9ut3sLNu35GE4l78lMts13aI3fxSWwaR+vT8U6Xm6wF/Ykjb9H7Vvz
c03Kxc76gRdghgZJpnkBJBnDXIGsA3WCKgOg0PUr7L6QnUNmYxxxm9faNFpvMfDnpBvUIg8VuPge
HNrwZXiUI18A5aUn4X0uTpEyjzbh9JNt6AhKAPXAdLL0AxtigSvMBJDcndsUtMFbQDUeWp7spiuU
am7vi68G3cphcM6oNGZyZ34+vzdX/SmlN9jm8IkgvC1c9A7Hiv6yai+HJhyN2yGvb/rr4epLaxDW
AhRg37eYnmCqLPMF1ctsL6/RFKYEJ4D+nkRlpBkRiu3uqdZuuqJDDS4U6FG2uIcXJBvOQ5LtObMq
lnQV5kFImHuXkg28aSGr/YIkXS0ukMs4NnfpdZ+Qzoblce8fWiSGi/XffnX6dp8yGqysaeRTi9wW
8c2fEVzzH5IPCK7WCcEBQGrm/zrla9PDceuu3aq98YLpPbBb+31Uo2bULAPyuCi1vZJO6O/+An3a
f73vb0vNvk235XzrXEmTUVCT5O6sHjHDMQnu2BLKNZnG1SulfWmJ3+l3V50dkYcbbouseX2dcHRl
1a+whZD4foTBNnnVtaIiBXJC+7qLtBKAgSAaYlB4QDK5hK8LiwNXk010ekRl9xNZreaT+ybjh+gL
hjjICpDIRCiJEB1hRcB/qHjkU9psYyruJ7LssHWxnowcAJwSUEh+9ALWEyag8kUoH5IpjP2E2cT5
P88tOGouCD2VyQrTw+J01+tk6T6SUbB4sUbVKbrOwyfQb2AiID94cHKc9kT81vE2Nlt2akXKXjix
LVIWidkqs28VLX7YG/L4wQg+IDt7uPkytO6Pn1yCxrLZhDFoA5cVsxzLksH9jOUwy8RYZHIupg8j
5BFGjm8DGW4NPDnr6Tv0rHNdhpZ8MJkLqvevf+qkkZEg3xqN3cnDS8Mhkiuru+0mSkCSa7Lh8Ibm
glNRqVs6175RA519ckSM2J7pMxW/+8mNo9gK5ectc4KsrX1iUTtAzuQp2NGP+2T+A2nRh+H9naNA
zQHWK2kmOAtz5LmupIOO/rKCGv+0hEzDNL26ovsNR+GLn8J989pqa9es83Wkc6xkSnwntcsNILqH
S6P8DMXlyomsar2q+SFzXB7g9+dqKRlGozIuXqbPflqMv31Dg7QX603XrcDCpolDRtca8dhphhZS
0VxxuArMkYPpjoQBnYBz5Npf0sUPn98MYCCUGz4q/r/wuhx/wT6X1P3S7AAAIi3MtZt+2Vok2w/G
FtDoPlxdgYoENcmXtUbW6DbAIuUkvw3lyMtvlBEj+GbH/iYLSd6igW+4ADNgD2S2+/iNSvEhJ6ul
nxoZ5Ttz1FgdWPcIleMfNrJpdCUUfX2EpdG5EuDwWCqwZ9ZCDxfu71Hq3+NJREKIXJl13zJ9Rsz6
bcAa++W24c9LBG9ZVoJL7fjavfRJlott9hO+WFqrSL9rka1ZbHJICPqT7XYDItM+5WVaVULfih/q
Sa0uXHH6+ntur7IDBHvY/LgYpFPiC+lLCW28wLHJkhPIcX7dp8YeSO6AYgEpdusXlwtriB4YHC7V
/WPHjRXr//4ucuQ8poywMvFIh1h1DHLRGVkBEMYrCXzso1rzas9hIhRFuVYaGDiTSOtYs4YAAdKl
nvbxdEplOLWUNKAVqmCqEkr0szweeTky7uUruTheCGRyRScQKodKSrDhulXrKi8Yb5viWbnZ2sVY
CW/Fh0ZQjjAcG9h7MuLktGt3ZBuFkOlh+C1e9NfK+3Iy0orm4A1yqL+z+easAhvIANlq7Bk8eLQo
I5j3BAcoR+/h7Ke3V5vdT5fbcXVtzLtIeYD6xDX/hiVQhGefFLJ1f1VjBVqQ/PfXOWb+Q2YckUTP
bViG6zYaD0vzpz1hf7ovD+fCrtrXe+96oxwsZnyPQMKky/7Yk/B6Tf68DVn/kHvxyx1/m9TFfHsz
Ljezah/hxSFOVNnn8EJuz4EU+kbz5sdLM9ickgKRgSPi0Jxl9xHcwK59a27tiWjbC5TBoLq4tven
3vqW+Lv38y7/cyt/D3k+Vt5P3fJbyLNunOpGVdEtJzugnbV6VjOjwgqLbYydsa//xcyw7P9PLsb/
M+l/C1EbU3+9W8ztG2tdW+8uWs10uAL8sK0KDdJUGcv30OkpqEYf03Gub526K9Kj52xT3zua+akA
jnZiB4WrkIJlGwNkxZJb8CWMTYBCQ2hE7pGmroQII4apVCckmObzNF60H+BhBtTSFKqgVFgXVVWW
tLYZlE37HzfUt42OGwjhcWJYjHE0NtxG6T0mG8JjJ29tP9yR/lpptkB/nKxarQIJ9a3zVtiHR8a0
UiTkmlf8JHiEpuLMCYAmUYh2CUhYv2gPa0Rz4g93tnq9fsca4z3shN1kiur2JnIDmxYpUEYQSRE6
hQoVgmn0lpkyRx720ClWZAYsJYH2FO5DSYImi/d6DriinJUzhM49d2ATE1IQuo6lQ5IM/87J8CfV
5ZoLghIURb5MTqrz50J5f4hWA73pW6cmyp6z8zxA8Y3oEJYSuNkDQ8zsHj+uUZrVeYu4NfAWdptw
L4wo/aCYEo3/Dv4pklvNFDB7BIWrmeKCejxFCQUIYZwne3YLdhZKwcXpKrBOJ7hAOrVc0Sqd5wrN
KpDdoFqxbCMdnl1nehil8yjUrj7St/9UH1Bu+EbyH6HoZEsXLkEUdQk1Vu2s50hlynK143WfMDZZ
wQdqzwAIdVOAYjpAk3XOBTVhdVkiphT3kUSopDkoUuhC2ZDIhTODT59uR7/LHpHVUUsf/SXIedpR
BFIxM0XvFMMjBE5ojng67y4VC+5U+Y2iKawZMovQUlUO5ncuup6vxkLSkJ25rn5HnHuijCUKtlhm
jCmdhTmrtx4NeFyETunouh4DD/LZxtoeEKCbdrTuHmBpG5NaP9EdigNO7hONkGaQAoIPrC5XMFkR
ZwUU6U7mnJ7k+1/1qpBXEqxkcZlow+6xwZQtu5lNn2VjafaeGfHvqKSCxgoaKiz/CDEmi5kwaO0J
6nKemKfS05q9igyuLbf0CEAznYWt0rSK1Crd9rv9ahAzjTmoOfvtLhh4BTqzlOrss/noC/ib1+SE
KH1Aocs9w6CoqaaF5toBSB1mOTjy9gC+yre4ZCVfBH1JW1ZUgbg1A8gKw0sphsTQ1UfKrviOhZcW
QfViiMZv95H8xXOv6V+mz1OVoyuXOUygx743UCKqAFEep+hSYKYpwtAw0x2m2pUnZjFyaCIlrMaZ
T+oQ1MZTe6QjHs5Zba0C9S38HpZke/puUDiiPvS5p6ZBnbvIRlB2qVh3T69mTz17zukPJDHNJ4/Z
KrBd+LzXqVFclWkCa/DkoQmTnz5rqqkVS3YKmwtoOKzEpbsfk49Aggvzly68bds03kp4Hk06BPTA
CpiTdbSELwyvVp/Zezwak5SevvlUYzKeevoGKx52whz66O+ZRyycvQ5KEphBe9q5SKl712al7Q/g
njmBkL32JBqsL1UQfDdETZl7ab2Mr9s+bJI7gk5tQKaCgjJknSmvbc5PnQWkI50jLlIRTyHpAo/F
roI6hbQuI4K/DE4CKAWoMW+0VgtC9KTrUCVgRBzvRXoaOfFhaCGibD+iDNN8SvoB+XzDRrxCivfU
v3a3odHZxs6LmZqpTXnINlTRiIpF5Fpubk0dNcpzxfrEdbi06hi9MirPr+SQc5zIWJQTJxRQ8W2h
w9+Go44UFyv2EVnmb8i85HjZP7KLdVApdL7pU8LWWgWfCyc4xlbvGEN3RykQ2X8IA4Q1yjTzc0hd
GNTqCzhxm2YVXM/RZwlhLTZ3Ay2szcQGtHIPqTjmdtF6mW8mn+uy2YDg0ugvkgrwqemeguG6mZlU
OEOMm9aiOTpoczLEh5skQ8kv8c4RtVbmMkA+bRqWp6axbCbLj8UprOym010lyN8FIWCOQ51o+KPo
DJcv1SK5Lvo25aK1H5fmD2TyoNfszy/xZR4vjXf/8rkzY2/zfjCfuFq9X+wCY5mUL0szOlvdttde
Oq01jk89WmV9O6n5Ty9ynqmIewVB652m/eQTXJzDtFmB8H7+X8LOtDtRLFzbv4i1UEHgK5OzUaMx
5osrQwXnAQTEX3+uW/uctzrdb9dKV6orQWXYsJ99P/cgK81b4DvopvLg9l1i7oklYPXkoDt8mtag
90tbdemup5Ez9sZA97RycSr4zvo4hRIWDhGwO8y/vBeEe+gPAeyeqeN9qwjc+Dwyw/eg7ONfCE52
7lCiln3OeRbWMIAB08MGkFsFEhNFCmw/3MKJFu7c3LhI0dr1dh/W9HobwMmsvdXV5l3s5mbDP/W2
G9KyghxTITw2rnGBmOJ15yMVxIgGe7YWxILl6DrfhUmEq8M5KnpNPPEwZluc0MZu/dIgLeyKBy8+
svw3GWWNIBkV8AvkikOESw29otsIdsMF9mLB3VA5aJJmVoTy/9207Cn2GSm+NV4d+a3hPN3Mnv3F
0mH/4ZpB0wvdCVINbPMw7MFFZbQkfAefEsysUKYaFzij2Imh6tjgr9RBdNhflJ9ewLAyzKjc+JNq
tE7oRu/7/APJaHi7ggQenBBySJinIVbq2KWf07AASp0jMR605tRUgPHjFbaZQMRcVN0LmAKZi1X4
a5q17P6NvLm9KFBQeuH1TNA0HEKCheNb7/zLJUrEnyZRAyFqbH9scNowyNb7sGYWCiHsPEiW2+Dy
P48bw2bIvULIG/V9GOeTFSYYl0tURfXgNL2FUOjW0LvqXYLGyxaZthcfOf94PU6i3SlEZt7OBk/l
rEFCGb90/Y/Nq7R8xQhjsMkGqX8CXewMgbVxYb65MAvZfS8oR03s3ELzc/ncIIPD3wO8VhHi0dcl
Okwr3qzi5BKmAK9JWH2aSXgjDuYToUYWo8e4BvR9yKdqLTbvq4l17ZVhgs+aTyIDk+ELrShMc5EA
uq9L8l0ChmkBm4RwhCMGjbdOhci67+fo9MOcVe8FaDXMTwMjkw6EXuPAt77AvgFbJTG1Iz5kmIeH
94XX8mvcVAbmAaHZF7wL5yEY0WqMi5eK/z1+1biNKA9DFfNBvsMKsojE9Tn2fRgtZezmZOmkld8Y
XwNvYAyaT1m4bLsrH34P7IhghTfNu5DuWxfdLL3I5yNibOpg2s3ROdy8796jw3uEA2c9BjSulOKw
qJ3xlABulqmnGTqtM3HqvgPrgoCg2wtNJnbuCg7+niyaa7DtC9au7KcZ02raQZw4j9QdPdPrqvE3
GFlYzNQoQs0TOr+O4XVYo39KF5COlra5gVbr5cvPI9keR6Rk2ZP+qOuoTmXB9vzrjlbu7xDALipa
sCb0jojN0rHVlk2fQdC9QdV8GKzepIXAI6uzArADKghzvNbV5LJi2q+h2lnXYc4nbHiHepg9wT+J
6nhzqU0r3Fzb5WBN2pYcVbqcV/ZTe6r30DbqAagHCDgBnecMgegOPNK1bGARwsSkpqIaqZLKLONl
W4K5GqsarXkeENeFlZT4TdcecZPtKw3o++T3ax0d33YYgzeYG0/xtitJFTdYfLurH5klUbWCoc6F
Se/4qaZJWl/8OcRmZEH4qLHlGtdcW2Cdy5yIjJJut6gnj/kTpkYL+YpQITWtaZGDsbIeexNSypOF
xwPdOaqBVkkRyyQh3pNB+03NdNo13zUapmrQqYendu0ReYUao2qP6gTV7xdPZA53rpMssBn6Rnhp
XSD7CIQWcPr4Munsn8DfBEwLhdu97cF7tki/TCSWzTY8dTJyTrwSn7m5Bo0a2WrpPT5FisOqB0kA
rEl0Ab0qbW1IpKjznvoss12/v4N+BlzbNXjiwyPhbXuCc7WBfnUZ8NKnQwvVCtwD6Toxf20fZoyj
N7b6pRdra3XF9daM9u4+rg12kZB0DjK0yAlhcIogoBtAPVLjTuASPeZ+hln9gk3j+WuLNMW+4YfQ
wcLyflQWaRM3/p+fcRORAcoftYB3fQ20A61MnSEdqcmQR/QPTUbUmLK3GWRAVwDOgEyrFhgnIJYz
EsIp1gv6cYBQ6U/v3JW/IHsH3ItAGsSr5Czc4WvZkgm6Ejqh/5NeVXE3YFf7j4doVT8WU0t4Fsl1
R2a6VG1UYRp8aUEhiY8RC1Xbzu+b3zE27UNFSarP0H48vhsqxjGfwLladbuoM8JERJdZse4RmqcK
Vqvg3avWfsL4tPyk6n3V+ujEd1W5Z+p+9Tx2AzKw2s0hXd4elvIctjB5EYX0/lTVlNzWm7Yn4ofe
R9oqBuqOECSE7FNRQQdOpU4ip5FlnXCWx42n280YXoBB6IBQo+4AMoWKCxDNwBm04rrEwgrJgGHP
HwfIieXwrwthieqS6MRqnSK5KReN37mzGq9MvnWcwieFVIIOtqvJ/SSxNtHfdxwT4Fo64byty14y
zHUL6HYQQ1BPIPH4BKCoQlZV7MwasFtO0QqI3XjfY/rAE0g9Ezr792vOtYYvxJJwqrf0RKsS88rT
YGnv+ub9apwZTORMA5+n8YHVovbTEILZzrrV5NwLBWpq1GgDLhaLRq2V+P4miEvLTQ435NcajI9z
6/WFzXJccnJi+Sa01e7gGmKlAWdow6B70AF16Po/IfiMt+i/oUHL+XeBwv+D6iSr+g0zText1Uia
9et0BT5BxwTgZwOpV1TvpPJzIJe8m3X3nCV2iiu1sAYZyINAEA3d5Ux8JY3AqnX6FDasI9H44gz2
dUwPDBrQj+sqvoGOGQcWDV7WgV3isuk1buYPbu26tW81A5eFILDTwJ1p9aiWHGvCVUeCLIAWfsPZ
1cIYKGof7VjzsQEIwY5z+sBeJOG6gx4dAJkH8MImHRbQS8APvSGcasEhonrxL72dfq4/QhH0hbwL
pT8vAZeBxV9FYvyzwJw1Z4+lrFhpDzWH4AzBB2KJFSy1ip6QQ9HYLW43nVDBGftvNaSWg/S16rIe
1gEIs5AHge5KF06c0Cqtai/AMkK3hEaIBC6/KOEjOyCzAw4RcvsyGlgoocV4EbPTZlZshJoLNYvi
D0Ezw7ee0afGelDqzl5FeLSL9zts0EQQYqrmnpBStUnENVAb6qLWZe82EbBpUSia3FUO9YLuO90o
bpR/5MwZTDTceQ9GksBNQZ8P8ZhoR5pp1cB4MM/EqRI/ib9f7xQk7lBNqOKNnWEPUTrR2bpDnvfp
QWxJcWyP3NPH1n6QoLc8Yn+g5jMpqhyadW+1wARlbr/3c5iWG62U5qeEbSI1y9VATwXeefrgJmdM
Imf4pDYkY4nkLPTmd16OeLQOuUXM9kKSNdlDcWV6f7Cj7q2Zzxop8LSPVM3Uxjo8lRIFtYDKCpHK
M6G5nfyzgFAFvkwGNY8aOkvw6bRyT6O6+Hdtb7buJ/2EyL9AWLEw6WVbnffGW4L/g97zQHdYiPWu
Bz+9X5+Kja66SbS8Ao6bPlOkL5VkmhFTJqP/fio0/qVjgGrJsVyadY5n/+zVJeXhertekdkpF6no
1KNbP5tc+41CZtwkUy9h3J5D6r6UAvn9+9shMxJjl28SQ1c+WT5jKt59/I1n0/i/9+ze1v0nWej/
9qzxQ9edXS7LfeWdJQCUCTa2jJ/GKxwftyvZ3xWuwRkXlQJrW1bVw2XLQLMRxxMYNnM8yd4Nkezy
cD4k4wOD4lY/wnSeepwY13sXfbEgc3D89d87/e+qxbuaHp8Zx/1J99icNifD3G73s5cizqI8IsxC
BhMYxe2Hkr+4IEWob3BnOUyT9m5k0YHYjTakvUU2XoqXDrTTU7B5Jdd97Mw34aTVIlOUQn1KEjAU
nXd88mHckdEC65+cUGAtllMIutkmnSjvlbW6CG5aecDGgYlzYz3A1oTeiQAHs46VjJyU/uRW8Y+h
RHusYZsekkTbbtpm80cr6FIr8kOSGCSeHBfJ7vmMC2FJPBQ2Bq2MRyDsp2vPS8NLEdR6JkU8xO3x
tvFS7d6zTViDlZNbz6enDSQ8j1NEnoZj+8VqcLzOk6SXeG+rXVjZ5L1vRjaA0BpP/H17d2XCOv/h
pqipTfb70LsficvN4Hpcy9rdI+K3mbK0r94mOyenYXV4KVkEGLOa3fYKkCpwg/wYQ7rcXlrmeeDt
wqbTvtZJjCxaJep4DKXK3Z906da/7Q9nFMGk5Tbc2k8rja1bT6w8rTemrxLvsb714/AJt9Yksqzh
r+Zi28oNgAvQnIvvu2Fr2f6Um0Z71XWrz0SqeUzLSERpt7FnxNMfrhgeZcc/nbafRA31R13TsqE6
NTwT5eXfC4zL4XB2EmfjDS/1vr2OtsYvPJnC2/a12D8b2Oc2t4N84/krb/Lfd11NZKYf1+tvH6zz
99v1WifepbauLHd4TuM1HSCn7Sw760bsZJjud1abzh4ifRI3WOqfo3X6h8rK+f/c9VajWas17WbD
1EP2t8+vaofj1aA7PMOaLHB82sHhabr72k9cYOHNaD8s6r6jZ1cD+z47Nl6Xdz1i4+lE4E4ZxMDV
b3HZkjmoT8k6b+GrsScp5kCO3bVTTG99pJGOv00Jy0HLviDdl5AE3zU7Er6tYH2cTyMzb8hztcQg
EMPvhvuRTpGe0fTpHk5PCNS+yKRbV+HTavHxUSxjD28bTA/NCEvjd/IKbKQTSTt73+SRibdqFVXc
gH6atK67mL4XXpnnY68I6Vm8vq2+StI4BiVbnAeYX5NrB3RIX4bQPrj3PJYRu8kRtvzGgnIf4YGV
xRXhtE+cCDkIWy/5GiNcL/5Y+x0jAiomWA+ptovLCFFh2RhX3Wb3ddDDxPmr/U1oGubc4Uw29WQC
ZK3L5Lbmuef2gu/013N31ozfwZeAs9By11bBxQ1sMir99PKxmlReyzZ4BqbFBMKd0a0FJRimGxYe
UbcRD8wUET9ypdMLWu9shAUGtVnUXVa9oYlL/go5IaAujOVgcwCr6h4Xq96qd4ShEmMVDRNzvD/i
IpvE7We870B9q7CO1tO3XHDUIVFjRsICmNkI1qITjTpXcn640M58eqn5gB7TycQL1oFb8O3Sbk0S
fMGVLhhjqMudvn1R3NHeX+5avXprgOyTUfThxLgrL8PEp2yD0xrXwbB3/o0YVSD7ebTA7Iv45/Ua
g774vWseiB04YI0/tobLVJTI5ECQkzdFXTLGr5DoRk413qBYapbh0pjn+aSMNhkhtr0TTgApaXNe
Na+Ww+M1dLunVaseVOYTBqU5c816UL7Xg7Q2sr7thGGJ4/zRD/HFPUY9/PfINulRW9hgXHBy6e7n
LSNvNZZPZj6RjXd5RnDealDiBcvm0X+7dj5OHNyOyGL/zHXsHEAN7fC8eq5V3/m1wzrg89q/dQ6L
+jpwMLZbFEXAeHSQ1bWr9+rdRRb8mmbhDaxX/f19Ox3Vm36B8n+NdL9dHsJafw/oiyHd6DDC1QYN
9rVjNf3rHuM0t7tZQNA037EYMKNsuPw+TekB3vxbv5gO3kRaPnFnUYbwDF6D53Y8HIx2pv9rGRqB
QcVkBMsQRH2J/MsIzIU9JFa4WlBl35M4HWpF5zgHMu39OrMK7KyhF/UdIoiiRlCScouB9A14Uqq2
E4OJ7B5WJhSy7mvDxYfqJoMNyfD2U+R+/nF6uQXpC1B4B4u94Xok1L4ekz0bH6dElE3NmLch0a19
hEgP2FcP11/FiwBX2L8SJ0CqfQfuC+DxEhNUC5xv+hQGGe6rnokLwo6agUioDjGhHUz0YQaT8x2w
SR1BXtbJYM/b3dpLvS/xCAsFmkOhQNQGoFDytXxdvl5fjHsJux/l0+OUm6N4J5LNqI/3l8hZ4gyf
fiYQE2nDbXMO4UKz7qTckb3s6InR6DF3EZbXOaVhEVr1aQ0rr6GNTcY7EP5tWG/2DtT3wEmQwuWh
reSzsWIZFL/GLoN057nZA/wtsD+87up+lE0BbhvczmbSQxlyDMvnbQ1n1GvLvAQ3D5NW7xjUGMJE
OQCE2nChG1EJLeXyaXTXjbBmPtV2XSd53V3fPQode/+cFa06J2fTqxPcwQHW4yUxbS6c7TKUmFOx
vVivUqzp3Oj7CaCa1HazD2MabvU5OHEpuBj4E7CVi/vEjktnhtkXADR9JFQS7OJt9v3f0+e/27m4
/zd93clWv01f58vubO1k59JbNYLXN0dWu7gLxshqyL9rXSKcZRlUAbkP7T8wiGrev2oCfvtwFRW/
fbhrXzyvXC6v02sOUpB3CyJIQInEstBaXetmgAFW0LSe37Sah2BisQRmLZdFG5uLvlwFxiezDTZ8
1yowgHRXodNrffA8bNXJXc4ZlekkhTXKTFUbKG47OC87BnkvQ/tET4G5dXx6kTD2Ttq563Gg3LIq
tMIH0Ue0XXVdBWhL03vleyHouXvA+J6pM8SZnTldDGLRAQR5PIRg2m+4pQjFbLYT7TkVdUam0A8m
iGTs0p1pJa+3LTF/Bc/Sp+2+pfvZvEsbpP6v1rgea+k9oLvW1ELCBFk/CMZanKIP4WeiCz9+T5Qz
yUTc48D8KFUsPOvykQUKraaBIEDp6sQTxZsLcpagnGpSw4jvjC81SN5/DzSgph+F2t0jw2OdAGG9
0YC79/eLbda3hZvVN3sAELTl3SKsuhCM6OqrvLGfLiFxY0PKJS4xnVR05K+YCpzfzy/YWicTrKli
CqFr3T++p3pUywofFg+1b1hFRecappzKemAF/NZgbnkp3w+j3UJV13FY6/OEv/GI6ySOb2yDdWQw
457DPWpit09VXRDPgfGB90T3cbB63fZKgm6vvanBRLQd17gpHMhoZav6lfNgaK1ZsR3f9uMGDf4b
+cY719/PyPNLoi3hxpQ8kRExQt62v1bPxtAmDBZz+Vto4XQ6ckOXiB+cjb8OwGH221bG0+3rfPrR
IRGuCOQ7uG1ZC7fBXzV6Q2VgEORss+NDjCAHRa92bqX4bk7o09/mlwvstn2Lz109OQjqLF61/bWd
7Qf8Ztlphgvy5ozvhLSCkdWnsTyxuZ+34etXgx6cyag4hkt6W5dgVk6B6qleKpn9ur3l/Ez5MzbJ
4EwJtcNm/432xsBpMccQGUVwyBr0AqlzSGLTdZCPilZF3TWzPtK3HcavH6dfm7fd2+VXRcLNhqfz
G1Y+PgIrTDpCpetYWAkvJ8vIxfMVJA9Q4Uh4gsM8t6MPYfau9CIIXrpgOfZc8Zl7fKOVx5g8EYB2
mlntYkA0EUFQwFVEB2+/l5hhHfEu6x4HFxODQQYGrBVAsPB511pGCbpaJVzXDz6BVW5MK5SEDH8V
b2kVE2rTuxD5vgQgwjpfcSxZLwlzcjubkBeo3AjWYOIgF42LHRDkiS5OLvgLi4RY1B0QDpH7LHjI
tzSX1OlXkBGHE/E6Ju6HQ7BIinvezejbjVN1HtsWubFKrNuHxDgNijed3z2n3AuNkHM38Oian+fy
bR4ktJDnamus5+YfHGvdn0u3Hzdm7ceN6Vnbo32ocBZT50Fg54M/r9sUQg48KDu2ImFzPKQwIi1o
4TG2AatEeXQkHPi2XvegfkCiPBfpG+CxeYDyAykQuNSG+CIXROPlQXesnsDqaboPoKAACkp5UKcd
qrZm3vPufRpRkz3IBEb/xoPoCP0YbH32x6X1H55ItR9r1uYyO96KOijTC0FiJYhNRU4cZcQ5WE+S
CTxySvUtpZrH0yLxd8/YHf5CosUY97uraKZqiMD3hRm6iDW5gVgCkI3wJ1dKKM3//eS8Qxa/TZOX
0760l6f0iksjF2VMp/x5t0YmI4pfLQndZrh+Ec696qj6IZO8DJxzePy+hPHk14SnFUElJExwA34o
V9gkKAQaJctV1VTULwBp7pvbyiKCRfTPlyBSjiW6K8RlyTT/vHJLLrb9S7QY9pv+IiDCC01aHg6J
esAsv0EsFYuJl17F43yJcmE5suEz4j66DxvHp0vdhzONfM9cDYzX/IVHdD/DDp8AiW27qIfOLjac
dv27DrtjC90Old9q5Lid7L1BuX2Ly7zvUlq31pmK9uY5yKxFgjQpiR36Qh42SqxEbPqE2dSge7uK
3MqHwgUB7MVlxmAd4L1qQZr2y+gWbmGZbDusiUd1kmJcMh9C9qGRhgQ4MUWvBiyFJ9dtv/mN141c
elhxZcGHgTESaYc9MsFi4iUU7a3FbC2srqH3SrTANvMrl9ZolK5Rnm9YWnxgv4CRciEWIdSya1gO
yRUMa1ZwIQxNF+UU31iTKy6pydrJChp9RcRcQ9IO2ssXmCDbXvGUv00n+2A0ms9z9MkH0Ziyun+D
GbHi6VSyfs2gw9ywKsumydd6cRlmXBuv3cxC2/LLryMLwSk9ZHxq01+77rXRYi4g1S/qT0YJI5z1
6kviCIKIkD8ELaKxJ5O15j1oL+776csKrsQUzAkcgC+zGW0A68ZmdOuUbli/+k5c69scRxlxgJGy
WwbTXy14ADwi85ASZMuE/pR/3ijPtmKa7aHt3O01sxBm1tzyd73d9a08PDUplyHRwP/A/XVACC2u
lY0A/3OSuKtwQcwc3Cy58VpW3XfR75cz+B40+Cv4T35GFpATwq260TRk9dgBlfhyuleEFO8XYuOk
fpKFR5MuefpWzI5QeSCbb+KKlgPk5ku0G7or0UNseuP+3Qfd7l5YLNVfc0ZwcLSjrTlcueG26mWn
J6TPLDq/HGIwRisyDqcp3sAY02VtBI4Q1AmOiCDSpORYMJi81ulKwkawqmbsxpqq1MURvQk0VG8R
a4JAnnYpgiwS+Y40Qsk/Jmb0GYxa8DeRlXzt/RAVaDcigLvpzyejyS+CxYNZAm6x3fevtbaLgJKi
JibBMeh+Q7Uaj8fcki/kbclV3WSihI9LBo54s9eYWzRzg4rFyLj2CfATFKEik0jojEuYmNRk2PoA
n4HnvNIECwkUkncv6ULkisB8Da1WGLZnQfu5jRjTn3Z8nozwD5tc9pKV64xBvueC0qlhGSE3WM6q
1rBMtssnHQTxA1QbC5iJWMN/XmHC3ZhbWQctWq3O09F/6kw+sxBRa1QBbEM0ysI0YjrmqxW1YAd+
jphw+1GXVwxnLJdIHszChevPuUu4BpB7sE33v7/+4BNs/8Qcf86YPzC/bdGorvlptZ9RKfN4uREk
sm+fav4+qoZO2303qR5AqH6ZCF9xSh9KN3nuHkHIOAOsqzlQqvKq73U3WASUHUQaQTqsvRc8Jr6u
g/Vngw4Lkq/arwtpn29Vb0c2GC2XlhH+Cblv/uFY6j9aLTvbWyVuvt7PcpXjkPlZxmSTwxdc1p4X
L1/gs7aOXR5l80bPbh+eT1RpreXo1ts8o5wa7AfGZDtbjpaIHrlE4/XUGFtxMay3qQWRYIYp6bjH
WAXOHpG/0Uq7xeDwRvWmxDO5i5PNljwv6X+f/rC+xJfvnxMnwkELYNatNZ1G80dlc9qd7ey6rt/6
a+YBD/FDeunsLdAm0keOZXTArskZLSXm2Q/WTR5NDlqM9ILUuV/R8L7UO65RdG9LFhfOZFf1sJc5
D2/FObywPIeEtu3aJ7dTmm+8U4VLONNc43oe7VeHJ3sTL/NPo9nKc6ttNCfofx2Mq87Bcjc3sGvd
EoSxefMO624TEt95ml0m9WSc21XLgqdvNXtmNrlAfm72qtXA2iMsAOn1yCdKB3XU1RtqsMbp4hcF
AVYHSkaMBfOP5nnTZ6c2RYDi2Cid0M0+mAIzs3OzQaMgZq5t0zeXvSVNfCAYXrhCTn9wZ97KDrZN
mxsNix20vebHhg6p/ZpV8/RKcbR9t6xv05ns12VY2H7zNLUu5zgHjbLAtG5+vVEDsFhynKdN6J0b
0a3kcQwo5RDmzfENS/h6+AjDnvMIJzkcmzy3CDEzqn3fcGjqDxN7glhpbZXBET2vWj2tjAJzOeLa
bb0YtfSKBc0BB9UUO2mAUBsyYUEeZzK3D6MMiQkeSI5/vgZcjJxkSv5iUXTLesvr82aL78h5clgz
2Z3C65Z5/fpuHFq8a26avZwMn9x8tpbnjnOI8qbxyRO5niYBR8FOcwTOvlWsmGHhjlzyiX1+yb2P
w2VP4lmN4ASqlIjX31Dy3vzzOXQoMOqfGd12xAsrSp2VX/NM/4Zkrzy0rs4mPDpvKSxxUhrL8fpM
fBuEf/9UcDyWEV42o0MZXW6uv8qf/nsZXmv+C+byt3viR9Fr7Y+Jt9leyqnkPEYDmo5YTQbSXnFa
JKN9sB2kC9JSQLINESgExlzi9XzDciAbyxZZnPZG+0R5L1Z7Yy7unmwpanM5TzXgJ4jTB24ewu9D
X5WxgJCNMhn3bFfOtlHx1AzqUT4+wG1AjzUQX17LjGMr6WqR4dIfeNipy7EKUwKYZKuo6kmfvINH
J0bdGq7YqnviXyn6S+knRcM0Q3HSihetLkR/kPXSkeWKzJGZZnHpEC1CXyIgyPFDREe9BkOXd/1c
PD9Bd/ICkTITnSfrFDH2TBAUB4rPn1g69p8uzY9WlpXVl+nKPZVTEahEs3rItyTacfHb8z5NqmAp
D0z+yOdLuoINZ18hFDCMAaek+258AxNP0P6RUs8JqMPcFE9KBiXgpAhKFQsgttUfhta/6QH/NrR+
TItFuXOq/fKM9ldCIEaNqC3iQVut7Ftim7ssBT6PhC6iwUCHeRNh7UFuk2LwsjDi60L2JSJRCZXS
d6uFJGfEsp6xoa/HSCpnOePpACfmcS4O8RlA5iHel744YxRKZLHHSkz0jgpQXd5zx+m508RHiBEF
NUWavir3jZkYZCJqoMPe3OtTUToslN9NPAIdxqHs/AQCSpsMMf8u2bhAfQalSfzDR7lIoIc0+CNv
ORGdziUlzvmVN5VvERdBoxDMJXQZT6JObCKNYGPBqhchdw6pSnSz5ENidQlaRBkS6crgHDSgCooh
Js6heGK6iBn4HcJvns8MSX2J3iY38l3rTnZs29P/vsb/whj5/Qr/NCFPdrv1srZjQl2tQvOlDvF/
E2SHmO5bjXq//oemsvsP1pqLKbxpmw2M7HE+/2nv7x6r3Dul2+X05TUmLHfQY21LXiEdpXg6GLy+
ZfRlWD99kPwe8tveIJ7G8YC8zCfycjt001osc4JZtJjPhxAmgN0iKBK36J2ikOX7EAVCMAy+h7Pw
DxWi7tTfm9IOO25hqtww3XrTInvo71jnunFbbu3sQhXNg3FZ96+nsCRgNM38Os62y+C/r0r9HwgO
H+e5VtNyzLvTiB4svwEE1ermbs5l89g/pWSJmTwSijXBikwrtdc0aQTOhjYkncq684IMxFyvgxtJ
VeUu909pGqy3cb5FRH0l2Wn1nRpeuCn+NG5Uaf08IR59erdhItrGZ/rve1gsnSo5uU4xxY/5Vgvz
7219nJhkuJ7cd6NGgGm8/TZILyUXcttencj9guH25B2nBWtyuiVZhKV7OSduWMGpeLFaayx3AGpo
2QLS5OHtwxpZKDjaiZ8P1iSVLdLeL+M4Tw+diny0Mij2vROS7ISqjzWnVfODNGrW+u75FZXUTfl+
E4tElSTa3CJwjyqJ0nPgLlutvUW7LAksAoDbLkF7wTAHWMVhZtFAeECjbHazae6UcKVoKtFSCPIi
SBEZn8PMQIyu9MU/XG+z8e/Qlaubo2l6/7Dtdtepe13llTITpAvdvSoAQ3I9qQj1oJWSULK7u33r
moItEOdQbYf10Hg+9Y8vrDlRkLAJGk7okPL6vdNBhw/nX/ztiPWjCyMVnqZ/Gd0jVsUkWKxJPd7l
PSvHXv17OV7DZLxbxEqQLEKA3ucuDhYyJbIs4BBqXgoI1JD7l4cg12KPT324AljtuzJYvr9I+60/
f2lU0fTqM/SpztO9EPkU5fIR8rHqXD/JiURoe5dTpq/nb72l2kd4QUNTQF+4f0HvKY7og2qpN5Im
VkctfqnZ3b6cv3FAZqbVrKUPL/k5Z0CbVjqMvvcsjI3P0GFI5ixm6521yjmEos3JUYW0wScw5yUP
ETMQKNU8bsKoPmlxSZkp4XWJKhRmLRvtcMOTyTIdKj7sTlKVvlu/4Efsuo5DolHtEwQMKSVFjOVD
dDyPJtmur9gr6TWlsjQ51XVge4LIH5puTbE1xoXZsp+1eyr0tA/S7ZZ3taimYo0ZEXHFUq2joDba
MuzZwJbVm2pLlYoZvRmAR/GFNTvl3UetorAtd6bvp0/Uq4CT5pv49cxfn3l3A8BFvUFzKXp4kRkx
Ol0AXewkiZhVAcrEL33qJ/JSmrdw7RFD8+7waaGUwEgVF1vcd6/tzh6MeTkAiYP8INvDmY/20PTh
HGMteCXtFz8onClS7o+si0ZWxS38c+fOVobK/aUiQ/xuiozeEa5J28HA4gh5GXd67e9+Q7wtBHU2
UH2MUPYKXVsHLbb+3TAzKhZ6pWjTYPPcfYKsddiHT7j8fNK+p31iAudzALJhgbMF20sQINa/PBHq
gxuPGz7F4Yj3hM6qB7fq73usil7NIRsZ4RFe/8PqkuhNmqWS6uoLeTDONtoXva/kDxJFyNdKPF4y
XrQ7+sX5L1K9DenduBPRpZ3IEDxITfGA/YlQ44So1tCOidCtfTp86kRj+xFVKAl1FGoatj1l+mQ9
fvYoRPS9gbWnPkxHSYFCYzHD2VTscHHf8eAZNSOX6oqTW010SPocMd9V0+gyOB2j73S2cxHl3Yku
kJlwObVRGlvDrG0NtVuEfBiccu2nTjYRpIicz22Pgd2MFKIke0mZj2igaGXD5/AZuoaqp0yEEckK
/r0Rlz1KeoRAsmMBp2yI/otM9l4LGlfME9VYNfX1bJPoi93iAZvmElh3fsP7tvlVm8idJl+ge1P9
V4c4bLzob2lxzS8ZbpnYOaVUlXCf2bmG7Hm+sl7a4D7Sfj6o9KpzUyuUUOW20BHrwOrcQg0iBR67
L0XFfXx77dOrBrOMVzRakznYIf/mxoUer9tBd+X/BtmJ7q+JYNNBV83j704b2w6Tif5PLuqy6IEu
x586wLXYMFqwNfp7RFblTLa+CqF72IIlZ7qLRZu/sMdB5ate0K13oxeOXVhvtfJVnUvULHvrhwEy
DCwMPJp3T51rW5M1OmeVxCuUaNIUHWhGa1AqR+exjNuHtxkhRXEGT1vc8pJ6WuIy6NOwlzi5t4mF
NqxcyJpXV2gZ63Tzvlfi40N5eesiXNo3ZaOtB3RB8XRKMWd6WAnJnEuWTpZ+SkfrIUqw/yJqJzgF
2eQONYbK8rr3uXjnpjjoGDo1O5uLL2I6XlB4p8nx6cJG6Gi9oVyFZAIlm6gtCm0Y7Eilef8BSwls
PpbYuIoErjWGnIzBQSB/M0bg4TtYkMMN4jf6t5YZzS8ZtdVHiHzRwJ568Mx7BapTPpuhxcYJ2YGb
+aGX9A/t7E7j14tJze3rrZLWlsBSWYrz3h6dOe2TPdGFWG6A8M6s3teoFx5G9poO9BTQrbue63Gi
EXVZoHPqSpHCTTzVmJPAg9/xPNTsJwGGRpxWqpsOU6OmK01Uu/t8Uh8X2PsaPMh4ZOm1uge9dn2w
nuvRrcg/LLjo4D6eNlJWYdOXMjdoY80XWmTziOHzuJsfT6S/mAoIirRuZP57U9mjMogJa6aXWW88
+O/7Wh967WTOncJsuHvV8d1nJh6cKVNPxRHo+PDzxczkyApVs7eOzeMLUyMoJ2kM/0hzI94gkJBw
sZUXRrMrl2BWnfhZWSAX3DT9ZrDuugwSnL449wlibQ0kWCTGy7ojS2xWhui4JQOwsYE59O5PCC7U
bbLr1YZcst79ucGI0HLTjg6YRjHuMao/f4rdQd+m89BYXLvb/l/PK0TAkidIsmB2zp/ebWxB2jc7
Gv8pN0zaXs21cr30NAgxv2IAa9BrDGlg6D7S73ULyIBAA1RyCw38x3Ya33onnnYYYtwNWYj+lR+M
dC5KU9LX9e7jLK8HjQqdSSmimMqZ2bno+kML9y9lGI9hni3ARYg5l3y8Hg/6GIzTeH6yS1MJIxJ2
R5II7hhuc+m91rA1ZJYn+aa+vMFDFYLFfGvblzZEDrpi70g8gfoECcddpqGzzp2gLyyCuEA6SWcw
v4eRLm9ro8jQr0X2EYVGtvS0Mp6gAKECTTqaIHKMwTNcE7UL9VGTneaRMLh8EGDI47HIkDjd8BRL
uvygxy2Li9gjgAB9yIc64DWeEFD+OLmKI9BzIhnoMqUfTb0dzwr9nt8N5Q/HU4pxgEKnf+p16p3j
BkqW/Mo1BrJXxRd5gwpYQQwhiVYFL6gfX+umu7t3MASgvjFAiYneBB/+V53QA5YCzS+G1lSu0rKb
W4IZSfwjYpFshY+NQHL6FF09pIinOzMKe1uU2KCtyM5vXRGl5HgEAQmSal8SYP0RxvT4P0QrXAtv
0KgCDdt1R1brOB6+6bIk/EsEp4dzcdEtMLzVxVIMlSQzWbz51la6cLro2vfGKWgg3dU11g/061N0
6eqa6gU6EBAXpKd6a10sSXi5hPiboqQR8AXu8wk5jCt37WozKXzXfeIE0NncyMNqPhV3i+Rtnyv9
aT0haxqvcKRl969de6yTs+0U9MqetL1LxiEu3LgT1CBiJdMj5xlzaEZNM0cWLa+O6pN6wt/2G2Nk
63zAurN54UDGNTIMpI96iIo4R+ypxu+eD3YJc9bOkOiFyIV90ocaKN7lfr3v388V55D90kkRKy2/
X3mOl904a2e4DnrS1DQq+BS98Nxf18Vzk9oJLfdYRsQAUQiaXRIT5DrNpeyXr6qCZLW95tSv2FeP
oVODD6cLfXjRRZfu6tyvEyBBFtj4cYl42FEc6Zmlykj3q+4t+00ypnU/e5Vx1uOSP/YZi2poFX99
kK6OM8azGn7k/QnHeWEBzU7JBFHiLh3YYydUpoGj8XN7fJWsSmOAIx/LUk8+2ocX3aoaaLpZ2ZBn
JEtwLjYfMoAO+Gwy9FQyaM/qFHQnHpQaFPc7Cud02h9PsP4GJXxdPQx1g+9hYx2gCSjhhSa9pjjr
/mVGwsFdplNyRXgrUe+ykLtB/DvJyPVdkKNNeMbj7tS+abOS8au90HkB2H7LgKdxFo9MKiLMN98k
eK5TWFM8UwcPm9FDw0xRzVy5Gsi4UUsIzZvKBlXl/Jdnn2puKn8Y5thDevBpHMoqKZ+dUcYrxPdT
Oa7XYeHXXr7/NzABke8nzqMgLBwg/xeXULfxNyTqcqiK5Y5grqmzhZ3RL5E9POUvW0Ki1y/0tbBX
hhDgyPzHDG49Lz6+Nbdt+NVOu/gwg2R+fDEjwpCQ+fT2XrB7IrzSasYZN5cVwIcA+KFphC2zNUMn
dP1sEG11CJfjphOk0xTe+0uT6Sft53Tb+rtf5fyyOH+zE9uqfYRU4a8wcrCCpksaxgHK77M9PLxb
fqNXJ2WODF3IFJheBBeaVuzyKqjte1hneLMKTUsVef/D2Xk2J64/TfsTUaUc3koIMBi8zuGNyhEQ
USgQPv1ztTj/Oj6sy9Rzl9e7Xmyj/JuZnp7uNIsP4CFl4h5iA0PsTYItpsWhQMcv+9vwdfMw3Uae
1Q771bi7r7sOiHs+MjZtlI7n256Jy9+bO22PH8+c9p8aB4Zhug7OZA5Kwyf432I1s8psFqBPGIDH
ljchpt3uqHDai+m9n44KM/JXXzShpuY55NH/C9hD7/P7pk8u+MHYeN5htcU28/0IPCGWqwqWUK+C
Bd+gxpGEMqIHlMKkrJwXlS1KtM7qcwF5sMisOIsgPDIcA+7ol/LDAkF5B6HpbnhZeZfIaPXFtK/U
WqmRrAsJ6GQmG/RVyU4evYvWSCk6mZdUIYieI4dE7OgaIgV1JT2y/iHUk9QcIL/we036MZjdW/ja
ExhRTFFpMO0iLyQpwOkwjD9LygTpkpJCN1Y+FDEE82NBEVyOuxnqM0pUCPIsfKzViQZRCcRaVRWL
pOkvJu9RiGLLmj/7Z8XT2kBQesL4iGaT/Nil97rRpP5g8nkUcPWpn5nXZ2ZfU9jgIUAFKvRyCBoo
6ZGY4QbXqOqxOAG8gdbgQgrFl8bYlsdfogniTwv/E6Nv3Ms+VPXtGETcoX2LrBtMPRllNF1BilH3
4jpsT7EoWXcNehTqVainJpF59cKkdCrRE4mEgCtLIX/cXtCC2/egP/L3pF/10lHrj/QHGEVjGlyL
Gdn8DePtZ/oEtv3DsvOfu1Bw6bdlpy4ns826dqQ6q/xdnRPnBaCNFaEphJn7finBDLH7bHTllKbK
E148c922KpiB3NAYPJC7qaBTvsb9MX/cP1PyvTlrjNuVLjdJ9WC7RHSKUqzsMetRcvc12r8DfXW8
U2ZdJIQPWdxk3p/UBZ+iRtLTHEhe+J+MkYQ35Y5SDBn3J4gsUECvaHuO+ztq6lXT1lPLVC0+NbPm
7Tv3UR0vs5er7/epDmxxfYCDK4XaCeAVEjwTvj2jONnz6KmOh3py46KqafM5+SP6TmOiF3Q9vOvk
D8T4KbeCKJtHErvVaGGiWkuSqqBNHnaTt8NhOHTISBSF9x0pUCvZXOCD2dy3ViMprclq7nJaa/JB
tt6VkcIMlcSKPvIJbDV9Ie9rWUrhgN1hJNt70qiqvBekU62mZYHojDq0jGWJIhpiWBW8M7mCJIqe
jgUaJahHNfPqGXq2aoPJKAcQpWwLUXLvJi2YkNYLJWFTzB7rSRCqjxpe0l2jkPxP/6zijTbInORX
a8VMcCljhFe9NJWPOrnHv+FfCDHLiL964fht/QhEBIAqH2Fd5EK4zY/9OQZDjm06Ne3Arf4J2Dn/
SuVC+/N7FGiYOic9Fpsg4PoGU902fJf/PgTL1N1m49acTDlpowy6ONBq2bT3nFqGoQ53TrKLJg+l
NyBWOdkLzYs1mkH7m9/3wvuLrIq7J3OzEA8spsoD94RfsDPN1jKd7ZaXOZoN0B/CKwxbX/0nm+j7
7F4y3ndt3NO65WPBmPPiZXVPT2r9tn7jiVk/ps+TPJl9Wlm7fJvee9Ly0EoPrWvzkMDW3kCvzvrW
ICijxVU93N17A+fReNzwdMxoH0XrIBmv2+HzZBUvkXa9ZwHrM5bTO9dz+zvT+e9xNnOh35acbOts
15s9E3I1ucJhMtqiprZZoANsEm13L4bzOa2ua5ztQi/v4G+6Wv3/Rv3ApCnKtLVpm7ZPwnWy6LXS
SZXlk4l/6c6zOE0RsZlDVNhet7y2V/Y9Nx9YMC4tZIAW1S7y3Jffr7RphD+1g78Ff/NkD5abupW1
ZsbuzkG1VOuo2i7qBdHjeQ8RD4VFw6fWXYV8wQLH4C/ICHVWiXegDtINGHu/8HBellFzSLdJVpQb
0sWmX9MoRar7QB+GH5/StmmUWl2zkaQ9gpt2R3EQ+cbOirV7OaipW6gJvoQRpL2NlA1VmChmoyTF
4ppesMy+aR1luexnMFSY72BOX1YGfoc5VJbf5VWONDiqwBT2Ui03hi6rpdF8MOrD8y6BGsI0wjr6
yhtNmu6L2it0mAgnzLEwAQQdQgA/QiEi08TagJV4/MCWkX5ctUzQNxB2sP/sEggdbE2tIcmRzkZm
p3q1yZ58PqU0KX5eyrCRGl600ZBalSw/jlv386ajpfaagpqkT0ipaNpJllT9KmnQjnsO0AucXZS4
FHVK4lFIC5jwcYx7kCXQPFUwIE6gqZsDi00f1LNil1CNEWR2wF1bljGC2SqcN0Iiu99GJwmVpUGO
hFLA4lmg1iRlJkY1lIk4j0ok5M8gdzORaFr4XulTRUklOJ+wLbDaA9CTeIq6XMf2l+4pfUorRffW
/+y2lBIKlDv+u/1SA06dEQHjar9pZgzgH4UftfqWF2Z7S8C07oVvj/sIkA2JsqDDuh2EYftESGnT
Vl8C+dQGlAmm7lzdtWBYIFig94oKg+UwRX1J3Q21L+y7JfDi8e5UYD06WkCnV/tQb6LW4fhBAL5u
ZNptl8unkEgjnHLPKSWV400lze5/HEVYjpLZEn7SyddOUMk0p98bIa7eiPMIn+QdAUgbVfZjF6jp
gJXPISfZ6k1msEazoVo8IuPI2b4il1gT+EPmj1forEjsHnS4SV080t5x1wb99u6EvilfFr5iNVAE
nlTCk6p3aZo02BEJNQhY8wZqDQynkGEcKHIA36zmPGx4MMrGQjm4KmqbdokgxrofCCgR1AC/kiaJ
NE8EIgg1LXuCQgWACSgnB+Er+XYCnSCxojdbgte1HgA/XnZA5zXZEEo4HIDAesHrRwDVHzp3rVdU
VpLtHzViBBOpGTNutrVtwCKl5hV+i86VsAjhUw2sxC6aTFcLsBMmumF/7JF2XbUCzQPBlU3WVfbS
j9bI+3OBXuxoroErJW8qGuqBPACUrckaxdToNE+fnIWLB6XbsmyVQHDd2bTVFHauhaVLn/uYhKuB
DzFQ7k1Vf/qFlAbOqWD0UgZuejpNn5mfRpCJ/1+bV9g6CXZVHxcYm7uSnuNIuloqxVZN91WrEH04
cHXSE4mbISHGg3y8qQseQiH9hz/KZFaN/JnuQmNEG4rX1QdYNd1CrdqIhnUmV2qtcC5ImI94ssoq
gZfenVpguqJ8ZyTbOZ23NTI5++d1L0N86Hhdp2DkgkJlu4E+bJP9chFtbO9KrFiZvLr0kJoFJucW
kmIOV0PAuBptqrWOMJCgv/lA95HU1aUCD9QCliiISNWYgCLBQDIEbQA4rrpeE75odv+UUfFugxCZ
15r4FFYvfIbOCciM7FSEKgqjE1I3uyCkb4GXBHzOwLEQQjyicKrjdBtX71R87yFCP9jTvTdcMFAm
qSdanSUzGmbSIp9VvrwDF1IaPQEjUkYsNzO/6/ZFDl+qvKLcshN58NFEA4uz0HCRmdmxBCuuLHQb
mUF7EpjJtptP70rWLqgtUZrt8K13oC+6uDA5aDDJZ2z+Wn/JSlRUxhoJP30HzJyMvbgsEDjUXjps
x7rcjXI82ZRvS6pvxQSq4Ddl+MCpFIMaHw/7DnQ2xGnYy/p6ezHBIEr+eNmo5l+jnXdqFKRULC46
W/Qute9mIoWaA2qTkxupU62hW8ruohDCCNxnI8ooTHt8V1wub8L+pOdxHnKQs+mdZl7ll6c90d8s
R323vxwh5HvXlKKdAzRzRZijHhaUOrqLeCyqW63/IClDnP09ETqKm/wn8/4vCHI6QTerCm+7Sust
UWDfCGer77VtrIzUalK2A7eBLEBVpjohehVWwqeaJDSBaTZNLo2aVpOKen1zwzNNKW7HtKRIIUBv
IaYoewhIATBzxatIVioOqYiVYJTgM2Asb6YSIMBIpE8g1yYt76o6ZUGshf2YA2nlpJ2qtbu7fKtV
lTa1KdnA23G907OsG1e4fIOUA1oKVD9+CH4XMK6nR/8Kr1XfpKILi/gePUoa5IJED9iYoaalNVlr
rxoaeplVIXpUXNnRYtFzoUJSqLTuBbDm18VF/dV62WN1xHs00Lf6YGtaNEJKDv3Ja2u4gEjJXdlR
wZahhnh4VjRWHSi4E9ThE6E/KjjSEIQi5YZXqP1IX5HyTjgEKZPieVlFpGyyNVUQ1krpsMAqkv5+
k4TGT8MI35Plk8JovN75ob3K5JYBZwHGQvq5xztVPCO1x5TzCRWjZJI5QOpSOSGhxGvK3MIrkgkE
YNAJuASElp7dcYRcPlxiZYmCdPxEho4+BSk3JCHSJjGdjvwk6F7KwZVJKXlUiolaOr+nrwJU6cWU
Una1h3elX8dJgfdUAqPdUA6vt1Jm5t8qHdGrMhcQf0mbaXL8KRtBsL3ZLeU9xzx0UiN3L/VIbYtG
sTan72rnlZxxTEWTv5lAfnonzFIVyJDRf9+8C/JSR1aZk5I9kF4Sa/4c9929cqMtFcTxcDkvZHES
zXM7M5CQWV/pu/1IzsdwYQ2IqPzsSPTypcQPnC8exDG1xiyww2weku8dZkXUfIUvno2Cd5UT3K7c
v/pQC5EOO8/XeqA7n4WVqST1KMov3cxa3plufdcCr+6TFtijeK7+ZsHlfww7X8wpkOm5bL7UNTii
J/LklKe1funY1dHzQRcGIR62rxyGrd8JxlTDRV1dB8RTz7dai8KTGAdHTo8JFNDS/7GlJeTJwByZ
Em5Lw7xrDmBRXzMcyu9Jv5eWyRNNqleLI919qS2iHE9NJuNWbcjDjb7W8bBTPHyYgyK1QNTZEEgX
jOtDNNdRqenUuhZ2I8FjBQvZiwrC4V9WiWOnRG0mtRZ1sGoxiXKzomFFiOV1/awis0KujllR33gW
xlYPmARVz4Uj12pSkAMe+hZOTIuLBBr/e4sOsNpGmNATfxXFG6umZaxuPHZbZCGN8fqRz7JrOrFa
mo4Nb003qzyc8cO6rNrl7FXu5BoekNqCOnYK/zpQtal0YYViKZqLrcLP+wKe2WM1eBswT+SZP3TT
m71WBSojTzA7kmU1gI9N3zFHq7Ou8yendjmFHiFiBTvdfYKPjzmqzsiUnHg3Zp1VpiS8ssRFQOyO
TCDi9Hrcn1Li8De+Vf9krE3lC2uFQ9RVF06uX1ccOB4uazXXLORc6oC0xWPvTadUHXFdLdEYtBd6
RfDe8TRzR3+FXG2dDgVowdw6EkUN/Ow4mbSE7hVTmmv2oApC1Aa6qexD60Hx6Nhdt+5kYUz/lfOh
xiLEqW2kbp12VUepYGVShtvIQJd3VsKwSBOKtHPKq6zOhuEHR7rZ2L6KbC8N7fr66Lm97jKjTSoQ
QoRD9Xi47FKghg0wIQIiofpdvA9vCGXFQwRUPD3RQVSfqlAXtIgZhxXrSxV/TfnHrHqDOjYhaEo+
CU1GOJ81gtB2qcgDKEjqLJ1chXfl6VrM5HajrxvySqL4o/wdZdAmQGDIjX5bPjAv4MzJokv5gT72
yhAIZsrKZb6nEMe/QxfiDFYsDX0m7KHQq/eGkIlGYKdAh4js37ieXKrSVvtPyKSogUr3m328qxr8
f/F19JrxqBv1QVlKA0+bUK2u35g9qhHp3ICJqlUgeh8/RhjWPmRd+4/5R6cNiwa4dkV/gXbFIE8g
6flR+ay1/Fiq6ghUppgQA1eDKcjBahAy8w/LCKrk7wHYdc6hVScc9E2rcvPUqBSAdfaZ3NKZ2vOl
9kh/izXHqW/KfTF6/xeTFQZropCgBMESilx6TS1heRsZfWbVwdAllVASSJg0QyFW0ziy5pUVtNyF
9Uw11s4sTFqn8WSgpaDbmv8N6wZl0nwUs5aN4rlmV6QLo7kqzUOlyKSO+wFTPb0xMkGP+kkbtMqk
vky7+WhzoTAmkxpJNyxeBYwI0SdpbILhurO+1XtKN138PK0NqqK0TLrsXUVrtsHvVeeoR621c/6m
8q4FhU/LrtACkfvSC+3SCqrfrmlFKMJS4jFPycMoqtm4D66EBIqgBf0QC+0/Oagilmo+HXvKKl5S
CWoTR2aSgAikT9Qj4Q2PToBap0RemzarlX73GOlEt1P1qdWsqS1HrGPsMmeUBnE7e9QvYc3YLHja
+2OrRb+gDdK5EWKgilWRtPVQkL9q/7VajbtMQiSsw5dUlcR9pOSHR5LLscybUXFqzToyD49r6Ka3
fZaU7jHKoT1IMsuKzsSRBPUlw6+5HpGZkemmjKNPTHyDHAYlkE4iJ1rXgcYIP4vkvwSouHFYaPWi
0UHdiypLg0OqpqadKX6gtNY0DbfvqUN31FpnAo7f1hxciR26vmYerl3c8o6UYsWVRNz3b7QHm4Gh
OWTdouHhyQpIZYoAM4tXtZcQCSDXslJKLRxYb6Q+nlYxPe761BicyLpNbw/uQXNoBCVe1rICQ+FS
C4jGzWaPStAnMJy1bs6fBKip5aZETHepPlPu0/BJNQwqQHMW5XkSdhnmV1Ep0wIdOIs2x1u9CW/V
sqVNBiPtQpBAmoDcAO9a3ZWG6HCZD6aP+xtl9Nqdf+jc/FLN5AbLoX6vYVdQJvA+jeh7eGdTRGjZ
O0rAiyuhbF267zpo4SDNRjgSrf6qKEFGzhQM3l9DPSdF5ckMUVBt/ikqG55il/WFgi9jfagcAvxB
0JIZafrNecAsOvFBmlY8W9Yt4sM8urpPKeqVmKkjp/xFwXm8YP6J8Hg5T6YdplnnXTxEOXixthUP
po/izLMQcqPSKTtXBjUtgb9L5cAxGVhiRMo5aRns3f2sFYb+XiPZ5fb2sBuMd8mWcXdu8s0LA8XH
kdt4Vg5bMOLOERbMn08rHAnDcQwvhKjy3y7ZYlHPfftgy1G2GT9kMfe6moiRnZeM2fB0Ay0T43yV
aF4DWimReTVw24rotJe5aXSGxAtV9IYkLxV+3YrcKAof8lQb4/xEDV51jWF5u+pGxwU8uIAo3Kxq
MAoWwM+zftW12wFyrj1V9i41iqwIC7q9+pA4mMBCBRa9nXjYm8G6t3gigcL6F5bW/bH0ViFuvCO3
oWxaeZuAEp+PFD1P6WMoTVWChJfFRfDkAybpo9V16Llq/tWAtWK0BeCA0DS3CAuKuAhaPiwEeg7D
FVYNWsby2+xFI7CT7u8h2vxLRhhhBWbE/r04JwP7ddAylp7lqY+vpnyewCCtOwGSYUcyiEjtQvbV
4DC6qLaLrqBJGfFQFZFlvLagZfG/gRZWMjOaP2kJ0iLUuuSBv8MNDnb7Mc9XwAkTMEZxOZZv/9RT
eJkoQ234gpBIhTsqAV33KnQzADAIX3dKZC0SVBxAFXWEaE6hbqvHhFPto2KR3kN/690U5wWG60Kp
htLV0dkX0JcBx2l+WbPMWtWO66QSLa2Vyiw1L4G+Lbzp30/5jznRtxN+khNlYb3z5pa7v1yP2xNK
Sy9aQmBY3kwZGoTwiGTF79uDkMTz9dcC8O8WzZNlzVx5KW1qY3unbFejCvpQnioXWbAuxQVd0SXC
90MgC8n3H1s84qrLNlIsbNyb8A8vqdLzmznrHnqrMPCkNkNZAveSwKsiRCxHlSGqruEscuLBZrkA
zHFg4UXepTxjR4Zi0glcDblG1KHoRArxFeXyANqk4gtclOHwjCVT0wqyViYbRqIq72laQ7wWUdnP
nCpLJ/+XU3UqzTFb2ZtNuDX1NKgZdTTbFNBC56CATgXS4YK2aMkJsDTQcqYOkUCc5kmgg1jBFeWk
YSd6iVieMsEDEgjdGp1CvXoMuoxU0nOd3HngJtC0SDeVbI1JTgru9BJFrCd9IVxfT4nubz0nu+sj
GtIA4w2qoQxXlX+AzV7P6QgGYWFhwTmSOVQaCuc78j5UPNZf+r+WJr22I8xr5VnfoJHCKiTDmOPI
v1pj587uCXMNmqINWc608Bb3bUZ0T/C4orCr1nZbW7Sn8z1SPRf5JN6+LtLbat/e46FGeRBGM4w/
kTluJSZaMtYdJAbja724DMtkXUdFnWRQ06qrnJjcPhg3xsV819lFG3rEkx46SW7dyZ5CM0bw2E9a
QWfjXAUmmA/StZ8H/2Xndtckm4uRe4vi7SSI7RRLOKuMzPJ63Ipcr1tHB7qHZH0ZvsOxg5U4MM0W
XVkZDozZpSKx7IQVKOP5WXcqlATX8Zy6N0JLY0GDcdM21/e7Sd+pRdDazuKQHc0+jMgur1zK3JC5
FRM13gGS6jaYqN894Mp7tca/bGgbndnmtth2XauzXdyND5eryWC8jWbTNuKtk128oRG6GKY0gZng
Xff9cZKuY2MTl3UyzZOh+2HO45pwkcbLz9+vnnXu4p2sIqXdWrrboDoAHW4uti84Mbut9iTtbGfd
CUp+d5svLg9606gzddbDQxXZd+OroIgrhCM7FXZaVXsNbeP5990yT3K2k3sqNPT9b6SQWdGaVut6
shlVWd9FFDJ0cYjAMLYor+pDK6rnZTuEorkb306c/Rkupn/CAv1n447nOo7jB8ix/3fjxtRe5ZN0
vR4xzR2Pp8DzTKxl2T5ZTFE8LJjYa9lf2fzlgG4VKnLlMl7n/XnRbWVuu1ihcD1ELSdat+4sLGF2
xqy9ZvDQYnLcnLXniGC2wj/55t5cXpdhxzygU+buImt3n05g1k4/94tx7Hl2G6vIfOcMFsE8we5u
z2BMjo5Ky+6tWNFRsv/cTVBHaaEwvOgXHpQRG52x9bpTIBk5Lar2tKBoa11mWX+bZT1vud7Grolj
ZYpHu298rI2nxXSJxBsqajB+3Gw1ylt3M3PRNWZuNA2nPanNb4Lx8PdLa/98x/17dk/uuMNh7ZeL
GXccePHXBPYvbCUG0nqtTXc7G+y2XyaMpFmyB36aX0938ZaiYX+5Ci5DRNY+094SxckyytzRdtWr
txclg5B0ucy43l3Pd2gZD000mI3IopfZ+33XfaW03+LI6Y3R6HZ8uyvdLN876brcj2R2TE8JfaCi
i3chJKsJQNZgPEt2a/THx9dWMr9zO3uy8GknuEC/p97IItLeDCyG5I1kA2WgilYfu2V3jiw4Ko6s
ZbSgdp086BZP1bjNmlhXXwhieJ3DOJ4ihb6I5AY5vUp3+DgODwzY7//Q1EDfitiErBmqVmFUeEjg
RMYeXbs4wEW9t8u6c4oZxgWX0JeiXdX2GWejNN2zfsEDH7rtM2fpx5OE5YPhWKbnnbp3zCd7O/D9
fDMa2w57cb3ddkv7xUnfzHByJgn6efUKndCzbC+0nVPPgGyyYy+81Lm1hotIomr410d5jMbFDdq0
TBzsr7q7eIdghZRaJxEsuPYqKc4Yxp/KRjT3hWuYge3Ypm8Y4Slh8FDZqb9hN/bx0x7hwRVqgPOr
u8+LRy+iFWwnt/cPWXzuRJ/yFP/a7AllfDEr7el+EeromfCHqDiqL9F/TFo33SjtbZES9d7Vll5c
qZH3+1U+c8ymcbLxwsfwZr4s8tF8bsdrlqSN9ZVnj/nhapLN+/PcShbeU0GjBMWy6c1+EyaV+7ab
VnfT7GXhY8yXOdEGp8sxkoGrMxcEXbIfbkKIfJZvWKER/EXp2xfpcrmapuQk2G/Zt+atfZXeTx+Y
5A8Rz0MgAMHjQZG0bouv9GX6YL4janDQX/kX2gDpi387fTWfxKJH1mt+N2aI5NX74p/9w7C8q15X
N5s774GlKzjE+Y1ZR9MB9qavc24z2K03wauLc+qw9eh8Fi+tx/BtwQprRDPk7P4wuWtl0fR+PaBL
9FU9M1tLBfS8/4AavS3bNu2h7fvu+oDWH+M5SBOvH7Xy3Vsf8xChYbRxX1d/Dq/21/h5/Me6RJC9
uBg/b17lAlrckVBYK9QhI+t9fFd/ee9UrDtkZdELS6+Af9CQfAKfXKFwWVwEPeNuicahnSyeDXgK
q48UJWE4Wfcb5PKuhRG5z2lsjSb3xiLK7sdXjQfdPWwYQGr/0nwmd2fc3xh8WDfncJtGNfZ0tf1+
DU9q2M0uG0/Hs9Z6NMs2UUXFvB1arWVc+ZAhZtfF8h6ZyhBzpS39/jlxomdur22oEda9PznDTGiI
B3/tiyjB6Oiw1pwSE3K/cg7B0vFul++LB+S0fc7jrltsI9Wl6HPiaEPJ9LGYSKQEwYPfH7afT8W/
m7dP0qH51FuH1my+Ga337nORh9ezV6MiQhekCm6Y2Onzdv+ndo32bA3te7L7Ux1wMPXeF449sCFp
W9tzK+9PORLpwv9OSDNI8C0UWtN5mZVezsUZDy3yZn9WkwUFrALkhPYkDjMEtPeT22BxVToG8kYo
9sBWckjl5oAt5TTJKQZWYyaFzFZkWi/G/nNffv1+3qwf99KyHBZnzzBg+f43kyOxymxn5jq3yHc+
MRbVe0EpNlphlo2sT3R5eLjfRLdfXx/BuQv2U/7qftvwSQqZTnZBtZvYzm0Ng+OpvoCF3cuf7Guq
s3br4sxRaqn96+b8d2MNw/rbtfDTxaEYZxyl9eJeoc14kd9sh7Pr8QsZB9M7f1DcnjJYWQFM7S/A
nK73j/njJjt3S6jO+203TiLCfLbZed54exilL62r9cfe7oyxkaherPFFDiLgjdsMT7p40lNISP+j
Zg3+UyM+vIvTWoJ/Dm3EdIUMw+/np0FC/toxHtoQLX3X9pt+1rfzE65titbMd26DFxS1n31co7HD
/UjvWLbhzMw+Nv26O71dvaEfsji3cvx4VjzbCyiPPYORgv/eguFkVzrhxFreoady1drQYiI02O0p
FieI3NLPyp0YH5550ro4R61XJv3XcX/b9MlNuFmb7qZG5XEUlt3JtjvbYb/VDhFJR2Zy2rbW53AW
/9yxnqb2Xrge53MrH7WA4vBh8ePZtr332sWXNW8fin6JLUWRBPP2dtHVF0jJ4TCEJC0yU1mvfoK+
XuyjHF9js43M6B7HktVHvpr2fLuF6Fc737ahy6Ae3+qs8VK1LnmrbN/xKG/cgY0eDL47Wa/YJ+Px
cDLvgEbwjvsMpZvxA8SYaR7PFm3rGmWUTjY0Roskuwq20eZt+YYb/MeGyI1N3CHarLsHfINWCeMA
1kdhRyYmTDa1ZxuGt/Vho+tlX4X83KSzJDoiEv3sfWyfu/69ZUdEcbx4+P82grnrtf0wXixjH6ec
R6it8eFmXLZby/YU53YbK5W41EYP4F6oDTOdjY44it/obpfx7tofrR8hqACCGngEfOKH4P1BrCO4
ravXepFYZrtEabbjzDqu2UeSE75xa5BeWQUmKI11u1XFs0kyMXq532stktz5dA9XwW6AMvOOabR5
D9OUYNGxJQLetlpxNu3bHuMsJi0gM56u2zmjUNNBzZTWIqrgBlcR2rbVAknpc6vHjysm0xc8oCHP
6CmcWVjL8WyWLYKRvyjae5PSwX9zHUioxnC/GQW6fNNN7Bh+Z++DUIwRDA/9izR/yhhL3RRVtN3M
urlTYhr0Vrgv62B8Zg9/xCQ8w3R8rPkCy2/u/m/LCDWNX+/3M+7uFlfwauwPUEa1uSOYYKL9XSQh
fLLd/yWSfN/qyUPsr1sTe5Gy1eW848OA6oRpG3GBordvz3dtM+f6nTvQn5Lnb5tsfA6+HejUGpvp
eL1Z3m1jWor0b/wIwKc7TjDYugqu8EaK52cO0/np8nt2aPk2OTvtLOu/y2TV2qSuHWys0Ri+5Sqa
jVB/t8CWrGQ/S0orWedJVfOQdCflaAIn9xaCuCMgrwViteG5QEJh57e51e1XlMx9wEM/XrrtaSve
B53UiHd1Uq1wQ4xRB0JaN0ioipdle+meOZKfb5NvR2L/90hWi4OT59udc/s0ey3l1gV687h/IhN/
nZ2LbD9eqW/b0ve/XanJYrnd1Ibl3LZ6yOa/HBgRQfcDdfcQ13HDiL529xiknznCH6vub9fKPbkl
D341nuS73IKaCBZeLmIPW6tlslx00OZdzBPbSoJt4iP3h2g5MsImrnewWVn1OxXP9qFjTNteEK3c
C8vrpk6cnm1O/hT5PIc7KbQcanLvJO9juLuVzlomjr6bTlgkNt0JyszX6WDcN2+C2/mrMe6OIOhZ
EcVSOsFE5Vxxfmqn2BTnKFYimI2J6d+o+NY1g8wn+7x1XjShgMFfilXzNJkOEY3styYxqvfGmWTj
R2zt+0ZPrsx+O67sRcEiOuahxYd4+2gv7x7W6L0sR2EWRPM15vT+xyGrolnLiGqUGUu7jCYzTsEi
jKqyiK1WERXzm/ywjfKiP9+k7QCTJ2rJGQOBqIjtyhbq+F/k/pG9ep0jgZla91vSye7Y6Z5J3PTQ
nyYw3w/nJJ9Y2lPPL2oWohp2DiV4jNRAbxe/Lm63g+vft3VKajpeL5e5T18q57Z9cuqsYjWuluZB
12vbX0/a2SJe446AfMEyQiuOtl7RL8hTMMNZx7M0IR3Zo87P0ErNgPw4YuQ4YGT2w7iqntZYQZJ6
P2d9TGcvs1efbOLGp+U2gCnj0D4IkQvvzg+xRSPo0MMVodWvb4ozd8OPRSv42/8O6RSJW+e1mfoZ
T4HyLmYcglfb72UwFsDS3egQxEZJft7dLRIP05hgNF1HgX8mmFg/FSffd+KkKvDc/XyetSrn1nzy
r8y287D+k8fzR6ZavtxrchZ3NL7n9FX4Brm0yCf9+dCadBZGtDpXRTdP/V+307fzcbJappPW1rY8
GlUkgjs1oIyterX5AiX2pFUkaPFWuB9hUljHFTjqIWnh3Gm10wNNkTgIkjpPjKztTzohnS3k2fdt
x+zwhUcPaYt3WhR8rPFjQEqVzOm9klViZ4x6mnER+jEBavrsQAGg+z+OjVa8pjEw64ZVe8807iGZ
r5Js3t2n8TaNd9ge0TidRTl+KMzi0jvgDehpvczKMxfoR6js+wU6WStXzn7T2ocFII9/AbS9fj9s
kHTqZlmHc2CPB6u8swSgMmLTv/aD68XsTwCBGO+/5Us+A/Yoo6nxtCsH1eQxtzsHpEhycPpim5g+
KVtkr5M9+XWwjFaMEaAgYl9WFfI+cYbzyo6h1SqZrAaoxaet5xRylHe5ri88pibneeylA3vd2dvJ
dtO3F2/gyU7wvq26mdnDzMnEgWTZq+A6Hi59G937c8vPT1HEN0zTYg48dJ3TKLLY0BwJZ5gjTlqd
/XK0LJLyYlLGlfO4ry5mJSbl8217FUYpBDSoRB1/G03gN7QN40zE/fFJ9h3AFng+IbD6yUKYhjPD
XtWt1ahK/+S47+X9Re0M/FX/AJQYrO/T+WqwXz7bxb13oMc09WNEjGNvso/dcpv8vlKemkE0K6Xv
WXhUo5Hs/WVRbVq7dLwYl8u7lxzi5CH6c7lqO48fv2/lR3AbOV4XhhMrsuWo1vyW2uz3q+lmYq02
Iyu9zFaYcrc62fbWrIhUVZYUAEaLm4P/nOEvmU5Hk/w9Ww3o1S4RpDwAtW5WNAKqwWL3+ft+Aen/
EJRwLzYsSgFuiub733asLlaBNTEnq9EOBey5DCKICQFbHaOfc1WM9l/MaFCuHD7sd+va/CiMqHoL
rneXs5cZNDd6bfnj8slAecmK9l9k7xVe7BlzIC3guwf6Nw4+aLN2CdHsdZIlrYrnp7dsRRVl7WP2
p/V2MKItVmbz+GDF4zCZu9BLLij8CNVpFaVpu8xiets0xX34rNvEW8YZUg2osWTdzS4y6s4sjdM8
Krrl5DK1uoXBWDeGvYkVxDWiZQQn2CMPzmt9tRi6zFH7g9CP5jLujsdumy6k31t9hmykBabXneCz
d2jr27n0Fc2X+gvr4MmuvfuyEZRJGTdgqN9iyiTePfgP06fpVZAgnHgJ8l+SjtE2Y5pzfWe386Fz
MTfjoA0kPquTMO9arQgVGeDfVdles3S6cbVUdewW8XQVUzgv3cix2zU+sCn6hvjfJFXVbc36FL5m
EDsIBr26KfOH1hVKYGMsbj/2IJB95BuYqiWjEBIS+2XUWrXLICroN0b5J3F8FSQORQLMWjc2PkIi
PmSBbVxYndyJ1rN4fpu2ohW93hnes97tFlcg8F/go/fx++Z+9cj/H53Hw7C43d0HvQIWzTRedAsQ
uFVn3mVU9aJm1gdk4SK7ZynbM7G5jNz71ZX3dvis8R7rTyv5YSCDVN3V13afXspl0OMUjLwedhh4
4SHT+7X4CuLynga89Vg8ohFD13nWzmfx5GUVRL4TheN4YUesuqtL8GmDftiFcXeYRbuX+XXrebnD
LDYud9FuFpWfS17+XL/UDulgBEIHQ0dugpNL62b2tb82xFFfvM0eIes8jt/q5/ADHMD+sIZ0eBxi
pk2DYO6qIq3v6RzTrtwSAB4RF4DxScP203lcPGw63PAwFqdvrY/i1uu5aHIGyLfSnKQ3Y91Y6Ass
z0S4U4WJ44L17Yk9iXCL1jbd4B6zGbXceWed1klrc73UvXM53Q13xv3e38ZlOgpmTDGgTTDp/L5k
mD+ksQ7rCKryIQAgQO1/lzJjWaf5fkkJvwMxqsLdRTBJk910OVzVzvt4+jSmFexiuVIbTKo5kPGq
wH89sw9KX09yH0csUctSl9JuFvVvq1ZlrH1zHU43I7vsLtNX230vW6+uMfLgZE0e16trGuwT9NzS
NNqHKVXcFRxhOwm3ryXzUmd25ofA6tA8cCABoGXvBTph33ZmuljPZlU6L0bbrL+CElRhs3cdsO45
3E1jVoqOu+xvstsKavbGuLBwJNvfu+lt/eBtBubi8szu/IA9wFxyITGpXLQapt233ck368WcFjN5
cptk5E/YATSfXh6+8CJ6889t7GR6UTej43uhbwSeZ/l/ORrss3Q7XpqrHFucYLCynoUhFTgyL++L
sRPV+JxvV8MJT9H/5SD/3W4jQfLtIKfeMjNrO1/eYVT4suiPkzB+vJ9ct9q/b+enJPvf40NL6sQG
a3Vw5qU580z0tu1x8kL7NCUWQjDEitzuzEB4hzmm9csL34icpLyUjvryo3Dbkypa7KIAlkqJis2u
73/R6MQxvb2ax60hHn3ch+hmBdH+EmdskmlsBsuu78e7m/Sj2MX55cx9AM90P+k9p1h5DAAEt4ND
2Tb2KOjUz+s6sWGATTspNJpo9mjuRs7+zOFbP2QHAIRUkNhsQD04fc6C5TqbT8crBHNnnbJIIAma
JSj0YDvEVMH7gEq166+rr32dLB8Xl1WZjBEN6y8n/ZRo5PeXsOfP4XnuT+uPL1kvdsuxwtM6cDzZ
bZYrZ7Yf5V/e4v9xdl67kWNZl34iAvTmlmQYhZNCKX9DKGXovefTz0f1PzNSZEAx00Aju9DVVQyS
h+fsvfYyLvTsl/Yo33dQjFqKgP5l/CiarVZsGt4IEnTsWJa5D81zJqmwOmlvZ+cqhtHNJ3nnX7HG
katW23m0/4TM1qQKJiLDXGqRi0EQmYrmTiSzGwNAwqmIYhqdGjc2/xoWSvP8+3qTTsNy/vNBsalp
MrAsgcgnu2vi6WpqTIyJW9aWZkvDsh4dpXRn+yCiRNVFIbG2nDlvi6DJ0W781wjykXynQnnDH2zY
JlQ/b4K68EOn4oiETfP1pznONokEeTfMe3Mbc0URgYDqgKNvZv+TFm55T602rpS/1t/6gxk/5UMA
zebDfJ4lPB/+fTB7XMd7JDJ4oMnPtWCrN9GjuUs+hb11TF6to/4n38GuxVphpj6H93D/CGua06s7
pJYzmjdtcEow8EVV3TfYOzBvSxcfdBigsGpR7A2IA9H7kyoK2xY35BJ/vhijJzpbBg4rchb3kevv
ClLMroMDClPMZ/PW4S9a3AHxCO/dCXb8a3QQVveYnFAkmNAMslvYYWTr+c+UNoxvYRCQ0RgRuUg4
/dJ7q3fKJrptd8Wh3xESSY1xoy+rTflH3srbRneiYaYcjSLiGsv1MZefGb/ttuCbtG4w/7qtH627
9G/5CKjEwugjR2AsdmkG9pXpenrwGZwxpqkpLJ5TdqrR5DXGUux75WJaXge4IlP1HHnCN1Rx9msw
UGvJ5BNfCs07FWj8z7r83xeGFvTzkKN/Cr2kFbM7BVqQTEzsZHuuvxffkWo6h3DZIke88C2cPVss
omsYeLMDne7xgawLYmIkzAralSyu62RVvmUzsrCSUnf4QKrz+wVnwOSfZ/t/rieJp+d4ohV9rUjV
QUcH2K+8Yh/XF5rwuc377RLzfvvt2Joaj4S7aPq6RBbfh8kqUF50SqfyEmfo7M797WZO0KF4EIo0
V43qEBXHCAZDnmy0juApaSAaddFR7ytq7hjt/aREq1ZDLgid5/fnef5mDZapOlcjpz2v0Q31oAtS
f0hUcCjzc6a6qvmV0PZufJEjdW6xcCjorJZ56qKfYApdX2mxLvJhPEluArpaLaTNvYfi6/d7Au4+
8wpNEZEQYgVJ0k4vpClebAVV2xyGeqHvBcZYNSnw0uxd63/S0DOdSZyK7drDUnYyX0PTMaSPNLru
h11rOa1CPOK2++PVL3XEjG1f1W6qbw1pOeRO+KrJToQcPaQ9Oyq0oIl1x44ctVelD7HUwixP3/fC
m2xt5P4Yy9jnRW5bQQK06JDV28H4OwqLpM7dPnqv2gPvYDHRK0cyEaojaNsE7Bb6wkZX6B5LqKU3
VrGQ5V3t7Tto4hL6B8+TcAnwYH8qJmkjYrpS4tGJi+M4aq4x4I3cEH9YSZsIu7UxHXeSZR17udtV
GQSvQV2OJCTWOnM15iH1bA4VcebGqJf8cpknChqBQDxqU+IqOIEr70Ii7UUB26xu/IhHy/ElGC3i
39EorjTM7ID2MdBTbHP4bJr7iGPJmtorL76fiuK2GgkxoBRJyFR7KO4N3D4uve/fX/dptNlo5ZIX
hVk5O2/I8Ywj0icXk6vx00OnRYQbrVLl0iqbe7jTfeLbIjPmGv/bPpEQ7FV1YdgAYn90Pqnb3YeG
BaJQ2vlVWK0FbSs/MgfRuxdaPHMgySo9DpeYOOdmf+r3X3FSi1S+2NaocsbDZCBW4AUDUcS4J8IL
q6HoDsGT2R8yjR91qfA8e9yYoqGJKtNzyzqV4wVCFrfh0PYHryNlvCVgGoFzj+N6q35YSrHNKwAG
D+p6cNR6wj8FWFj9FTGldqtfmKXI5/ax77/lpOHOxlCpyiI2D1aKApXw5uyqlY9605IyCgwD/J4p
hIrGH1OouMGsqsfDEm8efcgcZRQIYc2YRwGPl++DJDKEebayv0VPylZfO6Jxlxt3qm/9F5svftuQ
hNh6gTZPzmvLaoxajKrqUNGfhInOLkGjjlt/3tuCeQFGPDceRDNjIJuhEOC0nh/ht/XaFklnWPpc
HdhAWKtmB32XyJWbEeFOZR8vvBHp7Bv5v5c7DQAkq7dvmsiXDoOx6uq1BzsweMpZAgD0gqsCSuKx
O0YLL3mJwj9S/SCZT+2fTL3wjOUvWvA/3+m3H3JSMhStoIlto8SH2roZuzaw+SLnI7aJW5JfocaT
8y5/GK0GP6lf5VhWaP7H5Dd22b91AJBhzJQqqkYn7++taiOrHF1D7MaRZnvRMU90x0iH2il7602d
9mSGjVK5UHGHSUqmW9Z2SB8Ff9OPezGfnEa8scBve0F+lqAhjcE1m4NeESEA/0Q8eoG80cqXJn7x
VIIZR6Y2fudq1XRVtxj/+fqhr+H16uIm18dVl96jVFI9HAXadJ3m89iG0GBlUT3F6UcaVLY0O/ox
YarzjypMNg29cT5zeRogMQbVZZT9kaIXeZI3pfWcaEwc9M6tS8q2wSd3RUkj26j2cfXe4/Hb9s8J
bqTes9H4a5EsHT1Un3Qtfczi/TiK1xqT9y5hEIlCARNeS/B2rZR/Cqa27a30OfRvK2lEC3AjNz38
SxSaFs5I3QBZvoYg7TcSbRCh6bXaMiQ3SZcPinu5jw66olwbnrUQY6IDWys7pGP9V81SW4YFq0KA
KQSAx0xZJirsB+moZRmTHEVbmZplS2H1KpD0iE5BuhMTMmQbvHuQ5XmWEyjF7WOWGQ++Bfm5akpX
ADPO4rU8RUtZFh8EA6aUYqL90D8k3pAv6kzRBQxOj7LaO3HWuiwMrdqV5BhG0bBI++44qjGNdUce
cY+URPvaAJHs2GKzLRE5DaHuCq21a4c3PZ0emjA/dDrGzZ65adBKKFiLKdXKMvlIiM3hVag+Pm9k
TnWRk6bDS6FNV14fuzUCtzyPccPf1YXuDJAKjpF6UIe3Ud2GpPEojOTjJN7Mi/j3E/fs0SdLiMAh
PCgIIX5uJWmQF/rQ5OOhZjV2NGtinJJNzdJvH36/0lkkE7U5lRxAmWScnrJ1aI4Q/6P60I7HKn2K
4Vy3kPQwTEhse7yzMqcypP3Qr36/7vkDRWazFFEZzv78P2/RiggwpbAQDwHQXAWqMDDALsrM0dJl
Xd4Lrb7UawzrzU8hD92JssoqO3eksyz8CnR9EZIxkoF9yOKqxgFQ9O797hDL9358tIxFOcnXbbj8
/Uef33O//eiTLV5WJr+VokQ+dOWx8vayCuK8kqWl590GSx9zyh5Z27ZCpDM++PJish7grJWX0J8v
/OOfHVehJECNQ/H9VTh8O2nCPJDNQivHQ7NEjclGBgk1kmnOdWqSB2tOlUA9n+5DdcF/5MxR7xBW
8ll23iKY1t3Ijuiij+x3PgchYkWGSE7Uutq7eZ+mV8WlpvIcXE/vI5H6SiyGop12sRmqnjLupuLg
G/G6bhCYNyuvv0+FD+WgF+mya8f1xFbgCW7JPMsKL6y28z9gNt/W5iae//xcba1RU+OZwIMtvJ3y
wQ8/o7G2i/QoB4co34T1Xq42nvGS5a+ifP/7qvmi8v/zukzL0g2DFFrzVGmQc6KNSBv7gz46VuCy
jBn2Ddn8ugxcJg0nn/aK9CA0gKjKFUMxXb8v/bUaumW4Kuk5yEBUbqZqWd0OOhkWh1ClgYRs6nZw
B+l9LvEizy+wb7/4ZJ2rYtoretB0hzTbCtehtG+uRn2pOso6wwdhWRBiDmy4LP0V43LhVW9no1lm
i9313F3Z+rrWr6nmptJRQ3ujWY7+d7TuzIWn7PX08PvjnX/L6dOlxzewVWcLk79MLb59DJ3UT3lo
RtUhodDoQY2ZoZfyTkzujfH590udXUbfr3WyaY3C0FueFxuH7N3DzRGrlHChefZsxR64aXHd5Cvl
Iw2XRnupGZqLqN/u8gTK6DuhKJWgNw49zgDlTVzdeAl3HNtp/yjI6IuXXnMwkhtD+fP7PZ9j+6iW
RJ9vaTAElS9fim/PV+yGuNUD0ThI6bWRdsscGu91QnGmj3cDCGot3AwVRDMEtYGRO0OJiTfISolf
QhAEC5/OW5MMJx2pnlScBBQOlvKPJT5pinLh2DzHMFAtWTTZElkOFP4/P/PMkKpKakzpUFKaQUI3
3C51TN2WYqeOqSphFTtwwvPKha0iiVfNq9gsoBuk5gxWmsqlbefcGIoBFARY1ZylxycNiCRWSjNU
kwFEWwG17iboC7DJxo0fEq0jYiJ0KIbnVLqw45wdWXy/7knrLA1G0ciBMRwAViZ1rSJFFfSXOlgX
ki0UrlJeJ40z4vKR2h7FGVwglfN3E3jrMXLyaqUkb4FGEwP44lfVhY7hbMlhKXST0vwH08Kfbyko
i1IXGKkdBlKjcFatVoN5F8X7XtpNxCUOtzp4dNNcm+mlr+hsN2+pkiYyHFRxSzk5B6pOqapIqPtD
s0veLHmBXLvPHS1fp8G665ZSTcewaU1AhWc/2OQBZl1D96lhXYL3hbQMe2wEjTnfhE8+zTF5xs4Z
/SnRF9pywpQvWbZYpdD9MjQBJ6BqRij1SI4ITAkMC2DIxray5r9DOGKhw3wUNaD4Z/KcBJKH50T4
AeB/KP0xw0P5Vj1E6wbT8DtVvZYlR6ledXB+UhVzW0NqiSFNtOquEFIwzgiJCuEQleyYKFblkOab
CJcBWLDgInhyYvI42kW/9V6k6sp7Ka2bSfpDfGQTuV20FekqJH8tqAcZFp2muiNB1ZIjR9f+dTYc
i4+4cHMGXxe2lnMwInRaMs9lWaEUPHkbTWNEeVi24XWpwCbW31rxqYvv4anbRrlvBZJGME43HKF4
1tJjBnHTY5yYpg9BhVCaul12clyOi5tG6N22wemmdCT5yWwfg/45tRIYMYwqgwuHwBdt9GQr1hCe
UTDrhqpQ1vxcvmORZb0mVwOO+9qTmsHlcSNt108r6ITKNniqAjupFgjgYfVIGGhECxoLmDHISOC5
yAqs0kfQqlJdicUjNIoh2lq4teWgzwvJd1BuFDjwQVZExv8CVfDiTOHMiamJli5xVhoG1ezJLpkm
vpXGSC9mjF+ZEGLixQTD0aqOgYrzMKkJ7Yu31MuXCjaghN4mHKtdT207KT692CUE4Rxdkd/D8SLP
27Z0yh0IOr8cvMmvDlmxt3BsDBLXAtbInqfh0ARQGraasU69rQkt14q2s5JEXrXRnTi9SVJvQ8x3
BfCGnFRiCSaMH34YeeBUnAEaHZ1oLSLOpDHOHUDqHtOVbl+qsi3LBKzOnBG4NANa1/QZOU2t3zbE
L8hE3fGv8DFUg7GZZrdqvdcMd1gNI6RN5cGs2K+UZY9HBBwjNdp4bAkTyqfYx15ECx1fuQ0CFOPR
PlA3Rvx24cM59wYlA76FoqFcAev/uQQDrQt9I1DYxoZDEtzGUIbqRStvhGFR4itSOGV6O+DFBgun
WwxYA7HFaq/6q3+UE4cb0SFAY34dO33gO8zzJGy2oXP+/iu/BB6nH4pM8BpjK0NBYnPyoYSpp5h5
2ocEp+cPs9sO5Gu0yLpLnDtsukx1JMahYOnTIvOgUdegm7ACGUobSzOE9oX8Y9kqNlrU/ll8R4Nl
xDbMWhzV79XM9p8gVKXMg+FXSJAArhntiIbtX8d/f7+RcwU8DxmuD5I/3bC0k2PcGks/CKK5rMCS
2IKx6gR3iKbSyjY7d3iqmStMCzaqrF8qlOba3ptBT5eeVU0cpCtesqykvSQsdNnuJlv5ImlV4yrv
YMU4uI/+/nvP9dZwouEFzfJEKDAnH3hdtUmsdYZ0sEqYEvOwO0W3hq6I4J9nSjYlcIPCViAfx5xl
bg8Hf7Sr1NUAZgI37xwdocfg8Gyz2IXFoLBzCRd+5DkCrKaYaCgV6Av4PJz8yCnUUqNQROFQSLuY
SNRsP5J9qdw3DRriK927hWxNHJM2uGm0RAZhAx8TePhfzAhZoppuSAb4BzOtn59SFKU+NARZP1iA
6hCaD37znsyiP46bXDoY4HKQACSiihjKvP7+os6VI5o+PwEoSqKKw9vPi3eDH2ZplAgHAa0e7VHv
WNreqjkLt/11GTmWvxEuKUpM/p2nXyUTwrn24uz9h7pW570qqEXeUCNjLD69KBjbGPFRSD+mFmmE
cAEWP/vxMKOH4gwzzKBD+3mPqSX0Za9Bn0k1uyvdqYRZsoySpVa5fe8qrY0pM5wKGJht5GaEVgh2
2i0ayenjheA5woSc3CFfN4XNmjIYtEvZqRUIOMDJ2PAwyXV/fytfn/PpE2K4Tz6XZshgvSdvRVBK
NU3bYjwgaB3v8bCq2m3SHnrlUHZ7PXxrzGWDOalHkuVmTG9l9cZEZpz8NeHvSivZvzXG69bfdpOT
hU6M33GzMZKN1a+rfi1HToglGTt0vWsatxuWivmqYdktHfFSKaJF1K0xl/KztQmF02j20M91eIS6
IzJv6xa/3+pXEtc/tzrzBzWFNaGdonBCLcnC4PfVgRd0FSjVTsHpow1GqFzKdV9+pEK+HBhlGnG2
UuWjn4yw5LM/DcR+falYqAlC8VolUEz0Mal4idrOTXJx30fxXSTSOXghFjaTakslDjc0WlB/Q3lv
6XiZYGJv4pwcxq6B0XRMxGtyD+rg5P64qJHzjX7iZkIPwqZiJ7LP+sQNjIkdQrO1lGzmekDQMzhi
8hkOJFx5L7m6t7wPUlxxZFXudXwi/RcfQ5wasLd+EakMJA8HIvOmDAiAhYQdBeJuKt8U5Zkn43bB
Pqs+RMZs84hRFHASbqAfpa1b9/my5YBPGCtL0IPEMVkPePMkLTq37sLqOzf10wFFqYiM+dD52jO+
9duaOYV+kE/BtZGxNWPomtV2hiuEVu8HbzYdAuCHPq3Ce002OX1kFhJVl17wdDrXSvMzaNNm+xsm
/SeHd2OVQqgVin9duAM8qts2vgpFx5h2JnFy4bL4G8MMu2P2F4lrz878pdmBitqlsMXX6vdVeqZN
wLgLuYYiQUjBGujnDtLmSj6amYzsrdlhMGDDbnbaXXzpwc87/cm3QEGvgXGwJeNAdHIgpV1VcJFZ
XQfOnHAdjhz8Qb2ni3Do/OxOr0QXOgPusqGDjP68oTjN+zSvjeyudRg+2Wh+bXo4KFjTYrx0zM7b
68m1ICgTgjePkA3l1KyAUWUpqBEPL7XxysAyxqXj2Jg2vBD9AhJ3jhbypc+EecJt6V9HwbelK4uU
wbkQmQc1/hMnW+gdVojRDq0PUE/Yi7avY6JvcfLcSembGV1TM9paSZ2XYGAVuXnWOJZ3qc08d8qy
j890YEMWUbmcnEAYGepyP/G49eOL4g72TY+xIn497iWyz7kRsMECwtmTs0PWTjsrWomupiSbr6S8
GZhXJUs8hQk5R9G/rBzfvehKcqYTMHTctxjgMAsg9fDnUpIwtRsEvo67yn2SSYAzNwN8RslePRal
Ex3U5Z/NpYnR/LmdriiEQqqElR6I4CkbJOE5W1XKJWFmLs2N7Ew4YNwldvTaM6iy3ynYnc/fd4Cz
D9ZQKJRE5uokZ85FzbeVFUzQ0hhZZncGmttmJ6NXQWpC2JS2UZf6OnTb/+a7wbZAYcDCC9XNkyJA
NRuMATReJbtB4Oxr21+oNuedEy/9CzuPfGY/oA6WdNxsGPj9I1Tt/ElNK6Wav1HdiY/yR7wojwEB
YYIjOI+v2SZY4Ivkos6bAwP/i1sF3WWPUOeHi6/Oya0mU6hPglBkd8hFXCbhL7nzNjnt1bAX19aF
ez3zMc6UMebBBLFiAvkFDn57k5Lkh5IOhsKCtWxr+eLbHxg9sZtf0rSfWTNcSYEGp1Dl8kWenGBD
JZpVqKQpngcoOR9eZovoG9QHJH81K8F9//9eolzOkERtbmdk5bRJbNsuVcciTFmi6IhWd0hrVlQu
buxCwF09HC9c7t/TistZoMoQ/cC8Tw9FOWrVqBAij9n2opPpVfY5lQmPNNiE/fJP0z9fuOB8KP38
7AlP51mCfMmzim/++99eXJVBsTGVr1UiOrWT7uewwtb1sY54wOPMDi6A2Mq/JxcX5NziD0AOnu3P
C451qwuBV+kHuJpl8CkwGFTajy5E52xZf7K6XgZTh5Q9WyHXX0nxXWbAZEb665Fgn714w6qgTgrC
YzIbdVbxOvIewpZ0ChxWOhwXxwofkuEjCEe7TvcIdJy6jzeBcRHv/nePhoAEVoMLBnsjhKSfNyIy
n4rR8dBMCktLGO1AewiodcsHOQJrXowII+pDNV53zU4sn/N0p5toDMK1f2l+feqazOyTX0JLM78/
nb305B0mljaouRcYABmETQvLHudNQTjmzU4RXnOo7i2KMwjzSXLdDIBt7dOYITYbgCyF91Jy6xB9
gCG6et2CHl3n4QjZERek/lYodgPtYxwuK/npwso7txAUmdxkygQRwPLk+bX4IQ7NvPJmI0aiSdkU
yTJ0kJy5BrbyF67272bMM0LrMReCOMWezrsyIxjTpk1SnKXnLxkPEjKLerTs/w8WKefujAqfI41V
DgCu/VwZsSE0XR8HAsTKdDM0m6DInNLDK6U8lP2+GW+j2Yw0sb2BipTkLf3dMzQbL19J+ahIKKh0
sMtAtJd1xtHk3an5n755jxQUg9OTQvQKMLrUXFVW6owFKVIj6SFg4hke/rLhlsmLIVKCJlejUCF8
baBVXPLzPCXrAzIAqkgGEzk2Rotu4uctTpJqCrGEtLhb9ovJJaftM8NM89Zbsb4swC+3JS6Rjit0
PfIDfn+Zp13MfHUJPrSJXMCg+P0a6H7btGAIdXkUWtVeHl/YE3q8oRj6G3NjuFKspT8cGQeK6nvV
7LzrJP5QMOt9LAGb4AIouJkrFza1U9TrPz/IpLAQaTDmF//zcVi1YhVM1vO7wu1cJEuL2hGuVSdk
lXV4h82v0cFK5UJl/kUY+rZ5/+eylqTolOXsAtrJZauq0Kehq9Odp22L+qpEjzryueqiue2EIyxb
xwIGj+nYuxh81tecOPEW6rCPynal93dm2+LJC02Kz49Nta0rR5sCRx8Y9vfW1z8cmncwOHz1PgRQ
aoIH9tIy0nHQgMFEYIVMvzHzlrOXxlCXPrnKaFUVbDXm32J50lI0blKS7ZqI8M3hdqoBVSKUwYPh
hGK2VbCvtLAXSJkP+feZvOnV99Z811TacwU79RL2SpjAgtTcnsGY0UjrLh7Q+l4Zvuk2oXWhPz4d
Yn49UUIaIHRI87F/6kBHMoDawnqcjUw0aMAwvL/6RaLdmP4dQE6d35fyV/rH6Su0EJ2yeICgGZj9
XDmjZ0xtKKT+MczfItmW3qDdh5RpnxgFRY7ULYIFSk9LsIunaZm8ezyI4a62dlb/mUKsI+gdzZHa
rgXLLQdCAZJ0YQy81MPoKk62ERpXTvpZnRxN9ugt4atniduZCw3BOjEc4cVZLL/3n/sBYFMkuhdT
t072vrpIEqAexArQDFn/qDOczn7MXTyjL9Xy87/qn0vRmYLnsc/SJ/18dG0/GlXqdxYxwji4a3Am
FnBq6mH5ml938jKIbTclw8f7+P2VndoqzGtEngdaGmkq9IPWSQUaj36QtYMh70KiOcLFYB7N8EEP
FwqZUTYPGnLC71c8dTL4zxV5nqCtWEoo+nzgfNvv/BYVS0c3sQtUYS/2ppvF1aYehI2UP48mw65E
XA/Ghx8F2PataqT0SNVhGcn9SioWJTR2DIidwbrDaiAWPsbu2ParJNDthhUy23eEi2l8iR4mlbk2
2g5De1IKJDRpczMGL34/YqCdO2UkbvpikwMwt13x3Erm0v39RrUzr5SGBVQI+pupsrP/vNE6C3Mh
RUixE2Rs0W1GSLV0FYiPYFQNnKpFp+3M6iaVr63kuk1vGigropvizRI5wTWjQEh7jefO40JNuRr0
jQaJSh5WeoM6z9jw+RbM8DglFxhsiwUehM9t7JjlRotdwUdk6NTZHh974SEXXc/YRPqftidbwNgI
umNKThA/WEwmLxX9J7XJ1+sFxLDQEc1r62vw8+315kYVDmPny7siDq/EdGP5L167jwaY7RYLe9ek
b5Rq/YV1bJwAcP9c9qT7Fnq/z7xU7XZysuhhsqjtqxIcRh4e81WIQOVDR0xRm3829SZHvaLiNUPS
0sRRcF8j865iPAu2BUeANnxOcWEzapYaB9Z2Ex6SFt9QL1sZ4QMaNyE9dnjnDwUrFuf1DQeORpXv
158+yKtWp64RVguTEafKVF2VqYaAlWu5X5TWrs8maP4rkfU5vggV5O0NR4qrZJ8K5oK69JElGxEd
oziPDLlKp+JTmr3g62qXqB/LdWGos5rCHHdjhW1yksoA1KPtqck6GLAqxgtjOHawaX5fzcp8/J5s
UEB08NdmAACNwEkHPmqVqE6Fru6GUdk0yk4hdgnxbas5MpJWTfsUteahGS2310VnVLN13UKV2fY4
TAQlGS9ZftUJ4TI12dutYekN1kPk11dV60GVdQtD2ASCsOpgIOiBwoPANszEpC3CwVZOtrLylOBX
MMboetBKed0FxOhrnzu5PaBbyOAAY8DJxsmupOdRWViNThKuuPfr+yGsH8P2dTDqJXVCso+UyC25
XT+lHlRf4rFcDNK4GKdpEWbMWgos9KkkvGJVeCNTydgOpo84w8+SHBTGdDqG2JBaipUAZ6knxJzB
SjUMbtHfBCjVZZ6Xxx7RqYGjiJ+szKY5WtHoTPSKrTYeBnFyRMRVJglrAeYpyejGjB3D9FWZmoOq
09YIH541IWPn39I2u04pruroTednGxjeVU6HiIx1lCz1YWtF73/sQhzgVyEdFohnaIgDmPa8ZPpM
c68P/HcDYXml487ih4mrISQAE96UHXeXWAsDdXs4KY9YUy4ETV70ebtSjN6uYd1fWHgnTf3Xl60a
8mxbAKflHypWNChjxGy2PPjTVcygoayldY+vSJDfav0RZorAF51vW21pMGnom/vO2kAz8sP9OBlE
SRyD4NoPcExF6hOQYByJLKO/Y75L0HR0zY2qX3HrSlOxO0RQjN+U9C2LL1S3p7TM/7kLfIvwTVTh
bZzsT1kblHLfSzOAFWDSvolfr337jVh6WICb0b1YT8yl1sl6lsGvANRNMrn0L4/qb9uwlxdCmcxu
mkzyHNHhLHXDveE8jq5sB5tLqPKX8fbJ5Xg5tAzzHGaOL/l51okyYsNeGftdtUtNl1E+Fl76R3dF
3YnEHY/+DwxriCFFeUhkE8joRiXZKZgWZAizyvk4pkWbOsNr/Z5t+r9xvjbIdrw40D93TCB7skBL
QaTmacPP35l4Y6OOearsWC3JtZncAPyTAnQsXwbr6PuPY/nKny0RmSYhJXftqkquU+MAkUYRXcE7
1uWtqCzDZNHUKzXmWL+X7ytjL+JAg6lksdSs5Tg86+UrB5/wPBRrEShAfS3LV6Vatf5VGr03yZ1g
2ND4ItzdgOFI74CPLJAOWT56jRtUCKEYUGGy9Vrmr9lfHIEmGtNoRWPI36+8bUUXHC381iXjQ13B
4Gvp0sijf8+VRxx+4fa1O3UZjG4Kt0Jbd1g/pgcdMyDBjXVqJlfeGpgtTYgBkLVwkmnue/m33AXr
OWXSb//ohTtxx+aNaBIlsvaoT/5QS2AGu+oRK9kzEYys4HypWDsY4fD30kfZxsnkM1gL412tvcrl
Iie6FG/tl478GPK0/Z3WX9XYSwlbXb0yVfSRq/yvKf5NMQW6mUW1zVYxdlq+DLVrTIDMI6Nko9ur
yT63sHGbSHVacqUCob++8Q6jtyUMiTgHAnnwCMopBqvH3pv/lxEWK2a1OFFlkCIxD9ZW5JFcSgr4
QhP/WfPojmh0ZAVE/KRkz9Wi0eQm1XcCKTyRdYyQLozFq6TtSnhxclfbYXZoobBAHCPLKwlWk7+b
2X7m31EmxtYbbkaR464mQQGXYz3K1paCgyNmaxGNrtojMlCd1kgxBzTXSo9dUvBpBLPr/UOJaspQ
EcR8DN21mCND84iXUMKl3D8pI8ldpFP/HbFcrHo87mSsaz280LPJbYz8Lg+ILMHvT8Jx0LqI4J1O
h+etjm7i/z6XeTjzbesJGwFKX6qK+7Z/MY0/4ghnbdq00YNVY/KpgAbJVLSM+HCEkIo/NZVOFP/V
aPp+PznQNP67CTLgwp9jBnYwdz5B5frYS4bBz6Ud1j8L/d4HwinFzDU4kLMRK7LxXi86d+759RGa
qwazkZgu3gm73MpPDEeJVEJzrieOSaUgsdDcSoGx6RUIn6Gx7XC7U3VgofjN18jlAaxV+YfSZnAC
AFzf7G4iHf8tJbnJK9kdPXExmViv98oavMKvlXclnK7riPQkc4GQ9tiCnFXNsYvHRScy0ymz+wgu
VAneEakjD+tKUEwY7eVymrKbKlG2bWo4CZCIP7vyRQSxC1tJ+tsOdNNxsDEiiIVtTFKUpk8gKfu+
8Jc+u66IAAkjc0uxe0tZl8HRZRvKh+QqzXS3zye7MUO3ax4nAz9GGGURbnHon/S4x1FCDSzwjpcC
HMMPjwFQCnZL/L8FR43x7tLuJC1btKZ4VTTQG3EDtAp1WWLg2uXu4DnjRJIGm4inwsIfza2KFL2a
XmRwlgq1HE39FOlozlW39abrXlT3UZQQXXVVV1cjWo3YvJJQDn39yV+LhKpI3k2VGZ9moqwNgosR
WZjqUagDZxSuWq9zZfWjMUq2MhMBqg+P+aUuqXASYMwIp2AMVn0x3tTmeKXHKNk7mKaRAM0vC+6K
kU29JRvKFHA3nAG3LmcQ5McbFYXBVd74btZS0b9M0Xg1RQq26NmiSMPnlhcoxuUyMKulxPgc24bR
inbKs08z0PDamiBcq75JEtULQ0kiRWSepA4JxZ9uqw7XPUAC2IbJEczPS586eStMup0PmHgpqWt6
BC6W/Vb4X5yd11LjWNu2j0hVymFX0RmMyTsuoMHKwco6+v9a9LfxDtM1XfWPG4ZgbIUVnnCH7iaR
ATeYxj6Ts5diDBvMDrThtRqcA8nFpV8ilVsXD69Ocz5ojPFExllNmvcp91odIqf4TDIivTI+dQCJ
FnPeq09lcQ4nahLu2YbeDynIQgNAZmf57yn6E6j8vVZQMKerSBeT9r8IY/5nrUjHSTkrxaTvNIOJ
yIKQ6+8pUp4V6KsUhuh03pZcH4u+PBisM74e1zb1zp3sT4MUXvr0rYN2XwnAsrW3K4j/9m2dZDD/
y1NyVvzRWYBnRwkMj3gQO2267jUGw5NNnmh0HznDorIfrAT5vWol42PzlxP8Q/SKAoxlKjpQIdX4
GXDQoh4Hw7jYu2LZK+iE61J7K0ob1hVgswmTsaq9tHMOaveYDWT2rB+GDNdDSWmn4kkgz6/4uOm5
wSB66KWX2VxWbfaaqtXHEsfHXHdYf8qjA9jfUOowoY7GXnWaADQVGL9dbYBL1+r032f1s0nz+7YR
VNq4W0CRsMRZ/89tMyqtV6tLle/L5SANBJhCQ84GIQ6cNE0/aDO9tIOx1Wcoq5d0rxXGSlsIVQBO
FCNyWhUrQ86+IA3Fs91df2Wz5F+xDp2vvs2i2u0bC5cAINGgFTYX1br7/zl+ywTCJDilYFD/efx9
l5A2zU2xg89tPi7S+zUOJuoDcvcqCrzLxXBn5QTxzlrcHFfHxXxhiSJdP7OoVDkJk425JAhlwy8w
P+lviFIUJLaUsFT8dIr++3CNPwTztOYchL1EB179bs7/z+WemmtymeN23E/mzM6FlXB3RuWidZde
fes9Tbt1wAEOl7uqGQ9qqa8k66Md36uOvY5mni2lXt85qyTBcmlM/LlbvLMdryZj307derkgkp61
XnxtMUp5rOsdGlp17pvJY5Y+J/AQwZqyHrtNN0VZ3KI5CopdwuYTI7xMenOu+Kpc49tLDHsQrrnl
qR1lvHg8sRqpKtZ0JkbozV/laX+0l38PQgfJBEMQ65A8+udN1OekVtO2Ke+3eCSuxujuyQzrzV8x
V38oaBkkNWQLwGKEmtk/3+bawp8uegVfAoxZnWfRBrmsuy8ScP+vslHitX6GlBCqiVWoQrBi/CgZ
OgOc4BoK7w4eulsgK1o7R3tKAf8RLr6cdSkwyDqK81dlw76oW/vFMl5yIkVZ+lt4+6e+lAFaB61Z
Em9guD+WZshPcVzJ2eUIWyeRhCh1Lj2UGFbnrl2eHLK6+kMWiq5nc1dpdx0agtIEyVd+ZY8xkZJJ
/hbP/WktBYtsCCI4TNWfrciy6qdcHatphxWWEeoBOEgaBBW+Ns0e0VRyIvNeg3Wxa9dlcOWXEg4o
UO6xQe+38jbr/9K6+0NJDOgtzV4hMER/5ccAlCvnIitjhxtaGQzOmnUa6KOEQsTfiqr/fiMkLagl
8x6ywFH9yFrnRerVWirKndVtSuuVQje1VCIDY/wb1PxPLRzDhAVIy4Oe0b/KfNd+rm07u8o7cPto
Ql49hJ9T8zPuj3b9xduL2Jng+KwjI9oEIxK/Wb0STTmze2wMmYLpW6xDfUEUgEqrVpX+bOB9RZnd
rBpPazwo9R4tr+nyRTU1gViwOETj0kNcPthowhX5/J5rwF+U9lRNtWefvwqbv9DglM7RSH+otwl3
ge0ZewqOhV74Tk1o3D7MaKaYwXQ5Ymujwc+iccq1muSw7FdlcSwQN483NXqv5vIwSC8NhTij2rS0
CEUAncHB4e6l0m2PTC+kNxlF9tZ+mPrHnmIqU46rLlsPZn+Uq4d+9C7Wo4ZsMr0HHaq0sTwo8SYm
RwPK243ZfuBIE7JRpGPOxTEbhbxuL/kphnK95VsOKpL3aRkB8/3mc6/qC3j+GLfxSfHSoiBJgpCl
HpUhMplw3GgBCr7unel1imOPWOA8IEbyHeRShW6x46RCDAVIIbaQGyjMqO77NVAI/eI1PZAtft1C
XRAbmCKUGox9RbEbJjll8v/erv7UdzQo/gs8CWKUkEr/uWJa6TRBKLAhOM+vVNwt87NssLzm+GQC
6zKSZ4IVkq6le7Xqh7+8udi6fy6hcN7Mb00iCCY/6tTJIJcN8Ul5rx87/169XWce/pB+MG5/zRuQ
/MHfSm3mNyTlX29JWUk3UUAyEdb55/nGqYy2kWFgYk+lbfEvW9WbA+onoemh24jMSgAu3GNzDeWA
Gr83+UMoxW4XdiFp1AdUnQgMeLMSVuTqXbuKIylcTmZg4BqqRsvz8jyFZmRG2sflADHf09zem8IB
2VjsqkPxufccP6Etiab2JzBnD9tP13Jn3s0KyS6PdWi/lX7rmRQC8a/xsI3F20KlCWUiLpltmerA
fBfgD93uFdHFAP3uKHkzwTF9zJshROokGr3eq302g2pre0fgYs3q2Gvr3vWzISRY3SHv7WnUqLxm
C0uUB9D5CMCEj0Q5x5cDMUMM8s7xndsL0oznoH8ieYpooAe0N+sId/bIWUsv8WsWJjzKqF85LyP4
vosv8efj6nLDSwUXnwkETPXsUaPjQ71bbhXqKEFN4yXQ8EGFEswuff7GJloHe43S5uG8k1/kl/TJ
5qegAXAVEsjFIpKQxSii823xibVtyOMGmQzhfczXOV/Fvviu2qcQY3Hwg3tEKbXyUF5bg1N+x0Cb
wur5pfDulS3cTjfBCVZx31tXDiR38YsDZHRfCHjGHiLDpsdF97Td75vQuujRgfb9VO8L75OlUBBv
MRxpuUWvz2h/e2LA4PTJmAI25/aBzK2DX+ud13EoefiBBxJHN2Hsbq7te3Ndvw8rOFx+xrllD6mf
BSVvLQfzm3jf66246e1BHJDmo3blp2HMeXIFHtCm9M8+Z+sKD9tyBfPXpXB4+Pz8eHl4qPyUyEp1
0Rf1Zv8MAsTwOj7a+ynA0tcTn9O7BcXVnu8WT4qIAN3dgNglCbYrvjHdYdPQuoRyNsuPy6Hxcajv
gvwxfezD/gMtlBAab9CHiKgi3DDfGAH+ZWjARnWg4Howhq3fIUBqRdl6fp7B9fG2nnnCsNQbQ+G3
OwRzOIfWEfY+oAO/5ZHtYJdHbD785OXt4S12H2ROQsG/DAIPrwb3kKfylz4FWE/fXTeF/zC8UuD1
5hOiMgdqQjyMR2mDtdwOyg9vS3rmKZylc+yC3pdDZJr4Hl2jTX2QjhOdc3ENTDdZ65w+wmh8bXMJ
XtBhCK8uxu/fj9ojK+XxcP2/b5kqYSqmdyDGsOzBOPYBlDHKq6DiM83JF2sNq+MYi2kVOv83E/D9
CIYQ09lAPQ6sKssJAj2NTzFDBCpX4oOZ4tnor/DImZl/RXn/KRpHWBpVMUrrQqXnn4ugVdijnddw
kCYsKvqNBPHkPk4pNDowu4PUeBrKt/9e6v9YPPjft/wRf52TQeozVNsQWZ1CqN/zG9jgHbhPJM2g
tUdziIAXk8reaXsrwrksICz0aJZHpKKHKdyisu/2T6c3+ebt9Ou/D+47+Pu5KdgYy6nA+pF7+Ml/
LeROSXL07m6xEPua33L/9TJ5tvOpDquCZVj2ry/XHWKUKAhIu77dnuOQ/llKQ4DVPdvm4UhNsPYl
wpyGC3poHoSO1wprbqwHEKWm0Zbcajjkhabka4ZfewP1Aa+c7s0hdrXbvr397zPiwP+9tWLQBtBc
kcXG+t0E+p80FI2NosvTftwvSGAhMhSpqOZV2cq5WMeLc/aKIb41Jy3oTEGLrB8num6Wvc7ObAV0
fvKp8wqnp1NX+7nmUKNBC81gEks3mfwwzhSw6WXIzddMc6Q1kTpIBk+NT2WuQkOHYDskvkToMJYI
iavzvi+HjV6xqQACYqQFAm04z/FtbMEvADlmXOMWp+T4zrKc+wtmCYmDxNiSl0cTS2MrWGRaBdYZ
BvR9rQg0GV7oMKm1T8vxTcp1kgL8hNeBIYM3xItzU5iYV+FY0dRfRXEJ+itqzFlzV+D2Zk1tVGKE
1hPvxWCUzOnZamjZlq2vzsi/4YApP6s4IMGZ7PtNJYEXWBSP7gGqH6V/hiPeg2xJy5LEefbmy+ZS
31uRU+O60NrQX4GWwSCjaJ9aGsal9IS6+WFo5ON1Mjwj/VoKbT9Z4Cbz7ogSotcgJW/6Zrw6F8Ae
Ush88u1iYX0wgnV46xFbmM+tq2ELtaDwadjjrgbOm5rPSw2Da3qwlOeB/ktW7WBIu/1M25ISU3V5
l2gYVakQ24EEbaJsDrbTUC+3Pc39brhXqa/qWE9OyrNsBEqvhZMSDHRaE6J8CwAaOgRteuiUD35u
CahLRjGsB+6rpaF5JoiXn9rzkfemgEmkitPi0qHWQvCIaKSFZKA8noOOa6XarwuYh/HBLnbGFZ0i
Q1iLISw9fIDkC5tGjmpFxWJhICg+SM3zPNHX9eMEvnP9fCkQUQv1+DA5KljhtYljVvp4Vm/qjqWj
2OnGTR1/mU2oIXqdPkqGL7XIZ23VuHBz+Xns5m2phtbVDtt4DmJY/N35lCjs2dLZ5dnUY3vNCIcJ
3Ft5/98z8U8ITZF3YoNjkxJa5o/ylXXuJ1WRJ2Wn0gYS8AItfksTJkCIyPtokSYeBrDimnMLb5Fy
e1ls22UKur+hx75FsX4scoTD/IO6JZv8989Fv87O12uXLziOZAjXNIgfkAwF8VSAzYMv6nXkdhIO
n+cRK44p9kXVydHZgXTCs2kdQ5WFprTDc+V6zXBckDY5ZNRrwj0a4aYOALfPVRxNoLuz2lrRpKe8
BGf1zDuVFeL8Te4C7EX1G7nvWl5ZYYZ1xOWuvtzO6lNNKXHBFxvf5ZTMMr7TlcZzyssqGxqAKPBl
7NJTsblqEcCYlL1q3jhGiza+5CXKZwWQXGEMWgKEOp/elHlNSX00uy3Xn8b26Wypmzi++j29kr5s
QsWkRD1Ujmeoc3QFAjK15BtuPWWfZa/TBSwO5+oiu05dBEVNekfMKs9er2Wsci8ZTXNHP7R1ULAS
SvLurKsbrU8f9AtCLZcMQ2uQI/r/B0aUAi7JPngttMd+krOyQZts49pW8PzwziJqVtd3oMjch3n1
N01m85t29WO4oLJgYONEFQeBmx/DJZk6GHYK1sC1sxd1+yVt1pmteSLht22s/YwSnZdrlFyTUKmt
j/ryVrNpOCzoPcqdlEEijf63BohUJRHplC+CCg1HxwtKkT1rJcpdi81G2m0ymhvlcL29DEyROn+Z
M7BS8+zpNaj8niC2bXb6mQiMIRFb7Q0tmzcB81WrczDSaS+QnO/grNhz4zX5nV6WL21ioYvQ4UiD
Idti36T6Fa8wul+TGQ5FivEDHV+28SQed5ZOoinjQxEpOASr6rE04o1i4PtyTNo4tAGwajKVWVqF
do5OmZSsEgjUCZUISVVwFdMCTgKkmQWHOKNJWbSvDSCj83ikVtIBExolbAHN3h87Iyw0ZdUml69R
Byw2DVtsKF1RzobucBInrZZfvY55UfMoIxY6QAIf5jxsz+ZhguKRayBj6mLaW5cKXrv5oFSvVjnc
St1lv6i0j+MGv9OGiodzNBTU/YvzWknNTUpnv+ogfo/FahmFWOaxLTcodUe1fgn1ZK/piKtNe1P6
LE1E6OPaB9yW6A8myCUVq/i+K+9Q/osnhS4Zrj1Oc7K0nGwmoRecznZAg7ZH0su8NjuDFWPRcJI4
NNRDlg7kpok+ylEgvp0WO4JqlQLK0rBGSuN6rVKSu4CFgzO+By03t4QCZxjKmfp1TmzegDjKJus0
HfXdiSuqlSaHvOgbM8dTq5SDuJg9O9XWCho94J+yMgmkRVlnztWlmHS+ftKcvLVnZXOVaSTjO2Ul
9tpk8lfUlfKcZKXH8EMUWwB3xBnGI+9jwbaMOlA5FSvg5gVykFI8PWPNctKLxaWaZYFiZUnd5YYO
VMakqwf+U108mpoNQlT55bU005urEV1wmij7/iFj7V/QNeUUO01Gch8BvmrZaC2vXEW1RtlTQ1wd
2eOhN97yMsshG82uPu+S0oo09ehUWDEtPhUjcDGsPENgzOPxCuVi1r05ebNxGCzzooMHgT/uYmOz
fjVP6nSUBlaj66tWD9tE84C8U+Uy1QeJspco7RhWGnW6eQ/8RHam3aBLrsC9nyeVC4MsSWJC/LDY
B4w9U7jtSN2ZaGYNlA6kOHd5MG1iQMO31XLbdvJ2WQjdOFOrRkd3QidkLr0Mf0RTwZgPSVjEv7/n
azthjSy8vgHctVxsi6pjIyHfmZm/kGVzY/llLDFipWR4eaQ+KFRLq5SsknmWqJanjM1eV/e9OA/K
i0kTsLOlgCvgtivxw/VSeIw6uf2s4q85Z67QWx3iaVvEp6oGiikmcMemwx/qmRxcWchBKBt561ZA
5/RLvk71TaPEyJnFgJgPZt+EuZLfQnraTwrpfI5MC3d1SJdQ72TvCmYiRwRgzvsNiNHa2dlJx/Lj
eE33ZlymbWm9dTU+37AMrjiGxayEWXda6rAn36gHANXUir97zmr2bHJ4KRDLbkrfjfLqFQqdnOkh
xp14WYBpdJSRijunFFbk1I+6KJGVQ5IgqDjp61inEqIO4aLOXCoDQeFjbkgADJisaJ62xohu0Vdr
/8rTX+dqNS2LP/VI1s2vik7jmmr80gedLoW9sgQX7U2UJCno+tRuSyq9qMYv0OjmjnZiVaAaGomK
sRAzYH9aUS+Wy2M+2H48y3S1bqkh6zQJJzzU4uvs231Bs/N2bO6L2nxyrp95FpxrKCBM2KYa7qYL
uPHS8bQM3zdlDzLXt1sy4mtAHHUgTGo75B+uCEAPKP9UHx1F30ax8DK7czALQAfGbzvTbZxiO9Oa
TQC6xn15ypN0C4zcsRCnKZ1An4GzG8pObt90lQJwS3VATIpzJGtX70x6YWA1nwyxV5eUCGODq8P6
GcoLlXNDvYH4dkLZ6tIam6GhAqD2BBt0rI/nUglS/eHCOmE3JSjxzwvSnGYmib3umlnAwprjWFlu
WtSe2nhVdVgU4OW9pzd4G1V3Ci45RXO+7csxuNSgkAbkhumRlNnjUM7gMihLXB5gT4KKb5Asnmmb
Cyl9pcAzbFyjuEVlH2jqhf2zzo0HsW+KKdtLz1J+V1jWrr4+KK2Merrq16jxWDJpRT+7lEuDgpX3
GtdH4uP1UiA/hdNNluBO/DmTz4FXTmk1WvgZtj0CRUeLMzQYpSaDbCaC7K0hKOj5nO0pvCx4/rTF
Kh0TD5yrf9Upn2p3msquMCgIawHmVBG7J7AkNbQny1cuGIqjKjfLD4zYFuwIUwaiykGvAEsAiwIM
7PVNFoGzUEoSNcaiuDLi3W0MdUa58i/aZYUpCFpu1u6739G4lQyAQLCFsiooW9Z6nTKphTBejE5t
rWJ58FBYr+1UbmatcJu48Cnns7ClM2SyhtYxz0/IgNEV2HJ+JRzRPCl/ycn1Xvw4Vb/mXtvVSFfo
7Qj8DwHcNjCcwW9kKTIKNXDsZV0piweqr202SdGEduyE8gyZF9Gaa6a/ZXiyDPl2TLq1lINDHPBc
Vm6yuvcdhq0ESSq7AB1ggcubNKLzSY43bfVihZsziSKUAYzQLwCK0Qr3SxXx7SZKG4NciVXRuTDm
PpXJfhdLHRvoEEvef+c5f4BvIXZB+5EGGxiDnw1e9Nr7NCunbJekcCcSRMqOKst1R29JKcAuHjX9
LzUO+mn/rnFYvCVtRgFLARzwz4wmU5s4QZmygpHdPtqIqahuc+fgw3SYvXhH6ujmUPmxYvFmb9jh
N+641k26Y9GQdu1TTTXb8a9QCEdKeGjLbwqLwn75SazmAnmgdg2InTYEIltv/boK0dgLrhSBCGbX
VjitSn/Cz7P32tUQ5lhaJW77qITVhsWEPJVufPAp7eEFHrJ9fFKeks2AzItbyviSuY4SLE/tAxxy
/9UKtRUZd7NZ4PCxACD3b0axlwVZdIm6VfdUr2jmwto8tYTflq9/SBGC1RPw6vXwJVeu6iuP7S9r
EycecK95Byp33YQd5c/usV/Pa3yDIUlAoKFg4WHP+RcXabRk/n0jsEMA2C0YbPq/gDOJquJ7Io3T
sXs+51FWH2Z51cOfwfMUKEFFHDve5e0KtHEpgQAafQO3N1E7YyzO1brfAvmhRGF+GltWn2Yfx5Ee
kELVkJwAkV097KmFM5SzuuqEjH51KJCHNfN1bv2qxruUajnNbDPIh8juQqNaG/XKfOvW9Py66yqj
wGyGkP9sxP4yBNtZwj3Jjvisl74N/vXAInUtQnm/lC6Si01g4d5MeemTNrHaUXEJ1+i9QvDRAZhZ
TMxAlLYMbwR3xlBbvPyteFb6sELUCxo7pWzJTck/NerJeFLEZrgcqB7lN/Jlg8SN6ZBQrKeFTiiE
psiA3yj8TtFlLwGfPWah/N6+U2VqtuphSl3Jl9b5hoKUVFAWvdbYo0Chc2FaTWOQrt5YgJ7u1HX7
AT69U9Z9t8GLSzMZAL3txsH8Pq4g4GXKHbGOpKwrehrghBO8ps05vMbr2ro9b/V2tbzSsTnEmuhP
gVJ4ZmSx41PX0wjNUj89tqcWwa050BGd7kGYnGRtNZr7i7ZCo3i8eVsImp41D0tzE3KUEeEodVBD
6ZMG50RUWoGB1sDouNZmfiKWnaJCvkVPaT2NHmG+/VAJl/Ps5opGVHGDuHa1qk5FqO8aezWuu4iI
MKs3QHVlYI+YKvjXLxWEB5SUsztEJBDLA+bZ1Yq9+AhPU3Lz5/9e4wAKCGz8j6zYJiPGaFlGLV2W
f2TFXarUyzzZ+c6i9qt6YLlXOD7TKALYCMKiovGjekZIbTsUHTrR82Orwc61peNV+/IrvbY9oQz9
uY6eIP1AX7yK7L3+7h/M3pUGnMVH6lEqcikv0lkCCktLEhE9BDUQhRRLzeRTAgirNwmiKEhdHmME
xui7e+WEyJjRFhTv//t9WbhY6doAjdDjFOrU1KtAfqXsz9H8ytyRThWOGLy+9pHfE/jx1J4nT765
wbDblwPRHa3uSDO+X1SPRO+iDZqg+6CLvhV9EKE7JJRUkhW1GlenO9VGCjRMmFSPZjSFzsk6DWET
YIMh+n9SWD2JdgfNcN/evom2k1h1a89c0RqFvZ3zmqLRiSIiyh6phZjA9+lA3nkUF65c/764ZmRH
5Vp8TCpiLnbEEq1vzpG5AdO+sfmBuhFN2Y6l1VlROeG6Fu4v/CsgcuAeKvnJqeeaWtwE0YBQuJSC
pm9xRoQzNGDOCO3kEHARvPW+vh4rngj+Mfrd9lE9hydqa/xhfdFQpvrBYV65TeINkbcWrSDu9ugt
H+JUkjsxMq67/cyVYbaj1VR592IEiK6jzk2IffvWCRyagtqBzzQNh6ez7wS274gmIubH/Ja2YeLZ
O6wtPWWDK6oLzFe0Sr2zbx0unwV9lcV9fzdCaq+eGKuN+/p5f//Of5fvhuvgfn48PRmBQXNVCNF8
GMHHLW4j/FlM1xXH5hVJvJtt0vBMh7JAT+riGitxRzVffxSDTlwlbAAYiCgE7cTmJUYrim33djSz
sdHEdrXQZhSJU6OR7leMBHVTruUvrLmYIuj9REo4PmohBow0vBd/8bM7Fhha3uCvmRpicrSuGmAE
RsVLYQ7YbJNwmA6iTes8L5DezxvRby1c1C/dx8fH7fHX6hFjZvDh3MT9dZcd4lvRRh8DoY4ljlDc
iOJAY31X0HMVPeBiE9IIdsJs23zPs3eMqzmc/Fb1zhvuykEOtB1eA5x0zMmAOSxBDODw5merPajO
FfN3KogyuMNC2V6nsOgWqBKcIzGBxAmhucANN57HxzmQg8tWvBLvuX+FLcEPkhU3627Z5bfLTn0b
1jYx8jqjSio6/3WoP5AlYifZRtMJof6b7qYIoN5xCMNNy6tLLplMAA4GnQ8ewMKNUKNxLJ6BIYFb
+u/xLeMtPEecUlTfX9fwXHCZvqySO9jyzOuryhQTt1A0At0RVITBQxxdvb7ckdfp3DpCd4tZMTIv
qAbRC2XfcsXMoB/m4TDO8LeP+b2YSyxK4gTfxX17pwoQFYRTBrt+GuFaJ9qaGITzkFbclWgrZkrq
sdF7/YqZ6YtFQERoq1/fUw7YA867Y6BybWnEiHnq5X6/F5ekPuUh6n5+ERA0BUnArubmfvtaggow
tuI54j4DPTuKn6B0dxLPqk/Gu/EE6z1QnpSnJuofmqiJ8lDZKlt825qIlBF9wQ31ukjDACPZaO9U
4qKFrzMSOc96R35b/LY88UVxzBlK1EtWrVcyreeH3BcvPn+KA+VQ+X5+0La/f0qZ6vtgxeEkgBnQ
an5qyVSi9IaPjKTQoyZQRc0DheplpbxzMHjAK2AOllUVLcxGnukpq2KjbbONsgV2nd9kx/yE7Er1
UO0vRxTHLzHP5SGgEAAtggbgRBMRxKyaTcVJZMdmv2ynbax6xZHD5jC6G64WV+4MHIFvcz6+L+y2
fiGCCZsIgEXEdh6Hw9P0br+AbQCNwDLFwmT7FiuH7g+e5V2DK+6ijW/sMd5bkwDyIHo4iN8K/1EL
IMDoq6ETOTT2W57Z+iMYA9Hq7xHxGLyWz9UafkxI69TXHrWA5M7Dhu9meh1vOm/aV34ZZM+EvwE4
5VAOmzUIWtSVQy1QgotHUfWgBPBpeEIZNCE4AXU33BlevBWvxf/ZqMLq1vCud0qg8uLKntgF19Oz
uwTNfb/W0VkTj+ENW/e1tUl+qWHyq3ubAuKaKF6pPtZ8/hTIoREZUf88YsqqAJW4Bu2zsFi1omJt
foBfeDQ2V/oZkThfmx+UbxZ/MIec8RXZsQ40hPphn+awfmx2gDYRCowC7wNqyK0AK8AC4UMNC19e
1Xt5W+4JCfflPgbfioPqtt7HG2ld7hErvkluxlXOV/W+3pefJZ/TzfUzC7OQknnhp27JxaGl7cIG
5tKoLtQ4tmFKcfxG9b9/5qcrJVAe41W6QhWe54uvpAgPnbBft2sl0IJ+jWInzyDtWF1esGHSHsXL
To+w2bCzn4KK6yVFevj7WnF7CFqC7m15lLlTTpT8WgIuHLeGnl5Id5931qCD8z9uk4+zPcdH7lUG
eYCMKYgWgWE5g+YQGI8LT1H9K4gPcXFmQCHsYfRtVjkSWQTvDBfDGw7jjeGBNH2iVRnad7173P7K
EZiSeV2qHAfxSuLw5LBai5E2cxud6PwBBW7tRD2mtc1ayFn8HgT13fSWvKh+9UscLQMlvN7B1ues
qLHdz6H8XD+KG65FXVAH8P69+Ra1ER4CEGNEBzGcjY394UTNGnKMuFQKYzJhJRQxGA82CKBjLgvg
SlpLa8if4XV/jcTNu0b6qiccbkLnEwhrhO8jV8QOy4BA2dehA9Y8j2Ze0Jw68D5kChHwY54DUIZz
FoupiCjH7z16IO0VAQpgcR69+wukF4HQ5SZ+raOv1WbFNTqJdEPj9hBU+1WYb+ZVzAe4tVf7qYuG
qOLNSWFok4cyE6Flusw7mxHibCR09FTf+Z6z9DQh6rsc+CNyVNzklME0vdnhyBAa78V3ypvqjwCB
xRBwHntsgrk+EvdCRlpRZQgtQXWrfq8E8xpT7lB/tgAXOREEufuZ9xaHqH2OsSuWB4PhIf7090fH
gtL6zEjf2guYUX5Ae8kVl+Tit9vV7K4IGE6bzRQA+rG/o1DKVmA04kCMFLHDiVEGGpJ9zvGZfB5c
Da4wCHZ2PbYr7/I03f7iupXer54X/EYJiX2xZEP7SwryxwQEVoiKb4yDvdYP6A4q/GNadAvoK9Sl
29B8y3GMQr74NHzRzF85xq3l//dbqn9gNNhQfizgQooGrv4HdAc2QjE0Cm+pzWF+XUuEvHowqR7A
EvttWp9BdYAXgPveu/oLQLApaADWhZ1gvgXy/WTvpPYvx6T9AegPfAkJR2SVTYQOf4DvyzIZizY1
5qMxbA2JZH1bfaUdKQqy6chxQMBb6tWlep8RAB5XFWrCbTAVG/VZAtVsU5bi9yGi79QO23N4AZT1
rr5rEHU/lvQv5ZHfopk/k0YLOwrA2hyw8tN+DUOBrB8bkt14Jy0Hit/FgvkGPH1fVDeoRQAioihH
4E9tmDVvDjpKVlRJKveqezla0MiatoAWfAuFgsWPO9f+BV++adyaEAzMCAJdkGsB8fgttIOrr58P
59Gf4mAgJtXFPxOEWx3RoJCeBtrad1brXqkzMQUYvth9XP0L/xDBJD1ANxtRDmy+qNvcyh8qQf87
ZQuM1Sg/ak/FZ7mlHCUd22cIeObp+gjDfwl06k75sVO38gpcyUz8/wm1cbTdC9ZGrZu9ULCqJ68H
aI1FGDLN5Onsc6xVV69VXO2tV71L5hmS279ro6vd63RTYGo6WO+485Px0OBbVYoXHIQpn9cMeNFz
OXhRXzravdfct9Q7/oJR/i0o/s+7h9ojo4w6I/VvJEMpCfwPkqpPmrNs9Yl8TMEDR1TVG1Qb2pdL
/ouLn4JOtHdj+qjAKabIEmSvQpi2awIZz8Vx3V/xmXu5QDSVAjQjZOXm+ussBbF5J9IBDSGxmnRV
iWo2uvShw0OtiOYm8cy95sA8pGsc6tYzoyMdo/TEpWs9+1FhLA+ehOLJjYaFe7ae7LWUImnefgm5
WzAsw8U38Yog+sXpglgZHpEUyPsmMkR9fKsq22ReZdJXjUyNbgHyIQbURzy3as8YbgHxJDY1OipQ
BBho4QCGVcwb8LpbJKOtg0wrWA31YZ8Oh1lg5/fTdTuqhyUJs8+RikSREz1jZQKq9au77iDIK9dt
iSuOtKpnaN4nNXh1LiR4qJXB0ffPK7OBjwGmYmvIhE8GkM4tw+1CcS2Uf40tpj7CCcfQt+h3EXum
TxZQxQRLsAs4Ig8++boE7vGrJOpt8s3o98Bf25DaOHXFoLIu7mjdmcstlThJ20rZunUK1zZWcRe2
EFC6MKVUPezby44r9VTIAhj9blWhuXwY1I/rAIiQU+56fe3Yu3Pnlpsp3ePOpVi7hkVXAumyM+mu
Zx0ItRSJkAgvnFlBkr7Ce2RLwY5/RocT2/5s8cb06pEA981t9lFq1Bhmvz9ZjOrIoOMUb7Nb9sz8
YMWnhFLvjtkzUBMR5glUOeKVQf4z7wqFhmpQFfsL7YYPfcazGOsQKEg7Jo5aUJb5yz4g1vl/TYT/
R9h5LDeObF33iRABb6YkQW9EUaIoTRAqSQXvTQJ4+n+h/ojvVqkV0h304HZ1kYTJzHPO3mtP0D0N
bxsK+k9rrjZk3miMar3PqnV6bOizr4nApBNHYUqFlM26nVKs1AfFYGo2K2+FW3MXfpPkuWlevCP5
A4a/Bpfwg0FQmdr8332vacv86wU1ESvFaaBPAGEKX3rnwj2h9HD9zXQUTLb+8ocL8V9tJSsC7Esi
zKBFwRr79wOzJPMMpCvDGS9/zkywdinWB6T4CKZ+xYdKmudnn2KJ9hPR43XCcaRQV/RUfcaVzcx4
KBgBu5IEdP4nO8d/O/Gw3qEjmvIk2ZHlT0awWiiDJNXmxLYM783tQwOxhMs/P39/Cb7og/I5mN/I
oSfw5z902q4j56LKZfAJTbjstDuzeAsGcjXkaoUSDu4La7eAIGfVTGWcZWD5tGmr94iMVsuX54zK
ZjWqILljDwQSOQTOhrC1uaLgrWAiFuTKPKizU9jlTwA4wpyx0q7Mqh1azoUTV+vAGE4ZwsgwJFKd
9dZKYBDlIyO1btXN4m6TUIL3bBXoNOuPPlTmRnIcOfPTNvadmRzsOC+P9kzFMGoxFxlytjvHZhpa
HSGp41ZmtgP3MiXezC7jeZBbc8eJrxXfMdT2MIQelQy0h/aYsYg7lb/6/gIrX91ITdEMLjMDFdP8
9FB3sR/YkWTF+8R344YZBfqALXO1DMk0aoROPILh+P4z1a+ea2Mi4ttQaKA6fpqnlf0IOItz1b57
i+rpbJI9a78yYiSCmf/xMR6zX/3Zeel/F6/atTnbvyw0O8/1r+jDebcevv8u+h/22Oe3Gi+n6kCy
dXjTPh1009aM0BQb/XlcOuY1Cnb9PkeKMJ78mjJGOrTBWUFELAULEhO77EXt0Y6NwaIT/dLmj2TJ
3tcfpGSPkkpFdzyLONaoS9PcBu3CTje4mXBq9ZWrwxDNj86aVb/I7+2Ucc2c6YSfMtu9esYqSn95
NdocJi50qqJjYbm24pL8KxGCRguvWmh0MTV/1mKCiVmc1yJ/M+otwy/mUaqyRkLN0e69kecxY/X2
odWPvDS1f5HjHd2rA4SayNg05snCvp88jHRSxCbi40JXTu8smikqUyrFWDvjG0MUx1nAntMmUc6s
tN3g4rfP7IQOA7J4KaWrwthZyrYzZnK2hGgVm3fEK3OWOHfZOdYf9OIYyZfcwtXk1jZdnUSFwHAZ
OHJJuOqzhd/9QpNc9XeEZoG8NLwFlpV63pWuSezVS+Dwm+nzGwQuzkvtXHvHNln7dNy64dIhyEHp
JG+Wco2NCe1eGmx7pBQO+GqQkc+qvxbhjpc2sredt5EY57WzolpF1cXs3LKf2fB3jhG+EXsxPnDo
9ThfqNm935wm6k6xMswtgjMEzHir3dzecF61ju1BSR9VcTJtt0oeynQdvpgo3o0njwfkmHHmCfeo
p/vwSaBMGg8ovrTfTvdIbe9cAFfGWLUVzpY2Z5Kt3m60/k1FE1VscbU7LdoucBnyLefQm5yEIEmK
iDbUqO0+0VAQrdM1eAwjvm/7uc98Z0ptIuNsIV8Ma0EIVSNPQVP6m0nIcOCKkemWa8M63I5zYk2O
/t3onzWCXrwZpoz5Ix2B9oI8FnAYLN2ZRkM6XBqPHlTNI32px3L48BWFc83K6l+LkVHyRlw8/E3C
JbxVlu+heC+GXIE/yBA5WzYhB8GNJkO+aFcorvqZ5Db0492cAx0jOjjEr13ClJRYeypr/l9j29Aw
mdtP+hMYtbihUB411z9ZrVvRlkxdtvKQoLptQ4EQweSAYxB81CRC0HPmyWBuQU/hiW+jxw9avoQz
N2un7S88ZfpRQf1VolfoZ3J/tYxFxCDe3kXI/NOXNExnhb41XrtzUMzrC/qI5kVeU6JZJYTYuR7c
S9ZChjbKnMXYy+ZKb5/o1qW002kzDh/FgMLs2HRr7yi1EENM0sv2oYN+kgqP+b5UrvlnTURZvpTX
iX4x6W9fGhlwi7MJw4VInmkiSMMqZggc8YpztOs2pow1qjlFsVsweUQ/PDOjpfCPo4XJAUkaUdHz
4qoNJ+ssVcue70nWHmf+CY7BTJXeRvGsjpdqG1oHKTqKnxKcvyCW4azXNVTBYDlkQJb/nkiUOrG6
xsFIWS2ki7SmPmD2gon0TT/JS4QAs+9X5/+KPSALTnkjhBATzfG5I5BmxWgJtZ4AadmGbFZUCk/T
3O77T1GmPe7zFoD42Ib0h0kUwfOnX9WnsH9NflXpTjOWmXaEizTbMsifl+vvP0v96bM+7X2y1xpB
V+TDOebkdCzwummLRpmJAzlaXbPTMPtN5bNrvNanSlsODxkTu53CntLPmxZB3Q8/Xv3qAPD3j/90
S5F3pkPdR+W+crZGcVYg7zghUnqHRgDM+sInQZSh6OSeNsMKQEy9+wP880jnewz0iw6Iq5c2qpDR
GP1w/MMe/OWtAejA3mzp8GH/vTVFib9/GNTmIHdAoBuxTFs5mIHFwFFjz0wdhNdonLz23sYI1EJS
bvNilwzBogjMpz7kzczsNTGdvPrbIDlrSNaMxzRaD+ieIqSirbkrKNE87SyUx0C6SsWLVDw6NBeE
CkfzmppciYZugP6Se7s8Udc9CSlAytEA+fa57oCZFBuHoF6JErjIwSLQjMhMQHGPGdozSF2uN65b
guLC4HXUUqhjOUICJlKwEEYb6ZB38qt976+KgpkV/3GPpmda7fpj6fN6cfqTdRsbNxI51VhmcjQv
bAmi5kGkDH/oY44vA87m91J6U9V9a1PhA/vytVM6G/un0FqNISqjI+uEs+nE2Uspod3EQc7uNLO5
0T/W5Sbstvx7v9n5uHIy1l776LSJWzrHbryEuBBaIjyMSYJqK+/6qC4SFr3ONJ4siZXclQZCVzV+
d5zP8sB4Eiamnp5RITJ8u0RalAZTSBhBW/I1m46aNjHur9J4pwptVuv6bMzQj9CfKZRjY3JnEIfo
Oe3ryF74ubpNUJrHnr3p1HUb8DHj3pJdS3Bgl86V9DSEePpQ5XmtPU/tbTI86vZKSOeEnRw9fhk+
RsWd4nSzgqmoj0jltwMkg6WT65cj/Y9e24ZyqbtlwauK/S5v7mXj3Ea3aNr70SaGqZtUPATph52v
wuB3WhyRiS3DOnRD+TGqH7REnqVjCE+S8gLNaEb+F/vvGLF5XxKkxnV3dNgX7wUONoZaZgKzVHyk
GXMopurhc0dnCoAqbC0eamOJgnmeoH3pcjoRnccAaRdiSP41Fkz/602ktlQYDC9tTA2hs1DC4WEM
6E+09byP3qyKsw6MbRYLHwiSzGP6Cl+E0rF9N7NwZmrDCrD6qSXKMkO87zevlvUryKFmqMemvaFP
js0bAvWZCG8Oo1btnMUSZy+xylvurHYKoqtqnafbLBsw47J8K+cBX4sOuMftqpp1Yo+zIWU40K+E
tgmqm2gfRyVaouHeaxXRqOyGpbYt9YXpnOqx3sOaOpeaQc+3cpMHETJ1KB4Ggf5BfvEcSjWuTmxs
CBNfdLG3DfrmUgIaSVqVh+HWpMd4zOZWSKvlRZfMBSGXQ665RGvvA1lfZk101/dTkrWz0ALpTu1S
3GqXcuAwXlSLvm+Xjh9Qzd286ig4nxg4VgH+p3oMKOJBmZTvyjIyeW+VQ2kwCqBYqStUfyoEUZQm
kaGvFPERKDwnknHGpKwiOQrT7cDD3kortb6J7kB3s5L2OeYJy9r2/X7EHhj5N5Meo0wZ21Q+UhHm
3LrngkoXv0Dv6O221RlBeJCROFvWQXY30uJq0borHaKR6M+THcX0gJDFatV7zzfI8AQH60G89Ul/
JcjSJXDY9F4ahq2y/TGynhTlftTOaYfewzuAeFWUUwcYWZMuqcPhd1d49tysxDzixYf+6sRvBcsg
JghfmxfSvNBQqYprJD05/SZXG+Tr90b2S3GkRekfK2vZ4Per830axcs6Z4IGv7eukNWXLY6pRTOM
MwGgIkluPTGZeb6nVzbytsutNgfFO8ebAZ7so25uKceijFGPSBcqf/tg7cGYrqr0ZkZ3ef6rIHN7
qFr00FixHQzPBa5yXIm4Y0OEc96pG85482r/6vH0ldmLxkNjWsyA+2UQIjlKXjx5nxVHx7r0uoaI
dONPLyHwp0x+CYpdTcaXw9b7qHc3UZFzMVLk0MaWuk0KR7Z+ex5Ic7145lnWXn3nTatolpmPov+d
WSUCN9w3tM+85lXUIcS3O6U8WDX0KBnexXBx0ue6/2hNJn1Y8I1N568MfkHQ3owKPUOIgTl6kTvO
5G02U6ubaaaEEuJOKzYBHrSwvSgtesebbv0xXXZ4IduyInDGxlb6/FuUjO4CNJkJYJxNT/NBdOtQ
ltelzvxkkQeZy2bQxxSl2bWgCTtqFvqS2yA6FtxT6FuzODaWcQ+XBG/MW96RpdcteGQVihFmp/ab
ll0iasd+QDStLWTNDfG1qU4292JnPQSvvX4Z2Wyxn/TyQa7pibBSFyjmC5KaEKkPEl2PYls7J6Kj
7W1dxCu8nlMQsIdIyjxnGrMybZIlryRLrIpg0QLgEuWdX6MXCH7bjbZCLXoI1Gspn6aF01bDZR97
FxO8VVP7u4YWsNq8IN6w51JJYsg0pmZZ05STE11kf5HKAVMCoh3yh8C/9dFDgJg/IO1DZ3NILgOX
XumIbZRWifpblgGoTF2b2mCP/q2m22zcjb7jKkG2kBFbWsPOGvYlYMOhlYE+Xnj7xRgdh7BbISXe
yPXKNNaVfLLzaGGZ4U5jp4yakBXDmu31tJsp1YdFIOEYL3i49RoBhZUyeHliNZYckDQOnqaxWPgK
EUrBA86XRdFoMy5ZUuJRmOM3xpKMVQEGoElNbOYwmFUOKuW95vuulFXLQqB/ScQtE0hMLZLP/B5j
lbZVan8TiVfb4OSSATBNkBPZS8us5gnvRiZYJeGEtjhl/OpmkRCH4r7X9F3kxlC+2OFnYNIXRlev
Lf9NjL8s7ShbF1Vck+I9Z1I9ukJi8g4Z3cCqZgXJust+y7QEyphVrybWVyibjJIQc1RI6OaImt9i
D+vsxdA/JSZ+MlplswDRZXQS+BNaNM5D8Gbb6D7Ve1+k81qGvGAvhxJLdEBcAfzrcPID+A8OUUt2
uJOzZ6PmNDN4xDdPRp/3DNJKMnCQoh1BR6cNWFJCBtoafk3hv9QhIr7okS/f1wgx+cO198j62SpA
x/VmRt0FeEdq3nnts9Zbk8U8MznBWfFvwL1qBF6AyFfWpiZDwGTT2YuYpMDIUvZ1SOMAkZdHsYhH
OdS7ecgBJ+XgoPBN7PogmefQz+cmppnS28rDU2UfG/lZMlHBqJcOX0ZLsUBdmXRgNKK1Te6xSbCp
Q3c0Ei+G8ujJN/vVH4iq1R9l6K6WXewiSkPBTx6no13zwM2ssMH3FZFSWgw0FAAkU96yd2MVE/51
2gT6zKPor9yBE7Ew94XHlAyMViNvR5YzI0OCYWE03FjDsnc+pGifJLsA85GtumVGqInONrkebHNu
dimTRciXWQB17i72b0C8tfCq0WMaZzo6hOytzCf8nILDiUlltR9t4F5mN1fSi1IdBwZ0HQrm6RqX
MjL2kfUgzZc2s0Bs5CXzRgUYU2Azl9ePVbfkBYxwnfQWgthglUoru2ixsb9LzWuTEUqk4KMVs77f
9NlHGF0zE/WC/+oE6QnPkaxfawW1bcFEP9nl6a4ImF5am6ogzPsOtzNpMvuChVpBR8LJiNAlmheO
sx0DfrZy+b5+/BMv8p9alQQFw7JJUrDVz/Vj1vqmGirNoTYMYk058tCGSitrlnUCgueLrjAfUeul
jKZO3IL+KdsX09DkMIERrnHR4A14thXcJ9kujh5sC+Z0c/ByVEQyhZyPU2hyzUjnNqR3wwjKEJCu
t62KwW+jUu5o9Lo0TWHvQGpXvAat7FL+cDefhuQ64pjzTBxQD3rTugVtLYnXnziCaV+ZDjuBos+5
RzFHby1njiS2pkhWQQw7QsahpC1Gy9rpajUXFvkqJYbN9KRbzbyLYPwQ7SUn7dqHhF9SFREURZTG
VoO1n/hYMnx9IYc2j6J8dLKPHJivsH6N+rmwOswUq8Q8emY4L1JaNwPWYBGcMoUYkIEEnmqRE8L2
/a1Svqxd/7pVnyrrPgttw59K/QZ1GhIgfj07u8e56f/rxC4o67//yD/d+u+ejk+ycW1MfItdi6dD
egr9B/BhYh/V3b7l1K/nw7JWxCIBusWQkqCdOiYvp+A2tm+hdIEUwBMLDowMEibosT1zjA9Ry5s8
RiugnKbDrOIITHivVf0R9UyR6XOlFWtEsBb9rSveuuCWR8PS94+K0ZEnUk4ewVndo6I7qLjV/XDR
J+GC3LyDGT2oPaZ/W13GYEsUcmaM0ZgnxkUX2SxhSZEw4cfJbeR18+h7BayCP1ytrwaNJtRAgklg
c2I+/7e5wHFvUDoZ42os7YOKcz4J8gaZ8eXZoDAv+l2X0A04C2vRKoeB+OhuVu0dwrWr5aCsknHJ
m+IFcw4wKbm+6SwOLoAetGEnOwSxrIcpEmHWrweO6GKfmjj2aXqzkDGi/nAQ+3l3xCfQBHSV3/kD
rVEle4qfsRyqYqkc2NtSNBkf2BBbTHubQHKt7tHvL8m1VJFd2Qu9WQusiruu2zQ/xTap05PynyeJ
dFbSh2Sb0PVPT9KgVZ0kF7446EG8iKgsUmh2frnkEKQZEUzZo1zeFMimhNmsDCDiuvzbMZFKmCsJ
R/FoPE1vVU+boEahkC67Yxq35DPMTXupMDT7/lZ+OcZCp6OAJ+SGAl3791aCK7C8hHP1w7jM7n5N
5g9lLm2rn+aRX36OTSQSvBsiJfEg/fs5uTlUWdkU8cFg3zDcQb8oA9ln3YcSHSCGaDhMY+unpNMv
2qBTKq+MJZaAAv1zG7Q3Iy8rBC26Ce3hicfIOngR5zqxBcsIIIGtOv8B+vjVR5KtrsqybuG10z69
GqAKfNJzqvi+LiaZNsFy2oziVN0Pa84/P9y8P128Tw+b8fenTSvpX5P1TvJUX5MAIpdxBNGUFXm8
k3izEqWaWcpHwerUageboEk1Zc4CvMxQ/EVeDJt6SBaSppHc/qFqL315xkSvSebNYabq16DAyvI+
xPQZxwkCEICQAjle/WjZ1SLu5blJeD3b0zzAUO/lNKxQFCk9kG6LtKWsvY14Xo2cCV0w7Ks0Jxvl
XE7KLwQphK4HtLxyidUUeCRjBtEcsFVn/UutGAsnKueJdOerdyqogJJN0wtfwvogt9T+HhUS3ZJo
q3jpS9CHpzRB9icWUftK/Kdp7TtWgU5wGgPVnDqZq1O1RW+9dpD6YZ2F+spsb03zmDroPiOm/nwn
OVUOVvzxp/qrtgF0H4VjugHNpEHH5XTClSztUvSOm2AnixBuSAY7ZBStiznu6F7GK86n1Wp7rRzm
Df2EdsdHHX50oC9EivE1OZTQzp0PomgGGndtWuKZ4xxL8VNhqy/1HNUVAXYKPwYXrCBmU2T63qb2
t/ThNTSISsPWFfbWfVhsQ8boBbtQ0m+lQZs3koezXFt5/KYJav79M/YH8fj5EZuCMWXkFLy8yqcF
QtfUzPbb0thb/bFTkb28h46z1rxglQz+AY5LRCQGup9Oo0qX05XJGjWhqfGhQmviB6nb2PPhHlwL
5SR53boIL0LAC2EJVKTs2DU6fO6dCv1ZMX449H0xoKD1zXs/vY2I+z6H5iqYq0uWUuNAR34TbCql
nLU4dSkrZlH+niDtGuS7VGUrMs6Vffv+0v25NP9eOjQ4fDAsSzSFhvFpK8i7zqi6wDMPeXalAG7l
TZTWc2ZEVxElawKgqd5QneCYw8puDOtCwhBK3JCvBfNsPMD3AGT//Xf685nffadPU/s45MUO5cY+
DJKyZVrlDhISvvRdy3BTgRuDtLEYUIUOz6P3WlPbpDyw2XCkN7Aw++uISyhfJf2mK3gvsNw3QYtO
0VVGbSHQhneUzXkxHsWHNTZMdY+W+ugJbFumyZCQaWRSz2OZNz/wZrHRgAE5ZdNbEgh3a8f1h9+j
7p/p3lva9/gJn1L90UE/mZrE90EYL/162RbxvCWz1qvvvr82/925/71d06nnr8W01fLSClLDPIxU
BFqwM+3T1OAYk/vvP0ebSo3v7sGnV8rQRCYHkrAPWvHQpu8Wc+faBjXe/Hk4kaywJibqu4c6N7VK
DP8pJGDIGMP94GPRQZJKelfVMjKBVTEM5zLn7JWLlRyjs3srA5TezcUyHiyBcSVZpIS60L2lRwS6
64ef8t8h2D/X7LMKRtMaT2lL3TyQ7+VE3jyJW7y1PEXYp9O579H1YnSfjgzgWog109gu1ZfQoyQ8
/DRepPiVNttcx4cVPI8If4kYcT1MpuU6b58qFEjwb6eOWo+gtBY/ff3/HmT//frav7fcodmU1yVv
KGh8oGq3sNlb9drP3nSeerML3c7nJRh2QtvajbUlf2BGEdUl157J3rDyu6MnHXiPJ3Zbk64aY2VG
OZ0UJIDZe4x5OpNuAYiBTMax2dKje1AtUMFvlUOSgIU9lOHgEI7r7+/KF6Ex/CxQwSph9qw9fxi7
fz3Jqa21VLYIbMhfgw4FXzot6DwBVLaRVysGRLjHiLHC8BKS7wppGz4Mf+j7b2H/t4ybvgVJvCoh
2NMo+t+LawCwtETa5YeUIjOlN23rJZvnGLh+grqiB42arlsJ9zCVjf/OeohuoYFjdS9MCGM4yaxr
2dKel/WzXr0odrhWo6NMfouyMNR+mffgX8Qik7HR+MuW3iOQwcXUuNPkjWpfu/ytb8P7JhWgoeiF
Zr80S8wzbTFE3oviXYS/h/QOVwRlfLmWi3NGEW7Gx07snRAn411RJUibxBLl0t5BSNzouG7FsPfU
cidRGzNR6M1dnSIE52jlRa9O+uTTPG/CWwExC129namrAN125OduFDsHImo3ddgfw5EhbPlUcvyP
jOyHybQ+reH/WV/+78Ib8qczaF+ymxecqO/HC6WWTWBVPrP8lYyR9BU+Spvfw4jz7gy0xQVD6BqI
C5O16Ih2SbHOhJZsOwW7mLhDZR7IhyDd4qf2igVu9o6+GgaOYNgyuUyoX+gR7dDNxgTLxNeeyT8z
d9LhJUTEr94Pm9eXbyuyBoc2KnEZn4/z1agqOYLo7Aj5YwJ52yo82do75TW8EZImNOqn75/hLw4Q
PMP/+8jPUeSdn3v10LQ5Qgpc1xtc2Pj66DPiO6pQ3Xz/aV9ICvg00IqQMmTL1IxPy5Hlj2mspozk
yFImBktMh+YroKocLArBmIORr1p2ywmxzrGhLL2dLwzCNT8MgEUGZDAae1FL69DSfrj0xpcv819f
7VP7zM9TtbUQghwCa9NzipFJUhP+/SDoQPpzuSIeBz31eRo2trsoO8BR1+2NyJ5zSaXop2E/MMmm
saEDfivr7JnKE521tZPtYBdOymhrL9P2l8ZXViYSPE3/pSjxibKctuCB6W6VfbCRwg/L1HeZQrce
t7zY5ZMU4QBPEmZBW25F7p3iabzfaZs0b35ofOhf7tx/XYVPVaxvt0L3TWGeg72DmQaZ2OD61i49
Bh2ojHMx7FAMbrF5u/IlUbYkOcANZRmZtYsIM5s9s5HOz/L9PEvd4BU35Cqjn7oAQUy0qkkFtcV4
69Oie2Egnu6ASEj7758xfXqG/rM4/PUTPh1KQ8duuiyxzQNZ1hsnpzOTvjSI7YJ7oTw4fKkIirNG
opRUz6fVoZSfjHRFD9+0tkZwjtngwXua3HrjnX4cKU9AXOGQGtHN93eK5XLgl1iwg50Sv2fAK5pX
STsbyqWTb5W1sTU6icnKb6B+Arb44TG1vjyPWOAXaUxx9P7Tnflr5xsMonQMszQPAJakcjuVgk2h
bhyGGQy66KEDQ0S5ulFbZcm8xTQ25QTdqJACqEA3nWzZ0ZCtWunCn1iNjCzjxjvmcjrX6B0Y8lqj
7ecZ4LGR+Ehq7yZQN/PUenJKMhntfKFqBceCwCX/bAYhKTWjXYGtMyngmtSoLQJ0//LRQJc6Jr9F
cM0QdBJBpCgkDOeSW0XBWVKfi/Ela5RVZDAkQ7SWlA+QwPpcW9W9xvN+TeqXCmONqXuLllRiH/Vn
VG3tnuhadH9e+VMVSGzKl4/N/y7sp7qhSUxd0ktFOwRQ3J21lJ08S98lUL9xMnvuNJntohAW0p1J
AGWHDSYKLEQLNEBMHEbTxGl4tin7Ax3gMn44BmhWdtM1NBrqLx11aihda8cgt8F7CygzxhE6gHIf
VscxFq5swPUtPwpC64NwmXuHygLs9dEGyqZSgdUrUCKQtaiC5DUQv0rJX0uDWtR4mX2gH8rLGIOF
o3qQH3Q0JGl0Dp9a8mcxYnUOFkxYNZX3yOImd68hRGjNMd2+AM249JnhlOydNYITQXXe+vfjZA4D
9whpgFK+KHQoczeRXDM8WTl8P9m6S7THMLwmQHSUGvOwj5Rj6BeV+aLUryhvQhnehI3KMSVVUGMw
ilwV2bEOsyYyDiqTYAu/QgdNUPPAZFTdWpTKMsU6LqdrkMSzrphEq86slphNoj/R9m2xKsUebVVc
3nndQ9Vee7FPnJcoRUFfmfPKNmdJRoBz8qS8KS0qx9pz646/aryp2c2H72prGSwZBNYq3rSqmEvT
dEetkRWp85hadaAhIdFWpodXIoUW1aJw8FMHvw3xmDMSzETHPPDO8WBygnej3eL7MrFPC4f+m0Bm
xe/KtWY/DigtSblK0bx2spRRyNAB0fpTkEDlZ9GJkqupvpGl5NrRQ5FlIKMtwMccxNvfndcjIvYP
cU7OF8EP0avSzSwiROVc3gssTp4XL8u+uMuYg+IKACGE0kxzlkV67lt2EZfxLxmkFjw6WBhAyyGZ
pK4PP8Vwm6uJod5Z9cM8G5CO0+iaSQhFGVOSL9IsPWttNmhKXB4uJVvLYKGo8AEyyzav6Q2VPBpl
yAsEWSe3FgPWRTFqpLl5/jGa8HWyZG3Dtcx0zhG4GSSPXevNyeKVirUvVkBlYk3SeRCQNZWSsY5r
ec4wmRFQQ3eFF4tR96A/9WW7F4DduiTbiGDgNIqJnMdaCfulU5quXzprxWuOQ5OtNaV+KMZ90161
il67SsB5ZQCiMhTEwuKDJ3HRG8A4bX8RD2fNkEYEat5B8aWDYiUrOne+v+44oytF9UqQpmsisR0D
QGne7w5x/cj7jTp0nsJGVorrVK+F7Ma4MBaS2syq+g5ViRzdheWL0vxuTLjjqP2UFok5CKemYiqc
7DMFwqCmnWQEYKE8IuOV0NnZ5AMoybuU+6vcB2OZYxg3yidwf4scUBQIXIaF/XVSdHk5KAgJfPcg
6MVV+bYLMclZp7o9Fr4HIzfY2f3vOCKxgfOKFgO7hIPceNAYW04uIwyxCiiPnq4cKV+2Ki2QnCZe
YGJ7E+cxWeWOuc36+mAgBE+G4zDcebR4R59CIe/mDaqm3rEhdftP3ajiUoDskTdAQBG0t+mDlcHy
QZgf0duP/ZAQSA/tky10l+4pg3uqyXrTOtTEBXyyIUPqXbsRcx2Lf1VD38ojVlH/aGN/QDQahNQ9
PEOIAVVOQHIRbIQTnSSmqWn9rIU9x60SvgMc5ip9M/HHaO1LXDD01P1VTOS0Z0LBpaPaN28olJCV
WQImrcLEmxUraseNkrykykM5sigk2CgqktrYvSS0xMBlC402ro7mvsu2FvGBWZq7JkltCqr45Am9
1DAeQ6s8dFTQAx1ao32JCBLK+52RK0sLGJWPNKCwLrbzy+pOfnscI3+fNgOB9ojUmkWThNC2LhIn
uFLdxx5S+8dhONL2mdfw/RyZVrKczSvvVqoAVsK1k9tvvgYCR9Xnfdos00IBFisWZnN2ODUXmG2L
GBsTT03c6HtUQDEbtBKvGiJgTfVRQ5zy/UHrC8n3dJj/3475qfwNRyXMDdCeB7YHrcbZhH9FyPaC
cSHCUVkj24Yes869tTqmXSCVm+KnAYg2fch/T3v/9yU+jyNSJatVZE/kOBXwX+jhLsfi4MgquU3P
wXDXGrMF2TT3rKMYQCptY8HR9h9NaQVeWQtPY/HEyEyHl5SuVA6q0XhIKE1eh4UzrrvfDXg8t19V
cOQ55Tz7xouG7/WH6/jlkc5Rp/9Zpk3aNz/xryOd13iNUjn1BBGkxusXv5pZuC/3Hmb/7z/J+vJ0
/9cnfTrjhB6LSz2Y2mEkqDa1eSXvjWhw6/iSIxXG+jzpFct02NnsRA1+o0k4oVDDV5K+rljOlVGf
F4LvSSKriK9R6upqQeF/G+BTSuO90V2NSaULLrg2adz3d6oi3KJDvEImZTBuBNItTsuQzXElY2ZB
muJQQdhjjJMHhhD2mfQ+xy8z0Oxvitc2R1SkO/NRQnEvgVQs5WMT69inykUy3jjOpHbrSoQTECMA
J3nT89Zwzq984llCb1+g3GUYF7ZrBkn7WCXvahI/VdjIq/alZhWcRHXfX+YvRoG8GH9d5k991rJo
NWcAhH8IIGLmxClWwTHAK0tqYmM+iPY2YPb9ia7/dU/sf5/6+U1whEQANOPJYyRxB0AQWzlWdo/h
2NpwxErp3538vQTDWKGLI8F4FYlnuSB+Y/jpgf6ylCbcyiG6Xtepxf99oNMyVL2qLrKjErxO5OeA
oIYJMg6OHKt05zHVyl7g4IY/zSaNrxpDKuIXaiOF0f3nIWwySk2aZA0dOc5jzKUFDNIWbYFAR0jW
GWkPGeYtIieV9tIgOGkle1MFDAZG/87PybzsWvYZnuZlKl8QIgj5gv5IjTdpHBx1X3MDBCUmVPJp
HPb/CDuvHceRrOs+EQF6cys6+ZQyU0pzQ6Sl955P/y3OfzGNmv67gZkGurpKpZSCEXHO2XvtwVZ4
iTS5Z8kWOWnTssGBRkORvGjDVhRgBk/HpGrsgqQqnEs1SkmLoGBDrC7obM7LHFNmwvgYiPMOYneh
7Jjy3m2V5KGj4TDmeMuFMfoWLeZy/7xG/7ZFL0u6TBKDBVlDW8uhv2w6OKmVcjHb8iSN/X7klhCn
cLDMHAsH4LakdFY9oURGfTMZP9Rnu7GkyJdqf6rAtBuFi16zV+prkB5L3P71wrJiLlYbntVAq9fM
T0vK0P+6SsEwbWztcSLSPnutdYLcM4k4A1r3sfxvS0/7//Rx/nsg/DExbkfByOlzSlf5CuSiB4np
GphozAQbrh1S4RjADXHjjvtqlY9iIZ91gIMQt/cNUSwPkN2I1X4OTnntC2/hgyKgXrxEpwmtrNOB
kSY7CX8T3iaKvYCutw85bqf6JLcpEvC7h4u21WIn/0jB2exTvzyhjJmgWW9p6j5LDzDA7HSvQDLf
1eDYVlgCjDvenrTtokMLYuZu9BvpIXmDk2++96cQMFdAcA5/rrrgFZP84Qhn3/SzL9yKy26BJxRD
YtT1g6B9afgsuFGnbzV6A5RvA8G4u0XZJk/K5FLLkO88M0F3odso0W5It3H02EN2UB8IN3NV5vlV
e5CFrcrMe56uo3LAo/dJ0AyfVmkhFzI2yXIcw13Hzpwh/b1gkeSLdI381lxaZjLJo6b/mgMSD1h6
s7gT6c92+1x9wzWR2sVnAZpRbLYd2CRYAjA600PETVZ5FVJulZRl2/mXMgGDui+IdvcybZWX9lSf
yswXqNzWWgsK2FRsSs6NdCdJq9EbGxIbrHoBMP7AyYOADBMkU2cmuVglw4F7lycQZE1ycG0UwB6w
SD4xx4GUG0AvGR/SEPEisOvskJOkpGz1aa+JNyV9tqw3ce3RBccBEuh4i77n2gulHQ5L3Kg/hrpN
60Ni7DuIX+OlemIGmA3f+nN91PuXKdvSgArk+5jeuvt59pCzo0G08+ecIQFtc/6ttB6V9pzFuzIh
c4XEw84mLqFXzhn3gJlEPlh81htT/xcEt90WxAHIJv09Dn+M0uHnJEfHC3Z0TUl+ktpD6hcsKrrv
EkfeQXhJ5x0PZ47jfQXQWsyovGC6UpxAcuk+K6LzbnXI0kc8vUMDhk4QpoVruNL0RQFJwtu05bU3
zRY2PN7ZSHtQzGsJ+LpzOZehziHaNlnUmU2tyy1a8oV37cqxbi/X7jCt+VoJakxbOC/5xhfpXH7p
8Huo/eVdinmttcvT0FKgboTHgXef+iTTXbqX7sAzgSwOIyXySf65Gz47yU5vhOCVW+sc78fkYF6C
4pGcdp4RNFmoq2Q3kA5ysWxIeIhk1wQFQsVKQgsNrZn85m21ImQ30YNwjkaYJt6CAsJerX3pNb5m
Dz2fUsQowBMojnTV+bHcyPRyTGauwp4YbrADqQPHAAsuOy3lNr1Gwxn+A4FMDuU3xfZ0jRUvmbxZ
cwYVH3BF8uonQ2QJJvx6F4IOvC01p+dHhVx6AlkAgx91Pnpl7cz02LxwWx56ugq0AZrUr0t76jrX
KndCRbqQ8KaAKJAOrU3C6RopwHwDmzcxefDJnvR4X8avK8LHxQlXq4coZDZzSDSi7jci2uiAXA+G
Ih6a6wUwnuHm4bc8uFgTZuF7MZ6bT03zF9qjkPTDPchgM3HhwPsGSTPhT5eQTidY9jOy0kVY2Tor
kccfmqcMJTiXOnDlM5ZkVgmhFkmNW77c6RM92Ep3Sx6jwoLDh0NEwkmgMZP7RumuP0vYOvotg6Uh
2SczcVierrqWgPQEZC2hSX1z6gcgHgmEcjPH8UDVfceZzMGqKt+j+jiTKCAXt0alAj9j5g4bjiMI
g1pyrV8b4SlD1Q6SOJad+VVawfn7vtmpWMkGn/QVmor1NUOg3/wmmkdQEOM8dikCmggS2umvoeWn
w4bkFMF8ai/leCZtQF48UhoM+blWv6s5B7ZsG9fe2hA2Y/kj41+sMmwoXsWDp29AvEAiWUl9R+RC
ANQ36UP+Wb/0gJCO7cE6SohmPpGuUv3iVN5yPiVEc7LjXZhtc9mefkonf5t4SbxOm+ZWYGfbdCvD
kqJvpCF3YADNNPaoPaCP/0BFYF7jc/QsiyflNbiFvxxfNRpwtGiugbNIddGjAZbRSAPZKZf4U5Z3
deYo8FCVW50+4tsxyEiy5a9OO2RY1EPOdCc6Q0lU7DfYBb8T+r/NuAtMyAbffCly+N58mKafLt6c
3ar4deZ0qFRI+jiXAk+VmB/gXnlrssfkJ9VdFOIpP29KMEBGrA1ZOtbTyLKiAgnh8eaNg6ffyyZ/
kiikt6TFuNzTVC/hnVkP8KvlYxThN39Pw9PE9fYiJRcNCeJmeMPhJUkkoD2m6bacHxT2HJmPu+uc
Add+nV4rDNpyDdoKXZUzzcSOxqIfMcBAwFx4zXy2HnDoLO27WNJ98rFSavcCaxhmzCesCNzeJ7B2
17JhgrVvzqCjHX5PjYYXWwdwyMqryfKsfZktphE87TkvnQbpfOkJ1ccYe9FMaNFG3nOWVnTfdgwf
T81rJOxa6RbSeXT0yiEpYpcTN/eoUL44aG+nTfxAb184tEAnbfxw/SG1kKivDK3NeNgW6qb6Wd9S
dkoUhKS2sBu3iuGWn3z35qMhenX9hAB9gYr6BG9MXJda6IiUxk2/jU4kCuzrt5rV+6S9dYxu4D8l
5S3xCb9gdJM16P2PXF8t9Lg7hqLrGvWVt8JwZU6SyWf1GtR8fJGCYwAIgOooflqQBeE4dyCTk2N4
txzB4/o/nEx+RnChpT2ynNNyn0cPKlFpfv8SYnun/1b50Y9h3qv34uwmh0GXNiJ5sUAzmSsoxFS2
W/4+Qp4YVnQbF6HRLlmZP3gDSaW9VTwx2UF8EbaFP8BsTE7Sbq5fVOsANOlk/eqvmFndCrZCsrF6
YO0ekIDkBIIw9usXfgb+LT+03xg4sKBk83660AqGhY9oQtlZoofZqgEcsDeGLXGGJU5oeTsI39a4
x+qfZqAvuKeo8Ne3fFupuhvad23cCs6vYWDeuodM7AmM3RJfJ3o5hLWzRuTvfJ5sZeYRL/iKvq3Q
G5ANeqGxb42eaaBt9meRrjtLprzTaivYVzh4NbcPb5xqimPNPv49UuUq46IoTxg7FO70FwKNgud6
TbtwBnZOIX+Cf/BDy5llU4L+Qk/N7qM9Ctphnd8Jjgnp9jM6vGT09IEs0FIBZudW+4gjweuftfcS
eBz5qWXABGhjPpmknuQXkyIFFLoxOuMbLkvOfU4g5PtJ9JDPF/CTRO6MDm+TL6e4NlfGO+qGyEZH
TewSTda2geZLQ+s7eKb1H+4Nu+LEejPeJu6wbngmj4/QRFRSxPw2wnaKDxKbg+Uq44oaFbZ4OtVP
QNMe0ZIw6YgsAA4zEtcaJptbSkoZzFBW77H5IdLxEVtDK/q/6utNSbbgGmUb4E8Nx4HP6SGQbkPw
GG2rzeIvNPE6km3PF0xnIi83YpzDXY3n3VUmh4NbGdw8tbNtxopCZ0dap7sUnyHKCwseZfpMYEu9
nWy/N7bhUQKQjXXuIu3RfbKp6hsJcek3Vv59d4QhXtjivvzt3q2dKLpw+MihhLm35WVrdot95/Ml
yOiJToGr05V6DwUcGI6EuXeXEh+tcBKwNlOc+jYhOdVBgHTnczZD0jynYPDcDH/0XvMJq8VefF2e
VjTGfGimUwvF2I9unOiNdjE3m47jYG+gbDPc4rbY0UzKA8JSLptu+ZJS6jzSLDWrffgUlit5eyUx
GDVJIC4OqeEtc9NdfEEr2ghfdXsI6XwzJM6awxqBOzN32kzJGZcKrA7VwIlBLW53pQuE3Vs46y4a
EabKjvXMoMX8BLtP1l2h2dJ3a3hMzjgah23p5TvhoyUFCgYL9+oPijWwSP22GzdJekCb+SGam/TT
xNpm05PnKEGVytBZ5r0Q6Kw6FVefCZ0Hk5yaBwzPL+We30HAfafVLpv2zOTaCT95bjiY0vprUb8B
e3fGlo78sFlOPGSEF7bytjF4JVLJvEa452Bswrfsh+NDZLXWynYwcNHtWjxL1kray3YIv+C7N6es
O+lX4dk8h0DyvKHf6x9y+p3xuGKMFy9hcshtDIhybDPpAQCQlQ/rIY/IOfztCMy2HJp44Z1IWFV/
Lnn/t1n3tcGNzbcUCnDoRzscHiFTsb1akQ4QXPN0x7Cvfk++RhD+uaNBVufyb1tPByzvMmlHKfHr
bhbiEXkMZqf+DN+SxylzA3jY3UFgr5wwHm/Xo+B7SB1wIjT1RrgwmrrPaLMcMu2FFfUDEWbBgwe/
CEwQvfXkbbqwTj4IMeSvsa0jvwwy/d6nz+VDe+HYi/mRmQW1D0Qg88y5aK75H/GYTN6WzZ7jSvet
XYUZ5EScTutJ5FGVnlIch3N0zoKX2av2efOUdr+hRcBxBQq8eUWv9s+9k/90kf6n52zCnQA7Rmi9
8kd/S5eifCS4Rz/VzXjUZDS2wJ2wUsvDo4q7LHkYsuahsd6F8BxyS9WD3mF8WTXAUlfxs/XKdk52
EFeDL3FhkM94EM0usLasOutMHr/G+jUcSOmItgoUbmShaJ3saTmSMNcOM/bBZ5QpBhoEoFPUoeFQ
HEOD2YDYEO5x/eefVjJXzcf//rgaiDWYr5Kq/tGf1rqwj61YQENIl9ZCMKolzZdc44XuGX52ifU+
kJZScInqPIP2qx64TXqWmUKVykNCOk2CUBY105j3XjZQwlSQp+HTMEAUpW+92Xe4YnT4JmbRe7rS
HCIy4gRkBy17XUEvuIH2U0L4WFKDUc9XJqNHNMU9QFGVz60cuJh/rlZIiQWdN5emeDdxAE96dZJD
BhBp7MoapgAD+jHoyA6LmywRI5H8LMUIk10hmTDQUGZmtRfwgsLMRi44eoPQQFEfOv0q98C7A8Rj
sbbPFkLqM4BODEgrlYUfMRqaDGcFWkBGVVr2Z6yfEep/Ex8jitR8/jUAv7GSF/xuQdtyGT5Pc+Po
AaxsQ4dOUT4k1dcIyVCGSNCo4MARbSz1dMxW82xANLwZejp3aum1BjxG/npxyMRxqzFyl2krrl42
zYMksI5VVfzbGkDWhMpxnM5NNLkVE4wkIqGL+JCtwcjpni4aTyThg71TKDHbbiGtrlo8mhVSJz4i
ouX2mnrVN3QwwGHrqdPr7buxUHdm81WY/BQ3hG7ODwtDnnagEabSChnvVls9yP3wXJvsO5wxgAqy
rHFqaXJDMT8JuLwSttzqhEf0TGItV2lGzKgrVjUTo82eWAT2xu+RmnrehiNAAzP7yBQaZSWMBV5U
JdKt4sA2uZwUc0C+DZn0Eb3bS1Fn/j+vfu1v50vmfxf/HyMTo+2kSeygJtUyZTpuLYB4c3hNI4Sd
T7zXCsRtMZxLyvC+iZymXx2ijwnex6LzF+2pVnO7qlCHSUCbZ/Lt2i8tesYd1GmkLHM6gpKYZLfi
1cd4Kxlf2XI0W45k/Ue0bnV8Xr2RgzwRtYkQKXcswdqSZdxxIS6Tj8kkPzY5lLQXTJA2Al9z0xzj
/jeGCtmga6Dkj1GjlyAkohUSVCWeaan/Jutbm8X/tEP8MfAoY1NOxWBST4PGNZgvu/7Nl/coIe+7
RwaqIHoBGTLhzZZp6ugp6ARmSMNuar8kwgMXcI1KdIzZwtBYFjmgB/Ry//xF/o0BkqHMX77IP6aV
ZaUmRhO2xblt852mp0fRrJhm425H2dCY8WkeodvQo1Iikvny9tRzZww7IjZJaRpk0b9q+ceY7IKM
GLnuSsIqEbkXzBF+8jlrNfefYistlj3wx3pV7TdKbjxOFE6iccsm1cmnF8YwTqv9KAtqVeZZC42f
ahH9OObJnVBjh7aBimpsTkMIUyDZx8QKTWX4GkN/0wm7LNOJdhx+wwQ5AdEuVJtzM72TtL5pxMoL
OuPKnxK1f9E5639/ACBHBXONNvVPuW0k83h2gp4xEtdRL5s85oR7JIaXDITQMvYgdVDGu1oSMEs4
0bqfOSlfOhKgueYCp6VvMgmq4XLJSQWJwtv6ZwaRHg0mwRH4PofDXN9iWug5mo8pu1aM9ZfKVsjc
AwdAUf5r8BlMS3nvx/RxjcyUsZBMYrKbMSBmNPojrsIU/cNVlLDw4EDmOMOg9b3UFFRkNuEgMOKj
JkmnxIKCEadekuBpHSYgz/RNUnMnULINZurAp9zoCKW7Of032frfzl/N/36Qf8wm0rILW0VD/AD0
Ecolu3q2qbHWh2q7n6q9iHpFafmIs4yS4TSQz7u6qOa2+ZeH4f8ppP/3if3vO/lj/IMts00Lw7LO
RFXa6oJn6d6NdnJhhYGXymRvOxIOEQGJ2pQxJy8uOMl8L1FtMUUTkPCMrUkpgjA9Ik2IajAcEH7p
G421iJ1jXxANyQ7GKi/QfFj5NdJ+axzl0hB5loHel0xATPd5dpb0x17cD/J9XQXaeMjnI3vPRjCV
i9C/0JY/TgS3NTSfywyJ14cRIhCyMGIM+Q3/2DOng9+NcFin/qNg1hGln/3cYORHNYL7nBfWRPzL
b/REU+O1SRgn6PLnaFBxXbOAHmJva9VJa2U3p5mNM3dVTlVuRfM9r93OaMhfQwCCcsEA/C1+IvA4
4KOmC7xR1eOcG5jlDU8vHsCUY/TgYuIJLfHBRuHrVOF+DQEtRE2F5+fUdLQowZm2Mu1eKcZmpB3i
unkRJtEOiS/N9cWmSaSUOUjYY0l9JbSWy9PUM3STEeobIwG83HsWiLMGc/my8qyVDLkbJMbwwkmW
WneRJHvgTmmVHwEmpKZQCLRcEJZdLFo1PEajdsCukic07Gl7Vy9x82QuAM/3/IkxVvbKdCKLkpY0
ETDnEh5PyTBNvpbR9iL2zwRk+mu7Oa1+mzV8l5ZtYI5eLRmPIgsAtzZBkq9RcVNYtgkKVT3bdOlb
29567vBrknFY2w0/Ay230bw28aMcPRXKp5qy1c7wu0W2sGbj0GBhhr8IPxJTn0REIf0qxLkdKYtX
0xM1AS5NoIDm+MUUSq6ievEmkhen8imZUvclydKnMHN3FO9RVJzz5hE/Hvs46fLKAGPljqHuSLSn
zl1PYZiUK+YDvq6nxfKMcL7GGq27SWV8M+vnUXytDaj21O4tVkD0BMNJDN1EJxMje9Osm8W+yN+Q
E7OmsKLS/NrJxb5PfuYCSEix5+jFuIkvBmS4jtwpJaNn/Egl2EinXH4XyvxzHNqDUmL4pimPl0mL
li1GEn83NR0CRq2xU/ypI4XVLCOWy0BdBlpt2jKU1q4ujkVm7fVUfk6Y41JFZbP4hTnTL5D2VQSO
R1KxL8XRlSSSSfle8vIxpEW2OEL/W6g8AQyphVeL9VDNtGjhRyO/T+r7mL/HC/dfOumt8bYmQ+ff
q08pPNfW5FRsHVxJ8sDnRhZX29SgH3ayuPH2Z6quLPzNmxdRg3NeD8/9IeSL5FmyFYZulYoZ1BYg
VsctGjO2iEF5BoucNcOTlUXXwkgBp8/jC2iCqlo4VnTPLD80HMBVDUymNshvRLJNNZKr5jan41YD
dDOyx6lgMlonjG1urYY0RCHYkFOn5AWmLLO7WTpMS4au8wAyvmjgvNY0VaQBszBvWaO2R5SnE8Y8
yxmNBsJh0i+zI4pJz2zTIoNAvUGdBgUqb+YeMgo38Bi522BeTfl3pjcEMXb91KPrwm2gyxdoJKm9
DL8JU9oUkZsKmqu58juNihhs3jZ8G8r7pdDPgENzddecZqrX4DSFktMXUJ2E9CLStCBIdSdF+76/
G2Pl5blm6wREc7U7TMk9VJJLq3CLWJXt3Ck1IB1xjf9z6CoiWoVjMCikMjZ2I53ah3jsGD+C3+Vb
HCc64TRZOotSAna2bUFDkwPFL9QTB6+oEEQ+JeK5qnO3Wd7zkZ+PvMGZ9m8knC29vCsFvdxiJrcm
htzEu1bZV6tHzQI0Y9YbyXTj0aT5Nm+z9kMSzU+JYWu60JKCZjNIPci0ijKdrLecUD6+7XW7kzCv
c884dAMGRfQqAgmbNw20Hv4CLT0MbXQi05aRLhUODjCdP80BIlqBk2PMncbqoVoH/qxsLe0eYivb
GlW1X1/ZoLtDdPe/e2n+7nj/q6bij75AOA2mXMaiwPZJb5uZuZkjMkRtKQ58IclC/ceqh7oLoiGM
3wLmCAahscq/KpBQcfzdne2v72V9r3/Rd6Tp2CTCbHEkqK8a1lcBionMzEOeKTLXwWN1UMSO1XDW
BrDN2UFWXYA8qxM7NNwqTlxZ5q31DB5jxsf67Btac1ydnEuU25P5PXJ9ngfdL4hDj+Teb+TvFdsh
cbvii5oZTUz6ZQ6TLZIavFnAJdPpN06huyyYrugmWjMTbhr9eG1zfcWfcE5ojGqE1yVBdzruwx4h
ZGLY62Y3AM0kxg5NN+d4uwB6Su7tEDglBt7Uom2OTjlvkESuYRBm+qZw1uTWc9vSh5A3IkODbiuF
0X1sv/QetUR8yEem+C9T+DHX1FBNf7TGr4ZCLv7SxdnW5Z/ZLK7ELm913pSM3H5pCdyJ73N1tLCN
zZwJkExqLXxNGUiY8hVPRNLW3sA6Ln5y8aP4VoEvBf1tAnwV0cJoJ/TQU+KJtNf5mEtk4I2sgf28
LDxQKnK7ePg1BdMZhgxVxF4az2LyMuLb0+lK6NO1QapgBK/QrJ2yf4AKNeSvFRuMpsEBax1BexeN
D42PWIs4XiXjIKl4xmB8DSgh4uKDDlKBUq6V0RvFOXSQe2ritkB5bjU4dCN4gFejeBdpbqszM2wQ
nowZ5VPGvmJpX2aruUlH77t7TIzFyzPuhMJpzREW3zIkPQYhXFIH0H6CZ1Vfe44AfFGAu4ZtYkiO
gV1CDV9nqN9rh4MKZq9Or2OF/5SxQ5McsXl6XanZgv6lDPecPx5ZFD1cpBZlF1cfMP0CVpeAbrAC
IMAEdxm41u1bBN+6dBekj5xclwRhcqjNp1aRwSy8yREF0TWbaX20xdUczbcaPxkozxEG9rrIwO8v
5Ukf71LRbxLaDKX2ntQfDVMTgYJ5usSvRX4vh8Abkafr5aXuP2fClmNaS2u3qyDpRxqbvSYz9Z5O
Qt76Gg5NOfrtwS2qesscEeADBsmNKUWPMUbKQf41CM2A9llV9yVBJRNrXq4jhenKl6E5iMBStfg5
TJZzHfyYbB68S4AVW4C0dg1+p7agqtRw3HLSbOg6DCzpsEOo/gwLr2J3WRFhMWZFw1AdGetVgC3T
qCEwIcIXVfSBPTJ3aYm8bi2flG8k8qglTyMjfVFjcEZ8UhkS8JxD3m5fJZ7rUut/EXKvFDQzukgA
YTVt2FUwEfLFM9qSXvmvBvAJNXfBAz0GZAP5bdJsW+Nd1BhQs/B0oXNNvXjOnwPlPgg9hhdmWdk2
bxe/o1VcoixVgHnJgGyLxwI0eGZqvjqXW6VpPCn0zMD4NhbkQ/l06MpDLk3QgsIT16tnJbzmuJPK
hcadHH4nvbYnG12YiBKUE/5Pq6ilDamNL3XP9BDRb5W+RCmKGuAPiAWgmGth6LTQzfRu7fbFH6Kg
vpuysW8ALWvUj0RGj2L30ULFL2PNjXpYWtPVLB9HzD0Wnf9l+paalwr0uNqnp6Lhjj54Sm88NgIh
ZpXspIzLMqYEWSZ4hiIfsqJFJKE+D7FXKdVJLeVnGGi2G0QQekEq4IlQen5yPmKz5LyiCcCgA5Zb
PASnmo1Gep/L04PIzU4uP/h1uXtNKoKQtN+JI9nClxeRrENSxiafE2cIT3FOrD3NvtWuDVm46yZH
xO+i0vdYEU/LixC+WcNXw53AQA8f1q/iLLqDvB8R3MrGe4Kvu6OnE0uPQ/fejq2zokbPcynAl/uc
C6oQ1EL/oURjLBmnewiERCzew0zcTt2xqkJvjNjzuH7pFtEg7a/WYYtcxQlY/LHDME8rjWa9pO9i
lg3MKkfCztIriPIxVjFgTbE8zf2BPBzwbDJX1Ux6zWKGwSHVQfAoU4xihRISxTP7+JcNbxUmydwZ
SZxPGsRV+XeoHCHtGbK5AVIM9S/h4tugYMoFsGR8aKlhbWBCL9aTMsh2Bbp94URf6h6XgbpbilfK
USMm3hmMWYGYQ2FAUc++bqV2EE6PoTUxKiLGmxCHihtrac1HY7zP64QtHn3urMOouIuQ+SP8kFEj
cUdTPibrrUwvDTjGuonfcmQ4kljvpfoprSdbDH/mPrklYfMYjV4M1UVlBZvMcfL9pE3vCUPFjEnt
JIs3qYn9Mah9tTs2EfR4ZoyBRMEc3ktYLElD2VgagEBfTfK8xJDB5TpvTX0Jv8/QxS58uYtaTr6B
JlVJil2IyVUcpjfyIcxmvLRd6Bgd4y1FfzFSMrm5YPf7sOZOAVlT4OFAe1ukkN2qE3zVsLnH3X1E
1bbAfixf69sgfRY0NUeOkii4ztQTyFOZkixwZ9emNOcVF2o9J9sL6tsCRi/zxf6CZj0hzqIIsq3A
f5gRoAbBj6p8NaqX5XC9c8uzEv2NOF7kKO0IWJHaUgDSgJlCwJ9gWtHJaLZNdNejV6MeSe7g/t4Z
PvpYYKpcHsPOD/NLA8UqFDtfXeWV5WkmFazCWSmB5xJ1QmmV8BT030rasYxLKIWDnXfXwSCEaIDM
Xny1/V1l4moW+ZmXchSt3hQRy7hfQwq0YwPKEai9gxmGA4qNPN+nSvdiGGSMMY/vCmT4HPQ1v13s
h72lTZ6WTt8QoDbRkB6gHd7CBgdWozEUYbxBk4NEJMaHnfAhzfGtEj6nkahV3SmZRdSthfKJXgjI
YAXf1NjdkqZ2xKAGJz/SzlkVVpZbcbCuAE4xFU7a4vc6TDauAXkXIVsG3sr9QMg/LBrZGUPGQL3K
Gq8t7Xvt0OiIOaPYV0rxualJcq2EXWyBM5liT1mnWHWIPq/d1DQUqkR1FEYIWi06Vv+mCjB2qycK
t5VYPs5O3x+N8GKFlxwwrFYH0CZBgPPiEhvSFFC9FJWdQtCwMhWBT7oJDQSzFrN+zRUkuonNOTCP
HAlBa9oN/g6TYSBU9UG6zSE9IRTgDHriNrA17M2R9bTGeMi67A2mcpbSxQ2QfkuNeeh5hBtU0K1m
1XaHNX0c35IxvijYb5ac1GlUpS2Og6oQkQIH7WswySdMu29hYB7Mvrq1EZFi8vhrFoU3p9IuVOjI
1NotoTE26JU74ERUQ9UfQu2EWnlr1KRsK8BxNQOG8hT4WUWeRBTqdIJ1pv0iuks2itLMHH0pfVV8
tiZm8Am4e0LHKSLtRS7OUV/7af4fAUNV0y+4ArHbFpO+T6i7R3ShAm5diQhWtHejhruZUfsyak4V
qP5UIBVUNx3bzNwYeBeulkS2goZ7HV3oDFO4lEOn6147tCemmPNYcmsdmfB0yxbGh2PVwkUzKFjD
TOcsz85KqD7IuXZJ5n6fDKYtBgsqVa3e6emO6vp5SokGwHqMkFS+jeiWZFua2QpqxTxECwHIeSEe
panHBpnvJKv1hqXflnL9K+ZMkApCkBrjQdN0GN7T8zQbDu5YbmjDaaiZDYf39mZY3MCX/rUpM9p4
79Wof+QS8cE6zwfp8wSvzNI6X7/JPZgvyzh0ZJ5vk6B9KgZsW2GJdIIMZKyRM+lyGdSrjhH4ko0H
fcBcplnXgU2s42EkrtD8lXhuxSawA1pwOal8Zn8VVWovDMOJDqcmFvFrzWSInKPCPKdAsMN9Hd2A
C1cHTGW5oDgAxNfjo9FXk6hmeiO43lEyLiJEnHYYMPBR3C9IaKzxVrGdjzVqtpOo/pjheyym6IaD
LTkIlSgyOCzjk2Z09wWtXzNnvrkIyOduTQXfVs8e5YkhkRouv2m68DeC5gvKQxfwScmEFtA2z0mA
VVMvTjom9ZCxpDUcK6qpHGW0COxHyviRZ0zeSABtURUWVuHoUejTYXofc9r3fB0BYOwq+k0LN88n
GL+zI2MR7TNkEGQxmF2IGVXzQrN6GY5GUB9SIXPiTtpOUXHt8/AFV+JxUK27xkzMzCDRDFwLDT7I
vjKJpywca2VkyIgGSZQp+9+Q7bDviYiXkSxahUI68Wquztwh21VDhSOh5qqdnLgTHYt4eV4qdBey
6gRVtpfFp+k8twm6nnqrxxw8sABKEdRQVr6hI2qKw0TMcHR3j2BYNv7xS91svvwXf7P58WP763Lk
1+Kdf9xcjt3mJdu8vGxe/ONL6/HP48V/uRwvL0d//Uex8SFj2/yyusk2ru+qm3iH+9W+HL/+8x98
/tNgv/iX2uG35dWm9+QaWLotP7HWAsNPfsUnJk6P8iX1hUfT+ek2rVNsAuJWpF/B75/bHZx/B6Xs
IYTn4U8HZHy4Fbon2jLtCZbvNtxglPEt4oF5r51LHgQR1Z1PXb9hu0Wv0z5MPyB5yZ9NDsJ+xTvk
u56YSwI7SYt+grpiHr8IB1geuWKRANV/gQBXmYV9S+8ALJQWuNbG+hgV/qF+E0TEbQ5Edw/VeUSD
w3GwtgBVHmr9qOEaKV2sqsGxOGguvxkmwyZHjlNsW+6SAewMcaSjVPaopF6DJNxFfNcsfiWBVoI4
D1/NtV64ca9weib0IgevkRAGTU8WKXcooPi9FIjgVZSuU5XugwKUdzEvBzWIPPxhtiZ+RyI/vHKq
FunBCNtDz/BUtCyCuBR7EOeDyshWyl6kvrHVHj46cd3MXLX+lo/itg8UJx/eSmTiY9d5Zj3tdLSo
sjZuqoG5Z/l/nJ1Zb6PY1oZ/ERJsYAO38ezYTpzEmW5QpSphnmd+/feQi08pVxSrj9Qtlfqcbgxs
9l7rXe/gzFWUEzbDAJvsCKr8uQXxNQSe6EdAcdrsqMY9n/1Vk/q27laUXAAG6VIAjgf9XnODpayR
SaQ4m/fjS4JXQTx2s3hsVoabkCt2NPkMBre/KuADNN0CDhe0kyk8xIOGnMl+1itosQfy0ieWQ6gu
gKArH94EP8p0X1MczPDccpjYBVBcCX2r2BAMZAp2/9okPGj62G78M1UdAPhtm24i6JKqcshyce0N
uHHDVq7BG/zOWOk+RK2wXAX2R2Pz6ar1VurwC6OTzflsqVNSEfrk8ndT76cn2yT2LMTguSyvy8qf
TQcNOHTA/9JpE+9zvKqzj0Z5UfCQcA4lj29wlxRJUBsDDOXyfYCAwlHdxdioe7uP9lCQJxgc/7lV
0VmQ55NVl8pNE9xT1M7dUtzYLd0yih/SNxk3VJhnOuTJ1L2780FsFNIX9HY51fm+9J8wy11Uo3kU
SsQz1bEr5dAexMrUPlxwmMkjIrAb/ktrWNSmtgTSyQQtnxlgZ+PuMuSkbdVtLHgfsvMWDeG3Vhce
GqBBl/2+VxDSRofa+wM1sV5OZk5l8OjQsxfBEzjI1cj4ophkId5DxEDKACIV1BcYJw/4sJctB4+c
u/XdaPG0aMkidRVBTPDgLfooQMZcvRsMa6F7mKUBr0zlXA0yYkGVN7xtBYUmNPmPTTs7nsQG1hPO
MsBfvEseY92Z4WzG0YNun8pVt6OZobAzVjMCFXD4BRXgOiuFoVUB5Ge0d9VwkqrclCW/Er3l5KDZ
jc8OdW5BVc7gX8S4pdz3RObl1SGVexNRNFnOWF9ddQ3+68bRtR5T77cBF1q7V6Jdj8+hfMbsoE5v
+YOn/dbrcl5C7iOIgkgWtKuvjrz3Q1ywOmPejxaOD5THZCYA2TuUfqnYK+TIRaOCCdsKIBspDc8T
owfHxEPBhdgCNz9dIdiiqrvFUyClhCAJACE3hh5pO2+Gux4rYmg7tvfLi5jkqa42a4LqxS+0eVVM
x4l+HWmnkJO+rTeWM7fihwQsKIYlxSOOjW6Xi5c4ehpAWMz7ekQ5r4bYeAH3AVPpOz86aCqciCbb
hfIhHTgj2RqmdAQE8i5ASpm9D8hFgg6pgiZRtGZzy6wWdaet/f6tV1BcUxaP6SqwRtqet0w+cogv
ibSZtO/B3IcOjxBUJHtM9DQatHKTOcBPA6RycW2lc50hJavyiqqxyX5FsEDpAB6MEmWZNfes1QDO
N4pn20zeLZStIP2wWnHW7V1EZ+Yyx2Ax5T2XA0Y0VoQof4rPWI39a9niry3/KCRh2yipVSzKKynA
hH/57B25j+8osvWY2b3uurOMtrxF5UWIks/MjAwXrwEJrU/SelF79j2inVI+V3DEocC4XcPxYsTV
n2f/kRSYIiTy1icwjxkvMZ3HUXlpYZsZjy3qN989OTQUfadd2bJZpIxJK6jwDdgdEgPFZKRoQc/h
iJqsWbI02UyfiwLXFjuPAabomAW0pYcEHCuWiwDey1PNn/PhpkfMJAhH5un00X2Ay6tBgTXm94X0
5xlnoGs8TYweXFiGMFsaASPkCIUsXypAnJmZV20fXbvitQkfmSNj6CA+Ewty9P5YZ8J3uNZREwmA
nBDpSePc8AD85uCEv1iwPR29T6KIwjGNoXrp3kOII3TUktc+G06eXQeQr5G4eFOaIOFsJJMUDzZt
RFL/HpVuOb1uEffUtR+Du3falDpPR2OHNmN4TV1tm5fjtR2VtzrcJtPMTkw31fFDoaYmjKgQG1t1
YYc9pqCxeWYz0S6ZTX5kGPl06kgoADSAUR4GBkDVRNVDK16aJ/5fq7LCNJN+aSymzo5BU0dZPdyX
+Z1LeN9AHErxiS+VIL6w6tqJphZRKxh6PVcIyUpIxSgbuvdgkg6tw9x5VimGfVNZFIlD49RidmEf
DVHPGebuvYnpodh3Mt2XLK8BMYCfE1AQ7mrnHh7J9RTzEPeSKRznyPg8qC+4gUKDZICB/3AOeyNk
G07ydNZ2+PHg7VLijOiSRlEFchYxcK5sjlSEs+Sr5Km3GaOaIf+73Stz/IoJtlrb3rXDqoiJcipr
qs2IDBoc/Gz+XWIHSnJ9SowutJJE9bZELQX2HY7ItRqg1nouSKUMTJ+TZLy1vPg9G4KNmg8z1023
nWUvpDUcVYmLj2vDhCAAxXT4G6sDmDcpoTrdVQZG1U1h6zmepXhyD3T6efI7DJ7rWFsWRGJWEbdV
tmgwoCFa5YbJ34PpvDg6A7XJQph6wFbnBu4qFmeEQNY6PluCSttCIwfQbxcPeWtht+WiW/C2Xc3K
H4yVmYANAtyTGC+AskciNiIGdpX6MREazQGAMlHB9W+Z2h6afsvA3fhTm1vIJ1dZ2t1owsVqDDYD
zVE44Olit5z3Vn0w0nyuBLAwiH7W/uT+K/JHI9gnqJ16CxoB8dt2G+/b3r0eCT5NixTOMtaHOT3n
m9bt9In31T6xrywE49qB2JWMipU3v/SUalnBPMWi71qBzhmMK8VUV331GPJ1jENDEvBrCiUfluOs
ieOFRgeUO8O6kH8G49Es03vslLIg2MgCEFNN7/zKv+0nrbpfT7xBCwdGBC3KXE0jQsLvsQrZ5cpz
iWunD/ul3IXTyP+Q0e/EBDdMua3VdWnxZSZkjefsSp7iE2dHMz6kaxMEt6Po9O0aggo/rvRArzYT
spTpNhpk7ItGdm4FXHJI2BkIzSoWQ1QuGf0O0WvXUquR813Y9qJ71uLhCoMdYmcIhaiWNPZoHQk3
dok01ef+9ORofyv8fNzqNVbCNXN6WOcyhybq87WwdCfYQY3NbUt3WYH0auLX2L7XWv5moaovYrH3
jGSu5ebNqG5z7Pcnlpewyx0VozXcuB2VOrRQiGJvdkMsmlfiG5RApXp1IiQsyjHPklU5ELSRBRs3
fXXHeSRXehWRMkHxwTWE4x/dkDR1RVvpAfHpwLY6hYMSXdfpdcJiHCUMznDnx+3eq3cS7NUunRu9
OIUCKz8YAUvPhfg7l8OcXacNi9c8usUQbaNohATgBwTzCNt/wrCmLAk8wZHTeOsoMTHxZwzSRquG
jjQrSLJwCW31UKl0HS0s0gVOUGPsNl3vfsgGWReS5r7ABcjvNlXkTJ6dmzizdn2KEautbkYgmTSJ
FkXEZ2QW+8Y1D40raEP4G2jTYQ7F8FRbOdRBXcZZP6/KlaKJGY4bMpr6c//Ve0lgdaW2YG4atXcm
ZnBum92LKF4Mg7/xeSVSA4WFX8UYJTnGVvKaNQjZipKuHRJGFm4N022u1CLamMEUqFs9qn2zK+TG
j5OtWhCxRvXnwtX3rJNs4IijAutOvcd5EQmw3GylxiezNI9jA9AdtnjPqthAxqQYRxsRj3cJhBpf
XFeTgQNnVoThTk5vZwOrTDP/sd135bAbQNbUcVk37hv+SeuspuEIQ+vK0yl1bMzGOD4X/YjwJlKo
z1oE5uprmHYzrfQfpuDKvK5X2cYOT8I7TY7VCRRu2g/sTVcmhwDW4/MoSqjp3tQ+XWROtPHD1uc/
jei7Z+jhDJv6Li2uK4P0H67exccqoSh5FPECn+sBCLonU1G8V2gJZRFveQQKxCM8RZt9XR9hFfl8
X0kY/OoYmNurzCDLKe8StBll+OJ7UD5t7dr0o0cjZekrvsfkukFrhb93QQ7KPB1AcSJaylSvDkZ/
H2DJOwb5RkGMq7dlNc8x4HY7+MD09kXypLevRge+hEdBz3IwH2pUNLoZPVp2/uEUELEGALuwJxru
lXruxmwC2tagm2WGszEVZGq2r3hzM9b8ZYF5BEQWQOoiQBIazhNnou8LXlCAlzzbM9bww4MnwQlk
17INhvWOiIRZ3rSnvA7vZGU+U5Vi78xmbop0H47+by8V+PCbrwXl8Iiek+Z7hDLImKByb7NQrGoF
F738ze/35RSomGmfpYIiE3C0iIiQaAnz+uAVOoQnuMnRuAvy6jn24B/kziJBZ6rveonKzjnoprO1
ujWEkwERK93CArdI9AT+R5u9en3wG5R0MyDjyU31xijUPUlm2bMqmUWo3jVTKJjWH01mQWGvERYW
5OddM8JZxc2DDfXRbJjhtsF155qgcerkjo9gbnQWPZPfdRKOj7gL+u+Qt0fyxG2nAy1jGIl4pO5x
gYKXgbOkzFdMpSXSY8d1F771mIXPRUxGjoRIMV79Yo7ZGWjZoogtnYQNtpF2PHasQxX43TTjt9gc
jxN+NohupVv9ok9JUCm8FT4fKyj8MAKLp4jDMChGQkSUHb0RiggPb3SQKL7vhIZqYqx47SEuSYnZ
qli02QOuVKp7bznZR0z5mGWotKkvDKzMC/fYEPmIeNTmp0+BVIx2DFqqAYVcR+ldkjkdB+OtDJhc
5h1c/sc8C2/zviOS9ZAluEQQQU8LieydCwdjP7OSXVvlnCU8xeRagzqSaa89xg8hgxfOtKsiqxYa
8IGZ++/aUG8KVLft8NQMFHNuj3CbkMTcVPYT2VzBFhgmES5dj4knl4Z8NlqY6wUmJUS6JJpyilBS
uAW62togdyioYwSLT+NwiGhaDdgnkv2RoTVklCUvp9LWwn0qBm42FEswq/lQGgfeHL554bB2w1NR
Hj35yyXDnfB4iyD3WDyqkU/akUD9MRxNHVAVcLaYdqTaW2itPu8NhMQI2NPKuYs47XN0rUmXr1Qd
2bxOf3fvRuNaKPktUvyjP1Zvnu/MQwKDZSUX0v7TDtYVRJ956x46XNYny6WoVXE7yRfYdrdGdZ3V
W8d61oxq7kfVvEO2ReDJtRMNS/pIYKpwnrNwEMFlOn0ha7DAyaG023k3LvZAHMF2qjL6OF/GoUMv
Y9/0ELoc5Ctp7C8Sx9l4NGwqjy/XrBvP7hYu+lCJ4stzoffsdY3qcCaRvNj1bYhjB+qzkC8VPiQi
t77eOMpzz6jVeqvQ9FjtsyYhgzLGsLvfASY8o3EMrfyqc1epQGpFNQ9EnGKL0KJbeY74fEoX20Oo
6Ka4dzJic4d3J74Lomjut0f+OajGossbKA1gntQnUwU/ectJ+A1mB105BIpzc/oMbC2kvmawmaiv
ZjOJhWjg8HjozReZIjKqajIJ05WJ4oNsylnf3gFWJJCKI4CzIu53dUbNDFBkDkcJEG5QgpWvPU14
FE/BbbT7NlVwM8z7ht6m1Rn7/yFckUxFECJ4K3027obxxdKhpohZEwHwtiCFUJTNKbkE2HPKhbQI
pWX04QG99H6/AetJy/VIMlkvJt3FYaI86/k8iZjAafvcBwnwZy0hsUMLK3NZAqRQZita/5YZqGLT
m59FGTB4vlGOfKWpTTS2LzQ11QU9FBPHyCGqULynybCQeQB6/zYgIEGXy0sZKOBDzVmmTHiMIV9a
0KxBmGp65gqzWpXSBQ8xiJeCU7C71zPWoQHpjFQVY4+r50yhBxwoNeMQ3bKN0YA7YzoqgkMSfuTQ
ozqrvdeCYqmgjhGBhXMk/iERMlDwgF69i4Z90E2nGMIfCKQ5wKQLJcJcWm11b+TWvQcNx++S29ws
V9HCgaAIoxdi0Ak0fAAlLcyR82VbWocsxE8EhssAiJPgSRmH2YIOahYaEGHUYOkBymK8aOADF8HA
S0+Goc1DV27a+Do15rUNUBuuY/yIlPeQf89oPmwxL3UQ0Oh0HyXFIU09sofA9KNuMaQwXSJ1Fqfv
OWNDd9lQ0TjVnaRvmzzWLrzMS+/yTCfYtC07bzcmh0Iuo2CfFtsEr3nnOjeh/tJsL70C78OFr+FT
tCMV8OfLi+/M0wkDt4DG8LPS1DP2ZRsCY2uhEe9kcoBMAmgMYMYwPb9pDoPxwGgNX9edxi6xKi1E
JlfNQ0xU6dRWEbV9CwWx02bpXkmx+Np21/3Lz7/ve8ctgSWYVA1NN87TAkQn+f6jQD3yfYLQRU/1
73BXbuTWutHm7kv+VNI7APFt2f9UXKafxIP4Q6fIx2gsxi2Q7zy4Z0Dr06jPi7fko4IAZi9//pXa
tw5q//8r/7HWV/H0dI2+JoZNXcHSh/nrojxH+lb9EvqyNt9zdaeDb2W1fWcPENsm9D899ggqSz/f
CiQAF37Rt8vqyy86E82MvZfiQxZi9s85IVb6ErE3nj4ROAzk38l4HABiG5+sC+v5O+WfrRIMZEpW
lbTOJDKqORZWqo3pQQGWKMZXJTmaJnPN12zqFfKZvORe922cztcrTk/iy2Y41E4SMBQJd0WNlAUq
yrho6bAVtcDrAQA9PdYlXjszS7nVmcjkIcHf8lF08YI3UDNxMkjgavsLgV/f+nx+/Vlne3StmDlP
RxX7vmQ8458s8UGPMs9xcjNHpq30G7ine/iL1US3KuZ92G5+XgP29KzP5Uq2ZTq2plqqbhhn4r3Q
ZiRs6GG+b4Zh2XzEEc4oQIqAn5ZRHp2Mcw0gtZQYXGUQfXS5blSPyYP1ppBA3ot31a/XncRlwqc3
DiACwiCKUfSOmX0XUgca6bsuDZxvhjuCALacI0sC/WJMpXAMg1NoBpj3RG+aBfkQLQPkrkJWK9UK
F049vvS9tTFdF6OayvtlwtgCSAO7TeLr0hTbjLGQq5EY1t4rwfjkCPM97Nhi3HVho23H/Nk1sNiX
wHgpU7HBvHETfMDGcQeBZFPLYekwr2sjsc17/SXIywcmkcSpd5D1kbt3eOlp8ykY3AnCVYyj81Kn
fxZwoh9/fg3fxjd8eQ3nsYhm6PQFKJexxwEMp7YpUpcZAcuBCUVMQBYjJbmvcN6EPVY5K/AqZijU
v2PLT0YXgZgsevj5N323YZk8doeVQYCXoZ+dOvAlIcgaY3xwmWB2o43d8bHK8V5nW0ej1GNQ4UFk
hCmgaMcJsDKBZbQGEUvGENG69pO7n3+R+Gbj+OsXnUmGk6zP87iLrNsCj47yjQbYj3cmTubDWuUb
2dRoX+yj3v0mcaULr8jn7q6MG2TdoK/ytzJS9xF0jfn5vGS2vUJsB/euuaRF/M519uu7PN/e8sB3
sqIw99aQLwp28WjcEkY9D/Wt62zz6Hdi/6GM/vnZfCtLcBxHWlITtiH1s6s6GiG1TDHlXk5dXLdp
omfTj+eqrBYubKhRvrvIlN06xrKCCQQZVe2iMI66UV8RDTWDuEdkr8hI3B13+NQXqpzpNZzzgbJ/
OBnJTduKOdlFGyHeag7IgAZUjveGd+qwn3LSXYNZ/CRy4I+qSXUtlhVVse7ej+BRrfvRNd7Vz/f8
3VfDOaprmtBUoavGWVqNrBKjaZzU2mtip2XdDUqZQ4p9XlAaMwXxBXWccEHBTW8fK8+CMsW1Pjyb
sRqYOPPdhdcUM72gDh9U0EXtgp3Fd/v7X7/v7IC1BtE3RmJIlLGnRC/vy26VDduOeUonEPEyqYLq
PUupSV1zExhojC6dfN+Ubn/9grNVYVqtPpiWHh8c/b2Xr0V814IJwV/DtdX++Pl1WFMdeHaWMNwx
TSGlbmnyXM1M31oSN9tVR4qw0Vt5+fU4xbQtk2JZ+GQkLAlRHwVt2yytofCtBDO4uQpLNlyChhkh
PEv2vQUud8ZjwjcKHt0typfUXkOwl8xm1HmRL2EOkWiGZ6D/QURrppB0ty6CuQEZQpn7w9ykLRXL
iSZ5r8DnIYdJWZAR6aPVq5cwGsJsFbEHoBIn/PgPXKeyR0Y759Dhc/GM9WBsMGvzlGtPnAKQHW8L
HvDzk/quYuVJ2cTgErHlONbZwW85Is+dkSflbxgl4kW7tveE+e2SuxIcb5k/pH9I6givaFhX1kHc
Ghtz0W5R4IwfDA12wW35y5lCjDCzok4A+rywh5nTujh/lUITlipNYDZDnu20+mApsSr76oiTKjFQ
usdwFubLwoMF0s46d1FjIxgtYWu0/KHCjZAiddExF8dwBHcPxhV0ltBiZiokZmUe3qi3THUVdxdp
y6rdTKRgJyPG+CqFL2CtG+5zxPhhS/mBHfAKZymGXGm/sJ0lR/R08XaJXxBoJQzrn9/GdI6d36su
5OTWawhiFs7uldg+GzDUSXadtnIjYiMAA+NXk7iz/+E6jkGKLRbK0tHPrgOXrzd1hetA2YPlBCjN
snS6S64y06ZyfjvchwbJ3rRV+Xmsf6l1dd3JhcPEdYeymMtMtKswOobKLYFtjEQ896WGMfTzrYlv
RHFSNS3HlJSRGscQP+rLRZtSQ51lxukdkZAWO29+mxdzJD96epM9TeQTum/YCy8kLST2JiAQMn+A
y4rilhjSol3F3dQ3guBg7AGh6+dfp33zSKRq43xDprI6Zbj//eusciQT1fYRQqENrbcZZ3JWYZmw
MpulodyoIpszxfLUC32O9k0lICmppWlht2I6n+fDl6eiBFXYY00R7Pp6Nem8wxKy2DjzgqOFJzL0
9Gk2lV4K6vw86r+uAI03IKVBPW/pFi3x2bHDcW8aeRp/3q5amFs5nprsY7JEqAvrTTJ9ML1mhWno
KgzLJ3TRJmFAAXpjw/nt4OERDXJhQyFJTPz73g2zXzj4pdUGX6qxLycjoVn6O6OZ9it9FeEsWToD
ypvu9ufXNn0P/9yGRQwgH6ABw+TsrdlRQPorIoZd3qwoPbNoIZ2Tq8w5u36+0PkGMD0vPn7NMCWL
17DOFm9WyVb3Ky3YRaCBWPt2zhYs6irq3v/rdQRvg3pFVc1p6z/bAJJQUdVcR1Oe0+eGKTYUK4oD
WDAXbEX+We9UQ2zchmA/40+6nKqCL+suMWAZSWlmD/VSbPWlnE3h3OJ5XIRXF3YbcX7mf16KyHJ1
Si3X7c/+8sulXAcCTqTmpM9zIA2ltsryEIVbukwc97esgTOyjxbAGEFJ2VqbSFHIX7GWLUBZcIrN
fVThPUcp7mFyUj/b8YDkBduTRr2wB5wXQue/c7qPL7+zFcEQ2qoR7MAbOKBwCWcACU6YFVtEmz+/
5++ePw/eliYfIAW5erZyRW3EWoUefqeNIZT4ZRi/au3KwhjPR33RTQQzPNq9J88LL2055y0S98kb
pwabPhoDMOzv++wqEbn1mEU70FGZY4ALvNG7J11Wy8+ggHG8bzE6Bkzy2mTd48yj6Ug5DxaxYlU0
LEwU/C3eq4ZnXzj+Ps3b/v6ehSAr3gBF1OgrxflnBhjsRKY7PIw3+pV+82xdvS61q80GxfoqWLVX
7jK+fgo2T7uXw2x2f//nGK5wo1hE/30lWFjUOBbICgeVdlZ7xRki8QCIe8fwePoQOfKZmw8NLU0w
efdeWAvnZwAv5K/Lnd11K6UV2NWY7BgYevpxdJcQkWICDPVHVcz6d3GpK9L+3c64Ivumo6smpkLn
N4gCQMsaDAB2Pls6aXcs83GB6wtNhoKW54R929zocL/pYVulLI+W7GhG4XqdYTqsY7h8sTz47iHY
sF4Mx+Shm+eNmi66DjVJPjw8Pj6Py+zqhvd+58xWi25+OKhXs/WlbenfZ0A7aGuaQZll0g+f7YC+
yE30wF6I4TjcGn2uIe8stOMkFB9R8vQo93T/FzThmQOXXhCxpT/mCQKN6pR1x7jBhqZVt8Pk2N1h
zsxceh5b106fLQZUcshSL3wc5/UTp4LKqzA1U7WEI867d7VMUhKFm3inVUeAFfIvner155X4T7f8
efIQKU5haDiqeV4F9V4ZKXYRRbtRlFeVPE7GVyI4jsOARR1Ylw0CTgUWoUYzlGvh/4q8V8kE2TRf
BixmvfTEyVvjIDNRfH7+bf8e9RN6r9s6CkhaovPXZbAElabkZMS+qUDEEu4/38pN617IsHT+PQe4
Eh8FuLM+7QFnn2PZhVad9I08sD9WXbEestXgfQQU+5NLUo27T94jEB8w+ANynUyV9DZcRJpOkp71
AECLKU0ezGMfLwIbqNSll2ZWUI3INnA4wbd28slRsB/pLOxpZb2LpjR7hvIj0b86lWaAxU9V4zee
5tB6Fgp0JQVWf9unS9seZk5gE5h3q8s7eyJX4vtRBOk6bMPrQD718YOm2YfJ5Qu7MgeXqHx45yDT
uke36yA0Zou+qIiEGjDIZbjbWZM4WXVpwfd1hZAV830GduMNrgKLgqpN6vTmOB8zjrVasBuzXBKk
DB8elqpIcspAnGDrva87zyJKNy1W7XlJEFaSMSrAfUWOR1vbthF5BlAFAjxBPHG0LA45RNgRnbVa
i1nKLPRinyPOi/ppOeMqBjQJ4KAL82wfr3C7SHs9lwe8lPxqr5bO7U3roHPK4XhBW8gOjQ3rc+GM
v1qC/LT+ZEXvM63Gpxu9VBLEG7D9Tl74yv7BfKafxc8R0ynHX5/DtC+FhmyUGt+LNNpVbPKmQcuq
7RtjZQX7stvH4qPR92mTzBXkTiFPvMnC9c/f0jdbn0bhZ9Lw6LTw5lkFIHNXdqx8hnMCrwtjzmih
xgkGX+Gfr/NNlcOdGqZjGHD8qWfPLqSUvqtVRsmeRc5XgV6a8VlKmssW/+YgfvVABuWrm1zY2r/b
Kr5cVZ+Omi/Pt8kDRY9FEk/tLQZQpFxgpUNXcBE606ah0N/1CvdHmSyZi9j/nqN11GnIZlqb2IN5
ks6T5NbAhkr8HnBjYDrEZWsIOSlNHftiUGCtGYoL5dx3N2treEnobFhTkf33zRpYwWJf0MVEMM4w
UswLojkWQYU33MeFl/ndqvl6pbOXGbdxYoetOqVVy623hji/gBe1ArObvYj1cN3ce/NLEXPfXZPm
mMOIQ4/Tb/rCv7zKARlAVjcy3EGiMvo97oS9x18Xbu1zwZ+/R8cSupyaoanH+/syIjXKgMsHsGgJ
XkjvYrTwdbXNpPGn0NEnePhmd3jDQJ0dB7HMYPL5aGqrYppI7ZsqhC2fbhJsLBGJKs4c/auFpZwa
wbeq8XnFD8H7PdWPSb6XbQ7n6ym2H7LqFR/A2UgQqEBDSl3FiZrA8tFsuGbtLGfMDAiWUp8ISosS
agV0C0LwlhFiWINR7BTwNWLtYmGRA73Ud27jQVvHGtxTbK6qZB8Z3oVq9bv1BhppORgUgiGdb17e
0AVEpko+6fQ4jXmGcoJOCTKYJcaFJnVaUP+8FcehFKFM08zzl4+FbuUSlRXtAGTq4MAGYucnRrBD
sedrJib85wX+zZ0JlUYfeA+s75+qXw9Dk2BXJZz6InA+FbwHDCZzkUMAkF241jcLW1DO2Z8thv4P
vOs1ldvUZefvzPwIcpEKMlJN5UpvP0pVv0v8+8q6HaNfWCahvp+r+srFbK5H2Zxs63ZVQiO1a22F
kV0GtTB0xLrGPCwcxrWhl2QMiUMdmKg8obLgLFY/2vgVhLeTEsaFhhL3t65qYwZA011W69gYNmzI
abwNDXUZyPcUX8qxRKHgr8rAZmd7NfAaKvWHAV2GR5B0gYw9S9U7dlRdr68ncKdWsnUZ3/kSkheC
MExkwe2bW5fUEKpDq3eOfaOt9XzcNrK4s7KlOcLqJokrSrYOE5gYMXfqtheKue9OIKHaMBh0zdaF
fo6otk3q91EzRDv0lXrLF4I0kGmg966bR8/dV06z0rG5SpoLW8pnqXy2eP+68Nm+bNWySu3WSHYq
wn0cGdtyrzS4Dsz6J15uYC0Rn4w5ri0XzvZvVzGf5mdrZ3DTf29lhqHiKyNlsIPpJ1Abj+IEJqZV
p4sg4nQH53eI/Qv0AwcWmaqenQdROjpWpeifYDV6D4Nkp3v7ofX3F9G37+4J4R7NoS0dAUz69z1h
pafJQdc/QVIMgQcuReBrUEHhuoT0iwl4+eeuSAKlLAIhN8V05H85cZoWsabuA1PjXTslrY9rNvKq
wBTDQoaymniTLZp2PNPxv16EEIJSHL+HVcJJWB0R8uCGo7D2LzG8vn3aFiWbAfqI89H0jL78LjPp
66hoeQam48wwu5wI8mTHNSBFkII7Y/PzBvXt+qVChM3lqDz78/lTFQduJlLEGC5TOH87hdVTW4RM
b23sx+V7ad+SE4922MOe9sK1pzV6/g4Ys+iGDv1nqt//vtcm6PXCTDH/NBA6E4yHP2KHG8mR8aSB
T3GVLFuCZph1YYFzlYj/fsIxKQaIMnnalvMJnnx50q2uAFniX7KjAmC1BfFkxljw+V6cw3x3n1+v
dPZO01YNk9pmDsOJg8SbSM6AwVi8NcS+QGOhqb8oASAckWypRpeSQv+hStCGsC+yzHnOYAvn5A3P
6OPSKBLCXYwFZuqWBRtvdOHO0OzD5B4pV31r3qCcMPEQNw7wQiMaXttjQBNre3x99KXZl8gyD5OH
T4delDG17e0U4nLa+JHgZT1rFk3RXVgf320HX3/42WNT69H1VFdFkgzRF6qWvwWd5PSyL23ixjcN
5F+P6GwTjwzXSxs1DHaT8QVzueOAB62FfB6O9sqO1m4TrGXts0rbu2GR9+kBX5ZD2SXzgLk1IQd9
kq/wDmBOOguUYWbjczC8GAl+xqiyJndtVwv3nK+NrOdTD5wz1E6Uk4FxlxX7xwiN+yjxD0hPmqwO
1egcJmGTdxF5/W53oSOlwAZgmsaPf39xg6+ZI4UHa554EPY7+Nd85tTaWn9E4vM/fN9fr3YGfvtR
oxJ4oIaMOVfiFFsoadhXgm6tD9BsZ4rVEvC3ypAK9NHk/3T98/X/Yat+rnzhMP0SnJSQDP++Wy3o
ElHanJEBHnRYKdKLNjgu9lslHGY+boodeGcSoAHA2b3F0KQRWODcOjhTOw9Q+JX6LbPfEWSVGG1Y
lG2tj291zCiagthidOiTbuaA1MjiEgr43Ysy2JZ0VQJN6XLaUr5sTkqlE+jginCXM1F3dy5fHP0e
e4QBKf/iPPqbClx8vdrZRlwHGUrvwE12AKOgWuDg/WTIr24TvoFGvuZecOHblv+evyadNFgN571m
cgL8fYNJGw5OJc1oFxlHWJ+hdUTRaOKwjdP0UsvA/tqlRjh4t4r4hLJorbuYhljvRuhCXIEuIyw0
58F1yomd34Y+wkfjpBiwe4CwwdSsSY+H6bAPPHZsCv5C9o5DYZm/m9sxtdG14gCC3yeMJlq3qlvJ
RiJmgwHSnVS0WygLNHQRrh+tq+7Dwbg+jx4pZlNUXD0SraA5qsFb6sOM/JWZaDWM8AbX6zi9FI8h
7H8x8+lZ0YbRiFGDGWevRxXISgwtjcl6VuFrmbtC709JUJNZ6ywjg0y3TjlOzyZ4B1uedwbZRVqx
wVFnmyJq9dd21a2rwSAWXO6QVbZwXyyhbDQMFXq7WsXenSweg/Fk8QgYT+FFPgiFiBAXWQehXp6O
43UBhQP1mY0gTf0oa2wqpYJ7EB9GDeTB2GjAdCmKj7GG0BndShIpfyI81ISHGbd924WPxHJ6Vy2q
jVD8mlrKkvQaA/GuAXI6uXvXWn2tNei4P0TwG0kGvsfB3h/f0zxAMZjNrMLcdPKlw8i9wpM9SK8H
8ppagSrk/wg7ryVHtaVbP5EicAJ0i6TyJQlvbghAIO/w8PTno8/Nv3vvWCu6ukoWM2fOzJxpxgBQ
YCQw/ZgsGLhT06dHwVcOszeYaeh5AV8MYMD68H4C0vwG1oBM/cP5Ir0/6RGbYqjjXVjXugK2H+Hf
61dZm9RXAtlqdsNWoU30tlEVwnQaaJyWCNcqQczbmHVNph+AVGi/DvdC1PD02a1Cd92SVKDgQpRc
bDtelY4w6gqkYOfkjnszzik9ei1PID+cK/Aj1I87/U+saqR9dp9/Ps/39QXGFihidtfmQ20W7xP1
Q0OZxIwkJcDKOrwK09BdGUYV/vibrIFE894Qkn+cv0HAM+oeNHIM9It6shkRv4F5buLFUgRgtdGB
g2hk2g7BDX8uBCCyDu8LcKyntsYpyjHJd9XQAXq7fhAarVrtd5CoQSqxaxfhsi1pMhTPxI1FlWaX
OpvdYaadvUDhOig/9UvCgyZEJh827ZymyImRmDYz8GQgKr22zVqCeYYcWE1dQvuUoWLR6SdT12fp
YpbwYR6f3ceJaDTxn6tGvakIaMEf0t6kOSxgElI/atpuHotTcJj6o/X+qzsMBFTHtBxOH2F3P/w+
dIArevV9qG8f9HXSDAIG6xRkjV90uIEM+XEDUlYBq24ifiAFvarZbNz1Fy4PREWkf0RgaKayPMg+
nuzmWjGSQYIB8fJTJYBD/HgGslCr3r7KJ4x2B9DTUElfyuxLk74W0hePD83XDNWFhv+coL+Hpl2W
FPkf+oL6f3Bq3YUIQHgN0kj8MSdl/mTbX4ogcEGdfAxBanjV33FPlWYL3v+tpZ8OCZL1QmmSdmbO
hdn6odW7fzaZ/yPSSXGKpMJCgsPIn79UTT3vzod6qB+Tq3oB3hFEo9p4PN8nUpFbXBDsXMABqMN+
BIYk1Xd3gso7ofP++TL+2x7NqdCWp8gTBawkwv7TOIAYH587+XC1yxOAZEbMKngDYnqEhFB5vv/z
uf5H6ICTUSQFsPxC1ed/LNX/MbVi2QyL0/F4teWsWSyxLFYHJyGAw0ArG+pmDP/5fP9VICUSIset
VYS5Li9gB/nLtDeHXqcsQx7NdjcHg37dgKRkqAT38PeM+dt9C7u1OstU0EWua6DB+4+bPVs1/jFf
nHZAWlJI8S87IfG/vY3/vKS/Zr2rWnAx1MsdrkDUYAXjKWEdrMmkA0fQaHQWBrqdjeh51ShHQGJ+
j6yG56x+uwCciA0l6jBo8eqfh+p/bE65rikLSEHJXKIw7z/lAKYevRnup6M9Bqeip9WWuljwAK4r
UNg2dK01tXEN/vmc/0v0mBYS5hAZaQjEf54Sa3o7HehS3txusBYsJfVNmFMRtb6VpkrR6b+lTv5U
YfznHnhKm1AKoZOJZCP61/nEeH6m66DsqadfUrDevL9U4n+EyYw5RppOeOiJ4vfz7a3+AczkWq1+
K7Aehvd+3/IRip1/TrcPzX/1DjzSVLqjh6q3Q7O8Sl/1xZ+X2WH0YUQrHwWNVxJMzA8H1dwat/sb
/OyD/oVNh5D1RmP7Of3noSSmymD9fXNTYYVKRldWiLn/NZj94iz0MHJMXDwgpNDqIcPBjsEypBLM
LbjU6fWNAcHTgA6eQGa19z5OuseOqsEOQOUHIfHrE4pJNY1vmxPkZe0LCtg3TR/fZQK2oO92KIf4
HaiC5WtmD9q3+tzPH9saJu67IEIVtmxP7gPuEpyiN135omtlpoIp+3Ukry8dwTICJLI5v4ubrv7V
46Js0GxI2WXxOcTU6NH8PUB8e4BBnb8HfNDbCA8d2F/YVTy/M2b6ROOf2NG+dafE8h1iZhkkOfFe
3G8FiJyrCzZsaB80mLKNVR39BebsDEsuv2tKcJ7Lb+2J8DolyOc+QsoItXSA6U15WAJsAquvPn29
gAgum6hugR4laUwXN5Cbr7dTuf7XXRtxtr9mTUIcicRLBKA0XaJk8T9njfzP+ai31cwRTE8z1Pe3
SPsAUNAFxXVNz7b6BmMNL8emZnin49L8OJrFHrX03a6+4dAlRGx8fDxNUuPvV7f4BiTjaPz+1j8P
I2iD7++P5nu/lz8bo7jY5sf3xVh9A8NgxF8j7UCVB0jcCoa15gOv65faMDpnYfGEw+AT8DfJeGwi
KFABIVsPS/ruQX36iLvV76MytkC4n5YLA6aNUPugm5tK04n/adVtcOEBwTHmuuH0qWUd5U8A3mbr
y68l7cYN0JGL60oz+6WfwfJjaBZsnSmuqqGuFi5c6uBqGXQIK7v+A1Q047rtPxYWjNvr1/K47XEj
DLAA8888dm5L6+bm57T+lnZ59UbYeznL35fro7GchUVy/hD0jzKhuXl32CfJZu4myhsMvEEow9H7
Fb5+Nl9fxWH18jvj67ZyhQ93s9a36+btBW0LfOmQ79DE+hX+HG+f1eqn9hIgoCOi8v2yjo6GCjcp
z+AB714wRmO/uo999Q1K2M03V8cv977+UhfvmzOsuzgWIQ/Xj7fBeL4X11/oXN/3/7IFl/9Wp5Ms
kRAm8sSGjAD9XyGAtjrNyqZpKxe0rqVoCMuX8T1bfTPZn7evqXEaFHKwWcDOPDAdl/ej7d83zzWs
B2s2b6SRd8/3eHP95Qpxmqrv4+/ju/qXi/xTBvV/1dSfi1zIBJ7xA8jV/7UXfcStWmld2/4AGrQ4
rFoQq3KBbdKwujWfcUsb/rIBFgWQO0hv4bH4lw5thSjcfy+5OWemtJX4OimpaRj/jw9Szw71ZV5K
4gcw2ocE/sU46rdK1IaHVLTrLE6qQokOiRIJ0c0TTKgVhE2/0/bCZuHAMT7u+kCy+MzvyWsK3tXs
uY1BuWd9MG5nTpu1wdyGnBcdxpZssC7+yFqcZTfv5HX+Yq9RiScUVXJKNPuQCGa/vT6MR3rzxhAm
COi53u8BuIbFaN8S0ealOpBt3QUjZOH0wck/+IKlRJLVFDRxjyejz/h+40/3MM+EoknY8W2HpcQp
eqdLrnu1UDwtONKF61bmKbno371zDmt7SFD7StLu+n3vtA4eke4pHiAWL+u8b6xZoBZD3qZVJLlC
zq6echJ/nlb53G/gnPCp1aXVPvaqSPQ5WMRRaEBxCGDTx5537jG4rgb3QHmOTdti2m6PIX5/bx+D
Y6Ynkldxj/QGtQ5X1n4q3rA5h/ewsdodH7YrEsarydCuRgeaKV7eto7gzYLTwRC8xclQPT0H1uAY
nCrjuF/gsFhUvnP1972IJ+tVJmeb/yz83hk29X5Uls3m9HEO9UTxRqfdcQoapOwm0j3c3mHziGZ+
Zda25JbhOWOjuwhgG9GLY6jSw/I0nvsTnAKhDqPJ+rjXpXdY4a6hxPg+GaxzCPD26JSOCCkSTFuc
s92W093YUvI6GKID4Sg0NTOGqnUqq0sGl1GZhhiQJK8xmRDILox2C1APo9IU03vnsLS1g1Fv8c21
4AKMiHEOuS6PO5QKoTjDNou6EcwWoqsJW9AANv28v+5FcD4TGHnP+C2QMwbAlfMV7ofx4fFzX1n1
vjGPdL3ycjGBA+VAJPa2UkxnZniBTbskWsa3uBqlGDwx0CDkfBhitpiE8uJLZhxdNpfNlfOBqZio
fLG0Kb0ZndiDJO12Xwv5JWoY73l6yUWzt2g2or2IYI4nJJ3Klb4SZHjhUDh0gruFxXJI4oKzc6W4
YTIcB7HBUBXc3y1pEqEQlWW9w9KIGXvrW3LNqpza3jo96oZM+RO4zpGWPiIZJ824RLf5Sg9jh755
OYWdod42keYLLi1hR6PLu/wWAYTXuYO7AGLNR24Ft3NplhAoTvUXiENnSS5z6Khe58ppm/YOjFPD
hqVyZwiRTLfeVpbkIXn3/fxn2AguGAsvEyFlSe0qSKkHOoVALDRYF1ZjKp7ugVRFWJqVFB2Zyno/
gZdcjaqa9iR8wlXc23r+0eSDy0orl3Jr1I4WzDPmn9aOB2ipiAmCTJsVaYU9LXaTJnglcsbAzAII
WY5MyCyrEqiHTsjxIlAHiKgNRA2QEC3jRdAeKEBk3KkK5sA8gOa0zS6pgtIryTxCLo5m5PfDQJ85
VXFKkKTOYiVUCbCbPJlWNF1naeMuUgA1opfJxWR405xK8ihV4/LkDDXH2mSNhgzSOYR5GGdaDBBU
xHWa1/t6wnFXqAo2FjbkcFwL5+VaKcwQOQtwzMEtGac1MPuGygj39XFF682kpWCevB7tOO5mezmM
o3F3SVAHXVI70/LguMfwilKRkntIy+4J0dRzlnG9Y6jrXbtdsESerL/jvv2R3+IC8jMk/n57m+YF
P6dKwLIbpgMpkwxWyXl/Gw3GgFvkUhmE6Yd8TUaIQwtO5N2DRaZG09jR8om1cJSihlsFvXHfx4UM
NOi0lKtkkTF/dxgTWuMqQfOyZtBxrirh88ZaYt1y6yJ2gyMd2BTiD3uMG6Af8AYHmjMLF2dD8Y9g
jiWv5BgKxc3vfMU6MVAnL6ZYEkNVB/dAY6t98gBZyw7eozh44/bglVBmMTvRBHBlvXzpd7BmThzx
mgbIen7wFk5X1M4xvCS3FOsTjlvAXhIxuzCw97DbsDxPHh+/5w9bCxVr7nBeXDhP9ZjI2ffLP3OX
0x3KATfIhWvH9SxjZgmaCSbqA0jFw/qVlsEzWCBcfcboas5gjpliCebB16NXirZ7+BevIlS8ZXWy
TLVAzrTPeMnVVEg+YtJm92CK15vTbGQPdM01ZDIZJJgnHMowS39MWW0ylktxiFBLDhjKLwthEjaj
LWy0EFLFLm0z2mkZW6Cu1TAOXzmKofYPfDE9YAMpsmtTYBwPLlpG/zlBkZLuDr/PVA0vuezr4Slf
sCpZBgtCBjlknBpubHBwy1Skdy7v0ysYLdgUGGHBjYuwBHqIe1v6vCKmXY6CQCcNu0t+iFDE4nTq
yqwsrAqGziN7M04G+pb0NmCE6bCVtmevt1/mRMD+3ryfq5UUry7JyKwtbC1onTIEWVX4fYb9fuF3
VgwWlNGgzoS8tKs8vqxa+xH1DKuW3iJs+ZBPC0JwOWBj8lkKqaLWVhKNkdJXpOk5/cu674/7poCC
Qgz4xUSKwRzuDqQN/2bUP7tCHab1zGJGIORp4YZ9UO6r/BoiCcd9Dc2oqyddgsVWPDAZJ7vTot/O
ITmFoEl0r7Z7O8aPqXeom1AqJks1Aa55aF+z/6M0MHxoTKt2Zv4irUyMLUX9k82LnUf+tOGFa8zS
rm10OcP6iCYg3LxrVhpD3eU8u0UM8CWap3PSCsYpGlNkA7YLoOZAw30ZWMQu6lzeI7rtI0AV7sG0
/+Rb4IHbDfi39fRZXpP9y3XT4RaR9jhFr1x8rfkCTCj85hM9rKsMr1tFwwYujGsWe2jwzprGGIug
emC6YVUklzd7W3DveykRZwCRGteQjtzoxT+ULD4y0jamEtEft5kkiMMjy0++cg0x+PUOm5U2XEcp
rxVXwnpMHk2PR/OI9MfyEi3SIZGKuKh3ai7i8QkF8NUBI8n1zIIu0QtMs3viLzwDlXXMeruZxjjA
l3gySSpTghQc99Rjn9CyJceZ7KnivSymIT9hXR3Nl1wgdnu7xo9rptnFz3rkF/fQrS85oyz/goiM
SdbP64MLQIxk87zbXf3YuZxXgn1Onn5s9+Y8GrYvULhy+feUV8HMXUSqfdq3nujhS3QrIVB/xuIA
O/fDEHYNF7RT7S5QMlCWtahGNM1jImTjZjQVZyxGq5peH1g30vaanOA+sqrsjMSAju+PVumNm0uu
26KlZ0dPyHpL/Lp9CvZNMo7JIpq5QqDYQyDYpbfW7dFqcE58TpgJwWjNIinrC6DRY+eYyL9doNtq
qB2Mc2LpztWTHMWW8bVpr40kW9o9MXGOas+tsy9H5/SaipsjvJo/o6nCvZE+cjWUzW53+BkC2WJ0
+Hn6/OKNny68p5o10U/n6JgxnU8q5LbUP/W95rJ5rv1Hjti3vhICEvTnu4Pb+8JOzQh18CeEthQ1
Vz9WV+/uDbtjIlpNIG6GQA/GZLAX3i0EIu/rDG518kwOIegEEivaU4P4+wyd9aaO4K/grVfYe5Qo
1NZhfwkpG+mcave0Ts36xPPKeYWd3Wzvyei13txtnAG3PIsDIPlqS/VJCqkpcfq7xadsErzkx4Xn
ap7MC3btCZN4wuoy4lXQF21yC7ttZaspXfRtUlvibwcISRoTWPJ7t8xHFxwCYVkneiAwzQVYgU+O
wozo/GQdLsj0ilzo2bh8/UiZkrG/P3u1J9ln75wM29FC5CjROKCFpR2IQAdQHA00fSuw6ulPNiA8
txg9hgUmTLD7/Ev0kiDnfSMoQcZGNk+5el5XgWQL2TMpfdnqvQWIrhvZBFrc7hjpyz4OZK+HQtEQ
kyqoE5KfsnfZz93B1tNrRK7lEOrcetBsmy0E6q075qewti5ZG/XdunWBe3iSXU0hxX2hVdBrDsks
ZixhjmSv24/uHOeZWIwHYYic13lnD0zDIdRYEb+l9ZCN47gWMcE4KPs4K606P0bV7urJv6L5LJhQ
PSsTZqlPqn23VX6gqvLqhNmTAkpnj15Vr5XgWpyT1mOW7gnCYwpBT8wkuSbyBrTDpC/6gloiJWvx
1HCVkjg4hEqgZtdEt6WMxUpGVQ2YJa6FCxkLnTeZrea4BkY7zsiatt5hTziPH5Z8wVe4AuVh3IjT
ovuxOHRYwxxNXQgggokU0NI+g48AZ4DPBV3A0Y4JakDPZJPaA+ZfCcpCr9YcqvVmERdty+aQiebE
+EFOyDuFT4tRvHt8AhXDrKE6Au6x4XAle3MwivxzMrJUqp/HJxcjZWPREMJAjwiZjEOHEoHnLumm
b0lBbwkB5+WNSjJ6xqXbNQEFpMLu7A1bdEEg/wqBnj29Mxc0bnhsc25h1xYz91oM2xvuO01r9qVc
gVrLnfwqwQVVzwnaRM+gDNgj5l45W9cJuvLVcrdDudLK6WtCNqCUVPvws1O3c5KX9iuQOShXxM3o
WRNwLlQRckg/nj1ze7MueKcmEGA34T25p1dPQU/NPDQdimcRHX0p01DDi2jI+GZdiMVo3hPVln+n
m8YtcZ7J2Z/O2gRoTtFE3e3VbAiH4IB35XHNzjXhU9yvFHTZwmVwuPKnh3F+fzEWNUdkCQtbPTgj
kueEocLdsKQAVVUci7q4+0xZdky74J6qNgOtooMnCVAcZE2wWdiiCRY9ym+ST79Ccas2r4cSJqMK
VLv1EFJEVNgKtr5HdQ/LYUuNAprVPXKNQzgpxtE6AAfNA9wyVsN1NfPQIz16PJNYzaJ5hsKTMqU/
0iQEYKhm5zSmXlNxJLsvkZqSewENQ9qKJkKznbm6rXDyAV1898cNxirkcn7mljwp9Hhf+08fTcKP
EqLuJUhlSBz/sZZoI0CloaFa3nE3YwdetPScHtO7YECA16fHt+N22PHZ6ccCci/keoJ4f8lB6MZV
wfYAh31wY4dDHoBrXGEGZItDXlMQIPX9uIn3sQMWMBZCmia39K+esKOq91f90feTnbj6+h6SnrRM
J+slWhjxBz6uYqM3S6YC6djLmqH+CLsSV/iV1+nT70IhVH+QOiy4sL2zfnTnhpwDj2kNwQiULYJJ
Ry6Hzg4us7wVtg2P1KfBwx0ZQlSteffxpE38H/r0lvBSSA4aQP4dQlzwn4N7cLmL/ZTM41Lr9I93
wduYyAP3oYb1nwFofRxfB9UdA3cd3tDWkx4v2zfG52rTrT3RnazrlPqLfhrsdnIKm9kHQHZP3Jtx
c4aIyo/3Q4izrztPn/RC7CgKFRsGjBG4j5RD7Beu4hxyYac7EpsDUDdiNhQKfuk0iAQrrt9xOHM5
VLfDlmju6Au4BJNB2eDf5DBUh/GeEzDG4bBjOWweMj4orJpcBiaowglgK4J84jGB8H6bPFLdKVMF
emHMFhVv08biohg6M00tLT6wP50OlPRmJabx5OXi8PdcCoehKzrCZ36t+7TWDTWcPNi5QFSEi5Np
qcBL5sP4sRQ+HyLgJlUAfG0ibz1OxhF6v8kbZucvEdLT0LxevydFZrLBaFx5ChKWyGufngCdNS45
v255jWnkfpH2tBYYZYbvjyRy08JOtNpUJ3XAQIdI9iW/prPNccXccpv8Fi0hBOx2uvlpzKAyneSw
9xkB/nP8Ozs2psKVrZPbhThju96cZETdy+g3DAKLb7I4cdB7PJOy0qukFcr8tBcxxWUyYcU61f6E
asUHKivemBeVQwlEeNkfQpiYL0FnP60FnujoHdnreY0992KI1/ado3mCI+PtXIitJZBiT96OJC1r
S/M6BbLOj1OIPXYuYWkJDm/9MeKQFDuy1+xKK04r+xB0QDkarTlGz6i1BAba1Lw6wt9JL4Galmaf
Az8uuy/7GUEhUeenoNrXEU0MSz3VGVJX8Uv3nt9zwZfS2Z7y0nNUug+2OCMcFQYP8LbwH+qc7kZ3
DFuXTt1FOPjPXHO69EwK+gGmHC+xy+/8fvck5s1HlPSR3vM2POfE/34XIewS7XrmaA4otoJ1zl/+
PacJE6gr+EaeOecpcyWVfE51I2UCyQoaNXou6984bbn8S1a7sQ/AOXuqqMxjX/lzcxBj4BflL7uM
5Lzb6vD74u1xpdOjy7J3eSrmNYOFA1RasgvUwSuU3dEFhQv8/m0clFGzVdKG0bV7PFCGx3ya1W5M
bns6jiDUxqfAB9i0RYyzptploWT3BB9FLl4OdlFFXaHtnzg5eJCtdV0sp6GKMz1YFONiednrOI7x
AdcD3yEOTvvbnubCZvJ8d31S4khfUB72LTzVSzyXIWBTwfEAPrKqXWvKboWnrVIHtMflOIWHTE1H
t/Xw0hPx94ScvXaHrNniDPJ+5yip5vSk2xIhwOFo86lANugTKT0RPSccS8AIv/kUKv4sZJCFtLHH
32Yne3rA9T+L1sOlQmc+cTyQ+rOnBFimQ1hSppeU1uRF3PkPHCE7KtkUTTmCC9hhExFOBgcFLeE+
CJkUxMERd47SNECfAxzSsGUCnlYD91LSs0nAyOKWzGHbSsQJL0nk8KfgGfV5a3Irh/3kohFKzEpc
SCmYPEJ0tl/6t0hhubKsJx8o5jixXadzNlCPTAg1N0aFZdeiCy4wKjIlTBhOzR9njcfXNz17OZPL
Ok0Ra4s4wzSLfyYwqL2+ECdHUiU/oONfMiNycdjTT6zi7HJF/ZqCD17BMRbm61PIsu69sRCCMpma
jtnicDjOd0zuzFHNtmhyvcZiXrzm63uiZOuF2W2nESiTerE8hO3kxbBdLZh1NQC6m6eyh8wqS/ZN
m4b0w7rfVI6Y0HbsdbacNDabm8YehBWUY4J/gW3bL1lJzarMh/R8MYb02K2P+YccUk/2SgnWLcKZ
+KYSF/Iv7ITIT7gV6/IB7Qd1tsYpFTZtePGnxXsia6RadXBKSzZq5iWdh+OuI/nUBuDmO8T/XIU8
mLbvt505t++BBKdcNmYvIgatI2cE5BJYiQqIzy/kAvrgRvDgiFyTRDB091XMbTF7gc9byNmruHnE
TeWsn0KmRNV48kSOf/VIIypdEYx6JAQHCdWOAdTkBG6Arw9qPkLSihD1bPqmxsaNuqtEC3ppAjUa
JaLKI6FTPq8XWibjWPODfsVbn6KiU2j0uOrna70QEDtm/0/4eihEsm+8UiXHev1KCA4uiGQSMucR
5+k45xg8kgMh84tH4LLPpJIEA81Ndh/yGTUas4b7I2z75REm/b0HJI3NGfDYEHEaT8LjuitZfShZ
aNLwjyqcImK29Csy+mhCGrXrsErB7QOIebtwXn7sMh0Ya2+aL1owIi3s0nEXR4pFjam4m+/5mmTF
rrZnejkavGlZk/Tk3ZM4mlKRBOs97oEbIPa6E0xhQ5Yw6szBqlI0dfwNAUPapM8rDVLGNRfgng7n
dlNMQVhtNXQrzX4UMV+Q7SMDb6nurTi641YSliI5Aen3ltTBaM+dcTfaA1fSkS8gUHvysQ5jyPZd
MOtguvSR0LJmX7xrPoaYjXFLeH4w/8TyL97Ff6W1YlTpza+Dgy9mv3OHO1QsIEEJCIpElg8eeVer
dWcOMe1xp1jEhUkyjQxUvx0sOBLFcLbX9iW7AksMCTancsiozPakALh/HQqvZOagEdkZV3az6wAk
xq/LKyJ7R0Pby/vbNCTYs8pfhBVMvA7TEpY5r7DKtGZacKyvZ048/ZrfAelIgSTAYgnpIsSIpueI
Y4oJr5ScIr3mDaEBcjo+a5AfgECfuFvYQL+ZdubHfMpHaM6DpTfd981/+ZwLttGKtVZmndlgSIHx
lB3BOhUjq2vKM5hxIv0SEke5BUyTRgIYSjZvTuq5MyWL1UXAFYl7FAJtDNOSEm0SICxjrDSABhK5
Zil6FPIfydP2g6WY32QBuwJpZmoHiyz/OT/4TdEG8tmYOdOS7LeH5OZLlNoaWKx5uHAWexXxPHmD
2Z7BB4KPYrpJxepJbyO2LjJK/nmxZxKLzuS2bxDBbBahGAqWbLfBpEhe/swpgzpboFB01oxoT2eD
rgDY3d0NnwSMno7ZmDuT8pmy5EJ08FBMhfQbJ4jsEWkiE4C0i3ZnkgVibUbXnHnUnDaMueTbGTqu
KSS+u+aSj1IMT/7cOeedz1I7r/tpAUnWg2I+BI7jWwzRZZqeOr/mZa6FL6ZlWpXC5lE8AzE8uoe0
40D7hfOIl/fJxuLMjBQFaM5tUhhUChYapppoSXQk20RZAMtWShXgbfM+E8zO1EjVH7wmFQkDG7OQ
EVVSxBpxPUak0XDhp8MeI1wjXiBqNMlEM4lnc3qbh72yOkfYABYErs0z71JE8UgmbTVDvTSCMYM3
LG3zh48stu7TbOzerd2aHcuWjMkfp24C+kfsfzh6jffVbInW5aL0LU02JCaUmPPxOr9tLyvBR55r
F+EWnD7Cv2jz1j0FJzCkpqWjCBQW3COA6FW/zfv8kFGkvVVhUfJf4QvvlXuE+aTiESG9dPRmE1P6
tISi0iytGe3cjjK5Rhg8zRu4Ld0Xp+DX5Jrgg41L2cMBZp2KLuzQjd3ZbaT4wmw52N10+KTGdejz
Z4Snm79I3LCiJwc4Griely2luh/7lU0Y8JkzIMDqPCOuW0inuBqdFTl3dgrwl3tD1NfEzrh9POGo
Nl/h6OrpC1RhF3JffFP80RLy7hUul8/zC9+6UC6zreplPxoSgclq3+xw2Ki3H38V/xrVkUjkcHIB
GkelBo4p3FKpKf7WFm6P8nNpGE7R7exu+4xGtzZxPkQP07+rTbqG8Raslmt52FysnnYEAGl1nFzz
aSKYwWt+jfRUdOuIJwgIb+l+Y7em6DbEQntX9aedAGOi+jJpd3fR0F5sXLKBz6jp/bAkoDjdy8De
guHMz3nLzGio76TkAyOLYMyP7SrmJHFKBfI150wSQ6t5rxBhUhjXqEon94OFIKXH6D594uGj+65E
DXmsjKtSIR6JRKddyiVWW07P6kAt0BJNwaPDmPdua/65jUd6BF4qjjQHBfsRWwN24RidfPR7KGz0
iHXCoicMPJm9xZ5EJhDYe9aYBR8py3jK9Y52vxUsLZzUSmeeplzkwsG0sbsIOZf4L0XE/x9S46+a
JUA9ZEnQNI06afWvmqWLfhDnwvX22kHTw7/017sY9lcRLynZexgeLAzU0cHFtFoYEBcZkWZUVMwt
jH7Vr7jqZdSt52/Akq2qJeW0HAFymU+KPaR1tVSXiOAbLS1r6oi2r7UmgutnzNiYvwMHuIzX1yWE
Dgb7jOVpNRjXtWRQNG+4tHGsZMNcfr3vfNLRlEudpxe94BsoqSVJSMOcfr29fa7efldXvnxaLThI
93H/dSFyW7cWKm4pcez9ffm9vxnB954ykE39dl1ejO+BX2f+928t55m9ESL9PK2Pb9e36PIFfvtK
WCrUd4jf43frE46Yfzw/j5/jVDBy+KZyfdv+KLiAKzmdLWfrm3t/0yzCS0ZrOKKhr8h9vcM9+95/
H74O5t2uP05fwFGsiDvNfufQA4hfxw28tet2mZE9Xr9W83dlRXf+p/z19MBNXLcfi7W6Kr+lmQET
5vfjd/ye0nEc5UkLoEfNTRPdruvm977t3sef+w6mP6YBJJ23mSGsKYJ5g3SIqZDW8mr+Jqyn6cHc
LSlJWN94n1kw6r2y1t6mZ7QFwCt9NXK40N5v74/31ztpFd0A4mZ1XB6M/LXUvk8U27U/hw9luaVC
iuE/OlCjGfdP8W1Y3zZP/mIUDFjG3vT34UvcxlH8e/yRvgZzYJ+N1+YKX+Unh+BQ9VabwifUWrWz
JREqOiXdY0YUBiYIYjr89Ma7AdrRG8QPH/o34X5yMIew+ZmZUF9/zdfPb+EzfmuXiuFLn/BJr2HZ
gedrwkF70ji0pfO0WRjgIhNrA4b5yrK7UYSwvOvG4vu8VbblB1HcHQEDdEx1oRNoNc9fe3owSDGw
nYyzE+F62BhvK/C62FjDv8m28LUUhyUhxq9yfVp2b83b5VPfZv3XPKLD/PlRhU883M2DV/q19lX9
dKvivH5+je7x+/ox/EirGGEjS+PM3488V4LWI7Ct0W7j3L8gatzh7WA2VfY0g6n9HHEcqdg38XBf
NtUl7/ff21YhSkCo6f9Rdqa7rWJbu74iJPrmL5PWfZvuD0pWEjDG2Bgw2Fd/HnKks2t5RYmOaten
Xd9eZfo5x3jH26x3a2uhxaQVrXYBO2AkeWXYRvqMD23ePOnTY5TF1yWv9/giuUhIvXbcjtn+o2J6
jbqoGl+jg2cINdrxWZRii2vUhoroGMmYpwoKz2D4ux2rYyleY6u7ZHuO3tfiA/6oW4pCPMxfxp8P
kBrdhM/Z8N53Htuuy08OnytBPXzShNVA5nV4Ky34f9CgRMcbN31SYmeyd5fDgWX36pINGwLk+Gv/
WXbfHz6X0TUS289P0Yh15y6j9ycvIoUqglzqX911KT4LkfAJb6985Jyml+P4duW8UDi4P9PP/xE+
Q+v8a4kcvDn+Q6rM+0Tb4TZz3qpTvq1pyud5mIL5be1Yfm5GxUMSVCgJDHEdJ74WH8ddVITV2InO
3Poqqn+hmRr3XiDD+ejYnKDj05GZKHe8avWmn2tTOUsbfZpXcROAprFiQdaBGeuxNhDh4mZzyU/9
VVIG54Mb7nbuxAQNGGLqrcJnA3cnJ9cXpS94aabvvCTLiH8aRWXImnl5ximRN+8XNc637FRDVtCq
6Ij0ofP/fSP16tqXV5lsHuMI+1jxINc7LaRn4Oiqx750o1/2wekUFy0buPFqGiIhbkkpfN1ayiy+
V5gJpC6DCtk9yae8q7fuEl2KGHhSP3uGOs2qd1MRtHk/vwLfsI8N3ATx+5VlHBWcO7nzQa3Ozc2W
LpMmmd70SUfFdfM4c87whMxCO/3yyn25093vyvjK6CaPWbNN647ufFPy/kYIa72tfVUQwRvtI2LB
4ythsIJY3dgmAdevRsoYWgIt5Jg5iN65t2i/TOLk3XxGoDiRY5QBoWN5mOxvu4gCo37jC6F/XNAF
dmM4iH4XH4KCouXn2/WPY9nwhg76LwW3UoSm997Nt0JqU9VWLhPez8zwHZsdsSZ3CelIG1hXgba2
JYCj9YzffND/keD/30PbWJWhOsMO/e7jsJKqUsivOG5vk2ZSj7K4m2rBYa1Gtp/w+Z7nTi32S60W
oPP77XGqdm4/bvx8mUfOggQweyaFxkgJT/4h/gQNaMfXMctztsLQ4flXwdTwHP95zs7/zvZOtXPb
O0WW2Uq3YcmNK9eaOaIOukAR9Dhe/Ysp8ZdDw/3RTA3RGGaeKoKoO8VYZvdX3UnMbEvZE8SwAeDJ
z+1XtBizjPIgE3sfDo+rBztxEwvF/UPfHu89TcgTVITvmW/Fpl/59Uh7r6KfXxntG7GIwTIr42+H
XQmv/N9rQ2L0iEmrMzlKU7KhXT0ECnBfjIN4KTZP6Wwe3FjVDiIso8mXgCF4Zhm4eu2knsxmIzMS
v6yy375I/z2hu0ejXXWjvDVHe47HRkFodOs3JoFThieZ5JEkCpP65YEAdjZ3a6RZo/Q2aqrRvo+Z
QCHVddTev0qfxN8ipTqFZ9MYJxdgwetgikIijH2KS8chk/aC25zA5igtl1f4mon1clbH/IdsIEtS
hCOtCvkJh/yf77fynVLgv5d3pxSoG+fUEaZDOZaJzkK05cL3qCVX1X2GQJqOpve3Q363b5nYzWiY
CBoOAUF/P2KnOJuOVEndpg/yDcG2bhMxqp8wwHZfS9Gyv1eUCr9c53dL9/8Oipf83wctkm6XIj/u
N7BkOKRBEfLSc2TD75ji+JOrixufm6zq6NfPbfic/vncTJyskWRgFefcLeI7Vb0o8rmCEOA9eVPJ
nc8ZMnXCPgZ0Cx/t82P1tO/GC9RzAYXtbBRVEZFCtLQXL5eIbp79VsmYg/7y/oxQz8j4d6OmMa27
fUw7JWl/bdtsq1dB7TcTfVT7xNyARu8eKgPWLOHJut+d8fiWXBYEeFsd4iWIMbN+1e3Gp8cm3xwv
/ilHU+aiLG2ilH4CSdRhKa2Uo3fNQ6SdFUyEZ3Ou7SNj2Tzgzjw9Unc82OA9xVFkKJrdveqn63p8
Re1sPeyVrdLGxUcyU2c/P/4vS4OfrvjuGehZWloYO6ib3efJ4eMSjZdt8g2dQTw0MmKzurjhxE7p
yqontRHIuUTiIdqxZgehau7i0HgLl+WYknNAcKUIX1uHntOgoZR+WXP+kRAPm5el4BevYkGGXPmu
QMpyW5IKJ+k2D1i7RW+V+LgJKBbjNPj5thjDp/bPbcHsS9ctjmeZdwe6VEaDlwAlJD4JFFTUCGd3
+tKtXpLRm7IxiQKP0aM921LI6OsSYYl5ENnaSsQfRG6QcC6fpvuI6MAKJm7CJhGtpWfK9Bt/l9NP
6b2uCaPzMpPWPHOjG2/zKvt4v61/uQzzu0/MYi3BAxwTYpS9f3/d6bnJrYNyvc6dSAvasJmDPLSs
XbkoEy+/zAh5hFOqku8yLT9PY1QQmUqOT3Ar3YsTqPbkdA41aWwwOd6H3T7SZSTUJcp7QkSmpROe
dMEXAqjeuQ0ZMkzMJXf3mWz3RAQvsrCMzU/54IGearVPJkW+zYDKARKIIC1FNWbe/OAEO9rfK9YP
HpoB/TWJy7Vcu+1Mnso0zCtJhsy9byeH3jtG6aP2tDcBwdubMCEqwgfTsCGJikuoXcdpOk+KWKOd
VuiXUk/Nrm6fz6VmdiJvWQ0uN6+QMBAZPGrVNLrtgozmqJ5eigmZOOZwhvy4k3n2TuwsmH/e7TRq
CW0qhEJa+hXfQE/6wCLhwEMnHlciXzngVw54ZiTCADDb47rj3xQ/NcWZfOXWy1i0SQQ5+5c6tE7e
blmH2rhm4k1TN/Bj9x83RUA0zDD2hTnkrLrnE8AQsWMSV+cetul0F1Yja9VNVR96ZwhjlA5y8FUg
hdrHrWxYpmVSqKGDkpOOm+aO5dt2SWWd2+8XdDHkmzezgsW9CmXMzSjvsAPZqvxX7dXOx/2bYY56
BLqgImsdLk7uKXrY9uG1D0tjyqVmb1Ltkop+whrh4wZnZC8AfrNl+oeU5lNJ2IzfWVFmC3mdviSl
OO+C3X5mFFN+6nTzZJ50SQIHbAs7wKDI1UbpEBV0WpLrOjqtjvGOoXk2o0PBLiN1XBWYheHOPhxi
aE7IsUUtIdoV+zVOwudeGJw6o9GRObemzLH1p2YEGwunrQ2sxtCi2Mnplav58Xn3ZKACsoemCOjZ
EZdlFeDliRD69KHF1zcizpfy24Eco5NnzoyF9EzIsQkU1BP9J8gyzvooVVY6BruUnC/5B3MSWAqF
X55Fw+d/XkrNxLi9qOSsNyMDlfTZa1WvOHjXiTbSY2mVsp6fcbkje8bHCIkV89CJ9o+0TJ5OA0Uz
R3VZBbhhGaid0/Da4pQS15hwGX5hjutCEFAMdw4Cy/CEeSGObrFyRsc5eLbzXM2N1yQhQMPtoENn
qF9g4aqZBz8ZVvAiDbHkweIfamHUTMvVfgPEpsfQwewJQ36IMNOSkA9R21DZBZ+mwdqNX4tJFrjn
NF7+IcXd+ORl0+GfpehwnUhSdLmODv1n3kflLSQuKEEb9QL0XdVhWU3qPOjYsLsAwuotGyV4nBhi
n4tsu1uf4X9s+84t/yD+NFKvee4d93INjJbwYvfwVm57zUXPaL+kn5dWMNo92oIowHPANOP6yM6f
EIJtRX2/PhjB+akCRiim8iydJUt1WbITDwA/mlv4F/KbnAiLJckS1dVlDlbPrq9SbBJJOLs92VB+
u7UB9b9lBo+yJQ9PZJ1AMFlcVibU3MsSThA8AV4vHtP+D7Mz5i/2uHwlWTdOmFY5APJbJuErdSSv
iiW3DX9bDO0F+WYV5YHiGWCu6TyfELoLe0r1D+Y024/ldlGkn5nNlatjWRF8Z0+9r0x1AK80JgTx
nI50WXT8agruN+5AS37ZFb4rbS2HPsccosPwwf17U9AqJ1HPhlRvK9+Y91/oJ8W2BwTL0MjnHgYf
gCHuhwnS27/tPxxxXbBDCKV2/Y88cMap74DtWeF+QnIn9NR8dB0bNN/5soqOPi4/xrzoXG3Bdvdb
wfK1Y93vzIN9rWLK5O1Y6h0e352y/Jihyd/aEMd0lvFpw5dX+7t9XGwQBSUgoBB2QXlebN6rNFRb
90hqVxpeyvC46IEVi6n5Sxn1bUOP2ZuFabT8jWt0qe26vt7pxIkRcjZ5ccAxOz8/+SzkZj1iZTvB
I8mi1tr8/Cy/k1Rjb/L/DvzVxvwHe6NBvmpOXnaTPSAfZHirIV3PZ9VNJffqzIk+2nWuXY93XXg1
V7U9YoP++RS+ayD+ewZ3FeTBkoy8sTgDgmTphPHze2ssgKfhko+335xK7p0uhgrQkTWMfjWu+x/P
hPNJ104Af5fJpR0QMkd1z2UAC5NDSsa4ZPfXMbb6BRhQv+kLyNqi4MRawwKfuyujzgdF7w9dV207
v32d6/45rmcsHo9s3PwH9uwc2lU/pXx5BIVmvZlWTM69X5u1786DiDhVBQqwLMO+a9a0Foed9Jwd
t6eYdCmvDo8fKXXAs7khkXvLbJldwXj++fl+e/H/OahzZy5ilif8VPadtnkw3GmF1wMhYgazDC2Y
x2HjYo9gOTMaINOtglH0aXnLn0/AGK7q7pMHC7WpYHHWtJx765ZjXVuXXMkOW3l5FRcPg82gjFMA
v+ODxKylXb3II0Zn2KIxANoL/zApLddm6AU9NEOLUxGdDSFfe6BVeGqf0039p3RnuKvnQpooyEdN
6L+g7LLHCIXpYyJA/2m4f/lQvnDnv68Dg0F7AJYUVbdt427pavpEKi/Ksd803jkmCj0Agp7up2Z8
is7+M8cuMStxpcmvcONXu/LTke/em1NlGPXuYO8Wx37ewne3vNvTWQouEJpeDsoosWfHMtRaUb0e
tVFle1CNssHDzX2yWnFj7l1j16n5mYM3lWhaJCa+YqwMTaDkVeSFtsMuvVlV3VYryOUQl8kZ4zG0
hMfP7BB01riGjC9IjFAKQnQDS58kvYfVJ2XxGbdtBRLjpH6tii+BbM2Uq7wF/Dm2TEvkz7h3XSW/
jLUAZ7jjy2FbTa/lirK8pddI8QEbkDrTk2bOeWzVM4Yvz87V63meJ1dzFrrF9zi7uNUf1XyzYY9X
IFTekRAsaLn0u6anQQ29euXbYXt9N0Lz6WJilTdFfpS8Wgf/eBDW6Ljzat6wONfJ2ZVdR5qd1Gla
T3f18rBDf7E7YEeXi7obH7EEKkOrO7gmymSq7B3BqCOI0uoImLSo3yEUSNYjhVNnxI300NiTmxro
l5ldCwi6eQ/8XIQEiuSGpz7CdT0c4yszORreZqjBOkY4yljOhaG5Ctwc7ZcV9h8zT+xoeEvBXHWZ
3ZWu8e/qQK2u9g07nWTzMA2+XlOI1u5mP9qswsp7ZBw4mZWr2cFb7wKC4cbDd/JbXtQX0Prv+/q/
c7irUM5212idbSAKdD3m2Ld4XgTxBxpx4bv+zBAYruzny+X7zwuN+u9CQ54aUXEmMSesN/c2WGmW
Vqd2p3Zz5w/EuOdueXwx/TRCvjljBot7iql9oT1U+RWkkIPXLg6B8yyHGOjFR7+Lft3e/93uGBAQ
CI1nmsyJOXc3Iu8t/XTujHxSnCM+TQzi0hvcTqzeabB7mOUNJhvT7PD28534BtwdjmuTaWJbOnfi
DgiTi3KXFhfJ+lrz9VHlTos/02GIPudFOIQX90OOpS2hNWKmusJZRCPfNdeTiz86uyyd0uLza6Sq
/bKEfoPQc17cC32wcCHg8W4JTW7S8QxGKjOlCHtloh7Gg6F4GZ4R4kBhg1M06ccywrx8fIGG2yyS
Nq6lqNenWjdp9wFeesYJNDnKj2OFENs5lKoiizLgZBhDmOgvGmbVmmdrU6n+5cv6t1D6+9zvigjn
vDfORpp2k0MZgmoTmF1fIuqk3UUovajVX8r8b8AyjAqdwX1YBjIDYf37Q84IFjgmhHcPCPaZxI+d
QLWhK8ExiaRrTHOTX7za+mWz/uYTMowhPgUIm+GWfPeAdsTfqGWTHya8remebKJmXkEAqZjB6v//
RTcvAAWhQsKjgtnP3UolNV1by63RbToBc4KFYiORn6LGwOVyZP3y9L4ZCHA0Q+VQBGYpBA39fTtP
VpIerx1H0xi8xPup5YcjyTPin7+8r/7lbun76zB3Q4CyMJLOOe4HIyesEwqgd8C2QwRmYy8gQpD0
DvJRLaoACS9tlxzBenpoJg+j22+u0t+8r3+dyfC//6e1SBrrUpy0c70FG6K4OlOXjFUiairvz2EK
x3qkQWHI/RKewc/34LtC6b9H/nqz/3PkWm0z6XKkyK/zx6TXAvxAdme+Wq9pgz830+sAADayQm8O
/nTz9S5oD9P6t+gCQ+cC/3kUOBQO1bZJdtndo5D17FJqF2N4FIQhC/Rgb43HeM9vng9jMt6xRQuu
K2bO4fXgt6MmeEiWeB54lbhEyaR42010r/IOdMIzREt7muENhr9P7OdxMk8XvX9294ETb6uYi5tm
I2YDEP1+w8y/GGr/XgZbCLGY+IPd0yEc2TGv7ZFh8zUhi9DDGl++envaQqef9c7Fc2QpuDnzuvfO
LKMHTA2cesz8/tSIRAafUkMjeTaaSGLCm3kSjgt4vlaiP32gezu14wsolIH4C8Ow3tPUtxMkNL3B
j3iUKW4DlcjyL/aoQHlDc3y9iTLFW4+qC8Hn5QG7Z9tqSVAJ6xwu+kqqY70mue32mFK27wh6sryd
/nRSNcG/bTixEZhIfG5hY0+P1HhVsheS4h8hfrZgcjvdP95Gt0bk6UVURXi1Hnf7Ymx3hiD95ShR
8UP1AknOEi8txgZIwS1I9VHW14FsTwx6CEUNc3x+du5hcy49q3hUqgUNvLxrqTblQL8F7fXxWsdV
Q1Cd6V0yniJYOf2q2Gu0RqBcuBD3bEdtPUrBo46jRBs4UghbisHiSZwwpzLBA62yAWyODgc656+R
4okopIbcH6Z+9Xi/n6uVn8IRqgBfe7i2uCVJEP6Mof5cVNXQYBtpLJ9iEMuiKIQGleUCtL6DeXHR
QuRIkG4qJGLOE4QC08QPF+xvrlBuou4Cmrs6ka5tf/54taEkuX/dyBWUZVIubFm9j0PdyTenldJU
3wxj6rEsXuoZYK43f9lABeUvFIzgWog3XtzZZNaIKPNTL/GX4J9j3v+fz+ZrhvjD2Rh3zWt9NSU6
+4NOLq83xvJGTIMhCHMvFtf31ermBlrw5oznLxePe/fnYWDtTfPJwQ2m+/FxtAlWTbQXlJ1IvsNw
tdovY8vPHuUYGfLkJiZJtHBxIowXAE7KUj2xLvp+tRBEN7rrfPkpeZDCHpwyeKhOUJ6YGRtxFiav
v1Suyj/OslTttMeQVFWDCDXFGtay/yyZRX07SXp9qLcAcjMSskQRwsWO6elgxzzVDwhr5E+ml0+3
J+OpD3Clm7CsexnLt+E+QNedFN4NuuYlSrfSzU231+fN2VNia6PFnXjBL15elFHrndy9ty4fM0IV
MYgdpaEdV0w5gV9O0DWvwXaHzSHwuuAvtM/WCBY5pClzsxPDtjz25XggT4CR+6k4erb72k/3AXcr
H9nRaaSCdiY+M2BfwpeyYqeVImswNuuD/gmaHFBjI44BlES4er+8K9/u8P+9h3ddcmsqXWXs2XYU
0qg1Aba06+PKfkhKcDRf7h5+3WK+3e1BNUg2MmSDrNa7+t7Jz+VR1vYgFtfCr63OJw1E6MxUy3Yg
UL22e2hc0lt2PUxvN33VpVHX2pOjmTGr6oSkIuBSPiT490W7LIoa8/SoQuqtHvbc/bIUx0P2Sx30
VVXdf1GWbhErC9lr6BL/ftOw0b0o+6Qqt8DfeJBOnHE7ZUzdjrJFH1xn2VwXyTT3koUdHyYUJ3WM
hfqacbg1S+PLw2kEQREyZh6ZvxS86r+4Nt/Af87sbr+2k1MjaRromBN0H874gLnAKxELkoUVYPt6
+EC1/dn03v7Zsv2BMIuGZ9DJ/bzi/Hp/7sqmc1KpTm7k9VYN7WWxOayai2C/qpbHJSGNy0O4eH5E
OF0xQQseE1ee3BAurK4b0jlK/E22yGJf5KiNlF8qy6/G/YcHd78U5vtdq1VHToz9ecPAVZuTs/DU
x5f53k9HRbAfHaZWQJ0TvDGZAly8jMsAHsqbMb5FHzB5wVAmC4ajXhje+AjF4f24KWbZ6vCOniXM
Q5RtK+itM3dge/Y+cNo490lEhdGKe4l3orjA+rQUNWVB+Evf8Q0C/9fDN+471tq8mlrCx2vUo5LS
sDRM/4Jt7ynsr/41315u8xMA02ujRGyDvzzz4c3659aahqIxYXdI8rtbfY1U4r0k5HDzcPa8i7eb
yZ8vL7eDgKO1j+eZ2PRurMeLBfNJuhMGeq3XQ6xx89nrzHpdn4VmAmlE0S/fqjpc9E/nddez9EeZ
ym/gGVJIVTffwM44O0+725zyKDw5bzcnglhKYZ3jXop3oHPR3BS4T+tPnt2Ojgxpde9aLAHVf75j
36619hAPaNncNhDtv1eRQs/Vuja0y4SaD/+y3Xmh6wNdVFa88sBk7qn5lV41/OT9zbDZJh2DrFZ4
dHcfZno85/JF25fbNmwxRFn0bzJDuwAa/zaPyq3x/vMlftcJD87mRMOb2pDv+PcVWl1/PRdOWW7h
/L+pMakMvwK72m/HuFvxnKaERtfj+jt8Y5K7sQSBwo/nuIkPK/wY+vhWC3lLUTCGKIPcS0CjwIEA
07t4r+BZPIhF3mE4i7PXgYfLq59vwTeuxAwpuN+kqfB1Mq/5+x70/cnWskSVNwfiLN2n1HRfXpRN
zejg5RRP32rhrhAp/HmEf32ljHAPrZg8t6pLWYgATqzTYOm8v0O3uv3y/lnffbEOnZ2lqKo2cGP+
PjPiKY72rTFvm7Gx7gPiZjVNEHTrHurgFjiaUIJTbH9qQdP4Lzg3gPtV4uVkR6pI+fuy4BsZb4JD
GEKaCdxJtnIO1Eb1BD52NclepZeLyDrvMXtl0PucaOJchn5G74K2y6/qSPks3VExgwcxW+d+RJWf
HSmZuujqQgr6hLQ/hkMFkeUc/PxIvq04/nvhdwCN0mu5ec4chJfR2HJb1uWX2PEt3+CvxeM+9mfR
ernkelEs/HxomNnffIGOTLShpZAOSyD63zddJd7L6Y43eTPOmBRCsq1iJNe00ecY9ihiXnnq/DkB
9/u4ZbYj2HUP8C7hIu39fR8hLXFhL/VCQ4MhqHLiGCt+pL1u4h0EdiHXfHwI8+BsL3vITfPcG9xv
XCeH1uhA3yFOMV+rXQw/JjEX8DJQ1rg0JXsi+Lh+NAGepfg9yWvi3LhnO+jxn3P00IR4gSFG65mL
88lvUJSUAq8vSWhtIB1ixXIhdhyg58fnRDg+pMAk3knRrSFGKCiZLUmn0IDJig5VXBvvQ75E/LJO
QxfWyUdxYmTF/wtKFssRPJxbP7mMb8X0ohE8K67Su8oM+ZnRPDW4GZv5mMCmo1jF52ME70chMZRG
TlqZlwj/k+y2wupbqccrGP+XSJrZ3iY205FSxsWB036moe9PPkNLPBpzkSKTEZn34Ry9zYbBimgS
z2aLT57jnbtKu5i07I+jaGpusx2nNI3DqUqzlIoBQyE/WZwUgS/LaufGpHltuJvXI43UY1+FWMj0
EVtL4plS9MG/S4zNERY14MJq5xtM8MBU+MF4E5+H36/5M0k+U+BKoGFlsOpmNsqrSy2IL2p2XLPy
iC/8Zs8z93HsQZSz5pliaEKit+ipWZQIRwckZf7g7XgGC0QN4fWPvAcfBrkCw8vQfsSJxIk7DE8/
pBO/w+joOGFSLWLtGFXTo9gkADb4N9p+ServZYrlvOBFQkMA9HUKuACoQBC3Rvxg5p04DJGJQfUB
QtdAUANOhjDfIoxlSz8K8ueygHJKfhvuEWdbhcct5jVe6sN64yWkxUc15X+9qse9V3gt9+Gou8Fm
c3nMvBjwdA3OYRkhd+/GDdkki3gTXLhNPEMbvc/XAQ7T4eZzb1TYs3v0g0oAJS3eXMYqJCxp3OVj
0OaOoVknVBx06KRgrHWTLCdMKpArb+FMJzYWI+gJPbvxje2WkTbUO511GJsZ3rThH29T4I4CvZxP
VpVi4k8xSVzFt5CmQ/JL0Tc58XGTQojv3o/eEVXUq+/vYqbSo5MLsyifvrbxFc+H4RiNaBe3j/SJ
SxH1uzyxHqIRwiUGyFKc+WJrJy5tDCDGq5IG4uo9W2E2k5bPI1/ae6NUzOqLK163a1bPfCk0/3yI
+CnFBdxIg9cyDdCkabxLrQveYZOVO36Vwi6+rteH9dqMZv6zvcYC2nt+Xa+P9oCz4BKy9z7Vm6cO
dDm3D7d2UFPL7pCxBCpmkAW30MXWx6GZ5WrDXrTPISkGY75o13gMPk5+6Nvu5ZVq/uzOit6baQLy
0s5jiKjDxzLd0Y5BhbJGZ9KEl1706VD86W8n8el4hj6oNBs3Wx7XO2+tjssRQgecAFmVaJFd7BeF
hWkL+WIuimV+wiBtYBekAQLYfeJpvJ3dwM+z6BtF80GLU4RQkywGly67ClYQb10t2GWMY7BbX78k
cZ9STO1ZbuGJYCS2LcLsGrIBRTsvOkpj/qUQ4tVKkeAo+jBVT0pApIT8iA7qhgDJZ78yFh1/HiCH
p6evxqRKVB4x31YSgXyk5ojYKcXPG8++bTX583oWB3lb5UI9j2GV95PWbVHan+fMMht+CMqz11KZ
VOEwWdxb/J9l/XaBOou8H3toUb+hbCpC7piRe53LLLQQnMW7FfM14N3qpvNPUDhABTIzOsIM3p3h
zxGRhir25l10r42Sk88f/eSSitDSZulwFtjz50hub+WEY4M0PnfuelkrIlpHxRbr4VXqcRcuQCTD
XUbW16F3XZ85qRQCHapdNw14gjy5T1C41hypuajyzRL/hHf4IP0lUp7xL3Y+7f30aI5kxZctoiTE
Dq1EHuKegQHAINarTv65Q5DIHOpSClv08+YPBEY+OIWklrWUxEW2tZhIHx/1fH3IkS5FRTdqDwfv
YQifa6Rwr71ckTYBlL5CrWssEOoxycKVMSrMSXKEorpG4Iu/yUEP94rfupn0S0/0LYjvkPutamAE
mvLVsP0HkSJrqCYB/HZjhsvQ3UeexhhqvVkcVS+fdUHjayJKkNMvfq4y9Psyn0RjXTZVwG5UPIp1
ryq4Fc4lP/a5PlaAIXrz0Ul2iO+d0EpIbWj0qDsdxrZCDsngUW+ASu9uDUGIL7W2rCH63nad15za
cC+FvYbhmQF2UFygr8pevQMMZ6uvRi17hN37BsknOQN5Xb+JEzbLxSRDunLi4TsYEBS3at6UGBco
ejPvwWatmriH9vRZ27+Vs//M+u4v+g5HMs63001JTWPW4JCuY6Fd0HWwoFGLJrMTS0Gz1cpgLxe/
1NFDAf/fnsqkuIeMReQQAVIDp/Dvis7Su5vU74kxs5wtYT+UGGdlKqu/YMr3bc7dUe4hJyeV03Ny
644TheWvGaX9lJIqVRf1Ofz55dH+mfmYDoMeRXVMcuuZmn4Nxv/z1nY7qckvClM+NZQ/d+OCsuOA
WP06K+PuEJJ8pC6tWyAjJHaGUcIlDcmwO/hZIQjBwwvg+gjXL75SzPBqn70+yCYW5KNQ479PcFaG
emPCr1EWjjRPbc9WQglfotV1Wnrd3oWgbigEQo+MNsBDeBdAP8Zx77HWKaL+fOAf9kiGEtTwLBFd
OupPoQxNfDAr/CpwG0mcJOYaIYOXcn2kCpBWbYcXlndWwlvx6IyGwY+3Tz34KsSok3zt+JSPK9Z9
r6kfbTY3dPRdSgE8cD/h5tgumk6vQAlSqCKXH65YhrCZ5j6zyceuFAsD4ylsdMZGNinyVRrNgzfr
FB0p1z+Qktu2TygzTJyJvfe1w8bu4NyMqOBuIiAMYcSQCDp9o/h2jGmlPuOndmlc6iE6oGwOrwc7
Pkj5R3cCrbqKAY8RR6uLw+RGbLh7MVwmLuVrg39XH6LTHCkQQ57T+OP8BvaIutpZwB5vPhTdzfz2
zYqrd10HY7uOsdQ4iXqBVwfWHRk0oGmjMgEa9dxdFDiXLi6KECMhCQnCouRkUkK/yLSlZvL5rnLE
6Y/1YxfZGqj17fPs+lfNw0qXS37c4+jL4u3aweBxGzFmPxfxufcv09QMq+A0Q0NGth8THrEstkbj
FWhJHuG4WxxnaeBQsDo/QWeG/3tk37xE1rsRW22MWcCZ5G6XedmwOx8pvUskYVDX9xGCVxtOPE3j
gxPDvEeSgQUO8ohZpbiY0vE0p+ttR2m0sNt3SowyTFtKFK0J8p24IqOd7Ml98vLp2jqyjHlHM7zh
lYx0z/Gvb/YMYf1aHjdb58OGyQ+7ntCBq6cG/OQZEQ5Jn/gNPK0hkUfLgw1kL6guOgFv3oqpQDCg
kLBoESXzxoUT1Z/jPh3ZK7P+ZUH6Z9sZPmCShWDi6oh3NOsOdsGvo1Cqap9sELPOV6ZYYd/iU61R
eHkn7zdCyj+UIROCBfCVZduwhlgu7nAE0ypl077c+k2JHVaHm0I47YP9zAqQsBxs72XvX9B3TFkC
aG+LIIueMUxQxGimepcldjk/r1/qN+sX9FTWL93h4geV1N8Lskqgseb0Wr85Y6PHrLUfQ0lXd6Ja
ahLgECsQ8fL7PV792J6VYUWG9ou5hJAYFKbIhbU+xajOFb4Wv2oCfkQuPJbB+XV7ybwLboZ1UKrk
UQJ/HARyl3IOg48mKO+DYBPQ+1z9Bg3ErLdGu6Uen/aR5TAJ0udpIQ6LKgaZtWnZdI+e76THjsWY
ohdh/zhr9NhmxJTPrhPMg9sqvjZhrwemHNT5+BwtTuPjn6smJMxzzImTBQgj3Vkvjlgg0tzinb13
35C4/B/Ozmy3bWxb109EgH1zK/ZUL1vubgjblVBsRFJsJT39+eh9sRPZiLAPCqsWUnEiipycc4x/
/E15xu6TLcP+dSTOwIW3VQE4e4Rhq6/X+Wb4iDcGvmIMpzV/cfCmYQmY9MnH3Ll2lcqVcHTZQhX1
a5ils3IMhegaMc/FOBzrnYDR+cNS2UQvJizyeM6UJotesBiy5w0tgENEbPaWynaTr6rYGz/2L+IZ
gA2rhqdyL+pLXkoMlKjN59leo/l2TuuGGDuntq/y/AXvJPYeoXNWmb/d66DllV3k89PHBAQ5x49s
XxYuUgQENc+r4wwLCjWhtlfj+UukrjBu0V19yfT4OK942JVD43OcuS+RsFAqzxB+w5OS5+jOjmrQ
lDYBVxGbjRHmH9bmsH1/6T/o9vK1aXrSHSwUydy3QoF1qQCFTuPJiVLx97ocDm0nJmeBaAqvWGRh
crKTVb0w1mXY/lb9yUZPd0WYFLrfhLUnBecgYyDR+kcMWvpVE6q/MU3BFu1TR1Qmu7kroYUipM8l
Yif2Tb9ZXNwCsxbS6HzSWzmSM88Mu8D4grZqwC2Lh6jNNH5tuF2gL4YAJqpbf/36vLP2xlsSXrwq
tHzRE/wjpKxl4aL+d0tXw9IxecW2g0306OHOiAZkDBAt+6mH8PvBnI8PhZt7uFcFQmiFPQKkNji/
6u6/X++7d/EGT21OVX3KDuL5ESYuYCpiPmPOCo4T2qhZ7Om9zUZPhJrCf3OthfSftfj3FXyv92Tw
bAwqREuFA2XeTFnqCqWhSYW40uotQ62UA0fYCPc+5ftikSemCgIVhZw4xAV/LxZN7/Wuhu+wiq9L
I3mbwuwPtEUWMM/pTmmpTAvv7wr278+62cDlQ5+fTkbf7Y2ZEUgwTK/z4374MJ10rzq/IC7b4usv
jWTAdxXLFXN1WApeztCAgHAfFlDQwH9t8YoR/6/sNkp6bgKEdxmZw0Sp+/smNCeR0O+rShh54gqE
vNDRtmU0NL4kLvtsh1Q+WSnDGwdtbt4BiX94ylT0KKC16d+MxP/+6FxPk+F8Ng9k3TwVxjIdGYdv
y+r932tJmpqDm1s/dYaMBUCDiS69Wc3SpU4uYq1TD/ECn1YkH0sz1MUeobNP1vK0yILfeNsIm8y3
gn9/9C36/9UuMcDWMNmA2mXczOuaQrJyQ20JHc7ohn9fz7tCg700t7RVld/h0f38WciseGsQStzy
YYRrYar9JdNXpCNhPnPSNCDe3eW6Mogh0dQ77e83+s1X/WNMhEgqAF25/WqXrLeqTKf+gQ/5JGFB
hkX17GX5CIdbglDxOJvhP2Qz+nbeZa+ZRfkMRkV05/5K4nQH/362lGF/XMbNfi9kzUFqU5TaV9lp
5dfOqRcdV0ReBkKAfipCdPvNHB0YZdZLjL5aiZi6ZJtz+EKBv9e0kFydIsaw6zrBpIPggGsrhRvL
Nv5TGPbazRyxByzMDfVoBpLsZwFee9Hx8fQ5BT6syZN5NlU3eeT3bQbWx8KmBEfoQFMS0LH4FnwE
LgCMMEqH2TvKRU5DYbE1vYHNZsrDJBEEobIyO83j9+gFJE11kOYZ+L0FdWX/N+Rzg2rcEepZ/1FT
PN8b1nybkk4Pk8Ri0TIkFTbV1xv0RzcqxoqettVQrLv8jdRBrQqMoZ1dRC9W3e6yvLQPWfr071dD
+unJ/fGZXyyLPz4zn8pctRqy9eUaXNnZzrYkrrIL87j8UdXsQatnWul2WOpiWa4OdkfWx51LmPbc
28XD8aIpwEaTf9PN/m8k6iVGTJety+vGwnMYbvYIvb58b6TXNInBox9BdHGFGfQ759v3LYmv98cn
35wGp9NZHlp5+uR6OZwexSv1xTy1dmdUGyN3u7qz0/5Qr//9gTf1eoLNiJ7012KdF2qQKNxLqS3D
87lwjeSjHhUn1cuAbdorzf3h4Fwi45ot27HylbRc4rIiz2pZ2CmEHZ7la6gldPJW54I4oUIplwkC
+RrWd4YtUtqYQYqTVJKcn3OJBo95R5kbQWGeQyzjZM0djNaWa20lK6yxLvXHatk2hXfiL++v2sIA
pZWbU1hVj9mRpvnUvaYyRKz2WDObIoTwHK+lkbmn3txZEN/PI04HWbTwRBF145vorzyNStcbRbbW
TiELgQmZpDPXuBMP+41Dx9uGutA0pmxa2LJfbIo/Vn4dF6OIcdh50WLYPVJbYyF9gESyFCZz1Na/
EuOWLXRlMS2+5vMUB601U/pdWT414x3JofXDSvzrYm5W4lkutORyUauFvq8hHY/24PXQaPqniyu6
ZC0jiBqg1igzZYaZMk5vuEbNWv5nzSbbSZi4+BWp9pUTgMRrL/OUYCIgCa7p6I5hm4+CO419Lcza
Jrs2HBUhdg9261y8wR05gzEOJAGboc7jBakvUTsicmhf9SSwC3WRuY0PbZMWBEsWhHSFn3iY3LkG
smd92duir/G7ycM0E+CFtf+9Q3yxeW52iL/uzs1rUx3S6nQdCqqSw87UvAMemOkik/at4JGRlT0K
NJI4LyoBO1Y3/lfHzhjvagYNxkKvaSD35fxSLTr1LU8Cs38l4iV50fVlg1sL+qokymA2i6EMVE0T
RsIG4wF9a5XvqmRfB9dEb1i+JlI09t653F+Mx2Pxcu2Bm/2zfKcONH5aCAbRzmgpDAztvg78P1bl
KT+e0kYEYtUsxvVFCElBjrTPZnEkf1WNZP6pF/WiWTCAw1f9uErmI6GAzCeX+bZcp9EQNEFDB20c
J6OIRJ11c4jHyVJ9pH0PVGcqbgf37Kq0PZyVunf0ar/2L5S2na16VxfkCcOphRlcwsO8WfHLOWhb
9D8PHJtf1P20O7GbYZTm/PtBf6sRKQwtGZBZ5xbg+KLe1IjtWZfzy9D0eyenPMQeYt5ur4GxU5aa
D6cbm1uXefNiXkf46T/8+8Nxeb05iG4//aYGz69Dn3WD1uyll8NGC1QX3fHCeImjdjc1r8aLsL5g
Z3/YHKP6Id+ymT7Egb6GJRCYfj397Lx8GNYaFGPjo1yf9uAU0vNxW6/zN6BOBQPVfAkFX9vmMOku
zvsUgv4L+3gn2yge1iI8zmM0vbnH5cRJmHfzwzqGSgbZNrh4GVzKk1MtJh0pDquzYXUIrOi8RH48
13fHBQ5Z+wtJcsNTwX8lOYJPhOk3y+ZjKM/T9WmeelLImGTRBle3XuXhxUHliaFO4RIC6MLe47U2
Z3UA9KxvhrmyMqkeYde7GeqPyqn9ztNCYAUI3MB9uJ9JoRRSKIUWfhrZ4ro++PzFeI+i9HSp61cx
ZO+TN87P9OoJNxQ01ebjlvrusi0X+rK1e79dqb4QMKH2sRXwJebE6lx0aLoxnYs9zT3b16eR0eWV
v1EOgZIYiJozIN657Fih6X61Y0Gy1nfKpp/rK2Z1S3l35JYEmqOE7Z2t+hv18HaVTB3AH2+o3udq
J+RCvrHyvTzGjpxGkuAIjJtSNxPD8mRfVdnmFwk0/tOxuYcKfCO+3l7AtIX8cQFqJ1VKrZY9NDBO
hfDwUr3VFplQ3QfxlW/t2zUUgZGZQmDTthSfsz0+Me7o81tbiehbAwbvuM88bI22hgcPnGUpR4pT
rnsyjjZHe8f86xGTCls9OEnMiSD5KlIkn+Sx+aGbYfmirdhhnlPbZKjNtMndW5TDtX90XHWT8sMY
SyyTByyBlgJBM+jfbOMVbEobZ6AoM2ZqDkNsjpKnYs80H0sWvBePa3lK+MO7dVbMVjjGB20AG3x9
fOrtxMOPNnu7pzy63WsBcqEkIjBUDH0CT2+OlbKVmiRVtHpzrbZXNZ6dhsQrTxHWtdaR8AQG/ZAk
/73J3NY2tx9504oK7cm0TtW13jTdNs9WRUrN5feq/+9P+TYg/PoYCaY57bzOUPZmJxuOdTkwra02
RrKr6v9Kwsvkdo9kpiwiheEOBFHpTMDg253Pve0mbj/35t2o0tMoXJEhbhqJab05U4QpqSG6KuAm
5pMm926j7C+n5eG8FMkp1YGSL8rx/1g/fl0EwJU4uQgoiniDZ9RJfBrrOik2lkkAIj7v8eVXc7jQ
SN2DNG6bfT6JIhXjOEOT9e9+W219VpQmMTkw1oKHTQF1GZUbFZjpVP7Rr8EdjeUIeJjdecDUA9/O
Ko7IiQOtMgBX9VtobjwJA0tXb/ZI0zLU8NWv3lccssSXp2WyrX61y56CIN02SHi1ef1Qe3nAThuJ
bjI3PMPLNpC/o9EvPaAQ/qQ01zyE/AvL0yZe1HL6L/heu9gGYJQNMot5drUbvM65LgyvdDDL5twq
HAkUB74eL7Y4+13Nli0agQoIVfagwvCO81cs010Zluw8E8JbMuSENImj5ejGfhbGLpySqA0KfqIM
VZDd6TpihoZcL78XrwZ2qmswHcd5dJ6n/Kl6kfmTQ6i+JFTBrhn0ZCEMZhfYAR5n7OtREnDaRA3G
Ec1CtY+u6ZcLdTkVTicqaimYIGWoWXbqQtuiyjrY54DpgaP/noy7scax47CZCysCUqilmzkkkOVI
bXTwNeDewR43z1gQuGcYiOYmDo0V+DHFU2Ifw849UIRfPTLeYSfmPvUjjEX0/J6w6qZdc6+Hua2s
yjkiEwSVonP0jk4BujhGOR5CkxP1KRBwYoQ1HpkzIewdDN32Fw7d1MGpCm/yHIdnWDoc0hYHrRKJ
nmSLc47hVyFsIea0sPZBWiCZw/KlDmCqbWOQMGcnxutR4AZAngsULF/xl6/9V8GNnZCxMMOfKPOo
ITn2az9dF27q5U7F0AO3/4uTvgnIeigYAjG4OEeKTgoaP7cpi11z3bjMrm0xyJ3Gj90jJwIhJD42
4DwZy2dwO/Mh6DOTRkugMB09rvHdxeF7pkIajJ0zPD3BNfiAK9fKH0c5JTy2wTu2Z9gP1VMng7me
Cs2QG0ANcrErjiSdsW9nj068yP1zEDt0ObAg8U6Ybrpb4h5fz5nd28bOchHJcFO5pQxXDOoW8hRn
r8ewdQhTwAxEsw/UQbHd8Pk6dVGO3BdVgWctBI9fs1g7b6JfWcFhccKdUnDw+vOIgXWYZYXxIvaU
VfxYz+VQW7ZeF8QYxxruOUr91jst3NE5+zqlFoU386XL/OjgN20Gja/OcVkJKx/2QQSdZ9a4eUj0
18KIjIioTKhwxCd7/AzXWHkUSnbmUwAxjWXW6FXTlbkxCN80V6Kei2ofESXN4tubaTc+NkhIh3U/
9s+eMVPfplLgGBi40msOy6j2D3Mm9o4+rxwdSI08KxbDJOdo3I7aS5qWwHpbLFGYsZbw+HLPtJpd
iPJrflwf1+M89yBrdTBWWXupN/L4Fep0lVlKhWwZ/Q/FnRVOtuyiZ9hXt8OWPV7BZlqZqz6gRsCH
nWJyd88I5Yu98WfbOG3POLBMbjK095gI/F0oNWVapEWe9XtlhjeSI69qlsX6NIlfKjvuHAUK6uJT
hzw8vVSdS2ZavjE/Jw1bBVNatQ/YHUoPxiNTHirJA5wDJqWYQCR3+p4fd/NJyySKikHbc8ucz6Sh
SrSkLDan61uWvecm9ncGSsThyWPgmrJUp4yuOor1p6r3reZXI7R+1zty0CnzbvzAmg74Jm19KZHv
XBtoyA9HjaFN7lsIXvBDusHnYmPs1eo4Gb67hTOESwq5WRbi2fJ6sOOITXxTPyJBcM9s8WixlnCU
5wobwxBUS9G2wsPy5Ops98j6goNnzaaVl7PPwbt0D2z5cK6h5cXLMgR5sodwDZax4TX0C1d34c0E
vZ8ua1edfUDJ9afdNn5MlgmhohDoHIPobjwMg8y5MGk/85mCK3o1nv4xrW+MXhFCpH92SyikpFMs
060UCLvUv/LXn7x4XkTFtt6n62Td0XyUxBSciCnoOfQAO6f3Z5k/iMGUtzit58RpeQ+hkrFjwfQF
UuGUY8fAZ5+13/nZ0mCfRqyorgTnExd3ZoqZ399ReU8L93Zhm5KOqAU5jYFn6d8LW+1VVTj1RbE5
S7CHa18qyeLC+E7HJkP4/e+a7hvnYXqL0CuicwKPw4z1pifvD3p17sSq32skaPS7Kup3+rsIrjBZ
sVvTwD23n9tQlWedzr6Njy1ujESb+JBuimUWNf72/+eKGLAYGqNlhTCCv7++eNXyZjTVZg8e4ncL
adHDshbcPICuBOuSR8JWumwXRXBedsvaZog7Q+Md5B4jvTsFPVPQnx7GH1dz00Ucytg4Wl3S7tOn
ZoGz3uvFsnvRVd3aMyMaLmetLRLCcV6OK4JS3PIhW+vhVAKN0Zkqodp2D790J7epbhAf1x+5376N
+yQ6clyOziE420ei4YeIGr5zy5X6iWphVbiD+z41U1U4fnbuyPRsxLNPDHAUwv/qHQmKL2zMVYw/
vvBAZYGafJ0gFbYc5GcuR0eEaaNNZDn5Rn3wH+DPFsr3Jajt19h750wlHo0nq/lGeM/X9wecBc9l
VDh4XqOgU7/s/v9oYPPioI3aqeo2Bv6bI5F/R9mcOaXyZFzIw2gkt6mNeXEUozS9zE6lNO/q6GCg
eO32TYOQDlNJMUyOjJZkLNkra2/JsccMioTbEr+Bkz0WhVOfmSCVlKKnEqcD0RvNLDQ6Mfj3WtS/
1+EYWgMfS8o0P/1muzJoo2UWJoTLk5tjmFvDubFPv1PBPZk2wwxy75TEjy9unwfYUsLWONT4e6hI
I17ipwH+G88Zm4+FxVVT3elO8ivZG+7VRkkkLDuivR+OpGPH68MujTE0q38bW9E7bq5LpXcGsEoP
Fp+O4WWo8mNQacigPHCOD78E554/v/y9YcabX9JxM2M8hSv9zVZwkg/VsavYCkwEG+6VjGUR01SK
TRgXPpJf+52R9V4HdnQcbTGnzkJZqtovA60e5g3z8s6w9Quj/3sjxMAJSipiM03VFPMGChnEiyAd
YqvdHGpYT2cVNEjaGm3mTh5lhawFjYJBX5w5OePmWq4fzWoMTVZBLb0rBNjEBV3Q0Hz0xILzDAcc
JSvp/d9L5IsUdnORsoS3lqX+D95ws0F0RW9JA+vncS7iDm7t5LCZol0QAJzunQu39IbJKZvVqOJd
iBsDpc/fO6M8Gqp2up66PeAvrU5nzYz1ZO19Wg4f1b5cwxSl5dtoEz01h+6KMsjUYLaj1oZOOCcq
5S12yrm0HYFhml+dnWzkz+IpCaXdhdm8CILcepQdjuRKkQ6ulHtH+7rV1yBBdjrlclkYoe8mm1vS
9l5NQjYAN3+dMVTpiLqs3ONvHHpJHro4VxzwujudvzR9v9tb/ef3v1kPBz29NInedvvOO0MKwtz0
YZhTf78ObHU54T10V8/SnSH8N6Hb110HsGYzQwKq3g7h+y45a8aVTx1wqZw4y7ZGvtD69M7r/iY/
SY/9W7lO3vRXjeFeMvn6XhAPvrafk7EVW9k0haECh3AS75Aa1L7sXH+PC3LUfPG51G1QMkfdwZ7/
98IEW//hdgEOYarEipHZxf5eLsVR7bvT4RA/Iii1pQfcI4iwOtNZHchkXRsPLx+7MmBhrKYoc8Em
hOszpFx+Bhmb5f7meXIo0hC0hWvvZR3OfvmfnxssNCx3RyQMgj2fA6qeva9eZztkWEE7Cz/98CP8
VZJ04LtQdul5IK3O/M+Ds3n2fz2mM993XzdQvkK/d4oZ0qeLGz5vCme28uEzfAjkkm02i5MHp2Hx
K3x8i/239aNlfy5E2nN892abZLYeXTl6Q4cFGZhukqEWo7JfE9cE3qH9XDo7w33TZlyy5RbAmHha
0mvbeUgYTEiQEir2Yhmvpq4lEGhzMLvFYIrCZo7CaVKKTFFQ/Hk+wfN6+ynzKzQ2nTtbTaubire3
9dX2ZRlm3tuLEm4P0W9y10Yb6w3d1ULBE8lXwO/C5ZfJb2U2N6eB3rYKph+pna09SxfYLqEZtBeL
h38/dDx/7zz0G4yuPasJyujYesScmn9e3t7S2dsTbfsWzQL/4OHyIbon/n8J9DP7gEoS+q9TEp0+
WzCvGGbex5RGMv00T+RMJUOSwwQx+KQoZbPV8wZV3mx9JhJPtRHqvb1QD/NCMKs8U/6DLCHNy8CB
4k3q4hCze66nv3jhIgCe7v5lFi0+p/J6+jsN99cBbMD/XLwfYFwe+N0E2cz2d2T7vzhz/Edots7O
f32eclAQX01hWBG2kM+/fvHHFnCzsTCJIj+Eg8hV8nmb14gfKqYkrcLe/t5jvgioUcLuq0EAjh6d
Lb9B+hif88Qz+y9x7uzT32ho046BgYBMAQR6qIo3fBmpisc807t2H78RaqifXWFeC6FIkRqRIefl
W5LqPmSX/RbloPkfhuxoLeR1EtaizwDpqs1MNl+vs3GU2pg747WHm1bdqW20723GdJWmhA+upJo0
0H9vD1kr1dahqtnXPNkm9A42wds5aJ5VrBGRjU5wHq6mMNbIeNMf+w4dl9MmKJ08lTjNzeUT6zn7
UfIkmqkuEP8zudHT7dXCxEsg2ADJLoC8NtprVUVGvzTzpenqvLY1+sJZS5wNDTrysTt3/8dTwqCh
Eaf6E3z85nvpUnxMulq3sLzRfbysFGdsWZCCLcezCNhSfzG930933rufbiZsya8UKCrfWzCi5fAY
Ugt3qeq6VvT38vrUNHjIzwvxvR2jRvRzOuphVZ63cjuXzS2e130VdtmdL/9TySQbk9cjg1ZLEuWb
5ik7SccGMhklE9UBrm+k/Sna7NKm7klaxvUilROW2JNUNo7REj2a5g8US4bYurq1x9bLT0rBKcZy
dqhwCMr77bm4B4f81CBMHHv4/PJk3XBLH8a4Sy/PJyomkN3elqMXzet3YLQzOpYn3hfSOE5wH7TP
hBQkZdmAAjKlwjBsmYCNPgQGwT27u/SsnzZOKH1gIFhSWupt2wkZ5tAngkQeNyjII1T/+QZ/UIYc
9P8Z5oB31+m0Dm+rGUB+nFlNBEqycVM4tmXcNtJRsziep3ygSQH8/IxHGk3cvxen8kMXY8A+xVgc
ywxejJv9aGyvXX8R1dNGaCOTMN7rXD9EZv1+rMlrMt4UyOnN4eT05f5U7SDod3p0Kb3q4FbGThcf
tEMkmlujfteMjYA8anTzg1dnc3HcNCLyc3dsf8unh5aFrT/++9J/mIbiWfrHpd+UvEKRtU1+pAWQ
emi5BHaSoF5X1Hy4FA3y4HaIhNrkMu8r7zjC9j8vuNf20NEGV4et2XOh/ZtCy31+OmR32BxfbM+b
J8iEBoqRwTWiUbmpR0nJk0+K2jQbU4r6k/hQazA0BTIg2nymp6XXyXROtbZIxYvXD4qLhLyRelfO
TEe6jjiySIRnLMxsXKgZ4tH8AphxgKfI7Aw0cLheV2MhPvUaoRDEhzNsOxpvwlF0rByCeFdFakGa
W9oUswGGU8XW2j+KB2VTHYSgF5Y5qoa6SO1MOP+n9EutIDZUpSXo9bdUZ8c3+92/H9ZPJwopfhOY
NL3V4heP9I/OXz11eVumbD7pINtxEaHKDHvJ2la1YcctNHdLZ96go7zaXUdpWdO9JaY6K5LVBAec
1avbnJ9E7kKjHndXbckAdy5rOL9ujfPZkUTgAr59faw5gYAXR7o64ISWcJiDU1qKe0qh8BvAfOeO
VZG324lgeUyKiBHhsS8UxvZM0pV2UR8M4HahZ+gAf+b8Khib9koz36F2G1lVRdr5BwvEgRdAvaa7
0ZBxe7g3Lf7hzMCPlw2Hf0/DTPXvA3g0jVg5XZsO6ePH5KfN91P6dxxWe3P77yfzjQ1HRQKcBumU
QCyLQ/FmpapmretYfZ02Z3WnYEKavRPiJjC0P8a7hvDnDitxjkqJpGhIgFhdsQmco26YI23uL/fW
yQ+NyeQggxcxbsjY390cUvVRr7t+jNvNUb54pkkTYupobpmTgaRpKtnZLJixTP+TyvhBF4vf0xsR
G+a81zkBzMM8TwkggeemE0Gqn4FZRDB0Pd+VzWlvHSunJbXPFNw2Pz9IWTYn/YmYW9JjivhFTk8o
7kbIcIffRj04UnawhcP21CxNFmdBRsjVEoiKWXbnL9tuto9RYZ7u6i9xhnkJdiBmvOEhacPgY+Xo
WKdLoNHxxfiXnC9+p6JoH9N7UMhPW/ift+zmsEjbtknUrms3NZjsQW7wAqiUeczlNmpjS2pvl7Ix
63Ia0DPdTQbC18z6M3mj7wqwWveIjK87I90fkOUnjwcte1ZaaT+o5ztl5U94CHJtC9YxXlBwMG/m
8+OlNaujYLSbxnrvSm2fF+PLMb4stbrwegw3j5L+oFzJnTw9XY/mw6U8/Z8F1Kx2UkWYnUOOgGF6
W9le0jIdIdVXmzx+qA++dPVwntEunzALFQW2uDLnSK+9f79jxrRqb04DBAgyldeUa6BLN6fsoCan
rs0up02qvQzqfxYzTJgt6jwhG/GXIdAkEWdKu40rvTLr61lhPY/KRh99eXjEDqa/bM1XMdRfUP0Y
fpeF1uT2EFjMJQsnqbwYJCefd2ShsA3+lyEOD+M2qDkufmcf2hZJorY/vF1oH4Qgzx5xU9gKTFBw
+8BqVwAS8/T9UQkSpjWSrTO5y5xeDQ8GQTGB+HYpA/kYSOS+CZgTzI7a7N93R/2hvJpgRYnDEqMm
aqy/N7vqfK3yIm5Pm2tP5vNCo6FPHG2cH+CulEH5qTYzTK46EduLLwsY2dYNR3osKKERIx82MAYN
RrKVV14WhGYZqTQ71vuCGRVN0kC6vKtr+HnY+P3X8aqo5scDwDJ+tgQXBON5J/cEKlHoxAJUo39/
ty8E6PbJ/+93wy317+9mItE8JG122uimaLdplCAaTAy4GMXJ7Q2kPmr5MA1x5HR7NcwdojhCdUVd
cK94gUwVTHw9dzMxH6KY41/qdPuUP0nGa4JywhxEW0mtWXFVwyRJg7SoXLXRg16q34ZR96VjpKek
Z6T7CmgahjNb5HTqF/mvi3mZXUfZUS8NJHK8YSzyZJqLcxByhINWUMlXtzBAJ1QDzvdxJvLBctMi
dI6BWsiybhExx/bljM34iNbOaNeQYivuvAC2Z3BhQgPdhxRVdpMujQ5J7AwWtIyRHgOXjp5QKksb
7uBxE4Bxc7OpztGS4QtBi3dr5Nx2J0sv8lO1uUIebTmjke0n+UcznG3oemJ3Cf/9dL9lKLCbWOpU
pWMdbcJXv3mvC5kZhaQmIzOA9Cl9On/GBMnCB3hUoCRcA/U/MZT8y6LBa6yzrShKQObxRiZNHDeS
O6X8D/TEvy/mph7WMjU5S1U1fXtXPpJ/QU7PLM8JCfNUUA0oHlAirrOTvtQb+983Qp/qkW93/o8b
cYMnmmOr53VajIzClM+LmwYDfKJ4q4BpkBelYJUwLCZa+5Fk7m5OZv3GmiAee8CRUl+QjrKgHAbD
QXlpC37qD5Hmm4+Uh/Tovr5OYIRiOOq0xMw3S3muro4fFZ9R+hIGKs/lXl3JWFJhImfcecQ0Wz9+
NXzuSb1GJffVhvxRuXYKSitjPIx7Y12EBcbKQfpEDb8cPnGrOyzMN+MBM8pPZR3vkSxs0Oaqq8YT
/d72nA6SBt30+hLhDeBVEJjRtubvxydpjWeyumwWkiN545PipUtE0rCV8hVTFQZFaJgsO8UwaINp
TWjtukhZaSvNvWw0Iq014pkLut8Opq6yyp7RcjzC2X9QIGBkK+s1eZB887/Ev2yuW3qAAlU/HIw1
wW+g4dqyjsR5ulC26hr5yLycW8tirkQmLr7GFsKOZ64uO3N3gd/RLCeq778Xi/nDfs9b87939AaF
OTZZXDVtPu7VZY/LOr4Z+vK6JoXsQY+Gl8tO9cWtslaXA8Y8wyeRM660VkLhcXTT5UBcI/pvB6AS
OlDICRliiLYUnsp5jBkGg3nZvRJYpjjK/LJp8KSSfMzGWGjN16/PNgOrHtBWDi1g4atLJI4jruV1
BghPkrwnPMGwfrD8an18zmNbedQ2+p0i96t9v31bSFzBkBq6OzzUGyAWfXRJOZuN+4s/bz61dfJU
LDzOH3hql+g4Y1kQDxgocxNn2RLDZsIOV+n+K6daXOsOm8pKe0uWMt8tJQlBDB/hU+G4nGyaoJyj
3A/MxRFc/LIpVsJefThjJLUtt3SBMls5vSDYySOScn0nQN0m4Oa3FDbe+fW6uceZVn7akr++pYId
IHycm/NPTWO1l2JjIEJPeDj+hsIH631df060egi+rhphovBpeKm/IQlxdt5iVHZZm2ssJzbSytoK
b8K2XZRLBGmR+iIuzN14jzUq/YC24AOjgQoqEvDsLUCXqnVsFm3SblTRP8d7PIKsmsDp/vcZc6vp
pKJHNAm7vuL68e9X4QtwvF0JXzlRsJWwstBvVoKgXONK6FAln9eovs6fh4UAiVLpZ9Slm1afdaQh
DY6+z5/w0Zvjrn+0cfyEuUmkKAZ35kbBoHt5Bod9M/aW6ApPV1/bMiqvn4xthsgM55Sa032W4r6+
qclV2sik2VyX8jPuJu3z8Vl8YzWQ924Fw6cVNCiN7uE0U/n293dEzUUSFjW3asBzuullUTeJlSaI
1eZAgiCOgI1TNGu6+DF30Mla2tpS50pGmhRqw2Moj8uhciQk72LybnWFDRdqaYG5Ze71sunM0r2q
7cxUl+1HQatz9yj7poucDCtx+4D1JKIbhvnC1/lzv79qQtz3bbUxdUIt+yjuMDRhnqdpb4fxSqT5
e5+uwEmN69JM3qZSpz0lwb/Xxfe35u9r+LZDitdYulLIKNrv6wAlUo1qRv6puj9nT3dJ4/8DJ9w8
IrLmGOyTt6iiw795RFktDGbRc8b10G9xdNnKvrXG1wwPBik8M4k7P18iWH6uFVyi/Fn39S1eXxFC
jlU/x64mSlbVsnOwyuFXxUYnnw0w7uQfdxi7Q8CzHjWHFUxomG/NJY/s+FD9GJ/xq3joFsqLsdbf
4A66JEluakdYEDS/xz8iStbCAsW4m6+xht1NnNAYZQ7ZcP7IzKNkl4QSB1dz8EZYjvWSkyL2uxdt
fYFNfPXOYbYeQtRwcA8XpHlAyO728pyR3uYSadCdjaBdtm6P+6Evzqu5bENbgzlq+qp78TWPqno6
b/qnPpLWonuwcZb0LlEX4isJ6VuBaoT5hKOtJYR7pZcttfV13rBrl14RmthqWx4Wnh8abvz1Qv1/
1J3XkttomqZvpaPOUQtvNqYnYkgQIGhAk14niMxUJrz3vIi9qb2xfaDqmS6ptK2dw42ujpCUSQL4
8ZvPvMZlhzfoniWHyFtuPt6YZySAvMBLv6AbdS6f0rfoMO7MI4nLoXJEXsJbvGm26cG8w6ZoFV9J
hAJgcMJDeJDvWAwH4dTsNT+6n10VIsbJ4suHrXi+oaEKws5OkVuS0Voh2rpKi8mGALECeMA6eaKS
7lg+sISVhpCF6spAksQLvdpjDCraAEMLhv1r4CUHPqHQjOt2lcN7R0UU/CHPCBJ2rXuKPe0l2/TA
PNMN7nbNVr8knrhbxikE9byMguIePmI3eoMJDwK68QxH3/FinuRz90RnKT4CTPbHTwxnHTDnaO0m
jpe7PQqchVe/5v4CD2cTxCt3w65oC9f8owGPesdnNdBR8LovtWcdc1RejA2sxu01vigO0e8BTvmC
aSUJoIAOtwXwdehBLwMFL9n5MX2oIJ6cdSRFxB1Bx6by2GcAuiN176I7cuyepH35EGy1K9EF7gYB
KDfBXfsCXLvgq4Z7PWfuAYwESEQQpJuPdw0RmWGjbxnqDVZzD51rriuvOtYOlSnHPEGlumDp4yH/
CS+9cuqjAUyOrviT5AuufABV+6Q7Nf3gFFSiAa7W8HCXP+KWcBX4vW5F75xmqww4jPtyjYfUFsAm
orMJ9QpPVMYcyZONuHABNzQ4pwesTPbRrkTUKcQBmOHrtjCU3HDXu8GhBy9peHgg+KhPoXuC1gj3
VSPBhVQMqEfDBce8n2C3TfvML2GijXvViT4UJ0LEmLWHJCW1uQs2JrYGZpklf0kXgJlLI1YF24BD
CRdoPHP9WWxKQP0tTnJAgReKW49MUuggnpOuYSl62uYd9TLa/CUTjHOOKVD4vQ24eldAdcN81t6Q
B0gueFeQfRVte0IGmzKu22xxWQHtnx4b+K36OTxWgLAXNtoAXzbdKlv5JG+ji0S0JG05MIF75oC7
yWDt7AHVnelMWCFfZX+8mHjeJb7BLckvNx9008ZP6P1H2Fckx3Fn3NkJZpKUVx4X2L/uGwfjDt+2
Y2rnB2uDF/Sj7I2w16wLNTUvdSV3AfwjP7hsbO4C8McPfVEWICYlel04mwOZEPgvd3QiZ9h1oFhv
a8Ml81nmr7i8Xsc6SrsMNl66XkhSCyOv3hag+ar9DbRg6zF5AJPX4CPSuwlv7BiYLGVcVm98Sjxq
fq4EPFw5oyXizU+di+4b6gqs9mPuVQ85SH3jILst2WnxEFyBSYFTB1L2DLXgXvPUreyWj9pJ96sj
WsV2DwNP3sK2c80joeMaDgTI2G1xxGYeniIyuZ60GZ5ibqFlIyEu9aEWb8T9wmS12EegEvr6lgkC
1yvfL+ST5ExUfoBv+ovyqLKkvX8526CUE9rhY0Ff+/vzfBCnOQhqaXhQ7oIje5UdDSuJPzbPob/k
C7c3dL63tPPsjx4ytOmJL9oxuLsxXDLC/TpW5qgDudZ5geq0v2jK/qT2ZVEW/Ofd/RAAdqFSZ8Kt
7x/mde7jURRTikJkV14V9/l1SWLYKe3ugGAd9BZEMrZs/+Ba8PtVgTDL+128Jg1A4Rnli3ChfThM
Vr5gh0fwrr0v8hWCXJ+/kkP7SZ+WUqaI/BhYXNWQf2wbWprS3uJJHB6EbXKnXSdnOsVPEYpOAMHp
2VoEdJA0dEL48oDoBimXfcMOBkkJWqbq1nhJdv1TvZde/nXc9JNQ/vv7+uFlF4VQFepgNmfkI6th
J9e1O47I1CLm3l46fLeltzaR7FmPN//6yj8B8n9/5R8qIHOqJ/UYmsPD7RQjC6fAtV/INdW+2eCg
eox8/UDXapOBUhb96UzQjdzrrx5f/klFitsAbSiKIA1IaZZK9J+i16CRSnJLCjEtp5m8VsgtAQI+
ZwcYWiW6Wnca80ncRR4Ll2zv5gDql04tGtWU7CC4KPK6ek/uZ8oEp9RvwQ0r9pfgqAMRitzwNblv
7jGP3eh76VR/QtbiG4S76qHc32m2ehTuqWicyj3qhGSTJ+jCR+FOOEFIe+B8vWbPS70kO+R3gtPu
IZFbX+fr8Cyh5SXdKef5E8z/3fBAh4aMEBhdBHQ7BDZivVAMOEhvGNc+qVfB2c5X6069xE+zOy60
eIpLFYi099up96xL+HVePUf3UKb3AfYDxWHisk3Miuoc3Zf9flOc09dwT2RyKK8BRCWYU7t54b0/
qfv2rt6HV4mXmL7S3YNMN8B8fUEuz1sitOk0cLpkbwZCoeFrRRSlncRdCloIQFVwic7mJTkWh+is
XjD22Q2HlIJEcgrcm9cfrSuK0pDvui1iJz7ezgQ0C3on9AWn8iCA2wWxdHQOuTPs5tcGpyvs6Ngf
TvG+PM7HHoab6QYIAcQ+0qR7+klUkQZWX+XRuac8RVbt5760VVxIXavVxLnjNk/TBcWrk+GQdT+n
KI4A7JtPsldxMN88wW+eWsImCHRUHhJET9cx2OTigGk8FPjoTll4+Nf4mB3URUPQs3xli8HUvl64
g09waq4J7svg71cnDRZGuovW9Au3C8T0Bb10/CEZQNT400v9UKM8d1mE25QtUbKtvsybdr/t17zJ
TfUEceqYE3ujtUPoyDTzRQj4yLJs212+T+7DXfwQnZVnfYfbldNROEThwit9MPPH4glX9mPtAqL2
lzNYvef0ZBWa98FBh6PkyzC1KCn4qSu8wt4/q96wZ0YgPYckqSddriTaWEvzrH7pErRtb5RdVDt7
xHvxmnwofMcZpUD3QYWLPnICmwfLN2Dzj9w10vt7iIEohC9UOlruPA/TgJiAPGiV75B0JSivtibG
dhV6dfNadweShNJV1/JRXucfhhNAiBnd+GKheJ9Drxk5v2nYrTkYL5EXecKpOCvfBjjcKgdYkgsf
/yowfaRtTm2M09wLlol1CK+4EAOGHGwb5telOpQ8knSfMOOqA/q0TnwRrtC/OVEmRqJjck0UEdkf
Pe26BEg0SAnL1bW6Ea4Gxmepy5zdNm+qhz+Q27wRsl8nyJEJ6NbyCJB9W91JkE2RI4f/FuPSid8f
6L377FQuLz44Ez/eZU5yKqmMV/tqWz8LX8R16OsusSSVqhYw3+MRDSYKpimaBA4gQml7ujFJpr36
olyFNYxTX9pF+4kYEQg8IE/JlR3OFgpeojeftKNqx56CNkm5XeCW2Aqsm021lT2iPoIrtBOXaEP8
krlEXEgMdEgWBE55yKgI1vuMkErdxT4ikrZGPENvbs/nZ8w8jN20fnkAB31vuESdZ6Ly1kENCjuP
S7WKWdjhl9s2fcAHYv8OlePO8Mdz4cOgsEdQiKp3I9KTHcNbamzSHcDeQ+dkWEFaZ3GLlIG/4EBJ
zuASfUU4+Apz/6lGoOScXGoCYMphJ0aMAnF5DFjoi4JmisGQTrAL6/BsuMSOHrKzJ8JasgfKyXfQ
vV8w9PWNk+oah8bNz6OT+OKeIqD0Aly7dAbUSmumePhgfm0+l+A4eZTvZy+/i/AtzKHy4FqwoggC
U5/UIb6zXpKP1DkslBUTUzJjlX8gbsFuIp7TA6yqlfXFpHSXnvVnlaQjwd6q2jOXLt1Rf+5ggAYn
gXzFfJA8MODUIWNHtZVjiX3meJj3Oj2S8ClGbld50b7KfvJByE8QP23Ih7a9h5PPFmGKQ/2O68oj
1NP9sIO4F94bx/JefOdVEgyJJyw376Yd29s9SI/4Hssfv3kVLhlCNrBiXhn/r0qH1rp2rjfTs3VY
IuHVBkg2g29t+0Mdw8OkLwpTRz+RbXVIoMiL3vOqPPRPhLdo5ypu8oSrJEF6fLdop8jX21nfwqNk
Dg6PFhH5k0irAgXcg+mnJwHPu4XURmcDW8HSVtzisV/mw5Ut5iKcX6k0eMFdfdAZwvk5841d9to9
JqhZVEedL0pIxYZj6TSP2kb/WnpMvOFYQ3GtXe0oHBcJDfolDp2WEzVjf94Xl2IXnxhZxi25FA/V
Xj3rZ+1q3uXkdfMz1e6D7uyEc+rQNnWVr+mT9LUlS7pdlC/SzsWo4QlpKnYE+X7alZ7K20hhuYWU
Ydkv4KeKdnxiLrV2eGRTdSfUNLMdJ5K9RDkBhE/cBi6I1a9LHl1bx4fskeR4EzCNa461wkfb3zgn
u2kn3rHhvg8741j48RnJiX10GVnG8ZKhxLZEJ6BaB6f4nqR2rb1wJiC/qe77N+0l9kCn+8VbfCge
yqdgS5nky3gQmbtP2kuwnU/CY/Wp0V3iqdnVwmPi4+BDjjLtBje7WKRN1UNy5Ou21TFmkxiemMdv
2X449o7MXhFc21N5p9OAmU8cgWd5r2/T0/wm8Cf6Dh/qWVRWt6t1DA7tSXwSXhIq8Uv6508blF/P
ypkyu/ZC2V32Q4ji1/RTO9Vvwv2vKK8/TXMUYDyLMeSijL9UYf8U+MnjqEp6TJojXkK4Rgc0XxeW
Ise25qSkeTqbIMbq/vU9dk07XBiSByofpx6yHBSiJ+sMP8LT7q1z+0Sl6F9Hxz/pTRKW0h+k7WNS
XNV/aJTeZr1tJTktz3GxaS0TcaVy20ZA5yfDE8MNyCLlpu40usSLXoMqWVhh/EK+Rf2Lyh6VXW5C
lTAzxDQA4Ybvhyhvwx79FKqcncPSdzjhWMqVxwnn16vigIy6a+OZSQsO6QDTNjZLEEQEd9T83LUw
AcY4i+YpYFP0EXaG06JloF4oZt3hxnO8eQplG9FVj+IX8wG/I/MSPOgwT3HH8COSpGit3KlH6Y4K
0yHftIgZEDpdSsKqepv6ExIOrFA4+PGOoIB2Jxtrs7cukZMy1SwKO/FZdxofuvdSLiF0qrbQfSDg
MNnY+YYDxUDUptc6gsmpmzxWj+wMuyWDxQuFrDHfBjuT2843i0/D6IZf0l1x6lAKYndgA8p8a1d7
uoPR34FuoGOhLjBtShftcT96ya/TobuXv9XIpkt4CM5UQRGQMc8z1xXPI3W0EJkFxQ4vuidcZKf3
Uk91atuEYRtcFx9QdaWeF7q+fu6PmPq8UciTYPR3e8OXLrgfbXOIOpyxUE2arfyiXMaDtljBQOll
R4TNcZBP4jMohHP/HLL5pl6OXBD8HhjHqWduh2Ny0c5UjK+o41PwGvfJYQIuv9tS8PGTXbWO72Vy
+fCOavJB9WP6bsZd/Mi2v6NXO19uZB2kCNfuuXs2l7rVw8EnpkKCSbWHhb9/jA+GW9s3tz+ENi1f
CM7NWvYFKkLyhX706fakOSMC28F6/XiDhlm+JdDcl2TMwXN43R6nfbCDmenhSHlnnQ32a5mzaXCj
dLXsaMJ9+caR28BBnrbDU0PtFrWmk3ZhJNk4EVTisxFcf/UY0DTtyOyoCkeU5RrHpBpleagmEWzM
DAs+NlCWc6j3io2WBcHCubUhLMPgRR/ZBQa6dHoZ9BHxJLQEHgygUGfa6VTbxj2VI3Txzr9qB/21
+csiNDSUROk4yKb2w04gjdWUsTSbs9h+0Dvp5qWl8Yvd5icdJxkciEYCDEcTlsX3Cz291abRSlpz
7vCGGbD+CHtlI5lfejCct751tDhxIrw8NOPS4Yo05l8UbTg28c5AI7/RhBc47+sZYKFq/AJt+W2P
+bEaBWKEfRrsCDvRD52dmyL3UWAKwT0mxfBtBk+Gi/iobiDSuO6hIEO/pBR/aDdxomevWuw/7wVH
8f71CP2kv4QorirRcYRGje7a9wOEKuIEKDTQ9mP3FhfTCgF1K99XAKfl20eZPf/rq/0EHcKJ9KfL
/VDkugW1kidWECAKfjx298LqS72q7sPtZLd+fZUfFxnv/DJRMycmpI6OkM0qJdLVz7qNWdUOSRJ7
t1sHkf2A4seKuvO8ko6c/i8whndMWlIMe739tL/CyWIHePylZfBSNvnLawPfg/DOIqxk/FDdKRuj
DLqGJ1DudNcokZCetvNLBV1oWxIOfP3XA/bT+funq/0wXnI8DeGomdpenzH5RvtFTVe36CQSt6r6
hzVslF/h1X96QC/E7H884I+423kK23Ay6u4sma8zVhm1eb5prWcMj6n82cj9qrJwvnN1Fe0o5AQ7
8RcRwjdmx19GGEq4YsHnFRXrRxSrmBi5kbIwOlozK6rEFO7pIcb+8eg4J4zwkJsRLXxVp/Vhc/tM
z9ov4gNkzX/ykmlUS+biGyqC2vt+VaR1hLnOzC0s7LibI6/F14XuRqOMLtK8pvpFgYW0PV4NNpTu
wEVoauWA4WfSKk8La618wPoX/yMKHI74uGgyj5vQp+BMzW1trcSN4zgrb/WkEzdbX2L4n1ir0QhY
P4WHbMXjTeuns7vyHJr2+Jz5O2VzF60+L5/m9bLdnF0VU23cEF71Lc3STdasdfY3H9kStNRWpS3s
kF9aPUQ4zP5i3/rr2CDRK0MGk0WqvRJWT9+PTTzEaWbJhb43qsvNs9Qtxn74MI4U8oRjRCjT/IGc
/B/v0/8MP8rzH6++/fd/4+/vZTU3cRh1P/z134/xe1O25Wf3b8vH/uvXvv/Qv/9H33bNaxa/Fn8D
J/vx2v+t/PzbXffaxW0Xv7c/fva7r+KK/7gj+7V7/e4vm6KLu/nSfzTz9aPts+7bZbn35Tf/X3/4
t49v33I/Vx9//+297Itu+bYwLovf/vEj7+vff2Ou/48/f/s/fuTjVf333/7jM4xeC57l9cfPfLy2
3d9/M9Tf4UvxalC6WdQzTabt+LH8RBd/Z9fVzcUGdBElFwl4i7LpIq5o/q5CZRItUEjkBQim/fa3
tuyXH8nW77ipLEgN+P5YHGOs9Z/39t1b++db/FvR5+cyLrr277+p5verSlhuDCKM/pdDWGqUOtUC
BKHM0UQuoEBlVapHSGZyM0mw+wq9jeNTXotRLtliLecC0J9MymXxorV6Dww60jpd+pq0U9oABan6
4aGUpJ7114Y5NhyC3Fv0QQJBJEucW7V1Aiu+JZBghDJTwRmZnUoW3Usd2mJBf2swEpox4RtVvQ68
Piky/ZipqO9sEnRmccOU+irCCimAkdnnqkrgH4sazkCjWCfsvWFXRoDGNKmkLDEH4os4TjU+N/U8
iscmuvXSxUw1M7u/SRnufZOQY1Kij6U57+KxnNnNsA8G5dxGHQDBsG9iO7BuebBvannO7qtIM9Fr
NcL5ds5qQ6rWplArt4OJRPBZ0JUx2aRqHeB/WpsxfkFtUqRfpFkWngRzxkvOKiFyrgrj1lsYJ94E
6zpE+RidSqOtkWszzVv7nMcVSNg565T+4yZOrXrpSSpv69HA8sbWhjKLvDTStemaiElS7hIlSAh3
NSEXbLGY4Khr1RiBCzHqSd8kNzO2DpaFqgcMsVC3Dpmh5/U+aYuspytV32Svt/RaforUItK32QSh
yclK5EEQBUiVGxoRbShRDOLDZrGe02GA+NcYtYKHR5FU9ixOt/rRKkURVIrcxriASEpgIFY9Rxmm
6oY6GY4QSSOiUtZUgPgI5sFEcVXIUlqmndnED0N6ayl6Z5aGW2Eja+gCg+dtHnu85apndMlrTFtb
MVcOvIFk3FvTrSIyghoH9VsZFMQ7AqHHJgn1JjRU40KNjpXRKTlOnVk0elFjFEaLLHZBxUoT0SDW
pS5HEjSbYyJqXcZqoKkrVb/TzTl6KNXKlD+UgFvc9prYAQeQwjrnKeqe4pjRFsbBvIVx6+RVWlJk
DOpmOkZRMUMiucURMJREG6KLlcWztcFZA93vW2KGFaCxprmhA9b3cr/u1Xk2HqasjcVV2+QNCnWm
VN783qrM5D2UBBO7U0OenqaOVYb4cZ2PdtrH+mSHepSGsPiQ0XpMBB4aOXBBFnfVLYWgqxWGMbhW
EKKSnxjyyHLsJKku7kOrKjQ8f8bilsF1iRcTXRw3clsvTV1ZxRDiomds11p8DbOqbQ+REA3DS5/V
HQ2iDjKP3Yp9XcGkSRoBeT52vXllRGIvbyZp7gUXCeHKwOG8R3zFxWVPol+tz6aM456ofray2uZr
lkkXbavoVpLdN3WneLnRxflKD3RhwtU2raeLUOBXvjFnBRkWqwvE5hALBiaObX7rkqM+alZ4p3Zi
gbWbpqbT0Qr14VWHQOWlQjn3Kykf0bLV9LrbqFOJmoiZdg2TuANFiO1Rj9WZ3hTBhE1vrSQblCiX
3cUqedoMORCSa0tqbt7QBFaFlZiE/m+GyKS0rkwrISUzhjBfx1PXoeUq1EL6NElNH+3qoMmSY44v
VLbRBiDXOBPNRmFHUTVSDE6FgTLFMISFL3aKGpfEjDgX3rijeYHxh0aOhq8mwPWZY02L1nKiVc1L
1RpiR0XG6EYDKT6lvAHmQCog3lqmNCv34ojkGIDndBzxo2uDoHHLINClcxananHJMQqwtnEeWcFO
nEQx4KUL7Gy3IBVIpauuimxLuUF5tCory3diXvSRN2h6lsWrcmjzfMPigrXYxUGgOjHEc9oV33Zo
3myOekAn4xgxg9UzV3WSBU/SzPm666JcR77fGNDcNPV6PUj8+/o2NQtVLmQzq6NRF0+JGlvROh1y
eTFNzsT33BQUwRbQlcGWtjLL1smM7gbv/JbnklvLLfu9KMJSccssMUK7q0XVWBcq56udFBVkmPgW
ZBIbr5LQuzIzo7c1RZfviyig0VWVhZC6eRfV2MfkWgwEShXVeQ8VQYidwsImKtBSEYUxtOmfwlbo
nvRAbfBuq0vjqVDKVv8sS73FDlusIxmrbJEzTtCssbetwMDprWgVbbKrQprTZylM+phQUYV18SUO
Z0oB+ciC3cDvwEOxaHSkT29W3rMux4C+8CMSTIliN3KCR5IRNzH+q6qlPKlyM0s71LXYi82+TDVc
TIf4eciyG8qKimjQKtTKG8C9SonfJLHrZGh3iZUgnBiWfe2PcRRHnigIYfulCy2pP4n9DXp5z+k4
rCqhCKJjOWXC5MZ1Xo0vYaa1ysYKYw2iRKGkVE0mYeqOEdYM81qaVeh+uhWbsVuWSiztEi2oTN6p
LvcHzRSkxdAMIf/Om1pBQ/NYGABVg+aqtTm1uzguiIwTrZjIOWMxQs1zjNrkqhRSDx1wLpv+TbEE
Nk1shxushPGJD2sDsiyuCYhUNOqUvIa8C+F9YGr3/cqM+9r8Ghg31H7Yk+QZietbAbWCP7bVLuTs
7g95k0ui16XhcNtLaV3BCEiFYpbgbmo3a5MWOlONGFau5lOqsC2uuiGk3UrqU54Fcbakx24I4uYO
9poQr6VpQkRHVgjj/Ik9Md50kVkcqjourlU9DRIwtnBKAHMPgRbhXK+a8zGCCpizUjoZN6VGNcbY
Nyex6O+zSK9Gn5hwTLZymFaam49SF+67oErqx1KKKgQH9VDBn501CKYu1/H3LtUk2YViw5waC7Ws
fa0TZGtVh2GGSvqkWLA4bt2yBUcVaDoqDjKPW4oxuonG1FMsVWoN28dOanCSvKU18q3mTdO9WdF6
jAiEKkeNz6jC8ty0gTI7cZrK4qad+4r6uz5j0SEJtTW+zIXSfMpTaqAEqyeC8dpo6hx9bVor6uFU
RDEdqy4mFDPxE9dvBrWbYpTueSxJvJatIo9vWlZL7ToquiTdTCkwX5xfJyUhCgO9Ufldkwajf8NX
o7ZhzA5juBmV1FTAKCejMEEBNqtETvFbTWbhbSjNpH1LFDmqfEIxZQYIOUrq7T2o8njcdPKYJ3jP
dfVIn8PMhvbcm2bduKKggSKexVA45/qY3tR9oOtTlK+DKYIjtotijDrC5yTnKx+sLu3Had/Oc14P
77FWhgU6oFnUj863lOK/lW3dlzn//ZgufZd4uR/lkpT8/5BTWdCIvwkn/N8zq//9v7KP9m93H0X6
mvZ/zsf+67N/ZFiSrP6uEQeKAGuAR6tLYeCPDEuSFVIs/O6oGFBr/KZX8Y8MS9Z+R2dDRNkTpgeU
z0V54T8zLO13Q7Lgp7F0TYRBqJf9dzKsH7QG/siwNHZpcrg/t3y026ga8ZAox8SL9/Wu9YWTsFXQ
EarYxI/ybvnrIrWqbwxgmA6UPdDb0l2jgPgJLqBKcPIojvMT6lO0Q3DSO4E+2GFqaLe75JC+osxc
rhRrRRSGlBhwE9RocbrVgV4EqG2AFt1A2FkwsyAFev482bJb2ek12Ml0Jqc9+J01ermUv1X6IOBt
bEAMQB9udPbjbePhIenQMNnh7+ei4onkNI17HBZCkDALQqZ1QY30gPZAY+AQpTmYXvjD4i6FgziO
FsJxLFf0a016NMa29hfQA86rPrugrQPSuO0yyvcgW5wcsETmgGag0m/uSvAIgp/dpTsL3Hq+XRA5
UIUAGFQIQqNGjOkEsgSeiTwaXe5jdMqQckb7Bkf3h+Dcq+NqessBgqNMjf8gLq/0gj489IADByUr
C1yCTnNW3gSfaO3zG2Cpv92GupFACQTAZBUbeiAajq2zEemJLFrBJS6HAgjdDtlTgjpnpOJ/2yhu
s+9tCYir/oKPOuV8ZGpsZZceDOxblh4I0AYw3gOfGq857aKba116cmTPdGikIiNMPLLrl57QsAbX
4M70iGJEndiedgl9HuVT2qXn9Kv8bn3ptiX30doQxO/BE2KRjdDXsNF27WF09BONYAf7iU0KPQkt
QjQqESu+BKf5MNs1KFUounTTa/rgyVU85F9vj7VMkLcKh7WMlyxabP4iL6xBWrOOrYfAzAOgVW/6
FOn9a55h53xJfI72gysjna4twNWNhONiclSPcPTdADHe3q5UmifGmf4MV4MmB+stdW7pmZ43tjQA
pmzxiY7uTt7DMaBHBJmIm0Um/B3nTv5HvxebCAVBbxxrZ4yYffUqnZmJyFfHqBfXrBORf/va77MH
6RzjdMwZsEouBmRGEJo6aHHBiU/pXYKnhrzLMLQo9+Z10YCVoR4kXrQrdmDJfoEW/cPV9p9V0n8u
9R8K9mPZy6VeotODTOYGh9YJlDry9ut2u8hrVdxDY39+dihZAR8BwA8cDKF2cYMMhi3cK97i8pG/
RucR9StwJTS7UEpbi6BOHmMsGZA9QGhG3lhAZsCmNUihI9oO4sfoVsl7jNgtswjofw19Ex8JB2IB
7xtmJmROdREsTRG2ntBcwxkCeXC0eC/aHrVddONAmsPnjD9yZEWNndau2w8afw/DtlsUxB/MZDVt
Y3fBt1C1WCPPPOyB+hhr4RHDD/4NNe2XyAHaRo8S0XK7fDBfvlHf/DA+mMylo35iQtK/lO9vVw2B
N7BsYAlyYxt6w4666v7mL1hw9aS5CqwefhtrC7im0nECmLBQA6dlPTgDrhZgYFafPSJgry/Z6r1g
V0DVeoXLM+q/4g7h6NXXz0Vzm3qHvfxusDZp9s3wAvgmYNjabhFkHdDlLo6mX28XNUJk7b0M6yy8
nHp+mSxARW7VYj4K+/Bp0Xav1q86TBAYZoigLzf3lT0cxggvheZhAZUF+gPWUOWm31vnbI1a8ib1
4RQ75sa8ktsBT2Y6yPiqaqiv4/xtZxsMTdca9Fusa0Bh4Nx0nN/CBbJBTwz1bwSKCV43LAGvRvRa
dcMtlEqgVxU0gAa1vBiPaR0w1kjbUtqnSJKRw2OJOa4A1AI16Tlq2o1AqbxffeIRhP0Buz4igoua
s2UDGrI8BJCRSxev9RYjkHtY63bD9IufcSljocLp5ASCuc/dLbxoBJSvhocGAA4msE74EiTNUUD8
lasUDcClXP2zdfRDGXs04hQ3EFNchKmPN46yxeFAWHV2vc2Lb5a9INecZtHyQyLd4NLGATQAPCg4
UAyFZQv2HTUoPLrIhVg54+qxXmkwpPLVVyRo1z0NA/g77sBILs4o2W7e9vueZdjBbVmWbM/VJvuL
CdoAgwPMFAQUyMJNy6nYbmA9jatl2iyHJD9ABI475HAd+DSMfgcmBchA3BLo9kJIwVUnXUHh2y2E
Ix13Jp05JgIln4A49OuITbOGYgvJCf0cIJX9BrtylIGXf0hfl/mMHiGkdGb3uvHSq8oX1ZsSIFS5
kblM4o3riYddvryGCZwwWTr7jwehS21jacRmsAjBYifDrEw8PnU0EZVEIhB6J7bPTB9sHHjkFOQt
rCt2FnYvnpy14ZQgivl+xhXVURQAF3PgDrY8Vg30BGmmbCh6wTTj+xhu5pRwzh4C/Mdqbmn+5LXg
AsECfBORnr0LcKt7aDFRqGzVxdOBkcvAZOpeznuOEbEeiXPwgwDMMdnI/bBmbeCXa9PteLdLf55C
NKDJmYWz2KwhJsbPljHrUd6q8EiCirFdkAwj611kISy2HxpT2fCwAHGWqYyFDJ9D+I6LFEtfE4bV
QVpli9UBrvYgTHmbHTiHGdnwxTdkZrYwQPyGQNOpAbu4DF7h3UAgjDtUY5yWuzZ598QTC80N/lgL
hGCBWOqucFreNI4L0JOggLGphM4CNWvWdzRzeYaZCYcwIvDClcXtRuwKiEV9GwvE3LnpjFFZBrnj
5lP+L3IOLP2rSuZ2quV2tvK+c/Wtvu04lcmWYAEKe/agvXAe4W/MzOPlWipR3rJGQpT/o28TcyFa
jdxoQgO3AQqDxCZTg7gICti3KVHAd+632TKT2V1EpljE5hEA1VucHYg71hUHVru5Pd+eYc1tdBQq
QGmCHQIbw1GXgBSu2bvIWTNmnsipXL+h0wmbeeEuym4EUxBU5beZSiIMzQ2S2bZxtsGaQu9imQFB
q8Y/BJGcNSAkduAB4haRDaEuW/Ra2EZe9w6yfW8dlr0KqChDigLJt0ftYfUUjCiih1zCYFbJjCVG
C8jes6Qu5sN4UYGBLhLx2MEfF7hKxowdmHaIli/X5XBBEp83shhQECM5DfdRuNkyHuuY35kXbVZ2
BBNEsbgZfYlPLxs/SiyEq9i345XCXspdDRwUrAvCaBFejvaus3zFy+yaHDHgGezqVcASYtGgYG/Y
lI8jyzEnDKANz+GS8G4WtfTlypQ4aH/i2eURv9KebPDXKPBYsXjOkGtLuG9ZICEJ5nAEjJijDCy0
AuXb3iZ+m+GTg6wMKgh8L9ejprNsQ+hauqzUtbLYj/DoqMsdWmo/nCMRY0oZD+ahtJI3oLsjhpFw
Zzn1uJXhEBFbDKtFXza9Rl9LfxnqGpSbvM4YBnZPfk4XhJDcdJP7YFGdOFGjJ1CJMEnMCLpBPOvH
4pRf5o8Jx/AWALCxiQlXmi07B0sdHgK/ZvkWCnL7xXU8Yx2ngLvxc0scactfd4WT78C0A9LK5oPA
507/h73zSo7cSvf8Vu4GoIA3j4NE+qQ3RfIFUUkW4b05AHZ01zEbm9/JUo9K1equ1tudiAmFpCoy
M4EEDr7zmb+Zjs0VRFLkSnukOaXjSQZ7DY2o4imHmZrsOJeNggSp6Utm1+jHgdg2iBpKnDVdEaxJ
IrLuepPsFjIoklvynJSSAls4AMgKl0ULFOqTBl8K/tkgCPOhrADDb8H/rmXeAvg1KDcQBK6ZOGED
iRHKesF8pSdRA2/t+h0fj7QoVUm4N0L4fugLwMhqSNmZq+9raKThoyVhgda1+uA8NfYT0jC4GFG4
xZsCiAioQTR/EShaUQXAKkCyM2D+8DgSTPbSb6F64vqyUPAnuRmoQkqQybSMUbPAYnuvk8EZb+aH
+yidwrg8vDZ9YLC+t1+Tbx6+YvZtAcUz3xQQnTOIb1G0iu4UrGHaneSEyjRT5qHaAngpwgCm4XtK
DZGIH0vR2AJe1LiCMOi/9+jpM1kHkjyiF9n5t+SmX8uvHUL68zo7JacICAfuNQao8HpNmrfr8q8m
jDrctvfem2X5MW970R9CNbBYJ/yhQtNFkPPJ26vIoo80TDqaGSuXa1iBddO4G/K+eXxgt0m/mtNR
eSM9ZQEq3QkTURQjo0faSfo+gXcBQaNC5TV91VgP7xM3MXwXcAmmNXq3MihIszu04B3O0QGubqLC
a7O6JKEOOi5/g3lAGkor2ce+jYcK/heHiLFAdjOfmovyklkoEHlN2/LTWen9/rMjrPbNaq58IbHT
+jvU1X27jq8XazN9AhsDvMul4ZuGCfjbHuPBkQvLDIgjSPc9zsLHLtDdSYwfXNWNPA2MCIIUEvBH
fo+/YbQ1Jaz4ktaRBBHWQtZ0vaMQxciZ1U5Yh6gGOM3meRio+TReg4I+jDuZArN2V18RJGKj5eRX
8qGpOTqDu0vSjY4sybZc3MthWT19pjiUIgzI5ZIlSA+2oucgM1t0vQKTS4yyfckTtnH9Eex5l4CC
Iq10BZp9HKX4k0YhAN2P/wsumZTXdYj/M6AKmUej7g1diU2NYrQk2OEsIrdRuL2Xi04ZukW8gJOV
NDeUr4H/1YFMB9GTJtVN1+6meawI/h7mQxOOIhpPp7KVr2T7lWB0voCJpyPr6LHZc73YlMS6e142
wAIJyi57b7oet64kZkqtajx59AAlQhmG4dU6bEzSEpG04MRArvrsyBghFXEgDPXYW0hcENfpOWES
qQ2deogO0juLPQ5FlY3uU4GYiO9QKpMj1N8otdlhZLmokFX8gF/4HSPwJ0zAT2S5P8rYn0A+rjIl
xVzVmjSOJdMsFnwMTcnzWX+Qp6xtGkbsIRgpUABwA6TJrKCuoOjk+XaJVA3pk0QGMVggUVmCaCcx
OIo/7S92ZNuYAEd/il4SmSlCI+FTCE4SfulNi7T4iF6MRofDI2PtAEVqJNXiAK112z3njzNGlT0s
S1lpSVaKSvSnUbMrDt1VvhlxVi35F1NduWlcwbPey4g4bNwHMLdsW3B3vzBO9W8dNqFi2z0tfnnT
XaUP3Te5DWiPcn8raN5ka2un+RVbADKUx8l/B1oqFX8uocrzLf5RZZxnt5NQzRhk8MKMl1+PPEYy
qhWrVFoxyaJS7iuQixBpZ4MK3IP9qZH40j8KaMfLuFly8Wgs0aSTW8pCYSlIUTn+is7JaoYlRo0P
i5qkdSM3JYakG4zVOTiDENL28G7ayOyGeZHMmn0dXJPMDWT7Djgwkg7y1ji4KDlbRrQYPy2Xr4N2
IklhQ5jijmBYvDbZnav9ciiNu87mcYeCYpBt8U5EF9kyHToIQMwGGkTdxn7gqxMGQn9Zj8/KnWS3
GlBy8HCn1LfYtYH8XkXbmXhprHk4qLOSDSNcNv+J/KdFZELKuZdkiDLHplrgOxhU9lZ/493W0h7z
rqh3iUqqB6+bx1sGER39shXk8pYHBf5BwhJEq481KfhzS6l1nI/R5km6zw17cLeEaTCAdxO6CAeA
wH4KRUHW8ynPLFgJSkACzFrcyBRxIP+RKR5ipHDy8VmH0K1yQjIxnLhwAzz8imBVEzVkSleTltHJ
IamrjZMsShyex5SP5cN9cQrf8+voFusQYpJsOcBaJ1Ll5LP//mnVLPlU/lWx/BOXtGBGxLjQda7C
b5AwDh76VeTJ5HtP6v3yYGe+DvVwCWQi6xIaZWqpIVuj3Ai6zP2rtU9wAoWguA3vlvccsQrxidgP
1Fj2+LULkbHGuxT5C2Sswj148gMeumiDaVvjsHxW9Dcjcp4FkrvDbU4AhWtYDFJAk8ZQGqP64W4p
4gA2zzc5uYZ92x6dpwWZAHjacDAcbAMrlkiCFlJHiXn1yuZILhmo1xkBb1njGoD3863+2h8KfADY
xYmpGMptBpqcOESh49DBJ3WjQLyPKCuCvzaPzdFDB4z4ThSnfU7nzbjRUTUAtE5SLQv8dOvtLrfg
b01n/jMs3F/PcP4HQt4sYGL/ejKzqoqq/db9OJORb/g+jjGZxiCcz3DHBEj+j1GMafwGG9qzQbQZ
ngPBA1Dt76MYRdN+M2wpug+qDWjPxRnh91mMoum/AWq0UacC9awjgev+nWGMbv4kF4euqYFQHBBW
13KBclyw0D/wcMZCXSobtJZvxSGkjJY5boEEYg4bX8C+XLxrTS8Nvx3scZXpKUDoJTtqavjqxePt
LEy80nqXOG1nZyuGw6vmqT/m3uPiNmACLFoQdd0Bd3sfvJh2SO1hhrQUBLYsu4nUbBcv4jg6A6OI
ziAhQ9LYz+fnxDAh5YbLuPLK+a5h6ohI69k2UdtqBqsDf+VAicw4MdBK50wdUsSGeHU9qV8iWz/F
GcdRBkAuVb88hJ51BXA+iKH1+JefTrqzl+8c6RB6MZWZyXEvv+6VY+XFx6LEcrwq+MhJ77xVjx6z
P2XTRk8FLm2KrSBtjdROhkNVXRy81Ol8TZ9G0HjFuS9hvTjNzRR2nFaDkeg0X+uhvbdz51q+YAFC
5Mf80NV6nLLkd5nszg3MJbsCJVSsLl8IbhC0tvl1cfncybWYglj0EUDCf8gPuXx6kY/fdFMPyjRK
V3aoITY/9nOQzZx4atZXVdHdTlF+toGo+WVjM3nWVPR9Ia2g8dsnAwF9dqEhpvHZW+oPz04fmjg5
d0yyV13XU41ZA9mpFp9TiAkbLYNJ6oobq8eXfYrOts0ltvWWHb1RHT9N8l2L7maArsE9bcs58Gqw
I2ahcnIxPRL5LQcLaPZgwo2TJ1WJ6aUW2gToy3sc0nFcxTX6R+MA7TDkpigR/W7FygBZLdax0YAM
KCnvy2sBHbZA4MRIKMU3Q2+IjYleDE638LNYy12Xny+HaER0I1r1MZXLxOyHk6vG1CDsVxxSGcgm
NdwzXZayAKIF0M/+hgPNtrB7bxXn6Xnm4jRdkNbFtgIMVaThoxJFcG/mGHJqQ/tDrpNOrQy5Mq6b
2vpSzFTDIRe2cK3rWEnOoVyL8rcetaIeARqvI970/Z0LC19gMNzVGbZEXDBAb1dRxN3iIXODsp3g
l3XZ42heZ3VPAjSa1JlDjZRMNp7tPlTWYhBXuGEdzLjlUR7lckwr30oh3NgLa8xr8BlDjrxU5zWA
r83lgy+X22yNz1wAZFlOXs2FzQoekst5AS9IMbcob1Tz5nK2SsWjvNhU1x4bp/zSYQXEv00Qqwq7
R2ucfuWTJEfCf2zlLtEJdD0ylirYRhcU009bOoBHAKRRY4GEJcigS71HrJ37pLhIhXD8H4L2XyT6
P/EYvh/Nxo6Z+beUOfyp267pKjFIyy0fdG7qC56b6JhnOhlfLTZq5V4po/MoF82/P6wchv3Tl/zh
sD8Ny6Zs7jo9BcM0us6ea35OQkSee572X5AWfmZNfP+CjP8xS+Ff9ecvKOBCNAlK1j6Up+t0DB8z
K+HBDh9Rh0drL677db7w9Hs8BsJEtTQaAWtlj2Xk/YLR87OM++VUbM20UHHjcsOg4KL8sO+IWuKY
zNriMfH2o81sOm0O3kjYluejxdzutClPmhZ95tl+zLp9Gplf5NkVIbP4NLBrFrnXTc+F2ja/ulB/
BoF/X3c/nt1PKwH0khJNKuuuyBrTL5WbrMbV6rKVgWbdD2xwkdzF0nremvpU/er4xl+dAFr6FgsR
7xf3kuP+cHm8xakNNZ6xz+nsfdd2hj9mONdO3cxOKR/TVEYXbuZH0i5+OHonaKofnSIIWSmhZnZj
1weo9mmU7iNoe5aw95pqPSEKARzgf2CNH5MQxV1lrmmiQyTLDXbsDIjealJekcuh6ZotJxXZb4Od
spTbhNzlU5QlxVDfiHi5VoqBUr0kTHeCsyuaYVfaFZr29nXp5MzfHOhi6rgeYo0bHYnby5aieZUb
qPIRk1uNlroxb3+tal47JwTRpQQQ0kUONDjzxiy7MvC8cCWjqJDXQP5hYBhktm+J/Kqp3Ow8y77W
YiT4c+1rbV5fto6WtoBm3xf5AAcmCn1HblbZND4uVn6Tm/ZjM33TQwP58oGNYfCAIRbVJhP9HkLu
Oi2U65THQ43ytadrz7NFZL1sPYuDA8688NfscsmsI1SG97iyr0OTNXE5jFzEl4xKichZoqqp/SaM
AplzOHLhgrGlSLPcR9vbDCbbsNcxYia0fE9vrJE9VP8iWgsdPL7vZS+5xPbE4y6VnXw3/kOkjhhH
yHexh9jNw+V1/z466T/L4MtHlYeUQOyidY4m6k/xyQ2bZcE3zibDIeEaxgIavRHdLS5/q7ORJ9ZA
KiTilGrV3dtuenaEcxeH1QtIcPZ6LkWyLN/CTtk6MwtGXoSyG27NMnmA37DsxoTksrW59Zdn/ybq
YM1aTGi9bC3CgR674zGbd9Com5Nzr8jY0HOle7W4Nnkr7g/f3yoTT1HMR1WpdxUOGlaiXUcSvVol
3OHS3NkF7iQy6I1Ffu4X2uF6kRzDkQeqb1hbljW9gXldz00UyJfk8mrLk4KKiRV8V9+qZEAT288l
Y2wb9soklEu/YxFGo3tXlPlLMbKUW0EeVOWoCFXdkRBI70Iu7hkeQh3HL2LaGLFGtsPddWXYU6Lm
TamsTQvmr2nbx8tat+pvsD/oIGdMhlT3/pKTTF6G7oh9n+s8J3NCplZ53uOsWo+qvCUyy2gNVmfO
lB8VZ926vhzeY/NyrJRvOtYBQPeTidC7L4yBEYd8GHUjOstoAfUj8Oz+Dn/TzjcKco6ZW6uI99pg
YHl55OuWyzII960D13r5S50SWopxeixbhuDy13AHUtbm1m2041jj7pA5+llGHS0j05IZZeZFH1Op
Y3mhfDWWl8T1HsqSB47XKLMot0C/V/bc7csi9xVTeH7l6aRMtlz4JGOI5nPMdjSJS158UwrpWqos
q0sW4+kp3f/ppbeIiJfHtNJBWjNP92tNuY36yFyFTXo2ZY6ZydiWmfI/fQwiuaX9K8PrlIymH/c3
fdszXh1MHlJeHckqoqtIDt0WPXBV+2YbiDzabNd1Zz9enuwE9562Wr71sTgV0uIC2tW5H7hVXp7i
p2U8tE58zitWpV0d3KaiQyaDUCGenab6KjQKost1mMJVOWdXl4R2TAmpYautFDvF8Bk4LdDs2L9E
hMsz/7cK+L8uzf8Er/zPavz/h0CYsJv/dZH/v9rh/PXHEp9Xf6/wFdv7jRwGhxCA83ANf+C0KY76
G76vMFVhldkU/Cop7u91PqW8reOsp2q4LnmOa5Hd/l7myypfw4EDcinuHuzH1t+p8v+c11oWxnFg
PTESwWeAjzLk739IJkIxT0VR1w5mMtE9iherIrKfOrXe5RHaVTEIf/w7dO/LD1fnL7JpmSP9kdb+
01FNmeL8cNRGWJ1jQDUKYsfZaemursZfUGB/dQRuyI9HgCzWtaldMVdPB99qjmPxq/rjz6n5798B
u1RTNlzAmv+Upc4im9Wu5zssghmUB6hmIqIZS/DvL9Wfy5x/PsxP6aY5i34cDA4zM4Vtpydt9VxB
Hfv3B/lzp+cfB8H4Aegvkis/a3d77mR72OEx4Bp2WrFLl/e5oI8dhOmvJCwv9PJ/uvX4WkgPAuef
uZRQ8SbX83LQhWm6xRDL11UmBiWDqRIAZNmeKsgxaUhFZ246G/wPg8+5WeXKuxK9q1nDrswEV1yF
qHtUKZyWbiP0FyUMMeIoNubSP/ZTdGycU19e5fODlkxbZfrmYD8y4qbsgH6pAI9oru9klLuF81Iq
zUlpmxW51B5aDSY6iMHtUHYI2prGu/c5t6Yvg66CZdMwiFvTJQrXy4MFvqkrwk2cWUHcDRvV/hg1
uijLi8gVPzw1fb/J7BjbJERsjREi9EvdoTWr0kuf40AtLBA1BYmwseq926m4M93PsYAtRVlhdFdt
qJ7E6PoZjicj1wNaw66AWUhKPqHhPQkwhz02CKI8lAt4oMb1W7cKTANYcmyv2uHB6MQqydNDyogi
7D6q8tmwrsD3gzNmTlGbq9SiTzVA5p5bP23fdSr39mpAFGl+i7LjEheSi7KGCQNzgxxSo9X3kOUH
pnJLTa/mwbG9radGtm/YQC8zRqo9UDITkoyJ3zmVxUzzHM5Spb6MRrYymhIn86Ow3q0aQtlM+lSi
3GvBiKp3k/NmVne5hYbGC2rmW7hcfpbsRAQEbR6ORZj7bn9jyjS9AdSpRae+o90hXuyM2UL7Dghg
XNaZHnEj39kEMW2mWZZWKxLhVdNgSUBaQE4StDkk2eIFyslO4IhWpeG1lbdfxYSpABC0nLDnGE8l
FkQIonO7UpChunFvZPYBUn1g1JDTh4VFhbhascCz8VUjDabRXMkTIs4cbdGdltDGER5RmKfOQw81
Oky7UU3IOBH6ipK1gbxkCmqkBUKnkCDHgVmCwGBSgq8X4vckh0e1Nb4Z8YSMELhrA4gSd650GcyO
9XZodrFibbW42WlTgkc82LUm3bQlUrdTvrFSZjd6dhjGJRAWMJ2uv9dasE/q8FhX+rEYt2P7rEOu
ye3xAf7uMUmjbStQ1qoZtibDfTZ0N1iwbFmdB6Vnuo/RmD42B9MVG1mPuFq4TkfqQR4Os8CfvP+S
WG1QZh9Ri26/8CPtbKXTjRqaPLFXmUl7LdnQXVx57ikngY/yDqCQwe00EZ7oQchWtFUzoZziBFgr
iVwEuc5hwWvDVQ1TSald7gyiXLXFSkpejdEJVC25bsllhwENHKzUfCU01wWLS3GAzePGkXniAH+R
SXE1R1/VBUGOslo5MGDqxTmaS4g6Ahg1A28N+mYtZYTigAyisTwpn04M8zeDjjS5IdQW5Ef3Cndc
SfWrxp3e9GnoT7CiNrOmrbtBfxMlUujDiDc43kH5Q5Uex+pYx+jx2sclu0PLHnrT0bb0myIx+Yrx
1jTQOrCZfS5LMDaolC3UBQUutWO9mhj0iLEP+F4HTPR8lcawQJI64TELNzVUOvkpsYs63oQtBq2I
9NrKzsNIUoumbhajRdRH996kbkBbw4oFl7uJBErIC4D55GoMjV9sVX+55/4Q2n/ac4UbGZFqFE5g
dLtR38fu6bJL/f/U8xeaChozILKLf51+SvbPfx2RZPj6Hiftn/LQ72/9nfxj2r9hAsFkyVaRJ7EM
btDv5B/T+s3AENbAJAKjRpTF/m8mKkdUWKqC3+f3WNnaJCi/Z6LMqWgWspPDCGJOhPrz38lEYcb/
KSt04BgZmJd4iKtJSSGS2z/nbE3l2rqipe2TNcJvbPdIPrz0eolAf+SAiUjzd9tKz4o3oTgCTS82
kziYMydeLSpop1qY1VaN73JXR+wz9R66OAQIgtlvQh17KMP+oM1otenWhGyCiylYadIHE/ND35TL
JkrHr1buvXEYFX8vX1k0gJRK2bChN2CPRkTn4+akd8Ue5RcQOM3ybBoTQNZ2atlkGuQBQAu2/bBT
ciP2BXOtoiCJnrv+SWszxBW6DjeQ3tnkXYkggt5mgQFCPJqjU2kPdwpE6UWxgX6Vmcc5v2VwpIMI
XYPZTeuV0DJqv+xrbZdHUWbsnUZHFOPJLrqEWGB7QEGi62LktThPxsE0IMeSqgCa8y+lZnTbwlGz
jdoVpzGMZl+09eiLRVn4ILraaXOfpNVj6X3EWknVXMXHpWsgwtRfNM/eqJmH2/O7F5VvTQcLZnCB
acTUpyOfUjtLvoMYeIZIfOcur/QOttMYM0gIDwVd2cSh4+CWaMqH6rMZN1Bcu2LjVssr3aNzMjOP
yZqHwWOurtK/saC50hYEUTUtKppX1ZuzwNMc2hw7lZ6TDs2PVvJ69QFAnl1n7OuueWcUNCq6xlwQ
/OzXoZt96m54GCbgYmrfBkVKXtKV1YdSNBjNEClNw4RWEJIpxNUDg7arqe4a2gA9Yr86ah4mfAU0
XVZDl54x2w60RHzlYOek0Ohw1EAo62jntM69M9JoGjJnV3Z3WiXnfmaNRnSfr1phod0s7eU0kYz7
FsScGWkbdjhkbpcFqXkLxQonTz/zWH2uARuj9818DT6LWd2O5vhcLdU50lMzGJb5i66ViKB5rL5m
rGLfsgsMDOAVjx6Zadaw1uzptm7e1J4fdHn5NunuW6bHVwXZjKUW70qLa1n7kqLtcvl9N1prt4v2
Ym4fyjk6hktfr/WSd8e9/hGN9/PzoAxob4/Ku5ZoVWBN7f2Yayyo/krFGZi2h7tb6vhj0JRjBkDE
Es9FRHrqxpip422qoIXA/C5/U+DP05xcSjLWlD1T766FokCPVaNg7i2sKnvxAZUeXwzFfE5MxEE8
OoCrutlXw9SvGT+jW1S6105n7PBYRLog6QDwtdmHyrIz4fjSZKLvHbEzRvXtsCjAfaPqZCvzsz7d
1y0bY5uln6GpHLKZFWkp1oNi33heRq5gq1Cl55cCb5/M0yq/0F9zvRw2NlxjblCMYa55Rn7fQgJC
sL2Bcm25M9qhWQztFOY6ReyzNuH3s8C39dUJzWJFv0sGBelPsnl088HEO1EXNPXYrfTam5HG506i
UgDNjn7bFqUYqqHSAJQ1q3vFIi/K8lUfOc2hteAKd6J+S7Mi3dqlmHdqYxwnzcN2qmtjv0q7IFkG
xqXWVk9w/F08TDCtZF9l86bGrMmPI2+DfEowuSSbcKaBME3lWxdy4ytGLY76ZKTlQ8cFSpvupVSL
28ScQVJG67Ic0aZAUiMM89NQ0bpL9eJsLMV9pkx+XYRf6L19mGYOYo3qAyUTALKdq/qNTsmKu1OF
+ekm60iUyVZ8O4eEVkY4VyqHuK0foA6/KrERoFXCcK1/ipLxrieP1CvrUXO0u7CKPhb1rqryaGUV
VbbJ3OY2a9M1XQt8y5GYm7ti2Myt2JuF/lCpBTmUTtI7GMOuqwRkhHIBG7b4Q5JiwJLPiu+0IWCl
1sn9VEeAQd2g8FCtsqXYKdqARIi16ycFVcSofGhnAip+4G6q752OvvGs3c1m9hoZEBrH4UYb+TwT
h3A3KT+t2uYusyXxLUemPwXA1Y4RvaWkZyNRT6ZR7g0KTzlmJ+qlUxZ41LLKhPZlJ0BK1GqgQIze
OXZ/0yzjfdLkKCxX2lafzAkfr/BlKDjTsMp44ZJu4xrBANEGUcJPvV5UgduUEJRaYN/pbD7YiwU/
xcuBCtvF7dSkp8UjqE5yYGG5rUsyOyKJXECkyuPwKjF77ZSSTzsoo0V5S/jhQjajKLavRITKT8ry
zsu4eDV4g3XhEHKTNKefCbw0oxwQlP2YYNs9auFalJ27MPpIPVQJdBUhQFqkNwoPVRk3L+GEdD1B
T0TiWZLoDfMuIh7XathtAUe8TR6i603u7pveQZ24pcduqdX1YNyH6rfZYoifs0BXoZJ8hi40mBDO
JXIbmjMEZb18MaZ0v66NKL1ZFKiv5A1G1o57Rj2m2cB1aMv7nGC0zejC+fH94OZdoEecvNyBdHVR
VqqyPOfxBNVv9gIUqK7UIqITPjlbbhtpu8stQBjlmRn3Nrb0xVe7+GNMxNU4itu41leZVphBT0Hl
j9yBVZ7SkjejeR2iAeajfuRSGBWgrsHeoVHuwZtH7wUbyNyi7VC/lnb/zM4Ak0NvXzI3OqtZ9ZY9
uuqYB06o3nGlGBox9VprBVPPmgue2XYQG+xUBm8zM/KDzKwQZKcC8vMehkPhvFaqbq/chPFhmHnP
VeKCP3Mr3G1mi+quDr/0SjkFI13Brau2mj+ZODMmvbVuhicrpxOTufhvWiWnnxHM4Zqj4mpUU2C2
RKu8HfHQcaxA0xRjryZUm/bgjwlDlHzX05UxbEYfs54Dcs44SfC1gw9eAjvXdIy4ncvBajQRRLPz
rmqsrsyyyrWniBPCUKpvmxnoZmF/WubwvTP1t4qL/6xp/S9f9T8Rm0bX8l/XDff/+7/r4ZzjBf7t
v1bIu7VfP9vk/WtSfvuxhpC6pt8LCN35jUoE1WHSdMuhbUy3+B8FhISeqZ6HPBtqqJd+9T9a2dpv
iMxYNo6E9L/57x8FhA7ODVHTi8OHpcrK4+8UEADgZM/1j+YiroMI+3EKsi1O+WAbP2lbiskebVxo
tqUN53oBx16NCfv50vtANWBrZXRoMnvjIGvx3BbRckeaeSxSbXzWtQyVXKeAB5uMg49+x7LtFP3Z
AWwmMgHfTZAm99H0JZ+ijzbL3H210Dyw5hd7VgDaU7OsGiOPntGvMfa2YoJrEsu58prpupgc36kW
bW0ay0c38kEubaTneNCL9aB7E21j/irmBg6Mlgz7y18BIsGGzcS0qjCkDbTBuUOka7lZ5vZJb58n
IazrSNTZl7dJTYTfW9hsqcW8H2ew6I2afvD9PMaj2KOhVnSbJZxa20LB8tCA6RU8H7KFqZaHTWRv
E4eWzsGDqsacsGbe5ReAoKIsPRgOKKZuLOJg6KZ0q8AioKE29aqzdTTwZFq4scARHYzZSo6X/yj2
0m06t0aCAAf7YKrFTVEtSDOrjrpFkcRDDl00/qiF1T7MixumzprMZe+LdFqeS+dQx8jDWUtGDbiN
tBF+KNInPi6CSMXHqQgW02QTWEArIxZ2alOjYtDo4PeHSXYm3PbQ6uxHrU6DMQpxU0hGsY5TckPU
dmgBI2Nl6g3tSDOFyJdMxjp16dHltLuCLkLkvIpoZZLX6Ks+FziNz8seKVVtn9VtweyygvTo5tAm
gXT6alHBLCgqdP+NHAGUUVsXTQ5duzLf+lEj3088sVf7/rUxsq8Ws/5wTMxz5ZDlJTkaAlmGj9Aw
TqvhkywPGqqePbTsdqvIqgH/O0a3WQxbZpT9fdG6w7GyhrVSedGKxQrIXaHjGpdQn1w7Xw+KCgPE
KONVURYwt/R5X1WhuEKqd1jVSs2QPEYaLbbg+wIo6/Cxpv+sxr4mb8agoI8WT7Rz29hY1110HaYC
YHFNwtF5N1dIB0WYW84en+FoD5Zp4I04pPjq2B5stXIkNneUviUfthIxPWnnru3aIzpl18zFm1vk
r765gmVSiX0V6s9lVDBOncN3d+xe0C3iUdIB35m2n0xRcp+KgrVFjuZZz3MT3y8g1pIpPY1zv58R
YaSn5cjKHI02W6ARlnqmsq/15zhV9ulIsR07xW6xz2mCsUaUKrvJrakYSgEfvIY9XirjzZJnt9Us
DlXhwhBXoxuzSkHjmSOQTFt5tgtv3meTt6+8Cq6uR9UVRsZjiy592Fi3ac5Q3U7NDy81ViYrLCl1
9LeylK+xNHCKrLY7zAb1hKKZg28b4XsDfMaf4qZe9aMIjLy174ai8tAeLd700bop9Pqxq4o3JxT1
sUNWckd2awWRR60rlgbCI8KRQWXjTeQrzeCcJtVFQlsTqHzk+eeCIXxROCitWy4yYbLvOobztCks
dG+5yyfXiR+HYu9o2XAc3WezpCWLSFK2ar02B3cAFzBalVzCq3g7pS6qFWJGlmFuZjqw9pO7xFuj
IY3PRg/NdyVBOHWMLb+ql4k+51AeqSzsOJ38FNTWKmvFqVPI5FSdZMtevHPGM+vbCRQsS7wYrvuB
2v8WsbC9otVIa3TOm1YU6PgnSxnk3vDgzQtqgAK22iggJGnk+2JoQTwgPVTWznpsstuUeH9KOG/F
jMqNnWonteqPM/+WlCkbp01eCY4TTCXFXYJe8zDTS8YXPXKQYJk2cYgWIOdcHQ2BKJJCBxYcpmUH
KeONoofUllfqPrdLeLFhXQcqbMt+wp66iYE4o0pnK/onMcOiNifTitJ8reN/Vs7CC2yzwWDCjDZ9
B2mzmTJ+TMNau+2W7GnKtOdoQt7BVPuMfDb5okbtTlQRGatw5k05DoEReyB3sxIpFwGTGhjHKuwX
+I+9fqo0F/M8iBZi6I7ujD1QV1MX6+01zsCchDLyLNfh21hJZZB+zje9aqL40I33nmI5G8drr5eh
/zKZauW3Kay3rBjAqtggg+1WOw3ZAXVNEdgZOpRoSD7Ho3lfFV7jD7l46E33Wy5Y6rpoV0OaJ7dq
r8Ez0jAy0qiaXRFRzC3atnaTz96u3pZq6JCcoiLsTe+tRAUVlVMM9PLlxVvyDydPwm2qHNQyhOyy
H02eGPTKcn92BkIZkmhotIEYTpCSbrz61kCk8Cq+iiwPMIk7fTFHytGwia+TsLhpquZRzUCWWLgH
DARSF//2LG4BdK21MIXQNmP4QiYjy9ThuUn0Xasw2HI6UoDcNI4inhFHbjW8Vx3q38XeZy1qFNZC
PTY2iFshKDTX8zMiZQ9oDN4qJhaapOiIsPQdMzxkRGqvuxFJ7adTWNHZaRAbblPs61HwWkWLckpS
Ey593uzDSsfkfFyeSjSY1pGImo078IRM+IiEOHc7nTnuDVEimaElJxoPQT5ALUU0KV6TRfMwxniV
1iGAD1TZgxxOoQNncsznYMAUXUfnZgTPVNY9/k9hGO+UbBQ+DANUecrsZvCyx16tsL0c9duw5hle
NDRi7GJBVd9exv/D0XksR25rYfiJWMUctp3VQa08kjas0UgCM0iCBAk+vb/25vqWy/ZI3SRwzh/P
Gun+akKAnAM4VWRUAM10zUaN+IrYK9K7ZPmeE4MZSxM9GdrK3euRPBNQUPs4k7fW21RHcUWvkDPR
4Z4Ov7OHA0VZ5qTcUPG4YkMf/WCd5ZzQKrW6Ax6Ba6Ys4g2M1227VDbrIbLcVSWBCYnGXfF35KED
SFtcCgVyJzyYcYz3tj285f3wgcQg2Tf98hiUMgbi0+gP9buTm/guSS2229qK13k5UG0bvE6EZW85
OjNCKseAF8AtNqjP38iCF0fzWvbx/JA5+LzNT5mKYZvkM7kEDmTKNI5InpfHjqtgU47DdW469dTe
ZJXeGHX7YcI93BfJWk7S3fVyJJ+zxvDXW/3GHUaCLauXcdHOa9olfwHhOamNekTTg6JUNGsZ9VRv
kQ5bKxxdIamXNoKErdVNd9NNIlbMbGTcvg8k7a7Dgju/8ahtsTX1t4sDROhOV6+oiOxQfAV0Adx5
VfQtfPa1Cn28smfSJ/Ozn2B0dYvgsYnaaZ+EWb7rS3MPI/BSW0SqSuLaduBW14WnawzClYixPzNo
XMUykCHi/+B9gGQulL7Txd+xNN557rOfOtxVsQkvzJCHqItrcPm2Wfuk3wLXt+SFSEj/QIzvqnD1
MfMm/HuhvDZZ1B3S9t5jarhazOhgFRTh5g4eCAojNVLC6kFDaG7H3gbtgL+svejNIhyRCNMb0dyT
HaRwrjRC/RV/s6GYDpHOSYUIsoXht1w1weAcvYo+5Sqc4p0TqPE+c1pslAz8HtKwzTSl/Q5Q0WPs
YEATXPzjsNfZnt3TP9nKvPmw4I6usUg0KeqtyXK20WzitdsUzs5u7WdL+f1O85FuQ3kLcSbI9VB8
jwtzPpGf1Ya0aLKsekNQV6bdfaUAzvLmNaIUQ1TlNlRTs3b78IIMfri3RbkpB45acia564edMw35
to6HYdWL4rWPesFRqneFd44zspx7qIB9bnn3bSf8h8m67/JLnmZqk5WTfcgVgEobTpDroNNtzqpt
0spe+49kKOacdcwTtn2R8Ux2SKB5bhJgRos45E1re0d7wdBTmHYrkqR7GbBjV5l5RsZBDW0X1Rfa
I1fIJ+5GoIezp2S2m4Mn9KCcEBmygMIX267+GQzhXn1hByjsnMel+ttgWCENN/tG9j+sdMsvmN11
eVHeZYHz1eZ64SVYgm1J/CKg6bzhBJ63Uew3qza/DxrjrdtwLld8knQpD+TXNMO0t5cYsGJC3bBk
EW9CCVoeJDOQh4Kozf3x7HUOZGyZo0rNF0ha6PXR8eKDk2SbpPFvrk4Hd/eC1DJ0CvC+VJdEbwyJ
N++9mIo7pwoJgNQ8nHN/Py5ICSe/Lp/qrH+ZJxz+CX1fUzPv/MzgLWmMOrqEvaTFr0NXAQaYaWBl
K/k4FcEFlQamqllP9gpZH4vANbAwIok0SfboAreWIcK/I0MLGSewb9fYhynJvxcSZs2ECKZTZLxV
he9jiPLKHVGr44qQlrnJ7kIRHi2/MUerRaHBj7Qf+XZ2o9IvgzMTlpPSmGi7xdYu00dkYJhvUR3w
xT214YJx1uqvrrHe87bptm44Ui1euwSWOPJJTYb8mMIEh3Z2jqkM12VuO5+eNX/JQpPSnDU4lUqi
mkoWw5wPxRMQS31Li/bUIcuuPOJOSO2Oj00uOWbW5CdTl1fkTzb37RZbSdaJfJ2UPmroDpVjoPOf
zLX3UZ7be7QbYmu85rNo+VxcBdoFlEsUSxSTX0Q8MkLrfDwM4fgbNWGyvcXB7gnjRMmAHpTvN7J2
sKZXAHACxsuF09aOXzkVEP8isND1mBFfjdy26AhDnoOKCaxt78N6RCSzhFiCdX+QuPnupAD0diX2
eS7aMXFn3q58owzwNlQBlenBw1yhihji6Q1MGB/1if7ZhGUpbq7EjT4aZD4l+2TIQyFEt/BpFa8Q
dM9TZP+N/Ho+DL4Rj4liLs8F1WlODsvB95W1w64pA/y8AeHvHWkWRWnzpcRFvFUdg5Uuf8sbCikm
/Z4mLjXjmChWXZ0E58ExSIljFtaY03JddhbkZ3oaLVdslij76fNQHUxMKbY9MJlwU628XGDexQkI
+cBoPZOPF0OVoceejrkH1TXPwcG9kSlEr46U682Yp7WFNlZWO9NV9EbG5YNY/AfH9xnS7BVsZbbq
Ez7S2u94Utz0q2jYNWbPEFqSNzw4I5l1XZNBb+rsu7e8x5yk2s2CkHrXpOIieMiPUSXv4rgkMWHi
Zw2CfD843kO0PLqdwsG7dE/dqZf9qejVtFO1/5aia15zrbQrn0cAN8+4t6yxAQsO0GJU4TmzXV5L
4XPPON3ZXxYkWHIgz1eZjSqXp6FQw7b3/8TS+mc31rc7nYVd459tvGRvnO5YmPDNlCwHBKT2q+bG
v6XS4ZDJiMsqRbn18vJzqSt3N7Fur/z51ZJ8nlaI2ghyJgJJFgld6wGe7rx3nuN6fCBOXmxBMzq8
F/xtT30GZdTy0dGZHALVcEbzMt9m2qIkzKRjq1DK/ppAr48mwmyHVfBcJMDtQlCyltp/Y3WfO6+L
XV2nRn6VLZTE4C7XUoDUKmAN7h+b/QjCVU/dcAi9ay2cYTU7dkdQrlceRDTM2Dt4qGw8A+u+c/fz
wjpfD3Ww15CwQoxr7cU/U5YWh9EjT65Df7aU9XC05HJX67+8vsRgN8l01lKvdVF/dQscdO9F0CPz
l6Yv1Lhnl0ERHsx+jxfrVTcdOSth7m26htI8gBCehSFZFcK9a7DebbLBJwIDsArtAS1+NBEtsKSO
zYfUJXrf1no5WH6+F0GFfWBU6AgqZFgh/VKQgptRKKr0ksVjJixJtYqB1GPvEEsDBKXwYQfvMqfP
ZYjEWmJluLhT+I6aiRy+WP2ExIwjwZteF0c/mDD/lly0G70kGM3jWmwTiLEagGZjF+p9bJRcFzWd
brmWR9LXcSFoB1yF6Zh3jYSG+CPG38gAORD6wFXUj/WyWdxFbwszt0eL06nLExTsW1KZ61cQJ258
sdYmJIEAkecuVBFwVv+hLQfi6fY19hxNY1Cz5dcOBXYpE+Si1VejIRPLMjlVBI1zRXpwtLEVb5f2
M6No4VRZyclRfX7wCjq3Wu6k1mZGiN0w28G7kQbkpDXflockDUFANL9T8GBvy3HZTnqqoKXMG0VE
Zj1HWbqua/9QDdnOhnKZ07+FzSbu9GQvxzmCTBuR/5rKXz3TPzbcdot+PjSp5D9vvzYZagKjo8sw
IN0cfPrbg8cgIghHExoUAm8tJiSzbMLkwRVxpybunLg6CMKH12J+LOoKwm5GpB9W4xt2kH+Rk/42
JiehfMzYF/nfNUdBCtv96Jj+WOky3SIx4RigImeijLrOAMrKZTq3RR1ul9KddpL09abGBCGfhpwo
58ZtnO1UnmqfcyZy1LIuSmyqDQqMrF/ITLKjn4TYySnHIMGmu5oX6nry2qW5oXrJPetnVGirTNxm
q8jNCLFWEP4Be5Fciq/AwlzNT2MLcDGz2O9jlf6FfzyNrXrWxcIM3/In8cFETo2hyg8499MIdJbO
rG6s3uJp/lVYb6Gx+LMHU47r2SabtkzJ7ILh3zQiIIlmFKQ+TRrg1Jsv1miPuxJVDPcRi7/qOAD6
3RQw0MZdRTmnww4d0dCyGetDzSoPkZpYfEV1Bd073ueerDFP6uEAcALOJ4JLUTavfTNBrbHeHOIQ
AFqXZEFkkeZC54V0wic0ecDVRSIPeqlfa+BJNyIRGDXmRpOk69u3x7lHfOFYWLRTBwrxVFr1O4sX
Ax48b5+XGykCooYWPj4PyeM4WIiCzbeXLstKFfF05/xDUAlzG9ZIixrzXBmkp0PvRqvB+6tttI5V
5SBtzftfLxntbRsQ6Rc6e6dGmRK1aJByR78P/MNpaD83agaHmp17o5jd+9m+OGLoMeeoY1weJk6F
KpcMffJujnJ5KNqzsgeKkfogeQKCgSUmcywZJWZff9wwiyg5ExqVi5m74mZf/19uIX7bqPijXKe4
CUugOsc8WY+Wptgj/w4EeEY9kncZE5je/RHC7bcAurjmOJytdCRMNx/dQ8o6tZLuIzbMclN4gobN
ZutEFvF03VBuZUzURcEElQfY49IljU/46De15Um0xPO7LdrgUCXzt8v1xy/dVkh+3bHg+LpxdxZb
X1jCBesmQ3isOOz0xU7LjyxU/s5L85+8VSy/U4XmO67QlbYXvYTUSE7SBmgnudHK8EMLv94Rav9k
h0W/y2fTr/24uAOVIGhHNhscF7cLWQNDk7DhRw81a+ian/+X+0DQJsGt0BaUtBXmw8bJDqW7riUx
YXE8M/YLdY4KKiScRpZoqGoKLuY/xQz/y3QXbC3FWMXVsNZZ6R17CZKUSXmNezZGgn/Ad8b7NtED
F1seQiD7MyoxgNyy+tUEzSMs19beV6yisYd81uIesexbF5nCsBn6Gho8KOTW85/mYRn2ttMmt6XZ
etIu3vOqV9s8WXjiAyTg2fIH5br94MSv3iTZX7vxOeeNQZg07fmJaixMeLXlZJXIZKsnpHTMCOVN
IJbH4s6yVXnnLjz9YmGT8ihlD6U4jwiJsmB8bh333DthcQDeWUfGPBQjGaIzziWZq7Vv9wB6eY1p
YMCpBAfuFGhT0+gjqefqLvA8wobUtAE0nAr4GXqlJxKDYMTRX5Dto+dsY6HL0yMCi8jKL3PWn6aK
rsClQorCrt8oug0Lm/7QRjLb9FVbbpvyppqZngtZEhljLS0iEBoA6O+5DwemAZG2rEiZi/r8BZPx
2qsAbsuqzIitwB3nl+KPUhaUUypJtELts6bLgEBbJjy3AG1ccu88FGZnEOsHqRdtdIk5y++7p8QH
t/YTHs1MuWi02Xx9Mtcyz7p2nUNgMeRH7sfitUzDgzax82HEBdELEViGWIi8AM7iP3EWCl8rb82L
mp/8EMiX6qq3ziYAaBQX6RkSIQHn1iKPH9q8foREQMZeBRRE8X6vls56TAMeoK7zH5axO6VwSIfW
4kOyC7JI+5HfjeNkp/z8mjzTgfEGHOQ5PM9on96yqOdNXbJ7Jfo9NVH5ISprVga7uQsjxQVU3fUJ
XMjc7Nu+31YFcokRede6L1wupcLlteh3IhqJumGs7jWhVizGCF2Sv61AWZgs8fu0pO+eoc/B7sJ9
H1dfFGY8BB5y98TSZKTpgDESB6CkraUBT7J7/exH5Y+E9N2EY/aaCY9E5axr9iLjw5rCz7n123W4
hEwYvOo40hGlO0V64iQYVh6vID+kd8DdC34Y3BSgXrUZKkJGW07wma6MjDYGVGbqa6ld98HuImD8
omKZGbiJWwtchBy1WLDdNyQRevlP2IfWY3JGSuJfclkePYfByBG8UeHMuCf/ueWjSes7SGY4sM4l
3dv3nqrMoeE2if/N3fRA1cbD0kX9IejRxcBMrGZdNNt2TDZORfCRG99bDeQwPYxYoeS6c1tCkXr4
xwTIc2/PwRuaKFgwToGh+dSz+89FxAsjQRqgQGOU1Nb1lHPOc2RbLvOqv4or/0Wp07TgfV8Sho3C
YmlSaqpXMjI3Xy6hIkmmXkxNhkaYxmhfe/T6hB5mzcHLb35T77yUU8vuq45e7/90wcmuQc1cL4b/
64DYcgtKgOws5ZPpmLQQgln+m1Tj+1zZ3cZP8bDUHKEng7Sm+zSVSbkrxrWT5t2+HYI3v/TOgR6r
jWuxXitNAn84u+tsqF8dCa2SEwOO+q8aoF+mMpr4rTgOUA+LlcEFs5oqgcQ2j+5BTD3o013phO8e
vOyKgXdHMUW+jtqKqG9L/LJFfbJfwXtwV6sUYl4uh4SbeB9WMj0sU3nPybmuPUqr3BgCGOfduems
55CueC8rxjuTRm92H/4AcJIKP6EQHimY9tH2VQmxXvEwUXaRfZg0J93eBv1eCDIZXCYCu2rvJrFc
pFuvk2I5G5H95jVwOrtvuZm9sFw7+qXv+ovpZ0D2IXuqrAHWy30WrWFdtN9b/Tz5y888xckunz6F
kN9+huFBMrZHHhvEYugPC0ePZPg8+k3T+plljjx+yiL4bfOdYxFDd/vSs8TUJxeJXsuOjxaJ1hLC
Ne4iwxuo+jja+T1DES/nazvXUE82zDpTDvFp9nQaZpIwpSO3aaAfYNKfGnu4Z9BNMeS4ZJLTKLdy
KvPQhD3DPhUDcQRXsmj4FEvqx92Y4TnoomTn1wCRiTtcilszTAE7uhFCvFX5wgYGN7vMzjnrXPKK
hf3czYhtw6Ti+aMFgPgVZserbqx/g0zPzjL+1Kk5I3flicALBCl5bQDJc8t+gFLbOCH8fdd11y5g
ztE4ywlRsZ4XbiAbBaxlvbgWK1bCcFIgAJN2NK3VHPyrdccV6x04eK+WzdfYmzy5AOaJmERd1cbH
22jNX7cTzWKAfvXrMASM9dphTQnmlewZopnkVi2UMvjPF82AgOvu/cDEtPUl9XW4vlPkTJc5si+Y
neSuVv1nQT1hqZ2jDrMWQaj7HrVttcq7t1Ynr2gQnksnesLsi+aAlSIv8k9r1OXWae0dOMRHzDYB
kFT7K+16CI/zp2Feln1pv5KPsuu0PlVLNa7qCtVVZyMupazNGfkKKyhXedO5LclLYAdEZMaK/jML
jVsWQRSXdrrzXXPsecxX3iv4HUGOUfymQwI5guorEyyFMYDVkhOi558Z04n1nPMdGusXWIFyWwoe
Dd97FtK9V47KN8Ta7K3mJeONQ4OwPFcO+JBY0q+SgPfbiVXLFqdWV764XM3pUO3ixHvta3JM0b9G
q4D01HiqjoFXPhXVDDzLEuAUZcktNz+MmjVcMFZgOvJlTzrRd67MSthqG+YG1azFLzKH0zfD8h59
rL22nv8f4YOiu3NUdElkTXlxuaxvz32Vqb2c2z9atM5dMzBheRO34kLgDqvisL5NInWVHk0X/sGS
jo0sH3aS5Wi2wwcfUV6rqrsMvdLKISqTsbaG9cuRK5MmOvfCBSDZ5kz8e6Qb9wh/Tn1CxgXhzJlz
YyvBQsEoB10HtxOQsPK4PVgxqe91/mUkC5+reMCGhyxDaITi98VXr2g+nxU33bGFenOW56JiCOjj
5fdZ9AGdGF3+Oy3F/VI0wNj6MXWZjOwxugmGftCAvNVQ3Yh3KZu2O37LvoD9cvl/43RuRMlYV8Ff
LMEb9UgssMN0CgnwWAurfIoC67EDaOgjXreOyiTmKuhnG7SnCyRZvHCuIt5BiHl3cxo9gk49iHFi
ZxT6NDTiPhnz5VAH6G7L6k+LzGo9xYBpg2+zkCT2L5b+77gn3BmmMvdvItBgFxfwPxO5yRZJx1VH
n33HEewG5TfeqXXkivt8+q7d8McP5as2PVG2xQtek+MSMrS5VfEsY/1eVvBOXfLG2PfclRVh3036
ecNtgEG/I805kT1IuqD4Uburs5iHTPDtty0aSt2+BwbcXLzXze3R4h3dlHl3qGRM/qUmM7dLLojT
Dl7YUqrm8q/JXWs3bzAUAAujgxbTfl4Mo/swdZeck4w1ifEa1p8pgKiTS15yQ0Rdf/TG8VmPqlsH
8jIXkmaKwjykcnqbprrd//81OXXxBrV8gwIeqpLgxQDWZzVITmPTdWja5mbj35pH+1Z9RHWDoW+N
CABgyNs0cjmLQCGe+O0CxMo50R+rKev+pDaNL2nyKEeeDYMIIerr/YSM1JnVofcp0Ko7MGEuhT9e
3m7iqTtGgT4TYcO52xHPw425tQvr70DetD+Dck0tWFDIL0UiccORjBflHWj4x2AvbHMWUZtJqIr/
5R4vkQVbZznyM6RJK7t9Q1wftl2/6KZ4q9CsRrg8ZUi8IeT36fYWkesYdklytAJxcCjRHNPqldyZ
Q1CTztWG7dXjXd2UUp+WmkeGZJ9/Zc0pnjf8vA2VY/FaBfVdMgx3UfNhL/oU9+rYRuLbNy1bi7yr
KbJbBUbBOwIPeBkBkCnHhdW8m9A/NWkNOGXeZ12S/To7f8CqzXpJQfZKSjGliH7amB9i+u4rUE/g
X7Lz+09hL9t54CEyg/uOM1uswqWBdymuvm/fSOiOs4QL1rLltRfJazemOwxIe3SI2AQN6nF8unnP
C9HhUQ2LhxArsTe05O32Jy8csjVKPA4eaxxIUiYS2lefNzw8aWFIuzC5xKbZWFpSe5r+k9l4LC34
CHfuNvLF9OZTvoO5HN1eM1Jh/eR+fKVqauHzc7ZeYwjp9ywi+geUegI4xZLq6FotfEBar+2xg9Pk
WKsNseS6ByE51ChGQtu9YI7sSSGQuyBR/5KAfjm8GzS1OJy1BPptUDr9XQga2WY6uVfpVJHCN70v
A+WWhdtfhgYqInSepVuupdefF+7TJiifVGafHajhvGK005l6SnPrh/ZhLskI6A5fEWZzTBhF4MJU
JJs6uvatQaQUl18t2m7rJvPzibe25YFMh7PmasmGGMV6cuOE+JgsDrpQUg0HdMO5ta5QCNE2Sz0I
wwvK0Afg7gvzRdXgLQrZqW9peEjwnGUrG8YfSzCl29V4CMEVjGM9ki+192ncTWrAwNSqdzr1mbud
B1VZzJSRvQ3G6gcB7puGf0DzM5GQhsYKRMYOlme0nmZlbgunefDa6huRIbltZTWvbA9VVSO+czd7
GvDnQuKMp85itU5debCn+FJE47tpk3/hvBXMWzvyaq5yFq9dy+Vgp+w46A2DAYSNBRWVaYf3Yg6p
1ZqCJ9nbfxB4fChXztQ+ZB7OW1zzHr6OfdBdhDQfgXLeIhVc/BGcd5QESfvjIZ28xwn5OcqZk6SU
k/MoJHdqvNYp9XNd+pNEmBbGFA8/Pv35n+pKtdbMe6lVMRGgW9Kgy1Eo/yKfPWOAp45126uGjxhC
ys2spzmQ18mO0JfY6DbGdwcCeTNoyhT98XkixmE1jf5eO/Jlru2H2CIXHm0dSkbMA8L/6HpzS83r
j3rOX3NVPU3lzN+YTxUO5rUnzTOkfsU1DAoMyH2yzRp3IkFp8fKc1M19IieolByZWZskxaYQX/lN
UxwwnCG54pPQekXHLti4RAvQcaNb40xRroN81h8+TXD7Ppxfnh/II/THnZXiK9Pm4AnrsASlQxAg
PgZju69iNgS1Bz16RGKV4+QYSOWche/tI6/Sp6leLnrE6G4lCh2sXfh3uUsRBjPjSYpcrGprTEAD
f9nz1dmFXF63xYOHy92hY/K6tHybZnISxCtmOAyF8NY8kzfmp1q2RVQQTD7SfkZVgJzqK0ygpdLx
aOE969X4m068delg/6sK9uwIIKe4wZ7VSBdp0S7kIwAfFYt6Gp1b0I657ctFRkvaQDiDleMA8zwS
Cfw6gcEi4SfGpLHu+/mqBx7hxHm/XQuY9hBws0DxwnyowGOfDdw/ECZrFaFUBKih6IiBBQierPFu
uYrJfrSLiV4SDcZC8e0t77P8l1W2tZpm9w8iCCLedU/vXDF/FKOTvkXRBS2hd4HtWbVReG1KwqsK
mehrOKqDE8nsSTQTBtLJ2gn7vaojPsekT7fcwvtWsvrBajHbtUeTQmsu1pxcpojVHwX5dryhgkn1
QtrUuCMp5TIRI3ETVz4XCqTBDqv5iPVvA9yU7Lthkdt89P2tMIAYJIb+tYsenHwPrZjfFUF8uUpY
7WMb0DcSVT66YbrelkDe2yicysyl8kfuHVPF9+q+d0jvnG4PILkI/2rPnm8jdbwrsmHnAc5sRBrS
J+ITujkY4qhn3ew0m/vKsq6Zp3FxjcLlhptJLO8lh06wtPtrn6UfKbw5gsKvSsBeWd70UEEmbcvk
tXA4uhCMvivhcS0gTtctFhVoA4X7FQKh7YkeCJOSu5+1T9R/HReDSVKH34uLQKGbbs266O1spCXo
v6tPmMinSUZy3zOerR1X8LlyQSqKAGPHXqdxQnlMNp7b0NN7xryVCTVQXylB1CMiLYV9XvKR1Aik
NTJ9Bm2ihBQl4GpsQtJqiPQjK+qbv+5ldqtaAl+iknmVq5okfdiTTSqzyxTeWx5TiXARXnnpnGJS
jZttBocXIfahteDRricL2MPy9zmBTW3ijFuRt9e5gmlCLviE4uYukeVn2cPIQUIeC2vk6VDLezUu
B9mWnCllQh043GADnLwyJqbjKwr+uaqiBSsnYASdzspKnX6TD8muizvzIDUOZKeH1w4A6iVaD9Sj
33mpjh0jmnBls3Li/rWRfrXOsnjtdLfck+Fq5iHl8HXIuVhsPJnWozOT2k/w26Ef7iNO161reMme
3PEjRpnN0UociYbVSqvkK2sxCwdj9ncQ1QwHL4GkqaxGzxpw1KoPN/RoNOrr04SwvOYYrVD3oRfl
8TITVdhxTpFq7GwS+Yf0wAqNI1v6gjaysnmnDXo4YewPD9yfwc4K1hSRr8u2Ds5WE3NOoJ7LAgN7
EriIOX0EcRRg/gDkNKSKyLukhtfp5WDtaBA/m2KE6lTRz7Iw93Q+jcZCPYRZCDkG20XaBp9M2ovV
WDRfQ5WPGzaovwGhIxtUwy8oZpK1wZQKS8FX3+lvBAC5GcZVUZD1YhL+0AFpJ8WzpB+PpAcJnVxY
G79MsMG1dSSlZB2WGfW4cOjpdOIXjjFEs/TlFcxbhwSRHUGT7dgt7yVZG0WPEjHNj8HQTLvGyxiD
e4MqdOoWWCpk5m5zMoatVyYgH76dcXZUVrr2zTXKkHz06WKvk2WkVc6wP4vGRw3e3dfwqde2Y6ka
EVNg8KHsLfGv7i09D0Bgher6d/IsEjijAl7qxtiUzuOWHtl7LwNgFzeneFPhgq3NhA4DWUiWEXbT
6L3DsSTKpScnoqEIsmuPgzHWNn1YkhTlEMkZpXVb/+C3wHJocMtRivjBax1a8lAGs9x13jOGevIm
w/h7WVr7YaJonviz2V6jSB3vQoeqmL5ddlCeKBftzVI33c0BcA9hy+ebe0gV6/xljrmSCvURokIC
TyCOuE/zx7BfYkBjWlaYJl/JlB1Xvp6yozWf07DDOEH3Iqkoc8s84fcEjjT9PqQ4fFWHJaF0glKH
Nn4iaSjbBbp6CxPkqRWTVB1nT53hDzH8jhSoqyOyZPJTCH3sXxUqih7QNizcD1OJ1yW1kL4vLPBO
ORHantlUNZX5r8EbeZPD8Nm23DXO2bT6PXJipF5O/JFUzHmLhGUokw/ZR58EzVyNtH6qCpgQ+OWq
u/xuTAHnfJFupRjDU+cPQG84pAo73csC5Kx1cAm76Q8Ju999A2CA85M9eQjBaMiiEdshGQRjA3It
i7UpJ52w0m6ym5aAhQjVP2E/bFBD9YoxINz4RO71mkHVlM4p6ByA1lEHuzzznnUOeNf65H4udcjy
mY7cQtYfF4XGaEFNR8tt43pFg0L92QBB1o3hvS+TdzuZT9oImmWWEdGeg/q7BBTzrFZyrkl1to3/
3rOjRVxSxjBZmVvW6C13iLjMndYx5SZlAzXCjSQtO7ob/Alh3QBipkj98Sf0+6RATKsErcTJWeAN
ayijqrGDzSJNsFOuTS5fWD64A9OfjoMfaViwhYIoZA5/iNQy7RYtEBMXehs4813u0xPY8UtgRECi
tQw7P8LYIsIAy0Dbco3ypqusJUlaUja00vN88uY8OEchSqS2+QkGJh5tkmEbdGS+lGUYbZsITZGO
CsrOJprjpvYARvyoR/3ClQNenmGo9PriYPAutA27eJDbX7jDvI2pG4RDSxXSZhlvqYsGaJvCn0k+
J7Z6L5QoD3aliISQLls9woP0hmuqEtbcUgLtKOolYqGapkBaEPc0YQxcolbXPRX8ezQPbVOJoh3q
7jOd3sOb3FjDo4moeY1jnEue/ONb0PVxhY4gNKcwDX58IYOV6DHKusl7NIBnyJHCTnvlJaCVoHL+
aq4Fi6y9jbSLOUGO/lqoK1TByY9P2EhQClW01ZiadrKKxRlKA2T6J7bJ85YFaIs/GyoIqRoNEC5r
Hj+/u/nhi/ijieMH39GQ/D7XSg8roGRBQWjWoFsqwSEJxTjag78TSC/XowBTqKeaPNbpUoYq2LLH
/8fReSzHjmNB9IsYQYIO2JZ3Kkklrw3jydF7C359H/ZiJqajp/tJVSRwTebJaRX+hnH8k4rms/KO
wxD9tUv9ZhvZp0wQJhv9V80JrMWImH1gCFvoByczPWoXnOYp8siZDouY9uY1Wxy2AedC7yQbBcuL
SZU576UR/bgWImbwtX6EqsyojF9HS7JEBCFhAgccO/SgyL/6kjFuCl6LAdsjfTCi6NdgQOzL5FLY
yE3qeEZ0lD4mNLKr3Cpepon6xuSIL2s6W0Wf4VbZl8zZBvWNPfFjMZiIy/ndTZyDVsj1nTT4rRl2
rvLZ0HjBxv3siPsolc5twrXlnoyBqQfMsk+FcC52W/wFLQ8spV0D+p4usmJcZ3igLWxGUL1d75mu
v5cscrZGUHx68t2eIvL2fBtRVozuAY4mJ0nGh5RjHAqDdu9YTAsQLGFXNFZDeBdzQq+iNrjFDVQl
qwCfijVeJvAMm2InfcR9tecy5H0jygAbp9PvdM9aa+nx8wrLcqQNhrOcQR2uqlUtkpujiCMNi5+g
HjfZ4kFpp+kJ1Sufftl+8iKlexmLTa2d+6kN/5ou+Wpm81Lm4fus9dErp1c/9t+xizsbRy9ANx5U
7ZrxKawvXWo3TzYwxNmgkkQqv1Ud3XnmkP4aKgaxdX9FNb/NU3EbYpgGIWiPLSuxLVplkE4WryVv
1cZy3FeZLO9oUCDHNhAk64hYGfAiXHkKYdFAMu1AVkDbwScJEWaNwAXpX9q3oock4mIirDEMtvNh
rHFdpgVrtwnfRdOasEOWBzKnQUysAMAb4waqIp/ZHosFrz0GsK7qaXkS8HMH09xCUJjfkwgNU0tJ
VeV5sWv0gH0kcO4khJesGe/xNqFc8uICntVpENx/XFofjt1IyCvm0XcgG+SOd2MM++Wp6CD4PkiW
51Vwgo+qYSHWZD8IYW59KjbRdM1qM+a85TXv25iJohFkhyzllLIqXB9p8V1SqsLx4XwqHX9danxF
DCqrOLvaGiZPYnb9nkf9yWqZOwXSalYz21GG2xIgyVZWL3FUFru4Zy8WC5fRn7ajTaNZyIfYOMuK
+VrrVHunh/5AXemu84IxUwOJYPlKvRI1KdcJmnnNTAb23QyKwq+8s123ao1141hXSfWYFdY/u3RI
hklcRObOXqS03iX2uWuOeEvJMN5DHRhZG6kDuohVOZWgLpZJHSrF52RwjZNd+Xct7UI05uO+i/Sj
b8iT7Rak+s09JXYTYyfkYUkNO7hkeY87cNBfJj6ZHCPSRlasuV3FPMUZuzd07FSM2Fl3dciouAKR
1NUnQMN4qZLqjMOBnFT0GvcFAr/JLkdoAmxVUvOC2IO/n3HqVGpxHOTsTVmg8FuDPjN0UW1GP2QK
4NAWG0EMxK+jW2btvzFDhqd1Z6+j0fqdwHmC82X/MTJuHtqAJ8VlR2oor0WF5vwWcWUAr5MpYhkv
xhMkngw0ADLNmX9E6ZXDfc82AYAFR76ucnvrJywlU8elGeGmwctEGwCthG0pkJLIsc5ZYH9HU3Qa
Bt6AbEofoyKItmyyN8BrjpHZkZ5nRL9ejtgm9LmabIOUrhoDQ4UOOzKbpzgMr1ajkidT6j87tolB
RJ+8SQYs0xO5dEanyIbkDFvVBv2F6bDEbMWqrXIcRtjVZse9atRJU+2OVzdhtkmbbxzYZZ9bbAHg
IyA8ZAEvWDkdC5eLmonvY5EG+dZLYRDW8OIIK7G35Sinjcf3vqZ3i3ddWRJ+N9/qYbR3Ku3JY+U7
mIvG3sUdJtbKgrRTkjQdnhM/Jso8VW/J3Jgc5B5ymkofKjE3p25m/XocK9X/cJp1BdBJVEWjSl96
Zp5hWp+YH1cl9bKVFIIlTGht3Wx+LKgzjgza5Z4d1W7WTBFtPR4HVx8FktA8RZgRhBC5vWzZDHHh
rDFPPju5RLsAEtsRJUogMR9hAyGzhGtUt/ola5fwEdGF9xhx+tVnEct/1aj7fSy4vy3xGbqMZ22L
E9V1bbqAiNfXbqdt4nmMJPHGe9amreZjoYBrDD7/v2z5SPky7wxZxps8RnPdKvOmevWWCR/tXhCx
eBJyGS2mkMiavzKdjGsGB76M7WQ3++aTKjP2e4ZPWm36VZd+/aDyY9tH5J8FpHmBp15nFaQuq9p2
dj09Tu38GtqLVy/GScFHYjZs73Vo5VujmzLCOGK2nd6j1viqEUU2ifGZR8sp5Mfe1okA7NgdAuoY
RwngFSKhSWcVOCl9NFWAi7KtLQMAgDgl2lS7KMpjgaNp/PLH2dyT4PONeHUnWV+d4lxdGvNfUOju
jLI9BB9lBDu7SzliIo858oC5UOCBVbJAUsaxui5UaCJJoeMDTLLJ0YLsDQeVVeoUe36PDiB/jQ22
Rr5Zd2JT2Va714lpYcztxY7GxtmZg3VO7Hjea3YMseHd7IbiLkC/EwzVYz+KU5eJL1aaCr1VKjBf
EPg35mpVJeKJDztlBWKjcK+sR5WXwVn73l0fEzkdkr06Dg8iLMnz7u0P3s5XE87/sW/mZfhCrerR
c7Yz72MaATppJgg0sjIPfq8faid31kPvuvvIPhatDbDWzsUrwsGrTCWr9MhJ7qw/9HrbqvanfQ9A
TU1DDYqHFC+RvFVTx4wgxIM7+dmLGq2OVCRkgqK4n5SDIrqiCFoWG2yvSkze4EmXpe84mBROckbA
34tyl5XMq3Of1YCJn23Ld0VJC9WOTvlYM1A5VylBlpl8bZjk7QcA4szw1F2HLqFx2DJIYABWOYJC
NWMs2r5JVNhASe+g4lKF2s356B3Ksbu1GDL4FkucGSIyt6a1L60chVPJu4W6CdlV3AT30Zx8+gM6
Uc8KbgzXcSuaHDptRoGHn5lcP//Qmdo9G7n5GiZy1w58uBMLjdl4r4T50dlIdJpm9/8/5nrE26TT
zQZE37VbPZRMjFP0GJ2oHxwmz4em+egHYZxK5gxOVx+E66drV/TVMW2JN8Th3faEhuS9fmnTZnmO
LQluj2JmKPI/JpY8HEzOFYZ1FFAUWZn5xCFzHOpTB1jswZ5/zTI++01nnEar8PlczHxT8XM0OY2z
Ce2jSadpJ8QpnIuvDJnHuur5Wa12MpGMbMxGBpA2DeL/LEY1CBW4bgqXWyg/CBPib6Jj1qWwfbtA
e7ew0S/VM92o+8LylLcBYmoSc3TLUV16BNiX//9XPEw0qJl5/P+vTJmDGbNNT13c5b+44bnBqdNC
HaE9RFXzgUO462LnlSoI1oCbwUwYiUrPMvHBZfyIX766JfUprYfiGiN4XDrZ/jGJmjde9h7pb5yf
BNa59wGdXiPTd2Py07PuAjR7fu2sbdj4eGHcG/KjXTrMTwIn5aFR0r+JYnzsacw+fA9FYuEGZBQn
LF574XOYZsYdCvmHxGrr50iV1gndf4Dyiv1xFPYT7vH2q670zzA4z9UkrMcYcdMD+Ll/jUerHsd6
WvuStbqCnetHTMzhCaeHNgkoixFLADWbLkj6Ey/V1yRyCe+Qxd5m63uf5A3vSzKurIDBZx/RaXci
3bRNm2x8ZW07auZTHxBjJjD8lQ57qDKrNmAdEooUbV1q3V6wDL3jISU/0qjMey8KyF0pb6kOq8sQ
jqgt9U+FRhy/GS9tKk892s2LxKrL1VyPEAM6uZvSmQlpNDLoxZHBPNOeJtoRKs6wG8JjIhLCcZPZ
uHWwVaTLjgCR30XmMzHvqm42rKh2zBrCs9XXL0LV9C+d894bExct3SWBEiq+LwwrOFUa8K5WTX8Z
KKxobFhvhE38pRZdpW+jDZ48Kg+saCj+fUVOcBqvCOPKNh5TNd1m8x1Dz1Pnc4dnKEJplrH79MpB
kK8kdEn1Tg2T7ZuUdbmZ1RKhBijaWtRAp0tmRLVmYK7p2EBTXZzAlDws7s1uvXYb1WQmB563aMWI
92SWxwKfHWkX0gY4ZK4XBGW2fcsvZwIEzuroGJgGhJWJq5O7ZsNccTCx/Fu1txmthgAJHZ7GTt5Q
wtIQCr3DJXGJi/puQvrWK7VxA+PaNbnHP8pAaW5yBciEMK5QCdDaA65XQnyakJHeRIm5rxVyPZAo
WeN32zzK0Wn2Oyee2IQ0yYPMBagVAjBTG/uzYAYFr5LFaMJAqkD/Sssg2r1MPkukWiwI0gcaMZLb
Mg5wIEaLOQ2WljGbGxFxe3k66w4l9JKwvjNKwVw6qR7Ys1vAsvRHSu2/4dSHF4aTRFTSPrK0JM1z
JlIkMePvJuMQR+/wOpAur+a9ajHhgOSJ1umEHDou/Uc5pQyYXGvTe3N6Mi3voTU9sSljoHGifR8w
kHeSi9NqbxH6y0NSGP9KXd6EOUEUm8u/CVpeibmW6ptI+moCALj8VQMn1R4wDjfhXZUuARoFSCG2
tkdyonZA35H8OLG5pHA8LpF/VnmYWufbwF+/fFA32XGg5mN9ZZLkrPzOY3/ecqNFBQsIUd36LicU
ObSPg1ns0kDBl3Pava96dHqCahppxugSFczz5vUjGSIYBQjtKPZO2TFCFmO6hl69s5CVirp4bscs
PwRNARVvPAfKuCt6dz78iyS/+wwldcoXuSBm9W0e4oQM5Wu5rDax7JUbPzWw4I64YnvkFTBfCknv
OXRq0+YwErqMnX+nzPe0YftYftYgLDZ68PTGKe0HVPZQB8aM1NqyfJnyDOGlgeoiVAfMWcnarZ23
wZZPA04CPEB3dk97LWr9h3ymXKMXcWwXDNVQNmtz9L/LAVlFmpkrBOffREbR7Yw1HtlSvhI7ouSP
6chxzy10Z9vRtXAs4xD0AVQ/if7K+UokNmqvN6tNVHY//eTxtkWpyVO5EZ5Ft9nWvHURXm4O7o0/
9F9wKr19X4XXrCvFwRLJP99PNoVjqicU4GV472H1O1SMCTdu7X9M2TUoxLeR6n2PJHw92vZjbqqN
uXweCe5mvPtFum0CfzfFybH3EwcfZm2f0FecAqWzg2PhI5lq+45vDP/gvNjF2vFABhiZh7m/M3L7
avIG7JtM7yKfD9ehi9ZMLpGezj/SjSlEMtr98I4cJIYGrv5Lum6An+l/6/Y9tHgalncfrS+DAK96
1XP0jxHLE5rEc1CTxtck1oMWrxwJ/xSTrXWvqaPq5Cedo7fCwCLlhHdYKXvUWLh5MKstf3NqgvdB
keyqPLEzwKLiOpqPpp/zLQTsjlsCyviWtIFvrxiIiZz1vmIRsEk4ePHSdauA93YUDN3jwH0NR8yN
TicOlU9kQs70yR3lNR24i9UwfTqWA3jE1Xga/XwbFjGoeqQHORih+jc1oS7W2P0ZaeHBLjOFMybe
VXX3MCL4aEPck8aMT99C6c9I4LHvh1ukGeFUkX/w5xIHsg8pmZeW195HkuY633EFXdDP1B1Og7Ob
XblMGOOGA4nsyCwWG39vN4jEfqQ9vNQ2AY+uz8ggVafEN05QksVqsNx/U0hhnPqwHavguHxmKfa7
rVffzUtBSrn8MNsj5hS/Abbpnj0oClGI3h9hotgEZo4iu2jX6QiEYXIrtKDdDUfbfclok+1G/lML
t+QFyS74Un5GQ9K+jtRN/pC9tKi2XB8QYdGqr7qu7jvf2kYUhVMScoIXDtLU8J8jxQTCGX+Xafx2
RFvRLn4V4fAygIR3HqqwfrA7G/rhOLLV4qWgpksgiDT5Vzijch2GC0EP+6FFD6us7iLSIFgh2n4D
nNuuK35egf9yVXfuazN7CWAd+S8fY6qc9DPAdGwP+WfTwECLKR6nnkJ7ehxQERY9ivrSNhJMndGx
C2p2qbF5JQEUF/z4heoiv5kVF4YByBZ3xH0VoOSDM//T0JQvhy+O4tw/m46Xr9hDUOdULQ6FuV41
CMSDIiYyXvrJMSw/9MzQwYMXZivjCkP7mOj0seOD5Ss9NVbl7Pu2f0+MZYUz37TKzc3YFzju4/mh
18k10/o182cmlJF1DSoCpgl8vZD3dcyK7DG0UfkyXWQNQx8+Bd+BiiXOjYZnvb5NvmMfHS1mmCt/
FdYu9LJTeHBa/WiXgilyMr5HvQPke073/kjKZwqyp62Hh1aJTyHSr8SHO0Jw5VlGiCfm8M9JJcs0
Ih6hsJJmIb8dXd5Dcb3mmL+rWB0k/LO1KNs/Hc2ftOEq9T69uMZWNfPiw+TR8hVP9LMkU1U1/otF
IR1G4p3iklIxD44cjgDQ+vJkJcl9kvbPY8VaSMZzv1fJuzeFv82c3Vggnup+dDaEXFV78D3A4oz6
jmkADdsUYZbL2LsFWfHR2upXoC1xvRi1ve2+MXq5sLebN45Q12mKP1qnJt8TB1A8YoCrs2ufL35f
atBV3PTXerGLyHLc57N/b8UGYzkm+eZtdNKfvmXKG2cXs77j34Z9Z6HIwi4oVwxGXmqv+MsGXhnO
ZuYSwTG0mzf+4/Iqt+AGiIoo0eOuoioSJLAEh85iaOM6oAWF4cm153rdYe4sACFhgS3I+upycOo8
LEsPGgwUNGgk2Cr2pcixQPfNSjWszdPnucg/p56HFqXUc1NYT35s7EoGPTZC4HUrhpsb2sMmYV9i
TvJfpGGKJPl00U4ENWLZPLu+2hbawBHjFH9zgwVo9CvG34jVV5AUkebZmpF6IH/7hSvOptxbRIBr
30nfyuBlDMa3zChvkypecG5d86z97GMUmYiiqHjyFz8bgpORuu85QxaWJ6LCTwknTWAiiBkgxFO3
m63sJc+73eC1MDeCO6b/aAISVmkOMDU5vcOEHg51Hv+Fy8HOs1tFrNZFXYNRZ5GbinneNox5cevv
J1ZhzIzxjTTGp1FjASw0FvDYrN75tKiU+eZiVG99gQ+6sqdDHAcfkV7rcZbPQuX2Zhl9oU2g8qyH
mII3bII9yihNGWgCf5EYqydj2JTo2I26+zCgq217QGSuqJmBhpuyaPxDyHTblvpkCQ9ANnZKnTLT
LwAunRDE/M7eRrRlS+mUPBvOsukqUXPQDhQTYT1xcIiaKT81+phHDnbMfNrYCaIPv2YnF9HfZCjG
MAuRemOhe7EE9tbRYQttW8WK5Xt88ZLL2EK4s1IG3rbA70xtwerCemhQsfPzVH++BXEXv0C3gh1/
X3sozE2D218ih2HfwTVg1b/RrsIzOrhRtuDiKUjmeIv1l+cpQ5lUYDdr+tlCmFPtJlSnVTS/znBW
DPnUuH2yU776njDc5D01nYb8VRjGK4CDM6uuhzrYmSW7IYW8e+UHw0mArT0FbpEjPer0iVhE7rF+
LSo+namR0T7t5Ce0UJe0KusQBd2XAoFJO589tSChV7UvL6QCvquin64jXh/XG6pdOYOw0UjstUDH
aQ5wMekIkpwmwfIWhgkXRIbVeCMXx1rrkubDDawKlDImKOyOh1S6d3xrbFaj8X6ucdUNA4sip8i+
FRNGwEeUk+jwAGU/ZTne3xCbmmzcZ+WU10gwS+CZQmiB9b6I5kM84XHE+/004i8BzaJvEBII1hMN
E+gkviS9EAdbds9xTChgwUqDM9pZZFMcWX6+S7xgWrP8pdpXU7hNy/LsJWN5VkyXEdPBmrB+b8zG
n4ux/NFFs3Rm3p0XOuwsQRy6s91u24B73oaQGcbMRJ3e/mea6Y2zGChS8BgisEiB1qSR9cYq/jQm
+cqyQ8y82n91wumQLseWETEh50tSLkuAFqeVq+t30r0GNsAeaLVOACkpYtKgnU/TMQ9Wf03Gl3Y2
xdqBspYofSOj9eQuUaBjgyWO1Jc+h9zmjXQymYWuPchuqZOS5bOg5H5df3xi1ucczWTYWfPUn4Ax
+HjfgDjL/E560a89z6e8ZhSAoW83lXQnXWy+zS05Lzi+/bG5nydEeeQ3XFmo//ENUICNSYPF8poZ
CVBaD9I6GEmYFcwbYKLbyOzBxV+RMlMmqWhLIOGz34M+H5HwrS0FyQdZPVyfU2LhYCM24aLc6uJw
FqBTNemdhocmjW82fmC6nGfTd4/txJgJONdKKGaJiNQPIJd+w3B6nq0K8gbBXZ4+UZBhRffp/Uv/
gPUlXDdYdPehp/98RBdLJOxHUFmomEzuzlHz8tRqw3v6HiYcXNP8L/GQyychqkljWLqx6NzLPt/4
Pf1Q34gvZiW8FgOVtD9+jUb0SoJxOnIWjQn78fx5bOyfvlI3Rg8n2+C3KzvgiiwPfpDt2QKAiiY+
CWJWzUqYoNG6OfsDG1UhX/m8fmZyhydOezYaF1C6L6QUYK2UW90i6AM4BBCVTrD1xQMZric/73+g
3j6b0fCaNJrf1gmPICf59sG5RcOBQF2Lqy+9soUo22vSmLvCiXgIFv+byc7TLOSbLuSW7/oxmmsT
LdbwrKIGM7Xl4oHxcOdWjndllfTUWhJkInT53lRvSBct5vg5FFrijzJgZ0Fyjrr0zgX0Il01H7SH
ic1PyQcV7FcJY9j0c5Ec0+HX9ptxZ9XTaRIRpiGOWAAJzyWlFzdl5F+WqrbTsDUmXSAAWiZ4nrsv
ZNITghFiYU++QvZiwBnm4oAb4BoQ3IXY/h2y1kOSsH9VlRPwySN7Zk6AZmPV9dO9jxDcNdW37UR3
eBo5FqLsL7OQAAffU/0A8fWGuwgVZ0e5U43pWyJ4WpPxr2zgLrFUP/S6+5ut/FJ6DK5dtkcWjpaV
X+APd82ANQoR6GmCXSpz+PdYtkbRvMSBWBahKRJ5a0/nOAc4ezIz/dVju6/jkM5X/4tYZrKzQM2n
vIOUfGuyLE8R8OQ48C958781Zv6I5iaDpaAfw6o4Q72g5MjdZ6wK2m7YAWVo1ZwOIx1LI8+of1zx
KFAnXzxffhI4d9MppxmcL+wCbPNUCMW6ORhl9V1SVEN1O+O//eoz2iwnfpsjIr2gp9rjuIkYxsa9
CY8f0UU74V20UVaaEzZkh6PB/I3MD7NwIbK24smiIqdhiZxVHzHJLBgX0U/rgD+qqU+uxqFuFo+h
i3hpqg8Rw0/CCKpjQRYraL3pIRy9Nyf+p+nBMA0eC26POk8vNSvYiJ/VZvO7c6vuOnK26RqtUH4L
qd4BcMS8mjj1JGITGCcXTj603eXivW31zRP8PADw+haneycMDuygWWtWeCjYxhR94/9fQN/zpslO
bGdzoHOisSJkhMM1B5AwBG86A94wWqzGG9Gbaxm9kDsoDnl2I3eDYbW7YbhkALym7UcE3eWA8HAF
A25tWdCiOKZLIKoafYvxaIYxDB9m+8S8NEAXekyvhU2hAH2Aj+XWB+qZA83bT1xdaKaI8hmrX8/t
/oL/JWMoJQxhFxjN4aeA+kUDFxkHtEMfKWhEpmLHbKBDRzK7ODGQrFN5l9MTxx3CxcL51gZTxxE/
fcOnPkaq2ngkpBxIHwUjXcd7UouepxanplqAHkzLWPGNn44xR1uAU7946RhaivlEXRBU+iJAVTPj
g6qmME3WIr1PBiAU4MD9CtlFADij1ya1uJ82T54BnTOYzGeUFwCO7B6rtEEqRF6NILRgkXiR/y2M
BdE7O2+GixQwCH17OxgOyzuh9bkg4jFQpgNNtiRDouQGNEISGfo4PYuuuVmlZJLWAQvVuWueeqdt
tqTiIr5MIcbmYP82UIBorcXjbOrD4KcWUCp+cj7Lzq7enZpdSuUYwMBrAhT7GbdqGb34jo+Pa9nM
SA2qAoSEZ2ClF5+JrwKu1XFtJwAvqAxhiFaYqjCR2iHIFFblS8QRrE+F/1HNl84kyaEI7qwmfOsH
506NSIDbKb4EfYFql76rGeyXblwinbR7n48uaBq45Ub4MeicCUDxkkfovVwX/iKy5G7DhunFNBn/
Ty6kNV8AoMc/PEQ9eip5ZCAVr5GywiL3DKxXEReJ/JWOPAguoFFFzh6wXrr3piczic7NwPqE5drs
jgxHuQva+VIH1DiVCT1vHF8QIz8gpnmdAVsSZGy8qYjSmioRE6DbXDTfSoF+m2TQQ0A6oeX3rz5D
qbYzjs2srKupi2PGmMiLkG1Y8AMvk8/iQLf2ExGL+Mnc4qW36scKhMvQJKCweUdtaTx7E0bzMUTh
w8PL1i8VxPvRBZl3xHSM8T23bA60lehRehmeJ2HxhlfcPWo2fmN3ulRxBTh+fs+N5Ib/skaFB+xR
jEeM67safkflRJvBbj5NP/60p+yOkmLlq7PXwBIawJnlhHP5mIcz23loCuQTDt7DyoJa6gbqSzb3
DAKZzbpIdGKSb/ZJAzIHHbd1Rd5yg+1yjC06IDaebel+4EFCOoAVAAL4S4NiAR95/Fcy7+JuWUo9
1Li19a0lF1nCAyOXpf+Q2lhkv+LAPM9VfmSARdIuRhMRqW02Gs+gen4KQ2+mDrrA2PB61u1XNbfT
ZpbcKEH53DYaBYhlPMtl9Voj0pXgwQbVXmcTw0QqOOY7QRwSOtMXYZf3Xt0xQ3Yc5Mv6YTTFb8JQ
69SR7tGW9R7GAYdEnB/g3HrbiYzSNIyQFVbBK17+3wacn5gjFhNbDYbiYAjjOStPyJIBsqRkYtrM
1AV5cHf9ApF2q68697lHjO5RG+I4a/ahUXQMU+tuAdwa+b3f1++izCOostzZ7FY8eOzANmw2AIUL
Dh3pqzXF94m16BdwkAy9dzeY0S0ggRYTisWWJ7rRamo4LAY3U9mBpSf6xFFgjgaiz/LYPcLmIMkM
TUZDOOph8nf54H1Uw1DuAxkds7K+R3MFScU3zuBEAWVjg4BkLDfLH+2gSa1abr12CK9Ug/eE4J27
Tv1ru/yhdJxpFSHojDyiM1WJYNraULNeDYxmflWejcFAcBlNT3jLH0QW3Wf2qbRw8xVm8jvy2/lx
g8iuw6FY+U94mu+M5stpFnekMYbg5NJ7O/Zf6uCOjQssUPIgVR78yxCfT4Vt86zokzKQs9UDk824
grTT+79eP1drxIfAEi5qUZ4KIe8FG1lLht1OV/PVnTwGPOiYu8jo9j2DO6a3pbfLY+O1GQCCDSkj
CK5kO/HfWWSRsKCqrzGuP7XJrK3IwEa3dvIHfu6lk2DkItJeG5GAHsdcHMYYLNGhUyJHaFlNBY+X
KAyG6F3E6KqKd7JlRkeFB4XSNc/1VB0ZFtU7/uijSVjS0R1rTprhPtSyOTC87JjV5O5uzKajgcx4
RYgabP/w6o3usMlV9GLbdPieCS+0oJHLWxtzdApxbWDH7qb2ekrcq2/CHCLjLMKuku7+96bH8EhH
L31pg+o3wTOM/np8o0qFDuTHb65nvmprekWm8Z6GxYZsAvAVduPt+hyZr0jMc1tnp2IKNh158Kt4
YX2hJaG96tCKpnYMj6RHLEDaG075r4QRFs6h5j4WbDUnoFlRxaqiGgkTrOZHj3dwo3wAELM0fqVG
tAaH1NPxn6woNRh/rIUX1meuhXNJ9FtkGP8y9m1kvJElmnR7Fc9Yq2z0JxY+ZOVRrg7c7DEsp2c8
7tvaldR+THfTJjqHwj8Cs8lnXazHQjyEJNRtBHQAs0o+A6c45jX3F7bn0Z34haw03E6huZ3I3xAM
7lZFLO5l0OPKKIyeTWL4DSL9ETAmQpWvjBQHQzLGa8p4Wun4K6urH+xDfCB6/FHpeJ67cm8sBpHe
jX7GPD8ACpFrQpSM7E+mhnuUuXT3ZJb0dMXEX+BtXwU8LzaSH25JAiICeLjMjtz3ivH01h0BvI/T
KbX6YQeHwt+3rDrTkEV+O/YHQsVvmLfSpeNAVTx527jKWJ7P5D3AItA7GqOKVd6AonsrozbfcsCN
MWOStnLU2q3Gw5CPzimPgUypIj5kjnyo4xR5Zk830bqrofm/O0DvohKjYQHlIaImKRp1xX2Xut/z
smGduvcaGCzEV+ZtdskEpDDZwUHO5CAGSMum4FC6QO4lVB5YCncdRD8uZOw9KVxuuHpgxd5Qu6nL
4lFqydXaXwTzanxcxDpUrnXvIx0L4rS5olLKC1PuQV3eUY+A7p3OY2L/Nu74ADTmVfTqeYA4HAmc
5FHMuEAZ+QYDebzumgkjho8aZQH2AP7dYXyZV4IAF5xUyBr+t2h+B0n9aSAC6zMU1xGWVmhGRzMz
BUEO8XaM8V4C/p3WQ80GkzFE4C0JkD5hTt1S1E39/E8xotmI2j+hg342fCyYskOaPiQH/DmKqvok
QZmftWcmB0Tdp3hG8zjIAOCz6z8EWOaeooZTxk6r30ZYw27uwRGPmJ+k7M7Cw3hpsYFcPsBQlgxC
PghE3FQ9Fnc1LiZy2V/MxessJfMCY9sLcjRL14MRE1ePYZCuHPXiN/iLWwt7f+qnjMx4y3msegjI
CC8eVFo9LPyiVSJrRWNPyJnsnT+wURenHCvssx64rFeztIqd7zGH8qEwSXr/YBkLsOqoDmitjyky
zKr8RTPxnTkxWG75hSyWgOJKUDfHYKZsKY9VptnkFMkD6oODsOGLeLCCUJ1mO2J4oAzAWUzbA32Q
eR4ycabApWeZ67tgTu6Genxv9HxpfOvemipwYG1FUoVfPLgeE44S8fRQpUhLsvv/2Duz5MiRLMtu
JSW+W6MBKEaRivyw2Wik0Tg7+QMh6STmecYiah+9jtpYHzWPqnb3zA6v/C+RzJDwcJoRBgMUT9+7
91z24phcXAZWEc4nWCiVnqXbkbl0ZxJ2SA8XCxlC1R3bZwTlC+kQLtOZyXQN2lBs22mmaz8Ya8Sy
9i5rvWNsuNuAcZJnZdcGK0zh8oTWRlSniHx3E7vXrCnS9WjFWytxH31mSySCPDss90zi0Dr5MMHb
GtW5K6sH3ShO5UBwEmTwq1QfwsuCpAxeHBxGrbqWc7yvOEFRK4DmRgQv6fCWPYuTX9tgWAAMPcUZ
Cjuun0o1y6uVo5Ig7ILtujclj16S3sQumy4GynJZEQsFA/F20mRzNYn81oxvqRtXOimQPK9IYbEw
6gic2hsyY/MV6NqsENe1gXBOz3tovDplu8mDaSLBbm4JJC+KcVcUhOgR3077Sg/u+NQzQ+7ufvS0
vaQsY3zOrDODaZkYbo16bCKhVeUc2kRBBTOb2BGS0kaKAe00iSTSSB/AFinmWXA3dHH2MNAbptC+
9KfUu0CW1d0FmiHWfQlug0eVvS4lskGRxXdQJTpwiTxEs4CxGNMzMEbzoZ/BrzPW3zAix7Omi+Cx
y5VxugFzEYW02UmDQmoQKwzMgNDTJ5F11bYJ4QMWVASmv7x0Y3XZFwRu6E0SMCZ0+a/nujyZhV9t
qlrku8lqwhd2anAxTtwm8BtoHFTIR1e9xz7SczT9gruVfmGLat4ok60PA+jWtsbsFoPcvojEWvkL
dm0OFVDdNI3XahtHt9pTFF+yqQH/yZQmldUXImWQEVX0kZPKoXSs13ZuXU6ybJdhyacuB3sbo/h3
0o3Qcb5V4fBYmfZd6zY3rQzBMsXiKT7GHTw0Q21gwiR78RNu+gFsOXYGDKkxm5jAQCnkwlJy3W6T
jYRg6A0hkAMhFijGrW7b3sJaOWYl25+G6nCnKvnciw5jsHRL2h/oFA0q8gI2vpV3K6F90Uc0AOwW
mu3QjdjJlO+IruKlmQFGQeZPVcTTV2gmODVASCMdWuQkOHTdaGUUWLHYp9/qEfpQyLp0RoPggGMr
PaBiQ6Zs0Q4yW+9a/b8vmPey7YATbTZUUVANy4bN+piP0GsCeQ3T9RRhML4gk7heqHkPotiI8Cbr
nh7WuPHny87x2+vG0d6Rj2LLpINxoVPL0kfETh1rJj1iMCfJEMOlj5jwuizJyE3KbV6Rb1xX1N8a
1ap0mG21LqmZM4YVRwcNGkHCHog7XIxwuZgepHttbq6jXPmQddawCHNQ3s4RS7R2E1fjQza7pBbS
R0GWGRpJvPURA2yTPuMkNGB0Ise/rJidB0rWqnw4XSm/CC3e5p+hy3JpMuIvkf+auFZwHNykmptu
Myt7Y80gBQ6rq5fjRjS1j1EjXVZjpzfWEacUL26N4VQhmvY0dRZl5p7YoMMsAuqPjo/yt/MqaiKL
uBGZJ4vaYiPuphFEKkTxFb0N3y+uK50+EfcwTI/pDolRxMWbHIKUpKeJ5bF0h1MTQRgzcibHNj3G
njlzFdN2pEQ8ZQ45rrEN8lBk422VYdCbobYKotJ4SPrV0riCl5VvYo3efB0WJ/R9b0hCqbdi+1Wz
0qfBvZ+6zKJ3hQHDzIdXwU0/LWYCnmn32C5yKUwDMokYsAM6D/Q3YcJkcq1GQ6SMpiuPnOli1iCv
V84bW9+HoO+yDR1r1Hx0Z8LoS0+DOnZf4pyuQRpk15MebqYADb/WWnz3CJZXHXNxDEQIOLwZVNr4
JWpudJuq3EROEFRbNkT4NRPzZegAnVkjKP3gabYgdVAoYn21mT1Cad5rrv0KuMLYAyntQghtFdwj
w6TNAsj2MGnRl7ErnoK4lPsaEVOGzDATw3g0ubF4EoW7xq1YTYcvoqZ+C125HSo/XobEK9DIwAzD
qi/B0VxjQwjoILyO1dFJ/Ldxtl7arlmPDD0XhKDSIPPUCCPurqJy3GWh74G2aL445mCt49n/CMML
fNFcDxFAYcdrHo2AcllSQ6Hbe3DK5iKtuH3CKt1NgU3RlGtiW95oVii2WWK/d/qtFnA83EHMl1IA
ynP2ImGDxXJS+JH3aGPqCTxvvBMNsYibwiM8K2k4MjHGygY1XDXoYcFs8Cd6DRlkFnupo7FHyg2e
FSvXiiYMHmi/fMcRhRqadW5EjbvQCkuuYsArHoYiI2yR7UPJ6qb8uiqta8Nghhpa10HVMRb3hjuG
qhB3Yvi/8PYuWMrJHnEHIOct0qTODT4jGxkELY9FMLRcRilu1aCiZGsS0mAVKsoNC+ZRbn8ak+a9
9zHJmN0X02ZDMMS0Sr0r7L7KLz6eXD6uUWhfzMwgMUQMd3bobeDgvaFP7C/CALmLPr3F7BxY47R5
Hyu3ue0yn6Li9Br/SrOcK0kIOzR5Y8NrWBHTdzZ7COChFMlwZFTrrFzYTGUeQYrkly5s9iop7ls/
Q8cYl62+8XvxVkSGAqjkTE4dwIkEERNMxV3brcA6zxYeV6+4KAEeUxIAz5hoFE7rWjDGSIrb0Nj7
GDVF9KUJ7efGfYdmFbP9cEL7c7DHS3bDeLVl+NB4L+fiNVXUKRSo2ijeWWw2hm1c122+a3Q4kFqc
3KZRf1fNaD3jwYDfkuV7Pu6yZ+9OYNKlF2QoOlWdbFniI+vDvZWND/ksQM7Qhctb+5M7M9zKUr91
xCcWZBjGsf41g+mOsulWYNbHo2Oh9jTsjW0M9GPAd2FhpSQW3kbUKDxNNYxBtWWnUHeibNWgbQRx
gVureaTpmzHWfSBEaBbyKShg7CAQxhdbGrcFjVxY9fdC30otrVURiQMzzKqLWfZXZBbQljS5BKMZ
UoM1XnfBLZW6uWZvRdI6LYwpLyhSiFUeIySV7RysYcgF+LVvDDomwDzzdjs2trvCff846/lXBy7J
debO0arsVaRHVyCzMekKJU4aboy5dFeWVh+siWb8LMqX1LEfISk91ANKfOgUMLC3Sew9xiT4EHkM
Pxa7lX0t0zS5qcrqTZsx4+JhK48O88B+YEU1w1hfYYV8CJIiefbid396N02pHdlvX8a9oWPgY6cx
tfIlLGsWTz9vl/mcXqcOfBnWZOinHh0xJlOK3OZhw2nuUGH2N3mmkBqJ2V3ZuentBk2nE9NiIQ5F
CmadWBs64cUeLTUWnQK7/CzDSQG5bk3diRiWQ2QSk2sfeHof4vGiTrRqMyeiPsaleVMnaPwcF1lZ
FxZrA8LDEu4socqVw/Yd/9anDHH1JpT1l405XFRCtK+a7ByKlNrgBp3Mda6NkrBPJ1j3GZFHHYmP
qyK0mCUykdgKXH3rpM6u0pSHusVo0cXkiAiRlL2pX/nG1H0WRX+dGB54zcC5csoaQDn4Uh3n2/Tk
uU1HMlA0XHR2aq5TTboXemmRauRjCxqS99oQsDTjTqNxzqub4uQMz1QQbxWizJ3eq+dWsbTyHlIu
Sic0N4xAaYr01Tiwss3NIuX6A1RsfWhMNi3fZE+CuD2QBnLS8AILANrwMWDlvh8KbjlFXtSThFl4
ZmBDSprVwGSsMThtUSZtAAHpzmbad0vU001U9LwKLs7gbWUryFMNM1wrmDLbnj91LKV2DF9wYKS2
IqZi8BAZZmCXXdr5g4Pf0DZ6dAbXNUqmxWhpuLo9nA6lKdf02/ZADqBcnwzfIC4yB+5k6cF1xPNy
MY1il5vxQ5WJtxT/B2N7vOtRC9S9xoO+gfW1G21gOrlgPj3p7b5oDLw6HaTnWje3liRW2p74MiM/
3uiBf42PKt7za0088Z5XkvBCqMHkw8bt0o1B6OUadxw7ywZSBdlKd6PEdc8IrHPwcodKtpEDJ4aH
Vkh520hcvgD5CigAVla+RTOyp2A22f+UDwNJIqZPp6t21xaRkYE4sK/Yo/R+TTKoIx5R9iSoDtxE
TkjQfVTpy2lKvk69c4Wc1VlJ/66DrbAKnPoyA5y1MLrJXWdltHfITiDVAaiq46T7vIJoznPZ2HQj
YHwtQlGh5UfDFw5aXtySoQslEOUhse0t15EfbtMsfUosQRjZMkxKdlfEmyyNEZ/LBL0FvQKy83JF
KNynrXxTuvU8jRPYzpnKLzUAwZjOE9jztybKXDQ/0TNxCEnBAkp00Ir0F3mZqvx1kx6iT4ivmCAl
DWb/1W5pTwk3XqWm0dzAdLlxid3tAI+eWAkgxSXgGdgurYgxeNc1bZMYOdIro78vRvgYYaNt0L3A
HU5Hsl+1+ckBuFRIBtL6bEG36iT8lFhbDIOJgU5nzR2HwzmsWsVoBx/F6Vuwc/P3f+PP70U51VEQ
tj/98e/3Rcb//k295r9+5sdX/P3/m9f9w2u2H8XxNftofn6rH96Z3/7n0a1e29cf/qAGku10033U
0+1H06Xt+Sj4HOon/7t/+beP87vcT+XHH7+9Fx08N94tiIr8+0Bu3UJZdz5V386U+g1/vlJ9hD9+
+49/Tz/+9vXjb1ev/+x137K8hfm7pAJ2NaoYy7Bsabr/GebNX7lS83QalIblmgwNSAD/M83bMn83
dShZHuI5x3Ndg1cxCWnDP37jrzRT8qa8SLNs29T/lTRvPtB3Ud4WfHtN8xwpbVcn0Jt35e/fX2+j
PGj++E3/X7Xs4Ku1UOLQja4G6wmwK85JNMddufzu3Px5Ff0tB5yMi6Xlxerc/fyrdM20LENyKmxN
/pQa3hmiTZyGX0V37SAHfSFT+t6gjkhVLLZGlB0i7KL10F6w0D/GlXmX8sTORrGeU+ugk1U4BPVX
r9I+iBChTzA9zabYVXLekxN+cMr4VAruM1jSthC3f33wpvZj5vn5ROk6TR+Hj6BZrq3/eKKYKA5j
lHInupWKuxH6dUd4MmYdzLchgXF5tewycKtIm+N3E0dqRP89TSJ8jtHtYByqMn3SSnkpBp7hSbhx
X8yO0D8/CvYA0bEGtDTHNeBToUMOtoMihQ5NKi5MWd6mToyMV8PDYKCuzEqiCG3SBRgXTxA9pwPB
Ui9DXpGypyleXRmC9yImYfIOcRqfqkks3Nx+mUjadiGFTJl3CHr3ECpDwGiBly1p/2PtQqwn+iuM
3LR00ppAZcSdKYPwVmdqi/mNnG75Eebs0hotPDihuPNq/aMxwc8XwxX5ipAWuuKasSrOdR7gaNkI
zfWcV2dC1eRj/OZCu7HTiEwNfVScyg3dl4uEbZaQwbM9Y5UNOZTWrvDW0o6eg32bE4CI+NILUNfA
9GftTVZZ2CCT9W8GYtJzyg8yfHT8mjC3UAV1jnEpZAylOb7Rc7HzctizeFjTIYXkQerlVO5QQpgk
I0/Q/nBbmFG4RRJ26HMQAY3/mmjljg4ekLzw3h9pDzCoWjP/YzhK5i7Xn4suq3DIu4pv6zTd6t6I
bwCgH3qBLAj3Y2bcZd58jKHedhbwc8Ld/AyPhVEddY22dJps53TgaEBCURgPpf3qjuFNGRS38HF5
Su1zmWyRgp7KhE/UDgHqOjZDvldtAnu4jkJUneBVd3llvPijB3Bv4mkDf3I0cLUW0IaGebqqhudB
WlcZYZeAs8aVHnfuwg6QVIY8FossAQjVgRroTf1pAtK1ADOOG6mb36wwvAtsG+EkzVB0JED6egrB
1o0e3Kk++hKPMxZO1JCaFmzo29HW10ZEQpjfQ9TniG5RVsxNu7X8Tt90EzOIGOn9NkqcbOnHPU5M
o4BAm81kFaGIa1k793ZcbGofs+lctc94i94L6yuN8c+aXJY6GO6wcJn0rZ6qyYe5GQzMr6vp2W7d
nY4HD10BlRnw5o1tp4gL5nRN/Rehe0IWQG4IU/FYMpEcJbqc/KnNrYPX6i9ZXwFlC0owbMa0GJfE
Lh/dPNqygTv0Ix0nrRU3qVscncl+8QP2HjYE/gQX18Iy3EwxrRHVJzQ6/S9FyJnQhvKLbVY7zfDu
C75pREJXpgYnD8QZ8ynXvWvs8LH245VrlO/htBVz81y4/il2smt8HAczogtHGDKj0tWYlUcrAUJo
7QMN3VxC+6NMHuvQo46IHgMIX31X7awQdb/bfPGU3IScdRjH/L7W32Ua0i7T/0wN8dlX89rt04uu
jB6n2b3Fz31yYuvVNnNKmvbSV6x6/AqJ+9qaHWB+5zBL81UY0fuUpxeIHT9wuu/G0np1TAhk9tIP
2SZlyUlry69TzcTPMdiR1wT7aHstcQ6p2xHYlD5VcFYsyGx98ihcZpRum1yb4qVLyzvX0/f1BBZt
NjdT3l0ZOIMcsqQa7r+ZYQI0om1aogSxcAsXWHa9Jr1OsNbAa8L1ct0OxI8KEncQfoWbqg0IhlQp
4NGDWWSrgP0z0tyDN4iTM7RfWNhfsXpTN2H9oGfHseKCpuuaEBQ+bao5OQF4vLXtei9sccn4XnmG
mmOWxYccxGaexcdSzi+6iWYD+d7oixVj3Ye+CC7ciaiMihWrDG+EFz81b6nMaZqN6LuIYmas0l04
dbINpEV5AkJ0JsVthjAmmYoBqxvwlNr4awr0Xexx3Mi+qTuX5kdUHuuqPPq+fSj7YNPZI1iA0nmd
DO3yfyq9/06lZ1GK/O/vC8kfyrzlaykeP+r2+9pQveLPAs8wfrdt27E8ljiPf/H4q+Gjaf/4TRjW
79Ly0Paatk3d40jzvwo83fnd0Gzd06jxDMvwKDf+rO90ykLNM7EsW5ruMli0/pX6ztC1H8suh2va
kQBt6Kfqpq276u+/q/ByU7RlTP6tUvpT5vWLUqTzBhgp1PU1zvxdZ/NESI3ui2uRbJYmSsxX7fOx
YIusE2QjxI3h8whwe61f5naL77Ny9m074qsG7NK78sVRTiWjHf2LQrbbIQEeMiaPpofos9UKqbo9
DHeFfdRASU6I0HQnR5HAKEJGjcu4FU1XY0HPbi/B879ChJ03YoLX0uTxV2wJbOo23BBY+SurR4Md
sP92gDvVxGgoFaWB7NksAXfUJRnIboF013mOfPwMUkOOXnnT2kXRqDMvpCdmXwxmToJz799Plf9V
WI1JVg3dURepCQtRva8tg/RxDdY8dAGaiLC4wJG69xIc3QLbmEJIFXn0VgzNQ+HOJLJOEtkdADAx
7kTH60o739eIfUFq3ZcEaROxfR9ONuNhktYMImaKrKSzMvGPEolfrL9qZbolOp4uRevex5p47Sd+
0utPsVehSzRQ+HkTrnbYMUsCTd8cTidOlZ7sPbp8XExwsAF9zglcvrlr16bVP6SdXLegC42GD15i
mGWYQ2OM8QHlGKe3c539UOvsd02+AZzMa9kawOPbF/Ubzr9Y/QjHzGCuJ+xC55mqjoYTf/61euLs
89J5JF1j3UygVePwTUKFwuZo7c+/tas48PPRoQs5nn/rsfhaBXLH7gsB7hDOm6jlWIKJk9z1jNdh
wFDbcsTmGLw5jb1XB6PeXQ85DrKVAJFb/JtfuVe5JR4c3bm3ouStLJsDRL5LT8kpOo0ZVLaMreht
MM2jiQ8tpx2ymEeA3VycKU6ErHGJNvCDh7DBwtYiqxlJCGYUzPLLGDnU+O4LMjqRBkVvtOk5SEbI
SYZ7KCnNx8zztupMSNcjvAB0eS2RC+SARLnxo2Vg8nXXOr5kx91NJHli/sXk6d4PetesvluR/snm
Srf+4TZ3XYdVg02rLtVt/tP+xEpHhkCR/AzKd7uycPD4nEDNiEDG8g1a755L2e5ycZjqmjFARI/Z
tLJkfzMBBv52C9K3njFIcI26DRJ13sBm5JLEEMg5+27qHFE5g3pteYepcEgV4hbK4mxlldlzYnIt
n/9DwWnT0/DZEx0MRft4PpTI56/VPaRH3g1h8DfnyzHFMbrwYvcBUwjWSS6VIOTrLVDA41jbC1PN
FPkKz6uISXKYoSndIVff+eN5Domo3G3B6GAlhEJ3vlWa1l2dv5eUynJAl+VRK6TMYjRi+BZVGL3N
o08dl7xRXb/0MDo3vWXt8Bjs1AEWg3V0aX+XtYXeg5Mg7KFFZWLvz5exeudSHWkc2LD05I6wrLfz
f1B35PkFc87VOUXE2Z3vlvPnQiZ6DEJxbzI/Dr/dGqQWksftr3Mbz4S6zxLd2lcTKdEInFvBe6hb
Rh3S+XKvekFj3wargYDAkXsUmfGEtI+7SL1LOkdv6k1INH7tye0GEfshEsTR9rHTvoUWYCNlQCZ9
5r4Vt7u6k/Hh3UWWfy3iF7Mi9C1W36K6SCMu+fPP4wP4tnZ7JS/S0bWakXkZOj4No+jkoH3wLPuI
Z+JX17T1U8PA0eBAOC6pJyZINzonP13SQSWNLJrKTyM16j0pCbtgcJwFDQKWMY5ufrfHMljCcNng
tHiFMs4ax1I7q6NXsC8MNSu7Q9c1RTyDiMS8t53wDSzM/cwD7Lxk0xs59sbUflvW9qEtXkcumCAJ
LjKNfO6OE3a+RtE6sB7V5qEB04En+AhTl2tJevdZr9DaY78kd+ia+wMAy+BfiiyEgObzM2V2O0Xu
MYsJR48qD1kYvos8YppQd/wXnyXofJ599dhQF9evVoafn/8uNTQafNVIUtiKn9ouLVGa5NAGnz7A
B3q/iBwIjUTYzJ8IaeGRix8T/0CxMWTwJmL+8/kfZp2dhAUXgQqbi3ngifeLA1O/+Fuzcf+VNhZf
LzhmQzc0R7dtnRnCj4UJI6GhUfLaGjlTbljHWd1raezfj717vuqDnNM3R6wzeBJJbh95UJ2PTV3m
aACPbpB8dXK5K7mlf3FwHr23n4+O2sv1XOmCM+dIfzw6ESDgyMryA98/o/ThAs80yKmKR63txm+t
YIWEXXQVhfYmBaqOnYRiRi2Z1djgWCF3mPAXrk5WyPOV6VdEZKhHfRdxt+tluHOq+oYVgVQUvPcI
fPFuu9axS3m5lSc7CRnVsbkm2sjdnyuXvMreuHGZIE6X0ItPXjlYGJIoGTRiylZ6Jz71utpWXfda
gdlMI9yrXI6lg3qltlmNepN/OP5t26mkTZOazk/jXVxbm7oGEqLF7tGnga1urqZE50+7wykd9J2m
vQcOxbcj4NLIZv+tCqQ5jWQyOqibrmYstLQne3++UjJxWadIO/tZfW+qunON+C0JEaGIkkfjGYFM
S4G2POt/w12pVmU0jSDbE5i8qiOgzvAQwwwCDysXqTNFK0TuDDgpBgqfJV4tjNY0soEanSOYoyfp
xiBcA96RjT7hYAYIl5RmnfpBYXdfiS1UUAHsN6rsCgVoe7+7O79Xw9TVSPKv1aTtdNip5ycVtki5
yMunIU7uI7Uuql8dDD5rKDVEI0Cqn9f3dHjHtYFKQRU03hC/IYC5Z++79NvkmKgiQn06tdrH6m5v
cYv09FWMTDyeP9u5tgsRfZ1/wbkGVOtSKWh9kuu68YLuVpTWheuzqPWqG1JC+G0ZyJ1/vZ5wUbYt
eruk1Q5lXFGbquLSF/kFNrLX0s1XYa0Thi7Ukz+TuJfkpWXYYi2HduPT7Vj0cLZWUz4ey2Cm6u4g
n1QCpWfS4wbUO3elrok+Lp7kDKvGZ0q/TOyZXO2saXH5NWuPqvRc9Uz6W9AXd0MkrfUUGqdUVQOq
fuKRGmPvhSCZ8GqvZDPxi3tW836+Zz3NopmNZ4yOOa1t9fffbXV0fIBhODfvKA3vEz3ApJdjL+Hm
HCXXy1CY916Qv3eeDwpWekgTY6jFtvEylLI4uKZ4yNQWiRwuY51H1tIz52FnOc62MJzNeSNQq9LC
IfEGGi2WMJ5cizEZom2iD5DaEb/FrBrMuA00gvZjlDcXGZndy8gJcLT12Ces9BMU8WfrAPEotDYj
H4ahrNaAiihBOboZGbGRKKhOGUCxLBRQ5xjAF5dCk2SCDdceWTyQ20JrZ1j9hmbsQgkzUeg0y7qo
ORLYwHPkof6LIxxyJRj7GlJBloBwkCQTjJCkVUwW8L/2OCXaBg0qJ8HFYiNpBu70lKYvGLZPhzZv
njcP0iGcCT/Ze5bmVCVh8jmEOSwi4yDILzMKa+eV8fvc0j48vwsKqk98hEikhrvBeXZ9YNZEAK/6
vIYiJ1tvLT2yaOrYeBz50dzrw7Wshq059rdYsbOlgVe7bSoINKV28gfstiQfajSPaGJObX9lIyD6
xYWj9uE/Lvaebniao9kW3EZdyp8eRW4awk7VurfIni8VLXVhqk9du0CpZm8sn62kAgA4xVc0/yfG
7OEt2sF5k0HAxlPHw6qXWNO0ZxGRJ5qODktSvi+m0V3lPGD2pr7N6nf80dSl+QgXqI5b1BXL0mKz
HZiQf1DJGUjkrWVn9y69UR0pTtVfVHnxwbz6lJl6j+/7cjZtuuDI2ylMPGLdvAPo74fGNp5IjXdX
fMtA1KP8GbN6iXNyWdLAxd3npss6jm96l6CjOUNIMdCnP6RC9MtCC47lwNWoGMEednlj8i9CPRVL
crMlc1qB/U+E+n5eI0i11uOnB+t2S2XAZ9GTBmzFiURCkDQxtN9IBldWA+C6SYhaclBVOr1DurgK
pggGeqDBlD0IvDgYnIjjVVfd+boI+Shra+quQ43HfHoXdumnujpwar1p2m0D6VHhv8mZV++UjjUJ
iIW/OV9AqLVie1xZkwZPcv5El4uXoagfS3wDNHYNcDokfWvY2tmhulc8lRkqFeGna5di2Rf9aqTm
WGQVcmUWN4xhYcbUwzhWqqNJiAgIEc87Qbl3iS6OnqUVqm46G0ZTG5F/ctqDybcXoxFcjR8+/U2m
PnwNrUMT7xfX6T/UJJ7uOjh4aA1ZlrTtn4Z1/UhwIoonmsZslXME7bKn/2LxoFQ17/lhcN6qI9z3
luzSriqVwAqnh1VlwKQZW+L0i0P6aSzGGsshsbDbTMUkk2h1Z3235No5ttkhHt911WFwR0pwna9/
kthHA2Mb1eWnKmktSibDoAekinC1H4XF8/rXR2L+k3vYY1tsGJ5l2nTdflr8Od3epFft+7kWYg8+
29q9b4YER7ljRFHUPrc2kXpa8VxMWr0mqoN4mZo4RkzHyC7xErOSPjbO+J6k07bubAmYAU4sS7bw
OowuGfZkuFdR5q0ngwGCRJ95vvIxPy99EX2m5F3sGOxwI46sHJFBa2tW7w4LdInijZKFSybXScWc
DB5BarWL1bVi1QhEgnR+aH5RxqoJ8k8Lm6E7rGoMiqXNUPOnKra2bVK1R+/NjyDqkhG8S8OebQ2J
Tes+nzA0C0T7C1Pv6Jql3IOhl2wj0ZnrxoGFoOP728uyJ+stZR6hzlgNsvIwZdFGSJ6CTLbx8qoY
KmuO0WCPOdtm5cCl/QWKcGpOKKt4fLQhAD7GHG7fH31SACjogckWSNzUeZsCHMyJaRwHz0M2bJgA
ul0dN1Gg2jIILlaItXiXEBIsOQFrvTieFzCnIpYpKsu7WtTJsitrTjeNl0VaPfrA4tnu86qq4MYv
PHKhwlWaVNbGiUt6f4KA2iplIfMQnjdkbvtl8+SPJouD22pXI1KrVVaSlTNg217SGY22mY2IxcCb
Y8aog8zxdL7Fs66PtufvlNk4sAHWgxGIOOx9dHFZYIJbY0EZ1FXz1xe87vxjuSPRDNjS4B7UaTL/
1NmNLKbW5QTIbKbz6arFtJ7h4GrSX56rjTbgN6tyo6PUXJ6PgzTWtOxbfBUap8bndUOJPTppTPgK
YLiNQr8pjAkRFBdDj+lhKbE3kJ3NP85vwIJJN1dEKzmq54gqnIDfPCVliM4fLuxQ7grTu03mkbz6
oLtMer5/d67uJjtyuLw6Hnwdz/QK/5s5hQmgUflOqDMpS62TLsFwXBs6Q24Mx2j4W20BRZnnWDpY
lx7Oyy7Ath2a5BuEXYXiecBSDi2n9qHUJ+pWGhGs0XVJeIbJfDvZPPoshiskBEB/yaN7l7x2YG14
KCekPFgHnKuY7NhV5F22GdIe0ht5wKDl2tHjfQ1tA+TCODEjd1BHqfMx9gSiZR6thik6nX/Qiyv9
iPL+1UgdgE90JVfNxBjbqoIOrwtK4tjMvl3HIaapRTEcBvkaucR2xfD1lpVGoLMpuHorIIGQvydm
VoXHfgTGQNnLawGvjJQgnBbnn+pV/aon+V09TbtYkq8JWe3QdtR7bleQxtRfllgz2ZHyKc/P2E4N
uqpgfNKtmcpw4vW9SUwzSH4yLdX1WWIwDOorMhkuzq8Y1YlLRQnR3wcvCcpMN5+knU/bWfSQoThT
MfyaTYQSQ1V8SVUjeoq0GxFPXzFpitV5dTu/l3qYC4eyEv0aOBX2aEHFyucZRYnAqTsRM43BIzli
IeYUxEp1Fr9bXW0t4wpzfQg9ENN6fUU/nvS3mNsNJdzbIE1qRZiyYPXCT9UZp/pobs63ge4rA+Go
P9uCizuOC7z/g5qppWaBhoIIgr++Fc/N1R9aGZ5EFAKnx6ZPhaZHPSW/ewqGGaMOW9dexy9ZywwB
fJUB8STKlrkAjNOg40WvYjrrTER3hq+dwoJ4ysajPuQKejMS3F2ZFhlIBTtluKBnszxvNbgq5xj5
XgV2gJm6+XS+pauUhxXSNpZZjS+2wJYczt3z4FbPgelhgphZqPFkYBgGYpal4zK1/Pe5ymH9mSS3
C7Cm53UXIgm8AQ9rZJg6C1+t6KqgPz/izl/d+RFWm/FF0Q3vxLTx9zWITLXKq4soOp9Zz2P0YbGJ
TGYu/fO79LB2ZkwXUn9vz/uekAoxhWOw1AQ7FZ1C5hBe4JpBZM1s93wJmoH91lVAtKua1Ypw5EXO
oHx13k9oVUdlXG4QAHxhib5KAn7k/B3+j8rtVyo3tRn6i+FnUf/H/0Hl1v3trvv6/QSUKcN/jkB1
qf3u0cazdRpmEqIjf/NtAgo17ndbs4gl1jTVytWoP/5UuEn3d5u/lq6hMQUFeUh78M8JqJTMRqkm
Pcei6csu2vtXJqBSVcX/7+Z0XMmhsbmjiywVYUb76TFJbKsdzEIEpxH/AoakGIG97xCeUoBkDKS3
C4rmysgNjaKH5aTkxtGgsoJhaRd635J9F49IjKz2mCAB2xguYShRez0NLh51b1IEg+iibkW4xU8f
bdox+BRl212FUUge2HibweLcFV6UrEOnJMoRjlYpSX3pkwutP2HbCrdtojM39ObsKpTH776u07fP
+b3sTv8nH9/VDJN2CL0CrH0/7W1rnsyOx8zgpNHgYpRWEx4VkPVnd769ma6KHrWuPoNvZHejo/Ko
sQuOzWqa2vpZdgTZxMZhNDTiWx0BDcLOtobAgfGLo1SF6I9fEjpIJuS0b5himcZPX1JbFWGLBDs9
US8iK8osuTE99oi1DkYsr6IHC+MuIsVJ4O5kkoPVB7759DlroSDtc37F/FODPMQL1Fd2fPHXh2f+
WEera4gLhzqLc6j+5bz5+H6Bj0YYzeAWT6PuTcfU6os1G443nRH/qhFFcOkKkkyS2r8sODnX/5ey
M9uNG9my6BcRYJDB6TUzmaMyUynJll0vhG3ZnOeZX9+LFBqwZLeFBi6MW1WuMsUh4sQ5e69tNhjQ
PCGPxQSKCvXp2mpLjsapqV1GjYooCbd00+q7qSh84PtEh/TZT7bkbh2kwy8zgdbIKz27mYZ053T2
sWK0dVI811Cb77Kp7bPqqcYpy+PioTIG+IJhKvBGAgWm0z6gHPEH2rFWuVMlUVTCwSxbT4Zx6gEv
0KzziSrT7V//vkvibUG63CUEDTYaSVNyCnPevWop446xLbLkPqs6cbG84JtVd/NgoY73nT4SgqEh
TSMrLN0zv9WRSFr5Z8fMsSXGOOYGBy1cC7PdxN91gY6hrOEYDnvbVOBZRdH+g8v948tgMGtrwpZM
IQSr07tduzOIFunBDNyXZEya6MH9tNa+VmkqVm1RVp/F5LnBIOCFFoq9J79vP8F+RcQfTmvQ2uzB
tv49aADSBXkh1m0UHKwuUrcfXOYy53rzbeiOqpqOplPq2zgl5p/jt5dv7MD/5b2f3DOeogpO6QbO
v1iC1otq3nVBlLmlkXOxUFtOcMQ35ajhQ5Rdvq6c0TrHCULTQYyuSnrf2mlDfn+h5odhVHlMJg1M
hajYFRGaxB7n9sUYa0IBklZ7tqZennUiaW9Gd/Fj0qpyrTBd30QXAkmjBLwZMgdP7ZNVo83N9J+i
LsVO1avYLe7N7lHXMAUVKDnPiak9DTpFb8+BfCPxPD8trSyrBmI0aiNC0yqEgxJWlPi6BR9KJMi5
spAYuLY4mG3zeTm1gDk5V0rpbxW7I4C2jD4J0grXsQediWZSca6MfMcq0x8cUlHW+FmBfhSNsW+K
wjvZpvpTz8pgVxEsvKX1ZpyqwKzOQdnPM0xuwtDkD0j11iwHtDkxMoMfNFLXsAfo6DWcIdrdNg5J
w94lylhsJ1POZP/iOJAqkBX3lYpLzjbxN0RldteT9r1OojyGyMIEse3H6SLT+FQ1TbvvOIxvEfg2
q2iwxHM6fzVsC/JcGPcdhNltaNX1QQAcT+qwBRcAJi0tauS/KU1SWDwZpVSgH+3KuY1qdiRRN3bH
pLxV86cOgvurqrUXhXzXp3F6BtcV0q52Tg2jQEI3nPXgddqBwnZXZnZ/zlsPgIPTub2W965vYO0Q
hlSZd6GOjAPvaIe++aKFD34zfbT+a/Ms9/07bs9Lh22yukK9f/uOk+chEymT/J6JWOZKPZYnlVYk
Z5u7wfQjLB2ILuCLYTDytWsOFHNd5A4HQmlyCsnRLudVrO1wVGRBijAZCr6vWhOCU3TtAiOk1Vsf
TjD/2BV0Kn46xsxK5u/TeLfemQ2x5gkTyXumvgQOlcVdaZrOaRRjg5+DnRR+Lf6RLOwO5USiR6Ge
fOZ76xSAHAmJnzSj0T+NYfDp3yuG/sc6LKUxS/qteQ1Gk/ZuwQhiTUtSu41uqsZYUM6jSs+ptmat
HOkmx5fKae8VsD/L99TBNhkm6H+hqLV1MP9iwdAwZfGcsI5sMRDQriV0Y1Wpfn1afleu9el+gmO0
xQqaurFneW4by3lWjrPdl1vccnQBJ61CQ1k9mB0Tn8Kcs8YSTu2pFV/LBPasZlXigoULlr8Hg1EM
qvFBXaHNj+DNe0U/0LYsDZsEFSj9qrfvVc3Qibl4nd3n4E4OVEcoXcy7pg1Am4w0wFJPYU9NSKDg
dHIK8dQ6SFpi7xfUqnzf2p961v7noUlOEKTvYdYnrjkvmMO8j5qd8yx1EX3Q2ZFvJ+Pso7pqSYYR
Fl0Fja7q/N79tuBPEYloRpOjrtCzZyXNxDrsIvtW6/JnZZb+UwpZJZkU+0Q2m3hQWzN6aorqSa+Y
d3W689VQUoLQ5n/F5m/hzcqLfemJYgP4GHBuVn0OpnT61sNMhsxAR4hhRz/KOyR3NG2M4LSsRDpW
Y7gY+TlKfbL4auuusagqqmmcNgYhQPjDmeMUUfpUs6EobQ3b3BxvJeTGdrCB1uDZT+tJP9hDRJiu
GVcf3KeldH3zcHUUjToaPs1EKWLanDt+v08GgQ/h0DY2Juh5NxODuDRd5EIqUt1+9K2tEHQLUhjG
hzTS2MAK8zmfI7K0kvvw749uEQS8vRjboMpmfmQIPjztXf+5GVhRwX4Y12muzDqjIYUYkBRFXbg1
PcJ+gCP9qHICDVBLXYv5ilVfnlMj9GGwtDqzBiD+MowPlj/FH9yqxVzz7uosSxh0CTXJyOm9z6dt
i9ycmKbf5/OXmdN1A0fT6K6S8MfTOAcfZM2MVAtmVhX2j2UW7JdPnZnqZy00+3NLvMRjYYpnzbO9
Y2XeoFNAIZOtclcXUInUbuWrHtSfhgKYPwqSA59IzQdTx8Z4UyymPrmxSzkH3GKn+eHUsMQmUIVr
7s5MN9pBALQJK6R5+sGj+WMR0OfDJzZoiRZGl++r98TopTIUTXRf98S2qbb/lMFvYK6jQf3SvWSH
0u+TXfnBCS2nd1haH0ksnXs/un5wKctp892DsFmSNV5Yrkd77yMKoqaXU60F98uI0S/T9lCkZzop
OU3bTN/q7bCv9ACX4mRd60wQA5wWgXDH8EzHtd5o0Xik10TJrEKOChkk5s1XL3PUO9neChoou9oY
Nm2pfk4Ks3dNO4u2yy/4toudaNIAqyehXEMTPmRk95A30013QumAq4c05ZdqMh9JYm/zsN7Fhf6k
m6O4QBOi0wZRGpXlhF24Yz/zqHxVq7kj1EwfSBa0hqI9KzHnxYaoJWP6TFoikb18fpkZf8OGEm7C
Spxx4YgLBu2NXraM6Ej4Wy/bYtyeLNLH2q4Rl1aBRDAMIx+JxFMSlV8cc0SnF2LpnSoxwBVPzdvQ
W58zOOKhHV39ZkhfMplcFT92LdLC7ts8u4tpNNz8jCSwudaNGlF8jSSY8MLx0GO2gm7s5N+llv3g
d525xm+nuZ42UWfJlicTjWQ4dUV4nEr5C/s5xyaPQHYneEFhZrzK71/dg387qv/lPeVUB1AHf9lf
hmlwFONKQhh6VfaIlDAEacp1Emgvtjowm43HeFsJYo5fe87zGmK3dXXo0HJ88KL+uQfZDmIxjR1I
M5GNzQf23/Yg30kwf/R9eA+eC3J7Nppuq7QgwSGNsdN2++USPG/IDz+1wcN600bluorFwUmnpyEh
fogW5taLAelUIp52H1zfvHG//Y5Y9jX08Yz65p7ru4ZBykijHg2vvvpFRzA5SGa/IPqnVQkzxkCD
ppFMtvkGjZEmDj2opdBUwBSJrt1aivXj/3858yZEj0mjacVq8/Z2EWqTtoli9FdGg5xrybrylKCi
NwAlvRIhPj0i9uDpUF1B08jcDBIY1qcOHBP/b9fMt/bfl6TNu9+7O0TbQpJHJay5yTY/4d+eoFcO
tq9w1rpq/fhQtGp+8cvpSM5V0gU7EiMAlNaoz+wW/WjVWXcOtKCv0Vw1RGC0gU7RuppI0BrJprX6
ONvUMLIUCM4dR7LCkth4CFpuiFXbiyD9qHL7y+ZO849BLr0glec7O2B/v/yUDbygLaRelwOqtBVX
UbB/x32yN4jdcaOECC7hwaItiGze6rarqQiRvLB7+uBGzuXWuxvJRFm3afzY2GTflxnCaBnbyEZe
44pMDEMSP+1ziiHdsIsuMU7FfViroFs0fzqlpK/KoCPnofCgx5icUFPZX8Hmb5qov/jj1O2VKOfm
DXZ8CNKcAWaA0DmaZshpsdFCQ5+RB5IIO/2DYlj8+U3zatJFEGgH1Lnn8faWlmrtBMwzJeB3MwJv
6STu1MQvk4KILnSGdOvH3X4cczLS9aeyNCso9+nBMsjbAWsJ7gQWGphhg3FvgUdLs4P+g636nUl4
Ln2ZpPBZW0JyobSN316iapIhPooQlXRecSrArADtrtl3CKGzOJXHyvuOnBQAwVzGTEGBlKPIzsR3
XKti+lpVcrwNQ8isutfdqu5TtzMyZ1dOeXHH8C1E5wHaf/7YYAIi6E0yQmBwh7poUT/4Uf7y+b35
Sd6pl1u7TBFaBfKapuYXPwiPwok+aLgt4/t3byaKJZ2nqgoOOe/fTBazqLJ9W7sC/UnusR+C9e0F
fVImjptYQC/spJeuYLR87zP/S2xHeKf5uw5BZSstQ/PpBxHjnx7NxqD09Z4g2UvoxYQj9J2zFSmB
ST7WwlRvINYi6hLE/x0Kq/g2f7j7jiisUkYpQUDkytKH3A++86XR9Xuh5spdaXkZ/w3CPVNF/+ij
/MteOQtOBKs/El3jvWTLS8hX78lHvQ5aX6y90JsufTQdF7mWCKjxl0LGo+9+mgxxiEsbkSJgKERb
7nJozRwzdYnLO8ANxd0HQBQhpfmIygmg/MtyolARVR7+vZgs1/X2kdlcNZpnalINRfb7F7xztKSx
Nf1asei5ZUgBlrMKkKH5qOeDyhh8xDSsOztfI22UiJna7RVjOCRh5PqzqHBeoEd+6wHMXL4x5jRh
AgeTg78jsbT5VBlRv6s9wDuGRy68A/8FGTEn1lqkI3xk7aw4wrvrlYb28dxwMqxKcUOhffgp/+0J
zbuP6kA3cP4Q5OQyzoIgBUtV+wwcjdCjiC2mFy2aaYHdpL+ezqLec22nOjIY7Le+GJJNbeTYak16
dOrQR7sQfcvKbK0ShjDn1KVsThWSqMkLg44aPMuWQJMPntKf7SieksFqbzE0mQVXb5chXRMoWJRK
XtkO7oDI5+egCpmIjxyi2yTBs9LCfol1TjjwKnKXCHXkojUQczZ4+Ank+kIsx3yhGncRYd12Wswa
IWQobZFQ0SX6w5TKr0VR/rKYODABzS2aLKbYsmbpq+XtK6UGArD/IaHQHJei4d8/5J/teh2ABC5E
fsDZF/Be4j4XLL2PZPGKw4djxlS2X0WCLiMzzWatTNI7AePS/CPnBfven9cPBOG506m7fCpiulhx
xdwLXmevhp98oNebjBhyGAD0dz+41L89D9MQGrM8KXRc5W+fh6J2oqrUXruGCZ9w3HLLfHMOdQxQ
BnZRURwVOTUrIjxh8FAMrYA8Jhu/V/MPqirxZzFgqyYtPzwVWD31RQrwW1XVa6WGBCLRrqgfiZYZ
EPM6tX7Wt0WtqxsjETYEgqmGBW261XzcjLeE2qWHDtTQCvGUAl66yvf/vj/an9WwPdspeFsRdWA3
fXd/wpIMHTh4+rWziINMiyq+gw8KcH3aq7lmrpZGCCHbm9S15BTf9SUVCsK9ndEgxgqql7yVJOGB
FNvkSstOUlo7Np7hrJESt8tV+xdGjhl0qRuvdJn/+9DzlxsK1wbVrYVvDS7IvI/+dkNB/yNy7mvz
WqXic6HHRzALsJ4K36GHytdkdw3+feBLK1aZnzlkUFGE8rBs4kmNft/v4zuo6B+NXf7yyrFMW5rD
Ks1q/X6DGf0I99kQG6/NJc2CXpBb4tcw0ThH0KZu5FylFQopdUsJvxw2RIZ/8oNn+5d1VAiUjfa8
lOp8s29vEFgnfMeFbVzJ0hsJpIg3XqQf0HIOK6Gwu1uTOm6LkZikCbTUcs7IUaEjfTXX9KIsl/hk
DzQvZ/PAV7pd5MH8UDGX4uLQUEf1bCK5dZY1s60PLv1vz5YDGrgXQX8cdczbS9cRDBR6YZpXU5ba
ySr75yTLEad7aoXJqpbPs5xmA1buRzaAFIFDlW/qXrssPQPFsL1b1pPQuPzlNErJjDzpdxov6z5u
yQPM5TZPQKUxc3qkBaIQAQsIWoH68MEP8pdnMC+WkvcTfI2xnLV+e0nhdqWKr1s2AmVHoV+mdE9t
bT60laS3EaTPvR1cg57KWkKZtSZaj7HKVC4/573Ap+zn/3vsy7t99qoShDM9XPqTldf3/RB7D/++
YjHf2rd1hs56aat0SOkis2S9vfV1pE9okiL9KjW9+RSpzqMIGWV2VdhiywkZoaswfSus4+var777
hWddGrOP0EqOMESsCatsxgb478vS/3wjdAONCDsZ/8OkMf/z326kYmAbz+xOXjNgyiX6wU9NHs80
Nc04FRQ2hamd9NRDSm6bDGZjUk6Qd6TQkPWdVArc0q1Ujn4r1QcSCJdWvB5P3xPcSfdeXYWbuADu
bDPxgXUh8HByTOhDlhFVeNSEVYmwfh6ORVZfbTA9p2RLIZxE2kZylOWDD7TplTfp/Qc/918eB/IY
9i4mRn9pVU+GA0Vdq8VVQ72+xdVIMrTa3y0TGL3D+9WmYmfWCDIZq9hbyw/gOo5YRkRuXHCEOJuW
LwxrIWA1XavxgRQMoUOQJT0GipbV+STk5Kw1aL37FpBlrSXTa78hKs1VMS+SIsMbPJeCUaWdUpyb
F7OMbqahkFoUgJ3994+s/eVRI7exEYYzHHP42d8+6gk/reXF/Mhp8TmC1AKsEqb0iKUADXDOvAkT
wRYEt75V8uE/hPQ/JkVt79DQEGUR6PRErR/4+A+WkxOvkPSfEibDbjeVOQ+Tvn7HXKqilchaVn4L
BWSMorA/2J30eXF99xkhbZf0lwxGk+J9jZQUhC0ppWC7n98aVLNyNZYESw1R77u+PyIOmPuborKy
NSkqoAPUh6UpZjwo4NvvmyqxcXp6Ym/BLzhkdZpulC6vt0IXD13bQvpva0DzMWBtjozfzAYOiI5q
PUGnCIc26lZjh/QhCSIKRIRE/35If1smOD8ZpqOblpRkWLx9SA6SJh86rbj65hd2iHCLZbzYEu22
aqbKvi3jQM6f4qS2/fOUgZ6JWufWzsVMnra3oPy48fPH9JLR5SIa06VmceffrVzGoOqExyfi6jC/
hf/Tn8zE74G1aD9EZ5NoAJA8LMh7Wj4eIKVExCT/jROf8dB19TEHmkLk7fPY2AGCSiMAvcLMQck/
rl3+3Ba4beSgGDORjUnj/M9/W806s5iCyOm51NmKKRqZ3GtxwpRd1smp9fDU5V7Gs0ydx1HRyY/H
DXBJgn2JLPiDN/VPnRe3zbLlPJJnyPzHkMNpRZtAf9folyk0iYf2wDh1FgobBy91ztYg/e3yOFHb
T/tYIzs+CE2JDnpKMYnUzr6KSQAapszbRZxGrFQOO9GqyUcX+ue6gKhvphTMwkAsG+86y1ZbtZY+
aNNVV+oOQDGoq9IrnF2FHAQZe1huRWA67D7zZDmUzPTUVFyWaRLnXGMVMktf+1Oo7bRe7z4o++z5
T3/7wXN1wPhMBreMitAevnmkVi+Kxsok5I7Ea920L5WNk6nFV6I4rVXSJvqGTbXcGk4L/6jMfzQI
+NZNT1chtVPrSKouyHnN2zZtQ26snjku4+4tiRSG2/WDvjE6pd5GHtW2HT/rCvOIZTIR1ndhXg1n
VR+upa4oBDAZOErrvicSojO3eFbYoGq7mN0ryBYHQdtG54Coc5x2/biyaN79CFB7bYM0y0+MOvdW
KuCaxtUZrDdipaUZjiNT6XNlgwlLmQkG0PgqVJEybs9E3+rbxjiOk/cU1k+Au7o9NGp1q9Ah9gVT
pWWpK0Uf34fA1ZyuRyVUpMVXe0qCuy7Tn3LRY08uGnDRmQpjiUy/tfA5LhPKE+2VklhGJZwOfmco
xBWLbxw4rE2p6btRVUySNjhO24EkvUXRpCs8ZxMRerKuDYgH/173MEz95UHzkFn3BB+Mbr5XHCYZ
oct+y5FyWdmnYggupbpf2gtG+V9tqIRTWkVxsDgOr4pm1DeVAq6si4sv9pC6ZpQUD0Npuh7ZqBeg
TgiT2dSXGckimYAZRti67uP6GQZQ6SlZfWMGf3XopbkuRzNwx2Mo1QAGFiySrgiuGDd/arpVuvTn
cJNnpbWG7Das+1bkh7oov5FlmZ+0OeRSOxfUMvetYlyXIjT1SB4dtaE7+U2yJ3v+gq+/uykhaRl9
SW/LsRMUlTM2O+rEzlPSfvvaHIo5aAVe1J7jsSwOEmLga/shsRSVHBsIV+mQW65SkTCuTqSwDFUB
Gjj3NmpXjBRt5fcQzd+6r4diU1nJC1py5DY+/qkpIzmTaF0cEBYWtKbyfi43W1NH2hqB7/P7DXUb
cnzFKPndcLL7RDHXYaING4RKblal5iVjRlLhYjmz5QjiVv20vOgaH5JvxDultv1t1mb3vgGOnhCU
4FXZlqQdH9hANoQx/ip6ZdrbMvzRZF1/Hgz7p2Ir29HLsk9JQ1wb7OxVHRFZtmhEEoBuWWGYsKIt
Y60NEZmpQ382LYVPVUteGq807mXpP1sqcYg6U/f75cylzdkarQqwR2N0CA5aBQ1xacjb+aJ57ee+
reDZdy1RxpSkmZwQoow/0inyD2YvX1oMEqsc/ao7cm8PTWnhR5TeuPNDpXCj2Z8+qdWwtSGoF0ON
B2ZCWwOrJWYMf7LjSFxEzcCJPSpamymyNn56Rpcp1zRVxb2RbqDmNp8WJ9WytHYTY1bbWWl4Mn9Y
ObPV2QsJGIknxne4fOtqEgKhdZD9G6SE9HIOfDZ5MIngsDB30RfsR1YmlTsfukwazBdwudqBZItv
pt1lp8wvBspQ1s8GFx5T99tYDcOuS6oZWAxpMo/rfE0Qo+ESTJ5UvbW3Wov76vv2TsZ3PpmUoqhv
LSIYFXS23Qj1vGgIBjLaIFKa3druQ+kGkYrvRxgn/YrcRdkymGZunHpHDRsY3y8DrladAyRE+rk0
8M8H0ssPJE279C4rt036yp0Y1BFr5rSrmbGWGKAPhIc7hiEJqUqRou4ap+zXcxmqTx7U6aQjY7MR
w7N+bzsp4TWCwMMmhoGURsYDiR8BOJYkcdPa2KatNJB+qGfmMpwGVbZj8IAEp2Hfp9NR+O7MvrHW
QCfCnaMimbGMZl+xj6wUglpOYaIeeEuJ/ywj6Fh0PV2aBs9ZJCvm7XbnLm9hIcceqmbwQwM+sIqz
GOGVA7GAiZn6MDXRAzz9i84AbTeZgqScuaz0kU7uK7shejZqRuzAyR0iZnHpnCt/VPekCfkywA5a
9eb0VDoWIOID7abaVRze8fnHCoiwJB4CAdhQDqgGL4Q+ts/k7BBiOEttnDDyj3GzB0sebv3B/EJ8
2wihptC3fFJXz1fOS3km+eNgDum0wCfnRAiiuvdBey6vWiQkHZhaPdHqb3YRWhzUDwjGdAHMxU//
y9svDrNm3/YBec+nHE0l3DlugkM+v/hGEqMwXWRbdHuGjZ10v+yyJOfZDO/KPDrWoE82i3ZnKeaW
8UFKzvCuLgAxggD9HLA02dDqA757EjkYmTmIQw16FgnrHqOU1ttGMt6pDasuDq7dstgtVWqq+jtS
QtOjUqeXKs3OfWV9isuyOA+9WSLOtbx14IcdWulbrK5xsWm8K+PrM31tf0wgKvVQ2ZWWbt1KeG+3
us2el39Gm7Fj/e1SlBg0psw0/IlrcTpHLflNpI8MRnFTizx87BzuAbTD6jFLA0xgmKiueoRYY7nS
rFV0NwMl6kxduvG6esJAPMuUgLZ1TUJQ6XwG8uLsbtGLWp4xgdJojZPUimdVj4xbHDsvZQ+mgLjS
nyjDyByB9U+MMZBRrQofptlBPq8uiep/T828WBUOhEsH/cBKzkPdZVLBob1ybaIyYZWcK8BtvDqC
dK6y3JLD8bMojexMVxNnnyxcddYQLitWEAiYsqAcs7bZZjaeu+V6nQBwY4OuYj03GJfXtafnUqDy
Js2n/GJMVn0Oa4vZ66QhFBvHT2pmFu6QQqM0uAg7ZCzUGp557NBcYhFUn5NA/ZxGY3GaOkxbKog9
MnCIaoJxDAwIv8kqVO9zC2ZOoND/sUs6mkOZCPCiDHqOkhVpomu3j5rhR463aqVH6bQNwhQAD+6A
5QWUZTOuGBZ42+VVnOJvorSruyyQp7FrHhCJjceKdnvYxeHR8muSm1F0rbByZLu61YnLc2aKcJtV
2yFTcSDEymPlpNDVZY2MKO3PAHfsm6IMJ8qKas8tYvMccKUYnUAfLIJnSKe8LwG38t6I8nNmGb9q
ArSOS5EEjASC5pgOOy3Js+ugfJYA9ZelmY87X2dGXd2sGZbam5a2afxbnAQmqGApz7AszVXaR8lR
Cyvuaze6vjTKrZlPOG0UJd/XaNbdmY/gtrWTb+b/dJQbMFx7mFZFN8ZuMw7Pmaf7D3GVHgQ0w5h5
8iHNyofEhy4XlryWpY3LuiADI66+e1XlnGVm3eGbzXDNA95Nw3bb2ZiEJ7WODtov3ikyGn0ChWY9
dweFC+X7AMzANtY9x939TLUDRppvdCMrXp8LYRLt1s8fdSet3YZeGzvaoRSjj8q28NYRYilTJ0as
IPWM9Kyq/9GM1q7SVTr0en+biGvFVI2oK8n5nFrhEU1l72V7hiocnsDkayRTkUjKHPW+yjto9FiU
Xxcnrb3hi4zvhtzcLSdyTFZtBLGiTW8yDb8t27wKOnR0Bnmxmx+sBURM47q4Ld/1jPXxTdWj/4uk
Yfn0TJSb98p08eW47WDhYbaj1/S6DLHpzX/V8rcLr1TPhpEz4qhzKnU17K9KBv+56oefy0Fj+fQm
iwTvoC4qN6yTcK8RQbHp+//MgNMO+Fp+MSKQYoUbZITdTKEa7pfVMgg766BV6s0pOWTppXkRRXyI
yag62369UvuAJL02H489JTd7NW4sWQqXVoK1n+xYXMZSvCROLjYKpJ5txsMMW3PkVapYyYlLd02n
MbaULJuu+DbOo1DybiqX+eInL8PM0zrZdtm4yk76uyHlKMBkYp02frQpE6pCToAYulYdTN3jMkVV
m+YYCvKrBmJ08ZcBnYXfAo94VtjMzYGEiLNjhQp84LoOSufDzaEHZhdyv9wrIXu2kK4oT4kDPbiR
JCnhNVqpLKE70x8CNy/89JTWnb7piPFkzxHxXUbvyBf9cA79r4auILodnX7D8iSh0LRfqSd/yIHd
zptFRgzJ96OX4oRQrl4dPMV23YEUFsN9XCT3xMPkuOAL5ewnxyKt2r0W+z8n0koPtUxTdzBMbROb
fBSFHTTrmOCrjeeMI6LiNjsuL9QUsAolUxev/ahssJDtm74XF78pTgiGyw1d2v0IgeChR5u/n3oM
rGXePDj2vkGNWRXxcxgBOrHLwgPBAt9ZyuIBVVx6zqQXkg9UUatM8fdSeZ5E2q08pNGXHopJGRJ7
1WX2PmiVbBU7fnD0e3mDhxCiR++4iz4F9FIgoY9QtrVpbadZLkwtAto7VDjVz/os1Z9T0xQO8wz+
XoxM0fd+W5IjoQ0TETRHU9WzW9c8lp2qbPq0h/fBeCwoS2p3g93dSZ2XHLlZgPbzoMJYfT26oaIy
YxRCDSJsV2Ji23SG9khFRYBP7phgvId2t/TpSfeq3FpMzraGPdUx7nOLrPV2lBzqHrcvscp5b6/6
xhhOBqyGpOlxNEc0hcNYbR4mq83XkyRtLm2Jf8Y9FuziOeSxACJwjWzn06KbEZD3SbhN++PSezCn
0K3rSt6DzliDzuLfHrUOAA3OJlaMxymZ/kubkALcgOqe1+Zdf15OHJDtIQr2QIf8iKvTdlCF/ANU
wp/KGPxMxtQ5xEPKWUK0PAEwVKHiEb2jTJuRqferhscmxXfVcSidmxjlJk+7ox+f6hpdIXf5qx9p
j5Evn3EidJdWDj8taT2FaKuODWXMts6ci3QSglHp4J5InXouh9Te0QzDB6iTptgZue6W+nhf2OHo
Rm0QXsI8BqfukRtTtKhoC5IhjfyzML5UDhE7cKqVyofeoWsPlud3JL1PxScl/BR0u8xOw2e4fyQl
eFny2CA/mhyjfFiqxhpp0aqXzh1waHjWcZqtcVWkm+WOG7OENo7xt5d5/HpiD2DUG00mL2pwC50u
Oik0Et1Cwj9jDkAUetgamyYJvgO7inZZjImw6h3Ubr7Q1ih6im1Z9IGbSNEflnfHmkUfzMaMtVFp
chuQZITWsPR3JYgFsFHd1oe3vsr9+DYluX4Ic76EJtO+ULe2lBHoSgbbejHGwDWTYXqY0AJZUgDT
5f2oZDdxJqd0M434WzjALyMqIiZJhwmY1WN/KcKYTz7nTUjTGdkns+xOD+zkwk1bB6p9UYohvjGC
ClBF3LOg+7hjlS31ls6BrpYuQgyqhiBONlj26HMFJBv2JfesCYvuqJE2oxmVc80N7wVwAb3B+eTb
p+pjHiFUNkrpXziawzgEGXELSJQdyCZPMlHvU8+2dl4UPhaK/w20znhpOVdB3yWkqcnoEi8PsO2N
/wSF681/6Efb2xKahIafnsFleYR+bawbEhfurO4eNaSH9N0ytqKNv3a2Ubt0xGBuSsmogswfV7Pm
Rlxh8XwQE3PMzPfNlKPRzlBLlUN1DeNLqdgvSWTHj1qbfWX2663l2NQ7xFvncgzFRQ2dbxiIQYOK
/L/AwH5o+t+YOcRQLJxuJUrXMMOGswB4T24gqDPz9Lp/AruNgNWBfRvFY1QNyDmJLG2ymlxqQ3zO
Zf09jyf/ptHKwKvqXbo0HV1p9KxFSU3DIxbht1h6xzrVRmi5XXGrUVWbnWp+7yXpRz4sXMNruk/0
v3leXT/dyPHdAewg6t0IwnNpJtYBUAGdZr8cD/zYj77WlK7Se82jkzIt2fbB4OEDsggU74yTOdUv
oe1atWa+QHz4ZrJfSBkn/6nql3rqdkWumy/NZH6rPMe+5QiebcuDsh8p4RZ4U+xORdDR+Eq+0Pp0
DjmGXFaU5Asm73jPWt9u246XDCZiLoeY9yYhMTFq2k2qpLobC5lsEYT1J32Ur59TXSsdhCn/NHs9
tgGRuhusLekRVZOzyodbEZO0nYsBkqC3rQUokwYx7jXCwLxK1V4nybbkVMP55klVsxc4DvuJFfGu
cVI48txRGbQWKO2B5Ec7rOh0ND/H0Ofn8kaV7lTzrZwtS41dYx3syjsvxJ1T9g3K18CxjjFkx74b
ksuk6b+8cSj2uCXT/2HvTJLb1tJtPSJkYKNGl2BNSlQtWx2ELduosQFs1DN443oTex+g28g8eW+e
eP3bcWQ6fCQSBDf+Yq1vgbggpzrOo5s7pGKXAMYHaAatJF/Y06qbxl96pVEyuc7G6Bv/OAzGIaSQ
z1GDsj4pDO6SP3NePUyp/bpYMay4zALSK8JgxjFUm/gfnYQ4b0P7yYXhKcFIY1OVVMvTTxfpkkaV
oEUS4LFn7pwkPGthCOYUGwLuTCjfg/XUov+8tSkhp/nwrZO5eWBZDAmM1IeyJeIjdAv9jscTodTT
3paJ2DiFaAKVtUwq03nHQzjadaGqN15K81yM6d0kmidLkcHRA9HfkJl6BuH9lhY+iauhQ/rGcJsj
A59mk7wC03ht4PLxbM4mMqew/zKM6ky6lZxhn57c9zrRGOhQy03XuMnebLyz8ohEwIOOqnTYDsyT
g7RkSzebVdDFJJXJDAoGINH3yc6BeYA/3jbstW0k6oHGKHg75fRNlkYqSk48bD5+qJmv9tBWPRc2
udNi848v2RU6W30EsWiF/p6IE2NT8eU7lNMM3st/cKX2u1FLvqZQcgNFZV80gkhBHmBbbWbx1GCE
ORU6W3/uNL+3n0emxYE2GiRtaQn3Lm7UgmlrEk3i3Bv+e274B6+IoCwLevBkaV0nVe+9FA1VH3vE
KU76vT/RvprOb5DhYKBCsR1NYtTDnBUSUPm9E/PMqgyBlpmiLPXEedmm5zRd6AgaGpvMDKoYoV6L
wLRhb6Jx9PhdUwXMTsqt7g6nULP9E673P3U85wEBgP1Wa92gmiZCKEgCyqqBIZ5bkp3nsv4jFvYu
lEyk8JgVhx55ZEwKcgSGNI4xzbkbv82abYuVeUiieQc91tqNaeCbobf15PBC4PsfpoSMrNQ3B5M4
yDYCwGjzTgo5aVDDSA5yMh9kHSLQFzWVrhe+8/HI/dxPC2z8x+yOxFL7fMad1t8iCnu61X3JrRP4
2pLo4JOsrutqy/PyWSnrT+Y2P+JIPEcw2+LWqcGLJ9/SiYFC6j8Y/MuN9CJjl5jipcdEv1EEKW+L
Jt77g/3NaW2QZWhTIDA03tGLiRIBqskLJ9R6+xS5MZB3t3yowyQB8wZwKtPzQ0t+9Xb6RiXR7yvh
5gdFQDhuq+do1pMNeT3fOotKkKBoeTBnF7oVgUzxfUJhit85JKHNtl4RpcI8n9KETZH6nafq1C6Y
N121f5y+J43O7ZGUhiaYDHkeHfmqF84MZpA35SIuGwwv27eTeIRteXPNpDqNo4Trj2oqo54fDXgU
ngUHCsIo93A97eKZRGGLFygYEJ+l5nyKOO3P3Ao/rK6+s4nTqER6cFkUHbqhPNgoEgPZQ6ZtjX3G
FHwTgerl+29sIVV0hwCQhL5N/fFk0MDukEW1W1BwXTA7dhP4XuReUt5VVd23mWGdQp6OR9bLG2Zs
ewBCETUwgXHJaHmbwo6/j3y1tqHlXLSScGIIsuUx9Z+1caD1UbkHvoawUtwRAOFPZKfc+gU4yMUM
WndIMOvbNydCe5KX08Upusvkn2Y3hX9rfILXZzGHlUYp5zMS8e+SbQ0qR1JgIv+lBlO1MWyibXwn
Aq+ZJvljXnvnSfTfMxNX7yDtEmF+Ks5SDuxvSagTVudfOlueUyYUfmc0h8RpwwcjaYcHjZ2LZLKn
SE09tqob72ctvEs1xLR5DoRpqriLuRbDvi/I4QprEe2kZcI/iHLBw9v8FY99eKr9mAqhSq/0Weqs
DO3ZHlr9BYhYySTEMO7mPjo7Zu0dNXKWkDDn3jUsh5+jJgvSkL7XofPZanV2p6a9YPNzdkWfkx9b
1VufedYx5yqTewLzxw2fZ6nnp6mzYkxudnwcLOhHvgTsZLJccIlpRjgzJNu0sN0HwtLR/4w6g+7m
uzDnOQUWgNcPSIuOB9bzHtc/yAYHzhpb+t53S//r70Rp/XZm3T6vf9WQ+knEH+lUkVHZ1/UPl579
2lZhEhD57O4Hv67PueV/pErGV8axU1AxFNk6I5u90rIGBkatRhcH1jRxB7Z9EzBRuCHMhRqDxdyY
bwZXQuZYRgXJHDLgpk9ms9H/jK2uf2Hb5g/ZExnV2mWVAmdiiQbWfMz40zPuk9OCJ9n0keNtyLnH
71T8iRzFACniTPOnB3tujVdPjj+aBs1+FVVsJWnIJnMY7jTjWYi4PKBXz4N18r/6f5Xe+keTlgWR
4S5b8pRqM3lvKKrNMjBq0zsCya3A+SJL8lT7UyT1TjRAvbymKnG7uOOdxdOcGbNgfAoeko1n4Zf9
mzfhMrbmnRym5hGH/NdvYNT47FdYYDxbw5XhgISzFbexyqa9TMnXlB4uZFjkqTGom9Gon53d9Oe+
IAoUHSPIA/O+K4cTEfBL+IV8WbVfVegfMZ6zZV7exThov11Pa3Z67wM3Djk94hBa/KIzRR9m3ul6
gkGKGcXFN8DyNM4PpOYaU/3pHOrGA47H6dIOJciqpRUqiV+98/DEfOnQWKW0sV09T5iiN/yk5Gve
FyUIlaZs/CjZWG19Rj/nMm9jlnqy3kQ+WLcw94CqEXq+yRjrBooOdZtN83i0NTJoPU09p9mM1U9T
+aEWpran4WItz4Ksm92L3bGsYujXYbRrJVQuLcXGbZn1efAHNvlyJozJ35mLet6pqh0csHcoIswD
RPbQud0cODU6MsdruW+Wt1W0dnWKOuFcbc8HyohiMCmbht5UUqc7HRjg5U2bvW4HNfcE7iXsxJq0
Hqmq8/26ram87JtC/rcxbdN+1qTGM1xdLA9SKkQQ/VyWVPCLqvXQTezJB4JGz8W0H0JH3hganZ02
8i55D8YzWSqZ0v+aeUYjdJMwJ98jKjxABvUSeE2YNXk2VWCKrj9h42cf4wzP5MFRcaleQ0e3DCoX
xEVEC2+oSwgC8uKad94s96Zw67MAaLClDY73KDnQ+rv1C9ALBrdd/CzGcq8NrnV1zenGFfX5BvtF
IOLZCEYz+23FbbNfFZ7rxYtco93MxLsfxtiKHr+uXpx5NyKBH/SZVoyAQPPVHrPjsIBb8Ljcx3uN
3QMPGru+JqVbfWf3Hl+02joN5DBeRoJ8N601DAcwz9aRhLRqY5nznmTncZeEDv1z/jXRrWpEUHr4
WufD26B1Prs8+uHl3ikbeTOr8ffU6+PVgKTYpuHHetrMc+ldkqlGAwSvnuh1yWDBvUjMsfAPwp5J
rSr2/qiu7OaLOx19ud9G7aNdRdiF2vjmjTkkbRiI2bgtJ39DVu784cnpNc342EotGs/VhPhpHRUY
1OOPrQh31L7LgRfNUCEkoyySM2ho+eoxBE/kQKhabo1E03aoNHX3MVwwT73DYEVp21y/gnEnr4tS
73FypXkRaf4+LmCllXyiuESgHVUVeHrBPnIxLSU2KMFB77frd1WktY0vqNnHIWKVWhn7wQOzH9OD
hy5SxRGd3nPc4t4rh+wONWwUQMPng7UdFAQF4ek5Kr6dal2PL/NsHtaJPKOE4sjEa7Mupepaf2dl
ofardm+gNtjMshTb9TZh2AMrj8EL8W+twf5txOmij58p8G+nML85okl2devQP7nV2WDMOwpv/NqE
EszL8iGEWkSYgNiR1pu/02RvuFt31BDzDzPHbZItLhWndg6GOzWH9V2nhUINu3zF87Icjm4Ufmga
aq/lBumEBUJz9qsrjWOxY2VQfXdz1B/R7B86SpbnyUaZOXVPJt3mMUuHMhjjxt1B0fjZchUvlTHz
sY26chhQ9/2LoDdblXduIpptpzc3WYbxbt2BcJ86iLtM+v+UHY0FwUqr5FLqOg9u3/xaB1rWXExB
FMrxi5FtVHoY6J7eBfaixagxh550szDpth5c5lhBSNzb3mgj9gLLe5xScxmjvpSqsUn5Bs5Adid7
4blu9l9gSnMq9nZB/AuXkqU2twc6mUihHB7Hi3SImwGQg7mMwdrWEix7BbNopoWjPGr9wCY1jC+2
EkeADwObhIJpka1vOVI9Cj7hM8jd8n4A7BNEFQ3Gi1ZU19AGBrO89ChhPCx7AgCBcsgd+YvoBBZD
lmEnWOnrV55f4plc5WQf29EJhLJPCTWVu14bdtWyl42WcB5Syo+pgbFIE1/KZuQIn04zcowyWF2X
Opi7PjTGC9vSqd3la5fjU8I9UJPRvl2zSZZf63vp+1wbFMiMjdFplf0Z9snVQKkQYE2F7oAwbM9Q
m5RP1uKnkkEjLuZNV1bPWUS0QoNZm3kHHrRQZTfF1OjiKy89upp86GJ9fADw87CkFKSefO+q+Y8w
FfONwhk++3L8bDs7u7IiAmLLlnluCjQ7Wf1J2LV18FlDPKQIda92xYpW5HSqIewZLLS+k/yIa3Qf
WlXCOBss9hwZPKivDReUzKsX3aH1Am8PPnS20jCo3W4614Pn3BJFSMV6s/SGpT8qvh5g5OqXpgMV
weYiLy+MydQNNVuybwADtJzEoSv1a85jM4Txi2uq6A6N3Tn7LmuhEFVsIRxNqaAzej5+noqHDrHw
J58RnZk3h8c80mEy1R9OpmAoKHUAmnaU5IxePNWwWpxdkqxdAjrjrj8kk7V3Qyc/SLjSexST8x6Z
OZkhA5vP2hCfAH3Ulp8bnXL2fkGSKfdYxIzjvOlPGvnFg94wf7UNhzVWMj0MlfFz8PLkaiiEJWUd
6leHMMvjl5RFFvkTQjWJLCe1EZkM5nyc/UG/F8sfZts6m/gp0hnFe1l8IaUeonsEMapbFPZjWFfk
W7E+MBpw5DOdrQBC9M4Sw9x1I+IQwX2/Q45UP8cNDHfPp+1TfHvT+JsBNHarnIJ+edFujHWTB1OY
5FtX4wK1hULcUy9gXOT5srYPhBU44AAddcJksENGLE/IRo5jy+8q0O2suohUfRZDJ491x5YkZ2Vx
cvNzjWbsaEepvR09JXauiU4mki2mPFmRGMmDZVuEfrnxYss+GMQxarakT63AR4UjtShKwItn9M+r
ydQ0UpimlcfocwakolnNvdart/VRZIQkt89R7pxEOh3LefTusmrn+iP7Ev2NQBHWHKE6DRVAiWip
aUVr38lURBvZA+mOJSTZTho/VpsOfA157poJVFN/sWRufZ1xCMNYcprJLy3pvUen7OZNHmvq3gm9
H/ZQ3nowZSxxk/cpNscHVKiXybQuqQzJXPYyFFFhUHVK3DNctDYuJR+bduwiNLu7lDa8ctkVt7z/
YM4EpZLtnEoNnUNGWOoXL0pxD977dQVGrVaAsiMGIhG4pU4Khq22BHxQZmSXusimNPeVmzU7sJCM
Nr2slkqOEhIfP1viQo1bPSY13anN59bU9JPRmVvppJiBNO3gtAxI+kzUBwQ3sGxD5P7yXBduxR6j
flt3sLFJLEvlWuneL2AXpaXSTmPCo7BGtHl2KHchn3f0lUuTZeFautQIFsiSf7Zi24d1dCiV9Olh
57Mn/HdT7/XL+gDrS53aWjYnZ/K+ftVaTPsyvSIaqg9VEUebZlEpL58sO3uUNVp7FHPHksQ4laFj
XQBioPCJu3v3Y23gZLXV8sI6sLZLl+aFA4xA3aXsJ9tgDmG8NLTNnPJWb7z1EhYiLhGasTCBDeNO
xTGXhLW6pVyak8d64Qo5kfYh/JDwGlH2r7ZBHn3dWeGxHgTdRqU7JFTzZUlsp2BUSTdQyHS80gB9
aYND2HiH0YUcmKPeOmqS6NUBxDiMACBmwN/3TpE3W5M5LN9IOtLcVl3gCOnf+PS2E+6+y7o0T+GD
n4C2zYtKSttHev+ulu5rLZJr7GpH074zMaog1moNhBxmD3bLSkE6MJGj6PJdN9nldq2CNKpO0qxN
ypP+qamN8pR2A3qWnn2jZGI2vLUico7Ki6edy/E3yLa9Dvin7/Ia22AVh8V+qPPojlvIapnHQk67
hmN4YkM2XImBG269x+HEAa2ikni51va35BHBvvbTc+Ub8DyoKi0xkpsZIpQedDJd58RKHxPdDDgA
2wMf7wHK6tlO6ugSp+mvLFUj0Od2vCFRiTJWQtKJP6PKy7eStvkcjzGKFFM/p7ViyFs1d9FoXLWe
2CHoY99DIZiMjBP2pr784cTjr9noC56swzmfCKCOQmb0troPXULqlF6rw1STnu1i61SEY0e+WxyL
mTu7c+SRCMXNF80LgPiB/ox5dY10sNYGtFORh9IDIakOTRBz1T2DTVQR1kNZSO9p7eN8hbvIYYdr
2YvEJq7eojx2LyuZx/EGlmziKYQbBid+sFG+xYIqA1YHPMfymBjsV1CnXFcFRDhqxW592ArEZEd/
CBuYefbEq0odqmIUnqYULORMZjkZ/Een65555oCnh9vGYCK3jnl6SpOFNhR+lGYHTsigXTEIzkYq
Pwdzsxvwmp+deWz3jpGn+8aobvSuPtMOATpHxocRvRqQmI+wjsPt34nK/907ALkNn6YnyH39N0k5
SZe0PbIVt1VxmKVReNMFEHfr3OeITduexs3TGUjU8LZKI4oAU6I6EE3mHrycwfMQFgJNNPlfyr7w
gZJDE1XvoEnfuz7WnkiOEnjHoHeabMxSivTM/Bt3xn/j2sI64ukYeRcKI976f/U/dGPDpKfK5ptu
zC7idrfEvyyru6im+8Fizbw5YuWBWjasenmn0rTb9U0saVZG62iGkbGfWnP8rrCgno7exOrJ1cI/
nZveQtC/PzTNqTZ4V2Mix6UeGGn6N9J+8i3+8jHg13JdIMIYxmEs4DP817fgUj1Vdjd1t/WpsLad
1WQf0VUHoz30O6+e/L3Wym9dSyVOpmfjXaOK02OVIJYF9axyk8eu2dTisQW06ifOWxznX7yEOZXl
Ofaj26qC061v0mrb41puxiFPP1GD/gxTZZGyQ6Bi5NrjucXStWWzWdzJH0OoXVaVXG/HHHluwwTb
04BdlfGIvInRuk1Le27D4g5j5qHjIHoGAIbCJIV7MrXkcrCUdm8EqG+tsj0yI3Tu+8GJSJSOPgdj
Gp8nw31bteyT/jH07ZUJix8UdkflkMvvhml9mjYKCgyhcqtn886QUbdf1+mp2+JXN0fWYD2Er6Kz
S/gUcuu7PIli03tpIgZBJkOZYPImKkDPPKhyCPzqLDQDyr7UX1fZGTHq5R6H9GtK8QQCXpySxKqZ
KiB+X9HFjqWdDG7zu7VSm8aGvqZrri4whayaOMRj95GjNz/yBpJ93SV8Beo73WUer5rJ3Mk8+a25
L5FpnhXlOe4VZgHrM1iqghPb2pUtgCCHoJGtTTrbntzYO6c1FCwZn2WJOQ4bI66CIRrMm1IRTjOH
0UPWE5m5qObXn1IbVcvDualv65si5wfhWTlo7HkkCnlK2r416ucEw9XyABZ0+2RGzhWrpPEHG+Nq
F7X0KEZT+OQOs6Vgd3pai1XLi5Z+NPf0e6lq8LIUJUw+aRHGKb9aMCuPehI/jy7RSyAssQ8YD4bo
rIPbtE8dQV1rERHbzosBIvqlT35TB+t7r3BA+hMmzs0HwpMADs2SOBHH8lbCckQ2nl9LFAQX8rv+
8+En/uqUBJdhuQLsMzY0Ify/gk1sfyinVDT6LeyG+KhcYDtzxoxI2XHG9w6llhmr+0bg/NSNbjh6
ubL+Btsh/t2zD+kd/vxq2QfCtWAS/smPlzT+0HdkMH15ekqT3LGwCRlLCbi9aen7DMd0mss8npEH
AQMNm9baZFb1t6b9fwcyuL5HvKWvm9haDfcvqKVeKagURaTd1sGQVlrNW8lOeCIqbFuXZY16ayKV
aiSLQstoAAoxMkxlUnXx3JGF5YjWXCzVc4RLo2k+8oTBeOaMry1ziGCFSUC/JDPXtY4QfNXzf/40
zf/29duWvnheF+zGX5z7jOkY8bazdsO/v5sonW5rVKFnjPZx7TUY625jnAMMIKmb/FjTdutJK/B+
b9iBnTXb/hVV+m4s8fnrDd2LsY194hRLSHH70n33m77ZTwPgV2h9yQ4eJGSDigKl5IRFSCzK3YBo
/xTJNEI+7vZbYtMYWJTeFyL/f6Mf/ib6wcGu+j8nP+Ct+ym7Nvnn0Iflv/iKvbfMf1gCEgqxsnjL
v5IdvjIfLPEP1zU5oagc/ivrQRj/AAmP7R8OBLB1S+fH/FfWgyA6AmIJBlx4SI5vm+L/J+th+Vb9
k3nTNIXjg+pYQCICBLL1F+uwYC4FZ9Qkj53UY3vWJYlE/A/pmNxjw71BuMk/XZKHrx/9z+kKf+VW
f/1G17JdqDK6/W/l0mJlTj2UsRvfTCdkzohW15ggeAR/SjNnpe1jW3O7bdZgFNCmfMOApCZvs2Dw
JKMn0wANAfXgngmwQ+M2HeYI7Z8/MeoUBEnQX27+80v+i/2WV+zq2B4JsRQ2YPm1evqnM9LTtbrO
JLLyJWPULEil9q17YiH/JnfC/2tmAreAKXTWO9RgJOP8O3o5Y+JqNA4xQ+VIySigMqJTD7XX1oIO
qy/RPEU02Hy1U6Qa1wILxm5wOz3wERJ0Wn3ojCkNWjP/pTn2drIhkPsMAgNwdSj2orJlOOajttDl
TZtY5wGSKY5hcYBvjBJ/wB63dJDoU7SCmZRbdzUzy0ckhHYw9YWLJrY71JbmBcRj+EGNlolJJXsH
bVl+p9+NmMa8ZM1iwJw5GCVohkRy0pVGe7aGsj7MjHQ2WLhSamMMHTF9Yo2calfEmQpUmH6y3hS7
zBeXktx6hlv1B7FQBf4whN9guxYbsK4FZiPfkwa/RsXzeSDFe6HV8+NghNH4nNJ58s4QFk5MRLGw
QLveIRmcN14pwk8WMkwEssei5b34/fSxduO2jIpbYwB0NGGHhrhERasFXc/WIiWKZRNFdb/R9ILc
dDZgZ0NjUh2TAgQeWAdCJcDeuysnI3w0+vyNRIaPdqI3r2sQQLqnWJWlTnyIi59+Gj0wXo9OYMAu
iWEdi4EYjLQgxtGrPwsjhj2bDOkWSwfKXox+GdviA0uZ8I6A7maj5dV2VC4SbK9VdD0zrshCWZvQ
ru6x09Iu4z8BkmDeNTGmYwNYt5rMtyi0f/gi/6WXZIVgTkE/UJ79TLOPHUWWmqV1F1eqPDmJi7DK
fiJ8+KAVuvY9rrVj6rKuSWMj2eq46Q6Z1nrcjOUxlIwHtEp7VKXm3qKYKBhGg9F3IFkZzge/OKnJ
0L5FaJl74YVvuZ07Fwd3UWAv/8wG9xAUmbKvZd7rrzEqWllN0fekiNpju4jh1v88zf0P3UmiR50H
6ENWdj/Xv867Dj8Z9oTj+jvR+28bvNd3jQW0zcqyYdPq484ZhziAz1hv0Knumrr+xfR+3PnAGYOq
lUfDse/X6F8fZxu03vGltet3erKdqU2kjWnGSOz9ze4La2fNVrshNeKlmua3fFvAtzk0KLA3htkt
5xP43SLxLqqLss16rMVcXgOEYUQ4s5TFc5Mi53MUpLOa3Uvj4uQIe2my49LfjOVU4wruG9wUxaIo
X/KmvNFmrlHVmyTm33kFIpWsJKad0VDKr/NrIpOJzPtjI2TEZ01GDilnW9Us2/2YZljLFYgH0sYi
XD6byYMGQxx0E7tbNQnzjHQbjzEioK/JpNHoxAw61FFNbx8nh2wqfdwncwY7WCq+4nZt4Pjlh7SV
9WxnDDnXw5iI5h+ybPcEzHExSlz8tjcgr6ut4yKtdlnvLS9S2paBKcd9W6/1Eu7cMdLZVEOBVChZ
cw1peuyYrwxTFXPDpvSape6jiVIJbY3z9UENkiuR5cAn+1QcxCJZadE4r3FpE6rEdUFhmlyzzs6/
rmKDAzrw0f1v179P259Vq/1eX+3XX1T4chl9TgGAyxIVbel1f+rSvdcGAqgF79dq+JhHfXqzsvCN
7Md7MDv1hiiM9QGpGEkcua8363VrxiuXvd+yVeeFMt3MXXGznP4VZc3JwxoGHJIPQ9avEIQ+eDc/
I5sIRHOGNYaiId9moXaaRy1DhF18Iv3ylq/y1TAnht41N29lk3Pu6FXgDyTgYV+VW6/osX6E48D/
1X5w/HAvMxVm7cSLz62q2vsp94RweNU46y7eRKnoLbe86VScFywBhfuRRc2PTCPaT9MgUGqI4VsH
L28C9AdvSSI57VmO5EhWw5hfanTuktjE3D2Sj4POdlYe5ACNKEuB4IV9e8hyZFCSb8tYOi9E2y7P
z8UISDLIu5MZj0Op9pDXeIlbFacWUx4i0lwgUQXGUXptpsIFGtNRY9iQ3GaFoELmV0S4aCfyK2wx
RhRqcLcC4T3WFvP7gIThiB8TMwKyHkcTZx/5eR/l/iFObDZM7BccQVw88qE/FfhZWNoAJAeB1Dyn
GMmjnmASH/EksZcRAeIcAtV+jXFcL3FcGb/yAfdAM+wVK9tD5C3hz03/PSrNK6L6egOSA31zg6EE
Kd+MGW2LSqY/4OBeQQfRsCTNveKkFhvmgz/jyWd6LJNr1DHMdDE0BrWp1cz0yUnJtdN6kIQORZLh
9d+kFnJ4sVBafsr66zBxP6FQe6Lf4Kuc2feW4FaYYGMkAMlLJ7HO5sDnb2dtvdFsZu12tMkAjG1n
CwVYl3U/y+y1KnFtLFnzMxCBQy2HAx7AGaBISt4vQc6aVZ9EE/8GG7iksBa3Nak5isozGIxPQpJ5
yrTx0/q3HUNGS+r6bkKltzFzcAO6+y2fOU1QxsuxNlBI85ljcwcMogncQ/ZRRrq+bYHeD03tH3yb
82fIh/2A6mQcmbmM+sDmth0+0kb/3it/CRvjymtpfywikgBqvav2RanbRyudLAR3EQYXPtGy8PMH
FXWfGYuEvWs7+k7X2SNq0bMGyHR0FSJIMmBI8BI4q6OHurlvynHPSJIgKIMt/JoqSDWC33IY2FYS
HdhGDJJSYKI0ov5+HUjiG0aSY84xLEdAS2sEAPZVziBv2BrSxRPreLdK5f61+xhC+a7rerA6Dwys
U4PJPxC6hXLDYW5tTzVwcBdekJrTm4CJ07NaOxfxb8tBTpvX/YECC++Vm+objQIKqTGKHG95Bqj+
yTHb5joUIwiJfOAQYfqLMJGPYrnq68HlLt8zKfLP0bceloOYmTBShuUYnBGKBnj6av9HKHVy6DPb
PE1QBlhC829AJIM2WI54IbKN6gf/2CXtQTbYxvoRCahd8PaNWHvpWLNvfPYabN6Vca7j6ITxJRiF
Ud8VujKwWyxWAnJ+1x+X6uU3MVvZ3u3YltXjdwvnY8pr300McgKN1EzNiGz2uZw8Exmjtc/lRaDJ
Zo2RFwj9J7gPIUEsiTjUnRqevdAar5j3frizNTxbKmEZLEIkiRSjsGS6uCH0u7cDrYeXNyV5Qk2J
7y03R+eamK11ZfP2ziF+bfvaPrWqP5WRYtZuN3fk6kpMt5FJwqu88+f2u+gklsMnJm/sd5v4D5vd
fAu24bWOXZtV3HCScPwCtEWEabwUji42Bo+EyJ4qHAqQZ6vwV2eoMBjrX7Bus0seTzeaRmD/M6wf
5Z4bPBcpNHtqSobgZE5tzc7hD9FcOmU/m3VJ3mVLziTJxC9ei06/sqhh/YaKEpe6CJChjUEmgMC6
8T51TIaKAl/6i03xu3f7aIvzGBzgnGEXxRZ6aZK71gMHrUfhfdxU3zUvMlHG8GRw/YXNN+S72DDB
znXczb5VbguJz9Xk4DplNB8uyyQpp+kp1LPjsqVkZ8ESPkKjwx7ujLqz3UqZIZOK+5fW0JMgwzo5
4NfsuXVjpB3UXkieTZ12yI3u9JrlB8IhJI9d8o132m8jnVlQyzESDkxM3eGih/OrEapulw1uv2md
qjgaZTOwqxXDzpOO9yS8wMmRYBIwFAPuiueDl+JSw0iKlYqoeYYujlrOmwjzHiqq+H5wCbzFeu4u
jBd01159N2fO3hn9j67FSMZSoyRSgAtvEtYWpYeuWYSbPc4y15jpDkhqxx3FsTo3sEI1oxIbzczL
k+9T+PTuWJ7FlMa843rc9uTynfLWwiXlkLJccI8q3Uy++4n1DnX+z2hK92bN93RNAtwA2yyWUew0
uwLGnRyJsoN3gJi7/dMn8RMREouSEzS1Mn8PUdk9iHh41lL3WMWTthGN3V4mHFLbWpkmCFSRk1EN
m515bY2I6pu/lPWGGcUb5QnvmQPvkhEYFEh9Ns+gNU9zNhn3HM+HZO7uKVKQMTmh2CPRGr3Qv4R1
P26F0SKgrOkgfLuyNqWYjlZRjNckUoQpoo+E6Z/fpZk5vaT1ZxqCzG4t/7GXnX/nH8IG42xMwP2G
ggu9cSgfrCghvwrbBIdjuKiED6Ew26MrsrdoHqA9FPnWKTLqhtpSuyKUNt4NXzuSLIVCPWlPeq3F
50KFb86UeSe9qMuHoayCHKO7bjBbw9+O80ak3zWYPxeYSmPghZ7cGcNws6oBdVo7nsZU62798ocp
Pf/sjJApMwTcLso4eqXQueQSF82SAQR9qj9bfktZ1XfnGtbN2Rv0Jhg1EpJlx6h3NrKTMvPpLEhs
TGYf+beHnkrkGn1AhEr7WI792R4ILe5Hn9ybru0DEFsCuZCun4nK3ox5KOi97W8FqYmNLQhCxOjd
T9r9MJCfVQ9vZsSXkPVPt52z+ogNa1ta/TXGisW33DumUfRU+XJCWz+LWz76yX2t/qhG4eRRf/DQ
bkVWhwBYxjs1w0fs5pGNRunTDPQ8d/zydR26/O+I8e9GjEzo/ucR4//9P9FUtb//ZcLIf/A1YTSd
fwC+opDQkdYxrFpiD78mjEuoLHsGYHdkP5lkcv4/0s6sJ3Jm3dK/yEeeImxLrb5I55wkkEACxY0F
VJXnefav78e1j9RFUgKd7rv97U97B06HY3jftZ71fyuNhvZfdB8sQ+V/JCi9z4Gz/11p1LX/cohp
hkNO88S2dcjN//t/fcAU1xf//Hfh7xKerZvU+iRNRnoeNpkflwV+qU/4JjGPuMWSpaN1E31Jmv0+
3IaLm2Hxy1zAgSbvabHnZvMNQ/6iyvmfoeltzuEn0IguGaodLQzaXkTUDnC6iSXcpmxBRRngDmEw
p9789U7+UeO8QJd+Gm5ut/5VMETcYnMDAA7cFvqB+yyZaaH79RCXjZv/jOHAA+YXhbt32bINaL+O
Q4acDPFzUN8kHrcOWRw8/1z6SBQqN65PCRcJh2vFN0Nf9K3+e2gphEq/hgzaC+BfHAdZNpLe6irI
pZpTkBn7XIuvtc7c4m+50hOxseVLok+nrweea9F/1arncbEBzTVvGmcz//rjz6oOHYyvEMMhzJNI
W/Sa/hZ7LQEmQ4wMH8eIQ5nRUt6/HvXTy6QKb88xtpKhaZJfPG2p0WqOwYq6qokYmfa7lr+zFBLZ
9/U4n+Yo7fdZP0ApHkCmdvmrCstILa7qGVfShKT5OgiQx80O1YFKVZff1W0KgzhXyb39Zi59+l0Z
ef6++VlZNHTzovtPdRXhLohW1851rFg+BQh1yaW3yTaVqaia65dBideV6PgCWZvfdquvH/1CfqAz
hcGVCRIPhDBpnl38AVPV10NbctlsYNMTt7gagNfkanYgtfObyfv5bc5DOaZhClqen94mCF/A4QVF
a0JZ7nkVdx6oyK+f5h8vkgmjS13O8j6a6B+nqebFtjm1FOL9rnWrbD0RwqM7d54RLLg9fPPTfX4e
oSKdkYhohDRgUnwcLMYuaniKErmRjukVSIGbVmB1vn6iz+9nHoRCN0VXdf7kPw4CJN0zUjgDbpxz
ew8M36JkMcmD3hnlKgF88s0v+M/xaAHpBhhk+iEX4ym91hbqwEMZFDqOSBtJQ+6Dtn6djHBI1lGu
13dfPyH738elxQZIa85bHAgCkxCLj0/YqjawuNYABZRIUlzCvMFHiHjf0qkmfD3Uv96YKQStJISh
mhAXq5iMAmQw9AVcHeahihQ7+P3/MADfkk5+p0EQ1MWzRMhKNC4EEV5guunUlfKVoxf1N1vqP94R
MFCmBAG0bJ3qxTerQTxzSJGKXTj/lAziyCjyvZLX3XttaXTu/CgOwm/mxT/eEludzSGCM4l0Lvc8
K1Frj6pv7CYdFhQMeJBt1Y1ue9/Eyn1eEEnHMWzIj7pBUsCfVv9f+3fDybqpwyZ2iyrBHG80rYaF
Virmq+bkPlbzaBC70ixcqrl5uPz69c1f7Iddbo7mMQXofw1+Nl/Ax6lIWrGuji3K4LlVNar5qwb/
cke416uG8/SUAofdSiv6LnzpX8NyzNM4DLIN0ID8OKwex20cZXixhfD7K3b4foUv0Pvdp7F2Ndcx
V1GXmFAMjShfBK0fnr5+7MvPYl4oaYoLYbENcVDVP46fCnPyKGxXbpPCZOOKsqfte//1GJdz9nKM
i09vsM2AlRsWcpM2L5h/T60MDiWpAgtsz9985pdj0b8zaBnzcahoLQkV/vg8A8E3WW2PgJ3qYKO1
vrLWEq6xdpbSNnTy/ddPdvnrzaPNIj6BklKXn9avaKxSXcZ8jVOuP0O0WpfjdwKXy48PZjeHAxbl
OclFRTTw8YGKtjDD1mFZGSvwaCjdkCthefpmf/5ulPlB//r0/Kavja5jFC84wlCfykfUYl//Vt8N
Mf/7v4ZIFc3wa99mrUc89kfZDX+EDs83TzIvs39/x39+L4P1w5ob+nCTPw4jLd+ES8aTTOO9Ej8o
8jlxdXKozl8/zeWbZxhz5pdz5TN1Md/RPjzNBENIKITHuzptjMUQ2NY+r0bnm/l1uSL+GYXQGRJ8
NNaky4exRW8INQNT1sPgoIwXebVLLEUwS5PwVnnDcCWlBLUUjePL1w/4j9dFPZZoDoPlQVcvt2Yx
mdyezJ6FyU+tN0qOkG2GjDDttG1fvx7qn08pqeHxXghhUS9mhgrNhgIcSfa979hXId5QjCXtqZa7
JlZbmC3mTyUNlW9Win8+4F+jzivJX/ORppfs7Z5RqzIFbQHSduWR1Akak8bG/98DXhwNwk5ALmkZ
qi7GNxEZxpUWB2dclCcQBefKMZ27Oo3+p2fuP5OHjCWNTZWLzeUbxFBST6pK9Smmx+kvmtTr18jl
vW/OcJcfnIWMaT4dEM5FnBOanY+/Y5eWioM0tsK9+jTgkCaoC1kEHd3pgTbH1z/k5W45b84oFdFm
cSc1+bw/juWMMKCUSCekDZTnAkDkk4Q0vPBMm+ppcFNE8UPXBpvJEruvB74UjersYTrhNCpkSkwd
9mWAIQaIhNhlMBwckM8ARQ/jkEMc0X8lSQnmrTxDp1g2TeDS+Xr6euxPE/Vi6IvPwza8Sm3rriLR
7MnBMaZk76GffLNsXuZrfHrAi582hDFkKnQI3TjDRAXEUNFgDuj2qwPgCslS7I6ptjEL4uxkCB3Y
2wWz2xu2ublIPP8bUdblpPrzc1uUt0kwIvXj8uoj+6HTm4YXbXSk7wTdHjbivgoBtYXxvlXjt//5
TzwvPXga+GrkZaGqrH2rNUberi2LK9wxG6A4lNC/jYq9LOHMj4XQn6dC/atztbuYv4Ziel3Iq/T1
6Fc/W0VjZw/veEOcd7vU+sZYFqOtLwQMGAx237zjf/2oiLdJJbGwHeiXZ80YoEfb02EFypeZ7YPv
1CZYgTQqp1vo74Z3l+BOLNdD0hXim0Xi03Y5HzNti1WIGhLL/MUpRk5aVOR09Fwx2Feanv42zfSb
d/hpF7k4yV7syLD10lwfKPBHnfNAjJSrwt6t/QZdjvbIonRqvPGbdf1yOZqXPuanRD5Na440u4+v
Ux/KxgE3WEFOwWBGsllESln2EsfiYdIgUwcIh/y0ngMFiJz+espe/qJ/xgZrQd2I26Yq5p/jr+0r
ILzKV5KxcvENVhvM5DG5vGb9zQFkfoK/T1PzKIKDrSREEE3s5eLuN0qDn4TFvdWjXS18IkktAqF8
B05B8O0p9F/PJObvkOlJtfiyIlZwrMugNTMaMGZmJzZA+c3P9q8H4hN3BCVFpLB/wmn++tk6M804
f/Kz6SFawAPUTTchUdUCuvX1+/lUKZ5/OocPfdb5z3eS+WH/GqlIdDPVHTizaEVWpjVsfV24qppv
fNMy16LrdyVSRSLR6lOMcCiqx9XXf8E/HlWw8fPFa3Ao9csbbTQopm4nTeWaHcygORHEWfl/Asaa
bxaWf3wHxJaYKKb5WdkfL+YigojRp5Zbud2zTc7AlP8ok4NQNyRkrUGVofX85sf9x6PZdBWo21IY
4zQw/0F//bbYJ3yfPvoMsgqyZWx3FkDeeHLJNLfdrFP+p/c83iW1D7onErEcH9zFAxZTD1ZpYtbE
afl7khxKsXxvv35d/5j8jEEikk4RQoei+fGZBPEs3hDyqVn0oLHns3rZEWrbr0e5PEzwJLOUGqMH
P998sfg4Sut3ZFajXgBth6o1fgj13wHDfT3IZcST/p9RWBDJInRoPV0cWYBrqnYRDaXbOjlytODZ
C8RTKWbCSbdDu7WcSEFXMLUTQ0nqM/5fGQAhM/qN1xCTVos78oTp6sYjObRl/E223z9mDx8l9SWK
Hha364udIsCkX3LKL12PjI1tkVkoAMYi22WFhQw+78pv3uynwyPNBURLxBsyVykQiottn9J4p3Yl
3wer9qpXoaOlzgGLEsAfHX9Uv5GVchNZYDCBvX/zLj5PK7wxHM/nBgPfu7iYVtMUmKO0Kk5Swr4z
rfaE9ueb5/s8pxiC2ursqMJXdbnSVX0+AS1nThmZTezhbc2ry4A/fz2p5m/s41bEvkAhhL3OEQTI
fpq5cirGgvW0lMQ+2vdFOO6bNF+20eAisMTW/d2y9qe28mFILjQG7hEOoThl+To/fiw2+ExYAOzv
rWYaWIeMrWWUvyyU763T3ZVCvNd5vS0jeHPIIfNJeY5b5z0PkV9+/eyXJzcLnwhuO6AitBrkp70k
RkZYDbN4wbQAzYgf9B4QWxcLWNB+Pn3zOj+t5vNggrWBVo3F1e5itorEK3BBkVpBk+G2OZBpu+Tw
/9Rsvn4mrm6fJg4jUe7VVG4fTJ/LidMngUniB3TSQUsBqRFYrC3LUMVSEplqZ90MWHsJlVE5za2b
ATXQKikk10sywMGhEClKTw6hICkxi0krHQR7vsQ7MEgZT3eiVN7a0tyXSQuuyWr8n7kRy0XIUX9b
pZp1lJ5hLTt+BtypUbnCti7RwMj4YNgt19jK+Jkqo1zkcnzNzOLcDsN9nKtLhv0hO3tTmD+96SEl
onaEcAdF+pjMAljku2kRukqhn+L+Cjd/5bzJulwNPkFZQHpRGK+wBeKfjBFhVxshkKKJfuZhr6wK
uVK09Q3QryMK8xhiaLkKrPxQd/U2q5Rzat5roCxxpO/NAMG29p6DbtaTnYgypIzZPjO0U1BBMTKV
td0gxpXqMVYQnuspwBIs8mG+BuFiooABlhAEPZBnJN52sPWsxzabrkaRX/UjFLs+vJajhTFDpCpS
J0RhQnjLvDOAAYXRg9dAdkCHJgraKTA3IdW77J0bn31lrLvrrN4CktkL76GR76ESrPssOitob3Z5
Pbw7g3ifKU2IYU+pPWwUUSxCU9+y/kFMq7DXBvHGCK1NJKP7OGyeNCl2ule4pqxdvfsBzmSRheEK
Fy68gWFp9eVaGdCd98ZGqh2iJ+LqIxgdqrf3ZLwYgCgYxe8I81/oFPQusjlkLD31RrMaJSYfck/M
KsOKcPaCBrVQ65Z2tPS08ahB2g97km5QiCG9XBQ2zphwxWozOedAwFi468G49Bz9j47ct8bW4Bki
/ORatgDKRD6t0cabET6IB43wNYjEwu5XwXgVYNQZN7mzqCEDKlttVgyaq9osl0jnwXhsiA1YdFLA
o3jKwp9DcqtEG3KHuINryFRbLXoYU3VvpoWroqe2rXgTiI4/6EmJuydC9dyiBHsENtImu8N2riq8
WjG5ahsoTMjLLHM3+PupfqhApUXSW6gDEThXk/nAzeJQ4Anv6udcPQ0CFhjsY/N3D7PD47is1HuT
uWDPgLOk9cj2C84zeXkQx0m5NZ1tU9x5QbDU5Ul0+UJUt1Z7l0w3bSkWSLjWCdAEGCPgfTuMzcPR
kGKvS2Vn6Odo4IDVoiLGO6K9TcUu8aDwa4hbm2UJ5CbtHwtxH3fPHchlCaUmWw3hOeqstRkfTf08
AYLtoeMODyK4GSZwrWs4vAZwkPGB4IZFoMZLqR9Tf9fTEnCqpxocoUdQEtlne83vbsDP8oJnXo8P
wjHKdh1kDtgI6bhLwh8eVzogllm3U6O93dyGbbKovPOgHgL7zdLve+NV0XDARwsb9p+dmQdkL3SU
aueJ+BXGh6k82DcaJhRM5LLtlgFKEcE/qVdBIdYtb8bmCovjROxEuo7aTRpBTnnQyoV4QLabBK+d
WArnmDbXg76nIGwAhyGXgUPFchBXZp0tlO6X2mOOKT04mYBW3jWnvQFg8SsrkEeq9mOkNfh0crlO
zH5aJ21HnaVbCWI2bkfq2quqLrKNp0L8bgzCfcxyWhl80CAXrscIqMoc2gPNKZnin51NvJHFlwsn
CC73OKAElJveCrZtLB7byXRNOCAisPlFBu/kKDmBlSXpwnxxuSpPk16ty8C57jylg5BYx4v5D5aB
3JSNtceqvTcm8yoO5FkSWxeo3hYfkkbcHTJnQO5qw4xEQItF99UsCMRJxJ4FZRcqXKm0l5a4NqQc
O+IXtlF9nXvqTdLuEnvaG9Fa583n0z5sb0wb9PR8HKblB+iS+f1QaXfcdO0Wfz+JuFBNPPriM49z
nThnkDRqf4DCmCZr8RqLdXUahnA15Kss2Ga40VKWaWhNzbtWzz66Q5EdsxhNNSe8k109Vq0Ldid+
zaP1mJ5rsicp0NJ7HGWMfHVPMQgFONio1I2GLYFQ2AMz/3rqD0w1G6ZbvVRQCufrNkCCOMPKkYxj
i4pSYviMZm3bP2SYvPl+A+O2u/a7Xw1/RkG5rvPBUNblCSjrUceC2DvjjQFTDnYAprIeDXg9kDeT
c8wI7PC5SOG+JOp9Y47LUYKELUFigGZj6wq6c4s9poHGjxvATouFWh7z/tmIH+MYNMypNo9y+Flw
/pc4/rbgFLp5sbvtplXI4giLuuvPw8gkL6mfxCuPPbG3n2qxrf2Fk/xM6YQ6gavEP1tot927Fwxs
NA9VsB+cVegf4vAl1A7QidHw9gsl/OHbzwZKen3RRngtZnLx9BvT22j/lvFmMlfsaIuya9alt8j8
J4Qv2ITu1GltGtdKfV8QPQ8CHa07uG1IQ0n/G9EalE9Q7OWt4z/hI1oHKIvr6RHgmunAhNH9A42J
JZy4q4x4Zwd6ARF43UOWDY1bAMJDaBy/JVq7rvtsWYViAYWL/q5eLFskNmVpHPsoXGndox+GS9hk
PxCzC/56H4+PZSe7QaE0WP4g63Kl9d6yiU86hC5LreZ5m/flJgGWme/iaO87s7R9dGvA2E1+L/BM
qrSI0CWevUJ51IV/3UPAkeQjO6+qdmOYx7Gxlg0ueW22pBbnEgwaiLylIscbpw/2dRmdsya8hQd3
iBwyO8dT07CO35M9yFs5O1ZzXeXWpiC5wVQtjF/aS58Wy7CZViPMf6eSu2GyWGklHsvXVAfRS6fM
u87G+wE5swVTUatdE0Y/SGzC+mAiRW7i8/5wxKTJT2jpy0kJmFfI9zMYIz8SFUbfQiTrwluXSrkk
kXpLXoOp4BHuw7VFGupEAtO5B6CRvXopOH8I36Eu1wU2KVVhHYlyyA44VzttMYo3S51WveLw4sMV
R6Emffbat0rMKNFqk5RXk72OlPve++HQkxpnzP5QIZ+fFiPho6Nq3qSTTsjV4JPmpO3GOD/JcdxH
GlZei9MVdIu8ZhFChd0HxxifqNrJRW3UN+h5yZtgwymKbRT0rOeOO8bxJjRJybHFfVsT6zHhGUI4
tVQbYKl+5b1Usi+XiJOXdhHjP9V2rQqPaD6r8IvlHBFqc9/oO4j5JlF5cf9q9MPCDsPD6IlNUKb4
HVggRq7dZrkPxvjemDjtoiur0mSXDtkPOVnFwkq7K7rRd4H5aJf3ykT8XBuvNdyxahtehZZ/V9n9
ppfmrzbAYLTPSZdLsB4ozlWTmsTB6EeFOy0kRdi83IbkTnhHsON4pwNMtPXLnFzSW0+wi9upvE8Q
nLXjvAk0K6xmbQldCWF+L54Nkv8ChNqE2eHWlMVpqO2VZoWsK4TcTOtcqc+jb6wxvL9m/S/Sf1xY
HRjAVqr+qhtr6Lh3ge1jV+2uuUEdkE3tE/XaLB7m4FejDXbxgGlUdaYWDJ+xIMyboChaV2bSvdg2
TgqqJXdj/9pV7a41r1SPtCXcTwBgYWuimQBJM3Cm4UIxKfxleuGsSQQYV/SB5EPbs6sLCYqyqqds
HZu5w2vmaugPlX2Pwqpb52GVHUWMh0mqUbnovcS56aw032uxN27SxjpkkXFQ4Z6vJnwLqykW6cIi
IVWUFUsTxwqn0u/VaQ6haCDiBXCmRrhpMk033BrWeuU/FiOWNTtZ6Wn2GPNjWIF6k1u4aqp6mcbK
bd0k1wBGmhX5TvajHTo9yFRyG1r8KHnvZvrVoDFBLOWGaciH2AA+BxDYFejtQXYFynBLoI1b2dFV
ZddAZx789qdTmEiTzAWUriZ87Ot9NhwjAFJ6vg7VYtlMu5TtsTCPjs4dSUN5SC4vbqiDORBbWJhP
noabhtBVlDHLyrgdWu8w6dJtgvM0WxfGdhlm2mIqLO5z+Z2WZPdV/SrEr7zYekl35Q/+Ss22dY2s
c7SWARnULdLnzjoPbbIsYlCpgBrxBy1VnLqKfWsrQG6ZZQXhrIZfuM3I9YNQs5T5NAIXl+BDfG6L
hc6FO9oMPgGJo/7AJ/sEam5NiRdKguOcHCe7SVSTs0u3cPz8rQqIOwUSomZY4r1NS8U392x+NX9V
2flNqyq46fnK5Usm8DbO+SAdjmLPHVEwKEQKVe2V3b+kKFNzMkNz5dawqqXlFMdIPEasol1H+w2v
hfTYgLmZeNwPcFLm6t4rmqtUym2h4vcq5R7X0Riz7d0MWI2G6tZIqSFE8Q0X8IVC30+p3qu+wtrQ
QkCiF9/4qyDn7oKDzDRhs4Xxhgol1xkkAVLeK12Ilzsq8TAl+zaMq9dhUt7gK9wqROpQtTOh5Zab
nP93mDprFvNVGjMDvHxNZtOtJ3knMp0eqmz87au4488OadHxQbdvnTGEvFMsBRZ1iCpl/bPgHKtz
FGNG2DK40XyBZ9PZO8UqZ6mY87UK6zj63CHCzbzNj/59ltzlprrlPfQ4QyMYWWYW4MVe9txfYRgk
pBs8m/rz1G+lf9v5Jx29aBR2m6n1372EYEyOf6lPbpVf4al2g4pAZs7KXIbLZAOUcJllgG03kQGD
IdnS7jsC2MbDXLoD2YaNMp+njkOOnci/jqvdINdqeeIuZqbbsHElGXb1LIp/SrDSlMGV7cB8dGsM
Y+Eiq6+EttOTh96iaL/TOKAapTtyyBPtjsiRFSmjkTdtEmt4TadAW01A8bgt1qtY0QEIPHNryJWl
aPaduannkrxaYEbJjqP1c2BmkWgBUOjUBd5Kt/mZfhcVRsgajoAEk0/4EB5ct/LJVx3AUAf7oL2N
lFWk7DpIyZiZFvhiuPrJtUNpzDp4KKZZ67BcQp/2xvNEeFwQEJIEJwgh5LXnPU/KT627Ad5uBxsL
enpCtiypJPmrxQJcD5hqfyq5a4XXxgwInp6AqtbcPy2OtsMhzsKdE+zt6lb1SAtvFzWOR7O7a9on
hUMwApgD9ugDXay7qOgAQxDpyQpNhafBclY+9lLdK0PreibueGBc6X1PMSZx5rjWbdW+jhRixhbn
v2voDxV4AwlPGUdS7b2MUtmWBOkYc4grf01Qz/ujoA4Q4xddU8qFMgjxf7a9TW44nSmkTBO5k4AQ
QpztlOKPmVbtG2UfTiBVyoeaYvfUQ6NdmMF9ayPsfhVc3mkTUhGC9A/TwqvBX3H35IbkcDM3NTbb
pe+vRX+KAOPynfT2YZAIAoYV6WAi4fSzHAPO7mI/pDqqZ87zEdCS1LimknfIOk6j+V1OVg5UApVD
IVUBPGrpuXdURq0eJrXELz2uRMjiaiqL0ngo1L0Ae1ePNriLZmWZzdLwCcazQQuU5jrpYWaHV4OP
oUrb+PAaImZ11LIb11x0DALi9IOZ31TO3jeKI/zf2DsaZQ1Kn4MRwNiOtgB+vZaQcHNFStl7oTS/
B0gE+ZTuFDVjCakI65l+DJa9qOLwQCLZisYJKzfJQ1F4rSBaV2Fsx0O8oE5DAQNqMmZ+AySuY+86
9TXuQ9eriVBL91351OgnxxjJIgJATJc7Cn+Z/rGu6luOazziuBomsTRi/77KiTCX5SFNfMpbSbE2
5q9FuLWdWKshigdXVJCtQw8KRKtx/ieWO1yHgSzXrS2jqwbWDA8dTsS21q21SFX8yWbaUBvrPcSz
dNrFW+tw9gI+KUfSrrionRI5Gj+w6lEfqMNwshe51nkPGq0tPGKgTnvPLl96nUKawn+57rvXXg+0
twb8dOgCeDFZIEpfvSsyRfSLaZxjY+quBOzrTcpLRZ+lImtn3pd45ux29MOe3XvAQj7yn7A8kJKA
Gy6ID6EdTZKNXCGUNinNao0PNqdChzjBGnLKHViv6c1UWkL6bahTiZRV9CKcaCLe3bIOGKGGZhGq
frk1NJkQSTjIbFcHZnGfErtzS3UWbnOfhdVN7cl229FFvVMxYO3bHiQKRkABNa+s+43iV+WKVg0A
CD0mqaTUjXOdtvpDb2vte0o42y84pFp7T9uMBC3P10YbTH0WvwGtK/ZVUAR3KNc9b+krVfKqZS2e
5SloOdeUApaA2ioEp+foWhrah7DEU06ry44Yg5VR8haXKIFwYCROVYItDevNVFN37Ec8G3XeZM+y
69TrWvBMfpZ3W8+w7fuqMzn3CEqtVR4T/OTjCqS8J7xh9gk2J+I3dbIGFJgFhAzJHxFF1KtA6hQf
mzDNrgUtY4eKH9Fa6hiwddHFmzPHsqgPqMCyNKkZSTuGafbvWTVyKe5bgwAcci+pjHdJnz+GndkZ
K3XsyxxEUdXuVdsLObElxikZy/K6JAv5NoUh8mJ7+lAv7RDMTpM4xq8UEBNF1KZ32mNXTyJa0/qM
mPpZTBTzoLONohAd2lVKWny9ANyLG7GNSB4cyYTSFlbTaHdlrBnHVrMwVSqmTVr1wJW/qMb4JDk7
7VsJVUjD8XpD3r3Fpz8SApj30KS7ujdcabGLTopevwCUU+9VvS9f7doLroIqsqjz5znkhixR+8e6
nKqZL5EDXRts4nOoYVFmNVma015tHzyLvAeaJtWL1SPUjPqEFaMHeHgHcufPJhgAwS5iMuMh4i6c
vOyPRpZBalIkqEx409vIGOix5OiiUQ9bWZJStsWyAcul5CIBTqYMN1EJmom2haXrRKMGXPQxKJvN
Wm2KKdtBwSTe0AujFtex8DtvlcQd4ANIpBChSwThyzG1KttFRjKPaUXgfDnMpcWPVOvy+l5A4Mr2
/jARiqYX6CKo2BnHPFap/KmhEUHBLATBqcR+m78GyTbBhT29slqre5/aAQpll2SCADgd/ua6gzy9
l1CRjjbxf89qXFGqzqDyAPpMKUoYpFuqIHYWMuoU1lm8Dq5ouUSL2JPCLbiPP9p9WW7ssdDp8rHz
HTqpsXJqVVYTopGVJSmA5DXBtU8ADSFcU+sN+G6qWA6T5NSGafnT44pyDwLNIA44ogIjqIIwAwC2
Jp05cUvOoqeyGym7RVFKwFboDwasU83awvIKJzdwKJZroTetRyOmAYFvnCA0u/en3xUi1ZI8Pktb
V5Np36SDL2qYVgq9XatKinc9JnZ+XZNFjIU2vErq6k5aYKi1Rj7rLSFfyHgrLh5ZdeURT7FMze5l
rAMqAQPZjH6uFfj8An0l7Ta+6W0vkMeWSG2be2TKLaadkNPjdqe5gUih4PLTcLBXizcYMuU7F+xk
XbUx25tQhze1oUo7NMaguQ2OkVMz6cRVR5PxQ6+popM/jac7G7xFOcexXwHpjx44n9EdKKeMrT/S
ygJeKwmaW+Q7/TMG545G5VjXjyrvHnd5RwERwHQDlZi2N4DT0mKhgSu5R19pXk+Y2X8kVYKEfYSJ
vKb8QhMhAEJbSjAGlcOhKCSXg/nNXatwshm4KiJhcUwsi32PX+NtnJzo2irD7OQPIHzcqum0s2Ek
yY4loL6TyUgKduBFxh4pEawjW0n9F/p0w1OQBxGn52AusrWDchMjqIZ1oAR3pR1zPa2i4hasDJlo
RTa+ofwsEctN6m1X1tlEoSoKQKTX9otCZsar5hntOh8lpyhfU8aX3ugAZdVlHnFlJ2XO2beD1xku
2QjZaqr9dNkYMqMqiHR6zuKo2Ng8JeOH8u2jWiQep22nmJJ1nObVryxUqmankxQDYALFAJTOZso6
Wm+tcaePZUUZVA73qWl692KyVLcyh8LVYwsKWggyfjEWpf+YWdSdirINXI3Ig1WTOvqziMN8S0Sn
6hycxLyL+vmAbvpYAmHr5H1frmyO2vqhBI4KTbUkxoCxBzq/IkzihROGlkY8N0KgZdsOBqws5B/Q
z1GrRoDgZApnRMRJeTCKoMXtC22DAA7RinIfBsFEKbapjPC6RoWc36YjWaUR08T0yld+dStbNWSp
qlSluzFZRoDuxDVwC0/dgYgT1Q0RD4W3U3D/F66WRZBvw9rvzYUkNcT4Eca9bVWEDQMdqzjtWaqI
yXIw0JE35HZ01EVtCGItJxrioGgpxlsPXRhELYKyOdevOBTpVKd9zGq64MQ9WS8jTK7Xrlb38cg9
ixCZRoPL1FfZsmzzCjel7w9vnRl0gctvEr/XZaI9Grne3ia1Uz8jKbeOkarruyhNbwfptGQxaizA
MUvJI2Eo9e3QBL8aqyMSSrU3KAAULr9BsoBiApGrMc0tCW8GacFm9eIbJXwzn8IIKiX45gE3E3ax
J63i8GRl5Db7qqw2kZNd1wZ1Duo056jpf09katGsZKpy1DIsWinSelbVbB3CZavM9AhrYK1DTODJ
itecRGLyl/hZ+5ErR9GRuki69ibm4p/SJw+JvpQKh7hUrzgRSn0jxpZgeHagBWiHYeOoVM7GLLD3
wqzPvTe5Ti1XY23+yiXuGD1t9lZN2hjBOAtdcHgT+gJazaKcg2EsfZ1MP7KSZcwRS6VKMR5shnC8
aszzIODSkAHR1eGy92d4WE5+VLHyqmlRKSR/VtDl0EoMTf1SGw848zZpS7IsndG+2LYpAIk4PPnc
IprEh4RORgSxeF5Y3fqgeSHYaf3vNrRPaqmt2vHB8/RnrGgUtORGc0LX6tKNoGujP05te9A1YxOb
6qsT3YytCoAYMBbteQJ5VzT2ftbD1iYFtVdT1xqVu96L935KEi/cdrPhVGQcZgyU1pJu0i9rkCJq
MeydproPg2rfcx6zSoV0tgZa9Puo+jd4ntdoPlxWgFXRQofvjC0BbUsR9ZRMubLhHeL2bC3FJPdS
n7vtnD8U8UNKexU37bPtEVHfVlBPNFCKT/SehgLARhG++zX1Zcvndw2LBQrUBcowcCpoWfVm6fPm
AiBzk7qEv2WhcJVDAJByT5jEXuYwRAZvr1rOKraPmXdte+1aGzlyWKQXTI59z0K1VWxxIvyN0t0y
ZZVE3LqqtPJo9d3R0uMnHRtaHP40AopLVNTqbFWHxpuRVSuNto7NsE60pil07uqnQZYntbtiiUUl
TkcfCGEEXVy1lYdk5l82Z7Q8cEQw9CXHwBEQbv4Pa+fZ2zq2pem/MpjvvGAOwEx/kEgqRwfZ/kLY
59jMmdwMv34eqQrdtwqNvt3AoAqCKEv2kUTuvda73tC9GwS2Yg/gY413CZk1mlhxWFa17/tiqTkg
dR2huxoBC5XiZQ0mNThU9w4Dbd3wmug2tyctV3BhwegFg0ypv4U2eWLFfADtwF1LXgayyfHTzMwQ
Jt2tn2SvgGrN5LAjFRlTTq8I+5XRaPt4hhx5baKTIAtQfk3JuU3lZypVF+eWkgYZt+pu5gLP0BQL
wyMkiovygPX3IoSJVHYkOqefTUZjNR1STH1CeG7oV5ZkvBNkvdS1zB2aX1MJ0lzTxWK8bgNSs7/Z
Dp5Kw7Nxz/2eD7oERBg/JTFXEVRGomCgizWkQAq8nqhKlMGvMmU1SQx4Z5tUYIxhbtju3UqDnNkg
8TKCBWTlFlu3fr6VxS3LLnOBmdfcf8yKsQzq4F0bhoaLO/rBNnnRBcy6QHDGKabv9aLu3bGeB9qg
bjp22UaITyxZMMjLPLk/VEG3ICTz1HMSKap+mHFKtUq30z1pkrnM2jPZI5iblcuYZ6TDOerfRfpK
XBy09kOfbVNGCNrPGHYMOQPP6fCWqy8RfUrNlqBqMQuC4oKupMMuGXASW1BtLWDAONNtZgeYlRI7
raeBMzKAd0w1iiViAJ4nKFIycNuXdMCCR9vj55gxA2NJLa03oclnhcSjWqtdaypfy4LUcr3fWETX
AHLHxs2Oblb41ObHeyuIo+C2lZiUMuHq9UPT3axxP8pbpeteE1I8qOIPrRM8jV3ylZrqtxkjmNew
dzJ3lYqojc5O6w5R7s4yVJPz/d9cxr7Cj+wCSifNgsqVoKZ+TLQATj1W9hFJ5KP8aN132daYm+kI
yt+VbCXmg9Q8OdYb2oDA2cjDVrX3IieEdZ+m7Yp4zUXf634RKtgxnYf5qUtucKp/xxgHEt0cACC3
XkSAhOGV4imubqC2en0QfX0ngYhwH9MyTuVBs99b44idpqfFbmWBEg9+p0WXDtSR1U4Jw0OP7jDN
flRC6lQMFwUa4EqeSdqyNlJ6wuJjRT29VsXXhCvTMC6FOfgWVaeZkVSjrDUiEumPyhAY6jbkNA0o
5796CuDAxM/nTncy8CciTtzRfiI0D1FJqBgpXQqxkNjfEP21NKSO8GyQgVFfYsLLTOHUia3cZCub
uJOaHmcONh2rkly/FGN6AiIO9Jd4sp5FVftV9IWPK83qWtgzOKsJt2mlmcEyh+Yld+CtjtPfvc8S
/aAOzmZQsKXC6w7PUIZSlEcEx9ul9rtLcEc0PSGz4DopVlq4sZmnOdJcJ9zlU7yBbXOy5vqTxocK
raBiY8EO1aUV0k1nBUAeuytAozX42jhvayveFtSH+qAzEGXqa2FPBizmW/r0SzXIoyYgcu4TIgAs
Lyb1XM9/6uycKuYiaF/wWoAoi1zO1H8kpwyWhenhLjbLNzWeXlWrhE57t0c1wfohlNgk7pmdJ0nh
upY03+j7rWNnR2Pq3IZ/WsXQO6tbN7yvYeRFWoSKRsOdl4Sjp6Xrt0xprhk1S6uBALTRZrKYsjGC
IWNlm9UEJ0XQvyhENVzYNWRQc1FSXuaHWpq/U+DzhAjuIn9rtSsaE08NvqcR4IzTGJ8P1+yUTyix
jMekXZBbq4KI3+YpsAxf75k40B3lEfCW+Tx3+gUO12uqfyZsXm3saZkMh09xNTty8dUlN4dqZWhf
5/xTJJSHVNGiBxntajdO5L3k6MuwJyeORUsMKi2LkVPB3KOF4ng0+HLFszZBmasIqVL0iFWfOPoi
Tp8QYhx1w/Ey6kodP7uy1dZhFrhTjWNo8ST3n30MoyBmTj4vtCK+tBJNcT37YOo7MUc3gsp9oolX
thqtK/uaNHhAzyxs47B2lG47Y85LxQjM3AkXd7ZtLucM7dBBGF+ih7WyFhYz6HkCyHgx2ZsNOi0V
LVS34K8wzXTg90krErm9nlpLPs+VSbXxDScZ477PUKctOcsts4N2dhPsnJ24PGqhsURQvG8zQhOH
Xdx2fjNAsuMTJyhxRS4qUNXOll/E8DoVJLlMWbiSGkykQ668boFtGXiUNl0aMbO5tttMTFC06HH7
qVtaSr6NLOkli9WtjNf0GUWpuaDDpGtp4sad66QDjKa9BU2ovUlu6qWtf8V33jiZDC37+1LYd7Sb
mJ0FQX7nclWPJDq7/VO/K5gfoWp0FoQqsk1F2+7SpgcnoZvwQn0dUh+0T2SBSYtkz1RzKSeeLV3x
8s5qz2C4RrjJtJVLX0HxdC9pj2W/ooqddom1z14YS6TSWrpZ9ov6E7ybkyvfZDhhN/oY+7Ulgx3H
looNy619fJnVxeRx1Q8X7JBv7Qvvt9qSoXM32yPzbtlmS7k79KQzQ/aTFuTAAnbBbBCXiJhUsWRy
RakrjkSl7stD4xM/dE5drF/7ZDGv1S3j433wK683hEQ6C4r8HtqXr7Hkn+c3XBKXYnvvmXgm3IT6
lUBneXZRmK7LctmDEK7bIxMDirO9vqJmuiPGF+mtfaKqgVOVLmbffs3VHQ6A9Q57pnotToW+CZMj
uFhCpjL0g26rJoKBYeKWyVfSLIwXS/ZJfNxF7Ivaj5U/cS4hNgXqDWEdyvvwuTrH2/Cuirxa22Lb
fw2SCxqJ7S00GHJRVxMTRtYyv8B9jY/bWiar9rNw6cw2hRvdqOK4JEjQRqHrdbeqcsMXThPGXfdN
cfQrktdABFtM13pmqE3z44yfpfHdBE/W9KE4T2375syHgj8BsyjzVWeDR6qCETmD12aNTyY9kjVe
GdM4pjsa2zb4Ln7oLrTGpziAyDszZuxfR9MFXDLaBUMyJisVu6MGyHZ3OiXbfUPqJNDZCJdmXjNF
wLq5G/ZJDyWUfFoyphY2WJFPzqLuPBcAuZaH23/pwg7Mk6UDb50sz/TM+N+KFlA24b0a6o6a3SI5
vuISWIU7IoyeSUGPvYDm45rzTlzk0JiliGfjqu3m1K+/tIgdgLV+Eb4YP5ZH3YrJtBRAfliYq9gV
/rhnxhMTWfYgmj1F6UbnW6ieC2jlc3f/ThZpuOwaL0X6yLUDrwX+zHYs1uKpZr/Pf1vtvr7vzWSs
LbKRRWSdx0zrTwWDAz6eNJy86kgscgzvD/av8Pknj0sNd9LmK7CI34HquWqpRLGrF55cMa5ZU6Xv
cni1dNFUr+EVIo4svPFqrLX53CgutqZQfMObHpNDuuyfjFW1HbeQvKlQsMqF+hgZK5XNmv+12Jdf
zZfQD944YTDyI7Qc9+XbaFP47plJ4LEN8XGge66eOujl3Sb5FWEgSxN3V7Eqi+ZZCvHodnFsTzY1
NBrl0tifDflpoRemy/ILEG76VmJfe8/zt/LdfkKlI18GnCfzgyYO2UAYCqOTVafs8QJTc88eieJd
yu0uI0KJ96kv9O/ozDLfMAKJfPjlQC/Th/1CnLY5L4JD1XmkpfJKXjBHkI3c9macHG2hnVSPrOZN
uWcdoeQGaJA8ffI4kdKJkeIivgQ1Ja3f5i7vQsXzPX0K2i8T3o62GPh7pP+ATC/Mjp1yUfFxMEz7
nWC4Py76a3ylpQg4a52jXvsmyVDBXoNZpDx3zUaW36NwlbVezTrI9JP4O9IJ7ZXTLR34NSOVN9as
2nkSfkS0Ko6QS5jPOMWymVBBpfUZBLJtffVgvdM4QC/vDNf+ao4UYddp3oZgixSoBPVC19KOVn7O
4ABzRgamZ5CGl0e/aHzxQemHjYgWJEu1xo8xfzjTR1ceDZtgR1/t3iMTbn3+WYYrx012M/QxbCXX
pL4M34ztMT3XTuNh+ITmx7uuvGw7f80dTkpLxhrSWpYX6bt0kXfpOX9tL7h+Td/BmXWo2zacXIT1
gljIC/UWZ0vBhsqrcHVdsJeAFyNWROJJJxZ+WfTU/PJ60bTrwXmqqguO+LHwqW2KpfGkoLMdFjak
s4O6y2h1ebAkzJmvaMkQhFXpVdrN4Vrdae9l6DHTXpvWJmIMx9ildwUU1/HU5T+yrwPIXbttCgoK
yj9v5uS5qwCsrkPi8R6lz/LAtfGumi/OTrdcLPkLluh2CQ90mDzyJqx9+AQWKf229ib11XbW9hAt
mtyXtyxX4tIlF4HVMXL7DG4ptkz3b5PRNZO4rYVgIzzM4Kmm2yYbPb4Np9nwWcdgIenYBiN3OLb7
wufnWNOC5C3abXiKQ6q9Rfs136ZPQiP6gz0szd+EyY3JZsy/Kz5AlTOS7t3hDA36W8X6IVISiMoX
mS2/FN4kPIWcPJLHbHU5wLNI+p8IyGmdEa6lst26w7O0aXzNlbfWmmRL8KJkFQy/oZRokqdEGPau
jBWiWS/ZO++w+ug0xe8KPoL6rB/aTfsW/g4+U9h+e+mDkT7GOwv9I/HoWSplKb3KLZjWgkUQN9cx
3UFoQhXya/g1OFtD3aTPyVbluUsyw2/aKxt7Px47ilt5CdljWsQfjrStqZ1+MdVt3wvXprJ2QVV3
fJxvAox5yRgLfYhHClm6Dm/x1VpJXnU2wc5O/CBDAENjuYvvfNhFNG+m3qNUGNdwkMTbvJq8Ot/M
v8xj8zv+aPfSGe4mWDa7xd5ha00Gv15HZ/bVC3zcIx2pdnOu+av8Yr45xyRf8vv5L16wF7+pxEIs
hXyiHpuCew8FL8TwneBsa1dT9mvhWRpt1TONiOq85vJOdC8FFE5HfAhja6SXql4lxTFJYXVYTz1d
e0bsAbt2hvrQPhYD2fVvSkW+wwpu/zivBn3ZYi4NKFacaRTqsMcvNV5WKgT9dMWM8TLGe0bAeLqR
O4xQ46RQ4BIfZpm72VmX2kcTQSgl7jriU0MUQ8Py3Q9CdoeOiyXsT2UOjm86P+2dR2chaIhCNiBb
0pxlVwS/bbVq1jGu/9DZ9LMmizc5Mja5lOwch+GrSU2gJwqEgnId1i8aa3ZbmMdY+lYIRJ1tziRD
8wPH9AcnuDFoW7S34s4Ugahr+gbkOZEyPbU9pHQ/Ib9QB0IpA2dpTiRmEDOAUm+OvNY5T83OGp5i
ugwsx51VF+IsDmvs606MnGlBOBn11YCXTvMijUe0MEx+GigRgmt0p2IWQ36XsSmMbVSei1sss4PD
E/8JQQhkdVEPN3qLVCygBFJiR8EKpp9W+CMngGoRPY1t/ZBsix6Cabdp621QMJZjmw1OTXkijjOB
Pdlv05bQ1ceXGbjqU/U75fQZvahYQfWhrez71ZzTEFS9F1Uua8sceoL2OXG1rHXlO70svWqQyukc
lZeO9y2Wkr3pelCHRX2p9KumsW55zVtz6fotG1CPcBSfjiWG526OWio4p5l9UvmgaHN0V/5q32jh
puZNqCfqm2E6V/W5hzoNatF+GLj/KzvzRUAYVg+VDc9j73xP2rK9wfFkhk52WfXeMCfWNT+VWJ7N
fQ30WFnRzi7ehz7bKC2m15n2hXh7rTGIUD5ZWvt4KQc/Gms8CPZdulBcdelInPUEGa2tbuWn3nsE
GMzFtoSsZsMIrMhLsePmoPfVUkj0OS933/4uf4n5OtKqoRlG1jT6d4KNseyIkYf2YF5S+mIiRd5N
x5u+ueqlCR2TOyMPcecPtiyb5dDeJOxIqlkssCjeRGgd2kXvvEy8V7KKGA3RowmYWhhMkyZMFSA5
mcdb0LPvVtsQ5egwPC9pNk1qBnCJpjaXddIvx9HV253ePbRL0RJjRc32A+mckSekEA5/hbwxOG/l
vLpPjYvDML3Q4QN2ybA1b3PBeNOVKmmZ68Wq5qzGWoCZjRtanNmAzhKZ0I0NCFo/kfy+HAFMjVxl
gkGCb11Vp3vwOHlQaIJAcSst61yjsBi+aG+QIHeNUCTkYH21myLCRyMqlTlKo71k986bISVQ+NFd
ZTLjuy7Ypo4GYMQfgTgU6w6FJMN5xGVwJXuLvEgVPrsYW2lnkT6Oq0NWW19NQhmQWPFn2iWd78gx
g1JEb2Oi2Zegq2Nj3ZEowReX18CCta0AYmqyxEluGni01mM3v7ciDN7HhCQjsDEo+5YSXISISU1v
jGEDMah7C/Ko2maBmp0HyOO/o8pW/X4u45d8FjQdYhAXpRqyFcpKGJ2yMW+NCXJJFpvFYTaDcaNo
8iUJgctSI6ne9DgN9nLKBAgat8WUE4+jcdqZuYLpQNiyCOQGVml43ynTyahzoI0B4/q9ZOSM7Lsm
NIipr8PnaABhcCK0Ty1KThqKcJgowdJW8+ICeog3MrOAc4FQlkhpGz0giTmQJWAM4kLAOR2LeLqo
IfvJLCpSJeTMeq4tKXvL8G93wziBKZoQDF6+WE3LdCoCyjcR+XRDNP/uU0vay3CSNiaKFldSSgmC
bmJQYhYtdDIYnsj36598tJUAHLWAgpqScA8PVa633SDr68TI88NoIctg1EE+31rp68zi3ehcNoQS
v5PkCxliHrRdqUtKALsurNYwtLmkpmiWaHlYT0uFWR+BuAok0jZbzXag3HNFxa037y5SKLEvQGJU
IwmopGk0IBgBUGtsMSybJfJ+OdWjYnDjduzdxp7p5KrI8uwuQ/fQZ3SGbTF9hwO6SCGH5r6NaWHC
Smm36hght0yULlhVGggLuat3QhasrDjrbGjqk3xtB4PKKMYtn1WnaZx7wyEBY2pKNVGmxWY/vrVw
GbpTqGq16s9qnva0KVVrQZvXqoUJHWc5CFrAyNTaWykU/UWRDOhuorRGRlRxWLtZE8CYrStzZeKH
cAe29ea33aArlAJ9+CqVQmIpGDP8g0RbHnthdPsUaderRu4wnbvG2HoW98xZtZurvRRXNKl9SV4M
/Bc7dFw1zEidy3UVtQVp3TTdUeBIn9k4Oe1HpY55eu5rzhVGb1Mj78Iy751NUBi9sxsb0nLeIqdX
zFcTHF+61rJRGAvhACO+anzs1I111IqDWk+Vs61rp49/WdMI9JM7llCpirNgqvF2KhjcBnZG/pgv
FxVZq6wUCiI7UnKw7J+hyUX7xLHZN/iKG/bdHn9D41fQ10gD5oCMl3fmbszTF/zTnHvtGukJGiKY
VtKtwJbQZk1qZOM4BYJp45ABg25xQNHzVSYJjODxDNP7VdeZUtCw90vixny7rfwmN8Ji58TBBFGH
kNyoYsBVlEOv2l44jyq1fIkFtty922UPwPmLk2uOCDZTkcDWkk2IOxFdcYqWGnwzlXLoHImCJZFE
0gTkPi2XfcVqjH/hJfOfidi5CI27kyixftbfbBcK0xGpCUa+lIciRR6JGsQKpiu5Ss9dRtADHCf3
v5aYK3/3W7rr5v/5T6p/FfAXhWbnqIbhVcdMJMsfCiqRoSAC0OqqJ3x92PNeMAz8F3L9v/9dDNf0
u98RBoS4A2Ho8TfjgHKezUnVCeqyWaCqEp2PGRyVtIL0fyhAlUvau9nx5ehPK4b/3/b9q+/y+Jl/
t//n/ouRiE9NHEbdv/31EJf5P/+u+9l9/uXAQ/jVTZf+u5mu322f8dI/DOrvz/zv/vB/fT9+y78w
5sdo/Z++9Pvv//N19zfwf//3Hn7R9z/78j+e/4cxv2r8Q8HqF+8NPEhwprh7nv1hzO/8g6/m7mqo
3M167w4l/x4Bqmn/UEws5tiZVDyQ8WL5d2N+xfkH3uuY9WPQg3sQRhT/E2N+7Fb+5s3Bv01RrLtb
KX8N2zF+319sbGzy8pLA7ADRnLktBy9U5imSnyhwuGLLkdX4Oy27bivdBwSx5hzUynJOQ0g9bqC5
DDAtCh0jf4rvN8IWm26MCYwY7cozeye9JZmxQKxkHIkze5rI6rtAdDzm2uC4cjNqsL1Qy9rKSJiE
cZrSKTspsSkWeWUM+8Gwv2Rt0J6cMkVUTALuIFff0HCzZ1Z9lAty+joaeBE0Wj5vYWWk9tJWsyP6
6nAJN8adxk6mIQJAMkSjHBqzfy+bQH5OVOZoeRCEK6EFHuNzZQ0zpQaYjWwE7gBnJiJ0Ne0/HUxz
ScEIUCfek3+iec52rQ5XwlHULW6rk08ViN+yAzfdGGLb6/tZXGYnwLdXooCrGiiLqlmqvuQE4iJ3
9XCRDYVotXmUV/I8WutUn6CcNDTBXaKWb7OioVanqftgUThZhZofE8E4Frkg9mw41rpGELabvjG7
TZoLgOEw9wnVhNnl0GKSTaksa0vQbbcDSaqTnfmiMc1zrg/q0mjsddYIA+Y64iOdSK2vLpc9RSk/
piSv33RBF2EFGaF7FhHurZNuxq6AxR78hr5WnFNVzIuuVcHbSNQsR/bPkJ1oqU0ErmllUp/uhEum
qTVdgrxn27D9wgrWhT6SxVIjejIdZBwDWeluoCWrqc6rK9BpAZAyz0idQgQcfTa4tYJblZJqn0Wm
pmtbl76NoBTPA/Us26Fz7eD1J2Xce1LfoCURQX0hyqTxs3KUgFqa7zKupm2UGbGv56hKJamnehIY
bOoT4pLEYCipDMU+GUzxaYabugw/7MGY9/J0z1Pu1Hyd2H23meL0JmdN5cmRMnkl4bjXVpaTYzOA
HJw6Q51u9rTCtAKhv4FmUuEqwG2NkaLVQaDSxXLUSc/sdJRbVSNRI6aasU8tyiq9nOJ1IsAxhkbf
JoOG+UZuzAsY6JlfBpXpqaO9ijKCrvTedtxKr+x1O4XPcMOGTVTJ60EDNWBZV9bUBL2PBlVZ92Iq
bpJqsszn1kd4TUPYmVJfFmciDM7URTIERTrqCFbfO44cjHzHDG1NZCnnIK++paKkjYMkiGQqkv0h
RMg1flrS1G1MxqaHVjoKedRR5oeqS5D7QlPtaxfrLbkyekDbJrlVLl9xTIqudht9MDyLtgOV1dEy
J3FUoj7hRFGOfaj/pryLr3OlDQBmgXUcrbbdwH2p17KV1zTVEqJtlI/sA1dVV+RzmX4zjZR2onSe
dW1sVjEU/S3axYuwmmSbtOFd9wx2KE0KcGerA7/nFoyrrt09bmDwtbuiI2mhp5PxwnjsTr1NMF46
nQMqkjO5pNO5SWlRCH4ofXkwvRAi8O5xE/Tck/NSWlI4J8tGBPEuN4G6h97QlvBx21M6h+0JrpbY
ziVvDKQ2SjF/yDpnX2WDHpCPG3Y7BYD68ZgRZOeS6ePeRAn6VARw0uTJMbaPw8YA/kMYYCwafJnW
WKkVZ8lI2bljPgo50p+x5JdhdEFCc1DSre260o9tWCDjlYuXPgoJyhhLJhCKUaCxbfPn/nEYQM0/
wLR0e8PJ/bi3f8PZLGk2ByfyLadR5rWIB7iaanawuzY7PO4RUPTnvVZCZWN3+3KOLRZbCx8yrOOg
hu1KFAik4BZ7RxagN2Oa4RsR5GSETtrvskf+ofUmJbqpBbvI4qad5qek0lvkdEQ+xiLP9/QJTMIm
xvKj1ih7iMPwgO4IRQdz9iWsS6YHyWtpjM5zCreTAFHZ/Gp14Tda/2KFGshZ7aT7SomdjWbVR6zp
GDbMvXENU8QIZtVpe9kaSGTTUaaY9MXHphc4FIQDkOUcvj6OdKvs17YFSedxctBNEl5lAJnKrImu
FXejb4uyecrmJoRpxUuVWYYtQ6O4azTGaHf/HgwYBZOVPDr39xttcm5Dp2fbDI7yQcWrpIM9SY+F
betogtzI2JQD1HMziLvtfIc1QewUAfCeHKxy5tjnvIHwQBtcr3tlDC+Px4yYwLxxxAYBe2ssYcSU
bwfZmp6aMVmMzhBeH0eyETPymwmL0NV8diupZ5OaVRWvCgczDYsrtFGai2VUJtNofqU6oD3vAgag
sARj5NCx9oZC32uzobo6nKggJ4D4ow2Zb6r0n65u/rwCCLHuN0OUPiNXivb6WGqDbyewaHhu5tkm
Q4hJzQIvrTUQw6CfCFxtowAUubxOmIH++QdJXUH3IRhi5xB1sY/JwFdKWXMDXUHOGaXWORzTGS+V
BgJmzLerZ4l2i4sZFsSoT59orZTGXOEW6JwfN2VWMk4pz7KQgtPjEbU6TGLG1DVscHkdBc1OVX0O
owGrh4Bmsa+xLGqhNyUOxYJmHWOlUxHw6L9gjlpHR9X6u+xQ+dJIanQLTkl36hTpNTRTvg89HlaP
w95hvhS3Trx/HGbqtHMmfEHw/NtbOYssAk4oPrmYV4/DkjN5a/Uog6O8xNasV+8sG+mqs1kCBZnM
H0vjOe678ZSRP/yKC/06JMHi8jhqYPgYtVk8J0ouXhLDfzya5Ym0k+IJAsIdhg6Nr7gkZQxlFTnO
WZ5vYfKh8NOs9D0TsYepmf6lZzVKhk4LT0jL5z3Le+8+XlrvZTOEEC+Y8ifCqQFrFklThfsQcozf
dTgFFRVbRJRK47NM+tOitOThPVONNxKYo29iztwRxQrRuSFdbQxby0J8syH786oPTvtMIIyzKRui
nqN6Fp9Ktg3lWXyUQzUASHbmug/mAQ4ZJ1AogQqGzfSm2FW3oZ003aZygBmAoRa2HZJwXSvdS+VM
boXiTe/ujiv1mO9LfWAO8Lj7uMnLtNg3MPe3EePDsZjVGOk0AIqhGDMC8fsxLl/UquNYrNJAHk5l
mgOwD1n4XegNg92yrD0zyENEvfalMxBUIN4Yr3Nh7o3WkG6NwMUpd1LdjRDGvCVGy+drjeputuXs
1Yp+8ElyJdmRzgHn4JPalhbiPoT6SduNT9pI7TFP6Vnjy66X4Zh9W33Fagc5dZnHDvGg1cA56rQY
7zj9+XHTxJU41yLDS2DUkvXjMY3UhVUi4U0iyfov3KLmkxH0/QtXNVTsVLuZakAyrQ1+/DjslXuk
qtY6q0wdtdtczb9kU/ynL7IM8gsT+81KKkgrofJsFbL0S6+CXd072Y+MO0AU60z77yIDEWEhtaAA
qDMm2BNEp8iZUGUqd0ueIgq+rREcEGN0Yn+FdWhsdv8g7V5h0NqrzpKUlQRs+op0Y6voff6Voqta
xq1hHp0pHVDfEsb4+AGNv8eK39yq8GB0FkKQCVmdOjBASRxF7MlzL/84LNuUofBQvj1+6Axac67S
ZP84igmbuqYMnvMUjnEzw8MD6WX88MetGUTcr9BZcaaku55Eyr2VKn/e/PGcfzpWinFrOjMXN8+T
Mmj5EwJYWSleym6qMi+VqxBuK5zrMFeNkx405ulxL8vT33mdtJsGyeeput8oE4OFdL5bsOQpXGlY
UB+Omq0bWOOvIKvh1ghr1KtWyKQ/wr5tdKQXEWs83pIpngnm2ClhO1qc8J5qEzcltIGbGWaeX1l1
/QmbskfAKHVF43do9NZEUZT47Iybx4/pBMmvVud8r1SKcikSlIDN/XXNxJQhmIvojH53PmDeeK6l
4DWBUPxmZBMQfOVUOy776S19UZtYPFVauLe1sVyPVRav0yq2n8YKH5IOUu0vJZRIh8jLWysFFHrE
tc9DE/pcx3QHpjIxtiyhPPYRl6GSFDAb7ehc2vrgRwMOA4/DBOHn+XFPJl3LCQKb9DCe9rhpGlna
IIj5+I+HIjnCHhM/GvjpzImEYryaKlt+E0GNqKvSeI0VWJklFl2rx09lNuilSgDslmb5TCA2UbFq
VW2MTB8XGQojbPi11gLGUxDOxyWBndHYnlBYuVNZwwjF8njdQcx0Fr0sU3lIAmm2hbbEk2tjabIb
tBKS7rvgMlhAPoaaMSDA+uNYUqTKjxUohsMMzKloBSvOVNEFKekBQVt74g0V58eNkhIHnkoT8rSi
CbAyQkgz2D3ObtWYHATcukORkYfaOdnu8dB/PP64J9FoDmFTHR2m7qosVUdNL3FnSqSc8GBT/4j1
yDqZ9zNXWKGXl3XZvg/8k3zcFeadI8J597jXOdO8S4Jax1Irhs761x88nvK4MZQadkdijd402pBO
cH1oCTWdXwHJh4Ne5OPhcc+833scZn0CE6hR/njG4/lNDRaXxdr4FDKbXbZSrKyL+6FaGvmOXoqx
lR6g4RunYZv3Vnpq7Xp8kmNUtimOZLIKLF8xIbrJpQx/tG3MgyGS/CZShlkxpamkRNMl1sPj41la
22a7eroXNgYUk9a+pTVUiCiI1Wd1vp+vjZVemIxAyy6G4KDQGEHFobq3siLyprQv3kYHHXeD6f2+
MZTuhiXYcH+4Q9mBv5uBOvt+aPYBItk4MDeWbhVvdYyJfi3QeFCyMgcV+nPbfbSJyF9jeU6v7Wyv
HkeEQagnswqfH0fCNrtDM0E2QBfiLCL8dHzaIHqsTMA+GDGUMR99AjHQnhoG862brMod0KMf0ecy
rUtLqGAUWzDKguTEsGORoG8/G/Q/Z7O4ir7HZl7Vs68mcOcqM7/iCaaxQT96UNn3jpgeYFBQUNrX
uJEwBtbcGfIzLLja0ryiRNKmDpzI9xvm0GgxtHZapwE6rMdhVMHd/H/MncluI8+XnV/F8D6NnCNz
4Y04zxooSqpNoqp+qpznISLyjfo5+sX8kYV249+ADXjnDSFK1ECKGXHj3nO+U03YboY4Ct2tKCYM
KUWMnm7OnnGXeq9491zkE3O/a/LOf61iMGWza+8f95q0QwgdZyD9jDw/SRuyX+NMP7FkwdsQI5y/
//35ZCzmFW7ACH3Wk8eIKX1q4oxCVU/fo5G8ySBoftKtRUlntPPVNZl72tpZdYkpNjD/408QTh+d
rs3nSvImbC1UbbNjfOSVLXbtxLijKYr4s5cDUrI6i/bjWKPSS7CNdLBlTnWPkdwKEGP4bi1OXErs
lPebx0ePz+kOkF3TlHtL+N8t2PQ9/yPrdXJzOCHJoLc2aA9YLfPL43k9nqHHmWIr8P8+nv1/fv7x
UXnn+cRlUhylaamtSvMUzF+coz9MmVYGTvJmV+AMc0IMSSTXr3poGCf46uBOnnp93DS1wB2NT2sV
ty3O5TEOMY7G6KQqfACrphXG09ibyflxU9gdbJlEGuuSt/vpcWM4ibfsEkWkqJV1pyJEkRy3rkKd
49POx+qsLU7kLUjki7Dq8DLWo7HpCxAE8+MRIkQXa+vKXbmcWU7eKU90g/Q6HE5DXSENmlsPN8r9
Q4Qnu8qBVvl4JCQ71vJ22MSC7oJArH1oMfj+vXncNcsMpwtnnZ8Sgf76vzzk8eAeFjZbEjsBuvzk
kroqRYVbvz7uqVKUSPXuXxhVg/LT1ex83KOFIDeZjbqNphZAItzqey+Y5o8EmbcYbflqY2R59WuL
xks6f8ARkftZlt7icdfO7moBC9W9m4efgzOWV6FUtE4nw8WPyt06MaZTkMafaS7Ka36/GWT0hL8t
e7XRnLslKCbDhLRStoG5Q4MfXw1DZVsVB2IRTMBBtfLD5USNoWFo0G6Y9C/Wv/k4yN9eyK9QCdE6
TadMaDxRdpsKu912HTROkkbym+5LY23ioVrJ3oh3YBqMtW0j+B1qtGmzc58/7XUfmecqQHhaqfBT
iM9AgSJsmrFYlZX/xesFGEijE+TM2x5iH0uUQ1TW0xggOSkAJwbToJacWdHEpPR2jTvBrMN0TvM5
xoaKjeLJYk6+y3oZ7XJbcrT2Ub+zKg7acDBqZfpuz+1egoojTF5IuY/4I4mp90/ZFneVe2oJnp6l
6TMntm+li1KmFI3Y2k4E57VyqlUIugXtYnicNezJcvaIp3f1p+lGf/zORPLbFD9Kc0krul9gCra2
7VT1ByeB/1LVzqbx6RPYE9qWiqLuyYlQEcrEoLwonOygcqRq/Ps2Q8RJPveLdybcWKI5fFhdFh3D
wflqbK/8hC8w419BqSzDX9XsJO9e892mffmp0r49cPrXC4GNedFGZr8f3ABuxeBaG9T1YtGQ6X0o
6ftl+cfgUP92dt5tuhg8XJ35MEnPeTWKM4Xon96d2YVGJFtzwhEWlyrfNH7gcsCgh3uloAfqjf1w
TmrQPTbp8+GAsLyHeEkDtXjmH1w+x0Nsruc2R0zA5iGQiTZ9117S1MxeM5KySPq1b9Ky8TYDIRaN
MZ1DmGn74a7jL+x9V02arqzuVgRmcMUN57oqFOJdahfs6VbbtsemxqvQ2POmTDlfpoWAkzLAe26r
5s3oh1vIxP658xxjHbaC5QkKVhyV2ZZObr4ZwMxU+UwXVvnHuenpAuIu3pit+mnFmffioWAnu7d4
SbkkizL8wB0s2b4n5F6tC+Yo/CVTeTMhPdMcizSIoIDDhqkiegb5n6ZVxRE/A60oDJ1jJoDIlw4U
oDo8E4CMxeBuoMtn/xlMDzOb6NuRdrozc3MZDVgRDDHqRTBzsqt7dlBhxmsi0ZGWmTtrcoadNAtW
WNxKrokMYZ4IoW3rkQn7lyuQSTpNs6+LbBuludpINQYIOcNlGdkSSMvcPOn22kFjx2BglmcJ76Ps
0xJPEDCxohtuJA0i94HZZUPRXvo9FLyZamPH9vCUDKFzMervVvXBVrj1jS4i8l0XXSobFefxrmeI
Lr7KYTCfpzj1lnMdqaVft/Dj0h3GWvzlKBSdjBkL3H/SzHu3yC+TuU/h0T0N1iyXnU4PGfUH2rIE
BUOBG2yenJIKpkIKjv6LY2S/tAs/OsRBTCNPI5xnKZjy7DJU8USTBhte2KT1u0RpEMlE40SdD4wZ
CG/XEWkoqNL7cB6OZNxgygCwEmtOpVaCjsqq5MYaSR1QCIWfyP2tFz2ehM4BI14H1D00fU90X7Y5
mbhuFYO09NPk2cqsNQmyh7TulxBSy11aAYcKMSdXhD/taCow84nldkp4xcI2f2HWZ6wrqrA29GLQ
k5gwAoCLVgSrTWbtr36iKOyqfr7Wcn6nG56fc9edr8Qwmk9d5S5tM823OYSKs5nZz24ZPrHK1MdC
vdA83Tj9uHKjPn2x5hoVVsUAzc2rHdXh3kGHdAq81nz2Ss+7qPBYa8Zi3sA7i7Em/YbB2ImsBsbX
f8GXxEHdlOFa0cROA/FcevWyshpjM+ISSLET7Sk0Xwe1M5tsW45Dve66mWrKndeW8v8UpjldTJOS
igySbhcwhpuAJz3ZPhcbyGx0Q9Zmite9aVHMAhmibCJFdI7BR5cUxVzuYDO82VkzH3NWkFsOyehP
r142sBmWYtwFpdls6r4IiCbGJNfn6jKH6NSTHMJTje2i9UHsRKNl0/iNX1zxXiTYo2kaXruEvsU9
khEBlrUuGh1/DbGx8KEIWtSLPxOF4bNyWv1WosMNpQWqsFZig2APBef04kS4uDPKiyYrPsIU3K/h
x3hsyG3xUzGdMoagaw40EQDILzOVgHrm1nlT7rV1a6SvlWUuhym2Pmo32875tnewdgvMn8ugkNgi
2/hdxomxsWcfurbVapwzMLfyPtSrMZjXo2FHX5RFkMjaf3Q2cL3q9MXuOuMgB8HgVHdb0x9fwGV1
T1FRzjtDx1iqULl5k1nugK0eeFUvpmuqTTBCBwsMoOdsKdEpGsJ1VnU/ivm+Y4w9Ad5NY20aiDoL
uYZO4mNuny94EJFnFJSmaYoitLRsQC7jjFXSz5eWZ774qit2Y+jXq/yKOPuXxb4LVIWVOWupNwfv
a6ahUXaIZIcYaMB9z4kLKP55U25ljHolryyxEHNjPPHOgEXGEuuGnHoiaX9LicOsIzJlEXd4O/so
/gqjHmXwiKa/U+kuzaxfUcQwMajl+6ShUKb6z+QPELvCAj1J4WzNyfWPtjUtU2IMD15Q7BJzCFdt
1LjbnmH4iemhXE9K6WftOsRvV1Z1dZlsdL1xY6gSxPoOTAQ+VXuYZkFV/snADw/CHQ95i22oLxK1
hr0ACRolum1Xn51y4w/EVL+6InoNk+9+9oBLNOqtb3z0yk7wDKGLRAJSFjZZLuybNkgGtNW3zDFt
SuLtrnqy0WZKjPmWL7tNnMXpzTE4qhpzLbdIMtMb8iIItq2/atnWeSOAnYzS8lkLM4XrkNubWorp
OqHaTDWs197C14WJpJpx1zpG99QkSX7rGqjiuEVDhueHPjGzm0fvjPFbZp6isvM2dQsEUOQjth5c
kkWAHJU2GSPa0To3eeywws5FA1PUMRePT0oUkFzWIc6z+2OsKLPOXuPszMlMDyOrpeF6L1VPdHUy
MCPOa+tIgzU4cypqj2VdrSKpcKsUhgcZSGm2c9p0cTCp/eOjSPBRyiB+pVx8AbLHnVQLvJLwPXZF
OS7CIn0LNByEVpQBiXXMeewxewmGpiRAlQGvgKxm5r3HTgNAc4YjyNiPZXpXuP0iD7NDUb8xSLS3
sq/JeJicG6P39NAGDQYyhGZABSxxqYPhTxfk86qtPSZ8dnPw2xaCcz1RFMRpfGzryTiYMRAPZc2/
tY2sOPh0x/bZzoNq45gIukxtjAvTZWmMgZMgYuPG643xkN2jfmvV9NswMTBLGf5FH23HBlUc41HS
YRHtqzgM93XPv9fpVblMI6FPQQeBPcrzC1XCPS7ckJdHl/zx0UDjlDcZINqoQR3i987FbYrkrWnn
c4vyb9E187jsRTRcaueXkZfhJdfpvJzz++jdDt7pyOljXGDuopVQ07pi8OIk207t7Gq0X/hMv0wt
L9ts0c/qY+DXb3RkP1wXyosO/X03kuWDSELTlUG4XpVBvegSX+7DOLKf6i40loGihKFcG9caCPY6
d8R3jMcpj2V2bsVG2fN3Tc+TWWsvFrZhuauusNN1pPsNyKEffe9t8hTqDleV2hbj0SvjbOuZqMId
L2JC3bH629ieyrZ9K4v8ABHghZl8sZOfjaiWlQKDJhsHFXbCYCw1CHCjY7ZUzcvYheUBidw585zn
2cByldoJAQEiWhoqBYkU/cpyb9wEhiiRSkf9qhKGuRQjXhfb/w0BCCd0wPB6SjpEtcbw25FmD7Cu
PeWxeKvvfZuooTC1FF3HeA5wYjnlYSimpYy0/axTQeVvhLvY7m5JJCVx83WzrJzZXCtl8Cn3szTH
eJsK48WZEVKPSfbRW8PJSUEiJI0mzkI2KyuvT205vqHwE+c5N246xY5aJVaw8vxi53QOuQ8if506
VpYopGdda7mwFDAtxTCaJTUtz+VkbFNPZcsmNrxFnDTdcw7dFCjNV63NgsBq5+p5XXl2Ch8/slA7
pqLLxNAVO4ogqLNh9CbUuzakd8xSQa54VIcbycERUO1wkJ7HecZ2s3UpxbeyZXSxFBpMdL/EtamF
m7fzReIvAgr4NEYsQm4dZ8veTt91bpbPDDaf0fD4u76mOMFll8AAqelcipIxgx8GmJNmQhnMoF/D
88OiCylubfo7WcqP0BjfzEJnyzhh2Kdi21zW+Si2ntI3WU7TK4vIPxzgjrx/nYMvqY+FlSLz8bJf
YWEfvNq1XsPxlT9AwssCR9pPLuequoG4Bu2iRjfCMq4PCdXECf3Z2i+T+rUQc78QgUHWh4ZmGmxq
cJzvsx2pVeF438IObGybHBs8Bs81XfNFijj62cnc3xbGbNDRZbe0YAmeQcdtJZ3vbRxDYRk6Eq2K
YC1KsDpGKgUnISHeYNXd1MQRay7d333kGrtw6KFcImTIyZOPPdN8vY/INkFoHdFJh7SR+o/cMqxV
5bOCBnrA4+hjW66nkFLZ+Kh546VeYK770TyowYpRJedym+l7J8gZxdosjDuREc1U7lMbhtFYwn7n
XF871Ldo4886roozazP40QilRZbc5dhV2y0nVP+7VgKZncxgHYQ92R5C/wzHbvw9tsNJJd+mDT7M
r4P3dDobLnPG1sVr29pJvSLgKTuKABn7OJEJgErwXdXVF5DNgUr9zpsucgZAdvcJ+wqvM7FyR4sw
u5PICKNwguzDGjxooElytDnDPfndAI7ADHG0kAJimLJc5lacAqb1Q5Qufr8aorr+pIiCIJol11LY
P9oBxGtJEkwdNOJsG1LvI5TLa0CDzlVnAUquSve3sLVPA6wXtxhfYDbqV5uG5sqL1bunsEdDvfye
+0a+FL0HydWNzd+2A2x/spyr3zpLG86rHdvI4irNUuho643/Ex2TJIemP08bM22sYw/gZ5GkRr6e
ACfv8hi7fVLGzo4kwQtB1+bRjxC/CHP4Vln6BtwNQ90cNRsE/MMmZfG+o79oPasI8J7RfKYucBNM
5FbdBl/t2NNU4dTfVexuTnI0U7VvFHyhKY1vIAxWvlM4hz6dFi2BPbTGwC8NdjcuibZddnfEFUuP
mUuwIjqqcV52HP0LBP/76n4zJNcWY5FXNeeuMgGgV+kbbVfiRhxfDLtIV9YDMAc+eGr2qMUQknej
+x8f0ttMKWKRH5ukBYFjGF4lwx6zOTR0azp4PrY0/8kmnWFtlE8hyfVrvGn25Ku1I6TGhj11G9ND
ZGZAdioaS28Ti4oy0tGFLXZ+apxRbmp3wkbcGmhs/uNmEHCkaxsyXO9m4WL0Nyzc9coD27Wz0hbD
hKyml3sD7wvnhHpurAIeQYdxbi4JH4hayRCjGN7iVmL97mrqMpAxpJwLdRtqwLTN2P6wPC9c4bzA
CJe2t2bM6mdpGOeaQ43HuG7ncjjqcBAs4NEwgB3zJcf64mjNYqJZgzHYpbN55HhBO9Oed5mAVW5N
vv2uF2U+GSvGVM0KSZ/9EuQepRI1EyRzX0IWQXxf79yaA4XwJ/WCnw76sYRGHApGstHMAg8iFm+8
80+oyXHoPPESZto9JvzLC5peu6izgmcdOCV7DfkGRO/ILUdNXoBW5a8B47RXVhofOpMdb8YI4C3Y
z3CdVFl4STrg3i7a4MVYxhJ1Yek/P27qcroiBkXp4IXPrqFf+8TowWqpVx9Jwy4ssVh4jOHS/FSK
dDuBaEK8RHHDWXPRJ6hRTUnAFS3DaiDINayQkrQDZlw0DwfyXsmxNZFBNfJUWDG8v/bdGw35Uk0F
Mj0OVCQ68Mxz1V6CNn9DiMnTzdBtbOnyI1NglJDSAF1imTD3WZD/iLDjk1CACuz+/0wcR64y8842
bYAChab7XlpMxfom+WlkE8OeargkurIPqWXaSAG9H3V9l3wBnaLn0dDUGg5xaEhkOL8y6H0cs0Ic
otjL8ETey0ja9UEt/jj5PYGHbJXUT9xl0wTdMuColaTNDBiqPUy6Ixsqtti6+46Qa1FmTGWzX5UY
xMYyIoMUAuvnHNXBsba08TbTJFihXsUcREQkxRjAfK+KjCNmrx9TZAdkhX4nc4Y1UH3mfu4cCmpO
+AD9jxRpwrKNWGjB7K1cl5e/o50ZAm7g6tXIxPybHbTOtlIlnbHGAsUodbaJ+6HHVRf/sOeUeB03
Am1Sti+iH6qPoXV+9wTyuiaM11hXx0Y4zWsHB/B+sdoVJ8IGJR8k3W5V/LAKk99ZDBG9XhOPmEMp
ksw80jWcCCaqj+XVdb9TD5tpnFnHxrbzd6Nw2WADAi5qXMH2xHkkHgmqsZFVDNrj1MFBHd0M+4MJ
BXHll4RBqXEUC8JvxpM5spq6bfuLuTYTz9743cy+OnNMe7LUSxRzfqGh/8UMfNzapTyEdp4wvA3W
pCKS0efUd5Qti0rVm7xV6XBw4bf0bFgiu37aGJV/9e6D4KyDXE2QXIExYu07TXuuUrM9W0bRruvD
ROvqyeziwae76H8mzsgAgHjOM2TOe/IEaF1Giv5TYlf6wlrAwNrzdqFhUZcQB6N8QqkYOg1no+xO
PYdB+B82RImYhKnKgq8UUZxoAOZszAQtpKwF7ahPotTLcCR6wYdOuXQL9hNLGV+pI8QCO6RzTn0j
tJE0ErbieLG/HsebYvvs1TwuoJ+Gi0ou0N7+ShumZqpxYbg69rFgDTuTM9CtR3T9T3eJPSeNyPyZ
5g3/QrszkZDNPyZWuL/3OskfYzZvrUl+RV0Y6eo+BZZ2AmIDUvGHtlN9tv0ZbmobuTBP0XyqkSOC
mZPhUnDhw6pBWV162RvHKTrcsuMa9SQwmEi8DIZPOVdKiNIFeMjcH/rVNAhEqxoKpem4H7Co87Po
VXOsWGzIuDc3zoTokHHnumRIi94PnELUjl9x0v8xy2baJA5e37wbSLXKHNblzhpXKHLkynV2lcHg
vHGhe3EEiNm2mkM2s5jk/XuBnnKL+nO4BXHzRL3Qfnpkn+w7zV/W9ox86Y0N+7EhsGTsW3AxduHs
+7pduCRBIFnB4p9RlRww0QEh7Bi3UpS6PSzt4I6vSwwoCemQ/siNvH1zWBEFkTpl5U37SQjSQHqE
MhzLg/cGhO4TqOnmD3Qs9Ib8EEbxoc3kdUj9P6Jru9s4gBAzAYrlQ0wmluUQy+BWwaou7ZfBdIYN
ZdrIKEide8v4qb2x/FFYNj1g5GLugCSGpe9n4lBCxlWuz22rcCOH0NwIals7neluIJr6O6/P5nON
emA52Ib7YURqO1Cmmm6QMbQi6cAPCGubG7J1IIbIOl3xr3X3RpD8Y2g6YU7X7STU36e5m5pDwj5x
F4AQOEHCZJRdndSuliFuU5iVUHO4BKuDIVR2VXh910lg8Kwam2ZvSEtvRoJNwJHV7OcpeM0Bf80s
Ti4npUuWdvEuiwbExcpZokB1XxoxWldXAsaopa5Wnjv8iDhkpFGozr7S27gZ3VWpM6qD0RnexurQ
mLW1izwmSp7zwwLhODb6zRsy6yUBp2WnhboihCFttKeH2uTBUxX5zzbdHacbsvPgpgKSBfF1jgeo
hpNguk95LRi++85hLCkHFc9TlEb03FSpBPGJlMkONFJtca5pDC/buNy0pnxmtXGZMj5N2sMVLatV
5qTlweht443ihHct8reFBw50mDtyoVoIVIJu7kpNWOoCCnK4UdCiMrqHRVa8xnU9XFEy+AngO1Qq
+XZs5A9dESpW+EzE8MPCCujX1jSe8yCqnxk5HBuz+FKpeJH3Fw//pLgOgZNjLQiCJdYXcQ2FIfe2
C7sHw6q2AF1Rgl88vIHXEW2e7L2rDg336o3JURVmiOAGjlvnalAAcD1qwksXXZ8Q2JXX6wZp6ZsT
6HDDNSAjm/oNeGbCe+4Npmx56FFVQRLTX21mO/fwmvCJBrB+R5ZnBhNRlONkbh8Pp23bPlX3N1sZ
cNQs2E72RF8a69nOraXrEeBWIt4w/X5Jkbr0O9/BlS7ehTw0klYIIc3RlsqwJgxVo4/mzIpxMT5o
KvLr0DPGK6OENovRdFe/KZuD21HggWAud6y9HJ2YyMuyHnbdnV9XZzuB/npYxKbBGWuyadVVW68M
nF0a9yev8I6zDRfMrsU1tznD1WhFtQvpaKJN7+ppkQFcvoL1rc4zRMfHPaSQzLYd+t9QI6PUvD5u
Zlo4HFMk3snF0IcWA8MgXhYTUm3b8NhixT3ebYRlZeZuvstroGe2F75VoZYnu5L2QRfk2fT5CfKy
XrUj9b2gEHobjH+QufevVt0xLBBOttMTRNXgNoMFP4eqKa50HIolO8+fog4chko/e3r2V3J745Xb
KrFO7k8izV1/ixmZcj+H8ilqb4unvILKcCM2Duet6e47ZniVALZXUdxJMy2W4aCGtzn9bcuKV0O0
w1p6Tf/SB7YJYqInYeZio7BgijS060Qhsm7T8spZDi5vyovYRlZxDeK7/D13gUy3OerIkGYru0Ya
w2uxxoapB2ncO1IpDBSgyqfq8ZztEFb2SRfTP7Hfpi+eme48fF3PhgGp2SK1ZiruAV7xfEbcWF4n
QVxpMR9nX45n9rcv9g5xStJp75A//uzLWb93w6XpeJLocS9yqMZr3lIFoHfmvBPM47VSVsYijGGL
fGz80DEwKwAP9//m0nI5cxFEAinCml8roibL2jG2nqb9gwNreo6qeVvKuj/r1HrD0qCuFkqLRVI3
f5KKzB0HrUvflt2F3u7eHROm7zpn1cZ9Youe0O9i5FNF+YwyYbz4gvG8yR5CAFHg4hbhix2opnEg
TrUPdLRTnvaulkNarB1jdwjK0rv6bqC3sM3FwjcTc8kyx25steqI4BFs2/07ongG9lP9qo2OUemM
gJEtxrh6qvcvPfsuglBIYpByjTg33hIcJEhsro8bhP0ro2osCIX9uMzQ1GyES02U1sEpapv4vWDz
ZEDFvyWuFQSncpjfbeaCwMzqgRJ/3jw+NTs9dZVibGUN86dry+DY+6nPmlXs3IEhOIrw8t31k2lp
SlZTr8IO+PhcXnn0Vur0O/GTN1gNNEcrm70ggOORTmPKbh4AiEM5laR0gfvYfHODL4ww8fvjD/Rh
tOeYdV4fz9D1i5eiIteyzVmty9zkiU/jqhutdNMNJLXkM9YJSsn4XREpuAxmpTZzEbtPZjynT6YV
R8sgDagfFbWWN3IU6noZb80xcJ7qSh6gW5tXl5qMXjxHwE4DMZyTWGw5ArYHbTan+C4LLLlyhkbR
/Ujr8CWDkUlTGBdb49pH9Oz+pYVya6sjxGR9rSt6L7UDUj9FG9tSaRLwNI+bNHJWYurS12ya+/c+
GY+OoTrelfHwjh/uvSAC4wyZeXhPGsTWSWiWp8dDxxJO8dQqF5wIj/URjpF1LYb946u5B1WqLWpk
Ivfvje/PNAo8Y/P4wW0YtSvac+H68VUa6vXa0Rz4H987ybrZjG2ZrB4/OatEv2WuX2EQ4E8k94PM
taJhKHv/vak1BPteFYCl73cDPIhHw09wmd8f3LJNnERg//77R1miufhW+/e5hs0YPUOnwG7PN7Yl
p04VEnBxv4fzUl4Z0BhFZoLxyJB0NP318aWBSziir/r6uJfQ2EmSyn9+/IIyyt5cJYrL457TOv9E
Y2L+fb2wRvSgpIbi+PhGtzPvEvnM2z9eAsy7CCSaSu4e3xpZxE9W9Bm3j5cArEa2Kh2/3Dy+inYI
wjgO+vXjqzID3x2N5C0+fnIbkepuNum4fPxke2joZrjAhNGQ3JCXDBcZOvG2A5CxZGWUuAVAU1M7
5Bsl++mmGJctyCrwdug/oQ4lRrdHK1AwBO9a5FLz+B5MnJOKINjR/bZh2DrYnRRlvp/O8/5xV3HC
fkJPExwACmT7xFTMCPiP4PqMy6NJtOi7xS4K1CKiSXy/67Qh9Snh3/tG6ZVGc/haS+PnINQh6bNs
/3cps0KUCwLTubpf6wNlDQaTa5X1DLCa6Vo3ZXFpDHSMkWMKWv6V+y6LbFxXM++uDurGK77Q5ezQ
9yhrN167bly/qMLfQj9IVtbQHWTNyTihebBM5hyxwYC4MCn7emN2qGllYZv7gNYW1nEirPPWt94R
+oLRspPNTKedTm344dx3BSIishWSj3uaHZQej7r65t0h6jDijc3jLo8HEoVkmf5U9lLRCrtkBddz
QOc0nJGG/30zSC4eC7EYEAre03WXsreYxXEwaGK0FqFT1qS/DZ+XE7Eux5pOMVFzHQEqbfo2FRsm
mueFOSXl3k5M+92iebAoKBv2cyFpVA/4tsdcfpMUwrjuLnn1LACaVVOVh1hqDAECiuQ8uO0hJDDi
RkvmpxGAkQ9CCM5SwAFOe3NXVhl2uJbHT+0PotpQEQoCceifhAeChujeuvjsaEijZnTrNd0X772F
odUErtql0mDUwxsYuoqOzuPBsuGflnlDZRdcK484l3yCX44YEtG3oKtVsAXng7WzZ7EtQeOgXqCd
yKZ2C8s7imL2fgeBsmFzKqK6C5hwLtlBac/vL22TPOjGbY+6CoddWPCOH9omek99zqm64FjTeScE
TieiFOKvNCGZWxB4SF8Psl6KXD+pdbNrZtteaBfR3kix1MQtmZT3C4rKUUEZIa/bIIDb7IGWKoHq
01LQRz3UZpUPI7DR2Z+gGp2FGjiPjorMmdJgzc8NJ72RwcAENGKLS6bsTzjxtp8nctmkEY4YvMkH
IbRxr32cdbVHWkoXI8voIig687Xhd2m0Gi8NJS2/6p0LKjz3tr70ir6oRT48OLFXgUR2l6GiQDyG
bC9NhkOWB/NTNboEHgbOtFH5BBhqBqeGbuWFlIINMRorQ/nTW5F26anwW/B/UpK7q9Nno1aAinxA
iiWSKvD4f3Ca5DfQBPUOE0jEoMTNb4FPzESSW4fcGe4ZBEUB3MTs1oC5iXm4XyOdBvo31v68ySlL
TxhGgQ8pFCEBHcpdkgzljUk0TMXuY+YdPWCg3YrBSF5Kb9g25P4+6bGsT6Vnyk03p86TCtQ/WG5F
CsuJxLGfUacYIt5/M6fcU9tp//nxiwEJLMsMK0mCHnVDlFl5A0waZTN6qwj1ZCWIIYF4I7bSJ3cC
uPZTcO46q7nVZZBhDkuPGW+zbJraW9u7+oxe95fvWiszDD8S7K2noaTN4AEIpYB5MsUsbxIOeJVL
8y6eyZb2/VODa8/rYWRf7xEqQjI0h8VY6HnVDYp6rULbkd4XcIRv/ioMAn8dM9i/GWlIZqOVg24t
kvpGMt5XIPFC9LRvA1m+lnMp3x2lfs+95Z+6lCS3LtPGOWcYCQabpKZguoSxIa+adwgTAx8p7s13
BDPyISLhmq2hRJNxylqABOlgjLcInyK7CscLBJ0OrRtvuhKy5T6jodpor+//wkj+n5Ag/yfex7/Q
P6416uLyXxkgD67HfwJCTunvru7rP8N/fdS/cET+/wCH+OH/jRuygcb97//2/d/+/d/a8efA6v+z
+BeMyP27/1JELOt/ODQxbGLWbNvzAo+v/KWIeP+D+sy2wsCzXVd4ZgippKq7Ifmf/935X+ydSXLl
yLZdpyJTW0ihcIcDjd/QrQvWDJYdGIOMQF3XmIFGo0H8iWnhZtp/JCN/0FLqqKF8ZnyMihcXF3Ac
P2fvtf9gosiG0rVN3TFc3YU8U+ft/Eea8YdQumW7riURHijAH/8EI2I4AEmKPBn9PNu//dt/VRY/
hF0MnVnc/i4HyfEVry83YebX//Zfjf9Wgpd3FfMg0q7O0hodG95aoiyt7KbupDjrMlpqB8/J6YB0
3awUPosao3iSzXCAZX/bogXYdX4AItMtDionbKELMG9VV3VOLDQj9H4xMsBD6BWQwRDzOCpBHG3r
hlC0CRleTOahZ8TuWtY+TFSR78ss+RkwATnEZDAhSSZxemiRZBBQuzGcSKKR37pgWa40JNtJYqoN
66HBkDpztrYg7mmedgkUaYQsx9vEG+JVZ6tLx/Ksm4HZI+oLa9gg1TLWVQqetMrJNWEOb+f7QMMi
N+eO5DbmVaMGbldY2TacxrXfQIbMDIY9owEIz6wpXYjOPRYV2fTg5+8mAkcA5PvMv1nb0d6gcKVV
zR57P7PykvSH1mckCrfqphvsy6ykAiDwxeR8tQ+a3qKnt3hY5aiRaISwB2ljEyL+XMKmY0tcq5Ff
T5O6L0QXbAsacPsxIbreYoK/1mpwEsImpHcQDf2Z9sG0cTkq/s3RjLxlAG1qhyDd3wmlnfckcDYd
ocgkQ7HV5Ok1/zSKfZs1b+vJKV0CeZLHJjRxp6fgkqO4jBkwEfYT+f49mLziYYgGPhsTqjsq4W1x
w+dY4xYyuXTin11vXQi3ZIvS6yD4bDDzp/Ok2d53XcPRZ8KqtVN/YvxJ+y0VN1VsBo+iup5iV2xm
r/JaIJUmVPmiKGkJDIV17DAwUBBH6TLu/POC9N9MAkuf2gFDOeGQmXNN9mHlBs6uauVz7FDo9WVS
I7SO/VVpItpzHLLQMymcbTiaTA2KXh4zu4ankIgzJ6LSiMjGW6f4Y5E49t3SIRU+ssh7SYP+R5O6
9DRG/GM26H5uYYT9BgQFVaRATYd87zr3SCzNq3dLy9Wf9+J/ydr0Kg+ZAnLTzWirD7con5wlpbLn
/zdMfQYBvbtFkXiSPYlM/HS4oaqCbaM792EXOdc1RDKCNByIovSVMyiBFPUlzLcI9PXvD4P64Jfj
UEzxTcXBmJiN5kXu/XE4pF/nZGIt52zoWObfHWpUZPgMwfGBBD7av4aITAR8PMlg7qz7AYvD0LnZ
Ev7BshiGR1yJuCwS/XWcwu+RzHep9Ero2UR/Vyq8CTBIJXlEPCaEniS8ROXOpOuiNMGuaYWdH9z5
S6Pj2eiH9BLdtrccAvHDt9tiYwcuhmcBmiBX90TcQ++2yJZuCA5PBAOw3s8rbKA9cbrzlwQzANUl
jCQVWEsmLR4tdbtDpWS4/GmZ1ofTdzXukK1Tp8chH190o7sNlERTKuP8YCVOdgjn7/71yx4O52FA
58bvZpjv0Xr9x19FRKFzqxbPgCz4g9M/t0yICbBfoz4k8gBi6EFX4WYubnZkh5WHdj7q03f/+qVp
NRsMiO7WWbpTAhFNovcAoORCLCFjeHgdEIoCJG806uqMEKp+zmmsrZgxBAlInR5vc729t9iDbIwY
SS4NdypfZ1w3SRYv096h2wbvn0yUAkUPCRNRUB5Ehw7CUOgi/vXLZLgQMXREpUgo79OsOIzzl9N3
roTYrg0Bk0yJij/r+ZLbXMWO4yyz0apxY5ELcPruX19igklMMDRYJKMfWVf2a8dpa7Z/fMmJSI+Y
4m2LSh1pcmKag2KxTHP70ZOkMrpF1h5albo6ujJXrXtCiDIMsmt6IjADbbwYwM6hqBJjGgAjZZiO
g804ZPQJV4ykTEbBj7mvi30aN2yqC2ZSXgiqesw864Bc7PTbsoqnA5GBRE0Z45mgJb0g9E8BmFL6
CtzVeIS1x8UH6QehMNaezAzFgWDWx5AECwgo8c+qSs5O76iYT4Os3J6ydn6HG3bLHa9poKbKWIHZ
AxxHhRDO9C1jS4eCTzPvsoMzETS6wFtBG9mWxR7/6ZYYUiroquXC6jQGnXZw0ZhPhe+dtfP1DhqR
i/v07TBfU25VgnnHDbWwkZmgjFHl4fQdyJkFV5QIfNLCYV8eUBjre818jvScHLtovpxPX/q6+eu7
RBqU8QJYp5hviX/9gQ8IhZmSlq36hHG8r4l7j+c+LC76qkYPa5NEVlLsWsjYfYtLQABxbrUyO3Tz
50RpzEd2+rWQA4SiXm3cgeeUL+SB6iTZeba3pR+CjW/OK8lDbw3N5u70L2YsSbwQQZzu6gRYN9Rr
3zQQLVo/ALOwgXd5grlucQE4UMP37EzVA+O3BZOEjRPcp/0tGUR3Jj2HY9LcxK35MmEtnxyFdy6y
vzk5t4xEytNHWcA8aKIDOo9duzHZtSWkkzFTaCOhavvoOxbR+CJp3a8Edhb6rt8DIhLXZJlgTJqY
0seUA7sU1yY6vXotUUMu+p5qwAhRI8iIuajh023tadgu/NHxGAk66JJXqRObc5rKhR9qtx4e3FUu
aBHpTGxSUk9SNL2OtHklkAPkykx3Xuug5pheMwQLcR1C/CJtyw2FuWLaxuoBFF212WUapd66t6d9
3yEzKm67igXVsZP2Br1ZurB8VnbNIg5AxtpTO7gkbTEitwpnBX0lW8z7/2NhQxZHlEsbfn5QUukk
hquubXKeWYVGXKAHZPu7yagZhjfE0WH5O7QMoHACUo/UbVRsNT9BCNQRRJWhDthkKaEOsYF211sM
UxXy5zZufac6o/2+pW0kj4HeYWgIxYUeVmdUfmNgnJsT5AoQmCZBL6m4qp7N2qXwUeaIcxFYvFRa
8dRXeMsiTPGpKK8NQVHDc+a1N6GoJKWprYJRDEd32psSYvEwaXdEqXWbqcrfTofLWzMYGqhNnAVP
Thi5HIm9MiYz3+MqucsoENbj1EL3cLORIS0dnKrMZo9AE+39ZmeIwsEPCUqtabVppQziwntBWptf
g2hONejsbiGPGjUYTp90xwD6yUszde6n8TNYhnRd4ipedbnMVphF7Ee6UmMNFCILLuq24FEXEHvI
OCsGYJXydvJu2Nb6cCB8Mz7LUvfWDIm/AU0EpMdPE6gClnvgZtHgCK8b0Bors0mjhWNo4YP9CBF2
m1ZefhTkUK6bgPyNLssYZtj9zHO2CfiozOPpXJ1+S0+ghtZd81MEL7Zlch35jcKMQILuEB0L7DD0
DJY+g5pj5AftCv1Je6iS4FoG/S5x+3wrmR9Quxlq5w5Gvu549htcn1U6PBjItwbrQSq6EX77gAlN
HWqqDGjEtFcA/uaWPPYxZVyNnim0ruGlYH1yg8Mw/6YjUvNQtMGaRKV+FcuK686pvp3qvnDOwSp1
Aj9LjY/MrpwHh8M5D6pnw9/BfpA76SbTLvbLV4nJyMiDqyY4tFNjcNqrK6zEiLf88q6QKC3CyMYR
bvbE09m30DbCVTU8qKCH2+GPbIraO2JXYTM6AE5Ebj0J9DK7cWQLUHf2uU7PbpjEuRyKcjeyf1wo
1KoMt3IMa0O1VkgfFh7dLhjKtKd3zMjByrq69U1FxxyF6dpPMD8wJV85lSQnGwk+dsrgO+IZf4Nt
KNv3DH4T0seuQj3dBuUA8cuASpYU9s9cMjrUAkJ7ZBmjl67dJSJme6G9uSzLQFV6upoO+SttdUB8
9SOp67MaEUjpV+vfV6Lmx0LU0dWM5DR03ZSs7aC8PoFZY2sQU1G+AeVhLmz8lIM2bER4HtS6PHbd
VVg4LQqP8CKcUXy5yn/qOYPLNnjpQRf1NOEXtFJAKob6YxQS1B5b+a4MqBHKilQmjXnQSmP7cTrq
f9RJ+b9pknzotvxnLZn/BzspYEn/+3vA6wcA6/+YflTfX/79f71FL9l7Div/6M/+idT/sJRLm8I0
ha27luJP/uyfCPGHwhloqHko7IjTn/zVPxHGH7qtTCa/rkNzg37Jf/RPLOcPxxL0OxzdMk3T/mft
E+szIlhKAtsxwTlSwoXkCD9uica2Gqg+OpJ64oKeXuhsLGu8EiXKVUQNzqbKMfSiEGuWue55OKn6
oyUjRttlsR97317BCEpWiT6QDa/B2IzIRsF+auXEemmiuCnLtFtnpdo11HOrZOTCbgnWJsz6So/L
8MCTzl/0tjyYPlPcd5/E3+07PwFmaVfNgm3Gd0owIDbNTxxiRl5aXOVGSPKZelLlCDAQ67KrLhrH
fjFFe+s60b2XA4E3K/UKq/XMwj9jW+2TO7k/fn8wFp/zh00wH5nLNYA9W7cdl7y8j2c60plYuzGS
F62MHnNVP9VOfo2e/KxuIUdEYpfY7tbE6rKuB3g/yOuXedSd25n904+ZawSK1oPFkBJ8AXsQoFuI
9nFAg8/ErIr2s3GJhGMcFjpvRuAwT3JoiduMtMUKj30MFIRuCKpVgRuwudYmh1o41La9nTz8/q3O
p/X9dl+aOhc071XnvZq/dORSDKS65viwXTvpsc8hxEvo9zbRres0bGY5n2fhDvvi0/7l/M6v6kru
JMHeAKTwp/M7JhHVRqava8O5jgL0pJGdbsaprJa/f3ufQN70DrhfDNtm+VaOTQj2xxcCvWOGUjY6
zoNup3Vpue41VP6dgcjVNwhecgZv/Y9fUnKv67wadF/e4ceXxEAuGwPwyrqcovqo4Z3Ab6iu3RTu
CqnU/XaIVP7F+TQ+LQ3z+5T0SqVA2OFyUufG67uujVFYGCP7elgzjJNEMhxy08Znmh37IkFyO1zO
4xbfwNCTt5h4f/+O/+Yasi2SoHnLjsWZ/rQuqcT3ot7LhrXOmG5B62U3QqSKcHsvosi6y23t2lfZ
5p+/qHB1lkQhDIMUnI/vGMEjcBw7GtcocYgIwMbFm+36VdaJp6GrInrMZIL8/jUNkx/66W6xuVwV
/GuTcz3zvt+fZtcbGwv6Gc4QUT6zEb+ofPOCjSA7aHJWV3Xav6LgOXNgC66CRWdr5G0yQvn9UfzN
zaN0W3d4TvHE4f75eBAFmTeqtsmuscJhl6EkBHXM9YX65fevM5/BT29W8UL4gAzFAEB8+lgds4n0
aZybInOUIFw/mldQeaCHqeuCsC0jMml0vvz+RaX45RwL/rOkYbIwWBYX1se350OqGAPBEBFtY0v+
THDtI+06xsZlY5PrZEhJuq6h9kYQX8ZD9sYVGWBUCUqAt813Lb3mjA8rH930dsiiXeh6d2nFhrT3
rXXaZW+NljDRD0BvxNPe0etd12pnTO8UqHsLyoTGOPSla62rWgbEaQzuGxPKKy8iGSPWGJl+64Ps
tTLiJ7SfD7kxPfYI+YcovnQkgSzxN7+U/UKlEDkt8jCaDn5lPOfQkc2hKojBSWK8KHxAQgWbDGFF
VA8/83A2SOTplWRn78SvAc9dIDlL1wkfTS25dEmeLwfvouirXe8y5Ex3bgLCstdvlIF2Sx8PTWnu
8qFbaCClSokxI5wu9AmcET9jOZn1bWU1i9DTd6IcN0lw1jqI20ywGlhFReWWBKtX54VIjyhtxoi9
Fcwx9jvBykQvh/Ov8qlyy+/CaemmDNq3scH6iwj3aigD5y3oges5ulMdOYfENRtHswyNY+DhiSH4
xd0nXkegW3EX9mV7ljnJNQL8/IjjYgkNDg4DYR5bQXOSD6ENz0qdyBr2UT9p7c/ug12qFc99jTOj
oTxY4q/f50xtEIzfe4IHq+z9Hoo42znXqs/5MH/GbF3h1aZL5TLNN4BuWR7WGpZFnGAWymwvNcg+
HyfrWGkr2Eikn4he4r8VqEbPgwnQNH1tNLW2dxf3iBCmetXoOAR6XbsVjdmf5R6BqV2QwREvLESh
uneQhfbIjGsr4eAddEF/mtHa1gNGyo4QaGowY0RCOQdQVt7OR3vrBzmKffuGwet4pkEc3ZkkroZU
Ygspu/ZqGtw9b9nC+an36zIZcNpO4QN8s0dUnNdxaa71YQi3bUC81cBAq44YH+fxTeEi3DXvcG41
qA6bnRm8+cTwLC1X99YgZ57EJEbYDxZ4eZxpTFIS/RiA/pX1RdfmzipzLZTPnf2zZKc96j45sMMQ
vRYkELVOSdZe4HaXxBe5uuntRNheaCq6b7UOsoMraUawlwX3ougmAjbPwoKuxPgmWvc+rkZjBzsU
sh5wEVhofMLWNgmJSatRwS1qRGa7lhPVqK4/mECFF54lifXTjRe3AVOi5wg4WN4vB6YhkUVrCp4C
mptFFdhyW4L23OCnQP6XB+iGaxxMOXksi1YH9ki/HXT8mGLZ47KjNT6uGeQTvACCztLH89A0gE+H
w1NWmDfeLPstI9DBHmPZle52c9eEiSVVB/VayjWKiG8X2qI9FKggNyPci9gx7GPmxVdj0YltpxMT
h4Pa4sotsjNDzg6GqWE+39DjclH9EtDzVORLqsw9HspHvab1VuWVudVEReJfs8S7NuN6dVrvk7lt
znucsoeuw5QkSw80Tv1s9L1cDwZ+m9oMgCZFZEwO3B8rGeDwRfkMbNB5c4f8JcNMn45oTgUdoQjR
f5v4TxcOoSv0S7TzyW+Q0Uvo0AkCYFD+r4EWHLGE+8QIMqRtNLj/ZnPREteAPxUsbNziwfCGnyYJ
L+uuljeJzcjI1I5+w7KsNxghwiirl7lGNmbk51tbp3vbFACbddNdyk57BnEE2x73oBmRBNXH+M9l
hWiHPM1RPA5pcj5mc8DiYxYUZBJ5yl7kBvpcbXzEUjWbVWeF4CxsHsPLpkbcgnptXHYMHZe+WSCn
GfBkF/Mczii/Z0P0s6uL6AqK2NGc6ufgGSchov8Lrrtu4cbFtyaiYziww3JhPJbVmvDGcavb1Vbl
vb/MBo5qjscBaJR65z6r1o2d6tnGZ83HF4w5Wi8GOjgMWqoCiqIQ2T4OM0W3krgbW6ezE4y0qs0S
X6e0iFTCIUPaIByCyzGQDHa9iSkjXoxyGsCgSCCrIdlNcUxHvB0n7cY1NW0XgQny24JwcJKOjubI
Bm3UUWbVwYYeOLdMla+UCImJe8jKAFNTYfjr1nSTXTT0RN7pI51giyGij3TbMR48wymXGsvdQiX6
tFRVhc3UVD9aN4WPn92NNZ0hdCnBOqyQZpF88YxjhCsAzaiF6xMw7wouSLJmoSIrkM7XkT0xzY08
ExhRFs1rG9bng/mGl6q5gO6xMQv5irltArDRAfoH2RU2Js7u6aaJigdMf9j1glvMJW9FNKBe1xJS
GG8h7mfriRbxsh5R+TewF52g+zYGKWHliXpADzOh77ePmN9eynGCFBrnD1UWE61O+3EpEbnsS6jI
RoiSxVRwnazbsAmGswEzFQHR7JGBS4wbVbB+d6Bfl3h9G/Sml0HN3/ZF/Sxq92g09Z1lGAWXyapG
lHzbR/Z1l8XnJk5Hwor8t8LZaiP6tFLTbwBfPSngTXauokvhquRaejxly6ha20kyz6iws0UBzXa7
7g9lE/8MVbcTVn1kl/E9hhw5naVaqi/bMPpuu2V/sHwXLwqKRacrYbvgCuj08UfQgxZpW4eSSKLz
yzAvaBAJd7+v0qxfSn6J84+6W5jzdkN93le5yg1ZOYKGh0+bb9vYvSYSigZ154qV7+HtidsuPVQV
9cWg+ehsC+qgsqqRbiUjUYf6S56xC0q45haSZ2+UdM2uKdoR5BM5w56enTmaR95X/Ti1WY3yI/ie
AmxwveKGueGKBlpyEY3jD4b18aHNPNya6mVqU5Ji0KPM2v0BjFm5Z4KtXZSPp7f//7tr38aCoKLX
vM0aeEk//DD/0ChT7NP/8/bav//PaqT3jlTpfXNt/jd/dtcEcUWWsOE/uNKZm2hcVH921yz7D37F
ZsN0hYFSQtJC+6u7Zjh/6OzubId+3CkXiR/3lzrJMP+wJKWEzl9w6Mw51j8RJ5mft1W4XoRBI88Q
lknSkfNpQxkFLZ2QoCN/bZYUdbFvno1SXwQKAU6pLHXNICnlkQRPKuveEhr6iJjJgRvtsGQBpfE/
gOFKHJcsQcSTB26/pcBL3jKSIE7CrfdwE+6SWd9hppj6rDS/klm9fnfKr/7cnr3Xb3xqVyuLt8G+
yRW2xfYQOManXVvFHAksAQNK6cXjJfC9RWlvzHkyJGaAN8oNlEfEADIu0bdxTcRKVBbbKsEISW1E
nRnKdtG7d0L2+b4tfWeRjErt3fLtNNMQ9vyQzCMS53HYfaH6MPici/dbzvngOZU0SxWKEFPOe8N3
bQy3cQYX4B9yXuIYLxTk303kRs+neZ6Ij5FAOpBZGssI4pENRNSX07ynS+1dRBV7/P25tD5vRTkc
+v+6oLPB/xDCfTwcaEQ281Im9yeZy5AVOx5K40x3eFVRs3dw0Oytod2WxLvbwEquk0jujNTmSwkb
pNEYeKr6dhz1YR77XfQSY/dpGuA5wmVyS7JoP7YdwAkGlsUQInvX53kAbNs1w+mpzS/CMdUPPvmZ
ndTcY2PLLy6YOSTs8zl3uPMQ+SmXuaH4dN3DKsRCG8M4VulUHomyeC7wYS3B8/ycdHZEbYLepXKn
Yxjk1qJTzY0ciHAvhs68oYbAsz2rgnq/Bk1Zfv/9J/BLX2v+BFxCzJim2bSHP3eFKUJAKRJmuYAA
RTi8JuEhcKpOF0RMHbGInWJr18HedKPLdqZ+fHEAf3MJgCpgJsB8Gb+rMTcY312RWIYCz2RjiErB
Pgty31kxd14WUFTXxA+ay7xE5IU5D39nR8F9+nCJp1Frq02+6PsYn1rk862NeJLPSkpiw1iuPh5L
nhZF0+fBHJRmS0pT+tNZGS/bws7OkDfZTpPvo3SkqiAkFzkIYd9RlG9Ot/yAInHTj8FX5+fXOxaF
lmB/xOHYFm3zj8eENrg1UR0KNmsT2AflrEE0XQS29pLCHV34BcNQJ/SObSwgwGtNs4KfA+KC1Hgi
auTmi4/r9HofVxBFz5UlUCJq5ZDmwuXd54VQwjdzGMYLeMv9GjLMuhIlueZi6C8qYAXNJhccYBEQ
fNl4hPJw1otjUsIK5nZm0D/PaCuLrV3ncKFpHTySMInZypg9XipPbcYyEZvRyJ5LEiIGPKJBnGt7
a4SsbpXVoZ7qeElrKccuwQpqmri2JLVdOiAcR0Q3jBWSy4nU4KjBCjn3lXBxy+PAtqYUfcrxetSU
Fr2mZtQfgIMvFPFZ+WCJo1EX8FWR3Z0uPfrLBmqTOFxNZsbbcuyjZ9Q3Islf6AyuMartsjTSjyfF
QK/ThGrEUC3pRihIJ1qzMUvQqm4slqdFdAyqC13+nPISNUXIfEM6F8oaXzOjksc2w89VFwVboIh0
ztjeN6DGgXQZJLaP9CMolrcluQNhkGQ31ZAyqpXtnDyCJimOnFeyTkL2X5xSC04KOexLG+3kSoJq
WY4WQpCqYSIcgPO4tvAZb3qxsTvF86opeQzVTLGjTBxjlPs7IhKeVe5am0Z62jLJwKGl9v0XF9Lf
XdcuLUiKAYAL7unR8O46CiEwmGzq/noS9VV9pnkmW8LEptzF+wmHjClar0g01reYrpAgx+j+4Flf
d1Zx+cXR/LpGK7TbrM26UsxN5KdVSJUOqpQOXqY99B7tBOeGj+BnlDJ9H6Y4Z1uG805xv+U1p3kM
MMrUmbdsvwHqEIizi7aZQNfgJvniwD7PHUxKDNp33GimRU/cmYuqd6fJ9XILDRKcxTpWZHkTDk+G
EyHwOkps23OfDchQmWunaz1sNnLM8v3vD2BeXj7d7ibrs8Pc1aWEPBUU716/0fTuz4LhpJ/wfKhm
1jRtYj9C8YDhTULEBVRUcdnNV+jvX/xvyhWeCzyZTGHOAoHPcnZQVOFYmyw2g8GIbKps2EW291OM
Lu6fzOhpxnrnLRHHK9joGIhKdU/7UY+67znRkl9UKwxKfz0ZFhMnrlcmFCZqhU8fRl4PGpvNv8qV
0LLpT82Ccciv35sgGTZm4CLXsDoDmViG4jX9PiEQO92VnWiKpYfg9STy1ZP4QoNrQieZh8ypIPb7
+izHJrjMc7chPk7u41ibdieltTWDMHtPE7vTz2q7zDvS28d0Jgr3LAYQd0SRR4Mn56EY0jhcFzCX
iA9003U7BvChxslenoRRDrLSrerj+5BFLyMU7spt9PTQpoQyBWW2rCh7104AfbgLAgeikmUv2Rz0
65Fq6gx0Kiq18VvqVuYTe/Gt0vXpeFqI7RablaclDGqdZCXskAFsTU/eb/Px0EZUNjkhN7GSABr9
8Lz23XP41CH81NBeEojlpEVwfTriuJYURKW/0zCnLwYMxCBOMAFm+oNJKXXtdaQT8fjedCUjiJbw
7CK3aMrMT5bJQ7dYMo+drcL3WMJ4fPg7gJn5Psa2vsB/ppPgBWF3fphrUMgJTNmR3JlWnXER6qQw
RnP7rgQMZXyj9kRHJGAw+pLuT5f2K1tl8drxLHSrc6UfVq5+MSSEQSNODJq7IcyXEqvhEoOkvzj9
0JNM3ZnF6Q1sJAOL4DIEXhOR5nqX8zI54jzMAgEdxQKJe2Vto71540ezWVJFZzmU6guvSe5z0FIr
ewA4Y7Fax+l0ntMV2WiZqy18Hjorw20H0ko6hdsJx6Y2ZJjFy9ZBoxQ90885mlBID5LH9yIoXBNa
TgZFBIIiD2q/XDPDuZuyGYTSv53q8dw25XrSfhQQfra9l2SgXjywxE50VoSGi8hKUwtI3+y3mvZe
VxX53tnsizWNiy8Wgl+rxFkcIpi1kM/BFmZev98tQ8ngISGrTQFbbtKXsk2BT2mUxTK1+ZwYKBiV
vYrsWWqGteNPQRDeAiC3njS+WpPZEX9eE5mfOYj3FRtZoT49LNzWbMmXCuxFhl7LzoKM7EowZti0
wxXUHnzCp/tufqbmha1WZtu+nMwV/wcnxXEVw1I27uqXzRy8KqeNGjbUp0+rMhue7+5EmRWtIqSs
RTrYq6nwxy3bN4BDaKQmTMy21lj/fIszPzqpT3mgz1v7T0VhOTVDVQ4TbuT5VQo3b9a4K4blaTNO
U2BP8A6somFyl13qTDvfk9CNAxylaNm9hmmao9jlgR7aVNkXw/NfZsoneZkjOUUuPTX6GR+vHUFC
et9OgpVkXiAypjvb0wfkx0GElwa8ZK8VVFIVd6BZHE61kB7EOEA5mb//yOYr4+PTlK4MfT0JWVSQ
Cf7pyrGCqIFKyKHkhCatBhfVv9/DO606kqNIlWKcOZ/A37/o32xr6AahztBtKeY+zlyKvbt5VGM1
lhvAc2jKMd5prkzOKfGLp0jQzRPSudGlejsZfwjDfgVgBvDJJuLGKr2LKIE1mffi6otjmk/6xzPh
ciLoLJ10Kpb76UMpYcYWA9HwMBafByuVh1C0a3zDIP2iblXhz9znoRnCu8azW4P+KXpQAFAOBLLO
FeBDIv4skqfnZfX3h/Y3TQk6rg41Bwowi07JpwYPTWpGWKkgymtA9BgNjGVIZDAMGLy2kpjny2Qd
ju08F3TPaUL5BGNwqwsErY0+lSsr7Gq0r9F3he9wnXsjcdGDgEBm+TyvdRxGGfugCUQSaHRT22bJ
rdO4IXNNhi9RQ8BnBM0oi5N0N6IEZlogCQ3Is68ui18rcN6ny384gBz8P58ui4BLje2iAzEDAxgC
5TeYuMncpJBHvcCOUXjY1uo2Neh09xbQR3lflbjVao+0mESoL+6Nvz3vVFV0Iuc2IY3Kj5cpDe1W
dFbPee+csy6YlffzzZB3qLin0NO2VWrck1FxhBLAc6mY9qgF22Ue8uw1gglBegAGK3acZDnXUj6A
611lBNt+yq1Vgq8i9xz9GJvNkRCmS8ujM0dkx6B0bZf78WOStN8brUfPP1vgWg/cC6aX/Iul8td6
ms6hTZ/j1GzB8vnxTdoMNVKXcfMCFLw82kp9ExlzrzAv1vDM8DGyF0ynqNszrvj2+wt7XoQ/3XKz
rBHTKP1eOsGfPu/cVZUXwSICyomq250vztM24vSaKg5hYwODYZiXfVnHf35pi4YpFxiCTzUrNT9r
iQhsZtcVQFTNzYbOweAtgRTrJHiEkOJ4jJ+224BesSvMWwlArejsS+O6iCQU1tkCNwbwBn01AS3T
yxenw8fTF5Pa/v4UmZ/rDJpQpmELlHpzX4wz9fHjMfAc1R4SL5ZKBBKhpepthR1ntm/I7TQO9Xkz
4w+ykZLtdFhjzz0SJsHRqy8LsyTWQI3LKhkuPboPl0RH3xZqbLalA4u/M/xtvKIR9lV5hGnv8z7R
MqTLLh6hrGPzqPvcJqpHDT5Zxcw/ME2crfV5DOr5WHkZIyrRaRurClYNTsvNeB+3GjG7kQRWgv4b
W0NZ8ag2J8dYFiKLNgY0+iXPh3FFyOm33CwB0LmI7Bg+3wqjOorWdlZKR8Ew1+jkIcSLOrXWlYdO
35u2nWB+X3hEkjpafHTlm0eoFdlmwY+y4lniWsXMCLhrOwFZVapv5PpkCTXx6AwEObI9qIfhztDo
9QVV8NPvBx/nw400i20Q9U80d85HzbcAZSFTkklUn6c+7O6629ddKfeVRTaKWT+gIxNnQ6vsMzh9
I0p/eigTzht+FjqZtm+efFYMYYChRn2A0dnZdDIebse+eNFHpCKQHfvbrsN4jPgOkW4ubmp6pDvZ
kFsBz8qJ/OJsTOCVOERzrnO7Zg4ZhuuSJYOsd/8yEsHwWmTWikhBwlttJa5aymPCd9QNGUrV8tRf
jO1lCLHzwmDe7yOyWY8BQRKlW4GS0F5zcyyWuY9CX829miLOqiUsRpcQIQeNS1M0ay1qrausvDv5
SU51TS5zfozyb//sBsWBc73VctiFRtP+0NR4f7rrzShDfUtnF/7zcH76hwj18XeV+p2ZGymNaJQ1
ec51Mpn2HE/0lpeWQ0g1toSoSn82UQftAxxxP49z6B/Eu6b0zoTsMETomMITGGDMTdnppNqZNmox
9mDaUyS2HkjcajeTh8DfbkW4oqel70znTCoY3RK87eN8mFBqcOrmPsAnu6VIm38pworNYtz/WcbV
tdcsp1R224bIBIJbgAH5fceowLo9GZZxT4g1vDdz5cNOY+GBqeOEXXto+uac+5hRdveQFLid8gJq
TDV5F74wka9Or4UXVATeViUW0mLBTlS/dcn323cuaQTzTnKAz7iUrrmzSJ64Pq1gpxMOBSABP+zZ
6zHqtq6WDcdTawSb6IUcO3edRTxz42FGh88NTNAT+GIzdp2Fcur96A1HM5tQ/zQQe1GrBYZ1N6lr
Vml9N9CPBZTDRdS3/gJFSLphszURtWgMR2OYNmUU0EWYv5RGi24x1rVtMpcoVd06mxwzL9vUJtiE
PjjjMcQ06IDJ3dS9Fq9TzbyIWKaxB+mQCxEzUQGS9hT9b/bOazlyJNuyX4RrDg28RiC0YFCT+QIj
k0wADq3F188Csu50VXdZl837mJWlVZDBkAD8+Dl7r13AO3UReJXk5GIkUqlQxlpvD4P2KdwyWimu
ar4ETOqCYlhPfQslrHNPQQC8fNBrUJxRek7K+KcBOcmgd3MlPP3dsqGYJ6N/77p0UCJxQzSmewOq
gkhXsRLheM4Ai2zUSb9bqlGySypU3g6bjAae+3IPqTvvUaIbXLNmMoHgKHID/VkTdOMYY0DA1Kzx
EJjdjPhQqmtecnyz7681MnZaM/kKprlWC6i8ciunf6Zlp8lNd2bhFfO2W8+6Yl0rtbFBrQ6zwzFQ
CtbpNgHJdI5kvgHyg+GBrKqpd7e6lb1l8LV3zVR+JH6Gtd0YIPTS4ZmAFdPKDbY8zE/Q+NBUp26l
K7aFhCRozyLJfgLUbjaTqPPf78ZSQudECDOQ0UbPV6KJp52gFbxbjpp2JAw269WdlmERU5W43uea
ecmDLoSVU68TYRs7lp/31AeJOjqQgOPCdbdAAXa+Yd18JzxEc1JbR7xXHRhcXPLylxZiKFuuBYOR
rCcTlriqESkuwSY4FKXLr1wcwDvpoj7qORm8uJMvtl+VB72KiLlQesJVVQWpmUIiVUqg1ZZ0yRxI
9qRReRxncdXVGXf4KDMobOGlV5HNaAT2oXqs4blOEPaiBpYAKL7KuMtneKyek7DJnPBqJ5IU5DE9
WcOBzQLk1Tq0z85onDQ36m6KedcmTnzOxTDh0YBplY9JekXJ/PuWzER9C9HSeYMOackEGC+LvYhH
cstnqPOgkbbmW5AniorjiTkvI4HHXguitdGlLZuQhNBzK+7XmQkyEdHbtFGJsKINH7Oz/o5KNz5X
mHGhFEX5wZEo4Coz3WpROW39vpoORmkkO4Kxkl3U5tM6atkdlHEMepR5qxLpwa7LTZ9eDArKFObX
GT3oD/o26zwrosc+crm2yNRYV5q/cUTJKNxs8rM+0XdLx8Q9RdApifKKpZkcw5iKa5JxvS4kOIwo
OALFgdVvwGSQpQq4ODzKEdB6kaS5CbQnVVBKCbRFfj9e9OytW0yZI5fWoGdMM5VQD2o/AzDOdXye
PBzygI1CHraHUaomIMyx3aBh8yK9i9djoSowb52tLPJ9RzrOftnclmp8DgzZeyOuCyZBfYrQjEh7
3Rc3VeW0T0z/ZhDes+qSGrmQ7LqVWuBWw/evrZditYzyi+ii/ggjix7wgNqv6movwxi+kdl0L6Yo
9lDW0I5r4seATDDCUkCFkOOzHY2wfiQPB6YXuwz0AZ+T/txNiL1l0T6RKKatiT/NDq1dFOtAn2Iv
CsjRtCrWT+BKK9uk7Tw0hYqoStG2rW1+L9d+sgnitYoB/ZF0SBqr70zoiqY1IITxskHwx6uOxKjl
DKp9KHkjXTK+BV6VPC2PQDbqCsDGZ2Im3cb0G+eRzfzJrcVPUSvFE8Qp7RyqZnpr++1SDlSlqnLC
ifCoKB3Ln2Ke0DzxWp1wU81jnYjKlQCj+k5lAR6UdLN0QJbR//I6epvN1IBdsgouMGFylAx1fMgF
WrW6YUg197a7zjmaiUFcTZIrnLWps52vloW5Ybdg0qwe5nxe9GlGLUu2i5m5BYC5dFfVTuFbLon2
KizUXghQ9lGBuphQoH6V5FZInEVPT+qLhE309aYDeGqsPidVizeh77Yb4rWqVWohN4XId2akGO/V
OSBjOQgCNmeMP1VztbxOskKKvVk0/q6S7Q1va4Np2qAXPIBo0vTqak4P1WysXT5rbXYEE6iNaBXH
6qa0O9dr4HAtnfilmBjjAadkrSODpBZhrWCw50yH5Q4TYaTkyVacZvjGy8Gcfj9qUMiXoTVgQ8+T
67CFCU8Zeq3CbiCSQg/mEnVHi39YdbOjdKnDaMkwPiJFT09wEheKN0cvQLMwT8uatjB2mm46THm3
TXHUb/l6skMzYaW3jPFUgaXdO3RDlq+2lvUBCozlGRz43uQ0ytGs0YXhlyAKgrRalz0PgAjjYyBR
IjbH+orb4snNCCfwsyjY6YMOxlZA35RzVgSZVXk+5gfW8skLTcB0k/FHH33+KH1C56XBoAXVmFcj
L4Lo7CgvNhgwOy+/EgRuHtpQTKq6miC2mF7GPCQCdmQ1RtsSkqSHHJWmXEfxD5zHfDPUoToEXdZh
rGbX184EITCsP2Rtk5HdiW1EnuDyJ7Fm7sd4atbRMox2uUQneoS4yAzrvY4T6bhUXewY8WAXtr2l
Av4kypSpdBGouwhB/K2LJ7aSbDiXR1SdJj1ldnDg9TcXf4yVlQDAv9OsmJ1RKCH3pHq1QyQAIWdG
HznY2A7yMPWUPSIbBxwTjDnGoM7uG+l7ZDG5WhRejVA/9WHXXiIdMb9LA79S79i4xBdZwMCxO//s
zE2XZZ4w9AaadroxEFjDZL0ciiXoUzKuBopsWaGEUkIyO2KY+vEer352DeEsM2oodx1m5KPANkDF
ACMP4roxuOnRlgEjOgZjcmjGlV1qPUr2vKPMBIU3miT6OGPw2pfykfaLeTCiwf6jzFPaoN/HIdHg
jn1eBDhhS+C1O9V34tlnA+fnSXWczLLbUd1AMYwTSkWp7UvfNyg4qnmtK5NDVncPXdHl186o3yxY
Z/MW6SEtB2CyhSyuqUskj2i9jCXhumy9J3/o13bEGLtSyfnAO5+us84+QEfoj6bvn5c1iE0FnJwk
3fVlaa0KlREpnmbTW6a0hTpVJyWs9mPWvRWN42z9EsaUTXTuLuqJ8bPwEf8+cbsGhb+BnJECFG5I
7pfbmhhSvE6WScRhFzLFb7YMSJptqj3lA12iXJaJp9h1d7Mbil1z+MlJ0m2XF0+YVXhgDrUcKvFg
HNlDw0xiprhfrgyMUOlsjhUpc7TW1iE2sqJT87WstVvXMNqca88ib+FBzZzHwaLbgezhc8Cx8BQU
7iUgdzBMZHabQhOFP7eGOrAvZRmzvivaBlSZtV3qRNUhzw3/gnUyrfhYggI6dZG7RVVDwGGDS2/g
Yrz2qdo3y0t3cMYcwp74jLTJfK+RSoqEulde0p63oEnCQso03satuFGeJ8feVszjOLoXX4nzaxzr
V2AIxZEaoFNLQp7M6i5PSu4XBYc27bonDZzMuoMZJH649VACe2L3uCztBTXpupnq39o0QqERsZD0
oNb3y5C1y9v7guMLYAZp7fOFITCJ1zA1UpaXvXZNr/gSJdg55g25tOq3HgRCHqvdZrn7siYFFfVX
2icVdpU4gGbOoctE9mFpe9JZ+eOCVE/pXa+MP9lcZRSDXM0BQoOP0gjGDNdWTV9SSdp4XWpQROdW
EWXrDp+TuV2eirOrZstex1u1k8o2d6IC14U8aol1FpJsqD73Q5ib4c+YK5/X1yEpb1ZRb4FiWZtl
p5t3vFBCN95rYT7QnFOvy6dAbsB3Cwb/4DAkW8XCR+eRsrkQnAmMMbX3vCnfaC1GB9IEzjB37Us0
qZiPXKYw9pQVHjE3oHugJLVj4FyykKFzFjwEbFvXrkZQYkCdOVmWfqtiLtVmRHwodrJ1RNr8Zr4e
XuoSx+MAJdGqTYQPQEmWT2Cc5YqkGjAOfzaq+nm0USaZRJgnUHqDH6aTu3ufgrjSsmTNZiPYsUWn
65mrCulT5K/35Ux+iTsTuosyrEI53qC+myTqtNG+iFuCQIyeHIMGPYDoJJPR3lyjF5FPcqzuJiOM
TllH8Ew1xndJI3yosUDRuwaXlBtY16wq1xgPphU5BMQMdZEkQKCCSVx8wFEg9RYN7BlZCkMFNdWP
E9w4gg20k0optSUi4yG323LvFEm3LfuaTI1M2VkkLdOTaO33eCSutyKVwRoQFpVaWOxTFeKYJeSx
IflyHZvTmxaxa3aUwNkrgm9C6JS2WiD7I/u395LchvtgSHaGqb0uODAYRBEX1wo7VoXPLiWadyl1
KCWb1NiydS1/1xC5ovdnWTu0IlWKot+lHsLtlSiNDwow4HK2Ph1bAO3KkEIZptHwREkm3Cb1groJ
7iPXTrdTZoOlEHWxd400ONn0KY7CpQ9f6ccibU2vGdVdCa2NYzy+IrVUL5aNNAn94lNqhMWTVAo4
WOXwYIyFfhNq6eVBIM9YDkR2yu1O0AGLxucYqUZVjeSqxuFDXdufnc1AJCwiuvflUxjXzbXPIY0O
Q3KuOYuxIG2o9LVNGPogQhy4qSRGB3zxlsg5+cNIxYeioWqwGcA6Ub0W6vhLqtGdUiakGGhIoFrt
NbbPE7qFCwzvY2pVKMaCzD+YzWjBayfbtCKzWAcEvCO1Y90q6U/Oq3xlI+xi+r/pXYVEpJxUHzty
LWbnsbMxKskuhdBYmzSYs9p/WjqvUmmGnL3bmOzasf82eZd8LUSCT+lPLcqgjRk6xjisZGyn7Rrq
dh6eskIJTrIktbIQ08sUdfPpgK9Sg7RbAd1K7OeCTSQOzI59v4uJK+G0XyUVF1Kj2OM13EtgM7Wp
GrfJwrCXVrp4arLw3lJrgPCHkNqfKzUL00qKdGMYNECSIjS2Yeq3G03zb7Jikmyy19kVbYJqwnKH
jYwOWkVSoZSYv6jYseI1OjPDECqQRR4aCLKKoNXOnGUe1aGsdYKIDk49dzdLYTNTTXNS35q3nG8M
2HBJZJ/CLlPm5Zvjl4JWRPTkymbaakPn8k0lF9xcJXlaBxvfHw5djfGN/1gpdbwx3FUdODrpZsaX
FBgkA8U+SjdzjuH8z3Kz15weKxSAumHkeJyg1uhTKh7QxWyE0+l3yy2JjXQfN/soqv1LpXen0bmY
Dh+qqDqoQmxA2dJ0b33YsrO3s9yzUvxDJF9w0WxQWFSzMZM4TxTmqccIHvKYTp6WjFjveh/UY/2U
SnBjSUEIYB/jaGLJbUr+3Iw/teBdr+r7ilUymLeKYZO3O2xcu8qw2nXfu+Eq0XWsQaKBhACdLC3r
lDDt4qBa2gu12ZcifmDaqrZGQ8/ArOSqrbCNkdrIVdrqScec5NaoIZzZfvzcR9BxHBwwG78ZTo45
BZuMJtNajemYm/LB7isDASXjTtgy827woRMBBa5tKF5mFNdET0eAVll8J3pwCn62M9pAsuh068Fv
tAdVJUizFrWxl/nIdqE3cC4aA/5XjsLY7BpPBPrNrZtik8ZoS0Y8I5gHm1M7XPU4Ihm3yp4iG1aW
xKezleNX38looyM9LmMA0E0lvjoZvBaG/qpzocGpo7BgyrXUpxxoG55Tox0kETyHTB+zNcZBdJ7W
OHMlxTHRsFDbbbxFRVwdjJQYTGUQDlgC+eyKtLhE1H2Dq3s27l/qrwZ8mTDIJaSbGbFhSCTKp+mj
V4EgxgYyaeJm0AgJMryIKhrOBqAaQEy96MFQoPkC+ldS+E6Pgx/cJqjAW3qBuxTyn2+NF/TfL3h6
yL7NHdxqXALLAG5pbTCyUZy3iPe4bnKH0qOwGYzFZGFG41NTKgDEU+2xd9WfGJusba8nPIaTf2tK
mRMU4myj0dEOqe6eqlJieC5qL6nzF80IvnyJ3SCAakySvDkSA8/EOcyUK9BJB7ozJzIRzaDTcuc0
DE1DKZVzV1O/6zGuewnwebhn+4BZ8SUP1Z9O+ImkND6P08kK4/DGONXeF2pINrlLjyAQ7fFojbI6
WVMPF2GqZlzSe2u09sHMyYmKB39V9M6dkdM1m8yi25tT4jlqZ3iofD+JAvUvZdW9Kk/YjoN1H6vk
g7bMS2NnIPkj4atifJffuaK+BFMtds5YbvGYMUZyP4YRWXief5tmr+zbiI63oBG26qprRZPW69tG
R25lrgXrG0a+Efd5SmrhBHvVbH4IH41hFZZPScoWspSiWukip09XcCwUGXQq8OzbdBjX5KtsOitU
DqNrXvPCt0/U9+W9ZQz0XEOJHdzN2k3nKhCrMlW/tVgMT6Lp78L5VhSU+s2gQjk1JiUhe92+eu+1
9mjjySBAlcTg2mJ510zbY51qkfeSLSzSUt067i501eK5E0rg9U3MXE8S9AnyTyW/oOxZcztGeqX/
q1ZY4CqcXm7YPtOiPsC6Tw+xWWck42jGSyWA9PrWoGzHpFTui7LacVrrRxbbe7uvk32fhjrC7DJ8
6uq69tAhXVrru4AVsSpkZ93UKbFvjtZXlz5wdsuPYoHI29asam24FlR2rvkEzVcbbTSjkzGd0O/f
lHRQb2ADQAFPhbZVU6JoQ6NZgwKlJG+5BuuI6c4u2VGPRQD+PcGIWRuA/FAp4l1PAHkGafsIEy1Z
Q9x293GPD1NBYLTBSNGuff53ZwcEj2qewo7xYuShmLtAPyS8/l3hv9a+Wm4swoKRiY0crOLFmrQP
HaHYRVZ8KlkV1Sei2bIVEpH8oBd1dG1FI/Z5YTyzTndHWyXhrbHIvCG9CZ/vxNdF7/MzKC3JWu17
aVpr+yHXX2NHm07l1sHPflz+SWaGJppDD3lftTVrvKokftYX2+6tHTTIN2H1TKpiMp1r5l7z/0vk
v5t0rIoVSa3h2W3LemVMU7OxKJMJOCGHi1wuPPZg4YgdHk494s0gAWNQs8XxmpLjKCaWkxjUg1u1
XP8tCYshDmoSoXnqrsuI3KH5FPiNRde2PGhBqhyMs9Ehc3aYxzHmSqxDRw8Og7bzmN5FE83ESBfG
2jXii2jycqMPES7a5IHwSi+erB3GrE5JnxV8LZmM7vW01TzXKg/gSx/Uu1AjfivK6BYwGWcPl92P
sNi6CrqzH4RvZQvVrJRptEpiK/Fi3nBLU9ulzsw7EMRh/GS7CplF/o9R+gGtKTAHvYZl/BS7gfDC
JLdXUwsyIjbRDgTTRmpNuAYx2287GsqemPRraaAeMSxMxf0U96cmzRRAtFyNRvJ957FitCmooTNr
rtJTDQ9y8e7SbqcHxejGreVm0PQ7SwJa9PXy7LjS3o0tqkCgppuIfAQmU9h4QwPwW6JuG9B760xx
kJWQ0Yp7zKEQxxO1cvsBDc6gfPnl9O4i3rNQEG2ydhaRIlTN6nDcuk7BAt2F0YqwdDrJhv6j1cOA
WJHo0RXdTep6u/db/Wyn8NDwr/k70G0fcgjHFQToT3ZJ9R37180watihLTSSpel80mh7NkRB5yjO
KZAQXTGc1DzBcP1RDMkttI1hXdbb3pT2S1RyHHQPNCN9pAP+Uz9ECiENEBUbIubswRpWQm++jLg5
W7L5KRJLrFrGhrbSwv+vtVcSWn+Ixn/AVtatA0Vsq0ZuEOV7dmum83LI6uNDlYix8eZJgaoVCAhD
oHVRs0wo5BIwOGOW38RyaxJ3P2QNfkH+B+IlY3hBoUtFj9W9b9aKFh3APhwMmHqIfp1q07IrXpV6
d2gsktRp+tX1q1H1HzWNlHU+h6XIij2epm4T11wTJwJFNd9rQfDe4BADGuI851H0hITvIYGZkmfx
W1rA3WOb+x3ryZdNXWxZ97qSkdgxucpzbhenaSJJoLYt2inCawcNxAmozkhgYCY6VwKzPuq8nDCg
AzG5b0aWvNdWTI/FiO8iNM9T38iT6hKBO6a51zTYzPNU+RQzGiay7LPs4x8jaixEK4xh+NwgTbwr
afwamsmDSxGHkGMEdBi5kLKxYe3qjESGBYugaPZR8ekK1ozdVxVRB3RGxy9n9KIJy3kS33LffUzt
7quU1hfGbnJRGq7jQYpOklj71YjIkZKGy18w3Zfa2D8gDzb2AmjCbJoIadhBfFh1/dgcEDL0D+x7
1FtYkJGLvStlH0So+NBQNgx22j8sdwml9hMBfodbhx/5eRtfSzc6LY++/AjRfLdRByffTMtTRMI/
p7piXJbfunnKQquqP34/g0mwlZe3MMh/325DqMwE5t5+P7ob6/jU6UH/6+GzYa6kFdLKl5+p7LQe
aseTUWgdhnFAggTDAlc1zYO2vWm0kYah/ir1PqRLNuydjgvRQMHOhfhny3mX+tWOnO+vwHOzit6K
E3+7WPXVABOgA2hSqO7JyLIDWUFV079ptvicw1NKiegGkcH7FAX3We8SnkW4X27xrfs+vbVKka9l
o5xLnQ4u6Zbo4SOaWcRmoZ/t106V/4qV8jUNTcVTYPOvuym5s0PkN5ru7Au7nqkYww9gssqGC6Td
w1bSbCs+OVeHPuToTNEVjt/NHszhStAXnNM5YVJTL+rQhF7QPPhSG1ZjN27x4k18Fi/1tRSs3sNk
fxlEqSm5y9bJH9ad7r9IP0fraPgndDVAA/qzb8dUYh3aATPkSKKfwGxYZ5TYqnTdjY5AWHfO5xh+
TLIiYuuR/PJ0pWAMbJIcxUkFEBMFNvwTlWFyfSqdAdJGcYym7rW0Yw3frXUzGeR6Y4dPlEzv1Zws
EOaoNq3Q4hojSSotJvErsYK1Lwk0liulRh0RhsCD3RxOEVrOM8wU22uST1DJ7iqI2Sk1QFnIRTRg
ikpOHac7MPJId61J7o45CxEFymudInGlZdq3SFEDVMjf1lWbAlZISDeVFk4W7FXINwKCfMgfN/To
Qo2/7w331kd5uifSewflJGfg0LyDroD5ZbWXKQ9utUEqejWHgDuqdsw0cpAzZ00iO8txXXCt1Rta
oulo0qVIjrrjjvemHh/MklFsQFkTN+2Hz4agAKu3oi/IhEFtb+YUsdLKnKq+1zaxEeEBExOuEQWP
BcEP87LGNqvLPxHDSTAbttwUNkKr0VF2RRmw1uoNn2Og/Oi64FMqpUJStJw9QWzHxUCWZw4KxXDZ
8cRB+sAitFGU1kFHFDWrSjf9YwCeJJbuvcAozUWMbxvF+THI02HTV2W8cTOiVYTzmDQ63C8y+rAA
EmyRUD2PrM1KByydY7JYDQz2zFbsMjGhZSS51LLI2yRDuqPiD2MGNbJk/1itB2wRnXlP8PqbX+Cz
aM6UvWKVJ5a9jp3mmcwZ4dHC68r0p1C6aRNE6q7KkPk1br9OFMWrKzP3ikiuO5+GAzbIfh34zn0v
43BLg9XDtIJacXpSaBnKwqJMaV3w4hmFZUpHP2xHQrDUMNhGkYaGJ0EgaGqbBAyhm41HXUwCsmzz
PvEhlzGrStyGDJ0GjlzWDHzbM9Bi0MCkDLS8ElKstHCwkVwknFEyuJv6obzvwuHd76qMnDDANm6q
bpkDolvpJ5sqfZoZhA6NJ8Z306zegAm5CfXROGDNORVC4cpRxISZlXbzWbT2Kn6bfB30d+v+ct1z
XY5Ejmrc3VD4ZaUQbze5NPaG4MuwvaowD3SpEf+ZNrnI6BOIufJfFKz9fBfKwQ3txtOq/ioVOOdq
SYK8SNBEJAh+wbKxRArRgBBCAUr7qY5RlkgZ36Ix+XAAMK9xF2lgUVAa2Arb8Xwl4VxQ1+8NXa+8
VEAhzqPkrSyZEWMeREaQ3aP3ZuucsuZq5vDcVe0eW80vTQej1aXsGqqe7gSyCtXx0ip9h8r5ourK
N04tjdxZXlH53SAiiO+NQPoPIqU3mKfiHjzBhyqJ9Qls8Ee+3VD69Ka/7rRqX+DHZ+9prx0l4ZQQ
TXrODJrZc+6vUtnmSk0n2t2B8jnUp9FkVGumTf9O/qpIBm+iCnUU5cicd9PHk/xhJ/U31jTs0NLl
kphABCNp4moG7nUQRnZcbnU85wGDLnUsNaMfaeRmTEQbZsOOSyyCTnomm0iJv2XbXZ22IaYNehNz
IGvcpAbZQHlurQKRZ7ueUnE004OW9+5BSxwgx62gZEvyjV0xiaHbGewJ1aQXGGknGUWPUMevTSIO
+WSqq5J4FoZb5oOldx84Ug0W2+G+mVqvrqObHSBe09zM3ZJzRQjcjPJVVSxftKNq/LRstFiNVB+k
DhvHFWcYXaQopK1M7HkSMAGpcgTFg1Y/ZAlWL8kyMCbNc6SjtScc5oZfjNinYJelbA1paASwanhc
k73+Kg2nd99BKVsWHz2FSjYUDOmIP/QKxX9XkP2o8/BZGbdp/ksyOey5yq2FFbzqoUIbr6R/2D9W
jBAG6dIQwPy2jfXxiSJ500YCa1VR1Z7VaepeUVlh0LAXm7xRGFmnYMYM/NwrvfUcyPaPTmD5jw0h
XSttGqCGaY3/GIw2qckYmT17vonsLr5J4ewE3ctVXTKYGuZDKBNJd9JbAKZpoVnnUXVfVT2oH5d/
gHp8lb4SnLVJVI+yHfR9GPGZLr/U7Lp+rJLAYwRs3ZZ7hLXSAX3OGCHOjxEoVXeDv+Qtt6b5R5bP
gBIvGKGv880kqslyyUgYWx5t+Vlj9uwquvjy+68G4kotE9XtcnP5R1OfAyGShz/ugHcrbJ15wGql
oH6y/BQI6wPqUvnkIo9AlVE5O8Id7CclKN+0sUp/znfI+7p8UmtYfQECgn++g2qkf3oEN3U/uvkp
NIUk0b97ChQ8hpiKv7tDM1m/X8PyIv/mEf56h3+9yDYb+00zyHLN5aW4C63hNR+cks0VwaEJuiSk
o1r14tSdc8DroDIo4Ld8N0gWLCPedFNRvXTFLGt1pL9dfuu4QepxIoeHrDcpVh3iXDm4DqFRgVJv
26vRRSNZFQ7dEWusf+VqtgVwtVLsRvvOyXTOJ5TgKwRrhEIzoaPVtJKEBge0TYDojWn7pfby2ZRW
+REDisNmajVvVoZeKcDr/9yaMLUchDmPBfIcoiMUcSsNX26VMW+ug8mhaXWYznRhF1gTu+65CdXg
1LW0IRLF7p5VVKfnDGMatDR+66KYhhNH0utyk65scS11492tou658qfuzqzE/XJL2FK/DVF0ytOG
+UElmgM0NwIU7Ga4xjaDH7QTOANJnIWVMP9w+afANZum7bvK5uCFS2oI5d+0C/eQkgGJHq8q361h
Hmr0eXWjx2zcmO1/LT/nzSoevrvpkM93014FSsh3QV14aMoK4EDiFr//WB2n6jbkFKFtaktvCD0k
lO4D77rftELtr0UzpHvH92kvuLNwLtOe4w5mGkqTuhg8ZWoQHtcZwMo2ekuTKXmcSr/ypI1aa96G
+BqVVRAlm6Tj4jiafXqS37UmorUDnO4py+OtZgKEKEhMIX0DA0LKQwdoel0R77N8HB8GG6WsND3N
AmGd5EieUMBlnI35a6DpVA1+n2wsvKKqzeTKdwJ9F1TF+xT4vx2e/5/49A/EJyi3f7KoeB/Nx1+I
6tePNPqcubLfqHWacQ55W/7iN/BJM/8HojQIHfLesIRgAPlf4BNBdbYhDBOHl4bEEurS/wU+Kar1
P7Rf+R2GWgcEg81f/UF8UjSH3/E4DmKtmVZDVt3/0t5vv71EBPrBrg++8z9u/5mVNMMJ/uU4cqhW
2e7oukNjAf8Pa81f3TRKU9FVtdoftkmu6PQ0VAkqwq8/fR5/8xx/NVQtz8E7Ib/KgYtsaHO43p/N
jb5JYouRRh9OVhQMCVhqONADh+m6ccxims8hSPDMqv7Brba4AP/y3vQ5CRAzlyH44H8n8f3JVGnQ
N9YYt/4qg8Fr9FcreosocqP6Tc57R0SKfvEsVbkrrWxV9q43YuBLlR8kn+n5xTSOfYWSYdu0/4RQ
/qvFlM9D1w3hGNDe2UnrmsPh9efPg5iVKJCK9gtJNxloXPalCQMzKsJtIIjravXs+N+/gP/4kucn
dPFNQatDkrh8UH/6IIYQ8U7l6798p0B64Ay/HCE1JoL/SLD/zycyWSFMjkvwPLqm/tvRZEdwhzHV
B6vcjK9WTuIq/QPSap//+/vR/+OI0k3y2VzEPmCbdFX8mzW1mYqu1yX+ClX9pSbFuppTPobXiD02
wcPeFNg0LR0Uqsy3i+mjrHplhTN66+O+KsLupRNs4mplC0x0oyFeV2X7UvQfE2jDQjjs/5AmGKcm
azErUSKNu4bRY2W+E47qWeDLmXB64M3XWsKuvM6Vcz9Nh0ifaJO13n9/r3/zkeIIFkDj+I/94r99
pOzxXXa0jL1SzFRjksOShaqVF//PT2ML1XQcgN42ZLrFoPynQ2Re8RptFu5q9CJFKUAeX2zh/4Oh
9T/fDM9imTMuiUhcmD9/PfKtumhSn47daiyvgDa2Tvmud/3mv39imPF4mL+c+LOVHDA4OX3kf2KP
/uvTGHSNEkSG5crvgowS3kagUF39yHCina4Weu8ZvfC1q+/WvXWpXfrrJxdDDIO3uLMRFLihbxxU
QwmKbYrHKjmlCvXzmct12WMhRnDbieZRLSdmbRsi2ip3fMxKVRCZubeSSkqbQUrnl/7P2ipGvz82
LmkvH40V5S1C6dyK0VmNRMM0pPBmF9QYNrFaVEUUC3aJskTB/TxuItWZaTIO+VPnVtEzf+f7uNK3
WaiJV4KH1eIIXNOAR1LUwdfQtDDWYjVS5X1CtPFjARUciRXZGPkj0LY5SBuHMMBgg2dlQhMy0HTD
gsa7qiXKqQQXDpYJPF20HQnoig+xhVo+XDkj8lSSMU2DCCLhh6lnS2UkliHIBErvUvS4eOFItTBg
hnba82aqbhv0CvuOZlBR9ZupYCaE9LCz9npm9fy/ydxY4u6Sdbk1pI7nGp2qXxGqZJT6i07UDJ1K
043sFw0tJ17Oicko2gWThL196dj0fxhQRjK1h++gJoQP0yxBRkjd7LAZklNpogseoen+H+rOZDlu
JduyX4Q0OACHA9PoEIxgT0qiOIGRlxL6vsfXvwVlWpUY5GNYmtWkJmnK1M0baB1+ztl77W8jOPOR
6DAq1sfOAknBFjuI832LBKm7bpEOj9/aIlj0fTJ3XynFcp+ApUhDNMSC6vyuVbXM0pJOuGs0z53a
DaUs1aUWYr0/ZDyH2p2tD076qqKoXgahY95oL00W+NUjciqh/iHPs/o119YSxoiHDWfG3Iw2nRFE
uDRQnCLNFJEXDYAjusAaOdF7rS4CsrciTYb0YSNAIlvEGKK9RwRFq7ASZRt+1+e61Xb80a8PPu2w
Fd+BstwHhD5wa2yX8OhuJTsks5iLMiegyY2YNHwUY55jYgQjpd1Xgjt4wOeQ1JsoSegl1obs3F85
lMHuuyVQByCwj8CfM/tpJjo/Cai6EpRxn7bGI1QxTV70ZmMS71ZmriL5SbZG8Q9Z49GYbpA3183L
1OhZ4yVqGqYHETQDSfByltFDD6p0vOB5cYjYikyqFsYRudnXu9IaKvvJHVrf2efUasXLzEtbrNlN
C/9tzHtCMLHu1GROw59ksvjUtHFjHirfxZu8zuE4RN8cfQiMC51dBlTpNORRJw1exuCtgWPba+Hi
xsvW8xgEoIAG2wbnF0lEhlqFhfOHEprBSKsiPMLYu0EJD8wPIp8NOMIBukpD/FLISfvZI8aw0T9G
Bfnr9cCroidk/0FpBjrA+9UwO2ujCrWy7IXN+AEJPYm1gd4+RjZm7tVUOOKO+MPS5r0ktZZ+TKa7
xZ1JTgYp6wz67bVe1rm9030SSa4cyW8BWytMbHaFH9jlThdahmhS6qUeHbrIotbqabk78IgHnQ1O
CBJTrNFJ09cJpEbaL6F8eb8NEpUE3hwuSOgxFhiQpKTqnSFWQ6Xxk2gJclRO/4gwX2TbbE4bZ4+a
K1OejnsIIn7u6HetGOxoOw2alV3lZN6DnrZoG942bahjMMiJlTVkRe0yzmYEK1iziquqjBz3YOFr
Kjb56CLYboQ93hMBwETd9oE/b217mX6A3n0m5tKpjjr1Gp4qCEIrAYUt9LJ+0dRNehHhbu50pjAR
GmOvV4MU26Cuo1cEzYl+FyIrmn7MWouIuqnTpjqG/aznN9RnUEsHaGJ0x2Q9CtD0Jvo+goHYuSnT
IzbQZEfRuKOiSKSt/1INBH0CjImM/tIvwlHHv2GU/XYS+tDsRqsWOCOCUuL7AWOP7YoQ+H+GaYqZ
m08CKy3JY6QvVhHFOkV3MEe8Vn0abmYy0Ka1lcwVEpk6dF80w0BOr8I+GJ4lrKR+O3ZJ1OyIfzCc
oy8Lx/jtpLLzEXpGrXnkIZ+psE05f480vSJQs0vK9JuatYF7yxB02+WWyazQn9LLLMom47sfya5B
jWIO1lXJK+o+qj9yUgh7vUCUAgIK1aW0HUJNdIIvta3oS9xKf77Y/68ry/+PMrgWasH/TglevYQv
2UvzrmTk//DvilFTxr9sds9i2SrZbMps/urfjGDN0f9lORSN1H827XX+7v/UjIai0GSnAp4TLoJi
5/WfgtHQ/+Wy6+ef54llXwRY+KQ+/Kpe/AP7/L97K+K3DMNiKAWBE58d4LuT4sUq7b4hV4N9qNk/
xxVYmDDvMSplAqNS1syHIDQtvJX9jn5huK6CLtvYDnRIa+4xzxWwyKcU+FoLbUEa5H/UWaed2WaK
Zf9/epCWAEvHZhZbu3Oyz2wZ0tY0WwrstSXhAbDidmlVyU0Ikv3aFtGx5SXYDnwXtk4LfSs3QIeT
+7otc0DiuAnJvW6L+4yBy1oEwrj4625/UhCfQPP+XET22pA21FLH2KeM3wJCKb8ock8rfSZSHR/p
Js62BtEdP7XEgL4ZwtAfbCAqKOR7YgoCpN2GNV9HHTbeKO/+nZX3v7YB3pekfw4IrosDG2rBzIhT
OlSOwBWreZx7YW1Asomn1yzVb30dbKhjVAe2w+7q62vwyS2ClWrCWDKg23wogqcgytiK+ZlH31R5
Si6iLIIqwq1ByOGZ6/3pbwFDBcDBgFc/BaLm4OkqPp7MgJtUbtkssvMPbmi0GtxmX505sxNCyXIx
YeWyf6C54tDXOb2Yg1HNojXyzPuDlWtMX7tCz/tN55vuoWzS9+XiVoqRvIY6aQg5X9GjgXhoJl9+
XZb8Bx+xdk2oZoc6BbWTrhhDJlrXohsz+E4Rvlaz+b52fG26+vq2nNRO/zl42ktkoEgq+NNYslGl
YyftIPMC6fD51sZ7hOHImZi+zUZL+IxdQvcIszsj+oavOduMKUjwrw9iqc/evb4mfS+6CPQr5Cdk
fS5q4Wj5wLMRTnSJgsVvlN2GyMFxKFyMvROsWj66Z+7bh6dk+VXlGkJQMlKlsuz+3ZaxLAwsKMAy
RrslAfVRZW5aqzmMacGQOW3DMyf5yc8xyUQDQH+Q0MRTknFOYEvM3jr11DiQxFZ86/pSrRofkrY6
d1OXQz+5oMDAbfjM0qb8PkV5AZdygVU1CSB2sDhROdLj8I9zXN1qGiJ+QYOMR/YXivnrrG2ea8qu
VeKDUfn6vp5gzni46A7x/i2RXVTt4jQywYzatnEsNJ5ZYe4E+VZG7RI4/zJE5o7i7ftkl/u0Tbxk
in4WUQjjcLjVZuvG8KOnrw/l49Xn4ypRh5L654ARO/lC5J1RNwNADM+B3LxuaxhBlWZmJDnFCg9Y
8Ovrn3vfsFpOfOH3G1BJdXqtrnkCdhryRV4Nt9IDLBz6bHqz7WAeI6s+jlG8Q1XxWCTVmVXv41vE
b7qs6nTjXD7/yyX4q6VjDXXtirmNPYhSN3VEp2ou92jT/0m64GeU2K9mZr7+96dJc+fPSfJYn+b+
ddNIG7epYm9Q+ffxOIfu7yrJbsiJvhd6V61CpNLBrJ25lx8+XlxcZGr4JG3QWdzO9yc6h0YwFnHO
iULnZJzGJpu5EEr/xGie3erbf32OKAy5iWyl8NidPjk4TCQIFox0rl5iTkx5eAMMnjHCTLCe4RT9
isomW+GBaM8sUH/u2PvX2HCUbbFccK6sUicPrZhjHHdSBZ6ycISaJq2t/EidZV8CkmmHvLiyi0k7
juI1Dhw0ChBA75z62YzQGNe2Vl030J4aH+5o1RpPU9ttx/426I64qq+ssWqu1TShjC5KHWaJ/eZb
DclFFNA3MaZIDUvvImdydlwCz60m+xlf1nVX+HtBa+ESv8a5E/7w1hDMRhnuKh5j2AJq+fu/nmDZ
I1scYXJ7DAvqlZxi1L9DeqNjefVgk4DxGPeYF6tb/h1nrvWHZ+r9T5/uIEuj0bJQ8zGG8Nkz6fvE
2rrS+cOtMs91RT+sRfwWTWxWRsdgDHOaqBg1QwN9wak8e3AOieau62nipe0PkX9mATbfd0ZZh/ip
xSmEu1inPXr6U1oEvWHhv3B/9afCmZ+sIvGXTdAaScmOqLIDJeODNswBXujmwdHGBPc+1fCkjeth
zl+z3MC6/cTnGUxPg2BMS3q6eAvGfGrfqhbNGgvrXmAztIr4GAo07liMXgDr4KMKCyRZMfAJIee7
r1/Lj3v+5dSW/dYy8eG5WZbDvx6WeMy6rEXmjms7hhVfDZzCiMI9U/djWz3ESDM3+OTjVV/6N/XY
p9tBO/huP+8Ao+AtmPKV5YxoyJjinnmYlgXo3XvLoTkWa5ShLGC0S9X296FNTThraaKVSHsTHQBU
RlIeMrKvL8BnT9FSFjJlY5RhGierYOfIaUT5VXq5X74h60x3NvhzGqxia43lz69/7GMFAw2QVUhC
42MWI04hiX0NmEKPgOHnToNsB/GXOwZH26ZT2/uo23JHBUdJFNgej+hrNgSXMpIWu1vmTtG5Tesn
64RrkJijL60gdownp479YUCBNIL2U/gFBp9bb7cTEVZivuma9jk3eig7kXsBfvnh6wvx57Ke3FvX
EVTYlNesUvrJmpzJUuiaDfpOX748fW17tPxrIPmq3rTQuUXhXLXwygmj0H5aS/RiXIYkoVs/AxOq
0lxV4Ub6+GrbGEWl33ffizbYNwnBcHNulockSK39MLmYXDCSt+OZ1+ZkSMqKwFB2GdFS+7H4fNga
khiWkximUCq5Y7lVWQnugySXbj8GpIrBo1PMO5xvtl/LQ5YK2PK4diwd+Z1EpJa1EV4Bq9nMxYDo
RM/0I0xYtVLE+0B//e+ijP9zsDza1KouBNLTLY3p46qKEpl7cnKJFMys62LOd0OWAm0yL/0lRPnr
2/vnOX53e9mx0VcxDOJGuMunO1aFfYhqOym9eQp3VSLTu2EwH/VCzzauRQUUkKBYJDg9RW94Veng
AML8wQQqWZlNZKwBAP6IwBtUWRyscCSvZQpMD5UOdf2eMEWyXPFEoCq7sMk45UEhzxtFb1o8KklC
HF9bKfK9MYgrCx2twAidoPvcylq20MoE6kV/3LgjSm9NEkRDn9JYuZqLqNu6421c90nJ+KXTfjgd
RxT6v1GOHgd6MqJP9h05rzMBNyhPs2mr9f5V2enEeHbIvDMQV19fy48fH/YttI5YL+g0KAQB75fB
DOct0Byr8CyQjYVhXLq12W/KmI8NS8ZlmpI6h/YvoUsOyqEQmAnVxKdqMNttEs9PcdtFWzd2v4Fc
u44zFONVb9+oTltg2pDk5DJ4Hpx1l/mHpvve2/G27qHDwZ/HuKmrVZ8kjxmdYWw/tb77+uw+Fs7L
i6T+7H4lLbrTIburmzGa8jb3Jv8pHUr0PwUBzICas55yy+mQ+ScAHHyFDRdraQKQ50zb68OehSMA
gcCm37ZpdZzSeWVoAEQUHIFGiu+2rHl1g0FDkBj+k0MoZk3GGn/mrJfC5eT9YIdm8sPE35BZf7L8
jXrjCKvoaBxVLBsdpNE1oaJHkrdxQT7NRXjByBcrPObwWqgDi0zCNCv/jiVzf+ZQjI+HssSNs/7T
WyNx9WS3CJie3Oluyr0gV/Fa05UXGtaFBkXG8X8jg7+wi/Ylj/Md0ra9ld5YrX975hA+fIgobBGT
CVtni0Xptdyhv/YgSJk7vpdDjocRRFvV/zLGaMENWeQ+dPURr8JD5+D+M0leKOj9b9xnX05PycSt
qtSsViMito2LcjtcBq55TB1RzWfWtE8ek6WxY1G/YEenH/b+IHtX+O1MarRn+D1TQbKh05AOTyhN
qEcYjgr7TDTAh50JV+XvH1w2pX9dlQh021xhMfBUeVeF7d6uzX3m5mtrmr2vb8Dnv2Q6UsK6JxLl
ZCOQWjGkr5Bf6jwTN9Qqm8oH2w5+p2dqwBNg/Z8PEc2b5RPEBFjSPnl/SrYJIrbWeNXkNLwx/j/a
EHS291XUusBGdE/TtFvdIDy4dpyXmRxZRIbnjmE5mZNXD3MGsiqTe8im9+Q+8s2KVd22dOoSZm+h
vCCmvF9K3wS9wxrvuA+ltik8LSekqGTj2fW/4iSKL2tpAiucNHFm/fnsgCi/DYU0zeS1P9mBh+gu
y0JEmUeVaK6CqXkhuCI48/SeYJT/c+mBsiCms/Tl+X1/6QMVzbnFsNNLfCODZhZ6esxYPTCuJ160
VWccgV1EHhZtrZ7evn6+zOWanl5zyie2ma5yOMeTH+8nHyhZSZ+87X/AXk+AbJIZI1331s2Kt6wO
0bWNb52wD0m0LIW+/lRGN47RYPAzYZWtzZHKCUcdmlQcXt0s/MtmuBsSDdGS9i1w1beh6BA0kalu
B+BoQvfQBxj+yLD4oQ1pd4akLz87H6moNgB1qA9d+BZeAL1xcKpJSZyuhBqyKur6wS216dx9Wy7N
h0tnkyVFx19YH0RoM1gei+DizIOxCOEnuRpTRf7MEPBfekk4dwNy3HK/dY1be3KYoY/4myllOv71
Pfy4Y0fsKAQqNaZrLpz1k8e01mGEa3aYeZWGHKzVG9ZkXAcy8QEZWf/gmMCQ27dHpkOrDNDJavKd
Q+TMb9KGHZfM89MkENM72Jwx6wX9Cg9OunZaEr2on12jBRMAFFEsCNYqO7PN+OQLg7qcCRxrHJXe
6fgthh5Tg1FJvUKTLjW6AYosSS5sc/o+pRfuBKPP6K9QNaozu7fP3jva8QjuWPMwdp2+3Roj7LTV
7JTdBXV/Qdx4qfDIFrn5WkX+rd6qp6z7Ucz3cw42+Ot79kc4ePLwWIjgFGkujPU47/cvvY//NSKj
MSMQXF6PubbThHEDoOuIbIdN7/w29k822p+hA3+twgcGIwbKkxk2shuae5ucjDU0WNPt78jGOlcl
fH5t/jq8ky+cH5q9U2U8Ui0umnrGr8K6B32s2VTDXWm4sL5Jfb6CWnfurnyy/2KryVeI0ZZcBsPv
L0wdyI59v0r53rUPJLjf+larVqKQ4WHKM6YzkDAcawcJaotOXOxEgKd7Hi60uD63/TQ/LibCtAlm
ozXAHaIb+/5YBgK6CQgoUw/aPlW4sZNh32z9sX/pp2aRfmy6YRzXxMfiihqEPFDi4HLwt1pR3Obd
TT6+OJX6R3TZLg7vw3p4BJD2xueLgmqIt4HP60lhILoOmSZ2r6BSUBPtAPdZ37xoVvUwitrHMxfe
6TRlV0UWfhv6318/isbH7RNnSZuJ223h2jrNCoWfi7cRbI+HgS9ZpQp7rxby6qX1I4ThW79W4Myb
FGBa+lOf5TN3AaeUcA7wFZA5G+qbWpwdlTl7KZs/qEzVatThWZEtk7CgVPkWznliXbfISjYx5FPN
h+bqDE9fn8jHYYzDq8Q4ghvFH+hQvb9dNr+edkgRPTfO2I5O6LuA+eGWIy97dOZVWZYHv+9vOgE7
HyyLj952HsfH2LH4lBE2euYlt+yPX1cmzzYRUmxpSJAyTh4gR/qpO/RZ6Vnt5fLUXxRRDcQK+U2u
ZZsS1K5f4YXueY8OJIDmgCOHqTZXSLrkNu/lppRFvksDvOH40odtEf8Qi41dpRbBlRRnOz0EIBk6
vnVUrXMvFp4BspZ070d6+JgFV3FrvLQM/I8Trv/akge7KzdDCfucmMgqdruLzHc8sIvDdabUz7R1
5UaaNcgBq7vsHP05a/VkR579HabogPAYeNkWSRgMvNx/eh/koBZpFl0B3b+xTHrKw2hM27JtIJcz
Sb7oLbhfxtI502I4KWGznfC6UygkFJ9Us5l+zdFsfOsJOkaILc/zJ/e1CIbfogjeBj8HoWNI51DM
o7ubpfPCosT0NLsXrRJQ08Ye22uNFQkJ1Fo24N/mqmm3cQh5vXIGr/WFIONnjAn+gLzL5Wq/N312
mw5IYfE/9VuVSH/HAPGV9dhZtW0N782BBA1cWd4pt5V3c2GuNZDiuelVg+++EP2cNlcQER8NgrgO
0Wh163bwL2ZEGtejOWK20leuMVwhxfqJD6reoEXudyoDFIza7YeIw9sYdSR95BGbIKN3fIEtBu0e
AJP2g1wm28tNvsM4Iy/zNHCJS0BZFU7XALLuG8uHS2bM5hru2L1qGWnYcXChG3V9nYEfokFq4rot
VmUlVm6lAfTJzGHf2sYxHKJx3/QJtu8JGWwgJkZ2Sv3OgDvulErR7TnottBeXsThDCUkAlkNWfzR
Rn21hjnrr6f+5zCB+yhp+G2B+frbrL+KQrLR8gi1uOghnojyui8aaCzkoWaI5NZ6oYKtvZ98Osam
lT9EQcRErZkWLMz4s9dLdvDVcxMjcC0sFV/E+lVYHrLipVEEP9SxdaFXTn2p5M9Z44FoRAjsFfu8
JtpdAP5g4wawR1GXGft4x9e+34uqKbek8qwgIAAQb7t91BvVNtPVTaczA+nQzxe5xXPXf59TOpN6
tNeS6MpKQBTiV9O3wKe8QSLk4Om9HgNN2yoj9LSo3ZeG9da67caZ5wffGfdJ1f6yUbOuQdb/IOPg
VYQCU35EFkGOFNo0ViCRcrf+rnohDkMekpWyPLLAzMEJZ/6mN0SyGjvLS0iUfGR6NIJLZqk0k/Fp
MlV2AB2VAckCwU7HNlq1OXERUTtuYtuKqHvg8INYVIeWdJGphro2fq/mZtiRW+Ch8Ot4Fu1nRwGF
q7vxsuDZ2UX4t3cmUJo85Ota+PHzBA9zV1IBXAaMHLhpfWClj8oW4UUX6QVRGKm/JQ2VnWOePqft
vNF7wfV1kdYXYexubLAlF3GVo3u2A3WI0Hl33Qx8adjMZLrivgb+5Q8AIfwYcojZli8Y0YcdPCVz
i7uQgNH2PvILeWwi4GN5RLZwZCC2jKT/7Icdg8Ekim6GJDwy/0YyTuZmhYSYwR0q8hEksGk9gaBe
kThNZNfYe1EIXr+tRQ2y2Oo2hU6IBLBKSI/0lVYa5LvOUcbNWKT0I/Xsvkm/hWmWrtI0JIull9Z1
T7dt1ybTKoMfvgJE2gP3Z3WtMzPYZhCG1x1qiovKcnlGkuEhLFprq6E4WwV2t0PE3MIRiixPR/Vy
PXRCwRVz3W2XAYYYku6o6RqwPMIxk8AB9kdawYi2a58xyKT/QEhwpDr4mz6MmVxd9fUvjZjLKXgp
XLLgMctlGyDlYg1z/UnQTl8FTXAFTsS96LEel2PVb8vqH7/cpZ3lAzkiUzLrtolN/rvTJKAKSjrb
s8sWJHCNcBu/wkckLKjHLNgklb9L6+zeKmGR8AVxqOdQkdgAptlu+tGMipwwUOaZEqi2W6zh0pg/
YUcZK3ZU3TXO0YFbgXExc6Py2Dilve2EWf1IAnGTOmP2VhQYKhfibtlt+lhquxxd8hp46q7SBZYU
pGaIni3ea17OGqDpwj2hSqHHDDBueE4zFKk2LC8iS7l2mr+Jk+ypt2FYFD0w11gpWtXA9LsuPrpm
3jxDP7lvCjStTJbvtZpdvVVFj+SFVFeMqOudS89vU9QsVk1t9Z4kQGSNYkzbWL4V7FLiku14iYpI
tfj7DEqioSdxpXekdDgKr3EewQZG+WwA/IcLBXUsxLDsPzaYJGXb517qTPVVp/XrEOYAVOdJbc5s
gT7unpGg0ShZBszkHCONfNeZSiSWB5un2xu6mBad07n71Oju/cGeLwDVhPshn3+XoXPbzla660LC
GuppJObM1e/9Eq3O18fzyQ6aeRqqDRNhM2Gap4nLZlOXeg01yotxitwnbo9dC0Ankw5wnbIJxLFJ
Tf1oD9Yefmt73ZMG62qgKgHg6fuhV+O6jEpExO4QXZR1bz0qKyI2Jr6sIHqvrCYJKIM0fT07br3P
3dh54PPI6uB2xxTO16qGP/Hoqya6ywC8jHKqL43lWzImyasL5eOyDiNrRyBEduZWfBTNMQJn5weQ
jOHlgjp+fysc24/ZVksk3UbxWklt8PK5zRbGfLXCpQCGuzXYgQm+41lzhGxafkc7fcd3R161s7rk
beBpd7ToEssEnBKd7Z8Ba8EJxH2oh5DkfXGX1k78+PU9+9PyeV+aLrJaiSyX3TS9r9NttJXIrBEd
oqWKj1AuwzsG0Xw62DU7Zrobux5Pdzk+xbU6NC7laeZ8Y5vx7evD+Fh7cRQmjzAdMeLaTxVeLRA1
TQ2kPfvURKJxsda4yYUzO2d+508L+/R00b9Q4lHj4UI6KTitOWDkBJXU4yevA1k5HiLGJ6cQ3zQ5
gLVOnbUSC1CaF750SCADwIjJDoFGMozDBjDlzmb7CuyY+TxG7VVVjWTqqa2u+keNTw7DZsq9jhEq
kikY7ljfhKvdWuQQdywW8IdoXEpR4FtZVj2kBSZXmJZOjIu631cCn3w1ubf//fVV+HqXLNnlCT15
PLNUdXCOVEwDoqe+Ht1vVJ+Haak3v/6hT+ZIyAR4/1kBFtHWqQyRRaZ1SUiJvaCc2odiRLNVbOkW
3khiDzrMqGSR7cyZGXeEw2Y9BkV9pkP2sceEHlcCtgPGr6NPPGm2aL3Es2QgHHOL+kXO1SWb79cS
OWg5+2stoPp2YpcOEBPFM+f+sbbml3mmDBr4ls2c8P0ikFV+g08uwcAxWGysKIorRRsVBpa7JYFn
K+PksmZ7tM193QP6AouDI4qzB3fwn8PGfREaI56AlAxbBefUSB8VJg5fCqRmkhEPw51TGYfr1LGJ
lzj15CjJku7AeIEXrG4mLcWrZg4zS499bdCU2xD3YDP/TtnsdT3fyLFauUrbSJf8RDov9VqvhX1m
Cf2koEf2IbhuSNNojZ82p4mKkk5V0pSOmLyvsvRg9AwCEtXca1RXsxgD+mNcM3cYnjQ5PtnGvKXr
+atrgssWaNOZJ9la3on3SwX6Smni+EJm6Vqn8968Is4k71gqcs1+gXSjXUk9JkHC1/p9AMygZMu1
m4vc3tqFuO2t5keosr2qkva6hgnbRq6/DuICeHI8fm/8jKAu8jzWKZGGht7ooNraZKe3tFcsXI1l
y5jFSSAvWJ2fbxxUiCpnk2dl0otH6xVij7MGlW7thTts2gHYl5EcBgMflRzQhwCoJsSm2RrDrRjX
IiU2pinqCcSg+xaDN/o+Q6E5c4k+u2X0oUmGhgaB/ktflvW/RmNG1DelLorYM8YQjd6gnHVSlL9q
U4LmMzuTATJGgLihdRGKi8kiwssP0o2Z4weIgK8xtaNl//Vb+Mce+/6+McRENspBARig4fv+oOij
DqqZRARADaN+SuRZhsf+EOkEDuNfE57mM1JyI5+Pq+Vshx6XKcHqZKb7UwH4vST/kfD1JvN/w5+8
rju79NqsY3NfSzbyjXyOc6Xvw6HbyRSeqSB+xeOGuI9223arfuwvnG5qrslDgXRWd9+VFqxtmVxo
GL1WKpDubS0I80JZ9CuOswKu8ZiumnH+3tm9cVn3sJWduYkfVFP+buV1N6fj8yRJloKEeZuMwl11
yoFqRuo3VcfgxbqWbvoIjSG6Gw8RSHxvAENrqrD0xOIP//oCi08+1ryoi1KNwSiqtZN2cRKSBWfp
DKkavX5IQyQkPt7LLlKPoPHvoCx6i/huJvkI1wpCG72HRZuvhnGCneQstkelnfm+WR/eVfRLrG3I
aDHMoDF9f88p6LtQL4n2atvhpdPEZcZG5uvT/mRxf/cTJ4t7WeWzH1bQ9mLXIwOX9n3zFshlQIsg
1TrzEH9ce96fz3K+f71YdFCmSOXdUiqWd6w/tyyFHosR4ljt19fn9dlPKWU72KHAUzmn6rORsj2U
pRt5lT1foUM+UFV8F1PGaKl6+Pqn/vy7Tl7NRUGDdB1+gQPd4v1pTQ3jVV8spzUG20DGjDai341s
rF1QFMltQO2rO2m1TdkgbVyDxqnZX1JAtE1Gd0ur9302xpfg8X735qtaQpxCviUIJHioYOegSgo5
bvJ9FDpJi/FYV/5kf5vDi+dJ1f1rJ3M3FCj6zh5g30dWtUQmXVsTxDuidNQK+yKP5wzkq81Jxpyo
dGPfUVs3FARPkAOxRjjcb89cluWFObks7MwYg/DBocdyuvutU/iDsqVL5mY6HGGxiWtzHSq119ht
48Nli9RoIaIm070hXtFf600Emd4uNlzHZGVo3UvXs7rDfD8yRb6HDskmL1u6KXXkjcRJrLTMoJtB
fq42BjvgubtYqOoGAzyNMAccu6k/xap9iev4YRyrgCYecwnTQHi6lAVTkT40EAgXQYLq2dLEA8RB
H1HO11fis92jZFAm/siAeFRO3uPFWRaCXuNh7OiFFG1PkVjWP3MrrQnrLcNN1wND7sCzxxMJBoXV
grYlYOvMEoe75OMtWZTb+mIpYz9ymnZcQQDB4peFHj6abW8yYjayWOzAMWxbFT8TcsAT44fhFjPU
66THoOi5HS4WXODykP4mIe/D4TYzO/8AoHAvFNq3uHQfe98ejkxZ8UFZRF+5BUZku61uhM4AmX9g
sQFM05Zs4GQNt/yok4cB3vBSNW0H5v8aMO6whpC8LdGRMDFgJk/g6Hpik7YOiUvYIGsmP89s4bEn
HoSQDm20e9nZA/HBGFbqJzx90y53OAEjEdNGTzviSbThaCYOFn5FLosgM/KCMcm4YwbjZROQzqDy
wy0NhKe8Y84NsHytgsRaZ5G/dChzAr7gANQ0w3vOGIYqDNchrZ+TbH4NTJLS+jJbDzHcXjy5BK/Y
4avl0ypvBbDEaKhHsitfhAVeEbRFBXCT4fTcQS6tM/XcEA+01gaIO88wDKoVRWS0HSvyUMqk39Vt
epFG3UMwMtUu4gWqjqUcHcB6cmdBzc3/DO/LWqcyuCMwWTd7AjTySd9JUhwp9LotESNvxLreOVl4
p4LxqU3UL/sn87OfyTxssklhDR3UEaVjK0iQyA3rkhyyclXnybhiGlTu6tT+aUUY5DKkD7Sq2TAb
hNZu/NGG+pAgMneChRxIEmJWDtVWKxuvrDTK0CkLYAIkyRq6N0mFjBTqnuUq+Ke1daaLMN3HdE2O
2sHiUQG2jyAw74pXdzJ//NkfR9b4Fs0yXi0y0lqPL3hnCnLl6wMGoTctai6GxrnHQoqcrN3D1uV+
zdob4ku4sWbmbn8lwBw2BGUBjFwK4ySuDxPOr1WbNA8Ree4bkbRX2BRm8lmGeUey5g8EFjtk+OSP
sEvYFQxnVnYue+QhKQr0qecBpeQJZR2ucwZgQAipIlBM+nMTIa4nrs/x1UU7Wd5MYUYSjGXQOKS3
2MCbH1KImqmPKUWqa/LGQJShQFkN1hCBP9C/twlRsSGJAX5czRtJ1PwWxdABET+E6opmcVa5V3Ii
aItgbhpi+lFZijagakBCgq7bMAX8rboW5Cs5pjzvxJrNzARbFEelEz+QH/KQ1O1LQh11MdrZvbS0
8dBVqoaxql2O6R1Wt/BNAwysUISsBseO74eiONaT1RybhtDVme7ztjOS8qpzGRmP7byUTIXpjVAh
1k2mW15FqA6Wt+tsSTYfoYN706ioffyExOX5Sdh4/2vmEg1AUSQKQIsR0nRryrQR+qcX4hTdD3Hz
xhWPtnXEuftmrTx4c99kXCL/wIy6mnsy+yZJLpXNqrUd7fJbybNFUYGbWJfgTAJteKnh/e+khpKF
VrW7Eqbc5dIX62w40OZTFyXocPAra1c8ajJHlcrEyIzi5CICBx4Kn36tuWhXA+OBjouzj7HjL19r
taIRcXDA4rfp5FUhQKXYr94MW7/TUTlcReQb6CCy9z2wB7Nsr+w62hZJTsZd7fSrTqu7jU3m6MrA
9PjvFkmumJKP2bo0UJvDuObzPNP8NjraMSMk4KB0fjINRFGr0/FsIbzHtuDQlCA61TWuCSk86mBE
V3NK+51xfb2mjbsmKZUA2UCujeRNVvat5rSHtnlKATywV+23c2IY+GdoYmouD6oPn1JW7B8KvBZi
7td1zBxRmLNNN7y/jaoHMhzmvcxRC4Cs2c4RoU3WUMRPeVNUG+WuMld/Fv3/UHYmy3EbWxp+IkQA
mRi3BRRqJFkcRFHaIKjBmGckpqfvD+pNW3RI0RvfiGtbNKuAzHP+saKGgdMjQGobpFn2I8fNSMAT
cXusAAb/zoCnks/0Mc4WP+0KdY7dfj0K74sjk+PglurSVsw/dKn65uaQE4sBnZyphxnjq5TTW5sN
hIM5fBV6VR+NdIJBcocjOdHqbGTaRZVE/HrdrepzN0gVvY9W3UJZLs5hnglMKXPWV3eMSaXh7xsW
F83FLCuHcAj4H3JCXhujCfIh2isyMxEy5Cc56TaR7IjahKr6gxgsshdoSuqSJ8+b2MdmUmATTe3Q
5oP36plfDIqSTzJ+W+tkEPg/RT+8VN6RI/+TsokB1gkg0py9m1slvqM2PYVdIGXqPPeQUTVeWnm7
n8wBJJ4Ib4hcHEE0qugKdz4h4eDIl8jEJ+pxDpCyU5wWgs3p1lmZAt1zs9SNj6odJAlZwER75xDd
j6JHvFDA37eZ6aIuING1ACaxKklJOz0hyF1d3siqY85E8MYALYIiXs5UoWX3ieGMfjGmdPVFe8vT
IONX9SiT2gjXkqW/KcVnFasvqwFxWi7c9OsWpJ+qNaTF+H7Nez3gYyO2Zrg5hnfsRaT87UjSJL98
Hf3Ql+YrneKPNvb8c198U4n1tQZSCUzNuu9LcaVbhv9+N50C8jJ9d71vl2LvtFkT9oqLP3Vor7Zs
55MUvcNlaKpL5zkozQtSQvTmucuHlYx3i5/FRcDDTLBTzVtlae27wldr6+rRtsV1rvIq1I30nPe2
HsBFr0i240cshoFKIOH0WIMtYTsj2lrY/uza1C0PqLuJ5o6DQpPeTdfMz/XkEFZApnVD6GxYag5u
G+Nhdag1L+yFhy9rr9SpxJRP5TgwsRlQT9/Ffq83bxGF5Dun9G6L0YYL8pZdZdWwnehrYu2mTcwD
S0s5YpsyfDS2+al30eQ5GHyIv4TuM89RlqijQ7Gemw+3acVnVdpOd6gMzC7klyKgAwgG/rWh304I
HpjFgTfcLI6QGqSkAuUks0dJemel+lfpkWKZaFRj2VEDio08L5bxcbIZW+dsbIJ6BRGOKk/3Wxmz
Odd3Y2lnYc31T1sbZ3AthiJsIDIo9kBMw0FCsweRWQd8FR3Caz137kxEIn6uK6KL8+knfdOJ73X6
P1nNKIchOEiI1eIuW3/0NG7vJM8dryEiDj2+Otq9copnMpWHneOWfqTDPA5tUfjKHBDfTskaGFXc
BrouHjDDkjfKEEiyLtU/dk2yjcX7HFXIwQRDr8bpuh8y6xIhi+AohLLDQzdS2kCtBz7ke6aeOkhJ
TvSlVNyBEwGz5Trg+QAGisHOVaLBJjZNaFnrGLqLSgLpvjlJXOw0UCW6DaJbWTpp6Hbp4rdJzDhg
rR7lmFSUG6bivGG9wydy1lo97JEYhFANhwQz7W606i9us6kp3InZl7Cfxp7oJKI9orNvJpxnrAx3
37IzwUkTRCbMxgyLhp6Zso+OWNJob5f9k7E6Ghqb/EdlDEyebjb6q0hAaSPiwfXCjC+D5TvzrAKZ
CM2nWYi2nmSrVB1GnaJtRPR9RomltudSWinD8j3mbHhLMw9mVxsPiDqZ7XiGqOIRyzEuKsKnDTas
XNDrWGl36dxX9E2txl8WLrGhFv9ePU0BrEH3uw1STmzAvzdy/sSqZuSOQpFnPyJjCUW2rQ3K9Hw1
ILyG/gmWxaj3fCgnVnMRtlO78ukPXITbddLkrT96S8ZiLMbjsrDPNA61Iirtn5IK3qT4SuQLhdM8
bH/Zm/9jSWNjRv8Fk4Ok+QOckHZ2nhSABiFD/PvQ1tTYJy+16eW7BpfDCcTmbZ6+V7ntBLRY0YnN
YEKkSwc16BF8bqfD3i0w+mEwvOSJ9zd+9gMoBT5GTIq72TkwdP4u5yfrjldhm7O9Vj5MHeTQLLX+
L9+g/EB3eJsemNsJABYE53dJ7SYJUA7N5QesAzQCqbp5Hnjx4HmbF2wv77GBBEUoys6pfPJI3NN8
zIYDvTpLdvTKVqF0GOQDerXKn3EBEsZrfnXHyTpSm0jQaDWRzpUondm7qB4dtyNXwptPVA84AeMM
MW1WQew7kpedGiYLEashOfjcYngmZ+yKpzB9pYJYwK3dY7/m6Y70d+EV6t5J6r/owTey8l9PM58F
FAI+GpPP4wOWtTqFqHKXfoahIaUxp9SWXYxsaD2n/E9rqt0Qv/UU5v4FLviPHwtPQA4G7LdAI/4b
rNXPjTO61ZIc1oKqLLNRNH8OtnuYRJMcktHBf13HDzIlTf7PeMnH15eYE5PUJPwimwNS/AbFUpOx
zkPUJlhHqQBMOijnikqKqxwXuGUzuywRcVxNAidZut+jPntlXVB+LAsK+VQlfLpOyTWIlnPS82ja
CyldXu/asHSPpUSToztk23TYLHmB/0bUfUR78DljHHfBOjEe4Tr79+Fj9nGS0pUOgdos136kwLGw
qurC65mY2A48Z58sNZRdEb/qOcIUJ4rKvzwxyIE+PDN8ci6M8C8VxYfsoIwcMxmVJdIkM9Gw1ok4
SD1KDDYXiisqhrSSrMiso3EVO1Oir9gYhUcV5LyriBUaqXxI6LeaoDhq6x+yzK1jiYITL/N812a+
mFlNh5x0s4aQ3IGCH1IIuQtcygbtijTOwrV2toaDaWYPRwRI01mtO1RXcnHWKr0y59HNbgMrRDZY
ftvd4tR+INFSP43VW9rlEwihi86Wjo1dpJuPtWc9WVXx1FpIKWCXnX0m3Ye5/1WiIe/GLSaWbgGG
COtldpZz39VPcxoz7E1ZzOPzD0DKepYcH2WMRYh16gkdV3JcUWvvRDf9RF8SLi11q0RT7pbV4iRV
PeUF6BF32EIy3zDa52gUj15ciWthup9xKnQsNGo5TeZyFVH9kHh0Js0xUucN1nCg0xKDMkMo4Y49
03pz54kKgqq0fFuMddAjrgV/Fc+Toel7ogdZ2Sa2vBHIUm+TM/alMkw0qIg/v2D/cbqC/UHnbpFm
qIJ+Z7hch1TSnm0qLDOmvDKiPQwFWYCgxKKyOT4WOQMW/lMLUWz2U6MqB7FUUMuFcUqW+/FzS/Ad
HAhCrhrYEPXSrgM39e2RZEY90Q5EZl6GrL1XXvmpYw2fM8J7TDzT0fhTFzRJxFFMeQN/PmWGqu9X
jviUeupZ+zb1PJJkdfSy+MTcEP/lekUG8uHV4JoUOs5qnOHYEn9j0vVqHPu0FHNYr00PQymZe0hd
DEcazwTGBOYTUCNHRZTztUA4lZ08umC1Ifn8bSAIjEwnswpr20qCdu6GJ/RzDwoX/J6UxNtMWZhr
tKAEeK6PhjeOx5EcXz8dwLuHrYh9ZnnZiX7GLZK8euRbB6LTsWYhh2WrGHgBXeuspqE+rZy/O0vC
paHZOuZzXnAMV8ypQ3Vvk9R7kpqt++RoVkE94Eda8pmuSh5EKkbWT5NJaZtZ1PkeVSgtV+9LNx+j
Rb3NMzBVaxZXxxDNfRaBb2aZ5pwyVaNfEEjftSKiNM7ua1iaqaQAseZqpLR5D7H55Bnr49hujTyU
FwWe5rJJVrYMe8p+AUJBtiKpOS8w9tcO2t037KUJ87k+FVzJNIzT3iXkmaiuCVHKJmDkkD5VzvBY
WxRmOUNV7j2eTT+JqfMbMw2MTcoHuuPWHeFwZHFSmRBU7Nwl3vfoXIBV8whryzFDNUdganluweqA
MvQ7uWl/l8Y6xOBadJSarOFmdsLqOYQ0V7yP/fgjkUWx406906JuOEZPbjXMRKokDTDnNdHj8ibh
jO7HnGrpdEiuVmMRlZEobpmWX9hVlFMZMfEBcuuRXAiMjauS0GKSONClGRQM1Pa3LCcnOIun6zRX
/FNpLQLbKI69yVTabki1neBk79+6HHrDnh3zANdjrBUpSBl/EfECh0SEH/GaX5PIleG60GSU3uAi
k3uP2IfAXr1hb9Xz8EzAwpkk0D1ukJm4bBKxSahM7rz6nS/CPDEyWsesmk/dynguGpHv+R7N60RS
djotcseXpvarPb3aHq1p0jwLqudqYT+bgLyhobzRb8wlvUrmgTybQx4d8khGOz3pphbOdhsHmtbk
KL2i2ySMItS8lgyeKNMRN8L8pkq85kp0pwVVvqunknoc+y6J8oKUDPO1jsj7HBjT/SFFKOy46cFx
ALcxW+T71omK0BtmQBEoXJ8weTSN6dxR5ssDEG1NH71j3GqPj6VfASUtJz0VEN9hv9TflDIK35u8
lrxjP487766BrSdLwGZQIK2nLJN/Jl2/ee78Flvr52Vy6PdZyBAo1x8MQf0dANFz570vIr0bjKT6
ZEn17GSiPJsF0FDZdeI8AUIYyes4ePp1FgZ7tUTnNvm9UNxKs3r681n+gdIh8gN6jTgpxl4Ipt+U
boVuzbroUUono6D5iHwcUvvh0VuJx6Iq3HO3quH/PRlyfdh4iiBj8FT/nr/A1p93ANMz/AnFWa22
HAi+81vidzNxF08ODJ0+/yUM0f6PX1RA2OEt3cLZPsiQOmnTqex1U7i6gzgWcYPLaKFJ5eJ48KQw
W580rbq4KAP2vafvhg2hS5wl21H7XlAf5x5MY/3Mn1Fw3PPOLmtW7SNqg3dNZGJXi7/o/RuBvcck
sg9DP9wxY9BrVA5+uWooHJZc34nnkmC0LQ2IMD4qZqr3tnD0cJmjG91EKxg4/yQFTZ+slrO8k92F
Ff6dituwRxTHm1WKXacDAjTlGBDm0ASqih9EFt2GWUralnJ3L+qtJG8y8MAQICFsAMglp41kLlFu
N2ZFNfbmo1N9HbTqOcsjPYzTlaNBaisOrm+AAslf5oX/+OiR5CJDIAAVEejvK18+m3pltAyTWdkf
V6+4i2YvDQ2n/zGaWRWQ2/OXL9v7eEcTgWJaLPCCMBTj9xw+4ba1xpIQhRKZ0U5r4wuqF+3ookXa
FzoersYD1RmXZL/k9tmUMWgs8NXYvNgGEL6jT6NPyVgWdJlLujmgBVaXn3zZ0alv9fHcl7RRqq44
TSJ/xOICDSDSaSejT4yBFOtuS+dscA8MzLKmljy1A/Vkc6L5JibVuyTO9nnVftW205y6oPfejray
yMgJklJ7V8rKr60GAUCcZrWT9uqQ+9WR4jUjmtENTn7Wh/FoNysCknVWpzF7G+KuuOR57wQpmc9+
PCZXKWrtLi60h1HBYmRmdYkdVzusFsXjfTlRwCsEmyqA0g5I8nsKiUXNqfMjbax7JETjsVGGvmuE
Xe5XXZ2aiH+6Ve13e2pRG+fjWz2jWkDAcygW8blcPfyIzjKeVwctg53OByPV2mNW3OfpCwOpvMZZ
CyXWzcGfzzBXfgQVpEXI4yZJ2yJYf/ex1qklKCGQdkjFfQL/u1LunQyPS5u7x57a7Ht09NPoscE5
6wNo83gwVrwwbhN/1lEW+mSdfe+o4MEYsHgo7ov1UrBU7xIdDwd+v6XBYJS3V2ttvhkNL+mki+aa
D9Jiuqiq47Q0nwdh3hXAZ3Sz6/U5IiE3aijtbltMVnjZAowU3r0LRFl28Rgcxy2odmr5G7ooc+op
aPoUyPD9yah+8DHmrF4aHUTEz/sFsLkP6kw5qT4DNJoylDmTnDATeycG87FShYTDAHa0y3YvtPZ5
lLG4sNXqAc56BRmhTqS9kzI+D9e6UfXVKpzpJre/1BEy86oR6JG2IoFaFQFPAPyUferExH94qmGm
23qAmyJ+WPI4P2hokJ2s7F6cpntH9LrsTEEtqN33goGEnV83f8SRNJ6Z+xGhkKx+zI5VLx56o742
JNEfiqQvoKM9624ZvVCfF2gmPryHeW5YvXMj2W0X1+UXYjBm5ojLwnDCX5gFfXDRnk7RDnILRbiz
jnU4oLzI48wOzI7+ldmgk87hze/r5op9aCuHJvBsaNApNZN9jKZaD93kUShoP8ZQ01+h2vy+m25C
KoqomgtX1xL8wg/qnmpfys92TT9Fe1ggCHqLN6Ztrvrs3DRWSGZdPTunMbJGYHVs4kup7VEbEEeM
sWk/FvqLbsVvyzrwIpfVA2a877X8h7lkvhp5a9N6jSKeYJC4lchqTKjaNHaI+RNVmJEYDEjeJr6e
Gy9WhQxlIKvxSBH2Yc34A4cqB8hHtHqwKvuQrPRQ4BK62h0nu8Zl4idIwHxUgVS2mnfz2tkUO1Q3
pczlri14PHrUP5Ai+14xNGJ35bDLPSOcRknba1pMoYzoTYwtzpqReChQzrcopqMPOP6ly2rjFJV8
P604UBreIrCT8WVRn5TT0yCeN2NQOCmjfOS+LiQo0UVbRYFIoUa7FnS/bOfkmXI2eRBp9U2na8/o
5+glf2HR7yeq5ifrsLZQqi6HsGj7jAZWyntbekx3blI9piSf+EVVlTeUoChktbQwT9W6zn6aWFNA
I70Z6FV6GGsgGxoZyjtr6q6ph7srRW9LFTNp+0Mmz1Yif/L/RHeaMXFYuH4zVSUBaIV3wB0JDmCZ
KEtGYLKyqdXdINegkOOndIbpHSv3p1LCecJUetCUfpnbeTom1YshtOZSwhL/epHcAR8xIdXGDqxk
CGu5aoc6k5zNqqHGtXNelLXax6HWsMgwmwYyrWcMTXCxBahjYFvK3uUmkplyhKcvkkvOD7o3zfaY
oMbhjwG3X4RW7+fNfLMVZNb2qgWOlRd3admfscvor5rtfHXYE32K1KxAzrG9kx3eQa9MjE+JfWg2
Kqhi6yBO1jLOdWkix0758ZL4y/3Q0ijXDvGt0Ud7T1TCU7HE08nVCAnkE3tL01nf0+TehGgNAlck
WbAW2jUHaj7QJ+uUREsmK/dfZRmntAf+jdLYOMRrfhSKPtHOwL2oFX5KTWFuYZXNoupSjUO6S7yo
whW8DvslxWcpzVNEoU8Ql3odGoXH+5HOqW/NJb62zDmIGJNUbijcUKZ9XiDJ0NWmOn0brFidad7V
mz6HKCpubITotS0OzaSlezGubw4dyT5AObDfCBSsYhvsiK5pp6ScjpZfitsY0DqYv0bHuTxD30xL
EQps+sSOm2DqwrGCKV1MoKgqMHC7wrYzs3krjbM2rc80BbwQp0FthNk/YxiDIlyoCndNzYdjKeEj
T12bVoft/SJYDnn+sNWcmjNPUGppJzkb5gP5pAf8n3ji8/lGg+mup0L1EnHw8fv4TafMW9vSmb7U
+b2Vv1FeLk7rXB7q2Sp3c+9JUJsR0TsxoQiXVKiHxoIQGTESXAad5FGD4w8nUhYUs1vunqsqq1+R
HrR70vNI+IC3o0OzNjvt3bJ3vUnZVYu4IugbSjillb7qBirQiCzeeDLD0umdPeaEoEj1cZ+gW+X/
plU4suLn2dMW6JOWulrV/liZqvYtWq991mbXceK5SeeCVDFteedm0l+LaPGLvNFD3NSLPy2mg5pg
ZnpPXHLAVqbzouv4GWl7lQYIbsL3FLqr8cku+i99joCquy1ibQOz0lgt2+FgDQiF824sr/2aXMfG
emSadQ8jahzUuRUAB2Nd2cbfSqHT4jhPceDabekn6mttyvbY4Tje0VAUcMa/ueVIfh2/UW60p0Tx
VP7CkZeSi6ih0J4C7wy+Gx+tYQ4/RGvhPi95pG1nJoA2DvPcCwWJgSHqBvqOtJwdCa1PhgHqznQq
7zKBYCCBoxBr4QNciBveZw34dB/B9q2F8aRNBC5HeVUEbqRbQVRXxZ50nbZ4sbnIwyVhQCo8l1GH
QiLTtY6N5q5+VujPZl48mysZxjQOEW5HLt8uBU7nfufApZOaPtV/ip8T4Mp969hvi51/W5D0fOda
efWquvxE8CkQcJEepsz7nKW1cbBX5hsKY/CqUSf+2PEc45DRecAbrg2sBiClXXeqFkoWy+V7vZko
66p/gyWNHpEoqHtSCsizc8MY+ebjktjnTmvMYKRcaA/2DK8mkYgpADKXk/HgeqsVlDmWcpi90feS
Ut3MrBsCR1Mph5o2XpO2u1IeUgbkPQUFmScHe5TQ1yB7VHCq4QGFnXfJZjRsmtWfEtikYGhaolFZ
8ZR16rt5AaCwnycT538Csnmbukdv+GYUa3Q2HOdeJfFDVjb2++PMQvW1Sm9dM4i9Z6/WRV+yH6Pl
vbXwrbUxjSjUGp+WpWNHJMYVadgJRV3Kmok6kfchp1yBviWKa0GwpK0dcKTc6CayrkPcfHZZ0bFX
BTyzNDdHFQD0yOfdT7m89K269gviKtQZdYhD/SmLEArX9q2KxqsAOQ/iysq+kjSiqDZ1JxL0Sqz+
O5qNMnIZDGzqSx2A9pJqlJw5x8TRaiFprS2Osxvzm3SmC90QM/ZQILFqzgPvoZ8RoabIhC5LmqMr
ISpOSxKWZZK0AkmAH4Vy2lMG7Va79owuhIGzapsjZyh19Og11PSilIyfFf3Zv85z5GpV2BC5X+be
wWsUrzvjlKucJza9F4fXruuc3keDz4wwS9+RdHmbNPUCMIz7ivY3JLwOK7CTBh6Zlm4cLTs45KVM
7zSZfZElwyiPM2naDls6HsWrbuzclA5Qp+XmG9aJu8R2Yck5L4yJUlNZYGHv3fxa8Hjtsn6rQ7aN
1xzV5sW2Kg5tqrJ3eCLsfZFVb2ilEDHEHjsXiZZBNksiOKPoSIV4c9+LsTvmff3NLIsXrvvntaqm
oMu5hLqc4wvx06elb44xixcZLBXHaC6f+V8aeXoTvEYZtEDTQqMJei+ydpp8JeW5Xz5vI3dWMeXV
U/QSkXu5d2akSUNi/qwb79WcmsNkEOOXgBDdSoWWJYe8b0SUUQVMNbrftEV1MMryMoj+DvDzW+Xw
rA2SBvsCajUwpUr9fC3pPsUKHvw6NBMg/sqsv5RT8nNeLcfPknEJc4q2PDkhwhQWY5l88Yr+Uige
1WJazmJiRmXmuMDqnsjtHE+Q1oXb742yPzmNR9qEgkmM188W5fVYaQ17R1fgm0ELWh+TzVcgRpCS
fFYZZWO4wo6FWmYgoKxw8xHWxrSFWr4bjAHoGjlYkdyDZja8WgvQfZfwalu1c14T+yVXVnuoV7u5
xtOy+c+/2FWf3NsI3c+jkqxBNaOt1bf/xLZ9WyJl7Qeo+N3c5DZj+c9NXHdY+omfomKdjWQYT2s2
UqW+fc/pRN+ojaY330a6uOTfVurcR1s2VZderW4csPv3NxkR5DG20+Ofd+X/oBc3/yGhjuRNmTpG
pX/Ti/aYscEllh22WvrsFfLN7qyKtrZ+70YTIkMvfmsdBH1YtMvErVDYNX+hUD5y83D/trABKnRS
yn4HZ2oHEMqaEuTW40F0lDAOa1MFxN5x/EcHG2WTSbebrN7//JvDzX9gbiydBp7tR7p4XX83dfSl
iGvKO/WQrZ5ZykxIs1+R7U2WnPYE947HQbQ12jVaRYzNcjotVvsW8VS3+l4fPIL9iwJoJSkl2jXx
WopCBpFM4mOmiLjokq/kad0RAZk+dsUCAWrRGqyh4FLZfdvV7pMeUURD95SvGZl8JCD4p+HEodmS
Q7ujP3UHCLjr3En8s7RVEBdl9mqX86teKVTVQk5PaUNZtGM18YFV4qQPhXqyeu17Ib0eXL5/a6Io
f5JCfaniazZ242e4HMlatq579PAyNPUiD1tRrYFnxMWRKC3vE8qzPHiJk9bG+VtwM86D7zWVvluH
3ARqsO46Nxkv+WTB07jNkRgkL5iyqUeSHM9+lEPExjPa3diKCIiJyOpAAHdN+ta5F+7mBiIz36mh
bjp9boJxmpZLbe4KaNJrUWUrPvWX3jHbS4k6Ddd1dJi8nI/ezv6RPa9dqi33AgFDIHqGj6GxX4u+
/ozF7B76c3nM1+W0etmjbq79TVXJyZMJJ5arnkUilnCYWKOENtwbVlqeCNOOIe/zLKTOMA77eStU
a8r10HejGViMFMwkhBZQ4jjZzWlDr/fV6oQauNprWc73UwQRVo5VQO3LvF/q0ucNSsKo0d4Um4k/
Ixo6rKb94mUmg2XXfyFDWZ6wqX8hmpG8k3Ex9zS8ZTtRTUQ36A08VXqUZhEdLBOg3Wojy88UChH2
VnOmUxqIZ3m0RamdkLfti08pB8SLtTgUlX6ruzj9PKN7fEi0+buKJTDkBn2spKAjtKz9xBKfaXIq
rgaBuyG6xPZibxpwCzw7oIvQO3KWVZcVju1Elkfyv0d5Kiw2tXh6XFb7obJ4B2xKV7MJvmc1+56l
BLOLp2nWAUsC0bw8T3Kgdk7rx+remh+N6a6jyu8wunYJ27JRa3FZ+baLOrGpZXytFnGlcMJ4aF3j
rSXJ+NXo5uaMsFb4TlXlf8kq/RjlRioqdRlgNrYk9fl3PVdsih6/oLeGmUv9aYoLGlPjuyVXokzI
cdMdmLaJuOfVeMhq1sM/HzwfvGRbJiulO4KrDfH670IYV2fiSgtrDWvdVZepHH7kumP5w0Q1cRMt
L3/+aR/tZFtSMEmCEhEMh9nvbqFG77Oe2nUZFtrMOSVHN2yYvKB97zuNjlk5ocrt5JON2fliLNFn
mCbNByef6eZsmv3a6ck+n1CH6iW9kI2BrrnuQZ00Hbo2HnUMT+aMGo77e1jSB2nl07lwjcNK+/ne
Ns1sD/yCbAZtaYiE4pK7C/OUtz6aTC52wy5LVzvxSrPCDKROxdoxFWitBX5hv5Pz3KBf5gHj80l5
yqYvf/58DO8jHYF7yUMZZhjwXsQe/vsGpGlyjonKwOoyR/rFhYKq6hSdL2Hd92NgpKTYEjbl+anU
3itzQEWtl9h7FDngxJ7YXFIqmBZ39kvcclkt+oe2/EmHJOVeJXYcykGJG+rKUCHvKJvoacgRjpqL
+IEP/h+6RJadDeiHC201rmy6L8Q7zy+mlXShi9cmIHH1TsyW+aUnydOvmpE/PhPnpUGqUiFj3+H0
+drXmfoMn5iS+5J4Vn2K9GqmgtG5dO36GhOcgJIA5Sq+0GUnSy26LjpS5cnk2rVyF62n07SfxUQi
MfFqBfnOYj7OpjudO/N9JWSMFKXceDMpWAWSUeouHnubKb0yDv1Y36bZy+9J9AFqadv0PGQJ4oG6
RpTO4aJGQ52soXxaGloWm9yMDwViAuzXbXcYzTnbWV2+np1oU2kMpAVObntb68HwjbH/ahVj81hW
5bNpz+oeWWm0awngONBzynSeAByLi9VyWU6FQzx4usrbXDIjs+pdhUAIa+BZ5rbycZu8oVKaTh4q
+L2c3QMi3YDq1TgUid2dzdS6pKD/BwLm+C5VfkaIZ92yxjhrErnBiH88c6LqLHF2kT9uwQa4882h
gALPIWKnRUURS3kkgoEwJLKGMsx50tQC5kqSt/jiMjfvT3ZCa3UeVHhNjuD9Glxz/R5lnrsrKjpa
h4LHAP6T0MAC2hcc/pJoQ3ReJnT72do+8ygvr6xX4Aul/F6RdXUxxxSgWtJSueY3HBoP8dBQqLqy
mU2Wofae0EJ3LBbfrmvHJysyWGyrflkhFJne62HIro6r3ggcwGJWWUNA9zGElxys49wOLrUw2LOU
dV/ZKTJo65LjTAnbVCfIbiYIgRovPHCVdVdr+XNc1BI98GjQgRE/TyC/1lp7EI/J41QvC24J+SPd
kv2d2mgxSizUGpHJBoCpwcuUFYEff37BP+oODWfjGalHlExzv17//+MSdohYW/Q0jbb3j18cUYdp
QNX3YAa7lM9it4lBeaPLv/zcX3Eh/9ZZGiSh8fZZm+rQ/V0VpeWejOp0iEKI4jQ01foeNYOLQRn2
qDQ63Ox11+/7rBvvCUp5bry2eaClh8fau4vsuT32pOwfPKU9a9EaH50kDybu9oNDAjvQCVLyXBnZ
cZHRs4Y15R42Ib6OCwEazXdkYog6VIcN1GZpdaGesTAS3YJJAUUWYrdp2g/kDh0yIf8W8fHxQN1C
RSgc2wIhEBH8plicVaRwT3peWJQDvbzdW6rLZT+4w9XSsp8rlet/uVE/0n2Gu03xaKRJrv3QVznQ
15zGynTDJNFxMgwpmiq3e/vzc2R92Ba4OtiTyMSRiGd/3xbizkixcm3VSGP0vGmoZU9h6pKr4M8/
5z9+GXKnbTKrKDMkvP03PRmpYG1uIHgMo9nSAfPgdMdG/eWX+RWU/++HkyQK19qy9Lnx7N+HkMhR
aPnwa4YU3TIa1PoOeNu5X3LyvSYHB4WX46tw9BgMYMuk8vInbMDZXdV6JvUXhJ5j06ZhaCz9Uhqk
sKd4MfK4/I77Zj7gUO5ePVqhOZCJK0tJHz3qQ3LUkbNRpm34sWWwfSz1Q5d7f3vhURJ8+KqI5Td0
xB2kbmzx6f++0bFztVGjCzPMMgVO2ibPdjMnQZdG6r7Lv3hlb514nL4s/XjWNDd5yJryPSqW4+KM
j+UoMLFQGwdC3d3xyhbHOCH9AtwW1ZDG72S4ho9Hk+TH2tmADv0dyZD0UyfQm8o8zlsvtG6TT9gW
7rofZtIrjEaXT50XbbRv8YzMFLiixplvsQHsbSd/yjIL9RLBz34/TYRJVVA37lqrwCnIAsTvX5z+
h7MzW44bybbsr5TlO+piHq7drIcYEHNwFkm9wCiRgmMeHPPX94KqulsKysi2rqrMsjQqiRgA9+Pn
7L02NiZUdBywdoSXonDMu7euLa19FI/5yhQQzrrQK567kqID4xmuPx0eQmKcEnzVG3CLqDzq+EtT
MBtGaP7asj9lKo2RQbOnTVUWO3LNi3WeGTWd4QojpLMchTnuo4hlKFVMSvNyiwryto+N4qzXyTm0
lXBbhlW7tpyJJd3EteQk5bqa7IyMMadclp0W7CMpv9vhHtxKfk9C9UHx8A9ZIRZFjqJ8cHTr7rKI
kYKoa9S5inKrt93RQTRI4FSzMWvP8k2v+ua6iLjxXRczN2zEFiS6a6eKvrLhP01T4jDgzsTaq6Wx
NnItXtLyww41pPE6pYdxQMBq0qjDf4WVETFpEXztBvUVd6cyjwrChYGOfheZj3Fd1yf0EU+t1eAP
9QplS8OYVqEbntqkxt5Lzvg2itCss2oXC2IeMWPJduNgvTmrjniu6klFk20hhA1kCKpgoiXfZ+Rl
CRcHABAGnaKLgZbEqBPcZ7PmMs4Z54WZjXoRIftVX+Vn/LcHOt4BlJNpjbGhO4RB7DdubqHrcTO/
IMz7pXYOwnUXGnmyN3aZfbMzlnylHLqTpfftMWkNAC8dXWTdlsqStlwArEchET0stG2SdcUDKUDX
QdsiHm7sekG4i7oiix6VrtkBPqZN7TgFZVWOuayrPXnfT8mLwf1veGN2O8Fq4a1ueiI59mahDCtU
IA9tREmL5mtNjmq35aWb6xaS5cYJOA8EE/sgOqtiGYTldcW5Yq9hLe6c8MopKb60wUxXvRNM+462
Kzf7XV1U3dJ1Xd8umuKc2XjF5SPIF/HYgc3bd32xw80NeyF38u3kyIyBU3yFkSl7DGt3jeuWmVEe
SaYeirgxaGAXmveoqWW8DcwStKk5FcyPvfTQ0f7LLf2LB7yQ41kF0exLh94VDY4BugArbI1gPZWa
9Cfb2mhJPy6bWmdcNeWnVjGesaRqdHUtY4u3P15TZk9Ui47rO2H4lbggdd+qwh9UAxcCiBykI26x
7OjmL8rYAHijpIWPVyhctRWNnVhSdkJftZc8BcYm6yPUQjZPgcMBO8pVfW0P6L6akt8UT3F2XybT
uSNkfKtMQc+0Cc+7DNJjCQSawl+3tn3pussY+RPykm7mpWhIQ23WL7PtK2SsMyYHBP06piaXnCKW
hQdwD8LnkEXjtcx1PgJmieuKMW+lGenRK3qPTB9jRjcwn9JhAEIfVd9spngYaKYR1z6rUT1F5haP
833QtzdFCjVcwJFdeG7ge0ZZUu4qDCAxWGyJsDGYqKoPWemKLfXuamwAgxdj82TIQNtRClBHIiSe
D1urUMchaKVed91Wp1i/maKueIZWtcDJg781MYXPmjNusaVx0rIi52rsaSkYHd0abj+TbGsHcCpg
kDgtOAdlCGI8sSmFiHd1zoLMATTXsnEPB+9K4WhzKprKOKtmdazMnceJ8BiM6LDxQCP0H4EzFEb+
jKTUVuVXo1OTNRg2bi67ye4c8WNIq3FBgwvPN8d2nq4EJ8dQvCBd2eq1oy5Ll4GYyLmrkUc9fFxb
/EH1qNMJQGLpUg6TXjyXbr8UwwPQPG10hc1ZF4HLOI5yGdrlVy+G14IH6T7FPrfX3KJHYAsrOZec
zhRdGW+pitZMjqA1p0iV81FLNmChmsjcq0rx3ECTXdjdfa7S0qEhGa2sGIQe1fi4JRMCkeKw4uP3
DsYw8ElprPwDCsVjh/NP043sMFVah0ukb2hxg8hOW5cZgBaOG6XnxOkl2LGdPAxXJioyOQM/Ch2f
lEE8ZJKbO6MaduiE0YZXpE1MCvd9D7XAjECp4qFlLupGD3VvfW2AE6+NtpHb2qCxVk+euoZL2PqR
PbwMiqzps21DqvT7qkflWQXOjHVv6NL0QeB//F38DCu8KMHgt+n0dgj0w5U0e25++S76psSWTjuP
zvsY71r00ydpddHKaVJt6WhNcxBjcIc4zcEjVY17jWWd45F1cOvcOkyt90U1y30PLGJMw3TJ/Qxt
MbBz1qXBOURC9/VOkTuJAnML4WQ3zHJzjyV+1SF2W47MsM+l5NP++H29b+czTTDYSwlChC52iS9q
gAmqU1nZvmjMnOPN9A2wA6Adt17WokwWaueR96VCdOvDUf1ESvz+6EG05tzVIzlmRihdyJcNuzfp
JIMSHlNOS2m/aRN110eVudKG8jjv759U63+8ICh7jxMBo4RLd1ZQAVsYUy7Ypk7uK3lUnjnYM+2j
v2dT4O8/iyX64wUdtmAk03T1LsXSSY4asukp3MEA7lwD0UrWobdD3ndVdZWJiwZmw8ff6PtLzmmb
ZBrzpTqAWy8+1FSdVOZVJdJ8PVuZfVchJxkfIWR3K1rMud4+fny9P/RnOTjyXBCUOp+ef2YI/PJk
aLlQaUplg98DS164jYtAbHwOisnwOQUjXhsj2OMd5NwZlqwb5ici+Pe3MNEn/FfnBkb1cNkRrLw6
wT7QDECLy3ZndmoAFJzwvMBeDTK61QVlWVQAfGBf+WQeN3+Wvy8KXNqZA2L5tMEEz0rmX956pVY1
jbN28NU4ixa2WGptoex4+4+e3qs7EkjXY2l8chp8f+TkPc79z5/X/XeH9JeLhqFWWxSIg08NNduH
MAaVdqV98qi8ByFiV/Mci//wfPKUzifsXy5j6nXYsmQNvsOJfQX6rGLVY/LWoAeH5a55uxBPHTSP
Zh7z26d5ChtmBWrQTL/qxp5hpP1ZZNEf3ro1e7sxADAReGftxkUhpSnF4A8WPfhhiNFZIET/+IbW
56X84lul409ElOpoJqyj+Qn75Z0rnClReKWDb5f90ayD78jKGbLqkuyaSpN3enXOpvxOCwMLmU58
NdlNuNFSw/ATE0l4UPYhroB+Qem37LpAnLRpWTb5cB/UlrZsOYFxcwafDEj/8NjPgwOV46yG9/2n
J/SXF20OQdU3tdL7NXf5wDl5EZH9jY8AOg3yOM7C2WdEvz88eDa6Sdwn81DaMS/uftElJNnEQ+8r
UGIgc3w1s4iwzNa+i1JfzZ/cmGxZVEWfdax05/LN0i0gWWfu0mFS1hlG//4N4fShSdUTnjCgK0X4
jJpNQXCZuYVfz5EQEwfiVsc21XUMRLH6vlStnHaV7T0hxkEK2A1E/1qiP8VoofzRwMvF6Tg/lFP6
RU7D7MVT+4cxZQfiBInFjPABmPRmtJOxV68HGR4IYgmuQeOCj0XoomjqEzfHMtQkz2REumwDHAIX
bnIgYM8h/FAb1mY1DCtB2MWqdPV4ATemeE6BSmK93Cm5Nl6VaPpvxwf4Lc5KhqRtkW1SL6YgYR1h
budTSsPyMyeLzr2w/CBw9IWiuvSLWxXiDZjiRSEHC4+xSYRN4Or3QfYNwEqMZSZ0fRAo3RI2QnFQ
oG+RiaO/5q36WI3GNnXi/loJS2eL/gGphW3cNkSWH9Vad46m4a0jsml8rTYIQtTzdVPE4bkkApTy
XmzzBK8+ysJ+X5pw5oN8OofYL3dDNQUbw3wtNdyVDFW1VdL2xVKNtWk79NQUWnuNori4zXGCrPH5
K7sCKY7CoRIbfrDw7OTB7GjI5PQoF7HV3QBgL3eqmm29pB7XHvIVq3SvPVThTKaSNab49Kd3oErG
25Z5x1m1+ptBJx4u9Ka1W5fqOe2HbuEFRGLPbg5kMjgv7YpDiMimJcK9Z93FweeVKm5YaX9p1HYp
kQGua/eQQVzSwmlNmuuwqjKp7x1BmgS247K7DbVgFyLcWseSZcmxUJDoGCY1dKS7EiWen1DsJTIr
l8mAL07VmVObk43wFL8h+qV22Oa96kdVNG0DzSXnfXR2KJDhUdTGJqozMN6WUmydwF4a5OWc1WRc
a0IxUB62xY4FC52xisK6hOUhySm2mNwtO10UPB2j8pB1Ykc5kOzd3gHEAphLCU8O8DSQyTambnGU
Cf5DMXrBzkj7H7EV6Ac3bqNrBsEeYigkdkmGeWF6UGI6bIlEhqhPZK6EtfgimITcKPqpS+x0XVLw
rZWoUh71uwrf4CGI0cIlmCOlMl2D1+pWva1V+E0Qj+HVforTStk4PdHUZj/uQP/4fW8HO/sOJR21
wxB1GwJflhA1zSOpBNUmR7CpmyWgJ234PuAJ24+hFp2MNF8F9gwLdqBtxV2uLarMrhjq9/Vaj0zu
7qBEyxYuGlUEzzSwdnrvdVetF8C5SknacR0UHyTMyGVtpZafIF/FKiw4XGWSmNgqvOUZRvFJPbEc
0uQ0j8zyyBAH0n6uvdYurqNk2RYoQFrsr9umVldACQK0qAMZdpHXYkqK2SgmxmdoGKebrLYDzljw
Y0hUqsEI2h6vyTyC741OtGrN2BK7aM4MD+j9zhx1c1N/VlK8m34w4FZnuIQDd4Fd37g43dTp1A1e
71R+3LZbWkMYrVAPh3Ee37WxWLZW7Ssc778HDIOdCcWq6GEB0MzdqMo6iqRyN6qWPCeaDTIx7Qsf
jDGxHsk3u5fkb5cWOTIDlCYnxLMxTd20DwDo+AaHILaR5gvGpIVOfidturZm1NHY6zp6gg53NmO8
1XRsX6qw+frxRn9Zvc1v2mPiQzqvYUP8uXjTkZHAQbTays/vx5bNQmQDTw7ucfKjSZGKeqVcwiGs
P6usjHlj/LXA4MK4nSz+j9gyNE0XG2eSMYxIjbIiqKd76mt8gbS1M5ab8Ulz6cilAQrIwc43HRlL
ldSrTTpnUxZ9hyJ7cm+9ILgL2bkQLQLkV2VOLZhFt1GYBGAVGhyuIVL3JMc5gdnL9ZtS+ob91UNc
voe/AKJNHY9mazSA1QQHvb4313muQ0KzQm+Ri9Q5GBryTbtn6JcoDvAmG5R31DjiWBoPGFBo0wPF
htv6lhj60cN68QV86t7p7BciFrpzYXvD0erNTVOzfrRkEqQt2ashEGBfURxnKQfvtsxs4+R02W0b
qMMW8ctGImxiC6WhwTOT7KNy2qh1BbQNbf9OBoA52UkSlrh+rQyChJjA+xarGEGh8Mcr5LkMzkwU
UB5UidwAHxDp2bVeB4+dXdyOFlHqZaVjxQRcX/MF3JpdoSP315kVGxQR3JfHAFMymsd9Tlxd5DRy
11pK6xelKNAC7gsCcZzSWXhTDQ2APlIsSLQggGNAxbwZ8UksLbNEsjuU/UYAYV1rY/uIXtFeBl6D
UsXsr4wMFKmHAgxIX2shd3R/jEhjsaHDklOKEe9peTMkvL0al+IJ7wLwQlXobHWnOaFllxiyXnWK
+UBWqUoQHDVnD5w6yD9rDrwvtw3EL5wA3DlYD+rP72VWxU96w+L02s7uOxt4zoIOwmfElz9dhQ2B
Mo4DuWU5F48h64JidRYzalMLn+oMt0Voh59FBbyvVQ1ODgChSQygqL/0GMoxJOksLngrqkF0uQfT
RxXuMte0qzBpomXvhbNR65wq/ZePV5nLWhXfLCcogxEhjlYNqMHvH6I76LkaoDzxzaI6EukyLILe
NKGjhd4GL9i6nD5FfMy/8tf15eclofuT1wDhggTy3y9JgpsY28ax/Z4WOXgSttaZbtubySKo60/G
udrl/I5ljOkkGmOmuSp3ykUxXhGpG7e0Qf00Lkam3DXIJtN0V6GqMJ5JGOeUsba0E2VhVToPdrPs
QzHt4zAGgKFuP/60rfm9/fref76a+avGEk9T4mcf75dzkKis2jOtrvKRPFaLLsICO+lvXqC9OnG0
V3JglXYFRtsoNcFGaocQqd2rsPNaHFDypZsff2ZLtfKUBPX3hJ5eU/YYjIV1C6JxHaa12IRjcJ1n
5SMoDawcmoISlzIhjas3V0xPjdCxWznFIWnw5joGO55jEntQJ09qVLwkIjeW6qNdCZOuHumOqoye
LCAHzDVxh1YMfbKWKO5ml+nNq+qar0LG9+4k5JKEs32isbR//Jld3i6XH9n87PzykWVd0KDMZB8c
ZrAcCnwJSyAJr3EfPX98pXe9op+Xcm1HtbgtuW0umgqkKXCGz/PKF6HzHerosgkcPh7291Vnu7Au
Ip2/Jcq67cC29jSSP34Bl8vAfH34ajNRn/YGbbnf36oENuxNUVj5eE04m3Ksm6vfl0wxbnDWcb8g
/m6C8N4m4+DjK8/v7OK+xDXFGsoAHPrMz/v2lw+ZVOyKAqcufIj7tAikumPAhlORQe7HF9L+8B5N
JA+qQVIEFCj3orpgilaTc1IVfpZVV1U9PuhF/FxYwOLUyGYmaDTLqqzaDWuWskDt3MyH6GAqAKN5
Z86xq2ok6yOFH3vIpXXtIEWf9+Txk+av/odPhIYo3Vh6Fi42vovdpYTyxn1HH9Z25LVOZJuJX27l
xfXWzedi2VTrIxz/hYavD6wW6Zspim0r48hE0vPzoLjjjpyXtcr5nLfyDY3whIMr6QHfIWYx9Js6
xJEt43DYoR4yTe2zle/yk2ZxVfkLujsUDuaZF3dznadl2HjAWJAGaevGTl/DfC4QCns/hFG2IhwJ
FZfIzOuJhLFrNxYwkeYcWrHRrZcsgawWZpW91R2hX+Gq0FAU4ekYuk/victNaH6lcz4u1j7Ygtpl
jA+hspUKraFDQILuTFrFQh0t09eYziyj9eAm/fWQ1EyH20fEXTuOXfYGrDsuXboX6DspZLLc1hak
8A12sP/4jr0sAP794uhV07ZCRnP5UJYMa5uAMx6JCWgjOIWBOB+6x48v8s468fOLot6fo5BhDFx+
Wdjr4wQxELXcXOm6Q/s6BoK0hSy4lol4ayxlUyKIDan2enPWJFbD7ScvYV5dfl0D5pegWaz4jDoQ
3FxOA7QIPChrYuuzc+s3XktLxnNB7ZYBc0dTplSmznXUINfNXU6yQwD955OXcLk9zi+BfhlKN1hz
s5jo9wUwzuywrPup9Z3RuDFHSW5wMQ89+/BQSyxDE8aMhTSmaJWOsbNAWm9trOzRMcbPhNXv2qw/
X4qnGQiabOq/yyae2hNjqzOb9vMINT3aEeIfEyzTQE2yzdAo33SPWC1J5qyq4dkSkVEfEYpg8whv
YtOO1lpZvAFm3OSCvNEixaI1t4la0ho3dVWtm0npOPY4n+au/+kzNGi/UxljweH4ePEZBszWKyvm
TiLncycAyhAt260rge0sn4pTpcHH6j0Ok604xMu+tYyTEnKvffxd/uGx4ZucS2bGPZ5+uX7iaFHQ
NZmND8Rui7aJqbji//9cgtAKzf5Z3s2Vwy+bVuugacpV+qxx2n1LzGDRSPPq40vMq/zFM8GtiKRb
tciSty4L815xKkuTbu1bZnZyo1jiAdSPeZDt6kGuO7s7WmL4ZC+eX/bFNSF+MpNTbZPV4HIvThwn
ZOuhCmgTMMhF8RqT52NEEK8cXMEfv78/fEvsDZz0gNLObMj5ZvrlIyxrJcFfQ2RCPOQ/lAoym5N9
hvR7/3440BjcBHNFY1MS/n4Nq1dElFGD+jYZ1fDvYj8Dr7ygEg9Xajt6p4/f0vuvjMuxm2iublso
Hy/uCqGlElmSQipr4r7Qbj5ENRY/xcCMTFgpCF1SkzVCvD6+KkOnd1+bZuECYShDsoxtXWqDKzX2
MvpmpU+sMwjfIB6PfW5Wq4EYUs1OsTlN/TELgYT1Dpj8znPXBvYpeGd4jxhRiW08OupmSuh7QjLY
F9ACFl3rwN2o+lsGllT+UZoc6lA/w79AxAPcYC1Rum/DAriZqSv3Go2qfFId9Ce5t1KDRr2qvXTa
dWH9Gnd1fdU6wbJmrE7r3ivOMcF3eG1OEXbFjdW34TJD/nZThBpRHsqDkgT2zTQU+OuV4HZA7ryC
gtivCpu2bxgSXNMWAgxSeZd04+i3WgMSF5zo0MbuTlHrha6E+soMleAmcES7b0aoFZZ6n4b6uuAb
XCm9gYCrDsSxxQbmZaZ6cotIO3kto5lJDPa3yVJeDfyhnIApDAM33dSCo7AMHAjnlWL4XcN1Ik08
4XyCRtW7V0mmkgXp1XhapUsOqCpC2ANAO0IooGHYD0uF17eoexVHYoN4UE+VapVOYgZCW6hyZofm
3LWQM3hAx1mXdf0+9hRtQzsmJ2N15c3TY3dGSyMlO4P/BgD20pnmyqZmTbIcU1rNd2MLdodMEldj
4LFOafj6JW5l4uNAatbTQkhETXNU2qpB2ggwoQUWg0RtBZkrWkbEzS0p3UD0yKrZ53285NTMBxBX
UDV08WUwae5PhgdnPunEttb9JHcKPjwCzHW3ueEs49dwfvygQDajAAxYIAmBImHzuY19N90ZM8Zm
jreh6dVvG9XbAQBLtiM+r15z87NWVspVq5iQQWz9CRgdH5sLSMHIO8jaQEHGdiNEki61L1rE7Gho
MaYrM4UdbvXa0bPinLrBOQlJVpJWahwR9GVqvoG8w8Qi1leOCQ5RbdyCqDp+OQ6FaxTfzTb0TGJg
4G+dIP3UW8PttpW07qepUW4NmDyA05JHkALakigefaVZ+U0hLMMvOY/m4Imu1dSv4HIsaTOo1w77
rt0D/fdg6q3zPmBExqESw0FcLXmae7y7erVD19de4/r/mnhYHE2R7Wgla/D+5pzAsEFWozPtapmI
9ZN+cCLz7eMl5PLEwWkITwFdpp+7t3bpXc0Fhqu8s0rftctgPbWWtlCr7pvbcmd+fKU/LFUEFXDW
nJFW1N4XKzLPU10kLlcK0+pH6xoKKghGDHZe9otnFZVqq3xG/X2/0cytunkPME3rfZ8pcYKuimlx
+kaTpqs07G+rZn5OJKw8b4a6k4BdA1FY4gKBPwMGC+QHk+gRYj1dj12ufzZIf78t6SDCOYl6Orbw
d409WmJeRSsv8zUXzoI3Bt9KeW7JIanH4vrjz/sPl6LnQ9nM0YZW1OWO3gdZboiARjXr+pMzkjvU
GVuTyAKe8aePL6X/bGj9Xj5wWGUbtbAxqHQUL+q/0rFLyR4Q+XKmO0VF+RCHI+Z8KwvnAB/Mdlq9
yEOn3Kp2vxJWo/p93tPXAZpfB/Y308iRSRCjQu5nike1/FoMtrbFDYH+uR/RmXdVffDM5KvVp82e
NJh+lc4ys0SdFdGR66cVsFRh5xNR9DNuNKJtrnaVsmLD+loyynMNiVZVIOGF3y1pcTU/cIy/jiOJ
54mNSF4R18CLZgwAEsiQ14QCZKXB68FcWD3rCVqWXpTTqu+BlSYKQ7hcUf28MRdqbX1LyiL0AVVc
o/ZNF6AXkPqqz1DjXkfOFazNWu9nqtwrmO/gCQU3pVPENLoWqW03fjPE+iKBwQBERLy1sX0Fldkg
Uqj0jpNhbSvoy30nfKuzbWIjcPe5SWb7akXKSyhavxKxuRYlMDZPJPVyZn2lrUx2jdtj30rLLSkT
5amPcmtXhc6RjBJSdGiLrK3OJVyLuxHP7hc9ocms2inBiiJTOelkzioTqQ3aun+uSlv3JUjTAxmQ
9i6rmSSy9j86Q0U/MyGrzA3XM5HkoYQOzYm+fB21UN/mIkiXdkzfIsPHU6i3cR/GW+yx2qItMRx6
SRHvqVCAOdLyApSWbxXN/N6w9h7NCp/0s9ZUyj0C7qOidfrZskvwGmp3yg2bR6gylLNox3s3BLQR
OLa+Es5q1K0Q7QPOMesWeIncRYXxCpm2PZQ2WlmNYPitMWS3aYiIPZaDe9TrEVqF5vK06Pd6SVs4
rCtaoo5TbUBz76GFIRIX8EC6MTZhlBcY3L8Ry9T4TlbeNNQ/B132O6kwYa7cIKKqSZCXFVcuY9IV
RcTIcKQy/UQHQ6M5sr6JRj8DNN0n4SrH+LozcuUWDfzskDgmgymOvQkKTE7UxolDt4Ydixg8jn18
gDYuh4lHQ2szPGCghIzJ2xQA8dZqm99HDdFp8P4oiIy2WuLM5insNIqAqPrBigjZJEU5j6zQD4nQ
Woko33Gaajey1reTFla45nC1KgoZCyQ1sY/HCFSVmjqDr+ZU9dOPoNUevaLKzkWtcszCvQTFiigZ
K31LsmpaRwykSHMztjmVU65n1pHnU1k02CiXshoqUlaQUpqu4m3aUfkux+ohlYZ1BfcX8VQIj+7j
Jerf/Zzflihy/pgx0ubAOg293/j9RBAY0PuhQiR+w7l6mVg8yRUadsCJ9rIYo4MAxbUdarUFWB7i
sjElIRKYZXK14G+ZdSuFRXhRInZqITPCPEiBZTFTfK0S10Cfo8VYa8bJthZoVb7yhPMpS8WPJvc7
zXGsNLLemorGSM51jghQykWMEmlXGkm8VPjIKP1QxOuZdxrGrjo4RfTkNO4PZI0/7LhaU1ZiOTFg
9zBRPxWqCRNKb5iF1pBr4lGSKy++kJLnHMKKtbYvw+xUZrsOGfBmgLh9mAYbgE/3atEX2E3GdK+4
sLIyNwfITYjsOfR+qI1cKkZaHIagKLZyiG6y2NEWxjjJrWfshKGIc9E+0234YslS3vSOAhBR6U6R
jJ0l8jEmC4MK2UAJ/WxoYTiQ0TNoiXceBgJ+kJXpKyRY49pUJBLxNMqvIu/b4D3lRv01pipzvHLa
2aF+a6miOauxzjjKsPERZ6l7o4PGQj6oLovSja8CCu9JzzYmZ/GV2TrnNBDJVT56I7ZSjslFXEtq
L0jkpeJuRjt86SF0F6iDWNaaVdm5gNwwMqxtmTY+U0VGvZ4ljzC7PChpuFwyoyNaSE3mpni3H/N2
OoUwsja5rm5Gp672meoGG2UlC6famZnQP3H5W+/KF2x0qFqQvdgOcdnv7thM5Nbk1IixpkqSplV1
hJkQ4dN3vDUjq7+ZjRgWFVSGpVnGFpW6je8Jc1qQKU8Gz9eGAPLUTHB+55JYHGRyfg7Eg3wdz1vX
7GcNdGRaru0+Ba9PbEaLaWMobgktl7dC5nunBwavmYO3R4LjneMZEJFH94jnn4Q3hBhaokWRmldT
h+Fgsl25nNosWkmDYMhuHNpln5jIl5UcwBsTZeGY2oJsV+K1i+EqkMImx2UC5lQeG5NDgpPgTMGG
w+owci78uQL81/fhv8O34vrfj7r81//wz9+LcqyjUDQX//ivzVtxfsne5P/M/9b/+VO//zv/ui8y
/vfhHzlF3+tCFj+ayz/12+/l6v95dauX5uW3f1jnTdSMN+1bPd6+yTZtfr4G3sf8J/9ff/iPt5+/
5X4s3/7+6zttp2b+bWFU5H/950e717//+ukm/a9ff/9/fjh/En//ddu/5K8v7/6FtxfZ/P2Xof4T
sg1KdPpCTLGhD//1j/5t/onu/pPyhw4/NT3aU9pGf/0jL+pG/P2Xov2T/hFxqp5r8GOqXX4mi/bn
z/R/okpmAYZGbtJ4djBw/O+X9ttX+H+/0n/kbXZdRHkj//6LlujvBxhcILw4zOnEVBOLM7+U35d1
i5wxD2XJHeHU+B3I98T0IM6O962ZlaV9NCHhn1ji1WTadFZPI8HzTp4X3LmtcWQrLGCfjeaiKh4D
IA7LWjWz+dHwhy6kcYSUwW/c+lq0Rk33Iash3FFnWq1+RHbNiTWKn9nysZ5kW3dIkJF4hET1FSGI
RJLLsx70pAonB+IFv1vVpPgMEF5RvbGKuKGkpeDR2DOk7yj9weQgiZiO8Hiv7NNnKJVCD/alSrtP
d9n5MWMvMRPmIcNSnslwnesKfOXBWVkqQmTYV34vxf3gEIozdCknc1k8WF7DtLa5Q6Z4KKv+nuyw
fmu58k3V4YOX9IZhz+aa/N5rjFp5pqkzEJLFTSiXI4A2wrzAuTphcChU4FVmfSuE2AqjIy7RU75J
p7szAwVSY+bR8BqBUVXWjYuoPbNSdZGORXgmEQda99yfisOqWYwySm9K6puV6ItkxWbKxKe5SbCQ
lKPx5nZEetlmiOASIg2ETrEPNcKS6S/Ti5DRXRcN1SEnCDOw66WWGYysdQMHPiVDUCCqM5UCT4xj
tyti1jSv3JgR+ol8YBCfZktVeM8l3QeU76xFgSoPoki+mqYJSyVHuAVCyFw0VY7BdMhWCGpitInw
FBONTD5vbK+tJHvpaytbS6PYVcV4cLI8x6RDAB9nsIeEQBMM0PauGOJd3sDu9ATgRBRNqyYcId9Z
COwUTmbr8Ftfp+oh1JFGatyGI+Nsv8nAJGf2eErThrwY8lwHUs1Wqllv+tpN7tpWE6uRY1yYXsP5
/5KKgAlAvxm1+C51K9SwpGJN5gNWwhjsTlleB6jwEVkn2H8NjiQtNMs2hNngIM7BaEU0AVTZccIh
0A7c+c58i4gN8u5iI4v0MfcQgXF7oak4qVVwU7fKuHBzXHP51MKmTCFJuS18U81KDpwOmZHlni8j
o99HnrGNulBuQG8/BXBoTpo0ODm9OQayUsz8AaryjVpq3aatyL2IU4cAXZn8cIyQeFER+SlYxyWI
bUF9DKnHBmmm/dBaKsqpS1/NKnoS7vSEwHwV2vq0ptz6YjqgffO5lMCBWhZL6RjYAY30Sg6ALAL1
wZ0yTBBJeK+P+riaOuBZfbCVMwFf9YiPdJOSUExKlBTRRq/2N0mMkYq5zEZrcTJq5niuKoempSPt
XSeYE6Uvnr1uRHdu1TlBEWF7QowF7UqU+F6ek7yDPz2srWUGWnkBSRZmzEg8gG7QihYJTQfCg6yh
+FoHGcPcNplW9OgOGD13U9oNVxpCtmWqum+VLveQ6WgDTcW9jhBrZQN7QlKc3VXdG2fXH62u0ALj
Eou6NZ8GIb90wJIWDUcVzmt3miMi2B7ND2PigFgr5hFn3Brj9pMlOH92qit2NdbyNg2rO60jB2gq
HgYl/pqH5baZ43hyHR4JU4G6lndB81waeJHzPjtleks/ZwBgAorklBP7aaVfrLAAtN6yzpkSFbxg
ugeOvdioIQFtdRHH6wZovynNa0NB8FrjXpzM7MFhvqYZwcY1RvReJkcux3mtil45gibHc6VAjB00
5rDqTOtKKc4xEDcBIUbR/2LuvJZbZ7r0fEWYQg6nzJmisnSC2krIudEN4A58Xb4xP9Ce8ud/ylP2
lE98whJFiKRIoHutd70h8F8SG1ODJB5x3UMgF5nxnQrUqUSCQca7fEky3Vzg61ztAg9IxKjgc+fr
LCGXZGhfiEUU19r+o9BCn9Df90vHFzBA22zYlglirxZngUOReeZznHLGRPlzmrTvWoSVjk2kb8bi
CIY0R1SL5uxn5h56A5Z9/T3IzwsM4bRhzmxpgbnsIiBLx2iwq7XUKfiEKZSt4tgwl4OvP5XxpajR
nHYmWc/vxiDotUERIk87QIfBiMqY5cbh2p2Gj9RyPrumO4ytQp48lNtOCzf46MSrLksw5DVh0064
wRFgRBzoZIh1g/+gb+rdMi9oQEz8WLFCmRfCB6HlxibEKUuktXN24/HTpp8Nic7bJGC3BIBMS4JY
g7XpkeZalVvT0+/0uLnvejfcqOK5cbuvUfewlYms5tyGw4hXrIrWjYXtMaLWXZoE5gvOqDbR0py8
eUf+Db4Y01JUzXhqJ6zEoKrITd9Ua7tmOawt2D34nO10p+yu6JL3BdkoYOK+OOaZ8xIqnH7invF0
6wrMLslrRm6ytBy854C5Z29f2iQ3R2aYWi09SVrW+GapQ1XpOMD65iWpvLe+9YytcIj/xBjnnkiZ
t8FnicVvZEsPjRW0K4GLp4oLvT16Oix5OBQvhdnkmMNSoudGtoIuszOm4FjadJnU5y99VU5oDkr9
ODnZzMA+YJYOORjlb6eV332Mq9Rg0MnkjndTWfJgVw6cv+FW93Coaz3IUfFec40JYByUr2QJYZzd
ixIHaoFJbCmnldfTVY75vvLxmzRdPHHy6X6SoOgpGWSWp+Pn5xy1lkch7xODRHBHQlRHScy9bvQD
iFh9aI2AfN3yNDHrn81vOmwBmvqS6FjkF1hjhPlDRB0Vs8mxz+qvWD59J3W+ZRpxTfzyLpQJkUEj
kV161G2USdZXlH0wIHg0B2AT0aB/0yOuXdF9Ua0BELYtPv9hiZ+Uam9hVDDi7t2XqO/j5dAOd4Wj
PpNcewujvFs5GhRxCBzsGTIAq2M3Ckoac02ygw2TvsZzdFyk6H4JF415JS+BUwKqjJLw1PRofPTO
/06osqqwes2cJzVoc3o4sWn+jMAPDvh7m82zHzIQI/wri18bpLXW+dYrjKy7sJvTgcP0XHVhCmO3
+bCrTTUQQl5N8r4pQbH61l/KuLjPSGNZNCSP0MHC1mq1u7gZ72vUBouWgfRMZPtsXNwztMlTSHOn
ZtGO6cdQVR/45npW/aWo6haBPp0Dn8orz6di5fjak9VUn1S4hNgfCbWmK9PNn3Ye/EV2TmDRHyWB
ryvCUtiQcJcn6PMR/8Lb6FSrKLZ2WMP+4V1AQG/Lp7Q8hIbzmDcslSnZ1MzMfNyfkKhDodpR1X8E
IwhkZ+GaUr1hb7lr6/Ih0dxjgY7nuWnLF2nggs0Y6RMjPxq+CpmRR6rrWiry0fzpRAnV7l28QRdM
/wREXnT8NiRHlhwMm0i/E3CY7nLkyUaZiHt7ehxaYpR1oh0wO3oD1vUPwKsHPUvrNRElKe6oyT3s
N8CwUn+T5niQsVk8GSOwottX5nGwxMEoyVa2pu+Zia/GBzDanqnlZWypw2KpkY0ete6ybNSr7KOn
imrWNeW92Vk4wlvs8sWcdSA9jKULQYdMKDXe5oegQpmU5gDb0jJh5cnsT9x63qqdMir7WkwMVwck
/nawEqo+iCTGgsHLf7TZjiGvAo8vmx0vbHykrs0mGWM8rMJu3gNWGEkEBEU4znpe6je+UP0WQ2Dq
oh4tia9dnZbPKDZ53Y7QHaNwMAJOqSkY3U51MiztroQGNiTJ1U1oeMoKk7YepSI52LDPrRERvG5n
YgXSxgXQkKyMhW2LsaNwVqU1bqIu/Em7el/BF9uHnv6cQPC8DWW9Z9UhLFG8lE3C0hmmCGTSBs0f
8LdRK29Z6ORQ9kZdr/DQqklT0Y4hZoArC0CPS0B0J4mYq1XOoWonZ1mX/Vc6vRFkVo75e1sY92E8
O5xDHe/QguNitRgNqa9Kf84IAIHY6D0mCL0a8iWLm6KQPhtm4WJ1S/Tn2LrBBiqru+TVxjPccHWp
TQwn7WSi+vFydS4wLt04fctc2SqPuDpkGFK15C9LyzhGeOkQdRLgyCd/HcoknBsdDnyjzqNu/eBA
kBJ9RlBIMuYBMwr7uwtKcx9yJt/pWfM5VUO0r23O6DiLjZUu03x+Z7NmRdtqjWXvoTUR/RZi0SPy
xFhqHaQh1/HhWneF2EqitLWhD16q/kBHAykvQCZXxFaydK2g2GsG4wq9qOO1pYf3lja8hQkZjKyt
TLKmsj4lFAcG0gQBNdUQcY+kqToFRl1sizupAgiCtvcpc8phhdJyETE3hcLKT0HMR0I+DguDMxCJ
4hPsUuCXYj64rfFh5jU5AGmBjcA4vAQsZJ5+8yLBjtv7GTIr87kJ5boPA/dAj2CUiDg9Hg1gHXmS
7yMksw8Eqti0it1P9JjNuwWKIIQEdK3jqQ4T1lz9kzGwaeHO0KXsZTaW/su4XI0kICygq/brWtko
NCwWfI3cAzCuPc4A1yJz0q1GTD2xr5Ai1dDey15FS7jyS0u8s9OYR6RG4ymMrOFk5UcrTaxVjf00
afHD0eKpELzdAf5hgR9Xascs7mZhJE01mbhrTtgX3izWtyZeHmp23fMhcWT5LRzJ1FT+jmirE/lI
5LCFQO9mylQXIU/gDuO93tDHlMEa/UBwfUD1h5v+kCIDU1h54DkymJhDuHJa2iK/EGaSLJwa/+hJ
0EGV48DEXWADbrOdeQP1Y31BXpgv0iE2FwpMDtNsTkNx6Boz2gRI4+IAXxwUd8igMnpdxL/Sm7NB
wnOoJVcm9tswoMeF/vmkJHl8ldki4ix+wkyZy9i9Z6rFzLw3N1aarjIJbxu5FVHyGE/DAkYGWMjj
oBshlxkzYZDGVO+hPUz+48SOt9CV6eG7gse9nUdHp+sK1nZvTStLW2PQalstvBCUJHeS2cg0ONYx
NKY/ypTfg4tphC/IwAAk/gr6DiOu1i4Wk1ve4YCE4ot+L6rkowPrhBVmVfjNny4ZHqzJX8DsGbcK
UulCmM0VnmK7YA0ZlkjaSUCg/A6FXBt+YS9JNbzPZTasjSZ677PmyM56JQirAHQn8aRwwB6nIcJJ
+4+bRFffCNl4DUuQQZFdMON/zyjLPMLqVwJCg+GwVXtjvcwD8g10NRBOGK6MwP78r+OU/y8Q5L8g
m/8Z4Pn/IU45w9v/OUz53/8bssuqTqA3/EU9Z2hz/pO/QKXt/RuIooHvgMPwjoAmGN5/gUrL/LcA
tJGqj5m7iWHFP0ClYYNuAilyFZizqY8NtvjvOKX1bzbtnTEz4fAW92BI/FdgSsIe/nUaD791xicd
VMGuqzPg+Y+KkAF/AmVHiB/iPp82lv/UtPEd4zgc8SsWgREnbEACfEVkI/aOm15snzq4ke1r1jfo
Nl3qgnoQrxUdwoWiOQXTj54c58sazOzTED4T3kr7aWx9HqFSqsT2T+9KChf7EIQMTBZD8KQrYjkW
5AYuMYCOb1FOunFqin5tGoXYQAkzHkHy4TrT7SzRcRuP7Eza2QxIZZjvidqSlyBl/e4pPPsy+AD3
wvCsKMliUM7eC5+kk2HKJvt4M4lxuniD8yZS6T/lU7VyQWSPpfK/XQb2T1he5WcM/unS5ru0ZpIF
2yDxlL/5/eOgz1yMctgHf49osxjbSNsLmbiVR8zqVTMPEooQVUjuHVheNbqZBH2rKoO7OJE3PbeR
E/RiaxbFSrGHnvV8Fo2a4lpBcjs7QXEmCtq4H6rGuPcSytok/CmbDj/yKlIPv14PWld1GGSRISZh
RgZ9URxkJX5MnnetHGKXiq59yEvhkscVJT+Uw9pROF7/4Da92KV0actKs4YrTpq7dv59UX6TqRXd
/z0IUgUZuomx8bIKC9laXYLMZM4PqKfL4BpS5yxqU7IJBdO3NTHEnSAq7cyAl68dEiYRa29zAlQu
BEWdZBvihdRB8lBDcs19c50Jgzmzy+ZmGKiqSBEjMsinsbMUjpzWcABnIE3Kih9qwzkzWgI2QM4K
ScbMl5kUa1Mr7is/T3bUM83Sr7VP/MTjg9LHfarwaGU6KpNLkTNCzRz12k5TR7pMSXWTDu7SYVhe
BoHA/RjuXVrKQ6T0Tw+BGeBH/BAybSNw6GgMU3IIJv/q+SrfR/7ChRm4KGzW7co7E79cLstvjJAg
e6RgfF1+bAlnwdkJmHowg5OJlmQzTfa1mOERc0rOpNbWu4x46iHpZ65Dcu9YDNfZMxdFrv1JMwJ/
apLpojHeC80FRcItJRvvbA3DflmuuSiHrMjOGSFLi1DcZQkJU21Ud+s+oKa20/iFlLBXrnQDQ6aR
FixdJwA7WJ6IftM5xFTGFR+z76LOVC6ZxR7ooJkj+2eGidsd+yVTrLVgg4MrDSkAF78fMvzcxgfJ
nsxrym5YYvCEK8GPa+PBnLrdY+XmT52jHoaoOthsfZ4Orbso9GmVFP0XHJ2dgReeKeVDQ+MI9DEs
8oqkBozywfMf0qA8WW75M8GO3WCadkjTcYudsrbE0u7AfCNeeZb20HbXoGwPg68R01I3h4ycgEXT
1MOitvy9k2SPlU86C7aG/DehtcFpYznW3XtWUPCD5DYL3/Qf57+EFHR0S+L2jHKHq1DGxA+3tbVj
mt8RFWgGAjESOig075mJuBN+eo6/M5zPWnj+Ug8VLrytxkkwm1Gyzqx9GTwECdxW8tQzduZOI79i
lgbQXxAs4xT6U6c3r0KDfShy/dlFYV00gPO5T4E+FYT+9KZPBpnxHskkW1UtRWXriGUJwc/D5fLq
qPAuDrw9tnzJpnQKYz3O2cYes3lLP4GUgAKCgdcpxCAvIVqNyzRYuxHZG1Uq1piKn2VDrS0ShMy4
8hNbnF1bGd1jqA8FXt2NuXeG7/OFW94GrijsJrnDbXBbt0C8k/1ABX4cM3E0mBL5Y/AR6WdX9EQ2
J0QolMBjBnr6VPmfRZPct2XyJLzxwdTkkdr0EzfBBcNrkjWxXeXcW081r0wIxoLu4U7F7TaPPrph
+nCj4E66DUgNy3iiWfgih09QFVfwNn/MYnxGi9BtQ2tkrhtngHVowt3oqHXZufYIaosxnfDVerTl
AWDDZSxFNVXo7nvs/NST85iCwz5g+fKeGPuqaGzOVHyzyw4ZXxH3S7elbe6aKLya9XzYA6faGo+T
dmFVSYO9Kq6Emk8b688Um8Af3+sevyLNrIdvXz0N0Jq8nOuPPLv15I3vZdcjHato8dMQe2jpiHWM
S0YsSNUOcUtY5nMos8Mam4YjiCNleG0Len41d8iYo4mVcGkTc7utD3XzimNUceynpjj68G+muC93
Jb1YGlpNQ9yVAXsjJ9rQcrPhRARNvAxhxTGjW6IqcrZuGr7WU9udKtWsHSF4axO+3ylZQTKV026s
TGfRlgXleuofsGJk4m0z8Qnd5jX1iX5L2KPIf+tfLMbwS9LiXqIavNiKE/NeKHiu6dAN66T5BGzw
7+v4HkKFuSaOI1pBTFmSQcheaGc6aFnyMBBK1FefjQ9jWw6X3IR+03gjREjHrw9mrtcHnHBA4zPQ
aCIhw7DXcXBR3R4Af+9EMAaUC2aQJEDGbV6Dqgg67RRcd6WMeliFeVXSLop86TFbu5RVeanDlui5
tED3TULYulNJyzsjbNAguACHU4oOSD5YIVJJgKl/BYUSx5o+tPaTcdckQ0F5HzzRgi0ZQ+HEp4Fc
FC7MzeYeF9Dpgtdoe4QGvM1CrEn8du1M1muG2HThzseHWNhKYuh4qZlZl1U9a2+7NcdFD6v9Bzvt
dVpM1sHHZ3c1JoDNyFnTgyaIx3VCYndckofAq7GwsbuCJG99n3VAXlgxtS91bSTMkGJv3zJKPZbI
lXmX05cfksKTa1XwFJb9ixkn2qUm8+NUzmWNKb1HEmxc4g2n+qlqZtH+OLin37tE1dyK2rsE+J8S
1ZF80m34N3fMAEC6aTatxdnRkta11qf6NvV+sQ9ilrZxbNYkLkHDwlrkDlNP8EYn+gZmyA+sKdkd
r95HgXclvQ0Zp8q1RRVYNKS/v3T1EacdnLO2Q1AyLrPXlm2GF9Nu+yu8sNPYS64I4HFn4SmzvyrT
2Ti51p1+79kV68CQjadgaC41/pzrRhhIflHFcdV60dGdb35/+r2pyzHi+Cwm0U9iTQC/n0XSjI99
rHGTivj4e9fpfK7c0TZuLUnTm7+HzI/+HvfP3VIbJfDPf/i738fb+Wn/OfLvM/5z//cnQ3hYhgpR
/y9P8ftkf99OnnEyUHDi+AW9P5+GtfDD9JaEaBymqBT3osK2tDMM60G0pr2sCzN9og7FJ1R66jn3
B8aVvRu9ygRTCTdOhzcZ0POXaZv+qar4vc5M8wNO+63II/EFN/xYqT79GYaBBPdZAgwxaVlSHSSL
OjtJr8XJCA9oZTmksg5ut+htu2doCWilwsogu8naK68Jv0gQvSamVn5KcNpIZrg7m81PEgZzE8zW
jBWUelUaYl8dLuLLfJosY/7VJ6pZ5v2ayh/rgalbpQr3vh7hbDHLHxjq+826CrXqbqgB1oo0Sa+l
7Vq4BEbhuRwatbWD3CPneWx2bls7R1kLBjyZ6xxsybXVtY67J3s+wZM2C3e2KtNT56lkl5VTfiaL
ttpiwl1dODtI1jaS/up3EB2LDDY9aGlGdKYMbqHDgqObYfGg+kwDx2jHx95ifEx1qj3BjJwFvHX/
omYXKczrg9ckRaShRZN8j7LpMxmc5IMd+zEPBotqwz57nO7fDJd2QQ2SsZgMOpW6JJDBFB9pWbjp
glCd34/f1V6ariXMR7oMYjKnZc43uFu/s8fvPCvPdJr+ZzXljz5Y3ocIjY8SO4p3ir580WtV8pbW
3ZzhK8cXs8JdpR+69LnNGkGKTGI9Zv4ULCPdah5iJSXD6jS+zyKQPNEb9h3hbNY6ypzhOupUmERB
dxe8gQpyCc3qPDp5tJOCvMfc7LydNw750XOFvc9SWRyCVJmHSYbVPg0MoHKoRAziPOvExjpuHUlF
YtJabzwltIvh9skmnhh/TUOAya0qxQ0PDhtCrWfeV25IVphWxY9c/gb827h/ImIpR84xeM8QQ0D0
tb59dTGcpsdI/DcXa7CFl2Xyj69iNmxWt7Rs0f9GzheY6MHAu/Wna4y1E+U1Eq2RGVUep5iBOeu/
n3uC0ZhmIudLPDzcTMWQ1UPSpJP5/oMQ96BbzvDVx1iEJLX/kWr5G2L38g/MeGzKWmm8cRV1iwLi
yasfVQ6TM8d4jiU7KxZj5ZPVw6ixgbQfnBkVtZN6uG+SHAVVX1Y3OyL9D2O06M6oMalqGlIe7D4P
UOelJj5Xkbm1rGk6FQI5S5g6ZHAVsdjHuTEyj1DNwWsrfU+NWR8dsrKwkg6ak1K9vx3yVpxJjSH3
ONTo+6K2RangmVcS4AyW9TC4S7Q4WstiKu4TOxKrKKD016yWzD45+o9tDa7YRk3zrEuQMVE79ose
kV3cE3/9Fg8UxHMe2Ltouz9k9siPtsgf8L9Nv4pWnKis3O+0K9FPubAzpRzR2GL8waJ8n8FSxTjt
z0wUINupSResinhyTTRxcWKHPzPi4A1j8W3G+sWJQvUJR/kpUr33ZzC8r1S19Tsn9SEyC0rnh5h8
NlcNxUbBmLovpWduJvzaVn0lg51SzP/m2d5dZa+SPnDBUScirputVfrwPifl39jkKJYAa9a/d6Xe
mAe/7T5wlybd0SfDyQw1LJ91kJHQ7HqUTz6zXobfNy/MxDmAr+ll9pugxRhEaa6LcVSceoYgBFw7
wbyYTr62d6RuXmvJYNuXJXQr4qtuFWmaQIOMrrLh1bEZJk8k4u20hg7Vyc6qNR1gyA9dC+Ob0Hp/
D2cWMiU5Mjecw5bTOHlbO1UdpRXTaLQTBZm8kbzLwm+60WU16M1FZpVzi1GHbJQt8eij02KRFCc0
AseorsQW4cJ3SE5u5utkREOLSYoiuWpVVN1mi3v6Wgb3yKourr5BolUhcGFD1gY422Q+EB1gZ99O
ALE7acNTP7SX0M3LUycy7e73hrQ6lktlosjy+/HIfvWMNygDuXIkUJT+lIrBXgGMJjuoetRghlHf
G50JIab5k7gToYZaP6EwbIfTAGDMq9vHxK+MWzTf+K1CdKZbZBSm7n62EdGKapfVsJ0J92LxcYfz
IN2rh+vVCdpgfnMwN4PoG15iZeoXvQuXkWzVphb4kPk027P+ruS7U+kK8GAZIam+NIVqbpk39Cuo
OXwL64Sr7mbYWXMj4NNdNQ5fwO/dalA1drPpkrD1fK1SQqV/j40rYOhy7NWOOmtnB2239ZkvLFAO
drcGbtpqMMcacmCdHMaqmWGSurtpEVMtsxFq61mGCw+svfW+cgl7mj+Sllr0oNvD1wg752J7zapV
WbvSuvkiELraoqzIltjTEVwBzx5bqD676VbS7mNw6oWR5/lNo9EGY/SZgEUZw1y6X7kbcj2+lZm2
wS+tXk42Wbm2+TDFVYDGkDQDffDt2++N2/EtpnivbAg/NGRs3QlZlzfDMrGdw4dx/XsXu87u6A3W
E8wYYrPmT8zp3esQxfrJp9rY6CFkaF3B/VKkMLnKrRcmXrdLjkhvsWWlt7IdsEOth3dm3FCj/ufl
azJHXWgu7vBm5m0j25R3mJGEZ+UHqyECoSrn1cDQMv9GEtxjqPnlod1xCYfbyhogUrTnrnKZqLMt
McQoq3pb4JqeZrm80QTIG2GH/t701H2V6yvgSS7XljXygB/NJbDPLSFKAjfFu7RhRNA4tXshvWKX
Y87lJFX7Gid070OqQWfOLlXsQvaL8Hhv0ChEap0UScpIUrinnJUJcY86O06OSwc71r4bwLIkZc1r
B4IGiTqcnhlIlEugQsBMi/hlzdeMZa68+LHPem+ZhwSWDq8a1qAX0WfhosPD6rlTOHPAlY+frCI4
KJsJTIKV+AMfTLEKnXK6G8aOVZpZS8ps1AFbcrKWeQpOgKLg+5jR2YOI2nDV4LBK34Cl4Z1f9Rbc
2IoRmlebxKqzGI2mxNOLVB7TaxnGSrUfHDM6xL395vn1V9rW09WztWLFJpeYtvZiFCbxTLFEjxTS
I8m7ph+yh6Jl9NTiYMHsEMs100wPU9awGYhxRcoq0sw+3HcB0Ze0kN0lDtV24DOeTw+aGSOOSY0l
rNLMDHMTpPnaTdI/aMLyxdhrP5kX6FtrjmvLycFgJg25ZNLFhdhY4qkCnB/HnPq4xut2zXpnn935
5venEkshbC/psPsoCUi7xp20cgxnyan6py7sCjLP1J1jo9jOiTA7krKMZ+Hh+OLnxUhIcpWekwRi
j+UgkBiVTSBsHYhV3ACLBgZS5cL/6hpm0wR1r7PIeCqKbmcL7G2pab+zgQLRRT9MRzkQCArleMqz
B0v/hA3t3Gdh7cy2dPjoG6dm1k7rA+/t99fxOKXEHmjYGkWhfa/Nx9dW/GLP7zWAOI86bo6xj8mI
EP4tSjsSGn0TEG8ipJKC08cLMu3V1i1FdIkOvTdAJ21wfI4SoS9zu9FeksGi2UjyrRxKYr6H8j2b
rC8SVtqN2fTwffj1sRfZuGROTpSvB5nNTjDAzJTVLYLIFfe/N4KExRZixFJLsNHWram9aoCbKxXZ
PbqmSltJ6Kc7LTHNexC5bV0XEjZf8h4LeHRaW4urm9dARv0UrlFynGLsnqKm3Y9daW1lF+0YAubb
qh3JIHchUhPX1oyEllWxdbE4EW99Wa/0STOBThp8lnH3i9xxZ+aLxM31bRsMK5/TcN8muYEynvkl
ASvpXQqCBzOoKN40UlNXCM+cXY7xUgslVOlUqqpFrzb2DbgMTYuFkm8xpnq0xSIE5kot0x3nIPaD
4cCgpgVHqiqqJz/UmqU7WOMJzQphnsOip9uRTUh2B+vFQiWOOLJGaQxI7f4q8/ijz80j52r5lqUk
K9dh+WOlIfy+LhZnWk+B8t5hKAFYSG/Bxx9a5z5E3phpzq7XmvJQxTARUJoNyBjj0PkjRus5ncug
Ls7uZI/FBlJqIuXoUzWnvqCyJ+OgnCYwFtHBw/bMdTRn3gP6QzgqwjOWXea2LrqK+DzwtYS9Nay9
ZON7H9SXWMFihrhKTRsCuXPE0zXah2l0lxQfSTonevgdIc8NI6d+BGuVoiQ9In8W01xCNQpyksGc
2cZ+DEuaAuWRT3JoCyBnUuuTXS4XFrI3Vjgw08KpNE7tEQ8ewFerOwWTkV8brCtIBpXvRck4LAmJ
paUZ8aMi/LRqkB9NWD4tQzwss9zZS7P2qRH3Bif4oiGUirTDKdk1UwWhkzB1u61eMFbRQKVhXtNM
auDDkPHwn3rHpT1dIVbkK2NixKr3WcYUHsmMshlRvLUrH1S/cYnbNnGRItu+2cZE/Ryaeb5gS7Uo
0kls22HcWLFIqRjf4GdVsHAQfbqE0JUpHMwkdH0AMbGdZOEtXOD0ZdXfrJmVyVbULOp204uCCQfR
zRUCsnWobTBMKHaewYRvsItrI5xsKT2t22qJZGxAUvxycuLwEHkObNL0CyFNSsBVva1ZIlTV6NgI
e/W6r07KTFdlBMPB0HTIhkDAWFQET7Olgi/XeiGipQrKp56ArKkMrIWEEI9snoifOh/OaBnDTVSr
leh+aC/8Q9v9FEOQEB5E6GgTVOOeIN37gATJXRKHm8qWp9qgc8+anel7PQ4NBHW16nlQOaBiH18V
/twaYZswiJNzm/uvgZOYtMPMUQqGIJ43GsdhdpBRQwDMqsbqWA2Mk6RV7ZyBVYuATm84JlBX2PWR
ecl+PARGmO3rntmH5lGPKZ1+ybT7A5YM/QFtxGrSayK0ps47FZW7yuLQPWI2YG7BtUomkcOFb5rd
ONX66zjfFGLYO7XqNqYYr6h76zXV7jgPhspjmhVvHggoJ07CcCn0TzZ2qT4t5t0YCX9fWNFL5pXJ
oU3E3u1TNvgoj/Z93zsrqwq7tavL9ubOLlmJDclXK57NTmNqyA6flXW4Gh254IqB1RTA7M9IeM1H
HWgB6HhZ7z0IaOfa1W6ahWdd6Xxaejo9emFxdiWilBHW4aZy5XBqY33HyYroBW+AbT1OnA8GASdM
1EIYfluWXHNTjrW7coW6zBIKeBcmG3sOXOtbh8xE65G2IdheEjyYE/KKGC4h0UdvyrObw2SAQBQW
0nM3hbyWDFqE1iPpj2juNZBEnySe8aHKUFNkufvtTr/k/2I3Zem9XaofB07hAv8vckzBMtbE0UAV
Ynq3cHHQXVXhReiTd82q/KeW7gv1aPoGevzm+PDk65Ksx7S1p73o5ED9CvNv6t3yUMecSZMnyj2t
DprGFmWxirpgm/q+uoewpbM2Qrg06QoWulHSlLNYsbE4YVjuYVoRFpRGf+Cab3x6WrAeEuckRQCn
kneG7pdccr2Aa8asb8XgpTq4Zr3ySq6ZTm0zrZq2kzDiTSODesnlnq7GyoUXO07tHRPvCBFMUL/1
TeusYHMFe+xz4jfrhQ6/eQt6XMWlQ9RmO9+NR/llE914h4Dm3//49/elmzsrl3D5vR+X8Vv2blZ9
8AzjFO12cIo9MVx+b4rKHi6hSIcL4WnuCtkFONr86O8DOgOEfQ3/EVJCcjS81LoDy5dPbqvfunCS
jKS5R933lnWQlGQu5VPKxBVqqpedf+9WLhHZnCTxqdA8+QSsCeAcG9Hx91FbJ1bNk8Jaj8DUCCYq
cWltYsFKW9PvGiP1cbzz4wf+YWcZU/s8eZC9mQu54jW3SCRzU7f5Y6r0KR6ZebZDuMtQ7TBog6vs
tS67SVrt6wkuwKKO7XWEF/a3xerOuHejEUX14/kQ+7lsAfL6S2K3GAP5U05vzey5Uo7PWBJn8CCI
GEcMfvMMfQJye90SdT3V7XOK2f7amnQDRgaP6hBTlkFH/+EYZvtcWAxNU2Cx0++jiTu8lBB1r/1s
/CHLUa1jsJut2RkFY7+oeYx1UoLJm/uM4uZVayfvkTGdv7U0///iAIc+9TF2tT8WJNf/3TOo+SXC
IvjnANMuvMd/3gOL2d/38K/P8H884PdNEhxV/vNfkJdTHbuU6LwET4uNPrTuCpVL9xDren5vGU+/
d35vPEc6NKhgPb93HV1m595Rf4+wvK57UCWVZ5FAQv49QstLDaN30Bd9fsa/f+WHqxhuO80JvzIk
sE7SaXL+blroF4F71+X4AMzP9nsE+ZfVkpGztfs9ov0fJJ1Xc6PMFkV/EVWkJrwKlIMtOfuFchiT
UwNN+PV36bsvUxM0tiWg+/Q5e68daTFYCO/3v3/875eFUDUSa5nKDNyaUhGg1ju+pGdLn8wY3JyB
GtcupcDyzB4TIYxI+PDusnXuf7SWaT4MFqhGauToCUJ19ISimWxBxuexNx7j2O2x7tocrwtkrvj3
jV2dAQiATSDXvjswKRufXc3CVp7Rd9Ty9rnFwnf35JuJ9q2r6HUsEVgququDjddezBtyxeq9e+2V
92FMY81xo+wBlTP8s8svzevOVbJ89LGrA/+JBYZhvCALwTCBEtT8/rxmKv4IBgrrpN++qKjF04ti
Yza7W3cPHyhjAMf4ycdjlSYhmQbNOtdo2cFaLnaewWfa52I1R3TiBs0A+DZ0nGnzVwuZ/saLEVr0
Xfo4LIDezemalhE4DEt9tUrcGNTgS1ygzgwF+E92mTxlYMlfqgTZbTxM8c6TMNW9ol53hK+EVuGB
PkJDsF8E3ifiDROddl1TczCq7PJZW5x5PQ16wvm77/c8yZdMy/8hLJ/Wysglx3wY4hSpnEw67IDp
Cs11EuCMsPZ1MxqXnob3oSjcy39/cpEeHr2Z2sRlYGL1zb9Yy7NPdY8kjEztoEG7rcZQcPYr+/Fj
EgbtpI7rrH0n98pQom5gWsMttFR0i1CynDoJuHrEklrUJpIYyZXVSXHXXNwriSvH0Mxcoio89ZXU
pX41iFgQcRbdlvw61GCv238U0ihZio0Y0z99yV8jUX80aEEdMga7cT+WqJLpSUdUddMfxeGunBRO
UIhumc3YgQ6izBsFzpF+RUVTHBpqjwttliFB9taOMw3RhmyW2kpDNtJ7oHJwzE5BNhdfeZY/9mQA
BBbCDNyj8BH0Hk+9yZCr6MhakHMwRUsXVP7drjAOl8bBob/A8KeZ6a80y33V7wGjE/cXcBaTdy74
6M2wcv0fHhvC5bSE9BAw7rVJUETfztBh2b8G/48CJVrLjyKHCZW3w/dyn02T01HxtutjavFyL+FY
0y8pOri2CfEWeEdBzkU1Lm7QO329JtTV2KCyO2vMx1ZjMn2g5WyvKosfaPIyp607N2gGZi1lJAP4
SDxHuKNR7agNagO5KoYE+2hGT1xDJW3E4wdsEp04+vlQptp2NGhSx3DW1X2Q0brauufAuGZ4Asyx
rlao82CGS5AcoEU3lDLPCZbAJrHCKYPSWnsO05ZyDBBnMWSSaaBDoAiR6ND2sPE1te0DI+NtByph
vRjZD6blBY906C3yBVmLi3Yi0VfiUHpTdurn8r3PcnFF8a2j3ko5C45tgh9K6Wo111zqoZiea51+
uzNACyiSrenNMMuwI/Em9ZtrZQogZhS4BoKwBkQ4g+jKe2r8Cyma+bquYh6s0iO9wCBZVnLDdIl7
takfLKQ0B0uLutWSSZxDiiwJP7thrGd9jBqJvaFkw+ZNpX1mQtVvtbX0/K9BeZ+V1QANUh4ZFKmh
bVu3PhEKl60tt89C5Gjf88RwBwJPvq2E2EwZ0wsgFM2uVRzRpr489Sa30WR2j7rRFkHb0Z7RBDpv
h57Z0B4LOWmros2wOczzFajLoTc70m1tMHl0ojBF86wSXOJynipCpmaHriT4EEIOfiKCLXCsgr0A
B1sCB8rNGfMNkSq24nRGRvCj1IydsNKzq9P3nGPOvC4h4hh/Y+5cnIPdUD51EVBroxxT5hzmP7tk
20gmk+RinjclqnglEq/c9p7aw/ggx1S3tkNyF8Pn0qayYX0ciu8y7d1w0KH016hZ0uSu6CHecUUu
ayYnJBNx0C76Hw02xGKJw0vqgekHgW+1jocMzyyCUApRgl0eKeDMbbaoN4UnzJvoCiBuMNJLuiQg
BSFlbRISVlYuPUx75mpnT6qBxuZq02cU74Sq9YAllsAzq5qYBNh3MRxXf1Q0yjU3J7XXwesIoxBu
5lHrUwzrVvSauCwtbQGmgoZGAUzNEdGfflIDOx34Yoe8rXKZOWQnN5LYMXiZxllCRsW9AfRkEtMF
rusj/Yn04tPm9S/0bPKjN/o5wFbUWbi6k5iOtEteBDuLt2OJYP0tHuIhB2eRUFYD43vrCvlH9HNQ
OWypKYGppWHiKbT8AVKbduq07E2LemhKDgy5omGTHP0lhHxzLafxA/QOS3yxbLHcfVNkvi8kNFfV
3jD8Y8ukbWfG6hPmzSrx8n8Y37wgoQ3T/FaR3EZl8x0VP3PZ0mBTAiO5NZHvOCaEZ2OYK+RaDY+l
kWboi/QZzceUr5Rhi71nhlNtarTMy/FG21/t5HD3mJHYS+/XGMeVOXvm3o9dddNQbD2ytgX4AZIy
uMufNwYBo3i/738Gj/DZaLR1/nuxuRh0VD0P6Oj9S02miTPGlGr937/+9+3mFh1HnOeMLfnqkzWq
I0OHH1Ce4+2/v/JHW0N3SQ7Y/7+DoSN/m0rj8b+XuA06Z1SiMAL++xadi+lOzPSW/vvqVkpkF7EU
bBveGQQXyIW4TDYxgpLZixFNZ85v5apf0i5I1sofM9Q0/hwOzfzbeSNmUgHmKdZ4PGPLPfhMqVd9
VfcruDn+1iVVAmKiyfgujgW4vuoWV/kbaOGP2JFVMOlY4og/xsv/mTnuCSaDGTal9g3iQgVLWYco
oiEXjH12zPBaE8JRPPROHoqq+GCG/57G040zBrk7eyYgGPF1qHNZjtlITdBk9BBCYLcC0l2/Nm5z
tCEpvNga0j7hOFfP2uh9/Wuhk64a0Ye1Xr43NcqTrL/hKX8mS/RlmEuyveL4Y+qanZLFIbGdIF58
Y9Nk8tb4861PCuSWcvzqu7d6MuilUX1Zaq8WIVadcddLERmMIcjZx1a698eRULAK7jNZUKsohbPo
kK49QzBY33+Dwyfb+DozQiLBmlXbqZ3L8CAx8o8YOS0dPT43qytY13tI0oNAe4oZResgZhIkWRM2
iHTYu9GM/zQ7881DIhAoOr/dRLYM3dYfe5AnD2KoFnPaF5X8XKICUGLl0R0eo+eBF299ms8O/JvZ
dF5BnvctDvBuyR67xbWfXCYQsA1Mzvdpsa6nFDtOpV4a4X1rgjKR/+WudadZJ5mQDz0GVfhWqDF8
+ZWCZ9yiO4xo3Rmn3LKGXaRzqhDxU1QxdAV19pkVMBSUol6MPLAZdZfMG5sYX7gnc+BaqUJXnoVa
u3w0k/YbjQSmubgpWVy9MhB3IVcNcOkuA+kCkTCsdRP7Aw0hgAOe6To30THSW/P9zMVx3J7c+zCq
EMaDLKtsfe+OJvH/YWMfA9syjRy1aqdmpZciXWNRw1o/Eh01YDDG4QfxXdxdVy0ThqCzjcviNNDI
ZiB0lo4XqI0mpLS6GSj43tzM7oqvoIfqaNEWXKesQWl57/WOnx6s1lWe5M+DgXnYM6tn20oClPDs
y0XoFBntcUnoYqlHbyCX8jDVxJtjVlc6QjqznoS43EQcxVn0zQ1q1N4sBxRFWXqlWXlcrPylMrek
IQFMIEzLMortMhVnvfOL02B2X9gT2kdtHDeDJapzBNKjdPMOx/Hc3KhgMuGkjx5/qzmZfCTmuj5R
955o7eIDxe3jiqp8QuRRcPP322L2p2Cw7T9Sx9urS0NIz4uHqiLTdeG7JO6w08b6H+iaPpzHxb7v
0jk5E6FOfLUuJRV1+2RW2XKMFywNHDR8J9Wgo6AutDJuP6NiQhc3+aby8Cb4s/ek8AfqSJ/hfTGX
L7t1wdFkb8srSRjwc+dK0Pj0X8fG/cma7IdA6PooPKwf3WgU8MVwY5APNT3ahvID36nVRmWJD/Zw
AlVneu2ZHXVfd/l7jSlr3cQ4mwWtyHRWV22a0CuL4pmxR37BQ9w+M5BmE3FcfzuRwRaotrW3eXc2
8uIlk7PcpUsblt05Sj3/2ltVdM28qToSNfyFnTPdxo0LMMRkiMFKyF6FyhH7HpKmgqiXXR1NT0Pl
pZse8AJrkHXvWc9hnhsOuC2d7b1oUeXGLYOY2HuoMQRsa8RPHAkiItHzLzlkNeYNK9s1BK09GrP4
ElgnGX1Uw64Zy8+cnnTnI8Lpi2yiGZ+lG1cKm1NGKS85C0StWGekrWu7sSq655Qktihl33FmgOQR
hWeA6GzhQjTOrsnnYwrPEOFSaoejeGV+SmMgyz+agVji//+C12hjDN3VpW0UyGKqQ/gtelhOkhw5
cHwZ4rH96HOi7Vsj3pUzPnuytWjvW8zbnJlTqKjmIKczjR55ToM2tldC1lAeJrALdZpzDBNg+Nz6
5qcMtBBoTzQtL3paHE38k0gQVuSBZ9D52Tosp36BCZKtFHvGCgYDx1nH43YCGjRVMHHNGeZjb+Tr
FtgG9R4vRev0RxnMCUSgoxsVvd/Evy4CNESVMT5BCUxdmuVHp53geMhy78j6AblxdWsNJM5mzOFm
NP3DINv6PC4ehy1VZZsZey2zI6dDrYMrTpe2RDnrn+HXQqUD/B2Qzn40JwtodGSwhoh8O5j5gpki
S9gdkouOoaV0xtMg5VtaumKN5+OtT63zEo8HOGaMEAtHR7fFHERE04PfuS8tK1BYlZr/PmFXWsV3
rEDTKSyCCmkQYLM3fdKPY6vrwRBF5m6CHnCYSso5Dmzct9hct7njgGWAXnWI9beY9jLIKHCLtV9/
3gcX14mi5aHosV0ZeXPxItRXjpi8taos1E/F/NApv3tuHQyNDU5033mrC2YAzJEJq5OjG+ZxNiLd
xF0vpCbDZLERykcxsZi+r9j8699I8fxUtnjIF5Dc9rOlyRqBTMk4VcZruwIJms9qeo9G8AupXF45
zDqnZc2p3uIDsdyXDi7j1vapydMxfUytSgtSa2DtrzmOcxbsjgbikXp6mnEZU/cSIOPl8zkqWFYW
As43UsYU13msBagdOYkXgFkZJ73miWc+VBmcOUr8V2Ps0RS5znfMuLMfyfUcGzoOKr17PJb6PTV8
Wn5Te54SHl7QJToScxdJrUL4g7bQhoy49nNo2L4qoWcDG2f8A2wXx8527MYfWhSPUW5MNyplA9V5
lO3avvtXZmj/RUteeyIYc5lgsVk1osMYv2SqmKAvRbyr+H4TkxLKYc1NtqUVPShL/yNxEjSOtXRb
x8t/HZIqg6SZ37qYJ+gANzXnlNnW4DiGNxeqyqYrXedgTt4YsNFPYY6D+1Av2bNRTSl1mXHSy4wm
kA2SJh20g5XLhLOm3W17A7KqRkBpGCH0CfQ5aU92RYChluuvVS6YKnbwXjqCoMu+/xvNJLSEMNbV
hDdnoH1+jmz/xd7YtBzfFgrLfTeA0OnL7MFsmx3RtQyooVxNFj1xrZmTV2SItCAj8c0LqfuRa5WT
rq2SyLbXQMQ3ucvkuUN3J8foTHONfoyltVttmJkDc9h6YB2LHkjJkQcXK33vlg9AcvvAmNi08I1h
DIgiEZqjXt50xk4JfI3DWBR7qoyXREmdNhapDWkFZNCX3860XP2edpG4zFV7XcAx7b2ceFAytW6t
d3c3atqx1JbmDBCoD9x0fhHDHSyU1BG1Ko8lUTAuUnntkQv6D7IkDPoKrRe42rAdMkRM6C9Xoh63
C9kVoet1HoVkfVpaAAyu9pZoIr5GdbqtOYXklGTC4kYnc56J0QAWVVMNWbaIyxbDCoQLj8MYeJxJ
xigIcOCNKPBS9HD92K9PWUTyz1DujDJawqorMehPf2VZ/QzSlS+giP7m0XTOlm5FYZofrSiz3/2a
2Y1W1HCVlP2YJe3LPNe3ZfJcWHL0OabG3uV2Yq69JYMX1/bPQOqMldsL55kwzievxLp8P62UYmnC
OJ+7jVPE2Vsii4vnwHHPgFByFVbdNCdnclJ5e2TwctOmB5ggH4jPxWNhJBdp5nxQ0Mo/KGKJJVXX
bhDLY2HRbmLA5KxjQwMoNCTmKaKIhyI7XrwmfbXRQT9Ynb28mqW36u5oGwA/5pPepH/F4InP2qv+
UG+kh7JifkWzgDQA/RIT7/4eOPN8Sp1+70lfbS0AmkDm+hDDUHnVTcZVA12MxPCYgt/r0sHqH624
+bOd5izLmfK08dq9Yszk2whhGruiIE3G985oz5BVWCox7e+JdDID9u5mDXCIzM0MRF2M78GD0gY4
p+GyzmJbOVV8KxY6n3jp0g1moYcJWQKCwemm2wUDpNTMq8ee8Fo6vrLe6TUZd9DVEirFCWX7CExB
NPHBAmga5ORuWrKFY5H42RZ5LMdEM/uFLdGvM4143fvhBNpBss7zyQpHwKrHVFdDqHQcmOANDr4Z
3Qwl52MPaj6wjLMaaFebwj0UXpFd0KUNG71FkVHKBXxeOzO26LThmJl0j2GB7uqPgY9vy6Xl3Nyp
9NCN1ZvtwmdzLS9Uy9CGlj9vUJ+pS1qO2tZojSb4rzBevDLeljp74BwjqXWhKKxZPryQdiTinFhe
4Ov1JzD39DZhgG5x7z4twoI0yA1+Kxs0tIJI3aIuz3SIunWajEto43pZkdqXbvtbZ5XFye6j5oSp
oTm5/hLj4aNGqiqvPP7/l3jilKA5nVvf+2ztum0BfM11Uf3/35FgdptlLt6iBqnkyAAwMD1zObpG
v4BtwII0pcoNEooB9HWufeS8624dxA4H1dIXtJGah7rnxYFZEa0HwrflqzjwWcwyPqmOnNAyBuwS
TwreRcNJ6zDSLijIb+IAQw+UKhph9dHWimbtztxVhEwNaylpo/EQiMOcAZNefER34zCoAwpbdfjv
y1g56LVZTi7xmFPLbNfdLjP2wZhnZJLKAbjD0QK8AOgjtHq3XqY79PkfvZVo62qZ0fh2q3poz2JS
1QcpEf+o4ymoy2ObJB+kCj+z0fpUKAZiB7SKQceOBlWu3Hf2j5ea83ZuquesND7xXG4JcJthsuk/
VtTaZHBwIeTRTNiWjTr9nCLtUs35tVSEIdsWWS6F5Arrk7OeJPKKwV4P1vzH3dpTdYsqAOrqlK8c
X3ZDy0/o1j+xwxsxev9rbodrzvXHsTnOEF6gCNXgAWvsLnYaIfsBXD1a9t9ca1GQJuYl861qB0D6
nKfyWokBqAlGRCryYCiLn8wdmcMnEQwLu6Mpl2C2wePS18sa8YnkciQ3+gT3yMaa9lV5NfmhBQBK
031urOcGxDTM4x5PdiquY+Z9Yyi+VrVJ/6Kk/+hX9+DrtmXPQHY+qy1Vz49v+8j/fEYxxExDn7q7
RN2FBnVrPEXDuHaMCGKGpj/Yc/XdiBSvdEnbyByZp3mkAOICqKW8TKAltpms07Wr9zHi64euRrmr
kNvlAh21xIzo6EiEFAnfO8vsroWKD1hmXc4/3iVzrkMx3vOi6VkRlYnUHY7e6Bm4YPpPvBasRGb9
T6aolFYxbnyu7316ZN71H0O2GeNp12CjXGsIl+CMwE8Z4MxZ8tUcglq5+WZEtw3Y3LndlUUww7J8
i9T26EUVuHLYYr2uvKC1x1cEp1vDN19nij3SNR5UvrS7HIh7xVwBddpDkqfPXTukIWX9Wc7NVR8Y
6NUWIkaLH6xyAfDRSnuKgZWvWghpK1XaMPX4KGAqWmsE0e8atbGHoCKzkaHYxo+3mNs21q74pjd3
OntrRy+e64t15ylggZHziGwpPSRAhAItJj+nojHf1C+5PZ+6TOvP9MWN7WR8ZQsYa13t6tr9iW1K
rXzIt0K0duiU7k+tZyMo0WRvRWYb6iV1DuXhLi/GL8KjkQcWGQWYd4nzAt3LsKJ2QM/OPboiiIP3
YrM4a+lTISg31LBuTXtvxyn9eS4GRT3Jug7Tqroa92nHpWA1qv2SWcZ0zOlMYyhRTzMlEBUGC2FU
WXVALM9rhFsu1yySLlHCyYF+/yKmG4zUJwcjtGcWL1KrzsUobp5YnPsuB/Kqy1iNibuUguprkvZD
0fBgmDZq9UHdFaHmq1b4+1RH+s2ysak7730UuR7aJTwGy9SHELHPExLtg2c4by1p2sJP8B8Mx0Fn
H/S7aJP02qs206hxCozUrb53ZjrIsnzMnPRDswlNztzuhaFlgM7+tSA8Nsj6nCa1nxtMB8SMh0Z+
k3C50iYE7D6HU6Yp6COtHy0DQy9aBdk1G19BRZBTwGh31SUyPxKqd2mKbhNhGNaGy5DH04pzN3kr
mlsyMl6eMkVYQNo3kPOYB2mcNjUDPSchEIh2emwpEnRSAYroboKnnGp0jE0dMz/tn4mMv5uiw/0z
puQixRMcfzBq0RoXNQdwN7soPV3D4QXQNQGy6LJNMsUvyzKkRyTbQe5wdnUnDso0y+ugMT5got/R
PW6Fu7h/Ft5psMaj1B1sG9pFKarrVARVnjHk1pyLbLOnbma+7bksabHx6HjIj3SDyr42CKxgZAsh
7pseyEiKUHuPk2mMtWnfwVNaeQaKv/VN9439fj/SmvWZMkPj4QobL5haP+o4JzgAeFLU1DsIqiyJ
UberFw7f6FxtGxUhOTs/vTdzAaZrnTJ7auJq52Xtnx8lvybJOCLSysCPmQHFUdgs/nOrGw++FHBA
umch1OOoaa+DRLGOQiMMJ2d5n6VOS426nkel+GWHRyFPI8s8mUiTrarfw3EQO11q+O3QXbreOUYY
xi16xvXMGGbGoRN51hnm8n5ItXNRZy9xUnxHdndEQfw6+N6hzs/cMsTpLJj2fSYBARPnDZiYltEs
4e+iGA4kAO2H3lyZNnYlx8DHH+PaS2vsEt6ESV/Dyz/iYUUZYpjc6yms3sTJb1a+HhY+ZURlqUZd
JjscRoq6734EaGlppNGZo9InSGj8V0BB9Zkw8RnJhvK882JCtTTzT2AZ36Um33uIDY1jvYOjwFll
naSSZ/yL9EiH4kHXkL+JBvy59OhYIhFaTbio/F5/AZbHOuufsa5duipa/Rf1nWW7SKqTnOq9fR+q
JGpXWdrOyY1H3+w+y/4Tl9uuT+SLaONbajr/VCteZ1DVYV6zNLPY31wXAe5o0dOPvPlNMOlCojYR
VlfY/ByTEf9qc/WXG9qraF0EDCYcPS0j3rKxgmg9Vhi/66dWcNb27DPa90+v6I95wTRFkKgFUYCO
/YMxfEQIcMj1YNSSaDR+qoNpp0yUTJvjxZBfLMCUaNXpnVZM8526fWgd4I7LTx1nYD9a47U1IeHC
lmGop5/6ipfeO2hKps9jnz/mMGJCy+aHmnOzhFOFsd6vAwUkNqYBH8wy8kMN/eg03mWQ3KHzmDCQ
isKi98/3xzjOjJMbjcesgHRXsIuX2a9VA1se7qrd9o5wzURIizsUVOl6Yr/FqOwhxWz6jiYR+8rZ
SgyaHiZeDj1a3gA0n/GrAfrmhLVq9I9MdcfMQL4OPaWqBZHwenpzdDdckIEApDbWSxbf3DgkI4fB
YPJNXzxbY3H6U+m5JF6AebB5L4i0D11C1JLYnODuqr3tGzuSBlPIKXgRGh9U7lg/JjNQxri/zYt4
RQT8q4g4Sx2bD1GbrkSjraau3QPG2ppxdWM9G0NXJAjiYvcjdsctjhwroGkJac3Qrk4yPRW9/c/w
h89qrNCQgDjEVUCrIB/OrbRCW19uDJv1jsc6SXDBmD2BrUP55yuc+JKcCUq2AFnmSdMrEGepjZLb
/ITr+NXx1mjYNsSnALqcRfTIdhJojdp50bBdEIszVlBgQ3l4OuUoDPXUXjkIBTY5DAlL4LmEYDk1
Hn+IhESg7ZHCVGGsoZNZYNlsSwpWyiM7QGhDvwcfCzQze1XcnT/+zh17NFQzCsbY2M7DEirVFRt/
qdD6I3h1/3nsQoaZO4emZrHm9GxvXnBUV2ftXo76+W+dNwwBCwHP43GmBZsJ5qapf6lJq18hOUw3
tAxDYiz3PsuFiUxLsuVuyGjwsfYjgRrRBNJwOy29+rQAGdxrJaObGLqAG5Zy6Fb352EQHkBm5Bbo
FwGQtYzlsxqhCPqitbCi6aTyXA8aJ946C1DXhLyM/MFzC2+FPfW318hKQkzMTbsr7ukwjF3f5wWh
izPx/AvjbUrzC9qN39g3srUJhC6ueFBmjJ6azwJOwUrH0voqI5KfvULfLRLYgG22KMWYTwVlA59u
8qww/h17mwalqPfWVLANPHp597dooGFcViLR+eGI92PsQfgRWviQg+RpwSMzSsLupmP+KmdgLT3O
53DS6udJMW03PSqIMZup+LjPvCE7KtP77IsGGAbhk4n7L0qMJ9OP/+gmMim9J4aUf7VMXmQUXzDZ
YS2kkd4iStvC542DuFm4U7PVWOrioOP81rt4OdQsJ9DjMcCJuRqvtmmCzrVrY83oBHAvCMl1ExWM
wlCY2CMJ9GkTesoH496OxdpWJQf2Nj2Kosa13coHpfgABu4++iKrOsWN1qkHDWbXSvnLe490lNNQ
QfPQYyY0v0c14U9T9pDp/vtg5Iel0xeE+JnYWs1fRgAgbT25jziE0BjbjIn+UgwMsfNXz3RvCV1Q
drLlcZjm45ja677yv2xIJkM8HeOUihtO5oNoMQOZKdqnOn6ZpXkfkRHjdJo1mqH0jk4zC0PRTY/J
0jw0PTkIhf42xCpsarTFo8lU/E8a2euQW4I4J3qn9t0y4/+xTW+slJWhtZpllWWGBj0s+2Km/g10
hBtT048lg/ZGzZA82c+ZWp8HAOYmvZ8l76NdxCBf2t5a76VxLBpWkaihe4uyjpa/RrwLIbVsEd68
iiawBi6g9snFDVkThkMWwwICeDEDMwf556WTtydRGqc23SUrzU6D4/xLbLqGnrFW9Y3OXftXCzzP
ywyw0dAwr+i8d8G9XbpnSlUUWK6/6m2YFmX1a+gm7Az8I7S9ZqWzSyX0W2LzWcvS7hDNcbFuzAre
jsfcg6StLlQJQJ2yexrVyNRPAGqwB+PJ8KvQNfYLfEdEfMN7lVEEZiNwiSVN8Cy3B5SUr0V7UgaY
8B4atNSZSKLtJFEKenIDNWRV2/djI7juxMfiLjP1JAb902IAGNAD8ZtjdU+DztFai34+eP2XA3Ex
qP3pEfVisy1oANJAJOuTb8exsOccDcfIQ3jGEZqsnyp51fE9B0sxodkyz20rXizJquxxQgoyswwI
4H6PHWYTI500pqPi1BvOnpNMw1Havo1jBxC0p8osiujHN0GK+Ll7he0+dN6+vrekU3kal2Vr2HRr
MeB8WYP57OTWA0nP+d1NdHUnOrsO6Ju4rOlqkj5tNu2mVuVOITvZx13Vb4VdfVsp7vXG+zHQ8wFE
xc2nDxqPKprFDmP/rqpSiGua9RTPvh7cmSZw5WHpItjDYeOM29G1oDAx25WscsmSqW2Mvs7IbIgH
0j9TpW7oS3xaWEqcdjn2hXMyXHFf5imeJr3/NyFRXtzqV/bN3iF3oS/r5KIa8cjp6gyVdNMMUIKH
uA3vcNNYGqExsoYxeN+bo7bTIs+F2OEiDX2PRP6Q2JSP1muVOu9LapBGEpON0Hoc4ezvxbmL55IM
BW3DSbt/8mPrpaK/C0l1+XTNApqs4VGBpN1HLihzSeDskUgR+ex1Vb7lA0WGpcuPWLOIunTyCLMu
r3XjeD+TLfdMroJzQlZ8H95ZznsLxr/S2L91Zt7RoomwjNuPIj2koxuveRvvhWrtS5PUl24ehk9z
shnaj4N1cCz+L6DD5Chi/TNDGg/yypSHcWploNe2f/JQhuy5SUkQ6jewZiH5DGZ69Wrnlyx27Oj2
pi1fKtLOktgiOoPkpbSI3Pu4fAWC5ADI+W3xGlAnrb6zYxuaXt7gDb5HDKGvCKrJZO7bSHFs3RQm
ln0XSqjyidAzf5N0jRUKme9k9lh5phMmGpLRyHNCHTnqbNYXJ5XjHTDEgoVUVkzjVpsjY12UcaAt
6NJiEeEUjeswwqffyXkbwQYXDVz0RSfcC8tqG7S9524G3bk5fnGTWXIklHCHrqLa2Jn9jfypC5MM
HjdLBNb0gYwHDmFXq6NZbt9vIVLhmqjD+o8/SJsykFhGtcY5dFOOyYwYFQEkKNjwZkroup9/YiQt
2Q9T9iT72exYeMxYzwOvV+/5cqsSiWBNgE4WT4BSrnrKC5haRkGk+Wsq5XPa6M5uBFDlRBMl1fRN
s7wkOkZ/cOJz2dGeUJQGBUW6qzvpxqLdaHRZvfYHImJhethBLwm6imJm4MuTdGpgIhmFIYtfabCn
K3e/9BXyvOylN6of0Tp7P+MsUur+uCbPwie6Pc2rh7ZMbi6V3DGJbhGc7Z3ZxDuzlA9W4bxOCqUF
yQ4uDjyWpK7eaT1fg0G1CtuY1qI+HoTiKZajHU6dxgK+AH7Hl8ZUHypb78kuxEH5QuKjGQgLqYNj
mIhuP6KpiTayKj79YnRAKcSB23AE0/X2kOqQDenGDMGOxMW9WzLUjxWSnQl5bdfTs1nMkh03t/b/
Y+/MdiQ32u36KoavTYGM4AjY5yIzmXNmzUPXDVFDN2cyOA9P78WSYP2Sj2Wfax9ASHS1qqtyZETs
b++1m5T+ioYpjV+bkkIUtNQ8l3cJYVkC8eRPqEzm/ZHKpxYE4yo1yhTuQ3LF1SaORq6/YkG3/ZiJ
6bTuWhKQdUzJYmHnrznlgivsaSjHdF9lguurlAHoCK6Mx16zqRqDPcAnJ1nwvJY8Tq1WsDlSjDcS
TwB/mWZf7xL5MHgNuR3MrZp4S8b6AlpnDvEmPHWDjH7ZTvjOqSh9ZYBtUnR5R6b+FCTR56TUGziT
AkMKKUKdttS9baBAFNjUxhiHRo8/24YuRFRW+2lFJK9JoN5jxc+4XForrIZ8uPCuvAJVDtcRnIgn
HZorEcSfOvuAOyRz6BIxtIFsuq1z73WuOzoEuVzamtMcMdBwgGNSNUFQhwg6AkXPItEev29sjnEL
SX18hTZWnaiGrswc9+NirmAYmCqfqBFNlcAHNg0fXJBf7AENSSWG1nFThe3x+8s/bwDGftVENvw/
/0pfvu37exkC75tG6CQPCgsD7GCdvv+EIzbdR4JDS16k4EDA2fvMDz+RfWfK4NomZzPtTMewaucj
BKX5WAz1C69Nsv3+Kp4B2QBNYas5AilIxJ0HxnwjmTFt3Yo9cpdYwaXrp4OW9MEeKRalJDZvY8ox
13BTmLnG/VckTkM78lm3vaPMAEE43V1mNfdj24cEQw0+jOm0783uFV8uJJif7BCDfSuCdBvTh7HC
tkGCs+aIU9rvWvlE2lRykGVjS/4ueGEMg+GtKr0d5TvIbwnGOE4klmN5h5F9EReQ/khTDue1uE62
oUy4KITSxLl60fPeeQJ26id4H95izeRPJMwPkMO7F53sCGsNhgNMA1m9L0zD9pscpmjdF4hojrpq
iac9NAg252lxCwd5Gr0lLMmozMN06xbC3k4JOQ/NImLl1VP0FsggXTvY8GwbggHRbl/xww4moiyi
qXPwnHGv6ViEqzD7CdMP+mNaPQtHA7TUoK5XJgGuNEDhKw35albRdBBF/1Va5IDrkGFiVtWZ34nR
dzq9XBUpINkg1O3rYCK7dvEg3oIMF16YhN0t7WLZNR0oz9Y1sB7wMarduByaU9vN7lAj+0s+sUp+
/zNNRl9OIbFYTcpdWfZU+njPjN//Z2ur1z4qycd4NuyvGD6nrYS6ZnMHN+Ad/QgjZgY6FSjUzonI
OjRzxA4Zz2efZvo2ipahBAQJLg/t1oy6aitE85Cpc+oxNiARb4KL7W8SMUYv9mCyJU3pvSoCm2xi
kJDLdoIbK3dDsjzDJlnwmnENK64FzrFqUclFyBIzUuqFCGD9dBp50/GRwG6C9uKce5wmJzuGI2MO
nDn1tnuPkMijpoyAJep+xq4B69QioxIuDJh6OonqT99/+vNGlN0TeQ+1tZTlrLCln3XLOkZ67SeD
PFUu+rHiOT3LWoN2nrUbHT8GgUFHMvGMap+aAb813Z95ENabdqa/nJ4IMCnLMEcEMM1zrhKxA+qV
w8aGcyyB4CFm2y1JbJC7qHWfj8w4btDMdnAa1c2QlA9T1H+lggu90SEH0zeCWdvED+lugoCZRMgJ
hoszW+sWx8pgnO2Z8kjm+MCrih5TuW7subxyoVpQhVXfPbJwwkQFmxKH4VL3Wh1d0U+8qrb+Ymn7
kG5fbGwuRs4jW7F6k7kUVDYskUfphfAaYCoU69wNLmXOIIv6xXvK/MDjUNMVl1+sUps0Hru9rDzj
YaAF6zhZDsUWYb3Vcb8d9C6jA0V7YbCxszxxG6V2zdYVcF/IgRyztU/As/PNzvuscpSdmdEIbyhw
mTq4l3mJcpBdW5WcJK3kTZfel6Zmd9sVRzrEL64mnKMxEXjSJ+tnHdQ3Tdzt7JA8XM8O2e2MVRJp
+XYeY+tAIBN3GCWogxc9JoUzXuxhnp7mErUlkRthDw9hPFJG3yEIZ8hpRTYVe9xf+i6Px7c4mIMT
cku191IsWRPFE3kUdpt2sXj0E1fyhtmlsNXJoJprsGBc552fVpNfB842jqwfZaT/GDKMcwkeP7pe
gm1QJDrJFm4g3phQOjp33RgsOnO9noLkgJAZbkzGHEcJ62Cla3O67Z3qdq64MGsdOS5cN8UakHW/
KuaUYWhObEtS/RtZJXdiVp+O4k2HNAc84vKfJPn/l8ZL6fwTSZ6ZWvEz/leM/PL9v2PkDcP6TS7t
wDbIOMOyBUT43zHyBrB43TFojcMdS7WloAnzj75L6zedgnnsLo5nGsI1Dfd/YeT5N7rUXeJXsJm+
f+B/BCNv/A0iT/cAVZdCSml6glyquRTGfr7fQ3pfujH/24zUEpnGkB8K5z0hXh8a00fuZMzEJu+x
je1lspDYK30q18LJaPFd6qDh6HBYf80r6jXmWV0nL3n7l+fvj1bO/1L8Swsnj1393rf6TeFf7pfj
UVQrddvUdWHzBPzr/XK8ZWRNxPeQGt4nxvQZmXj64ExGUCbe1HumCQcXSXBTO1HIFl9hGS38f74T
/85z85f78LcGeg2NwZgqBg6Ub1J+k4qzObp3RtpQlglE7p9/GW+Qf3rAjv7XB9xxRcvS2mC6EQ0f
o6quRaO9R8Whm52vLLaf/vm3/TsPTQqeX9JRlljeZH/9bXmGnYqMSX7QmuKEpeIk7ZxQIzNRLVGb
f/5dyzv87w9NSqoSIL06puSd/ddfVjU4l6Mcr1KLoZ/6U1+MAjZG4AGodzZtZN8JGsMHNR7hg6Fb
BcHIGy4752nzaSd0hGpGiHNT+wXy88USjHEN/Perxta+atqse8Zcyg2xjwj5LADe/F96vi19ebP9
9c0oMOgL22aDw+dF/9sbQWktODLLY+X09JJaow7izmL4aRlnsDDiCLYQPSc4u/nkBzw+1ZASJlVo
lUSh+7BQ9CukPsWM8Ngwp1pJHJ0qb4GVLjqEp3skFtJh4wGwYCYMd1HwCZQSoHriYomm25OYf00J
YTXedTQJPsUZ5qKpCe/DUQYr6QKUn9FkIEuY5p3ZD1c7O1ajrMC3ShgvjLmKUHwWHUaBftTTZ9I4
N4XgJxp6cGeFKCWuYmRZjdcibemps/dteTUbWgEgyZ67pnZWUz6/mKUeH8oe5dMsGpaY0ODsZETl
OpnHYxFNKLqGULfDXNY+sRG5LYcawjiU8iluUoxKFjMoLF2e4pgfhT3GdPesumny7VC9R5obQPVs
3vSg3PdWRZWOkX+Zrki2VaDe5ggeejcbOR3T7CtDEBu8GCz7NU6os2kVX+mg+i1+rbdSU5TGRRzj
3dxj1JbLa2YY0TkFfnn20h9MNQDeFjDPejakgojIBp1MU1TjjagE60LDPIMt/MFUgquLXZr0bSGA
QiYQIvuhF3hSqVJsUc61iXxrNjWvrrEgo6LFs2DVJ0Y/yRa3D6K9RVppdPZ9Dvl0dAKaGDgpB456
opUKkdqILiPek3Wmad1OehSI6TgcEOrg4rVg3exOPTsdPsAZ7sOqcSDE5hqMuzl0xApHI1S2e1Kd
pFA54c4WZgVRn4vOC05Vmf6okSLBHraOGzwXZLvrErOSa39FdXXNmr2ekXdyXthaDttJH94i2pA4
Kuf9xcp6GPwe7m9bx7TS3s9twJCs85x1PxQ60n28kiLd1iN4TB6ts2Mo6quGVFqHi6qwOIjnVdZt
nIRckB2/RKj567YY3mq2LjsAA69JSeVmGHlfPCYCAxZU9KLCKDiK0aYpST4OvxxiVpzCYzi+iaD+
NRipx4nv7IzRdG52j2mjlmkNG6Zx/rIxczKTh58/Ehyos23dHrsGklZZ9nuDaQAlDAySRBbgXHbc
M07pm2XNq0J5pgz0I+cyK3NxHmfrqVeFX9AEtG6e8gxXxZTnb4wvXlkQri56ZqgpAM2yMZA7E49p
FcH/jFynk8TvHAxfEmP4qJROtY96DCO82SGBcdKvnmhPerGUaqQg4GLcsWYAHxZljRoT60ZGrrsx
IYD7Zs0dYix6zrxSXbpqeDzrsW7equBliKPsoRLGNVY9B3h9wbS34r2Q3ouZC7KyPbMTrwr41EGN
wjP2Zhfm01zP8EpIM1Q8CysJX6nKsoc4HAzm4bg1hiJ8VRwvnajeTLwLZdrd6F2z5EfQCmIDNqKX
yDPsPEwQTBzbxnkhu77BYQrhnzazg9EQVkjl5E+RS6Oj+aU3r1HhWD/wnoKJ7xd6Y2NguQ3GH5xw
Nl6Uc1mKi8fQKO7dkBhe6Vn1NU6JfhQGaqjT1wcT+tce5DTKvZnYCDF9e4x7vPvsnqyVZexizcjf
rHa+2PV8UF5nsN8urmaMkWeO1XJeQAeyeF0Xp8K8wyhPZ4DRURZaOVcmIx0DB1Gt9SGsnlq/B1lM
FVV8LamXADE00RSQJs411MJ9k2G2yESvH9o4z+/nRAWktZBEleCSMejqNipL+BDh8AkOuLoGy+Rt
WY+k0f/yZKhzABLb2AAXmPbhLVOJkDl37O1dNyIcHdrHMOYDpxKAn6ER4Dgrdc4ZNVXITTr9YikE
RoQuApPWojEAiREkBn3Lddac5xxLA+99BH3C+BsDyzqtMfkWeARspyqNN4Jr2trOCanlEyBF+Dc+
HtpfuXmoIc1tLFnkJ+nm0yaZAgkuSrvIpNjb+SUQSXWvJ4lOacr8bgfNg7tETqeJczJCXb5cAOcQ
FIeBFzHLTsy9zNu5RWLjknegF2bt1ZhrYQ87V/KMSGQriEqMU1EqgnLBNrguZ+R4JDBejZvExjYR
meleU+K5oAd3p9OaubH7AuJPG7H8INeE/dWLTetIU99JYo3bADXDJ1dYdyKe7tGjsLyTtC7n1wLS
GWe9pPGrQt5XRBX6wEB2GMUHijtHqMSitLZvH3Ta4wqjPXiqfC2UumHZ8naVSUCgw5+eDOOhFM7B
yPAxhUOxkUhzIxZjwrXLuCnObrHqsQXRYT4GSp2NzFo8CsDyMup2irkXUGMWkAzuFeIWhkeoDOAJ
Hs9XLJSvVgmft80VzSzNFvBYVDJ0iB2CAHGDozRjT8hAyFxQwR1tLkBmXxuwRHtyiIdWsWCEJpoN
HnyGZIKzfM3qVDkvKvw1iyj3rdF7z1XBtX6+IbBlHXRccsFsMFwYfv7zdk8a//t+z3T1hTwphbS5
ov1tv6dwZY9eV6Z8EiKWHiQ8VovgHrVxG2CburPaEkUDAIzhipSxqfvq6lG5igNxdWxxw7SZmrus
jy7dktKuvW4Nd8ldkZogc1iRbbKNH40didvKdB4C3unUvnI8cafm3E/eyZlq3KsiZLVtaEUNJaAb
B6bwSkmPjlV61wK0osjBbDhrwaYu9NCHt7jljeIbCG6Er50HigX2ZYPVgw9TPCeHxcqwl5KyBydu
XhwADz4SGDY1asgn6BBVFq9nqVNYZPdIjXpyhNjMHqTSHiFsr8FGOhvSFtkaXfnFbMONO8Qfk4bo
GLaRAhA+3EqiG3lY7gObutik3nn0c2cNfAmumiy6NYSF7NXqu8aXmAe6nMaTAduZKG5A2PVM87x3
rJ6XdMYsWyUmW0DaoQ3KEdZmM9xqyi+ZaVOApcE/IadNImTpdHI/KxTmGw3NAMfQXoY1uRpW4rjE
qIuchV0o2VOwwbxJHw/LPszCF2GFxQ65nn6jcWDBIb45UECwImC81jAIbujK+2UPGKtdj648YzqF
dN2ujDwkXteoPfvV2zIhZcREELDreAkzNmRE+QgXWRcZ5NWWIgt83SU995VJM6CNC6cjbVc5eH1+
aHn/tvyaVJmnHmNernd7KGXXPIdK6GJvlN4nywVkSwSkpkrfhhZTPSjHTX5DVphkDJBO3DBsmwwe
wYa6KKsLX9HQ91YbXysVvoJzwvFv1ZAauFd6dCys9GtGYItEh+GVRr/afini6tqEYJ2qaGz8sHfu
Ms/eNyJ/ipgONgF575k8pc6uozatu9bpd97U5T5JlY9hYnOY2gxXjCFjMMkTAOYrYRDA1VBMydsM
+GKVZjhE3Cc9aD4cTyVbo9A/MEReQ3JqNJJ8t6Pn+ypptZ0Fl4lxLnp01d+k3lFxFCgx4xdp+cmp
yTnYEfIo698Hc6yvMArAEtCsDr48JXUAuAY/+GRAE2kt/MGZZ/4kCs2OPmIVsehND8Z+2GC1Tnnx
QsOor6DiYCN1BMb7vN2MEObsktHhjNEocWh/a/Nb017SEyHJ1ahp7qweA2UxgLCt7P6g4wV60sIX
NgCA+KMz58R9A6YGQxEJDDuBXEnx1RoaPj33BBLZmtq8ygthJ0yuYWPfgreAqyMGSrCa4LkcnID8
io0DlDBMw6OKFfJnZnmvuubcYyokzAr8bZPyv2oH467rImC7zT079+6cjXBea2cAzWTFm05pb5kO
tcYSP2mr/SWbwl3jjI3WKgGv2l0bHBd8IgHCpOR1dV0ZF6e9lPYQbbsY00dI/95qzD3APCr+AEVB
wZeStwUaikn5NM2vq7G36b1MYE/pHP6IE+ueeURqiLdBrzjMFEfNhMXA3luZNW5zCLWEVdLPZnHd
VXjbvy/cSy9j+LO8/f1A2/zbf//XNse/fflv/z+2RLqII//nlsjdO6xZlsA/KyKX7/9d29MM+Rsl
jI5L94NEHTDpdPxD3NMM+zfXkGh4rm4JD6nuT3WPf4VNgGGaZTkGSt6ivjRAHSIUN/kbE39P/CH7
8cP/I+qe9y2t/KlcLPfK4j9bGgKVj3PD33SeyM1cWfcZpA/4bWT2X4knkW3HE0ql6dFrT17HZ431
4DmI0mNEdxgOFaZ2+nrWs89R4b5OKiAPHjYt+letkdKLMldP2sScJtPG92qi5CCgqFwjSGJE6i2P
HB3XkaKnz80YANavI9undmARjCrvPhFFucvgrhTlnO8BSddHD5PJcXGaHP/8MuoHSJvE6zFjen98
y+/fl4EqVhUMVBihOzmVjwxmbojNYOPeGilBQzitHp1oGWfJnDHw8s+/b2zBHNpLVeZX7pDsBWmS
3wesXTkzA6/dfmXq8F2/b7xGTsdorH9Uo/eRAO9RL0GUKTguzm1hRTBzw7I+dhQrrCvKR8hx4JzE
jqa9FnRCsdyzbSBkjQvLmoPymIaipMQ7H2BJQ+AimAbWpLJx9pqxX2idcexnXR/333/8vkkz5ihF
QsDRm+ZTYzM8cgim+27njddWXawy++oHt9zbekchgrGLkpYhXSofbIffBfPxNQln56rh9Xb1xjqF
YHGAD01kKZySGOukQhvX1gRyzEiuLEPq0pf1s+xoJMqseq9b5Uy5dbF3goYEUFjvuJTHazmXbLYX
aZKz76Hv7iyaIVjY43JvcgyfIz3YNTpbgZIy8smBrN+aEUA1psmuWjxGRNG6Pt/NUL1WLe7TrWtn
r5U01MG1JxAOum7txsa5kV51F5uTvUt7CBuSWBw+YnTnfsB+BYr9ATjDK+DTeh/NnrWPdcionf1C
t6K5cxPjEAchrYHkXojODzlI1R4vo4zYU4zqyeNif3Sm3FzFCSN/03R8+NK/mq7Cmy6oVO5wfZX5
W6Vwsk0hPCqvO1tZ3j9r3I/AaXAfDPYFBqOx8szFXt7iQFUV0/qyMg8Vq8/GABfF4c3y7ah+9Axd
nXpyNTv4GI9ExRucUwiZofCSDymiT9oCGuKOGgd/LihH9G9coeKJYfPHYIzhjWQpGhpqiJtI/5iC
7gaTeO570acNGncd9RmyDdZUYJUUeLqWnm/uknGMnjERXpQRrmNPYhQIetiEhfbe2km+RVOghs7m
aZYux8Y8eipyjOI1hHiOmhoaEk2YLXuTKLQ9vH28snXPiK1wiqdcVEtVpuM8xVgNd8wqaEFTLX3p
IbsbGozxGzP4BfjbbdMZiE6dxwR6ROxHdeTPEwB8AXV45WEdPRj8zKRMcXk1M40ofGZy1e1zxmNs
X+lbbRNBbgQeRVK5O4hC2j61iZLlnvhVe2JbdrAhXVeIqz51gDjiiUa8Jtp1jJ23WtHecJ4v+JlD
eXElcAzeuON+Dr5CoGPwlNBqGlrKRlFcaCHNtqlGtVIsJxSJhHef4fg9rqatq7sSo3S4A7XZnsHB
f1Q60hNujtjM9X0eMfkVCdea5jokuLYwDJ1mNyRA07HDc+FT8NZdJawUa8JDTHbjZMuOvz3Ppcsk
I21Whi2ZSVMlSeI34NnqVHwuoxtNI4zX5IbOk8X1JBTZ26QXxTpC5FwVjWdtG8KOyCEIbsrwni29
y7d6gbWtGCdrM/RsuuMyx0tKypD8FyclUwNmgKjBZNG71V39WqNRA2y+S/snPZqyC9OIxyJX1TN1
v+tBDzeaWQSnSYMqOJXadSQbp9uJdoRExG6sjzS8WhrdGoQbDUmsHTq2O1ZLo7rc0jE/+8bIS5RX
od+NQvmVclApe3f09bQOcPdqZ/am461dAT5atGOG2PKWici0KczDWGGSl61dXrzW1LdUIR2SmFxq
kdb2vZDWbmr6owroKIpItawhykMudGGsx4pWI/A07opwZbWqurA+CocyjIZ2ckoD6b01jPBYc4zO
3fNA7yqWZwXxYNRuWzu8i4Ym3c8C339DtIOtrLrO00BwT1N3+ON3taf6lV1r5gIa+jmMJ7ukTwtF
Kd8quOVIC/q00TpBjWwRShQMXo4gjqLb1OX1NQr2tfSm/2SZI+h+P2PGuyUpiDTa1zvZAQRwZA3f
wMCJbNojvK3C3QuJhoDVAFtdjhd1gANLRCGk98YlahTyTu6IYWyZrjBRIbu+FXVTn7LZHZDMpVyH
YXIsexmepTkfe8dMN/aUSx/mnL2TFXRkwsQRR0/YNmkQbm2ecRCjcLka7a7UR2obE+0mZONxEHJK
NlnaPXqzFdJVpxmocYHH0tMuniWPRkoEbxHQxlPLNabefo13fT/aA8ormTKl/xqqur84BREVejnH
TRcUu0FW8ZWAxjZ23Q+c0rQpqVOSuPedsNxDb1rpZjT6eIf5g+Je8yAtHN9ow7BoBDJlWtB4bxhV
dVCkk1fwpX5UVTHtwiallc0mNzdnLhThciBI2G61MiWZueB0wnl46sd52uiO+ewMiyAIFnVlaeGT
wSm4Cw374i68uXjgvEC9mR+XyXxptPqY6cw/wiw+A/JeN8xRDa4IKA6PFp+82jG75zAOtZss0h/U
6L7IoDbvopxaAtuZfll2Jbbw2SMOK3Z5NoPGPIRo0k0+PGa9RRQ6YX2t44L9DKkRdymjdRZGB/7E
tcipU+Izmfdk0DITuiKDDEYbnq+rRh21ZHpOp3LAO6VTSU/NsN7i38GeeEc9dLfLXK6I+FF3oa6F
FwEpBldHeejYD2glkMdG0sY5kmXf92VUHDuPpXcc8ciWcPNjZEbfNEjIe0UALoxoO/Wadb43wfMr
gtkdLpZdW31whlRb6QFeskrnKGRwwsyS74jlWjt37nZmrWHQXbZT/XKDWRPmG+SKaOuU2pNXBmSu
O2OoydR4EN8SpZg2zWTpAUkclQZuMKwLuQJIoLDJ4SNNWhfZkaARu5LdVIw/e7j7tA2DhWhdYz0Y
RUxBgQeFVrszaznTNcTvtacel6BboEXI4UlzyYkq+KqgNsueg9hyEwOhPDJ9oznRDrbp8lUGOgIF
qYDlWsJLE2Zzn6fIemRvl6h2Q34NylWBX4WovEIo6FLBTq6Tl9qAWUMhY0eZAQ47M3Oxt6TuTZvg
S7eH5OQU5RVTzE1uIId936SW9yPsqo9Q0HxO2/IjiACywAscbHGhmJ4ENwzIWdUzGD2BD7qrjlUv
asaV8OXqGW19QPWyxfhMam1GZ4w/NHLXpzEzN0lF0ofm7wev7QnYpKXaUkIj1jbabZ64X1FIbIhF
FOBvgNRsFpxM+cpAe+yGoaU7N/k18G7BZak/oz9RkJgA6UzVC1AtEg0GkGUIFasgmvhX0Lw3wnoz
4IJwTaw+HMHMIihhagbUDePLZQwS1YCJhr7cxKJm2BRS+EtfjDbBlqw6FqZmgvDrBfam4wMP+XVp
6+K56iR3YhzpXGSHgzU5a1vC6clFx/nGz+Paz67KB9TJ0lJiSqQDjeN0NvlJOx/mMfVgSoXHpgjp
EJ+2zeiQYi+5kle9Lg/hfFN1wcbqNaw7HZt0lPZfWVs0NzC0nvS+ZSu6ED3YT+/Qj+1CjLciCUlA
i96fFqwCGvet86stWnMjZuuxUiWGbavkARiV2s4ldz6ewyuTKpI/eQ4OUFe+tuCPnfSYTpVYuz2Y
hUkxElGFuHe7HsIoc7ecWoG1oe+S1sOzRuvROlHSL+zp4/sfpDpFhMIcL7ogh+FjJOMar8W/+lJ7
E17+LqmqXFu2s69z4xnjqVgbBEY3SofrFxu8EfA1WZaPae6Bjp5fScvF1/Ba34K62xmlBMhGjpt2
8V3udu0WI72+iuPZJluOZTyJO1CZpnsAOEw/AM1vJL1zdlTK1bbp0RlKDj8EN0XRQrWzs8daGqYP
I4dLMxhUQGF08qmO4paW+WyYa7vAYDbFZP5axQw4Z2lw4RqtfZJ2LupvQ2llW+Eg5amyBFuwMAO3
kUw+wVALJX1qUq69ELroowQ504r1XI/jzoq2YvmsBMz5c5Fe2d2Wm3H4XJ6oruRnLQ+dfeN+mmOX
uAlKPTb2tZUz0iX55G4aCftrzEEac+XZZcu7d7DN0UfzpzGxHDlvzXL5y/L7+8QRYsJHK+2dMUMF
URNFQXPaNBvwApeZKKFvp852rrTRt91d2/FebIcSAJVbbyqrsfYpjXVTbZGZHoA2Z3xsyK6912SA
8A9AlK1z7WdV688m04+VytlcDwxGW9O+kl8sNw6zhcrILQzqQ4M71n2nbpAnOQRpY870ehTJr4KH
/P3NwWzfTfZNxV+stTZxNjAxYaztA9ymIdr2ybgkemL6sTYjyRIoJmg+NRDmM17oZHnxuCweIPrg
eiVjv7bopk16XO4hBKM5YjYdTn5WvIgswWabYGYrbBg1/bOpN4fcMcv/FLx+V6keJ/Xzf/zXz5LO
1Xq6/xnGZfEXAQv/yj8IXtF78f73b//Dy/ab0F3T8jwHwxiSsY2c9LuXTZO/CcsycbEtqpbL7AcP
zR9mNsP4jQEv3RzoZCYkNuNPucv8zWFYw/9yPQR8HYfQf0TuwpTzV1+T5diSfjWXu2IYJO0d928u
qob4itlr71QH1486e/sq8Fy8w0wrosrArplPF+wJ8SG0u3EX3SIbTYcxJJJhiCnYVVJRTFm5gNRY
HFhBvXPmKpT+HHi+lYxbJ1vms8i159Jt6VR1y6vXsPZTsC3C6TY2yoUfs+wQIrF1PF3sOte72Gqa
rjTq0mUeDFyzBuItddNyzgt0tTPSfqeo65nTorh1gAnlqVudu2SfMRwzNKAqBnZWPzON5ijAhcfN
5/c9E2T47gZzDNeuYCwBjDU+MZau1ooa1XJsgN8XbFdm9pc9Stia1lqx9hDjNnU0aZcpzi5yCtNj
VRTNAazEB0caWFh127MOu81XOcpxy/abEBnNtfvSm+PtLFL8/1WRbhGZoPk5qj+ghBFaFYa1Sxfa
edeBAI75jthufjRzSVAuZOPNTifRTnj4Nb5t2jV10vqkEaHsYKCvlqnDnOj9Q1vKFhNy3xJhRzZL
gvyKHUGNSc1orIKujk0fBgCtXtQIzsYRaQdBvffSU9JmP6TtaLhwoQsGForX0nWMegZrfrJbf+ap
OtdtkUASVNduLtLXIuzvJGgGtrf5jRYgk+TQ4KhNaMJdlwzmNix9x8C7jNhyRwkJ/HnN9LawT7yD
FdfPmmJQNlZFcDRrCtF5xn5EcX1tUyjaQy9RBIhpCXwZVxt2KborUFxddWQ8pzC+aSCO3GQypyg4
XShJQqfqLhYAMYV7oh/b3iLr7r7fKApcyXPdkBAGm+fxenmhP3oh0qsDBSWixGmdtsP8aMRAuucA
f1oJ32YsovGiVBaup0bvtzZHyaM25k+aTLyd5tVgBKfBPn/fsGnzK3I7xyCudym5ZcLGRf+A/51z
RMNcGbnhRjdm7ag7mXXDLz8NrH6HcIhwZnTFI/eB3KhVVee28lAW+onOqo6cKhzXDdgx7NBxUBNh
cl/0ZZkiU9584Y1wMVhRtMZUeCYFB9vvkurpExGw5pWJHmNt2Jxi7C75kOFQo1YNXv7QX2RKs8U0
vpuV6i42xQZr3Bnm3rvJx/JLK0ADfX/0WaoIWcJJQ27rYuDzgJWNyroFlDgdggFSjqLl8YJPR0xt
wjScg/738wGIyD53RDcd2oC79Ul3gKg5bD5OEAkkXqwZoP6SSQgUekTkjtvvr4ZUm1e9BB5m2FTt
REodMuXV59Cc63Op4X7nc0xsdo5xiocjQWuyoig4evlkgrGrkKCPvSygRpGuXHH2qU8Kpu/yQmYa
oSHFM2oaGZ69vH52M7UcDafqsdYr4pEq3xEQ5YhdGoz2ejJh2PyqFV5FEAdzzzwqn2qy+vUoboBF
4VgT5Lip0T5JGrcIS3bJRcvrT2dIJ4DROBYRKsLnADzwKs8gnvVQKE/52NQba7JGeqEcBCszFE8U
CkevVlVmF89Ex3PN+UYvYgsQrI7zMFDpCSVXPeAIPIDZuwucfqI/0/tZlxySUsiI+JG/aE04OJoz
oTinF2+xuBUevOmBqkeAYByq0D8jn/cnLRKNwdy4wgaPXbHaNUZX8xw2z1kVc2pOPz1bptuKilrY
UJu+7R/lzM+WOIRJK/AMFpa5Hup2JoUXkcVo7buqsaeTVoJ8cRt9PMacy1cBxwm/ktDlMkV0K2uG
n97owI7Pi48VgA/CFiiLt93kHINco6PEluUxswhUTDN6De1JawvQ8saN/yd7Z9LctpJm0V+EDgAJ
IIEtSZAUB4maZW8QkgfMUwKJ6df3gauiu151R1X0vjcK2+Xyk0gw8xvuPdeZDm3e/zLbP/MVptHt
yovQU7CFYxNh9cBEGwz5V5PmMauUAikkePks0RgoKu/UtSRzlZO+I2jwTH7KnZ+dW7MViJYQkzSz
x+glJ5PAbQNIPFN5QN1rbQpFGdaVQIT+gOkTtosbbBcuKt3N6PU5iGzYnHSW23kc/ZB4qR0WZcCd
curD9HUdFSMcYj2xq6rkt3RIAoszPleLR6RZRG4MjycSGNyfbR0/Zu7Rl2iQGBqsQwu++JVHGqCJ
8yF6Tipg7viWx/XR3xq+hxVrql+x174XJKSGEIHnrSBDBB4N1nydh53qTovSLjuI+AZ4z5Ks4V3q
X+RBA9NcWC1MK85KzS9GIwbUITXgMpU/Ibv46AdWOg3epY0dGKTqlAcLUU9gIRPSTwbQ/Llbnoty
eUL0+xRQ95t1waY4Kl9bFHBjK/WBNPKr2xRf/oxvruRSxfKfVsF5Tjq8SoxT24gL32y+G3ZzIs36
g9h2AAQtslAzEfXeaVuYFWuuUgsZgt2b812TTGeATeAjx7A0HQ6MuGsog7Q2NUN80cMIlzjuKgtP
HRlR/UETujsjVKFnQMxQFQjvFYPFMVPfHbJq0XBUn0IoguMTlBcLmPlNn2gz7LycvZLssjBBso4I
1t8vRfLAG/AFlLsDxjo9dX0eXXBiPk81DwYJM8khtRGAF0AaQsOZyVEJ9k5t0AQAzty0RgStkzFu
3TflzrZaaDsZmXh5kwD9QP3Amxrs6dP6O4veb6Ncf7jmASQGVjInZTTuaXAyhsxEpGl/ck9+0aI1
8womq7KIMbl29hEQ8CetQb3X0fjbx3kAAxp+BhAcXkFzZQ+13YVQk37nqyYOm7Mc/QV7Y/FDFIgD
l5RJIwncAooPOX2Ew3ToZjVBL10DX0ky5+L7grRDzMxTiwmZBrX5xDX5ximCalTF5zipHw1Z9KDz
DvYv09SIx+JFkKuZf5ejy+8G/5SS+e313LyQJKh20PJC/Wp9HIEo7Ayfven4KjRqK95JH0w6SidT
J6dhRCCtTdfbRd2iDqULOKLyVDiR3GqSfhTP6EoRVBEyazFMm5db28wHILZwcXQ872JyU+fS9k74
+8yNLysGaDmSsXkoT2TH8rB7FaACA8sT7dUm6qKrg4QSPtnyOVv9C0bHV+nDoC/nHHAn6u6VlQDG
s+QaIoIhk4TnGMV0LlK0mr4QP4IIB16TDig0qfGAZ+CBbr88u3bDHP4QgZvboIUFXY1eFsoShTw+
qo+CD71vRzawDPXZigw59WiFY4Tw20zxLiaCQJeps/x7aIXBdVa33o+KKyfDrh07ifiFNUteekx6
QTi5dXSSdfdE1LxzR1TlK0CMn63VuQjo4uNgeRbUHil5dxtoH9yByM1/uxUIP5ctyMZQ4kZYo96y
PKAJxz89JfjZGVn3xvA+Yeo0vPFlrIv30YJ8MTYwmfOMUgO6Hi9hBsoFvBiH8iMhcXd1z1YxcJOt
geZ+CzL+nNQ91bDKIPaCWwYRlp4xTDsMBdkuWpln7sbVLTaY6MpURaCvKliC8ZGWz0MOv03nbgmF
J92mKRPKGc2OXrdwJvGawwqFMhcWG6JfbqPHCDRHLWgkLec3QB3V8FFuWxgpoNdfhJXc2S7ZNwTH
T1gfoYA7l040CHGNeGu5HOqtM5u7DvETkP02SBqE/QOGuIxqd87ejF6RhBD3oRGwDyQEDxCXFd3F
DRqXoSKId5iJLg+kfkjj7JP4Y6bjecaGcNgVjjOQPtG1p64A75C3RRg8CVJTkHcvz+nopqgWJ8qk
5puMgsfooSOgbaNGeP4xuzkvf6vrGFjC6D2MmlyoJf8Z1H2wlUXyOTUMgPseq6jUkOurCaaQpdLv
I+0Kb9eyqfrFevMdQ11Uk9/Ntfy2lOVnzyWyBWQchZK8U+hHPc2Pso8pEUyiquy7vCBrp/X9raM0
foaWvCvXXyVZZfuRcF20bGaHPi62O0HOKFKEU5Tt+FsPdrRegHIE8cl8it2aeCFLLVzliRtW4FkC
Vm6uqeXaUV4K2ilzmSaaKMJpkT9/YbjCUxmZWwW9mUphOLP3vgXGI4UgDyg4x1bk7ylP/syFykmL
LdZYS/2xbM58PJYwE/5FBPkdUtz0UA/zk3Raj+lY9SwnBwG8Yx2WZGTLmoRZpZKV2/DdUvYz46Rn
fXKt9DWmA12C4o1SdrugPNvnpk+8LKpxSw0Hx12uVgkuubugT+vDcRY/izE5NR5posEc34xKfSYR
ICK1Yk+LkXsL9my+RRUyXTKAirC0EuzkQbStZ4Hbe5j2akk/CW0iVMq+Im9aGFPeWSnXY2Et+168
mZMHdQIm8GhT1hlF6txTQuKId9/MPm/D0bDOHmEkTvqceV15BzdkqBpJkWbca8shuzlmGJ7mk7q4
MMo7NoWtE6MW1EjxFpjBWEyYPgdGB2lmwBzDJ7tu78HdMljsi1uV6PFZF+ani3oUXRxuHIb2x2nm
cIykyRvV/K4R2eylTx/Pa6gpYjaEI6IlS1dhrelCf1DLpR/Gh0a61J95dgCoIA5UbhG7a2u9RD4a
s9/lbWIePKzTDKLxRJQpxk7ZIUkh9mZu5M+c2FksvyDBbC9/xSH3McADqlV+xbPDXyHrUysULvz4
QZmdY3SDWxdK7U6JhxpLxM4jGI93JvAVWQcM6RGhXzwcB9pFvdF57rsDdiFVxMYAWbYJygTQZ3Bv
gmQzV33y2FNzR4NJ3WPw2cXEDYrEiva20Z+G1MR3UsA/aKt9CX4DzESh9oQUvabW+LLOWkva6G0u
AzK4o/V2UKAYK2oQiYKEaeX4cyDBe1OSw1QV+qZr8ZVZBYg4+BxtZz4nvvvM63rqDWi4uWZr3LXL
CkFjnWbLH0EpPlzT+5ptg5akj2/o4uotmwv+yeowOCb4LPIdKU29ZyvyeMLS7CYcPoiD67zOA7R/
8yRYdwH9Kb9H+fDdxDOOsH7cjYb+nqwTX9u6mZFimsyLoikFymh4TKLoa7AnF2kk2BSn5fY25/4W
KySMc3s0zfiVxf28cf3++5wnJ1svgLkj89CPzquqyFFcugQVY7G3WtIL6g5ZShPlu3iKVAhb7Cso
Anl1jAsqwyJEg4LXxW3PBs9jagQ/0mG6sVmkE7fdZ4SnP+KypJ6yo9e6r765pXhY8m9y8T+wcOI6
iodfWU8qJ4fR4qsHWXMFw95hEVOaaGeJucKd5c/PiTYIeelRiiRFxwcaumA8v8RG4m8YGR8FCHDU
9qiJ7OQ9Nd1mF/kx5vMa8pdRHPU4/7Qa75b19rPjxJBzpz2Kg7uZEbuJwlIpi2WbT02WmHDQrIiP
TPAqLFJr4hnVsEx4hlHCkPIO8N+qHmEF3ep+Bi1D+sydbuJLxcr6YqJ/F9RaKJqNHHz1nC1frVpL
JYuPZ8Jgwcd0lHnZvmirK9kZA48eY7mGlDkPbxli2JVf1Hah61J8eJYV7XAGFDvcNwZwZze0MJuh
TsXgjrokf9ee+WxNpCwMDpxYtjd7bIPMypnfEyTwZRvOec7np4KVvlOrA+TaJzjVPuGnmtVwqiHQ
cV8zuP5pdF29R4q1N1kN7LyJvYGeUcnoOhk2jEUf8Nmk7Lyg/xJy4ZDQWt1shDN3taHfwfKrLbtB
GcZmejHWOYw11Rs/q1Fre3o3e/QtzBRgcKMuwWPQ5ki7CGHhZargmQ5cobONr0TNZLhWjywYDgla
F2Rl6Y+Y9VwkSRVaMKNVrB+8emQE1tlPxQgvLQCNP6RaHLtVMg8Hg7U2+LYUtM5IRWMK0eFCr3EC
TfYuFZm7EY/VO977C3jGYbum3WpiwrJYhUw/Hk1cIetHAyJGE7Jp2BtG/0EFibXe2OW+ewBwRWTo
2Bwda/5OBvGRhWW76Ro6KuBl734Cvoie7cHhIQM2QBoCT8FFyuS9F0N5GdAyWIr0UFYKl0rOkI0K
xCsjLrlZ76q2BVrct0f+beC6mK+QmuBje9VKrhBu8dMoDSKJQCCOZcJn1fgdRUnYGR2SM+uhgbHk
osmvk4UZjQUeEL3YQxX538qxQUHnPy9Z+1WbMemdFvhup2d0Nb00GsYXSn+DEPHyh2rMY207H2ZN
XjmkOAR+bliLa2YDb7CS4A1Awccyuki51DIdVM4nM9I5qx/QfZv86thDSmZ38+XUOEA5WWDAXLQP
6r5bOK8Xi+FyMfc+PJbmAfjrWvFg3ckolhwstYS/MJNbMjdMbBZvoqbaXU/lCuSDEQTNxlaZcSgT
VP5u9JIGcbuJcfCFNf/ikAmNg2hilwO3u8rsX8bMWbIY1YeVGXJHhkxGxK93V+XSuWsmpak4ARq0
ff0acGE67r4Ym+cB5Cw7u4Bc+OnZ1OQswe/ADuqONu98SgBThAgbbjH76+lUTtZHF9ivs0mz6Qj3
g8nxe2VOv2rJ01z5OStiJtbozffZRMRG/rp0QOd8FOMbMfAylnHzVBeG2Ode+5Bwz0fkGeqkfZKV
Ud0DgpMpXrAhOhdR1YQVJTGCHPZpjPNgaFkjvdRQ7MEBraleBnpFwFobTNVv4EaT/SIjQHFc0fUN
OuObWFX+dSUhxY2XoRpmiGAAR0flYGvmi0LGZckqA9LcrnxTTnKL+Fw2ywUOU/LCzciHQ+enp566
iFHlFPZ6lHtWzQc51/OOpMOM8UryptjznQoQ23HKwerIFrQVoK905ObD8O3s11wUBUizMi04ZRmO
L83GfmrOc8xcKjC8DyR/gOMc9TNtqn2fueXJUvi6hId4dkDa52lHQ7mxGHbPKCRpLyxgLAdB+7dB
oVNQUXHu5lgngrakf5ufmOEnzH8tDtcCeMeY9A1uQ7LAmuk8g6IQ9cVFzV/X/iez8mfyMzaNS/uk
up9uj6HXiPkRXYsGPk7UrfKGk4aacFS5FaLRuIfmgmtuJvkJOyY8IradYJE/hK+eR2cb53CX5pHD
eZLm3inGO9Rrr47Pw9a5t0B65O2Q1RaXn129GIeYVIuKPnljOA7FI7CMecT/G1F+0uVab4nS3wxQ
B5tW2YcgiS5JW9xbXSHxKCT5tY+Yp+rGByxsFCF5249ACvZD0fkkQhHFEBHIDrfKs3xjg+Ssj7FZ
ca/tk4x8nHRIfshWLbgO/6RY0LOC0gyHvC73BfmRixOUO1fSS1gkXODTI0h+cr/pFqsQ0CQINzsF
I3YrGuu7lXB4OC4T03y69UUvMCQQOUTg5KFVLaMyXbtMaevvCYodJFPxWyt/OwTy7tig1ERAMxJ2
+2Q8G9p/hnL5A3p+eSYhGXjRap0oDfcQR/O9RrflFHa1Nf2wLpqTObG0LZzljFYVsHq3sHpnvJ3B
SJ26WoZL0t+ldgduM2GGJpjhMrqlhwttrb7nhf/S5naI4oJzp5u+29DuTZMjuUCzV49n7YvbIlBv
Jfbw4Lccxc27FyxbYnrjMGh7Aa4vWTuDGA95UlC94PabCtj5w8wLaDWwVKtThnrhVNhHxyB2hDP1
PR4Z49SspElLdg4EiqcrZRPLx5RXB6EbCKrZCRf+E4WZfTJN8QgS9heFVkU2zGbxgaeVAJQ3y2Jl
W08UD5PyzOM4iR9WRs65gIIb5eMUtplnsdpGBVWRITbUjHKKkaySFDbphm4uPlreN/RQ+oCj7yRZ
cpx1V/3SI1P/meaBK7lWu6Ub57tKUXyR3PmbXd/JhwB919CB4Mghn7GQL7OI3TttGncGilTbLYcw
ldRKZRW9knvT78GiajTqSp8IEUA+3GS/A77nDcCoiwlx+OBCC+6LhAItIXdxeUy3MvAMYqbjX7aJ
c7/KqyAcmqG9GJ47cBxV3yFcgT7OtbOVbPW2vqVXFKL80WEqJMqVQMtWuu8WDx3ocPeqHHBzzOFh
lcruAc/o2xzPnxaCbghOWPNMqOeZ/upqUlXaIgAIOVQvXd/9nAnzQqlbmwf+zm5yZLIDO1Dt8Pr3
t8xxbo4V4wcdknxfYAQA5pXdIdB/L3lKNuhU+OsI5Nq46U8qZ+yC20lvibsaQ634l12j/CiQ+Owz
WEUn3/WbUxqz6jRdi1gslUNC6jYpW6xzFaEuyRNOOpYXTr90pyyo/JPtjv5JtONlFYrqJOO/UHjX
POvHUwdbDQVKqeE4I8WPL3/+dGrE/SDm7jj0LSHaFRCIDEdcAc2QjcPBzhNqvABOkA7eh4jUmDZS
n4Bh9yl7253Ii5c0maiK4R6pBiHc0I/myRmjm4OTYi+GmGpLBkCRFTtYyF6hb644BidjlcoWFsif
GYWgQ990Q7j0mmDM+to6/fniFocObXhYqPKFXNVzGxnvPUv2fdzEB7fv7qss6Q9JhEXV8swpzFxK
hwTcU1PYr3g0BTvi2E8OratucVSKA/3TQx1U255UKcbQECwWJ0Wem6tjkHZ7trzsyX3GhKPBu7Q4
7XsKqPTQVGlCgN55XgjHQUUrkvazbANy0+fkV1Kbly4y33vYbJukz561i8qezG5vQy1GM1clr0MJ
FdLJ2m+lKr85Dg10YyXmycYSm7L4DWrWX8LK1QH72o4m4IX1IaNeK3sKGGdiyCOLF/wc8uF6W+uV
5lRzP9Y2fugR4X89EQ+ZjU+FzvuwVsyONKuZA8IglheZ/dvK9F5MonmQym1CsyxOmUfETmDln47A
/KDpUxpLcwkgr6cFeUdEgzQxnl79FYRcJf6PuowqHDbFt2ycWczEzYefI8H1Boden2Cb0ZyuqcyS
x3ryCMksjgggj4Wfvy3xBDRbMRbFG246Ov9QDlnUzUpAb5Mu2VFRe/vJpkGLoxfWJ1AMlRc2yv5W
ahXQNDQkSHol0ACWvqxo8CNgHgLVQXE/Br8rStp9Eg1Mj8Febo0OYX5mLCznjeE2ZbWxS4eSN2Y0
56Mjmq9+NtODJ8ULTTaIE7u8eMr+GZV4NQCaEmPABBZst9is8jztGHeRZ10jz/6yvXkh12AMk4hJ
uciPI6GPOz5i79hBknuoHngkh3w+FRX5OsZzNfRH158JCYy520jhXCICfEZf+MeiJPeCl/hXTEjj
xdXjcMBmsTe9ShLGmnAu55w/Piz8Zbp2piC8y0/YjkgfaupmhmH7s62sKypLmsjKPywAOLFsSrIM
puCQNfMe3Fh+UFYLrJvAbkkazFh7144hQT9OIwBgcd+NjLHcCFV0kBmolxvjTGxvgMAhKrcWFvyt
TlLQcUNqvdaQ590cYLYHB6hm7jouyr1PfY3vM3ryFrO5xkM0sG9arj01rYM1mY/kcJ944gum45vr
159iAG+szeQdbmSzjAGQD+mTQEI34E6HEpLoplhHBEp/5a7TbReW+Silm/KYDoyAR0G0s5vwcD0V
pjmDlj2nso7OxDSpTY8IBH9qt21TzZC6SLxNJlyGTBbxCi0VeSTRyniSJ6gmeAvR9rOKq2Oh2uGM
Xuc4ZZa7laL62ZpOfEDsF6z2gVfJoPlWDlQKdVAAP3DI1an77j2KoFM0HatwKyjlXa+YFGGW8hSX
fjCRyD4gj4EsR7KVpDxJfdpcR4BAFXn6ZTndT5VqfEOg6nmHnTMYkginwnBd2bVS9y0BxxWJ4BB1
pwS1kND5L0O29M3Gm0JO+WhyTpJ3v2D/R2GQtf1BAtUE84t0EkET+52aH8Jn7VG64yH6UeYscyfF
eLHnwiXpgIKNIKZNmyLbVNJ6JbJyn2WMmv1B57uGPRRmKsdH2pnvqUw/pD8zWoYeVAG5VwVr6tRq
Gc00+4BTfNux917LIt6ct9YI2F1k5rjrWms6DLiQnGUAAkqXvlUEm5ITnfK5Fvq+dHhmnJY+R9mC
5QMTwbmZjhyg2dUnnpfNns22v7Qwu6BHv61Tc2smUL6gYWKqwr83dkxASKTmHeP9NYvhGCTgl2z/
4KyOXBzDggUAk9aoIi5hdJ8cZOogxuEf8Jd4zofkVAwNXS3HhQxaUuXMnybBNWHgS0QI9MtGSxtA
mz6ye0CXY4GtML9PSXKiDCUT1fmRrWOSFqXjvnZyVPxW95FhcuMSac62J7/LgfR0M8VcEGhGG8LM
8LyJNcDCy+6MOhKnKQNczjiWSy0BamtHR3fJb2kpScuIhyd/5HNZFdMrYOxkS9KFTwNL7lptXLH/
l9xPzS8I1xzLbc79RRbSPDD0Np9HwSeeVNBx41X1jzQu1CFL4h+DmTz0AHiKliGTU2UDrHFJJ95Z
VbNHwE/WVXFOwUkjbi6DHXK2Q925Cd9rGWIfVgTiMuwRA/Kp3iE1plqHQQT/Xv98qZpOXskseato
aGMqGxC95yytIKwKlKhemx3NFk+yWk5ErbFnM8HhQ86ad0pPdwsF23UChrJHUEqW0OrcN8lJ76WR
h0bbhgv8xUtXGHqv42wnvOZ3AlLmhHF+mxI6cOL+lkC5WNvki370zBycIj6Noo/rc7romxHA6O+7
7hy5TJO4pgh/rZ6U1DNSHWnvlFvVb3n9UF+8AC0ZAzoSBd3+wWl66OyYC1Hks+gB9GL32wXl3rbR
fXGKm/EH5ExglP4vz4Fhb+vZ22UEKVY05wO5ireqxw3BmXXLLedgI6fHGcGkMGdA3LUPUZmkYZ97
rJMaBnP598mYXu0eryq3er43MmjE5AnfMsAp2QJHHnGSsVt+z50dOnk33kP/OGc65ZO77oNTE+eX
67T6aV5HzGS/M8xfovacanM8Ko3qu7C90FbmdzY41VYmNv2IhTzP69r9mOJpTNKFPtUMOL9cixeH
2NC6m2r4Q5T/gYoAVPmwe9Gl7DLV/HLT5KVKOcADMOJXmS4n2nKyJWq27qAf+GzkgJOpzSFLPCi2
aAv5Twcj5cEbZv0edLn72Gost7oB0rpolpnN9DjjatzZCB+ZxYFFicZU0Dss8E7zlIlCMIgX0lRW
6Gd/lI77OfiFce7qwTj/+ZXrDCznTKf88qUT3SHlajR1mj0/5yRlHqT6PaC1ONkG+4JJ9ixnNet/
06SBts0cB1zafLgdDl0V96SCk457WSwXuOwUNMdsXO5NLVnd9vQpWCzDMeEtYVN0j+EeK1QuNZR/
NjWxM/2aIjuHQsz1HgjricmA2rhj7FLOe84zgS03jpj0tORTf6LWQ9DOi5bkLVt1CvKpz4O9aXdE
Q3s7JpRouHvJPqFPIGSjqBJRo9/dAWKsUZPOLVE3HCFLEQeITtutf0em/LHUWX12stXsHyS45jBn
uE0qPig655DrSR9J87Q/Ejkf/KkeXjD/uSjE5I8iYfmKSPuOxqe5i2bWIa2HdKp+LrVrPufrdsxZ
v69bYg64W9P6zZiQhLZOfcQz+ybrmEtwsS6A8GD67APPE4dcD8Me5pU8+8+Tw+BWTulxkg1hYn1r
7B1ztjngSlgZ6NTaPPky7Po2muUVkvcjeKM8jMnQJI/Uf6CVjs9aTvE5Kwd7kyPADa2lbA++0kCh
0qhcEwnKh7Rfygcbqs9pmcvnfP3dnz+ylipCggMSosL+ZAwes3/XwVvWiBPcYnIE3Dqch/wn62im
bfMqzgJBxYpy9qD0Ug8J3zRDRxFORFOHa2BEIWITOzMKb6Z9QtkkCHzNe/txnC39mvW0ccMIxD9K
CWaiEPfexpokbsJYTrQHmsE90tOR2cDVY41Mti50DlcO2wlBL40ZkiSgqtY1jvKeEGmDfQp8ngzd
zi0yuQ4tpze34+zt4bTgLRhkTfTZirFpfs8OXFkkktk1I1ajyof6RXAIpH0j8Zi21SnpfpfKbs9J
dh1rRo/orpMdL/50tvMOEVAKfGyZmCOb2EpL13wybL4dLIZvoj1GmnO0JVKHPND0ADwKjZw9wzFm
h75xByu+c3JVXEmHK64dvpcOSTen34KfSzDdkeOwR8b73OdnF9rVDmZTtRU1S4ysE1vJUTcE2YD5
QHwr3Pho2MkdmupNPiJ/yFkHnarm2jX+OzC29yyjha15nqYKvz7FvbmLtosMJ3JsT1Jg9UXBQgjd
0EfbkQj7dPrGLHjbtA4/4MznFJM03CIMQXVB923lBqXL2J6qoEV25DdhXBifeX0XkBhEkUCquTKn
7jgH02c16i8Ujw3tQXJRdvxhBm11h0x9JBhu7c1dfY3loK/G5Ks9hWGx5UYK4w7RYJxMaLMkLLc0
dtyQwWZc2R+TSPKDmNMgZMPwWyFwmdHBAlFb7W2juAcbjnIGCW805FeboQ29rolI9LsRdV7YEr2X
y4afs6BfS6IF/wbIbCshU8CKl7sJZQ5iH7K6edjn9DUwoeew9jxHVr4zVwx6oXm/8C1tatch7lIR
lNuXyJYl9tEI/Eouzl7E+G+ciOOJeR5k5+ATSuEYJxzOeuchOVxpi4csjq5GWk+7aLZvtZE/xHEA
WZrOO3eBxJT+vNODfOt1caeG3ghzFa7pIV5xhcX8GDT5u49ec6d4uIKn1GW+YBr4jxOtzrEazo1j
X/70lSjnnidWfjA+n6BoX51KJxShjM8EghWPXMAZdnUH7CAe5wt0uQA9mmKt2VuoD+2dVWMbArP0
1NYslk10vgw9d2ntX2vb/5yZyG2Ngca50m9TnH2400MnX4OSDPMYNfep84ovOaQhpf22binWdNEb
WG+ZXBkFBs6KzxIcWXDSNgPo5lcfRAyrmAx47pRvRVG8sZSIDy3KiUwPBkOu5UIQ0XOR0evpqD/L
NmpDX8JJmDguBxulLvb6bVO/1zHb9Kx3kaspCPU5wo+Q1T7xiMz7KVA8bxMZhA4FcXYkcvhjwNa8
rwErYuUsN3bm6HMwGh3lIILpheQefRjx+D2gVOVQaq01HyzBkjq5PiLa8ZJVExd2OfX3f75IN4KG
JsSby4X6tz8qQSRtln7xUXmSM5cF80S0m7378zuSYeX1z6+SlEXzn1854Eu3iJGZ6cwM7MkkISkn
MxyiD3IY07YvL7mMoGc6MUrygefTs5f7MvEgP4mEVfj62//+krY95D3cc0Hegt+LCWMFCgpJ1O/Y
FTYwFUftiuufLwPqd1kw0u49Rl+ucuVjZC3ZzeVM99LlyeBQfOR2s4+LHRnb3tonXD0cSXC7KfTb
bZm5/Y6+0Llm/cAEMHuvx1k9dnNMq5+Ud4NPGAeEhGhJqhuy4TDNkxAiJ2GLRKh/S3SO62iGWfDH
I2J44m4ArJTaY/fg2c7xj4fm/+E6/8ZrZDn/0mx0/fz5GX92Pz7VPzqO/vyf/mY5cs3/cEDkYJUR
zAcgyf3Nb+TgN3JsCMaW7dm2KU3xX3YjA79RQNihBf9R+gFwY76Dv+N1DNv9DzewTJP1msk+znP8
/4vhyFrBv/+N1/FtISwuE5tvzrX5j3n/ZDcaB+gyfdwWq30c73e8zfKLYrpV2P4vliDEi6IC5RQJ
fqHQ294ZCXq/cmGh0OE6nKb2w5nam9IZp4HKvwjR+Qfj1t+BTn+haP/VDrV+fw4JpZ7v8zoFKwmI
7/8f6N4iyuqOoRXUYWnKDXiPlEFKB64QtTXKrJ9e2oGDNYt7z7F/rucGp9Y7HdobZNpTbSGzbUgG
SzPf/HdM5f/5yjncRBb485V8/j/ARG7rmzHnVr6NM7EcFKxvxjDmORElA9GUnJSp7fFiLfibLSpk
LmukFQSb+S2D5B68x9GMUUKvGr6OW5hZSyG3ojJfytx+S8HODH77i+Hda9FyWYNif4wpCpk2E8sg
TI+FdIXW14jDaFyBMk7xg0GfGxCVBZtObvGAIsjlzq+59LD4SPSZ3he0CLR4raQdHlHlwFhAYmUS
qWiJ18hCFYjDFJpnQ2PsYVWhmgRiOvbESBjykk2YL5OuLna+Ia5VVPVsdJc3kfq3pUOd/K/f+oAP
wD89mq7peIHJkxk40jb/6a0PjHSMJZ7ubZO4Yr8Iwzz2wXKElaEvGW9q387GA+EPWATI0ctt/8ta
hb6KHmPtqI8WyQbnaba+BVEPLlavBvYxjo7jSCylfhaNNI+MGfhx3WoXlLF9barHSXGXC4g+YTsZ
6+rGqLfBAmmCiox+odPWni1YEHquSZcco1RtC2o/3zX22nbU6sq6Q/hZ7UWBFBpy7Vn581UL1twq
GquttUSQl6vqnBMWFc4yxgJRuDnMgRmwuI1BTyKUFCUODMOd7ytu2HEYXtKhao9j5Nd70AX383A3
CFZ6MLOQ05Bks5VzNOEgLu7dbjYvKm+sQ1bxINog6kgLpGqET0eRO3tiV8IV3Aqgt2cv7i5TaT3F
BBQ9EiRzM6j6SBulae/n4qsidJif0c8P9OHbxkRb4TveB0P+DrDnjAJt4PoaxvjiONVDRYDe7V8/
Avb/9ghIZAdewBMt8GD+9dNfBCXBsP5UbKHNFlQEKPwaz7oX+IWqAmwsmkPQ6tsadMcdC+LXODfO
S9w++gUSwkApIgpVGU6B0e+W2rWpvQXmjNH9bkvbuS9ARXTQycME88q/+c7/Clxfzy32bBxXLk2i
JSGr/fU7x83uGxlUbqafPWoiG11JUHsHwy6qPTGNDJ7Z5Wa1JL/VBOyZDUaHEyg4I8IhAS1OwwHt
CKIVvU/X/ymlswpR2dwDkV0V04R95TUcQHd5MXUKHgdrIIOvUTBJCK55gXBF5QjB/vVPZa0fub/e
Fj4AeTpUTKq254j1tP6H09gxrAk/Gk+TU9+LFBe0YsFIY12jbiETJ4YcmprtN7gPc3TyDKRM1gJT
HCPICX11sWX3+28uCLFeUH/9lrgNuVcl6xAO4X/mwwk/aFu7aXANziMNkvGfhJ3ZkqNIt6WfCDOc
mdvQPEsRiilvsMqhnHlwZp6+P6juU23/aTt9gwmkjIxAgLvvvda3rGFN1CLCXpQkvjedZ4QSj8nf
BOQ6G5ojLz2+yLUqrfMQahOFo9xezd6GlR73x2rKJ6BQRbNFD32aDKtfYXvx0I6x9CSQjJoonhWz
wpHkcR/CPX1yPvDCS6SZkV///873f7uKcDLpDH8Ayk3dt/8T24+AEh1VAAxBCjfcelH1TOx1TSUa
8w1h0boJoMuhP+pQbJDkpa2YWgcvthp/hRDBgJrzIanepBY5lG1Yb4hy2PzP14T/374Aroc5fYP5
iM8c4j8Ny4loa1xA3cA4GN+U7hnviVeT3y5zPAqTf24aowdihXEKVdy41fV6PGrhUG3bOolYc4lw
4/T2Iy2t+lKVuXwrYluRRU2TUTNTgfTnhyc04wFoQ616DbYSWtJ9EQrKSXrvXhAzvk6eT5S7I9pP
5UT2uRYi+8gksDcdy8dxTCgT2jYXQuQ6P4fWz8+hxWqf0tS0nto+w1M3coJy2Fe6/92N1hHhQ72y
xhIDbYuAwzRZPQUGSUm6mdbbSLb6tml1GqPmEQe0c1NafJzsSp4FpsK80K9UZZ6A1PodaZSPuAaV
lShNbLLK3mleUb8dtcmUl9rVHjynT5M9bjyKMGtbG6291lNbChvY/VjbXlSq9/fYsRA3Ou3VaIxw
m3ppfPXGuF81qYGfLbdqfDThqTGdENdL8yZsBSx1yneGXuTr2K22//OXbsAe+4/7znNdm+kPQbFC
mPjl/+NRIPUewJsMmSfMiCoNm8GloCX6EjQBOjuVuEc3b9xjlJB1hM3zL41GFDVkjqcywjGRTuEH
qcfdAQWe4QNTUm917YYU5wqkIEl59xJDO7EM1Vc1qP3vLELGSr+gvMrIsF7r0ieoj+OBlA5xo86w
N3PZfnv5Hwz01meYxAxQMVSXVNRYJcdew7iZDRubzv42qmT97uk1uv2ISEM570LAsqnP6vqanoJ6
j0c3Okx2Ya+Wd/VS745B6FDwwSL/UEW9C0Vl350BNXvoO69ZmjqvJTzWDShWdDDzMRVjCXDycQ5q
kI/lEwrO+G5Crr1a3lw2fpTfM7/rLgEiCe7XYdzOkRFXkYTJtdDkrpd0WaZ5bzm0vLnspgOWYCV1
2B86iagpll6L3x6JE1zvWUTnn6vA8M8SSPnGzxg+sTWal6KdtPFleak79V0FNG0tu5bQ7XXzXXRA
ftMOK5cgefP/2p2GQOwLhcm7bhp7jWGrPdhlOX4lfr/OiFx4V/DCTnXmc74DlIDogb+ZYLGoSE0A
G4E/XXDG7mLu268E3KBbofdzuFvPLQmQZ28a5a411fiCccMhLirbEx1Vk1Hvh9seDF3xYpPVcGoG
Pz5phvoVBuSrG5OT7pH/9Jc0b8xtpNnTjVlyu8kaLeZu6MNNNs2P7a4k/gtCE16a34FsxEeQWdWj
K+VFwO786PAunElKBnc770Z5Xh7iwE3WqHPeqM9U53wq44dDjB58Iq3apQx1kv5RjkEXG+WGWkX0
SJ3IPejNPJ9vhwCHViV2AWxsPIqGjZfG+xKT0b2NbdW9JbH4cghgPi97XgT5BoWbBqGSTyA2rjcp
C7bNREk91u23ZQP4AH3vIEziEDlm2LpGKZxJqo6Z7g1LSPHG5wfQw0lviVemr+pdMJNwzUS9kZOk
3rUA4GRTFI/lPdeKX4PEKm/L3tCYtI9zQgvnf6ePJlUNHb2nIcG4JaF2WTZSg4nmVUq7NIrZTdtw
LY2RS94I5WtsjvMHbaIRWK7FVCnnT//7j/35XdOvufzqv5zQF9e64PREdXzuDMHpEWW9C3I5bbXI
MN9ns23sTqxyCH4A12AjgrWb3Lr2/mBdG/0zVKlxWY5g8vwBYUvbj6HrXjuFN9gVKTGAKpgnImPq
XYnheCWC0sDL41+73O5w9zM3OzLHuuohNZd/d+uhrW/LRhtPCmn2ecGSL5uu5BIPe74qfJLWuRxt
steWd4JosmCh2zycHFHuGyWRyCNK9ja1wImxDGSuShBJmeFwdOLIIVKvNw56bZqXf3ZtGFZEfj+W
z0p/LK8uNVpnHgLdWDceEqT+yfKjU5Xl26ovzfc2cXEeFPVnV3PG6nnPZG95z9ZTZ3mvnj+5vNfq
7T/v/T/+3fxeMBUWmOnQ2GmiHB+hMaCMQebBTJvdZUOTxSf9Np+2sSmnf44h7Z4hei5zk/865vqs
zv1Sg8LQxVufW/W1TJDAEEp3XvaWjRHP+ipqCNQw/f5gdQTYKuH2D3PwryndyfOy18yHqlLtbL1j
+KtkHK2yHDEhYQ63WJXk11H4nE9dn/b9owSNcsNg/7LsOZohL3lfnGXnDDcD8GQjSrwCLMCSR9/9
ZKHh3obYBEZCrNOhJXr1kgmVPCr+B2XrE1CHtt26xO+sJghnN6qrFvy+VMsPYWX9GKM2uzFJMs7g
6VH4kro3zv1Fs7WnA86EXRAU0G3pPa6KyWvuZjc092x+JU95V5f3f49OLBRXuYo6NHF8aHkDCKh2
LFL/bfkn/x63Tf09izrruBxfPmqLToeMmtFynhUuSkXqiPPAeyui6DIUSXBd9kbkoHgtpnFLLcvF
Su4VZz0gJr63USZHExhIBuY76irvrU4HUmtdw9ixNvwrCG3vMmqZuUVKPG2m2BvfqfRmO99FsQsK
cnz3o8LYZYUNLXLeTWoe5dVI7OAwf3jW+9ZRpB0gh+TnKEIPm0aTt5Jl504USfAcSgu5OWvMW+t5
JwsD8cmgNHobjAKfoM3cvfSs63II+Cetj6kbCKGaBXJxbx9M/tdno+fttknMauP6Yf9EaFid2iEE
XTK/W0jPfgRhtl7ezFpKNEZRnuxqsm/LoeWnDcV0zzLq/RPiohqJEbwtK+jD8zS/akV94uEyXdIi
3EdNOt0I8VVvRmqAL81syAtVWb81yrYeI8baZW/5hGdk+iqgJrDv+BlvGN/ss9AwbM6fXw4N4fDb
saPovBySo2nsnYRUmeXNsqn/BOj6Tqi0Hk47mkSRyfyVFop7hR0GOpO9ZZPgLt2liomiq6n/fUxr
CfV2w6zb/3uMCAYii9P4DgCD9XLlB5tIse6hSgUjLMyrZ+vM41Q3U/fZ89upetrGOsZPRduGI0MI
EDqVgHTb2SvVVfzRSdeIN6sGroMG3jssU/aynNpD1DiAcNh/i+dNHv+ls3I1/b4/ktfXnzMv5HvS
sdDjHUAKUTdDdKU3WF5ceU0JU7ouR8jqlafSbA52ZbgPYpyOXWwzGMx7xOkY96j+WHbaQNuVodAu
Hsmpl9bSjjbJQTw9srRc28447CRe4hUZ8uMpJCRrsK1vBGaElaHAxpQSgb8OMEDb9gXVoH0Rc1eV
0Id2o88aFGPeLK8UT+hzw78MCqJt8ok7rpZC0GdZeU4VfSEb+tPFI+phkYfIaoesflg6TUIyyuTB
4W8n6uK/9u04GfaG5Gv3otxFD477oNUT+anxlNsitW23sT/IT1Wi0PH83Dg23DOH0VADyUxYUyBj
Jsesr7U3y6yCHUqyYOW4U/Cm2+F4L7V6WwkrRCcgcaFaPY4zTMZPh0H2NRXNipoce6JxXpDTetze
cbYapgEjfKkNF1WV42UYrXd4eCaGUKAwNfaS1wZnOMGlaHnNHono6K5U67k/ZC5eM7NEEj5LFhov
qV6MrH/E/BbXfvTJBtEjlOENmGrV+QVyqMr61ITaGMkR8mV+H7NovDcJ+TkW8b2iBveT8utvl0lq
2Nt4YeObjAQusLEgkZS/EauFX8KBwyM/rYiVDlkoaz5Tl/IvWq35S2CzAgXTAX8xUdlRZrbJaBXH
FyubJvSGTbYvHF97/vOV1U3fnouK2I2+iej8ZNYtCOf/jtL0rPij9+3V5cM0fW+PpLi5BGh7ClYl
cHLM7tPRtXiN3wpnq0zDOcCW2lXvmDe7/52CuvlBEQM2ZFdEdx7L/VEn5Qn1TrPVbaCDKijth5bS
eQsdglWMhtNtYonfWNSX52Efc075zo6TgafoJr84LieMith0pSbIJSTsJ/r09NWqyG6Z9/rGFE9z
7/aAa+vGeQTzPvhWYif8rDpHZo2zpqV4dsg7CIG6H99w9l9yv8yf0qTgC8mDaTAkxDtSRnNjaTmF
VGbslzqTn0RXaRsn9/sfo/MlWzf8iQSKRCArME7UDFhP52GM2NHm+sKMZOHhm/qDo1fMORPzuPCG
NKtiMPWjiyukuMneeeAIMN/D8TngLTwFI9MyEPPhDvwnJwSVNAkqRl5BA3Y1ROBFfHV50CVNLRxk
DdW6KWJc+MTDPYGB2pu2iZqdnnWvy49lBoFgRsq3+BjHfMUYfb0reezT1tHM6BVDQUMhLpJXSM6f
BMWEVz+NQaDgenRFb+6XX9kvMtr7aZMBuQQHkSQKO1TJqp4nMwKDiT+mDMrowjLHWI91u+3qQz2g
48qLuDvogRY/9Vp+2oXoN74PjLMbRbwdSXrZ1W1ZftKxpRZlVdM5xCW5GjL+Pj+OeagW9BVsR1gX
j8F7mfSMGiOIg7XJWSZLyTTpxzwefvuc/7NTNg/cfuIVmmy+UY0xbZZdgBntVsL4XMe0Jkajj+/L
LI2U7myfdHStFeumfMX0+d0R+JWFcD6Vafg3w1b+TUsyCiQR3dJld3kjGER8kH79C/mhTe5MgcXH
TTptHdYy22UpilpUehpXFu3/XhQEoClnXxam8xuA63ce+MNJLwSyTZYVZ4Zo7Hz8yE9mKnMS+6Rt
MjdKPkXd4LGp24GZEmSeCghAy4J+k+iy3ww20pqAIKKbqzdXvQ7Ltx5EppxC3EBqjkeM2vgputR9
9etPvXXiJ/1l/606NpWvnZQJCF1WMflB03xlsSmscNqEoy5XLUSjR9XxQyy9Uyv6gC3Z1Jr1IALA
fohSL7dxJXNaPxwrhVseDV+FCL5sGRwZH8ObTereTdSwiCeDwdcE7nugHvjLI33u0Bsn8MhI6OtQ
/iH2uumc+jNMW0TJpn4ulfos6JWcetem8jOrNXvN5dFiwA3DAUYDLF3rBeyhPgJCVHnqHLjkrS2v
EgZaiNqFgYyw/i4KC2mrRaOjKgOdZDgqz1Unn05pFntukR4m/kAQeNSN575NxzN35B850u3o06Qq
US4Jf2NMKJZEW84hB6m+p7sINAeMzHYYpz1UenkvhWjx45DU7guBJ8y0sGITab8JlM+jaT5JTZPW
8xXWsdYl5DLppuBYuvUwL30R0DV1SDZPz4PeIaUi66uPeNR/Rg2jNPQTgq18zzxlVAgLgpjOjeb+
GI2R9Naxb84iK7mC53kawrpLOlEuLA0UroRAclnG8PmOsWI4STDy0YbtKa3UJP2lTb02U8Jda32K
b40s41sChmSrVHuvaPa8WL1A3CoT9FOmOOSkzZ3r3s+eHkElqwlCP5AGlNesWOReqfAty8fhDK12
YPnPqfx315+Ks5FGyKaSRNtNxNgV5Hv8Hv7PC1n6/xyZ35J2xGCYimgT6d5wr1uQYJne5eS+y6cy
LPM+6jVCZEjHu4BOytqxXGellylDnct3AKKr6CH0sAyFavrsQgTUgd3oxyyAW6epwtl3omFYksXT
k+3fUiavrKT1s9kY0basDJzjFXr8qC1IVzRE+lYD/npYrJpIwrSoeuLCcKNxxaymxiGqc4Mn6XD0
gm4u5zXyZEuLrAvN4B5WFsiJXzV8mbWkvn5idgOEJDag+FdhuLdtrb8sG5IZhovmZ94qop68TrVs
1+DAPQd2WtzBq+BnLeEBG+Gx92Jmi6KYNpUNKNtyq/QW5zK9+Sw21sYg6ckUmrZh7dKcwtAJLjSc
iEfXcYJIDUYbcD3rMnqjeZk0z6STR9eUAkKXRu12JCGV6NlgNTR6AQE8uhQZlF5QJDi7G5giMqva
oxF3eAQGhTeipVVYum33J+ECOoter/cxFzPxZg4mDEWipUdIL8JaSnit8E6m7+BWMGElxq31t1Jk
AMYFtX4PCzdPgXPpmn+zmiJuvqLACFP0Pfa9aB+GQ3QYe+zR9E60VV5JgdW1mrhB/a+wTL+9oKhO
qTFc/T4Q56Lt/1TUGL/oo12oLd/Kzoj2sO+Zk6tCf9SJD0e4GF5HV23tuv7MB6J3Bsuq7rQlVrVl
+a8hpqoyUdW3hWN8x7/tt0TCikuW8tDpwwCoe+V/jTo/gQCS4YB5vb0il1+jDQ0FOYfwNjOW+1UG
3zkW4Ft6Yq2y31Or0ld9yO7Y35KLaPQH4md1FHbx23LhE4NtlbuiHYqDa6QYMC28vtwg2m5IYnqj
PN4Po6rGu+W+l1F2a3tc3hMrqZM9OvKIJrK+L5uuri4y8d0fQWh8UXD5GVSOOrVJjwIYGcEOLU8L
7icYTy36dDRbgOU5geYn+OIaD1cGhTWrDzKuk0NP/NazyId9M7rDl9aX477T2mYjFf3bsrOmPazw
A19b/qlxne4MPxz3o2dR9s3nVVTgmVdrrnFVEzR5+3v0g+wQizRh6hKMJOJlpIwkqCsv0veyFayp
uzmTv+ieDCz+2uLpBCSzEPeWfdLU54shAWpF59rOCf02pt6bq5jOiV7NIWzSVRehL1ZNBr7YfFbo
2ifYo7REozYavxqPYJZQ5EzqrJxgwCRjbVXKNVhzJmn8Tl9+i4tH2TtkYXCuNQeA69LcANzMUNS2
/rr3ib8URWqvzKQqrtVYnF3Dbk9FNGyZFYdPY97U8DmwNFN8lFimfTdpUW67Me4peNle0Ez7LMqY
UvbWgIShrX/1kDG7ARlxpGlibwibG8eXz3LecIZ/DEOnnaOuz/f/TA9JJgaw54QstrvW2+lJ5ZPj
0MIgc0znVFsfVSrDC8R1mJmGnn0PHo55LffvPVCRnTSofhmqB3Fluz/bYsT1Om+qsbP2JIPuA2uK
bsumSpNbbTExK4j6pLaR+du0nMXiqep30nVv1pD5O6P2dUZ/XKdua8mNPgX6i+6Y8g81fYp10ak3
kREaQvgX7LGvrOUYX3Qbm5GA829QpluHwdgdi7zqjp7uIm3TIboYLCBXeSw86ti6eourckeVKoGK
gRq7U72DMJbsESg+LSKQ8BtqHQ5UElh31oirhSp4RSiLTQJIAXO8sKOjavSbVSTesfBapKCuQHmL
mSZ0mhLblh5f9SLehhZaaAN75kvu0/6Lq5grcCx5Gjr5Nh0TGsYuNvXErp2LXmeglqamOE/0075I
2yus5qVkvmZYNtLuLgYvTArX3i69U16q5DyarEhFe0WIY+4wb7oIFLpiVwKCRfmLMoiRKN/nURwd
Yk2j6SlHcrStJt5kfvKWjdI8WplTE1OMLb/HUAGzyT22E4z/YlaXjChRX0JcNC8x0TYymaq/3BGG
QHsMZcYaERsLdlSeHQlktJPq5YJC0l4iZg1OUF3MngggZbbeudbTArSe9I5BR4NeV/7ermlGA5YV
BIWFBGWpcT9BzNuyFHePRUQjxCvEq8tECUNjb9I+GFZOGanLzJ3oWOkcu3Z6jfPo4aZCnrtu9EDT
AIeIQnCldvlGr9U52mEtdlqe7Lre5ouGcyghcmzTlBhTAahvg0ETnGlYfLg2s66SCOUUQyMzRnAy
0qaLnDi12sZy0F5r6CyPLCD/KJL5d16ZOhxM/7Mn8EzrouRVOmSO+7F/wewU33SHhS7lT0m1lXIv
BLsXS0IuGPERn4PKJrSrn1/6OioZKO2cjMg9TtLC7NM02m3o1RwiFO8EdhdGI2Wd8T1Ad0CnvxeS
majXoKaxprp8bS1mI54CJMwPQVjtg2FKR535q45GMhpTzoE2kM+rT2Dj3OTn/KKvCB8x48RbwWG0
UHWW+iuk7w8/bJ+ul6A3z53+numsomFrbOgE7Yyga09d2vYrw4gS7jasLkOlRU9VW+MJxtxn3gzf
PF0LRElcaxWSrxc5TSmk1RCynS2pmIxe8YVtgaZCbD71prevmucRaiGG8KoHOg/Zsa5oEgggV6gR
XvALCZ1vfLLe+ioWe9kIsdG4vi924qHbcmsYH6xMVmPFuqly8KdlJgTTosFAANWW/MuR0g82jy2e
e3UCeLqKO50fPhSK6JnOeBcCFK7MUmMbGxjoCFjhJs8mLFJ5bm2DYDLXMM+ipNZ+kcmEvVMr9LtV
IwQq5lw1isZyhZc5uQUuHONQkQnrmeO9M5xrPZnDWvfAS+jDqR/H5gNo1y/kUQzLZKUdEKyIt9QO
0uMYaSTsae6utmKoJ0jUXS7HS5WMf4xE6lhUGpzXNOBeOgNg2hiLNZEe5boEjAhwgZiM0QYOVndk
ZTiZInc1SsHBFUW1LdHVricMuXbSM3WskmJvlAdLobDPFDicNqlObiMy0oMY8wZxb1MGNXDfH36i
hqvu9T/98IIup/vJdfxzqArrqTi/u6T05MHEWHRIsTytiyz71Qes0hInrm/LpnHp/9vCuUTZNtMy
91viEdkVhTtPUMrxx1RvXQT6H0rTgS8O6mwJemRdJv2nHdEIgOfAvKL2n5lfWFvYc2LVtu7DaLXs
LzUQIddbcX3JJ5eeQccdB6TSecokJnR8LPqbpDW6jdXU38Lo25Gp/cg1Jz+WDaHt/6zzCQjD+tqX
6J3k8AZK5kUf51E4wN6YxtO9GFv3r0hR4GK5qH1GOoHUqlDqmWhlD9HDCR8tblJHd5rTsoRUeMpX
o10kSJOS/N4YPNbzzmIW0Jho/0PN/qWayr1nwJnxBIyIwUX4NUTAbAOr/cnQXa3SijZ/SQB3KSt1
ZJSRe+5UMp5D+NuQkOVHM99PTuAOvxJBSFIMmAznBPJnbxBrWx84a1Pw2k+Ndtbj5jtk5kbxjD5h
Ondhlo2Zm8Z6DtCBgtmqc6ocea7bXS3636Ym/beQ4Ps9d7C+AzL5jhQl23V1E3+09h/+JvNTus14
dnieMCEmlN6QWnDpLUvw21fZ1YAIcLGmkMzVeLB+iubVd5z6r65HjcGgs3VNLiLL3wH+ib66zs7O
fN8o2boUeZj0ph2xXuVZS8n2NYNxTxTkr54okqvTNj2nwOz3AazgaphQg4Bc32XMHLc5tlrqvZB3
2yBQF/0TmlKPpz5VL6Odqe+5jKc3fkdLu/stIg2HLl6/xM2c8zjEjASEq5B4Y6gz7kGciZ2yvgPY
Sy+ImNXWb4fx0PruOgZ3NA3vrYjtD7jJPiAiynphHpMf25vJSzyFrFbHIN7pXqHv4SCVJwdFJ3ow
tSqNVj6moKxea2fLrVPfYQzsETWRqe2E03cEi1KTCWn0RmDhM0kIibZnLrs3jF+QWviLiNk2x4Fq
mcApqqgsWMxeYQoGu2LsxTmpyRHTKr642i24bqPK+RYdtCNyJYzvcGQNAGX4QiSN/YVBCQKb9gur
/8yq9rs7RXr9IDuuR8CmxbN2kCNUTMRfHKDrjw7O45Ta3ocXcj92tdMemjSuXwMH7EuVEGbQDGDu
nC5k1iCg+LKsqD4airiDVZZfQx1h+bIBTdSNWX7hFkalkUw/y0CZO7pFJLegatwmZieeEAMKcDS2
/yYSg6y84OapaggJMIHeU47tL09jUjgJ2PRhqE8rT0V/q95r/gAYeMmgf/8kXCRZhVqJcIjE6hWC
TTAfmK6nHOBcJnz3EelTw7yjczeN1Re7RBuGB4zC90pFO1wX6qNyWIGk80eB8Yxr4q6ZQijMhFqU
WNfQ0+oDDDLUx0LhO5xn/mn8W9dcC9T/CJEnGeRvy+veJeiKrzyZmIgbMBuUfy6xC1+jGj1i2Sbh
R0IonRbz9G9TBCGMfg+n0+npadGFiUX9aG37la+5hOBbkJrmTQ/DsP4YeGyPLETonA0jsXUyBKJs
JUaP7W+W0uawCxz1ReO2eY3H2j+mPqFWXaf9aPvCfvfy4hwERFpFlZk9WVLEZwFzCrLE8Dn2xs3M
s+FCmQHiFxWTvePpPmXWyTtOs7CiDvLXyBOXZhIOtcqROCDfTKmLE0Nu2bF1F1P7TuNaO9gGNuKl
SBHr/WooPPJ6Wv8GvMO/wWzhflxOVmYodUub1H6r1IH1mXcKZ8C+oAy30nKzWWssn4lhNwDpg489
pJiIrAKGiJ1lwL9qsanIVN8XnRTfTKhibbjZEWpum5klDWn5tIFQP4pQfWYFIsAxJ9BBb8VlgAZ4
tv0kuvsh8QR0gwUssl3ZEr2GqTW4VlabreMu9h4BK7nvglnaS5HkxU2GGcD0UaO5DGqN0rmln1HA
A7bQCw1mtZeh2EGlNlrOaXCkBY8D5j8koJXyUoaE0qSJCVvpDoJG3kboxC9NgdNzgqu/TUAdrjMX
phmBYXt0ZSgA5mbSCJnvkaYXFALdM1Z29ySB6g0ExkfUMQqllKRwxmEKaLpK21B8W9VU1OjN9Wem
Dww4PEjD2bCXbrIRC/vyh2Hih65khVTUyTA6lZ0XAmY10dyG6Z41YPOZtdUaAUm2T4ndOkCH+WBK
Mv2cXxSxNi4vsFiTQ94kH8uL+S3Pd8yT66PLdQY0y3behPfWTKxj40TahjaOBdDCO8Vkrv4KajzO
Lulcrg/ffSH22xuqUcPveoCuK/qmf1Jx9zceAFyiK1RwFkmfnTTN+NtLh2FdsojaEYEi3kAtUpLK
2nczy2HVXcOOnCHBALgqHOoq+yXmzcYjEBr03MOky07LJoGlVrzosXP1K1yNgz0yMhqDOqnqbyOj
4xagOjh21VxT9W/L7JHzLTYmJox1WPnJmQUMOTKWdQb4EF7FjKrME3Cx0nC7Z585d1WH/r7WCXfU
EfC+JLIxCViF4xHm0Z9Qfll6Iz671L8bhe9iTa6wfAftlfAO6xqjgFpFELPQvbrqQYel32Jv43Ga
+P5+KsHsg9501zr/0YPaXF+QlJmYBydxU0r72q1lmfONMN/ZCA95YGnn/bdmPmfFH/K2FMIIUrbz
ZOIZGYvM+2TeTU6YxQTEqEL/szWbr8Tsm3vSRcDjbJ6NRKnuK4hb5GtCrmxiPb/mHSB4n8bDVvim
ejoh/r0uSrsfjitWuNstCoGwEcOletOM8TmuPFp+unNxaLn9KrX2T6bJ8mkZubHzXABOZkRSvWtP
DUTUdR2YwTeT/WQ/NOTRTxRAvjUIJqwVUc5Bz7sicqv2xI7CG6ep/e0Zw0tFL0mm2yhpfnidS96J
ZnKzOfNLLGMMrwNIWRsEF2BHT15QbYSXmML8ZdnVQxLUkJ/cxqi69J1v/ZUCM5cZWgkrdiY0Ospm
Gh+erMZ9tZaaTyhLsW9k2Oz7NvwZ9iyDUSaPsC4cvBvbqR9CDAvJnUlsc9HxjfyzSeOE33Y5OLPL
YDhpbhnS0Ulbm765Kg+aJ6jYABP8DqguTLhaf45jgpwlZNhKxmfP8HQupbZDX0lkIROEvWM2zqtJ
o/1W0pzTO4/BPihx9LZAjra9xfwIT2p7TlFdUvrNTZJmKvsjqFJFrlGOfBdqijVXmpdNY8TpDAGI
wnXpqEvos3Y3wIv+V41u7ls0Lrma+4ikpYMOHeFWB+6rWWYDSTPsLRvPpYiFh5eKWC3Im6n68OnC
Y3+Ow9+wyCAy9cQTYCL1aYEb1yQyXbgzdsM01aBsnTTadzDMmBICj+4+ANGVzBOAT7E7bDVNs655
CxdpedXPxyhMNGtEEGiO6PGdmZ/bu8L13pe91ISvkwLjp7ujPcrSnH6PhQcn3XL+riv6HG1NfI6u
30mjFDCuu572tmkfTa+1j3Ksyer85+V80CeAR6LM35tzRbqFlIbXGGnaspv2xveIb+FVOOLDpLn/
mWeauRaml1zhPLoszoi2JOfqFBdpla2j0VTnCM3UCzZ2tRvB515NO94tjwAyY9UDBUCybpLpFwqb
cdtOWYr5SGnrijXgm6YjF3ZoAX549KcRCqbad+80P3x8UDoI/2dppM7ebqxqrVV1/VGVaKUSV4Tb
ttDUB4wfkv1GSqxwfYidmbujXZubt9JAI54I/TU3Jam4YJJ2memZhzCMUGNDNcU1W7PoJiTkRUZu
+P0frxLHiP45huGpYYpWdtu89cRt2VRO5wBxKnQW9xybSgC88cADqvJ8xJfYtw+tQeJlji7wJe/M
7ly1Xv/hKXHBD9oyY/ypHOt37ojkLXRK9zDQbd9CL3W/ewu8EW3597oL8BQDFxyRst57FC6PWDju
1Sbhdtkja8R+uNYcVN5UiI2r+kAT8BhozN/sRiEnxvOM9jaC0d1y5YQFJNLcGPtXzQ29R0VY87zT
u1n/qsDG7ZLK/l/snUly5Mh2RVeEb4DDAQemQPTBIINtkpzAkh36vseOtA5tTAepX79MGkimuQYV
FkUy2UQA7v7eu/fciQqAj8ES786LCRASOvkB0uGSBSu4/58PhTKTU9TEY3kgnO2wmM6469Z4CYoZ
67UZ7ItRdtqDW7bt3aw++APyHUmfqyQBR/p6gAZmn+HZ9hXnjy0ELVQQ62JnTTMBz+uzP8vgn2d/
HmaC1BXA+waLFYkdev1KOAoNDop0Fr1q9/fHJWPXSJrz+7h+XDLx5XBi4BBj09qCz8GKqOl0G1jt
SApeIH0AqwiRwPbJLyb/P4FsCc2R30lftRiiQ+RLY7QqIvS3pCQ3yprR5nbNpC7D+vDnWZAX/3xG
n3HH5WQxe00VSXCtOk228c9nf3+sNnEfFPEj7vT0YlK7X/48GxqHFCIrloi0bWKu/vrkn4///WXx
+omogLwQRJhH/v5EoUPnFhE1KMSB6cbtiZLldtWewkhmVwE8M1+a8DkEGfGU23uE5UAa6CHsiigP
GCwmIjxrtuNXZtoSRUdmmmmH+SNHUQwrjbS+gvGbtnXwYRfpkXQJ0oAHzd235pzfuU1fQ9tjRE6b
8YPZbEfGbU36t2F8u4Uu9+gh8O10kfHRKNhZQZK9m5ST265wlhNjA3z4IzSMCl3XzZ+HydX/+azu
qLb/8xP8dduiAcBE9Mst5W51MrOqvYvdpb1zrT68tRib02Ns77pyoCquRuu8dFm9x1KyXfpMASrQ
gg21dvTuuDAlCv0YdNL8RTJoc5qZ5fthz/+abjFsBIfxya1LX01wy3ihmJjg2ssH4iecLmIPxsDl
DZmZ71U/hbdiLF91tHhPU1A3D2MAWI0YwqcM6Drzu8rHSx6e3RVo8uchTPBh8c8dTA3D/IuMkBzo
uJbfzEmn7TXmg38+9OfBYuPD/8RXhEjlt5UBNmnsDXg5/3pwk1bLvQRh8kmNlTB9gbwh6mbzSBPa
BU/XmMWZCPi/nrpVX5wJISnOf55xPCceokBA0tOS/jNdHBrrXbOr9lqZVfko7fGUZ1NxU+kGIcc1
6jSmTUzUtVMALtwfsnF+nSZMS6Pq1wzj0D2MNX2iGOkE6c7tuuBEfz2T2V1GwPHVKMJ3swyKS7OO
3ssSapLrWlTvRjY/kq0B37H5JSN1bme1aeoS1DjfaaMKHNpU21/kRHFfi4wBvj4E16KW6P60PPla
6mcFYuZDI+WBgWpinC3X9IHiNJe/H6Zy/rQxIe//fChG+l2grXnWiAaFMUtrMcSvxE1t/XCFeviA
kWo1+qvVcOESXY4juJn7rakromjdWgPu4/wg98GyGtqav7ih+ayxbB4yF5xAr1xzj2iI9HhHnEOj
yb6L0jhriZP+/UQr55N9TqTFjLVfe0quxiQGYOAa7b4RzuDcULI71Bbkx/95RpPeuUnpeJCo2KPe
QIpV95KIbJcgGyLXCaBYn/55UP96pmO9OLV83Z8PgUzh6xib4lMlsjkfnfpRBQ+TaoenPw+LFT32
udveMjccnlgtAPaNFSXjSM6qjIf0FM9FeO1aXFixGvTPztlOhZSfsNwDVf+O7dR5GTULKr62dsyj
2XlpI9HtsojB87T+b76QN9UwbgL0EpBjM/JCuSNXDb1durboHC5/PFH/z0f43/gIOo7A/yGMlXn4
v//b93+BI6z/4j/hCJr6hy0N3SaPx4WVZ2P2/guQoBnWP8Ai8AnM365tSIHF7K9AVvEPW9kC473U
DceypPoXIEH9g0LLgiFl4lElmdX8v+AROH3J/+Jzs5RFXJWkS6ckwbG4Ef+bBbkfa0foi71NdDPa
xML9TOWI7r+FilLruPTJUYRQzWTfSzU66ClR8wVsljZoQfcN5r1WhX7RQVWAYgCaMhAPYe5wmBrr
3+AfMP2uIgijJOIs+wGAClN8YiYXla8I5wN0xHR7cmYVTjP6tdlsnCl9Jvjy2dG0p3L4XTkm/lvO
alOB98toOL9pkL3MNbmh0iOSLFdlzs8gwocQ0Y6RybMxQylIakLx5qBZQw7SdfiUlDtBksRezRN+
BHRfIg7g7lTPOZoNr7Pau2qcwL8jPm0p6jwnZzRmuRO4vSR8tJ36Lmsq7Tha3UuWNPdMnM3r3MVY
mOMw3M8kKyzhYzy7dwt120Yj5UkU2TWqnwgO/wnN6lTHRrin146aZ4nADJjikdgCj/P2UVXjh81w
ZZNkU36JMG22FdF+2CbeZWO8W5iLQ/7oJUSsjtyWP9ncOdoYHTmprQScYAfOf00IwNybJd05zMXL
XDNjTpIguxojhGPppodAtzeSDMyTmORvaYFxqoiKV81z3gaD31hfE2oVV9rHxgjw8EXatXAOIVb9
S2PSoVbpnbYKqac68M0+cU5gqQaSBWdbnWazdTxnIL8qzL6ghsNoXMd1eZQMh1yTFzAS1n1k6ZAt
0WUhkpzPVRo+GSL6Ckk7OScBcDljOMraAbWlM74fs2wNiuuZSAPlA8WTh3vkXVQEKjKwnTnvi27L
2woAnr84YBs7xBIZAAdwP/tAiwbGIeULo+J39GAoIGZmoHpfAPNXIOGUtkksgwgO3bgZYyoB1xGP
WrwCuDKAcpWe7gnxGBBHGK9uTFRJGaFMppsWegF5qgCBdYwrffYMUUge9Zlcpkn2P6aLvCVo++gC
y1XxBzYmVNEEvYLSVLqN0T9NAm5WNQXVpiiBSXZYYVIdpr0x60eOOuG+TaFDOZGInrrUemmTZUtQ
wq0+GoNfd4A4A1fPbjhO7YVjFEeg0NnGqKi5aEYSTB6tAqyK5k2LimEjp7reF+kEy7XjDr+GZRXu
7Kla6ABhLuLiAKcBWy6t3FMej4yXyWy3xWfd0myak894zHO+nvO/hopEawPCZ4nF6rvgSxZ8F1ix
6YG9znP1kHu/0cURTzpWMd7HE+rTN3ahDJ0OCXocVserobubzligbGH13Rh9etbByO+sihzlCe7n
kpSGL7th0+JF8tTA+VSCV8t6raQ3kx+N1NoxhAh8V9SPUe7W21LSjOa2iLXpJVqakQFQQFQpNlZu
tackrJadRFaMYvQshHgSLnq73qAFGM8X5VaPwxwh5ItwukEo2MJXLJmIeCiZAV7REj0auMTwQeeb
UI4co5ya4j+DpiumdePO6W/ZGgQDBL4ljlwvLxlGOwm/Rz9mr3Y5kV/YOm8dM07PjuqWqBX9TbVg
v8nCjY8onAS3Qkwugedw9PSErR7Hyjir/pauxXOuJw9NdqJd3OHlsHhhlbspK/dGEZCy6VyTJUwf
ObiJi76qjZcchLEeTEegxFx3tFu3qvlEhAhpkb7vCUY8yjLBvLqAhKKQkg3h0niZqr7scLzm6MqO
Ifx/g26iBAufhmi9bUgNDCNQgGo5OTk9+YQbs1XfOUzrfROiLbRCcmxT8Tt28nBjsDP4rNNX0WYj
eVXpKe1jXNsFR3ACvrdulANUa3j/UQFaqG0Az48oDVZLQ1wMP3M/VYc8B5WdniNrNm6nynjqhvZb
dOULC07A0VEL76u+Q2EDL82tp6+Z816WqWH7IdBygAXgl00rBiDEsyxyFWD0RNiX7ZFsH0C3gH2Y
SHqzuXjMhJ7cLt/1qC5ANa+kr2AHj8DI5eCDp71Ie7lN3Oi44MQoRExCUrZrJIGHOtp8bxrcTQ6o
BJVI5MOsvK2t8L2x2WKQWIyGSQIxeal+oM93GqkMromVaamv2EafdV3d9p2z6/X4LnF6xAbCvWb4
FPyRaQ09pDrOWeMASZrI1/Tgvl4zLEkI2qczNGhAadlOr68zxSQyhHeUFA0SkOA96YI3t1Y5Eq+X
VuRMVG0AMmH9HHaYwfr2WRt7JLCIBhqR3DPCGj2LdhvNoOystQ2doqQEdK4vV/QI5kSLw5y+RKV9
TxUjZxa+QxwtM1oamC5dG2C8Fd9Lkx3HrrqMRRdue9leezFygA/cX2kZmvtWjx8CVe1HotPTjL5V
iDQNGVXV7Z20e5y417sYlzrFZWmUvyeET3jHbghtSHyAYy8VR1+/mhM/Hq5GVBApnJUkVsrkMAn9
SZr2Td4zhR5UtB1ncU/sJsxQOPP+nC7xVo0M/XXxDPJ8xmRmXXUa4j3HklutN0oWM5aRur4m+sJF
JBmymnJCuR0ccIt4UDW8XM53jL/oe7skF0B+bDzUhVst4DYu40DRERteymhuT0ZavybOsFvqSjzj
jHkfS9HfUIUcg4aOYSs0fDSZhsvC6lvWfv2hMsgZyyu5LuQAM4ObxP2tLdYP0Vq9F6+RiqWdvSK5
4gVQ2Ych7c9sJioG5Ol367SfBKYcigLopdEP42FwET5hxZTo3WHahttROncQgmjwIkvxaC6QXrJx
yyndloZNn87JX2K0SfVq+mksoqE4jG6aNYdSnzhwKHEXT4VO1EX5GGgzVhrTeUnlsHdT3GULct+d
kfbGZqyaY0nh4yddfd/Z2bNd0whzdee5XdzfKoz3g2s5/sLw/B4e116S0uMXoYK3g7bSmC8tCa7k
RhI8sBhpcJpcAiXDPt0RLTd7UCnaqXFwuN1YxfDSFV8O/YG11/ajM1EnUJAllTz6sA8f2lHnniY5
CJVbiq3Tix37sw7eCbzRtsuCTs2RQ71TY89yiQ6r+6g1AJ2iZsSzBPuASYBMlG/YxSteCrJoNWfl
S+QcbCbQVnRj98z0SGWKkYWj0tOke5WkD/mOQlmUYkTapAt4Dfq2QDe6+KCcU8IQy2ewXEPrD/tL
Ost61xV44dPqvYuc5FqoZIfnNuatmrkJ4/5dGhe3rOSLE0pCHQQgrMUCb2XHe6Vhxa75QQybGGlm
w2AcDCcWnj3xcVMPHvo/HHtjOAAlIC4Ea8N+bss3oC7dpg1FClSHbOSwhCvEvOyyCOjLsvlBVfrN
SIPfv7s6ljnsJuhDRK8YwMvVCn+1PdnJwzgjnFWuw0g1wuYmQvwDlkMcQ/utCbxwYrgfmrTZdH3o
nqQb3uLY2zh0ArxS6RjnDN45yD/34Tc+aTTxdpN69uJaHEaqEzYelFB2id7bHL/xrGW+I7WbRqIf
01f3FLFK7wxQYYRWZu5rMmWGHc17ZrXqLigAS9HG8nqZPuh9c5RxcgJWCeDQyL6JIwBZYGXgQdFq
NLR8/EKoZk/gI21PeCSlG5i+bXUkRmj1T5omXyJXvZ+ZxbZIrIu1oPGPGgMejYX0sSsISQCMMGnh
zbwCKnG8R86+TVDPEIDTwMEC+A6f25tmna0AOZNtVd9pgxM8b0lWcpMy9xabDBare5YtczqXAD3D
vle4GcPcG8dPTWvvevlWTRis9Rzw20KFBpYA3UvwnVsxcriGmBFXl49s9z8KMmsTWDszWDh+iHaX
uR0vzZS+O6k13ZhKo/9eRq8WsRhe23TlIaTZQnIeP02M7VeaA9Wd0aqqvAbKEK6DNrIuTp0x3s9a
z8swyJtscs/kmlkn7Gkc0hWjXcu5S/L+ag7acsdZi8A8zJFKkvDZh9ozcli/rVPWWvurBgu9rFsx
BA5ygmzjt4RIjZXqs3HHfVRPOfPQDtwD+bHc1KNNoFSQ0EsccnKTuKwYLCS3fXyo1ulFvabi2qU/
SR/QiV9rqHxd/bOP1M2C32S2gtfSITiiRaGKURTMGmOetJnvxq5B1ZWCS527BGsqe0cFx2IbWrfT
8Moh3MMK4yzaU+vwSiWMUDbZaLqYq94Ic+AotU4AEHx0qnoDEhjKyvS0aKTcvC3FCPOVLDnrR9Q4
ovE3gj8Lf1Ph/U6CJ7IFgLkvkT9yGA4KcebyZCaGthX9Hq1g+x1D02ZarBV7a9B+C4onRHGMassH
OmpX+rPIF/X6WLoNrxP4L3pJlp8HosX/JbcYNbGQE5A3q+wY57C6c4JaODV0GxzNP0ZJHoEeHzjw
EEM4BU8LM5O4sV+mojtPUVh6NSMnsrlu8mr4nqyXufyYZm5YxsG32FB3VrQ8z4n+Mkri6UxExuwa
OJ3rOX2d8p5JwhBi8sKRPhPjB+xdJ+6EwypHTEyTMGWrD0peNJ3ZgiivamHp5DsFl96b8WSb310q
L0C6DdJVYJDbRHdzcRxC+1OF+bFcV/aI1IfBjAjZ6b8C42nCnOKFSfUsSMt2mV0CYc0YhFNO6x1T
uL6HnRzFO6QskoMKAoFuYk5WHm1p8UZny0Zp2Lrc9CkuxC+tWPwWYUSk1ykXe/hbMlYnlui+McrH
ohvvprZ5FmWfsGDkrz3ZEb6Sw4s+iAso6iOCK0ZgefbJUed3zQx7Yd3flFziO7J1KGdMZfLCdC+a
QJIwqfBxLPr4HJEZhxBnWLxgUj9iJF1SpMdgCbuDDV/c5z+6jlbmHuco+DRrQiQSk5XHACwdEuuI
vOJujMWZu4axKqw+PyCRjyCcjJ9h5144jXJXluwV8Lu2lQyFr/Qs3ZDMK71mNtiiknpHg6PyqU3D
7RySyaioebfBrKMDG7I97KLpxgmaUxyMYDEyQTfXCZdzwwtoZVGBLIl9oyd1aR+pgOoVAwVFPv4J
TZHwHvOOtmZsk5Di6RWaLQvjvIcq7z1W1cFWWFB0d9oKVRLGxSF6M1BBFHF3H+rQdgyy55jZHYys
srYCpAVv4PIzFnVwLCTh1iYp6d5KKe6tgQoWV6ut13vJSf8o8Vm5nMJK+m/stuuoK+Le7u+donuo
9YbJPW5rYlafoZGSDZwR9yJ09zLU9aftoqKwYfdupcXo3Z7ZgjSrK7dWMvwqQCW7sro0Q3EzqDUJ
hvyX2rVhPRujuzdo9yKctChTucHIkywOUHMeYuz49LgGbjGdvu9UHc2UTTuw3TumFIcer+k9ys3a
c630C782uzuNZS8dKw7Vg3MfkgfWtsZdI7SbokQltJg7O5qBYaOb8xsRlMfUjA+msKCa1hyS8nhT
NvW8ZRhHzORDw+QEwbfuQU+fN8qcWcl6ZDfg2U46QYh52IL6l7j1B7KZek7HxwLGmW6o2yaxaISN
aUC5ld65s00kS4klZiqc7fzmhGV9R4CTtNnh+yp4V5Ijqg7xnITpCF2f4O0ujP6VkEewfmEEoeNT
9MdMIcuZWc5ydmAAP/rT1C9rXAT2D0cFOWwyNksCWCTTYhLGEEcv8aSIgdRIyIRiDnYekVGUJRuy
lH+PTVy+ToyA9U0Fg/yaK53qH50k4tq1FdZTLNfHPo80IlfthO+qiV0ZxNqurlEPxfX4kfeExWoj
oPp2gTMa/PR5i2WE+91vdO2hLobD1IMIr1CNCi1A3w2zXmY+q+vIbkyIcjAXTzHXDdimMvbTVn8n
s/KQdOWGKL8detTPJZq/875klcuYSKLf1szil9FcWiApsw9PtaEvRns0nZ+XOvghBltuu4EMkY0Z
jgFB7qPcL1RTWYRvWvH3+tQON6lpHopFS3bIle7VYL4CFtpq8+AQYKxeFWljywBiG/XPtDEaXv66
ex4goHioDh0G8WDttbuuGSCac5Dw8sTJ6VgMj1AWAxZSw7dpe26sST/rDcJzqy72meNqHgkPmWd0
5dPc9u5e5m7uucoaNkhGHonU4ZQ1F9+B6D7wiODBrKI3Kh5IdlDP5jbaFjbivQ5vnaDP6DchpdqE
LU/HmEgcG3iBMZI7mY+3so7hmA4BLEMUkWrmflVOou+SNCi3qpueCIT/yYccXxwZk0GRfAuTugDu
TtfTETI4zdhaFRBKSj8pkXd48cw7oluZYMlLuPo6HCPfBEPonnV7IV3DGqCj5ljZ2uGjXdprkuY7
WHMT6UyHSL4AJI38iJGlapp9ZvcnO5Wkwo4WvYMg7jeqXsmy0tpXA7HZi7zSkCZvSBQPlt4f8ZAX
IJIC4U30HHFH4Qdiy8EANyXj7WTpIzS+x0iLD3IedEKB0jdNgJGxWkLTZREi4Hl0ofujO+vgFuUY
2LigTQcFbj+9OllPSoD0mwF8mB3Fn/Bdxx16gpEpI6roaZlHvw1ySIBEWubA8yUChtrtuNHJISLK
xbhia96JtPkShfswWBCw0OELL8/AC8Sc9bFqOlgQqnOOzK/hHtq4QznvEqNdNnF6DfVebNG/xLAb
aGgFQNiJgN40YtjUBI9LM8UMTQjPFjDAyMSZ9bJsAYrkIwKOjHMDgXMTndT25AoicYaoh/8e6zXB
z8lX2n3B5ly4paHs68wLvW56SIIOao2ZHzFA0W6Fy7CJRvWThW19HUGVbiSNBz+ifc6JR9VebqXn
sJu3GcpvzwisV7vBMBQZY+0bFazbdkTkOKzS0GTmNQzVyczT4ehgGnM2lD4FB/fW3DjJ6NyyMM27
uIXu0aetpJjlwbQUaZMWQBJRp/a8YTsRu87Bo0qb9Nrl7pkDtusNeN424FMbVCwEMaWBSSQTZ7vQ
htpI94dE5EE7CtIFeLXZtc2EWW+WkUjWx8FNndCiWLrrVNu7Oq6olvL0EqRw5LLhas3u1bWfrFH5
pSQYLAkpH5ule84GdMi9ATbSdjbBRPz5Isx9p6GuNdJsL3GXm2+aoy0ku6MzcDLzYjnOg4hw/ExE
ffuD3T71xnzGAko+tuSs1hvGYdQyXKnxRyFJAR8UHW5dOPfa8sWeeJo1laHALE5NLzReZg4NWnw3
ZFa8w/1LkkiReI1TP5CfgV+mes+5WeiF3Y01iT2669B8bwswM89ypFxpsCgtlD5NYe50uwIbxJ3t
lstHbmCNqvKNwBqyCTkWbS1hIXsTx3CqflqNZCSwLUTDsxaVLqFkHGRjBj4q31AdcNgT/XyT5Lup
IsMES7M/oF27Gbv5LQgeLYGjJCyHZNMH+k/qlr/dgl416pTZnwz2gET9Qs2z6+PuVx3GNM5Hshlj
ovhoLtY0Jle/wsUN2Eimstpjohw9A0Wcl7orAmAmUsI2annnGFTkrGvQrWOGX3aBKjsJ8UcMLMk1
TiUbxomOqDx+yRaN17rvtF0GqdoLO3DLIJ6YR0109KoAq4x241r3QycqMgh1v6E9bg7VxdVje+Xa
/lawhoNegNBqxN5OwgQxrB6RRC6YcnAyQzTqW913P56bFNpsPRTbKXOh0jjpr0DMt4ZRruIFjICx
es769Uw0HKMJIRdypnibpsXFzLor6ldWUfXLbFntH4DqhhtbQKMedHpooSq2fQjSezHYLcmmCEia
n7T0V14DUAnYxc2UyF1RaxsrX3SvB5G8GPse4ZCYskfXpOMxS7lvqw5qb1xsiim4AnF+SBu85IPd
feeqYnRWjf22zZcd6fX0/dQTHa+96ro7wym3ZtoxVaIzGOoShFk8EoJndb+rzj5k26ibyOJdCQAY
LEjJatWxD2mUDT3zv4pznmwOXUwuOjSZVzD0FzkntzVTPQN2lSVOsdSZOLB5TRW3Qrh6oMvuXsPX
6mFoenGJiA4I0pX2o2aOP1nQfpa9GV86w3ova8o+pMsHGXQtnrLVK6NvNXxjrObNOphKbzsmsjvU
Fi9oEIuu+4yTGga3br8BTqT+pfjYYvk7BCwCLRXxNlzUWctMQIxWTloNPvE8db51zGrbGVU9qcP9
3cy6D/3F8YnLetDlS7EkLENyOeaYXvysApIZuHF+piVGUNacPTWqvEzu8osJKbOOKXoM7YRBzVgj
fUCpYJHRHJB1ypWdU1pm70JjPlW4t3o3/8iQHh/a2QcnwppsWt+TL9Vcc5vSYu3dRfdFwQikwp6L
EVgfkN2mXCVCZ34aQ8G1HLQ7VmzCgVe8L0TdnUzTITy6FeGO3an0IJfU49eiYM7A4sHOwksvSuRg
iqmCyW2/Geqi3Jid6uiC40BPg0vmFLMPIudmiJF0R4ud763oLcCTu3WCSN8nMv22TPq0gxM/LuBt
j0NTpOe8TbZTj82cEfZjWU07IE4I6DDy1jN1jZZzUoVAiQYOsdlHnNMisLH2c78I7pfJfM+H8klL
Y7Ji8jNHlceiiuIDm5Lt9ZH7VVrIaGP7c6lovTHGILkvMLfTIN4LLWn3dRReDVrJUd6jL4vMPROY
rVEv58m0aWZghfcB8qJLgeTfxYRU3xZFch4qN94YzB3arr2ClATHtZIn4pNDT4bs7+eVkYE0sqLa
jllhC5uo3m1nTS+Nosk0NtlmhFKys9PxOFYuGKiNbNKDbcTlbZPpH9UIq0HG4VOn4Wvk7X8BUPpL
PGmmoW8D0q9mbb6xrFVQXRCzMnCpLykBKHYNCLd8HnPmbpYYTypRD/TApT/VKWngcmy2U2B+sKzX
4/Sd9f1Hpgv2+vNQLx94Ea6Jgbk17fQNytnwVBWvxERhrESO5QRokhk+w/EizRQThcitets2w35q
+i+8lhdY2F6r+v44JA2/mL6pB0ZXXTRQTEZqr0Kbs39gX4t2TraWZd0xsedQR0tKTYy+r5NmCyZt
YMGrdPggnvRCcvCadMZZtHJvQx0SZp0M9NDH8H2xm8e1C9+NY3Vbw38sJuesBSTmqGRaD/VA0mS0
SzAzsv6zOXQB+39TYVQRgsL2Jx4FP9jgjbEm+ou2e2xwr3rUS9YOrAuDa1LWMq16gHnXbCiCHhs7
I2laMc7uI6ZAtg2lJp/Pjl6Sqsvl2wfsXmRNDWN9CAUog5Zo502cwNJz4diYDkaQVi/2zsD3yp1+
mzruNU1kTVwvruH6qydriSg7HAnIKdEn+lNqvxv2hL6vaVDBOcF2xt+FoPQNEvRJL8tf2ybJKLFS
ixaaQdRfkD6bC1zKHoYP50zwLs7wguyQ0rn50Qu8tIVTPRgA04AsaYiq3Q8KApBfyVtOplaw6NQY
qviEcQECeMLxzymFdMKhPjQ1in+EKS+uyyBwEfpX4ZAQx6T9xMjtdjWW4SjSTH8qSFesnJhCmuPb
3NjiJi2KN7suzx38JdZUPdgna/mQOBp6fz2+rWzro8mA6JkquqElpfOecJ9qVDjwhWpOS5iSWo/s
JcvXyzo7oR5GUO6Fg3GqbeK/8mpNCGLnnucyPbCkPA9jROXWpV/VorRdkDXNWTnZbxrhCABod0qH
5Kqme9A0/TPA/AOthOuCUATJFtUjiSjwz5XfkO4ep8wud2PvQpmkAEJpfMQxSSUzYpg0ontucdKd
iHUlxIMWdb9mwZkU6l2y6xkteaKdfavBeteh85k4X0TadyLyNcD5rUQkTaHF6UNbFggBZcx5osMX
7Pa+XRcbu+bsnbpY/zLdjzB97wa9/yXj7MYaswsD5I/UntacOGMzVCy/UdDVGx3gazvEy2FB1tEK
KvOaXF8hq62Syy3SpDNLF99WNB+0rnFoJfmzrTdfgRyeyWaG6oQ8fdda808F0n+IzEs3hVTqyw/q
T0wnJdHitXbJJ/tXraNuTvEKwBdbU8xgjVkg+mIQ77VBagFhTKcxK2+KFyPJc6QdJhuMCACTDYW+
IzSs8fiJ7YFcEb8VwLUn4EQiYs0JhNtuppICR9kj9q4OL11op+9aMr2GUls+LfuUjLp7rzDZErgW
HRmi73M1GURmcJWNmOpPMl6zMnv2kzw5j21z7iwzxSRBLKuLi4ROZgtFhMHiPkgby+9CWvF4V0iA
gLZD0U4/MiZ/2qiq/WIhJ6TL2B4hIuzcMPtwk4ZBPwU5ggAGzE3d7UzRE6sC8iuZED70srqZakJ1
I4XDI8+/Ow5S3mDmhs8cx/TSgqCzRSVPtI+ByxEQPZvli7Q4snFa/irS8dlZnVgNUQY+e51St63A
fZKWHK/mjvojk9I5NG23jfNgp7vdc1qsk47aa1yq+rpUkTdc3ZFZbBVbz0Y6/S7jVZlmexVAb6ZQ
w6NhRVuGzHsgOR6Q8ADUSP016UCwS1JSOlawqHNJIKGzpvf2yIl44vpwcPjJ5BwW+daJYerGYZxv
yzk+FGBOZRFnfuZoNLyVdWITfu3godxqXT9wZnUrVKrItzWXdky0aChhdfhP60M8plhvrQHLg53s
UE/oDBTJNK6HwEYIQWOLBuE5Dd6t9AeGrn1OTdHQXeaACFZ/P+jwwgOnvwd19A6BjLNwZKOp781t
i5L0MpMm7yeEFaFBbj1V0b6rSujyzdh90RotoJEV9zn2UiAmrOdojxGDNw2o6E4gIam+erqBhKL1
wILxWx31kZbVaI4P5cXSLcaZM4istE1eEU6BGOhRli3X0LIfVdei6+oRHNk5TkaVzeGpCNjvA4t4
36hleQjbvaADUrGweVVLZ16J5i4g6NErnzXM+LsJJOI2iRBzLYGBglexeof0Mrmwy6UcWblyA7BE
dJCifrN0vGeAxVCXRK9l0mPZi5AYqc601nXpatYkAQLq9Zl550ABPQbRRM3i/p2d5blK9HBniPhr
mhL7kFv6U4T4axtoORHwiT48VjNQ6y7BwTdRzFYhc6fcDD/IutQuugrfoPFy/5v1tTPdS4awyZ8F
zOooTG4xQW9q9DVOSt4JI4ubiT7bQdGURkNSX8HwBgjK7fuGiDOftk4jGutuDtq90TfNUQXdjTWQ
QxSumQ9jaH4t2cC2NWchzCz3RWuTk2JTpgTLMBkuXfvMknrI2OichSgrvlazl1MbhqcwJudcGBpd
U70FMWro1G43od0aR2Js8u1/sHcmu5EraZZ+lUKumwmacTBykRt3+iyXXLMUGyIUiuA8D0by6evj
zQYqs4CuRu97kULeG3HlkjtJM/vPOd8pwwFnWBWdFtrq9wyn2zrvd31SYgPg09o7MnqxqVk8C2ES
r2zzF8mnrv0l3nedT0y9ALHC4RnsYQzatO0mFDu2PYyGuqr8DhkzUWL7ysmOVIKRvmk8aTi0Egw4
5J4EKFdFa0mmJ3NvMs1hHzZyR4wfZcozpKADiElc025zGKpHEkEHcEGv8PWgnVkV27DWDXqwplVh
f7g5I+CpesyFiTc8dg5YQsodZ2jMqhRjJe6E94Aqxn3d9Xe2RF4xPPOjsgagC4v7vMzVrqHUh0op
1thEhObZo/eS1Pv9JAyKhDj2BLXBFZhCPLBNywWa9zHZglbERL7UOr1MI3sDjj9s6SEWLXRi8IT4
1E72YirvV2y2r4ZZ8e+GdpfL5HXGi3cgIsxmRTKk6YwIgGNC9x892HPzFAI7W7S66KYO8hqIq9Vg
7PIBfu+chd1Zt2oI8YNngYxPEf7dmlve59PbTl4eEJlEEi2PlkoQgwgRMrnDz8oyY9rjuZ7rl8H5
NtDEtmM/elsqIiQNkbLgxyA7taTqSF0HL6JjfE/W3piZ0Udh9zRjQNvmcXMrS/URpdMDBYt8U0pQ
OBCw+Y79kIwhQ+bYhG3RKLkfap5CczkcnXJabUTTsYmc16Gpzi6oensc0UqTAnNYuDauCfTjVgOX
VGa4Y4oauHNzL9cFmiEUU4g4OVgpBjyrnjbgBtqLh7tpu7Dab3vRD5fElcOFXfOH3ZkEN9i4IIv3
cA8Qpv76UsJ3acjH5xUl9NuqKbrzRO4Ers76f//6Qk+qe2zsMb6a7oOVFenZEcYb/Lb2YEZIiyoT
bGa7aS1Iaa/aGL9bK6QwYemR9NL6BAfhT9xHei+j6JPVPqHWs5boBfEv32/tHVCdL10I4ymeTm7v
2sei4slmGWQ9yyKCKmLDm9PsU4u8kA+ahXRXdNLbmJL9c9wybxcTRwvxkQDXpQgrDvdg9QOJI3EX
ZxmMTOTMFKBeaoYfi/ecmt58HkOYFHDLKW3eGtUIVicjijQ0n8PcD6gy3YYaAuBRffc+OdDwHZpr
psLFutHmv1rTyulLD7EGzelRmc7zxMP7GGEJA4/DGKvFJVXiBQpmLDVbu0hekdoCMNkiCBcfR1xs
f0ad+WdcNSlDejxqMB0VKe3xg37Cv/jh9sMusvufobYuSc/9wEQV4t9AVtla0OM1nglt0NsWOS1u
23dkL87a2vwaU6yWcrimStp4wuNv3ss5MtINXIcTjrDabpiSdi2Xfzu9jdP0AOo4Ad+Xw/BT0W9N
gnFcxIhDbcZ+i7KwYc1XQRyJIUgrddfXoeC0g5d2ASAhihiB16kuw4DzGcf6duRdHtC5g2mKPgYa
2ljIJhiGiAd8EN6ggIx7MY9ag2QzASy2vvDT4jS7z2vXZRQOghtP5kabKUKoNEHpP5ia+y2tDCb/
owUlipjJFMabcsVXFTGcRTO2/pRYkuTSPRftuo0eMDCqilr42NYYwXMr6CqBtU8Y26obvVPn/BgN
Z7yvxu+kGYr7RfnhhbztnagGbBP0zpGgtrzCuZ9N7+i5VUaOhNsqn5P04o7oZSbnwR1qMPB7iEmc
orp3qy1W0npbXklz7/PFX06RIugWDgmJnjEnD6dIrHtu/Wz17Ekni5L6nMiv5bXD8Z8hRRz8Tao4
I3ep2M4c5FqC9/c5yuAmkt6PqmXVy6Mmwd1WfRUSWli3PNuYdjDeQPKEzbAr7OScpO6d0sW7pYsv
NhzvBjPG0InxeunhNOjoHmHMI2/DzKDFB9mWznnKvU9pAAgM1V1EIWVgqOGBJ/IxbsOXtqgsfjAM
zNXyyyrsXYXtbNN04Y+ZnDtNwuducncLs4jWiqMtzTcO9pzhDOehpMeBm4WZxQMy9ndJqDlqvhse
aUEoDmXN/id9lUvxHk8eznmnfira9lEkbIJjo3gYXf7jaBr+SMfBmjhAzKjEH8HxbDuwy2dgLh9a
VVenUC64YzH3oa9844fPjtZcPpetAW10sHeoLe3TYpbHmGK03QABqZ3Nm5MmlAkyGDNMcq5a7TtQ
LoGZVDx9su4Cbme+NdOFqo3HfLC8Pb+hDLIw+t3G04/KTZ2dicTpUKB3sEoGj9pamgMhP5rnhuVs
th70UX95WtpyvhvsoNeKXUSrWMOJFfjlsKXMh+oYzXuG4nTofYTEjFOyhn0ce+I3PepPmPeKg70i
pGoKT5ivefnejnCVx2Qw8rARH60dX0UBx8yO67fSrOLr0nn4Eshxvg2La54p7WDw4VTpUxHXRzNa
9BEZRCPSmOEtd92rUXr7ZrmXjaQvC+A0pVrFvlsGfQYzUm36saFxi0eIJQrjMgKRoecG5tFcHMyB
OweILlKNOhfoR4sdoR+5woUh6e1rIK6MVSI2+ut4cqJGeZclXrSfI6D+uBhI6Fb1l4chJxsH5zOC
AbfnznZOxawqihNgdhr3rk97AwKkfARtGWRKr42biIxTV1lPlK+1AUwzsf/rHwF4mzM1PhM+k82I
y+ctkclwiTVXV1pFztm2O8hiXEHHxBx5D2rcPc60DDt6taaDTkLnjSlWvMUHH+5iKg+oFQ8sh1ns
EvKxNWUhcAhh2Yy8N4sm3qufZzjPRhYHf94ZC7aePK33o+R268ualKyYT2YNswCDOLPmWHEITYYH
DvxypxpELJHiEKK7rX9EAIZS4hnlPyOyJAAj1iSajrrZ+lnzfMUH+afMDPcGQOVWlA6WRw6YT3qr
/wpUDzUN7L2Qh8SqsWTl8tlJavLjqeO8RCEt5aadvbZWHhIoNdA3kW8oIMVaSZ3SITIpa88titi0
B+3M8/u3doFe1lYXi2jyRdGTdGhzARR3MH830Vw944BgLQ8Z+FeVkwWq6m4ZPsf7hlLMMa7iFy1C
BvCttTroK1yWtOztrQHfQj0xiHE86J2WcyjpL3kd2Zu3pk/Vc3gt3Hy8RmVfEWoijmBO480smxI3
9/QtsrKl6gD76zjCUEW9fPQHPeOizHueb4bat2NHJKRuQOZ2+jtG771EebSv5RU4n7rVOkcVTqHN
MKO6V9wDx2GCeNPRaIEFwZp2fp24R4P/BjUjNZ3t4JNZwOZrn4Ttr3DGjo2PA++DAznNUjCyEqfY
QB589VcioQ5dhNyZjp6BRtqyhvZc2/Zv+rLDg1yYf9ErSlVnJrvHtv9gBuWeR7c89UuXnrhEAC3a
BfKlYgdKMya2/Aa3mxr4FURPk3QbpnTr9Xq8wOMLsYv34J9V7gepG0MBoy46bKtnppwKGOOD2XvJ
CZDJSPIiAmiwMnWzWJkoCyY+onxEVCKPfUqT77QtXxTmegoW7gBHPSerTma6JC/SsdpYI4CLAn/y
RzRQgxqTporCdR0uCMii2lRXesbyO5mwx7OyhNO+Kl/rigQEONEAXbcNJtkxP29iDpZUhW/BflDi
1EUqiCbWl2jqfrLImfuoGZkDYXoLEsv49vhG2NNIAafluGxjTK2AVTZt7cujIzDOlYMjTv1kBeV6
4+iKuFHoo/WXrWfc0t7Ew5R0LuBj4ilmrOdn6cUwJKLiR1MC+UZ239fmUO/luvHAR1BsY5EtzPgg
RpZN91bBPX4o2E4AiIJfzNymqt3p3WwbdWZoymUkJbXz2jKYjC4YvzKGlSzbOIzkcJ8q8ZJVNgpQ
5fiImZ19L5Jp2gGquQ5VFO7Yqb7MSFeHKGLp5fVLQFbA9TE7Ef9tLWvb4PbhkZwwEbDBeQrh0T9B
3+MzYyOYI8xMtmnofTtS9S9FagDFrexfmoURh5j/BkRjJxGZsA/r8L1I6USJTP/bpE5nuKWWDp+M
qEJ0hQ1hWortWT8/Rk584FRp70TuiYOdNG8xONyvURuPSdR1gViPjF5kJWdaPEZWIra8OEyf4hqx
heNIdkrF6iVA9dsStT7n49TsYgAu2yIG7Gw4zYPbPAxN7x6ihOPp1DUvDYZmDH5W8pBJ9d0MY3NS
3kQFfZp3tw74E6cCuEKz3cPjmlrifeySZc2NWYaXJu68o1t7M6HxkXkzIPxN4dZ6UwDshFC3erPM
uuHQS+dHWnYLT0IFjd+tliOHPI5feADaREwn4G8XknTTuV1cZpYdEy3HnG69C/krabyta6g6iGc7
P/SS42a/cuoGw/iY3RVq1NbprUhAr8A4i4mmN14JZ3UtrMg0WUymtOVCdXCKXEKdncxftA+7JJYX
HjH4ggEsINP04U6RU9rXg1ZXpfXjFJUYTokY7uYl4hfOHfcuy5pPC7dW0CWefWdNTICGASykhtY2
zHGEWBZZFwlBJeXcKvAi3ym76q4uuYwFagLuQiffQyYIz6WfyTMeMsOJOp79FCqMwJUDWVuc9CDk
lKDei+o1qkckCbqteBQCDgKLlVwqi6alvHvoHAa86FsLwKk+uqbtH2uqMQEs2W+mfFcnYpsiW8E8
v3Y59Rc5rhgsbGYVvY8hSwpwFcOKco67rO2MYFZud/JG1Xh1HcRnSrLQ8ed5i6h7b3TqmeSlHZj0
mpHMt7cdgSSijM5rEqW/IKwz6bWxl/mMd13NrWkStTiXzevaavY6g6fa+Ib9w64mLoq4om6gj4g2
UUDDsFc92tG08ZfR2pGgE6fCEj/sEJd8vVLMltFkJ2v/wLUEzr7F+xyF/ZfXL2AxEhd/lO1d03mZ
iPfB+qBUz4ahBx9YGzytl8U7hSDGvBVAq0ERbXs774NiAmrlhD8B7esDx4riLmR+hIGjM448QABT
mdWjtMcLWt5dTE8A51qi9TR8o8nN7b2i0ehC5dyx9CaUXPVYutFzaGUqqIWfnuJZ7rziQCTlavtM
/DhbUpueqQOTza2eF9oaevUU6RTsTfVphu0PRZw0SOcWqdm6CgD33JX+yR7QspzQRH+L5d2y4LZ3
0SNKe4u4t60ZHI8OGys7D9cK2u6xqRWpBcJcPY00Js1EmOatD8Cpfwyz+UpT8T0WFYzW1d1W+umL
P7SfdNTqIF5D0qrMsICZgh034gSU7OdoAfojiVdYIcE0Ji3eRqTEJBtu+dqbuGNGaMrsJ7PmkA3W
2zTOH7btf6TN9Awvl7ll3VA0yqy14vLbxEZ7LMMwIhvgXYleD6ut0qtrzhEfNIe/0pvSP8QQvIM0
dvxAZu5HtoB/qeg3pTwGW9LSU0BnbpNQ4q1u7lyMKNjxHIar81dfx7gKCR703Uvleg+lhT5X13cl
tWlJGF994EcbS3KsxBKs9pZBX5Y3okuuAHBvUke8RRJbvHdfFdhXQtrXs6Ef2T//8uEjBX2S/cCW
8sUQmdiH58HSK57BqN7ayXocBwl/xbolaXgnS49BcNU9WDBVNgPfx7ZwzXu1/R7B3IXzdeoLwj7m
uNNNwZ6PpX3KOE6GtMnjNwbXXhogPdt5D217X9Ug2kwdUTvW/ZBYfLMxC9ZvbwhA3mDFJVOsiNlQ
OmdiYwvrKBB3NwD8t9LPA8dJfRxu1UOX8mgkrE2rpQVL+ORHJk+LmUPxKOjrsamlWqBzzJIKO9p2
iWSJ8smS4hsXA4hHd7naABebOntCfbxp3fIdjM9cEA3HBgWS5slvj5ziJ6IZgoul/y4H+rKyAV8N
3OO2p48MM+kG3zFBX2O0Li31kmgmM2LJFU2ssy3iKhiMA8vNnoEUFvd/fVmEOZFKI30jqHx2jJe6
tbz7v750MYa6lEAu5y5CRRTAxpqhLw/3TSKKF7uMl6AVg77otMOf5Qve37KqAlhGBLtSD+nC0HqX
c4TH0Ie7mWpah975G7Hpw+i7NxqWkwA56k9ScZobKAzwoh5TLjR7EPEo1njhxK1zp4cqrZwLgRRx
Y+mawBXBQHUK+bNF32AxrHeTSuxtmImDP4fNATSquQlBlFwjVBtu4TIJtBwvRkPZzYLngOURyUhQ
WbL56x+xLZUUZTv9RuBGmTQaPNdrc56wZXlZa2M1mvzAmkLN8Y4vfmvx1nRcL7WEMGPPkdwYYmCJ
cStjX+jo0XP7F0UVMIh6652WLfMM+NY8xzqPAoNKA+7gX8s8jOeutsaz3f122IieGpsErlUzpkcL
ccklKp+elbrxjyjG8xkaEJGRVaE1QKG6ZtOd5wMlZM+YGSlLCTubETpvt6AmzeCTANlZ7UiwZlxh
FDEDO05ObjocI3QxesszhtPVyisHgAquxDhlXXZuyuwXilZzdRdlP9H3eHymYeaeuHT94mLNZbRQ
Z4ixKll/bfvsLYQC/ARjuyrigI905BBVf5fNQKQaoQFrL4Tz1oTYaiwvIJnUnj6JfWXmHbb1WbPr
GprDZBPiinArTGZ2zUjgBQ1Z421aOxv6e5lnmBI5Qq3TpMm9EBWGTUxVLhAA3fg+12Mj7qZrXcTx
rjfat1L5+6Yfliu1C8tW4icubSmf8ZOJ5o0NQXwaypmPDLOexVIOegeLbdwUAJ2pGu/tD370B7Jy
nVMzRswpoCAK7DkNz/wkOiYQwENPn+U8P1c824FpeTvfS787n/SvLUDakZBi42MuMMDSPx6i0pEO
BEcj4nqR/tnUPMRsku3kH6tviKUnhQOmaVksQAf/MZuVIzpgDlv3D+qmIBwUNRbHKced2rEFpVeO
/tI++qOH5Eq2HLdJRaEXQBxXm0VgLPO1j6MzB/V2M0z9udUMRwYoPbuwkBCI4DiuS8jBsygOQjUJ
J+/ak8/fsJSPpA9sMLXY4Q8N3nNvafYwHTyKrcY/ySIfm4mmLaZTWOJFWR0Fo+ypAZxhRt5Rli7H
hXDeu3X3gsv4UZS22BGMHBR2aQw7yKXpZ7jgPalNhwRDb34UeevvxoxpKoKzkWY7o5r0fdndVAmC
a+r6zxZM0TauZ2ImNkmrlTiIpy+/6Db7aDiBbw2fZFFe8MWZU8D1DYf0xvXsax2Flyzu6h1J6kfZ
+Oxv55AymhRt1FSUfC9+kIA02KJvOa4WT1Y5ngmuHlKcCMGUALuwZPhTRA9qMIdd6KZPBG2f83re
9PVliZh/KDeUh15X5c7GMgyWHHJyVDx5CWSFuq9ey0rBMu1ZNUQxv8B3Z6cZRhR8lADhiwzsbNFj
aYpTjKuAILGB6ORAX9iHaKOAgXi/yzuTsQemppE2rQ3bMRqWq5NhkGzhpEYDTosrIZtY4gzwQEXN
URum30E1cjpSBFkzbmimXVY7fbAwIw65umyvuWv7EMSCVFfd5/hJRgl/saO9xQ63/DHLZu1jFcS8
FhRls7GgDZ3iyKu3C2Zrz+0+2xoyg8lxwCys7K7Hqb1QRUUZOD2b0OvCBjt+8eVgu0kT3E8hTBar
aQmzzTOoBvXVzq1/qAuC5eSSXhXlMxI6fuqyo5H0ee7aZEJLRdVyEoL/c4vj1Ci8XYynBIsKhmph
/C53LsOYfWKnTyw7GJeRVX5w7q43oT/qcxvVr32cH2dffiRJ++V0/duYsuKCI8a1M+v4gPblbirn
px0tpNTa5QZs5RVZ7sEk51/1+lXSkOjTliO78jCV6VcNUW0sXJixls15K72Hfoob2VhIymNqIXOB
wy7+Y5cCk2JydqyVp9E4f6jOuKTDwpBg/CBERz0zQaYGr1VbE8smhb5pjPHBiV3rYDgZ9RJJjxLf
GjsLP3U7NzYNlPzmjHnuFKm+m2KpNHKp7tKFiWTF7QgIlJuoKp64gkKuqHvNXmxjuq1P10MZbovB
fgZm+gR3vj6MA4fJkIPztswAr7WY8bfRMr8P26xBrs4EnlfwQGczNZj9J45H3tHGmJtcs8gxD7Ka
PhL67rYeNQ3mnH05hMxm4uADoYlNkpUYFUOR/BgLkgaQ5Lp+nQsvpdpHq19NRTORgLgcD64zPjPm
vbSpUDTiFCNGuw4nMeTGGEtcLEiwmXVhHiZDU+Oc+UzltQXRIbyULiEjv/OumprxYJzcMRgN5kJY
urBaD2IHbPSaFQ7vpQmhhErg8EA1Ae0XBF2MqXQC0PR/aoyzgFMRJIuZJH/4hhuCyH8eo9Ya+iFX
rmKD1L7D7aSsTy5qM2c8uUyc2QY2ycDS7i89Mr2rOn1v9QmhDlEfrdi9QotwNqZTPnAZXWWH70p2
N1LdN6SRjdJtcxSiv0CkXtWv8hIPVrqNmnA+Ybc7dQOXsyoQ3PxenyaGnuk8A8iei03InbOh0+p7
bpJ7K0djdeTyMPTYypmGsbM2UODdHhJH5aF3DdN3BfsjZ5vLhNFib+DAZGm0OoXEME0xLzsD1hxl
BHf2wpiB8BsTzIHxcuhXP6o2fUwt22Osw5/BZ/kRefmjY7ARaBZ6p3SxnKSq3qqpDjfo0Cjvcvpd
u9BR9bfCToD+x1bAheOngaggBpz1mNVBhQUC6G3+rkR6jRG6sVhjeVZs2DZh011DcrlS8heF659H
7or9xPFsm7lWvptJ0GyL9CN1QdWXKSY3i7Dl7OtdxCGUSdUf2zKK69CFQcX3dC0fFQ53b4ynZszC
YZvO7DkIn227Sj6NEeQlp7ZuzExumjzXbycRv1I6LBeMbSTzRc4Mfo1rlNV5WZYPD3eb1UHo9ebw
2yuegb5tSaBgK81NbAodnJrfJmOmhv3WxbNT3NW1KNCxa7og6KtgtHCx+8jZ2rMrNo3J4auQwiQw
ifLYe86T4ZOFAgLxGtnDw9pmsjTqK3ZFucbSJE5j9i5eyac9WMup61Z8tHROjhqgNpGMUKasg64z
rwZDzK3fpZAaACGhzeD74KS1nbBuBsWAlBXN6XWWk7vJvOY+VJxG8wLUXhq9LQo3cdS0D7HuGE5m
+3DxmPOouthm1a9kpP57dqs3HPDvYW7BwrKqD0blJYa41U7X3/Xz9NUXGTp6uaBKE4J3GTPuW9+4
SX+sD/hK6mPStg/2UlnHNDbzi9UMz7jdWF5q8Ba2fzQUaRNTMEcbq3XW5ror9C7eEP+7C0cDeIUZ
BcqoHrHrMnQnSDNFZ0nF4KltqzcCo9ADsp75dfLDWsZDtPiflL9026Jn0LJGP/uJc0U8PlLVwNUp
fonEvGux0rVI+l31CO/4lE4GLCQllgBpjqmxa6rNrqbHEEGWuVbE1KJqZLo1iS4ReXwYa8yKuPcu
lkIkZtaExlNxNKfGLGPMzqYdDI59Y/gs0b1da+f8LhOiDe68PI3LoWSeyJvZszSqapeiaOxkGnJ0
ZKiSOUcnHPfxlL66SfjZ9RmRGuL4BnddmJj1QcVsSKb60sfqxfHjb8FHH66TBYiCxL8mSoFJ2+4k
1kZlLe+JE3KRGniu7OWtq7z7sX9YkGiY/A+3uUQ5dBqLfUSlj6aBEjmm9XX9XzeSRwSkBkaGZjFA
XVBixjzjYW7H/WbscFCIrvssVfvsArSJNUgeY91WRExbwFMDCC3FFyfOC5CfkrFgtWx5Xw8LjVXb
3pX3fkZi1qcFzxODgdzNWiPFbXCuS5a+zSm/UB/RyORNE1sZPsuoqMOjF2YH42DTYCJdQfJjuYOc
mWJ80bfapMiY4exFaffY6pmPgU3PqbautHk1mLHbDr6H9Zvui0dOqAMArQb67Mgn5C5QaqgKheMR
ntv2Jgq6ijLIWcFQ+Rc3KW4ALO66AnuOMtMdQ20WckFCrrIa/zVOxNYA+LU32TpsQdOjzov3vudi
duqe2yLL3+G8fU1VfEg5Sp7mqtG3HCepKVq1zXzx1bjgzvwipOyqv2OTskZv5jfJwCIYWCygKQ3U
3CRzes77GlxWfwP5/6cMi4e2U8nOrCa2ESZlfHZD75C0uZkVS632uBCilr2/F0bBYoj0WPlDuUfV
4gHBaMS189ck5MPuF7Vt/P7sOgON9y01GyHb4pXiZymPMZUIBiq8jsb87vakF+PYPkNweEsdJllT
2r0QiLktnvzVWRTFyRzjFzdK3nq/2xRf6DB/lI1znRfMPP3gPDkMdbddFz5h7YOHRCGcdrCxcXLf
/7VzA8H7xhohwX8x5FRpGqB5vwvIgihYGs8PlvBClcYV2ianAac/Ivu+rdXcwAD8LP0pcSidqk8V
pixV4XjBcKCCYu72AD46FOvhg/nMcK5EwpZBLpjsJrAWjmTwtYDH8ijnYpdBVDDrf2W5a+/mvD44
3nSpvZte9HyY1mE0TL6HZir3c8j+m8E0ShPmGATAW+G0d1minun1Ne1GH+z+aAr5bUHK2fx/emdJ
e/X8Mte///E3AlE03sxPv6OkKv+VxWkD1fw/wzu3cZIn//2v/29yp+v+3RaeWpGZnrTxRHn/Re40
/b8zXvVsmyeR5Qjnv8idhlB/508s30dBYhdp/he503Dcv/N3fdezJMNFCyDo/wu70//bf9QVTtqq
PH3/42+uLZRkcuA4Ugi+qbP+DPWvn09JGXX/+Jv4XyVaR5c0kXmKS6PaRLmYHjmnQumZbf8RNanY
5SX2WOVa7dFJVX/+lzfq9s8X+o9yKHhclD3fkd/+317edpXn8euJ9Z2hrg7k6b++PEWDIXi90D35
vdXuC9egaKku0kAU9khSY4m46SoWwbHhUPA/vzRv4X9/aV+aNuQB1wEZ6Mt/f+kijlqjKdjuTDyG
gnTS8zmiOv5QOoom5gYwqUbu3/7PLypWEOq/vN9cCGolsQpLgDeySfH9+6uatp1bA0R0sBMyQ8r0
BAH60iJ0EblMr3xj6845kxfmH7dFd+zKTHBThmBIpP0KbHRVDsH/5Wfi8/73n8rmp/JtwTthsouE
nLxeJf9yFaQM0kg3SHkyTZnB+dYUL6wjab3rqvoVdHnGQ6XUQRgW1mMyLu62FhwJen5enPGLPOcF
6gYRl3Zfh77emhk2X0yc0wHn67ibFmmzDSAWLLyUCSC+YYxvHC4k3Ni9x7KGC9pWH2msYqo9vEp9
UHQuj1VU9Kd6LXQZ4S2/m0WWHPrCxO7oe00wmRFxGGK5eyoVvvqIc+EQt+MusbArZS3qz1ajNJzG
WS83z8fvm5qcxtHhfQhxE3AzMY6Pka3no+VX3gU39nCe0rx5HC3rI6w0VIaWozjPWVmSp83LwE9n
ail6a15JGVF7h5yP3TYTZL7GbsY5V1TGV8vSu/fnltNc5JKPxeHwSsWExjGLOSqgK8/fOsM6UcVf
9SmJ2/4SMiNEmJkuFdFzOx0tYFmPsbVMMxkqzzzNOH1odytHBgazUntle2S6pdYvTUWKalOQdqZ0
GWApt4rpb4Z0XE+VoVQ/yjq3X5ZkgMQSLuHedSA7MToZGHt4iGx+TelzhdD7iKvDODfxHH+NqiFY
jl5Bh1E8PWHPzK9DLI64Y8RBJiZSf15MR79I/Sf2lWgEBXqTH7oZc/ywqvZjx6K2ifFWBEVYtPuO
usOgxrLx3BvWfDZ8n+arefwNd0IAKfTpbeuyukdkcRbf2vS5+C7CWH1pBUqym5zfrWajYxsESEuG
+zpuYJkKYSK5t8NOoOBcoxqOAIH1aPjFJXHGuG7/GUCavHUm7c1BY3TJwcEI/VYmTv0aWkhmvilw
fDT2zeX4BOK8yzNoeXkSE++aFveecQ0JlaJw/8whqRI7m9HrRqKqG11i54ls8e0ASCfMiMmt9cbx
s9Wlv2v9bN7ZAMI3+WKqQKWE0mGrKtgBFglPSnvw98JmdJvso2hmrbcllQU/tWC8L+lu2TQJQ+g8
Vr8AT+Ffa0a5MJRWgu3y1KW/oxEeRuHaLnHfbtjCyp0vemX4cDxiOKBaznTG5H+67cwZQq0219Iq
vAlOVWK+lGMPMoyESD3ueuxKI14xT+1psqCMDhr8BjwLQ+Rmnk8NIwqu73hfwgOjmzbdQvenQi7v
yrNUkXxN7ag/c1+lJ7cuP71+Cl9lSVTZkB2d8MTsMEmSER1e05kPqM3VWTAsuZtrfk7dVc17URBa
qHN3H6GnbgpGdJyaaTlEr0O3NkVt41OtXOIc+fCqS9qbmX+t2zqwT8shAVb5xukzvKvS1gGXFcvG
CWanu7Pxh70zwNc4Qp01fr/Ir87kFCSbNDwaJv5XPfUAeWXeEd+HoxLvsalgnG+Sn6Ffpx8epyIc
mQZZjE3CaOnD5yCBe9lJaQQkBED1iDdmV9s2V0cuAWMSNLhEsZvpmysNN+N9TCnR4dswhmYwnl+S
uXdvXIZs84m5Q5/U4KNnq/n0WvaRdQ/VgoQeTXx+lD5aFZFxWDVYNEbIYRgTM/wPNYC5ovLPno8B
XYpk/hVDeMPpGx+ReAhAzFX7o3VMjD0jDlmeo/rnaIppN7QMSxJBhS8NZh5RDT6BYlIMDYH0YKYP
KYtiMzy7D3lUrzbqtgy6NuM9FSk2NVC4eo+PCH6OM+Tgi4eYwiltV+IGHiAlPuLUDc3FJOoNdH+U
iKrqjiPk7B2CinNfO/WbNsMfvF3FtaYV6if40OUC045qxKHpdn5Uqd0AJ5leKtwN7H+mvStt7ye2
K41JtP0sBD4Ihq4efqylWjkUIVtncjkBDzi60znR9+CeJoFAy3kpM7KJSgeV33oDY1pvF3LrlrgM
bVrwtgNpsDuufrxSrFvZxibxiZhU3luyvAJGOUcxfMIo7zkQplN5KnOgb0TL2v+k7LyW41ayKPtF
iAASyARyHsuwqug9Kb4gJEqC9x5fPwvqmAmxxGDF7cfuFhMFk+acvdfexAE3ZaBbMYJV2bgBqr0s
z89IldD0KwPOGUhQ1lGM3CJmzt8SHdqi6QqSvXRtfAUwLldBUjk7GiLlDZtGFMnBhNGZqjzHaaRt
a6vDYBfKvN7VOiPtDLEI9ep5uOaNrA4ywciCAYFLC4ECbx2KnFdZBWMhkXO46xYjF2EViLFFQKxa
Bj2IBswOjDhhaG4R/U4BEqKRoFo/5NKE5ejcWpF75/ZgAMKZobPQ7baI6GivodV9M7OZFgDr8nUS
VPrNHsUSZltzJDI4NinlICJq/EPMNE3Kx9ictR1PYqIpstJpp9CjMFIqvxNF9mZO7m8V0kG03fqn
wnS6GoH4rQf6nyNqWxCabZ3/qF3y8XAJfiPxJ9kSAiaQQetvE1UgiuL6XfoyuWpKad8pCjMQLJGv
tXaGfcIr9s2kiwvI3L8zFvLrcWh/Sz5yKifsZUiQL3YVpv21kYZvLNX+m+g8YBJEK/fcxCL9EQ8z
BefAgwwlpEIeQqXG7CVgndZrtoZHVzzVqtzqPrkTJsXiNMDbXtmSBPj2VkABX1eRfIwriSs5Fed+
Fudb3xn7fuOamXWdJuk99k7wapkTAPuK3QuokzCpIzO4GMvpURGtsZoG7DWeKbi3NoEmLm2T1xBz
xaEaW/NOjDZRT1aI24iMcvx1nE9h8QDj8px7Kfp79KAvcQn7xPT5nyI/W0I7PH2QIKsxAVI7U2Ri
r5kO3BuD/JldHXbt+TCgCvP4yjesi4uky3jtIwrEuU7vTKgS2yky6yWibQJ8VVhbTwn6hwOfApEx
lmu8oussV+DJlvWmvpurubmYbAKAWqm4lHi0f1gx1RjawhgYY/mdZs2wQixi7yjX+CuyAsC5mnGI
olh3ByZZQqdK8z1gdl8FrgItZO0xXvy2/wSCsMxeIGt8TXqOz9qKfxlt/kurDuzC0iQvItEvyL0D
Fjv8lZirKa7Zj1Y3We+Q+XCXeXFFClLVrjuiFQ5VWpKrZFrYOiSpili8VkBqjH1pRAAdimVe6Nzn
skfY38Jqw+eeILhyqXoC4oB2qTr7EOvkpTHL4KrxijcFxAqdOziDUIw/HNWyxylwwCWYD3gms32N
Y53/bqL81rGgLHcCMKeQ3zqHqoFVNsV+yql7D0wtTKLhg2XCdY/AcKikOqvwMdKENRAPDvOVcgEQ
IqEkcqGdHzI8NCtvqA4Cce+qSoFn0utCBlHn13q2HgeNjberQLemNEepFDe7WRBFOSPN3UR6BGOO
IBYo+vI+UHKpzABjSd6Bh0GoJCIv3RYZM2ZIFfQCqRKBB81UX0SSOovV6mIX1B2hhJ3xo7Rx3dqq
D279JOvXyvGWXFBh3qNbUvxdUoHSuXsoDdsFiUyviSiZYj0X/UORQLzmpIJrIhkPNRxubh9eHzb4
BOsOrE+FUX6Lc+aQzmLnP4/Mn8AYne+krC203JDlcEHtROXEHwoKm7eBD4pKtnjzxlof+ELgH1Tx
U+ZX/bXTJcl75bnBIx7LO1OXLyj16aR13kXZwqGTBZsTC4cEevScTpmyYJoIOiczIPnIae+hWHtL
b72hVteCZy2x4o3F1TB25UYNLkkJgFLRFbaVXLWGZuetwI30tD22fTF2m8AzvAfHTY01e2d3P+AQ
XDVZ4lBfnVh3sqi5zmv6OnMTBYdO6l8qEL/aksVWkX+KG7oMNk7n19eK5KU329NAhC2/s1/KcTqv
x2zcevX8OyuzjB5QidHdj6t6G1fV4uGDZyV1ThcXFpP1UBsi3wMVpLafoWXAb9hhtac+TWWMvR2y
SKLGh3LSG6kkRj50xsghBsAp0mwGwWNIElIEIvc3PBxw8w1j+EnQXQaZ+zqWzVUdyeIqnWlHEQ7C
/iznL3vdTB5IlkdEfHTOdYLEBp5HfeFEzriVnNQWJTNpSdovLjmPJWdzGBIHUpnOoYrSM7Rtd6FB
xGmUdHTim9Y/Kxr5Dh78vvqTt5rLF68khhrl1M85j2/jKXLZ+UUG7pbhLYu75nHynSuqh2TV0rAi
tkFhcifiW5z5E1c0ZHIR9pEuAh/5PKLJdVnHAzLztL3zRKe2hTAtNAA2q36Oi7LK4nJtgbE6d532
wTDmJzpV12LkYJa5SfzQNBWHmjY1x7XSvnXpRXV658xUAObCeqlLcv3gLH6v3EFepUSTX/D1ONsx
9oFSufj71ghKs5WlubQimJN9HzVc39S6pA+UWH8qVe1UKrwtUa8gRnobWZqdWrtaSOMm08h9UUqC
XTNEsfO89sWn3g9OfXbPDGC9vGckW/BQvFWeZsaloDQt2ByydwqYcxL2U8FMbZb4iW5bjZZz0bnl
FcWW7EZwyK5DkTzmhl2TiFoN9JGX1nRIn4yzDpsitnwjHb6MOsmm9ew3vThlK9vqrqPCwZeg1FM6
BGgylE+2dxJg5oqXzaf28+6c3NMUr2Dose0iawGoAJ5aSDXXrqjxHxn+o+OX1ZZzcbiFbdJtNdm+
B6OQTOmh7s4sm1MMekh/h9P8rYxDvQYul62aaPS2fdlkd4RTZbt2KvkHDcwschT1OhyrvRiS3xkI
8KKmMeyw9m1gv9CbFzUAztJGIcLOjy0Z9hWyeiRsIUgtfR+323Ecxu0cQjbwpm5GhtbXB5HSaYGU
8Capup9xKMFvzWLjLsmKyYz51SzUW1zR7IMmpVhveyaNRi0QARrNFCYoZDvVb6OAmaulhkXmNXcc
ojC7M41Jt75xPcO/zFX1sw8SeVEl0e9kxpustF1dmzEWrCkH5+3i/Wb9dleWAckAq8qwlfTNkG4U
JRIWYrbYXTTrqdP3AvVw5xOAgpIdvJ72fxjk83F9ISRLtjzBgIKDUc1t5aBZctqq2lq5vA6oiQBD
RJgba/S8EBiY79VI93ihg6ALT5f40/NIcrbzFIUUu0jkIUjBvSdNO8EBp7XVIjK7qdz8srBlu3Mq
jClVRY6CINnXq62LrmUytJvmJXTiyzyMnpmNvYVKTzttYgMv2+6unOsXSqu4DMBpsJ7xM7sCs+pU
muxScxALJVNsLTRhefreTxZIUDB+y8akW0+Dzf7GgOANtJNAisA0DjbU5E2bd8Y+W8qkfqgT2qxI
54okeBkUy2U41j/6GqWmKJCvs7fWZ1zsXdMF5S50jLsqqMMdlVkswjgNDklUAF/vYjSu/WAd2FFz
DM2l82RMoNnGuL4bWY5fOuo+BzjL8q7teQ07p8JmgnYRL2vvXTSewS4Jx6HGUF20pVonVMYw0s7I
ehpSN1kCjOZqbJLlpOTkHDzsGe171W4iod/CKUD6A7yIcwIMJbuDDm1Iag1DBJPTGVW+w+Zwn+vg
YZxog2RM4k9sM24NI38fY+/SMZnxeckeO0Cv26TyftDq4sCuwm+5mf/wXNSzXY4wPx2LRWltFOfW
CDHbz6B+Udq6MiWHcwWi4bwue76ZpsvW8BSeuo6VCdBnA1l8DAE4Z+aDbRvlOgizaQO3oN6WkDXo
QLFLnUrfvPQGVlXLW9y8aGQzuk/joIMdGEfUA0Fr8FTnF9J6DCStbrNXgpqQDJndJtcWrJs2h1k5
0QGP6PZ2qbZv01BgJ02vJyK8N/Y0fs/D/Jv2WoAnvnizIgsieGr/yKSDBYgj/EoSjQcSvaYilixG
ZUkwRJEhBqhC0VzBbOCUkIhtkOrv5sJST6eM+Db7zs6CaN/PE7olOf7sVfHawlFlWWvv+nKpQA5t
R5stRhiRTZiaa5HtVA2av6ThtZW99NHfN+QC8KaldTGeK6cHmDm1Bx8+8nps49s0jZBp20Qqzby/
D5SeXxONOXEU5U8xuKaidFHcTVXY30AHeHVc4MSm198IapirAOUPAoX+nFbYtM7DZto0lqV3bmzd
QSQJWBCx8ptVQUKJ9d5My0U5ZGn109Tz/cUvcYPBJRI0h3k4axgYz9pQF7j8nlhCflLmujYMNhWV
q/Sekw7aAssdLoJedgcXRNtmJk7l3CgXOl9tvSSe9Q0HlbMqu4ZZV2WlsUrLzENiVQ9PgdtENyw1
ePlT+qZj44i1J8tsW2ci3lYdJpO6deJzwwt5hjMSaTOGVISm86Bmv1xH9Rxdogm5Htxx3pptri6t
KWWHbRBCj+hIYGDZJAExELQv6HQa1mbU+Y/YnZCwKvZyvsXW0OyniN0gFOWwQSFRNdgyk/nScFrn
PYWhy3xohTtsF/VZDzxunenB4mBQ27fMwOh1rPHByyvof2Garu3I+5GAu0aRbewKnXG8Lm/iOXtW
wtWo3qrymlPKZVtERDLEwSq0jYH9eVPhrSmbneHMyQ6PxcS/Ne/aaPo9huwqXCjK7Ps4WNtJN+5p
cZMtKR3SyJyo3fRIi3aDdB/zlHLarOb7eqh5xWNjhlZUuRu0IbBPQZ4Aj7MROGCzQTUe31QyJ3Ky
Ab9Vh2hybXZByueICqWa8s9MVnKSgYXx9d2g+vmqMyLnMpyy6sAv5RYspX56JT7fkX8Dbd3aNoP9
qkcSIfocOGfe2W9jGtaotU1vraWP2qUQAp6FOW/hBhSbyQtf55zFMari8X5yMfpRkuluQ2cRskrp
HnTVT5d6KqZrERB2MvXQ0qS3GFcTF/q74T8z/WBqTRByuNGTxMW3a+bqSaKmPAzcGeLecncvM81c
DHwNmvHURBujHodLBxLr2h3ag5FnyYoMWBTsen41rHG+nhXYgYLzKNtR9Z19yQNZ2/gFDTPYqgGM
tOsRy4SHssB+RmEgQ0h0Y2u3IGp9LpnTYI1Fwh1ZVvudnSiN/YDsDNW43qaJ5e1YAACIyuHSraAh
1mNJuda+hoKfwj2eicMe4gycQ5zO2Nji8IVsXipq0mu9KzcZR0iyjGJODcimeprGh4ZC60WLgZ/M
mNrH9d+GjwW61TUn2PQhi3w6NaAmtrgqx3Vh1vl+lrxYCnbdIcQfhEkxSveU7/2bOvVZcjRqPQrx
JcKeBioGj4/qm1UCmixbO75hHZRsr3p3Nw5mvw9qWlHbwpPiV5w4+ZVQs/NMkQt9fjlUV4Uef1tu
VF+HsniprKl8mXpByXsuQ1SzTsuCRU2qcwuOjIJEIV39smzAZKGLsimKPGOD0sveOGWMV7bXMUnW
Q1s043nciHhHaCaCa7pg79gxnFcsQdVZoPzgdaZQo1Z12MMT732z+RHVzpXjLjphmveYzMLmoiQ/
FcBr0fMyuf5LgXfLRcs0zneYFo2LepjF/cKOhqDr5NU+GwP24rBG3lAx1KTvIeoEOto/Yl5srkNl
etu0IPvDoq6192vf23CchxBO0OGNE5X9t8hBhZshrj4n+Nnf6zist5LQA2RDXXLOLIMOJaPwHmTG
bysiVslIUTKbIgoJ/0FkuspkX54FBXuaoVxADG5vnLWoTSHgV9FlIs3ucUjClvpFGFyE7JwBJ9jp
5chSlWkD9XFl2BdsZ5ttMrP/8AOaLanfRzuKUDa5D5ODqRs4271VqCeq28ZBg34AaJexEnsF/j+N
3jXvSfsTvpU8IojqqECRS+5RUf/mjlSI/a45ZNomobrGQhNGdCQx0/4KuwbApgOuOjXJSyKAxcKH
pB6twmzYtVEiZ3P60ylNJhDA2+uyYyNPE9beGKI097Phks2tQPAXEHRWuRul5wBUJWo3GEKy5oV1
ogEBtm+0Z1QMxD7lzm7m2kgPFQKfA6b/cu3YObXxGbIPkYdMWSSzUCWGiDNlbXRNZAfeqswZ1m1n
qUNEq+U56wg2ofJHXQTOOB4sr0i2Lf9wZ05WxVFOR7vZrGISFQeTV5xLwIokngOBqBpjUMD5p11u
vM5vHZKi6I+CwSmAL64tsl5XevDe2Q1VmFRodnlLbTnMnOZWiN7cB73DSSAxR9A3c3wBeyV5nFH1
rAy4w2exWHZ3vpyfciq8W9iiwX6cYVURfVUCorDDs6/70v826D1LO8JxWa60yYHpY1M6YY9ZtWVl
H0xSyvYUK4lNy4cW52rUvtVAbS4izFgnBv2jOPirQU8r3HNMhwnJo++FV/2oQT+G5URXyu0PmWsh
jsscTk+LGHebmaYsFn5y3m8rMUkJjyW2wOBp6WH419hE9//5BriWqVzHclzWIn3Ulcdi4bZ1mliH
2KiD83YIC3OjOLj44FfifFp5kSIfp7GmQZ6QZRzdeuSrpuN5AkEGhV22f0vc6196gAlNcpnB0jkY
IgNF5+DTS+lCrhKm6h2ukI6KnBvcfP1z/9WCeGgitOspVy7qiCNBhp1JyxvSej5I22vvbPI/9yS9
IgSNos7+pckfJFVtLAeCBhLhk6X7/xU7nwhRPgbYquWxayGY6C1bIgvxjh77jEQP7e8gKQQ7sFZH
P83eRe9k374e5h+hhWcvQhvBllWw9zjWu5T0lMc47q0DIKtio7MhuDdiX5/TmfHfvh7q3zcZ/ZDF
t8OkwJjW8f1sZGfLcm67QzYUobwGnR/esmOmZdD4SmVrc1LxY+GYojuP/UXVbDI/g3dDZlGf+KqO
fvYiU6JbZ7rkBHNrSe/8+D7BT82GWpO9CYWuBrfvqthYRyJj++bkU/H7619+9CIto9m2JdEcCpQ9
rjh6kSLX6fEMzMlBddYOcai9LV1MuBGB4HR0ALXYQTX+4Gyw/Xrco3dIUVS1lSRqSNqCZ+xYH3+l
CKpWBnVtE6CiJBxJmufTvhw98Bj/eSBN4YU7avOqUlb8OJAHAE0EjS8PCAxSeOCVAb+qz7I5OfGL
jtRhf+YB02YOVrbpKXU8UFDaZWeSlw68uLEhkKbhRda30Y5JsLkfNAoetwJiTH0s3zZY5U4pk5Yn
9ddk/Gd8V5Hj4bm29IiY/vhD7cRzxwpy70F3ZuRd2CF96rXh8q62eeK023aMNR4gPeJimowGk1nQ
o0/gWDqO/SP95BlHQi9+fH37/3mbLWKzuffcf15rSx1d1ezldWy3hkdvqS6vqn7GnyLarr/kBNQ0
q68H+0cxJi0FZE9TlbLQiwvzSCJHv71ScH2Mg8HU72GcG7X1FKLpgWz2pgd7DGkZ52B/nblb8kwk
iqaNTsN42FoaUZuddsEL3J7/JwZ9H/9P8Kv4ZMpc1t+/Hg6TtHJ597gqzbRtH4vG8A4Xgr4ScdZw
Cs+kVWWQNo3sJw7C/gp2u3viTpwYzzu6Ea0fT8J1gVRCAfB3QevcwjZKz4j7GNaxRZfs6xv/yVN2
IYLyKxW1Wvf4KSdg0ljwEQNUOYqrps+ifDVMqjwPUgSKX49lLa/M8b38owoUDu8679XHF52d8RTV
fEvnA4EGKySZdFmQv1xoAGtrixMuMQ75Y1Nn3R76CRK0VGDa5pVfpS1HdfYeBz+v5alb/s9MyiMm
iZA1UVosWMczqewLm0WmCM4BFWWApSvbnc6yCk/9HhH49A2+4fAUObV4d7CaDLuv78pnTwC5JC+a
jfhQiqOb0uf4BEDNBueQfsl2t+LnKgu7FwP0yOPXIx2vlX/e5eW+oy93HIY8yq+3BkW1MTF9MvFw
usZNjRYhCKsLn3yceG15uJfJA+bwoWLixyPbPSeaMDgxrVvi37fAo0VCZXHZ76KJ/fgWkMYSFB6R
gweiiOxrbGpF/DrhJVpzdMMXN/fxXqrROWuHNH4YqRJtYwsISk9i64kX8mgDuNwPboZifkMijMLw
aME2Ukugtxj8Q9V0YicsZ9iWi+fSUg1tRRmmZyAm2osTT+GTL9wzHXb6Dj1azY7+4+934StyPrP8
A3SKapexCSXnEIWdcJZKow7rJzWSu4mWOcRsFMtVbGZ05/FBbvgpP2O5MM89cCd60ZP5oo7Ovr7C
o/Xwf7eFZdChA8hX4R5dYJhnU5SXpX/A3CWu6ilvfw1zgi1wwuDoO5nx2kiVHeJcgdTxS9c/sS//
5IvgTORKz3YsxLrHhxNi0IK4ait96EHTnFEshAEJPaW5dmYruvrvv1XY3rLqaCaBP+vSX2eA3lKt
FHQjDnXutQ6NRtoksULTZBg6urXbBVdEhfgQ2jT156Uq8PX4n82JnlCCfQfmNC7i6GuQqAt8Lgyx
bvp7MqOGvGB6RHNsUWwu5XNAgNFKuR16LCcyny1kl+vOQIGc92RUdIMHrJsaxtcX9dkDsJHMW8tm
VvwzT1C/HaSiFHhwyBYnI64340e9kIPpCRmwiL8e7bPvweHU40gOgJLDycfvYTCToLWQNh6ohYXn
U12ZzxXt1G0FYmjpJorLr8f7bK/hYS3AioBYb1GqfxxwqqoA3UXCNJigx93F0KzjFVT+CVM60m0Q
w6FBn9KxiVDeSSvPaE6ligxJs/IqEjGC3n7RgmgQiiqo007cjqOb77EJ4tr47JgieSGPV6PUCfqK
wqK/DyggvijV5/B4evkMWuHUwnd05/8Mxf6ahZjqGUL9o3ePrb6HrL1wDzj0qos07evHNPSguCVu
n9wbQyvMEzPu0VL7vxG1iSHB48sW8mjGdR30giJykCNMCTrpccDcTHButqbR2TzNqAfPY0k2uQ+M
+8RL/dmP9ZBrsZ9lYkGz8fGp+3PVeQNkj31Ib/+8mTIJ+YFY3N6Lo9t8zroT6/rxautJk//YrmOb
4CsWE8vHAfMwNjvXtYw9u6FbYjQU3l3hPZVRNFzp+HqSF5qmTuO3Nw7Sm6/fcXH8a/8MLi2Lx8sx
nH3Fx8FjyqMz1DdjT2/Pybe4DwHbNU4rX2yTwgMCeot8XYrAwbtOI1fvF4Th/OSYSQIBiKPjbVO7
G+XiZz40HtHZmwJDV4IGCq4FlU2+53M85my3SaEpaKh3SNS2WAbUiG5Wksw0WIO1TcHz/MjFqDwy
snvUiV//zKMF/M8tti2EXCb1FEobR3unWBWZVxdcPXKhEDlC78OuAM9IcMhQBHTetZq8F7y/hjj1
dJdv46+97P+GlrZ0TMmmjYLUxxus65zcCc7oe4DxEyFC4E6+DXlNR7eYvOgJsZsBRJCb0K9LPXAQ
h8BWgaXsp3fEKPGJqtJnjxt3k+ao7NjsZo6uJkx1Bz531HsvXIAXZTmOhw512Y7CZoKLPHFPrJvH
s9TyfvHr+JQsBGW8ZB9/fmuNZSnNUO8n2sX3wWzVv6JmJpo7HqYTJZ7PhvpzOuEUhrtMLb/9ryV6
jgx2p3Xl70tWLHKt09mhM+739i/XYO08MU18Oho0TW/ZFi4zxcfRKlr4LZtCf++WASHpbjyTCEcK
PV3AUzP9Z28v36eiYMTxmkni41BgHtK5MgZ/P48eASQOcrE+XPKUJyJvpYNKAGVCemL1++z3uZTL
OGR75H86RzNwGhn0MlCT7ocuh7XJB0P9HDlui7kt6X5+/X0e727+fCV8nFjxcb+xeB6NhlEgbRzA
Ansxxx1eHW9K1XroiWsgjNImktSWioSQERlNHY84xEejyW7w42CXT0EokAsad3hfc7Q6sFFcwylP
bDaPjyP/u0QmD5vKD9PI8aEUSn0KIKvW+yqu6NLDVfw2xQs8w2qcTZBGxQHTVUSsOS3XqG6QgY4q
vGmg/x7avu+2X9+xT94J8pNtU2k+Z9s8ds4JGJBQFzpv34Q0aCT80ocyaCDqYkukL4YmN2Im/+8f
M7UNZlFqe2g/3KOnVFadPYhO+Hs1ms1LgZwufElV4j0wt/rW/de/8Oh0sdxv9hpscDTlQ40k9ONb
X/sipO7EslhjfnroS5KOkkxfDugQd7Is8pXlYR+YgskHgJw3J17/f++vhbtvqUpz+ER+e/TNFQqG
UOZPBp1ZT5dXUcp+dtPO0NQ2Ck8ErcOitX/jcvMfvv7Znw7M1IwTVNgsGEc/G0NSDN+tB+WoXWR7
+bC0AD3Cu5ypbba21eLJ7MLy8PWoy2z1cZXi5+KxlR6leNosR6NmhT+MSTr5e8uzca+ZTVTOuNPV
6N1+PdDyh/4ZiLmCbTz+1n/21MSLR1ZZd/4+Ed5QI7CSKKSLUQfvLgSR6sQ28pOfJalguNRLlyXv
eJKWaD+a0GroYJp+Qr9kmtr+PPQAxP7nL8MyMbF6GM2oDXEY/viy+hYRYVhtjL2ha+ucAhKxrRKt
sw9x+8TC8+93gV3WpjmkmSjJUTv6CP1ApolpZmIfx+hEAmUXZFsZwUz+2ISiCxwbIiJ/NUEmbOHp
iDm9hEFTzduvH+S/OwmL1HPuIDQfFnZ5dCZAXB3NWeOBVGbZ5eSp5IvTVwrDcNTddbPjniiHfDae
y9zLG8p2ERP4xzts5y5lwaF29qPpV90OMbeHO0wYADHyIlwkE8QB6xPvzyeDYsld2hc2Ey0Dfxy0
LYvMtvUg9xa3dHGTergyIsRI2SOQGrp/VZkh1vr6zn7yiWCUo7zPAYSjnToaNHckFrPWcvbVaJL2
LHGCEH3gBAXWOY5ExYlP3/psPDpES+uETpE6/kjC2Z2DzIoYr+noXecQsMaVW7TJtPL9OCTtyuzh
+UbWDZW6Zd+qVfMT7NJM4FrW/SJzK7kL6c7eZgB7z/A8njoMfjIlSpI0cYtTdqXScPToEbmihKOq
gQMkHb+V5Yyhywmj+DkZBcjlHg5MvFgZ6m9fP4hPnr6k0sJKh1DPZm78+PTrSJsGg5t7YsImYnfT
oV6JUCPeHSM7wNYdBtOJZ7/8yaPpUbLAStYck9LD8VeVaxW5bVxa+67Bb7uJ0jEZzhpECXo9WRkO
mcpvyHpUcKgfZ9vwvROTyycbMRZbQbHRpuLIwX65J39topsA5YeshLknmwDaLlKfKfmWFSSRkeKS
5cZZwmarI/xdQ06jAkHqXGyOUbx46lq0/kMLW9UP0vJxwJbx3RLlKE7co+MD89IHk8w8NidWliN1
fGYlYlbLhirsoarjjpLfNJsEy1GMRyYcG/aZlujQ8NOpBzzXubHu0HSqbY0X3z8xPxx9OsuVsCn3
qIjgimJ3fjTtozprGrzA8uAYff89UCZyaBkUtUdKQjmfQhMcrWbLaIznMetivTK94z1f0DgjSihl
HSpKPoRjI8lA14vE+fXr9/7PZf/1Fv4ZSElhInZA88D+/+NLMEge9GQ45mHszITUmtzq93Y1Wews
K6xYa866prlO8LQQoKDIODzLhYsMDSMd7NIS9tx9bHkNxejZG09sIJbZ7+O10YXhJtAWQJn/TxtE
9cCz2y52DqNrk/hbi/qQkGUPKW1u2Q+WtZf9cPyAvLogozvImp+Vwf7rG2Qvz/WriziaGVgtwnCg
KH3AEWz/En3gPs8heLVNN5mk3Y3Elf/SncIohn7YfWNhXKDMEjH3WYVu7CIpAYav+16hj+tU21xH
rU3TOupl+xYWlSmuaTE1zR5EIWHeHkwkxE+xbOp1aE/ee2L3aLiLoTB/2LGabvhaWswEQY/fT6s0
ItYRH/Oh0zK41E2mX5zSx/iekfh8op5wNF/xpggXkcrieKS+YbvLB/LXdOGD5Mzj3pGHzonFXTSG
mY8Qmd4EoNS8J7xxLJoHhKawKWdczcF/2xQwPJMAigGaAKBLnOMvok4Jaujrxj6o2h3v0AxJ0ODj
uErHyDhEcZztvn7wxz+XQTjxs+lSbJZdmkIff64bBwIil9vt8birl7DzSwxBMDpnfLBTkW2IJnim
NzhCycWelpyYnI9nm2V0dpcUbjiYsyAeje7RWY/derQROthLZpSvnxwiw241wQKvX//Q46/M4chD
TXAp2Qh+srUsyX8916C2u9BsXfOQRWYiabNbZXcWwB8XG2qY/gOvgv8WuYTjEhYs43CXOhaxvl9f
xNG6z8tvLycS8WfRt2m9fbyInErAzAN2DnasIaoFUV0WewFS/KwpMhmTMNQRDhDhWm1PjHx82Ger
QT/DY053EAwRyXb0+0snH0yC+tRBEUJZbfMluFnIGKsMub3gywPp9pcTUMHrxiKLS1ZV86jzRD+L
mASCAcKwdeKSjh7+ckU0Y00E5yhAOBYfLcxOOhiZirBuVShVcS+RTb9dHuEBIfocnFjX/rnznJfo
KFisN+zsHXdZif56/JoDpiagtD9AFWWh8c2aiqQOf1lhY2+iErAjLCTvxJF72XLyd/+eV2E/Ld11
hyfOYsdm/+O4ce3T0UWAfBC13ZyR89vt+549cGRm8bvuqIMgoQbTR5pZNT0aVpDd5XmGpxBOfr9y
vYoAuTTLyXO1Or3rEdY/EoTkEg6Ru8lFrDAZQ/NHhmq3lDsjonwuCHytXjuSNRoaSelzghvzymzI
GHCjJbJU9SkWDgQ1YjRHCEWDC493iqdno5/akeuYEk1hgtBkGxdrDUXmSZRdZ6Pk8lBZxXbFAtqS
PPKWlJy7qcp43tnUOQbw9v6HOdfTLXUGIp2rXMEMyFUucO1ZBvTT3uQLWBEw6eHjsSr6zV2MRu6M
pg+G1bICyrfvhjGSLCTM8kRIBIiuG8olGtjAHBHoFQXjhUjoHQJpUVRSuonVqc6T6DybRRxty3SC
Iw6kXL3MTG2Y5qxJXoYj6iMw+j7WuyEwEAUHbjc8zNmIq6Opa1KBFWFVV7pNSEICugHAO/ZYkeKQ
pDhiQsEEjG3YxLsK3dZ0Fuh4vrZstJNGPiSXczWOagcqwAk2aeer7szpmuh729rVQwR/9XyCdCDW
xRj2RGK6sn7qex8JiNdr2qoR+q5hVcwie+zzycNd5PlEy4jRX5Mf2b7HBhbUVc3R5Hk00vZ6luic
sz5LbygwTGTQeZn50xqT8CYBG/7ddRrnLuAAEV1OBCgdZGFHML17eBY1YPS1sjBTgQjBmTWnMIAT
XqIVhQrjzCkH+qwCTlhE+RSlYD6mW7ZB3AfRty0FIu1uKcxpf+t4ZX4/JiWlHB2a2BWjzpqNlbAj
BFJhWRlQleIxexOTG679poi3pYSWjFsaaXJlOy8NAoVDlSj/pnDqxcAdpuBvIsIRB9piNCKrWezy
XBGUShTtrZu6JHhkfus+NHhzcNZ1xqs0Z6LY4gowUNPFPjZCUxOenDiRH224VoGDDNhLBSJeRu8S
iY/YQfQJ9fWU+umMNbae67MWfT9VB8eODxEhHb94r+w7+EIJYX0L5shOY/e1gHEYrdp4dF7tnAMy
XN44wHeIEYWvp0/HA5Sz1lzLZhjYGNEzn+3dkLr5syJy1ybIsYvOsqb2MJ6RsVTx/6jd74VRpbfR
VPZ3zuTrNzZBzjvx8igirMrtfgLApMEdiqwnpQZY+lo7OJY1n8aqGwYEYRihfonUgQuYJjTdgO44
2XnCe/9iCbKXaWRE14avkzsCJ5FO/F+Kzqw3TmQNoL8IiWLntaH3xbsd+wU5zhiKtVgL+PVzWle6
0owyidMNVd96zoxJfjebRvNZSBZoetPDZZR7eIn7pWFBOWQGEFxKtzUkjjLB/vxO9iEiv96ElUEL
Rj8bcg3JTwQzgn2wZM2DaZjrk15Hr4vpHkgG92a1nm2QtjJGMV489T1Ua8s2+pgZP7ff9nxVPg+d
Nvtosoi0L7NIi4/cSqh45CCMe1ghXvGnzHMDKr7TL8fAr5aNPYbhKYHYw54xOxtWO1Tga2ZncuAt
1mBhgImdUI6DwFyMbA9MvduirTMOLIGhl29drTbMC97x/U55KIRT/VBGY7UmsfLwv5TCxKY1C3r+
M1u9zyYjQLtqYtdnY6F1czfU7KePhpjsWLUBewxMhlQMacViNPO/OWcmUCNZhEd8HQG2jcSLjZap
OS6dr5micsOeaGW8rxaIA2phIZv07ng2Zz+jHCubdxLXcmcnIn8K9NgeAlW0ALVyj31PECyccGFm
oCrmxYpdh38RZQ1qLj/Iq7jM0uHDDVN/P9moxmtWBQ6tDZ2eHou81DyccUPH6pDXY3dkrQjIUM8u
Cx4iveQvKHbSIwEQs0jLdFiRNl2ykh6QScaZRPgZU6Q7JgZDKR14F14+lZvWsVErjKW8STamHkIk
GU/NPOVn6bOijqsBQH0Hq0KP6cpyUwZj0+CEg9hhxaNNPpUkixmhUWBv3RiM2WDVztVzvHQCPafr
1ZH0WUyBu6xfgn4NXxJV20+K0s2FozE5mr1dHNjE4B/rOfkxMjXvJq70vcsm3hW8QAVQdTYtPKrY
20TVud/F0t05b7lCKT+YilnLdLqixAg2pqXMLdgNTDWrKSE3j/5rxhFHMGbfu/VZYN0qDyqUKDGd
+vYILCZc+F+Uhzh7K4fNuyqcTfawyXpKc+VrEpOAciDR844FKz6mq1/T0RSnvMm9r2ltQutBZCw8
nfysrf8tc2/uh4nWBzm2mT7fw3WQLe18XKTjHcwO20SVoyxgbWTf5uQPG21ii8IMY8RQ2YKXZZ4H
hLwSbJWafejPzJNBSkW8Ev5nZhBJtQnHwfebekf1tP1aaZpa0aCFEUOU6OOW0/PNp0M7xL3XeuFW
dy0vGv9BBv+vScLvQg4Wrz0D/KDGGwsPthB/8tSBtcR340Qw/OS+7WpxSIM1u61DRQFrKI0m6kTm
QGsxO6y/jD5w/6V1ti18T2KnW73DwJjxx9IWY+xnEt0lseL7YnGzkF4ltoBSiJB+YAZx341QifzF
1z8rJeBDJj3/P1Wi8QuaUL5kRPWgKTKUMUXbXI2eMhMiyzrY2L7urR2LeeEj1Q0B9tse6uPaD/5e
LWUb6SUht2YYB/kNLElUVfOav45uX6LUXlLvCVc9fajVnFZnUwe5uLD6e7dV8mtjI6jmX2m65bGA
Q7tBP/1bkDluADqub6LuuGo1zTt2UV0Wf7IRTG/tYmkYRfI+mRCQQNy3CMYkd8IkZmMvNcGO7mac
o3RT1r8Lj+UBqoSzRTgNQCZvAiQODOvRJQymJ+k12ZsYk3TbNokDq854YxhetZHbUcSAv4u/URf9
d1ioT7jqwF70am+hZBf//GLwidLKNWcLO89Oq6eYeNJZhkU4aIbjCt1jp1nBCc8IZRfYby7xn5X0
Cccrc12bpoDC7I+WcUsXG67S3UgFcaTjOk51t+2ROW5E2vovbGTzPUylaD84ohju8+SYxH27Aowg
OaDzRVAB1m7JIX8ZGeKCwuQIZB3ScNEV1dZhYamWHw66K7Nhob1jgbXPYlYW3SpincwvtjgVy5ax
Ld843csmcVG6zj8NquAw9wlIGWbdqJzQWR5cxU40a4Jbx17hAZkLoHZkW8txZWPhATxBdXL8rL6j
kO4m9KqlBgKyPtQetC3YZNWJnxYVMxq4dmtJjzG1temfQEw+46H8WwYqeemW/rGaLPlOTqvNzbI6
uI9XWed7UFTtjuUbFET35dydcLv6MQ/nV7V0+icrZptlP+qZ82YtHUJZncGT8DWh7aq1c1MVi3rD
sqgBJUlZgG8N0gk2kCvZQ3Zm5HN5keOyUJ3H7ns621ei/JzbVL71s10cYbptzUlfe7th55SBx3NV
8vlbg4dl2l25/u5iNNtsU+z2xmuqUjxSCF478WI7ibXBv5NH4DwK7n/5PcEXdyyKVG2/PHu24F4e
2QGWzYJTsruAMK/iRUGthG443IAO8gDP5vC4OPbLbOERDniu6yE9BLV8w7P4yHOHhXWS7HMyGKAb
oNep/WdULuZgv3rivX+aCwfLoLT/Y2j1kyGj74AAKrLmub+Mk8PXMhmEOrnzzqZbSNmo7J6JbMAF
OV7SIOjBvUUjtopq15ORaYyQ1fIg34vwbrYd618UVFNkhiv2XsrjZ6cTnzb4qSEx671Kpj+G7f16
VF43QwhHluZFyWEFo2Ytt3aTXTXMGMh+IJyb4d3V9gTTaf7Gj8u2o7YfnSksWI0GCJXeW1ztsTKq
djvbs4g4Xzhk6AH5o70vwwk86pBvRXpnV1bzDwNkrwRGL4Ryjy26PsAV2XalbHaYeozcq/9JQHYm
XFDEBZa3T0KbMabaMGKhbPc688bu6HnkDwuNGuAfWb9hvh7NgVpuXgKUcR5c1lEzlG7zC5w0whir
fHHM8sddUdfZi5ZxYORwWUfL3JhFkHH5KSvWc/dpIvaIoTHZnAneIffEhxrdm90rZMITr0fIV9b6
ROjuPK+MLI1cYejkwGR9r1n+hV2+24iy3ZNy2o/67uKa5lwfYAWywu4wsD1OIdaTGvhG2bDNz4S8
teKlECNxl2wr6KRe824my62eLWD/LpHF6GQvgZBGlEAooXgn8HWZgxebrTB3q4X/0ggaHOEO++ej
Y+5APkFeNKfuzDy+IFg3bWK95pzmzm/jBKepsbzzINUdRFlDDxpQWRVN2PxlQSl5cXs2nhAwFAfW
dMLtjFq1Nur/KsEBzHpm+lgH/njH4W/9quL9HHyW0HJdR/Rxw8e+r98ZQr9zrGJt1b8sduxck+ew
T8Ij2pWf1hvg0nOhn0YreBjYmeGWqi5Zw4GmhxzOqU3c3pfs5VcDpKzQMl6ZJ+d6rS3n3Ffi1OMa
6Z36s2hJH5z7smnCBkyU+EvxwSRO8d7R9eJLCt5YNiCpTLLXVKc/hVN993SjIYzxR5GaPlXu+qyt
viUnpAVRCWuz1u0lHXEPDKoGbWGj4AqqUkUo7RiSy01jI2wH2/c93FKt88Teacl+QfCctFDT0rD/
kEwd7Id+VQ/tOmCU1E15G9Lmuor1qypXFznZ/F/p6w7i0QJbPQjAOGb+YTbUm+GRJ1Cz7fZAKZ1d
dlfPpV7hbQZzdaKFbfU2tREo2ppVYOH+0YGvYz2oZWM4zvql0sDG4ZaJKFEkwtRzto1cH3TRXPLF
PxOExnYfPg0rtM+6Kf4pntc+0fnemcYOAEhrbir8DztL9N2DFHPzUAmu+rRs8mOo1HTwST12MHWG
B9tT1ZseTAFlJk2P9D3Gf3VHNDWHXZLCSwiRkxjyCAWW2felSr9QM7E9TBTlyWGPD7VhfEI+5o0C
79Xl/4BPiQ+ULV3UDr696Q21HJi73+tCfDSV/EuqNRxFOm+ZuzsW1gImCm4KjKBx0w3iaW7uX16a
PamKcDbLvXxnOH2597T9ncvhyRg6APhp8SzNuvpnFO0/pflIO5xOsT/gl+mgQdAoz1Fz1e7TgnAg
M9c3LHrlRhn5XpU8mAZreEbj8A/p5wSuiOlMIPx3aRjKXHXo7QEhAREzLIwB4oQkb8B8jX/UDdnB
JjbJDOOksnYPzPvdG7wH1xgeIWfGvk+EQL3mt27mXG4cLcVBTtN7YPhnqEvkG8q6dB5kqGzGEKr5
A5fkr8rtk1/x9JqNn785fdhsjVS+LmX+OPVtvs0mnGG+OaMJ4gzVNSJJWC77puzwyxDRa5G9jzzv
JsdPlNrwH8reOFkBZFqVGy8NvmUsxxARoIvgrI2msXkt8r6JDJ6Rur5joFf7KAPvT5hNQNHSJOaB
/ALx+hiSxTJ1v/e9+d00jVOh5itn11894UvIkxPV1FOXe+euXj9c8hde8uUw34EGwfo8BT4aZKlh
N9JUp7e8kSmDGqn2z4k9vU/JeK3VGEbJkp4nx3kEFvtTuYa4OXO/r0Uod12bX/0x3QtXsfzS/FLS
AndaFvqW+f3FytZfU4IiMmxC5iVRN8sGltVDe+ibV1FWvKOOle2Zrchjn+ebTfp79B+uZ2X4JLB3
F5vjFOcG9N5oAeYZQqZmpfyycbUXWfAkmwpJCubsvCBF1Y7z1bB/QE86vTLOe/XalHuzUs8dTxPr
2GyoSGp3IAtibzLOTPfhgg3FvZLT7EI//QueggjSRRUaBiOUFEo0TMuQT1DIyZFwWjgBY+yKzylO
Jl6w8pKJWVMVDW+N3x2ciU9c9kcLH0Qmqz/VEDz1ZXIF0vq+2jkwvq55XCheFgbCuDZ7bBPvaq7T
ydfBuyqK17Yvb2tCfced3qBSqrgz8703UtyBUPLRsGg2iuWjadU7aZRJuOA051Cu/9bFPeWzpXnF
iu/Bzp4KkFLrBNRJYY9xg/Zd3MmldX7U4q74Hp2/Ik13i0660zCUT61lvyeUD0wTlQlygH1pqmds
hPSrLHCZi/+NPowiXWb+xx386onimo2KUqedsfkDPozA7H2sugMn3d8e+hTacGjkBkB1DlQwbi2g
X43I0kTAE9lc+lFouP9sJ32t82orhfOmK7w/OlCfLLqFUe+ifXFGp7yApjqkNJhGOznDYDEiv54f
QN19JWbVnLmEoUwXySWpcDgVxYHwnuBFc1L7YRL1gf8Gzu+2yjSAFbro96Qh4k8CQgB3SrdTP/lc
PsQJKa39wc2SsyC14uBPh7OymjdZGXAX6ynkZiwvoeKQoeOqt37XntIFC71hvaQTrJNqReluZLw9
AAh27Gp9gqaV+8UvLu5UvcpFHy219o9NvmT7OQ12RuY9DBKFkjeHu1DzcAhzwETscOGFyNCC1Pzw
CIHYuGG9XoVHXFtPWRuSE8EZ3FWj/Wcw4P7fx+mZS4XTZwKkiLTV8lmpbthYIs2B2nbV8wQpzg2r
MnbUjNdHO+8OqBRQ0DxCU6guiW/C8xlBkcFSySI/B99uj+nFnBHaklwD2IYC5vmKHq9loRR0z509
n7tp2jaedexdXAnNuM6PqKuWP53P2Bel2TaCfDFtc9ZvbpmZ7DTYHfZGiFPdJqgep9V4ShHKfWUd
Dlfq9+UhLbK1I4PVBu4Dpksfeu3YsEugPwcEzC+GtuXjxJSc5KUu8VVNJiiaDKbXJjNZUOBRYibY
6LytXsPlNWMdL6oU+HVvcZYo6E3rzR6hhC4e/BJKvhaPomJzyF/GvyorwMY4oM2GEKWLYKPDQQ+T
cmiZcyZZkuftavuAkoTlQVdlRCR9ZTYMcmaw7EjVnkDFXbngZuilckd+cQtK7W09p6n3Jg8xbPhx
uwYAzlxTkTfmPtU2irGxtNW0R0C9Y+vqnxQrRCiLFYGmSO6N4zKLHWdWr/dK3B3rmmKKZGJQyfpW
3tdrVN36G9dJTmXXn5lHnaN69J56CRiDOYmTSuUXT8QTvZs8AlV4EMB8IOw3tNMT2haQtjeLMm4J
gNl4HY2v3FVPVFQfqAC5O4az9nNzx6Eo80rRhbaCQ0bSUcpfvkWdfxg2QMgytx7pyj4MFDditxUn
yxYXhrrkpgv0fVBpy16EcSUzoomUgNUpnexP3oHpzm0GiprlYlK/hDmyTDzb1p/K8G74ind2m9w6
PzwNjf1sDvaFtc9D1ofzIfBctGDTXJzbPnP4RBr6jFOTMB06BqgPJTeZTmEYO+W0QD8KoMVl4q9f
di8dxFp0VZS0WZmNadTHCByvJMivhMe/izW81XqKxcKKE+zgNqpK+8FNMQovuEqLcW92GqRk6QIK
Si5sn6JDWW5kpl8NRUqqL0n71NUA0QQAzUrZzxWl7Hhtq/CaBuO+or/iUEeJzS4Ah2gCbupt/rIq
SGILN6BdtAwRm9sFzDCwrulYGh61iMa/lVL/lw/+g3ZSmLf1eewsTdF6aU/zWNFxk55xTnVNRkaI
Y8cdYDsghhW7ko6JYro080cHfCIhv/E1TpX5ZxSKwcHUtp/lMNGhU9mynSVA2c6hHaJEMn8QZa1b
aY78TlikrktXg6sacBiMC5LrpjeNnUm5NYaOMnEB2/am0tmLn5NMoihPo3lOfygjKQYGs3lvevq5
LToi6Fzk1LjTD00qGGdOeAt96kdQPiRORZ66BGSlTfWI1AjHCKivHO+zcDwgonqkPuZMu6QDsTZR
/uR7ppxN17yP8pEAwWGei0qw9mLQFs7emnm4RlXGMK2mR20htlWqcXaCYueX4xf3ebKG58Tp0r23
eu62FDjvQyXFDqhN/mdw5/VaGmF5GiWPKH807UQfdehSzGITjsBfbPoW14Yc+MVq7+6l3pRbgRo3
ngLZhFuGCbF+BmW+Xdxqjal5vtfJ8JtzA48SMXA7UowsjIq1XYK8zVxyURl+iZNsyqHlQVckFfTk
LimKLxoQK2RFg0wWE617MAMW3IGVk0S1iAZcMGURGHYOb1W/yLQot0mPz14UxjuzQd2tajL5Ojaz
8eKNnXx1sBVEFkNMuxYRyZ6yRBaVaU88M1JqpGUyon0GMn8I7+VuBtwFSXkBkTFN4Vk1KnvKgXH+
SaeiP0ypmwN/oKI8ysbG6NtNcVr7n0OIdyXJqYe5LZCkdOj9Td/7482dkaRnpQWdIaRE1IYw6ybf
/MGNkO0CWBan0TOHqErmFC1g+25Zi8V+ASIRl/FN8lrgWjtY+eeeEnqxWTO7jCegsHpT9/l0dRIc
iQBlrI1idnU/C87tNLGqSBZDtc8W47+W4OnoAvGPtedS8Zde/pilLnmDl34OpuM/VPS2N4IOFVWO
mkaab1+phI97w0z+eOhSdxoA8USRhs6a8dq5gR/DHQ0HDJTeew8puI6NZJCX3BsaZF41YYw+N6I/
ZeVdOuZ4u8FwL95aVduFHZ3BGbl3dEbvvhsefKTEVV/fRM1v7dHL9fJ8a431tvTmYjfKFX1hi6Az
lOGKL7U5LQoYdWlO57WwahRg8mICX6fk0cQjKzqYJakm+qIAWz1Ndyw0/dWhr4NDwnbSxpsRkmlo
PoEK/664RbCz/qxe9l5Yzbz1vemKhwZnIYqBplkvYaP/yR7RAZTMM/obMACZmcWhzbB1X6VHbhmG
U2knY62mHNZm9/pKCaQ1ubouUuG2YYyY+XOkKrRCFm8A6eecEwVSiRPjqWrtc+fWPNEu5fVh2pEI
8Nws94dHEaH3Ij8WTt8TSWYz0b5zH70zJYf6/EQls/2x1ukRer67lXfpvN0N/7WCXjQfuxWE/6CT
7/uwP5iZ3GUDUT8yvmujFWlj9ZwxlErFITMjATQLoNWXHMpnwosX14PpUShkpx1kNkxq1cYsyy1U
JCy0uruQz/l/HM2OFcGyz1FCZVv65RB1vj9vOg3KrPDyU677OU4b9ST86rHEvuv46hVhxU4nbOZ1
+bV06NNmZnsbA44bR9XHfPBAMbtbx5z2phNmUUNmEa0+2Jyirv5IYf9jQvFokNS7FUcsg18ugxPB
1e6pSfdw+BPRIqoUR6qaZryExWMJ9hm8+vQl5vHG9srW9/VpxRHI2+XsutH3Cf0HcNMO10SPjIoU
ioGDLDB3iuG9DTBSRBnWus158K8pocXWcRLJ8hwAx67vzmXQfLCOPG19BLybe1eirtRjpY39wo+J
BA9Ie9ljxBifMRJ7FF0pmKTinT3iF7fMn3NYHm1e/RozhZikY9m/l9T0UX7mAVFaKBu+UB+mrGOq
Iqod7gJ2rr+ntD3WFo+1m5AqJj6e3EAA6vL6L7uzvwEW80wWyCeHqTY3TY64pNDWsW2ry1SXtGIR
SoB1JxXtg+FYJWYEQLqJKh3OUbc6NhcO1uS0G2+rcmJ/1Wuk0Iwc+oks1HPn94EzJ9WBiARJ7qb0
2ks/Q1DL+lemJF/ZLI6oMxxTXkHRhjvVFw6/iF4Sv3pnd86VRLaJwOlupxk6LEha0JBmdQqq5rvz
xAXixGXpVuuUwvC8OzCOagpus8ieJDg/ot1dOdkH5oaZjRGcJcsdRm15CqZt+dDn/ANLWv9NlkHx
6e68mL0N3UrytaY7NdSSstnarsv983HtBynlQ0XVn9PLA+7gHoyg/q7K8kwuQP1+0vuxU9eQRh2A
++SJqtF3204PNYDVdpnOozG/Utj6C6ru21+qh7bhci7y7JAJ+On0cumHhW+rno5WbZ2C2j9xtH6r
xb5rEXwIsfVDUuOuZdJojccg/UhH1t5bPAK5bZ+HO6iuCRjFS4yfMuk/IJcRWIHTxuQXbko5XjP+
3mz0DBvozfTChtmMhmb4A9Q1boLxt0hpipdj19wWn/0p7UKZMH3glhXo6rBqnzKX+ZSMEe9VFPsC
ykzv6e7RYqblsjTqAfxY9eBP3Udb+Lx0HoMAoR6PGW2V0Age7ZV8bPGYyUAPbzK6YKX6P1NOUCYL
dpoZKOzUfPC96tD1jRkt0nvKrOHoeoS0WZi9W20HuU9j5qozd0t+XHCSB+updqdvmlpUFGCKyklQ
FWomUoul3bcDjSWrT5ZX3hG86YHx3KXjdSnwOfNS0dezxx/V4Om5P9SK0SN3qd/CPvyCTt9uQRjV
MUzLlgH7zNstPmm016s30xt/zV699xJBr+IUZA/lOlf6HRX9h9/kzGl4FPMXA30EGSTZMR88Hx7p
sX1usXoSlboPy5pSzG/rT2Ycw2hyimcmMR6txPwX+stN+N61Y4s0AsXybjiwOO2VsxMxPD+6bhko
Sd5Md+DbHYIXmAuImtAl8XwjDgupod58XFekTiExe/7qKu8SzC1ua1R5oD+Y4ZK08IZh+a/HjMlU
+n+tZwF/7qt3Geh9yMyhtXGx4oxE13Sy+C6ZyxH7YhTfnou6Axngpg8YU+ionW68e2KK7xWgSDLC
ZVxuDv5sr+Xnt+fmWNjLx9iKb4cs2vXR0eJxIxWW4quoRKw8KLJUaT5tKJYQ2iHzqo4Kb2GU9dbA
doIPTuhNNlFq5dI5M/1/Ek5/FCvVmr5URzxZ/+w0ffRruoudMR5mKvTR7ITVlmWQ/3KHYnyJVgvb
WB5xLENUQ5tBYc45mbi7WHTnsLNm/Mn+i1zcTTu0nw787QC4wz5rHHFaZir+CStGQJlFH9HzBnw6
+5LuN0HF0uhvI2xuZH1fohl/LCP9wxgpzPAwkJEhOrVrW3qvXo4eYfTHvSPrrzJj3EcyHBOOKMJt
hym0fKgOVYDFwEVqtYxWu8fjc/I6HtQGABihxPwhy8y9Nqi9uPA7UL/8X9CNV4oz7+Xo/nrhdPIK
lHhp9TsIJgJxkomI0DFu8+AYZit0VVLGesChIsstdRJxKu3526U/sQV+emCE6MpLRFFMZs8D1KFN
ao9HbXrXNPP+BYt8n0NWQBJtYz4wvodVD3EJ4pb5SeR3tD86OUKv9+ZDaGZbp5cNANB+13APrUF2
Kv3FxfuaIicPuc0pwFy8kqL3lOZfZBdnBoeOhl9f63xZYzDexsajrGKOy+vM3AMA1upkQjC/7xdE
foZizhxt0MbMLVPjQ5GhWv28mty55CJyT3F9R17/w3VzCEVWR1VL0SXt/I/Uoftse/O1U84rIt1l
k7uoJijSPytO4BPDIVwWtDBZm6W+UDmkRQZ9Ysoh5tXK/PrBzs2npZ/6A6HUwQE2pK30uezt5WRy
dhzndtlz3/+qlJemk/Z2bVW748Z5WOiuEODPp8SzPhjV/uT+ZYF5Bky8QGhOmtsky+e6wzymhzTc
laG7CafgZbVLicoct7vNTWqapt5KorxIEOnlRfFc1vKXO3IbqPLdlKtAZocyr6DqX9c6QpMXxs2s
zzm/zWbgstPCqGOu6b9WY+KsmBgeWmihOLRzo1WtXzThq/vyBl3pmTYvi323Em9KxNjkbyOnJBZ8
5QybIblJgiw2Se/J0Z+poVBwY8sxFBCDB64eyqpoJsf5o+3A4hNB3YGc/NALeT3Tq87u3i9H1sAQ
kDk/ak8+wXtkLgrTgs2wflqx7VB0TYz59KNWHYdmktwGphQ2JkUY/DDTr1LmsaAsFYxYj63s6uSj
iGVVW3tjpv4lFvqMboKjwG8OZs1Aie8Xt4IJxY2Tu7+QdhEfT97JZs+eKWBE1mFPv85iWIzXk78T
FoJoaa1LatdH0aXnZc2+rGB07+4HqlutDTS61G9J4vdRaljTpcVrQ7uC7VKRoqyHBBYzJUQNN6GG
5IQzE6hB1EDXj4ogPygV4h6keBgbUxjPkKT06i57DH7LSbQ4eDwX3kdrPkt8O0vBoV6P8sBGzQev
3MmdsSuxzPRoqf7Hto1b64gDV1d48Gc3nhUDIXrub/kdRw4cKb/3bfa+RaOD9t6udpyH3B5HTkj7
YBQ8P11xn0OhfD96YIRwUXT+CI1+cj+tJE9wvgwMFTZovKAvU7FZnD1nEgTWuaYG0DdiFxg88+wK
7NkBoQYInd+au5OAiyTG8ZUm056YNU6Xgh9bjQ+ww1EmNWV4zZSxPlnt+tS6qRExL7/3TPkIlXqP
R5FXsfJ+FAOshwKuxCbT2Vu4ZmNUquksW6ZgMw93o70dCjs72qxDRLz3x6EGCp45y8+aZGRbflzm
1ZdPyRM/3vicOTQuLCYzdD+eiOLYkM+dbevToQpxPzmC39m5NO34MrbFaUGFM0jjoRbioVtBCFbT
P4QRHmuA94zQ/prslAA4mY8DUSGXNnHOXQkFbssqqQyNHExDPT/SUngqR6YHRj+3N3ccOUbdWBH9
RuQKN6vyWClQy6lpxG8nrBvUOjsOdLZHgvoVDvpWT2hveUbaDZ6VrQwzzLJNeMgKilWsA8T27BPD
2iFZwr1NyNHRXpOuAFLdqfFs0GuLB9qUTFpj2USggeBg3KewA9if93deZdlsaZX7Kci+EzO/CsmU
DnkFM4nhvy6gnohnal/SpN1nzGhGilLbW+FPSzS01n6gDDGiW914a/o3Uc2ldlqNUWVgUC3x96TR
OxOk/2ZgMplp/AsT1shBs4p/U88MUnYX9qP0dzrp7oDLh75J4qD5cH10nn2zHbX/W3fqoTDbK9sV
h9E1T9XAaQCL9tPSaI9m3YCrsUXJUE9NtbJv1YMNd55yn/pq6ZElVfCk6P/Bi7JfCm66qzUbv4y7
vVhh/yQKedF5wAh8qcSzMVePgR7eGfXkCQyJEx3AjbG5mN+N3T1Odp1vqQFAJUz2ixJnPJFsPvdL
flZ29sb034QlbSq3k1Xd9eVGbKhAXuaGl4VWbM1McPpf5ZTgMUvTYd4YnnY5YL9j1wSK70pEk5bd
f/6UdxucO2RdiSP/Dok7UpJrm0PZWZeKAhJjcQyYVEsdEWRGDH08umqGkOivwMicfZ9Y27BtG8IK
HD/mwMVa24Q8Km32FImRRer2EzECbYGB6qWB1mJdmNGmV16wVs30BzPS+CC9PGqL/l7ACbXcyiCL
xiF8ZSYeXUwh+ji9+yonj4VzsHviUORk3iFu1I6JmY02AmC68tsaml2b85800/TmNsw64N9z7zEQ
RDhG5WOrbOioBs6DtgUWW3Yo2DuM7+U6HhVUU7N/6ocOuL4ntnwKOkoHz2UCAeqzb1YPtcG9PVr6
eVZCxgwrL/tyEHs/I1J1rXq8T5O8Fb35XPfklOuQ2JGDcWNDEynq/YyBC8O+tEGBpdIgHBSr+m+W
xfNUG/8BB28Y0GEHIaDnuUNgt1W2+FXMvRSZ/tTm8Fd35Rvs2WyzMLkFEGQ7LOLvaNO7Ta3wh5k8
ZB5zfcimAcY9H6xQyxdwB5tZ0zrcQdfHI2aZep/I3DjNklpD4xFFJUJ9rg575QDn/kk3eLX9+Q9d
GB4+YMzTSOhsjt5DO1XLF1SS42RLDuep+qZumd6NH+m/lVmGjTs7v/Zkq4O7tN8oGI4M8H86sv0n
bfc0hs21t7wDQIZzkFrPJBbWfqWEdr8nD6y9kP8v6o2RDZKexH5zZJ8SlmrzkgzZPg2DEwbuDVla
c5S28WzbSTwM5rRZQoqSwdT8/M/ZmfXGqaR9/BMhAQUF3Pbqbsd2YsfJSW5QnIV9K3Y+/fvD702a
bnUrM5pzNJpIqQaqnnqW/+KPyZvgnWaFBaCo61HR0p/dVt5pmXXo7GpAUJ/+RaWcO5rSYPm0DeqK
QNlE8iuuvQZjhBiiF4mtbONyEw3xWzQbbdWxm32giYNHopUwIRV4QVtpRUhxqXd9Dfs7MQOONWWk
4GmjYd/h/RH5lJPSMXZeN1CpZP5TinTvatKpL7Gh3WCUAfygZKhcpr96Gm+TX7yIhr9Mc+sng8LA
G4JvUVUcG4+shqnvYQIg+mS2yVe6P2tNkr+VQ9ziJAMoo0OqFEPK+l5vu70xGbRW1ABWbZCHvBF3
PQ5Ya9/DyS43fzS+PCrNffKozldydO5GgjhDXDm35901CpDluraMeAXL7F6V9VaaQKANevObuIyP
9dx6TBQwIwSoHqyUoVXqAJ+Y0vFHyYDRCrMHYWsP5N7DIbZoB9Pc2OcjE4HWCrg8jDFWWxqtLbhE
AhrybtGRyrD/aUYDe9NMgs+NB4BC2UkMctx8VvXw2EfodOFVOisdAlJItppbQkzu6BlPGPM8DJrq
PyqFDiEuBDyXZ1njccBadl2lmbMrpVdjb9n5DF3hyLAv9PJXrCxnFxpZtXb80PwZVJnzkMJkfU70
GGxSFrxg3khT3hsU821T7YVjBBtcDsODb3vxHjOV4dlLouQDSLTG2/Q1TUwkMLARHo02V9uhwI4u
sCqKe9htMRhh/UOsF3CimMPFm1DR5QoYdR5sR/Wv9EXDTReY4qvT+fExRfHl46gA6IWmWX0LpzA7
9G3THeqIUqIy6wbLjxyL2tS3742ujycW6QrAmllRgcSuk3tJGWKv3TxNfioroN5KA4acZVz8mBKV
7cYOj8lWNfU+tOvqZ+GD0l5N2Cyi1i185r1O+DFJRfAUmY21hpAS36cVaG0KLAmDDHVsTBZiG6xj
OPfODMpvRlHOtiJ52SGeZD1Uo/3m5bjPuSHtlDRHLBc73uoRxD59slp+d6282eFkJjJeGbpGjQiS
HeTbZm2hhocxS2cPd6Mh3jBIxG2owoxe76uGfVUP9bq3ejyC25mdUBdNvlc13qNEBYbpQhYfaAU4
25I294GmpCJVR8aVsKaIXfbwkjKQ2VrchxsBjeyO1hHjiixKdNo60nuJRw82R101H10gC+TSXrXL
otJ6TuCy7JLEDtaUhrN9WjcjFNvol5wqwA59pzXcHiGhyWbItgksUHm0n6xnzG3r+2qY1Kc8Eu5a
wGpncxbBozYxyEn8EBvINJyJI2kKlMROQf8WRfM4xv706HTDryHW0w+OKNwZZUHOh+IYU0ebtqZp
qY+9HfRPVqIN1Dt+lq/okQ8U/gEFlhaBnX4fWB1Ln7JxheNDi4nEhFieTk90A6urIBp2w5uWwrcv
E7qblgf9LLfacSf6CV9CtLjdbx0W3NaqzYFKay5jYD2N1W8tkepVMITchW3y4pTMIFRkoblWVv7L
yDNsyjTi9F5n655zNxHmRlEOgRYX2dp3zvxfnFE3kAT2KrYPjUkHe6NPGVdIhrWEWMe2Yz3X+pCJ
49QG2rCtabbe0AVYiHXQdgIlYNAj122kK2DvnlJH+7TNvcjV9UOkKbEOBkZKBCyYiW2qbUYj1P9N
8Wdez7ZQMCIEww8G/Hm6HhBuXGxi2wbpHo7k5Fo3f93ExnmkHdCuvvF2F4xcB0cGFEGg5MJ5N0xH
XxCSvWGqVCE79Gdpv9zb2oh381Qy6oKpvZV+Z31qBKOl65908U7fFxXSYMvqaPQjPHH6jEY1uG2e
4Wdt2Ta9z7Bz3E9TKhgHh24GgD6/oSawELh4Xw8VWRw+EDgyWfF0vbqr4G3Bxz5UzeB+j8GMZHem
olm0u/5c51xqJO0cqMbo5VqSW+J0Hc+sBKkG/DOVV8N38JxyhYcnnaoZM/B6fS1z/sv+4jTPD4V7
k6NLyPsePE3zdLFxcttQCzEorLlFknU7jOljP5Rc+cYGTlX7M2oNUiafD/+KZoRzn9VJ81Z1YU8j
Ie4hgIHlKH52fWiDuw+98TeN1/aYBbREnjU78J7BE2KFG0pMb9eTV0/P15/g0ttC7A1VxVk50lpy
4R1i+2iHugfhU3RvMe6WIf3Nqf/Pz0Kpbmy5RRR5f1umhbwBgUHCv198mtSIcHjGa+AAHqArjkVW
W8CuZT9bSprTTyORLSI4ICm6VT6V7b8d6vfVCV0G6ks8K8Sk02/lI/Ha127oHUIZJA+ELVaJCoor
3xbj4/XXer7ZPR05R5MNjyApSpKna/UxlvEosloHoxmsb9M01oxKg6a69UbflQFON6A3y9UTGD1k
9DjNpwsBlC0QxcjlwUmoxfcNTSVcZDSstjcqZqi+NqrA+gKAvFTrRFQ4AZp1+rEXvaN9BiuMfDRy
R4KBC07tuGANpsN8PjMmekrJVP+8/lbOvz8/FmwuwRwFPH15i1TsX1/OgiJS+vW+nuEYeay1hwh3
713HrBO4DKAFM8FO7/rKxns4O3lRDk0h6QjMNWZ7DXshsUAzN8F1lEmbhvb9Y9iM7rG2JClSX/c5
HWlgWuuqU8kvlVY2E0pYiVB8TMjNlNkSKYp8FOZjnBj5LxiF8pvW49G8sYKWvryAAMHFr/skGRa5
yw/Zd+5T7NoKZlin4cZJwyRINnxBDy+jLOwBSuoQ0sDENMZjhjGjt6q1cBqBIViYa4uUsgXr4WHc
d1GTfI4dAIZ3qc4wbNUUo4/XaoOgLO4yg2xWIMqKA2SPzjxOgdbEn/RC0CSPhXKoE3Wj+8jlg5cz
CGSMwnQP/iLTffN3U5QAsqzAq76ZRjvmdzHg0nAt6grGO4IYPiNZE/JigMPMTm9rU8OT2RIjzPGi
xAGzJBN9SADeB09Vymho0mP9tygz4yG3a2dGu1bOz0KFNGPzoakfWgis4UYjCNDtTvxWMV7OpgJu
VtF+VmNDlm6NboWtuHDEfiaG3SdZmDmbye7G+mC1cXTs6C4UW9EP5pMe9xnmrXFM2t0r0BBrwgdf
1MQ05Y8GGrcg/QZ+stJ9Yf7it2T3mJSWtBQg0H9opy7504ymNW1z8qyPI5i/34OvwxdE2wE25yTj
DBXkyKjTbV0ljMdb5Hu/FmGnHnJsLOO1zGocLMpi0LOthTTBA3YVoFgwksDPDfohpElYOW6CL1ue
vmgG5kSrAlWUdiXcGoq3beUl2ClsJMONEgiirjSjyfON23XeUSe1k2u3CeqfUpTUjIhf9f9dPxVn
KYBjc/F4KAjpFlooS0WOXGCkYyP2B3LYwEw7S934Q930JVWFKtPXBiDNjUTuXVtmcQxxGEEHhE9I
1iMXx9BKxtAaRuVDRcjAbMACwonbbhkJ+rmP2oXX2eM9lqrg5KMhyn47URO9ulEgv/YwLrDptgb/
XkUZ/zPNlQR/K3wY5gJ4zH+Da/o3ZEuM5QVvYwmEYAl6MfjxOahSncbXgqG4iXune4gmaa7R3ADS
NwL+c0N9K2D9o8laYqDd2Uz6jJx57oRCMBs6/3z9U51dKHwqF11nF9UaXNvEIs5Ltx4RQo21A7el
RB9LplqwG6KGdtT1hZaKgQ76++T6uKC4hilN11o8cdpOsqL48Q95qvXuyu68mZ9HkGy/hT6UgO8Y
MVFQmlOEDnPvpjnVC7ad7kom3dBv3Unk3+wUPY91Zjk6Gh5dG2Qr7EiD/MZPvbB9XUNgmodQnMke
XrwTdK+6zs+n4Khx2VC+BdAea2P6VKagJaDG+jfS9IVu0vxmZn8Ck1sElSi8vU73gpcHhWlMfnCk
KsTMnUnZBwfN6yea6P8pWbQrxx6YgAeEmN7G/fbGhzmrElielS17FpKfNdJOl8/7Fu2gQaC4EKju
WIVxui6beFrn1EYbVPnGu0b6Yh/mzE/jom1WWRPqO+at+XqEm/1IoZtsjJQJGNgDiQdmFkXxpxs/
cv4Rp+cbjUkEtNg8DrwkfXG+GX0IO4/08Ah1P/42BVJ+tkPusJVl+M7vsA7sfezozCcRXEamo/Q1
6ytDn+C+t2zziMAgbXZUCG+kY8b58aESmHez9DCzwHPm9N01aV5NPVTmo1/0zSv/Ei+G05N/1EEq
f4UR2gs7zxi6p64I1Y9sUu4hdTXtF6CU8BdkKeMPfEbrG5cKg+frr+w981i8MiRBSYjn/3L0Fllx
njKvquwyOsqywXgErfbkl5tEzAHAihrzdFSE9LRqOA2rGrKsycWTUY92/mj/TGM5MlrIGBLA9rCd
z0njwoDPx6iN140KGBDXXcfF4zRRWjFOr7V7b2oNVBkSp4UxaUzjf6EaQNnEZo14km/bE3N+Wh3J
Ngy6MVvDz4RDYYQTqIeS4hef16bon4asi5GvA5v6Og0Td7yUU/7dAvoHVEAENk1zERe0Pyaf5qjS
fQVkkofg/6H97e/aMMx+BH4EBKPgGB9qL6drGUZJgdyI53b7TIoMy9w+N4t1a9hRtMZ1oJc8la4+
OmOfPUPpNSCDk7DcyqvPyiIkbU3HMDluKHGzbU73i10bftAjfXmshA0PNRTQ3SJHhw+HbMmNDXAe
xqQt5jvRddHY4yY+XSvLw0CbvCk6epUvDg1ePg+5pc3GV6P3gub55+v7bamwSRjDZc3FBWOWIDXP
dC39Dq1BQA7yYLlNI5ncS/Gj1LUam8Q8BJ2hW2DpgGwjd3DnQFDp9nGWpZLiACWOWz9mES8QQ9X5
LaQgpkXThRnQ6cObgxxDPxi9u76nZ0vC6u8n4hwUTKg/8HJoTyRqBsMSxTykWnedVuBU24x/ajDu
G5g26kaseBe/X5xH3FB1C+l/1D/PqhR/rHUvHjyJ6kNqzvNuq1hpwj0kdBHURjey4jECfJrv2z4D
xMlfXVXbsgSHuaN71g3bvAxwme6q1nTe0PTqjC9a02nfbdWjzoIn8MiED1KU/mZEDrN8r0TkmVGN
T/8yKxNGD7jjUs15DLAkHZlHbXDBodqkZw456BRzx5it8eIMrh/dCYRSok/0yfMRfgQSlWQkRK5N
YGShv7b8xLC/Q/RvE6hZRfhTtZE+bJLcplFrRGVdrYEZ2U9wTUW0s7TILnFFLsZ27w30TDaDQa7/
h2bNiE349X14vu0pi3Xubp06WJwdMaQsYBTBdj5gI2Le9QSIO5CwxdSmaGJM2Y3E8/zyZDWD/InG
HvXf8kA7fhuFdLy0Qzc1xdpvR9QvaonAv0zqXRrZ1ba2rT/Xn/AseeSkkTBQcZNJWdyKi81dihZh
tqLSDmNeVR+AyeibVETtnZy6z37mG3cTwpo7zIXAvw9F+6ASSgZMLW5Fs7MugT33MvHykqaYBSbf
c76/2reoV4p0pregGmU5EFPKfZqvfV8hO2e5Rb+H7YlDSccYQmBDe9d0Yw5QILZpZvMHXEbxNqsb
5xH552xtqLjZ3nhTJsf87zP3/gMBqVONAmegc3caBvq+xsyxkumx9/1nUaMAVakU/3dIqW9joGl3
sOijZyPr/jCy0v6rLAB5VFnyAbDIrQz4vTlz9mMsOojEJoFL7OJCttPGLhEUhh1TqTDdUDiKaGVY
JaRxnR7CC+gFA+IvAMRXWSUAKNlJ7rCmkPb857St+8/aODkfyM676JDTr5/l3bTgTxRokpFjWnO/
c5+5O5WXsIoiXwhkPDQ/ex36iEmmkwTpr7Cx0i8yLOLHpE7VzzqWdrJCdA1NAMTZRxTinDB4u/4Z
lkdy/gpEYoksJDUPHazTr5C1IymEEWXH1AzaA23jaV15EC/zwqnRfSYsX19veSj/fz18clG8RJja
WWZlkTvWTVhkR+xI0hfdqfNdAdt1286KJ340oJkXV7vra847aflxaf9RNFg0AggFp8/o+i4QPVPj
KMRognmOgrrg2OB0PKQAUpQBNmHq2Pd+ZYlPrRD/etn//yMTEbjvEZldJns1Y3Gs0XnkyC0Z4Sah
HSJCAyNxFcshe24GJW54m1z4qC5vGDcGQxKKlhVsWkyu8g07OTqaJ7fBJJBad9CA0aq2/WAmtXnj
LF9cb77QEfJ2BcOi0xc8FRbKdHWWHuH5jHLTsKGAL5FC/oBGGr+5wahb++vf9NI+Ak7MRUInnhHV
IoOSbYIaTgudQJgFglpc7p/6LqifhO3/l2Yo6LSKeeP1NS88JuLIXF2mTcFMT/n0MVHec2wEALMj
0+Rx2zgqfYRbqj+Aua0QnQM+cX29ZUY6bxwavdxi+CQwipv//K8Qnk9+wvSkyo5tEHVHSm3/s96g
UpYNFtiN62tdeJ84s71fXiRnPNzpWlhdBKY2Vikdevxg86B2th70uK/JCGkCLDMRD0LJjRd64WDi
NciOobmB7Yq7eMAG1HhCvEuPs5qFi+KP1aGowKXWgooZmFDRbEu7dUDOjztt5XZYlGaiu1WOLXvU
vGeXApEiG9s2j/z/9Nk72nDFGMfpEQrP8A0Y0qwBNsLxZ97tfBtio3qaUsfZAE0f/oeTalIXM8qe
y46lMTubBpvNukuPAuV9feUjXbhzO9WuIrC6PxHor24c1Qt7irkfHfF53OmgAnr6rPRBcx01HS66
jKTWaBn2r6yugPWRZK77dn1TndXg72+W4SaVOHUVQ7rT1ZwpUo6sWY2kqL8PUGkFt9xaycHvW2Sr
crd3B4h9sfje5E56l6cCrUhCqPaArKIUe4m+rYbMjF/Taws7Gd54/edvw5qnNYwOUaUmXM6n4q8T
VhsuVSagyCMaG/rHnib43SiG9sFFOGdz413Mz3p6C9FMYoxOX1FwCVmLXg7pZ9nrRRsePUsgZYNO
yngvkVX8k6gmaNf00MpDBEcpXHcyqUykZ2SBTy8b8ef1X3Lpobl6adgIql1zeeULXzdQGqAxIio3
/EnKotfbcgAkuQKX5t2o9s7jChkxZRWmAyQ4Z5Vu20ujsBh+HrvWFN19LwcGTTTjxZcmt9J0bbZh
8MXx3OFGn9uYN/LydUtONSbeRDX7LP/VoZQDCwuPstFfQrMA8wx8eOWBjjrIGqBlDbzhBfVf/3eI
TMTBHgCpUJz5oMqQJ74RXs/qAn4AjSjL5MIS5qyCfrrToJ3AOqj8/OgMZX60ARZDROxafZ+iz/cL
vVYwriENZ6BN6DZ+t/zGVusibStAbUPbyPbu3zcBg2wMriVb4MyDJeiAdqDQlx5RWASXBq7uEzvl
a9pX5j+CAABxOPyHxuA8g9Pd+Vb964zZIirszNbTY1WEzZc80gDMF9EA1/v6E501Od4XIsaYWMtA
7bQXwabVKQNLbAmPOvpZQRA26WqwrPw/UUj5vR2RXlrXedV9okgv5J3wy62eOTdutAvfmahKgBU8
MlASbxFRAjMwY3w146NkP9T02rCWs+GN3Y06SLPAYr5kyDDbw6IY9m0FabEGqLTrDL+5EdvOsxV+
yTxepHds62dpZ0mZijgMSWCQdABaJkTUACx6cfuV+67/aaFP+fv6F7hw1skhGLaCwsDJbhlNBzDv
kJ0CcRhEoO/62ECiDC0ARJY8bDGsDPUc/LpuxdX5dl4c9JNVF5lL34aZ7bZ89sJ3vup+X9zFaYoK
Y+5BTZCxWgtNNw5pbn13K/PFr9L2vkaHhJJLdChtF3pyz1t0b2yE89QGb8y5u0XOzxFbGiDWopIY
DJG71QAfXnQ38j9iqVw+jXpozfJDTntAktU8+JOSwdqpujK/8QsuXL6MjQwJQoWGFt6C8z3w18Gb
Sr1Wqc2LkXbo/gd1xnxVo66cVTCk6iMELf1pwh5IviDBgHyw78HhuPPqIfih4qoCr+shY8CLU1CT
0caXt9KuCxuU1I9oyDGhHbq0G/fxgrAquwZxBe321Rr0/rW2VDVtxqYmF/KKrtJvhOHzr8LFN/ss
ciFJEvnF6WTK3RhgdOLj2DukPJ0hJwRwss4K7jIHbqvdNnG4jUrcmBhyQw8yxlsZ34UIga4DrRnd
tD16/0vTRa/CBM6wINS1Y5dt69icbWLqwyjYqrWq5SrOcP1GktlFA8RHPqeF2d2H3ev1w3rxd2AU
bFkGhRsCEou47LRjoRVlT79bT50PnfcwBC1DacynNzp6f9sW9ruubRzsFBQSxF1/oxNwfm7t95Qb
AgzgHA7K6fa0KmrF0bbjo932ZbCVCvDndmzDzr/x0Y05szqNEKxEtKMZSIHKbjtdSWm9g7Z2CQmo
0B0acLL8MCCtszaC/LvowAT1o4CnpNtfUGiASzpOzESKpIfOFaDGQpL65fq7P9/5/CAPdOXc/WK4
uHh0t3JHVWpGfHQ1c/wsKguSqwn8O4CX9yRgLN541Reuxtl8jPrCpQNCT2B+Q3+FAg1mYOTHbnKE
r2cdJ4NRL6RCuDJlhXhsh94+Dgy9XHlhL568HqCw5/Taje8wx5vlZ5jNhfAD4dADnzv9EaXZB4HS
vQgpp6JyN2kmzHTXQcZqAflC9rux3PlZl4wjsRNjWj9jkOb999czJ7qZY5BZ+FjelNkO7DBuDgPM
LyMMMsDWIM2dthkPWlcVO63D3Pr6N770tCQjgBHpOXln9rIDQg9+U9jREdlvpgmB5QY0EFGO+urA
TfJuPOz5apLuHUZztERAeC7tTetuZCptZv5h0CsOUCIbAz+BsqKfr8AH/Q+r4Yo5dybIdQDnnr7a
rlaNr6lMO5hmhYKO4pKRoCVUis6tYkvdOC7v2/N050iGVqRTpHbsHnMRqlqicufCxjzo2aB/MarR
AkgDWbwJh+FbSMsJujzOCsU2smX5NpiIyNTTEH6I4qLmBXip/xGVYwg7YSrDXyPdyWalaT66vg65
NRymIYORIkqtwwWtnJrn0IcwsTL0NCo35jRl/+j85NCXo4NkmnwqUlVGBacvENEZXE36Jjw6gUBQ
u/LkY4zU6AY+xa2lLhwD7jqQsZx/guAy1mCmVCH8DYQA/D/KgJWT4g+APJcpP2q1Zz4GtVWjUmGN
I5L3yRCmH1BovxmB3puci0/IfJUSaP4RBPzF4fdr7ONcjt5xqCzkfTvxLoXXBy/m0KCXWJUp6rV5
7SV7TE8FrgApfIsGgTINHmQa/EEyZfrW6v6QHqPG7b6XHXzxO/ZmEd+NtT19yoYJtMnYu363rTJs
0N20jL6MgK5QIylNn+6550NXSStMFDYIHnhvTegXT6WJPjEFiZ13m9hBhGunl874R+eeHlZ+C8h9
1SiDuNFEjOzZ34n3iXax5jKMy+MfRRtPnztNlM5aFrdh4hfuLjnXMt7cNGBAuWyRId7vxHTuwc9W
gfQ2tSJ9IDXSYDAw37LdYyTNIWJAHtmo3OEl2exnRtQh75uEhu8UuTkXmlN+UJqfxjdKjDldOv2o
oIg5mQB7ZzbF0lO8753S490ERzy8QmR2sin+YnRDV+yRCEYtNba7GnX1Qs9vLHzescP+k5wF3zaa
N5a7uEAZblpBHPTh0RW4qIaJPxxdxGv6VWY4JXJqmpat0P2Ae9aPN+qN87TFoVvpEtrZyRATFhvZ
jnS9qFjh0ESiOTKORRAxEQUi3Nfvj0vv9u91FtdX1bQ4I2KJcHAnTWwHzdEeSxuf6Kns2l2RDl+H
LJM3mibnt8iMRSEu8U11EFaLsFTGjCXQrQ2OWW8Uh3DQfsJMSl6DErHE6093oT3DUlxWDr1fDyDA
IidDOUjLfFB2B3ThyINcNwEVqT9WSeHCF5LVM/y75Ae6KMOuTt3kUWvs8HOnDH2vOcr9eP3XXHzu
ubEPL4cMaQkVolKI8dxIIBU3TvJxiiv10DrJ+FR4OP9dX+rSZ4Vf4jJcZzRNGXAa+a2sQXqpBlxo
xh0KR8pGEE8AKWicGn4u41m4PFp3422f3wFYkbm0YFmPOLJswQRRlYOYJBXqw7zEIiaujrzs5MFS
OVPIKdNxc2jLr+bUzDIzjXG4/swXjgxcAxrrkONdtIsWR6Z2W1rS7gThIAHuuBpzV3tJhxg1+Ovr
XPiMBs0sQuV70rfsNlPK67nnK4Sk0OVDklNVj5XytDU8iODz9aXmk7CIfETdOQTBFSIILj5jq0FU
dlPPOSCpMLY7eDXmG5oQ00Mj0G9bKQbmt9wT3fk1LdakkjeZUfMP+MrF6XSaxNUxHXMPcdQqpuAV
VLopaSywKZaRvWRow6JR0AUi2Gp55Bso4FnpVzv1smcRmCFWL10BDgVeUP0UjmOPkl0iOXZDp/5E
KMmg9NxWqDLCKF4FpW69JmmWbHLvvjPtag1hPNshVPVYI68IZ93q7a9JkEMSHQ0jND9gPFQ6v3v8
byAclBro9lIMyY+xCNxh0wLm1rde7yFCknoIj6EJ0KPZayL1/KWVqflZuS7AaoylHHfTd22Fa5bd
W/0DeUD+e0idViIm6ITfktd4CnZo+pq7BO+FTYTrx95FKcNelQjMvTBDLx5tgcT+BIEGeUmjCZJt
ohnjG2fcsrcFetfu2rcUdjoVCB6w9JbBOM3Hae2RAbEo9xmleLjLGX8126inkbbRenPgfiszPd9E
wDtQRjHDWY637NUX7p1h3PDd0x95Mb/bwuseCznVH+0KD7r1MAZIJnQ0Gx8mnC6qGxfFhdNl0kYh
nQTsMTMdTiMKgmaGCoX0D82oGJkF8Ag+2GYmbzSML0VsmDR0snSQi7q3TCQR5BlQlIWx1uA/iOJi
C9MWE4+wUf0KOQu/fBowD/uStE3wJapH09u5bTY2mAIl8mmKIU+nKzXC/f73U28CpgTYNhc+9JhP
nz/Ct6dNVYKemgyAU7iIVTZ9BZxtnO0Wrx/7CxFmHmR49NQ4/ITx07V6I+h7ENTaIcWQ56ca6M4j
Dmlpr1pZwNu8vth7FbA88HTmGW6Tb+CfuVgNN3ClpchQIIcYTI/CQvd2nbX+aKzLKdcfdbYXQkLT
4H4xo9D77gPVdgnnwExWDVJP+DNEucJ3UutRxEtSBLcxOULOFvLslOwmJNIjbGJC8arDHnqr8iwe
dxG6xQeaY9RGEqAmWhOObN98mScG9lLYlG+uP+TZ7p2hP+ABJXcvNtDLN1o4jPykVySHOE99lDg0
e18F0GVuvMtzONS8DuMXKA+MPinJT7+cFcW10fhhcshw73vR1Diu1SzGV43wrYsApeEEMR4Uv5pw
1U2hjm5U+jJgJL9BJwnXiKC01zDH4h1wjXqtxbZ1g6o2f8yTjw02hELQxKaVrNZd8k+9ADGXUmM4
VQEZwr8At5LfSSj5DFkRPqeGLLdTFpQ/IJRWNxgPZ7uapR3hMJ97bx+IxQny6f/aQxPzDaA8p7vE
S5C/QHa2TvYVSIMf17/4IgOa4Z9zQ3xuSXNbk26efolqKmiINI17Nw4GTR/yPPklMkOZ7vUE3fl1
DM3BXHcj9fD++srmhc3GVAacOuQ5ypUlTsWBeUQLhQdFhYKbL5VoLayMnhHcSiiT2zNOcEJY6TIg
I0OjDMgMDBEXxxgMtPZ52LzqqkGtU/m5h3hbNFt8IaIT61t/xpo/oI6cfExKc0QmCZ4PVlVG56cb
lNDlU+slGWoAHM5pL6Wapn8Ng/NHZI49MxXIst4PwF/tLlClraYVTXLwRiTqu970/W0Y+2G9Tlow
Fv/DbgXZykkilYWKYZ5+xMx3vYC6PUGzU/etXdp0SfsBVaHGw9JH6DjItGWZrnAZqapXE/E3+9/j
xozTpQHFQN2jkX76A1zNQ4gss7MD7KB6XJumZmNF4+q+XF/fNBfOJXBVgDiOYXg41C9KzSxXuRsi
XUGA0qK9LAsqSqjvMapMjpeEh6KvUWKvlFFjN9lFt8BjF84mFQnlwjym5Z5fxK1+CJgbh00MqzTH
N3MQ6aFMJ2TZkyi6sYPOiFr0ZQjA8+QOoBxg8UWCGQU6LUvIhIcOCXq4YbghAsFxQ4oEEQ1DcZxs
B3u+oajUPuTOGDZdnSC1rcoCnGSvahoBgLLQHZlmHX+XQ/0r5kLG6hf7Zm/dh1Nvf7v+ec5InvOP
5gdDMQVCw8B/8aPrtm+n0XWjgzbmE59DlZu8gn+tsTPvlI6b4tR8zZIWzdNGj1renq6qXQDG3Vo3
tZF9MlDGizdTqZT7aOH45h1jWoo4OZkNTSMtnlUAYdnE28RuLG/tIRXez1x95fwn3HKt2hS5P1VE
YXN3/dEufXoGBI4AjkXiv2yZ1SNaaXmIa50m0+nYDAP89tZMP/nK9m8c50tLscE5TgQQ62x0juW2
zrM5BMY4ga1h9UOurTWvT/W7yNc7/cbhvXCmPJpaoDLobdGZXFw4GPX0GFLJnruuaZ+UpfR93Sr5
uRqzx9CwhjthioGJHKyq6690cfc4bBb0W2ey2wz4OpvON8oZqb7L4eBV3qPKkbtM0LjYjvRTVgNg
nLsmGP4V9D6viWQokhIcK2BGiw1qdYYII6QXDnBXu3sTj5Cta4BwsnrH30isw298y7OXC2JpxvK+
jx0IzsvQHE/VhAZ8eMTxw1uXZSXuvKm8n8ZnFMlWzmjGyPZV8cv1Nzs/xUn68k6Z4WqfsU1EymWc
wg5cz1SQHCUkmgdrrOs9/truHe5jCRdqZ98IyxfXcwFUUQrTjFuGZUuvS016bXzEcM158sppeNU6
pHatpHwl8CQ3YuPF5Txafg533Zywnl43CDQUuUYoPiIsKY6hMJH6ikckm6t+iF+StLRv9f8ufUbI
f/RWmRTq3HWnK3aKia055fPIrpLfI6nM306RihVaysEaMBEOaszk95Cugn89nXxKEBxkafNQnn9O
V5ZFMDl+r8VHxkdqNfqoaVDn/DLRzkHkMsDf8V1DwB3UjVh+6ZGlh7k6uAnwoMv0DCdSvJ1kkx69
IvI+GaWHJLBuOJsx15rXutambZBk9aYcsFO+vnvP4gKPTFuXNIJ+pC2WlCSD23CKCwDMYNk+V5GF
mNdgIuadhd5+HHLkKDscC6+veZaMzmty0YLPNgHjLWHh0vANH1UKEFiMW77jC8voOcCAaPj3rUux
DicFHJyDOs/icxJpkV8uzfiYo6W/S31XzvLNPq7PnXlXtbLdX3+u8xuZXh9UOlQ3aPDO7JvT/ZMm
sT3R6AN4hBf1Gu8tuKna9KyP0RsaJ/fovuPLoYaHMqo/jFnSbZHQv0MB5z7SjT+pPx1qx2k2tlVT
nRX13YSD0arR/I993I2oNkAWUKWbccFb3iYqQUgkNrpQ1x/i0lYEQE/DlBc2k2hOn4E3ZbtBzVb0
aXnhCN9V90WF1mJPrwtSWjFuVYMVY1DFt2b1F1d2gUzSIKbZYsx//lceP/YdEJgUyCz6zPXWRwXy
02iK6V7maY1+thUi+EHwwTc8vVEGXjoEXMuMyj2uK0AopysDnKlyLamTY9kO/zn91K5iNUbotzoY
b4dNco9Pp7yxWS4cAqKbJLmZ4cEwdU/XLMQMfEvBKFmix/QazxDzV4MvyI3b6eIywAAkowYup3eo
1F8vdWjQKG0G0I5h4SNmZhktZtYWpkrV/T/vGzgJ1LXkFhAilmUJjmk46xRackSEtF7jTN6tSlx9
d7inmGumCWjfuKjnwSk2brzJOWdaXMBMU6j+iaCGDtT09E22bYtIIvNT3Ac0zJ7p+uKb4Iz6NqH9
yNi3jNcD99oujtFG6yrrFlP+IsaErINMlTdAGbo49hHK/DIWHdcGg6n/4+zMeuNE2jb8i5DYC07p
vb3EduLEyQnKyl5AsfPrv4vMSUxbbr2fNAcjJTM0RS1P3c+9PIq+CPe1hocp7g6o1t1E7bR8EDR1
R1QwLjRYkm8gn78//m99aCo7CB/MJZrdq/m09ECoemDWxCoE+sIodXi09ba4BsYv/5/1aHNOYU+2
EMpgtr4ebbSdqrKyMkXx0tUYXWp+92QY8JhgU+nd1wzTGK6j8Nvz/88LujRbF2s0Hr3aHkDGPK8m
/vCcRH1t4W/nkF+Nz1ZzRRK72oYWOzQOpmX3g7hPObcqP4aZOjzLWv1UkjpY7Lk3evaBWdyHFB8E
uER6bWUbEmqRqGm9af98/zuu0Waez8VeYI1GjxWHsPXzMbzI7Mm155NZeXiYmgMUCZz+mucJQ0z3
ZKIzP9eN0xFKUrnO0UwiGRKgF5cW7iwVqtm+o9d17ShdTS9qMbjM3JJoMjHFLz5747bt3OvdeAIs
wAW8L5PknmRgWcYEu2i5wHDHq1IyVfviRnET9u5bYVQdwSy4oDzaSdvee2NsqY/0wFCZJMVgv1SR
O2Cf4Y7YZvcd7euo8vrwB6SwMHtIzGl2jpFZJQ+55hlyV7vRSPqDmPp826ROVGIY7HQJaRRp3O/M
KnUeClXC3uQUSfxtPjh1s8WZws83cZz1xN3AnOHiPpBhs+ljUIsgxff4F1azZX6wgJtfutK0w6DH
IPePU1naM3JGuSeH+Njl9QdbTE9lqS1YvtFmRy13fQBTuk7mh5QQLOiKEYDBKckr+1so0+QjEdAw
OWrHSEsaAonef6gjkhb2CWCweeoIdMt2FjL4T1zvHdTnpiLe0Zfw5q6cAcv+s1qygnNmAZrhEYHk
vF6yasYfQzYIAooa+wQ7dNUm1Vxt1/iWurIXr7mVXKHdBbGHtYRdA+DNapVmLaaPdZHNp4ELxbxN
SPr8E/UehsDG1HLXNLwqOSlrSh86E4sXTLWH8lvnKE6KGFT6WototVstP4ezAQsAwaUBwG51e8HG
Ac6MyNxT603Wmd2lwd41LxBfUH66o+FiwquurJXVecRSYXfEZIpbL1sVFiavhxv/VTWT/Kmfhob4
1gANvdg3/TGpvG+WPj5pLe1gckUaZyh/vL93XLwtmkDedXF8o4S7kGC3NWn0vprHk2MoZCaR623w
gA23aYJjeyNGTCsrFK7vP/Tv5eSf6YU+jyYcVTx1DG4x/rrJjX/OMvDOfEqxw4Go087lzCkskp7I
hLkg/kobJE5b1RD+KVonb7ANQ/+7LackfSZzyMd/K+4abds6HT4e9sg6JUfOL0WAzaf31Rod73dd
WBgO0crADhzybjSR09wLRXmMXUOAv/2YQ9W1MIRt7WyJxuSUwK6/DDGHJVuDPn85RwMRAHg3B4ao
O2gylNbhrlMmfF9UWhakmd4kZorkqQHbbz0j8oZAn3t8WtoaMnLhP/eJi2NX3HkkRLw/iqtrNhcG
Phs75yKcsNFQrEpQsMnWFSTNn2zloNmPtKZPN3KxfSQezPAxsfVGI9++/9CLCwu8Knz0cH/AGgvo
ZX3WDE6eL58LeC328p3mi/sqRUHgq/qUNA+dRiiXKY+2lb20ZGeoXt9reX7XFYIUtHbTs4tu4tL4
WWg0mseC5ODxSCTfph7zZ80m6AYD9MhtHt1xSK+M1+qUxt+QW6tBP2P56aiLVotMi+re9ONRnKpi
7p6qSWa4a4P8ExGoo1TFDgjodFPE0r4P+5jYiPdHbrXSlscvREaYLAbOjqy312s8V2UUulXonJwG
W3VS0Nm5zBhD46HI5K4ca+PTZNTZy/tPXe0sf58qIMmjCrN4/bV1qiL5rCh6Hd1An3yO6b5s8DSr
A0fmJJENdfVJNRLL3bLsNhBfxJXZsq5MlscvLwzVFpqtfcFcqlwCgQkuhYbhtxYWsXYUvzRRTa52
LvrS+TbjOvHYCW34RaavR0poQ4yf7FPvY0sXkWwXQuuuNSlW6+bvbwJDoEXAruuYa8xPasSROE3n
nVDDERam+8Nj1RoyCfq0wV1+0B0qlPe/wvo4ZRjg38EqBQ0TUOuXufHPlUpXFmc8+MjJgnr4m1Bf
UiXQt91S0nx9/0nmcjz9s7Uub8e3hvqCmgUtn26+flSrJRYefb53mqFpEirs6CFBAJ3CybBEwfCU
uUWKtVU7xV6AOXL0E2dR+Qfn6zq+Twl4wVeu7hsyiDrVPvsFuSjkBUYmtje+XRM0Ra39sYwr76b0
Ru/IZpB+e/8NLpepp1N7cCOhGGDUVuVALXCytwmgICs57L9rfen+1Ehh/TyTNasHwujjmeCrwf9m
4sp97WR6Y25gBkCvbvla9JdXhz/u3XbYGw0fqh+MD65e+PQsukV8FhKkXMhrV7A3JsbSX+fo9Tl9
L9bH3FkIj8zSO8X/xZPMY3eIa2+2N13oXLsmvD018PlCFE4/ed1JqIk3Z8BH71SYdfqELSXc9zZt
sNYAAo7LeR6CpWu/ta0qvgEVxyrb5A76/ud9YxvEioA9YfGIA/VaXQbr2EVP2yX+yQNOe1kaOh+K
UGY7UumaY17E9a4dzat3kWXWr1aFz4LgkgvUBkK1fPd/FqAXuwW+oJGHP3cm7WA0Om/vEkv2xUrn
+bFJiu43AbatdnTyOrnR50pLdzjGWbepPaoP4zRZ6jjUY3Ib1b7+CK4G6yArLffJb1PjmxNH0fc4
Y20Sl23on5aWWIF7iSvig0ygxjyOU4Z3laow5d5iYhJrX/x8Ioa6iJJcbSKmwRzYqsLyfoqm+Btm
Zv0d1oMVAXl6zYEOaWw4xbqlvlV5bPdcfthRAqmbk3tXpSoRW1SxItzbiaih1eXphwme+4c053Nj
IjdhkFZ5qMiDLvZT/dxU6Og3FUrThy6L2qdJCXLgXHzdgQHIwbAfUf3x94Y+xYHYawH3NulsI7WP
xzq5D7VQ/eqsWbpbt1XmNeftC3SEPQzvD/aAhcvD0bW6fUSt0RF3qvkng3V39MeEbBwDpmBET3QT
4T32oHwjvwNwM/Z96Gu7kCbOlc7QWxvpwvQAYoffS4212ocsI65DaAgLD9TtbgBz7N+mquInLSHD
DtO30Nt1msMtBYm+y2+rF+8fa+7IYndbd36orJpwYzcmdvzYOoWJNcMg8hewWyvaRFPvhoGuxYgo
/Em0h4FxNa4stTc2F0YQ1QlEHo7/dTtckwXTDkvn0+KWN21qRy6hiCnd6XMkaRFcedzlxo2EdkGS
aIyirlljWuS0F1ZhclVRkTlOm0QX0UuGUR2RWbUcyMgOJ1sPdJzcsci09Pj4/sby5uNRsMPa1VEA
rLFgr52qRmLvfDIRxwWGwbGXYKq5cd1B3+HalDzgj5HvEHHaV558uaVB82MvW2gyHhjM+nQfYyza
as8/tUY+Q9aMYnLm8I1qbocmdq19o5GLtpGRZTRXhvziuKI9i3s2expSeUh2q5pSzk6kTAcutuwa
5wC/QMGLHsb4Y9FgNnxKjEJeSzq4mFQLuQPyDFomHLMuUJ3FcA1HVy89+4UpHrvWHxcOFDa9dIuu
jOsKQBIcRuQcUTZzUsDEdpaf8s+mrRPzFI+2np3zsC6fuWGgtHHmHFTt/Znz1itxDaUJTCsPfsT6
+2nzXI3JRDu2RPZUZsq+n1G7HNhC7SuQ98VUWT4X1w/XWkSkFwSMaTS1Ip+AQmc27Z2Hlch5nuH5
Lm7XlFzcX6c40g/vv98bjn3cECnEPajeOmtr9YJF10GoLXzicqII9SLiRkttuhL4LbCqfvrU9Y34
kmSYsAWyG0oz0GJSCQOiCvHst+zotydn796pcekKGluvkqAxx+HXWFm+DGyXtlRQoiK5cbD+vY/Y
kYptpJn6Jy+pIQvbbTcvIT1xfy/ilBxNmGt9RXZh4oxBoizZLFqqDrC7S7ynsvGSO2CpMtv1HnSS
NpENf6TV2mdSkHp/F+tFSvZWKKM+yELOsYODm6dEUANza0fcgKQPm7o8OB2zst6HHbmFgICa/x2r
3fSBjpp6fH+AL5chpAXwIoDMxbV5LR6Pis6GvAWjJxlG/dx6xXwu+qwhskqKfa5JcWXCXlzq2Ghp
HiCrsRHGopB4vTDQpQ4QQdGD5DC+Ud868YG0PGPXjWSJ5y2l6kRK3Y3lYLYIBz7+/P7rXp7PPB9l
GleZhUcMevX6+cj4ofZWfnTWq7GuQGZHtwhQUxHf1Sf6/KQR12CS35ATJKt58J22Vc2yOsVzETr/
G/bOLQE2E97GJt04NsGLir0ly8npcG5QoxGO21GbdVywK/ybD42deh8sk1MQF/so+wobOS6u7MBv
7B3+oqlysM2FerQWV/Uk/6AULONz3Df9Gc0cbCp3JlC4SklYf3/c39gP2T1AXsAmF8x0tdurPB3D
SvAsmoTZA6rV8nsVDdGVwueNybx0F2mBg4QypVebBeF0vWYTqXQuOzvfseKIZOT0vAkJ+N00nnh+
/6Uujm3m0r+PW/78n02+i1xZERqQnFPLxvC+CosPHUEXG7d2mg1h7TF5OeDsaH+uUfje+nQLyoiE
iw35QsjUYUNPhnWRnOkfWSfZeKBQRDwdEt286rvx5qAyRxYKDuvWXN16DCaon5q8ZaYRF9hnbng/
6lO5VS02XW0PkFiz3m/x90l3nW9iq6Dq8pA1yRQA39K/9+SfdszJ4uhUT551emVHuZhaVDCgzyCK
HOtLQ/31V2AXJlZ2yKMziUzivqykbAIEwwSjvv+1LySa9qKIYPfglOWF6Py+flBFyI1vF6ggqxTL
RrYLI741axjCW/aaLglknU93HoJieSBHb/4cK2ndGpbMv+iqIOwXCHcY9tJs1TXDuvWmCtxApcyt
GAseOBlrWMhZjF7CRkRnWww7pwnPItH9Gz0t3ZtZ7avp5GEHspNG9T+zVnnwkvgCiIvIjcvx6yEJ
Gavezev47EXF8HX27CwQpY83rTmbVw6q9Wde3hHYFoouth5Y8y1//s9iK2d99pIcG4uGDOSG4HeX
sL9ujqdr2o83VOg8ie0YAsGi+FpXpprWmVUmpvhcEyN23yWueTRNkqH90rcAO838psNC8ktc++Eu
d+rkjDw33w9YYH1VQAc4spfZc6FMcoglBkRDRYNAS8Zun9IYxP9ioG1fGoK428LXd24a1/W+8/Lo
yoCt67VlwAQ+DHDgoVmBbb0esIQzbfYRWJ2zXPYon/UWj+umKVq8MHnFHwNe4WaAcPoqTrLeF/9+
KpAheBFoMS60zDkxyrjqZck57Ir0UGHXj+Igi/cYC6JVyVoTRn5uPbc55q/vr9H1vrg8GULLIgGh
uYD7xOt3jocIvkGJu+GkZdZ9pOjU1rbbPQwD8sD3H3WRD4WR6iJwAIWEsg3utxpfcngKYTUDXBM7
oQK2exU+u6Ho621Re1p6Z41NeytzEt/mXMu/i3Ri/L3BV79HLHBoCo/1TNQsuvI/c2GFn3BJo8de
ZFPzsfOy6VPaFTA43CjWmv0wV5SzfePQIn//NS4KouU16GQtnBLqa0w7Xg+ZoPmex34E45GrzE8I
ZuKL2YTWn0Jp7bnTkjzc6JEIqyNxIhqqQbo6ateQMvvz/R/y3/75L9DFL8EIc+m7Lz8JjdfrX9KH
htkNupacuQwY28Fso62Uo7nHQKTcFGHHkUOc7tYIcfiQGgntE+b2BOrG+kYnF/bWTcdvIaT3Q9WV
/R5ZaLzDUdvkMFi8UOqi3KCkKlkC/XCOcR++cR2Vwbwqlxzr3r1PUiM8wNv1gi70CWAHJd75icx+
I9fp0F/1UN3rKDwC7Axbs9a8bSzr8C7v/B6mXSS3cW00+17PksNEE/BBVgBYzmS25zoPY/6tjD+V
MEZu8nChrI9OEtjwA35b3UjoT5GEO123p31t2dlurJL8mIIvHWegCKgPeEYCju9oho6HOSSpN6li
7zEzkRlmnjXeV0UkaAz6zY1h1+O5IuPnBvFmKXezIKISPyTk67FEYe7733XCCR+wa7O2SejlN41m
p0HukggCb68OSOkaN1Xe4SYdLvAV+9PWaRYMKXb0PYZFVVBNptyoPGv3aT7p+wmf66fRJ/K1WJI7
J8dWN5bfdWRmG/apadX4idaevgdcGo5mjAxnrBxr307DDz0e1M6h0Maoo+cLYVvx0PlSVMQguVYa
uG5Xw4P1657Y7GJONqKJukDNQIi9TOq70dDLG2KHQ+KpCYYT3WjdA9I6d8j3Ezswx7j7OQ15fa8G
W217WO4BiES0UbQcqw2oMm7hZWeIjzW3EHK8aGQTjfpZG3lBJxmrD6XRkPY7tdPOccP62BHNeqwG
rJxrXTa3ZZMkAQ2BaB9mmfiQpYiq9d4JD6UanN08oCyQmXC5mUeKayPxnCUUm605+T1kZqcIqtT9
pMRAf5i24rHRqvao0eH56E5W/KcdlPuNswZiZFpa1pesM8yP/ZQ8DE2CHbVmpjeEOSf7pJpuRmfK
dnXS/vAaPzx3FGvIfknt7lPfOFSOx8x3DYewiZhs2Xoy9a2MTe7ESaOfpmiQpLATQ4oFaw2NmyK2
H7sST2y3ObptLW5QpKRAU1Np0z01EVZ0VrKLmsk6oMvh/o/V/E647niXcb3amZlO8jFHOZQUz9hx
Caq/Tkr5t6A8YRqgPfhuFBWJUUWqm59j6U6ndB5xXp2KFvfmNrrNQm5kjIbzLGoRkrxC1LaEUvPd
7zI7EKqajrPja7fJbLmb0aiae1+NkBCcThzKpBR3OpP6IW69+UOXi+KWOY4N2jS6j2E+1vdG1Nbb
MDHsT7HVosWP5/JUVXF901XGsLGVOe3wEcTAu2zFvm/Sr1lpIx3g+ribMRv6jSz8Q0kH615CNb5p
teFnl7nDebbqhmxX/qpnEVyhKU/uJpsUVncWDb6b/sSO75I6lRqDuJOjlnwplXDvyGOo9qK3jH3E
1vgYpX19n2mAB3PBLjhO8xfKSu27QHx8xFGRfSkuio8xuDnz2o03s2NVN+UQ2sfU1FSAksm7681u
+pB20nhxJ7N6oTlV3aSTbwa1IqLdjLWvsrJ/NWn7tVZEoWq53WxaRpIxLIy9NnkTlUxjbN3Ijm8b
PJZ2ni7Jbnp/27+sUmiocANGXkexaK3F7hxyjZLGCCbXTvJ2ghNKJlmZbyermW7rVhSHsR+yK1DW
RRDSctRwc+OSuFTzwEuvjxo499NAVHZ0blrH+vzX7Tpwdc66/UyoX3tHolyhnyDgynOeu1hzVmWi
HwX56XMQEdbNzp3r6S8rdrTnVDoUdEVPSvyVsbHct0YHQHjxsMOIGn7N699pmgM0qdbXTnbrs+2m
WdI9+5WpAk6eIdBLoR96r+ODO4W3SM9lewbMEj+rqiNYmyjcwguKKTG/ZDRuIZv0ZkV8vO8diC3+
SQbUbz1JISs0ptYEiUXud2hU36PSwPV6Io49lX4b+EnZkY6TisDP5fRMX0PeFYVmnxzyLQGr6yzF
Z6hsD1RKw81IbU36RKSBmYufhZLzTkjX3Y+wUPaq6LLtqIbmlAu/wwYI94CoKA188qc/XTQ5Z8vQ
MhHoWCZ2HI5T+1hK+1dp9tbtIEbCvcHq9m5IaLJhhXXAfSOBrUxwelAbLDVPhJQLFrJ+os/jES6J
7mFCC5xlWtgD0QjVN3MBaTDsSTCXsT6cmrhwIdjN+Ejglx70edre10bafGaU5cbSs5/StaDfdDk8
zy7mXKMq29a69kdoJJ+jqp4/uCLUHt3eNG6t1iWIR9FfCuJ+fvRTbQrkRKJyqcz4UM5usjONMtt2
Q1ZsiiKtb/IqIjgk18Jt4kEEqsij3taj+Qea47j3ZpeM+g49aSRd78mwqvyGGEUiScp43pB/jcFB
10V7QvwQnrp+m23nEhdHY/STx7DEZJsWXOYHOCLEW78Ys1szCms+l7NEk/dRezvGjtwtfMEt4JNz
K0WrbVXXG/tUdQTi8p8HpIVm59jXp51ddnlg5KG9Q3qUbtUsU8T4xBiZSi8OFBDDQZ+q8XkY2+TJ
JcjlzNBnT1NdJfe4NbaHfgpx3Mtz+1BrRfY5dPJuQ+A6xYyj+UEmafI5ST3t+izSg1Qn8L1OdG3f
uKW240JW4utViMCeI2+r4mnYhrgIHhAeaLcqmfUHrUX40BPrt+F8MB70LPK3ZSxsYqnadpOERfaU
I7DezXjN3/u5iQRcE16+LXQjq1GCNB6mjHnHJ9Tayj/NujluC6VyOur9eJvbHjdci6B1YrYfZsyW
+CyDl25HnFVeitqt9nIuBc2jKiLQxhtiIuONalsr2xabAtjqmPVm/UBzSb8dVKx911TNxyjQZyQs
6Jg0ojpczsxG16dzWrftcyHo4mO8RPa7ZsaBJdX41GuGcYiJIT/V8+TfF1ZrLSHX2m5uXZus8Sg5
mdLtt05GVZGYZb4R1jjdaNlM6YOBfxCzpjaTrkXHKOqNo1ZRsuGN2b1EkV+whkwF8F3n3+pMUQ2m
fvVlipAM5kmGc5dm4raqkpLUqVL1H/Cj4i8X0tlabZjvnUxP9pmahNhgUUPkn1tbWxIJJBlTC6La
RrhnHHQ1pwn2y3Yot/hRc34pmj1RgMTTPXGqio0mcAk3VDWf5KyDMnmJxceOwmdnhtaPuA++Nck5
+pcwUtXdhPsGYRy6/UlVY3S08LJ/Jubna6JDxA3mQaUvUOB6ii29y1/iRm+eOD6Lm6atKlrarfCD
Mp0I55DMH7bMYetH/nDbjIQ/YihJdOncsIicfP7udJn4Ttbl+CfVm2qTmflAOd6STFA0BoeATuSk
WQ23gO7mZyn8Zu+YxAk2rMrtCBF6O2j9p9p2tM1cGRm38sI0Nq4xxoFp2sN+yuryXBTmy2C03naW
vrFJa0OdSRPh65MjeQhTcnSRR/E/0BrNCURa6r+EW2g7wwzFqdB060uvxl+KLKjdVEjiTntf+zYA
ZR7MwqoPxF5nn6NSm0+umTkPjpd6Dw0dj+2Ylva+x6loE9lL1nlEl9iKR3YTf6x2g2aav9O6dyx4
g36195TeHa1q0k9Nqspbex7HwNUgIRoK4uu2JEZsN48tD02cbGuOSw6m7L5FtpqfY4IIz1YTfoPh
Ze0Hw5bIb3SCsSEW7e0ZqLBxYBuXHgGSk6XxalbUbkJMIw56rXsP0q76e60JxQ6sJjyqvJ0/aOWQ
P2CsEO4SOFla4OInEwfVnL9kcRbt3i9aLrhh1A/oH4Be0ZYuqOjqXAaNS6yib7VTU+jxJxlpFRZs
ev05r6fx52x4NXK6FIpeaDB5DC5RRFWMe2cQadD3+fT8/s95o0pYPGGwDKKLSzt19WtSsuTIf12A
SWGRvqlPY7Wl4BefxqY277vW6p7MeSEhvP/YS9QRoyeac4vmlX+8FeEonKgfFQL906xM8QfbOhdy
lgxh46XG1zHXrP3U2D+ytIOR5Ytm+/7TL6Ae2KCI6mB6L+nc6FFfl0YIwiC71VwvVdXRxGvCbtip
2XW/DINrPr3/rL9Y2StogofBV10KVXLc6NO/flg9+X4zdJFz0jStaW6ks8QvI42HmjCqXM27yghN
/XfRwCtDNZT+9EM5skclGJU/atzPjc/4ILnRkSIbWjjomHGNjvU35uriN3I7wHEMCj3ihde/sZU4
B6Lkpy6zU9HLgOC+ENCdSyYe0D7udZO2WKVbDlbE2zy2vHqL8nKqd6Um3V8VdlLNtsTp4MXQe9Kz
rCLx5TY3EzcNurZXzjY0zSzb0CuH5l1MQzRthlRQdqrYEBwCczcQiuvU3fjJturotu4sJ9pjTI7H
EzRKgpeb0MD9fhyqUB5E1tkKvSls110IqUgFYwgjNxianN4pRYeUzq9mSKwvAKS4o5QSP5WgKLFx
Pc2EThp7ToeKG32q+y9aMpefDFLA2zNMUtcJ9KzPrSuyuTcngYdYj1p8Qf3WAu8mlwYslJ6jRi7u
OuT3TtvcdvPdrNAYNJHqsJrxvIOdZu2tkH2LgFByoJYkMlZj+CPKPXVgc/SuAL0XcCuTcyHAA4tB
wr8giBkTO6Fb6eJUC+PG1CJj77uq2WdTR1HbTd3Wa1qOz6LZvL8qLtb/8lycQWDD4ymD0cvrCTcq
+iSGH0Li1mX5K0wsF8OUhNlisiz6ao5OdlHJU6+qHrKY8q9sAAu+up7vtE/Z7+BDc3lcd9981DgZ
vvOnuqjjMeihxX6dQDuu2kqvuYdoSQCyafnQaEOOsm4wFW5IXAz+BtBSreSYhwbE+jg3PtIXUQdU
fvEDeK22r9GCodOK7a0BKHHlxHljt2OgFzTdXL7wWrOJtQCO/so1T17rOcmm6od0OqR5ao3nXsL1
vPJp3xhbhhYyFHxzKLnrdm3ZRSPq8Ng4dX7besSUKu1uAo265pJ4iT7DOWBMSfg1gJ7hVb6eQ3qV
VTX4lnFqaqKP/DTWf5Bvnm/mkOudRsDhQ19kYofNwXbQ3XbbKnXNOPfi9OQnkJqwnOQ0UnGqeP0T
VKd7aR7nOOCzvcnA6sMUHMojwVbW5eOQNu2hhKt45UhZd1WZVDRH4IgiMmPDXqvCzVGzQZSpwvRm
7M5dDo6L2YC7zxuRbAAfrykI3hxp9L4YGdLGJIzWfP2aoY4ZU6p1BteaCFQylbU65TolHzveUuVD
qAE3DTek1CGcsTH7Gds4vkIDuHxropWJgeKQWnD+dRRA2Zp2rJWaOo2NyPawF61dJIA8VWgVG8Iu
/9cYaUwN0N7TxlvMR2HML9/+n6ahGExpiHJuT0Uh1IssjZa8gdpe5DSJtbFk0l3Ziy/X6aJWQBqE
bSNs3XUDauxnFFilUKeKixc2tW5qy6CZ8YLKFebTV5bp5dP4lhDmyZ+ElMX+//r1LBEpKE1Oeyql
P34ilb58HloHtCh1pisb0OWXQzGzQHRLZbFQJV8/Sh9MSgC8b05wf7/iFkt2WDk428yo7Cc4H/MV
49+3H7cYcRAzR9N3efN/PlxbhFi1yrA5uXYd9QvWD54Ddm351UHrnXY8504jqtP7J9pqPBfLMqIR
F9N6ZOoGiSqvn0ooVafogPhHEnL76iYJs8kmIVGvxa5v5nDY/z8eR4OZhj28fdNcjWnZuyNx1b1/
LO1ZBKJz8hNnTXnS49q58vnW5IX/Xg1WIvKhhYC1tjO2Oi/Vs5nbUjJ5JHKVVpPNm0F04YdIyEhs
Js8cvwC+WPUuItT7k143frRtS9vqQcuMSN8ZlSxAN5w6cq6Mw3pv+u/HLaFBOOKBx6417b4ShWLL
8Y8LcbNip6/6aOv5+fA5R37iBhMpri/oXKYnLDBZvbAQ5xnDPFEYV8ZpNe+WX0JBYSxiRriOhCi8
ngFtaoPEu5E4Wl1JTmWdDxu/T7uzaAU52SBCV179jRnHGYuogMLNoE2/KtozSgjLylJxxCQE46xK
Tgc0FcUurMbhyqu9+ah/Xm159X+WlJ0WXo2rpHvsUvsHKRTD7UwzcR9igH1lE3xrEOkTk0a0sMuo
nF4/SRSwyjFhd49kHntnf2650A+p/UVvtenY02W58mZvTW7O7sVZko+21EivH6iAT3Htidxja7Qk
a/FXabTBGErTfR8ZltqSWx8MkS4eWhmZ/Y0x+aGz9bC/EXQILQwEINNrP6bQST+/v8SX+fJPkfp3
PnHlQAuAdorN7KJINcJBOJi0Wu0on0cwLBX0Xj3fyarw7+AOO3ulqvqapehbX4DcZULoEFJx3q7K
KjVHWi3Mzj0WqePcz/gIBmYCXJeEeEQMzuBeqcXfmFuceCamiwsTWaxTkHS6oGLIlXdMqeU+5I7j
Enkip0chdXHlZFjdOpYRxSbPQJfH5QMW6epbR0k0g5R5rNCZHlYgpY25hAoz9ckpswa4RZfOH1mS
7hu4XkjmeRZHY3J4/7O+9b4Y3nh/mUjLaf96wpn1aEROlHpHPYmcOKhFpP2h6U3mkt333rVQuVU1
/veVlwhdVDNUqJSLr5+Wp3BHOkvzjpGfq2cEu/TjuE9fa4qt7jn/PYbFs9j5kCW1ZpHRAPR6Lzc8
PHqK9MdkDjxGjVhflS7X/t7HHRCtDYSaxjvGvmh3EL+yKxXN+pL934/wsW8hUYXsnHVuMDxRb5gc
ZhIWi408wRjIfquFjhvElIsR6T1TH++GsCiSh4ZfYh/caYBvwXTbdwi0yFkeij80h+wX1ZqpvDLR
V3ft5edRkEBcNjmo3It2JZabpW+SIkTzecp+O+OkHuesopFgFngYbYVmNi8DQU4VHf+muuZG8sa0
A+SjMmEyLHDUau77s6pNV43i6Jp1+VA2lA7EHfVnG0OfK8vsrTMZYHOZDkyFhUb6etK5U2rHmWZ7
R7P0/CeFfojbrXA1czN6Qn0LTcd/1DPEZ2mu0kew7QfZYEj8/jpbDTfQImoawCwXtjhb+/oeSi5L
VxihhjNyH2V76iIglsqSD2oYzd2EoBLGaTFuzEH7n7V+y5N5d6iGNuYka6ewXGsbV7oz0TezlcP1
yEVQFFG8K9Oh2aAzG0iyV+6V+nO10P++LqxD5hhc6UU28nrMHXfyVTSo6BznNgNNqkfhYc9ozv+r
6dx/ty90I8hh+FBrJXyjcx3s8d89s61kWzgoH0ORD99deNJUOTSJ88Q4jm5pX9PHrc7Dv2+IFTCX
CAh6pMWu6p0w1YhWHr3oHHktLWL817fYlGgHFlG9h7EQH6XXWVeGdbVs/nvoYlAGbxet03oWQT6J
GkTVuJZyMUJBOZUzLWo3bA6i1IprTtfUb3ymfw79v89DabTwGkDlL8yJ+in1fGzmwxME0iTcO7Kz
IdA4eAI/1J5uf66M2Si2ZPLR/nQrcso2Zt528mBEBc4RbkdEXJD3UYi8laJRgkbge44dnjF8nhxf
/epNRUkFL3X+RK5vjUSAneCPDqfqZAEAx4FvRYQiikr3zsZEnoaNqyD0tD4ZUvTy2qAHAyhutNHs
HFYAypdi2M72HN7Bn++bLb2N+Tcpngb+8hVe5HU/i2Frz0nWbn1DCTtwe/T4N0ZjpnegyeN3OArI
zyeDQMhdV1b4lhmutJOg+z/KzqM5biTdor8IEUh4bAGUJ1m0ksgNQqIkuIRNJNyvf6dm13odo5hd
d/SMyCoBmZ+599wyD/IoUGJAirU23uOoPXHtmWVF0u0YUndGA2k2HKaCfXy7bgj9QAG832w3PYJl
BCdxn5c0gH0glneOiD494RL3njeTtWuyzb148RBt3QyJlcepy469/pFlGhwzdjfrlXcKzaDE/3BV
7by1bJW2RRzX1dTvRdYt/FiXBdahpFMvT4Zduwqcsu7auE0LFoMqX30jzuogvaKwd75Vspy/pIUx
BndpMTr1HmFFa9KfNg3Nyhw4SF0zpEu2mQbfQ5kZT0G5oKIQoLeLpJnE+iT50CZ0Xdz7u0IoUR1r
NGZs1i14JSgQJqd6K+BOudFQEe25N1lGv3u5+z+bJVBtsz6hTuSo+39j424tgfgOjXHa6sY65OHs
v7J/bYnpU+NuGlT+7b+f5f/RTf/xWuBFRZzLqYqP+c+R18BEPK+kk5+t1fAe7KUoTvM8vJrhOl7S
uv2tx0qcrLBGuxn6qPkRS3Oj/G1P8i9XCr4bakiE3XSTf3ZchYEobtJTccZSmQ6HbEU0c8ktyNmh
yreM/UjTfldQyX9a2+r/bZj8R2F+Oxo4hW5qW564G6P+nyc8YwUAHsGanVkL/4bRIuIidNo72QOq
qbZpOv737/zffhyB4zdF7Y1n+ic3hABcTc1GBiVMm/LLZuf5N7khiYhBixUjjmhV/AWB8Gfd8J9P
eMuiRb8LFOn/DTbTYWjtjD3JuZO9hwjBU3HgEt5ko/FI/MnpdrZ92LARep2vyKMh9PJ//8zQTm4G
fRZ2dHn//IoVNLcN9xRBaJ0wEhO0ajRaS9rHDLy9a2mn7d9KpZta7I8H2yUE2ETqB5waQ9c/fyLf
p+mPpX+LyWtorezBvGlYZGB8DK1l3dF1G/UBdkeHDrRhSEckbd0YO6fflgchBkRB//0b+JcyArUY
5jr7BogHa/nP30eilrW0pbOzp7pxi0JTj0ZEW1X8dar0R8vwn7/s20DQo8nEbvWnm85nL8/1hz5t
xWqX7wYZpO+9WS3kIEKwPuXjGG57jOXl7ymFcx1ntsxRDy9m2fylcfi3J51Xi5aQRw4f8x8vVi2q
zkQwwmcewnQPMGc+pqv9LkpiTsVCGslfnrJ/OUYYuiLJI1SVyd2fo9chc7j4yFE4m0uaIRhxDVNG
HfanIYa0ZF5nDgGiN7LsrST692+znH/5tLxbPnak2+QQz/g//4YHWv4ZdzqF4s1cNbqgUucR2blq
0NzYafqXY+Tfjm4PPwwO0dDh0PqzNRSGWaPH5dgKG0tfKw86RGQ09vrAqpTdbD1ZMSx4LLiL5p+s
hesNQU1cz6r+26/yL48c3hwGSxwwPFp/sojqyQWTtbjZeW6HlXU25tz3RtXtK8Rv+xspj+JpatTy
NLXL1pC0ajmobFwXKMZ/f8n+7aDjIsPgzXNgwnz4oxkLRgunVUCImg9OP8mUrPcLdfUjQqfioA3d
no2wHGOpqxJhAoJxKQYQNf/9t/iXUpOlL2T1m50dA8cfg56xbEd3XcbsbC2O2ofkQHzx66mO+ezZ
X/Ld/+2JZ1JpssCBAckk4p/PXJ8WNbI4NPbItUskBeRIGp3nRFXnT/tKevtBof+0Cr97/N8/I5BK
KLm4LVk1/3G8lituR2sR4WnKaxPtJqJw58ylhzrIpj+s/tLiW5RBt8/yx4kOD5OFCs0faOA/iwRZ
ijoXHqQXa/RmnfTCl4elsNGohVW5nkWuMTeYY7ocmroyE22s5rfFZlYSlA6D6ZQweKNA/9ZPfhO1
sxBHpU0Eu0Els0g6xVtbBlgZEFozvsiyh4yr7G4qguFl3PruNjLtnxTeoSzabnzXNGXUEeWG1f5W
smIzijuj/SnSrqKABrijMvQTGemU5JPg19kqq9u73lC+T7wo11zTM8cUpZ1O8tpBB2CnBXOToJw+
HDmkJACwalmStSvml2YW6UMHiJu01LFKv09hWT2oPueF1+WMp3NKO/YHyD5DrCqtyi9r5+T3Rb9N
yTCl4z2hZeKotyI7s6p2+khlqn3qCo/idx2Mg7CKbWcoHR4WXHOvm3J+lXlasWuBu2FaMKAiw0Ku
6Ih8e/Fvudhu0RJzOdZFzJi3u/1rs/dnsjiK3sz3IVSch9LTzY412YuBNeaooT0DXSn8XyiBzdNQ
beNnFYJfabZqSEJnSWHTulPUICzfGf0S/Ly1hV/WxnefKBfs7305YeTcKu9J+W63k4Y5H8oil6Bs
VPuT6TL56SUzk6O0jOlFp0Z5gTi0fCrTn9CKFqyoYUi3v4m+Nq6m1YpXmFBrNIx1cJd3/fhyS56O
Hbz3ER1/FnV6kSedBWj6pmmiufLCQ9qqNm56A03ubLkXh5nTHeptWH9LPdRJiatuB6uZmZw/V3t6
C30Ma4hsEzw09IokAhTFKJOp0csLvIHuKo3afnDs0viaO+kWg05bIgnOrjlg8tnOChDA62QK/dVA
knlpu6p/3KTM98Ni60ghXI0Xo67PTahfyWhF2+HPwxqRXNknTY2dbajmG8OnLp8IUXETvVRTsixb
kICS5akh9+Fhssxlbzdp+QhSWRgv1c1xEQ+L11+rdRC7Fq3truLPSfy0VNEa9kARitB7zuk6yUav
arjggyNP5D0zDwTesCMqrnwTZmc/roojyKcEiPJ6ylWUibZ9XMFgX1xR3AJi6+ane4vc9hY1IAsu
vUNNTm1cFgRodau7JNU4uDj0ROYf8tTt35p2s98yvxwil0Cph4yv99FdfPE+Tcz3amsAtW4uN1lp
2LBLIxktClOnjAfCCRMrLYeknKswbrS/fVfIQ8napucWM86CrcGQXtahEdW+Cs3YZ2rZ3vdOgQyq
dL86m8LTNgdx5xsoi1T9yDBREcJmCLybVnBMg9k/8g7gCwpVd0Q6xQrfKuAgSZUlZeu+pCr/qEwh
UYkH+aGst2DvIoEH8PfSWXUT9X3nRDUAgN1UG9PdxmbieOOxJNtqoW3amuDMdJZvXRJIs+PoCz/o
8Z2Hwi5HQrOmUT8jcXbep7TPbRbOKnhe/cZ4KyjzP8lJXYpdoxv71VwFsFjIK+IBQRn997ISTYqm
dAqQp/ruSS+oFmKUt22PDSDLkX2oQsuYOMGyTjANjcQABikps1jPM3C0ptdbcWsUP+emU/els36v
V0OfTEiS+63kS0O5OuxqHXb3aPtzJ2r5bVCDl2v/EoRk292jJXOyu4UdlflzW/qwOaJqnu370m5B
C5CjtphWyQtJY4oUJXM7bzdLP7sSFWxeXTNPaxQx+frd6XzcviSpxhx07EnHW1BFkjkWY2rVe1GF
Y3LXjMw2InvMzXsEYG64a2YWMDs4XPpQLsMa+1bmf4Z5p18xFi6UVVq+zk7n/hqHST21qHIjMCAt
v6/0yjgY5LbfVmFHAxfjYz5I97VF/rWXfrq8FJbo92PY6Z3Mg/Y8hesUIWTtvw9ihS1SIP9OWkeU
n3KeZKxHXmhkPUQNDf7NwO5NKTlkKJBQ2hkktKkmLfC+SfYsnldKbsN1Kth2zEWy1dK8C7K8hlWC
OO3qGSkr2drR7TvyN+80G406Twjjzu7GL2u0U3UMyl7dHA7ja945FCml6OTeQQrzOYumP69FVn9L
y86/yVEWIChWS0p9Za3qLdXGQ6AtDszBE5nNS4rsGR7TTXw6yvCHMRtIE4mutNGvWN4BpLN/das6
/CBKzT4zYyITvOLtK3EWjAlElu7szNktd6Lvn2UVyvtgbKp7N0ytI1JI+2tpFPMXsSCN4tzTKRgX
8mS6G26zPenO2b6UpbWdiKPUO08JlaSZ1TyyHx5fBzbtp6UsjMvQ+v45X4LlLXOM9LisfvCmtHsb
MkxLdSwrYwn27abpH1zFzi6SixHcTWFeMDTSxsEdJBtvQzgRv4E+LY3Ij2XZlFwJWfuK/9NNFCqM
vesOFKCyKb/i/zR2DDBw85Lqd27JvH9aB9xkCe7d/GAR6NjjKQMKYFVqLUAyCIyUmS6DfRdWYTKo
sbjaYjWecuXMuBLccf0Ob743SeX0BkT72Oa/5X7pnCp3bpD1N5l6y9K0Pvj5YkXhRkTKPuWtvdsY
KsZM0uoj+Nt010zmvZiz7M6QjXUdbqHNMB3RFqw9kzrItTwNs3eS9eLGfBlFgsvnFd6NAQjO8t6K
erWPU9mbX+EmD/uB4Jn7Qsr2WY3WfAy6tn0eAa187RwDTlhTp/fTxGvaaQdOkElTJuqxvCML1N0j
F5qft2zJnjMpP7O52q43FdFzkHJmqXV29jOGyxe364Zv6ybW+2WxEa9XvftSWu12APBocX1W5o/W
A3tf2AWWOaHHoylWm3SqkZDQtPKb4Gj3drFf18bahxlDRK1CL4Yl0+JLKoN7V6dBZJAZxLs0hxdN
UmuU9zKI2dkW951sm9dKy99hE5YxLtnwqGoj3zlZ1SQbWP5XGk83XiV7OHRrcMC7HG3TnBmHPvDr
xxonzo3gnu8YEA+PWBvquDJnFVWYq36Flmx3S627E0nyzn60R/dgdaP8nlLbRKIGNqb5vSOrAbSo
Nrf9umqvIrW5d2o0vsNyDtScHZjpUOFhRl2u+bKsh97iwukp7nagV7yL3Vq/cMXOR6bN4AkB2xwc
UnMvyNXFB/wom+rN1DFIVZ9krqof5xNirn4vICufW9YksHgH49ox2k+ziKRzzzu0LaxCbMuL9+GP
r4b9K3DmqJuks2t71SdkvJcHTxGsETXSVgzVuPWmWI4SM4xVydvcvGcOM9ut8Tx5In+ssjrcu8zi
o9nItt3Y1aRxOL17lwaTHzva9z+n0pf3JAKOMVSH7DGbCJavWFLqyF0a84T5vE/gl1V3s+H58UaB
89ASH7lfPOVfpma022h1/OGXw91IMbE2zaMlpu0T6+r2ygPsvQWLbC+uwaBuAyf1UEmSlHHl9cW7
8OfyTlqd+q5tsrqJr+9/VC4nI94jQqWSsbHYN/dE0bqRk4viS9iamGvWAbdyUlWpsx4t7sg72gEu
WCdFKhfBdgYm0NeWx3G6ZPfKm9CqVyIodl5l0UvCenwvA7l9syzp3gbk5hcjq6eEm9H+7L2FnwWr
1dmbZjGV0byW7jFsjeC6GqTRR5M11vduOvo7/gs3mNNkH1mNfjbUaXaSkCF2oBebO+GX1tVfDXKr
mtA5ro3rvBvFyC+VVR52YSI792PRF4/Mb+SLl6b6Ggwbyb6GZZP4Ngz3vZrFuddivATGwnGmGTy/
VbgxHspt2H7YusdjPyhwNL00/EOW40yLEKirT/S001OjuwIT8MJnMIcFJXsT+l0WjbMaHje7bS4l
neE92H/LjPUq5g/Srkig6YCevEJz73dU9WZcTJ35iIoxpzUxcAQCoImF0TWP3ajaV/A0xiFdK+td
EgYST2ok/ief03VXhZZ3r1PfuiOSCIdwbznf82xQn549jV9l39L4sQbEouh3aieXaviwwwKkQON2
Fi5ezQFvGB3Jlu26Mlsz50EnpGL0u3Ie5oeFh/hYd/1GLGXW3G0zqc3SlPOzO87hs5f7837wZfG1
ntqJVYlHTDQekcmOyrLX+2Gq3XvR+vOTSPtxiVMr5IxxV1d8GctF7GyGjK+34TIHj4fzGhdbzUCg
dgYYaVCPvjdVDp4lr4pEuaW6eO1WPhk4KO6ywGqeTEcXx9WYph+5Rpazs3yCWYWT8ppnIVBMvZry
VFEpkL7JxfLFshDlNYPPA2Go5uBoGDc9qQrXPEibE7eMlkmPzoOcaFHWH4WwJAnJ69TfAKWN60e5
mbk7MYDlOc7s7AiS7PELjXosccTPAjdmHm7c8lJa5W84NuRnG/W6ffq3pM0biJncr1UqulM58uCL
Pg/Ogbtkp9z33CRbZ9+Pem8q7vIWv2Xjp9O1tfPuNGJr/pqZWfXV8PoZb46XU5FZXXpYtzXbZYwx
7sZarZwftbXrg0YmrV68qyPrPhYZKTlVjgvRW6zhc2ja+kKYaviaF4qG0cvHxMq3cT92kvvDhbUi
WQZcmcTlu9pef7LFWlxslQM+0NozfwhrXR4zFYo9RqF5x+g4PQo5b3W0jTX41HXJhpi/8/CzKwoP
X0Yv29hyAsqrbdgJuTb7gRyIyJTOQ6cCHXWWX6F8WD61WWPQ6hubA9e0+l/F3GQXVzVQI5VRm9/s
1G4OHLLOhc+AL972jeO2qWGX5u36Y5vs5n5gzkxag67PJFHyDBuug51g+BGm4xylOP8/GYcMhx6z
FR4zbJdCr17iW22ZpLfJhsrmOUZp+7TQmR/mLWguLVDyfRs29puYjB+C3fqTVcENb2qz+mIMVvA6
yU3g12JSU020SRkfNhZOrnElF/nXMsv9X3ST5kGMgDUyT/F8uuaKpZmmNhEkxxaxnuuCl773I3di
MzoHfFyJSuBUjn75oWb7xsyasi8C8suHr3z9nBled99Lr+bwdhWAiFaOb47hgzBfNlH9CmzDvDMm
w33C/Op8tJq9JskZflKubNWozB1975Ba2Ua1u2A6RHl1BZcnSaimIhAzb4GcK31bpcoStkboE7yx
dYfctedPjt91X469ddmszXltHJwLhm0Q0LuQkPwE2Zv/Ifvih5a9ZmLTqiQK9uBOe+t61y72nB9n
3Q8c3lbxzcx9m2CDLL2rU/r+tBZfyqCuotYynIO9MNoYpukblttgN3gMHZa8fYce/wIhg9x3pe4c
KlkyQ+av5GTclJaOxfq7EmQ0G16yEGW9HzTz27UsH2nvuFoq8SEtbUYk0nPfaROHcfugtuYpk9ln
rV3mNN3JXwc4eoN4toL5Opv2FlPadPHWLzpasirl/2i5SR5UfeL7+bwjUXRfp12AZ1sdhENJYs2r
Dd9E3tsrmEg9T81u9tyNZg9D38DCOOoRKkW1bQBH1du1cDcdhWXwEVDuHbtwCPcLm7BDuMm92Wwv
sq3LxPJzTJyjz5m0DRfERS+26N8Iq/hSZhOkjLRI42nh75kD85iWwbtuht95l/pxdcPsVyH5t9wu
r1nIdz03vxwztRPP0JduyI7dsnx0Hua7ytmAcEG/3PmZ+zYODkZ6qceoMBtGKFuOIzXwPtlt24wS
ps9uqB5IOEJhPRIqn0rrUJfCjHg5rWieq2+hl03x0jVyRxQh5A4OokOvcw2goXsnSuaNQjcJ254/
ALZRjDTwtKwuuOP0rgjM36TYENdTF7dzuPoytCthJE22HrQwqBRJUjrMefmzKsjOGeaNq790RtZ1
8joaENMWaXpJpV0/zizGVZUGYu53axC7ssH2YzqJsUw/JpXd916ex3qogmOhOKv8qa+i3LH9SBSq
vQuX8JsfGCPTPtM7DW3JsYXcevjRzNV61Di0vrGd6n5NadD8COtOHwuP1xxD8OhgE7C86a31nZYp
pFHtvZ4wvKilK3kqIIhc86ppd+ks0RC0HdFt1rycbEuieAi1Z182zEDXAXYomAUZ4IEnj/cc6MBM
yiBPfy2inuIp3cw7Ny/pb7vGl4+sN0XC2gcKklf2PzvLpDJr3eVruPbzpdnCrYlCr1CvGLPHY0dj
dpfrsd25k9Qvk1FUU7wtcrxamvgvmyW7FzHsxQtthAjFNpaDH560p8uyGs43HnzUKIbv6ViIUpxm
Dy6mY/bGsVm3/DB345CIkL8uMxyB6Pe99zrpZX0o6ilkwB2sD3ri4iO9uEpGxrQ77c7Lk84KxFK9
HT77wQrHe2bBbdY5pa7uzHd3zLlgp0l8QVix4eVOLednVsJ4UYYBT2/V+SkgoR7ve3BmqzInRlMZ
FFjiiULoRzFW91XQHkkvrk6OULQV6cVuUHRohd1iMhp0ofZ7n9fkdtehF42BeIbNwLAld8EfzA70
huDX5JTeneMycsJpquNx1e/IQNJIBt63wp0ZQzRspxHB6bhu54O9ChEhFka1MjpvfP8es5Xq67pI
ArK8AExAWr0v07rsQRCI+60Wa2T5M5MatxM0A9ndqg3GzsF2Np0+P/jBZMR27WVR3dRXQEy0G2P3
jtT8Zx7AbOpm583s86ehphw1cgb2hULFnB4nfzuWyj25Y88CsDxavuADV/NzIHhLatJKDWGDNSqb
F2wL774YXwiLuZojvPbBKO5HJ7yfp+xp8UaYNK33WHPoxTMe/CTsZ2VyIod53GcF17DZ5nviqn5W
sv8mYK8fGDUC3GmHV3jZ7yPNSqDyfL8GpUpCBBVJXoEaNCQ1YtCy4zDGftjrUFvPmyUFRVr/q1/n
NO5t9zYeMJ+3zs4Pjtt+sQaqWtAj+9yX1j7nXW4jiIVUJ2Zlpvf0n/4D3iHnLqC1eLdkkz5quMrJ
NmAbRbbvPGW693Yh5HNGNoEXd+n46tT5sG/svr6HplMwO2+eMeoC42onzhkz3HPbfIxj+rWVtG69
39XR1GZXKuhH0t2BV27LQfoMH6uUbrAob9wMlyGfGnTAV6HoJzactz8Lf3DugWQEb7RuQbxuhXli
+eLusIour623tpex1cZFhqP7wthK3MubgzbKR0TnTLb97oU6imlhWqZ7JljZXjkC72jYK7I7V0Yk
S4HGyVWfcxr+yjyA68g6hhhXqDhs1nrGsEX8mC2BQN9KIjQJ61cip8JTvSD0sFpPJbUPGRMBZxOb
4Luo2Lds70zwrwQNYeRP9cPsTnmieuPiFnA2crXtK9u7lx5/oNE2VeKSAXAAKtOd3d76pkajO66m
rfdtTt/gVtRzfsHEfwQltRfezIJoDu43Vyka1DYkq8hgV1XW9Qn404vatl/N2H5IdzmMhp8+W0rX
O6B33YUMoCypHGJ+7cDI91OqTYZK8moxWmOJNj+TXzTGbGWzS+8Vl0mMeYxdqOKRy74zQcwgbjfN
vgmUIjNpYU205Ax2Wddvx8xo3pt5sC/48Je49eQvDObZgdgq4zivmUgaOd8mGdMau3qUl4E8nSjz
Bg0rHJqM68wvVeYHiZqh9a2dqcn88ee3nsXO2+rn4941uuwwjlPNjDdnLYfAKJZMxHbr6E9QcfLy
iTGUHxPzw4Sm7Y/4dz/6Lssuxey9ruOQJVte1LQTAPpTCr3nabX0Xdgq+11OlsswPf+eWnif1epi
vl0UCJIWapVAL5qICQMPYpU4CGR/IajmPhyzkO3f/Cpcg9Xf1FxzyUeC7m9xmYpfQSv7Q2etwSHg
U2Pml9mO4SDn4ej9nJTl3fmzWUdVoODgI4Z9Ja2CLWx+y7Xzl/B1y/zfgAZ+WYrpLklgM0K2RV1Z
n35Ubm3sR0usZxLP3AMagos3T+mztwhwxx5aGepvBeij1Hs1L/2O9n+LwxkCM9cdIQUWfPEihec9
eq0XScWu1SPx4tTp25FY6MhXrYVi1XUpi+vwEdGcexCtFEzMEOtKxzmEVc/DCGAL1z3bn6YJvjWZ
fK/9tY2Xukfbp3MGdhl/jhy4Criy9I4Gq0hGj8VVMLTuboQLsPOr7YNlKZ2bHpYDH93ma7LKQ+/7
6lCtY7q321zvptG78PyvsUgb8bYpd94vnQ4jWjjzMgYVFJtJtXKHmN3ku3NZCy0yvGNno46qbNuf
RjvQnhf1vTRykdRG0B/ZkGDW7CrvsDL42tV5LY/TEAZRpnIj9ubijn1rfSyC9meo/ZlxF5A1z7tV
tACdI8i8E8jGqmP3RSQeTJbl6NpUpM6gLj3W16Phj/oenfe3cPHMeJiLKcmCVUW+2apDYXTPRsnJ
FLFZGBArljJu/JZ9EYiN41iMAy69G54mVx6pNpJRI+e4hxwom9dH34OH2NlWzk/ymrha6YoRG756
PPoH0ul+LcRdw8ZvwVPVGdSXtO52ZVWXv0O3bs5oUfNjN3ZlQlCJgE9tcUIJ+vrR5aLCl04gBOi7
h3ly3rWFnym7Pe56RjCbb5WQtI42NcK0evu6L8djmQbFnVAWwzqzzQ5TRd+hw6A6F864Pc1roC+b
kta9WQvzDUITC1bZNfuCXJkYW1OzXwL8OpE28nIvtBpOxdrcyEj2+NjYkhrc9IZkTF2AIH0WXEDS
f4p+yyDstG3/xiCxK3iiuyx2hw1Zq8XmOgJsaycgcfJk6lzNFIvRKrgDsEiEcewc45bn1pvFYxME
BgIEirJOzGpP2KD+zRks39elAmwl5HAN4MGckIoszOa68VDTx57orJsTCcb2WwGL7h38EmPozEsP
ncmmKAoW2PlwLRxegolXvxm4PnzL23m9QeJLNlR7P1i6CPAzgMEazU2qnfkoiQS7hrXkeeqm9DTx
0oPQsklNxjyKypaHBFH/coI5z5Zybcq4tFFYRmPdciPrMmUeMMO1x0exd/O2PqVi9aOmBB4j4XSC
UarQ7c5MxgJWVE8EyGwJxIHpQNB8F5eNR1JblTkofKZHBntDVE6L2hVGMBxXSoWDA6fqzDxwAOGU
UQGaAsSTxyYky8yHaRgY+AJImHdWt06MyAS1LMX2mY62fdqaKcWO7TF5GEQWRjaRfpzFLAigIPUF
pgsefF3yggg3SxNlr8MxnyjNM1HkHK9edj8Y5Nb0wVJdchw9yayH4SFDkkRep83IW5TmD8YrkPtI
quN8ceoEkthKhJvaDuG01s8bm91kBva480dLn8dqXc4a18mlABh8nPOhv0NuWF7WlPM4yiTIJdFx
y3DTLnEGD5s9eCCiiVDwndJ6PTma3t3cMsmWp3Lw0q5DyDE+0OBjNoyWvuwf+xI2oSzkxFyjr+tH
F93Gy+B1QKSdMryUtqZEnEdzZFWF5pqBPJIYW+n8bs5rl3+a1ZHJaFkm7ja8cW10X9K5bE5u7+q7
hZimx1W6w9chz/u9xfn40GwTDanu+8+l0s5hQR/5DbA54mpbNBc8ctMZKGz5bAEb/TS9J2P0aM/N
sOkfgVW5FAhrve4knOPL2K3eV9dNs6d0ISeBC8tClYDe5MOHJHSpqpW1hJ5u/Tz2wHhe5uFqbZ75
NRBwnnxrq65W6fknZvjiiS7lhrUL+uIHYKEGi8QIW3EcyvshGN195S7TY79W+oGu2r/QQ5R5sjg9
YxQvM1C4MzT6KGtLnbvGoZULtJd0uWfv6rRdwWo2Tv21MsiX5YVkYSWDyrpzyahgl4r7Q6p+uw6O
q37buek910ZJHVEtBSmzhpV+cbEl00xqH+fZHLq03jpI2zsmL9N3k1TkiWJNdO9jofozDk/7Q3po
VwqH4fvUmttjYwj56unNTHpV5MfeWcBwjf10Nbt2ReaP0isiEYe8Ab7G+jRMhvHMVK/5XsuJb3yF
aXMcu6E7zmhKH+RYTw9Et8/XcCiz99lU5RdX1+15IQ7zblJF9Ut5Rsk0k+1fHYUUZQLErIF2YU0D
627ojfFqMo88jakwrgEcNNLsGu9HPdZbudugk/EzkX2sp14jPNktfjmTutsZckpGrpwgwbSerq+s
6d2NdevM3HyyNhQR7Zzpo5JwZQ4qRbz02pLnqA+Bu/qCqF5CdO9WYkXaZCmEr373doPJN83tyn8U
Ug7vuuPR3zlQbrKzoQvs7o69OMZ5afl1UFwOYoqLxjdEPHALNMlqjZKhRbD61p7sTJiKiou1jWZJ
Esi5nIWjEqcPN7XrQwJqk0YjX9uZWI3Wk8ewsUoaa/am8/R/HJ3HcuPGFoafCFXIYYvIrERKGm1Q
isg5NICn90ev7q2yPSORQPc5f8w19bUwVsnyDERhiq8nzKQ+HmIgdgZ2vQ7Bp9Abcn06jj8yHWBd
SMhPhFmQde5GMehVoHVTwtmiNaUVGJvezSdHq6QnpSh0x7VnmgV8Oenr8kifV2GcHDIXGwotJ0lE
bZrTqrhSDfysSVvyPmerwI5gFzYxDfOkUnsiy/C9GAY13d0mTR3IPVtr3B9tqt26YstJRFySufPs
aqx5TWMnSQ9sbiuMaKHqXSTTZQguTUb56go54XddlalZIlLhcKantSwK7rpWz16gGaQ3pSbAzKxq
Vu1Zsl83XelyT4qJkoPxL2QpmssGPK/ohaWFCnyBSnZrmeUnRcfIAo+nD4L3sBOTW7E7574tlLw7
6IlUMI/MNdF22oAfB9wYgbiTFobzCq2ozjpB/+lgR4Mm7OSxzWdDDddc2tbXJVOF45awWNZR5g5I
TurQGH+dgR7UlWOJX7IQc/HnlJwOBys3bI4edoDxInUZidKD3vLTWKD/hS+rU3nTUbZysqZOApPe
9I5BFHFbqoGSozCPhnFCXMS+mM6H0bSIpWuLsqq9al5S5Txocq75HI/JSgAfBpj9MLSE8ahFTv8F
nEfMTyeUH0u07eiaQh1GV75rJbyhKuPJJwWlzo5qUjvDQcnGdTmK1qj1r1hdVyQCeqGnULQmoQsh
hcd1+rit2nIf5NM6sFJm4+faIXsogLNBs4f6rd9CehLWKw/0ovslKhK2+3YkJMjeYD0CfcUW4NW8
RSUB6Zs9+ZnODY4+zOqSPXG/MDN1bo0jREFXmGDdTGlu0wNG7PImkbSbbozVlz5QyRMlhjNr59Xq
rClUeFk0X+VjFScb6ULGWJLE12Ulk283qkOPJXjLMJ5Rv9ssgN/jmpxhoSDAAK7QTjMV9HUww4mz
25H+0x/zzto+xNTGw0lwOrR3ihA+OZ2EEKembeV4l6xSuwTguNzzFjUYo5tsTfXYKuaSsvkx1kRM
Pni1SOWnt5BBH8UARACJXByrqXJr53sYS5VS1byzS7Iwj3AhhGbJZV1UR0xtwNgmoMfm2iXK44AZ
fxo89hQhjjpvFHncfZvbR0HGMNsUDyqo/KDaxIjPcxs/DMK2meArWU59KIFOcUVaFuTugsIy0dRS
TnTeAloe0FZMsSxaToVCTW2CGiZQfdJcWiZI0qupE+huMqPvc4wUx4o0RfTAZYTeXWSHD/ZPXlNL
8RDaaChI1g6VTlAIpXe8lh710TWMBDidnFfUs3Fumr1bbhuAJlxDLx+kBsOlqyVq+Yv6qNzcVclW
wr70qUbKUA/M7NQ/EN6CAzlfPTPV0o8KLx+1I5wGxs7qGFRwJhvoUWVIYNT/NVwJPtEUBEJdDI20
97yUtsfRNJBWbSu5pVx0dC2HlBRU//qkh9CKkRkVtTdkedvc7HkucvSvnSoJ4UJ8afwUVFB23ckq
GTqsWaUFpUxQ+75rqejeh1IMcDYq2kViMlmy4R4GkInYaupTnQj1dWorApU5JQkMrfKxSqOMtWIA
26/pIuuBL2ZaJvW08TM2G+Kkm2H9E2Q758+rXQoZ8eD4UagcHW5M0oxODq/ZdE/yhBA0aGw9Vy5k
tNAAuV/ukL3wyOTquHK5I1cDyrgzRm2TvVomn8b0DKvlEXKrdKkbj7GJ9I2pqRo1shYk3y7GFZus
dF3V3uIej2ZYto4zuq0+9nx05mgqgeO0KBKNOAcIcnCRbrsRNJ6bpavScDIXrX4Rm7zKO7MsChsU
Mp7MY4rQavIpFm6BdRjnaKhzZ6spiG/UaaeQUTwOxCGFppRMcyByp4jDem3iPEwHIa3var+RPmYv
tY3EQ7UbI0Y9mgGIynx81muz1eAWhohrQFeY1tg368HqCMturfhnQ6ePLq+K4evkgXjfwKEYUTsg
8ViIkBgmoD0SS1a2/w7745HseduheowhMDO9FSo5zxBZxwm2/FWp24B7mbES4azuIKboFOBcmh/b
H2JXmK4d0vX1rNmcPcWUjbQ30MVsN1IS6S9tl7ZvAqyMZfo8bkqv7G0tZiSH0c3MMN9i6V3amuWP
z0zt3rlvZGRjWlLSOlGhqjFhU+ZNe0KL0aZvWEiH4byZpOYFqr5MOX9VSpGEIkl5dSyHbb4HOcsD
PAuS+D79Lcx1JK/N6tPmsjbavP0b6bPD+agN/Ib4sxrmlUrVck51KYUUyWHso9ScFfGtbWLAyzkY
2UBe1uig2D10mxDzSaIGYYZjjMGo5ThXfFWW+uJAlCaRbZ5Ss3N/rXx9V2dhgt93qWgcKFMCN3FA
xpr9E7P7urZVDvKHMzfWTc5H9EHoITI5SHTCJ6NxmOpPNJNGTnxoSiN2JylmtSuAYfWDIloJDLFA
4hF0fLySa5W6kX+MEh3qQX6vAX/srRa0rLgLuj1JspXZbSuzMwjFl7pU/l2bVC19sRjC8FLUM91p
Yc5XQNo1lnarB+iA+DUqdUdRl2YdRVay8cuC7NiDCRZURyIpm4fMktKezmQia7iT0figda8HZCwN
zG3YaWIhHRuUAgLRqWd772Sx8dNu5gzlLrJJDzfi8v+mDRz3tEkWwIZAM9n9a7WkMSLctg2Lpi70
L/QTbeHDWefNjrSPtv1XLYOB5YQULLW+VaWiz76tdpt8kfCXssIzPaYnZ8vN7qQVMWraUiGX8aXq
HVN6YcvngO1JaPsiOkRpAdHiJn9iF0GsNdpAkS6Kq6n3iDZhUJc4WCxfGwb90vXO8p3YtU4CliNq
hU1KYDUWPl5/RcfsjLUzcsx5KA/o8pfJNyayvoPcvI+XyZY0mZfShTdfVBRUsVewzhTE60ka+eCa
KsonEjEGE+2m1nwLw1GFq0pAbkFu3KHClmxpx5tLZ8bVai6mdaY8YqagR9tol3O63rKRWhVKcbRx
NdCla0kTUF4BYO3hrlAzvDzFNO2R9TDGAGaiAg6EUjabX01zfWpI6QHbKinvQbqBmMbnnJcLMKtJ
yYN50Ofcb7PtToYiBWM6khMemg7yJgvstR2zo04eN8xt7azFY6oY8fo0OCqPJlnHM4RB1n/1tO+p
HiLFijhuREuaN1dZl/hiLNv5n1Y26eBr9VwvQYzrbSBxcKC7dSberg0aI1+XD2lAM+fPSg4qXlXN
3IemvVBLRo+E2bhlM0tIGYyi/UuBRV+nssAC3gy2WeEk6tmpCkKj58CRKA11m8pAp8xaz3EKiyIX
xLfRE+dhhUH84kibUfyUrNfSL9WFefYFi9Dn/KvK3IunWiIOyF/Z23sifdsh285zRyZbpBCCrj1h
Q65bz2lJaXZ7dGBFSJpv+ktaFkrVbKagLqrLdTXZdysdnHBuRP81dklPVHgRJ0BvuJ8cYtAViP98
ipvtYFGweNWY7/8NSRVbIFVaG4eU2ADhCUdy3sxpsmeiMYe7WQBJ41fO8I5lfUrmBblXEiteDVxb
+mbPJBTNlZxUfAF1jGxWrzeWuBhnx3EZJqLCt1aW4luLsq7dZ0Usv6N/HNWP9Z7DFeRaV5AVogyV
dEgA7uyQZPzhOjXlzOkGKacteEXMtjMLlwfErKMpR/HHaAZNwohnWf0hXonEftUdJZHCWRvS7GKB
QHe7vN567YDAhMkcfQgurECy+GIClqm6eTShemOfeax2vgobV47Xbkwwv2YsJgrSrM1SD2NjMe+7
iTXMccmpt0lJKHcM0Dcj3iblXzKYGwHlRtn/qGBXl6aFgPbZWpEYEMiB5F2trGmI6o25KiQpuH+c
MquTQkRLyV+V1+P7RiKo7hsmo1PEFwYAOMu2dmlLed52OEWx5cSrUjpu31YFe+JWOtSwoOPBRwlz
boV9uqTF0zLQUxsUzawqvjwuuEMMuTTsR23dlvXKddlRRiytLc63dE2kQOahE6GmUjK7S2AFug8n
k4Y/WRtZSds82YxzG291f6ktClSP0lwi9jBIoiTCJM11ufxGDtw2eyVpujRAtjloUZpYSf1n2g6J
FVwCsV7wFQoHYwlcaSVBZyYzksWt181/AuQx6Ffpm4h7cHaCYwGihe0DYDoswGP/k5fK7CNKoHwF
pIWjQ/aqrVMiHbUrOgU7ZjHjfYtXuYjKRO6+G8lZgx5HqTss2alR7Wcr34499Cs5AfoWqk1mHybN
EZfGHBXPkBSEhwj0jktprbtSW+yP+zWFNkQ4gc2LSkb0+AWI0XhWRVzCpGhDRLxS/VojaNT0jPza
bYQGZGs+odwo3BKIFfFaqfqTvfU+Q33qlVyu+4JsLn8ZZEKHCWsm/DvhXe+HRbwKjdmzWvqLYula
FPfOEBAMUXppcQcta7JFFUolPNwaejDM1Bq1mSIdJnnl+GCcgc0dpAvQ7XrASC4eipQCjtKgHSCW
NjJtDXlhms/6SOj9h1Iur3HOyM1DVHtZZwMOQ9BGRVUB9/S9HCLb6kNd4g8aShiVyaxWvxqLr2E2
nsZCs6i0UOwXfTS+BWuvZxox6o+ks1/KWchRPWE/aWJ4E6BD08uwmUWxWl9iiGY33VDn0E17qHRx
GB0dANu2Gm/VnVsd68+YBwARs6x8YN2ujiqGmYMjL2OAzmzl9KqGI10nljvcozGmmQm0EvSy5XKm
UOnAwkjtxqNW24h2soayMbXvj2KNOTO5I/ie2g99kLn86bV170kWOFI4FbpSn0LQEeVskvZy0uzS
/myUOPHaKv+U6+Vql9mLtRjLTq2q95RMH/RbaPYcDEiejebGp0aKgBDaaKM0GxtP4zEY3am8D7o4
1/1JxRvjgMW5BVFAkbQoZoRnpA3SmD2rIbL2aUyU9LBayFINAnR2mE+QTfTIypI+uUyxkUTAsfKD
RC72kUn5OWGa9/Olsk6Z5Eh+SzBKaFFDfROgNkHDmn2aukyLGFXHnUMPkpsqpDRKukkmZKI1fhur
WgR5TJjoNMIkuChdEKWQWeBahJuihySX+k6MEYys2A1Kw7SJgC7MkGOEproSbnzeUs0fZgwJrIEx
fzh5P6vIpPcFECFcGYQjU1h9ZJoVwqh5wTbW2FWoUiq8H9L5NRXaHOj1ghtoY6vPJjn+mLaOI11o
CFQGNg/SM6twI5bfdzQLroR/7BudQLhGEjHKsvTXakjjWRM9If2I+CHEziiFMpU1UIt3kLbfxfI/
RobFlIniy+CQo3XqNi4pitQMS96ailu6wXJ3TANuzvl8mJdl8JrGWP1RZdgAx64Cg4HTq+7GC70C
kDJ4e33WgyfDrnqPFnQtYBMHxJB18J7ZhgHLRFjc5RS0RJheOZACNi/b2zghkUj7pQipsXpRym4J
J7KyPGpJ0K1sSN/FtDQBFsvuORXbcavay7R2hMZJGodalcjRigkh0HtpDQB2WekRNYWJTcS2nbXv
el2lQU4dDd+unXKOEC0zFW0aUiFknsoKTaFI5SnUihlNgMNrQuvNH2KL0h8nZdtJyfKkNPBGaKFT
dxhjhninPk/SxCOoPqzs8rSjKQdJsa6JSt0UynBX78vZkzL1Voz4cHiVaGUHOfD0YfnMBv01Weur
pMe3vh2GQ5dPR33b/sVjf6BdJbIrNSQqBx/N5pzzmHa5zP6YdbulFAZ9T49I1GlhyQ1qS+b+iJom
6Kv8G3PUKRWsj6kU5PhDHLX9bNqFgh9dJmcf/ihP+sFVS+ARwyQ/Bzgs821E0S4q/zcacGMXYenJ
ytrXTVV+85zqqHp6HlZk9mNvd2/SQFPngjKdpCBurFR5r3vlwORlnO1i0lA+zIAfZnPj5/RqRTM4
dpjophhCWquvOApuq9kd0026wVXczFF9rFXevXjdomUBo6oBrVz4rreyHh4Va7s4AGeEAmW/Y4lj
0k7lUEuWfatgMqnx/4L+gOSiOxppJMuesnxkBx/jPcPsO0uc7Naj+pxiTsqM4RFRzkkI9UbJeWiW
mFWxlbZWcjTz+YvCmejuvaTEYrphLfWnCs8e5xwEikw3HlUrViXtU2ymCHZJhrT48SWJopx6tzQj
9l2WvbbYeNCcozpLe9OUfroN56mBRrMaZ36KFQ8fND6e9WOlCdPNbAOijfM+MGf92cnn2meRwIa7
DFf97imNC+xOfBtPirXsGOGeGo5IQauuu8JUkPA1n7mCXiaVm7GfcXqyUGRerUtHyu52eUUMl2am
R4iaIEmkry25Iziq8ygcGzA67lo/z5MrlNs7wrz30eneJ2XYfGFJyJ6sNEorcZjS+pIUxs5ICp9Z
uvUmuFKXH8RfMUl5ujQ+qlX7NpUt+SSjzmy4PsQ8vw24O9kneMUKfhOLGbiMkyvndu9umvPdzwzY
avFpj1u0Le1nlWRXybYOXO1n4m3BbWkycVUUPLSjaL/VOv/bYtRmVbuO3pqMoWZxbSUE7Lb9l8Jd
RkVMOFnVnsxXrzHkPYDdi3aX6ddZc7S7dg03VXtUlQI7LO1crCfQ7vuhzjFxoqlcntR0OA66dWLI
9nIOeYncmcQc9r2EFY2gfqWLMSsj6ct0r1kKv6yXfzEkopFp30s35GGMHoSkMMQPEl1k086YlKjL
ME5q0zcgdyi1aYzoskTdVzuXrKufcHGvXN2/3FIkgZKCwXRpWWGO2IJbExnrdwyWumEYkkjKQCkU
Zo1+Al9Ff9z962tek6S+GBul8mtiPIixeXMYgO0EFXVnnzODCDqsA51HT+etlTTd69keI6Lnu0Cb
kmdzS2GApwgdjfBMwFFLrnylQDY7CC9h/kV9kkVKCqHA3FCjENHzLcSI52Mx8hOxBPIkIa8ZIIQQ
cTraY75pL5q0ItJRw2QzI2vqPJwZXwgufIt+1VavnjJ1eKwnBa1HTSKY6LwyQT1sGTet+ttUG+mK
SX2XHYxI+DZ9PDG7BaWdhaNJmw5wSjCU4H6sTCySLdVvJGDpKDTrxh9pfGMnwnWnYgY1K9tvGsXd
zBuU+xn93W3t8XhSZkPM55VCS6/GGSc112FSjnKv7QbVOuALfXGyDhh0OONPfMgGI4yt/ty35pui
Z1yAdeeqBt6QskKI12n8TR0NP2u5gj1lDzBMATVAr3GP4Q6r6EuZofpJhqdZY3FSEVihGJLry2gn
fkdfzpqDtOim81NjVcjbLGIJ26scuiUu/3sRVULboV5h7F8+bJV+0Yl+RTstoha4fqJ6Pc8yb0xL
P0NAOjT2biBvutYNBHzJPrOTSB66XSGZR+CqCDg4Ylt+aUQVlvCG966evkbZmRRPVpJezKq6ZPP8
M5J7I2+a8GfyJlx90KPGUA41gKg0PeFOZHvF8e1sKBCp5NiGvUXzxywydOoG7til1oFQ7AeeeuQZ
FrWFvINCxM9stLsuM9+GnjOsk0HApPXAVPOM6DXnzgT1KHmzME8W8idct0HRJ3sKx04Ay/pBCkVE
5NYO6BHhnY6OKn3OrWZX0NlKkIy+k8meDAziJt3ZSP1yRrNgpExPzIv4pbssAK1aXGcuX7Lqt96m
3SxqT3UWfMrL0zaqiFC+c4EyTM1fgAx/Z6t8Wqkx1Uc8N8UWpmwQ2iJ2BJKhEBfBrBquIr9ZlFmB
HtE7+cfntSdacxcDLBGlQJEKCVKW2fjYXoFkzZODvwk7dDimn9jiMLBj3MToXYqDNhVnNSOIhaWo
7YyoUz5NZZ8yTCB4KPXRxzPP7p/w30CAse2JCQdUJy7rll8s9PKd8m+kDik3cSGrriFZx7y55cQG
DA6dKdaCXcLi55+ZbVGCEtc6XMu8P9hrxmx3L6Y0F93L1P4DieFOwsG3TNteG14UvKJS+UQjakzj
bG4/mUMb5vOvUxsnWUbUpd/0/t1W9vOIh4lJDBW7ByHPuoe0cr33dJkfPDhaFr+qMVKBmSp4e6jR
EcB1O31D5pdJ2RWGyAAq4VrPCFyaRp4PS4V3oO6my0YyIhNmt4+b+7O4+llBzaDa/ah0odbWiyj/
enEe1WaAMolxsLRfMbtgOr5ifj7SdDbxq5Fc8l1qbzU+lw8+N6/glHOG2U0QRzKfewvNbApltGA0
iOQhEfZy6XPNiOTYMPeAZ7j4WqKkjswxKNi/6lo50GnG+85V87C834vtt9227IT4RRjq1npQJsel
vWbFfsUQa33Nha+MUa+EtnVBSWRPIb32xnAa9Y+5jlIlWNewf5LYpSYTflv/HLovSfOQ587zuYt5
81uvSkI8TiVeXykaiquxXFg1FCaWq8O7Z+gvtra3xMtKt07m5fEh5/DSDl33NIlQzHvT+FIXvvSo
nsNW+Rxt6tVgJuyudstXpQStyR9Q8s8ad0N9zAgg4RBx5n9tofrD9gBt0COzdEJELW4v/Zmr79T/
OCW2KsKKtuiPUn6yJHwHfjwmVJ+qqLa8fD6s7Z78C46/UNYiHMQCUKt9VXq0N4/YIVFJlqqHwruR
Hic4v1+JG6K6r2qGu5UfjdOeoOgiVXy2REKY6YWyKmn2tPTzvi3m1Y0XJLP8bToo9xsCqfCV1wTa
wiX60uumm12BFS37RD1r1kO8nXTe2ymo8gfMTmhfsulBvsc/0LmzfsbA++0Dz6EnreSp/kvVk7l8
QeMi+3MHbQnA8APV/Bu7EaiM8QaRA/3RXC4dcmW58x1n3detP4z8YtOVxmFW7+5o0vyVb0WwluKh
LJSnVHqR8SZm5s0Z3lQJSneiCrlRg6I81e2+lRp3QhI9V3+O9tHrIVH7rfKe8MjbhL5bZKIjej8a
/WNlBDoGMCVqTOSLz13xym0mFgQNh4HqMLOIjEzGpuSlpfbMBfFsZniM/tGDW5Uf7OMNx9n4rDmP
6nLsE2/QvEG5dNZuna5LtZOnqD1WJjrVvUlCkT0Fyxiajk9IRNzCmBwamr3v6n8vb/cGH/Z4NnOf
FklQo0zZ87GsmPNnTwhiKHwZyLDMn+wlxH6UOkG/XBLzkKkXKz1hz2mdt1mECSrRwluHw1btrPq0
9me1QSGGKhvhfoId4xUS20Ct1y1ciDR6U0MXrtO5XRGzs79dR/1sZMBpLzbvd7PXkfjRO1V8m3hl
OMFWfFGC78HLx6vJ51SjqsA1ezaV13T8sz41YO6FtjoTZ/HP6mD64jO6Vk2Ya+elAHsd9ppG32QU
Jzu0RXel8bCzOFqetfqBVd0yztIaqsR8FBdn/eaQBIsR9LnRRp39KvY1pXyxf84XDrKr+iFkv6y+
BvU5byLDPqE1czieZtZUuht3tnqccy8rDp2MXp9Mhvyx7kMLgKUDavaN5WTFjwjlOqLTysknHgA6
Tb7LSo6dFtR/jFjIJLTh2FqoHfFuRyXae5qy+6jN9oy8Sn/Epo2i86SwdJbxc5sd0JMppgdQLuXf
Q0swReTYQZJFVfdsjRcVnyq5RlgJE2+6G5VhSCYCZO2nttrr4m0VgSL/q0zo/ACGIb1LXU8G4mY0
hlbmT2gj4oNWPXfbSbG9sT0ZypmTvdiYMt8b+4n4Q/C8bg641EuDv5F+ydMyPPFKVyntIQ9TjVg3
aM3QUFgBvLU+d8BKCkj36d6enu1rCakv1uRzmpE+5zYpyTsAJRcWCm191IQ3ZnvcED0Gi82l970h
MUoig+/EZmDYb1K3lzFTLLt4IjUbQJRoJqJEXCQMOpSIl06eDibqcEtcex3tx84W+5hIL+RpyyEf
8U9CEtOUGSHwItkEP1GkMDCUO3F/i9guYIYfspSzo2YH/gM6vrMxyDw3LByv2+pjYav6U2wyZA9g
Ms17otOlRDrOn4yFh8FjhG5H4cX3hft5fK81ylKfbVqltX28nGXtWxMT2BS1jzESRMPFLeg2gxJJ
agH7UlQX3Egjdr0NFwQNKSd8hrtx246Itz0j35fjbsASE8uqOxozEIbBYKZdcnX6NIdpFzeESmTy
syav5BVVQaqp52YklwlF0Em09jOTzf3IaX/0Ck+kqbQHK1X6SF625ERYG7auZLuRG9IcHUX8TY0U
Cl2GXALy9MTd9RlTGM5YJRo3g4y10zkqlzjEoEwiRrNfpcZ3YGasJUc6Z/zYND/m6PDghXydFmsn
C2kOVvuHobMxTbPKzE/m2DGKM6SiQc2Xn3R67CrSPCoXJXwqvd0X1cX29btgjHwVOuoPGCMl6QUA
vW0xMVLzZEs3Rzsq2bvON0uZ++hZ1jHp9mPmyZqHMIdL92S3Z1mn5fls9T+6dKs7Fq/aH7lk1r9k
+V3qL5yAJAJskju3J/QiDZ8vE7fq5odFeL23BeZJfheKmwsf3ydeW7R7FPvG8f1kzK69eiSAeabG
/Yt1mMcJH7+RvSxFENdP6XbIjIftFSC+HkK18rDQifYwGyHzTYyikw+sDkYaar7hKQ2ypM/xM9mu
euO2gfkPWL0ZfRPO7E8+Zl9UT2JfS282C7/irezA1rEHUnqdn3ju+OPk2SPW3WIufmKwpFShRjUN
2t6d7uOAFWBNb2+0Lzf7ZDxCBOANz/AAHRNcesmOouP4SPkqw5ACSBNpmr/mCOuCZONrD6dfDgUy
CsgTm3wGDgR4vJnkulPmQn1D5srn/EWhRluF7/LX5+oPFzNCK6SD95ceJwL/1uzytuZX6Sc+y6gt
zVAcWtVvpBcGGbUKllN+wiy8cdkPmNtdlMQZaQZuclk+yO+ITMu3+ZVwge0ThV2ZnL7HdrlQn207
iM929tfyr3xd9xyXZpB9DrTk1G4eiQM+E4wh9UdFrXTqjZA/LKXndV/eJn5n61OkZ8LaWCkqqmq2
XZlxHO5qpIHAv+Q8XKBg0z3tpLjham+cXO09/1X7EwxgVu+1BhUJQYbhikLMIWqQzsWdciA/z9gR
cJa/ZpKb6xENzbg4jeZxiZxHLMEq4/IXcuMZhdRNscMRWgs0DLTV9BPneZlCVcGXlbkQZp1wJdwL
+4yk/IfiarJW+86bs1P/kNh0f2SUbZvPXzg+IN0rBCSpOzwyIMCFKS/1Bzk6dh4wOezrr8TaFT/p
S9vzerjGOfmBxkmBA/hBFt8uPG7f9VHM7io/otRH8tK68YODLf57uVictqXP8M3FhiedBZGcpf4w
mt7GMG4doULV3jNob1Tc9dosP7PxmB+TFgUXQEzxlO7VwjVU1Phe+kNZrmKisTvx8A7U2GZXqwUl
fu0zCORjWj5t06US7vbaf/E/Sd4F/auxwNDs21dVRMPj9FYA2CPgNSMxHOcIe2mhPzSkNnmERSUA
eozFjXt35z3rkeiiMawuzk4eXZ0otbtjwsXHMLtYmoKR+Gxyyl2T/CAoQdd6H76sXwgIa6+9/B+g
HnKqVSMKKw4ej9k0z3Z5d5ufMIIoTainIdEBrLwO5/Ez7tVsfXC+S+ezeC7mh3vqeuWSBKG7FtY1
b/jK/rjhGavqgPit2jowOXQfAInOF86nCgCUoFaIW8ym27u2+FLy12Vhux4oKXxdGpxnYD2uflyW
KJkfJwMvmJfuqjLMQFf405I98dwO+XuZX7EyFZG8b34yyVMLrwC3uHJD29fsWh+rH/W9/yK4MQWt
/aarnL8eokYJYQTkPUAgBokSYwNQMLmGm3mYWemgDy3lLgOMRH40qvcOPy+4j94YIRnuWEtHD3EK
kmr8L/afTEhNZ1xs7Q1ACPqDl2IYgoY9Z014FV/rXHDkXuo01O4wx4QB6qe9e9db9hn9obc+ZkMD
p/nKFGSbQ4ScBdH8axt7cQowBzLpmsUpLwhHywFqxr1VIwR7tLIr9Ehbn2ti+RYe9m9tuGgt35DW
XMq88PsqMuKTZL/wf6zhV+5tF0uYm1Wfen2a8sQ32aG7gaWNl1thPfGN1qvVg9KH7F8ENfzrceig
RWsCuzXeHJqnx9b+0pe/Mv2pK/A+7QWvIeDUp0HgVx7pykUar5sWYn+TiqN8t+anO1s/4DU6I55j
rvmedmVHG2fByUkkMavDXAyBqO7TV/eqT6hz699C1tyxu9YLR5H9F5O/MOVFVNAQ6sRoIlUvhwMa
52/M03hE4iglmBHzyJAfbbC7jaqild1pdl7LwUaXOL62pp890P3jsuaQdX2lxxLi7T5y4twcb6kT
B0IiBxccUxzjQdvJy27paeg2cZYpbIrR3XtEHkyikWuwgoJEPXcq/1jHqFsunGLsc9bjXP/H0Xks
N45sQfSLEAFbKGxJgN6Kkihqg5BreO/x9XM4i7d705JIoOqazJM7c8Z3h02zUzc5bWrUEOwnUwic
9Wvcz6fx6Txuyo9QSw9AHHsaGd0qbjXs36wAqGgy1cCnoen93TB9ryTtPBWfKZ7PoEZhg5cPaNk6
iuKV1K7meGhV5b3RqVqH6Bjp+tI39ygcF9HcbJAw07xne1/nwe5n8iuVyiX9D8lJuyhUtNJDjP1V
8loBbfMRIHHJdYd2kG/ADSkZ02MiTIaUykvV1HsU/AWTUJsA+LilRCs7/lvxMFVM1SW12wixB6PJ
IjTYFFGiAM5coz9Tl4RIfqJCfjp8rW3f6xiVZ+tkFIUXDu3KbqtbTEdXKOpyQslo9nIjW5AU2JuQ
sDN8angr6wWJ9YuQ1YtivdSct7o4d9O3yU2ixPOyLZhSq6uqJztBrfYwuOdFx5ARfxGlDiNro6P+
tofswwqMVR7mG0377Wp+LDvZPa/ybyMpXmKFsql17kH8EAEFdBltykEcFaejXka1Fc87ZzBTL3SU
1wK0AbSkd6y7cCAZKJodLxkrr0LhIvXRV4atQQ+poYtLkebgScsr1XUkqnX5WzogcAU+uyLSjnUR
udHIi6YyMc3qHcEYnkXm+pwYOIbytaoUHqSzXY0/NZqmXdfmv4B92N5DFJJ4sbtoKeOQI8lcIeC5
oFYkyiKpXpEmbmvoJ5ykpNwuHCTG/UzqldzJOd6pxvhm6hMgUfPYEmPoGOlG2OXGGXV8QdppzBsS
N8wlQGNiNMaFjbyiKYoPfcJ8x0mVxtzzZfU++9NqTLSVyhbSUOs1o3UNd8FE12UbNwFGDUVxIpFq
dM6habOfoD+myT11nsvWlyArlhiZDjWotTFUVqgVWHncdSQiJtVU9AQb9EQQRKbCSRmMa8vA0tIZ
BkpAk34nDJmqYN+m8dI+x7n7yvzWTf1yhXTh2ndYZGui3hnwGCPzP3Dkc4dqkn/UOT9ROfpMwyrf
M/2PQ2DVBLabhKzGMjZ695zRlGxzhqXZhv3pApPRPcKGboDFSQqal+kUTNdKv8aBssn6+fmgdrzK
SBlG/IpQFE/snCnuSOow+pPDWDGuMFq3ctl1Fn0y5CJelhKWByEH6VJiKFhkFVI01GRQR4GCkckR
rO2+vvtjtgPety91IB1WwPB3cNC4oHpejGr+1uXOD3ybbZSixEk/Ccmh4tDWBm9qmjNkESuwIssh
1fCPg9VpkcEkub/Ru+fYrNUOZQQB0IJBz+K//EHf4nikvqyNILKWiFw/M4Yx66QM9FWdQMDLzBfE
sw2dws4s92j5LDpBieRyiGBmMM5qg37HDnPvZN02Mmevy/vfJhbX5okIbvGVUDEqeA59QqCzRnoh
pAFUBRxMHVRw3JvVzqerkpF91CJlmzbm0Wyjox9kx4HP2373g/YI1oiRNRIK/krgeGeSEV9tvXtv
fP9tjEGd219pxFioJKuXHjBXNhjHvDjnI2MZJarcBTb109bZizM7dzPz/4pwWJWVhrjNT3bNrFww
qOMPKF+19GLUKKvtaqlrpNdUerLtEKCopMNWnThNjH1tlesoyJoFAi5adei/2q/KEHz0MZxaPyib
a9zk2eB7FtNHJbNPaeTsS+uVfo8wRV7QdsqxG/WIfHtLeS5WUK7nzOZrV08Zt6jpeZiytW6jfRhM
1H7hIdAp9sAnuY3I1r0IbwNiarbc7yKLt5CZfxMat3gCuMnXpvSMrBuGa5hyP3JHbno5v9Shuscf
5Ml8JnFmOuu+4dUMlxuoLVNY3HINUTVifmUC2BLecJD88JjsUo02Ky9XSnNFq9RSJidnRRHfIJAo
e7CfkYQ6IbAiEVWbtIXkzJjGV7B2Xtd2S79ARhExp9ZXnRpSihtUWg5HjYIIG58wAjFEvetKKuuE
sOqx9RddQUWfwK8xXzn/Fnr4HtUKzca+ix6i09dV9nDsbAG2Khu/VHkah28lO8B65o3SNuncL3F6
rnMa5yKKN6VkpsEqJAd3YIbOTvbFKuzFLjbveESmEBaaXhRuzUc9si2a2oClD2YOfOpPHREnBSTl
DtUGeBe3iuQqqNsDKQvUztZdMEvgetulRb3h8nOr8mJlpYuWz82HySM32pNdeTQSdU9CxiLpNeqt
5DvuyGgrO/P6tN7zQngD9mp8g+sJoU9gteQISFxOZfTSOGgxuwJxSEGJNSKTR9q1gvZkLEuKbw08
ZBXVBwKuXPwmJ8tu3LAqTyqfSewMGJQgG1CVO0wTHWy0ipO8wOhwLXy3o5NfC/bmFho1bArQFMZV
pEb7Z7Xo/ybo2llmDF2OCfG5TLQSYqqMvwilduwAsR3zfaVDhtJnj/glBu06K1lu3kQs0fR5YjrC
O/MGA1X6NIGaY70J5ElAlQrVXdoxUtVsZ9cwEEFKt0UADbVA3YWIDIdCX1GTg0yaKPb65u+5vWOb
4lbOMbI5wVDO5II9Z5He0knZQ6I8tpVzTypCZYZpO/atW2vxmVAZ2qbhKBj7WSrK8E6yYRZeMsOJ
0uR3H1GZy/ZNovPW6SIG1FupEe6lXV6DMnsBYLa1GZeKeNilfrLNR+6ssF0memu5GWtoaBTr2Occ
lBXFdyO3qAd2TVviTMPD1APfYP5B8QWM+D3I0j3pH2sz7Am97VyV82XKO+IL6l1jzIeSej9w7IvQ
h4eFKpp14nBkQ/FU/fiJ/xBKSU5Wku5Fr7PhCbIdvFkKraR7z+L4LJFMVnAIaoRWOOLA0DyC50S9
bP5KijyHadr/G48JykS46UN/GbTaVsWWGvnM75L2pWC/LmJ9N9vRIp+LW2r/NA3faQKzj84paL/U
ENt99zsHvL0zD8iMO58vyHnUtIu4yXBXse4tsNbi1Q1fG0FXN7dLkn49NBkroN9oXZ+0TUZ/bIL1
kVk/g2MQMPyzDIFEuUbzvPSH8avpyoU9x+uwhTvGJ2i24VaBs76UBILpjACiDPmLU1E/mif5XHtf
EE8tp6p8+D5TN+lTtp7NyNhmjXDN8i/RvjMGOkAJ9phAOEgTSEJkDRoU1znzlj60dlLwG4b90y75
JMULqzYXFVPxFNrBV4a+/y8aI+dS9uJn1sLyLUVy8w6oS7vWiDEuKCGnpTH146qapuaUwcEkn4wP
C283mrhqME+NZY/XoreDu/RteMVY8z4NHFUMKmZ82Roin0Ho4CN4wsgJ4dZjM44jalLDHP2YNpg7
qy5tOO1jHbxkqD8XfqTOBIUFDxWF6jJ9Lhxb3JEroJtHsu0mLxOz2EDu1E+xYhKxACP26rQ1A/R4
1o94hGOXEKJ814dcCzYxy3SwJl17MPYMf5v9WFT/cmu+5mHwHgp4cqgd7qNRathwiBztDXgj1lQ4
z3CT7m1A0NnQggAvngtAfVaiC08DCXWzZ04Hp2nSQ4rnazWI8km6tyXy/RD3Ioqd6VjZ6vtcxp+Y
gZ9XQWO99tM4u+iJxc4Ywc9ljbkx04Cajj5yxSjYZ4diE2aA1IkmzYgYxBm1EWzs1heHEDTaKcJM
CK4HlZsZ4G+Ox8k/qPb4E9uVoS20OAATEwf3rhfsuJU5p1FjLoTqgMVD3bTWxoFliT6vE3AjqtLz
tWxYokfoL62GeyYPR7EGCZtxoBqaeLVRlTNuFh1DuVyFQV6O/4iS5Iu0fIlKotfPKMMVjN2aDf8b
MBQS8e4WRiO6mEypGVtAcXDWNSSJnZIEnLCKmSDtVMo3XN3ppZ4T9ObShqvNasn0Lw6YbdT0jb82
I2dMluXoJ4c+bTIXVTHL6oLdPmXeW+KjaK+SYISaFvEZwOGmYhnrlMWcBHgBhAr1ZFtfNX2YK/RG
GiMxImVODtlo/cqEo7RogHdgUqQcckyz56TxNU+bR0ZBfPs7/i5z5VP0cc8EX/wAHA4lGzqLq8lL
oui7ISLCRY81rCBy7EHddD/R89lNmp4fiLh2SdNcPirfSHBHtxUcxNbggQvTTaYKhVWc0bvNpJBl
VE7DjQOA8UiQVWce5QHqVq8fQtTLi0ZtP3CjV5hTpfBUWbaHCagB2yyyYxtVp+wOS3RJtVGfW+4+
z2+ewqg6/jHT0P6OY81fCVWUt4ljHkEi3X05RcUOdD9LjVhXtiRrcQL3UI17bL6YVMFy5mBlgBrH
zvR4ikxfcyWy9pC9MMFwS/IHTgan35j2GyAqxloprXHfJSjzrDHNfmTWpGfY5/5eowFmy95M8apA
R+y2Y6E9/MBi7ljhD/5wFB4Sa5CIoo2oQBwl9XXvzFDXItTK96yttBVBFfVy6nqyD4uEK3oyaa41
nBeeWg+fo1+mixlY7BugQvIVYFPvAayvlck6DlV66IzRWBNI/Wylguwn0hVisqLmc4jpoUTUE3xh
OAjFA/6/aTg5PA2IBmjFFj6AlgVRAflpwiC5GOLuMRrRQeCm5kTpELQA2zwIgC+M1NhfZSnNvjJj
q+mGS9fYvDscivAclfxfRwQMe0Km7I7srGMPB33LF7DDybpPGEPpFTxRYaPtTVeKGryJPrkMcbVu
ejgymsMOC/jrzZfNZ5CqP2MpbkZpvw9+eqznbnRzNQ3WJpOB36yMsmuBIxkZOb/+lA06Kg7fWQJO
FEvDMV4T1OiuLZhFYVsMl2WRCdfP9YcfOcMbphX264HWLssuexiB/eGr4UdqF+Eui6wRudQTf4LV
Y+HXOQNqA/QEfMpGQfbdrZ2wQxVYxeKsZ6E85tIH/5EPL7Y6kcAS9JymIM5Zj1M9DYlgXwRhix82
LiqNVWtnRI9y8v/lpZUxbK1ZmIfFTHduBitHw1dtWnipqOEhE3Q9JQS7ckCQtgfIt1414yS8aort
Y+WwlOJNUZdwvMKN1bYhKtb+3mpQSPuQ0qKHsbmvouJrVOYG7GOeH5oAXa1Q0q9Yh45Wt828iXKe
GsT/dKMqX7IDgqvGaCXqQ18F6g5vaoWgwj5PtT7vR1MJoONlztroJ2s/d1a6BLLzRz5Vu+DIvrVO
bK3noUsP48BUf8ZZs2FcBFacZk3ztcrVpln/ItfI4Q4dgyXx2j5D/VkHkQd5I4JRtIS1j20ByM4+
kVbOOCoUzK7SSvkms+LbyOW06pPu6M/WLUtnryzEa0buw6WCQbvR1L7fmRbhmLPVoq2c5YZ9otyh
LOMaDkIQFcSSmFi4GXBbjqcCl3olxqjwElsW6Ai1L10LPXtgqy0SB59o0H91UMgh4xEOH7T5S8nI
DYML/lI/7amcdDihFlYXYohZ/8FV37Y5u2HjyW0KgoAHVLBA6ZWUPiEdNgxAf3yHjsYYioOiK7+q
Wb8i5W8RtwFZYbaSr9QsuIYWh4FPCM5SCeTDb/xiNY9hx1oRzZFMxgBCnYTfCd8SsZF1wcsDiEFj
D+KwZdUKBs/CxEmDXfdTHSA+KxhupMVQCllg7tteHdE5aMgrwQlcYHPtwH50F+ApciE0aIutbL8a
BNcQ+cY3or2CTZ4wilNTGW+bSZNcOQWKJLJx9kVM/gSUqR8Uyc5VaH66Qac6uj3griYfmHu128Bm
IVPUp5REW1eGw7Cp4ZMskPmek2IS7Bdbkn1o/9FMMVUaxF0V/dnCYMXRY/8r0fQv0yzDtEokFViH
9hULme9mk60ukRkCRusDXh+JVAs5MkLtuPTd8nk2TFgFORDN+LcDrY4GAyySUs3FhpzXZ1+afKuz
nn2pc/MZtZy7FuiPhYZenDjhYQ87kZMOA04wSL6Lvs9o3UrzQERduR/spn8KON8iVvmB0NDBGpVy
VkoNgu5gPz3zYxzvlVl6syov8dj/1dH4TqwmI46c3WJUnCinDJbZ84sllM+Bl3KZaOM/PbQOgBYP
OYCKKNf+Zj9VX8NGQTcE1GZhdmw6ORO+iz7X1umMmaeSADkFw5nlxI/+V5a6QgeNKDwDBm0AEREq
03tfeYq+2+vcF7x+WQBvtISWZsYxYIw2cKdpPNs1mqeha1mei/lh1LTHqpJT8Qrn2iWMokpoC2yb
ycLqpgkhmm4zoTbHT0uwSQphOBMk9cNEkgpkkIdZ5eOHbRUsVKM/5zGBWAliE2iWdzvTik3fq7+k
wX/w81WkwPFn21Viq1j6OynLJXsWR/dModyROKRHc0QIbUw2VwY8Qa7QGi4+x8uydOK3YAjod8aX
MEPr7wc3wiv50zjpI3N0gGZa9O1W5RTvcDaTjWkm2Fv9eSJsLJqvCRcot19M2ERCQ1ep4y5LJjy2
9j/NaOUpqQSlik1FAHK1bv+EyNtdpRW1a8iJnUrbZTeiFqaVjHVKAc0yT4os5Y6+1141qpWj5Bva
pS4YVEZspsDFhEN+EkpPeRCzELf68lyG+q6D5GiI8k7wDDo0K3+ERhqstLStvQ6B8xHXYXp1hqjc
w3mbiBeulhD/6Do4wC2bPT2Ps7US0zOkJ4/YYjdUoGWYfKrCGd0w1UsXBTlWdLCOUiXEqVNVG4QX
wK8oCZ8VbPBhUcxXivo7NWxVew3Es5KhL6+fiCou6txep2GwyoqTbuO9RlbW8gTa410T/UHoPIJo
cVun4E6T+2iqtrglJo/Yo3OTFDuNlpIwMbbXnE9RJg5tW7+SVrlq5LtjdF/TrJxhuBz60UBgOF6s
eVqnFvDkCbd6M8effTSzvi7WjZ2fnkb6wQLtUyfUWeZUrhsN26Yen3R9LJEz5eehmN96SgB+ESqe
DNuhtqb2zyZSw+Pw0wiTHcjp16A5lxkCTXUVoxIKqgZXjLbs2t2IpGC2YCqHbAUnj8/Em0bm7lr7
B3GLy/s6Ds/I51/MkaDkXwiAEyi9gLC6AC88LfuNcUo5tra360de3pI23+fgNE37gWtz6WviovZU
GuMfG73TEP4bDZbcU+lSZK5x9y0Vu9gjcT46+rFlf5zLlcL4jMTvNWUu63n7UHR4Ht4t9YzkEPeI
a7XfmbEuS0DqxinM3tn9x2bwqVs/nfnVQmhMjU8iqZegZRYT8L1USe4xFHilo0kfRhcO37fGIMVn
4TPl9qWmJTBSmhev6Y3lCGc8MTZl815bIB59dZWwphUIgEbU22p3cVJciuzfkEQW6bNBT9/Ggpau
Mk95//SEGwcKYBIflH3bYhLKo2VFPlXFq8ABuJ2oPEeUkOFAiap0C7Wi91QHr9W6taVtiEthw9ld
fARsI2lzRKuwjNDkNtS3TcuOO4rPgXWbtNeEl1UtSUsjQYc/Da1JuQN2vpgTMErITUqE8+9Fh4wf
y0alfzedj2y0O/CuMziELGHMni9walba0niO6y1z0eRPUziCP6q8ivCxTqJ0gcXHBR0oYg1TBssc
cxF/ZJmAJEr5I+in1v5p81r2t8TZzWQVyOw3cRhYliGPCC7m8QbWjr+Zlo+KKGHMC9gFi8jjCb3J
MT3pDRyqaVhkyc5kgZ35X8P8jjFmP/PfiQrBn1k+CrCpNQuMPiViD67iTHuGxinj6zkbKcm2Q7Uq
8WynyfeIj4O8tFXMhM8WuzY/+83ZHpgKJfYCbikLkRqT2DpSL7a/T7uBbcTrMB2hBCABuvkc8rpD
3Mk8bEsOIDv7nBP+FkuS1mEsGiDtZAXaqPTqk1I26waNi5r/QJWH8o5Gq+VIL9o9GbfLxPpSSkoq
ka4cwEqjVI6zeXFyWp7ioSfrTt5aitRk8t1q+oZSsiLdyI3Nf6pP0878sgex0T+leCrzYGB9c8LS
MmNCRbKIsLit2Pn74gGGHE1MsjZ4AO3u1Zk0t4xD2rfg/9Fm1JarIv2hkjgRgnO29HXRZesC+U5v
h4QexB9tXaJb7D8Tu1mmtuaN6gp2uoVSzRxvT/+zjHi0gTfpPqb1DgUVnXYUDbt5+h27d8PelQZT
2EAch+cgBKilJnCf1OykOX+TJlj1ZrdhDcHZg5xc/MCpuLQZViC+J0X8ZuMrlB8WyTdTp2Cer1mP
bsB8zAjZ8Cm4Q9+9JA2HQOlZvDRzkHzonEtVzJ9RZOu52nbDSWIH0+y/2rBJwSH1LOkQZcEzqBFf
FMqJsYGrMmCdEe6isIDizSpqQG9n7rBEw1n85JOlRfI5FIuDpppeEDaLWAN0nfPvV/5izicXWOSi
Z04YIZDQUmVvtvcwf07W/o1YPjCdv8NdWTWG4oYj5waxO9nWNm8DOBw7AEteN4xCLRZCgVv0+4GV
hQkpDEUDdSGl2cDWBLE4hVZRMxmN7WuPvVgWx6i5EZOwLOWlLYd1jgKCwJhFq5A6UjBaQ8Irpt9u
wCeUIpnSojc1gj4+YxLRfQwV9SLzH92gLcORISH9pa5Wq8RkfAHDD08oSEe59Etl68j0JbU7lxt6
iyGTeQTIKkMsc+sj0rOjqoxglCh3GpRPzY/Fz09ZNynqh+/Um7YCm8rhFwd/bO83RhQzom62rf1W
Vy34tZS4nVedhjGTf4g7NI0LKt9UjDLMGn34xSTMy77pdJoZrr6BKR2Dz8Da+orrx4ek3/vJMTX2
ANk6c0uwQIIoyDy32e8QP1T9EiApcqhcrWPVY2thuIYgN8NdhK8+uo7+XxndrOB3bCA/1m5Ox2V+
4tlzAvR0zNAZ+NvT96QjEDK+UiyPFUitSxw/Jh0d9pthHUIm0sbEk7iTEvcHh509/rPhSs5sHLyu
OHXVwVFRBuwD8xXNj5HsSrnRWEnK2zzeh+E18pH28FVDuHZgyBAo+dIGH137gYV1EVS3buhBdJwK
/w/VDlihxTRtAq4MJGMg3DpzOTesS51TDidz+u5x2w932gIjU0hIWLMFmKrX0v9llQjSysCW4DnJ
tiJGB1XxADmnoyquFMmyMT91GLW6aV1qFucIlV+IWmD6LId3XXtmYb1EDfxsy6viTevwlWEJ8sUm
z79J5ekhBQBT62lrqGKpUHH3SIBlfHMYNZRe20niaCxn3EwsnznAumc5CmeWJ5xOfBtk3qShXEV2
undiFNDX1P8DNRv67XJQt2a7qeXbUGM6d6vnvOXHji6KfdHlClXWWG54xtR2VYBCaaedCqLMgRKo
/Njpl4rQxvda3HkMvms00glXEQ1jxagoGU6q+poiIkrkK3xgV8MTAh5ikTHsUaubo5HEkWzKuqVN
/TCzjZOcNQqQaUNBmHNbRcEhGtFUp4Dg4Y236yj50Un1Hf9Cm1zWjH8pRbgWGo8e0VoWA3SvOEYq
4rQKh7aaiO7tUKH6xve/t3JWt0lfbBziODGc1lj0B6LgYYK4SeBsKXITHCrpVdjdbQyY+PgqiBq1
or+PLJCW4N8CVKsRuaMmBOmIKWUaR5dGST3Gb+txovTakhorF1o/1KyioQGgT49ShC3AWkbGznzB
aPvNnYlkKfY/Q9tZlzZi7Jp62SpoqmNnU8UIbXKxaRHO0q/slBInQmMRlowhRpXngWZbPoNVidSY
fwIxX2M5rPpU8wJf3SsWUpVQbEA87FQaGsc2QSSGx37skSyjPaB/cXX5Y80P4FPMVYJdXaavGbop
TZvWosH8PuFjY++5BFmJkh1/WB+tgEgzP528oJ9AEtK7+1tdzfYqVBEJr1HHJZ7PbhdjnK1oRxhM
Z1jsVWshZwEGj7XEXFyd8AvUDz/0rxrUk6x/bdTCPkMLo4nlgt8Bb+a0z/r4oyBRGF4xs+f8RcWW
EGnNR0J1Jru7NTtIEefzaIi3MtYOeVYu9K74UlVWq5ZT7RqE/ARxwudO+NjMof4IQd9DtnRtlQXa
8Bh5tWu9WtFrvTo62c0xG8bRXqU4T9lB+uvU1F3TJjdep6kAFwLgNs3eqZ3AkPVM0utNNsKuxlMB
bD8j5NrHLArC2NNxc+NHYEFByWk058GvTk0hThb7NJXLSaBvZhD20ka3WOF/Gn1m/cZ36D1fC9n+
g6mP3X56wZy+08vSm7mg/MJeW3pFHugwLmrLuBux2ANLdCv1I+Bzm2TlqnG9M6d/enCEi7Uss/ba
8ZYElv6novgsopxAV/KMig7oYowOESEcsh6v0yC+aqcOO0dRVMvK9NfCEp7NLFRDv6xWXDUFm6A2
OpSoODOHzjtDJV2ge8bciuKRs6wcbkDuGX9rhHQZrKlB+MjWgwwHQ9zvjyF5iPUUrOtOv5MeR/wK
YFyk1CHW21pSQ3TKg2hkOutpJ4KYag4rThC8pc8ZA+iNJ0CGO2rDB0jInThJjVl7iE+nT7nq6WsB
RAEOXFjzHtjkooa6JWpxAuJYjCfN4gVlWTaIVej/sxJMA/MbacYrdBqrkNlDBrfY9udbBFGhaLuN
imBLGi9P42dP8VUDwMmIExHRywTxU2+gPLfZhxGdmRNTKwUIKhp2BJx6cFLYxi+66Ec6X45fnxIE
1WlwGOjtW0TcFOeyxrITQwGhmq+HhortHW421jpWIhw1VErkQvEdoyj2u0XEA51LlcQjah/jA2zL
/hkU0EUWhhBA/FkLbRblcKne1VJ6Mf69CgwBoL4leVYrAxE7RDidTMS05flHFSETpqOIfCv7ZFQF
5gYEGGHtHyNhHsI2pfZVuNvY3jrBajQfLaJRUA0GWHgVHoBbGsW+cNIXyI+XfpKbIgHWoPlMLcor
oQisnOopw2FMxoWul+taFpwwOmmR5r8k4ltvR71lSVz8puFVxNeqCDBVRwvgsiAoKaWSZqnH9otP
Ye4UpGtiYSSw0QtkwPGBQwN70ngIzX9jtx9Q5oMmTIgcw7yNWImBKgDrcGOEb40ChnjAD/WMmHlN
ypvZYD157rA2NTtViW6vjj6cIbz06keZ/4WE1Phhd8wEEuqiOWaFOE8y2vhEz3HDxnVwEBM20QZi
THrW+W1kqq6B8nuMDbHnJSfoKJ6Uu6n7p9s4OKbPnDzSTjNeyHZ3UyHXCbA4XBsJEbtdMO0Mczpm
kYKtGChVxLS1DX5rpXnRQF5H6q/Z2Nuerd3CDtE5VAhMzrRnsrmWvnRrx+S0ongtpBIz1kWsm/xm
WfTAU++FT2cw83wUDZ+6krwPRXBNHGtt6z5BRmg7ByJrOtL1iLEneuko+xzhyzeiSZh6C63QsJOO
+zgpvY7IZFECnk/2otn5KjC5uX2pouSUMZtRu20guEVVhpxiRJ4cCLeoq6sYJvqW8C1NLY8cGd5p
/NAtGljt6mOKy0Fd+wVEhsh/+IZ/1lQsmtJ3x9rYSpX0s3Z+wfKPvjJeIdBej7hBBX0TmGrwELsW
HJ7JGCFK0YIGN6mClW4+2KEhKeAr5E0mBZfUkreOyXNq4q+DvXq2FC8tvyAcgDMDXGGfO8pKaNwk
GpyL5t4TPa56lMcDiFGfXcvIrU+C7NJPH0V3Fum94YMzbXpzyUDuc3A+MijnmonicOlAQymbk6md
e+I2Sxu5s/Wa6G9wX90k/SgThTXlfaIwaqCdiScaBsE+lVcxLePpy4mwh3/X045goiUrNeTX3lR8
js05AixhF39qQlBigPj0aqL5So+Bf620C3hUvILOUsOOg2ghQpo7K/dYnn37hUgJiHfM6zoTBBEK
Lfus8WYSH4On44s0UdfkXCWo1rX6ZBkikAP5BcvKAgzCdplxdwdc0+c3Hua7GVEy41sIcV22mxHt
lWP+C0ghU04982MgE+t+RMIn/wnNJUk9sal7jIfIhKeoxAPxq7D4MCuoVlsqDZTVC4UW25jNNRUX
Q8OuPuY+dkg+GCF3EJvWwOZ45QL/FMR3zoO6en9S3iJU1cm+UX58AJcB9KGFpQKjiH7y8moplyY5
soZe1ON2Vgv0sSp+uNFlnr9IrJCxQEYaOsMc3TPGF7iyVKiDqxF7UQSeIXeq4UbixZp2wCjMpw00
Xk4jqaFEBfSXYJKwbzmYNHQZarUESb0MnvWaQC1jC7dt0NKx0Xfs9zwU7hNOJGZ+dO/JPlwVFImB
8213G0O6qEiz+mwOnmEQZDiCIgIyoDRQKaLA2sMcir+ey75/NhAYWn+7fyJ4AHuFs46PswW6+V7B
DQzceH7CfHQKtyNYqjnjvhvbTdjm0QtUCnXNBjT8pwW2tLEODdFvbkcTgYZIJFFgjjGoq8hG3WD8
WfhHs/Hpqu1vXXBN8YCU4tuM2dbmUKUYkBW9ug3SH1UmK8IZDxw5bqj4i8LMtk3QbMGbIlnrtjP3
em5O6NAJa6a4wBmL8IS5Ts27ixWLb4I4u70K9iY3duZzrJiblwTUZWJhDs7fotHBW1O4STuuMr4z
tv7PHR40DYtZU7GsixEa7cxWgp0pmm6/Y9qAAbhByhFRF/U88kr/2RQPaB5ffVIDZzr21l2aqUsu
9Mo3LpZO4joEumRE5d0e2/yvIyTIzv8BHVk6kAzB61wocZZsI19sB9bNhNHNfEJ2tYVIU6hmJlu+
nveSo9Kh8MIhFZLwPDOfGMZfXABTyPLEsY92/uZk8bJgQkK0jqfw3E8mLoh7SqIEjqY21Y99hht7
/jWZrVfyWajzxxcvqVF7BRuxIjhaeY5MUCzyIfVaNgczFqDszsVXNM2+JbAzTsN98ERzP2dtxm/H
0AraJlcvZzBVflZa710q9sSc8dOXOTT3truCZFlY5r3JrGtdShY8V8N8BbXp+mwqhuS1Fd/Qq/i8
w2NJTRpxdvgmRkIgPdPwK8SfVr7H7R+VYooyaYA9WKr/cXQeu80jaxB9IgLMYSuRVA62ZMn2hrD9
28xkM4enn8NZXOBiMOMgk91fqDoFW9a5phF3m1j6pI9O+xssOG+sMsfyZkIuNLF/aZCMg5gqvP4y
UYcJfAWsQUR+62mxAslxFWUfFJY/mYj9kXA40clIftIQoMHi1JuOVv2SSz+C7UFIiBOVeEuNMXih
CVIAiRYZoEmYenL50nO+wuXoWqrR7qNSiz3anfvcX4R0lbr2yWW/QuVBFYqZKGvclp8he0S5jLBG
KgDL4/aT35Mp4MZhSivfmvgT0dpqRslpYTQKNPqHFsGrV0SwARv2FbGJ5pPZ17YbTo3kZw57g6fs
nHXMHuSiY9NykbEhtSSpPaFNtuuNU9png1mMiuUNnuV1SogAAroZYH2TuIcS2g4xMlKkEFgEl0n4
wGjqYc21mYRM+aUjAtAprrmNmE+HEIDNrKpD/OkZ5llMnoyD2LIHrM8z5bPGexub4UsR3AUAY5uV
psKXQdZXj9nG1nUPQRuT7V0HfK/N/bbFNzQyEHEwJgx/cK6YBX9FWvc3tLUvSerOCNk7TIxH0JfX
6N3RX68V8TuETOqdT9N+m3qUU7O2H/WjhphUx/Wb67tB/XCyD2gxiMGtZh127RHhO6uQYzu/9+pv
bdMrLR+FarpUg+t8wuNfvtZc2jU+IFLVgJcIr9EC/rVy+et7maVeyjk7GoRfiYGMqVBbCe1hqPUT
sPVKzNYGpCj19UKoqTbKlDzZjLFlGD1k9r5RjpfZWAatBNklD2Wcj1b/McrzD9CdI8YVEAG/qfVR
d5+w3ggn+JZCXtrowG5QEq9kfuPveQPRD0BmhH/DsY9Ss5zHNWlhp1F7ZDV81vI1ZBIhOcEuyStP
h6vUsAORY91vnGueUHqKfjtOw4fMW2EQ8ZZo/0JH80hFQHjwnTPHcrKGkjNyRbjXtL/lYVfajy5u
XX0qvdGYFpHAWpU6txoW3L7BH4/tU69vBDUEO+lZPy55qzMphmJbYRhAy3BACYB4FPUHGWfJjLUo
/p5ZROQ4OxM7PFtoJqsEFpdxJ6TChaaPf01rUb5buO0INXebpviMKwkMBiurhosU2j1baBMjgLap
ljmCWWaANQZ8BHgUiuSf00BMGBVybqR3AExbKWbtZzrRddKSRYrWwDz8Z3UJeJ1NiLGuzu1TCWal
qpXtovYE2OdQaSQzU3nexV4fz4Q9wS7MvVyfNngMfCtqyPiClpYUz0KdfVv/zKebjLkczPtGsT8Z
H+96litlC9eTPo02P+czQUUtsVkmFjqod5quI0IPn3ORPqR5SWNWvKKk6JQKb1r0Qtm9dV4h/rIV
whTcftTlvxLLxCiG3dAcyPvpaAARQ5GAJjKxrTETR6XG3NY81DrmMUUFc2/uZsAbed7uMjwWubB/
yibBhNLetUob/XSgya6imYugdF6UhmgyO8LzzNBAa5v/ixDq+rTfkMBzdsi7TbTctzLAAzSGK3vZ
EQ+oFtnGsDeGAc4nOZ60jkNWqVSMpXP1K5fqlYAK+j9YY3S/1dFciGdFzn0bwUAYrU2eWi4CN1wm
1XPSy0PfzyqHdptsOznVgNgWOKgtzLh1PxJ5EoUXRIdeDIwYi8A5lB2GzfG/Np9Odrls0io43jKx
9EO+jwXspBwpXSmfNWu0ECPLf+ksiARiV6TWySGKS0TcIUFPVnDv8YNycljYjaI/AE0kQUFTDfV5
n2B96XPnBBEfaRlauGYMOeQ1sqra1uvNOjgg0fiZbBx/qpOgVm/+pRIy8dIUMBTKb8Sbn43JNWpP
M16MqkPeR//Ws1uOHKaDAGgQh8zdQx/Ga1aT1FdAZm1l4eZReTDB5bgjSGv8btw4RBWbZXFlF8BN
XUmoP0eMVgNXcFN2NNWS9IGMt2XpQBh6PjBYLJCUDBWNv5Ezo8bRkoC3imrpQiiExQs0qz5XseQW
SnwXCivWRm0v7Ug8NkDKBnWRTphPapkok/KTrmvPCV4gIVXjAUGT33bWbtC63SCN+0mW/+R6/Jlj
9WJiOclN+6ADusuYTygBwPY6eK+7YNt09kHTuGZ0uUXwr1zSevyIa+2mI2AjBBorXC0jhU3R0iBj
D6r4pMvirhtkvei8X07uqjz/pKmx/s3fJ9LJTfOLEBY36A3PHoTgBImpyjFPjxw0jPnRvUT0PkOW
/gJIHTFezGywixKW6Ngeh4kBqXDSrdLbLbJc4+FIYcWEGONA/c+Jw41dSG5G3sCq0tUDvp/3OEmw
vprYeEHxz5tytF5ZjB4d4HYG3bFWTMj1C0tsZIgGjtNsO9v+GnpBvKGOnb3aSypZ8xZVdljnD4Vp
Z6bE2ioc7WuDMgNkhr2VCoeFfpajb9Q4rgyZLgIuh2Jb0JebRZonWGWSx/McgYiW8a3inUZ6WqPj
6t8RM7wpZFIoqXMxqHeFZvuVDN8jXkh71nqU870lDx9awYRrISYA77ObcK+y16cTR7zneEXYAuVI
XfF/F5dwe5jQP2IdPEcWu3opv89sStcpsGpUp4gw6kbobiucr2Dx9JGQ7EJcbDx1yTocuIxm3DMT
ur180g9xhJiKjbCrj8JrFyAiF+AqbsK/QqP2VitmVGT5RrL4V04jrh04zKg7iA9M++IaD6wQ7aXP
qQrnV1eznwi5Avr9d2IJduQTgNJD9dswQ4QB9dNP+ejNVndR4W9q3blqnY2V2LhxdICRJAiSbVU1
FhgKk5CPxhn4kjBvi9IM2WfQgdVLx4kWOE8drNJwHkZmOirCT/y/tsMIhDcMhbbq5VriZxouR6TI
8LWCdzHbQKuY/FWRAgZg8gMHGIJsvoFDfuTyfFD5exLhqpL3mVc7h8kHVa2k+WE+c6tnnwaJEwoq
Tcc0jp0kH0dr2owxcdW6nv1aSvWHNQeowQy/KCZbc2WJeoM9KXJbHBRVW39JTrxR6/wfiuHnKNOI
c518JYS+auTIlIr2CVzyMkbLnZLnS6s1nBjIXcTM5S8X0tPuAiLzQuk8ONxPpVH8QUV+cSYEuhMT
OlcShQyTbLgtVxH/89tB9slgfAwz0mjCpVHv3VQdOG/YTL8QVZZRrXyWu1o7OSafztwtEc0pq/6a
28OP9ax1J9lR120SoNLruUo13QZiFVgP5KTkJRCv9GFUWI8ahThhPR1+rAKjP+nskAsKls1hbO8M
naYbvDN0NjWSsQwafOn4AS/+O5aHByngOlyg9FC3IOoYqCqlhjjFITo1AtMJBRu536FgSGzY44uY
ofDZqEEIk1f3kSrxNgRB5zkTXqRhGkjbSVToB5iPwgSUStPdLa2o0D3zaAU5VYVmMs2ZiPhUYjpk
oyXxtCXvcDvMPHLENTILLI9tH4wktCKOKBBT+cESO8EccJDKb6kavQRfzDzKKx1UeIogvsJogrVv
HZqc5UCWJValeGy8Qo7/ocVCv86IDt4Ws4mV1Vs7hGX7gonkKOEBTdnkB46BEIjLNVf2oq1g5ALv
L3vP0AJkUnmGmpJCjgqdlNuxSH2ZfCIbNX06976iJEwklVZ1fptZo1/FYZJcSwyCnmJJybQ3GJnV
a5Z0qeWPNsR00+k4AcLYyY2fNCVsaYPpwlxg2mQMHPiBp8uifD7nSfUtm+zs7AJ992hj0JctyfLl
EfPERIZsp/et4g0Qnveil+6KmSYOIINW+xRJod5H6NzsUrX4N88M9YtiIL9GY99vZL3VN2QTwjKM
oIs0Df2lhuyFSDjYdFpHT24ypCikVvfVJJ956ca/eGbMJtTl9R0I7i1jDVa1wiveJ8lwxIF3yO0q
uSwBPGtd4ZCIG8EMgiUR5m6AjIR2M2TOQgDwy/6u7YlyCjuFCBt8lIQsxj9GAAlCpNqCQyUVQ7Kk
ADxf1jydjOs7NWGXoXAqMXd3+Rdh8dq6AAmNgm1oN2Oh6ocuGLu1bVFOAmdku9b0ffGpz6hzC02y
IAQhSYLxbe7KBK2+pvBXsMkMWY+j2b5Cmyi/Kl0Lj4FlLthFBZAsjqZdpxuIuo1khG4UEO81yP1D
0aIX8sheO7XbyB0HRBRiocc0Q8o1E0NDv89I2iQjZo4eKwc8qW/goYjHbjE40KsOsFTUobrNtnKc
LbAfDiB3wrmgntT0pGVq86F3mR/l/TNLK3p5SYJzGhxEj7AAGF1Tahudc9Cdaue9SeAtSKxxFxsN
t9QMji05x0qwaacFeyCYA86RA7YGElOujrsCG31YJx/tglkYB7eFiV/hD1Ga6aPgI3aHhdWEKh+/
IE55jcCZ5apcJeRcKRnzEXPOLkrcPwMJ5nOXxPtelVnxEmEC0NGiHQMUmasYtXtcULXGWkATnOjs
7l5sEnxVpbyQhwNKCQ0u2yZz15TyE4sKlUtER6e15EoaFapmg8EBUcv7lB9ltIwjkaJ7Moi/2aZO
7Mvya9hq7N5LfJQ1Jc9Q5PhvKn07ZxWcNulmoHIuTIm0mAHySFmA/Zph1wv97kj9bkqmNwbtm8Bi
/adbbmu2kDR6Zj+W8a1Z+RZvy7U2s58m1XxjIuQljc2jYgaIFajUdHNHevYuqsWprDOCjJu71ia7
lFhurcQHmbBek2QEv1HavuSqshuYrBC8viKzbZUhXZh760RwHPPF7Nck6m7u5u04thuOcqTx6Yte
SV5bDduuym7FgN0KfoIACObM7DwRQmaMy3KGWGvHse6tpi95VujwLeorgDisZsB+qgaU1NToe382
WO8ZcgLyKDbqXTgmpxBEE0UUlCyyXpgJ83szQLHcAhd9WkxH1MOYBnQitLFn9nJ6cRo215gi4dvI
6DHIOcY5mwy4dGESdKa5S/kXyO9wPIGrkDgsMJg40uU0+Uy66jtpp1tP8BdobJLq69hEsQYr0Fsy
LdJAW4iMerXPTZkRoUOb7EgQbKeMbGimzUQUmsWeA+zTGkd9XTFHWUcNhXCqUhoSRPXZ5mayr4QE
W1oQBhCEDGB1Sz8PbRBgZJ6Z/vTds275idBQcSNNA+R4jp6us4nhMXVrB74apwdmA/pWBpVyCgeY
o+oLa75rsfrqDTSyZI2DprExPmk9+RROHd7HeDhZWj2ujTJGVyUiAziGYPOxDMeZyTHs+axJ3QkN
8hg5qNkLtH47mq+TQoywUwW+3dcqQ1fTJ3z+Otcy15UBjZmeR83w0qo720JLF4cqgdT2xejHrTkE
BAbL+zrP8eUVZDDN08GOCdzWu3lttSjB+ccBYpf0i53YlpXRS4WcjkXY8I4DZKvV8snQqA5L0e0S
Q3hKD79K1TLwEhDDCWPmPAp3VYZkrLOmb8mcXpppPCLdiVBNMONrmLKwH0TU3EfDh6KmFwNWT81v
ea1CIzkb0F1EJLZUszvFgRuTJhoLcw14tNILad0b+ptW8flYjRAukdzwzel/miH+qVKGr0DEvTCP
XplwGUytqQ/nOLmmNfdsO7AnGIBXeDMFOQNY5nNEomnrwEDSl9ScRUONgGYw7smUPzqthc/FgVwr
zh6w/m/aB+9Ns9g9G75jkvwWSvaBGeJcN8phrii34ipHMjdh+OvUFjtlMnll3W2iIVta8N08mK8W
Z8uiXwE1AfVlAwzCXFa1//hu76Sh38yG+RtmcEN2fjUWY2kAfSNCX2k4ZF9NxVpp+QMxtObQt5TN
1JMmNja7VJYO4GXkPdlpv7pmbDsWxVmmQclvZG9okk1tYQWbpGzTLLNYKTPfZsbD+Pt/7Tm+tal6
J+Fq2xrRDvEo4UwhKrPkjzkdWl/rHqViH0lmvka6cGrC8VMZu4AqOHpRDSRrJkRPEptXqgK+Nyw0
9vTttldL/Dzl0YHJQiPBx8N7HLbjsTKtndpLGyApX5amfqToffGMwyoLgD4QMoX5CobhjGjJUo1v
WW2e5cIPrNjOTXP4EYz9Zs6EP1oOm3kBsmcOv2qdeAZWC7FlfLboKmZL3jkdfDa97Qk9H2sGvhE/
KmzittDgNTPmogTrmC7XlEEEyvP0YM3nEwv6c0JNHrTynuRzZV1V+OPQtATXfJ4IC2wSk0x6nD8B
xipQKQHs4kVkhc6JETHv6Nqs5Dcrrv5yVhImoIW+SDd9LjE8NvSLaRmGFzrhr0wFyeR+07a85nJ0
zPV6O+LlkRGwho55WyYexiz/TqGCjzH9a6tfM44Ofdy9ijG7yiNwI8VG2cun5MsobOU5+zBiZ1Og
eqVaRLALNTcCtktid/4bSTKrSgv7PQqZodqVLCUcE1TqTO2U2T5JmmuBSUafOOfl4t7LKEYLfUs0
28fcpA8zCe4zATgwF5wzrxAIaoUJVXHQI/lCXrBgq6mRcy3T1dKmZ0zo4rr5kiTwbVPkDXQCQ5Z/
lATerzT4CDxv16wz9tWof4yTgsFcpVSHbBOm+joEA0jJvq5QUzhkwa1rTUaOWbDxm9haqeFhIANq
0Z/0cBBC6VuyBIGJUn2MSpYgeuqnCeUzu1Xm4yjzpFWj/xZANA1Uh+Iudeh7oQf0+DkV/bPPhlsV
TbdCGl/pgnloSuNuVLZf6+rDSnSMErgtBu7umtjueSQRtced0gbtm9oZ98bW9oE+LZZOgkEIR2nD
H5vTUZPBn+sm4aqDR4oPDYc87pRs2sjA+O1m2iHfQl3d7DJbx+oCSbrk+hKpc5KyZi8aA8Z5v4+A
ulR5twfHdBzp8UaUgy3LYnwsfFXHG+3uW6BomWKUbKwJOrEkabC6txVO39DZzgQ80N+aJ6fjUByl
xs3Y1cgKgJwCDZ8pgZgtlV0YsAivCKSyg1eTXA9vilGrZ4ZwTeQWg2IclYRKeeIuivN5q/O+tHOA
k8d6qBGYqxn9eYxguaNmamMXSw79nLE2w+oD1+GaS3nTG82rVDqeFf4m6RPHO4akZt0ZXwqDdj4U
L0CjroQc0ypjX6TntSXcQcgQXcL+aTTtS89+TsbKUACjIdYeeBNdBmPqfcfM3AamPcQDz2CGq0/G
xVEa7W5ImLAP8g8WQD+E6pk7IcdYse15YFSFuc54jdFuBcyBZtBBM5hwwkgZrJgbp0akT54S9Rt0
EbD4jLPJuqk8Ill/GT3R1mLLwgcs7WMVgt2Yxr8Y/p4ViVZuiEfZI7v3o8lJQS7TmCgqfK9jxDyX
aTIzqIEdtqU5r3LZAATGczpWEJSjzHh3iuFrKMhUzgkCIiqd+2MiWwB7JOpTvKpjPZ/GwvmqrHrb
yKNXzNNHbrMIa/gSrKz4OYdMxascVKcokXdSpr72AhjCMJWoZqmGNIt7nfRzlEKVVL1i4wYKwTx8
ShB/R59Tn0JOz5k0g7FxtRTLlpBQeEolniYitcZNVJCUIXTSw43gWmbzBg/YRccRtIJuYeEKQ4Wa
wrKVxmI8kha+HEO9n5E+t4UNtXMcKF2ORvYJElVJFmRPs8Cz8QMIu9zkHTlLmB/WNYTqscC4qPTp
pea58xWJ/VGPCdpVsi7e06v/5RHqiqArwk0zpBKpPhW6Piv7Sfr+hVEgNWXKoLrS5J50m9hEwt23
2zADzjUHPRVlnhor6oWdQAfkkpnGoc2ztVI1ttuYYiqmysKmHGHCX6Xk/AwYFSidG4rtpeRAABcR
65K2W6pgDc+PJna5fJJobvNHW51CbTNbAT5slpP5GyFzq4oupaQBQNmKYR1H+XliwEnNufCMOiTr
U/JXsaiHJBPAegzqnzo6APvCz/tDnPqqqQB3cacbr9DC4A5cneZFQ1Zl4h+0MYG1yneKI3YYX9Xm
hTAIi4GQMHdWs4eT00/PPsZFdBlsjx6V+HUr+xzJHYXlp7PqOkUGd6TYmMFFyEiq31PVy6KfXjqh
naiA+xrB2hbnsH6TsuX/baXhjewmQwGhXvM0YS15wtPKBCWxdbRwRGRhxO8SCTeT0WpCXKsu5Y09
F/oJOUM+7UrdFgUn03ksLnQVJUn10TXRGJAwbcD3rinoblbTy3TAv5Jynr9N1UafdjnQVuAlxjZA
pJJtKhaJtd+bHp98tzNKBLteVR+HaJv84z9sSdyZNjPWRnMtxBuqgGnxz2Ot3RrimqZ+ax0SeR9i
2rW2wzHG++HQK6zzP6CegAcNmifJbSIXOjCFcO+8B5BsjPJombsM92qyyTRAqquo+FiyByQMEclp
qIVr3Sk/E2LjnX9mcjc6RMpns4XnHp/BMuns5tlKkQyT3fSLVlFGr2IkM4ZLpceqG6yHSqreFX4Z
IPwuvoYk187fzbRX2FSofobERnULQVD28utbNfXeEf6uBU5BHV9NwsBSZmi0SI1zmeJvRd8w7Sav
Vuu9KB8J3vMq85TUn+1DvynRJZJfVKBDVxZa45uZrXnNuWDqrYSiPubaOkbo0Fgo5d6MDW4EA+HD
rc2N95GkAAQ9TBPqHPDqE/xWlh6r+dReiQpOwcNUz5Qzoydg+Iadet0KzOlajSKIpQ7f9N5Vn3nx
qpgX2WLlHf+MHdo6cQoSjl7XitG4UF56xejOEtXB2pg8UnwUVou46eJXKFZPszzpPwOsRSTWKrqF
dYV1GlLcRMv4LDB1R8DF1+mTbdQcuvkrIX6y+Jke+K24EvIcTSD7KpzqjLrc9t4+a8eFdU8hrf/r
TibXWLlGS2XwXO+Kfsu2BaKK3Lv89WDpYkBny6Ch3vN5G+W/BogphqvRbSz8mKSB+ODI8H/OwByR
p0rYr6j01z1RkIlH398UvoS41R1/nPcSywTNtX5COgQ0mbmu88+68I70v8t7+NAAjqBS2yC3VZxV
9xqgd/lkA1XBXsW+2Loo/CEAOPZGu8Jmhm0jB6yt+XP6ZrLLP0FNmKi6EQzAN7ul3yrmg9/iiRPM
zi/JebnZOQfRr/AlCR3T1vqf8hTJWkdf77jFXxQDaCWR09Xu/LEQaTWtKx6Ihrtmj4eMJdvNLlxm
XYPFxczjvB/QgD0khCyzyyogibwWnR6CFAsxJvhfX2pX7beDGgipC6/IBReYBNkfPe/gJcCaiQ6e
UOsdoi+CSEwTQphL7gF1uD752Q3R9PQGlQbiUr0kl7pMOfWRHE6f6S+zWSB1qG6Yfa1tlAGQ2l6i
wI2PNZZO+cADLzVfcbSnja4jUPzr6MhusfSoPCm5TDKsA8/UP9G691sjJjrEW4jusFJQ5NHr0j9y
gUnbKEF4jbid9v2AbobCJUBLtMRCbScw7SC55hVqyU/nI8R+xjPKdDz1E97g0G3ICWMHzW+BDQ31
9gLbzr3eccnji1bKHY4xwHCKPFEQD+lzRGC3N2WfIwKVEgsBQzyZn2hP6a0t+RX2oMMMC+2km/Hb
JUeQ8VBFzo3qExckN5dmOKrpizFtxM+wALePJWgnNM3lXiXQwNyLfQY06li91r2viqO8J5KJySK3
kA2/enk6pOFOXAnLA9758DB+64XXBWsk00aCfwjh0ko6ImdCZkkAcvFTqAf9E4pZmm4z0ydkFFIf
BnR0jvF3Nbvzu0DMxXW8+De99odxDki++g2hWlPtia2cUfV/E2uXjesZXsjeqLaOfkaQxHCB75jy
rExL7U1Fz4zxaDZb/QjDWVC5P4t3vFf4JhH6EoVJCjUQc2qNxePS7KL+orc8HBoBMfpmJA9Wr75j
MJ4m0jrIm7Znv1h33hNDO8M/XU2YE/Th05L+lYhmW04XLu4juLxcx2W2sJPRILARTAyPyZt17f5Y
H0FbR2SiZ3+DulMw0dfBH9yVjdG9SKhsl+rrLOjnaowGWM6eebW1Poig8kihy4m0t1Z95IXySavu
RF9zEM3FVRNX+6mh52Vdp3hyxJWH7uulQH5N3gxPVb4Qj5labrphE1wIMVvibMpti5MdOXiAYpIn
/0UOtiZMxJge6KOxPybzmI97Kd9Xhiey40QvaSBO4pH+UrCOWns+n+STLRrWJ7xLANPWKa9YXzHy
/6dgmaEDikkVLH0pySA0XEPEqhmnlfxqWAjPXwttNype1K3yac+k5xzH25jRv6Z/KZyWRn81k8MU
nyUurnb6brRmxVqoJXRS6ZfUA49QHSvwtHRrkylxGvZLwMRN034qCC/S2mAthE00XynvzCLzh/xG
AWHydgJbPoV/BE8q4NPbPQ+D+AMKI8KT/o+JWcG8ECP/wjxYybgNKLZ4sd901FL/CD2qBl+P9sxg
CaDAjLtsi2jnJ9YnK8H0P3fr1+Hp/EmA1ZtL6PjWLTg3OUa3Y/wsGx/+Vcme9urY51Bb6R2S1BUP
AQ6PFoRLcxDtpqhe5h3Y9VTfqfMlzV0te8OaKLevPYSZRxrsGpsncgPzTRM4XX3p0H85ZKQRgEGO
aPjN6Gva4QssqGHfuslXHop5MFkyJIely1K3cfnoAC4DEvkXz4Ay1gWOisknR2bm8SKWqjul3Z6F
hG2cCuVY1ofmA9eYjqAMkAFriBAW+xp2QKs+yuFTtm84AKJ2P1Hztp8qyc7cTulNdfbCoCE6JB2P
6K2HOBM96v7RvPOzGOLHgi0i/+XXXl9O7nresQgfas/gJvdRN5N7DdARuUnkzm+hccI3yj6gZTOi
3ku8hxfkqhx+1heWGO3LCl4t4nIuhILl0lN0e5B/ar1Tj3PmJi1UjBOgWOlflvFD/zaWz+Ox4Pkk
PHQUkqG6l+cTvIqVpp71JTZ1fh1hoAv01i85kiEbZPy+T08a52vLr5B/lfYltt/q8wS1hqNGo8ji
Z+On7nCysKKcEPolyP6/g99qNteoBXXjWGSHqt0JqV4pD3tpKhg/Hwvrhw0hFwvhgWNytNWjpe+x
JMZliW4c+O++7k8KhwN9fgoWtL507PILn4EyI/rJ9lGuq50PITnmkTE/yup9NPcjqSKJR8wlWkY4
EZp6x7CUcRn1qPxIWGY8NL4V0ZqyCQCF6N1FrqDebTa58SOEMGC5DiIuKASTH4Ft0P9h7SY5gF0o
lxMmijrd9l+9c6ZgxkOF6H3AiTujUoRK4yIwzZEBO3gGLmaMC9lV9GtpHFQAmCjJGVWEzY9o822s
7kt089Pcv0d4/9RkN4YHZ8afxWi+fS8ZjEyXBMVa98VCmvFszbbFx4K8ENyUfaJuUYJidok19arU
7Uo4a/HAUEy5jDCUTQls8U/L+obq3dNltXuD0YpccQ6kJ2NpQcijuBVo7rR/lnoWAleAm/EPqVTU
IxV4w7an/Gqiqw7OnzwLa9pnqFfQGTDvfjgPy1rXaEpL7uhtfOPB6rHmQtLhdlHbhiEiUfWfbfjN
1hMkknl2qAVn52Yp91GcsUsZvxYmRRxTO06rfgYZJx/1P/a2JS0gWHFcRWzeeZVMWsc232SvVeJD
RcaWwBqYi0aJNwVvOLra8VaREj8iLeHTQpLtj5xlEpNoCdbNH0DXYeY7XEkwtbjkfkrrBcOyipWh
PZKBWxCxox4nYjkWm89mFg/81mR7INeiNjROykRZpn5R2qrWhmIFUlP4Xkh/s+zD7SeilSyW8h7g
M0ouSnLWA34DcliYL46XMfyBREK+QKM8OufVCY4mtT6adlpsKyHh9K7iBw5AcQblmxw9SsSHZfFm
VanXKMq6IV6NzCXrUE1ngNspCmdl+l5mZEkM9BvUVoZytCYFiuHlK6tPraaJOpDsoIFGCN5LvDuT
F8uupvh57FIWSm+EdK0oXRcxQThQo7HL20wffXLngNIj0I8Tkjmeko5c71MefBKviRbHsdysOfca
wCOWa+8DNy7PHgQoI+Ue9brqJOn76UetoYgdUmk/UnOQuxm6ECLsGz3E3J5H7klUEcZN19YxH7D8
je+V5NipfhnTbYnfKFTg57gid2UI5XdCvuzxKTNxlpVjo7pU5mH8ysClD99l5Uy8R69dSFpoFLrc
4pMxFdNtIDwo9pn5mx3OXznbohJddYxqvebJBEltHFxLIGoLN+1iQKjU4d1FJmwZRT8T0cYVxXNk
tFnWRJVpkRtkE0X4aYyJ6SbVBsXp3P41BAjmPYGmwBNvbL9vSD7Oor6O0tYSdyXvSGAiVWnYDAPL
pk74afFRR9uaqoUk0Y3St6sB+O2ich6a2pNmGBcCzQeHfqFZ64pXpbKqdVG1x6wNaDnvBpgup/5S
nZn7AnR7fmjQgyCvLl704JN88YumFNtQ0VzBeNIG4b4y7eplSohknm6p/mUZtrvsqGUhIUrJTmaL
4XzxM6MYsmucg/+MAHf6tBSTr2Z7GBQgl8pVx0EZ40kFZtqC7sPUMjOFDgssa8rDqru/EMRbNl10
5asazyTFWi1tATDQPt9llD0O217nXHbb0MLHSYzOoLpCxg8dy39SNPOWBT8ZMelmYi3B9kdVpK9i
uggNSm9gEfZUImNUXKZgK1N7mpV+0bvhPgGVXDVJ/W1mHVvl6QUfLM88nbboOuTANfspucr/9ZHY
pUWU0XsbzyROSTqLMkIeSHhVTPNTDo0H0Ce60fQxorZHkKNvGqHuZsAzvY1YOgo4zeEctfUxsxeT
ffRgyUlK04DTdlL1D02Sr1IZ+N3Ypge9Y2CvdSVDECZtlRA/RJhfOmLMMb6TITUMmurLtZZ8ZkmL
2KEC4Dt7DfxGpT/Iymbsom1TwxhKcVnO1Aq4ETcg6q7S0PsSEnejzgGNNJsBqUXIlF5uDx1Pr/GN
VIa0ZdADLLB+huiUy4LXLfXwOlXcjhCoqtyfaujB+wLGLN4R3MFZXaxGZuxZnm7jRW5+NNs9dxaE
ES9AyzzJL5HlBt+hIh+7RboLJIGdLlPTZid0chMvZLIoCtNL4BDzeiD4aWq/ktHwZkANKnAjty6+
OhYumAqNayGfpeFm9W+m9DFIl0zaFClRNS+s9CvzEtmHrPc65FELNGdLkyHKt3m6ltPrnPhxIty5
uTfBLkWkPgIpz7/IgkLLtFdxktX7DvJc+ZrS/pVmvysVB7o9W1e0DUQssV+R0mtMG5bKPhgUtGrv
DdPskXTVQ8721bhoxqHQd7y/HdXw8ottRpZPWgyI/zY5t/84Oq/lxLEtDD+RqpTDLUhIiAzGxr5R
GbutnLOefj7m5lSdqp5uG6S91/pj01+zZPAK9daAnk2uUm/0edea3233sQgOWTSx8N7rO6K+Y9FJ
TJG8hn+47BkEvKgHt/037jVU4ii8xB8L7a+5FUkq47psR6LKNsuwtvj/lrIPtN43kq3Os4EElOzo
Tf1Nid8NZjNaiUf9q/4jE+ZaPVo6OAmaO9SVK4yuekF/Ce6yJSDoTz+I/nTS/fGqiSvW9a8kWVOu
vcFxPfnlO8mM2bbbxB/zRbtVW2kPfHgmbcvuP5mXeH/1T6p7HsFbucOxYK7rJ4JBeya3gmJLO90R
MvtMD7A6N0J8Puj0dsUdEeNO+YfUyGZWQXFxGt8NZS0z+K6RGLV/UetEDHUUMeVUqNrlH5AJi/SC
m3GNiuKLTFAaMK1rfJDUQ052QbIbnjpo38b8Sb6VA46/9WgX19ymYcExXlMiOYOXzlEOvR2fq2v2
Ne7YDzcYCZzkFrylnrJDQ+X371hihJMJ0OnXByDgu/pb28qMg4TLcLmmex4JGx2uba5Ag/bzQdoT
pLemyIiOepcfenZVeqemXfGMSeZ5A1Y23yBuCJ4Hhwif+bOxuV1vwtn4bR70gXZb8R8dRhyL2hpX
/hYr0E3z2nv/kVzwy+GtPnY2sYObqvKZufDwGR6NYHNw48dkQAq+GXd3ucoFu5rP6omQyXajXRj7
KFgpKAQgxe4nfDO+IEfXOPbv0c202+JE15Gfb4mK+wvf4nkzP+RN4/KSbcqDuK0cMsTz6g1ME2Q2
ONXncT9uQE0YJfSN5Y+/0wFom1xTzgW3O5SfMSp5xIfQjA5UZMENu9I3pU9ztM0b2q+rY33GfnHW
idSo1+gtt8aOrhPNafbCjVmMr7Vcp2vqfTmnfvi0tRfqGtzMB9f7vjuYP9VxwdFJRcmKCjzbuidH
CeIR3GAVQMM42oGWyZPwBZqg0RZHRcsFbBK85WVG3jckcDtgzSR6IElZ+KhcbJJOt1dsRJuRjZ9x
bW36e+4txap2i4/aBmXETlvu6TDV2Q6O8/vCPA0Wyuhtt8f4SkGPw1D5Xv/ogB4bgLMPChx/lkfp
ie7oRJ/63/zdrusDDARkV7UT3oVD6Ohf0wlW0p6/Yif2oh8Sf93FRou2YSSX/Hqr77JDuauxEK34
QHxCuHzjWHr5+7DNbC5dlyGK33RNlQ+aceTQ6+TJO3qkKcdOLktio+GWvZCreR++SU6D5HMdrcYt
2mTuCEiVfxMfuJP99lfKMR0ZXLT+Xh7TnlQtuMov0/4xT4oLuey9xGnO4lgX5V3evPpiEBXdUOoD
bqxq1tM1fkd1q12jrXlB/Lc84MMJgnsoD+UWHnlM6ytOecJ2FS+mGtMj61LZKLa0491Ay+onx3Tb
ONNKs9EOoEnaFJvoRvSXR7+lE9nRH5MWlCIEni+44Vv+lr3zD11F3+Rg0jbZRjvPbuvVHm/zoXoY
+2ILzHHoPq1fDnPAw9lY00u9qX7B3e3mNm2rW74230KHpI0AUHz32tTu5tZwkr9Xn8E6diyHsrV4
xci2ASTCPuTyCpMHe2xO9TV2ApsJkekahSP6iN4ef8az5Qye4ZBX81t62KYe1RsPFtBxv5rOEvDc
PtumR8xDG+1JhtIOFNELtuinUGuvkt7Wnd4JX7Ss19br1Btf/untgumG51jC1H2YGC5dcljgP1EB
PrKvZnUubholnXboMmPQHQc0WJ0xxYz7yNNZe36xqiQUm9o8z9z0TKhQQ18Gf5yck8hRi121LevN
C63yh492OBjDO7VjALtg7MEbGEfsT7v4X+li1v4KD9h6iUy+MjSbtngCjWfF4g9+Zs9up24NY9Xs
Ao9vCzT3IFxAhVmYacdAoA6lsB69zONH1/7J40aW4bNxJCMIu6BRaJ84e43Ymfg8jrAdR6I1+dBv
yyb2aldwgNBfQ/5O3wZbKjFCl1IxrhVyXFqPWKLFx+Levqeyy+VgPLhO2dQm8kGQgWk2lF1/73nR
BAdtlKw6qi/6mO3pzUDNxTFExR1O4xDsdTvstCvPWrELtxKyrw1yDpEUJfY6AKQ/Pk5iKMLImf4M
v3CGfwIg8eCN1obfIXMBi18yJnu2c74mQLJV5BC09eQhX3OxrYantc4QJX6XbybZ0P703p4Nn2rF
2EIRs06vSutU24blF23ROicpVT/ohkNp+QmLPEpejjz5DSG9R3Y0sd/14QX9cXvACpOe39rEh0Q8
vIC2jnxTqA9ZwbttFg8pc3oHTgYQZUZ2w28ORXDuR3msztOt/dKpxuBbMh2ZPyOsVMCcA1X1ewGT
Ebr2Z/Eh7ZLbCFy8HnkfZF79LT6LT1brfljj5rf++l+WRWzwMnBt5yFaAnW3uRhauj5cFt4YpQ3e
/C2SIrdWPEPaTImTudqrSuHIIccj4zeX4ciVAW64le3uizWJN3W6VWcLuuJbk+C+VjITRf89ZqvZ
QZyanfN31Q/DDYIGmAHEGfJ79PpHr/RN5apPGClrK5jaqjiVlCIcxnu5RlB3D5SVdixO0Uk/t/f8
ANUGm5jfoblQvUy1y3kKvCee472R2ex71+46OeEaxCpyVRe85hPVyrbeIxbGH+SKG2RBmj17+bmA
W15bWx7xDVnJyEw3ZFkP07pyJzcVbfGj3+G+nF9D04q+EyaCe+b32/JtuLDivvVch/SOcvG9S84H
N8112VR75RRBF20kjs3FG5kd1ymPxQKnItMwv6p+rQ+SWoLIn1FrXfKrQcYTteup3V645In/OQH/
rTqGjpnm6DXB+rhN2HddsNJlz+kMJvTDsLYWPHJUX/9Myb1SHuiqfl3dMHnlnfnGAczhyBNc3gdf
c80fQr32r4oXHHxv09H8hYxBzjUT47g3rtGTw0FzVFqHVumO0Gq722UbclSQzzDlfhFouFF81i7Z
ZOYgug/O/Vy5ua2iUPZ4EJY7kACRPYQNQphRQfIWb6lT8tihYxuzJufxzmJaWZeKAxKQg52TKrKy
qAlb1TvRxWuw4SaMXOHc3THDI19DN4HfgcxBCSJ9RYS99BG+Rg6Osi3WZk+i4PgQIEdfpZx89L3l
d+J4VqPN39+7BNhcqAb4nl9XZ3PC3bmDQUMqyYxB1NmKh5DoLj6jzeRxgOS0yLxqcNkbIFUBoYIf
OnAQVErStv2NH8Xiqk8SgAQOhSV7BkCFr7xOSFD0wPlFnPlrYd3THbSvQTes4YBfGkzsYPPNzuqd
CN2JCFtgD5M7GXsAayJ8B27VjyzaktkPeQjRFPdo8OyEA+k+Qpl4zRGUuCtcmoTnx0JsLux7bg9/
0l/J+/yGVpFQFSIK8D9UnLwsZOuXXYB+bSqWovMCms2rIcEavUp7+3RNV9GVsl79wdhZJ3v6k2nk
6OlQveAK4DoavgPmb2zvDyKX48qf4N8x3xvKDfu+SgsrgaCG+RDbbYxuOmKPVzIm69zngW4A1Oag
9HvsRopEJGPONSnT4GVO26YBn4K30ipjBWpeXCPrACZSjmDUODsgTkgf0iZpTVGrFh7H4hqMLv83
i59D8YN8fqZ/s/iTIqbJ0sZBVMkHQ8Vat+I/ndHL1so7QZUYV/dJdo7bYzsd4/lSLg8wnXVWeLHw
l2poyxxyXwXc4rXgmjUXFPwaSnEInPrDavGgw0FodGBTwaaZGw0iW5qrn6Xr7wMRBXl7CwCE1RB9
QUaAiJS7KfFbNcWcvfD3ErbU1nwLJ53wMmmVE142QB0iTwNGVR9RhjliOcvMRK03NqxbWHi64wAR
qFF0V4rNp0iT3spKpwirTaYDWuEbUUbkj5qV/Myi4Zdi9WUp9deyANQ1Vo5MCUFiLlGojSdpF4mt
r4idK7/gUoQxoUyTwGxSympSVD6Dm7YWRqt2WDTkEWhLLKE6Ki3pinOKfFPslV/RIBDMmBRhQy7q
lSyldTvJLgFTvKRxLxxp01T+MoU/HTbFUV1g4erpVxBJTxRiTAZR8DCr9qMQaWYWuvsQ0NnaalhM
I7kkAkUioiIf9glVohVdSrGC8FXTGmSKsf5t5DphpObolgi7VpO6kAY1d1x0JuIGZcydfiHWNoqM
b72BDRPntLdpOivsetBvAZUbZJwM3AmYyrSOkazHHDL3k6e22lMY2xfyKaEFpXgoHs8Znz3WfvpN
R18UhUuic0thmvP6GT9Xs8wITQKuYzNI/AX561SatFeal1TNnrkMGhKkytdAeaSQdBetmncLGUZ6
EgL6aQH6UH2eUEhyBpRY4Y5ZpFc7U4/IzBtaerFj6CrL8lMK1oLGfCY4gCXqVSZp+Kcq40cqDcQ8
i4C4iXAjrt+3WpCZnGSYVw7QhLLo9f4NqLBDgKQQmUe21AQ6gl9HX62GjXghXbgTpe2k/VV8TG38
N4SkzHOhC/0riwKsX7uVXUahbsgZ1Z0ilRuzJJ0z48LloUpgxNJOA3s5zxr7uy6tMlnZjvGXEtKc
VFfeYA1EcH72tJHF2lOkQqabLG+ctM8QKalGFFi8sGTAcYbiWRG+cpOrsBN8kSCftLVQQwZY4Wvs
A7+JCUyAU2KG4UhbGK36FTCLy0zjq8QfP8smKVsm7yWhKJrB61G6yLNpaY+JPmQR60sHdyPxLzpr
Iy7QLrvO0JLoITEAgPyC4qD+ssjHVpFWGs1iDwmFfEa4zlJPD/9VGUd4InAK17d0nhh5jnltevOy
K6WNBOtdiQiQwAyqbYJVQ4QzDoOPhiNFhj1JYE2EHAxL+yat6F4Hr2Q6i+S7oP5TzIQPYcGSIJe1
W9X9yUiJl6ljpVyjbH7UWQIbYp442w7tNHvNLBxGOupxxCX7XKhPii7YndztkrZdS1p0kye0olyW
Id1neR49Zk1+Rwy56eTpo5L6L1zFHN3MFpn50dX4uov/K6dgGbgDgLkvmUqp8UgwA3m1uwLnVFuI
1FHjqp526UxUorkNmEkCcgmDXmMo2hXNkZhhtXhbiBK3hmyjEguKiEgPf2d2IuF1SiA1zSLr2zDr
b4MXsDd+QtxDGpkQVPodY5UILiYb1IqUcR2kgPd/SKnvY4CM6mNWn2t+gEy7NdRkYgRgKSbZVtXO
GKryDr0KVHYqfE7YjchJxVWz1VO+Q/joRV3Owytol+jbheGYlm/g154tk/mlioy1IVAFPdQU6IGK
lWzIieTVBuW2tRfruPo0kkiLQ4NNj52j6N/JkduUlUJ8zzZguQmU3yC3djpiA1E/SCwiGTTb0lNv
/JOVWI05Bcr3V0xSw9qWTsM6RHaYTj0nMNN5cxTR5sV0a0vSZ8LV2jXcvTlQm/XCbcN7pbyuxSt5
QUKi2HX+pUAJMInl96Elw4IVF2hQH2BaT+KAhqKmYp35efjUIpzg3V2ELTCosu5FnthoS/cNHCKZ
nqeZLaPYj2xtioXaRoJxhgrNFSpnPiXuOQEhsqT4OZRVpr8nKdIMzpZ0/Cfr5CprpxchWyEyfdWT
4yJm1w1rkIkMcKV7S3GOCAy3gtF/yeSJCmO+ViQGiYxwaniO6VZEfjaVbxJljIEle8mIoKDE0KpA
k5AK4JcEV7XJtwR6CBQmRz8iibpGchkZGSZtQIZ/EMCgyGMAC98qbHVG2ZxaohmnsMAXRz4kBONU
nmdKyVr9KS+uhBpOCD9jhTTD7mh2pFn0BwJcHbEmdMx8ZFNo41cgREPjvZsBrNJ6wQ29bCcRt5xa
C4QSAKpWL64kGJyuoWt0WLa1wY0Didjf8qQ5jzPyU3wiVRh9mSrjk6B/yGqPla1CVKHFh5T5cehl
LHLYqI4U33EaCQQKGqugCrGdpXY3SpD7xUg8jxzuy4qFBwczktw42ZWT6Vfp+C7J1ieJAm6cm8vK
ynFTlzmQSoRqrIjfU7UgBg2XJnnekJF4P7wkDQhlftQj5Q6aQVty5GXVvCeo46YW808fV09VU7ZS
wdlMaPeKsMedUQ2iPVrdW2NgaMPhpob1R5Q2zzFgnZS1eCMyX5bEmnRsC8v4laJ2eIW1FvRPUKBA
hYNYtI5Ge2IFfESYB+KN5kzWAO21bxaKILy8147IrCoCcU3aGAXungoxpC8vp5BO6qGkELr5wwbU
KOx0TUxSPTFGeGmPw1Lw9j616K9R1EMCrVthpLcmDTMsYxjh+131SVItirTaJs+AvdgeuUQ4swoe
oiChcsAz6DjKzJ+FrCpReZsyNKIdpxUbR43eA0tkd1X5AMPN3PnINDB90BlMBUbXbyrzsvQ3XbnG
wb+Iki4uNFI1IVk1PPtb8FpygKcQ/z+CLLICJRhjaD5f5b18lW+TvOanlku7fIDsiAMpOdWYhLWH
aKE5cknuW7VMcBMjLSLR5UQyB58p+VrBUDB1QRokb4t5TNRTCOLMxCRPBEqfZmRHi/VBUlGgEFZE
c/Krc36c3sqQvILcYv5Y9zOZoGc62JhS7KFCjey3wb6wXCoYsE6UcIxIbKe3gkO3gIZU/fyh5z75
92O1Ty0CatcR1//ybPTfpfILElrZ6jc18CHKCBnw+BtNQRf5bCyG/D4RPqithXqjaqcUTgA+QXdV
ImZMcq54s3TdFfg9w9A2ld+Y2H2kpZILWaj2FCKkTtrvA2VPC7hjyDutvNNRsOpKGgesnSp8NOo1
nfH+e1JHtdGOhNmx/ZMBcYucykcUL5GO4JU0pYLHB8KFkCqL27hbCFVLX0m1FtNqEvDdaGtp2g3C
F17MVyjzvBn5EDkwZyS42ughOlqYK2uGHpFhCOqAQ7z6qdFnslEubAmlxyLTEraWBbldlCcJ6iDd
x5EnszzltJ9SzYjlGz/Nd6sj7wd3tXp8uKpNrbGNj2w1Nsc2U9esTHDJwvRvjBj9g2McYlV+TSSI
bii+1XkWiOuYNuHi5PJbTkzrruXHYFBntyMkZYUuT9miMOSZ7mfePCC/1hGm46jtjHEnaq/cUrKS
mWryd2Ur/iVfBJ4EF8S/aoTWhgCxrepHh+URowo64uKxUkxVR6wc85E0HxmEGjUF8sfaSxePGB7d
w1xVs0MDweekLoH98vHwY6vuckZhnLqIG3sfDTajpWGbf7lffODloHgU9R7BAIkzVNfxqdmpjjTO
MVqvk975edD+QIhyOshMEV8VpqvYpfgK54IZ4khYtb8FYhebTVZ3+SMAaSYfI8gruZrLtiXWDDs1
1iA6oVaN5QbVOhccTAwU2h0yKgWwjrfr+TM890fppzmZv+S1QyDf4wPfjnApERkWJ6rdLvpf1RNB
Df4b/UO4RA3VHi0moojlRNpHt80vCtesi9vIcqBzHwTjarZ0lgizBKPYo/QGEp4XlPJfcN1Ls30F
7xXZlyCcctNWc6eirFJzqVJd0O5TWP830k4gfhapL8v7rGQMXBmi/8qyYlxeTQcZe9vagq+hNDgn
hM6FMg/tBekAeAqg8Red29UnYsFOcOhaRhlkrV6ygckmKV0SvnOqC8kdr1cUQYXkSG44ZMPco2SQ
IHKf0/SVTOq/DO/HhsBHVKVO+YgEJ073RXjotE2T+knhCsK5EU+UnwNGpJxMgYtEiyywDu6XUI33
6fM1oUDZZVuy+2R2EpHBkRrsI55rNJ0l1Qema34p2lXhUDyKM6oU6lHJGnQsjz5qBsqEtglX/4tC
l/cE95XNWlNfo7N2o0A5XNME4UqPl977B/7H/Dc8pb2wrWwwpAwDNiA6gFL4SE/xX3Bh52r/mPZN
JPgqhRZrOjJLF8CbwA6+6jFZtf8QbLKpUf6Hf1DfKn73VKjaJt4v2QTSOlcQ5nKMoCsRCOb66d85
MVNfg2J41owvNLBfF2bo1Cb+aNt81v+4HTXg+2f0TdGmi5jqEt1zovv/Ii+61Jv2txdXSHkJWT+L
1+BEQi1RuUdUE4B09efsKVsT2Z5DuaN4SbyCWt41P43h5FtCaTNcYqHDaqRdxm1xH77NHU1kIOIW
Co8VAkDOFdpo6LWenvqp3YYHjAWMriZdefz1R4nP7QBRZ12Vs3mPXnGG8AHSJcVnug49xeM/QPlS
v0BTGhopEmWYZRFz5ZPyIPftHWSFf33ZS95yRVhnfpRvzSH/N3J1uRr+B9B7Qkd/+j+aCnedw4rn
YTymXPgZQrgVRLSPEISIYr+me+gKB+kwPnXLTr74RqWbhfYb7m5LXMCeVzU4txvminhHed+FKST6
7q7sU5a+7j8m8FeOhOWewXrOeHoc1QsQkCq79G5wt7K48wDwLKoH1Z9Y1fBOYGh2GLkzDlCbd3T4
QYEGzkDRBqmEAeSmp1J14JvnMd5ry5qSxE3mG+fA66Gvar95q075gd99B2PQcnCgbz3xdCYEapQr
vDecouhQUXOfKEXfxs/oHW/sS3IafELmyCi+/Xkfn6AQhHW0axe7/SFgjEj/Q/etPwUEoFwXn1Q9
LV71BFJGvqU0G8ktvscHpuMIaXHtlJfm95Xe7FuYzHCbnKeXF3CF8Do+ZDSgEZ8dHKLfamMcu5N5
FlJisNawYVR70dfKIw9uTlzgYthC/KYwpYFV/Y7PlIOLoxa8nU6Le3RFYdHTfEthdoCCzcVFIxGJ
s4pJrDV9sFPQVh2YsXIZVJXZDssrOqyqeMtfDw4Qx6qar13KmugRXGHTj0u1Uj3vCauJR3OlgPoT
WoYzv5cu2bBusNREdGQNCnJq17I8hL2pddUHt2p+xngDQxHWGxEFwp1S7FWkchT7qXnPq3/k2QXV
hF2CrK0NSp3FdMmRsYf4Ry6OIpB+wded2ZSjv0xrIDEQuamtYUrqj3r0b3ipVYg0/QqXrRqdXlHB
g4CI7qWXdvX2oFH/XaAkZbQCPrfexOGmSHei2dX8EGRunz2kgjOCwzA6tARwkys3bHP9FOMO6Lk1
p+Za9wnjiC0BWoOQrdRec6ZeBGrCpAYXBH8zq0iK/4j1dY26tjFpTyUs1MDoCJRbpWdMsiHEnizR
YdTjn0MhAg2YXQOhYho6qMYHoRBINw+CdW365NhT+Cd1d0l5I4guBRstCqqxUWmnpF8qbGVCEKHT
cIbwh7yWYtoZYmvnymiX1FiMDarimS1bqfEhSNW6/8daZmTuzDbXuFqNw3sbdy69RNMHXQPcuSHT
Gipu/DgOqHb8NEtEYA9T8oSWcHRHnp0GIPNVcMA7oH+L2lsRET7k9kzi7VlNPAXgQuRGz2/9ZXim
uscgPolODIUF69ZNZPNRewQRER6CemdxGZvNvpQu0oLEFMIPD3UfwRsrnJ4lKe3ItGMoL7LKaXGN
Zo6+IvhdqISI1Nwe+UVxkXNWQkzREU4JtJ+3nwoR6lpmV/HikBnvdiZ7uFF4okXRE02dtF1zWj7D
xq/AbfujoJ4VgiKQ9zaFHfy8/BY/c74B2/vBhkrKObe1tmUrDCS3/Zr22ICIAscfhzSjzNGUuN3F
ekNYH4CdvRATV3mVWKznXbMRqWp5h7rmhav/hAe9C8UF5zRy09m8MaVmX5Zu89LPkFUsjGfEjvhp
+cGTbUT+KSQV8xKZ+9foNgnr6QPCgIAVwEnsSjTGvAxaK+PY7stb7yf3ECcec9yOYQodWL3t3N4D
Y4wV+rYJIN+2M+5fkh6QVBjv0we+k3wrXBUQcTw+91CGSYc7TC4vwtyrXMbw6Sh6mq1e8BwOwoo7
jXgL/JSu7pc71Ydpwa/g9JorUnlz7DfBY3ARaE7jSr0se7gu1IkFIySWhpfAF+JgsUO/2MFBkRDp
h+/lB4Kl9BkeFXS2q+kfMgICACQ7+ZSZh/QViFEar8VLvkdl1v5AAeef1ktl070PbnZ4NZqhWQOj
4STa4i4vtmj/0Ob2EAo789j9DAR/Hk1HdWXRQ9Dd4vddJXeKMbg5qIJqKe38jH313OENOgE3w5g2
+NDndXXGuulV3C/vHHMLj/uFyk0CnhIk6K7uEA8q3Tir0mPrFXsSFNonj4Thqjf9Jz+8rJFkxPVo
N+QnG2CibqxDUTjjAzSgW+kXfIXv85VHf8OhHg/YrbA7QKJxCV4i33oDgJUPgxujuluFaG4JV7fH
ByH4yIHdYGeWdrYX9smbsQP35OkqnW5aB3fG/ktFqsWpOwab8EyKJMvktj2axHGs65t6SJkBntUx
Ru+8ji+v4+Cg+RTM4a3EsngayHf4pAqEgKINdJXg1bDzK/kPRpxiwm1gI8C5JGep2w03kYr7db/H
h0hL+OH/T+FTZrtGT1Xepy22zG4NfuxHP8BRUOjqJfNmYPB16y8jUajrFtsGcEl6ZgLt7hrdQ2RN
M/bcE2VHmgdx2EqFQcHtTejlTXTHwpn8Gy7ZMfPQ5gIVEDpW8yoO80UptXOn0goI3BMxHmoEBpa1
eTSXxU3xhSf4GOLwUyfqZqzVvYgqITAlV0mne60e4uDSVsImfv3hGsZRY0eMg43M3mGU6V4gysoM
EZErpBmi3jP7d3nyzLncyri4B4I6OsbHaYBEHUKGffJyR6U5mrLxbobZJqiQU6SstASnlZss4nJd
NeeaNYocrRcBqptOBfyIliPyR6yU5PBiJzSkDFbgU09o+eCpSzaNiNB2H49k2DkjoXXoivJHVHqh
duwzAz8ChySrVUsjid1fDdOV1UuCQCvKNwPr34IHwDqxSKa5E7MhaVxx9lyEm7R6Lxvg38pvWl8U
WJB2BEUp7TbqHbG947yv5LUGRkdkisDjVNlmLWCNJ5rZS2Mfu8CogWZfRZWkBgorTkN2Miv6TIZj
VPuTCFjhzzr+PPKx1/IdcTWT90u+Kq3J8mhIs2d/VHf5tC1fuWqXGG0XQkaSzoOJlcnYCoZLUqNT
Bf6rFaYNURO7yKrJGqD0dYYGYN8Fp20L+AJOSwzUa9IqssAtlg1e+g3towR6PgiLsLINgyTLFCY+
wAeZIcmiWXOPvFlNX46W5dWUDSNvWsd2IW95pYXfoXTB0FNDuOY5jRo7lSHecidQB8Q2ICVj88yS
vaDgB8RapdQX/PoVSQ7jeE9R0dFUkeqbWPQsCmDNhCIEzyAcd9NbQEKSgsJUSeXf3pqpkejs2CQC
uIhUN30VIMAoEJMuIJDJmd/L+kC5xrpHXh1YUDtTrsCxxLS7JvuE6vYnOUvIfyUZiobk25gkA6nW
+UXV+jvOOpnS07b76celejYCOfuhEFq/GZ0ETysom+048lYko5WeS7mlSSNV72Ezx9uhp7jaMEKS
C/Q2QDEL4Tsn1b9knlX87INGTpQaEkY9M50bWkhFWK1qmLyqvHzQnxO44kQ9WFPONZYm4kNfJeLW
JqKn4dZOkJBx1Ui/U943NP72tNpJDIm9qOLhDGtkMDH2rSwV6Z8zevOt62a89iUpIlIdd+cpLznv
cqEPwTQ7+iIkWVb3Rj6G4yo2UFgbxmJhicw4MZcyIn7eQmyjGKxgwcSzoHUKJbaxOC8w8pz/vbwI
73kuvRCukpA3gEAD13XWR480GXLKF8f2vUsakb1xNjA0kfwHZqEbVJPHxY4IKQPHuEp+fGuYX3Gb
cc0YaiVu45yaw3YsqJILlxc9GwpmWria2uXmrutLcDKtlE+N3iHKAa1m0gSx4io1AZrkKb4kgZWd
M4UGEV1SBPoUY3OwCZtRvVip6WssiF6oJmp+xpiw+imRipuYD8AhGRd72tXDKTAxQ8hpN28rKyLg
SZvvC9lrsZ3onDBSnpdv/RQbLGUS+9ScAm/QhVDvok4RUVL1RfmQs5RkXC1tscgr6uAHi0FiwyKi
aWzUnIVaLoofgV+Ni0WZIv4C8RXIlFXjQESmCQwWT3N2DsfuNQJVZETLScpYUokWE/ZsJLdOz1i1
KoXuD/I7xPqr0YSXIVI1vJa8easUGRSkymJuyBR2FP6H0oc6yH2JJ5PBIw76LSkoJiZ1qKj3NqwF
wMeMHD3Z7DH6LkzPeabrh7lo43uXwP4XQfUbiOPPkgr6jSh86RZVuG3qBqJaKfurEg3ybgnMXsBL
WdW5TYXOiL484bQoUv0V8Edl6mehQrEtElW+TdKRyTAJ/K6MiEkperMs1a1PiOmyVyyFmaZISFQl
bi2eARHkMnNM0+QqVRUAwKiFqyLyUD4LWhVcirIC86uXer5GA5WcrdhRIdrhQg4WMpPgbMkiHKEX
Can+4LuDlREJu95mAvkmIMgKSD8dOKlFhXhUWQF1oRnJUMUc0r03PGPazCniQiIblVa3qdIF5Rcp
NhN9aG9iTLBsGpAdz+PPRZcPsFedqNHQ2YJ9Sz2AVgCtHEWi7KmynlEdPYM8hK2yAO+b2Snsi4gb
vaETUpctp8xlgP5hFJJdnI/4zIdKfc5lIX8vQkWjvKSDvGFGoba3rl6aaivLPJqIuB71AelyL9Aa
J3JQnKlsD4+GmI2HMTEkPycdn2QTDHipZA2uENSoA2jGXOdTNvmVTmlcq5vDTmmE/kj/XvdWxEKC
Jq9TrJ1ljT3a+xk/IRFZqF8YVwOZBjbQO42MGtKlnDgg7JnkNdmry4i3MEPjiAQh2zVGDFJqpCZ1
ZDqZd3M7CBDkMbGbYVJeNAoA15Ouj7bZm2x8TUvMhDaVCWrMAh6shZonWzfJrqJlDTdy10YLSKLk
AWoQkVRlycDQJy+bThWRi02zOMo9TCeG3JbXrirDo7ignwlgh+0JFu3KDSC5Q08gfFXhyg3SXtwG
lKVuVUUqVR+eeCSyalAPRTWp35MqI+G0DDzV40JWRT6Pz6SZearLKDDArpsBKZ5iMneWxnIdlKU5
6P1M2OxcoJNKtZTVqpc8s2tNE6kGWhCtbvNjnZWxTXBPvNUkgvp3EM3AuWEaZ4d8nECZcFKSJEOe
ZOLlNXK9ZST6MVZVyhQqsfHQEYSfE/4iX57kRzRlgZPS8uXM4oySJRgChO9RXGMQRjw/KCohGQNR
EV3Tpie+uhCBkQqYOKJRYD7uwnRdE/rIcDyRghCIlK6HCj2D5mgqeyMWjXMnz/WInE4frrUWol4b
qfLjnai2Rt7TccYlwSDYANsOc2Ais4vKmBhwuhxIYfyPo/ParlTXgugXMQYZ6dU7R+f4wrDdPogM
AkT4+jv3fe7TPu0dxFKtqlkNkl1bWPdeY0L29pSke3mPFQEXyTwlxZ/u0zrfwtca9yoswX3UlLwF
Ta0eLTvE1xtSKxf58cRtpwf7wiMkgXo11f47OKMbkSYUKEJ91kwb16j8MoVK4qwpWPdOsglPTLmo
5A485wia6H4xHZjsQEBOC3MwaYkJWEbmo8tSJ/YKQIGxA1wko7RgJ1XXb7vCJjFYQgUoDR2QK6jv
0AaimX3lHewmLnpWDvHGqIzrMkBgHNK5hb0m1SH7vpsPYvaI3aoWrrEtSwyXBkUmw2t1jnVCxzDI
5q2Rid61Gmgv9QIWp9SM5c+dWKPKnG9lUhAzGpuF3Dk2lhS5rRTqIvibm3L0iAeYpDtXZiAuXnfN
GTg2X82Fql5Kz0f7u6jjJ03dwmtsmvCX37r7qJSjDnQK9RsVMH8njAS72OFYb+2Bv+sJFocyUJxF
zjxlKzm6uHSnZOZqnlNlxZe1dltgroN61VkVEH5RY3tytFRvbpz8N+CFWs0hUkReFPzXtlZY06b5
M1S5bYFuGvFjBWIkPh1GBWn9EOjIkv50VsRVjw6C3RgOZptFApU400C5XNvIV3qb5FF7+ks1g3v2
Rd3tfaPM2Q9TsliDZGGCKhIm8avOrZtuqU0KPWAMAbFPJf4CMzru2pn0ze0oJa903c/m7DWZ+ed2
fFdXrVPQcTPhCfnDaJVtZBN9ZYp82zCOUNNsE4i7luPl6qWLrPcxGCRSgDlllb1h82NDSsoUqa6e
C4a/xvHFg47ZgyWhSz5xGJryHC9et/Wb2n6oa7BzLPjSYudKOipnfFSwHz2WnuVEJ8Uq1o67yxSL
T7dT4oDMBiqdP8LAmQSFOXRTQJCmwVZeZ+VwP+FDugsbaiQDXY+PcIjdx9bth12UVNkxMiNqRjZy
FdFqeeXBxlziltlIgGucsYZj7hw4DraVzFOaM7J4Y/uB3ISAyOEButY5lnBIqiwm2xdE4iGrWIoB
vqq3E7zpLe/9bYuQ919OOA2AMZJgv6RoJa4IRjY5lcVJB68inGte+DnkkxiO9Ztf1KCxqsn/z89a
70p/V7nDuVN8dROqUOEn5tIJMnhOB8tKFLlZN6Muj5IHzG7pxv4lLGZkPzX1qwBCKl6nSV7syMmP
pd/lJ6dhsRoNI8oNleUdw/e0bFXiAjAmmvkejmT1YrrrVnw8zPPijN9tMOJNGaXz09x0s9ALnGOg
b9ccn98LQlz0YwVogq0rsIsuoZvQty27TaKpY2pdGDPaAo3h5X67HgM3pJWmvV0FXLqp8Taustpy
IIiN8T3HB0aUDJ9yk7PTczMqGqcst17tyZP417ri3eR0EOaOsE6Tm1ePCzDAFf0WzwnGmFNvK4Ji
1c2EW8zWyabfddvNLlfqtgj990Eq9UHv6/RSYFTbWUJEPyqdKRFPZLxvgdKz8Wt4q8yEE7efynkv
mzn+G13bBl6VJxQ3VAMMoTY/Cqyx2zkyESp7w20fWeCl0gHFgq43snZwBx8NNrJZfCvXrOYqY0+m
GuP/yCQL76slgHus2I9T9snNl1ijdS9r3dHpVIL/W0qBbRVHmG0tXB5DQLCgUDp2PXaiCpaNWltP
VQCzHztGHm06eaPriWY8TYM7Q8UNblRKb8JPQVZZBm1/Ui3e1CxI42NodW+zmpvLmKQT1/5oicBw
K3OoCuhpSkG2tB1/3IJ5d6m4LBij5rH6rV0IDKjZeqr2Ohkehtgbd0anUNSHdhKP1J3NMCiqf6bS
1maMFvEvr4pkZ0MdPWk1Okc0k+cwtoonawimvSlqrsEOT/THtJflz5jlPWqpxFfVcGFtUXL7P616
hWk3EqjxXZ1+6CiDu8BF+JuzBfCIHVfXmFvYOx+dZR3xlhJ08EfcZf4tOuOX5khDZXPOKBNY91xS
Pryijk5TnbLOZ7CHnN01EIzkTFa1MbfViHBu2t7A9MTuIwwf2qDNXhRXroHP4jboU0Xq2Ylf4oxs
hOXHPsW8bnO/OJZ7mIYyufqNZGWV2Xo7Kxuax5Qsp3hx0LNo9ATRkZXvwreXgB2oPT2pvp4+QsE1
JfSWeje2pN8G/wZTmT0Hnc1P3pcwpBvH0MMOJZt1XGOxIksdrJCxi9LWdv4W5hrhJBE6e+3XNIo5
tvpL4pQasbQDAeTp/j/edo/LFsCqVnusAKOhQHtpc9LuEiFaB/B4MfFQrRr6CWa0qv3wOyvfZ/bi
09Cd5K9eEyy/llPNL13LmrTyGvjmQb08xoGPbYcb/RhgUrWByEyLYSUa1vC6nLibnwum+WMzSPeB
zoar2wTTfyIv44sAp4s+Ptv4eBlbvHlg/T8x2brbECDjFnFLb1pojWzT6M5+4jPWYZJf/qYCwxeM
X8KqCzUh7qIISmChPdepnJ9CUbKGtCtFHw6gDjPE0SU2qf9RTmN1ykZHXSLbOPusbrBqZuWtt4DJ
IFiLmVrXkQL7TTRE+mR7A4dAj/PTq6nm0cGsP8XUZtD7bzbiII5JKXswfjmRkQ1m+B+o/paI3F8z
DskLAOzwXfaBvB/6BIDPzbZddaZ9Y8gKdl1rSPHJKJDUE/n1qyf89Gp7GLWKGDeV9Cu9HfWgtm1u
L3vpBQRqwPY29doyDfglkRX1hxi7BgtS5X1zniO4tKTc25x8SFsQsAAsga7cOzxw8QATAPfJ7arF
/1dxEVzNBTWC2TSGBz3HJPUqTRNeLdbD1EIiTPrxx/JpLs0zZnyOX0BphNhxsgk+1XJh+xliUOp6
ls9uMzNfR8UJkrX8C20VvFrSHU6x0JqQC0QMmsCowORdhoMToqzZjuWdC5mUhF6LCTrHDRAK77tn
8eVRztb08jfLA++EBBEdqHwg3Cpox8u6eyPVcxmYPy/V/+zFYdFLg1uj8xGQHt6ZpcYZKlmchnmy
K3t7VUfDdtI8H6OCnkkI2He2SciNeTjc8LrAu5q8/L1cIpb2Nj1yAChpWsXmwdm0FfbyQhEEg4Se
zqGeweM0w2NlDd+1xO1Sh9soIV24KO+xLgaAcyOzBWNUuzFjRjXW2OWbkEWNg67md/E1pG++y/OX
gL6AldfjHZqr+L5Pq9/YxdjKB3EIlmeXHpzQ4TCzBDQa+1iAMeYtnM6Wms9gFQDU+XtqxzYxIY5A
Y/oMLCZBcRAhVewZeUzX3TpReyC78BIn6aGXiGON8z6EZE9RuqzrhF0xsaBfeB1WSocmCAwTrtil
lnPJl4FHz3g2EXbPjp3DXNDdnmOZmoOesBVrLgUMMTYPcVM+tSWxxZn1G2s2n4Vyw3fUG7zHvvf3
ld2erILEYKSR1iVQT6wT0U6lDrEhcCdUEF3DiePdU+7JbpbX3A/wFWarOAx+cCjuuNSs5NI/11zR
KsHiKiJSoubtgPHXJ8SGYrNFRxi+IyVWYIAPSF9MsDdvSDze01GyGVNzX6rh2NnBc17X/0SQPOSY
C8oQ8JXbIEslCQnTmIioTxxXfo2qI2GQkTPq4aE6NhaeWxfSf54aVqndHrxoPLvJQ4s1R3Tw7Fky
KpYLlDmArErUsLNwMzXgi7H3uujfygJrhoFbe8ee0yb0cRHSUPwASLIjvWGF/cXGnCfD5RB5rDdp
8zAvqBZgNXy+CHI94SRZPpzgvbN/woqyItyKR0A1VnnuxQbYBdTM/UBDu1n2IdcLE23IkbDuoh+T
5IiD4FBOf5P+p8GqRY9F9Qoy0pInQbUD5ccqgTfqiy+NscjH0tS33qcCAmhXiCK0ohQ92EhKN+18
2Um6Zkv7KxUUan66GUJ0+LgAAyP/DoKW8FsZ34XFN3M0hrH7xnlx2RJkCNHFhnSVaz/VVH0wwlKP
1/zWgE3T37b5DheeE9N91pC1uPm6Gwf/BoTgn9xlgWWabyaT/dCFHy5sUWb5zaDjtbH8XYYDLyHm
i/rNaEJrG5VYCASSvdVU/melPe8+MxNES4zkqDVHGQxnJ8YtyAa5/lQ0q6dgy1iwjk81bBSGIOed
8/4upcC3mRpmaLYBsOqmgPah9sd1xosmPj8lCAaoUs0S7UIM3uhemYvrDLkK+X3Yo5URZGPRgd3V
T65qgvz2Ax58RyJn7QBhNPGNhAX7pbhxqb8FFo7YYjvt+/eZ+o1GYkaYIMT9jXJxKwvoxxtZHlo+
Q1dSfXuLe6wggiTscUUd79wy93b20LIMl1smE77RyZ7DqeQ8QsfsdPW3tP51TiH+EC26JLydQTgc
UtjDoRi/U7ALceauY6vdBTjuoiG9hklK9Shf5Sjmw0vbl0LLyHkaoVpzix542sVQ4nz6H2SMeoBX
hnzsNBPocYNjKdmxuuNVMsmPi7cu7WAX8FhGbX/VdAx6hLMA7K1L5KXaLck/2ReZipO0ycdC/M2w
CTur0U2+Sunw/8+Dz9mRD8uN8MfDFJ8SgveAb3/FjO5tRBP6p6SBWRaO4o0OeOxrQQ9xhwmaTLj/
qTrIRHnhcydZOCud1iIVylIDSOzSkLks4uVEr/FNLk4yQuNxT2BWVECt0/DiRoKnZei++M7NJBoa
fFU8Ik3gRXfWHGv8ZsEp7DtW2IG+jgUdg4kRd8YwdpV+ue9FxKa51XgqqTq4FRNx8k0w1NICEoho
F9i94fdsZ3vBnaXyyEGr4NGakl0zM1MlSEfp5N0iQ68tiUIxcsKqKECbVRJiJxeo2Ah1SKoWPnr/
GNcg33T/YUZAuFSMvVWRd/Ga/hhTOcj9Ezq/F/cQm8A4eib8rZ3sXibioZ/V0yC7kwmoofKyft+B
CU571nC25z24mXXIZL5R3NcZGvaB1V6RG85ehLMqpcmZas6obnF4NuQwmzj5iSGqjoB+bC/7LPzy
JTHeW0btxt1U9bvQbvZeT2opnvahn57pdFtHoGlDeklsv/ocmTD4jNYPPozCmdxBkxMrCqtiT+vx
ITJgbhmlViPGzTYy69ybL8ZgMicn1END5pEi8Z3mAiIgzyVp4q3Ho7dg6ZndTC1uhDWJssqgB+RS
FC9Twj6lbp5VWw+MAeEhccVe8LG6s8zyI5aaV8t7qd3sQaGLcaZ4FWJsgIwYr92JBhVuvnybvbL5
h2UHn7WXbFm/bKnZfFmG5sjd/HFpBAA+vMn+BGiYcGaGwhu6wfNkh+c8ICDi0CfZyCsNxTvPZAeT
AcHS9bkLMBM0aleW8OQYMrhiHcKyOnQ5BTwV2JluuTUA38ABXcyuS78qiSI7Y6ppF6L4jftl0ujC
8LdFO/teOIAKz/1liNqH3fwaF8leSraciECbrih+PI6uwGvXMnaOWuFNiNnFdMDbGe1r8LqevuF2
h/5PyPw5gMI3xTbu7+WxcfkPBU96ejZpYqe3gNKnY+5D3pQOJhdnau5dgVVUoa6Iqv5NZ5oDLaOf
Haxs3IXU2szeDcpZ74dCfVgBgZd2ASE8Rd9ugN+Pgu+JEq27TjBxF/aGwXDDyHKyrPFQJFQKV3xa
cprguPh/uxYVSzThHSgaZPRxaHTP20fqdZiLbGwDULSDrjo4UfJTjGSs5gXtxC5r1OXoXxElVy6q
r3nlPQXGRcmajbMeyMjNXr/yFTrF6MQIE/Qwq9y5a7oHOff0a2d6XRXiElFZTutAsG8x9N/Z4XwM
M/uSUCi37nuCpuL2BpJzuOt4BR+Ic/3YaYzPJEAFYW2176lIW2uUBlgq+tnzo+HBDjmZbsVa2zqd
ryEE4I5CpLsqGUDd9Tg/Zzcqzs1Cj2bj41pJURmSpXqyOn1SLECchI2CTeo+mtlOzCl/KsQfzV/F
itGZTX8Mb7dLaf/Tzn3Q22YzLsE1VxlXXhbr0+1OHNifUgKRkglc5iTggUd35XiXeBHAx/rkRAWL
wWZ8nEqUdDu1jkNbYwRxIB4luE4FpO0uwznbgqYfasKItqNwjdgLyP2Q6gdzjKwZa82U97uZncJj
rTznZ1wGnqId0dMqZ8UaQVWBdpQnqUETa+4LE75kkb0jsMo6wozfaH/3k0MxTJlYivXn7XGeNv2q
srN3Qr8rh60LJdKbOZGbIGp+Qr6VYeJu6W39YB2FzX58EiSDVsqbim2DOAQMdewvoSSdnxGnDnp+
WhYhyRDhYHsv+AYv00nYmEv9Fju3mYPLaN2CzyPBLgXoYTLLuz0M1roM04epAGOVqwsXk1+/TD8c
f85XpsYt3HIHyH1abPgT42W/pVv9N3VaAn81v73oHryAlAL75Lu29gXFDw2j7o3Y7Y73Jvb31kxG
nBJLoEx4bBm7ISIs+hlN4TJ3o3VXRohDNzBoNY9kZ5blMfBsYgD999CE/b50kCoaVsNFgRsknz32
7vM+HsGv+YQ94gT3YjNcp4kHu++knxUMRsvCzeG3l2L27pPceavztlrRInt1ksXhDrRcKGesfqwe
vZwahwObpDVQt22NaVNrgRUlXE7GJbLZBXIBi2d2+WQfe9c5OQQWbfDBXMdfPAukVczJ7mrc4mnN
YluI8qe0kh9eMLyq+Dy1XM6WVexjUqZdSJ6S6WYO8p1tEV0t9fyHVrXxgmXrp8Lh4X0TaacMHcjy
CRH5+SPT8LElEFMs4T+qTe+72j8YBRwqVAxHRXSLes/kCWoBUoFbNdARvoK5YsNpTSwetZN9Nw6X
Zcuxxb1cEC3YlJJFyL/ZN4B56/xnWtdPLAPFSjPx5NO4i+hCQF2GuDrfWOZu9xZErAAX37xW9NLo
7gb9bwOSGh4xB4TWVRSShjci2i6pbS62jRUnwTHYZZ3aZJr8BotUAWixcMZ0E4S3Y2bhFKir7uCz
R2yHGDxObp1KF5hmIMu/Ig4fLHTdXe/Hnxm2H9qgH+Klf7VuZ1899+/0Jh8E9g4+cfesHjgLZPpG
nBOUhy3TR3omfom9rY0m9N4ZrPNlT0FpDnGEksV6oYenlI+TksdYjx9+X/3oW9K951ZbNd2JjuGH
Bc5qncTTmavTMWV6DZrljLpGMMi+xnnxQ23vqetRfjSKBjRClQL862K9TrE35zXpTj3fc5LdUvoO
fGO/eExK0N4hcTQnSc62vAUNW+w/jfuqpXiWE7VntAe4mPaWvrJXjdUQfOixnNZ72fUn3drv6Fq/
RZcerBiS5Jy9FyU8IGHRAlG6vzahqoYQZuxFV4tGMN1V+34cj2m87E3nfJEr3+ja+mrCrr4P+yjH
u9MnH50DvNmB8XqXRbdlMySqie6LfNiUvQNlkT7OzMVrDftDhojt7CS36FKYH/uBjCNBN2XkT2j0
P0v6M715/NvDFkr74mLZ5xkMLpqwkRV4ICAR5geBw1gs/qYT4zEq2pdGBq9MRDBm+hEFQE/Qggrc
dtQX3HmUGvqyOolyOLFHcu4UHafwA55qHV5FuNwXGl9jPha/OX5DPdnw44BzkslqmBZSE3ITIi80
+AnR44pLYfIa4Bu0BXnEzP0Q/ox1vExgjTloWhL39ogylgXWus3oKqJkIA09dkz6KRuA3k89Og4n
OAWFBHCi+Tshu1lkCY5YsXIGMLBpcl8H5Xcxp1+1E3ERtX/9MQLkKL6qzLnKqd+k2OfyRrLySa7a
Y37umkc98v2y33LhgjYl1CScn3SA9z4jDbXlc0+J3BAMEQ6PaW93zM8YGrPuFg5jeUHdteV7h7ps
H/2iw/JJzgOHzLu9xPfEoJ8sOT76GQD/CrCxIcCO7T0DPDPjWDKyW7tc76ji3TITbROoxO4Sbbyh
uEb0WLY8Tugr3S0j8cDGp5HOQmIp362p/4gmcmQ519wQNpxtIduUo7p4tU+cpUhhqA/XZh72MX01
XGToxWZA1rC8EiyReoJ14opDrvPvOY1/O4/lcJoCpAjlXTb0bwsw7bKq98YwGzuGW3LVEBtqx5Pl
OReugsnFSlm84OJajUR2SzDgpQl8Ggbt5/xWilEn52FyLzHkAj6U58GGWqaSw8jwzsLjJTakzyss
I6uUeIPpugeHM6N01etMLmqymUnkbQcf2pyXIcEU24noCOEdu3PABHUhEbuGPdeBBdIG7xDOZz7d
kzO3W9qe052EsF8VOeTrBcdck79lqDt2wJA43T4o4UAKciyWVdctipchU08sbLJD0XvdzuvFZZwy
QXFt23xkKUgfQlIj9WYQQLPHeLITnn1Lclgy/pmqxYsfEJmZbMBWTkPIro7IBUkn+OMJkR4LH5h/
ldIM7/WHocEvTKNngW5h3V5z65lrIHUTiW2OfeTfabc5L15LYBNPEkTfIKGQQtYb7dtcdRRSEN8r
xBjZPKOSLnfBUJ4UFyh2/fm3RWeOPxkyYqyPrcgDkttxnQio1855TumhejYd1zj/Cc8ecefb4bM4
EQb3wDr4afbJ/XczT+Wu6Zgis7LcEZMljd8wTi3dfGEQ29HygzudR4rkuTaN/dcwjK+zLveKa15u
xkOIRjHOXvycRsW+WOa/qR3JJgqkl6yXKEE15tC+hyB+c93b8+skXI3YHL47QjF3htmZSfgaVJN3
bSP2+Fk7ahyNDoClGRzKklhYhLPXTGPULFv3WLTEm4RDynOOvoY6uHqR2adzfS6IrAiRn3noQr3P
ALWkEF4StfxTmSxXtH4F13HCjMZ34EgffbopKrJ9lbT2yQSTsA+Ks2uD3HGr4rpgsgL6sEtsNsDI
jXe1jw6GFtiFxZffU9vcCec4FcETz/n7MEXerPAPbC0trWMmCnqJJQTG3infWAM2B+WHD1QluWzn
ycP7TX/J6PGhwXI35MunwhnEQUz0wdVut5YeUbJiQlkLLGsl7RCoU6/B4IdPeT/R5EfY1pPQbjoH
TC7p97j1XvvQuYb2Qo3s+CqJ9CYsFbYphssOzyNF3KeGpRQUIx/Qnvb3KsJQnako2y4KkRoOa7df
Bq7PI/B6TS3uUHJdrBGtJJXHbgCHhtCsE5DHohB65fZN8cAiJdzhoDnERIsj8kGzbB9NN32JIYdi
DNG6jp55sVaTWEp8hdiTteHnJnxr+JiSk+9xbnmswPn/Rulu8NJHJUGfhxm17EkQ1ed5gYGCxg4c
bbLrFZsE5rT5iX/LeKJqHWty27znHqmv3FLkdDDDN576b2iBnhToeas6L+jhrSh9GrlPx21DV2tK
GxZ7Tnb2VoSah2EY7y+OWxzN+ATA9uooem5bZs7c1MFedfJNh+TXlMRNAlHh4M32pjXZX96xfemS
EZxwyfOA/QKjDxkK0q6N+5xhHOOO0K6bFsKM7xkOw4Y8cTgrrihdho6BofQxGblP4kA5LJF+FDnd
OFl+WDzzKmyiYm3hfusel0VebYsJskviW69RHr3XQN+GkhYNUfevvD8HKCTz2tfj0W26WxV7WYBG
6at16DWXSA4P9cAeZwrJr+c5o7jWwcuUjy8o41Q5FaGCOuqcRYjEFbk21MgobCAai69y4dybaw5v
04nn1A6fKyvbWewh0gQJpGEHyzs476tI4N4e8fFSpvnBgbZRKPAkpyky1vymO6fsHwvbuVejuYZI
YvRLeedhsHual8rpRFCHabEP6Qfq229+9EG7CPo+DwV+G+8qUskD2HYPeeOiR2XdIRtL9+IP0Zcn
p4/EdeFhx8uuRtXaJILRw1FMyos5h4j1lGnbaEvNiEOUY+iwWMYC4NLAm+e77yxabpdw+W9JP+pZ
PhRAZNKQPUK8oOsL+mRxwaCVBIG9HzOODzUNxwAlQbcmIHfVYV0UH81CZDpLOFgZQW2Viq2Vmhdu
ifugALTNEQ1QN1hIT/FOKDUm92XQ5bvIssG7LbAeSyU8YBn+ica966I9/M29fc/YtVs4boGYU2CI
OMPuDe81A0m2gyXBWUcfSJ2HG1mFYCbqslzVfgSfuCTUgnjJqJ5gplXOe2H5L/BUXvVNe0+t9C20
kpOI/dfOyeSO7fohy/+5UXmpF7XNFaBw3KXUnCXdfwIIu5MGjz5Gf+YHD3Gtu85ziXbHAcMTioNV
RtbfVC/nvIrFWsUahZttf5dhWUvwklzM7SWcJLzuqXJiQN1+zyLNDTEy0wskBxajnu/+9bwRd24c
fzU1kD8SPU0aXochB+JNJFEH2btVOz0mCiBt5Y2tSNvfLg+Xb3pwX7Ip2jSaB5aSvOtT/RlVxFwC
RXJZ356nox9xpFI4oBRSl8/OIFiSo7pVj8clFjxCdrN5Dtpkr3S176T6anr2NCyAH0Y1Yd53RlaJ
lg9P2z03Inkv2dLtSgvfe5vXKJFR+2pEJWhlSB1KsMZ9i+EPfhIlCiO8Q+MGqyaQeH6Bh0fWGgsS
fSt+t3NVdItUDHy+O7SRKAyXPeDxu1Yppo00u60Dn00/XlIiK0FdPnuVxftcvvbdfF9FEZpKRawx
zdjeQza/KyjyhmToHHt/pl8eYlQMnWUKPrIiuK9ubCBBQENDBKxb88CZfmp82CDe8OYnmNJ0Q1Iv
mr19XovkcXZ8kMH+S07hIu817MRgOQrafXLuVokgCOmo6sTZHm1bXWwXh59kP8zUQ1rlj2XNwMHZ
Tru4t9d1AYfGdyUZODE95dgbh7nezF5Hj1gMQjU3GAf1EKerWA6/hWjfMJj98Kq/pvD/e4yPGQBs
L8/Q6Iae/QyWu4aVoKPfa5q1+pHGvyZ6ndkirYYc/xVcmHWXT7tMZwdr6goOI+865PajW/MrVoPL
kMHxhy6LeRi5kdfeBcAQzk2+dgHGPFXenK5NHz453f8R35QZzpAb6gYGKsMD48E+oLy4ShiekJEe
hDOTVSLmaYr8qECChwF2icTdxdhqVBK8I3p8LAo9abQh3Xo9bTfSq1ZWD12hGgnQzxiwAAxh0dqG
Prcy4WdrBtHbgaV+llKDEWVxlQDA6MZx03n2KpIsaDQ0ByfSW9mMf1XxrwPL4LvRtjH60FqATvvk
oUez94XGbcw3eIFf4csHpmsCqjba4cTHtcdHRIeFfRrYKKVzf4g9InvsUz+ivLgO8/jZV8wd6BvJ
rk2W/9rEbP2c8KCb0PtIt2jWJt/GUeTB26rYZBbNDq1BMmkGgm9t0XCesbuMsCPzmIWw+K/SfGfb
ijy338Fw0g5cfUPytx66TSXIsgoSogNMjdjIS93qL8u5yVDKOboRE2auL76LAOfZ0I2Fj8bltA6s
mqA7Tml8XVzr1W/4Os9iXU20TpSACqKJqueJtXv01ZpTmlAPOxRlQwjSB+1x9KBIjdVjn85rfFJ6
JD89XLiDEw5jugXaasw3ntDmX6Nq8YuPx6cudLS2I64/VBY9/BWpyp4wwnKxTWJcZKhgNURakifg
2wphngsMOJt8jK23rqrnn0JkRH/t0urOZWzZXxluglMwLdNh4lS7uibtXyd3An28dO3KakpoI8Zz
iYY6NmksvzbUPfcOX6SaLqe4ZEkn7Tg+wFDimaGI7NYBayNRgNUwqRkeFsI5m0zjPh9k9Z+NmWfD
fnMm+Nur36oOSJ7VeA+7oYTd3DuUtqjhvStB41oTkB8yJpmi1bKiSnvlWxJgnNFEq+a6fjAds0Iy
aBxVsOBcC/rJiM7MTiCZ5Hs6ZQRlJvKJQhPVRvYltDRgxDXQNXqVp3tekJBdNK92h3+c55gC3jJ0
CffyZbEhY2RU3NYkmIpb/zNGfQ4VJOSNG8DJS2jN5oxpIB5mTY8zpEVSE/zFu1LSDhjqwONDOLa0
LVLSMwwBSibrfgSuygLy7YMY4PX5CwKxPNij46lz6N1+9mDJ1XJjAka5hLxfWwn+ANtK83nVj8t8
Tfw5PWGzhvjDICSg7s0ATLIbB9O2uC9ijaMUtx9szAz2p8UpXcbMibOFXNveNit9xGSiUUGw9RLI
FtuOsuxdXrEY8LPF/mwm5ohEi/o6l85T2nn9Ju+j+3RsvlwM84XxDrKPrgaQpxkUdu46+s3qlhZD
H9Wr4eKLtfKFT8YhT4hOTN74UJem3nI7gQSi6bdLCWoPoiT/7n8GuAhmu3HYSJcP3CJ+Z8F6JdAQ
9L2GKuwgT65pMJEcgMo5uM/FEj8vfvYls4EhuN+rpHhOBbY+WtHzrdObvTaKB3S14SmT7my8p4RC
ttyPzg3JOS2at0pAGYnExc0pYzEsIeexvl+wfuK4/Sg998F2qr8QaxQRJNSXvuWe1XLei+d2QXrP
HPctzn1MV+5VV4CIcpchYUzZD3TDIyu65b2W3cFLBe4dN37tcMFRWwWlmut7Kjsw8rNHSFgGyzr2
5aNlWfEuaqLn0WHVyr3uLU+mjenc99FQD5N2zxVj1N3gEYi2C078LKFVLsVMew7QkHgwsdpfUhI7
aSNcrAqmuctj/CVj9cRz5C4OAK1T+ayDOkOeYePr3r5hdZwhwhLhqQwj6Bhsov9xdB5LsSNREP0i
RZSkktvS3WpvaDwbBTxA3pW8vn6OZjcRQ8CjkaquyTxJApiqcv7Q8qSlnUeNi9nb9H5CV3xzlLjL
ktdAjcKStoNra/SPmqnwLYmYZZkuuqfU6uBFRcmLxrBqFOmLYC1In5pgT3VQ4mEvWGczT6Ye6yhz
SWLKu258TVOHyXsjAc/rxsEJS2fLZ7JLvf6PKOP6VDvtfYhxD7hEcKP+grOgfIidu0oSXoAtbZ3Q
hMlCYzaUAAjTeKS8uD0iat/HhrvOKvkhhuiCUpVyo7D3bZr1FzSpqy5E9FUF5GkuHVwhUOGFHj8w
6+W6WWLKwsS54MJDdq4V0VaUCaHynARROwDz6nDDtma4cmeoGhneBGeiJKI2YBAkPmWn/ghgr3xO
PHXs9eBvsuTNDUFTKB1JvDkvtnwzN9mZVVB7AV/MvXyPbb6rWZwtt8c8H5YPMY245ulAQQz93dMR
l9gGKmeSW3KHH0eWa6tz+GfhS2e1ZzkO+yjDOuVF52DRmoJl3QQZsO86tR/bJPbNsdwwjf8YqhG+
UI1TGsU+bUVTDQeK/02PxHzOMD8Iif+uZEamCc3e1WEhmMW04kkPNPRNZdFdjYa3PhOLUUJvLgkH
V81uYMjnVcRjioPlIU3URihjZZA8Y5Xtk2WBxXCRhUmego45CkuYlS7Sk0J8Venht5VMJ4xwbM50
P4lNCKEfLv721tzVQfdbujUVGZuDkqEtN/ctw5DK+8WWz/tO0bq04mbMENRJ2JqL5CzRo7rys6Sk
SkJwVJ4LhsVaIi8BswALZz+514f3CYsg8vB9ITHQw/+b3PqKWmxDWbRpW22vAigItu63zl+rEYJo
/FOVfJa0Non9xQ5mOXTDBRMgD0Vl+5ASL+WALRkCieagQjZGKKfoZNgCdgHpHoSlxfVyG0DqHiHN
g6aaCkDY1nhq0bAYEtgDT1FVchx0RFOZ7SlUEYv+eh1Hb03tMqsHPMBQzCPk0/T0U42uKRi+HJL7
qDgeDArhyAZBy5eVffDlTAW3KB52CxN0i9bPQzpr1GqtZL+ZKp3UAfk9aJT7HneoMDd9qW4N1AKe
Vj/H5ZHW7UOf5CvLUOCB7/zOG0DmJRZ0dGBN92OA3sIOuQjM/RqWlk0Qj+MKPyrW6N9hRwGvpEtA
D48kSRzslLCk3t439jZ2n9mFsQ+bfKewsOKPmwwqePviWGwwqpfawgVgoDEBMACHw57OoqheomkV
Kx5TgyAjADNs2z1GAsYhjzAmhFdkvov7lcsA4gkkZ8q1AqgIGudqfq6Hz4pIL4nbdJrRr/Pj0O36
ZqaReqq9BVb5FsI0ChcqDadW2NgroIh+QB3AunNLHjcKfIybMC3aTPdd7wMD3W6J6bZL7cuuIE5s
NC6PiR1YKO2LRCSWwg6Z8X1m0oD5C+OQxUOJVJRUKDhu1srM26ujka9Uv0icS+yUSgJmw5lPdE4v
RStgc9pf3M7b3LlY035yjzrMORPNq93B4oIgx+oJu7NHkHAyXOo83SdqfkhmhjDRvjU/9RmkCsOx
ZO6OzSQYnSC1eg9YvBCSWzoHrTt3/dpDzpFOzxlvJwQRG3ODUR1aGKHus5ovLq2RQ4Z3BtUVlYpd
X2olVjW7UDl8eMlrVXRcP6uketGxgDjslMmydLYz/I1UfE8QpHj8FnQR+IGQzCCvxttw55QR/bK5
JJysV9tmMbmS9qW/6rKAD30MgWbK8rGE2YQAoi1+MnL8+INlyzMcADSDRv3X6/eIihMrHVUciZvN
XnXPQUSbAzZLaYvsFxQ6p19X40P9Rd9FoiqpEfnAEjvs1qLYujDPFWAuA7oRRj48/eGqGHVqvO5q
O+LRq6zz2HfHfuyOUfw70zw0ybymY6ZWljs8cOTjhrcYLZ+G86GUDDqy+2iTX5iwzLcuYchTRGOH
iIFnHNUdQaap2zFyxecMHs4SjzG0YV7lTP4mgBcmeZLwmoWhNhUiCo+2z5icbTWE8NCYTXZ4yjUu
9+YeVjFZWxBYY1aewIZzMqG1TPssRm9XsWrSy7Nqwewwq24hV0Q9e9TXLPmpQh2NvyUJE04ozkzv
dXIZ0aMU2rY2NxVAaESp7Z4V1WEOh/ehyn/zRm7wSIOYDc9OACpzfJ5iAsywQ2kISKyE6NDhf3Zi
HFRM4sHEMIoMJ7Bh9i/FyMNY/Zax/mA2zKGYAk9R9K0a09ei9DccypM0wUnzkdAGwd2UZ2EDckcB
M4/DbcQqi2UCN+3AAOS3R41bx2+q+dVmeUxRSowoetGNEHYqdiNyuzwKj1gCN7Zi7xj/1BprtoE5
tplfQpeYmJhCxWu+3TY6DiB1e0YxZpf8zGzWJJHJbv6pty08snRtt3svQ9EEpqxG2JwzUI4M/dWD
BNj2n5QwxznydiYlRpSATemCjRFf2Yxp/CvEIuK0KXojE4PsY6UlxGzcJ4BjDlNqNWDU6X4rFttG
YfuV9TNa3xnXv+SEsOYbo847TOQqvGeR2I7lmYqEi4M9tfvSIeXO+vciv2AjG0mQS9dF69fMnXn4
L4Z5tjP0FvBse+1RI9hestuZ0wXxivmNJ1XSxc7u36xeRHlNsy8V4YIko86M19EIHPcxZ99AhJCi
bGU4DiuDo4nhmhedXJjWMQxCyBzV8wzxyfXY4iJONu0NprNVWp91+N55TIJ5heo4IEdX33aC9ZPr
vQr4GGGIAhl4BFRetH0u9mSgdVIx4Au6BJo39EkaK1Txu9rNWN/X7CrMPaupzUx1vcKlAI0eEEZE
pe0NMATZ/lB5u+GPC767ax8FzT+NwgP6FYcS3fpKwq88/ioytRdx9WAxHS0SsC2Mck8B5OLGWvJe
4X1MPTXWiNyqsa611pPfAz3abjz+1CmGNGB6IXgXkmJb9dkGYFBEupWp96gr1oVRov5F5J5MdnrF
4O3yDtXWtMYWhl8OdzhleAlJ4qFq413iIi5jk64auj6YASVLjGiGp2f6TvLNng62Z36rKuHHYOpd
5hjS6w+d11HyfOjjX0RUjIkzG7WuO+5DIC+1ecAeu56Re+Iq4Sjile/hO5OTxgzNb3JUy73OfLvz
BzQQEqiChk+gYsinB29hCP1aeoQ44rOid8OworMVpVpNkLix/cgVmLRe7ciyZLpmBsSQ2TF7pYqv
rpC7tLbBQj+fnxxvooFMPmTPghrtiDHSYBpuvorIHOWvtYnGXymCH4X2qOYTsMQ/khGhTj3n5kvW
IQgHqaBFl9Q2H/Kg34/5tcK+Hb96HGQRwJrChTeXQlCl8sIY3/TjA3PCYqIree4NSNYGGDf+ynQl
q5FBkpPInQnR1FP2GUhP3oLA03elS3WJFVsthke9/ewVPALPJDgFj4znblUanIe2uTb5h0I8M1fN
ScfNPoZPVZm85Nrgz4K5nrN1uekw8vpJneJgIsRBamhIma3FO4xE7HNNP7WiHw1GWy9Rgghvq1ls
Gd18w1mSgFU0viojLgFe9dFTA3HBDPOnws7PLcReh+GXLZInt7s1BmnIBbBKnElZlZ4D9D8Yyk6V
eO9cuMqh8Vh16pyI59H8MSnCm/pN4RUc3VuTvGNxYzy6yaqjbONbR+SxlWhbXaKfbrFL0kLExBWm
S9aRpZ360Hko+FtMZAijBXjXS96apPkXNLHPZI+kgMx7GRAN0+Bvh1aB36eODJmVEHdh4t8uLtX8
NCMy6sfyqhHP1tT6Jnf74iFgTNb30VqPb2H3VgR/TXhvjWMhyF1LCNfEfNY7jU/Zv+4BQsy4JOUT
hBhe+2EfwyUQCOd7W9uBrvdlrm+lM617lhwtRySZJacW0bpyg7cp0Xwxi73FFLOsf6f6CwXOJsWG
1hjTQaWCrcV7Gz45+Wkpd0NEdfNAMC8Rh0g6NV5waJpSIqFv42Me0p4pPO6Kl26mUZEedR+SP5gl
DxJeQxX+QxO/DvGURUxhvYDJ+3Afe6RijOFy89SyzpfWzzT/Q5S5lz25T3C42+i1IbMkQznpsMqw
8RbEM3vBpuGOB6vQCEX/wM7RUfyTSQzqzg5somKJ13Hjbep018SGIjtm5d4Mn2ZQaYq/3VRTwYmX
CnhVLr5aIv/wwDiPM3NAk6Glr7ssv3/zFDhp+yockE7TpyGu/Xh2u3DP0JGvAMsL872jMQjk2vD2
oQq3VH8moPYuu88176cJHxPOtwPLgQVqPDJVHPAl7XXWJRwHDrYw54uszdlI95GGXSfFB+KMWIrl
Q6HXz3oZ40BrfSxfK4UEwxYX0pPxvSj3Buc1xQSKlb9553UPLP46G815tXnnxAipjmAx7eQmn6X6
aOiyjApACNdf3fld8y0anx1lPjAOj7inKLiCC+VA1b/R3bSMI1BDQhyYUAkf0b0JVp0o6GFo89+M
bTy2F/i8an5XF12FF+Bcw1NYOxUA7tbX0J0yDDy0NuFF2C/R5TDKW0VgMR0mwb1G3lFu7wr8Dxli
WauiwQnSG8P4Qhe3JlyE3BFqJHZgNh0HMHmr+aZvVdGtrm44LDc1Wd8C1hWqIF6pim9sF8+hdUWU
Bsm3gTnFhR4Oy5NwtFz0ClCX+HqpnWp3ZxlHWUEwnqTf8wwjq01455KLOUKMMVK/0DYzo3c4Y0OB
OvQYNE9teujLDZYMqzjZiJ29Ds+Dc6cjWbfTdhT51mwe2RbI/Evns4kQvA/8WInIS+qkc6NknVjA
EFO8aihzteE1Ky+pokZq+zWK+n2SL0Gw7BGMr2CmDZEktoq3sS18rz7M8IdnBixRYfqFg+1mIMPX
4xfkw8sKJOZc9FaG5L8iL+xILAxrvJ3HIwHQiDORPQxC2Ag1I5kDutP/ZtFRiNLvWTBPCO+zFOYA
xgSAbrpLTEg6IshLTPIGwlNt3aty38LhUTGE30I+tnmO0Yw8J8rsDMx9IPcClctooSvQp5uudbhv
0UI34zmcQIzwzxJYc77a0dtjUPYNLm1yLWPNW1sBf9AgBEk8A8/qnkEObbQY0bN0udyd4UJN/WBa
XPIkW4ldE1qsrJ+n+j12Luwml4LzWVjjOjLxa4NGyACWCxO/DyYlQeAP3gXuarUaxvmTtJLDlJPn
xCYkSLxrbJ3T4OV/PBByDm2uiTaWG6N6M2c0CdS/gXPMmc4bIZ/t2F0S+vRCvnThtaiuYFwMonDI
vURReLAJKvBwryaYfViibpEPrhk88gieLKD8gAes3j5TGMDWzc4M+clggoJi3WUIumwGpTfKAHSq
5xdFR0CGgchr9FVYf4ezxgd0QAMhQO6oMSfaCnUY7gQ47cnAS2adbduK1rgtiMDpw5PtZQzes7q5
jEW85KYM6qIyjZSsNPuFD/QRB0m/yZdA6ShHfachSiI7BNJGNDBi8/QOx63JURvJBUwvntvauo0D
kKQqIDPFgybYsNxxmij2NXT7Lc5XvRVbxLLLvt89ijH4wONNqiRblTYzF1HJwZLhPkHh4HWkjUKs
eRKWRyCeiPLrPAJ70OJD53Rb6Q2UlBKkozm313GeeJMUvlRPTeQA2Egw+3g+JlaGyyOvyQ00qmLT
5donw51daTHlnRY5wGSTMBY6FJuEkAubzX8rgDuXVY7XC9ALEzUj2OdLX6kZR0O3DpExfWkT0y+H
eO3OlF8OzlckcpRdDNJyLm28IiNOlKwCw2ocjJITK0/XkfzqYTjrfbA2kTOX9LdYhogfrcwby8qr
UXrv4xiyt3H7TWaKCOZCBH9XQwI8L8vsYfrnMqtcYyec/MEb/jFUffVc9zuIJtJ48R2t3cX6NaOl
S5F34t5iqozg4JIE8kq7p3/zMJCDnpEnFqrms+5s2Bm4z7yatM0BsQlaIFLQWm+pjEBJKdQY7JGz
GUZ5KhsE0NprDS2eBU1cO+cyEv9YkW4bOlkHFVQhjX+Sg2GI4+fa1rgk8HYQhCJ1JjUYY8bA2kco
x00HdgSK2cRFHQnvsHBfRmLA0KWvLYn2EDRQJIij1ii45vBi5fLY9bcY24KseGEX55DeCw47JPTt
WD+NAcp8XFQOexTtJyJpW7OzHYP2r1YJcNNAzHyvc+9A9AxGfO3WdU2IhsnasXky3YHcOKd9DwLH
76HJIYw2WEAiz0UC5ZAXYSYJoujp1lvO3YDEH+XWWcvojZl5R9kLfov9kI4PhdZTLY44jMYLbdU6
Vs3RsJ4F5A2UnmQsEMKA6iWmice4RzVisoyi6fI+07rcZzLallP1arEMzLgSx2Wx3sg92B5cbAzW
QWQmtIBN42yGChNSFpAqFqGINdY5s2ThjUx4nshaohrs1kYY71JiX2gPqVqGU8dLC7rJb+2Nxl/D
NZzN1Lz27b0NX2ANeHiWaQ2D4mqNxym+Gc1ZgZvOgE+VTCsJM5rwx04sblmz+pAbtjVS8xSNjs6w
cYQgHnqQ6tE0J9BvbVjTFgOuXn5VsDLqVx1lXGA3m163N/WQnWcKxkz7XqiQro2wcjgmTMF7OIlG
DigfFWNTDNuJMBhmAMdKfQ1au7GDL7vhWMDCO6Y/c0yBmAQr+j+dUQzZEjREKCk6OH0Riobcmj7B
Pu0kKZvdYvbAlFWUvKvKj1VKAA4I0naZHS2yfmw+2ISDPKIDYphbaD62oTswJp7dOXrLRHvNMRMt
b3QxY2XEwVu7xZ4nca9E91xgqbbYCOfOsEOyfnSnnwpKeF//IZl/sEHazhUUmJpAU/bBDX7ptIOB
hOxVrziGxLghU2YVF7w0xk5HcV8bzmPlLaaVubpJgEzt9xS/1QP+79a9aDGex6vLoxY3NtJteRq7
zzS+RhCyEWU+JFaz8cKWH4bb1+53eSLAJbdrC+efyRIEzAymg27VWd5r2HBbS1mYfMoUlLY7/CiT
ZOixbKACh+FRymobtubvkGSoJMUpceLXpiJzNMO5mAacbbXRzesOZepoSObMkOQeZgrHcqJc4ixl
ljYcAHM8tZV9rlA4RAy2EgDtXpft5Jj8OZAzOcidexaMN7eJr2HQGqsIu4SG1AidszhHtU6hbGqc
AWIj8JxHzGZFVrI76jezBXktmg4mtX+LDMu0KtzT2pcHn4W5EKVPHNcCGEZ2BCZJ5RTHW7ZMVNtp
cUg1lr4GclhUO3jKjaw749y1VnaKmic04WRJUREqQJ6FN8pDv1ytroEmP620n1AfdrJtDylhWeCR
XNS7rGLiOnrD5/hdBXKBhXzaBiOScXbeMnidq153A2KyYIhYbCoLswg4/wxcu2SHKYSlrcvgesJJ
sbMK9Vlb8DTNia/JQgzniIny4K8Kh4PqLBTYnLkDuT9xOO0aoPBdYb5aeXitI+ydgf3dmu3BbcqX
tOy/gOqN+64NyMEV9bWsvjQGu6U18CdH4Iid1ObtZ3hWQpMfjGuRkmumY/IKpwuWu6cSsY+VkfBe
Gb5TRatmHO8hf3z8jesgoYgULvjeaiHk6+jadDPZsg3yo7byK8mdmemPhtt02HmY4mcR6oOsLj6N
DDZBI49qJGQgiYZ7xVAK7G94tWzzGc3bUYdEZIbFua+rZfTHog1ShWC0XgY4dhLj1nY27g9tw+Lu
oIXlX0vigueGW8GLnqCkZHTPSC8K2I7zKGs4HuItazpwk05OsHeNx9KucZO7+e9sd18VUNA4HQhp
C+YK7DvE5pq1UtfGH8IERK04ob3kVncei81sHjeWnj3pgD8e6x7Bv2iJOMoTs95rRufn6cR6sivf
IpPbLVF+idl1VYrFQGXByq2Wgj5ruw/kaYj/ELFuIZqd6sHDSpt+BxpQ/Aid15wS1Wqq2TlnMe2X
rJptqBFqoAXyNgVgdeEZHgbSDf0ZXx5WYoIUy/ra9PpI22ZMfFd0n01EIV7b+hoPLhZ1uEyTptEF
SibFPHdJeypU/jnJaI+lnl3M8O6xUAzC5i1LyVnXEAbibTpYedKzI/A4m7StcsgEDUIM9J1r/tmW
eY1NdUOXIN/4Bncn4wwY8uqujyC/IpyczFwXTWKuZyQl4IHu63RTGH2x63X1TUrkOavyHyOqjkZo
nE19kuvM09Oti3ozafM3PDKH1nGWyd1y7fd/SOCwZhgf9qghP7BPZcu2ZqwCHyu/j31uPbN3tV3r
OFYooxUUY6285LP1J3rnsemDQ2PUH65B9atFjQEinjZrGLQ3zo6tqwbwU9EhAPIpRf6q3IYHIFni
I+KLiOMvM58YlNprnWAMLbH3fdZsM8G0zwmwW1jJ+9TzCWaFRN3ums5DF9Y/7KkxFC+bF/2m9E5d
nDo+e529dYTxCXYkx4qUfKJDOoxhtdakviChH/oAk0344vaEbnoIResy2aL9WTd9uovBPnslwn8C
VMt6+kBZtc6D4NUwl0AF90AQJyZrybQgCVgp5MxmAqWto8g4EdH3BFzSWNnKW+cVGTYdJyH43xva
wTNZlOxcqPP6Cv5CUs67zKN/K3Ww9BQLZpIeGy8b4Mnn97FpLxOgdM1ezGwFzF6vafxytDmlGgTV
cSz+nBZvRcW6sJs0zG6aIPRAh8wNchGFrc2JXNntI9u305xN9wle9NjFgC+Tp7hMzlPUHJwevTEY
O6p2NjzO5F2iSL5AViAhvdOf8qi/dALWupSbUka7zrGpPqqV7sVnJYgyGkLBPgRiFiVp/Gk5CnkR
V1+cMH40KzSD9aSjV0ixu8z6pR2qcxbE2RpLISAmz6TkN9x4jTyUiBBTTofZ0X60zlUQG9rb4Dn8
MwzobBiokj7mcyjrk4zpdY2ZrJAe/z4K5CdlDa/mQEJFCft4hRTwC+/cGcDq2U7aJUe0+5YI7CFW
zK+pXb8XrLDLiKQMuCOPsYyRyejrtmJrnxn2sfNKfaNzqsKDQxw/ugkyyST9JyzSQyxz2IQVXq1U
5Get7dBIstlCWYBhQhaWsQEdRztQvw/oyJhqs6zTpn9h5RxiEhpIYJwUO14z9YdsSU6lm0gK+wXl
ar1RzANQ8aQMvMUXKFrSBqywfVEGw3R04/weCsiNXrKrmjqyskqFs0zT3qNccQJN86lqEJzyij0U
kOrgNbLFNc1IbXkXXuKKukln5MBqI72OcrzVI7VXaTXOyjb7PXRGnGPajoNv77rqcQ6gW7msdsE+
LdE6fFx7O3XoBxA6bqysoBDAiOh3gEK4AdqjmsgON8e1jpZ8ZU/WQWlpuGnmRKwxPi2RNOF9DJyY
8KaOOSjrJxNpxga1JXwf3jXLVkh6PYJd2vY5ih1qcgdkAc1ZAhEZfYR1N0hRtjTasYYV9EObh9t2
YCWOs4VC0qb8CvkZUcg8VA+YCJOnaz6IgQV5XA4v1oAOmp/4bim2dQgmtoEg8yrqJhTeXSPOSZiT
eZUI+TSbkCrTZW7FwCi4ocumgol/FT1i6poAk6sz9wD55jHAQnNuwBWAEiz4aUZSZH7pacUCLXxP
5qblFyze3Ii1WCyJjvaMOd/awYiNNvSgZg02RA3Rv8py5ubvyWsIe3a01PZDBrROnIIu37l657Bb
p4UNLIiOLO8SLMile43HYvqbi6G6h722lfEAEmoefvQYYHAEySSfE84TPhh9GJ9GDq6mxt9vhlyr
RpWcK2QhrxB4OM4HhwdRzvw/ohLCKJZIv5MXS5gvI9AM1nRoBy09/xsTGC46vDheKvZ1ocaKwBtq
Mj1yFomkCoRb1ZNVXbL+EFxHD1afQ6DWP5RH5I2TQ4sclfvmue1LUWK+wY9yasscMiNGP5wIx1kO
W90qnh1dbbMseE7t6VkW8yXsy3uPZ0lCpc3L6QMI3bW2LF/DJvOgDyzZHc3d1DYg06DGr+m4j2ET
7Nqi9AsRPU1yQaik6CMT96JwOuceNRX0cX8YFccRd15Nn4fd4A+2qrYy3fBakf8d9FzNw5zuACmg
thmY7afuPmyzY6FDQGABzeWSJX5UL7uSxb48hpqD2d9j1Efs7cSH76Vkl/WLy6QzL8hIb542/FNR
XjBxsK6idBCV0j0CCEn/ETtKs8rYoe70owMOzMWdAd54ZmgW+GMH3VjSnJicO7jZ/2JuGnwl+beN
tjkJgg9zINrQbRIOYee3cdUV+OgLcHTKMnmyA3yxccFoM6yuaQqGpHdv40SWF0B7sgoNdPc8e7hl
kCDoYCrHWDGMNyTnX24iRagGsppCNpeBQIPqarzyTVMxoUy3KhHUL0mPRiqP2HhkdIDm5O3Y7u6t
KTqrrL/rroXLi8qcVQQxLyT+oMp7rCVOwzLLdzIjHNTupzN63QI8tHiKQSnaRr8H9X8r5ulfXUzv
lMx8MsiI2MQPARkXOSjPYiKNNdKOFccN9amlDTeBb/id9IPwqQMdvFNLdoBXsz6J47mknCZ+2R91
iNgwnfOTqadPU24mlyJO1arsWBa1bka1DbAZiCSLhk5ubMYoHDv0fJgiqRU9bpxZU7hq6mQbNAKF
fv5l4cbCT9zQ7lfiF6k7GwKL1I9mYGw3qp1lWeVTrzv2CToY3o7ERYLcZy2zP0EeaFOpvVe570Mk
AJhl6G8hte7smlaISeaqqdlvdrr3lDS4kmLEJg9pNp7qeVjc/hm6U+/DixzuGdsfJRqarIEbNC9n
M8nkrIbcN8N0bvNyaGn6D3OoW+WSK1JFHnBeNfAT4v6Oc/6YaMM9KMQxkNaFMf1nOIoXijpONsxf
ncFWb4YuF+Alf6jwwYARsb7nlngOGK1n0CA/uHVfVUEJkhM1NSj9Da4Je5SQSBA3aP6ghTDrBBYZ
AXNK5WHq++/Ica0Nl1S3Q+i8Hoit5C0FMYYyd6MB6urDzuGwZTXGvdA8hDqGgcZomaEPJmoRAiGS
tdZWkM1kfSrq4hh7gCAspqVUtzCRikl+5nRnmwaADTP+hAaGtqqul0QiGzVt706fQU4wKP+/9lyC
bVxrqzwUbvAZP7ht3hN+c+gwL1ASLhLGnmYYw24suGrB5vtDwjgy4hXqJm730QU9ULzoc0qIG9S9
vHIutkVzjAKMBvI5CDqOWHJaYvUMCgNzmsHUJ9RuHX1eYnRnkbmfOpwAVkL5wQS8tJaBfjcL8ViZ
kuyKqULqjtI7mNTNTtOTNYjfeQqZMghUugBxdFZ/c0hAX2rvnUayJZleMsbvVL4MX5J5ujqOfBq6
JdJAC36ZjDH7x+Not/an2w4bPoNt6sLfke6NIwBmvIF1sNZDPxFTe0JN/TjWLPRG9BIbZtLEYqlY
O3Ytow3Pxb5aM0DyWwN5FqvCapvP83PK25d5aB+6BLNgaE9X5lcW7DOAWalCiGTmSJ1sU7QPAur9
1lBEnygveEs0jYWSh5aj5XkIbBvnh5FtbVJsw2HccoXtVaq2vabTo+jzlzs4R+nerYjSuYjtz54A
k7XL67KTsBAppJaDrwJaKNjzZXZMjheAhTA5BJgTKbEYufUtzg4puFmibNYOgAABp0B2zjDEjQ4M
sijCaTwhHj62snae20iNqL84bnu0NNSglWCSmSPQN0xvNQpkKtqwRIspFitYwHmylm2o96+wzGCl
oT80KkkWwPCudJEjxla/7LgxteHrL1MEbXF4zHkYVpHJRLfpsO8b4ExM3m/FwbzSQhrSILM/UgKr
V0BN9xE0UULQ+NAsRFG85sR4xKHlG0ia+BirFUUMMgMUImtkwfBZVWoeWpS+mWh+IO/8CJkt9Pon
FZIIztf6UnV+wnxFxUSuNUugQz9sJp3DNzWf9BlJ7VAFP0ZGIatlCzzNDbbuiCoAKG2BERHVgRsv
S2KJYyQalrShRqIpRlUmuY9be0bopsFjGkkxZIe9cJYWhk3lk/iMbrBYAFbGeJ89ApNG6zmZAJsY
AW9hAtwOdBlE1WIXS/MWqXhTDca96Kp/6JUP8GPRi1XFZ9NAgefx+0sUGxN8fgGhfXPq7YoevmHk
6sWuatJXvHwHr27fQnP87Tre7NTynsD8X/OhIQQpjpCzqHll9f+jEynxmrp8ruEzxmnrW2xYx5ht
Ky4FaDBu6bOt/GtIbebfSJ9MbFFMKSvI5YNpvysrwTaae3gTDNW/gtt+FbPNv+f5eIozpwDxBaYW
pMI/QN3PeBz/QOB8dwPZFXpr7mthQ5qGsjQn1dkbyl2UFD7NOG1oa10K4UCa8NrqXFuBeowicYaQ
dc0jBeszVHtuqTVgUYZnfG8sRE9ti4J3iuMFn/8vNrRgU7rm3kECzT5D8MS7zY9H2zmNiBbtjk1/
MdKwExqm2qhHgJMu3qQ3Jzx3g3FkjEOBLvgdAhLGIf5Xu2ywF+SId2TUaexdAhjWU6eIcExz64RI
ltPf8e4JGISH3uUMGnEoNdCVLppd1FvTQtJp6vqr69SPUzoxBidKHHwdj8bMPg6rqfynSe8esi5p
e3kA38FcHGXZbvEvzYy2/TxgPeghZ5Ql4ME4ZSJigE6Dm2XkLXFX+tukzE+3RxaV1dbV1bSPSqt1
hppV66csMR7ipPyaXbxxtO0IOjGkhsNdG9NXJ0KMV7l7k6J6diOm/DBAkrB+jq15a4nuK5bG10RU
BNtji3m+/JeM0R0B0J00i7eq6I+gLsiKjsTKTWFKJqTxTvOmxWCW8m0j8h7n2dp6ebyuK8r8rMcW
pPr43lkGVsUCgIhFEEpNdPS0dQK2DkY/MSXHotgEJsm26qvtIyhsIb3RPLDDg0/VJfOrOxrgPuCG
4J14X8BtuRlsotzbpvH8mgTp3YlIviq+XQ3RseUc5zS5TowxB4eEng6a62g/hVAgwWE9dL3D5UhC
YzYjAfa2DW9oULWfgpTw2JDLQRivWA4iliFpquKKZNGcTA6rRWRJYcvC/p8YvrBoUXK2e63BNwpM
FxPK4T+OzmM5cmMLol+ECJgqoLBtb0k2m3Y2CJIi4U3BA1//Dt5CC2mkGaobKJM38ySbBy2Z5YrV
7lrm02My2aio1fscI4vnbD8M2HWZHyqnob68+6dUcvHn9LmixCrw5EnG5ralWT1Li3NHSQEHjWNG
hUet7feUKWwTpFsTNZiy2uY3nn9TCNtM0m4+sm6V0GxGGfC0DKTTjPY0Zmf7Slm7suDaZiv3ubPw
CNhFf5yM6DGYw/eopIKIJVrnNAg3S4DbOSU9h3zTWhrCzZ0u/6zyq4RkWobpdUjxgDU64Q3kSd2W
pXf1PXuXdNbPBHDV4+ymPO632qppBw1oxOEG22R/nRKHMkqRsxaJ/42bxqqtxHOGMatkPhHPNx/h
JNA0/fKAEm140k23c1V/KNtx25Qumd0JQ6lY68F+ncpxU+V9tjE6shtLIbnTvlLV9h7H06MV+69l
GF8DbN4svw8+Zd2MfCMu2PojSU4qrra6nO5B5OdHuhIY204I2V1Gw0HVUksqO+uxq6fxkOQ0ETrj
vq8jKLa23Fk94y+rmR8Mm2mNSfH2GM3fOTVzNkYUUEwYNOuoXgex/maNfZh95Ilm5HPwvOkvycZf
GXkZiC8DFFJCqYqOMdvnsJBCaNjXlhnC0SGMSF4ioxXABxOgx/KGjOzv0r6/GlL9m6u8XpP/eVY5
0XIb72GQlbepxHMfUjLKYVKwbzJSMRzIGrXMN14IVXNu5g8eh68O4gBdDjtuVnjEJ4KPMCVp50mE
eWjNZMfQYTfmydZN8I3BPr9S0BVvjBrEQoWQxiyXq2276szq5GPskwyPOjc/J1lwUUF+hK58dkoa
4cBN2R34Cwe4bRezxsYF/SuJrDZw6rEGE/CIIZcToQ4/QC+zrZqujVhu8G8KJvIUvujFm41KbV4y
gdgQ0EoxwXT344JsmibZUljrlFD2y7IKz6iXK9sFTSkmDi+To3BUja82Z53awk455ycuAI+LXpZ4
RM1G3yMn1Ow4U5waAyoRw6/WwQOWaODacm7MTTIi46UN/wUHsRasYAVFE0I/BqbApJbYqu1rOnJ9
qtFbtEOxVIYx02AnJ8ghzwDcWXrNgDARd0/8gH18qQCohfPAJ0yh81gcXW4do0HjZr10qItXa3Jf
A9c+Zw12gdlnjjqX9QbbAHMsp9/3KXWzOAoYZEpNV5xb9genrf+I5u6mqsCToE12Q3sH0+3S6/4h
l1AgOkoj5nqJVDDfil37sW69ezQzDAr0fGSQcYB5wN0EaZ25a9A55z6Zi61yfWZMdv4L82LduQwX
k+nNxM/RGlG4EThk4ho0Pn4jJqtrLwDqH887EH/XOWiePLqAPTF/MZQ6WKp8gwLekSyuj/aQvLSq
/QVphe/bpN6qwM3K48QOjnXRPRcJK6DZfWcjR/Cqc+7pDHd4dP6GKPr0cZu7udxzvqOcPq3zjTn5
Z9+jLT3oT40Dc7J0X2qTiVDXf1guxAvR2K/hPF4cJ4aO5B2XnrHW6+pVQz8FbkHr2hS14sdY/GQO
PYGxNh5N1WG3D8vPIHV+wiZaZrZLy2HlPaP4BOvGavYE8bhwpCBenfnJMYtn8G3fZcn/lkZS2bo9
9hmuEHffK29tk+a7oXCfe4AIzAiK8JF+r5PjsBx7MRQ2UhRCxOTrqIViXlp8T3X2a/j8/IlPFB56
L7HBZYxYJs2mcKN92kxbJjDgtNK7RDwxMuyvIw7EISeI8NcstyHh1x+ScasbTWcz1/e24TTIHfgm
oJC1EKVt24AlnpLjSqeDTvodmYZT4+oHvM53Spd2fcTVFB8Lo4J5S60Wukm1r7z+wtkYq2WeFwx8
sk0KDHDkFL7uanC5kbP2GEMlvT41EascCbXDGJUnr5yfK2F9JFZ/FfxLo88YV4tPzXdZuj6D1eCW
pPljRKxmHoZ/80g5UycpoiXBKzAJ+Dfuqp9DJnZmi79wqjEddEznE1vczSUWKJv3rna3WUN2nCJF
nBeEvpyUg699jm0HWyNqcBSKBwa7b3ZYPjlKfoT8M9+mfX1EBcQ2nQbjHnj0Tzb4J/AAT1YYEbrT
F8POXmdgZUZgPJc4Z72JwcKYnxCdD64cnvqifw5kfQA6enLopKlCVg48N2NLkYYR5sdpGI4JgpXf
2ewTtBMO9l2KArNHh5jQnrpKUJwSnYwI34RZPzcKW3BufNEb9VkhOpg0DbgAIxlbB8v+z7RRpp8c
Wu5Vnz1ZQ3hPB5gjncif2qLYRCllg7gOqbH7bX3AtLJxoG8tllPLhNnI1mChmuFWdunHm+gSRtPC
Q9ICyfXST8I9hDT7lrcJIwGctDIZ9jUPTj67l9DyrlEwPTku+Srp/YWZ/9Mx6mDcLm9uz7yI4gaB
8SQVnLbIBfrmVZdAGEufCjPToRc8vDAEXLqx/zOq8WZheqWK5Dx3/ATzEG5KnHI6HJdix22UEk5w
Y7gpsAuOfRVcMv5MEQbM9sYbpOu9Jh5fKISRPtjP6XgXAQOEvqmOQ+tdu0JcwTd+JczffO7ZpROf
Dae5QJ8zlgocLCUDNcbRwespxlTVPkiNF8fkkQlpx41JgAEtWQ1ojauUTSrkGoNx32ePTChVL7ey
NYChzVMPOj54wfss91YIDSltyWNYenZX8RAdR2wDARH2mhQ08bhGnYgixigW+dvsMVH3fRpWsPPT
lcM4lOxdkCLeQKTSorMYaFCA0BvzO+PT81QiRSUDU7DxUg3Obsqm99EU72pMnlB1NlE8XKZ62JoF
qC4nHzcjDXgcxa7eFHNz58KHsRZ2q6KzD7xTuiDr6kS8yXbRFWL8RT4wz22ZSTCbPVLQpsxF/AgV
rFrQjXa/SWT8Cb6g3Exqqh/xWIT0QGFccGz8kC7+97MHu2BtYt1+muF9XJAolsDXmHzirVU/domZ
fGbd/vXb2GaUbJN1ydxebcIhmT6VSwbM7hSLR+UtcdzcaSBszK2znQULvKyI8XsJslKRKnkCQOY+
DqZnvociCqiar21FCG4CMRBioKqAjuCm4i0IpUU8oZ/ubsH0nhJzVyJrE6fB3jvBDORkP3N78smx
cT9vHKSf2lhD3FvrdHwje7HT+EYjAvZm2z6q+GZR6N255qOJfXR2qqPpE30cPrKS0UOHjhJj+BFL
fxLQcP7ZGMD6GfTKj5nH4PsGRcEOFKwGQJaLE5urG5Yxv/nkQoMlWxyIFjPvt3ez5oVtUSAwYOS5
uy7QeP3eXHU5Mp/vbOg5fCwoHHdNf+1V+ZsRUo1GVkJk+bGHC+zwDnfGwLlLnhN3/JcPAKQa8dTz
hoXea6XCU6wZ2w2sl1BmKRHcTe1fk87bAjwE8zNmEcneQpVqA4qt+2/W8IPkGNuwT2bNP4lvIfPf
YFjuzBLElnResWRtGr/9na3pUon8FlZk8uZ4S9vWnY66zSKWkfo/yK5D+Q+vevirzPjQWC0wkXFt
1VfsK2s5UzdR0p1e+pwmGZSvMIedJ+qWMWmuVDDQ9gNgunLXKrlDMEHpo3+0KrdOTLhO+he8mGsG
TljNxvRqG/mr1I08BT0bimF6yZko9y5Jpo8UqO1rn1HdWlXmYnAhPkh0AQWZ0HA7TVe7nK/C0eck
Bi0wYGrleXSSe+ViD3ayd4EdABZlmtAvGuVXfFHdPohMk6cn5KrHuAIz2djcFE47hPbse4izXx8Y
ERiekQG0zYGfEPZqGOlgg2Nh3BPd9d9zn0eM5/vzUMTH2RXTwuLqtng2H7nG87YuH4kLcgu4bv1S
R3r4onbuy276H3v07nUNfjbqmHVMITE2LLLuIH6ROQl19WATLJO+OZdbrlUSePa8NnvRYab3dg+R
KqKXYsnFqaC/M0I5ehJIeK1anJdKuf2Db/jRC24Q458aBvdkdvmbdmT6oQwcJWy9JYxrCpfmwgam
arvO1mXRd8xEb/Kock9tW/5QdvVsGxVeEyWzYxKP7isz7d9ZUnBsZj7dEsDkKAi9tBEdaE0JAIC0
VHFCCR7ONcfwY5UXBVB1MkIMf9x/xtCnSKphEK7nhTDMNplghifzX00j+OlKjsiaAXx7fAzfZUwx
PGyBM/tmtYZc91eGufvOPYLfPSvVpVPzTxaPf3FJZllVr4VDbRXLA/a0kfMsr+LewLp3yMfO+Jx1
JA9urBuKttL2qnQz3OrIpzK5s+N1WaPZJzZbY1lOeMtC/yeDw15QwMBdhEPFhJxN+0DmgiIsBekg
15T1U0GlyaMDmBliH9e7qAT9U/VjfKX1Jd6HLvwgkZ50OaM56AUy5hbW9JWr4tesLPmYdnV9SSCf
Do5wsB+k+Z9yBlar0aoZGDo493XPTM4JCUu4FnbOOeHJlxILyqzDJWaBD6fUFu6MgbZJKMfIU2V5
dvna2A6ZlpUzK4ZXRpgmprjZ0Q7WMSrzmZVaid5h57ZJhlvNK3MWd0s5I50AukYs9v08IroZisdZ
C7ixjn+0AqvaFp4VPSet3R09n2o3RN47aMQjHixwCvwab6SOXpt5+Oxoxt21gW09SZOYoAAHwnG0
77aJ33Rk0ER3rpMcuIfV5NM1BEy8i6boTKAaRwp8iRFpbL6qSrQbbLJfniGzh8kzAeNGZvKqfBnz
eLUJJXX2u14Y4t1cTx/1nNUw9lguQRXgTQrmHpjXwMGA5f1qNbjIMpOr++RgUB19HqAqAtwtg7PT
5BSTthmZ3s55gePLmFOLmoQHFdxUDDdfLfXCh2JCWZi8wHlRM4kwqJszAqP/HLXLsMeH0WnSIHW0
ZiY7YuRSZxmTt8Z3tCyZxCU08k9tY02h5h4IAYjVfURoa1MXFsLa0FgENmDq19ZwN/GTTOtcde1/
gYcbBnpQscSga4L9tn4JORoeCiOqtlmSfXs17EpbUU3apZx/O09728jO4xV55wmxjkujDBUXozhy
9m3l5NdqUtFOWY3ED1f+C2HPArBXFDDNPUtylHNE9+v+0dWIhLNs4q2ZZuHdh7a4tUb6MmMDt6yi
yACyv7FJXemvarP9dNvi0S8Q8AqbbDygku7g2YMDGVO4Zyuz8n1q4YoLPKr+bK2w5sQJTHPNFCIe
6fztU/mvFaFzSJpZf+Rz0eFVrj89F9Kmbs99njH/SnkzLf/SD/rTcJD7s5CZYGmQQE7hQR2VRUtk
QxstgT6QPohrj0YB3he/0p83Qw4fAJetGD+D/qy6lxZ70SGrkiP+La5HBNIBi8EYUWH3PMw4ihGi
fvEcflS6/nAM9cJV9c7AwF6VaDuY40FC9VOF8zt1M8I2yXVwFhhwF9Y/UDcBxaoYCl+3cA3qad5k
NmfSphjpFO3BDwZBpncCmAnShOHsBL8f6CJuvB2tjaYit1tHhE/6TJ16kVGnuByfcZSvyryOLwIn
9oqroPy2AweaztTADZip/oGUZW+xUTFItVrGD+M7n9K1crCS9jY+ez8XhIbKHCeoaPz/XINi3sBa
NkWFJj9PUp/8dsatkibxiZz4P5aNYGVqfjrIdcZHw55MqL1YO2NEuKsq13Qi3ZmEvGkwIGvFsw2A
YPrkAsjwt5g+W6N0t+GErBIjQ53CiPuH7XDrzZcewwyV2kdvWYsR4sYU02drQrLdzoW6oWmau5AG
Dp5Iweyydo6l5+RbY2TjQaVycYNZnLJL6o0irAT0GpFFUeqtj4f54Ahx5AzGU9JOD1gtKvLKECur
ZmaCV4Iyb7on3E+XmOP5Hsd7d2gT/J/KDWueCmHsgpzTHIUYnEWTIQegzUnJN2Nrx5ohL9IAVdc2
vgI0MIfiWJRBeUnD3t6XY+eBaM+wFlTVlJ19TDnHLCbAm5g2Tj+DX/BGjxHbELlvHeF+cqLSP6C0
jTSauYzHKP1d0NJeufMkIbS6zAmV4KzY9b4MTt5cztvQTBgRW+bZUz4Fn/4YktWJsA7gZrcW3fhb
DoufPEx/rIyJGWtUv7Xq3NlJ1Ux7WM585SJAaEwdbK6kM3g24g4mtyR4aCPsZN745JJXgeJTMIDr
clBhqSnEQ6Yc+VvJXB/xvrZgAwVBrXTON1xbyUOMg8Cz5GfHuZriZyuY/6u6hFghbtGXoZ+jm2tq
NqZ6uWpFXWCyWuAShgIZ7zU3LU79pCq0YXJO96ne8mIYp4E39B9ipPO31MV4bcNO/jmi/bHsJNon
TQCzhp6XFT3LsD3hr3G5sRTD1yQ7QzvlPFzwt0mMk4kSrHo7qRTFzk6H6JQ2dLe6Ohe7CuLXKqEA
ZkukIn51qwY8IzVkWMD9tyhy6LQC/GBzjVuMQVMW7I0UTH7dTFRjsJLQe7Yzc3i4MbsFl8fkvelK
eOZlT6SvwNtJaPSz1yYN4YYnX3tbMYX2TRRhLn0r5VUxJzRQVx3gwDnQX5TAcTPULZEHN8T3X4X1
1tVOuQHKSflaX3Yna/A/3Srov5yKWhplu/9JRskUgMi7GaqPCYTTihPcK/ZkCcgM6qYzpmwpGMiv
VMQioVEztBo78tVMtZ0D6TbjsQ31r7WQn3OpkiN/1q0L4xudkUxuBFM/myj9nWtos3Oz6EBf3bdS
yGl9DyAjcSxghFnEi0J2OOyt7C/Ow/EoiuAukWwBFjE0EMDnqcqahjsdoABwATgd82Ak062AKVST
iQfFsx/6pv0oTAuSWA/UpwBfwUPy7cYDUyYusDj5xMScWxcbbNxvah4XULse8FY4mFNHJvk0wNWQ
I+xlPUvC18lXJyS1AUtYUh3qnCK20mdh8Er3YWSDzwsyKtNIjKGsdcRqjIUCmw2j7qzbTWl4S33v
J6C2FB/CDME4DVhJtUU+y1W7UhT6gJJebrmogy8VtK21ffAslRUghNCTONZewY420MBjT8NHazVP
lK5KFD2hjuNMuVGak8jSpAI3tUcQL3Mq7MYjZ8FSBca2kCPAR6epvU8Vz0i1eRpewATzzgKfeytl
3VKLpF7nQYvVNNb9pSgKXs2wqD8oIoDlEQzjqeKb+7RxKM0MWdn4gpAJfVtywjS7sryXEt4JNZU4
msbwDJxPsCYVDObrAFulE5yLej5Jpu7vM9ZsQA4N1x/5H3E3Csxb84EFg4IPQVYtwxLZsK9ymkLp
pGF48l/MgCtjJuLqCGMWukG09PdEY3GKRPxtTll6G2cyx3bd3TFsQzzqTNQwJ39Je0DXsT3A8xkC
kyFHFP9znCHYIUgwcFpiummV+eQxgaqkbpS9eQhxNHcNm8karlwAv62AAXrMrgdYZ9EI+pEUTjUG
p7zIStJR7mOSpT/C4WjjjRpRL6Hod92EtY2rO0IVKKuK27XJ1mVAKlvbifR+4IT8q5WFo3J6Rvar
D8LJxk0WEZJmPZgf9NB86yz6zLspvEVFS/ON1V3zpP1JpP1SxNGfWRd0/0B8C4jvrP22I+kT/2e1
7r3NzBtNSzUY8PyBg/fiOOcLYzD1mGNuOaL18oiZ7o5BOQOhXPvUIlfy5IbuDxtPuCcujkWOw9gm
8GFHNNn41qGk+9H8ZHvWFfg+wekBJkYp36re+yg80DdTVj3ghbm63oCbGtszLXO4s2vPo1XACOC5
BVnxBe74AoFnOMS1dn/tXgxH/hKUVo1UZrORgDNwHHGTiX0zwqzfF1NRwyEzCdrLnDIh2hG43TJ1
QXGpq0NgtT7IoLEsTtAY3KMxGeowzRVVvMacklwNsHMTlUz3Ez7zBJlq3RoFuA7bJuRsjWgzFuEG
UfnjySrHz7J0/6FZ/MU2rY4LosW2I+Ox52Qr2wXommB2YFuzt/+3StNVujckzg6ZMWEJE7cgmUz+
yOy7jzQnuknEa5j8m5rUAx9WsGG0vxgH/f/8sjn9H4obW+WzS4Mbbh0gAn3cfGFEidZj3SaHuaai
KfX+8woqQGwnJCE2af1kmDXzUBtlJavk3ViKP+NaYhGns+6IQ9t65lvmImPL6EBz0SGC17/uad7A
eJ/gC7fNbj2V9rwrxnG8h7hyGLOLeI3ZHGVDGTehfHPXjU35nBDKm8pMf2FDKl/jucDLjd8FxYYe
UTvsYZEqXx9jbLx6Bd04fjPTTsE4NsSJoLL15aewc6Qq2dqVN732A6amlUV94iZ0m/E5IBeyMnIm
E9xVmW+aILWEcFmexoWla7vAUV3X6A5jRjsZcq1zx8BhbyUZrM3CAdwYQJnJZGAtgfPGNDBgcYmN
HIthNGn5hLp9I7014jgnu+1HuLML5mOrujTt3xm/10MyNCR/YOUyldMOREDRi5TPoQoMwOL0D/mO
YcAgQdj7mcJmLzspvwyrGnmbm6e6JQeDmtkw83GXmjVWuUbhDfGTMmZV6YqZfUo2CMc8aPw6iKHC
m+4pl1EimThkIyz8tNsV/V3XMxlBXWDQrEO+D5Ha/S2kZYiJY3aNatr8zCk073hDKcsIDfg1U0mY
dEyMZ7ej6Dmx8ooCJyaW2RxRkk5IZ8f8mHlG5xFgo1Jgzaj/paGDYevYLpQih/uOaOmQNWJwf3CF
6z0ahrEt+56FRWNn8ZlHNFjPsA/6j5OfHgqnOQvTe2uLFmBggx/XFrPaJyYEAriNfHIx2IRGwsTh
/s1tuS7TzVCi6uTLvTt3sUfUcoT4I/Wxaf07rylNq4m4dE4X7FHarT12t4dlg37uoz7ZDDkgSli7
r6OnNCbA/MPj7d04QeoeBtfOT7Zalhsi2ESVSqRcCQZ2pXz3P8+l6KUvF5HcwuyjfSz2qRrOHmkI
KgYwkWkvCRlfg+6UtvilK9S9wMemFYVSIvjM1lU2ZrCvtBAv6KO8n0LsZgfnYElG9UQ2ab7Fcfdp
2PE7ZNtqrUiXoNOzKKD+GE/U7Y67XCArZEhfq7xIBUNXG56z3VEgGxIOsSW73aCjeRM22qYxidQQ
4ZhkFQThn+HSauF4hnfh9aezIILt6CX+h0JiZshCBwvyiLo2kIKJJfInlM78ngTMj/gWcbFNYXfJ
mIEgihT/jZV6DoRz76rERGbKM5LriXGWYYjMYbcGzm06c+bZq86T3X4NlnTxEdXzgQ+2gyocfWea
4H0dtj+RTqtNE4zUozJTe+pcXV4c5S+ECVGcI8dtDmZqgjKVGFJSw2oZiDgAtAzG3/2cdvtOayFR
O6V5Hloz3yk7z4HuFNOuMib90pDH3DaoFOui4BpZdSB4Eyx9sTMBRfJbsvQVFg2jy6lmGof8LLL2
SAlJneA/ip2LbXugGyIh7FvVdxY4mRKp0E05AJPQ7D4Dq25vsnDLpYbD32oHGkYRlj1z8zA7mKXr
fQhDkqaxa/OxzIzmhO+2OIxp0x4L8ETE+wa1zjnS4mbAt9bF0n+so1xBeqSNI0mM7sUzRX4MKEnd
Mx0Jt452FfWiWfTKAbLbsxtzVME1b+JUaLv2Y3Lg06W4JmGJBP1yfMOjIJpyH5QWU10iO4dOx8vG
ozFCIGVvWyrMAjdr1uZc/xZNZOxqF3jJFCJRGjYf97icVMl1q6ekHhcpiyeNS3B+mSoxYr8hmWlT
hLwp6vCj1WCJUkniix9BHFFHwEYUBKOyfCaeGJcvxdL4EE/zW++WT0lmVNB3ZACIoAnTPfMxkh42
UkBfTFvmiHJTDNRcVS1SYE6AdfLwlE6Z3iijDXB3+uErcMznScmvfsDMRWEeGQZChlCD+ls/quME
mN6MVbNuHfVYV1xEBlVtIAenb3Vr+LfAIwIUtgMGUNU0LGggWFtE671hWgtrFAMJTz6zUrPR31mP
rQeUO1KSlaS7kL0DEhNBPIJO3S4bYmPbqiba5dybF+ZQDIIl0Jdmtsu728vpoaWBQOKr4cJPTNWA
1TI6wqHF0q4eUhX690xylyYpqJx/OhGcKVy6XwhB4NX+I1lb/7BHAihUeHx2YU9/DRlsS76oIcbv
FZAbM7Y90JsWwO40I+4YfvaCHTRiUtqQF9pXEyFOWKRV9zrTLbZ3iCIdgmB8EeHsAI+ei7ttNyms
GIqC9mVt/D9R4hzYSYatW1XhmeuaBFliBFfTxlIW+6ncpF3/qEn8rStGAye8KOkhoEyRDaSnBDEm
JxsgN6+s1izfGlGTmjO8jm8ft4Br8I1V2aLrYOh8zNwg2OYmKGGvAEFvJMiwsuWEEJYGGRjJ2+vb
LnM6g/F+bANitYLa2laWMG/GwBSbPon4oJIBiBy7hfNLzUz31rbOX6EUT2sXd+fRSBa9A5Fa+U2/
aVLPXms+0Z1jBLQH5zlVdZAhEISiltav0KseiSKRCW4xwnK4TghM6YioqxMdKzoNNmbBBsjv+h5H
UcYsw+3OAoQrAa3qin0jWBkqMk+2m8Ltkpa3Cyx23cZsqc5N0KN833sZRX8Ryul+c8OLHvPJVa9N
k0PMNBoLrkpGdS3OwAjbFswcMtb0E8djGG1DJDzFB0u8oepZCwlZuXuk2gi+pPtA/Z27y2r6NAxu
uNeoaiwoLq1zFjUBsDj1gXYE2a0XDul0KntwwIXrvopfsOjeSdEx9QRNQO1GFvNVGSZthrWaL2Fl
Nysh6994rP5svwovNNZfJyoE7rgmpzUH3WzrgRUHyNEdwrR5CEKCx4LZ7NZsBFanKY0ZYM1qawt/
WgW5SdDXwkiVoc9tGP/rQzbCwbeYA25mYMw32v6MRbS2chhPZnuKZMLVoLNPYxu8MpaAMJImHmYf
Wg/5XG742b9tgdqQtGZ6jMP0uUpt953LBO7+hV5Ti7A6tnlvrRoGsBwX/Z3RALamJRDQbusF27lW
33D5aet2xHZklPKOIhTthdc0eyJXpOg8pHZFqLf0lkRbXTSfvnAMOs8N55xG3h9crmTHynyhv/gn
zT3r4M8dsEnwPX+VDH55TLmTiistB9HeGqiNd+vsSweI51xuTOJbc7fPomQ48LlUewf5kbI5WRx4
WAf0H2a44KzU2vN9ZqQNSymuoGnjUMawyV0YE80EgFtA6paO3sEvqvbGELSbsZqCNyfuqM/qcYIP
pjLIdTfmc1ILMgzsYxiQm7x40n7/lBUBLwHLMwGL4qAlCBbDyr7aNvkHBTMjhcfiwnCm2ZSFpNqJ
np7XvpK4BXpdnuKpFmcd1pLmOHhYmQtCH/zHrxdJua9iVFS6ferTOOlukyOQL3ejdqMb3DE9zcQX
ST5wX4a8lskCq+3GSN0TZy45nTtfFY6Ao50SB6gzKLiDmXMeNMXecvPsbKjYBLAFJj6ciIMV6p2u
V9I2Y0ZiZyosKitjdzMFyjuXQ8QUL9RUiPvYZ5Nq6CG75Fu35WUzXdRqjqUQuiv34iLHE/r2DkXY
Pjtu0OPUzD7diYTD0FfVhsDWc+hDeVMF19Ypy94y1QCB9qrvUZRfNYg2rl/xk5Q1oIUMhVUuNJvk
B+JEt1YRmNt+pGNLpuJ38OM/24AQyGTvMdYBfC5g7s+GRg+da6JxILvCfQpYGiQ8hL5+rmnHoQGF
0oTxg3PgC4CrTzF0ah/jd2XYB5UkQXFhIsCYIkaoQ2sQ9HJBVzw6+JpX1PSi8/uI/Z3nn1N38cEz
vT6UAbY+c64wAGZt8FDWCZmsCOaLqZeO4yYGKQ2lwSi4xuTOzY5sJFc7xjLbOO8pnn9b4OwFOISt
IicdP9IFR7b3C9UfNyR6yJArwN+1B46xqfegKB6qcfgmRwVgBMw0JY5MqYqy/dGd5CNljoP5uT/m
abaVtv/qFVqcAin4s3pky1bgtHepFRTBYgi7IquLQy0WI37je5tg5tssxuwtQnf8VFNYMZvF0O8R
r1vPnf8UtrbPZSqzf9LZefaph3rhdKHeKQTydqJHlJ/oJ9riXGlYM2n1Hrzgmqi82YBjoToiFG/M
hcgf2pW/4VqAL6PJ/JfZdd5DQh4rEVJqbg2YaVKd5ue45Zaqfc0TxwzmYjrYLxOTFdN2uuIi0uGR
sgoODOhKLis0/kqFWxHWyVy1v4Xf6qNiYLLz0xpInmtyu26Mf9gpFlQwLAi0SJw2KZy1gOeZcCQx
Zeqcd1RGO7tezpdYhdh+ErhdrnztKP027GZ4cEykisCMqe21u1doS+8qcUB/+Pye3LDn3exTBOu2
C0kX4sEuLaZ2RbfHd28XT5FMAROVHAm0cIdDbijidBqXtz2D56VwQsfeyZPIpVj26bUrg+8s1Ewo
ORhw18AAV46MuA2OymutOe9z8eVjKIf8hVMrEkZM1i4d6xPNLvGJTsR3qLj/lQaMHMsUz1QDmc+c
OwjqU6tAfwDUGgtrstM207Mv3P9yTlR0mbC3TQFVZqHW/Wc1IuuGJA4wzNM+RZWXzePuEqCuXdiI
KfkRwh+YYRIDdSvNjS0rMtN72Zp35ZJ4GQ2j0uzT9bApFKcI/CLZkxYwJ8O5d8BE1kCKzKe0RscG
nbEdhv69LqODE8pnLjKUfU+Zcx5TgnB9W6QbjwjKo5vpXzlhePHs0l0bhs+g3/lpSo70wqSuo2GQ
IVP1arahDSNcEs/JuM9nvucRG6zCdVoAo5mLS0D+Akdf/jQt3UOFUQ24tqqewRwKl/bUOSvrY+1m
8Q45Ylf0jbFlNJjvIC+Pq6gFGmczBFirLDrZcQH+MNYQuVJEBcwX71NXfANY2eaeFzxJr/pXj/P/
ODqvJVlxLYh+EREIYV/Lm+6u9u6FaHcQHgTCff2smsc7MXHPnKpCaOfOXInBKUGbOYVBRk1kigg9
R5gt2imrjm4DCGBpzXJoogSAWDRV+p4hn11mn5XUUdjj9xip7lZQKo4Z2dVf2kVJ50SvPheN1lsk
kI2ZhLD2RNm/AUsRbBuQUkVR95uQyh4es6o7ZORrdvSBci8o6+jMgD4cXK31UUDqorEOy3BViXeb
Gw4litU/k9YKTg0+x9JW4nVy5/g9ZS21nkuCIL3UxWF0OnnHiJ5sMPUzXyncfGWSWnD5AoudaWc/
ZJmDcdQ2yYdkrSeS9lkGVz65pklQadCxkzVrwG4MWRNS7gH8CDXausu2SPfeplXOnZLmXWbVU4HO
tXawdJ/HNiEDl03hYSINtM1TOHipmwXnnv+2zeREgq5gD9owpw5giz8LbWLDyrE6RE5Zn5uQLXSl
eNflJv4whlYamdo4v3MK1MuCOhq+BxFq+g9tlo8lefQVbT/uZaDoBKKNFgcn67/qJfdOKU4wgh7e
ndt1FfKMXb+wRzsL9plc5/rsSabhdJcLLtCqj9ShVG6N3Yf8sXDYRfZuJHfp1BH0yuRFVulIe24X
7ic4p3TABF88wLAeY9TLnlzQQBLICdQBBf5LTuEjJu3HwEl+tUVwr12cCjkW8I+90P52HfyLnhiE
U8bfk6F6RuWtuIzQ0o52MD0yQP8wr04bOWd49j25paTFOgrMU1u19Ac7Unep4thBm85uLD//W/jJ
7GynBjxeleaEMQdPXt6RY0dywguNN3WEW67glb4Z35EXZaV0iDHH9UnWbxK3iC4Z62/OB5E/dleX
HHIjFhlBLj3h0t46Q09HUwL6aYDicUs7Ii9VBTq31WzjyXRQm5C9CM9+cBP3Psfiv4U94q3qMT5O
DtjcEMoWkBX2oYkvrQMbQdqew+7Gad3nJRvf4pCDqhuX9IjDDtsh9G7euNO+iVx+M7HkBtVy6yj7
ZjtF1RNF9nSKYCC+7l1RthzeT+P1mtwUwXdYxwFrcnWivu9aNkbU1iR49m3Wt03bU+yLZSSKxbPb
x2c/n051w/q/L+gzQBgrVl2MkWNMyP8L+qSiIKRxMA2DkxWG/doZ2wtmLIE2Me9ZZ96MCFhUMhL7
plP4SUa5ux2BJawrL30fbP3k5/V8E7QR9Jig+3Vqi5zE1bCKzpntqwVJrm/6f/XAhmm2HdAErI4R
Z8FR1/i31/0cUeYTq+ky+uO+m9L5pk7mh2yWHxgEUT9jPAaBDyyQBjse3QzoeAJ1HNm2Z2XvPXp+
/ZIF9qOqMVRz2MGANMETvxjsFUHTXJiFGTG4qKHv4gYBE2sT2hz5Z4ANNqILucbp4BNq6o2FuL7O
m3k7DS0DatOM69iq5cHI+WiTm12lXo+miFX4nDeEgqcJKyYOpOvCkIV+YjM4avnesuTkr1m/Cagm
V/xIup5bKzjkmuO5gjKwYo6nxQeVesXO7aoAuscpd1/yXkOtK7lyaQdeUApMaRMVqK3+1cxQNB81
JAPEWoe5Ie0eQHwjExAmi/hBsrZYCEiTk99TA1gjL8of1xNYZgYNTML23o2ufgR57XXhcsyEMtk3
pn1kp/HuywXv9FLY68yrzsDuyQWN86YvsBouVeBAecdYFBMHl/6U07CDNuRH1u3kdt91Ed2xG8FR
K/SNXkbchfl0qcO+vPNrGkVpBGGTxtqa9sjPMS4/6lhcGgFaRi4hh3BenqwYiCiJD2fLih/hqiff
SQAG8vli+B2F4d/k6LskT/knCbinQYEvHeS0LxO3IkXSHjyuJjR0UNHh6R8Z5M8Z6x4K4cXf0Eu0
TfHNZpXU4+LxGjTgxmLNrCHt5LWxXdx4FqVMpaNZOSzjK5iyW/qxP7qQfFQ7sT28WqOGOfEP2m9e
FuhEiIDcBEpFybJL24gfl2++6tutmcMDNRvwdh2OxC6NtiQu77XCvA4x/tQo8by0VnuLNA1FkAo0
wS+SB/McBvZnZcg4lsl4SYkzeP4MShhzG1FJOKvQc7ABBWw48FlM2hSMhync0Niv90pQ7YPhQdB9
wD2tscdLY6mPdNSv2k8gQqZ4ArLJ/GsK8+YH4ilMluvU+9qY5oa8QbkBKvdkLZhihxAtcaln71CK
kM1FnMqj5Zk7nfp77aivyFQ8h0HbH6Xq6a0SznNy9V9h7EQb0uk/REoKPCwPSw238j+b85GHrWSv
4IcJFw03IYhhm1vVdT+NTt84Z79Gh4v6UpdI0/DXc5pkXFTfQ6oAr3PUEz7hATIZf7LADUi+i0Ll
wX5jWoo3WVsYekgGOsiLoL7L0sTC80KVpmKPfEyQn08t+aYN8S/Kq3M2GoHuZ0zY4g657Fa75sue
0yccsDRRmGCbUyS6LXUithFpoDVG3G0YBscwc9P72rX9k4T7tCePA7M/YutY4QamKzOP9uwKOgzn
hiHGmd8AGP8TBkaRqI9zl1j7Bf77gbiRvxaLQkVCinSH6xkPO/QUZwFR4do3LFG9X3vokEI8/0Vj
mGec7rONH0afDcrVZaislwr/zSYfxa8hPY7Vp3gyuIYvkcT/4JYAH5fZfe8VQg3+2PmtV9krmDAU
wLz0Ae3D/5OkEZo4O8c4Hzf8bbEPKmIn7IM5t/IQdV1NUbcqaq/+S/AYUW3Dom9Rt5mY3bMIq9sW
/Z7fbH9q/FEeQ1bJTGs0uo09Xo3ATObVTcvDXMJiSmN5GgNJb9e1svD6FTqTCNZDb0MAUd2WXSZV
i2Bx/Tl4cvv2m35BOsyUbu6XpkVb6WnVxPjCqtmWN7Yz7VLWSfvJoz9tJAq9sjoFm2P0/JsmNN0H
F6lD1GfNT1cYva56NT0MIsDh59byzVkM7VkyWE4pzvc9tuLogzMTX2Cnx+ppEVaxh0XAfku3eIBS
KgqqnmCfn7kFQCKImQl+lh1UFOj+jW6f0dGotcOSiDpXuvjrfb6zRst5V8iQLnnRh285IITbDlIQ
NcCYESyHOhkn6n6mxiDj5ZlTf/qTcLb5JH7G0tabNnfI/DZUqhaT7774Ks6P0eg2fzrH3kqRxDPV
lPZJI5GsGJ6XP/QDDBcTi5uGRQCkCA8bvy6U/+GVTnDDdR/wLZ8TdegzUE6vbX4oPb7aLiFVMiBC
8axpHBxd4r5qnp+Tos7PAVuEG8uT4QP+bqCvVk0IrrZFivEnyb/ExFZC1RLefgvyonRMdHEVP/aV
400IY6zSUQgDZePKM5358wuH/EU86Ho8MQlyW5XDb2Zk8FRljGPDOPnYfqgprk264PgiM5XBhUNn
YidkiGyhNlM8yw9TgELDKOZn3IIniG36KuQmMncw5mIOEWlDHUWjedaDqyXcLR2amov5gcLD5JMX
SIDblgVYRbVkLum5Cdjv7mwq/1TNOsy1Ew2EqiL66FobVqmQvq8Z+N56kKz6752OOMUQzPRyNs0h
LINrbs5SECtK493q2cbfmITUldvin+wwX1SuF2IFmnehpy9YUpxVtFjM7SPZgFXZMA0wKi4kOo0w
O00944ZxJrxWUpbAVQlI7GoFtirqUgb3CDcNd+85U5eushhOVbps3aSYVry/az5exL4IChnBJZLq
ZGp4qz9bkCITWZKQRm065wk7Bc4XC4RYla9mObN+L6OXJIjM1zxX3FZSbnuLuu6E2/Q0N8trT6yf
2PGxCiP0+iRCF1z0R0VnK27r9rYOyzed+OExjlT0YRLBnOMSFLin2haPHZovR7BQ6a/siDXKvI/Z
eev8CEWQqQHKDyWNXm2RGJG/4CoxdHoOptWxWI0dDX+din86z/SPE15hio/o+12LbioPNlwx81WA
xIQKO9cwo4O2HOt9FUmAgga/2FOvZ8XlpL0PlgdD5DpnxENINz+epGeonFwUS4LLLVkQ+gHGcsq2
Q0+tZNXlEV7C4jbqfWcDxmSvVQKPVZERZutPeU7i3NWhD8ZXw453e3iisvZu7dSFrVhaSP/ppXCZ
RcYG6qN25IujbKzZKlcWr2AKUjDigWZzWOVxDe5YTWuHZCDWrcnwYim6tzLtmXg7ZEpQBI1m3jCK
5CegvY5vDPq/17E06X0ova7faiKgXf4NkeMGMCmSsG+LR7Y78/OkY4O10f8e7OiNsA2GyIgRimWk
uVIgRsKUbMddNivAe22f2vVIIz27724zHqsKJ1sbtk+tg2Zp+FZ4OMvuIAZ4jHxyI5lpYrutxH+y
uFjf3JFFYsLnDvQmIrlXMEjDN4iCazAJsrnXUyjPZqUjsoZWoA4JvxnLVuRAo7nbJAgRiEaABUI8
h1vTtMADiTHBpo+bnTHFs077CzCamTJeIq8xczTFErxQCUc9DDE3jvAq4MxNgaN0HLlOuHiJOovN
AqdYAweM9Gp2TBZxKayBmAMesK4gFpd39XctNP1AQfBYceaCCj5XhU/5czbyi3Pr7tqLdF1QZd+G
SXkdNs0fGz6xUQ4vWE2TgnLm4TKOxVdeFP8wNW2N8LlJYQPHWJqaxenXEI8r/Fq2LADOLC2BM3TO
5ctJdRYBiXUWKAqNx2ww5cSmmB/a8ClnTHa3UVbiUIw6bLxb3G/zExQWBN1Wlu4t6gmNSZy2zZuf
GZqlQrePcEnhGe/uF7vUIGUKe3zHgtcR/AU8meFcykaMgxU/8CySlA+UNL3BXHCLmT0bHrT10HKI
tUI92coE98JLfycpX5qpv2eg8XgJux7WHV7XToOTvYkK+LHhb5+y+hgCt/gifIDLpy9eZRWO68YS
5dme3ettDUNsch0a3Y7FRYEEs15gZd95rTe9RlyKjsABcHX1TNoomYhKVWx9V/ZAYkCSq9tPDjkx
gsw1oDbWmkcCGwktSHRGo0ZNFjXxI7UlbIcCdrj0YumLr9k/krHNNgbC4Yq4AJWNKS5UfJbpuxtR
NUclE0k+Xl/EdXF8hDgRVmWG2S+NcHJ4AVnnTDbFo1NUUBbq1v1kN5ZTF2f4i8e0+MnYBW7m1bwE
UG8YyKymgIWaOPHKY8W/4+6WAbIu61vJJ/DLzVD8BboL9tRPLzvqlpK/XPrzzxhHyb2YcG4UHl3F
7Mi9fdiGZHmQSagIZ3nF0zb60VbmSXGb4gz86Am0PCDwtE/eKPq1q0o2vkEdVB29sjA3doJZ+yV0
FkoQESD1LqRdHgix8vVDVTbd86yi6hKyFMQbMRKN8vo6f4w5Yt74BvXFlun1fdQhLrS55e0a5eBu
qu2S5oc44OXTZNwy2n4BG28K4VwWv8en1tAf7KxKB8jC0i/tsBFXymfpRM4J9AXFxdMCjL/0LHZI
GmK3yrvTQuBgZYzFUVSECusaHEdvwPzUmNFlrNfJOeRDhEHHJBuPUbLzYMmu+ir9qIcGTssVzJ6U
V9b6dajyzVSsVQ6/qDJ2cA5aOG/piLicpbXZSxHeCoI4SItI+4vImDYq+TI2NKlmLOZkMRj8x4hB
Rg/kpSTe8RSttPEV/QQKUTEbGPiLbIpW4cQhF1hcCYAOXjHnOC9G1RxbHxiGvNL7SuGOFMlg+db/
j5V+Ef6z8ftvvDp5AKq/rLwkf4NUQZVcRn1UmtZcmK0ryZHFaUrCZOEhYO2tyjUUd4ixc93RdZA2
6MT9g6nmCGPDyH4uYLtJ8Tsu8rihrT1YqP6OUjd6phyu+qyuS6zqWtMRTPn3XM3PYccu0VSvWTkW
JFt6Ph7PukYu9U9lIwmgzyRkYrlrl8oCK2zxcARBcc8x/q797pQtRH7DWSEddwOGdqd88sPqdSkb
Eudp0m/xVY43UQEsODA8lMLr96JX1jrKsYEyiqkXxzGvY0J/KcrDehLijZu74eUo8uRU1AQfWFbm
5VFYMdtzw5C9Z1gv7qLwSuXq0C6yvg53JneABBeDvgHXMK2NxbnNg9l8ltjvaaPlcBid8tetE9iy
8/gQE6vD22q+4hiZqVzc6B5QZfoQiardDFP2nFUwxVg1QTC8xnZH5p2Dcsd4b7f81cP06tGvJ6Rx
Pxj2CfyHtVL8twqLnRAjCXvyWrBYnZ17TDNPS9RTWKMXvaeQOVoNsv+rK+u38uDZ+AGsziTlt8Z9
iCtXEZ/jcKZWy5zKgDt9UEKEyUbnCwcFom9RfrYp0UFtz866iZe3cfKwzbXPLHmgkbjJvwEZHCB6
SQn7ODh3XtYjn4H43YatdayNb+0cy3oOY7y0Y8gec5JX1LLjpNslau6SwLsCn3P6LBw6GQYOwR6v
qudAKp7U8OvTbQlwkXynH5HbTDumSHt0XmL2WGz6xtd4Kp+piPL43lgSe3nzr1y62zZGAwvD4gFb
iGYApdSTUt790M2Uuk3MXC7WOorIRrqEcKmaQHwJN2oPMx5yUtzqpxI1MHchfFBu1SvoQL0XYTcS
ucIvPkZUArYJIf8mRsDibcGEHVA9HyBR4W8meVpr8dkHKRPURDFX/i+PJQ5+nG8nLJHwi2NQHcKz
7jy3vvQZif8q9EHlSQT1K6zZJdGfh1QBWnMMe5SFO+YeJ4K3OR/9Ok+OOkj+FWYArFYbGKKgQB9q
awDxHbsZAsA4HvoWwlW5IGmptMjOQzFnh9SgEQMlBawRNwbyB8zJdW8HfAWiig6E+E9REk8r4MQO
B7EOcYGV717bU5fQts6e1Z9Auyf2Wur7JfGqu6APfhbNM1AO8souiJCE239hzmyFb/c9jdt71Tn2
zaxKnztUy93HbfBMryx/wHeojf7kdkSQ3He8X5ILwWcCYJIwOov2emzHLZ6R+UT1PNZQZmX6avPo
nokTpZ3JlZyikCy0RHDKUWJ3VVvbm7m6Fqhk5B7Sq51WddFbMydXmyXqLkHu5M5PGYY04QbiRv4b
3r/8rk+b4T4bTXEzuulTGPBlFFhsjqHdfgxjZVi/Bih4sSrWYxoVl8qXLRZuuuqJXttfraKtxvEd
/yENpg+rGvCCtOyl2v5gOGXY1PJfDA+OBg8e5UQGatPXNiKbF43M6wOyLTfiZZ8nvGSKfmwZzpV/
H42KfBH1swfbspxXnxbxg49nYFWmze84XnmzlRcch6j8qamFWEMGfmiI++c6+vbYVG25bnFOlxIl
OZ+xzhTh2nf1H5ZLHKCuhuE9FO1NmWOZjiZAZYhsur4WK11nnGkenDWeE4XquuCfacHZAXKyrsHl
ZeM1HKxiLl8dOR5Q9xMgKEP5oCzH/2C+rjdDq+eDQ071wZ26f32DXTdq23avZcJSUTUh+EAaCQwX
VjsnVmXlrlpzQ/1mPOlW3uT/zi1N5Cm/vG0qrXcdpOnRl/6Xy04TQEC4HAN+u9sJI8Vm8qMveqt+
+iSleyVAuQxwRqG4Na++zuRN6YXj1jPX+3VHLlQncjzJPkw/SeJtnaTHih8tejPqZtzHxfyt2EcR
PEvaY9RVwYXtwxmSKc1PgRXvTYyM1flK4Dufg3ORW9bKlQz8cky+Q+Nh7PXGd+ziD14bBoeWh2vP
NxYA/6rEKU4UtiCM5DhKv4ch/EaNZm8y0+UTdX19FwiPfZEVvkeIXhfW8P0xtVpoYEbFf8pV450f
dPhYxrHfcLv217R3D1x/BgVjYKQHp2SfkRJ02PnEVLCrTIAjpFX5xPMoGRk2XDL/JD2uZPDPNQv9
KKr9/GhFvrgWZ4+S2CLAvXLjRFo/LRjO1YawPeiZtk9jsm2jEPJsB0XhkEesqaEpvIxwHz3j+bgR
UajfbC/zXqJpwcLvMJBj0fL8jnJ1u0X0trlm3aJ1o6uEpQLNVyhrIuSs8Sx9dcsEnHVQrcZWPuvG
rGuHLe4Z9oTODoMKPeBJoZeC1W+c+LHTxj5wl+LObsVe8Zp4eXdmucwGxkHnAmtO6u8qraf2i/Es
bJWpCUW4r4K2GHf8HgBPpeQinsn2Oxi85FC8x5N27nEmTSNZnCgLj02tovRmWSJeRaVQwDCgkIyA
ORffoomFyIeMRAxIM5qGR25f/NpS5d5NfU9k3RomchUYnTdlNUQcTAtZMPZV4mYerriZSiJN8Ye1
wT4dKUuxG198luSv6Ta6irZBu0i1acgJDqul80oWVDWiIhHhRT7Q41Pn26lIlxJAbyqdTcqnwF0E
OxZUtCDmVtst9eiv4yYr3zMa2bndZdfM0+xBhKAGrnb/upxl6dXIDp2I7QCmymmmryzBXy59CbSo
Ltx62CrRivcgNnQELFgCKJPnLf/BD2PtBCQcQ1g31Efd+sA2KPkiw0DQ7cC0O69tK3qyw3jaUXvF
+it172LmVlHof8JmixnR1bYam/YS2fO1aBqef+hmmyorbk12xdMBHSzT09hV34MXhmvHbqIjVhwK
kGltHyHVj1n+Wkfzro3mP88kxc7UTryDd/NQlD5dqAW+wwSDJqEV7g8pjDvQtGxk8lpBO2jVEfPW
46D0CxsXEjBjUsN1rT2WerwfuYuRiPRweKgZv5ez7HkpVuwb4D1JvAK0iYp9XEZbbagzk2V14nN/
jISFCwNlyZ6+AYtuSG+iaYe37PIxdwfztue+vWPOJp5KFH7f2jGCZwCtEAgetxtylc3/Zwgi++xe
TKOe6ri662iz6qXcy4Wuy3LWmzyaSKbYP861w1aN9m8uuHQGQwQHw+i9rbpLd2W1WcGR2pCF2ybW
6zFL9gE/7pUS6XZyemIdmFa3NqumNZSUcT2kmJEQKNQuJuHMaU170hVvbngIuRq9pB013POU7fgN
78Kifq8j72wnxcbM46vIKWKpxYOTlC+RM/8l0fISzfN3njts1VhA7BfJaSLAqVAXeTOoAkBMOOO+
qKotBicaIzPUy5iKzSJrnnNBgMnre+xiId4qcw6SBghVi3EpJyLkOB8x/yq7TJ3udTqdijL+iiUE
c5VXN7kXfFR2/hTSLnjCKwHnr1L39MpfuMM99C5kDQTYbW/TTLaE1q6Y3H3c15+Z76Gl9481thYx
phvCmRvlUxKp3E2eDvulKm+m3CbqhwGIMEXwNRT0GuCJFHVyZBX9wBp4A0n7CPT00R4i1Gjnr+PB
ZDOP5HfVXYRfnBwRvMfzeBhFffEKsBX5wORp04lUlmV/IN22qVsW0h5e41z3z1GsL/CD9+S7JTNA
zoSVEy5UJF7WIfvEe9GafY5KyMl2j43/0XL6s1H1l9W1997ksRPDg0jFCV0LLGPH8oYX9j/Y45sh
zm7Gngxe4CdPuhNUoSz2R9zSqHYtVuHN9F6wfKSn8H3IRHMZuvAPLT5bJ56BAY/Ph9qsATJlIXiz
ONy5JM9n/dlc/X222FKrcBwc9dtRhrGOFkQN5bLGRQtfDTxL8ACLc1DK/RLP3wS282fiu+XaF6R2
y8bbtwmwXyma7DDhDR8c51nR9OE0asvBosDfwREDHekx5HD5C+5ZmlO6Sq/pGhMIeL62kOvCANU0
WdyhP868ziosV2G0nArb93Z1rHdekna4/dsvQklfHi3Tmkf5WrnW37Hut+ihYTvi8B64OjhfiSJR
UTjAp2HN8mAzTh29OIQTQgrqufXTs93Jb2uSZ6ukvVBWRH2qmbebaoh2B6Xmvss+btY3Rd3u/Upt
fKyS/rzsPIt9hHT2DEffs1Z/oGkz1HJOk4zoWEj0ACK19wbi5TWrm+kY6fBCdoyuOf6c3JkPqp3r
VTgmjya3SYhgJab6i44jv7uWZMGw401gNnFtnSsrPqa8qLnOwIeG7gNLRt3benoM3egYhSDd+7o4
xzC613rB5oew/aZm23B5cx5zSH5FPX+G8XLBa/zJ3vhQ4gdb0f2QrWfRPY259Wa5FNi4hrUgdUjE
BH3coXES8y2XlF6hw64oQKXdhiA0ew1z0OA8thiesZYRMODixnqurSkmKQTE1TH+DjLHp9vkanzz
sdRRMF1htnM+2PfCmE2cWxwQO9JZ9bq+ktjwtE1ECjoulbrvNkPtPs2kjzbaguTMcjpkcYZboXkC
h0IgiI+um/wrms5P9lPjv4D9+URRugfY/o4D/dsV1V+4JNys+NdbILtSfzDUBgcYrygh0eNQJJ9L
6boUKXSkEvmL13H/DMjzJYKtAZMaDncXQAnECrPJF0K23H2gWrrxbrD63Siif23IcDMrdCpAQUHY
xVu2CnxQYX4D6qLHZc4VVPIVOTY0hSruT/FEn15HHm6oQgbpZjwFHXOWlMU/HAh/SJbomgPvs8UE
VNoGUw9DTY630rJRK2BWh1b7UE28/yYlsg1gz01rt3TnxBkOM69BaGZHtuVStS10/epLgxM1aLej
P//a3fA2lVyYKnglPC5XAUbDN+OZxnuEFWaNxGUjsnNxJMC+J0X1T0hJ0AhsbAr2zZn974TzHxeB
g2VliNFcUT22xK8Yfxs0uMUuPi1lH7sYaBY5xLnqX0ejwF0M1b5ui0vt2XeuS+EjMPWL5wboszVx
UR/A5tBgiBidHVczlnpsyAfX3LutDKFuUjDqUjSXe/PbnEpyAQPjj+ytT18zhEG22NgWpw/X4S4q
TxUoHPzLEb0OlXtqB/tEDdu2bJdbKSEuVApdhNcnC+9l72CmYBf4ULUe9L4O5EiCc24p3H/NRKN9
rmaKPZZbJh7ClwE1vVXwxuIapVFF7wmNeAvgNxCfCKh2QFE1heJQBz9lHe9mUWZrv7dfRM0GS2DX
DFlBwQxOTmTcDtMSv+V1dwTrsRsDQVwlPBnoJiszxslGRt2GiD9+N67rcCDgt/Y7Lma/GOlmTtNm
F1plsh3rgOMP927YUxSkC/9JscZjUOO/x53T1UKukdTIHGBN7TRfITO9brkzD/Zr5LY/XjYPj3FK
g1JjoluWNUA14If59gfBgN1spkPo9+jvVnyKWgkPiq0JnBhKkZf5nOjlXMMmRQYGhu4tQJNS02xi
dh2rsMj/KhKKVjEA/DfjbdJJmseiHfzwA6zLOxdtsi8xdZNMXo1DTYGagXlaieWVtiKqKSvxK/Lu
yTXDdOM6TEC9DdhK+7N87tL6tdd8Qt4Q3oiM0Ao3qXZtyunB1wHMMghEXmB+qTX7WMgrkohwmB2R
xG1+107PSaRGqj5V591DEztGELOjgJyAMOFfUqKKxAt1KwAHLS9+m6zhPgXw7JOFX/lTe6T4i+JS
FM62EOQk8zcWm6y75/ozbMUT/2cSVkT3lYEbTRzonaA1zyNvjNSf712PsbgNlhTaX/nmRMOfBGWC
43QC+CKvgbrK+wExhUOsPPctTdW9h2TGuqHdTiL/ttUEstghy5Ix+bNqyY/JDBKMKsUGRGM3HXVY
vOkyew+cdHx08afuuiiND12LSBxUPHpONZFOnSFeOCMdOFdp/aacDS+kkfetBU0e0uA9MbvLmOaw
h9N23lOMGN2wYAkPenH7T8uwjunALomga1cm5FaQdHwgeLvJGgXzD7d30g0pQZU0kgkoS9NtIXNZ
5LEasdcd4cg5E0czkpKqMQHfqd6rdx0jGj1VBuc+Z+CRaH99k4BM2KENgnabq/ZLubFCGbVf4nSU
t8R02r1LK8xEkH157hth4XGSGPjrkoRlMXsSGYHGkSMc2fJVZD22uCX47nD4EYXzTmTBOVbscdwq
VtrvUL2cMwiC+RBEvX5vvLF70Hz3jxTAGHpJRPvkDku1HzwKf4ia48uLsrsMYwWZc8iNKENPLvP7
pRyqBlh06B4mXOrpJgU2xO9TWPghK2TycriYmhtlMUPRj+h+PgyQ6vjEglfMV+YxNOYffKMfhk3+
NNdXxzhjJTfgRTg5i1XfAmiPt5Xs97E3/1FRh9aSmTfZSuppYtyJs1RvOERw5TZYyxfobrSsYENs
veKFgRqluqtwpOrnJo4FPiSgGAOYga0OsPfUJOhEyrmV9pu8kO9FN9d7NtvJGvAoEzBuGppixXW/
0wab3u9ktfbT5JfWju6EWFVsAtfO8IJEMSqhcfXjwCTP0pxbpioqeeNij9/GDilx4cX9Mfcq+5FS
uGYTBh0ULdW0r4zztGN3dC2NUHXvXIc3tW6y5dHKckLYRf1qE5Bc+aUf4Z3zGeogX+sNuLvXeJku
QyafY1jqtAUU5FHjYXTOUmO87y1WoFJ45Gwz7kCRz/LAYwnv6voHGhk1M90wnTV3sw075Cfe42SV
eiSpPnVwuOVjdWMaP3vxMHwjtA3ceKR1yUsuNcrYghhQ+Q4Lgde93Z6pWXWR92n44szoNywo+CmU
MJqYVH+0NyJGARkByWvi26niNZxX1GLPM1e4IgdXwQQP7ygSR2fOCJh05jQIwy18zGNMa8NeDFV/
t2gLRc9fPvEmEiYc0jvSF/CZhfcdSyJXUySXk5xKxAaGrHTfkFS59QuDazt8ye3U2wRsffdjTDg3
tibYjtU47sploNoxUUyoi+twu/ehfwNa9GtkJUIB26bqnoqu/MQAvNyCE3htcIJtnCUABuiSCS+E
nb9INJPdFPbpPXADeztqMkINzrxDERCpC9IIvFOMe8T13G8PrNcWNzlQ1MGNf+E2RHsrgWOI9PGv
JQ5zF7gkLbvrMEKs4y6ZIGvwRuejNgU1bIr/aUmy8Lp6t8vuGfHlOZDU7rbesLd02QIWygx9KSgB
buWDNopBmyb5hEBltwyO8s4JBnEnjA1POhVkCSxw8l1dHC0d5Ae74w4YQazESc8F0QQzb65ytIY1
i+aM1ZEe9yiS/xcJm/84O5PdypUsy/5KIMZBFI2kGY2FihrcvlEvl7vcJ4S37PueX1+LkUDh6UqQ
8AKJHLxMwE28NFpzzt5rb1n3SkgcHCsSH8dsGE5gy7qHLI+vNFzILKDfreLIQKDAtkcNmXhKX+Gj
CctPQSChmgnOwhgNuvvGlg9s2skW2jJJ6yiz+XsXkSsninl4KMv0kILBWNtxfDT9fOIgZCOdAol2
1tjQ163EyrdU4tZKmZSTBb2Ag+309laarc9/9vcZhuNtZi/Isi4FD6y6LyQdTdfDEjcaFWm/LiP/
09hogndMSKrTIkOY43ZZbCx6KxWuiTomHoqdU2/Y5FpUkC3fZ0ecz5bC6GJkjI0vIzsap3hRXE12
LfeL2IGDEzjyuXyAO1OjMUTDgzz/kYAj7sS1cFbUQYg9yEgk9l2k2By4gE93LEHAiTnnqZFkCLpz
tWfVpx6z9toL29/QjopDUQX5uvLjn6Lpq4PhGUQLgiO6sWzHXLdWToiajB7tALN74JNDo3TRf0td
4yviUHnGL5scDDQTkN4tCrE6ygDIDAQQ0GjivzsjppVF1vrQsrjUReA+iYlzTAYXbUzUvI5ryqkB
Z8+rOexJ94hxocjK5Y1Mdkdm1ViOzWNEF/XZVbXYhfhpN0RFTFdY0fGwWORhFR4EqiGerSeEPc6P
NjfcZwBNf0ruIwdOZdER7Yd5FD3eJrq01W0bAb6GEoc7NLNopqGWR15D26z/Gg/ch/YYjNyrnlPo
T8yWfUXHzkJAkVc1aEWd2Fw4FZNPBdL/FppafFI+GkVOr27Yo8DgUg0+Qnyxc8Bf9N+JofB690S/
waaXHigA7L1rkEgfNdc67zx/g5MTb2TnKaK1HEpzsRL2I9cSEieBd9zrIOWlW5hauNwuSaVdo551
3Rr342C330sdTzueKfk89kTkhWbb3htFok7VXBPn67soqOMRaufKMg26ZLnNJTy20vrkGtMvi8C1
I7juFgv5RIpBg7UXvX0x/Cxq3KelDNkQshacPkl77p3XjED4bK9+7jPNv24LnDTEkiEmNkrOfnaT
EdOK1XHlOEtFLSR9gNIx5OM559gDqmptAZG4yiqu0hKr142O1B90iHoXgjJ9LEzFvUGDEg/q0LrO
/A7yOaeJIMbqrDh7bobZkNsqjH53Y/lbImM+hrZGlNr2/b1ojGtKaN19ZFIdUrnEzu522c5OOM4i
1QP2hDMmzL2K8n4jQZoDMPGqfqT6G9hfmHCQSGQw702UcAdqSMGBj6gPdi2t2jXHYM7wsLx21TQA
+RxSSfKh6x/KLFA7KGZ8lr1NXTbxmxachXye6M5/RW2TXSNn4tZreAVuMnQfx3TQ0bGtYaCoOooO
NbQf7KZ+sIDWwDM966Q2zj0ZNvdDW2L8x/OPK4wlBZM0o4FSD8fyzrFCBT/HmvZD0Zv30iCh02cG
3UhKlesOuyIvejj3ZdefS+mGP1rJBxlUNFyIZp1u546BKTel5ql1e0j6s2ljIA5oAhJQQUG2KCDe
roqO6zOpjfkdYTZcvidK+KVGo9Mqot3HAiY1oAl1HMMGPsIUBD+RrkbHwQ6eRoKxjoospIeGTO1d
O3Ntos3JT2hOtEcsd7wyhoCTXj9S20iLLNwzBah1yUBw1GkonVrxJBZdw3DOnKq+XWTRWOMRPrpc
E1z6z7dBmwPKttw63Cak+PgolBN9l3qoWHwnkOeSWchaa8jx1OFa3PrQp06xjvrrrrXuFZrY9TxY
JddfZCQCiBOnEOTgo2k5W2k5chfS66bfYDfIxlvEMJXtQuPryDOC/Jv1Zzyy0crn/L+JBolkQfpA
s6Cnort2+N1XoaHVWZm9dQaOwnYSmJz1syzFnYKZYKZ+ItDvlUVnmzcQ+WAlGsgMzoL8wHVnQ6Ez
qVhuh9yyv7goQu+sVkR7KWZni2MOAITmILBuOEkd24nu8grqvnmoEYH3mz5FD7yC6ar0nlupA248
dQM+0YaMIkOgbSwbvrY4hqCKjt+7ctnQCa3AcNTQVEvp7I8IeCtUohIiD07TPDmoCs0Fm2JhtHuO
EePuX3FgVy7JhMGJCxCIwmhrJeL6X8R/TImf4PWepXmVxRIKPO42jIS1w20NIjxaOIyfShL+HM/f
kCy7ya6B4GrvwnFp97q2nDjBF8J9ZMFWODkF4JgsXcWNVfxwwe4dhEJH2s3G98EwjTPck2pj9YpQ
kaX+CidZ+IjggwDvaeUWCEeIaaL2CV4NEAA1BqGIYXXB8pgOCsG2DA9hM/e/yo5ijWezYOVIga84
3TyNUPgeXdv6nE/lr5Kk7V3HBhzzmSLToeRCczzaE4vDIlWX6VZk3RXqY9bz5SiSky2HMjkP1oZD
hwm8yyKWxGJZRTKmPo6yKOTfmIsWgY7PTk43w12jMT5Oi1zZsFPy5B0vWruRk2xTroyHwsMFUvSg
BtLubNjjAANfEh1Lxw/uFq0Ezig/Z288Vl2JPZrOyo0gdkt3PUWXBGdcZLf5sRH112w2xBl6A06c
wmRoG4ob8MoHMTScbo0SwxE5PhzfXQctRigaogY/J75Dd6flTLnK8+4TDcNbgHoc6CIDIQ3miDNv
jfWeSCUKOtkqrLLvSYF9W5aWuQ/pOUy2cY3crV/lHBsdZ7yhSMjZy7aedejsbLRD2gXFHTfnrIM3
XATm7b9ILWmLAb4kLfQMW/BcPFVIPkYoEwVYsk0fN79rI//SyOE6KtmN5gTycE6WG0E0iTgRDMju
FLp9Rddohjf2z3/8r//7f36O/zv4XdwV6URt6x95l90VUd42//6n/Oc/yv/5vx5//fufynVczzG1
dqVlKhOOqOD///P7Q8Rm/+9/in+xFMkBdUDMgmol19MCeT5TgZM5VeeYTLn3R1NvjCZMiY3ds01T
mObL0boeBcaQyOgUOCKEIixine8jm911xYrSfa7NMXx8f8i3HlBYthCCyjXD6pdDVlkH4a6M4hOn
DYMwEGoCekFMeT+SygUg+/5o7hsPaNFtYqfzLI5dzsvRxjJAcltmMcoZvECWXaijqthlMtzZV7QL
519THVuf3h/Ue2NQW9pot/jkLeldPCKWEoHRJY1Oncb4TcPZX9c2TdeS5J6tBVAGNX6gf/u0qI+T
kMn5/eHf+oXpRyvL85TrKm/5Tf4yhZwxlsSt1QMWAbsh0Se0tqQrOo8CeOf+/aHe+nkd8nwsVnY6
dJdDZahFAyMqopOdQbAVhudQN8ZdIsfokxugOHMTQoPfH1O89XySx+KlegyprZfPBzAfZUhrxKc+
jHW1bywJwg7xMGL4rTIT+QU9dvDdwj4Dei1ZvFB2K8icovR2robI+kltHYh3za3aXTUCFwpn81h/
/+DPXKbW5ZesuGeBNbGpAVrLLPnLa4jHkRqBSIH4e6rdFkNMN74M6YVkuJw8W7pbRTbaoWL72UwY
91dzP2Iy8rjJck5BpjXmcpMBBNm9/4e99c7+8zlYjulJFpyXf5eF+9CdgzE+RYiOv0Ariq5qb5Tl
qm3KWdyEocoRQRCj2n6w2Lz54rR0PNexLOXYlv1y5J7kElrVGjV8bpNM7pZ0iUxxGmRHIzOpaFCZ
MjsnBsfmAosdInaTqAIn+2xLXDq4XrhKOZTKjbToPlgnLueUFALGGfuNEFKYTK2Xf9rojAbh4i0O
2byXxyqAkywE8ixBP+T0/u+//FN/nRfLUBYTV2sL+Rzr7suhhmEMOnOq89PUlAAzkbWcygxDjDfZ
zZaSaH/QBS3bPHKP7w/81jPay3fKOcJ2mZMvB6aQNsdSlDkpkLV1zmU/buK0Fzute/HBN3q5ryzP
aEtle7SAQTHoiznmtMLqOsunT1QnFhorMkz91OK6Z07Dz8YtnHb9/rNZbz0cjldpmyzyWpsXD4dO
Ax5yaWengjoXpWono8GM8F8j+aL+CcgLSSvxV1bVf4NsgJ84jYV/nUEpRkiVVdMC31H5nxLs+fXU
d4pUwMgpSIgOBdmHTYrbLiApcmfjEC82WAnVDeE2zneqx6wzlpt5f9gL9IPlQpZ+/+He+jX5aiy+
VZeKq7v8//+ykhTUjLjPddkpElpx35QZxVkjOEDRB/Jhtzjc3x/wcgNbXp8UDr8Ur9Bhp345ILr+
PGP+ZqempgpTD2F9nofUOhLOStlfG9/9oYa/Sw9/m9ek8bw/+uXC+Z/RXUXIGIYdh6n6cnTfj7qh
cGImT5nK762JiQMnTiKLzfvjLP/O5YeoFHx0m13aVO7FctQhy+E6z1PGFjZNoqzCOjzPnqyPhT16
7QrHZv+5ItzB/GDgN+YqXk76q+wMnuddPqA1ytwpMuYqXZTOWVOzIuwpMlqLKntOFW77d5+TdY2F
zQM8xUlIXKxtijiUNA9VfALfqB8iQVbQMc0bgzTQvI3vtEsuei8ERZa/O67SSmvOXRjxLQizL98j
TslYOLXvH004HbtyCrFGxoVBHV19bjV3Lm3OH60Dr98pVGSOBMvhx2SZvVhcI2B2qq8DiO5eysCI
LrdjlOarXM7+rV+zswVt5X3wPrW5PMrLqfQ/W4dp2kxYltiXjzpac6SJ54tPQyXwz0TBtKcblm4G
n7xVl6CIDbwZ/La23f82dN3jzqZYOI3yE63p+ejMNRX5gXAbuPTYUhLhPVDK9ACPqbzFJaBIoC/Q
Xd7URd3c4lsikdBU0FNEED2mZpg+otdzDh5hzltwVPMpd/L6RwyxYjs003Tm5kJtYVGUNtn0DYtu
vHZ7/0aa8K2wTJ8ciR2DYo6zniMwLplJc7ueenslMpQtc0EAjahra0NXkUpoTTzy2E7+sc6a/pDA
p9jYc1Xdo4uIShDJE5Q8pSlxQejGVxrU2EBcNyufCk2HKeDqtAqsMIlw71rGb00Va6WrskeAlnKz
JqptJUrKjdyS3ZPfBSy8UAfX5tJxcQlwesKkkz8hMEp+SC+MUfG5/XSKckUVFvpnvhtlSkffxEtC
9zoC0z1I7t19Y/MjNwNHHCMpnwYEKtSeALO3bWRiLRimIxXq6gnztbjupooRvaA4RmXdYUiY9Qzl
Ni13yvT/BKA/ryfuvMRHu/4D2CMCKUjhQX0sQNS7vT3/wZ9D8jvf3jW5UyyisUzntTGHwKmNAHV+
rLJHaxyrxw4C6Hmwxfh9GrpsM8kMZ07cDj/CmWQCrhglfokmZbFgakDkbdcAxYkiBMtzTJN42Azg
3TammbVXhG8XBJ3OdJyHCPtCmfv93skik1xI2P5U/mR055bkD9c26W6ectxVh62Noo0c0crkGmWF
g404arqHAiErEesUDyPp/MGILI56DCWEgCw7obPz96jEqL6l5NDK2D46vvTWfWaSyCCm/EdZN/Vz
hutkRT5XChMAso/OoIOHsoVIQidrVUYLwjglqJwCcPJAJxMsX0li4YGQo98Iv7jLL4gWl41xFU0U
hbx8KCHW9dWx7w39E/yF063mrM2wjZXdcBXQcnkySFHceBnA25QY6SXezSUXR+hqy4o+3JeFU50Q
gJFqaVT9DUHx/la09ffJrCHR1KVGKUCXp6u5HXCxQECVzMHRScFhiy4ZVr2b5bd8hv1eNx1qCdM0
CZ0sEGVXOr9N7Wy8rf2QFitOwmzFF1Hc9iPoJSRBS4aYQ/hGCnSYZk+/Nakis9FYiOBJGMd3b5jt
754OyzoJhvkz8pOaciltLJHK8VA0fXTC3/S90c1PpwGlr8I0OEmaHHfWgG3IJQPmzg4c84YEqZ/c
jj6Tg5rvMX1ER2CD3Q6/OJkYLAQV9dmmXxvVFJ3wvhjrIs8Wra8Z/Ex6IGR2Sf5A5+ctN6rhGxzO
5gF4Qwx1zamhoEP6gTzYhmfHR0NlyHlJbkA+QAYr9rwWBlIgWOnCziYoMHhyCCjYZiPWQD8ov0eo
pChy637cNQ6l5CIOu6vYx9sLNycl9NxqAWeY0VPcoCScu4qOgGHHmzGe/BtKXsMP5Q3YeSQQ760B
3mjTiwkDU0y8kO59AzozIc1lEuNJhZRyxz0MwwZoAEVjpSHnA/rWzmmb31Be4jsnixHPesgA89L+
Umtf/JjzxL8Ns8jHLWCKs9IL0q2P3WcX8cfaC1J8SRoVP/7ETSiRd+JMXQKkhbxW5dKFCmzCetCi
77GoVJihibjKHf4Rw0tKctkDMP5FGd/OgjyuoKqTrYXvnk0q6fW26XFl9lRCHjrRDydg3vUutMnx
8YrC3iFwQ+xHPMdG0hPmP9FjTXEFrmvh34umunezycdOFBCCboYPIJZp+xiG0T7kZSC3TaOLX3BH
7YfOZXZaAwEhHADidWUYzrbShk0WyvIZCmCh34Jh6NYAZ72roKU0Rv5QftVrgSJPQLgiNbHl/gIs
nJjipyJvfLGi+hfu3Ja+uqI4doDmjp0Oa9muG0EfZoOKNjasm0PfdO2mmX3nPHZMEmcOm1Mp0Grb
AEW3So3zzhiaYWXabXSg0G0fys7QGwPAwSltMfVOdpFeNULg2iAQ5VgTALOZ+4Y0qkwM/Of4g895
eUdMq3msm32JxgdVnae/OLaJtCZFfVBibqMxkZqPzrBYV4py3kTu1DzkC9yqrmxr5+ssPqhyBJUK
0uiR42K5QSmQrKMoiKGBx0MBoBuN75qipEMiOWCv2bNRbFGH3w1FBOIlKuwS8UZBimtsDje6osw1
YjPZ0iUgWIMy2VY4VAGynhrcVEGSMvA5L/nR1sETS9vRtf7IuURkHeIHsMGroAWeVLMbyNB66uNY
rQQKu7UnDWAaEjpNPYF6QeBpfp3EJJ5rnFFbyHOPou1zBCHJZ6Z4hHMtaT9pu4mOZmmkO4VL6o7E
+GLrO3O681pUtFWFpi2MRn0vqJRcRU0fPziZaJ5biL/IhaLpRG1I+KtSDN6hl0FZbqE/41oYzGhP
UZGMVQODP+jY4ITtyD0Vys6fORtazxRBYUwMto8I3h2H8C5yh/CLiojHlV09bSAKsE7QHdvUY51u
kUrV+yz2oP9k3ejfKI++uJPa00aQ8ESNuP+EK6i6joiY3NL1Qg3DJnse57zflGrSq55CKgsrjzbm
o30Y4CMdMn/oeUMLwa6ypHPW7Wz9ckZiNjuzz3f+VI17SrrOF4IquPwJM9zF3BT2ztT5x6AP8Zig
ZcKjkGB0N8cG6l9XYctdVaGnN6oB2qcjt8eR1NX3XoNeg8OhuDOAG5znALOMAii3g5nm0f0mqIVd
vttikBdbsjDLczwYmsT2pD2GjTncEcfBKQWW5macNUHhc2WtaDNaawfbwkNo4K2UYWwcmsSfDtqi
PZFZw7Q1B1T8yqjLFfEXCEO5Y9xShsivjaw07gYbuE1Pq2w1j3m3QdBqr0xnzo5ZpJyzS84bcmSJ
K7Iz42NsQvfUFoKmXGBsT4zF/NRa45cyWJTEXZYdExeiYz1y/Cl75W0Kz3Ee1ST50zy/AHZhy63W
XbWHKIN7jsbh2rbmL601zCuAPYslB0DTNp5IKgjirL11BljGLs3nbdLgPlGz8FCIR9ZprkqFaBkP
dQ3Xcc8a0D7XpYOmCdc+Ikyr3Xlm6tz7VZZswJCVjz38jG1ajeauspGntg19kqpHCGvlJgFoaR0c
nKTon4Smn5HRJbaIUw36dRuUA6FFOV8csUlbF8RySRtCTFBlaGj3dWI/931DQloMzwd+s6LbOPj9
DvB3eKLmQlxLR7p3MiL3Sn263RJP27Yv5LAphN08WBw3rpPU0ndDOYRnFgJ6mHwD1A2XfmQliNH1
+uC7itg9V1bq+Ndw2V2OVc0TFQ/cW0TZ+fuaFsYuHBBDoViRh6wWEfhwoz+6ZdTT/7V0R5x25ZpE
BM4sOHNnfeqhUN0yp/v9MOnyCjo7k8OdUMpC1N3mJu4+jw7wITAwIW11EQZfkNNEfE2mRKZDMHiM
JuBKmC3OLyzF29QKi12nqCiaM4KO1UjOIk4bHt+TsY8Iqp+uqUA5txK/OPonl01+bkySzHLvKwuq
j+RvpLtTWao4DoVFLFPJFXXSiLoWh9fi3sPWO3DoCCViYCOL1UEYM0rYLHVWnMAAixEp/pQQJb4K
iGdHcRPWV5VDMrYcRtYtZwK9EE49lEepBtIEwE+s4aybt5GVo0JABvZJWJG3xG6146ECHHFKEjhs
PalAe1UnxkHjePoOhHfYpElL6HmbpNezMdsbmp7FppXofZUsSAoVmXockb+dBr+qdzR+ox20EaQl
+Km7BnwFRyp91im0jElOOd4LCDHJHJNFRu7N2umz5k9at91Jw8/eqj40Hw2sdRVb1K1RhvrgZ273
XSGH3gx4lnY+2fS0M306/VEN6QeAbHOYFh8hN4bfReapve5aH9J4KMlnA/Q0sGRsoAcSuTH0xJiM
FPSzZSXz2mL+xAZtfaqMsP8yZOzwIBqGO6cOjFuaeXW4mU1ug72Z37Vz1CMqTwkuKkr32min7Cno
lXWYkCiwDiFNEKDQ9uOgynujNRS7I5nmExzftVLFLS4UMtWLJkYURvTJHZB7YkgIfF5FqtPrNk25
NvoBSgR4XRvRcFcscJz/5PoEWAjBxSMyHW4mPfTeyEG64UVDBsgFSPpg1Asyp4VUmOfmMxhxZz64
uQewNeyRbnr0hmQClO79AsjrOo+jJHUISQHUBgx8URVAc+tAm8b8XsWTh8nSRuABQkPvFCfc4INq
y+uyMm0P19LSk6Zj2ZcFUMtPJpbvODwtzV82hdo69KRq7IIUCldCG4T+AkkdpYsV8v3HfF2epOax
tCuhuVH6uCxoe16aePFoRCezdN37oOqL6wJe75caaRlCMSffvT/eWz8r5SSFREtqypAXjRVkhk4M
ViA64U0L9maZF8+6HYybqGtpA78/llgKRpeVHQpYpmvSz9OWvChGdoVGWkM8x8nzZDivJ4Ozcka8
/XVYxeYxburolsPwDC9qSsHdD3wR3eC1HzSTXpe1qMQ6gvI2JW5QwxdlLdN1uriJI7KuhzEmPLqg
ZzooGlosqR7apLm35t91JnA0vf/8zhuP79AXxqoiLAfd2MvCFof62WVpS054IrqfPmLyTd26xtV/
MQpWFBpSrkWL4mKUuTfrlPNCAgCtF/dKDvoa1Fa9f3+UN96lhywS3LJ2BQobe5lYf6mjGyMyhdxH
UBSNPcEwfk84joYtZiN6XUmv/Q2pI4QoATQeSbl3W7RB9cF8ej13PcfTNKKFI/hf86IWi/OAUmwx
GscwHeLHGZHL2hOcwbiEfFR+la+LkphIpFp6j9q0tXMxVtktWQ9lmp4G5TUVa3uAutyYpAnYEBj2
vMlIcydap+nlc0t9/Wpua4UtmcmUnbQZp84p9F05rtHfiR/oq0qE4jXG5WHG2wtfKPhWUqgvkPW6
+GKFDlED+Xwl54pAnB9pGs94TMwAkH7LplZCCrFIQKlhfu6y3CmhuDih99Ni3oO7T2U5nK2w8mi6
uWq0tktA79fIizl+gufxojOQiV6tYib5ne4M0qly0LbjkMxfgtAZyEKMw8rYoOxWyYEsQZgCeF4e
JnaGr1VXV599Mxh/o+JsWu698KsBcUKxeH+OqdfLMF13x1aCDZ6qu32xOMWVq0gKrDGsjWX9BQpD
Ox0C6VgPdV/JHwS0CHclIkz821a1EcSHoKxJaKETMu38Iu9vBPf8fOMN2fzcG/d+SFYj6iMLeAOH
XiKVNsiYfTZGLvyQiM1Ko0cfgIwR8uC3Z03EKT7AwL1CgWBzUWpbzoZG7SET1ZzxCBxW9ZCuq0JF
5kGH9RBdi6RYvOE+arztkDRVyh00biKMAjgcVhSisMCWpSpSih1l88dB40oNk5nQrQIO5Nnajw1I
wsR2WuTlyQbvIoVVVPut8GaxiWtc7xFm12OjSvVNKJndaKpz4D9YeKp1Js2a5OcpzmrKY+iPN0kD
I7Fl4gQrGjdVdOBSTT8GFrmM1vkA9odMW5K9NmVdE+aVa7JtiTAO+RGIPa4+eKWvPll0HNBrraVT
xA7nXuwAwh9MnrVUxwYbz4naeb9HNookea7iD9bBV303euLKFWjHpKRFfLmTCv4MIros4u0LVLMi
LFJoDuEE47yrDhnBwNvaRZipC5Js8O2bHzzpq7n7n+GXnpS0lGYtfrk+QssvKb4xvCf+4OVxb8x0
xnbtT9wcuqbezdkU75M4+WBdXv7ZF1ssw4LM9ZQnMamzqb8c1ktrVHaKRKO6yzFeLlzTpMaTSBZ2
cBOBieSLIVnog1PEq1OLvbTDFh2C4H+QsLwc1ah7PuG2d48Bt7Vdw7f4iSDbdi0CGW5N160+aPu/
8ZSUOREXKLoqjisv9jhsdHZUJJN7jCikHJVlYKz1YnVMVD1+MbvBvYeCbxzfX45eb3k2qicTggJb
uOZZl/39L1ueLQjyCibHhhBDKR7xs2p+gAGe6lOFqrW4d1pz7I4uN4P8SsUZOX1s+ZKAH51F8d89
Syx/yyL7kK5nsh1d/OKjXdg1/lY4134H26BpXKkQjRu6+GBCvTq0cFJTlCEFHoOl83jxUxNjqyLE
j+Iop5JwmwgeCW1rn4ijv7ubXwx0MXOJl0kW1o91dHMaToYbTntbdtPajwrrgzf5+tu0HUegIOAw
YiruFS9fpOx8A3d+3S4zJ1ubwCg3npr6I5QT+tWuDg/e0A/3PSSDD17b6/UPEqnNzylNbjIcNV+O
jMa9T3IjxnuuiQwAsEa77Ehvm2qSTT21/OA7Ea/fHqufkK6SNu1/y7o4tvQiUklOivuxqFuK+RLL
Dl79aii/8ZWwDbASgdkcsKxw5EgCd5vOsiSCHg9YtQWV2X02h5yYF8La2uEYc9z89P5H9dYPYlGb
5L616FvUsrL85Zti7qUpKsb6mODopKPaO2ENSBjLJ9wiq87+9qpsS7wONl1t+Ij4QV4ON3kTJhnk
LUeVo/alPzXuwi6lGCabHPyGOe16nBS7hkvmf/GgvATevcWaxOp1MbLKc3/umvaY1ka77cTgHKiV
j1u4VfqDne+N6S25RPKEFPI4G19ccHIcT9mYms2xgvPTIpKMje8tZvPvihIqnlqnZFMK/XAXyF58
tMO/MbjmIdl6JRIirgYvnxPFe+Vj6zSPIXk2W9PqYKa7ysKJaZZrUaTx1kSPsoWjaRzen0r/EQa8
3PtYkwkzwQJEj4kzxsuhfZEYUze33hF3hFGsgSE4w5NI0+QR66z+hm2BQsZEiLUk0ruDFRJD5zqF
rQK8V0eeH9J1rJ2bpMUjEhFitaobcmvWIq76iYLaiIOjRdxGZbUAZZG2nkNoN2l1H2ymr39BCswa
7RxJS6y64uKTaNIYM/AsfLw06MHWoauHPyNxTZSQCJe87Wdffgnw9auNg61U/e0vxOG4hKLY9Bhb
eJdfCHX8HBAAwTZkGzu7vh3B92fTdDuxPjwuVhj6GMXglvtqtKdh8/47fPvZuWFxofNMFq6Xr7Cw
LN9FFOYfY5lMCDY9va5x4++w5Xdrm1s653EyaGbTmD6q+bw+Uyw/+/8fWl3sqGbcInXINQ6ZBli/
qPxHO1l8XLWXbdq6TXb2gKn//cd9fW6iU0rRhfuz5mO1Ll41tNkQabupj6OBbNPIuuwAScjgEoJC
3opK84PN/K3xPMEtdhmNS/PFz+u5QYQuwGW8fqZSi+ZAYA6jSgtmJzbm5zBbfDN//xk9JQRyKdYk
7/LmDIbKDo3Yd4/OFLo1stTSm+hF+PUvU+SaKnTcgPr522MuI6Jf5OjCcnux2LoEitUjygBES2n/
hzJJ+7Wnr/ao0y64dqc0rLfvD+gwLy+WHoXklcYiB2BUUxdfjXKMmLOfB6vHas09B7P4F2Dr9Ov7
o7wxRRU/IUO4HvHXl19HN9IWCUxLH2lfeldZWDyMzNUNups/RUFrSo2D9e39IV/vzw6nPmVxVeO+
xGH75QcZA1hUVaTVUSuM1wlh5p+tJsiPMmdX//tvzeWMSV2Jr4EpuiwOfzkL+BhwzZHnPjbw7A5B
2kdXnDuAAWNBWgHTaO7ff7b//PEXb40PwXSka7LaMeLLAcmKSUI5Ns5x6mHz7hLHbed96egBOzQZ
wM7WnOkKkrik++ZzpOufYzcl3nqxxCLFon1cwFR3ZbDtoFrhHYa7N678uE3vp4z1fQ+GD5actLPp
MeUY9ZCZwDp+0AQkHkY4KV0ECIQePKqJLRqecIKxMVNWATC1St2vNS3DK0EISrDPihKImlNlKbkM
Y0lH1DKi56BM/4sTqgOECZ0N5Vmm9KWLpZ5oq2tfy2NI5wEsaYMmZaActZjW44/Kam8s91qarsBD
yktXzsVJxW3Ib8bCoghPJwo0cwLjbEcqDtZmFvq31GApfEyBWDKZO6tuPphvb8xt6jZonDGU0VK4
1KkD0XfjUCQaGqdH7nmVl8fExjaudBJ/YCN5Y+FlqOV6jOzYttTFgybpmFZGEepjYiTt3eCz7xIw
JMvvvAva/ci0PtjGMUa8XpJQbztcyvldFwX5y8mdyABbvU3QrV2aJzrxv4rE/hyOLREMzae6i0lx
Gp9gjn4OPOuYGw2I4jA95mWVr6mI/yAbmR62DV9RhJ5EYdXAGfJn8cAG5e2dgbTQNAMy0jSEQ6ie
khhU/pvO9L+V+VisAHrjZgsNY+OEJP7NDhCwIbDkJg1Kk0ahDS0ZzWDU5MVtZ8/JxrTzozV0Z5j6
D14DzSlrTlMPoz0diq+tCQEZ7em2FBkEHtL6ysY4dJD3NmGACz+3Clzv5B2CX9P3dK2o4tdE3M3q
vlHjgeqS2o5hBv7S0fCTRnUarB7gS0aywqAVQOQy2A8ktNQD+Q0mLrGiUasRG2aaGVeFMiCMP7at
3ltgRlcTfXCAmelNA1owZ8PswDE4HO1BcG2jmBSOIc9/e1X5u2zaW9hGZ4XZeGVKlDJ0gUur2Afa
+OXMDd31ydhUXl5tVeHjl0hOXpaETxkBcDYNU090T32RtyS1NHRKys80EcntSr2Th3xAhPp+ZnUg
WR7IlUkuJ0vc715XxxLCJelAR9ieNX+u+QgJ8YGm7mOrkCtiPEXJtNaGRH1Tb/IqvaMBuNUhh74q
tFejkz41s3pcesv8dDfYg6/TBmGVk25NHRIBaj+GtUF8KG1WO3au7bxFtYEUGW470VqNee4Gitpp
9my4MJ+S/HeW5mfU7ce5pSAl6oHDuX2y0/Quj81kg+Nwz4H2/3F2XjuSKl23fSIkTBDAbfrMyvKm
zQ1qi/cu4OnPoP5z0UWVKrW/LfW+ajUJBGHWmnNM6o568qtp613axXdwBs5NMTOw/B+OiL8k2MMt
v/4Ki3xDv/haKOexBC691sPwZxQC4hqCg+6CQCT65Pegd1d6aP6oRzcFTRQckmK6yywWEq9t5+RG
YO24KQUkpVYEL4Mkss2tq3sp/buaiGindzdOoF9XhHuvekVHOxacKaIEPhKZ31u8HseY6K4BfzSY
DgMCkCJLId84uXkPOUzD1UgFVcxhRdpLSE+0HtOXeWqXg/rZBoTV2xB2RHDTDGgLXAegnrOmcP/k
au51HRbEf4wPxSy8KaEcOWO/88hXMW1j3zvmtaZFEA4J7+ijYTe2ErlRe8zwZ3hh/rWS+TbWPE6x
FfBVfzsaZO5O4SHOmnsrdW5q0FmMEqKoo30rzVOGuHoiHYt/45ElBxyeZx78or8hRPBXmE7PBgi6
Ps1RWJLjTORhZcEHjgg5gaPDtuer6oAp5+ExJJUUTvAm7LIrv9N+WiQwoZNtbuKyuzYYRiu7sddx
G21sraOTom7szDiVnYUWFay/ofXfESHv3JjwRau5G1O0t95A3G15GGim0HP9Wov6aQy6sxHqGLNT
B0eKks268PhQHO1EN/EeHs5K47FgbNsnbr1Fg/ZMCvyNo+UvvZs+YLs9NibMxt4C5J3a94OGaSzQ
5xycKye2UdGWfwYPWXBlqsekVFfRlB5EZD9Tct831fw6pLvV/HavWvOG2t/z5Md3OEf2sR9umV0I
pywe0IMBQyx/CU1Fa8/0v+HvXutVdSjyCXphOKzRGk4rFLT+uiUAiRhOn2MmswWloZvAI/YIPuFG
OHLAdo8coLDsx1AbiHcD9A0QU9uaVkh4VN2R3DJ9y2T2U3XyWpXdj7boT2xP3BX9mZCpFcQwSWRu
ZCNVASZqEzSVJIfa1bcut4j/ltiv8qGWnLSswq3XzRA+gje5bWvz2VD9RqtnEIQGcTA9lLr7N4DQ
SbL2niAmcFoxCOuONN61XttnovF+4XmZEXr9s4CT17izhIIEihSG/qp3qZDK4CarQUjkdCbs8gaq
zj3v/lyR37GmAguLoCT7D3o7Pq7pe9mL+0zoIcdd6w7LobNSZJ5EE+D+FBaCNTXUqwy0vIIJ0IwO
ELV1dmf6uoe76Trh0WjF9eCgnTNSntZATDTICaxoZRBeI7hIuVx6BRJernhvR8ud5LqIo2HlaeFB
GM2uceZeXBgeezymvMUNhf1jNc3QfLfeFNK+0zMSqQzCasi9VCczNqkqFFdW2Dwlwv3qBuWRBM52
bQfy3A9IQ61gJ4uB1kfG1nHYZA0c2HI4itbcVH5xbxk1j7lbY6Q8SSSheU59zK6/83ofiWGa8azu
sRCv2FHmGO0UdhEkeM+9yqf4O0wPEyKg8xOr/cRg1v+6WnrujeyPPYFs8up+By1z41J/HOz+qxo4
fjUIkfW4+wU9KzuPCdP5aPg7feqPfT3ckH16m1TjVeROzqqvaHkl3fTbcInR7mwq/ESHX8Vzr7FN
QVUmPQAQ+5SPFBXToDhlk79KffkTFN0PT7c2do8wDAw4dPLwgLEHjR9Z4WKyXkMjsWn0YIjhLT7F
hQsu3jt3cfbiuQYxW+lTOZKPOtX0croIxXRSsor39XUqCG2ge0dCWgcFM/+rpx2zTWELWG5+S9yz
c+cTcVRF+XwHJcO8OQf6X1Jxfg+5/tMqW2R7Gr41OfvbUZALcWhVsRkdCKikfW38qrtp6bRRj0hY
7Cb1Ha0tKJVivKOyRW0mRSefZNvIgOOYC0HwSBB+Cy3rmQilHVKebV5C8hiVdognY6ukhuqK2Z3s
4YdJa+5NZzhxEHus0hBZvARclyNE56y0wuO6GV3txnRLVknxp0V8n2f53Ui3mLvctpX8i1r3ahwA
CzXJ3dDLoz5WRG8DPg6e6UjfAiNFdO+SjeM123giz97RQF63HUEU9Z6K4IMVjTuMvDfuMG0U34zW
Wk8k70GYFeE10GCsPnhlDP+20sYvscLP4Sd7gjtfsNPfqzS+84W7i52RUdjdjgL8vXS+eUl7wDq0
bxzjhuLGjTPKa7vubpLa3IHSJVQsTP/2af07GfqnOhvPYsxvS6IOCaAWa8sIborUX8Ol5wgSCcgc
/hMmhLuM3L84Kc6kMW2yzL/tiYbCfxDzLCc+PkXQi8JYM5KVqbMNag95zHrufYvM8ntaZ9eFLR8C
4haQMhLfDQQqG4N7t6HRrZHlosBodEOK3ivY0gH4QidhXHNcBUNHqqPnfQG2dFWEELX8KER7PIeU
yY4Qxo7QNKP7Ckpw5/k+/h44g1stJ0Szw3pLitHabck5yMGDFEG+9bAMVIQBSVZoNFpXMua+E33f
06VdKR3FMVhbQRNxVaK4jLG3UtHheKj/BsLylzwkRkGYPnhei9q2DUE9tcPZNAoy1yP3Dx0jNg7F
LgmMG9FNJwi3NFb0q7nrzECvf3lxZK4VfkPNDE5B7+8gLH4pWl4KIixEytXfvk2eEFAeHEq45MQQ
QeIT7k2ICM3E/pFT6E1RUkkieiefsY9xs0dGfT3vZQMjZNg60yFOqu3nZ/b3J8ZZcWKzCni04Bxj
cWSHDkUmQd+kx9gd4PlliP4dh5Kk1crvEkj31gZ+sssbvbrQM3pfe+HCNJM96fLVUYN5e5zqcSSw
q67Tow/FaOdFTfBDdW64oyzhbTjdogTuxvbm87s15pL12woFCjR8WPMRmQqFuTg3opdPegzU2ZE0
tsndRwmJdAZkni/kRVn3/QBhcF3CtQKkL6oOAoSVdLeuyMQX8HVJBNDI4ZQlAz08+NYUkJ9sRBx8
mk6yymplD/gIkaEsN1oIUfbC+fqDd0UPwKExzFYLz/6iHh95dTLRKc2OcLfsHdO+hRg/xiGX+wrh
UJhZ07khCeSmI/Hjwjh57Wwtnhy+RYpX4L8YL86imAQPR7bGNBFBUXiIaZMYxQsTRISbYLT68bsF
OtA/QgwHYBEiwQx3kdEgYeFX1WIdhVXjbnN+GIQw9h49jgVn8NaabIh0cgsjwZPokOaJdziSt2jK
UZYH9sTXkinl7FtDaKzlBHP+akMArRFOvN8MVHJfq9ELQOTYWSQunPnfFxk8WyKusAE68Ecsnrc1
OdB8nCo/unimwnUetUGyS/VRYxeAfBN0YMrH+fkI/WiAUt2dBVh0xt811GhyylY1Sczef3CakyGV
wMySp/5vaVJLIH0uRCMpKAkUKLv7Qjtp1pzq+vmveKUdLN+2bpjcv8P/IQ+8/TolL8HNlB1xJktM
eqmj6g8lbk8ivDxMF5xaekX6BNLkfZrHsrrB3xTYL17SKyIdsEjb1xCqxF02mIbPbE+zbm8IH8lO
WZXtNYnDiMuMcJobWYxg8t0zhN/H1jcISnIsTbPp5TrJBfO2O9doFreF8V/ga7Y9nVhq8+1tFezW
Qx0e7FEz7eR3QZzftOJE6j4UVYXo1nKC+yBLjUekpC5pWORosKluqr9+AYS2i1BD7HJh1OS1RiWs
OitGft80BSJWlebBPeYOGDygpM4uPKcHcNLWla2q+oW0o/zFzaT/UOmqhTzkV8+ZSVAXWltxTEKp
jkGRgCckHV0c/Iq4FqPVsq2tzTw7pzVSPGGTfaNC3/plIk44BEPFSjbFGeQ1o7AnIg4q4zZvi/FH
aDfs4mJN4+iup2WHXCYxUN1OwJInI8tux3aA0OxEvYeWpfa6A05zqMmob7E7+E6eu5s0IwiY4Il6
THYGqRhsLZASP0dZ3Dzwy9R3cqtSe92XVIxy+iL6obLa4IxtQxzKwS/OpujkjcoyxY6dyEviD6L9
gOrvyjBCgsSHONvnyAlOxK0ENrzCLn8oXau9kqrM4XvbjXXgg7S+6GZDrTSuNP+M6ru+wwGMdenz
0f7BNycFvmlWIXSe0l7U5EN3agS2suTYNODELJWG+zQkOdDPs+mOiQ+PiqWReVcb3xwvsB4+v/qH
Y5LhCNMA5c47Io5qDNUQlJwdPW8MaI2RyPngdw0W1N5XgMw/v9oHy64tXeQL4I2QByw7OZknwmjK
+QLs0pOHQu8lmys8z0SQbcKJEFJkVuaFOe2DeZSPziRJk/Y5y+5i0Q1hJKZtKpJjFVvkLw00YO+b
BHjJ2oYc7a447PXdhZX+w3fK1Wiy0NgBPfH2S0cJXgzIN+JjTxVzw2bbP7Yp4QpChxxPnkByKnzi
ylJK8Yehyszivz9nelfCY7Wcr75sLcWBnniGUPExD83k1ugdTrYuqePdzmd6z+nSTRREImJGwgur
1gfjCd05on52N9TiX7dA/3R9Mhlmo7AT1CXKr9jWmXKvaDttJP6TC63I1+3Sm/kU6RYyE3TLlPxn
Wczbp2wFg4CXhr/NrDLxl2nbONV5Gz2UVkpIJI3Y6Lsos+gmTfwBp1FiPDU1TGeyqHCsrgKAZI+Q
sVFYxlIFx5i6AUk3foWxC1hAuJ2gbj1z3MXVVadR118YI+8FaHMhn26Faxo0aTAJvP35es6+tu2y
8Vi6oB+E1TqU24aHyhzNQ5AMFua6OD9ouROtG7wSW5JR8v86TuafQKOTtZ5llm3425/QZVNeu009
stvxqQaX/WOHjQ/HPFYVLxbOaTTFBTnLuwHCJW1UhTYIN9Z3Z7Gt0ZxpKquqHI+iLPsNYLxsnRJQ
cujNyLkwQD68FO1gaVocMFAhvL27mE2hWXrGeEzKQt0YZQ/xwmrNPUPGunCpd5MMMiTGsmBlpitE
W+jtpcg6FaXsjeYYKDapuD3sJ2B6LIEjlK6t0kmE/3wm/eCCyKxcmFHgUkwayG8vqDt1XpG01h1z
Yc5rqt/j0+lcOewqKbrbHEBPc/35JT94nDZtVTSTGAVQzy/usa0cYZSG6I6A1cdN09niOkixm/VJ
4l+YReY1b/Flk9+FKBJlpk5Hd/FlJ+z1A/CW3XFM5Cy0xjbM3rdQk/NfO3mw3j17VjJAD0JFZr59
jEVq0emJ0HlaGnBpZXXlD1Fa8cvsVsUkVNSPnz/Dj17brGG2JNZOC9Hr2+vlMshKR+e1TUZg7WLQ
yg91SZnEt+wHfqK3//xy79Zb5GKzWFDMWEHWgsVztJUje0Zud/QJKbimnCg2GDtx5ZdGeEjbPtoW
Ofu1C7PK+7fHVWc8EjsaC2X4YmwClBRBSf7PcfJMTHtdTeonJpa7z+/ttTjwdpBwGZfBwY5aMn8t
xiPhtZkXsXc7RnFY3sZ6qfaToHIikyTa4fdVK9Ty1lZgE11jtKvWk9IdEujtS6jId6v9/JRZT+eX
igpen5/Hv2ue6WUgDZzuOPD39gN/76YQ01fdnTN/U0Shc0gF8bVJAQKicKCu/vcHPreG0fRicKO6
YL39Abo3zs7puUXr9vK3AlyHdzys4+3nT/yD9ypmuTRfJpy0d2Iy227CmlAkOMsEOhWbzMvYRKCY
Gy9d6PUHL16twPPEfwZTt7vUkaZ4qkMLOPWRUhxU4VATsbmtKZWe/TLoDsRjRule6cg8V2PVxMGW
nGuDoFsSlQaKZJOX70zY85TzXZ/sqM8fw7tCCDsr10P8SUGC2NhXn8s/r5vwaUOJzM2PhZtNwW6A
jV8eUtG3MWcyZEXr0u2cr3hIzXSD9i4yXz6//vt5GFUkCgCXYed6LABv37brTlabRVlxVKNtbGzf
wMvCCeEm5DvZ/fdLWYhp3LlERxV/MT1WOffZlWzk2iSI91OV11/BIWin0vKLC5f66J3bzFOcCjgf
gwhdTI0O2ksjJjQYdFKd3qq+gkNHfP3WkFq21ymw7KsYjjYg8ejowDrcc4CbthBVQOvUUfgAt0dd
2KLN0+NiGCIm4inLV5jmsgSj/KbLtHqqOTp02TPmNHInLFQSJHA5q6wYy83nj/uD65H/y1mQlZ1X
u5zRypJFqCL99xgB49w2pZREAEfqbNZF9UDqzvjflwfci+jPmDR0S1/uWko7U6M29PnR0ANvn0g8
fV5sPROVKrdsx35oqvCfPr/FDwYvZ4NZHInzF9HpYm3A3OuxLyT1KKuUPCAvbomTNu2VrWnd8+eX
+mCDDQSZLYQwuTnDXYq0BVZm28DoffSs8AUvVf8gChJk9FEXN1YfQjkaW3fFz7Wu7akklEzvxwu3
+8HSwASBDo6Xya5p+YSpb4WSxnc6c/Nm1ncR3YU59Bwzn8EyxAhc28TDrxpS6b/6hZ79vPAI5g90
MYI51HO6n1dJ3vTioxJVI6ZRUOdOlJ+sipR+C7gk/Iajb2B4o3916yXTdNtmqdMiztHgrKEmerap
pdwFrkn95/Nf9H+G3H9/EhhnTmszgw6hLATgxU+qYkTIVojpP40lmHjqp6SfpCnxUH4NLX0S/Yks
9/glK2V2NsjsbjeWhukOtYRKf6igFfveGPp716510k5EouOpc/uShpKnHd240R5M8ppOyk2KL6U9
6mC2NCM7xIYV/LWcVn/SgamsWqQR69lDSfpIK/4M+Bb3eUspS1qq+YEMythVtVP9nBF+dD6V4zxG
Akp7YoxiFUorvbMp2+1jCOYnwPzFxgLoq9ErhRG+6j2aMxhHSXgLgx/lVBtX6E3IkBrtYUf+SXXL
gaG96iVZztYom4PthpW7Lisb9Nto5MFjVlTyloAbRGxmVRz71ilekqmu4b2o5qukHfsdw1v5K9JH
Z+0PrnYdixjFDAn3GbodjlbdlDg7m8SXg5h85zwozyQvxhabJkeb4vkTHcrKNDasJzablkwekr4s
zxT1bHzclhFuCXgm7AbCRXIIyiT942tt/YjxzTA3MQM7OOIM7MHeQ2rItjHlEHRPxLA8gz3WDiA7
jbNWS/PPOFDgmhVhsMZo+sV7qx5GNkIVQTRul9nfS5od+FimcdoTmJAgAeqtXdU1FgE8kpMxe/F7
+Btq7fsSUBCjQayor0QEuJQThvrKfwJm0m2G0tav0zoHE2y5eHIp3FH99ArHAq8uWg+KfdF/RZ7p
bOxMECoN6ew3rEAXsUpXa2ySTXOToCq+IpQmhiBGogVgU3Mb8In/TZy0ONQpkCNspvGjTXwwRXC0
62STalq4LgNnAminxsdC2cPNIGqbxIEo/ZaLyrjCzVCN4PaGaK3FyFZ01Qd3IHDkmZRVl1ZE3jl4
T4Mc4j1lzvzo5/UAVs+HJmYUyak1k0bbD7aZWQTFKDg0Ip/aK8oKjGWnp3cRY/4XK6qJqOu0qNcJ
SxyilOAokoVljw7QDypCVLDoHAw/RwyqacPBl4E7Ue2dhq8ADLszvgl9nRCftTMkcGx62h1CpNnJ
ClBmlOvUT9tm2wVxyb5+zHaOkcqnToz+rdbU0zFJK/fY9dX0q85Nuek1BVvebAPqTnLSb/3eKbaZ
8iZzXbiSIGfMjBGJ522gkQEhlUFGlCeSmny8blq1QKI3QB/tqyL3huusHP2fxYjKDjQSSj08n9ch
D2g/OnSiooR6OrooUwOzGAToj6LShPOBILXdRe2QnBtofwDZqE99aRoa6gkp2uYKYJGzDtycSMAs
qMCdjCD9dkpLu4HgoM77lTV5eJ1ULQcZJguGS5ccCZsVB1EEw02U2OpLqHNDorP1b9PgeB1Y8969
IQao/YUft4Fy1IEccqxS7eBQoDh0EJBuBnP01sFUtYcw8YNrLUTbxJBRf02jquXh81l3eQ58nXNp
PNJNQrhPZ/ntltELkyzP2iQ6wcKIk007GnKP8P1L5HXWTvS18YXMh/7CVL88LswXFex3oX4CPH4H
kQ3BFEV2VkUn8J864zUqjHSbTUrpFy603FO8XgiMiMAly5KyPG8K8qrbOg/jE+RE62jLiuy9QosO
jQmF7vMHudyhzZeyTYP9KXvw2dDz9kGapTY4tKx5kFPmBushk+Iu1aGbEo1sPIFpS/6HC1Ix57ou
52l2M28v6PVh4duAcU6ePYIyQ7vz6GUxiSHK6/ajKNX2v98g8w0nd8wW0CMXq/OIFU1SIwVb7zUE
wdphque7Xsj+D1+io1aOX1XF+vNrfjQ6HWIPKOPSYcac+vYelQGgWpVRdJIh8MTEMp7NNmnPo93l
ZDfRkJVtb1+45gdjhiHJhkyyAcYNsShDYlzA5Czy+CTKOrhNdcJXNlaY1OgtrA7e+ud3+MGwkeyw
bboQGNo4Ub29Q1I0lNH6gOXLUU3XOhXe0xR3/l7C/97GLN+//ofrETmD8N9z2dibb68noGOmtmnG
pxmKs+IDwbYXEYUWtL237vAVXxil7w5vjE85e5DmyoBFz2GeC/45Exf4SloP1e2JHUuJlML03RXa
t9RaIYSxvqO+mRkJABy7VaFU/zdh3/KTDMP40SS1l+WvClCOEwM1XnjPy8P66w9jarApV9C9XoL1
pTMxQxd+dKrh7e2VK7R97RIIHTiQRHPi4h/CyNO2QTbUfz9/B8ut/3xlWi8cPDxzrq4vRnXo9TnG
YfI1/MYpX+og/aUmItZcigerpCAPtAphDeticLZxPVUXZvyP7pvigEdZaM4VWG78m762GqcHzjOO
8W+jorU6tigkVxUQknNBTuWqNdG3Z3RFL4z1D75m2ohA2SkUWbhfFvedOSF+nxHOtESLjwrYVhth
RfmhkpUk0ryoVq5TXnJsffA5cz2YRzPMBa/o4qJEgHaVlfKa2ylOk0Paj+Zz3eAB3AQivYjUn0fz
4ghD0dgF7ERNlZPM/Ln/M9pVnJaj2zrBqdKAEyHvKsmolH5zMXvhg2fJgsbxnEiCuU+0uC3NJe+s
rrzohGhaA4arNxtiitWRLnJ2mrJk3FbO9O3zcfvOZc7Ahb/DtAgbh9KAsZg8NOxC9Nzr5ITu03vs
2Et2MDmRv6G7SItz5XchqEHh9Ch7+5RTTRb7yLcTEPyEWsYiOvUgF4p1GU7ul9CaSAj8/Bd+MJtS
fZy1SLSt3nd0iU50irwb5yCgiMcf4Xfv4QeW+Em1vDavOeRol9bF1w/mzTunAGa7vG+at9RnlgQQ
SrsRgSPgf0YyEvZi1o5owoTCRvVvLaa+Y2101qp5GDP2loh0UnUeCKkDJ5yh9ych2E3WyPvyCxPc
+zI41UhcQcwyvC8azvNM8M9gdFrShKkux6fBK+5pcpFdAb8/eD1smNZOI+9sWPtmou04qySPGljW
aaUcrb7Xi+xCTX75YTDxuxTCQY/BLaE7tRivjtaPUx2riMjzkhzlIYKBvXPHYrwErFpOb/OFqOsQ
l0IgCbPbYpvSG6ES5DtHp2iszQS2DXcNxTO7nSwr+BqrWrtVheMdUKH816nm9R55zhQG5wqWWCx1
bWrKtBy4tNL8up39OHQwJyu+EVHqbj8f6ctpjWt5BrOZpIA1+7cXE03Ch2VXAriZl+e5vXLS0H42
cw3VgtP0zfgfZ26qRBSoJbIMNtJ894u3V0C5QSUE4bAksvuZ9I5sCxogehya2NnpFAM2WXFxgf5g
yED9YsVAEWXNkLy3wxcFkFlSEAyZbbQkw8I0pvdBnQ7/uUPLo0RkyldCRwpJ3eIzkZMYEs5d4ckr
RioHkNpWRYK4JtaL9ux7mGc+f3XLqZuHCYzkNT2MAGOu/Pa+HIfcSxRMPuEERnCQSUCu+4wadJPe
23j1lB9so/MvScz4R/+dpOY3yM6ddZDNK+Eyi5v0KZ/XvrDCU9UKdRUGhTnzHqO1ayecw/vwdkwm
zvekHV5oR79/i/NQ5VQEUo05eclzlNWkCKbsQjacVvsIS13rVzarw6Xy4bvFab5DmzOeyTVmIJL1
9rGm0ke5Q/TfqfLL6mz3njrQCxh3dW7F3ymNOSQapy44cajFuagFSFvC0kkxgZCJRh2OBYGiuWdm
F76d9xMSvwtn9UwhtOlJLoYxiu2mFngDTg0s6X3YOeO2qbPisaksgKg9uCokJT9LUp4ujLMP5n/2
tcxFULE4JPL1vn0iJIHVkVN3zLl9IO7HOO+3vHdQ75qTgXrX1Aaf2rcUpNE6LScSlCNS06PM+vv5
eF8uyvOLQaJLM4GWiU0/9u3PqMImbzugSidOztRdOTDa+aRWlfTto+2N4+5/uBwCARQJNNJhI769
XGTqUKN8GZ0mpl57bQuu5VXSGtZozOKVkZBO8PkVPxriHBkNln+Xou8SNOnEUWaEphuegjTHpRkL
t8EDkGvYSz6/0Pu+xfwoqZq4aDXp5y6njhA5dWZoYXTyAxMJM1rYw4glZmV37MQ0two36Ajq3UgR
nSpql2yMEenchR/xXqzOeKbNCP4FuTqljsW46vQxHwtlhienIiRZAafZp1qDAyeuhjn0o0vXaT8Q
G2ohIsN30W6U1PNNocUwsr0MGiZgvC0sUOdX6FTQogXA42KqG2RvhU44U2GsIidRpzAApV8TrE7G
Q92tWoJetlNbgrXR2vKkx7ZFCLxX7cMg/Q2xVW18u0VAirVt07AybXPZxvsBzO1JmiX5LhaC0lVI
oNxNBUB96ydFeN+yQ90ZI0rWLMz45Vnes56mGhkZpOD5YpUBYd8Qmik2fqJ94/gSUyoU4zrxC4rx
CBUpNgt4QhHW/gRn0M5ECr2O8fzwMwv5IgLI40keJ1dWmZl3cdQSZQoBObbBYQNTTO8pQMcbvTXL
m9hEXxoHoXMCkqrvKz8YVnndTJuUc9mmMobsaiKV8MUs8y+F6dQ7LxzdDbHExppPDx9GTSIMtR8C
SVMZRN8i2MrnWeS34q1UKKmQs5qAFGNSZnSsIElLNH2vpXdVPBAqzBqRoH7rm7XpaOUu04bybA84
CRuHsBBCR9wfej/Z5IRI7apJyFYNMUmsnIyC8FRU2ap0BdHrfUv3haPAASCQdlePRfzVCjQHCkI0
57kIPUJ7AYF1jSegOBGlgveHCKmTn45/LozVWaa2WPZMjtkzqGiW8yw/GNmUGdkfKjg5hVQrhfzw
t1V2lL2dMrz3tabbWlM77My8d+7NpEj24DLdC/twd155lj8CDD4TML1bluCllo7aboibNDgxO0xf
PS1IzBUDhbSE0RYR8O2w7NKVksQ9bBqo4c09vqHCuQsJL6Kj5CJ2XsW+pYOZdzvbWkc2AT+nXuT6
L/LJm3u/IEAJgymoI5L/5jwgxBM+ewkjn5mHGIyNVVUF1lEAo3/y40Ddhxwr85VsGPzrEInfTyMf
cStAUqTbOJhTSIpHqxiVrF0bq+0lVfOOWG70BLnYx8Abnug5zYnjZowYPQtzf1xnJMTq+2Aacewo
12csOUVJHpMz9SWgY4QQwW40YlBGodVkDuxw21LHRrX5zzFKnwgwxsuokdy96aGFkWGuhuAs2zR/
HEb0ejiock0SZKhZ8/14YbFROB2tFW4HvSWBNyAZqnHCvZlYHRpWsmPOvuuraJ6Rs5PZSudnOjnj
tKb+oWWPatRV/YIKU14XAiDQtggjCaI9S/qzg9Sl2Jtx4QH5JNNc7pzIbsfb2BkePHR8oi0A5X8+
WD/YF85bF0SJMx/tHbSHyjve9SBjWuVktjecEgyJn6404HGrCjLTPk+1/n+6pke2MBVPiDOL0xLi
I2C36Afw6AfTjab72XWuo+HDGpkg7SdPIrKldmFj8sGOCIGn/n8fBNWExfdQhdVkjCF2NM8syAYq
crimxxr6xNVkM2+vU6UiIk9an4wlcKrphcu/Pzoh60OKidoUAQsH9rcbhBb7gxy7Ij3Zvu/egzjM
txzrne2oRuMSbGpxLaoCsyCK6YcCKLvf5bF37JWGEE4XO2mVxbZLA7Ux2BDukkZcok6/vxR6PWqt
eGOoJdPPeHtbaWfqCDQ9sRMAHvjy2vCZNnry1yKP58KMJt9OaNwVAqP5AApblZGzPEw0tGHV0EIN
C+q+I9zGtXeZIJSvQHJ1JbzauXCGeHdrqIw4Q8wl6zkSbylah9HbTUHnBTD8lLZLbYd02rFudh1v
+cIHsXQYzaUjapQzNwsVLVed7/2fokmJw8SbeQOHKq7OYJPJtJIPpO+oFa0AstDUcBUor9m0CdwO
XO1PTezf6AmCMr3bY50iygQiX2eNh9apNrlpYqOMSdIMCN0tvRP8AegSbbn9fO54PaT+s8b838+W
lLIlmhaKyotBLUwNK4NvZgeD1Ls46c4wKQm504d17Di4ZFqtA/KTfifPJNw6YYzAgYWuEs0pLTh7
WtXc4ZT2iSj4jcTOOw2oQIYK4LWLCZ0wpOIcGtPBsAOcviAkYgnBx/k5etZz4Ft8xPQ9PTs7d6XG
RxtdgXA7xbatn4amupW5thtQoq3H0C9WQJYxvprQIaqxI1J4nlxlSrc7OwRskOwaN3JapZQJJbEk
Ra1dJamRrZVp/Q19Q9yUbII3pPGKTRlaL0CrArYc+VMqy3swy/d6qWPpV4l3NiN1W1r6FzKcK0g2
jcGELqfNlDl/yfa7Kzt3WoUB3jVrNM9BmR8Jinoos/GAxw1+Mvxvbh6HcBL3I9FbbrFjRfpZe/45
rMdvlelS3Sm+WU25cYi4Nxt11Vv5dSCqXcI8WljhreZ704p0p21Webc1DupIN746Zrx30+Dw+Qh4
rfi8GQFA8mhncIiyPdSkcv6I/hm40uGkmftVu8d3B8AwMh6EVf4Y8u4Z6QGNf02+FievlCi2qXAO
dtTtwA+yXTV+cQBOVq1LLBM5URfjAOYT1/KXUTCew9I5I5HQ/vaXOXWPAiFy230O9WJrWdNJJWxm
TAuaTVmMT16t3bCjvGG7f+4MjZz7rjz1RZNfoKQuphG+atRFrNwkE4gZRLU4t/ToAlzICGhLXKU/
Snriu7Tqoucm0MJL08j8vf1zz///WrwNrEUs6Ms02NBR0HV8LzmxeTD+xMTpnow4JuZqqAt7Tf8b
CkUKDzVcyUyja1s5nbzyvSz8aXJ6/JmhcT3JvkvQ7rdOelci4wzWXtRq+Qb5Qhiyg+3V77Sf+sch
7dwC0o/e/XGtJPN3hjc6XzL0Et5abwbd4ERUB6DAjU6ejAbwE8B5+yKJ6oM7nitobLLBrhrvgjvc
pg+HcuySkzWCguHwhL55NboEMKwznx3ZSo5BTaanqpsXDx3PLzy55cOFj2Ax1ObHzlqNpJ1OhT33
498OtcirOJ/ATDqJqHK3etb+CUO7eAkL/bZNK2+VMe+vTHoznK38Zheb5pcBn+Smj4pLIocPRhvU
ZuSMVC9dFMHzdu+f77HIxobMbT8+hbmMdc63tntfp07YrqSuypfPb/yjh085gJHG6KZkuvjEvKKq
rTQqk5MZtnW3wSI6WVvJfNCtE5e82qByu0d39Osvli+Ge3IJhguK2I9uVyAopIxK/wVXzdvb9eX/
4+w8luNWmm77RIiAN1OYduymF0VxgpCFNwVXAJ7+LuiffGwpxDh3eiKOQKCBqqzMvdfGrpx5bXly
mzo+myQuHYeU1Lteh7j375u97rdsPzLFAB8Wiwpf2NWPrLejltQe6Z5LrWVviUZOUDDXHtyyf1/n
uiDfrrNJ5zlAMkzCifX+lqpBxX7Vx8WpU1OP1Is2C5PUU3CscvxnkvCzhnD1wTX/9hgZYdGhNcgI
s6/B0dAIF7Mv5uKUitLknZXua7kQjw3BqmI4/e8b/OvFAHTgH2EeTYH6/gZbT6aQy+ryhEa+raN2
SLM3upjonmS+Nl//fbG/vaKbRgZxJwJ557o+taduHTWpY3BUDc6KcZw/mYlqRvWMbzkdO5dwB40Q
zRTaDKkL8QeL//WhY/sx6YTS52fwzlTs6tBRkxbpLXpSnmYvGW8I3wJKl8QNQkLoXuYIBsic1CxK
luyjsdBfXiOg3NtvyuuKf/6qouxjJYsVFUAOZ2G4IBMf6GFxhIbIDcEn2RSzNpU39mq3r/9+4n+7
MAccNh+wgFTNV4sCw7jMLg2rPIHLL8NioIVFNK2xX4oNeNeTUegyDPjgnfqj68yD3iZE2zmEWpT7
fv9SFcpEoqSylqcclOiRx5Ew5ffQmtBxQcMeP5Ma8KCbtBFmV2aP2RS753oy7/99739yIZh34kjj
C0axg912e/f/Z/ltbQO238CfMSdT1YRiFQ5KzMVJzTDLCzjsIDWrmwJndXeElqe99Y4+apigpuXG
kLSnfCQx7V2aVRunKm+HMXIAXWC3TqXKCFEZfxJB3lcBYluThOxsKb6R9abfFpCoTabdo3M0Rl2m
vqJykRAcKiU0qrAL2blgmf59u9fVn4O+DRkYZ0kPHRZFx9VT78ir2wDu5YkY3vV1lESceVQTGpPW
YSB2T8mLOQAjrVb+kuY5QZ24jm/bsq4O5kSlmi9ZxTm4sFbnq22BWcAJ1oHum1vytz74W7dP7X9r
o+1vpSfHaA8bMgO3q0+xSaxBoZypTlWri11VCRnSlLN/wZ/ot5FE4s+AUpnekEXamuTiZXyfH+wh
f2ml88DQQeEC+D8V/vv3ozD1xq76jL4QYOZ9KS3thHqDJigFNpktXrnL+aJfcYpOgaOgbDMZ03zw
R1x/oL9/NAePJtI5egTXI6ve43gwAIA79faSBU5nNqdMAPzL0vlbP9b91ukrP/A1/uWaALcdwhDA
49voL9/ftzWaDcfDsjrhuwZjKLzEVAO9deZfqtWCJspkXOEHICz0I4v/X/qgNCBQy7PV0Isl6+f9
pYfCbbomK6qTExus9IK76w60oO1nt4D9sJOmKED2CcBjeO8T/Q1mNhivhb7qsF/sbEH0l/bj4xC7
IPYavUVKNpejCdsTkByJj2SxTIEkRP27nVvTs+L2zhgOozrI0Abn8MuZ7SHsFCeGl1MCAcswN9hB
KwVZwLJIulNltuPnoq66c0o8wDnDo/+LuWLxbehyhMgJti4Yq26h/cjowOyL2tHhbq6j92Rmi2SQ
2uZgUTIsv6A4hJ1r983iuHnUziVMnqGEdemv0hNfVfjCWVBmMQAMPub6cRVEMfvJonKWLi2xBWrn
DpgjfREYzisLZnnYdPHyJYUNlEfDjFqW2bGiaUhKBBKgRC4Vsd52T8t3EZCbdolilKdY03Jrx4Ck
O05NNczBPJSqexFqbP/IpdTVwBK2fLFWof5qvcJtDzQobOvo6MJ6E3SdZ0TLaV0EbV3bPwxBay7o
0iUmZWja4tBdN04fP1gffnfgrhYIykgmFvQkKRR+v0j/s3ab1kIChTmWJ9OWBkS7Qg/nITMjoyK8
iglq9yTskRmPNug7fDzZJzNeoXBObpvuCfMcbueSjNAq42+ttdyIJIosrOtTcQfl3boMoyhvXNdY
D9661m8wnnL6ny7EENR30BPL5EbNCuQ5rfETgaS3g4OZ37D2L37Wm845heyIcF5dbntPJa+YoK7A
rtbmqCsdJC5zcHbEIXgtTMemp8kZG37MeLDjqJeoQbWy3pKwWcyRJSCJ95Ns6bRM1mkldeBb3nb8
pHZs7ns9raKSQ07UejVuAAbpwUA84mZnYZApq3x5SvU8v03RSe6BzbW7NaMP5Ndr1d8zmJqOhebM
QbYsEGLLBZQ/Z08tVAQNnVRQzS76kpwb+EFnsMwQZzo93k2qbBiFtcV5KtQ6EHLR+J+16VSm9a9G
SX5OY9ofnFb+TLOsuZlp85+yrlLPnc4Z01VHfa+o0MUmmjN8xYwMxt7pQ0VTPV8DYRIswlQiMXsz
wZSEQSmAVY7pUK27iulMYBnTcHDMuY4WpcuiPBlJFgXedJ8vtrxVG7ZWyTEmsNRZZypG4tDSanO6
5yu3HvJ5zW7Z1vvQ7VYG/AWrPDTJIbsl8jStfHWa2cytZVR5mq7TsewTYzs7Ix9tWWbiAhNGokt1
NPwVM4M+c7KNKHPyAaio1SPKr9g/gc/I/aQyoyWczbJOZHOayBe9NOz0FVipOqs8dPgxiPpV99VJ
mEKv1A+BUVVJFGvqjSZssm1hutN5glWJfYERCviRD7aX64obwMe2qWyKOIsG6rXWV0Df8noiEElh
XRXrlNka0cFGBuKgUFNL28WqGOBq9ivxrKscQc/23ej8+vfXfH3G4I+g24Kdj/GC7fD3vF/0cdxm
lqQm2r4DZQfjO2XM0KaMVUAuf7BybBvI+3WDr5ZJ/NYJY4xy3QJb1aLSx1HiK2CEJSPi+OpPhAAN
P4DZTud1zhhK/+e7Q2zGUJ4zPm3u61F4V7Bq5w1OBoV04dt2UPUonyYlatz2o2DU3//W9d1tGydi
T7rgdLLeP0lgpHVhJmV+arrCyXdm5bhhZqvKS7Pq1VEjjTvq60oxfX021n3OmLFmikeAs9po3i0D
ZYwr+jgP9yCT7I9YRdfHq+1do3GOSAxZCd21q+lDzonNJp8gO8EziS+9dCesqkT3dusynmg3sjXp
y0tsmR/l0PxZz1C/cYK1aXuYvGlX79cUS9GaRZ6fqol+514i+H1Y52SLU61gubhWQ2ygqk32/EHJ
/ZcXmxoWaBfHSfodf2xSZT8JKdP0NBVTdUH6F+/nSWV6pwvng7fsuuHBw938CJTKSIvBg10V98Yc
uwJFC1J125TfR6QNTjCij/uvJ9XtR8QUsIXSMhzDw/7+DauUAjuQofM2122xr/G0RIsKhH0Wxetc
IajtsV98UI/+7Zv9P1s3Klo6s/r7a66DgORTyBQf2wpeO29jh8ASQjCLWKQH8CXKR9F5f/xw/GZY
dCAiYHticHJ1xZFDEDkHnnmsHbd1Qw7u84+m14kzXdxe0T54Tf74MLgaunOq3U3qx9f7/v7aDjQD
JzDrGMcDed2ytTp51Ops/pwxnYejWiczaNyqt+0dbnvrI9H9n3dLq4ye3NabQzmkX60abcrxbogH
5Ti46qd00RW45jr97rGb+w+W+j+O/kiukKP+bu9sEILraWct+4ReXKyA98CoVubOXTu4PThYqkhT
zxD+lJYRDlr6rKn4Op3BWH3DFDL696L8xyu1/RkaMxAOdjgtrqOperGJonNHOSqqQhyByVEm3rBy
6y+9afQxqnUz/eAt/vNXRtNJyhzEHbwuf6RpjK2AEpy2CS4XDfZ84ST1dKocpflqdCNsWy/OoCeR
SuY+23lNgvt/vmOAUfRd0HpDVbnuGuo98d6kyHtHb60mGcxjad2zLFIqCftNmYXz/3HBLXQT8wwo
M0aJVyuS2iQDwaK5d5Sw0wJszO3PRpO2h5HcGi7dQjDrv+/wL68xGmA22C2rhE/yan9xnJ7Mr8l0
SFkxyyEq206hyqvLnPSuMZEf3d8fpRPiQUQRrBOsETRVrlpnPb/lquaLe1wqFGWuNejB5OoSeC5B
rK2c710CLQDzO/Me5fBHs7w/1vtNusgcBbEunxOn9fdrxrIA1kDo4xxzvXLvy1xDnL/C/vr3I/3L
ZwJKZWuCsG+zDF490nVam2qaNec4LW6NSIYG6RzQjhAk3ORG9ZR0jf5RYNMfu/V2Zx44LHrbrEfq
1Z05xNXrS5ERxVK7zUOsKe3gG3AgH1YIr7oPk2C61+qh/7DntC2z74onOiw0fWlyE0+l/SGuaZeF
0ybm+ONg1Waobo2nFlb+Ds2Xs1vL7pvWeeINQ4ITLo1M9l4PbbKDCn7DkiU/0DP8ZbXgKTAIZaYA
X+oaYrOI0XQnpKvHBZVPACdAC9q2Ti5obYRfT8qCyMloT4XaLx/85n9bok0K5N9+SgZl17E/aT2i
9J0y+ygWSMbdGZI4gVJFK9Swx4B5w4F2DbpiJir9I63R3+6aOglBlWnrGyrs/Vvt1n1vxYzrj4s5
MoZfpiT+yaTSkz6Q6+nNUZuGvmmmoHmy6LhVHyjgf7uT/ucVcH/vTRuGDXMIYMDrnRACVBlraQWA
wAOTA/ZPceU5K3II9c7QXpCPndXRtsYcnWKTo2OEIkMsUbw5cwS5PrkPoA729r+/wutfhD+Ll5IV
FDUNPWleh/ePpZCx2xQM5Q72ZFfR5KJP8tchbw9WqlSI8VT7uKAMvPQC8VtrjSUZDl3/VsH8+6Bn
/jt46/0T2oZA9O4Zq9G5v8bilSZiSF2f5KEtxF4uUxMOWRFDg2zuZTUCdVZ0bNpWuKz2nenkF9Hi
bXKlOJSudqqFo5AksLxig/ralCU8/7H49u+HdbVk/X5Wv6099NTpI16nlIlVIRdi88xngzshbezQ
Oxw6DWr+vrPlilg4Zsj0weZ69d7+vihGDRoUW52qX1eoCTNAuoG6PNSjmSV7t9M8VkhNW9+GSuTZ
bvQyQwlR2tL/qMmA+K9iKz4VcBmMSLb6mAzB9++HNyvIo51mPiSmXJ9HZ0xfO72uAg8D0NdZyz4i
lF4t0dvtskYzYOUfgBFx3ZROyYpPLHe2oC0RhyItOz2DqhJQLBjWNen8uS0y44NHfD2++OOiV2sD
dkqscBrIwNap3buxzbPImtf4oGQ5vkJXcXbNbJqB9CBnuJhj02pWfC1BOOFJ4mYSS7EvbquTq4I6
PjBn5ce/X7yrHfn677ueHhpL665zXshDH9v5LlmnCVQq1eUHl7mqcrbLsCfi5sIgxBt3LVfeUGEo
c53l0BWsApVnrJd4yt0dXs/8v81DuRSjN9rx4NqpATihvH+thK2NOf319rAs29hlK2CrEIJWuuwM
whJiIugnccmRZZYY32c44/9+ote36gIVpYDkUAuEcMNBvL9+M+HXddJ5vWm1RDMXX4EFU7wR18wx
hXN++1HlcX297X5ZZclIYyrIEfrqeorGNKxVPUAtqom4i403TIBcwXLVlP9Wq26PFq0l94WEiMbQ
NSkhZZSA4qpUj6UwELgV0MmI1UN7hJQaH8HDvx/kH2si6W6U4e5msWJzuzY8VkvpFMi4y0NVrkON
TqCxPsfjUGsX3QVndOiJ8P6onPpjSaR04Fp0JcjT49JXaxICXadoE4lKWcBi8TvqLSSA5E+lh63w
e0z6mdJxLaSBBlzM/Uc0+qt73mQ+zIzp9AEM4wByfX1jslY1sTqGdxL3TSgQOn5aUZs8pNDF6sCh
Y/vREnW1LP6+JG8rxBJoaEwir27ZpXumuYheT5lOQ7E3mdAoqjpGUsvmw5qSfVN7y38No9juE3s3
eoUt8Bg5/PuPxGv6pU/iqTp5eF2CVWtcP7fK4UQLvg09YPFH1yYg798v1NVa9/tOEQvQ0wLRsoVD
vr9oKXN3yFBcnshHW7CT9AsqF6m04/O/r2M4V9/kdiVOOVhYN6IIE52rNYgUA8MSEsU7tG0VyJg2
E95UEkImS9SgTL1aEgbttUv8wU5aO6zMqU1ImM6pgWKphG7vNjE7Q2z+clFYzoE+S55QEptfStWK
byxOiX6vauTKTHTa3xKqu/uxtrL9Qv0jo6lL2oPptuNNbNmYAbN5MH95WCgyLIEgQgMX7EQeIBAb
XwyZkUo1avHBJTX9lOax8tDDdXt0YcmRO9E4UJp6B0GtxWq9G/s0o47TOIjj069vqsHSAvgWpAet
HHS/zYM2fnK7FK8Npz2LRD2AKj+HOkOHXlvOsxBoVpeUULxoGEjVGFQrU/eN1s0BfUfj22y4PfFn
Ls5zmN3xclKWLJdR2i+N4pv5iuAiljNU0bl2Nj2tUgG0G+WCrqEjUuWLW8X5Qqe4c39A6upRLZsL
SWQ9mDFCiBb1uNYlc3DHJvRsjOMbNiYttJdUho1HW5f1iNhIWlr5g+Z17tMok/4Hc7TC2s2iGp6b
Pl4esA9YAo+G4tlhq0vE9UUFCJmVxSZQo8HjFvKN5z8XepnnlMfghCnEp/u66Kov7mh4O504jWCm
vaVGaTEYYU6d/CyJqBt9iFGZCD1nzey9S8oRXUqbE20wkw7zEpfjdFxwVKgvVAXxU9MAxRztVjyT
a5AenU6M94bXxq9QLvDAgv075mY5PWSTwvGEoXkgB905WWhT7ptWGHs7M+eTkoGUTbKqqndkiprk
63ha+1Wvh7l6yDySWkJvrIthJ9Ose6bRTuJQE8dbHInOxJDY2K7vw5TMjiKIaZXvqeriszs2Shsu
SzVHAoniQ00H6SGVJCZEYz2tboCqmjmrU7rV514iNo5wr5OQyU7Zn4maN/L9bHSEoZNPqxjhlK80
Q6wWhlyiWN5dqqTtwZ6r9UQaG/NyI5XTUTA924usKN+wBXUERo7yjNy/PNVa0u759vofljGvj+lS
TWcj1RJE22XFNDUpZ1WLFNPCV2dlMn3wZL2g+xeqw+zP7Sym2SuxVMlIeEDY4zONlizTbgyRWg6z
8LHtI1BserRMcZ2f6X8MFznndn8yDKn4Y2O2b6m5pmccrdNh4s3/3FgTaiV7iFPXZ7473Jq1oz14
YOiygKmeerG6rnlL0lYn8c+1W+qyjuQOP1vt6pPsyaJMrdQjSHQU0y0wIQ/v2ZpLLUhsIyeVOjFi
OFu6rEKSYBrrudVdRo61Olmw4MBKp08xnNNjVglVBE6Ryl+dhrdKmxsiRNM2dZi3SnV9WukmPC+e
i9pqQ+kkzJ39sS3mPGAold84nNwMgv5kv+v6VkN7UJI4NlD0EjsZe20Als47aZXKGDtzF2J+0pWX
cBgC7Kzlp6wlstjHsoDSUY/ls4IE8hHwhFhDh4jAg2KMk+UTD+r56dyaAfFu1Ze0bnTSf1y7OvWp
Uz+MBc59X2iwLAkfI0zR8aavdexmd1yI490ypwhgGMo25zhOu7ckXpokYOFbPyFmyI6NU8k6gJ7Y
dwc0vslN52jLwRUEf/tjAvTtYVysdPLNoTbPTj1rR4+Z+0UXdnJyNaW58cyx/ZQU04bisoejZeFV
6A2vfI3nto2IGCmeyGV07+zYcS+cUexDokk12ytjvR7SmKFXPCrarjaaEr9bbetfCYYi3U4xX9vR
qXeJUawVAot8MggfMZyz1w3ZgUmafZlqAadNCsKzyQUP22GuJUmMhvlMnVEQKZIzSfeHpAT+mSt5
c4MJAmN2HBqY5J22Z3jcOMns01nR073VMtDUHOK80EWM0wEKneuGDfwvLYjHajh5xqS1AaEgCO2V
XMyYXMENZZjokPmFZjfYN9mQ9TuHouFuHhT1UMouu61qxzkNmOle07FnUwCXzQ7GsVMN1EKVDoaT
UhAGkGcuuX4SqQeSJRHYyO1Kv/NU9VnMjnmzIm4JNXeKL6Oq1XvNUHh8UK32/eiKh84dqk9JI4ez
M8QO4MvS/jRgyrhTyVJ6MOPF00Itc/RvJZbDg+q0StDgEX1R7Cm3UYbGpBhWQjFUHwSi+7yKbt5X
yLEPs+Ym6PmIPQqs2pjyAJFrGv27aKBFtRU9/9Ol2KqGrYEPcIUuALXR1ur7H3XI5Nlll3ayPLXm
GqYL77WxfMHd8X2C0bUqTnmUVnuZhukT4OsILdqLorGL6M2J+daD4hWB1OeLuyaBpjeXelJ/sk3f
NXXxaUSTJitvHzvjD0lphC5Kn/069n569fC2OPbZrMejmojP1dLeLZpe7tcSkqLZloe8974QqBeQ
1PdGUI4RqWlnBLFn4vLsppulWaNaTmzWdX+3JdZnWX1XJMpzb8TnOVej3PCesDrf6EuuBzXMSsOG
Bdj30+e69B4YrFAOIWDkpfNJJCWEublQGt/GjbHzwEn3nRWuG6Qy5y0zTUJtZ9KHFfVcNc5z3k4/
DGc8dYJziGedx3I42IoVdWv7y2vFyRjJcwVAy4Gz8dH/fokb+pKNVTxYNtGsvX5cnOW7KpYnL59P
Re+8Cm/92ZfFd0GSnS+L7q7tUkFahnUUyTr4eHLu+KKCfmwftXSJlly7WQqsUHRsApzebPzOclrx
Umk9lbti7kalj1CBkGy25GOQKcONoWiHqk/P9gSKA03KMpqXSgCsn0nSHAz3LIUbKgaKr7xvsQD1
1SPWzZthmaJVJVtQLcC8NwaBvva6T+1kV8/iOHq15i/O9NhrZUh/O1LxYwSDqXwhbY0oUpb9qDLE
abTE6zS8yNaISi9+apn4BHGuLpFZ2D7heXvm7IdZLd7WwQ0Wz+TbV+8BSuq+HvMpJnUdWuj3alV8
X6QW5WOi7Iei/kz3WT0j1i39NtGQBU00H/WpfCEc2JdAYjX+1pi6IEBHfWlpfviDNLARLfs26bbk
4uq2GLKvm74ycpFwRiB+DgtY1pjyeB7sDgVOTz/TMR8cDpzY0LXTIPJjX3uESxbVp0LlnyqK00SZ
RvLqGII2PfZdicY16T9l9kr28hpgZwRvO4pgcsaHVCvPqSSJ1Zx+4ej+kaTKvlebH0utBPVcXsSM
YT6tzZexiSNU6m8qbfbRXU5izs4Yv/ezQ9xFbuq3hrHlrzfZZU2bGxyDQArkcmoqMuIkCMzUw5K8
FhchCBkfCQ/VcAdP5nMptM0LfCpox5oEYjYy/VH3xQt5dKdhMr5wAidDmNnqSNyhAqCU5FNDbQ/C
QnSHYi9UcvVBpvrRBppgWqhQPARuUz7QLZrBzRq/2WvEjjp7OhahMna73E2ZQrsrfxRZr0px7tjI
RSWf4nTZu25ynN1+r8N8soY2iC2a53Br83xbfwlQVNzTpPe3rrI+L6M8xtQcQ0dwUsFx3C5ssJ8a
zWR+5aU2vyt2flerw6vnDqdE6J+EwsdpTWtgtQmJj0m333g+bdKcTTpddj18QYdyEvr8U1rML6bk
JiYCQ6/WL/GY77ti+TG1HATgTXpEwaLauldM7zuLetB1zldzsQs/VYls5UT5c3HF6+jke29wjkox
3YtsMz23t+jVq4Be7nNfInAkdPtOd9LdwofmI9d9XArMWp5BEV+AS9Xs+tYgoxTswa2lUFLN4kKs
Nozd/BF+4wlz/Zsbe0Fe2DfI3CLYZamv9cJ36u6Z5OQd+bK3VjPeVln2jCLylGbyMxDdnWEpj4NT
7Zok2835EJZG7oupjPoVrpblhbOUUTwgalGbX04/k3yoHNKBNdYtq8+GruypeG9lnB4IHoKEod0X
Xhkmef9QDIwN7XjS/RmQ75pCOXYI1GEkcsjn/K4FQlfFc2So8lAlRRVM2nCjj+Wn2OapuO2xXwd1
a/Uim+PRkxitHXu7LXzW0ku5NHdZyeEgyUbb56dzj6u6klk6LvBd6yIkceRGG5rHrNoyCyFugRhi
84b9R035aDOImRL12GbpocnKVzWNGacq36hkKOWm4jmd9EBPx71u9NFigPxlH+ZH3ivVfJtreqTN
3d4SBj1Q/ZxvX2ZtEQNvlLtV1nfzApgEmTuAgDr1l2E6eo4AgWFGCknyKeIHymyy1gbw0Za8F4q1
c1OkwkN1XsfkLumyAHEvirWVpNOur57aovYI5TYPziBIO+2PacoSksj6Ia3lNzrJ5C/AJpjkTGdK
VV88mm1jwyuLbrI351DViOfNjAdDE3t8Kk+p10igEqbqg8ho/LRHD6F3Bu+gsHd6NuyAkz9SLB70
ObnHWLlnU9wVxhbBWN8tcfY09c5u8IaHeGpfPLUnGqb+unDAyuOV9PXqjOb6U0FYq98Oza5G/WmN
JI/TYd7T5T/GyXDQUkDLOqqlWXW/ezaSpsTlqGHkXzreH9+dmynoVos/s4ZHVRg/rVZlvdKBK8N+
o1Uxt5+8ETFva6ev5OAdskbdqWV9uy1pXWecHbfeLyMtVxVeAw5/+quKE6ht/Migl71Ie15t40Tv
zAiEguc5ZlekURo1sXHEznnsNec1VwnuFmYwsI37A3pDWZXRUsIkMHRBQUlD1SlQLAvRvkkWdHud
o9LpHiYruRkqblKdb4w+C/uyCQt9urRENFtGceQ7CPVS3MV2zxY12looB/sIXyJavfGUxSotivHW
0Ol+Teb0ycmNfbdWWSDl8J0D/LGdgIwrxXBJE+MLwul7kU6vnLQyjv7T51UkhT8nOBRj67ZpWtLl
qTCxI5xSuygDTZv26mAdahvH8jjnRlgvNKCSBitfXg/1nh3p0jXFxRvMaJUzKd9aHinkP5CqFsBJ
w0TTv1TEp8W9+kt3nWgevJtOcESTHSuBod41k/vF1Za7vjJfQJizxuvmiyVdYq+hAo9O1HRksC7q
YcqGY0wL3BeWQtsnCRmXB0XZnsfMeOprBQdRxnZduzbxdMMNoIuDsuo7h2BfXXafeX5cPCY0LLlp
iC+2tekhNpOf3WZzokeEut/HF7BL1OmJiOpd5s4vIFMcNKv9RWNFbvo5mi2cSet44A+/b0VxM7vr
WwpDJhhX9+cUt59WeyDwML5RrOUXawC0DsbpDOqO2gx20SiUUFOW+wL3icAg6LueApu6IvI4H49k
/ARwz57tdNAP3Qxzg3JOcdocharEHlTkkeuVT+U8vRr28li4qfTbcn7rXPXYKO6FjSai37svOKD5
FvJpfzHGY2MjZvYow4hLJlOTF8bPp+k+Bt0TcLq+GaQbLZ0RLRZ0UU1PyRC1PJo5RvOQ5958rgVn
SemSm+4Ny5scitvecb4UhbbrNeWWePrXNhGlT7/bCfNUDZO5iboqfem7gWpPmY9ZbL2AOfsOq4TF
JdkLg3dJjNCHcFz31L+DyvXKacN/4dc3+/tUHXd1N54mzbgk4Prvasrk0MZoW9VjuuNLmYJqyL/G
rbfvk+miJBT4Y/bTK7wvYJDYktfE8+1WfajdLaGSXzMe7FATbETOnAa5C2wc22/E6dwvpvl7kyjg
cbzPzrYGcwIjQmU2fMOrNB+200vr4dcBqftrIql6ia2DylEEvrPFQouo0+9SJ/W7yn1YFcBEbt7c
d4nxYFv5g6N1vmV15FzrzQGRQR9V0N79nHznLssuTdk3Qe26TGtprlK8vGW9+NzWzZ7G8/2gVrjG
mXIaRq/hupcPE0eIENtqNMoROEDj3A6L/N7OJp2CQWVxVi06JN3dDLijZl7YVOLiSfkyN9XOVsvQ
rt391BVnSIucU1sj5INfgxR7zdQ0T2rRfuoZhwVIWEMw/60Pr/bZRckqMD3r2nAw5+K+z9Mjx7wb
8ujEaR6MzzrVYrQ4WuEXXnMqluwhBqZGDpDxXNfVJZfJKSdHXcOFGgpEuaFbuMeyF7DkVe22ryV9
qtw8Obm5a3rzrvLaZ8KvHlI1oTyzx5tVNb8y+H8m2uHZQC6s554D2sEoA0ia+h3TpeehnRJcEyB7
plW/dSqQD163/ScHNISkEVnZFmAEs8AC0sOaa4Tlu7yaWqte+qJTgl4l8Htw3hat2I1m6oQxwTVW
Np3j3gxp330tme3vXaN/Mw3xzBYIyY5vpl+Sx7JzTlAK2WXa9lEA15/0FSFLb5NtrnmhXK17UFeh
BW1qrjNjN4LzvDXt3Nu5Vf3qVFoHSpvtiu0z4hx9gdp4Ek1+mfXO9Neu/qXw9xVmjrHGQupu2tnk
T7USKX1zAJdALv1zkbUvmVp8Nsnr8JdGRExNUix+lINM7C963g0R0apW4JDR+7UzyaxRXNjOstg1
bvNrSIkiT4xuZw9r7+OTANUnQlsWnG6S9p4Y7IrDbb4TyuT4aOnu1BQ2UmclIftywmagsQ8RqUws
xV2bs+YpW3L8+NpY1c7QmrcSthiSIlr8iTLs7CIuQ0+Xj4pFzNbciO+TK/ejgTZQGU4KahUC7wfi
H+wxsnMyTpjh8APqAMmGJOMfS+5kMt+ryvITI3uYmuUBLfMeUd9umNxnZ42PHNybbQImCROJn8Sa
XPJGPTMdrALI37hX9LCxMm6qmD4DNBf8EgQY9XhQAr1CCbjSpQ5sgcujcmIM6qzaQz5c8mW5M1LM
FIQ87FKjusl5OZacw2rWfGkwL0lVu6t6OlD6NAbloH7mcHU3Jpn9Hf3j/WhRqxkVB+O5cXtfs5TK
JwvZd9YO6/t6y1E9NMw8PWf4YxjTnkYvjUSWcqDdUL31W45LtejcCSBgqjAZSQPilii5831MlzL0
VpXGOX2r/8fRee3Gimxh+ImQyOEW6JztdrxBTpucCijC08/Xc3Gk0Zmw7W6oWuuPlejP9eQeEttk
0sE2SCJ7yNkYzuay87rkrTJw0E1u9oNvp9xVC4uI0sU7VLjbSrZssf17rWg/UN9gbFMRTslyG+Lk
FE/tBT3gOencgGLIfbHEe9Wdz+mMq9Fq5/dIa456JTZmbzC7WGuFnDRjEcmWUF2eqNkdjkQ1fRSu
9YvRTBIrNCMDjT26bFM71F31AziTAVgGA7mHWEH8wqP9glX5CMD+nUYGnXCkf3JkPtw++yXXb1mK
S2IWFBRb8RFTBYFbmUOklsroo813jac9yxlXa0xiIRw3KB85W3WbbTVFubtOdZAukSBRYn6KQTuo
tvdaSqKzbOMhuzLsg66kh57ct1Vv5XvHHTbZFB+pZL4CVh/1cvjX9XpPpov5klrVuS/dvcJZiHGI
1mhsMVMLzFTxHBnVfNaIyOlFKf3KKbZ2x0halWlyqvsy9o144QKep9OoJO+6Yv1Zpvy2OjYzo1ZP
YIfbQXj52hh5IjqX4ypfd4lya93qlumN9OGf1qnVhJHQRbgo8xO9GIA6XtiaNZ2JfX3HC/vMbVSG
9pCERYfuuDSnE4q4I4Lcdf1o3YNmsj0g5yypfzSn1oPYdF6HTNvTunHkSuB47lsM09EQmrWrflag
wQjftYT5mfEiHXWoHxi11mJriAtGLoqwqX4LRFZt6Ktc886cH9XUc2JzmGXZSs+SPxME14fFwSiR
WB+KMNY2KD8t8r5qT3PQ9YSHIan+R5JiIHSdq4uS5TqaLiltIL5VgAjK6a1T6WSmE1bBV/dujIR6
UNF1giwPKUluVpNW3ZxiQWxW6W445dEv3UJvccsLP6hNu8oWii90p7H3dozLjCHE7xN93wGpgtgn
n0pe4DcSdE95CwegO7CUNGqyquaeQpSBPNzqARBrjzJKfTyROPzs6c18mkRv+eZo8/p1hF/aI3Fa
C3NCRWMXeYjeXZkLOldMgE8P76FdYO9NW7KpelxvczqujYYk/rTpf1j8TourPWdphDe+cM9m/9Dc
TPWdaL9ppVnVjVPH9FOj/op0bwsDAXGb6a2fioY+eG04Gqbc/Y8zWhZmvZmjVO50bmeOVYeMXd6T
bJGc6+2LmHtW6KoOKNYkH9YwKeSqD4phA9YM9pNTdjzSoA6dbdx4OH71OT00mDnNgdVCL/XVEJVH
05THIqp3toqVT84bNXGu5BhdHjFvo4HkvdZvWl/t3Dp9mcrizXnklGC8fMcMcdYXEInaUradRiaB
M57J0L/PMYdT27Hw88wxAmMpSsMItpU+KIfsSX2TOv19BHuraqLk+HNF0kADCuekZgMyiPw3TfKM
A3X5y6J8O2DdTLGckqAFaK8ETemeyYYJQdtXBqYs36qiW662h05raahBZ+a17rPWfmROMZE4+V4W
3GkgF/w5MevQLPw4ZyseyRkO2lZ/LivirRuYYSPhyGnFTymXOST5QAmdSltW2ZwzlS5G4RdLp8Ed
wXfCvK75d3B0Dku99jLnL1q6IXBJhvNzExbQBKo11PeOGsNJjuDZznhPIv2uNArFRHpxdGX3lCkp
znZtXeTjwYoYUWuNoN1EKrtG7fd5415osPug9SuYzPkpGYp7sjgh3UZPHveDVnt7L7eOla4dhkSu
bD3faUOhrW2NNcDDZFOqL+hGwZibEjBfM7/azKp5p8ddU0B9ZfJ/Trn+AsuHJbLQ0ZrpO7Vl20a0
3MSpbfh8af8PAxRTGfMqNuc3WJZNI1NKoAgzc8aIea8gz3NyDoXH/5sbztXou96fXAeP5li+Nna2
0wGmbcXZOul4i5fsqW+8neHlB114+0lAX1vWhfbo58gU/3Q9ei2d5oC09Uyy1AVbNci8FTq8qgg/
j9ayoBqIxxCqcGun9Tor6jc1jsPGkEdwmSAV1XbSh3+YdNm/luktU0fPbx3rHkcqey2S2bi1kKzO
w0EdJhie7oVIq61iznFo1fFC+lisw+k6LJxMyv5gQ3wR5f0WqQIdyYIdRCV4SxBxNTXDJsGqjO3R
u434HWvdmOC9YuYLBnKfeS4LSJ0cA11VoMkVVt60ZIBPtpUiDsI0z9oAg5CafBhT96nGHeNL/1EC
avdS8YJyNs5xHe0cj19ayLDOolUxC5413fzNXbPZW0VlrguvP2hi2cQuw2WkV7gnKo466tlXngGf
mshbkvSneZh9s24viQF+LBvLJ9L4By/1A7CM90qnvDRK8wsOdjajLhhlmvsNGI98xMJLXb/kvLZZ
s+zqbgELGQ/JjJnajVvkvzEDaUsdYP8C7RoHc5yQA4ujDxnBhRjyEzEtv70KiFh1zS6ZvC3D8iaT
uoKGxb1rSrTt+R4xbLxEE1zvVFtPZWZvZMVYn1orJ/NeZO39G4zsu4CfaiNy2xaX2DJ1pgLESnd0
wvyYenVWIxzDZpHfi0kbfC+V33j32Y6WT2klvgqCNtXmOknUU53KVenoZ6VN3+o0uS1espbkbgK8
04WqVsWn22X/xLK82lTQ4zFXwzpCkuIwghEC8cgFWZR4+3gzUsHcrv4h9tjgrlN9DMR0jUk9hIt7
KdNqUw4JkS0deTSJUnxR0LjnJmuCzCMlD13Wzqtdz2f+uyLNIVzAtn21V2N846Sqy67ZV4kN19I1
L5o+H1w7PiDCW8sBeL+0UyUE//s0Oln62BL2UC8X2Tfr6BEdJ/tup0ym56uF/O0n+zjVONi9eYHu
NymdSy9JXch11sCYWRoYkhcCkF+o0YKScQlFEys5Getlog9ej90gMpcjSq7VUNbrsTJWCzCkRU4Y
T9B80JqELh4lIGloM5qvva3dWpX9ZxZbu1J9YnW3c1x+C0VuSx3fp0mVjuX9iMxgvGodtDjk7krP
u5CDck7N4Qca93VUvhpXA1biUOVDO0ARG7SGeujkZkrIrI7U4s445qgPuAMeXaLupiYXvueaRa5D
mb3n3WJKU5oO4FCy/JBhcBdRfVZH5RFZAX0tqtD1shPs+omcFS4xBTLKOZZJ8opMZy37OVQi600V
46llCqoZ8juCcVkUPtyRfjLR+Y77oMf6jfBodkLvZPpKjM4D31iVjYesEl+8+T+alN/dnPIM5sEQ
xwQcFlXAh6v6upt92LwCuWbvCP67c+n5w1JuNFGsKm+5Rg4y0yRbI2LZjpV2pcyKKa47JvoCg4r4
N2pDRylCCkfX9pSsjc4JFD0Leon+qct+rFqEWToiPki/k8LdD8v01Ze/DcYr31PMV5y/gQl8xDqS
vlJFAl9SnD1GnAjwpVnykOrCgwXqFUfLcTaikzGOoS4EgWnDqobgJclvnaT6ukvH04IEoDHr16WW
K3orQs+UKy+tm0DUUe8ni/FkC2fblWjNRn3mmol8q2ZoMiprC2LDRe6MFAl4gU6H36pNoHCdITvY
I7GZlKR4PePtAm6A//EkuKTJyA6ceHizlGbX092sI92yU/U5iqd/vYLyO8qDLqOhbn6vmvj0iOn2
i8ZcYdU/j/SG1+lycizoBk3VN6oeb6gVXI9OchhV52zASxOi7dKHqWyK3ntLZpIhK3YKs7t1+XdU
KWdwgKgbV8g4nnNHO0bJXzXqBz0rqSdlPdV75TYo83lmMYQT+7TUF+CI6ToanDSisw4UXm6jZW+I
sgwWjzrivrl2kK2sdXAz4zuDZMoVyHI6tP0H1EO7RsDS0YTinPWM/RxiInbzf9PgfhZpFe2rOlsr
vfeA/PazZgTWbJ4Iob7mZvdEjP7Dfcvx0lfXIurPcVb/tTlAyCw3hUUSnTOC0DTyJ1lUP/GGi9O6
azJEyZuuERp91HMUCgoQDWm9K5ZT+xMruzeTG+xZw93pzB+AeqC06WGUolYkfYrR89aKwoI1cDbR
5dy/1orBfemCa6iNE7QqY7BQ+mfdrV9GNXpP7fi0lOU6MZvr5HrPy6g8KWO8lS71g5qxfphwZrox
icU9dUn8gl3kagCJ6wYJ3Pp4HxjEcVsEWiMuxmL7WeLmvmDcIsr2gm5yv1QZKngQb/AetRXPkVqv
gFDSULc+2qi6mpbYzbpB15NL23j3ki/9i6rnT0vjBoZ09gC/UCHN80xltp3FL/Ams+/Vw0dvN6uK
xNq5QdGLMoUmymTbxc0zLBnHm5rfOARXygj1PBk6b76iNb6ydGGMsq6PvDetKuqNmXCGzUusH/tK
hAgs94lofZM0DqJVZlsFZEqVVenS0pATaX6qI5dhc2TyiDJrPDhG+9ClsRvlSckXC4gMxwe0Nh9m
8MS5YNAA3HS77rtznd9Z8Q4MqqtEKy0keCqJKGZydBo9jKTylS/WbqRlcstE/jUM1jmawAyIYBAd
EvhkIGm5LG0eCdBivbFOMmbFLR8ZLYa3JeP6iaDVoHHQmKldvs/acivMNAA+3ThYfBEwNAlG6Sok
ie+JWpWrWmmbmfxUZxz8dgYXs0mZVpTquUizld1YT0Q3HmU0nIG4qSBrjRvyJyQ2Vg1v4HEeNFWG
RsNzW7+nGRO2+9AJfV3lFUSA4re2wfhMKHcpw1FWT84cM2gYK9H029rOn2lGDfR2Cq20v+JKLfwM
/q0qbVzxxrgaS057Cld7DrOSsPxiQAdL4553KC2ruemI1u8yL7xdgUpto7qQHXyiSxYurqhw4Cjc
flA1/GzouFihkaL8H1RHfA4x5LOHYE3KNPkyF7TcfuQ4vHLt3H97mvhTkLjGZbO2MwLK84KbwSR/
JJd7MJqTm0y7XoenGM1NzIta/iimQqBJthYClYWhvwmznUPVbN+1uIPXYBTCtunTXXbpioqCWZK3
OpRw3WsP6FZ50dss+5BTZOVw//a99JemuSrIlBJPv+pW6Ud9C+0AXGMPcLaNv3T2xki1HTEjwWNQ
7prhNtCV5mvUmViFcbWxLmvxJ54zjEfA/iImpqheISU6ewopSgOqhgQ8UyvKnRySe2ZtWHzgtkqe
KCWPV/pYreKmDlWCuzq4x8H8TlsTeDE7tkZ+YbFZDRndq6W107tpIYjqmrdcL63RFWExE2YyyfyJ
eATDF1a9nyQbY1tp5/whWMtdtjAHBjow0XHTEWZdiQ26dJa3U6Xiq+Oy5hegds+r1o1jt36jo4d1
D0iyflkarjNyg0Ep1o0iz3XFF2k9gOfGzXYRZQxeicSmzE9Q4NTEGhUbMNsoAUhvaa7cFV1buewG
RZYekCdzD9fqp+JKngAG9yXvfW+w30sDHjHWkouem6Ecm3PszZQSdNfF7SGy6CUZaWryFhHMNWyt
PrGrsr8a7L4T0hiZM6jNxqpxFQ/V9LADFpn+OPZZXPuqNP+JWDqEaHUeY7Cr5fFvGSnmP7DM8q91
+/yLgpTpZDn00yKWnvP3MakEZqI5cv46ck63ph3FxPPDVIpPObj8tYKjWg2qSmvOJYPiyclqR4ZL
RYDxQSxItnzC25e9Jht9rxWU/64l5o16k47uBEloApItRVW9ylgmi+/9ud6XMV+j0t6kqb41o+iv
8V4LkYYNmDpFojtnhEaz4p6teST+Z+7P9sIIIgYy58qED4HKRFD6X7se7un0IDRFf2BKOuV9+6qi
60VsCnyT9ERXzheqogLVpAxYpAjPbQ0g0CECuKUsNPN4sUszdNrk3E3DprVliNB45TximxfvSQPW
1Wh36HtDXRNFOfhzDFI0L9CAtQi8Vv12AH78TCcXq+QGy/qLlgg0ld54GMzhlbMdUKfdkpxfMePp
dSBGcYpV5RvKowsix6AmBEGHl28GDuNZgYFWWafJW35WgA8aEn0gf6k10MsvbVY/Wk+skxqNXUo6
NDrIHzHJa6YWP0mslatksA7gsoBJ8T8Pcrengm+s4mAh3ZLbZYVslm/TXEflEj7ys3QvOhMOCKi9
AHF341HI7tIurEA0pPlkqAagymvEkCGO9xDVJ0y7wfo0bxRUJSzT95gEfaEZb9aQbuvSO5D5uNKq
5ktLxedciVUhijNv0K9AQAtzTK0GAm3fdfJNNEe3YlJe4l7s54STJ517sRqX7DymjT9A8bTC/ZoU
fU0IyM7OWdcc7Z64yqthxkwl8RO/FV65IUgKHbW5GnRmtR6XPLCy/qeolpUy28fxUe1s0xPeFlcU
kQaYSbxPmxZDgUb/d7Jxq8gfKHFZWUVBMFx19qxmg31g02fK89Rwv3RZfBhrRmsiljgNN3JGhqAO
QTzzR5QA+EN7Qe4bcsNl53h8FAuxUye1DHUyxXWKUDQJzGYxT2AMO82V+mfELsM2RHeFB9szzqXC
IcwLMGtt2MKuw3mGo1u+4MqGPe12dkeugUPwF46QXWEgBTRRd5sQyNTGvLQ9poDUpTpaN8UhWzo1
THKcok1knpGJrouB40dhQStib0/UFloiFNHFEFBQs2W+/eS3eq2mEr0HrOTiHEF+7kUvdqDI15mq
+dxBr9siAsSVT9MUZsMOnT39DP1xQKbgLd6N9qGPnHy7NBYrUlsCaUd/JP/XgDXExrZip+bFaZHs
rRTYF/NtNl1Ug0pAg/EuHr2DWw4rxL4QJ6AOLodzOeuHfDHCklciQA3iHhdyyuzauY2NONiiPKYG
ieojqkSM7GZWvLhNNsNqdNWqi8mqbx7UFbVH5lKGZpbvUlgiH2fRZp6QpyTxrXs0u5TVBhFToBnj
jftjPRJ/LpF20PDC+Ex1oTuNhEfKSwQCIN1Tp1RXKV0SU6mZd9wtUR8rvdBIS4i1N7fgZI8y8mOW
ZWWz3fZWdDYbezUa5ckRVzxN96bOYp6L6o0p/iGXQvhUc7X1TLJLbI3rprFQOA3StwH6dBwOUGkX
Tzb3WK1a3066QJugCCPv1o4PR+5kBX3CHSTdct2YGfurd4mU99p2NtS8Ir2hACep05DU0rWY5/uI
JobItSSIPXUs2KMzKDPPjvudq7J8osQXc7FRx/zS812nsbot7TaIOgAhpeHqpbkNuYjB/0jS1xJt
b03uZ+ppN2NQQsSMe6KonqNoWGVdIYNFT99yhGxUgG/RHIX0n1/Nmmw63fpuW8TXHgLCXmHC7dtt
A52QohqcjA9XR+tOaS8cmk4fS+qc5QT3kY1dKIhVwZtw4ULZ0MTEQaH65PPtGovWs9HdtAAzXMTh
hPkkVqcXRyOiEHPHN8zWxpQdx2v7tow6vg6oLouRQco58OIsAPzbVVO0n0UWtlJ5NzPzGRRqQ4Nr
GHnFxmOMxEIckI7nW1HyQT0yz0CGOmyot8lDbVcyCXuyPULUoJUdfkqB2m7I5uvs4pimaTw263vB
+udLYR6yUSCFGU8eOZuqEBdS6J+WiQQZLd3IydU4bxsTjlkFbLyLwfi0tOnbJYPElwAtaleiFk7v
mtWeWzwMKDgjB17CIaXPjM9eo1yz2fo3oRsLGkpSUUPN55bwO5ZVXpzRrnYY/w91Y25k6hyqTvt1
XLunOBSN7ENMGsl4U5BqAbbBSISUq4DGgXbV/aLPVqra3JpMeav0fpW3FQms3S7l70HanuiMOA+J
uu41ywdi+M1SY8NNGvSYadQ5244pQjqiAgVRLdC0lVscvMG96tFDf8v4I/v9aPadbxjymcCEDyeT
cJH2DohurzGPNO7wWdFGD2WiAGPp3ltrmdcqqc95F4FID4cUG1rRDF+6STOWhwfLUnif4x4R4MhL
PQ0m3Y08F6Ci3znSn2CM6TCzszz165qZwG35nB6ryDC691SrdrEebW0QXX7qOyTPt7SB1h16i/DE
M0ejyRdkZCu5cS9BSANLEe+pmxwqY7pmA2hTQURep1MUIY8YLVg+LMIMYe1PU+PSG1Vg+as05S76
/GOwPGiY+NDpgAMg2k9E8aEAFDe3iwPVGm7RMLBVdrwgESKLJI6gsCXVawu09wQUROKCunbEoG6T
h6qvT5SD2aGNXFA3dR0qw1Zvk3U3xc/G6LIryESEDYGI2AXNeRM11kagR0U8gyK//VfAX89JMfrd
PJSB1pqHxETx3U4dfDQHPWPi3hOeDCz6fgOBysOS9e+Sqf+c8cn2EGog3+P3cO5WoT8zAh1jM/9X
V+OZHgEfC9jK6yQLt/kvq3nFOSUuEaIBwiiQBSJ7E9rcrFpUc9RdHHRd9GtJUXPnib+k0tiGi577
IrZi3zWqAD1hGPOj8c/ML/bcdyu3r45yql7m3PbA9JxVD77K9dXZK2XqH4P9rdLHi4W0qKntGBpt
3JuxXWwa3Tl4yQwG6Z6giQOlVJhC+W7LBijCNGQeGH2+H3tUxUvfr4kNPQiuGWihs85JFuGaZJma
sJJVaz2PzlqkfuaxWYXoqTZTN7xO8pHm6X0SIr8iwW0vi5SpkpZ5tyWcvxi6X4AQ2EI6tGRln2tt
mQKR1lu70RDZp9FDLobUVVQerjdqV6YH+5UuIy4gb5M4zftslK+OgL8sav0pY8wtmvzFHLNQYgvh
k9xVpUFH2vJcDRa9InaprvMM7sSrQxrid0ZtKoieyGXpi4fXRWyUYnx86wbCZMxHEkJ79J4znRIc
yrvPXlJ+G1zjKK1WKYtS7hYB1co/STmeCEFfZ3b2JPmvqAvD7tKvqfG6j1r21ydiZ8XtKcrnixN1
FzupWEKoDZmBMnudy1azmYzj1ZAPv42c/1V9uunG/FzN2dPYIqg3nebNgS8rNDA1EtFDnc+ao+uU
wNAMiKT7cb7jV1lX3UgZV4yJh74b7E/qt7Drk5qWN8jKsJ/zmxEXfFtEEvfNBjIUEE49LJnzlrtW
BACPntaMD48lKJqNi0DE3wr1Q/dSnqTxw5Hmi83t4C7jqW6sL00o9wjUTu3dfxH6r+tiQrMW8c+k
yd0CyFhIcSZJaTWoS+ur7pDi58wQ+M2WCeTRcJlVz54UR1J1xl2p8oCg29L9tB5exrGtV0QSrvHs
YrmsEaebaPq68i/mx1n1Y7+vq2SjRM3B7uxz7ipHBWVO1ipIIKx2p8f1Rzt7ENdLvrVM/SZjZ0Sd
AH+5NB4kpiq/en5M9WGfs8ua/M6EMo7G/VcWkvyE/KtTp2vill/KMi6smrkKjDXVOyNj4tMFZ//S
EuK75IipevOdKNLR7xXHDge216RI1qYa/8PgdZzy4q/Ohog4BuOl0rDJKJBcmapdR8JnxwqHrtES
J0vXxrveII60lm921pfKrJ8TtdZDpRuvkaH8zrP5WgwTw1BubXrIyXnu/nU1yPygmm+Nka4K4CBb
1DgHBe7lqr1HFVL4uX8mFBu2ZOmfkHT3qyXJc0xVJmG1RBT6PEk/spSXyjPeY6dSt2oOgZSI5d0s
h3MbjZsxq9/qUqHkOv/GhsKXp/TZmtzxP7fy7jmGNA7rNCQj/hQZYrOo5T6yRJgm2ssgi5+hc5AM
RLtSDnK9ZNZKoth51hrupA55DnROuxauJ3flNLmrZpLbCcjC0qtqlZL66Eeinhk2tf3oukqIDgQE
xWnRmqQuBoja3Otm/5QmRqiNk4NRSFuJqOD4Ev+Wcdy00tGRcmOMRgU/SwUQbtk3CcoZh4OBHZyQ
QDtK+AnoErGFtTULx1dJj7Zm8bw48VvnZl3Q5BzEYpAbvZZrpfE4XvEj6qLiPzluU+554MdXOufa
TSXY9hDWkbjTT1s3SucN1Up4P4z8XzvZlY9IA90Jes1mIoNMbfr3rnvEEz8O3kzssyFfjbGFu285
9ejMIx1Kr07At2ZkvgVskKmpvxm6rFmtzyWExyjkm9kwZ5KDOPvRVO3HKD9pk9xw++cUvzUXUgFW
cdX+ZQ/hjzOuHYJ4y8Zo2HK4rjnWHBdywY4asnSLLj+g4Hy3avecJ9mvas0uc7NDtns0hXrstQd0
r6tUZWsjcxGJmPMA3DTuc1s/aOX4RsLaVe8NSgWHpzyXhDAXZ7uceScmwL/i2SmnoIiBx+mEo/23
R5jA9EpGL3ddByOnMaE2BvJMQ/FTFYUO7t43kyTjtjSORgmFDAcFCrfWEWBC+Lq7PEmenFhv1pm6
dM/ILXSMogXHFydPzTPP+z6Eg2kc1Trfsil368qumQRtouBoY+zDue1PeQbq1zvZFD7+otLZ+fpo
W7OnQZ9npIbROZ867S/m9b1Nu5xUkm2rZ9YjW43IIkQFaSL3CN68dTpJoonHF9Vubw5PsW+mkJ9q
Gv9khhvOarI1HwcbuMenB/in9/o9TiSbrVNVW/yGo29lQ4VmN/9y5+Tqkk0CnoXSdTCXS+SNT3Wj
XMwZxEdZbI497+CoTY1ucFxVFqKTKV3OhWOeAK38OcPVbKqXONYOrgpoQc0icqClDWJ9IgSI+gQ9
7xhxWvvsTaM/sWhNeXKpMRGIHJoYVbw5VNsaLeeUVi90FvqkXm1TVWy0Yjrg5XjrejgxEosPjj49
cO1tq2B4scS5G6K1agq+ErmRSX6tbBe/CmqhIIk7XEcLFhtDv6RoB3i481d7gQtaRuvNFMiLsQ9c
65kZUNdwNpAm/Z15URYY9mAHRsIEK7pk3WpTSPrXGtXHS6fVeHxt9VnazeObQ1g1F7yjYpO1gNWy
7eHJTfIfnPjLsesdbXBbuUD95snAdITJizorutTWEomoMQ9PdADGYZHHryyMl8ppjukClaclylFa
xT94hyIgtx3kBMeC5JLF8u6MbhK6rfkwiVZbssGD0pVPtCf0FKNCGXIyrbk/N42WPjd9h8jUNNUd
Ag3eXbVO1vgCFNAcaPYo0bd5xC/ByMajlxCVTvfUkc9yZwltY+X93e2nflUiAiG9cN/oM2uRfkTG
8muq3bsxA4HrxEj6eae+G0XEz8lhS5vTKirT+4zcIpgR4OSmtnEsNllPc9YlFOkiWdEN89NG0Zmq
3c2WlIvLUuzRQGwo1QbTG3val3vxUz+KTqNoWU8aotlYjRu/UuLeR981+gr4iZDDqWoVyvYIjAh7
7KWcvBMCqsVIQyz11TWrmz+z4c5KIQCDKontIM7neTP2TJq2KT8srl+/h40ZNAe9sKdwNIhLyVtS
x1zmgJ7v0nSeq4RW3WZ4X3omgtENcn24xg/zrIj7M0bSIVTHcqXl+Qat/YlAKhJpa+i+rHutKheX
kNxH0fRqDM46B353ZI8aSS8+nES5KBR9SSRxtj4drSn9Gar02M/zllKQAN39aU5KlP+utY/Vx+fh
lBusU8taj8vPIus2aqkca0iNTcIogERPvqjovoOWJnOq07NvK9O2bYVLNpnfs0mGgyflqsvU1m+T
7HXuJzo8ETKajxQ/pXwI8pwvmtl/o5hQKW+Y/6zJeGP0+4z1mXyVMT1JIbdppj3LRw/cVI+/0F0D
Vj9KISYDG5n50jpM0yOWJZDC5tTircFEd5hlgsFBwW3rCGxfqmBRKR8PbDSeO12uIqm99TI/9Wqz
iTt5afJ6CrJZzdClKhESEtaWqDH1gHA81DrturVmNFHyS0X4V0IPWVzeq7aKrpnOE5JqAv+oQ5wR
BX05r0LyUjTGXfPc94wSamDkzcRPpxUPJV3SRAGzB+6PRXtNjGzydXyUUEobcyyOEEiwl4nC3vGQ
T6VVe0FYAogxbRZTu0grO3alKsIOUSfQ/0GL9Cf1Ebs/dBpTSG3vvSq/j+bAiDU3T0uXbNLIOS8l
Fe8lKjQqrhEHwRlZ9M3SfHHDbbSnNhOsyokPSZttbM34nPTKWZEZfMlRSiM/BaDwxuLmNn9JjbqG
kIwPI8HgLBAFs/ISuBoIawHoyP88sypDtVafInzVQT6YXFA1GpEOztd7KFeoTQhFxKRpd4Dn/3F2
HjtuK2u7vpczPgRYRRbD4ExaoSV1dGh32xPCbi8z58yr/x/2P7EoQYIP1l7A3tuAS1Ws8IU3mC2V
3OjZIO+hfQWcyondHaWfw9i7X8cse5UWHUovXtsoFow6z0yEQXOW6fR0quINccybQMiDqrWbQTef
rQlZAZcad8LJ68Sv0cSZ2kWVxDR+GLW1y03xe7TTb0Oo/yk91A+y7rGOUPtPp7fMaZ/ZX180ng6F
A4Du9lSEtM0EnSF22+e65rGdtOBxaMV72Su+ab0Tkn525n0PFL13oU/PFXibG5w8//ghdwHZOhnG
HSg3sNE6Pep2RxPgENbch8j6UVEGSjcVNGbiTZ3Da4b3fVOn7lqrxLvR+Q8eTdqh/9Vy3cs8eSCU
fLGd9FkLDc5cndMxc7+0jYYjV/FkmcaK7JCiFIVJNbVvXpIRGKQ7enXrwbWffes/N0+fOrfYiZYq
1MTqG4R/QQkh2em711yK54o8JfXgQQ/Zj9BvHiQsbMiaNXhL+lc15RjHNtXKT2HVVs2PyM42OMl9
9cLultb7AzUbf74DHwpv/GKUxtfSzcsbPyqftXH8QoyOB8Fs6omSA3UPaKamVTwjA/ucJf0vh36j
bkZPnie2qEHQk7ZhK6Eflqx6INRxS6u4qu+Nxn5ir+CNKW59aYV3jtchNxD27bYc0peU18COi1tD
1hvwA6vJjjdNUP72poov7vVfLLMhdvGr3ynIWMPpHjrZQfWjGemIAt8EsOhF92gBG9v03EsEwhQO
wHqJYrhPgnpteeyU1KGQEeDerVzcS6lHV/IzotG4RA7Q7026xQHOib71TQhsJ/LEfeh0X9749nQI
Gng7aDj8bNp4l6iCsi/O21NCp0vGT07LC+CP/cr3AHem4T2UixV6HOAmYI+EIDLyyfnZafkh78ry
BieFVdkNG1c0v9qCGhGcSlQa/OY29YMn26mfci4Da8z/YCWas8MaWKeiv7fa7qvBzzeBXjUCKmhj
3Dmt3FQRVSrfiuGDljto7TAaMQcLyi8VSQB/wz22J9AS5Q/VYOBioA7riY1BRHzTQ2FwolmZIoGG
1VQEslH2q57LGzxLq74NdkOM8oXvvrl9+Dqk2lPiTRuof/vRCOmh0/bxxkfwVG+0Pu90uz80DoWI
GRjkc5+X7can65ck4Fv1gR5yZOyTwHwvRbbVW/OWouOzou+no4S5Uv28AHGMczlGEwJf+y7YxZEH
YU89VYLHfazrDWK3PsBXc6sF6nOctK+Q9l4hiu8DUxRryP2PMJB2IrXXpYWcGo3yWEJUd8zuG6Kx
q65k/6YJdVH3hj38ppfafy1yGEEdbNiX2LjaHWwrm8wKDbbSg1yc6p9lAdWjGCjX466kjelhpAZN
ALe2G6quuCLcummxZ+Dv7oAvfVWODzPer9S7XeT+juzxj62HtNb8hxqF3kSDRmtPd4PUEcM3D2Hq
gEkydh5yOk0OYjcY7qKIbK6IU4Bg6qcl+G4Tv9zO8B7BdQfoRU+MVbTy4MIVk7ijrGJgE8CLAWTX
DvAzp+fna819Z6CpRRg3Oemjzq/2aQWbXfiUK4s7SuMed1dj320+UIC1Pq4KWqa2zD+NmSTNJWGt
6m7t0Sk2quCxiHA18uxPreF/aWLjVqMfJFDEmroGEHnOjZP+Huk/5nl8mwz2c+hn+3HqyY+19Dcq
A+qVEx188yao53J4cQhab/w6ESuM057Lkq1q06Zx3GIjyA79iBZrWHD0CKnZuVkHOEF/IylEAEF/
nIkIKJXs/UoHpijXyoUGbgUQ1fWeGxT74dL93ibJ12j06VTxrullzMp79Q3R4WMevplDsYuEWGPt
AX1nes606XYoxp9jN+7dmWsMzR5EQwNrO2tfQ2GSWJurKjPfLmvRnJGvQxBQN2e1XEB2S7XOkDwx
sXQzPoxAulaFQXGdOr34klVcBpeHOiN4OKvZK15fgw3+odz7/vNzmPn1//s/4v96fmG5TsSt7dsJ
DAQ9k2zmBtKkJoBMAYIIr0k8ntE7ZETML3UUSdEgnCf/14i+VSGwmOnJQZuvQ5mb46bPyvKLihyu
EaezHpJca67owJ5bUSJRxE1wWRMo+B8PauHLK5MIFR7dQTwnlvbMFaPPWVe2d/vvK+ry9fBdQ4RQ
VwvZZXSwK/DpmJGZLtx3vUz6A/SsmggmQSam1YZ/V1XE/YFM39SRjzSXtohoVAluaswYnXBIfgLz
FJ+Un2dX5JEWwpwf2kgus5HKYRD0io8X0Db6BGcnXA/Hasg/IdMAObJzCSWjqfk5pL6zTkcru20V
F/Tl9RTnZJlcV599SwVyOEvJ/Cyr/MkfovTQ+EF2304jrcwQiIbpD7SNdXA7cdXpD1Qe9F2vp+Nt
NhHFE4QN8GFaH1dm0/WuiMwuZfxnqSh0kyWOuDiqmvZCyjL1G5fMEpO/2PEESA6qF4hUmQ9C5Rsa
Zs+j0W+hxiMk+effVwPhfrTGYW9ycM2FcmeJZDNeKyEHNqK/kltNspPDkKJbOf4oR1w3JwfKTqr1
A1qAAJ6TKMMTShqa9txJPd4KWSZXvtCZxeCHsNchA/Gf5XVFB77RgARgEam39aegEcOz62vdixch
FdcUPzRX71b0W2pgtqO48iXOnGxcSFGNxaAS+fflcTMTEqIQAskhGQV+n003Yb6sq1tJ+fXKPOWZ
qwsN5fmUsWVoqyzWvurQ02zCnh1VejZFAWvQ7kSI5AaCZaa9NRM1bWOFBEXaWwFJhF6m8kUVPs+x
hLG9r8cJI1h6P7dSS8sVlgZDBfSqHiAVFYax6+C8ouOSRvnWtESzMgOn+CXSAS2nUCUx3I8Sveqp
rl/E0Fr3KSzc6socz04RoxXbMnUlXGvhv+FMRhZPwkcDTWuau57/9ZoUaUN5Y9Bf9CEHLY8w75Ur
U5xRhuXtsdnRuit48ha3i9XayuxBn6MeRSBtaRSBhG91m66ZEDCT4AWHcVbOj/2i2GoKrtSoh91v
qrv0LRSNO52C/A3dEXlld5259lgJw7IcDrmuL8V509qNu6YxwkOsmv4pQatiFbUBmVsJsMD0TerX
KQz9NIKveOWgz+/EQo1udjXDVEFhAYYDy/GNOxilaCuF0XtrjzEEkLjfSq3/Y9NYvulUCLah5Xj3
dRPcpRWl4fDh8g84PVgI0yMVDh5Rx+5taYyS9IYWZAYiXlZN4+cH3phF/d6L2APCGoxf/nUw1ph4
z+UfnuflrSZG9CQgdzozhMnd1V1CTUPzAUKjCfft8lCnO5yhEHjmojItE6L38bpGSTnlo/KdfZnA
SsUPUT1T2jC2WeFVP/OibLaNrY2by4Oe2eHIjivdErq0bBv3l+NRNYOC7YAnBcz1CJXIUJcrMxpy
QhHgE3XT1O9VUZcvcNPlIRLUc7sCSRsfXOfjVJqYA3cdTedqKK6otS9XQwmd30U5Q0pH6frSb8cc
p8hP0HE4gEETsLlse1MNvxreTkpMWj0crAg49JW9vdxaH4NaBsQ6wonTrW1MA8znJIwPZqthlYzR
XYoUxtjtYB2G2ZUjfMaQlym6s48b08MmdnFrh0GdJxUZyAGl0HDfSuQDdfzuCBC8ch81XXAzmXAs
iqDo16Gkzer3Rvt++fufmzFbzWbKoFZccxEvwISqPHPEeLTWPeCnGNpn7whzRgCdKFxeHuvshBFt
x9EB6Ls6SR9GiA5uWOPEKzjAq6EeYPs4pNs+waePXlKPlO0g4Qi1zqyx2DfIIeneFfuRszMmXBQo
qTsKQ+bjDY8slkCBqiNO0T1UE9B9jDAzRaVw5SKxd2UwMUtz/n1ZzjuKHp0jBZuYe2sRdBvBmBgZ
HLBDLmBCF1QONxb4712MLtjtEObprT3lqJoW8+QlyrRrTeY9fMHQRX6gSr9c+QRnZ+/iWeZKIlfd
WFwy3Zyr92okKFeht4OX30ISD9ItonHPSUjCDh6zXscqKtdyyt2bqTejn5XdNjDtNHBVXZXdAl5E
2qCuqiunb/mmzWuFeRk/C8Mc6iPzWv6VgE1BiZQXhYEDrWfQdnYQopesnOfOQwBpahHOqrqQlnWg
/X8cAsu14NwidE+HfrEoXg3ePZrYl2ioTff8t+zGsfpxVwapceUMnFt/yAlkeyS2/Dv/+V9z1PSy
qWO/iw85a/Eeq1bTbjCPnnEsYQ1Y4fLnNubNfLz9SJ/JagWbT8LKWBzvye7HIUCV8sAWRUtmKGz5
tbRHW5uRQ6hnFLEC8Jqk0nqR5PXWBvCs+0WOeJV/8xECRqJelvpsT55AsrFsi8J0a/d0sdpiaKMV
xT8EFC1/kt+SOBB3GcpzP6tIQlhNGpg0uBspJ9y0Zdl+onmKsAnK0/CV8zjU9smoquq2CPTwia6A
+81rhFEiTjiKbzY1XnsjQaVAv4oHKMpGK3Kxu7w8p6tD0obcrmO7gGVse/H2wfcPMWbvSeBSO94j
yt5uZd2Geycbgwcrd+Ovl8c78/HxaSVBY3/zviyjSXrQCEUDGj8QaWLp46MX4BKsEzLSCiw4XpeH
W6Y/nCfSHp2AgoRMKGt+Yv/aayRUosiEkx40l/RnUEhlA3KgHRW4n+fnj+uohOrN0/pFxs61ysaZ
0zzbB1lSKmSYlblYXN2aUN6xWyobup9bO9prYEQGO8+eeXzb50ZO3ls8dIqOMH3La8ZO811xvPHZ
8tIgZDPwXeF5PZ471gv4T4PBOUBbkzdw3QIadhGvSuh/M3E+IJan8We0EcrnDp2yUncp1ttx/Oa4
vPVXvoS1jJnn2FHnIIKlIpnATOP454SGyJSjWVy7moG2Ykt/LKN7JZtkY3nogtzIMXBQtRg1aMBR
xQlaOWocH8y0mBGhGSSKoZ26T4ZHEZ3Cmxq+EYzZHi3DfgKNXjnqLkKCp1lxa/6oq8A21wFiBoip
DAjpb0MQanRF2ybYk7Coz0ECwOhGoQZH/wbIJebToTF7bRh5Z66M2vV/aW6lwcQ3oKx02tR4964R
hHtks0Mfe2VQcD+yLEFCtM/TYEfaqD9aZoWCo/Axv9h6vG8UG0wt3aadtIqZYwRhTEmI6J3fAz9r
I3248ejkJquEU/NEmdbzVl7sB7eer4DLSLor6U6OqXjVRiP4NJsDNWsaKzmCeaj+by+flpNI+OMb
cQ1Itixp5tJ2yhY8v66DnH0UTfYe4XD5oBAl3EOBR4giQiEs1JGZUUBgVm3aAhSeefNDjW5uohxE
4DP1BSnGKw/G6SHmBlfY+Fgk+BijLN4mlPsbUfQqPNRuE0H6s269bFgTeiP9k+e3zlipB9QeTCwO
QLFdWZJ5W56cIiYOjEOYJCWLM9zVGk7ESIMdJrhfq4yDsVWDtF9gX4RzE77ZYgsDO6wI69VUR82P
HpGhJ8PxnStuo/Mslz+Ew2xTXeICNT8U0v+6yipErng4tZTAqDDLddM69EqkPbnXXsyTot4ch2M6
O+dCtmmcXByNj/iSgfTsfhrZdQdzaLODPwXt916Puu89Ko+wD2v7gIyT9UQ9r/yMh5z12ulT+JwY
df/uRG736/J3kCd3KT8K80gqEYKE9yTbp6NjaUYXTvtwavIBzcEUlE0rUEBWmqIQTt81LlGdI8I+
FDEGO1BCRqDsUDmMd5NtpVDydB1w5m1NSZ3SIRodUPc1F8UUkSug/UYrdwCJYbNgTwUIRYi4Bcdn
uSk3uD92X/xOiRc8g6EuI1TffIrGerZ30pSDlYNrkfxfnrQ42XzzpCmtmjrWd6jpyeM707fsXPVi
mvY1/kT3YdgaiHCh2f0bmCBxRFeV94kzNbeZI3+ZsD5p5PLbXE8Ld5d/yUkqOv8QcmQhsX+iRL/4
IUaJIGFYO6x+R0T9iP4DInppPVUP4P86KKWRh2DTLF92edyTo49PGHh9x8RUB6sgwzheAK5Uo0JZ
HDVa0dlfhh4pzE5H88uKGusTri793WBY4a2ZBbMjCgTqy8OfREfztBHClDrVHovL53j4GiBtzPaa
9o07QBAPEQRSgSEPiee+aY6s/vWi+xjOsTl6LDN2lcfDJanQuwj1pb1yYC90tq2ju6/HiOW636C2
ze7K9TR33QmY2+aaafSZE8Ydh0GcY7DmxIPHo/uUmqq0Hzn24K52wkU0IPfN4GnQkCrK9UChfA39
x2zNa8a7J1cbX5nwiNqtruZq3iJDdMMgF0FoK+hHBngwT0CJFi3IzSvn6dwMmaBNKDgXmdQiBJGR
Ybl+V1j7Kkl/g52yN0Ya/OqNHBcQi+xqWzpwQTwvsq508k5zYGZIa4Ywm+6ThePf8dpGmGfqhlZZ
+3ZwW212acJjoEwpRCM8y3tLL7lJd6gPCtj5VAgOwmpHaiF9XKI5XTQdcSOQ3X8uZHLVmxRf2HC0
B/jui/OVRZ2J6ZUBVhbfr51IwDDQ5H+0hllfo9TABcSgSMChC5hMFf4542hfOWMnGcH8E6jfEqST
p9kfhf2/3jVl4Ydl+hxxf8JiB5v2FsHrWSgwv+ojcuY4m0yShIB3FIvw+c//GsopUwegHD64bg35
eXI0wLF5UX9q4Im/6FHSX3myz02NNIdURucaN53Fieq73iTwY7wGybKV003FHX59AXJIWK3+801F
Hc2m0sIJ4oZebLAxIstMq8BEjLlFoipwAlmuaz3xtRsklkEWQy5Kgyvx4rlzS5NNMh4VLfpex+up
BZL+SSyNfRnFwIJFGw9fFaivK3M79wiQR1FEcixJHXRxbEXKQ2MMJsPY+ljcpigIr/XR7z53ZpUh
QGRW0ngjzDag5QV+Oqwd6Dv//fP6zqV+4kAcUsno5qX4a+uUDbsx6yxzrzV91W5or2rJ3aBQzwV6
Y9XjUwkicn95zA/r3b9CvrnoS1xionxI04eK4eI94P9C7KuHeufICHG+CB0S4CsD6cemRMK7ukVH
DIi9p3k6CpSp7G5VX6W3YVIiz9r1wMfDpA8++5MYtrBJ6cZ6jQPjwcERGWaXnuZf7dIQr3U0Wo98
Qq9eK02oHuAxKimajyLxuqfK9QsyVxyuhljP7+AnwLPUjQ5vDB+hIwCdrjtxPeABE125rz9KccsF
cEFl4hQ6F2iNxQKgrTt1dWlrs2jsiCesXkwvvlIwTDPYLA7ZbEYVxgR+DwUvwtooDt9VUkCehR1A
fI5At4GyBlKzj8NAO3YOnmDaUt1qs43bC/B+7hi6YOWK7HOuY5u6FWMf7cNmzDcEmO19GbvVA218
pP+LUrUTkkAVUi+95UTxzsZV+67uLe9egNhsELjC5kFvIhQa4pGHYHN5Pyyur3k7WJSwTMF64Ke+
7DrlNcTjxG60HT4V+V0xZV3xpJUqKXdD6HrpBmAp6LbLY84rvPgClrThjFGrIydcgjM6OywF6Tpj
Zim5sJKT46/isKvSWeINOG3c4xqwGXwNNZnLQy9uz4/p0g4i8uNxmnO/4yPXBwgOcZkHkE+N+LMJ
KR+mkzG+WX5+LTD4qKsup0l9xtIpic+vw+J445EWWLqFS2AaTTQ8QmQW8GzIK/t9dCoH64Ia9vkA
aO4uCCP/M2rs4772xfgpb5AKryHAAnPmnUaZU4ofToGPwY4HrFr1IJfx9kitlzIx4VL0rVt9SgNU
xfsyjN79DiNJemoaUml+3WjJPqYd1X4r+obr2wjVQ2ZM/Vp3ZPE4AaYGemo1wX2ZTj/h6NKFSiG0
rTQP1HRjyWqv+ZW38Xxg7jBki11fxxOKLXCoN6aRVns37KQ367PAlCy4RSbVpqh+D0ZwN5UKsmuM
WxoIMoGF6+DqnKsI4U4cX7Tk3tAHcQ/4qdyrYtbKCjksMOpTqidphMGShJX9HWnX9NGm7vl9lJl2
61ptdac5hfZqUAZD6LIOjIe+lMF3H6E3KpqaUyGIQw3q2hddJrEfuwefMEu3DcxiSRmPd89gBoMc
B52mku2idj+WXZSvEfjE3zzUcifbBW7TvSEvVN2Ggw7pqs1Mu6EU2PhyJ53BKZBKLML3JNLRWrq8
sxdx6Mdvs+m+zIEBMeFHrvvXY5JaXZjT8Yj2FcypYmurInZvrcSR3wjIinpnmL3ePyZhNbFrAGFd
ebaXaeX/jk87F4C9BXnvo0n11/i6YWMhjm/j3k1g/hR1bfyM7NZYh70htib4ZGx9IH6Ug/vfSIF0
HRZau+qyzr3yQ86dcEfibQ38izqpWpw6DZVvlZhOuOf8SPpgUfEcaC57k9/1ennJl423ec48IMAv
ucrc0y52ySEoyqFCc9+sEeMOh1HlKy1o+lcVB5m8a+PIB9sYxR46IGGMWjTME/XShYRQ75d/y5nP
z6YkHCQDccgq5z//a/kZAwXLKgz2qqRF+B/Op6L/XEVqRm/Dwy3RIEkSlH6jCN2iviitK+/ImWWn
6+JiUg0iDTzJYtnJ7gz0FgZt7iVVm7K13Du06vN1RYnzSv5+5vkgm5WSlSf+tezFUIUgb5ZG4++V
bRfUa6YUWwu/1K2nupsUpqwySMU6LkKjWF9e5MXIgOKQrCKhoc1n01mWi/MfxtOA05lug4gQE6JP
ZX6rS4VnQizj7gtNIO8ZtDEw1cvDLtb2f4cFOmnx+vHxzPkN/+vbaoiEjCZl2z2msPZ67APrc1fW
9bZtMJC9PNQyLP6YIaQw8knq6RTGjocKuSsEiv/O3lVInjWzZi64eXM7eVX9mHlpdKicNAbT79BR
kplxe3n4MzMF9Uf26FAnpkqySB0bZeXSKX1cPhu7fAyqgpZB3RfZIz5mKDxcHmzeJ3+9z/OyGjSs
FXAfCdjHXGQak5bLpEJ6eq9VbrWHwiKeyYKQL7s8zOJkzsNQ+pirXKBAjJN4cyjypmh07GOn0ZoF
jknNf1RB6/wxrNrytjx5kNr7WP5UUY+q1uXBz+zYD/QaeRzpFE254+9pBb0K4BK6+7ZHysiepW+d
MaLZG4/JRk7dsEa51rwy6GllQpByUwaYgZKuBIlxPGpW6D0aM7m2R3+r+IroK/LMhVG3rwHIDWJg
0ONZh9eW4+XJU6IL7Un1Vo7kVtn/HsvYM6/s6nm8xZemBW3TAqcbaZL0HP8eUdV2b1g91sY1jnJ5
h3gOuccuxj4TfRv7yv20fBY+vrgCYzM3oulJLoNMt3TLwuaa2kPiolgcOwXFGbxO3SoPDmYXi3Ua
I9c2GClkniF9RTEsvbLpzs1YUQABu0iTmg718YzHOspRkEVwYgo79y1KnM/WKLq30qY5PaHcc2W4
M+d23uLUWzhSc2vyeDhzAsqVdIbLKeJ5uskMOf5qI1reNC6a/y5v6ZPlpf9KyV5SdQFPBFxqMRiS
kgGu4PRfe1t06CgSbXl0mlcS3tPcaEYtJZ0dchuaXYPpqE9NhwjK5R9x5u4gEQEUbIGPNnn2jicc
9W2eZvD6uZJd7V5BRn42/aL78c+jUFKkikcSAfx0eR1WqY1HVDK4e6sYjXyNRkzh3SLa5P65PM4y
eJt3LN0wJmNSWaJitkiLPAwO6r6qUcaK6mbbSvVetn7xDfabe18P4hl+NeomCGs/+WH0S0gkB4fk
amX8zGUFSoQbmcKEwwMkjxc1NXBC7CeOqUK4/XNRDWig5gBiKS/gEBZ2B/Ri1JUPedKeZAPMHAFd
EjCyc/XFm56oKnJ9PXL3YTzmwQNmmghvphU25Zjk9LW9SwA7f9H6BLkfu4LmtPIHszT3KWpdaKXC
cPniOwO8tUrL7gB7oaV0+eOcni3FcpCgE2byFjiLy6utYcPn4PP2A2nihg/lPcHFdbAYc+XXy0Od
vv5ob4BtmPFbcF3txa7Gs892qlCjlhkBKjAbB/0ihKUHqnDY4ow1Wt6iQ0wEHwzx6HoIpl0ef3mq
eCAdxOkMKunU07lPjjdAZ0EIMGcfdQ/xNrWmT6Hb8I5Kf/Pv40h6cWz7mUch59vzr4DKw0qjmKbB
29HbR101Tpt4NXkl7Osr48zn5u+Hh6uK54aDhb00XsnL3neEG5QDDj47RNhvxDe9UdB/UF4oKfP5
cMWxeVdPhhjgDUYgWL6DU21faehHL42N5BOuQUP46seo2N0E4Sz+0eUhnNFM05B4H9oO4h+UeOfz
6MXDZ0IP+RwlGL7ciNRBxC4s3aC50RTS1T1yF9UMYcAr65PIsV27Kcs++c7tM8WbsqvcR5w8rcNQ
iMxf+7GPTdSgPHi1CPNqaz+3Z5/xAt1CNVgGWFargFum+c7u8oqdvdy58eaqkKI45CyOo9+5jWjh
7R6QBcaxPLfr9k76mhdtUy2AcqxZI3LFVZ2AqWs6IOYIm5hovJpNIa40WJYHj4+nZvDuB9KGlGpx
8GYprArjrOyAsLn+XGF6t4006d/FWq2+XJ62nE/WYqMQ7zqAhWkXkWAsxkLbtWszIZMDZRWkjl7A
6zV31dAGG3PEWTMMsvdW2s39iDwGzyvqECE64qte4Z+GA2i0d3aWf5tj2BzuPIRANTnhnYWJKF1M
/Yb891pOsgwwWBzuJAyCdZxW4MLNR/mvI+Q6mnRzJeKDV4/dV1zrkBpyB2sLqMyAhhj3q8srdPIx
DAJJ0yYBo1YuSVCOx8vpdhm61vp7zUQ3Nxmd4h7X1uY+og90e3mok6kxFEy8GSKtuHWXWZ6RDoik
GJO/bwaUZDxGvde11P4vsaX/tUW4t7hyTZxu+nlyRE9zuEyQuuzpcKTg8OBpuk/dCY2+JkGAtQV6
v60hshUc9KT7kTYPEzIqbfOCWEnnbC/P+XQD0kwiTiSkApBvsRGP1xfLmThCQCzZp6pl1zVAk+JV
VhnIwdSgCKIboYpO2zZj2707cW6zS1HBl7e2bG1QDUHhoqEfdgioTrKG+lpFSPjaiT6AOrU9875D
ff1g6N74LrlYvqncoOJt98msqB3Qd7hHbzWartzzZzaNMScg1ArA5RLiHE+qx+NPaJ2VoHJoRE+p
WfohnggV7m1NC1rr8hKeG2wmacHLA/54wgM0u552Qtgme6O19CcVUQSFY41PSwGd9fJQ4uxY9I7I
kglZgCMeTwyfRokNo57sJyHbesXFr4UHpbfoJfh1+xO6vawOaIDJ9jNlXefFLSc8kpqh612gbYX5
VRUlerVxhLrnauSBwvZxigr7yq5aFkzJAZHRcWZIOCfpNMU2HHZuPGDBpKG1id+TFo357UAful7r
aN2HyBQI98kMiwFFfam0r3ZboojojdJ86gO0a2+muIqIQkzZXIGQL9Py+adRl+d3cXtJYA/HSxjE
NZ7W4RBTecb0bjUpfIv6KBvXTjiWt1PY40M0FcO2bmDVX/l88999dNvPnVseFiDZHxiwxW3PAYGh
2Ou4JAdFiFqX5WSE10i4tDdD5lH8x1TMeUNOIUQmBIaa+GwVdmDzGRGxvLKXzm0lgkpB7Y4LnUjz
eB20FKppZKtkj5InagtlrduPjlU3460Ny+kaL2ae2XLmc07KwnPNgVc+Hq13jdZBezPZ19SkD/ST
5bobx2hnJxkQ/RZ4SO22+fPl9V6GtfOnplsOWXAe9iT9N/sM14bRUnuYQNPad723qUjULzVqT/kY
5DtpV/o2crrigDnftfLPucv979GdxUbrEjQYEZZlgR35vTQmb2Mqe7opI6dfKQMTZaPhbGpukN3R
2ZC7Ns2St8sLcPKN+bA2SHTxUaxmIY5XvRzwAqX9mOwdM3URKncR94blN30yZGr/vDzWafFnDgvm
bJLnhCtqCREGBa0jbV9h1qIZ+bfBan8hkEvUOyB9gddBtlIiR4NsdtQQoIg/N9EkkN6EueJW9P2u
vK2LY06Az/cGXsobBffIWB5ztG06qc3mx62ODwv6dcXet1IetRG/tLRDdXdsG2xT1CSudZqXKzGP
PR8pgOKWAI+yrANl2DeAlo7sHQA3ZD/JG4GxKmKleA2RE6xV69YlMrx2jvrG4EfIXwnhiu3Qubdx
EFaPdG7jKyWFRXAzsxoBMJPkuYTXsJoXmX5M/JgGU2DuJj8p+ptqzJwXZfjthKiVKIsbo+rS75d3
xGL3fQzpwJJgEYDl6Mb853+FigMi8GOKpwEmb43+U/kxxsVuW25HnMyuXOqL6+V/h6J8wc0O4uvk
Uh+DYWjwCqBP6lrpdnCRrZEQSzHtoL9aBv22jobhSrh4OqYwKWpR2Z1XFnDF8fRUCVpwqK1xF8my
uHcao/qaIUn4NcryWZWtxUInHLFXubyoy2uFqYJeoGhBvEHDBabh8bCRD5yvj9W0qxNL3PW1hQsZ
LMNRrqkFaxjB5mmPv5FZJWqL7Xn3PKosD581T2s3l3/K6fel7+TOHX0yzPnJP/4lhp2lico1fglg
0/9GhAhfQ61KXtMxbK6UVq8MtQT1WZkP4AgZ7F0PRHWLU4n72AXC2hVuANPt8rROT4ogd5+baVSi
2LqLDCdt7NFIzHLaoTdiktNYRv3q5CYSUyqfvg8VBPwr4dKZEUHxEf+zmoCxl0/xpGiCV6E57UgT
chzp+/zWs1vtk24hJNMKoP1XpnhyOc5hmelQ6DEMqsTLpiEvRjK0CulZnzIWGmlaz7gissMRg6ZR
/+M1FfYUtabVEBdxV+r/decAwAIeyh6eS048zcc7J8GxhrgmcHYZrUvshivxBGvC2PulGf/r2s5Y
L1giNEjpkROAHA8lAryZwt7Esz6R2pMwUQYMdac7wMuqZ8lPeWVpT78lvfgZV0auyuOz/JZU7ZyG
em27s/QY54Wu6NE3DPvwBa0Xw0TG1EbK5/KGPTkcTJHyGfAEcoK5vHU8RZdCWVpOOv4dsrEx2vGc
W6T2vZVIzOn35aEWhTouH8W7BqJYcDrIGhdnQ2JNOCqr7ijUufUvRezySEWnuPLNzmxPAEnwjQgU
Z+2LeY3/ejhIMye3M/H7sKcE8GbsIJ8mCwu3IWTRD4PEhMIea/OAoJZ/pdxweqkrSl+EDUTFbNHl
BP0AxZgkkB09oqH8VtdttEaCO7odYff9sM0w/+kXWv9yeVXFmU1DqkbDDoC6YJMulrVACFd32qDf
2YhhffPxt+nedKI1JDq7rr3Hh8l9dT3VvcAUkK8GJUMU6trSfWtC20RVUYuMQ1BgX9/UkHmyyIOQ
WLZh6fxbQD1/frq0MwWOFjt7bvHk+fgI6bCZ+x3EquEr9Cg0lwabMmNUJeg3+Gn55Dthj0eC7tzg
MOVeqcwtAvp5fPpMgl74rGQEC/h4Y0QeAs/I+yPZbBS4aKftjDTI8I65B1mVBTcJ/eXhxjfGod2X
edqZ67YpomvV3eUTzBmgPkiExxmYyf7LAqHMh9yLycgOlZXavxRoucT2EOLSlHdnW23zBzC29qWr
Jcqujsqa+8okX19f3jSLnTr/CO4zKtmkgTBSlwIeemXbqZG70Kucvtj4Xl88sSjYKUN0W/Fm49fV
Dc3j5UEXV83HoIJwGogNIYixlMMh5KhoCQh4dx4CzbDxnw38Q9Y6dOfXyyOdljqYHyQJHkagqYKL
7fhbu+Po1WpWcqrKXD0YPgVgzO/cyd9QKFa/Uquh1gjUsil28eSRaEyh8F/dLkqfAp4+DE4QENu6
HfJhmMziV44EWoSh0ZWf+QGGPspsaSfMUia45kFFPPkOfpcFim8VHaiT1b+MwnEeO6tP3wO++Xcw
nf5XMeHlZUSVu5OgHDaUNIZN4SK6VxRjyU0Keg73jcbER7d2Oxegvm6sjTRK0T/KdPm7d3J7647Y
W+FPSx5bprguYKhRmCtKmXCKrd5LH9hjPqAC4OA3c/34d8sZfe/oCuQbzSykzr05BDhP5EZ3sHND
7P+Hs/PqkRNp2/AvQiIWcNrQcbLHHo99gmbtXXIOBfz678JHb9OtafnTSiutvHI1UPXUE+7QR9mA
SmGAMXqIdXKzYVJhPI7o/t4Nejs9JhOKlpq+aGkaE542btnIk8TCp/AcQ4bvAp33oxOF7kOoF+OP
DlLHSwhI8K3Cbx5TBZkbaHSXbcvVO2CuEaQWDjJ1TV0Yi3yPHx6+uVkXpe+NXpj3pjYVg2fGjDF8
4Ibtm0TWU/NyI0tPdhfRUJyRoXqygPB+iwvTeJ5tO/3ZSNM6Rqq2kLZEph4yLH50L1Vq/XWMkUXw
QSFS3dhMOk8wkdSD4UaORws9+KmLKL+Hhhg+FWEc+IXQWoSh1eQEPLjeCacfvgH8k71HUHVmRPcQ
NIbvkXygP5BGu4yKPv1tTGAOTdG1uzppMS/OXaTsEebDqQkpH80IHyk9JdoMfD1AjVhA6jqNrs83
4ZVTSRxYam6oRXQgV7Wd2YVIGyh41PbtyEFgfI1wUDRCZE2xFStupBurHGCJAaAbwJGr8PutC8Ch
0vaKgxZhfiqnVP6Y86BQ/YmZkfb36zCd5aPQkWdQvQZdZoNgAxVzcZorE7MGdXAWjm+X1sPfvz6i
DIEUmhSqBWted5WKemTiX5yMyl1ci62x2ldKCaigF6Gd3IjbqztseX3kT3QelyhKxFjFtSkEmAQn
Mz65E8ncNrCwu5073fyKqDiClPoMP+EFUZ6aNm2nBT/axCpuJamrBGv5DfQCQHlBDYePtk5S3QBV
3YKGwKluRIcrhN3uJwdd8aJB6K0e8GpQ52z05TDc7GBftEAX7hshnboDGDitufOwTgsGhpDJyx7s
uduWgJu3SeHiWV50xvM4iJ9xP7+7pDHE9qjZpbpa3PgAV06LYNzNTB3FJ/viDovGwehoWIBoywVC
qlwhnuKI7p8mD9sbO+vat3YocugQMGymyXr+sFrR9KnphMiaGkXCdNYwi22WG//BG7N/MaAIEGBF
AihgnxyKnKn753HhymdGvA6Mqk5yeTmZiKdgtMCDYjE7FCjt4ugy3mP+WMY77APq/6iNkmcz1aX0
usLub1zgVxZH95Eab0HAEZNWSTzoriHvACOf8gyE3L4QgUDfdsaiBqQfBnxz1r7AGjE0zE1HsvzP
H32VUS87HDwBXCISao72OqN22hwMYaempMUT6hqNIbGVwUom+3eA+frFSYb2RgvqyraimU7v0yY5
1C9q6igt6DnG+BJrIcLoXWS5H1hj0ddEKXG+Idl1JQSzFv3NP3QG4Gbn+8rJy0LAPkxOuBJ2zq5X
pyC8DxtTzf4fr5FcHyYYyhNLKna+kGwUlxaaFZ3kEGW7EkFhE4l4KjMhsXmOXNlsP/9uy1+4yqZI
9kCTAQOlk7yeh4O8kUmKXv9JH3XFx4wBmxylNh4DBchewp6i4DD+FmmzbJaFj0Kz0v4jknr+lAVu
nq4etskJAWATMj7JD0BXzOkyEe3//vkWKgsJOwk0ZfT5UkGNSEnZKSEi1omztZpAwqBoDWBOFgqB
dokUQowrweeLQny88lr1JdzSCwdptY66tjlkFUqW5DY9dljGOD2H2vAf/3GcA3PfSOqlfqQlXcaL
SXx353SdtuEm6jedpv1jC+2epu0+dcvtpHV7DTaGDlleaHXiNW4AFYxBbltOd30SIgxfO6c2t6FZ
I5BfOliKqcE20ZpDpYjEzxshcNRt9oONr0OjvjqZg3mdgZA/afxrXskDGX+BL2x8p/fY9EzaV6Bo
mJZip57120nGz1GKMQF0uR3QtW8trkyytg5jkuwbvCQX9bQ96v4wQsLxTro0/ovyV5igoTNP4YH0
C/fL/L85rb1ojL7kY/mtrvrpkb/jBeE6EDl5xU+Y3+ZZvJBzwK01/DTUtAj5YOME8O+ZsX11mBJs
Q4thiV9L0pX2WBeY6X1u1//qsfMNJ7QA18u4wSoXJOaoV9uoxiYv7zW50XNta2v9yZEKFsdjgLct
giN1x1zX/AJ55tCCIELdJXT35igOiqtknl2Nr/Tz3IO0xyne5EqGC25eTcesrYOvjZI/NuhEuKBo
EaRMviUpvivIg+3rAE+U0doqcXHS3PlIQnzn5irC2X2BUGeN32vWfqkLZSed6a7q6MVFsbPphPp1
1NS9NuogE5rpXVHnXYimujPk+8oJH3tb3TX99OyW1dGCVrlpAS50BdI0U7+f7TjzE0s7mmJykcxu
8dsc6++NaHdxbGJBE6E/l1ebtAqrU6g4Xo9A3UYJjbuBzosnMkW9DyPjHzUcfHTQxaNM8p1V8UgR
B1PBNuKYEtHrafDUNvrWlVV6cI3yCAzlXof1Uej5XWZOD2NJh8+RyUeQsGUMbfg1pxCwNlOaH+Oo
h6mjl49hbf0sXWg7AY4TNsRhaxC+VIrHSuCA0IiPusse4nx80odR+hLHzngQNldY1O0bKzzQEml4
X8Wpz5u7AZUvbdLfhtSu/KERnhyCU9vbeKmkOyvHYSevmjd9pCCquvBeVo5Hkr2DYlQcQSR+B2F6
F8TmlyRAClxwMOPcfEfW53cUhHstfKuD+UtRKIcuCl5MeGBYtmrJtMHB/thn5oduRbtAmtuwG5Jj
XbmPirkYROrYlhb2+BRjZdO7+W91FnxUZ/Z6w/ZN9IvHsO+8PsLfRulRkAn1+ybrBx/ZC79P2x2a
w7ACCr/B8QsHM03dRPPkG10XoimHan40oTY7VyiMDToecwh/h+ihD9nRHD/mqHxphXHkf/QNd3gO
43mvZhV2NtiLyzw5pLL+d5iaA65JX+fGfLAGdyvm6qMb61cnnr8nuvGtDKOfpjVuOOVf0lm8is76
B/MRX1CuGq36niC2hUcbbj+dsrM7ZMndyFeV+kWEyBGB6NmV9bA1U3VrdcjuDLpXhbo3a9k/ZArS
Z6b3rzrXO/ri81YN8mMUWncFLnOUC/tyrj/K1rgfG/3Ul729oajdgezHiGxI3gcA0nvKBe0uwBy9
dtWftd7aflA0z1OqPA2x+ZzjkeiPaj0gZZ/+1Iz+WxFH73JIf4DAK2DkaZ5sh32bYshbdFsEBv0h
gD1vTDhrdJFv5s2TKYFzSP1BJEbuU+A/m424E1MRUrcnX5GwRwmgVD3NmflABa7sHQJNmw4ymBnj
aasKeZeBZvI1qI+D6h6DiBYxtk/fZxGfGoxUtrVmPiuZ7VV6sU8URFkJMDIzf2lteQ9qEY/MKv+3
6LqTjk1lJUe+Qe2ZqI1Z0fAxD+GrqtV3Odb2yFnWdwlGHLHinCK33jt6nxIqse629V9q576alkAt
CZ2UqkPSNLMnLJ/Uu1SDRdUWX5J0fjYCLBSksh+cYdcubfq5WKyekMwLim+DnA/CqRofSik+OEI+
qSi4w6v+rk4YzChmFO4CrCBCLd5BhfgI8dLQ0vIhEO0zF/2LonDtlv2h1zXsjYyHKTF/wb3co+t1
CBDG7xp7W1rjax9jsxvjD6QWT5kubQ9BtZ8g9+/LUes9k0/V945nS+wM2xS7AHs+lpP6lmu5eBpj
yx8T9eCMwWuk8D6y4es4ub8KzAxSvf4h8+AHHV4E+acXFdJL7oYfTTk/INzxren1vRkxjXHavvRG
Q+rbtEErGMF/XxkCT82K7ziKYUg0Rxu3TKKNklls/3HPxPFgZMq/ZdiHnqGHL2U97+joelps9ZtG
1aEe99iRW448RglepQWWEF0TYSqW/IatuKPD65NDFJtq6AbMLpNHZKkOkRAY2DBMb/pTI/GDkqVX
xuHRCYodWo9bxHTuesDhik5sDY3IR2LljWHgRmW2xK2sbvS0x9yX4eZmiPV82w3itSz1V+I2Hgrj
QfYSNySpHC0oa2Hi3kGj7HwHNTMr7alfghZP+P7OUIItV+AvoANvgZr9YOpabQgRxoY+xQcebW8l
Fm3R1H1p3RJrH/GWQxLt8IKeMkL5ZBl3yB5bm2mJxfBZN3Bj6bfVyq5vlFOiyC+M6R7BbbyjDPWE
yjauG4XxA0dRzLe5fJQu1/EgGLItLFnfxcVu1/W4vTtM1GsugTB4d3r7Lu/tp1pG2zBEFC7sn6xi
3I4DjbQAqDE9TWufWfabrsz4XQeVH9SYvdb4+nJnKmKAEU+yuqlDeriLAZegUG+anlmAHHd2Pu81
DNObtkPoY96mjn7U4Do2Wr0p2cKJmf+CbHvfRi7+2YZMN606Ps0WERkRtLKsn+yw+enayrGTgT/j
0jFX0Yua68FGa9FFdSFx1nb0YbrVXa0GOOPMzO0hjvq2qRxDRbl3lRGnY1S66mz2Cw3TsUX66Wk2
rIcmw95Xx+KYovRVnbI7G7AD3hCFH3NWtC54nxLIvWb4L85I0pvsxoMv+9gTt0wleCzoOYiQRhnI
GRjyym6Wmol1h/4VZPBvPVU9xche02o8BFOJyZz+0LfdXa05X7Wmua/Dad+HNe47SueJymg2ThCe
TDP+HSj6sc8HL1u6nkFnePgl7rocdzUnfu1J3ph8vmnkB005VIg8DeFGTWqMrF2kVc3hRqF4bXyw
1OOMeZiBUhuv2nV4UJnjjP0tdgFSO4Low3cWO7atZsQ6co1p8kCjqvfbVtMYx9q4py2Gwp+XBNcq
SIFuKQMVJt2Mdc7rEHuKBDZCRXRKmRlI3yyQfn5oYtQ5bkzuLygmS3EFSALBdjrkjH1XKwVKzTbC
5h4nYDfrQDTLAPFEQblx3zmWLrdIRcxvSikGbRdYqVr9NAuaEjvSziT2ay0Z0htKKtdGCy7yU6BF
cG8WYj1+DnAXMxXU5k79QDpmIOQpM3Xy0RwUDza97q2CH5xn0gzzizpuPADAmt8W1Qb70/IZIXgy
fRB+2MrPtzDIVzpGDkAAlxYgoKUL6VQ7sKrMmcL4ZNgVTuilEczPplN3eEtFlqjuFNJRk/DL7cqc
zxI5bkRTOv59i8yhy8vInEnoMpM83x1jI+MOLTY8wOYwfcpaRR5m0xkPOZXBjYnSRcGPEBtDNHYI
iixARlcjRZkpZia56A/91HFDUBCimxaU8l6Rne1bbum8LiLfu8+3/0V7iFUXlSgaQ2wDuLrnD2gO
UeFmw0AWPWll7xcdU3oAteKXhQCaHRrdeOO8XXSHDPTu4bXS2jSWk7Cq+xN3CowhM4GxW0V8KAHE
3lWFrWyjfp5vtBiuPZutge9gGgC+dT2dpGsfKbGrhEfXyCLGo4Exups+zJRiX2vYhW5ymjfTjR1z
0e3j+YxFWlyHx7VADs9faBxYRqOVQXjUk6x/0NOEEVXuDs6XFgpDRd7dCbG1p3y4VzPKkxsNjmub
CFQbvU76bsuTn69eoDfhNsDXj4pTWEgx41E1zr3zWgTTDyvKc/i9jXVjFn0ZxtlDSBzTKgZlDpB/
9cjKhEuDmdrREYvH8QjUUgNHjNtdDR7aLyrctdyJ1qoz5/W3JIprH7jd9Ouv9/FCviSKOaBooGSc
Pzh/f4Kpz5wcK8Ww5abv9PTRrTVlpwx4T4KK1G+E82vfGVDGMmpaNrO1OjiQxGs7D6uY+qjI31CV
ML1cKxyvmtBDTaFMeAWcoW3VSOP4+aNe+caIwyyYcpIHmmerQAGCvVbtFPY/eQDgLzybjTyw79No
VMC59eKY2nNw49RekAQBtS1CnajnLQGZmdf5+801lE9ygJNHBlXWIUHgLTPtkhzcJY9Wu9kb6f77
I6Kynmkq2YfZdt8b2Tt7p6ceROO+BfHZ3hKzufYq4MLAHEGhy+USO/9VEFUajWoEHR14inTXnOxf
yqb0DtJD+GVAZOSQ8+8bZ+zafmckvzhFEFOInKtPj9UJTBGzCI9lOFA6wSphvyvpvsACeNfYyozR
AoWrHZuoSIE/w0a6SG8cumvbD9A6Hcw/sIeLmSDzJMl1pRwqO5uPgZrmX+Mi43UX0PfHKp5302CN
XkEYzm7sBfPaW+d9I3TMuQFVrJ+/dWhoOYWYQPFXGbUnChzsd5o4wBC37Ah9vu1gJrwZjaBCKosJ
6Ude1tNXakGtwX0Wc92jEoflC0o9zq8y1RJzQ/Xe/woSSbUSYcLuGaijvigqxsqB0j5zQc97gaDw
JCaZbxy71++72v3u2MrwX2xqiKS1dgBegNZYWfpGEtt3xeAU+WNqI3dIIUsb4FhCcqCkL+YgO3Iv
ZdVd0I+UNYNpAb2bJjlhcRfUGC82bYtvOLKZQXFnh/Zo3ldja7a4hKcYcVetHevfMPET442Dfe1q
XCDJoHeX23Hd8letSOn0MQuPE1oqnq3Y3dPQWzRQ5HhL5eLK1fgHJwflCeDsRdbbSlMpmL4uITuZ
FsPm5qGCy7brO9kfEO/+SxD6gollPexXXW5dtvxqy9gYIcalyZZBz6yEEKVLyOoGTqOF1vt001s/
M6Jon0jag59Hyz8acueDFCbZyL2hvQkV6sJoJZcYz0+BGRxliTjUBgQiCHzEmHB+bAB2fgPPVpue
nbgU0MIpy/fRSZzvmahjZ1uqSUurb0yNZq93dZt5FRAN3QtwfzY3mhM3iHQJWMnHSrbOs4iQuEW4
OQ9eOr1wnnhgNHEdXJoxmexM80aqcXEOgTvBi7cXyiRox7V6XteOc2u6CVY9WdkesRxHbJvB8Q9F
NO6Gsibdj1n793k5i6KoYCzHnzHK8qP+B5LIvaohcZDFp8xK75MSTawqNgXG64bO4MMa7nJ9tL9W
gRF7ALNuVWuXsXd55iXokqralFGr2IuwfT3rkxKdzCBJ/KgdsGZ3I4wEsHHKj4ntph5we+VplnX2
NHcjNMKMZtrne+rioC4/gsKJkwrA9aJuzbPMNvBii0/DXNPPizAUpt2c1HvDiNJfn691pUZbFiOf
1AG6L+4O5y+86YqIXKOJTyNWs1uziuwd0lK/514FqhMF+X1Q2fpjHIuf0FreJkUVm8zRWi92tWEb
Tk3vZXVEW1VJmxv779prcClqwS8DRqSMPP9l8Qw7ksoyOg2FzvhLFgVaORpq3ZupTpIbteqVxaiP
dIvymWBi6avFijQuZ1PM4SkQ+vA0iET/SHP8RUK7mF9vvPIlGq1CBohsRvZgXKk+17DbHK/wrAaw
dkosG5+5RvxQ53TaTmnQnvJWo7mYj4E/Lpbb7Vx225gI5kVI8ePMexM6ce3BiVuLBAKy+UgUnr9l
bGTnYQLWdxyUYDjlQx+90g+JX8epu+Xxd2OpNZFDxKUMzGyKTwGsMB92s/rD0rLO03A9ffn8HS+/
ev2KUetiFEvtwBZaccKmuchdvaHhjs319NSFY+dxpU9oxUSpZ3QVM+cAzTATt7sNGdB4A7/7Bxhw
sT5jbnYu2ewFZ0XruroHzx+f2MTJEZK9YJ4qMTUnq91OEd6/5N9iS6v+ey8tgLzMKvZJJHTfFlN4
QvKs9ITScq4sDlfI2NdzcqYLn7+li2tagwsPbw8PLaKtvhZ60aXDKCbHWjynigMhhddxG+GUrTAT
3tmp+f75cteiq2su4QbRYC7pNcoBUbwhp9cXnZoB5nyOg5fXjSLd14MUhymmU4lP2RJxtQl/LgXH
4NFVb+yMJZ6tvwx4QMBR5AwLuf58v9Psb5Fp6aJTybAi2yA6rwy7pqxC40b78SKF1th2SBbD2HG5
Udb4M20O8q5L6OVCZ0aaKOrtoxOX2REVKt1P9Fj+TmSNEoo6tTdQK9c+K7BxDSKGjQfcukcQIueo
dLUVnirR1PiEWB2EsFRFY77Urc1YkjJ//mGvHez/XXB1aZcdaqLLlXUaEyXBfj6ZlV+Jy1wmzOp/
P1/q6h7ihjYW0ge8v7UzkBbHdG6DVMEPJF+krXPSqBqLeCOgLzCARPDj1s69XEREVDzOFyv3W64O
f5pl55uIbwsFbtF1BeC2bv2kwOJRBEd/y2QedhLs3K2rpuFGGU2mjOUCMcEXHASx9t5KI8a8vA03
/Th87eB87Aplwr0d97q9COLgjsmj4gVt23hRU9yCpFx+muWXwg1kHyw1/epeKy3F0FsX0yJ3YIiB
aQnm05nVftNTFD8+/zSX246lCLmw1ASMOc04P1kxnm8IjzBa6gNL/p4lQ/0tk/foWLm58lYFOn6l
n694maGCuCMxJcLCr4IEtF6ROUIUFwqSnGW0TVQ7QJ5j0rYpA48D7nP5FjXGv+6BLeeaBjv9L/i+
+C2fL4r8Yhshi6gc6UFVYDAixac/lWxmJR73FmrDx5Bp0I3u7dV3C42MUQKMnQu2k6y1oS0UNTzR
HTcZXWYljlfA2Usz7z8cvbsRJC+vTxQ6QLbB0Fk4Aeuk0IwGIPyODE91FYVeSSG+tea4h39S9+X3
EmYCEJIp31VR+13W7a22+JXz5SIpQT5CMoYMyrptrKB9NdotF0VpSEdhONAn/5qJYz6iKpzdBZrT
3uH7Vz6mKOFFj4PdZ6+uYTHA6UX/UuD5uNHLrMw2LhaBXxtVA8qUhrRLUIe23rUudG+pXF3Ke5Ck
ctezIQDTAfZdJRxdp1QiNlw2v8CWbQNse0KhmzX9bl4ufr3S5ezLds5zPw/T0fYMt7J+5lqovVZB
YUX8H1Oj0jPuhue8NNtvSqnGQJPrGqsn26RU5F6cOnub5mP3jsFEV28Q6YlyfyG8eX3pduJGenAZ
O/gKFGOIzqKuBBfnfKcHEYVvaqbhCYp9ttWCKf6qhyDnRqUXfx076Ouq3FnaYmZHmFgtpZqFAHQQ
nvDkmu9DI1Z2Ln2YHbLlBuOf4aZqwJ97/jyEExSBCvMPhDBq3PMVNVjSWS3c4JiIPuwfWlOL2N6I
szAwkGn2T5YuRluAXPCUUex+oucNQVRA5KhrVH/ozXl0hQqQoc78gDWi/U8RSUackO/7ejPIcJ79
YMaN3Zeik/FWyXowqjIa7BCLOTGh+WQtJsuKkUvPHBL31Ks9BS2S/yCxg3rKkTDIjanHGrcyJfAo
ux82vTKb96GsQJrZQ2w9qx1iALjcqfNrJ0VteBgiNKFnpu7cbAWlKppYTl/fh7kS/pdhjfOeVVHx
xAwoZujTuvq8yxNdfg1UxM48kcIFQsxIG8qdEEFi79A7rr4ESdE8hVopCgAtI2DDupAVolaJKL87
6tj9F1Ejd98+j+2X6RPtZ6a2EOkRJcLF5vz70P12+BZI89VqXYYbZLTUPcNeyy+LRt9XwGy2jWZN
d3IYb3kUX9v3CyeR/iv0RKrB86UVLAOcdsyCY6Cn9aOGPP+XYR667YiEhff5U15dainzuTKJuOqq
+rYb+ooC8eYjCvFgI7K4PNgdSwEGNo+fL3VlQIxWDDz6RSeNc7YGyfc2Q88OhdJjGCxiZbZQfKGl
yFWmbCHXGMqlbwnOInCd/ewYEAMClHebnKD2+S+5TMH5IUyEmVUjb8Xc8/z9wteTFlr+wbHKy/k9
6Rngg1yEnnUjfl3JFRcDD/bPYpHJVHCV/MAy4dHsPD7xOfPwncNcqzvI5SWYoihKNDSb9coha+v1
L5iG9/muw6+23EwVmvz7zx/6ypemi7HwRpe0gV7l+UMbjd4YYWeQt7YyesQLLfkQatnvHBcwwudL
XenpcNstGoNw3FGKtZZs4n+aaD32D1Zc6dEJaTrkUIJIuvfov6AgkMY0wL3BKYMYTeWJhmXe1VyU
BTCM16Kgv+0BFrRRGC3Q3nQSS++9Cm8W6U+DLtNbP3Q5xKsgTC+a4ggNHF7JeszQLDJ6SmeHpw6U
WP+Nbk/9oKBv1XqlpFii35HX3aasiQYe1ar7AYxqQQdpWXOL3H1tU8KA5uqmk0wKu0rrRKdOCRds
eMqa1PhaVX2rbLoYtuCNZ77MWal+abdB1WC8QrJw/m1QjnDVTvDICANMeCaHU7GHQBSgSTQ3yu+h
bzkNQi9u2QRe2X+M/0kgF8E1NDlXzzempetEKn2+yiotzxp6tMpztXydmDfcEm+9evAQuKSpAH8N
sYXlZf/PBgzC2hwahTaq3WoTeuGj4iFdHm1rZzZ8morqtoQo4JlZGUMxzvv3mNN348BdvuiFuAyE
TuW0QeFY/vx/fkMYiKTMLIvKh44ymCvxA/qk6+G1HmzIyPRNVdzsXl9dk93DpQWWlGHm+Zq9O9ut
G3HI49LV98wOB39wKLR0oOfv4zy6X7FKL758ftyv1AaYEqBVQjcD0MNavzSRqjqDG3eOelGYD8ko
ssNc8aRc0rMPNK+98WIviwPsDP8oe3JiOTKrh3RHw8jdZnCOnJfEr2VgwRkcrWe4n2DmNYCUtSHn
nT22xTEQSnnjAF1uZJanp4KOrsmEfI3qQkRLIuQTuZgm0bSSQPc3XTXKfRiY0Y0h/LU3S2m5xCdG
/3CAzj8nDxXKrMzdYwF1L/T6RkzAVJ3ZR+3O8t1WbW/UXZdz8EXNaOFiUvow/Fg77RpASEjHQ8Ry
e5FAymvhKltJ6hemCQS46BxPE9FAwZlEPm3adjs3FsarVtzsGe/ZL6WaBgBsnGj7+R77U7yfR2oY
fPDM0ORnRH/hPh4IGEopg59jmQlMozKUSyN+Hs3/Sn+ijVFtsE12N4lSJT5km+FgB5G2c81+ZvPT
qOkhMf91zUBvDd1GykRNcNRX+9AJjaSaYpkh7GZYj/Sxy/uxs5XRN6ve+iHiUN4czS8Jw+ot4EtA
4MaMguR0PSVoLSUNsmBGC8At6y/SCOPHTE/6X2lPOM1FHOPAQuuzgP0N+HZjFFzQfttM0WMelTf1
EZYHXP0aamOwvDDh6PStQRONmmmBUgXpSYHhIY5K7sAzoKXb3CoEr4Q1kCDsPARQuBrXeZTENzLv
myI7pX2m4CTkDiHuBGnj1ptKYY5MaysNn2bYtd3fH/aFcO3SvgIfgtT7+QlUaGU2ap9kpzEcnTsH
PCEwWzXbCXVUnj/f4pcFB8cNiVgykYUPt8a9oEUYY2WOy6iq9fFD5XT6S1nOyZuqZ9Zr5srpv05W
Ay5tozbeGD5dfb/ADOgdQKGkzXP+lBP9qhkGLR8Sn4LNEKGwjvpRtB2LaPSMQDMPUAv+WvAVVjIu
guiUkROA5V4dn9GsOyMxU5ibJsgpL22b/2iMT98Vo5Dvn7/aK/kAa3FmALOQkaKpef6AGE9lmaUn
6SlVE3AdLe2OmLr80FlztbcGGzp2MwtPLUf9BZh9f6r7QNyoOq4E80XOk+V5z4jdrBJw+t+6Wk38
hkrRBp530JrtPKLgvKm0DEt4dICH9EYFcm3NpR+6eGDg87f2LnSTyiwQgkhO3QBu51Tl3Kibshfm
s5EGorxLijG6pTl1pRWFZAy9FK5mbfGmWN1adVh1Rm2OKAfX0YgzZmUUbw3k9NJTx8IINnUKaXCT
yFwN/uk09XmSUIGGSO1fzVHJE6+tYmlvkCWvX4HQlIiDGrI+5pAi0pPVWOlbl7nqV4eQhy+72ga7
kL/lV6U0gbHvkdr+SxErwB0AAHmHwKcXVMC6ExA3QjFTVCCOYYz8Q9iROMZJjWJ9U2h/G25YakHd
LRU51OY1RMZOJXd6oEwMF/TG/tpp8Tw+9EaY/KqAp/34/FRcBByUHRhrAytb6h+u9fNDUetgCgRq
a8cW/cRn2bTRj3GcqM4iTTtN2mj9kI4cvSoY+xuPebnyotZJXs71SQa1liUYq1oYeWGh3aNgoX6K
othyD6Ab7Z/JEC1cVLo6Lwk27B8Rcon7zx97rdr453vq+JW7qDcul8kq2hkFhC47M6ajU7ZZ8qYD
z3VhT8xxk26jHAEffAHDZMewuv9Bl7PKt1GWCkSHknJ6bFMXaIzuykDceCmXQYqPzwUAhogrGpj0
6nf1XSzMagjk0UXTb9ipdd7gBmBW48aAB07/T6maZpe4Feaq5tDNqt+B+f0CItaxf37+ji7ixrIl
MAyk5woC70LrhpQe+YqIrVHo3bAbm6Tw9dSJ32WAkH1rt8ON9O5yQyxbkO4QzmYMaNd1eDA7EOrb
rjtOtERfBzVqNq2IrGozaN38hWmICmtFUcBfGGXxt3HZQD0AigDGWrz4C4g42ndUE2gFHC00KO5j
N+xeSY/r4TDp9F79cRwq1/vr10sDDJTNwtNmOr+KkCijZmXaxhO2YkH0ezI0KCvVVJ7CLnEe6Zzd
6i2sdcfY8oAI3OUSQGCJXGbVzKyKimgzgOhTjQAz+KzsDGerqq10DnCJKzJFRHnltg2ZfGOO7VY5
bLsaZZbNNDEyfKvtMiq3ej/FxYsjzbDcFhmVHZKipR36RmBr041TugSfs9ySX6wvKG9aqsyc1q4d
RmPWVZxVI5zuWPhlOdS7JHa+z1nQ3JiTL3nGeiXCIF0xDEJo+C5//j91ehsBPnGLZDwCbkGm1bXL
fkLTTJ21G/XC8lXXC9nMQkGWUr3SHDtfCH0yZGKhvh/LQhUHWSXTzpRVfFf2qvvUVWkFukg3vn++
1f6UBBerQtxXCXdElnXJAKurm6q6no5FrOsRYETNmJ7r2lSDe2AI+vgdzfbZ8uYxNuKT0LLa3Za5
WXwrIdeNG4FGJuYTPbxM6LWuu1GnnCvCqdu63RkMO5N7tdL7fSkgg4MY7LUfXZ4005PTNaF+46T+
Ad+tnoU9wVwOSQzAcWuYZcueiUDiDcceWZfhSQLR0Db1oI7uA457ZvdoK1PY+EkSF4B8moYKEBAs
ktCMMRTbL2FIIwLV1Ng0VlUIOLaMYGm8DB0iDts6U93vMqqbzscXI3OY4ipRGm3yKCRB21iTlRh3
alsX7cGKUV46uCmzQa/spRy/KdLO4Fb2ZqDf2J5XQjFdukW4G0g2LJZV6gpEo22HsBmP7gS3r3MN
HPiknu/mKAn9RImGG7nytfWYq3EDEZIB6a5iU1+EWuGKWgItAJvyHo6VeItAhdEDcFKt2vdGmoeH
zzfplZPBoGURgKJVRrPcPT8ZCQNeyAWj5Lqxk8ozoob2WK4NzyPgZZBLXHbw9ceyvIUIu/awLnGY
iLiMetYwrSRQirEJbec497Q8T6XtKq+jquGp2EtR1R6Cajdu1is3HR0dUMIoBf3pHJw/ap3ZTVQZ
HX5tVRW099NMLujnwGczZBLKavbiwgle6grGBXoRg/m3vTrQOBRC1APLlYAi6/nyRp+6Y9t39VGt
DPjb42hoD5mEgGxkjeEJUdxSRrqcBfxZ8U+fANLXxbfFhbdp03isj7KOmoOIlMwPC+NjiPGJzw3l
P8Cl3+l1NKf/4+w8luNmsm77RIiAN1OYMixWkaKRRE0QokzCI+ES5unvKvXkF6UQ47vD7o4WWFWJ
zJPn7L22Hqg10ZaGsIlFTYnlirnB91y1UVMRC1LVPnyKf6+7P7f+X2M2WpZMpLjvvbndqz6QvLFj
fwRRIiZyinOX3cNphncnQX8eZ1cVIJdrBFkMkt9CHBu774iQ9MrjUmnpXtbCvBvHWQ9th0aa2CwV
1easJ42x1bfZEnhEFg12mAvDAa4wfa/donh2VQAWrzHeCwj48yVgxv4rv+hXVsFbeDzeQqsqGlEd
oS4WB/LuiQXOLa8IzVE3E6cq1O4/f+1XVBZSV3xrFj2A3xdhzcZqd6ZBMoMQ5o8GEuFu3Czx+u+n
/OXk8z1+WoYN7GfQVt88Ji8rNUgiAI9I3+SFkNSsC1dMD3g3qioDMpkhuT2ADZ6s29lKxRxpbYWQ
ppXIDvamPfivi9FlMW6uFx1Yz1039BAt5s3iqNZkNgFGkr1XJfnWlimYl9I3DnJ414r1l9+HXh/1
OFLs4E+5LmXz4qeZLI6N3cpoXd1nnZEYNhR7jZTq32u1Xjfb3w9ZpEWYI+h7XWF8b6/veDeDmYlJ
cSTw+AgrSGcWxx41Z3ZzqOu8PgPqEREmcfGF3vQ7F4E/G9BXmRjTIZIc0f0gYP19bUCYkHXddKSp
Y9Kf4nTtMRgOwbxpD0je6/QybjBpcPh7zDE8crX8+wER7/yw1s3IcHXSy0eHbGkihAb8MzsX6756
p0v+t28IuTrnBrgzqNpvjsjAXufAaAg9KaSix7tmnrtc87MXOCEMt8ZdZ2Du3rOWvFd/bIzxacm0
d32Jf9lSrqr56xlNjwWvwu/flBgdfVOpTTIUjFY3akvldQ+qJ4SzVZPpvjOK+MvTAkpIDg0uzqyL
NweHoWw1WT40nspZ9K9KjOKnAPnSl6kV//u9/XNT5hy++i15dxnuvO0qCyPT5wx1+tHTChNOhLlV
3m70G+G9s/v/WXXQ1rli87hj8DPa14/8fwp/krWabdRH3HUoZSUAkpbawyjtzI4gRbavmjLNNdyQ
/6X/eQPku6SXzYlAO+mPM3Fj2TCUmHSMdHrKVXcibRxJLtXI/t/f5Z8rFVMBPQW6cbSUqZt//4id
kVOvlyY2OuYkSzjpzhKvDaqKhs7jE41tecoNEmeYbtRf1Azj5Z3v+M2y4dOhRuPrpQmJRJLa7vc/
IMvGVtO9zT+4y0YsfbAWie4Pfpwa/X8Uk/96FM0DTpQr6/GPATpcJSyifh0c2KvNqA+27VYRbnhe
+GIf2rF+r4/0t49G7gtGtiut+o+eRZDavcH9KThMTVYlM22huFt1+QE7w3sr9W1r6NdnY/xAqcqN
GJXfm/t7z/5fy6rxDwJ+2m2WWRX9Y7YYdzO83TYQ+tuSIhdyitUo9gQ84U323/+9lt68Lv/7G+iA
0kRHBUpL4fefcmpYtWPb+wfb137QjnRvuCUxQ+8yL1pBeCWG13qP/37m375jDLmUZjzyqij5/Zl+
pnz+l9Y/bBBHYlhiPXyXHO5vKtU7r8qbwvx/H+/6EKyJjO2DNyu1HSZN2ubgHwoGiYil3dQ6BdZA
o35Di9OMTnCa6synFbG8R4r926ckguKaK0Y0xB+GU8RIade1ln8wOmvYT4M+7bva7ZOB2dt/21x/
fUqmS4hquUFzarzZxguV9yNwKR/unJW/Fktl/+TylSf//WdzGZj9gkky7Hi7VMQSrIZb+gc2GO8I
krsJzcXSgB+26v/nAzl4xxwbow1XuN9XSGbjZBoUj/Lc1nMiPw9KyQDaaep31sebKuz6zdFDw4VN
/+0a0v5mfcz+1rd5cY2LLbpy7y9WtYd78KkjpyWS1WYc/vNXyF3/GqR1NWrRa/79c/XZ6C3+YnpE
I2j1Qa9a86zLpdvVefCeoPwvy+86wmXZcw+m3/tmTWxLYfDPB9qBti/dfwCBBwnG4cIhrb1Tk//t
UWyZLPZr3CbSnN8/1TY16+ZaQhzTxQ7sRKtl6Ydymwaf5E3hvzc3/uvjaGQApMEiCyPj98d1vWdt
XlqAEliFG22WvX7wNThGepNb74xQ//qoa8LJlZZ/VRX+/ihPLza65CQ8poYuditXn1Mx9e3dytz4
nY7QXzZiTnJKT/cqFAOK8vujagQvZUd3HsCjNVmHFubcD53simyf6yWkQywQyvu8dWC3/vvPB6ef
OoJmiU4e+JvtmFjU1HF7oR2McZ7hGpqp85I3prAjsRnyPVrr29bB9ZXD4UINeN0XryfA7x909b0c
fWgRHISs6ocyt7MrI6pFwJU2TxMkT7tch6jIJv/idcqK1870diYvzl7O4mlFUXmU0jIOQrnd8d+v
5192A1ooV7vm/7qq5u9/msT3UTo9XJnNbtWHuktzjyOj5G/FzJi9iCn19d2/H/m3n/163SBAhLWM
EOL3R5bBTFnf1tqBbE4tnvxiSoKRjM1CdHfWbNOfle+NRq6bzP+5Cl5/AHbvq0j9qr2Azv77I/V1
Ntq5mtODs9mDTPo1r2FnQpv7j/jhXw/CSnOdfJJ1hJrm9wcBZtRTvW5TMD1e/s1HJrvdDK5Y+rDK
VLUlrtaI9/Dgf/lw1KOsLIY/11HM9Y3+P+X/oElQvH6rHazV00CNTk1LzsQ0Nfo7W8Nb7dL/Ph0s
xytTAj/D26nuVNQVMho/PZhK5nmsSs38US/aUDFHdDkbM9kuKoTJNV0yhS44Uo1l3ekWmITbicPI
PSCqI+hikY0/vwPa+Mu+xfvFetKvGWfw0n//FtwrWMbr8vzYDkb/1F7xn3Je84vSuvW/H2nu9RTl
wnxNa337Iy9uh5ttNvLjatXyhdpj+uG11UAX2wKd+e+X5c3Hug68EDyggERvztf+1l0BqKFIRzmR
d48o6dBNED/ZoEXMIf5e4uX1zPo/L8mvR/EgLgJUjYiz3pzU5qQBGuw877h59RmvXYAmS3eL/YgG
HbWcp13WdCRf7N8f8M3q/fVUplVceJhNEHz15rxhWxq6jqnDEXdF9Tgs3TbEliE3a//v5/xlWo7X
kdcSfBxTOEjkvy8QQWB5zT5Di3yxygbiamnd4yJJIT36Y52HsixtfdfV2vbd1jfNInUrCF6rXpVV
goZ59aPUXGr/v09QKcHoW1IjYcZ8e3d3jabuNeQFRze3h9tsbJpDvowfgoJ6Ihjm4p3t/m/Lifry
qhyCx+68fYNp57QeXzRCzKn0k7wFFN2ApX5lXOq902j52w97NcLzPqJc5jbw+/fdQoxehFmkR41h
1ocMPoYfAoHT5Dvf4N+eQ9ub4SqWT9QQb/Z2J2+X2itRelaB1xuJ3qRbczBpBP/He/KvlcqhRZsK
D4Rtvp2xAD9JM9pF/nGyrRF4z1yXVH72rFVhoW/Te5/rygb5842kduYCQhsR8ezbDlI/2hq5Ep57
HAMgxmqdVTKmExCfrQ92sCer0xaAgIFTXcVGr9knyxPU2W1z47ukwNipcfBrYX3kxus9YyUpIy66
S5TCRPqmwHPEvZCHYfV3CBqmBM0YKQfmaoQ+eGvHWetENSqUmeZcWvwFSS/Ne9qCZdSNmheq0T76
xBliKqS7VG81UcTpHFp+GdHOu6xm0UMtVa/l3JwWG2m8vK5p6skikqudRqu9PfUGLGQtjzRzvlvd
qo+zerxrcXnrWrt+HPz1oFnLwZSyDAXyhkM9IGHA5Xdfa/KY+kvMf/sj8PI7X3KswPuJa3Pct2NV
h4D4eRrYzR0FwbdS1qUDXNyX+LahQSckKhcH5v/2gT/G/VlXg6kiglWYmAxdC8bS0uhKm64g5XzT
ddzPLV934FWfx8kn6HDCN0FctPi+zk5ZJG1Z9uioiF+JA6Vrx6yE3Tw6jbfz+rk9GBnmGVigWZWH
A1rbB8xv/ZBoQ+Z2CRdYyZ+2VFexXnlKCzkklQmLphiqdD/k2xhZQan213tIvHkMqQurqSKl6c3n
RbjmR5BOFqScdizJyi2f5zH9YmkyjyqaTFHlTg/2PH7yqjzA+pH/oO3/CTcqKHhNeo/dYGUfya+b
0WM2rXvor1S2VkCCn6tR7oxtmROr0m80395nixMkXU4CdCem7MQcLIuhIQLUFqX5XZ8gn/cUYscc
AO+x3kgUDwytuSsaBBYVcEh4POQVEG1h63tJeNLtODrqtm26l7qbmic46e2Nr+fVHgPeHOP7z0/u
1hs32TyfTKn9WFc/2ysye2M2ZW9XlJ1/jaHWQJ/LTe4sQViJLEyPyAUXujMLul3Oc3ul21sW4Piq
LEJJvtSNZlrmnjHAz4wo3GTRFHe30eqjNdX1LMLN4N8xtzSfcKEP+2pVZGtrZf6izy3Pm+1v89Li
OrxO2lJkUJ9VRlgUjJJs5+WF2Fmboc5qzfx7KXzt0HDIhFZfm1DX1iBSGxwK5Xh8wGFszxjtv5h6
ve58RpoNC7Y37nKjUQlQxPXJLe3x4+Dm6TPU80+CMd9xpZAKnWUYHlIAc7ckMutHqzL8vSud8kGz
FDRiZEex1zJ1tNGcRJXJnydz3fmESrX4OjvecMeMsg+dSlq7TAbei7Bdtd+ECYWaweY6xBgyZz/O
JnNuDiz6EsPi5q9FiNFKP60gl0+Vq4YIVj5g6qZYeY3bGt++I1rr2dmKAJRfgzkMotoNAkm4/4Mp
73NdmZ81zJwHUDfyhzSKeonWqdcj18y6pEGmgJ6hrjxgDvqVAcWY6lmYtJajhgX4IK0cC2/lbWej
d7c7T5u8/SrF/JhuookA5WYfxkDk+2zQrShXo3ZMN3KTJdO7Q91I7ZUYPPsrvhW2bMZA8we1WMtO
kQ79iua+flZDtiW9aRW7VpvFvSgt8SBMjfSDVG0RQs7hGz4M54Tpx78dkGjemgJhoeMUhA0YtRYR
fDRHExiW0B5AG+f2XN0VcrZjWeYu+6f1dZum4sC4EJ4ViMVLOQvzYlkscC4vbjzCfr+B89p/p5h1
RubKnfqgrLTfuduYnYOiG+Igdb0XvSiWm6FkUfWTMe8Q8BeU/Fwup4FSBsSxJ6PeWLEDjuUGydxs
eAUVipCtkU3MXZ5p9OKsVVyl4/aD4Poa6jFJDebSioMc6Q4pEul+uq15AbpBAKjlLPZn4avqgr+x
R0/QDx6s9ir7SWviZ1Yt5Z3BmknypakTzXXyZOvcaad0Xzwsm10fZhFokkiHiYTYkuytRDqOfEAo
HSvNnX+UsCYyCDLrGIHb7faNEN5t7weLHnOp9sLUQzmCOUdxhMkPa+84T2Mug8QpmpJQIn2Ywlpv
9J1mMl5xlsBvI5jMtghnwR4bSlwUVbKa1votDRbBEerMTZK5qj2VKDh3bPYdK2gZ5U2F/eNGb8u5
CIvBt6JldIMPlDfjoWjJ/RjsxgB/XJqYmq2sq+ghKFRQTC/WnRe0+XOt9NGIqxxCVDyO9bhL13GM
pxxAtmTieM4tLzuLQVk1f7FrQzdtC4/IB5JAjo7XiNjdpIi0foGTNzvjjbADLfZ6tmVHOBxsTVd7
353CHw70KvouHJXiUMsWZd5uTrq9BBgMv8y1P5898gjzsLFzpNmuadNqt8V0GOxxSpAgFomWNVWY
AwRNTHK7bh2TNL3B8yqAa1LUIxsCvdtSEvEXBdbVVQoRvUyczp0f+pVkpnygFiEOvuWqVWF+DlN/
YnMtV/OzO2m5BuMdYLslt8GP5k56N2brNQfcZGVc5ikfqO9S8lCdRolvmcjKpw70CPJxBsihLqh4
7Ck3knm0CVrhTewQlVJaFGmIVXq/LCWLN/0hNru7LaZ6rzdL+UB6BkWEmLOdEP1Laot6j1Jk/UZ2
7hdjKp96M731MgDgbqDQZKhzAwDLHtRTJUnlm9Rw0ozWu09JwFu7kfeqAvNLepApig+uUnnECLkI
Vd9/tiaO23UYnFAjLwqRIfFnDste4FQPsznbw0t83qzuKEZWDQUAXwfmvNCkuRJK6aBDbQ8ZqENO
DmlGAZG7jLXsbZeV5aOl1ks3kY2tW9ldM4pPQrt+yWgajR7E+rQmtDS+9guj/qAjh0UYscrnj5ni
By18+dHJvWeikD4WzTzu9cW8OM5ohdXi5xEXnHrn2nMdQV5EJgwS1NNSEXK1u3OEwRC4/+pX1qNn
CYt7j3FE9U40gRVrWXZrYd8+jXgpRmHJyNQzUPC+UmHX6jDqVeal37S1kXENcP5S9SDja8NN7yCB
ZZRVmWXRW1Iy8rJur/oF2F6j4YRPd1qwlLeZqOsoXTx/l6Mw2ffKeSl0tS/JVaghqK+BF6ml+DBX
zS7znNvJJ8BPFAg9xuFrvdlfvEo7zQzv7s20onXeOrclERJ4cNe9NMVNmwVjhBvsY59pu8ISX7na
mQSwGt0ltYjcNApiZlzseGyM3eMyXh0yVSsPW20+QevbW7U6G5MW0qXbu6o7ekbNbzzvFVKbHM9D
6IOjYesFhGV560F6rburHe8+68EQQKfcIwUlbjEXDr9Gjcew+mz780Ou2LCKLAjlPPPXLHd97u51
r/6KF2nfFdYH1dWPtlnukKs9sot9rxo7WtnpKPrNsNvqHx45CZgYfliLPcaGzO9luYTSxLAwbYAQ
85SDFfdLKRKHYS2V7RTlbDt6C+bTL9J9NZE1UTh3ZT2eNT//3szuZfXtyK+WXZ3K71Y1PWaOcSk1
qgCZ7v2su2/yzQtpXXxVlYKpmN9BSkqmQH7u5HANzvEjdAfZB07fr/oyP/jLNIcjbZudYW3npspk
NHrTyZ5skiCqct1BCbiZhe3tqBUqbm/NK3KH2NrMO467z07F/32rRX+pl8XZz5rTJbXy+cTZsZ3d
G8Wy5Oyw77osvxmbKrbaZbcE1m5E75EuwW3m5Qm6uJgLLzeboiSwYBvWaMmqQ7X1KWlQ7nMwUjQE
7vRoOEMVE7W5xYHDInBWsosKLCI7rZFBuOa2R5QN/fHA/eFd4RAYGtu64Doyn6n/k77wu4gAp5fW
XJPSyS6oNa1o9o0Pszfvg9R7tT02bNtL/Rhe1ytq8Sgz5x1SAaLL/YtbFV82c9ptvX3k6P8wmk6S
F+XtNDcZoRiVF+dVL0N7K85YoPegnON07PbrkH0DMvGajSmaVW5IS30hWGuIBDfaSI66SrYJNX5Q
mIIdROP7wSxQ+fVwmBv5gjB9/FkOjYNnQXYI8tc8KmTwkK157EnTgfDKVmcqllbQexefslwYxRe7
GJ6btngtFJaHgCtQa26xneHpTIOzRKpKV4lJY3bsq5pb0JXkIf396AFskVpyzdGNzG750Wz6sA88
hr6dVZHgQJxpndlJ0xoJCb5PVouIsLGp7moUZdrM2yyZAIGVHCM1TVWISJnIvFx0HKMNCWEI7Gg/
BFE3mOCGy/Fj062Sqrv+hNMx4+ukzgPzz520V6+YcPUQF5EJosHTooCP4o/Tsbi+LDJQ4JAE4+o2
xR1bB8mMsJiruIBlixwho18Vttp6SVtQOExZY8cziojUqfux4p6S1ZeFhPig5Gayye/oih9ndPQh
CSbR3IoisZAYrwpLZ2nJszNWLwMCLvApy4/O8FNOGvnQWvYcqhTXo42iKJr1+rmy5Mk2Ol5iEBNV
1QxJZmXmbs26p3xxHqSLGWriuIrbtN0iq1KvROXoYb9pJ9tawmFYxxhGvoo7p39qBmwYK5RQhklj
NBj8MEExHoSjHSq7Pdt5H2NwS2NZ2eeRv0cAAEzyya5RYHTHtejuTXTGJEytODtYThWk2qCTRz7V
2QC9qA+ARYqcY2LpsmavtuY7ZXhki+a71xhHrhUaLkGiaK2Gi3DniXOxta9rmhYRGeNV6FZELtCb
26tu4Ofx23jdZMDZvNymaCsZEyHpdwvdSwCJkY/VWROFtLaI0OwJS7GmLr3lOgaDewy2cCDoECJ3
c8YOeR0xlZHdu/fFtZs7dgQzbwQbNZ/YpcOlNXZVkQ5xqpbPRUXEsfD9+UaZ00/P0Hpy3jQi54D+
Wfr61C9OJDr3U9GL8TwPoxE5JL7HehUQztPIG/Na2VaBuz6mtQVFZgUS03YHZZOyWfWe2utW00WD
Rp/EGDpuHOzqsaGmj90Q7BBEAcpxzm2ubuFGPZH5SxEtOz3UrIJa0RtAyUgSihjKNxTDWM26kmiU
TTvPFknOIN8tG32+0M6oXMZrRntCfIYTZWOtQiXZCuvOPmSeGkL+/cNGz+mA5EiGsy6Jg7Pn5ykY
uP71tlfFE+zJ0NbyFwqUT9XAjlB69v0SdEWcy9Xdg7Vle1LjbT2vB89S7FqrmWxmd8lhF4RV4ESl
boMOKEM5VNNhK8W+r60D3faPfkvWca2fSzVdo4RCU3PyiJSmKaE9OuHYqXYVGiNWMiFmjORNw4qr
bHpC8vSMyGlXcsdwKC5BPAHjELzLWKwN+FrM0CLDm70E3455yKmry9o+wfDY+SXfI7UjaCnQBrk2
fegH40eRio+qvZYFRppImX+mvscB6Dxk5pRwbnxaFy5Pra+HM+yTiBrdiedlOSttfVYUjM2gPQR2
iyfNpMO8reqodMGBN1yWsSQziuxak5i2zdlRme2DYvkAO/Sjslqu5WW6n9aFl3IiQEqfE7/OH8gO
z289TI6xPnJT0XMBms/j4M2DWoLyGYekyceLtgkJrY+T3b0mh5lt58QVPyZBRT/9Rj+aY/EJT6PB
tbEAILHJYzdb3w23nq8kbj30xjX20/ye/NWTEMZd1nTndZA/i2KmUadfVqBBoWtkXy2MNLGpix/Y
dU6D3PSk1vx7b/V2q60Rvy1fwJ7uu3J8aAlVDVfdfyX6ioQu91t9Teva8i+epgW7lZrBQYUXGdv4
RdR2Tg3EgUyRM8Zu7T5KpUXj1j8ISiV0ovahdsovatBwOWU5bQ1/wDTdutdKpq/otYiz5wzEBFXZ
sbHotgk1OgdncO8KY7yx3OlSuv7jlorpWJJ5GHodP6e9Ldw/tk+ds3yn7HPjOmi9sLMXltb2YK/m
8zaVezV3Z2Oxi8Rg4BPWg/fcFH0TLVI9KbdsLspUj7qdOx8Nu34EcUWaYLYhqTCb4woTU+Gz24YB
MK05EGs0L3tjsD6VQZaSjOQQge6N+1+DMnvJvrSOffYp0bPNjCerz2OUW0dspkFs9gLaaUPb3nKT
AbO8Pee7ulYJXIyp9p4Ag1BeNknfyTvlzJ9Kz/leWNX31B3v9NqWJwmJJZygojBy3SlCdnN87glc
H3oMtSISAYBKMJhcy/QF5YS4U7b7xSrtaDGqA+oz3jdbP3U0/sMNkvyczvcdxDh2EcwzXR3pwAnd
WdLBaZMFvP02up+m3vrqZ/BL5uC0tfO+069hQeSezWtxYWdPo2odzX0pGvpWjcUNR/T3fYUtS7co
uLIDCFBtD7f44ldtTOb8HJUiJROsKxM0vkdNL5PFcsawlyv3KmcvyuzoCt1AkeiG23V5kBb2tFj5
vuiHU194YxR44qIaOgulO55b29z3JleQajJBL6T71hePPlkkRLY/udVEwsp2s1UF/fapphgMyO0Y
9spxogCQXF6YBzaQW9/pD71cdkREEqqhL1m0LsFL0UGB2tgDjBper0iqvNkp29mnmqjxAtrHyr22
5wKXKma94RiPurY85fZEua4lFil+ptHHSzvv8raOAzxdg8ZXV8ni5FFijHV1n04rjVvEgZ27n+Ew
8T7ubRspbT1d2nW8KSrvbLjyVjUpS3rdV9wJssGm/7FEhWdccqPa0UO+rSZ/p/ouTvOCXWNsD/Xq
FTtfyL0VEKy1DvV5XOmv19orPHj3en8Dp0yYej/d8v7uM/qbQdruNEkiUbXGDR4IYCaQ0dJ9Stp7
ppmv9pbuN7c56830BcLbcW3Hz63Lod7yH5AlPfV03pqihVg3sPE657pfbhBdnqbeTAI/uIxmmZhc
Vea22TeVe1CjHhPKc3RGdTHH8TgZ+tnUi4O4RgzY2m4szVOzCoMEOTuulwYxJXZn8I+E2niHri+P
tZji68msw9Rn9UWbqIh6WxO0gbuK6rvQSMBZU7O/K5tyBcDTP3h2zUlS3WRQiDdPrKE2keqxdal9
xM192krzQ9kN51qsH0Y9vb+GK8yaNu7qSUCm66ZvhD4crjDizMtiTcfU1gy3etY+LIWzd63pQqkw
J5Ve7dvC9pDno5Z0uv6kzdDlNGuIUn7Di9psQTSfe59WXEjRGtz1kPkfW1LAZo+cutyls+Wj6wcx
L0e1T7v82WY9oMK8l8Z8O9g5A5MtVkt/cqp5B4IiMRWQuLzSP6kOCGjQxvrqhHjWd6tsd125pZEc
nAPN3oSEgEs7ZsxXAv4F56C3XI5V96KLlJg6Q39y2UrAc+GFqSOfwAQGNLQKadCkJhkOw6A9LcWa
UIsS18Z8MHFTbk9Ob52Rwac3ugZmWsBUiPzGnrjQQnCvVMpsSEDLoaf0aE+ljFHhUw5kgU4bo/7U
IL+gnspuZakOg85+xqzkXE/l135YvvXaliVM8a5efr3gWjzdO1Pw4Cr/2q+LVO6uvFfGQ+sECPB5
25pyubGb9SJ9+URH17jpVP6RdmV7y1ZH680Y64g84mimfgmnzePWqWkfVLV8dUR1Wk2uU13nX5Ys
+yICn/aDaE4kde3aIbsTW4AHzTwEY7HPaIwx15pj+p37peETzUuarJ12Y5Ta54qFQc9rO2Y6+Qs1
BWUu7i1Boea7oxkuJDU07tqGqeuc/SnfbY5D0W18KaxrI4CxB0nDLgW/tdLIRUT9pTOmOlpK6v6+
T5G/GstRC+jCePpdtxIDNM/NznamHSfUrY/I2qbpn6L+iEsKfletNBor61L0uU1Ls4/qFaAplMe7
3FYvyjK/9ap2nu2mkxR7fhP149LwVdYUTm7z0EqkN/q6gErDue7U1Bf+bgX8O9ftTiyzc8oC9TnT
CxSszJZjaUladaTAn8HKyw/kzp1Edi0IpzZm2kPZRos+Zq0llSiedCVfhm2UtG31Mq5161Mqs6Ry
cHoQDXZh/EPMSEX7YdUIGN5yOEAeymNDHkrd+uAPxUaVrn1cbUlM6egkahkOnkbkqdM1yVLqCLJn
3QXWpGPvK50o5RwY6rmJLIeqNx+Yu+Yj6NqZ7zn2Cd/tOvrvZrl8WpBShXIC4aNSk9HkYAxQ1D3g
YU0T0x3dWW7PZcRbzjRonznwx7gbgAC5XfOjssmu3XiDXAZi4ZpZBzMPnl3JtLKT6YuwuhZYD4e2
GdQPKhjotjlaUmf9HiDqvsnXz5JkWysXt+Bgb20qmHBuX/N1SQJNe503/U4fiDPpik8YyWghmgGd
wdTigK2202DOr04R4PTLyt1qBoyg7F27DQ3dJ/NrR0LkOW0m4+sq52+lUUUZHQkHs1yEyuvOW4qP
ZVXdTvl6m1dWYm4MGQRIH7fautAjxzDqVi0C2LnLcjC1xfgzL8uzw4jpJoO+xFXnR9BbewfxlG53
nww0GMRtVgFCcfM0plVcOvMZHv6O8LvE2irCpsUXMpopbkoCuHOCQctrnxtv+k9ZVl9yp/viFtoe
QsxD3XePsMVOJf24wayex7lKmilIArJvaHOU96IRj6UosO+Z/d7Fi5vJdaUNTsimgTCv2O4mVT+3
HQ+iFS+IzpKnFdM9U4IqgjR74/XDx2LkyA6ck10wmqkH9dgYs0/AmLbGgzG+QjjiElJoA+mPnRk7
Y/M1m/QX2n39qZ/ZJGbPCStywiJAk9dB8Q/bb6FQ52UspKB9pqyO2XA2XRokjOxJ1cneui6pqNMi
3FYF+ZL+g59V+5Kxf4Xrbp50BIVa/qi6bs8RH1laf69J/5yZKZ+wvWvHLSZI6m4p+oh4YRqaeM1M
s4MG7Js3Kmjup238LrlzOYvQI6xKr86mXuyU/phsObRqVMZsp+kOuURSC1VE4Kd27bTV/AttrBBm
RXXemiGmmK/eSAvC/Zy5g0P2G2Eo/vakeetrAEciWcjP0kkIdQmED+WyDZFv0wrPTPEl6AB4paSj
hkvWF1EOSTa0tDbYB/r0WXOm/RBUB/n/KDuvJUeRrl1fERHYBE4F8iqpSuXrhGhTReJdYq/+f9RH
e+qbmI59OqZbEpCs9drGOSt8xx9D3YKTR3tfs598LepD9GnNDq7zFCncIgpvhaOPYS68fUzvI6o9
BF2a0t9qSkanghPOKZABoAs5yBLUQcMmtYqT5ucIQbFZIu0uc8eXdinYlwE/yrl/xKd3Qaq7Hgp7
Ok0lcSu5S9fH6Itjk8twMJ3fRdbCwOhHXlfhYvWnSb6ScgMIZy8V+Jt26rwJz96Mjt58XBB0bKPZ
eHFm/54+znM3lwdQLF6TennQKX/043gzCcrM/WorOq0JnHjeDI0j4ETqqxONF1OTc0jzH2FaKADo
DbynFd4PDIdw6DnfgkCdaGFmlvANQqDjoJMmlddRI0iztbNd7dlvZiutbQaCBiD0wIO/biJ5J4fs
PM6yD2K7dt/4T5ly/Etmt2Sv6dO6wlhBa7tIVpEhHvOaBaBYonpdAZ/0tICtpC/jlVtRY+1UGxrS
ztVgxztTo7JNx+5YJtlGqOUyqO6XXUX3va692ShHVmLJ3hdZn+O0v++z6IKjjZLokRcfp/xnUxbv
deFs2km/X5Cp7HBgrygJgo6CdyyrLignY7fEzqYnF6UVN7hgoYzVXX60iXElWe4uxqpYlEvoFJPJ
5D1fERSH9gQ+Xo0+jzO0mMGH56iUb8qWP90JVlKHpH5ZAMWa3m7CJr6VMpt701YfThMfWs7aqex/
Z4s8lI3+OUW3J3V2rpiPLtL2L3HbrhuLPYiIfp2zp+Z/baOAV98OvMlC/+Nte7/8YmW5b1V0Sps4
JA3zhzAZyEEiKU+s9zLBE5Un9zNOzMC1xlcwywGS2NsTVSP40OVvcSuhqWAMVJfYyNtg1hLr3bCp
ekITvKMd4Mfoj9fSq1k5p5yaXQJOs/GczVZgWtHPQY2vQnUv7JTH0snCjvAR1q99nIq9KPonkxT+
xpsPPjKcVTpl23au0QOJx67iVrOKgx7F57Fk6fDyA5le+SqK5mfhpaGVDbfhz3qZEpgWt4egsEN6
X7fcY1kgZX7XO/4TR+QadnbfZfKOSt4f3Y2KVBlCs0wOe2l0j91SXy1P7WOZ7iJrDkU1nOIlCwlX
/Igt50DZAeSA2JAvdcrogvNVf2wGYzsOLGXa4OzdlGk36mzwyGQt7Q4ao5qbQPnNm1OVXwhS4a/b
H9J0T4tRhaY2PVgqoUMbuqArTqo2No0wdo7Nc95KGNDo5NnGc+o5x8XWSB5PCC3RJT1mUzFf2r7E
GKGf/BIQjnu3zNXdMJIR37vEnFpX159Ct3EeY5VAIU/FKtfdbUfSdjtU6yjJtlIOJ/aTwEuz/SgV
dwVMCfztJPVptcBUTX3BXpPRulwfJ4cuZRmdiX5fx8XySJxxqPcgtkWl+YGbaEeo17CZqKin4tuK
o10Z1wd7Toj0aS+qt5lQOR3azg81m8M8ncuwyKOw0IAkGqQummZvXNk99+4MAcLD1ipKYOfyWMzx
vbYwvZACT4x72wAJZHTmkOAqsxN77npIxW4S6ZF4B0I6IpCsgbu5/F1Eijl1OhaL9xA74nDLNaIU
rsfvCMB8gwMVCy7w+qF0xmf0GCc2uv2QJAdDMMrIQQX1Ul6sQbuL3PRUjsve9jNFfOzwWdrgvFV5
4iLuaVo4OT211wO4skuGzypKjZMG8NekdKZ7y/1Uoi4gd4qi5pp2azt6LDJUGIPuEPadM0R70VOc
ZsMqzuwHQy/3tMYxAC71WZumrZlpX3UtP0BxWbVz9GUZwrhc+eokzWQzLgZ0tA5RC4LIy2JjaJ22
AdyBIZmX6dDY7nUhVmi2zPJUsDyIaQxgMXddanGXaQ7ub5unVJPtfvLkiaaca17M54F8tnqm7nIx
ztqQPLjZVK0MQPvaNthd5IsurT3GMRixgvXe8Va2WZ1xy+34JFy7bPhVGXW4qOx9WvpdriOwBqcn
1/5xMYuAoXo7mwMoqrxMgxbqiQxbTzvlJvXwnX0uMDTOevRmoj7INSPIF+elaeZTRw5IO1qbuGXa
lnRy8oaKA1xDj0VKYEsXPwyawUegAHvqgmJYfnV9HfZ1dhLG6J6zaTw6tc4e2LmXIm+DPh3pnkcr
Y6S7Nmcu9Ng3nE67c0p4au61JyvNzrGDvrByplVUj26QM5CyXbkHiI8jJo4eBwSoAXoV8MJkfi4E
mxCt9fsshQ0eXOtXZenGduDvOIIYrPymf7Fkso2Uv1YWARg1coZQS+rnxRZna+zuvIUlVxpz2Os1
/fa+2Ja+ecqxeq2cwbLuJp239hI9dRYEi6e1J79jqzFJaGszAhN6rVop7gtDJXpQi+iezXRHZf3B
Ssptb/u/OjNZ+612ESIN6Q1c1zJip/ZX5lyfSllI2G/rJWrnF4S0lKEPdMC18VPskqKddMepyN56
cE8XQBP27gFHC8EWrZwDI+8eyZ/YI/Ba50ULw4rkiEqGz8kVB93sHvLYv92gO5dXJAioWPVRza4y
WjSui2vTskoxCiGsWHm99ozvcN8l4z0XKF5hIP5ld3LrLqkR+LPGGnTbpiq72Jh1yxiVr+MErZrW
pE1A1ke9jbVID5LF/ox81wrwzFOhJ8N5kubtrobdVWteZ9sOSyfp/AvqzfI4dyMZfDLZmCmL+iSG
fbxMP22UKeHg5l/cNmaAMuu+np3QcEnmdMdlhupjFnFotgoQgpkbMPHxZeZgC+1FJauRlDUvIdwa
UUy9ku1I4D/ajvUSLRdtaO6bEoDOtw6jsn4KzBvrUjCMCaPe/Ok3tI3FuJBjcZAZyg9Ho+Iqlc52
0TPiG0wg89FLoWALNFotNCaPPdFls7zqVfPmZdYpWwALJ/ihrH+F0/robetngd7szLQR9HZWbBIo
1hNUT78eOv3XLf4t9dS9K+yXRSF6qITB6Ub5gjcFU1o1DBvGRFJmdR6A7uq6w62SGGfYfgwbSXkt
FnY1vTV2NAchZZptPdRKubFuubGiVfAs6b2VQxn1XbIzx8EMyXfbZ1W7QVb1YvumvU5JVG79ls/n
OBdfxHexVp/cMaPpyOLlj2J3ZgaEvCCkArx39kYkWFO2iaCd13JOX3Vvepm08stszR96Rh2QWz+0
NuegaZOe2BfXRfQPuZp2teW8tiDCyBDi9bQgpSq1dVNmGxLpHjofpHHp/dAfsw9jdPZW3z1XMwZ2
O+m9m8763AxYwXq5ifz5sfD/LHMqiBMpVvDtb17JMjLBERtNIrf6n0oLAxyiv84EdJNFc6xNnrs6
EpuFAKCyTJ5nzHRKvNc3kW46x89523Ord05N9JHJWlh68aZBfxwMscWrfGieORGyVUE+k1xlNxbR
rssk1Hy9JqsgMU8joQmBJrSeu04NYW2rN5FVL6mXRSF6CGNVuVWyaYc63bSRfLXibKuwn62Jt/LC
pQLxWwZn09VR2FKdiXQH4FTQVEhG1q5wowd2lgaFqP4DKeQBH+oL5wWKN+b4j2iO1qNZ7tJW7owu
/23BEK0WL3PvlhwBdEOkccX4vJWGLC75kCarFpFGZzk/p2FWV2QeO6toBTCx9djyRHvkx9Dckh58
rcuO2sJg2AqiauNBPnGb62evI/ZLV9UzuqY7xbG/gv2/9NP4vHiqIdh1wktHYRW5TI9TV62Twu+h
TGb486q4V8VyTxjDHYHhVdBbzZEyzHOBfCeItSEOYmEB76un3J75T72npTecMJEdHSEpDJOoNLWm
PgsMqixeo8wE9jC6D8tJ16Lqjh5wJpqelTPKEfSTVHhgrg6hB1iwoNsRnpfAH3gofv84d+Jj7hP+
qRAL1ikRLdB6aAVn/2lW9i4VxHD1ItnVmq6IMkAYUtvmD03Wj8JsH42+m9ZkXh+sHOrUVF0WOiQK
n6oWrXefyAcfDX4zyrdMZw8TTDhpXr5zslyHcnbuUAEG/pjKNevg41AmYMi2Ttv3LZiUZSKolqTa
zBCp9KlgvE8Q+218q5wZ0rLlF6yttdLRZJ2TfrlaCE97BrqogyPSR/iLTMzPs5G/uk5xwF5MadR0
QK8c6HO7jY2eFBPYxKJ31nkqwmwqho2LzL2IKjoax7CX/vM0lt3BNcYXUgg+8mL8Sn0kddboH5YR
+U/KAGDO/gur11Hzir3fgSOi8KTV09/7pYnyt3tI62FdyX4nU+dQ2maLkGK4zJ2JRkKsrVorGH50
FRaVm4VugdHTkOlFzuWmNryjoxfbajJ+5o2h6hXIFKHctRnaoOZh6iWIEKReb01TS4PFo7jJtowX
GRkHIx6PKbFikHaIcLUYclBmy7VTy8M0RVZAwsMxniXBGHoRnYpyhFCe7WajZnG2GTGdhQC3TsUZ
tDhvJwyZLH5CPzV2j5rD3hbElnOzDKFXpI9pa7yadbkuR/dQeuLO7TEvaLaJNG151JQWrXhyoLuY
PQ6gLCJgkAWpZ1j2kfhzY97pDd+n7ew+QDKQU4Sjn7wWUoBkJskQ43drc4rmsPKg1ZVHRbyVsdIs
oCy6r/jTBVhOgSxUXeg/U0HmNsUuyypefKMC71/GW7tm/4PK0U2ZESXRVoHVzWE+OV9pVhwjl6Lv
uWO9m6qOmuGxJvGlu84WsQ8Kj2uTWZ/CjZKDputzmIyk7ZIGgT0rzhy0VZEW8nKoQtUbwzlxLbjv
ylt5CeLrMQUxoLIYHt8+Z934Lpv6F9j+yPUW/QpD0KNoSw41AbOohPM5zCVSKIMnufBcYBtlVRDK
+ptU81PJpqK3qO0cf4ulF5GcPGmJ+D2l2a9IVaGb9lvLajc5ThaUJN2aFq3hx5CqY+fHoPVxWjxF
xvKQQZrrmrERvXNqS2E+ZXp2MnP94pUgeikg3ZGrY4b8+rslQUw/5VgSYotPNov4NDvaiyrjBznm
dy6vZkDeE3dXElp6pTZlPZ2nMfo52eMjLqtjiud9ZTZ+vkLNztJTvfN7rVvPK0IyndoDcs5w9rLT
kDlJ2AvrhbHo2ei8y0SvHbu53ODTA8ov/D3Qggxd9FYgYpH+ZDgQqQTOsijZEVblnOvAXkuRb4NY
X3WPFgH1YWQnu3LRDhqG5XRCBZ+a09Uz1Y9yFnc9FDbipF3tqPtlTMiJTti7pJvlgRLVPYsQSxBZ
zqHh82areZnq9PcMVJgkvflWxJRFuUNBqFplZFAKjFtZ1OyMObtEUFN7hX2Q0yYBQ5DJSe/SXcbr
jPB4ygSrYlta9QehkJ9kVBiHbE69wDdJIaD36wtga9ziN99Bl3z0hb7P/PyalCglqqSZ0fclQHPx
u6LHpSXBA1JpAP3T1pPrB4kFJC7LN1Oz33uJOFK6KR3HsfHuCMVHyZsTWjKGIiPalH0RDk26ng25
mzt715vz0+A0/You4AQVMKXwbfGsbPXJivyqCEfPlfM05sO6bEa1olTgiABxLwRyFliXtGstIr2a
JweTJ3JA7phaYwCWVqWvG1fcu/ZoBxojo6dEC5WOi4Jh9mQlKDRV75/rBGY+Hn55Q8P/BXeVM7NM
aWKvRyHh3VkIwl61LyI34Corh6Ovh5Qq+iTw8/gltoqv1KiuJQPZasjqK7jsli75vd8k5ylRO22k
qHxQiHHEUr52Obmadm2xLM7jB/6SlFYuP4Ryi9H4sT+U2LmyOeE/al0aXMtNGc9HGaHwmzDh2OqO
f3cqPCPophS6ogn6OsHnFD0MWLG8JTk2ngReTOq9W1dHLADRI31QQ9AY5nsiNLFBaGuGvIsCJ8d2
4kkW/Y6gpFHw733100gpFKssf6uW6n1uk7OWcDYRMf5LYIxBMFr/cF0n1FJLHaYOEYWtDUe8W2Og
+84bbcNxICheJd+GRge21NmP3/0aWLcyiCmqkPu7PW/fHOAcufasJ6+8lKgOKzeJ6wWpKa6Yb5E2
VwgpKDl/t2P5U3Q92tPSsrcmBTAnIyfGMyHQNAA1EuvRah+aiDKhibF306IIgAI09oMfPeXOePLo
E2gK/CROSj2sTI9RF3HparWb2jqUbXNf5fKjyat0JWdWxrFo7hSqmpVe027WLf46hSQy+XNXXVG9
NoUHS0iQC0Tene+Bjo8a6WZZ+UNZTejDs1TR/OVE/ZM9iccmd9ZRLRZGi/xBi4170fenPMIBbujb
yPHwT6bpyikx2WW4BtBQNjbhva6FxHjYKisn5NRaUBNEL/UUH/oMAN41m0NmZadMWbvJGUO7RWva
ueHAoNQlMSrj8otAvjwwZLzrbHEvB2fgV595F1th69YHCIQ3hAvtituA64uERDMkCpTxIMpR3yVW
/a46e6vrALpJnu2Vsi6ma2yNZijWEydo5TQHC0GnIQAureWe7SSsLes8FbjgrOXM2rOpNedLtkPP
w5ltwFcurdT5k1x4+/khReBnR+2PxrLX+mhe6ngJ+0W4IffGxUnQE0353SJYn/MakXgRX9JInBbV
6CcWVGsrPT2YSQGc1PRBB+OxzfSH3uAJyIR7jFi6Cle+8ilePMc4TR77rzZ5zDDWzE6NeIbUn71R
RhcHwyZWKqUdM9MYTrKKjuaA3CHKUfnlFkAV77G1CcR+RFzRQK6jX5on66XVZI8+HdMQlNOl5b0Y
uFV1jbymCJPO6hEDesw7rN7ncWSEomae3LvE/Fqi/rBwVUJ3cNYk59+EAzGzuEIu2zBox6PL3Bbv
ifFpVyhYN2IyvsZhCDNlnOIpvZtm78VyBAeIwvYyJVm64WQvUE5JGl+Bv71G7E1IpCRGTmnPZ2sR
AL5ETJTVs6qXBys20NLkhxmCecUzsJ5zc97ynM0gBSxbMy6Eg9XM78j2w0mjQzEyr1riArKo9s7B
HXg1GZmQDpX6DrFstXK75Y67P8GNItNNTeEEsEpSrZKEPAs7px7Knw6+V18U4liV6SeR6F+aW326
df0pLPXFoRxvTX/YO4WC9mOLbp0rR1fQmlDd9U/kYQ8OaDoM4ymfplDEPzU3CrtKW0tNg4fg0Sjk
LsadNDbT0dYKJjdJ4dhiB0uiwtopTplTn4WEcU79H7i+d9OYWCuCPeYQscQTi9gFKm41Qr/RSpqc
GB3ul8T66UPxrKhiRC2mlSw9OlSEUlAm9aDDDqK+7vXt0kLdiPhJs7Ifytc8anSq1zwDx7KKd+RB
56VqT2ZDTZXGMdNwU/S9/7OtM27YJMaTVpYIBxtMFi11Et2e6QEYrNiBtd0NEdRk1ct4vXjemdAC
7SblvkPpG5RD8jMaED/WHZrZ7IC4YO14yyPJw+vUB6etKd2zzeeoLk8oT27Zx2hlfe7tegIabWzY
Qx0oFZgL08mEFnk5QR6cUlpaATDr7aTbh3KsrhXPfVG3l74Z8RxnD6Js1oNLSGLf3mjUBPPSsikn
+xnEa17Nlbw6OTdnH/nnwa5OFp9vAnWPcvNH5k0AZNm7lsZ35qB57Brdhw0tRLAdHC8KrKzbOKV6
9CaNGi8XZVoMDZ27UFaxGj/6XP0aq/lqJ9qd9KatR/mXzOKwyizU49haV5nSPvUO4RI3/AuJMnWw
oK1vEn4fFL42KiOLT4w9mKKneYZ3nSE1p/iNXI1TXYFNJqZ+jo3k6PfRsu1dzua+RbnmjjWaSN1C
UN1Z72XK6VAUGbJmGs7NuUxxA+lQhl06Pix9OhyI+y0OXmq++aXx3CgsDb21V7p9N1vIqqldBdpN
7I+YHOZgahCURnO39txlDYl4bVmLz+xyYu2N4ofEKvKXFJNviTcuiRr2ny5ck7YjIiC/ZXr5uEYb
hVB13xlelodSVNOMyUOi/1dF01VBZnh5+ZeQgn9LnyAyhB5gQ6f4SP8eOzmqJoZEqKK9rSGZavjJ
ad+Dh7tdeT3wBGRsPrb3Hu46CFGfUXjq5IMRd4q4+Nr9S/Dnv/4GDk1cuu6Su2R9ywt22mTUm2ny
9laHU8Cvx3QknneMd4PsrDcsf8v/X2TKnx/dFpZOnAEFOcRC/DMMotWtotGH1t3HhtCfSXmfGDVH
zvIGNOjzv5M+vuUL3f4uRyfM8BaETY2b/+3L0awr5yGlCtRusEotCxSdraFRcwpJQvXSDVcn8+Rf
clr+lGR9S0/ha+nE7lOyior+WyKYcNPBqaYm2mP1bj60osow/JWt9wRY508QXTfl34hjUTCzcKus
VOSWA2bzCfFIO/eIfJiyPkSWGRdSy5LXZGzsV8+oq9ModKptRwljFkZOoqj0MNIEQwqYu/NTG0tY
FlFT3B3nvXb33z+m8Sc+6PsX4+sQXyW4gqZ9ixT5f+KFXOgOzYkaDSOgX1o7EmCq08J4COApiXVe
+YovyzBsiUf0vUD6UV80MtCmRWtZ7fX0DAouj2jvYP9nmc74PnmtUe1lgpntIl8VGAOS/GQW48Dw
UUCerCh7gVIZ/QzOZbQq3h3xyMS+sXFrkTakdeV9zlspxduSeADjpRgWQNSp/gKk939oMcJdEC19
eDLy2eEVtuCi0ysfdKMCAI2CaaAvNozaRX1F6HbbbZ4lCmWdXIhWiGIvg8TAFDOgFGAi2PTI/49l
ajdwX+XSYC8iCZf3BubFH0AxvYtCzVlmGE4pLpPHtw6WPK6PlT0Un3mpBnabUnACypacpGhx53mf
2TP6wKX0PPAnGFZukqRHf9wjVfJWc5Tf3J19itlidJAyrqasd2FUHNvw1mhvqkcdhfMlbhBmE5Np
1zBJQ0zhpx0n3k7LMq3bJrXWpyuj9pL7dhyKd9edxq9ejnoOMJ54j4JYhk+cnnHCNx/dq5QutvfS
nT9bsoEHFOya3gZWq0p6jfokCYh2RwFLOyOitpZJ4SMjZrBaxYhkyAGgEvLG1hlQyFFfI0rgH7gf
kzVWj6kYhzfLHsaPKZlIDwETgUOxfDCbYKkqw0Vf3l3TIX0qXRhc7IGF9drnWbeG3OsAVBjS0XeL
NunwHTYGE4zPFxqW2QCO8J2M93upJQf4kq2Wsh5PtCYGkcutsvJibVlZpnVQGgaXQQdJv7k4RXlG
c1AjxInzhnlkMFwVakObAJ4mrQ9MSGBHuZp5kYuVP0mmGOT6sKBN37enxEu8noiOabkurVV+LrOW
qyBqPERRXZrjwC6zN5MMqYPUCxAAYgLxq3SjKYqVL/J5S4ZUHa38ojfZ/mLHg3MFs30uuIZOoNRo
J+iyMHyu2pTTDqo0kX6YRUObBzwn7bqqpwL7NmW04i8vq38JCXIs4ASD00zX/6fQjNyPuJSyj9Cb
Ds1hpOGbhbb2LzkfM/zv4+UWuvTPw4XEWY9kG59sc5KSv5/VizWPibRd8og8LHN6WjwmKuNqRLmz
eLR2ELdTTAZOrXaSyb4ruuz1vz/Bn7bmbx/BMdBpEEFNODnx5P883+wY5MyufbEvcY6KAJxUPDod
kQ7BMiIXQdOn2OZttOtyFRW+2Jk6BpWYaLcMnoqnb60ZWJOoA1eP1mgaG1lyTk+1vrzjSK4x+0z0
bLeNbz4WS9Jc88lNEQhiv/qZ4SqDHaspF+9wXW4XrEpw6SmDMZJbyGfLnegg5K+Or3CLw++OXCgR
kCGu8MNS5rHXFm3cU/xCJmlMt/0m9wd0o5Mb01hKX0rhX4yYmtaOINCb+AU9wgZbb/E0yqIPOrfO
D7xC+2rtDFZ+0RXxU+SueAuSwByIZZXWwJVBlnmdc3LJzfo9Rhy9OCoSlwU5iq0piIlIOxRpngW9
j/8hnVguDOQzAR2O4z1WJG2dVqLZzGkt7rO4FwGiOvRspVkcyFwoX/O+NrdJpdlvZAw5G9QP4HiD
Mu9aso+IO6gNZPIlgptN1ZBE9N9X/3sgMcMCUeB4Mv+kQNKT/u0GlHnNn1+reU+Qbk/0xmzRCARu
NWuLv2mWyL3T/vCTTiY2kSWn54Iuyuf//hD/m2DluEKnuZk6a4fqqG8TaeXxBi9YumkqGfExiDx/
IHts/Esel/u/Q5/Dm9bzLVpRye77XpNm0AEpUbXr+5mNlM4CDalbiAs2XoKIPItnw52TX6qNSkSa
5uQ+CKd3+6BIp7RYYffsvkpTr7tVQpet2LTUC6Em4lTs1iL2Cuyw0c3L4GviN0Y++33SLWWs296a
ffymdfQ7z1sk11M0wSlo5bKkxEzJvlmjHdaJkVjy+Wp203zWbiKxVrbxL7Oeok9MWXG0Rj/jMhP3
ycQKlxIRg9TH1T8mCrd+YRteIOZahgSf6zkFhLGi/uf9V64xGurXjDczKnW/x2/VmsWXCyuKfz6d
4WsQ51ImhAcB91Ccq9kLXcKVzggpzXzHX6E+aAAeW0xHnA2ent+nTf/KYIlmzcdqlSDMM95RrInH
yGJSWjuYCgz0g377IKDQinAxrJQfp67rS+tjmQhMpeHF7ITtEFHSVs6+KRKLNc69WZQBF+v6L2es
8b/nOX2fzMTMcM6tSOLb8O2NoJqa1JEtkQpjkZXzTLfDsGlBZiNttSz1S3wLH9DgKEPdGR8q8dxC
0IKZo+AH9E+DrLKcl/++6f/lbmT7IOBEECZJW+O3eDjMLEZToLnfDxEJqKi5JZm9Sz9kzdqakcbx
Cmym8i9ryL88ab5hUwZnkHNIG9G36FHiVbJ4KFuL8P+kPeQFejbYgcn8W7/tv/ziPsUgjPE67Q8U
UPzzneIZLJJmvzh70qigPjFkcDoqczdlnf+X3/FfiibIcibKnERDMinpnPvn32WZqYhscnT3iZaa
j5aGOaYssveBJ+bDKUiZVUmG0Llz4iD1mIaStv8cIXbXs62sF2k4LUJpc/jLwercrt+31ypFT75J
N4/u8Vr99lNnAgm+ZN/fV8qHphqlVT5ETYt8XhvnhRwFsOT5nupdWZxuuO9LrnWjPOkOW0CY9aj4
A/rkboZC177RlMSoFNuJ8B3zmI7dcpKWqJA7Yey9U5WBll7VkY95uNbr+a3v6uGoa3XeBa0o68/Y
cgvE5jqupURA0FZ9lHyUFXqIgMfBKgI3M1Ofp8+05KmC/+Q3jFta5bXCKcDhKtHdkZZWm/u6VvWX
m2bOW50ahY6XI1qehs5LrUAH2SgC25HlzUHatEQgdTYQVuzG+vxci8H4IBwlRTeRSuExlRvAD/Ut
EGnz34/Wv94SBIaSqMqPQ2PRtwd+JP8rLdvO3E8TAvtLLj1/Pg0TjomVVYv5fSDzkfatbsk2zOVe
i5CH1jEmitRoz63T52QKLohItppZ+PlGh8l5/O+P+C/Rhg44wK25iWPJJrz2n3etn3RRp5La3tfK
drnIWtOfdF49S0DAD3bWWDOS+DzBxH9SUoZCJdfbvtg5xqhOOSOHQt/Cy2xjFIsf7fo+EdVRT2Pt
JpGdP43IW7QTVWkG/autdOZ72GTtvkWi//aXL3K7j7/f5y6vU1u/pYHztP/ziyQKmlplGUfKyH3z
o/DThGCLaC5bxJYygdgTlv/ZmWqMQ8cnAI83KrFKpBekO25mGx1IMUL21oWa1uPkEs8w9laE9b0o
8rVUMRn+dZcWR6rS9XhVCLv8645v/u95RS6qzghsUWxl8UX++SUIX3NrO0+svb94g/0Vs2uwhzZp
SZYWc/tnqgzW8bieXJLAUNviW7TU7G8y2xh60NhmanaSJMQvJKiIYVLSoGqEcBmpaWTr1Ps8nbR9
Ds15l/AgstYyzt0i7mb3opQTsZQtEw8TQagUs+dmVxEVOMbeZ5OO0afeNsOvZDRsgh+iTHvVjBJJ
nqU0vKFO7eLq67scggKdIO+0ojwUva0BnBo4R9c1M79FPM4oLp3dkbpWS/0+1/Xa2eiZwjstyf9q
VsNgd4QPRfryNiwWXkCRO5vcnQ8M+EGmqosxtLjTmh4rZzmjW3Fu4Yt5IUwEbTcXICGT0W8GObpB
ajU9LJ2YP1nQSCai0hx6IvHz32Zn4EiRMF39JiLi5xmR6eKEDUUtv4n5dZHgu3G1kHglxmSNYk1/
aQuvtREsEgHldrOwA4AzK95yO960MXqH8BmVJ3IfUHANNt0fuU7kWrn9Y+lqtX52vHEu957QscFr
deO+l9P/cXYmy5Eq2Rb9IswABwem0UeoC/VSTrDMlJIeB5z+698ia3JvVFrK6g2qBnVviQgC3I+f
s/faI/1lJTqMKo5UTIEIsW32Ve7XW03PqiE99mQI2pL848CFWmhj0BEVvSbElgkC66JuiscmMVEB
dpikousa9zaFuiLLcFXki/bZabD54L0iNI2mqs5B8Kl+n1t6iq8MGTEqIpouita5nDDrF+2U2uvY
z/t8G3q4cXcJ09SGvwU7YcdW0F4zHa+Rb4s6/o4Q2brnhRevDOCw/Pz9fb48EMC4pgPpuJLtmxrZ
lhevgotZtUo5LR1SAQxm6HYyLdRH0SOQtCC3XzmeQOCl0BMzPTLuSgKJvyAVXxQpvz8B6WqMyZaj
MSTmf7+M3K9Wj1rOh65xcmSZ7rJo8F7hHf/iuy7f5R9r13+uhHYNvqwv2UYvFmHNDdBRM06HLK4q
BI29PTLRqZw7o63Q1ibFmOEqqEG/lKaD3bCJbrN63ActPi+SLIy1KLLkPkIJe4PGGMJZ1BaO+0XN
tnyIyw+Jbp/74LlEZQYXfF/svWOFi2aCQxmbu5LD+CklPLegcKvmJzuurFMAYm0zONCc/n6DLpbF
3/cHxQsQUBdnOZvpv38JEBmRwJ0/HaRA0TLE85ysKIWD9dQL94tGq/zTz876SyqNC5z5v6r0Dskk
x7cZSXdQiw9XAeFQXbZJG9T4dTLyX3Gu7grtP0CifezbbjtV4XHCylfO/XXHOAvlzyom4ykucnRN
gEB6x7iZuwW1Mq+1Etd4/ei3VugIikc82HfIcR6DtoFSU9wEBS24+Z2J0bGZ82tzzrb4PBHQ8Yw3
3skhzdrJn2pkrKiOr4viN3TxhxPheq1MeSSGBW2QCm+trNuBdAI5+R0V05G+CdbZfO231d08oU6K
6KhMKCR0tyeQ+IbO99YuMSGUzVAcQsd7x0mffVUQLTXw5TMkaGeZwrSFkOZFjdxUyi8YPE4HGjQT
4hcRHOopcdm/Zu+gMtYtD9/Vo53QsyxJgdppunk7ZuXa+mJ9+dMjJeh5eaRlUU1e5khRMxYDygde
7pIp+9ppycdY+4QSv4mhnH78/fldns+Lr81Rm1Mq8yPgapfvtx+OU2cPyjrk7e/mE8gWXNFtt4uQ
IZ8iLHxFgqj37xe9HHUtbw3FpxQewxcgl47977cGrZfl9Ytck74dOlaprN5bD9FU+RtUFhl6ARsm
wqGf20GtiBBAvj2mtcZ4/RvCaeQh51BI5fGw+fsn+9NyR68noNkIj9yxL5b2mYcWU39qIlzWAAgm
Nt7vqeM0HEZqx/oJXND4Yir0xyt6hF2xki458RcLrEyiKiE+eD40iAfgYg9zfyNo9d2DDVl03Y5j
+F/c/j/85vzQqDuIGQF5d9nQGmwIEIlTmIfGSsK1AXbgJrGN6lnHDfSYCmu6yv2vWO9/eqqlZZOx
4dlQ8S+fauUwLxkC7mwvtHHbMZqv12C4zO9GRofz77/if1/LNkkpY5kke8dG8HHxeDXuHPljiFik
sDi+O5gz+7WqAEdsVG9gVvj75f77J1y+FnFlS3VP0t3F5eysTuqBQcQRVEu/bpT9Mxta482AWLcp
LWwH/4/LLb8cW45HeOBFL9BOIkxzuF2P0ncYsWVThgBHyOG2rDrjUMdO8sUFLUbL/71MUPZ7TEtZ
JWiEXyQjBDTghsAFpWLNLqVwObYrmrAHakRE3urKdjUWQWNYlTzDsB1dFKvqqfA6FGOIhQECaD1x
SEzXKnhH3v1uKuZauMtwVw797Vi1m0hI5n2m+xxFL46VvSnQg4kbHxxj3vZEc2NgVm/oFcEKdIgn
ul9VoOp1Y9CsTAsaeBmycwVQXX/4o2Zobd1r9hZQ0ddY7dYwX7fx4P90G/Ob60BJrEtz2g3lAo1s
5kfHhJDl8yRtKU6vKgSMuI7SHx2YtO1oNk9OhMdIu/cWeCDOXL+MmKJ4KjubeSpYTxxQ13EWnPKp
vEdSQL1soUXsnM0o59NYFNeotugZg9GoMG4q/Ta3Ho4oFwMa8uDaL9YEB+IPxjjCpljjK1m0j95c
QdhyR1RHefZgmMBWZxss/eitykI9zrO6R5L0TYMla5U69u68FVAK2hSqjvtGrXyIE4QmRoDII3Re
o3G8AXh0n4TdGVnGOqvj7eDj+Qxa68XTGlxGONxKJPt9kz5HRfUuoD5ldr9pg+KQj8C22bLaVZI6
W1ZOiEpo3hfOhBs7r0xNsrWrhIEZcN4meaXWi5c1wJEIzPC2y+jZofkgSiDuH0ymc+sp9x56U5H5
WxK6W7Kl3samt8lFghPSmPZ+GS/LfbCRTMkwMzLw6ad5l/shdCEvCvkww4se47cO2rYZJ9mqsyZc
0L1EJF7WTE2VM5yzpv1m+ckbwtNznluPQERuSzVTFKXGxHOMskR0wWIh3SgRNTvijKNNXIaQ711M
kiWO80mXyKgl1A9h50usG9JKG7uGVRW/5rgnus63X2gOvZmGhF8BEclvqnXmmr84Y20me3gPfcRl
cBJUYN7PbYStD4Kz7E9+E/B0gNlW03J0MHH2xEHFfQLHmk2S7I15J6cGlGP0MEZdskkwUwAUQNBm
FLxnYTlP+0ID3yG+/lZkkEipfRGIIRDn3NS8uoPeAaLfExzSPwxOHe1UyXElmIqfmLZtrsJaEZIc
ykOFFBk7GUMo+CVCTLckWZ8tGDtzI/Onwp+/Rx4t9Tal3eZyaAexA2tJjKSHT5wnwxbeAaBwMMyl
sdZIyr1GoN9v0wz9Ntm6QcycvGru4zkOtjhrav4vrbGwxnHItvyKSNbXZtfV18LtWcXAeW2g8QKV
MRp5a81AOs0M1JnfmZtowro2meZ8cKsWI5HjMGxT0AOqydAbgt9y8MBGdQhMgjenpmnXDawIU8GY
6OBaLEf9s1Ukb8rBS++3J9cqNrTH2Wxt/gf6n2k+vywN97ZFqc0x/MVNCdWZcsRQVU1geml495bD
+W6IwnaLSCb7BIP27LrYJkaotOu0ix4d0Kb0FI4pn9ipx1859htfVhubPLi1U4qflW2jP3GH1YAK
aetX4ifQkvYYl5VN34PUDKIvfXpDyZOT4zuvmYLus8o8d2lYHbzB7NcWKpxbrGpQMKdi1ynrHlD4
kV3xF9FhtwiGGOxbxUcz83QXoHZVdx1l1lUYSSaEievQUwPYmwJsnvp8bdTJVgl0TRkqsRW7ClkM
6TXP5g1cXTzBwNpXqhe3icwBKNXeQo73A/iP3DlixDG0659lhQEUDtCrdr03Ven7UIunYEzNI6G2
655eSOQrykq7Ri1mGCtMgLcxLdxN1Wi5FhFMkMEx65VI6RGV7BdO7kE5y5R/I93q0IcB6C1cgjo5
ZUsP0AqGXRt7V3kR/2Q0Q94UVr26R5XeOB8tzMzBXIAAzOu9DOt64Hcxw5Q6wYasfugwZaOAbizz
I+1ZNMzQdVQLx7uOBxQD4U05jZsqpEXU1Ge/rH+kNmmSc38WgqG7rrrvjgSeQWwhFNUeuWH6FKT9
YxPO9Un7XkxwqcTqYugnhMHRPvMThiUOi4/jldzqGKaHcZ+HCQO9GZehyWTJZSFr5/BqHqPvXl2d
yjTSp9JzXss+JM+WZI013cwSFW6KK7vUQG9RVBycyj0nhdqQ13idRMErbhXUjQiaAu848nCQ3JF8
Fz3z6cCqz3EybUWjHn0xHdgCDo20z6JxXl3DODvtRCERvQH4e+8960l1BenoPqT9pLmJ5vKBVnq1
8lwomy51R2WfTd2/dthbWrJKtnmF80XK+JqOPgaBGTG4QvBs23CNBV5xfBxyayNt341e+ZAUGlG6
9xGjPt4A9DnYTqZXapgeRh2Mu64f9rA3r6TfXuVx46+7wYHG1Fg/5sl86Rz7llKzXplTOWK/km8o
QJ4MFTWb3lpYBp03rKKRdBanclgcRjPcBI2FFYw8HZQ/AGbyNonf3BIXMlUoAGwYsCuVeUTMFlm6
DuLKW6Uq6NYzQY63Kc06GwWREDFTd7Jg3CgBnQm3ZO9kYbSj79HvirKI3+1CAYVOfVA5wOSQ5Dg7
FLXWygSBs+jvnywvxtPYj+ichoYpZyn8nZOyKJY9gqXR9kF4N4zbDAmVqI93plvpDeIoYiuB7Lm6
wvhRg7X0kJRCqG0xBeFVQXVT+SRqtP7ZKlt/J4vqhVMYoD3hPNlKv0CGhEGWY9GpAx4WZGiviTfe
2bq6RxyKQzQz7lKddatGoCEIBZ5iK5k5fJbwMsaaUroyShq7PqQN6bTWTYNuCX1efNWaBkpW87UP
Qc3EtnWths7d0BmZN+XAvyezIwTY27p2z5advkEpuAHXddUDAdBRexuZIA8ibOlVdWYfg+LaVk8p
8kNA1taWE/D3qI8wPif7xAepkky9tcp7p7vSXXlHVNHOjsli6N08JotF7Whr7pHfAlfO9Ysswg8q
GhxTpoumXj24aXPt+elrZ+S3/VDd+ZN6l6F9TBrrs6nCU5bkn1iQt0yH9SqP5EEWxb4CmyNz/yYr
XU2gAWqTrGneWY8+RY1+SgTTC2fTZO1bXY/sFXYsvvb1bFkvcEb3Zbyg7VpG4HPIv0RSBsTbavgW
OfWPKUbZjpJll8UpVMrxszMYOttWOhITg0HUYvbhs6Bkvv9gj8FVaIGhCMjRyAaAxbaEARo63Xvs
dzwEZlxsu3i8iTpOOfUUv1lhYcGpcnakqcCUdiTqjl6yGQEJrGR3YKhw3Q/sZPlYMnPHf880uiAG
o+MhJ1foaJbu9ylIPup6eGhLsFYCvOimTKznHjXHZnlgVz5Dy5WeIgcjDs+BZbCUl7rf6F66r7UC
pkIZ+R52pL9YoroeYn1PA+Shmfzb2miWRcP7RrMb243pmYcoH47VjAuqKtJ+UwhCy8V0ihXsmQRN
LmPsIz3ZB68exAYQLPkdcXowZ/xkwcCji4J83RpoQTD3DluWohJXrZJr1wh/9sCgMYwQ1DaV2YuZ
O2dZxEcW8h2G3VuNmyCZoNYHw2JjZAm4iT3rgzZQcGAIV68KexK7ahL+xl3YZqCajnOm4PtGA/eW
odjK1hD6Bh3t+CVglNb5CwNlmFNTT2RSpVFVtwJSN8c3GEPGbSOD9yA3XqsmeIw6eL4hTCq7wrSF
TnaR2VjHphlew7FvbqMMb0ZJQ2Jjzumtgbo6sdPPphiejYzUBASUcFeVf5IOvDuLg02Lzl5ZbrwO
e7w/JMxhbeUv3UkLYK7EsoWHxv4UNJN3Av3a3kicO7Cb4OR6ad3YXooHTDSvYHwLXDjBnhtI/eMO
7+ZM/51pxL6viJlQ+SL+kMNzCaaCSmtmKkv5ozPz19D0+ZvbTxtL1A84G4uVzrJzh09pRd3LqmbR
Asiv2wZN/OxtGmGdI4zqeVGxcJf+yxh0e0MYAoc1nmq+CkhC7QMLDWO8tYW8wbs0rnxVHnEoXsvS
+hZj/mKSy6mnSwHyGekbRKxzmuYRkgFnpreIhl2ZMMU1kySeDk4LXs8m4NmKaYfhaGwEklgzUNYe
SpSWs9s4+DCNAj98zfEznn2PKUyi4+g0jX508E0vO1loMhDq81JdG2xWwRo5aryPRokHmpBzckvt
zznzPhLHzYAuhOW+DUlSCZzGILcDBzH+ZfPeSobhrXSaYZ+nGYZkLMLwGJbHvrW9vZB4u7t06q/C
oIhwdxeWdTMO+DJXyD17qO+cRhCQuN0283oYJn6HrSduO1yuLWC2NbIUYD6jITBxJFCDmAphVaz6
/r6XWqi7UY7U73BY+rPV2/rOdFW076zo0+VvrLO8nZ+L0kvupNHHj67LQC3ioP5NpAbHRWbc/Srn
bL7OwxpGYUViuyjlcFg86jtlAIxOulgBa3LLPdPQaU9r3uaGR/IBKj+ggxJhDXjG4uT40DsEqSCn
pnQtLFygQ5haIfN02id3ijLKfrhgvR0lJ1ok8S9ht/ktMCmUvGUEPCHnzHwgQFrfTcEEGaVsgisz
GZH7CmGMNxatsXWSUlf2bfDGlC7davIwTpWp7MXXWNzzHxjmMiyfAEWTGhajKUUfDC/FjtvmYNcm
tCEz8laTLczDVICp0YUokAf6EaVB5G7xCmBFxoEMBY32dadZYhk1J4SyBN8dDrlHbwJA4JcNgc09
bu7ZrurVgNPuwFlZrku/T0+auDOOhbN4mPUCygSJhX+krXduUpD1Vgu50Y4B+a8D8W9WTrJnxRcv
AJ30rqPwPuseKEIZCWIcx7I/5kxONg5r48mq7WrTKIIiON6pVxjScK0aOd37paHuMQ/zYWZJk8LW
njgayCLP4AP1WtZ9e9UlPrEZykyuuzFyjsGAS5+vKs+z1ZBr0ZqAbUbInSCAOphWVNccj9Kufmdk
7OyYa6Q3CSlRoGYXve5sse5jEwy3yh/jbSb6bK0FjeCq1CXVWFp2p7Gk1ilp27wHIdQq1yucIyZL
Y+dpQ78MTAK/JW3N5AUR4wjTsit2QBOmq662GXeE6Smy+c66+myTmfKqJjGDaIigcDazMV/PxvSY
tsVxAL+6khkAvHj44dv1M13/VyzHVP+ovcL0VQ7zr9rt7vVkQZoM/Rdjrn+BXbxiHLiEenNu0UX/
isbmeSxhIdDHf6D7/VL6xMoIHT07g4TsYtxzDKHvwHuelPHRbphEa96njemXv2TPUp2IHXEJn65v
PCkmvHOanqymOkcyoTXc/WwmBXimPk9QtTyT8jBtOZG1WpWbaqwEBHX1bM/GnuHzyTfsM066nZQU
ihHhFGQHQlcgsMejcF33XgZIIdyYQ59visq65uRz10fle47psc5AuQ7GXcKbZbaFv+r48+DSY1Yg
HlYD+gdjnKtxdg5eOu3t1lLrmvRBHLv+swHNf9Uo64id4TTJ4km2Ck4P/YB+HI8dZkImwC2FT3JI
RP3p4XlPEP+uUK7ugYYCaZvd741f3qIE2mB791eRS/yBObBLNgJYJvZccqxWiWWH36Jh6OGLqAZY
NWJRIkWClyAzb0iIevMWdJ47jK+Am0aG8MODM2bzcQaxjuXkUCf6U0WLU9++bgbXWhxONHeG4WRN
3lNfxC/oLaiFgXobEa4u17sx7eGaKfw20fq71aPH7bDfLNCyeBV58tOfAeErshUsjh5uQyNDOVA5
Ca56UACSLct6bvz2IyjEsevGm6bj6DA7Z+IWcaKiv1w7Ft+x9HOfO4Pv12qSn1K1iFdUXe1qp3wi
mXcCNtY1x8pBqA6hd16XjpcdVON/SwBJcI/THfBeWG41R2Fj17t6V1XqrMYgWXlTaxMtYtzQQAZ6
kPpbxB2nRjgno3cPU8Dx0aZX4lmgraJogyByLTtOIk4U0hMDK81WQrsyJIspCrx+m/XEbs6omqG6
whq/EW19stELrgrDXI2hdVXxZlDaD6tx5AwBa+cNzcS2NIedL5LXZjCfoiZ+JwwDcQCAErwMoHwM
enAi25dZRoO1UnBZ4nKBQOr7FrSIJ1oOgBx/26S8NkbpIAdXnFGhvXfu/Uxt0Kl627F/6KLethge
MPgl4MdmhpCz3b/RKbtrMgsywbyJEzoCSno/fTd7DAP95BnyoLS/lYP1anvdhzmapw6LK+qN29li
KFgvVuJ815cslDFzPD7v8Oimw2eaIwnDE3Hl9ZhOMAyUO3Sc9J7NeZH5fIsihEbRjBDJuVaJve27
/CzM8EZX5rPBUpLm1j0C2PU0+DdurL7XZoqND8YAPBiLJQuvpXQg7JOgATHGL16X3soUNAhRA6z8
MC66oPrZZAS2JvbdRJSQFTbbJsHXGFjzjc95YI9uPiCqhaSTuQ/uqqL8JvyIZ3xEWuWnzXkKFpSH
Bxlb9RnVGS970TT3BsoXOnQ3LY4R1va6vwWCel8FpOT1Deld0hw+GFZF64aIazvJUMQS2HfQA2gP
mryn1KOkV9OPPHbeqiQHv9MNgATTjAAiwgg3LivFbV1G+SGbojvQma9+YHxHdrsdC+MVRtwr1uNd
F0DxkQnlfUvzsaz9GxtrD8Ad9xOxoaD17pQbmTffKrh2w5J9QnhxcBXzLK7pDDr0jadgnRkey6Ho
JOWrhQa41+am8hvuXiZ2KkJN0cv6wQRzOecstmTpkP+EGtn8RYorq1brXdtN9Qv/5y7q9TMizx05
QHs3IE3MjOkCtN8x8fF/Uuc80URPtERe0OdDbNTegb6DHD8n10jkm3XYeWsSiXd9Ep1yx/plF4IT
1TSfyBe9s8vwIMPwZ1hleqOm+Yyn5Ka3jJNbhzuf7KBdxCGsSIk2ruV3xMOboNQgg4KVMVdr2dML
nyCtG+Nr1hZXAbj0RilIif5VWSMGAvF4Z2ElRt+0HnI4/h5WgsBhCGgfzC48NAkpnVLyL4srO+TQ
Mqh2687WQ7zsWRFdHsc49uTiFXBKexsUmmixabofbowhpy4nWvzE67XlZqQn3jW3bdSd0wKPNSzF
uJw+Y1NtCgv4CBaSHcjXQwmuAnZTqAH8Bd+Idtn6Zf4zdgdwSbZ76mziTaLZfTCZbJC9ZiBiMA8t
0i3VFi49ZfmkXNLLSDm8tqb0BtjW3uMzN55mUXeTtykn8xTHwoIO7X8xZ91rkV0VnBRTDi7t71iF
qlvJbsAnP+e0zzXQOae4gRqMXxurXUbmk1UPlGJVp3Hk0rUiA4QUtbDTx37kHJLPMCQAohKreRcT
kQDFFp+EY7+GYmHNUZxUHl7Orn4cvPTGmsIXGvQ7zrY/orQ5NQ1Jb12Ufzqa8E/OXezTG3o2cLit
a6SgLIszvZs02vjCpV0dvoRWuPYihwEWtKJi/NEjUV0ZlUGtgeAiF5A8xZ2ThHem11wHbnkjR2k9
dDyWZQbzXb8Oc33tAI21evPguY9mYzybuNvmaDpNRCmgqD2CqKCJWGXbXnmvJcT61ZindxrspI8M
DLHwJkBQn1L6ATncznjbR3JK26F76yRdTHN4qEIHzqi3GskhQNo0rnBZvTm/ebGQEZroOWTRMmX9
pCfzIfFqPNg4rc2FS9KTmwCZN2jyY5mOD+y2D2E+vaOVPNJz3PUj7YEkhYuCKzuW5LgySVyQDA3k
+0ytvT6/+19HsBYeicAnJt23EUZdTHzNyDG7wMi8QzEM8QGEwiPjdEzKQZJux1qIL3wZy5/7t0jD
xvnhIr80PQ97xsXlggHM0OiNdKs9c8q2gBGK8OApOoybdqyYXoSzhIb39+/4B5kbtTh7EtuXaZn4
ZflU/3B1Nkk5NR7StqMRg7c/BH5GP76t6IZsY9ckHg67N+QZfxT1XUXoCdR4pqoLKzRLsvXfP8x/
K5/49h6TZ4/4dke6FzIrw8oqn3VnOAxT5eBzlGZ3GipQMV/oPy6kEYvXxxLojREOoNKzf6tg//md
id4djayeGVhxgi4FgEnAXQp/PUEOA2cLK7Ze2nByjv/T9/t9XWwXgVi02AQFXqhAcuHNXR0k0zFW
af3slU4ecgZU6bD9+3X+oPuGVhWwEtiL9sazLzT3AbjtvMFtfIy8hENUByGDniCyWVEVZ4c6C+9V
1eNsTYyKMIdYFS+tSrvz3Fbyl9uOjd4xOQTaYUwkEv/9w13INn7fBIn0SviLwM2TFxIsipfZJ6F3
PM6mp7xrlxkTlWxv9GLr47j3vnimxIWoYbkepgMPhQgqeMu1Lh7wOEvnuEHyfhzGsX/JJUzDTWLo
KtpoV8wFZ9zM6jZJQkd8Y+V5zGYKgg1krMIAhB65ICovL7tbWiHue+5W9ktcQESOtR8AbG4q/IHJ
FFJZBVFGEKlk5wCwWRb+B2f8tl0NSRLZoItT1u1kcqYfWJQLMkdsLFGg6KawXQU5YwqGEzwLX+iO
/nizAwfPD/4TEz3Wv9/ujGRvx6mwBrpuMj+Vc1XtRtdrzkbb2V/oFi9e3t+/qycCBKsIjsCYXqi9
Om5SaeB8P9KxjqHKphZD8JQNsf5CiHOhA/3PhZDh2IGNItOUFz+oHgnrjnweIJwBhE0OXcWcy1fB
c8AurvYDLtyzzDQYPVXlSnzxbv3pa/qCEgmGA+4h/+LVwrQcmSbj+GPu5NCamW8v5247GoMvVuY/
/XQYhnDas2L49uU77OdDwVYxcCEAL8WORDGL0SA2Yxizhk9c4d9fS+tPL4qF1xiAL5oqLAAX36ya
ogr1HYdmyHsJvSpCoDadSmGSkFz+kyAC/Q4ol582DNz6Z6W9umG8ocaTqpPgO5Zl3oE4dZJ0l9Lf
GRFRhD4HlIFyjRF0kN0g+B8LUrBdNa1qbbhvGPP0BxmvCMo7RxZbX2lqmsaXBfJ8oIikO9o73+x4
i8pJR49K2sNSYI/xqfZQRMECMKJsK80soC+Q++KH0ktXsTTp2Pgm81r0fDuXAwanVIr/dZEH9SmP
IhhSoSuqXUEEZWIn6bnWpAKpgMVhwzSmI1WMIDs2g+l1RAB0YlitXyY+yRUBMiCZ5mHJqarGZNsJ
Gv9J2kjQYSwNshqaK7OYJjpBprme05a2eS7reVs2tNJsXkcSvGL5jJIhQbEfJ29t2zLFFF3+1JRE
FTuEFp4trUu59WiFG+tpCuIrwgeN17jum4Nbqqk5eBapV9um6AXHr7S9dhhivqCnH66FctIz2dVM
ELn9momAXDBas38VZqnesen6151ysk9Fzms7dt4dDTnzShbI6rFOZuvJr6HIOcW0R4k8fku8JIQ/
h24fZa7Kth52snjVRvwZFxYXxiUcm2uli/nUu0173zFv32PdwUGYZ/M3neryuql98Ovt7Pg0PAbM
koZv3XrV6O2X52lti8Q/mhz+F9ZMJYqNHNruJoooDMMSwUTnxrjF6AEbW8xZ2aNyB8JG/v74B8vy
9I/q6/c2ISw2JgsTInyLi22pDDAZdkHMKGacbTQws2Zjhjpc1jMBLp47r1G2D6+WUeJlKavUeDeG
3NvF+ONNVEL+sLa9ybqJkhl1cTQAcD/Y5WyDKZzYXSP+hGZWzS0CcZx3ZzQd/ZtWGHHWuQk4UxBJ
esWUvn5lqO2ENxGHFX1KLO1uS3qnZ7+bwnnr2ynH2gjfa7fufMEpCS2duqUN2j3QA0RJSgxfQRO5
zf2nxPPmcm3VmQsm0R7sU+IuorRK2U90BRRoozgcT1MEQWJjkrKaX4neqjsyQ7q+3TA2CEDb9TYj
8nakpb6qNKwGdD5Dmu9qGNZveTKwGFHtN8Sh4EvgwM2s44UHEgR4kSZ0AJt+qTo6yeACugSH87Ip
owdNow7wBCb+iWGlU35qq0nRqUDh+mgA6NvbpOqZzwdOT8dhcjS33CuTGrkREb6mYC4HeGpqcCaQ
OHfLxpN82EMhk40eux7JfFAdWjebbozSR42gofA0B4GT5bH1DDi2Y2NRwfp9x1Ei7bzgWs40RO1x
bMYvRJX/jTXAVS4k/g3eMxs/yb/3X5rEmogsCrHWmMcViTFmmu/11Ks17GZcJXNKMFTSRUz36/oL
5+UfqlwmvZ6DHFfAGrrc+wNzng0zr5gNtMb0w/GjkuF4/WLgg6MQNPEj1lPwxRnmD5sWWm8sEhg1
UFaLizNMF6eJDDt/OiY5teQGUCzP/kRdsvLM1Jy+qAQuTkzLOyuAFrmeGbAd4zH9990NzUpKSwHV
A69Ij6bJpArO8Uiz5MhSVDZLRnDy9veF4k/X/H1+WIpKF//8v6/ZK0Cws+9AcWs7/z6HJbmzyFqg
oRLQC2ll+0VZ9VunfbEwCdcVwlp8nHRjLx4hEwDtkBK6e0SUR3+Zxxf/LyLQVviHvqYF6unoIVjI
nkSxb5XT7Ws86pu/f+s//a6Sist1qe/QIy///J8nJhQghkkS1NHFcnMHKYuoRWuMWaRrff8/XWo5
FTguVnCOoxTuQXDxfYuhGrNKet2hEnFANy72aOJZkPDblRH2hfziGbp4Q/9zOQ734j+uae/icpXM
ghGlSYewzawfnLwK7voQ5K1ZefZtZjv+ZiilBAc8kxcKAGD79297Ucxi60LhzffEqUpRaV5evrFx
0hWlIffOmFcku85ijaxdbUZTxucAJehPlyhkaHpFdPj7lX/7pf7xYC2OMoxUHH8p+Xybov3fv2mI
Ul93fRAcDCc0m4NBRqU6Rq1OkzOUQFV9i7zJAJYfN1bzkQtbnw3f9a4Gd5m+xsrDmC1GnYOvdQfS
C3Wz7Cn0LNwr2RoLlSgt7N08d01xiuBBxjjY7NRtf7jA+2Lo3PUj8UEyQqpkhOUhmYVsyUTNYWEx
l5hesf9A0Z6m82i4VUaqXTY6JGXWlHq8KXm519KsgNBJ+0M4LoZrWyNlIXTPLD8z18D1ZNHIX/km
U9YtrhIPYLSX9MNm1jFvE5npY2C7MDkdeWIKcDQK8L5lwKgkvOFFrFZ88J3vFE9zTEO3mk9u+o1I
ehqo67HzVwq2Ero/a6LOdRsgfnXfVdvBqyNIr2x+1VXvyMbbFDQEfgxIiO69sk6/k69kvwEIlU9R
P8cfbYlzcV0ZOFU3Gu7WsXOd+DVP+IzknvbkDWSoaPHTYX+w14g1HI/YmrgjNXUmxE8zO6eNHHm1
wtifATsa/Ppu8bAXR8eh9TiTDYTR3hc9tnRkd3e+HenpeWzB4Ee+K2loZmIy/td3anF+eJDXAmEF
prz0EVR5pD1EX96hGtzkqe9UchvHbnxuipDiOZqwDzoyITts9tSLSw68+8UHuFikl0ebxdJmsiWF
j6L/YmOYdBPz3MUIH0LhMkNISKhJffTaKdloqmWS8/d36WJ5/P0qBaBzllcYB4V78So1aiiCqGjD
g+syGdEYpg+pryH+cIu+aJ9c7Or/+WrYxTgW2iTDXF6KHmCl/o+zM0uuG8uy7FTC/B+R6JuyjPjA
A17/SIo99QOjKOqiby/ar5pGzaNmkDPJkdSCKjLDRZe5KsrCjOESRT4SD7j33HP2Xht5mrO3G6qm
A4OVZtmCX8nfKWCTb72li3xHGsXyK5PoT68pP7/GUsEu9NF+CZqBvI/Bc/aePox7hT7WrrSlvtXI
s9uOrpt++ZevKa5XHGS6SsMTz9SPyxNinqIZOInvu0FXT8mKQkzzMd5VQ23/Yin82TVlDbTIHmQ/
wPjy40vFuVxBkC6TWBSYSLicuLhPzGnGBmFL66El2A9ciyAn6hf3zR82H4oWB48P/3PW7uu6O/xu
W0X1MRHdnohDM5ED71XlxCmibc8tY8pAMmHbgtopQkXt2gARuvOLx+Qnv7e3diNZzrCk2R9RhbmR
5wNWb4U4L4aNKUmSZBIW/Usv4d112Hx3WVaLhz9/X39yH2HSNikRqYjXPf7H37kyI2UYtErZmwNn
2rIs5YUBkHjQgewdvUIZfnGy+9kvaeL0dOn00prSP9xH9PKaCTGTslfNDCePGNITDO7m1uAktIWE
nT2auV394o1d75gPe6tH7a3iU16r1O8sxd+9saaVWpocXDrM6IH8QWgD0eJzG5Qqe+KfX88/2CxZ
7DyTiQHFIRZumEo/XlDRuB7lGRwPbexpCymaUd1FdLCv0i5vPmfqlH41qgzYkt3JlpjoOXHnDXko
jDpVxIfxFhkuwqVf/FR/LGxYgzkKuBwDaLW7H95m1Yg4S7aLOKRKi4NK00lbI/LLdvG2pLOB0juD
KJgSI17uoZgtIwpjHU722EOFj5EfuKuDBR0DQYcl7JqBz6IQMBesyIIxzEZUvZsC5Rtgl//iZ1+X
69+/e3RLaU2vg+SV5ImD8scr2metYdSWp+xTs+uuNOGUO8+LiTfvp+JmjLT+gFYPFaQwUbV6DvCo
dPnVlvLx+n3/GRg76et7y1X8cP3WLVsnKkPZz6m0vkJtr++nodOUnSgcKwr62ZoI1oWDZW4KuzXj
8y+uwcfHZn19G68j/4d12NU+PDYZa+VQY89aVbg8k0uj2V3IOlZPVB099DZntuhr55nikcfgZB1w
ichGKL4UevNIuWulNzORx8RWTtHY72RNXCdeExvSPgEzHj1Bj1vj+c9/7I+Ly/pTr55XOFLUtvrH
585GyJ3EtSGIxbXUXW9QN/sMsybaZCNUfdojSJf//CU/PurfX9JjnLOOGFjQPuz9Rj4rDTnOrOFo
4FfYCJExbtldgc12fvFSH7eL9aWwLWBYdpnv8OHH+9KYnK6voSYfNKvMgG9Cg5y1sg0TrS4vijIO
5FaZENGdlUuaSPsXR9H1KPThsUDnypZssNhYlvrh5euJRxa0p4e9r2foCoaGvBpviNxfOcd/ckkZ
uq4tC/pwrues9+bvVs8e5fHA+HPF+RTKZ2Ux4/d2qZcULqIyzL9Yqr/3QT7+Wto6d+XQqbNgf3jS
YmdoqbR6bz+hEt2SWox6DYMD1FCnzrzW96yFgMcJPeRjNykNqP9SiTe6blbubkCk+E0xcNERcdCY
QUIcdLkvx0KdN3oqM20vzPGXHLefrE9URvCSuEK6Rfvjx+szRDJBMN14e/jF/Q0N34PdECI4LapG
0N70mq+HEPIFCZjIblLQcr9Y3L8b5D9eMqAvjJQcndXpo4G+JOmuWtCa70FFm2Ame724EFquIW2f
pqLcV5OWId7IW/eUVBgC/QxADZY8/IxOGJmgNTckgG27CMMxNZbjfDZAla+ZGS48D5BAcGkb2rHg
dKpCtUkkgOjko/lokT13PXGf1SJL/F1F2t9XXPp7N4Zdtv3zJ/sni8k6OtN0B8msaRgfbsM81aKF
PDp3P9OtuEDMzQM4WOkVntBmI+QS7/789X5229sgIdZmj4kH+8PrDTI2kadb0R4oVrP3RCJH2p4I
0TwH7fQv3sOfvhitFop5tjpOaT/eQ13P5hcR8ranCE/xfS1m5m3HNiYfIlFBxf/i5X6ynbnwDxxV
/b9U7A/bCVSSEd8zL5fTaSca3jTTHW7jhohygyySMmUoO6fWOzN/81/rXXEaYy0Br8dHVq0/0B5Y
F9O8Rm+xp1opDzLC9rtoi/0wArD/xQL9s4vKVulAywU3zuD5x4tqzfCL8cJ7+34i/YpcYBsGvoGK
bSSP+F+/WVxj/aUQqNjmR3GKazWzqvc5N4s+4IFSJ9oJ4egOKoH1Ks6hX7x/P9l66GHzu2m2Rlv3
YzlAThPaf6+O9jCB7Vf0UEbv4/kwfR1j5gFcansQeYfLrdGb6NR2sSZ+8RP87Np6DCh1XDFUZcaH
Rh0G+wWmcxrtsyJpnkrVzF3AzJOH0DdO4/+PewZQByoF8Bl0aD50eR2MlEyZocMwb50vmbCJ5yxd
Zzsv+eufv48/ezDIHqDrSWcVkMWH6r0i+GZs9IKlVC2JcZ1Kc5n2no1W39cEhro2H6bIh4Noj5sq
LvMm/P76//Y2/Q/xjtQXJWpVdn//d/78VtXEFYlYfvjj36/r9/JOtu/v8vJa//v6pf/9T3/8wr9f
kre26qpv8uO/+uGL+P7/eP3gVb7+8IewlImcP/Xv7Xz73hFV8f0F+EnXf/n/+sm/vH//Lvdz/f63
396qntMN300kVfnbPz51+Pq337T1Jv2333//f3zy6rXg6zb/8b/l+1++/uf//F+HoUra9z986ftr
J//2m6L/lR4tWy1g6hViY6y97/H9+6fcv1oMHTh9sQmYrG68t2XVypjXVv9KjbQ2lVf2ooaW6be/
dFW/fsr86zqwYMl1ORpSYLvmb//1M/7wbv3z3fsLgWA3VVLKjq+mA8+i8s/NeCUGOx7dNtYBjiw0
vT7cQU4+WlIr5k3aWiohbZM8t248H8eBliJZqZ+aUvmMIR6PaYrNwYFA9wlXxWYSpdwvDmfBSZP4
earmEZUYtgug7Pxu5W7o5KEgsvXWnbE/21R5ps3Em/MOuaSgmm6F3uECl/N1HSNtKZLk7BXDTWlH
Wsjkrgce4KAFUMcn22xk4HXqfFrIPNG6ZDzg2vOXwhouZjEMFwHnMMg0UW2gISYndruIL8QI46Vd
fITajvUGkIxY5EtkcCYkhjR9tbMnvcESlIjuS4mzb1UHXw+JrI+IFtvHRr30K/1jGuNwEc7ix+Jm
zE37IHUTbNmYMuZHi5BAfScmvm6zc+6QOf79QyXN9Pz977qWhqVKoHqkwMXqgSuY2WBu1aGwQq3S
psuE6/PiFMVeseudV86kCywdV94dLolhojag6DljmthHC47qbLbsiwnkcsHPWGgnaU5BuzpZojUI
j0BjfSfgsgaaEuMfb9CmKy5yWddqSShfQX3qkh8mkTzEXt9cyTF2zzmDxU4kyQ3yAOPKhPj1/U/4
0ZObDLgEKVOmPNB4P8nUS844onZzkqlPtBhBbHjeqXSbN20UzUOL+AIBOm7nPFbDfgAjojfG1jVK
3vq21dGlxopvYAS4SDjkxnyT0lnZU7XUgVOkgEvW7wJcGkV8cdbJgT33UTnclSky2zkpnvWhFhs0
OdHN9w8xqJnweRRoUhPa51fZ+sFrI3PX1swFFOQNo69dSyVRzhw/z3pGXnNjIY8PmtKhB+7mz+4I
lmOdVxda2uKyUFskp4W7EjRi51tuwGBW+vaW6MMxCZpqiE6Wm0eneTaYxEPWIcl9GfYRSQFnqMfF
OcpjfkQY3EGfM70nSXY+tlqECzI1o2MRx8ox4eCMMOyff4Y7tFOoC7GJERi+frCIWzxVhXGONIGT
bP2rnsDsgxq7207RBub2MK/PEqv+2XAbb1vI9L0nXXyPvfbNUYxGC0SSx1dONcRX4pFaG9n5uHyG
fsAcf2mHYGxqhbK680biqta0U+wePuQJ7+QN4vcfODEqu35Krv/59wLi2Amx/ufWaNWdOhnt5fsH
LH/dRc8cJYwy4n40d5a7zivfMqb7kqk5Ic16ztS9QwW/6eWoHssZZwhuvSSU9QsB6CtlTjsUcSdw
m9QGHujxQY5EnJFFyDVTnGLxkZlalzwl6UfLjE3RwCqZiWreto3lYiYevUtUmOc2K4xQqSoRJLWh
Lz4v5F3UXERBjrt6M5jj7YCJfIdtXDmtDcTz9/9yMYfBtyeNKpoXMDylp55hEVYbVTAUzbF+8BDz
y9ildaegibz6/qGK8xyTtei2omZKjTA+v4wp5urKqNOdo9dRskN6km4KJlng8Ei+VMEQhGXZ6PAP
dOvGAi57MCpHvxjKzjbq5gpdhOeLKDnNlos/cCFKW6vILFu4tfcQLLzrWduVbr/LJuWKYA6ILile
dzjD2G9zQocZKBEVOT+7It17CvkBhPPZfjS2dMCIUcd/YnshfT8jTCT55KWoMA9UT/S0ClBAPM7Y
tLdMITAoR01YYCktELmi3mru+n45lyZE/kbFwGiu0WM5JmYclXRlNIz5XvQGxP9diMui5gD/yqzb
k2GJj6PEXMZP7MOMXnOzELCOaejK6ovSyPKInLGFMAiQ4HoU6XPRP6Z23PmTTph5qbuvcxxdcugt
pYZwqKJWJSLjVq3AvNbYfaJWaqwk7WlwB5K6WTjrjkfNmcuLzOt9VcnjaFmfzHyJCYQ1Lo6e3koP
/lMe3bVxF0NQ1c+VIU9J354y7J1+aoGtQal52+1UrTMCHBZPVtx/cvJLLEiThOszSCXs+/ygZ9Zj
5E1BbkEmYLiFzE54wegU1/1s3oi0mgLDAqOYdDuOVYJghgDtz74t5zu7wwGpCCPbiMm8cSKiaq3M
OIGOHQNFEpdnZIQzd2FtkRjY9g0B0UV50XBrHtE8B3ZXnSKI/35mZw9e30abxEq/5NBqI4LTdVgL
DrjdJILEWMWugyO9jjYzSU1OvthhGQEV0TZ4welSDhnN9Al/vDUFVmtdLQDpMWet5nRoTIsdfQNf
4IWzEWe7uNRR5tNNNbkHmOaGcTyBfehks+s7en0Fh3Axu+2WDkl/6UkBQJU0nmm+4ZojkvnQ6eJ5
iInDdV3Sy7PpC2FSr0NjdXsnn6gRJhdxU3WIc/w9XhO2bY/1bWyOFrNjv841F2gILKgC13em55AM
sL1vmP9vimQiNmCDDRVwXV+vWxAhKDMHyKPqhMrGSsmcJz+bRBfoAWTTDeE0iycag0+tclaBRx8J
ZZEbwBmwrAUuUrFvNJUQXK8nQxVIRF8am7bIb03eiI0toS71GStiduc640DmA3InrKaBOzsGkTqO
L92IFUFo+SUfPXEwMmnTjuhWLJQg5c0CWdHPzUZHtkgzeF/TK2rnhbXG1W/NqmuPeAxqVFjF+gvK
veNOsD3cBJAQhpON110KjGcnz/mWzUt5pGfibE0gZlU2VPeZS24us+PLgkZgxxL/DY7FlYpAaict
rPnTbG91U0JNVhNseqNT3QD62rZSEdhiM7mHj65dPBww+M10QY7tgAusL0JHApabxLhcKgDtRJ/1
/a6oE+qnSlxHWmY/KuxBQEMTAM/S4DGetf4BhOQnswTTy+jDn7DR09snwccdx3STl82RpCc6Z8qa
IqcqxKU2s33ESECzGutkMMx015Yh+ypJyYKOE+E1MI6cr2jojzbpSdMKHCIpT1/KKEjlQnD8+gG6
zR2j3uT4/a8SGiXXTRIV115LZoC+FM0Odb0bli5o88iyxWkx05hQyQj2k04gsR1loazsT5NaUG1W
N7ORfokWea6mdtmIVtdRN7Jc0uSGMOKy4Iql8bPHYizdE8FdwxbRt7nLingXZU92bZxxMJcbaXiP
rVntxYxmkmLrMVHBYItPE+2dIB/BovSWekdb4K5t7JMyV/t2GutD2vX4m5Oe+zB6YwJqkTmoDfd5
pu7MOjGezb5f5S8Tl5Zl7jnBceKzHyanKrVuBqLpTlHDF5rfcIJuO+YjW8Vs4z0IeIEOA6g4Euj+
qaG02YyOFh/j1IXYpU27SYTuYEzXGiiKrTLy7Hhqexzq0TyT7g2Bz5LHhFSKo9OUN41TWHdanVk+
zL/Wt6xUv20tSkSZ56/jqL6PU40otEuHA81KyF2jTv4pmFeHQi60YI0FWu/sMgSfLlLpvZKnzXnU
u+Y8KEvCQAAHaza2z30i3YMr8yL0VopEvmgUZA7eohbW2tHgmSikt4uiOymiGXYOWvpYOWRd/UWj
K0FcN86hU6eayun7fxmt+9rqPZTgfNh7TJDvJ68yt/1k5SEGR+PoNgq764jxYc5jCVd3+QS6Pd6U
5EhtG6U7WhhkP7XR+JSqrL1KlzY7g9kFGRUxWIQUdhUFcRRfupI4chMdcTCo6rG2teyyeKDZ2ebv
y7R7TyHAQDbJFLgiCtt1r/lVaVRhx4zg3DBHortnETUmEFO1pbor7K7ZDloX2LHOfIXgKFzBZJvk
uh02PSKWwh33qVGiMNYHC3TJNPgeDJfbmVDTfWS4tV/2JfnzaX0aJ3284kAQDoDnS5d8l3RsiEmN
t1qEQDgFqKBPYP8jWDgQHdSHav48REO1jakxaLwmIfFzaupEvjXBCzWw3YEn2xUJq0slS38krvkm
LUlhyRgv9jMBq5nKvLwleRLJ5RjNb5LkFDJym5kUn36jkl9kzWh7Ou1g1FIPHX245hCThAnG9o24
cudrXCPVo0sOQ2B0ZKglZn27EFms97oSxKI/iUgf/HTpbwopqpORurcYyuGhLP0nm9AS5H7CYflV
vSMDxA286uVoslwOIg1krvRbtRLDWbQ4hh0FJXPucFZQkk0/Vhop14vYYpC3Ll0/HXSlhGyguqwt
0vMu3QJMwZEX/Gr7zhjcIEvKIiha5eSKeAyr5rbu4kfQL87FypJ/fKiA04NGEKE5wBVebNjGS1K3
lJhFWHdWfMBEQejsmn0tUrrb+YmzJIH0WllvxeJEEzyWFY3T4H/sJ8B6anw9dN6XxPWanT3nb+Tu
YrY2Jkgfpn6XqNTljRokMfKsBbutVNp3urw4rYl9HanWynLEZ6658abKpwdvBOs2iOE2LYgmsZfs
ZtGxoUp8ieXEvC5RIn9JS/OYV/mhIBuKwyd5VRFvGbwodlZ3kOmJqfTnSalPWSoWMHTdM8F87jYx
o3FrpIh92s55QxD6ok3J0W7Uz6a2TZThU9vwowtaKb50ZL2JXCegvSJDZVC/8utBsR9uiqGeqEuH
+NiRjDZJJadadHQ2UOuWhAg8vjF3HU3creW0a4qgu5us+L3pJBZFHWy8lo0YGRcdwtK8KSJvIKQU
vBh979Bp9JuShhyVH9bHojxlY9CrOlZSbd5rmVYF9egaoakop2Iox2MzA81krw4Mc2STWhEEVAPq
qvTaZDMhrI6k1muGePKnZ6Io4NVklunXqoFwJK63qdY84h8y2SETIgucjjd/RsmlPLsZ2egdwLNm
hKDkDZC+s9RTA7KAt9gbH9qk0XF8S4IPXb32ExVAu1qpw1FXoo3+TZeCi0SazaH16p0+Qa3xcOwr
C8zLrJGsvrGxKe3lpA2qArjCinhUHoVLEbQU5bucPHEcKnVTRYTZu70k4DnVRJDm8GNY30a+CTl1
Ko3th7YMx2k+53NDHmCnkb+kaQP4MaKD1GHWt1Klo9KnzpsnUbEX9C7m+A0w0syu2jzNhJyGudaj
MymMkXIRyLhZfQJrqHF2ZKovrDbfKhPLFQPuLXnf+WnF70xyrHcakcmHDvw9TNOcXlUGmKIvm61k
zrQzHKUJYYyOfp3VOinQWvOgu2Ay6/Y2SZIwVZnUFJRMhG5QsJbP0bxL5g7Q1bg8oKnVT0Nv4Y5N
LIA+nbKBRVhv1ArjW+u5943s3ubFvZaAnOq4nw+mPTxoGSwWQ3F1CvnsxRi1Z7OeSRiBd7u1ax4V
CAhYp3uR7ShQ98uYfXX0PON8YrwRVjkGg6dMPoE4l0kzN2B3dVKcLWvnlJ5f0NTZSy3yp4qHTEzA
FYiNDF17ue0171gllrfVo+V2jWvnsQSXGM8cuV7BhEJG8UDp5PK2HCy+v0MfyoqnXe146IpQXnQZ
mAR8DA/tCkWQQ/W4xCm2mvE047QuWh4a2yWram5fpkgdQHSo95Uav8ZAlwow/0TywWKwrGcKl4jF
A+DJpMDb6wy5MZfq2pREaHQVLhIxyAP5aXGgwW3ZRHd2aoHdMd6FYtwQmvOkDN+sJsH01u2Jx75h
GCZ3TgKDShEn7HGCw8DAg2KM267Bo2eb6ZGtLfMLO7rp3PZNTGAIKRBQcdqkxidlH+8hA18VLDjI
3xKM21nlx2z6e4harb+49nuJyutgaW0EB7QDgNs5m9JgOJlA+USZk2+GxFY3WWzBDdRE4dsG7Mmq
sdaqFQ5SOtJhsazRDRSsDlNnVUHsGm90OVkLtcSA7Gs+Dt087bTCKTdm4eakhY3hmNK7jPLifRal
3yvi2iTtxOxZWhBCfl0K2B4zLoKNPw6jtcs0+66GZaJWpKRmgsU2d1AulvSSD6FS16kPhNQ5RDXO
1WEkjJ5BSFgo2dmwm/gUKwNXTOs/IT9C7jiBXSNyutzU0wQMZOmqANLyt6hzEH7WGdW5nXKCxzSJ
dWNVtCj0SExOqmnqYLSifewju6Eipufm6whh/NoUoZAOpMPsa1SloW516HoHG3rleF76z92y7DsB
PW+wkP5U8UVtjso4QlvFe58NhLoTScoaO5O5DOwn8TgRVo/zgow15a1Iq24MVJMbaxbacTCRvAnh
EgsDjYJTK1VRVUNyo2PmNecmMFMOy1MakwEr710D0KLxyoUNrMGawwyfcmA6xQSEDXOTmtLSZGUE
EnJSluxdS58UxXw1BERe1YGXwsA8EIjP4W/0ztaqq5eh0IsDLIedIasXluCbhL3jRDs65+S1eD5t
WfTAtKmrTn7TLXnnjgpFZfLk5ZL9tf4y5vhMMnntao9FJE6q+WYJDGnWct+mcq9hONZaOR9rfdi1
RQ2f0hi2DTAWOFBLP7InmukrM+j3ZSRWJx6fm2ZpfX0an5IeiXoC7muqDNNvRm/eWKzvRD8CaEbq
1ZbDt0o1DH+Zuxdk9KhDet1X6wgeMXE9HXm1gUeX99gO0Vnaym1G5lZA5CLQbvFONAyttyAnXm8T
pdbjWK4M2+RbY7ZflmQKEBIf+4XjZUbuKx7mSbU/p2Wc+aNKu8EAluCzbAEvp6oRxPw6nUfOgSVu
aB3oZ4QxIWuJti6Bbjm0fm/oT7zJ0Lhlcy68V0+rpy2xky60Cni/MTAcvCral3iQcgMAy+MuHG+W
uDu5Q02RypNblei5mxa1UQyABvHbV5zqsZ/qGeo7TthpNmbb3lxS+qQWq0gcvdm1poZLui1N49sy
JbeJUgzBXJTflDYbj1AXT3CuNIRyUEEs6y6BjBEMkCz82iDxuIWwF4O5GbCHuca5zNHnz0nS7EZu
Jy2XLxNhej2Gt1Zkd53ynvSQqB1CEf2sBBIZcSpPOe6WooF9XN07RfNuQK7WOhgUM6c9J9kPZXQB
4Z/4RGluSwx8DK05jhjxlQmOAL7ShFQdmkNCix/KxUBznJbCWVXlHVi1zeJ2YZGJKzmVC1sNwncN
3hIsvz1OrMds6glRekhjTr5821NsjmdN1wCycICx3XL3/WdtB/cbkbluWz5iOd15Ji3R0mgLWDzJ
vZV0nD9ol0LMTjdRmZHe5YlLmhHNs5K69Xj4XCzGq9CG82yxUUWFsS9y7cUbvDEoKusFVearxUiV
a0J3zaImNyaCoAMNrTYP1mr+v+0YlfRTBx1wkk9In49jq9Jf1/ZtvO5LLT6uBupKqzUHug93aZXt
bawI+xb4RkJ6kkJIMvHbIQzBF90iK7u3n8o09YI0YZeRmnfVAA1xZm40s1m+uKn4VOkceVM+B22U
kbckDqkOIs88mICTbEZnBYihUqy6NxBxeQZQXiVHA0zNeNLKZddU2RXWO9pBkXifmdtm0sT8ClzO
djdOX+HucIw8nKd2xc2DWJqXZ8S+wLJbiOdm3rGZ5l+aySC5uoacrRb50bH618msj0gZHpYOFvMy
y4e5GunmIKYvxCcwyocWkmwY6zPrvVd/dUR5oNeu7ystC9Xmqh/RNhPq5LcSJGNvcHqE0LYt29zD
e46Tr1QGQmmpPCoFzhZbJzINkkFmHZQYkHRfTQySmsV0Z0MjtYrl0VRSdduwo/pxsIiaXl5W2+j7
LZIjT4o9BZyfx2vKNQyT+lWXY2hMp4dsNu/wNHOMrEEsASry9NSnA/UGFObFduQL76OfT0ABFL2H
iaK5PgFWl7kBqE78KOFWUcBVZUHO36oWr6UROJf25E3ZFw43nIii4pRk0ReGG6QPWM3Bi9D/FbCv
K5I5A4x3jMjKs1qh8ALr+up4zbOFsMe3ORyolrgGP0PRtSwwkNTXlMkaJpmbFg9xxrEBLKzy2k1B
lJtPNCjzHWh38ro0jhrSvub0Hppz/lWDOuTbBPbUU3WxnPxZN27XNGuFuG/DzWlaNCOgvSm50kpn
ZdaKTaPrR6NNqPOFfaqEerbiEyPlx5lKyC+KWeXku5Yv9acEwScDw5IWeVZ+jVvsgx2trA4OZeHM
lzzn0LFANvJTcvF0IyV3tSkDt3mOtALU+xJt9YZ9Yhi8J0PvH+yy3M/t8oX+uBOiWw5chQx1xgiD
ryBWwjQNJbYxwKpzEsLPUj1XOafmUmFQprjz0RYlquLOuywZkiw9hmYbOU6Ebl8JdCTXbpYDGtfy
c6xTcSioVug80rRlctKqCzpsjiqwOduiJNVer960wjOvs56eQE/31QOhGQCL5eCPQGjb5elr0ulX
Cw1md2C7TdFwHJjO70rTI3pOwXCrOp+b5G2EIUxAdkb6zBfDmHy7dx7yokqIjT02xhB6iZkiygaq
rLXgm0EO7vM689MiH31MOPGmc0GhU17t63i4r3FntbK5B8D8icmbulvIHU8edVk9i8h7dCqhgf6t
z5Xobo01TJlhMQ7vSWhn2F1XXuO+qGO751fbOSKft3jcGRRkrDIOicmROnFmJ9qB0+52VHt+6/wi
crKWQRa56z7TDloU0GK9raTxqiZLtZWg/qKKoq2IJChrlksfF/smIuhhB8CTmFu+rIK3DLGf666x
lzl2dTMwiPCtfFkt5HwFN/TSR3epYNkvRu9cLvIYd+z7hQMNHpD2HXPIjWnH+6qQQak7r+utHpvl
bdPNS1CNnAc6dPTJctWMxXYsrBeA9F/BihiYyJmqqMtXmipl4AhxJ8ak3dFrPXq65O7Poi3e0NFv
avG1jNhYLRFakfMVGjxnXLt5nKzBJl0+mJ2Ibo/1hLk+DqokJxdAqwAsF8+LBZ7QWzMJs64BjA5S
A0nkTs2Iiq6d7y2J4VXTAfemtaoFNnu/MYMrm5qChnfGEi4TFoZ6KBy4Awp4anEimuumnrzrdKYQ
bjSgXSasRZIuytsIN+/ZYfjqfMlVewzzjqnKFN+ro1mEFS1PJmfInnGn55ktweeDhJKjMm/hWN67
HZU0DPQrsjUAMNfxfV8SVm8XPJK6vsoQniT5OTD7Umsr7OalbOiEKePyOiawY4V2l5Vt70vdYl9o
q6PnKg8mjXItPhha91Isd0ntcXzVifLNOyVoHUZKk3tjl5m+5UihbfR8fgcCr9ry0Cdio6Ay2ms8
4ZHi3Tu9CInh3pWppgeMyJjdGnDLqhKZB1epKKlM3WU/NnATiWciydi236qG2VFllSF8SsMf9J1b
SWev2X7iAaidYcAA8LUqX21nFo1UP8GlTQPLxBium+aB5FM6S4Se54plMCmwrvQs74HJlq/C5AGf
SmadsUrgoifNjpl5CTCgyHaLY649r/oQgQAhDwLIh8j0oJkYIDObLY8QlXN6CgG00APzTjrG0yN8
y12v5f021ZHCLOJ1md0wi9xNPTolEx0r6HVhsKRNYwjntA+KjIAKhfc31+PNMN4ton3MEptOBfwP
4pCHy0jDzIIMVqQdpbfcJXlDUo9bcYDWUnoQPJcrpdUY3Yd2ifazO1/4518FUbVlxAYX51yMrjkk
tdqd6JNmLmWH4LwR6cwvwQT4tsUot2Y/N8ZdPyyklsTxYz0kN/q6K7SUuNk8dfs+iqcNUZOPc77c
Sk2y+ZbfEtEcPUO57h3ewCnlXtNxfFNyFjLU1xYZlVVqOecBJWtYLgy0bEp4p9GcTZNrWtBKGPGd
vI3jgdjduKqgdpZfjKW5jeR0D7Ms2WJCCFBH7dDkv0ywzH1HB3mar4SM2H4j03djmhDF+szekwr4
jNHqZHn5ZzVTtNByyxcTmVHTeazFiHU0QPSg+Q+MZVhPNMZ2Y3/lJlHY2sY17AKgag64Yc+SxJYx
Bh1ShmQ2yEcxloIjmPPaa8tTXoM2Xfv2ad6ecxtCh4VuZqLVtQyHNJVRgO3xUmo0USg8/LHdOn17
1tckkryvPvemOFrMIeg3Wo8lGXHAik5gIc7xnFwjbboyIqoVlXROYn4T9sU+P9UW2Lq0DuGMHGIa
Db5Ri2gzxNrjaKtjIFO4oehIspOL03LWPLQpBQ12ZDMno2avNiboS9ZTMhwSvZyvZ2Zl0VjdS4I8
spg9KM+ygilciRtsVug5ytfFcl4awAzQB8VRS+WLlTiSAsR7i+v4pkuVJKjx5OyU/8PceSw5rlxp
+ImgSCBhtyTobRXLbxBl4T0S7unno0aL0URoMbuJkBSSbt/uuiSQec5vTc4uclJEYP7qYMeE42XW
so76s2lGDTmkwHBN2+1xcawbTAwPKWV8y/ZOOdeJCWoG8dSV3bxDAjPvbWUaiE2ys2V1kGO0fPpq
hgRULsGW+bPembVv6TPXMGGDoBYLgLzhyQUrWhjfGjLyBaRBvEavtcTTiwKtyoY1pF/my7ii3FQK
P6pnZD0bGZb5MkeVt/asONnG9xvOwpoLHXIaJj6eXqQ+gw8ZjXbX+fdlo0/+HDk/MbIVe7ucToEo
0yPeBJ76uG79vuduRxe7m+9gm6b6alUOUbHoppz8Jdwt/oSQYAaaAdJI1hH1EkUKvAxiuRi18asZ
9A8PdN7WmqfCqI6CsfOORGNNt5P3gUL6heHxk/YRqlR72OF03Tle850a7UdciwVA5LjPS7mfSsrh
CRF8pWL5JKosWxXxsA/Hiv4avYa5cpZ0HnAZk9htF2x/aW4xjSXVV+k84ptJNnliXAPD3CKv3811
A/pNFGbrWNyUEHRFdsg1EKW5v1nc/rB87iYLSXwsefiIwfxQ/D6E0fzNRb5PbHpwWr3ew8GxBHnR
rpR80rm59+Lh2EKhN8IhOLKA70W8ffTCt3QuRnBB4venwHq3Kyof7MfacT6hVOqVhyxhFVqI8eKC
U7MyrTv5E/gB+yd3H/UHZGUsiJjJ9yzLH4SyL/RZNDeF3/QUkQ+SFZLWE/vPc6oRgAShCUE32Rok
rj8ZYfgda6OxYJYwNoH90hcOF2lHW2zsjskZoXUGToDQhL4grALdSsz00bSaSVsCaZYFQgNJSP0D
DOayRGpR9/NOkr+zIezlnZ0y3ZHh9WWYxSqOBmOtEmQ4AU1XddXFS2t6Qrllb3qKgF09RQtc2JrP
sLorXZsuJ2cGZAk+0fYrvyJ/baEb2j6FraQgcSMyOgD4/5qcnq6JrRPNCqVDdZgtScFmEA5I+nG7
kfcupvQwox98jfbgh+b0cUnLWoGKL4/IgX4Mw8byzRZUq5nd5sTSbxN6tA+c4jm083MVBJ0/jFCN
zpQCoGWWTyiW9Lta/0PUlW2meXhnj+ObjejiAX0k7+U98Urm5iFKVwh4vhyJHZAu4Xyt6XTlSF17
8+hDOYiifIASXDiQ9Q46uT3xCM/c01yzrTojR/osavEz1bm2roW2Iz/ytScXfqmceRf2ugVZme5F
+JCP8dYm6+kmQo3vYa5PEImd31musTQn5fig/fHKqBOxhKXxEBeitmTMbCI+CvCjmUQixCkp6ixn
nWbFFi9MhRo9H9ZGaP1mnTuc//kfjlIMtHT40JGgT2xjRS5A7eL0yTY7lr/O6heWYf20STOsx6kl
KhWzz5ooq2DZzuGPS2mDTYbTeQYpXNCy5WhfNfGeRzlnz1TNv7P0ypXhNDT/lJzTA5DzFHbfdH9j
c6m612GqbxhL6FqLXiMYNT+Pp7fJVx2kOt1cy6If5lVYjxrsKaidZpotjII2rpqSl7oGSiKc8YIw
wzxHdAAwdNAOgWb3YJYhrRXzOWfUrKS2b2fq8BonOEYEXAs5/xIyyQH66RXBLz3Lb6hKXinQuiXm
/Dl71gkyYoOtepWigLKa9BzXXIxj5t0K8FXIw90cdVvLKw+eEQS+nSRAUvqm5xC0SlqdWD1QxLx5
SbWzMXASO2De4K/+qC5/a1N6wYIRxU1AxQE6u4WIEP6gwWEbj6ziLm5CollfMFG1BI8uikz71Yk/
8eeyPYUEfNZEfTih7h1dMEfbax7H0qW2pHGeqgKWFIg9YMnbldB1LVDMltxM415X1gBAf5IEwRhh
aRuiaJJLYYR+PpoDUQPlG5kA1J245qeIBM9/j8RrSkBcGspZKIDruKZKgilIYKZ5gEMvNknPbxAe
Nc63hAvaGVTiLCHc4fQ8s2VO3QbDSH25NP9E1s6LbKKLqyyz+KDL4BF5s3WeUCLLSZewzdwkQy4b
GH4ucajCNYPdZxvJ9Juj6r2stO3cIx9U3QuR8vPSbNI37FDJukvhawZ1qfXyFgYPZAOMy7wPP7N2
ANdpGt+JxJLD7dXlub6/CYTSzL5dyzcxFowUxItxwkRhbC4ysojXhlIHR3ScCZn6yoNse49Y3+ip
64cOt3jAAKOqJ3NsftAPRGy/2ksxiAUOrV1Z/VBHHWuESg8xCo0QrTekknnyRvE7+fgpUooGc6Ir
qnaRo3Gq7MHgVcq/tIYOK0YO2vDQ3MAj13G1xXZcr+j8uQy5Eszx6VttkzPFpIdycrDlIlbGixnN
z6K312iNz8PEmjiWX137QjwWiOlwnOZx3bk8H0PRHaKGERg+shqDp4j+MSLlt6JEIhvpw181s8BO
s1pOkPWL0cl2g0H1Wu+IC87OlYJSWg2IUJfUWCMGaXgB8moXOTWlVal17WT52JvJq0778YSrBzrF
6pZEtPlman6YjVvtRG3vIV/2xiwOg6GuNIcsIwRo6zh4sqvhMxXeR5UQ2azXd1vqH/YdMCl1jcUZ
bsTXmAYXLmF4DrkmTnauEvVIQR0AIXQcAfkIkyrhpwy/C3S/vAy+XocLL3rTzHPZQYKSx7a2QfoZ
3jzAeMS2S4wjl7IH40DIvmwaDy35P5Fy942z56hq65h64jtGqI/KH0vpks7IakjCTUZJPMvxNoyS
c9aDGiY9gtx8aL5CPS/BpN8HxxmWU9RuOcDyZe0Nm6htvyWOSdyrn+jTWCgHsKkKNVCg7J+mTs8m
d04Xas94XMktselEkuD+BoKgS0zKmWO5lx75caEpkwKqwNqndCHlvXkcNVWsRmN6sLM+2Pcj9CaR
dWI1cjUiYKAlb2h/bIe0vbIDK2o1UW5JN3AXiZ68JRr9UsKMp2M3ph+p11Fj4HQoMWGMyPfljYTY
z6w/4qRujU0rHKVnpLUFvw6UwqIe3cjPBc0IHdGtqn4Pw+4yDvT4oajwboNuP8hKfSFZObpD8yy9
gi2N+Oig0oElVEENZFT8Dl670NFEbbBNYp2q+bTCqlmmg00LgLQ3DV/lmL0QaHiUhemrUTO3U+Hs
w0b3Fl5MWHxSy1Nl5LQGGopZIfwhC58lr3JZ0qk6G6Ab2BeTtTOKZkNeYkVcdG6vAWlp5rz3QujZ
75wPE5nxyX6mVqAz00enKwHxi/nYdaZDGM60CTACLiIeHroZSGnrjenDTdxhR9WTWMASneCAqfGW
wy/z+7SwieaCSqr2EGLWkj5KnpQpYsT+Cfr5YdB5YQsyAxka4vtw4/jSC88w495eNYTH6/0DBeTO
0nHbX4TSPprSu88pWdmeO236SSv4X3LLOoneZJJ7OQn+HsY+z4Iry7prMOWcprb3a5nNnwC5l7F2
ikrKWoQRgXpqA9XpZJH6tpe9o4ApNxAmRC/eVSKK69ZG2vV4D2GldwA1JKVBW2F08OATKZW01bCD
26jVtMmir9UoDq00NtbdC2xiN5iaD49P4VDYZnRJJHV30Zhc9Tn/qBAZUApT02ljdKeJt4mIWQo7
bXffjLxWuZpJiZ3NfUIQtk9SH5qnCgYlMD2i07HgkFOxgXBGZ84zY4dYEWInX9UafQOEeyO5sIs3
mThLbww3ujMHm9aojxVwRfsVNubRHpTmu5WBoGxkN6lQf6zs9jOevG+CDUfwdc2v7OJMLcNCw81h
o4NeUO3wToHRkqKRP2KgmKmMH7PoX8ro2IyNu+nw5yggBK0jp8GjS3TSU0wRY4zalMRMhuvp5KhL
Hjoa6gjim4TXbCZrqB4UJrslu/qmmb1PvN/PVMGLbWtnz1S6PFB2C2Fc4Y9IFYuYrqw1oDEFFGaP
lt598bRJbqe2vFG0RwqDY1wqAXlSjx3Wd9dCY5292pyYMPnNsZvSF8YyVkPO8RWxR+WkEErc88sR
9yx6072A6IRYlEpj3WyUpw8LQQchgeJ3RjPMt43bfqed85tOoGBWbH5jT/3SM0TqZUernYPidMjB
RoDt/3r16fbu0dU8OA5zV+tpSCuPeKxF0W4wUtJSZlCUhpelWEu3342loY6VLD5EXRnPKfyLkdZv
FXZzws37lyoO+Oo1lJEWDYoyJb2dD5pqxlmh3zKnS8hFqSAgg2BrmiMyBIT7C9kM9aLWLsEg70ct
BS104zK1zi52cHk1cbNv60Y8a575Oacz2r6cAlDwC3LMJ+OBMsN4VXB3mKF11PuJOhoz2ZZgnrxB
xTLpr/UEFixp3dL0+aUqaK5Lsuyoy2pT6OUnNbU7KxX4IgCu0+5G/GK3iQQiHagxFAQ9/Q9ps+lE
jGgllBvCsF57klyXhlVfywn2YOyqE3bxXaHN9FC1waLtk23d93QeCxLhJ4AaY3B/azn+8O9xCQAq
5mswpKDwXcNIE2YH26SHRK9nkEkjedCMaheSbrpyVfscdbnfhfVzx1kLhkR7U/VC7hUknue8m0nw
oXQ4rPt/qY30IrRLJuIMYS1OjQE2aROTWaEHD6xNzUII7QoRQamfPw7GJVewdVQuXfsRXB306GLk
LCVMfgUR38VcXy1lHcO82mtiujSZxSKtSwOdMzmQ9nioq+C9H+JzoxIUqB3XOerCeTJTgGEqnBpt
lWgu304v17IPd6Y2ntFunkROBzmlb9i46YmaEUjoHb0I+bqxzadZIsUj6XYRdc2SarylCQk23K9i
aXuXKMB5M0fHRLKB6nQ+LJ/TDBfP6N5LTtRPMGN7wMpIkbEWPnSw0L7elS+VrH6piXzq6lI/N/ss
x1A4qrHaRkgNkOq5GEHGd+HUeycEbu8S1mArRvdaT+YqlSjiEhVHLEv0qLUZaS/meBUtRprYargh
DfPTDCcsfiTOZZmbbozW+e0cF+l2Dr+ghfywbHj8LmGObtys6n2ij8RQfZDYp+2skBZop/pRIQIJ
AkgpZS2QdVj0VQc2U0Sdhfu2SqCf7G8pc3tVlgymWMmmnc6ihoCN/kyTOVYMz60nWXmYDfyi8vDL
eWjRuQZUl3UAbpRTZDT8yGdbnftKP+B5vznddG+vYy4jsuVQy2OatvGuGAgvjUPxbkV1u4wkMW61
a71PdtdDCmRvDlvnIhccwHT+wgywIS9LvnX8Fvm3TrrLnFkCLr6m506izuhEnsOoGhuydbpd5ybG
suCXsBT6fQNKmoHUKK5etp/iJqvh1OnNwdBRZBm9eBpxpZEeQrJxNa9zTzzVd1ibv8fHTjYsbNG/
kPpHPzaNhHHS4PCsb9C5aAxT2Agj3VW1Xfq2OVZLt+cGv1MRFjV+Iimpoc6ChUcD5EJYgwUgFR8y
TnGQh3neRfg8wr4erokrmpU+mVQMZTlPSuTuAdBYisLW2BHfQC8qKwUzEg1HKkLQrDs/QUqIMqXN
+yYzN3Fec0cNeb4ek2+CusolbnXjm5mFJNprkVbe3lXo7rzsapRsl9hJICy8OFzTL9URqNx06qdU
yLnbaeh9L+RH5FBjNnGQd1UAyyh6CIjDL1nsRE4tXt9kx5psAd+NEOA2Qp6501cEz7ygxYyeXGRi
i8yztHXY1JQfI/GIeLSdQIiN3lqVn+Fr3NvEVfQFMlPpsFXGOWHwafgUj0utVdHJ9BLuUVP90WsO
hBCRAVip7BkOqaNCaEAgiwduUUV3KIr8tYWjyzdjZGgjdXRD8tO4odqep08fjFsp6h0tUcfexjKO
aZYrXjjbUihmhgn5NV7lzTBYH1NWvmhaxMaRbapBS/1mCEL/7sH1nJkG9HQAb1D2B3ip4Nt2xCnI
NLxkyPtQNnb9iQq1qqv5RBz1BuWeYLstrx2DnQpc7a2mAK0F8TW9lc4vVm0OY1j3n5LY24kxEjMJ
VjLKZzeOzueT0mGfukVxKerxGVEoMQYyAXUd6Nc0lYWSLKp9YzRfCLR1N2ZbU+5pk1kc5fPZrvLg
NNkc0RWDZi+bYAf9jTAjgLOwGRDxPtLJRiVkrj6EovFo6J4GM9gkLMwIDAKmOg9+BYXPNda/ejMu
t6Wl6PxTOF+osYeVVTc3NK4uKklAMf3WGaQPe2PHD2Eu5xF5U2KG5SJOzXVijU/3k6n1sMN9o0OT
Xfto0KPmfACdZD4CwHbBgkGzcg9HGiX0bStOP4i6fZkVz3ZXN5uy0tEtGcEJPDKF/Rk+aMSIsO6I
k8EZvTRjPoCQwKmN1pUVkAqijDYZb05IF13qvc8yuxDt/OgZ6m0YwX2z+4nBFtkOzbCcmwjBDCqt
0PwDqFvxLRLhbIRiOyczOXDiBPvxyzClLyrX++6Kr8lW6OpmcbPpNvdjNH+DXjJdmdDV8fjHVzit
nLC5tTEIZOx8a/lVN4EFsCPs64Bn2nb5MzVSizj0/qAlfKSuGzflK06Usk4JcGy9AfKj3Jj72fDm
Y0gfNosZN0w5uZIA1rjwDdvYGh6Olbaqor3r7I1CrPJAvuE9GCjFwa4tQXMBf+osfbOy/DEnI2bl
1dSZCmN6y3PvxDJ8FVO/DnVueZrIHNy/4xXi9cWreEY6iHeNLM8FXXDFwhDAwQQ+ckQnQDXiubGG
a3hXQ5IZ9xVa1bPZUHqOJItv9bk11Vthp9sgLJ5Tuqj4xx+pCJP0ALWj9YI6nOI6yR7uJF9kfkY4
nptraa1yVb5V7Ja+M21R8270gT961vOL01T5Ok6tpWNVexo5NsbQnLL527Pb3f0P0jyJZnB+1Uv9
zXFAZe3JetGTHUK0V1RX9Isn9UIPOlYSElM5f8AC9HYdu3fVi2U/19FzNEePLatvr5hroru4HPXU
UnSOL1S5G1T0EE98suoQBTMBTOWKStft1LHAJD/MLtS0Vu0d0mZyxeJOybM1z4fyTpo16W3Ccisd
tAThfTRF0TP23rthIMyVst4SFEZ9qqTOrbdWeCnugAt3k1Fae8ySO1y1kPndNXKSeJlyZzs2CmMA
nHVgRcCIwGxtwjBhBda6bOxkFc2MiC4v/13p0RO5Tt899QCY4myyCWb6HzOBsSPxTqamb8w6zJcm
dpU5c7hcA/fErOn4uVEuo8Z5ddBBAx8ewg6yd+gJD62n9kNV9ZfRW0i8uALT1pDHFkbKdegUM1Q6
oqDnJ+uy6NDLIxPweLdLcKtnzl4O4NxaGt3k7CW+m4MhcumMahgpKM3u1gTc9ClgmYj3edMU27bJ
/XZKudYTa1PEWbfroc2pHJBG2Dxbu9mQwSLQqVjNondLkxRKtxdiGcJ1HYh3W0TPzv0FdiZcO8qM
zCUeiaagpF43Dsls5wfJc4+T2PgdAkhTeSgnNjyTLzmJuch1YZ2d3oXn52RMPW+jJ+3PkGWvWEsc
Ck45WuHwKCBrUBNPeyrwnvGmIhtz6y2hOLxIVb7Fh7glguwSmLJeqqa4gd0uBpOW3I7q4mqA1wTX
fmNWZE9tcoqqmM5qFw4ZIz+AOUx4VHmnxCh2xSTfAnN0fE2JbcUlvujt7NLF4mVCjKaAGfW6PSTK
fS0RhePgKtBLad+j4C/M9EG4eCoCm069mYwVjKfiJYBp0KLBfKy96WLXrMNCXq26eI0L+cSwdwi5
T2GQ860OjHr3UI8GbIRnw8EQ+puCm9f4l78qvbXRLKePna3w2uWYc1he8e3EA2n23kFyXnC51292
xNvo9IAqfDxMtbyR2I3zjrIMzx5/Svg/8FLasHQdGUtvoJcuEQi0HXeZW2Cu6/ISfaa96oVsCR7U
cJJQZ7sZIjwC9dBcit594IrSceG1OCj5SgR0+SIzi+dZIT3MNaZFB6myBSbMksomX9o76D/s0abx
opx2ZVMGZlCbuojs8IvRHW0SA9AisUEE+KHI6vrpnEpbinF6wdv70lBYWiFLQ1QZ+HKotjCvRduI
pVN3t/s3NCEx3BrTizNOvU8Zgq/Bo8Dj8iEinqNblj8znh85HcQyjU1t24R/FXoGJO/htHDdbuuW
03U040tt5X5f5QIgu6HmlTOY1rmB5RWRUYlMYkIOfVe33Arb0pB9ck3MJIbwoEbz/NuW029MUemh
Tot2hf7h0mssuhq95na/LITgN2GlpSd105TELCLE8nVSpdjowzM1jTeD9AQdO+PQWDeP6Xc52U2/
KI3sNLbDS9+bJ7eZN9KYPuMel7gZuluOmHNUZ9CToXfTBpZRB2liTeYHUgF/uh+Uffwhe2ks43Eu
0FZq1KrGxTnN19Jo4Qbp3mIkq9MVU/GHVupXO7DYWOWMHX9wn/DV3tMGi99AFB+2YRl+MhY/CcEH
VqF2rnSim3D6z8YiX5qUdn+qeEOHiMKQwKGKV4bepsB3TzGcs4u0CqFDa0Jg8j5ZnGxl+YC2zGDw
Hz6ajlE/i+SVWTlZayyviWYh6uBOCknu9ntMLTLfE0VPc1ZhnmZdXoUJDJxPzjaK2NULwUY/jcfY
DD8GYmAWZnpXrlPTqOOpglnGXsszB/zqsORdAnS0dfZgGk96jebeDNWyBj+AheawLvpzWEJWd2NJ
/3ErJeA6+KHySoJCxKeoGj5ejQfdxhY9Ws66VJgYa6BkK/jLAmAj1EsjkpSEykU+0IwRoinllWH8
IxgAWNDhttb83Wa6ta3G6TMIODx1TsNUGLcOO7XE4WBxxtwJh3DwWCa4SZpgupEAMO4hhLdlbz4x
VuN+z2m/rjXb9tW5nU3EQXn2IC3v3c06DvYBPL07Zqa1TTrjVw/wHhvecC3tGZs41+jYGMe8hdRL
s1utATFJljfS0dtbbTjHVE3rRmJKLO03Bcuw6LzusVQjypgofW+MPD/CaJOZf+CAuB+JllhPPfQm
gTVTzbVc0Q210WYbiM65hBPPmx24ULtD/0E+SrMaE/cVmapYWZl26NIXQhGwa9MhbWKVNMD20TrN
K5Z0EszZDVYtsKnHoOmabOxTUL0PYkR8EDXgtPUGVzXN9nNiUXhRb3hIvlWRlxtOT+QfzhHnEjOL
LkG5TC5nO70UHSNW27srK+9vRsuUZ8dltwyCcFUkKFHDOLyEOA6nLHjBI3+Ax8SykrNM1PGzPoeP
ve1xISMqcHT3G1Pftbfz2/0vWpJpgWa/5/u9odZG65o+CKkD7AQLS28rGJFCKm1AOWT9jUojnsAq
SPyyqLZuW9K33DzrebSrpgEA17plnRQrCgNekL0hT8iutU4Vq4trbp9r6qUJ63aRtWO8nA30mB04
PdCHXzsF+V5GS1JDhjbGybY85vAf3WGCVXLhixcqaUecRMmPCLGvDsR4gGlOxqoy7aeo6RFAyegZ
4eFqRj4MqgCJFyM87Am9WwC08x2Tv6MqYMbcox+zRt5yn68QzAw1LeYYIj6Abjx6VFCaNDay+9hU
3tJU2is20+ehLY9VbPxl6MgRaaU/XlHsPNQjLCCFYnnJfvXGeimH+BLkwSfYvYA90w+Io31Kfk7K
QfYBwayeqh6KSXqjtyDl5WPsn+e4r3ziqXZFlZ/xGWdra04QotPgwcVwub8s7sCLnRlszVlKrmyf
/tJynq7oC0as6Rxqfm9FsP+inNklwCvuo0P40M9yq0cQAd49JOLODBoU55q6uetSn/ak3yyM1Rqq
QadD2Q/GYZHlMaYm6Y/QDbspI8DVbh48Z2zWZep9COTN/n0SNM2JACcYAubkwK/Sub9b/pe6LY5D
x4VPr89Tkw+bXHrDskJorAVpBsVfYuNm7F/SneC28b4o9DeUWp952kbL+32D8a3RUZyONE7VsvFl
ahwqj6kJ6Sc6I6TbdYM7LxkVybJ4KglX6G9tOR6cUATb+2+lUafD9Fqs9Yao5ZKjDR3eoSJ2HGAL
xTU1nh8aisY6D7CregiOu3K+yS6+8FIUE8WOQk0MxBU2VuiXkCZ5oT60PN/hydgCrBxIel13EsMr
HnUsIOVEgKebbRK7PFBnb1MGnEFvqeSHItojMIS1QhlOrsLwUpaCfz4sKF2UbccMt1LLwxURIIKh
jHlFo+/eR0i5Mubev+MwMhafnXaHuN3yI9XAswpM0/0gbuZcWciWKbZiedrohf48yOx5CCBg6zuh
t0vyCQZJ//bKatgZdoSrKMl8x6ihpvlRinwCSNLinRU5EVJ8+0jFwrk3GDy7GZlIZJ9xrEE9u4iK
2UAuhRUsPca8Und/ucwemD23RheBI0cYMHTzYwrhDnqHUBhqmaZgrfcVsqHKpK27a5j80rHeIyde
NklFs26wIjTidWomFtzgBVka8krCDn3oW1TIH+6MnYyO4GHpivjahIA93K/xsu+OePA/JoMZ0Xeu
WlKvysTZUDcrNmUzAC/22cYLZjj1aaR/2bxhk8Fo7+mfuM9/s7I60kOEbyxp+nUHO8hOQ1BjYCeP
MSAazWT2tCkkD1YXo4zsPxRcNRXvULXC0NWKYBlMuZbtLXvhfidNEfx3lOW/IgD/LdTu+z9FED6V
Of/636mC/5ZE+B+zB//tV21+y3u+X/u/f6v/hwGFDpmr/zmfcKOmz+LfUgnvv/5foYSW/g/73hlA
3bftOI40ScP8VyihZf7DFgQZ8/+bnkB7wl/6Vyqh9Q/HIdP7Hhrq8NjJe1Q8FpJ7KqHxD12n0ZC8
Qjp+pGEYzv8lldAW5Bv+j1BCV9qEvtMIYbjgkfws3j328n9EOMd25Hgtwn8CgQ35m5aIFeikLnk8
XXFi4Kt/synoKXZ2JpNl3sC7ameCrKGAHXVo42Bf6hHruAJirs1CrKlqLUG8PPVH+rC76xB7b2TT
Alu2Y3Xq2Wi/eS3rXZSr4RR6/X07mJwBvI8GsrHto89+nvJrOJvi0FFgtcbo5F1JTKloPu6yQxYg
bu3mGi98nJXpzqFa5BAaojkyDeJAUll2aPLG/q41mDJkYnIdSawWoFT6RoV6sqmigVAK6aTr3A4H
P4s87VqHuFOwU6ZPUpYE+3ia82XiaHn3OOKOrSzm81A00alMO4DOyP0q1Gyu2ha7O603tAg6afQw
D7r2Id0gXBb5CEw0J+a2jUnui3sFEaCyHJc8McFEU7EhhlWnKVAjIzvjAueFDqPp7BZevmk1t95R
92ZSPibRjTHHQZE487a2Bx3faUFqDtFKr2VpWU/0e+TZOo65BhdplGoPfQQD7ITkWSF/VN3RFSOK
IldLdQTTsftDgetAaFEyQdeiaXcDLG6jNwABkW+108qq33cCUQNCA3S+Ya3aRZEo61uR4WGs1Kjb
+6HtGXeyPK0v1ARigo4Z6VHg3GNUWmPc10kDn52H2HWIUTv2uUB7VkaonULKkm+dNyRH0hbI1aEx
/taZDWuXUekPNoqyTUAPzZOhpvAc0OC1itwCM2NijFBYOYp6KLnawnueIP3YIY2fzg4c1xpIsnuD
0st8KEGxRkSAAjRX6drNJUv4pFf9esBOvQ56O0A81g/uVyqb8ZpgIdlHZVSikQ6pJSLMkOdcmfIl
Vb19pFHS+DPpWnYXym5T+pWDeS2ZoFcoDUgJHALz3otAJ/M+YfY1eyRzTvwkYSpn+oc6RDxFGTpi
MYM6vBSRpj+75PWcvcHI6dhu8EmWM9B4ALRstNEjaDqKYaU77gN5CVFCdLZELzJFxNwu3IT0qRPz
SI4sqQG+xMlgZhd31icIQFJcyL+uf3Jx7+Oa51n0FKVMkIwFKPq4xHBRXIOmKF7idBx/O5lMzy5J
CtiTUsoJjSYon+cGTzzSOW4mXAT0BQbIzJjrxrqZ0MO26bMl5hKHnRoCa0PBaHqxCUHsSLWjI2wh
hXRhKVozBuHzWqraDZxoAngvSBymOJUZxtIwKSNdTHXwMuMiOnWEgSyCpN04iC59LrEWufGov0Ut
oQF0XyE8BALZN5Tm0Bzy4Nlh8625Xuw3fDJ7/NDWilI5tYzbCrowbVBUAXCJnQpG4AEvlxf6pZlm
4sre8RuvKnY5n7gkc6PMHqaMp9T2JnHWFFCnW8zjRYoQX2FTXGdZnLRMXviSN5lTVL+Vuhd5Ku+f
/JG7KzyyHfoitFd5mACweCVlTbjk6rb4LEmrXcJQKHh5o7oiwIDGCWGiXct7TEuzXqdzUEK2ocLU
ksy+DWomEEaWvQINo7EBGZa3cArgW56aCnYleJiTuPvUw54gZ9EAILaAb5iQ6mPY8RTUcl6bFQuF
SML0pdJ4RUl8uwUtOReow45S9RdKcZ/MUNt2pnzk/rHPPU2QPqXhvd8BYu6rRujrPh61a55o02qQ
Au1l3cHV97F+4LG3rXuQQ1yv9SiOT1bUdbugb4jdiQNFvJSGU92EQDdSbFdkLyAMQRJlL+2kRdOV
fyZlQk2n2XZvUQF707ilwtc78t4B6J4EOcpCDmeiWsdd5nTaMpk6tRztQG4G4huWA9i5g56d5Bsg
OpaKBH+njs7atlM/DL1k1RGuvzKxy20wUgWYkdvfsoycDw99DgKLnk56E/kOfNW8o97Ch4xO16iM
cyx9RvhHApA5g/CVlNoCeWVKf8qq8r+oO5PtuI1t234RzkCgCADdrJlJJskkKYrsYIiFUNdAAIGv
fxOy7zuWfK59fVvvddSQ5SyQQETsvdea6z2KzfuyMmiRoJ/Z0jq9TVvihIOBxwTkzDtGmSdVZe5D
PSNQaaRMDsIhB20PiMV9KTrl1ZvAVvrUJr55T12Q0Hgq71mJ5iNVDjVAEgVIINJpP5KZduZu4b5x
nEVBDnsCsZFE+54ZZNQGGbrzNsUri+G+rlFqmPw8ZdMO5DzV5MvCa0nsu8J03WzfoMHu9hIhlsRG
auebDkDRpZhVhGTTQZjFGjf2KBMMm3s/Q/9dlLr8HtMDueubpYOmIOXeK4p6gMQ97dCojaa3yhm4
a6NG4ufpvK7/VlRtfMl4h5e2kP59FSeVsXMbyx8v5eTo16YZx/k4oq6PjuYctBXuQk0xRxqC/ah8
3X7p20X3LWLaIIeE2Wi7MT02XGbDfnw15A1CbDS21XOvA8QizYDidk0vTjXIY8LWJIfPsphFKvwy
WxhHUYqwxYjOtetBgksD+7o3lIzWshoNd2VxTsLy1ed0MCaDVFfTm6FINA1aX7GYIDkqeZAGZ5LD
vaoNqs3Y5dHXlhTwCSeRPaT7jvvxpuHX/DCRO9z5gSleDR6m721UJYiVsvCpRxr9QAMP0F2SsCrU
k9OcgF2m5Vbk8fDqWzRoYQe7O12TqL5yzRxNG8vM9SATb5/qsjy2o5/7C28YtF9YBux49PcvzejU
H3bYOc+zLvWpriKkR3E3oGzB0RvdEHSSH2ejL5kCED1zkjAuoJhKRFejDkBpGtBx3TynJV3ikuQo
JjeVJ7KvOkiZYTT0+njJ4dNqJ7iVZW7u6Rjg0lsI55bkVMcpqNvEHl1aBHX2JrNpd9n+PH2MupbX
/lAm145o9N08BEa5yeDELv5JcTCm3ziJi6I18HclUqMjoBO1qgeazZnp14cUCih4wCglkgmWhHI8
CR40N6x7Ao3TK5H086lYiJ9CT2G1Nrw2ZIaH06FkR6V297t7SZmPOA9AB7FDWbL2DVKLxtm1bqZs
xtPEwOceucV8HxmTPuq0g5YfTxg/DVG8RrldHucw1KcGX92GnjhMHij2W8hb/cZ1He9cEI6MOkiE
29q10RJM1TyeamMq2DNdsuE5/o0SDBdq7As2luDGVsGACanBezwT9X5YWCaPxRQnN7Up5zeZggNF
pLRAX4u6PhaqhaaalIlxHwnkLZlso2vNeOnQ0529rVxkH0Se59/UYikrQ0R3fY+n1RGIOVCDkqUd
ciQ5i2KILkHnTOd+HqujSIv5SutOkAakS8QvVSxI/bGq+TuiOeOu9YdqWwQ0jQIi6m4hDtlUuDTM
47bS59QY5cOPOukf1ZP/s2Lxtv4L8P3/gxUj2dR/VTKePkv97SeO/fLvfysZHfEvH9c5EQ6mlEQ3
u0Qa/FYx2va/gqX4M31yushW8P6NsXf/ZZLiSNIthweTIs6ilvy9YDScf3mW4xGrQWfWsmzhuP+k
YuSF/lAvupIwGRy/5CTbJtlw6HR/rhfNsE86M6RpajRomSEMXtose/vDxfi9zfBHVr71I9Du36h8
ymTXXZIpAwsQhE2X95dYh2gqJqvgBlwJaSm1RUOVgfnDBfnV68NRbGI7VTvcVs43ow5bvSqGBjTs
5JqAjOPAQcJd9t781CK9rDn5DXUI/LWO2OFoSNpOg4k5o+TLVyovYvaNqNQafQXPf5bsSB7ULsMF
2u4gc4LGQdfdQY/a1JOd61s1Moy8GngxZIcZxDX1XbtlZ18HRpiSwKWGzqenjDYBQC7zIKZQupKS
4kSTO86l1TYldpA8I5lYeOtdhLO8wj3us2cyga6WTa86BJN36wg6RolYKChKBV6B1LLuO5DOP+bi
xRymao1zKPzUGN6xv9uqU8THZ3UDcYIWIaonH2MHRW5MK8m4U4UTzpxY00jLV9haSn1VyM6HBlKB
UXZIjpWUTbZOEXmBTkl6FhlrLRIIBG8mS11rsRalNTO4PO1x9eZ1qr27MZL1xMG9QAOUBqx6lLao
LNc2cn/3FMduE2yTMIKvhvQNcvBUoEm6IwprHjs2VicQ20Z5dnRsKrtznwtassw77KAAxzvYnOXh
VETN3Auwby7HBBxOLU1EM9EYg1RQOfCkJ67OERE4G3aTs/2jxppNNt7Ukt6e8ZkXfeS6Su6bGJLY
bQmDAOXFVNI83A6FU35Q6/MqY2hahyHHybjpHOSlItCIATI5lds2bMWw+HKxSyRoAoauPBPKW1bD
rujjuLG2SrJb1hsriHW0Z0wm0/tJgNAKr8t2dPVXhG0cu4Dt6NcgcDF/OPhgx3vVMLJbO2mprLUK
BXPauJ/88pDmfg5UTGrHze+T0K3yB9fwXLbnIoSZp7y5Q7hi4yekAd3giw73doQNdjxgSVNpcDIN
o8tuGYBB2k/GIARYkbWgtQE9FSO8TTy0N41b296N1ftmyRC1doKddEsgDZNOB8QDSpv+FgguVm1c
WA0aaThkAqkCIKnbyjKZzktVV2pnKlthUmvZgzmBNyghE78ZcJRHkG5K7M0dapY8cJR379guxhFs
sHZ3kE45qJ1vhiCQWm1jcWrZCqO7IXeRoNW9x2NoWXposaMWmebf8IgdTLeTyQcS2d79Yicgyzfa
IoXtkA+a16kC4VcMbgzQ6pdgsh1/P9s0krdx1rr1Owp9FhTWy3q+UWGVhdeJlXD4olDGNiGSqkpu
rFb046O29ehfyUmJ5JAJVAtrMSMtXUVJoL9L4L7N2bJM1hdUXxa4wUGCT0H9RIc+SSSOliEy4pZJ
xMCs6d7OlfROzOG64l31PZ8ImEJlR9+iQGuHfDikDi9An5S3L0q3ZQrBZAqrcCUMJ/mC/95CqAta
pZgHRO8FJrEajSGxoD4shpoh86pbgqh2DqMVPDptJtoNthBgAm2Q0MyPMzQVR44wMrwoEkoaGDRA
5WfjMy0tF9LAHLI6vPz1Qv5zMJfPtERKy7MEbTrbFOLXzSKiYiEIhR623zDeSUPMyKOpP3UVesj9
OZ3+9duJnzen394PY7BjQcCSwnV+SViJTBNc6cT7DWP6BqHuPOLKDckfijBwtehropD1AaQJrSxo
JuYXGQzXPHlHM04e//qzLBlg/97Bfv8oNvFH3pIwRYf3532S3lAKjK/kWB6Q+74xjfHVYrAYr7Se
7bPnWQMCPOi4v7Xo6ZxH/zck6Ket8+fIud/fl7QwMuBNi3jFX7LJ3DQw+tpjQG12JM6jiJtbEP02
osWE+BQe0DVEzdUosAtMt3N71/jfUXVtINgzSWlXPc0vayjwpZfp1h5HdLfp/V9fmT/9SL5Y5rY0
nF1TmGwbP18ZGgxdP3CvrvqmHndhbH1A6w3+5lb4T2/iLLHSVmBxH/x6+aMULKvrYxcNRmer0UXA
c/5HKXBcab6H65iSE4rHaeXX8EORg8KedciAqcM4HpKVij7c8w6j5drbf3zJ+BrLHEEQWmb/SEb8
Q5M+C5Ej2OQPc1/D4UR7tZYSu8Nfv8kvk4Dl+/AmEPotU3rOn36XIGcmis12wdj10d6davFoyMQk
E97M/jdvJQWHXNMR2OB+eU5R03RDQ/9o1bqoAfvXwnvLzO5vboH/9H1sU9IkWS6b9WPy8YeLFhHY
XDU5ZHsHSs4XmvEsp6FtyG0ABPef32+WsG1beqYFGIH2wM83deMPpgQACV4/iW08GIiAR4/W3V//
RMvD+9Oi4lsc85cHJwBPwJ3w87uUTuZVCKgXo+l0W9QI65fB06qd6ksWKawoYRhf/fO3JG6TsG32
ZUkN8fNbUkdaEYRU3pIgAgZVV0NJxpMFvhDXFXAw42/WzT//akzCmEr5ixQqYCH7+f3s3qDLFAfM
rmsmpvbwYrntl7Ir/2Zn+k9v40qbe9CijBHylysJ1z/tpcvNnnHOSkFnC1+BFteMvwr2ZfE3V/FP
GyFv4bgEshJcTnX361Uk6A85ggdFjGxbAF6DU3K0C2xwjEUSqJuJFIyHv/7dxPINfr1XJCcwvp7j
cBf8ckf2NccgM+b2t8Au7lSco86qyLtON7U7EvUyhHPoblzQFggdnREZQQsi9ZDlkR880gDgkA/Q
U4drznHqbwJq/9PVl0TCowYm6Js98ucfuRJAkayYm8rWrd1euylnnLVNUxOdO275ZPPX1+Ln6D5W
aqIzBYcRFhuk6X/aDOisuALDOpdCjCV6tkqukHY/u9N8kpm6F4P4gvnpbyIm/7QDLT+5x80c+Dyq
f9oeVKUa0QCGXzUzKF6hpXcZYepdfny1f9RC+R+M5P8/GrZby53630/bV7iNk/Kn5smP/+O35gkZ
gCZ7sskthUfGNZe2yn+N2//lcg4VhADSMbTZtHlG/ysEkPaJz9YXcGs4jN2XIfjv3ZOAF1x6LpKl
iK6EZ9r/qHkCu+mnx9LFGM/yzSoQ8OEsnoBfbn2YZsrIMms9uMH7lDAA9kvX2kmUTet+kX/ZLWN2
gnzUJqrM67KHFSAYGfYUtp2NGNzGJseyK2EPm/Jg9uomkEl4ZU7OaRQA02h2TCvL6T6cLHlzbaS4
qd/qxYsLm9eIaGUoBcMeCOfJa3+8Ov5u+w3HhncFljBbDZ1Fppk7PJOfh7eQB4cZoBwptCPjblLx
ExFjAUBIJ9oTOPehU9xwru0dirZRp45QZWUxBrHQ5nlU7GFKLchwIN+UInnEZkqNhXcK4Rbjaq8s
6cba6Q77WrvShQ5Psz65saHP9aOoc6T5k7XWzggXLBwLJFSLOyZnrlgGb9NId4OPgkAGyMAem5YA
ZbVr5jE4+IjdzfiZctPaArD5lob5l0TyLaU6VwlEg9jubuNOkJO0ZAZMYX1jleEl9YfdNJPGxPQC
qmkm8yvJIE04a+C94kktJxYrb9I16JQCAJ0frHRtnOj6kA1FJtbKJNZzPeQ2CNdpPPkFU1hTy5vE
hLfv6ZdONPsoGLJ9VutdXE0B2BUPLzV9XxLv/D083A0owRsZKygMEHCN8BIk0DYzG06kOd1QVOcr
Anr1esZwJnD/bNIalMQwqj1kq+o688rPoqgFJlHbP9CsAxKV1/IwRt+lr82dJ6H2mfFjPT8UJUDr
KOZiIACMz1aXP4+pmBneHnplyI0Kp62Fh2oVSOstkOKmd4yrGrklqHP0wNwO68h16LDk8pCk7seE
BLEnMGWDpOVx0GayJ3DlLaHeO0Ck0BBcKmPTEBeRGQx3GFjC0weCtU5C5awqB8ZsOgbfw5q61LcX
s1e3mU3uIExjM6E4NbL4gYCTprVe5papRBfjxA4fNSX4Tsy13MFJooWTLaCTZcInnCH7ClvVbzvY
VhEeJTcvv3hWcSD3qmIoudJAPO+Bpt1MuUGNgIMoYwFYyb79SmMOaGqRv2BbK2He+u8BIw6YQdMT
wQkljgef0BljMWFLdk+2U3bQtVuW35jRFFdYlo92adTbtEqa2xjpARs04HGlee4nbz+iOYFs0JCj
4V34qskuivHDVMIhhkaRbR6ENPYYJJgRfhJG4HiI7Xjj2PlltKAfsds9mhT4ntu2GAOZZzcIBgdt
b/Oh4cRe0NKkYwQqq3kZsZBv+jJ+mlO6tvNky5VyEbXmU/4w9QT19KH5LEJx7dTZ50Ba4pbO0rew
40kYiD2bT73dxEfZNvYeg8SzMkrczGMGYoLMPY67RPGVGcDU2cG8sJS66AR35Bovsfe3BuP3fe22
d5ORJHvGR6Sb5IPDoxS1uwQ+pinNaRuFuHCKNO4BFwxno4r2HWnquzo0nsukOmVt8QgyCRJst6+K
3Dr++KNzJXlwTvfSd8GXGn8sMJJ+huiVAiUyMeZboYJp28hND99tYynaWnZZMSIfo3uQP+ZRORBE
ooAOZ9ID227Kx4ZFe9Pm8Q7N9LchrIZtMgTPBgJckdFB8jpCGPNg3IoE48Kk75B3pNeDrbtDkLnn
Di/K0bkJI6s62vgYN11Hj+bH3/aLzgFrCaPs5D6N9fXAdnS03dE/VqnfHQv7Ko2ncTOPNqNwp1cn
zDNAEMcjsn9/06RjQR8pb46YnMhlI0xk5xjFVyz1SCI1HVfRdov4nl5gja6ICAaYbi6BCAzRaaKP
7bOtJRO1htGkX2ZcAzrhlDN3xNoNDH4ExlMrSjBjzRurQwk6Wbxy23cfg6hh6gZcliUDLLDGt7Fy
Fw0qHxBMeTKb32bf/FJ6Ha1G3RybH47vymWW7yGuKP3nOCFBoEVituWU9A7wBXklbbz1lMGOaTmi
77uhfGVbU9uhVoDlIVZuOca1G1mknyWyoR2P1nxv+uwieqixycN8qQq9B+F1DcHRXKk6/Y5wqkax
3Q4kb6T8gVhsl5fhUwwf91ogTSfPvr9G2XQ12ZF7lQGpit2EZDP02BQ+3pWl8Z+X7Xck5aQMdaO+
Cpj9buj2Eakw9sBGu/JTSq8+jWo+UruAr5UvgkRWMuswE9Vd3ZDH4ELC7Ug8YEJ9qFMp1kE2spJa
/QYAfrRCxvM+ttI8uNg/9SxopVOfQNoLgzVukrkgsylKs8/MAs5duBb2SX0x/IxxbnMsMSzuiS5k
IIoeAxstlGImD3s40CyZhf9sG67EnXeArzFxExxxWZCKyGogJquH8c/DCttz6zb4NtsZcoff9PZa
9ilpcyjN/Ll8JpSSFimeIDdf9b59N7ont7S2mWuSkmdNV2E3vTJDRIBe2pA03ccirF5pkDtZDUhX
gnUY7WsieAixi/srhOlgsxMqn6FFiuaZULVNgh6c+ZSRUwFTrD7O/tZesi96w8ctqc9AZvdyIXPi
QaejOujixMTgfTbDh3zGcgKehNgFO6vWS/QnOwLd/jb5EkyuAFLaviZGT7RoRuaGRIpYFCBXO4T/
qGxm6A9YzV3p3HBGfGXOXa2ll2zQNfTNIpyJ/ZeecF2m1A2S9GaBO2BpnZZWqwazZ/GsbyHGrKhY
qpVsltmoit/zoJZ08+N4B9NsF7dHfAzk71ZfpxDzU9bo3dwvDFs/3MWjfS8rItTofEO05RHRZZvd
1JnyrvOsRK9gXEvT3ofgLNBaDC9GKb4UCvH8NKY2vosxWYWOcy6kgW7dJKqwmo09MJRv3Dl7oKbX
c8dExuN5HdonfB1XSOx3yUgK0EjSIt1x+qDDA8Szr3Mh2nUBRtJsfNQhdYcvW4uzUSDys3LrMHML
OUZ317cQNKO4QpvdkwOVtN1H4+LY4y7sAu+h8sJvAnyKa1fXE/y2QJ+CBvt6NaIc0tD2IherVy1s
tg198ZuivQsyljq8P5SmSb6hXdYgp87ivZM8WhokRGhCfXUHZzj4aBFw+UoiMdruwYMFtqFnvQKE
oK9l0RPpGk0ujA7auWlW9WgmDKIAyOqAt7JYyBjd9fX03lQp+n+/eBsE/EDZlKd5FOJs5mz8XQZu
lQJY7YTCY+CW8txm6cTYA5I+B/RbNzdfhCagReJ+dJoqOhgYy8dWV5xl8ZMyGHG2DZxfjqZNfJam
yg5+6767fVjBmyGjSUzpDUGgATxKq26uEHRfo0kyzz/+SDgleUCKgcqxWGTMAcgrG9cEX+bsjtDf
SDo4WY2ej8YUV2dd2eVZ5EQGDI63NpzHakiWKYi4Sy99jB7MExYWOdw4OnkxMkB6SWvfhXhEeu2I
Q+NTXpgVaBGBA3orAjxGE5t5Rn60PbcXO7f7M1XFKUbmcWbB/kqksblva+uaBNh1NaIUoX/jbYNe
IvWK5AStp21uOTTtqtyjVIXPTHjelqGIPg7VWG50DLwtCmdvm3lRhgXQtNf4i3l6EegeyUYDXu0X
JBQpg6PHvWVYCF1ZBzaMs9GzRMDgKnD4EmXeuqol+OpEsb+uK22RtZbOGvqAj1wIlq0NivnOBUbA
SWTD8PdJGUrcGiS3jXW0nWLWmfoQVNZH2YI+xtWJrI6AzLK1sOf3znroaEgHai9iRKsgEviL54wY
rW1Jqx2Am4Ml3rpiDBSvaum/c+AgnNMNMSET6xRMhyDIj1mMKWFKQlT6Y/rKZAvoKR+i5fi7ItKa
FL3ytZTdHtgiZ80S4R154VtG7ebVkva1Mdr2EE+oVnLX40s6DrqOiUSZTqP6glOndfohXedhCpMN
7D88RDGnaF+LbTVZF0eVD2FYVuuC0SWBQSzizGA23WQe1IBqFi/JKmvJQFJwK7V0H2IyRECxeQ9u
02J7yy3ggtXFKXi62wyl9dB8BCOqNKNbI6pGiMvZb7foU7bgba5SUqAgvULRFeIIUBTCQQjYNUGT
OSfm0zBE6U6ThgAnwkLP5p1irkJuGg+MxTd9rO5xkidYGCDwq8UFimnzKi3ztywhnMDOYGlkbnEr
+OViWVxawia3MxF6VmG+jjGZA06FWJUunsFZdblg5QHgziae5rtEpfVuBL1Ky+0Ao+2RiQlntsGf
MDwF92EXXceh+9zism1MUF4zRx2iJaYkO7OELfoAjlxNE/Eoh/jlGZG4qM+0WZwybUGB4/S+TFKO
mMhlgSU/DjqCuahQ9nOMaMwvLzALixW+67VlhuswQcuWUYWvCEG8DJxSrMTahkU7rFU/viY2l0Rz
W0X0BNYqRRCoJ9ZRCFEje2fX5YfBMFdYUp6aEuPcFH6Nx+gz8EKDmRZGvXIbWBmmPzGOJ9U+KTW9
GSl9AxNcTs+RAv3CPWvUxaA2YuMiYjhX57aG/piB4ucAcK1AXaxdRuu8IAmHzueiHBR4/aJUvxnk
kW26kO85W61ayby6McPA3OIVvLgNlBEn+2LUL+TH6Pkm8QQxNSFWVlUhG0AHNb9lnv2AtKTYVznH
feerIZJn/KJANCbOpwGh4npnpgE4urKjTS/hWFlDfGY1fEAjxi0L+LKW3wZqwUA82WPzAR4ZoYI9
7bos6Q4iOoOJB47EaH3TJ6jfpmadm3ho0tl58nz9GpEDSE8FnpiS20E4D944HFm6v+NjPru+ibXT
hsqdPk3ULmVP6IWtSVaxUyywc1SB2Zjn28CAa2vmD9INPqTyir099+SxtJBuhskHT0ZiucHNXAzq
oQaqvnBrW+ci5njAQkqSqVu8mk51NlJ1VJ/5lObrgbQph/7BOMBbBnJhzK+s1CzbPllGQvTbuirF
SrDde8Z0khX1aEtwXDyxm/cFTq0KfJc1wyxq65sM1e6qhVMFzjK5T/C2RU51443FvAu0deiQ9KYj
HzTl+uYpTdfUUhdia3PoQUe6Ti8suUyw4vAapzU8iEQjJ1vo+H740IaAS0KyBfA1qpOLiqKajvTN
3oXObpIYUqbZW69BLy7ODJwgEqd8dDj+Cp/jajFemfPw3JJVGaU5zR1QN34rXy0n3KThcCgN/X2K
kqcp8q9EC49xqeZXyBJQ/quLJJl3T5TuxpTTJZZoY3FZkCDa2ieAgG0wEFnvFWci7pKjwmmiogdd
mslhNOdvopr2mdnYt3p6b/vQvqbOXE0BYbVNfeoXU+fwglDliPhag7cZz62SbBKkKhO9w/bZus7T
QI8+jCZ1Uw0gfDCmE1Y1jvkzgIQKQybuAhHtZCvMXVUnuL399Ctq/+qcMv7HLUOERp44T4bTkJHa
J8OZI9HXsQ4KcNupWjliAJyNb9shTw39SNlexWHQsrwkNzP6mkAk97EJLgsuzMGx7p1KyTM0BRJK
Aencon2/7SOaZSEy0eeZX2qy20sFXP6A33CPA/lLVr4LdMle7O3RTB/zfgAU1AjyIQBOYAAgLYIM
7LFm0Y9DsiSH1ln3hf059xOZPcy7sNl/QsYptqZP64nDsbbtM+rl85jPp9arutWYGsOGvgYKGaKy
MIlQ6ei7IiNFd2oeUCe/9XOIPd3uv7dGcSNr75yAbmIfTZ5nh7AHX19UJO960d5W/ZKXSWoigPCN
FQXT3hiNmkSjrZeN72U0PjmpOolheSZc0H+k/uGY15Ct0nVimZ+Wrr6g8zj1YXsdShFt6756QP0K
jde1L775tSpdZ1ejIbUG0zxUhLGGdtncliXSATNvd0ZCueAAWzpIspAYxbWHVo/11lWUpgX8W7jO
RG8jx0O5o13nzawuBncLy3dXnkoQIoTXIG9QWeDezTA4jlAJ8l0fBRb3TEv+cRefa2XEADl5Sx+1
62NTWO6GivTcRGRbikF9AIupr1Ss1Dpmr6+N+qoUZvlWBZxX2+msRcYPV3a06vCXkGBeXcB1xlcl
hPP9kEgclvEnDcZr0UOZL98yMCD90CVwG+UlHVDiyHPdB9/nYToZ/XSM/Q67fYytN8A/MxblthxP
9GDw0tcbAGAJVHl9zGtrO1GAm0WMwKX9LkayQ5oWxFc4EA3miY9KiNtAV84WgUa2tiYymLEdwXdt
t4MHHBdMa8Lp833ISKT1WekGOrZVTCAQEIP7HDj3VW1cfHkqQ/Hm9UyITYwsWRYgwSVHCa6Jjy5G
qks5Q70ysg62e1mv07m/cu2BWCcq9UwQV1ykdAgkLIoZ8b5ZE7tbIIRx8umlEikxOJnCujzQPhws
oBjcnrc4KeMmK45meF34hF3XSu3Sym5JZo+u+BQkhSlBn065axsR5KHPOb5ZGtKYgjPSL/tAH2jM
VmNAsEnkwvP0kG8X0D7FhEfa7IwGvGhrroqAEA2yzAgbkZR0S+dqrsfpghbpudMDgUQzPXe3o3s4
2k/DFBTrII5u53rmkcH3I/QMhcLCLdUCiS6Dfk/d0dFDH+GmS/jNYFTCHViKpdkHOt68kjFhYlVc
syPaHOLVhI1+QuxOaya+AxlHMlxGuZTUGfmcxncn9u6kCZQ+TMfbDDYh3YvbJumKrzbBp3u7cKad
4ffdjYxm0Hz5fip4GVG8REPnbfAtkc4X7QszusEvrPa+M94abgalxJY1M43kCut+dhAhPZ0o9FxI
InTNZo0RLFuIemkP6IKYoY7fA1RKn9DZNMjPDtO9EQf5ifxdFPx42Y110wY80PbbXDmPTBDFrVA4
zOsZ7/gSQ8Tz49Mxamp6StVj6aOadlL/1kcgumk6U9yEvh2f/HwkQdt23+mlOxebZkkTxhijfDv6
MtXBy5B4q3gHq7G+eJLH242JB57jHGxpwIXOids81AW252xhZTR0y99MDCMbI7uflKvvPRJNlZt/
C7ER9KCzvgTy2NjGdkygi/g+LIyxDcJz6fvfnRY4Tk64yNY3CXROSG9yqm6GXs62VOSfZEKLo3Ac
0n8kDZzB37fpkHwu/CeAptnL0PrjhgetPtHt3Fht8xDOBr9AHPS73pfEchrm4sWvF7sFIWqY6RHQ
zfcu3vJjWuluT8VIbV+6nwkK9qOhPWOdmR3/HKnptnDar6nRlMcKkNgxdCpsYC7palalwYARLrmx
Z46quHSqo4Mh7xDSqJFWROaMLSR2nUJwOENEYGSmYDFQBp1wKM60qVqCjQjfVk3PAjJsMkYGcHYb
c+c3D0ZNllrtUCyqiPlGtPFn/mvO3bmiywOVAQwYGTvi1RqM1wiTTUqihFfiXeNYryEHjle+q7F8
Fbep2TabICFKgAAcqOBtdMDN88XFqBmsxlpkTCIqmCCCo/tk6g1xqgr+F85s+iwXKZ2PWE5fOyPd
eCWKftQKE459cO4m7nmNaOrKTaLjlEPjKYvHoiP3FRYqej/KsUtjDt9G7T8nWQ0ylqBcjIuLlWIi
STYhh2egC6tcdkgvC72NNs1b3+yBNu85zotN7jCtZ17AIpCExZZoTXPTF2bCZaIFQ6/o4Oetj0ON
x7kiswLparipADGgfyIuKTdYP5Ooau879eIMs35BKT1RyR/UXJ9DEPeHhpWzbYb0FrfCSgmGT6Rh
X3e9/J4yWCy7kQZ6VVbMSwSroYco0sO9iQTwXtDUY8pXHdoaPWNJJJzywnmbWRnld8IxzZbDvtFQ
7nFNnQHWfo15Ag5O4D6Fvgpv5mL8DNCv7hMmU+sUPcWKQelG+TWhmrG/Hy0yiErb28xh95I5W1YA
auwiwebqGJtBut+RleUHlVV0Tpfetx+a20TjDHFTgMix3dywFwHKarOO7ZlLT2QQJXjQ3o82nqIx
bJnXJd1pXOBjnnFFC+N+mIn3jt2swi8D6MvMAWMZjUNFzXln2UtAWkpnH9VAq1K/OZq5/UZ2XLgL
bW6/OkV6FzM/nKPo7EZpe2/3MYQM6Bq9nQvyMryvLesMTjbODvF4HJT6LoCfiJ6feZqKFQS4miCh
Tm2GTjxFHdnXSdqd3ZBux5giIi1gl6wpGt/xEN2LOrWJOrco03UPP8ho13nvFLtMqD3BHpcB0Nkg
0nYfgnSLE4gVeprqWyrJ1FmKXHaEAnFET+DGrm9ojo5a7e1KcMIdGcxl7mOeR3jA4iZYu8RGID4f
ga1DnoESSEhmxknRhZln4ZJ0Y3qOsnM+1aFnilRVIfFRnXoPRXfthnO5YeT1njrUmtT5n1hpQZTP
pGIHpQKh3c/2VoHbgz0X3aHiyW5YTm9y34QHMbMt6ZHmT8xhD8Jz+R731rJz4w5PaFbVE6e3iKMt
DXJAiL5R7bNx+OD0xSShtd0VItojGP6AFoYpNwYmQndu7Id+ZktJUejSyRqehO+La6y5VONzdg7N
9qYwBITtYCCMzP6YbT4cxK3gONKrIWGJfnl7CG0shar/5NrGjA2nCHF4NRxyZb7HbYGuWQZbt+ra
K0xjO4uBV5PZ3dtUINP1PNU/Mt16rNEjrKTNbrBkeXHfco0d2222SrsPTgzEB78WLEpVLNUBGblJ
3d2OyVHXMcSxkJwLj7XjDCWdRXWuaI+CfiXskz73wBO+9UcI2+GQXeP3JbmhGEe6l46+7pY/hiYJ
d34QfkxuwyCBMxBeyoZRUfsmxf+h7Mx25FayLPsrjX5nwWicge4C2kmf3WMe9UKEFBLnyTjz63tR
Wd11pcxKVQIXAQlXCnm4G82OnbP32uIjy+dzriKIvAPXLctJA1Jmb6vJNne5cA+GrMWNmb92+p2c
vZFs5pbSTkDOzAfd2bVtS+t8JpeQvYks9OFLktFqpKTkC1fiswcVFk5RzWgj5k6JFsmXWF7JQ8sg
tdj2AXuX5ztx+FEnLler3uoZmc2scte6X+oeRm1XhqCjVYHktfZgJMbVTveMr0NjqVObjpR0XRsw
pPkOk/qtM0Tqj6X2gxwKm26SLVE79UFfgD/r3B1m2Gw/o1Y8ehXm5rIpB7RK4nVwZvchFQa1aDm8
KguevAYJKZz9oW0L0hV82WZPfTWHW2Hdm3P/w8jWzKy85YEmL2kz8Txjevc7vATXEVbAg7IIz9Ma
JqroPK8G+adESbHNu5BEMb4U6Lerb1garEtXFcWVrve7ZEJS9zUjz7GeKaCZuTkjRWMIZuTNcuV1
XGpvG1p0OsdoTdhAbRZRF9yAxvEjYXChhxeiJbogpLwCOFgVr50AxDxz1m1jIwSL2d2UYEq3+Zh8
U3U5nYig22jzUAIM7Xe2PpUHh3njPp7qMzroNUahtbvT/CldLYU2oMWHxoh3ZK7nxwb5cV3FTGJd
56iU3tN1nCmaqcU31K49VzCY3qWX/SgB3raL6O87N3uNshSOWQvXWc6yg7gYiBHpq9ND3DR62nte
GxOPt47PR1eMSBSZj0tkCv16QW8H+rBpksVHRGConEUD2qld2lcmCKxO7KoJuRhgGmkathS5qsBj
B34PccccnUZK37nuhtvKThlPCc4NnCM9fxS/iyVdPI8OMcIwmnVHX/auEx1Cj/cFOF+AG5DA5myE
4iXpXQh4FO0UXwefOBb3AizEu+D8fC37WoO+TqPVQvASTMZoYmSfC3/UBScdo8ot5CibUU+16SK6
8MkFQq91SpPjWsGe+hwdxmAPzVaHK3SAhPmI6G9tknJQtFq8Ja+MtekW9VaETC4K5ws+yGln5vRP
yqaPdzVRoygTH39+Uc3soQO376yoNQMMWBdRdOYlG42zLVIwc0v+SU4dPVPeZxDPU3cvc8veWYJ8
USMj0NQcM8aR7U2WqVOXxqQ4mExsGbTpO300mWsw5u3KpT0nTbiHpU50VGGR8ecAkktFM+AG9wJr
aLJr5cSk9PGXSbgD1mQ5GUEYTOK8L7XuhLvadSFc02y9//lFE8zp9JOxkAfuLjY9KgIJLb3sGYho
Zwnj2xcatvWwJ3QN3DPA9TGkzVsMdxh8jSMqkZo0McKTYkJ28h5dEPy3W2/Q0sfEgM2d6ggoy4i4
W7b++iEqBFfOobiP7PEpM5kS4mcmcXpS2aM5iAfyhhBzZROgfeNFX3Q0OGs3zRCZd2Mn+cWlEgMj
bDzi4eifEc7AClLvCZaTcz5BpHaH/uRkcBwQXdzYRVviYiLKoGMtKChB27ReSMwrO2u/1OSVeTQc
hZGMBzEy2jU7t+AS3SPm0YYb0JjRvTYSIegiw9hLHaNLmFyGSEvoEHnfMi1pT2j1ic7R18w0k8+q
V9yfskIgv5onWgKkDSHc6L4lbkk0NjyCe1N39lbag2JalEEiZjvsWTjLA9MMx0cRz+Xb2xS6iWl/
QhKzMHTwe8G3dqcdsWzzFiO0sZUmOEFe0KWHp3KNc/kwTIyTHK06TzOoL5no5s4yugfE1bjvp5nb
QmbMD5MaNaJDk4PnjHeTPtmkLlFY1WJYA1gTXrq78jIzuv9LuR1TvHhpnrSUiZyPqUeqYzKRew25
weK96fv4bqKr75X6rnX0JCgtmwQKg5jNYabrVEfNY+xW6lk1d82gTok9uWRb6u+TTuD5pBKb0A/b
ODpEp4g1EGMAjLwlMGGPgVI7OJntsp1j9jC87AH4wRLMaWZv2+bUVW52ZWfb1KEZ+VUP59IexEtt
M0WptHzBqcuSBxtRwvoFjt0qxlVE9qIIQETVg1YMo7G7agw1g5bbyqbgDj9ANKWb489IFNxVkDDj
XmN2Nlx0cqVoYHFZKU2jIfeCAE1r1N+apfqo4nkOzFR3QWm17hnCBtE43KtF2qgglzlYBq6Fo8ec
vJ3T14KebpAtht8IMw/ACobkx2hPvbBEwAYGBGNO38Ct6ruR2SbjL18YiqMm515r9wZ8P9C6s/W1
dcYXEoDdbawzzJEOwG5TwkDP6BtVLaVAbDo/iqR5Tzhb4RADsuRG5YNkcY5hWjlBVE67RS7VAe/1
2YDVvasA6m50B0WgmuL9UGoPulPTMyavNpjDhk60NVCQAjtoKnbC+NYsxj7QS9bHmu5TYZK4Fk65
czJhbIuFGYhLDvpOTxHqybRe25ig2sZCL07u8t1wZUsyLAAKb7TBtsHOByS8L1zp0TyikUD1tzFy
R99ZAMyKhYjCDLX5TnaKBFAl/Wyq3vTZ8vYRfHphhmfCUvH01SIKNOE0Z7wNEMoygHq1xzRcRfSv
w6nflkI7T3Zl7VoyYJH/4KuMz3ENPaLKXuC2mBsrjLH4G9vGLNRh4ROjvM2PPVrHa9I/5sB0/Vqh
5hlVAlu1Z5GYdeL4jlndZyWZ9U18V6YWH9iSvupTtrOK6msCyZ/Dd5frlEyOEX7Nvbk9jIgrDihW
ub2rRh4gKn9Qwj/b0zzdztFwrUviynUSqnvboWci9BfmEMSbZDvJReLJ9F6KiNgvnEBgNcucgqpc
TBJBYZanqTyYCF8Yh9lIHfNjTNYW7ayVThy1mPOFTuePt4/aETxO9I5mrNm6BbBSnG2s2PXbzaTC
KdEWDzkPncc3TEt3OywxMGQFEXhCruA7xdq3bSIAFBl9upC70BYnf3XbcIp4Mc68sQdyPo7ttrNp
AXa9ue90eauilhz3hAOIphMSHpXuiLS7Mchf8gcP3WrkKP5xUKyJeohD86VVJpe6ih02Zj+ibunr
jScBoUfzYTCtZocDCJ9hg79jkJLnOLV30A2RqYXxJWIsnTfDA3WggQoGLxAlAFf1lKxM/LYfvjdm
UJ0qecMf4Cpm6dPRhWflZ90bCeTkcrtkKw/Eg5W8tCxLTqpzXtykXrYpzVC/zPhCyvIHdThXmDY/
ZhKO1mh+JuDyD3oS8sgWuu9Gk2/ZRK+O69mpjvig840EGQLLP9X3Mg4mDyjKUn84SUOIQ2F/n8yZ
8ouXHyMaMymfurRM95HNh48UYz/p3iGcaqQDYHk8IOAHHqpXd2hruu8iJ/JiTp88Z95TQp3dcHgq
c17ZNHUfleE+VekI4rnlCeRAZZ6PkpOtcUS+ilZXORt9oGeAQhModWdta7Tg59iL7hXo5HMuKaML
Iq0D8HxToFcrkNF4yUx6Cx58V29WOdlyPD8Nl3ke6NtZc7LHSTJI197dBKMP7S/vBMfny1LjLq9r
mvnJiO63cDoSMuoFtqTnTqBXS8tn7cKRModv4yAxIZtJIMDSPmjvcRO9telS7npQoVhTCG8XacFi
5VwhiZg/bHXvZpEXZwR0QV0kJPDJoQ4skyfQXBzf9EagKrgd0ZK29LFCQL1Ecq0YGXI25gkCOzqZ
ErSJCX9ykY8eYcZGKauDmxUhKKMsXS/MuzJxh0PUu8R+KiCZVd/sROGogNSHu0iZAMqTp7EpGXvr
IEq5h9vPyTSQrVAHQ29CpnHMcBsuy85qFbJQjic6/nTq8qI8a3WynRxAoclMhu4CH7Wz3jpRn/pu
kEEH1gRpafk1txku8mQOxQl91VMLd13EsCkArzSonhwq65zNuucxod8Pf8R28xcMr+SkxA3aMXC0
el7sAbl8qYro3NjYX1UEv5XZi29rdAuLDkKTXOKBwO8N7dB1HESMjec9khZJoyQlDsGcmC+MLoOB
pXMJzspXQKyhzslCnkcOlLswDRIR6ebcCsBTMO2+kWJBVUEcD/ILjQMiae7w5zwTiM7Pn5YX6hra
VVVFfstzW6PdVESlIE1FKtG7RDj0mpafF57UTc1FjsgiavioOeTGw1KHNzUomU1p6QicIxRWk2t/
N73YCRKh+E5Tgpc+hdmUg+DZyE7suwj5OZRl2hU7WCRqY4E5gtI2ZewtRKeQ0fp1doqfDdwAkS5p
8xPZR8MI0BqR+YPnrmnBtTYwAqxRnxAlaNgx5ftQxbtuqvv7sly2RQcam5MEmrNVr5nWeUCn5Yc9
Rz9oyVMZoG5HeZjuhpEg5vrrIFP7ZCprE1dxvmV0VKEQ0/YzFHYD5Imvtd0niXwuIatBEfUWApsW
2kQ53pqM7jdFnB+B7YbsaWiorZ5a3HGqq5pyAvU+JLZ6X1kpwBo7PxVjgvTPZRk2zAU3lDXVbkzj
dzvRv9V2Om69EeyoRHtFh6zbNooEPUFeKRVEzVyeu2KhnqchDJRhvEiC93aWPd54MzkQ1HZBrytn
73bRCiO8DcFQbVsT0w/RP6d5wt1Q4nKSDnP6kElUn5vo0DzuyqO+jvO5+s095ozEusxN/knoIdk6
qSQP4n6KGCdm8bDs0Sv7Zj+RPZ2WJtcQrvgMaWmwejj0i/60pCRjuxDK0tF6VA0RFSVpTbOCTlHo
9Re6ytVGx9HWJCJwHQpvChh3VXocq67Dul+aD2IumFEnMVqo2D6hMXwIRQHpDfYDaerY4Qi4+Ki1
7LWPGbPqdvJI62UJhgYq3jCsp+PsnrG+YKxeBgSFi80m7L72uf6weOWjKLRDRDArhd98h4QsABlH
bogF+zdEQDTUIeLo7Hkes2mXUXV+jOg1YpOooJ6dHJZ0zHSEQUQJn7u8iaS8K3Vr9MMOxeng5EDq
lgkvYqfxbHraOaKV4hqrAt0ieYGNQBbFZ9iowzQwLOduDas291s7R9Grf6AZwwlQMIjOX+16PmkV
0XwV0pNJwLECuKpA+1uaOnrucuOCSd94YrmGCVVQW7UgFvWngfk9LA9EdGQlDPHJ4gQwzGY7u9Rg
fQdG2iE2bNf1zY9skcQngnumrcRYJ8JAMXvfedDyjYDuZSzJ41J1B1ojnZ8NAJqokOPZ/DZPyz11
1AtZlBduUpsyi96WhQfdHRY/rpIfuWUdXZv+EVtHj6ioqYCuxeF95IC1nlgu165un0Wc30NFyzN5
oW//IG3rqzfqiFTSBUJk85QoGi4MFuwo+3QcEjrWLr8ZF9cqVOOmFvZLQoZPtzAslJ6vW4xAFlBS
bnZLksZ50rz4YPc1La3Qg8NI8q99SQin4rOeuJ5/51JMyKM2HyjAY7LSFMM7uyFEoon87DMerHva
jqwS9lw4bJJGcxTEsjii2iV0swBdLPoiRlHt6TdWbL8hJGXw45HC2aDeIwrhUEntMtbweWkQ3iF9
0LfOPH9nWPaUjGV0aYZ55+REWtBce7RGkpEaEv82zfB9yLgvKH16sbX5GOrNncGBCzzyamezHUSg
K3ZmKGFZT4Hnti9DSStzYKC5C/kmI9jBS2nP2yrnKc5lsstj8zgVxisQz6tlRA+0blY1qTylWVDn
453hQWxILbrjHmHndEGgayeAuXwBdHE7zjHndBIFZjnlZxe1mEeIA7Yvztce3y91HwVLMvGTt0xw
Q2eBY0bGul/oGJ6Kxj1Y41ydZ9Cp8D1buJHy1Va92CcOzQEQaJhGCBdMtMQfpe7gAoWRYKIPu9OL
lkZbcywLK9kbnRSAHc0bGTKWm2aSkTyHLCSswDLQFtSkZk+fmfkW2RM1+VnOHnDgIgzviTFfjixZ
fYYSyk5dxncCk/8pzJQCYl2MXPS4VnUxQWJdi6KK/oc1WnjgEvO1qStiNUarJ0JpyM/tiB4wdb+0
0DSpAeETilhX7BzmQx+bXxII46XlPFJkdAeyJzZu9oTb8maY0uQAwnukgRkoC1ObZo4Y3gYybCzg
S89phbRDQviC1b+j+COQVStJVWISkiS7OOfqWPficeoX2qLdexbaXcD32o+lexV0SO1mhsyWhiRA
2w3xYDAXCjmK4L1tnK8joxkl7BzwP92ZrjcucYVfhajVYJGk+CA9vc66WQSRal/xiI10Cozi/PML
PiebmRVM8qrjNpOmlFkiivwpn6lgXldwitSpX7zpVKfWFwIW+H9a/uQu+VYJnEPO0F5VNb9mmZHh
VUO6yoCNKRFFEuNmlMjGRZ9TdWuWXPvCwY1oQyxbBUcWMa+4pg1ZEqVAyWYxFYvjQ5aMxkaX9Wmy
swL5LdmDxrS31R7MDBUQyGnwKcjdEKf5AB3PXHYR1JfWZ8UEH3vAZtaSzzFZ1dUZ0wUJgAMK/gkK
oiIxNXocVuSe9MZPw8zpRXOvYTP+BNrzXo9AFpPlhroduhHmlpZpuK7nDx5DBHiVH0zGA+qRgxaj
gVX6Y47bw48IF/C5aJ/y0bsQ7AcGrg8f6wZaDSQjpnbLIQWjwvPbsCwRXQP/2RAqijTVY7wFv9X3
0LHt6xan4UhsSb4a6aRi3F6THA8YsgJdZ3yYc/4wgMTH8sRnpEXzNnKh34X5tYr7Ta2i3Uz2liem
bAN5NvPtcNVyWjRcJXLHsLD3tM1wI4Tv+K9u0CdeOrSDru34PPFR2j+4XX1xK2bMUR29hnbzRsTk
C9feWhN76IH3xtI+gXs7VvHwNAq4sXRWIIDnKH91IK1cn3ALquwgVHkpTQ30fchcpbEoetQpK5AH
2rn17JDlM0LaQ7c+oFzx6+SbEM6XjokBUkPtwO1xb+T0SOH/EnUy19u4lTcqTz8SAjZ3WkaOswsr
ORihF5DhxfOFnfo2jAui1eKWEJXXhcCETSOWB2hbZOARgSkk9F/J+z7pOTGMdMFRvLMBRoiEUK4h
pcCTkJAqBYvqmhC0QlclX2Ds0kyu2IP6Qr2ReTkGtcGNL1+FerFpkZzNNSTr8EsMxB3zEK85CuNX
1s9Byv65H7zXfnAzalht1y8kVAvzTTEHlbZGKVOXO63AjWCRCOHnznwVjh60nrpEiov9kJVooUuP
+RtaBFOv7xOkzXkBsml2C7Iiq55oxrNZz5c4ss+mIplHsc6rBQaYLPGPoTQdQsV4iCk9B/98bGM0
BumjV1VvXd1cLRCYWP4YjdTVZ2p0255gpnWphz0waBwoOfcZ/ZXjMfS0D3dAvI4qftN73l2SJHex
Kz8oaa4h0UkboSe3CS+2S20SaVX3lnojfwUDPIuh4XBBGqolgWSLiEewUOsYvwxLC2Qi21fIXkRg
IPOn7GtzNm6jwQyi5cCN89tkj+9ojuMeZfrUeFFA5to1U7rLzYXtNEPpgA+N0a9iRNW8l4x5Mw/t
dZuwd1bVDr3EndvKxzidnhXyOroON0WY+Xo8j7eE7wTRdB6xybAo6FxGNR2+oLbY8Q0tFTuzWF6s
kfs2iVJwTqGVSHwaOZrsIDKX7YhkF7wsFyPokOBluwfHW4PzVE5W9pquUfcD1yeBRt1mv445S9vo
BiDk1oZudgAGfKSS+YzkXFIaUCIWWkpYXXRvOUQM0RLT7OF5qFGtlZ167mpFktL0sfo9qwz7FoQ4
h8njVyNvyR1UUYgOiQhFb17eNMWRkCwYL4SXb20ugIRVuH64JuUVq0d4QqmSfreX1cOHQAIxyb7A
7dRmdeazk1tbG+dciqEEa2fhz0vEvdQ+sEKOirLArUOCXfQRiyeFApU1+qp7E7ueJr1oYztIliwk
l8lq/Bo9l3/7VScQapOn03tYEiNKnWxTlFHTb5xWLYesykhabh7Lsj46ICRg5Cl8ynH8kY/0zzSd
Dmp2sqbutbeZI6uGR65+MOVwqhViTS7T08gfy7YpOuHAnJeco0b7CA3nPaQrFkgBXL0wDpPV1wdN
DJd8MT70ePhix3h4GNl9LF509UqsvFIyunTXOKKkJV1zSp4KQxUX12TIHrrjntiKl3ChinN/2J5G
79gt9+ZatsfCuO36GfKxwPqAkhDQbDqt94/ohYzhQz2SfWGIMegnpDuhF9+UvIvFyADDGh6hwUNi
pT8SDz8EYeQbjk5kt3jwx/jgTOmNlWMFS6vwXJK3RHo3izGObhonOYRzsqHbeJW5/kg99t3TqqcC
XayV0pCxw+6AyQHlCa817gGIKu17E2WPWmcispIvlhjex8Hxk6Ju9o7oooOIr4rgRXxMDIjVcNsY
OopXLnappB+uWdajQ6OYIZfum7p+/ukcTaLmR6wVAxqP5IE2xQ/2arsA08aA5htekYz+WJ9uNQkA
eaGqTiQYtH5d2tRXnxFPRs2/uSHMKWdNIU1yBjTfeocheGZSVGCIWZv1VWh81QHW+WNMeztGBu/H
apx2ofqKPfaiOS1TK0O+AqUjNcPTqNg1UMPxVnijvHQW8o7WWxMtsVkWNF43I3OtzGK7FaRfliU6
HS/3SHfR/FZ8GRbWv2FmJwOaeNL2X6Ms/2FK4yh7ZM44tv2wCoqJnJ3oeyQT+x2/Shy0tvbAQ3y1
2KpOWU48imuFa0uVVKB1+NJJSrq5fTcVqqWWnGSbeCGTGYvfKW72SbL4+K64fGOcsFUdU6zMr6x4
tdH7+Q0E7UGq7Ls0048hIoQWOXLiRuxHw64taoPGw8CoTM4nKyG4su8PRHI+mZG5c8vPcEzOWfqa
drdDzufpjvVXtqhnlK6vLr28Phweo2L8UZWUkdi9KR+Q0EaRQ9Z8kmrnXuV3i9u8e16/d+qwOOpm
8x4niC3GmoF32dkzNuR0vWrYPkGaH/H0Sgbgd6ZNybkbCpSW29RolrPhrJnNDbHtJnrFbUcoamN8
ONxqrXx80uP0rtIGYDDbsLlwVHk7TTbAZBkWVPmwrRR3bw4EBESRzjtMAnMCfy1IELkR04aYwW5e
QMt7XNcQ+qYJquvQO0DYO2bgIqeRUBoCZqv4CgT+KFoQDyS9HAi3Wab50pBAHMbjivDMtuOYfWot
cWFQVeRqY4b5iEBmzXA0vWwm88fBaEUsM956wpkwcPrpAKp0sekXVTUVh0cx5hva8mNY2iqopkn6
mMBXIBomP1Pvar9FiKwvctyRMBefpSCgqwsprrG59ikCIreunSPkhXRDqBc4ZCuLGz8FjMDJ5wE2
m3Vf2C517Wjtg8k2TAiNYPYJF/zEXRVdxtG77R3i8mYkpl71fUhxEzkt6oXCxeHI7Mnv23nam5n5
wjiSPn9ERU2G6bduZH0rvMJdK2n0gEllBjOSXtQgeAP3MWwjkzZ1BlLVRwMufDrrOKRC6KkRqV8L
01vTpaw1dRUGRYMqdaaDmOYVSzmNi8Ms8bWSGb/JVevQdRsQ6vXxgRRIgHkCIL82ok5VrvpGdsa9
5PHE4BJnJ/pOO0muRM14lNqMUyY1Txq2oU2DVRzbvnGncpjn7JHh8IO41FctNJj0/LBSS26Llxoz
sF/kOp0er2cBtBkvsQYdMqKAtp3OT8EycY3r/Kgjbou22pttMMQPaWaiyfsSFdlHY0v0ae5ATNo7
MC46hyJVbNp8l37mUpI/1lbz0oBG3MqmfG6rCNWE46Lndjy8WdzBDAWAYaD1buCwUfB0g2Jhd64+
euq03OCgilnLIOsezFBbgdzaCd7EAwFzw1Zj3xqrENzs2mAZY5fsVJ5U9uZ90QtJGC/Ai867QsQG
dlCmVK6m8c2WOfhKlnS14lH7iKRIWgUbq6YjmmNT2IEcdzaSES0/4buSEePmOfP2VTo/dzQ0j62h
3UyLe1t37TeQ2k9LhQMscwgQLyt8BMOCYrDvrVdmvpKr9PIc41p7QOLQl29uWERveShxYizxHrrJ
liazTitx0zh681xlvBIEZNjfHa3Bx6Fn+6EvCS4I6VMWVFoqLLhBdZk4jt1Y71UcndwQRZ9bONaO
c3qjmSrftTWjPNj2+nZcmCwmGQfbSrXWmaZN2lBuhd28mk5JZ3WOvyH627pd8/oTEvQvcZL+e6hp
LKr893sq0S/RRf/lN1pfzreqhvISxV377z+/CdzG4KP7+OU327IDKXHff1fzw/e2z7t//19/Izyu
f/K/+z//x/ef3+Vprr//7//5reopOPluUVKVfyVLe3Cp/mua0v/J8+/FR/RrfNH6V/6GU9JXrjQm
X88BWwYeCWTS32hK1r+5tkVnjWGtEKZuCf7K/8su4u/YQBGRRxJuZAGk/v8wJdP5N+kg0XMMlPQQ
WeW/RKKWv0LVHKELyTlsrvg2esuWsRK4/gL4Wxxg6Qa3VJ+DZ+eFuYx3A2TDjcYBioDM9Vzce+iX
+7m+Ll6/7EG9IdPNSEGJEL0ZhbFrUtkmO7JirkYTksnAHkjeqI4f3WOa/PO3ThJm+16Nn9kStbew
1eugG23ILYvxB0icIXnB/4ls+/kDOQIyJtEMgLYNc/3/f/mBnLHNMNTGCc1A50NbUAJ46xer9gLX
699cWRFzjuTzPEuNaPMuHC5hVI0XDnQYGE46bN08IczXu6RtNDyJqprJ6GwvHQ5hetyMCGrdSoJu
obaUQG0uRqTci20K99J8K+pDE9uoJe1ovHLPo6su0TIO5XL3lxV297ef56+IUufvf0yYGoYhpDRB
pMF8+PXHrAi6MgdCptCZAJdoalqw26kqPlU7pPsk6XDyYhxiqq6d2SjMPd2EmqlJhA8mdNRtN+QX
g5OP4Jj4oNcAIxJTxI9RX1xSa7l1OUoOKDhJ9nEKGCK0kkjKncrimEO8O1shh2fTqGNP8Ao9ahF/
rcluNo+2DKPboUCuk1WhdWbka0FlEt/rIdLfuUT3gVEPGK6mCN9FWd60hCFSVgyjh2Ia9eqhd4xp
O8huOLd5ea5/9l3iktFrb9rnKaQusPKI+S6I7V3epshB1t9OJUOzOsytmzgpUd2MRCVgEfZxe2hw
hOzXPhFswxLn4pHH8UabKUY10jL9cDazi5UN//El0dv9P/+gfqew84AZ0CwtA1qrY3vC+O2D6rhH
t4zIKn8yuoJOpsguOCb452nLHlyN8ox2G+AeeVW2k2/hlC9nodEWyJLUOMTz9EFvxNmwbqubZu6j
nQtQ+kGEjXEdWvuqpRSN7roGkjUzNcqr5FjKPmFuAvUBspB+djIybbBQ5cEffrSVMPrrowZjUpjM
BmzAbrb87VFDMjsuA8pvPMLYu0zyWjHt28XNmDjhPm5060yeFu1s02Es7obEFUYFBbIeG/aJ4WTt
1/Xa+DUTVOSIG4NJ8rDYrnwjujC8ESPZvBNILZjw8x+4gvo/eOkOfgoMLXw0tmushLm/7BID09ym
gXPhrwZSrZnsI4am/IXWCmMh5IM1ESk0AXVYpHMdna1pJVnFmf+Hd/BXhuO6WRkOG7zpSVPohuX8
tvu20zh1vUBUOKrG23fM+zb0Q7szKs/ntCNUKUTSconXX82ibPZtWYMCAk0MGv/Rs+5j0lJOFfTK
089fEQIV/u1Xke0gxhqQzA1ary66SpoASy7VP+XLHmyZ+tOP8o/eUdO2+ZEIwIOs+hsqsy1tZ5b4
fvxeq7n6TBn4JeOhzRP99PM3/fpQ//zVUlVYQat2PiTrGvnPLwswzfOcYqehxHWJduKsQChPVajO
pYnVqmyzP+yj/2gh8MRz7oGX5nVbvy2Euu8Md6b1xMXcCGhft9RkOmH06ZRtmWUTqhqln4XSPfAM
mrm3zR9Cy/5wZunrHvDbg0R1AG7bdFkDEIp/XY0TOm07NzA2T3VIsl0TfbPcTCdF3CbSngQ5TKPM
s9uE8VfYJHcO6uU/fHz6r0jFdSVCfLQMSY3CLmX+3QMxMwWfMoXbKc/JG9BhphCXXl2TNAc2KMKz
W7VkrBho+b2VVwGoYTDGewKYKKaT+nEibupqEyEq0X6dBcM81DZg+v4APf0Hb5UpnJUHvlLRLdtZ
l+FfHtzS4Mom6yn3Y3oAga5B3le6BCXVrmukby6NM3iB2fXmhZA8yO/x6Z8/sz/fiV8/LNYJ/7Rl
mYIS7fcN3YH2VTJ5Qa2mDjodgMeJuKjYFC9ZnjXviNyl3zbcs6u+fZ4Rrm/tGd6JZdG1cAv94rRZ
uQNhj/Gy9MSlc/EEmoaklcN8cOuxy+LZtJjddfaDaJWzXbm0R2m1JExZOxv14pszMKEI53oCPcOB
XgyzE2hZ9Soxj23IwmHWqLi/JxNRez+34cnu2vM/fxvk369Zh+LDFRInDerMnxj5v3wQGVSMCvJd
5UP+jRtnwWHsjeImbh1xYzjdFXTKcLT6HDtW225nWzzpqjSedX0+L7nKT86wCkGLaABRt0RX0Rmn
LJmcY9flRCEmsfeHg5iK+bdnzBFg7T12fNNzzN9f7zILEytR/h8FU9fAVlxTPS7KaOCHpt7b2Nk+
MdnVTa6GH//8zVp5pL8uGf5t/kkAqZyXSN5/XbR2EZppavZYwUDh7Y10xHS/GFqExLsvnnjJPEyw
Uv70TP+DHxlMKnRgHZA/BfFvp0sXEjiflCimR6LJ/Paj7FMU14hTURXSRKtsJS6qBEpikmeVg+Wi
22anZ6IfAT7SjDGKtjhlVrIEU2sc1vvIY3secqX+cBrLvz87HMDClsltgtPYtH47O7qyjVYVFD4t
R4qvY50iWmDUJXv7OTXiYldZ8UM2Fe19qpFkR54eHi3cuD19drTiqrJW/wOkumT5iuibGKheFbd9
1mqQdMLuUSwT6C+Gm//yp+pIVA8OB4j791tRo7uRXYY2Lin6QzsSjPHgJPm17RorULKID0s+un+q
uf6uYrAF1b5HzcV2Lfnlr0uJud6SLryF6GR0Nmv9Hddjd8qYY2JtR3a46hccQCuE2/tuTsqdmRSn
0EXkAkd33mDdvutE+khgzlcvw+VDXi5mx/DNyFBEw2/b94Qwq5RJYxbGgum19YfncMVn//442IzW
PYOi0aKRLpzfHgeGB6rzVAzOwKRunF3zXk1ZvXeTdZyI5h+UKrCfON7nRiKvoH4DGHbpA+KRKWqZ
oBG70ZlbYfxfks5juXFkC6JfhIiCB7Yg6ElR3m0Qcg1vCwX39e9g3mIUox7TahKsuibzJHQFhsBF
6JDREiyRH28HfEFhS1oMgTmYGXWQLWlV3CMtBMvj4AIbPcigetw9LMsq7R78Hc5M/0pdfcSny5jF
0v4wjgyAdtlSkXm61Pk59/tHtkHeo2S1wFnosROzh5AtV8bsSk/to4zYVfd4q7YGa+7NMrzC59i2
1dKflQ1Q2BEy2XNxrOs39nT4Y3X1ToYqP3GNiDQlTCQcm9UHYMKYszCIFYjOpT++VB0SHrNJ/mSz
UkaQvFXU3CFJSi3zZfXPGalK3Ky6ob6ypD9vfcRbY6NdqvYF1Yp8eqCVa7aA5Kotn3qyQ2ThhB4Y
HzEt5dE0qpmxUkeCr/8VE3IbUG4ANhCODcAhPyAgM0GRMW6Wo/NupCvrrefpy9xtqWfVseC3hVEw
na1Fv4cQ1TwRUXMdTTN7cKPMZTFkylAz5JspyEFUsyMJuNF2yVQiz03v6ww8V6rXiOui1mbShbVG
6s1pqMtpk6kH6UCEbfC/MEqN1D6qdCMYDYFsPyNOOW5IvyWclK5xnR360xuZ6N9TwvaaHKUo1BgQ
8tauRpovknEYPRdwN3J0EjPwSS/BuYdNyNzJ0+Ln7dkwmAKi6trEA/sV4Djkd9QGDhTtB/rkBfnC
dIv1Yr56uIW7dv6WlZGGmo4ioCjcwFXIXbG/lXR3QU8GVqgyIkf76quPKNxmsnRQG6vtZJAvQIrJ
TXnCQWhDZU5NyLCFsiaQnfROjcLpI6wd7g6e6yQ5p7AfN273nuPQ20nN/1VOW95wpSF2Kxu8YpKQ
vcwD4KEM1C36SUU5sk/fxAvuPZYzAhO4iGd19siHxjA/P9TdALjZ53/QV9OD0WPajYf2O2nswAYT
fVrEn2PPVcg+q9gURCLv4olHvCxQFsXstzuFJ9BiM27w7B1H297kZThNBYDOypY7bNBdUJr22qwi
zoDuwx6HPZ1JKw9n5AcVZgrdaCGZqCiGTeU5yM7R/u50Xm1c4ia+gBigGwKFIC0UcfMTwot4qn7K
uT34cdYjdS2Nva3UqSHkbId/Qey0JcdZWSD3jPoFiXklwaIBYNv2fTkeUvWAReMsJeeJP6OVUltb
JsahlTiIF6yHDWp02FhimySlGUKNMBhTaSzQ92oq2Q9PPYgHJN2YnupQEBxB6rWZbuPRh5ykyFqS
FroWffwt3TXfCUZTUm91mn/IMe52yHnSIMK+FjDxAteBikqdh/nFhdJXCOblZYYBPhsxoXRQ/DqY
O8HsiyezEjYFiqZvFt1gL5cQwa2V43Ni/US93wad88usEEaUJ57ZbWog3JDL4gpx0KNHqzcV+zXL
pDCqOwxDZrbPclccveVDYPnamVn17fBHM6BvbBFukT7dg5lDS4+JTUZbis3npJoTFmx9iN4XZnGn
59toPpo1iCsoFjufUU4wmea8G4WEgmVluACxPAeliJIw0vtfnwlEU5ZwjStIeU51T8DwSaXFs1Ef
0yT+KE2E7dXg1jxmGhmlQoSdBtvSb8IkxRmV0fLiOBsBv3Qzay2reI3ynk1xYxIoyt9oPLilP1zA
0qNfrPuffj0paj6erGyOOe6yQJvG1bxq2/AMmq+5ARqVNqO6WD0xbhIwaTIun0nyL1lhZVg65k0r
UX3k5ZDez5Is324E0iNaNA0+gDB3wrTgtwevbqx7p1HsrgouEBKF5kuXGEfo7dmJ5n4Kehx+3Avp
o9TFJapI5nQ6xPrZ7N54fzkHcUtMbIkC187fxYh9Lhs/il46D01RF6GZEFuqkcaFMN0MlOel4TjA
qDLWnQYBOoGFejWytSEg1FRDrrpnBxUFi5Y/ib4b2PkXn2XKYsBjnNkmt+SZavSvXDM+J4kVOuoO
0k71nTuQv2aQ/I6bZ+FxKhDPx2VdohjvWGwxA6KjQAZR1IBRHcKVAyC65cYDbx5iJntDeGpCmQIK
DQ6ksI5j4spjB7t0UBDy0NcDDUSqhagc00ddsElt04E8K/LQseL/JCbiWI208X3tftpatfESDN62
cykVXLbEMLCe13a0jbObsKub5YC1sFTxa/mN+cB8j6EiwPV5Tr+a9dFoET1zo4NuV8L+SFj5tKaR
Hn1dXQA4dDvTju+4Ko8di5qmxzZoj/E7ksgsLGpzBHqa3GyrupbOaF981/uiXbFDpTAMtqjIWew5
F2mLO46p8lGCvWkNfi7s3Rvd6C5Nqb0lXvRMs31smInzr7k7tolhD4AJ8KCOGrBbNp01bvp8RA5m
Tg5iW2reerAOZMilRyaGV72wy50D4D/MNeeSw9Le6x0z1KV2iakTP6CSEFJTr00mOLYydeFR1Bnp
vq226Tx+nbMCdJu4Gbo/bZNB7hMkAbjAviprHo59TXJCgbUzQAfRNX2YVVCFJBvUSCctrixRs1hL
mqEycXc4AeUtxmnAYz6TCw2EfovV/2fG5BqMk29sytl1DwajYj7Ixgus6AHPTd6iXa5hba3PqICe
V6v6y9D+FT1AoRIkI6qjwdyOGtrZCSETs1/vkQL1umB12SQ9PsZpYdu8/pSFsktspgBIzUuTGuYH
N16BAJqteoY5anQR0lus6mNKQSzx5aqG479l0rdtTJT/hVbu6D7c8/OYldV3N9RPFd1MIDzlseBw
mTLDqtzGp7op3itTf8pzMQZ1vY8hUEybeDEP3eAcbQRGqWUc7EL7iuXLJOx4l5iHuZk53maPdSeQ
rZIEGBSynBOGjawsgtPZ2dwBpR22jIm3ScwxL3IM4YYAjsE6WsMJFrvRI2lfaHQysL9OfyBCFuFn
5Sf3Rps/YyOMtq1egVK1x31Pxi8UmOnmgzXYKN3AS9FZWFv1+KeHCB6auJ7iGCJbIQiG8KILddon
EHRQlbK5mvH4MXRKZ7ZUHOMOR/5QU5t26IcnssgD2Y87kTrUnT077uVNWfNhbPBf6FP/T1nLt58h
45dUm/YI7Xn8iso830/5mIM267dcYxAiTewHmmZdNJijU+Pe/BYyNsk5T+ioD96qds0EK3Qb5SIo
EfONLvHZmHF0qMk8NyYBHbNw9iOuOrf4KP2E6qpaiRFjdjUnAzKWq66ujD7s9SNRGPodh2m1R5O9
BI0dG/RF/f2gShBYnfNY+bH3mHv1i5Uiu6ioO4gevAd+64XK9sKu86qzwGR2VrDYKLRHnNEcstq2
Xs3SusGoYk7ROc31felJ/5gZkFEWy45OrkX1WSf7TDfDcjb7J22qNjIlZiwu8AEpK/O3ZqZ95FAj
brWOvB+zTTwsxcXpnCiA9wAqbYbEKcp/in59KuCi0ECSjpjJgmxpQg8CWmgAfKuHnZiH7p6hL5qb
VMMirfe7kb8m0ZWhqy3Po2V9k5p5MxE6OXpHBrM6RmbrYfsqqe845kmP+4cDDBzBn+S0FvKuym3a
GupBA0MmKWZEGotLro8HupJ7C05I0z7bGdEhjjUGhSQmXRAMn81nHLyfzMTWCu3L1y38Nq/m4D7M
QAv1oToiOwOr1zdU8CbssTS5kv8FkxIv4Oygpa71BV634e9B1kBxzPNjVDkPVDrEjFJXKVHpJxn1
bzQlOeHwO41WCs4ZsMppjE6D6S/nARhWRWq95mAeo6Cv92MiP7sMA0muZneXm/iFqGJG+1TYhQm/
2ClDU2baswTOF0kISCXBkcEcwaVcf1JczfHR5zNNvlI4KjRjKJ34eaP6jVT1nTMbj4mhX7Bdiiq9
LywDfhXbtboXv0ltPtQSLm/uIXyy9CVGPq+Hiokdd/QHy1Zrkyskg4OdvIxw7xww7FbcRKFqXYK4
rT+R299CTB26uwjBOHBWPOxwKf3qSudTkQLpt+v2+wFzwSUT6QCnwsPtV70VxKXzySiCyhEfqet9
W8oOc8N4t3hlSyqxpARAnEfZixNHd6MGD06k90ipUbqU9SEBO7F30PLFb/SW8Kg/V7ZV2jQPfU96
uOq60OstBEbefzRpLtMcfxc67lcySd/K3Li2jWsgm+xgKreI1i3z5Hatfp0jtw0WSz+uenuzUTl6
GnriSkdCg/M3xfUfNGTMMdxEy47KWSdicUVLG2TR1wWeJSPCiwrGFXHsq2QTY+/SpYuPahDPUWWd
ah3BtRMDUxRG8q9KEepo9fI6E18YeAAMMZE/NmaJjSnG2ZA0l5Lu7sSdu7MMadwZVU6HrsX4oij6
nHrZiMH3WawWX63UPnQSgvHmWX+ZhpHd5NnhnItq6y33kx9X43Xlvr6bXUhe1CNsSWNaD5BugZb7
m2KqG35qjQmon+5L88lwDXmgBX+CTnNUZQnWDV9CoEzeGkA200YUDbKThUKnlAKbdvo4y/4rHa5c
3c6Am9mKovjY1NOnQWoQ/lYCMZLaP1WddiE7Nly05FPTyvaQGBhVBzNCDJj3oFwAJtWW8wgikzaO
Uh8QnuXi62omXrx8PLjxOQLKQvZFsgOjjKvU1fVNUaWPXs5ACU3e08xO+eDgRMbCiKK/lchQbA6Z
cs6RJCFafrOsLkFxW8S7dRSzdVDFsrFdrp6CYdHOuRZyauI/ZW7D/z8wVert56wsQxCFfPCi4SF3
jPFg5LkLUwiXZmIs3EXeAvPcpqfFmspRFK0zc1JwrAEtUSLCqUyXc3RMXQs3yoBWScJvMrkeE1K+
N5oxHOWAkorxMvvi9LM1+r9oVSlakbiBKuQxTYBYExZExY8bDL4fHCM0oXbh/tVYN7XHhanuvolQ
YLdMNZRnC5LnUsy4HpJ1HwudN7q4ewr1kNfDCZsKlLa+Po4rgQ/uLqWSXpwF3P4NKn2slFUMjiYz
owNwqX8FiIVTgi8P5B6JOjJxwaxbH1bGFniB8dMW0WvLCH7jKm6aMa/JXiquSLsannp8xNRwh54Q
x0ANuNL/Q9pEs9y5cCyPphqvuZI/E/kDGVEadBH6yOsOqAMQ5b1FhE+sgVWIeHNWbxVMvVHstZWB
Rk7mvHV+vQ7tajtaCZBoU6PbyPpjV2o73NvJhZXiuzYRKSSsFP20HRNOYHnPLRGAq8Aa8cD3DEYp
ACeA5Ynk3S0hxqE/uFxu00Q70xno/bRju86Qqn68JmXJPMNDKWczZRk7jwYVWXOK69XSHiXSypaT
HVMK+IpibTv97tePGfYpN/o0zWQ/4Gen33V+K4lmYaz4YylU3IR1vBZAUzfCWg+ziYuqBE2BIIvQ
PljIuqEfZ2feL5PGMRC9Jkt/VXWx9wb3zC7rm5oGEWuTvzZVe+4JNbIyxVtoJm+ezmYysdvL+MlC
mfbXrup9otVblL9oeR1dUmSTvDRxSLk+vnHCaI6Zh39XDceYUKEN+/EpRGfCJaoRY9J2CL671gPF
b/OCRKMi5YcNQQHcWtUcirOBTjOqGZOjeaDRaxRxIwtymiJ/kQsJkzmdsN1Ux7ldewcySkDANDu9
1JBDjwsOJBs66IgbIF+ksWvpOXzh7iudAwsKlbZNLITLdbQgpO7C0mT6V0BTPIjZxBNIRTpE4MSX
mGc/t8FAAr/Fq0vwQIV3yNfjE1b2iu0pnElS5thqDsvr6Cb/esd6Yz6y720Q18ZqIvJxsZjEsdOq
rYAl2+c+KX+LGNKmw+DOHedxMxI3zvSRcaiRoOCyIH6jq1EzbxpqHeMG9YAmArQY2nRanvZVjTV+
ava1PB6+T5oDcc8WhaO9gmEZrEqJR2PYt4n1mFbRnzaPNRYdSMO2Ee86DV9vYvSnasa5UcRUORCW
w8LE19WVE7qSzo23Sc+0a30/MO+xJ3Wd7TSpx1Fvk72vt8+mBtWTVg9b7ozitUFynEc9njFLnYe0
ykJG2Hg1AN8GaardHELJDAKxhqIst1mUbkcFFSCD+Le1UQfvxtn1edR4MPtRHpEQYzWS+JU7xjya
/4jsPmzn+lHz3OY4pR9dlUC4ILnD6du9MZXEVLUknS36fCpz7c3P35z2mXAxfr/FenD1kSGLWDWK
9bEcV2VzVG2ibq6PdYtadDKPkMf4lbhD65hmoHUSMFpt99J2kO/GhGo96a9LpH2bJNdhjMi2Sy/G
DRAlSLUS51oKu2NXTfWhcElKkcmBmThcdLN/aenGSNKUJ7ceSo4FMr4qAE2tIZifYDXzhzefVIcT
fGf4HHXYuEz+8LocwQ7QVPrRvhDQSQ0LPYMXZVfWMTl8Xj5ThWvcYW1+M7vk17DhHDrE+vB0mM4x
LYjsnMb0YhK+uugJaS3yqSYrgaCtY5EtL6ZdX31YPVjWzOVuqdEVx/VE9PsIeElad9CNJlTGuCWy
0fED20WxUDvNTzXPycEL8p0b2ShLsIUFGL3BcIW2aMn1aa3qomCJUtTCEtWJCijQ4i7VgNVVLAQF
DOriGB+T1Qpo6EtPsM8CE7Babj24Iib02k9PrdCWCPKWsvYgJRQg/Ya1YGrRyRY+XueyHd4FZPKI
ixe4HV0ZUwFBFmzeTGpDLXMGKnzrF7CACdHsGU05C34fuk5miYC29FHLGfXYbYHHHRQ5+dsaSyR2
ozloa0GlECRYwoLCGl6YZYHK60DCCqG7wbBgVltjZ9uqfyCuXqOJwEtK0pgMnNyCM33jo0idBKXS
5Pn1xt7bO05GkI/U/U36PZfLb807sGn1eQ5aj0ltaqV+YNnT0VjGfT0uz24NVzAZ+iNOYojHA08F
EL8YR2hGC0df0K9841p8YepYmAnqER+n7MwYkxqp4gJu9CzUwEpBpmfeSiwRvmJyE0agq0M+EfmC
d4kJLBkOyOX5yEo8uAXTRHdcin3m9MAz2bgjwJFXxhY13hL8Qb6M92my4IXlmZpdi5Cy2tK2uuP9
0lhxWlvmFbOfts/86Zc1dfk0xzb0Tu4q2ZDWgwiKfK/cNl4hDsyDsRl75P/YyKct01zvOOvNI/5s
/p2iOHW+82T37g+XCJOEIZnPrhHjqiOywvPsY2poJ5SBAbO0kq3Sn+O5jCXrN8ujLk6iV9llv1LT
PjEOyA1px/XOkdicXUWuItFzi4HqyertZZd4yGG453Cv49nfNBWDvxojdhDpDLpi6NkLgYMDS0ZF
fN2uxqRsD1Z5JqlhMxngShCAfFUtXYIRXyeHJ24Eyh2lMKbNOeLzO5d3SkcGBISOC/3RoRfZYGYm
M/N5yUDGJrl/4lTba2nyL4ajUbTrDr2iDfQivMiEvv11mn6VUdzuRs18Sdv+1C7i0lS8QYXRjhsP
GVSULL/FfAfPEiZEobj6Stz6sSi3sdO88UGiHij+4rVhmwzoA0CUuNBFAqDFWzU5u8Ju+s3gsrLo
fHzseme99JOiyqw4kbiqe8C7hPX9LTLr8XU7vzPTiKjJ1mGoeV1Uft+YXUM6gbavFoIc9IyhY2cy
7utr+9JM0050sX8hdsYPddz1QTW9DX3LArFPMD0q9GElHxVQjXInBnfbzf1voTWvZdQccj+Ln50p
Ppk3YRwn/9dtsbpN0TOjnScW/vUuGvXHSFnvKuJkbngNmDaeiIJwbd4vAtdhmVcrom4078T0CQKE
LDNds4CUReFAXmCBfj6ZvioWxTroGNPXBNPVfp/q848FTHznMLtvPOu1N2xM7otzYpFxjPg0bLIa
oWOeHSZ8dJe0K2Grr6UqWLygdPC5DKW85cn4zwPtGdSwVsNo7B9Jfi80CKRlNrxhHSIAD2EMFurn
xMNAOvMVZ27vhQuJEcHo0TK5mSREj1OxnHJSQEyyiliVQmsroab6kHUnZw2JTW6+09ob3tWMrcS4
I31LC4QNpBEGx1PjdAxaCCZMXAJlMr0oQmwPgOASV4RjbAL46I0L1hFg1dyX7ViJrV3Kt2hvyORT
6tpI9hb8KCMfRthVmB1kVD61kwl6nHHXZqTXg/8VbaC7vJq5C4yebL5NUWP0azUX8sW3QQpHYDUc
NtqM/qJQ055WETtOW7bHFuqBhfKJ59MBy+5P+jZidkVB091Xhqy2PTj9TeeUb0xcrb3hxgxHAT5u
dRpwHF2/BTPjg2RoHIw0aIHRNESqsWSBwWykjMSzmkev14ab62j4r3AQ4+0kFilrBI9/ZXy5lHQh
FDQuXJ9yhcOtZRgyvNsjZ/7ganYotOzXWdge2ARqBrIpz8yCKBU7eFUuzTFYwXHDWu7o9Ma5KdlT
FT0mWgOw5BCr9mwho2HdmJMz5XvJVm/FQEqJdeJN/5mhaKHkrle4i75RWZjEOGTAGm6xEGaw2BkW
9yPSi6K6ZxvdbrwSO08krX8j2ezbgqyOjXIORu0fAcF0EIOYWmX4zGhnFT1tYIC5wdk7D5jdorFg
iQHNHog1xFXJAkfOuzbXTnGEiYx9WDgX2cnTGWa5Zn7jOAjJqSCdoMYzM2OI2UikAa5CiGHVhwwM
mx37+87W3kAX/thMmxkS+AsrTu09pi0pPe+VqFqQ+pFCAyV2ZS3rLTJIKirDB0g0xfBgYCnslI/a
oXb7S8J1m2pNfaCvPKeVdccwEcwWFf6G13RxGjBUs/qZ2CbDIwND/av3nCKdQeMwTThSKlpbgDzr
LhuTZUzooChKgqTad7Bqr1FmQs1IYQ/hO5wxWSmDRBC/HY9tnUOex/A9TnoZtov9BPa7XpHCdG2g
79o6OYpB8wO2kdQo7hHh9nWy7GpjkHfGhy7d9EPGx6UuyFLM5Bsj6AezM24Ts3GCCl4x1k2g44x2
Izp0hO1EnQANZcsY1N975IvFU/3j2NkJQQAfddclj4YPXpfiyPH6p4HCs4J3hQ4j97cMPj6+BBSu
ma5vD6ILtg5QqGAW2XNaRw+z036lHZlDWVSRyoSPA/URFGTNMh5Y3Tnw2zz6pmrC45TkMG6T5d2e
S1ql2vsZKppxOx6O0+D/tkMf2rp862SkbwmreW84RbZGz5lE7s6tjYwwo42OdQI6AMwPNOLQEGkP
hwN1cZwWb5Esm5NX/+vo/TdL+yzKBelgVr2IoUXQ59kXoTvPuq+9I5M7NYNBiLTNwVxJBuzDBMPB
K6eHuZZXA3DGIVeM6oZiupY8MkP7PJCIELDjRTufY1bg5QQNXhEkiVEvck5RTPbYHGPB9oYujAzC
z4jMC3JP/fWwy3HB+48wp4BIFHgk1ZAjs+j32OrSYNTKp8zo/rw4FiEbgm3nWvukYuggpWh3BNrR
UDLuRe928CXUi3iyHQaSGVf0Go+8LA/uPPDUViA9jfHLzg1ycgCY6oUuwb9Sn9Zz9lHn/cMQ4fqW
vFc7LbIOIyS+jZz/a20ILaoxE0tmrC4utHUVh2hg7p508djmxadddQfyR19kCT+GrQXHcXSeUU7j
Muf1A98HAKFmqrPupAKlu/6xKYdXl50Ao6ISaycgC1gKFHdIFsFADkd8MOlzLYi0LWdkkBWZaKyc
dL39choGiXWFQM22oeenZretan0ORmP5MZLfgVXHIWfNGZfWJlHNU+YM2wYmg1vSCER0AJr+2EUu
JmfS5lBXU/ZNrAs9QchYc7Rnbg0FESSvDGi+0B4DFCcMB2esrPKhmeiAHPdqV+U9OjhUPQatagf1
YlL7RLl7PxHtCkY4LIJdyUzBVUXpO25MOkbmVr5F8MLouhVmtmPVup9Kpz/r9OXLdndl1P14PpOq
Ru+zUOYzaONpCuk6442eMc8utPklhja4y1kctoN/UVCmuKnRvBK4CzrbPZtx/YSrmAgJhg5BH+VX
m3HJwXLSU4lBPXAas9jVbG2zNTIaIllm8qPVw9DDYkHZw+/XVPHZGuJ9bjFfs2X7OqROt000rjOx
yRcuCNDqwRAP7kk2v6k1hzUVFrsL+5WqEHISAcebZLaPkyoYMDSkMuWISPJcx+YfVaDLOGnCdBhQ
cshuT5astYPg9OBYE+bqyNjhyg54kW+yJjzVUUztZP0195nO1odzrMiSF+UM2ok7OCdI8ejoDNIG
Jt8dGTrXWeNzZjMZaQoPXb/3bKQ/YGYe9bHuOVqIm7NWqFE9mXu2x39JEhEH44zvfcV7TQ7zVtJP
7pwq+3osS49SzTUfG8i+TmSCcq/k+yDUyzJmyCBe0ZfWpU8TMeC30XaC0NotiVUYcRvaYRVdjIiZ
mcn2qPOsAyxSahxT26StJLDFm51t6gs6TvVZmk2FmoUCpe3773hEjoQsjMf11x0YCQHBtO4W2p1U
ZheHKAYKccH9BSsyKdLXPBNfsY+d1db0vzHHqW2PxB8vXvyv10BnUhezNfArDjGu02yeo50L1nXW
sz8BjqtzgYDFbYVGsej+MetxhuIRtuMpn6j/LI973BfOrvYQKUBMY8DC9jMgTu5DuRWo5WHnDFm6
VS3rg7zg42jDVxz0l8XzQqc11dlpij0hREy9CJjHuYUET9GpG+VY4KAw/kQ09+85kMR5KyPim2LN
ekpnzp+0jskbUa8qK97bnPKBvcFzky/k6lQopCdscMxjmNhSXmDEjfd29mG6M8AzJ/90JyQlKRM9
ZgyvwsPqzrklQmDerOA7DPuwH6AgkvyE8IpEEjbxK7At3zRGcejM9Meu7v9q1JsKZ33Y20jhlJm9
DWYx36stYuaJfDcdhnZC0sDgt2/dAtCV8XYRag4hbBVCAgNcEFW7GTa0UetH5F+TNu/6f97VTN3H
kAexzC37vIXo0I56OJnDEKIjAuaukXlrywcxNbu5XA8wLQdlXKu/yMdv7SDoOUrP3ItUckIiJVuz
nj78RZxF4V48fpjrlILCijP3Q5lGs1fw44Rn7/Xp16st+4zK6LtdLLWvfDLTxGLexaXpbcfB9QJN
UtcPXflozMTV9vOPj92HmTpv3MBQcvJguXEr71xq+M2UtNZmbKIurB2fcFuFE5uB+7cO0IeNx/w1
CgdEJfLKDWO1HfcmCSoG9RV2F3KP5XA/Dw8EMfRbM3KjABfGj963r6L4BmUtN6YzQPsWMxKGsWd+
w16qrNHYZUgGah3plAJ+sW7wGMSlZ+jrxR5HDjLsNRTe5k3N7LpaF+jO1jeJcPKNb03v85MU3nJf
OZW4h6X9QDDYqye85DIXY/U0wUBQmIhZgQkL1eZ4Am6tHXUfb0IyZjfdtwkKQYrEy8uapyzlqe2Y
2JIhf1PJ+JSLbG9Wi/Yhkv6hLpI9Xv2G7KGcTRdup8hO2rsFLFtqcH8Ptv/hRU6C4Q8iQUpTs+t0
Kr2uhXuBOrVsbXU0mD8x10VZbEMOmDxbsZka2n0sqooReOncJst0g1R/0DVmo1Y8xyzaW/la88Zi
O5SXJZvv0CvnD3jLdyysz4K1MphZqN2pyKhflzetZWQmkhnU2YxEK3KYy0bT8udSlk+Z9pTU+WXo
E+p1j6mul5onYWeIelz3Wi0jPNYUCUZu24+ER/obuHOwrZjmD3PcHRcX8I2WAoNjcAMGxR4YVFnT
bXLnz0LpVxDnUAGy5U2OfnvxWOVvxjg79qnx3bnkSHQRBBxPO9ctE1YzI9wKC9OXLbDJEWgKfmSM
HxVD4U4btzz4yAGrC+RwcOcihXuU/8CCZN/iFjcXnw5ncAZezCCJpmPga9yj/Iy2DAiPZHcTtXCb
KIlPupf2J7sZBhDy3g2rwTpzTU0iOphx2vwJM07SMbrpWoYOfI0a1QsYxkuhrtXUX1F6o3exIBy5
mOKTuUZwD3xosg4yH66CrPubWlpweO5DDz2CfaKZn0TX7UjYuXVaJ84pcReBy0SeujI6lc3khlHK
Xp0wd9BtzIx1h0PCLv2nLPrEe9+fykPZdUeRxs9t7z+aXElB3fvMV1l7AJM+EGeLWmC27yuIbo3R
H3X0V3M23zyAIFEk5z2evPboa8zNekgIpLyzSCKB7dRrBQlMZL1NgIHH0iM0tEnNF90AdDO6VfIv
b3aWo94ZW5akTPreeZwo1Yax/Df64AJBtWNMQXcSWKW2Iora+24Cx0166K5yUZOmY4suhdIqLC06
voQZbaPZMfsyhMm+Hf1My3IicD25J7wm52ORQBia9y6v7B94tUevswAqLPJRZ+n7qExCGj3oK6f/
vjW544GQIxW3o1o7G7FA7F0TB9TluEObMhKAcB15bUSyH2Wj36v1y/9/3XTvG1fN5870sOWAIGHp
3KhLVmeHeKkrRsNT8mS3fvLk9xBgSsdI963r2gcqqASWqlHWd01N6wNFyt/Z67fuJOKdNjD94wDS
jDVUllPVz6+c2+bdf196l2GRZ8WMvVkEXRr1Uo0RZW+cyNuUphNaQbN5RIPeWCCnzMmLAS97yytW
tK8aivrdf98ViPcGUAoPYy82/WqLyaPxxgVu3aXMSp5huuSc28rZ//cPUwvIVGZfjTWdvJk6+6kn
wexJWSws+CZuuJrLlhjijBwCfKWPpgljQjTF2Yrt+k7oCZA8WU9gyKS1r9BnIFa1p/vuCbAPtH1Y
0UnvUlnPSfXBGPwZlq8bqibyd0pjb8m2FSw4xz+BdIrx9n8ud+RqGbSTOSXlppmATrHT/O9LPhJE
zK/Zx0yCBV4dmWK0usu8fvnv2/++lMoClgZ3lweJ2SBxKQ6xHie/x8sc/Gcea1uNNbQb/QBd6h6M
D8ex8wdFzumD7fk+8FpsX8bHbIjbQlpXg57/fWosjfOqVacxydN34tG20uvhdzG1up+pHLf8ueXO
scfibJvsC82k+R4rK79rcXa8SL37Vut37rz4YFj8YWMtI12z+z+uzms7UmTttk/EGLjA3GYm6Z28
uWFIpSq8Dwjg6f+J+mKfcS62tqRSd6syIfjMWnPFrwV7hdNQeSFycs95QK+9/Mnvh6br7BNEuTfU
uT86KrZn6IGEFHuO9drkBH1IVn/3vFbdzun0l5BMlPVA9AylPuBZm6HAMrR4rbwIjRkmuvU4DsA+
W+gXs38rGSjcmB7YN/vmGpV/wywnA5oguGyNbp1wd5G1ErcWaP/+x4stRsiCwYVrQmedCIA33La6
dn26Lv3ePxXtQXbkZMgpjrcuy9HH3w8dgWXlWDOj1iGZjB30YpPUTfjvAg+XZn/k5Q4n4PSJSRDa
N17W/75NZKNwUYwJTX9ojdy8JxPDKH8EXz6giN6QuBlt0WeR1t7YXDAYMaDpuu2LV8Gs0TIhXyHs
IF6A2sSjGEqZC3S1LLJ3Pzx6OMkOetXkr2lNxu2AceZRm5MTJkHFYFtjoeKO9SF31LbxRfqouaEL
Id8aWRHWVI8sSXkmIKVBE6rWWdxBMCv9f8xpW4WBSekFjwDDHU5LWQArjKxoWnLSKxsINzDdN77d
ERRrlEQkL3ca9ZZ4YniS20b/5KZFfSONekv9bMAo5/Ve/X76+8HKbMzoU47pIYW+MoZvGrC9J7r8
+MUcPWzeenirKqMk70sNQe7hXlaqtQ52eYtj9QNbNTp5A6ENbieLY13JP7rOrifrqA7BDFjmeeqf
C9/pF48Kpbwrm63ZVtPRViI9m6PcFa5973ii3rPRsXb8+7q93av+CWUg4fXmNrfBpf1+yKYy/u8z
Mhx+Kh3bgdORsuRmTfKNNwtdKWfrY2GlBoFOgJKikpC1nAki2/EvhX7mR/eBOhuMdZ4A1c07x9CH
HY7YdP97DhP7VxwjXGOrlkA8UJgQoLQkukbtIB5xe0Z3FPx/R8QrVxVLP4j8eKsh4Du5HSe07g8O
/YS7o1ItdtpE/wY7HsVrpYdwaTkc1HIqzIo3kdX71kCRI3QG7Lgz2gcYWJDLR58UY/CVU5m2r2ZJ
au7kU9BXVZK8h3qcbJu4UTtYfcm7m3gfIq+KrehM2rd66k5RUXcnwDrdKW4SQGVGdo9o99lV1x+u
Syobcnt767toDzuCI6hM2CP2UunoFa3i8feD5dpv4NIZwizfwkfE7RzFm5Sj778fwMVAJJT2pwst
Nqk8ta9avVPS7W5k3nU3J9E8ojHtvzVRmlpR/SnquGdtnSQvMh4XBsLw2GrRuDL5R04aFvwNKaEj
1QGDIVXr5LLYbBTc3PgREQL6EqbSAzfleLeB4V+Hic2M7lefIp5aUoZJvSFG6R80+XxJRHXI7yO7
BoQ2AZijC28WLxiMOQhiDDtibwtWqGOWa11rfdAv5fLBzJhVwYDmU1uV8RaLHqDW5Uu/6Mste00H
UQa+dzIfYlbaZX4cxGK6cutHTGkpGhwinzSL7rZsPRQ7C7VjxInxZCKEXkHsZv22mJIHsptOvz8y
9G5+ThxUKlwOlfPG7PSt8szuu/Kq5wrOHUuAi0NK95NlN8becrV87buhs7IQGgWzYKrze8qhmUBP
0W79Gh1zHT+assz3FnKafbKkruqKgEy3u0Phnk4MyhXhG53qoGQunwKtJkBxtPBExujP+sx4LdzJ
2BO+uURFUJNDb9WCskBTXOfCeM01j5OWczMDBhmXZMj5nfvIYiLFBcbusCwYl3a+y64oZ3WciDSg
3nOeJsY0V9R/Fz9s6x3ntb2GkNrfxZgelc4TYZCKKEFRBVlFspelf8C36q93yY1xhRuZAYFsv1Np
ajtt7sZ143n9OVZ45oTQZxZE/cH1x1fQ0+U+yzFYG2b+giBEU9odKLcNbG+aGcX2qP1oOAOrxKbt
c/vd+9541TrBfBcuHBddj0Smi5sj8b6cp5TElTKBbNusdB1LP6GG1085644OwvF1IAptlc5UJlna
HswRvZ2jOcauivrk/PvB1MrTECfjLuWIYbkTdttpSN8NsrHXJVo4prfM/akfjVNZM1jX2VVqZGjk
WJ/WHE1/W5w1u1klt1RkPECEuM1Ww/bZ1E71QFRPl+dh0Oqo002IJA8TfEhLVxfq1XFnOSpI0SZf
MtfmreOcs1DnKmIyX9pM7slqNT6IclZrTXfR4bHmdUe0iIowlgALeH3BI6AfqrEWe2+uu2szLEHh
+ZQ9x2oZpeWGuJY9OltNG99KRiPfpW3+98nyHa1iCJpEWDUw9hnbGQ3gHnWX/5zH42OP/QyxOlpJ
OascOArOPBde86orTPPFd/g7NFn4hEh+O723oq7f66Q0Th3d9Nqp6+l9tPXDgF00RoU0Y+r01KVN
3bc+YjRAFzBeqG8JskjaHvZfBijCWG5imYsnMrV4QhpHW3TaY9a5rza2MTpI98lyQPT3KbuIwmjq
Oza9jy5l9pkM0bN0TAmKDB8cV+HT7wfcKg8q0+wTvCYPfWGEIPv/Kx5/K8jf7yGZdBEc/G0G6Lq4
OXEjJlnxJxugqWVJtpWtkluLuBXliOQ1XpTFvsGrzEMkPCfScK1tbAKdcJYGYOC4uGa6/DaNird1
QRb8fggn9uyTT8rNYKnbSFLCNrVpgvypEXcNAk/gV+bJMNz41E4uOShO2q5L5nrslwq5n5Yjy9DK
/sL5JzAwHGNdnlU/0IewR7vGUWxcfDQ6IdyYz3Tu9nHL2xKwc+n2eVfCrUSA/tkYxsHJM/+lIPHl
UPbJdymqi5nyFNaHwbiZxLBYccwAI5XTFQ+svyMEgPVXaeoBCPtpHXrQ9BDvRoffyrLW4pFsY660
dFb8h3tmgA76+DuQB3n1VBeuIoNKsEB2dJA6o1aznySNECafqa0pwRYYUsb1NxixvS+IfSCIRa8u
sm2qi2iIgLGb6fj7lZGBpNfz7DI1T4xo3Hvam+EDoblPI+JtM/FddgAzi0SRGve2iKPAzwgdb5Yv
f79Hfne5VcNiSp4W3lZeN8apTyWf0q581eYEwpWF1n9JiZXjVEfFbxDHXnPu5E2Lwc0izLRPUy8N
VE/CQMvqjSe/ZgHbwM4i/be3DmiGuPbrcCTxt5/KN14e9uHV9JmkseAuzctDOCiWoQ7LZOUs7jCn
EohgpfucOupcMdH7pPEx0VMMzFZypEKAv5ZMlSyFjixjiJUQyIpOJR/wce+FbpSINXVCEgzl7VvT
6Z5qnVgTbK4EdtcIhLTKK85JbR9HPHfsJL2znAmSJTWDqMykGzHTkMx0IyIxxDn5ajVYu/Nh+uws
zF1R7UyHWIz2g1P7ZO6MUCHi2cfM3DvXt8L3EU0YgsXjTErJhZnxdZIJdvXeUfmeROm/KBKJF7Ii
84Sh7R0hEpKNfCAzbShoVwfCVkU3A7S2yUnreqzirZfjZDUs09kW4ur30fzXzkEZ52OUXHlVJOvx
Rt9jgb2Xrh1djCYst3NolEGFLmMbO7l7Iko4ZlTjgwheXnxLsq33J6u/ZWykbu6QPtqq778q8m2M
Kas/hTHwICc943G0c5Aj+TSdS+KEoAEIcxdNCFhiWes74K9od5Tf334/g84z3GJ/fsaGpo5Vw7jT
dUCIt8u518HzPAMND5PMvjaMAPfCGf5FKV/9zgJ+vz8onayZ2MHzPJUNOznkTHrFXpprCNIHKh8C
sf/3R5oa/EAHmYKz3TWPNkK8XzKKtpwwv59ZiUUuom2/dnU0nf73YR7q//fLLoOmOPTQe/77kQR1
VO033ep/v9rvb+osa5I4Rmzz+wc9IeZrA5b/STXhqanm4dOwOKcAoHsse7KEcC0ApmErJ0jGLSt+
3DwooKaHOQ/Hh2JuNhUZoLdQDjXJXF9VI5uHyOTPR5IBb9CD178/KGIluIJNOC6umZFpBPfViu8N
i3oikvmQlC6iuP99XaAA9J2c6Jhi/DI8F+9C03YP0me6OQ5djTIXBdYczwE4vh/dsJ/jBPvtwGN0
m5hEtdv2BzoZzPpQ63eerrvr1MYab5GiksSc0r6AR2qS08Dw4KA51lM6PogoeujNeHjutPEzYUUh
2xCVYLONeKBdXOG/s27XCKsNZO3aF99Jox1QI29tm5uedfWavB9tX+Sj8TyZBP5IFshNYaOMG3MH
nm51pr9ZSrGUtiwr54OheOWJy/xU5Qg3ir6DAFaJoNxpDUC48rsKc/VYpr0gqzs/6GbuBetCQ1CN
cifBx6P1J72iWvTJDFjpyRyeLbhiZ38kOA4xOeQ/vkJItcdw+xq6SE3ghwjS1ClclaqPWRvd6w6r
eG3E2sZk7hc3/XyqMdYRCr/tG0SV+giFoXXjLrBr79Y4M7SbSoPdPL95gnWgsNgPpu2RMds/S2eh
bedyXAkZvUJTJmsDV/UkezSUrsw2VjQuSagtISi8JNIefQw4LhhPZKuSedwa46u5ztHitFuqG6To
Md5yjYV2mh/zOKkYgWHmisvq3hvFKe6YUhakWga12YCAzr7dvruTRSS11L9FVvOW4BB+WEja0h8u
nmjc9eAsMTBOjR9Cqw4NwwdAAmiVenDvE459ZOkDqi1dvfTLCsXukAGZ1FGbLlf1OZ3Fke3pvIoQ
CC7N+lpvJvVM43iPIOst0zMm6rp6siv2KK2RYObRfF3uR6qPaCT+GRUTFlSPBDCeWEJjlNbmMphb
kp1Un1uXLHlrq+K1mcm3o+QkUVoXQZfo5MNE0WPTsNgt2d4wTjoxh771JHGvKsNTR6/gcY5LBrrj
RLo96c9cnRa0WTlsyB4p9nQxetBUxt9G7ByBlGzspHWuivIwNyUrbXhXgavX965AEq1F8hJ27Z+q
S7407I3rPlLlXsTCpgGPPATLY7LuWuebmBTMCkPbBsOkWvxnKUHvyRYFcENjU/yJZv/U16DPcS3S
jRI/SFmCLKDIuBpn09t7UNeH6S8PeEYGpvhbf5FB9T4yJcMLxey9nZxLrqtkk4XIqDC/8jSyZ8xa
TUpL7PBb6h9RBD0Dp8C9Z2GCdr74BP05ofBUwWjMFPlRO64RFIUHBCuB1vQ/Ta/XDyxP+RdO0wnl
x5oyycMM0LAnauaOLD6GbaRQa03rHvoc9WY5iFPL7Y/aNhLgFtRUDKvKi/Fu96xLjAaSZmZMaMYR
hSxO5RdPmQ9jppMilTQfQzmla8sAOkLWab9Bo1ttSMEuTc+7wk5k99g7eLpI/TRr/Y8vGWmwGqa/
UjlUzWzYY70vtnOUBX1rXGPeyEArYsD2QEVwW8BT6EX3lZFTZSNjR/Myv7VER3fF4n0kcEjke3SG
PiKj2g78vnwSSnQHUMvXbGggqgyEUnc2K3I3YxXIPJWgIZtzcXgyzJBINeVsqnB8t2V/8odip9rq
MHQFj39ZGGhAoLOPKcbUEA1B6qP+0j01wSPQtIfoYMu42CVayqE7jDOwtPhfiF0KoLlLmGCHYdhT
ZTDEunXIdOQdNG0BAzprGykJT0Ji682t53icNfajztasWhQ0MREgxPFiftVp8hOxrW3/MgzazhkL
NnVSJQyGwntTA1TG9SOQvbExoVu9Tt6zFlIVP0HawLEOLTyK/NdJ9QUpBXi9PEX4ld9/+jrtWecT
qGrLfdRhAK7YgXNn8xBPNFp731nXeTQfjSg+5AppgWHAnRhdyo+xLXWAATEKpQmFt/AFmZPqC9EM
EVae/VBb9TpSkc+uSeJCMNnZ4SoJV6H0IP9psJQLwkkltoAe+dU0AtbmQEv3uWnlOM84EFF5IQDE
t5wiG+AY48SgunRIoc2XJFKXnoSbZMI/MEVQ96W4TEBcL2Y/bNPJCCKzfx18i3mgxt/WrsFENNU1
zBTBgq4Yt2YJ09wqErn5HekPFbuhvLNweis2uU4u6ZBZ3K05LvB4UE+grcQr16NQIv7rGA91c2Z5
9y6n4TSVobbVZP3lsYtpSs665Zm4yRhxk/kFBbWFk89InOb5o8jShyzGh9bPnkZN8C1thwVO7VUb
t+6/Q4XyupjKE1vz3aS6J8tLjrYWFZtB2M12kkecpihKJybPMEL8k9/2z1nhvldTDEp0eK67Jkbq
IlAS5S5rIlmTAD6bwayxjRqK+l8Oqj1NtTDIDAIl/WHTaBNuwxajBSMhQi0gDrAspqabluUIbU6V
uDepXNK3hkbfetmio0gdoA6mYdwF8tiVjVFlThRL03TcusLExWCnO1LN8cFyLNPcazyVcHqS00RY
dxOYDRxsI/mZLJQ4Go6OodQ8cohNNvDYPqpZ5yvnXnDyEhRqWCcfijESEUz9+DIJDpoQwlEwlz49
TouotZCsVG0U9cjzWyuonegtj9HQRt5LolGVjszOuE3C8VBGvCmUY93ItrSKtc82p5xMfZzBdmb9
TQRzp2sdj+ElPVHqOms9jhF/Q73l8ffYNS0dLQlIGP4D4GGIwGC16gxkWASgN088QhBUEfdBYjSH
rFIR96LBYDwH4aOpt0o07Vtnls95bz/FvcY6ewDwW2oWntHoFhcGYQ/hdOpLFMwiZYfuTfJS2kV9
oR4V+Bj97qBhp9KwLaLVXZal35ZKKTkg7ADu6ENK/uq71uf6oTEw6MmU2As/Im1HlQwy87IIhqU/
tkIJX8HxAmmgjyf1/ttPjMdMyusgOuMQWeNnC+u4z3xr78bGp/NkgkW7u6OP6sGBZURPypPHeJiR
m2/cRjxoGRGsxSxYy4KoSM7ExmbHJuKaIuY0sBidrfNQLI567JVxr99hs+zrL+m02o2HMe5LAQsg
Jkc0NGgL6tbZoTpH+XYH6WpukC1zUoSvtVSnqXHtI5zohky37g+30s+QvWeebINcA3AcKQAKMK+v
OSJOrHLrNBx6boYOB7DJsLeoCGsRRHj6br4x0DZvbK/XuQtHgWutZDnh/zNL7a3o8P63djetRztc
sE+sg0jjIjaso8nozR47Tdedkz4hTN7pB8xywz+yTbVTjpaptgYAAjrbd8KrEFKScTD11rGS5m4u
9SclOKYckqgXGJAbJJji8fNTr1ke8UetQcwwsjKU2dZOQ5jnOyOKZAhjKNLKbZWV9qkmUsPQeHyC
7ZmX8GBbf5cmmIuUfKk0fsURnW7FAufR7W4Td9meox8hmcNSiBjOjSYwek1bu/DBSVbekSGmgTFQ
re08arfJ5CQooeLj5PNclRgj1jS/f+rZQ3rRsmFOCFRCLmgQjNvf9Cl2MWDBOnQggOcq8FJ2kZqO
NngcHlXOnekUk7GiOvJgFyT+iy/WPKlqimNEgfHXkAukzOnwqsJ8XxbVeMir4dMjKaiF5hux0lnT
XjX8ImjOw8I+IP0pVoxiIU7n4Ufdf4C0XIyT/J3dOWQiMpinsoNP1Jo1wjTEnWDTZs7hytoVwxwe
CK15Qv+C6C7x31NP+ydLosvShLC/Hup1mCL4qFPvY3IyWq7i0QlJjZ2iBPNXlh9aQm0Hv/vHcPcl
5vTEjBiG2+bU1pV2bhzQE3n9ASx7P4h57w8+/A7RG+uCxCbWt49DPUvyT6pjnhQTpsdkB0va2GIB
IEMO3tAqQw/kxs5Xgspwk4cxg4/hpZ/Bk9aR1aJJYLbRR7E4z4hYo7rFAtPmMI6n6iu3MHAq7P4K
BkpNeGb9MiPLLyeEiROhu+VBazxjZ7uViU+keptc46HBMzKgrTzJOXuHvWfQebDIJJupXZmN4K00
yA2lS4BuGs4b83OG3MezEFGyR1ox0L9LN5Q3UqGwsjj1CzXMNtQkmzfX47blnQvK8QVyllp4fV/o
BIiJSIbvSMPBq7vIKBOLA5wT8pAPTgswIew2+lITm6K2HtzS+/C6AmVid0sKyfi+kOGu0lx2GLn+
6Yw/OnPl1HDeUmMJw/K977aqN2B3f9lWxDH3i1Y2evYMJQ+4DVkeKCxhs7PcCh3RakuqS2EdPH0i
aYg43Gi4hzxr1+miOlTSIhIrehI4iJFzARI0MkTUdCq1RKI4kVO1UZYS24qimXw/FqwROtd2aHd9
zg04T/gdkJ7iKVySyCXGpSGKkW5L958xe8epz5/62sTK0olrj7rAYKqIBToCEwfkG/COc3ZOvF7b
nm3TKuUhBwKD7lAT1Pg+Sl+z6rHOV/Z2MGhi+oyQ90jUAV7yJ83DYYe9jO07ir6W2SyVmw6fwEDC
ZFpQS6oECRazQycd1MYrkPxj+C18qCPkkHApjSesKxve/Y/Ehz8z9umX1jc7EsQ3uYshjcXCC0vB
wC1o6IYEBXU9f9PhkmQXzvzzbX50GPT2hJfVSwjiSif1WBfJl5L4TghZj7v2Uzb0K67WIUrNsz8Q
frxVDXGubuKrL8/c3Du3rz7MHucWW9R74uVffm7QK0rUsv28nVtE7uwqvouxOUZZf+7sngy2brhA
waBGNpunWbMDWyPMPjIGolwzboc0/Eda9T6LOZs8k4sFnzF08ZXr1m/Kty+hScEeGzYH5XjuBzva
2qpbzuY/bpwEQ32etSe9ZVRkmiVFPaLyMXusSVbMyTgmQs9bi7567oT7WnSIfWby39hKogPL5YsD
EKFgnJT8YTzuIE0yoT5p1Ws90tY09ovWSzyHFeMSU1c7wx86Nh3DDnQIK6NIVghgVnJk/+GZ5WM8
TWrD84HgSD9o7INPnRTx7m50RAz7Sc6vRtGWW53nJN49q3iY2Ndx5weE0hSraTlAIMOklAr2ymr1
EnYfGoYaZz1MOxhseo61rhQvWozzkxHaypcmPG9O7HMP1tIq4Rq6OlXa1DCZLBZPWI6182JrUq4o
bdu1jGoGz259H320qE3Tf9Wx9sZUoNmG1aizc7V+HPcZxT7AgZ53CeOFESynBXmr+LKSaAnPCeh4
wA6g0o3JdWecekNP9LPobSKIEtvSEqDxNCSOLmmJ1Bsm4gmMjO3ovM59/4y+A2CaWz67RnHO4/AW
NTyPXP3biv+5UZeSzM3wPC7ia8YaGAjJO9trtS7SqzL7MxyLF0vXVrManbXpcjthOFrmM/4frcXE
mbb43VrcxXBrTRaUHvQ5dnKu4XDZG8mDhQeI2YLaeZP+bTvyecTtMNObpMyMNbt6jCPYKVkco9ot
IWzobfHtaZ2/V6UwOQmNby1hNZOxV96Iib+pr+wfxjD1KrRwEYVpuyJ9Fh0FexouJZ+XoSJKB28J
Y5XHuOQhiEanCizagZVhzKC8E8yIw7qQpB3WKnw3dRwKUYthpnYFIfV+eaNuPOblcBkae68VpF7k
/sFzmZ3X6qNo9ZuJTHKDXPIKzuJukdjNZOnZ9nHGJXBEaJfLoBYDVkdHozY04ACaXsHZBzqEnGmW
lE6JVEta5vbHhMUYeBZUmCZHudxPotlRZpoz8hPXaK+JA1LMjfr9lFO9U0Mued01WcvT54KYsRxm
086IkpHi8XmOyh+MKgxH0wHzWW5Q4LDflwC6bFhfFGP5XzGLLyOXzzR1sBhUuoFbeiaEEoOxhpPH
ofnDq9tCCOGq1xjTroqC20wHtzR1objmNEUV+wsAa7Vh8eq7GjMzd4c7z8fbcc917d9cPmYQLHfK
RlzsqYR5qqTLq7X0IUVCMHmSIYEzrBoxkVhcWne3Lv+wLKg3YoifIuSLEWByDqEkkDNRz74XWQeS
zjCsuG9tn33W6PcmFpqbwjUvxsSyuUdloy4Jll2lAAnBV/KDtgJ94yFT0kf0wAl2bBBzECGnOqTi
iZ87X9hrveRGrAaXasZ5NE1BmlUPpSEmWTUJy+wkK1GTOQsfVFcu08TmlvjhQCx9MQXZzAWZE+eh
QhwdEwCSstH+sAGt+deTQSv2pS9jAlYL3pKQ53ESqg00PTY2U762VRiMM/ccBcOBcEP2SZrHzjDr
3/SCVDDUVCCsqF4gDRoL70eMJlFMrMpbV7s7KA+OyKwXNGXHKd4n/tryXxMmUgE4k3JVLbyexv+I
W2S3NA6MskfxFxX/vCJ7j2bd8bcojEiY1uutVtckvs8MO2cfY/nANgnghMGPtv6XraOOSKo77PUG
sziKaeC2EC2x7wWc8fByEJ3mYZHAQeNZjw9rbxrDvsGFtM7cEJO1fp4987EEmrCKHH8XI6Tg13YV
miJrWOIISCRFiohHMF4j9uHoczz7Ijr1VlgU8n2B5h0zCKbsjFnAlDDaajz/B9ETWJimPdGNlsei
mp4Z/NXMRM0z6N2PupxYb7eH2piGe9VqR2VcGu6dvPMEeXI6bLvldu16kpP13gqE0fO86ePXSD+G
tnxRI1d/mzfL1Xsld/xVxGDSZOe2yJF12JVZ4l3w+AwrA2dSQPH1Wkliv+QSXeXM75FtMllwwu3Q
i0fXiND2kX4xFKBAPX04zpp+0ryWxOxBECLP/jidaLl0ptSJwpIxUWJPWJsJ6InvhaN/hwTArzmu
jtwCaEHt/mL01aOpm9W5GKI9vXmxYgRwM5r0S1gNmzFNLlicB+wJ9fLbSgadxwypQiD9iChHdKAV
C7kr/OMYc7P23ZbUNr4XIEbyeeAmq7E1AGPBMhXTi3I9ecCPEKJSW6fQYDadSZHX5xEHNfnsG9GL
i4O7ALhmxRzZeW5ftLRc/DzeCLy6OOs9SiCtH7jUojFofcF2dwR5TnzhYvrK92kut8v/2i67po1n
XjJM+ps5y9AeI1PB3G4+IA7zELqPn8QkCPaPWxBgQRnbI6Uk97YpWFSODC0ZmXCeZiIPlGwZuWiQ
u5qO5iTMtvRuO/S0dzFr/8q0CioTpCcPmxT/nbssEeJT4X3IUksObQfyC5TPytQi6KAuCnsr9i+o
4WMWy7zTjES3poNPQndKLJ+Fzivn6eXDbA/xWve8mQoWP3cdM4xwo4amu0fPjqHC2g7kK4WzvE74
pESp16DFurcKtnwQJou0SDtK6Z5M4isjsmMDXceCkBrafGw6C32pufNcGT14Hu1ik1BipTzrv2xh
3caop8kdHsBRt4fY8k7aUvUCRp+3AxbzlSbV3R+TPJg7e48Xqb8mXFppw2R9kJC8Iz0+GLbxb5qR
1xhiWI+aLnmq1udIlwyJHGjCPpMGU66zKvpxOieEgQcyxeZ+31Sy/UYOwnAuZYE1n2zbE8ceK7UX
lXfDt94WoDQBT7bBU8ey3XEtrzERU2vBh90sjf3QZa+dF+nvVIAk1PvhvXXM/kobr86lT2Wet9kr
S139knmjd/QXgJCtnixRfxUK++fY/kCqEUgDiF0RTHvY57EwiOLobPfvZm5oZztuLgCjnV3axWwV
6prD28wCPeMI9idcGO6MZSxLkM4Qznqf3quB5U3cEc+UouzdGDVb9tKqLuWjLmV2KLNhI9np0NmC
HUI1O+9G0hMDnaAuzpV1HBG8041AGaB4nqq8/WuVQ4mtRMULSwnHJES/wNP95wTWSdcUPINsrd3r
Hs4JVCWBr6jsBtt+qhN7l9iuv23GZOczdqynStxySB1P3FuAY7v3VkPJnDMwJdoQpSSRkiPHvqkz
uhCGwSZQ0R/0Wo8wshw5X0PWyE0k2ISCGgC5+531zWs9+Bdr+HZr/dphdo6mpnh3QLfRjin6V7sa
2HM385cVMVmwky1IJdKr5TAyDhmOJgzhUyZeY+mkRxFVzroBu7KW+MvGlIkIeFciZGFFbiYYURPW
GMmoyauNIOnaYJw4RvQpcjdGHD+INH0CQ+7sWgeh54ghIpcMNN0Ib3XTtm8OIZQbXk7qzqw+aUtk
Mf/fpbH9pCK4CIuzxibTmZCzfxq1nENTF5jzuWM7tCNX/la1PnnrDISNYbJOyWDPB4AmzIdB20Bd
iECVyfZ5lDb1p8zSnbr5s1Uehqr6ULkeGIYyr1iYzY3+i7oU1HYDeBaMShuOK1CweJp2dYezJCqa
e+b31SuUys9oQ4g54qTJRADLkDmqZ54M/Uvs+tgMuaLos7+dCO6UXJrrmKMyNkjTccz4YgA4X0tX
rc0jeVg0FxOIMAcTh2THjwqPtG9B4SBagjR5eP/NHPczbNJ7ZlTldmIZAUe1eTaYvCFyyNdwDw6R
zo6NGoC2xzLBu/iBRsXOXGY8siBx2mc3XKACEzYFCADQZTok+dNGyMnGtQ7YQjOz7Wi3z07+12uU
fWOu1iOzTOac5yACwIvSvTvC2bOwkmbblT+17ott1y9SGo6SgjIPIx+nmagqtil5zRw4vKdKfhIj
+1IKhxEkrW+euWcNP1oE0LTp2JeOEaNq6iEQkewoOBs3ovtEsoJDHDX+RqnhpwfmE5hF/orQdgT7
w+1lDtnLTAoUlLx1mOPyHOt831RqwMtKxRxN+V72+S11PD1o60VqhawExHOfcaBYHa9Qgm6F6rje
6mV6UOClCtGFuGOc51r1G/b7nzQif6KeEnbuHLnVzWnXdg3omxHehMXewpXiOpKEvprHN3vRN3aN
/yd0qr/2IrZwbei1LTMQvdUHRjuwKah//lVz+zTMJcZ0xit1Dn8aHk4CIfAfOn2sgr03rwyejq6u
bSs2jo5t34lMq/Qm2QmbEt2rPwu0VWtITjU3zVTUX+jk/yBZ3bYTKFKdv6zekuBulgqNpOY9j7bx
UQzaj9HYx8QX8jKMu7KOHl133PPTN42uY1OGKQw0MxkDdLqXGv47V43Q4EawuIgM7RnkjL+etXHr
tZhU1ECWW61vseic0aBgdGbBhca9YBQGkXlAiWDJ8l+hlrGPRCrwf4ydWY7kSJZlt1KIf2aRQlJI
FiryQ+fRVM3UJrcfwkbOk3DmjnodvbE+9MrurswEshvwcMDDJjUlKfLkvXvPdc0fvzO/Ov1JwZvr
GH5spALtHdaetcp7zN5KM768BAGt7qLNr8xpWKWT3u9jxADed5w94Et4S8y0pr1zLHqGtG46xrsK
oyBdJFBgA4cDixpv0OUZ8G2H2LVS0wGShc6YhxyOPHn1U0mriSV7ASDnZ9CQ8JpZnyyRtD86kf5q
MXpB8GBdZBqzeTMlj0NQpthSQvIjiPEFCbMogiX6mUtoJsuq/CmcHVzsaGOo5JO8RkbKVYuUYnLU
2mvsigEgB2wXij7N8XA51iZQ9IQzcAsoRJMW+op8fNITUs3RME805rehhyVNAGUJkHcjqou+GHod
sYdikdd0bdlr7mdFPhUATXxmQcP/odQE+3Iz4HSUA/Qh1c4tXcvZxAQqe3r4oqT7QDzEZhrdcC8a
0r9RmHR83tLxmZKSKryQRcUTGIdv7PsDN+GEPIQzOjTAnsUgBozmes9AhOuTH7KCG8rwN75nXY2K
IkOo7ig8QhjcqLpMWEU20Rzo7GGtl1q50ruQ5ZdEGjN13nX7HlXrIXOGlzFCzldgvVhEjFaYm1cK
RDbaj23oVKsgiIEOEg5MM8ECRplA+psHYa0ze+NISxRufAwIjMnjH5bTjnHw2m64B+K2N7ehhdU0
j4Br1SkHexP3cxtOK7uHXO1zEILGP+vguo8acG2OQ4Zt3H9LcjwWDhphQRTSoQtWHP+9ddPwEmWH
FcY3f1I9IAugGp+1ljexQjoOYOjJMwb8rYXKmQEVfEN33DV9cnVSysYOxcnQj0gSA4a2KLpXAbaU
0zikO6fdlYaXMBsgrrxMwCslrb7mpBcghzB+oSHFQhg1zSpJSUwKieI5Fr5F0DpDqx5XUGOaX35J
hws/79k0fG3XT/jPTCfTV86Y9/e0sRpVHF00hDIWX6SyV20Q7OjaDAuHDuR+NCEXMt85eIFhL00n
JGU4JUybvHs/Tu/aEsVsyWvPjRExUWu+mVZ1P7a9WOd4Sq8TsX8wM/Zhbk6HdLL1tTVCncN93Rj6
Y0kwPeV62G/GoXqvgjrbRcgLZcV9Tln9YfrkFOizVr/OL4xsq8MUFe8eIGPc6fnWDb1vbPOvE7jT
ODY/R90cd84IS8ngPui7xGUEMK0MOd4r0YEOo0VQVHZyrO1s79/Veurei3469soOzjbWrjVG13Sl
yrQ9lqX9AB+6frBmyM/oKLbDqaNN3sv5yIy4gKLzVNgerB/DIuHdyMVaN/T8qAqy1jSMg3nOSoL3
INsWtmVvB8qUMtOWU4CGZQIHtykJmV4WFE/bocLx7bn9tOrrzl6VQiNRGuKZLXJn2+FiXmvc7gtT
mysm6zAj7ch1EEdAvsAmMDsumwhNfqOTzeyybCE8zu/6Gh9gfeB985aaJvg4vbAlRR0Se7PbZZl9
Y9VnAs+Mw7aUvs9RLy9caUDPA+eVELkNHCQ6VCZHMB3B18KCAdqG4k3xItedThNXMyLjaGjorMSU
2HclWmY/KrvVRN3INbkLk9o/yih5juvhEGcJDacMJCxgB6I1osfUZXA4xNkHJLPN0HXbZMweIiTr
bqjtvJReRGsPxcWtoCt54bKXPNowpnBSe/24AbIGFnigh51b8F3k8FOn1jlWcLY7ZIPKz6MtKdX3
fQHCTuc5WBmR+20E5am3QhMmdbq3zeK9AA++dOlU485j+O2gfhCN8en4ogeZldAOaTaRUTpIwzux
HloHfGMZ/LhJfksnpmRqHqqblDr24D17YfTh20ThmAbqOm/gqcj1mHyfNkLpwnpDfAPAspirCXGd
mThLY6IZGCg5q2joazAS7ggsADbVxTYLhX6uTZY2im2QLkqnKS0JdcKBeeqD8dZbES6h8N0L0OxO
SQZTM1yHBCZtHQp4UtLkykd120gDMT4J8Ic+wTVeG8NZL6ojpETUOehTW0bG/zp4zPqnYDciGh3H
leYcREgI2Bzq/N+y9+jKdNrvQXlONfXocR+Plje9jyitF9jijwVJR3d6LL0jsyq1Nib5TpnQ7UYe
/nuOIbemNIrXRkOplAiXofQssyL55mjBl2E3wYyiNbTvtVLnKY9uttL0B7C0kjVZFWdTtwBSESWC
2T9HRprRNh4T65oH9GvzAmIQ9JZnOzYLJjlIs0sEjIswHy6a1ebLQjeqHROt+lI66//Kho0aTFGB
IBx7YY0J1jUUcZU3Omcfb+T6X7955j+F8Tk6Na8D4tsUljT/MSDa5MZGjaOhnbMqOQfrOGu/aL1D
7TKsB/UD7l+HmDOp1VjWSB5K09vkSGkpMMeDSkCUmAz00MIFm0QLOYkR6rcUVbRTKiEwI4BopEfW
Pi4J54gHmqZmjVBt2RZluaoAJt3bbYVh2hi2XmZZR7NICQHuHeaqWeA9uqO2QtPr3lftUG1cANn/
j/w1w/unyG+HBoqum0LMQZbS+oe7B80iiBYTqS5pXjhqCmlcCz88xo0WvtiMvekXBsz1MmbyJZaZ
V5WG3309IA6KOK7raVTRuso5JmmAkdeoqUfWpny8S0C34AIKcFW1NtpUeoe/I6Qn+GIoVQ8hkTM7
jPL1fSj5S9Tg36yCXOaEdJsTlcW7qfKPWvWvQJlnMGAtVoPqK7y7THJaET/1noGmryHHLWvkytPr
djuNhfHYaIbczPLEdYCGfWGZbK5mKYpbGgc3Tu0c/mjynMxQByjF0reInDI4wLZKOcMA49cgKt7J
fuFUhHQY8xe2PSyzMk71PaL/OcEGE0+Z1DDvwNNkDZCj0W/0C/3kaT90NsVIkffLinPyHM3cMX2A
HDi1AT3qkuIvc8UH3F/vYiNz9chEOPvheMgIf9hVBtnNtjl4KIGDt8IKf0TXuZvBhZZVp4jsgpnw
ngvyy38HsqaJlUBc7kC9aJqB7c4w7pROLaYgNMFXmf1Ku985k5UJIHV0iCDw2zYC+O9eBx+YD8iD
4i60GeAAc/0YiQQbN3Jm0IcwcPAbGKfffw25NE6Zpz+MqRP+4sWBKG9ZVc3+ya9LuepTWEC/A9ar
ovOPRfNOJM+dQAG1I/Qr2jLG8d6BrVKSj8hVS4UcYao3ouThXAeO0D9a0CVLq3LOJjGtd0yB0MOL
+sKE3F31oX1ATmcfjXJCkS3r/Bp2Ao1Pa304Re9Q2DOLGeeBHm31L3McjG3T6cOqg052P6lPiKkn
7s+M0IJ8OgsRlGuvQiwAThDUW1GF91mnv0RFlMB2AW8UzqIFNZfOzPegW0LKPLsS3Zs+MMCsTfWY
TNUMnSxr+pDQx8GGVL90lpAkHu6q2Qs9jUihE40QRVouCxHq4knWMOdHNNerKYS5aJtTvYdoll/r
Dmh0iaN4pZxY55Db2Sj3MQz6Vs9oJegT/ABVsvm9+P375/AfwXdx/a/M0fqv/8m/P4tyVNRJzT/8
86+PRcaf/5y/5v98zt9/xV/P0acCL/jT/MvP2n4Xd+/Zd/2Pn/R335mf/rdXt3pv3v/uH3NKRTPe
t99qfPiu27T5/Sr4PebP/P/94L99//4uj2P5/ecfn0WbN/N3C6Ii/+NvH9p//fmHMa/y//7fv//f
Pjj/An/+cYo+/uf/UNH7P33J93vd/PmH5vzFlDaRlZ7Qbd1wdPbj/vv3RwzjL5aHgox+rs12LC1y
ldmmmvDPP9y/YJiC0SJwMQvp2A4fqot2/pD1F9Omf6DrmKFovNqe+8f/fm1/dw3/7zX9t7zNroS1
NvWffwhL/H1BYDtSp7mlu56hS3Pe3v4hQBW1HoEpRCy1ZS0eaodSk3lgemROAGKwoMsgeaVsMLW/
pJv06bNBAjwBaAv2vl0r+izz9KpnpPfWRvLML4QGAWfJNsrpxmZe+kAmEPGG4EBg2qhuEySCGWdR
nmwVfJue8U403czwdG4yng7hBFXWiES67eX4SysrfVsiVA3gTbrXxSSGEkti+xabJwSHtG9mF7xH
FoluEoDhTeDS26h7C+z5jKWvaHvRAhyDlwgDQOxkL/PWa4oK6rGxjBjSHWowsYuutOb2VCkwTm30
aGTc2znnCawl1pg3khnDhdmET55od8yr74tW+x686oN+zzLTq0vo4spICrgLkbxr+eUXEwgXNCvD
PFQ5GTEuhZrRRkE4PYB7zqBhPzKXjElok+ELOP5+T2VrWqZLXtJM9lcgDgBlpU8iN55YpNTWpV0C
YMneQVC7FaXakHoi6EeoN1t3gHgb4p2IKBwB9K0ECSDNHP9mSHrrXoCSxwlfx9Qkr4yznIstAMUN
DmBjfA48Dn56Za/bcTqFafZl1hyE+4jFqWuIK0jyLXO+fpnKGiNfAs+2JqwPe+/RqLKdo+f7UCcG
wVnLhvIl8KqtkWIuwEdyqYN7qyGrsphA+wMdUxkcugCq8vgW0OvCAWAgEmNsoY4laAOhWk6nIsfm
MdBDbLz3PHD9Xe2ORzMZb6bDjZUMlKlKzVI0aG6UiNPJyF3y82zzSLk4J6wNHMSVeW23dVE+5knN
8YRvFRvmK7zjQ5qeBpuGp4J6u4wTYqQ8K0IJwc2T02JLvfzRcjNcKZL7hQkJevWOY5e/igdE2wHe
LJqVNhYO6MCWob3RolabyryvarpDni+1PRtQ6eQBqX10Bpt0XJGVU05FC2+v+KZlahvWPiubXRkG
aDtQz4iQvbYnIUyQNaGJCifJFEM59jqgX/GAlx7XTOEwq3KTdZfn3yEEskw45ZLDFpYyC9H40F6A
m1+9HpR7BB5sk9FlMEib1zK9XDXuk6yQITuoLJFJYuPFcnP2KyTYoeaevRT+lzKOooHR7E/Oe6Gj
Ew7N5wL5AnEELU1wQqdcghHcKPnCElivG9f6KSIi09PgGUjEqwTxgiccaB4zVewbJWffIMneugq3
NDI0xBZ7jYp97fvwcDH0MQjpbiAzKmSrDKdj+t5tn7grsnQE7W7Y5Wb4lPJrbioLoQXxglWMhq4E
Z1Bv+j74yqacCWRLIywCt+zk9VEl6uI46U6qVJD4ULM95sne0fHctrhuBJOJjPBU1gyMfbnWPgMr
NA5gVoAfpFceSbHwUvs5aUydmYh947Y/MF/YO5p60r3y0NNkqkpQynbEyXFMu1uskGS5ccCMyT26
CXNZr7KIVnRDeyVQdDRHO8+fGqqjhTskT45f3MLEvLqG+9mmGmLUea+HVjV/sKuzdOfBZXA79P59
8BIa9WsYBZcCdCgquWDtRIwthdB6JGTdza47d60M9RSY2YXTwHx8NGdkMCgF2z119HI6RK5byBWf
Y6W2Ki5xrrnkxWVNtc1CtRn0wd1OfvnLs2rmogR0oXwFnU8EW+u43TJ1pzWgd/LirSnY0J9yISEt
2+RZptpR9fRzxth9mRhDrd2+e8NezixrbLVVZXoQyJytpxMwjIGiAniH1Z328yyz2qhe5QsHrBH2
mTztsxPBcr+sEmtvGfQPLXYWphPuK5LkM5glxLXOyezqG3IVHF2ahsZEi26+7p5GJU45BtoSk+VS
+C0pwswlcb1/DwoDtVQnhVvJSZst++gvN8UXAcNgIZBTG3KVAchdDFpiLsvOehSZtwtC8Oa1P96a
kQN92AOayZuj66HXnhygeO2utq1bDTINj4DJOHB814vG3gG8/wyjauFP/UW56g3n9pUG8itZDtmy
Y2mzR57qzB8Uauwf5dvE9CLUgdy3cUYJK4Usw6kkP7LW9Hffri6xz4Pd1aa5aYeiZg6FXDQoujsr
R34C8n4rAbFhPwMTVj2q9F6r+qPsLpUEKe1l/vs4dhsxoMYx+pCoakJJhxr4AsjiXw0iw3IOYItC
Oiejs9NbiQrMMK95bp3HPBjXqjv0lvkZasQYdYPadtC9FnGMkhfMz8YOjSsu4nmsisGnEGJDYMC9
iAT7a8eYRJwBS9Mgr519URQcw8zA22oObrmwQ1pQ4u9hmVjVNBWWDEHePZqXN5m3e8Kd6RTnXw59
i5Wm52+ZkX8bFapJu3cfC3OaMXG8oaowr8qO3xxBXqCmc785A/hfHWgFhxMSCog2MuCfWp0puLTR
2zRNR51iGesDHWqiWQie3eeZdkvT0lkg07izrMDdxQxSLTG+e2raKiHOlBkoxYmTlAzoQCcQbkih
LhoScZCWGHZ3Q3x5HjJq7iaH7zHvN4Cpl33t0j7UoQ5LWuyQzXvNhrORXSQF95qEhepIhvZ3NE3f
9Tzd7lZRx21LywXZWqXfgP6zZxm8w0YO6z8f+zWzVEaspjq0Jd7CSBAvoCcXrxivntvssgDOdTIS
wF0HP7CjtR0KXH3pRNMDTB8kQ9aL9HB0BTrwENhMK3cYu5U5Pk/m0O16bMJkW9yUzRpv5ACPSuS6
vr+aIYR1jIFvcJ/rvH8utURDTKJ/qQItU4KZosWzJiN8H/M91xIFjzvNXvg260GjPyO0RWNeyL1I
yCX04mwPPBTzpob9toW4l1n5U2L1XAE3fzL62oJFTL1SdO49K8RlCH1kseiFtl0pLa76VC8HrB82
C0Zd82XuwMGTGEqqLWbX5Uj7Ox8YRZdIgGeu45cPHH32Cj2jCSmRFyxyktwQWc/QfFW8WgFYACP1
gN5AJpP4S6gU5UdZoMpIiuShMur5bP4B/X3Vy5zcYsmbSIASWyGSDtvVX3NJzLmkMau77TEK5m5C
8pLp6Ot43pU3XoKotx40gsTwVjwjqaTKjCDRgnJaicknqkUH7pZpnzLu8YTUeFik/zLvG206Hadg
uCGzeZ6vUKUaCtlO32kWgESVGK95ke2xqZ97paMLYeSjXIqFtmcZR1b9gGNcWxGE9Fr1kmDFhpkV
9MxFQxcky9ObgMqIY1NeUkR2A2ntwywCL91qh46QwTaXpGiHQwmQHsw4Jieo53J+XAoZvYi4/kph
xtlEebgdq6Fv6PZdh44Bd6D47vP45JfQVyF/lPY3Zr6BYk9mRyGOKBaJlUKJY4XW0h0zG3KmCT9Q
D59kY/7qWvRFVtBeGuwRIDt/+R47mGD8JveWCNSTV6CCj1dFlDb7XsUM/seEUUm2Img431V6dMBw
CfsmeGAEOCKSw7cqYxjNtbl0sIyt4lB7cHTHx3dgH7gDuF88pChOc4KLfSj9EH9Om3CUcGqEYGQq
pLUwAYCV0Ers/tiV1Qewm7ehi9odUgtwjFjQVaC2kXKgyhRLuIkOkyL3jAisWthsJHYVICjXMHlO
jXcuCfwQximiGNdqBKzE07XGyCNlMttJ4oNRUi0QT8D9Ns0e7zhcB1B5NKzDmPmajZaz9CeG9xk4
oBWi5loKmqVzfQW6wj7M6QUxwDdccIZNrwTtYePR8q93NB5Spi/er1JjF2kSD/mT6RyGguPcrbAx
mlkslIYWXlAinbQW0ggXvcEMujTz7KsSBxTCuw4XhCHEtyPao6xXfatdp7bYJ4RqEJqeLCMq5B4u
AioGwqOM+CFqnxy8OFU855oyk29zMVtkKPwYDW5qioMUHikT0OjFVnswYs88Xc5iEOZrNxovU25v
45RDi6z3yfRp9BQF7EmIEA/St5e57LKNxixC74d84YMPMuXOyGomqU712mtrmTVXMjnDZdgxzijM
Hg8YsxXXeWaqmQGeYRFJyTWeQ9Ge5h+kECyR6vQUJoxXiZsJ7fIJyPjH7zW4s8Yr6pGn1koIqof8
1kbZXpr8aCZZ7sJG1OyXARoC5T/H4XSVo3OafhUDOBG2ZCacYN68c83jC9WfIpTkiXVaFA/VmL1O
jsCKp017PTi3LlUeIu/XDH265xyasgwPwmWbyHJrx9GHAAXSzVdBih0+zAmzyPIRczzP8MDy1VLh
JfcYwu2zl3CWiEA/ejAYadH+KC3cVzarpvIhCE+NohhB/BaP18DyPuuqfHIDdXONYlzHw4+07AkL
eDH3vWJKqSikSyZuk2x7ANcfzRh8VZ6Pp0u431mgn8d42mV9oe+GYURWWQWbAPEyMxkC7xz8o1rH
2WqKOUqiphsGCZ+2fTVE/KBjdsoTqjSgPk083GDQUvPQ+eb0NblbOyKRB70KEiFEaDp1DYOY6Q1k
DzoAJ9DOZckq0lDnFk351MXhsVF9sEITBcIqy74AQXK7Q9ImfF1Cr/acN5ORRf2QgvJ4d8vswy7J
J7WHR8ZYm8TibKYPIxZVEjlDu162gvmvFhq3xBYM5wNxRRt4a8KOTi1JV6Xdso9ZjMhiBPS2fQ09
1sZe4w7lRCeAIQZgjB71kAvUmv2bVXOTZJm2dTryiHjMMhJWwGson+Y/4C5Wy60DmfUMRPHOlxTt
NpSTJVZ8d2sO1nNvh9Wq7CcUSXq4GUyu8ThZ4bqohqeUg9oFidIur7CpWKi40iZFi5nXc0Qanmd3
eOew0ZMu0Z0Dmzm5+FS93OAk0V7p0t71SI+FCwK6dtg+mpmNzngr4LP7uEWVkwImHnSA2HblxmcS
MhNmi6+hlTH/IZ6APMbHorTHI6AQJMbMlpu2t+9bS57zMO52IEnqRTYieFZB+uV1wBvMmgDhUToH
2bQU21YbY1iq/GUcADGYtOhi+vNLdauz0neoQa/UxtPW6nu5N9ylVn5lHnIGbSzRZJTFyrRXxmC9
Bz7uUAH7N8gE+3SQH/DjpdcomZXfqYAp3xynHsVPMSikHcxqyFUuMAj1IRrODT+8pH3voLyLW2yf
6cGS45urBfXbDPQynDkqNs/O0k+RBxjNh8LgO5By7Q36LaFni0EUrV9FksYW9ekhkMWP4d3aMr4G
0n82Aw0xne5cnM5/oO5xElvDIODri8mfzOsQlfd4k58J0iLiMigvNfMIy8PK7mQtrWJ/jqyV3O49
1Q7vzEUIaiK/opQiMhzp0JzP1R19wyy2KcA1DDAhpSM6imVSgVMkbIzLlVrHkFiIXgQPY65+WjYs
6MBAn9Rhmqp16MCQGnPOSYVb7QvX7FZW8F5bHt6W8gmc5dPcmZ+JiC66ceZB2QMgIYxXYfGa1hhQ
O5RWCccxImEVTlc4GjxLHoCpAKjAZvDFg55gplMakE0Fb9JujHu9KgH/S2gWsC4KoG7XMSVoOB8b
Anp0DIgWkoslnhX23sD51AzI3dbEou7W9ldv7HRt6NGRYDTwblnXnIqmuOZ4pgPUrLvJ5+1SA5zQ
uLnAMg0XA7CubeVeJfSqKS23NXOJ9dhVn9BhWYPdyacfU4FSFDWQnIHCT0yH0ojo0NRte2g9tosm
r7d4HzdTPTkIOIYjLEUGye++KOy9n8TvrkkQCZvu1D7L0W52FdLdzPD8c18ZGlCmfhki5lwYlvZs
5tEqhh6ygM0LCSQWz1PPjq+qeDPYfos8bSpWwMxBO7sP0gEFwDL/MBFGCA7enrPZX3F+LsvR/s57
eKshqRGN2W8h8n6K0byCPXjUchyh1OnPaScO0jUj2IovIInnxGkdo6Szni8lkBwMwwg6HBsbtfIa
1NHTbKwo6fKmT/Mh00QpvixaFI5528a7dmZZ92m3gQ8JM53QXKLISdpCrZKukmLYufDXVjVd5vUk
C8Ki8p8h7iBPVyDUkK2WoZxYetBMYUOlfzPpWANmyYB5QkhUrGXtMdkarA+9ZYxT1i71j9FfzdA3
MT1FWytvP1RPnHU7MH39nVlqO8YLjmZSw5EQRCmJbK6xLAzTexoNAhrQINCF42evE1rAKjBOTpRd
u8I7plnUr0Qm42UnroNd+ofQLHYDEVVrZdEqig3FVEtrt16Y3xeB/B5cdPaVVNWmCe/qyUj3Nf05
7Dhypxp5hNwfrSIqgLD0CMkrpxNRlqtgEkuEY7PnCU/7zgb/xzOO8D7ADTTmJEgBOnvu7DPBVaD+
hlfPaNFyiGDrJ924aaW40/0AX6vUtyTcsfV3Nc+6URzz3PgocxNTb4Dxlk6Mj9rEaKAGvDlacxN1
/QubIa0ZK0SUkybdtpVYyxqEjli2Gh4nBuDbyanO83+GxinHrYp+J+fMgVRHrzW2V92r2LaaS1O4
d6Y1PQNdEGvycndaLF5M0W+yjhshGXlywdsufY1fiLPKXnohClHn0RiPeYxWL8uccguQNyYodVPr
Rc618n/xtD1Jv9t0CW3vnjRf3wFiQxelcUtqEWMmzmOZ6acthOmHuMapw2XoZgeXPq9Zs8ytJsSv
oHsKegVhSrELCv3ecgiida3hGKdtib7nzvB5UMpKUCtMKZC0Wlsz2kyWZyVo5xkay0+MtmMF6gPK
Vjbs4/a+BiNV+0wnbIaefiw+M22NMu4+zJxjjzlnmXMthVagRJ+8XxauysGP3sy4atZDjmVCFSS5
Jdp+xE2f0alwVL3tAnUPMZ1lsi5eGpmc7Jpl3scs5YSaw0wXBw+x6Ch+0r1XwmGPMwAFaBdvSajD
4J4KcxcDNeocs9yZXsdq5mlXpyglDC4a1jlI6DajHdSOw4cenzpFr80FFrGZ0Jq3NQySMcmRd2fP
MYPYLXny2pzr5VfIlDRvjRXXWISVuuhsQkhsZwRk9p1ZhrXTRX0XDbgArZIJ9Uj/xfOwt0XwI4m1
Q/ea6+Si1Fz7oCKJvKn1s6uLkmkCuiPptGfXbGyOMEg+044amHIIm4RYpISMrhGx4RYV1odGcEdo
tZdSQk71DWvVuvZDY9rc7sJg12DOtbBHdlMrSUnrG5JjP7H36ao8yNIgNs+Ki6WSYXQ0sKdH3+Sz
3roUNgJDYqCa6OVdyRDM+YKJ7XNew2k+Ta+dgA1Erk3uhauwfRtpOUZdvbci4/OrK+Inu+yvTWVc
WTqiRZLqD3qoL7s2r+gj2eRDa+mbXrnnqrWRWDXDTtSU4qaWnT1P/vSzINjp0A4YJL7FzCYSSfpe
/DoN5KvhGk7XTH3T5VRM5qaEoSBGrVi1SfMqxuqsdbSQq2kYdwy7p2Xuh2ddRC+zbf3QKz5RT9JD
kKJmpIjEN86BFtTL3o7br6Z9mPz222xZjlBtQ84ZsuccNMheVuiRJWiw0E3vaXy94YzhoA5sf43R
+r5t1VtccfgBEGCDVOZjmjOcAju9wMKb6MmxYvfO3rR1b9V3FAaZ3ge8fXLZt8NX3Ft04yXzbtLc
1njkmxWTJgoqe7g4doUIr4ru7DT+QlpBaZBjsgJGg5oT+6jWAs0PWoYeHFnmDghNnHHf8Hph1aRH
iQdnAcnuCOu32kWS6f9kX82aP6jWy6Y/Qyy/jFigFlYoz4VR7mKU4et+aO+GrknxIZufcU+hkszp
2AkPV+Xw9I1ZRmU0li+0bPcR3cItjfmfhL2HDrPWn5omp7Hk44mMm14wpW9+uTEtxwnB3FFm/aVB
Z8np8Oa7Zb/GuSQGoAejUsaeiQ21/RyDQBtqN44YkqO30E7hlZbODhqm2BrNiYN0uWSWOtD2L34B
xbzxtrHiB12xsR3siqSlehlufC+m2YHe5QXXb972pMf2bOJFb/erVnbPmfD9bQfxbRv59UUPdpaO
VzAyi59wQnoWuic9czVusRKG+jBu/JjmD3ZB2DPshjW5NacuVvLZ7SuMGbb1mslk3Apl0pMXIK5r
7aKXs2cZ/ACk/Y20TejLLXkXoZU7eykreE9ZQFHIKeUQgidLLyP07UUJ0m1hMZHYWiU9mUZR/ilA
sSTvNa8loxJgu2S+wQJ0uHuCIdf3lt7QzsQFSp1NgBSEP7Fp9IpyrfnIpJ0f3IHeQF1gxmSMY4Rr
qeO/0TsBX2EqfnW1fUiztnoaq4CIyhKdY7MNe224MyzO2U0zPusKULGjkezeEA3Xjjfy6L+jWgXb
vtoFFoUucwpiwdAQRhDkFlFGtkw8P/LkXDL2f+7mnLuc4DypuRZCPwN7DRymhR8Q9gV8RqJlWWEm
Qpk8iASLJa3JckYG5+3jUM+Ob43c1TG69cZCOm68Vm2xq+OCoDOK/UIAwckCk7NTlP7o0sIF7XSv
KmZ2W1bpW5yHj5nFyaWkCRvTjjpRndrdvA8H4x1rRob0kWXJ5Fni4X7tJGHl1H+6YXykoaY2AZCL
tVka29TSmCPBGfRSs16PCvNV26+10XjtCida2iErWXlA/qzvfC3QN5SNtYscnvFqpfV0A5W209L2
wcxA5KEsWBeSAPIYAJfneDiFQxICDdU8ZWbzSud7p0CP2TM0D1YBGYOcaJa+PCO/4ckvy12AwrKC
BZZk3Hd12W6bOqPjyH0TJ/YRt0QCUpKTh4idL4VNN7Pcb54QxIXZNB+7jXPeWbdhhnzJuqwXSRA9
Id2geRnYi/AhL6qWEwGihMBF5ai4zjFrCsB93JP9bnKSS9NTwI/mI+Gfb535lkv9phXap9lSFlMH
LROLJQxGh5tPM+aE7wAxn4w2HvMhygBd6nJZmySf0mlYE3AmMaexLau502cE9bFyOOKYs7EzvCgI
2WzSw11G4sQs03gFfpyufBumaJGvx1TVd9xno9O8Jk7io6BzSXZtgYxzkHqe9HxVUKotNJcJd/8z
Fd3Nm8jBnGxw2smxwCKcGsau7ezmQNSDzGGoZbzj2xY1MJCRd6uCLpf6R3h0iDoG3Ieo8pZDkDBE
HM/w5G9+mSH97dxiE6nugbvmmOMF3eE44FGtme6G+VfIfI4Xki8i0ia2baaunYJiaPpZs5R90h4D
IOTe/2LvPJokNxIz+l90BwPITLiDLl3etPd9QbSZgUfCJOyv1ytSsVoqZEJ3XTZI7nJ2prqqkPmZ
96WXgmPVbJm3P8tg6Z9galVNeMnWB8uxjT2Ktz7nraXjqccn+ZmS6nrxUbhtWba/sAVDApZWPvRH
SwAOyG2P9bbRP+dANjbxrGwyl5RA+3wMVvBL612Yhdd2bU9cMIBU9LVdPnfLhP/tJY9tnFTPPrAY
vld4xRMetY475k9cNvOnORo+SXVZZ8FI51OmI71pQqveiiLMn1KGQS9QI8Iuw48/6Pbxz/9gxvKd
BZXl/OffGatjVDLEB4NIvm0DWz3zBctISjHm145svXsHOGtCxZDnvtvvmwZOh+/K4W6UTcBEyiKA
nwXiqAUBjc4sCpk9qxCEm+QchcRfwopbhHEtdpWSxjn31XAu57A4Z7N5H8fKQMwlvpNhV+9FwXNW
M3Zw4MVwGMcam0cg/CuaqdUdfhIFnALGCxXiTeY61DxCsEZVQqKZ2BJxC/y867SN9q3d8XeXf2Qu
f+V47kHHwjv3vvz3f17XZtvYhoqWn+h93lvJg53q5EFGAVWavLz58+8488wrJ8XZiUhDbJVr/2BQ
Odf26IJUYrrVm3n8Q6QMd2y6RXCjx+6FL6AAKn3ibbvqwDHKec2aEXvCDafb3mFKa2GnTjY24D5P
nDXv58unXDhErk1yHIRfPhW+jePuLR9OTFovZvbsJABOrxtwOzsZJOwf5dGHm8B7MH2UbqUR8yoI
OPYgkmu4UE2EP3hTzLymQ5t7hx70zalIuDkVyP/YV9SOuzJoSfzExUHGqb1zI/lZ0h3fiTmoeSNq
sXXgGXievZwMZvouUhDmO8M8X0A8VTc4qkMIiXkYBbRxipCHOgXM7scpIfPY/T2X3qnrNJorAhXB
UfT0pGYTqcrrc9UH09pSln07wyEvM4nOUksbYCqvJ01dlhy9Kefz5NqPQXEtJrf96ErrHEbTzxRm
6m7uwvbOD6In9rFAVtbyNQnG59nmsFZ0Rbqtbepa3e1wabaJYElJcrxm0NSfimi4h1BX3o7FW0SU
CQcwbNm2wGMkVbUiyeVzASAl2l6upVRk+akM387UG/61U1CEkBlCDopFTp0+Rbc3dO9RSvyd8CYg
3RLHJq79+ewFFOZDCZeDor2hGKS58veAycXCbnM00D13mYPY87qzFFrgMAYwzuZuFiuUcu56fj7u
iqgLNx4BTTaE8X35elePmPv8xpbkIbaIQ2RBKvZOCDAwLrMfrmaGIBhn7LhmRCpfFQpkPOLwmtY5
3nRjY4/F9UQzzyZ+M7pUmr3kRJrAOVcm91CvE7wQCzlXWOKGrejwrpNleRmbYzrHjsM7K22iwyKS
C4WPXdDcdy3M+W54GrgL7lV5MSG8nSvoVNE+guKjSdcIY63JPC6PJVUkT36CVup+9ykp5IqGfkfw
ntNWnNz0fRGssjYqt30gSMyAQz4lSXhQ8rMSscdtbUnuvcvwYeoqkkBR/Ay6PzqSuZvu4I71h7JV
7Bx74yM/pPAOSSS+JrLBWjKFe5I2T6GVWY+ed0z4M9bajz8TSGerAqcrrmNxW7HIzBuTbm1IsHiX
GzTTwZDrlzymhoTPjgoo8nfoz7e9zpNddmE8Qea9DwqVnuG1vhFb8G6pDoZXsR+LrRItz6ViVkcH
/A+7is3rX78RhbKWDLreYZ2v8jm2z4gvMVk5Cq8MPwJoT9IPpphbIlwXKF6RAUToL5lp0zcoLvMX
PsZlYQ23W+W48JfXgC7VSEDbvfJG7F0SDfV9hojF/qlgATBglTHC7gBmcRiE5qvFD4u9crgZuw6t
UOA5tdJcjHseUexlbsFnxtQ/Oo59xzl4r5bMeoLxU7qkEVRIoUkUAiGlHL7oXXWsPV08t/wdqgTo
12iJTsHSPHGsnu7yDhzCn79Fw+ruX4WS/48F/6+xYLoP/0Ms+FenTaL/ngrm3/grFSzCP5TnQjwX
vk+q0ydz+1coWPh/2MKFVuxIz7EDztf/yARzlfjD9ajuXPo7JLj4i3+Egi1p/+F5QciqJEliZSv5
fwkFO5xtaQH9lQC/RJ7JnynHYxvTJp2smCiVRKD/uSWUthh7LoMhV26KFMBeEzkefJgrz/M41Nq8
1Rqjh3UZwanzzHQXu9k7sBXvULPciEonEuaQl8b/XBzO4RDPrG2RJI9YYUw8K+0DXI73bdrnh6az
b5awOQSCtHAVsX6uGWAEetWTAjPq3FlDekC8YCo59LYSBtMFQgkRsjtQKneou42vMCQAaseA5WdY
10JLyNmgbTiN+qRJh0StZ5uEvu3Ea/q83R0ZjpYNLorCkYF1hcqhjiIfDv5QcZflCRS8jwg2qzhD
vJJVeETcupyS8b1SGT6EoOtMBUMyBeuzTXvqi3nz7ODUcLlFnEMDgB0C9I9ATdSNDO94Ahxwtmfa
66HBtkVXOcj8YsVprrC5kHAIa8A4sMD4vkoJWUHGJqBmf8y18eDQAdHkYESGRVpsR8OB2wZWeSyD
fDiDqliFA2pPbpmvBblxNzv3AHdY8iWpiJ7+QO60PGQZdlmfU7i03sc2d9fk5+6CWjy7pi/Prbbu
BUpjGnhrqyWoLRaQeI3zyuJzUXKLG+js8HR3wGItUOsuaGte+4bf5VXjjxMEq6TmG/tKlxCV7bE8
tDbCsAvn+pClUGn6GOJBIsgxIvYqAJZ7abgBYoaDLR5AmIn6u+6GiOp8ycDf2gsegyyjMzZAk9JW
zla7R1lvFJf76JVjU3voEjok4eBtcP+9dWOsHpYWzd8aczlyo3HnV7I9la4LoCwFRTQUNxMJUwa+
+4H/bZug1s+R+hSxsNaMIkWrZsi+QugSkzvnL3yNO4xmXKjOUNOuUllbT52c7GPtt/usRDueg3Nc
LuNdnbln19YFaiqmj44ZN14icz36rIBADUTP82uFIbzjgIN7JHnAEcUI2GA2J0/27Fdg/KkGarAz
O+w/ed2vxMwdnK4LR8X19noiCYyq9SqXmzgkAhIWIWIwyBT2EqpjM3i/8yKMDgFlHLuzf89+SJ43
oipao7RWhbfxSa0REUcwLoqYN0JQEUOOvy1Ji96lbrTJKytcZ5eNNHvuqd/MfMqHWOBb3qV9d5Rc
MlHMYoie8yUkhh8F1STjQnWhoYHNwasKSS9CcvQNbmidu+++5z7hVBJ6KGnQk1nj8HNBkk0Gbwoe
tEx6gJ5YrAgly5an/SHyGRPJs/cubeZTDt0KJpUH9dnc6m44yLHeUOn6odSISrvUzyEs6M0iRprP
asThuEgxKpjeWb6Hacl1ZhXlEB6bMvmoxuVhIf2UmeUlY4tu1Qewgizhg5PoSES5CzsVk/qoRJQc
rbk/wv1p4lc8nHjTpqQrhBxRa6R61HJ+4mJAmzi88TKgpaOPTBa4b2WqnH1hsSWQeN46mC93W6We
TVMMp2UwzA37w7dAr0PAP0yq5M/gu9SCBY3+BLiQSQp26ZfJWvMJmDadql8dmo/S+JQDw2OruBzx
b1yls34ndsRVrBGPnn2d5OXLTCyRnAyBXmoKkdyBSOZAgLcJN4DxsRwbu9Jcfye+fU2cng0ocNGa
1yIYr33aYpswpTfRBmOxYzDhHLdDs89g8AoFlr0Vl7HghDmwsbSPrpd+KL3UB0sPPzRDtrbuKEGB
R4+tb0SLszfok70oULDN0b8owTy2fpGft+HvtwoWnVo1+WTvnJRSREBLax3VoiQTEn/0tTK7uSMa
WPv+2eZ9NE2pWPMnYvMyYC6lG19Ho6q1p8u9pn2yYjMrP0xgeoI4+AoVZ1PqYNM5xJ6x08t2g6oE
OR1kjcEwwKYjNjLZT5iF/FFSpmvusPnKyPDOFGq8i9oRQkAcrZlWU+s0nvdtDEGd1A1Mp6Tkjgt7
uEqAPmY8ra4aLu2OC+PLyqDxTZD8+S59IelSbzuWWoo0pYIwwQ3T8y/RB/czu0lRFdzLISvfVMNy
ZzeFyT5GEaa7DDkg7usDlwDQB+mNVh7QLg21wm8sa1Ny75U/bQg+kIBWt5VCEiuEKVN1qBnjfBnV
Nf2uNX65K/QhBpFY/9kxm0mBM7CxAY8yAOy5NW7+FfGmyP2q/JrQ2i82CNVJa5yJWyR09AhMQXPI
v4mhtZsO9NvlB/QOwZyjd0NJF/Pik/kXdJmEZJiJTrWuQoaWfIYMrDcGa8qkvil9PkMuEAIVWNU6
zXZ60HLdeJ2zDUvrun+WHUwDC0VjB3UghrpIaWYEy7lNi2+3LfK1U3pkN7jfTRbNH8CJV8sy9Xud
lJvAkvzolwYSnzM9GlgjOsNqXCxsb7djA8UghHfTI0iHNx8y+JrAQvTIJ3GliKNu+r5/kw6RN55O
+zB9smupNhdSVgAI4Up2WGKjJodvnCPIllhlr5AKDnx5Qq6jmERKR43b4gt+NsejyG829gj5LaDe
EIiz64LGLEnBgnnj+jnbLxhzD+w8IwPmk+D2wg/ZBC7OE352zorbqgb1Sek8RX65hJ9Ue/AnHzmB
stR6rDH6VIl5UnjEW30OCRh5Oyf26BVm+qS75IzFCXV74k8X9bDfAlg2fCnRes+rrVjQk6ZkXjEs
dXLsDaMeXDQjLL0JIlIfAPwFXqTdvF83TfaB6P10+SgZPf7iGPajw4w4CzMv7shma0Gr1+fXv1I+
87dN333WeSM3vfA/E/u9DvUhRBahMpC9+8xi75Qs1y5CB8D9dQp4f2TFdrr4OouX7nSVEZX2lm0T
E5POQvr9Tn6oC+Jh9FEwlMb2NDrFRnaSygcPSNpwm8p2fgeus+Zb0eaFcn6cZUeNlpCVz2HOC9pw
KytzVgvkahqOy5pFdbz2EvdC3boi6Xgd5ACKsPi07XpvMcN15bf+TRuYh8h0uM+Z6VaYAtgs4bub
NfddIgv8Onz8ZeRZ5QbRGSYDo+but+gvVIJ85FvaL9kMQg1RTITy8k4XHkUDjTz8iIfLsozHz9ZG
/fbNFfr1yi6rm4SJCpi5M3AhwlnuoImEjs4zHhKNB/Je0GZudWTUye/NS+cYcNRyXwAMv2rGp6Qd
h71XZZ/Z4M6bwGXsYQhwumvbvlNGPSDVXUuWu4gFzFz6W/USp6z+kEcdMri9u6ZJib2VNC6K9jch
8BNZ/3CVp8NN0eTPcwbzkVZOD7FMg2oq/a3eEpxPrxizuc9qRW4fEm1n1x7WS36w2xZG0cW4T1xo
N711CFP5VDfROabfvwKCEWIBxOapngmpGK8+Dh06qUWZzeZlYRYGxbm+L/rkLQ2Io6Bygmy7ntKQ
+WP9FrW8H/yUE4xOxEqNgyGoKj6bOf9WjWEdr+f+PGfrKSHr7sAfReK1r01U781lg8m+gYuEPxEr
aCbiF7WsFTI9RMOoOi+sFmZKnQQTCFfIgK9WpRkWKT9cNxI7qwQMONftXZ+gkbX6tze9tlE0rRco
B9tGT3gDLLJ0TPfAEO1WDFPRvbmkSiSuGSkKiW/mpomzKqrgxc6n78B2OrSI/PdgSFrgFt1ANGCI
ysb6VU37Ay6CSfnQA4Y4YaKh7F3F2xEMNUnjkBWl+nsZ5p9Cf6Fqgl4sZH4DrQxMPiYXjRIbFd98
+D7p0GUITnJQDbpXl+9UU/6KumOPzRwZ/4v5t2M6Th8zqwlEeLr3KThFtb03pfspOpJ0ZPr5XPc0
MT0vY/F8BKKo2K1IWLth5AD5S6UbmtstOEvWLKzxXnfw7gY9/1wgll0m162gwQiDMuBHa72DRL3x
67uAsacVl6o1/GG1SwLAu1XXrjpwXqtIZAFldzABFaUcQKw4jHiB3JHke2w3vOA0mzi5Mg3gVzQM
7P5a2Mtd20AaSvHxr3RVP7oG8ivn3yfgKjUmEH6cMvPdMBUuzMnqRH5h73VHekaXiVauNIR0157K
qKRwMJ6z5IKlfURIfIzhD4D/1S1CIpCOKOOAgRrqOM6GJtltNI1PqYjeRzc8msCIK9Tr11kkJdM7
nNtMCT10aXmwZcBrmJgoGVQEUAEFDUlr2UkePqviJajibwASHIQC+uADpDztU2zBT1uYebBZrm0j
tjveu5DHKYBP3rn2NR9nyOqZSwACptwQ8xgMB5Bllbjpw5pHBePWYZl+gAma10hlYqJ9xrGF7tR4
M+r6UUXYjJl/CuwHZ4jfylnHB5f41lZ4xP250vVclingfJHMUXeWxxGB/YMt2S9+XDlaJBjAqzp0
+fawwl/VxbJg+bPaqOTdQUXelMyM6JKkPgG2o1GaRlAAb03Um5QcLLHvYrkO6M3QnIOEK3rr7PEN
v5t9ck9t6rNr6iUYxkw8rBpYhU9Vj2HSVheLqDmXXfM1R74G4FfOT5AvUchcubFJa659bR+Wcqju
0gXLZOxO3sjHaJTDvAsMqgRl45cqseAnD79q3nS8YZczRxVDX36aDrNK5sMQwQbPZlhB9Fy5smvi
zKneIAamtzVbYv1w57aMC+foErvh2rWK28uyICRhdfBMCjorBLSetWwKYz9ez3yFgE78HIuuxLsJ
mNKdninSAKNlyo7uMjM7CPrVE5CMfWfFX2w8gWxow0PM6QSOKfGjGONUZz9juMy7cahuvIR0mxRU
qiqmynN+/2vfjWF2m/xsK8IvBc/KC7fYZwTFfwt/CT+7q5iN5Yfr7sqm3WTSf42LwL5aJ+GZ895n
KuOfZOKQ4rJXT0dI7aLau2+Sy0KUl0IVxK6RsAc2Q+K9FiCvVzXa1XZwivR6UpUFpQvGeB/zIJrT
AhIjW3O8WZ2HgNlmu/vBlpe70TbBNvPbG8MYVxR7J5PghWDDLiBuE+bpmsfexrvt2MXg898Rri9+
5XlQbGbpXxqH18TaAtJ2WN7PlRhu+qxRJzaAYYlRCyZl9m3w7nlrWt9NqEilFCV3VEINpWvIDaXh
YVrMpd3ANTzyYVbj4WT1E4bgapTCPvqEMVZJ2m6rqOv5IKvwlNVt9MiZuWJZgKHYc2ZhuhV6fp3i
+IMT1rcJBu/IjXU9d7pZdVrTuuTtMTrWtBJGP7YeUJOIIEbZTtNuEvD9fJtWwDhrfZAIT2XgiS3X
+u9WLPz68/hMuNGhQV5tCG9F62s75gtTxu5DSygWfcFap2REcSXGEw57dy51eETW2pGvOSwGg2uS
N7gCzg51huNixge6oCe+nW0WxWXPTYGkmRzp1DgxwTyLwSmrw9OP6l1kowwNkq0fD517HUcQ15Kw
/Kzrcj86FKUbWf+IMqYTiX3D4K5aa0lC/k+l9P8l5f9FUhYCtfe/l5SfPn94NKad+fwbn+LPf+sv
Wdl3/3BcSBIOnpFHhED8Q1f2wFAoh76/EBLsmSudf+jKyvnDVoIco+8L4TDpC/So0zi0//ov0vsD
yoTD6A3KAtgj1/u/yMp/hydZwlE+kFzH/0/MICtOk7JAKdrJSn4Sk7uYqscYxqmlo++8Ve//9KL8
O+Lib0iLy6/3H9r1f/z//CeQRdYkMnNhfe0gbmjKLLZ18k0wP3uOO8RnC6DTW2HMVK7rYUlYxbIW
55nF+fdQcOa3NcBJZ0JMauIx2CaRDWl7jlznmYscFy5Ya0+yZEcC3276zOqmv6lpCl0nWS92TZ7O
t/xc4BExOBr+9XH4G3fln/9A/FoXuf2/+iOpv8vwNFaDJuDHvQNH/4v5UJsUikFmI4IjqkNTQLpZ
OyxNzdthXuSx8cv6teuQjj3p+ncXk72kHd/0r62MK7UBdZBl32WZWfWuDrKcpR12hYpVypN3uPGr
mbArBaSYicU+tGCCeAgdZ8gmyc0y0GhBCvXDbj9px/BcAA2xJbdLejioZXI7anxOsi6pfZcJA4m7
KYpftQ1yRSnafDgJHj8LzmekxFq+8mDCsz7djSErte7sDgdybDT0ZwjFH33ZlAtt1smfIUfhG+4T
r2tQ9quu3KTkaUkkOOo0sTEdbw2q2SNtn/SFxwT14MDhUWQnxK9KEtlwxE1Adzn3i/5lNkCrM9Pz
sEyyC8wpsuYWBMRQ+GTutHOP6hK+Aw68HCtERz65zRiqLYbyvEyF58P/bshElxMVyWwZrHWYtAos
QVAx9gBAcLoDcsd3s0R+rSgfAvwEEDVl1/QeLARdQn8pOKEb3YXl9UI4GM0/p9dql6M4uRrMDLeH
DunIDW9nrpBnfn3LJ3QTMsFGBqW7Ggi9LbdZaebsKLV03xmH7vaG1XqSiFRfctuOD4EjilNV/4ns
zeIXo4iHeTH28pqxe2iRlZt+Uw/FsI/nZb7TtQYpWOUxB+KqGYe1b1vZR+NNwZfFO/A+8G1v61me
vvWqQN8mSiHiRR68G0hnaoT77LTX1GZpfcPhmEGixPCJR/6KeVFzXcS2+kjTiqeuSbLmW9SkpD1e
2PkqZg/s6OkwuVZpSfsTrveT7FoHDEsWbUwxubcaNihMF6sCXhha0xticXoqZ8s7u14rv92MdhbZ
I4pmiBXBUbZhhIeazV+BV5Nfgpg4HiYE52PQkk+NtQjfSGuXdDZtsbWDLtkGNlNk2vPM2RC6P3ec
366Joofkx9IeIbVYMqYCM8c7+U3irNtZlGdrKMmVTq66JOuD5q62Rue7jef6oYwTXZ2dLptZAHDT
YFplPcs/5z5hs5I5FONQ2Oji4LEdeh3twi5CZPIg339rh5VJy61dDnExkuYIKWUspujMv+59sZdm
cVohPyc6m6Mz/xBpUrgJFrWT1R+ydNrbNGnLd9ueKyLkSVN/tzQwahycAn4xAZaDcHIKvp3PIJqY
o/i2V71CEhl58RoO95ZF1oc5T35Nx5beitm+sbyy4wx2wJT51OOtoPoJ+36+s3w/3PsQ99aUK/Wz
nlG/Abu1b4apXyZYonzHVzzZE2J3u7mt5LUfTt7GySU06CgZ0M4y9irh0zZ1c/KixV1X7EduS5m3
FAhyRGx499c1bfkPAezs3oxqoRGxDOnZGb38Ah7SP7PdTDdzP/UvMfHTnwgAFpFVp3+ZAvYKYiyK
j4HZkgOfDNB4oY4ONreZR5/pgwb1cWB+zpuci/Zl9xj/UCXXGVHkNcolzXEIJZCVy6J506kBTcsP
b2OnUfuW6brasdkdvg1SUoSv4j4Du6PjbD+wdQ+eXOP0TCTAYQEKOuIB9NOXULLFDCQ7qkGzhmBl
WJPq9/7oknckC0AcqmcMouLrbsMeZEG72qTPaZQadh3LMn3SeET+pqa7UiDA0B8hrkjCeXTniSUS
Qu+YGeHEnJkpm+za8mEFQHMpvB+YuYbEnbCpLPkuY/L4A+lDTKjo91ixww5LGt0XyPIqnVV1tiWF
9StKk4A5GqykMmI4UaECIsYZkMvhEpjPpC/lbc1qxaE3WLKysvXTiBi61VNYPHECJ20OSypcJ1Hw
PVuZ+kUT0975Ng1+pkcU9Nk22FVl0b0vAfdcX/V6NwPH/9a44w8AfXmfLIKgk6uEfgNswUB0lqbH
KO5SJkklX7gtNFKks6lxTlQQzB4LhJUgu5R8qqz4RfuT3LXDbB/YTms/8jTteTNPjL3KPHD5UTSV
sfcVIS2CMzG+1tjZ4Vc6kZHx2T557NTYvQ3cdfblDMRkXXVhNG45f6lzklb+73wom5MsCLj5Pkmq
CEzrduYLZrlarCx+F/HIChD/9VPYNTwpiZuATfWK4DBifeIMZ65hJkr57MbXpNOtbsruE9/vdklt
B7ekbZjWsX1zdEeHDFurVPQA3MIJcU0q4vD+tPzmsSGsq3Shs00sEpnWHzK9E6lb7YoiHY5OHnrD
FdsFI0EZ25KPPcnnLWlV3lLMpt0A6CjhlJfoap3lNazoquUXh8j6UHi81/zGhi1QK9d5LUnjQKur
Sxb/hvJNuCiiNjLQOqiYegwWhQSCpDu9c/OlW6zCxCroJvpM2Dky8QwGajG+sAU3nVpRdNFVFfh4
4gmOSjLr5BhrH4Xc9aYzDZnmqMMl3+PGxXgUxNaXhBSrhEB4iBRjDRMZun23VMEvUY906KBI7Dwq
sWfS/t1nmQGTt8K4+8q6xdqPdT1xbcOvunIG2T80GHoPRaYi5AIYgqk9XIa0u9S99pcq35EeolGd
so8ErQL1O7YGc6qgA57Jk6WbrHMD/g9tvF2XGXGA6S6TA3ZdbPTk97xWovnGkZjfGAlTX7MEEZgZ
dL7usmZcj1734MVB0q4LIboNI2F6Y3U0hR1ekrPR0CyRb5h2SJlao03X+9z8zWboa3NunWHccDTD
Rw4nVKyxr24y1fd3ruVrcgZ9c/D0Ej4oL8+vUz20b9XgzFvyRgPMMd8+hOCXjik+wp3Ja++FBXOq
jRC2kn3UQlilJ0aCX/bMzzNO7zjfeTyHH0PgLrsqQuSOxdSfq7iR+5qxUdZS2tacrSJnVrIYiK8J
2SaSHYQCY5R97o9eQTcY+pmFgbQlZeHVzXSdRPO0dchjbiEYMF+GP45v1jbB6EHx8aIbwQDBPSPC
TD8PMSCpuqiHvdCLf1IDPRo8IibCOgjQuJOOit7YblFni0Xkz7mI9QbsptyJ0fcOjUmXo7hYJ/Tz
0j1EY6BPVivMqwM5KblCms5flO+07xkPsIfWw0wzNUe8GQ/jJmrn5RhQMuQ56gk4jUaEZzUJ+j2g
PJPPAMJCvh3cID4aqgbhdcKimLuxYxfDsgTxdatMOdW/yzbwvpQIuteFby+K9BWMNg0V8J2qccXY
eILNGhWVBoJt4adkJnnzZQ8z3JovKUd0v8bvJ3D9rmJEp5QwFKZhJr44JmwE9GQPSXcdnCo2W8cZ
uneeQUBxyBSjw1Bg8+a05Vs77rYkZYkjpL23KuErrN1Z+/cOpCs+vHYIGyUQ9XDOpdIfhSWtc1Zm
6Cfo68RLZ9YuvCy6JbTd4oNYeX0zeY16GzLj7Jth6GG6ZMsTGcwIxkZLCNZCPs5IKuzry8p6K5q6
AIztLOY600tE1lWqfLUIlX6LXLPkEeFEBmTzHyw+eJCPJs/Q0LE6c+NDgQYVykY3XHDHZrozgM0L
cmiZnr2yJl3fiWFItpG0x+eJJVqe4F7DvHLf0DIZ0TdvsLvq78K0JesUrEQ/DMp2HzTFaMBRUnjv
JS71s72006YJ/OgTOgZPFa9jhaCM/ODNTpNq1fCotYnfpFQsvIHqE1FP0x+EO6pt5Y7TNif6DVDO
Qz4DTJyUn36bTM0ahnyXb6286M/scmkyv5kG2EQbNkPtPbXpyPezS4Xo2DWZt52gCj7SP7eiFatR
8d633K8gn4d7LkUClmLobAfp8CaUCwLbpi568WY7rA9igE2RRS2ji88xYYs90jocDu0Gh2HpI4iK
wN9IYgrcMyg6BJ3YXlfENeSUQ4MlR0xyxdH1bUSumP0wWM4zvcqIqKlTMEdhPFmCrMlnlD9CVaG6
0vUUzPBKJj/a80NEoiINZburuh0Y+7OaLk7XOlgoJvQmUru2asyE1xemD2XT23vH6eQzHQ3zNGdA
TyxOvE+uX9fHpcjNZSegqdDUvaKC2lCrBm2x4gTmaPJeDlEi7OsNraPiBLgx2Rinp+mOqvjpZ2Nw
Ti2td2lZejc5mIQTx8MEj64z/fXiAjxRQSl2UHPnt8SWaj940IlSNylv8ENRgmslX8dGe/e+VQ4S
74oYc0jfg4wC1661TJTeeyXzK2RzlNlqlp5OFUlwZyuXeXqsKs/fulB6nmJE97Oekh4/Eh5gKX3/
3bdVc2j6jD4RFTVxv7CUfBoHJmszl6BtA8/CXS/GGa+rQkSMp7kd8wMO7ccp6axH+uQ2GY/EFrx2
hh2sMI+qD/qPc3mTs/tQXLdcQgERVn57jNI+I5cQt1AwBZxtO6TicckRTTTyyML194ZLTgOUIWjm
3cQp0LvyYKLDneqy8CsmYGVtuJPGT32caffCts1u2Vfg7Kbs/rZBMlotCYe+q8ZS9e8eXf/Zbump
XqUUL0mw9/3zoEW6B8qW07dlDu0+uWwuLVhi10PS0oYckJjfovqLS+0zQbvyV9sONuiNAqJ9EMa+
Te3RkfeUZtXvjrIUNShXlMScAp9zTRcPN4TFb8sgo9jktvKH9wQLyHkq5wOEAv3OF+yFTxNgHSUs
Nt+F9UIGPSb6RVPQ/5MV5/+WS96xuESoQFo2pM7Gv/gX8H5JdxQ3nLG9z0a32XU/tzlCAtfk5yaZ
LnGbGUxHORbylVFlDdLQrrmicy2l51OmcfwABNq5d7I8vR+BOfGtSzCP5nh32WufbBO9N7IFq5ng
ysP8iZN0pImpwPpnnLdbyiaQhqBmQlflKZCza9JBoMSxNsFbyy3ozsnIi28AJBIh7qIJySrntX3n
o9BRUUXnBctPExtRfhENhE2EBRJ2Sw4vMD7pPC1JL3aMHczjUHMwieujjGSw5eHHQdu9AL1geo8f
uTUuW3ZLktOwmJgzUU3x6CpAxXkn2Zk+JwPT4LofCDPDnaTE3Wg11Cs/9ZdnvrTkI4oRncw47E9L
YzEeF04MGaQEZLdOkVu37AFfslNL8MzJarz32bnm60jFNgyLwM0ess6K4NUsgWTYZNA2l076Cyyg
Yry/O3xVs7RYlNd5YTH4IAv3lYsHgbW4TMGBsfvWvUJf5Xe8xLizfBXG6ZNbxCFPmKilqqqm7AbM
pRtc6SWJHnSW8ViZxrovGLMnkbDLAjI1E8Fd2CP/Rt2Z9bbt5F36E9ULrsXirSRqteRVtuMbIrYT
bsV956efR+7u6X4HgwHmYi4GjQ7i2P/EC1X1W855jnb2aQXwcamm4p7IIvdIUxx9Ga4if2bS5Cbw
LZy2JQerPrCc9XdGVcefZuHfHg0GseQW0mJOqzarJSl04OsfsgLDT6TZzvaOBTonyvsnaXlMjHA3
JuQDTlm15tnjk+21i5o+dywATh4XgeC1hl7ELp+kQu9AOcHzlnOEy4STkENjOcQwQ1/J+dTA4ROP
BLq4PZPT25qbgdQkUOO60+eZqSF9LESmzGDCwo847O6rUURPS4rUFj67R6hYSw0VLx4y/xbZ/qUq
k2TfV5H/Z7Q7kpC7ggTvPPxh9Pqz8dExvgDuIlhoRR2uN4g629gVNvu+oftW4Ccz7vowJbi68vwP
jc5m77UMIlJpCZiBYfTiCWkPH6bF/8i6KRRLcMv/jR4/BAzau1F1uwuqYhPi0yXHaCGYbqtnjYLY
txZg74nTJzA+6xxOKL3wdCTkjuW9IbwFU71j6Z4qq57B+BQmXwF8Yv4NanUkCc3keQGtmc/iykjk
elI6L3Cp9O6r6df2bwAB1nM3kAS04uXAJeLbTNxMUaZe0LVN/IYYccJGm1ZqTQMWnVO8ivflGEGc
mfJ28BlwLjgatWHZPjGfiYGbE7vkxkrm4WVJwpIDpbUwak7wWemh9jWoIJyaXsfrxHG3EH9QzsGa
Le+b2u0+ZpV392k8EcNI7EjyzrLH3ZJzNv3m7odxAhaEzpXGqoTW9Y6Q3Lw6uHLJuPJ+iaor9+Az
3E0irf7Qs8ULBAXBsXdvJAVjGZHR6O7slZ4FzVVotqRa5+XfeWQMseM1U48rq/aBmLQUkN6Kz2W5
M2R7OyeVFPfEdoXHzHH8y2SHSHR1O5rnBQE60RpAe99kUvZqT9+zvNT4p9eV6nHiuWDTAR2IgDig
8GmM3HxfwxLG0IIdfOVqR24X5adbw++Tl7ZM3J2Sw/jghrGxJeqiPxqJN0xIsSebSbiBZXBFRyJ2
k9kQbjrmVrNxigi5QSUQkw5T0cNgGwrwHiqObu4PHo3bJWpK7qPQ49tdSNG9G2GeYziCgbcBp4Wl
J0eQw+BludFX+dYJXDNzePCZmR7BpNi7pWmwuoNs/yvwOGPlBsT0lvaLQbBO13LaFEl9CBuXkrJO
WZqnTbWfKWRP7WKY4Ly65NvtuLYTbRF86xvTNxqs8EANpr+BXmUv2vTs58Wb02eX4NQrwHh9soZ5
fnKXxdmalGnH1qvsb3ItzXfC7SBah0aEw5So42HniuEW8Oum8512oGCMcFqpFssE8Zg2OHvnWrsv
SsNCoucvvmIXqvAQ4Vnh67RP/hjLqxwZZ7ZO3O77RTEXHWbLObeeYQd6GhEplFaNV00poIsyNpsv
LEmoJZyizkGZWcQZ2Q55IfxLCBFYk2JkdVH+PPLp+UCIaYRuOfA4YAZ9V/l1efYLCFVNTdzf2omo
uXSISdnKMD8BTQaQFBXL1ZKj91KODmhMCW+txHIPs2fVeB2wiij1PkvPr86RB0tZKK71GPnr1rLg
L5LFgZRidlGU51MDVNmMi1Mu3BY6FqSHorPR2NizdfSSSn2ZCUF1Kz8BCyYnUg0Roec2r+O4QWYU
WkFrivzLmIZqh6e2hSdVT48UoAOHl9YgcuBZG7Slmx6VJdz0xciIzxjsLZ7OkBl2FqmTRP4RLJ5H
kATPNJF28UKvYyYI8JC65Aeo5+HR5Fl41fPofbf+5B9BpIwXf0zkzo1C48Xwrex+ygdz6yIUAck+
9c27u9T9u+pc5Pql4wFpdjPUgjYHq2eb06ZwtXwiUCwGjlFMd12jCBdoU/ep9Un9wwpdHHpLo97p
4uU176xy303I5ZXZGU/o7ieqFeQxBlyVaTyLyWX9N5iKzHo9htMbsa1FEjAPszjvank1CjFiercG
zPKkv/L32EjquLFz0IVl46lL55f43WumMGhFxACIsUem7pZpk2yWyTB4alhp3RCzCUqAecgVuh/K
KjIZhoDo7/A3FS2DuIie4d1mmcbeqh5Is2Np/6slqO6IuVnvuKIJIGps+64tYu+lZt99rW4wByyc
GQGJBpwjBpr5E7aNci+mysgZWEj3rW6kc8uhx/55wkqiGYFU7HC2DF9RulEfOCtpKXQf/09W5v8/
xS6wbP4/LMPPv/XvMflv9qrbf/CPPbjt/pdvSkXiggXp1zYcVtH/8FfZFhttm7wD02cHftuP/zNx
QfjkNCAUwjzlIt6+/e5/rsGF6f3X7WP/L3IWbv/1f2xwlWnj57LZLZiWz26eLcN/3+RGs9d7EW6N
VUwywNr2OcqE0sPe5mai/FbFC9XMQHXgnn7emWT4HifSzdDdiVvm9T9/QZkizokrC2yhooFs8K93
QBwQ51hpebQRYVFGGZc5jcAByZvYKCovfb3sutId342GzMK2DvPg501dwzQqMrO+AEuSLzJOcTrm
0zuj2ezg9YvY3MKh/+Nn9b/b0SNB/V+/IcpwWRFiPUOY4PyY2f7TYUbbXNu2WLhua3GNpzQ5MRHB
HME9v9Gt7I7gnLqjRn/LMDR7rJ0GieMQsxKzy/E4duk9eBaw/LjDxnR4K220kgy2/hARjW5F5yy7
nZqKhL4Bs/AhG/UHbplrKm9+tMJ4nrv2jtOfLqb4y7AiRQlbwlyb/cceR4bOsNZXOAgIqjv4YKJI
W8RvMJvuY2rbAN9qfXe7IJrMlludlRzijI8QfSVNyd4QGrQvTPjnlJTTMAm4AkRMz8AM6D3zNSa+
cK1Js5vEovcumLU1R3gbpA50tIS50mTFO1CPqC7BXd2uxJcmIoSuTc6+1QSLr+a1i/jzrur3zRiD
M3U6HYRE+6aJIn7PQcXGF056bmCW4tPrDO75/tQQtHFH/qaia+Chw7Ud5L3D/sAc4HuX3o5UHtYc
IWgRPsnWBbQVd4pLRkTfPYveIC/pH+bqzjKcd9xtq6qhCGPeDzlW4NN1k/BehuKLVS7R9uXvNLtn
ZHJkZ0nulZst1BL3bBwuvTtfGJEfizEPcMg+zF1BXHk2G5vS3PS22BaZfrUl09487OM9JmZYZhj+
MSdz9xXHyO0YCZos1+a+P3h5+ExOUrviNturnvuJiT5zYxbw4JHNtUnMKS7edEEaT/5p6n3R1hM+
RL0nh5pSMlRg5U33OlbwQABDo2NdXJrUscg2Y4gJnTXERtFo6NDFrIsMXVmK0WE37BJgvhGLiCAV
g79GAc/ga8IypNCRch4EYkymA+PuZFU4WcElaT15s7inqgB3lOgeZlA179EdXux8Dhg9UerJJ5jn
ar2k5qsHb7oPwTWMkKAsngTMA96+sPH1Vc2TH92odx2JDzpyz0z4jQAbFgCdskpusezlGhYA6zvn
VPUx0c8M1HkFmehA6+YX9PdDlsGwIsyjI8BcsIR79MYa4n5WwVny5wD0cr+uxjQopDP8qlky3hyg
cHryTZr153ScKSGyFLwmZG3SZbCUmbROCzO05Z6FLjlL1TJvGPTdO4s5IbfT3+BjcsofgbqyDB+W
BP5RxMrCpmFNuvUyq4atD2FHMEC+PbQkq3pMloOy65dhjnnM/JNf+EzDkfuCAiDyt+MxWnihk9dG
ikM7stz0z3UcP45ZRsPvJlc9oXS9UUEG6Hba9TPAidWjHHHpqE2cdO8eGWxmrE+zYdLkDe5+4iS+
iSmvUR7HkF+NVebyF7sueIUSBcmadNBjWVVhABy3XVs7J8IXaAlx6e3sk22MWIdQO+BqlHdO07YY
ABe1h5z+akLjX/ikzmoen/spvY88VW1d2Q182oiHPHGMnPklg12CEx5d5FiFgBO7gVJmvXhuc3eL
z5gyqo2phjjXVycrZIubk9rjIg3GUQtzU235u6Ij6gmwbAkvd1Sw68Qkp63Not8mQIljY41fA5v+
XWK7j8UI7RZsIjMcZSK/TVHA4+0EQWmDPSSFMAL+4jvF3hyKs07Bu5STYd++If96ryxsa7OggV39
fLBPlAA/iIT4yXwBoulo2mkev2pDsGp5l1tReefefofy2gkit73hJthduHNxIEYroslO/S0zAYj/
zmeDVWrrJ/52EC9V1HFPRVVzP9tLc//zuyil5+ScWzkMCYKfP/r3Lx6JZ6oTkl3kjMESq5FKku68
hJBNEMu9GC3HPXKjCTwrb8J2LgPG3sb25826ia6ltgVzlQLJa1lbL2WbN2fwCZ8/bzWpRw+Et9FC
cvvSDe2y6qbQ2JDIG22HxPiUw6Jop0i3m8uhONKlFcef3/37TdPMi2PSWs4GCy/wdviUtpBk4miL
Faqon5uWR9CwiY1YACNGZev+oTv9yPLBefWUhdK4zbuzTejjRmZw6gztN3s9gaBPGX/QXS2XOWag
lpIJn0tVveF6flcyK/9iGXE1sbBJ/m0hgSYjflDPk+GWW4ty/DQDa78zShdBAjvoHftPpBIesAGn
z/xvt79MnZn/7Ubjq4Vv8pqXMQTikCki2YUHWCD9Eah2tSPtPnsqYn/jVPbX0jbenZKIfzJlGEAr
7MMwc66MYDOe6KP+RFko7lxCOlnhXPN5sF7i0KfBSKvyWTRIvTG4LGd6TzIUPeuCeyw+KEhyF7+o
+8CfLe+588EDJXi1PgBYEIc0o1CbrpyG9cf0edOtm3bef88elLRyeZqAdRzInCXQOxVf49B+NWgY
Hotk9rbdiPBYk7d+tLwIB6iOffYkRr+bvJYUcAYgW26HBdSpfMgQxdWYsn4Pc28j/lrMLZQOUiMi
KzxKW1o4lT33XQCX8pKo/eKHiYnJtNrHKukjpro9erJOtdsEX93URc5FOZfSrVgyF4fUG2d+/Hyj
TAHJcWpccXTsG8JsGQVPJpDtfjLMMy1qte3ySD2MvcLOGObZjlCCZiOrLNlAPV6eYKKoTfShZLE8
sH2NtxijmDLdapUxqf7GmYAt61eoAd50VDGOmsZ0rSdkTxAfc/MoZr3utacPSyptdmSJc9QlwDOQ
YG95K+ii0pxufnCqY+wmewixKSti866lIHxCaVDXNui9rLxCIKow0yK85yAvRHOpqo40PLQKgMdd
pa/CpgQibEussRnluOnUyqOlP8VfUduJ+1ImMUJmQgl8L3T2cqheqzEB+NvQV0fRUTROg8kyzC5x
gesnzuHAglVeTkiLlgPQ5zWfumVY6U42mVqZBD8EY+3A2iXHZTS02AFDA1qznJckSS6FUz4nrpvt
e/2tFgWt02nfNet8ioouWVujtTybiriU6YZ+djUWdWvpGdZmb2qo2eMQ7FLUEqieJVOe98syzvZ9
o9Vv9s4NQzlBIwAMRSPwxanMPrKIEmuFAZLT+HGyeDxQt/cv0TizAvezJ/RMD36YVw8IvDgb8ujZ
JOX6Pp981v5QsomkrdVlPKvey0Ebh8/Mbshvke7tSBwfzInirFTOeyan4RiqOHmEavBmIdna/BTP
kQ1B6+eXgfxev6mig3Y+K3OhJYeA+9IZpHCy1vZXhkqqIz+4tyovmbOFtrsya9Xc9YulD1AI77KO
n1el1LBljeWtbckAgzl0f7IXa3geXG1u2lH9iua6XC9V2D///JJ48NJUwoKs8wGN5c5Fj9azPUh4
QsIGOpErsBR5t3OgDFV09w+559TPOna9wJh0HTROPj4t84loB3ZPJMmgwklx7c8UZBzWOLirTycW
a8CK3QOS35vDqfeBLo+UrYJBJ4pf7xGehPdo18WyTX0QeXLmJqENS/c80OOZzAFGgQrQVosfIYjw
exOteCHHvbsqzIZNmsTvcKmSkytLY02pEL3H5sDgMTHcw897Rb/sE8ufn9Wkpwezmd5/PkqCVdv1
gpo7MiyyQqLS3Q7VUF5CkZWXpN4y43L493nDCY3AIzb9OISuPhvJqM+CEeU5D/oyhtF++4OfP23C
EpDvz0fVjsn+Bf0ORfW/Pl6iLAeUcXv7Hx9TMkz2R9NC+Maf/ePdP3/zv/+bJAT/j2bp9PNHcJus
E3YmHgwKr6aT3qm6/fLzJvmaRMZkRdNsQDTdhly85+djgPwjZvjnB6XqHx/e9LxsBYvjzc8XaSyK
AV403/mZjk20u3zh+eKWl5sp7Ocd3bNrhtFDbeMBQpQSnmKruEutrECSzC+iq7IVu5IY6ua8SyPV
XXM0Y88JQW8/bw2wOIjR3bGZAZyMRheqzvBSu2V/9UyCAPyEStHznpJEqufIiNYza5/Hn7dMUvLW
YgjH/c+bDuf3QRYOJKLbxw7DMD8X3QqhOIAv/mEqUabpvFLwhzMO+7Sio6qX4clb2ECmxSEyjXo1
edZ64mkoKwHazYfdY/r5RzOX67qxn8veeUQoSJ535GD3tyAtgZDdTpHxOVhpRxe9Nl1sd2b7wbjq
TMNP5pz1DuyadQKI6vQWwxWt2qHfdEr+mW8Qhbgm7MZrC07cMDx2KHTKEhGU2/gtxCcvWsELhfjg
8AhRNBz7eEQ1w2dpAB7cLVl6gJwNfarXYtVibKoFOs9eEBxrwnfoJstmV48xr+iFt51MLDpxcQlt
CJuGEd8XyctQRihHwhYZfgXTM12Md/+Gq9IlJ2YfHr2+vsvcAdRZyhIKwfjJo2YgmMp/1qqMb6pF
7rZuPIRjrfac0SOumsDrOhkw+H5wE5zZw2iAbzkyd3/i1jkQB/Lm5cY3E4lPJ4Fu10OMnC3Utd0U
HaZSBVXfb2fbCO+QtO9E18D4lcscxHMGEhxeGozju5kOcBuF/al283LTeBLp5RiDBrDCU2N3myhT
U0Cgze+f0sdcwORYRntl/PuhasApQ8qMMhck9UgxBIh9CVWCH21W7ttSUkQISt6eSeuqrrI+QDR+
8aZvPYn3IaTfmZkOhcsHG+DAcONgtMGt+OYvVJnfGEZXyQOJtiy3VHVEUP5BckG7a24D6mz5Y6Ul
43VYDlVzNdsJuld575o9njGx7Rrqdiau1zBpfkUV00/WmtATejQrjO0H2T+R4kVqHeX3Km5snGke
tlfFCxZl8AHzAgdlgXixmurbqRqgsKRV66ePMEu+owhTOTa2fWo4u4yQZxNBJsKaOd0OTf2Hih8V
snfH/58QTwVcvYhNjf59Wdr3LDZPdYSgNYpnMiqRUM9urFYofl2sjGgdRk6BwnkgKa7bDUbypC0X
7G5oFeumK+4XDNZ+YXySkvmBGZ1knpohgRnKES599AaYVMJFYSeR9MM2fxkgbNMT1wqWxI5nd4Aq
XY6nnmnDNu+xliUJuGBCUkiA9uK/ufBB7hZsuBF6bKoeC+xU/2HaZZCiVlKZdkWNUs37ZcjkHPpM
B1rHA3ZIAMbazvqt3z95Yine8npTmHayAzTwHensPQG43rT1tOFkP2icF0j2XmKmVtWM1FRMjeZL
rcOt2xBO3Yv2lM0KnHZG2HrvdYFnsABRildS3hqfVkd5W03rqp0JbC/lgzEve5AW/JzQWbFzsM48
pX/NujmibBpWliwhybpIApKWKVyJqb6zrT9I0cdegFhIxK5qoEYYiKfmeisHD6gLOxKKkUATdDos
xr3OHliwdNs4/0Wd+7f2yTZ2S/9Jh/tYWc4jG/cAibsboDsyONELcQQof43r5dlRngqSnjKXdhCO
AwL5WQgdqKxvdggzXvAT6JOwu/ulqCwmAOKsQZ2A+7DqN4/vt72k1xsseFOV861yj+XF2SuTpKcR
ifTMy09yCsImcbqNu8SI2evopJcBnoW973Oo0S3dz+xV0U6UmA9KcUrqHEFx05kbZP4kGvbGg9kR
e1gg/FMRhvAY3PiW/CgK95r3R/bryNeFbHEKco1wt65MssBG/54zemS0RFaVgyS1SnK5qzzvNSub
+Hl01knpfIB7NI9joeLHDJYBCyyeqkQxOLSwjzhO+Yi+jdwY9G1ZsYBImScU7rBkyAExGuQ3FVHW
LF2OFYbi9WRpmPU3Ql7RZNuC9c52Gn/lbv6kzaJ884f2rp+4NpBlvhrafR58po89uxS/YxscM65d
T8XY7GKgqdTzGZQM24LzGdVby39wGWQPXgzr2Iaa6js6Y7ha/a3ThdEJEPO8sdRzBhLHMt0XKLk0
yGn5NI9WssGoqIN8LN6wya7sOuNlWpLVNS/90UOW/GqxDssSFR4rg6i05R2iIPlp5K0Tkz0FqN9H
sviSC6OHD3bH003jX2zo+BOSh1pn1zV9YI8FnK5Wc3l6TNZaXvID7My2g/PdjtyRS+bv2TLxrW05
RnMowWsZ62ASr6k3RMfRlOmGyNJ7w61fshjZaBZlktHb8jq2zzA+0BV4frElC34Fj35BSsj1UZsH
0mzdMwajdz1ncdCT50j8G3qRLqP8kFT4C6AyUSXWoc/JKRsxYJoD9xURxFz8Nya1Fu0xxL12j1n/
KZXy2vb2JudR3k4FiPfZYEbikJhjOdUSTIY8T64XX4yqZbvmvDHB9XbAEgj4aEndimwfF4gLOcDt
oREsBNjwerxf/PZaop7ZmAp7rBF2uDXgZ3T9Xvj1tI8LFm8CNfHMnhoNCmGX2fJpL0TmQpE9iN7O
dzMh8VszmTiFmdlFShkca7FYjVCO0Ac/tJKETcJug0xa4CQSHqbUNE7euJF9S6xmSuyhWZPHKaT3
kufbGQX1Y1dap6k3no1RRXAwDl6KbETEBsgok4RMyU+pd5xb9l18yUeiFB2LgBy7ioMFlsJdt0Rv
kGdeuxSKBYv1dWdMb57XwiBZ6jfoVx8M2QRxv8nLREYJuijpALZ4c8RtOYhBDqQzZUEmP5m4rliX
1ydH8s230+wYDuOTN4EEj313tXf7prno21/M9BCZJI/BbFLViJTxl+nGEGMdvC+8aCSd0FDDfzV6
UglAA13NdIxoc51frkEjwAsvrJGXpz1pEgSMb3U9ID4yHnXY2zc94QzgqfrsLZdZIlt7fSNjZA0f
q+W7rK3vIWRbHBkd+SJOvJO3Lp/w+nPftE/1AAxm5Csep9NQRP4daIfv0eBErRrzUc7G1bcAWWD6
EOuBM3lN9Iy3NbE5rRrJ9kCqA6Ju+Qj1JJij21QlWpfaf80TGn1wY9sSk1Difwhcc2sEUZtxcAiS
JQ+I1GWcYDngFw8ZLHc4aSsMHAxmJkWS5sz6fVTNPDp7FCrXLh6ZLq8YSSGvmLpvXzX5Cq4A47t4
+pUVrXFeMu+3lPEXigtQ4acSdq8ozEcszdZaJumbN9BUohTeAVrAVkH1n6ClWAG/uGeNj8s8ll90
BslansoYroXwxbzBdrlCVvWN9iQFHEX+whSiD+Pp5xBhf4x55hfeRUYt5kczkORkl8aERss7pI3R
H50eZ06ISgd/SXq2Z88gX9d+YaTNHJqjXsfIeZX/lcnq96CaR5sFlO8piG3zI4X13oEktlcVpYGu
r8VEVYW0CVJzyWwRatRfZsdo90yL4mfNVSuOblFmR6f4aPwGwm0t0Y5FVXo/R+GuGrgrDDpUUpJo
PDz4wkS23ALPs+xeiQ3ZDhjsCnjAOUOfhS+lnuw3Voxsk26xD2PEdS89tjFbq+3YNkjxd4mk2rSM
CDNmQBvAZOHatJCmepltBxFBY/igXK41oucSP9taXGAt0e8cYB0v0wY4okjPJrrWUzUke4eaLCgs
r9/WOKCSbymb+VwP8Z9Rld2jEZ2q0VFB25r81EFIBCLJNX3hXe2EqB+T21f2OfmvTXIbHVnIAYUM
pgaXe5OZE1Dc/jMuDXy/tgvKgFagu/VT8W1BUALN8ASTAlVaLdvCo5ERswYNEBUfebz9gKg7ZnZI
huJvxhW4WDUjfMd4alOH51WP9iFhErkyKI4y+gF2ZyTv1bA+MIstJ0BW5xTO+SqviXnMkj7e5iIk
DHYu1rKKsfUTGhVD2N4kVgnpJcMu4zcu4lDmN1TwrYU7j8g1hViErvBuRjm1o6gAP9EnH+GNuVva
ybHU8ZFsEkKJu/7YVAlp9SoH7r9weGAUA2rc8/CXbM7KYdjEhZcHDaQDv9EXrYbzz/Pr4fJdsRCm
KolnphhcMJX516h+wd66ziUVoCBFLIBEWu/QIF47Rj4rqMQHy/c+rTF8qbxaBVE6XsuF1yoGiXYT
Ts5TEqHzMsnPWKfWwYaOiHOPRUyl0bjMsfG0uNmjdhbA4U7UbfLC+8R2ctUpiEbXhYkIvCaxu12R
ibvZoK7FcZg40NczZIJt2GLQWNJ3VN/Lmu8RAjp1szxXSbcyicsA5uD+xr/2J0/cCxK3z9Yt7Qer
lATYNbWBZW9iEcsUFROD3EwSYknykqiRnJMUPWQj/f3ovtqGrS/JyEDUrv/6BfcOGCb4wfkuMgi/
NTkqrCRaDuZYP3rGXV2TM1apOtm6BmK2uuPVkJGfnUbfwpX1JR7rYPLtr6rBd04nVx3MzzFNf1fd
8rkMRN36BKCsmyH9RVPprJHC36wx/XbQDd8gNIbcplRYBbOMRXRv9NifNimRLLbnjbRcOMe+gfGt
HH4jFmCgCXzKqWVyYWy9ch3DPliwGzeYgqHaEEy9dhIGug0dzXqy9blIcAW5BlmkyIn9488vw83Y
LsGbAozYO4Shwf7otkv6ypUvNmKkHUxz83ksGE8XbDw91cvdWBL4Q/bdfRUb74v0WMY3N5/f8tmT
EyzTM9jlDD9S96Hs6FSPyjjmxCczqtu2VfQrHTJ8JBUwvowvgLXrFwFr5xTn76FBzLyyU3sr+vYR
R5RGVEpUY8m56U8dmWCevRwS1ncEuaViCvclQqa+mXlZhDwikGKYLPjR+xxjEDTaSuy9aO/nHp6m
OE52FvBnOCvls297hDOa2a5Xxjdjgj2KZLB3VndFkc9tjDYME5u7NrrbjwnMNsfuvaK742ZnfOCa
RKqYiNwFZmWF5x3y7c6T5i2SSO39JQ+oROuDIca3jHWU7/A1jLnzYZuhXqu0uGbsdxz2Dru4yx3U
gfIXXKkGkumwlRjWAlXdRt9O/N6AlGGsc98WafyQxGzzfK33Pe0fHSLK/9Eecb2wnZ0KUETGIZcD
gXHj34KlW09PHozR+N14wwXu0w3GjfDKpz0pStbnmYe5rkSETrtBlFdvyYeCTDTtcVKMudRrQ6bz
RtFhECZ2A2eXFesIn30jT1YYlqdoACPluVzjIvfA/IbMds2Uw23YT2b1JV1EkNngx+sFQVkUCzoD
609DrtiGRcGGZs3d5ybA38hF4jW19UdvRxLXJ3FAiq8ZRud97WtxU5HNG99jFeM1WwaLKD2hpacT
mdeonBms+BwpmbrELXiTGGjNpvFRoCKWXpnDkgWFyQxV4mZYOL9XVog9ayS1KLkfx7J5t286FC5T
yUCBQha8riH6fVWm0cZeCiPQ9fhsMivVEI1h2JwaAf7PrD2EpYrv5tCYG8hbiEoin0lWoev1oO6z
oYZWs7bH3gpcaG5JxqXyTP7Ha0JnemBPOsNhZ5gQsZG8K8y/A3dF4JaALHK5waiG8p5KN4Pt2sjp
qY64neusCJJIMTDquf/c5R1xAJib2EyPHcsFidKUZsk6GWb/hWey2UTW54jaca9rl3zWhGyjvCcC
rhzb33Vb45xrTWinw4cbutelMsAaVMUpRMm30bXsMQkBMchyWnWuxKtSOdCNj3ExGXyONBkyn24Q
p02KwGFduyrbokq5g/5sII6IQVdJpoc+jXoVD/3anzwFip01/IQoiSzPcG35w670DL1JMpMyf9BA
jIhFruDUrpzQvviWHx8WtyY2rHyyikjftWX3y5/iem3nvjwaEWUsDn9wTFYcaGx7XA8l+n21H8y2
PJEV0q6ZceUrWUXxO3FtTpLdOapCNKDjnediZK6Has/PJjoWhOBiIgOumLDqbKk3kF9j0Uuh/DKE
USvbwLDEkPdBw6PAPj3saS2Q7Rpjj+uYmj+dSSWwnOGlBfm5WbRowCYLRpSKnroei7MVCfJS0vR5
BvoX+ArDBvu0PTTDV5x++U5W+jPJO1IJ0YRM2EQ3KNzP9MKPET5gPGKa1hOYERnrNRs2/ElhsRlc
U7BXyc6Z7905KDMGt32raUUqKvnSY0xjyXw9twvJ7/XV9oMyxyZe2YwxbRZxyIFy+5iW09VA0r5y
B4o/wFYzRYXY2oMamDZRqs5E+RBY9BcC/ZMQ2fxsV9k2j4mfDj2SQyVrfMz0SRAKf+GM78qAvGik
ZvZN70RNysRvPeQ9wdDEdhIdUJA7RsC24dMfLxJ9uXaGCDxkGG9BJ6sonPfRYJz7eXgja+0xrP1w
J2482rb7o0ez4knBcjGx/PTFk8TzfV1YTE40cVguTQxJAOEwV3fr0socigkZ+AJ0uJs6HpxLJtsa
/miZyM8BNNWGK05tezaN1Dat9ajpG9lXRG0A4vRk2TiNG68+aTxT2qhJA3Pliz1pDCkTgloBvi8i
3GUz+o2gsElhgtMELkSWpebBnRbo2bJi2GrG6w70+VEtFAeChU+C1P6zjfo7QISrlt74grLmFPtC
7BEw0zojxZkzKqJyctCIsKjfWKNk6Z6lJyfFPyxJJcDG/ZxWHIltVPdriBlboD/OPa+0D/TL4yq0
LX7cpCOvh4UpH+6HTUWO3+5VhWTRWSNQropuFbcd21NnYQuLVj/z1M6qGPe7Xs4PDhzzzi8gyNjl
L+JqDm2Kg9zQ1t9RGOv/Qd2ZLEeOZFn2i5ACVcwivbJ54mCcnRsI6e7EPChUMX59H4tskapa1KIW
tWiRyEVERrjTSQP06X33ntswhm6QT4p113u0XPguCeDQre6QWJxDMYqHIavL3VwA80t7qk5rl0b7
ihUdkc4/t8DibinCw2h1CeCrJsMqkbyDn/osuGhsc8bVTWaxSJakb1tdbAKQiDvw8T/1XEOGnV2a
4PjErW0BWVoO1XagX2YFJecPzuLdlKEisVC05ZIdquLahZqMSppvXT82e6eiOJBtFc2HTlTc85T9
6Z3llC8Fy/gp4RrQeoyhRc/9LxDxPuYVwq6XMcwvznFSPIw5muhUebvaoW1ZQNYEpCH+OiiiKIiA
K4Ow24rJJY3NVtans6M3zS7M4DZL18MaVPEuDJ355p+4pf9Ne8ZMjP0J3x+lH0GnT+0Ny9q1rLTx
XD1OfjPsBLhuHrV2r0ZvVfsJl5Cs4yTA7YU7Gg0Uvw5Q1wZtoVK+fyIb+1g6u7k36zIt7JWZY/9x
cO1DMBG46hW6Zm7TGxwF7WYaZyiaXfHeqI1yB9Qjm9/a8TAToj/ow6i76zisdUaEoqi5O2BjwFnI
e5yMEHIw0jUU5LcGTmcdboW1DNuspNqaH1R29az2ICzKTXWsurUHiu85tgAvlGZPLgyZKyauYw/k
BsltT3iHnLhQ21IGL/1SVIzwn3pJNK/oCAWlJ8Vb7UBnHImHThSZES8O/MBdJ17ylU8272b5Wvjw
F4Dc0OfWaDi+2Y4OhuK0DJqiOmiJKyWZ/t3eusv9aNjMy3DDnuhVM5GpBeS77G6tHWS5E65G0ccy
Hcsp/1FqefNJKewNToK2sgrOZW5GYFtLqD/RNs1yCHBN/pzGiuqDfrKOlWXOusLoqgcBzoKYOpuc
JysnrkvEFGqbAeKXpu6vxAkZPqXcVcW3U4hlw2D46DjMxX0ALdWxI667wN9peDhbnXoZe4I0tf7y
ZvnL7T988jpb12AIdNhZc38nHcMd7UnNtlwnkj2BlTM3gtW5i5ZPzXi1qQaibALXnED7OsRT8KeV
05VA8VqQKifvVj4PTvtV45izVHvk9WNQcYTadeTXYc/bzsbMBSjVgO0j5ogtGWTkj0jvOua+YoB+
npsAj+HQjEdJBYsTtLgLSvFGGj1os3Gf0YC3Dj3zIxg9I8paKQvy9h2mkNlQme61KA+d+B0voMYz
7gS3JTR8ny2fv/wQcIlbi8H+Iin4XI9RcZATYrWNFkeAM9wy2UzgFCMQGptRCWvrp3yAO3ufR5V+
TpWFE2RyFBdUfuSJbGjUsvsDcyBxnP4UoqPz+RhYouAh6bNwYKH5qOlI2BDL3DghxS0WyqMdDn86
FysL3xgc3A9xU0JCXgDJwg4cDVJjWtxXcmk3knd00yyfU8D51LnPhpOrxE5BIIMxI8BEvrFAIK6i
Coyl5Xr2xqetW7/jZGGW8mrY4zVHWVjSW8NSmKgWZoZELdCMls9+RA0B3Y+3B78qKZdlvfR1uEsq
smxYVa4dlKilxG5cTvLSQ+TpnJ4kU45XIKwVxNdc0DxPBiVghXlLPqlieKJa81X6JC41yOPAXJwB
R0umivIUOuaj02RpVeA/57Lb0Q6C9DdGzY680FPxWy+j3gVc4imQGMcD19KLKHP2f3eWF5vNwmZ8
nWve7XZArZxPNfWU8sBCbCVRuxoifMOEsz4VzXFpm887WKkkyNL0bl42wE22UjHatBw/K32yqKRc
BWkn0anb4xzFECIAB1AbyPmIgkvjiG2dolZAsaRp2zLRZq7FXwCQ4cQQEwaQFq36mmH93Fvt4h0l
fqkqxuCalu1TmiluMwhczoB70U/rI4RoLOq3aNMSQamsxXxqmuxmMPQORqKbieo5pzwyxexwwkfx
4+Shs2ZX5+8CbDr7ebqRcIqxfvJr69IPCOwitN5VyIInZc+/JgFDwpvgnVWMsEIWe80WZdnqEisZ
SDoGVo5LbXlbg0eeBQz/izAvxXQ3KcPh2cEliCwGsLoD3S/lJxXA+WZ2LQokJsxlYzQ+p61+tBb1
LAXxXwB2v0Hl7GSlQei381k001PltbhlMnb7Yc9REAEAmblkxs6WeznmMOP97mL9Ejju2wxvbcti
busR1nKBLNDtXmIFbDcLV29GQEl/C6sGywaN2nEKhtBHG99cl3S5JGKmvGACs1DZ5BZYoxxLJ7zR
2Nf+7ZY4tzQKTEgPfpzduRMnXjrxCGVhsMqTFDgwb5thjl4K0YltYam9cYrjXIZg4/sNkw9OQ0QV
Ymmce9imrFbYh5HM/0p0sHDgM5jV4kSSfid4H77THv0WF1Se0YaTDWGEXDoR4nbocVQRAPe2H19y
kkY3wlohPLNPnObv5ISUJvTZMQnVYSk6eU9miIig2bJWrqgfmNfljJTEj6oKcXA6ry49x3jwskMO
ynnV5dxn++SRZcbAq4QBPyBsWfHOOFOw+ceKwnLtJLe7pUjJI7IeS0Cc4Sr+pkcjMSQgVnbMgVyM
ctpXk7eZVfc9y/EdA2d/vum9GWvsOKYFwwzm94wVjjLW3mzd3Od1YchTqVl+OP6wL2VCv3fDHQfo
C+x2ITp4Y7hs/tkKAidZR6lTnMi4XgYIvOFCg4GsHOo+rXphXmQVQExqb6Xen86Lrmii1zLP2cR5
Yq/qfBfKnlUS2Q/8ydbmfyU0dZf97hrd/Jj/cyOY/m5a7lpJav5JA/3H3/1/FK3ygH/+95hR1jRN
9Z39/c/Zqtt/8e9oleX7/4IRIrxQEEUPo9CFSfnvbJUVin8FjnR926Z/ESPmLfPz/+JVwvmXE3oR
jBf+cinP/k/pKvdfMElpAeGmHvmsfEP5P0la8UU4/yVa5IENiFxx+90kE4+AXvNfs1a60OyRYogk
djfKh1spbxqc8tTJyupKaRBI7ZmlqjXVW3jkOnjW7TC6B8li3LsXBQU1rOqHB9Gqn2WhdyYYfnKs
QNZ18m5CBU1xw7gxsON+KmeBmDxhcNrNDa6aJzeimYFO09imfjKpaxyEdSZluVuEDQLT0kkxb2vH
mOGlTvNk2UjuitNbRfMKGHTIdZNkHdQQJ1LYvRquorY/rlvo5Qg7OIHLc3/DYa6AKSbdExVGiQZp
LNNlJaltdb5hI/Ttz6DrjEwv7Cl3NaYFnC3DOI2XnkJ4YkJ4r+qnoc0Xd13XuXmyC74L65IYfLmm
XmP0dhDgAmqfy4BMUgJuAZIMFACKqKP+BscCWhKs6chtMKUVlIht8k6BUHaBwVhsQJI0oi9m8Mtj
yrRdrVKuaO02Bs8Ur/tJcdAUSdB3fCeH2gYoBO09q4gVLbc2eINr45SX6OH3OeiV5a3hLpLBV9CU
KcB9r+n4HXwCueSGraunyGQwhjchZSIsA7/YOpX8E3YdrEPgpDBB35S48DNJ89Fljh/G+LNr4wwf
xqRdeAS9ruP8w52J49ypzkuTo3GpCdnUsMEhyGsHVblkSkHwj1yMLjHb5OW9Q5QR29nvoZz79J4w
FEaWatDNIlsvGFqAOe4jaVgAMGypX6S8/5FB6XpmIHWHytmmbtWhIQly0WuVGsccwOUk4hAunUec
Y4pVNV7hhVTDGf0zLtk34xRjO7z09p4LKPeJ0ErSgVB9ot3tklRZcXSnJccE6qdqvJJ/g+svZ0dA
fjCBw+LXXWaSY3mNAG6Hln90dSVoso7q0t04LQkSLnL1/DMa8ImbSNQ8akeS61N5QgHyvdWoM5oN
FG/x5an2NKH4qrCpP9ClHwnIkT3pFBoiQ/9STK41HxH9GM20V3js9dJuHrm5ZUOPq8vMhksYXRIT
q46lHQomLg5RRAF/xsCWdt38FQScUt+i7VRzc0Jk6rwIxbd9GQCj0W/axvFXYjURUUqWQPmOnF+X
bAPdiPfeisf+I9VCcsfJ+AAMV3TmMP89x+wuWCWOEpTIGGHorBNbwORjBPXOHk7PYDNbESQBNngE
T1a41pmqfAet5lqEaZkea1zSHtPQZGWXWGf8O8onobC3fVUzGFiVzWalxcOBzRpnakvnksTbRVVv
1zdbG0eUfYSyUzVY8nQf+vqQxfE8XkzPvv4JvAzItJJJxD/13IDHHbvg3N3IZlL5O3a3mRRPy/eu
cofyLWlxKm6nuM5HGIwBI4UWAU0Zdhh289n3h4mSYvA4DgN+iQuKlaIVbCIZTj9hyAN8SfMKj44v
dY+B2bDhC85hDxo0W0ks9wHIpXx2t7YzOHiPG77mX0CgMPtXbJuSk017lH1UAbjKX9PEwnADE7HK
zgk23PKES4tPS1O3rdpi5bbVd89eKXmpSJGD/pncUHP3hO+F8bScRN89VUvb6t9BF4Yvdi7Ldr0g
XJzZtgiHjy1eyJiyODp5WrhuR137FBwIeBDkpNBbh23vw/XY6sYNede21E4UqYt6jkXLX4/SEKCz
qyDfD4WnniJeNZgBURSAsLgJLrrS2FRr0kYjzxX0wnHLe4uVg4Dgde7rJNWrFpnl7Eg8xTFeViJX
NkEpkhDiTwoT99ubOjyrgw9IzTXp1G1yS4/P7DXldh7i6ZHIfNiv6DqnEBknDDZXVLaYVf3SFw6w
pzJlnQlKycxwUiUABL9IjP4qBxeflyftiT4b14WdyLJYFwfmQ66xy+DqwGfJbc+AahI/x0ngEGMl
mBnHDuUwVtAOJ3/MyvrAROd/jhUEYoj4aVQmBz53nfoxKrPmV92WFZQW42lifPmSbiuDg50bSoKn
ixroJ5MLohN4Z+yaCx5P0mpp5MukwifFkgjJlNdfICRGU3fMdpOHvaXQyAi+bu2D7dJ3kzS+OuEc
MlvZJ7S2NN6Hqb1H3YIC1eaa8y7Ef8qHxmL2JXy5+Pw8sGHmtbmzXHGhFI5mYEb4I31ND5R5vHVF
iucbDUDM5V/Slle1aEjBHpSJW5FeMllfAJwecoeTqaIlO50dcxJae6RjZXixx859d2TtIFOJ4cS+
HsNGmp5DxLm9pxyOlTKsdomCxjRqhWxlFc9jG53D3IUnaeBBdXzAt6yjkg9c1v065GeCkmr2Hoia
U3nL2BG7TYhW4O3Z5GxtvVUPX+MBHxkxM0HFz95O2z+EGbAaWNxrS56OLUTFr8wqkks66WYb8PDz
K5NdTPuKc4yCtXAVtuZhTvEYVWV9P08zKgtF9k8wefxdWHr3ZRmbL8aZDwt+8DrPndNYFS9Whpdt
5Ge954G9NSWmX1GjxENaTWYfs/UBY3FrEg6aaGd7nfyLE694WLLxJ5inFGFszm/pn5NVpU9yqaI7
wiPX4WYeKBoQbaigM7tnFjembb/KpnCfmkRlb2UWlSeTUhfaTIX3MZNJOtdL4+2t2rik4MlMZqL+
nnFtrIK2vyyWCjaaZByUDRFTbo7Jou7sghuMfQc/7xKK6t4svDZr1WAYjlt1k8uR8OfwC2AGBD9k
H3osO1xbDkupZEHx0nSQOWwTTFQ2B/TynezxRk/8Ki6fqWYEy9ar9i+Nl9WKBcKhq8OD6co3Ns7f
TUopnsL5LnVJAn85BW7kbaJCXxaVUvIou/xovHqXl/VjkdrHPgl+u0YftU3o5QbYpUB7N07TLiXc
LemT+8rJZXG3TP4UQS5WNQrxfiTKt8/n6GOISI2LWeyDcfHXXBr305CDH0+4pqLRFSPhLl4DT8zf
z4A7z/HSXjQbkVVzQ1rNoT5POdWaPe9QnHbW1vgeLLuUpTqxCftgWQ6P8NBS/pW4uE1FbatdGyXR
C1Ga5pnMiH63qc95Thxj/43qNH7O5prWr8np/COQ2ZQwZTwbTu1aFK99a5iSAj/aVU0OFlA7Ij1H
zuRe4pkRdej6/qsf8NGgyxcAtsLyMQQLskE5T+9SQ70p7YftjrE7/NsGdnZwGLIOsE7b+75ako/B
xPM9/hqzjkXt//huWDzS+UFP6KxUc88sygJHYJnF1iPZAbR47z8bliSkx0uJ7RL0CmnlpIxphUzk
wpZvzOeFq2oXR/2xZo7+riym0rVLtZPahL6VlFu3m4dn9GdiY+1gApByNHGazdCX9Jd5LCxAsPv9
5H2i4qF3QcO85bq02/zK4JP3f8MSUsteNSVA+Y2akxqoSgSVyF9rESWoeKFIrlmp+UlT6V5x5FJ2
MkFOSiPyet4ir9jdKUgPOvvNQKf+ShRBRHg8qHRtBVGCP4RZ/E0f6Fhy5KdgRTgmpL1ZmC31PtA9
KMau6/k2uEmpSiYkaaIDyVBcvGEfi+/GIksVihqcsCGybhFh4pbSP4zWvO3yJLmBjSjb5mENvb6+
gsIpziWxvUOujea1WHAA4yLcVdgM1p7PSdwUTnQc45utNM/FiffBSxm46dOE4eaxTqAFUaxIJ+sS
ot9imqF34aMWPl4cJTPQPUjujeu8mc77dMvWf5BB81yRS/5MZdudmsrmdDZdww5NjawJrL+4Um8u
gOELSOw36U281fioTrCi03Xq2/WDZypzrlrsOpon9i6FxsppehOaPHd6BQQSbszS4NaBbvyzRCV1
nhGwgrzK0h0fy/J2kejFtV1yBDu3T2kxGpLnCUfDdkTJgv6rNJMjwRM3amFJB7juwaQNqIgqtFGO
qg5sqDdp6+hPjn3HHKf3NSxvuEXuXanylg7dYLjIIGblRX1BgcGsSV8IKDRnr8cCU5mi3PteWtyx
AAOHY8Y/ykTjdmZpDC4ono4RRVvrxjFvvBgwjtFgAZuqQAjr7yvX+xOoaO06EYX33nqY2X0qAQDc
cf4KvKa1Nzz3YuRlmTX4MooKQPsQ/YLaWd+cVIDJmz7C4OC5xGvkL+l4HPMWDUNu15z8gNfMmNIV
ARhrXi2xf7Ay/35qnfvOMm+MfreK1XTTTclr3upDrP8hgvp3ll989VJ/uLjVV7ktHmJXXtiYfRkx
HGs73I+iYTGJ2nfwo6Q8eSjOYGQ5VyRbJl3m3i4sxnu2uS/1QJjXhqK1jO0dg9ddN9uQyjJmAFZD
zsov3J/oFp3Fzj5ySNp3UvrHIogc+BqLsx2cTq1M6Jy9xNm3KWyBkRhJBzGJBMG+h+xI4glQXh0Z
w4I7dleD2/xOxaJ2vcmoueIUYanEFZGsV7QDMeKssgKAlkj4oi1ST2hm06eDv6wLcCEhCNdru+1e
s8R/NZrawQZmGEVn/UtsKja3EVxW27QECYLhaFLEvo437LEdy6vBn9kVdHYUHA5b0cW7Nqf6MLPy
+4iSV44MUMt4x2idavIU2XN4y/P+YoNYghPFGseQQlluuNesK186o64w2uw9+WEWa2ONJmur35HD
cnQMnSvQSpRY+8XNo8ehzE80KD64YD9TSN+bsc6Sa9s57S4fawMEltcPuUxUC60wnEJ2fFRuzWJd
d3idc9mzwK/64FLm2udXyrJ1YvvzhQU77CSvXlZ2f8Oil9kFahP/KIVN3Fu0g3vBgzvrozMBqRYh
iq43c1kZ7fAcsSB37dndl3NG57TFx1xyQwP/Mm8WEbx5KqIA2SFWFfrRUxOMlyGBdVhUENcEbBwn
efPcGSsPXvF6KT5RDe60N7+Xg36dCzVuUxq1N7mNa5cH7MA7rz2EXcbyCizHhsloXOt6sdZiZEid
eb1QkzDWK3ypCSFzg52jndEMijIm2Tbhra7qV2G1FwDI0dUV9BHMPb+kKuXMjhLTfZ9EzcW2rfbI
GKf2Soxsy/qgxweGS24FYQYvPh7oY6eHlnyfcj1Ih/bk7DyWki0qTqWrNfmlOFkvYxd/q7kdjikB
qWTntfOQcRdt4y8DTLTfhji9qGB0oMeuvbrAER6loPgAZQg2oFk8sHmMJft+WltTQnrX0M7nF5fb
P3TJmVsD2OrepiMhzvP5ofLdeEc2iuh9EBF65t3h9rsEnPghaAZ9gHJR/ZTC8k4GIeNobJT00hf9
PpU9z5/MaLyindintz1xuafhy+YP2w78mC2Oc2A6IViwvowhEy8A+LxTtES5Q1F0oe9cafUflfC7
Zo+9nFe2DJA2jpGIqLfFV3JGuxmjOyrckyOu3YInCnRudyQ7goF6cfSDraX9sMg4ekxTqNlPbT5p
9rhmcS6EJ9KSb3DdnSayK3tFOveelglwbgBeEuxZtleITRDaLUIBKWPWyQ64U+CXWRWNP7abcu+v
I3EYZmWjHRJ63rDIhKwUYDrEYc7Oe5kvmaheFDnOcyu95K2sRvyobp49JJ2tn6GWXptlOM9Z+Co7
3R0bElwkvDsA1Fn8Qn52x8+bizT1BaSZ5E5ZtFu4U4J/IBSv+AyucaLuiXrcitn0o9sjvU/woaec
9cNU7YqGVU2Au9fX3p8yb09kFb6GzvpkQZDgve9OS8raNvebd6XSB3ZNzZZwNrk1BLONXwExkqpi
56UnunOJi61s399BGtyWXEQ3uLvxwHcF7Ayq5AM//9UN2aVghlwjM+L+KfqDPzd3fhGdrMDbUpsT
rrAWzbsO6AJLnLm51iVs+r5h+84aCiRGOyfbuInHrRVybchdPpimC5xTIUX2AA6CJCPFPDTztDj2
zYzzDQcEX53rYw7y64bevJ6rROBgI68q26b93M3XshjuhohrWltw9XOWySPtHUJ8aC+9m6LPDc+s
d7bQcq/dLY/U43VaTW55QHSDZ4qXxI31q9MaRtKlKLYxnVtb38JD47tudmxBaTM7x8fRb13ARNZj
ZJZ3PSp2R1P8glGONmBpPqzOesjJzVOGPYVr7eIOqm25z7OapGhp7ntCz34RV7c7xQPK7Hcz8HkO
4vsgra75JLcgzfYJBMhyJGdb1fCxKnJmq76wjqKX35YlzyjFyWrxrS9qUz/hZSzHHFMCTEuuwk3x
GNNTN/vzHczf45KG7/5MLbGbvepSHtBLN50EIJQSiVwwSkobDBL8nkU3+TGOhVwHwXg3u+mPTPSp
WibQMeqqPe/Kawe4dvKaBOrH88pTgwSQOAwgRTU/KILa+3zhYjIH3c9QUDUfOcMbP9tN1IUc7eFW
UpJLkr9+n8P8qua4hSIJcRNIV7ykj/Rr/mmbYWtNzrbL9M4jmEMtH8osP1vPcTZ5Q3QVx9laewkT
R/fEEpwLJMs3nGgS/d7Nm8dRus/QkgEdeJqNX+E/sn+6R6i7Cypqf4Vb/S4sG/wDT8KsDr2OOKi9
V975GmqvVutlMqygx/C97btVyQZzLbFQoLUG/oPgdsdlZCZGElsO5OZC7k1sU/mIkbhIOWBbEbRv
2qC2C5wdq/bWwKJabPHqIcyHU7/0axNOh7yxz3R/AmSNp1Pul7vQbc9FqLaui3SyiBAooiIZNc02
6p6TvVc2EaWkbpMdfbiUCXbpEXFxRQfNF27GPUPlaxKCK82b73KmqNHuLknZ/85mA49fli9FjhcA
W3U3tQ955zyokrDBrOlXdzw8WfnFj9Vn7ucs8TDWL4gvdF8GI4YNG/LSLZN1G+AwsozswyuuUeWg
HkyavuPweGkKotUTuctD2nR/mwG76k1sZ5wRm7bKjqAK8NVN0fek429TeDuVpC8OdeT8QfOzn0z3
UHQO4jYpEdZO4/6CcL6eKmhTFC06W5kCy/Zk+1LLCEpH3XyRtoxOPb6olb7NLHIUPJp5fZ0KHW+i
rOW/9iayevP4OC6EJKW8IcSjHY9YuG5vLRXR7PxMykiEAI8WJSHUagGuzQeicmHhQ9JxYSgj/fyu
LYpD8IVzacMLb8LlDDjhrgsBtY1De/WQiqik6Q/A3/mWev21Tylu1U3yYsbhgwc1PWRttA9hEIUZ
VA06rlfdhDEqDSj7JQGox5NnRzmhZjnfycVAVw0Lk8mNrVv/MadM576PW73jmwK2tO7QA9gX3dmG
sraoquWvMMWZz8xJDbMOmlM9LabY+CpVJ9wD9ZnVjLvza2g3VU/nxCQi0lqdT5kJEVF9RsSaLpVv
Q3ZFyjLrUeEWZDaJhx2dKtMvU1bJQXHrP0fLJH51wFm+0FS+B+rpOa5visuQxqxFPM7wNLP52ype
Y9h/7EpAYHBDXkIq7Pc1Z3ETeADNnGxLx05/F44qOHANffBaiFO6n+V6oRUBb4yniAeNAOwgOes8
AGsteUZjvEgYuVDJyUouSB2km6V/dQv3JOj9YenHhzQIZ/6whfOYOQ6pdE/brJzAxc0FgIZZsQcv
ENQJ9gR0FTf6yWpa8mHQE6KFIuDK7/jmF5/+jTHLdLyGjk/xWjso9ozxe9KlG3gFGuyePX37WUAW
IbQ+PN3s2SJ1W9tdDpWBoCrEd6ecPyn5w8gHxUjBHYf6ULzP02SvW3Ylm1xJ0r0xgzbVaPbRu11B
cU/jq8q4sU2Dc8Q39BKklo9QaD4MQZogkQ84zO6NkvOt1tQ/JLqM1nUioNRwpK8oHiyBBGqwudyz
RN2egyg7NNQakZFaPhAuHqqg+ypt+znzMBWJvvleCA3ei244CNd9jqclQUhAtidTckwd/+jwoZtm
hUAzMcFUsd0dPFSKbe/y8GRei0dloKcXXhcRwKR9dGcsUfMEYzFiffRpdzeBoQ7cnZKVRzl9Vl9C
pxdQj0Z1LBOZ4jYes+epXoaTR7f4Wobj9EDtb4nU27ryLx1j7oZNENA1hMJ4pTu/8VhjRjXKcJo/
D4oHRNB4ftaR5ranbWnx+nRV+ZdFHS4rWjns76Xm0zLP7U3S510W4vt/hArloV9j4neoPn5LoCte
TJimR7E4fOaxwLdix9Hr31OjbI4A4tzHxUDh6MaxovLQDm/TconNcuXmI4mKmi8PR7EiVe8zPqWg
I1CxkGboIeuvcuonFPpFmZZ3BDY5nlnUjlVJmPg4ZR0ap+L+BAYo/+mijCOc4s2LcnT9VE51jS+r
CegOnOUhiqzqR0KLOA9ixkAtInZ8KZUl/Kaidtu7eQgtfkxp+FKEyXQsllodIycd6TDHBVaYyH5F
NQNv4Taj+HCKHu9R2/k35am+BwZs7WNaiw4xuZW9cLvu3PDS2OukDgxucQgUcdv6uwps9aM1t7yG
6cSS+E/Jsb1W1Bu++bcbF9FFvqGDw1UBuiAMfMzm98PYuke3h7k1hn529llN70YCF8jhztDuADSJ
18LmPXVzeOP+xS+4IWjKiZ7BUCZ9F5fH2EqstSVDwst2MrpnNafOD/D8hshuaZyKsGBUbIVJmMQX
r4yaJ1Hqmf4DHqCVWhjE0HpeBcuacD0kY/aJwTB9o7Gw2FII4RNLVLyEMYAtfxLWrZhoS+eKAYxq
XpHg3yyc/D2Fg7fBKmSTbZpwBYVhyITieg+0R4+Pnb8ArizJmfhbG90Ley58yUJ7Ha++0HuaO8iN
qCTgw6Tu2NODBiW1WwTjiVbT5CAmc6jjkvBhTNaIuXwgvG7X/Vg+uUHvVzuqIvJ0ayVD/VfEjvgT
62g8zUlQ/HUdHFS3MmMNVyQY3ganaHwSggr/97Bk4V1bOlB4SrXkn9QaTZ91ajfelmHGeGd/jiy9
c6uom+Ai5TzLfAEt5QvDCPsfrYgKzRWOduLOkdMJzolgcKCVKlWj03IZKv1H/PK8C/w46cYDqV3G
PGXHIsDkPR6oWUI+aF3a4oN4cbKzG4rolT5x2eBcK+mJiGsOHOhHsQbjRaQQN13/zzK4HpmjRpom
92UPC36Lp9qUmzJC/sN1VLsUjHa1A/MxGhlCu5n13qqavQYqoQrInntyLk9iClNDlGUw36ivGM4r
2Clq3ZuICE42S/Vhh5ITJqPbJ6XdoJy6nZG4dk9l2Kb3meD4w2QFQbSk7+AAFDRfnnCh3D5NaStH
cn7EigrUjFr8aWqL9WRo1bxpCQL2E0bNHg3VS1wusvyfGDccv7uJUPHCPNnHFJBshat9uBx17/rb
3CaPeU45ckN2TF6l7m4lRtldMyECf8E0K727semn6U4XXv1L5/048VXLksWI6MVMil95tDTg0wCV
yMWPUhxqxevZ++kh9NEmT9dheY4g113DdLDwyyMVrfMOAwRk9WZBMcEqQqe2NmG792xDnafGG98Q
LkBBOvaRbf66FmG3tb3YkGDLdHmNxwjxMJPjc+GXC28MSAm/W45NDhxvzIEZZtM/rO6oj9ASaro/
aUCM5idhGK3txlT9uZdO+JttB351XED9tOFiCh+md/Le2XV2TO9GNCw/Bm6D/eDbra02VowbbG9X
FsSRdIJcsbFsFh50KvRZusGg117ccZbTZbh5R/bM4MB6uKQR54Wsp51z39Bc+8++et7BagNbv/Kj
eJkuLl3bwXOAEc7ajFNWPbQoG8mWatbcW1cJ1J+HniZ2ZztHDs6EoEfq2Q8D9pNLZ6zIO/cFtDea
nhZnXUlxNhy5oI7ifiqec+a/7o616sBws1ikmSs/5iPJBg7MzujVIcakySbhXaIVtCtMUThIRjfi
rSyAA1Zb6J5OtSNMTma6wV4Tbamft35D9rKdS4tLBw1EDAhLTazyWyYjJa/iNw6ebCy3VCaF1wFe
AJXgaUGrFRe5FMt12iJIFlnEfqmyY8pZyUlNz3iEdMIFbM5fw2X6v5SdyZLdSHZtf0Wm8cMzAA53
Bwalwe3b6BsGJ7BgMIi+7/H1WmDVe0qySpnSJMwySQZuA7j7OWfvtW33fgqG9FuMpnY+DjoMq6cM
BYS1axlJcEbCy47GkgOc/5Iqe8yuVtjgwyOTuBmZnIUd+/XoCwLnyj7P3jSeJweLeRjEO60bl1a1
3ajpVdaSjA2oJuhAhzCuFVDcMHxx+l7AlDfCKrhH1jl/HypoHpvM9mPoVkY0f8Hlzgh1AtHgrBog
It9AbGfwfbKQ7mE7aKe+LQG//WAOGicrKAJ9vy29uSFHFeLny2xnGUcxXbGxlvQ1EkgHMAM+SQRo
q10AaU3vSWcKCE0OXaV52DAXr3MvjqG42vH0w8mQPRxFnWKDL4jbw4Q/jXN+1maR11BdykW9i28p
3fVeGypIUrH90juDA8rM0XLaalv674Dxq+4rSJAWwwhkKrx/saxY03VNaHXL0YfWsZEZFwp0FEjk
2rnA33rdPBCSCU4cqwjm68DI5Qa4Ah66qUsR3LCwU1yjW0kPI6qoHSujWmIVSQBKEjtmJD5RIXLu
y4S8qGqs6k0UmpD2UxEs3jhZs5Qy5mBe0abaYu7PcD/fdLHDWF6GszPuMCJU3SvDTPfdZ+JIh9VK
7Q8784xXP5Flv/EmvGFbYBM2s4HSc7B89DAycWk5IlmbEuLKkQAI7UB8MepbJ4Z0vY6iZrYZZjuA
IlpjGOWRVbcV59ajmNhAR4ubTZsH+JX6mdi6TWqpbsLLBqX1UpDyg7ZslAn5xvzBmQijLFpjHU0Y
VLsuVHe3bIZbaJrYSUQjUHxBCkjrM3HV9MsIp8Jl2xAVFcLLYMi78l3VfpA0WmS7vCLldN2kk5Cg
b3xV7SdROdE+5LyCh0nOw0fL/ePRZjMlJixS44tduCR/7Qne9b95TmDMe8RQmbs3wC14O9WbzH/n
OKyQb9Wwew6QtYtoPYAaomcY9vW18iKREL0LvYfdcJhvW93bI+74VBO16pB9ddAlihRq6cKMIAhn
LeE+fszKIeLWaY5z0Qo46Vyu2SpoIdM6499KfCaO05CAUwDMbipEY9TeGAhOYUGbbk2ETRnBcqsQ
DjwnxUKAno0JK5suGqTyaWxLA1+qkwY8TBkdqBsLxmO8d7xBdsuSYkMbh/Yfq79HKvy3seu/Efsd
oU2p0aRarLXa88wFYP/x/hDlQfO3f7f+DyL3iIZ5IjYOdLgH7ZZYUqoKnWhSNDuaxf4uh9W8SXhR
a3y0c/cX11/i6v8r891drq+ELRlJCsdWKGN/vT69NQKHJdenzz6jgQ77g7YnRAxmOCLe/f8C33+B
4/9Xl3JM7UlXI87V+rdwgnlAmVaGpdhYNkgI26RQNlCxbQAbuQ9/fqnfsP+8K9t1XMfk87QQ+/7U
7v7hU+X4mnU8OgJIX2Z/SzipETGTGKALqzS/b6hP5vWfX3FR+/76OQoplAcIGU2wpRYp8x+/R6pF
P+LGxBVQKHg8cf+ZdZm5QRL7JazNe0zT6f/6m8Pp5kihhaKdpp3f7pw6G0On6ge5YUqRbzijzSuR
Ipkxdd/u//zN/dPH6TralUp5QkkH7bX565sTPeov3IKoeq24+hKObnyaOwdva0BpDY/HOPz59RB3
//phcjEHS7bjoP0WzhKs8ccPsxLYa2SQc0Z2KxFvjSpCDjbSanP/4lv7FxfSFjeL5IijES0sGu8/
3CeQvFhzxyLbytrsH1GIhjej0+vtn7+d5cb+5d6gmqLbZUuu4IBe+O3t5KQrsFXLeEtiOpqDhPn3
3BEZG5SYX+Qs2ysc4fguBTj0F1+c9c9v8NdL//bMdeDk4jFwoOtnUuzyIrb3iUUq6kC6zrqmi7MO
avxQvP2XKQ/8LZIK0GekXa61Gy6H85FJMQlpf3Hv/tPL8mwbRBiPjLB+hpX8+rkDTrEdIZKUroPI
YcRN3t0Umfov3v3yuf7xcyeV17SlZ+IU4Bvgi/71KujTQyPHmEXzygdCqtrG4tgn6h0eS4qJsEoO
U/UX1/z9neErcIVjsarbircgfn8qBaJv6tqYhqzFBGlWCQlg4Vjq4S9uqt9XU25ZbAes3dpG8SSd
3xacxkQV0lSgfiyY2fVVkgX/4KiRbNQQLUa/+XkLL1aT4LO4+/un1vxqNvntP//jf+ZQuS0/88e2
/vxsr+/l716WX6wt/P5/XH/z3r7/8h/bvI1aGFSf9fTw2XTp320wvNLlb/5P//DfPn/+lqep/Pzb
v38UXd4uvy0ggvGPphMs6H94mpff/49/d/Oe8e9IAIr+6a//3aSCo8ThJl7MKS7AYkuyd/7Do2LZ
/JnNuuyxz9l8TTx3//CokPDzb03RtSHbu/l/LenRLVeSp1SwJ/5vLCka9/ovNzwyeUXuD0+WLTw4
/LROfr3hDdweYZE1HGQThB60ayLUnEejh1LRU6qWhf+WFAZVwLwu4aymqkP0ih6NUi78hjrmWmIh
3XLgPaKIBhNvJZqKa0TL1kOln57qEg6wAeq2j1NUGCHzX9B+29LMvqWZlxx71yfn2mz3BDfMxwAY
PqMUNPP1Pbgpxu6h9VAbmAgIql3HlQks1CLxPjQRW9coFtEZ3Uwtrr06Jt51Cl9J3GYOzgKy6qzo
Y85kf2Uene7KHvDNaI4j6krvx8jAICVwuCU98kpdXz8qFAhYJL+ObgVhGx0f8sOFqsAIwIxNjtiI
HRX79DpI5BI1WTLb1RVd/M5/T7JHDam/6ty3KhCcg9He7cfui1cGjFE4w5NjYSCt6+hTDBeVOXCx
ChpOwbGH0AtaoTqhYcFKn4M9r80ftEEfCnP66oB0yAI01MHo7lVBroDq2secrKaGngab7sMEVR8C
Y7Exq5rUv/po2IDdYvuOiO1kX+SPtaj5nCVghJxGbDaMOFM0CmQGt5VVvTsIh9bzjL0TC882sajT
VQfXN+63eSFOkyR+YvKJPLebr65Xf+R+efSL6VhBW9x0BXVV2AHRLbO3zAK/yOFTYIetL4zbn0ZS
e/vQ+ToZ47fJGZnpJYoiDaMK3DWKFwJ76vJYLlwIWmg4JocwXzFALbcTQtLtnAPV7UFJkSRH/pzv
MtIyiwS+6XRFtp2flJifrD4mFoCxeQvIuO7Ih+9BAvTTghY1rw59ndAntNmVUYxXxsUZGhQZxd/B
i6xraiONUA2iKRhym4E81d1gSINheENFnUXQGQJ6Vj8aSE1I5bLxqaSysRxUNRxZD+HsEVBdZs+9
e+1n4JqpoIWpZMugzUtvNImpq8by51NXtPPRh5EdRUa4N/N0WrUoiPf9FHn3SWLsqqY9gdVN1sIJ
GamG/Y0pU+hNi2KF4MZP0dM6hXqcRom3N6MkXhLe7mawXQwou62c+reZe+1EbsQaa8Bb7r7XBroP
p+ycXZiThxSHqmNi1128oXgaFwAsLbLbsD82hXy1x5c6BLI1WPl5INt+C4eEHFXXx087JWf2T71y
BqxlsZhe7DLw116Likh7xnGKyy3JXXv4uGeoEyFBtoxFbR8VV2wHt2mX3LqhdSGZ55wRdkEh9+J1
BP0g3DxKL/0qZj9bjAXMcndZL9GsAy4mq/4axS2ALUxuqfgk8QM0u4ogMdSXOsYsUSIE7crxtTC8
94LolBV+GWzXrtwVDZwPXc3tToAWQYIIMICZUGO4W+qWGztqgyPx77tuCok8bxCbRua1bLytUPne
qqs3E1nuNu2Kr0HangttMJZSB3bvjB4vjLdQfVBXIroiBW2wQMEq130bI7lHXoOG3kOe1I5P9lw9
4Dn41oZ02CDpMNALH0QQokERjIzFOGBTU0QJZwzDsUSj3JT6EjHBgvh0QLLakhaDPnGIcYMBZwpW
ofJuq75YlC4/ZNgQmjA/mI16ob9EoiQF/cFgXMvAAKJFH90FNI/afg42hcCn7cMKlHIdC4QInl2f
h6bZw8uJOd6sq7RuzpaP0Rp2yRxiS3NkdbVi/4MU9WsF/s4e3Ge3Aszi8iSNVvzcqDjbVANStQFc
dzfUNO8JLrX9g5P319AEPJtG4HGEXeCCePRi2IGq0BWDr32YWTAbjXHYLk1nFC2SvqUmRYTgxWlR
UMzBe4SojcFltwu7fq9xIXpeheM9Oo6ydTZme2z9Jj+VSIQWivkmFTBHPcNCQ+Ngm9eOJC2ZcJEa
IqZL+Q/Jsy52Q147KwP19paF6h0RVnfARXRDZi9oLAEI2CytY8XufbTy+dgabrwp2sY+N9L8ErQw
TCpgKBjMDFKOfNw6lj5ob99kqcAAzn6G3m3bDB6sT3BADuxDQkqtQ0mA0q7I0PDlD7YI67UTQhOd
R2VvpomRKppdDDzPLJVAeGb70EeYsdHFRdE9g8jPFrMxyLbK3k3uXaNpl+ZqhNJDh1KlUQAg89Gx
mjc07eycixLhJYCkLmnjrhOTONEpsB575uxzbL9rhg+boGzfiqiSi6KesPrAfTXgW29m9LK+Nld9
H5NjqmG3zcEtzWOe4lo+jRlM1HJCfToOtLMnZa5rL77LsZYg2GQsMYRPSeMAdTCDcTtUHznQg9iT
l6ktHxxREvE0dT44JqZIaY92yLXv/ACynmvcFD16uibqUwh+RI+1KWNVG4bEAREoN5C0NqYNJcZE
RY2nZV4l+OvXyGvRt2H+6vtig1QdhaOEOWBnX0aL1lGOnXZXDEyy7Vi+jto/V/NmgA0Ft6t9Qax3
ruA/VD5aVTx3QOgIm4dVsycuZ1/L4XuLZhm1R31q5Ez4eRMdapx5/cy03VDTVyQrV5C56UpWJhib
JDwVGsbxWHb1bRVeGRQxpI/Riw4E5LYJvLE0odXXFBOhPt21j3HEmSZd7bR46kamN3S2GGSdhMWY
VYnm0ASvUzqdIjMI1hotx6psgzcVcz6rUd6tkVvm2ICWHzIkVM3uXuHRZkAiq6tpM6o0+nkTFcrY
lqm85JIDGy31xSqEztj3vqHtiVDiM13AdzA319mOzLVKBFIuhElB6F+hSu7dFLM9mtE3S1mv7Ww/
WvFC6o2infIc4Kz5lSw8XPB0ZHe8hA29pxMpk+Zz2tN/roXdbo3MtTbjLFLS877EUR0d7EndeMnT
gEg2x818KKR+VMZiBVVfO5BQDXMg4F4m7fURD0Uau0tS9zfCEdJzQlcNQSRyOtmpV2v06NIbKtuG
9kWCVmbtI+HYiuuBPqhV35p5453aNL6jiIUNYrffaQsSWFQk/pNX3avY2xttW55qx0+30Tzc1AEA
Dw5rGwpAxOazSjfCHwGXa3mjE8/czWkQc4/ga+YAWLRhfcfszN0MBdnDfBRIr0ikCxwynCteTmRZ
5j4ZnFd3eUpGyz+qYSrOOiP9gS7T1gtA4XUYmribaYuHpNX1MV+cbQFcr9Oy3BBkgPDM609DoQDI
Y9IguwC2Yj8ChZ3X2iC4meiPOlKU39L5dDx2jCod7pIEf599YlpHIIYIEIw61ykTr+Mgj+PoRjvO
et8LNW1HdE2XLMEgV9X1Lpb9RK+3ean7cSOR12Ir7nc6wSDqZVcn40BkWNWdxj3bWOML6eaLnvuz
NuAeq6ECmBFHjy4FAuPTcadiAgodFNr02D9rW1sLDvduBCW/Km3jwo108IPJWauMd47dgZObS+Qv
1FvINYtRAK9dTCrcyoNF5MAU0jHnKWT4zQZlHKwqfe/+0HUXYCOh06MhhLG1YmGuiakfKaOnTxpv
kIJTTOKF4ZD4fQC7CXa2Qz1geOGh9Mpz5WS3fRaebQk53fbWHbi8WGX7ylQvQY+8XobZdaghRrp6
xHyffA8RNm7j+hVT9RPRjaCULTTxSn7DQfYwtuYFRm4Txvdd2TwX1waKK8O9FyZS98yhFNjyrlvv
aXPAJJHy6HXYRLAoUILwKpPgS7Mo9IPyMgf9i5qsey/XH1Px4RJ4zj6DAiEH7qNF8khDElk8eU7e
5H1Cr3WQ6oOyg364cmv5GRbtj94x452djrjLLSBbMR8bGDlEOuEpBtGlxbDquhT9h/XUogxcs/l9
yNa6um6iV6Fj3UBrIcRSMTYIJ0x55n1dhDc+6hcE2yduytcRbZTN49U01nsNj40SMF0HPWHkU39r
VPUh84rvaOC2vsz3JiSXtYMCopzCy+wwJctCC7lzWnEykA3mzBROx2A5d/EdIWJqA+TzFBEDhq1g
stmkp7uhtb5WeAwzVBBUf0iXnplE3dhTdJ5nFCJSkOuRD6xGyrxzmEPwoASQdOg+pNaD1P6r2ZFk
IRnC0uTBXpuTgeLyWcxZTlYGQ2pu/OTRnpJpBQfpdZreoQsQSp3cpr1Y+27xbA74U0J1qkRqQ+aD
T5DU6qHA0L9zautYLA3HhidxW0YmeY7WcY5MzoBWCQMIq11MeShclo1okI9mofZ5T+lDLNBJewES
P8oPA+YqEidQ8wIJ0UmgRHBLe94PAUMM+ahrvmKUzPhRw+L7JNWl8Qiz7Bewq1ECmjE9BHFOsWYS
DhFHZ4clm2E1jg0cU5/1DlBBN2Mim8Lq1kSC2Vq13nPhjTvp6eCoAa1UOO0IweUIaWzS+nlqXk0U
DZuaVInav0ZqBBtEboeP3y9ECL1pFeWwjqyPYIrfmrYsdhV3LFpqikPfRL5dqvRUMQbcdPnix/0A
cFnvwfYwLoVI1NQY2WnCIKrrsiOiW27mZEI6PDBNbiy5x3/QVDW+tHj4PtvMixRHKsJfDzLhq7SC
PN0WDBfjafFvlN+IbyMKgt2J0MA9dFUfNUzwo6/FD87wG71IunoNGMFfrNLwtbZLhO59peiM1Xyj
58gik00hjCVxYdiEkjJfTPEDCJxkG+e+jWU1g4YPDKty2VNyEXzUZhvsUWkmGB10AAkNbe3cMt6y
OMeUvM+W3aAIqZVjnvRqjKxtaNbDVnikUaAT+sRmwhMuAfpVESNOs/RvSFKdyqA6ZLa3rfr0C5EH
4aonW+Tcu1hWnJwhchMO6GfLfNjaz77geOxlmbGJrCYniwr9fxq8JHbLql3Tu6kb/Ko5VlQ7nj9c
zgVpxKi/a5aTXw4rKyJgKhP12UkZxpkIQRHoN4jbEJ2yObGpMYpEA+N5j6KbN2bpegDaVoKq4QCG
3GFL4gRTNuiXg5RSDovbqcyCs5D6q7LSbG+7WzqohGakub/RbvrSJTDA4fQMi9KAwCd8MLt2CPBx
mz23hTPhFW2e4HNQ7JvrRKH9zjkNsHTY2sRMmdanVCNRVE8h6YrrFHABGbLxtsr7/Lz4jpluk/BU
LbehBGylyR3uOjabkCjZcMRTH9kKZnKUABeDj2pGTwbOoKXZc+c2QQNLr94Vmq42eik80ioeDhWg
c50tjCJaxCutPfy643AcFm1hATpKZG2+qUokwk4XcxidDPTHKO1BHjXJrsbpuZIe2orRmfXSajgY
iDs2sAmIfofo7+RdBrZqeMvRlxAbRLMgyms8rDFolEKOqzaeCYGogi/BV0xW08OUO9CHe/ZGJgYf
OnS2Lc516LRo86CA5WskbfOBYPgOl5rN6KesONQm1N7F5J0WYcw6+DrZ7DuzoZPHOu1va44VKkFD
G5pDunF7RSQmL9ZNXkPOVpx0JXgNGsmE1HJiwUxbn1Mvum8zwznPAx+4yZJq9kh9wAzLMM7X3YAD
Yh4w1qcs5QkV5LqMB8VZz32axvadorvZeX7/pHR0xsyxD2IjfhJI26Bsm1AX0/y1ZJJ0QPJRbLK5
2lqRcfDNJt1zi7+GcRfvc7SQjEbg1CBh1aiwpOF+MsXDdJ827x7FkZ1tZF9Z+y63g91UTZTxU9gc
gzOFv9ow/10DSLPWJc9zFaQlEGX9vdHtLkjM9PizryP0uzYdCJM+P5K0J1/T8V4aMyakVWSHWn3D
58nw12XXctUXtjyKtAgbZMBdRN/JuSF6oTruROS+a3xXyP5Rrk4iHqkPMrz+Vf8AJGsdtn54cWlV
RZ6z62ySdIwFmmiD0Fh1FOi7FN65a2cPrATlKvUw2uUWF3aXRYnT+ktYP4iBXEynqY5zVWYH9klS
JSO6pTXr4kysJ9MTbtSgKehMorrtnH2joOsVeB+3AytJ2Nt6X+YdD9FQ3HpjVmzRDFQbHME90lEi
qeFPs2HDwqGi5bYWMchM1z4kTXWqwOI8jJ577PM02gEAo8IiMnXHbV5tW6MK3gqbkGIQBKbVks/T
eGuJZIUHUgTkZKVHt1I4XOr8HMWLpaMg9Zk4Zepofh0ov+EuDeZ2I7wXS1Z4U7JkFw1M/U3rpVVa
rDUukHVBIYrN6CpZCm6bWTzTV37H0mUfDBysLKXxfEi8qSHPw/+WELK1WrT7obI/WlV9C6Ej6Tl+
5YDabMvwDsEa5A1Z3WOSXNo3UbMODAo/2FIICtKl89k99nbuXxM3PZrZokFHR3yoBaKDEGKq4BBW
TtkLj/JNm07huU/7tas2rdnLXV2GFwb+3VbVAck2JHYvESrJtqyJ3HSS+lznMtgMCXxu5EPGOcj2
EBb8PUeQL4nToxZp2ruGh2qHEpXEEAgKDpoVPEo9ikFUejmyv53NaYLddOsPPIFwd5ON42KV8ebP
MbMyyJEs5zEplys7Zv8GM03k+Yzt101Msc11viulK649R8Kwy+ms9HRznDC+9bsS0KZ5dJ1oOKum
OWoZFpuy5LBbkxRFdyTcl9a0LuFDruKuZNbVlGeotgW5PePOiAu9kYmhQRyRn0FC+iZu0KDnUfUG
7fVHUCH4TkmmwcSu6Q1xDg6sgi9BB/T19PAyTPJbvCRZqU48emmznUVtHrnVi3XfH8jXtHCdsYNq
UMUd+D4wvNFzI+jkKMtLmWUQixtnw6ae4lfA5QNSXQCrqAxv5hhVkJeLb+jMsS2UDZyV2HLXHIkn
3Pw4NdAXgwoEA+n61d7voeqESx73YAyXSHCTmOhnVoj98Qmitk+9c4obs7ZHk/OHQpUfDCBEWqQb
vpsgfMpZBuxxqNecQYMZAjbJ0jT1xoqQrK631pWyXwqWShoYDpIXltOucJNrW53mmLQnDtLzBlbA
gxMHxVJbAiBBqHLgcLOf3SIA4JJG60VKH2sl+IgitaHkFKD4xZuymHmgOzj11l1rWvVz3jbV4wz3
aBbgyWv2m1WjFtJrZ+/awN3HnQzv0uaeiBCll6yZGfp/RpNz29fcH05j4fzEQrvFXQWM3eX2ajSq
o4lpY8XNkeJIvw31dCfn+OApx4D3GM0PTiuMtd1kgOoJBMhcxPVpiCg7n6vzgmK5bQvnwR+9xaQu
zQuBKN/Qa4ttIzh4mw5uvt7aUTGLtUOn5Wj7UH1oQoLMSvaD0cM5n1HOmEjBaAhwyGxNh9A1Y5E0
VvQGrMYl+Gn4wPzsrZR2vTuyBuz1gh3cNQO/Wqb9YvgN1F1j1s0pzoPv85jFeGsudjmbHM+zeB+j
PV6HyGPuaXAPNyl8Xggj+bGpmeObPZAAOY+PPVGiwEBMdPqezTkM08QWVwI7Pyuvgtu1j+bmRiBm
XyXI28EXYRB0pXsupvattEmnMXT3PFm2eDQ5zVLQXuqs924Gllu8iZ46EBz/glQNEpFNEORsPwDe
Sh5hLxoMqpCzOcH81NNJuQ8Ci5zQqXyYU3I3CETqyGcpyfiArfA4C+OWCclwSjNzryqU4pBRym2A
f4mI6vFuKiIcFC2wOPQ56MeGEg+6bZKEVbGwRTVvxij8bSL0VqvKPLdEZo4FQp42u//5g8WG7Ksp
MnbjB1xpnC86TgnzMjB/mRiBHMx7KZyVa4QDqg+s/sbO7fQ+iwOf/SU115W5BP25zbljcD4G9MUd
k+9KS/6xTIsCFUNzmqvuZkZ5x51r7z3DrNddEGiOHm57z7XpOdhNfgSE9F01tF3NRJ4Tz3YuRO5e
2mGkgBHuHXxbBjPuED/+/NGSVm2Z4Q4jP+kGnYcqMNNfkxJfCqvcFm4D+clRGm3zQUvEc8TpTO5j
CYEZ3ZRVbTvCPRZBoj5hYqB0kycFC2KyLzB58MmmakmeCsjkUBDAJorrtOOA5tldSjPctakzWoNb
xX0diFK+RGHtXurNRArjFfD8x5R4BVCHcafzyuaIb1cIGIddk0WHMfHm/Rg+10k/71vSUHDAIURG
10LEjZ/T5QqJdY+gStwOwUQJrINTOOCjN8bu4HFEgYjqEULmFM2hlfIthyFjOEH7mgsk3+moiREi
kxEaMpZ6lGTpq48YDXdCuwo8Ei2NkTkTghbE7DU6VyMt+XgoDvZYkZFdtgchMchjJLdXMs9foe31
97HBec7Of3RNmN4i3uUQWpBCN6BD3CALgj6K4dFrs3pT2Xj9I0w+pQh3bZcDUO+IovI/40a1J4WI
F17yWJ5JV0D4TeLTgeP9Ls6c/KRDc2UEw3gK0/SjhjK9jdqbQKBpQSRmbxvTRmJbZK9eWQC4iSxI
Yz4eXmMWj5C7YerP3g3fONO4AP8deMRV4fYejDPnihYs/SICSnxslvLaluN0oGeGqNf1wW4wTEqG
7FpUvrykklY6M1ESl2pa2aTJ2gu91R7I5qxoIFWSuUafjdNDo4PoKoCfDSCmbF0uHk62TzsRJkFO
3Q89k1I34WJokif0mx176x4TBZJRki9EtPPz/jUyBY5hbCPsHOZrRgnFAdREvSwwajGVTvaNu+OI
b0CQgzjsKHtNRhEj3tz40QiT95rMXyKpsEe2zSaZxuNshM0pnNS3xMsLKp8OhrYmBK4HU0dvn4lw
4sr7aZjqdSX8DmAvEhvDDL55ixkzhXBkBTQnsx5vdZWUcAOItM0DXoGe/eLkJe4t/gCAIqh8c0Ji
WN95GXTqa2+bxUW0NQ05rbuJnrKPaWtPOhlZWsl2tIbFn541F1T13+dURIfe+kGVVRGl6W5A1sVH
WudPJCLQ1Kw49fT4vg8Ud+TMh1+TjEm3a43Vra/AsvVuyK07I0q0gCdizCEzrqIFjueUQrGiZDeM
75Q39UH0xptpWnddEgy0fomasXTNKCn5PqXS2Cv6NlGfrbrFR60Cm+HB0lx3+wSG04pkrjeF1P5U
q/o9K+vkYpikOzEj2Cp3+q6hgDYIqDeTPT+auqVE9PMPak8SmohX7iB8RRZO2FIy74oYkp8rw//q
GzOabpUNfBzWAfuCtTfMS2O3Nr7DgqFJ7AcMAcBcxRIGgi+xcDUSTFcPWOhFVCAMey2sL7lP9dft
6TM1t67CqOwKsFtj/GwYbvo0ifAGWVe46Roa2W1ruxewL9M2MWhj2z4wg4DYFebekEDoRo+XZr6F
mBQcsyT1dvBZCkgTuEri0M62bljeszwjjKtEBe9JmbdDOVFcYJsOc28449B6JcKITEo32WcuNKm0
VWpf9D7+iQQ5NHsM2l72qNJEjPLzbA3hAYaG6o51Zb7I5jSGwd1ItsYG/hMm3ENioSAJ+pDocXrq
+CkBd5uVfU5jUs18pzqkTH3PFS3ZOAygNlXcCJFrMHAswm2Ydxx1k7Q8D9lZjqZ3ymIxngmtn851
yqFZuxzDxynfO9b4zAb5FhiJ2DWy/+r3tHjGakOtETAiriGhuHo6//yROy5wii4rX+2ZtkkqPrBX
cxYJn+1YMC/vUeTyJDwFifahBWmiOZYfxPU+JwhuaO2AiGWW9eQg/dkjnP4+UHxvI4uIQT6ssygr
VTMILMqlt4iAnPAAhnXq0KPypsyjRZQN87vH0WlXK5aEMbGCNSbEZ4QPBukg7n1Qzz2UKTPYjfCH
ViXDm0tFxM0+bL2npBg4KoJ0BjhYO2ffo+lZztMJnnhw6fBT7fEZ3kP31DsmDW8hs1vim6wPr3We
xxQanRHr7wruD7KZ0ltnDPwIKOE3Fbipt3IomAfTMAdLURaIjzxo7ENK2OVEyAFHecBrCtJm3DNR
k2BbziNuxU735x4GGD2t2Nw2uB3YWOhOid7+GMMx2Bml0vuxTW+7nta3ZMTMkSW8/fn70o6kYSLT
jwWH2f1sdlcdl/1Z0fKlTVaAxVMau2p9iwamohpyj1kD/K9YfjRZfopwax6Wk++JQVbHufSUe3Bl
DFrBbLiKtnLqMZmlg3ZyeqfkbxErxcqukWaspFE8VnqYlrvUWmk6lRvJGz/BPJvWC4iO5nVIEW4F
lPFB273bPCF1FY5U684eReU9YQTdXvhpTtsZEmfsipx//f9+dBhV1+iF4303v4klmasvWbzmDtck
+hx3lbdYRfzW/8ALuOcvbFr5LOau2yOwQmIcXdwgfQgDHx/mTMfb8N9V1r6ppCzuCO0LKGqj8IiD
wmW/n2/smt0fuiPiKLy+24nPj96IRxwBsrNNT2bhSaWLkgCFmWn71Wc4xls9Bt+tytWHJmqwGgE0
hn0/PLghxZIgFwsMgbGylUVnjksoX8Ee8dqD1Z/rn/eN4Y1khkhv1ZEyAGQkXmmbyArfcoiWGoh4
8By6X2RLPmiHlDVHTnsSPTNM3Vj2n/j6pzOCPUy4g5ArlrYRL8mhwcJJ/lF5U04ONBgjZyjQnkbD
97kLUZlVTpFdwakL+mhxfcpSXmee0ZjzqmspnOAW1OB2FL4+J36PiisraGsY7cFxSI9i/tszdgzh
W8CoRcsCWSyDursNNHCWuNdApxZcCJx1g6IdFVUhV0l0sBJxO2d8iU7cP6rKeDIW7Z5oADrwmqFz
sTxzrmIkUnp3I+sK7PyIVx5VD6WVAoKLcRdxZ5lXb4CWONjlva/IWem9hrlWpD3Wqam4UBw+5IO1
TF2BZdgOzRI7oCc6m1hDnQyuGxoQZgWq3TONf4nbeELYMjyLduv6Nv5Wc8Bsb8NxptfKsDom7yIe
6QfHlD0e6UhkSu2EHL9kll2dkqh9bhv4nsWQ3jNxZesEtKNLz4RzuXbKUG5EybCuJqhv4n+vRMRp
FOTpPi1nf58ZJKER8Q3Gk6bXSRVLLEfEHfOffJ3XcuNKlkW/CBHw5pUECHp5+4KQSlXw3iXy62eB
d2ZqoqN7XhgiJZESTJpz9l7bdNEAtqB1fP5qq10wIo+cRriav3NnINcAhGrYKew0br8no+F4+yql
YBnqjkHFuMUu4rL6GWn7Z4X7KDsCmOjczWgM6ISTMB+nCvUwGs4BbjYUHInfSra3apM44ZyM1IVx
7pA15Zr7Am/Ivo+KhcvO7PbD2g/BiJ4+W4tDfwLY01ZGyatzx2US7S2nRwyiQCajpsj+EUu1Zmo0
irEcYlEPpKNkx/nRk+gPwVh8mayhNi7NUharzJpmZu9GJ78fpigiD8TdpYusjkkMt6dlbsKuS2Oe
rgcswgY057IcI4XIx05Lvo1uYPzxCukPbCM3JoEIR2vEdRUXFZQxjSJK49FHWaTJypY43cDe6p1R
IvlCmZRkNhC925DeHGfXfVAdFdmWAqb1dn4jgirKWO5gz8EHMFYN2Po9DDgFNzo6VtIrGMDWr6TV
cQshq9lGJYXWUtTbgXSMRGlRiVF9agftzhsY86DFdEebDYnfcOkAfWnaA6udTZealGY7gv/AWse7
Rk9fE5WbdUp5N1PV90ajtMc50QheKwh+qXYCTk5QxP3Psni8ZT8p24qMRt7yZKXoQLXWGLlT1R/b
cl6SCg7bQKIGQ4Ng04XLcN8rHS308hmKybBTjFoehdq/KQpL2wKJ61FMHXiHyOtGH4co1T3iWSwk
wwDVH0Z2z4fbeRrhhR+bcW+h8g0KWf4UpRHBhWVlM9x3jVMebA6GZaYCDcu4rjWTh4nDpQYDHaU4
z6le4i8LjSwKoRYj2THYMbiasq/bsg0ohaAwqEl+NEuB3MSxXtkK8mx9IB2WNE1KmkSdMhHdTj8r
EwIuAaUGOPI3riDraU5USlHrv3R7qPu0OpqNSyAbZ4W65XCM+2z97QGLVscfPzITxmqh7RfT9Q3y
/Sif6E17VA2d9gpyTBC04qhOLIyRkX7oBJF3urzOXMWHJXnBTyEulCphTQupsaZUpmvWDG6omeMB
wg3yL1e5iEyiJR1YOaXe2F5Z0y4MF70kPZh6T7M0RGsTxRHnF1Gq2tEkGr1pnfrKGLcDqTKfRmUo
KRNl32TwhhgAsisVhCp0EChtsqil0lPSClq7+asyel9NSn/R7OKzb6x2r8rYu2hFZoeWsvxUFBpO
89yQSZeiHALA4sNT2OZGliJ9RgYj1Zw8M0o51yRDu1165dV1YvpnJDP5dNcAtKf6Tiow3BE1P5qK
453RBoDlJgGo0SkolBlJWcQG1TvAzcNOaNYCSK0Q52ZFoXlKfqVL3qMbIpTI6YpHOSx7SW0Br028
eUTeVMCHIzTJcrem3SFSUNxlz96bEnscqNro0stHrQdAhNt0Lp/yguBk5ey5pMsAKKP1hC2ISigo
3TQPhoUk4qwDoT3rqEmGvvSdaRR70xLfNX38Fjf9DuctUE6yTks7SCe3vVes5meuHt1oQqxbwoMm
4v3Qkoh3wcF2x4/8SpXoqEb1DtTAtkxKv7i3qZjFrBupHmxqBuBlpsccx0+Jtar0ZHRH+9bydUav
0e0wv2jFtnS8x9xknlXt8tjrWhYiNg1FG3ebNquxwbtp6zslQKd34hzQH2sEKWdgwf3atREwKfcG
q2Wf85n4XpR9Yiuhq8EH0lzV26CfvpkKuXSVvvE1Kld0DkvKFG2M97ULwbiQRqWm0bYznTswaKnW
Mmsh3AKdji5cc18SmyITSgZK0SXu0bH8DQh/Jybx1Vbux5Dq37qiHiocZ3Gfs02NUrDdGYJdk+Np
U2ene1gSn4CvfFpLybp9zaCKkJfUifCAxqeiiZH/IhO2BK5B6iTRTLuWzQhTqfaTxygUpP7DtCn7
Zpt26CXTHg6MhHLcofCXSnPCa0+kpKYquymzqAsmd7idftc25a5qph81usMXAiHiAle0puWmdCKy
97jwk0x7bWdQLR0T0xZMGsAjVsqo7KoUQ7ccKB/pVPK1Z60YT4pS+sZkAVLFVAoVJHZQwEWt+pBH
ymEN3PWZLCPfNTKIPd2vMlKAgSGldPHiV4IAoYWEWwFhaIelrGVZ9zip51g9YuL5Hhz1zS3br3gc
nhuErI1mhrbTv0YRlxQfTIHD/m1HbMSyGblDT/JtPbaBSnFAdsNFtT243gKVuoIaY/X2N/Mvenpl
0KPr2g5t+xvQ9xjqynSPk4cw7Sp98kgn20SLqx4Ur31O9cTewaIeQ6TSZQCqbuESU1m+jBo5bVQ3
5gIV4oLyInGyp4RWTZATmpZU22bIj7GlgnlpzHQHquApzkONrlxQpisGykCrbhFWguXLyUMxV7s2
zZ9nSz7A91v9rxUN+NQgC5Ho+LN0k2fNiaa9TBaHugZ5VMMQ/xlzSw8a8bjk/Ao5hkRvLN+AuCkQ
jx90+5NAY1ZItfVWL15p3h6RKuY+CpI/iZIGTiQeFgqevS0Puq5TAulU+vYRIlN0DQ6tpQ1NVjRQ
XRUYGvnnXUnqsUM8yJGwgospm2jXmcwLZr+0Rw1QJIUQbZvMUBDx5vuYYgjIVlPIDxiAaUuYIUkK
YWrVUBFJlXbnlaEEJmgqqCTZEsQ9ISsBAg2Kuc74bumU1Ecv6lboaQ8Xd/lCjaozjOytUXnHQLfF
bXoumAKaxnofImsAJb2JnJzBp2WMQoMZzAb/QTt7ZJBYCL1LIASRodCyZ4FGj+Ex08iAzEqlDNYL
fLK67hKJfG+746kdnGDCzrKROg9VqtXbdgYflRsg3lLRZFs7mo1Dpkk6c5U46OWynCXbJL8rVlG5
PQgKIy6xUyZb4zhnCwLlsT2lenftOwQoFYgq7mEnHIz2DeFAfaizk7Sse5gtq4Wc009WfGmLHxGp
Xwr0copI7S9iA8Ay5Yw4sL/ntuh3jXB94ZDAqhpnhxXiziQ5NOg97NQVKkW4BOEcob4vCbJPmnuM
Ehc2GcSkryd6wsOcUI7qaEhuvXFQdmAIQ5nGd6gHF5hXv6xCAf6u1TFKMv19yfqgZ+edZwezdC91
Rg8IpvqnOpmBB7I0KZfXLhOUQ5N7kGMwr1T2Rwwh3VwTQBJztNTZQV0XasLZz0BmNsKzvhZpH81u
3JPoHVnlyzwJkjyp8uyuwqUCT6Gh2zomF1MutpmearQJoBVWFaBi6uTuKf+c+gGtVAO8sqRso5Yu
7EZ9vCDAmsJcT75rSg47LRz0jnQghCBbku391u4f8857bxVxytu42cUiF4Fn3VHI8nMOKpZ3mnN1
mxAIU8TvCUSdDztyUTRZqdxxDgG/Lc25mJaOJoJ8mYrZO2kIvXwI90grokc9c09YtCLU7ksYU+4B
ke1U58m1aqY3SIpSumfDxO09YrwkSoep0ukrikJU4Le2ijsJmosCniFKsJwvkCtRuSFz3xeKNuxq
m3pDpcLU6kEMbN3E6ZGyxDaHRZi7FUUE9qXBhmzh1bENOi4ZpgzZdOUT9xn6s+OsgWSbwa9AP30Y
FYOAzKXhb8iRUBVV/kEKE280BZYoZJAvyNHtBiHBnNh+ZVAlBzwEuGFgW1/zDFt97SNXPPWTO225
+FDRKVUoE8qX6L5JMlwm2Ic1ajHS5gkBQ8EDinVbaA8Vp5BdDEyvoZ/2+qR/JRxXhPiIjpD97SDX
FvtZ+1Gh5ezj1bfWEBvMv8k44WR/gHhcm4T4z0pLSbqtFoaX9KiO4G4lijTQGmveH4XVgL/lAiMS
2bCmUqKnBgtCxGzvLMDom6rBrDcTdHZtF0AX1AqmQHq/8IDJg5a3YeKBix5S72wNQHANFJN79mH+
FNmURif73DezE2hKeQJQtIhI8wnzRE9X3JeN512i/DQnHCp8B5B3R8va6OV0QcMP0NFarQMOeKkq
qkJhtjVtalU+2bFyWnAFfWjaTHRDqXP/o+o7RYbN6j6W62iSPmVuY12XNmeTORTJx1T3Mx4BqzgW
M4O9LAnmnE5aJjnSE+G0KqC1I4CN3nfM2ns3aAqj0JpZJKmKCVjaiJ7txAqWYl7ePc/IDngWTM/F
MmRn9QeSvl+FXOx7soiH+5E4aor0D13ViA/hgjCCRz3hRk8m5NiSRnv2y2Pj9kEjqDi0Xq6vIcyP
LnSzk8V/zRLMbmioiOoOf8t8ymX/jajxkSQl410s5SN0TmMbG8PMzo+PoM3v46atkCTOVdgiRLgs
NVckyE/gaVSSL9Av2OvFjBBZq82seYTzTnyITOzyo1sPBZtIPUIYCCqs+tCBw6nab3ROxl1iHiJM
6Zzg+Wtq5lOWRk3I1jaGyJ2wzlSIIkQG6M9jOjxHTXfI9DJEBs2iukD+EWfDm1NY9d5boXti/TxP
KtpWX4R5mjUR+VKz6YMhsLv9d2aVWgdVEapvynq5m21qYpX0CQQ+OG0PI5L+1uX2FSKgx1JL6SZA
rO3dHtVQ4kzXUXlMEYJ/6tGQ+sXcHitzLPY5E0QQI0XfOCaujGSZ9xhu8q+eppPf9WiBqpnOCjVN
NsxghIWn/NRiTrfCPt4uq4nx92x1XA9xw+qwnllpKgzZCXeW5FPk1GCDtJEoYc3A2gP9TQUa/0mS
FBIMWZD4F1HhFNEOhxrrhUl99gicJ0FruJuc4qtFE+6T04ZvS429oBcjcvG56EM6/sT/bLNc/dW0
kXZKRxcbGFLdiTrxNqn3eQZJR3EdO4ChNu9zc/yDRGs6GApdKA8jFog0Buu67gpUpHesoqERJiW8
YT3ZezM0ZZleSe1Ig4zoga0+gK4vK30JI4ZXESu/9JnjAOl3uSDvr/BV1foFrwqtu2IGv+q9KryB
AsAmJMcyDpPxmupjhTBjWk6O9dlVor5rhuzEbLDTsufBHvtd4vUn19ORwJlluyO3B8fbpKB3n5Pm
qoizjSAdME33JFykX2Z2rchZDyhPtPfGKkQeWcn2Kp8C76UnVmRJARe6rPeXcfykxEgxbU1vaWvz
5M5gqJYezqinNxeNlDTsPnb+EI828FPFPbJP/IOKILmqWJNJaxvcnVO6XI8kVmyU62hRs3OIJjrh
VT5nS3qdVXyI9Yjvh1mKWblX5Yn9LAtvvej2tMzYyPfln6iovwaP5TcixWQD2ZN0L5Tf21QCr4zz
btgYa4MUt8ql19T+sbabd4JKBTN5S85ZWu0xECOR9SoykNaDk+R5RTqB9poD0P5EEy22Nhl+lxxZ
2b3nPLBrZmnfzfZH0pNVag2NwcbaeBkWJngbpedyO/dAh+g/aAHisO4zRoCF0ahiDWkkJE9LZQry
VNzZUzAw2zokuZwpT8EYTjHCycLcqk38qFUHdybEO5vp4pqErICUjfYF5oq1Elu5sf6mGBk9akgN
wczi903RkQYZzkk3Rqij0PgiUqVDAawpKNzRvCRRAWUCIDrXHymh+gu5w5SxBbe1YVBcoQEtWMCo
se03CygmE0wXBct1i++w1FGa77TXjtbgmKGoVCyBc3FMjQmHcvp9G2pzjV8vNLkWLssD8vFrZovl
oKcsg615uAL/iz49k0hOvFzQk3stDirOjzeo7F0bygbm0IYkb8aHHKkhuj/600NsdGFJP5xZOo+2
qsEOZzTZ77ux+mQmRBe3/YtdUKJhdaT7usuGIluvAc7dWv5Q/ii1soN79GIsNSl/TY65VWXDgjCW
ibdjHh9N9U0xyTRBjNhfaxvJqFYpgIB17802xZtVjCEBK6+sbvJzI4fjMsSPpi2+E9NBo8H0KjqW
64NIWaaWsLFq1p1byanKFufR0jnpdJcIV0UtUBuxvUcUmdIC7bpDQtRGUOs6xmLrScf6KcCG7Du1
PEVW7bGgpzlEsuOH4jUPmmDRNK/H2Cu87NoSYfWY5e1LEnHSTYWxWE8Td2unjQ+E5jmVxLyrq50P
+xl2iuHO0GgSmahbaYYf4EflYbvqF9zo281pURcQLT4coua7XjWevdpzT9PEom5sF99bJ2wBLRKc
k/kee+xwZhPERDHNTKV9Tc6eR26Nu6JzlTW3uVXL9q7ywCCX7dDt81Qdw9nJWsxe2ivELqCm3Aaq
mKlJdxU9e631CcPtrQiZ8MBQxvBPkbHQnrJU1o/UcX5NmensmZJASk1G++HhUaEk0viZxpRAkgt5
sVYpdstcs7OJcA4mxSlmkpinFni7Y+dngFT+ki4/fcFJWkiZgQE67WTUPCgd6wY6kt+O+wwiU3mT
k/XUxhZL0rK8xnUahz1+yw/00UAJcFkNExbHqTKfSas1t7efXBiM1InASwoSt4UVagRKcY3SHWes
Cu/d/GpNY/2K0nOXCfnRdRzcmix51Bpf5joTTuRG48fuub+pE3AFHyPEtjQgjC30H3dvTql2YuhW
EJEQtq2q74tesfMEEhzUOLVZ4kTaO3kq6yKm657gxZnsyRgKszmhGDFcE2wlH2ba36MWqp7yqRKX
wZbxNmon/qCY4WikT3ZRjByF4Bjd3X4+1ci0Vpba3ne9c6mW+kmNJ3M7Wg5LfPhtwrpoCmsaFQ/M
vpEsWVxT0T/GGb05+Sw2VrJxnikFoOp9jGP5VJmi/iAHFJlnrHFxkOLxUXE2OWtoUFEz7cgtY0IU
o35wJJBjdKfIyiemdaikd6mR/KijLe7TzG4emKPex2aJ3hVKjMGiOQg/8lh5b2Jzt1DNBZIWdaG+
mHfkp9Jv8ppxZ9ZkO+i6Kt7zccGN2jnUsOQA/60YlYsaU7r1lk84FBE7Q4udPMtSg//so6xU6lWT
82Ki6DkrC3lXapGkH3lXf8VedSkq4Z6p541PWjLe3+6oSSXviMqT5Gavi/dc+fPPy3GjhqZJbbUZ
sfzlrLCHKE9Co/M+nDS2Kdl7/XWmLLWZxsj+sM0kB/BfwAjqp+hRa9N7dBRZDgwSIc7Cjn8kFrbi
7+P2GSmQiOStINmZLrb1Qc7XT9GBU1Bj9SGNgVWzlR0fOgVVMlVsDzXJe01CxtFRErRGGP+e0kw+
NZF6rYn/XupHVxTLvilY7PbG+DTQbA65XGafbd6ug5HNehcEc0kMzREhlfc+vOWN3b3EUxtywBFO
2CTHUcAYdzTImIRTlxYOqtbrJB/RWscPc0I/syU27aoX6scU13QcOhowmUEX0GsTdhwjYzNW76lD
H0xZ6rXNCRWhC44vaOIMZ0jOFnuxkUi7NB4suiS3h7mnZfXvXrt99+83bj/397W/T//ja7dvJP/7
Qben/+61v2/1Hz/t9mv//8/9u3f+j6/d3urvp/19+///tb9/we03bj/8L6/hFKJ0OAgvxMBrD4jn
FoblTDnaGgUNJfXIAJNV4su4Aucq4Ve7BV5+dfCmc9GYMSaS9UuSw9cv5TyfMU9htUnKvVh/5f/8
zP/58vatuMG86UREkN5+j9QCj0E7FDS0T4QIu6elJMKgHj1Wv4qBalJPXkZNpwCzVj9owRXE9MWY
pqelOt9ew1RfnW9PXdnEhwHeBqxJRLpSjZezO7KzF7MaBZRExVnYzZ9qRo5hGH20m735F/gyEslc
aK9L49QnassbYDyU9mP9dzp3xIxEksqMRml1jfgEQGJelzl60/IaS5ktzw3afGtyuEGVw+QsEvcT
2zUSy5g2s/d+sn/1CFupn3TZRS65vh+99JEAj2Yrlqxmak6+IuO7bVQM1LIHDW8lwKTlaQBs4Pca
WLGotwMI3h2ejBFRdh2QSlgdq/XDOV82XqFVWMCmi5UIobGl52NSJKJVtXq/6GNfRppEK8S8Tk9Q
JdQp/7BSaj6Gh4/KAhvpgQ4xWmUYN1vQ8zIA5WJuSBY4aY0AJB5FL/umRG4TAeyhhtSGsxwuwA71
jSbSn742PyOq+GX7axTYH6gnmcd2aFEmWTFEmuzimRw4DZw6elK2FM5Y7odMfWc4VM8uiGZiBhXW
ffJnySb2Fikhr3lHoqWMjqNByIEduz9Ir4LMFN6eafTsmND5HPoUORvEllYppUi5N1DXjzAJnfUw
qpwje8S6SXeSAvsUQZupCI9Npxk/iGJt08G+dwzzhCatC6p8yBDUoSucmhjZDxU8QeubTiqInklp
n2qoRdvIo0JrpfaFFeCEatUJYYqjFHSSMFljMorYeZaFy/bCQBtEs5TKLhvBtQaBwqft/uAyvhZi
Ia7CNvaaKh4BmYBpGJFQkRN8FY5mbVo3/SzaJWX/Cjz4dtUOwyDOqYpiCKAqMmFgDTurGr+4uJBm
2/wSwOWjOrQzBy+DaOSyMatq+wCQjrJcLmy0zMg6IwI4dgQQAxziL7zorNrZ7XCALbJ5t0avdT42
qZ2OqOPQTb6Cah/nKzZh00kTipWkn6TaFBj0nn2XYhs7BfyE/PQT1RPUNnR6+Cb5zOWYkwgSf3mR
AoJjdqgXOIVHQUH9FCorOa13jul6B7s0SrcNAa4sXWHuZtVJJVLSz8gd2MQJN+zt/086k83G7TmR
u2h6Zwp6EFp6G9OSG39iPuOYm04fdLrKiJQPT8pYbXTT+d22SMlV7PS9cOcthBjuOMmpZDdh+aKl
5ja0WLiZVM3jAg0aUu4+b7Qf3IK2P5E5duCCOPQNNZ+IvXJnUJkzzEEJ5CjuRO0dItvCAtMjDPQK
tWfoq4YzW5nQ4M6wafT4dmIa564i2qkwK0FBVe1poK0HHbnzmT/N2NVJ9ce15+GMdaTdQEtEiU4p
BSlVEZSmfI3rNg26NdtPrdAo5C1xzx6wIRc+EUvzhlFy7d45b5T7nmrM55QWOR/K2sc3JtXXzEml
w5ozc6+YXmZZuujD3FvUARckTiAduhSnEDq8T8S19d5UlTPVEL3pO+bqVS8pxGObRLaPN+BEbTMw
3XJEGZeJs1HaM6QHWPmN9zRL9ISRpPFiE2x8G+Jvw/4C/c4Hwk8a+dSB2xnBlZ00BpyYjYyfxbqF
bj7Pzqad3temdNnW4DYdCTfzDYSOsPANZM7t0TV467qD6QKJPz9nZfQ4NHTAWTMSK9UsJw1AGvj/
/n0u2iuEX1pExjfQaGQFFrWEWUVHV+T00hMze10WzHVpkoa6zY0t3WUkSQGINZSaDcYEUPXG8LY0
2ga/Ur4xyOcJpk9EyiANOkZZEC1vDckma32LIPVxON2mxdtDXhmrmin6Z9J0bDmBDmBq/PsTt6+c
ZvlVa+mXSczxVqf7SPwpRlzFARF0ewp1Pjrfvirc2TvXorFDVOEvnknwcmea0VYm+t0cWR9qO4u9
Jfa6U5LCmBHxM9ccOvJw8nDs8Opxs1svirp8dzPYqsUB1J24QZmZd1GbP8UKeCCdQRNvwcZtPZVr
KH1CB+bxhzCaZfQkUpOJWI3dvVVwOXeW+eCK5FX2CZ0iw+vP4/oAYHw1HKNEFbxRjhliqG0fY9/M
OlV9rpIWjrLKLGPqs41irXqODeXNKYcfKlIvjTYH9IXjo9dH9gnutRynP2sTK7Si+s21UMI5trOT
8/JdrhSQrjPsoG195tp4g6qGxUVOyXapCD2oSqax1Li3MmerlLpOhCATTmNObE3JoOzqtNtpFrVG
DZ22R2Uqioc0GEnC8BSanRjfkZNj1O0pse0mdOx5Wj3To8bQrjR9YA5Rcx5qAfyJXG5VL+zzsj6U
SDI3k1VmgdRJ4BBuGe8i73OutMqnFa2wxTPI+qPUarM53mpaPJ3bEYqdTTRYGhU0M4c2P9uOzM8k
EWUHuzCOMPQvExw62k8TRTf6f2dW8khC0qnlyrwsVfe7Xd2jt3cBxk/32nu+PTERg20nVlR7uqXX
rGf6cToPXoH31ORAHWzToYK1Gn+T/pwuRndeXfLnSVjG0bKhuazHGY7wQllfxVOVNkDQsa+pdgRE
IW8OLdVTmcRNUGoKZL9fEvv4afLU5twhaaFvpflKSuGqWe+rWTOftR5Ciemlp8JBu8mmYSlpshFz
256z9aNLnRFgmvXnluzKpbZilD2sMFS5nv0sa4kAYFr2FvGYydgMdKOGrccfvxZwhzo9357cHsY+
H/xFUbCEYoPbk6v6MMGnpmTmOduMWIB/RueJbkirgqLTHSiqXI4JIzum9z1/5bTp1+OKfWwdreLl
qHC2b5PXMivl2VDq6mzmDvGX+GQCr2ueU1fqIRrI9hA70d72OOUdQbc+hShSWZbk2GbGeK7XB71q
T9i91T2Zv6s3iuCvicUL9pmfDkx7ifiO+heyjwUWmZeZX8no7VWrbChvDaSFUOVmt48CM36aJBOv
B/+2F9I7CDT5ZyFgw5BwsrbkhZ/LOT+OyTmfF7pyC7s3Nmj4XVGgmdZnkgLrV9Tftm6G6BDYz1qM
fiyd53u68ed+Gi66YJ0C2cVvVghTUUK+Qqk35rgU4vrOtJUmTNLhJ2E5YtQrlN0lT/q2XfCWGJdh
AcsEwPFjqQsKZhb/SLbuKls1bKTyWvKBxG/9zwMo+/Kss/YMYe4+GukEEYKk+l0d5SwUhrEOlKiw
D6Vj4qZvLk2qHJd8pFKMxxcTAcCZTHnphcKiLWqPorfMoJTzY1em6OEa95wM5v2iclsqWeG3fZgP
Y3ZELEvnzr4rMULvmZnV87guqqbyNUOiui0gnLBpYMK/Xd2p47JMwRi9R1B7BkBDJ774aVQ8xRA+
XCsyafaZX9ZsFaEewxfyxv7gpdKPUdZuETqwILdI9dMqDaSh93N7U3sdVW5f3Wb2v6/dnuqwdpHd
2//8rFjvsdtP/P2Ff/n9Zr08652eZD5xksV7Ndt12Cb1slPUVHtvK/XNgDP64E5F+yAb+/X2MgB2
ddeYoCFuTxe3eMCNWCOwypt7soV/bi/jtQfMwVouBN/R7V2PozesHdDY7ucrunaMwoRbhlZpzNfb
N/5+d3BPIu7Ny+1HYVyw52GRZ+0TLfn8+1N2n+XHxnSu6VLrJNZD6BqUjgL8+pSkGuxXrj35VRZp
17bsqqvm/vME/Ih+vb18e1CwUGWoJjeJt4T01DImcA9tcGVcdRJd/nkYaZzv7QSNDTZP2U0DecT8
wO2Byoxxhf3v+G0GRqQasOYkpgvlYHLsKx6Hl86d3rN4pn/yNWEAO6Z5dVIaNGdWrr+QZdEf1c68
lBa7HRykr3/38LfiA3o+lrQDiE2brdumJar8WKUYNFLQh/rg9CdM+vRoSwB1w/r2mG+646ihi/3n
K2NECClzGsrrdx36QdB/dlXxGFtIJJWu8Xy3V8Xx9jAziZH/AjTTaz3vuCoR2Cer4YCliZ44qyuJ
+Cyu0jMiShBzRtJTHbo9Es/AoJE47RHwc5AD9Nt367PbSy45C+OIUlsZbMtPjE9j9UPoztQcYYex
kfW6B2/WX1hAnxMNAW7ZljjR1q9uD53R50cxg/yUh2akJFw1nfTHVYRK4pKH2YoaJWoTpo9YF84R
GJMEkDu9Tr31m11jgsG4+i00Nq2ShGnWp+Z4zCmDB6muv99eojzl4iDn5JSoKEJiwOqjGEvHBz4E
d2V96rCuRghbgvzBxUMS81p8ikRKFOMgQmsZsNkiDO7HpvMT6nuI7YAoELSOIsUBK5XYPGdpXh8Z
HPDbcyK6utwY+WT5/7GII1v7vaRjHohVx62PEPxRjlAEi2vrYikdXSRwK0GWtutNpXKFjOkh1f6w
A0Tk5CTsD4jp5nNXB55RVc0xdZ1vXTdEUFYtXfX1ePxzBOyXZgB8GhuSePfGeJkaKEe3B1JQRAjh
B4cj/rMyQyiKr/LldgJuD4RiDLu8VF8jKzlYcICRIXfsbxMSqaZ9L62LLYqMOAauRJ6ODwWLQESi
xlsspldQqP3udjRZ8NfH28GG5ik2Vl2QqA7oIUgVK1w84z1yMYGKHEsIl7BlhHUfMbSPOPrXY/K3
MtaOBXEoufYW2d6foqaqaHposjsgFEeXdYcwqM6IOPrR8vL59tF0oM1DroT//B1r4U/til4SCDGN
+xIZ1r/UyvqBgjbVc8BRWp2c1J9BF3IV049gJOCw24pyJgt+3GXwO0tTO+SrN4flKHCtJH2jE18f
by8N61egghvFeDYKbCjkkHxATEE7mGdVspOMCrexYMTdgv9u/Ue9DPAHDRzjwC0LVEMl/AraKDs7
GiOpC2lyJtJqGwmtui746q+GNuCclqUT6F2K9K61LgBRSMC08IsqP4NB/T01UK5aGRlM9I73BsTk
P+w98fgMZ6ez4/dMHV6ixHO+MOP/zqchp0TCQhwjJzOHvoDoknACs4E9lIImaBHLtaqDdWNVpZ57
VlvigXNS9YJl3VJwXwWeA7RMi7L/fpiG5bugEw4pCQrqTNrOMV1i6AOK9RUv0bNLxMwuWkRyIh8s
gXoUfczULzapOkRU9T56b7QP6BnDJIvSfUO+ZIkkdmaLy/B6jFnJEJDKToC2MNppBWPN+IfCCS2Z
aC1UPOO+tbm/JaCOBbAz/cgNo+QGoM12ZmG913Tc/dSkv8i3WvbOstrmBXgPss2DqBywgNRLi72n
I6e7w6lVpGMYz+V8WKLuvuEU7EYcM1tHBbTjxRLJtvSOeq4DxyPq17O8Cq8AgKXamLAr5wPYD2h3
rC+PHVCLAzt/fnedMFafbtTwJlFxyfpCC02EsdfOcX3bUvRrkjvjlTFjN5uklnbTCAwOccRTA5KP
ikZDGjLaKroPEtsnCnL3T1GilZnKX308QenJDPajDdNXOaX87YC2ka7mlAAtlRbWZzkh0GRJKyqa
smYzHQ1lQqUR/Zi0xAMkQTbGkv6kGEQdo8VMjiJ/n0v0mFGiwuUbBMv+vvmKXRHSEX0YVMhALJ7e
0BCKcDFBf1SCVNsivoCzzugej3eq+41Fyyjw+5fKinmhcuan0Mw3c6kGI74+X6NI1dJaCgnPYz+D
kNtoq4C7BZcbeLymh4ySGERmm937pK3NEVlr2A51+paYWgpJr4EUhJm5dDf33FlCa+46Sw3Z15GM
Z2wRfKzFEcHluSR/ZrPzm6n9BJjHiEi/c5bJzlRJak7mJj67/8XYmfVIqmRb+q+UznNTFzDAoHVP
Pfg8hA8xZ+QLipF5MCYDfn1/fqr6tuq21GrpKHVSEekR7oCZ7b3X+taNu+RhNLZlvC+d+VBHZYAs
KCUftjBQwDd0N5L0SNeRtTTuH3BdJoz+AaiXuImdXhzwN02bHKxaYVCwOe50Ad6cAGUiQqsdkTUV
wYtsLH00Ao9gzhb6yADzQwXIyon4SNcaS0s94gJUUjwhDPpFS/s+U561jeSslkLA8oscF1IijXXl
Dze5Cw+FAYTRCeMBO0t1mAznhS0AsXlOA3U2IIAQGAeszefw0F+FXRhrD0l1aBXBkcSswxAwIdaZ
f2za+LGnu0rdjMQvyoxjlrE8UH5Mp0H2kGMMnB6yT2mJgYnY9Emwa+3mvuvQoxkdZh1t7WN0DLB1
o0NJvt+aOVW/M4P4yGSoPWQZbCbDOecm6OIW0cd7FQXvQjjltW4gA6Ut8ily24JW2Iu49KKTRD6x
spCj4qWUl7DGXuGr7ruBD7Mg7tqHAofyfijyeGO1ye9h7iX6X7e8y7K43nUE3tpjRKvHLH7mrJY0
MG2a1bdfI7nTYfyZpOwfUHOKNewE4HZ19KygQiBqtAGYkMklq8xYESoZMskHYctjXlO3CuBcxKwu
btSjLaDyYqlDVQPpDa2F5aH4LVHT7TOUK7yJjUWByjtWO8qoc8GYcpsGpX+YBvyzhcwRkYI3PmIG
CEndoNaMd25l/Z4slkg4vRERvuZz2w7WjqhQKskZzhcV7gaGlOuzuZcDx0xSpyj6Kpo3sG28ggRd
zy/rpT+4O9F6D7rXH27mQaO0AbUVdDamOt0RPgb+FDUbOtmy3eblWfWOJs7LC0/xpeNj90rjXgJ4
5qFFKoTAg1bMmG9aRh6DppE29Bu+vHMoq1FUzyb+Pb/dpml88B3MbL7+8CtQFMwXgpst+KDosS46
3BOoczN8hYVaFqE6GXNlg2rp87Uf6NcC2rsFpwe1kAWJ1i4AiXn60vAoXtilMuEEjCD47doyK5eC
UcImG3F3+Inx5pretJus+YdrgXuvwa5vMcxe8JoseDceuEKNt44bssp0z/G6aLYB87M9jT9G9VYP
B6bH75wEN5aN3hkWPTQL99I2Kyxi4+mUmyUw2ng8IJlCFSBnBlCwy2oOT9IQwyLTOQNRl/RKkjPv
86R+mDz/BQ13M6IJAN5OIGCZQrhGJj6nw2JU6KaxKb5gQDh16a3yv2pFEUXz9yWIynckONnKuJEw
aY2TSylv8+sPr7lRvmgUo3r77XR1vDFwF/PZQu/Vgs+lSxQUQxVsgYyrU2EWu8Eka6Z3EeqVucLw
csNICfMkhvjJMC+Nh/lVZLCfpwjowIzem5UNgB91BVeQOAb09OBrCWWFwIxiFpw0Qy+FBOgagvvN
dFCeh0JvaMePrPSzueztlwgzCrt3/xWjt6adMTILxxeo5s9Eg3GVc/dszF58drQ6UZb+MkLGR54Q
uGkt+wgUCvFaBIU3MLoLJn9M33SlAYVykCsEwJ04mpYkKz6bHeTdEDhKbjhfdLGuOrCRj5QQEvp6
GeZOfyxB7r92aPKiPDhN7axfteU9deo1RpG2HPD9YlWr3ga0Toyx811kQ9ULHaTHqDNL8CSIqxnA
YKksvVM96nTjl83eEuJEN2TEvovydqqMk+3rQ1V4X+bsYTIC7YcyZdj1w3BRaD90+zPbnbW2umxD
rNpdexOY6JGSo/aMO6BknwgjS6J8+wNwyxfHU6+yGi9qP2n3qYh8Hos8cTC62+ilCuw8Sf/tyag4
RL7/Qys06ttfbOFIgCT68CI2KDKte63Tq+SmXnRm/54CUlzU6bDqvexCGSDRfHVoZE2lNqA8L6ox
ISXD20DYbTCsQpdfDzb+MuMUGNPBoSfqCEL9nGbM15iRMy++FkpcwxzxGlaXHnIDxneLMHq6oGac
rXFTPSKIw40xcDuKR0tZ1kk2PvRImUy7LmIGWoN8Jr371+CYxdLG1DZQ7ADGHLZh7V0SXb9j5HsK
uQNpx4yHMTV+VHC8deqOYya20FXXQ/YiJ+pbzJl3jjyMZbBT40+js4ugxF3IbvxojWrroU8gopZU
AAfcEZG+dl1DCusKA784Rih4g8iMQWf35XdS8IT23k028UGrqc/7a8Z41tHdV9DIakV7lvxP9INd
oCCCu8Paa+v2/q8/zO6qHCtdp76/i+3U2TWl2CcxXagJr/Nu7OLgwTPFAxp6oiYJs1sNFIf0gs/o
5d075MlbggtSnF/mcQ6b+a7psu+0mxFJMfFofe4AFk6YoF76MZXsaqZwm6NXUuVgwiV4o3KBHvlM
2BpFf9XW/Vpgw4NTSL+sUi/ccOmLwP+d+AClU3phM8Ll5eiGWE6BzMXMHxajRPnmOcavEu0hdByT
CGF4u7hFXBs0uVmvBXbbJbnqq04H41p2+StTR732ZPwaA8wbnDdPJBoQqrQuQnYu8EQyc4emrbdc
PRoDHvxNhKtoZAWAxGYl5bBjPh8+N45c9x5MvlDLL9YzAmPJ/rxAXUNiBoBsM6YTtISaxMlofGxi
JqRV54SrYRTZVbWRv5f4nU1NZgZ27V0UBCn8n4CjUQm6R9R09zrmmivXwjmSx8gkOte+Y9YL7up2
3oGOZa5jYAFECURNuq29KF0WnUMTd15ZwKVos5BjknW8/5tE0jf6+OjZz33gWocgEgLYWXNySEhj
CJgMa+jPd72erkGIq5mjpr80IY+UjL03wwx0YcZ+qLyZEICeFm6WZo8QttImeAjt/dQKODEhDsI2
kO5KKZTpTMMHDwUmR4VVF/FIAXw0rHxvRLcdz4I5T4jJVhXRd2GO05Iwrh6KN5JMS7CMtTdcZRl/
GASPTbKlf5twIoVomO2g+xEgcZnJJ9GdycGFzNccg9rB9+p3DzM1wkNuIXnHCJRZY199SmXjiZct
gGgnKFB4SiRiII47ja3Mt75dwZjF6onZqGkILLI6kHvSfyhTiuGq+vemhQjo+xykgVPCP/vVu9a8
/uczCQoZ4UbAPU0Lpbx4HSKKosAB9zY47r6s8D+P7CYLRi33hZMdIES8oj53mA5yTmm0w/sFJxkZ
6sHLfIBoOX3nqNoTHHlzzQqQ8yHaRaqrRpbgSEA6IjiDYgxlbYdBZm3QsS4VA2K7uRvDNrsM1P5O
Xaz8nqNdzeHASx3WKpMHp8zbO+BZNZe+/xF/haOWb2kcUs5MPmPuslkZY4QmsTGj7WCmLz7AyXWU
3/e590UqVsZFpP5STKhr+kRQPDCJzoO9b0B790QdoPRLwg24x2/lBI99P+tNGGYcKjaY7RlGIThY
oWa560qwZx1ByR2ylo1s0ew2Hd2CxINbPTZ7UmVJX2TWBYSRNzxHr3T9b3736A1bQcrYq32ezPGO
SHSuTN1jKc0VB6fpQPPiISZ5GmG3XDsEKrfZ8Omo5MmyxlcRtUQrxEvt6J9UlMY6fDEplnqc22WP
78d3YIIn08bKP2CiHUK6u+uZYxoED3T6yQQaI0e/zdZjfmCZ+90m9U62H1RE7inEk51O2fdssanW
OkYIbh7GSjPt4LhFdsomtnDPSGTsro+IHEPJpgjLn0gncNkTj2DwiUWezglTGMXPx8A0ZjYoZE3D
JzqvE+Q8MrUOVsQxrGQoBe/lG7fgOYrysyjjO3xRBqp3AUrWeAUljTtgjnZFxpDLI2eQKvC1yIAP
KER02KX8DWy9x6LojRUAHbowOX3rks6ylRxqq2GqrBn93kTSZd5tA8dHMpDh4nXtJlhWoNrYNso9
lbUwslcKHEhYuXG0bV5uql91bFMB5mxUZnTjNgzPqkGQkMYfueZXxMH31LFS61S+jBpptZmB3/cQ
gpJStJ2auDljtyqWEKUF5SGJ9zBXbtJBCFU0qC0KTKKRbuZZVfk7Pz+R3vvsxhAgCmvcFk27ZcG/
TnbVb+C63nEsl4vRJfC5ZDYotfs7gFetcSAh6QnuaKN8uJ7y1vPY7nZJV17CBsOqawfnNAeVWSfx
mxPprekO37izfuokeUvqZhcbo7EY8utAPS9mDBBuXYIYcsL3KognEshQEWQJx/KUPhuP62z9JqPm
ZyJ2mN0RhtEwORDz7E0dSjZo9SUMTW+1BNHOSOrguz8OjYaFa3LOv90DDhuueWPHTUG3RhP/6Q0V
3MFJ/Mo1TuxhRl6W58MxiUnTtjnMk8q4Y8CMfzSc8SUX5M47KTNT8JqtZKntPcQqMG0XCZ9CPTsr
d0aGMJnRaazVlxYJ2BBIKXlub9GLrTOne8y9elpR6US+A0Jr6t/Zlp7dDuWu5nCGt8K4BYv0I0dr
U3yh9XmOi3BDxBX/2vE5WFA3pUyzwSfzyZqGe47XysM94+OUWkrZPZtF8YWSiyqxK14mvA9228YL
Qm6e2sBsOD5UaK1T9vWxJKJO9On3jS4VzKNDGdLXdyKsFwTdLxtTQfpqmB3GcAeiAHyLn3KrQSL6
YE/eTFHX7ifX7jZmXW/LBJ2Kg5s+6i2AbhWOAxADKOizBvF6h9jcz9p551tY0cYUrJu44XOHtoEC
dhS9g4EE/exisMb44HGzokJoWLoGvY2aeO/1KY1FvCr3jncwhDF/hun4y3Cz33HXGnvP0+0LNOVb
PlPQrqz4Vo2BlDG77naH+stMGu1O6LiltOjNjbJD8FamiDZurcjL+1XJ+o5YjwMKaqQFwqfSGQ1E
NeFJ0wNfo8HbT8NEvRL4r6lCuFzhRG1Fh0zL/ond5Hn2nBMSH4bQoPA8OyH4g2q7j6fnqem/5rR4
LjlF3Nbaj9rlhhGDOhqzdZakS4Em2/iecwOFDSu/UlCVhTzn6YwOzmuogaS98qVgsD/UHxaVZHWj
lEbjq8W8dcPByOcOB62DK8hViBeiAPVR0G/sjuZyOM8HlyIHOL7LWcx6S+wCRKqMf7r6JFRqbCyt
Nn1BK5v9c+GN2WbO/JvxvaelZqMQ6u2VBjmz8qz43pF4SsaRfd8e9prhD12CAKe8V/EMGo+W+C6y
Nlv2NZCymM25yigXGIjHCIHMT6Q9D6MDF9+cMFJCvfD8/D3Im+ZYwdHhamVfvY5H1JDp8zhV2Y4M
5XvoQv669gTxDL2Fowbcd7mZK5UToQGoXSOFowdh7gapxDpGVpeltP36cDsX0Z3KiQ6qiBfRZnIG
KcdN5ENBZFkG/dxzl7nqJpQq38bGIwiHALHKT/AcVDJZQWYTS3gn4SoSyXnWFl0B0hkn2/wiKJQ3
UfkvSgHCoNJXuzA3PonHgn5lcEUarT4L5fG2EaoORv7W1lDu0uiTARprQkowTNjgPAIzAqrrZyjo
q5XTCxjZlZ1TeaelRfelKJ+tWy/FupE9AdvvTnNVvYrCwq2QvKlBghFIjTVtmYPpjehhLP93kfNk
o027mo18spnEuu4X1BR+OJo1KErXtvB7oCKsBn61nT365OxnSO3tktYjiMOoIX5GymbXOaB9M8iK
jFPbtMNVU0zHpG73Q2xDo5ccvQ3OH4uwiJ/ECDGUYLUHWoW0oDjbpKN0iVdo5EIVh9ykqWmk9Csn
53ZEiRe28sxF3dRgWcLwzs0xHBFgwf7u0LeNAxQimpPz7BlLxGNHVefnERvp2cM9A5fp0dbR74ap
y0arAHR/ebFiptowglDnejwg2fCRMa5eAjWyycC4mvgnjBBUO3wxGiuXqkVPoUNYtIEPyQNKVBsP
wXbqFXRME3AjsROd7G9IG6IcqurUJTR5mmFrFfj65xzNm02aVkS5QJP6oZnU1ghYdKryV2g60SFF
xZXcchHoc10R9n64x8K0Cd5Mxg/QWN/0xoLJI89dN2tS7mg6DwahAal8QG510MhHF01dPdMhAAAh
Tz0boYI5sMV3w8DNmO6CYdiEwjLX3nMQda9oF15aA4aq4GBQkalEMJ354QJ+P4sm2xX40+twNcEg
1Kj8N0ODmELiWHdT86XbdFbYLzWZsESJwfFj3120XfwsyTaITSLhY07YmblqOj5IbV+QLCWrokyP
9jkwAaopAydnWZyTAbkytS6aIzUf0eisI3r82zRGFco8Hff2tTDSdqsH+7cZinUXNaTW1dA8zcT7
LN2Q8XTwZdYot6RbwdetvEeIgiGDoV0+VE9t4v2uUj/hCIUrNS4oANASfhTyRBPmBOYhea8R/Q0i
XcETQZk6TBtpsCr5dDhu5NK+KTPoj3raE+DySBuSloaTfUsmITQBDLF24rdoJr+oT2yKuCS8o8sx
0c/MwlOI7K6T3ZGR7813LGG4dtWLqGjklimH31FyHhEUyU48f2k6lwUBLsKPNo7AYktX8AAOxQVF
CejB8yuHuJ4BBW5LpvdUArNpqTIWQS8KKPL06WxMX9y9rOtR7JCTuRLa/87wbbnm8BDVU0Wjz/rR
qXG2AxzZdUXaafVtKwm40zXuuuDmDQR3brgpzI8xfoxczlo6mF8HYmMap3wCO9CuwrApjrXlws8V
4HV6K4KniY3bz1+zqH8YjRKUdxk8MHa9eMg5ljAP0jWgje+qpRE8jyVHUZ/QnUnekoDydeBBiMfI
b05hv9aSHoA0sXCmCttPounJv8JMeWkHoDd4i89ssgM+fWKP+sFaV8200zUMr5pAzV2kgmtvub8x
tSSnImw/5Tj/tKH/6Mjx4qNObOaX1O4GjljDfZLwYKBsObQJ/XzV2kfLOIy1eweK78NpOeG7PEZ9
8Kun28Qpirr3RkseemsxcFmYJ+4nJu0coTkIJh3nq2LNE7fz3e69pgDlQaC4iX04yzPoPDeo137X
XVqCmQb5FJF4ueyI+XNqGjElwqWV9rrvvEkzNpz2oRn9axMRMtfVHfxsZwvZBnmgVT4WldwBTrct
gTeIvdJWET0JYIGhB6DNqjAEEqSEAeysJF2EMXN+Ex66JPC6xNMq2Pbt8n7KhmjVmg/kXDSzfCUS
9mPOhiv7+SnC47smpwZi3TDss74+gT+SzyGRtxY9/sCezkCqX3MjdTdKo9aCMnhnu0en++7Hmd0V
1G9+g7Y65s3RR6Rha4lt0Ntg2YR6GtLqHTg4doahPikZcmKwln1n13xw90D5GFyGlxFq68JR89Zo
Qf1AqJ2Rn4AiyRAgULO+CLO5d9EPKFK46pEVHgNgtBxYx6E2DyuBppVACroPlnIu6URAJDOWdmNa
8EXrPNMoaOutH5oGYK3gVJcEtJigJpKSfJCRwIaaoTXh169q8DY+OXn0hgkpMWialN2wSgOczaH5
oyuV4r5kVGRPj1U4vKV95tw5OZP6nCm5MPgYcxbesEFd50nYSDZyV8jiAYtusuyk4Mjgcicbuv6R
sUX32FkZxEeuCzeTq65Z5UihkDZZH01tcLKr66UgR9mwUa615tHVUbFgRuWL+pUh8LBwHM1m1XaX
sCXDUBe/LZHtlK8eaoDdMuDW6nMX+DSoSgsrO9IiHnAXtp0huY8tfQhn0p78e2m7NdQaPdOQfecs
YmwLjkuuT8RF5PL49PF41F77xCgL78QsGBO73oPfWqcUjQNVvTGvo0C8lesYWilEfntB/PA2gFsD
O8EjRbSzDtkAQVsOzxDL0m1FA28RsLj73pND0Dz3YpD1rIdFhgKW3EiNcmDqroAorAUKmZDeK7Rv
2qgbhwYOjdeaFFoj2GP9ZGOK4A9GUbtLQwFHiwAnCFEWy0xGrpVBkiEz3OA4NOYV6Tk31NjamzAq
3AleJ4lN6WR3zHQSVF23PzyLyIdIttPGnHIfPWkJ+yvk0YSy5fsrpLA90MIImHyGOIAWtcE10Ct2
pU3ESXnpNiWDq5awvY7LYLTTOnezI+ccpi6ijJiK28ymfAzqYyLUtVPhD0GJwYpCTC0n8IyopGNs
Dg/4tW7ksIBYmgSZrB98ckW+VNeqHcPvCOwEQ92gbQ+To8YFeh2YdwUVDkmRuH5oS4Jx1kdMRfma
kYqLXJJMantYJSEn1qFG/dq3j66gqWjMQNfj7EqsFYaQAVGhChOSyRhP5446DiXU2Nhvv7kGsART
vCK922EpYd3vZfcFGmNjFOI6lJwmGSLKs+6Go+2BU42Ggsiv4k3PFKCkghnEcfaAZxwaV26cfBql
LpcR9mK4Dg9TP/6yfZvoEXKeQ6QpOGHWflv7cOof+ejunRY5I+Ylvr3J3sQ0mMfISHaB/YjUQS+6
cDwzYpsWw6ZzIsg0AhS34MxoKnp4XaohB9cPHELUopu9a0Vd0DkkC2PQ2phhAiBdAaCjLnM5ofYH
nqZm2808rqSSB+qFSXmwI8SXdsymmdurB0vOLuZd4A5kjyG+WoTezf02lQzsyEUuSucU0m+2rUlc
3Ny+wK9aJuyPKwXrGdFRBTEboFc1vIFp5sOlrC+HYgtq6gfVxVOWMY33fVh8/mRBySOolfobV0EV
0c5usWAKT2zYyAk2t8WK1p7AtSnfmZg34CIQjBHCCRQMYIaLrsTMIsD54a+2JlegSJuPaiq/ScOo
l4TfPbqTOeBNxjA3t32wtbvqqTJx8NW+exuMMG5Nyd22gumoolCtzJ6glAyqkRsPj8SIFiwdVPV1
WGWb1A0uHjGfsSHXjcUUqE+aZ7uJP10/GlfmQEhyWcIW0u6v2W58iGsQPWLrV+k498VspBCoxC7L
gjsjxcgxmn1Kg7Laum3tbGWrwhWP4hC/JC0qOxIffhxWlbEufg15SGQkncDy6sanuc1fgxj5Gtl1
bL4oBurhG2fspxHXmwRiT01EZdqavy1UX0u0fkThufVTGhPAPIbUL3+lpDFrsAxm2ZkF8oVtqWaY
p9hHGKIV7OegwGT4ozWluY6pv3vMRkk4fXDyoIkpWRIqP0dblnNDd4zj+NzbfZbC4vfonKQDGPiR
GXLQ2NXVXAc1gWmRrn5FbvZ+81esBAzSDo7CUlJBr9m35JrWKqVKOuYUwTOjYXhQMiw2tqZ7Z3lU
v2Ahn8KKThxQ830mtbm0+r2MP1NuGygQaoWBocetTjwkTyCaokihaMcX3NXhb0GmHDKBtcSqdBnf
NIFTU9W4W5/VCfFFBiMpDNDOkpNGFJQ8F+U9uhAowH76ZkOXQQXUElOZkLjpet4hK/rwzhMsFZrG
dO21BLDY0wb87gNoHKcGId2irlsl8lNKM1iaKHeN0a72EskbzNsm23os1k2qHxWhpk1rXYx8YvDi
36fIdtaxa5DVaOLd893s67aeYriXJK0w8C4CebEzhEW63guzbtnROe7jEsqpR6B0JgRSEARDsc3g
i59MELSlg21NBOoy8sFNSQ9a0YC3zalPBRmwXK9XKHMVmvvGRA8XjQt8U2Kt6Fhte6U+LTM4kRBC
uyjgea1C8Tx18R76iks2SPfQtv09EcxRhkeplHawRWD4m3nuCgVvsndN2FIEvHfuoK91QT0imQ0z
0SD4oVQ4NIz5x6rpkpvU+msbh24xdUvt8USm6XDfCJL5OitZhZTcK9+Y1q7kaBbLeqeN8beD/g/q
F7c+17cRibeJETyFkjN1UQ/iIMGnsOlBwuo4Om0B+oIkYihGlUhkrh/NxzaHpxeHOuCORzlRN8BL
h3wbTGbNvJD51kgm4VJTdyNMUTWlqtqQYpPsilo6uMjYtSsnshk2NWsnpAngiNrZBEIUaNvSc89E
cWEGJtKFdrTPVW8egZlfQtiASUOMlAKATFsw4v8GMGNzTNbTPLDYDVRVbdT86h2CbEhCh9PZpheZ
xjvrlsdSBu+Alpu7LALWmbkEtUV9foqDfdowQYX/nh+bOXiyOlRYEwVNluU/gxvSrLWRrjjDsxH1
pzqX1qoJ4x+UsdkiRSqQtpeEtKy5Dsol97678AfEEgD44SSGhGeP0Q7Dl7Euu/GXUvZPYHkssV25
jCeQxyp+o1vsEbREIrzzmwMVXSKiKxvkRvmojmXX74yp2zc2MLTGeExVF668JjvnRIshYlqTp77F
qEp7zn7XYfQE//k1ktGvsAy/S+fdRJWaGfo7EaiZpuhkui6GhTo+FiCPcts6V1FyGnTIEBHBb94j
ZbMS1zmrOrjQNEI5QyREV+bTOs18GguegVUjZPAwjzZHPdwjfVG5C/jvwy28naNC38Sv4sYBm9Qj
AtRXbI2SO6L7zDTTKe1DUiuS/olANuznxvTGMOS5DsV8R0jBp7kdHD5CxTHobE7xL7NOv3i3SNvn
yNx0IbduQ+70xrHdL5vngykjn6QEmVkUBKiYU+fjH6tei5nRdd/fZZ2vz3/9YUXuNzpJvbENVVNQ
l7tSyE3OzYjAOgmPBnKvFhjSkraRuywCkLBXS6WgfTMzWZPsQmMLuPBSGA3ML3DVpyxHDAaM9dEm
Q721rv6UHVgAb7qmed/UPJKFAudoGvtRFcamUOZXEnvvyrD7s9PXq8zwngcLb7vnwL1JJWk91b2P
COBoW8avxkNJ2muz2HgC6xeRMh8MsLN1ElCKTcHbVNTcKkSGxiLpluOs3/DOAIXLnJ/GqkAIOjkd
BH6lYaRuzYsMgr9ZnQNZPrtIrw/usFewaE6iRYZrGIpvNh8E/bkVTBFQvTh1l6MUX5kxEUWXROCe
OkaHKgTKadeAiP7423/84z//43P8n9F3da1y/EJl+4//5O+fVU3UWUSz/d//+o+nquC/v/7Nf33P
f/uWU/LZVG310/0/v2v7XZ3fi+/2v3/T7bf5r1fmp//rt1u9d+//9heexaSb7vvvZnr4bull/fVb
8D5u3/n/+8W/ff/1Kk9T/f3nH59oRLrbq+EwLP/415f2X3/+YbnBXx/UPz+n2+v/64u3N/DnH6f3
pvr8v77/+73t/vzDMP8eBL7pBGitHcdybV/Yf/xNf//1NUv+3eJLLrNCyRZjCn5MWTVd/Ocfwv17
gEvA8U3bdjwzEP4ff2PSd/uSbf5dSotXRFlF1prp2X/877f+b5fw/1zSv9FKvlZJ2bW8sOTn1/+8
1Lf35nq+ze9geki/bLLbeEW+/vn+kJQR3279D6ICHd3a0TsZ6RkpBM1kHQuqy+jOtQrGWXM1t+o9
9GAprQrNb8uRkXoKMuY1JDOo8ffjZGXyo/dDDss8DXCidlUZlfZXS0et4RGfbXSO/Hr4GaMsClGR
28Zo0WodTeLXsd0QVkUXTTO/dDCwNDVKC31MRqwUHZLWIe2b8c0UxYBXpqBwDoaXsLflHKyGXJJZ
tp1Y3gZnUUTD0DjkNvQqQwduUfKeZ1WL4N00OzntvSkI7QOzV6M7ZD34ruc+EtH4kusezyEqy9am
irEHS91rkebVV86slkgcH030wY0JrlkmriwRbAdgwapzZvY6Q51Eu3DnOWlOVGBbjZsWjPC4GnPd
jRvfDOhvBqmX+Fs6r6GzYvzktxvDy3VWkAOugw+FedLczRhAGBR0WdEixwj0KFLm4FXmo9BACZ4Q
CpDXhWVe8km1N9wZV1QvjSpNYUcjwn2h38nK6XtZD/8s8BGFj5Hr7bCyYqsZnQ4ZHttB9ZjJ1I13
MrLFPYYfxCdeQWmEfNClf6lFo5FyDNK4pm6PngrLTncHA798QmCUvme6zj8UnwTihAJNOOwYKLzI
KkwCTyNCyjCDGtWzb3VoqTB8tSfivqEwTGPuRdseUT9/KeRgj8FjXYeq3AlMFPm5cjmCgyvNk2jn
65TsQWIakV1uUmY1BMdh18ASy2jWth5zg5YDwcIk9lnrYLATtvLOba35TDbnyP0z6zzZc4M4CKDH
VsmDEwYYGjrcmMO6QlhkfPnAF/3PFDU0i2riBeMQMAd1fLDZZpp4rMUjUXWNMOJxPYJs9M6ylqF1
IUdHGoeuRSLxa5gKTIVCNL26Iyzb43zijZ1DCskNYTGqoKF4jl2EqzGQeObfYVQ2zgNH/KFBRpH0
xrVyRCSfGjqPcq0EMHHqoCjwOUe66YyR33EwYZaaWKdXI9O0LjShPfT9ES2ZV1mmGx5IjQmDuR8h
ON0tmdTPS5swOpFNV8Bms71TQDbsjeAM4txxT04+QwzXNL1TqCOs0zIkcMCw9PzqcvofDr4JEnGB
Hly9ktjFoZmqYz3RbE+5NwI6WYIhcBK3BBBUtR05F4ISbkerpqnF3oWMzp1RNiYMSBuuLRqTXFDN
0+6Z25VfGgOufrj2M65v5dIrd2PN8DdLY48YTs8rhPtURWYPswzDqXWvyF48sj4e3BC1IMABwEek
LFq6BtUWpMgZvCzt8yUeyzo70mAzp9WAujPb6bKxFK6f0kCQN01Jgh6NVN6NjbwZS5zX9OSzMBeg
kxckqkMPPN+4in5p38DaY1gNKGnRijT0UPDJEk+9YHWhkGTSXxQRlzZMC0xmwShol5Iq2zVYS2b0
rfwzUyq6FYLkVqaR/ghDprOL7Jm57QBsMEHvjqBhtsIjs10JUARBpE9WsMkR4ULcewFnwfbz6erR
fi1YU7MIQ3tZtNnObAdFPKJoK+AGy8rkIKWXpUTXBsC07utsnyGXMVdArJTYuA3c3y1w0zjdNag0
5gu8bbPCwdM780zta/nGV1Qi3twGQZxLRLNlNPicZh2XEZUYDeenr3XXrwO6XN2TcCBWLQbRlRlf
dSKvPPr+ZCYXOKYifRBeXaP2UxgE6I2UvORtwKlwQ6TAy3prbYOAtgk3GtrxhkFUN8+QxeGFzJLe
LUe8E/RzWyJt6tr3NqbvQd1J4xuLLauaZHqKnOh/UXcey3Fj27b9IpyAN900TMOkFUVS7CAkUQXv
Pb7+jrWpU6yqOOfFfY3XeA0hAGQqHTOx915rzjERwAfoSFmQ99FUdsiQXAtOC2WfMYYygiG/xgxG
FQoHpQPpFGy0YUzmeFvV+Rofe1oi9q6aYyt9YL1Ds7D1nWFCc+Xa5tk2M6tcdk4QDsWbX/XZd3RH
1Q9qdciBCTkSfXwFU6G9aJahIWFIo27G105ZGJjIJp1aNAW0brXohAJyjM9IR2w+etAfBNVEw+oe
Sy7vzXVnJvUAtz8KDGPbFmiNfpiJL/wfIC8pzdUB79fwTm1opAvpAfeNzuNICe3RncblW96ElLsR
xzjNrwpFyvjok8JXPiTaoOEZcGY+hJDKfF9XvzK43shvQ6KWiUCMpknbJdbC1H0NpvYFj2SYYyww
7fRrB7rIYu0/MLn2Y82RP6UU3zuE7DMmAjvJKN2RlOpt8liDQOCXoaffgMPRoyevroz6e46WUDgT
nlnv1xKFNIlIvWHs+8CZMoPO22rqTxO1mfmUVksU368EklSXOk65wtS4L7XnCQnFSi/WXZPDWAZD
1dBr6HP8PYm/2BS5pz5tox+Lb/r+awDD9F3DpzLs/zKF+z1P+uu8yHD+Ni3yDYNcCIuH8G0sCsy0
vL9Pi1hWOC1ime9GzbK0aOZDTHuq1xnToVq9Yy+zd16e3np+/KVzzaOvUZbJaLYRlNCONv6LNbj/
fzL9/v9pYs3cVVYg/3ViPbRJ/71Mfv1tdi3/6ffs2v6Xb8Id0fUAJYOhe/bfJte66zoGM1rLcfkL
un9Ork3vX+h6oLrouo6M17CNPyfXhv0vOk/IXm3XR/ImN/375f0vJtfy9H+dW3uWEbguOZK6F3gB
Kif971+iyMaK48X6a9/O1rbKcofCjw2IoSBU0otv+2wY78rGsDe2FrbfYyN6j1IDjaKOcZoghBSb
n+aEt0UQByyTVwYpIjgYsr+YI9Jlp/Zu49XNWNWGGqY9ZuZ2e6om/TkhL+zsBx7FjyG8JoBnvQEu
jtffMetzM5yrGOFQPWnLzp+Yk1pu4BMYRMwaYpnvbkCrO3TuKG4DYZmybveXP+J/+GnZ/Iz++bm4
tm4YBv7HwEV1I3+Av645KiwDi1fEt25Z38+m925ay1WGCe/kYA8hbZKEDKpsiHlIVrfcDG4WbhLH
H+8Gi5TEOeV0aJjXjnhP1j63dhUlpajublIwNLelP351m8BlaDF+EjNzymp/PveE1Hr+9A7rCMJp
+tKgj9/6LZk/jDhXulMSVxR2D26o2fdxwUdAwTzezlQpbtwSN2lTYd1163igb6njvkkd1FUefsV2
xnZS0lSmxXW3ApFGn83ohmWHma1gzAn581z7qtDKY+/6zc2KWClO1/waADElpoKpQmosYE4otF6t
9fA2WN6LJ56hak5+hBMuIj/EuoB0rJySbBeP2XecyM+zOI9CgKQIYIuovlncnrWMYe9JySV2D9MS
U8S9Li6mTvxM3vy+Ym8qsDmZa/Aw+iXieLsFsTyIjCatt9ycn9zYuGK0wIuIccrAQOWJkyrHUmWK
tyoyUV/21nQ0xHflSfvNnKZbhxDKDRFS84lggMOkdWdMAMTM0z/DFxDT3PSjYWuKv2tCQgwCj6rz
Mpp/EBSIjHCJkZD4APzxi1x1A59L7YfFIVuCYJuR+Mx0DYNmLt4NHKS2uM1MbGdmFd749YreVifn
bJzA/JndzUqhDIELuvzaxG9gh5T5UpDLix8wyaIBU03rjywFVromZ+bb3aESP1ylL9Kmdo4D5WRx
zLUoUgosdJZ46fg1xFvNhjjDl+Cxw9IW3fnivmMgnzbzfGt6MKn8BsNPNPJ+c3HtwSUa9Jl6nR7Q
1k5WIFD+I/Oao5sTB9S4RADO4gIMxkPbpMXVOjP29zagIpzvi81SO7GmjT5XYPlLy6CEZX41qfft
Ep0qa+BYbwOBm0dAG4yhyIDxJg4zuVyNSAUtZ/LPRUTFqbLDW3+MWuyd3rbA5phidyzE96iLA3IU
L+QorshV/JG2OCVz8Uy64p40xUfpiKOSqTzlNHFZGuK3NMV5WVOTS8SLicdiQ7pGgWYPn+aIYTPA
uGllt5X4OBdxdA5YOw3xeHaYPVNxfWKPKC+DOEF1LKGDeEMjcYkW4hdtxDnqYSENxEtqiKuUi9TB
FZ9pJI5TX7ynWoILtcOOWmFLpaRS3pcYVVtxrGbiXQ3ExZpmt16Dq3XF3jqJz7VghbOPsb5GjaGd
BsywurhiO+yxrdhkscua4ptFqJofOvHSDh4uk0j8tak4bVG/saLEe9uLC3estMcRW+4g/twKo24g
jl1n6J9M8fCGw30U0/6lwYL+AtmcJX5foIlYHBvvmaL8eYIwdZUlfrkj6VvjWqAhpEEpr1k+Ub+o
aip6u3ypY3LaMRpXGI47H4qy0TKyMP0hvIIQ4IQSAk9PFCbJ9Vwa/dM4h9N1jpm5EVfziFeJiiTZ
NEu23plF9JWY8zuWgMTQRM65E3e05DkvBQWZPpsem0K3SJkgHxljo97n2HKDoqUh2wU7GHnnQkBZ
iGg6naIzK+zogugHKTkp2gVr58HuEAxi5Caacedg7MaDRSFDvN5IEAhzdZHc6IcFM/jcudapQxvf
Yu6sLWhqC2FuObNl4L14yZm4I2PDXl6Iz7zCcB4wETXEgR6JFz2JDfF6vZGqlhx07OoIO/xdVBv7
xkaW4EZ42nNxt3O5pLlCIbr9mRaItL0lxeR40yYs0ZvJJxmp1+dD1PgvrFC0IwP8g+bNh1Rrv1Ne
NXYBp2ET4bifstfabpBN5To9AUz5ibjzI0RY+z58J6yq31oY+Cdx8gNPJx6lAQPxVgUYsBA4ZttZ
3P+5cABWgACBkAHaCEaABSyAKL+7BXgAQHn9qhSeAGxVoQtUwhmYhDjQCHtgFAoBAlZ4HHAJHCEU
NKAKLGEWJEIv8MEYhJ3DlQ+4QdmshCLXy5YUzvY0rNAPzPkOxyhtHshn23oeSGrV02o/+612PaDf
pzB+dhZzoSsEWaHHHABCAdrCDHZBo1p/Qs930NN6Ps7m1EK2RGseZrR2KIzPe7/GuGSzMptKZznK
GsGxSTeqZt0jtVPHOcGMvvJgQQgVggb9IRVOhLOWT2vzNHkNhRlv+sNcUcOkaOgRb3AhFeQKTejz
KugJw5lBUdAmSI/YHw5dY7knK3lb+EkgZ6Z0bhvRG9iy+Dqc3fiaXjv+mzl8MgFfMNkhIbXIzXM0
0gkqhI9BkeSHKdgMtQk9KBrwAfarcDWIPVn3LA7oeQl1AyLsJuXH1+m3iVA5MvAclXA6SIWskP6b
NMJtgg270cyuzbb+VVit/31kggJKPn6NhUGn0e8dnemPCNVx3jo1aAW8fJ0wQybgIbFQRCj0owR1
bgov3hRd5O09FtnbhYvLrVkBYKqaDJa6FmhbZP8ZoZo4nE3hlozoFwYhmfjCNOHXUp57BTqhaQ1/
APhJR9WZhosHEMXUvW8tuZzbClhKLoMPSZWdAFQs2YNA9UKV1N+rU9UcmaekvV6EwkJ14KYByxIo
QEsnrJaV8ikf+Zz6y77t8Tkm8oxqg5WlOjdIanShv6wKBKNumOUGPzkONbQYdaADkMnt6NckRBkq
cLtGGDOW0GYy4c5wVQCoNlkvtSBpALzASJAHUXvIHl5LQdjY1mF1HgKKo0D7BXED64YFLnEgoCJz
r0HzlPUz+l/4OIlsPl6IgHMqb34ufeclE6ROp08PmEDwriRpz7p+dW6G45SNlWQ5Vltb0DwDEQGo
ap9ngfYQIscHLpupGL7mgvahD+BtbCDCrmB/GAOIKZENAvqvEe2hq8A01lNTPktZ5qw2YbDgvhIx
aix0IcEMeQIcahR7yBIMUQqiYpOg066FUOS1CChyiuecgVssHCNcqjfqQzEU5GgS3lEu5CP8+q+f
f5rPT1CdM4WeRI2JMrxCKuE0kU83UrClSbhLrhCYRgVjioCkCJ2poSQjamumiguyMghO6uPshepk
Ct/JVagn9Wmbwn+i4oBNXz73XOhQnVVdL33GhEO9+ySDrZGTt7AITEmdMkwASwHQqVjoU23u/yJ4
7Rkv/HqFgMw7+8KqKoVa5SmAlfoLFEK1qoRvhRb3FPBVsuBeRYLBUptcqFhqzwSUxSLxaxC0D6YQ
tAxhaZkjVK3IeguFslVY+L88wFudYLga2RB3WSA4YnajjvC7nAsF76rUltAiXh3RNvihNiHfPn5G
cL88IYAxv7vUVRGeW9sINvxmtS3BLfNZbcIWihg/cMZz50E/aCDJctwwMddxq652Rb1g9AeLcx6E
Qab2Zrm1M7DnF+ECi2XO+mvCLL+lPXO/JZ2Gs1s4kCiI7yItDQaauhqov/jHD4frAklw4ZYJ7k0t
Q4ZBzLw3QHJu+OOoJy9/jhX2V61eXs1p+WprOR4XJy0OrV9PDLcRGmgGZ4QVvnW7RATqbErLQS6L
Si6e0FmFlOMKuVFtkDtat54RHhoDLTCu0kPZl3Ana8wTQpVTmyxef+/VFKVH8EvqNPDOaTdbS7tj
IAPQQ5l170YURtVhsAa3BBlkZ1uAeLFA8vI8e9P0waHr4rKGUjcEqWnfOPnl817qrgYhgbeUp8mu
FuPi562kj6EKEwJfZ8Di04TKFxnA/UpsL7kQ+4jPqx7hnj2o041w/Rwh/KlDCEDPgdD/bOEAtgAB
1WmcoyiphRZYCTfQAiBYY0yEJtj2EIdxWtYXT1iFn4fqHDDL37cyY3q3hFeo7qHuq+7x+R8+z+ng
D+m/GFceQMRQyIixMBKZE+7qoD9ZTIKOrnAUXYCKgZAVNRhoQlrE7/pOVtYJ1OolBcWYKiijeiLG
K7AlwmzMhN44Fc9jj48+b+E6lhpmeivz70ImwrmwH7EmzsKCTIroO3m69w1i60uHa6swl8dF+JGa
kCR7kJIVaElLGJPUxk+rUCcb8JNp0qImB4SuwaV0hFBJvrux0YVaaQu/shKQpRAtQ2FbEqWR/2UD
YeQZlRWZ6EAxa6FjlmAyDXCZRDN1eFAhaEKWjQaAsnA1YZ6iyKQBAnDTcbX6gIDxbkSy3LNOuSqK
+0YYnR2wTmtmzO5H8J1gPBdwnqYCezbC+PSAfbLI+9UXxRWtnrdBaKA1Cmyhg/qjPe5HuN/CDWXW
ssMEgOV/Zp6yCF20F85oCHB0Wln3xyBII3tuMdFuTGGTGkIpTcCVhmBLc+GXlkIyLQqYpha+53Z+
p+CAPEGop0Rf72vhoFoAUVHvDpdWNnz08RnP3r4TfqonJNUYpGotbNXUh7LKJelppgq/RwkNB0++
nusElTUVuHikdbtYiK0Ns0tWClBcO+G51jRZEwCvtLleCyG+9sJ+7YDAejGsbtyEG+Y63pZgMZKg
2+Qh9mDHrkKR5QX3u0pYs2pTC20WHq46sCxixoRHC7rs0RJCrS+sWkOotY3wa1ch2bYgbafJJFQL
+28mtNtOuLerEHBDYeEW3pZXmVybjBw0p2Hg4oxNSVPZVoG56xRRV35julB29eJnaWg/daHvtmB4
deHxGoB5fSH0Ek5KKQVor7VA70XmSqGI7uUkZN9EnjoV2m8jb8eXJFcXEjDzt/tx1r7IPxJiYQUD
DZ4G6MF0J1C5CqR4BC08ojNRB618riv4YXu+WYRGXAiXWMP4ABdP1GNYH7ft3N94YIxL4Rl7QjZ2
hXGcCu3441EAIJtCQvaEiSzBeGSlodX2+JPPQk7WgrdFSMq6MJUnoSuXwllehbhsyEYXYbLQmB25
KmVCaM6F1ZwDbZ6AN1NWaskjheecCNmZHv8fI/pTKn4JAKERdxkYaCciJUi40DVGgUZI0ZYwoxER
mGdMVNsmIcePMukqfGlfSNPMJSm6SM49/tCuhUZNene10aflB12jq3UAz+uCro5Qzx10YNbS9BO2
NUqd6NwI7hrsta/w18lrAA7bES52KoTsSljZJIQ9rRbFl4H2Hmr3HKUaT+CD2F5pvI/C3J5lgwgS
6r6ZPGeu8wA6nqsHqO7UhtmNJPjREoq3JTzvDrA34E/9SK4Yc3xox7Kg0ICAm5F7x3xnbxTxeyeU
8Ehbf4TPJqazEYR4ICzxWajiSAdx/WuQCtz5aDSQx6vB/6aF1l1nwyQPbbGIgymv59o9kKoYXFhL
BdB0oZmrvciHcK4J61wdOsI/j8r8uw8Q3ZBwkc+NLtx0Xwjq6twqM2Whq3/eg/LGNaj+7NQIjT1K
/Bdb+OzMBohKfrNnuO2IGER2Z2wKq38pKnS9TJJw9Lfhfmws6iBCgE9Bwa+KCQ8qpRBK/CxYwxB7
6cZdYMh71o9CmPIzcPkeyLwptHkT7PxqwJ8falicGUh6Tdj0tVDqA4vuZQ+4PhaCvc0nNwrTHipk
s62Fc+8AvA+FfM+sEy+Q0PBNsPij8PFLhcqPXKj5OJkscCJ8EMZK3AqQCXzqPPQsZKN01L64APht
IfGnaEsvjg+dPwPTD/39uhVuf8Q1aRKSvyVMfy4Ljk7qk7D+Z6D/XQL9v+1QfY3mSJsXx3WmQgJC
yQswJDnAtMEm8I9HIlWgQ/iwBaaQHy0iB0BnpJJAoEb2wieVgJb4zpScAnTBA6Ly6jqWDAMIec8e
oQYzjMOzKzkHrSQeBJJ9UBOCgHMO1bPkIlgTCQm2ZCUUNqkJneQnqKszvS4kpoQrFIQsFJK2EObk
LtCSthCzMOAvXNl1whlsm5SGTvIadEluSB0Prmx0miTTwZZ0h5yYh4K4B8MMNtjTbKatJEHgAoJP
IekQo+RE5JIY0c9kR/DaLq2kSVjESkQM5wYxE53kTYzUYveNZFAE0VvvUi6fV9iIIQydgriKOCbH
IoFuTEoqGkjo6mxIooCWIFkXDqEXBXSTRlIwgoU8DDV4Gczl6NrC2SE0I5f0DF4Yly1J1CCp9ntJ
xIYtWRuTpG6Y8vcoh/xLIYkcgWRz2JLSkRLXUUhuhyMJHqZDlkdkk+rRifsJ6OJM3IcNCwBdOQkg
q2SBWJIKQl5ZcqN1gI00yQyhyARoUXJEXEkUqYgW6SVjpMMlvDVkUmUSQDK4omeUTBKXcBI0mxre
7aLZpVT18G6RYaLe/yy5JjRp4ZMSdbKIASuR8JOBeUrtkYdCqNcjKzdorAw/nTPd1tnwR2wh2NEl
TaXx1+UySsLKiLsMsZX3lEj6ikEMyyR5LOXgHZAEoIVK3BtNMltqSW+ZiHGZJc8FDXu874l44fsA
NZyaJi0x8l9CSYLxiYRhdXKfYbfGPkpaTMBiI5f8mF6SZFgmFbSmwxd/ZfIyUj21g+wxkfyZUJJo
/P6pjmFQ1uCw1sW5ZJJZE+VUr+zwHQky1D9ibXLibbqEnJsELQB61fdBEnACycJxZMAZUv019jBm
d232EA8AOULJ0GkJ08klVYc6xjYighXBJok7cYEpnKHRcd9MfhlUS0yuDP1NZjcHja8GJWtz2p8K
gnxMSfRpwvEa4jamOEn7ubJR0DI/khSgSQtgtFuohnHctkH2zZPEoEmygyx8gjtKPjtPJ1copZS2
o1GHIbZxd7GHfygkhgg9nXuueooKjmQU5X69n+fpDodOi0nP3feSZ1TTS925/rUlSUeufIxtDcJA
s34gKfkeWNL1Q12zHQlK0iUxyUjJTuolRYlv18+SWCWinZx9gwKJJj3lzxi0AxFMDaUZftnrxSSc
aeVvtBLWRJWEr6cvAU4zRCCkEQx6hDtNdBggD2O7rMl9whNFViolnV20rj9ti3SoCo/i1UJglPrW
LnTb94GkSRE9u1x6FTE1IMgNJHUqlvmmCugeJI5KHXqSU1Uzn9moc6PBQJwSZ5Vo5FrVzKiuVsm6
MlTqleRf5YDUJQ9LXeJpnEIcxInFBFku+zImfsz//7KrbpqJ3cp08rfU/yvh/wybj7FRhoohkP5J
IPldxEsBIpRH6yTdK0rJ+fJIkLoOU34GkgGWqjiwtp+DQygZYZ/lmM9a1j/Ofa7V1V0+b/1HAee/
3k/d8Lns/3yAf5z7fHj1yOp+//fn/rfP9vnwn8/2n879n1+B+h//9YOYJemuMMuVPl17oC0EmpZL
3V5r9eehpaZYSlZeVtDTzFLs9lpzngT73kqNpTDMb/NE2DcRnukyvju1RRqGs9xolB6/II691+p4
/RYVrrnvqbEc+9UMv5Z40et1p1X1TOR2NFLgb4uruHH0a+S5ztYKw5sMndzj1GWkFNZMUz0SF1NE
Kt/cfA62o2NY16lDm4064imGD0OfBN9YvC74pQlC3Hv1alwthHbG8p+okm0Tqy1f0sooz4Op2btZ
shA13X9GzATncoGFYul4VtT5YpkgXXgZaV6AqoKgYMnRopxkxrWxkSx/i5IOw6besebWHnEQvkya
3z4GkAUoNXjPmV0zzrUjNKXQ9V9djcwJB2j6xdcz4znE4ajjqc2zrnkdLImQVoRKbPqm1muvqOu2
RhUVz6Y5d4z2GhlIcn7hzW6LxEgvPXnbzz71bNJatVd/GrkWuyR+JfyiNoRDLt+0yv86p1n5GDT5
dDuJRRm7SPu4NNHjmgbxfvHwzAz23G19LQu++SNcPNczX+YEwC9mn2Sv6f2uCRz7iaE4kC8HPhQ9
Z2Zu5I8lNkB5Z59J7Opw1bJ9my0Py+rfwYDXD2SGnnonXW67xfviDPMecv/CAJIwlbcyrMVmDpTS
wBMz5inyVTfZxcOkfc3c7jFy2uRxqJb23kScmlmO+bqknbZvCz88wDWjZj01Z3pm1pepR5KKZqHZ
1BVAmB4MA7zkX0PPB1a7dnxOgqU8og5MrwgFoIFHn60gTVYrMVHH/TXwAPSMBb3fVEtcBr8x+VYS
w0LdTscXZ3r39KyOnmMmrxiMGKRKOihMMQ68xLfZRyhojWnxatn599hz6/uWeM0vfuCcmoFYSzcD
MFSjD4C3R7c38SbnGK6DearD3GdlWFPsAP+UJqzurLLatmViXYAgINCQtNx08sytFxfTdYWD9MXz
HtRnbdIKPeVrp++8tPdfx4bBDzbEcjvmjv5l5F0tTkbqeJ91dLBc5j6U+vdoDMloou6Ozu3sk4SN
EZWu8EyW7O2CmvYkIxNub/cXDfJDyszyPNWa91qgs5nsV61PnbNuU4ZTZxc/8SDvjBHOUNyuur5a
z2nwzcGU8WrERUeYIsHX6nB1u3yHVX4+WEl79D2qeT6BsnXT+k8+1N87h1wuFCScn3ySVfnCkNms
BYzoA7/NuRh/zE2V3LdxgBmpjY5MrNPXtSzM09zTARfdxAnGwLRzSmLcXWpX+wi8DaqF0n1pEozW
uV59tXKIpEbqvpMVOb6wohqKifjUqqbHRnntRRcCW5pVxkUdZtPTgsb02bRZV+eso3ZBxFDKdIr8
OESSlzZxqqPbgoPi552+kJHXM5e2s1M3WOM9Jf4vEGsRQU4x4vvISV768ZftefNmyZL0EhDtcKel
1h/qyeoaj2Yizf1u5aIAqdx+oQbB1Xm0xQo12y9Z+gyTsXvu56m4TtL5NDhMPlMEhi9dTDotimpS
29KaBlA5O9RZWusCyNt6iarvPtroNhmLJz+Z87vW9v8Ai2SQCZ44B6wakM3lEP1kisPZ+p4YNFED
p9FfiC2kdDLjO5766FKGjXXnVfpPv2j9F5Q060H3yIwmZeMAXd17iXwaG0k5RTcuV+wXkoydIixe
1ioPb7BfdADbIlZVWexfg8PET5kRWas+gNTE54QFsLxtW50F/3haqpk+l2drRNQPK5BPfmmhoR2b
oGJ5t1jduZ3S9GptzOcqnq2zhYrxrBWVdR5jkLEa/vFdbRODjaAiIDaqntEmQIzRPYlHWMsg28yi
T+izKjyYYYn9l4n0ps09amAf++p2dX+1958OF3m0f9wFowEP8flfPv+fuvdfbsanYR9cozyEjTTE
QUWf1V5PRY5LGZvxz70wLmJ9q05GzQTFx84gZ1f6eK/J2wCMTlZH1PDMrFdvgpHWrsp+ULEPnwEQ
6lwA6W9bmQxGJH1X55Z6zhl1hQd0ABCtikKBasVATzHhaOneJtLJLUAbywtUG4o/v/cSoPutBVIx
kRvdjveholi8mYV8ZVCxm5KB3Lwgx/HBJHWzyGFOj/IcSyzv5yGmmeI8ofR2xyvT9x5qvKYkys+0
gAfwGH5ceLiF4+XsR4il6REntDZWwI5Vw7k5GA4BwCW0jsWmj/AsoIZvzvbaMvJ00Q/1jJ9P+3mo
Xh6rccCJ4Um9/taueV1e3+REArHbNpDdWOIUuzCNG7xodL8+N+pcNwJt7Nf5HqUOuJa0OPmjb5+c
biaKRb2QyfQJXRiS4+cbHhZSrqtEMFTSVJONJwlreH+HbRy1K35J6XAGI4SRFkc4mv/q7Eq/U+3l
0ifUKQdx8aeWvqhG2BjfJGOAJEQ0DmqzFC6dxRTJEstcvdnZSeRvzUYnkWPy8RvjDLaOQ5dug2Iu
zovjFGe197nRkrA4M/Y+k6/h7dU3jeSL4uxFzPAgFdWw8VjtIw7uofe0/FLHLpH2M5v+z70q8LQT
zOCQkQM+izxZPAw+sdNDzIWsX8OdemhX/TY/n2UwaHFaUfZdfYnVplwDjdoZPuSPaBMf9XoNov5U
yzdZfafxhZibqh4hy3gDFnP1pdam8Ge4jvc1Dg86hwsNT2r+vzdaXFWntkhZnElbsCYByVnD/mPP
02y6hG58qWJPP/lOHlr4W3SX5WWivbvuWOp72qxIA8pmNnDD9mZ66ijz0p7uPx7HZ474safOUfdH
AahO/uM+vjz1THTThoRuGB5WPp7VZhmG33vq0O/ESwnxZ1ulNMiNjqZwZZI49LGnzkFhOOjQFX0v
64z9x2WGLJFTkP5h5XlD17bw3DNdZxfxiGSmdeZxhZbZzld2UVFw083+XOfJcRVRF2YRZo5L+1Im
YNedIKnPzDuCqyUo7hd3Xi+fm0YwLrpGWAXQPox0wNZPQVftDSeLrmfTjK6ttXuo8CCgFOzoJhQG
shbylXYAEUwwHGpT1ybMRl7J6zxV/lVZaO51h0jmenVn72NPHaJs0/e+vDqraqm7aOm1IfdIcs+7
jmSj9tSNVgIUFLvhodOxkhskLlIpMzbaGO2LSEqrD5X1ywA1fShX3XpgTn2f9NH71E8gLnQn301B
CmKfruluLWJ4cLgjLk6ih0dQxHThoC4hKgsWXsr7PFrGhc6Kf0rGwTlAM9LuoWP6/FK2dsccdq7B
3NmkUpVa9CMydHc3Le10zVKsfVgdk/K+MdGURP56TDtUuNWYZDdTA33LKmxArXiCpqY9ApAqwLLM
7RcbRmapGyRnGfmIRM0kr4tS1F0iTrLIA+6qDtVmcYbbtc+IGxYbW4ub4BiW43inNkalrbdISFFR
M4SuNmMNBCWC3eGixdQ9t3q8gIIJTCoSzG5gyhpes8Ol8HVY4unoh+WdRUn/6BrEF8MyWKAOLHO9
j4l/vmj1vzeNXeSkSHc/EWFTQJXzOn6iswk57POulGOmbRQVGVKqprtoUnFVe10XDQcYAi8qbdHu
5i9IkqeDwxIP0SEb3y69a2tmHuO11I2XNQPDbBj0XFvdBVvZD/PWLhsIR0tXXD5OghdwrnGNm3+m
DlPzFb6TA1QFMJEmkYNJQ0ex8O7gcxMyHeCXa7tvQY7ijTrL2ZSiiteZ/rUNX2tTS2zxgM1bX2MA
unhwhIyT5CM/s1DLSZsxjPjSVl18SXrjvevJkUM1fFSZq6NOsS42gN27BuImeBhvVdZ8c9rBunxs
8oQmB90OFNvQ3JJCw8u1gA9S+eQy6l4wuz/MTM11zFRnll/zx2YorxzDS8/uQG0NjiA8ChlextW/
oggK3M4UvMgwaGfDnkxQ4j6xa+nwsdH7JCKTUGIG/NmLUFr239DR8flSQD/TPWaeJnt+ZV50nCAQ
lrjg2q2N1JeqFMQHLr2a/u/wNXWoNhOW7W1pwYVWkw2t6f467VCHKQDffZA5Pz9S4dSU42PXa8v2
sGYZChLG7mCww3WrhnU6saiJ4nsY2L8H8ShjOFfjt9pTm9g24cu165GRGAUrnopvrcMlluyTJ/Uw
tkxxZqO/9wZnvoqzITFIneGBCsz9G5tfCsVaEpxYFzJPUKP6uLZbY1yLk4XEdkdBE7lELQiT2aEV
naN5NUAobNFY0t7O4MYa7XwuXAObklu9EX/UE6/e/VqCZD6ncpvaK/uJ9g0ID2TQDKiwEvjVqN0O
B8QR085utWY8A2r4riaDtIVAhl4ywPwoJHhCpoxqIA9kBqn21LmpHI6oxaZDbqfgU9X8Us0bac68
xfmwIvVFCofgjAVR6AwRgrl0BnGJTXinpzgTERAwEKt5pYnIf9sPMYWPFQYWeBoX2ZRs1PgBH27e
O/363cSqhQKTjSGfiLqREKGMNKdKpBb5fMis+NSLtGeUDVhR5D9q1sMMxj0l7lHNd1RqFV677qz2
1Dl1aEDVqrV6OpqhG7fHcuwfwXj2V2Xb9zT5TVOn2c6u5RnNZgQXS5sD2Tsm1nMt53OLoVztqXNN
ATLbY/7MV5Ub1KaT3MRGhSfKOS30KVAv6Leani7f3p7hXg9keaNIWq/KqLn7x8QcroKZJdklN8zH
MtBJZR/i+t6o9duFbgpVAHg7Fau7KErHW3e1XqdgNq7NEQ7whJqn0/zHgab71h46AE2mFjDDL8F+
hia8j1xbnmrwa6Flhd8Mk6JxypUHFzkzFX+mVRb1Pk2pOL9RGyMoyLlvSIT1y3mfRI11X9cthT+W
HLGI5grRGKo9PeDpDA+I2Wp09u3UoN3yO3QgOGdSGg/TcbXsV8+z+M1C9j36TRHfoKx+WQIvP3bD
Wl1SPaRM3VgvPmqNYQ1gmE6XMG2qqylr/XOGsHRj2SSTQcGa6JcvRw3RNvNYAIIRURobv2Xq7BtT
iSj2j9KdjmNC9Rk9dXxvpuh5Ua4E54zBcjOR86f72mvB4v3op01xMAiEJ0+xT+7Gqc8eKzv7Cq2t
+YYgzNyP+QJoMwzhuWV+s0OO6pMrnP3emFbxBvl1H9F22wD0pwipr5fRGJaHjFGmQ1j9MoQDF7CS
tlZQmk9t4bSvrSDZKzdotzOk1K3eaZQvhylcDsk8jV/mLvi+4E29qCOyO8JDX9Br87HbutnqvZod
pNLc8Oyz1eTe65Yv4/QAMNPd6VpFuF7Cpa829KM53fudhzw4X17yKNSey3qY6aqHxDfLIWYEnOuB
98gXLX1KCyJ9rUl7tuGpBZqGn923zUNj9uUhGZb5oQ9oBI19Da3Pi7YV184tXnH/piixKGex9kOL
nbdIL6CBN3A50swbvzpOXOyZ+Hg3+eCSaqw/Mt2s7z6sXYVOo75y6/mGx3lY8RyxlINiP65BvZ0B
0CE8Mo5pHqbX+VJkl6Xsb/s4ecxlrp3lCL4DW5+vZvIh7rycRu1UJ8tbqpv015f1OctoYTnT3Dzn
AeG+sUHQ7BI2zxEcH3LLhyewCyfyS4absl6jqyrmWlVpvXlv2Il5b5JEcFkW/abSnlrDpmLt5mDu
jdkgXTXDGVI7hAzmTwyJpFiixWJ2JKAam8pf7ZbmdQPuUHLBhqtswJXsls/NvORXK2jpZ14rwHzj
fpl8wDqtdqM24YooN53pm4VwiZfCzO4mJ1iZI/vgWPMBd4afoz3nKvw4RvEjKuxwt84QCfHc2Le2
C0eM4hH8p3GBHxHMr1Hp0d+si34X1nj7oay2DzQTWQSZNwm9taIbH7Nx5d2sTnWLm2Y6zbltgMqL
reGIX8+78VnS3CxPVV49RW7bfFkbI7ua/a64BmNV0B1FkV7U1VVlpPmPwDwTo1T8ZAmOzLrQy9tu
8l0SKOC09WY/PWH6/uJDVq08m6J0MEdfI8N5GgN9uVVHDKEol+wO6avc2BdlsusGiZ/siy8U3Gt0
bD2Z9IZNYX85DKRE46NeDLIrHLwr1m1qmtXjx9drxb20j1oNfFvzP8ydyZKkQHZFv4g2Rgc2WgTE
nDHkXFUbrDKrktmZweHrdciWmdSLXshMC23Cch4iwP35e/ee6znnqV96qvvHEY5zUOPCuKj5ntMq
vBS2H//zwV/ivyK3fUKyf2OQAOMP7vgYAW59buEIHgFt7EFnw2TGM/1hdPH7JORTZPX6qz2LZy/N
2mdPdNrZpg9GqEuMEQMpfTtPMrT0YQ4AJ0MhK3x2FMzPpESO85uM+MPG2UN2P6mrC0+DCI3Y+zG5
qREurdTQpVPVCl51a9C1UM/rvZ5r/vM3+Srp1avZMRJxMHZQKb9CHVGv47j13KF80bNbXY7mka/P
HuSEcW2Qc3ozxSyJMUv2aeFpj98P2cIBh4bcMDt3ZzamVzzyYT9005MAn/xqSAkbZBoevz9HYsRD
N0zDWZPzeSxqYJ1zlNxMJZiMuBXj4fXd2Fn+6xOlltg0L/TL98fpBOP3GDCcjaAjL98PrRtrq5Br
vVvataFt4FaimI8yhta+FOWTal/Rc/TP9vrQL+w3ibtgsZrc7rnqlYO0Yfzx/R5tPHM7KySciT0s
TuCLITpBrwCHBpwxP8KhCQbb4mPdjOsmVxd3hi4d2uvwGz7p8qDEwmvoH9w4J/rQWhQniPXNquyn
8/dbuivGM476L0ui4kkitwDVVNaI4jCuH7uVhLy+xxyjPn+/lTh4osEOzHC4BkQQs9fNF5Oy9KJa
663Ikv7AeWq+xJX60/dWdZxRatwFsRNh1TcsNeu7S5nO92Ss8OhH6fv3hwpDyGiD9+kgslJ7oPXK
u9/fpkYgJt9fY4pRhUZlxrtCt1qOB2mCW6jvn03dj68FLlf4lP3z94fs1Q/pIpY8f3/M4BYkeAVc
wfdnvz+GWpRaKhrvy5z0z0THoMiXBIR9f3KkjXXHSL/9/uSYxm9xQgmT2gkaMY7opeNddNt3n7sM
SlsHyXq3xJZ99Ids9biAjLUaWlbfX1K1pvfcM0FfvHF6/P5Q7TsmG15UHfyk8Z7NAs1qB8FDwuf2
QEdemDw0aAwkckktQwEI7zS0jWI6Yh8cGcDjviBsaaOP6Rz4pEXuVKGVd4WDaZekLZY6hTFNmq57
ZKBvvuoakVXGGpmnTw3OPuFd3Wzyrpz5OVJX5bg1S2yHgIvPVQQiHRBVco3qMIERWSm6omO/bIFt
Dgd8ExbnL6kIKqit+Y8bVVBKqTTqzSn9GsnVayz2sR+FYdDrzJoiNDr5lrnWI5mNP3oDnKkckcD3
WGqG4m9GkR44y/LkF24XLg7cCSTccEKoBWGzuPlpmZw3Qgoy2KUIDKcW6eLMc1kly4swi+sYoVyN
SrREloZgytXhhse2MM7xU5mRRAE7OUiNxgyHEwEBb1PT2EGBEnApfFDW9h+nJKGECOGNPgzpc04S
cLfgo5BcnIt0P50F2DV5aRD6PPVpq9g/oErpwrmo9t7kjDe41OzYPUZRUBlPERpCpGLneTIGWoEC
lFut/ngUnavKkvQge2XtU9uQ01IM2BDznZeCIdFWH57GeZ1VdzgbEaRi2VZtCNKA9lZ9HVENohst
Cb2cyDCqvT+GdBcIsVYd+OPymJv4mbul3CoL7HQmiAvQh3dL0hyBiUbsGchXkRy1LkoB72TgfZbp
wmztcwZfK33NPcSa2Dte8ZzPjr9PW+dGLgxN7OVAF49A7sh+nawaFXlD0lU1fRJJ8EwihhnWpE+H
vr8u25LB+ewxt6mQlqcOtpEGYW/07oxOhnfPOtcLehecOlarL4exlR9AbeojyqYqFJiyB57s/ZBr
nySgxYSQcMLYl4462rAtdmRMpIcuI9rWg3fOoeVB6+evqomP6+TNmMrmhprtt3JtZr+G8bm4TfoA
gPZu9nCxkWlYV7t3blWEXY+uPCz8gRQsiMIjWOxqpxY0ezW+7HjuvtKxIvGEsLN9JJ01PBbjMOFA
jK7w6tFXEAJXJFyMetuYJhihrgygXUi8Mi9p4ZOuNjS/VerSZnPWDBpEKOBk3etQllcp4N+5sf2k
PE7KKklupezfJndIL3ge7bNySYty6gbJ8QgioM4eUbSgt7yN/Kv7qqg/6tjbj56BG4yr4dsMMsZk
oUnL57wPR6Sw9rLLL7hyyKztMgqP2nuZGHVvYM7Eh8HpHmuhv2TVAHjbTLYeSVX1RAs706+TBdCO
4CNexSxwTf0jajg+kh0MVb+anrKpuYhWwDWfvfGkdW4YjRiFZcV94to4tRs0Sbz+JnEXE4rQkInm
tWjjHyXogKMFTpaZvX/WCpXQGoIepHXNvgKFvwGumjhWuU2XjNtO8h8oc5doCQJyL3/H9dvt/Cg+
D/rKmEpuUof4TSgAS4hHcncRP+eees0WsbqwKb/Nm94xqx0c0DVuTxNIZRMZsp3UQ8zmezzFh8kh
H8VQmKEaDQkzC+S1Nr/GurYeY5v4CLMuSJlzGJgY/ZsH6yoQuB83SzZ44UCB67YaQZz1fILWg9Ig
/pnKCYcqxMQNnlYA2LpC4NB7CKVoTwV58mMyakAiL16+9RwufYqPjZyNvwAuf8WV96khbKP3kr22
E9bDDouGW6BHWPqvVHHL40n7Ics+PrQpjhx9nM/VKPA6myi5l9qB2aRbodMWfmhVT4Xlz89Ev587
9Ivm1dCkEYxUrvQK+9fGv1al1lGd6NWdnIPfVOmjt7B7RunZ5pWijToxRRxZkggX2/ILb6R3KdSb
FFCuyjd/qNCSjTuqmc1KW/juhmxzttctqY70Iv2V2+Y/NUn/s8To/gAL4HfVOTezt74WDQQ30QWP
tdd+RtSTZI5XMM9QOvRqK8BwIflf3l3B38XxKyk1KzS1srhm2Lb9VEv3zeD5G5IQj9li3UvD2Q6D
lW/NijTDvgfbWiwXlzMsZOhAi9Loz9KzfnkaAOy2/LEsaien7GLN1S5u7H3jAKJCUJN65NM5In+q
lQvlnWHMLI6lQX3ZdjZLk044B5IuJsMdG6K4mFX+OyZiM0zz7MONSdVInHevrJCwm/avtpUveoTT
dy7sm71U6yko3iO3QO5pLr9taa/4dfQ6sbmFF/VOrmxIKvFDEy03hz720tRcPB3pTQCJbgQVFyZ7
Wy0G8HCDS/A0cT94/EsV+mUPbFJzicjj2F5wlY+6rq0ytR3RWNzdcYsiJKPra6bFY5s9lLrBVU6m
l4joUPgaM78sNLKBe948T6iloYRwQfslo8OFRh4dc3SLmUuK64RWyTzQjnh3KsXSPNvvrcUoAGHg
l48nAG8WQtUupU/Aa1EsY7VNYvFmTg+T2+6LwmAzmZms2bjLO4E+uu9bpj8FWNzJ1atDMkQ/yyoz
grh1CelIDlADXyzXxD2DRDzSxhfi83KszSti33Cvph71pArTdeGX69mwl74LJS5pZrr7AL/SefEf
3hqDghNpLoeWqgh1s4Rgq88eHm7IJF3Dkt4hOgxpC8UbBKRX+kA7f47JGYs5++ReGZANgc1dxZ/5
iBcSWQabGOGh3CVBNEWrziU503J4RnSJ5q9oyNUSy0fsOy9xDMCpk0cS9saXuH1OTY+U4Tp9yCv2
Ip/0MyoRokRbhNBI24eGrmM+/cmcD7sZb66B958+E0T5BQtH17KrozoaJsfBbL5UANbR1mi6fa4a
pLXeZH0xaFyxWWLZK5sIg6yqv2jJ7hayDo9phbYffsES/4ElfnUWE0OOjZYi19qQ3m57VxbaBI04
2LRDfuC3VEjgAHYWWhqKEXtHaxYUyTASPOhwu8T9+Dn3bQYWmYY5B05SjNESW9RsElRxnx6U1uzr
wTtzBF+2MDTOrR8idqGNmzTrhpR1aj+Z4o9WlIfCsMWu01nKDDH/7VODqyJyxpVTEnhd+zEq23hQ
JaNpWa3DUC8/Z+jdt2QCiEDmccuQOj3qfi7xD7SQljOuA2nJt8hOf+kJy5ZHRy2iY0mMXERjwXRC
b6k/Z1RfGBNvOtK0jVckd3tRr6Ww3mziTQtJ7FnX+1+Wmfxacv7m2OuIMR248vqImNzCnZCgA9FX
kXybHRa0LikvEt8DFun0Oo2THcJnO1WOeYtrdziO+JW2RC6BpjXuENX/pGDDgrbC36t3vRYkFU2B
WKzDcNQxK8LOC5zot5lwsuvw0AS5Ny7bFeBg+d/xkaDPLGOv+bOFSC9/bHJSouDibRoDoDy+SR33
OaqLNrfeLPJqW9G9EQiw9ZgFE0+A1ShL+8e+Za1Vo72aMNgRHSI6ysFSO5Nvo/FLWJA+kAtFViq0
PfJTquZv28izk02fKJkM5oTEJ+V+s/NTytpKa2a28n7v9emEEqgnRQWw5BBpVG8aVIsGqfC+LFMm
j5rctnPyO7XxfSxMTgduMTrryyXu+dVxLW8TfcG9Y1TviInCSG92ZTWEfWsfsIAxsirQGOTyNgBP
htxonZp6jUQvDOyDRo8Fo0MQpgjblOQHMd4grlEO9Pr1hznN1a0hiULN0c+V1111jKsn1EJG9tUq
QdMwQ7mTjb+q7lkT44BaUuocVgz1qBHcTc4lvHAcRA3FUldxH8iYfac08COMQkGSjsjJNV89x+Af
Qa3GySg+t9w6J5s8gLhTWDE10W0jW940O38qATb9sGK6h6O1RxUWBUwqVVAKcmKrEUNsRYm9McEG
kmvW1bUMx5FJ6uCR3bpgz+Bs8arMRJ5S92/TYoJwswrtK5g/ZHqGHTKv8TYAIFKGqF52IRM72whb
bg3Ne2zSCcjAIL+8Yc0gn35H7vRSkE2qG3Bhxt761HzVw8GRyx3lgNgLW8PRKNDpDE3Zb7kiJH9k
nkLJlC9pdDRGF5leFzlEWcTviyse/Emf4Dn0v4yYI162htHCcq+95hYL+iqtuqjkK8JE8Kyv12Xt
F9XOWCsfBZfBWfTyajjNT8bnRAEvbbThEKjsVLzxjAZL0hvHWKJAW2ZZvi5Zgmshja6D0i+jtEM8
Zftocd5IkzskmAI2ikFXVaeMIv2sCVk9DWJ4LnU336Q/77xpIK1Hg86PSPbYcPVYMz0poR6QoUd7
vQSzmUbu61Bn+ZFTfU2LxnEY+Iizr1u/EiQb9dpRzymfRlFl57Ttfo0RscPooRrNOuPWJN5oE+nW
kwWmKawXkkD0UuwGnSapU5CM6wPNqZBRENcIkRyuWtIxehoUNq2SDPiqXgtJvGmyEHuGDSxdjrtJ
cxJ1BxOnhlkt/TbR66CI+TmN41FSFafG9qogC/R+VSam+Wcx+F7A7pTu/aRbtjA3gdF6yPzHVDY7
VZEN2BUvGVsUCgNHBlmXPJplqm+zGHaV3z0ZHWmdE6IHhmauH+YZNfnko4OYvaOVUVuxOB01zuRl
pL7sCv0eFdTOnbwPXdnuAYoKiTT5LdaqMhCO/qefClKDXZbutpt/GCPs1Ra9wveHU/VJK4R8oiQH
nlpMv+NOEkFH4BjoL3s++iZ3TCfYsGd4q3l9YnefcFnIDxRKNUfGfCPBDu6kUvaBA/PnQJ6FG/X7
3OxNaPC8DhSP6UbWM94uz9lTjlV7Xff3mRf9dI18JRAUz9MiLvO0NlVbD3yXxVSFyRRxmkRZM+g7
xLYeoQljO9QKAqN8IroCX5NsUlV0hXxu7TwWuCPSZqwNo0byMwOdwWdpHacRh5bu4n8H/Hrx7F+J
roowAYGUd53PkF9s7dmhbaULrrDLAKzlrtIYNYOBRcypsxOEzhFfLb5fl+ME2o4PLLf90wwmq+Yv
GiO7fi78BBqkxqCEgJ12Z7TeR52oGdMua5YPxnUC1N4B7g1Z5Niupwn0rjB2S+tptzqnn2iBK03S
zDyYQ/c8k8kAYzkNxhitqCrj+6jbMtQt6+JKEHZqyriPvUsMoBRBLwVgtM7bzWLoKa2kJM2yKQ6Z
2W+1sfk5uMzAYlDG1GbvoyFeIGBNAHP9SyeXHZH36h0d3nCesoGgA+hGo29+fDPt/q/R6P+Ozfg/
mef/8W/56f8f0eiu9f1E/RuC4zWN/7b/Am9cv/6f8EbDAY3uCAsSo6GbjuUDAfwnGF3/hyGECeHc
XyM5TUd49n+zG61/OCaIFN2whKGT0/rfYHTD+IfwBaBFxzQxQ+mu979hNzqW8a8IUNf0bCiFrieA
J0FAxPjwr5RCBkNGPNTVNtUmur5I56p4mI+ejs91SWIGFGVxF+ZPSXuWu8mtr700k6BW5V+nrJ4q
Tzo75ZjasYi1W3nwu+WJiOb1QB+1V9IbEQ8cZe4SxziJNaI0fWQd8ddounTQQz3NWASj5WB45nJu
LLfGqVVqG/rooG8fTDiIw9DQFYymEF9d2lr+p/C6LVZfUDLwBJYq+XKrOn6cxEi3xE/zg2wd/Zp3
rxBNSAsiwIRdIzDI7LtnnUfnlizxUNoleLdKd6izqnqrVw0yJgeNFDlvN3SCP0iFU4wzzegiwZSY
sfVKuhZ1ncv/LlKkHaX3Du2ZTNOWh3wqzk2aOQenxOwfG9o1WvTk0CTTziBc49xpdIkbA7zZUL1V
FVmBZg6pIHUpok1dN8M0liTFMbmiclIb0sa9HUOpGaExAdaa9tceqMH1qsjvfdnehzIhrmiJflYG
kAT0ZKe4XoIYr+F2cMlnI0l4N+riuW48os98Ok92P2Rh4c7DBRQk478iYSiXW39pjm8nJ2lv0QJx
Cr0WYoD6T66c/qiVWXcHyLDt2miVB/8sDKC6TmvasDUJzJhK74c7DkQrxakb+I7RBg69boU7GEpn
vE9GRoC+OXFQlcw+ZvDKKabl2vO7La+VvZvigciRIrklqjwssvC2ek9gb4WxMBzk8GGz7dMIM/94
NNuCOnNt6MZ/8SLMW759i9XX3wuCgGAnx7C8s2kILbw5L9qYvdikG+28ckq2yESzsDRscMiNaq9Z
Q1phMrt7VNbvM7oa2guE3PlynnG+Cnqd61A0KV9zm45qhvQQOzpkbrfC4euXYm0TXvy5jnbFqpCI
XKvaMUd4muwM1aruEVHKbU2fiuCpDj3JkdTROUixZAZIZNSJtqo61UwOt9gZOlgxOB5y1FciH7eT
bZAHDHYiJ0wVtNhxhlYgpNbCIZH2bpbXpgDyP40XCVYQmNMATsgb/+hJ8dWM2t+uRC/hQ0ImcsO1
bknlYQx1u5MyOwwg3kdj9OaFZz9251OfVSj2p8V8k2a90j1p2Ayp/WEBLlIOqTJRYTEQJujdrg2i
y5zK3WD/6BgvGMlJLupvjFURe7oP2iotiBBn6m61ENXI0rrWDvgsv9R3SsQzxzdSYlCb/5jxOx9w
BkJIpnyN2xjzRTsQq6UTCBgzUREtEdTJiAEHwYLLwS53Ws5zETq+DFTLpYM/vctUu2YxZ/VJB+aH
d4uYTEH6NBwLN9sLlVzLRjyNUphHU6/ezJifXvv84tUIjBoquS7+4EECJWaG2mXfLUOyN2byCEau
URN5mGe5/Sc0QyczsZ3gmbJQQ4eKZs0ZFHfjl/bZaMkycVwCVRPuqQULLhoLcO9UYQ54sFMH4SwC
kH42f1WTu0AccfStHYuJq4873Mo4JCkpQf9ptNQgTdFRIM1+Uzux2BE5miU1JpYYHntqxm+F9SlI
I99xCLu7qy6+dddJwlzvBzXXh7KxfuYaDDnTVdOaE8GvIuOqpK3s1mkF5AXBheYbV98YcN3qNT4f
Zh+l26P6KU5lQjOWjjQjtrgmXB3gGr0NqwwN5SWniP7bxtxTGX92Vv+oSq7UPkEl26J6g11FxU2z
ddvodRIwXtIgqdgNZ3SUX12PQoW06GefuLLWwYLTqyY7aIzxsiKnLw56Unp6f4xj+oNaIrznmc7w
c4KRrao7/y79xb17Sb3tuVUDZ859Ug/b+9Ko/MmP+ujepm8c7Q3Nru6T39ePj3Uvy8cJERq73XGi
49C06MiHAaOz3qxMPUvfe4h4F7vtH78fpEcqH2l4EQYWrgHPupVTH4fSGi0IDRSEGUHLiCghDzYO
QcRNhqXMrW5eLAmYXJpXiR3RzSL1ULnoZpjPkE3trfE9k/uL88dBZc6LZHWd5to61f5vFq/2Gju7
BJBA6E4m40J7JNotb5/hs7H3pYVz1DQRtObwqwYn6wiSlirOZhknvoOQdAfQ+ITkFb7AbXpuufcP
9aKMgAAIVmILFmAqcu+tM1iPbTzZl5aX+sWCLIk282cufg1dLY/uhHc3MXOdU0emb3Ki23f005q9
oZGOjq66O4imNxhrtszw8so6joPtHaMZA5hp591hRGh/6dEegiMgQjxd0E7mGSOryqUhN7gxMRRj
/tjNHOX9RuvudNucrSQxKk/Mu2bi4nKV88Q4mGCyyrJ2FqQITDrpsz9WOCr66JeYSFnVW/UDK6RA
QnlsM1g9Xe5/YY5J91NTsKdq2h87y02SyuhDS8OPQg8l+javh3uRWcZLD2VWaM1Tky02kbvCujfG
U2+SOGTa5wY+2ovjZ+/TxF89N3Lat+YOK3/20kNMIrrBEB/mMKI0mfwvNrYT5E39oQBsuPHt6ESK
yBSQSEV46Tq06ZvxACa13EUz6g43MSn8Z7SEIEJOjtkLTNq8tdhgiwnHE7TNr1Zna0d7rk+LgDkz
wY0k3Mzbz7NHHd8oIqskihplJEGeEqkYI2V2PLe4tDWdkxTKUghD64/I8tB2wKcxRP2Rg5yhIDGr
bTRlrHAtSVFGot+cNKFpvs4wupy1gaMTrz3QaMc/4YraWjaYHOKSk0X/aWdsw6r4CfSANpIj/uqi
H87L8NghXnkwZ6CBCkY93TCnQXIKV9FPu/ZQ2CYdd7IqyAuPwxIaRlUaB8vPYf7k3r3u14afPDRY
DDEfh2Uin6Xf/p0ioz7lrvkWW+OFF59cDWUTBOVf0yRneG0wvF0s7peZJLBBma+TXqsrz1dLW0Jn
TZ4rolIc/9EuFlpOyZORkEZcEFCfu40K/PaQpdRCvc+oZ6jTnb+ok4/8uRPQM+evyGxgJnJ8oqGM
QBIgdNzsh7jeS85nIYLWX3Wv3bCaaT+mLKHfS2W8rRwdE1CB7jwbx7OVa9wQCT3Clj2iyCHcTulJ
xfJONNJLTdTCA/4HkM5WYLtcI5QeT8xxX4HrDIHWNxd8jLCNSzwVNqxBQz5YrYBA5qwRpt2rAmOy
N/2CwVKKRjRpjY9q8nm6dSyKWf2zq/eFW/7p9ZbjaE4noRwrUpyrbrjkvSFwkeRcH/U+0uiIuGgi
t23dkXedXuuGXyOjiQLXepbaMdbHi3JKNJaoMluzOFkK9ifgMvJ6KtAjcanZO4lJ2WODviXIRNBB
VtAdcVigDIpiVMjgFM6TwfiSSjXd5wQEIly7KLtNdpFP7CS9qASvkKShmey1Od7HbuqRMcraWtf+
fFOZ5h3g7p1YwQkrmhhn0sw7dWygeHfRWsZN22wsxC6AKgAp++k9Yd6q1x0dTgqmcESHFdQLncLc
34G4yF4xau1Tv96ZEX3wqibYiMY0fS3xls6a2kRtJSiwe4876rfy4NDSnT1nCIzZl/vySfupyf7X
gDjpqIzxrS916irRoFVxCcxzzfkxs32Kn0Q8knMV7zoql3BAlb8BH+LCnjd+SqN48G2Xng5u5E1R
+cC+PBh0DF3AUWhyr8p+DkS/nBc9fyLdXu6TGWuzOzO88onQ2Eo0a0HsrK+/0Z4xqKyL7rjKit0f
tRHfc91LQ9sUP1jTAD9qbrSpEzOIRpzz5vwUxzxp81I/ZhrpMhYvD2T3N6jCNm1QZ+f1BlRBg2DO
yIroLtr7tp1/19kyMOxoNcbBDFbUekFhZE+w5OJgUD9KzVj9Q+mOmKw0qJTcNWtEd9rSiPTcTCNm
mgGcPYr05A69uXUG2JnpxE8g+nPrl1CiSmIb3SktiQ5C49JnE5ndTZ9yaDHfgKuiufeqwwTFM+jo
/AcyvZpO/epBONmVE1PtBJ7VBiZXHybr66flLWtuNoUmcSRz4T71+fIjX5AApLVtMehY9iLOj45o
HnEJVaGZ1PtWTLdOnPB8oe2aXTB+42sisFt5k2GFmlt92QLtF70q1EQO2MB1yFTjxqU5nGYpktAe
4klMFywwmZQAed5qvYM/zVmZgBlGOCzzThCDLd9MMaZLyM9fk9ndJxRyyGhQmCRkt7JObgfIg1Cd
efriGUG5BUQS212/XZgMXvLUYZ+oGTuN9S/4Uc0OsWKDLmqHBPKx4rVivIRfvoUiUpApsE0GKCBz
eRZ9bKNERnUx+k2/5ZqGVxcPzXlu6wv3LD0m9qFgqZxjP8/qZWqjP8aQ7g1GbaFNdBasL4KyyP86
sJbBETPKGI4LA4DB6pDj+CSXCDoJYe8ZDyITbaDFTlBUVnfRNfUkiQ1LLI89EnMrYb0Jq5U89ggW
mexrY9hgeA1KHCm7DovwgfbdE+zwv5qdVs9oQJ/hxP2tfabS06xfmwrfQt3dkth2987oAuHO6lfd
qt+z1jHemiJb3XUmhVNXUGll5lkjsibZhG4Xfdn0Wze2pwJQaxQ5PVrRfqIqR3AUOSTBgsCAHONf
sDAyOlniI3G6U+8LJPCYUHONjN7BNvY2Eys7nfZsJOMdZe54RO+XBh0Z20FG9hgV2nLDQ/ECkTZC
YCX6DaKwYosjESmSq4W9nbrPYkBar89OyNZCAuyIzqCbCWyQk832XFRH6AIcDForxvS+MZbmkRSc
Dp/UcrUb3T6KAYCdk+HlgaqF7i8pz2hl2q3A27EpZwiDbi4RMVD5Lh125Gzsnjh6hE0p3BUCweQq
5tjKcqwfp7S+58VIQ2IS9nbUi/4pxr8S5L2O3IluqGl8ZN//QjYRjcOORY29HBoVPTmajsdqtLRA
E+ZdH/GPz4Z29sn0vpbmDPVyRICV0odYrGWEVZ+boWqIERVReUjMlqMewWqL01FfOUUwIHkjlNhS
56at9kMvl4NNrgeC1qiB97zou9Yr35l9E1kIGLfTowtUE2/PMH+P+k2jWEU55gvwgmM8H3IApee0
Ao3o+QMMKfOqN3F/Mpqh33Xao+2I11E378RdJXt9Gb+yCQCa42h3S29fvg/j3w8o82lGoVXZREv9
sKTItRwh77LnpSonKB2I1/Z1geU6M8I5bb742SWJ7dvv3/b9kKz3hAVIFNlYH1TrNzE9BLNLegX6
BWZoRCrgdp9ROpguJqg8JmeTcAlrgxKzvnS6XobkW9lBa6mD7nX0DIgkJvjqpkz8FoKh95DBz/D+
EHqPPGCMTrE5PSbtk87pY2c13o0S0bskZFhtErRK5468mW1e2OMOPMDIcu0O0StpIGxLOU0kxkS7
ARspAD/W2DIix6nz+bPTSgv6yHokSfta6POyLxIW8kx4yUFZUXwkkve9qzV8DtaX1dsUb4Z2b7n7
g7IrSvoZb0nukZ1rQH/BY0hsMMLieXVhF8QyxbJHQTQN1+8HDrYeAaZ7X3V6oDrkP9pxaePltWEf
mtbdlXhJFS62e+YXfDF6re9MQvcthMjPNs3oolk5g5kWWeiAv8v1Ca7K3OHLGtlAY67BDVU/efRl
vivjYThyO0X6MxOjuztF7QMxLFpL5WKopN2nGho+lKNv46wfyikyN1nrv7qm9uynyw85vERe8lR2
9nsW+7/IoQclLbleW2mwJRJcOG9LDnVrhpc9NzfWxm+TKX9jnzpbUyCkSlT8ZGrnSY9/e7hI0VvN
Pi//PO5UPBzozJ3GYvklB/4bWy8eu/XwjqLVxohZNN6HrVlI0RTxMOnv1suDctTzfTQtJ+UNKUfo
a59B3ueouzUj641Mtb+RXc2BPQGBI7rbz+KvgTANjnTa3THmZzrRVzIpt12DT16MvxkLg/15ANJ6
rpFVb2TfQB1rWMdVTDcHnk9quJt2eBxb47WK0OQ0kK4ZwS5A40ik9IxDLb2PMW6/cj+9JuVHsyxn
QM1nnSaV5axqqglHK89cItOfeeSclUHVTiB2gtbExNMwH/VqeR1T1Khuyk9hl4S7TkYW5UkrtnGU
Pnju8i6m7taOqJ3pDB6iBK2QaH9qXLC57hib2WLg5xik4Qr9F/s2qScm+PZGaw51kTtb8pA/Xb99
v1iS7uJA1zOeoms+9zcPEnztfwiUT24qCw4ptJfL5ujZzqsRE7Kj04kp8w6eEq0JfTp3HkcYhW6F
XDBEXGUEy/t3nCCVtNKJFl3tnEbcG6C1oo0FWTccCpCZyOC3rln+rozmZV6aD6JamIM9JpyEuqXZ
Wk5NcjtQ1gXZoZc55yaCkJ2OLnUx8k3ceshFHJYmbPJo1ZNzJjRz10x0yQv2LYZldkBR+WRGXPk9
MIUKQtqoDwFCbdqKIiiBIc+pfLBl1QczZ2mD7EI9HvapTF5mYHTOGqqUDf7avvI81iXG5KSmd8tH
VsNxzUb/3JZqN+TqPmE6o1F2qlyPLkY/WwzocTpa/kTUOjEgnXFHkvgyYwFoKBYIYRVEcI9WTZgI
LZGAFfcCVQpXjcVqARS53br0apaayRecs5sYgNON1hEtLQ4lZFE1C6iJ8CVTNyvLL85/cnVmy5Eq
y7b9IszoCV6z75UppdoXrEolAUHfBvD1d5D72N3HzktaSqWlJQmI8HCfc8yE/oab3Oh9P7XFqAMS
1N40SuNC+sdytI7IkznnGM5JDc25UpixWTCHZUWCDoCW92hWdMJ5KsA3IZrO2IvltE+K7r1I222E
5p3F8y/NFZKUYiaKegsjb0CKWoxcHaCQl16QaZDgpjDsah+PwSk0Ud+WRQVxu6LvQpgdjiqMjwX7
cVnrVO2M8xkcbZmMXAtSmMrUzmiz6semcudgLbkwOG0Grr6BZRUgzWCLJ8m9gQOw9mr1VEXJu4rC
EzSFPRq+i2AXcN7w0BxzPYEobj0Z1D1NU74qrWT4ATLVZAwkNO0atYzYZYwDloNzMdEXwKGNPfkr
p8qgp+Cax7Aed0bU7BoN6JAyp3/KSm4YXbHp+fIbL6BV2O1Cxv2WEwiseKdgWz/RK9r0Xvub0DCB
XtTuZYlXEwPQYiw5ItLqAJuAJWSFuwNVkb4uNbqho/GFChndn5NiqZUTBW+y1sf0EnXaGXH5L3Dx
W1jbVxkV+zb0T1GqUTHMLd5WzYaYZarMzwq1L8/CDiwGk+UAUiHl/Dkl0WAlCUAZOXyg+zCfO+KA
qXDMlbAMVBi0augpTQMZLB6yz0l+GiToeJQHQXqPq/EaZiRVSphXjOqXsYu2LHM+/VmGjAYlqszt
LI9pbmGHCME3rBdSGS+mTWuxKLdx0b8nafmcaMFB6eJQJrD2NWWvHeVxoq6fTGvYj8wXsf4QrRSU
qEhq98n1GR8g1ZJjxdyOZYQUnQTabdnDbtdT89ToTk8ak7XEcErSx5Ddpa+drAiQZVwFWPKLL693
63XVRKgGMlZ9tk84VV2TBAvbKFH6MrmLWgyn/d5zuy2roY3LskBF7V0bfdY34icy4u/IheLJUBHr
prkZcR6qFnNa7LPv2eFHIThpttyvZcy4sLL+Kc78glu2yrcCjFpS2FcSO39DZuQ8ooHhn8FsXzR9
Src4Oc8JK2tcXLq2FMRQhHQScvCLwAx7jV+efjMewXlJbnOP6gKLDu2rY2WPczP9Bxlpv5u3rsoj
7j2i25OHbE847lkwK+/ueC7daWPrFkTrVrl3mtdqL9VOSey/ujKgok1/cUn8lpb9ikggXHMYw42i
H0ChP0vUiyjOzKUcKeZTMo4i9PqLVM/O3Pn3kuqB+vcGtAnWq72OrRvKBVovI6lqjnF1VNEjZJ2o
7HjwLNO/GxZKqxb+UriDYI2yHClJemph8Kzicki22buju5/WlBXU6whGcVtRwG1URl8oR4fpRV3P
Qh9+j3X/4/VEW71gldnjo9dXtdSfQRig8aZYgDTyly3/1UsbxICEOKqUIoQQA1qVsjjS2aVPP5qn
LkNbLgBMV+N9sJ67hsSbKYkQNFPB4QB+92P0mcxTCLvluFzOuQkJpbFnJi9hmF5y4sG6QFeUKe5J
lsVXF1Xx5kEtfKSPaFOJWjwkAilI/ScEJiv/5CrzqSknEGFUoIU/vdfkEU2da+IFr78Q2XynU850
z/lS6cRQCAtYk+yNFqbDUGU32cHmzBzaKL348v+OgyE2AcfjhZfdTOI5Dmng7WIHiezjJS/QPLa2
PBI+5y81jx6yoaWM28oEuf8caxcFcb9uQtoVaGbtY4f+DHUWrIPL4wW39a5gyr81a3FFtz+uu5Zl
G8u+vbirPnA3LpL21dTl7qpru8BaWG6TbWhiGC36Wp+RG4LtMdmZ8S/9DO8cdPg0BZruKhQXNEHE
YItz5VXiEvp2DK44rAGS7ssSBLNk9tBZVNGZNjI/y9st9GV7OfR6tS5L76Pts3cjzLGPF4RbZQBz
QxH/HXvkzLKkPMgA2i8zA2PS6I4bl7SjU4FBDkcbAh1adYvRAVArUtqASMeqPVUJYuxuBAmTzpcW
Ie0qauCU6eGAHp1tkUwPA0s5HmVldk8o2WhkjCl5XmbxF0RiuQMZj76oImeFgZ1EnNwNcbP0RubS
Zsh5kpQv5EXhrqqhvJcFwxeEoPPkU3sW9U8YTT/Sb8ddDGkDayV9YYYXieOnB4fTJ/Qpi8iqiGa/
1XKaFgoxmRsQBTnIahcFmnbMQtpKzeDRFirZmWTzHBTULSH9hCD86UUFowG1V57P3XGVv48aetDa
cLbpnu3zl5ymdls15ty6p09Mzs2WQDOsvnBszLYh8qUd/yUmzNkoozUoQ3pCiPwwMurlxo2RWRXh
E2o2QfHPTD1qOb6HTrtFoPadyeAbObVDJR+V91a16RMj2DO12mddJvR5SPGktG7NI3Sib5gUz7Jz
oLJS3xKeDmXeIqq1y+NnMAE+Bb2fx3+8RPOWwgy8tS8bbZfKjNKZm/GMdFa2pbYG3bDpXBlf9fKS
VONrrLqlXqhmayZtvyuc+Fgmr1pemvcSeutCJPlmVKHxbgnNpl1pDls81ijrR+ItRrY/nmZzZSRQ
cWyPEC4XyJW/L3P7y+7LnzidKQlWtaPcXLnGuK3aTj1JCLOsJo34g0gwhm9i9Fs79XBjeR8FcrAV
SLgKqTjsTC9Rq8ysX9CJo7xs+OONA7A5bfxC0tATLf+H7OJ0g9Wu3DtQf0Ar6M844e8VrJcnYetg
OHqyCBu9qa5QIgjJ464RpNWsUl3rthSYzqbiNBDmNy+KPrUEyYEzDhpz18bfOaFVbtDq7B0/2Tpt
/a+NXOB5WpLeG7phPGLDztt1aO0c4R4LvWKQAlVvQyPINAh4hKF05g6/wZ2UmzzvdeoVsnsiNyAW
LJjkbcgRICIteFcNQYjMEZZZeWUyqd15lBH/99M5oiN98bg7VoPpvhgJ5msK6GOSTuNCycx/pi9H
f2h+1/RRs0LE8BSKYNxnmnnWdGr+wRgWfldqN2YeHMRV+I1KNSEipmFqiNNy7VlBfh3LmiiwYU4A
1Vt7H/YYdyasnP449XvyZo6kj29rP8h3ZGgumhSloRaA8tAVdWmuArFBkN7txkrzgbAI5p6RBURV
0eWjeh4OPclHmIu7YmeL0TmPE39DTauYx2BdKcyK/DkoOy+ywaPHhBuXnB7Fu7YCCjGiCsnH+m/R
WtXNS3rESTS0o+ifMWGYkQV7mT7fxpFB4jOnqqBwXoXPmhaxDZsUnd+x05dke/bJq98eKtNjVGNW
+TOdmHTN1civQSVyWkMEPaQB5wJBje9XunkChWvs3IGQs6pMmIwTYLsHwq6ODLm+WjFWq3p043OF
cn7rucq6aC5eMqMX3dXuCrluwBo9pwUhqOS+n6rGy+/Q43t0piQT0vIDY5paxGQaEtfU41znYHwY
M+eKKSA/cJzfVlbV/nqTs8tb6f64RNkH+mAdaXi9TPgElpb1FhnVEKGxmjat7dFmCjLzWvU0paNu
+jsN4T9riMVnmFD1DD6elSTss+WIHGIlyAjZUkeAbw5BOUx449aqq4Zr4okFCSTgfqwwP+ZOmR99
I+FNA+UaleMKkdmqzWC+c+hedzC39rUzzEsBOqUAub1mEWWmFIFpOMt+S6f26QeW0/Hx4hq7qskI
p3eye1uw11d9iXvGL3PONEWk5tqErrFuc6MTm3c0zOXg69G2hD8gpyk90tX53y///VzlOn/0UqWb
x1eATQKoU5RnH00Dg/JUBAcU1AkdqWUT0nwSIR5waArqiKEMNzhAhH1WYpOXOhNwy1ArEREM5Wlt
cUQbDq1gTlZZYF00NzS6Y+7bNXpoglDKMNh3MfeuA7iHu/5bq5GKmJW3e/zxSI1fh0UmduX8pwQV
BK7XcPSlSkJgyprjNLsY+W1sFcMxnF/iMDMg/r1MVuZzUIVg8HhHMekfGtbDjavrf8gLy46PK/R4
9/jekpn2yBf999+C+RLKOUSv1TEPYzKKj7ERRMduUvFR52xF87x3OGB3DH8dmxZ39NOAhtjQzKeN
YBrR8fEOZ8S0FBIbVd3eEUqFJ0VuUsyuh+33W/SSMVwe6NRjOor7fvBOpC14J9E53dY03NdANwDF
D+TWJdar7vkWZPFKcqq3UOTlEqJolXAUCkshwebygrp7H8jBW7Ym6yaeDqYXOj13kRRH2Bgx3syz
Dqx34WieRZgkB39dYVtv6ulUWBv8ZAXpAiZkXeDz+BTDlvqW8tcVRb9QDNC2hhv/xh528w4h8enx
Lsb91PcmDekIjGIcah9Bjl4Lu/bclIKEeXCZATExjBjkxfBSdY9sZi7kYmplsnGH9kYrjomSmLjV
WqaIPPxkAScqOBuZF4Lv0VIiO8NvkUwXp+2RfXvVWkN3uZQphHaQLCcrJdBA2AGhPogyGcNo7rPX
Ori+K4Yqjdsfo6iuMPu0lPfO9HcMjZSmR52ebRVu8q4JDzQgulPLpHo7NLDrBUwrzoRr8kx+w8K0
9k0ItaM1tu3k8jNFZcq0S6+3tlE5G499+DN3q2NiJOG9h/6LI4GOVacadEVFkfMPyPFj4r8tacfH
0c2qj7H76yvpvHlOU5w9r7U5JeDadxWsDrdK4Kupkvk2vpolA1b10YY95zutusvedS8d3uPFYNr9
R+HLaT3FWbIjoQI3kPpomnAzQSfGc0TBRmxD8CO76N13je6zBeOxtASMzQkisB2l024K03RDdxJP
SWU+JT1DYY+e0iyHPVnmoF1RYNKgnIo/tXRpQo31kb6ziT5t+IwZjm+A3jeHGjXOGsQWI/zefLeD
Nwdb59+4oiqPlYr3QtG21QPnIFzo1ImZl3hCSvtEiFQCiMhGYk/QwDpLRPHUpE27BFXRfdvTh1m7
b5Hw7DfwDqRWgJt204ZVy6FwsJOd0XT00ERNDiMNBbyakmKsFT3yAOy64d+GYB6aHrgvK8VBpzAM
a59fgYEiRNdY/mPRse21GYr8kfhX/JrPUcJyqiPKfRvYPg3q8lEv1uOk/+LK66+W1IxjQcTTqk6R
JYUq/kqfDELF/yYtiRRhkoaMa6foinuIQVBt+DdET+UCbNCxdkfjZYJG4apZczHwl5+II3RlzXwJ
aF6IDzUW5U4r6+bGYADBm1WqZVcA3SuNVmzi2jfPMsqhegDj+JtCQnLkVHyqysk3PAF4Jjq/oPpr
OQLX6Q9+ne6vi9F5EQ5TsB5rv1v1LVdvBKO67kyzXAWOUNswIKVRZQQAFxa8CTolNxXpe7aQ4lXq
YXxUZdGuvKrLvrrOeBVBfYtBq+7DTtvaLvkXU5P/URHBHKC/gh5mwTySZ0OcP7YeuE/n8fr4LHtF
xUk3/CCv6Cto2IDSalCHx0tWxecU5+Q20xKTXr5APvz/3z0+19WATqJJEGsyvDJJ8c/aQEuA23g5
mHlw7ueXx+cf73p7ThfKVLOJY7iiBCiH28c/+NLIzzau09GS+HOAHE4jOalx1Sx9JcJzYC/IGe24
T6MBvk9BvzaFIO+ScDliJcb4AcKq6NJj4FT2IbKZy5rwaRgUIrqyHFunDhuyC1qy7JKqds3Feu57
2W4fn07nf3OKjqFqO6DDawfOrZzbHp+PPY//Zv6KZH6Xl/X71HfXxCFYyy6b+PJ4AYeCAksXCVm8
BSXdnAdTdavK5Bco6vci9/uL40JcVF3xP+9ECO63NPxuKaKPpIpuuqcraiSn3zXCvPR6QxuHknkT
RTwSraltk3JI2cHScDvFlfaSk2B3pN5eT61Je+SX8QnEJaO7klMOVCUxVkXmXGiGjkvlpRvDMvsb
tVZwbXV4RVlAW9ZS1jG2ERO1vYnqwdElLr2yXw09NbtMpLxk80QssK8tTUG7r/2N9JlIm6Ot7q2h
M0O39Jte+MNLqV0Js/kKmErP8eB7QDeY7QG7lL6Y3UX22k2Hnaum4RJoJGAX9VdoNvkalCg3KGTK
e6pqG6iPiTW3BHUSyXBfRIF4ys2Ko628arX7nLlNeciVhvlTR8Q61EycjNSN1mmC1bFWqbw7RAiD
XSVNL6Lbu/U0iEeAP+Qdom7fN0sEU2TjlFl5DGXwy3Gh3ocTj48f/XNVaR9SVcQwkpd6yfYr4KFl
QefRDGeW2HX4WsjA60zA6CV6+ZXbyOkSB7q7h/Ftc06XG7rK6GyrgZZDnowX8uJDNOnjH7yMxk2P
Kgt7oXmaHJ5fYmD+EIpw4Xt3t0636Itk5o3aQ6wTdGToCmniG4y7+lYTK1FX9VsXu2jAcLU5SJWx
9eJfGBa6I8tf0Fzo/Og/viZNkq+V5w3nPHd6RhlMA211S7WkepFt/IUDP136YTIhO8jwnRIrWo/9
T1/RUEqcITmCex8XThYnuCAgKDHVPfT4jG59CX67oK4/QKWwVg0tHzzovnMoRqf68FGnAl9p3zKn
anc6voZkgonjlMcyQgeCcKJeYysdXhxrD/5NERhrdGum5+YtrdtuH1sUUgZToG0UNb8EF3+OIqJm
HS3gWaQf2z2jSfD5+raA1iGaoTyZRZZcDIsZ5uh3uPu95il122adMV9cZkTNLjrNHYii9G6No8A5
qpoQQsLolrkjXwZhyW3Wadh/8TjQMCqalahKm6k7gTkote0LY7Dxkr7ribcWRGYdUTyUqQZQQYcy
Y5QvjerGszJr/aKM3t0F5vT1+IhIegv5if6H3JHp0s1f0DtzYrKR1czx+BzqCfM0N7BAwrc7NeJw
UwBNDB+rK9qYEcFx373Zs8ia7B9obC7p1QspSshiluctKQc+nTSHQiPqfhWQlLQU2cjshx/Ijq1/
FrxKDqQ+NhVScA1ps5R3PV4Ws15jxUN3nNfnNBvaCzVQewFT3PJgcnZ3nX0TlME+NvPxKQ4oczk8
JYvUqjPC4kKDO7oL98PgfhjUpS7db7wpJaBaJD5FrFcXzyqrSyaA8riR/5rUau0GjALCwr03Tb9F
hAwkmOFlAVXoCoY0n4sjd6uDRb54U9lyaqIXiu3kaBE5YWIG3o2+9hn3w4+YmBl3iQtOBGcb8Ajk
ZY48BQ6ci1Shv5roKHaF4+IbmaAtIDfjscHt3UhJwl2K9nBAv7mwszq9OAEjHE49xgU1j04E9Aio
ESvv1Ffvn5iHo0vagT6WYe5fA4hxekyzwByqGlATC66rwU/TO4XHslX0B/XE3xuBogBM9HdR3rO4
rN4werh18iRz/UfBTHkfBD45S5sMNInaZixV/453FHq5H9gHDtdw0Z1JkcsBlAQ60LOWZ9YzNw22
GQfnqo63IVJddihzBrVNzLCnbFj9ptbtIAWw0tvErR0tbbSuU+e9OdzpGjCW19C2xyeyWP/h5Rre
eAb55vrWhdOKaykR76UQxAE3IjrTbCrYLxr7aEXLtmrbd5+OyFkn/4JujB7dlTttdCvKNhMCn60W
1vKDcLQvKRDfGMPQLUFeBy9EfGwx2lrrBhANTWeam/AAwpVU0jgYOumeKgZK1MXZdKi7KP2g9b7U
JC3eVNniWDA4uPQKPb9jiPQjUfiExMSswI84/bMJC9Sf+qe0rfoK9sx5UYOJbn9cVW5YvUYV+10X
RWCXTViikIUo+eEEWmF5hFbOFMCWEmfjMRp1+602to9rk0FN8Hv+50CIDKq9wjmGLpqkJOjUimKP
sGFaYashZpiaDaSGavT1mcsb22ao+1tVlS/j4MR3Uk+2tRDdzsuhQRH31S2DOutOqAV+RYA9Jp+v
lg/N/tnCU41/MlnGbAenpm/cXVQmb5kJWMh1p+QDUoVY9PPMfhQon6s4fe/N+4RV6CMylYNQsT92
VVNwBPCtd9djK+fPv6diQP7ejOoDLBawDhG8NoAHtlYk/+H1m8++pN0zVjHWHHeC7TR51sFua+Jn
Yv3FGQvM6cPorgUMN45F0HXt10lY5Lm1UqBRDvK1XyRvmD611WDo0cd8Ylji0s5Oj+8cmQczEygX
axR3kKlhfCk6WbnntmuzoxfneaLcdHlTb4XJ4xYioMrqNy0L05vV6O4uzVAe+p17NlqeaoMpx95k
QcELB+pL66K17Lvio0smBwwj8TIa+gJjsmJ6/cFnQlzY1XS+Q2NwnipbfhhMl8+EjqJDaUrvPTL4
wlJjHdBUGWxHa6w+yqS86pUt0Nq2G8DT5tVqtC9VWsZHOZVqZTnOBnNSS6xmn344DE8brz0i6Bpv
nIi6ReOpbJd54itsdjmOjNtkdj9pEWKySjAyOYb/nWCDA3Do7uIk/h00dfUYNJAvNP+wvfnHhl5y
pi8CtSOJ1cbrgBfNRe8HZ6fXtOYZbFFje3HY3wwagvXoDR++wzWZuvQeZDWKqszBuWRaT42s7GfP
6c91brfH1pQ/j5+67v8QsIAWJeJWaIR+DwkEvhXjcE48Fp1xvu1FUZVXQvO+3bIcP1Aj9zr8B8eu
IYrFufYRt8PWnpJ+NSG222Y2FBJlAF0grLj5iEq4FsScanQHg4VXTQ5/PKbvzVTcC5+Dnx1Tmhrs
v4zt+PGl4/yIJItIhkWionus4sRyqEvCTWtW2q33evMpD3z7rOxkQqzAAqDcpNnUHIRXNjXsnl3U
2NhOUWzpSdBpH99jEflHml/kbU42q4AKX60RE30ErPiEcCUjoIPQWJfhD0Gh2nsd5mqpoLAuJ537
XmPqzFSmPDWeDOFg89Nh+dGeisgUJyZtV8yOz3IojY8Q9f6WCgU9su3pH8hjX1nsUbZwRt5NBKHP
Ts83TYbDR13AYJE1DGBPRohUR/MjiNKXoBiC22MLyQI2AXCK/6Btiw9GcfiiUFLhjmZUbPfomeln
M/vJLe6lOt7pCrU/hUK4HdsWlRybKMci0ljmq+ZMjOFBC9f7UccIKSueHvzyKzpm1avTZu455EQJ
w29siUBiQo+hhB3dnOJ9atrpOonSlRfH4xtobXnsawCAeUsgKb2VlyH/sWuOIUYUfTWOh6Rj/mXA
ZlQ96GKhXzh91nun4ICEB+Lx4yT6wH48bvQ8ck7EezqvVvOXVYy2hv1RaB5JyCylqxwZIyXb5wjp
hAbwWSZ2eMtkfXWAkhwHKT4n/wXWbQstjgNRSfNijcHW2UndefLyPLu6RvvS2mZzmlob2UGdvNGg
Ua9aT9887LWnwUGnyhV1b/7UTwvpl3cNfsobPYWVWRTjlxVVs5owD07jxk9GxAAO7gkzT6cPOTG/
GWS0A7MV7adAXMcuHA56Vn/HXQidA1vr0Gg/EE9giiTsdAMqhcI1hm37JijmacAC0i65pfciCGfx
W7aqjbT6CLTghZ5Y/YswkVESik4hswCYJeebZPCy19Tnmoyuii5uY4772uLhnMpyVRFNC9UWfo4e
w8lqa+1KbnkPjSnaAjP077XXw4C1vF+RfNUeQDR4Ev5Ll6YvMbHtm8RmLTIzevzSTdEUGClzs5Tx
LoNrJnWxQEQEwC7pFQHmIJm2aVeWN86v07LFI3kTwn+LqvTa6SL7dcBLjJWX//U0J1zqPviICgTR
3ioZ1LiMSs9FJPydxzESW4q9TdrJewKpBO6tqg+VN8q76dXPhNchA3HSF2pghHJd8V3wAEEHN86C
0eQtLmc2DRFuTx3CCuY/PUYwLzzQ2U/OIIoxc7aauxoNE5ymlBIhRZ984Vy84rWAf8tosCVTAxup
0VDc31gBhk/D0hAGukP4Yteau0Yi1p1LxYUi+xRd8hzYRm6afRagH3EjtP0zvEeupc/mUQUCkyG4
bkCUTc7QAhEfp2hNFHhrpvIfnfb+x6n1H1NU2Xsl2myFeeF1qjJ1GNs42KKryw4teRnnbHbBelgl
XpgdWEjnmuiQ+iS6TAPOgdZkzs1/PYXN/Ht01VM6aNGfymAml+RJzX5k63s9LZyVAheB5Nzzt85g
GAf4OBUtNcq6KivsTT2mA7tTjOTGYisjhPyP5RgEJJkDQb0sS/rCoKm0rk1cXf/5OK9Usu0HcJ8J
hepZL7rwSB94y3LPR6PnTgue2JhY7cRcJ5aML4kRXAGJwZ/bA9EOd1Be/vGU++fHC/dRcCbQIwQN
3K84rhJGiyoSuVQ0aufcy3Hg9DFJs308rY0Yt4TXwu22ASdj+ZQepZvcq0Hah4ZFmC+rqevBj1xs
wyalvMYfXiViYs3Et9sa0NEg+gTn/3xSGncgYHNaui1xHgiGr6l7jny2q1WkYFmUKStLpEXNspuy
8j+/D1P+GPhjGp/77hWAAs5ALdLW0qRT0et0mYwmcXGIRgix0BGkFyOTHGlclKB9XcMOAmK0QSOJ
QigcisvjXar4w3Rh+2sztF1n6O0RZ2nJ5T/ffn4XAEfZB75+RoVCmGRBmose0UDp9eJ/XvKYv3hW
swG3uvmJ9CxcTxPm7arMXhuu2qaLo+owoSQDFTUna00pI6zORWrRQOe1S4cSvpYH0mOQnLTGUzEZ
0wY6WXbI58ikxwuezxH/I7klE/ygvMRmZ0hKKM6BHCPn6C7aWBazQQ2RMm2Zw+PFUPC3RKWtH4Fi
9oitgfsGv61oMYFaEM5LLTyaMthaTh1s7U5UhHD3a5laFSk6vXYN04LJYOSqgwu3piq9bD9crCrE
rAJSYOEI+c/OI4kPZfcIAYi1Cp97gBDsIZYXYkOQ4WWw2xa9VgYFpXIZGdGzY0BppZDziuqdUfF4
gPXUbBDH3hu32uQM1BkyY39pRKtWlM3WwlXOa9YO/xwxdks7xiUpM44JIRdbVdrykd40lOW/lATv
NWr0GmPsFrnR2ixxWGN9M3eS5jFLE0D8JnwLwiikHqjIfq90C2IVMVJRVO2NXOLVLrVklU2Em/KX
gmrHVQFsvAk1kgwiWnwZf4zADHDrmEnPApcBPmhQyehzkMbjXTHizkH3OF95hszQpMFMu8NGy8W0
CZW8PRKYRIGtoBfi1ijiLnQU73jZ3R3P74JFPtujbG9n9INtoLkix45UBegvGsI/gh0kRtH58jdg
eUipIDC4tgEa5zEdLY3hIiv6eBiiuMQSNCRLOg5HSDpyY3rT6+M6KRh9TR+QKOAl19yWQBCYCm89
in/LIkM8MeM/Q4ERuL+NniYPkCVLr+PEbZNnYEPhgtOpDmAPNMRJmIllSEgci8dsVPTQYLSk1Kxb
p4nvQ2hYS89T9a5pKakczTB3TPvsXdiwinP/SlzQDjisfrLPcNdpIsiDMu1hrXzbhN7AQBOs3MgF
GXEz8CCl4nmki7FOyK8rJblvhE5wcANL+n/yuirNYKDbB1vptTCW2vCHLn2+squRMxUgrxBOkMV3
xsKXQhIs0EE+vgOAjmoRDJmxGlyejZQk7ckANjV4Jc1A0Fy1NyB4KHFkoL/tQxOruDXtc6/7z/Ud
QvRrQOFeU4NwO9MZPgrbTDd10i7LzM/WrejuKihfkoTBtV0qfeWELf3rbACkl69zv33VMvhnlV6/
uUODKl+RgFGXuMEsBuxmEERLFkN9wbmxXYKySLedpd1ozhanLrHQ55tMzJgH1iCb6vKGOO2YDIWO
Kwx6RZrGwyIJC44ofrZKXbRQPNwULxz5Kh/Vvp4mK7NpgBTkLiCPSrtbsn/Bza2v9cR6kvGOIgaL
zkiZlbL1cp84kAYT7xxq4ZPZjWws5OwsrRp4g2N62ZqY0n7JISJZKGXBsiNlbalTsrLkeUddT8G0
dOGTk5bnHA/Hgdt7LX0e1mKV1+izgvRcZrTvjBCjIl7OQ4g1iXNMQ15EgSAJ/GraN+luVkhYnEk5
f4HyLJzhWNcczixjOaZftiJ6NMSyLTL7mc3LWETgC5YdRFwkKSTTOAUmZZU5h9E1/IXS7YGxdAxQ
ODt2vdHuXMN+RQ586WKVrLHSYIFxuzWqlH6Zeal61iKUwlMGQxa34M7y/G8DKk2S9NWPmtR99Ptu
RZRKQmIFwokmRhRVgctYODWqLGWhaQp0s93N/wuHcz52dTfcOzYc00qiNeE6fdbqz4DigO0ODYAX
ps8JAig8DGeTQ922cV7rqV4FCbkRlvctQ+glblugyOhMuaV3VyOs4SK206fsJrnt9IlT65z689+X
SbBNAftkohFhjYmt/JY29lYbHMiPzJZtt/5jhlmxRtWAlbuAKbO0aHouH2FAmOII5yJ9cd6Fx03r
ZS+Ii3i+nBtD5hGqH2lI5IUQD5n63sKzWNGkExD+QR9+2VuFQpizcFqLBDU27x3M+UPZ8FE+v1SG
2MuwrraifvJdD5ul4JfzJKmsQpY9N1JHEdrIbd34+6wjUzGIMy7eiJc9sXN01uhRR/Ry+LS9LbOs
kKa2+T2MSq3bsIpm0TYx81Lwe3Vef0Rq7jogNynBXWCzJtit+fuhDU65jyF5KDmb7nJYJpx92mM6
AXplYQ0w4nPfZH6NOqtl8Y/H2ER0b//zCxiQUWq+GuP43XY0sOgef06UvRtml7cO1NtWSHRa3sCy
luHGe3wnEzEjakRQeGjL76OMMBhGcXNK/QxBvN8S+ZrQ2q189xa4yDcJBH71JfTkHDsGRzVSQEmF
+dM09ACk06q1LCd314Cj9eacFadHezyN1AELDrzB0cUkpaQZY5CBJB4U9Azq8d7mKOUSnB+Lwo9e
aXMxlZlfwlwPNmS83HWrkevAmUht0O8ii5tDVHwDC1cbhD04Lv8fc2eyWze2ZulXKdxx8YLN3iQ3
kDcH5/D0nTrLkieEZVns+55vVM9RL5YfHYkqhzPSMSqgBmFEwGFL4iE3/2atby1O7MicptOPXyo2
CXwYFKEtiSmxHW0xVX8ZMt/cNrl8Ldr+EwuvfNcHicfBqh/yGJ8fUNrxZOi1Og7oWSIXeQ2y+JNT
IN6OgQE4eoh6mwHCYdIQrVkJEMlyRNQ5NUezwYok4LxvcK2Fq8HSzg35z1vfCfYNotA+xU4cBndp
ctS08dmFyWPrlbvXdOgsqVua2wHq8sqsKLVrwyFIBAo/r164iNwhx5G+IzTwavCTf0aVjDaIfel6
QEbHzanfIFBUh2KKUHeF7HLyIdtw5yLjhNfmZQXDbZi3AY6lmzlkI58tpSXzsY/MTBjONGKJ4KK5
LY3GJVp8TE+zM4WerbTLPA/pkzKfEgc5VxK7RLGzLriV+S72g/s4royXuacfiksRPrsB1MOs5pjq
dZD/Cg0e1niJlAPqBXzUymQEfC6b2djN6K1COxtWJN0Rhd26X+yuTk5GaHO1oNx7LHnhu+JLjiD2
0ht+07mg22kcHyE0wB3y3Xs7Hd5NjddIDbk0c8LknBfl12kw1TEY+9dvcD/IJQjIynEosjEH5Hw5
QopXjjrNqdR2Rpa805ry2jUYcSYB/hLduGMm85qZTb0Pgu9uBek+1eJwV2fJmiDTZTrBbRAbfeQN
buiuNBvqrjJGkrZCCaXVfhU2SBoI2HI/OHq+DXoGzalvPhFKFB2iFmbKEFS3Of2woIfs0Ye+z9jW
CZKiFC/R7W4m9aGJqdj1kwA9rElAuTGLywG9mtq0VFDrgv4fXSabiiRloZK4SyJ6cWSYpaGaZsRT
RhdewMwbkLBsiGXpT0lpItDhdXaq+y95kHKqkslNpGWB4l/vHIRVmKnTGoCgr8xhW1Z3g3iel4xG
cnL3+WiLbcYnP0gn9kTPzrwOUBeTBVHF01eWYm8CKOWqKVKSw0NElJn77reO2uL+QCBjp4Rq9Tkm
Uk43nAUYjDIMBZuAdpUJzuJusxO5qglJXGklyA3LByQ2lrRqfXQkx7y5TaR2r+w+uwRZh1shdOFk
TfLRsmRF685n25KvupaW8q8IUPRVmppPttO3T0OGNqFMGE0ZYbtDtIP+oqkPbWojgKuzu6TXv6Ut
HM98ObaDiNO6a7+TI8bsSKb1nnyEBZ0qE0dhF8t4rfjWex4qSMGa8Uxzd+nI/7rSuKx1F+d5oOpP
gACaxY9frNLGNx+dIfK0urc9iXNkM+nj0R8pJjAVBttG1u+VJP6SaYenjTFg1rG1EIHqu4B8MKph
0173Wf4tiEx9ZWPCXM9xL73E1cP1nBcXrATJBYgX4xq+uZDYmo2bI9ORswL2EbpQaZP0eyT89KQF
1jfyCnNoLc0Z6y4zGEttGm0+dXvZiO+M5OOV2TGXZ0VUzAzokwCzeBPxane5xGDcmKhmqYJ6jItD
b57GoTQZscE07acegCy6GAhNEksILAsx49qNxK0Pvo/jWN64tnxpnACtEde7JfpB64wHHiaGRiLb
YqqteaG13pSZ4QpClOWNpXs/RNq3dCp4gmPM4gL26jqMm6tGPvq6bYxPU9sAomZwj+aCKNGQ4jXU
ise27z9E3x2ROK0qPyQ/tIdQUQWG11PokvWOgGOyqnst8y9mCNfZLqGCwc1YM5bzt3NqvU2xW1HA
iFUS2YI+dtolY0S+XSUsbybeg/SAKfECSXvUsjPbEsV+b2lYg0V+zc321LMdXfVW52ykqu8nN+Ou
jLEtuEHIPjwIoLL7xUXEpBrjxKSi9gn5Jc7Mw0Ii7xs86PvWlh9LRnmTRWgcBwUB3scr2b+WueV4
SGx2GKXdXcfSBfyQx/cJmCPHfOKyHNtN2fBduWTcW0p+CioI4kGev7RFci2nFmiDha2qxywYc1t6
neMz4wcMzKKcUE6jYNMvZo/WEAFLXR6QX63H2qjWVpEXWGCHeRvRttWt/ZFIcY77CNW3/dFjKrxF
BlyN0Er23Vxeh9bW925DrThPrxQloPLqe/RGmLktxAK5ZsFNY7XocS4RM0bZ14gB5Re9dZZpLWcJ
CsspbHDjsFrbuCWDxJEZ6WoebcPDFlGYJe9ILJgJSKpOatmlDSKPMzhdB86os7ecG55hLBEJ5mas
w5+jqPlalq3k5qNsymaoCHWePUHqgKwYIGwdhkOm5zNaOERlocK3nwfUKHHscbe9TDFEQBU/sEau
sZ44MA8zLGejM67BeFvrwoVJWMKqcU9J3TzLOthnDJ88f/FfJ3pdeezQbi5tg+sMh55RLSxxNk89
5FrG7veZcr8k4fzFMXVEonNhIlWJefzmmDvFG4KSNlx0gGcqG/BM9ahBYtgyIi5Is+u8oWpvczUW
eCKQBFQ8vbD1eg39K2UWufXG2lwS69nBLwdSgBYfx1IhfXv/I2Ga2BVWCDinvNQsiElSMt1lbSh3
/3d4hKnrJYTQguODMtmnjcdmQFZEncvvIRMYvPnYMYTeMSkw53vseCCIw+CWz+US66IzVXTBnDih
Qv46az1VYPWYEYdhz6o8tbULadPXwcSZHe+XLvrudC4SOLy/Qpheno7G0c3S74ZV7q0Cs0yKM8pz
MG8nU9dsrLpB2em6H6ia/CsqCg7wqI++lOSSuDahaGp+Vmnw0sn0q906h6GX072f3HOY8qC96WNl
XGKxKrJS7pG94IVbDoQpTMEmkd+0ZtZEMaRIFAq2LUC5oVSvCs3zc8kxg+e3XcluEA/4Hr7RvPkr
fi88lY1uMN3k/d9hSrplbvrVsIsnq6ng4PQEbBLTGHrF3G31vsIGoTTjNhXiiZXjW1mrF5XBAMWv
SFfnhyo9ja0f75JOe5gHEqbdkGZ5ksFmwtm80uKR0JmpPCRLgrum2PPqjH89Ow6S/QLijyyCxX36
JhySw82YUeRi1r44ZR3sYmwULV7j0shejSS+G7OcAYp+YCDQXGAtI8ZKrXBXmTJ7cQPErJT5iYWL
hmg3fGHqLiy0D3bde5UItSoBbK/7Lr5TpKRhuxYOCQH8j4GBpSsyoetrLpDuGfwN7mM5cKEdbDHQ
GJD44KhamiCF9aHuTjhu2h2cB15M9W4iTnHFCOzWjgrp1mB9aqkR2tgfVq4OBMWIks+IMMYHaIiM
WgY4D0Ho78mVMnlD1Mw3Gg2A+LhwdvB8FE7K4DSQiG4AZB8aBf6KdVdGF5dWHi3VpiHfnqrUT/d5
j4Gkp/bWaTvWsggOUWHVe1V2266j/JkxVlcJgfY2e0r/1ppDyXaEEMkyIVUnx7V9tdLxlTpZrDK0
aGsEG/djwO4+zOJdkxiwHgdMSsudnDQ4fUj5IbXOIyIeOIcFEoWhFt8n52eaKLFh2rfvLQMJUTVz
854q7YGUv+QQGN19QEm+6mJ3PyEOxxrnfDH9b5VNA9Y7QLgsTPwhMcjduByOBuakkf3SBuTjzUjm
91EvR6/CIkfkKI95Vnw0sOQMQl0ZYG38gKSxQUbMhVhZ+Thlcvo7iISFNW/N0Lkz6nJcAWA/WojD
iyWnwWaRK++jSTxI5h+e24N3m/M3nQg12znXIckSSH4zJCy7ugvCQ+sWD13g8GPnjY0eIcn3P7gS
CriBoSOs0soDqAWvC/t+bccOeVVd/14G2OD4LK9o7iRKvyB+clMSAIpeC72KDOyrhb66CZT5WUer
vZ0itNVdouRdAb4TTyKPtzY0+cnv8APMxYM1SfE26+SyWLjvb2k5JSc0awpcyFBuTMugSEwx6dSD
v/cjirc5RQuW8yWVlVe3nN2j0en6vgiUh3BPbFkqQ7mxHnQYRUVbPCIbZxtZp/dYvc8jcz2LT7gX
mIeKmIkpQuVizW0uAZRBZHuUWAR96giirR9NqObrbHKR3y72rUVWHTfMUxCT2WIZIg+fsKmi59TM
r/omas1PQo2ckz2eyR4/DGvzTRAihxfpw7bIXboxRiWBQK+TzB0F8oh3HNc2o+DqebaJM9AbyWOB
XYG2jdm0n0SrdvkGCVSk1couUNrvYtk7/DDw2iWA1G0x1qwXxPwazM14VrqmEEMbzPlIbD24Mrkk
LGUJGYomCs7QOJcEYqeZqPYEfp10wz87JT2FY0N86fsCBnM0Q0Usw2lVlCRWyIlxA2RAJh+RK/Yu
xudVoA3IAASjjgCOUxtcSFx6bcoKahTrT9f5hF6W3q7EOxm9BUaNr8ZBAZNG9dvkPg5G9sVJ5QdT
VMpcOR0jg3KHuNgvvoHFUJjbxDR4n1uL4mZpdgef+DTu952IdLUqmrew7I6Z9lhRYjKxHqe93Thf
0OafApW2fHIBD9zEGYdqHl03INewFN0Gt2t7iIT5apbZTdQ46HHVEW6LND2raGNSN/7khuEZchsR
k+ND5pTHL51m6Eheh5FblwO1MdCwKej6yyhhQGrxYAWKPeFcbROk7avA8i811eHGTzCb+SLND2Gt
rk0riayKkP4y8Qs3csowxPDOCMyTzU1HMk4JMjqAeFiJA090uffFsHOhNGBOde5JxikU1QrqOgYg
RR2cxnzKtp2tv/M2jJmuqXoDBKre6WlprheAl5fB/T53hv4223bDfLXWdsx7YV2hK+K4sQICnPAj
DLl21h2ReHrHBWEBq3bl5O4Cg47LUehH9SSGTaXGk2PFTANEvg0DPyFZFGJPPA3s02+Z1XwBMQn5
jNLwVPNYkSzUEBCJZAy54KYIZUZZ1G/rHitNg6UU4huilaiFi5GfInk2/XtfNi+zzAt4Opk6ieCV
WSjbXMrmIlPByWmbb27bb9AWl4dxqrrtmkQUPhVHbz/7JHc0UM+IEV16b4C+RgXWwUmQ1XF2zDnY
UV3p5oMZiudBb2myGYIKs/6UDs1wyIdoXxXDre7Ei5tVxd4oDLmuZn8fG6SH5CrL1zjLHDGNXgwb
Jw0g3iU1ulAmgVnmNwdEAFg7ZLwkt/diLcGlDxNbs5ZkwLAdj2zAyDFziHEFjlhr24E8pLWlxOS1
FuFGmk6iUuxjWoKrwCNrHjAoMuemjdDbUt4bgDOE3EEHBviW9Ow8Bv/JxBq8jZ3uQvn1Mozf6p6X
bpmm8y4YBigv7VYHhbJGgmGjwybgBoUBMsZyb+Mdt0m1w5ps4oqPclCCVXsdQ2KZcuJ56SXAKmK+
ihAzzMn8JHpCOaJgixzvjfvLXKk4+aiYyIKy9e9SzcYnh0OVa+jHbEG/dG1W3iDiRisjbzb/TyIK
/tv0gT9lFPx3QQb/P0YUKPt3EQW7Lsr/9//6Dvqsab52f8oqWP7gH1kFmmH907ZsaShhmbrtuM7/
CSvQDPufjo4De9nZuYYhTRIO8qJuw3/9wzD/abu6g6ZJOFj5HJu/sGHLufyW/k+1/G3K4hhS0iXH
4N//7Y8UhbsinYIib3757/+Rd9ldEeVt869/CL5G+cf/dnj/1z8k6RmuCfLG0Q2+R2lL889RBRyQ
ymfSdXNatR0QXZKqNd1qpBV0ae/9CAdPVcT+ut0XdzKvvp1U57RbsnXMEN9AIKJtXyHt75TTYCoI
XllTVYwWKG9QadkQhvpj2nUoaxL44DJt6TnGOj7ZSEi2XcaqPeoL6kFsfnuWjRDWDdvD7KQfWItJ
fGZqX7KEykC+MVu5q7qvfu32N4egPulr4Rq4VeC5VZ4dfvoo//M6/XxdJGkQv14XwQTAlFwdgY6b
IIny29eHKA+4isb/TGqZa6oJb42LhdjWQQ4hQWd6UDdvGvAC07xUY7BAFrNi70YlU2qWRy7pP7Ep
2228aI+yyDUoQeyM9exk4GIU8QFK4tYBonqWDEpLMp7O5eR/LXrJEtIBiKW5GDiVyVHo9/E5EhA8
w9kKD9munlwfMAroPxk6KW8MKHwOgtzawkzsu2+2SkHlUGJlfOLrueMoMKMZJ53ZkMkjLKBzgjmo
25Q3ICrT1lL9uW4QlCHpMnnvfNdGxLBxDU6LKT4YTgLH3M4it1Nb/f7aCv0vrq2pS2Q+phSuaf4S
j2EukpfeXgIdgoLQgIfGRW4SEEwtWp0ordGaNyG7eC+qnhtiETSkoJ81W39y2I+l2MQfR3CeNEPE
TaShBa0RHXMOfGGlnMzCtoVGqDBya2VObY/7Lb4INqGMpsEV1gHB8jEU55VTR/mWiJ50u7B215PF
pjFFqCzGkcSo2Wx2iucTPb3YoAhBjSWaZ8HDsv79xTCXG+mXB1AIw3XQC1imQ8P/5xuNFMFpioSG
2yveYAolnd6uXM9OPgRifeadaHIALzBQme6DSXwqB1ZIMf1CPE5eQYLfNKD7a0uMaowxoyh700Ii
bh0zLrc46j6quCm80S25Ln40/vFm+NNp8vNTYvzF6SGEYznCNhEsKeuX06OfEZWHk7rGWeXfjI5I
thEN1MJFzFJQXzqjGgKUmD8zS08a+yRCWh21hHvNTfPt91fyx1H1y5WUJjWFEDaH2Y/sl58fWbuq
60Y4JLVXFIyuXPARPd26hsMKlYrfbVCgGJuRqK9H/P1sCbuGVRPpuTFNhq2K+JOh7LtcOjvAJvG2
t50L4xQc1M083GMX5UWgkSwmtesdiVNj9YQ45SVyaT6dlFSWlpwHICz+eLQk2BYYsTDldFh3oX+I
bcVCWDPe2jHySQ11y0NFpwge1UXMonjUUAS52wH2VYYXDFkgbp61YVnDHpapsyLsRT+jnpZhdApJ
zPj9lbN4m/x6DxJT41iUP1Iur50/34PJVGi9qMW1KYZyW2XkZ8SMI/ralXt3oekNTKokZMhO6+AE
NEtgNIY7jf2yJHkB/zH0BXw7SQIkAj/ktJtjZk02boSyOds8gLNtOkctY6jroN/HDQ64Am3FfqKy
GWVBf+po7roSen/AEjPojzadKet+2GccqhVZ7dzTv/+hDV68v/7Qjq7bOq9QlufGryE9TT65kzD0
azqOMHl7slZ0Y8fmFFkA29qNgyRoO+GUcqpjc8NPYf/NMWgsD8cv9yuvXaoDVNIWaUXLw/XTK4bU
YVoE37pyskDE7uIPq9jbmsg2bGXucx1Q0GDC6Yv1J67cUVacaBzcf3cdrL84gDh7DFz8Emel/uPm
+OnbIP/OSdWgX8Mm31l0E5tWfPezwL2P4rBlo1FfzKZCs1raD3rhv7BtFce2Ic8U4JGz9nMw/VHd
y33HevBs1Nwbrp9wB3yOm8yE4Ipk1alnxH9sysiXYzClsRmaZ1iNaongURZyXvBrXyu/BdEQCJSH
hMLa0mIJ3kIS/f3n7vzVz2uYDAmJgAJwvdRqP1/20NLMWUtBHkdAFI0ezFBe5J+YFJKwgoXOqtkB
uP0SR0ZS4XGYgU+52dx7EmkpmcdE6lXjNaM6x/nJp1HqHHtjyflWuBnq8fSqzB7QWfretI270zFl
G7kZ43DTviVVonastibsioE42uUIkxDQhZzmeiMEbHzHkHs6pi86MyUIk9OGodNdiR4eh1NEQmcn
EGNL6WJLRWVlYSxmJKLGTWerZ7nzGVVB52cR2VankC3WFkdQ6zF6l/w8s1qbJQrw3CKyvQsiDNro
MzxTWdveZ6ETOYt/O7q4zdV5Uu7NDqbgWPpLKy0KOhEQQG6+w3JTbtMog103dsnfvQ3/4oXimEos
xa/Fw2cvpcNPN2PYDkQfad0VEUuz15Xfs1srvuROXx11k1ODSGW5zUpk0S1S8nKJRonhA5Dinbh1
7nVVWW4LzAxxlGYHRu6A2PpoCyU130FkgAlhcYy7PUsYlV5+f2P9eNn9+jzL5QBdSmqDIu3P33s8
QHDK0/YqzfArlUd97kkL7Xuiu8m3dD3GLk+uQaf4I8ywG47dtMLl6zttsgtrYxnlcWMgf/tcdAkM
6Crb2TWLtdIfbxrLxWsQMSyva2Mf1zkJCnlGLIMGANqoR+JaY0ftzQFjjEqa0iP6a/mT4XD8/Q/5
F28Kmg5hUa8YOv/88vAQFmBO4Beu08CbQIzEzPCqXM8NUPsqefj91/qrB5XuyLAM6mvWckuJ/tO9
UMKSGYiaIeZoLLe+Fn1omIa3v/8a/6VoEEv3xQPDYWAauv7rIZzBLhmUabL/x+uDW4d5cMRDigz8
aLIuBP3IR7cE+Exsj4uW/VFC7ZA0zOyledYwat7EFG0ysw02ApuN0OROV2HJDF9fBwGI4cQKxYFY
TiT5fkcSuDb7ZEx24hGb+BdfY/xSTtHdFHeF1xtkprVBQT2+1G81NxpDlBtZCyjepoKKLuN/GOGL
hrRHRA1IpuS1cndzp2DUVjolpJWdazQWVi/HhyWpIL/4fUNTIZlw/s21c/gAfr7huXYAO2lpuSOE
pFX68wc0g3epq6y6Kq1+agIRnHBHxavJqHsCZ7Vd40A2UES3rksrQorrUJfn+fxspaQX2ymoeL9h
u2Hp+7IwD2HDMyrdNPXYtUOznDQ2rLVnlfR+czyiXSY+kuRatXP8CJACGQhYgDGEOr5Ndi0+JFuL
tG20xLnIVjuVFhA4feLzbE39JIvyvmhgyRgl0IZOq+xdwTO3NRI1bJs5TfaNHvOO6/VN7bSvBOwu
+DroqsQwb/CwbCMERPErXbRzGk33vWeAC94DYpxtytPvrysvo7+4sILKX+mGS2/yaz2GnAOfo4nJ
OMawEKWm8TCTpovGf19nrnE32CAcwmL8411syWZe+QkY8b5BLaUzTU8Xak4dpxDkY/LhIuk70NsI
PqGdDAaZrCqn7Bi4Wrsw7uJLDWC/DCHXzo2ZrMhKgTCFwmWDXyC6MvrG7FchBZuTz40SxoFVVnaO
Bdq/iNBQQkIuMxv0tTnXBthzh3U3nb9XRpzSvdsQIl0zfB/dN4IdUOdb7eQNcgT7jMyMIOFRmYwP
7Eidq7AztpVbfE0yE3V3a393nVKjpMjughmvvcHfVZFdesLpdzFmTREM1aSI0KSXuy6l97YEQITY
YDJ4nPlxAtKpy2qi/YjEoU66mqUtEaetjCqvCnIiL9zoHMbFt2lpuSIw1lPPoyiL6KGYcsWznB+r
gZAge8jCc9E635bFXhfjbcbQph+NY4iA7tjo4wvjmjVNxXcRk2omW8ANE6/WGg7qsYLAZzOkb0Ke
YrZ2Tz5X+eoQd7O29Ah1ry4PVh73u95iI0O6OlsHQgO30grZcdtSHdgwepaTZTeZlR+lqe0hl5no
fFlnBIjroLLs8mHs0Ec3V7t/ry2b3KqlNgnQCv9N2Sx/fQMsD73C42zp5FUq99c39FyOYnbL7Kol
8YAKglOTWKaRmOKGrDTpp2vJXh0lF/U7iV1kWFryydebaNfXsBpK2+28ceQpLgNQpaV+JT8W/0tf
KVi69LptpulgxECCT0aynWDdMh17p+t1jgNuKE2TPoBzvP4GNpytYx2ymmvr2mDmuh56uIiP2aJd
MM2SpTmJCx7a0mYzLDfiFDuPCCwJQurmOybx4z5S6aua+py5CCa2XkTf7bbFYsNnVmU5aMIxvnQQ
rFBwx7anaUTm6oI0egtJ2u5vnvpfpyJcWFT6kkLcAF3o/NqPRJ0WSlYGF9AK3bJiztYVe3RPotpZ
606yY5RmredP+tSCoQr/pvAyfp13LV8dZRUWYGFYzCOXl/FPL9u6R/6gSfcCqGRdh0DDjRTRKjpU
M+RN38V4kAuMQj/0CKgaD3HGR0rSAQKo6PugmDEtft5uRlKI3vdo4PP6m+vzF28bxcTTAewoTG6/
X5pUh6y4qAPcw07eWI/Wu5uQ6auK8evQ8q0Umc52GOcYkkXC7ENPTUyLrClpUKtPqylQcht05sq/
Kt/O/+ZNSLP4X45speu6ANlC7UeO7K9dlI1aAxAuVC7yv6gR/RUa0f5Jav1N1/2Z2xoldOPYyZEA
jwnbO4l7jEhw9/FuqbV6b7YguRADhBEKlHpugguMePc5Gb/CdkLmEi5M7TjF3+/jRFDuuZwH2ExD
hbCtrO3nzlDjTg0SFd8g7GeE5QQ7T62N7HPMaddLeVR14MKlRXqAgjp7TmMeQETV2plYL6PUrYew
rXCBlGR3/vhPAZN3r2sU0X6KjVriQiRxdHhS5W3U1afMyMvH2ejlYSAhg0fFla8uUjSjssq3GaVa
lA4Lni0Kt8ok+R0gZbvufiSBgcmF2kKKlM20N5/xTabmtNaM0Tka7YVixj8Zasp2Llla3dzu2U1q
pxAVKW8x/H4TJEO9sgiv0siubGx737WIaZBZOp3ajrN7UZXm3zUDdnhX2MO+a6o9ep74IZxMXlRs
yY42SNjnXMcTVKN6v/R2Vz6TWrMknV5GyvuXdhHnTS66jz7KtqlIpl2QR+Fughm/88sM2YLxva9t
VGVsThsS8gx33qEvhk2rZ8KzKkLIksITtYPlEU4F6EhvqvPpLALzIXGTiKE67MawhmaNcAHitDbs
BUoE/Af+LrdjuanC8YtrxN9R+5teiINzyx7wfiL4XQTzHa/Sk6tqkiFsMuDV4GyFRhr4CAW57eK9
NZp3QEAQE8l6Y2mMqfOoeRhGMISLLT62ykc9otMgkfM9NFBjmTMjGKcsDoME6S86sS47nxFjJD5s
R9Q3FL97beg+YuC8q5a4Rs4yHWJEe89q8QG3GBPwGevoHIP23prdrspphIX9rbCcR3eY3nH13rSZ
PzxMTOgEzQkLMIQBFteMV/CDTm4KyUXkj/Zfysb/AjKY8ydDwDEP3+yhAhqY4EGL3ackqxnMdDfN
dZQnQKTD9d0S7/XaS5sk1Xw9DBTKRle4GLqCazgQwFWipYnb9KJk/LlW8Rsv9c/YyM4ppX4+ge2r
bdapPmN0UsAf8ZcfZVC/jREadgxFwZq17ZdRh6CQO5F/tbPpOeJGQuBJk6pmc+X0jnYUbt3tM9Dz
IGaTTd25iddo9aMWuo0X2+TDmihzN6Hjtqj01HwIQkalQPwuos4AaWrdZ21E8MkJOG+SyIVIk/YM
UZaVidYE5TrRmgTtoL93mlFe1bZWLJTNgusEa4etMk9ODHDtWvbvgyb7ayu5kr17cDsDOGUBAza1
vEgM5MKDyFnYDc06B/C2tubmsYiJTiJdJocLwKkCxAhZxspyjOOETuecFBohDRSfaA9vRmnqZ4T8
5IcETOyAFmalbRPclVwrghdPFRkWhSYzdL1htlEo99fZuBKKdidgdn3q0VJMY/BC4CX0qih8ZfPN
o1llN9JPTuOSOegYFipiNlBIhuhjNPcMybSDElA6XlwAEPFdq/RqYCubYfa3yRx/1xFRrFtgQ+th
HG9dPT7bDbDJSlToYBahw3SYApjRaH/7KnzXKld4ABVQPNM5DPqblk76TgWfCV+E05PFEAuRZYY5
yIDYn8+Dj9B72cJyjsmTZrWwsvBfOerFTCB+sciKIijX6BfIr19ShGr9A9jPq5rZM2ODMmhNqH67
5FM0l8SKlQDa7Rl0D+I3Rm3oMwekWntmlo+BO8V7f+I9ohNPbwbFNwJfyWksgb+38Hk46T/7ZTwg
r+NWCnB7krfxWrvOe2xSvxMJBGUDR7Yf3eP3mpH9PvVcZV1EwUYJBHlJ8tlarIGONnpGX7BVsHWC
Uo0XSAA4VfH5e4ZZ7PPGJMLWgb+SBaN5M+oQxZtqtrGfJhuh2Yv+jb2209piH40Hji/tQWuqNwZK
LE5E+G2OkEeAqMGFGwSvURsM20mUHwUj4kM2ExdlIW0Ytf5dWPVlxLqzdhODZ5fSFo/uWO/Iv30W
SRYfDftWiz68RF1O0liFhntOzE9IniToSmtDjJFpV+W+8oNslyT1qUD1QpZ4Sk54O4wIVePqkVWo
ovsxMy/PssUhqVe8MTiQFZGaE5lEZC3FJZ4swF2tMdxj81PL6XCC9PHKxFissfkTz40OEUnCf/5C
AU5YY0Bsb0ange3WnI+kpn8i9nBqRp15PwsPi2RPKE4kGpC/gnb2xx9qyoX1/eNff/x1STt+Zjzp
bOJFhP3jF4Lqmnk9BzPZoCijh8gnqu3H74glLbtJSezK5Eavyxc5MedmYBxQMI5YnIc8NPl5uo1j
4+S0H4k+/Gjt+6kzrr6RPCbUQ4yV+fozkRgZ4eXgC8p0k5FUcMxzxzxCRHrWk7rdjqb52snWoSUU
NHVaiB+oXDWR8dkcyWRHFLeyMrLElyuuiHk72iP6WpM/UBXyaaxpROW8FVjdVoaG1c9YsIAQPCAx
hzpIec5Ob3Yj8RoZqAxz9zJQnh+Hkaxn6GYPk6GQWExkJUQKI1iRlxt2UmwrmXT248hsLXb0CxXB
59RkyonjjbLAHFep4yPKEi6IVFUyeitZszpDL64L/srSJyjmXX1QO/wez6rtoiuBAdjXXOTm1uhJ
x/5k03XC61b5udKcF/z2pCM4sHBaEpqwn31oNcwqdtvzbbSMW08o3pZ57F3pzsaaAFXCGCz5An2E
yl03nzOUpndxc3ZEpS41m+s+hBlAN4J4TVjwEeuYGS9N7YVqF4ZBZxcbReq63TRvo2LoB6+ZzGzQ
a7VV3uPneo6swD/rrasdMgc8ZtZT2SAxWLt6sNgegwFckbxqRjdsq8DasTd/tdsa/AI+znuma/6p
lcadAv5/X07BuZ6txnN6+VaheQticWZame5t3uE9Iffcs52POb39pCPQ2YlvRp8+DXmbbLV22Ie+
0xyIPfys2+Ca3QlH+GC9S9ufPawe8T6Vsdq3Ezuyko5mZEH8qSf2GMgSzpf4POEj3PUJNn2HYZgV
POCiu3Z85ga4VSCrDTNR7klO/uFqU5POcW0ShVD765qVGjzm5BRi5Tj9+DenNbP1LBgPc483u9jl
RVXM/meySU4w4sQGw/7IDGPnOLIj3iH5GlnmsLL1GCVqj181n6uXGUONG6f52kLYsB5zREpWMOMc
17VDa2WHfOpK8JXjf3B3ZruNa9mW/ZVEvTPBbrMB6l6gJKpvLbl/IRzHDvbtZv/1NahIZObNh/qA
OjggTMkRDlPkbtaac8y7O+bbbCzkpmD7v5hoWRdRiV3NN37iUE0PgGf2mFGzi12ZP6AsTIzQJJUm
hjUeiX6H+AMdzVT7lxLr5MIQUfG7qczyVLXJXhKN/NSN1V3N8xLlbty991N0i4oh3WuIUFdisliS
YHCBU4GCfkqiI8A830vsirwdkSLZdxjQnOatp96xDw34HWpmbUjFrWrxq1a+WoxlZzXsz5z7R6dC
oj9ALIva/pSVNo157AjJFN76KkGHSgHqbFL9x06ner1NkHhfVBBIUESipi0vBjmuoCglgvmpsdEC
KnubKKZt0eoRMENd7Oya31cBlnNr7OgvOqLlusd+Rzm5TI8aWCscwWBAKqxgaVaf+RSBFO+Ytk0E
W526nCz52objtFAkE13Uyy0Fw8FLJ2Ov97F9hlF1SdkfHPNcJ+FQZVntsMqmHas5C3wV0FV5XYA8
XhWtHy1RWadL1VIuVjOokMJ5zmpfhXmbtRdfs4sVD1qyk07/C4XPgRmsWcZkjqA1H9G/AfNaak50
TjOEZGPW2ptBEFUStwr8nKj0LDuyXjqdCOgYZC/YyuSolNTvKCUfExWEgd1E97yv211KcgruFQbw
An1IIOUSxwawONN8BylY7WM1+6xctL2waVbKrOEOpHULlfYQWc41dhSfjDf7GIKFQO9rJOexYlnG
MGlUpXvMGUcbYbFllik+ALQZOJ+WZlW1e0eQLVbVpGDicLPWaQd5eNKpF+OG1lYFJpOr1czVNTqx
kwVAMyOcZPCV5pDjLvQ6motLWq346w0iKNL8FmpF9JL0PZr5KlniqoSwwn2DOpB0h1ipkk07tBZp
mREJiaETHkQKgGWeBp6KzFevLuFFOraJL0oOZFfx8US+0Z5DwqBR1Tq3kp3l1sjkW61hjGE3PAB2
ZrxXOj/4CGGcKO0TaExibtRr3OftHpVttAjaZE7Jmtl5gXvIlXIk0aD61vjtYTrqDNitZM/X2X9F
gMITwsoOMgH4JsT40vFR8vgCzXI07PeFWrD/IGlBK/S3oDmZFbkenc3GC9pmaeXDgZXMuFZIeNIz
bdxNCeNeHbKeiigLMqwLQplAGoZWvlVztTlT+d9ECdumQi/eCXcPL3YhU5IUi0tmt/FK1XP3WAxk
yWE0+IycTw2D1bFX2UWm9gDa3N1TpVc3qQjJl1EKshslAFpsihijZ8wuSAqUF7pfHEK1WltDG2wa
kd9h7jqrkjJBkc6Bfz1A7kbW/tacayVj0OeHRgrYk1B007k4bAx4+Cud6TpiJFnGucult7WJ0kPw
gWdEhQEQE19ZvBt2p24Dy37W9apac5dK1pywaXQ0LktZKu6FCjcZRvlZiil6cySYAYNfXqf2szHn
QYF2QWSq4T1g+RAq9Jr8bsBQB8kaAEywlL8Tln73oc4PDsDiA+vjho2THz/FbrJrzXL0oF/TQc0C
Yz8PRVmT8ts7kEAjU7uitpuOZawcCju+EB3cexDUzH0yYJsl63mRZLJeSEGoBAMhZfOMoBZXbfHR
EAOzokymc+Or3NhNYHlJquUrK+4bXOyTsrWVaTwkLcWQPA0/KE6nEDHbN4AmEOrKme3QKcnRmciS
FFCZkhlaJxryzYg49M8tJV2YuBs1dJ96DLsJQ9Y46eHO7I+aqKIz7maymRL/JH3VPXAtsaJGFEpL
dPEmwQT4qiqKlfFPNsTERifJAKOxqp/1MV8hbY+AI1n5AZ7wO75oyFexgp+hAlYXJU9SpEDb0rFf
11UYe1YW49kr2ktStY5HCljhTSz3PNMkqCDLfQxGIQx5QrQFERMdFj08KlE3nQMnUFY6hPwVBcts
SRmJcFVR72CpP5lRX3jOIKJNSRyyOdoW/iTnBrb6rYuNA9K12VXFW42lpMu4trgVgkMkR9IQmng1
sMhYT6G4lnb5xYYhWzHJqvhNMb5kzq+upE4Z7Noyic41ciApAqq2YSBgbv8CAELrFCrqMgTtVRLZ
GZcWtY/Y+nS5zzZtE7+pbU2gXxHhsmrCo8hfYzA1R2o0Z4hWzRH5EXCtMMB8mIQgHRSSQ+aLn8xG
JVtZ4e1Z2oZqnGjEsumjvmdTgsMFAgnNAicfYc/Ymanxblk9dUsBGG5yMdSSduA7AOsqnFhrFadi
lfraHiHbSmuzYNO6evYZdNhR+bcrYMayuHg2E9IIzZyQelezt3r3zrreParINxZQoyQFnLJne5H8
bi39dx2o5SLQkr0Qtb7pi6Fc9jCKG9DV9DvdHY4+3xOAEMgr2gdtSd/Tcr+DljUNnlB3k84Ek3zC
wUhd3V+VyfugNe069OHo1WnwYod0R1nSYX/Qgm8tHV+RPC4Gs1W5bfVns5nSLbskoNwB3u8Qq1+s
2zMwfDqrZfCXlsMhT0la8QLqn1cNmVOr0Vbuy4v0l+6oZ1d2FFtS3h7mc3C3otjjD8zgYPkg8BFh
7bBTLdR+UE/EsQdQb3DMg5MpideBb0m37WhXWgvp90UrWdYp1QEXvrnFj2muxaDUmwSfxyVQaWBM
sAgp66DNl2JW6U+K6ZkgT5YFy9e92+t339eoJ0rz6MLTYCZ/incKVSfMngANlHwmoOMz8agSMNFG
Pbka9Z3aYYOglYJ0b0AY1Zqq8+xalUtdT+tz1NavgFL8dWCRKsTA+zQmUfTcj8WR4GFUkqeKQWk7
NYQ7yry7Kh1Keg0P34LmKZg3MoI2VjseyXnAh2MMvyZ2Vx4hvTjrG3AdwGIwY0RXiQuV4JzZ3JfF
FaL+XjsY+wbviOeXklitor8BewHV16KkDB2SakfzWamxVvK0JYu6G151MjPWSccPU000pikDe258
uXSotrmrvPQmIEHVAA8YdHg96im5RBXzY1jbGaqeJNwojXmzBh6RuFfHvYNFMs0Tmqz4yC5UpWay
fnqrXEXeHQCX+HIa9RJFxV9xC96ygEzH040KZZ/otfqrrRz8bjGjs8nM4BgxgWUTOzdiQcLLyJzP
43NIye32IHtUVEWIwIxZukbdOKxwU4MTlaKkhNJ/T7mhc5sW0Vll+bWEn9mssxFFX96ziXLLB+AL
UUJpG4eGiRaHiFpuRwn/TLYB1HVirWi/AikOZOX16LsRCUdnfwj3SH3BmRvKjzExZo5J6OxkhaRD
MZ21rlAQC3CKLkl7XSf+mJOt64yeWSQwFZsUMa7oYxqdFrrK2Do4LMSfWmGcqrifr2rzPKWIZQBZ
rYea3HtqayzpHGXN9IBBtu2wr0s8J45TIZ3Wx6tLd2CD4RFLG/FzMbG7x1xzudAZsK/GYmlr4jm6
aFl3M0f3HZIP41+IKW6wdkGA6fbR250UYeyznJ+ji+4txCbcyaI65Lp56LDDbUsjCJe5DeeuaQW9
CDDpBvqHBYIAgDqS1p9KZEwEfDKqaQaO6kQeAXKzVcuQv7Sk6LkluznK2X5JxGjsUx2+F9nLTyrM
ik1qagJsL4glshUIrspvWuP5wPgB3r7IzhJnJLcL+gotKckTKYK0DJ2GPkXUUx7Dx6EjX2h5TCCe
pRjSBWugQK+edPxGy7qoX4eeji9MOuLEIl9fAdZm5ZsAPYaTBesg81kNsZ8k3Ea/wT2F3+Y0zs0Y
wmNSptcee8DK0BTsPEmTLxp2Utesy9/QDhFeqFr6rWigRGCDJwHBjhYzL3KDT9L1K3FogJ0g3Zgw
J9ImUByBwNZY+w7kKs0lb54Y7ZBYFLQLTwo7Gs8Ylu3QdetcyUbqY82rMnddzSb5i5kTmo86F3iJ
0HMy9ze538iGldzf0kVadlP/gt4o/tMVm50awU9x/aME+WM2+KsoxzoKwuY/Tv/7ucj4/3//D3fH
w57wzz/x3//f+UbQIP9ba9P7ar7+9pM3UTOev7Kf//pf/+d3DSLk52/f7d/u7fe/+0Yef/CPb8Rw
/q6qxswos1SEVqaOtqb/kQ3eA+vv9A9x9dk6klFzbuT+wzSi6PrfNd2yVNdRdWwLqksT9x+uEcW0
/u7SDKHURBfF0Oe/8D9sIv8v24iNQfN/aFQcDTcCeSR0q21N14Rh/YfazYwkrNQO/S4Pbwupqt8Q
n+vfmwzX0oiRs+CWv4DFE0dBJVIhOMgJc/gadXFAdQgbtdJHrH7DhcbOsNV8YCAPi8dEzXcfJNbn
4wxLCpuRFMEeseDKFvH/T4vGetOjLd1Lljmj1vUkP8xqihm7ucPkrN4bxwr2I0kbCwSevF3BwvFN
sZSBZn90hRLNFrIJgrbbL82cb1Pr3HhRUGIqSuuQ91U+P3YeTEMgHDuYzZoZsEtXNeVSuT2tIv+9
UZAWnpNihMDgIvEmDzp4TmD94RlDuIGjT7m3upmsdLMnAVQyhFD4r74cwrYQNgN1yxbWFCKqDWJx
aV0RefE0ZksrHfMraN/86tCAOKZpto3zadzX3Vs2Q5oAN/eHbrD7Q0S6+t6H9s7QmhyLoIcYBEF1
TeQAEF/FKGHTjWx5BFIxKRXxXIfNW9Uo4XkSo3iOI7S6EPnsHf1n69lpht+dD4/GVa3sJZ+Iuaeb
eENVmb/0ynRkSBJntgyyquXFCHV5UUfa3A3XaN25bepprWBWlX1/s8dyJURhb+qcWpcdde7WKXD/
Ed6ETied0xSyyXq3qjjftxSItwQdfzEfVcC8OPRWUBJdPbOkQpbtEMO6e6iapwxk+v1xQMp30cty
YH3P3s40Z5pdl16pvpo3H7XPpZfxdzl9w13Det/X0R6pVrkkXZTuMZ6lrd90IdhL3/lo03vmEk2T
2gFizSARk+cw1CF7INHdUAz71BbuBWRScrGjxmU2UqKtPuTDa1moL85Q3CS0jH7sbrVphfekZUIy
w1Ohyu48kd2CE1zG71KN1ikKSTo1evUaacy41NjMFUCD6jUz+Pl0wk2yNBA21TlThc7l20MLt/fS
ntuucCdhkWp99JSzOOYqWBv+xeNbG5AWoAesMXWj/erTSN+ERUVewHwAKsAhC/ODWuu+RyGP5hRj
wwoEBop9TenCld0DOG1h3q/+7VzO50af1HvRt/epGVArzIehEgCWe8ivFQIGEKiBhEhbK5azpVly
G329P6j/PISiIfpvrqA8vnq88a/X2jJusTv9tF0GzbsPkX5P/iGZD2VFoWm0QYAKXxo64EW5SWMM
JXEuEPOGmXmtFTrWczvuxNb3qzUIto5T3SXQrXgqaC5ciTlSriIdsmvt7x+vdKbvU3zXlOtIu0NC
UVoxIOco1PG0SWm8aKEJZ3CyyuPjpcehIlLszyl3Ybqxp/pjcuIR3eLohms7QQQHJ3eQf55BURoF
+HAl/IxG0BQmnh5P73XW+NLMzn5MYza24398JdIgXJFor7KCyEl0erztzN+DmDtc52Xh/nktbTD0
1vHEVtg0ShSfggRAd4jzVaywavGMrjOoQN2LASCgmfdPAi8TnxoGaUDY0NRHjd5nE1Bq/Oe7wz/f
xfvh7Ius+LawlJ0TXG8nPSJZzCWGx4Hbb+WrGcl8zko/IGwChso5sxVK9gjkV4B0OB2mZ/SJ9qGJ
i2OFJesMNLBa6UnOuG73GzBHzi8zGOn5htpHUc5SVaBhz1wtbR1jkNy36DSBRebE1mmf7IwYJSA0
pOtwFhgo6VBtrKKT26ZJRjAfmKI1DfjlDILIrmAVFyErYno3IbYC24+9GeViQR+iaZ76E/l9Tg+j
rQyUjetSPrBl9xzhRX8Wrr4LlDK5Pl4qEWBgJjfDfWAn0dbNuP7T5Eants3jk9LRVVHBbXiP03+9
4SSVti38jhW+RZTjEEcHMghRv/3bl6BgtKWAFrowU7AecYjetXXsN3CdrhelmnHWWpJtiia/JmrW
vhgCX9+YuCUVF7CfFjx2LqugzFfIjxyWXo+f6ZeqYq3QDBDapCxHx8pkUdnIsvkCh11Q96JkSbqi
ptFksPEVxRanPTmPW2TOxJQBwfBGxYQQlHb+vulYb84uHn9vVile7MeXmmLc7N6SW3wD+slyHe0E
VCyiKqGDLGyI8Xm8ZkWDfip8s1sxas5CHL7vcUhyYqlsl0kp7snyXZQQ1deKluO0VvTylIiwoJOI
NYpp+2LExZrhvbnhnWpukaGq68ZC1N+EKaVAYBe/+z5PUX/yLsCfbjnSxiNXsf5EWWw9q3E33QZ2
/Myn4vnxkpbAYbWjZJPiBMeuzswl5pkLOUC+Ngw4VY/XnLZtmNOhxgmb/PaondR774pxY7lJtquN
KHsygWgvfDnNHif1hMc1fTIzTB8hpDVIUpw+DnPBbUkWz7h5nEZTBg89U49Ut1/JRBPviKawJJbl
nIzM6RTkpwyh433GpQQK8SOZaX7rGkkyAbsuIo1LjSoy9PN4znfAdNtcolb2z7D2/ryusV3bVznI
ksefcru6X1ZzmEYlJ1jNYI7P5G8thrisXkffiLnLEFaDeIreXQJf133aohtr3Oi90eBr6nZ7NQAS
kYOsbFVRj+T5kGFgOQZGdzXTz02ipXsLKu2mmHc6DluchQ6X7ptesqtb7T5wsFnm7IIJk1IBc1Dt
WAKbIG4uIBnusawCJ++ee94djCK8iwrqVRAI4UUCG11KmiCh4kV2Vdn4Lwajc4D9W4DjXCZR/skt
Eo7Bf7ai5uqbsfpFTGu5tIuxONcDsShRwm7Omd9IyvbZDXqk0rkKo4Zl0Eqigdig8yFyoEBApRuf
IleNl5SLstLEINdaZ+kvGX7/VZ/Xcv1YF/7rVJ+XiY9vfrxbTRC3GCfWeaXgIEUJfiUgzd9Wtot2
w68DFE38CmkrUTdwp5LltO3o0W90m5z3AKLAIW7odLawChd2pEF7hMCFZE5MF8WvjZ2ex8eko3QV
OZN4V3zr2mpN8nswaspnUfpLGqCBIiJ2b3XYE3tAUBX8V0Tilr/vLQIoLB+VnJ7MicutNhAflzUH
OLcqOY9Bf4TkY26syp1Ok5MjoClT9ssGiURFNr35tjIvgPToAkM5ZPk9ia+yj2/TEBQeobLULpQx
8+K2l0+EAqVrxED6aegDdTuCrdpHAVBhIQlwKVjxxgBo90YoukNXinEtgJ7eWMEniEa9oJJy32SN
8aoSJKu1VfaezrHLkmwBHofxfXaHYKjCFA6VeHzPJhscjmO+kKO4jLKmXDEUiQ+nfBWxn32pDaE/
jdzVeWU8NTSjMciMxl/6hNYl64NPbDYKSD5ykewMtVI0s5kZtZAT6cW0Laypn3vSpHoPVQM1GbcO
eZormp/BW54NElzu9KukckwHrC1eYOfQL1UC5UehZNXp1SfAjU/N+AaQ293n5va9JEBx6UL03j5O
8UfomDjRRw3zt8y23dRBkNKTTrAO3Z3V8gMSvY09Q6T2KXFqccQW8TtREe5Dd+ieuCNoGhiFfaFz
IHFy2+XZzUqKXDbxGHmSdqgds44qjC/WkT+g4avtC4zC9vw40Dpvz5QsozU3InoOi0ARlTT5ToVV
YmgAI2n7rzCP198Mgz+jEis0ubpxGbWxvAnV8Wk9auPJ7mSyczrGnjzGdeA0gbLj8bcPog2nTUca
4VkfkbUOxZTd0JMBlIwM98XFhruw7S741BFHZKrbfhvEcJtibtIN3iBiWhStMa6xk2jfkWK8pagz
d9JgdGC2Dr3EHdVzIoh8MfoipkscI9/Q1FeSDYZv6aPmjKPiHQtABv+PLJ3O0ZJT2PnCcxjDPnJg
eLVZDd+VHv8SuIBfOhUMWAh5e6+DxWKUoCybTjVVHsBAn33PiBLnhnsq6q5/kpH4Loaw+NTTVrDp
LIqj31n9XasNKIBu8dnpluqptdD3jNyUoYJ++3h9tr2vQkqMfchgFze+/9LbGRhnI/kS4Gg8mowu
Q59W3VIK6H9el8glI5NClhmbwJmpJy7iMU2/AMr+jLTfb72db0NpsPfz40+zzvXXpsjICy5JIM8z
S3utp4Yif1FXq8e7uc8uhuYj4K/5XZmB0HEsRSefm9NQRa2vSeXyOLMo+DeqHT6lGm62Nqcz71vG
oS6bjNs0s/epYPYJLaHspjh09twV6a4SFP/s0MS/p1Y6IamRNtPVtFMhKG13LpOIfJUIhLGpkJPd
twOLpe7BHktzbVV3Mbx1epm7sAq6RSX95tiGJjt93WY/4rfqehg1DJtj8BcE6f4b/dhOIHT9KFwD
i1aeZyd/cJvj6INTTzo1f1e0+AT7WXi1TScOwFpHBK9kjxA0+iEI0OUC2kl5qC8I2f1PM6mMlT+S
Ds99696G0vh5vG+6GFVba4xuqIJYtI444NxIWYWx2h5C0rUPSqHZa7KftKeqI+IusYi5EuymgYsC
Fa6PWVgw0te0Oy0icd5DgyZ82In6ic5wuJFEIh6iTuqHgg90iVfzDRRwfR56J95YQYocI5HGplEb
7WgqgdziirQPoH/CnTIY0cGtpbHz0Rbto4IBODQxg+JIpD1agMFNupJW0QiuQs5+nAzB5xLyTHo3
alphQ0HH4XH6OEi6m+FkymucifTu2CEmKdonXvCVC9e/R3ZOVqTbX4n4yZ+xMWXPKFMIpEica1tR
5jEmwDajgy9L8y+oUapNH1jaAZmfvidhIdkqUyfOrWTsBos53in6pEsS3pMPTXQfNEGrnwwvuWsX
XbgowapptW99I6H5FeQwmiPy2Zdka2Z3E7PtqpoYGROztzc5TLSNOrAnFmUh9pEzVlt17KLz1BGr
6EoSlfwej5Ao3XNUaewAEbCQpcn2uodT26Yr20VjYCeZsZlKxrS8cVyG/fBXOhjKJZ7C/llzm9Xj
5RbAHuBbYx0MzNoWNfrP0lU/AM/WNyU2nOPYs3BvCLX4lLcyKrK9Kd2NpvsS/HWkd1v2eU/u4LgS
VX77bGkmCuBpAmxImzE/Pg6BSRWZYEbE+zLcanVTLdQu6S6NIdqLPn9lQUzbWIYhFo/X/vUG42m6
dsagXv7HG1XtVquqsRmODWXBsj24Gr2a3fIRjwH89W79OH0cxnK8WClDKqC4/Ka7VM1CodMTKxjR
55fA+4WbvjzwiTM/yGq4pbk+YItjfsvJL9s/XsuVpgUYYOweZ20UjTdDZxLrlKlcPf7A41AQVqL0
Jpk189+hACP1UTUcIBb4R2R4Su0epwge4eOQQ2quvTKFgtn0dXaQNFKTFBExMDWbFgeqbAu6eZrH
P1praSs38Z290pcU1Buz9vgJzV5gZCAdts0IVnWHfRJCnGYsNZe5qzbI6RUeZP85Ud1szQNuel1g
gLUa227/OOhUEIn9ns/1pqGVWYDN78Yp33eS7BY0rOZy4sosmhCKQJdlXtjpztZ1dWPX1TBF9NDH
npKkazH1MU36BM4LQog97PbVpAcMxy654fwrn6IJPmqEEQMBI6BhaX37BSKYXmI38C3bcy0oCgg9
WEzgAFyOWEBJRntmdpLrNi73ViAoMo1zTLWSLhS1f8f4imC/WKkGUk5R+QzCPfo7ynPRkvW9Vw25
zt4Lu+RMFxNkOp9VAHnI6F5rKh4n+GJhsfIL+8vhrmwUU4cXLS8AQlXaSADKxjWd8pPZtU9Nkxe7
uPbhto75oSoktQLxJIpcbKtkJl1hZUafb9KdcoyjzLpiaarnQacIrCFLqWnxZ4qt7cx4Fqq2HQvU
3DpMbKG9iCLlYjgZ00TP3taV/RDdZVWFe2QiS50NxQGL7i83aOK1rUiPR9Xeos0JN0ZqXarBxZdL
+BNKRZqTwhagYauAKGqKehMxq0SbtE9iKJ8edwvPEvm2Th6/AVYM1ymkYk4jk+1HRyZu54Rib6Oe
AT4y8pyK/KpUst7/OQA33Odd481tFU8tBgu/bsr2Zkx20CqXjW4CFwzmuoks6YxTHw3rtVGhKogg
e3sTApo9uQbTgnS2ykMaGqwr13gXKlBa07F/UaeXy97xN05aEuJgLdkNfEndIE97ADCsK79VPyCM
Bm8J1Yp0R34B2MWp756MstgaUUvIb3vSKI4j2wayGFPtoa+4U/RAp3s3dSv0xk+UIYNtCHSfwC6s
ASVAMk2CjLeK2YOKQZfb2BmpQT0OkTaJNUafvyjtrJRwTfVvXJmmWa1K6lmUwPFsdoWHs8LdTh3M
Rys+Cyiqy3xQeKrtdo2W9VI5qPdTlCH3WqLzNnLb4QagPc9mYwHoVN02ais9YUbvNeBxdLEQp32Q
8lNsJuukQcg2uH12cPWGCIwxXCd2jHq26Gov8sfuUrYh60Ft7SIkmwO+BXFcUHWqKTqagrJxYQ76
qrCYQxXaiFiwcWVqntXBu46oHRO7Gv1SrUTb5mvuMpU+GYalAaNAaIVUd6iyT2C1RaUXRwXw4USu
N6nBY3NRhwjyofztCknATemsnEr/MHEGQSCJAXEPduGpFSGeCR4q26ICjKaWTUNM0BozXl5UZMwD
gMPo3zPKo5uCV0rPo+k0T3edEzKkU++ATm2d9m5kbby3c1mTPLQIcYssNKd2sR4F26oJDUymI6I4
45rLCtxX9I65ImWlJzwm427LCEsu7nxAJ75FRdeACk7YZnTJgXYunzg+CbDI6950stXQEfqU5cER
t0K/N5ywPwY4CJyoes5II6XhwGQxmpO1rhEvoSt4Q2uEC4A9Jg16rpyk+iAsvOACkycNFIwHWvM7
d/IdGWidh2I13BoxtoyhZXFrxSwP8wzrGWPfmz0Qpu2UN61H7U1t1jgQ3/VhNFTfW9PR76Cqba+w
gdQUmfMW4lWH3xtiSYnlkFwdCGDAlabnkAXPktqymwQkHLWV/WJJZ40oQ9sUFjlN6yoNnNeIddRC
t6vfuLmLTU6j2BOxhd+qIW4xN14dA3sF8YLD0tfYTmiRsR8zIjSE4/z0RlRvu7qLFp1KcadtXvKq
qE5pfMMJTb6yhea/TJRghXqZ5Fh/RwUxo45X4pCDRlvpa8J0aqy/7TZRuTlSNEVmR6BOYVi7um/I
+JB+9F2D9u1IvP0CG5F4NmIk8p3ohSOVYwunsNMpsNf0GASjobJ37LfqSz2lqzLPiDEwWEvFOlgq
dgYefutDa5HEUaijsYC+/0SK3+ilGeHFUeW89RWcYZMa9LIlmUpQSXCVwYJJ0JxKd3qp6/67hsaw
6M3p7kpjn3TNdC70eqNnQ/cRJ8xVXXxFVQUBHo4o8fHdcwWVUwEDx7zozz6Ss2kgYxitRmHup9iY
asWt6XyCqfMN1oN6VcZ6u4PQSsCwO8Y0+SznqLIpaIX4S1Lvd9gqezLPbsLRylVl2zoi5TSYh65l
U/ckXvjRykwG+Rq5mbWPSucFsiwaKLeu3mWU/lg6ZRxu9tOYA2aFQwLSbWo9CkE548tBWGV7Z0ZD
lMPfSj70gvoxYY0RWv6yTz+Yoxds00pvkL4Gkyr1uuFeSRpSdDx/9QlBBEiMtKeSCUFNEQGkejBt
jFimu2iSzaLFjxvjJCW7hmYPUoG75TRfUxmoCwX/rde4aFWiJL9SwVlpDc2vQqW9oAhwwnbUMmya
vcXYWRCSUao6+2rc6tpkVpfUQapkJ6+KG3+2/LfWVHQZJFCsA+oKPo8Jy/FgUWpohol1Xc3MrFUn
h2E9UJhPUpMqaCBOGJZsT+1rzUO8dtdbrd70qtirrWPu42g4OSYeOepe+iEK33qjpQSsU3tOhGUt
iNsDkIrLcRGEvYaaokSWW5lovAwYrvSAvKTpKVlU6YdBqXNTusqSNQ/7Q+QV1Ufiui5yShejOJBa
srTrD8tFaYp6AeBm8NJV+bQvGoW1hf/bwjG1LFL13UjCY2Tx6YkuC5balLB74OIwPMDiseZ6crTH
aNrb/bQjsXzH3b/XKuGFhfvqUH9aFm0Bqi2X8bIKbTQXffmqp761sAfC/Pqzi5tqhygYQAic0bou
gZy29BpMgP6mIY8ldFC2rXIrtsMgqFcxyHhjS+Rbh2DFDZwtTbqfjB18lKmsydJ4FRO7h28Bsllc
qxuJ1BR/OE1nCR6okSi33WllR33Ap5aHUBAC4lGz8mYPNjQNX9v5rHQqFcSubOn0xorJM2gZd/RQ
vyh0kADpa2uRKNZuLMgI1cF36GkVL+OE0CMfz2KadNl26OpFNnb6Cr3VsAAEvcPXgtNF0stHlr9q
RIDFUKoXKr/xtlDjYzW1+sFG86TWZAapoE9xvNnugn7JM4LtANghyUh9/ytBCrxAT9yBVXM9IyB+
LnBA96mCxEqbhlAcbZBxCzSxlxhn+07jCUX2SLqyLF4qet9nP3KIQ1Xr2dRaH5SsS5awfIUHMMQ8
li52mawxrwVgxI6i17LVxoGNn7X3m/K33ydEuGrusSmztzxqi3Na1/GGQNjTpAPulR1ha3ahvpcR
4Uk2LjhoccjvSdvQWi08NlzfUzIEz23L5UkLLKzqPu7GnF6i5q5y1WQcwll3KCSdDlP6EH5fIIEq
C30iVYy9ZLyJRoJBJysgI8vXE0DRPjDCcUPh2t1VLo+sz+jkfChEpR5aFb8adz3+r/xjQCiy44Tq
YbBCau5scuyG3L7aBwQOllLz7leNfZYBFt0Eo90F6PbuKQrnQytH8jwKy74QhrQO/i9H57XbOLJF
0S8iwBxeRSpasi05+4VwaubMYrH49bM4wIWB7tvTQSarTth7bXRKt5GhAabuwopafyYOL0NqNWt2
EsW0q15h4vPuqrv/vwz1j9B4y80crmfv+PzirLpIDBCrG5724KxqEOaL6Oqtlpvv4zi3aKdJTSCc
8b3BQH3ycREdVvfXPTtzb5v1ybsJSh+sO+YNrRrIiBF4L1yZmyfD9o6daNRdWZdbf8xTbK/i3AFV
oVqqtzzw7Z3WGR/YGwXQRJbKomFHZa8WXMBiDRwIiufuHvrmtu1I3MWg320dXFDMpfAmglsaFHd+
n+kHl6NHA0J5lyl01AhCS0GMej6wKHuCWKxHZSL7aDHd+pEHpFWW8bh0NSxTfir0QB9qMbSsAT4y
mwXrKDByEMVmY4pz/Z9Z+yZ1DEBhO92QB/uXkQw5fal/MycxTvbki+usfGLrhP65VMYZjQt2g8D8
FIAzqH4H2vhJQBlQuYYwn/dclNaV3FmMfrbi/p2Duxh7pdXh+mlrv42qTP20s0t7Pnf2SebqhyJw
vvbBMF8zlkXHJoZKrEZ7xpFRbVvc3Tu9QCeJm5LEGI+Yz/ahT/AQDYt/ZfDrX/M1BxHaI+kNBoZ5
MezsDEpG2fZ9WAX4413HF6DOkQda1vKqfVNy5LyDrKngzwRANfimRtzHfA45uYrBkEFhg6vsobU8
BLNFNUiBkMX9BlfA/38n8rB0ZsZZG4wXw692S000LytDMN/xATlUuiG0vTo0XYYyRT5XY6AdXWC7
G28rOidHsQ6BHeXlLWP2+fj/FyKXaV4ZKvD7uOtc0vsUNGTRmBjjpmzcLwQX/tHAc2WpVTzdAKl2
xoeE3LuYZAkWMsEmXQW6zTCc69W6mItbFRt4vJg8lIQQntwheTQTeZ0XQpWMER6kUF8iLzBuVPnN
9Rd7G0uoYZPpAIAhKXaWnJhOhgM0yT47acEDh1zEd+ngufIRoVVwXBTXGEMSm9absgPvtZVddVNc
a+pt0sHVd5p30xFA7K4qmjMOIn5nIlEmc5U/17gKTc8LVVmvvli16WE/EJ5JCF7LIBZ1bX5034WS
rKVLHGEOhV2ZBEdtTaTxEWw44zVwerJjiI6I2F4iImpkJCUIoGrK75nyEMnrEZmVa78zKmmmTrcs
bwy82v3DWHU9d5mFBynGOTi05V4H4R+6JsRDvx36UPiEjqKjeB27/KiXfbbte3iePBxnWfryjt3E
Ycg1eSoMpK9zTDU2yM7byv5ozQzbzJj6Mw5gAdgkXBB2vC1q9EuOwAqRWzzhhO90AoU3W5koMQce
1Wngje2cbR0LgunKaldVICqSUfdDiQetxJStjQslPzPMUB8+PGXiuoTvF7o9ObyMnPuo99WrS9LT
kWfUYAMH3bx3Ucx5RLpb6PrzEXKyFfPUtxNyFoSAe6glUxRM89nCIE5bxbKTFQ3q4AJjIL05dLLd
qHlhXa4y5mJ4gtpwr5NcS9YanAm6c8xuRrInkDlql+GdiWN8IiBOiCa7q125w4aa7Nsuvnq+Y2yE
1nCKZlB4FDR8GWf7YvpoCjKrMh2vru3LLysXpAOL6Zy06S7323st6AhwBDRX6q2zKWICRmNH3jXK
5l8Wp89oWBm8IvStSIY+xv28hDZ/DuZ9hdoOCnSNiTxs1lkI2xmBSjw4wTYjqyNoMTq1NPvObJY0
HEQQINh4TTwfE0zCQC8vlxcg/nVYVlhtEpsP+v8vPho9PJeslUyb2DenfawN5u80lrRuJMkhSkOD
iNJVk8UvhnkZOp2HR3q8ayZUWLFyTyyR94Xx2gikEb4LYSAocNqvseeOa4Upy0N7aUcW55jdZx9r
Fvq+5lA4828dZwe06jVOthzumue9VECGwnhiudzFEcfffKnhvlR9dgTXR5RDGkBksUwfkZweUavQ
96On6dun2NcvLSrBDbxpJnreR092eZITkcas047KN3+BgeRrY3/oXvxB/xdr9t7MTAUbbCU199k9
aZDWpo+bR8sb8Dgle9T4G7v391OCUrGT+qvmAeHmu4ppX/eWA0iivaBlY2iFIY5AQbwO5CUwg0t3
FoHeedK8jVPwUGKYChmcfLQ5bq9sfJUGFeq4RpLCldmpJ/YcWde42145783MKZo1oj4sik24Rj9E
6h6xBmqNTkIfw+frBIeSgKst64DPtCk1Zq7GtHOdvxI3OZAcZoC9r+9nOmb6wF3iTDp+BYAxpTY9
MfylGoVes3V1YjgLxyMSLzliKhqimjXwuU2Ng/Tiq460KZxSjmap3vDvZNsYjOBm0FOk+Ph6H1ft
YJe9zLDAtr6jd3eu23z2LU+jXWAgr7uwRdcUCgsPf1wn/Y5aao+b8W0Ca3IiOOBmEtBVCks/ILsi
5mpfCcI3ZRdBa5Y+IYrSrbi5GGO3OkoXi0Bt2S3No8AWu3E4wH08KaEq8vmYaiVSFcVYZOqH6LyC
a8OiZBZs69Xf5DXfUrfkftaZHlvoPufW1nZtLz/TJP0Mltp/WtoG/GrwG5PwSdIN4RkZ/XmQ55y0
DBkZYZuRJxkWCZOYmbpqj07HEKk3qgcgyA6G1fq+WWyD67jmQ0ragcQxilqymMuD1AEnWXS1Wzjv
ZpJ/lfockIXiuWDDN7xVZHCZKggLHyMrdXVAMTdFRtn+DS3OCEYioeezAmTCylGP1QM73U3nGvYc
Qz3azcOA5ihE5UGN52qSOA3QkunYP42yULuZ8PhtsdQttgGzPpR+Ayp7yrIQ+cjZnxZivyoX4/bA
SITM8SEaxvcUlOjW6bFvCu2uwqZ8RnESML1oOfihRW36omZzEyC0GplU3ZDRHAPc0k1eGlFq5cUe
+Uq6YYl9G/rZimICfHZ6iu5TN4r7ZSQLtjjZwvzybUQRlYbWoCrFuzCA1NTqoLfVTyXvR8P6HrUh
BUco3sbErI6ArPrtTDU0NTTrDrP1U7qo56VyvaPq19DUwjlNyRRca6WekdjeVYZxpiiAvtwLzM/u
QUHkszLrOavM79r0gpOVGfUmxsM0VwkWa4aC+fSVczMSQUd7opsM+cni2yWefZwEaw/pje+14XIO
cq9vYxCwGwuzBMUb4YdtPOy7QBBAYSJ8wj34w0dv7xKCyaPB75+T3LXvlbja5PTuTN05wNQj6+K0
8KWu+q3m6+9Nf/H4ntuDhNKqd/4W9eFPnMwHptxOVKmV+8iNVi4/+TxdskJ8sokhqs1ubn2jUIKM
2dlkvBI5VnbuiapaT/cXv/GK3Wzp7wYU90sCtDg2pzxEBkT1zcXvqzvEulzJ4qIPaCs6N0BZVIzv
+qpWNinCpBLmttNa7G/xfEDK22LTLBjF6HG3cRZFAK//JLHAz4sBLF6XNGRJdjSLzyKxPabnM3eP
lbDp6aG9WII0vwKaod3Ct+uz+V054oo8n96l/x3m7HXA7S2ad1fDUdda1qHsuD4IID8RonxpUdyh
23CTjYUFD8Eqzmd9eGsSg9133n7KwYXG4rAeLTz9g0LyaPdOs0oUrqNxZJe5XGrLf5slpzMZ2dwc
knHUgPShdVCYByQjkJ48bvD9eOBi9bfUQjWuMtGdCuBOvS2SrUB4xR+PoLLtgm3vPFtz0x0dVvr4
yLMDsP4PDIB7bExfvsuuZ/Y1kH2YxINJe0vHwDk0dvPjaKTAzruhr1lEadqPnwfggvA9hXnF7xTz
a2sEArvZpzTJO3QkxVci0y2J2t4+y4NLaZgPEy6Vrk+u4MOMtoKRkI+/Ylpo5FWXwdTa6TYKvd4L
UmDHHtlsDMnWbTy+seUzMHmbJURxq/mdhmE6kARXI6tbwu6Yo/Pa2Yn1JznL6NYNjNO2D7rBfCns
5Mea+E91Z3wakGDxSLIxaQFaRMaQfBFoCdQlSL/0NO7x+ts/8bgtSC2qk+lTut0zu5mJz276Dcbq
SXjIC2pNfNX8a7Fg6a/CgfTL+A1OjyveDfBhID2fUW5/LT0AFFwMoaaNH1rg/BRT8YgqnSTORf8d
G+e9TsS3N6pbZtKNS1tE3eTRvcWpYGARZsny0A/aHTKN5Qsb9bwxpZkSvuk82KNBaz1Gi6y0cHAK
LACSiIqGuAOneW8nHeF1Xp+TR4z4n5VlviMteJgzgpGWsmVd3iFY9QRZX6u70Ese/crce6mz3qX6
tNUXksTcAQGpa3yVKdFtOdmdmyxF8K439aPVkr8cOyRtt1o7HyadOs+yIeAqzGVF1j4bA0k/RH9s
JLQrrHirC7l6Wy+tIo+8IKP+JVCPJdGzn1iHcYFvlC7pc2VhmZUJaxjlPuVdWZ3d/CVTSAQ7rWJU
VMdXzqpLjpuE/YR1cbIZv3Zanmg2PvvK+XUyg+g+l7DpMTuRvPBBC4NKJKtvree+2h3zCEMM11zj
lVH9ER+bd4/P4jD57/yRd4q4E+U+60JjPUM+aEv/ucvJXd8ApSNPc4HXPAZgax09/dSyiZuPyaPv
6ycWSd+yHDPWYVnDnKZmBFEnb6DULGxn+bfmynMGNCvUnOwjZ3AA0I9zZSzem5YKK5BnCxAA1kYA
7dLsB3Qr3MbrAM0s09VQj00/JpvLaP4h6UR8kVblIznCFOAeljC7289g9VMfpQLSahBsdntfAMAn
54VpRFOmLAsgZRlGi3I56Y0wT/OnRoLyWBAS09Ky+l08NsW9OQfhYmTGhpkTeKrA+swde4D4ET/j
d6DQCIqLXnhfg4IeidaafwrubJ3p6LEX1j1s18eumo2tblh369la20DgsUETXFbjC0KEH5Psx89p
bWBukTlCSaT2Xya8wsAfsA8TnNwG06nL8a4U9nQ1208iBTh8ixaluK/+oYkK0/XJDVLyX9XyVEws
ZuJgfiKsC5Y/wwVH07dWDIjEyHm2tIpF+AzLlH3WuSZfeBOM9VNOsxvZ7Qd+ngONVRcqc75TCaSu
xAaK05Q07BUmWd4VfUBgzORFgwyGXTHvOdtsfByDkb0IBBPsYMEgVu1LORC2NgzXIUmmvecFNB/9
X0eGKC3jsqmt4mWB5sdN5+3NgbOWLdcOUydHxEAGTbIE1iHpnj0HdZI2yU8FQQRkSXaHqquLYtyc
se+Bsyic/obxvj1UFRnC0HPuRnNfOab+Q73IYKaAqoY0maehnUe+jM2W8MU9DDWxZwIP2YC/Az5p
z7c+5gyPcA9rRWCQj+NOhtzT7R26LajjVnruiCWrm1VDtLgnb3SYKfJyYfcFitcRmcxKtLhrDfXG
xm/vj3ii5frnE4jWeQyiRuuAmuRfO6Nuqw9ehlce6TJdPLrFGUz0fTZ4+r09zBcsDdTg3JGhPVKE
YtzfjvBeaq/5K/TiTINt7GVaWKc+mBluZuiGmDRtKKhp47G9apbxr67l3oSIdm0LtjhmxebLwGRq
uznh7nm9b42Kpeic7bBnijWHLEzdFitzCwUtPXtI8SL/kGtlfmITwLc9qSMFzGJftRNxFqTKW/Vw
7saRKZAwn3uCgPaBvc7g+nLAp9DMd0WJ0ThWSMcbwVPN4i7j3gBK1j5RvF6XAbnsqNDzdBU2ujRu
gkczJ6JTR64bOoN60Wq21zhfDyXuPO60sY6WNtevcto7OuC+Llmuy+z7pyTAaI5c/A/0WMd6E3EO
iB3wHNR1FohbkXblS++/t4Sg7yyzfWsM5ObFMhkXwscPRVH/ES5cXyzIJBylfMGzxPSvXbeYy3zS
TN2jtxQi1EdnT87a8DDSnybSQlvXTI/OFOewJEAfDmn7niYF6QGyA2c1EbiSJgBAmUyGTtqLSEOc
8xKbprmf1YJpfv0hIgYQs46xyq1YHaD33Nv0KEKBEll1sGHKzOdudMf4taVo11JcULOQZ5St5Z4X
DxI/Sntulzp9H9XnKKiF2bIEewjsDhIY4Uae19zViKxzix8oy92OGgxZdJLALbzhwSw1eV9gid94
XeVelt5t91lqxGHVscTmtUQfgsJB0Q6HZYmhX8n+liEc3w+9T95mQ162Ld0iWtxnbPiYAQim9GMs
gkV2KyecRUH7SDuXHLJR50FLp9OQQbmYzGFTx+TWpZ33t0IwNtag62dvFq+V7FeD3ONiJXbkQiuc
0SNkiOQPMCTQ+TevTslbUom0jjSKQzITUUME5mOJHVDN7N0b1P1pPMPj4+TdLHX9YKdQQ0v9KxFq
DN2l+2iTamTEVL1XSOa2i7U+CiwV9eDqTglo68RfI2DRf84eTuSmL7drgZEO+ldce4/9MNubrHJc
+IerHWO0vB07uU9O8b85WeSmLjANgPCE9Dn4z25fRpUJxbBJbmi2+a/m4FtwoyDHSVlMTssu12oX
Bp0DcwlfPiHbfL6oaJpOgBHNGyKJpVlxwSl2rUVa7ESWHkw+tcBDoS7b8SmfR345GXuVD+KvXb4r
p74S30FMX42tLmORnZG0K6dgl6RVvO9ZrB9Ic7YiRkzwToyjl6SRZaMZmJarqVfNzQaHc3LMgPzi
X4dEoy0Jvin+mzCfil9p4nji+8xUyaOjYv7BwDCaDRrpNICPPvYcT722QbPx2rD2sozxJn1v73Iu
0IHwN+/G8zR0N9dNcUxWx4r5uJ0zsyAypMIoCx26ZZcT5TF78CA2HjVYjJ+L8T2M2Xdav9c6cocu
Dr79KZiYGJFF7OhnC9ETyGEHXVL8Phnw0zockTIP7hFKkn3qqT/lPOJd2xdBekkA65UpgmMqxV/T
qJiwFW/88TdtJoKUU6qTZh05i35OmbiGjlUxxk8BzzowDnV4bTLNbug2wWwlOUFQsX+MbVlumlEc
MWMNjPlzXAOpTedOqWB0Gj9Sx2KMKZkUebUdD7RZQJcj09xsHjpRpud+DN6GCVKt14mzIzV/03YJ
BHv2Ppp8iWXqhVJZn7ZT0Q0znkCHSwhItZpIqrUvJ5etI44DshNKQY/Q3HAaz33ZPVBTI0S6aQT+
KmwpYdsxkgW5/+NPLFXd6T0npwn/Zn+fiO6iHCY2Th66iT8iy1o/XvddK/GzUiz2maTZbirWBCrb
VGQMx7P67G3nMUmMf+XsbCCs/iY1CFDHMJ58s3wYA7femSwRYFeY4dB7gBXR6cydFjZEcc5u8N2w
SJrxi+OMlTDJmI3k9P/5EGDlrLXVL1GJe2np//i4QiZjWDIDUr8sdoeBCryop/MkFG7MJlik+S9g
P6h1hvdEMQDyqD55krolZYlrlPBPZKI2SWPsDJugT5cGfLDKfZL8Q+RPeWaaKI9mbVtzTuSLXW3y
Amdm1j/mnfWIKJLMhHckkP9aYTwVmQgHo5mBv6GAQYIm0aSj5d+kwMPtZpz57My7DscCHT/nnoPe
zMq174TVFQsTPwnNJgGeq32rnmQJh5mf7dcEtKJEU+4MlZAciagbnPulnutTvOv9AQdA4CLsTH9y
vas3VYoaLOa67avq0Rfqt/MT+nMnuZmIP3rzWlsMLvBU72TMTsAxyscZykSZPHlN+1j63bBFtBu2
BAyPvfvbrAVizEo0qnU+XYrrL5SjlJwufsb6Yg7oxOvW+67bB4V5apiNOzUG73iDYZ+0Jk/qdEsb
HVAlsGe09zuxOC94dRmA1XFkaXgVM0JszeSfQo1NrYvWAsECmh4Sgo3B27f9UwGSa9N42wJ7FjYf
hDAjDi/fQ8CVAhhJCbeDIEB0e8xCdx6K0zSKxwZLTTS1LS3XLOBL2i2x1/K5JOuK2SZxoklHWcCg
+A9pGSD6+UwMxSekAWjRVkS9j99wGpDjmHhA41OQGmdUQtmxranRmU9AycJDn7TGdEDpzrCTCiyx
mRaNlILI0gSuRhDt6P726P9flU/g+LrssA0eKkvzgYH7T046OxcRYJia8URvGmOiSfE+IHFs+wxx
Gf3BRx+kz5rEOOjgEVIYo+CP8aOU4ftoiq/KDl67OZ62pdbckV7FYbm+JkBiJoABEFnnKcE30gKS
mcrqJJl345DJN7OG3Mbp2E95vv0bt/rHgFggpGYhupl1m6ZZgLxYW+WONUY1WbganNVLC5F1aBfg
ePY1sfkbMafKQtItGW0ay9Oar5jGxV8x8QGokqRkt4VZVWTH2M2IZFzHhomI/8z+BSf/UzXrz5XM
3oB5blyOTD2tX/Eus8+3P/NCDQ8KdhhnkmQdGf8AJrg16AWioehN/jr8K8ZXfn+1R9l3RZA3KBTb
VPMtut69lvs4skfsSAt4RTYmO9Li1TZH64JKOKtQOJgn3/a7aG39DiBDR7Rj+pObCCDQ/g8wmTfL
tT1UUTNzcwt0lcoZPAVre77weqfTU9LKG5mBOaPYnGl2lT9UPGtMSEH9ZLqMtIpRpN9OjGFrdpzu
qyXDVu8lpFOMIEEWf3N5Bdh3VYL00v9jI7yHpwqcqdPbqG37/ZQiJ3YnbO0uXVfdjR8zrb3pJEhv
vDneuVbKt76dsHqt/LNGe7MfKrf/o3VFHQ77So/FY+om1zZNxC5TTL8EJHA6XTeSuQU2K6DbMSbP
wnxc7Jz+JWiTT0LsuZ4I+0vLF7SS9yYoABJoaNTSjjmLgxNrlKwpm3mfLvmvMJjpoXsptoOwGNsE
EeQXOHLEB4UjxpfINEV1tGvnBRAdp2iPNJgTc3ICbNXp8NxhRs9xe+sxSjZ7Quuh5rgIE55IpCPV
Py891DYHjP1i6Iiuh+xYdPLH7oZxF6BIdm0UnqocW178+ZaOOr0YrXQU2zSjo/2kOSw3GNabXfJb
e+WNAsswEdjYwmU90TPLWYxdZVR5RPSG3JhIiap1Kla49nNp5x+zjTaINBPS0zJ1B/EVfT6VRiFk
caqBYtuLvbdMA4ltisyc9Xpos4lhxGZ6u86qDi4PDv2QxfstnbsUBb60Sn9XzMW7D2UZL/pdXZBu
1sTaQ6sjNKLOfdchgVBHVBrDJFmTkAL51fR+5rimOfXKmIecnQfiRVCu8TRFvs7l1ejJHZGj7/pg
POcqPweIAdrCFTtXZ9IOzoNikGJJDbxr0/gkFihSpgzegdz1vB8WmdJF3G8Xu4cXmD6rvLZPRuU/
t2B7LrZjhBZ2wxYXldkJeVGTvkevy9s6T29DTXZ3ZaVoaxAuTMXN1JObAVaXJEaGN8qOL45mRljr
P4S2MFAef2RD3VzhNlwT3++GNq12zcCouu85o4WuXQoxD1v6843hVKeqlOYpToiMSCia4kIaWzuH
fh7ICdAS3j2R18hbSIoB0HdlSCQ2uDyPDfO2ZUne1EyOi8VyUEBS3uR8D8FPRqqxaYEbwvtAURAq
0Eq8jp6od5OZzmHa0xujokElggAgx0WWORErLhdaqdzW5XqSNBPycxfTkkYDqhDn+gtnHL9GnKwx
OzCpBCxoXJCRDIjIjDgKIJrObCIjqTIPrZ/a56NxmO3eijxRjNvOSk/pwDuYEwUmyF4KUeox5i6+
ikR7Sm1Aie0ybpHgVi3/fCT55RmymaTiK901hJsK4I5umLWP6TzX2Qz1nWemyQb4JM06nbbOJFUt
kcnQeV/3PYAHM7m4LhvrEYZGyRAlHeL2sv5RJfzDyqVwdvQRcVk1cA349FMzqU1hEhMtpVRA7Qjo
KhK9BrySEPqulD8Lg76zFzftBp1qFg0TLM20+iMg1AqVBw6avRXBDC1/4cmw9ppXFUeYo2tqLTZN
l8yYyOwQepUGXYdWB/nOqZMvVdngAQio5MbxkXJlA08l6blINc9586QQnW5MC8Jrn/PKCojQAVPD
QWuvnCxoXBNv2w66vzEz1OWD2zvboeaMShkl0NafIa+/14MOYdwyzqPOMMD58jpdRwsKshe6d5q2
r7zf9FY9F23FgjFHT9Vnan6a3RYSrvY4sdbYcrdBpSTUAe5AbKhr6RUMvQh0MZoSFWpsRXRNn3AI
2JYUs9q4zuLfAf1mwE+BnGzLcmA62JgO5Zw5nlZSGJKNEsbxzcVNyl62+jMy/dtSKHoNpcGuqJ68
uL1jAvK9LP6/ePHA2fEgb50tqaLGCRtIEfqzGeyRJeCfmn48MJ0nJJhvwRgQdO9MaBFq4MC1tKLF
npH6Idfxs1f2+I9pZ/xL0x7XNbS9kSGIYPPxrrL2EJM3simQB4iZVKZ0yS6+evdKzXscjH9ZILp7
38WgYccENVtSszdDDwV+rAkC0OzsieCx+iF1Ue9aBmn39qqgLvsnvjMCWGLy6tuPDq/ylayK/trn
hTjZeXEDlYa+N1+TRD0++Omrdco7Sz0wDtpDqv6ZTYTtFl66u47NDsPt/AvfOcIbX5vBZ5O6ZJoM
KgsjftUr5lEW66ptWnufMxB5nEmfOYXXjkgEHB9xpx8MR711laR4RdnOgzD+m4KnOdGKveEnn0MP
jThgTKqjo8NORPE28XObsT83LvrU2HQBn/vGb9D+ZtUCIFQinR4aLpRaXxkKVYV2sQ9eyxq5eaZ1
PxrBh7XrhDJpeCbN+dGiPU3BP7HLhnTpJqj+UkRJ0SQJQBFEZMyeZh9Nzzu1Vr+/aVnOdtas/7fy
HGpFakVvtj+wnbtNGhwE1KZ9UMKFL/UR4XWW+xGOFdcRoGhoD/DBphFGyqjLZL5BflvudPPdNiHF
Kp3dkUqSL282LmZenUYVy0tu9RXWdlyM42g8Y7kjJcPhO9xX7C8XI9i19FAGOyzPo3WyajxrymXq
x2QXha/703XiNo6tHs76L5fmsM2oatC7TXYI7ZcxokvU4ziSR+XhjzaNvS5Im6Fn9zY4u3YD1jv2
L4xyM+dfai//pG26UMiDLdXycleZZEhPZepHuUdhRiQoc0qvONvsxHDG9maGiKEU3345MFPBthmy
uGIDNwXdlXU52gmN+CF7WWDQMsxhCXqLdey3WjuOu5K+Jmx7K6SzXJj8mvukYFIJaJkOwYRO52kV
gniE+gCzx3PmZA9gNNxo7vyL3ul/MQuo3qUiSGwHunuNrgy5ex20T3Pr9He5/apwiGn1RBC89Isd
vfAa2X1CR/ClAvgIRf8s4sUNCe7AN4yCduwudR7wNBJ0HKExE82SRktQRY1fqh1LAsBIuIZyVf0z
9AbPAAkU7tRxiAMVQrRE4zYYI+FAwX2cVpG5eK8s9Jd9ozGUZ726U1WOUGcujzrVA1TmX4vo8bkq
j6wE3kbTZ/jsulvU5ESNMM0YPfRLeKn9rVVkhBQN6cVEkb8vY/WZQJMKW0hjpc6V0RG2vKQWgim5
dpiVwXA6BnQdjEfT531FVxO6lbeR4JKO+tz8zWN11R09OzrastNWflmGdqybmKVVrXprfJyuCVxy
z68xbE7tv0p0QyQblNaOlJdySi6wHrxNWmXP0GrJrn0pcZLesv5qxw7eG/wz1MbOD3ItxFvOfS73
jrMi2JjASuPQtezcNEfco/3Fjl0UWxKzspCToQ1V89KPFWHcaMIMjnYu4IlCuNItNoqZg1RgeKxS
fLKTTF9qpzwEGlRCvNM2oTuMEoNkWchtuMUKrTYYPMZ5E1uXkdzBovbvFlwBcbFtSP3epDK+1iPk
08YQ52YxH4OyQj4u519laf8cLeU1WaZ1sGIflMjoSCz/iSXNtBNeNHHBhUsffDad9yHMwt2YhmU+
9ZiZM7rbEHN9dmYV1+9Gkc5Ry47IyD5GT3/DEE4mE3YnxmNeXZ4QVhEfzLAsKqpm3vZjtk5QRuYl
65aAI152xj4u1I26/eDn2SUbmnuLfcJSFAlKpu550qE2E6Sy4SaMMXnx3ScY9W8KCINxJo2eM8Gm
SF+3wFhZHEE4YDpv62F4swXZhwHQ3YHGM8Iw/Kvd9x2OPcUn1yjj1KIEO8r5Ehfpfaxy48AGmf1l
RRixqjlVpB+QTdrhJI8PYsHCoCFZqXrk2narpkg5xDcGes20UvmHoXEeyz79cK3pXvqvsZGx7+D0
JecJn2Pgmp+EId6K7I9qB3mqCcpbkEFEqINzzXqbUabl/CVGYkHpO/kY2ZA/ZcwRNbBiixWN/fye
xXQYxtkEjoiJfX4dLJpkP4mSISBMYSE5KLtQOL3oVcWOHeEjsZH3dd7dF6aJl4uPJBcMAst0a7kp
BbTHtqMXGiJCpOOLbv0b0p5Xntk8QOlNaTAWULP5J6X7zLQNEl+5k9OghaVEK17I+qfsizNqVyzu
TEQUsA1j8HkWnQjlLAmYfX02J3cIB073yHTp0JDM8aHUGKhsu9wRGgmTh3M/H14ILO6itF56FpfU
aoz43f080oeZVYcNUtMB5/MUnPxGReOcfJWmJSLEGxJIEbR87qm7cprUXrLO5jQOti46NhIN1YPo
EJBWRbyL7ea0btC85mf9nwUhVvnBJyEpCCsQpxvzvAreK4GUTn8rbfGN8pB4bHcEdUFFr2KAMh7G
rtpYtuWkp6FT4PrPV1wXYNdQOr2N2ITMJJk5THhVvPMzvmODhDifGM6tlEN3nGkQ5/aUIaR9VL1u
bFm0oZmTh3LCpOACINt4PIW+k/9bBM+W4IPbVoNxMyv20ySWmXgB6vPSWs427puMhQxvQaGhk65X
07V06IvmoTvbVantRpscnWqOX1MSzbf//38paE1sJ+sv+/9L8EfASHrCUcbBVproYXz1H2HnsRy7
kmXZXynLccEacIds6+pBaM0gg+KSExjVhVYOja/vBb7Mepmv07onYQwySIYAHH7O2XvtCACgkc1/
MUg3nAtE52DqZhuSH+L5qz/vOlX1IOT0gEaYuLf/fhY/D626YwoMYu8XdnGYYu+ujoNxo+anZKqm
OCRzgM/P3don2S80YSv3xTmt6RYtfv5CAdUAULBfrOjA4CCv07/fBDAgpDELfct+NpJrNj/QBaZi
wcrz87s/78bPzZ9P6y/f++M1/7vH/LzKPx/97x7y8z2F8h8n6vzG/+UxP8/hL//5nx79x7/+y89/
/sSf//qfHv7v/sO/+x5zBZ6PbQD5rzRz89eH4DHOiLTi2aKoQFb3589F7OKR+rn/86RMpogTy+g/
XtjPVxnRt39/tXhn4xoE5z8Ou3/6/T9+9S8v7eeu/vNP/vj7/TBlu5/f/+NljiRYlXKRBjYgja7f
0Ve7A8ytQFBQvmdx9BTAvtpmAkG61aB+FxEpfqF/dbWRqL0gfmZynlJnujvQ7RoQprcWE9VSoRhi
RI2KwvidzJjsUKE6mpSfHmJqq8kkHSmkgRmSybRKJiaZKJwt2c3mXhfPOCZbJixHByg6oELo3VS9
i5FacSf1gl1LsSI5yd0mZmPuipzRA1JlZALDgISOv1TP/qgqee+H6LeEBUNr3/kOmyG5MEN4YUN9
MVTEFqsP1YKovpXqk5ekZteQNf1XIjSQ7b29L4KpQbUeG5vgqx4buaFbU68kTPS1wNe8NT137eXS
eYE8RfmvqwNXGXkeHf/3UPfN4T2YUTOpV8AaMD4pU9uu/0D9R2NuLO6UZ9b7sMvjrYfhEItD8dkx
D5btGO4ASjKC6brqYhn9BgGMBcu5OEAau+KoLuGBMotK3D7Y4Nxir9LUH7bipG0w7S6lbHuILM1Z
kZ2ycdW+tdFCdvksu+iCFv27tTPqWRUR9niCLcdck8DirQ0LZxj/faFsu9xUMXrarraH2biPj9Fh
30VcOfzLyXuhqzYC2hAfQZKCNC2YMMA8I+mD9rs9xP0ySN+8kgFVK5hsMKahM8q+emngTVx1MZxe
IGhkD9obN5XfwwTMnWjH29SmlzTsfzMPiJ5S5ClEV9o1mz/j05eo+pseIHmlP6vxLvAIlQlDrKC+
0YM3L6/VEGLIS2jHMh6Nl350baGKLclN7k7RoBOcFYVIZBgdRw7TZLIBF51BpZqfugTPsK57b3gY
vypT+53ZkK2BzB0rB0Wo5QyMCGRvraRvbE0cWrwRnYYMX2wq5OF6GzB0q9gON/CH5pwVSQ+II8sQ
OgKXIfrUmTkeyhj4bZKsNAe1pWXRkO8TJskI2g1kGGTjBTTxOK4ug1Z2mBvND7Bx+0n3PyDeduvS
RMEdRh9GYYmdismhNqKSXy9b6nq6rlNLC9dzb4Q+uqseheXapytpOZSCUQoQl4DMfI1/xV2OVTLr
XwlqqhpK7iJW2g6WLvVl6omjlvBXm1jVS2uaJy8tZaKW7PQ+e6YAfmlAYe0d/4VxJrgilBkLn6jL
unTSVe4DONE1eR+FbFzMiYQtAuFwJ+MkO1oZ2U8M+osB7kXZxB55RNmDR9LIBoIb7h0YE4F6wzM2
YBprt0XbGneWHX2ZtdXssDgCy7Vhmji+j51kZKAT8uZCC/oMbNZep3ceA4OE1qGaIILKYmFmubcc
rBSD34mwqnBR0WVaZ4V6dgZaXQPBaHiCeOfVJy5YUBwROhFtBzYADaHvZktHjbsyDLVD55mHib3K
Mh39dVGiq9fgkL2IfZIxfBghFK8jdGBNixCAuVK7Y2JA/gmn7BCYvw232aFKaBeYafIjHyfvh+Zs
wPb7S6It2gPzitgxfrXmRAgaVfuKeuM8Bu2E4BJrR4oXLZ6QvAmz39eErCw0lT0yh37h8l0uSK6C
4G4W/G7E5Df68mjOZT8BSHI6qVpvVgpj5HKk12MlboQdkqxwxcnaNWaxz5AyLQ0qZF0fjkHxKgr9
qUUU11SzXRZhs/DZgieRtgWKfJe04VcHBBd6ra7WCaEPY+fxDtBU123rCSX5mvY04a9J2CyU295V
Qr3UtcfQfQREoDP53sIMJ5QKkVIm9K0cuj0F4HC2hpHFfM0a4S/DFNywB7im3wCatbZTm71rpOic
KEifbNt6aPuSEoEm9IJUyYjSIhg44a0AiZNbEztjJNZ9ZxNCpYadDBPGKzr+D6ZD3hH55FrRN95a
lqkW5bse+AerpD0/A0tlMcGg1aJHVfYbWCDWuhyKAOEQnaGU1EBa97fOS5+FTz6ODeJuWyVIV4hf
xGruPHW0OJB0oYbr2+49qkSwGwz1lKfpyTZRvlrMRKehfzeda2yLCTEo8xhI+Ec7y4gw0QirNFp6
R8SPLYeUWHujlekiLmNiSwhZK6t+pzTG+LVOxztHs2CR116pbDhUCGw41FFpW9o6MUx8N3n/7Rj2
HQrxYPTQp0cMsfkgnksD3JIZu0RgrX0b+TYT3XqPjTHDXFrWR+qPe98zrxwPSys1tZvS252Vbcag
Hi6RXRUYrZto6TLeGQkcTcgzQBNMqVy5eOXJUOCyaWprjYzcZZI/a0H0Aqyh34ZOs8hXzmg+56K3
6NNQGgA8oe+vxfeDbVk7X1mbPDRHMHE4wWhkrSqDQvtBCT0/akFzzHLtNzMsCxEXT6Nw5Ntr2OLp
sbOW+Z5bTku3M6d1gIVIGMkefXZ1YaB7Zdi4sFT52qrUPTjtzLFmx9KIWcM9PHkOFzAs7bA+8l/0
Kr742iEniAtphjiEmtGnSY9PhOGtsy/H4C6ntV0VZJShC9MXaa4hwGEaIewWCmKzChilMr70li4m
4y7Y+1DqF36FIATUF2ryPrTvGZBJSz71wmNcEE/WPmoqd+uWdDrsgCluiSmF3h992FR3rLs8Rbiq
azskWiPN4HTpCMvel8RJYAsQPIX0AUbipy1Z5+3wa2CgvzP77Alp5LCIp0pH/Vw/joYI181Oja57
dLoeVq4GDsL0EcmY2bcTVic12g9YE41NOI5ESnYnhcn1bI4YjUl1SDaBRHcAN4lQu7JkULKoBgsV
3GStY6Q2VoCepQQrLLt6wbHF1kqKg5XjgOh12hefGVPtIB9vTFsYLET2xxTRElITXWBTGuGq0sf7
JErJRn4MbaQz5HtoRLIve0bmxC0yqYCwinHEfdfIhuKAvMFGmC8yVPl2hJ1RNttowDJObNdpcNJ0
31qEYUaF8YJ50VIR8yGzNrD4MGLVtOTQWv0dUgW58HyGwIOCli9t0Cn0U4hOgvpHFeT9hhpUL0zD
h1BqyIAjjctnl9KrKzvqT3AeLpMFRJlsRxKSqdljEaSaV5uR6y8HNOOluox2hW2iD2HeGlit2Hki
/CXM586On0VzQ4ZNK60vrqGZAPCzGOoXhvXqq/AkAnTtwUgHyBrYqk/tOvA+oBMSFOxF/TH22EgH
aH2isXoNvemktRJe9jiRLcLiIbNiZRHg21cRDcchJyGg15ZT77w1QrxWRfeqT9iQbCtFBx1pRP8G
qK8qdpgc4JukojFllthw9RmTJVZCjuwhLYQmYLsttC34MXPtZTbL2gNXYRK8QGN76QaAYLN1xHBP
s4mUFH5j66TJczphk2Q9pG3K4Fu2MbyXRBJlUOZnO0VTLGoLsxQQ+yia8oV33xWQR1KXYBFBODnV
hNd9kHBDpEpg77N0NA+23dG2GtzqLoFlxNy3NR8ngJ+Ybmrr0IZeuEYP8k2gqo18wVXrzosQyptD
fhR+hl0wYFDcs8UjqFcekop+L0Ev1nzsNtZBGUG5yVsEesiGQhaewL9vleceu0JHLkbW1nuq1VvP
DbXnzOq3ZWNJVC59d6sZk9yxB9mXwu1uGFejqyujs8HltvAjNtlF16PP0OvvEiYj09nqNZgZaBnU
mW0tUnNlSNprPze0QPQdsJKDbpv0wGOUzwRRiCczwhPkmI3GUhBL4s+Lv99tQ6M7gu6j2Y79FdNZ
rJ812+xeKpcDxXZfymEIzrk9UPklzOgDXZ/2yIDLezf0GCl3jobFmLs028p7AEklBpQI6M/8vXK+
QaoglhwZkmKXuz83Deq/Faolmub//T1QliN2NWNk2vePx6msqjEA6FeDE27Twee91Umso3HpPgw6
Gpi3rHE/qGq8M7XGukk7clYiCt+V0RkLVHM9sjm9v/v5yhvyVz4qnSywf/l+W9oHEhYQzFpzbFse
P0NdIBuaucfGB2P8rFrDXOWoJ3fG/NM66t1laen0GwOHBKWAPNXBkeGlQARzbGeH23xvKBxmV772
JOgBcjWnksTr7tyXafVWmpH/2iNDByYr3QM7y+A574kxhn4GHsOoN4Eakt3Pw4gQ7iNVvU6MiHde
UNkYBiNvw//yqbOr5OSXJmAmcixHPBx7z6icc0D7cq2B9bi1ps62i1yCtzkWQdEleAYG/Wg5mMW1
+UOxfI8cgvkmakiylxMb+BZnR9c79c3Kw+Dm13/csfW8uZWIvfC/JBl2yVlVVDjmsff99NgHCF/a
pNSvUiOXLw/re8uIzF3lGNVTUJnPNWC5Sz3fixK8aZXvGqefHwIiBnigaJ5xDTJ3TRZEcICIowoH
3T2maui2ue4md1WnVWunM+0HIrN1WI5MAsEFUTlGTBOTSFwJBx0ecuxrVLeOjYe/JDcyd1GlVNOX
wmlTDdPvwXaOZYPTT1J5Qt+t3uj0E8xYyQp/D07aEegcV0A2HFNVevdNTFMZA2NHozJxEI/laM0J
R9uxEmZHaVeoHAyn2vvakJymhFpRqygf/b537rGaOPfAEVamxVWwyznlK+V0z0UEMyZqnVdw6A6J
T2Lc/tzNDZTcrJWHDAMPGihRP7QJYwhSDch0m++ie/W27dh9FaF6CdIE+LSUjEYKjdohHYzHNExL
qg4EnrXPdCHheDFynRUkuxP07R91pKY84fo3vln/OAXmuB0d+QA21z9Gqm1XQYPNmuVKXZz5JrND
dZncHta7g8vl5wd2z7URzQw/gURxNENmtX03bDuLTMsEzMbaD+Rw6jpJPsywbsConDJjYtvS5fci
dbFhlllF9Oj8ZdSHd6rElUuMwiUuqvI+DLvvwoJKCqbcZWsptSMIybkAcwtgvuKplfNwuKrQgLP7
OtPjsvaFiq8pVL01tX15LMiDuniE7hCq5zOCj7yccVTkE/dt5uugjTAucJ1EbAcJZZFGXL8zQw8f
iqzL+Oi88oNK+V1ERnMVBLJHYzpyVawgSLhZIq+ud5+pInn4uRlkbO2J1YoWdYz804vKw88NE4Ty
QFhQeXAZBtD22FB423P2UHipR5nTGI66s69JihumY6eYBB8nCfz9CDLwVPOCAOO6CxvU51m4pY+Y
JttE8LpGXHI5xR3tgRWhd9OTz/ydMRj1RLjusBzfDSkBFZVkUmk3nzYi32cjJVSI3RRjB7Y1OnDn
reEF8snqcoOj0zJQvpqUB0MzbbUihXEVD+JE4vGv5CfTw6vdZ3dAVl/gSLxmHNupDWQOMggSgWhk
ew9U6TxpXrijNSWOvanrtFiUv7fhyR19U85zFlxJbT1tjYB1MHeQJ/NBFh9GYqJLL/1vXvwtj8Bj
K6bj0p/Cu58bqHSvnPFUma2t3SNnscjNy+yv/qUchwEnJeLMCmDM/VjgRmCjv6TT7OxNzyL41nSo
jtRg33Rogws5JAZAuqY6lvMNv35sBvHiVmXwVHqut7G0EUFc2GuP2D4vDnvTRTcvyh65daXU02fl
leYhVMZRjfln3WnxBSd1JFZYxElkN9m2BNNw0fSyv2eBFLukaiRW16B/zdLqfoBevmLABhQs0uqj
S0N0wmJ/xoiub2As94epE8Gl8eKbnhvBY12nW6bu5Dw72ErZLVjPY1TsKTH9owhhUogJExfzZRhZ
toN2IGNIC5taO2SFTf5aWhYb4CfaA7sgXPIR8ou6S17jsWxvWcT0Jo3j9GjmUU8MjQ0HVlPaY64Z
1g5/HmQx3dQeSxQqaR3cjIH3OeixGTscqVoWzN0vyPxWTbPahqEz6dYRhiklfMZJ1aC8vYBINMk3
MPpVfVOFOVzCuEHvOd/ovRwvWOxvuciHvVe+ZZTfGZqtNCvBhkL93dU9CedmwemFlgWNKofuA+8n
DYOuxUtEtJLEErJAcehelKln92javvoi0uYQ3gBfcEYJFjiHJE+w2M03BaIhV9fj+7HPQCHQRK01
g8NsDKI7+unFsZBYXOZv/dxgsIaznyUGUu3ePv3cpBNrX2TY0/rnbhgob5OhF0c5meiHwC+ffgKk
aIbn158bGSLR6Atv2ClI00dLt6b1zeckv5sU/T06APG2QHe+tXFKLcc43QcqZEOOpYZoF7s5S/Ay
8E7iAS8JBiSTlJy1S5gTShGSBH6+oqvDjjfAC927wXmoOIFtT3obsMaUlDbOorVME3dtSFK2HcaR
o0axKKZMf8iqst23AzC7nx+OCSoJe+gw5TLROQox0ZL/+XKaV6OijRso9SaobVO3L71jkjw+VHJn
KxvTFyK/GvypB3M47FaJG5drA07ANSUFcJag4DOVZU8bO3eBPZzYPXLqJr5xBLLvvxgdwhvID09O
l/i03AUxYYFStxgKwAK8RL+P/DI5jqjqF2nlEBTfMibn4jH8GhqrXCHjBYQof7GQw4ZsX4ZYaFB4
U1KPzeoSjPku7n15LroEt3pFpgo4CPNcT8Xfb5Jaz9hYiZHiYMrPWpMBE8C6tM99ygGNQiJCIbNT
SI9WIx6tI5sh6uKWDf7U1U+e58bfJCuvW5r/yNSZ5JoUgKhmi9OQRM79YFbxJpIRtvHOvoPGUYJV
BZAsAYtf+wr+iyhNExzK2Btbp8Os181NC/astCRVseFyBN+N9WhEiga9QB8pyqXJfDxP9iaWSt6u
0jsgk9W2PYqyS5CIHdukjz7IKlikFV3M/4xUMwYWOUSwDOmz9yGbWxQzFhVgcOQ4/sqkgb5oindM
j985q9QCtrtYqcand4Jxk6vp1hlttY9HjPJ9TZ4Y+D8KfWxlrWzPk17vpZupTe+N9iLv0KeylzRQ
TF5o7zLRyG2GGe3WNTgzi6k+qYHqVCKPZzi2qhVLrhlYxM558Qr7AGhPOWR0uDhCpT0+1WKKT9Sv
n0SNio2ZmodhLIq9q4/OaRR4RHLoz9uZ81vbBFixTb0NhjYseyyWy6ZgV0cA6LJhmCSD3D4YVvnJ
gflG5u1Lok1g5bM6PhXtyk4+klL5N9M1vWNBE5ayV23cfu4VS6EfBpqTbVw+xngf08ij626iWpvI
v4m8fW417iIM3VOQZfGa+Q1q5tz7DFs2eOlofbZ5C9SB+IAursxjIbpLKN2nOipZwo51f56ko5EH
66brDqCnxFDYEDMPJaMh9i6sbloSHlIdSQvIJCbgZDC1SbdLHGD8aD43RuXLLdkuX0m/C0f5UKUh
SmJEwEvCwMGH1HS0pinR1rHjhOfGEe5mGNBDxYZ8mZwMAWLbgC62AX2EJK4L5d6L3Nw2AYShJnOZ
QjTxV97075F3wicKGDlhtpVXal1Z9lYJNKXYYK9YtpzQ+aVsw0HZ5rHCmIjCaGWfXCugYeVQABUm
BX8SQBDKjGRpluXFRPe9xcH6xXToIbGR+mig7Arl7Z2GTw7k0AfgmV3fl492UO/ZDgGBSOi7B0fN
bp9cy6UnWmeLNmveI8td837bkOUiHA3YKmlToS2adHNfkfiFdfGuPycBHDgkZWpJC7O7EpEMl/bO
rYqCHO1dI0cszDYt48F2OXzMcNyTMjvsc57/qS+mU1XrXITZtIYabZPCxOaCXmSQyB0choykd7dH
gNkb9t751S3YGMXoABsHWHRJe8YysvHRJB76LMz8I9SqU9P37REBBG02LXmM+rRf5ja6rjoil7cK
AKn03qRtZaudvFgvN96Q9esoSSdyypF20+Yq1zG4DLMQZ80TB5ASBTSd4E6msDkCHQKMk6+LEKxT
pnnfFbGcC+DbmGRii2wkYZC5BVTVcY0tIjPzOoTpR4dofepsiLvo/1BZbPKxCPaiC355+gOu9J6o
5kXQqBurzMXJ0QI2gq4BucpGPYK7116LovnEN4naOjIJZYPjX8n5dwAX2bXzhDqjWIpWP5tDTNSt
1x4KbPdAdSY92XbD+Lsb4nOvsjcX8eveVc0r+qGQKUX0Ofyi4mb4IbppG0imUr7Ne5SgsaOTzZjN
YO6U6R9OBDGxshIM50p7GdDOLIIaxGAWvglzfMQ8QWvXgAMNHy52P0rNBCFi0rIqGtq7ziBurXYb
/cRZeJ7iel2ivI9D1MJTXS/SctiiWcoNsevZMvXEZ62tZryakYg2ZGDggo2DJyNTDtMG3qW+qxZV
xfjJ0Kero4M2N5sZupNzRYPsFOpVs6El+Mr2LeCcZ22fBzNOg23AY5i/IU0vxp6CVabr4CjVGNw7
P0HGhYtY06+db1wyK3yLZ+50TRDAilnXipknW5Hxq6wJIge6ep+T2pZ3XLY134zWg/eQOkWwzvwC
PXWpAzzX04uIcE7Z7Mp+ymBaH857Rkqbl57MpH6dEAeTnja8sck4tLhjyN1YC6iQUfmdt3WCmx2o
HRf0YzdD37Kgf/ONzNjZHQCNCHWZTX7aBV2NWGbFh96NX8iTP+PRYJ110/dwM8YlwBKX86gY3eOg
OvfYh+1XHGHXo20drazGIkAjIrzbzH97OhlTrBqfCO6eG5EaGKXZHTP1dKByGnmy4JKGjiZp62Wj
1DpVWHAqZkq6BzM806lgK+2FaMnfQseRVTTXuKdubObEDSMv34KiuGcT/yJ6HMEyBhFR+yeC609i
7j4aeP+ryvoO8S5Djm/Pvn8ZzBgNckmSMXUc0bgrQs/rNZMwxPcMdK2K8fuYfJLd/i5cOhFarS8J
D8PBF6NOr7TqVxNpV9pGZ8dV1GnuIXRi0hHu49ZD7K3EA/sRa6eGagPL7YBwLmQr2DzWXnxyafKw
jzfC4BxW1uPoB4cmhOAbe1hHSEM4ZCpDEtoANobDzuth3lJH95HjcpyAq3Y2GVcyjv8Yr9dYk+Q9
ZkjBugs1EZSNlOhM57cWsnxUXu6t3C0r1D5yUCxHOGCR71s2JmC0ZPnMSziTKvBgoHVsXaTyjsWl
KBy0cR2J4D1Qfbcr+8cENgqEfhPuUYdzkV5JLs1jTPZNFYOwShAlo+J8MjuGtYVTzOJnLKuAKXdM
Ky8upxkjUDyJ+oOHQpeImf7gZN4b+qVqafsgi13G10zs8E/1xUkCOgMRDG1cFF9pIxJSgP1Tbga0
1YeWMzGU6c6Mq3uz9l7TtrpVMQ7qrGHmkmOS7HL0toCiF5Ne7uopfW8jyboXZWjqAvsuUMvany+1
KmLc58A+c7wWOTHBeYHL8I+K06KC21rK4HAGsaGDP1Ot+RvbtrHWuCgRYbvujHQduNjqZQMynUjB
ZY7KZ48MuwzsDr25wU6LPDA1hQhEnPSLCONl6Ii18GHRqWZvSSStsZy2Ksxece0i4lDVPo3e2tJ/
T8tersegey+0MV7mQkNil5Ihn/gEd7TVHhcHyKvK+6oL8p/ZS7bN+Dja6VtpJe1KlegU49g/Gsaz
lqBbsVz2fLoOsqnhLB2BVXONMYeEOMMe5cKkq29z1P1VLYhMjMwOD3Z8oglw1AOouRpTX3LGOT1L
rcAKRhhRIbO9kMAq0fPpXLr2wUQeck8vhMuqDu5XMeEjdKdYl4b7jZCyBMAggFAXbFMaQSaMK54J
eARJGUwWmspu7eSZPKHyS2zCipxQrUXF4Cn56KTZbxKmzdji0FwMpb7XZPxSoxX3oWdpaAdmvXat
YfGoteI6ldIkM+Cx6PGLCaO/YbKA1Q1iMIwwDESVdhOjYIQwFr907+YVWokIyF3KocWHA7tyY/F/
M3u6RVMFCLJxQXkG6Rp0RQtnxGIWONDyNAwqRd0kYYemeZh+diV865Bo5gWZD8HFryqAcnWCd+HJ
zbRzadcGAzk4pxwOQZD+NB/VvNmC7B+Wl5TDV/tVCWdRFLkH6fs45QY4SI9seaP23lXF8hja+Gm9
Urwq/CKrIiTQT4s/IwQ0B83VAlpkI9N3lX+MbBF6mAK8px9eSDltJR/sELo7FL1cnvs1sABE1vSv
tYbeYLFHVJwRYtu0225MzlltF0TGZ/VCCPmga2FNaAi80amXX+nZrkjZsIjxWeYmMtW+ji5cLBZ2
wofcsGkEyNOt3TCNdpLO7hLMWvarIEKpKrs7o3Xvna771lnPmGnO+7sG8zNyJbNpn+0BVZIfO1vd
ohorQd5ELuDTLGQi19T4zaEsXJ0yVuwSXY1pzrhTtK9WEgfGKmi7VU2Y97WW3pWJFdxueotcNvQv
5CAbttjkCzTTqvHdYRWEIRbuiM6vG7f3ojCGk2uCfnAC9wO/xaz6TfYFdj98XtlOTlGxUonx0rvD
PZYjhDwDzaUphQ7hOKdh3rg3pdlsccchmxLZso7JPSCXBSBAMuhbKKd4600AWeQVryzX+7ap2Vji
qsM0mUci7I5sW051oH36cXPEFrm2yATzi+4LTUO5N+3oDQGPfiDwgoMkCZcYeMM96bm0tbtqN+nY
w90+3VpMyJAKs9FEXHYm+OkFAQ+SYjK8yqlcxNQyhBTQhW5gRSkv4JSd+JSJCkYBATUjtzaDdQuS
7NnG+5DqtxLBw7aKs1ctolqqTHcH2P/QAAnfDaTY1PlLkCEcN3xFsIIEv9iGEoe5AilnjuUWGnNN
HAaWZUU+QdZ85uSJUQggKHI68UQ3TS3J2iRJA3xpm2MESKDPpmokpsCCR187l96oCBgZH3F43QzZ
o9Bkx0aLOA3IGnzGG+iEzcFJRXjQNOMtTZx9Ws9MQ+Eg6XE7MiiZCCyjZnoeaXdm/fRQCTqHyYT8
2AKSlc/Ezr6ZU0zdfNHaE0p3MSscUiNek2P+ZFSMhg29+ZrAxTLY3+tRczeqyV7pTrADWzkecaK/
shxuatC1iTZOrFeMDNzYPXtmi0VsxDtdJMXG9kYGETWoSlF0GznJxyKxXu2GA6mLBupO3/NWlesd
AgO1++ADFx1oNCzlqC8hgBpbMTJZCcn0ySESpISKEHanQVFTnLhafckDCI22A45vmmrqNiP49Cr6
AaHv87nC4rIFOxgFACAuewplxRAGGAvFt/7bIYMaAZm/Lzv7t0w0xK4IBNwUx0BBd4/MlQscxJfe
V0SXEJqlR2bC2zriArEZgvYdyo2esz+Z81wi0ayR8h9z0n+WtnSZGEc1thDABZMvrxVxffzVkCJx
0htQ7y1PgXyqJsOkrgOtDAkqgCjinnq/Oc608tovdPiDng/EyqDn/OkYRXhGwsyJ/jyQFkme6UdT
eh7MKcSSg2++myUXfDrSiGdmyxMfshFfMmX5hxYdQ5e06ihGwKiiwT4WAc3GXdeuAJjZK6u21omX
IqPXY50JOl19bG1DwXrQ60y5ndZH9AohcuxvbC0F1BwGDP5a2B8WGbQbIlGDpRrI1kK3UuwQWS7w
w/WruHIRYFjFk81oc1/rM5aX83oPEGOdNoswCcutojjF7kVN5/GJrwOxior8JTSadqdc+DZhmAKR
NhkRji++pcGyRK7CWHQlYY52mXfv+Ul2SsCNZoZ9HRStoZoyz+rb5D7BXMuYb89k/6EjOqesycGT
/nXUihk+pD7CYAoONonPonTaU92lZP9gme6I6dpIXiKpUoVcGBaZtbn+xpwGTJsgTLPtEBIa5bxH
ELJehWVJZeZEjJ2n/Vj6jBk69ZCRNpHCmaTdgiLXCJF0sretSNgTHPt6CLOj9UjoZXiBBcve1Lmf
7nBc3kLpkRiXyqWu8d9F7h20KCLbADro0nlljkBwR44+UTT7wKX1xOFMZ6mecCg2gIfQG9RcETQo
ClG/MDVHco7o+abMHYcaYKyWlWWeywDSOLZOF6dX+2J4kN5Usu/iATx0OTchCsZErR3fKa0jel6K
088/7jM2tMo2qU8RgDDoKffULZyJuHBdRA8lMDkgCSy+sMQfxjLWNrnOpkVK811UxFK27IpYEHyi
DfehFb/SFr6CwgDDKBoi4PVILSJHQAiYoJ4i8eLhMW20v/3H//jf/+tz+J/Bd3Gdw8GK/D/yNrsW
Ud7U//U3Yf3tP8o/vr3/+q+/uYYrdd0VlNG6iXdJODY//3yHOhXwaOM/UUz0iYOeYpmEVXX0AHJc
YoCknkXrnxHvcA4BKvrAuNZhZ518jcabmAyaupJYNaloZnoAf6MeDWSvYEcj3ZV70vAenHE3tLG6
6xLXuTa2yYtUOR57OcskOv/u//M6nH99HSZP35COYVrS0C2Y/O5fXoc79nGZ5aDegbds9LKrd9i6
u4UIs+4KuzYGRmsWK8EU/r6KkxcIEsiMs/rsCUe7VK7v7QZZflTJoF1Cd2OpIjildnSLXXc8EGeQ
g4nQqzXGN6wnGEBdo9dujp37F2PMYSCGjbP6f78ky/u/X5LwPCmkoPZypG3+60vquR5gBfGiNWCz
mDeWSXtGhcEMJzoGfqq/6IG57dm+EgcUyhXsz4mKq76HIZl+R321NTqHpSFLLlQFcjDMuz9vSP2l
LRDFT5WT3uy08U4/NxMYihPt+hqXXjqY3R3IQ5rAKO0f59JpWRWlBZkfWFPXkUDUZ3jMhvr/sHdm
ybErV5adSpr+8QpwOOCAWSo/IgLRB4M9L/kDI3lJ9H2PGWkcmlgtXCkz35NkVVn/ZSa7EsUuiADc
j5+z99pjsy/KZl03WXtb61OwklTwy9OUPiFT5Zil1HxklJc+l4r7hwYE0+hoPLSiK2k1x9FNZ1A7
pSFZU78+VDmL/mylCEHS7GplpnPIAvn466PU6oLDryv9v/7wFDS/norPgr8+CsL2Hz78j8ci4z//
vnzPf33NH7/jPy7RZ100xXf7f/yq3Vdx8559Nf/4RX/4yfz2v7+6zXv7/ocPoNOxed51X/V0/9Uw
DfnPp3n5yv/pJ//t69dPeZzKrz//6RNwerv8tIAN409//9Ty9AvT/N0tufz8v39y+QP+/KeH9+Lf
uCZ//Yv21eLhjfJPekT/9P1f70375z+p36SN/8y1bVtJZ1lL/vRvHED5jM1nhOGAn5emInzA4DbO
yeELWV5+U7qumwxiEGxYyrB4OQ1ceD6l6b8B9DRgaS/plnynY5rOn/7zUvx9Yfvbe/ivFzpDX1aA
/17plMkvsiQwEGGYOkPF5RX+fqUzHXu2c26/XKHTtOoUIWd8Ysh4W7XjkzN1GPqj/iBHzn6qn25t
gQXWzkMIHvTbpgpRXmLodxxKA2i+Nme8djVCQV/h2ys9Dhm5J5L+UxbZRUtDFPt4cfkCa90F0jx2
uXNfls0NlKrZY6jHENbdF4LNsxwtDz3HnY3/2s8PKAhyL5+Bi4PLANOXQO3MIoOWgX1s+2FC+QQL
KwgXZ2DnAEsuSqzc/s6KSQ6rRWUwHsKLmafltqB+SQaLl1nSHwm02KMC4Y+DKrJ1wvopDWD9op+Z
EGBueA8fyslP16aeTxysbjKXIiLUGNYBV8GlU31WAPZJIUu+u67amjauu5oA5pLnmg4RoRTJDJot
Sb9koNCuW+5h7BALBTVYUlnDLauqp76Mj/6AosUWAJXm4mpnFeYTDkoDoyBhk2xdkeJhOD5ZLDV/
3oySg2RStHBVE1x9wqm6hGYJveTVCMs5gtG5iofpCLDG8H53s/+LrdFQ/3THSENY3LTcgAyvdOcf
FuApafLSVq92ljxPRYy5IuuZ/CKQ9tDZbGslaAkE03cRtwBCJhsoj7LWjj9xlRJgP0lG9e9M2nOJ
tGuXwdLT8chufl3UOhGw62VCpq3TCKCW2i186XNboeHVRBXus759wuqxXPDoUNBCWY2Qc7zOYE46
LMkMHq1Zt8xeElWeLch2W1Ai5gqCxL5okIJMvE85SS3rtIJBkfc57SwfB3cOBkEq1bJPGq9S2hcO
Fu4unhMfke4PUC7pehg3wN1QcRNGtaZI3rYNXPa5RQcVoqdKI25Q2s80fNTJz9K9URl0R2HQrI0W
tz2hTTi5LUivE4yBVUcGxmYYRyqfoUSdIvqNPxJP1pdXWD7uqmCzWfP2Hapm6ncaat11tzjbCCv+
9K3xs8vKUz7np1DHTlpXb8AaEfdy27SMhUACLT+4VVfGXsg2EMIJBzlHaAbvHHQAeUXmm5lM3yVu
+x0BofYszCONNLKdQMDte1luAUxN0E+6e94SbBndtHVsDlKMXkncc09Z3MWeW1jvvpREwjhRhfe7
m3jDgwkcbfQNo3BcmZPx1jeEk5ZKe0N82q1x67drQWxLUULFGpPhhtcKkbkH75WI/hPW47TGGex4
ZUSGMzz+H4bNox0lc7Um6oyDAw9fV6H6V5ClAOijDI7IvVDpeC8b+nEO9litmU5Oltf7QGsY8+fZ
C9N5GheM3JBFt19CQrJMqafXZgflybKNfUci7s7W9Z+NzpgZtRhTIQsFrtF0932rnVx0A5zN6T/H
GiClLiwgpcf4yjQLDKsf0v2H6ew5gfhhD/nx//LQGX9YpR1dCdwcFDuWtFx2DWf5/O/qUcb7PUGZ
r2OWX4IYbYmjqReTXGAduKZJ7stKpvTxbIDAeh9+/3p4/n8x8D8qBgz9d2/VPxcDf/1L/te/YBT/
QwGwfM/fCgDNMH4zLcth1it0anzL5KTxtwpAM9RvFscM5TiOokagRv/vEsD+zXYNW7gIX5W7FAP/
VQIY4jdzuR1cy7GVa1AH/D/t/39czK2lfrZZzA1HWFQdzj9u/41RzYbWa8hgi/LGgLON/iLDUkR/
amDz43iDp5Lp6r6Vpb9nq2fcZKSM9GMLhgA9I5eMPnTnI2D6k6+DSokbZWx/d03/xZ5DycS1+F2Z
wutUXB+Hmp/LwXnGXT7/uwcATkoFqzI8U3hfItHctn6ExL2KX2dt0i5dFX+4KT4vfAiLQIMOh2CC
7hTBQJRAg74ncnwvC8xHo6vtfdimP9Nf2c+peKqJw8CuEq+EgyCpyzytKRyIbs43TF2gS0w/XNAM
Rybq7K5W/IPw400KeuJRpu1rVkeYhInlHSIGTyKL0Rgnu0gqbaVN5gkxHjEwhH54fhrP2/zJ7aGH
2qK+Fo077YqZvC5jVDDvcjoOtI9tP0oYJLFWQb470lOaloNluga9zhjCdx4K/zYYzPakO8UhwQ4I
zwAAqG5x0rn05nA/Iy1jriOjQxwi32i7QffsrvwJx1ycs3oRhwZoJyDFiE3qzHcMAe/MJM73ML1/
pjZOE5SSKVhPBMpasuDkaVmiacwuxii9DqzSkki2iI/qN98d7ubJCnYtjGlTxlQ8hUvstmOABNa/
6/Q9iDkwlkx8J5Eor4eDsSZdBT+RCBKSacdrOJDWrmhQHH/9Y4czR3uiU7cZ4v8GM8fObzusXr6r
boCe/0iUdUwcTBhIcRgSWAFNJl4k+BVKkP40zDBNkBfiIQ7sH5HqwuUm+axIsNEHOPUBWdZFQIde
DwmDKxsNhiLpalI7Ohm3gNQg6yLv/YkdFGOL2MYNFQ0aKEpeTEChLL+naH4zU7je6GlAMPULbXXo
UqivTfhhl7kJz6fLN4ODaTa9NXyDfmRZ73EAv0Zt921Y/Vcgu507+z8gaCMRU+oGPaO7jtv8Cnum
2ds2cugunj4izp+kesPxi+mXD9YbEWs4GaOJ8olWt2U451GQHNMM7q3A2p350w4bWE2nsnpy00tf
Fc5e9zVu7QKnRBxDSgd2ozEuh0ijFkso/aOhaTOc7Mik26KjGABjm4DrSYMCKZ+UzyGRiHoUPIYZ
+60v4g+7aEFzTE+4QTADUFn1IZpr5dYvQgReXfQakjPWgTp/oVlkWHV+wPC9lqJeCgUZexZyRNTB
7a5xmI3NasjWlVEfREQpP1crc6apW5Tue47AfFNrwwPrAYDJOPRy2B9rq3upBlcAwEasreZgL5dZ
BqF1PxJhruVEyt08aacgi2+klt/QQPwqpvFeBOgYS6MxjnZ7f1luAkMfTlMCKJiDyyadqg9FI4oh
hLYqOzJKqCaYupnVd0ggiw3ox3Mi4gkMBU5yKrdGhE087cYtW/7RzeMLFC2bSiD9ylpqmS5Fz6M+
9BboqWG8ja7+kbU4JuOJVEb0ycGKqoKgiqkQXpP0R5F+0OrbEvxJb5wklCzMbxy/vreeIjPXPOm3
33YXIH4qX4QxvlhV9NhSC1rQJtEXksSJ0ksiconq6agKUm51tz+BAUYPo4/nwWqeWhtfa9fEr1Ww
RJ340UsqjO2kwyLLe54xf8QsQoIvdVjGKGMEWVXqzrZvEbp0BOVlrQ0rup82WDS5DnvNZ3kgMHMA
xuE+VJX86q3I35I6AZw7LNZ42cQh0HAqxykTimogB5GxBBtRculT+ye+WHdIUo8W8jOg32BHF3xJ
lGqpsUkMXSWhv0I0+CoXW3jffesiL+mYNmfCygjaiCVyrLLduR0t+dTuso3KsGCaydVv2nNRuYdg
yFdzy/CNQMU9Oj/Y4WxNDbKflbNovTUfRqkZ7wR7LUw8BMuJAcEK+RTypvtxaMj6GSSdIvxC2EcA
iEr0YxKfXZXcuYpBbVGQ1DvQxOvYCYipzxciV5Ff6RyORxIUT/6IJZkbyqfX45Ei8UMGZGPlEB0a
ZI629iZcu7sNIlSYhOkeFr/JSnT432yzbLzUMb46ArWZDGxlglnEli6KCEVKSa6PyCKt9FNYSKum
0TpXwS0zBWQJRf5OGRkTWB38xANRAZf0YUQNV3i5sMaS/YS4hiUTW/8Mum+e3h2pSHREPb92+Lkr
Mj+7Nf+D7L8s+MogOvj4c5k2ctgPRIoFzOu4py+z0TLs0OUGjoJXVyRIuooZABodTLWLsxBLee3e
owVgu3wgayzd2pEJnm9ssLjJcFMjbd86HXhTB4R42OcjJp7pllLiPNJ1YKHwO2BB9QWnhrnrXcs4
KvHkguaGRYo8ZU5aIof7Zi1scsvTeZO3EtOOHcRrJLnxDrnOhjy6ONU9ZHDq4M7QdAgSOfNwkZxm
NJwkXB8rNcNqEIUNWA70nIDsXGyZsx/uTTYNggzp4QUOjCczuS1biS4AwPc6DsaHnkTOCRzqLvbr
fptg1V35TdNcCVYpvK7wf/om+yVtHHrnrv9k5uMedq9REDhYxb3ksOwCCIeIOHfk4QGOSjZxM5OJ
7aaCJkDGw5u9uVV/iwLyBd8tRmkrf+kGd/RK19jUbY5R0wEUaXaBuSVeAOoj/ZtNMVvOSkntx6QK
jCEC4Ag51ifAC4RwoK5bz6RxI9JBxMqcs7K1+HkuqucklrcS8Ps+EeToLkkX5IIyc8DnshaDMDYo
fphoKSZZNpLPGzrsH7CwJKlats+EM35O2rnfEqv5pU3GfJ4acSKcnlgMP9xFWm6dybe5GTBGd7ov
NoVpkkWgm/cTO/s96oJgH4dLMEpuHiIRS4aJzr4m2MbD4UIV19z9+icuwG90brWpovHaD2O8snoU
zoFd/XQcSMtpd1s5hEIMHy1Y4Ym5ad4tL6jb+7l0CWaBJr88k52LtiurJ6qRVh5muvSqr3etVhCv
Mn7UPkbiXI+u9fg9IUGw1BG+69nUoVYNybPAmU7Dale4TnGq3dMUa9+u5Y9HjeAao5sfIx+Xf2lf
Uanvhhx9iakF3oCsa91P4keNrAlZEVQlvZr29HTGFU0q4zI55gNsYWV1OjWr/4AkL2EZIAKnMigm
V/FYAcKYesYNpXWL4TS6dRmqjalXFMzJZLv0OhD4Y+0LJCnnVUaAiRFe5plvtpVlbRIV3sa4mLal
O5CWWszKEyK7ginZmIUjV5jw37Uxc2EYp7dWbWJmz7SNDVoqgzO3DFt/JIhuHOdbqSA7xt1XkRFo
pFvcAbObAo3MQqJfTfVIrnYxwryoXsxIPbdjcxx47g7+bH/Cpz6PI7lJrcn5fAYAJlpslvbMgWNo
vhme00i/Dnm/5+BrM4gn/qDETGM6eE8K7VI4EN1HOTDWIgR8M2XBLZqUgFMIS4811XeIkR+iKBZ7
By/BmkDZPRHm2tUZgctnAzHoRg4GdIhxEQwEaxQtul9IRlU4TmeExB9tlVPHahkpYW4YkukqS1yF
CQx10kuDtr3Hc/jh4KcoY7M7l0soImPCI+mBwMkj0k96gP231aVaMkitydLwCdte2jQucWPue6SP
pLLKN6KCxYXT/0BN3Y9ejxlsbYGZYcSE8oNkri3Ey4IJu29ui8K/8YnwYJ9G3Y1WnniAiFcUSh3X
lU/UTBhZy4KWAyRE6h4T6ruJeFcWp7YZxQ9aF5CY2jivhu7uatqMO9uxdkwGSlJKZtT0IQ6OVLRi
kyu/Rae5MUF7FiN2xyJy6P8wziSpvYSDkHOBmmGTkrg48Z1ms0S1Cp8iLJgPEBlTUmVoso3p8N6H
iH4SVgHu3U8WfYkpQmcnRsNi+v2PsYJk+ev/Vpb+M9SW5lRyRR4ak/Yk1WIV+YjzZmsVffaY++N3
QK+6Ng1SsCjIo/RYuJa2IoqyXM0xo/s+LjTM/W7rWfI+D/Jk05UFy38T32mpT5mozYXXpo9TIUPO
bNjaSRED8D/0cuOHzezFA8SdrAPup0XJp9FCvCevWTrF2rHTY1lZzgsQNJwuhA4X0JJ7YUTrOPH9
tR664BDpVfVzY+8czA5hlHqQvVG91N0pIiyDMIjoi3jw/YDOBmyv72xsQup73fGxC7X2lnPoWtq8
DxrLYm/Rfic3crZOsB+OnP7opTZvytaik1OGXko+tPfLgx6j9Cj5Kg4Jx34md7XLVXyIfYWUlxiR
3lf+TpEQgGn0qV7Ys41/aLSg2pCXji6KoX5b6tcxbibEThAoy2pTlpFcT/i2olBxCfJ8L3z1TOQG
q5kEn6nTiPJv9BgYJ2zF7CnMR84JUCQPTUOsh4zs5wwRIIgsoOICnElVvLpVld3UI2degcS3AlW/
NQLIsVrSxg9T+E06FfE9iMhkc9VRGhYWbJbREGw5/Zsz6MPORANR9tEL2zRowBzq4JQdIdk/ljxw
67GogOFXqAd8Ox8vbIDJEY24vcumfL4NiJxE2WJ+GgYd15L6V0QzPrL3pKIaJ9j0GwIFaVmhdmcv
AnQw816IauVSZ4yaCUKDwB7hQ0lJNkInhe6+JkdlbVffbQnAzFLpk5wpcsfOAX/QJ5e2LHP6h0ji
zX2Z5jgiDSggqK+StV/V47oD5bV2yezeyeCYO9H0g4DIe03mV6XZjRc2IwomFlsuqHOscQ4EiL1W
VEH81bF4KlqQIwSv0XbxN3Q6+lWLHRNL5ZKo0nPsZ5GbvOCJVZVMem2p4FTfIdl5kHH/VsdMMEdb
7Boj/ha4elyNKQhmD1olrxGmzamEJsGR5SymJeeszZmchK8dodLokptibbdGixVBHOySjAHaxkcY
5urssOQXlu4touc10vC9n9Latuot8jFKruJlzAzwKWV+LUQAXADdxkUIAoLyYcPtBgA/0N6Q29BM
jwJGN860c7WYg4bPoR8zT72GsLB3kDIRg9jspJtMvEtau8HyWW1ndHQFbkr6HoirzPTELfGl2c7G
nFlaB7PmJN/A2NL51cToENprAWLTDQqkqZenri4gysdRexcv96UrU456g0dj5jmm1tE66xn9KBfS
mZGFW5BDQlFCeEdUYkfJXQB7Y83ihK8pvouzwSDMJd5Qn80opyKk4z4ua9ZE6gtkQJ1BqyPWYJiM
g+SkASINW3i2gnxmcMJXP2mG3FpEaKiUwYQMZwJ/LAG0CDNRP8gNJdwNZFjMLmF2mS2ffdDPn+l7
4XhVA4R/io5ChejPFUrgXqPRAQv9rW3d7yzPYCRTvOZLdFLdPzm5dk0oZCmFsuusJZ47l+RUwJLP
0BJqOew01x72TYRMD7r2W2Hmz/mUgnPKeBgMl+zKpIsOtXKYpMXET+UM2REhJZicEcalRYmYMIvE
WQ+6D1/BMkKZvOnYLyFjTl/t0nMf7dHexirZj4J0mLgZd26CIggH+7HzKuCkU3nCoww1EymvS7+s
l1heGLWT93eUCcM8m+3QSG1vbnkOQkjkrbV4YTpKCLOvYWgWtdwSxbNTprP1WYdXUe87q1qz4E+b
2h5nRn2LSBXsl0yvDEXGvXAxgQY/ibzBh8ROjAAdNpq2TQpaQZJIgZmqZdcbWCTcwfwuK79YBQZa
cFMJWJ8It/sB5p+bYFut8zU6NFpOUQWKlzQFZPU94aAfeM9/Sgcik6CiDPQCMxuqQV/juhEESFLc
OUa7iZT1gd2pf2yJtcEdvioS5zHsxYeWVkwsssLdWebw4MjwRLsUPE9NRHvtGPcFc1IdQQWRs+4H
8VPcB65JJB/4DyKigpPfqG2kiRuc48GqJaliw+7OPg18dJ3nkuwdlwQ4ORXpRidJcl0b4+0teR/u
2bCYo5oD90HcCXNjxB0RlWi8oYJlYYSmYXRxX5KmsgykPE3rH7M5rPZSiXM8Ro8y3Ie0Z9Z5ERvr
1FevQ94We3ICEB62NTNWSv11gJ1gYhy3zlJjBkdeY0Q/R4H9XMqygA4FQkhTwXHsJOhXOGcs6t/5
iCiOZIgXm3ylXVTlL0Zr7GejO8S9dZI2RwA9qRnTAdVthxbCBW7u9eyIk4jxmcYbOAlb5c+uB6uH
x8mevjXr1EXxXTvqcJnQ766RT4ce7eRtXXWaF6V0DjsMCGOPcXAqDWrGbNzgP4c/2NENdgVbeylk
zOgS8GJ6tRq0vlqFb6YNchRrxrVKQRa18aY1rJdQeK5NbWxx/UH9je/YsaGMEIPFMZHzm7DNqy7p
KKfpoy/km5sVKKND60Wr1MoeAkiGfUiUZUiCpqQMXaLFR1AoKdC1hkioHH3OerYPLoC4VWu7T7ad
3KPqAX5uMaVuOJ1Ucsd7vp1liMkUSB2wyx+RQ3XVMgjjuftpk5bgsO107NulSfaB4L3IBO90Bpok
mc1bPQJk0uG0HbF87fJebEwtS2+iTDPxwbKL2oQhm8NLZdD5aa189FACUJBo0xGdbuXUn5OW3+ka
HBCzNb9lZ15F1byzkRvnCkIQhod7y5UbTnHjusl64Q0OA1fXJq3YwY3FQQ8F+pdQjENFMkJ0w2OJ
6Pc6VDQTMwLXzYZeWMAEkOjV8FQHpXUNwZW52psixPU2UIshhyUgrZ/qkOJfaBy5TVqlpPYmxikz
3emBqG1GBe5Gr3VzM84sZf0glmayPFDaM6ZdTGkiJZ9QEWA9u8RbWnQVE9RjcSPfq4GoLj1+8nvO
E1rufBapessm48vH002se/6hEpAnj71R0pV4gRkPACnHJObP3DydOdMt9W0ymXTm4nXwSleEVIBy
Ojq4EMnAYA+LOwcvMCbZxoLs6df1s0WN6ed+tgvSeaagdsVdm307hNhNyspWYqS5OVoMqovA3c8+
nMgG/PLEoYINuuP4aZFNZDSYWF1xre1UO+Zg5vW5f/JHS7unETvGDmYo3aR3OYbXjpEG7XaaYrLB
FRa9tCgp1uSKIaTU0h1P5BH5OQ0qcjSspMejV+26CD4O+LFw0+NulSOzp1x3ASXVwQ/fFjc4ujHo
CNon0RLalBA0TVoxGcKf2SQ4Vrb2hi5df7Q71MOaWaDgZpY7DMBWK7SYaBs+RodiaYjzQ08w21RM
N4YYIRLZPKmBlzt5tCU1+VHI6m4WSbAfdeIf2tJ5bJo42mQYhLCpJpfgl+0KcHhuuntFiSJa1Zxm
d8mmJQKtFfaO2IuPbkmRSM32mqidWYZ3NLvndd+nGH0pDiNZy1OAT+CSudWCwrhxOxo0vcsCbmNM
77PsJiWu+4aurTfCY1hIGRykuuodnTJCWTh/KAI40BJuUgtxjXVVespGaz/OztZN8WkJq0XEjUy0
m81THYXhLl6QVOHUfPcljZQJ/FglCoTbit25k1jplcBZOFoklQzm1WxT88bvgpg9U7/tu5BI+WD+
nBS2PLTN72LIqiuVEGNBkqn1/pvV1iEAZA3NzsKdJ+GGNVW97aqB1qC/iwKcEuOpT7TP3ppDuvk0
TxaKHttbeRiwbshan/dSs3BjpOhozZNBHCrpLv5LV52DGMeCKuQ5APCwyvLpUgoAkamlNRtmIALL
+Pwwz+1nXKAcHsP2QDr6U9v9kkXvjY74IjC4VyeeXM7C6UOo2TR0gPLOhJJ1SfMZzgvLH08zJQ3Z
cG1wiFKE6g5vWdw2S6jpS8LswWCcRKGYeg5tvJXVjXcLjwQmJ4kXbvOTMRZS5FkbdnWbJGv0MzcO
fsc5xTAUWgKLUSHw3po+8laWpKZC/5Qhn9cK6Lazw1HJNahEJ4HdVZUlKU5T95MFooBqNtDG4OTn
5zUCk/werJvJQZjwgEZ2PYiVYlfoFpDfkccYFMtn5YwMBW1rQgwhP+1WM476IDy9M2EgRtGDi7p8
ZQTG1i1+6ikVUkYlgviLHp8tn/096dIEXtLA5B4fPoNbuk7GScsLoh809jYX8zCVZ1p6thPfDPbw
WBExix4fMfsimygDOIRaaj43ijC9ZtCOZjphO16BzboPYUpt6FDfm3Xur33jZ4F7FzsvidUWRuE0
GRj/mXeiocqFAbsJ7U5t++fKJsHiOdE6Dg+zjCMSwG3s4Amw947H70RKKc90M+hrIw7NU6NMcYp0
rT/WBFLkga2OQU7A/boyhXuFhO9eA2xrvZvVF3ICin0vLnZEswFY6fhYxLp7m+hgctpgenQxMt/6
YXoe6Nc0Wjc8zZWmrkVMyFxYzy8Bq+Z65nqs6PhoW5U1xeuYkuJXWtM7FiZ/k4V6SHhuYNwDVv0E
maApgzlfUVK65/oFeUu/tdpoBOKGWJu+SP2Rdx9Yxa5hL/u7YmymW+BBnzDA1A8sTdILbWx+5eJU
hdJZnUd9L/1MvVq9Pe1o0hW7wazCp1hlx5QQM1QGH5pDQ0ZBQrlYRlbdMKbQ16XKir2u1fZOj+6T
XDXfwoIGBtX4xTcSIp5MX5IeV5LJqvtonfLqIIfIvbi8D4ulJnysQoXVo7IIf7Kn4MwkBdjBOIvn
Fp+dCuQLrVN5HQpyFH1NEQnDXK1X7rCNu86CgSAzVH4YZ6KIoBRfDM3G6bX8xaxbZgwJ2IVCpD/F
EFRP5MNNGy0dWFXxQD/pY6sDcBx2Thlnm8QaXNLCkvLezHatdJDO53XksThqnpJ+7GWMnraOZRUP
GRvjDmcjxqg6/SQBot7LTLu6Db1ypmlnGnVXklLIbAijYzc5/TEIODMn/kW1kFYDA2nj3JMhM5vm
wYCBSiE8cu513rqE/2ZifRgo8++QSGqLwSdvCQ9tHizn29CsZJ23ob3trfiuMNFIRY3xjkoupyWk
RzsrY0ITksW0cnhTVz1Bn3jyXsw55MHUkm96+u7KLpbBKedur63L3Wxj4XCQDoArfzAGzg9A1w6d
DniGwWe7OPQJwoMeHUbRbUOfOBOafphbFp+kjWxPk4ZzLJWzVLPdQ+dSyJZGvNEpew5J7s/IJrP3
wObcBXiX6LsyudHD1xpN+6ObL94A03lM0FJ6IaDRa2PhU9V9a22NbXDjhsUTd22xS3qL/jY3+SpI
m/aUdGj8k06/jNC/QSEQ6MLJ6ZzM4bTBJ3+MW7MktoZOCBrCKSQpQWA5Zlhp5bdwFn+ihjw1JfvH
gG5/W1UaraNcHRR8xjN0X9kBvY7bJeKbRRWNWYS44JLABPaC2nmqneZ+iKPqgqP3DJwHr345PgGX
MbbKUBiUbfnDgvNqc6LbZXJ+cn1z2hnz9KQ4za4HN3J3bZKieE3RC5I2xRjPreNXztlFnd00saN9
Ts6b1Gknkf0eH6CmPZldnu2R6IXrXsF+aQ1M+X7HGZGSgHQM92HAUWDp9XYyEfaRJNRvajU9zLS0
65LMhxD28Q5kxWNZ46yrhf9mDkZzw3LA2Cq1MTtVbnJOyTbEG+d2Xhr05smu4ga7/5ETxyscqe4g
K5HvwOPfiqE6R5Hhkl0CX8/M7LNSKdMX0tvdEJlm00F0bhCuM6kwuBKYVAhYj72BpihHhJI+ik3f
xmpN85gZdMVQ2eFsLIiSbhDumX1u0sDRmMtQ6XB8WpGTUuGZR3+p2wRuzDZmv2VIjxt88ATXzSOq
jw5A4S/qWK+wW0iPItrrION3WjNec4NK1u70+zgj7xVJ6DXKQ7j78cCIL12GjD0KCiosRrz3YBVo
CY7da4qYcpNm+i1LsvAY+kKdIEeio+FoNZ2zh9WriEDozEuWs/WbJZ6tHr1g05Bl0C3/QAAGEVo5
pLYasrlnhshbGLBglW1REksXkFYhQw3bc3Oulo9ixyT4YvnHYPqbUELx9GlieAKRcrGdgMFSawx4
430FEULj2ONi6jFI4lPYM3l62+pQL4qcQP8yjQy+Ddo/lfgwxKC5zSMMtyBCtlhoZIHThLSO0Txb
R4UtHXgqd3NXWfXRYnjEwH8Kn0VihySXNosFbvm9v345wWD1UXf6ncN8m8ekz3YG0D1pFerInPzd
xeuwLa2P1jYp/fPhIGd334g6249TjPxBi7kXtCVNPRtCLxqUcUozdcr8mT+YPQZAYFvudd0A0Fji
3u769AZsVnHwmbkGXRleEkVKaalXl64tux3Z8dGdMAe47hOwSJbqhvQ9r+70Z93Vy6PRlq63ROJB
9qFHi1QgQO2VQTZPhzxcL2rkfedkuL+sS0XxQncPEWm4QAkSPOK81K2sDAkzKS7PkcYA14W4sbUN
47v1WQrpVkuyuvyXMhMPRVBr0N7S/tllRN9HT5ahZfvGxo9MancUpNE50QmL0EhOKOL5ohP5tAy0
7hX4jFUbGPTKs6WcDZ5m4lnR3NtgXDL1rBw40do0PEUWeVJ+QbcIEz7KEjRlBHE6W9tmflMn2LKq
HApEPb8WPbpT3agqMC9NywwvxQMT43QVVmV5Qh5Ag0s8fn2066SVkHlnOQfy2O7hM5VQ8T1GeB9W
kWx7qDM3rZ/vCNIbN3aO57rHkHhRpf7tlqgAB+dsamQFuQlDTE4BvL4bkrpaL5ExVb7WAt/PyTFW
nMIs3SUnshoeO9OMNzJJ5GEIw1tZC7Z0+uqpqtdWC23Nxbq/pe4AyDaFO7ztGGho6uysKTO9DmDX
RpBFlhO/e9a0iPmWyboB4XFl1E196pl6bAnuNTbtZGjbGBMTFk6nR3YT7HtLzQc7M4En+Ah2DFPr
aQvkDkmv9gi0wvCPtskZraPgzidGvr7h7ibfZfG7l3iMd8y7v0rCCdeNimkFhU14WwUS5oxIzQ1Q
HNrMwM83LgTtVdUa8A67SHrSPtlh+TWZmbXr65YdjRIkZ+RxR37nOUjT6qbn3sLip+3dUKfNaUd3
8ajdGrgRtoGIjWvqnKs43k9E0hz1joZ13BQAOOLkKUJDdmxp9C2yKqC3PFiI/JAdCs3X6bs5xGv4
ku5T0x8Nk90pqf83e2e2HDmyXdlf0Q9A5o4ZrzHPDI5J5gssJ2KeHJMDX68Fdl/1rZJM1/pdDxXG
zEoGgxGA+/Fz9l7bfUroM66nIj76vOM7s3Or69g4pEvSl5jYUeuht+4TIifoHhNie0/fi9oADwoQ
UQ4+GoPa02vQgxwjl3GjIDUrSADDpZm18zSSsobAIz3Ur4PjE00YhYcxcoApOg6tHd8NT5KzOF2s
W4Oohq4sunHbxncoiZfN/PrN7McXP6/ya5u8hvXjgEZ7K31xC+/lAsF0bqYmLiNYGl6+UrcJA8nG
FtidvYgi0K/MeN8V+Eu7xntrc7gTLVxkhgSmg7/dr7E7puXaztPvIGtRzgHPZHjLsLqOH7o44uwq
nYSYMra12IDghHSaTZJIXk+qjrGHn+yEDjZGYgFr8ph9L+JHC8wEyycBAtI828ItdnF7Q62gTmU8
Y2cPZ6zAoX12q0cvFz/twiabT0f7QPho7WItdgyhoZ97zj61pqec8M1VkYp8l8q2vJbwa6A4fat4
6zci/A3CVB8Ci4YIE/jqWnUkbERV9zBwCt6NSA73ToL/QU79DjuReat7ioQ2MHeEmXzmLiytpAyJ
9mj8vVmnlPUAL8ldt6Fz4AcHl9MfCsaSgdfO6yqtmMMDzY6x2Fs4/TjSIuUJ+OQpGNHRtDFxq0Ju
EnPuaYCTSNDKAPiLGRVIO7ubtHnOFGEIeCPPe6XDTQPIK1/bgXSR0RTLeR9WYj8CW+ijdu2lwri0
0lmApqSLFJxKLN8n9q56HBo8nbhLGYAzoAM8iVqFt+HYSILsg/KaaR2/PcGQLBDMLFZWQe8oGXJn
5c0Sm3P8KxvaYjuHPZ80bZ4WGRgGfIaJGr+Mp38O5qsfwPVzfAFW2zBIhkxqTp9m/Cs2g/RnRKwD
uN0K8Ftjv4A/dFkmRH2GxPGSkO5q+pg0FFaITV41YLqY24zdFIIDGZI1CH0J5Q7wJGU7oyS9Aqjf
v1lld5mjfu86is3YTr97BkjZYEQ/FdGjbZLPWk/eliJ2bbgJk31Kk1NYl69FEH5WMyTZNGIjTJjl
0eXhjOCDuRaMyfdDYn9LLGZLJlDMtEoYkGX+e9vZ8ln3NDgVdSrcKboCITG3k+JYlwbVY9A7D/Cu
nL2A+PEwTV3NUpG+Ox2+UKGWnhPbv00k0EtQd4htAf3a8eJ0zEl7m+Q6s3P6HjEfrGNAsy+Q2bkJ
2+vYPyZWK49Da/ywoTdsPFclwETqfamrnhqKo13E3QIZ+qBSZmVzWL01JJddUz++lQXjKldjGjLA
m26SRKCyoB/NpiFah8gLGHLR7N2idn7HpVSdksx6hqWGM71DVpXKR+WL6tBNyW9tXES8kE5dVpZu
eREswfNZlilTGGkevbxAUrY8zChh9OHrS4LPt+QPl8iCQyTNFuaSnmrmkEf8LJeXeioTBeWKpT1e
DqFqLY33oeQ0gbiBZPpfod8AhlRGQ7XnhigsvbsRQ2ZL62+DQknq/ky0+ghbazo5ov+/D6hOsOUS
CcR67yvAcHwGyh/TQ0jW9BaqMbh2GVBYLA8Veck4xkjfIqIbEgywsHpbKo+sOCt+oGv/QrBKvG8a
EkRygxmsIdTp6+Hr2+kCLKMvHE1ff2fAbTz5//lPvv5YVQRr1UkElSGqmKAET6jOmGPRazKCbzJE
m1lFOWKUFmFRrYvvvYHQCsbpGlj/hczUH14aMn8Mi9egmFqmDzlRvUCdcLgzWjYpKZJfgI1QbqIC
wptk6uTUNvab33Ok8LuzVebDqUDziFV5ZZhkAlsJCDZw5Ed/uOONnHd5PiqKkbpB3oGxpy1VfrFs
iBI0ug7C8mGSMtiDhc22Nc0/mZ3Iw7RYGmlXdDtvZL/027zahpZigNU2L0ZAuqVDziQ3mn0bjHGA
WNiMO6vHDVhVHjobSyNuYj3fKEvsgrHs92X/EeLhIvQ5I+9moN/jgaVxR4PKJ3SuTEnvbTPs3OKz
tjSz4rbagQeDejOSN+IP6TEuevVnYAIRYLqYOTPsSzk8xsJZYeqyTwBp+03llnuUPcFempCi3dzK
brUnPwOviA5gPy+11VpESQbGSdX3IeCgEppOumd1o4KbWSqkaUpOBpO9Y87mrv3IuTmKwyuRW63u
g01aRPPGStEBtgFy8AXnFK4nkG7+R1O71WsqGyIDlx1AOtnFQ2z3GlYLhLXJHNoMGrCPrMMnIsl6
BthkaXXnNp7Iyc3qd4xv2OzKUR/9pN5PSW1fnRqGZFrsEeq8lgnNywwvST4EsLsiQm6NynsNc/N9
Gu4AD5iT1mBp7CAlfhHU13Ly/wGdDdB4Tv+jr0/VWEd7lY1PsdWF2yXJlaTRcZUbxkecp9NKmyyO
JuL8I6GWn0vDhOHdsglO/abkbuDEmfXrKC27TT/Od8CD1F4eC09WDs2lrAxUEXa/FouOBooQMQtB
B793qO+K13MDqrNxgkPtOiifZ8ECZwOxlG2xixQq+gmXm2Gynzo1gSORIQ4R9x+y4XdiUHn/baCh
7ji9db1hnZI+uMSpnR0nMrJKIPB0PgOZABZjl8FIjOqlarZAhHysfmm0Sf2aXwHLqlO18y7SHO6y
GK8lw7B1ktB5nLIIt0TCDjtWERWLh8GFKMSg8QBjDbS2B8TsaBL5rGoMhlVv7PPJn/e1mkBo4/bl
yM1TLb9w6dIQLu1GrBxulZWfPdmK03s6oEcVXufedVR8gOZctdn0Da8CSCXMgKSUdfSkkKKmp8Et
UfsiByGUwbjS8o73gaV/M9ckzin8DQ102lCJg59OOtzz5imX2tnRz+d5zIeeuL8TXqtHpMQ/3WbO
HqwMQlQukCvHxt2scchN9oxDoPhRBXV2KsBuLa2FrCrNQwUckoFs/61Al8AhNfqZ917FeiXxhJDB
vq7d7BGHdLFCdFhevXgO1sb4fRjwD4mefQ/Vu2sE1RaSxiGmy7FBOwx7ZFxOsD4SKqu41FAjj3I2
ngvkD8aQooPRDcOnwLtbggZulrfNuZo8yCG92FBrfsyMZFYq0YycpEN2FXQoa6RHF8iHgjgGhkzN
JXawXEwGQCbul/TE/O3iai6sfp4OpPNp1LAYm2lP4yzS3SNMr2tAC4rzZUd2Wk4Iu2+PG+znJClz
XEsCFGLg+sSuBG85MgkcAnyc0NnKHhFKQiZ1rnIUY7P1IyBNL8xC9EdD8MfuuaMHoc+SyoVe1Gjf
fGozzBr5p07mZM+UwdpEBvoPp+DgmTj0RKqUbBuOQqRSFHgqoE0o+MJLqgNLGftc6OpdmMnyFsAn
X77LjPmN8i9iEGyFXHKU8hKgIWi/Nq0cqfjS+cEqy+/GjJupMqnHqVhsJnw0iru+MGg04ESlqwCJ
bw52UGJRDg22pBWraTCF6HDdd0xQzSlz4KZ5QxVt2jnu19ixjm5DUCQuC+yfRfGtISFlnRvFd2l3
wxqBjLE2xKkyDPuy1xYbFnp9kgsIt+/IQsg4m0InRTMeLRaFLNTRpYqfnEHx1iy+VW12S/6K9WwM
0VM5Jn9chmU7tIuDpgWEVvTQIxvYVj1NDa9n6ltX82o0kSbrlC2omM1jyOQN3JOd7LyuR/VrPVYI
3jdEkoR73y5hm3eYYHsOBSMpenJ6jw0YUA1TXiBlaJ1DUh0AbE7b1CyzrU22ZdrWwWpsTsowCDIe
YfDAXn6qo+ep6wmYZn8PwVM/0eOq0zE7e5dBNgr4cHhU0vxmWbD5aRqXtJL+VDlp73rCW4WZNV61
QsTHnCHuMGbgTTqicRoF4iEMwz0DtV++Etx6QIN3PWwKJkTpYz2PgllzjH25Qbzp0yuPY+s5mayr
Jcw7P8tyM32pe7BLYpzek5ZgHZRqFQZd/xHlkjr2Eew3ZnVPZoMdwadLBLWMXPJmUWImUSSPMelC
m4V368zwaZI0/W0DjOFcGu6+OpFxDOApbq1HUSxn6pzxblhLajw83j5EfUu5957+6DnI0m0/9WBr
e+d5NGPmparY08zX19Zsr2Zhf7MRJx8qYa6N2pzwP8iHxezluhIqEx5CAagVEU72CrsAhB/R6sA0
kc5Gpn+pRs7RMsUxUWSi3hbQ22xG0/kksg1Pe4fXFewIMxi4rtCmNobzYtkeUeBhQPA20inhOvOd
SNIYEpt1aSz2OF5jBDaNPJ7AueWCa7KzyL4bY9qMMOUb3kfCnUJVWndbCOod80eUaxdRLxo1HQRX
0jNpn4fJzsR0seGarWhBkzbmBc8khDiHeZh33ELeps24tiYjflVYOU40cekJQN9fR0fNW9pzEdfo
UFgwrTOac9LOXZbMLKVj43EQ5wJitOK5LYcQMcljYIPwrJoZ/gE5l6PNc0DB38fDp/Rlden6hFym
OHlGVfIR1lV/kNV2Goppw8pMi8/1QD2t8JnhAEDAoLZWRE2WhwQRhjkWMLlsPFOzhCmQK85RkGZk
mkUX7Ft4Qqm2mHzTV6zZl9PaYC2ycORNcbqyyKuaEX95Tk0NIMaAo73LLRSg5ppr2ncaQStn28bf
CsCUCO5lzJ3AneWEiC7tpUMxs8GuQuF/l2ocQCM+guFKdnbCwmdr2VG9wxLKx/mjM2xvFcr8bqaj
uRmTiiicG4GnxSVQF84V6bFE4lR2UQtnSb9O2C035Gckp1Rlb+7E5LaFqEOqpqpfOnGtCe+RcXUV
SCtoblvZrmmz26DHmQ4v/TaqW7IGkDBsZ/KcGC8RrWA6pGCRhrepNSj0xvA5+tmrqkvma1XOJnbR
MiVrEGTB6H4XPrDNrmg+FJKUc4lfBbAePPPg6IyS4Ibmu9fqbjt7zp88AO9aFXm/weppHxggYU4o
qwsaIzry2KhRe2bFhhjHZuOmcLYQ0nWLoPWhigyaRqZ6cZFEDD3TOHUmpgXqnh7QMeIxDVSWHhth
Qql0T7mFe6SuOwIZJ+rXzJresfWpx8FwHgjGCde9OS8axvTcLdUGoiRmehF3ZT+jL2FXXdM7J+4u
crwNgEjE9tAMd7ENjQsA5b6ykP8kkBDAURBjgpdaOvCdZgGIUE8OnDLb6niP7W1E8ANYvqHdxwyZ
UZQ+FwyF9i0o0YLx9FFY0Xway+pA4yaiVwKdtgzD7Rx170aPx9HtiA50C96nLi6xmpBonNh7WPXo
vFuyJ71SnqMofseVnq6iOUAv2XkYKyhw2OKL/CzBLJy/vrJsRNrsPEA/ua6alqImIfaCtR98Ep3K
OinIgGnIbOSvEyeJn+w4uKfdqZHJuA/bC6Yndke3OyO3cl9xRhKQDNjQsVRwGOcASn+ZiU1U/sly
TAmziywygMcSERiypOAebDFnO0eWL+Nny+h6r6fhdWIP3ZD1OW3cPvhVJU3OJL61L3Vydwfnp1PQ
GqwYLNMEiR9bR97pWpMVZITxo9MpcXQN66OOrP3cEDnsxh59hXo8CyiOlMqICyFgyVPu0cztfOMI
GiO8iCx/a6z6cRyxMM62sQFZ60O/a3+WDvy1mtGCS24xfOs2v04oqNEb0HfC7kOzKobRyQiX2FgR
XC156eF53nHvvlHBks+X++8JPRXkhqh708i4p9pSu0BYDy7wmwc0+DTKwJtj9+6JqQ3UUzyTLzt1
4bvKlhuhBXbHMPQ1g8sh2nheC6+lZrSTm9GpN7YxLr/j7IkXJ5pY3lz7No5LDxQt5B4SP7+wTFzE
Jay5TVKRnge3o0nnb4IwtysdXTTS2Ig8GVPWZF29HRi6ErSnULFmBPkuKRzMaM8jzZOTH4XXpQVt
sCt8lJ30No1iczcbDvRxZxrP2jQTOuIs4ej4d3zLZhq8lwFdFFHT7h6yZXHCP1Ccusy5MclDdq5j
Mr2sb8LByYH54OJxI3UO35AXzkdrabzGvvNWEPB0yrvJPA0FfRGOjDBwZ0sfcwZ0mWuaJwB0z25t
3Vr3MZrUZzX6zwsvlbt+KGPzMGsjgNES+TiF2TrWs6rfhx7AoWh/fI0AE4dk6iEJCQ4bR+wOep4Z
bOY0SL/+z9dDaGKbgm/zLVt6Qrolhl6xk4E1XL5Ms7zY2DHGC3Ps6CDlOcYD3bLIph4kn+J1RFp6
6lMKbqSf8D+Xb/p6pq+HZHnO0sACP/lM95PuQ5UxHqMiPGlzelxiA1CypzQzDaUO9WwegtR+akYd
0NPgM1xNtAUok6wAy3dD3JwYsdqXPUPu5R33A3VGVwAfkIPfYWp/TBD+wdg4OH3t1xItsthiDuUa
HdxDuTSavh5Gr+epv74k05GxXXUuuCQZvg/RfP56AGnNioxOoMptOmGueo9dhE0trMbzpHDQsBKx
xqBgOgurxvGWdscqhh+d5ekqHJALNoiqbE9RVtD/HwXSORJkYbSQTGWjSV7b3tzS0VZkftenpvZe
+2E62KWOdw0s2XCGWVA1nrkj0mafBXNCuGR4qTNc7kZa4ukkWn1l4BrkKnpHIXDXnHjXRtA+hZOL
5aW1d61Idm1O/TGMUKbYUyHfs2C6vjBpyQ0AFjEW0nT6I212HGETxOMQq6nwRfq4f5iBgS8sD1OC
WM8pNtqkcTr1JpuIxBhIMcqZiygx4lPmxVqq6gSwM4OorMaaMDQ1RoXROwfNSjdP4D2RXTPvbgfj
mGo4lzV34TqRkGp0H72qnNlNiv+N89zr7Plo6LKXIsk/sprWXlLCrUjSzTjE2EPG9Mxre2HxwYFG
iHSHq3WKKSnz5dQY5Pw7yWE2QOvqoe+NyVBmfD3723rgRGDN9bZ3gE9oZ37wGuvdljhRumS4OGy1
u0Y44mDY4i02BoLK4q7cNrSY6xh/GXOiR/C4qG3td+2rH8pTBBh7lExzLu7zHL5qZo+A6+sDJzIQ
0CP5OkWK8Aupwzsj8IFpW7SH3S92iTcjE0C0ZzcFeQbMJOyxXwVV8ZYOEe0tv34lAusXJo7fttPh
rGXHV/gIpBMDRgJf0CJJ2Cpyg+kKMvw2/ero6PLFGd1qW/kRQSt+8hKpqN0x4UciU+cdctT1lDE/
I44yOhZIMyQeCcQv9Ld7zWSfoZJBPoxkFLxbZD17FUUnopNpSw8ubwZcT46fJNX4ym1fO6CJB1BW
eKsDXAsWOZszO+WU82+HyPptxEZwsIcMn0rYXUSv1FGH7b4xFeUJuC+iH4m9cB/LyA+PomjuLkFJ
i9U+PzgKsQaq63UNwFUl7iaK0ps2R97dkan0F5Llf+GAL/8CDighz/wnSvS/8oCw76kf/3b5U5V/
ZQIu3/YPJJD4dxPeHjwndyE5BRYAtX8ggSzgPvbC4ROBzephw/35BxUQplBbfVEA3X8PTFOA/sH8
EyCK+f9EAC4s0/9HAHQ8mzgHYTmS14OONLD/xghtQidWpvSPJp3f56GigWtxT7ghGXMzcH4I3PUO
/YZFZW4cM1JudPfTw8S5GVrJWd17Uj5iwsM/vW3/DfJneX/+/qpM3gZenme60rbhJv0z8MeRtGRV
MR493RZHC7kFiakIbI3uIdcJrVghxlXia3oP4ZSsTDz16ylCAJ+F0zvk1ub/XO9wLf97UKL5VwKX
g/uU/yxPmOCcbP77GxFW+sYQzjncfrgNIG8UsWnwEiKnfHZ1tLPB1a9nev7mEgw+c9KDV3dhyQm2
Now10rzsJ9RnX/Gni5SnxcJHDgh7FDncQr8mpvxXL5jr4y9voCNc28LjDRndkSaf7l/fQKaVpDXN
mOiXQ37hOteEaIht2DWcifPo2ngxFrIcYwmywbVZVBwBOs26B4O3U7TNkDADGp2vSRGgRsTvRJ8q
+5UQGoVSzbj/zx/3Qpn852twebEYF5FZcuFL3uW/vliSQSumV9i1MzahlBNlluHAJcfgZEkE0lES
hRut3//nHyqXZ/0vP9U1JYxa6bCF/+0ak/PI7enIg997zBWRIzYN8VvVQvGLxaJib7oftaAbCfd3
iWXzH6gtmNUHm3/xQqy/X+0O835pgnQMHOgaqAn/+vvPk2Uaai4PTQ6DeUjm8VgGdB6HITs6Rhzs
zRbCdOkal6+HATGKIMdzVaZ9vGkjMexbQhN44i2DcUnfNdD7WAAD8QL/yHAGpwWDcx91k+e6SHol
XsyWHItVjkBzTdpoAvPAvY2Trm7FojkiiRSCw7g1LGK6+1GZ+9kwnjLQGW07+W+BgYKbNI0K8cQe
m/N8U8a9CHqXdBzM2kHhb30qfJNEr4vw49+YpNUlQRzYLhOHYhhJk5/dbM8J5XvIKfGAHuA22qo/
USotXCD/u295w14GS8PV73b0YXaSn+UN4hcIxAolfXTMhY4RBRkY7cQ5MGdxoa9Z0atHdD2a2B1p
u5Ebm5IUZtnmWqD8WeNRRc7kC+Tu7qAXqW18Mszud+b9aoN8fHILCkBpund+9GeqmgdL1k9G0pMT
XvXDUafrIJHYe6PxCfwNeQl2VKxxMWQbwzLfidJFWC8Ji6WthW8M7RB1hRDXnsSSIsrChzzseegk
jWttMy6vyRsAKYRypOntO7Maaz+ZiCCo/dVdLsbBsHoaTW3vjLlLNszMQmZuJFAMUTY/9pna1pTH
nAMH92Qqo9gg/wJu3NTyUktU9wDGHwZKCTpNAaQPbux/hSbk5f79NpLo9SA6sHnAkwvcv91Gduja
tt3lewl8hyNheQae3S9x5DBKzWAx7nX3Jov0HkMymqyUJGDzN8wrLI5OTfPIgTgC0/ycquEpNJKa
QGsMksqvnxkYXxeemoNIlN5d+ptEi3nvuwvdKVhXw4+wxW9gAk3fNwW9PMKj+jzpTzrGce0hUsjP
LOsnoq/GnaiG57SeP714w/l+8SZWGyyeb1nf4G3vec/ZcMJtUo/vQB5hULW3oSq5+AWiGCJQh7p9
L8ugx0qgb2UZMqrE19T1q9oj4rQWNLgMQHh2meGVDfw/19QNoq1PYqAcHSauVkHcisO5KGh/mQKW
XFDOzP0gw0OuvjFhx/4JGhpvxa/CFc+99Z34v++JetHsy9h3k4dejwcDnpIFUFRApV2Nub13m2Uw
0Wukki+8EOSnTBP9Mnt12pohY0ElOQv3uTDMK7fvvNIjoVqFNv5YuGAKL/hNth3cNofMPgsJG/R6
3JpkQTrTiJkzstfuONMCFs++wLjpMwU13GtLTiEgNxx8SGQQqXK2wnF5MHFoxGJ4bRp67o6bJRhj
G8Bf8NPmqd4qMnu3XjU+FQ5Gms4l+clDFpD4wZGjk1kK3DiVODi9Okl1VYow4HCS73Mmxq07H2Gv
t1s/Y9vSSXxIZ3M/Gmmwjee83fm1/dOZIeKYMUP4GNQaATmo1K/WTK4QgtpbZwiMpkQtqsG7xObo
Hk2nZRSavjRN/n3wWLuCanrPJGmllld+hr5LN99JYP/PwlvRgD81fQUGxkeETGfCzJ7pyWVQWqLf
KTq2rjSPSZaCL9OYGZKGMT2qXwsCx+Tu++EHab0Vs1iCCSabeZQtuATniIle5L8RaVFmS/9ukqSU
QXGgRYPJyTcAX5l8ztXE8jBF+2ky/jBffrbieWVUgjU7rfD8ijfHIk2iC4iTzmHLqRbtO5O3OmRK
Twl3MmL10fagQNyIH4AyD8/5xfcFP9wsmI8l1SlHDDqBDx49Ze5Mz0qgGJv8ZGwrK7qs2DiFTx/b
IlLSoeZyJB/bwKTSmqF36J7ZMtfN6HiIggWj/CRH+5WD6MgfWpt+SqAIMuf0gh7NRpAfInrfNG7I
Yck2dtKWv9GIcfxv4rtj4OwvCpuVup32dVk67y2mKFRY7hsiwObiR3pTJPio+l6hCprsCWRyw4WR
R+QzKf+SB9fYqj4tEQrkVoc4bB/SKqDfkRfG3symt8olJLSXrBwFdC22o11npt9iODYrB74Jil39
QwqKnlFWZHdS5Pa9eCY+/SNMJv0ch2W9rq0Lll9zz9TpkCBy3yqZfJ9hD7NIHtyWCgZKy6KUW3gY
GfZbtkbYj/jqn7Xrzis3nR4sO0/OIoXXVGfjR9aNJsiOftjqWZFcP1d6ScAZL7mXfKa2He1nxzui
iPH2mTEiV4+Tq7Z4/ZkfvuXOwJ3nB9vO00cvG1nlEmcTThhGPBJRnADhQlTSqcg8FJJlaV1dJbZI
t/ANalJXVSWHjS0HgX/VvaY9Tldn9JEJt9aaWBR/K+cesL4x41+0AJPJ+Gan1iPpZBruk4EKpllc
qX15Rl78PHr8jVGQyRaVZk8nNfJ2WYhcHVTNRzoj+nfK5LvLQHxtkmGEqgfwZURdPGU/AyLKgQAs
UmP9nkeO2BsiuUawk5etm3GYUe9mYZEsirUlbzgWoyyjE4eQB9Y+Yvd1UQwBGmxMt5PH7zcipQ8r
87knAWzdoqFhicaM0lnXvOQNo3vwZFd0o0KP1TGjMx0VpncBbgcfbg7uVlddggIOysAGvfJM87ff
RzuqTMYZGTKOoI2BeUG9qJualTkg9znS1jqZyfOruQfU9L6gNwgVIKDa/3TZBpgCnpwSbIwdf1pc
S7le1kWw9Kus8VFsifzmQV5QTWSCDFKnwM1/mqLa4wvB+95fbDmhqQw3tIseiqh57Rt5d6IZponz
wwXVucq1hZcStfOKCpfsRXN4c2X3c1LOe432bqgUYSj2eIrsoUZE8J00nbwx4YDlT6ADrZ291X2C
4928o/MhO4hybhqyekMLaykkFlcqaIowbckccqG5sI1jpF6sFsFrbmMCpyUY7IvmlxYmtnpnJKZL
V/RJ5MK7VIdC1T+tsPmTKndNm3lrFTSSDESLIsovuP/B49XOzlfNR4mNMkHKu7blyHSrbFZAXwoE
ZIiUbPpqq6i36Va138zBFFx/TU6Ip3cdaqfaOCgnqEZAUw036DjdRupGb70JA6TfgHbAihLt24JR
nyHwi2eZRrRXAB3AEB1F8LTdvsSiM7+rGflpkKCHrEnXDCMHub2K6O1Z72U9Jnt3msiNjlNzS+AA
jMqg3ja9LtfQ9Pt1N0RMZMlOrQaI8IjIarqc1WuAbBfZZvUkI9Q0ceTR8OvLLcEO1t6IaRrrCYom
Lazefi6C/Mno8DTW6gEjzs8pYenKahwtSPL2donD2R3lEwjuVANSYKXeANElpyg1N/0E386iuIA1
Vz8KYssxh/ln15zs6+ThGgcKOeyKglqBVPAlfHKCk2IX7yRT5mcmJsvlaKy7TEarMsnwunrDRyk6
AnSte1TrkfhmsugzVmhmsiGMAVB75jum02ZtpgynhjH/SCJL7zqy3YZ2q1Uot0WlH5uxf7E5re8s
yFiuiNDna+BvaMzzeqgOYY15FhVse2Gnf0za4TNJcYIW/tzsVMhYs2UtGm0mfODgkAoTyMxCdTXG
HWyLej24qb+f4D2uAZm/D4p4AqMAOTLo7uTIaQF4R6dITFdvREPM5Ii4Lxp45azXXPvXtIvgxCfG
pkPJRXMOWlzJ+JHuyKYdvTtgGLafB9lweUVx9tlIor4Gv99PNWlCpfpt99QIjASo8qLxhzvaHXHR
f4LBqQ6JSj8xNZ/o7oRrRzLO7gKL48Vc/O4iVtpFG2Za4plVdzw13W9mSgd/4FJndG/vfF5kAeNl
rfl55YPb2e8d2zYNzuIa1UhgnYgQcfTmZiDNVQVQ7GjJ5q2EimOaFA42xKVsXquuZ2DrIY4x1FtT
xPF2uiLxkxfdBAADQ3/YOIRXF/qqtHvuPSa7rjAJeB4AYloz1XlBklWuGASjRrjGBARPdjXw2/bN
nhWACkbkLell6Dsm5e1KA34B/r/V1Fr1E6+8o1HPMmKAk/eG4dkmkmXT4mOC0TifnSmyT2rykpNr
1KgqK1rlSWTUL/PY3V5mPz94s2c/JbPRXFWZ/crb7GS0ku5UR/pgVRlnG/svTeyKE0jaHyh4kqNH
IYZcl6Ak1zGqrWUs0QqUNLBit2nY2nszdIhfJl8JyS4Zf6ehcVDajopDtKiPkCCBUjQJGTf0Q8Be
VYR41QqujbLr5uQ6Y3102j9dbQ0nMfXDiSvwV87oEatKtOlFKU4EMItFhfvNryaQxkK9FGN47wNM
Yh5eJzhxEYuwKa1T1iI/pq4if9klzVAtD01OSnCQKU4QkmhH1TcnKRyCZpqE0sJCPkPP+iQcByBW
gF0PjGi8/fojUKH0aCf9uSqTZBMhE12bIZ4zW6FwjPH/7E1v3nd5yCxEk9mUcN7Ixfwj5GLDJVnr
A0gpyV6AraENBryc/KmAtEGZ69v0HyDZGNLRh2Qsud2aT9tvko0X2Pdg6PadWdl3FpF5B3wE27oB
BwaQZZX6E47eAkVwySfRwtff6hQEZyv78exgptiksngx2hhRwViy6+L6QkO3zgZykvuY94J0v9vX
QzQFL7FDsB/DTaPr9F4bVXH7epjN5HnIY7Wh3I2w5Ly6qe1d0csR074prMI6F4YxHYYcwo1hcW23
IYjY5MmzWbKyXP3upcSfnOgTaoksNIxHju6ZLK6x9j+GUR07w7pDBnyyYGeypl/xzXVroOS/wX7w
LBjjkyahvicfb0BBv5u9+BbqKdtov683hj6GKR37mRB4lcY3PLUPLgcdVJO4Guds7eQtL1VahwTf
LcoVjUPZqZnib0lEIXKreciHjGEfq4huvyPnPeMcYT43Dbs6y6fd7AYHdqx16IEnCEKUan6pTOLn
YG6IYdsWzQ4H/NGmDBGB/BYl1C7hsCj2FxTD0v8oWcRcymovlnfKxJ0xyMesMe9aF8+z7z/Yih3M
tZqf9RR/jwU65K77RTLZsO7xbNeFMcNk8m9RQJ8m0N6hgz+98omEVr5K6ReZ3m6eKOcd02EXLaIr
8LMFnXbBwQUS0n/QZfMSNMh8kVcVavyZ69KBt9OjcqsujRSvXiMAWnQ3F77RyqpIGGz7agdT7N3q
/oO9M+ttXEvX818Jcs8NkovDIpDkQtZo2bItz74hPBXnYXEmf30eap/O2eUquNIHuUw3ugHJKlGU
yDV83/s+78R1wtBKaBxMuWZ07j3zSbr5ro16YHBQSlznsvKcYM6A3VKqpXuqsaLpS7VrsaXz4w23
wvKeML8+6bHxYEiwiQq5PJxT2ECUBoFQ2jrSZlTnC9egc5dRfECCj+XO02+pe6JD1o01W/KWDSJX
T4xMaBkG5XMlwjvLib2zNgPCEcXGh6+rt1Bon/TSngwvh3HdEEsdeRRzSpdlXX1jKe7eakStZiCq
nmnn09yYhj49oQi2lX5hSPq0wRCHLJgxb09GDBLYuOy68ogpBPqsX72UzlOhkdcnGvc4jGCOuraH
u4grVxK/YXug0KkaX0pt3XTGquE9dugqicg0/WPtuzeFHNa6VW5Rf/p7QlG4DaNpzuigO1ZrAxFa
3YVPDQjNb3ETgToUVoLrbc4OmkIzu/Crot+0mXw1weaWQ9AsrTghh7g3YJRgv9Bid9eDXId4R2kh
w0a2ZFWF5ZKt2UL2rbzMGhsDJ4WaQlVvFIHkgqLoiILTeulmwLz044r1YHSeZdMLYTGI/jq8VUHT
s6y3bmAZI75ogoZ1AOpPG8old7n1MuUJ48BUWPeFujdUqp+7vVmt/Io7yAKYbFm0aVVFjmThWvd1
S8s9sc4QbpJiE2rWMmjc26A3D03dgixiX9zmz3GKxsowtfsmYWDVKpIo42lmAAYrt4wMli2OvlRT
fsQwbi/Tel76M2v3FUG8pb1SeYeBQ9DqJ8Twga3muKxLzVtllVUwQpXECOXJ2TxCg4xg2QtsRC70
asQx66hj5WrxddnFGE65eITGVUFVdiUas7/I9pBmYAvEhKnYPRCqSUAZ8PK83tat/Vnpdb6rE5v0
bMzGXoCINYbGs/VqXGFmbwHQ98dgS5L9OWkpCAIr7gArpxFf5BW5sJBIRNNeqajyVkWQfNQ1Fvj7
woRgqDqkWIW/6ouWVB1F3q3pqyNR4htOX2wcvqlNGCMcDQuG9CzENFQKPVvRoqoWtK6THfWk4Xoq
6BYYkLFXRHsumtn4z6A2F+bsdzcIxKrTzGDWIyNOZesgrIFZNZreSTtdxUZNkBoZpks0YlUN95PC
eaIDahAdGq++vYob+MfplGHXKC+QC7IZQIxkVnF0GdXOqm2aYi/765bV6kFjuzD0mrrIoMq2LhQZ
QNRNTxhvkvrkKGJ/WcRsLtfK94etMUHA6x13GzdQJCfw/tuuaouFSIL40ouLz4RkbTGLvs2eoQM5
M/4elRy9hr0CpNgN3XXyb0ZuYPS//YTgx2rbx9wFhR34HhOYQwDw0JG526QQcf3uLjBktvJq8ylL
Oxt1eHOZqfq9bDjXwJ9FyWzIKc1QT88TmAEwctjooeLI1WADYfW3Wmkcx1pPbxs/e8Ncl6yGEXlh
qY/JOXCr21GTwznN9sewI6KRUnC6rYCVwafcJUOyHy26EVNmFPvWkS9mWj2YPaZVmVvDKgFosIos
xA5OrY9rtxseGxDlK13G3bnJ/mnR6vI61PHCNn76HIAT2LiaArTK5LzW6pKPr6ziTCvkBgKUOO/N
4iYwbZAs3NirMSVgQGuTV00IMnSTxN0Kzex2KBvDhYF3kTCF9mBbUGXAzd+EvkbVsLqQ/WRv7f7c
C1OS5O1yjVHwhDVguhnXLWtnU6Te3rED9tAy9C4pitT7kbD1KpmeuxIZXrxMo1Lf9OBEr2DaoFiG
0gjqZih2pklDjYhStoTz4lrEIjwjwv1cOk21TXXsVVVrPiiLbDHZRSM27HA5DpxbbpvBpfejU4ch
kjx0FViMZGW389WiYcHn7eeEUoXq2opR0hnbrLTUNVVnDbfEaqCDKgOqArXTyXWnYwWgHPKgscbe
YLBhsZGb5taxuDFVU3UbjMRrPRi885LgpKPqqBriDajJ9iZYLZkFtumcxUCBPQ5NLO1y+gxqktfy
cmyIv2ILGrPh2AwlGzQw3WRRmDpMEGwzzL3QJL0IUscgLecmhHlF+6C8qQjwXU6wNVU+XBkoayxA
Sms3lGqnYgHXxg0/EssMXiZEkYt6gDiuw2jSfYwFbs1OBBjhOTXFFkzK/tNXtVy6beDsk06jGNXC
YK0y49pSiP0t31vrLbYfEiIpDTM/SUFOy9B1VCrxw26y5HkM0cXnJBUPonOZjNF0tswsqNTPekhz
fGu9sw6xRA59a9KUqBRd8gLJeq7v7QoJnJrkoQPWtTg1f6LmkMfNtEp6f1obkn0K1AgsSugBd9vM
2gxOVa5PboE6om+A7oeNHaaAOc5lXQbTGcWz864nkLiLxEH3hmzrYvHkRm3uLe16JMrzjPpZeNSr
IloT1XBGlQ7WjSZq4jfKautZ2iWGb/Zbr11eiItWdXsxhv1VXR/xfhxVnL9IQP3LqmFtXzAtZyF0
lRY1ssUkXyf0SaWzg0A9LM3OcLZD0D//bZELdbEBmNosPG2VwAnaguHF92h0NOxzy1iibxxu29yc
zsoQJZrS5bEu08+A0WGns2jA9C2atVNHw9LTQmfbhqpZJrrORqLV8E/+iPupObKchwyr1fqZU3q0
ATHvtnKAdyddGHMDHpeh2Je6Oxya1Es2DHYAYaCTOR2c8NAOrLugHpZ6hZoLIScj8cxuRLoIKirH
L6dP/ADpcOHZ4bRzxfjeO7RMQCDqqH205cgwvxuckkoTHpo9AA9vnqHIR+1GyoqE02ci0m+7e04a
oja0rQwLxeS5xqaVLIGz+toqo/oZ5ikeVKit/piX+AXLlhJQ4G5bzWtukyzY25q/GaRbX1n1cOEO
iKo6mwQ2J5qwflGl4ma8Z3MEsOBVVxT8AmvsL/ROQXFCiu6AP2k758M3saiUNvk4BfkBO6wJtFVR
c+t0O6iiNOKiNldaYcbLxHFT1NTAYlJvm2tYxtOOpkSOTvmQdZ+1mdX3gV1RzIrTC9B1UPyBkGaF
9iGtKbosUEvrfcJt4ACmhbnMJHRh6AUmlLRSN61nfQwVAXWt0asVdnsqN0MPs2JiYqhiPb4DCkMj
6ci6R1vUYlr1ZqCYDMRtBa26IY/krEvBmwg9aLZdBgJa7Lk+UIOT9NDnSHAHf9QWoMy1FRF/500r
yxUFMm1HsZLBs+3cc5U5ZNew+XMgyBOEXDODEyzFKg0mWLzNJ5czNdF8ViORkllCdYN3VWDu/aSB
ztasAl0v9nHRRWtilvxkBPeeyeYiGe0Uw6NMr1UFjHSMh32a+nJjsQDZjACEomxqNmaQPwq2d4uy
yRNa5vrKQmfKmJe4Z0LpLzUIyPuK2iHLKPUjSjKa1lKAwqAMNw0EFnZ5Sferq3xWXPU7gI+OwGaL
FdWkbSx0x7tQJuW6dQxzow053Q6L8G/XmuukZufAlKKQGUVTdo1k3ARX2JqXUMCZ5bmyLuymf4uh
rkFxhlCawM+oQeqDsmAWKfHe4sHZaW15lWCkXNYFWbYipOmjAK1d9HQv2Thpuwj6Bdgt56gK/YFs
peQq8c/bbOeHtrYBKnBMJxO2Auno8eijaq56dTXiUF3Whjkt/TTABqtbcpPYiX1dJJo4mHV/lpWU
A4y6ytcS/8lxiFV/HLGpkWFQXZWVIBejo/NPXmRw3lvuXFxKjKOa/09LBtSfWcTcMT+kSUayRgzz
wpvIYiCoclrVIcNryGrnMpyqQ1Rn/W29ndqaGpxMjFtj7gV5ERzC03OtCeVgHCGU0P/n0zpiuEuS
KL/W+xGOUjXcEb6i7XzDLM+8ZRqI7lHYTnfoZghpMJXdo2F7DrJiPvXpr9ksqZFVwSIpgtnV+ZG5
DTzv1tcgc9fs42qlP1p9hgpkLo6qIrvJkBKPULkqkAZiTK0btBPsHKyYka3YikIjoblWjLT6tD9J
Vf6/7u+Puj8kS9/o/or24/XnFGGDf/C34k/Iv1i/SBrquuVKG6nRvwR/pvEXVA7i/0jyM2nCOfzl
P/R+pvkXGjZUfro756wKE1nef+j/5F88RGiBANAwXEO69r8TATjHtf6nCArYIcINYZu6aTnQOv6O
e31/Pf4r6hzCXaaPWgs+TnXbOJFrmfk3//gurv9+s3/Gqf+sMPz7EJbnoWtCXoht7IvC0Ia0IUBE
eRQish4kfqFBwa5K07lpUOSa9BtiaqrfH/Pn5PPTMQkLNHSJiJ9muvNFUdaSRo5oH1VHHHXraNB3
5DzQNIdTSrJwZv5Bv/abMzRdaQjpuWgDzfl3/Kda0ZrKDAqXJ1kD4r4MKywMj7WbXcbK/sN5/f5I
1imv0UPE/yV9V/XRNBKfIheTupww2eMfJTFrYSLM+Le/QCFRxaHLsxDw2LPq5x/XxQR9vigBZS0s
ld/mRJnR2YO9kgBu1fEFdJffH26+Bn66DC1AzVyALlpU3RLyyzc4gUBRrQ58qjdvDAv6NlWKjqAT
HcW7Kqw1bsvvDzirkn4+oKPTj3W4iVxO86vkcIzSqQEGRnxaaW1991FnO43L/Q/f4q+nhQWSWx91
BNJRaXz5FsvC4EOUqYuf8b5F8uFkRbKInOqC0vh12tx7wef3p/XLdW85UB3gBwl+M+F+ve51stP9
iLXXwqCHI8UNXeR9TKMdbdDSQAj4/dF+GTwsZz4/nWK+zlXy9bqvzaZWPcToxaAn7F9h5MIf+v4Q
87j59YdydNdg3BSutOTXK16GJsx628Ps1gfLMJlrvrMgKtIe06k8Zn27zwsH84SlbyYscUmMJMG4
w0S+yCd1lVrFDdXwpVtJmk8T9Zin7z/fLzfk/BWgmfFs02IAd7/ckNqgpTX9W3uB9mRpUHyeDeSM
altT/Cl7+ze/rUNPhwHfMMjmMb6Mo01SeREUEpumjbYsQ3LPXGLyWFRFIIPKRNt8f2a/+3EN5OUs
cDx+ZPllCBVh3XG7Ss6MQlCdMnCb3R+un1+/PO49xxCGZA1Elu2XQ5SUZUxtCnG1msZVMMcCRO1d
no47r9b/cDanW+3nG34+luUi3xa6RGz784Cm0sof0VAiNdPGcU1s82dGFCBWR1Ei/etpfHXDfReh
1QnN/NPJbX39/fdp/KwhZ07i4PN/TdsxLRwAX1KcCxMRgVkapFGEFaAV8z2guLsTrEt3dhZ/GmZw
Tm7dLZMiFfqGTnoMWPX7z/DreIRBiVatJXEZuLN14KdRvbAol9YDX3hCLDdTvrmvBnkf1vohSXHs
pxPyUrN9+P6gvw61rmvic9Btj0hjNDI/H7SKbFwohuUQH0W3JtB+kGR/APFVLr4/zq/3h+u6tKm4
Q5Cjml+nLEyptt823IpW8TGaCCsdEtjHp8xk/1+Uq+8P9rtfk2WbLViCEd8sxJezMvD6pKWewPzN
yVN0bOsNjxe044702a6OP2vf3JR6/NQZ1hMMrUspje33H+F358s3qjMoSM/8ZQpztKQdqgFmUadS
Nj/qzTRD0LGtrgi3cR7hQhbL74/4m/uVi8ZE6Ks7jAvul+nMNZSpOQaTpm8gMy29HEGK8aq3/TtI
9voPP+fvvmEpBHML7gVbsj74+bphTx+QsdzTV0vA3+4tNOPQz8St6Yez6hBR0LBqyHBrE3mfhubd
9+f6m6tWIly2bBewL1Pql983V2gFGf64asO30qnORA7hwPvDAPjbg9jQiDzDYHj4ej+KQDeMhGl8
UZMspdQr3fkleLH/wlG46Zk2PPb+nvjys2kGZbNe9/nZvOtRwlv4LPw/DW7ze/w8vErdYTPj8IVB
uDK+/FixMVW5rrGAcw0wgi3SH+i7m8551exL2FgLy6CkjEt47bnVHy6UXwc1Dm3hXnKIUTcwUf58
nRQh69QmJ58LX/CmAsVeTh9t41FA/iin9qwdfnx/Zfy6IuF4pCUKesiuqXtfBlEJUbhuYodBlIUV
6PcleXtInd9qirLEeK0UKYPKVcfvj/qb24Ehm40gHCB2NMzJX07TEH1CqJM7J32sjLh/MEfnksI2
cgO5djPq8X7xBoUPvXuyn0gX+f74v16qHJ5xVYBVZK339X7w2zQYNdJ7KVXfg/yGP/oWRvEffsrf
fbWM4Y5hWDYT5Nf7gQBtLFUlVxHaGwqAS/JHqed/mENMElV8llJ1M+EyfX9mv7l+ON682eGbFc7X
dVXa9m4/SCqVZQ40DjU27k03JfYv7g8+je0pcv9wxN8sRjyH75IJGPORw3rg59+yhl2X1POiFlDp
AuwGwtzmvuq9feLjau+9K4uhxkLmOrJ2/f5s5xvx5xvVc6k5MLByvpIT//nQqkHoRIOCoTSzrymM
iUWZgRL4LxzEs7g5HEH94utU7AQ4Zat5dxVlNOooOb6GSX34/hi/XpDstnFvwaAyue1PvpR/7FCz
wBuYnJmAI9IGzweiOJGs9La28lsR/dtLmPlYXCIe5RJpi3li/MexqFjAcJm/tK4vG5LGVH2jtcA9
gyaCzvH9ef06rXNGbEyFybTOJfnlPgdOkAsjqEAR2tGNPVlHPaBkHXnTJvfbH047DX+46U4X+NdL
4p9H/LIwbQa/HLuidKjdY2lIGPcUElzX3wUBJp6miBrWy1O6yoHwrwH1RPBGxmZrpOTMhWaX4Iqn
e5WPRnM5KX9kTS3FXQe4+a7HIP3+/dfzu3vHddgO4hWkaga58MtvEQR2JRVhCx7eC9kEdMtMVBmh
9x550bmRJGoJuwv9blBe+276+P3hTWt+/39+W3PJjAxBfiBsoEw4X78tPXZFPup3I2g42ut+6soc
zzrr0XaXJZEW/BhJTMYpHlS4Op5xqbnepht7e6YCy8y4gu9cSGK9KF5Z18yNORMm4M72x6SEGXnr
tEa31y+M1tW8+9HA4FUuQ5LZ42ZBnp8148D4D+IjftMeOr3tewF+lNiuOyhLY97S8YBf1OVO89KM
cTqO+JDGTH9209ZKUVykShQPhkGY3qHDIkTHMs8TO1NPZlgrbQCiC0ev2KQNCZfE0YswABdQVoZH
xmdQppNBST1PkSCv2BpmhVhH5O/Zn8ptIIyJAS0fIt2wHAVZGVqprGnXEcsG3KQrBgNpmkFjoFxX
XdOO4zbtIZNQq0DWmg2kzBupcRFGqhfYeYoWPSjGRRaj4LKKsn2GZ1Ra703Ux+6NRTqyF0DzwJI3
y3LMcSLFkGyjt8YkhBqpWlFg1hsDzeqvy3josDyJMHOQRFVhYhlvXa9300zbJYUHQoCC7v/RUXGi
cyja0Ny7eqD4gxITje6YrRNrC3+YlLlrOwRtFB06F3LYohD+0N66dVPam2BMR78ELzPlGA5IpTAJ
p5o0qzHWcYes7sovKE2SkIiDa7wwCyLfd8LRovShx6QdUfkSkUgNIodCqYGrIGTIfjRTKkk0UVs1
lbeqbTEOH3IiLWFjuqXlui9Q0TywYFNrxjgKB8OvyeVFn8NnXVSG3QxvOuxSSFimg45LNnaJZr0k
aqB9d3rlV3dtVwGPRrvncUEsgKjY5Hu7oZMSCY0tMSMuyq3FvoDGUlw2MrLHdYcZPDg4rBnqyxbS
Tb8rEFPj+Jpoa0fYAoai8B5USdbwNQrmEctYQCTHVWfEutzAMhvqFQzLJkOC5ANPVIGIs72uq0S7
hrtXqXSHwq7oX0c+SH3pTAExCgubatB2zBDppzrxBwqlmg+wXRSxl8CZtatm+pHaI3E2hPsg0GpZ
D9NYarzikzp85D91Zlunbzp9TV6iQ7KA19WmrjN8ai3xhMsBWSzeY3sOhwGBR+qkq4K4OcB5swQE
5J5fqMjDPao6x4hOgtMSI6gxQoyZwgBvrhBFFS0bEU0rgFWGfubpBr7GRdkj7QebpdtV9gzNzA7h
RFkpPkFacFlD7QMGXpbLN62mARjsSHmTIpIksVF5Ii0MFreH//YWz1/IbmmP2LJ3TXSlZaDCs4xJ
iZgijSRRhsOszerykZ5XFNF7zSr5knZ1lRBrjNPX3U2kZDsX5GYY3lJYxWjsawTuHe6V2JHqnFGb
wKjRRecAO6m3gzWSM9d+KEkqv/Uj1BK71k6a6NryCeeDgdjVvW4TKZlUWErc1Anh2RLDMO/Cwyg3
pscKRoj8wdp2pB9dSdPFvFU6NTkLWmcqdB4GRTz7zCXHjV27XQ2RtUYY7FLbtmmgh3f02eFxxrEJ
5bUltAIma2l54gM6Iq3dMwyzdn/TpZFZPFIoLLoJMZ7jRXcGIZoO6HQ/dkwA9W4vs08nThrU0VYS
Rt2ul5bfH/Hq2dUhrrHg3YTSycdzThtPEVcxiuSL2NE1seH207qrLHVh8dQVhBq1COEUUu+P6dp3
m9NM8/+617b5LA6v2Wf9P+Y3fi/KsYqgJf6vnx/Wfz8GdjAzK356gCslasYbuIvj8ZPyMP/0byzC
/Mr/2z/+t8/Tu/yxi8a66bsuWvaaRp/0zU5vtvv4n/+d5d2/2mi28ZdlCMekpm2dGl/sHf7mZlj6
Xx4VWOZI6Z7+xIz9L2yGwZ/YprHkZTnFfM3b/UcbTTP+chyeo1iOM17g+Xb/nT4aBZ95EfifCwOW
0hJkBZBfFqPM3ZRJfl6YEIllyNZiWkgdPKCjPbFh4S586QK2vJXU5JXeNfWV3WAePv2BT01/xS8K
5psihsfOquX0BzvXR5TuvnlR0Vk8ul113zZO+UL29QZQvEaBydfOJy7me/gdazPKtGfHUMy6ZAZt
wez5z1iZUlxTz3agmdtSQaI4PZ0EI9NNN90aVoBDk0w8PnGysfo+uq917YXFp/+ujcQBZ3b4GIGg
XTMz2Gdpi7fYnRL/vmBm7foR8Bc1i5VJXyHHuLmasjY56u0wXFCRfq6cZmUkY/6SR6mxRM7frevR
t1dFg//a80btzCqrGhPE6FwlbGzPY0Guho1I6SHX/NvEaOIPW8V3lgc5MeXUz/F+gFqscZxg1HfP
uxx7MT6AkOzIKUOKj1S3hXAoPCO5FPmw17NYvMfGLBEWQXMbDFDxq74JtrGV+bdGB1zCkon5XobB
ARVG+ahVUbaWyujOS6xt153IyP0JNn7ruG+yeq9G1X/mNpkfePvDe6ixM8YWyJ5LUsclFTNCEEDX
PsicwW5+beC3K3Dd/ast4f1Htd5fJzFyKS0QCFjEEN1UY3swUtukXzEG59SBh13Xs661ZJOu6JTa
mzb2x4cpN4ixAIFxrsnsQTbVuGcB0S7xN5s3epK3q4mYiashGoa1VkbeZT5o1iaSaYbQIkl2vuON
507VTYgpeXj6A6IBazPppnfZMA+vcwbBKwUveJXbJZLS2IA5Hmv2bQ0//2zoq/ChEDXNuUFWT3ZP
UHSWY9qy+0cmS/0M6FZ9dErbWeVU2bHfaaTtZlNyHmlWdlErTL6m3dbXTdn1y5Kv6p7fFtlKbJkv
ae3e9GUhf/jaI7c4ea1OJ9aJ4bjv7ej+6EcneOpQ3KCAGZ0jWs1pxbFZk6ZECzvw/drY3AOmis8n
FhM7AlQdMMy9XFtKeSSpj+B+va66tVDXnGFvTxGXBkwqclSvHZg9oL7OZ6+ly5gY+gj55EVKumC4
aAllN+2+e3eH4KOvZfLcCnpIkEaze7PKZ+pWMd4YHZKsAhvFASIXChfyzmqHy7kYmnbNIqm5UZ5A
ulZP5kPa13ic7US8edW0q21B+KXnbt3CRuPoJPQD/cB7USMZVKUuo/tkhuwUgwiuEQKWG9XX5p41
nzhHrxpvK9G6hwbZ6mokOuOgD1j+Y+D2RW2r94YqEFxT/5F85WRtFrCO7XC+4mZmRacUr9Ctdab1
wbOsiJGBvTifGktDIFryPDGIa4UUog70Z8Qq7+3iSIKBfSaSwnpwSoUHJrXFayHEgVmYUNS8eaqR
OoeInmO0NI59tBW8a9/23tJYuY994LhnrOnTG1NLkQUXvr4noqvcJ8DIN1AExLVvyXApEAQ94uH5
0QQi/MzaOc2SVTg1drmLR4G4zpp0QKFKvyOGkLvErrqDA7hzKyTh6srCuW7VuXftWHChK1vB9Sjn
hGivf+1doUhNV+MlQdUWIEmSg33DUC/UZmEru867PS8rEfQ4N+i5il3gh8WmM8vwXpbGi858f4H7
qMEu6AKsG8PghhxYeckSPeUWMMeXqSLkMATxdcPuy0ViDd7gyx8M1LZ//4tYT6a//4VZFs8NsN/z
IuaTd2X1Fhla/Gy4QbsKgkSS1dkkzw5dhkJGwaMtQkYAvQZ937rJs1ZRIRdsJi41wyrvRDntTs/j
Ti43foFp8PRuwzhcesFrHnv5QZe1dZuXgQQXMoxrA87DLYBb78IKxPPpj+b8ipLgItTH3uH0AiVd
yo4NF4pWNj9GN/SeGgxZCHClfVU1pKuNbsP/eH6ooAgZVqfAr/BQDNVFEyTtrc02aTfY3oOnwzbI
mMMe7dDsuVGEti59cn3DhCmwbM3iKgqi5L5E811bMkcROKCGO/0LMglR/fk5QcDzG/Rk7tqDDtyj
GsxraygfT0+3felvksbCbDq/KkMTDIixzy6p2pA9+XA6Gj4DlP85F2qaZ8aZYqP40qr2EUCvdmR/
R16RCgA5zM9naXmdYLS6c4lL6PzKXflj7V3CiUSxqufZtS2ieEW+kX6sXEgzpq+X90PYBoTxxmv2
qclzoF/pDFcfeobhCDarfW0h/tqFED7W8VCU941sXlq2jM8qGI9P4Tg0D9Sc6mOakBZkVe0Dph3r
AEHkphjtva1H1XmiDcY1+btgxHuPFHWcVwtwIMFDgAx2KYPUuCKUlRB0xgZeLHvs41W9VpmZH0cP
Y0Uiiug5jqMHNN/4VaJhumv0a6Hp8WfZMWC5RZfc57LoV7o2puBYUJ0X+Fw3LIa0G2lq2Znd+dlr
nVnbSdj4dLNyZ4LooPAPAbpVDjFs+Ph3YIxJUikd+y4OyDdN/M5+QHvBTre03SfbxVDZdXrwqoT9
1Dh1+Y7g+xDWI3nRubT34PSW6I6Hl65jbV/O0zylgPDSBiYKUtarXyQGT5Bk2ns4Z6WKfsDxNGnE
ZjEF1G7lkffeDLuxGrRdJq1mD4Ur3wZgHC7ZWlCxtwbrCvSyWhV9nh2L0UyWaRy4dygtSOfsGuMx
Pc0c/Lwvdco8aJXyHTnleaEXpDsAQ1o0OGwYAZoVsosyWkxMqCa9z7MAveCRKvAWBZL8VHg0NdXU
n+AL9oD13Q8TOy6YlPpjSPur3OR9x2S4yYuUTNhMv528zHvzHe2+9dzmzdE6kjEy/7WLo9eRespr
ZxvvWZAFr6Dxfxg0eF9yjztTDWb0ksckgMuyn/YlVMqzHjjzMhpUc0Hpcbxil43nI5mGN+XpO9up
qkcGopicEVZs7A4J/BX5FcYtgLCJCm9NpQ84BZviMaHRCayWj0FCz0EQ4kklxpodFWz+sTkJcA7M
rGVt3rpZa7/QIKQUY7X5A3tbD1BoGR+tkeC0wGmI0HDicNsIaPw+q6DErevzMU38bTLk/gUZHnKd
lZ59pcOIJ9vV0Y641gxUk3VwDGKExzMjR8R1+zlUN1nQRx9tAggBR3t1ZMQtz8hxIVCpt9sVv0T3
6E95z5Ufn/KHu0ddZgQtWcax0lhtV5banV5VJW2yr3UaAqeHrY61DbeAvTk95PrI4N8M6nB6WPp4
d1kyd3mrwQdKoGZWcldrZXfbY89fcwEFm9zpqqcBHItrj9AVcns8CjM+nJ4OHaT8kG9RBbMueSJw
FbpEmoxEwaWHBov6papUt4zHVH9OzGAXMMp/wKx/Ah+VPOhOp636yIbB/H9eymJHrYhG0XdhWaz7
aQg/Gg1ka1dHGoOUo7aFxkSv7DZFZE2i/OklUsm1PorpGSI0I12gTxeugmE3IOwnMtMlYZSN+uml
wQCJJjUwG/SUOrcBYfSbLquTuz6do7JIZnRz7yGOPPjbHb4L1pXeg0FRZeW5cAYdqOpnZCzlL3p4
yfydPlNnG7ca0Zvr09PgtJjhvfEhoJR67udRsPr7+YmFc8txDF+5+za3tL/fhrzmVzEY7s1UJEib
a9hECNXzF5f6zUJA+LiaCnJESIpomFDEeiw15xg4ptjGaqyWeGuKB96NtaNJ7gXxS+UDLCTQ+wZY
HRPu+MPAxuvMzMt654ngo9bR+EWsFVZRg2bNU3V1F3WSdS+kUggwaX0HtSq4cbxkLXxjPPcptqLW
jtT1CBftoFfkf82PAJQU+FOci9Z3c7RhJsAdAD99krSHqm/bQw156RAP8gycCXLr+XmvrM8klq/r
MkXiaPWKAB9++uPp/wosFJ2v5dexNSma5v3E12fGG1+x0s2HKrmVnRbfzqgEw1E+9TkeGbZFPpUi
ZIZ6crgOiD5fDxlpJ3oZpSuDCvsj4N/0LFFC21M69B6HBL4GpcaHIuxvAbWM26kE22S3mnw2FcYg
ozSGg19loNa04i1DbPIcgzZb4m7zWZIa3bYdWOVG2GX1Po2fs0BrtmHDxjJspvjZNZunNNKamygj
R2l0qfaeXhb3LeMAyR4b0vC2KAe1oza4HUAB3/mQ6mFKm/Kd/DjoIWGiX1dNW+DQbc1N4QNmsvMW
yZ/e7U+fB0KAverT1N0S29M9TyYu49nc3Vr1FiN7CqAils+4nLZITfN7VePxrasAR5JRAT6ad2iG
HrW7yiSHAyL2SLKqOwF6Nwj1s8tiQ4CnyRmO9nmXuLAq7XEODJkj02KrI+/GEYdiCIuXxhNXWRR5
t17o+vsK28NZQkP/DBIgRnxLUpHzh44xx1L9pbTSalXLqltpeulc8fHzfWW3Bzi5zhW5L+KiaNLL
yGIbUjapsx9Qze2JdWHqz7vi1okZHrHyVXufQFNYTN4bFVP7yUMXhdLBsUh8ltHK8cLqKlXh/6bu
PJZbR7ot/US4AW+m9J6ivDRBSOeU4E0iASSAp+8PPHW76v7RPetJTxAERTkSSLP3Wt+atgprmWmT
YQ9DuftwbOIehf3uYjfcj3yNZIEW8Iye2xe3NXahNDHKRt1jBEH9B6/AI777Zq9qi+SdULmXxIjW
gZ0ILnjOaIP1+9YFnxakJvs7m706KQ2gc4S2r9CNPRnJF0NqfCax0UVFHzkfvdmnsGGUxsvBjhcO
+d8u1I9zlxIibrW1f+2t9om87pocGO7p+yBrDsbnYNTqwWSlX5uTggrtez9B4jU3oWVfvTb5h8iT
pMZyiW3kFO1Rkxm/BrYceI6A7/RBTyR2nB/TVr3EGlQT0tvr81T2Jw+mUmyO6YGCYswZlikzz/rD
VDsGQ3+VkzNkj+9yTNa+wG2a+OaXPWif9weUf7/8srCuNZtOaj/J2lHh+E3HvV8KEalLiUVs45Xe
dxUzBdks6g9epIZjhL9mC6U6fahKMCQCUM6o67jG/Hy66giUVr3rEkFAeMNQ+gc9VulRT+qvtLQC
wO9B/lCCvPxTdxqjqFw2/KLzUMOHYhWGMVNn2o/Mel/hdiFnyYe/osmNm6nxDSEX7WPCdU73U4X2
sqyS8UV6UXitw+rz/nQnnAnIZqThMWpf7ZwMDoMS62MYddEhd0eV7SrTXXmOQkFtptgAWY27xJri
Ydbt/jTEfX/KWaaf7qf/HMT9q8XwTdhistW85rcLZoeMHFe/ZaPrkYQQng2302/Al/VbhPP4EKYQ
yhPfSS/CKrhOwAVBv/HOcfBZV419up9YSvYbbSSgOA9K96av6RBZt/vjaMwEvAgWe/VoxjezbOJb
ZqT50m0Ek2zjphdJds/F6h1vWzs5AdmavJmGJp/6rLROATyiJXk40SftgGpBRkixTUfsjmg+nAdH
xRnjZbhinnYezPmpShEbIHNgaVlRTcCofNLq2qbkYx2m05/nmLNXFs0XYF1Ze9a5+EkOw6nZtR4E
ROWdSkt4NzgxObdu08G9Y1+xHE0zOjZj+BbajiRsNZYASFNn5fmd9ep7NTkY9E8J+/VxwFowtM3Q
3OAqzV81P3mKCW4tWDU9UgndkLIrH4uGZFFrCmoyozkNgKkx/xox+VJTuWpTqd6TracoeSgMWl0f
fAZqTM7AJz715qNM8I9B9aN3NQNnI/NqWhWKcz9+qYicXABYmENAtJU+01kCXUhqgga4CVt7z7GY
LTxpur87RVxUYC4d0mAumV1VV1j+5VWD4r5PJ/VVN9rZr+VxiEZzw47Ew5RYqZMMh2E9WN2O9DGw
d0Nn7L1JA5swiBdNi06l748nNVrumQAIbr44xQCZ1hnmcED9vROdcCieG4yau/vZPwdbDLRJwZqz
GoWPBuuLQ2OVRx+IFCQ1pkvTaYJrO0l1CQJak4jFrskQP7Ptcc+jTfMYZ71cGVxpL6qe9AMbBVgP
yMA3FVbDhWPUrLbmA1bw+ogOfVwkLfDPnsL/ozvhZSUgNtwWZdc+ZgKoZNGOWxoJ0zHRvJZkF+Gr
tUpTuSSsGsJ6xkJh0A37OQ2beEcBYG2bQOLuf2Y9/3VOWfw9K+lxQKQgPbRVio//Q2+jt8EGayUc
OCdOhbjl/nzE0m3Zwczf54N2M6BrXkIJQ5JbyPw2YOnVHnu9WKNzZ9uHgWgEYtB7+wCiAXFuCmRv
DEHOdW1xnYNQn3PMjMsAvA6QLcnkiD16A6w/uwJlJrezkGdgX9nGDmNvVekpmWn9aKx0/FZkmDCo
FREW4RI5G8MPh8mh5xkTKXJwcJhucgoQG9EE01vFjLeYhkGerR6gq899B45eTucs6bu1z0YTQzGn
9wOBl+wUyJraGfOL9RZrNg206c0nM7TI3XYXGfTu0SDxZw/tuJd60b70lg/QDID0jshT+aIBplr7
GMgQXNdLLbaZRCCOQaRD5LJSrA82U+SdTCHjT8wbAxkeWrkrDeuDnkNIN5bDVKPLEI35LVlArwph
li/DMMcqej07U961oxi0cImv7VX2k/mrHSh6ih4aHQThsRDZU2zitHRi/8Oi9XgZhql47YrsSBFF
3O5nog8IcOojkEwuwMCqu1p+f26qilpgZf+FSTbkHm6drewL/TJ6mty3lEBdoaXwCGJ4KDQYXYIT
wHPGNOEXbG3GZW0a2NTnALQq3qj55nT8rio4RiikYgmgZExZZwDz/OqrQDvTPmrfTHQfevYmJiu8
4H74ieBBHhFb/whHGAedRn9BD3syDtiGh7BqH7rArh48ArATwzqGQ/HaWGAu4YHax6TbxsKHANAb
bDFKYzzNUCMXoOHFnZ2QkrFwA/zqp3HV+J2WwCSEq4B1Bb+CwRzg7k/9qzlE1kIHVXq6n/a2+ZrS
7VjbdP7tvQUH6K3MMM27tjq7nj43Qn373IIdOSdIWqrQ5B/tbZRn7sxpu38hCInsIVhyfX/KhPcF
zDBwNnoJk2iqGsm14RUEOU7arSZiaTumgtTNDmE/kD7i5/VavpJn0LyUUT88uOR3RG3UvAQuDlXl
6BpmaqJ7+dyznR3muI7nA91WeW0yMm/uX8BZIjbVQKZF3YqcJRI6Ba0cIcEp+KnQnI1VFXXJKZ6y
5OTWmb1NC/ANXijTtylRP06NJ/gOYmqK6qQLB86s2/99iObn6vLBGEm0TCvKCfPO26/mdJCPws2I
jpJqXE95gqZhyn+mmqAcJ0iNQ2sY5R7xkb3TvDi9RmiVVrLw1KuVAcLKDdb93tjTh6czpWGH7zrG
+6w7gZBMFrDzzE1bZC8pBLFt5hXuCQOnvpoiWk260n6atjGObfmXXVCZCDHDLCFOYIf163DT4ZU+
gksNjo3eJtuS0sL9KZJpt4KK1nKsDHABAGWT5djT9YK8QCdMj1hdJJm9QshOBA3e5L2JsOXlfjr4
z1GfmAc6ecmTMLp3ZerJF+21egk32D+bfZ0+KLB+fqofw2l4aoYq3DYdaRT3g00tswMFmOGPwZVs
KwprykyDQxFE/mM/YxGNUX+fapewWsODoe1wi+Arl89RHcnPKvwy5R8SKKHHBMM8memniI0OfpBj
P02Dc2UrvLOsOvgCRgHsAACpBixp6wVEygYtppSGeWTJznG63A9ubPinqfEWEgXEeirD8ShG+l6o
mdwHyMj45ZDUIqHy1ZGUzuk5TIgn9ULoNIrB7DiaTDCxuNRpTW6Vrjs7wlSosAUvhZN2TxoRlsLS
q1ezCdUD7Y1ralG1xi774UgLSWeRItXB7vXqD5TOLTgYCxq55avrUI92TbbVttmm68KycOyqkMRY
Te+mYzkMy7y01Nmj7bdpDGHAvYnEi951O4+56HY/47J/bNwBpUBrkalqQoJwPAhnA/wfsTIyCNCI
cqNdDwpx7Q5Beaa8Ux9TP+1gzQDSwKGVAWZ4lSGtUdnVb27/VjsY+XMjbc6F5YizGM3yLDf3x/dn
m9TYuipJAYDY0bmAIrzsky7j+4OcrXm2VH7Gf0qyOBwLYJfYb4xd4AWkremh/V7PiCfp2JRJWxiK
vRlSJs5wR068Qxt0/Yveb6cvTFSoJAL8z3pYoxcKJ4IDtPLUBTDTqqjdUBhJjoUer5ETAQsq7eam
J1W5aUb7227yAKyWHz1XTQgFXB2bokmuEaKZa4jS6dpY1hbalXu0o27Vkp1CHqenX/sWD0oDbTia
qcwb7HPRkg6Lu/SkS7m6cKu3YABSL/Wg2IwBaLZSxiSJYsOajxMzkJBoJD2/74+iqRVwDtRZuVUb
GAkq/Rc33qKwgvxHEyMDM5HrXkKpzpI0OGM+94MDv/uZkANjJSoF29Zb1V7UXinLutcwy1kk6t62
KYp3J5bBB0IiExQijU4K09VzHeunPp++az/od3ExLOB80K4xyuq11QnoDmT/6C4wyURHbXDjYy5Y
GgqZ+Ks4j/Job9RTeZSNXx6pVn8X9CJ31Akdm85hIg+t6T+0riiAuv/3wSCSWFLW183p1ETtvw/1
fCqRmYkWFL4N0pcIKccn2YcQaZ2ljd94ya4ZGueJkoF5qNhoIfDT7KeUfMud3neENlrjl7SM5i9n
pubO6W+Lwfc3slbNL4ssqkXBOvk1CY10rp/ph9q0zllnhrc8U0ggB0g7BTqcSxAj/si1mWkWZ19D
zaguDH1cS0rm+zFvnxkBrE+TUsBM8RKnnsL5o/Czz64NzU/f4V5MMyM5+4M33cZG/2GBR7VNyReX
vJ/M68dPL0EPV8Sy/YjmpOK4G+p36oUwMlIrf2Nsi5axNqavYVs0Szf2uzVSvXxXR8WX3afhb8ON
t52s5KeWO7glo9a4mKSOHmhxD5uJTcizSvj3SYNIvgWZjFYQbcxpbN5GJxS7KTDhwIxV9UnVuM3H
6suJvTn2EbpmwVDu2jHEvC5LdyQXj1B5jfypTye6coRA9ZMc93ngAH71oM7Frf8WNJpxdCoIuPqU
6Fssn3J5Lw9mAcQ0LGujs0Y3gK2xSMYHtkPkmXrJeGq8SjtnkARh4dHMkKhAd0YDDtxz+teU2trK
HHIIqsJwtwj610bRpHNMnI22LTT2le41mzo1u3csdBuK0PXRoLa2lJXtnHQ3c07CJMm3c7zxxU3U
qkHj9T5O6bCrKVkiHq60dzk13/5AZoXOIu7BmtzP+9Os9q21y+e8s9ss+uDfWKcCS1jHZQXmGgsp
Bg6NTNdgXA49PZ+m7cNXG0/T/dvpuxT7uGyy9f13UgGh+Sh07xpA1bqF9o+uFzuALihrWfhty2RI
VqWS1jbwg900S2TgX2wn+rNLGsvyPLH5OgRZ/kOpgOHC1IuPYtDnDfEXsZvd1cabuGYb0h4ViAmM
5La/DmsHUSILPWCZbtCOJ0rAAgA1ahLDoQw1UFreJ3UiwLGUKbj+1llxcUfbJqAzndXJIRlj/4Do
L18qB6SdGdnaUyx/ERZv76iU+4Ah7fxDs7C0WplKH9i5qUVpEDFOW7vYzyWeZAinrZmQp0q1vPpt
9iUT6KQRPQZJhgTo8FbG1qUeC4e4BemuBvdSNiN1T9vKucCjHWGsYIbrZh/14XWYzFPeTeHayetp
GTZ1e43Q8S6FnXxWddEDFBZboBTmY9fV9S4PK1IkI7vbhIQxrCZYWdcQNi9jpZlClRr3BGm1j/dD
qixJ9nhAVLBHhM/YW/Wlbbn4YTiKoyG6epEaXG7pZP1mm0zvsxQ7FQKnjAcLxpPQ3rS4RT/J+PjY
AtDYaHuHfNNLnnZqK0PfPqnvJJ2Kg2L00hIKB9K/sekrYZYh1veLgYjW2Ci26EXeQs9wHrsotB/D
SYOUxkW7S/lAH6eBpI3a6ASJCmiPo+zn/rQ/v97Uf9GIejKUWk0x7ByHitGaxVVCg7H8y2oJGkWx
tUsj40UZzjoriIGzg/C3Y3a3SCDCTeugXQ1qZuY5vYkaUqDlH6r07OXFeJSeB9Ojy4zXyXRSNoj8
qe4kz1UBX08v468SIfwSsGWzbqMkWEyZ6SzIKAFgm5T22ZkP90eMTsCVoYWyLSh8MgVrcxVNenuJ
s5EUchYNSwqm7MYDfTt02k+B5AXcffrlp5T2M8MEksBEp4wY4Eg90AuqeO+ikHyXqJaXJtAH6rnh
vs7LYWVzgayog10m00wPMc4ZYYF3yhvTWNfdkD2F/YMi1/lgWKQT6+AWYmrHb1mwcW3w3UlTT1fX
r39Dt/5QrCEPxdirPdueZhn4c3pkf4r6ydvSJCTdMAMs7FWd9eQ8YI1dEiFDtHREjUzWwHZZ6AMc
Bx61tbPma8I9tLBTuUGgDZmSDppTgioXMdtM4flPOJoLlmMB28KAaGIlxbIpk+pVEhwL6DypLzIe
3rNw1Wadt8yUFz+DwTWWrjXFJ78r5uQ4r8T7FE6vTQ2Itxut5L0ZMoD5TpTvbQCNG7YUTIGEFZMs
455I2UsXWo80SrCG0h7KmBDRBQAgCrpasogQBlMxad5p/3yVZb+r2SWRB0KMC2FM1YMwqiW7QxV6
xMz340Fray9eEmO6MjyFNaT391GW97dkPuTI07yyqgF5sgxtkNQGi7ZqzqU1vCW+JCZlF2h+eRg8
41nXMv9WaCJeqchAze0HhGXbILQts38I6WFsQxcmP70rIMnKv9nUwG61SywY18cnPRKxiCwrvako
Tm/swNhHKLdeFIrPY1IgokL2uF5n2xteoZ/szr2OFPtXbpCSozpYL5llyaPs65LwXd1Y6/ze1f2U
/GfrQVB6blmMOnJsV7McgcGlnWxSC6tgY5lPoy30DRkSAP8zbaNg5t26Hb0lZ6GbUbbDbOmfyY9Z
kG+a36J6Dhy0kobdSpfd+lQM28aac1tql1CuVlfE2BLuJFRGb8oTwN018zLZw28R9vmB1tGkAZ5U
BNs7zc21SC82RMs3RdqwpEoub0NFUrTqGeCVOQJq83uiYNnb37xuDlAMGkkId70j41ftogo6ZAzH
lz9k0lZU6PJ1TTejHFR91e1M3GrHFmu6CO7qfnp/bZd6CLX2qTd0YHWVuGlW4KL7mpZVrtJVbMTl
wrPalDTmTAI8bNRmooUEjlS/lDWOa3uclugU85srOnqIvXuluzScSZs6p3WBlKWoGA+bXzip3H0O
dO/iNURAeZWBIpoDNgz7qEBIdc1wcu9vScxYtddt8aVLPmvsFvRzjSzZtRHkS5or6Lb49GrC6fEn
p6/S78ZjrEy1o5iCX7FF6X8/EHFQntqhuaikCU+IPnfCzv7qS6jg4UBaphdU7jziVUtc+U0aXnws
Evh+bPwYVVTd4qJIrvFEEo6vl7c/0K/wLxDf7RbbzLHOsvbUEfLQ2+RPsQPBFpBVzq0cdMGPSpZp
+JfRR/2D6wfIOEPefCtVEszTPAiNwVIiur0lc7ap1Dp/f08ZbrLvvjEdlglkI7PURe1g7GxWNnOU
wLseznepV26R44U3D9IeaMCq3Nq9bqJK3AeFNZ2qXDtBFW4XWHTUQZEhs5ZO+MvNbGR5QMWhjp2T
AU5Olvp0nE0JQzFLvNv9OWGGkMt9uW1621p4jfzG+G0e7vfqBKRmzdLNXt1PzfnWLcSWiqTLshj8
VMnn0wfJA/afgRGiR+w/jwRFz03Qs698dBRukYjY40jUdFafcuSQWhVUn3lo/45gNH/5Q/DSBp36
RbrBpY/S4i8nAu+cVOGPZZjQqwGQIwCk/GNVCEbtdz+s/XThmLem1iVPGwPGCDEiHswK6oSIRQpi
wswgTH6XSfoUjE73zWAIpdBxPw1VwmkbneqD+axfDE5jv2VT7xNc7tevVqiJmbbnP6daQRCJ1aqn
ZKBojgmqeARTzl2WkOaBx01fT6Myr4SDNxu0Aoow7lnvUsTtOUpLf+sLeGZBgSbArNAnajHyCbZk
4jBbL+j1OURWB/1wDPVJ7ZpUTCfbs41ti1PtbI+hv3GdzL04iJE3SNa1a8SqgYvfL2+uQl9pl4F6
bP28YhLNvKfGSaylp6ryJSiBOpeJNFAQI7U2bT1711JmMPSHxgf8FXRxoi2/eoUyEFbfdxiVN70R
w++hpaun++VP72Ybt41i+ls5hXdsneDe/F0auLzv8bTmXWEqKkJskqZOGJxf6msHlM+PX+UHSw72
b0yAD7PB4FeWaW/kU3Vf7hyk1rS69+HCqeRPiJGmaFSHPbi7r9TSc2rZOuhJFEd8nOz2cdTnK6/u
zceGiuqqjX15I4YJr8845A+ASpMNjDPtYqaDs2mRoZwdnbqR1sxVaFuTO43B5AilvNpDADVpChXI
pbrcxmBY5ceB37ubQsTNhCxpW1XI6jxZ6NFGDQOHiMsO5W83XNOSzUYMGPYhq61k3WlW9AgFuCf9
qxFPMiYkpjUN89my8nZpDlryisEzXEg3Ht9wxAwLxtv4o5vVUx7Kz89aTN96Dvy2atNnYSHRqmV+
lnhn/lL0Y+u4przshSEdABeTjxjf/rzv9aJnnYBeFKEU1wOrehJ7cUbB1tMJ0+xzv/3LiqxzbCfo
1U3vOXFF8q24r1I76z9HjdagGFXwbk8UvSrDa9/sCFtN5gXhS1eb3dKoteFZjVTcpT4WT2afwW7t
0+Bm6ipbY8TVHyQBkOuSlIBrR2TJpoNPftHxHGwlCQZnXdTJrkrD5CRytkoEQSVHyeSzp1WfHmDo
OgdK3sV+TCLnKFAh7aoClXUjUrUV9IPOjTZZrLis5BowHG+Ur1cPKJ7FuqhddaOnb66qEU1woCQB
GlOWP6Owm+hKEX0JZj1dUjDQXm12nQvhW/276WvEpDh99DlyWUe+MX2lUf6Gza/85WrTtZJe8NvG
hlfFjv6jT+U6xPSB9qycY0wqAByGv/zz9gcuZadwFsMZzPZe66FSY2ZUVpj8sK04AiqQv5s2uMG9
Nr8rO/yA+ZB8NdqQkOliqI/GJAxJ+TKi2oNmAlCzei0ClI2tqtMX0O/wv0l9eHLQeqwYfICoNkmw
iocpvTHtYNJUSBE8P2D2ybNDH2vxsU/b+Ngl5t+PnLalttsSUPzPc/dHrvSLavHPq+X8Lf/6yj8v
r7QRwOM/r/yPXyMp0mwm27j9+Yn/fN/9dffTsNBCdNI9Ue1ZFh9FOUZHjBZ/H7z//ahIi9JdNtgZ
Rc2kPFjVBQP9yQb/f7ToLV9z3ZCnSNmb+xn6YtehHVmUx9yfTuQ9ddcJSe4lH9nRBN417yrMCinX
dpeO3jUCVkVrHQDuXMmJtvcn/eTUAbl/GEs9P7Rx+DtmFastRKrlFzGQ2EVRe1E2esG0WtW33M8s
puWKTXpT71wrAieQa/hF8+jXgMJ4bbYOmhM2aHFZv+he6Z5UjVHkfoqI0L0Q3/J8r+mSjC1PXNnh
pfCbNyII/JfM9kigGNRvkuTSZW9M8tgSnbdvYbOtzEY0b36NdURHh90aWbE3ok5/F723MmwTrrHS
3Z1U3FdumVVrOWY6ondhHZg61mbsjD8FcTa00KWFQq42MQNAu5zWsKkXbgu4h7bDiC7QeB+QY8uY
vrqfbj0xNEeXKekiHgqUxBDmqZrI+fVV09Ot8V5QUYEkZ/W4M9gMsXFsj1BqfkeIFuwOeS6p3R0+
AJwnmiKYwRcBq+DBzNYhZJmlURYJgqv8QkhGcLHnYd8co3JXNQw2rDWjFbTWORk20daJCYe86g3a
znXmLCtw7RqpNsgyCGqo5nApwvmafkzXJmj1g5XP2Xo93sN4kAj0y0tCCvamc74Nrb9kKnqK8pjs
yjEAgEoNTI+LiEyYjMqVcXOoHzwm3nfJOmZdS56k3mc8RkSe0IuL3ia3LJd02t/QX5HC4ToxN1r1
TsWJCpoqxUoO5ONZLFeTfsTgVJcTse8pGWwQpQ1ct8uoh8MfJ/I0Gt67G0pn245sOUyf2hK9k6b0
1KkPlLcWqKIX5ZALcpjqCK98Ue4yqjTdGBdH3JvF0fDf6iytDw4q2KNtEkk1jHC6hd1a7MV7Mqgw
7O5Sh8C8ghJ+57QJ+hO6xWRisYqS/EzLXtnKQfuWiWppCfVZDxnwU9G/G4oU+ezFS1z1Vz6R7RpL
9ZlNst1EAO6XMa6dJS5FnMnUe0mi79fToJ6s+kmXRnDFQzJtlAMXvCA91dWJm6u6wobIvnej7rOc
FBV0aT3n9U+Y2J9eiy3b8iZ3K8rugPZ0nU3lvu666s22+n5V6CD7DDE+IqExwObUa82VyNW67ANP
uQ9wmIhyvRNcZjC5Cy8quB8DRZ6yU313mbexwJ0WzlQ8coPIg4YJf1U861NovQ1ltlLoQj2aI9+2
S7y6P1bRpY5R9Fg6TWQUQM23GQXrEEPse66IXAzbcqsSs9upBA1jSDBd307+ZySIuCWZYVrBaC4W
Yanrjy6xx7Ub7IPUab8qAgUXNUriB5uN7AmbP2Ed4Yh91sM0M+jaQa9t7cVqdA2hdCg2SiKPnTkK
LHqorBAFo3fySsZYv0/w2LwQZHy5fy0x8BuUjajPVYVKs2spMIrmuUp17aPK2WMJr3duVpNBmA5a
sTJHsojLotlmxD3qdsmCy8l/IWCbPnNLY2WcFXRYQv9j0rp9bNNMq7PEfhndXxEqfvZhziblk8Hf
xOrDpFjzw9V/jA0j/OWj/ZdR3rLAE0wABe2TecJt4/rV793x17w4kZ1WURpsmwcvSK6Ty+okmLKX
odGz76gsvgPpO5/RwDLfySmAgfEbNoUiAhg1TXG4P1IOqnffTzxK9PNX/jn8x2v+4/v+9S33H/HP
l40mi7YIPs8tBm02z+QsUUypDsl8UHZH4uQ/5/dHVhdVh/sjQoVGs11nPgT5AHx3gfFZjAfTio7u
SASxsPLx0GtkGkBn0ldaHYCFq4DStJ1o9GXbt6Sh6FG87B+b3NKPekh0yejUJCLkFKXGJzufWFO7
EwFR0ZhwhBUhDnXa/iKGtSU8oYL938zZmE7XNCRyzQ9LzagO90f/+ZXOcf4Pr//Xs38emqP2VJuG
2IRePxwmChiHyPf2Qudfqjubcdbt68P9UQd4/8+j/3jun1OWvWu2f2JXz++NbEjAmkYhZ7f8uNJ7
5goWRiMBRU5FTKE1H/6cwy5qSFdLm4OWZ3P0xUgOgx2pbzp94qCQpecL4/7e3J8oDZPtlbUZxijc
G2XUUg+05MFPnXilp3HBLZ3tbQW1OVYdrhV++P2XQUJtDvFERKEXts75fnnUcwrW/VHFmu1AKGPH
uHzkE1iVfWZtJDrZwOY+8Zz0z7t0f6uM+a1qb4pCHhNStYT8Fu0Jw4qzoSAnsZoOEzlRKK88AjO8
cVwSs9EefOmx5ABwAxkigCKuqbUns9tAiNTSI6ceHDzdNrOn7+Yij9qROMguSOTHSppqnXj0wJJU
Dw6Vt/W9gUpprBP3Q14JTh0O90ftULJpjEayohlq40h1B0ez7Xxxf3h/so3GcCeqm1dNkMPN9DfW
TUylXf/dOVqyNjThsYjoQOFXRbEzhYcm3693gx1MX1bqfUy68ULYGQqsSiWnUcvytT6E8qO3vI2D
cu4XUYmSnn46PBqzcGBwdxFgtLURZ96tsSh8NRVps45FQ5AgIQClJWNEgLZYAThI7HR8t4x8Pw1F
sapHTT9B+Wfvr9UseB2HzGZRhOeMPQVB3lb0q0Ng0Ib2l2MMsK0UiEvNjc5dkQwnFk5o7fMh25FW
hFspj6mdwDzRbLnynaL5ED5U/0wzxTnALnA1CIRbTvgNIiWGj7wGKHVPofP74Ip1cNskpHJ4SbJG
0CfJSFCvWYojZbDDXT425xYh/lJ5qfjVOEQt0PYLSDlnvWNiSkHMs9aLvlhZ8xV7v2zp8/t/aE3/
ryEA5+RXU8nqp/2ftv+7lf8fJsD/T6iAmaf4f0cFPFPV+x+cgPnlf3DbMLV1l0IdvGnXBgWJC/8P
JkDT/8uwoThh+ActBjQKpOC/QQF3fDNOL1BSEAf50t+gAPe/DAPxbeB7OhhCfWYI/Dci4eGP/R+6
wh9kwt/n/4ZhwzT+D4CQOUOiQQU6oHoDuMD6DLb6F0wKDIdRW8XPuHTLJH7sgzZ+nBjllMZSnW6H
tmQ/Xa06SvurBgE9mYgEeBgmAbqdIZrHOMZ30MdZv/O0KNsEORQ6Q3Pta4ko69JmhNyo3rpauHCZ
yjNKkCAG0U1ab/HoOduEEg7yKCpQ0Uiws6GT4tAbpAqHTFAFFoGDypyDbbH2NdNabAKD8FAiKxZN
081iwuRAQiqVwrxlmRPIFa1UVqAxNuOR2mdZOft+jE9BJZ11L9JHjXjE5ZCkz0mY9MuCwMOGjIBO
ZTq7mPTT9Qkz9augXrCY4F5sqsVQh8GOJs/er72fgqFKoQc+D1B8KURZzrqrMou8k2Rr2c6rSTN7
X5A+PxGuIYZsWDPZYaxg/Z9mJeNrtWY31qPK9fNlr0GQ27lRTIs4pX0+RUgMpqtVEXYAC4S8Ezf5
rfni+Olo2XdqVQzZDIyLPPbeLRxmLn3LdVmhcm99cZCKAhje2JB1VDyuUEx86fgPqo5M+yjYk234
oEZBiMlPTKKfi3JzCAh2N9zX3h/fx5Im5dgekcNRExrrw1imclHFrOJj6lCT5b86miJwpchuZb1L
m/Jl0oqXZNQfoEasKAWSzJIUaklUg1rqSUgmGeHy07sLBSkegl2H+nllJkB2mNB2MTujceAqYjpO
fMpbxJxuaTA/Erw2x0PU1zCYHkwq3A7SmEVHgCaqFwxPItwXHV2VjJyolW9StiKq/aWjCv2/mDuz
3ciRbMt+EQuch1dOPss1uaSIF0IKRXAmjTNpX9/LswtddRPd1X3fGkg4lJkIhTudNLNzzt5rO50R
uXnxp0LxizSpPaxr8ynP2arQMWzdPiiJp20tIhDd6VcmsBg4CY6B+uYphTy4rvGdbeplrt0hHhDp
Uux6P+q7HnnMs0NWK7jYae87rmCT7K75PWujSFZft6zAratHs9QePSIYgnq0vrdCCZyarlG2VAzn
mz+tQWp4IrEh9l3+px+VuG7tW7HgOTWJkAcrSNudQMBPde26sOvdnbXlz6Sj3CMsiZwopHrSDc4p
0IJfPAy0i5yfkTfzy4fpK9MfCe/W/MFMEMwwOQ50u3xuHbsO3nWHBqy13UPPU8bxCwcmPctPrr3U
IbvmG9mLTBb66bVa+ebTfHwiWJtEVRvzvrJaKK+KWOs30iTBfUm3PleMvH1kQWHfbI9DnoSZwcEh
1QsnYgR57tapYCTFBHL0+tBidwZBMN6XExQ5NDyPQrgk7mkvRm6/FXZZUe0MO6YS3r6EVxJbcuij
lCSgozMoiF3uP/3rX1vmLztts09qOzfH7f6iafU/f7Kss2Jo8jhSd/FYoZlX0R8kAHxMGqxH/f4i
2tTcdancMxC1jlheCFLBjuNDl+/Pf7104O1IHXBAqYmHjnaS2v0QndvFmStvJVFN9PQJLR8nBXVd
5JCohHLkZE7KEiDbt/abXu0sevxhZq4do5p7RG3mLDQalxwyhG4gH4OwqNNlh9hpWidubqiSq2bu
pppDWq9PxTHR0EF5xQmfeXn666dlVYt//kTwyGSRDto1LcJQbfhYynQIjXE+UzeSDLXY1QM6kIzI
ZWygjeEjxmxbP9eS7EQbsgoHt00DHQXqAAF6n90LlL9e1tX+WuaRs+C9tkjHEShG7RIIX/C9rZrU
fNvpQVNklDbgrvZKVchQaWlz6m4usBmWJFYqrd0eTUfQTiBOgjLSIeXAJOIo01FN09waPHvjxIxQ
X6+zoKvIhlZpViv3JkAnGItp+j3wUceS1TJ6GNL8gVst6pijhtW6KnGvYFJxluY9n9wfAkEMlVHi
Fyr4XVw9saheB24ilL34lZKMWd/Uvy9lsx4zUDfsKaGuz3efWFcc9VueD1ZoI2oOtk3bebY17Gv6
DRiHGbtxtp9wbIsXrSAgDdMOcADXe7KwWZwQzVyL2e12XGWGzYNscGLSVUlni4RGWih0CZbjVBhn
Bk7jzkKRGxDy9t5pqPtVzRmOJgO0Jmx6pBJlLsxgluQGqoxM+7w7pB2kNoavz+nodRi4eZb70f7i
C1PAkZBx6mwDg0IOoPqKHKPXnaeNvJm1Wl84dE+vhX3tbAtzieXEdaEYIfnfGZLgoBLLJ3qWFbJY
R01dqxO4cy5vb/JlyJX+4uT6dupusb4Yy74tEcgMzLfuHSWIbdaoox1O2RIqtqlZdF/L2r5LLM+B
1WJ7oe1I4GNjySipk3i1JB9Jdb+oM1g6AKyHi6JZaN2Zajei2h4sqM3VOl42+AYRRfIrA2sZOGbf
B3J9NEyco0gVKHNWyIr0iPaEeIEVUxQZpYqVXVytxbUqar7EofspBeszjFPTn5T0pNnJGtnDvFPh
7tHYIIZY3grkbLGTbh3T4NJ4ySmVem+cQsBiKEWFozwz66Ir2BHm55Tcsm4TErBDOqBe3JF2hCkb
ZKqjYVEj6N4ob2xUc3WzufedbMYA5NJT84h9r9tqR6aezQnGboI5m9PQSCHYkStl+aJWj10GL4cF
e3jM1YrYqNEadzkDDIx036NHDKGbj0WMu+RDMII46ZYusBfnUQ0J4TyOCRzDbj31KLN9wvt0X9+S
/mHKvguzdcN6knRF7/lOKQLGu1jfDHRFeZFyEk+aW23P6lBecG0VH2qBC0ozZtqEokoug5rTm82y
G8VejrxyQ9BEs+w9L0jPKjYz7mZiASEDV9HQ3vckXBs+M8ATcUYnm7FfMDOrjPqs2Jfoi5sagG5p
TltMlDA+5DwlxnerOVN4O1vhdi+pIEMGoMaDneMingcLPmCSxbJbxp1iTQMTOkKgXE/0IYOzErhm
aeKYWPbllD5nY/3HVPP5pUwF1hu+xWfRcGviKKI2ErWMxs7D1F42Kjid5VhOYyw2JpJlaY6kP6Nn
G+E7+ibpsIHXVmex5OM5N5xbXffTzsMzeTY3cWtFAkTOetLICEPC6bocBtAIdhhWfWEuxAtSbAfD
tOGpURmyolgw2FssGWRjSy71swfJ8dgLDq7KeMKOoPq1t4zxpuY/jCyR+7WCLJPhytoZhLci1mt/
Nrg5wrTgV2aWEGHbRIXs+/exyH4kdjE8E6GtIe8uSZMqZKSOlR5NTfeJWEi7rA05xA0h7MNc/akx
sPn6RP+uALUR58hRx6BiIHCfe7f0Cmp0gqbxS0tiS1fABBEyCMEJnirWMJ1pnm8reNBREiqBNTYp
hTPpC2jhlnw+mmxqSK6mNXDIa2fJGwDZEM9uSxM/cTXLvWo9mQABhAu/1c2mPliVaThCF20D25zZ
ER2PkXAinUhmfDMEcjbIA+mBLLTQRV1aITq5V7slHtpNu+s8I3nkIqvHYl2dCC83Op4BRY7Qz80m
1Z01WR9ei1fIhUBQ2MOIWR38RqHHyPkBxSOit/BWUDCXY5S78HPEmOr7uk7fNoyOKSQyMMs/stmN
Gjw+wZRxIGxeC+Fqj6ZRYui+Id0KOH42B9kazUOKDujB6DZ5hJfLujMaIV0KklthbaHqxboxY61w
DQRVhSG+RJupD3+9KHZx9nTynaW3BgoO65XMVbzY9kgemdeTHKvO5X7E9PzQ6/TyF6ODclauAaFw
reqn6hBaXZvunb5+1rc+i0Z9/VEo07UcWO4G4kciu7Ef9Jnv0jWXOUaNg98V6XOkLpr2sNmkUs4E
w+tu/dW3BYgUsf5q8cSi8R+iROvHoNwUHtIS9YogWMWXKcdCpx4xFfXLdtZQNaGCRs+5LPVxK+u4
yMV3ZrhkIyv2x5raIDpWFgZUrujpCuLCtKgrhz/A9NFzGSwnAJJJgKieGQ5BMOf5Ij6EWVY3LUes
Vm+m2hUBfectrOx0P0yLE7vDGg0alqTezY8yoSDIbD4vnLoqVFXwrZpJG6bhzzFPK8IORzHhbCb5
ybyIXPJkcEa08PA2jROAkTT9dXPeard+RDujaO6LKjF9DVJ9y1KEioCV7oeXrKZRK6q459EI6Jwj
Al8gB3UeBwD6vFFvuyfDSWJAKXOiNg9J0jwPtT7vR5RfXnttKsWIq1Q867PFyQaHEkuSpQeZ+drU
1b6o8iZuOX4qNTl7AKVDx5l+l93ybgrjI7dxMNBNuDWr9gFw/dhXS5AlOicNhJGojBfmWC05LKVO
99dtsOJMlOy409j7mxcQAS5Fpxjbm2rJPmjXnllH6SBkqOyDLg0OXQUet01pPhJmGH5d6L9lNeUE
9axfnGOmsBmhLbEZR5mXdr6wktcqWw9aXyi7xKNmrrFHonBx49RonSBlVXBkYUXrvG4hTFrAD/lP
l7i8575JRjg9pPdt/MpNW0TYS/CVf2nalvWcuYka01S9TZb4QoiXH4qLhSrY96Z7SV0qY7T0ct1B
MWaa2zgfGD/flD5dwxbmM4Hsdn1/MBd33+jmR+Nt+3ErfjlLrgTthANYWV4NhtzqPc61oeLdY0/7
kk7yUpECUjO3sJX6amkKKUIC+HQ1DLtqKx7WwbiS9LnzkizqlT9zjZw0GVmwmFZ/9pnxjX7ECNpF
v7noCf7aHrLss7D6fd11U4BSbl4clGkV7ChnyxnymWdOmBzQye9b6YaeCZN9Xwt5rumTB8gMV7+s
5dXJqNpSL3vvRdpySOOYdVfvmbX201jEXluU0S9ca+diRzZStP9b/1GnTrzMThtVQ/9T1ia69/4p
T/tI73XeNAbvSZ3hUSjn+t15wVbIkWTBvly2K90Il7OlxRFpy/trZiLK8rz7R55jp66NvTZxnwom
fEmrPlvtgqkcZdDmiFvCDRMuBNfqbfrLw9bqV623a+6aR0YYodIL/ThysssyLQJ3wipTT2HBWdSZ
/RxtSQDyOwlGcIIqh5IgvW9OCXAuReZng1lOtJL8De1leE+qzD70D7rJVptK6QRZTWd/uqJyuo44
R6imCVO2Vlqgko5KqGxOnBCxGRvq8D3bdOpzFnmgwFVkOqsb11nzjJtql0kzJH4W97hxyggx6Zki
2arL77ZsPV4AROlrvcazrb64U/6OXWxPZ3jz1b1XW5GBHB3loYahJeP6mFap+LIbotYs2VlBgGNq
6ULFM2sEuPnscxCBk5bHaF6QB9hMQgtycO7GLyTI3JGqCCpOHSW7lpt9OZuO9IAOz9wy32zoF+xn
J31EY4gz96GYtCU0wMHeu+5K1JvpEFnLrYDogWQ2j4TFIL3rNUzCxGGsM1KxrDqw5MapTF6URn1R
hf04Ltt3qVQcs9PukAzKga6cCFF6vCOx/GCYAw6wofRLMtaC9ZWjFVrZrBp48rK3dOLJbNztpU2M
2Mi/jVr92RJpT8Lpwhfu9teR25rBil+3w28TSY1vVPbHVv4wQU00Y/ODOICbUtW43/LuV6pbLyo5
4H6+zI+Ysn85UIFEjVttEWu49KS2pvo5qThsr7X6ZUqzZzjOyim4v/WuTOOmrPA3ZtkjmJBgbfRb
zcqyM3BVyTI73h8NQNKbX47Jq12LPZznN1f2j0anUZx7Xh5OOptdmiRfVTI/6dPiIg4JBocw7kXX
HtO8DYlx/tmmBoJ8y3j00EiVVfnTMcgine+gy/wmWQ9kh2M9K0kuXnUOXr35snCAoMtCwV+nuxqz
sO+VdhssY/ookVkEaFa/kBN9zKn1y8ppYXVSjYupAx52zw1clpJZmvWCMObFJGUz12jjjK3xVVfT
Y+XBHRlBbGy5/DZMOqrFCNMt0wi874l9Kx0k31OaemTGJvdK8rX0lJu0+j6eCDcF9c5jok/HJVcJ
A1fGo8pli4ve3Ve0TQMPKDkja9ZrsrKYdnHh0GiUQUJnN9JQGmcTkotl27u1+z4yjQutpAwKh6Vm
FBwTZqpXTq6+dWjKQeCVvJqtvoaKTgvFrYsTAv6xpyW2bu6u1tHbYrK5TJP2Im2TrSm/EQ8wEbCN
ri1HfZMsRPSSHrsf6tzymVxtAd6Rc0F1tWvVMcyS8iPHLIntLgm8TBg7The71rHAJWzTlf6CPBvk
3TRbvgYZbEM/QQvuN1N6s9kwCePVqTzFH+DvYTXyfK5FX1EuqUuocT8m2/pJdvvCcoAkaINomabI
gJIiZFZ3P7b7CFHR494lB86U2aEwEab2pgrWiYawbPpzzskumOZ12tWz99APPMJcfQWi12FS0xdA
Pm3PUJdcBDwVBgTWO+Y/Nx9m3YCPooFaKifzWXRvYqbI0qYxUMoDhaJERn7pdXM7w8z/1NsZtOpm
oGTw0AVqShbmC1QyPva5mZhMlYsJTdLjmwHx44ZJ03+O3pY+trb4US7Zcd6M7/thOmrkcFbrS5pt
lN/9jDaD7osrfWaJRbwgId08oBw6LVauYbJft/yF5xPjbvkzBxvhzyDwDAV9z7BqO2Wib1tWL0ZC
dFQ7LM+2UuW7Am6MothnRBEUNpOHPzy7f02cziQskLDQ1XM+5O9DY70RA9XAKH3Kpf1IQXnqZDGG
E1HmDih5vzC3L65viflzXf16pG0PgYTNoaPJbntotLmY1PmLgjU9016NzOx9zAwDbiWbnAFPvXpF
yADhWMzDiUahWwYMLb68pv4oCCkwgWD6Brw6hFOMGwVRCkXFraKj4Dvc5V3u2uv7HPF3wJvbQ2VL
ogHjHVHN9efaOj/wYRwcU+l5OqT2Ngvpz/bU0BPLf5KXvgQKC7kPw3bzF9hJ9xyjT7cdPWJhyu+Z
Wxpp5LVp0xTj9BuM+cZvGusMFdjykyc78Z5SV/wYO4LIFysPlFS+4GtmO3nuS05yfdU+2NnQHUuT
+OZhmUP4y0WwYmrJ0uIT+Nl0nYDzT82w0OpDMArj7ZAq+F0SKNg00dMxSsCic8B6s5Yi3Y3DfBE8
ZmeKI+4LauNNDVUIE9FqKuAnDfGxMYc6g/Y/3f0KmpW80eg/bFb+KjpCy418BB/A+dt3FCgvLfL1
+34tp/WxrDTkaIhsfTlawVjPPTB68ynLq+5gu1mQ5Fu9k7bR+8bTCJuq4yaPlL7pgkWlA1RBm8MU
qobznMPf85AvlbSJJIULUikCITy7LmOBUbdPTfjxRQYXExESKRR7Kn+nzvkrBp5sjc6RX2LzN+0l
2Zlu5gStl7+jIUJKihdYmd+lhSOTKJCnoty5I3vYaDdTIAftUTMKz4e+i7dGX/7U2MvmuSLZ26Wi
XFJD23VmuhfaYAWbPX83fXvDgcApve6e8dseF9TSZzKtQ21b012usVrWBjkBgJcuPKwFHIbLMmgu
jJz74SNHYz3DBoX7wxYsDIrZpf90YOdcylSFXTF9KLWm7KWpFnCgVhhiCPYGBQID/L7INLovpdHr
QFEtv83nVzcpM98xjF8wR0qGOPOpARniSw1HS8niqLqsD6plYiIgsNx2JZVV0d6wML7KhgG/w3c2
Sffi0Fx2FCo4IKZqQFIea6FSHsvVa2ENpNZuTir2iW5EEIdG2zOphvQE6oAQ287eGD0sq+0vtemF
sMnYFWvsmsmnQ9d2UmmC6+g/dnWhAnKSMyZhSK7HigQgp1jcB5mw1FfZdLMUhNOpxBrR3f+rI4K5
4eGwCxZktOYRnPfjLFjJ2ESAkUsjkCo2Qe03nh7ZwF1ASvi09ISajp1B0IwOoU98iswA/ibL587i
VrVT9a984S0Ynfbcz1MIRUWLqNaTcMJmc2+ASJ0WBiaQXzOAzUt7cjjpR9WKWwVV8Jm+M0q4lkJb
9l4RUQFjnyunP7U9tjELxifpTfrecJiGQdym7rbvoJVMWMfpLrIqTDrwZWYdWwHOpjS7eLY2HtLB
zNnq8vEgU9WL+3QYIpfON8Zceagdis2lL+sQh13C8pMcu1Yyy20V3DZenJh08FbDWaIuqzU/c+Zs
55FS4dM8e8FEk5y1ZX2eSx7lqpm+DKE8lFQkVQKJwSkabrWCR3NF5BY1ozR8LyE5Rjp48sRUfpLH
glBJtj+NuzPD0dTdZhTYWR1MRePdb4fZdVcTlOdjA9jrI/tWow1Bs3XUUgMBizOdVNdxkz1Q+rM+
GL+NTftJj4wK0mJ75M1TIZOOHFcdFZVRpRT91vrhNNQFqviJqOeRsVIIg0qnYdl4p9ZVz1UAtyPZ
m6L6Eqp9WTuHDRsfi9DLm2ypWzIBkE6az9Rsz+sgX6A3BXo3PMuEFbDFx1fvQO5EfzFE8FQtoZoN
H6jqniuOwwii7dm/J/lk63QCGkRPYXRn+pL0qZis+BsRYNC3lam29tzyR5NNJMqNdQh1NrfU4NhT
pBAqdRsiQXu7Ow6CmkWRFs7ip03fBLiZXmoeeiTGME2WxO8NXhwH5Utu7RmNPS3LyvyIRYDjVhsL
yQao5MXONisrrJvsTw3nIyOUSf7JUCqzpo8ZQtZcoX2OwCHKIdJjsOzD2R6h+Js0fhcqTsPhapsM
FNVG514yAeyMM51LL8EoYULGNkuVy7LZGlY9TpRC5WFyihP7MmaX9sTJ7dB3jvloNvYxz6Z6l2IP
osVffRK/kgbuXH5hM2+Cha88GKeVaA7Rw1WS9zYzodeiHH87ubnylugRrIQRrJK2VMlkKFxsg+Fo
rfB4bs5RjFPz6DJd8MMVafkXna1LOSy/1yJR9/ZdKVtj3Efibd8JXzR0QVqzxw02eAvslU903cKZ
0JfIaCwTdp2ZRbbRNRHG/MM0zq+rGQp72AKXEWlczuWvsstfe3V441zex7QjuZ06TnWCNIPQo2GC
Um/MosahBp8Hjty1V1O8Seauhl5f6Mpu+xyzfufl384CKGa2cHNa3m8iHklz2YYnkCEHY7PFC3S0
8n+mVv+35ED/b1qf17bmn/8oB/o//qL/kiTy/0l0iIGO5z/ogThcD3+LDrn/iX9KgrR/oLTRCeuy
wVvQx/5f0SHOPyydMHXPtU0LiY91z+T9Z3SIwf8zVcdwNE4oHqG5/1IEGeo/8F/xfHlEkdjsrf+t
5BCN9/VvuSGOrhmGiy6JPFWyeUGc/C1QrGdPxBZeN+zbA0Jl091OqmZ/ZCDQcakDHW6sq13MKfLZ
/rndSrqIueWeM0V/s/LSOEC4/78FvWp/i/PkPfGBdUt1dHotpq3dNUz/plHSh1yq2UQ0sovWWFMM
oPV6VkTMAKpdi0Vu52L09lN3XZ/kmuq7ycZ/9G/f4P9GKfW3WEZ6pibXgw1fU02DlM2/XRaZlaQE
jKxOaZaXoYGmWaXLfCoxAO/mO7d6KAcnGkzn+z//vdpfF/xfQS58IYSJ6twmIE0MS/W0e0Lfv314
mFyNaF1kMBhJXltx9y4UvR5PGtQH1WEAY4/dH/oT9YU8E+PYQCrzx44sl5qkp+Ngp+1NoaMfJC1b
idnZF2ioHisz2+B0TdniGzROl1Uf1ishwg+Af4oYZMMj6tqNPdmjBz4AuTLRRzkO2tjB/C4H8FbV
nc7TKXbjmxyPfKQxxt526+FapgriJVV9LPuiBgM9eTutVRZa8GO3J0+jD4q+r2P6ZNbb5hpJ0LWO
PGhvFP33w+wkjkrD10kASBtmQv2JdnLHCGZ93DwOTEU/n4TtrI+52e5rTdLjzZR9kv7UOih8k/hO
aA3srAxRhrSL58I14PU1Kw6RtxzD8ZGghWc63bS7WwPhz3Um48LPJ1XGY4ZNkukxAQ+D/DVM2vDS
5MyoNBt7hQPZCAVJetGVdKbe9R7HJsvuw71orjdlz3CloqBhZNSpSOBMWWRPBNvhsZfJHKvpJl45
T01HqeGP9bw6vf7n+0TXLeNvT67uOK6uWq7N82voQJT+643SYk5fJ9P+lTn6U45wFtGeKkMbGsWO
0C0Qe3Z5rjVjezZN7ZqkhN2YuzGZJA3VReMm1ryjABLgG8b4k4sY26uagO+8e0ezxgvBOq3U+ta1
WI1ThRboMBcINGhqhNM8SaKrRO+rzvJkesMexIXCzq8qp1yiQS5G3Eja+C3RA96Zqj+mXIvLiaml
nW7q0ayxSsAa1MNlbpVdT5OHFAgNPyLRRUjVORgN+7SAjpOM2jt4WTXcJEbAqrptjm68uBZnSPAN
ea4nV0PHZmLfSfp5sh6kqA2a61Sb2tS8G+l0clAYY4oplqd7kwmR5k7AqIp15pK9p28vI2N3f1Vw
HdiQZsi9o7JOsx9OWumxbSWxMvMbu3Z6BTxpR2b7htXwqTYS/QRZEN+W3YTVVnkH/BlboFXzevUc
+6VVcZqUnSN21ogBY5Qbdui2Xp6xmp6w8BlRZZtxRvaNrzdJ7jd6g44X9E+wLRT3qo7IGqSePtEz
ydwFnZn6uTCxA8CMEs5Ue7STKp14xl9XfbX/mKYp46GXn3A221gTBWxrTE/ac2HbyhHMv9+Xq0KD
TXAgalzOu4FCLl2cqrQJynX4QSv6kmqjcljJOQ44UY8HsbnR5p2J47Ou0GtVAtfG7lLP2tECuGU2
pbbXmZtRzg35E/KWiD7KDtr2IiawejWDx0J/hPi44o0hNw9CF9PtXvUr3usrCsXygWSA29AMpD7M
MzMRxjI65M07ZPrYLQzoe4/0t7ZE4A0cGH54+bRkGEV6JBP7knmc2TBLFQKGlQUMPsXIfwB4E5Kh
drIEa6Y1Zo8LwAWfMh56QrHHh9NcWAgeDAZ2wbCkUT/jLtFyQBMCSVC0LusOwRYDMwv2YrfB4jZY
DQeEsmeC6fZdkg8A22gnZ6Z6opynTzMA3Mrm9jas5MqhAYR3nFZXV2WWpFpxagKAm8BtnFoNUmI+
AVeuZrCZZG++i85qfJk0Vdy4nMPJtTxBwIKyg8YFoQp+jKq8jp7UrpIYLIAXvWxhbk00uw7dqlYP
syw2fH0NB3ZqeoAGyY9qm9BygoCEzYAfpszpj+T9G519l7r/t9a25tVGrTgXxQQaH0FDYpU4L0nS
iiEY+EKb32YTY+w0cmBPG+spRwT3AOEGQajxWqsUyMkG57rdElx66IfACXLVqgKPgUAN49jfrfmj
okEGDYXIhlYge9NwKvCGYx0wNn4//VBn6fnu8YxTwfxa73IUTxI01WjQx0AAqi96fsiS37MnMDts
7iN77+oPGsmIZnF3cDtM4kas96VGJz0zUK+ZNnqOoflDKzE5qRXc+DlrJOYRVaVtvr0ZMv1lFDqV
hb2cc80ChboR/JQSiNlBbmB2TKUwWU8kXH5Oruvu4G3fQcYOfuNFe88S5ZIOBJa1MxlISG69YK29
BwUWAtKnongsjPnN7vsX9Mlo/Ly0iiZrYxyDMnanjfaLcGR3lhb9PYizi8HHaT3UCjCVEYH3kWHy
+TPlCJeOvMauqo+zLhZItjTIEteLqsp6azb4wuiTCgjHendVzHuBo4SKiizPLBo1HvOVqXZW14+g
WufYIys36KZMIeXte7R1mDwWOBjHzg92Yt+UeXkfZvQ4Vg5fYFrmyPVsZDiE7NAidB40mLfbYJ8M
t6TK6/vdWhijP6/v9UTHYgBFYEw9ij5D0XZihBFuSw/LnDrh2NJqiqxK6040QeuP0fpNMEJ+W4Zf
Tdqq9CO4ncauaT5Wz/qhw9U4u6UZFoWoDgCqsGZLN64AwWwgeKKRe/+EL5cRbcLC3bJD+cYspnvc
ee+3rbEDcGZh7GyGU5G62h4DKx0CNbRF9dPBdhGUxGP6da19TA0GmTkryIgXIjlb1Mw9OSORYSQ0
Ux3h7BsTnZdZ6G8NK/nOViG4Mli+zIeCyuqii8EnEWE5ek2KKhuZ0tOkQm1ECmSEUja4rRIeOpVu
kW0mB0LL9INeGACsu74Fd05crySamx4z4wS7knbszeMa1kigSG+gX53ZpLB1CQWrrnQnbIX8Riw5
caK7PyqkYxFcdfhqgu1P8T6gj8c5mJQHZQIvnoiYLpHmT7xJqaCe9MwqiyE+x+g7EANiMMNu65gw
l9n0gOE85qDoSJ55wFi8xbynPlQKtXkTmnGzWJKuLsKaGBWUiNViV8Pf/pmwIO5W0yapQpE/3a3v
LrM2uDwCiNinrlcvtO9ewGY6F71V/xBCodzy3tTPLgqiNNOeS2USj/X9JZvV77XNGQ5tlh5mSyao
h+fXyVN+bJPjXRTqoBBt6+90NLtwhvj3smjDlyRSAukwQDXDqrU4LQdsC7N+qFz8oygL88NYx0m6
iNjpqhnJJEgljmk7Jj3vqeHuEqVsgYNa7UOLFyiR0nsohZkwjtXsr21BSTWI5He62G8S5UpLttGe
McR2+utlk0OsLPNwFJmdH+2puwC4lkeTMGR/GNxDVckcO6R9HcD4QjY1b1W3ZmhKExrR1Pp1lRms
nwtgtcVtb6XVHQyBwqmU6XDtu56MRmwFF1Xqu+LB6iGFICFTo25078KjB5epZDznFS08ziuR2nh6
aOo9uXMsJ4Wh0i1OxFfGtyM3DPS9kpw7QpBBizCJ0ec57pLmgdk+Bg74Wb4p0oYctLsOl0AqqjkV
1bTpYWms6PrpCJzlT20j6IQehBmspoqxPHXJpMurp7pRkHUR8sr226x7t3IGlEnVm2dy6Pl0Ow5x
uqqIM5jmMFGG6q3ohktZ6xmEMA6QveLVD9M8HihhOAXAJ+ndkm6d3bKh6yWCP9eY7g2N5aJq6l0F
ndI3561Js96iJrFmPiooYQdusmOIjiQbh7bq2GexZoPTFpqCVrRY5o8hA87W8jCfarInIvj5aaTb
KBeJ35hvelKoTAKFODslLSzH6N6LKd8+Jgd8VJkv6a7IzJm/ol52dnrcyI/7rVj0xUF/ajctEWuE
kiqyIK5d3d4ihBpJ6TcLtp9p6vrZNgkplXlS8IQiVFzMBb+cWK/kdTY3M7Pr5x6HRuKVejCXUxLh
w24vFaE5DEH1iwM0ck8gzBTXov9TzuN2MjXxaFSDstNsZlHzOCKgtftfORbD/ZKlQ5xkXPA5o+E4
EqJjOFPLZ5w+LRRkXpUqLxs6TRR6fbj1qRZ6yOWvtrmdEmtr3ousPaIUHC56gqeiHeHi27C/N2ka
DDa6D6+ycEjSLB7o0wF51isLWUTGrZc02s3U0RowK8a9AMK25Y4OTU3W4ZCoxVNGxDNGp3MmimKn
uCnAJI/A2zLHAtLn1pMtL0O7PimymvezUg7UEyR/J6r5NdrYnpGAJHGC+P2GFfkX4fDif1B3Jjt2
I2mWfpVG75kgjTQOi+7FnefJZ20IuUviaJznp++Pnmh0VKAqC1W7TiQ8pQwP6fq9pNHsP+d85xe1
chuqU3DTZ0/c5MOqnQqy2txmJwLum6G33Z1tuOpYWvlxeLcDqN0WhUBPFt0/iZU+pOaIvU+z16IC
wXXIdI012Ix2UkM4bQYMYCaxyJk6jauxpERoCiwcV35rXTgwrLg5HTa9dr1SRl6cmfTczC7zj26V
LqeUFLltoL+j2YuZci5pOl77bsSuMDXoVIsjk7MkISo88ZRHg2RY4r0x9uH0Ziu/PHbuDotVu401
mg80J9BZ40KFgpp+0g2YHPRIP5n9KJeBD9sh4oImsdWAVW5pyOC11EyAy/YRjulTDZhGhmWP4TKZ
FsKR5gFhslw2sNLQHDxtVRSqPTEfgrjbZh8xdxEPop6WmJ6qP7RpcS3oXl+QOb2GPY/xqV45mIbP
flcHK/zF2DAofttnIvjq9STcTwZFOx4rt9mN9qNwnG1eswOMR5ue0yRB8oo6wu5j/EgwBh3Kehw3
0eTQDtgUzznKJXAs4TrhWaXJq+qYqQJ0pjeRVKgfmsFG12ycQVLbQbDNnkLTPKOovbmdZp7aRi+O
PuI0KpGV7FSru+vOiMAiId0skvJF63Pt2AknXjWDiG9AfSh7959crXmVkDBXJSsNwK/E2w5e8YGO
rm9ryBmYaDD1uxPFRF04Jjc35bwIsx9bdGMjptnRrdSHemmYNTGXWJ0TQD14MQFih3Xeb904xvLF
hGExiCVvQB4OB6SZepMoqph6oy2AXDhyHyDagh85hL5nQdwbAQe4wbWcRHBS2fReUfl0EYb6MvQy
25WOQx7OmqqViz5zHdMsWY++PutZ4ZeoicdrGq7zGH3BspW1j7rYvQdVc+odoMGAQV/Y9WHOr9nP
zJiVgsMOMyrjRK2oWJcuZaRJQtPf/HBSwPIREdLgMFUh/S8ivYH/Gu85/iO4U79SAOiQvhB1C8I8
CxprxjXiHxJnSK8Payulv0zrGnrN16Ru0cN8IXGISLnNKgRjDqSfoK4rg0Zz1XbPGIbRHCMMC4Ns
4KFZ0R2aKVbD+Hc5FfW69cZuw2MrPnrNpfOE2NPB0wEnLdBFOFGsjDoxbwaBjX3gmh8RFsFD5iru
ak6AWGxozvGStrhSdjSu7ZxtIVhi3piMcqwxbJ56a/oFoyY6pUyJFrQhYNZ18ncKkfx7PTcfW6ba
NhawxzYzUFTAIACYMk5aW2qHwGw/0iwY0JQdCgSnc0Ht7N6ny7MJ+ocl6wQl3v0A4Fyd8o5lsx3H
cGVYMRcrLWtnmz65yRoiGHIlhsXJXpq9ZAuRjNOpgdLcgo/Z9/NLUfVwN0qg7gHbOAq7aBNIKOrQ
dd1Yen7dHfJIz956zjUYkiO0TYYjdKlS2WQ1HrMcXaKjEoGpxd7gufOs6sjZNhoVx45vFe9tgoz6
zrNL/4IgZSwlnLYLPEZ5dKRlL9223KWx5c/ZT9KXPURadsMfObaN1xrhehGnvXEkPTJiaNf8jXkr
Qs/dGYE2PVNIx0tMtfCSOeGWFA9LY93Gx7CrLf49CQ2/oZcsj//Yhb2DPBVeqCAJl7FlI1gj234P
sDa9IXU6jufSoBqEzOR7Gg4G0H/EvUbUnUeRigk7xhhhMPaHDY52/5zXUH9E2F9VkkTHkJ9yw3VD
3E9N3lGzCw8KEUizUCZngch2sa1GX1muycMe3CdnKw/JkomPaJQgu958+LoJXYjsD/SH6lwzkl2Y
nqlQ/OgvrA3MCL41IEB54XSrHWqWKFzCOWmPVLfgT950dVKuSZK4+wlpfKEk8X4WqZMN9XDv1YDI
+zTAVOyU1MoQ/+g0dHpAd9oWHsRZuoV2jod4X+CAOZU2TRjwEW+RJsiBlEa6BfU9HQo6G+pspuzo
/kpo1qtrd1w8FFPcpuFHUMWPLuawTrj5ZeSAfY5hVp31MKHxtdR3LpahY6Mc0qXzre/a46nL3B4I
d18+dUFyjXqybRPa7pudMVYa85HC7JDSthS0PB2O1U3FqbtLCjk+VySoPG8R1Wn8m9Ml8ABdXSsf
uCUEEfcN3X2pmT7x0QiHGWMm0MQ+LPwkhKielE+VLrA/wgpZhhQe0QjcO28tGFJoDFGySCtDhwEK
nrTFtb9JZrnU9oyXGrTyQjeS9AipGYxZBZQhDD3O6UaNlVfML7UdxAY8plpDX/iBV8J+5OG7sk3/
VGjpq/Itng32o9Fz7xTEPmItbmes+G+Bk7+YUy4xiUOIibmaDz2AKnxHvk3dY2jtdf8Ro3WTWwvL
R1vH5VKDWLazRb0inBW89V51JwRQ7D1u7uM4EPHHydFndfSqN/2frhgvYzjz7c6FZka3av4yRLgI
qPfbepoWnmBUTyrxzxFWJ3ZwSXscjBDNlXtUDfjtSlG8my0p1yqWcuccG13Kc2nF9rmYfpckPQlX
TCAe8OsyGh0X0qtvsV56QMMwTUjzPPkUpFQTwwCwirtKoJy6Ne10ThJk1xJjP2Bhcz/VyjgoUb+V
HYaNZOA1d0mevzoaemcGHshklHxkJRseubRv+VgS+guMH0gcRJ6s6iFSgHmQDYGttdO1coYX+mGb
m5jIUzmkCag3zJ/kJL+sAa9uZ0feyZkIT/VGHq7T9sQjGF5GpT/IxmBjlMkfNuzew3GGK8XHxjOu
Kti7Vg6NdfanOPHW1Cy8Rok7HUOiGSJ1VwaWjmujdcMJPkd9UcyRqTNgAm65driLa0eHkYtxJDLL
8skU7MsLL8JUnEJtiaOL1skQ6ukNA4ogJRk6WyUb/dZb2b7u7ImhkNBwX1EqIiM9YmNDHW47T+4y
h0k3Um5+bIoCwF6PpzD2repM82m89rDoH91Wd+41MR7GYXbD8Ma0Tnkhnqh7sF8cip+3OrtQk34O
HiiKtME4ehvDIW6hxniFHwy2e8B5MDCcY5Ul1kZvS0I3LdbstrFmq51LGESOCls4YdleT1+AWYAR
UuFrOoboctZAJwZHukVhTqR+vHbL0fecyRhUiutzd+lMBTMidnMNT2doErN2coFu0GF8xcLAMn+G
Gg1US5N7L8GXQKNpgXqPBC5C4gYlhj5Ph/ls1Vho9Kply+e8BCG12UZUkTFJ/I+eE886qFqPccuC
XHF28ie6AfErLs2qeDi+aFeGEfxwXULhfcqCHPk9XEd1gfl7whRbVqAJMizfgmz12tEPfeoFa8Yu
hLWKAGaujj/MGvCFMUY4gt//3a3nryLAxDO4vBfpKYFBs2yL/GsKxpNXb4MAqo+TYIhzPbqqgG56
+leahMZZU8SKEpMBkewtbYHl7ZD54aOw4w/yptGGdFvne+zH2Qytigzz4JRxJPHYHqhfftqz34l3
eRjBc0nJy+D/2RIxYhAapcdKHgXFD/g8HYVVMGJjChnFxS45zXJKKmgdiTDBgknm/BG4tdr3WX7A
amSBjDIDZM56Nxs3EqdXW4QzsdSw17d+0R/D/Nbn/T5NimEHGL6nH/plqopxRZCo2mC8x+2CVxWk
Dxe6uFIGRoMXlxe9HeeWRkIouQ3DzY4yHiWNvTdo1apMPLWLaFBbIIxcGWlgU8lrHPxBfWcRyFZ1
p60C90O2U4vt152r2Ekf1V5DTQZU6I3XH9KIj73oIm1jWP6bVooTy/kvKEbDUpVYFC0NoFtK1V4F
HVxj6846clFl7x9HH8S4ToRsGLN+DypsleinqvrZegRC2oCiEosCjk1qc//xOOHd4ZFvJO0m4hy7
cbu62IWifs2MKN9Ll/k6GFA9zuWKq7I/koIotBBYVguXW9dJMQrSU1GaMktneJrXjNZl4ZH+Y9gu
KhyvadOgxTnGnxIZIiyEcabKTHVUYXHdbIoK81xP62yh68g4NQN7w4bIKooYcSTjsx79qyKX0tIX
+wjr8dpTUu3SNTfgcn8Ooo3VyKc2nB7g4Vgtu+yL8Za+tEv7o5mpNLmMt97IfDluGKhNi1yWqIKu
eLW8mGGucl46k8ejytCLkBX4s8cGmFFqZLyB/Y+xhc9hVJ6z1ZS7Gh1iLmH1224gMMUlt6Dm5QIW
Lk1wkgMsHYQ/FPD0Y6L064CyF9GOcC3D/kNm1Rb7NeXthPFImVoHvw4ueUs6kpKhNWEZfWfCVVq0
phtsOuyaKi6JSerhahIEs1w6nzfDoC9TaBdhFbnHoAzUkgQTZaVa7ANsoKuno2UEmA1igCmwLRoC
EYBR/KoJnmIvVOu06M720GIxs1W+Mnwnn08F/nooBDOwFmYJF8SxDOIV7fHTDvble9jOAzdjgELq
R1sdc/yCqbgLZKjkw6vob1LtFsmHUrN0IKQCKrKjloQlS5v2UWv9gbTb70yorC8do18d35phEE+P
sAUH0dy13k7Mb8sPTYFHGBPfXeDupRgmLFP6PYMbYSxdFWtLqodO8OdiAEa9J/hgpVns/CRr6LXx
KHGr9L2rs+jOvO9wEGJpgqxe1l14bmHXbnp8fJ1o9RVjtTXHgRVp2FUNlvQCyJBMK89wzOAG3dwG
3exl9Tw2jneft/3YUo2j5iYvrSmfZYothMcZVWkmCEe9rG466dy92wPX1IPpXk9hdooqcAB5gPuy
HqkTFv55rJ3oKfK3mOTbTR0/CJtGGxtcTA1xgY98VZgB4PmBm3LwzGJP9RRuzuBk2QMFmFMQPMry
7hEeN5zMfWoS9a6s5omHu44JLUDupPk2GlPyp6r/GOMWtErK/iqwtIE7tjunkqoL+JhF7y5TqFuI
uRFpImvOQIY1pHXOtPGaYo8/3H3mmpaTS8V9wQ0LpFs16kY7drBoeOJskFBBbjo6B3rKI+yYxgej
ty95Be6kY+qOEbOKV4pc6Lps6WuTeROsI9mQnsOHy4YlfCd6364nSqK2MTVOu7Isb6OBFFGEDVnO
dA1dIznkORfqkAokkKhy2CJnagXk1Ft4Gs/+3tafPds+NSnFhBOBk4VuaXcSubzLYEn1yqsoOwXI
k9XZQWDqRFNXq9yAzMCCTnVRCTBOkUnWnGX86vTGeMu18lefIiHEBIlAOMy7g44FDt8rRRvOCCym
L+jS83nXrHqSLC5KrFxd21OB4VuvOJ6nA2l8EGiueKI0buWLMv6JHM5kz17qne4scYNg+1fpmQe4
Qt1rfvC5z8iuoDnXgYSXrIYTZzIWdL+BgcMZF593LEgeQmJV3nChtwPogpdMeyfDF9HzzFtq9VSe
0V7RIT/dYNB3eQObNCjkFQK4xUFT7J0kfcs63bzZbWMcCIZ/gmc+qM5vFjbL3tIJps8gAVttepSI
N+LVNZqGK5Ogsq+nn9SiNcfEp4A79Wd1VmgnACBA1nFLLHO7L3AEI8Fq6DlA841lNAwlnMqa8B2W
9hNGpHEdYmeiYqV4AorDyEOJCbrK0hfTBm/vhHxtYRBwLIipLkwL33C4QTzGs0mQnMJWBwhk3MvE
d2jjkeIAUO4Xz+h0XXYctTzdfhGg64EmmezO5jUH2gEOmw4+iYjj+zDqbOxrXP29JJlKY+k6daC0
pnhwXcGQJ0mnGxi5VVcpvMQCrJLpwh0mBt2WT0qLye74qTy1Y/GlcvY5SqviE8yMzhheY00u/QBE
hUHJPAyigWcgIM46R2CpUmuDReHJya3+5Hj2M1T3pRIg3B1DbzYe68xC64J+lQBLWrqBeeiwkDLt
tfznIAdOEKmfpaPKu1Pow7XMebzbhV++ZmG0FkD32FhLOJdeTSlIQvdsEPk3u8r1l8pp32mESn8B
zLumObsc1YR4LAi0HQqcCIfvX31/6ede0DEOER6LXoGCGbBS4HUi3N8Z1Q5KTXJOKcbclo2nEbTO
nbXJJIDzpMdInAEJegT2alox9kWu/EM3I3b8Kgv3LUmQF76Ds18+Xr9/Byr0ZWysPaQ7CoCgdrzw
173hVxaXILeCjcrJlYW0XeASs2zC6rlGkVpjqB26wUg8N+he0zg864M9fOY+zmkam0r4mRpWnoEa
k9J3l6hS3Sfl391nhCNmZU2DOBbC6m6iJFusC9va50pDBhLZNah752UoyM5igqD9rUvCJ6JQx+Kb
eNiRzUMNAX5I1x6/bEqKDByOVhMWu5VWkoCdMiqC7CQmfvedRhCUS50d6BoaPpLDYEYUL1j9LSMN
tYd3Wawwf/lvLaeoZUMK6hDWIXs8BF/cCZj0A2QWdDR5LXX5ladp8B4XE77AGqNZY47BO8sLMntr
MDFqPLW0IIwfRvnDbZ3wvekH6+i7PB+/fxs5prECwESoRK/sRxLZR8vnCFZVdNTbsXXT7OHNbLT4
3fJyfctERVv3M0hDm/8OeoY/Q85PO9gW2ovD4ErvYkX1l+Efcjewlhja03cg+MEqNWFwq2ll6lnO
/yOWvaP6l8HJmktTOZx58BK9R5Shreug9ldFTkrCAZy1amhA8XRBTUvi32LXCB+ZOaZ3o4lfOaqL
Q5yxqR+4Jo6k8o0CxEaERyPvnPdshOeiC54YGMGVHVY0DjhinQ8sZwjh8ma5brEWZUOZkjbKW6jl
m1KO4li2rkRAyQnONB55+4AcRjIMF1rCbhaRnC1usbNRE1sJImA1Vm6Z6IV5uewoKfN1AgBOq1c3
b/5CA3rHZn4iBZuhr1G2cI76ckBRMIYrFyay++TONhqxzWgs27i9mRBd8q6DQSVWCECn9XTtNMIC
YUGlpE9UhEG4GDTC7MmbJir9Wtm2s5iKJtyGpGbHSGP311lgxELmzJFIsts/v9SOe4XdUlUVhZB4
gEiqCwax5qGMXXJbqYdoobxriMP6SKz9BHhJec6j1Wz9CBauA0+sso3VMxsAMQ7HWZ8+XBtxkoPF
EioB4/c8ZfJc8UwOKoq8HTI+1+8vsLnEVbPLJyyB7X4owZfwLABaV0TbKhj7S+mhD1ZxjZcGvTHx
zPyU6vi7XA5MhqfUpc9tuaNWoEZwxY7Vbau5LjLLsX7pgymu6TRyGDc44475Da/oo4kt8/r9ZWrt
FwzjlBmoeJsFb7wP6UXGfn6lazG/poVRrRpHA/JPfaOTfLFKN9f+OXD8P9SrBewb4+ZgT9MDvJG7
sHCubipSSYIc8KUoEEe0PKD2jBV3/6+Njt4MJPyrH1ag2roS2yYWNlQrgRP6r35Yuj/CfJQhTrvI
vhatnl8czSXvaeQrYBYDh6hT0+ES1Ko30/XHe6S4M6r5oBUhlzthTrQvpwOy7kz+QUbt+ai0H5rh
RySCR4QSM6yhkfN4prC1ZpOpAFJ04Av1wIxXWpPmJ/L96Sqt201GdOQURK291ePaRksCPEO5Mika
WgmtmGmlbd6BRH+ldMttdfJTKRGSeMTgJ3wAX04uwr1heFu4xn+GScMXFYXOAQ3j09VH5+RkXbOF
0BgvmtrWNPI30S6bmypomzkmAePZ8d6bVIdR0wujpUH8BsCwy7r6DKpsoojko8KryrEsT3fafJg2
jZw6HUaNjZH3dz1PPnKjuEfM0LYth6ep7ki06fFBD3ikJ6lJyxwC9wJmkX8sMv2ekQDbcIIwmXgS
U0ytwv2IkvYORwuPDGXGK5e69Y19LMeM+SzQOY99XQUS9fsy+C9lD4gU8N//XqoAROYXDCCw62Hz
v/8/QpHO/M7/OHnwVEX/4/QzS37+FUc6/yv/jB644Egpd9AJHvxfDqnj/cPGYI750JU2JnPz/2UO
vH+4pu04IEEdm8ejEDjPaw4Q4f/6n/IfqGcS8YGJusSS7v2XMgfib85ly5VY6m1dF3jrSUDYs/n+
Lxb3VFUSLz/ZAp6nx7oP2cF1zMdryVCk/Y4KufQP+HVI/hAJoRt4djq9taTi2Obc5W0S5kfboU7+
5F4rGbyy5ws/5t+3ObyLKhTVoTZmfGJx+8vb++/EAghX/JvVaH7phikc2/bgMuDCneMUf3npCSqS
qNDl1srrMOKBHUw6bPUt8wfmwILzVMAjUwKNmmrrCPjYXZVG8AqNYVqjNZbbXqTPsMO9rfBwgtl2
3u70Qsfvx9xp6/u/cZLiddcishgThUDzzy/aEhYljMWCVOgqx5iN80AqmtkidNWpR4+2hb2IEqh1
NlWWx/rJJzXOtK3BYa0K6GAapWkqwIeQfFRtSKR1fr9NyYlX9Tej5tnpxaDe/vWbJWYH+l+W7n++
WTYXoGEC/7Ptv4Uo6jqb6F9pgfe0nJM7KofM2I/3fdU8czYdkG37o0Z4ZtsEuSB7HV3AwRE1nl8K
9l8Ty9z8loYMfu3xj0d3w5IEq8C1yTfgVf6Tux8BSY4d07GvJiG+1ilwc87AUf4/+VHmp8zffxSP
l8J/DPC+8m+pjCQeaXprzH4dx5M8Ts7BqWTz6HRMHpPS+KAE4T3V5sFqiuKdjptkmxWqu4PhA5Ko
5A2Hoa1RH0CFOD6NEuimVQJrRMe+D/iDVIh0l45QqYiv6nm6ISw4rWDSwMGrPXbTTodIyUHsX/9c
xr/zEZlCGmRXyLjY/PLfXs8iqV27obl6bePKAY6/StjUfF91IdBPVDFGj1j3mJEmJy3gKocnn2/Z
De0qiwLddv44mg7VPaab/j95bawwf3/XbVtAO7dYsliwhPe3u82I46G2BeYqPxvtjVTtoYaDso8y
9+BXNq6MIH2lknfn2vh+4jr+ESZ+vHBTBVGRk+5n1hnJroyisxVW4Imy1NtWIECWlYjPmeUd6tlu
V8fyyAPTvdotMrwRydeqblxgpu3EQDd8qLjjvuqDA/xg5k3dpS0w81j9HLbTmTwAuMNHtCoLqMaN
48O97ZBb8KAHB6d/oy3vMwMZvVRVbO0lD+5dLftqwTRF2wU9bhDHjaILAC2cQpX6rSSDQuh8066d
cK7ZpbdNRqBTDsl9Gu5SQ312cAKZXXkG6ZI/uJPNPVT4YxNUuIclyN0J0yH8C0Z7oYmXHMKBuQE0
Zy6tQcEGKZq1agR4CjdnsJEW0FMjAxSENjnEEILPoLVXfcXfSw8ooeCAXXbFXKgxMFdOMIihmxS3
lnqu1BG3OtWiHdy93zGmza0TuWrTVfc4xATvZpk6Z0OEIEE9F7AueewCdDesH+9Ba4hdoKmnsJxG
YPCgcLC+sCDQ+iv5bqBtR7stvKvpdf/8AKyiekI2KtZ9/ZBaxVMh7a+9y2uNZTsQSB20eUbgrriU
wgN/yGyDKPZ2gdnGnL8fvMMpohw2x9FKjYpmbZPJuxJ33oaUyO+mxuXoUwGHS4q6W2KAh/Fje+WG
uSEwX3OIzkbRo1fKNQMY6xRbc5WuTWq9H4AUFd17z3j7opj/rb6vnwCLd/Detl50N7rsLGddbNh/
31qseWQLcNfj+p0t577B2bT3wB11+FatZybi7coBW7CxS/5kMdy+U1WWzuhfFSwQnGAV9eU4TJh8
oLXnnK8J3H6/L1p5/v5u7GGX1rbiS+wENHNGxs4peiITgebfk6LaCst2TirBmPz9mnBR8v61YAym
pmAIimhSVba2Ilk0HTWt2tIYOy1ibYI15Di/RaGm7eiO9G1LijAIy33WprGTaZmfdLeqDo7VY/gM
XSwYYuiOmvflV/hvkrKmURNtA0BH35/sYWAwFSA80HZSPdU0alnJFlLAuJ8NwHtf0aBtNYRlI46I
xkAGWpLyuCiYqGkP6IDzN3v2ZmZygu1djGlXbboO+Jhua2dc0M5mrACnRUXDhrdV+abvwMHgoyw2
GNxHAGecLKnoM9dQu4PtmOM5gfR2Eyr4URA3Oxo+XbWjM/5ESJXHPk+exyD6wDlp7bWW92wKSHlx
9IaXYLXH2CjphsvmBrCMA2Ft0usbQ5peZrID9aUxNOXdhn89txQMvywod41rin2kOzbE8/Hr+3rl
j3v2LEa7359MNM7rz3wd1/O6lM8mLAQjAn5cGzw3WSO4KwyKalt3KDYYLRAj9iQLzEXOMIEmXnCV
elU/RzEvOujdL8Lg8//mVyf26BKrYIoPmcG6r4OU6N01Q+8lD3SIo426G4U7bfOqeNY70zg2A40R
yLGnHLzwVFTPEs1siwevXcaBDv5k3rBMQYuREi/5ImHC0/Z1c+jD/JXjAihtr7gaIeNnYkXjYmyG
F92W4dl2bilX0p6d0RevzKbIITdWA8ogc9LM2jsClxogsycE534zq01LqcfdsRewLviYz6HdYuzR
ii1fFAO3TT3G8orRvdl0qqKFmJ6JflZmGG79YHa5SaReHonfmvskS35UaYCMlPbsthDcN/38YEdx
3PYKL9f3+56WIH0iD+h8QVM6uZaRaVctKIZn2xVokVy2gX3+/giKUuYbXeGJ4owFeD0iM2rU8QZ0
Aic88JC+f0kAnAGE8N4SPzd2gWMoikZ9a62ET8pCmgvLbt9Hn22aUVd36ipwK/XgBDTdvH+/yW5o
fvkMHPm02AumA9u8EUITHZbgHDuOBaA9AragDumztHRuojYeMRxHPiIyrGHBGJSt/iIY8uaS5+Cp
pxZXUSCt4jzGERQubRhgQTMomhBUACPBtbFyTKPazJUregJHiPI+JOTdRNpoZZj0VSXpcAmG7BNM
HqEnobKfFGpK0MjbMWM6GcHqWTpUAzOPTPUNYcTkQeU1VRlW9J6b6b61ZbmOa7jOFAFOFwHWFvMD
+Iw6HZ+moGNnW2LK0p09dXzjQ+ljd0oxhi6wlYMi8NpH2jhEkMqOlEG4a9jAX42Yei+khHKLDQkt
f0JTmYLyl0tACduIOQI5GDBSF6vvmyzKkh62b6S9ZqI/O3Gyr1RSPaPRzguQqTN2ZlNv9Px2Qks5
mWP3FsrI/kgiBq7wV6RVVr9yhdMoSTXGhUwPa4RFM536574hhIgu+NMxrOiVz9FcF3n0HLhkXiWh
gGtdATYYqsm9dIS/l6n9g1qd+Iua6BJcLbMZaHiXrC5YffATbtuK98sZCvhrDXnIQaqvWKlzTB3a
0Hbq2cLtshOVn23dwPsppkQeQdK3sFxt75VuwXTg3leoB6+2rLTllKtzEWjGUWQRpA1IW61RNNuQ
sdbW4wmxqlngOKrMeknhbesKOkqbcZUpQgCWyzUMrsK/A8UOF6quig0fM87tSMASV1V+DHn+No0i
vztRwxDk0aUBlbYPQPPmur3sO1VctOkj8Frj6BMMZHXlhxwyLPaeAMKJrb/agC66tWl7gDyVVok6
fd+rg2h/NjH8JVgh5q5rYhY4bZUn2QTZFgZINI3aUpMZy2GV3QUK9j53B5hmrXvnwUXIEIY7iREf
WxC+qCbiOOpk1zHuWKlwTi95CstjEWk3zAYmk7ua5mZW21RA6k3C4rWi9vYIbuQ8g/e9hrOIRRJl
q7vOj9LErugl4aXX/Axcnf/WWL251/I+xGVRH743W5mSj7zKs32JCMddWRaPthv3VshzqnHuoGXV
XvJucqac9+RIsRKHwVMv608E9lPhyfjhk1e3zUo+pVtgV0ybnOnuCSuHBlRW1Mr1kMRc+idZ2++Z
MgCzlumfb/fVvJqjheFBGbInii2vbptmNKl11FnM65scdclUiUgPDesfNirwJg15bV5jZHe3rK6U
tNFkPBY2n6hRXog+5XPIilqq3H2RMQ6ARELryPyMeCdglWtbwytrCgCB7AW3vlFd7W5CdXJgaZa9
I2E+CXeZ14Sr3cwC+xsCcQGXxDTW3GcGhhc7H2gpjvodMzaG50PVPFLom/gNVlVBpo4q7VtgltMG
XC21PBDV6+6W5gQpfcd/bfU+uyYNmk5jXwKG67hqwhz/C2m70cq6dTvWv9h+lFtnYm2ZjPJtGnPj
GTDu7173HpUcYMt21BVJJ4i2gMNYeY2PlOHuHsIk2xOhO2tuISyCLh6n2gCjb0PKw+hk7Juo1e55
ZK6wE776VckSYrXvOmS8BdYp7cZT52QmqHCpnDHvIXJqnRfZVqrRohs4XyEWcoaYnyy+gZE1mfC1
hsRzlnkZROuhmeAKY9tSWHICfx2WekDkv0qWDcfknTURMJxqyfwWMO4i9eW0cfCZxkuS5pILQT/X
Bbk4gnDghLh2K81ihwmeK+qMPX4KAxwWPyfjiHXWY6/vaUaUnGa/bwLmtMGucjtot/MpItUMc2nO
wXoPF9fVplPGQv5+ihlRZtNAx3WhcEOZCRm4zFRroxHd1nK1e4aH9mi5n9ifdrR7109mg0kg0dWt
Eec0gpxWzmcfi2pG3Zu7YqnY3NW2eSDjhpsLDlEk0ugykGKo3d7ZZ9gPiqS49DptBFVDvFOLnpuq
Vlt3fih3iXyxXARan1d2EPkmsk1ss9Iu9qGhHqpx3vS6fkG0jS8+onmRRr/ZL8i1UN0zkq9+V1P0
Xk3hH8dM0rMBfwiYqYW7Z/4jJKXB6IrRdAxmrBEcYHPnkJ1ZxLb/pXXI4QurvlawOk6998fNB2NZ
5UO6yTG77DH1f5DubQ+KNj7XC32yKXjgkn5mIs635/cREsv1kgIufddJj66+XLEjoXz7zL21be1D
PqtLpCJMbCzmQtPhxUvDKz47+ud8HYcV6UH7qQ+je2ClFiEpNsvYN8NTmwARjfSvyrCGD+xWtCdm
BoxY5REYlFJbs5TA1/JAKxOyZNgE3nTTk5lZ2qggS6WKH99znCi21pPl1mcvpXs0LMJrB77ORl/i
MCxMTJspkNJ5KFIHHHko4NoROXYxtXJTtFbJqk2qdHKJTg/uR9mmOgWa8hUKXMVAxdJ3iUl3SpXK
AXKmJ8ALd9wX/4e9M9mRG9my7b/UnBdsjeSgJt737hHh0U6IUCrEvjVj+/VvMbKAytR9rxI1f0CC
UAgpid7Q7Ng5e68txKZUBSoK5T/omf3o5IV7bcW6GeD7w29Q6w4jwDKoR0ngGnqC1uY5GOwwO9kd
/KLaIMDZTmOjoIQJ+Lop64FAxGZnNyngnmDE/RJ0N+TSa7uAJuulDO69mBBW8X2uR1zmZfD/JMDD
A1ZbjY3SdjECyQA3wwRCc4rNvT1Q1fe9v7FNehSIezpShLPqYNbRO3/ZpqS9tDEHag5wAsCU6/Q2
atSphJHYexHZ58CGgkguww4XCwph2zTW39VsSaTtog9LuRuCunoP5v8ffxc4WWapuDpuhOOa+1Rn
hyaA84m52A3vhX/4LoVMYJsbXYWPQc0kGxN/vxpEqyMQS56/C103fSeiWxz+LEgZfK378CEKimoN
PsU5KkH1GEzMDwPRU5/Rz0G6xopOXe8vnDb5NWjB8fu0WgnjFXdyemUdeclT8ATftW+RV6wqhl0i
UAvkmoMsH1qiO096QW6hTFPCac3xU0eNP3gTJIYYqUCsnFOFgBzKr9qAgCTLuyFik+DJZMHrN3Zq
SE5G6KeHybR/VASobnwdI3/hdUdeDunPYeMeSXD4qv0/63fiz7NJhxE74bBLrHUx+H9gHSq2dfuk
jTPjN5/tJnS1F3+uo2Le+3NPK5402YijrKv2ktWJvs2V3MRZ8zqBtn50bQCYaU44BjHrHhQo7WgS
nGUtrIZBpoo5IGURWpMiIb3Kb/sRIVbTcTrAUsQnmdys0gAyFkUBEAn8ziU5I+u4H9NzOF/mnK2F
ZOFYt5GTHHsJoD9Jkb0IU6N4DZMKv/8QVsvJxECbNpZ+ivDnnlx2/RTLyxmdHtotvDeRrcpt0SNm
d9I6uHimHlyipJxWPSfIpV5O8Av0EcGKZza7JhD3fChyzIFVDbZLEC5Qau1RyWlN9iBM3fnY9P0B
dXacr7HSZPC+CY4Rpbh1cvrq2wy1njLwvpmhtvieyHZtt4NhhHGp3wRaFF9cg0V7NGFBZ3WO4G9+
dgsBa04jp/d7wSESylwu9+ngXYOBzTzwvugl/oIwji2BfjuhEVG90WHleDaRMt8vDQ0CKpX8V2ZZ
uwoz303PQnowfiw2HmdhG2c/6jOJPoKMgmUOCxlog/BvZC/kmJvt7JQMyzpUHYkGLGCDjKunEtya
VxlY4BLSiRzsKTevrMIHzpeMMM+eTkNDCwfrgR58BFLOuaQ9dzfKSl8OPQ3WUDNvzFKG5feGX4xO
uyt090AHB1gJg7f995tpS1fbhmP2VU79MSMUAsbcovdq4263eN0SR9NWmWntKDnB+9oIA8bUFgRK
aNV7Ji5EDhXnNALy1MkcnqMHz0ONaFcc4ra//4HBIF/Aghp5srTu4c+NJ2hBa1P3Z3N3s2r9U513
/Y71YsD9SpMl05JfBDZHeMWrB6dyCpTNvC+hxLpa5qjIkVp+JQYmjYQsdkQkVnoYbYR6DmlgXsBs
Q9KAWKVTDeUNwSkv5cISz8hgsFv0HjuiaKtNosp9YhTjKz1Ip9MxEVPhbJzBJKUhqo6hR6DykLbR
TtaSQCja86RHIGQCBtmtoznNwXTfv8/pHFpuZpP81Hsaxomf4UDRQRbprfRW1txEjmJ6iY2rOPgE
bnOly3IMky5fx/P3D+XVu1540UpP2BiCoAswq1nNdnI7bMtGgOOVPsF3m/z/T0bvY/X1n//xR4lV
qxkfv6BrF38dc5oWM5r/92j0/glftPidysYf+XM0auv/sm0SzzwLM5PnOPOgr/+S6j//w/T/xYDP
ED4GbMuy/Xlq9V9UNkIcfV9HXod1ztQNYfqCicR/zUg1w/iXazvCZ0g0s8uYbP6vohr/PiT1ALK5
xgxms4SjC0Yzv+GdfD3y7K6fw7FmPbDv1s8dEYcdLb8LeuRoTSNV7HQB4Vjl+qcqIaYWdAOzLEiv
wfj1l/fu/zL3/G1O9OfdMMOybN4vy/HtGdn2l7kn81UNEzVSM1HFIWc5BJkhBNDHSkucR9N375oX
Oyd4peyi+ZIOUbli9cwf8cxm67GMi1Xb2xXdN0Uyq9e22//5/ubEzb/M57g/zrEk++re/IE6+BP+
fn8VCTta0rEaV5hj1roRtQt3tCkcLfOtNstxCygxT0ixBLoAN6Y0GqhcBNCVdCIbm6QHgQBsPURO
vUQGCuk69YGxk2FCbLnBKmqxa5aNe8LuHO1C0V7rMXrA6EM+Whd8oSWlxQcvbCHnnAX8l8yYrHAp
sGP8wys1+Rr9+0u1fIexKlvTv4+gez1MbIKm6EGShvVCAsx58nP7qhuaxN9PMeyj1ltmzjQs9Frr
bkhM650HzWsNpfRljHvz2glmY6b8bCejv31f8tHLsfsCStZDdx+T7mDMp4L6Ejag5mE8uPBBnWFZ
IRtYxWFRjKuBdZ1OtgtDhBRcQpPVXDA4JuKRwLiw7tlLW95VgPzMA7Zzx6p4Igq3egAqlq0ttgh6
kuIrmCgH2/Zik7oKHEfzdrJEWdTm7MCEGntHzCvH0pLRn5eoAQqdDLqzshsYKfQx13QKy/UQ+8HW
jMaKhgIQjCCqD4U7DbsxY6MzRbkZo6D82eXaj5g/82bI/ki8486dCkGbsCFxAxi7gLJ2c7PqEkn8
fgWpggct/ip6yLyRm3kbkmP6G1B9smI8XK3lgLulhTpylW06bV1RAylMyxUhoWRKO6QEZI2yV04d
BgfdWtau6RFqY05bDYnVgoiMJTbnES9xHF1yJKMLp85XXQs+I2beBnF4X6fuZzbN484WyarpuFsx
GeqUduUmbF2db6F4dQaHpKN5/9VtMOfEfxoPo97vFeJPnKxiBIxlzbrUwr6YO3BcwTkBSEoFBgxQ
cnC4ssok16p044Ve2TEpjPYrxBlMafQrLlVgeQdVY50PRoDvASXb1uDWxrEwt6RqmUwGwThU8YsI
kzXmH3X/7qqXAsy6Rp7DU5R3n0lKtr0eFQ18/FTDxxGdSVDdamR0nzMxQOHPSOKsJwShWSuWL/Rs
GXokjTyqCKcdNh9ySswtKj1jZ0vKq0ISr4mBy7vkkj+gAjJ0DIFEknSQC7PQZP1dvFsiyDfChn8o
iu7kxkzCsD0remPkLWk5anjo+KiYmnzVgMZ/nw8mSJzH9XfvYsK/ULm2cSK2a59QF9wRlRO/ZhQ1
XSXnTGEz3KMkri920pCBW2ElUK3Cu28ob9kaBU4iACKnDLNqprfPQuFBbczwGZPMSq+8bi1lTApc
E9/x7eTMHxFzG2MzPSrh/UDeDYMQ6qQ+JfQUI9TrbTS3ekXBVCR0wc625IcKfYoeGnSR//OSavwd
gemxwzHHRL1h+BaSB5Q/f19S+7oeYZmBevRJ+V1GRTYd6G16S3vJGmg8DlY/oWPjhutocHeaB+ne
rqbqIwaMmdEepI9t2dz8bGER9J0ahNOWtf6Hu/y7gIG7ZIEUtqObrqezKv5OQawEkaHZLDbnSQuv
AXv6weywW43YM3NIeunUj9h4K2hM3iKshx3n/mCHyK1fEmJn7LvYpG8ug9M0JM//dG/zW/TfqpH5
5izDRi1k64bjur73m3YxAdCUp1NL/A4w/KvG4RL0ZOC/wVHF9MGJ6cUAJbTUWVHupl6uE3iNhxas
yxKJOLlGzIIwBNke2oum2ZHI+5hHtnHxIq95HtMtsXn5aerSt2EWpye9Pe49t19wTs9oQ6vhmPBQ
yNoX5MAx6yfRIX52/fiNwhSfaUrSn9cYcuEOfY22XyZ7PSQybNZERF3lw1GO9R3aYmKzlNGfBvDD
yz6nW1tUnvXkavVrm9nGpz65YhG1ssTfZZPvU07NY28SNpMoHDN1pDWPsUUcVuAi40os//h9adsw
OIYBHqt4QN8ailA+COepwrJ2K/gN3VXJw4hmfpmx8r5Es+UdHIeDqgn6iCP6cyfa4UzUTr4yqYC6
hWuLD4dxR5Vm3nlE8X/GkFPj6v41BLr7OIRA7iodzghybbUca8EknyTny1jEP+B/mE8Tk1OrPPYq
rf+8tDlpugqDwD6eX5Qpp2ntRUZMRzdCuZtU2n3C/UELOcG7rrfL2miHazBJYqX8ttvYc8OAmSQ4
PuXpu0BNN1B7w9kWvb4AOTceAWOLc9dXuDDSbdLo8rPOxbGFscfxyPjh+7X7JYr+M88UgS8onOj5
DvaFOVRMeFLXETnBW+4MabgaYUUvwJ5cnMlzXoQ0dq3jjA9OIVlSMvnemFq+4cHN0RuFd72njZdT
siwYrW2GKHQummIKZjPmWLkVdoIoL3ZVaFUvk5HBaKLd6gdhfZOpSWv+w7EJH5lo5qyb3s/vNKww
0yEhJ+dROgcrb9Su8Jvu/A9P1O9FMSpE3zeZfFGg05PyfitDkaVGphXgQIYcQUqOkP4dYMwtIPRn
77F7bApJToOTZc0WqnLJgMhozsqKknva39zJf/uH+5k1kb894QKBGVMcTgPzSvSblDFRtfTZvyq+
fe42yIdmZ42IRqLWyD8qpCCKKBezKapPLaZU1JUO6yzb5G44T8gaYztLkO+6ZT9Z2uCt/Q5zTEb8
332Cnrty0SmhLTQWI6ShS5iK5xC0KkjcSD0PKSOosvXFhoC78BSPMOH8JJvuI48KnwKBLV0Fe28S
p7zJKEzx0zyzb30EtraNXe9pkE75TuTIQjE5ilGV38P54hCoMw0pQSLzT0Gg0esv+jfX71FhRUGL
6zKrfgQgkA52HY9Eo2vrhESP4/clm38Fs3zmgnT5dsixcmFLQf/QGt3dRxWk0oHyZHYgDa7N0wG1
fVFpfv8Rq/g5joDlYboiW69w0PmpzKX96w0PZgYrAxwMfBqi4qgVrrWjKCQpMXAEgKHUXl1ZmzQC
BuJRLDzpHqC7lRk1yTW3u0cKk2jKN5bVkLfdEs4yaHw7ypGxQWjgl/NixQAcYP1hysmNj3B2k/3S
w+zAi7cD8mNfmxzf5lgQYlW0PHyJFx1J0xKbvvWLR8N4y6QanpL5UqVTtbTBCXJOGuJj/sNIPQb+
9PUGeE+PIe0cCJfBRJcujZ9rJD9vLvmLT+NEDk9laPo/Cen+LqObtyEoV3gO0fvCCjZ+3yPb0W7J
uIKnnQULOVjJD0hqAo9qEJ9EVTYLNxYPZTd+ug75gybf2NrCmWi6w0fsBB4wL5r/6T8pD/9tb7Qs
4bs6u9f35v27krZ2k4bhNTMlV1C1EipabSrje1KitJVR5867bPE0DDoxO7lpIZaLsb0PXjf8r0sI
y/IZcDiuaRv8N5/p/3q2FS5m/55p4aIWnAJkv5+jxaB8jeU5ZgizKUmGQw/T65cSBfWya1BHlJ1g
expfqjF1ryGQgrXo/Kcg/EcW+t+Fp3x2lqujO6WbYOOqsH/X0FK0B7ofmYDjYq/YFIm887asvXHE
Mcn0Rm/rrcBY+4rBKYRszHvnEUy9QDmxEnkIsNZxK4Zh9O9TYidOHmeTZ7OetgUixH94I23jW5D5
14LH4m5dx7HooHCvlvvbMRyCD1TLEtFTP4b7nNyVq175D6TqbQimEpfY8HBEy+wUEJOEJsmJ1o7Y
1wZqxHy06lWWbWwGpZtal5epNdylq6yrUXqPXaWqkxMZZwLtMhYktjonDIq96zUEJBMFdmDBjQkw
PZMb/ApaEp5tT9TE0OJBbXFcVmZv/6GseSxTTe26LAqg4SAyndeq2TlBeQAwzIQYYDBtgu4KpO8H
ggMGFyPgsFY+1lqNPLZtrRWk6pc2o9Cv7AjiZILTSiJkWViSMBrHa/H5CeSE8H783icBgqonqto3
IfSnjv3b1mFD0QrZw1YAO03z2c0QFGSzq78ktFl3JQmedr3Q+eeJ+SRtpgg15+A3iMCRYGKum070
q6ZD4vfPEQ3NBQBLzrEgDuN+WKXK1XdxF72OBkEhScoAr5GQEPz2vXO3Uea0qwi/76JWv8wZ4xSv
KOSzZTTeFJ83irGUFRK+Kdl05riCHZjcUK5KbMV5skq7gjCYnihFIqg4+taWe0j1MLv0dfRo0yst
3YE5YlouYIViSFtUseD0L7r2SB924e+RGg+kcaFggP6O7SibzEMgMIspfRH3XOiVQwSM8fZiR/GN
6pCo0dwwozowOiNzpYgZcaf656SjmvZDDJAYq/sXMpyrtOlfEQJ3HLHdZp3gJegTfMBSOMhYOM0s
xvAdisyILV2mW3SZm9jsiqWqJHhEBHeDWGceAU+DIh5awFuKoJ0+Wm2ETA2natE1P3TYzEvL6CWY
abAaDbE3Up4Gqp0nhnzwj2OYxzKcoOCP5n600fnqEdqR0Av3Jr2YFSs10QGdQw4e/IJKkwh1p8pl
cBJiSwzjldRwjgcZiSjSBaGEEu8RR3N8dhLtCRaB3IfyD4LXftH6+cNvoq8EQQPh9KO95M1wkFwl
2MoYull3/mHSo3Rz1QT2+xwCNZqA2YW/mmG3FeHwIcSPMrnjAGQGOrpXezDMReRGJ7tlGFZ5zc7t
VbssB6QT3aR3T1Jkx7SJEFXMPuuMQMFxiq+WERanmnMKfXTzEDvDNTdLgnfs/l5EwfKN+Zq566bo
yQxdEx7McEoT5u7Brx6sPyJh9TLAnTLqon6k/bIxFdbW2qmOuoBUAIZtOHDwgLYMwmLyyaAPpLl2
wgm5Q2H/asyu3tRJWi8sjZTJFn+lS6ITk9twr8zwbApoy3pNmlmraz8HjcGNZmX6uinZooVK46WB
gQxGGzqitv+w9GHgRWXllinG0udESCB59VyVjE5S4rNN4gMvuttgFw0T5ErkeCYEnepNM62gQHz4
peLmKLZBKSCpmMTdghW91IvppQ/StdX45Zpz8g/SwRDYZXw7I33qdw0xqkVKAyWpjkDeQvAoRC3x
EBSGHy2SuvOXUwNSma5JsGwRyMiIRCuawED9WJeWAwC/IvkwMmxuCY24bTW+gozjEaLduhz1egwX
hCYXqDhgIam3qWt3bUX6ktuGT3oKFrju4wQQSrbFZ5usXINQJSHan1MDlVXLPGvV2PFw9mRVYlsA
SKTSaplYxviU2Hq5ko71mpQ9vRLRvSD2Y0raeXR77FfHikF5PbopMIM+TFNKpmHDJDM5KN3huFJN
itNQ0KwxbacooXN4IMOIWS9nRINjDYcQZ+YG7V5R5/Iwiv7CZh3vpF6dQkDm+85YlSQG76jB8U4W
yj6JRpzRHBj4cD3coG0eXkYPtyIEzesUvwRwFY4uBmnqnzXOiLcWzi80WXeVVcBg4qoBl+OhsPBx
xoW81+CJnZX053cr8y/M4EEW2lLf9hKtOCDi6FgFGXgJpy0/6rB6aCDf7aLRc3dD4WwtNb71nZtt
wjyEKTKfU71G6ihWynKDUQmS++RurZZ4LN+ISnjNKl9V9b2bavcH76uGab4qN44Fmo6o1f6kZPxc
ecWvYbCnm07ELo3mL6/8aakuugS1Pyz6KLN3aYiI3TLRwMWT82aUId+ZOZM9yuALKGDiTp6RXQti
cjsE0yONmW3RJXQmAX1LQQ8zK+AumfKx6wHUcQZe4x/qn7uW6X02gvFxC5wWBm4WpCGzt6Inma7u
QiaLY/4SOQSHJvgVznRt7gkCh8xiQ0yUsJi3ksRZGiO8yeIm4clQmKTOkoGg3I0kHDza8tEaFMvv
pDcYi0kBaEjP1okSw6/LF5w3k68T21IB3sr7yjRXW7kO8j76CAzq67p4qiHSyIQ0MQuX1TsybxfA
26Kr4eJ0jZYe62R4CEayID0g7IesxezpuAk8idB+iPRqPXnAL+n4vg91bWzNiQ/MSBGDkI3pHapc
otMAz8h6c5d6s6GYZtbn1H/U+fSqYKd/AvMnV7Ubtg3nkUfCrOiapeOLbKtgrZpcsswPjFJ1zvyi
jBfkpKekifMxuHTDC74GWDevlZfhHvbYSUeIZ2zcc45gcbS6Lt2orPHXbl8h2eyHL9XEswEpXsce
O6YPjyqZI/nkrH2JUZEYRE5YEuoS5eGeQmxpRoV2I5ej2ia1h2ebNMadQCeL5850tsBDklXcdigI
+3paMApvth7QiC08iuFNIuwxWg43ieBjS9K2v0vwFBxGk2g1MnX4REeEvGxSj7VOqm+Wm1vE0mJY
WEErkfQobY314TMo8G8bNum15NrDyWxhdo81kqw+YHFEExfscfgfGxmNW6M3c0jLKNlQucPUazkk
avB4AjvfjW4/R+FMANYD9IFSdI95xqCcI9oU7Rnf/xEG7jrUe/GGuxbjXjkEZIiFd0I0xcEiS1J/
rkjwDC1VXiuC845ZGWRsAPsWU/4NgWr80M2XyXUOcHz9k04c8sPo1jR8OSEh6T07/nRQ9pQtLBpI
b1AT0o3mIHqWBbN+esQJBNgnn155sihbVP1YeRcd/l48RuMaSKS/ioEAH/MieJ94RA+Twk5P1qoJ
Fs1BkDLYpLtpJR9zXzrumUqnwpkDitgYOcvaWSWviT/Jq9OOD3xF89sYIhNXAsCLqeJ+qwGNPBZx
5SARp5uOgVFuLU5SVxuIzjZmtUJA0kQPscckpdQRF8U0FmIrr6Fuo1FuBmiNVReaZ0bgDIGU9tbP
dj3Ws+DQEAa6iDSrOAd0s6/xDHxE2vYiTB48/jdSmqnFV4ORIoXsMmufo+ijZobqgBAUTBLZ0wtL
pSB1JJGSofI/HTpRJgGE6N794NHtdGNTCAVK6vtHXSNjhdyRZPCiNZgJQu/kKxor7QEWp/ncG+G2
dmxcLoF9Nb2G6all/xytyHnRe+prqnIRhlBVpqVFiM411claUe6LSCuP1lsid2CBkgUTnuxemqKl
Es7US8XTDKnUP9gQcU6JSIbT96/++/L9e1mkv2slzBNTL/4gxgIGTB8a19iTPxvyNuZUi3xTWcl4
NM16Z+ZsKbIw3vwcvf6kudFzggt3MVSOcSDsM37WW0gALdEaHvihw8wgOsA9wGjvhx9x44jFOLHd
ug3Rd7mYTFJsp/huJJaOwg6pAV4I/RzV+A6z0PN2JAuCC3VK/yny0Y7E6DvwIESHagxN1o3RPNRR
oh8C7EW3SLnhvUdys7THPt9pkh/J0nhp9dZ5dCuAUH3kyQfkvkTCDk58o4ZMVyY4pXJh2hXAcusJ
uAJYASb7aP5EuUrzzNgJN2vPkPTVmYr6nuX2eJjmrWhqx7MWuZy5hBWvHCOwUY257jv4j+0wWupn
2dOzTBnJL4QeTHth5uXFYUiOzMisCQF4qs0nvSJp6fsSNCb4rBoMQx9Z6jbIvtvTx4O6FjTqBgQ4
PHmC2oXDYfBU+8FzaLXtofCr4h5QvG7oi/hMNlRzSvChLXuNzEIQ1P1GmsZzg4v3Mcot86JZxAzr
Ttq965BRFuQz1rtSdepSyQoepUWktKU54kqoIc9S7RM6rpiPO0b8mUOnqUpL/EzsCbUPaVFIRcFT
fZsWvt0r8kOTOafmOI2u6ffFrocDum9rHxs+05ZNJzPrwUrT+rFIKwS5zidpg+SdaqfGreodrdmn
NnOCk7CkdurVZ5xTuo8YqhZyTu38vqBvfo1Goz5OWXgxUhmcMzn5j4neARj2aVSjv+MUVQXv1sRZ
yHNUePUKyVix0cOD7JlWxG1tbznIJA9xGcQPKvCala1BdVLiy3P6dg3auYf0rEPnovL+pfyawK+S
c3maOz/rqVb3GDndPX80IHwCtqFMyvx7U0bGs7CSVwXI/g96C0+0ipoXqrxuk/d1fkgMmzGuA02n
BYllGFZ4wRFl7InhqHd075PlNIro0MSUKVMlnO33mGHshmo3OQmka1B+N8DZ1Y28EHth8FKxYZjp
WRDQMRptfpxY8FEyQWryM7YGgo+eDdHqD5721Pn8w+y0LqxstkvI/ICNraOhHkB7jqsQ9T1yTt+4
Mxl3d/bMOu4887OnEHzqAJ8jL4g/Ix0Bh+07Xzx848GKMlgwvuiQoI93UN36xk9KMCCa063yNmqZ
fWIYTtMHWRkknTRJ/CRIdd/N6apJYt+yDkGyHBk/l3GQX80SBZJX9e1SG7WNnHOalbJx6PkkNFXs
Cps6ixPaLjCBHDjhjz5qzbVbJhvNH6M1ikBxU/PFToZgR+gmPbIGd1UxRtTZJWJ/bxSXZr5wXPhW
sBbbrLf6Y2wFz1rae3uf/IbV4MDopadoPncmU8TeDx90dMSGNWDKiDGhLVo9wCdqJ84GNZ97mue8
xBIJQB9BTt+0MC7ZlHlXKPfun5fIm01JDPiCJgbr3RXZ1fc1sWxSqX86BMCXUpo/vQmJ8Vg6H1SD
6lGDIYibMC+vZuSs25BOvBOV2ctYz5rLsbKPgGSViaEv9g3vOcEVyLSheeAgSELCkFyyocBPGRv0
KpIe4xE/NZWc0DiH0QHQ+80KkdvVhM73HTtMLnv3EaERLGEtGK/eNx5K3CrIiYjJRuxn8yXMaXZJ
iGROgXhh3pGc+SKHVl6pv9ZRZ0wHvQEF3RFtc3LgN6to6Ha2x0BY1e70ITDqwCDO/8ijlIFXPzZX
hrOCqOtf5Jk91L7adkR7n5gkmWjRzHTRSdN6TgJgoU1mMq4m4+fgZEy7HBkaRxYV/YgtEBcndXjR
TnMC1HgkBMK5OY3iwpEUrckHkd3NobO65o38vRDVD7EtRka4Nx18uxqQJkUDlDGwHEeZ0j5VofOR
el1J7hGzsNgygrNfCITo0Wh/yMj8NWKVXvGX1mho6vLSDRnd9Pm5GzR40m1R7oIuTh8Lu1dHVBPs
mVnZXSPTE5xz9DddH48pjtCnsLHUU9Xscahy4Aicq6ZX4vr9K+WrNy1znpWI852JP/k5GDqo0gOA
M4MsjL2pobLvyX9bmbELWtWMmzW6Y4ZnfYCxobQb7IGZvTdNstlUqoqtTV8AXaMHYkqgJY9xOdkE
c9+MMDo6sXGW6WTvpjFfCaQV526s06PbCLWtcjz2Vi1jsl/dBsPD2V4GnTVcBTvzta1Gf2VUUCIG
ktGuJkMIUiBJE7fpdc7+mDRFCVYvwEsScGcU3dlsWGPGIcEzJBoSruaL5jGE8k39ZDDT5ZSV9tte
aB8aVqdNr3nDoej7Hh4ET2+DIuVA0t/S9F+oM7XPUqOdF4lsvDlpX5wiE6wL7DPEVLUZ7QL/pcNn
5imtW/deRKJBAc/Vx7NPJv1+oqrbaGIMPgSg7dbpPnIL0VWrNGTCEwGQdTtwbBybBlrR8KuonO4z
SOhxOpj6b7HnFefaB1GZuow/jaRFV1tOT5ENFMIC1dULx19D5Y4+6/JTEafL5hSobZlxdxG15XtF
UWrAJjTGzn0OlE1MzGw77MXEV8vX14I3Zy28UoKFdW4AU04WIt+PwYNQVmXVdLUIH7pEkKCB/03N
WePItoTH/TPqJ41hMkFnvl0zrQuK5tPu1j6khx8R7mAnhO+ATXZvd6V4rmy5H2xpfYyJclesDiPI
UHdl0t948XW1sgtrePeUvqH593PsmKf5xQjqqjIefMegL1dcY3uq/qiQzypqypcCTSyymiJb1tao
bXWd1Uxrxac71Ac8wLP9EtqPVQYPVlB/cqhKzw6erSu5Iykdr7gkPIQ23uSYL7FM3aUf2S8ZDifY
/6a/jGr5JHoP8EE+ncJ5SBkppWMs6zRcBIZx9RJbnXRwnqvKitsfWXuxmAx+QiJp1oolaIP1/4cM
foVVeqfXhDUacxxKNTP/HDRXLSYO0zeNVybm70AcGMAJg65YEyZhHcgh99oP/GNzqS3ybSD52pD3
hvbwPrtQbhEJ3U/z6hBWWfvw/VNbYVTDa0XTy0msUxcmb/RXI2iHMXDofgd+TyeeWYM7C9fX98rw
LuHFEbRtvtrMSpdaneIpMPqnKAumFUbUJ1uF9dXXTmmMt4/WcLop+hUC5GZR+PVXMp0kbdVFQggg
DZLmY5xq/Cwtu7BVof8frS9dlc8N/oC1bf1RBFN4ZrLh0Q1XtTjAUlo489jVTj2m/l6OwDN8G40M
KGxItmaiFXsj+cw840eWVODVbOjgChgtoRV9vErI+uKD4cvgExaXDH16g1zAGLVtviKkgAEl1gqg
87QBmFG1XnhWTtOfa88IjwO7be6vQ61KT2ERr+vC1NBlFz+anOxD3KqtfjYSWdEEM67fP6GPNw6D
il6Jwu4wAw9vo+Pm984L/1wgiAKfc72NW8ikdg9xexTHlLOHnyiD5uVgvmeVoHeB+fMaeq52K6b6
K7c08z2A5YLirFrB+EXC1IiXyM3dRUBNibpN/qSTHl2mPMG4E+VqnYENzQEdPHbSih/l6Jz7pLJe
SZEQiy6PJUTJ5IllnKrRH986jy+P2Se/rJ7TwoxNea1zfLWQ6PNjkA7R61DFt7Yy4weGgtmqb4Xc
pspexAMVI/Dum2NUF0+i1865jVI6j9jx29fWwD1j2kW20kX6kfUasYw2E7c6aOQuKGpvi1YgnsFj
98b3ZsXaGuV9dNboTr4WwcqmhqE3xkeZ+/01Yd0JccTuFDsfPgnn2Y9UvisqUa8U3oqun8pXg3yw
pS9lduyEXbz+H/bOpLlxJNvSf6Wt9ygDHPOiF48EJ5CiSM2hDUwRIWGeJ4f/+v6orFdZldavnr19
L5JGhpiiSAIOv/ee853emk6LJqKr6Jt7koJZUriSUGV7v/qcUxqXjAw7U414Y3jYTjLbRRnI40Yk
KA/KYf6RD+1jn5jTASdeBY2dwhMv9iUSE+QAtCVLdu4Rn26zOVEBMpr64i7Fs2eWMlADqzVhCvOe
5OpmY5sRuX7LbcyzGMbBZGtHWq58iQlqymfVHWZR07OarOw6281bI577JWqeRs//rOACwvnzWxxr
/vIw2vr9ohWIH3szPjTSg91Z84e1Ug3HiowQO5bP9Nix4+4Hcn4UYGNOwLY9uPo0H8gpLojeU9mr
H038XTMoJTKts9fSaeeVl3CWp3kbb2pVe2dXxh8q/oHCBgLz3A5HAl7jCy/58R0i0UJ+Qh9BH//7
YVwibnI69zVVPtT/qDWJIBmfmXlsZEz0Fd6r5s7UOam/D7O66uy12Vfv6FjMrdOBTLOruQ8f/Glm
1WIZRUpJ1EOqzQ8NAQiXcmjSo0Yw4vqGtdT464vZaZE4yEvt1GZgpOKq9AUyeupaVD5844WC6uze
HqIB5MBpenSzqGlXWj5qd6a3TUSdbpYYRU7XUJ1mVWZeE9M91WaXkgPjk3FAF5mdMm7ilPia9WiT
WVxbcgp6I38YenIpy0UniYu5g5bDDsHsCs/x02xaOrI9jtQcor7HOyP8OX4CqKLd1QSYMc0YgE6g
lOfSq6XQbAk1XEb6AXVKHFdZjC+KOpXDxbk32ZUeUqRnr01uPHr4WS4tncawjHl+wWWPawZJCl17
l6LQ7UDFn4SLGSwqvPF1cgos28a4bOuJ3TUtqhs5wnmes8ByIz3EMAytiEYz8ix9512a0u5flzY2
zxDryD1wuv5VtZi9o8RmX2JVZDDajxXd5zsmzevKh9bZEd0e2qyLzRxdm0aeijwyjqAAEWbp1nOv
ZHLfzGC2vo8TqNFkjzBmhKntJxuLY5yWMqK3Qocm7VdGyEKRvdl8pG1Rtc+Z09jnpKJtA138YR4X
xMfuxpvJqJE6AEldmO3TrFziY/N5LToogWNR1q+Dw8JU5YrNgFBPfSrIqpAonsrZZmzAZdxNmSuL
jmdqanj1CINcN43QQy8nlAw7tXEcWUPE6GQPXt1JzN4RQwcWt0bN4lj1DI3zPhlf43i5BafM1Q7r
7a9amdPl9l337nSLXGbn1vNXZsRO75sebxpYVTsdqYlw3qyYTpPxUBDEh+V4H+EQ3C2ZRTc7G7y3
qdJfp8Z86CZfbbXSvePt7HVJxmI1PbOHBr6JT620ImunZSmWAXOPyLJH4hPgLHxf3E7b1mozDMRn
Loxpg9YRv8oUtf2otVUoF1ITcrWgW83kg6WV8uCgsQr5BNtw8NN+D843KCadKYAGmKXxsp60MekG
E7TlVS0SgkFJNgy6bOmAyrfmRwxLaU1KyCUbMwORiM++zCBwcfCGw2TNb15OerY9PMdZvRyUNsLM
t0UKeGZ5nyxh7WgNfOR+R5tLtogAkxKLQXS18pq240LrFZe+nnOuW7+N0kjDyCirUKunKvRvN9/3
Eht7RwEIfDWIBmHx3IXMI3t9PbV2Fy4acWGx09M00U0ihg2zp3vIjcKJ9se974fZpMh3lhsCJiCy
GPnfbzDFqU1j+7+r2IDKpAhOjuM5bJGOrHQ3m4I5p8cfLXjlHBtpDr+zjwnl/b4HchXxhp580ZZf
QjEnS1gnwJdml7gvApB+zWNG083Q5WbpB3QWtxuIMH+/V3mZSzIaBnp6PIe+vqKTHRpzCjlEplBf
xilEk8HskuU9aDr7Hli32HVwX+FAE7ZTz0YZJjQJQugTVfj9MKYyDJR97arUX0Wp+IjYzEoZQ4ky
ZnS3rpsGfxwTVoN40x1IRfh+/H2z0Ew2LdyjWMgGJOVEhfU9EKR1e9vIWVW6z2DR2rSL/DQuA03n
m3WKlI/Kvs79nAelH+srakU2fbGoQ6OqmtBTSEzUOQJVc7Sy+eeM1RlFkhEs5nKlhGcw7qXMD+CO
cMtM+CEZmeNoHjq0hPymVUwgSPB9DHe3P/r7Ly2ZUAWtO+LmJob7WLnQeOu2zug7OHDLbzdVmuEa
v90zrYb4755ES8+swm6K6/D7ntWTaAy9lRNVLPU2w3UQDmMTENHzWcW+taFdsnZbn8a3pjAdddDf
DHnocGtzgpG5pfFvoX+7yQUdgz9vvv+t5ZKAH9K4S10uGd+H9pLl+zifl31XKv2oYdc4mhaA/Vb3
DlYnXr3Y3vWeiUVPDelGkE60ohuqB7HVOOH3TWRyD4b1Az68+URn4w4AFbn2CJJWtrX86sjNuAlH
nrgTEDoWB+k0P+kls8veEhcsSxDbPQ99tQ33OMqbcBM13gGdDy6eUqZE2+Bc9btowr6HvPEWpAPP
Heh3dXZiglXGpFbE8/rvNrNNRk7DHQICDsvY/5HL5t0GBbcvcp0hTY87BxEt2hNGP+4JzU4Lv5ic
ccNcznL6HPxbUYRsmCOGbp9G6bqWdc3MYgNdKWWSZx2rVui4BYAXLdN5KdQDgddPmJXTNRTogzN2
e3ZjNBIiBvMShAgHNzv92K/eJGlLBIHd17pf7GqWDRrUV1pM7nbK00dpcsQaUXnr0vTE9VWfyQzK
mcVvg7t0QamMxqCiE1RXhEaW3Wtp9flWJx+Nxvye9YdVuktBoHD+VPr4Wi2ImJKxOTKaZozkTIfI
HGc8+Pa0m73iEkfejwHMSW+TTzp0Lsn2tfuj8sS5qnViXrw5TLOqYe7U9Wh4+3SPNCVfmw7CKsG8
euWQSrAmybF1UArFY4nfaRZyn+f2a+lDSichlNZWZB8Uquf7WcX72rRZhZqSiSlFmu7b07ZVJsMd
FquTabh8i/2g9vjcy4OMOmubpj51oeXuG/SbR4xUMfUpklgHksid1F15oaD5PZUv3eiwy9Wqh9Fb
LiRB4+weDoKcbiLk+bXJpB4F1KytSYoS7a1fthZZd348X3uNvUtcE+6iW0eiE2/z7xbxMgyNdPTg
9E7DRszLmmk/CibhRJsuT/F7IOsNesvfAtvbUZjWu65llTftX4xcf4Lx3Yzerf3SaswIozAHgEAm
nLE66wTdHIomrhFs3FE0Phc9Xvwkw0nffMzJdPI1AAsQikCWtohutQz5TuFAxlGvY47yDStfrpuH
uejvzAZdeu4TaA+MZKtqMCLmMrxr+UuckRRJXDc1h5uWYYn/gvhRYuEtb2i3+OzH9ZT2YMOsjylR
oKW7V/qokv7dRq89zmE/W+e5U++TnNo6jabXUqcpTVr2iYnSfZTZgFMa40Crdlwts/MqvbLaKWHf
0ENME13gQBkIPFSU7mbmOpli9cKt91tD7BXk7UhoyODvqtLamXNOHjXWeDpyb6j2Ln1fBzj6041C
mAfBtd4ZXgsID+82PceYYPW4xqZuk/42rozEuesmJoaRzfS9vM2eTUgf/vAD38SjnjI0ihXnIcoR
enJ7VBnvoiufGwrRMtWbR80jH03pSAf7m7Tazt9GX26m2jwRSLAg5W+/Gh8HMeiZx6aKPqi54M8l
PeIB643wSqTvQhObJjO/uulzactHd+LgNd2hD5jePpmRZRxBtISNa39KFxERwYLyHt8FV1eSuWjk
srYnZsA+5N2WKjQS5HqdwA3tNgstddIKyXUGORlTyuSF2JqtVoYOUVWEKct8xzAB+0jFGjidI3JP
86l44+xjMp/bfHFpdYICI2gLisfUZhZYOtAVJ2fwTm5TvCLw5jpGBlxQly5oNNe+jtqA+MHLL0CC
bCRNlfDmQx0BtNHaVgWtrRkAVf3x0ZUm/jIYpGPnoXp0FmC4UfY+d/dM2EEbTaApSoT6BA8Gke5U
bI50KgB2nw1aFkuJY5q5815aGhfr+sJmMHoG9dLJuCJDGG8LR+iaqcFzjARPUdbGdhVaNqQ9Y4x5
hv3k280rxSAhSiBzD5FrZmt+R6qTd4BZKt9omX/vLqTwDN5ucoWNoBRZ/nDb59X0pzihachFq6T6
gvQo9s7AVL+EEFJYHrxMIL3ZdPIAvKz0EgS+wRK7Xszoq41c5Htcl4Hnrdy2eUl9+ZaVIZLgj6jg
xOvH5H4oE6h55aidK0XU1sIcSHDRWeKKZqlxFeb7nKBKKYFErgxbe2UdYWyfK4YabjjPtC1sus9t
Pa+yHrkQO/KvGNwmAZzDXuvqp9LMGCO2+KSK3ahMsqSTei2O5sDpZ47OuRcZaIcyjtal9RHP6ses
G8O2y7zrXBMMaJAIvOtOtsScNTRd+5iMw5dRTGTOx+6TKer77qC5Hnp+H7WZpx3EUr0lnQUasHI2
am5GnBUEdXtj8wNAYPKAqF6tSmnb66bj+qSi0Vn5DvaXrr8wzzgNVv5eRsWrX6E2gED1SSozzbt4
R0ftwl8E5ih+pX8XlDdiuu00864lQBUYYNjYsrr3KPHTCDKR5X0pyTxboickweEOtoy+xxqKmQjH
5ELLAeb+ctQnDVGpFeqMnOi/V/FKGzeWpVAZwG5cLQbX2DrnnK8JHV+37Ow74FWbPKmeW5sRgzVC
83EMDUMUImv6prazbuQtaGWugMfxlTpO4axTf7lMEzpB585FifhsEhToVi2ppISaQ/4etz7nfI9W
E+/zWyaYzroGdc3Y4egxUcXNZ0y60aMruiPNXNyEVkSTH10V7Kz72RE7IPZY97JkgBz52HfgbzCj
vZTE2s0awCIz+0q1Dq1en95Z/nLIaico6BWt0SXglh3GZ9MIc6n/mIr+SAMq3SHp3PnTJO67VKF0
LshFw8SECOrXkPhXdyzfu5Gre5ucjd5zb08gQk3lpLA72dZ0/WmN2M3ZMCfqVIMqIEILN5neK0Oh
brPQfFs3M2gXc8rzg2OgkyzKYVU5M4ZnybShZv65YorKnLXr36uyJy7UQ5DSp/KpadnBwvT4SkuO
aAKNHsgJuiPLof+Ny3qlUXiePeX8IsnFoFNMCq8XZ1ePrMMihzgU493f9AHD0Wm1RMuwq/LkArID
KVL80yvnap9BnlmjzkDIWFWBsOaXKBeQN7JfHspoXzBtQKZzZ7oFvhDnR+z5Z6vnOkbwQn2YGpoC
iI0HJkOdJ5ftQoaA1cePU0ba2OKmpEtCQ0xb54BursUNtS2M6Q1DYhgrRugRsXXsRzm1BQ4G7O/x
Ckp3vOrpZ5M2/KP0ymfvV01h7aN7j8Zqx4HHunAvRPfcEDPmWTiH8jiBwYcDYei8YadZCLSt7mQi
L17iujgnc9OH3Vi8QxOqAtAs7qqcxcbqy2YFr+dMw+AD7smzlfUnVLFQjvet8kN9jj5zn0Mrw3pt
NDvdhn9WgH1nUPIlyO3bNB4RF5H129Wap0IrdqZNte4gKMH3ptZF7BC4gcQviyMCU2tJ7ud8Tul0
uhpubZLkmY0O+5xh1yFG0R3Xk45U1AxTyEBwZbW9HPJlq1VsmgvZrY3Wd7d4cI1VKayEmDHd2U/C
eQBgQj8IVZzBVHn8bdgd8RDunOzofrGtz2Jzu4joyIXv2QUKu5kblyaR80PT+mbXutaXD2HUht+J
bgP8slMatGyYczyUFGqY5fhKZPWQme1m1D3rPme+uCUru+aQ0PRAeUiuYk1/xXW91gcAz20xU31P
JyBmzBAg+axwXaKMRHhutDSfXbJGA6OzAgo+PgtJ4HMx7HVbf3GG9vdQRdhw04Fry7xHrKavc789
jrrx2MTyOnrO0W4UczUE01olL1qR+mwbya0szGyHpepp7MTWNZcXlZX0VIxhJ+yZLEx3hFg+c7kp
8MEjC9k29shJlw1H34wt1kdYLTWJHdZWNUV+1G85qjJe7vV5fpoIfGM/Iy3o1chZJbo2sHfFUYtZ
B8SSwW9G1aja8b5G17sqhvKe5J0X1NXLKrOZ+ekT8kyGTRzmGkT1stn1ZX5FaVzCAQJJORYMloqf
xZxijqGIj+o5SCPGVO5tG1PE2CRwQHRueZKu2a+yybaRvwa5az0kFnsjMALPVdQ8gPAXyvP3U5M9
alb8VqEK3hVdc80icdc7pc9XGf9UwwfakmYTu/K1m0yC8hrnBU8bqLZeOYFy5I3HqFFhQ2lw2ppD
v0nyNZEB1gpoDzxrBGbh4qcy/L7nJjEhQlys1jKuO3wu9H5Sl0H/fjQg3bYtvoUoqbLjwDF4rJJX
su6XO0SRtPDjlAKnJIEtES6HpiIZpnb9xzxPtJ3kiF8bbFgf3bRIQuX6hMspxfUS0tIc+XVYxFRo
jQu4jgRcGUbCfjXbmpHREDVETHsDo2di10Rpx+GoPBA4ZXVebOLnV9Uwk0zKkQiZLgsmy8Ur4Dgm
usKJ51l+GhD7k2ywnkMAUpN5YUhQ72GyuSs80ISQqP4tRejKBKDPL+3cXrK6nE+NC7xZdJZJrY/j
ZBAI5ot0+YXqjHA7p+9YMu0Y4ADWrS5HwtP3W0oeWrrjMKx7+idEIxtn2ZNNhVfSOvYmwc1G1p0k
c8Qw1rD18CnFGwa4LzMg8XXvG/OVHpe8WoX+1A16H0Qkb7PdEATU2hA/bIUMQdfWjaVnd8p+1GGk
c3be0KI0sHTycZRrJufCtml7VOIzQ9J8zxBAYK4h2oj+1z04bEDTNRD373spUEgkb8XbjN6eeLUJ
JokZV0evGzsKfDpp0lD1yegdTo0kVjT8NCYnS3fSl8I7i9vNIBdEP2T+odLT2R05BiGnt/4oeFc2
WWU5EzWa6yMZg3P6uxQp/nF+/zbTrLeZXgeZNyOVVn3jd7umeZSC+RVtdTRTUXpAKJVc9XS8YT6y
TT2k+Z5y66my0p8wvAYm7EW01RtRPxoDUbfoJkv2CbxvuGAnP6vMTYLWpFZ+uvPj9Fes++11bvMd
CN3ppSII7EBqpE4YoibeZ8XkUVkTsy9sQ3SrHNCyVrMv2sVjxk3IWINqoDYM6JW6tPdCF+92POzG
NJs+Mc+R3Axuz274pTZXMvQRhnEtokzbqSXrDtJt4aFYLV36ut9UtZ/+QO1NQzz/1dcGJKdmEbSm
NCBhk3S3HoVc0HfdfcfA/Zfy8UUSpfQ1ZLMWzkWlhYk04g2SfePDERRujvM2moZ2WBKOKk/PGTHO
4svRiqtpMTXpKoLY6IhfBz1RXzc/StP0KdV0dFFaifRUjIqRjlNfcsG2wuHiyCYChZvkrFkntbnz
EI+z6Os9pZHr35NGFNo6AfVVFL2yXcmUh0wupyNRjaXx0veQuSPYFqiorQ/fcWt2Z1VGyqc3wV70
FiqCXn8ZLcvfC/QjgTn03gXpxdHwsfBnacw4pLTwHNTLBv3A4ZtbhvNa7IYZqX6tPPM6FeelNWEV
cD6vtCiDGh4ZEeEmBOAhe3EDTSBD7TK6KMWszLVPVneejfs61ronPmqAGFOuIfqq9mLK7GfMUfPe
Bz8afD/E1tHsx7z4qXX6+3gTs3o+n4jA48R2G0LSQ+rM2YPjQAvP8FPQTfGMDVHb7TEaaUJOegsK
0uL/mCLvzqmFf01j6d/7hIR+/+z7RtMQcGG0bknw09/JpWvILWWrgmvhvNzCtnJdPaNphU1ffMyV
cy385D6J4aA3mpPtNRN/vINVepM0LBxV1uGTSJDp5yZeZC3yzrNRsSsxZpSIyx3pF2lYD6W1QQ5k
/8H6E637hmH7lUijaNNrP7y8SB6bHqla4SE3c02oAaSeeVvEZ1tD97KH75sIfU1Vfvjp0l4JHHZ2
CGO4sb36ZQIKOKdd95OMLFSNTeJvGlVTj8fpfdECfFOMFnfK0b0j/DNs54yrM6itF4p5n/SdY0z5
ejFdeG9NvWyNG1qgHVMSPUvHWBXlSNkfQ67ryPQgny3Kf5GfEciq7YLFq5m4w/wtl2gVK1PeFmks
jC3lGxTsdZvkj66HEARDXbkbhUHVnZDLh8nDOabsTrUajSOhOxA+m+UUjUt9xRNCK5DkOBflVzPa
wZCi6ayQUVNohRW9i6DIAaRI6HboptDXZekmd0qYdpW+1XuBfq2Uq2msITxpge/7qJnS6WXSEiyQ
VbmxynTAXdo8SM9Ln2uDCoilgwnqOh5p0w/+sq5rjqil80icBIml5USPIwNA3WzyfdtbHTMK7rwH
V1P3hNcfzazZ5xlnbIxojgINoo0k4ssp4DcAtvXd/kW5BQPt3L9t4Pq1NWf+eqxFBZD1SbYVLvjC
eIxmEPSConjlTNG0L918j/cpXhcRMi6e7bBi9e3OmgYGAuIz6jOdMIqYWWH34evwSLi0Ujwr69Jk
Kt/PZnHN2v63k6GpjKRWkBM/MVCnt5oVBfIXq7K3/UwG8ZBeMxPbWIV5SalftrtANtJpSjKfWiP8
77bsATYLvz6Qs/Ggsgl4qs0Qel7qbnfzFQ38vkXEeArsmgO2QZmedpR59M43PZuNjYCRQK/Qzan2
WgSvGRLkqDKLgFPvUtGKg5M/slcs+SwWwqh1wtH2gFXPPQ6HGFuuKU5L0pxZSFZ5IjdI25agcbrN
1Ebt1oojhZKJJlLZTWA60DhRpWj6RuWDtqJ9AXhJXx47LjaktH5Qn3XrQWdzo3GhXs+WSlDH0fOH
YpjyXls/KJKyw4zR1IcRlfpDKtpLWZbraGycm776tr9vImIfU3RHA2h2Kraup5TDYEWknUuKRoae
mvPRB1JJ7JHDNQRH/ig2kXUoq47xu3C8bdQye1/kKTKye7uwn2jmmeu4YNPmm3gEG++DcYF3iAbz
LDwJUbb270l02TWQ+Pd0k+CXlfpPZXY/+HzJEujGdGfZLhHMgzol1sUUHnq925IwmtMrO0UUI5io
G3/ZC3S5uyLGbqXN8tdkZv2h15MFlBrjJybKnOH+yac0xxtdbSLfMBhYs/0fKrzHrquFrcjM1aga
P9Bc85ovrtyRzlvvp6S6JFMNqce3rQ344iSbWipBiC1UZRmkNTXJZVfLaj9GAe6JqJvGq6qXD39y
qpXmlrzhTdY8Y1gar35jFEHSji2amNrbL0ny5QGsigkXup8qWRxipsU7o17qvTJqzIq9eIKY4wLQ
WZexy4Zfa3d51sggWYi0tJt3WUE9r0XzW+9p3+pcpLYWjAj6o3p7Rr1o6+7FZLa/7tG0rOXkU9kM
JBH1rkA00qijGGciX7zsQJ/+N9gqKmoH7fqQkLljfchUq8JxnE7KGldFdXNv3LrwSxY6N0GIrZM1
TLpGHxDUuTNGlaxM/o6LjswpjZdsj8Sf4UFDrWB6ezGSUxJr8kHrWhj5gMvXHV3xLQLZtfg56zQh
xxosuTO3tBr95Yma7Q39wVYNdXn0ana+OIJfBDO3XRHRPaoMsFpmkb02XOM3eW4yhM1xwyHaeUeu
8XPJCGAciDEhH5ZZmM0eW08fPDpAnBzWhV30xaIlp+mpfZD4NIh8QBSmxcuxiZn2ZImBoLh/G/Tx
LbFt0oyhh+m6+8B/J4/B7di1n30COYA1dFhlI4YY3dqBn9trGmpEP09/i1G+T72OsZBNqORc9Cv6
mAXNe07x8iBK5nZ2AhSfqdM5UdRyVjwV+9EZHyxIa/Q0ppXm+3JruekxksMPWdD3wAxC5yTZFaP8
dBY8VTpz2WV4ppvy26CPaOTqsy0BAbhLzzad8QezT5wiwyp9QMG5EpX+O8nfZ67XawXhwJc3laiC
i5WcM/Z8udTeHPkbkti5aTB9DCMbxajp7pc6p+/a2Kg2yJaMOfMzB22to+hqjNlM55cMOBbkd0Pv
nyXW4LXrYLFK9OxDyzy5ac2B7DSaEb6ak2CKaRaKhALCH49Ez0zbZEhPpJESEb7kYeaoZeOyCjD1
wWBj6tGpHsftXHsbO0oOrcA1n46U/6htOeDFT5aP32OhXnUzxp/WP5gIGgzxWNAVwHwtLqaunE08
euTcgTmeFm9vufKgLHCp0sKYmc7+o2OwgXT6+EisLsIkexq2ztiepjEKydkkuSvrv9h3vS0VHePJ
kBDMay4VZfrExOR+jCu1GyQ7J7j0NLrdbaLR15JgKzek6BKkbDu0bG148HF/mAdU8Yo21ZoQ3AOq
vmjHebkekrmnJcCMyrYYh4LQoqKhMWZ1fn+o6ozFSFjg5CJm7BVT1BaZC9S/Aj+Y88nyE3ylM7qQ
Duk/EnsrqBPx1kQlu7j4zjH6dzotZ3YBGPGHgNDdn6iUtkh1OJ86l+0j3wE7cevadOZju9Rr3S/f
M588L9hx0Ho7+TbzR2o6B3VaHRzeNsN3NT0YxI95kfcziTBH5XYx3M0xBXiWLs2Jbuc4Tcujljje
o02uGW46hIpJykMQtPMejTCdo9tDaXsWui7MtbdHeuK6DzFWSRhH68aux2fBsfbkEQLCaEKu3WU3
5sJ8Snmp5wSCf1HZ2eP3Iywgu9msEy44DUWNyP8esBuLCv1mTnjoDZ5s4dm89I+SeFuyTWntKrs+
+1pen2+bWYNilh8okp2+/y1qB+bsY8E+KpXu0TQz7/h9L84UlW87OO6xvt24vaJnU3WUJyaBT8ih
efr3T76f8/3QxejkRCQZqxsNTU8akoQjPCUlwfLf//R975aMN6++H3uzwVitXrhS3YDU3//2x4//
/H90D9BcYxkEZdye08IR/fv/bdxeZaiT7K7Y/Pn872c5FcW1GbGW3954FmMBADv9/WC80Vxp69hb
TdFPGLTUpVJlRqnNiIJ1jgayDOUlQSP5CGNk32Zp8maysTzExkTSxe1ZllPra015Ka5mfupCKs0t
l+8rTs4cER3XE8cMk0aaYTV2JD2RnrdiVLyzULbIgq1UD5xv3fpHHb1DRejt2hAwr2Vusc8fUu+z
IkZ8UzbtfBhBgkQLAXUwHbJtEjddMPmlh8Qg0cLpFnJOkTOFKE0wE+I/911GpNheAuLYEO5Hy0ZL
LHkqkzVevp4HZcU4WVJ4jIqODNCfsC8mO+w0KGR+roF7oCNwQFlTe3JNokUXCi5f+D5/xAWdYOFh
9WTAF37fmORVQ+ZhGrRP7RmaKT+wB+LXKfF2EjQIA/b0fdJaNAm4QHZWEZH3/mlHaHELCB8stG9E
antMuUDMFHvEQ0gAOuB4ZuT+tBQ4L9i1xZlgq2zXOuqH5tiExZMbQvlwKiYNx4EJZwFfEcTK3IrA
Zozs6/nQBlcOIE1uYrr5i8isn3lOX6zrNprfhoTkPM0Z6zJxEowWDfc4Lqim7ZajHI3eU5MTAWIO
GM2nNpxmm+RgcJWQ+LdlGcH6B5/UY+aLZ4SHUTP+zFX5pLD+rcfcD4uWvVk53vFlnkQ5/dY0O4hk
tGHYuVeeE1bJCDeo0b+AsmBwSMR1Gb9UURgrgfBhI/X459RCNNNN+SD6R60zwKGnCm2v1ZMV/GHj
Gwg06V5Hx/1iwriy4DMwnOXzxMB6R8d92cyZntETEvczjQUyhLJsTUAyRsV6fi4Rr6TJKe5OaIKf
SWpGcg+xFl9mfGCv5mAdLCqU1HfTyOfiLunBkfdta/0kKDZg7ZkPRkJjubR9oBOUUrTOXwyrvjf5
1FaZMv1NLqM3Rq8guerosGj6TJaqPoTAdS8tGwkZacOxZtrVt6kdplGPBt7dmMwb+XoNAO0gcGF0
ld6IBhC5JyI+DxoFjWLSqx5JEYgR1SPdQRuB8b5EhGf2pdx2JfFZWZJPW/rHF76aYT87bDrzvAoM
JJGbNBuIXrZFiFiFrMJFWq+OS6uXlNE9Izxrb/KqbU4S1o3ZMhGvY/pGzXlKhg1yoQEqAjYSg7VT
cvkwW/Cx8nb09a0fktZ9s2MhNER8TDLCXAbRKI/kI791c33z4wgOToPAe0M/aD4Nr5oLQc3HFjN4
iQeJ/0qX5MPJg93XNd11r8A7aRzww+zgKyLoG+49/yafcX0/IIrGkQVnVUWQjPT6r5TB7rppydMR
cfLs0/PzhyrwWYMCRmX09X62FP30KRCLjrPx1cHQPRZld2TlglVA6gyVHSDMW6UGSmBAJUJ4ob4q
OtBWyrAP9hQ9LWryj7F133DYGzX8F3OBizoLJtqLfpOpFIQLEYt49J2DRndq788FFrCdq5I9ivyT
rph+cs5jblR1kGE7CWRXBJj2oKMQ4BvjgFI4ZGbgAnv2RfX/B7d/0gBAVvfvwe0GJLj/mtv+H118
+y3V5z+z3m//yx/cds02/8ZQ1XIhrZk6rSYdYNr8eQO3Uzv+zXZ0G0mm7dID9Vw4eP9JbhfA2eGv
CjqBKIBc+waP/09wu23/DS22J0C3s/0hmNr/n4DbeZF/IkJq/H7XsuiG/pUiVwtjMHJcN3GOd7fs
fPG+lFiou9yRD//0iVz+4Kn9L/qxF7joQ/9//ve/Mm//fIkbHfOfIOxNPEDkrq1kI23cGivgIHqx
8czCviz5cuPkYI3r/zhKyUOPP+v/x2v9KwX4H6/l/eW1ELZHw6xaZysKMZ67PPcOedl158ZQy3b0
+8+xMf07lzf837zgv+LN//GC7l9496awwCD3dEcXCPYvrp8P0cpJs/bx3392/8X7cf7yfmRrG5rd
6nw9ZmldpZnd57kPP62jLJqbfbMwg7Nc8+nfv5q4AUn/BOL9491Yf3k3TSm9rHQzZ9vNdgXBjQSM
aZR9QHhAw1X21qys/i9nZ7JcN5Jt2V8pqzmy4OjcYfYqB/fiduxJiaKkCUwt+s7R4+trQVFZJd6g
yGcxSbPICBIE4PDmnL3XZlNuDRwbSXscLsk8zNiyUORJdVUEruGRuinQFZL7Ee68EaE9ewW1R/Nj
g6jS9YmOtv8GXP4PA+sX/f+3gZU5rhtmnuPuq0IrMmcwqAoMZnu/bvtLdHjexeuP5Q/fiDj7RvLQ
qMsMxMYOTXeaHyjX97QkJ9+E17bITt/8o8usU8Tv34nMhUZBpDDAwTbYmSFNLN1FCITxRexfv8TL
o1X5Z+8XqHxd+46b7aClEM8bJ+FnO00oAb/+619+UNC3n99B55AjP1O/2RthW9dbvHEKShmnm4ce
wUL2xk384SpqRXT+9trhyndu3Yt4h4vJyT4JA9IHPSvIr+MHzgGF+1aM+hlT/D+fg3LOuJAGtR8j
HRhgg8eRgKovAUCzsxpZbQx8rfyGGeETWRLRphAx/w7nGIdYEnbmAu4sBI9mUzrdncq9ea8a59Mq
bwn0YuXHf/K8pVif0G9PopMx9Q7Ydqc59Hq8y7Ldgz2wD7Vjj6fXL/HyiAF9+vwSkXRRWhpMqIWc
6BJ5bkj1VUjTSXavX+APb/NXRMZv96DYibvu1HqEsnnhZUgu3mWDpmif9EMTvH6Jl+9BqrNRv8wo
JG2yTvcOlftHgzROpGb+RPrW679//T1/nzXpKz9/Rm7RoH9LnejkIYTKyGJHlwbood75nvafHCpH
X16/0B8GJJ6+51dKhnR2DLPKTqolt5SUaEMO35e+AAIwKUdR01i6NKcYjgIE6WPS6g9tFo+rko6i
8mp7b0o3BDJdL1vUPQqmAtIe6vpFRQX1dpln8TgSeXKkTNPbl6//1S+/Yed8mpYzBTewWXKXuIMM
QIOaWD1ktS8oYb8xQ/961H9/BZ46I2znITE85PG0+On8LLxL2TdFaWAYidcGWuTTkG5GlCbDriv6
tkGta1sDjmhSPmbC/HDjtOQyOoaI3xEdTIClFi06OBBjqRuXewfZa5LQsOpGv7qsJ7Sd9nWpp0R/
VHTASTxXeSPGcCvjEX/sycdSjlRvSAtc7UCCpzH/oBZGHL6OIaQdQQmpn6ExbPzBgR6yK9tpTEgo
SdXcU8ZyoJYJx0KOcUczJGnCNwbqyx8Cm83nwwef32yj43f3qOPHi94V2bU0rOUfzctsJp//9jC1
EeHFobuPwtQ7oCuxjtqql6tqKsQbK/6vme2F97zmH/0+46XSow4yTiy/Nqe1jTWFRKBRlVie0L+V
73GUkCRZd87WdoFEDVSnMHtHF3pOm/s+l/NN4jh8Ja5FoWJdal8f4S9OAKZvn/1VhFHgGYhcJklf
qyu7d6z6RPzE/Mn00/CQFmRg/KNvyXPO3qBhq7aMzQriIyWrC5112dNQEZ6wVLhBX7+ZX3/135+x
65y9RzsGRJe4ROLlIYFxvvlZchxFa9tggUng7y/ozxhF0UbA0qHfO9PmBto1ogGGcHVVxSMMURPj
Tv1u6PDqajcBq4v7rm4+t/mMNMEYCeNjoyyimXqEdPB+9eanaBCfyto/oA36bozplrL9yU0Bv1Hq
wLwkwk911Z8o6u5lmVy9frO/1oAXbvZ87p4nL/IagzmxKi/QQVCHSPA0lSgTFqDEN23/sMgvxBVs
EvNLQ1W+KtF6h3AE6Dl9yypUqc7jgoivRNsvRwKMTxIdMnIRWOm4euiddfLWiFKMysOaCbGbMf61
n9PxcvL2qfXkYxtLDTYR0dEBQYCvOYCtNan7THqnDFSTpdsrGoAlsBHRHcOKAwBOWVvc9DUGJsIS
tr09bhzEiAmWPkyrtPSflhKR+h1cRiAsK0tY7m1sR4MA9fqhsFCvk8dLzftk9e8aAtC9NNxahr6o
cgiKtDhmOOs8lzuEDkFcrE6rJFji9m7NapAtxj3P3WQjWdTYs19/D2eJXf/Zarnm2Roa2WYh0rmL
jtD5P/VQQdwRTRXeUbwHw2XlFldJbb9DxcUrikdjM8Rg1Sqru/YsawgSRY9NWgklePHGqdV+ebKE
9v58qpF+S/40YfFHHQ+HVazCEQZHo0mLfZiqcNs15Ucj8X/ObfQUqekxK5If9bg8loUBY2XeWdQh
CQQOdF4DGZYGdsfxUjnxN99q76fI/kBo/H1WE3w7ZA+5p3DCd9RtiDa3QXq5NzOZto4bXhNegBbN
pe9OYeHz6497nZj+PurBeT2/N1NWJk4qQJto6UhmMLlCGJHxOdaRf01cxXA0h8p5Y5cq1if20tXW
J/zbFg/gC4J6xszeQS90j5J5oJeHoaeWEPBiL/uqKjMP7L7tTujNRugTMUqDqAsRnIvi8fVb/tMu
5OyPyIosbUkZj3elWHSFX0qPKFcBLCTwQotOvLXEipefrX1+aEjZhZddNdenaYREeQtPxC2yk+3m
g8X92eCvxNZLEjHc5YTqqDvRJ/NEsOm4JA3VCpj/o0eMPBndQc3OdbK2E6y0gWyiMp0ojtq1jNGv
EpzQNdDNBukvj2Zi9fVPE+Ou9SVKlU3vl/IjEDd8R9L2D6MjsqTft/3U5ejPka9n5qkcyFf9Hobh
aOILGJbkq+kvxdjvBwLMapLa+2nEPJunHgSOI0plOovBBIzDZLZIQc5cZVMvEebbuieVg26elc3g
uSoFV37IE4g9G5mVEldeTWO2+qpR/sJhS/tWTd/BV/lo9S1w4KnCiujGDjSsCihst8/s2EnYsaVi
2030rK2JzXvZjwkYJHNSVnUTkUhDGNFgJ117p5sIFAe5KlAUmisq0YNJuj3YivaauEQd3izaGdpj
V/X4CAg4HjMbfLOBvpSH+D2tYowqWO/JSBChsVzhtg9iOY+PVQj2fA5FrC5rbEdYhxPDdQc6oAjU
vICWf0OedaGbJByvezU4NibSlCho62GSiLKHu0bWk4vHKZ9HfehMPfv1zrLq0KX+neP3wGnX9bnP
/rtmRrA2qqJXeW+X0p/waOdRNLZXK/6WeLqibI2e1FVdUo/3ZaT7b1FnezEF9p6uTnphGu1oGQfb
YkubXA5V3pNHZLFhcK4ScK9IHjJdpJ9m1Zc0WpYoWpr7qUqAoOCBaWkOndrcISboq+lpSmYBT2RC
t4YUuhh/2HaBcmIDIhZp5XZxOBd+iK00nsMd2fN+jDkLuU+MfHjI4XYFSWbnEg2EG+P9Ui7KtX5T
ZIrkjI2FZDbF2+ZmUf/O041duGTK0t8CQL8gfXLibMMGGA7BNuV4o9fMqaa34/bktBrgwlYhec0q
MmgE0pVrK+obCfFQY1aYH6JeDKU4hD7Npp/UTQwcOvHCQby4Szn25fHREogc1TYTkvLEd3Iec/LM
XCqt8U+jn+II94IhJRKLYhx1d+h0ZE3xrsZTYmXVLononD8VldWTPTz7ILrjyz5OlHFlkHHlfK+N
PgZZUyfKo81StnQX75oSErvYpw1z5cPgR53+lktVCIHej+3VSAE0w9fbTLHOhsBvGytaY7hpgrrY
gg23qo8aUNGCzrpjTbKwJid0NW3MNpnei6xyBWWHGSo+jonOaJuIJnpUpHfxUpcmhq9iMPr8oFlA
M9zI0qltJNKeD50hYCvZjzjlAChqa2PxQfeQaETmkfhjdRjKxafUjozcvEiWKrG/g5cAEn/XJA1D
YKfnTtEGrVQpUTRrSCgoc4dRGg4Mu8FuLAzMYarnd9qZECFsJhiPUX9v53rKJtIWAHih5MijXo/h
w5IYmeFvrL4kk6De6Baxrn2FuA4ME6pB4j3VoW/Ktr/Gh6E1Iu7RnJEEc4Yz+NvDBjniyHYsbaMP
KPfbZtoptNoAPKa8S7Mb3UyKdkuY2Y2b/8wBv4CGkCmykfcOiBZ0eVAMZm/AGe6W9q0lTE4IQZgZ
NfXQ2u3shVZ3kyXA4SHDzCVsyCqn3URs1hDVIZS4ZplmKtl26njdeygKM6TQKbEVeh4mN4sunIlT
Q5k7N6VyKbb5EDfqqjDSbnG3FkzOQW6Xnn5Wc2nGbscOG5Fd3TTYeUENYDWbDaf04JGjijW3vbfo
rwXfUX1gslSEU8d0s/JsAwffzlFJ4HF2oKY2dN63aZ2OS7mxLDQWYoPJRFc/4rQ2na8TrTWNqlLr
GMwsKPiuBUmft20EKrVL1xoW+kQAZxZLUVkFPumhrcv0GpGQt0no1/ug960q7B5lHeJbRaxgU3PY
twl93mrDibZ3ug26IsmGGING3T1m6bhatzDZpAacxbTgDWdt5Nj30shTy9zMpkA0vmmxFCo2tw6M
lkvbA8jM/ghyA3vw0TQziAzKBROxDf3MLYnw8P2IYTU2Zmr/iGhn3jIBhZMVsMeN9Q8rH0o0SSUH
bnHReIk4znM04SXqUhfcAyC+HoByASEbcDkdeJCaG38xNN9zQY7O+D1kWW+/Gs0c6gp9pGubgj8R
ddAXR6wtke16iC/Iw0zDAUOqpbsY8BHvseZQYVodMy99WK8U3y26/P1NOpT4vRKrNghagKooUQ+h
Y6d/TtBCU4OJ9NMKqmBltvVTH2o9I/xycYB8T8smBBHA/+bVo7CJgh43s4HLyUbt5o3RRwgIo3hU
o+R7pi1pqu5T0s5R+F63WKd8KFTlMhX7DjQUZTADEl2udmMx9N3J84QPUz02jFWFrMNuXh5bt2ZX
uOkapmMSp2S2lM7GmVEQ8VTJFA/AgheFu01EnEIFS3RTyw8qcZuRR4jMsdrbcViEH1sP8ZwbTHFB
pq1anDgCDr/S/L1swo1RUD/u2sOw0PI9yTZ1cPtnWFaSfsM2YRpvi1iUWbblGWl/nThEVQEPkCSY
xrvcUkX2MQbUKe9br4ylEziDACa3ofOWmMTdxTF1Yp14yXzrUN/psJKRZvgItolgUFEZrbpPxexB
HCzzKvfvpwKNE6wvu/RYsAfPHPAI4aXVHaiBEsb++7D3ZfhdlLL0Hhqsr5pURDNb/D7gkt101xeO
P+D2nJbFh6QOsttBKaxGGz0ZVO6GYY9WKo/XEVyjNcnaJRzeKUyWBHahfszETT1kaf59oqYy0r8m
+sIkA7hJu/Z7U7tl79/VdDpqCLccUdprs5qEijeNcBEfs1KGc3+HyAAcPWfRWucShoTb64NvlpNx
WynSlVAK61p2P8JZuQ6ImGRy3HZbL0S2GvdF2he+f9/QZ7aC1zfiLxZLhO2clepg0LW2wZ98Kos6
vMW0J3bAr5pjKTuCIGcrfmsn/uKpw7bWg8Bvp46QpPde6Mg9um2bnBInc27bpZn+USGGwOvnv50h
HU91PBlHueSfyNhrbsphgY+bd+an15/TywcW87yVSdXMG+cBlXqL6mAveudDGnb5kRBh740n9PIV
6Es/v4em7qfcrav24CPYRhacMF23ev6JX8H9+U9uAqDt80t0Jbr9MY2iQ2GhBLtIe8LRqEUb1rgf
BezU16/y8pHLkmc3QlpFZycIVPetttDwzxkHFWssFjgfZpUj8QWBsi5+ZKi8fsGXn5zlnd2W1Zsj
FarS2CeYs6m20w5NwcPAp5RvJWf/Kpv+/dRsuWffSWZ6VDWWnmiSleOARgw8nRq+ZLYDnM5vN42C
PuQZbJmITQ63iYP6u8uUJHka7BM/423hfkfBYMbhpi4o5SxqKneuUYBfMCCTv/4o/nC6x8b1/BW3
UzNaZqrDfVncjg6z+2ypTxx3CXX3yva4dN5Mt2XB9tt6454TA6gXvAhwBrCCvDGSV4XFCyUG67wT
5hT4PwrlGOiZXMpjjdI77WcZBZjOO0wctbhcD/qpqZHrOkho3Tq6b8KxfSPq8+VikSXOR2CkATtR
XN9H7OLCw7i4nItJWGnM7euP+U8XOJtv0mmx8K17DHFkpOICn1TH+ZUlpX1jWv7DkDbX//+36VIQ
3emWNbz1tJERQeFoDsAZG+in8vyfPaTziloatguBmnw1Osr1B2PM6ocu7arD60/o5UlA+GdPaMAL
2IlEhnhOVP0wJwIT21LJoBCLcV3kCIN9kbwVdPiHi53X4YFNjk7sL/6eDBgdB+ScpZ/AtvqfOMzU
JVyptaSqOVXev35zf/jKxHmbdFkMQNpQ/fcEhHqHhuNe0OJH3OVz5uzoTocnWTvZCaJxwiLqe7dy
THVQD+B/m3Ip33iDa33w73MS54jng8QzIjVX7Ez3o9M47+tajVdaE5s6ucLcx7WRbEYfTkZILeKo
/dh4o4L48tgU552lycy0Nwis4Y6Nx0CnXnLCYabvVRLKN2aQl18ox+7nd6YM2rSWktzZDOxSGfCS
m9Gny58ja4lyKKH4j4o32pUvf8ymOvvWKuDe1MCEv580a9LOaVVNihD85+GNu3l5PqQjdfYxTHWF
W73O6Ujpqb6xHQH4tW08XNHjF0AtIojIjqYsXS6EUdGPLA0DFNtkxKc3xuuLI8VEwfb8eTbuMAnh
Ge7ebY3wUHAy2cbYylfSF5EajpYBXRcSC7zCowYYXqryU5wse3OK2YJaD56iao7HBQKP0/t7tt7s
Zqte7Uz4Cm/0HF7ciPInrkPh9xmvMNhNV/QrqbA7u8zHb9obcI5MCW7RmLq3pu5fi8DfvhoudPa6
Ywre5OnFVNs9wrsiZzKgD6CDbQwP9JOdNxtD4+Ts1kI/NVyyV/oEyWkrjP1kVM4hrFr9xsB4+Z6V
WnVmv91zGBMBQSWX0pwYFhyvrfcwViPkA3MaDlXk5G8sV+vv+/stK2U9v45pKLK63MHbo2pyr6Ck
gx+Z9AfXmmsiSeijVLJVm4yj7xsXfHGKMNW5AMDBstaN2UKwcROuCXk4QSeSSi6tEQD+62P6D/ck
z56dTPB4AmtHW2jM3UfAZhxYe/q7RemJwHOraD+0S3oas169MU/84abk2Qgte6pPmEEQrmROTROM
eEXhqvly0FOze/2mXv5OlXs2ozsj8Ymm6pHf1NO7ECcsiUZbgpm8wO1DbyPWqi+PG/FmOug3HqRY
J9UXRodz9iR7qWiYeWsDNKbQGkqsl2t1aC8SCkFGBXIKnwhFK9wmB8PX885jM/zGM315X22q86Ub
Zg1yvhSFUcop9IccXEKTFwr9Q1OB3jDDehsN0X2awmpN+uUH5Bc4DQTMQRvQ46FIBN+sQ9FvanFO
DHmD7RdQ27bOC2o5g/Df2I/9YbTZZ0cMjFnW4oQVuzDHg5PVEvhLfetKatopSUPcY6q7dlPGbffG
SHhxBTTV+SylXYOYXZPh7QyJcdkX3QwQmNRCwyQ0yxfgwSZU9bevD7s/DQFrXRp/m4jayshRiDK0
18r6u2GxvirqXDgOK1KCFIjc2Co/Rw4sCOg44uDAJn1jCvzDg/2lff3tyjpayPMq2N4iiIqQ5YvV
qhvh7bFq92CKSB7dhHhFNcG4fP1m//CNmWd7CzEvlViSmsXYFGLXRZOzsqbf+yLNtgMlabo5YAqm
hzC0y9Prl3z5ZaIhf/54HVPNosBdsVcLnoMqdb8OJYtcW5IQpS2yf5YEJ8Pr1/rDZkOea8gxVDtz
RiLOviot+xZFQ3jJvAKC1ED+6UlIfG4vsFmHYxRg3sP+b4mnyhbRt9f/gJenSanOpknInDRGOjY7
kZ6/2s5ETIdhqkfKmW9J2F9+g1KevcHeta2QxhJ3mILCA4RBIdee5daqs3Irq0rvNUyUoFTRZwGn
5PD6fb28WOOKff4SNQQ4uOCMG+qK427pZHXterR8Rg3P1HCqt1rjf/gYcSE8vxDikVmagjZHpbzu
R+nqB1VDxYqS+smZovKqmxPwFx2OJuwN16ZXy7t/dIe/tBe/fYsdORNiStgmrDV1EtTi6kRVuTn4
EAhIRxPTG5Pp+sT+vuDI8wOETbmZcwvopioq6y+W6XZXsNPH7o0v4A+/3jz72ogg7V3868nOdOr5
1DmzccFDmrN/+OvPXs9Q58McqxqLZlr4P2kNWbcJwLS/ns3/euaZaP/9X/zzt4oCOgCW7uwf/32d
fNNVW/3s/mv9sf/3nz3/oX/f1j/Kd53+8aO7/lKf/5fPfpDf/3+vH3zpvjz7h90v0819/0PPDz/a
Pu9+XQR3x/pf/nf/5f/471l3eE+vWHd6NAXf4h/PnDv8xF/OHSH/JTykQ77l2bbpeutH+Jdxx/+X
S8/R9D3Xkqb/y3/zH9+O4//LRANNWIblCfmXpaet+i7+3//T8f5lS2U6pi1saZmSout/bvzur5H6
1zt52eZi2+768v//kJamZZs+17DJBHZ9xz6vfQJL62I6jCmJy0BbTbMkqHOAUGwg+KrCYiI/JyW9
+8mi09WF83xCekNg2nQZDgK6hucdq7xqDrIhlbMDYjpH7WebXjZLLtKCXJUXqgfVJFu2OFIQWppA
ZrQX9wST5DYyvYeuT1RQudaH3s3fm/j5uthC/xx75m5EvbEZy35PUjmOOQifvp3ck31xPy1zFESW
RSM+6a/maPyC3QECF0iizTRkn5VRA7AfSQm/VKZwYZMIbyMVHfGe2D26ByAkNEHVU/ZohKSFw2rf
W1X/lBc4cvXg/1T4msj6jboT+biI8LcFfbcbHBHkaIT+yU1C0CU2jU+fzihdUmQKNCDi42Suycb+
RSx6e6Ojx3ZXC5U8jA6NQzIeCHLc174HszVG7ADhO4bDf93Wy0NuzteeF9+g9vlQ0Jg7iCj7SHoZ
D6vD7Ywd1xhmgK1puBrhaV6JtNwKg/2dJqzVNd8hIF0CwC3lIYuaoAjDr8Ib/EDp8cqtiWJG+0nC
DuwzkuZwPkYVVBrd6V1Oa21L8dkPvHEJCTFD8uxYy1U9MJtaHeiCPM83qIzKYwLnP8X/GBTQnbaD
GqMrwL4HZ8YFadrsRqBqYOVV8/2AHA+i63KVxAY4o+57mc/11u2Mn/ZCY1hM0HhaCOYBkhaSJ+zK
upJJNvNdpyqAqPktSVKIxlmRBmEsAtfvJ3Kqad3RZsZGC650Z08XTcpCCmJ1OfmJ+WgXZR8ADe83
GNSPApQRb8hfmcyzT/ctWg4DHLWjCcsQxcQWEs/WWgBEODSQN1Z8qjrH2aih7TYyRXdXlsWw8cBU
39CUfD+F/kPRyQdJQCzMtE3m4Whyh2zANIkUclVikxkLBKvnHYA8GCJ5r6zS38OhuqhsOzq2eAg3
0qBTYnarezTXMA/LeFuRb79TXvYjxO9+ElHTrCG2zs4QdFZIL952nR9RmS+dvcHdb3Q3uOBr9Z1p
T3RBLJJqnAzj6aT8z0UOkIQmrHj0iQWKJbGofZiInX/FGi3JAaMQkNoTlk+qjvtQOKQWwmOcZDRs
e7+zL5rEwkhvDUR75wxPeh5LFLBUZGPuU2AxQDyk9EWzyiAbqpghvS3kGOpsVePrbVk3YA/tWgUN
5K9JDRFb1snfTCS9GuwoV1DGCNqaNipJqOSLiE2c0lpE8vZ+Bm3TW9193ysCpbKUvneO9j6xv1lW
6XKh4Wh7dOwX0ufSogbeQHXN8CbshKNRgOynClXlGj1wsmBPAk3bdiNQEMTcG8PK250JM4tOeR20
Ywj/LbOnfQOWArg4EFtgV4uOnzwze0x5fYFXJBlEz+SerdPqyUHZ6y/Ya5uKn/CyG9yOxymSYBFY
uQ8ECgKVLlW1I8fwkC0QwVLkZbuKadDjIEbZjL5Bo2S/aRIbuX6YfWxz8SX2i3yX2sX3PHHKoOzi
Vb5JXEPvG1Zg+4DCjBYdKFIPxEcXsfKi/TSYt6hWHoYGQ5y5ilgzGV436ZOGYZYRtrwSjL6j67oc
mrXCXzNci4bwNZccRBml7y2jh5DK1IDixe62CI1uROGY+56oWtVNY1DCmDliQfzgVDZRQRGfEXV8
8nOzlKjCLr8A5GuJjFjfsb5JoH3LNDQuK8Bv3OR4slpxm05738Z+MxmQaoUm2tnvhvrAsvBEJRTZ
XUYOtR/qgBjAL30IRSi0pES9Fj01MWz2ASVua8YPU097PhNRcgWGHfL8BZyiy9IE9MURM4COkezb
oYSHvsJrYrSKATlK1gWRBpemgoEMP52/HW9fV6d3iAmKgyyV3uYJWQh5F194ceweZZkazEDiOkTF
g/5HPsGkBOVQxZJvrbG2HqD5xSU3utr1WoQgGPHY605cF4SxBSofkmtR3GqvUQEHFtjlwjtoZV9Q
E3YOZtiSYrCCAIh2+JB4T67WGyfPLVqLTXkauuyQ5H637+boqpm7JLBS2H0jfbfedh+qoflpNrEO
ko74VQLLrgZy2DYFoLllMr5Wrk/iLs2pNu0Oosa4pt2WgeT3hPb8Gln5hWm7F5aJ6bLU861Rsmxa
LrmuSAdgtx/RK96gA3Pfjd2VgkZ40aUzw9WygIdLWMJIWxhDuU9cORJXJgaQPROyzFzP+waXyeof
C1ricvbEionusx1N826ZZXTy2wiBtV3c8jmowxTaPzsS27e9IT7FWTKi+6+2UVvfJ/BlRbMK12xa
HtE8Htj4HMgt64jQ5rRZLKzcbrtUTPQfAQQ0QTZoEDaJCxrYgKeJb2STEJd3qpFCBEwcbEUIXwlT
tYGtcBkDTu+nU5e7RyQa/qEwmRkAV8EhtfugX6xk0yEXGxHCmEKX+6RkFMRJ8hBXZUrG0NDssbBB
/08OXRG1AQdxRI2SYQ3SFe/TvTUiUZmWnVNFdxHCiq1bBaLoH506pJ0YZwfid7/abmsGYVNWWwRs
zSYeoBw4UL3nKJsuZse9kr58ZJeVGenTjPpwQ2D6JmYfUZvC2MVCsjNzv9AVnTYq7L/IFoVuqa7I
7WxXsv9xbORpBaHlNrHkSUPahHWF3JYUuza+6irxNOvU37lDwo/haa6HTkKIAB5QlTd2TQ8h6QQg
OeYAlD8sjR0kgVmhonNC5iQHmtaAwAwS2y34qH6L3tnCnoSKK3OCucqjIyCj/TB6d1mDOBJ8CsHH
szw0MZAE3oS1RxSyKac+0BPZl32UgyzoreRkDMBFW22wVQIfGUr1wXxS5Aodh3FUR98jdyxr4OIm
5tWKMQ2SMfqg4Srv0yKH5hHOn9jDIPTCRryp04SIvCVAeYZoMyzBUQr+8GSVe/XlT2sY3iGIhedn
z49m2+odHBlzkw13MCkW0EUQijNz/LiMhdrZSIjpNdTd9TwShpYXkbtzRAy2hwE2Wx3wR45Qu9Ft
WtDwfJeg0s0r7FreEdRUdF1a6aVeMwq8Jdw2Oq4JFStINFugM8xxWW4NwxkOuZcQXEokguMADYYJ
7gUD0wOHCOO6gYe+HSmmelZINasG9Ao/0KfIg2N7VcQ5ZfShK83HzvxgAvS7mOQJ3ERKgiG58rlD
bc/uEJEL3KUTiQo5IqQL0UYtwdD1e8Idp8taK599pBHucSARqcccTETYoayleTA8/wO5Ld+NKboi
BhuMlicOw+QXJ5JxWUCW0r5MDcA6oCiXG8upQV92LYHDBWkj7Z4UU17ObRu2t5ExE+7TFNmBjK6o
zU8toZ1RrUj+qGG7mg6RZd6XojMRo7fhO5LIwo0/Z0EFipxyKlQM7T6ZWGZZa8s7V8CpcmvYJzbJ
hwFQni7MwVDlT1UZGuxOQ6Ry2oG5DQ4WOd9eEid26yyQbosuu15SyF5A4RR2RVDUDeAREbf7bBKE
9PqC6a0opqNyEgKU7cuSxR26nLzEMeIfQoPFX0StdZHD01Cw6jr2ZLYwYehRNNpkqQaTmDI9jj5V
OfK7uI7U3zInMTFvLONtyVEh8eSwTflXxRg1xxzCKlmfl7Nprxtiww5CordINKgunNElKbW+QNwa
nWiLHg2r1vC6nRWJzkOLJ7Vr2SDv+FJSUjzij5V58nBM77u2GrZOqX+mbtVu0JFlJ6lKf+dM1k+X
vDAC4CsA/Dq78iKmvqw3mZfnlQnOl13C1bIzp9wNcv5oDmBDschtZU/eLgF5hyRd3kclvRcfuAuA
uPSiW5+CHycXgm4qKJPqEJXlfmzsb+jO3xeWAp5U8PdKAy9r2n3NkFduR3G0mwkYexH+XPfZuul+
whGOmWugubsVyZYIpd1A+seeVEiqVVa5d4G9Ll0dHi06TjXxkZvYUR8sONmbMvQu5BwNYMcHTmzi
3ZyQH0GdHfGrb99lxs++7D5PSJtTzgcePqCDXds3CL+bGdaiKq5I1M6OU9xd8Tgr2onl2nTkKdnO
F4MT8s7z1UmmkQMR1Lm1iuiBLuguGogXFO34RfnLTxVOoJwnIP342ohDRXDTV+zAS6IYOGqt0cXs
B/HdxdT+CxsFHxwlHJUsEstnOEpH4Rj4u3px0a80qzFtTkOm8P/VfGWaYPnWyXYdfeuNcT1kfRqU
2hy2nbR3Pm0DZIYY7Nj6BFFX38YYRY4jcdWVJ1mCNcpR85NdIKUpbUKzhoS3HK9ROePMdQvEkK4Y
5d4a5Rz444LDpPaQrc4xWX9F3W/n2nzoEbFeuhxro7Yf9qWst2FRLqcpSr9r01qwr1lAbmTs0PUx
Pio3vs1TOq62dliKMn7b0HAs6u613fXHUDlXWeXdRL7sb3NbA8tfaeJMGFv1ntkQ+E8sWXAWl+1n
po1dFiHIkK4KxmEkuzwtg7YtvW2J2QClrCa5aeZUnA5mdqk9uJpQEr/PMblt3mDdiM7NLou626OL
HO5advi3zfBeQEFNRGq8HxlQO0TQZB7Z07deqhvDEXetdjbuzdJ304WNwJ3shUqQxpkwg4bjg22Y
j+RMfiNddNzEzQqaZDoDS2uYS7LTrn6ncz4eVRA1ITW7ghxeJ8ZSo+0/sI2B8W6xc4AQGQeexL8D
NYyMc3wfLPDqhDhsgYE+3fbkVFSJGR6UY38xOGbY1nh0QUGnjkCMbhZ7nfNSAa1uDDnf9i4x22Ie
WRLd/AL1GmImwHvwTsP00ooOy+Jwsiqgwc4OZ1fDbS9QZdcEzJX1YeqzeCMkGS7atvoD+7Z3Xggd
OGwbCga2sdMCXILt1ae+jotdmrz/P8yd2XLkRpqlnwhl2BzLbQQQe5AMMrnewMhkJlbH7tievj+o
6kJKm+mevhuzUlmZVJLICMD9X845nzba1gEbyZNZSVKd11wua5IhabfQGhBvaVN3SvTauCbTxZ2k
dhdfM7fmxynJPNZr/5JOCbi41jV26QkBNXtzu7816WJcezJlargFTJH9joMuvzZpCzSO75zpUXPU
vwmITtFLnZF8miEWioOTaFkA3qwgfHfMwnL9UhDBEdRYgCXuS2p4BKtkdRUVu7mcgImxvup1C83H
uc+qxtjqufuaz/giMyJ4uCjxkcU+Km2bOXM44uMoqbh2STlTFFsX28Gsm634YSopiCx7eCCEDDdI
TPrMv9CLkBhb1TtkLwePP5bVaBEtbkMrgTrdtOyP2onJxS7ikyJeOWlsfSNaZPEL993GpMMbdIqS
YgLd2Wj2lnjqt2XCNFpPaXbwMISinT5O3k4TNjkp0TV2ut+d1l9tnSSzIR5p3yoS31xJONRwFRDk
C1jpclxPfbSBNEE1vVQWvcUpX3EKY2Y7jPMR2Xx5hHJ6Lhz/UxXqunQzpMJpgsbKj8wKI2HcuTGN
9lXCrCJ52tG8XxhJMK7EdWjT6G2B78Gotv19URsxqXaM/4RP4IsxLWBpMsCV+UJQF6CepjMPtPfP
armjXzx0ntTAVqXc4yixHYAQHcdVAMKL1Na2uR8pgLeY3yeMCpMZwkiGEKm1uwZOF2M1frXVS6El
rDhFaTz2HrJ44svJnjPxUaRYWPLceCpJdOZxqtzswx/7XaLpt6r0xMG3yZklnv59iMs18Yf+Ym7H
kCaRQNoJMnDbFucxyXcREC8EdM6nEMfRUh+eSg5lqZ4JwNWp1NJTVhlHV8ogXeqN7csxUAgyiMyz
gtwglM+wUGbo1rekkaI3SZf+jXlRumn1OdQzKBhWu8t0kIiD7dEVT1/ePMJ31h1SZFg5JzxLNFp4
mwmiKwdO3gT9pqO5V6LusDyI/J7n1Q+kt68cIm0T5JJ7Ns5vc5f8ngmJB71dfMsofVV6o07CE781
2z2RqBpMmfGWE0NIbiVLlU7D1DD5fhRMtQfkxkfwYqv+LIsF10d69uoeiuPQ3GFGAV1tl+POc7pk
L/OW5EsuWF1hR5rz/NFdF5f9Ep+wEdEz1fVwr1MdA47Y4RCCRSOsJrAn6pPM0bdub9iPyo3vYaUy
uEEQhP+YiNEs0aNN60XU4zZprwXCEE//hEUE7pJ3xsijLRpkyj/zh6s1mAArDoAWYUrSl9Rbnnnu
cyjs2uyRNiuSo1jSsxj8W4Hy/WT748/8wSzK8s2iqHKSR4txVFC3ehQ0iXxSvR9S3+dHNUcv9sjJ
YHr2USvzeRt7C2BGnXU+lNiFRIY84TpbMRs38FTQZD2v2gnhHMeEeTMXnTwPMJ6Y8mFkGoryFAn/
Qy38fxb1U2/IJB5IY9WITWW2R0obr6eTfLtu+TRoy5etLBk4OZ+JTE4qeWkIdiNscz83WrSxBDwh
Kvyr7v+eipR8Wo20VjJ6K5zzPPKNTdgdz543bomx0JA3a6HNQ3VxGbVqGcec68K98oiyYKpCrmQP
BorYiQ6Xz5G3GAOB5r3z47TwayeCC6s94DqOWcLMXQgDVu584/QGz6uDCMGGpKlUMZUQBjXCeO5j
fj7L8C6GnckAiw0Ciqr+uVQcSGhkcIGMXJzG/J2DFNz6jUUMrINdpFa/G0k1OZqsL1NX7MdyPunT
0uyNQSfdb/WUxJ7gn5ihVhPaj2SxrrGbn/u6MCjx/O+ZVN3BG4p9Mw6UitF0SHMOATfRx1vRtuaJ
t1xuZGW/4T2Rd/7sXvq//OyGo0LfX01/8LsEeZSSvO2uJy96rsqbzMf3qW0+0Flo2kujiOwcx32X
aeWhKwEupg8DCQScVNFdFmXPsWSMWkRJYPFDMAN/i5WDYdT7cpv5PZ4yWoM8es6dl6EXlO96OoSF
SMm7TW+dgphEKgXTSL+8lqRXY1Watj3hnRuKPN7W0fxq619ABJiu4M4JpA6McBgCJZLnTKHZM8cc
cFL7rhJTbYlfDWLZMZy27BzdCgt2YMy3ute/G+b1kggQvOTpQ5Xte5yt2AkeE5TaU1TBJRFFMKhc
3y5OHCDWO8DpgWK/on9KBHAMbTGdtmx8+nIE30WZZReODKQoyC1mJjU4Pwp+ykLN7q7LGmszkWsA
2Y7+gRi0TeXT2UjjNFqQ2+eRLPmYIjYbEffkaZrvciPAvvc66EDGW5/y1jDTmwaRAmPvMSrX71cQ
gFo50x0DimXrIdsITMfFUZdcc0t7NFesUsRxAqgUDCrmzEyJm/c0kV28Ttc+Pc2gT5k/RDafJYeO
yMFfIf32Sz/m838amxrLnvVQGOMB1vhl9SaT3bHPGd3AsSMf1mnuuiRI/fjXev4sze+iMsJ2JOnR
h5ewZe5yFEZ7hudDhKp/X+XkTWvLj1En6HQAIzjxh+hEHHapY26GO1gjO9CKe20eqifwaPNmyGLM
8PEdxtSxkExeAJ6muvxNPjVZwZ1zSXszIk+yKS6px6+KVxOtqH7vLt57NMCvxARpQoO1ukPG/WEy
TXkqTRMPa5LsyTDVHD55DYNYEPU5aeX+vYNULkgyYljtitUsFAmN84XcBQa/m2FjMBk4d61Xngdq
9QkQC4PM+SFj/YdnrznmunxeIgLPvdJ+bEUc47vqHxqG5KcixVJNlGi5T9zlzofzzGDdfTf1SV3b
yti3IrmWmKk20mMhMnTZ+9iHTiP2HCwIQ4rKOhMWjQ8FArI7WK9kFTPYJWU7wDZKWD34wjF5ihpd
bn2Q2i5ppOAu7Yuy1cPUKQcuXRf2XZMTZexn+/idiT+QSfChCSu7jcqnr8RuflcGBkPVTQcZja9e
C3+0tn55JaEYHkBG1RgxJswERFChIPhkR3ZNBvjI/t3t6ms+Siss4ulj8aLL4o4UKlp9b2bywEzD
YOLJ1q61sVQZ5nzwYJRu+2q67zoGNVKM+9ooh1DiOV1Hpj8AECQP9cQRM3GjHxhq67o+k/buRo8N
skVFVj25FLyhMExo2ljAOmQ75RItWtKKkPi2gN2o7TEAL4oYFhDg63b2DK76db1qHUZdxGydnu1C
+0QofjCU/KVF7lGbrQOB1bZgxbHX9XFEhkpNVRdv2tFqmjjMlSvwiyjmt0PBqJnnlTSj8usJqoJ7
xqgrd5U1nsqiCfuSiP+6TtfayPa5J6dg1CgpyY0dYAwmD0OWFnxmlfWeqYur4lAkSt5q8pXgOvP3
xix+oTeOW+ElV3d2Hlfnelj1MRd3X1uhampqvp65pKH9LlUFC2SGQgpNLykqUsOzvLnYchhoqezn
SO8hLY0ZOe4yXQEtyFwtx/yJ6m8I02I29xoW7i1I5O7e0MlFWUg0LlZ4FxI3KrauG0NGyOHQglHX
SZrmp6wdNrQLBIKjJfJPyJ8bQ7Z7ZOoEDTOUJ9L3cxAO1Gtub1qD7NVktL4ZraSnF0wJCJAuibL6
z7kCbIGbJ+gAEe0pty8gNEuefCF3oD6vkk8RBb916IXfbFqf34S7Sgs0Eq558DgDc/2QVIZ9sFnU
K+XumiZK72CCH1Mv+oE09FXEzcVoa0bAZnbP/ozM+Fg+9qS7y5bTpJ1GZDV5G3iDQaCy630CnBQX
xy6vBHTeS77TMDXajFVy/Nb0oIWaCHSlrx1tEd/JGdiG0LoL7SWOupgRiNLFO0ggcHNQ75qIpP8m
L4igKNzAVFwpo2Hd0Bd842k2eVbL+4Qfq+L5T02zJdmbJF3HufhJNwSOVvKAf8SjZEplsSKI0uxn
mbZm6DXYdo0RQ1NppE/oNLqt8BMeM1V3vN/4ytmUgt62j6XQZWD70z4rHllXvOLhXQIiBYgUXmLQ
0kwfg8bAmpNoJs0OWeyIjiqwJ2yT6JApk7ilCwItcjNkE42nYWkOhmFdzG7qbjJJfvm3NkHiNvwo
U/oLPMgfvAvDdnDTJy1FJbV0Dqnd4qYJjf6FZ9QihRjz78zFNeivA0ieoMMUvonZHthJ6tM9VMT3
9p1zowwxxtLYeeCVsfQyzPQpz2aLdGJZuveOb76xS/TD3tAvVpE+KpGpUCmd8ZJJAEQ560dGjPNl
sOKCprVuWDBG1oPvNwdv0t5bn3OiZWu1NUvd29BI3HQm2A8podts6eS8TXmVQHbDClg++gglyehZ
H44p1QWHCcVdXH4OahHhMrVsjQgE2DARgVnAJTnx8ZIoAVvMSw+FP1xSrRYbNpRYxCG6kovKaq54
SchoAwZLOFpau10Yp3bB+RtotsdK3lV6MDp0B0Tc7WSZwlpI4ncLRI3HqKIDMOLdd6lgZFwncZDM
xGZozXcJDCHI7AY4mA3AsCL5YmskYEcjXNQbsgu56JLoYnJ3LUMeuquAV2c1XVR1cvaoYny7I8Wi
pXeOyMKgLZqouuY4JPw8sDMaT3fVURbvee7qx6IBKany+qmNNNbbJc47XfmbvKb3TJiZbZouihCv
zj+sDFkzPx9ss2bjVz/bWP0oEypZKh1s9AgJmfFCall8/alzqLK7QQuHtGKG25IMV2fmtMkl8zxd
CHkCpoadZ2IHXvTa89IydmxGJ4S357CDT6oQfQpDjo0V9d8dHvQRzwHzEQqrGlZTSAjuyj1h7O5E
OnMjr4XIlhXHKK+dvTmxVRd7VpicKlmPCtdKn+ZGLXsn6/Y0g+aBq1AMhJK2Th7YdnyexU31cjy0
LfajtuxIXuoXAGs+rIslSRY8HUrfEWCy7Ay/OxWtZoBu1OBfy/qgjeXPadLgSGozUCq7pu5VMaRf
wUp8hkZHLEa+ahEdJj+rMsJm8phkNNcYtX/6MhXkKQxEVK2ComHumCfbOwPJwqYz5m7Xr7tHCF42
QZyS2QnPJ7S6Dol3HaNEiGzjlQyLflOjR9ilU1xsXTGXgZb/6h1jPEGNXPd7X2QZcDFXy61ixUN6
oDCuUz7fkCZSkJ/JWjhTAiMgSJ3H1Ld+DVEOLCY2TmZ/Kpes3mYFRNdl1SH0sqFdL2J575XuN4Ke
aVdGrynphFsN+jCxjeSHEdawa9Sxbzvv1JuMjK0BhCBxhjUKmsnhV4vvQbbCOJEqnFuqoimhvFG8
kpnG/F/m7J5d5g1qAse3LsjjmhAyhkyddDlzmvnLr4xtYhTzVVuLkmKcLkup/VzKygxdi8orQTc2
s+Cnq9Tu+AqIoTjWNk+an/DZL8NymslZoLLlTC4N1MRN9AmqM6v68TqyKAv8geVsLuevOJpeB7cf
QtOXh6SuyQjJ1tB6U8ebMU0mdFdLofI06g2bPLXtqltrJwT55xXB8naKZXPVjGC+4j2ALDKAYUvJ
K+A52g1QBkK2Q/E2trrXhNsg8CIoVxPkjRtc+y0pGfWTWBgA5zGx7Iz0zImnIHdZh7PFtNJCYwzv
vMWSLWdRt2sSQXbIBE1NXaKciddQkkl9+mxuSO/KZ57OVh592NlTV+Ch8iHR1mNdho3JTPvRj7ru
qWqep1q7kDVzAYm9hDV6sri+nz0pcBWp38ysmnCJaqbBFoV2npm7bI6+ZWub3PTjc54QI2Kj+GhY
iww1fEEEIl6Q5TNfTk4LkSRvpiPas1tw4xOLJnSGNL0AwkOH358bTQIwezGKqMdoRWHtTTzimQHG
CH3Eyd2Xa/ZsFi88pKnHgLj3HjunfbSM9JzBjN0q7tbQRl3DJNDlnNo12PfarPWvfsWA0kFbBTnj
NvY1CyqDSQ+dAhOWKnvwIw1/Ouu+beqyFbTYQuJaWuXfJC2yVy0C3YewVc9hjG4iYFrcBm2YIqp4
JISMCtc2ribOVpd9OeyJLA79lK8Zod8+dc3bALmGCYZigJLMZ4MDyCAgJYcwGa+U6plYx5NIBFS0
uXgkZ8oJADt+piaolwTFr57LC9ERgriYT7ssx+1Y6E/A8MYLe9QjukowNE7WbHtgY1gLl+tigrTh
qhtI82SwieVxS6Z42PX6Kbf7c1xRPqCoWNeU2RB6RoTohP7KlRpPxfoK2QYTNU3kSDKT9MuX7gs+
4xqkpEfdolVnPS6e6jr+PStocZUczDAzahf0GioSvlgvMscPVFo/NQ00ZMOHrJcWV2XestWxqk9C
JI6EJFmhGdcoA8Wvzsr7YKrMbqtFxa2LynTf8hDl3PdM8u2rO/2GugxjGUcZYzmNTWrVzLs2I9Vw
AuW7AQWbMKc5DQJ4QlSkUAE9vnzQtsUsgUOB4/aJHxuzr8kmrWFI0x91hy6UenXLuTEEljOciHp6
SfMuOufZnT7YlL1ONgSFEe3MzLHvTNYqm9hMjfOoD1Rt3SBCRA4fQk4BG9xhk1aw+EaLwXLkIJdz
8q3PaQwGncQ/x265eZ362Wzo30spnlSrDm7sgi4BfQjreQSYYSBzUaoF67hz/Lq8GyIHjSctxD7R
3LAzLcDBOd+BR1bzOQenUtQgZjL91qZ8m6ygmRHVsbtPnO7cmPjqJ37IIPLGJVhx7UHt5x2KCLa6
TO3jXZbaR5a5ap85c35W3H6DjZiOFBmL58DM6H2IfZl0/tyCFlanhMT4qMNe6j+H0bjzBTP+pLQO
pjPE4eAw2rNHAnakHT+X1Rg6YGAiOMswNNAPKV2ioatDzVuMCyhaHtppCMkLZyOdClo/y7xTmRXU
nofYs7fenaY4EY6zQfr1c9Z1LdQl/LoS2E1N8eZi8wFC4/RPjG7LV9NgjozKsvNiKHm5ekLsuDO9
SCJucl55Arptki/f0J0f3Fh9N27O7kHXk+PknmvO3SvNmWYHhT66B1QyOvXBeM1qrB4awPXSZFFn
2MsK8JWvpLid+C3YlHu2QH3JFrrPL16Lo2rSBuA41r1msl8zCJjrPJYtnmI4XpSHKM6+MvixjEbt
PTH0VOeZAS6JSLLArIMFkOwxhWbLtHul0ybYeHv6jG3LRCjobPKgirVZUBm4TSgZW6eduhDujtq5
nsGMvCpuhEZQvszN0Z3rA4bc6WB4M8eHPp0gFA41rTe6jXWp5X7CPKcGW9ArsOSll4ZT6FAoaSX0
XW2ptrWffjIgHc9J+0gmWig6HKD9AlKOidkhNmwrJJMgokyJV9Jx5u91/+zNidi40ntwa/M6NxPP
tmE3F9zf4SyuUbE8NEWdADs1wLySZxYiZ1BhDVi1SyzQycv8XHgj1EhqNC5cM+92wyqVSN3POu/5
FuAcjcy991bUCJpKcwy6mj1t71QXc7ZbwpO6PFT6doqndxDnT0WlDXsBu8TWZmx52ggHkDudMBpn
7xq2DBHXbrpaRtd1zepWRFIgF8Gu3iAZ4jqrtFL9qNdtpPD9zWhgSqf8uwH7ZeTDCJrVAxA7rOJ3
Jaq9gzUg6BPFV5+vJakDfmjyo2ybUMZtTRtySy36JSBuiZcTpVxLneOX+kFrh5v03d/rXyiybDrk
g/pF7nK+iSvPPCXm+OIvqEOWNA76Mrf2C8EnG5AwIepFdJMApz1PbuGx/EJKu5C2OiGYcT8zgxKB
eXV5ZPuIiM4u+mAFJ3E++mCqGAPnJBzh20Jbz+rRaUFILnvLSYc3I4ODynkTVDypWz0yLl01GzD9
YN/lDbmwTMoKJlvWlVCC1vJYZJRFAOcnYy3U1YQoUxWqSH9Jp8ndNA39VzyVR2uu6VSFae8Gk7cl
reMrFJqCNBX7R5SicCXYz9p2tnlmul6hCDUtZgtil1M2U192d3Us2bREbsSNf8qn7Gx7zlMMtrpc
nLu5ZzkQZY1ip62O5No5B7Qf/HLSrEmwJUwOT9eewtlFRVl8p8YenlV+7Cd7Zwsbee0yTXuvPIye
r0DZKHeDqULb6a5xmMpB31tZ/8OBlVQw4yemOaPljNUKtmU3QV3OAdEEfqJ359lQ5sFtxCkTGTtz
ClACiMkVTNhFTb5Z7NqhfxLTXBN7FfU70p75TnAGVA2Qq24YXtFgHWIaOMKKOSLmlrktpveaZe3P
vHQaSIHxS5GW7S3itxNDF2hMkaE96azyPP/TJFUuqLWBS4Bs8FMXWeFM/CbrGj/d9eZdlbvxhcf3
VgqiAeyEOEgx+7tqLM1DTR7jht3Cz8hnFkkv7m9bx2muaxwcGk0MEqOVbxGPsJ3xaTZ6x4t30WIH
PVLrho3Mz8x9JHL8o+8Lcy/ikk2+doOKxcaoaeFB5NEc8K6bjndICzpbtyu2vjdUYewDufadCOWI
BN6Jhqx1jzIa6jsF0wU7iJbsYyvlLCfiw3cqkhpk8cglVoS1M4RzXMPuq08JucH9lL21pjEi2vG4
ypqZzTyj3c2U6U5gFv1Ln9KUoIyYuUumXcXWhMBnY1ML8wbICgvC8GKy9H79CwHpq6sFEyFYC2lG
786rWuUBCxxzX13I5iQchtzKA/sKSfCfPoaRzu5ltLjhnOadPuNbL+r62BBflenmc1SyhE7llCNB
WQJfKTbRCSoDLhEqArsm514uDqkz1XwY4zWxWUdWTAN5GQGhb9jdaSerJGzXFv5TqbUS6tORvs7g
Rxq/ETwjCFOhMXsMTRkJlV21M2cTd0s+nkdLPNQaYGOX4e5s/rDQz2yMbjLu3J7KcDXsUFW1EGUX
ssPmVeJD9t1Di/IYkDHvksPEQ5IYjZ8uPsTZ+NGTbrF3LRRc6HyJ0gYYa2n2Q0Zo6nEyBVOAyOKg
KrsnvVSvrfiZJwnji5i8I1i/uRevc4sGwFV3SX0yoFeeh+zj+WpM8Zeh55eoSvKQTuFLeuT+j5o6
Ot2U79kQkZ7oF3Jb5cxqlpxrs2p1PBgmqvDc4CiQjvmuBtSyEZJ4p7KIc8g+qoSEDHJzUZCWCG77
hQBwz4vQkQZV5jSBxcR/V/fmuV2elYWhRIuSllH03dh7cofT484A4LVTpfcrG1Wy90za6GVBBpOY
fhH0WnuGhA45t8LCY1XfGvlsNHx1GpB3tk5zFzMQRZvSq9pzkE7R/WxZ9YHVkGi7F6ol88AZiGGR
ILSc69lqu2EbGUQN8FLSq6dhQnzsVhnLD1OtfiNrYlWG/XdbpcNPhlgiLNZgOgNgWFO1n+y/ddT8
n8VSOLexlEdvWEauEka7SuVfCxZ97FbJu5huemKbR4bf2GK4bLlSzjxh9T3D0xfHct5ME+ee17yn
ssmfcseHec47tu9ylqLGazxiwYpS2qTI25l1Ym9TIr13Y4Z+3IezjY5nnK40Dglta5o6V2LTvK0v
ZbOf0moIwLpAbpTHhilDUMXZIUckPo0dT3Xu/hX8NASEAicH+rNy59MMMVUveSDr/k6TFGSGPqNF
Wzm0El4nITNke0KZiLfMOxnADh3RXQQ0bgqHT5d8QTYESN9xjUz7bh1x+Esvd/FsEfBnc5hWhbny
T8ZVx40OeHI7N6AVrhglfTmFDSOvTBmsJCzJGogUG4MUxmOpldc0Z3Ke2za9YiNoRqc8QLbAIKxZ
vqPWAntud+xofX1v9MW9DS2dpaDeXpfxFCczofELXh+SaWXS7e1ofT+81oDyUNaHZQWIa2Z8tiZ8
S8CCqx2Mb6RJX2airH23Bm94osu2IpNqa9eMky0Dll5UsZ7I0UkpF56BVYFEZ4kLpZQ9U7MfJM09
OZj5GmfsH8dx3rHX5G2ahiIUdfbb09AjYhLNL2JpcEfzqBIVed+37mtjAgppnCbdKeI3jlPHgwNq
8CWK8UY5U/rEncKfQb3fK63GdGPJcCoTppmOu+1rgkM71Zyte4MB03Y1/oyylod2nSnZ1ZPXeAuK
BPkteEiFVxRBafi0ffeQPoqHWMMXEJkIyowsgHDx4OojcfSO/9FpxZ3vJ2SzmIJtiXoxnPZhKvTu
FLs4BmK9/mmnmEqyyH2KtOawODkc5FG3toQiFSF0QmwapBdvbA957qyLb3JRgnFkUjA3XC+2LvnE
tImoRWhRV/fbFvWu7Z0JxGLX7SnHK9IPrlxjS+WrU2QjMgQdsHotEPLq+sVvWMXSxDUcGlDdsUWf
IOqdcoNWHZkoYmOfAG2pRrlpxPRuEYV49hvmqkmFir2fJ4NEa+Ksy9I/ldq3riFbjQd20W4+lI8j
bAlPNZTzucBf4A8PyvKLQzmT1YLiSLJ0/aEvR/IUb9JKNFJiHcKKx2NGLPXF9MkJnlDJ4YVh24/U
8dBno8bVNVArTtV8iQf2gSWEZayKOst8NYeNrjQu4KY5G1q2Y7HKfdWRM6mwmB38qNwluTwwEukv
BdvZgzlHP+PM2aKXYqlqTd9xA5KoXMAmjBZqcWda1e0tqnrdjctdXnV3lbsIlmLDcG1FEQfwKSEk
Dli5vEa/msZ0pQB/jtv0oa5R3epMqYi7dVcfScL4WFUPTSqvdu+hCnDKDBWDuzerJ5npczA72tlB
KoaJixpqQtYwtX5yoUejQo0bgkNr290qvTpwSTX/TlX4X/mWf1SS//xpRf6Hhfn/zdq8/1Xdfcpf
3Z//qP8PXc1rcOb/3dW8/ZRf1Xf8D1fz+nf8x9Wsu//C1ewajs7gTlhrzNi/Xc2Gbv7LsnxqMAuf
sq87/JX/0AgN+18OQhQYgUQtW4SQkrNAw7y6mg39XzaZWa7PBs3xHZekmv+Fq/mvCJa/eZo9D9qh
5/k+zYGrW5azBj38LRbAdItswbPQHySLZ7LEow33C+j3KbsovAFHNbrehqAFPfCSojvGql9vMZLy
kVse2kZ4OEeiVfg+ylCl1UiodhzvaryGokWCO/UEXUa8iUe1dA3kdUwTqULpXZXLWzXl/bMSizj7
rNpme/LPY874svRcZ9W9suGkyGHo7SCzrNM9sGi1IRwXLhx1ZQgx9VW11aGMhLH72xf4H/P33/mJ
Yk2Z+ONjcS1Ht3zPFHw64o+cCzX4SqZNQpK9Lu5a22kODFy9ALN5Qp+lUny12I07226DZvTE+a/P
qtJncTaMIUXb3rwRJHDi8L7Hya1xxLL7kH31mo54qrqCIzSdrNA2QA6QwHzXD0xWdEHHQwa+Hk65
cUv6SF5jz0q2mezSvdngr6t6k5Q9vseNVSeI9qsRcf4wf82tN+3iUXsbfK24+PpwQdR19IR1jG1W
OD7t+a6Pfy1aukepVh05SZ8dd8kv/eSG//1H91eW158fnQCuyRNt4sr/y0X/tyeKbwTXQuy2bM5d
cabsm0Kdq6PoSzoPlPBWbLNPQg9+nMt52C1KBjUiRwjyn2xadVxlw9Vw+2zbxsOzT5DJHa0xceYd
zkNLZ4fN71wygAY5hUeM//JC/A0FmmobVQijpX+HNXBi/Z+N//8MIuFbNYTt8WbYhsXM0BJ/pAMV
umI9mBjdwV3/zZQJh8ZptUA3K4a/0niRGF41pFoH2Q7G/8An/IM+9te/HKEjeD8+K2EYf4IKexxk
vavVPR3aOgbHAHWSffGDoSWLm/XBmZe3IbMWLAC0zGZKBn7c+zkBMFVzYCzx2+ELOCLn3WmaNlzL
ZtYDKnvj8N9/6X/k0fz753Qs1xG+iRzRdtYP8W9fepRNNM84aA98UCbsbm05JkoLEtrzIlqQBfWe
R6jAzPdMKsbOkPJptvX0f0j9sQxrTdv759NHMgO2VtekXAbzav3zB3Hqwi79pRixHGPoLO/ICmdD
wNAnIJk2C3kKHyKHYnlS08kxaNuTpf3VDmIOMkPcaYIpbY4njjm6eSWW2WG8hZ7VXHjwsvatdI8Z
KfeWO38kVcYUq2HxN7YjyD79yPjuTRut+z53LoPmAr33ENUqTMWOiWRrTsAPsHq7TOUzYl4B6KIY
jt2aVVT1Xrjg7NgWk+Eeaa9fHdRqyKHjhDFM9tyszUmW9eMpavPxlKz/q0Z5vZlBp4dIRBsZ1guh
KK7mrgMIFANxjy1YVsembsYgcyEzW15Fwyhz65XItl0VI97Oxtrd4wkowmahfukss7zHoYjVI+5y
VipMNkfGh7sa9umOZcdmlt0ZnnN2Ix8+fqmiMcy5+naEYFZbX3lXBqC/Ldt8sp3kYeGcR8Nm32Yn
frAUnE1TeXjq9fpdtqgbER28Icqnz/0awTGw6+ssDgdS9SueVajwGr2eoSE4qAAxpImwGfwZ6QFB
HQNtVZ3z2m52i832CClzOFEIb2RnXb2kPi4zUIUsJ/GM2DumvNDnEDigULc7uU6kvSccS7/twmoQ
T8a3tu8/uNiy/UTExCZVFM2FTliUsL6yap9IIuCG0aT3FxNvlnZL+e1s9wn36U3zzScSb/p9Ad9h
kw6WiYyLo9zO52vPvx96l3UfM6qdShPBREksY9S9zlkZMdhtfyEo/+xAkARDoY6+4KA0awYECboM
IkSwa1Kz31UEZQSNY7+mDcyR2b8DVQAdymevYpjtHUb9Ouyl9mT3wHZMbHjkanLWGs+m0T0vtbhM
RX2I+q/IFJ9EjAMhN+okiFnNmNFwRxfVSgRJYj4graJn69dlo+qccBnt0HaK85xM6TWbyk/Pmlxa
AudDGxZO7xWaOl8MdJ2Gmq8YC94XMN5YjVP2qmP5LEhV2rNjZE5/qUVakDJXuMei+1Bz/SOukLFZ
tc8+LbcfewfL7Bije8AU0AEydZMdu9ZtNSzR9b84Oq/mSJE1iP4iIqDwrw20b3n/Qmg0GnzhTfHr
97AvN2J3Zq9aEpTJL/Mk/1NfGJTurVz70ilOCnQA0zyf/eZ4IygWm3a8c83/OZadcY7T+WueAKjl
GxPEyTEkOijXSUZy0+/Vl8rMaY83jR9SivFA5PZDO6qLa/yd2Ed3ekUVT7u6t5k6x6jlUhSIVkt2
o1GW+8IyuiP95nEAIBXdo7fvk24mi5a6odQofvdS4852SqhHQ0fARccgKwzaRYR6W2waoMBM3uKK
z+VXCa16KxD2pnXfranmwSzUjM2CmSYfSc7OdOdU/kVfyuTWemWYTu59nGgm0IOOjlSi2jQx/tGw
+OAKRhAkIQ1b4aTG5FSpJbAR5NkS4u5IGzzVSG+pKjKQc80PJpbfPk+WZ9pHrmXKhanT1w9Gku9W
NlSHUivmoHHs6UtDvqqPjBrHk1QtdfJJV+xTy/hcDKxQdEq8Ma78RzKLMAwthMfR64/0DmBFBn3P
h+qwxoOyovioey/07iPNJxEuog31qnIOXj3dsMcEZqpXpJIMVCM/a+78df1c6o72nnX+O7S0cVS1
/ujI/93/hgwQDN+nZsbxsxZJQBvHLV6rgMab4ujmHZRcnpvho5QmfuJBs/ZxlgrmmoLYroG7xdVo
xTQnumXzuvgiN3KUo0gfBbdwZUwXEwVsQQYo1kdd78qoamO0RTExE1xxrnXU5uxX0AaDmyNKbnEG
s5/+1jEz10rXD2Xtfi3VqcrNj15BGlW+jrMUh3M/ZNUREnZmyie31l5dI7vrs98El0NRat1hyqBd
JNSZislE3NC7R6XQ05Udrw9zHVT8O2plTktm13sP29L+pS4nNxJrOkTDWu5laWPzrn44enrgIeo7
Z8D6BpBJIkM+DhLDsNC8gSi6ceSy2jJ2YjKide6tVBQ5x6TSdFs1J/ZKDJd6fqG9Yg1jYfGW+hRo
uDXxKzKDOyDVvMgzxqCcsl48drKwrbDzkvfFxxnGJfQjifSpW84qit2sPmgbYFJr0mOxdsU5phUL
8YHvMHnNBbSNsXzTXfeZRpNnpKfvtrtjTkHAfXW+CsaMWMjLB/aGqJ/6PoQZCJmno//CZQia3mcd
yuHYqL8wu4ZdOVSfpcq++2Gh0Gyi1mO0XUp8Um/cG9L/1fPBYiwx7oQ1krGuk+KEtQLXdUke3WuP
DxXtR4++x8M20YrHhEuh0TaF9UabXnb0k/LedH0ZtA3iOdSMF9sZbmmMGAUW/qN1qWCR5m2pB/3i
DtEqUJsw1xxKVoC9JsXJaO2XQauY3kKmDdxZbqH+Z8tU894v6odC/QyN5n6sdqVwcGpHkfV4KsEu
9Gv219yGqa5gWBfH6S1zlm7vuelT3S7dnfBC28frBNKC4bk04KLA+2SgQLq5s1UfOTZK9TaVa/yv
1O67A344hcffOwzG3J27vV+b4pqURrAs6fo69WRb7fzdbZgZW5RtnFBoMfzQq0rmlceaB4BOwk23
7p3qwNhXXPLWb4MqcbZF9DBPmD7rHHbBZIy3BafJld6pkt/2xi6woJFgdbQv07xiKlfyK2vW7Jo6
U3wtmx59neHwyLgpzHKBIjmaJ78zfvzU/hprYr4V7Wl7mXjOBRBPF8xLQ80TNlI3S3d6ca6F8U9L
Vw+dqMfiaLknRXnQrfNGalomK2DSjVa4IvoZZsFsdLTxe9f5kVoRnseVQaeb9xvL4V++sMFR3kd1
d3kaRQZaJSNC7VV9HxGUe3RLr741jKF5A7khN/M/1RoPtKZhpioDvXO/wDfdVRqQz6RRW+gx31HX
hdhtJAcaF+2z9FT/5vvuV48OzoFLu2a5tj5AWC8P1EUdSuZ9dZM/Oz526IT8rMM1GWE+faV/gVSr
r/9teHtmm9n02jxpiSKM2civjny0XyF7+RZjsgUvk/5kLT2B2HiBSWZj2V/Ms98xBNDjFxJqIekS
mBNQsoFkMjSrpOcELhF48A0nBvV2KF2mWPUoaP42vM3a8ejVvMeW+sg5qKiBX0bzzyNN0DkjjE/k
W72DdOSiIleO8dDq7X3qCfo4/c/Wq1/q7C9jy1/Dij+Boc1sWWZDmjNrz22j/13XmtsDJOtNO5M9
ufml+4iBDgUCSAbcJalH3RT/06ruRx+HzyI1l93/e4RKh7OR47MfUkUayF6i2MHMNK5AxJb5TjOw
02EwV0HncVhtsRhX6W+83msGpTdy/IPRNQ4xC3qRUeeETBfC6TYI+p1ZzWko87fWv6STfB3ynuGv
BLFQlz/c+ZVnPw7lqnHRIBtcMLpuHR6sHnmHs5p/qbudMDT9FCfEMQuiGHqrAs3p5cmeCJAvsu0v
9lrc67iUQ4qiQlF3BNq7J6ykZM5xirQZQRVN/F3hBZX2fPad8VVX8ceyEoblRoEPzlixCCzG3uaI
AV3M1yCcLQ82yrTegKmqLHKJcGUuVF+xbnr9XZb4DwaDjZ1dMT7KSvshjdfLtLhXhY0x1k30Vf25
tOY/TJbP0zrjA/XBiVUxl40Nk8EVeFerwtyV6TSHmaIDZFlgUBt09pFY4pw55p9DteyJ7V7xPt6M
3HxwiEbu6pptlHfgH2fSBWJFeysc60FzsFitIDehr1xHf0PTlDNkDIN1gIiLrbj25I0H7CmjHr0W
hdoPG7+IBHKYTOJ1tJgE99jgyAEMGofx6blZHfLmi4SGanG4THv50pcDmVAuq0+jNd/8fjKYJKKX
TkPKdQJUVDtg8qLLHEV4Lo5Oz2pdFnuvAPRVK7dDy7FCmGBZkEmw6r0ht9TbDzq8eZR/VUwrYMdE
W9fz3wZSSlTMzqHi3UGkh8PRTppOEhcjgsBOWPbLTTGN67bpC22HBPb8U58PFIYr1Pk5EZea0igW
Meyq/BluRiwaUzMFIFyiVAdS11Rs554XeXaM22gu7IDZTTDy3Dfthhix3H+l28IhxDhrLVTPCqk9
6U2zMr2wrybtgOjh70WT3uWsr9jqvPvBlR9Yq61OtjiyB0JoHIz0Ov8LMwy4+t82njaGUqqjOOP8
KQhPe7ZNrG8cbz48srNvW2Qdp/Ja4gYbm6yhAS8/W5Z19hORM7ICaCDA5qzMfQsrx2qxrn9qvgC6
6UHN+nMyxj03wPnC0hgZHgK/Vjg2lNt+iKTt3bBREojXC+bjqsVVT1K/9KCFSGc6qW0w5Ir8wVvW
98Ez8HIrmirn6UkvmvWhOjuoYAyQsiBxk+Ysi4b9BqDiZER1a7onYx3UzhvI704T2RiWr5Vhs6gH
AALjcqe1tXaeqAzdUQWD757hWACeeg4rWV5oQPybx8ra8ys8OWZySIr5qtntqw3EovCfTWoGgyS/
uQJ8YJVMJ9Y8/oBiMaa8N73T3bPRs9SaM3mC/Cl23XWf2UxKhW08m1qT7GKaGMNp0x6yvl2epBTL
k7UGWj1lwTrJ8oBtg6QC07UTjlKkv3LBjV/nTBdZVzq96/ZZ5TQXMppYFaisCkyLBGZT9s3DUm+h
mSQ+W152oT7qPDezFtFRQmWox3DWstOHYt5EhbUnslQsWHoBsnSqwalMGDt2q/Wope53MhMtyBfu
WUDMlkPnYC4y1xHpkm2aJBn722g6t9jicExpbXP0RvPnfxAQk6Vm7xndrdKH/phS0z7DmjnMKf7D
Ki6eqglIUDfTotbuEsCSZxdhgZsvI99Gn17K+oOazPgRkCWcvCyfz2u1PFuUkyLc6qFjEtgqUELn
xUtCS0wuzlz9qpPOPoI2PmS4v4TJeGzMEmDR7nwcZy7/rCh+4CJyRGs37RFqoFjMHIUp9Xx3Fta/
hQ1oRBqEmhM/iBiNe/CNA1q5wgeNEVQD4UTx3M7OBH7qfEMyISb7DT4EqyNa4ZJAHaAbm9qVGedB
LcsPXWdBAQUDnYew+Yuj9Jy+QJe0Y1ePe0904CfWf1ZH2igjjTuZoFJMthRapU1Mgk0XJSYndmgx
X0JvH1GkM1LKHftAny+hvyoZ8G69iK3zSPXcBJlCOus5RinbGYZ4FtUU77MRXtjYdajN1LImbfOa
ClceuhY3WtxUz66WC3aZ+IswXjh7wjuLzIVUkH3yRuIhiOE8mjNMmsrtsoOuTcc0s187Oj9DfNIJ
52j1MrjOhZsMq+mAUtZz8G43R2nf6H5guUTUHNKsu61ZZsdizzEWoXi3tBBm5JZoA5IXaVxw/QmL
d+preIIIr0XpyDgj1ebnNckJ0xa3bGrRlCaOV1zX2E7MU6kX5RmUDeR9c70ZTYHYV2LRtmbqhCUh
EW/be71epxkCtqBjlHdF91sZwj56aEoi5SMoA7E+I7eJepPMm4Njbb7NH0vn6SjB/K2+PC+ZgodG
jnxnaVi+ZF7pYdo5n6m5dmfwpV+TaOadWy9cbNBmUi49J46qBM5Bc5zGBdBIX3iR4GG45nM+HtME
UmGfThHZI8bPTXydWjykA/R2KDrZ2c0qjd/1Z0s1E4AJV+7q89jocSQlqkBZwSnS7/yRIWspOPDi
pfseh4SDKeRONvD+xNow7BbLfakW+jKS6TsrqyJicAA20sRnJQW0x1EAC9MA37WTSWYrzukwX6at
AuunHZZxZ6cOxidPlwFEhL3CiJAvT4QaPhJLH4NhVm/parJI4CEAszSRFAuTlmCeO9f7RhevxmCR
qlbWT6WLZ1n2sGpi+c+uL3WsHhK13GYzUYFlJHmAK//YTyvZX055kaf5d62jnofSGQ5gHuC7NDKs
BUoc+6+uxhamSkmEMk3OvL13qdESYK/1P0RGuBAwtNUSvj+AxCyaHDJClRPAnmM4SlwE28Gz7ogL
nKxi3TRV7Dhpn8AmILg1G2nUVtVPiX+NZFhMI7kkb+JzltitHc1d2xEWwFHpgKNr3Rukm9DJhpdV
bqGbmopD/RinHgfshm1EwrECSd3t7XpqQmFjm15m0AWPILN0ZAmewUYTL3RvPmPYvl9WkjUKf8ik
8cfGU7wFpoysVWHRkWF35ywyRvfFor7I9Cr3uM6bJ6j/Q1Ph3hH+h5va8VEX+6rnfjzkJcLwDGoA
ERjTkuOFVAXHOA+9V+oiSc0vPlz2VNytJr9miU3kflL5n9lFfCWbZx3FAj3GndVnsaR7fbI65LPq
EXPP44IStIP6daEyp3D0mckWtnms8Nik+KqS5Tce8VEYC1Z1Wi3pzHPTFyjRnENUfufRs3tMO+Jl
EleaSCQxK8IpppNglkbSczRuSoXPV/cHV/GeaAqHsv7Js2Mz5owTVhhUuaMHX+PYpM0ddbyBbpCl
N23IiwmlFQdDmqFJT2Jv9uS5ErYZrTC5JSHYQYriGOjm7mPpzrfatta7VWGu7Ftul1U5EmbiYQ3S
RD5NEFcjaAX5nprXNOhLakMdIpjrTHYzJWhqD/EVFYBAcm09VY79Kri1EclV6PqwFE3pu6GTnLUt
dJA5lK0lCuqi6F2OMHhQ587hlpDFh0YDlYCs0BPE74+ZnYszi+OTNOh2dsxfZRR33jJdtQXeyMQt
ZdAezZXsglwn8vEEPkeKoHdGW/yo5DxDK8GdORocxHIiPGl+59jDL8pCHdiGGrlR9s3TKC7NdpVf
4RvwePB0jl7OjYdDrc9H2rkDbnPkq7IKc0mfLPmg4UyahJClsP5Ce93RcM3XtF0jyKbJCm13uirD
fHWT7Md3pz011lcgmkfLO+FyqFHgfJQLnTtOWUO/6mKvwi4XjJxoEPXLX/h/8Gvq34yT2aFLewwX
O6eznry+AQKYGpRB6HTU2mc/Hx6nuqOOG45gtgVdptFDGDDlgcg/HCGt4X4I54Zi4dNCpmAHOG4l
ykv4yVwbuHy5dnA6PIQ8A0asnrQuI/c/1/kOZMpybHki1Twdumyww5nhYjjOXMWhiCbWtDdH71KP
2SHhCRS+pl/y9eC2i7qNOjZTW3+t7RbrljY0kRkDAkkKFLfOKMNkfSbCR9pHclTRQFV4Ms8jwfRi
ZU5IBxug3piwWJOHScHRTow8ukU+HekZfzQzrjVCQM0X8gnZltkCBMpo4WmaPOIDaceTH/sbHmwA
qjbl40vX+ea588gYorIDEuHztlBS9hQGP6p1BUldOI8Uwf12g6DhNOE8OjufebdE5jADISa2Pkiw
MzNwnEGV8EYYbRmt8xRb2XvsIE4t3mX1p/xCuJtrHZAHgheCCG37lCcYEHs09qzW+rtenyKwU2AR
Y4KVXlfWkdAJA3OmHztIzSxkE0RUsGXaim+ZyXTNVRlN05UqrN2puqR5wdmqDxcbUQQ1ixnZkvkA
f9vXkpy4n/+1C1Cn02zimaZJFrczVdykciCV6XwP05xpAWNOpkAqxjIu09OR+cLX5Ofq2c4HF/nn
OOXlEnWNrIKyExdnAxt3nXqDK3/PQ97gmmRtdpypCMaSCWm10cI35ubAixOUTY7PzRU3tgd6H/xj
Y3CstFgF43StdmXH6k+k9LTC1ZoMwmfj4nK0sniCKzicUjgnzxcPeur9cgpRe7gWPiwKqZgN9tBq
PAHEteDwa2x2toUfeKNlLKzeFMi1bPlI+YvJVSYkVx+YbQnKqTpmjLT2xazfj8ab7Bi9ZIzDA5kb
4Rrn43nD9VitheDCg+A68mNY/paG3JNlSN9lMT40Y/UPgrb+DtrEDkAPva20QwTcdWFFm/OhrLr2
XEKZws73mMuP2FpeZFX7BEic8+hN+llH/XatWcM3krzUuOfssf3lKIy52I1a16ofMpMBmJbx/4ju
g8pP6IOzuXmu+N2EyqqcyFXphzuv58LXoJrjTtwNhMb2s9vS474S4+G8f8LMB4nHJ2CQtkXYcX8J
ZOa9dubJjEesxemzt5TTfipoOrTa8rAY8zNWB2g9/WOPapk5WFUxEGBHQCUw1hoiNuMGwczPGFyU
ycqGF7wu+ywtXtKFrGXPEVq5NlWdhkB5JZ09GtqDRaCxw8x86Nc7e+n6vTcW2jWh4n2nt+ivMdHn
mCApQMuHpOMi0ZEx0Yf4DS3p0vONB5npwDexjpU+M2fSVHESufjWDXWD7/LhkOUkZsTp1QXP64Aj
FLDVEPAgm8dlVfP5+dz007c7ndPi+3aiEzE73jx2t/jBbviG0iyNIDG9zkUNA6x6gTMRH9qsfZ4T
BkTMwXb+iM29Gv2Xsp87PJ7DZc1kxDvHi1LPYyAH5zKYVtDo7CCGMRZA42g/YF71JStp8/ai2RA4
x7en6k88v35JxMryi4+yyHlvXeD2UE5vPiU4BwqIGaPZYuVIVGJE0tIP/Nc/Newue6m4gHksWo3x
VvkQWbxMkzv1MY8ETsTcYUhMrkL2+n7lELIjJbjnbK1dJmFuRMw1dPxTst2ss5lj8Wa4pjAg3Zsa
oXHCVQ4RtbU8DvFz4xn/EDubs6/uDQO9WTbWLTZJaScwh0AhzKFF+m62JvOWVh+ZVp4TvKFhuQ4x
RdwohJP5R8CsjjdUuMO0B17XTO7A7xihJtD5c//ETm2GufA/nd77Y5suaMfhnXLvSB/omgD9dajz
ONnVxgJrT9tglNxMsZiRnMouCRKkimMGid27VbGKldMNlD9zTDEILNCoG/OyTselR3bTRp7ZcRUy
WJkyHxyhJfjSCUQbsX4PhO6aOHN9K2TBSV3d1zabPOdbjUjR0ZD0XawDEVH/PExbKW1qoYHZ9ZMV
z87RrQtr73jFB1E7WsKToTj6w9MwzwX5XZjuIteeW1cLSJiDfTQaL2JeEqRwD0IF9ShqFdOwcVru
DbOC4ayDPJiWXa8BQREyToKuMz8LkXunaiwd5rQ998scJwT8RNeNyai0HO9MBBPQn+e150A3CkWT
qEa1OUphvIssJmQXdLspiv3vanZZ2ZuKzK4Gcc1C3F/iygvdvi8QaaUHRa+nN66tgiS2kCjc7Ixm
O+wbA8S9RWVykKSkNJdE/00RTQiQU4fTZQo/Wdx+LvFdp/LPZvYuvd4/uR7qsWgxnswzWEA4uRwD
JVAqxwhqgMZQRUv0snaOzAyMWu7zjzRr7V1i1Ct83bHm7DAmAKDpbdUjaJVFQPA0TdFHDQeTdAom
tNGWR8dx/PPqTEzHq+yTp8AMbHeG01Sq0CRuQBTGe/f4+fMti758TFB6ubKZV/jOdDE/yiJ9d9Kf
cig04kuMQbXqJffqjzR2zkmzr6iqd6xtaRWFz7RPYwvNtmvsqr9WDNaDYaXSVE/v/EXqh0LVe+7i
/cX3tvaK5HvrmN1llhJkXkAnpSZcdPsR8z38i4gZyM3y07f8aRqb5SldXjOPaLujfIbXbL9UDosu
rHnRAtrprz6+7sBwl7dBMGT3popDQhHj9q8tUlBwr/uqD9OGUx5QoBI4Sfq9yr99yVoxDzz1mcfJ
2MfIWMGC7DX+WoahPwF8GriVeW07+dJKYodOwbfbUa05WCI+2pwQgE18kqHFnVLn3oE7hHHUKmxP
sza9ybQet7khuVervVs3opPOFc5fsvhUdtwmPJIAveytU6ZZka26g6LGLLRb/T2BIcYlxN9neZlH
uQCm5E2DdjBi4wGv4G+cw3fFK3ZNMj+FNW78tX2XYUiVkGzYyJ9xjLBEL8wFP/OD5tWPMH94uYH/
2Fw09j2onHTAQUNLxAEF8w+peN6U1H1bOfKa0zIedeYynB3BhjalOYVGpv+p9fFgVGC9PVmfMUFx
oceg0ehDvo+nfE+zz3Lq3c3WLb29pDdl14l+OPQ4MuqME4c+j9cKSa9OmNmYCIzj8FcfAXo2y8rP
ldSvIscDgSbn57k214Ri+L1Z2ReuKGVUAyEgZorpig6OWtfP9v8OpzolVaQoR6P0hptG+1Wl6kz1
gB9mRE7HoV5xldTX0YT9LRYE2uT/FAVPEzwI7ZCCz6Lm5aY5w3Qpii+Vs2R0Y7sGbQ76m1tD2Ln6
o2bl11JDIBLApen8YLKLaZS7TwcGdfw1J1fu+1FGhmOKfeIaI4/jyMQr6x+Am+8yTg9qdJAvZXkr
Zedf+qw5LsV80BdUHxOny8XEh0a/0EmRwT36mBb5bU/PvgPJhLYG/Vqvd5YJT3Oc5YOD4Syi+THw
GSjte9P/VzIDnjLjl9cQ+u9Gs08K7dIkKOmDf5gs3JVYAT4Tjy20JaMG4+pNcstwUl0F+gpIXHE7
sMf8x0sah5EwO4p0rV1pVxSK8PwSoVTsZPQi1Xl7mDPFebP/KXnuD9BT8VI5SXpc7WdcCmXoS5C9
VYt24ZMHm40vtyXfyI5EbNWjpIJ7/Jc5NCHbrokSOEWtx8y5N+xPXflz4KUjDOLVJnO/+vGjie9j
7pJQEljZzVvCRyz+a+ZgYBIgfBt/Yv6oNRH9HGievHQ8e6/+AIekkFCkIHdyQnZchlo+1zfPA/rN
3eLT6NMviAZ/V5ACx54GZCnvANIRwunJcZW9eWrT+gXgFGA+SLQ7P63sU1GgSy7GPwnQXZdUQxuo
rcBX3ShOFb7gbrB2M0irq5z4Oj6n/h4sDBQvH+MH9UloZf3OHSm9cb80k0GnsiBr69P8wvH9xkDB
3H1yiCV6yN3cX2zo+Hn7pJYqLFooHynXGg/BkwcOZKfGwiuzgnt0YhJpbZwIqul9PEqUCn5gJOY0
8pIePqixi/n5cE5c3ck4FKe5zF7Z748DUf5brjPTq1kW3JQ+Dk5KR21QNcfV6dw0VhmZPXmuoXe/
1NyoXYUnJmitnymHQMpodQGZd2LU/R2rpThDKf40y7YKbSaMmSyOnMVQw1f51pTYA7gVRKkycbo6
y8eMyIEnuvqB0g2zMZMUrszfg2tQo+NywCBAo0cVFs6kB1VOi804Qd6Z8bbsepF8H3Xb+jTdpQRH
kt8jQzPOnoYRQRgALuUIO9vKf0CPA/21zVDHihhtXpMdrdSkODLS/k3NCcivfA6UOVMHmMAMBzys
EBWhrxWXEdEfcGE9E9BUlt9cNU92nsbHrswu2iRxcTmYnEyFu4FpAWrPa+ok/eMyQ4L0E5xhljYW
gV7Hz/TIbLl7aOPrDAiML2vN5TMnOe/mk2v1cnO/KuPM6f0zhggczjZ7CsvIeOaiCOWtRl37V1pA
96WuA1FFEsaq+8nIM3SnJH82K/9Es/dT1pH9h2r63q9OGaHonayuYe+fIsag426YMuuFY26IAeVg
0PGCV5hKM+VlN+nNwGmkfzMSDfFoO9RYHugcuFkwvb2uCOa2+s0m9e379YkxANZst/3ng9FcAd9l
PZi63IENm5vFhxtrWBfwzDP1Yj3/RWp97ub4G0/IrYLAAfCNfUaolUR2rA6NkX2munF2qgqfU4Wb
zdUEdWA2wIuYq0pmpa9u034vZqNCypX+zHX2ptPPfqg2dhk47vtVHEBtfgpnvVhN9Q4+7rosRGeX
FKHGtP8yN8Sv3hw612Caq3PbLJ2Um3/PRus59pt3hJ1j8V50d7rEgCWqt1IZyb7mIspjZZwNAf+T
ycW+K4bh4FZIijVLAWQ8sk69cfTwp4VLNhxmhaentu0fZSVXJMzlCBkeJczOxshiz+1V/Kf1FnFY
O/+jgbK2a6k+eovlKe6XfD9mAryZyt8B2dPxAQ6EIlcaQtC5AYT4DExzLH0afzaa336fYSyr2y8j
+7NYrLekkYNqbc9mCVsxTfkPpwxykb9odw5EK3fqXweCHZCAK0mfNC3da8+7SoFDSDvB6wAiFnDQ
+mQxumMtZeCRYv3qjbehO5qyP1SExkEPca11OugTQkYjidUCo/qe1zh30hOkr22J4BokRRzkZDyS
hslHZnMDNee8itrhkJv61pk01sdUDAcHFAf5MIrn4h5ljtxzlruX0Uj3dlOIk/0N8E3HlcRaOi/Z
t3KRdEE6MlkVGb4cbDWxzTUS3PYuL30ZFdNmmE4PyGo2gRcS//xL7EMizDucHyCd2lLLz3Rz3Y/M
DT3q565AyjgXp/B76LKB71uSsc13jT4D765agDtN/JvR8xrpuD99u8v3K6AIVqi8pMoGWXkio8jS
pETgx+X92rDpOz4ju6TmJrK1XAidk2nvMNqSeBEIorWFdkNEmS5A7RDFPabuGZ4SbF3UBwiOfViM
ETfkWSTlj9hYHHkPsSNRMUhXFDh31b8X4OLOZKhdkiSfujkYxKFbGQ5OlhDJW7hjrCShZ/DjicVF
AzC6bfAYSVRs32W9jxEDrTZ76vT0COmORSWnqbcenW9ljm/4+i7m/GJ2Ir969ow30sLs7uQVmZi9
RxAV50bnRNhFz71vge0Zc4p6POQmAIibY6N613HTh4z6yKbG5pk1Gv+VqXVXfpt8l10pIzxV2MQQ
Bim2maJas4o9xksWJyt5rjPk6JhNLisn/75rcSq3erO3SiB51oxKg8crvjAs/7fSi/F/cMRvqeUh
QnRfbtF1DdtZxLgeSmtMUZWsB6pokmMt0oOm2+JxuCXVSNo8+1eudn03u0NoT+JFq037ki+gwi1v
xBCQiQwz4alJfeJ3pahundm8tJkLJ24W7QHQLJdrkCAvIzQvH96/M73bKxtT4uF9EmbH4IPr55jW
t///7v+fNGageaHhBWQD3QppxpuBYWmXjEV9YipCiyB7QIhlLjDGBS9FimNgmG+ixxEOfn4+TX7y
lPLsXb1lPFS9q53gxjEKJKNkLSTg8WzrF3KcpRyHJ33iSd7iWIDA66Bd0/zcJB4LUtqfOvjSCTeJ
szZzc7LIN3cSY5QmLXf/f15roecGImzy7mzadzYuVuSPiD1VgaqFJ5lDOTUSQP7bcCTxvLATYzyH
g5m88F9ZhxTDI2ecfH3uKnn7KAipgEiHTF0PEMWGIcs3SxjfdoLcuiTwtYYcnmL2VI3ZckDrZFCJ
9oh1j6NMX8XWFW+bBATSB7VawIJg+QxzRFJQdeODMRivvmO9uvQiHbSFePLi3FScNtFCYUjUG3Af
hNXTwT2ByGB+L4Jm+jB4cR5wV9r7fs5/Fs+7jq2ZPpfF+qVx/7qQjDjpVf5c1CQ7qrywH7NqreAA
lg9NN2SHxh3oZIsrjASk8l0bZaS2GuuQ6PR/mVT9tDL2GX5aJ7ttrLuYbhQC3ILjXbHTuJNEUicz
8X/uTVo4NPjrN1l6oT/0xc7v1uQD7gJ+RgASA2tQI4xrLfm2nc6Wp8qb91qtqr0cjTZMLJC9AnPd
RQrai6baP0gdppeBSaNmbDji7sc/JLV9qhillTRdKeqyD/zw/AdVdd8Lwj8gyxe70/l9cOCBTElC
d7V5U/shZD8yqREZKPfWnbNmZ5tfsRz2+oKebvguB6CSMqnUhp2AuWSXmXG+1/IYxqOHHMyFMrnY
DAl39WD+ru1U4UWc65O9Zf6UzUhtENapXSBYmprpRMpfms/Oxseblcw4W5bPfhprDOuYgHl9ufpR
I0g/VjRsP9Bx+zNlN+ZeZtPX/5kuf8snanly7ld2mBxK0NPYFQcsdtkJBiUxh//YO4/lyJUs2/5L
zXENyuGOQU9CSwbJJINkTmCRTBJaa/zU+4j3Y70Qt7pLWFm19bwnsGCKYAiHi3P2XhtvJllpbbGP
9EfmS0Qxgtk3N2osBIYgvYcnHiqKJ7mTD9vcKMiDw8K28DJ33IbEga+aPvmMHbaSY8QSmRYIwNKp
Bw8/ckeEtof53RoABcthEQAkpaU6Z2qhMdEm55RDH+5Cuo8GVaM9iku5ACIy4Hc3DrnIo7M92yMh
IaKRG2OmEpGqvT94a2odz13EvrkEkKQH8bOAh6kNHDd9r0mgClbDYwZJjqUcza9dPbs53f67hdGj
tUwh0oc7yXyswA0MszfTwzR/TC85Jf31OOTl0jCBl2llcdJZh5fCKrtj6tolRTgXd6FPlBz65Cil
X6a1sN+qcBhPntNvJiekg5nEz44GM1YAfprFQsSaVp3xANPgPQcO+OC0tO/D2H6g1Ls2Ekc+MY4x
xlPFGzskVkMkeE1l9BvuAuGp8+ia3HqmSnrOSivSdi8T99Yk/WMa6SSIGT5FMhIF8Q5Zm/tgLAcb
YTSxKL81Bt2xbfPtmE+cnAf3WfQUdGR4hbXBAJkT9LS8ZI1NWsLihHmyCavxM6QxWo8Esfd7cUj6
8hhGtB8RpdVL22WEeLUGvXOmp5f2cAktVBbQOeyNKiGXjvWvHEoOWXIfxPb81RD3f4btl7H4+o+/
fOZEUUFO//LDPPuHUGnz3+ZQH27p7f//v7L9B8u2Mf+fL7wB//EXTTp/GAq3pWHpimhpiSv6T8+2
JtUfNE9wBFMeFfiDdeyg/2XaVn8AgyIaWmAm0ZWreD4mhrtpW/4hdYmAQOHh1ZX5v4uiNv4xpV4I
nkMXlktHXXcEFvB/SimX1cTGvq6jTdyll8kSREQ9UMX6KGNoKXZAGWR2Zz13sqXTCpnLoYCAssd+
llH/YHbgWUBbJYu//M30/i880+ZsFf+b9fL+qgx86ToJ3oL3af+TB1SDsuWQ+UNbbeh+2PEuQqie
mvIhkUDqKNNatn/D5vUdOeHZRQICSssX4w0+xNUc+qsXJtOi4VQM4f7b9OObPYccDRmNzgFQqpOw
+8nI7SQ5+t+/cEzz/+KVc8gn1NvAhe84s6n079yr8/lEzzMr2mApIFFOlT8TJ94PyCF3LJ1w4PP+
UPnBZ6xT5a3mKipMs4eocpZV94Ao/2S5wzmg6x6D4exq6who5BK37jtM7seAkloEbLBo0FSH8VFy
kDYD7U0zilNbIFFJ6edxJLJwHXCCSIfsatveNYg9sNtY/4ColMt68l8maW9ZLzdND67dZQex7q2W
GbvZGG70LSI+KN0YEHTZ9crT7KfEO3htAoFWIWdLKViCmyoCuCo3naSlkaNhA/jQH1YOWgDNJp0s
48Sq/yKPGf/i5OBuY1fB/mARZZgYxoUdUlpP2uwaN/YeadaG5uGek2bjH0w4Kxm/1wlsWsdktQSK
LipDLw0UlRaTDkRlYyrxp/EVhc2coOcZm/u/QI/8XZbXMUefHtL1n72HlBuyF5aaZK1ZdCYDeJ/3
sZ236U8OsoC2xhnLGj3Qz8blp3OoD9+FjsEWQ3ZR69ccyyeQnGLZWTYu/PbZ7mEijhNKiOIFH00c
OL8L49ibKRK7Void5Tw2QNUX+oR80i7x9uJYZZGBZ5RK/3dtZjeU5RsVXYzKQSfaHUPexsqsKNu7
VbfVKo7AajY4j8PoLdKoowUClSlIEWlGfXOrI6RgtP4zmNxvBuxaKZqfAVWBnWsRXukADgx5Axlu
Cy83fhZ9dustG1CT1RdLm9YWziAqThGvTDoEUXTpgH1GfyVpKeMIQjRdjORbyE/pah69PJ6LDzsG
niQoztUQQWnubHp9/LCp28aJEXCzuWLXNOmX6/cX03EfJXCHosNQj2u6O0v3ChMaU2KCSKzCc2D5
4RcP3LWZfOFtYO9TMd/05kDGRwyaS8UpbxrIDAiogZAddpEO0FxDMQ5UDgFLhck3ManHIfCfiQkB
4dAGBaJn3ungLci489chOgJ/0rYQcY5yxGLvE7KVm4QcqqhimAaWvehypr7KQyhAy993vWJbJjxZ
61k77DnVLsIxTJ8DVR7OyeeA6GhKnc4SiDp1tYRRqGZbythPy66TkJwyIh9m159mX1nRr4UBQjEh
YJr4sXA1VfrHJGb2QsFQLEYOrAEQ/KWfP0JzdLdEW4ND13p9g2+zX1hZs+ly8oAHB/EuFkHRFpem
q3c51SxCheCl+XNqXLPu0g/0QtXGa7Akk+19CXDg8OvoPyYknmCyx83b8k5AnD25mXyjAE0EVBot
p6jhLocHzr7afej1lhNAxn9z+vEK7+6NzCgAmpWaBdvM+7/kBLy+Q06PLi6+cea/ki9oEWuHvzAG
q070gvkYUORriDvmpn0mHu+qw9lYgos7VzpSeFBIfLXWuUpQI1tWdgs0Bq4f3Pjnw5ob51hxFq8y
xG5kwVynPq12ZjIrS4ZrFGOR1eCdm8xQKZLvCPfTIjBB9BRhiMQtTVx8lRg1AfmTz3apshRtnEtq
3ew455Yqw7baoWRD5YUdRcGwgHkVlAw0KTEgkmfh0ohbYGFG9ScUjSt33M9aNbKXAUC79JxayZdT
B/H3JA3SPNS4wKo/p41515AcM/jtQGU5cIDxIyS5ccv3YGzxN/jfspyuWYwbQ8yzrTEdmTP4/qgy
O6FMlqHRXykiWmTJLemiESkVtyc95UXEg/tOFsMc/csbL0X90k3Go+ZL8gB78WVUBZwzbqBmFlVG
lX4O2vCxwJm4MHh6iiftc+DyBQ5hvSlsRjNfZ7r2jKPICb0xNXNTetjE7/Mqe/pPTDe9F3yj60Qa
VPJ2B93edVSUudv5qSKEME44OkirpW/dXLooojPd9eAWeX3ZRCWVINGQQB6ymuaPHcfQWZhMFL7V
Pxtp92z14xFF7zMaiUMeP0w19zQB94jOaawuRdqc0RE9TmPzPK/z+VA/m6xMpuat/ZmPl4xXlTgP
9qRfXSv8zELSDXteWQRHa4Mrza1pdAJ3p1jXvE1+s/ejOFtrxnT1MPYv7M48NGI8gTkEmkj05iJw
zKWv8ww+vr5t3nYPOXG57nlw+UTN2MsAOx31WHWrIZ1ejUDMGRTWqfewjIdUpoOKG6ngxiRc5VPQ
Tfet+GYMFqqDNr2x16PvEQ9Xo/Q5PUERtxys8iPrFt8gTepVwtl74DyxanDK6BZvYQhtax9X/lZz
awRtMR9LAQpT6WG9MNlkcUosh2WnjK1HpiSli0dn4IV48FCWfW4TZUeuWDTx9Y8t/DTg7uv78Jgs
ZKtpmm39BvHKlHGQDNHxXWhlCV41Mr8csSg+OTr6fTFb9Xy6QchVgcgtE38m3Q3JNqn1czOjsWSe
K+LYw+8wNjeVX3xp82wZhr6NFGJmSDEI7wPCyllHUSKeGkojus1Z1ZZUmpFgoS7knvYK+KlaR9qF
PtBajGyhNn3Rvgc9vzdPSGsZi2d+GSdEvhKgCg0Y0tpdR9TREEtpz/dfjKypoQR6I+CNbiJjWCbJ
zaqthxQ1UE/9AT2EseE8zr0UjlsP8EFncozy8igjTc5HtpWiyqbRuLBa79LUZLyG7rense29fwdD
hMpvHPfhvCVpYtTvWfJVkwGDB+lL8u+XTcBYlq536htqIoJqbanSR5BJ9L/DWxgwyOcH+YQ1N6+w
3w8MpBiEHmpJivWU6dqWLVxnYIGOivaagn2EIk3QPUKmVVmTXojxfIlP35k5ZQu4k9Ye7Y5a2QVa
jVnPYePrOoyD/0Cbt96hkoe6X314yoHWwbl/ca+CoEESgE7F0TXbva+xABkhdZ/IRB9nYzUP4Kmh
5At2SMHThUFS38ZIUP9zltaAhSIlZvdfMQ9GbG4SWOg5W3y+2eSHP4GruL8/RE9PgVvip6t7+olA
yruuwBWGX3oRW4Jiofh2uvZnplHkqUj9iRP7OeYO2XqOdhqjutua1rMbZdUa+bW/1Cwof1VU+YS4
yLXDK016zizzmJd9Z/xZRMz5Fn1JjhVrj0khaIntmqykuipgKgJlw/2NrwXVWnEruwqZ91TVVAT6
rWojuj4uI8hK3sICjUaeQPCeWg/iUoIYRh9g3n22fv3FpMH8PDC1mbNBlOME31YcNvmKzWweKwDE
gwHJVYklnoyb5/MK7zdjP6a3fgSFn2EZbQ2CzUxvn9sV0yOC7sbEpp7035bCgTmfF8QQ3aRN01KL
1cvc7Vczu3ge1HbDoqVb8rOBcjiSUUDDjtpR02zSAU1rSTF9KQb1RozKsuaW72LnGak1PS7J3wC/
ZZEpaYF0yRFlSIihjVlbKOsx6qZ3bt3HoKeUbLP3YP1QnyyZyKjm9inT6rLMzHh536O6ofHGzpUc
hbokb5sZFAXoKU6BNeas65N6GgSGQ4ubP6TKbKPGgl3HMrSlCfqT8u93PN/KXtWhWycMLSXYhj4w
u1RZB+tkzJKNPln7ISzonxiYVJSvzwKts7CwwZaCTyZkah9Ncp0gXuor0b+Z8wqagCZZJ+F1GDDH
WtNjTfEwHqth1YYGIhPkFpPvcX6i1kn05LiIxpBZJ2Ngq3wk4kzh5J5oGxDBFqxyDH8ckeBr8I0P
zNjo3KY14uWF1wRv92fTNXxFkuDD+/EJWTgqO5Ix0DW8EQ6Azqowl1E7v9QaYZ4bUTHEHryoCibt
ghIqeAtBAEGocNS2s6svfUujy30jjGXLW6rus4eosKDQiapKMPUCDLBwvIWu/13XAnm2Wzy6Mb05
lHc4DSP/JfC1F6p7cIJYjGHKcTfhuadZfNbTvl3lGgqHoDPpTUTvfkNrzU20ZwdxQ6yHN7/jRGPZ
hN+19tEe+YEsIzYycvyBonspEg5mdU81kAXOE82BtZA09YLZX8XJF0ymmExBwlJmrJarJ6egd42F
BwFkoUk2NzWNJ9Y0aLBHPjk2AvU7HHLyLhlG84XwNpbV/MUuWUbuf9K1iNM0YGMrObwPUFlwuVlM
n+TMpd5b4TFD2m3OydCKbFq+0RwFSvie3qOsMb86x5KL0oIzoCf8yYCXvEkTtGLsh3Wdw67jGsNa
yTjc5ZIYiLSdkNCzWUjzwr006BsweDU4FNgwknDSjHG7Shy8WDB3NnHioJJrMU+bOb+3JuH7gIpy
DcwpO7hJtS/QjNPIkFAXEzq7jX2k9qNOQWKvWCEfh94OsASa4ugTRei7PsIpWW6FPTPF0+5FhCAf
3WRmwdc1NZdZOJwXxqoDzz4osiPCTkcxqSgU00p/dw0MyKNAoheZ+PfqiXWlzroXO/SPaan17I/N
/wGYZfyrmo1yXAtil60LQ6l/rHwkmkwK10QKnWLM1I3ijbxuEOmC9x8xdnJfe6ux9YLxbYbNWCXb
YopvaYwSF+T7bEhwF6RA/fVl/V/Z8n8oW5r2vwVNXlr/lv2+/X2h8/4//ixaWuIPHWShrSDvGY5u
zKC6P4uWpvsHIDS2q8qgdEmhi/rWX2uW9h8mAEjT5TtkDDjS/RtoUjP+sJWt2y7PBk/NcsX/BjRp
WuY/otnu5VQqllRPdeiArmX8E1MRJqplJ5HH2WBCQM7KtZ8m41Tl6ZeW68Ga5azYeIi74X24nxxS
wqVjFm+m6sTVmRTJ48UPLSp2YH0/SLk4qhF5laV+IbnfDa3vkZig4ES61txCbklfli9WdyBS+rXE
o7vEyXHr0cSP5FckWvpklslL0uBMtGVLyK8ZIrpXt8ABqZtV5UbXze94MrulW7VHSmBM+59JGl6L
zE5XgdE5GLeMcz8ilHas4nfX7WnT/0JX8QsPBjtJELWUXU3MNLL/zCryp7ARkh3Z6M99FTw5esCZ
l9pRMlHWpKP9bKbsWaGFgDTA0Y3xcmPlG9Kjf1HsgAJsJlAKbMXb8p+itLTf6c+t03CpUh3DAcqX
TcH2JZ/jHANowXtPBhM+To1d82tfVe+logGXaF8l/3eB5I6YPYQ7qUqiB2YHAnYnmnM6wceujqoq
slnpK8CGdUjaX0NtJ87VRIiY22KMJNEtNIKfZjt9GuX02OMrXuqOwigwC4L6BoB+U62CCvWA6XJ8
7Jr6N0o8cgVKd2UQxbkkr/JFi37hVpMLOqA1SAN9TRs7QR+QPUo7uQQFTmypf4nMegfpp/hnOUqX
5Adn+UDHwGHE1UNHQUTLrB9jeEmyU2nMYtegQG1AR7jvvqi+jg+taaznFLxLJk8zP57ktXmHOJ0H
vLJLEtNyCtXFz9J3P6jlm1tF+rsdheYWkf3PJqAVRNAjzszxwTGUuWZ/NKzs1N8EEqV6knGArBKE
Jq6a3K0p3P25G+n0zhAXVNje2osEVUPLflRGSgqbMb5IFfFxw2jUJv2lG+rg0LTGZ27OxuHcA68v
2zPnof6UtP4Pcxqdg/3fF+XlOtiJyEEOS0yynpOxo5fOlm3jW1oDcmNmnp0TOneL0o+5a43QduKd
B3nuEFrUv0j6PReBThmqrKtDZEZ/f7n/mTf/RTgU+hrfGu2veNoXdUVudWisszz1DkQaw/kh/3TK
0i/Os3AKs+JgoOBGqh3v8smdWYKdnx+ssMiJpOeROYqNaRfIqmqnOaQh1qH7o/slKzEcoUrF+zwO
wXHEvQ5NRCYrUY/QYOyCSyBLPJAg53yT/a+nYDS6E4s6BZRnSld0i6P7tZCTuXFsHX2AxkqbTCfb
Gn+Z5VgfB6J8vRwoJK829s38oHVeuSLkWScgALyInJ5EghzK0yH7q9BP8Yq1Ni2/c1h04a6Y/HNV
j9rEWLcmTpxg/qLCoHJh1G/3V3q/zAjBZHF/0fefbUkknDCIee4Jelm56XRiSr51cYo4M3lGTsE5
K/KIHZy/I/cO3Jl/jO1asGNPQL6Q1bB1c3mpNJtAFpy/SHjbDjs381s9Xzz/ErVPCQFZ+5pQjlRF
cjuAtD7Qjs8P90f3iw+1bZ0XKdElk/PZSYlRJAhgmRNSdZCUiw9tE3/niD7WOsl+9DyK5nB/NDn0
/L2x5CQ6viBZpRxdCrnAMd4fUDVtJqlMSCn+l5e0E0k/TXO4XyIUXAcDiAyW031gWPXhfqHp3fz5
6P5jrGPMy3PQuI5e1gcI//VBR76BFqEU1YFqA7ov+tpuxFEvwqV5CObL/dF9aA+WGx4smsA5Sk7x
xO5YLShBJiQWeU/ehF4Xvmu5i/him2a8RTEVoFHpP9lRhZtRa+uDFubj3nBeFYkcG8SQ7zA5mz1u
jVPpReYa1xs7z0nCcYd9JEvrVkYjdDuRZsTMJfBrUT9MDB0AWbmCDMQYJtmnczlZ5EiX3bDe3cfw
fUxglRj2tZ3+KAIgTLYU1uH+yAeWt25QSFNMoGBtcg7mfHhyJtHCz7BPsVVzSk7vV2S2cyiwxx8Y
2bAh9RFYcVAPvKauVwefo9WKcDd0Qh6ZQRQPuKsDTAWWnx0zPFxHPNkCiPvOaSEKejbDULLdd2mO
WEPYbWIUaYgiynPHGVmnXQgoyhfL0TeScz9fZNa2ay3wIfp22UPTELliSsz1GSFzq+JRNJn9QIOI
VJXWQnAxVidGmU6qDt2apnhMCHHcF0A3kfczfwJCINNtZoRkOZ1+TtAreDkSTQdfnqpxDIQAIrjn
RbR3eAiv0rmqXINQOP8UEyG7c015xlQaPU2G9e1jPD1MzY8kYsXQyMyodDvb4v8Bw6V71TInXQsF
ITAoMdtwIVHeurnVMubHUPV8Rs1wDKZp30FaQC5IDImW88XUdJo+PAv7T5LZ0z5rqdRrAHzY6Qey
h7sPn63GCfag2RQPB1bGZlaZdtHaGLNhWxvyak3z2dRG65Y41NiLiZ3QTGnCMqQdx0TJRWRoTzkz
+DJ3tZ/4bhpUFiPxfc5lCsOBeLb4d+UlrzRNiL8oW6ASRsUInNCOgwepWKzHkOqavPh2TAY80vFT
Q76aVmJMAtVP2EeLeRKqKYpCQGoB3jKTzqrloZw31ueyKRUqOo6NIhThpc/krp8wwzk52QJasjUr
Inqani9tIkfKsDT1xg4JT+6im9A04COlEOr57RFU3eAEx5olCI8Uq6JlXruU8mrdkrqMPz/c+N1z
DxVsXfqoZ9J4Z5flsCO3cS42TkuDo8YqAWmqU0+jryMvspb5EVKBXpNZ2+ckjOR1tYp0jAIC3Vmo
UzSRPvrndghL0ioN5Cxs72w6MIrMa3j8JLYL49NEX3du7rI7tjkG/A8iZbBoYc2tdOA5mSetowTI
QogZoKOhOodNmb6YmruLrGafdln5wNQ758zVCjdM+7ug2AhZNN8PjdjqGIEvJvisTdE1TPRCzkHP
dPo0EtU1XMt11mA6r7p8HzTi5EbeQbWlfMWwmWzqYaAOy9gkn9z8xn1kUfHL0ZRjq+wURpVaUmnq
PChrujduXCsn2afqRxiYFKTL0gk2UAZx1EBG3zite/FKDIgOtjrWbWIZO71nlRvh2QyVY+zhCaRL
7DUufrhnytZf5CzGyyIQtHFV9Rl7+ZcTTL9lJqwNkN3mqLlISo24RrqqIvsQApJgBrQWkVXup7Jx
dqL8qFzuscymJ56xxVmE9XjRa5qfoDc0JPMLewIA4eT5OdKs14K++JpGmv6RDOoVumrxbPa0lzD6
Z0Xrc6oH1YF2255zoIolvDPcMV76bWu0HmVtc3SlVWFX42UIs2seVD1iTHGKYw6zBMbRC+A2tE2M
VJW3yrPsROrJzuusK4nccN2c+DOqSNeTZOZMbOtxR3QKU4xdPmLMNvAF4f3jmedw9nu8ePohmuSk
ucGXrMMefR75gF0ZnERjEQUXVGtpG/YyU0SVqJRefBv+iInZrb3i0OIq3ZDt+rvVAzSi73wE4jI0
+alqVX+tisZmQ5e82XUIX8O27RU66dmMn9Tn+8UPu78+uv/oRW637yWmvP/+c0tmbApNMrgS2EdY
j7VfvpCSfmP9PSJdek77ECSS2FYN7gMzqZ/YuoV7Foz3qKteQhcQgVcWB9OIKNYa9SP6yF8k43i7
UohnE/vRHsSFfo7ni1nkkN1cTPJBSoLgIXVrJvSJYpThJ0m5rXp8Z64PGUCa2qdS6I0V8mg6ZZ+t
01tvXVx/EStcXCoTYKrKyX0aLGLW2M8JJ7soW+EhyhCXRxIvJroXZmGbtoBNHZces+AG7GNTwyDu
S24sPz7lsQkY1EmP7GPXRhrs45yY8YxJGiaJ/EVc7y/DQECcJM/64L0NTnQhUSQHjPlEECBsD0my
czeYP0vJKWNkKXxsfTd+aDXQd2SKmT+9FJ+yFYXzYCaXTp/s4XC/UCEbDiCLvlmlu00bO/1JROCo
HKLcawIjsT05+HXNl8GOw1km8bsv1ZNHDPSB52G0v/o6Fm7XaZ5UKS9BPH70TaXtMGWRl1qgpU5r
e04jS7dxMZ/E1MQeKPL2QLauOZmwI3K1SbqPgYy9M5Bo5lkqphxZzwEJoec0yhpwzb8lTIEtZor1
mE63Kanqh1iS7dD6yXPheyEVRvqBbaq/u1OscC+31rqkVMmHRK6W0LeU4p66mCNQF7y6tYgpDLlo
DGmp9JbxoZkqOogZ9gmEWKeb2FbLyeRoB0GKLreMHDKWDAElKAYi2+lKX1gcgrRywhpFENIhr63P
CCsunUVvPbjIWDSEc6uevdbSNGr7IYpmfX4d/5A4Ki+mhEMXQgzwqkRf97VTH0IAucsZ7jZVQfgQ
Z+GazZq9K6uCjOL208zBWGecMFGhAMRTQ/5q9GjvkgLnbEvT2rFT66D8FuWP8jaGSYouAcc7R5t+
kb3nrHF7nggfR6bOBGvOGwnczJtGb/JjVWrWIjfpH4m0X/dAfXclb+9YEgQZJ6KEAauqUwiPPqQL
ss3cakX/HtcR9Xc8Aw5blXrcaYNrHEvw67TlljG+Aw+mkQkeZznUurePUSvTbF+02YR2pMbU4ZPM
RhqzOmOrhHtqEl7uOqQ+5gc+xWTRlLQQhGd1dzuvPjZAU2QwUtxvtQeKKo/VXNETu0JE4dmp9f2+
6vWBW8/eF75b72Ur8nVtYgPJWzQlOd6VpTaota4j5amcaaB97O5L6X8hjt35lf3UWnJTFYws0//R
F4SmKh3a7cD+EKEVO1sr3NVW9WDSGKbLaR9zrego5Gdyw34IjbhuPlmm/DnBlt7aNrQvmgrIpniT
bADHArde28gHgNnPflogpKcwrJjZl0Ri+1B1xW5Qwl9RPpOLLhrPpFkzZzf6bkwe6ZnOPHbwBpja
zKXMOHTT9dv5NQVsL0iKrZU0Hx6HW96/tTILiYU43E1tbh06HGLLLIZ4JXX/k5BKG8XQiCp+pMnr
AZdESSbW3OtJra0xWtGnGwFHaQKbEHGAcAXDd2n2443/wLYtex7atL22AbDYMvzKdFeeSkpjPKmH
bu6z2Melg5poKMVJ2Catpi5mnyaJcNTktfFA6NgRMV/CBIZKGNtUTHLlVzoRi6Bnw8w5IBHYj7nB
Fp75wsMPogYVMGbtRVkBqLK1+lV3eKml8x2iq7903SxT8pnh4hLcNaJj69AH2tXo4t9a2ztXnKGv
ObWR/cBWizamop1otemrCafHNfsT5K3wBHSS8j3Qt8WIGKw0y/5oxoBbAngjWlGM34Q+Pwm4Wje9
17sFpcn+lTZnn9MQo7ApIMsW2npoavcMJ6vbZcIZcOqn/UFob5w1g1WbFDPzlE5BBfzI8OInOWXo
vH12hKk1UHlq2wcV0S8RbrQcpDtSSOgJJFAduinFJtOq3PY4Nu+IpNQu02YtdodZQB9HfMHO+FM4
IT6GvNkZ/Yj9JSPhLfEJJm9r9l1M4OkyQy7idCj5DZnR1EQ+d/InSRpbjzvWHIdbNnQTXnko+EN/
mvxaHO8XvzT++kiUoLPLThfUAWkIVr1CwjUWpyxJv7MpID2LE7pe1dsuaT6bvg6Pob9uYtoTuUzW
xCUbx/tFZszmRcD04eow4CVnE4w48RkpZHFUUQa/qqhXpaUDdAGKkwLdfiWEkCQJiiNZ6DJbqF67
jMxyp9Qln84mUOoXCMmxCjZYYagnodEB4vADZuDOoe9+lIWsn8pYXEU5iXcv1Gq6H2W/BRAk3h2y
JtncQlHvCkL3qtFfqzyO1xpmREgypNdbw6UsQrgR80Vk3rsyQm8NhmEfDPaq1bsP2/LEXnZhs65y
vnAErWB+AvbPZipvg/TgFLbA+QqmvzUtzm4fTjnayBmlSc9qXZkSIlPVBMsuZvHpUbytR2l2x85E
vFc79jxYhm9XJt3hEUcUlV6FjRa8FzECMCdWVk4M5EQAYgYu4rVAYveQtIRJVtyt70Zn10BuinRb
lLgsOBuY+8Bub1Ibs8cqFP0PnyRbL+iSd91p2Rb3dNnwF69sHUX9yM4iC5hI+xnGEMflp6znvX3Z
EFPR/JaVU5yr9DMMaKeHLFagbK0nR/bQGYU6mc5zphp42uYDrhiy+NjtbKcyuTWtU6y01v9Oc+/B
NN/oaIMajG0cEBsyOPWDmYVHVcGvoIzHcQ4fVYWiXgwWClu8ZZlPrAFyk2ofJE9Niiinjbx4PQbt
vld2tHa98KNoHe5izq5tTGu5d7MbB/3i0BMDi32ehZ42lUeavavqTZj8VloYraglgmP39Aj2bxWd
QUP+Jq0DWlHKUZe4qZUh1YsbN9Y6k3H61kXlEz15/b2PndPklKcSVCRKWYBxsE0vdgnxhz1xFkpx
G3P7SflfJvlaZ8Papb52JRw+W6KVg7bnTmRYFM9ZUdOtdKjW+YuYnIwhD8+qNrh5I6jP2ScisIUQ
9dqe2R8tvJxTl+NGrFIqOKEAPt81j3Hbx0twK/aI1s0Q77YP2rhzmJzdeWlEZb1qUG2vpDdgu3er
fSTadZ6i6FPWp+H6ryLX/VnJANEf3kIA5FiHAwtcRlqrePQ+xjh6odXYbQ2XXURFhQ0cg8N6H+2b
3g1Q84BGiN2sZuRk5cEmumpph86ETxvIqeWTLkH+cEnKAjUIyQFwQkMVIK9rIlhYwKNYkxD2Vo6i
etvn3c60yYMnLK7aA4gXb2SuUK5R6ik0NSQetX2oZfCjEKY4D5GDKR1F/Fp0dnEo5oLs/dH9QoTW
szdWO7smB7EGEEkI6XCpE9bRocfmorDF51S2HvNesPrzVLkpEFHSrtoCLNlF6OuqkpwgWhT4a+qD
MWWrqKM70DlvuuRoBk6rpm4BSsbYcceXXui9WtEOL0u6S+N5l546D3Fc51uQfNcw/YAplOzcbvIP
ImiepCWndSFzQr7RHVIXSynUp3zdmonxcXJXA0Yx8nOhWCj7l0OVek3Z8hLZ6lFRVmk7nzPi1GAO
Ns9emPbPVLh+pFaxDse02aa0zlaEDiKXJRHX7Mro2PeReu5RIi0c0N3rmnMOgcmvTCowHfx6X5ew
91UbPKeRka/tvv9R9+ggcI4tCXzFQOuF+8Gq+7VOUPVSqAIOuhoBf9aaenFyFnEJ/zrOUuIl0OAh
5PSGH50vfvs4Z3jbK+4VOWMAKZtAVXQnGT/qG4CeVF9TmQBboZ8CEXGCAbHjDkcgPDk7P3MJPR78
FWoLLHjVyvcMufEtDVcPUgsAuL0H+TkYiN8sdYoo/EsRyqPtDwz4tDpbeT9eiljZGOlCY6nbAbe3
07waEET3VKUcwSuia6zts+Sx8Q3jzJx6FQ0bsSe9YZVWXlmx6H8kTfDbKqiiW4HPWYHZcEOQJP6k
6cSiBdfcZ8sTBt1V94oPzaiMJ043NdVOGNOjy71tZ4jaHJNQB/HmpDQxIFp562Leh4fJzWhitZwG
nxHQUlzgwP6Qs93lePAirLR8aFy5xsdfr0xUoqowxgOW3O2ATZw9UdxfNCtecx/w+dTlE4zho+7G
kFwmTWx4Zvl4v1Qjm5hJZ3/iOPqqGWB6IS+Ijo5G3d86yMh4L2qW/CQEqhuMjLOmB7ZeYYg92sRX
rqMmgbRqmz+M/2TvPJZrR9bs/Cp6AVQgkbARCg2295ub7pCcIGiR8N4+vT7wVuv27UG3eqSJBsUo
HkMebpP5m7W+NRnFHXjRjTGW81nKcsTHaI4xr22JB9g1HbLBtHnTnL2M6nf+nYdoMr5b3YIF47C7
AXJDT3z1im6bVXVyqkzvzZ3gBGZCpaecUnPZo9nCh0f6gDf1LViNluFeZjxmQqCk8gzup5Rxm9N5
rDwt2u3Rfyzs8KYX1qEU5Y4oIuJEFcnIYw93jXGJlKphmkzKRtM+IuwV20kDle/oJvsj7ziA+zyi
7nxVofEooC08a3YF0siZUjrUPjjbCEnrjgFFLZBHjlYAxGKlNWC+/IGc0M4PoUaX1KZVeincitgZ
1iJpCZpZdtU5jzVtnZlNv2XUCTAujA9gCo9EJ2UYO/pSe/d8GqbInnZKpDeN6Jpcq+pDabMxZhq1
xGlGhTwkwEft1j9g2kvRlqe7porKtW9Mx1SiLUnqwAGGEUcvDkNYP6q6t3YihBXveLsrtKq4JJ04
Er2uqO5g5OXI7TRwdG0RtdfIAPqZmMQnZG2CL9iS2S6UZnOx4gGethN9xJz63qigJqpuI3QdlaJR
hsvcsmHmOiq4MzQKqxhxykMJ+nYZaGTYkzODcre0bmWZDX9e0X8WX2QqIZXWh/YOHba1b1pT2wSq
tR5d6XzBk6i+hOr2NfaPwKrd22wkgLzmrHt3r5tW+ADqCVuOHsqvgH9zqLMC7arZfyCIp1ZK8bxK
88RB1Zwk9u01y7P8D9DNh2bOEy+FPIZmOJzpOkAqdMZ7hTaKoyHSjlPvGYi1PBJzyRnXOpUvZQH4
dloW+Cu+CqdF6M2o/A6GrbMPMWshFC6aR3Re5nzAxTB3H63a85j82tUJhBSZNykI3hql9hrgaPZH
VNZtcs3xq0qGOz3AMN1UUpwsNWqLgVcetvs6ROsWRIjbanePss0lOhrOjKit4dpmPnc2OoE+jZxv
9EmvfuIiGneqOdNcP7TwnyJEr7b5VHA6LgMxXZEkMLsVEInFzNqBtvQHWFS9bNKJ9XnB29ZjFTuB
j4/8Kr2XqXmqDQAIjPLdHTnr+BUK1OetaY8roHrQP2cbjFGX+2oIyHZxf5giroaSua1tA1KXBsOA
EsDKwsrVC2QsamvwIwoVFiWcxq3T7YMEKzfLsoGNwVfPmJnJIKiDvPPXHRkXq6TpvjkgGns6pTyD
FQRmKm6ofDyrdJvtppi/ZFyUxcrU+o8o8t5zM72QcQyasrZPQWXcObZZLc3JYDjH2lwEBEZFxieK
tGDF3OKbsfW9Ltqd8PhpgCDCegGOWedvNdJacCEU17DESUdXdOBEMAHBPQWy3XTvpprZgT0PmOqn
b7ry3Zj2z7abglhU3GzUo05IXzpSHrk8CX7dxRvT1862CvdaO9gQt2W+KAv51QjnNKXJvZvK78GR
Z0R5b1xMELpc/xZ7rJSLCiARU63cYh005PUDwnPwSPi7FmVPtLxzYwn40LhgaowYw6rsYZUU0w8m
0quMXirNfW0Dq0B2Dd6S+UrmJC91SCQgirjSu5FWcuytGnSI2EhyZEzo38zfKDbYJentobBt1vTQ
m4CPmkzNmvKFyGcWkwmHf/jV+BBNu4opFfSs5yAz7hLJP0KPPlnGHEZBc0oqfb0yfepSrN5HM8Ya
H7si2RTVlx/hWwngok0OSC4r8j44jU+VaPyj3k6bos3r64BZyGmTY1Uj5mbd60YG7uQUN5/05YMG
xOzQFeHSHIOOglR/bQJvFi7Kc9uBBun96IV4M/e7o9dHe6euPDMM7gDPkEcDpGcKqnstSc1dJfG/
R8K7FmU4YmaXcjc1wRNpCFvXLvQLr50T8kAgo3YwXpyYmn+og3gdygb7jsitRe1Gb1VFZQJAoiss
bVM2UQ5dQz73dqigJ3jwuudceqQhIzJPSv0AAriVofDsS99nMn0lHAxiYBtFyxCIzza1aOBdnCaG
jpq66E0YV03P1SIAYbXqwzPTki/g6wg3+11UNM7CKo6qcv+0FRr/qq0le1ScZqV5TIkJ9PmRsWrU
YGO7j96HgVurOt6IEb13DMhs8sb3AOEM+e7rNOPlO/lNu4t9+8FjNsAmj+2jyYZ4YViFf2S3QCaX
xYCfzU2E57P/+4MLBohBZmdt//EbdQIsET6SvrSKWuP18m9/+ve3wcmPayMlwTrEvgM9q3ga7QI5
bWEa1Ck43CimGKG2qfqZ2BWCg4k2ZcuG1x29Ve0iE9JVT4XYpq9a4WVsl0kvMAy1j9pxq0EVcLzw
3XWZgzUIP6gFMAIa2LMCjhUgtpR6wWoy2LQ75NID38SqA1j+wWBwQqREiJxG90oGHXsGEjFqU6on
NWHib8nkiQ+mYlCHdZTgevEZTXWwcjhASDqy1pbr7S3GMUB3fI6tpgTobrJx9W6FDnUJw/5dSI+5
Knt4zTU8j8yAbizM7KuYhVHw7DdZDDuinpxbHpoBg3bowiPCSbI+acD8lvXWIFnrEvDOuy6T68bD
NcfKvdrgxLpzwxbZLSFACiZ11iTvOkrPQ2bga6ireyvMHnrEG1t0JDuDPetBJXm5KYj5QWspvX2q
+VywPYfsELke+88+OQGqc/dD2REFj1rHivFSyqrMN2lJvDxcZmOVpOJlQJbcxuLVE9nXNHjnNESP
oCTAvIxPF7HDDsxCQbauw5k6W4FsS66ZMp5FFH5KKy7Oo84RmYXhAw4mcCkliYzEl933TYHbbqzP
vgXEfPKN5VjDbQWceKosFrEqfZfueC6K4hFTRwWvGdwRKh+I4NE7i5QffWKpxTLDuCotuTe84Aun
aLCSPq+1FAFsivJtKlmYxbnHXlJ5ybF1kp9iyLJNodAiKcgYJgmtWaBPGyJG42PiBcwXVfY+eczm
GWAppr9GBOcNvArBCEWKUVfvHKLJUo4hnxpb1NJf2tZwHzjNfWSET44cXwQ9JpCyJF7bWUFpGcnk
UqXcHA95P52j3vjWs2nTywYNChFn7HuYECkjfYpywMSG8drN4t2wDe8rSMDoqMmjnxq2Msg0D4Me
vk6wOnosfWs5PepZ2NzHjlzUQgvvsryE4GutZA8oKEJfsmgcXrK/1ub/L6T9r4S09n8qpKVUeG/C
LPwXJe38V/5W0hp/CUn6jk4etS6EI3Cy/0NJK/W/nNkkjiTSNF3DNP4Z2U42xV/8SaAALFcstkCz
lvpv+79mOH+hd9U91xbkOEtHiP+OlpYZC7Lsf1rtiSsi3dh1XBsqFV/V+o+x0E5vTYR0ElFb1y6U
4GBGWPeQCDhPoz+pMTSHgXosWZhDcdOG9qbbOCCKeGSHGoUXG0bvdpB0OMTcchYOKfbNyL0mlam2
Zms4O7alhCQA7rS06oNwOG4epohNWarDGD5UlqYdjGmSx+Y6ghlht+Cyduj7OcSl3/S1Nuz9mc1V
k0sM2hl7cOa95dqFEoN11kS5y1kC97QDtYN+f2vnmbVTyT00ZOeojU527BTF+YA6wuram2U7Z79m
zTI7XdnCTi5Fiu7Bzw54bzveu1BoQ5dQjzCOT/7zhOXcG6YBICaGdonNkLPEWPkKt4WoQxCZHZdI
CdB1kkyPjHwtsBsszN44QAN5H+IWKZNJl1/JZDz8fqAVHQ8T3c866epv3ehXoqOKIhEvZwtc1vDE
GzIbvYhNne1vHUkEY9h3Pgq+YJ9lFXo85VHJ6FXLFBaqUT1bzFCChguh+m4vRU7uV6zb7NaKYJWn
Tb0jpw3TgD12p2Ki5Y3sQX9MBDwXKW5sKtY6CrKlYsbJOCleJJ+JEOpE+BD0vLLYVT4REW3cVzD9
YZt5CtSlIwCl+nWUXTU6VzDZdbFUDIAwoomrhTshbgx1KKqCwmbRDYl7Kbzq5BZYvceEoJ1IlOLU
WOpgGHG5z/rqsS2IKhJWhhSwtON1oor8zGY1PwM5fJATJr8ioAjwOYTRA34nkwnfx3kcDX22NOXJ
1tF09jixG25dFlWRVq584TPTJRqrJgFC4yE9ywYeXEr7W2b0IpGKEzTJ1rjVAcytBLEpQkqyGnwy
44TWfthMCbZV8uCgmxa5KdZ1hubbghPmF33yGob5ussie10gRggplDZ+OuHML9oHl6cvzcmsnSDl
U0VvpoyBbT91I2FdML7D5Ft5Vcn0H2IfIXRPkZfa3MhD/Wz54bqtSD8Ihmipz1+1gtvBXhg/U5Ol
90zICibEAP4t61NkKcQpnCSGR5hJMQBCLCP8fH46EHvrZduWV04q8nsg/LzcbXLs0M7DpG/kpa5N
H560t6vMnlIr6B67jFWEgi/cR3dxTLo6tXr3CgF5m3TNdFEOcbzT8ACwnBhivSFgZnjqtOqMHdZe
N5KHNg4P+dziYroyF6Nn/RkmzDakBuJH1/Qby2W5oGq1lqqpj55uUvhBo21knR5zYP28ZqN1mDfV
1Y5CZ9+zMrQmj3xe1fHv1sdzUHbo+hy7XyNB48dwTPneKQKE4y6kGCg4iDJrH4y1syuk/qLrjr+b
4maXSr/cDjH+oZZhVgXsXcvTu4SDheEK3DMroIhmb1i6RJsP8jahsDmH2VM1x8m5NClEYoXVzovs
77HLMZ3ZlnEwQlJ65vY+buxhhQr0eTLzT0ElsnYsVNuF1efbNMx/won4qtAfnedljyqFXcAotoid
NuBl7afCQ4PlTG/YK5Cpuv1jnIOQC2oHKH80HHHbrES5lNJ0/gAh2xqlZhMQ0hsPVUPgA7PUlz7P
JSHwVEFU9PfSIc49scw/ZDksypxJNfAzCmkyd4FAucEOoW63qtp0r9zyx/AS44q6e+NZQbKCBe/v
+M6LMZusFQLhaNXp7R+Z+OvQr+2N5N0yJ040ex2uRo+02ynM7gQNsT+ko38UmtUvTd9I1xmGwY2t
0wHSNeHLRr7Kpj6K4mYDY2/nES9FEyDGbleUJqJ3mRxr8cdplY/V+i7NR+9YNEruWxnsdLeCaBZh
4AKQaqM/PcP3jA6N2z50bk80nkbilueeAy7h1TijbVVsbZsC4yv2On6YkTgTOWJrSBxYvxOJAzZq
GK8D+6zL7EXrHaJ8BKFTcgZUOqXxGsXA4om9A8NW/0xDePKMkTtKBOXGj7HQlUZ+GlFSqqRCeKls
kOhigJFRAUSEKYH8y0YRG/nhh0q9bhkWLlteUu/qIgRdlSLVZUAT6GD8JJg2pJvhyR1p5dwitLAC
skctTbHJW7VX9HtXPe/QJjpRwYB6VFBDsSV4fXqMGpZZYwTLsPGBP+roQWn28htCh5dab8GoIJfY
9T21e4o2xADRtUGBI2FXRpKcgdJZZFVzrZ0W2yiTTjM0vGXcMmnAy9ZlaBQZkE+lspFrRxN2QLNc
B1xQQIg3KnPWnqt9KjFZG2fM+tvvB7+PgHjMOVNgyOuKpnVme5vD7P5Ph5OMoAHLxL0VzUQRYQSE
lVfOvosCgjPN/knPNSRy7Zk3l3FCFIb9uO9ulptAWyYDcq/5/nbyg4CX2k/B6bho84Ew9Vy8x6iv
MKFdO3J9DYchmXSdD1Pnui08+QJ4HM6nT+hzNgeh/Eq1VWJ7qMBpV8WwCSf7JaWQ2DReALzPMENW
vcQ+Wcx5I6oi6Zloaso8WHk1k2DYeeQrzA6HyYLnF2LVsWuMoa2LGNruGMj/PyzAz+Fnldf5T/M/
5wbgMy9GXpeq+V//+mn9j8+D73z13rz/yydwW8JmvLXfFcysuk34q3yhv//k/+1v/o/v36/yX1bg
8veR+ufX//vvXd5TyF1v7+lH+P2v9Td/4e/6W0LLsmzP8wzdRtYym9L+drKJv/hVLGRY1XBPwcD6
P042zf3LoCiDviXwnhFtMFOz/q3+Fu5fkKlM28N8RtlMPfDfqr89Y2ZZ/fsC3PD4WoxPPJaq0pTm
fyBGJajsKFYpRxs240ifQd54bGVng3WnXH0TBOpW1VO310UUoeWtJG5mGx0zbTAH34k1Qr7KRlGB
RervfVjDK5xZHL2AffOMQ7Bgkw8wAOhF/6MFwSqyKjJfWcIPaMjcLQyrHyt2moOZJy71U3wmK5be
U4dB0dn0kUVOUSO1YT2JWJ16r3yLtcpcuS4yq1Rvv90GKzVsxfMzg+FhpeW8L9ijPDqS+ALmsceu
NN6ZJusodQ1jT7Asepy0IXtBt25ZcaUFurJfIawjGcHiiGFc0+/6y7ZuTkBXkkM0UPxXPmrKiRPc
JMyMoTB7X+IVm63u5N0D4bZobpT6jkXrI6Gqv+mfQALbcq3hecPgzZTRbUQHxYLhuDJHAeqvNy9j
TqjKkIPCknn6QautjnGv7nBHAvw1wawju2H0DBVQ6WRWtGkxQW7XnzKd0aNjRMxbuOqQwS5rNOFI
Apvwqnnk5riG5VxqwrWXRXQf0FkZdPw7F3IS/GZmUK7o3buwRZPX+CPy/ndbT4e1wdhEiWp4KwJC
xybjk9anXSrysC4NdTv6Mgqw1p42TDc/AxyDZ3ZzL3VUdhCYELVgh8cgn903E0MNSuBLpjc14CiX
PgzwEt8cCjTAJ5+AEU9Dv946D40oDZwWOkwPF7FTXob5to3NcqVFrbYAWe4cpGtuApM2S2N6j3Y/
q84BMxeuxxmBb7sG6V0WQrgp3IFRbU9oqPZS0zZF6LvUB057yAEyQThjhJvSPZxT8qaxaaVwPGhM
r33NTi9O9KvrezOivdyac6KabFLFLedna1P5ewo/4hZD+9seIog8GRklcopWJI02cw8YLfLBRG7S
Iro2yuKuK+3+kWw+lrvfCUHeS9dKuy3OOjIMibqJ7fYRmlN2bF175/v1XeGx3KUNEkciOaq9wEmy
NLOjFmj9xYuqZ/h96WPd2OcpVeG1LVX26FzBYFjLMKn6XeGQjuo6tXewMhTIuba2WkD4QeC+RgQf
UuN4Tyh+69NY5V+GZYxr8NXZXkefTxvrhjd2beWWAbPGFtQrT0FWlhu0DNZ920/EE7GRfpEMWJmy
eV5j3X4/hMS5Y2nXU/znuIbKm6y96FarMbqNQW9chjRiRsxnrBgbtO8xdjlZ3ZXzL/3+uqO0HSlz
xOP+/gHQyu/GAB799zfRoBIuUbFb6VjlUCbM7gYcZNcCIMUSC5pzLGcBU+efzRAPJ6rjfSSMfhEZ
xJkUczyH0SA6Ki0IDu2wTeAs200xIBH29kSTfnsGVTruiHSJZzIlgHEUxjohuidMmSUkFXr5ps+2
SNwZ+k9kneoj1pEmuHQOwSsTYqVFlzhXWbCkG3tro1riWtss+wyd+jPylMu5x6idApyAr2zEYydR
tOjxI/utdyL3yl1iPTsdo1vDLtdGw9ZUDV6+C6foNREpSJqfok+DpSkFYJI5oo9GatO6kkSPWQ0o
motU8FSDHgxXlBknt0W8kmYNu5MGKrXdTOuPrKtZ9rtK7HuPtn5gK4U4yCOCW/92M0bRVScBuEYN
VdxR6RNJ541br3px7fBjFVYYrX1mzh2z0diYjBnJN4t2N1minmMEowvDtb6jqAE8rij0oEnyHpwZ
1VV7HaviTsOgcHLL5mYMBYJvZvBLAx4VSTTgr2vP3kVkuSLjAyU0jC8+tpogJ1e0TjpnNZDAFcSo
qpGLvIKD/Y7xjlAv2ewtrPauHL2WwgkVYCG0Xevk2cr3ENmlWM1acj4gMrxWZmpeDB96XoZx2TBJ
uQ3dtuXhsuWyQDy4aADqYkbqr7rwNy6UsrewZW01ZNbzlNHWxBp5T8NY7vpY3MZoRhAilixYNT9z
ctF/23+wXtRbGmyFEhrRZgIHcImVEvVBUQCCbu2NwVS8MdLgwn5qRhuC3cpDe9H38HS5ZYOL5sXD
AjH5qVCICzQmKVC0+0cUHc8SMvZqmofwzGg6ZklcjA6BgShFrCVd+c5dluVksE8YjAWiFxEOR1By
yyRR/XPkXYOuKDe4zXBojzNyyGLiU7KSNCvw5QGujoTKegUcvloNbvkZqUYcWotTD8YvLGCWY2vP
9P+wAz1RqrSo+zF/TjWhlb3HtGjUt+yrgoN3x3K43ZakThKcMpHJYdU4LVPOdPoUe0PcjLrz2C6Q
Fr02c7RlEXhGFFSRvc2t2jjHlvEMWQiW+VDutViQOo7Qmt2kCTi+Q5MBqIYQWUb189YBb+bkYMfD
X8stsJlgdgKosPOt5TE1N7Nu3dgns3dOPa74hSCjZFltcKfciwjSMFiMYxN2+YGB/BtZBcdRjekq
CFsYftbI+p7zauN04hR6KGy0lMC6RjLXV0mXr3v9dcw1fR/gKl6X4cxTq11zpc2EnlI8psSwrLsO
wJQaXbGXTPQay9qaZcq363Fh6y2Njl4b4EDIGaNVxNSIgIX4SO9SoVvnGm4TRhm000nlGMiJ8y9d
5Q9t5QwbNES71kMZi8NdLHLwWwzmBZ2yUFu4VXeOBiy5BhdPkCRLBJaMQ444jCV0NqdeJkfXtIDB
VNEz+6BzG4WM7H3SGBKyFOwcdL8WGt/YP/K7OtHvTA/PRn/DSdS+yMhiIHssSyD+GiRmK6D9tBti
wj0wTwe0ODMJSR9WNc163PQ4HnMMzmaaP+WOU9wUIRyOr394PdKUNMvPWC+1Heo8DfHV0Q72U8iL
OWM8OUOa7K2pGEamqXknJwZjNmPNvq/8fZN4gN5NEIxDRrxAMT23PisfyifV1govCodHSty53ga8
sEICWdnKhK+ybjnJt/HQiScuFeSiXc/5ex1S4IMAuBpmoHVIsF0Jeo+lGpKREX8hRgN8DskHi11w
csnIHK/qHmM/oPLJ9zX/EeQ1HdrpsY3rC94TeeU45s3V/Glsp9w5pHuUpr/KUudYV4JzKHq3OiqA
yYiY6cw5fzFdApaTod2MEz2vH3a4EQNJ3ihOwKY16i372LXj++OJlqo49xF8v9TkFVBm0zaN9unY
TnvPZphrYq8jZDucKhSLdQlbp8gegMHApM+jYC+DgqjhyXzMu/ka1lEZkuGWeohD67i/pyjJHhXA
xradU4qDSJvNPucoN+s7gI3cDHWFQaUO+NZTqt9j122DfCV8u9swcUV7SMK1JSJC98qN3YvxznE7
d4NrEIWIqZ17vIzFaAT3vx9guqfUA83rhGudALXo4feDZrThoqqGCtsVevqSo/Bazx+EW3JsQzHd
6mZ9MynODnrgZAThchRzM4Zq11Oy/+P/Sur+a+w409mh2bAzB28iYW91xaQr1M+FLrIVaXOyifyV
hUUY5S++AtiiGxV39c0O3eaUVfm1H+365oR1tmXmC6ogGw6U8ujiA+4oUbv3GKqcq22PLmBI1V3H
girHdg8zC6gzw+zc1TapwgQwL6yokxcE5vIim9olG+v6+0mdgRjwEfWQFfK70MBc0RHjB3Jsj0Hs
ng2vcBQtAa+EexvWu40i3wzMHZWmiYiGXEhTCzI6mOhjaIT2TGl45ykecmlDUJgicLam6wXPQZ+u
E71hToRfZm8Fmo4YquNOSaaDW9hnkpW8S+tMzLgs31saItib5bMLzveCo8i5hGZZL+OMU0VUvALi
pBhWBkfX1kkRRGGzgF41lOpZi/volJUs1n8/ldBkZwCfvVGadppQ8VGo3WmW8U17jGW7GMdLpEt9
z/tw7XBjeAhXjqNRr3Ga1o8F3Pdz/jPk3lOLEIrFb+Frm8iablzQj0m1SqI62XclogjTj4odBQDm
m9hx7zzvTJ/YQQkLYPJXRnP5/TAOfb/t/K5h5b4hqY6qDryoJoh4j+oQk6llkdxh6rCRQGPzvuHy
HHS9u0QeGIqE536QxqKc63c/Ue0jQJRr3DXuxXEibKIEJ6B4wqJUp6m1LUIAthpW/gfXbbybzzdh
0ndRU8RDYZv9rRKErCRcdUoiKKvV9KFbZLgMRfqNdtC/lVYzbE3LaCBd8ST3Ne6D0ZP3mUW574TV
s69Zap2Vlrr1Zd7sTUsUTI1gy4Gm4WTAdHRfkEN01+WP9N5fzBHxKmobLUt3iaISkF0DDbGv83tc
6CccM+NZmEF+X3ilPNMvnX4/A/vPd+P1homm+n14l0orx03Dq4SpfpsxQIw5pFi5HzRb9TdlkwKG
cEXByBsoB0iTjmIzOIARxKDCnN3zQPEisztaYXwq6qVDyMxL61HLRRavs2mK8qNEyOqiR1UpoosR
TcZazIOxAHG2U5LHUOResaxx6LaWEZ9EmN5nihgfMJ/7PjIuCVcJchl8bZ5ZJsQtT5vA7kix0Qn3
iwt0/AOo+6ywl/5AcECpunbp8+NktIQEwivAtCrQEYoj4Uwj4poARixLqqG8rIZlzx5omIS3cJs3
z02PTWQ+odHTDsMcRZ6Wdrsg9oQj2IBvF5LaaPvWU513b2ktjjhTw10fdiSJYSzyZnVGynPI/DHo
abE+nN7i/BPtJ0ObozNw/bVc5K0S0SENLJMfenoJyrbeRoG7rGC6VQHW7Lqyh/s4XCSdpeEv6Z7S
FPWL4b5UGD3WVfKjfKWfOp3VTWYE48q2kKUYQf38yHMz50tG7xh8MLAvk64sAKBdTS9g8B8QJte6
LL8Krwddh6eZMpPQPLN0lqNuxMcCsg4HserGh8loiHznsmHd0jL3Dfs17ixWXYHPhY7rus+rl+g6
MBCW/pS96+izF45PHUgW69ropnitRyl6KE+cw8Ek5k7hfNaHi475ZDW0VPwxc2IMJnTkjW0suOEB
DzuIratxVcGPW+siuXqTfbWHJlyR9UP9WZdvpsTl3zLT5gqyrV1VSjwPHeDTxvg2U/WIB3cFRyKk
s5joY0TxSZDDbiwEOzA3ePRTZ29bgFpzwhIJQMsLDFcsbiLmRCW7x0qUGVNxzPczSxvUaLJU4Kt5
EIHDGe5dG7Z4KAuULRQZw3ZyFaU1PXHQ8XeiEPkUO8ILksivrq95BGX9ysbrJ/WG+/rQz76+1hRi
2cn+3rOJLWx9w11afbor0yjnsGkRaLW+fc18oOTxC2o1B+7qGK4DQUAFy9oDxpJXzyT5K+CqZJ9m
PrtV8TQ5nGimtN98k7064NelXk1/OA/KvaVna0o8j5KMLsikVqhsjPHuKdZ434lWnEeNF1pcDhlx
EOrOaIjujVmt1ROhv9AbVwTywlPxuycLMhLFTr/rXP3L80W89TFVshR/kK0KMbDygUeY3KhgJ9iI
7SZoItvYC16IrqQcUIgq05wBPtO5VUyFuwsMaz077eJA31skriOyxRA2U5NVNkLj5xI3iZpDiVku
OmFruPnbc9MFXyhzUsZ3LP1ihJVNEbwSgaRtWrkdi0Qc0HMeo6R5K1nWHMIxOcPu0mrjQ1Iy6hR0
8DP0F3BG1yHXgWG67VxjDvuB7hIPTioeMNAzCbS0lR494wtpNkC+CLbCCGuTYln5EE4HE5/d74fE
AdnIKIvqMzsznMWYnBOZnsbMGVAYsdDX50EgFeJesWfJcdZccjzqMLyatbQHTEMu//DMH5Z2U/L6
b4z1OJkfXdX/qWwMXl7UX31csUun7hsSdlBfzyqi0Y6speYlrFb5+VC1mlBjjQ8wyu/U5/FU7Cl3
EPmC1mnY4zIbw99qhV8V+6rSn7qNqU+PuVuGG7wN087WT3pf3lpLjnsFr1ObQFkGXboNfWNVGBnB
Tn3zU0LSqrjcLybGqEzbmc5kw8KXLkoOAGbBegp0e1X4NiHqBKolJjBNw/cpywNd3gVlg73PAoLV
fns6trkafeuoJ0jjfMK4Kp15mQxJJgEj8zIrBlYDOSooruNHDE2DPs0Pq4aoQJLKxpXKyMSqoHzm
jvZkON4HLu+GxSvrWs1Cixsb915hxkuATtAgoERDc94PfVkuy9AW51bY93Vb1atgTsXsq/GpidAx
iN5/JLjlAxj4XkXwWwfVPwWmXm7RtcyQUAaljEGfdPmaReYPT/b9GOHoAY7CaxK/EZr+cWXpRDCk
2QUBxBIwOe9CDKpQkYfsYGf9VkY6dZiGkMwlB4p9HnstrWHGSc1XJOrQwps7tFmzT9qQtzVJNeTb
q22cnTyAsVxcCLSIef4VvzEeHgTxCBFa23lFsxEDA4GpqTZ24YI/CEaI/Jp/co1MbdoC9CsuM07n
JD5jvZ6OSUnaNNvLcpuMGBPyah1ljPpzGBp7bkRymPV7O6F6COt2VkF772HByp62hCVtRaQ9aZEi
LnvaNgI1LbTJTlXiNTcvCRboRVtoJIY1dNmECmJsIpk7K4ePOhYDuj/MpEg/YqOudnUIDnf0nq2P
KiR7HjK/WgfVKcpRnAcWMxnSCVDBm8yD9eKYV3pzC7P423bEeLZ/ShsqXkEbEKRThn0h2hXSzo69
5O3PtH2ZajXz237GVtpvI7SKTcbugVWffe0H8qhY762tcl5YmoG2TCJyzdGQHFHoowG1tR9Zz+CU
jemSC1GZCfZlh+GPkDkeNl/+0QgDJ4iXatq4Iq1mk6CtZBzD0jARcAwqJw4MtB7tRrGCjsOShMu0
CQosf6WtQSXpySYz3uwMQSnjRO1gL0fcm0eD1KBNM3g/0Ad0JJdwFXBgInEtnzwGewsL4dWu49zk
yrr5DoMt6nrUn7c4z97T1PkkJ9BYw2t1UwRYvqWT26GTLS/V2ddduet5ry66WQykTe6+sky88/Pr
d5DyDYniBpf5qxpqBMrFnHNHNh+CSsRNGrHN7iC/iFJbTEVChqTJM+Qcg5YtSadswu4l6uG6+t+E
nVlznUp4RX8RVdBAA6+H4UyaZQ3WC2VJNvM8Nfz6LJykbnIrVXlxWbIsW+dA8w17r32fgyE5GKRu
npsupwMUR82cGj+byjdo/4LUUvOxlttHblxJg4ezkX6thfMrrwf9FpTJT9ZyZOy6PRPCZvkeHO5V
59DquxgipSMylvTUwC2giOAIMfQJBAE08RTxK0MOKkUEvzmNtjdnXEYec6RKcMhqtMK599FO68Po
iDGqM8Z2pfeKh50Tafscifk1F08+duUFoNR+E+gG5ko8aNtS5z4YJ81vGVQccPG+oOZ8tBBIhKNb
fjtcSzeWvGbjBO4WglE1TU9mpqe3mYdgptTSI2XjGej5cMgym62Q+5705Iq1SEFQqJJMLmwa6faz
Nh1E0HbDpr3VH6tupjUSUTHFxIHEqFAr+1lCB3qoV+unyIlqBZP7YkzEPCxdhlgDr1xRMkuxRotl
kZ0yiEXZbSQmCZGtQLtG3qldMYCc+v7unJEX6HI8nuJ1fRLNgCgNO3i+Nf01HvGvFvKzhMpDsaZ8
W5struO3fJLWeS2Jp2uL7Ac0ViCtmvehtu5tLhvLn3T11ubMehlSHeJKe8VM+EaMQ3Ojj3MaNlTF
1QLyzQb8OFoWp6AsUkxqY9TPsohqojkxQJz1pEhPOM+eYUtfs82aH8UQ4bT/oXeVd2ohLu9aEzLU
UJZ1sQ6MmhZOd6zHQeRJ2MsVS6NRPoBEcvJSA8ZIDDcOBoIkBIfQmAP1XuLqOCh5zvN+8XPb+EwN
KggMDWQhiDP8BF4BTPTE+OJVtRHl0wemu5S4Bc2LJ2p4UWK4n9vl05q44KeR/g2PLahGneAW1EY6
+D8LoPgk35j8/yCXJLvzRveWyQsDfNLMuZLiqHTIaWXqK6NhtLCJeC/ViKEVa9h9u0wX2xzQ9RpO
fkhR4e1iBhEINEyOjuPby2rs++KxHSpCEy2kZvFEYEzadGloy+G9d5V9i7T57AxTNOhkWipKmZrt
TFQqJplqeJ7j7bVMCskiAASHYXc/kkTd83gBdU9072XVXp0UpXnFu8RKsfDjBnm6pwYPwU9NegtE
In1exqhYMIxm4COG0nq0WG74Uz+FnjZYR9ZQpND2M8mfdsfLn+kfbVqQMTgRnMFn8CmTfIMZ9GrJ
7Z0Hh6sVGmmcnKMQWF8loDm74Iy2ugJLhKngvLVvKcTwcJ2BGyZVx4xFIxfVdTCLpGxNM+9Z2VbE
iHzxq779E1sl+1yzLoPFSR10Q+M950CboMtJLVOce+6ZDEqajx6lP2YpGrp4ZG8yVwy+SXqgf7Kf
DRf8xKyGj3gmTNKomzdy7p7W5SejLEQivKxRGyciWkUJtA+BGLiIbqyhiPGCc9tpMHZCCJO0qDUW
Y10bnmgB0AxaVvMYY9GoM+bddcezQieFBDNR9qg2zbh0PMAaSNLNHvhYxa/GNMrjkkrfaLE91iWH
vT1p9zgQLVDZUiOXAl9Qwgpm7u1XHoOQT4k3zTwrj7xkIpVStX8ENlPY9fpDzkiW6RDhrHlXVTCx
tGvSYnynuT9uQ4bxtarv9QpzO/GuZt0lV7mlp76wRubmJrE2OXDzUn57RsExcbK5lO+6ZiWctFnj
AM7WC5HqYaKJ7q0a6dT7FJB43YrbxEJCtPtN57X/USC7OuIlq0LeapS1pFQAFqHcQ4YcZh3RnADn
NgJeLlqKT5DBlR1ipGVZA+ylik+y8Z56LiYGg92f0no3dM74qnhYNv3ergpGJriUUGl1Nhp+BUdS
1zokocVXn2nHGWxtsC2hHW+/l4SoqsIdAwCrOD+9jOrIzQHX2CCpNntPrLgtdUOnJhDQZIl0wg0s
H7oBwIdiNrk6EQ8yKLyEWtVzy/pvMcaw3NXHsIn9WRuusqeuXfQujpIdaQ0dns1aA45v/JESuevH
W3U2BU65fJ0ekrV614b0d2OY9FyEIJH6/mbLJ9b3UUqqtT9azkpbQGlgyOy2y52f7PXQ9ueEkVqm
xoZUdb9x9h3yKR+BMVEeawwTVKb9hilmh6vGDpsM1p3tNrkRk5DlCsd35m0+elK50Zawt5xeV6TV
2NCzY5MMr17DhIhdLwJMYj1XZ3ovzOVH1pRzMDdceEpHvWV+6mXjD4OzRMDJqWglcUOJOz+ZE3Sm
zTNdipjL4LQwRtElnAxGqNYgrQfIvoCwYvsYL2BDJM6Z0GlAViHuZLWJzaLm3mRMiP9NkWmm1RfH
+jWl64lcVcbCAz9LTqg28fZnc1oUe+PtykOfZO2kAEs268V12EyPeMTa8KXuPOBpZjfU3dE9s5Kb
4JEb/D8OaCO/11rnedl+jD0eGigUKnBFS7A3s+h5/hs7fu4G8UPHGBSKZiUzWnLjLDXxuqm05D3X
QbSl6Z/UIYWkBFAYANKCXK7n02PRvmjcp5V7jmdMcnqz/uKn4vPcdIDiqmrHvqxH09COIyIPwxZ/
iF9h42+S4bBZ4egwhc/z8sFtvfqErV8dIRE9zsDEglXTOOq9Vbu0q3YVMXN4uHkGwRKkE2ytBdAE
491ArEGz7GzNdA0W/NvnRKkvKH0qMKWVH/lO66kjUDvQl/Nszm9Jl3rhVoouyiwO0HG7sW3HN/sp
O056hi/L7H86lU4lQzR9V7opfAV5RKt3zypZnMVq3Bme7ZxrYf9SNe8y8JDDsNqmb8Tih2bk95u6
0bqu/wuRipCuE7plnbE1AUE9qEZqlzhWg+/Bg9ny5D7NnO2I223GirDyEGI6UI4VMnzChuY1vlAV
J+yjCDGNvYrv2T3Mqzk+qb5tzlWKx6zExhRgVc4iGK7iqKwND62XO1QymxtSj+2O0l+onnnE6+tz
XsHlrctWYz5vwYyukV9VBRCEBEjoYdk1D6AuWN0ieVQFU6VCm9nJxoeuru86U5ClmqjDeMU1fzd4
bYrOmODYilfC9SbyiBjjHnAgPYCVhj+ce8RWMARh7EjyOTr0zB/RSIRWn3jQt8n5Fjqhq8DRnjYY
LSE8scjhIanWpj/atuIeJQsUnYPxtM1zETDrDEfR9xHJYhAVKD9G24Fv1ogvdyJXvjABtYzoSpao
QRKNQoRvqG9Cnep1DjRFqA6ICyhX3fCtTCAtqi9OYhMPObBE6LOsc82SgF42eUio9Lu2E7/tmdg4
fegIgheSzIVphl3cUh4s+YlIh/lkwkihHbVBKJfG89rxWhBewFfXob3k3KUWo2YiFrxAd0rA4sPr
plcPPVS/QFbpyRsNdOhzfxhyO2dlVUPDtK4mWB8rYz1Wlc8r6SoguU0KCPfYDyS5OwvXpt3QYND3
Th4G+QninzJaz0+6xwXNkIc860W09ZMF4zrsh7oKFy3Flji/xshofGJql6kB+gVKlyZPfCy1HpWy
grpe51kocg/Ul7yriq4LegEK2nLOvQlj22YvhvuisSEpr+88aQAS4oVL6+ZRW5cbMVKNbiv7AXKU
DywYJaZLE5K0IFNIDUN1JMCc0XFaPCNIMdlDdoiJqvWSbqZ6rumn5mFjUtlkDyvIqAD1HanOcfE1
OARp8PTf7wYSX9JKGgfu2g07yCADHtiR5QBbYEFVPTTF1Rt3Sa/XTw/bVr4aS28gTdHdK7EqnH64
YhnpZyzDmjHICB4P8z1ETWV9/7msxS0xTM2rtcXymNamJOxq7R6hdf9idI/WJH/6+0uNtNaRSItd
syU5w03Sy6JaB19d4dzE1ujc/P3d31+SDnySk7Nq/dcf/OvDv19smV+my/jzn7/+93f/+tK2giif
8SIF//qDf30xmihI1JAf//kytMz/9Z/753N//9bc0awyVVujf/3Bv75nPBfjjob49X99mbmY//NH
L7L+UksmQ//X1/7zOQ2Jc6DPtEH/fO7vv/qvf/rvhzdkEHEi/u/X+F9f2Hg0pkgK4v/n9SF4bzov
WnH55+//8/r887laDI+eQCowwptdRG7f9NlcEVG/f7zGo3mGE/2ff1oQ8nTz9/NCsTiNlrLv4Bos
e+A23UFhwZpwXDN9AZvVB+NoJKe/H650UsJCqKJN3W6QarygJdH7BhFWWMRm/CfOnlaksmin6nfY
1u3JmYwimpcXZ1Dlw2Qs1THFnHY123m7LEhiLJxBoRzr9F3DKNrbW/HZN6Sg5I1t3KZuad6NcYul
bEVIlXTai4N7gKSfrrqzc1E/5zHCT1twF6qqOzvAcq5MTiB1MFtDNCVfU3qooCXd3C96zP5yylme
NsPVUs/Sy5LvnGWIXjc3iyOK+8Ziksfk76TW6oy95sOJC34YErLiFbeX8akxFL86SQMerrE7P263
Y6cD/dtEJl9P9sg8iJnQibjBNeBY2yc75fTK1BZ9ZwfcnPChUTYEomfiSTnEeiUVK7Ci3p+K3Xis
q/Gb2sc85x01AdIbX7VIL1Sqvaey+doMPQ97lf0l2gD/ZbZIzFV9Zj+DBjVntV5l+MlYokA13SKx
zJ9a118J9KkgIR2x9TPSoQjuiZXypvqA0NdmOKQXGLZBoLAmWEnvFkzcAH9NDllsxOFZ5vZ7nImi
jXX9PaMFVNzUvcQJLzAn0H35zQJjxxwnnAf6Y7qV7JNyU4SolNDh/DB2QUaKKGFjvMG4FF3eV95w
jeQW7OR+MkJd8Qx2Yns6dRTqYYe4gGc6RcmM3VBZkm/H6gcp2nYQ8ZIEQ86Ie1iGd1NOvHg9+4N1
HfSgtxP0vJhgQvbeobd4723MOZwMJXoJoOnlJ3Tq/JrImuYqvdga+XomyBF2Bm5c5YeZqeuFsiw2
0QQp60qsbnlKCRTRhPGB6kO/uoTEMztC77RhTJm0x45gCd+Q8jzyvI1wYHM0yTegUc0tcSJ2lNkz
YLOxf1gdlCDT6uxwuYZcNr3QYDDinVh5qkP4PQw86XjI+CNMiciIt/esJHOuHfujZpUYwJpbGsUT
evASDgJmp3bXb2TI2tIWJ2cK2Q7HUd+EMhmXq7fcF1pXX0wDwE9FzzrD6IkGz4rwJS6LlZO1nBgn
avGDV89j2HUADaYBDWSR2X8I59C5cBFq1Y0OC1PpZNgTQ8kCBK3V6DLlrb/2uMpzqidPW8vP08R9
QJYKCKJAL2uerMS21jE/VkwkHX70yggkEQdooXEpqYa6lZ1smBkmfMFZixiaIRic/4zDqkj7G1BQ
dAYWKr0tL6B/R94x3PKl7U91pgOdqxC2aD/MBYht0ooyynS6NAJefxitgZyrMe6A8dJG9FsXorAh
AkpjDpYXixetA3dA0riHfqjGhxZ4B9d2jbuuO0FfZINuNm/6xhbc9WD72ND1e0nRYyRTF05TBx53
2sM/rdBiF+W0+NNIlf4cVRzMACaZlimW7LSukrFgl2zvGpxb30mpv1zZP7XaHkCc0juaehcsCXDS
Y2dQ/sw7uVWt+ec09V9OBRjKMLm7m3XIwzHPNs4bZl8ea/p1HYeb2nl3kGXgXQO5sLE13902azhn
29c0jfoRoyFJe7dAtUNY4RwMrkPWDpbTa1w8SYXndWJWEzDqk36RPHhsUn06lu0EEvt7HsefI4MB
d6EEyyslOGmIZ/N6+7iO2bmcCcSTpWpCO7vVkUefUZ++4kF+KxRP+n4yo9nQXhdz/qJZ/CpnqVA+
YfEi1MgXECPhUEatu0Ax0RIGyYD/pZrcsJH3lN8sCLeqpYEm7MwGamNJg8aoBMZhztoRrUMDiYja
XzqgHJiY/b3KwJKBHZJaE6zN8Hv/r0yyfiO7+MOoIZMgaGBsarBW7pnPFd1TVizZpS/hqfMvrwzb
za8u0yrSi+PneGHS16duuOVZYLZPqbs1oUim51rbh6Yt886x1Pl37Y/J/lTl70RfPjUdHb1Rcjwi
S8rIj8gg/hzcmlWXKLjmnRFtaKdboVZnSRjPXTR2eXdKTONtxaCNzgs3cJ0g85nbnhFajo46HRlz
y/zH7KVPs5SIVzuOSeh6bKCHh9lQr2tRMWDSLTaw2S2rl/S96BDcmLiWxTze2s1gsUUKY0favp6q
6djK1Tt0W/lsNmDXSkO84Y+SvobIajS/nKX/GIjZZKWMaQDX95FdQssONvnR1mxbnGJBFDu5X+zX
mC/Z8gRaYSNiNmor9AfIHO4J8nOuJHdUvmFObejnBa+FZ6trT6pRmNT5uefQO/XlFHaD+aKT0Bds
POMCgYi0ZEbPRzYlhj78EX0ryGlj0mcRcLKiu/AcFgCIvg6c2DdF0hknQ10YAqvDMBPYqGb32Lnk
E00GPaHgtXS1ngENwIZutEkpZCKytG1x7jc6rW4fTObNb7oLOu8eyZg7k4+RgqNNCTgcTW5SUPjB
oJHW5qx5fhyd+sUAG38qcuvGa7pjNiy9b05I8hCiMnVETuu2U0SwE6/vdK4tuvY2QxoBSQXyRRv2
uuscyc6t/KLt3yru8EA36cP1bTklDIzG1PIectlEbNxjuhBV3Cg6M3o1wNk9Kzk8Ery/k+3P0rpH
3khLT3Dm1c3SFy17HQFXctylnMtLv49ma1hUJlrksi2028ZhFYJK7MMtU/MoPY19Wsv4OZmtG3NA
fj3kDuqZWPtubP2zK0V8pXyHdyPsAlEd+DuavmBHMPXZo1naH/sZvzE9iUiiBUCFWLewx7tK2s9s
VWAXmS5iyYGNd9Yz4YhZsCmCBkJvqNmmadalEcR6Wb3zqi0sAtpZENjciZtMIDPqprsEFbxv5jKY
Waz5NoEXh5FnjNWGXUU1N9rF0ZaJTs0xeSxEx9c6BiEO9Crrr1ZfleBIQZDAd2PMOTP/osyeoACN
565e7grQScGqXEXD+laaNPhqHdCgVvgItmk/WvhPzM16wq9BZowkmrXsflaVgf1ztr82vX13Cf3V
GaqdlXOuEhYlTd956FJPjY2ofUmNX1wSqOmcR0MO6o3qhf2vh7KwTNbvnA0dYztv/ZGjdG8tM4PZ
NcLDSfWzojEM7ZT3XWjVM4PvUMsJEXFY95Frwiqylt0dWLPpmvMN/D33F93VZKaMn7S4PcyM2RmT
8H40LdPZKnnX4XIeLQiBh04xVSgBWQ8lXugJKBF2HAaIDrKXc/mcyoFLZivZxU3it5itB4Q2gA1E
GZo95CFsdz9HRvzaBmNNtwePua6THJ2yQu8CxjSdjtrs3SEE1JKqfOga7zGT83uzmeIyV5RYcmT6
7JUViUWxyXoencyqkdUL5+bhOnalGbhkOB+q6Y9w1AMgKudGJ+ry5Izj7qGe7iFAJ0dRzlfeGO3s
6ke4gf0Do0Yk8CKUTkpASP+U1wVvgVHqx1RlLNRKLSBLFjyVhObNfH30U3jjjGk6v6bU9ov5VzsQ
rm0k8lUU8sHEBJGP5IVvcHbDOi9+srRQFyz1EcZZOIE8DapxPqeVbeDk5uCwemKYCtfDF9gX9yb6
3wusSvKx9t+JNnXPLsvr/QNTk3cJaLHISTQAmJaRQ9rNGXrCrpwvJstPj8rNLl16iYnsJjqkoQ9l
li0nniThaBGe09cZlcoCxiOtma8Zorv8/UW0Wncp4HaCb/ApY6tLDHp7En/qcWqjGubQmsT72KTC
tu/YZCwPJaBZahvCvdY+rMX2WythBsjN+ygGEu+xxz3mGfLhMmMY7K4IfPa/0hY6lNj9l7ysp4OQ
bKtHdLsXw3ZeQG2skT25XIA7TiM3syHY+L9TUzuMoMaNJLgC2XmaxPdcGeM+pqEP2V8cL27UaSOt
qKUhWUm7zgjMokUC1cxBaqe5fmkddOSZK75WtRpBnIG/LRmtrFmT7TvGSw8Q4zDBDD+PRsV81mWP
Pbp2FsQx4Tk7TJbecmRz6ngFEig2M8rjZIw9XM+k7Wgo2RgLodT5VAuDcG8Fh2w4i8IrTz+X2oTL
x8LeGcicYzbVTmBaCwqTYSf52hXrTxx2BeKTXNICl2jY06z8yiuWtaMhv3RvvAdFjenEBGGdzPMz
6bnoPEksZSDIAYuQ6iyUYitB6e0CmQQqwZLpPBjbjc6Dv4J1ECRlfpMTEnXKSCaw0/5LmOkTE6kv
BIgahW7/VqfgDPRMp05VHKxz+VrhK1wX0G3n0YRlPlXgwvXaivCRBqU3fcuOhsjSvieutXCR6CYz
0m83F2IT0vYmyEce8rioXwtypwY8XegZZ/dQsHUP8QBmGKXwm48VjL+G+b3uQePNuqsHIsvHx4S/
KjbvYwtOhM6VQvYxy9YVAYiJzngprKdlR/tZagfbaRW4XobozcpjJ4PHFcOi9qeteq2BPEPuggHY
rB087/FeH0kMs6eSUF3raxA3MGmLvz/n7OCy2HrrLmuonaUEL6VP5bPmOq9GCzmSmowLTLwi8W98
EH+XZikYno3miT3wa2zMGkkNuMedJLtFi5RYzRnfCtMAJIQEKnGkzAi1bJ09ecdP1xKZ1DeoGTlM
4RCgNDzqKfJ8wykj25l+72EogbHkxxwmC1C4Ng6TKqFNnPurVk7kwo7r7XwqVzMPHaF/JWWMqDRu
ivNGhdeU4keCDuUH9nlqHOmbjX4rbelwlLPXqIflkq8AfLKWH1O6zvtouPWB2Er61iFaBi/KVekg
uNsYWNdGFkjSnvcKT5VP48LlOGcWr77Bg3LSDghcvH1akfn021rYujbQErFB+RjOGAF4lVbXPrQV
zk15YzvjmxILW6beRq+0I1pIHtY8ZKDzvu602oYACi5LY/XEBaVRa8g5rAiQ47vLG4AwNejKq9GR
76KbTnOk5EEtRM0VuUXHhWQwbtkGMFs9bQ+iZ0DSbfo66z1oW+2pbBRs/SK/Gdz+N2qjZ0cSrLOt
f1iQDQgN6C7b5gFU0gc6ePZMmf3RWh2qCIvMx6SS72zo8CjqbEHGGVrX4BZIUOGGC2/Gm0nQsz9D
obTGvgisDHy77D0/H5ix8CJhOajG1d/sBoUvPAwNf242xQOFjzhNaR0fW7UdB6O9Tz28Trk7rqcE
dDu9lnvSmMIFNr6NWpi+19H15GWFhY5tLxc+9DQOHaNpfmI+H5CJjg7pGjdzzZx4l7ry/OA1VXCH
gzwi9Jh07s5gA0phz4FbRUp+OCbr26Rh325JmmDTbb9hogMcoqCSBdhNgnOYCEkISVD4FBqJIcZG
SCU6gILKFduDDj1fbT1Nwqiuk0epaxnI8TalLUGRDifb7dVDmhY+qiIW6+t8ddHkHUYzv6Rw4aHQ
45wyR4W5r5GMEOkS7ieZehGsPu3cIqOaeu+kbel5M7X2uEwl0ukKIQp9EoHRyiojZVOEiiX7nSxx
fbRma+WJtgHTWzrndqhR0LcuC3/Z907kbkV+1IwSSyBJcQeHhCRXkgIgxLPBhsPrXWQ/RG0eKdiV
co3LyIupcoulCX6vAnE/NVejR8Wwks0DtG7YpcL9Q7l4f6jo7idAoH5cz5af8Dy+WKIgBMgYPmNW
19HWuS/a1OgPntCe0vHaUqP5Wi7RvZp9EwhluCdDqPfdcZ1NM+ZJHtJawusCTD71+75+ty2TUJ8Z
bXNmnrVl+Oh4br8w10kD4ku2e7ksrGnHMmBLGqBBdM+21r66tcI812k7x0g9lzpmHB0KlE4JFeL1
eXCL5j2Ot1Oj3mRv6WdnT0uY6HqI8saRZXko8lGm6A1P0L4+xbzzd7bClstR6c+euYGbb/4UIyb/
bS6fGF0Qc5rR++EKtYNsPJvWxOk+P3iudV/s3B6SM1vGHKkdbm58U1YMEbFPNWUmTwiyThg0sZYW
92MHT5V5+mkmQ+SIdR/RaoO/YMm36jiCQEHQtwSe4hxvRuOnnfVN1AAfd/nGI7O98zA5z1j77yao
ocBodFbe+oqy2iIBjVR7WgHUwc5Y+E6W3ohle4bIckQSZQa5/ragRvYnihg/B0re2QXL607kN8uU
U6q0LVNdpX3GEgWlJtnFM7F5YmTJ/6qrrimveWjN3dfU2qdpQgVqCuNBmHiQ44QHbo/UCcCKBnF4
YMrtISeeCvHddskH0gQIuItFpbFiXgWhOqgjhmUqSWkh0qJuQ8UTJwFjhptJgTfo1fbtaUy0U8j2
SB6S9k42620n3tac2EMJysB07/KsK0DGN8rPcvN7f8umzOGMLWms4APgGR+zJ+nZZyEsLYxbHu6Z
idKoKBGaI6tF2/vao6Huu60K82TZonxsb6dKAKh3CJw5rlmPgtxYxYmGJQmSD6lQtfVcouQqMWVJ
++yudLmS2nr0sF9YL4YFWjMZwMkqs3prapBibg86KSmIC+R8IaGyvE8a81tMFT9Ht36XktetcBdu
ec+liTSWX9voHI12daMJ2aeFjLooEXdjzvw16hahtRtzMrtz3QgRX3GQDqPiodvVIikq1A3mWgMO
Z6afS1upIkxFFksJvNBu4gE6WrjomNubkTDs3B8RVxoNAbDC8vpj3uufy7yQjdjC0te09b7qOkXI
k1h9sdPrvZbzevYy91hn96CpqtvF8SLXwwCKibNH0HYsJuhppWrh/fLqVU1ZB5uJCK2bL2Iv+P/+
Etvrf3+4MsBEcn1m0EEac0N6F4h7CNzGJ297fj9mxnDMFKX7uk3twRTonqgf6fgZEZZaC0Bp+l0b
3H6Wcn7ZWnxnJ0V8aritfDR+6C14qLi0FEhuItBvbkQoAJ64YzKPFSuLuqIrY0Iqe/u0lclfSw2h
j3QIDJXF1ZsWtAQyRZCSa2SqLDeQWL8ZMd87hYl8fLE+eh04u+Uuh6WqSYdcY7gEvwbBgI+Y0sa3
JkhjE3oYdySTaF7Tg7GIp67V3mYhPdQQxHDqcL5XAGQHvUo5jNV0kUhxyAXVwpmHJXTA5NwgdArI
RqWQ124H2wic1jQDwlZANmsGAGkWoTg+un248kvrjAcII7epsr6Mfv2ZeduLspM4svLyJnfxbmV/
UWKCu2629qdUjJpYM+SJkRe4FR4CIs7jsEtdedNN6DQE06FtXM+Q8FKs0RjCM9SCjQ4+Bb6rz9Pn
lRAjVF8s793iDH4G2NaUDZhAukfIYX9G9JSnchEvQz0wnhbFj8n7VRdlBgoEoU7B0J3NPXlwNIk+
g/DXtHQSgGY2+cCwjRxxcR28MlACgw2f700lh0ikpIFbX46FFLObtAYx7Q+C3iqqmIVy3gLJm7YB
S3b2Y7WWn/WBSl+mI5DJBdBYDy7uwDzqsNiKCYXWRqJGH11PZ8+iQ6rgheQ7YQ5LDAp+0vQUMvdw
TGb2KozX0wnlIcxt7wjqhF4NM/e2YT5a6ifCzPaqn5UTNlaF1tMZ9l+u+bw6AeRc2H1TJnFkZ6SG
cF74mkUgQt8Wl6T3IoZl5V06dCd7l7amvbxIgTGgmaeT2HFhTp28jSMO1on9WCTn5a21pu9c/1Wb
nPB4zFyetY9pQ/SfXTwm+u6BLznQq/aDqPjt2mvmz6wiom+YF/vkZmvhq7L2DTSTlEn1bT6LAmya
Lxfw65jwd1XY06At0xnTxU2iJSvVKlHOmTUmVx7qyVUz64rKznAO/Sqdi8KYZAz5dGm38rEw6uFY
6fK6usnMPQtUlmlVAPwf14AQx06CHrZwFmXVfcey7dArQl1TfaXpjX+YeWcfl7nlbl7X5JjUWG9K
zXH8vlnaY96kMH6YpglcXefCtp9Me8Ba1dKQTwotcjYve3uo3nkev+Sx8VgJBI+kqCwoc6h/M1yc
ZnuDLcQObxLh/GrSKYugHT/U5oetVSUJcB7XO11Y16RMlYX90tcMaLzSzQJyQpQPcYajlgJkv8Mx
BsJgcQVmcwNThsKSBJkNJiFpbsE8yW8AXi+FZzXowghBsxfzcUh8kh/UIRML3JnkU0fTtOQL5rJu
easU90XjliE7QM03lxa2TruczbF9Qxv1p5rj+tzHz0a8EHME9s2IQWPHLT20Z0Kkxz3n3cbpQXfE
I1plbEUWxl99D43Xp9akUFurkDiXaj0SF84ora9Bn1J/sUPPjovQDs7QtdGcyRY+ECdD15KsZq5M
SVdslLVpnHOXAUGizJNN4rjfr8vt1Mo7wfvHKtEDpNhQCdnzzmH2CLLSFZs+e80uRY1XqVI5sToJ
HRmpYF5iqYOSNqL5rQjYEZswHBjClADhO50zpsoRDRJ159vxLtVyKTf1Giylrb6Ipj51S7zvwNlJ
Zk3BYrRFOaMlKdmQUC7wRgX4ZHufeATIazZ+loq5sgFVqevhZfb9h6rs7pRBsqk1vNpTsb7Mq3hf
4+xSOYnkmei9j2Y3wQPoCDSxytsxVtUVpg/eCkSKxsqKc8Q+dcAe+BPD3KlsAD42s3eLoSWJYG+P
PiyqQLdzaG60mZrRHikxKrxklaTUxGGQ1/ONPcBG3+QxZ8FI3UltVXqou0gVLFN8prMEe12D3IbP
5f1iJsn1jue7U+4bAlAJloPVYGreZO3NiI45WDIZjBmXEBDab42AF2SmjG5sjs5OzB+Aup7yVYRk
VN/FBm0Cc6i7QicRDeZcWnNs4IRmaUHSVSFvB0FYmmWoU1yzhphsvEHwVW+BNYnrkJojqL6jw6Ea
M8KqkPGezBqYo2WPOfc59SmhC6QS8ZuRSFk8TQnHsYGLk2tRG9GmW5vOZJhUK1+sd13MolC5vRGS
9FUw37whEwuVkJCfQ9/3R9PxuzSeLpPxjEMeY8kWXwaDLqbIUGTtoX0QvUOvSPuAoMlzNrlP6zRy
72bpw4qJkFO1xkbBzWApWB+lzYMXouQxZ9qx92I8COP2lc7NJK47r0PHu1vZWx6WhD+ypv+g7jyS
I+fSLLuVshw3st8DHtSgcuBaUusJjGSQ0FpjR7WO3lgfMP7KEFWprCbdZpm/0Rmku9MdDnzi3nNL
uem0nMMPNFaiGYxFGHf18kPHdMdJbYH/GLqV2aUgvtwV0g4cF1E3rNm8IQxo22GVM91nWWePq3m7
OHbVyQiA47i5cyVSOC01Pl209bgo5wCpUIbXWV2/xG4CeMsy8MIQcWC3YuON7SyLLlC9u/W6j2kM
cw/RBGrmHcPy+0JOhIzgU9n3ICXSSzfzvpmMKhkjIMSPguy2AY1IbzCVyygbLx0OtrUm0idruvUG
Mknc7GOKghcQkymSPPivBZ2SSGO2w766rhybrOx8xigQ7qsH9n70sKVbeJWsmnGRHXj0DuhBAhHh
EoeltCrH4NXUgU5UgOyXUm6DCRLX2DonmEHfoqJ8aDS1SzIx7jsKuLLzt0hGsQo0uJEDBbi2dx6A
P2Oc1aVEejH7pJu4AvEs72O73wPhyo5efjeGSXlUU3ZdNxLPgSGALDSXuoMC10MDtNJHJpdlB0Ld
fvBsYiqraKTDBncRVwpITmrg/aB3mD9Sd2laSexx/iMl1HAGa8nHCFbREL3r1YB6MuOM442pcamU
t/G2BlcVqkLhbkxZPRixFW9dUVLUFyOXjKjt3mghyhVUpRGhP8ApiTadk2xqsOmORVSz/s139RSu
as8GT9+Q+JRKoJ+Ib7Z4Q1jvuAmLMFS58HvGDXjjaqfVeLFc7Em6gG/JcDJEvuBdN1mznHTLZOC5
l01ZHD1vvvQSvxRYzZutOdcgQk81iq+dDGtgf6waGZsce8ua9pEKl+40Xvayv7Gi5DCl8F6jVogt
MaY7M0wunIbghVgjAYCKkD7PSlcWzsSxwmNYktC087VikU9NtyubCXR/ywk6Vvi7OQUESPPd6oiY
9BBRG2MhMbcdBeIC3soBPMrZByPPFMIAa90Cc/rCXTcQ7dFBDvS0XFgMuGYIIa0KU+ckpiX9tEZ+
a21uaG6XQakX2Eo+CrhHpJiG2OJU/unqBCS2Np+wTvf3gcnkMy257Jo1CxkHp8lSf2M3eecJbbZF
sGC0FfTNmiemTx4gcGDbJYZllqXhzoV0laNbX7jNyuGw/X4vIu5JdCgkk9GU6t7PzGkZWAP+EcHr
7l9mUEX2dJ6o3bG9YtfnZQY2ltrE201K8mFl/YTc2izTJ+mVEl+KhfU6VPuum27DgjE8WaoEeOBZ
assWcRmK1jogmlA1sIBUx4o/k04DQsNBeGeMtDdMLdcioSYgnM3ATOJxNfTRoYvWOgLLmiW1zywO
xM62uArY4VQsafOYsqJ3E/0lKYiXbQSfR0Kh7e0+v9LHiSOdORbYs0XK2XsidqD1DOoWrtNrMOBr
TyNLNpguAVIsy5ptFMbPR4eNK7dqztsNCnZX2w6FaWJ4DC4YQjLvKqHmFQX1G+gCVn0Ud1lPhGwW
ql2Wm+xtvvF3REtdw1AYu16wHF798twzpqNoVcm1YhaSZVm37fOe8bqGI72RBT6qHB25URZ4nCaL
5pVtRCUg80zDcIpi90pDNZLF7dtIhGFU1xZCVE1bWcl4nQYgtljf42ut+fAlHvGuHdlkYXNvJdUd
K74CJD0TGS593lKG8ePIIqlgoBKY0OfbWFLFkooZ6vE3WiiOgTJExoRyclH5aCkGJyzxpXKRTzI0
5qOCZkElXPSsfcROzLZMHQ0N4Ufssist3zbNiM/dgIHE0nrb1VzUeoHEBX/mtBz9hJTr0afDbRIU
XkbPiqQEWLYUnb4LnRDHeF1eYKhmPghsuKjMYzoJ8+ikyWXpV2I+FppjnLa7gAjWgw72hydmphSj
qtpOTP5Ak6p9ZlDW56CnZI1CqOHMKgRnYiXwJ07A6mRrq4PpUr9GQfdShBHrBOaHHE+MTgKB/tZs
8M0pptez9T8OzPkPoCCvjJixSO0dK46oOvCudBcShut+ZKRjwfAQBClqx0xMp9qWH6miovQr7+C4
Fr/mawOddH2ZgIlf+coaFn2S5GsgiND8ygcBHHsBNK/n3Nq89JX+LZdXnCwR1bWr2HnHDnuccCCa
dZ7tCgT6uo2MMfe2daYjgtAG/MquHq9KNSImgdC5TCb0MeW+L+n12854Qnb2KT0CppyRQa9BRp5W
s+SIvXXlNrjLyOoeWRRWAeKaCVfFaoAvgCJgwDvASqREfrNsQABt4skwqMPRRCEMXRRt+mI7cbT3
TEK1IuwNUOf74kjC+WLkiA9QAfHy+QM7ZslFhX2ATGamqX9RGE19cOPqM+L9WwTVmCyI/K6WYeUv
a4vLgdvfBXWPDC9Lhk2ZdM/oFtl9ystw0MqtASMJe2G9ZAiEclNnm6AzDopxJm8snVHYJO+15iW0
4S6ICeVAZuGnHqZxrenDW5faayuPI2ZrPr71Ty20u4ViXs+CYhHkinF0ULDd0Y4xeqtl6jvGWTfn
ripTJz3n6qUSrqZmkeGPrm6g4uOlq3kBRc7yhzHlssnS236U+9LduASjNKVZHQY/r6gP+z++quev
ftz88SM/fu63H/n6h3/i5377ta/H+PqelntIGP/Hd/N1B9/v628+1I8/4sfDzZb1OSz9H74W/+0z
/u2hftyNma1UMjp77I7MILW8Y21tKhbMoWNkBz9hW4mQSslyA05oM83/LmSaHVSWzFP1+bbeI1c6
fn23a5gZLb6+ZBY/QvSbf+D7z/7+XSx0aGvn+wp8bLFcof7z9ve7MrukevrxzQJ7MrCYZP+1Wu9N
JAJfX1W+xkN+ffn77Qj+wfR9Ff8lKmXMy+2vLzUETX/81tft0ZqXBL/fwdftYl7l/7j/rx//uqlH
zn/e/fe7+/FP3+/ux+2vn/+6+eOJ//jejzvPJtGuHb9/k05YHIDDVYJdspUTommb2c4v+FJaJaLi
r+82sDL/uP3TP319l11ylCySvj4QmeVtLeIpjwjmn5EtP/mhhjG3t7uDx9SogbkYjBNvw/yfRsVA
DeevXNM5ABNhY+7E9BZuhyWe/AlEhuAlrB7jc6FOmue85j11VdyOA8EaO6OCBhcVn2iWuAyyMOAU
i1N4zBin5x6L6Q5dgWbV38bJYMI984nLtG3mLVFGdIMH5j8hJKqdblEnHtEYAdGr2LWzGhmJpM57
GFN4TTFyvWF0EouyWfa+o+MWSq59KK88HJoPQ2eFB+8sLFqMSnTtRE2Tx2CDLiBGMdon3gWOYon4
f+EEWbMoS6XoIi/JCnuB5LBKqiy/rJLkhQe8codu3GiNEaNNQcgVRBuALeKe0RDknwhWl1i181he
jDUVYRln81KzgIyKSHn0SJZCzz2Y0txUg3+DmMtg4RY+R3KqVnnWN9g7625VdGsQj/cZmRGsxnoU
IWOIz7fGN6vMs5iQGw5TlCxrjz14Xg9iacjxIzVruYxjzEeWwSAk8rW7PrG3XVo3z57TUGmk1K1+
b98Hc1lLUGRFIdwYISX48K1uKqD3AHt2JYGUZevtRyxGeIHTTyTG+aJtewzeVJFeW5yDEQcQImq5
7D2PsYcHUqSeetBSZzTUmAZosA7Qq8h5xPS6IJENediIp9ckKnGJwD17Tl3tRlRkWxObgRbbHjBE
VW2/SLxYX8D9zzcWAgpUKdqaXcszNN/0OSjvzcqTt6wq+H+C6TmG/cDCc8Eo6y1udcTSZmiQfIXu
VF4q420cAiKt+rlxq7R1oOwLtzPeJOkcDGVkuRJ6gkq3VPaKPBX/hThGDm4s4JZmctFN0cwaQj01
KbZfzw7PjKHvHUhehTuBIlTReex0CA11ykX6QNcgj9IsnkLCJbF+Lxi2jFd6YyOJKSZy7qss3gda
+uyiM7MLXIZ64KUnP0jIxGSrHrAERqHDAKGns+4t5slQz25jkh/WrpEjKstY1w/urHpKb0ylfU7E
U6w0YB9LigkPzqV+PSYewXHbukLAQP/1lkmG1KCoh0UF6DmFaXclQsVLyhyzEz3idByMDdN5Kr90
uEI0ANbpwQ4T2Io15UY01BpGmhnS2GwQGVYWztCy/RwyQky17No1iHsk3PReVY9GTIa6S1Uukjrf
qIR1car2JL+jdEKAN6M1ZmWQqtnJprvYr14znLHLXA7JtmEvsmQrzw7fa3ZOCglHKRY3jTziuSYX
0gjv0EswsTcYhHt1/FZI+OIp2q6Z3BGX5pOmzz6kUJfMAnIMB7m84Zg2lm3HCtDciQZE2KSsg6gK
ROo677Q2YATO5Gro+KDVYARMfhP6ZYb5GHWXcx86zjY2z2SHUtLJDvlJF3707H7gm9OHT6mLmATX
YjnQ2jXsvIgh5jkPNhviLhUXtBbk2nBBO2Ii29UzH9+PQK0NtrL0lQpA08a4XqevmzVv7cVIsvDJ
a6dFQ7rqhaksC4Xf/OXXfyrGzgARfvr21y81nBPzWBKUImfd8ffvzb+kTdUOSb53KNMqn7ZStaA1
y37/9RMWzVxNeX8aC+xCOnwGb9CegPugf9HbYy0MjPsxNFjZnropvXYgP+9q3Tj7tdozseFM6Qdi
BY938jIXHRywymSAAovxDzJJiCvwIu6co5FhR5pyRpRMDNkwuzHAC13n0ax9WlT9ChfOC5qda+TX
4VabNZJGUBnHJAXBapSIIiRW29ZJ8Km4h45h97oI4yu9V8kypxmmqIbGE7hou8iBHwVvrG4zfuX4
WRjU6SgsLZvjahiojHv/EPvhC9gyb/a7v7cWzHsfTB/NLHomPuAgnAjFnXxEW3IjJEoTnVGyZkOI
GNkv0F7wD2DpFnFlbRkgDGtPyiviEwYAJ+q6RI+7gu+A9hGcM5+afWlZH+T17IRFKPRUTj0rjeqp
1FN0d1az405bZHQEZ1ouvcoD/m995cfpmdfgpe3sO54P6ebmhy6jW9fOzman+nUbgjEap6d0THZl
xBOUyl25RXJpTjqRciaXnDGHhxPY69GdzhCDjEPX3jklFDYLqhFpXeit+mI95s29qFMEEMiOg16u
pULUq7yjUU0aFviz2zLbMCudcYAGvTRkKEi939Qp/qnAvbDnkBRWlJiBjJu+7Oq1UOAFnZYXUQXJ
tcfWj3BaQrHt1tJxhJOxQAAwAb7MAFojB2PpMCAJO2DNaITpPFwD1F78aR0mAwFPbmgl7ij0nQ1N
SmOQFqEF3k1JpmszWOmpM+8q23lzPcrUxAz2NtORUSH4FwZPhegJ1ML+Sbbtnk/OZ59Dt2n7+F3o
hNqCm2tE/Z5brQ85v32I0upaZeLkJN4rqlC4VQUqOeE5JxqjJS0zEsQoJ/Gqi5jvVd2+8/Prxo+7
denqD0in8pXlpU+jxSGiUyquq/FOJhZ25JqYS+Mun3NzLRK1ghcUDIcKF+AisBVOng4YKQLMlyZN
j0OYhBy20jta1XDRNJZLYoX9SBIyXaNZO9RI81SKbIewea367N4Yw71tmJ9ZGr2ytDS2SVMdx5o3
N5LW0bKBvlZPVsKAXhMQYyDSplP7AGywO3QTV/9M1N8abZdYOtWYSyncN5Dgyb06+mEJw0XPckTl
WzuGp9g5L2N8mzBJWRhduZ8yKM29U+xtstEXTALVshzsszNwTEvGFeuJ8cjKyzK1VEX0MZSgtqTy
ofEGmNKw3aBBi3wOU5pkAEDUXq1aTSE2La985HSl74PO6VYo6JZe4NyPgdNv2lbdklJ90oIb9LTg
SuCAsB1Dul5Ee1YiyOUCh/RokwnWqDs0LCnJpSn4W4ggm65VZ5UoTHjmARAncn9CdLezY8tQOLcz
ax/3hGsR0pOvcrK1ENS1sHE3RXtNel1P4gdVBVzOThFdhM865pyC7tbowlXa2zd0DvDp5Ln2xwDr
ebbmj4SOAI1haTnOZyuxuHi87VkY6buAtB+yx2CXu6ciZ+6eRx6z6pTlD+F87G4r/0qDP5glUGul
RoSR0OYSyURUVAmoTrXZH8bpnYTD5YT+E+wHuMg2yMmYlfBBgrBY1QVFJbU2q8Z1NEcMa1l7I3Sy
OkauLB1+BgcJY1BJXg2lc6611Cp1H5XmfZie5/PpLB6mvGVl3BafRlyd02lGJVN8TgU2wnRgJl3b
N+Q3sHox5NbFRbC26k8fkpBg78I2outW0SDPCBnhh9jFNmD7T3VPXJgN86uhjzDC8KSaPFznRB/X
nb/mJY/XOEsuRrNo1xWZkP54iIcUCTWzfwISagJadHy7po9bspZOuY6q/OQqd9u6X9uxU2BRTvvE
uUP45Cyg/DPR3sgqmlfF5R6GZLNlvUztDygJ/Gl56Ax2sdAht5w0gA/WDOizgARCA7lz4Q1Q7dNr
rt7EisvygxUsvS12NGITc4vyjZo7XPV1+dm1OG1ccwaDUhW0QKCWgCRAkHsIvWvM8nDJkATlw90k
GZ/refHYT4hkxvah9tUzp1N32VWccvz4KJHLMXX1HD5COSFZjjGx73/gz78oItA9wxh8c3DbzASd
TYZDTptB6lqufbaJU1xWRrBLhbqaOv3dZlGxHIL3UNdfpg5lEutkThAVg2BysfdVgnySneBBlmRA
pmahbTO7vskn7RWEI0vGmVfA6ZVLOIhtXtk0tK79AtLZ5LPExcyxDlv0kaEVr0KFyj3zPqp+iDdG
yQpJNFKyNHwtSHI2NHtgdOeRhF1nLj1SduJtSDZ/+rf//deMqKvvEUckSBHb9Nd8qd9u/uUuT/nf
r6FTv/7GX/5mUtXP9/uX7Uc+p0HVv9/VL+lW/2/EWUmHDCpeKJ7/H3FZv8RZXf2f/0C9/XOc1dcv
fI+zglH6Z8skyc6UFjkBtjBIi/qeZ6U58s+G7uhC6i5JZCaW2x+BVuLPwkAKxIzWNpRjO6b6JdDK
MKmSHIuIWg5F618KlDWcOa/q+5u9//bvf7IMyzEMdA2C0bchJfo1/v399SbEVfjvf5L/q2lNX5gj
wE7WUh6AEwExcDwHqjf0Wz0SrusjnNKilHhTAFnfapfV2juul4ASr1bSIRpvhG9JHKuJI/iipcVm
Lc1yAE90XEzI0ZaS3bW/BwTaEdRsjhhc1k6FVuRbMGmcTohqRLqEqougDDrnYOweNS93J5y7GNZW
wci9XMgYTrR2tENEcAE7g9qYJV7VIL0FHgpM1q2OqELAs6sT+xtM4NB5cCtUFWdQ90lcr3JgCeYN
VujIfehVGpNs6vpZGb8iRwvGz9TMU+fJGZVlzPr4IhXsrn1L1W+1k1WgZRm75Bgt+aBHiIVGrWtT
ikvhpsaDo4eFoKWUgVY85RA9g3fgOCnROqgzyXIBfUlfeg9GISZcKvAjeR6cIocvqfywMu3zVAd2
S6Z73OMz1YsYpEreceHbxznlBxKtqKix2uKfafwnUxNqvPdBhlq4OZRM8/PYlwlDobprsivBX9Pe
MqVqiIghS8G99yIWO/5l4usTsYcCtS0RW4CRdKNaUiIP46UQVVZxArOk258cFU/VixUCmHYRRrlD
9EREY9Ru3CLMxL1pUVo/4yXLYXsFXo6xMyqD0L2Y4kLVAIFkhyC1tFWGLaKv20+JBDC/UX2Ym0dr
HHX7sq0Q2VB1IkqnDkg4rVtnSF+eV+GKRTNvETIzTCZs7tAINzEjoMHGw2Z8kF1VOCxDNDTfjyG2
aBdxV1N1/qlx6yCoFrJwpL41Q4LLS6xGeRiDkvUYDx1JTfS0ZxQL2JmQE5gBO6wh1Kk6a6c9d6ZL
vAG23DkA2MkSYnOTLALvx56BVQv4WArwJgvbNagAhuxhNvjBgwg8EkbiVkYqXaRelevnSaWAtZoK
tdjearQUiLBjq3FVum5PIwxBezxgCswIIHMDIzqFGVknd1oLJXFnqhKtX50yrn909GLo79l5FtbK
guPgXPVxVXvQ1HIf4etCJX1TD2gRPb07oW31+7P0k4H5D+2UTKaj6xvatGVV0PjnxAqm8WQZFAY7
Dj6TiRQBO86Fq0UdZqVC9HCANbIo1cYkKFWASG0Srm0iA4+mJ2xBP/1OobhDCtAnlyjvjW5rhHGY
bwZZKmeLXs+XpwmTR7hNWwYgh6Zl8bttSJruMWBatO98LJLZ0aKS4T0yi6neZp5o2pPjhMCuNUJq
QBWSEj3BUgmIY79mWm7M17REVfqy7yyMNixuqz49OZwYabbowIfsnLCL7zae7gbEmjk5DGOCTIfq
g7ZcJ2s3s9NsmzqBy1W0A+xNYh2Wgz6iKe1SeRp6SKQQEB1zALaOtzlemq1lvVfZDPPUq8a8tvxx
RBPN1LEfroq8nYet/KFD/1oYKFOo8MwmT04mH/RmF3SeaW9jURLpMfV4Il8CnFv5ex8iPD9VRqmB
IiydmqGRp8t2b/XYYFCuYsIMWJh7aPMf4NP2r3Yf1jrWo7SDg0IQKYGjHOp4mtIls42Rs40DoXGL
VoETAePmeblpKfJ6GezombvqrRx7opNX0vuGVD0zP8beIBz33OgqarwTPm6ADGzBB2HFV+z9qgpl
LEkodgVvtwU8S8MrC7sA5oAXdFPGbm3e2O4882F8ieVuMQbCDfBjx1wfFoY1wY7HTtVVXBh0tCwW
NBA/nDCxQ6mHzlA2YX4uarsQZAq1jjhVRUpwtBX2nFA1ZM0kwXUSCgaqrgD3RL60Pfi48AYce7au
xvDh83TDtUSD7GiWlp2epmQitI8H0mwSqwtkKPcmScrOJXKc1LlAwaWsuQpDh3qHIcci2ZWPNLbG
JAkJuzs7inXubY/quq7PWcd1pCKzuTWHmhzsYijPdpi1+VU6pWNfrWUxOKzq9GbM0hcPCYq287TO
Dm5Lx6a7oMV0cnX0kqhpWCZFNbgTuibynxO59Qt9pEp3M2NsCJTtOzNYNbAxbYHyk322vtCVsg10
QWacKOLaJj+45HzOn4ddYZq0Z06Q0AcstH4IaCPhWHOGhBPtJq4OxF9IpWX5wid9m0o5JmY28PFr
OQ2VY1qHSSQXca97qGGtDH4KyAzIZ76xqPpoyFi81QU6mlBFu6D3kcZkiTGAXkTyz6R1o+XJUELD
0iAhLgx7ThqP7UT494JUH3vFWxbHzqqu9dI8QlTz7UecMdAm0RUWBaKEtEh839knTlImr27m58hg
lMfpbFeVYF3W9DyjOsSBg4dAs1U07j1MLMarpgXxhGS57LsTrIm2v6sg94+rNBkVBQlFUukvBw8f
90NoZj1xlCPPUXrMXUSsaCmCsLtL4gZOes7v8MHVBVzwfpsjWUXXnltBXG/FaE8Y8NGnjbXEVJ3b
oNhjhiukEYuhPcs+9sZkD7u2NzT0KMRmvhOEk7vFymfwkgNy5BSgCBkw9BEjWIKnPfqmz9XdSZbF
BMzYtKzIb9bC7QjqWPO8K6l/z5v9Xnb+UZ7/W0ZRkXNNmEuzX4NJ6XWB90mTLEJHkAFqCvO3Qi7o
KalyV6yBeF3JvLsxUoh2xICILesEWKiRHaIcQuEWtbiOiSDx0IbLGA+ZF9kdi8oKB0fO5L6Xfncs
4nEXJsXVUDEN/qlC/m+eKnGsP5ecPFPXMm0LrofDVMZV4tdn6lpNpZRWinXoi/qIIZFRlvSSZ81P
YGkyQvCv//4DUrH/8oCukI7DYNdUkuweac7//lONyywEf2gdDetukO5eVj1j797VIOWqNnW3pIQ2
FyEDD+sf/KHzS/5TbY2CAkulkMq20SMZjkuJ//PjFjJQNcpbsnmYHVONDRHKSlmeMJQ527//J0oy
c//LYzmGqRxBSyB05fz6WPpIYheZ9RWq4BakblvvkY6v7LH+GK3hDkzk0kQLayNA13qEPVbQvQEV
phBEVPUPDsXf3l93zsZ1dWp/W7ch06n5qf70cpe5VkGXsTiVOnWIrGKSSH+BAoshILnZJ3/l7//t
v7298+M5IB9dQ+m6IUzjt+MJKk6Q0WExsWDMfZ2GYUbf7rnqEhqzdlVGPsyVIbexi/5rj0u7ZOgG
mAdL2cLlxq9/JwonV3PMRltpyJlvrHFCzGrPGAs3GJNTwSqAIdcodn//UX9/db8e1XLZZ0jU8Mz8
fn1UvTW7ovXRr5s1ZL6W3Hbo63K6EgC21xpOvO8fnrnVpqG9+qca/3+uq78sPpDAVh8fzfm1+P+h
tZ/PPH+7tT99NFTEv2ZVy/lXvjf3OrHTSrfpxSElsjbiA/dHVLX4s0vJrX+djw0DXMlfO3uTNGqH
Y9S1dd0VNPl0438kVZvmn7kPB7yCrXhvOU39K0HVRFHPx8GPk48tlNJN1zbp+F3L4NIwH0c/fQrp
NRuU1i6gFEUjkLUFhhbIyLWecJgwPzsyy8eSQp87psVhVtfCPWW9tkycrYRN5DX7Cl7UWNw0Hjjm
ylybGPVALDug9jugDzkj5qjOHFzBIUsGEML+1FpAfDV92SYlfb+rsRyk8irSqyRJ5EOKCEBhiyGZ
+mlCIYb00gCPBo90EbankX2ymRAv1XJVAGLzmISTWCZ+sKvB3VKULsrRdLdo/rAWO4sxMZpjGRln
O9Zu5WA9JvpEeE3l8CmMgQSOoj91cY0Cx2Xwj5uhFcGZ2oM6uVwh7YBMWhlPtoUP3hyJP7UQh9C4
LWsAWGnukp6SY7J7nTBN+vgvFQWpUeGfoyVttO7eqoq96hG06YFhLqEwboSfXIfKuLAsyIJe8pHK
5yGBHsJuG3cGrhh0Z7z+rEL8oDiyXw8yJrZY8Xo9uc7nGjqY9ox0mTA/2nYAYwOFJpN40tk2pUJL
VrGNl+PWorM3Jsg9Kl8jh5xFI8apBnSIOhJTc67h1/N3MvWASN9rJW5f0nmYMMfRKq3xS4DHWXjd
G16LBBN7b1UbEZYst5nfuiJ9KLPmITo5kfgI7fxqfpErWDSWO741Lg7UYDyQlLzJ5HDsQDbHOAJm
9hJD3bdO0FnayS7qj3bHUiCE1Gr7zSIYKAg1d8+Ze9uEw66DRNUo2O+2cd0hc9QgqGJdZloPt0rj
qFMsQJ2dF6LJpK/QDwk/5LSI4Bzk2Q1r2XKEEY328SZ+dLN7mHCrqeVxItx8SN2JF/NDkFk6d5SQ
ZRTG2d5NIaxmwzZXT36EgUbiDFl3I6njrGe0MHtN7GljB+aM/nbvkKnqx4Lgt5QYKDZ5+CbppI5Q
0O67LjyQFhoXEGbZfNXNu3CdlU16xFix4xJ7IjO/Vfd+7h/p0O8KJMxYe6LDGOQoCzJMHIaoN9YU
XZqi/fS0fK1iKuUcmbRu5cO6qfWGbUCI9de59hrAKMoHPhz4mH2yAP5tIuKnYBhiTLDqBYejuda6
uYWdxKkjUHCrlCmWoRkSrejYxYZT3LFmR8f+f46RGbKMWviArQm1CshwMmTa7tUwXzD+dN4b7Kot
pXK07wI7hBqQnlIhjX3vIplEmz1eZ2gg9iJrinXdzpEfiUdBlaVc2/WzqGOqX2z8q1q2Feme4T0S
GXWX+o26bfOLxm6boxt01w0iTIHJiJwQhLjLQt6464TYoYABWxK/TPJUW/kx0OLjwJ7EDDBB4g4N
uuC9y28CcW4iAD10wqYbk7Rl7SBqCQdSXUbusxzufTRK/BIhD8BHCFKyySXEA25FA2bEcW119yYs
AzOaFrCAEPMTR0b6dsN7D8hoMWWYJZ566ZI/dJA2RsZxm9ritgMLn3jlwjRfPZCkLeIrPX7Psnzv
lBN6UxiPOhpuwksdEDcsBhlMYjy3vKuuPltFDwUk3M6hnDHW/2Emaaa3siTOHt9fZ4Ndg4lT69dD
9mT1BUfAi5HvSIfjMIee192RHlSw0Eo4YMA7e764mt0a17VXbgUpRibkdYWw1OxIxyby4cIw8d2E
6dKT2hb1/jaV2jEETJYbl0hMlhrmVqN+DgY28954zdu0JJl3xbpwEfrYAzL4gRI9V3FNZspVLuCs
kQ4VsmKnF14EPpSYJsgeiRe6yy2BWnXYDHG8qRpjpfnVppDa0kT6amgj1idXPYykAInMOYBrXGQR
PC5v7fnjQyp3XUk8svVZq+6gEUs5JyWXUbEfmhkXCcMteyIsYD1Wj6F1nm0fYHjWwwaf6oYBAtpg
XBVOiP8JI95ISE0fXsWDu0/qdTtvMt9LZ93YhGVFJksYc5mOGCEmiXYPP0U4L4aQtQPXDh2ILnDx
QuZ9fpYsm3yfNIcYclqR+8syfeyd8LbB82LpyYrF9HPavmKbQtKk7y0rZUpB6LjoCvRVJ999Kv18
25GQRCzQWkAJDT7L0V5CH8GD9l4SRzwOBEmE19i57yoibxoGHNhRrqsO8AR5j50uIXtxsOHj5nxS
96xVbbVgtoYU7HMyJq4A5lbLgN3Iqr3QGV8E2P4cEcHEz6+jXsPzAQoCsR2dbTOCZNPdT3hhOO74
HsN1QhAwf0blldXJjbqoJsZvkWAGJEbiv0uPnL1UYYcomaMBBEmWOMR5pQCsTMahcqsdAQqcg2Jn
14ysqfz41ky8rZbGF33PPIGEPPnsycsBr4+evTV4F2ZHIc7fBUB9EBFvdfiQkQ4+EW1oIl5pTfaw
BInrbZFhXSUztGlI/2SDe9tl7cqNGZ/pN6nV0/0/WNETnyC2ovUibqazKDYsdaUX7H2cJK3M3xBJ
b82MHAq3XVG+gbF5wPAMAn4gLYvN+JxTD4KiM5/tFFkh7qsW5Ilo2Yyvs87lA5RdhsjqJ6wCHhhN
LQUvL5N4N9rpoRqMQ6H7yMO4kMY7VBXbtik2qQV1aFT0XMPasY619s3l7BogZ2rMD1LBiE0yN07N
nLFqKCXGp5R4kEqvgBfkWLmxFfYbB1+ln7IaBdeSC3yWTrYlZGg7DsUuqVlYAghnbr508mKf6t1Z
erxtoorfPGPbld2z2bg4NOxymTPC8jv3Jh/kqSRSBr0IlkcAq1w9YSgvmtT99BX8Pe8WH98Ktt/K
SvWbs9YDeiyUdVt77msw9ndA1d/6lgM8QKVsE4gWGLp7TmN324OyXarsNnE4UBH7MY4mrGaZpuKF
OoZC0oswLQ01UC2ja68MhjGgoThF96pd2sTGEQvsH+wSGQWa1Gj4lrgKm2Bn3pe+uvLYOqOI6h0x
kn+CqELzzEPSDaf/S96Z9EaOhNv1v3jPB07BIBfe5DwrJaXGDaEqSRyDc3D69e9k2TBsLwy8tTdC
d6FVLWUmI77h3nN14eE9tfCiIfWHehDDrnSj6JRLElXzyn83KphazAN2jc9aHBRuchfGWMmzJg4F
JxU0iR43caDv1Ry8oiB4sdP6gepxFxXTkzTjk5sHzyORDf04ICUY4HalR83pOPeX2jx2jv0bOf43
idNr2Q5L3UyHZjC+m4hTElJSRSJrB/3W7PWxZGaI2vvdHQZKHNy4h26+iAqUWsyavg/LbZv+FanD
ZDDfyIm4Q79+87JvrBE7B5sq5tml3YLD88HWs1mZ9bhmZQc05ejiozLJlOlhcCJL5yh6GKc/RlIx
BXvMcVOERXXULp1oP260UT0ELoVaq7jKcWdaDdNWJgS+Eh9h8FsGJQrkZjeQMNeZ2K47crLRFcZ8
NqTFkcjsfn5NYvs48EfYKpddVe04pHkKMKQwVwQDDK3ZOQ8OyT/8Aj4bBCbUNfzpunxmC7ojueRV
Uh+GpB8kxWoyfbil1hKe2jlmiqtf4SgAlvlO8nKbDsOinYbdXJuHyPysU2/tEqMpjRsa+N1YE0dg
TRvEr7uct1H56Av6nps4v3mcG/BoF4n4Kgv3Gezl7HK6Ert9T1pnsom8ch6PCkQMAEH/NmcIiWFS
ospZxshtxOSuscMD4ylvDEQPfOMmL71Hj8cfxkGzGeS0rDRpVCZyPrd6H0ivDKO/PKYHozCQcaQk
LJg4DIlKcrrHQFM/hPh/rErsoTk92CZmu9TOfrIB4Iw/Pim0ahErPEDP0B1Nqhgxwf1LDfaoRs9c
sZXZo06mfoMYgFj1meMyFa578HLjva/cD5APCssjs47JeU498BowEZHKjXwU8xdMuYsQpcj8l4Ez
SqWHKIMG0FN6efbGBeYVQE2IO/Lnw1dHU4pSW5fxtzeCKKWLo8gBtcOJDdyW146jE/nFo3DLZTTg
6De+i+ylk8hpKnBcNZErWbw3/b3Lhzfj9rIFLmAz+urYWiEz506CU6V2dv2UjYeud9YMkHDsEEzo
TmfhnlJtcWEcMfdePHAtZrY3pomiq1omc/k0EAloYHPMOkqXjIRJPG2mPvNpJ+CMJ0UCkPNITkxJ
JwPNHs5HpvX0bP1aj+FLPYILCUBUIdH1aXFtKwLZXTxIbGpJT1Rf0p3VGXgclyUXC/dQmKAyhN5g
vnXevfjdDXP3leEIasEMJdP4FAnrJKrfKIVDGR56qo2SS63jsOiL3/xr5tlM+AXn9DaG0c4R8Zag
S9IvFNQy/9JW4TkKoJrTctpA3qxuZ7HgVKk4tlG5tDzsmRQpakZLhH7Tfk28BNg3Qi4qwfAPuqZl
l/U7qxQvpslHlbwsu/xNiQ4BMI9OltSr4snyv9omhut2B3+w2ZILG6SIdZxCf6sWoDX6cDNvMueG
2/eaKgsG1N5MMvrNq+5fK2owIU4Z8XtJ061D8d5H8Xr2uLHva+SOV/Wekef6aMzJB4L+hBd+7G5s
Ord4czEzQDQ1ngXYwgHfcF7ZGxAApDHx6rbBwszfZpRJQ+KT9MWVOn4YmJlCouF5f1IZbWZTbt0w
2HQET5cEnblZBJGk31am2jb+GdvwHzR3BJhIcnVmQEe7lPLKns5VFi096yYAuILP0sUfL2u4z78d
nDYGWUxOu2PdtZVkj5I9tpnRPoggOjf3CMQO1WT5lAz6CJRClPowIxfw8SdM+N55MJbe/CUp4e0c
m8Koth4FFqPVXYw4ikDNZdfR9bTtyUM9wWIkn05+8SQSY5ehLkAfAX34CpgMxZVzsZDMYeC6EEL/
oU1AkWHGleyj/KV7Ye/sjfbFnppNxnuoS72ftd44+avt/jZoyidmm4jIthXwqsTFe2cnp16DuSAj
pVt3qEHtoHkAAFJsmjokjMv4I9LkESTQdgw5JQdDkNvowhpF/rFOlP88Ybi0Y2ymdf8mBWdBzSuY
A4KvUnzvQzU8NpLwAXJWbHwlxsOEHNw0679KviSFNHadH6xLSz1mUXj0jZr60HwJc+iDgO7wCaxH
DX7U+W3Yh1OYblqpH9OguzYUnAHwoTnNtkYz7YYxn5dt+TB6pw64EyTse+4hF3a7jRL6uyHgajF2
BIffxwaPE7dPM7jbLqP+nopH5mWL6W/b7UFKTg7dVdut7tHPBpB7XVp/faG5pQicnCgOiwpWeQz0
fvwYOFvtyIc5wDEljtZMsM3818nhfuOJuousQudr5LNh8rpVxbGjrUdhQLoXhgDHuZiGeuNMWDTT
3o79n7JstwPwP8Fitk77jVURF0twetXCCouIRO/00qgIU7NTFK7zYcrjSzi9ez3WBUCYq6J4v+d5
QdzCbA+XlRy5SIp15Ey3mfCq2GnWbgj3TdxyX2+h24HxJ7b6Z8q/JzPdhuA1WiEeW50tRiA4QuPV
gQ4EYSa1WbAO9VUyDYqKbGWV/hnuxJcMvLXNkAu6UbcennITvUa+sId1GYAvH74GutfGevItWR8M
XABZBQ21M9VmGBDmVSUJIfecK2P4LUp5zwuvvVWB8GEpLH2YXMs8nqH1pL/EC0SGub959Usqv82p
XpcDZWdj86oYXkhuG41rbBPIFgfWzouMaVE62Qk9zY/j/jjsMx18v5JWG6XLpiRjLolCugf6fo/A
0oAlmEeCVE2NrtLhMymNV5H63AwRJzsmGW6HxnTo+LdwmzAqH8aaaRYUF2/YV/2FCmNtwlD0YL4Y
2jzMBE8gYPqNI2JmwIJrlvPAzyKHGoxh6KCu+DCea4coMvd5LsqdBcQmE1t4WSLwQB9BnnDF2u8/
PBcHAILvIHjEZP8EZ3kxulzyFSK+CBTX5JUXXRT8HPk9hOOGIGiTR5S0eYBUuI5WQXjAmbx0ZXno
0vmbdh33KND+Ibg1d6u4uZT2ytNkeb0hG4KD9esV7UmF77YRb2ix/92UZp2+ERTFypeG08xhKIFA
dKkgxB/7nnicTxs5/CRjSsUoqRJNYmTbeaPd37E/s26vmKBZqwR9KrX9ZWzuA1laNFDhId1zT5lv
2cR1teWedghL1ZPNznZhr3v+Ij4N1w6XEVXG+BVk9Utk9ERLJvy/fEO+NFnz6qTtF8TenxoMm9PQ
mZHbxwQbq8pSqE8bNw+o2rvdGH6HcitsBTjMEqgJ/L4towxMDNmsDoOYjgVIAZvCgzHsshIQcKvg
DKnqyLcfzTR7HWgZTXtnj8HOC05T2p0keSdzdwZ0s50sm4I2AX5T4rdLHt3wWYnkKKiB4+6NgBRs
8qzJIdGEKj83wyuIQbf9huVw6ZubAncg6GkVyc6dxBw5us9qwK9Lnk4cHu2k7hfIm4ifsQnADEWz
DMgls6M+3vlW9gK6gmZQQLxSRxsjERmNZJyKP8EUIKTBnVCXN2AW3xUTH8Mun4ugW7jkCLRkEf7V
Q7S1mJ4FsdxYJWMkJgDFPsbc2PcSUTGhl1Ww0vZ0JDKKIo8UrwmJObEarefQy0IdTR/d7LXFxYd0
neSN1zKWAG3q21gOPBt/lfhs7fJS5R+8HMe7O754Fe5LJnhSU5fBw5cq6/V0d5amHrq+etGa5tqO
+3OEzX4Ixj1dcjjo5+Gug4cNtxr8JWg2OK42xqA5uPih5OT8TL1HDPcodv5CEt6mdw657rYS0bAg
QMTND1M47hBOLDx4ti1KX2EliA75mYOnlijUxBheUCwZaIDMHH4ixUkGpjYielXSWaHpntLPKHud
6Tli8RmwhO596xFtB/D7n4KFQgpKBjbARkdsRPz4OajM7wSUltfpZq+DZlwXFmiVzPPBlJLl0mIY
w7zka9wn+XiYKvtMjX5tEcvAeScDTYY89k7lHaCo0uTas7HJc9D7ocNLZbHY2xSZbx8maBu95aCO
My515N/imS0EjThPn3KxUFKrGcW57FvMA60vTxrBxT71gjfo4eUF3iPBYMW7koQA6HngfCmubrYZ
gbkwyJi+hhiLQYMtldr7EQsT8MM0eZMd2SyzTClHA2evcolKBH8JGTlyqWLSJzBQvPn1v3KyZix0
55FbV9xhAFjjDcK3IW4PeNVA8pCbmej7d69NMmgwukdYvHt4VXKLIezglnKhzOigmDgZ2MZaSUo2
5S3T1rYB0ahIwwO0tIiY6UlkiLaxdzubyLqC4A+yPN8q+CWkIMXHf1+YpoaLPDVPaRg8Jg7adNc+
iYagvMjpV4GHF4piNAK8TJDO2Q7JzYEbUDt/B2581jQoZppqq+OUHGvTfgi86uZxqjSHStbtoiz8
P3BSF0U1tgv6kKUzRb8puSVhhhmteG8S42/WTRChqX2Y4CLl2gCBQxkYq7t8dHwBLfvmxwRy2z0l
4IROCnnMqggYOnXtTvtiY65bEMRjsRe1piLlYnXQaI2HRnPNNekx9jiCqhGfKnl1Q36aMlTiyXvB
xi1IwUGW9dIBnpvoYl0zfLb5tNSm3macQ/cQwoYUihyHmUBuR+16R4JOPBCMeM6NTNK94WtcU/XK
RRoCYSSLdtg9j8IrYOuL/tGqje/QSDuG3dxfmIbCkyS5oTa7gEQzMz+SDfXQQeffhRa2Pys7q8my
btP9KR69guz0XKwqcc5dv7khuWeUlDEVtnoWbxlaUyOa9wMwfYZXASMuD+vYkA/ezlDOUxrhgLSV
tysnBoYz/uslIp94E51GgZVAZHrcgilU6eQ9zcDP60z+de6s65EN0yXbd3XoHvywOE0jmKF4Oo35
Cmpn+IDg8GNsm3ZDZF/k1KRPDo17/PfFLHncScTcDWbePQFND0hmVS9u9hJVMn825b4uZxiFkXh0
YiI7rQCssHXGBtTvYp/YItvDLCP0XlkkGLRairNfk2066GGHNhTzXMDEyBM5F2XQN4e5JXK8S1hV
TCw2+jo7DARprhEgr/9Bu8gK6ZdSKlwYnYN7oyOsFIktwNc4Qk3JLSB5LUht5CXM+LSPsnoRsaz3
QV+fMicKT+gZeHqluwVXKLb8aK+6I97TJNK3cnxnkUrrFACqXPCB5rHO6Wq1B22JAnzwCOWM8I2t
monExgEcIoDz/i7vy9JjqbCDyTEHKfHrlyP85hI4U1gBNY7G8kuy3Uzv3M9+HqBuOQPJwJ1/CHPQ
8l2YQivhA6lbXoiyH/l7+dgf/cp9VzB7TsF9CHUXsHWDS3lFSCNDzDPabC5Pqk14j/N1Lg3iTRie
h/4o13IwX/PSCbCY2ibeUFbT8PDqVR/buxK9Hnr4YEvKSYU9OK/23v0pbTAIu6AY0wJsOLhxJs5B
sO00HmWg52SmzMerM4fxJVXzNr2vu5Io+eONmOvC2vnu7S/eiuAVzMd9KW2DkS2Kkxt955ERPIto
MXSK8lsRBRXm771jnyUpmE4Gprk3COqO048E9SNkaa9d2S4/EB7gjpeTH7ROnGvScM66qZvtMp/N
pR6LZJudY1pPxRAjSOVrou5k+u7YS/ZcGIf6bdDmr5qMWVhkxrAETZ6s26w5jmk579zQgh0Yf5et
eqbSJ+ESvvQikuE1CuIvw2IlGYzVTEHGYK7mU1hjMqSRjh8QRlNex/Y1UDg4xYg4YCzjl97RqIo0
qeepCK9dYHPuk7CxczQFQDyzcIsirIbE7l3DqK02QVB/JZC/P9sG0peo2FLLCP6Ubbw7Ek1NKSgp
PZuom1S/FTLb2LqndEcpv69n7znzxTW/40OHglTpyNb7tMCDA4GwWDUqDhdV7JEpohGvAT4C5D1N
v6E1b1w++fu8Ai84cbLE2vlFiSapRIcrimkidtqKs7PsaGcYR/z74sSwg/VYM8N1r4NFAlx3n3Xq
pPhrRO0vxJzYeZ5aVlNJHB6apqYs3dM7xDsnHmndw4Pm3mY60cEp7LuZ02tUq7Z0HkE7cH3kjG/H
ujv3JNrBjFqjdcKBpQrywf0WaLMsT6Q1KiuUS45D2lg9LZVBSkFKwM7eQBe+7ly5Dr3CWJvIVHN+
n2xMk6OjjEM51uHO8Mqfdh4lQ7mifvK1wfyxNg6zGfFZi0NjY3o4luOse3WasGZmRKQkCW8zysuj
wa4183HnGqLEWUz+6oBNjawOvUJ0xX2bqGjrpzgQ8WnhW8KzZXgpCsv5pRT9g1OGAfcJ+lZFUB6Z
BgCm8AzWACMGksmYeClstPUOsxk8LQHCyY/+sFmi5pj5MCi1jiZXbtCJfKmK3O7Qr69hbKm1qWMW
ajN2q0iUlEs00veYeTQNCE49dlQOIh2oDlkA3cfrtmEL7FBV/jJVJHfoyi/Jlh0E1GgBFCFK3o2u
WqmMMK+m8d9GRk2LzPbLHSREtP06fCCjgQ6deHKCHp6joX2KXBiKCsxopNRylk5B/5AhyRg8bxOU
jskmxG42eZPSLY5EkjWs0nfS3vA6Jxc/6/YkP9fHJGnF2mv8+7PrWDfPAXwUDvbejUgDM8iMQu78
AwtSP5WSDAdJuBfs/sjmdYEprXyjeLaT0HoSNDDLumM9MNja29WlvQ3gRx2rOtjzChrbKVRoZ4L+
EvvtC8EL3a5okDXTUDi7PLDVbuS0Ra6jsHHO4Evx6hHQUcjgMcU/WAtm6IwcrFuDKoo+MHuo7Xtw
WTuLd/KKcfGOHzYa8Z1yUOoQv/4XR3j0Mafq0yAGqy/jM2HR0w0JcAfPhHeQTMFXIkzkzYHtSPhZ
jLDm/q/VFJA5AIJybbjJc6IcThiVUholxJT2liAhcWQ9V7XxO09Ts22myt+kplfcEjwHFMWs0Ky2
OnhZxq+e4ZW3zLq+VuM9L1QEAu+3VV+pkFcJWS/H0nYTCNBJehYqnFahEYOxv4fTFgUDDRw81uHf
F3n/p8RTxAvFFyFKCfegYEZs9YwFw9jZWMr8o+wyhnxZsHNpWQFMPraeeUyB+IUHLpXkKnGpjsyd
D5HiJGjYbK2T2hKwWNDcotAhZ2PAkg7Kuj5b9y+qncCwpWayQ+cMIySdjIvXJt1tiMNN7BIVNbjI
a4T35RhpfAtdEFFtaMh1gj0B1mIjsD4RYGJ5pQXoBgWYO4lxO4hmPhZlfSWTT14Ea5Oxw99h24eq
YSyAeRvULt7yRyuGeNWBRA3q5pzBN6siWk1SUVcd4RGnpEtjJDP5rtF9f3Hp7rZOnX3MjNfCyVZX
ZbXItcy4uM7V+KsAThBScydKJEXxOkdluboDVHgshLuPYsKNlb1xMAwkHOXuGhdMc4Mm8jHge1l1
hSj2HdfIq/BIT/TSztqDqUbcocqnhkRFspOZDvle8eRnffHEUnaJED1dNq7Z7FIxyhsaXaanSCjX
hSwYPoZDvi9B0lSN7UfYnOsVii29IdXI2XlMYbFAV+3aQXB9qJ38d8ZBcUz1LjHd4gG5+7wig+2M
E2naoNjE8TqFj2oY7M3YcvtUJlyMECX+xb9/8Xrncx7taY1alf7GIOWoqo0HWHvGQ4aMfJlZ7gta
diTtlFDXNjbHq516zJ7YJLlOMFz//bkvSUWqegFXeNKEsLR4cTGRMfNC826Blwx8WnyhzqjWjrwX
4yOmjPFRAD462ob7il+ATBCTSySrgu7sFkjcK4yBgK9Vsk09DCqBMYHQlkxDqjI4mZkmuITaZW37
oiUBSzuEjVJob5pZOJfAmxxmxKG98QqTvX03kRfghAHzMbUrqlRencn4kSxMubVy+0GMAehNXOCl
05efEyPoWhMx5aXTKSbjDMl8QT/A1JMlmyp3Zjbna89s9cXCi7Hu8+iNDQPZNfZkfMBTYlCAd9el
lB0GAERMXtjcow+ow0ivK+AFhxFD/E03AhHRJFjvzfnZzHDVoTxgqDaJlDQ8VDl+a++tCjaup6sQ
8Z3z3o26fSh95lyRymABR8VwKgQ7jcqJVLxCAClh9dUz6fJ6p7FvgD9Kh4e2SuwlureEvK8QD6Qk
h3VW81cM/IaDO3ybIxM9DpafJc/vnyjuKNOG8iEjU+JVzlwj3EC71AmAzykhr1PQyWsQMqgmtIcB
H+4p9gemukXOKJ5tmB2Z1S5Cy52PIgj8W5G6u8xeoXozz6LtqMoQiC29tqf31TnFRIkhzYduTdPt
16RsUsGTeejBWrW7+jr1RHcaIdk/VWyxHGIAdHCGpnpv7k1ZwLp7REg5q2S6kvxI7ZKDjRr9yYHI
MG7bto0OCT60beM0n3HoOGeDDR2BIw0D7iBVLyGoj0dK8hugrOrYoVsD7oHZysJmuR3RkC1Czdh6
CsOHBKZtlDMzGesiWXtOqnZDMT5ndvgY+Q0ZGtpnz+tm7jvByfCImcFPAgucW+WMeuywYSHaf8s6
l+9RMJzb0HuA1QFHDyMqyoAk23WEhS2jTCSbvE5pHNeePU9nH7oSpH2A7p3/0+Tuk4LMvCEg00OP
2K8UV/qiHMV1COY3PIMBkb2yWg89tnLHUM2qGdnbdCgoFh334iYepndzJNWebwQAbD5USeI+uJZ8
s8PyCxvcR6KnV14guFRRCNG8cE6TjzAkKlmNwY+5FGYVvHi4CeOAKIUJYjFXDpfmWDAtj5QOHj1T
rsnKIUy4rIyF21b8/la1t/35RD0Sb3o/YbXd9x/AYedDE+Jba3JxiyVYT0MNFqsyTJj8jEY6V8Al
C7HNIdgvWG/iEqCQqqF/hS2A9yBjeKE4Dcw7caDDLLKsCndedo15pwCB5hEiJzvkrvzK4pheQbvD
pnVKdXL7oNtW1LMuK7QwMtivYIOid8dpkzlw4LNq2Nqmt5/UcGn9fuCP7y7Y8C0IcOLF0RdS2tdW
TuGugoE8mSUxaZrY5JibE14Z6haTeLPh2KRpe0gzNDp6HOPraD+XUal2JJRvyD6RZyRIw2Kay25f
+eS2Vzpx1iNR4AFDRId6HC3eoiGech0FTAmz7uQrzgo/fJO0p0sTR+tmsgH6t+zj17nJhFv1vXPK
KprH3i8GKrQGzE3IzFfU9REoy7yqDJQ6Rbj3kZidEQ0/xXVrMc2kWddFPsCXlsU6wk1xN4k1HCys
DPz41jRheR6RC7A/UmJtQ5Zbm7EGYhuh4awkyYAi5+M8WcmDmqL0QfsXEhPzrctoeDFqEVKQA/TC
UF3sE/aVYHSCk3CnSzX7PmkV+HczsRH8wKfE+ppKp7gQ1vOlTdxBHWbthTHIu6uEpJU8Tki2JREB
L90+D8ZtlTMA7oqTHMh0jiKQnhNRuNvSLNQ+iIgt7B/7URG7ahDXbdX7cqy+IFh3xEF9lnfZTFYD
Ak9tge6IGWaaooHsko7EjPHBzPLqiL9VrXwHJrjNTuwka0ge+OvStZGPzYHgqZPZBw+qNH86k5ST
cGKR3zGwHKfgkrto+UTMxYg8TqwaoLFMsN2txyAHholmWgQBBcwgxAYPuVXPSCTrCC73u9FZ+wl8
2dKajGdGT0RxT3IhCnKn5qS8aw6y9sj8jEwacgdRf1vY1AjX6JiMuJKcMQmKYqEKne7agnqUnv3S
tnPNtsdb4au2NjNt9M4YHW9Te+1LM06/NajzUxC7IxwWvgQ2aciVF+5Ii6YVobzfVOkUgVxzsqVP
BAlQm3qlPOfWO+WJcrnZuhP9zKDge3S6ti+zZc/nNnt3A8IL3DDdjGb2xM5gRCozTQ/NAILaS1t3
W7ZBh3dGOksMwkT22efIgnwdhe1udDU2wrRtCCOdfl0iJR5nQnUw5w5iYw0jeh1jvGhQffuBMKUF
Oy6yhXPT3zLI2KtssPayMpfkOIuDc4vM2TwJQn5LV3/YPYOnwrcWafXDQV5ssMWi5BHjV+qzWk8r
51t4L0QbsYzy9fww+/u0e48H7bGt8OErtRQkTWKtc5x5C69PMuSRQUp1B/4loz0eTWQVsgiYiHOF
11V74ThfIP0d9xM79MyjPpnDv35elvvKsiC1WBnJnpa5NG0C7XRAv12F8avjvpkC0YTds0nT3sbu
sBu4jPASD/m4rsm2RQExZyM9a4MgymDM0QiXzmogTCWFJAjs567Cb+AtKbIQxxK9YZJyBBpERg1u
W6MjsrK1W6RE8kw0OFZeM9ht82QNk8VFKpBeOLuGVaJYd4fGKfBr62Ap79kuRn8LlZ73Nvc3wQA9
2HMqdapV+8z6M1xPbmrADKT9AzR16ogKqTwTxHzBL+KjwfKoI40Y/7eViPTa/dXuhnm6jWd8emRo
u/SlHLeGMY9Qt8pXn5ESeRcoNJ0aphXib16N+yVN4V6QSLQsw4Rni4iAE/EtL33nPtlgnx/coT86
Y3Tm7P+02/lPAnJxD/XaGwmsbO/uBKtlmJvdd9wwD/CqUix64QbiITEjxTfHrLGuozs+uPeqHU39
qWSocOgpWJA9s3SznZlxEgDoqEG+3SNIRBGNFic9ItZWu4n5UtvA2OYZ6FdT4i1Mv/hukPeBnVo5
CimLm3C9W/0gCevdEs7R7wWRG5CBubwsEMxlC38qoFIMaXUILSzZ4CflNppP4xyPv7L/KLRFZ5yq
7hxEP/A4GS82E5Ue7PRgtrPNkGNCSBiALAPqz3uTOfGWoeuXrBCmQNTAQB9jlSdU0vFLo0N624rH
9f5tHJFmW7anANQO88nwJ7EJJcSYze1uocxJN9UA18qcsRzD9foeoCDCoIMqKV3gT8h7jW2r9kmq
t3iCUSrdAZlWQvxf0ZXWepDsGmP2TjDf54mirz431FTHlIz7uXPXIV6GpZveSO6EXyWjABsw67TW
480f8c+iVEnlZmj7m1XzA0Zyirdirj6bDscDShSxMoPxyWdnthoqEhOx10KXm6OfHqcDDt3k4JrW
2sbBvoiCqjm3uLJ9PvAMteMNCSQPeF7z9XCPj/HoB8HDo7/wu5cwRJVK8QU9pC+3WV0wZ4LybPjf
vSMJrnTjhNPub5UZJFvVCC/YdNB7J4F1AjdCOLiV3EWlb1BS/X+HgF+QJesxt2w0w+I4XVd+XG5M
nPhoapJ5uiUlSQzUJgw1HTBK4MkJj0UX34KFqjmK4Sky7FMkIDnW/EZUE+8xUwL6tw8jBuTXRT+t
FzUnw7DumDd4k3cCOJD9P53lQWNsUnM3PdmlPa+0Vw7LuGPc6+dsFwUNeMTuSQ59edAkji+hQlIS
xuanaatu7ZdOuwzDRwKjBYVYpBlE8HYHfWiw19PqArP0NOB43vmi/jLtFltRZQRLW888+VN5cw3O
CsYGvEB9a10kYj1X/EWH8JoEefMBgfDsKil+ZGjsA+c5SMv2SmCzhP0v/gwcVKcI18A45I/SiIil
iNTBzkLNDnLInuN6uGpcACupY287tqPcMRUjVwt1eJ7ZNz0m02MnqIGKF7/JphuOem8RsLtdNink
ATL7ToXW5HeM5R+3KJYyvY5gXgnU4d2Hy91zbw9IH2kFgWCT/EWRGfOWMLYLyGPeOJ5hMjnyrJ3d
5K9ZWPlHCyrp1g1kDOlhRnlp8ZL8cwz+l8yTt/8PqUk8qf8va+Vnov58/Rl+/ndu0r9v+R/WSsf5
D1N4DpRo13Mc0mqwSf5Pb6X4DxvukWNir7QD3NVYrouSW/W//zfDwkFp+r4Nk4wvFr7M/2WuhFT6
H/RT0oGKQW3kmp79X3NX+v+ntRs3N8ZOSwLwM5FHAFv4v+zWyKVdJ6zJwYBjQNfoVnrfkLR0oWoF
Akr7WoSAB4uMXCuJfqoliRJcMfWggaOSHSuSXJQvcJA6/QD1I99kZosGvaxgqqSOeghhgy6KrH1j
JFrv/L7HE8I+e5CUcfH03Hoj8/+QGzdK8zfVjagAKydZi3QCrNtRdoiBKPb5oY/D5MnvLZbrisFH
XjmP5hwEqN/JZY8SFLypmyDYxpLmkOHQ5dpcO5zTy158T0OVvnTZ3T1doMoIWtc4DUVMHy/j6gF9
zclFE4f5GUGr58x7beXAMe3qjfV8+0z6wl+ICC+cvdVee9reqtTaCIHdgGVGQZaesi+VhI1sEwk8
jsVx1uiLqYLN80AvqMIohfMfLedkHD/SNnmR4Zevfn0VftU0l5/EP3gVIknookusWh2HxrZq2/7g
3mHe1tiQtKv1bvaZOWQGFOAic4+Mmn8HL6IMsaA+cstTkk1hcCyH2ecOERC1+0nvRRFQta6acBLP
ovIpf3srfXJ9+vHunqCns96ljssJ1xub+igKYAYNUx1tD8mZNtJnFWb+xLwdh9lSFANpxX+uSKYj
5f6kwWjvuqK2tkRAvNRkrTJild1W+wP3tbQKbtLqp7QHcw9lljyeAap2WPPJUo3Rr2Q0Rfd48Jys
IyWenTk+EQ1DaeFp5zbIkRKxq+SLHIlg1c2fukzrtynHnQ7HY1pj/Cm3vnbWeJPQtFVzBsM6/jTd
6U16QcCspZWrlKVc32S3BPtV3AKVyALiXnqjfRMmHUFhocFpiVeXyUdEvfYMipp5Z9QyEHDnem1T
peydAZx1ADjcbY42gXbrnqcGM6RcqwEYBrGHn0joXKIi1EFHKTOGvLkk5nh3BiTJsovTT482akne
4R1gLcNFPeYUZWhR8DDjFNNlRIYOwRiwO0/Krqi3Eiyf/jBgxoGDWGF/S5iArsegEYvWED9MXyGf
eGX5mpLGCYjU/S7mvtiNd5VJkcuNZuwYQwK7QtXHmOoZwFk5A1Yzw0eEQzVkGdleShU/elXeXnh+
GLn/J0lnttw2kkXBL0IE1irglSS4k9plyS8IW5Kx76jC8vWT6HkYR/fMdNuSQKBw7zmZ9fCUMJaZ
0r7eqZLnzbS48WGYyXgzS9zOs9WHpcxfs2XJsGqZZ76E8t4VD5WOfrWR5YetQHw6FG4W5vUwkIfx
UFm4keQxXl9nDuzHuiHYDGbsSaDpSlIOJqwA6et2uGkG7woQ4IUPHf6fiBuDm2MC0ZV3DVR0iSmb
b72kCLZLM/wbTfJow3ViWXHNFt+7aZRhQGWWTeZ0z0HK/D4jnnEYW/+SciphuB48zkbqk1lnIUX4
4M8UO5vGTd8xX4GPzyLqCtCwNq3RnysvYJq6iIqrPpk3flBum7WAWi1J9ssV5UMJkhnBnGRbUnCn
Mo3I2UZjOXMxxRQPc/dTu+2lLbpDKiv3VQzFPeIes4yCemqD31MMCwe5jpd7/Repwt94IcC4pP0z
RJZXs0zVfYzSh0xYX67SnHtLs722im+k6V+XIEq3bd7QmJypDkqHE3oMXpNgiqVZXzoUEVz7V0O1
YRF5fUA2Yg6crCUijamKqGAO7rYYGCjIMdv3Jr0E9IH5QcpTlqkL/wRdpDOBpteaeMe+oCt28Jr8
AdQX+OnEz1g6eZy+quKWcyPf4tZmdTKdGUd+tQKwfdb9RCnpb/moPfPQsIDa5jMqrslgslKr9t9s
dhTOucgpsMPOZZECSAySCn5NfJFGW4NZat4gZz2lC1N2u2WPOjJD3g5Bsfp/4fDnnMwsjHpDpikB
GTFhCDPeMfda7+MHYrNPiTUdssaGJUFtGjIghS3McHbLvCSmkwrPNrrDVaWMUzOWgXu/WwsRnMHB
axbqRccWooKc6r8Kor103foh5ha1w6hT7fo7q+L3RXj3WOfgXt16Z3JefazHmTB5H2JNm9jlWdio
0s/WgEzOcNM4sWUt6AZ0JPUalzpzfkcg7e8G+v3Hbl7zLCUFIdkae+o+jPodHsv5H+YQ8E+dQ8WF
O42+eGva7CkN8A7xbwqjCA9ia2Md6jryGTnB6WRecYDGWs6yiHeQiq6Dh9Fc30wtirU5cz5iz+Dw
KxgIjSuufgN1vIynd8RiZGZSVoV8/Oe2gbnbjD9WOZHgFN1Los0GOKoqaeboBH4+f8Wr5B7SOoPv
VL8j8sJvyWdpO2b+P2Tud8YwgGKG5ogIIwCeOjwkPuzw1MPLrZIp2jijaOFmRzoMakFWrmi+tUF0
0cwcgxE6/Yo0glRXaussINtyVmA5NGuxj6yLvc541ypxPhKgbszg3tmGT1uSTlppLuU+9kqEyn72
N0NwVlkvTkApdS5rJjXrmZoQEwlsZmQ+S4l6/JdnzZs5CiK5VfPJ++ajT/NPsIQ9qG5RIXbgKyyr
C/3vE30/5yOhfca+jEVly6RtjWsE3oL8blAbUh5gxILG2MFc2XCpM2yOaZakrF6PMLW6h6atu52a
wOQLc61kOC7vN5FDTEHoyxJxt57r+QFyWkv/wX7sJqvbD3+XKCZONqcsyyb5I6XN0cn3sO9w8xlk
/dJMyXhqh3wvjeZmc8M5StF9uPKgNYsYvyVNNPTZ2Rx1dnbJRSRpR/4+wMCo693Q9neP5fg+Gs8w
gg/ObJEBiBAG2UPO4vZbz0Rhy6H4qMm1cPia+Uk61SfMW54I/Wjcim93mj8NRekBXPmfqLGckNju
g5swy/DioLibg/ysoKSxfIwPib57Y5U/z0NykwE70HpgHMvMjboqisW8z4dHz2i/GYkwTLY33HzG
nfSHS5pzfsvilOZnRXBfjguNhsAtQpq1eMDUtPeZNcMrpB1Mgcehvivzev0GUOtJvRYjBzSIOOXZ
pJ3qh59OnSVY3iufGwYbjjGJb4A9TAidhJnbdtuuT2NIINs8sp2wS1BYclbYWYlDqmqVy8iy7Eks
imgz+IzHTe76C8OIGL7uSWZVeqVh2iDxI200/5aV/uJRTNSxeWEnR1YlTf40A7f/UVFHQXg8Yqfa
pCw9U/fJ6MT30g/VIWp/qkeDXAWpx2VBWqB3cbPcMQc419p7kYMXIAKkEj+yW4v94E+2SE0jsAnV
0nz7sf6O3uaMrS3gtMoMYEsa0VPifcHqJZfOMP9W/pnZOcHvPxGloRmHzp4KyWPJy0Gl+vxSTbAO
DLff8/kvQl0yrLZjXnDnOmw4bO3kxOAmauxXm9R3SNbnobay7uFWZQ1VtcAOg4LWSwSSj75DyN6u
DPVAQAOr74ORuQNPKp9EthF6kfe3KXXN/CxFMOFfc+iS6zI93rt1txDwIJ6fERnTNErNGO6q1wHG
HlHEcUGke9MHmOKRmSjmiJRAcWgFzexJ+CKMCpguVEcs3ikOUUO6GOgaGS31F/mO3gjX+TT5GVPH
4gSaWu0WcTBhPi33y0RXVVBVjn1JShE/a5hYdwp9JCYXr9/Q8Dk7bQBJLy1LMlouBVf4FUSgN44J
LoBW6gsJSQU/fnEJsc0kHc23iaTZ0XVLxSpXKeYtj0AUKT114xemMGvTchZvRw9ZdmqBDRkiVLPO
YyPa22CZ70CdP+0C1ColK8Ddff7Zpxz8rehBeL94l1j2UVk+xCl92siaCCzb4iAgE1IWHflI+s6z
ytziIuyRPr1pXyO7+O3V/TdZUtr5uczDqKRB3tEnkfmwt63aOASe+StuodGT2xnIoQApmMdH00Pu
UWXv03G2F5tbK//KZB3fLOBR2yJe7bU/qTbulRy2hme8tAm7JFbQ9Oh5GG/dtL9bPYUlSJv8RnFj
HWOxfOvYcI4E1B/B+/7AUeELKnr46LG6I6nmbadb1oNO8eZ1q653Skn5cpjfGA0Xr90m36hzVhgc
yYtlfZqkhKCTovxTVUz0VWM4O641j4L3SNg/8Y/FYMygJupnCJtU4LjqT1qW76Myxl3QlX+n3Dtl
mor9YnA1KNwiRur9S8pA7ytPrVgGHLUaW/vI/cEJYusFz/KdwB9hfgbBG8BhKS7pD2UIeZJp0J/a
nLk2CcRdzp77Sav4T2G9dR3xgsgjeaEaFG9l8OzyKrqZZOHuho5rPRs0OOBxeQm8cYadLs1LsHIq
myrx9rZpcYKT9UHU3IQ44aTHFLjSNo4Ndw3mE7hbQ8zoLp4cMQ6vSg+/WhxFY6340/u0hOKiDYNU
lcd45hKuaUMXIwSfiIDBUUg605ZgjaHxb5e++jB9ezryfKQ3oM9VaxQXCwKoGPqt7bVN6M4LxItM
/hlkylQtGBlOOw8kV8O0cEHclOw5GKx/1j0tMKQ68FPYo9Yd/VIHTfeo3L+u7/51Jh9MwUT0OUhG
jsnjcsrdaZsEz0ZHEVgZvAROQQVipIje+8m/zDHHOs8XL3U60rZ25lMTeTgMYipdwFnRA/Aovelp
JhPMdHejBcFm36kOrHC9DStL3lInvmNkJL5MQBxVxxFYRARDKwYh9uySMulHBwwCqBoEloUh9LUa
AXOSfgypqJN/TVDZoCFu2dDjBgXasEZIXGnzldDGkZPJ+TU2XwpAMoFVYVDBFqECd+L+RXzOXa0n
ooLHKeyvym2tY0bfaesK4AsDo19cG+oYJefIl7jUzahn/TLe5jrW1FAcOrgMl1WUXKTVrz+BhYVN
/8npzzoyBvlsUJBvCrZdB7OLFyrWToJDpegPnB44DDrqNhRdua/hy9hi+rXo/qWypyTsObLsZw6J
D7iMLn5smxxbpPevm7wvXDk8CJ2XIVbyKaOhWszM1NWsLl1JOgcFQ3SvvJEjtTYeGFObV4vlXetl
E+7B5kvWpCnJY/j8IA/mJ4d2IKa+OWwq6iHA4tx70FIDnEuH1SELukoQ9so6Oh1u+xhHeg47Pxbn
QZQvBM3MfT741jnaz4MZnBmB8ZwTnbs1+A6f//+L6RQEbOqfDvOLISvq4VhSQ9fgwyLHZ+D5VGbX
8X/nTPS1+pxZ9oTzyPCYt2aNTMhitN42LbpTDnf7JHz6X1GfvRim/gpGAjr57P5EY3epekhYfEI5
e+wn36uPJdRSLCzv2rW90FLwJZZ11NvUj12hHmVcYu6Yza3uEaGohZuZyl4Tm+J5qdxHJfR96QD9
jCX7Ya3VhjpDDGeYxySji1nkz1bwxJw8pTKG3qE3g2vaSmjAlcu0WhwX3ZxtLqpyivHH8LKYTuXW
LaOa9Vydbkd44zz+eHczWFGSZff6c9KWS9gM1e/U6IMwQqe2seo2u5qz/dWTiIQTM70OJYbQ2QQU
xvyqaOQMl7N0dx6MhE3TYZblnV3fcot3VQbqLfF9TCjAipFm1wCoLQdsg3RYDfQxTbvU5NphEwmq
CeJTngDmKJ6VkZ85zVh0FoqVT/G3poaHQwzABNslanbWPuOBewo6HuHNoL+Btu8Wh/dYMCvVMW3f
Ale9r7PRk4J9HRIFJkbB+2dW59OhmEgRR0qQLp4dGgMwgpsk8w++hastMzB22TRtIFAktBzHvAub
2f8HmOtuWs18okFgGJ2354B8cdzln5/ghYsugRYocoEPTZ5awqrsJUVIXr8nCjojbQcgKn/7Ot83
zvQ7U+JbWHDnvYAhy2R9BNm4IIbLfngVn5/mmuJaUVx8vBNzXRHy6sdXzbnuMjpy2o4eu0QzG7jH
lBZIArDTFNZo0QScBTw8R8DhKbHPvAHhGaRZ0i6ISunYWwSqcOZhHVU6J+Ayvg9w3a+pgMrg9/OK
7UIfTf8GFkaA4QOKmoWzC4b9d6PbYSWg4k8JyUNceqjrYZVRcRmpS5z/+6Vi/98To9jp3PU3dIfe
YyZtFEWS9vzfL+w1MRP995e2zVa0WP/5uG3Yf+Y/cAs4ZXi0MSpD8YHu2ivtn+IQBNZwVryS7MlI
Uf4r5dZrxDdj53jLAefWu1HKlgT9jDkWFyJt1KNbUCuViHNi5psBoR7tgIkVs5E9eqlKAAY01q7x
rYOl+awBJWPI3Ykjmd5pbyX1S+vTVdTKfotwvVIOqYs9t4YsRDJwr62EdxOmMl22wHHvbYkQ1zDC
dKzXDE3JZU1/3E3qMJ19i5pQC3vHcrsQ494CMATOug2lLgFTEI+TCAEYmaex/Cy4K4RePLnkvnnI
ZQGbZfzS186qYAuQ3iRKVzNWMDA28XC7pFHwW6Us2BppVhc7s87zUD97IR8xuGCdq2iey6sSVw/4
iwiA+0eFqA+mQUMLh4DaE0eVOB/p24U9UPNDtzTXZh6i0wRkIteec6nK8rR0LNolmKuIue8WjPK7
a6fkLlrfO1SsGzZ1zZO9dmEugpQwkj55BOXv7Y1uEJuWmNGONn687ZrSBIwj1CGiuYsKEtzooR8D
dllgtBKECjt42KBfGwceqf+L6AxR7jWfyPCjCp0qt85DVX/1TLYR6zLwitfAjdtUgLKp1HKn2jUQ
BA8e8gAYdSn8x/lhSkz9TvwYVLq+WHI7zTydu3bhJWUrfTLutOK2DoH8gJA+D2H2cwYJws3CpnOX
2cbbUqnXrFrTYww+6cJfN3JIpo1kqXGvE9/ZaRWRzLcHaHlUIBIUqLcSBklPdH+P3e/FsksVejPD
WoK6aWg0Bh44S3SHTDq/EvbZSAXad9cFzt7giCJ+9ZTTWDxCqQwhMdkXrpb3dHIgkyQi+m2qAKSC
evDgCj4MTgeibLIckCBrZtGgDrvkHEJV2WwdjDH3QdefnKbcLdq6yPD7UEtOS62F1p0ZP3VHyv7I
lR+dyUbgGNfprpqhvfTGZ5L7YAliWJFLw9E6G4l7D+a7zEbK2excBCN+rQn3kHXcRwvfwo44zwoq
4Nppu6cO1hSR6+ox1f2DmgTNarf3j4k1H426onafOT99SqEZL+E7vPB97vanbH2pUEn5p5zlU5EG
aZjx/HHbBwTF/Y5MDj/B7MKlsWE0AzK4SpYw9aefURbBKfFJYwDu2fmI8PhXgY56W9YhrGi49ik4
nHv20kc9mldi5hztkEXj8xnu2ah2g++obWHV+6yjReywEIe7ltLY/p5KeBVUgz8BJ/M8F8zgFa7r
CpP2Lunfhd23xyaa/zCdfk3BN3TVPOyKtAaABDB8C1ZCsljrv4aq+op5IYDo5e2XhdmaKuQDh2b8
70NT7hv71tdgK1j5ql0amAAQa4ayFkPjNNfljnbAgZKiHRKpNzf3xXGYWKMrQuYU8SbnnwAPjPfG
jJ4hiU6HVtENLfPrsKSU+BMTQlTB3TmK2uzk4kHvzJsQS/4xVo64BBOitoQB5ENXsZ3piJaCwoyq
MI9zfpx2mT2VLpoooJC/eWnj896U6KCgxxLf5X8k4ZE94WrsHm15+v//4b//fmjT3TwV9v2/v+uS
OXsy3PqJsYeoVblPmzLDWp2Sl1x/Cep3DoxHq7WSD2ycGaciPCg1xKv9jKfg2scCtV5Ut4e8ntKn
XFKfr1RRnSIHMjsuiW9zgmRSJPJNcy8+Evz6DGa3CXVPJqdYS9pZwE2kNzd0AXhZSBDIGzfwt+Vr
tdjJQ266t4zv+mtCgIhT63inC5FosjzY6NuTPwa8fwki5WXMV6q9oyWD8pJbg3oF8cP8yj6Yi6EO
XhH0W1H3P94/LsARvkr1WHgNtrRu7E6lZFs4aT4ehLmzncy84U+bpye/cX7aLqZ9tmqYM68KqWMk
FER4xI9N2h78Wn7pViwPdWYeEmO0H7TJ6rXUNp87aUS3yk+Th7FiPquXWSHuRd+04D+F5n0qx0pd
W5pelWv2W9nxYpSzQmXO6HJJtQECgVGqLVkgd9fZ1OrRIpyXvCUbaMz41rFzHbyEimW3DISfjZL4
in5JZqivnUurCASCzRZ3GY8mDCpTHhcZ92+iCu5NIiUYruKZYXeYdAznCSmBky2dD97H5M1Yk+Uu
7/yEkqyzh8AMcmt8H2yeBpoR39dAfg+02W9qwBsmiiDnPtiCDVtRUFDmi/Af8wjtjVnzmyvYM0eX
SZTF9tiyk61faHnvasoA9pSmLDiW5FIy2LSasQzxdu07abbPTjW/2dQG7xyHrK0yKUMaJIEaj164
6VopA3XjwfT4Zzsr+1sgr9sTVV+gbRbuHY+gFU4GTgk/HzVwoCYlf0xOK9WCrzgVROzbn97lGEcv
7HvuSUKbtq9ehAGjh9xVwfAeZA5bTPaefN7Z1KA/jofijCroysQPcdjSUaVs6RUi2V0bks7DEt3b
xXmyigrFhhcxT4O2dRosFmSSiBkvW87FmMj0WA2PMJ4U+EOn3SPdt/JGwxepbffjK34SpubsHg81
7ScZs3oaaRVyHGeRNfA05LkoqD+EZp7fvLqg6ZjL4Szi5Z+5HyALs5QPDTQT267AEWkP/zKSyBti
7Q15n/JAxSJtMmNviETtend8rmcm6obBSiW1r6bX2MQuGWdGGWxJ3+ajASNIoyE3Hjsy0nvJtM9u
jObs8Aj1HNZC02oMq1Z12OoQS1bQjbt6xVoEY271x58H60gdCEvd6iCrox/+hDA+VjtZxlVDVqcN
29VclqAwq1LxlJk4zTzkZnK1nC2r78z1wwb9WS3758rDh8ZKSR4kirR+daXRaAxOOX2+dvWomXok
dYtabU6+/NW0Zmr7yzbtR960j3p1seFK+8eLJkgXNG3e6msjGPI4I3ALEhrhpkUw039rVsMbZgyx
16v1zV79b92QXjpTXHM8l9shdj/lrN4nlHFlUP4yBlh2PTI5e8QqN6CXU6tnbnEwztkANNmtD8zd
Vh+dhEgcL9U/uZrqGCt6hzo+WZwUotVl58GngCRKP5zXjb5Ga5ql7lc+2+XDPFJo5qC1XaKAkQE8
s75HStITU4WgF9zHEmqQxXGvNH7T6GPW51zNJJHsWhhhx8ydtjqFiwQi0XeDg7Zw4tBvDguYMPRD
smBXrD4/dzX7cQTjbIJ2iGjl4pENtp35ruIiD3tNy7YsvtDXpKGLMFCx/YlGBEo10xgKYzMJPaIC
XcN5yF1uyGD0zvQ0oGVUhLL/F61mQgkCptNcnA7Swna1F/ZdTjc0YZfaiNXYc4t1889cjYcV6kOG
QPHJLf0fW/+SRHV2vN/ZBBhZnaFNRM9a/bfTtxAqynZ8dlh106KABRsZG4KuW+axO5i2yYo9hF6h
2UtVlcMJfEHZCOIOgWNvsu8qPWqw1mp3tFfPY70aH+NsOuGefZxXF6SuaK+yDgffspoi++Aap5gj
U8ad9eqSrAlRAN9IbxLNpLn6JtPVPNmjoAQJnDz2SCmBHH5Uo3zmN0s5XgAeXP2V42qyXEBKxANq
7NVx2aonxTCYrDd1J/dnCnhh8TOx8CMyvNMa8CPC6gO6weKKxtbxkN1i1KS+frNHWe6tVmJWw7qZ
2dSAMJ0ckKWwPF7dnEAdT0To960tuEyVZ587OLKpeS0b+0X0QEWRkL0RNuI8i/nTdnGAGu0vc3WC
Mvh1aZJQbcCRsdETq7cgj0jS2dmREjrNitUvStzkh/u8y7fcMLl982oTTJxxWaThoASZCKwm3aA0
AwyNvXRJoPeKmMmA++wF3m+flN8Ii2q1nmJDqrC9YkKdeGeAq486VWBJVcaxRpo6rqDP0cGjyjD4
vQiiHU0zFXwN9VjtzYFb52hnWZiVLP8aUGpG4/p7GfMhw+kLFAwiOXvFYmY3NVybrDZ3ltblNpiL
my6Cv8Hgy0PTTPzxfDDzs/xoBHsCTMS7wZ1dvuQ3njM2mMWJJ9+Q6mPDA2tTBuvINx6vNcHEvS8t
+1lJeS0miOUO7HuGsD5vZqyTZTDDMEpfUWf1j/+hOVtC4cmySp0t/lQenU+K3F8EfnH8EJJkdqS/
uYsf0yZf3isv98IJbXpVSZhrk+Vtly4pTok1yAOvJFTZCGJM3bSNOpZu9lgTdmoynhiduJR6YmkG
8YoI0qcoiJoMPjmJSF763n233HYGm8NfjVMcMZqiUlFk2EBaIpr8pFa+08I9usun/sMwDOoxLeL7
JeDVovXnJZyXnmRxua7W4356ggINykbwdFmlgXjBsrBzd3bjGQdezS34NPGup6AAwGBgzc9ebG4H
DS+cbKogzhuwTqxakqBSYQYB7MGBvPaKU+lkNdhG5ezsQl2x4hI1n2izmYR0cmAjgsjXxinnb2/K
71zYO5jM5quK2j9VRhyXRMthMBNGv73VcXPmioEMNx2GxPk1OVzxbce7cmmEOuG6qCN6c075FwQo
kNJ8eFF4Cza8rFRcClvyLWKvAItvkEilHCnBpzgdkzLfLFFr2xdHU2QNPOvdKrh1DW50VWZRh3AR
scXlajqiclpfBBV3KHJMDbOXrZWL91yO/Zlrf9yoXPJxWPhZjmsntUwrQgwsIKYhIrUAyYua+j8r
Zl4mI+UzfdyPqfjbszg4KM8iDiamf/XMjmLoEaf7xp+2KUfyxiCrmyAjiMh3jC7woZcvvBuRuVq8
mmIV9ZM3in4ZXSbFhJ60R/e7F4T+WOuyNksr2kO2s2NO59EKp0VcQtsdJ+4EPJ83TTs+2byLhb3s
stAFxkVFDt39QCfSpvi6jgXu8eRLmvlMDpWZf9VldlQFvJKmUZwTRPlsONxQpRqrsA80gCWbQzlv
bK8lRdYzgI9ng3vacQmeo8m++GlusRDMmT7XILIDnnRN/FpaNcwpF6rIPI+XqfOSm0WXg1uEGG6y
5hkwLedxmUA3jXw0uyk/2TmSQIJsTbQYKCZe6CeCPvXpj5RDqnam44/sjtXBMev8xnt0vnbWQeKY
ya+A2Sn4tsdg7m3EMu0TmXt7V3X+k2h/xX31Ww6cWMah4yOVgSFzQR7MEqC/YKC1pUMyVpRVK4ap
CK1gkrLoYoDS9Syep/TBwtV87jqjPJI/+cZGyIIq/eCw2r4UCvkE+6K9ZIZ20sYzQuqH2P3LRpmc
XWJ+9BW5Lw5YO8VLF2+v+k42bT9bTKKizn43uYui3rt5k+nuiQNWhKN2ZlTCl48w7lp00uv6KeDj
kFQrktieiwfhJweHAiNo8267JHHIuYMzB4ZGWkUpVR/zahbiCR05u328bDtHwK1KTEfujZnyjshh
inHCnw4IujEojDELSyWksR9z49vKeFwsXtqeY4qM4BF/KcK0O+1Y5JpwkJ+586wIrpD2WnsVNYt1
vy9+CnwmjHvVoS7+G1mIk6GbjyAl0mcDbBsLBpeO/YqGudyWUdZQG0r+jpkAWa1YQ7Q89PdeDL/T
Li+pbyY04dZ6ero3NOwffl7RueTRsZhsGyalVvToT0andc/kCP2cZXbE7NJHZldSziyyxB291a/C
Ka4gboyjkfxk1D6THiRg4olnRlRPXu8fcvRHZRaxRCXhvkJEzY3XsyfgHRZ65/zeTBdJ5YFUZy0I
IdSbrMcXT0y/BQkn71V3allzgAQC4sSwCbV9/nfiMJKYXy5dxpPZoZ6uIyeU5goGX8fqtTEwRpIT
hfbpZ3YSZ9s0BnfneeE7FCc7NVMjmIzlaBTFWc4lxseKiazbkzUpHTM/6MEnixyLjb+shC2CylHG
YE8MG7+h4t3lDkzjuYNnGf+rbHrYVDaUCfsfbeCfIVg3cgPzQZrQQ2j185+kRSZDsRS6B/3G1Hyu
m8C/jd7yWdtTfgQPBHwYAyf76x1lelZ4kWvsOA8Tx8qAhvOOOmtCG1ZVHX23Ht/IyBDHLDJug+wb
HYP9zQDQIPA87kojF4SGPD7SBOVlCr4IY3fH5eK2IlB3OhouFJb2Yxb5cMLRUnv26O7dsXuagYyD
zgA8gEjhYA7JZyYZ68duHYSto78ShzDDlN5ilUdhk9vOVtNx8FA++pN1yxoIKHnKnFekzIja+ODE
DpkoEXbV58xD5pT6JAPK5TQTYyM8IeANxVG3ZVV4FHb0ZauRcE5VfUt7IU4atFvToIKdeSo+FH5w
p1+kNr6L2kMU5Udbxd7GdIxL5MFxsRgo94rKbMXDOPxG65eEhklrIx5u5tr3q4ql3Ttssjb9Ql5o
KeyTPxUXp4BdKxYzOZd1/o7iJ0ecoH86M2FFiVu26fsvNuvPHQxD02X2VhUV74YzGx1dQeiw+4dS
0oPHdcLDvTm5wWtQ5MzE6iQ96MwqVxLffWbBsieBS3QYMkcqD2mSsxiI/lZLTC7BGb/6KH0iK3qz
EJpT8WRenkxM/8la62jCvJ7Jo+XI97Jgwkqur4XQf3L65k6NRu8Us49tyuAPpxEt9hTFfPU0epzN
bLvaV01J5NOe+HiVLWspgi8tiPUZ8xkBKMjysaTPVCxgbUT9qxgIJXKR/GqaYeDxnoO4AliuU1aM
qkj+xH0XBqsASSztqYd+ybuh81n7nEUKV8itbWeved13e+EQ4lnir45boyeW+ACTGWzdWEzkXYxn
c9LpoW9MzEOR8ZF08bufcOLG7tudqrz5axnzzUJnwzsbFoxUu5y1L04gL8y8prXiThF9YpLP2fBN
m5MZUkn7rIKOUOqI/YZNwKXipfnU28snFNdpS2kw2sgsOHQdXIU6G9+CzjnxAeQBpzmjR7R4CdBD
159UPm/buT1bMWcqgQZiA9OKS28GBp04BG7qWTwl1GRZqPC+pMnS7CY937jNh3yfuMDVuK1L4LRZ
A9KOeAmyrBcGxMg27OoJFreE29AcZ6YJx7JNX1P9KMVqf6yW9CxXd8E8qmc9cg5wRuNocTNjgcNy
Ne2DZ7vPX4zVCLD+p4mdB2tlFsPt2Gb5PeGdYOcyXzgCIznbtHgPZtLveqt9zw0nOvbr2RJ8zlgm
AcTH/NHI3nM0qvuZExMXR/0c9U+8G1YrO/2jcYzoyCvcDaXbkTb+wWt5Wy3s6qWPrddNnnJ2SXsT
/mB/Yo//altw06gc/ePQ/7E06qXzuQ33Q/u2tm29bn7LPT71FU3QoAVHzFIAxwM8WtvU5LIisgZK
FP5u/XRyhHqVUXkVWTOuS55nGDjwToPzqDg1GkoSspk5QFUWl1ZKBhBUy2stW0hMfg+qhEF827o8
OdKao0iyNPt8Rh/PK+1FSqQLac6+ufXV91SIe6eluLg28EibpVMW81ZIrGsheT/0YLl4pyh2habG
znmHNd2xc3uX93JGuS6rmrExfgz697pDCs3xesuwst1OaduSH8LTmon0vWObvZWlTyPGqp+H0ucb
RQl6a8yrcxml8TToN1r6j26GXEQk5nWp+790uPmZxeVj46rkZA2fMkfUQWHhPWknE9OXaPe5NxxB
ybG7j+aHLMCq5VZ35HztoWQXPcYw42MHoFnmjs5dr2fjddKMIG0LMYWh0nAodQZLZFsqlhPzaL+5
yLK2UMXSded19Nh9HLyo+lHMivycYQ/MrB7mIN9Ndn4A2mBTC+OR3BoTvflb2bZ10kX9WHGkKNgC
njILRTG9yUS/dA7TLyceLtIb3/WkMT4BX6G6jCi9d6FUDEbLvnca/HV6QRCXe1PJwx45kkNMFiDu
Fp824H1PfXSxS2xKZ/9wTCKF7RgNLOWXlcAxE7yjOs0+kWMEtEu9ZWJ8NhbPDlmNlLtRct8IvGvX
xQHZAxeoePHVBmSBp4pVcp6PlM2dkXgwLb08PxeQg2UR7dlGhqCfKDnyc9zXebATNiHGpgrkrarf
Kju5KKcMwoCjPC6TqIItDt4gXs+lS/OLwkbMfP6VYFp/iODLjg4eoZKMTEQXhv4t1hdWTvnAUGKx
ClaH/Ogc1Zw4ZCUneB1nvsbhOPEbjBn+YDMPPYOzjoNymhTrsBypBx9L02PCZYo/yFIMwoYI5Ga4
cUi7m4Oc4ubs+kHFRQiktYqXu8yxoGkGxCV1M1zazC1sYBo+WpNtwGAtJ9Qy8AzbLNxjy6L9aWVK
mAMOWWAF0S14+R97Z5YbSZZe6a0U6rlvwu61GVAJaJ8HutPdOfPFwAiSNs+z7ajX0RvrzyJTUmW1
BLUe+k0JVCIzKxjhg9m1fzjnO7WR6Dd65INANVMWLuPzsPFwKWBN4dJcWbrh7dxJNhxPLnt6kma2
pkruqGrgU4QkoxiMXD38WUTPaCzrZTAwarjqddpu4WfHy8xGvuEFokQACoG0G7VNNzWbOc4979H0
eMyJBq15cEsEJAZCY/YQ/M9ZGzkaQdsEmpDmOK7t+uBWcjjJUtDcEdETCxT8tv00BBG0fZgEFM7h
TEr6HByR73rK7kVeMjnsRc2zcMrWyBD1Jbgn1Fc9S+bOXhEdZfB8enEc7rfEoaa3kGgm3dFNSPfp
GlIY+vizwz5b9b3Lo6Y8BAa2bTt1RzbEFyUrlrc6ixynxqDdM95f/PpbnNJzgOWn1k0mstBVx7ZT
zHjU9BkBBfPNYc5iYj8NTLiIGJzQIbJbOXhZ1i4M6tFVKqtgqaN1xKvU8w8ivwPWS8ShK2JWm4wW
JQ6tAEllJahrvWY8RszMV7FGVRmD1yWFBs20U5zB+WysAuoq+RRrIOcfoZOXGPRYS0bdW4cglgqa
tbsRaudG5AfLMRk6lt511JTPOdRvGuLoj5Z71GsA3vlUv7pkE9rz2U2c/S5XjG5irMiLYJRnrteH
NOFmqwXRZuFG5fRPUsSI4DBUbIas3SPh54FMHo4z1kgqpbbNO0JglNeTrtWQaQabO1uTWlSi81pE
rQ0zhUtuARRO7oOxf/bQF9Oq8mlTtCNWErD9pvotraFmkReMm5qCvMNDI2oNq3FKj9XJJN0Aw0M9
UJJ67Br1cTRg67u4O1oaDMMgu0SLzaumM7TGc3yPEzNZIxAlkMj1XDYZ3qky460x7YGA2muMuah1
bGZRQLuGw2CzX6yS4ci69w7jVreunT4EeRGDwxuflQ3axtH6it6pQh3rI5ViOL2lm6frR46OiqWs
lnVS3QcRwTKZd+sFWt02Ep+6y/wdfTzAvuRMtchaSYNnqDnJCaIH8YNwghe52VxJFwEZkLDiYh3R
u+lG+O4ZMUm8LD+QtEKSzRV+lKpeCOzyizQlDo0odT4EZS8NjD+04QYKNUzuTmsvPbO4g7zHBHfs
9k0jf1Re3N5x83D2xdc6YOxRGz5BGvmp8/XXvq3dPfqcS5BWxc4PNkWv4wb0w3fWLZu+J6fRKjM2
WKZYugwQl2PI3RYXCf4nBHZJO34wJl30U0O0s9/TgPqXOCH42Z9hnomHjIrw9Vs63TKWuj45JQu7
S11UW5AM0ALqqrtnYb5VY65tNQt4ZkXMQJxbH9Q7DbUAjWpb2u9mRRB6kjA98Wf+/1gn6vLrb16o
bmPViCUmdKgca9PGmwJxRuwRnmbIyXBTpenOAYe9QL2N9jxZCcvXUIrlmzLPWpjBFY9dF62mDoxw
HXgEZOX1xhl0DB/gVnZez6ycgpg8ByYDhW2z07C46p189cuT/N/m7cex+PrbX3/mbdZU4+3LD/Ps
T05sG+f0f5yL+5C3nx/ZXz7bvzy0n//Xz/3h4DZ/I03KpoawaUkMSyOt/A8Ht/EbAdy24UqbxY75
KwL3Dwe3VL8ppZuO67i2pGnGpP0v6bj6b8iUSTtgu+xIW3eU81/xbxvzH//34bg6fyxGKRdvuW5q
vJZ/SOb2gyzU1bz1U5qnP5Cnl3j3xfCrtBzsRueK9l03oXeCK0kZMLST/oLLEHlO2IcdQISmct6i
Lhg9HqSohn7WRGKHa3KkunpX6HWUo3hja36KwixOGLcNYBnHIvERVnVOgn1kEQqzbL5rdDfiLavg
9vNIRKUCw8EVOHOLdWOg9zffJ9FDQuyhnJKQqYDIlTXscjsrUQd0rGxITUHUjFlrJI6EVVhfbvCZ
T8UWMYlxF7qmqx6rWDnlW9NR+Ozstpw0BpUB0oK2TBgO5bWh9dfcqqIcDRB2iB4xreqxIAo1YtoQ
fuNVK8bqtrU1cxWKH7pDh7Wl/5P0+7mztbjE0r1BwARaM7cQwcfAUjJedHmi+nNsej3LYiStOUx2
FFNFeDMq02qIOhhNkhkiid1QgxpV0yyGrbnRxsr1z0mtwN1WSZNF5QLDP0ZQFr8dPbxSBnFrLW6F
rbQ6l+CnqPHUs0gcrcXQ09YTy0yn9ZnNVI67dtpCL28tCzb/To99ztyi6xPrPpSawos5oJXA30mK
aJ3BTbnB4UCcQayRqf2I62l014PTWf4O05gLNTU1EYS4KkvyEzIEl5emi75YdqP9GFsNQ1kf7hEt
Zj4+japF+aNNnR0dYM1HaDg9oIt4oZL4KXc6EhTroArYmkfURSzpRwSGGqQdgpbsgBIvKWvMEDZC
8H6DBJOM2rlbJIsU+9KCVACjPRkl1c9lXicP942yteJOScp+/M4wddcNonoivaBChYQFm9Zjr8oQ
B7Hjsdgq/RlU33QIvZYYyGv45pAqjbMPpRnPqAgrk3lNXlmnFjBZhxlAFghJ2Vz4+c2NMjleUP+M
+g8Ri3DcVl7HjEsrqWIvTgXX/ArSEDEtuV8uRjmDWKJsaXpO0dNVZg1P7JWXO3Y2h+/EqEdUACzr
zk2VSwIiTjKMkatOQqa/Ss+rKSRUnME/SKvYzSJma1F68/nG0x8oqHjch3ldjs1u5MUYFGthPCDU
scFakVLYSLCNqd8q8V3NUxN00f1EWggu885DxYFxQ4JWYucdJKxlKBvUE1PUovK2ZYB28c43LPQJ
wMZ51xvI4ArPvR+okFzqyujC4hxjZPHxcjYiZnejpjlbwZKlRuZrQgjfsBJ5IdnsN9nIHjxIO/wG
ntnvC3OyBZ64bHLFXdNahb0IOMoiazfqWsv0ZCjGQaDltHlXd41HIXYMiCIBXxtZRAd9Cp3TBXFu
7Ftca5EFZfa9ol9Pr0As7O5n13llftWaLIDD7sWBsRc454pV6wksxBLjRoPPT2Abt3Q2rwsxeQOT
hcpTDFdmEq+paQiIuJVXtd73GmLyJqz31A5w4lGCsXLNItnc3BpVwdrM6T5XJXWbCffHrcdz5sYo
CXBwkYsV1uPwgUgaoHCQCFrV1NJvZmuYCWPdoOOMTeJIvSrZ9vI+yPTAPLbOkIotRVfdvNUWsl6c
KsjP+E9Q13D0aKh2dr5QwOIcaA7azjK6wXrO6qHiJdh2HnNHmaJ496whaj4q6ZfWmnRr1BVxMQBl
b/XKlhetHYjuVqZlYWzEYM4Z5KFyroredDdl4wfjAQaO8+VIBJGUxrk3Pfk+X9PKHys6gdZTHal2
hUIVjyOK6BgIoJX8HFtVu+e4C72BYCe/fvdySMV7J5KjjZ21zCjGO1a7cIdzm2YszgaNEnt0mSR4
duHsp8ywCAYOS0e9++MAjbrIeIub0fCLmgyvmui9XOOc2GgBF/myaQaktrhuo3BVY4Mbl/no692h
JIGSBTHTTfBOlYOsx7E561dV6U79HWFpBMGT+sIMzPHCqr4vI7fDAKVXKtp0VmNZ92SLeOI44O4v
1tKdA5RaMepoYjU773Z+P8eReF3L+LJRiUHqQN2kxsFuATuFA2J1qvOpo5izq1e7N7rXwtPhloaq
T9ipZuAeeLYm+BqTyfdyEmhiXqNOPE65G1j6IrXxItxpZqfIz/aIi/5MPLOR94RzcONF6YAJspUC
VZ5jCfL3UmfSzDV/vOp+WBbXghTljwZZUftpcwLg0LYznXycsfDiE0G/UfgY827jbSS0kaVD0Ro1
OrKSfqvXInlzwzyMye4J0pd4MFEGy0wUcj9Srdgr3QtInnPCPEDxqzKyxKrCl+Ne64Akna00ZhYj
bOyJqBtsq9nmkZOW6wwFJ9muTkQxLEKO/RUfk2BsngOLP1WCiehRM6bYe4coamsfBr5Qfz/YOYuY
Dt8bstekJJGBBUGDragXUwFKPGuJV6iwVq8BnE9MtidbYQGxS/T2Vpyk5rnF1j/d4yBLcXlMQVDt
qySdQCQ7HWecJrQSIG8gWiw90FOGQ5+jFIVcxVJ1x2AG8LqPJCGge7IbQsLqumZZA9aX0QSJmcTW
ZTmEstJvXOSboOInFIqTqx8tm9tyJ32j/DSzcZaVA99IYOvHhBSNPP6N7RjwhNngAc/M9d8VqRfI
JVjS/pK16SUPs6b+219/1XS//+f959/+auuGaTiKByAOMqTy+lxdFj8/bmHmz7/6fwj0HKOT2T9c
j/uteIkSJyk5o0dOn2voocJ7MIVtNvsunckAnY3gAVXTr0pLlGryvG069AR50SiZRnb4714jA9U5
/ie9Bt/D332Nq4/m4y9fv37u/JHSoyD8+svjB8Plv+8zfv3MH32G8Ztmu9KwdZ1EX1s6cJh+7zNg
SEkMihCiKPVNxdf/r6QoYFAafynCWDQ146L+rc9Q8jdbGa7hOI6ucdgb8r/SZ0j9H9oMyZgHQpRO
2qCjDNqeP19yEXebMWnjnF3PWf6jMk0IJSSnTcZbnVjNnKqeB286xpoRtUKLlq5Y9qk2oGxjWoQI
WENiwRBBH2yxJj9+dG7/Xy67lzAOi6/P8OOf5ub5Z17Qg8Ol/uc//2v9+7/7X/n8Pf7pX9a/vtNr
+zX3mzVSj3/+J36jP37l/+v/+ceV8Z9cUXzG/3Hv+j+r9H//ryz8E3iMH/j9YjKs34COaQw8bSxH
9KxcMr9fTAb9Jxw4GzEP3aKjGfzMH02rIX/TNenoZCtKySLe5gqs83YmkunOb/NVpDRLuXDJHE6k
f3nbf5xXfGK/fwz/zvlFi/vnntWUinbaUrpmmLwGpf35YnIGlER6YBCcgAk1hkjpyCx/RqD9WTQB
dMmgLnAQWMHVxIqVkFLnTw5iKMROaI06EgwZ1RVWczVzZrmoNtY94eZtSywkdfvItcbIT9qIY0wy
6n79LeH5sSgrg8U8ope/+9z/vbfD7faPb8jgL9vSLc3iaCZq+89vKOgRC8mijdYov17jPH21Cup6
r2mDdfXaRjCMalGxrhzQofd5CVQGq4vSkkNOrgZHMSvtAnVj69I2pvVxGFCxS2kBuw0BUnWfGokY
TVk5KzG0bFmxfJK3UD8MAfu0NhVyhQfuFKu2PRI48O6O41fcI+bm7Qe45IUOtSq/NLGPhYQW0880
bwXP/j1Q1lHJ5tqWToodIkbBghEzczpUGw6YHW9k10QC9anP2Vs3zZdZzXkvCdt3aJ9U1v6n7MIX
eNWI9gkGXdlT+eQ02j6GPDkN17CvL0aVP8HfeQ+Db5xpZzrWBvEhGBiHKrxMWU6SPkUS9wJHyjPI
c6wK2m6qfB782j2euoue47CW71m90trkZPrVTxU0VxX2r3oR7gsm60FirJsovNZPEeqs2KrZoaHv
9aNjphs3Pc6/w8Y8tFO5mzSdBiWlWBq74J3xJpDx6AF5D0nNlboh7b1vx+Cmaz3meCTEZJ0U47TF
fH4kxfcU5MMd99u5IA8DL1xc3efI6AgDQD5SUSeTaVoGJ1pvCO7esYm1W5lNJ6cOHmc7BeJW3d+6
oOI9X94PevyWOv45qCXJdO3eSajLQ+PRUg8JidFFVF6JilzZgbkjSnGWN++0AqXk9DEPVrRa3+oq
PIWNeyM94gWi+73pkZEe4j7Nid/o1mVZUYOc/KLY16O9dE2081pcnOc3o2yxz/2D1dgH2022OYHO
oxB3aPSuTu3cseE6oc1EncyQVJVYW7T0rXIhixc4GiN4wNJbzxKpLL7XwoqmVP+JDvPNRAbjYfto
cy5QtCd9Nu4bUGAOxIdWdiQrGqeC7NhIxOxJul2H6juYZiY4hNdS//BN+Yp/jpErextPz2P6gXhT
FdfYEUe611M8iYOpwhcK94tTxxDVBocg1TmKkOs/9u5q3b2oWPyI9QFycLAGk/2hQgJfcODN3Tsb
hdADx2S/I75n4g3pP9mJVOzQ0h59fdwVMrgzOUgS0lEa0gmb2NkPfoctYqml45Pw7I8oE6zvM8Yl
PfverkaI5miPTR/cOUPzM3aA7ISTgwhZA98wt9J16F7zrr+z8wK/37PdRucEfGhdPUXgAUm7WeNF
Jioj3OEYfjMc+6eXROcgp7UEBWPpwzlM62cfdiQ5w/o3TDawx9I+bdxg+P16aszT/EschZd0qNIb
bN1VFWsnzZc3Zbe4uIxr5OlPLhACwi5LUgkcMl+tYPqojegjcM2H9lTW6tHoup3jdQ9FLk9u5Z6n
lgSXIdiDmSVmspojLZDQp+UTMBoWmtF0r6XuLmj8Y28Xu4zxXq3nN8T98QLgzldBOmlBU1b29K49
QR0NLe2i7YavjlPf86sfYdsiXT64xtZo60+HME6GWt2ydXE3AOS+VMQP0eCb36ZVnAMNotzIxdKk
Eq4LziegAS++X762rnqhX1wMEZAyx/hqS+0C/YHDVj0ms+i5D8tXpzDRNGc/xmQ8yrbaJQNoizx9
H4roMcmsl8xrHgLMpPAhVqSFnUbuFlb6p5D03K6hxjfKqxzUJVfJtXDDR0p0FpZ+vEtCzOCRzb6z
Yu9MJF+butcAVdr8EXrFHPP6zoQM/riWrgnYUTvUxYRqZpyG4QdugQddN+/U1O1LfTqgazsJNMFW
lF4R6697/d6qnOeycR4Dz3klP/hWzFs6N9va04h8o70Xw7SbvwgW+Q+KH+cMeKnFrah7sRS8OTO6
D4rCZ+FAXyPqZSR7nGOorwfkMZFh7NHxbsZyvPdcfYsgGEKz/ZiwssaAY+H8Yz5iRS9BLe6TIbgL
SNT0gW7nITt7dlx1mpzY3x/Tojuyw9/lOadPCzS0SviWivFuPsDAGm2dfg8E7kQQ/LcxEPvKJuhc
lUxiyU703RN0YYyrA8MZBR7CKxcO56TjEY0NjLqLZ0rNqzCnl84Zf1iMGuumgUClEeIVoJKogNiZ
IfaNMhfXpHRITdhbiX8iKOcy5Aans//MpOghn8SOPM8dl8UKxTganegwyMca2wjrSjLOsq59E7l1
lWZ69LznsJsezJbdtgyfsC134wMv7VRZqCyYShGv/RR62m7OP5Se/ixMeVWlsXY5uIoea5kkrRiU
hWV/5HdOn796woOxh9KdFT1RC/MD0dSTOSp4rZL4pLWPsJBZsjfnGNPqYPc7nHnDAhjittKDq+U3
rwyPnp2IU6+2DU6ocdw2jSo3ac7aiyZ2KHPAH9G4IvXkitFx3v1FyzSchzJD/wJMfcFQDQOC4Kd7
r3zG3HEIxUZV1Rkf9ZsXhV+aFfzotPZmhDZCStLPMr7b0ct3OlJKIrzuqzK4RXX6btrFS2nxyMiS
b7cLHs0BdqD+3iPzYC34jpw0XJgGudSxf6eFs0xl61rRKSUWoTPsW5cYz5jGjmx9Dw2OAZ73DBsO
fjz+xFXvswbsjzZ+CJ2PaBTcaPx2Tp79QNDdUd4xbWhYjju994SoBLeHFyB4nC5BNkJFHNgmh+11
Uu1Tl9lfrs1i1Jqy55J8e8SIGmH2hlSXJAxujIwfjJHsJUJoAmS8yGXLp+73Fx+vQmK55ttZ70wk
n/4h1sYNbt9tyu9i8oCWobHmW5jSeAv+f5ub8tFqZ/9IlJ4INjkOVnuzYK0Itv+Vqnn2mLtHXavf
Q2oVA3JzjobEGRZapT9g6bq0db2bh5/ElS1IibrPkJ4wQ0VRrb23SQiwwSYfVSjqD6CFC4/MJOiW
vX/RyMe7N8JjbCUHz23HU2OyuCfRV3BcWF+5Haxtnv1nnyU1kFMxoW/uDkSxPIiSPK2oOlDlYUFt
+usoiwAmduad8AWzgjcO8ZgZ24DzNYbG12RynhjNOPUK1at/MQSRn8gqn3X8OZPteORckAxnJZSu
mofdyCRMD07oJ1pWY1cSnthgjCVQRO6JBIv4PbClacHwFEsyvqZabMzBQTOIwhiFUPEQ9+MT7Q7V
3jToqGojSsj4I/YTbTu65L45YtrEInivG/dFjH619XGn9GiPN5nBU4i0uVcTPxc6YAIcFR7JaVJQ
oHKUf0UeQxCgpDq6zO+XbWit85YLuMSdx2kSnl3yNUulEH7RzjoaMjEZkHk5BDdjQugh4qbbZgZp
WNyTnoWTCbvyTevTe9edgKz4P8MCAmIXrbxSiNPgYFljD/dNcfI41daB/hgHR8friqDeGSlJUnoz
IqQ8WYNR4xM32vU02h86jQRAJmdBkPq0co2UFAMeFW2jz1cjShWYOX6YqnXKaiNktL2yWEhDe3mo
0Z/juZCrCuvGMhu87zDRzmkQf4sJEEWf8sALMMRoAwiSrNc3vPU7VEIUYCLrdg3D3AWhlu5iA9V2
XBhURewg4udCIPOTtPcTeU67ZGKmy2wcHgKMlih66LMKHCUqcEwvBGYOg/5hBqR1VcOw0voDhQYm
MhFeDLdApUl+0jIoZ0p+hg7FpXFBIUSC+SKeDUmejuXLM9wbvCsmeA48A9wXq7AK71DY1Wv8EHiM
Gju61we5qYMYGunIJSV4lN2zcrfvYXXw+I+dH3XZhCvVIk6rnKKCk4NFNYBVvO6SVOJQABDk1eVJ
xwURm3SpbtLghSE7eBlViv0I5yk20RTxhseolAQbasOyqHE46d+5dDQckem+caA6Zdm0Iy9w2qem
ny/wLss1Y92FIaf+qTccqsixuiC4A6hnap91EZyaSAOmP+nh0nEiAq+SQ5C+S5VYy8IGDIq4ckuo
F3dxeyi5VxxPXctt4hX2GUjrXhh6iew/I9jYlRY64gGIyFhBc45ym4UoOud8sh6ViW89yQDwl+W5
M2kiHTM+VxwzSPbnDQyn+8K0G2Y3HkvEFA+oFSZXp/Hly2iMSMPOGeEb9xXkNqwpwynRTaqp+iOx
ze6Y+OYy0uVPU0w3xH83v26sY8MfnZj9sAlx7gM2hgKeUSssCyLk7yrlFWtGT/BMaYMxVesvWk4S
VEkmogxhH2udFz26lONecxt7TNf+wIi56SxYZwicedzxNOgl3AkAEUmRzWbcfteJCtEm9jP09Yt+
yG+xObyoVECCIVBONGhPHayOq0EiCzYuQQnTSUHU5haH/IUUUwfqZQyBtSOK+uq0BNoXhCkypl/D
fyY9oiUOgTn/GSsgiJMcc0DRcynQ1FbDV5Gg9bcTbDo9OCqQkMnVc5L10HyzICPEJN46Po5hFj3p
XrrZg8l3Dsf3YuLAwbX6wzDfdAgad5ZvgfDJjWUTOgTvljWTfp0HNhFuRS9eQ6UAcQwZrkK2AIDz
Yo0gM0fnVHXTW+jsVdarFesNyVMjOed6eZEQRPEK9ehayTwgPFfO2eyY50JBm2OGVblIjP418k+F
6PGl9ZO1jAM+E2DjOCgO7phvpwwKvOG9xBlwruLo8wxZCgn7ICnFx0gz0Rt08MOrVT4FExbOchjh
w9rVKiL8tXDJmghc5FnEGZLMW7krLAT3UYyMsGso7TOsQngZEL9bVns0zR0s9WdrfDVzFJtFo6tN
RUQwu3PIwKbznlTNxXAwrAjkw3OmRgJkl9PwGFqFgLRkwhEN4TlPWnLM5XcUCCJApHz03enmwojL
grRZRBK8x+gZjw1coEUl6jlph1RRSWAjkl7jwfeAkldx/ZIm6TaiwyEt4zSQJMqaU7RLUHVvfTTe
9Nz+lJXa1gIJOynO7criVrqzPN9Y4QaKIE1MuyqAJDhF3nqI6y+jLV6Erza5NX3pQf8c1sh1O/M9
SbtPZxDffTFXTQZ0yUI434mp69D4KBdMCqNQCvUORWy28iKXKAcUBCwlaru91CFqxhgAgYcpg9zK
M1luJNAXKBf4WFBC6kVLw5wcOiSQu8zOLyCt7YWTzEy8/uJV5sVgc7QhzMgDU8ADr4J+uU6hRCDF
i56RTux9KwRF3kC0a1iAUUxs0MqrbdZ/R5EV4y7QfmbkXcwpPbjwKLEhQ8Mj5sbHYEpM52h891J7
q9z4WsX4U9wm4vhBU27PD1cNp7Sjy1XiU5Y17GPZZaSAUmkN7FYUm5KYN7KDw3OQ1PZCy0+s5Q/c
K4TrGHQaQbVlTb5ug/jSRtFNlOjqohRJXQftDl1/sMwKBykYRICla+hPvmrvAGvcSaOZNhJxXh2M
qzB3Fm5+N8y8r6JSJ2GH+QKrWixPdt199Ug3FoWGxSmsFMlIPtZQMID2IscsxnnJAVU29tIS3C8m
voSVI8sbS51DKU0SYAoqRcTZSy1h5eg7aL4xRHWER64BpjFBdOpHqcZ7u9gKhofsc19GKyJpGSjt
YmRCR0xLczdW99g0cjp+9K0KZY9p451oaOOqORe5q419Ggx7yA2oksf4JjDoAgUxuXjm45sEkijq
Xnw1fBoC7mG44Y6FCcjxtpha8QmcJ0QwyZY3r8hNJr2MPsKYK+/gXOTeKQrSI5usYdlwNxY+wX0O
KY2mba4Rud77lsVJoYF6tPurk0z7hC3+agrOKXieRW6pK6Qy8gkc/5GGdMsC+BOthaKlY7sSP7Eo
PYwDW8jCQOCR6Xq0jZECyHcAjpgcID8vajfVl3aN0qLO6Kr7RgO4k2/bmHnJJOfKpeMyMYwBU20u
MDWGPLr12gJ7o0+PSd9uyhqDkiApcj8NskVk036jNQU4g4HECz+xCgfkhJs/2F0cwL3tea5+xTJ9
knQ8i8ld5QOq8UoBs+mHFwQp7tIZvQt2HrmpYh6lgeM/QbG4Naa3Zj+HGQYSbJsaHurAjEy1p1aj
d0lDMm20ne0kR4yQoA4IvUhwZWRF/MMlWHKRjZm98vEjEo517M3ymV5hRzbgoe7cs+6Yt6FO840p
Ux4FtDEEbzzk6JRz2TwY+lebkuLoK8qL9lfbWEJ3sLg1ey2N1zwy1SEvcDNozAMrv1rbMPwwVqic
b9JbDunk7cjvgceEST/qS5bug6Mt41o73GU8aNe61IeNUAXgrdx744lI7LqJjrREws/mnbKaHLca
+WwZwj5ATK0dNMpENDfmiuhR6g2qA9wTWDD91CWJCqdrQQ1F+FlUbXyPVr+R6YEyLX82dW0/dL1a
GwX8oeCGRNSrGrK2ILpsgxHcDDzWgxfjC0MjjOY4eqLpYCSGcX/F9Ib4Hc/d1pZ98ZMAnJOC3Umy
Ml0HbzBEyb8EULpGBs2MJnfFlmyEBaR3jSd+MOed1Yxl5+0pyGQnzfkWe9av9KbVgWQOukEKJ7cp
A7ykGN1FCysF2wOW5BRHIcmHRSM86CYY+Kf2C+wGcA4EI1H7jOD14FrFhSzwk0TRfvQEJIaqgy8j
Cc+go6CaF/0hMt3XKsG+Y6JFXhVItqbeOg9+fvUxhSwql1nUsgTktvKn5GtMOd/gxm3rtjnIYnrF
RVGtuolmyKDesJP6p88psEIbiANXqzaItz8nA3eaBuIWqij3TUY97urqBw0a12HgvwJwveHTLxe+
Rt5QWHWfRtViTuLlxr04sMVkKQEOW4vKi2gpzXs9KAAzKfLo25jqsweCQeDMoitzuJXZcF8pDstM
MW8AK/Ze6ugSUlL52PY3y76eLkZjE2RSGKSiTUbAOaQd0x4fETwIirWKtx8d7ADRy1jyQiahiK5N
m8cS8eZSK/D8EUfc1DAaMz38SsBBPYMrAS8pY7VV6KYNN1zy4X9Zwr4nPZoAgjmsDdGJPjZEoZsv
InnO4u5BRtMX7Y+s8yMC/30dyEcvm96zMmFSoz5B0uFpm/rPWBvAwQRccPm7nVZImd3+R6yQnNik
6Sw0V+arYFBsD5z3Ng6+7Nr7HJrSIG5DAsEHitEUn7CueBuNoN0DB7bQu/Su6pObGbhb36JiSOQx
mMSWHQkTomErKw/5nlaCssF3hdvvF/4ar6KrR+w8EFcGhoH+vo7u+i5JNr0c7/xKk7RZ96Z1aHVc
PmnyUDSthoQTyhCqkW9ZulcvM4CRtOHGbc2168TQS9q6IPmFRjPzwGfL/KQXuAxRUXkbapLTkDeH
IV/mVnhG0nSZ/HCTagI/mGJ9FIifhOJBBubytRJ9hKvAJ7h1I1Db7AQxZzTpSZot11qP4rzje0od
VBcdgyYRLWfXtEHoQFNrKzBLPqZfjQJOH48BevGFZXxDKagxaHTuTDxg6PGsVD9Qd/LJ9mS9B0Jt
HEoxaLzhiya4gvQ2TVdjHTbbpD+BoeT39NzbOGLryjEnL/z6aDXywzTeLLt5dXLtBXHSmxXr31BR
3uNa8bqdY2l2/Y6pDeYQbRFE3al1t0kOBMl/tfzhkOprKoyCHdTYai89SS05RHuvqd56PkeQblPn
0CZGzRY79EYER7PkOa6YILbS3mtCEYXOsDPt9vio1nVlzUeeqBZL8D8/UhLxmOFZmwnN3drUONjY
1Bn7IiZdQLorDvadXWCpSftnjbsRT/9whtMVnTKZB/Nj095QrW7bIPzIOvvbxlu5Kgab/T1fkIYy
TLNkvM2Q0ZKMhMC+9s6pIZnuVNRVebSUQzYhGwT8kSN57+eBqDN8xoF0uCVBa9Rx96nmNL2Eh5SG
GDSQAJ69qdugVr6PjWJjoe1cDXlGWq0gWa1zv2zL0za6E4CXcg+dI9iFyYM0lUlWRfkEn+IDHPyj
T9V4AE0egC359nT4B0poxFqL+lgYTAGroeiQHrzKnIWXuqZ1KXHSM7w1kCK1HWefdbOubhmgJq6A
r5QUYzCF+m1Q9+B2gYFbE8yR3pgZVbKgW/HJdyJeg/sM9OGKVM+aDEmIiI6b88xJs3VamdiAGiy7
kUvjNGrnwM1KZP+somR/0bOhxsUDo8Lqv5pm1LAAjdYWquODyp030MVXP/U3DAsQW2FC/z/sncly
3EiWRX+oUAaHY3BsYx7J4EzmBiaRFOZ5xtf3gbKtW4pSSVa97k0tyjIzQAzuz9+791y/sfeGHkVc
cQNio25bJJmRBW1Juw+a3iYWEZd6WLi3JCJEqyLGCp0OLFjboGGi00875L07G7EloSsaAGvrrhZT
e/JCTrpKlm8i1Pd67JgMkMHKQfebj74YnBSwZ7Y9kRzdQv+m91G0kyoCtJ0feD8FotlVV5qvrQU/
3R6d7oRw9r0uVLGuGj5uLdQZhFR3tpEzgqT9mJZ29zjWaFxrIqQb8Ph218IxzMZdDHJkSxwhAcMN
IlgLQlgymq81jKnFVBQx8iz+q0b0PI4To0a1b/30HGKfOGAhu/WsadmlCOAh2AIFW4NovbOHknJR
sciGIC/8iKYzQ/DXLJoC6KwunSWLTaE3UILqj0bgPA+ssV4UPNdTVW1UQ/+R7LZT7ZlHf4gUMSTp
3qqK257BLdTt0F3n2pJW5C33QV8C1FxXIY+yMzEXdZxGl677PBCGvKhBnC3yOiZYoudsSX1/DmrQ
+9WUnSbKSxpLAoKOMMwtMrVLnGr20R7jO0GPCzVcABynG4sdcWjbtuaPI/sCKI1lqA2ne3hNHf1A
D0/QigrrPur64a1EE69BrDsrg2NT7t7U0h/XFoTbxTimW92llKeAR7k3B1A5tY5fKcd5G6MAIa23
JsQ2sK2thuTa+f6UcFHegdIx7VvWl4noTcunGSi+uNJKtvz98aKIs56YRASDvKSoYL1vATTRpZUW
csvP4jCOVwkxPlE1ip1pac9sPB/w/p4Ak4arNHe3QQIHTGs17O2KKJ8pgbnvdjcoSDzIoBsvcLvb
RgFpJgJ6zsOO3gfd96geaCl09rfUpehokcuvzPoGHf/KkIl+pN9L9Z9JfSsnczxUKcfNzPHWGlrC
pQg+IDXs+kFrHgyE0nTCgzy+ryKiV4j02TdBvVa9ifS5BtWHfjuqm1cgBtFLaY1Hk5z7NWp40F+B
RhPHbi+hCSM2HTRKJj469uXxlOXqvgrL/Ojnl1oj8TukSnILuMtztQbIxCqOAyYEmvZ0Lfw0hZ7X
bhEGv3qcgA9hVMhN2AUZfdV8JRujP3W69lDrRrUW01SzBO0r23vSgGJR782gjTNfQbNozd5a1U5A
u0tbmczXj+28CfbST5eZgSMK7wXY2MmD/pvnTN0mzGsaEzvpfIMsUZ8DBNrow7uToTK1SKpnerXJ
QzxoOxgGDvhNn0RX9Mg8YRAIksLK+lbo6MQzvw1PUnmIsuNs3Aqdxx+AvO/tND9ilyZkrGxPRfEE
oYvYBd1y974HhFmUoTgO4kjBgJtLV9URLa6/SSeLlkoXXEqyz4EoaY9StdYhNsuvVloxJR9sZ9NV
QHus0HgckJlRnwESxxwOsi2yS8LHzuAJAHN22i4OMOSNm4ChXUkDZTTqB9sFrz5N6lYykATqeENg
3zobCOMsjZ2rjwdJ52doxnuVNPuoSnamucz7alfAsVdxeCe05Fap8LWfSWmttnTid3PqVmASL1mI
UDish2+p9J+lE2zs3Dnjx/xiV8zhqoTOYB8T6dYNs3PUWNopDvmCnJKGmDWHuTUD7S6FoyWmVyNM
X0oRv/EuMNl4DMiMcMFIIgu5DIP7oTzvW9SJS/mG2eUp82nG+XBXEEZpJ0evd2kcT3uRBudaS56S
LiNWQ8K7wk4QuN5TP6d486phtglRfqR3Wdh8rUzEzgaxUctoyD50hj9zITJMTDQHtmbuzy2axBQO
uXYZY9FuEgJOc7+PT5iW1OofU0ZGcJWLcO1NbOayfTNR5LulOBmB907QEx7YNAXp1T7Uyv7iaPYN
roCF1mG1gc76j0hPmsKNGc8MdvJCdPLW13HbR1Zzh5wQv41u0F7Lp3j9Hb8H0Yuu+doI1Etsex8o
U5IBYGpIXdp7MdFpYzeHW5kFkQ32YpL0Zn3H+6rBbJobkN8yKja/mLu3fXAQY+isY9vdhuauaoli
LRMmuE56hznjDQrO6z/Gthoco+4AhfoD2gPbOmgJnRMRlyFncmDiHeKgkUTp1sLgHEm1s4u6w8pR
3TsSSFVGUD2Uc18DXa9xDif1HTjB0Ps2wRdlsTeY2xMuAf3C8zgtY2sF8Dezc5Sz8Rm7wKHuL6my
N+Rbdf9vGfxbjvsH0aWB8vXfqy4XXzI/+fLxWQc/ynjnf+dv4aVr/NN2JGdPAz+eoctZuv238FKp
f6LTRcdhOTj/XJSU/yO8NGa1pkCqazpCt2ne/2/cq6H/08JhiOiSAspFevuf6C7FrKv8QTduEnrJ
IR2JooOc17Tni/tRN576xmgHmhsCpaCagb78FEN0gQ28lmPvr10vMjeZPgxrIhH4MgHBLH64Wb+Q
Sl7LiKmndXSk6IfJIhES6cXPV5BJwCldliE38xRCRNKT0rAK7hgig0ggcpog8WEpNKWtoVOSnJLR
TkVlAdW1tppFLbSvv7+gKyXq9+vhngtkr0q55vfr/UFJb+Duabvc9HeGIq+WpMxqUYTutIwFojfH
+arTYWIBRer8+98Vs176x0fBjTB1LKIGgmoe+HXqbtZV41TYBry7lYPF0qOFv3cnUFEBYl64N+mj
/M4bYJumIbXD5fdaYUEjx4eOddlpD1YQwX1ru6eHP1zZ1S1R3A0KKqxQQglKFoV0+MeXxIppXiSW
qnai755UwK6p9SYZ7xRU7Fd1sY8TKvx+B9eGaC5/cm8a+dfgqgZBge/cICK1g4ChUqHOJBw2lvjv
JOp/Kx+WV5ZXrtCQArK5gy/X5n+v5MNAlC2yOUS5K/vuE8xFSaONPAurTYe9X8y80yk8amO/GuRo
71yrkBfHC9t9Db4tfTa0/CUeW2dbxmS+udUdSLeG45ELciGw+xMNBeaJxM0ZDNwWfdTANSkRb/KB
vjI6yUoM9JxEw91UMDWy4aW5AFFPiQ4BtC26HGYdhTqAw0AAY+NMpT9EDbP1Pzymq2/5+01gtMey
gfXYEPrVTUBojGch0bkJiiQvhAXMwkM0XF8smhCbBuojaOthjUfxrUwm82+Tx799BuLn1GhHWabk
u4FxRno1LCjjSvFM4AwFRl0nuy5LvaMI0fe6F6dnKFxajOWHrIrAoIRbGnJqW08MfAIPZgf+G/Df
8/Eg6e4nlfxBim1fvxpcFmhDLohPWYjvfogfX960dfJKa714VzXYcZh1O1gyIwIsmJ1AVxS5cezN
qjkYBmGvAxIKbKyjv0F27uzGyM9WAtRJhVN674xMDhO0ALmrhyfHw0cm/A2cKXKTrbdYkcpOc1T6
+jGU4yEcIcL1/ngBdg4y1KwcwMVbBW58YxYuEte0eGUUfHT7Qp5cJ6ULAL14m6r6qQjseD/mtrdR
kVcuGS/Zh0LmXwekh8BREHbZEFB1OignpaYNA1jzwjg8WJNQWW9nU+gqnjwImmljHmFR6EiBCnM9
9TRXyU+Bum7JW5xt4qiCDO4OA+tdMeKhTbv4LUDLgNWNKU4SRTXVYWOsf/+iyivnyPyiKktXWOXZ
xRD8Xy35WtWopmvaeocCMdoIQB+3jW1sgX5Eh8qvt0EVFTczGQwfFQHR2HPv7ck5AqKkuxUE5q7X
6xmKaEebLATg6KrioOntuO9k/FT041fHjYB5Z6+ZjCwSerT6FVrTUjYWI8PSf7N0ayvN1t0RmLg1
I5quWVPeG2BV/66Y/u034cx/yQ9r+vxN6HwNgs9yXtmv13Tan4I5WJgSziFfOgfaMZ+Cfio880mG
TsOrhk6oRMUzN8eA10vXPVkeX6pMvcdgqoCBVjMfvNDQfWvE6aoQ10JP7sIi822wQuBNVp1tknyn
RdoKHyTnhak+t1hij3bw4DE8PJoNLcRINumitslnJPvGPlA/d2jALlMzJA+hPiZrJCceueX44kaX
Bg8HEntlWT5N8DrcV3HTw1nhCIZil6PhAWOxuuttRaxAoyMvIP1nH9cETHqVtJ9l4W/o8kGoA6Dw
Ra/yk3QAONUVIdiY+2HpIwa4sRtE1mHRXSLeVRs20w1RzA/AalB7hz3JAlDLgEIjHhuUSxz7oO9I
3XEq0l9+/0JeeTX+fkoOjihB0QWyc97/ftjyOVsQYKcFyc6voOs54IJsQFBLfZ5zdKG9+/2v/WJB
EjqrsyGk7ZpUYD//Groapx14i3ZlOCFZazksaPHccEcjtWHOSQyIdLUzV+qtIqS8f9gmrsqMv5dp
C78O+7kUtiF+/nn4cyUvFj8v09w/D+UzeQ5rrpVeOPKjVpXtH+7utbfn+y8K27RNtia2JePqD5Yg
MTi0obBM+i46cUChkTer7fSx3fudj7BhgD9txSWU1YCEpoDXYJObnJpti9G4obm7abW1e1EdCuBd
cIGbk9EIb2HH2SUq7O8CT3s1ukPxltICvc9detmGDkuB9Nc5Rqb/wyP85V5nYbdxJKQNm5ro55uo
9bYTEd9S7NocGQKNr5XdoLOKLNM8eCigUCdUey2qMxBdfLq5TwZrCSIAnl1ClMKobfwKd7GbQQz+
/dsl5ud3teQIXmUb8AeviH5drBmpTcMuUAUKJXknsXA4vXYymdQsXLfaTrZKj4tdMpK1pymR/OnX
51Lw+teJS53PJfTcccX+fGPIEynrkrj6Hd4k74xGZylzUx55Cm4WwKLjkKGnFg8aKJOBItt3BmRf
PZHVFaf6FYPS4A/v+/e64/qSHEMYNg43qj7z6pJKFSeT1VOCETneL+GXbKJ5bJD4iuj47lWNrTqF
/u18cj/z4ZKiAw3uHER3EIpPRDvQcy7lpvDEgWRF7wDHNNyCpRhPMfnWMeKZYyOn8VQIfW327VNb
eX8oYcSvbirTUfQROD6FY16tT1ONLJJEW6iPgQ46gdUyQsd4zixSi5PinLcWobz4RRiL5weSHufc
2tE/GRVUc69CxRUl+t0fXrNfXZNrWwY7G5Id6CA/P2g8g1Iva76AytEcQj+YW9DEhIoCrmKXN63i
1iThKtGZofaFNR/hatJ19YHzjWsmd1WvL42J6d/vr2u+FdcPmwako1NZ2A6H2p8vqxC1R6SKyndO
FrJ8DjX0rixFYULRk1YvhP+8er1Tbv7jX6XlhVXSUbz46tq9SJe5sqY0AGo1Fk+jnYiTY8eklCaa
u4rtiEIRpYnmE5/w+9+9PjPOS6uhsxAZwmSu5l4/hYQyWkO4xTrUf6UHJE964aMhYsgH3tSaFkEL
1J+6aVswNwAoOaKnhbKcm5xRfN80FkJv9KXP3rrUp/Kz0qI/LQi/2O3Y5Kn1TMfFYXp9MqvwEHbD
0FS7WqsvXs1UIhaQznQOtcu+Iw4q7drw0azro4tIddtqrKdGMyHm6I59Qjsstq2bGA3tPs84ijtG
1a3z1A9XvWZ/+f3d/EUZYJiS1Ib5jjpCXe1TGqu3bDim7JLY1mj264egEOsxj7d9B/D99z/2vbNy
9aayBSvIPq6NUfv6Te1khLA+9qtdpQKyQcax2mU9qQRaexNkzmMYa7d473p6IJspI9Yh1Qz6jW33
hwdk/aIekDSlhMEhibLk++79Q/GTY20L4eNgMAloMxBj98QFr428H28T3qWxMrTXcTSoDkzx2kFp
A0mHqyQzm9dyLIbngdkPag9Aq2227dzCv0FhT/uCZIyvgQzKDUFNkFaG2thJk0jaXIWnjtgmJw8w
fei+jxpfOYu0Lx0MAYi43QbosUKCuvaN2LjHJhKtotT9GiLCUYkwF3Zne/wDEefG+aAb16Gzh4Pj
JpN+MAJUZ0XsgrweUIkwmj7HJvtuxexgzYFmYZzMqd6ORYnd0Sk2EKT4MIlh1CLMdr9/xL+8s2TT
4J6mued8v/M/3FnkSiXiDo1wB5kRA5FpxkoI4t3HvrZ3EXCMaMriP5zCv5dvV6+VnBEQNj8raRRe
7RV5MHK2HwtsOcofv1bj7D/wvOKhNNBtlhS0MRJEzojkokSF1rENVrsp8p3lVFgvLUEe+7DAJ23U
/hKXX/IMmKda1VEH0qdv5SItjRx75ek/v1NcMbQCd/abu/OB8Yc7BR+WIsVpsl1qUu+mjaedIKN6
61SYglg0v2caSojo739U/GKvQG5lQkS1pDO3B37+VRmb9lwLp7sy7jN07QxLa1dz1o07vkbW5+SX
2c0YqHSeUI/7yeb1b4o3iyyvl0FHbC5bLzlkBYd6iJcHQ0akvqXIZf9wmb/YaaU9gx4gzjn/Wmu6
EEvIg3bSneMV1tlJ/7LNsj3GyRgsMe6y6wOY70xZLICTxZvSzx9zxFMP3dQ+6hTRZwHr8f9ySRxe
qL8FZeZ1pwmxFZZGLA27rBEv4HnEAczDXZ2ia5AjdlClA2uVHR0xc/Le2IRflcwjJrzFxgzzB/rd
l99fkTM/q+vXns6knFvmBkPdq33ft2yRJhDOdx6olBXzpWY9DWV2j4coQKDhFueuNYHweBKAcmI7
7xDsIYKqXRKM1UfmbuNUZ45ZNadG0ooZHaKGSEiWu86lURWFFTlvWKJh9eKhV7MBCfzemr+ORN2O
moLu9pMoDnGOq0WQSrGl2q32geUYy0k4BalL8bCGT4Q8cCKMJ5n9BVE51eSOCRphQVuv4fpAPzVo
LNsGSa/oebxlEYTxUTfSF2EwT8OsHIEH1bqDVhY01OL+wArSH1woXxCEkGMLXzEuzbe1mqxbK7O0
zWCPZLzQgVtWBKFuRis1bgFgHEYxfFGZPd5CUs3IvqH3Dp7pxspw5nWJga7OKqPdGKQvofbHI+F1
03+uW0yd3c+ajwm6uF6loCbUEAB1vMfxYKzdyj6YlnmoZBWugQX0uKJ0DuKm+RZjtA5oWyyMQTYH
H4Tg2g8S8YfN+BcrwVxcswzAuXDpSP28Eji0+tVoxMnOyEIf2Pv0XPaY1CaBpsK1b8ine8e9Gf+h
avxFaUTYCUuPYG7Aifxq/Rn1El6aMSY7wNa0UNR0Z4ObG83itrLd26ap5cLRcLDoA/vw778X61//
YpOWFE1zDhS25Lj281+chj7TxcGrdkE5Yl1qXGjpbk/YTACwIBnfoJebm3CKv5g1iZPVZCHdjeRh
SHp03D59TlBGJL3qEB6SDXit9K/E1cEx2RhKEKDAI0cBvy1K9CNIIvQvvkAsb/pDdj/G6MbqBI1s
atfd82QfevlOxNjSnm0Ifu/4O63GTxeBBF+7oiKYJibRqjAj+wzk/8WK5kAJFCwJK8ElHtKLPWnJ
Jonx1odtpu7MKAEaq6NSMUhYITG2eKGVIDHmpHrOPyMQLPWGhs4z2yPE6MH7yo/f397v7+/PyxEk
lbk/AMmEusi+eqFKc6ytkW7/Tuvsl4qpMB2WaF8ErrbjzDSACMjaiy4KDBDn2OpSoPxmvs1D04T0
yii9rp1+XWXocQFaWocAJXIS1eqIPx3wugCnITx0Ro01B5u1zsYYaSDlWedv8Aud6C5xGlP1XxAl
zuQR32IBNBdmF3nLVBCPm7i0RYPIo1mN5z6nqFxh5tq3iDEXAf21WZxWY2gc3R2eJ0TN2ltpmtqJ
oJwz/gPoF/Yfx18WPYp/WcMdCw6MwzBQl7QO543whyrAnYzG830ic0XIydYJZ/IjttJ8cg9pnz64
gxXe54DJbkNkKVVdFge9dclZZnL25Hpvo+silKydZzy5ZKOgVSIP18P/2AbezsT1dePDDiMChiMF
jXaE+W+ROgSkszKSod3o9tZz7IZHS/OTox++lkiwL/kneJTiNikzdw3Jt1v7VfJBBDlk8JKAjQIB
soEopYBADffVWdMPjhZJTkih0dvr3g12qmvXtITOSTiMx1YnmqhXS20gubmNGHEOeNUaNzoXQTlz
mc10Cz9g7Yz1Y+VO5KaL+KnUk8chlxdmUXiTsBb6aDZR7xj3CpmTX6VI/JTEHuQuSSFBQ6i9eIXy
T17Rf/MJPF5UREDDyjS3RNIhQpX0rETco+wyCWkop89Cw+Yndb9bZCEWyNzD4d/bzddJJz4DAw0Q
4zLc1dFIBlRk36PLIGkX1FPwUbke4vyh+jYm2rtXIaGyPOL7km+FE3zrgAQue/YmVDw1aVIpLhHN
iFdxVLFqaCRNhoQ7loWLAeMLUjGfZGv1GXniwcPT0wwwn43euzM9Ih44G+I44iy9bHT50FpI95ME
pUNR0TWv7ScJ25PFYwrIAMBC0BCj1bWTs3A+pckhjpFhjk/2qDKi2Saf8DH4Lw8OFhgvVTemap/j
wsZX67aKZgk1szL7iC/DS1YlUpWQFPSOFWzZJyHOHNW/+s6YMA7/DKg5TmRQPFHrrxsRHDvSt1a1
ioDe67Zc2R29eRhBH2GHKyxH1kHXUlvp6IrZ66Wx7HWaS5UGCH/koIT8OOtnKuzCDxQSRayKIAzb
Ve8R15iCi1ApCBeSzs5xk+M2RacI+e+dhM3pQNTWMXYA+zsciJYCiaEj+2XfROWhjcMlDeEQYIex
zhO/30zgCS99cnGhDJygmTQwL+1TH4XdMkETuqrHCv6MZVxGyz1Nfpod6tFXZy0lGydDRrBO7RbR
QKAd8lySbS1zgN7im0TMAEYexOAgS2uRaFGHekvHN9m5BxENcquy8kXTMjCVKA4WGL6nGe6QLLNO
PJaNnq05TBEDmzUrMfTvMi9e24JQM6sx8hUlJ3LiURFjPWpQtdPWXTkhCQjFiLQNc0iL9zjsUYy7
aYn7wDh6IQkOun/XD7q2S30QksnYVWvoL74Tljeu+ssgFIBZmLrh7cZbTmuKxiTe42bOxpMd4UeJ
jekq+/AltR4aegLXsobwCDAZ4I8XhmPfyBnr52vE+Y14FdwJObT5mNgucH8i53mNoq0rS6aLDUgg
YjHWxRiYN3lZXxA+mmvAjEAc2k9HlaekHm7KZnwTgUv6T9VsWt/PN37/TJ26acroyZEEjybJCTMi
LyBesy2hrARw+CGIyxptQLoLfOML00CizJJxZxivcTDKfTfSdAXwj42RzpQIg/d0xIYCSYH0Of6M
ODTWlfJuXTLqiLUNQH+2rA5FvQd9TtgeRAbTKW4DlW2oLQHEl45GZlK+r1oipwTJeBKH0QAE8Sio
6ywT5VqcJGiqNOvBikPnTH/2xKgyXNmCb8dtnEtSKFCkaXjbYmtHcAUAul+JGnIOERsLE4bAKiPo
lw3W3Ho1xnFL9/aT4eTnOO8vRjG/3lN9wn92g3b4VQ5ql2IhIA1wLRMfwlbZvos57hJ5wLEYtBMl
F/kLdk9HdH5KU3fx5PSqK2xncRa9K41GRW9Ge2TfdwGmN/jRjeZvHCfMCJDrNk6RHCxDww741R3Y
Wlizv1YGK3JUp8Gm6xq8hzSPlk4+4fNM6rdRGidE2gmHWOISPdNaNJXRrXxvAPZDbUQSbYa7mnbU
zqe7R92SnwFqIo7zfX8V12Z10IPudSQdKMGUYpk8rVDkn65lvQ8I7Z0pvLA1XUwFL4Bz2pMNNsl/
mkaeepIvbde4gZMqsODWKVbT6nGq+qMOQ3gBFewjwl9smE4I0aBArG91e6LF8KkjVLQrkieEq97g
fz3E0n7kJL0cS3Hxe8a2LYX72Hmkf6JYZEqMLchaBrpCVkxbo0zfJz0sl73SJ0gx+SNHp2ildxZf
aEwNEjE3wOxvP7nEXuw6Uq0S3PgrZ37zCic7TLBhkrROT11ZsCWM7t7FHZWbJMd1bSUWOtxvbKxk
QnfyE6v+OzSEFyrYR43EhyVVHxMlfITaNKx7nR1Dt8IT01FoHLGxi2R6rJth76rsFbbDvUlvjaCS
u6DtdHYvxO+KI3yFA24J8eER/i0mZnvGiMjlfKdzDxF/Kl8sgQ8rm8AVJGX/WLTpM4cXHJhhdAyB
cpmZ9pQPnIKZH77bAo4TsV/wR6pHy+IZahL82ehsqsI50wX6q3ejbeWiRCE+dlGQbqVY8PtyCDFH
t3Ipj9WIUzMYQOya9cuoqb1GzB4+x+BtitllokvEoXQhi/hh6MF2mIW+t5zoxiLJi4iiko4rcz8i
M+jSshPgSi3tnVkMmz40PkqHAGlJflEhqKZCN0DrJB8jQszaHll24bGG9zcVatiTNPk136MQwGOz
SAXFjlRJsA1lvAP/EZxMZpi2YPY1Ru3OrI1zmQ/Preif+A5L/rJg21XDSYsJY2n1O0tMu9rUN0MU
Egzs59+MDFZkTyFXCHZKB56NTvJVM5nbYUK2OcrqHGDzWRh+vDTSgKTmnmH56GlkesbP8LHQi7Hv
LqFLYQ/V7ny7QZeePgxd8NIyFVx7fE6L3jJ6RhHlvQuQeFkbBlF5ov8wY+dY4t20Bp9IIT/ZjgDk
EQi3CDVxK8PxGLGfkzJKkRwxO4LjZQWgCwYfpj5Ao3Rp9iFgPpQUMRlg4TQe+ow+WyyaflsQogbk
AIicfTCaQvDPAjXBbEwxMDiHuEpwJqM+tQA7LErs52TlESjXtEsCsfC82fSBU6X+Mt2nQlPkc5uz
Lttwmq03weX1cDCJ4MZT1cukWiyVA48xHF84ZN9j3/CWeNnKbdfQLxWwBGdIO9R5NPNNk2Lvq5Nb
EEI4z+L8GDnTQfnqQvzLpi9YetNo/NokBVG9GfQ7+BgzjKWrVirKCRA3KMFL9ogNqXv7qHA+24pk
7rYhf9CateWZTrEVO/ADQ28P0kRCE3Qi4lPxd8I0WgwobTatYoWt3bAnUDwUpL1G+mm0nmgRk0PZ
n/N4MtffHazByLOywel1HeImP1tPNiIrxd3Z65LiIEYtIMahXWsCBkIAWTmsidkb7D7lS/AufeoB
iJLkfNq9XMZz4VuKumDdGlfQF+kmD4O38v3oUmVFvpRpQQqu6uDrUGctKSfORaojv6W4avJdSoIw
K1GHBIcSh2JMqrK4q8hopSFd8jAr454mWr+imemvjaKmBijdrd1EgAQoqQnuATHt6Hub8BXk9Bmj
s8Q55hgGrCJG9BPpNyQkrEWHPcUjtYxjNdo2k9O27V+acrIXLYs3kdno36pjRaBayWeb+d1fFo3n
45TPY9+GfdKdaZe6tzXtbtj10vggXi5RNcEiPTb9wXZe4mA+dM0h0wQ7EtKjfZSDt558+RXGA4T0
TaWHGCsa0DEJxlpDy8AMphs6alTV1rPOGXOZgVUy+7smHIN1aWn7tkne3O5L1FIoaVXxFBjETLG2
Yic/RCPXxqRnpjf0W53Ygcgb9g5s8HpI+SgBOVAtf5qAwGRaYeOr7bV/MUhfMCv3yGSGcB1bJ0Tu
YuLALfzpw+s96roeQ1ZmrC1OW+5AMAO+AiTzDWVET+1aTca5cwN0REq98vXwQI5VERyIEznigdVW
U064qumPq9Yp0ALqrGAQ7MtCf6R/TXUZSXhL0C7L/jVR3n0krY9WzIF6kEWMio1pMK2PEHpC6oE3
AXmm29pan8gZdmJyCctbHzHkghSnN19hMa9NGAz2HKuOj24K3z2RPXE7b3D/0QoB1xPnzU1klfdd
PrGWlxlBatjzF25LRJ1MonOYwBWcvE5B4xTIuyTjI2ncKS2bTWSwBgj3WxPfcRg9/9LVrGW0Z6bF
SG577X3SmkX2ZYvnOjLvdF/bGgV1JIjxB9CqGdarGjdLiHeiiHV6cergzozfilqEVCyPy6Oh0RUH
pWlPEEBIPrwtDbzLrQqYJ1oGNIXbLkOIZk5gKxCsj+He7YhS7YjDXnDU31AUnGt/1BYi116mmEAm
AntXxCh9DXrrYepxzk4Ocwy3+BhjzPg+qdy2YmvQ3DcSBpJ96VURIE2X7PYwAJ2Y3U8zs7xVaTqf
Lvp1F2N9Jpq+hLyzKYapxduyVTYLLB90bPN/Cje4J+we93HAaaFp7E9FCtpqcOKbKTBxijmEr3ZW
uIRirmEfHWtt0aJkpsGkbiHGPyBl29tt/ekJJCyJCM6yUN9aE6TQQNS8unVtt6CLUuJOGLJDVdTe
qUok+dSIvWJZnYj6XsaEuxlFOp3MvAQvROg6OVkJvw1iqHbhc7oyW5pRRCcrHYKjPVgbWVsvE9kN
iyJi3+txB2Tm0kuyHbosgV+UMyh4jH6miZhfJJCQNQ6jQyLCR+XynwadD98wNle4TimXlrJ6aDzC
C2ovQ6ET2S8iCw9aYz3GBmgejVbZQnQjM7XKftcm6wN3jbnKxhg/quN8RoVY5ZFOQtRU6qsqbCmi
avctC8DRgZ+wobRBE643ezLtyM3WSrr0hbb3R59WX5Iw+2NF7/2KYtBR+dnDurvDNPrSO2yKVfLG
drmZpvzBylZ+P1jLIiRNxIwoQAQm9sXIq1RMz8iX4LGZYPpRTqL8MUJIgyxKeFBZxjnXNlH3FJst
mQbm+IW+LtygeNxoWTUs0jbWIT8t9bC5h1hyhhHTrxPP9ZZdPLW70rJgwrUrkcXeihW+2caUHUFB
dif+1ix2v5QcI1d+2YgVi9Nd4dNGcGg5FQOHtDEEtegO5sLXHEFHt18LH6VTZatFCEIphDCzsU/Z
jGXtMP2tnTh4t4Pyk7lJhUiqoL6r2J7hekGRehyz0sUpaSAfG3Oofl5mbDz3rS/7U19waurmUS7N
m3pD0yVlH4z2xkhOsJZgiYwsq1iWdfQw5KTQ1sFQLTLi51dWh4+38qN7B6XVzWRkr3FaOQvXsSCZ
6BYJFNh7EinIKU1zkpmJp8qAi1at8TlJfK8uZ2e06vKWfQ7ZaLLyVRJvGma6c6FORaAoC4Iu2FaV
wa5Z1dUqowjAs0gJJGj6Mz6yNp5m1EdV47ey+htLsfYGCXiRiL4wM4DkJfTab9hl11iLh60WAnPB
3So2bk/u8hz4kiIV2Jj03PxoMo9kXlKmOvjhq2q6tKzWHM/lamymcxeOa7LMTdqmfGOg7YjuJpKL
Uzxh7SH0FolwcxsPJ05BxaEwy0syFf7a/07DUkZ+I4P0wajy+j7M37sG0JJZeVi2snA1gUI/BBrR
1TpefVObMPYG3SUlXXj/XySdx3K0yLpFn4gISPy0Cigv7yeEWtKPN4lJzNPfxbmDPoOOPpLKkPmZ
vdeOFXl0de881xM9j65NQYranFBlG+9UbpWXsuJFxDSEues8p4yOmEAJMAo9Gl/bVIxg6AOBqT3h
IgVW3EKkyIo2P8VJyoRM5zvrK897Xobx/2OBh82mPM0M1WrCFmNPeyaTL8gNkzIfORYi7C3WgWm8
EudcoIlibQcytjJ+0yz5T64AI8sKx73R5Pc6AS5aWqfA1nq5+wJyelqgb3ba0WvOBklqr547YNWm
34tK4pJoxVZASXjJyQR5XMruy+MsIqp1M2sOxFY2yRy5HFwtScWLC+axB37Xpu5nLLOXNCOaG1QT
RijXx9OIDyRLuMNjzJo7T5p2yHYYchYJlzMp96py7pTO54A29c/T2rMBomJHhDrXFAa9WLOta9lI
3ut0wv9PgtSj01tHBtFEKVHdXTEFKzU2oYzHeK+TP8pY1/zQdBECmK2uXMfoU8b80yfhc9+sxCmm
CXM1mmMevPluKl9Ia2Kquimu5tR/XV2dgbJ/gnvHom5wHpldlxH7tgwQAAHSiwGjcpJvLgtnLP8M
HLUxUfvOqBFF51+NwWEPCBSbGWBRF9VoqBEXDxtruiGKNUDatNmtze5UXQyHtM5f0PES0NJRSnit
cZgFHTtZYfvCzfII8h327b6BpVqiZrMSzCVW/1xmPupwV6goTUz6mZpO2KfHbnCl22qLU3F6jLp6
+uD5C2vCuQ/GFAsv2gkyjXRaBDP2QVFa7VO7eHE4igSyfxoT1zcPTiRy+Z7qUVHFVjS6gKhGStzM
JOJD38QFdh6fu0Exw2ArkeCm6OfFvKYjIjyG1JsY3nCOc86XA6WT/8QRHOZ6jJSKhvY0n5gZ2VeC
Y5vZgCgu6vsGKyFy8s+YWvnZqzGqjPVwNw/jJbEKmkqGt4ZJiJbCuGKLxbqluIH9ZE6ikhB3Bacx
mBbkxXlJ+qDhl16UWfdZlX3QAshoRv9fJQRS8tB9a/PAYS7iBW2ZzxcHrEYGyInSsZrYj7TI2kdQ
hsbyNglCGYlrIHNzxofaGJGNNOPMiXFmrwZBuzBe1hWztdW86MN9k/bnnFnQIaFvKdyJfiwJVeI8
UpWhUrCm+uJ15U1npJvBpvB4vH348ntU/yZm7+xSI9lgRgsngPDRBQxD2l+HdD7rRbC0zJi6ngqr
Rb8T5ML5qJp8eRb4x0kmPuuyfvO7gdPZpk5fyzdQetbVIhWUWs3YqxqBbe9h/3bNM1CiDyHnaKF6
jU0fxh6QTFWvh7Ucy+PgYt4d0g5DjuXej3S4bqNFsa7HV087sKkiXZJGebehTkkbXfeiKUGwLsRy
OhsY0XKXr45g2jCviYXE170Tgqm9nVVTSCH4LEcq4XkZ3lQztOGsM+h0zAdpXNCuf82l0oj0Vffx
ZwEzK+oQxETGCEkW0/8IgNT6kzgL2NGUVHeeWZ8V4yoNHfgebGTFfCrUTb7VwijbwyLtY8JAXaqU
lLSRZ9vXk7eW8HMsum0XGXIYjq2H3XkU3s3PyYIdnAWMaiaTE0Yt7jb21XRiCW0IkdL55B9lwq/w
1unT6p3skldeBLyYeWTHyndJ1j6qhLxL4u5tGcPeBlibNe57m/LBxFNzL5xYnTtSUNXsvi5VbqGP
N9sgbbLs1EsZoDyAq5MKI5S4AzoN454p05OKYz10+yYEHsyoyM8Z9xWXsXCJjDXSxzFexb7Rxqtu
SQTwlVZc6McPfqlR81QEh2X2+sX+PPQbSv08FrdEuMxGU4pFb2gDOTVcfOkaqdq7axQLbVH3sLGo
P7A+xcepb96TDaBcw+ves67Uug4waCHavVePYQZhKrJ7q95P4JAdiqYg8Wl0KND1h5G0JDuHGkJg
1HQpisE4AYJjFoF0LrJnj6wgJDjoSWdn12Tzt15Wfyy3vQiWoHPadshurvk3x4jVdYNug+Xso1WV
36O7GDeoglYkdW4WK6NmQ0uiHxz2YECS+ltG9MStqxwLVMwC/CZB34H/xibJqCNu9NBl8O+1PoHz
AEJEo6GUXluBOKCgFuWjO8urXZJVzaTTNebkrPxtF+YwlmT1Mp0zXswhtewHSDzNQfRWBmhKUwxL
fOc01E4fkjrUB2bNbN2hNRvGtb7T0s1CMXKTUsS8+bc1BaEez3kd2tOy6zjBNiNHG052/TDG7RgB
RujCsWacrpggrjzKBarYnVaZL31Vf3fuCpFfTBRGcU47zN7UU/cwKu/tcSAxXWtOroDCuqwle+js
Pknb5WRqyQdCJKBIOZNHrzS7aE51sG0IpjO7/henGcGxALppQRgDp2KBa+He0HnF+DzQCmheM4d6
Oqnr2lKBYVe4zjisEUAC9xjk8OCZ3KbTWG0rYCMaLKzTmZOaUZJToq2dyxiqdp1waKb5xvpuvtW1
/QzblbbRXkLDcer7//3PopfFfXIYAJWDICFbMi/XgKfPeEqICbuX4/rB5qO62T4TN5lWdlTqAL0s
JvZDByQi04Z67xj2Ru9CMYcMidVgQhlPX8CacfVeYFOy5mmkvh97sDqkXrJbMJZoadiZ0zfZleaf
QZqxAB21GHxQgbik/ZErO9911qiICA9EYXygcSvJSHDBHvqsozrB0NBsKuPEyjLQ3OrgN615opDa
SxAHUWe1ZE7qnYz4zE2izdO9NtqvGdsA1lTaczKASmg688yOSLx2v1ZPaqLlzJD7DS0JcUH2wjs3
5cAavJhvMl8vpQ8WVrfIrJqXVTzoS/oFHmhPyUaKlduPF42Db4376Qy9j0X2ZJPC4bzzXedu8rqj
GCXzKlz+EP7YtgUT8P9Z9+A+dB1wjYZLMZaI/CtJwLpeA6oq/X9670PoVAfVjFtqgX2NzUcguTnk
Qca/nm/B0dPi7mCZBRMvCSIGnPcXtdp17SmXza774QXEAQb747S03YlwgTeQAMY5Bx7p1Sic1ISW
GPJvvkus2WLuIs0zyuNz0bZ3ma3BiiJUnJKnjmL4YRhHUEzxxl5G0yensCmYZeT8WkY/mSauBCrS
ga6PeVX/E9wFwKBSYsnnrasuL8zUnixJOvnQj1cvM+CZ6tYXe4J9ogNhtysaVm9y3pwZItNIRko9
JM+JC1gh6RoRTd1yhg0O8IGoTLpQPKruW1YtTImUpdHycaKupk7WgvEytbEIE8v/QDgIapIg6Aw+
ImMuXgzRomtkAxg9dHWBGEFEcPYMfrzjh0M/YPdmD6SV5FJ7o3lfgb/YGcOYM8hHeGRVDIh9k/Ry
3/xNlBGifSS90ZMuXBbnw+Bbt1uoSfduOkLZZ/XT1ySuVU520jPBplS2ny6JAYtF8aCBgfLBNqap
/+iW43zI7QKy2xoHIynzbo6rFqH0QugrX66Eql3L6+cGxW7vybMh/CcEJ/um8t27fvwzmw1swQr3
E1IFAznvVrWUBtQONzer7nRi6kK/ZkVRcrLQMIRkyF47bX3nw1v35jx9iDV76gqbrpKR4W5pzQV+
UjCljGSqaT3rg3wCZtxcK/Z53aboc2Xx1pnVmTvFPy8qj8hI/KDdfckzISl+UwEINL8hvX3SnUQ9
li1rWVEfJuykO83tl82+DUQi99yQPdhIVCHdfA3oPFaDB2aPpqOs39Wq/+VzeddLQXMmUhxTBZNu
swlbzTCCfubvyVSTXbuBhKPGveevb1fBAwDHy030c7Yd0OwIr+yjoIFZi7vL0+7dmTA9eyRspmx/
7J7KUWrouJrVfu0SAfrf0y+KAr1ZqzuV2RcBp+zZhDofT495Ny9A2TI8sO36qgpWREoujz3XVpci
+CLpYQ+JEiZafq3Z3e5qF7hI6k5X0JTIQUcG6KIPHYdfaA6kN3Ibfk6teI+dnEmV6/12SxwqAb3a
ElNHputWQcjpvGT622RO20+3H9CCJrBD40syUk/EbvxSbXRRBcukLoGMpACgS/Pf//48nv12l3Mw
cS/7D2ONtGJtS/+FLRLmdEeg4+kiXwOo0q7ZsyQ4Nhrcx0UOJDl4fINzpgVESH5vwclEl2oXXTPX
SJoe60er1Q9F4X6yKWPB5MRHGSuyal8SDIOkeQt2JQ1kMOGEKDLolfHrJuWPPuffMcriD708U/RW
KMAtpocjT5VB14wWAYKJt7pZoND/DeKTq528Xlf9i0t/uJhww0zpPS46YzxTXqaJh6eSCmYmH+48
EwuP7URVyGQqHXhobNv1oWvFa8GKksW8aqubOSSfsQcQNRb5OV3tUw2fOB0kM5Hy21DyUjn1n4DU
dukIiKpxyZ7LkmgqrfW+mWOuQwtjxfqA6+lHfQVLee2yJ2ZHPSMFHpDWyn7rcrDhL5bbSACRj1Vj
1PAwcDLsAqAPlMaemCCODoOeHJrxWpzzbO6i2in/TNfqDtVG2ieDNTS3/eJq/LQeq3vbth54j2GS
Vc9TrO4tqOH5gJOmhJJFjekenNZ4b+bsFZ7gDebnX5ozgfP08o+F1kNlL+z7JJOtpqFQLpeYrX79
DN9lDRbbCavG/Ju1EHdr3cQqsiCKR0ajTnWrP5aluhCL0HHZdy8o6F4xkmPbJjdYnyWjltnZM3j9
rkrZhKaoX5hs7saNEB+LORCCWatPz45G6yOrXmYeU5ZuH5xoXwpNEfeNs+60Rh3sXtyNLc8rqXT/
DONLN2j3e87tHdPqDuUTtbTSwMGaxnmDuywCJ24fNvKWKaKcpx6QZTHNH2D5b6XdH2RcglreZH6t
Hk7wNfd9nLzn3toEHp0J449l3fkCtZXEpZV0YCAdSSaxV6ABrUFvSlvyzOpsaPNHrxqfXZvEYfNb
ssG4zCOEBA8BDgniu34aPqyJUr51wNU0OWREpRgpsQingnVcF80hA2NW2HQPa3EsOsh7vcF7vXHb
Gt0gCIk9ZFXk+zVfPzM3DWLKvIeVSrbUUhUgPn+QeW7c2YIo2UYc54UeXCWutjHZ5NmWF7wLsHUl
HvdCQU+0ckJ8l6SZeHLj58qPWUZZH0ppRdQ8K51s5BYxGtUZDBGkItOiHxoz2QJN+idzQxHmJVhZ
E8f0nuxz4sHZWk9g66I1w6+p0+qRKLHFrBSs8PDMzmAc8NpBQ96UaCMBU0GiazdbxZFl5yndF4li
JrjndaJExHJwrYSnWOeuT44s+XLwadJYvSkLPVHpVwoGFhETJqEEFMExx2WKYi6pEQQJKL0pRBJ0
L+RK+OR0sMPTMs3ZIcjlEKkLj1BccikqDD07kMMoC+QnE4QD16oZspnnaSqgg61r9R3HztHeZDyN
/5a3Z7eykV2+LKVRBP1gQutPU1QdTXbEU7ge3Fw81w10Vd+GJTp/A1lCttQXX8OMACKdKcUxU7A7
UdpzuyJe98fx7DXldzN3FBxO9WrL8YVIWS+UucnfIqy/0tKf7U4i8x6yL9MYggwkysGo4A9TrB4s
a+Fz7ZNHRSJ91zp5MCdyBkYHr3Dwxis5qYclAStrIPBKycHrnOVVt5wtWGftTpbd//RFAraGCX87
opL1H4BtZ4EfkzsrlOANVUPQttkLQLdIFCRrlFQRlcpDMqy4XD2LSZ49hgwxKniT+cnilsPzoUgP
Hu642C+YoRjQbCy/FYQyV0YHFlH+LRY5w72obsCJmwPxXEMkZdvu03ngyCkoiR3/S6as7TI3KxCR
za/d5GeBZ99ptmkfkL7zTJQZqVq9j/eAY0LEZAGR3GVHWdpxGujU9WmZ7DUAu/sFjN5+yKtdwuCO
J/i9tI+tg0hiGQciztc66muY6sjx8kU9WwM3z7oUbIyHV9NcQrOCRS6YEeBiZHS8CQrN/fYPG65u
J2xfnWuOiNg3fnT8s1L1qAMdNDY5VwIKSvfZ3njWppOfyZX49Yb4Ih3fPvYEfR6rq0s5zn0nHxS0
j0CHsQEvb37OSuOOuzKoB9S3LjPslJ6qqvKbuXof6WS8a+hCKAUh6Lrtf4J0kG5g6Sj7ldrcda4Z
kQ8AFTuq1RsKmIbYhunSjUR8GET6bnJ2P+fj1MjXIZ+Uk92InS8Ro3q2YGiRAk93nMWPwh0QhLkM
PFtNY6jhvlmg1nZ+nz6WNjPlRSTUmi+tBAKXaxfMIEGb+3fjYj5ZeYx+Q8ZAWbd7a3SvKSEuJXFf
+sx+vOxhFYwWd6PQC3QgWbwXskam0v2WyAl3xIlwitacJSMIhEhrUxpt3x1CIGp7x0z+cCLiezOH
Piy99jUng2QHFAKGSzMkAMiMveBd4TJrecyddF/FxYG5kElkVPqDvNyhlpcygt6HqlfzfsnauXmm
5gZzxm/noc5OQvy5hUGBVY9i950Vg3mS6uAnDuzr+KemUPa6hnJfJ1PDr0PZeBtA0tbCNq+CVvVM
+ZAb61ihd36+EjvJjFT5jPb1urgMGuT5Ec7ziY1YxSCAv8gqy2eLKJBG29K09coKlloH4Q6UVR+6
KZz5PhREeljpnWy36zSO6nhiw6z3d9YKirWt5i9lLvd+Yx0zt47KeLwJlfwCf3HYlxMQNyWsBjLm
RtgEvpSrvqyeJY5bvZaUJ9tbMgXkH4T9aoEcBZGs3IKMm6FCVpe4D13vIrTTWP441sjhqN+snA6c
9BpAEIaKzNz/lUsdJVJQVKLtawiz3vWWw2Kr2tm9/UH8pr6XbXxYwKCXiXVgGkaIkeoDgaSb4jqc
ffCI5A+4Jq1pufg/+cTXX6/6ORRo2xFUbwS85T4R6yva2oWghOplQdIpRy2wXZD/7MtMiE1812pG
620ZALI/jDZc9p6xqqvJgHL5Q1GMM4Sc+EyNHSIUJxpteMI1o/PIVgWmtvqAYftqON2tmT2DRV7y
oYOqaTXz1+jZ/Bk5K0rdT0gtsF/aZno2idzIWwJBLDQOg1JfUue6aY2Lo1mwQvwro5j90HVMyInF
WoV4i6029GmLQIAnj2XqaASGdLyhyux3FWqqpWRouDLOqe3F2utLtx5zh9fsIuvsE9iCOYORYRhe
loLhp41tYavWB68LNNHYTLHQM9mJ/WrFcPmMIpSV/SNyds3jmDLDXB6cmmvbHjEMlPnArVjAErTm
5FHLkQahwbmnAtO4vNo3OTpMlMf5vUvNH7Mc3mWBCUJoROGkvk8b19cL57dJVqVi1CiyW1KkDUuq
9a5PyZ7q0EvtuF7/daXElRFPJwQcFCSACSJXL6925RxHgRw4Z9l8jbetGx6Y1ilPLHw4L7i/TotI
32u2quTSjtGMhk2aiPKtxvkFA0xu38C/Iqph56WdcUeGPeaNYf7o12tauxnKuuFxWg0BXsblVGJy
t0gTT4/d3oa5/y/Dv7nvImI7TDwLUMEFwQy6WwCDZqphLx4DPK7XEKPAB7QreMVFHulj3QbUg7wT
4FZJtZyjoWXQ51iHaZXvqiN9vUJzlW7zt4IYvgPMgL2K2U8sb3zeAMpj4QTKTXERJfWPldvElDog
1Bak4oRU1eC7x4vlkPculpyM2OxuztDkwvfuWmgsZux5kb2TKOoOuIRo2gb9ovvLsTbRMQ9qubLh
rvnCdc+mQWxGWRjUzGv1MDYFkGSmSihR+tDoSiOcE4u/Z+WXczIaxTgfZz6HvbbytlrO6gXkmUUi
AdqMMVSFy6LcILXXKK3fvdQkiYIcAbjmMWUjeju9qL9ETQp8Q/HKH4tKxVBZCDWc+Qy6wsbFaxD7
6lWr/uUegYW6q79XZKCC//Z3cZMnUbLI05AXGuNe7U715nOnx6/V+j9TjiTKo1X/lpE4PIJO4Ux1
/zDK7muXz4e2eu908L1MGtKZicJxWeSRgTxvWIGUrGYksltl+29MkE6I/FKIlcCsiaGPsdgGO2dI
sXrmnGIdWWqb+G1gTOlyLtfyP0eVr1UlPsqUQK7utXnRFA4NLcdTXW9jm6SdkdZ1MaHBGkQeF6Ef
8S3Iw4kr2wMafhJN117z+bMclzVI2Nzt5Gp8DqJbA1q7Ym+v3n+KDBimPC0HmA0o2Y5zHChrR4Jj
R5LPJO7XlM9YDtafpfcseFHpRuZMChrZSijKB2gOMyiBZn1GuVli6goYqm0bdKjDbkyar8UGCHLq
Xmb2v1Wjok2WQlAJNSg6Sd4tnDFoxzjq1fivYs9zLLBAIyR5H0wqWjASZ9VzUBpYrPeunp9NljhP
lMA/mCsSorkwWCPpgLrVa0joSrKQOeOw+IWV71zWyv/UiuKn4A0ZZ606JYbJD8yYGU4j9s5lMI9L
wp3T6ckYLaP/ys7hrE/P+TQZnIm0E1r90QyWtkv1tSOosQAcMz0MYjVhpSFy7pkbRQ22OGET25dB
H947ffM3Lu4S5C3hnfDqj1ldsdpRLmdLddJXn0n21L1mVcqMFNb64LDjkzSZmfZV6aQYrhDKiIk5
aOUQaCarJzLlTt1gW7S5+odbqA96X/Q5MiZNA6HBcU3BTU0MAitdnuJyxWeDED6gqv9K8/rTWaHo
gwWw90Zevo966wROBQM+AfFELcNlMJnypM3ju4hr1HO1w881DuACqPydtA5q8zGziu0Ns95gUv9H
24jwtSd6kbf8qjHyuuim9Y9OLnJ89HADS6nJusL97Q7Z0CCwssNsWEiDW/9NDq4N367ey5oRLO6j
V3g8834dwYa5lcVszoBDlT8PymHnhOwNSh01MSAheyBuSwEOC0d+aODoJHsRKDZxZIiPmt2oZdL4
jnr3Gjfjx5qmV9eeC0JFiHCsp4/YaD7tuI9hJmr7Fh2iidV0v+JxDOu+n4JMS8PU/BaiWo7pKr6m
0X6a5rnYFKD8fvJ4JkJmgnVejnGqE9812Kd2npnjDdeJvSBpC44OaS4N9La/15tF2xuS/ZC98oQl
jQtcnFL03Orzi1EjIzVi482Fg9sPvHwy09SODcQL09ND27O21pQk9UvZp7StDtkyVjtvRnpjJl13
ds3m1Sn6I8wlUstK6Nz1RZnihsVVHng4lmCtHTalZnHuDBn2E7sMxwgEKWWI2GiENZiJ7fpblttT
hROkKTPq1HgcyBOcyO95AVfwY3k9xhk1kCdjm2eLWADI/IN3HfUq3u6BBK9Qf6d5dyma14hNVROR
9PqLA31AkMsZNV46077puVZihWFSZKSgHXKDbhn+SRZKk3edHZIT+HXzp7BMv9QrXMZVMhVwLcVK
N3ORpk7rQbo8feNCVTx3XzMZnJuMGylTrE0bD2DZt7bBjefxFQVu+Vp7480PRpL/cM2N3smClnap
2GsVoKwv5ojfM5YFEEJ9Jy2yF4y5ISRADuvVLJItMoiQWNP8db3JO65FelMJO/uu8e1wZEwM+Wxm
laTVrC5xk+E8Wic6Y+9nMjszdAr95rE7Ic4Dp4Y9MyCQUINpHYVzsJPEDuKxAsg5xBjPKkCr0r3p
KUmPQ65TvKVKv6AcO+oFsoDFr06LZv8ZMSVTaXE+Z8RUxFtk3sQOjSlpx24CXXdRJdbelyWkGxxD
aavRYCUdWZ9Ne4iFqVFsWETPxf4DcYCfdrbN9qq7oUW37LZEBJjev4TNNNsmTm1VYX9inXroQXsx
Z0ZR1rlG1CYIMpgbEZrTHZt5jSBG2Vc8mk9yKw5RcXxNTQutDRc86+Tq0j6NY5+cqu3rYhf6XTFw
4RGKgdhg0qqw1MnTAp4VTOBw8PhXt9jiuslWpkiZtd/8us3yXiRkIo+K+AGxZB9NadaHdZ7ReEn9
1uqq2/mJy6fmP1JB4KMFcTV23MckB+PtqPAaNv0RMxTg96I+UYnTIfTzd22RcpYjRWf+eI57m4QB
hO1WSbSDO30MFbssRmn1TrMG7tmqC7raj0oNCVCvE/Em+p5hyktr38HSfCPujBaO2IF4YM1r1sQ9
4hNH/02vorGmnqGA7Dg/PlJyb5KJNWSN/D/QvWgtss9+wuQzz3zHkX/E98XQvaat/6gKxw5Gs8Jv
dpOud+uL/1SLi8RG0UBUzn0r0jtcvJirPV0PpCKDA+EAR0d+qgbe8Kx0fwQqf0YK5E34U9rtm9Zi
0utMO0ozxcDMo1Zyomw+DMI6ooECcAmGoE7ou9PV/683GAsCDcgYypBWl6bPNQ9EUOeC/F5UlP3U
WAGSy4rqdqsldJwYmfu0EI/qI4TdQ8IoCXAgJHuQN2TlGJkzgtm9VTCEFPEFAb5OLJipsyzn8ddd
bKgtEuUy/S8eNe4XHids2Xx0CGTzYHG7e0rFv9pMy1M2vI8CHydRGMgg62zbxH5WGbbrFGpyPow/
Cj1toU1UyO5nOc8/ftvCD6mM41K3P3rGHBo5k00JUv7NvgEta9MoEREF3RFwg1AHAXx/sHIII8x+
ex5LpoLqoSetT6t2mRxfE1lBs6TPMtW9Rmtnz+69SPrTRI+4Cdcfubweq9jBM51GKZzzcqIqpjV2
KrpiCUbFFsmBeBzGdesnPDq+HLw4mpGXyc7uylZAcHW0d0ecmpa9bGwheWnM6l+RrUhbSBBWvd9d
DHP+UUZx6tFeMWke/uYypyYymTut5Q/WkCosaCD3dcUS3yKmK7dHB/Cfr8Jx5L2dbxrydX617+z9
jJuI9rquPAaeWhUHtftM4+Gw4gSL5Kz4wfzkIbcNEkW2UW+ymQM4srPZPtqSDVRZ1fexrB/K2SYu
rf/FZRvzcvMJJ4g+fsCUQAijc/tx9iPO4z/SXXmd+vRZ06mZO444tyA2IxlxhZgMrtSSBIs1MjrQ
/iuX6kOrGB9k2fwifVAwuv2VWe5TjUaehSL6+mr5q0ZaaLu8OPG5IoumUDXIfFa6Hkb8ndTTT4u9
4k6MHR4johhUal6SPAnpeT8d33kYHQfqjn9anOR3XWiPmcTaW6JsXOQXx3f33VwQJJkOIQEgNN9l
snOmB8eR5xh/z2776jAxmw6lj3TN5HvM3DQgw8IN5y0Crx/nrVmMJXLp5deSQkedhfo2zS5D0pLB
2fB/c+b/mHDv5Fi8oSgrWDNk/8a0Zt+xIjK201OXIKxdsnu8rWy8GfslBHCwJ+DaQWO7IES3vINe
uU8DytzIFCBw5aYAQQAqktXYTYRnClX9TnGJM6GqWT9baYeuIML1YUwf3BuEFA7M+fEppNYkIx3F
PGP1f/i3/xnaoSWTmenjJqGzbzECyC3n9Auf0ePsMCePkcRMzYuMHSLqzW0v1eFZkZpL1Asb+p2v
IRUSTf9HbKERIG456pSJgYBmA2ecgL2OtE55womnAMSuiLh849lM2tfyWznkwjSkgVB4cYypzsZz
zEiKjN07I5m0cDHjR8KhPuQa3/MtImKozaqwpQkdfUkyrKDeVQnhKQMpu61gn0sw1anQ0Rkw2SQA
N0MaMW/Sj9RoTo7u/hUzUsdWcYI6E5qU0Ys2LgimWvLQ9DFFzZ9+Z8OKn8lb1L6eHie/IwXNG+/I
u/+cpfPnZwWAgIb41NUdg0Hoj52zYuYlMko6VtSlvB0rVpxEGkyTpjGcelThq9h5PU+69Ygm4JGA
63ineFSXlGPUkKQZDfPdjEmRj8qvb7SAitWHq7lYgOeRnTT9p+VOv7EtaSjGzuNl37ROeyFatojS
ecX+1z7odsqORmMYlPsfWdZ0lxk1et6zgBw6+kT9e3CKPyJpH6rZinRCKnbrN0k65ihunPWke8Ak
oHO1U3zJHTcR30Ff8oSX5uQD4iRk1XAWsAI/OaND4qbSN8ytzCfZwG+/2nXEGykx18nu3XDhNNjP
if9AWusmvTq5KS1B6sMLM3r/ws2WYrpK/yNRsQ7AiyQmwh9OhEtfVG1kl2xzxTSEdlcfh16/Gx0T
q1v96kLnQb7e43lhCM6KkCl2j0bU1Yf/cnpOXCavrg51tbPFG+TqYyGGISgHIN18ICvOy6gbeJW0
d0d8xTte9xTaBRliMpH/T0Tp7WM3sv63vALumXxtlSGDBg8LdeX8DhyZ98JbCd6b95WkVlDT8Eh6
axpaGzGk2mZMoqZ98YZMDyYH+UVh4fNLcLhXfoigiKWh5Tw25mwHTdqau94YEgoa/6Ni4Lbz7DzB
U3FgfZ8d0KaC68BnijBK7D2ElwuNeKWhnN9SFsGZgCZsbqLN/hXN8odsn7QwTD5kJqIY7+8GNT6V
fX7v1Q6FFq45n+d5Z24hgBZ+buRK2+OOcHnKotYtaUvNQYa8PEwnNoI0s2Fnv9zk4p89vWoPDHSg
PJG3u4Zxk/wtMXthN5nfrCwlTAP/YoVqYFryA8fRQ2kB9/bUHar6AO3jPdGN74XtHpKmKg/4U1jH
mfz9W4Iu7Ut20E3APao4mlqL9Lxv7LB3sYrIokYkbH+z1SGaAwjIgXA+ojORImVLPgRyafyjEhQt
kH7xgRkx0OUMh4xjg8qrKo1UP+GCXSHetDYhOgs7D1P5q5z122Nn3dX5n0E65Y62B4GQDdfSkzwb
4DAp9jq8HIub7rtpIB+tfPFdPgwDuW5A915Bg6QNaG3rzxgKJMC58+EQrLgp77qDjoXxrkHr7pSu
4rolNGUBgl9p0MPMpGZHXCILWvo1PpVjcSexwAZsza49R1diaNWtaQUiLsdLz1P3f9Sd13LcWLql
X6Wj7lEHG8CGiTjdF0xvSCSdKPEGIUPBe4+nnw+qmj5UtpKcUcRcTHSHqlQSkZlIbPf/a33L6O4C
oq7xKRO1yi55pZRqvYEdsitK2AVOUTrLsYZzJFvlw9SnlDbL9KlJu+lRR9jDlJGGJMgphdYTyqQM
a61unsIo2ith6n10DjZ8h03cesZ+3NvJMr6vdL36nET2KWzT6OB96aBd4FjGGopcRux6SbuZ5NkB
2l9BklaIaiFZYewh0ir3j23pkCSK88CopUAeEohVJqObvE0TGAq05AK8tuBonoIW1CA3Xmebrri6
pNIt8sz1dZindtsFMwss3VBSmmIS2saQFSiZ0EgEg4qS1dQhyvuow4UodrjTv6DZd3hP8pGzOkQZ
Ws1xqabcsdbYRfJWCFkcfcxhy5YEAiiddnSQZvLQSI7oA7r9NI9dcGv8ZhjuqizrHyDamWQhovsB
YI1UPzTrAwmY1yonnyPCq0UufeU6cdjzUDrVD1VJ1nnRftGBKQ4eFjQ7paJfdal6U2lsQBE8sSj6
GPPxMMQLZMbTtaZypFCm8bHtb2eETRwZTxNY+3tKBFiUe+eYlilPu6FscJiGywr04lJp4mET0IEe
NG1ajE3aHHNhfPX71NgqeizQeHrGMUcBdJXaxkmvoKY8BaZf39JMCVallnQrUiZgvLRqch8gmc9i
iSkhdLK7gWNxmYC2kMJ0DtpAL9UqB25BXQeHXKTMpP1DyCnGJSXSuMHEsFda52FiGB4mSm2J8LYJ
nWwo+WiiWw+dMe7K9lThL8YaRuMKY9LnKBpcQ3YDyPQ+XfYpEp+Zrgx9yFtaNQUT5N80Wwz9xkz0
km0ItS00QDdIKjwqUN5Xu32WZOCuCHDd55wjr/K6cHaqDUIL9aS/ivOEvrtZ9zeZKR/CKvOOKaHO
C8sPPlUR7SGgbpzZJrBYo2VzzdqgqFYj2awruaklhYmAzAu6kONH8CQnJ2yJ6Guahe5RyFFuetzB
eSz6jfCQXhpJ9LVLp9s2LadjlDPPN2FKrPyor0Kk1NUA5imweSQ1xRoJ9QbJSOMW+Np3AFrl3syo
7bbsFDciH1KU+MPHKif2TuJXWw8yq+Ei5Im90u2s2eKeRfOsWeUd51bqrgbY31rNvsAn6ZmeHftm
PSnqF8g52SGD5BQZmb6AKFRvUqedAxIczH3aR7hRHzwNFUinGsee7+LkpR7likBkyzGf3Q82M6wX
+sbKL48Me7XncBePg3JyMgxZal0duji4YRfm3STeMQQncIQRFh9CNtt8v+YWC+xSqMGz1yf3fouh
iNgGCBcSxGLa6d/VhJNIqLYfdLXqDoH4SDBrClOrb59iHbxCrHpYe6nIWx5nElVrrhudPD38xgsU
bs3OdCLOZ3mxz3LZXneNMdzKLGA/A9orGNiOVw6nTJyz9OqLHkKDQYsyU43u2BXWluVQuxa9Xd9h
Qd+hndpr1Dj1SeTPakDE4SfL/or3yHBVBSoB5Dix7eawMAqMUW/nKxlWDl3vgZGayW9EAZRbR09W
mBrTO09m2ZHsbE5IRblIKW1+cJQCBFxN0KyVx+NG9pPl2ioPJAwYkvf8aVh2Vf3SGeKJhru9k0mV
L4VNlT2UszCeFMx0QpFdIHGxx8J3kZt9a7xMbDQzvi6ayXet8VtFLuetkotl1gY6p1/qDEHeikOl
kPOTsgW+mtLZ05XntxQHv42pntwNis8pzRmJCU17xM3aWol9/FJN9FA4UFpKp0YQroANYO1kxdln
8Us6xdGWjV+EHVDJbuLp4M+OVls2CGHY/15lut/fOFFxiJXuA+2sbhvaxkaNUmevzR5GB4k4J7Zo
oScTkgPowA2bupJHbvM9boarrNKpAEbfirrvD6YasiVubGuTe5T2Al3p3bQMvqtm1Vz3UlcfIDzg
P5l0quG+tp0pmzsJ6eiK0iX7RbOixain404o8LtGdRI3PqelTiYYBOmXLglBHRcGAphFTFF/2UWG
7prFsh274G60sjv8MQhHUTOzJY83BPiwvf6rqEmxbxakitrHpksGsdDoeVOcusF8mK5tG2A0cIGe
2A3lMZxbqZNdVujgWMuaxlCPje3WFigXSFOQc8Pbxuoc98ezIqCE7344OWUrUWIpj1rNv4DU+MyK
tIaYYi8yU9HXtL+/aDpzlWhEu9NCq9+rOjrKICA4VclRlo4B8lidVcjxkx2i74Rd6DT3roZxTw7Q
2kfrhM5H/5Bjf5rUWYAC1vm+RVTddfqdP1raV7ZGhVZ0e6OAlanCEgMRx7M9Gc70GcTxDA72W3r7
6UvtYMmvOgBDZiWq22SMPpQTAbaTCqeMzvzCLNpPkT4QyO3hhMyt+94O5H6akCaY/VeUiF/AQakb
QY/lCoV7vIoSUe+mPtpOIpV7/Mpi0/T6pyGqsPRZ+Z4dA/GchXrft5j8RCnzo2VTehW91qxsw3/S
Bliuek4BSUtpW6VYpSzQIVi9+nrBbrO+amLKKFNqRpsoUGw4K8VD0BUoUnOvoRyVVujHRufw4xdM
qas+B/mvOb7+SHRdhxmtC4+pl++LRMMzqKDDINC9WnUDCTiqWhe8SmHuYoV+nBcZcz67hrSxcYZ9
J3Ya6pStZ4a072YeiurgZc0hs6AhpkKr6UjUqRQ/mkmEJnMIT23dCFi6CuUQkX0ckt7eGPa3xmRp
Qb0CNk9zTk5fSUwF5F2V1EHHrDHBIWGWKfm5bZyF902iFCCi409j1SqnsmDy9Abv2HbZvelNszB3
MMCZhg1ds1MIOs0PpvigNdlX2x7UXSZ8ECrUXbu629ZkbdPIh4mn+1Tks4qGHhFYG4fq8s1YayWq
PHsg4JkWltH5hzpAe102Itl3WvmdObtNuvjRaPNgnQ2cTxrD2Q++eDEclPa0mOTCc4pmZTQD5db8
ZvDs7hSjD8WZvSmdiM70iGcXRiGiFuT+xH6SZ1rKZ6/xU4rVqnodIL8mj2otEnyvtkRwgmA7SIh0
waLljJD9iENHO5QdEEfZfOFurDrLYQieG2E9KRZNGKjeeBR9NvWNb5du2nVPAPs4Icg1OWzdF8tB
h4OmJXlIsXpy8BX+3lTzY9RymPDr1Lw1mj3dZQx2VXRM2+6r2fefswRQKJXk/oTae+ia7qFnPzuW
1dBjqhQPbZGZBJdJ/dj23SGq0c0DnO2BzBCZmXT7kjI1WoUamZXoJ9ezWXOx7YuVNEIQhaLSlpZH
kAEGSXT5g2q6Gd6qxYDbJOpinbKvpqBLNe0DB9IvAtRIn7fOLhtKzuStMkcEKcHn2kYpg06N8R5Y
1zWyLBA7z0HqfciaptoYrd3tEkkrUFgm2n+btIpEZ+YxHfC3g7UZ0IGipSpTPHzxVaPfquNEnoik
0G1Xprmpx2zVjI1cdhQsb/pYP6V9aNyTeUU7tp+OuV+zLZx2aWlZS2cSw6mRdr7WACMicEDCZcXP
OnuFmwlYObs62X6QwPtxUcAlqlmErxA8ub2KdDcf53m86/q9jR+MvZS/d0SwBg5z6vsAQUk03tAQ
pipU4WxRPLM60lzbVyapuWx7SWwuoYlqMk0XscrxNhzZqOIZKY9tFOYbXfCyRiGoutZlcgTrQV4l
694GegIimkEvTsDSytMQ4661fO1etMg6jAjnQxt64QH6HavnOOqoEWL1gKaxBa4pTl2Xp3s9uyXv
laBbdbZxle3cwG82qpGSWTllDcLlBysg466J0WFZifks8wjPV1TvwXYvR4rtOxMPxJRG6YGjMI+L
mjypFowAGcdbcmQy5PA0BebNgzlle47y6g6Ssr422vRzKmRyNKUudkovNl1PhxPkEg1IcyBlqsB/
hrNzuEoyFDK6c2xb+HKy8W5Ch4GHyKNfePjjrjlQ2cvK8VvaDYIsap0wQg5SOAVLDheN9bnVw3tK
Q+16CppFRfvpGkvrrTTU/IFtJW5acUQag4iiyBBdZW2xHZriMWsJmDNHhxlPeMEhyItvIaZ4aDwQ
NLoBQ0WsW7cUDPx9aqqf6CJQSVWDYzQm5YOpYRtAFp+Par9NlHSfduCuB7+4GT1xY9eN+XWMjwlK
Vi2eaCj710ba1GR5NyeM2dAheu2JWuA2o9AV4/Gk/g/QtzLlbrB6lzCzQ15Gu2l0yo3PjneB99Di
BHHQ6YbyoLTaXhXdNtJEe5uySW0scV8nndyLMd7pLYcY0esY3gP/mMYSfF/HLiMd0vrWRHqAj71F
puFh3iscmAiKs2qZI8BKOeP1j190LVaWHPqarRFvzRRg22BCewJkHOxl6jNWU8ouUdA/mF4F5qLe
5RHIbrUS47XpqxHu5bDkLEjroCyRRXn6eMQ6vtFi5Gq26Y83ia52O8ENNtAt4luSDGUtD69//OJV
1cZLzH7HRiQ9RtmEEirCEo/HkoCfyNqlKX77dEzHhd36A6X35IS9wTu0UfuomrVOjHp3PcJh3xqU
ardEJnxXjdraJAOZLJOCpbNRo/IDhVsWQuvQ+oXz3LbleOXzE6GVHrxmFhbTgV3PdHoIzFCLC6Io
hpKdZT8XmwEUrNCAUpk3bHGsJdmLY1LstSKtKA3DRzWwh+PJAoiosNnEI90vQvqGQTUePaQWXe/n
S3TOOpwckradDIaO5zsPBqzV+1gRK9zgH5ENgCDFebWvbDAn1hUpS+oN6cYAZ2xbuxon4vs8BKFM
PpzbzdkU3xn7LvHiOzHoPijJrqbgBfjAAGI4Sv46O3KfSrNO2kSpRGu8DcFyiI0HMzcfRnzZi2A0
/H04H/7VPj84lQgBE6hinRp4p7W08Jf2UB0cs8+JSg6/hcE+Skkrvcog+1gJdLvQqtUd29ZyOStB
ZTatJmk8TE4/3tsj52R6yebJqjHfe1W781Aqb1p7GD/WavxAJIe4NbUDlp5675WwR6n+ldvYZIIK
iqFbGBXqMdamAQmawM5sOsGe4rCP1QpYt4Pv4aMq0LYMrJvoYQg8pDhxalJcSMvCDm/Scgju677t
QcCB+q31EeWxg0yXauk3Tvxi66hYemrZZkutjB4p/qO4S5P2Q4Ha6JpLbDWZf8fhFq8Bus2Cg3y4
STKXAnO5hMjNQIq6qVq2pooE15xdIDKpr3TSx3PkSPuxDDFFGrMnAPP4Wh1pz3ST99Qnc+JrGZAm
k+Ik1Wp+US1reOKgywXzVdAZzUaLhvTBoKXUBzxaucrNjVu6PUlhoeD0I1g8rYDVOodc5DixfLvJ
r9kDIGbfVHmDJgPgypy7PT13o4FlrXuYBImaAfW9Y0PEOvRptCwR4maPPvaKgDQyQ8cmXmaB9Bct
zMm9Ryb6lkydQ4SVdj95GA+RnBNh4lV4aZ3bMdDFp6JY151ZPTtTX+FgUAku0fP6uQK0ZeO4twR0
mgho2yKIwBb5+jDgaxXyGRM7GMTOvlUnKEzaBEZpaEl8VmSukeRlBojBCvMj/rMyrspPgHDbnbTg
pgyE6ukcOVhqrYnDQIm03KYt0QqGX6MM7MoK70UjZ8OCy05FYDB3SQDkS02S05ilhUtOjHrr+8aa
MsrakV7x4PcNp+5Zd1aiu41KK7ojOd3KNC+CyUW3tnlA8Kd9gmB/oOVuPYhU+WC06pOjKfUJCRP0
FDw/Wa1ZuyZHWSo8JzoUNfBOXxIwK4fyekp05XEWwS0aw36pRku9dpyuXUaZJAxECOCEfXuf4jFh
P8qqN0bKTRgGTBJ1dBz6CKcpYvAbW2VZFHaFmm/CTmbglp++Sk0TCwEz6VNf4bcOWYfCOIezRBDr
qgI3sMBogdIi8sYPGoQRVFG1IgL3xy/O6HzwBJpgOrDqUlNJymNx3SooWtnJ2EvQgnS2kC7sYxoI
rgfam0Rcb9f3xOTgbopQPKCGUGgDr4ou7nfEi+xsOlB3jAoqJByeaBfRcM8dBIS08DeNDu9QaRkf
HSfBnTlCn9G6FxRK9X0RwOmj37T3jVBbGn1RfiLFgJ6dbYGlazR2iPicyr6193U4KYCoX1pLJl/C
gPR0shhYQFu935pkDK2LPMK9WSvlKlSKb5Q56n0f28UK7V538sEUrSSmrQ06ECz/sZY/8vjD45UP
o54qJJ8zGIe2HRjnQbwTSW7cChxEV5FmOBsER9q1BmypM3LnoNp73Rj1a/qsxXHSxq0TSmRZNmuo
r+jXgd58loQPPdA/w91SjsdxypylPgpnx7ESW+1gfhkjS1+rfn9n9dw2zSwpFqYYa62u/WLOBZ0q
AwBhR8QCyBFsnAULZNGU6XCqrWtdS8tDh0oaNSs7h4AqG3KfRzbSX1OcNJsqZZcIcUHQiXXD0gDk
BjpoqVWqa5SUpdk00KUlRaf53LyEskdQzmHv1mqHnUlz+roDTHSl1qc80GApKSbaCwHvqq7DW0gS
41YrMrRAuIE5qN6I0YcKVpecRiSJqALQVB44L9LIzLuOSRjBGN1HJD1XauWBbmLbuZ7UprsJtbo/
iC44ZXn0LfHhro+GzQ6FEzMWwRHhQKWuIuSgS6mHuzQvqNxHNYswqgC9NOigDvYGvWSPmjQheXZK
/XUetlsCSFHg6VEyrn9w+PFzlccGNhF9OKycaBb2hU288OhxAMQveZe10aNUB+fBQR5Kab4y2C7X
Ld18TUVAIRCvQb5EHzJQWVtiGJv1adi4rSrQTihhtsyuwbLmdxTCi+9gX6JDgxzlymy14IFaksBb
Dz5RFfGNbUmPc1eQrvG7r1r6cD/2OLYGQICYWNpu6qQflKpE/TT/G/Dep7avo+16spjRewHcWlFY
r9QEJEaLJXKvsm1n0+DRJcK72IXoWTRJWyL2QN06sOtElV/jKKn3jq7xdao7qAnpnabnxHIYjauB
CMVgh6910sNtq5Y3xfeuiL40A7xkywgQGInqoHQj1nLeyj4zuzXV261fKPVH2SGlUyYd6r9kNi38
Ntu3abbS8rY7BX2o4PGPMI+jxgl1GJjKtJ80GDROkFsLUUzePveo59YGOBryJ6e931qYXCeqvo0d
UbOsqAZH2Ok09gifswqpSTPkn2khZEcUKuVaoTB6DBk2h0hV5VrrquIOC/rOTssvDXiWr2V6HTPl
P6iqeQtyNXQH4T17KEF3BF08KXnR4Fxq6l0Eun/ZdXARwqqyqEnARZCVWt+0wilvLU3/hoJdPKhe
vSNcJF/rWWmuwryxH7qXcZLm1gqS8Eoo2WOetdMjsgOcY3lzPSlxvjbryX8nYEX8Z9aJJTlomWQ8
6WTzOWdZJ9w8haxKO9tKDXtgacwsuILifVxp5bJsxid78qFHG/4dTn12jVP9MWI/vGjnTaqDEeDI
oZkueJFYQMMwA7aobjoBV4W5/Ud4x3/9lNpb/+u/+f3XvOBY4QfN2W//9ZCn/P+/55/599/5+Sf+
dR1+rfI6/968+bc2L/nNZyqI53/ppyvz6n+/u+Xn5vNPv1llTdiMty3L7t1L3SbNj3fhv+Tz3/w/
/cN/vPy4ysNYvPzzj6+gTJv5aqSzZ3/8/Ue7b//8Qydv479eX/7vP5vf/z//uKLq3nz+jx94+Vw3
//zD0f4UmmEajmqQAy6kSRpk/zL/iW3/aUnC402h6bgvmTH++EeWV03wzz80+08dfaJORArBsBzC
+aGaF5n/yPzT5CHhfwBPTEPlev/7jZ3+iln56wvjPvz9+39kbXoiSrmp+Wnr52R0hXRECwK6Js6e
Ot/LPGNoJMIKvxxn3QW7gAUzLIx8O6z2XTqwMJhthcMArTHsH0Oa5ngFtUk0jyE5EB/sAIEgZr1c
fm/CAUPTmNKsxHHI3jdre/mlydIuIW/A6mZTPJeVMBAT59MAUfC51yrzbgx8lYxOHKZGlTrRyRGw
6WntEEQ008iwgpPY4X9nJMAbaIRi+UfF6JHp+IUliis1GbETIkip8TBkyM6WU4IAG8wQ8LGtnkkq
2eU0Mn/a0CJMqrjMGfAuEAisCEcIH4UfMetVFhwTurYRnGUMCIg8U1QpILx7xAeBVwJ2052kxjTQ
mRsdqul1IIbkueOovCfVllSHXsPPOU5kfLZQVBGSk4pB3Ttx3LKa+g1Wmx6HnRW1oCltms+llQLv
F42WQtXBCvuSQt86TrlTMVEXYbxJQtrmGaSt5xoLIApL0782I8268XPduWN/njx6HXHIAoYYGkI9
QiVc2FbmTrIEYYtHCZUWRNZlCp3tqUlUueekRWZOnZjRXZJP5TOoq/YujY3hQfUd6l+qLa11L83y
i0mL55thJO3aLti0Aplhdz/C/bmzEVcJTrF9RKtXotgk4Lt0ByUxEGnatCSMkKIwwE99Zxilgk3a
z+FOtWaF98yMDI7hUTAtKpM1KycldWtwTt0GEfioehJiZ3FgYPNeK/g7Bci4Y6w22d7yCF24AhTE
h4RNwcnZK22vX+aZCYfID7shPEY6pUmYkQSdLWCGYE8YDPk9Hqu0XiIJVbVtEGseGh3DxMiiKjLe
TtiVxoXvkZu4gBOuu6pA4r7s0g4jfSULZFaJhrhFku4UsvMaYVsHqbh2MpUFwrLksEcDj1/JIBQG
LZCPwHdtUKX/NHFbHqBUKdPGUf9KvWEXKxThf1cq+uwp1TtHA6pRRqLhNAteZ2UANglXFt8huyNL
u8OSDpm+qgIMNKo+P8ltX6rXygA5C5GNdce2C7KMlfhY3egqGnvDUttdqUG3IrCkNLZZoIa7kpV6
0eZa8JJCkoBiYPnd16q1+ic8zCluxBzfZZ+NiCd1p+k+enpL2cTJha5+pD7rm7g0c4lmVM2bz33S
aBwGiBmxVp4kqAeivFe5pbTBK0P/9+UVz44WbxS2oF8phSY7056Q8daNkpzsZKKjlcWza5CzIpoC
yN+fNF3m7qQJ5Zautb5V+jnKBRoYBZyh9q8Lk/LTVRsh0qAI4LdbJ+tJ7IDpvTTErFQMdV88s8XI
m0WfTiR1FKrUS7yc6owCgKzVxZQLkeG2zbWNnRqTTkAbeyaYwYkZW4oYoqNs4ndettNzXTs1STRe
exAy6FPjiRJoGanY4D8mFs8aeuMAP5lzitBTeYw4KMEsleAQaYuNJwAbKNJttcifnYEz+ZVWtil4
wtDc+JPJm+mzZO2wZ6d72VUI0EiFPtSDbt3AgQrd0dA4CABdxqsfeuNdXmuPmn/d2LX3Mccp81jY
jE9onhTwCQGibusN/cv/kzX+/6PV22Bhvbx607vJuEV/7QPmxX7+63+t3UI3/iRZ0pQs0raUxpxH
/9fabel/SkuQJYoGVUhNn5Oz/167JX9k8pO4DjSVlZur/b10C/knK5cNkwvZmKVrxv/V0j1Hfv1P
jtpfCzf1z3k/8ToKjASSlK2B45/KCoNdU+Hmy3scwK/uwS82BrzLX159jlB/FTRGJp5XDQS7nDxn
zHn+W8JHKhU7XlQl72T8XfoA847k1UvEnRxSrxO2G1cTnoKWLgBytWL79gf4OTHt37dHzrvtV1f3
Lfb7snAMl1RyVlslvM71aBt45nffELvfe42zhMCAwjHpZgMxknnz3TPrR0+hXN9pH6ZkfHr7JS7c
JDkH6L76GHZUmRz4NQP5gL/Nw/HYx2L59qUv3aH5v7+6NIDHPmZJM1yOHQ/So1qGVf3ex8mL4vKd
zN1Lb39+vF69Rp8j57E6xXBpkWHmzBoQ99Ckwfq/8yEuPKdyfuFXL4Bn3kQaYCHoAbKuZ5CMvEhu
0a19ffsmXfoAZ9vjlBZ17Q3cfzKW26s+n0ndcL3fGWWXrn42hkkZUgqyL3TqXCWkpNr+kCV4m95+
6z/nWP7PCDgbwpYCz3zAu+LK0fwaiGSd1gp9J/ZRUbJsBmdXECrx9ktd+hxnQ7kRlWVZENYh8/aQ
MYLyY9Fr2jvzxIWv2DgbyXk7+WPoBVxcgQ9keQEONNIi9tOAy/Tt93/pJc4Gsmq2cCiaSHOdng2i
Hz4QSg153n7nm7hwe4yzQVyMeUX/1E5PPsLIq0Dq2t4csvdmuktXPxvH4K9NtdHZWIGup/6UqhU0
glSWv/nmz4Ywm6gOSEgVnPy2JAfNyxFvADf6zavPH+rV+FVaL5NWlfgn/FWEUPQTGupV2UtgR29/
tRdmOeNsAFus0Aken9L1ENwxiOn0s4JBJ0PIAh3h915E+/lTANybylmd7tZt/hkN8TpE4gfGBamT
E7+3Xs5Pyy8WfONsPPvYg/KoKWwXzfTeiQE7Vvq49n1935kjbjpxePvDXHqezgYzlZEGpZRduCFV
hEdjhmiTffD49sUvjDT9bDC3UygQgwyFq8KS6kmtqD51KENQSMfNe0+sfulFzoZzqcMORMpRuI26
NrDNU1O4UR2MU1aGnx9VqTE+Z+knKeKFF2FDB0M4DC9mxOKB7SUegrWatjd5RjL0g65sOFPpxCfy
m7YN1kanL8tsneJdadZEaBz4B3k1lDBRwQ4PpnXXa+/sL8T81f7iK9fPJg6nDJHVkaLn9mVwp3bB
x05LViXwxRDv49JDDGaQ74hvi8SPPEO4T/HjnYF56R6ezSp6T8QzGSiW6+fQr6zR0a8mnKIHSabJ
O6PmwoP24+t7NfZ1D164Nw62a5vDLvP7z7ZnP7z9mF269PzfX1+6D7yqKA3TbWk9b2TtOBtawNE7
38ule3M2p+REFpa6GDS3tLRr00uOIh8/ALpf/d6bP5tN4AM42qRGuWsS7CKuJqTDT5VXlL+3WOtn
8whciIS2v6C5lopVFLYnTXi/eWPOpg7PCDlvY/dzqbzZBAEEw4cgUuSKBN3422/dHO1sAjEVu/D0
qrZdH1uft+vCaBi/qSIz7OPbL3Dhy9XOJg/V6vyqVLzMBSUykvamYTcrUZeVLRSP33uJs2Hd52FX
lNqkuRUM6civdl3fH+NOu3378heWPO1s6Ha9ngS+UjpupjUfx2r87NjKPu6LvYmX8e2XuDC+5sPt
6/GVZFmKuyF33FbFc54LpLE4a/t3rn7pKzgbvQToGkE0cPVOrbZOHm1Dw7tXDOv3FjjtbPiCndDs
xpeWmxV1TtUUiA/Fu1BU92/fnEv3/2z86o3Tpn5cWC5WTe8gC3L7PGQ5C2mG4akvpvqdgXzpNp0P
ZEN0EhKi4xp18RTpkKrC+GB1yfXbH+PSd3w2mEVWS2KqK8etdKE8Z2EjvmcpktnfuvqPbtirGTrV
PPbbOuuLHZf7UsufwSa88/1euC/ibATrFHsN1C+2W5FFcES0hCcwjbonIbBm/967PxvBcVC0qP11
m1RxdXRWZGJ7KqU8ACDr33uBszEsVV2BA6RKDs44qKMECGKA9+z3Lj7fuFf3vkrkWGhg+1yvd7Pa
7sG/e++dOi88NeJs7Ga6YeueVZtukVAuDrKq4407H3/vjZ+NXCMuYh0nqHBrG8/HoDegffIq+s0v
9WzcTjPeq1c74UJ1tq9xlayzGvfG22/90kN5Nlj1ThSK5oWaa/YVnA+r6RaFbpER6ODef/slLt36
swGLbkSzOiCeLnL9BmNdriwSs85Ob1/9wgdQzxbeyMcuWUmurnvdnZlqPmwMgRaheme6uTBrqmej
VpVwiZOIckVZNCc9JyAlD47qaEMrIUzi7c9w4Q6pZ8OWdoHh5H7JtjCrK3PtTY391cvRZLzzDVy6
R2ej1o5JEaEdQFKsX7UHWZMn4JlZdgo7w/y97Yk6v/Srsav6I6RFgoDcxNIPGG7SK4zIC7Ro33/v
Fp2NX1Gia3YMM3ER8BCJlc1JXB6s6revrs2P+y9ONOrZCCYqMEDuYiVuOe4KHQs3hy4bLZcw4BZi
oAU5tDNRvvMPVWIv3pGNeTPwm2E8NgoC0EFZ9mq6tZD/+IT5pPV7Zab5GfjVOzsb/SLC3exTLHBj
XUXTHuNUdFv6igUCnw6R+Ns34NITcjYNKGYhLQDeiQujP86tPdRIGgvvrKmXLn42AQgyTVJfisSl
R3VIdHsFsmk9pdM7I/TXo8d0zmYAoItp3VjjNK9Jj+2EpcEYgE6/fWMuXfxs+Md2FakVIXLugLP1
irL0uLEGIX5r4MOC+XnU1OgUEl23EUAOBdGUquJtrXRw3llPf/3ogKL5+epWC+dMhOHkphZUENss
yLHonGcnmNFo8FWA/A/ynU8y34//fEyR7P78Wipxh1rpqWxuyGJD0mvL1YiYc5MDUtiCMo6oCBWI
N2rfeufTXfpm5v/+asbpCXIwBsuyXXMkPNMjZ/rRqeXcS/t3s+301zt/rUC5dPWzCcGxIR0nMo05
rABJVjyEXVH9zjv/9XgwnbMh3fqqtLKaAoPaN+Yhj+V4sEBB3Ph9XL8zoc1KnF9+H2cDOujaOJ4A
urhFFKzSvn5skvKb4iGx1Hat+VQhW8onfHTljsb4qmx/87adDfWp7oVJ0LXnSmYUhKWph9sezxDY
kre/l3lQ/+I5s88GuyonWLigSF2t7bWbQnfUQ6tRlc1RGC0Vi5JZNBI3nSX+GvdS9c4M9utNgGnP
T/2rZw0OslcYwFjdplXQWhi4COL+ox+AKqac+s4QuvDI2WeTgYIBuzf0FjCEj4dMNhjDu0YO7zx0
l65+NhmogVFHeq5Y7lTb6ScUtTSmgFcE/TtfzKXrzw/7q1tUechcPUNELtE7V3YLXsWpbt7+zi9d
ev7vry4dl6VaQmYnCQxiSBsYBMTVT7936bNhnpLH5veinlwjge+EGWLRtul7tUoxP/W/eljPBnow
KQP8NLg40iRLEnAIuiRmkcE7NXFxPY7qIWm/vluWvXSbzoa81uRC63XPu5lUEghsqJ1XeSnfKw5d
uvrZyB6soStYAwdXqBis+1Bi2bQK/52n88Kwts6GdQhJfKAQGrmsshKdHaTsSZlzHCL4/1Z1nyWJ
ue4q6CnNKPt3JskL66N1NqptX6sRmZroWtDGqxrGH8D/zI+FiYUTmsbbj9iFajnZKT8/vsWUxKVP
hpPbEmMNtQL4iiR45gshQumqlJIYq/7GC0yIBfW20vNrESqbt1/7wpd23qMUavu/ODuT5Uh1JQw/
ERFIIEDbmmyXmyoPbbf7bIjbw2GehJj09PevXrl1ShBRy6qFhKTMREiZ/4dS8w4KIiBwhFM/4YrM
W9mQX/z6v7b9J8Pks1PGSFWcFOPZaerka13Fxzlnp7RwzstPfj3iOvr9WOWhxFNCqv10kbOfhfWI
ZNOnMnNQ6JIclrswjUDzTtrEBQhtcXYaZ0joDPxSI+j+DCKxYtOm9jV/ZH06VLyn2ckCfGWXO+Sl
Rgngrhv8j+UBGCwLOT1/Wxbq70dUhFrZqeEECWnI/D9BGEH98iNv2De9laAoHqKuAvmIEB13IPks
adtAbbRIV+bwuoE5+r0Z7Ye07JHjfUqU9w0HCS+CFg/LozM1rXknyvTAPPKc7IR70npTDw7yPVG/
sOKV1wOOo19hFS0KVKD2n52wEQO/hLa/kKH7owA2tUvYN9z3fhGN/c9cFO/LozEYg3Ox80/vMLAy
5zmC4BhkaVjkQLnJGbJ3lCi73r4dOohfLHdjmrRL95+6GWlDhdXPmLSo/oCUlQUmRBysxEtT45f/
PzVexg5LyiGGzL/ib003YwPBoCyx/OSmCdLexLjJc8eslNmJ4+z4gPOuZssr7+fYAk603MNlqq9E
LEfzd8gTNHmLe+M/IYX04tlGhmMe8Beg2vhKH6ZRaD5PoF/fB8xKT+ByQFyjEgcviHHfaz8vj8HU
vubx/eiqKa0jtJ+iIofz3/Vk3TM/X1lhQ/NUe1WBtjPRjpfpqVcjoA2g5+0oVLX2SOLND8sjMKyC
fgtkMzIiiQ8zBNXMw9QMYDY536EtgwtLctNbz9FvgcCvnq1mVvGJQVTUqVEWqFYirunhNQ9wIo8p
8JKSk3LG7VjUFVST2d04QVG+t27sQ3OEZipKWaQkQZFXroD0AoHM66d4k1pQjoxyNq5cR1zi6BV3
oLo7dCPUVYvICme3au+mHHpv2HsBJ+Lx8gW1IsB68QraiVDhWHEOQ/z4c/j2KX6oamQdPBAqdsx7
jZF3VPP2ZdmqTE1rfpHnFa08d7JCUOwuugFVv6vT+p/lxg2rrt8JBaLnHo1hogilH2WXQArPq58S
CCAie2rFsQ0D+M/lUMNo1jqgFELHFEpkgkLiE3rat8080fw68e18EnNlhX7rkkOBWhzw3nm3slcz
RA1ymbdP68ogYxqxYUpOTkUPoFsOmy5AaXi79ml5ecorlkou/X5qHwg8L28TkZxYIo7CmQ59Xt+V
rvUKHe73nk6H5WU2LcHl/0/duOUF2UPH5ESBo7ofOkhIBVASWpkkU+uaW9cQ6yttgkHIGirnuLRv
ULg+spXAbWpdc2ZXiYv6NxY4UHP6LZdDuQsAm185/jAtsPZWy5CWAX3FzAI3CUVSMKSnJm9mSJbZ
K+5r8jDNfWPUlchY+hFKKJsnqwKqmqWgXccQCrHXkikNVqRfFCVqgqRuklhhT/JvU5x8Ccbmvm4q
KD0FL1azdl9k6kbbtk49ELITCNgny6P3jVN8c7sZgnW4O6guGD2Umb3fZK76pVHQAIRRp016GsdR
7XvH6e4rTuwVgzINQ/Np7pQBQ6F8eopR38p+zekPSkIC4rGM/r3t+TWvtkgPIiLBbhK74C9u49zj
SGHl4U0fRrbmys3gl8SDAN8JhVj+Hp+R/MJMGg5lXCVHCKNJEBft9klAoH/r+FW293z4I9RkxN0t
g4P2w9+xhMWo2gXCPT7lLSkeoixg9yQRbLfc+nV/pPohaBDLPECl4gVpCwrLJacARxfluGtoWt8v
d2EIKPqFmHRiJ0nmODnNTQI12gHnMBCSbvfLrRv83dbC1exVZMIxbQzB1eA4VLLf4ZI4JBnUpoK1
DFvTCLSgZRGYL6qVE6hbpM12Hi6C/A3tV0zs+hI4trbAXhVDcsVyscBFgo/Tl8YFW0+lN72vqX6l
xfsRlVygaZxQHASciKTfnKRduam9vu+jXAtQdgvJNStH2xPL7kc2Qm2lwmFBWm8yf3yXzMJlhFy7
eb6+0FS/4IKqY5K70Fk6gXAKXAbC7G4ushZMskE8QvRe3ehvWrjKxtKCDpGIT/5MoPWVUrJ1A/tt
2VqvWxLV77ZAHCti2lfxCVpIoFc0HUoWJSTAl1u/bkmosv87VBCLNqKcMEVSVl8hRPKN4n00uOzj
tuadv5uPa162oHdaYRdV2Z1LmvKRxwn/kg5Bu3JSYxqB5s3QhRRjaQ/xqQL+C+IOINHLLwG1XpZH
YDJYzZFr7CxpA4WaEKLH/1ZW/eRk5FfB2KFU4zmB6qejxt1yV4aR6Pc8ZQFKRE6oFUohms2QxwcU
SUB/dXpfbt8wFP2KJwCz2ZNFEZ8cNu1Ab3qIFPR+MWWvflvd5+B6xmOysmkzWG2guQTtyZxFBeVh
grr4ORvukUCxEvxMTV+m79NOOQdXI4N2Bj6IxPShKjArJdCGK9+lpsYv/39qvEwDZN4nMw/9ilRb
XF92qHkGM2V5BUwrrLkDiNVu28y9BZmdbh/k/rcoKA6ZrW5L5aGB5gslRU233YxWaE+W/4Z7DffJ
8joAVpYf3xBPA80X5nSEeC+xohDSgmpr28re86Cvd/bcztuxvi3ljAba2y2IeVBaDfbjs1eKByer
U3wvAiy9PAjDCuuXPZBWRy16Dy8rRR85wBCq6VDzIshW2jessV5jiSJ4W6ii42FJh1c/gvprP4Uo
T1hp3uDE7PL/JwMdPEAc3Fpy7L6C+yYdNhdcdmNNAGYO27QL7ge+VmlxfRcO8bG/u4KkQud0BF11
dD5mwwQRWjuUTbctwWvrLevX8oKYRqSFChAeMtHNThB60DHdCj84gsRx9lCeDh3DHuRy+07Za6tv
MGH91m2cIH2NFJQoTGABeZq+RikIzITWxwhaDMsDMsybfuXmUaiXBATaym7mbuGTAGa59M4BIzaJ
kieUp6/dipoGo82cyooqhaBNFPo9cgKgblO36gPcqBBaHLcdytKLDstne4P0m+QZtDZATfK/kAzI
+zG6ayv1tjxXBm/xtXgrKyu5yKnx0MOrD7VChXKgG8kTyIb2g+OumJjJ57W4y/mYQbiK8BA6GBKA
XfE7qMe17yFT41rQdXCYT6DnFIQRTTxvR0D8BRq3aur326ZIi7pEuF1Sj3gl5ZCY3EYiju5V2bKD
Tbpi5a1nslgt4lJ8/6RCejxsCg7p9BQieBDAhPzY02VnkHbO8/JQDFN1kQz4bEwzS9U8FH0UQmTK
RUJhBe4caKaijlcGYjAnT4uOGW8sr44mHiqJa/RW5PZhwtXXZoqhTnPbGLSo6ENDpHATi4dxD3iK
ZX/M7lqqosGfPc2fRzXkc6YaHuJS8z7y3R91EAEa151maG0tP71pgi7/f3p9WODrRTHENUKw7g8O
aYGJgDztiHixEvxMS3z5/1MHSoG04TQ1ViAR5VY0BWRKGFm7mDc9vubITjFW+ZBlCN82AOQArwwX
+ZIUkIaN47fdWm6G6ZWkzVKStl09FEEQBlDshBK4/8CdGW8herTi+KB4d++Bib68ItcnzPO1RffV
UECmMqbndAJ3syEpdGiCdu2k4LpJeXr4JgLqw7Gyp7Nq5o84hrIc9B+gJM/3ziS/Lo/g+qJ4egxv
APVJIytGHx22tRDxd7YE+Wpb1SMffrmL6wvi+dq6Jw3ybqCBRM5g1/UPzRBHeyVSMAWzUkGTvsu2
gkbYA/W1fVMk8XwtqnOLzW7b2eoMasYj9ZoPQtszn2/MKvO1oE7digxQFZNnQWf5HkXAnPljt7Ig
ptnSwjkvvD5w/Vae6550kJaFnjuHLPFhHDJyV45De8hYRTeopqzfltfHYMR6YBdTDZQl87tzEmA7
msbd9IVYY7JyaGRqXYvqCS6ALd9uO8iWxAA8Tm3gfe+bBhqnNz29q7UfU0dCLV1aJ9YAdQcu3BdR
ZO83te1prwsPuWqRFLU4u0ivLAA4rHA7iGQYiPwud2DwPv2lwbnTQKSuC04UewIWi42Hg0ALXLDl
5k1zr4VCJ/OAUYUyABQlZ4Cb/QH0XtDjVh7++sbD8y69fnpbZPkYZADaBycOaIx6YJCYrcmrNbyM
4PwuD8AQAT0tdHi1S8YYR7EnBWHIrYqewNfYTV4ChEu/cgRl8DdddSiFdMugkgpLYJdfICT+zDCi
LoHuhKyBhfCBP5yAV1oej2lBtMjhgkDHGsexThYDfBeM67paE78xNa3FjcrhkwU1OOuUDM5x8ueX
Qvj7m55a/ypO+yieatTvnS51LDWulnmcrSywwQH0L2IroP7YC2Wdyi7d2156qIfydwNMy21Prjmw
nXlDUic2JsViIKUlPkisZb0my2BwAHax2k8OUFAn9UTOrBOkn0MKErJS9g50DWi8x9/TflqJoAYn
YJoXM+QQuH7XWycCNCIyGuVh8q07inrlDQUd6LaZ0px5GHga18D3nWprfLPsdBvna/t6g2UyzYlp
nEXDjIxmXKnVyOhnD1lZfV9+apP5aC96qPUTrwrw1N1cbuP+K5HvnV2sTIlpeTVnHUjPGQgeSIHl
xQF0ZUDEog20MVDD1YDYsTwC0+RobjsETEAZGb5Fpfs8CG93uc9eadswO7pKD+PtXOKKDGvqAsCu
xumpQshxbX8ldBomyNXtf5qtYuywsNBKelG9OhZR8NBW8ZPsIA06+HJlHIY5usjYffYzSAzHuYdT
0RMEvrZ46ewu9r88/aYp0sweHBEBDjPnp2m4EOtYBkx8Qb63rL0tz9XT05Hz0mnbPh1hRfV07zFr
5/VkxUBN86JZf5cLJ7VcOzoBG7IXFZSsOV0pnDAtrWb7VFm0YxxPfQn5c/ULiN4tXu5NeVSsWJl7
0+Nrpj/mIwTUgXs4zVkNps3FNAO69ilrqqDQ84vdPGZyGH2ON8v0HE1kZwG668h9Xw73jE3Psd+f
ZtbnGzGuXJsY5szRdqJtDEmEuszas1N1X+tq+CC98wbtZKB5Z3cHPfH9ss0a3gd6AjKErUfpMyXO
pIMCXeYkM5Sxs24XI0chlHIltBr2RXracSdkx5upFOfE9x45LX53xNm60j6WwCiBHP0yAn69PCBT
V5p/M7zvCXG95jxWgEwMdOelYls0zpe4k/fA9IFSKFa+DE1zp/k7S0eihtRvznnuPsVV8czL4FTF
uGGei7X0SJMdaO87yNpHU07n5swZdMxVUL4BSj5uce1fH2Jsb3obKKblmTO4kJ6YDNooAC8lZLog
3tM/Syheg3Bh19aNNax65lM7QP+xbbk4Q+//p5pRNEwKdau/aDGmqf0JpXFtc3bjsfoQ80kUNe50
RuZeUL3qi+d5iAnLE2UyMS3WRKh3nu0Ba+LUaXlf5D2wR9HUh5lTTrs58+SByUZCR1vcJhsBDfy/
X1plk1uxgmDnuSvHqQPyQ2QBwCNQ5F4ZkmHtdVmfFBgp3xIW3u4s/ga+R7zlHXhIy/Nlavxi25+2
tqmftSBbtdWZsJodMx8wswbQ46fl1v+kbP83L9PTU7l9wHUdnDbC2/m3qXrmOb2fUWPkg2pYej9Q
ZdqSV0iSxRZD7Xz7D/bsO1qm+959ZXkENuP/Lvu9CbzhHAqulIGoY331ZsBWbMveeol3XP08NE2E
FpuaJmc4A4jjc6oIR0AKxhdFsrUCdEOooJdeP00z9eLIirgazmA1bgo7Ogsrv+v66n12/JCJ7G15
vg1RT9cHiqGlCCXurDt3NH0cO/JiqfF14Plj56Urmc6medL2ImMlM7sqRXdmdgs2EAf5pnCqH8vP
b2pcixRS0BFYmLI723H/M7LBNCmKG59bCwx9jwMYaNB1Z7cM0ueAz/Mey+3vlh/csL56/nfdAT4C
os6Aw69ObBy7dJtNOqpiTyNk3kUXbe92HNxvy70ZpknPBK8bYEPFpdCyCSyo/LvpvAnAQlgJCReL
v+KzeiY4QbqRpEgWOEP67Ktw8+e+zba91/9afniDjeqp4FbCBRsl3sY1ko18CfIjHH4KupCAOrOy
HH80e66NQfNm1raJR4Y0ORfRmXPIoCfWHpT2tHzIKqDEQXmAoPlmsj5S6eCGC8hTKDl6qx/ZpjFe
Fu6TuwO5w0H0hEZRBtK8b8l9k3rASAUfXpff9k2m0y+mtvfjbLL4qaXzYRTTCxLc7tw0O8oCUoeA
eK9M5eWRr82k5u8yVX3aN5ChTACz2swSopQpL248F/2TnftposAJA3cegKmz8oIvxGme3QG5POTG
A/w/3wyfmq+QrD9VjlWfEzEV2zgF6mAoo7XPMoOj6Lo/jsuwyQSXFLpC7VPvVe9cOQ/4Un6+yVH0
7O0aM5+TDK9me/R+NwAcQ80U782ua7q72l893TUssH2x4U9zxPjEPFRDVecSiLV78FYTpI7E8cqZ
lql1zREr4o1QZY0ypIoA98kBexxA17xbniFT45f/Pz16VgwdRIWa7Jz7nnOXWgHblAlb0+Awta5t
78sOur7jkGRn262Dg+BDcUeb4W350U22o7lVWddBUtUyxZuuPVuygfD3ALqDWokOpmfXXqQNA9Ai
oHYKLbPiYUrd78pqx5X3w5+imishQU9shjxtIdQQpGc5e1sULm9S75667g4wsB1Lsp1qQEEtnD2v
32XpbTzIIJbtw0Q+cO67X56+P6lA/30Gpqc/05xAR8kfUJjfVZuifcimgxM9VSP982M4VS2g1Qcn
fQKfco7HE+4XgBPJN4OlQIVHDmr5s1dqS9PQkvOW5ICT+K+xfK1kcqCtv3HS30UOkHp+6IW8k9l3
5X6M43cRPU/l97R6Dfx8h6bR80w+FD7P0Ruy+LYJUXsUXCPRztly6NPN+deZJnvo6RyEiF6cvN3i
cAJUywIsuUNWtJupPQCEASJ3c8YgZi43ATDm1r/TcJ7pF+n0W3BVdoMLAZtEgBR26OcHFC+i0Ma/
JFfeQdPhLZ3+PLRANczy/P552V+bX+2MAwWepWW7MCCgBe8iDKQEyrJw5p2rAJ9xNjPIZxc6NQSj
vXtVyI0zNxtKfo5SgaMCEnS8dih43VOYnh/ud2luOWmdnusWOJmut+UmQjbKtofg/Mpor+/emK6C
BCA3pIEdO4Gq6fQYR9CTyCa1SQKAfjM/BFl+xWpNQ7n8/yle9Z70wb1o43M+t7h2cpBjxvzpQfhN
uTISUw9aRLQ7wLIGEN7OgwtbyIf0NUAdE1yQvy8bxvXAwnTUGwTAKMihGELKneI+TttsV/DG3S23
bnp8+vcEtTUqJhXyH04Dhzkp4ARBYE/iXZ53a/cf17dmjGuR0S+terbKDvuZerrrUeo9MusL2Foh
OCX75VGYutA+Nay4U0Wd1fzkRUBwQwCF+MMxKUtgSruX5S4ME6WX9wzQTR+aLg1OYEWLvZM8IuaQ
eyuiw22GpKe5u24KFNpc+yfPRQjsxmdkLb9WY73yfjI9/8UTP3lC03dJG9HYP6EmCeTZaQgu912I
Zf7Kocn1cyCmp7Yj14W7KHyPTqBFym1cqp95hYpN4u+8oAeu2P0RyzRa6czgFMFllJ9H41bQe+py
7+T6U/BPn4KtvEEi/7wmGWA442aB5tZ1Y5NmTDL3JFt+QB7K//I2eLRz+m+p6ocKV0tQbYtCdxb7
Puf/LpuYwYoDbfsTJV1mjXJyTrj/f0tT68GX1hbXZPdd465sDi9HZFdeMnomPMU1auaNHj3Rgm8t
x/ufzNSmUfNDG1eHzlJgZvjBt2AU4jbP1HPj+87O4CP5eBo7/tPm813gAbQ2B+I5bUEwW544k21r
7q9UHtl1cNlzjMGjmKDc53mvNm5tbmpeT41vOSj1Q0zGE5ttfvbB/Ct2aZXwBlV+0icrgzCZnJ6D
PbdBgANuV54GJwfBVaHMJbqLZP0AlORjGY2P+dS8ygQC0f74ujwygxvpKdmQnrYLcLXlybGwqXMc
9ZvP9m3WrCfwtXkEbGFB5alIk/suQ2oAOMzPJQoKRDAcbnv+i0F8CgNtNjgDeFryNJbyXvXWSx/1
K/HesEPRs/eY1cbNVE3yNNf1lkn+D4LbXRYAzE7dJ+T2fV0egcF0/5PB5wTuJHgBDi0ST72Sf4AP
8uyl9W65eUNQ1tP10m6QU+Tz7gRcN4jMxS/qgSWXz/dJU9wDILxJoSux3JVpJNprnoO9qfLY707S
cd/6WjzYoBD6Q7lymmiIXH+YpJ+WOkdIaso66k4lylQPbp5fXmIzh+BH5O3HpP+NV0L0OCHVc1uR
Ol+Jl4ZBMS2ytCAlchT0yFOliiNTIJvF3thuu7T4ftOs6WJgM9jLY0FJc8KN/4PFeQ+JXgpQnypu
G4GexGdBukLgu7Q5NRGtvlPVjxAEE+nRZ2m14unXJ4nqeV6RR6Bq2jgQCnCy3HkcWjtAsgVrQKV2
c5+wlQwvUzeagYEY2gDmGKAmIm+eLsn/IM6Tp7ZQKwZ8PRhST1trlFdZvusjBzxGCRpwrIO36YbV
S6vr8YTq8DHXicqphqYCJglQ68n/oCp+vdRDqWw8gUb7vmxPhkHoGUGBSEmfiBZVQ5cSlU3Zdh7d
OInlr8Sr6wGFMvp3xC3dvEi9EVVJg138ioQHorSHrRcpvuTt+IPV2V3brB02GRQDKNNWPEIWs12I
MgjplJ5bp9wPEtDdJtnNxH0jQu5UVoZZVmxTFHlB4OlueQ69q5skKLT9PcZuUtDQ63LM4VD/yCIK
Fjgwq7gAOEy29bTch2GddL+HYLLsmiDww0BAGTUBt565otstN24YgO7zfIxHx56hS5+3HrKH6Gsz
9cWGgGG+E8xd2TuYOtE+KFwc9E5QHwtCnyfsILN6xIkEjkUmkdK7rrLpSgAzzdSl/0+BvwQ/jHZu
fzGCHvW/bdsOv5TltisB2NT8Jdp8ah7hnVEXaOgQn13ppqreJ96svLIMAevC+/zcNLC8giYgRYdV
Vjab0Wmf5ph+afPmNjvV85+g52zjVof44ZiwI83po4VqjKr2X3jZHZctyTQ7mrsDKiQh+EKDsJ+q
/h8HifNPYMyuiT0agolOKfOoyxWItH6Y8u45t/ldU0b/0qZ+ufi0XUO6cpxuHIjm0yobaBNF6MpL
URQTJeVjnOEMcXmWDAutJ0SNjpvQJPP8sGVu0UBTpgiKDVTB2GvXMpzULfdiWAs9CapIUVQ8R70f
5ixlzyoiZFtYKAu9rXXNnQNVtLhMGS4BKSjxeQPAarwqEH1p5L+fnVTPeFI5iMZRkHkhR30STqzJ
XUbrX2UFGhqt9t1w2x4UGOi/PS6rEyE8v/Fwrh/Hm8KT28LGaQdHtd7yLJkGork0S5MhT/wSHWT2
qy8rnFcH8Y95Traj79zVTKkbF9v5eyR537XK7T0W5kBahDyX2YvdVvWKOr/JYDW3ZnZPqQRSIOzK
LAPViHU4Yud2/ctirqxvHIL29u4Du5tG5bDQLawYuZlTfCjKwt4vr4Thc5k6mkfj8zKZgrH1wyH2
H3EN+2/SB1uajc818V78yQlV7rx5/fCrnZpfy31e/waheuJRP9Q0npXPwqbl9SHqa3eTpF2/A55d
bXFi5D6SfIR2VewWEDsfkxWjM4RJPR2poImw3ciH90yZ/9oL3Anks+rkZgp6+8GO8l9NR6a9gtTK
bSlWVE8ZqKPczgqvZKFXVFm3tSUFeyJymb9iGwYD1DUtEztSlAU2CytH9S+JpNYPpHPgTqYK1i66
TbOm7RvSmNgwbtcLoRYi95BSvOeyBC3dPzitj0KCSD4Uxdrhp2k8l/8/7SKQWE7mQUkWDpVAGifb
4hvlDArO12XDM4R+PZmpsNO4JZKy0O7mfs/o7Dx0bGx2y60bdnJ6DhOYBLK3sxmL/QZ6brcdrQTa
mUH5jDTlh+UuTPOjBZwBR41tXrosLPxUbljgdwc1AxGbB9D+Wu7CNEdauIlF1YiBwKTGqZQHSig5
8D5eSwc1DUCLNumQutTKOOKxZX2NahrGM72rI/u2h9ezmZCTWcR5gnDfebm9aRLcUlqFvXYDY3h4
PXtJtDJphlqxMO4se5dQ13ng41juJPBMK1sgw+zrKUysneo59SYGOTpUmFtdO22beLZXLNTw2tXF
JnFAwtlkFyxsIbxaeyLE4W6F67w+vBQcQwx1JYf5T3y7slHRiWRzNYia5BU6AtiHJEV+r7rqLY6T
GKEp+2rFxV3azFvR997G9bo7BvlXiF4ecN/0CO7xC665NpVr3RYl9YyjWDGo1lSMhsmUWHeWVZcP
RTCwTXtJvF/2GpNpaI7p0zyVNKI0nGXzGykF52ioz1Pb3fZ1pWcbIdXIa0igaGiD2fR99Ivu21QO
w4/lhzcZneaUkI4eW+gtu+EUNxbwm2zcDGOrbjM6PUPbtZEBy0rLDT2p5AZaFi+yTn4Hoqw2kS1+
+vOaCKZhGP/JahJIZLfH1g2ddJQbPoP4Xamnm6ZIT2myKDR3UBHJQmmVySEbveKei3zt/N1gPXom
E7QiI8IytF5hEYoBqgz5+G9fVf/c9vCXbj+9VXvGYD5ezcLItn6LLPueU7ZyemF68stafGo6SmLi
iAJPToP6jc7FKSCD3AzkxnO4/0g1qiipmiSl4VS5BOWRSfpY8WotrcFkMZrXFkBP+5nb0FDWot/k
wpWbHHUky7NuwBRRW3uTIoGPoUgrIiHklYddUEO8Jc13HSACroRKfku3eeQd1FB/Q578YZ6Ko1cW
aztPw2ZET3UaBqogi1y7UCEqnoWUe07TX3Xlbji0L2+Kq0RPZWp6fJoP+GYPicsvDG/UvnksTTdj
46wdCVxfIaILOrJANkhzGNzQ72R15wjAxB1EjpW37XXrJXqGjmpBkOj46EJGjvxy0uILIEs/cd7+
smwBpua1rbNI64Dj+JuEoOeN322KVaB+GvwDcPKwUgVnmp9L15/8T9DAE9jx0DC17Z1X5TYShpN0
ZXqu2xAQhH83XssxtaO4ckKhqofK6zeZIDgnhvi/ZRc33UYQPS0H2gs1gUAuCW2oyeEs+hG10G+K
3yZ/QnQcGR3GLIrbEfK++HLZy75C2Wcvb8N4ED0lp2p5ymcXkxLYuEYpp+p/WdasTIxpZbWXcg0h
L2BVWoKTC/YbqpYvZe0elu3S0LSeg1PR0W+gOQ6O+jCnWxB5fjf9Gp/AYPN6+k0gxJA640xDZ6za
XZp23U64AjmuSbuW9GZ6fO2IDcSZOGvz2Am5Uz1lrffPkMlvt82M5rGNIxCq5UjDupsK6P+0yO6Z
7H5l3g3+pGfbzOBmCB4UNGRBXL41ZezvZ4v1X1xGxQFaQ//eNgjNbVVbILei7ilUUUXwUHUO2TTB
6keQafadv4PC1I5dUUIsJxxlEUAv3dlaXGYrM2RqXHshuxD3abO2xQsZx2pAPA/NYfJuwx4SPYdm
tkU9xKj9CbsY1byJC9DpNL/fNueatyZNWvqSSHgrT919xO1uw2J+2ykm0TNn8J0cu2l/+VoeHLYJ
ZvZvNdRrX0cGq9TzZQbJS09l1A5nvw0epFP/wwLe76u5Tbd2unaXZogLeopMDKpznJDGDlkF5cLU
Obi9u0de8y0f/r6vn+0p2QRqapR1FDKtzzOLyH0p6Jro5lWzROtaxJnrYCz6hARHEknclKqov7do
vSbmfXUB0Prl/0/v8DKBFFSWq+Ao3GnY1hkDi7VpFIQcOtR+F91+2USvrgC6ufz/qZuqFjhVndEN
GcV7o9i3jijsQpM1DoepfS3szMhZIb43B8cOG89Nz6ALi9tfsWlzsrLZuXpujBFooacTM1QW4yk4
2kVwCAYkFM1UfBSOpbZTNH/NM3fYlh6WP6rnlS2QaVBaQAokKVrg5v0jdcVDS7u32WflrmBq2C+v
ism0tI+EICmEUGDvHGVnO3eyUOSNgei1sokwPb4WltqGWPmU2N4xQ9nDxs0Bg0ORbPEVosP1La9M
39eP3FAkizOepPCPNWMxex/IlIxPXl6SciW0GsagnyXVti2jquTq2BLcV28LgXI42ZapsxV21ayp
qhp60b+XMrcleZwm5NjV6leSF+BLDuO8GZr65/JCX+/gPyRnq63nuXQFPcLl9pnqjynOvep6LT/J
YEf62aRlW7SygHA6umP00Vr1K+nqldO860/u62eSBOk84Djb7DjFQXxPpbhTAc4lY4/f9B0GG9Ii
IASuADtuJ3a0grLYzz6fU+izxtX7mNJgJXiYRnH5/1P4w6l/OkHOlh0rNudHFL0lj54lgvs5yqOV
ibq+Bsgb+LsLx4rzzCsyehxS5RwRqMCktrm6LRTpp5gsGYg7tDk7tp0TPNNOFk9pLdk+q4RYOcW8
PgD/z0nGpznq8g53c6plx5EHfCe6oUUprY9E42UXuHqVhGXWYp1NFO5fx8o7OsE4+K9tQIP+zbPs
Yy2jnP8SPr5lcZPViK8sikClXu7VNCgtBlYyr4q0jdRxJFOwo1zRI1IY1Mqa/9lh/Oeo2/f1401H
DCLFbQMGlVn9hjbBMQBsMcrFcXC8auNGgdxW8//iQsUbO4/eILPQIikj+19VkNM8xtEmcLq9W+Ia
Eo3ECAq44X/zpXyHYu63JI7+F42oF4pLpz76iZD3KKDNNtjlVHjHRmvhzzBJ+tlpMneo1+SNd+ym
qBwfinnuywdX+P5aBq2pA20L5XX4ClfIYjyyuKkhC8v6/oA04PiWI06sghZB+n4GbacnLpa2LNMt
vcCDoIZYdD+WjcgQPWwteggoc3gD+G7HqaygMzR01WM2gzTGXDtZ6cI0Q5f/PzkfSVpIkMnSPdIC
hb7lPHr31kTblfBnal3bO821h1Q27CyOlZogvgxAOt/GY0DflucHJ3J/jv2ueYK2V1JN1xQpTe2j
LZLuTiU5O+A9+hMLsrcBSjnAsP6FpO5DzX1QSTsUknl5/A5FlQ9FSihs5B+dz34kJPqO6sBs5yXt
UVXeAwpiii2r/DMfpH1yefBF2Jnc8h51xY0zkn3dJE8o+Ps+8bHeBiP5nflefD+XcKm4riFnUP6f
oyvZjhQHgl/EewIEgitL7bbL5d0Xnt3tFkISQmwCvn7Cc5lL91TXglKZEZERbYm9uJ/eR1Lt0BWm
bd/Nsj7FPppsS+gr6wzP4et857BHDxoKlSJ5nerqse07ngVV99IO6R7eL1AjDC9+bR4JT0T5+zos
ZPuuIgXUUEXtT4/d2n15EetyHbEvTdZcku6UMHGmSIAcW3qwQ/9cj/Q0schmKaCFXoyH3lSlretC
Rt2exXXewiGORuGZUpJmOhZh9vu+a8hidqHD2ioswVnGSfdror1dnGBFIKpsDuQDCLUTVtuOsmou
QPkfKrvSzEvbvZDhZVIRHB220xwnZRVtZeL4sY77U92vJxOQ41a7V77QTPXTPUQzWePRl2WOvzTk
4hPFwhntrki1qvKNb1ci+UG0rs5Tof+kqt79fr1N66uS2uQFvi/I/ghkU0aRyAa9PKQ4PVhkDz5o
g5ycYdsh0+aczPSjIzKPYFqCQIN3i9XQMYE8wnHS51A3zIXR3dfvNz037irCAfOEEs8DNU+QtJZe
ZA9U9mXMsfI6OHmYoqTaGWMfNCH3Tb/+TWGzXEs6lXMf/J07dQzBbimWvs7WnqUvdlbaEpmdufS3
v4ngO8ORBYEw1VJXCGbeusyvVJXxaa6Rmy0XRC/2T2GbkN22+fde47+gDYKyNfX/2hpLvCYJPmZW
6wfCxovvD/MFkQovJG280mdswAutXtbAyX0HnOzRtuLqr0IXAQ+iw6wDmD24eS4aGDUXUgfdtYNR
dxbC21Jkfcf4HjeAyFnnxuewUUfdt/2tHgz/XT6CB+xytbZTJzW2cp8MBIhntVX4jduPRLAYWaGx
yH951dhbAW/p5hOyumQHmV2BFY3dMsHYytdPsGdYs8Z2QW668G+qmxLrLNcmrm5I3v2h3qTzJHBD
tvrDTuKGaLd+78lm3GMbP4TerT2QDXKxVZI572GZHM7zIax1nsaeyGnqtZ+g015qOHRkflrtV4+9
juP4FsiJ7lmj985NPEuZfCHe9Doou3dIGM+Ctbk1Pe+LrU/HHM/tBeqrzzWZzyOTl1A0uZ8OpVSI
DREeWWDzTw7VWi1ZJ8XeaqCRig4Iy4rlRY+Rzgm8e7D46y9FlHT1AwxVb9BNfnOc3gwLr6e2W2TO
4R+bgYs/4b29q7jWNkOCIt6mntdcEJ41TXsl43gfAEKB61/3tyPiqdnghC2a0GX9IB7kFJpMjE7i
Zbc4Y2tQnWyzqKIZsBKcdHJPeHQcR/u92m2FWVCy5qtKZbYMa3DUqJRZsLl/vw/enCxP9TzfKu5O
ZuKoZ038LD3nFdtUHTzL/rVVPRZ9Q7J2iCgUIsGpH9h7ZLHTodNX1sRlU5kXz8hSMa9A6VAgbrqh
kJWBk3p7iXESsYyVZH07/8Vf/xGRS3OCLZ4dd7Z/S/2EwW521VnLRpSKLUmzZZ0eFanP3bgkJdyY
Dr4bOnggCVvQRn/GusbKOeS6hic2C71413vhzgEZDlmFauFnodMHJMAe1wo2Z3wwC1QtIOQQ76zz
tSY16ngjDz2UF86HCaIXN82pDkNEfrPplI5p3tpkT0AQ9l07ZGD0Cm9rH9vNfDK9PgWiP5CwT7IA
uWNtBsOOILccXW0yxtM5GqtDm+j3qaoPjI03QC8qw0iehxRux1Js0SEN7A8ZsB8OaHgp+W/JZ+40
6+XC9VTATnLJEj6Pd1HUXWCOYB82kZ7DHmK9aC69NmV5kPp31RKmhQ0onIEl+QrC7XNOtlwrJ7Ko
TTVOsP9e4UX3aCTlQeslyNKkplj7hPlS3BFUhvSRLeJuSO2JTuSwNIhnq/RUcmVvQslHo5p0rweW
wGBqUznShvaKqUPvqZ2KXQlfGbDiDKYfVQPLmGHOk0R+sXAw+YQNM7ghTVHhddtfTMJY8l6XU2Jg
mtzEOP8t5EYB76ccJo5BMcX1eEQYEL/pyoh9pHEniM6V3FalP6/HRJD+Gg9hMcQrvVG5Zb2/qJIj
EOptqiROjt/6WYUfjrAQ8WnsRaEZRiwj3w2V35TYwd9yWAz4R1NFf5xHmqweJNvNYzTDAnN8FXAk
zYhd0qILmc5MrEWm5umd2CnI6hp1bJVdn4cLzKoRi/0TeHIoECG/Hiil/KjCJc6RNlJa7KgcQuLp
cvScXwx9EBarV5n9iqjRPPTYQwJrpzMaBBw9mC4E4d068CKasNWN5Ylzk1pbYDHsW2p2xMk7ecAM
5MziP2RaaOk0DKH1ONd7H8KhQ+B8dd/OoX2b49lekKNoyqTv8LQ2xAP9TLqXisRdkcRMZDB6wk6p
bLu2z0CAbmMBLRz2tAjDhmFQwaXTNPCH1BgrZklRszTkzMWAl5dl0LlB54gL5g+92+ZdN47L0W/C
oc2V1POrw3kqQA74CmXi1224hfqgdGljX+qEoQP1aFyEIhjzUYymnLxGnyJqtzeHgDsYNlQbqPjB
O3DaeHGGTRyUNdNJozO3UPoDyi3ONtZGBRz01mPjiHysmmF61Gngt4jz5O0T3SjZtV06XjuFaMrM
8+34lw5+8wapglyRt6DgFiEmFxSkhmwT7pQtcbg+hXiET+l+DNl4oO3a5gjddkveUATh4CdZsGBS
969QGbXnSDXugFzE6scLZ/Mjqm7lGVO1ud/sMhmITikrgExvYdELOAlm0ljkifmWjXsXhfaCVaam
HFJIewfQQmUt4mhXw9BmN6JjPUFh0pQI5MbCVuNHpY/xYy8bkIB0pt6DS+lwn3aquSd1BEsRj2xl
zfxbtdEk63gdflCVBFcMclFO5gptKk7bo1oDl2aQ46hnh/4096upPuvYBa+qR/PRm9FHsxRuZVxt
SQZzandZbSO+p7QecjWLL3/uHntuvqjw8bvD+ijHUIGObVm/XTu5nVIwnOFOPiUU2deAatVbEixq
Rzax5l3Sy6LRM2Rasev9B9cl7Z56BFEYgBvKlcI2hQ8Vf0IahsvFGtbyrII25Pm6MJJtM1kL4aUP
DTeiCNWKnniZ4p2/1vTo+UhCmus1eBVqjC/tNqAs9vYn3ILjFCC5qAcNhuIPZe7afcfdkp4T64Ic
zfyKLn2J/60TQV4k2jHsBLg6s3M4Zo2r8NC1YYha6ZG7cAUt0lkBZ5JqUK/wnESosknbc5eGAYZz
ONYEEHkYuk5HrWEDYiuXuiLkVYTjq81JYR/rX11tNltr7GfYRUHYYMUR76vKegRtvobVml7V3CY5
CiPNW8H1HokS4R2UmfObAgfES8GQQplNvxTBHCBBjuG5z7cExl38190iGlpcMUklCjB0HHkcKQ6R
GqY8tDBRCYJp/Bz6rslTSDgyTWpdcGb0p0zZn2RgCyxa1t8UjxDP/kbpMV6Xh3Vdo2eK5+uYJEOz
o75R+9DFj50cn0k9jhnZAv7KhhmXEpffeCLdOQkihX0XmCO3W1WOM+sLymWH76nWFKHpIz1IJHQd
QqT85qrCsuMAEV2RGhiVW7zJXPkDvAzJ0p5VNDeYuORYKGtZsY6qLyLbL4WCrUcuRe9ng6BNHoTo
05clge2Onr9pQMa9X/XXdQAmKpUJyo5Mz2i85re1aaJMJew3fk/dTxF6+070TRFBIlPOdubHJA5e
ZB2e0ZdiK2jpqrxlzn7pNvomzSBz6dkl413ygY/o3c99v+7tsNww/w5ZTYjCVmLwaGgg7ykQtP0o
a/czTrNX2ol+QoS8ZXwm7jlZbFfEXaJ3AElUEdaLu/nwwy4C5tNM/z78MqxZtnVjiFjzeM6HNlhy
UL1Af3Dvm0vSrahfmoj0viLjsif18Fm1kKaqgcp81DAhqSO/s1nUzBQ7jcrk8DwKThHWnoqpsvSH
VX233wR66qVBa2Z7KHNbz4kD0vKanTZLUAywM9rRpUlQKANaNtMosmoNvr3YuJwZN16U6EWxQByL
b0b+TAvuERvYi9xwclkwPTUC7UTfjfzgpFRHp2dX0C56j2CaiNPmEyzqW4yEbYE/GRDWVWH1masX
XhlvQSM9M7aP5i36HjHWX7p1No9TvHC0+DLeBXXoHbEqS9H71XWJLu6H6F+aCFF/BRYA6uPq/D+N
1/ml9uKx0M0cncwyvLfUReeg8e9nPAtnDYosM9rIHQ1gJLssrM9ctH11a+IXlUBRUpUQuxgDdAH/
rvkcgAB5VFHP8nioohL3Dc91RQCAuNnb95OML9EYpFm1edu1xZVYwGx7/tdIaR8aPLL3g6eQqNxV
1r/IzkepjqI3PRhz8MDSQMy6hHt/6d6ncRjPUiF5W/n99KlD1wOyM+nNG/GaY9x/x87YfDIsyQjq
cNYmbvlI4qp6jwlk9NY0onRhfTN1oOEuHL6abumQvgdkwMh1VddpUPzdrxMa7gaugPZj2qg0F9kI
F2n/q25DYUNc5/AO6ctgnFEwbLro+J+Xbr0G5pA47w/+rBGPptOuHzKClcnpQK1OyWXD7g3PojlK
4fUSI1KOh9M7zJr6u6k1GwIGGTrUtpHsEoC7ePCrtb0LldEcJH3cnfxuiB8YgoPjnUpHH9UMXe24
WZNvqR/nM7O2DMns/evmVt5PGL+eFojl+0OKaNtqDzeNdcqc72i2hAL9K8yYMKxjlXMnEKP44CBk
o1nCaswKuGE9EIv9TEpTBckHzE9tf0mJCn6cjN3OF+vyrdIFr+WaGnbApJq7LNRmgi9PH467STqH
7nZSxxEftcqHYCI76RsNPBIL12JxAC3YGOWDl+B4gsMs63UzBWbmFvWbDrCJWgHAB07kDdip/VIn
cEFDIOnJ63t9i2M/taiSdUgyG8ZOZxVCGF7qNF4/J1yuHKWCAFcgrOkzxhniGz08AaFv4rybPBkV
ZBRenY1dI+9xln1ItcVY7xdTbT9IxpYHn3P9UZMB4VQsodty8NQ4FrJNRuTKM6GKuUMGMQaTRd3r
Oe1OPGhIksmYeuOZpxZzSFTT/ocI84eEA9/RdP23RkAKBLxfbkndxfOuZ4P3d2IwNs342nBA22Jb
/lA/Th4sYoT7LLFGvG1rQrNpm9RrgykcG5p9JTOH0MNi2dL6OFZc5IOD1loI3+V0CnFMVz5CzufM
HmdLZ71k/KQGwrJ40dXdEpslzPpgSi8rR+vLAd4UkmOE4GTF/MS8KcgXfJk5bSNajD4b6iLGj3Ta
Zm+4zn6IRC3W1kUbtH7OWzft0c4NeBOh2bsRmGLTzaJwTjVotFM79QdMgOoCJhGQiCfNnI9c+p9p
X6tjQ4Lf7qvCZe+hT76ZOU1vSeS3exXAKpvRIC1R1rs9NbGfkaRd/2BTX54p88WnlH2aI2sXg7yr
1Hxb1ZpkIDrEGVM8ugpoFkpIEvVJrd3y16Kru6Wymu/WFR7jKYADqPOnEKjR2p3jtjJ5J7r5MKEe
ZpNozGPtDeoEjwAPvmq1bAsHIWD40KXBeWy5vg+Hev2LtJW2hHNvsNfWXx5TQpNDYoJ3pEO0uXDN
vI8XMZxkOANt4MCoeihZTojrcxdnKnVCJzQ8Dj0GizjweNbXM1S+yC67cRu2x2Fr00LBM2Tfp174
gInAFYT15lN3aIK6YdqOQT9doxUAmUCCdT7BDv6PDhMkeG243v1GtJmZxgQe/i3Pqp56ZbuhEghd
p9mIy3hnt83t5qjHlaE1gDsFpE7Ewit8f95ygU4bqM/WA4dgosQKrCsbMb1ZVJmHcOuHfcAHr2jj
8C98bnFzeA5sTO0pLFqLOri0cFSzGeDY30djDC51IP65ZSSZTuSWe4tXH7tgSYD8obW5b6rY7HTN
XdlG1QfRfnOls+dncbw2D0hkN2fItv9gYjVZGNesJFO9Anwir31n5KdPtQHZyM0T6sXwKERdX+cx
6E4V27w37FjSH+wg+1e+eBZMPUpfMAzuXQmFkoweZwcuRmO+qxChCJeuQi4Wg2jqmZxsLehSRd1T
1CRRGbpxyihf+k+y1fUbdytswtZoPQcJ8Ml6bbH4kPaoceAAMj3RH9Mjm5lMGHrogFAJbCwFhwXj
2d4iYyHvUuO+MfYBZLZjBS0Z8019sGMPqFLQ6gBJkrcfiJmLCo3mTuDRB3Lpv8YCOYnrFD7qrkYC
cQRF8sMUdGvmQVKKkVWpHC0MyUgQbaiyCy1IUy25h3J9xARu8zbw34dRkwyN9ZvcGgzRMLv7QIM5
5rqb7Nk2hJ17E5gSz6bLppEOZ+7VtPxV6uOg0A29gSPXLo393SaDCSGm0MaSyFjc/wDkL8G8TSWu
+ehlxVIS7volOPIV33XryIy/gnl7C/RzSBe75z4c46jwhrzyFnIhppUiT5FddT+ES4S7sqHFQsf4
9ymMAImiIen8ECPPZNIMXpnLDvtsLotHO11SVjkYLDfi6sl2brNm8+qPeZ5wGcVTXW4hh93rCG8u
bC/FdBfIFMpqbMWCtoGZoc91rIElBvUnzL/rPxhBGsy1c8pzTIuunBuM40GI5TPAwC4PrC/QN4r6
b1950zUU4EWGdZngMbnWDyEUsme0S/ENREzyg31fV3b4xRB7GCG11ibzFxqAeN8ytZwEC+EUmU7t
8h0Q3T2tY+9erQth1Bd2mhxZ04L1cEC+Ecy4PHe9o0XUt2yXWi1vAYxtdqjiaHoNGvQDPlFdVkCj
7jremh8Chi1b0dO8tXSyLw18QK8ubgGCqGVWRQU/PQy0jTpM1UY+GHISBB6j1QebkM6uLuNUtCfW
dfohnFA6Mp9vyAmqlPw3N1gwpiIdnySvh6yifV2MwPmykbDgeR5GcRf6kXrraz6UQ7L8f0UPTbX7
FeY8p9GoLgI08qHlaYCer/fiMtkkvohN3i/Wi9qiGx3HQrZH05ODn102Ms3e5kaue46NvT2xVXjt
dBgfXZPIJltJUp9TKYBe1JNftU/e2MxtIcLIf8ZpdvslCb22sHEzrTvkc+CGRxDI4fcFQUtoPCYI
fbv5skalcNzfg2YQVx3V5tRPWhfTqDPa+PIIq8Px7GJEUNN1jH6awZJ7RFlgPFgX90/T0D8J483w
yBzBOhyF7wFHm6qYXlLTzznSWd2Rqh5iGD0omJSECVwRDPuz+st6r6ooyROJImuHaXkSsm0KpgNb
+AM9a5s+hHoYQI4NDU6DAoS97JeRngdY2yhPPYmpxrYFAG4AwfchrZ51JXew0TuxiRoAmP2zTVeT
ARnDpUQBDeOKmuTC84jzT5gQWDSZW+4n0YdkZFcz+iyjNW9n7y3FMUfnJY4u9k4UXRgw/lM6gcsa
sLSa+Ketm8jvZAgLWMzcqB+cgBId56pQYrr0Q3UX47ptbTMWcC6ipQIdgEXXIIsQjBObvuC2e1VW
5kpDdP+baNE0858+DN97FZ9iixw+QvJVjm9jY4/G9nfMlzniEXd43gqqluOUeE/C+Dg2vtxv0F62
jY+0ScyrYj6lLTi0ODn+QsWLtN9e18ITRPYfXlodhlaWvV1OrNXXZat37WyPlWseBurFedAiPXv1
3g2tLjOLT5Xubk3aPAROWsCHAtZn5A2A2L9K6AeEUv3jiHZCi4VWqB8Aw0OLAdenMTlODLaSTdKc
YxOEpWXTlwatMEx6PHvR9pCY6ojG+EhR+ienbykyDbeUl3rQrzZMTlPKnvQUp3iW1FeDXUmRhK+V
J7Eeou7nKuYFtlC2PQBshJpEbS63iOVQqCmocoUHhxXvzlRdnfk63hNcrnBbeXEVPyI94h+lbdb2
c0kiEGGhByIngpesSKO96xn8MLt6b5y4JEnyFYjxm+EkHtCg99k69fehhWneZnJtx6ONtxVIM5JO
JrjEQhvSoL8JXTFxW/ZbEP/lNmjBvmLiXKoanqTL9tJtvDugpauKocH/OHTeZYzbx7qrd2mffE8j
1z/9pr8Y/rP3FvPNEriCR+EnIhovvw8BQmt2CWIgxq3Ph9ncexbcUCrMvzakB1StP96yYHDny6tJ
SYl/shxxiLAEFeOMLgmIkGQH+/m8TpdD2zjEQTe3dUrLX/8HGnXF5JPCxwdsY6ROSL+QG8YaHz0T
qKrQOgVilVKcUw622Rurc+iGzzps7gfGw6vG1j0oWvR+BJVTYUyY0hZ4qvTR0id/ht4/KHwJAlbA
01YfkUxQWIHUSd2EpvQTku7GJFl3IrIdxKv61cT8ij3cEQBdkGA0RbS3Gc3H4gUVvrrlGddan+F4
jKABoiknQ/vUdYO3jwLsZJNkxbYg94cj9jUI6HB1C4yMSxzuo4+Q511MEcgHL9f4xqPuCUC0yOGm
PZ+6KQqA4eA5whfWnnDCpoxZuBpXYl2LaSZXfL0sr0nytc7LIxvgtWOCCxcE7Xrsgb63+cLDglAU
RogAj01NkbkVVTlYoSeT0B/tzXeeB4EJ9AFFl7gzVdWBVayGyfFvvt4A+JALYPg8qEw2DwRcuDHR
foz41TTJKQjp08DHaxIF54gvb2TzL1QkxYCmFpBePdXZAr0+10n0hfBsW2y4Db7xiS4iWO4Wt2KN
qNsPsFNbqwGYEA+83OvFD0JZTw3k8v5gvxC+gk4XIZF76KmQ4ggcDvvQZo/ErELE3ffcVjdSJTFI
sACB7sODv8b1QTv7r1vToGgWA8ZVExTT/kaS/jjo+IJDO+YdcC8O4CPtYCA21ZdkMY+NnAAUTO14
9Ocoyrah2gONtfvJm9j/DzEAh1dEr59n7Z99YsIsTIDqjqBMse6fY7H6p12Ws1n9LwU3S6ITXIY+
b/N5AGHXJdDQ+YKc4TteajlcZp/LZ7fAcN+hTrlfQS6zTzEe44qr7zEhEG8GwZ1sY/RCSEOp5c4P
vEdK1Tlt7cfUqbuk5cdWR/E+6BNA75XsCg2sKGe0O9VTe6mAbTxsrM7HMMn5prpi9gKSzQ05LlV4
FrhyBEBEl1XgIrOo7/Iw0kPJOzRVAH7btYjxry1aQwTN+GVdx72c2ncRVN+xASTYy68xsnvhAAyv
Y8qzqaVhIfT6WoPCAA5VRos/gTHCUOp61CGC6nGupu5Fbhs6eUOKpFVN5hJ37doAk9Vyp0l1dOFw
BWGL+39LUFbxhSkTVZlZ3FyC7H3A4snT2KmrNeqpdludRcGIOIkAnhGu0T9mnNcC/eOZDQMtY6F9
uHzrp01qL3OSbXs0oOyqGIw5+NCWS4O6BFsSSEUgUstEV/c5Ktu5GhGMseFhzeJg/ujNIg4gg3NJ
61LPkF1g6s7cGMFwTGxPvthAafBHhLZ/OLJ6uRX1LtFYm4RtQmzrAwSOBYWiqP59qyr1P9HRoJUQ
T7DJ4nkfA9JbPHpp0mAXydme3MohbhCg/mSEm7PZosekg2VX1X1oyuT/v5aFBinnUSPzXvGrZnQ8
9giRYlt/h3lky42Kf3X+JIMxJs/wWX6/6uEcsvXRcvXGKOhpL4hflAFzt5AKJKxnk9xC4psD4tfH
YJZJXskkvmN1Ox5IGm7ZkiKxulZNmyc8AmIEh9oo/Zm9aofFt6hEduCrmOZnrzO7ttr8THgzWgs1
//Vq9s5SwKW9EYCEdQR8KYymcqJw6mWz/UMW0AL4NV5VvCSAR0DwuiX+WzGOlMxxFyrwNDQtMWXd
cds/eog0z5Q2z1WK2waG9H8Ygz4cK+Amg/0nxl1xSTd0UWiNVS51+8dP15vlKBDt+t2l9HHyvU85
Q8cQJrdkjQ36zRX2e7+paP4I2nzCMVCLOUBIuEc20VLAlDUuYTL4L63HX3juCN3kPp4nhMGuLE+D
6chwJiK1DllHmg1rjO4vEil+yfLwkyJ5IWfNvFzjxf7zkPJwtNKkBxf2XoaAyo+m1Y9AePoMqPCJ
VdtLPHf3FA9+lTpbNgkRkLyMb8sKyoiO4QvMhjXe3y9GDq8LJLjRpfAJe9yIB+YdlkThsEc8w6ts
NPQRdX0fMIKxOY6+IjRmsg9u3RJ8p9J/Uahb4Zy8xMv8pEh/QinF5ZcAj5tpt6vG9e8oyF1t5ltY
RUDSICPqHXsILMBzxJhjEjJocqVFY9V57cuKwLQvO0bpb2sclGlvX+LU/x2affY06h4eqthgyhNE
ul/JxNdiG8BbKwI2ZSUYhyXhEIq1HEQ9QOKnDZqwcoHB2VHXSXOKlmiXDDzKvDbsc9+Lg8LViJSZ
R1WVg2VXBP9CCed14NksfdMQDWKZHkHYMeBiTAdw/NrQQSXoxadiXvBCWsYNwlUU8e/rkHYg9cOq
zmrEGt6oH8QCd0HgA0710Z4nUK5tLO4fMUFBExtFaSFtG35s8PwqU+G6jwXC4GfoWmQIvM5bQJ+2
WIGpu637C2GZfgOwVZVMGV7y2DzLKvnY8O7yjVD3AIhCFstgu5MMUKkHgQCHyE4tDP85ZAIrgZTE
4SIW/nLzAf5cWw8fwlTNS6Tn+9km3jXu0bkZPL6gRIYcAvRqNwCsOcC0uC6RNaIKiIvYSeLGobuZ
zqZQUPXmkLZ4N8IBNw4r9HrDmJqMzK7bAVfpcgVwIge11R/QwcZPXNv+NM3K38c9W099q92tgRVy
jsZnzRmr3TMXiJZjjdle0eI+IP1puoR6QklPQcjTTXp7gynvOfYov9pWXlNFXo21/GJbwsEzjfKh
B2SJBaKJgXxzc7zXvMOw1dNv+GLfjKbNfmbo6nxLpxzWpjJrSVVDG+3/C0Xfgo2YgZiQrkEqCfoA
FhHoO2b1DXeFyyY2hxlsBr6lvO5o0LHfRQhOPzeYyw9tzIDcWDX+x9F5bUeqJFH0i1gLl5jXgvKl
UkkqqSW9sOQukHif8PWzmaeZO923R41JIk7scwICJ4NK62Ntb9hJxJmkPUcNgy+0jUsT2U9mYvy2
alZPbeo3u2Ts9Sd9Geg/AA22pSXKndSZVRWCmqjOu/jWQnEf06SMPr1JlneDZV6BL6p4n5ddc6j6
3N7rPW4myqZhm3Y4Qwpfs/fe4mRBIo0BjIv5UEmC8j6385EFBgxb005C8hj9+FyW9sLwp+sZjNhC
snrRYdVnMS3DLhK6jijpN9xcqav3yCLIgukxbAC18DbVxfjJZ8TmM5a/icKKNvlMZ0lb9RK5LYHN
ShJv4hTywkjq2pSmfm4iZmTsuuUmNVakGLqk2oNWRBEbau0pVNzwjekmxs6YWLPRlbN1yPzktcr7
37hvjDCtAQGahdT8qI/aHWJttsn7rKeXaVK6KIrP3oc4G13apagzf1j7YW1MYd1tvUd1EKY8dF4j
Qkj/6Bh1cYe8jKrok5obqtKoQ/C17DkbtZYwx6UJjHnIgmZgSsmgen7I3K641RZDKzlDRuSJL1EK
uSydNabBXDAfrFT+XEUxlJeq54MRmfJkm4PNhwgZb6PgiBICgHtIqrZttYpcrBb6pud/OJpd6T/5
sXicomh+lOuzvDTFlQ4d2FAZjLbt6U2b2lfW8sQbEt6co5P450zWR1kuJfEuaaO+PVPy09flsHxW
cSM+9bSv/dB1lT0HjWAUvmGWL7pt1TCz25QTIpojLXIHHVuH8TZd4YYwMFAC2qznEtFxrvjxMcJL
rnXpyLAQBW40sDgw2MmP+nyPaiZEwLslxaPmauCCKK8rwelF7pNd8v0Hmuh/MgcqiQtWpirkG9H1
EOtL121y2xgUa72GOA4NVm+xEznH0B/UrcM1mNs2/WzE0HQMbLPeOjLZME8WlY7a+rY+tGFSFw3C
tSkZvUtbuRZYlqMVtIm+nYQpRNW7tYz555Bb3QBLkfQus9jOVoe08tWbUt360S/rQh5QP03t4gkb
3o9/JScYpq7o14w8dr8ZbYpgbIl33Xg2l2XrL/YcP5mGoubL0gzgoB/qhOpKswb74GYuWganBKNJ
bhntobCdzDoiNcVPs0EabO1VLcU9sYM1641HojCsDAPhyGDh1eViqktltLm38Tye381A811stKRk
SeZgWUbyAH3kXUXZgjMOgx4/t4lvnCeRof6Lea7SIJIif4/zvHzTIWycjVH3Fb9X1XV9M3FCfgtt
4KvJKjcPSSoqZpu2BGIsyMpBmufK9DSfj6IHCmE1Wsf+T3TjQIuT1kdEmJt8vxRNgsfOnZyaTxaL
UgKrnkDuGHfQZdrseQ9Lg/0jut2Tv2pPTvGau0Z3WxDtmVWmsv0nFVr3KdE0eLqOQLqMe7EkFlos
FykU3ST+5ixe6tBvzfm3rBhCkZJpNC/d3LrgfHaZ55uxpCOj/eZDbfSl1IM6sZB8U1ZVJGzgNQqb
Qoa4ycBBDeFw101XXii+UaJsZ+o+YjfnmGc2tECazLzGu8TU+MoSO5/QTntm9Ib/u0WrknLWTppp
AglZRLkngYPDtAiqwXYK9BAnj3akFAFN2D5EnGUj9z+0TmLxsjQ6EjaAs9GFg21yPQDVqW/tfva6
A0u6ZbxrKd6bzeQM9sh0w11NI8RdWIHnazQDcpTCCP1iAmqoJneji2k3+QbB30PEnGw7eB4ieiRo
HgKRuf20bd2YFdGCzVgfzVhYn+z2WvzTakpqApvn+3tmTptQk0rdf7ZFYb6VQy5/UT6B69LZZ1aR
wjdT1Hkrl1rpE92RVU4lUkku7UMZ5XYR0sNC7thpX9xnp3EsZn+saaf1aYlsBApkHuJUS7+nFBV4
xJ2IjRtpsiw/RTNLa0sCuPuOxCv6bWMlPD32JJ29yzgnPZiQsFOInDAtO57S9LXwPAsjhCfHF5+o
EQURisDN8NTT9hnju8dKlFIGc5q6c0gAYfXFYlA7CZKGW7T1ci0jZWuqxbVuFbuZaGq5fGW+QuJs
npWnjr/7chpkO+SMgw0IDpCZ5d6ZCPT7OdLW2a7eKHK4/e4gStCpg+E2JuNbY+FgMr25/CCpwUlC
gxFsc0j6hbvu2NPgBsKqjZeCyKwEjnNkpM9pbXnhoDoHPMfucA2gLjB0yuwRodgf5vLHzBMbdt2q
LAqTycq+kWuTrwzdF0IM9d8MiwKeEpbTauNT1A2TCFC3W0yjuT3gCorafrhACpGYV86DuA9dWZGI
s7Zuuxayp31kBlmDmLrUHxt/rNnL5ueaXjLosf2CpgODhl1pnN1G0qHzCoACZCelF+2WhYwm8T6t
TvhNryVqxXctHVmLP+G58gbP3CzpwPFOCcNqDeLdkeicor5HjtUdDa9iIjZxbb/8tpyvTabVX4sv
ZBvMs63MICdtR8ELjIhL3swIBlkiArHVKttgc1VmNWVo1SJXYQ2gnmxGq2bPfVTohnMVRmuCruSO
Fj9FJWvtNpU07T1aIERLrFu1fx5nA8yxqYVf3QSrBjeSZV+mNgxcgPI82e1DKdxTPxegmquA6QMv
rWUVYVhGe06W6ctd8t9s4GvRr9R+VORMZi3nBtcO8SDzn0qbXzRJTcV2Swt6wGQqNS6fdMY3PvOB
Gv3LkJYl66gNlkPMKH0FmE+3PNCIXpg8HRfDPDOa39u646CVyV+31EmhMI5FPB2wBO1Z6LGFPCTP
18i+Pa1fb559UJ3J69J/AdLDSxSQF4rJu2vOEyPQHgxMZ+2kTB/qdLw3k3yYrPKD8vbm+ZO58yde
CTZxu7sO/AjiE9g5uzJUvuudtdUQQwzRX6vBujpUHIzwGjoeIDvFsxTjydGt5mShGJBr23e7cXLO
OsdmwJDx2qYRvE7SgykXESpXWr1AeFzb3rizh2Evk6kPGajR085ef8DSNG/MbjkR3/TRS/dDLwnb
IpCXdT3XUpudDff+A5XoEBk5HUWEvBYNr3xRZAgToAJvyMK2HkKaOmhq1RLOkhc3k9yKEMr2ZHTz
eDRB2zPZHXoPWNmrj1Pm39H3US99f2f38pC01bNRzypwdeO8nkdYleLnZXSrTexnbZCwuQ9CB621
GbQti1AKCreUkoKPjiX6J4IST13sWtt2qP8KyzjyhP/FYvw3Og0EdAoo0pgRw+j4QkHwZnJth974
zxQMOQrAtDo7lpCg9qy/rY8j7Eu/5Vq+TC4/ZGOpPrAYuYRxCxEUQ423mfGyOlTazH+36CvXfPXv
lMcD/CLbzQO/dxmaYw6IHbdM61h8u5uSbgTxSX8Te97bS/GAzRKCS3tN0vknN6yTxx2k5fU5aanF
Ngnb53FgXEdaUlGXxUG6+n8z6583cjT2ipaOFXtaG07ayoXpdwHVFls68+5+uC6gqnXuWZvF7j6l
y+RpqPKdm0FA0zWdbDVREvOAOogJ9WB9T4aDVlgXr4At/8COq32jaS99h29i9U0FnaRdYHIOqteP
lyiFTjQrbQicdPo3SHlLcw9d14BkMtvx0Exin1YIFp67Qrjx1oLbXCUdZZiCeb5wioOOD8iD3zNQ
YmU2Zn/U18ARIN/dB/twqUAI+N2qWRzSVjwvpJhFnnsrXfHme/255XvDiL9+zLWkoRhdXnICUT1L
nO0RhidyTAFPPp24a29Jz9DdmOWZNGWq4oUPV/8RD2JmmdLqMxP18/pAUCPee4P+KB66vZNpA/NO
9vZprOYClM/uVRkTKmx3537gBcxHV7ETcd5SpiabwrBYBaReWG8yHDkp7krYj3lGJsaclJtMG/9b
LwuoOZoun/ctDfS5nMYdk+orKtaLrSfP5jS+uwQ2VAx+qrn6aIfmwfbyE+6ZwAc1CLVx+Y+ZxTGz
7Kep7gfWEmSnaZj0fVqO2BpRpGZGYJ2RfZa9+ddrkh8c22SSs3BtsG6Z7X8TnxEycoVQSj+sxXgb
2KLYopGHdT0+EOXxbgmIZSF3LM39SSA418sapfFR5Z4WwHIl0M79x2gVzy7TtQ0w/obBO8ibR+va
Ff/lgnGFOcWv+iqCGsl4FVmycxx1dogC9aJy56bjjzlGFGUsVd02BSL06CFWYQU5yt45DmpeZy3X
eRU4qD/uQ5k+prILdRrtrVXX02ZZ4jXxPt2a9nKNEVK7Dg9l3H6UGALLWf1Lx+UpE7LgS7CqAjDE
7FnXUvnca7NcCbPtoJJDUrhnSuU1T0SvN/Hk/w5SO/ta8QAy1m6RmI6YA5jt4vT+9vOIJnVW3V88
lfXBkHF+9BNVhProW1vb4gNG4fsK1hvYtTxXnnr11slBJc+mX50Ts/tyE/lfk5hbuzG36w/ko9Tm
QjuA6y4b26yocMV1DT0ueNtV4z9ozMvEDKJo5OWHDrrDzrOXYiQzuXG2rYhfKqO4RwoQz0uPtjHt
yoZpSraWrdK/qWrZpVLg8SYnVeF2GqsRNReDw8Z0mg+ZSXAbeTH5FbemdebcePMqEyXQbjf4k05z
ZfzZES+SqHddpl9EWYVjlUAM9UekOaq5mD696b5S9nvko4g3xVzvW/6GYkY8N6nZWfh05Id08GFU
h8EaL7PvP9UN2Kbvy8+2b/9jCPZc8xnAWf2at4xbu96xEW5F6FY8lvREdGvlJSHWfZsjDGzAD+2g
i5HAHD/6h70rVDgqxwIdIu8jfDS8D317woOU7rylzOhpm1OtJyi6uTBBZnzMOsZ57qpbRO+UaOk7
/osLqBCDN+XdnHk2QgTbXVsyqC5iPBHueJS+2mrZdIszdUtrlhhp/Un6zgUuEa0kjv+rC0YA3PFX
c/Z/YmHuloY6AQdEVYuHtM45vnFR1jbkD1JiiZ9g9qonp7Xehln8lbb/Ij3K+oLbv75/U2Htbd4c
d5xORVOdSaQJRK49JFq97wv/HE0dlr+e8LPEyfMtf06xKUYgUjMRj6nB31ZURAjj/WkPfSbfLRMK
QCTMyuLOnradqvYGwRU7S9j4osbmhWb2YGjs08ncEukUbj6anvKo2BvjcOgMwKB0uLZzecVR85EP
3lFVzYs/8yUeLPRlf3jvHP8/zRBqi2n1ObejoyfKB9JlMQf7SKLanDxRlAWUWdu8Hl9o0kPb1qow
hWB4aRumJBVey5XwX0+MOt4Tabl3m2y7/nNUO9fYKKLPJHGqQ8wD5zjeGX/WniPoooyayUj1Kieq
T66UJ5i1J+1jVenHwfJebBOHPRsA5tQOLW++5WJ4FDVnDiraJPsnWp934se/u1S/pXb30LQ4V90i
C1Tf7qppfpY8ZhpPi++tfRV3k5LrV2XJodNwItlZQXCQI9UJOPFvBKPAjLavJ3M9axr5aZjqtUau
DBvsEuDFVEqVGz9qKrrXFCt17vhslCvTneEXIfJx/lFCZlli/nP1wg/cNPmrEu/C834Z0EBYRmZ7
55nFo59qQAd1x+e+HW8Ri+S3jl6/NXn9ptjrRw4WHucxeTCpngt/PqO/opXVl8ypcUF62QVWYyt7
7Ck9smYisdjDLrC1GC3enXl7C22vF8W+wJBbDBIRuwy1qaYxG300IUUNUOyTEo6bO5UPxU7Z8UUX
GW8IiVld+lRRF2ECS/b+aOOdVu6JvZBzoPXdPlPT1k6BpWjproPu7GuHCKx4/E+nAls3BScbTcuh
vjKsF+rDLupiazVut+1JNMB34/6A5D0UufedR+4+8ZeD0WbBWDU7kznZhr6Hs1gBo/esJeYIXehp
ikT/XEQ77xKDmXxh3Sx6kMgzPpZeP42dtiu0/nmRVigHSVWi28cyMp6kw4GUR/I3HREnCu3JLxZ6
lCp5ZAR7GPvhZNbiw+XeBp0lAtuNd1rqbNffXcdMeSvJqvjyBIYoGfRG4dQXMBbz1imy7TQW8UYj
sC/BxzgVbYiGA5lIhZiP6mGA0h/s4rQU42tjtxIBMLqxk+xW9u9enH9Gc3+jiJcr9bBn0fRKUiEx
LtGFRd1/XicOE4e7mKeLDk4E/tqXJ6k8H3ZP7HVNf274mAL4P85Ls3M8tuAIF498WT53RvxPB7fC
MtwKSGieRTdok3S/vnlLq+20iocb+3Ao42zPcjmgt67e4/V4ivwmECplN/u0tXoPJNp7Qtj+XFLt
xaVDG+l1+Um29hxhekdoqMZsB9FHACuhBPrbkphByhAT+ULfV1ID7C4P01r3+py7Vp+D3fjPWDEC
V0E2itGytyLNHmZWu4xdA1GING1m/EO1vMuoCTOv2c/kQywN7qZFYJGqeT3xj/yy5AnNvubZNnIY
R5RncmDBVv+ypP3HAFEL6NgBO2s6LBC5kWw/hq3azVfNeazKYBI0KJW7vBUavq/SvnpU5k7a7fHP
vyg93kVmw31e/L+IWHppAk2AINklMp+jXogi3FtChajSoZab28nQ963rbRtdhqRFBWqAaqUCD+Mx
PZDhcelMPWji6KLJ6tqy8z6OUGbT6kSFfW1YvzWZ/ml9aCFxEOHHJ5tqsmaJrEXaXt6obdebM1P/
eD920+ssxwOkfwP5NQRqzs94gleWAK8zMd29tVVJemhFfffxdM+Lc+LrHfoOzQ8OJAwKyVGZNmZV
r2QkzBsv1HNjmEHMPRJ9xSmQbF1A8hr5cXIHwns5GlK+6k2N/Ciqjo3gOZ5jqT2unzShPH2jrDpc
vziKPX551720+rL3IvMuFnlHBZI7y7DQn4lMQYtKT7PQQwBzH/9cefXzkWyBzvy3ml8j5d7JTDoQ
bbRvF+aaKWckHzBjC+lF4IFFq7AarPrJCFBt5MZnkZEk6cAYo3PaTveojx8QD6ZAT7IPopc+Oubg
rlPfKuG8VVmnMPiNRsCjPW7MaTiabnx2GSQKvkXM8y5ZPDzyXfpX5/5VtusCxHLnG+47EvVl0c0T
Muq3XmSHSbTLStPuFwrZqLX+PBmhYg7dI5tsdhH0aTd43RYMoQnaAkM52vDAg1eufPp6eDYdj+Q0
YhtDBi0xMkfmWo3khO4vV2XKmleRUhZJ7pWKYuWO+mAqi0vkj4DwPnrCgIJnh5IqM6iVPJp9jvpo
w9zq7jVd6m3ZCNhI3meT19Ok4TGcHJr63nLCbiiohsBXt1UwcH3s4MXyHE9V6CVP66XAWTsBJmiP
5hjvcIUMACP4DUT/yabI1xlzgdA55023+u1EdUyb7jw1zs61HErhhbV14z3yGHtYNYMMA7u13R86
NB1CFyDe4i2eoTcOO1ca97nH42T2R6/Rzz6R2CqxnFA3owN6OLvVGryFXeIQIZ7zOZyjnact8FHO
ZaZnZ209c/CMTKXpwozhQG7FAKY1fThW9MoqmT2+B2Id5N5Mxy9oAbiWNtCyeF+w5dJIne/KXJOW
ftZqQkiB98RLTh5HHQ/mTRQ35HkGxX0LpNIfGBujaXJ48etrPl+x/kv8M6W9ttFwNQoAk/XCR/Ny
q23P20zwnPUqUOqTCt2s+K92263qFgDA3AlN7S2FnL+kY/EzFiSuKN/dah2W1/7fjJJa2KM8xYKd
taXmHGif4sBanmwuisc6pm2XTfA/1YTRFUlQ2kD2lR8YnaZvWpm9NjOGdu2tAiNC93EBDBF/gAuf
oZl3Wa2+Cjehiwcv2cTCR7SQ7kNi8UiW1am3mjOWv01jx082fyke+FPZgnCNfotSlG8znmL4wL+e
yyVQrmxglbG139uB16rU662Iy/PC0cS1flzXlQor/6I4fiNv0oeNNb90CqI232p4V+pYwxWsn/n8
7hNe5dqHuayLPjCID8+Iblhvll0Zp4gg1cwYbkkrd90itp5mb9e3zdJ78mPaS+mUj35cfuot7qn1
X5S9NtHk/nJhviPhXhZeeM3vHkn3YOpnbmMyJGLRUh/W23WnlTl6Zw1OJZ7Mc13mp3T54kFYe6yP
9dtXJs6hLfVnPa9eXNPepMzh1/ALPUeBaUzivcYwbdiC1raSR0PJN1WPx2YF1hOQX1CBExbuPpD1
zImPNrZ67onMzV3n/5/Q9QTNVd0ELsJaUfDZNPWTomcN2iktNqlef6m8OeeFRfwRQ9eNxX2rvPI7
K93/Cg9jsmQABNzsbMYoYZgMrQvvs+hRtbNqJc4WvDN77GbgYQcqT+GN4LtqvejV/NDmHTSKV1jb
vNHLN82ZniliuhA/0m4S6FsWQ2umpEu374BhsL3OB3PR+rDqa9ppchjn0aCv13RIzQWEhCkkIpVj
H43Y/1qBbSFVfcjZ/btHJXprZfcBwbaHDKYA0jfeEAeEy57Zb45bB1eJVQCcFcw9gtKf1/AQyLIO
rCpNm4dO5CJoLOJKJkU+Sj482hQ00zS+9GmHqMOeIGvx73PZvGYmmndXsaPI+LGiaVcIsWOGTYCT
QX86JN9FsuzanBIz1y8j3sYg0hUmjXR6EBCwnqk9F5ieAtYN3BUHP+neuyav6N4Y8mAkKnm+q4On
ozQXhtiw7QeZX2vaH/584mw4OCjYsVD4mTr6uIQU/cNGUtjgL3kmlvRLYbCisLGuDNC1TToSTDQn
v6OF7myk32Ne/pvdnjAHszukRvtUJJj+O/duWImA3Y0PUMuUhSU6jGnml2rugKzb5VFAHC6L82La
4knhMdnotQdG0VMXYv+C3+UBxGjKW9bnZ+nV/7JKE8dSG96bAmd7P9HqYHS4GJwTGJrkpaWG8ZZh
r7Rqp/XeXeXDcyOLqzmY76Ubv0bYyxjgOcTxZNhpm1H+SUd9sgKLPyf500a2cdKn8PlGDWDT6Gw8
Vt1C0YfT2nRvyMMpNogeTImKDME4Kzt309ke/exgfhf4FnKzPk9WCuHON9SCPSqT4QJZuC8856Nz
cnySFVDrYGPTN2lpZM1/8kNP9YHdqeQcDZJUInM9+ZcXlNIxRDT8x+70bud2zM5btRsb03ioFhzD
Vos5z4kjZpszqEzVlZdhlMMxqnJ/s55MdQmXbHV3x0GWyeLS3Qg82yG0Y8T/ZfRI7wFdmlFqaZRd
RBGDABHJj4Iit4urPUR8eefYCJ0lqbdSLDBnXJbe6WwQGiXPtgatpmfgYSxzlOdmAFCbnQmbqG5/
0CEgPGnpr57nZ7znLF1MP3Xl7Ri1X4waZayvmkPq2aCV8T97gLr1NQ+nc2Y+YoPeYxPzGXO575Hv
H618gZZJFQ3+/Fh2aNwYTvzeuduqICdN+9F5wRjTHqxxfBWcKIqjPlYWBj1j2RZVuh1avQFHr4+u
WZzqCd97Qr4QiuTe9PSb21cvENtvtY0mjzvlIYr7Py/NTrNCVuV3vFq5dTHJeimpY+iDYvJbfKY4
kTrb6AGzuyDfkt8zEjEgkxzJ1HfDpbfsYIr7cFUZxezdolanpmdxxxY07NdpR0rWEggV7vnmLuVd
9v2XWMQIqIOTYGwReKrhj55zT6LEtpfGYS1Dejf65mnZJkKclaYFppqIaVyfK1/4X9Lj+1TELwV6
hunnx9zJjn4VnSYTrx1pa5DGJ2NwjlluXecGpy/2d5JPmFLMVkwecR7Iob63y0QEl3shtCxmoZk3
UElOXaC5xa1IGhhf2d/xLyOCTuU+rqUGLNvDFsE60t7Ln7X5c2r3uUdySXJ1dyb+fM4nCIE/V4JI
OkCZDPfplEnp4QVnc5oJieM797hmIrlYD8KezuVsP6rafTLM/LHzhvsU++9Rp0aasfaSNpRO6+U1
V5ZlpN5OvOJKFudx/enJq4g3qUnA1RoMhW5oDU3YMUUzKXoTqC6DO1qp5YUFWVdjIFmOqKaIfkR5
6Y5ZU7FdJv9IpfdUpdWH7nsPsQFjqLX6/4tLIiCCtG8eS685rP3RTJVuM/sWUX3Xa+BSURfXyJoP
JH+dJre62A1CJ9V457MH1tTLq2kh2LX1kuz1Fna8M3ibI9LctrY91Ex1miw02rZ89GCjD206Etoj
2MYBmmk+qniI95Uuk4uKpPtskqgEm2ssb7KlQsYwph9Hhad75xla/EMCAca6SnhZ2KjJ+5fgPOFh
iYfyWioOGzXXRzFUpCmNs05Uk792O9VVADmPtfHucMJvnFFcB8skWW0lKk31l1QgPTUfhVUG0PQW
ApHaZCEjhbee6bfJCabH6s/3ZmTk7tfpo1Pka+4D5n0mYgAzoYwwKw1qeCHidi30rC87il6mgvCw
qkk4qPLZPuVpn/7X+BPsByVDsI7THF2PQNmZjSwT3cOGUnU6KKgPpjbJNwDueLbITN2UNP+LXZwb
nwyitIv32kyi1kCTvf5K3PXv/IUZiOfeKc+iH8SOdxarHCqUVuLuam1TTRRGRRSzu5TMgyr/kFOK
Uc6ro41JztI41F++a5/TjmcYXwhQajK/Naofd7M2f/YqP5CEd2Yo8ejCsie29zd69UdeTY8k9v2t
Urfwxzf88lSKNTEFY/cK3xEfqO4oOnvmoWz/+ocp/w1wkGQ7u4BVzgg8m7qfiA+d1TFyiUX3gyGS
ySByXWm84MM/Tq1zxSYEmdbuMN1fIITYhMInnVyie5JGD1NFPmvLjt2Lb9cHdyKrDnrmKfbVRUeT
zerhUx/UF0eVt3O69AZ0cIkgoRJrNQfMYdXMDwwGywAO6dsc5bPoXQCO2ezI4nG3YAVPkaYPe4TU
DxaBnskhwcSIAyjsrCkNyTPa9gsfehyNn6KQDz1YRTBaLOIxB/8GSf8US8HEfspKMhLHk5PMUAkk
DYRSGz9UhKlNev5vqaKJ2X6zIuAUbb7bvuS9X/Iu5AZIII117XaECfbrXgCO7Y0Dg761q7QADqlR
PJxmeKYwM/aa1z/ZgkqA3bruhsgD7qhFqMdoi9s86gwEqHgBTU91nv9TWkyS4BL7R+nm7aWqMO5Y
s7na0/sZ8cv4L6q7z24xvaeJNeW4XL2TM68NHexv0DVdSvJVxQiTkfLGXyZFeTN1tJ/usW1tQjXq
4qXI2m/Wm35DtF4hFR+Q9nNcriB19sL8MAGVDuOlqI/alA0/pr7oe2eJvf1Q6sbvELeFv0kiiE7d
VEgZXsuoIQeJrRq/uKVOoe/9snqvKtLtEHypejNyeyryXDeFlRUbvkbk80RxOGbC2LuZ+WbQ/b7p
M4+hhgUlcYz7YPR/BaIuZ14ZX6sOA0hVaq/WaOn/ufFc/FiQBJAmhN2TlzZXQUtlenB1RQHkOc+J
4ricBpsIj8SYjyMhRBt+DSeX1pH9k0VPViEJ9lHZ3WQWRslYTqFg1JXMIzOb2UIe1rhXw1IMlxSN
5j44ntp5peNd9Bzjc2zNDeWvOC1sZsYQ2RMr6jG9ZTW699SMBrEOEorbrHJMyyKNiKYsjQiYqnlI
MwrlZbBJyluq6MrLkjF8nl/KmVo9btUvMg+zk6nyX/CHM5tqfWwP2VQ5f8Thv/Vje8PweKuBH8h3
yuEhRpKkdMWow+/T16iJSQnpqTW63i62PrHkhB2hIJAHPO37tHTpKP2XVAdG79wxfqjG6jPvrP8s
zyOmdahB7XWz2xTsxHmx5PChgDQcOz4MxlJwelDQ05Wfs3ExN1OVPk4VlvtxwlyOZ7bY9XZMnpbT
McvInDaYlDJr0sL4NyqjgyaLxRFV+DbFwgahLu9Wbi6BX9DaYz+qwfmT7IExvHXuJtN6913oo8Ss
P8BT7G2s1K+Tkd+WUn9kM9M5NZfZxzzMr6Y53FyXGCmnzer3tpDVpbHgtSs/ZsRWMsfMmrMJKn9E
SbuZvSf3UW2dx6TqIs5yfBrNAJdjlCKDYgXaEOack4G7NCe97AG8teYyuFIwZRJfiq7qKnR51Txw
63V5Yw3OtsHC+V8/NH/G2O1J96iJNstvZp7S/hnkyKrfhaOBXmSi9SRljO/SRjCViwf5EufdY9ea
N5XzEREDqgYWxyrwnfLTSmhz7b5/SpqeGLfyr4/1P+BNb4uCQy6c0H6LdnnScvlQ56SGrP+lSEtq
Qco5koSeqHtggl0LuwQH9f84Oq/lWJUsiH4REQWFq9du2hu1vI5eCB1z8R4K8/WzmJe5M3Od1A1l
cmeudJ2VYWB1vBluufqAoKtx3vhWRY+4GPJleHm/BJBumouMEyfwyVk16XzsI9xcEBbJooQ9h79j
FVUHMbVegbVCvSSqTU5oTPGqyeZbT/nmj/IX47nDwXb2Zj/2AgiVS79tJlYq7tNY7qDMtIHACX4p
DII8c6ySrY+z4lKWOdOByXZ7IqaaFouEfFHnGvIqI7i4h2WM6uexSfPvvBUmEzcMnEyDhScy/nkz
kStlGuThmXiVX8Jw8zPF4NM/cFukdXsUfY/LL6y0F9uomzdZ4BVdGszQrTKzx9jVmq5RX4GRtXpB
si0cmKa5iXtupSc+tJ41pniS9HzN03DG7F0e+jkUl0z6yZOOIngovbO89MnfkN8mx/OTWz+ONvo/
ztQyz/GtqMQXMIimI59gYQJ2XGFxPTX5Dz/LX3ARJliLtR4h+QHk+czXICh5JdCCd5QQ7kzmqJ0T
qkC2i6yGx7cA28O+XiXlnQz7u6M74tqZzvGflUa013FYLTt88ONnhfRW4sjf6lyxvsCecv+bauHf
46kn0Ijny/9PgJiqtvAr803KMgIFOBm7W5f3A6SQUEQwbxBF6H4kSNSq+kc36HNmxK3aA9b06HEY
4BBzxGc1G1OErmeLSxfq/F2kLaOa2JlDZqYjrjfSlyE4BdofPus5Ead4Ig5ZLXqpSYcLdUwpEDhB
T9BHBzg8kq5lYk4yQxUQbvTPgKAnoC2tuEZ6JuvWx96/Yeys1Q5NKTP7nmH953YNy3OSVSTbRi51
PRDqzEqmF+auhAtqwr/zTODLwAHFWIsAw0ucI0fMhkImcBzvGY8jZ1PfjG2AncTZ2i5eOMqbFcZ0
r1IWxijxD4oiGQwmfg6aVc3OJMkCXGwUwJTLOuHOsfP6p4yhe1XR5FQWmEPqcZnPGhQq5Z+RelmW
EGMr6/KRcLv3PdZT+DSosToVaF/bMOzY3uVQT2drXKKzIFX32x4jlAJZTsdFFN7WWzRx6MQPX+bU
TW4kXpezRR7sIss5ATbXUyqfWTEqNbbKL2K7YLdN629f49MM2rKxjrkKBwIKHjzl1DAwjM1ZuKLR
ui9yiuiBklvktvfsdK/qMbvFPEU3AoMhVyyfTjavwHOpiaWjmKtivjnSBU7kcXA/S5sw+fOSz8D6
43pooPJK+7deOuNUzY16yXOt93wYIXCm3nVO/jBjkgkrMzk7DvPIbUikDCR4Meb4TrM8/dFGORNN
Agq4ncY63s2OFgyhDCQAZS0DvgQsafsY79vd8Qr2hwRB8j3hLgkdU4Dc9O2s/+3rhut8ITzOONPs
oZPq0ig+aD40/A1HLXoS5tTST/6gk/A0FLiRcJbhb2phGhGJxyp76sskn+4DBZcOlEp3ismN2ooh
U4nVNDH81YHkrFb/dg7RNFEdUmJYi2FSFMPqyIU+9VHFemOr3Tpl+j9JYsc5CVKm4frqLDZCWQb8
cGssyt2FjVqm+4K28RJi291aYhZYKqKk2g+JN9UHwZIZ1FGH4ByyNNW61i+Oo92PwjfKl9I3sjcl
kWUwUpSHctL2t2hyuanTND20lEfdHVDPu0ijSZUOs10ZTZxbeCjdrxHU3luxwLLTSwgrRjfeT4X9
OdqUQ1c7IDkW2R96NkZgCqafBqls2p3jc0MN67QJnzynK65axHBGOmWD5228eYvnYa1AUCmZFZL1
PdYxFrRpQbepfKf+tKRbvOVcfAjbl0TPtEkOhGjAdTKUwKUIN6Zt5nJnDaQtSPC5IFJ0fx6wscMC
E8MfiDX+v0rY5TMwW2gekhpNqUjz5c2QbRh3yV3t+WKrk6rZuI3ZHGQcig9CKfOBD3Plf3DAbwsM
MtsQuvuGXClyQup1LErqXxsqQKboqZvBaLNb35L3fKq4vT4ql2LBXapAg2kI6nsZOe7Dqt3xizNI
/qxMqOkkmPUrXdc982CPrGtcYePYk1nJk52HjfIAM8v8jlh7blFJOtF1qhYlFXrRt42HKJCM8c+j
DTW9E2j4Mfosh+jafxieTm9W5xtE4c3iYjqJ+9xmGmoS0ciDHDFpoDdBvOBQ0J6yxLBf40mWF9GJ
fG8zX/qo8yzB9Z4MxaFKUHZsw2ivBpG6bKNKUnMj2fh/rmeo/4ahgmxCekpdK6eCwE8AOtAefVSS
H3xnwlaj07L00AGnWEumsCe/y/Kgt3P51xuE8UKWAZx76g5BIpBKXZQO7+hHNUlpxykankcicfbC
1cYZOGzscVxbARA9DMxNI4/xhHmzEXBS7IaIpoWgsLdI9wbxYsIrELU+jF6U/0nYlPZOy2KfwLna
ul4Frswj+GAQJAU0WraGCjqLyRbxFRk0Pi6yMM6YoVg2wsY6gnGnagDrMjotWb64+5JqqB6i8+Lh
6Lv1/JjjuT5mGmfG0U8h6gGlZ4xoargJyxgS43THqjuAURt3VRIlT2HSWv9AcBAkTRP7xRdL9Awa
oCGSWecHZ/QMlONh6o96boHXhdyecXX02qA7wV3631L2WbFvuBTbuBsH74wPsbwuXofqW7tQ0dOG
KVwz9+feSbi6SYZxiWP/nrOxP0Hl4jjuMGykcsY52nbPfLgGqJqlS34wRqinLkPMRz6Te9uysa95
xUm9NpX6TvHkrp4T8ZqiqYDCKBdmDHpygqQz3HuTEuTnSwb0MixWINPQwyer/9mDys/aMMUVP674
SmcPFCRXUM59ZcqtYJMQ5t67udEEllOoIInWef8Yue9z6A5v9ri8y0Jkt9YYe6ZcXr7rnNRHKQI+
GsSt372p1Gfe41dDHEAJHJ/KySC6Y17Wswqy6PjVK4a01oiFweQ2kraA6ugRmI0VgEM8axIvZfIh
hb9rId+rsoYGHoL4s/80VcuNy8e5V4Q+J+l1wp3GH7aRIkhKTO4pzxobV1SJvbsMxPe9getsGaA/
Eu2J7CbgudpjlWT0pyT/KjRjuxu+LIb7PKrwGbvsJ42m74G2h9kZzY2ziI3BKYFKLhxbRDa1cLaL
BL81uCLQcfuIo+TqMHnCHs0e80p+BGyaueV921qed1RZc/aM7rlvQz4uGCSzwW2w3Wdd87tW0UMy
ZZplR5bM3+Z99SeRpK3q+Du0fUoX9BLE5DNYqrg8hdQYuMBQyGgGHXfTooIjnU/W69wxGg8nk4ha
9Mqk7bhkqmRnpIuimU4VvRGDGWN4X3aC4oqIhzJ3LuR89zpKLmKaL0vOFgBonRzio/VvU0J1gv5d
wrdepvhhmg0unPYqhs+h+OSKcskTFaQJM9DCOy8SU2FaIMUD6cOyixDcDPNqJR7fjGnmolE11n5O
O5IsUFs3S+u0p9bx7ScuBTkg5Gjwt3Ml6+u0UAySMW3THCLxxA5R7D8tZYMwExV2vo8sw9x3plgC
tChgbZ1n/nUcu3qkJqdaUa3HUoKjGx3BwejLPr3kXU6vA/xWYsDwLMBfkZNuk2Z+gK5Lj77jd8R7
0vCldkXDrSzB2pTVYCzkMGMV5c3e1F3dfRUOjQ09p92TVfTzLR+r/se1kYtzmS3Pi2tUUKcdmxIA
gbQyG6K5R05RXzXlSs8T6CpcbT1KTV9i0JZulb1jfQek5S7Le2xXA76rqXmKtJseCNaFe8MwmmMP
BGOTlxAJ25UAUTvSwg5bpv+SIu/36K7z1u+on0t7mO6hHNnCJMnTBeeDDSl28DbM1L6Fp1lkAXZn
e6NbcHrosBPnjLKPHaA3uaeWau0OkNXJr4eeQGRrHsDDGoh2pJFiG5ZeDPb94vrAhVyvcM5tVEb0
O1fgylPHU8c4z4t9KRG9h1HVL87oTrwdaeR8QzagL8Qqcvsbnd0MwJFFDGRB3C22/a8eHX0EVOJv
0b8JexQufhtVjuzbfRWMMCihnnguospEJBCvKjZML953acRgsmISd3DAr244VkEqsct+Y3jDL22h
Oxkk3nZ+UpH8BmfCEZ8nC06nYW6Z/cb7oUgBSRbkOtMSDTQ3hhHmBJm2Kmyzky9bGBm5G3GwSZJp
wbQ+EWboo2XZSeF1J4LS3o2aKvcrHYr8p+T53xc9U9AEQ/fH6CNu8RsvXyHEbzLQ1QjUOpnrnV6M
31WbZ6wc3R8T2kCQktOG/W7hhsq7R1H65q5uMcSqymx2tcFMWQ7mb1TCbotLuNst0itOfu5iUGlr
N/Axu96B4aZHexLUiohEEHcuyk8iV/K5r0e0UVbZU59LMNEG06tCxeFFsC3+DKlotvmMZQFnMpB0
P3VqvMBAgiM8N5vO6cQltDnqGUmOfWqu6+dK59ZH27NdWCF2O5mIv6KuyxcH7hrVMLlHpYeOt5Vr
C6R2od+YInQnwaCY+gAun9rJqr0lbIN7A2AlL6oxQCpn2A/zqANBzO4qyTEG0UDIULOTXMj6Y8fr
iVaaJqiWJrbHG09zznQmo9KCCNJ47mRc/IGYVzxGLZutNUUuBxcnPGTxML0sSQYIZYziYKpKrJQS
/1Th1+V2sjmZybgtd2HlEZoVrXitpjolnj80+kLCEqNZSTQcZp4+DB1lQf1gy52OmNlagznzJ5iv
L7O7PKwsM/6qLu8OY9L0145emD0zSnEP0xz/NreDC4ADHDoO0wM1qOHOfc5+szAA7+K4xdGY82W0
po6+jaIsP6Y+0ndAjuZLVbMreFISp7WIT9z7WdsBeVvjpQwbP7BljGtPgcgjY0Lqw2k53tTGfJJo
uYHZLNN5zpMKlCv2HB31X5nqGweiL5OXxMdwyDcZ2jszyzSROkNXm2yW2Z2C+OKWh125rpLVoa2T
1YVitlsVUpxT+CPnPGJN1Yvka72Nczz8a4XDs44NvPhwBfJvr3sAMdgutiRJLBCbS9vCrRLWOxNu
uY8G+SM5xJ17wL4XYv4kgwzgBEYJ+RAEWr4rjZowkkMSJ0l8jg7FsWpCrin4fTlWkpLYhbrdoygR
KH6L+mnvRtYl8+ef2eXXkj4H2dL+k/rDh80HFVbD1gZUA0lwtzDbptjr0IQF3B/nsP535Se8jO4x
cb+r1qNXtf6F8ILEi91kbsQ7fo+gCNW2q25TpXc14AFs/F6WgMVpSJVpFL/5ZiwF9AIVELZBhJGX
CX0ITMBmZutzfXT6fOLF0E/rH+WMJzjBJ51acjgAKsWZKouziJJ33eS3PMJwZVniV0RN0BDa14Qd
poIMtLRopA7OXkPs8m4KMji3m0i215ole1D6FZLHXqoSp3N0XOL8deZvyLLhbNqcXqtOjZuOwHmT
JLgDHAQCo33gZ1sm2FSjgykovMAo2SKwbDlO3xPD+iUs1ny8vm7aEkUhG8tJl4WTIrLmT9ZIZDr6
iyaxS818H4K4DAxRvTJWYWQNzWGwoRHdGjlsreTW9P4BNCKqn3oN5YC9OTtZCYz8Dh8N2PCuo5iv
Is23PkIJwVazSH4bECoDhVs8Cpc/iYbZr+ztBO0YxQDzxpARE1sC04GytYBO7LuPcXm4MJqYb34a
BZtDcU/NcWfa4YelmcQs2dGwxbER0dlI1LGZyFH0wHwQpF8p6dEn/uh4w1fOd1zw04Yaq32WAMJb
n7uIs1/qCFhHilSQd7Hnec8xAMPqnz78XVuf1TIF4HHxU63+6PQ/N3xgWbriKaTYQwCPxJPiWdaG
pyh3gPq2Y3NZBLraCl4FdEisCRYYVIyNsvklopTohN4tBDTXxzAR3uuUTvtMvuRwOxOecN/sTv6c
/viFgKXNmXVkQfycqx8jajeT+ZWhUAq+XFpmri5FA+AKMc9GiD2sPY4RXXrGvbMuoMCycuNOk8lD
82xMpbzyb/L4s72xbFSDm3nU5HctqhTwhY6Ysj21AyW9c8E9uHF688mTo5ZAQnZCgXI4rLHEeq8G
TBJp1b37Q/7KFrerBr1rSOgsUXVXusFj0fBwrMl7P7uTqOKwnm2Z/Pfpr9Awg7mZBQhPrhIjvLH+
MY7JRzwONDPIvwQVT1A9Pv06tVhnBE+/Fwg8RBUWcF7Y0ZdHLx+eV/9bPGJQXcDQ5dU+NaaDGUk8
ArTPTHJFJhnbMfZ/ZWPzXTXGmzTnfjcO7sf6RCI8kvDkL52l+SSB4cJYPyg3PYvBd04NZqg2n18H
77WLPwUUiU1Mbtls+k9zbeCc4LpFOMeeNLXyW3Jv79TiUhKQULsZrcxBQogqWFxsdqMHW36uWWuJ
ykwCayoJDm8/8RoTi58vyUiGlWYVDmgqfIZqalzszqKhR6qnDoqQb6c8UmlKpbb93mXRfda4d9gF
9mVaYLot7vX6fDZGeOUeZgalzRo7yYnQGCGkNnVOaqD+u2uwrzrcV9YHwVrcp3yZvqgAPNqroSeX
gBiMvlmtQvkK9MD5Q2xzfRrSdDw4GioSqM98GW6N4+GlmZiM1jjeg6qK8V+2BWOjYqi+h1ZZzxyf
52NsuSXxwqS7ikgXnN64mpmKW0XkQg1X4WvPOalekOdXeCmcDRIwmM3lWLPD2uZHTPUMfaSDMe9y
KwKaB9ycYkDs+5U7vIPhuULzPltLBEu0PQwzMBItz9i3OKL5PYpbPtH0R4oaQRjZkVsOD7x+KpL8
E3oamPmkK/dFyjpYxAbn5+ZZzWTuCyAQgSQss3WZGx/qyLm13Xpuj/Em8Im/RQN5ASq6OLf026Sq
/sTmRH8EAiDPnh7Vns+GYLIeDl6PN9Aq3Gf6k7nXQcimQgaTfRylZ6I/r9QYbCj8e60iuqhoA8CN
8c808M8nTXZjXyGwaF1bF+g2oBCLAYWLu5KbMuUHaM9+jwVvcZkYcEEdnNTYuiTLqdaZfjGR/+16
1CaGIDBovqv6rb/ujhWuxQ0VNf8G3n7pINMpY41LmTiw1c6YGhYKvZ+iETuRdtFP4g8IBMZ2KlIe
6PZXiOYPAuhczZgzByB6LevBkHkXCg8OmR1fIxE+oey8cNFEOvOtKhiy6BZN7t5vus8l5RPTc48V
Zqx2DStGJcp0R6T5DwyRK/OKYOErbKk6Qd8551OH9mldTI7S0Ie+ZMaxoxCXUVHCR3sYWhhRInog
cNqWyc0d9adaBG1KveQRojAwLXCtG0iL6cD0YEW9OBP8AVa1yaSIYOq6aNv56tUChtym9Ggq1UW7
ilUDjodiR68nWpxMhOk5el1/CZD8q6Np/DNLceFqzqOYQzTgaDuduC2CA6j8g6WH51BP14Ifv2wp
TMItHUT++Jr0xgtomSSwwxluw8g51oisTWEDxjPIdaoKf37poK+w5kVAnbkkk7gvUdBUSOtEiyGD
hiJw8ykx2m232CTi9dvgoaKWLD5aA9FS7pOTMWcCOsibXWkgcxG3jrp9q2uwrUtkvPkNhjIHp4SO
RupYMv0ncZn0C1Pt6NGjOsWFWBsWzQ1lFLTojKG2CZODbZjPVAS+xyv3iu3uENeYgwuz2UKx7JlE
DTeJjd0VXIiadtxPoL6kYXzZw4z1vPcOOVtozN2m1egYlsRT3USEOLrsIdBiCla4lLZ32jcPKKgU
j1bvjI6O9lD+8f3h4nEP16Zaj3osAdzf5dbpvAzfo33hqS3o+isfBW6O7biMzc1vR2unG1LunWW2
KINy3vmr19BX0Zc25vtc+oylln+1xYVwWpbi3uAatDkfZqQiaT18UNsOy6Ql3MX2UbvpD80K3feA
2/sSVfOvlnLVBwq7R2rSvFtu/0iL1j3bdC39KpIxfLNKG0yTirBuRvh2AIXzG4UckGwrhgYQ4s4d
/B6vY/wIZ7DdA5M53yb4YmANYrhsDgkGVeW/zBGVXAtBnp3nD+amoXwMejI38hgKeHtzCrfZM3Gp
ALjzd1DKes7tFJSTTfmkbHgxl0tuAqJucKptVEyqqbAZh5aEbXx/Jd5xfEM8bix8gSAS192DaR6G
GMA72uq34TKCRvYL4BrCumvGZLuQb4TOzi2Gmh0XwnhDEyqjDbeUeztT/2G59LaRLUtGAvMVfeI9
WgR9RkvJb+SQCYEc8VWRHmh7+dGCQEiibsBhXvwNk/E3C1L8cGLrxW3UB1WwL+jQR9e15H5RwLF1
LF/j0AQNYAaNks85ZBZGGke7UeBKce/OmAr7KDQ2OaVGBxDwxq20hokcFp5rk1AAT6dukgfqxhC0
U4lPgmGDBRKfGhYkYhUdFj52qfDQp7i1to7jf+Off/Od7rmY3c9V/I1oaCygxBPNhuGZFtmtQDxv
kuWc8LM5cnzTiRYbSCCUsYhk5U+Yj9le0V+q/ywzFSG2YaXqRza8FF1UZukB7BAqfAknQZOl8THC
l1VylqHkLB6/oym45GJnseuF78FQKl+s2QFGYcCn6MXAgAPwEl9s8Qp3vIRpNTGarnhb2/gYTvap
7hKuDf68E71d7tC8nxOzecaP7J+UHoG9NGBLgKDwHSV/kiX8LpXz3fi4xZvmNtblw570NXJx+Nk6
P0aL+er51vAjE/sNkt5u9ZE6ft2fUAq5Ffh3XcwvY0ubrUm9nZyN323Y6Wcl/SgYjexeZ+2zl3sg
9w1uTbSvpMZzmotxkzCDVVnO/ZM2y8MC9t82xnvmiPrYWYy5kv//RTONnU6UtieWbq4EydHVCdbk
AYOWXLoqKBo/PU7DCuPOmZPW0bSjygHxaOgYkE7En+gKHoYPL046AIke2PXywxzVJ0as3VyF71WD
ZZB1/cOVxQMbwLmLo9OQTjd865d5UXcmBT+y4uUYtL1fivkTY8tvgbyxZzp/R9QLiHY7zKpSaDiY
8vzM3GUgbhfbOcfcaju8tUnJIQZFnLHu1lYS6hq30oRuF2eVNkxpvrUd562GclS1BGXmqLXv+kAM
vwxmN6X/jJ4jy4nwjwlmMdHivRFi/M+TnOVluOWJO3s5JnwodA8jdbkKG9ACJ8ZZqPAxyAHBbNXt
Mibx9hctT2cxMd1e/GyvYu7Sarih0d1UFp98a+F6jwE4GmboYzZtUJH+iyoDaSF5te3sgrHkOya6
FFRt+dVM8J+4BRRFBQvFapjmSXC1bBFgMP4TFf1XG5W783YSePdrB6y8W3jiGM09BQlL7xx7e220
d02oNxRIYb7KSwQFjXafK2ZNVWXsLfIXe8aRGIs4wt4roxQATkLIdG646lJSzLgfmAUno2jAxJYW
V+WGj73ENnRy/39NTT2fARzjqy8rA4AbgZzDkaHG4RkbWHFnyh4RmWqLdu+5UXfUmZeShYLBtx3D
RPxunYro2BAb7oPdvfwqy8zDfIErbqCUHDPNCmiqKmqQU9vptlOm7D3hSECq1LhMfC9sC/Viw5wP
w2GLJxvXpMzQtxy43K7pDfk2xuWyy5SI73E3mSh/vfXSJK1xiIcEprg7eSdHA5AvZs6Hsfa98xj2
OIYqkV8F/J8jy43cha7C66SX6oC3o9hhZHWuS2nAKLElh6VxnUQYgPppe/X2SxkDYLfbtgv4x9fU
9/okGB0ruVCVMwZ0eCBPdJND6COuvuq+Ye0Duc1ZejDOTjpTttzTprFWNR+cNgL37PmAhtyhcJlZ
LvpguIx7AZjjOGQyvY/LeHlUPW/eYEQ4QpVjPPeSNQnppuV5MvudgqW2KxomY9pEQ2cKEe8sqSnm
lCzUcgQtYqa5S7zMbkC9tOnT2Oi/FtgCnq7UPbqREdpBB+Hy1V0JCg3Ug42Bcrcb5lxfatvyr4Ux
YrzI/fJpWsp1GbcRNeLFr4Gcg1rdcE1Jvya38w+sNf1hTtWyG7Bsws5n0mem7KVeG+aHSKh/DvvR
mtgteS092Bz4wWf4IfGPzWxiU7fyKkIJAI1ZFm9TxRBiCnfZOu7qFRdg51SgmBksdxAkb4Xf/em5
EeEJUP/JqIa/6rZHV7m/+jE992N2TiTN5oiie4mOpooWKmfcPXBN7JwRly78CuoeTSI1oZV8FW1v
b8qw2/kgGjPDethD83exWjLOJBo24xpOrMM1JANxj8eYzAhgPyGcSwY2B/tuQlf78EviFV4DXUGb
LPZZaI8z3TC8z8Mw4UCmrcaIr5W3dtzUjLr4LLCsBvlMqn8NZFRwe3Hfn+GLB61jf05Nuh3N5TWx
KogD8cGi0KIZmNY67Rt053+DgzcqbriC9uuppIiu7qyuGV2hZm3cxnSVEYurNMNTV1e/425s8E4W
5zlJH1OKKtq6L7CansbB/NUt08ugXeL9XEozipX6xB03Tmf8rMEUb05eLdSgWFZP2WI/ebWDVyb7
1ZPM6w3/YHfN3UKza8DO0BUVX2eIS+yNxAWTetvEzbPjynutTbLrVvbVZQyOAEDBMLyiBb4JuMDe
aHkbK48PizOexwyGgFgqhotGe4pa+WKV1t5bstv6v52E+6QF+j4bI5Sk+Rb5FKfgrv6dD90+8sYn
JcTNrVseg/pXszJO+mL68At9rVSn1vojAWS9VAemIWhiPRnJYTnjcztjKmHYrL9JiuzLvDhhsbk3
rjhI7MZ7JQvGz8UTtu4nC3nLxVSEVwx+ThWlz3biPrpmeZj/D76Md8o720uXDoqLrnHlOEq2uEGH
+z/LI2mwEbXY+O3cfVscej948Zg90UPIzAk/Xdj0r9Gced+IL8yi4iy/jfi0/AGsW9i4v8zKPFnl
DB7K5LSyISHlv7nEcvjhIGwvhXvvGM/ROBLBeUvZ98yy+v9HO2AYtK0c2AjMqJEiyjjhjFOMM5Mx
bwFS0MNtkxy7OVr3zF2RzM2cUWxkq2cLBY2iVnrGvZTOcBiwjlESISVU6xYTdheDI0pEaw+Gy+GC
7wABqB+/IZm8gsqk1dsNWY5XI0st5N7k/AElPhgTqsFUXnzpyttavj7kEEVWepZP9tapf4/45WA+
Q8yN+u2qNGedb121JaD605W7CgttJLKtY8/ToZ9AUxCCTVA2tT3vSqiULecawptUaiDlAiGH+npm
xPBLTQacKpLIdbZjg9mnEvh1iJ0mlGeTznbm6ufeoHxktuVmQOTJGX1dmsjctTr+pE56O4M5YE9g
Sxi49Zlrq/j7UC8+oW1ms6aT/Zt4mkMW4t4EQ5YXSDOVfCtM8LTFXB7XOEQxuVj347X3pEngNIw0
AxWa4wOnKC4CxnraFOUvq0gfDqNiAphMrxyMhW3GmCz0ilsVkw1a+rOGb8OpegGam0PUkDYho7C+
tsRmlin541TFZdVIltm6ERZ5/v8gGVzuTnbek1D0cUfEUpRukwOm6/0Ssnc2qJqttQQixOvdJ9z8
kYacGsQBwJhtaBJOsK3wVeXzzqmXp7bQcDjzCRrialJe7pWMAlyF3wveF5mTVS8IDGgOCnnxUer8
vP5ccRiD//lAvL6xhQR+nr2HmPWjCXKX7XOKA+XP/586nA2E/ciKtfAXpd9XB7/o75ku75Hlc+cF
HGGkJ1Gtt9V5x462a2zirAhW/+fSmFnQC4+TOt25GHxCcc3MHvqOEWUUdrRBShSikYqeXGa/aZwE
1hJijPSPUeYdHa5KEVZw+l1XP7r77GtxbjL/uXbMPYEi3K6WJBZh98+1RXV9al46CkSXPj7locXM
jS5DwMvjE54WWBG5v7ULbomxmj/TdELmdfyLhwNsM9f2R0nuZzMXxCblvDWJb69PKHmD7cDPP4Is
FBVJG57scFx2efRRsdFpy9lZvLZcdDEEFx+5TZw0ww1jtjnEeP/gmr599PsYDKDdYkog+BJz/BK1
PAGFesSAYMfO/6VxA3G/faMgaq28Z0mmRH5yP0EYP7lF/RcKHsFiHvf1VSksl+Q6DdkhORtamHRR
LU8iWdcxf9kXrVH8JdVm8NeSA0sTfLA1wrw70SwJtzPj9CDtoOmR/egvQZop1N9WdEzZk38ljZKo
eO6WPP6pEKB+me2HG7MGYVs7aLO+fB7s7sVs5aUlc4hsgre9zZjgL1fV1vY+4aFo++oNyWxvK05K
S0W4w8YuBBBtO/bJp2+TxvK0c8YxBYYbJwUXjZpbxPge2txVOS/aLD3AWPr2xCRuL8byExMEAK+U
EuQxTH8mL+Fx6uk5YyDJ4o5Tv8mTVxgJx4JqV+Bi/nsYN1eTMpHMK1wo8f2PN2jCzFDdd9KM+C2n
8l+nZof+nTEOSpmRDieYvh/V+NyUKCwcj9Ytlre4+YG+d7WK+T0T7sN3kG3Rg3OY53zmjlm9qz68
jkvxa3DEtFkzwFMU0xJiPykEqt43X7rOpVNeuae6L1cq00RvO3YyQz8A2bxUbfe3Qhg12D03lFW/
VmvxpOHfi9Q7VAs7aZ1bz07TP6k6/prQYI8utvkHCoWDxxe6ppJEyD1kz4kVr2gYOBTz3RgXvBqh
J1GTcYKV1U/kpYe8YdAI/RYzOPlJFOGqNE+qAabul+q9x7S9cb21G6kT9bPlJ+E9MshIcuufbrrm
AtUXTmBhIBqxvfDElRwr/8fSeWy3jSxh+IlwDnLYMpMiqUBJlLzBkSUbOQON8PT3K89decaWSITu
6gp/8MINScSagfWhsiOQKEA6FC0MxDCSyT54kgaObRmBtvSYseHGdKY3bu7zMY5fmP0spPu+kz0i
VeXQTUZ4qfSs+YPCFseOuI/GmzmatGFVgdpJXaeod6DDy8xVG3ESdLqL3i6fjQtidZoyC5UBzjAs
qY4sCkSM6g+SfJPph6ntppEerMaEzQ+yfezNn0NTA4Mdx1fmG2+aF0dIv6CGqij36tGjXIw0cEDu
NccxdaX15W/T9jZKt2hCdI8qSJikwrGwKKtp41yTurnUHU4J7nANaK6sSAMP5qCeQeBW6wEKg9eO
5aYFUkFK8pN1cFbJ8EBCvfRFcdKQ+odeFLu33tZ41IU5Wy8LmIIHoFuzqE3Zb3WEQnhL/+UwcK9/
7MphrDWkAaN20JTg/R1AV9SZKerRhbOHrV7+8rFEuLsFGQutedhb96pQEGm6mEZmjtUpxBv3p4mi
lxKtASQnf7sogRUuk95kegJgJIpS0wV/0HfovS+Yjr60KAREIW6DRuU/up1h4AkwUNYj5vpIb9J4
GmaciJJK0G1gcJtR+eysGdgGHwY2/zgs2gGLTlp4+Gw3abczWtT+LVA1YDWYcgUV/Ynu4C/jpSEB
16iyKAMVNSvDXXzJOYJKhVqF1R9tUpXObL+hZWBqUx8iLTuPlPsU+GdfFEQqMFFFT34TDajKjICw
zmOTdUxbyJXgCE0HJzTClxAyE7UF3j5u9VCZi7ef63TnKwB5eWClGxPvwbh2Tn3Rxd/2gp+8OTc3
E8fppJV2CP3knuJlUzFjBVDvV9/EkHcmHoCLDGt5mFugPnOZqx2iwaFBplSfkm5GdKlEILHNj5UT
BBAZyhrMbKtl7yI8wRwMxKRiXehpgk4K5DV0iUFN24hyk+glCu8Z8n/0FLfWPH/aTnUmvB0C/L/R
5Dp6S/qk8mSXDsMjzKmNF5vqhGx2g7or+kFJ7mxT/OY3qKJoK1oSMcc98xKqepOSgyziYEyMe51p
fuoiek5pDkCb8QozmM6OYHUrcBiXZLqMdpW9xmXK7MpV3wsgnwP9KOkYV4962B/Nvv2JuuTmN2Ql
wGJ2OSD/jG8O7PaovOKZge5xLkATjCrrfvn46JE7oko3MtpV5gZGw2NnizVcQlfOP1d2+jFo1cUZ
E56nuwtz68Mputss+j8hoR7Jg002To92pB2Qc3hAlm7vdeqhm7IDzd7XPgKph5pTjraaKGSPnYBG
ExLmijgtbboqfaM6h+vlr5cCeY4e9zuDpLyoxXeAWZoaEAvqz0tVbVuXBl3WvuGqsjFS769hOUC/
l7PWwbVKMqZpaVaCxcDIAjYjNiO4ZRQxxhgdp72lswjsjQJ2Xlmiv1Pa8F2hcoKQdf40Rj+K+yyG
S8CcVhD3RgpWXxiOtYdJVfOUcIWmC77XA6s7TTRVy3ZceQgRLyaytAnCqkGARnw4jN9NUz+Ck3I3
CwTkthv3WD2QEklrq06jreuTw44jT0Ub98gr3wUnM83dtbb7Yt24/XaywQTFMMRX1mQeWuw2Mi07
6AutzEYgDMtBmTAYHdEwiRp4EyWCczXj3C7RmHFY9rlhUYpm9sbXUQML4Ekw2V/PaH4XjPOsMXpg
krY3RA4+hy21h8GBd0ONwAUiyhiwSIRwW8CqZJ6gYLpH1LHxRPMmf5tiRAjDcmUNCp+ixP8LtIcc
fY5h1jbLWVm0YFurYa6dG08TNVO6dCM0WSRFMkc7xl4rD976aHpUWAxuLx62o42SEaLxqYNqgbmQ
LIUfszleLQeOkVyTy60uNbz8WEM/yXxiFQ8rQFqIGRUBxM2iQw6B7rkWtq8Lppx7MwrRwok65lQF
jy2a/jZwGtvW2bcDDnVQ9FCiPoAr3sZ68BsO0Z3ADY5OcVrWAKJqH4GPSL1ZnvHotdNbzeTKmaaP
KuPoKoO7D/EMrfhb3lJDjjY5rNlAmerSZnmJJ6Rs5rEH1rM0w7eOCPZnUVjBKVdmtDPm4Msru+8K
5B8FESFNDdlxsasHPHx4GOkONi08WO/R4M4yc3makc5LNZ2erPqWu0mZhpbdApe8vORNfKy8jKNo
iZ4SvZ3QqB8e5FXOoLXK5Z85OKvXvNTFsg/YjIHuQRPqXhAOZMal7TJdhmVWiGtddFxCsUbSdBvJ
1f6OYv0HgmJn2kD4UhTTIRqchxY7JrNIto6tvUdWupcNMQYAcoh6oBEubrl8oPLLLhrMfTAF4F2M
6yxri1WXg4LzyTOKrrpPUl00lc+ZgfOnliwHBnEga/1N26OjemuQgE0KQJsXH+L/WGHoUFq/EFR7
MJX9VA7Hga1THMFzAkTBIrZN1hD0141xm0YuNTnKIrYNwNn6fK0YYdh/0/rWpclDRgc0pQ7NkGTx
w5oVBaKL7w4t5DMck+QDsC0sRr6cayghwalrEh4E2O6TkcGvZGTuXcHtr0tQZBltl4RN4/ZEOGaw
DoAFUmnCXPbMZbYlQ1poeP3O0Iqj3c3buvnMAI6PAAw843107539zfcZdb2bR1rDXCvblm41ig8g
Yei9uGdcCLZ2inkwWAh+w0FS20tRk6E77VnJWjk6GAi1TvQCfbsbF+yG1w6hCbgsNZ1IBwdB7FHc
aM3tcKEw8gYqt179RNU9Q4aPPyp0fPjFZTIAQcKLc1HU9V7m8odLzwFqMbtGxcYXDM7aMabVws3O
FMY+HdGm3A1e9wfZeBP+Y3k0IEDJAh+wArSi6BJL1ecdyzLdWwgnJw3+mc5THNC6T75tmGMwyAjW
1XAsiWPyiZoGSat1v6LwEEB/ncxjEnlUTDEgKApb48ZTmGCcxzhhqezikSTy2xGrtiBC8w88UVQ0
Ybd/jOW0aYcaZ9I/C+MSv/BWM1Jr7vgZMOOdZgLSfy+MRaMX9l5eysCRxZIEcvuykJU07hc2nT4P
ojhKEOIXGnJ/DTUwefVR+laayx/+1mzMq8U0YLCzwwJmzRTeFvbp/nnsfkR1ykXIxuG8d6nRZrSG
fQsjSWnFzid5MrKYgvpuACBDwFO+h93A6i2Q0AZ/sFKeuZoydBZmZmtMMXgKeIbt/WqG6XAbp++4
RBG3dDesQU29tAWtE1mA+Onou7SCINLvGigYeI1suN3QtEE9FrSQ3yznzQGX5rZfPkprBumH0j7S
iCGheWiWtxFtSlB0xxglkb5CXMY8e8gX2znpFaZ4/79QNe3S+DerfiZAo3+hBYGotNAQoGJykY9A
s85y3xkDy2/Yg8WMAnQnRigoVJ645sVLX20/PMC4Qrzi6GjJw4KnOgmBnEdNbO0N4L98qcBWofjg
kYG9UhTf+LK292k9IbrGKJbf7TuwpOTfZgyzwKg2dvuVMitiTXN98tZpa8HWLY4GgYLZ+7mFfYLz
2EHzplPZYLLYUVIILmdAAMecfwcuosIRJPjghz3Vl/OvjkZ4lt55tNnSHRoj3RjDLFcYTfoxM15i
1obn11uGIlvZqr0KTnZ+T7srq5OrQN3swgXIdpPFO77g8vTAXzBuX9dsr4lw4OsxbbzXColYfiNB
NUmNd7JdqlF/Gw/uioXFgzPJd0ukACpMOJYnzFrgQdfzanFfweCoBSNiD2E2UNmLvWOX54RLYkNj
f8uXKwEfiaYG3zuVPx0KPaAEENjVH3JULVuze8x5IIyL77wNMDRbC+IZizz56kGjVB4SX8ZjUNy4
9hhKDgam28UNj15Sdld0ZPbMqZsVz4VSneZe7z5WafaFrx5jpYgKEx+Pd3BqxxkMnURjGH0n6k/O
4+VzttwDjzKz9HMp9WVBYzpEk9yKwg8GJm0yXGswvLG2bJzCOfIueFpzYpwi4I4h8ToZ8g0tYOjw
A4XzOzc/82hH/wNfmtVEccoYawe0ejOHzy0erErFh4iTRKepOKJrO0/kgGy5sv5Gcm+Ff/A2MDlB
eG/Qh22ENXue1ZBdButT3oLqi5NvYvNM4pZ08VNc4TNXasxquDm9fpDg3rcAKMBD942Oyq611xzz
aE/lYzRbEhi1oX9n9A+ELqFhDVkqyraDU21YJMhWbE3niO0jThzFF2/+n7TZcByT3gNhjMYhu0gR
8ONXU3deXf6GS/VqcdQrPriJhOvhZ4IWOVNQrJ7boXLkPkzURzHw3ZGaqMJw0+t3GTrFyZRtk+Ae
JZhPDxgRLXQ3QBLs6UTTLAvRukRoNUJeUVJZ2Q8VYkIs1MasnpSPaChgKjlWYOKu7X7HiZMFoBRd
IIAm09t+VzO5qjk+JnVjHHBOunyldXcsiSROFEfXd7YeaYQVXxUKGi0I1dIKxLrogX+VBYO//Ap9
I3boxnbfcxL4XuDFkDrztPrWmPO0NKA9Y9izNoDv+MVthihCIItjY49q3yYMPVLfZoMl18bSgu8l
svGvomFTkh0keXEwmvpZfqAamhUR19WzfQaMO3zMYLL5kFwpH49Mkg9Di1CnUV1sKgNOzgn6spwT
XKlB8eCj16EEcI2P1DgwWcjc5S+6TA9JXiJD6Go7YnWRGG9m2N+dSn9Arvy1MrP7bM0vPCojNNZT
G37K1hhmkmm22sSUKyqbx8FwX9FeWvf149CwpZjWSh7Dky10sCP8NjIsTLHIXfWULL+/oY9+5Whf
PCgoGmNIRFEb80jDEdXZYp0v4kH9BysrLPKYtWpn7BAOCQf05EL/uyp/2ar0rOZTo5COa41dMxz1
2niWRTKgbgWaEgk9Tu1uhY3LgUcgZ/RIpaXVz7JzluaDxhPyAegnKzAIaeYcDJyLKnqKeWYetXDZ
mLAv7AH/aZ/4Ms/zaVjavzZY6HXctt+Yeh3a3H8xeudqdvNDFGgb9NMxW0UFxRu7L8ZQ12yqf9ch
gsgVzqaNqT8hqaeoJmAqkZVO+KnbKczscB75ERS/VDKDsnLOpokRKQ5MJ23OPvQgOuqhc6qU+Za5
5mMces7KypBYsYvj6M4P6H0fl746BkVyxzNxj4fPAcb/U4JMRxlk33RseVeG9VGU3QMC4fs2DI8W
EYCe2T5G7GMF62k9+dmjYRfcFK1gJ0D6pRS0HYujs5H3c+bp96izc2x7F6kFT41479kLazk0d6jk
bVpjOHlNNKGHhMIFx2E+NQbVE+aVY6BNKy+ufwqveHC09nUqsAby7eb3yKNIE31r9XhrJ91j0xS0
G9RFn1K11sx+TyPzqOOa7jbGPhK2JGyfl6wEl1jO/mEpjFuOSrMklyMYOAY9ByjMe4v1WwwwaimQ
3XK8Ou2Xhkt0Yj6xt3XzEupvLXGTLSvhOCZoQSrvQ6bm70bzobNrKp0+8c7qm4sHiAgXJjCaRNWL
UYEnu5AqS07TqR89W7Ycgoql5RPnGXgQfd6A0ex1zArsb3o4qxLAY0mTo+kvfvgT93dOPs4/2TEz
gyQdGfg+e8aalDGcONBBDgl+WUzsxevPm+IXAmdBakoEpjPHbOBaWF81qjF5G8PYeuyyZzljWPBy
dGjV8GuJXzO+mE8lEstSi+meglDaLeojyhapcqQ72HFUTuMn1BmGXgwl02EdGe5+xA7AmD64UHk6
hELPQ0Ef1TzJrLlwrX/t6PA0oHSqDxtKdgoaPEeiF/j1eumY45tHcgxcCsjsdT1/cFpSyeJ9QlDG
sskd4+XikllMdBWIzpUJza3pmMDoB4m2GI1tjP69BCEzOz8E7cbjMtmk8mQSnJhplJ41hg68NzpS
dJQ4Z0no+GTFiSpTjwXkv7aA4NVhpQALIHGwzZN8/whxUU1E1uBeUiaZFigJPoPLCBn+mN1zkPXI
O7yzWTdBtOx5fiVWG/1frKUAgUl5pfwPh+Q+LNB4wexH0sy8Q9KbwFq4v+VYo2Bg8fCjQI1XZRFB
A+KhNOEmMp94JxyhYKahenDyP3rUG0kao+Tz/d9nS94mv7cAma4m8PCURqb7ztPkp4P8e4gBJ5F6
DbwlRHTX6fDNwrBSJpLmscgwqnWZMV5ZAhDZZW9J9DfNA+39B15Mb9xlmNRQQDYJpxZ34iORN2gf
mZPt/OLJKP4GZOZ8ZhzfFmbyQAJWdMnwdTUOJquyQNmWVeCrhWByVpxbIUk45PP9kF7YElTNjY6+
kEkjMX5lm6Qdsv6oAoOlPTC/2viono6YgY0ZPOUSCgXaGQqiSvqk0cXmGiUtpN15SPL+JFlpUabX
aUy3XvhT6Yig4RwB1Cka68uAnSxr4IB75bXpRcIfL1ZwBhwV1fKSpSw2927qEay6edpImLDgqsi4
bBPHzoGbNFxmoGyAIelO4gMPsPmBmjfMrlK/IIG4RmtqmzmPnht8SnE4FegXaLE4g0MieB29O7Mn
xBWKOzaS+b6orHXv/zv/ZF/paPDqvraKPRC/5Qy6mmtL5/RdIgbo/3Xq/bYH/0qRy/ga7kr9mBIE
ClnqBIQp/4pQsW+j4pTJodgWd8R+wOMxi2MlphdKj6A3L4Fr7lLuVmtCODOkTGO4ZsUHfQCsD2kK
Y4Rzkq2m8JDEv0d51/67WDojks/aiby1lISxX27LZFgFmQtnq7gZdNnQpXlivA6Yi+CUbZvm3zMI
ePwhIomGTxZybJkErKTgNylm4GIshf08DO6zHBNGP128PD4AIjjF3AkNBslnHc9DaISBNbmjGHY7
04ONJCeIvOuUgphPzB0tsI3HVaXNkTfKPiRoSVFNZJHwHqpwLf87ktNkFBTBcJqQXeUq+Gl0zTby
bdnkrqk9uEeI1//WIdJ4mz6otwnpS0LvQQK/RN0h647/xIT1XWV/G2W3XjjGYrwEiDKF/v+VLEuP
BcUiD1p9S1jmTcuGnsJNQ5lr8yf7NEbe1wQI0TEFUZZzDXppGQU8Bfmhms71QpDgr9gbCwkbZzlK
CEBjyV47OoFu1h9C9SI1gM9ORILjiVyJ7+F9Vwk4wuImwbdkjbTGPWN3JWwfWeyZ/kjs4UHJQuWn
XcsEJiGUkM9++OPQVZHNq5sYHGHVUSUifbCraXFJySmZOs1ReYSEQzf8YS3O6m6pNznZWsTCY5Jo
AlsIH54LSjrmziTq/9oi+ec8kmSIArxxk04h5rSoebxX0QhdBA29vH1bmGX1tNhBIEsrwKA2ljPQ
RzeDS5blm8qYG9ATl04w46p5c1gn8JambduC8E6Si7ylNvcO8mdeZpvMgbnxYUAElOaKvF9OfCo0
2hztF7LN66BGdZCGhwtEcjhKkyMn0um4BUgQtJyjVVk7UPLbWP1aXA/BNfheFBEcC8nwihoySBDv
MI24cyM4m9LAkzOv5lAHwUqlkCNR8Oz6/T7nTcgD4UYa+3MwoUsQo4PsGmcf8l9SoaBPTop7lUcS
ui8Th7QcGNysHN0zKS5r4t/grnTWrDy3vFHjW+5l8vin4Q9Tor1RdVeDTEjLYlmWnLGyGuRyW3Lz
yUyYg6Zb3hORVBtpprFZFYlx2vNBaHYhdyuBg25bBNDfutjsJjYVDUoP9c9wfu4Qquc+WA9V/LWg
pTPa+sbgpCQVYIYCDHxHoZ5lO7l8VmAZ51fbeSu8YMV7LGnTNSnAYTn72mwrHRp5f7JG5SSQJhuN
QH5SmniyiFnZkEy2NBv/nUgC1+VduZTPQ6w9SK+QS7EoSVWVb+hHMZEgJ7XWpmahjc9+4SxITGwe
7kH8zkf/PwEbglI6UR0eQw4vjAQdrNchATHpAcYmu5F8gire5mNCFGa69C6HAdMGsDlPbYXME5HK
zEvIVN8+rmYZxzRnqo8apiQZWFsdeG4OxR21S8+2kW5TTctsONqKuB3tRVQBmf+nwHQZ+sFhI7Vm
aeE4Kg0qOViJs2eOG5qkWYf3SrGtXfBXfLqcq/BUVgzWoXYgjczzl/PJCo35VWIjLxAOsbHBYRrv
ntz69HMyHTds8Dsv8otlTgvI/rJ87dCcQN4lAHiqtrplroNoeLJG89HvYPMLztrxOTWCrvIRbiEf
hwRSYfuwSocEFimoK78GH9V7SEn4sFOcHEWnMIlfFSWFl5dPY5ApwJR+eptdd373TVVijuhVV9xE
u4PbNo8khzSBkv55KCJCb0K60Mw7FKi3aVZc5pa2ipAlkNdjKuXcijw5jiB2VqpkMiMJnCyoyelO
CxKPRBJ30T5dquDO7N+y2uNBiGmcua/pDqm2IPMBBJeMMw0MxC1Dc9x4Nl5ruExVEY3BeHnJ9RLO
Avo/TtQ/SWN+ZH5gTNqe4PY0IEPmqu4iu00KR/D3fw2KEBky/vfz88lIs0ddG18hMCFgNLTvQRB8
Kh9Gk0uXP26/pdDSjPDBTZMTwHwaCdZ+6rNz1HhvJboYa9256p1xRin/ONHVnFwMGKbm6NB0AHt4
jbzqs7bHe9DFpyhVG0n9pWjJSbR8r3tqZ/QQ+kk7ITSxl7+cawO3INe4xQnNoNbtnmJmLxKNSIcf
XMKzi932C8PnZ02nx0JYAIqHsGpcNUBXpnRl6MhXZFlbrOcckXjoMFAB4wRxYiobvsFFNG0BXYtb
z37yGQOW44RWfOS8jk3z2AeY1y75M7JrJ3mt1biALbVFZVBdaqO4Mra54smNjZA6WmpK9mGkw4Jo
SGYdW9iQTmpfOIKmTe+25nNWFI+q6hCkKCia50z5z5lm1N8RGtiw7DW6nPTkkD7MKGRjuu05Um4o
fKMqlRvadowRsdLyCvKg/d4l6W0k99ABUEGVgb+ZTJhs0qSAzHAtOhI3aTpObQnogWbLTAHX++ah
znHnzHiTclZWnglOKaxf/pVpxiRrZR12SDuRY73IoTeogCaZosIBmwGdepwRbrXLyGCZzd22yqC1
NBSTpqsvWxyMni1N3fFJBT+doxhnkIihpwSlvS3OXJw6jL1NxyMCzzE0uArnOSI0Ebx1DcSekQdb
pKoRk6I6TeffNsB9RmUYcSGV8dzbUXKbIcXMtXbuClCFBo3bJysIt4FW7echdp9qxpVrvWgcUOhu
gLGQz5ARk0Y14rleje7CEEa/6r56UePwJuN8VTrPQwehekITmKSWGR52M0jm3lpzEPLJsGBdZKKM
GfosD5KV0ep/gsQsoCKAb7fuKLQRRPGwRudSYubgI4TcFZsA7FoILUgOJWk3juXzSJWdzCMOtEKU
H14rsm60eKHLAMdU4CgsUmFz+KBTzbnPg1ZfCUBY5tlQUZlhlDCwrTs/YJjtnpoucfBiQ9ycVaPR
xAUluiV/I9YbBrqjYshmIdhVbeWMJr8hGdnGpIYKtgwJkZ3KwAeWK2igpcM6goDclhO4c3NjOvUb
RX3ZoAY16dq7PkybKviWC9Oj95qsj5N0jF+lG4CQCGYU3R9FHVeWDqSzGDs+sExzl7JCrGPFAYr3
M0iTDpdGCJggR3u870iBc/9pAPaDYC0FXLXSY5dVtGPUDP4JiU6UILOleClFSr7kDJGP9lmWPaY4
3KaMgKAAnRrmUWF391AcsSmQpdEoPTF+QvIkm1mBfAEm4+eJl1EjnCD/TB5Cjt0PbxXP0EOrKVcx
5JsYa4xu3ZQznQReQ4g/G/24iluO6b51KRlp+TOGzyYyAQ1T3XVLNc8ZmAnxDGSQzIpdstU2015I
BFxdQ/HueYbK26Y1NoYtjmjByqH9Q4Ki3Lt8MrmDAjyKmRanK7YuFUAwSin5U7rzNZ6KMtwlhY2x
S5jiVxqSGmmW/GM0vMqBIktP7/GBeyV7kHM7lTMZtp/S4b+V2aEIweF7xoGGwclBPcZz+wewse8c
7lMTXfjQnlmcrI3Mn3doFDKjx8k9nd8RGt7whXJTboGsCpmolE/xUJDhSz/iJpztKXwanekrcgDD
Ih6VsNA6Z94zdcxs/cnWOSe9ZmeDzUYvaT9wQOf0KPiMiQ6G1cNeKGi+BaLMPf3Bwfgzr43L0GZv
WqDeqYSmHK8cjPFYy3xmADd0QDODTjr9zmHLXfC6wSuuUTp8N1naUibIJeup2oM/ATnIkau8Hgty
arD+7qGqH3Gi1ihXQC65hww0SN5ly0rjucynfwuA5kgAmIBHS9PcVtWbpDuF9zHp4QWiyzmv6iOa
IBt5/o7WbYsMcXoeJJ2UrTypoC6PERxNqcs6SJIFlC1HoUevwde+QbhdBdVfFzXAVe/kjwvJucvE
1KGFiQSFgSB9tgAIjl9hEYFL8dUvEjb5rgShvnWFmYHNl3gIEUhlwJaNWKRN4x3gUR5kAhFxzLWw
dcMBtCNET0kBKqREYF2tdSIvFoXuRrTjy0CDNVCe2+KkguoMxPo6xdm/ehLQxLZjibY0OyPvDFaA
1HaiL9aCe515fbLNZL3JiC3hfJZJqASgBr3mYeiwnKfx5zT23jfhv+bDd+ZNN3kiErIk0unAawzy
ZNpkmeHtSefl11XdnbqwP9NYkj3p1hkb2t7JsLuu74wpAq98axXKTWl888oFkAge4q3q5HNkoXTJ
73bSLkTMpZ7ZKc+Z19FdpiObb72K58aklzcb0Seo6VdELFD+VTPTR2bUgVsAU0KW2cOkmSYIt72U
P2gmcH69K9ZvSLNMhnOZgZgAHsdwW8qdzj9KXp37I7oqdNRSC+oBWieMKwKiDkGzDREAjqGZd4X3
OHM4Jw1yAWVzylEEdI2clha8Y7Ij2QxsPMomgi5uTGR8tINir7uBTBYxcLQh5hXoNzrLPwve5W51
QloCfD88IMJTpYdHNoY8YDSLsCdG0biuk0OK4F1BpK4s7zAazu8yRy63ITrBtCZ8pi3YrcX9aRpM
AVS8p4m189nhc1Uh5tfeUtPdovMOsCdonC0e4YzvrV9N7OBFoR1qv/2lue3NGJHqAuNUz867Zi5/
RYYnNtS7N8Zbg9iV1uZzg/E7ChQ4a8RzhoiuNRydED/pZiPt1NIddnOuA92tYa7lsGyMaqdn+rNh
LxQazplBCy7o9TEnQJukWp2VfFAueaG+1XTjkDY9MmcSaOZoL2cuXJl9gwweAf3gKfs71qk0WIUV
0YHx3L/jTQBaU6fZO59nvK3j4Oizk4M0mcC5Ie7FGZyI36Xv7ka7OWku6shSxkiglKm0HM2yFRrS
qq4aMWKxDs0MVn/kg0v3lyfSX1OQ/sjKqRRqMmPVeFhYjit/dG7ADBIttZ676Bcd222HBgpthYOF
4N85CcfPwS/PYQSyvEG1pmuHS9H5a3lJXZkeCCiSjUhTBnO3HesGo0sJChSFESQrN7cf8MnYy/la
YVYKeF37MuqSnmxZ0x4OQLwZdPQ0OsFdkL25JdxgDh2pWFlHYGoQCAdnZPkbPQI5yn+3drPr2GJ0
NSHKJWs5M9FT+5SZuqSYMrCQvatoR6A8sSv57zr4Tm0TQSR8FtWztPF46Y4XYs/HBJXFmjjWo9xE
n148FE7rxrpq9dXO+HiQBvQW0tjsN5PrPCdaiXxo9WwwtXANNW1GaZSDPaRlGAIHkzs1TPVQzHDf
TOuoe2SKNlKYqc9A3uJAHKEa8iSAELMf7ehXonCKnC1rR+BP5hJYxYdc1pzBYqFAyHod6EstkKaS
Oq1HQwyR4lVLX1uiB+1EyaElnIW8idBt8OkgLjrLmbHLTPNZchVnYCpMQ0bMJfzkSykUFsswQ3lF
D15dE6RBVPq7ehj+YryKsG6Lk6/hgjfGnqCAroumU00nlmH+VunetmYtZlVCOQ058NdUpfbLALql
p6cE3Rco9YLdE6qBvLw8ZXqPo2QczSc75XqRX7H14TKbHEA1fij7UtCr1WAI4zjCeS7sPrIaA2jH
M/Zx1l09gDwTiA2vm885ro4LGTkn+Gl0cig0LtNPN7GhqIFlJBriIbDjqHNPVpL/lH4wbFHQ75GO
gG3ZAQQJBnvvDklxi3UP5Vuw4Dnz4Adz1gwQIOAPteGGtNFaV1BP+gGB8zbpfxqOHc6HF93O/zTZ
BC4YJ4TOglJr1bfWsu9akV9D3eFBATXH89kYdvBPM15PmTzbXXcYOqyRgvZuJZiDtK2Fgduib1z0
H5EaxggntCMQGEbwaCGLLkdqS8Gxb8qhf7KJd3PoZOsFeehVM2HNCJuvihT+pcGjQe2ic4jbgs0w
q+Bisq5d4rhjq1MSQBjyzVenrM90rThBQlqVejoahOXFXeV1oDaVBWxYW7pjaXQfCJ8f5SS3dPVI
kvIQudOeHtK6s4vnf+Be5G2XyH1g5I3I2EKKPQwb4h7+WwMY7RmXD9vaK6sgwqK9wmIc1ItmDJ8l
zEZnpNtcJDufvBmDqQdW687wmF0i7hQG5cEZhk/whLBNlgflJ3/tmHYhnCZ2Dz1nrqKyxStiTknD
evMXEGfgCCD5nRHYgayXSvfphTSfuDBAMCxB76V/qmq8WaQ18Fg28gZi1J6tKfpqCgC4TvOcxjYI
q/Gu5sADDQfL1OSSfIdFEBsQBpmnqTpaoPFgGAtzGHL6eem8r9kzH4Ysf8pMnh69jhV5xM8QQMDK
6xuyxJ9SArSpQQW1oKTI3k/Ef8bzTrI5A/wx7bB8J2NC7Im6P8V0QWEjUGfTv6Vv5PaNZbettPAW
WfGThT9R06J6LpOtHq9ufGiOBd8dkTFEyvrOJiDKRUuIRNSY2V27GRwc1xpJmHPzENgVojDtstab
cbeQ7Yb5uJ30eg/yH7kxBhkL2BR423cpWeKUUtRJDhFEK5eF5LOtWo1Sr1ze/MbboKcZrhI//07B
04R1+FMiE1YhZWuQ0U6qfW2a6ElDsptmOvkOsaf/l8wspBRO/O4kQH/06cmrE7L8XdeNtI77LTz0
54KWv4nZfYtDe9htaPLBI6fD0m5NF+Z0/gdtcsx/9E0WICKTlXQNOrUKgTSiQsYbRQhHA28tAAj4
NYjtpWvT+ChVc7YZ5Xi9Dh45mC/jVEKnMo594iEKEVeIPFbW1WzGPyw+3jyiad4MuY++RrSNs/jJ
Y0g5NA1TFsAFVDPov4crV1MMe6h90Dnf6rxiW1l/gWCzg20YLzPjv8q19pWL52XCm4lGIVz5SLkE
CGjMSfhpZBrUCPPTa8YDcstrVBaeGngcrkIRIwjJLAfAqx1pbesP9F1jhwJg/lgwc1LeEOwbmXrR
JECv/w8lboIwcXOnWbwJMRrisYdq3nQT7STSf5cj0wS24XoHUbxmJIbGmgvIpHsIEaxoXX/VUG2F
zn5kllKAI5bv5X5xjt4Yuruahl/iYLa29fYeuVgjBqCP5Ge98JqwjSy9fyQHgDT8MPG3DccYOqmb
oY1RpmnQavYLWPxAhHP/MNnhNvLejGmiOTj8FJToYaO/5Kn7oiLalbiOxo21bVoTtbroK0ANBsuG
cFUPtE1oo9PyTRUSNejsr2esCz0PLZjIXtmQOxIOswSWZWY5OJdQHlcuOsIzxipZto1ntM4rOuus
SYqzli5AOGaYFdOapgpqqWDb9pwN/X7QnA9sKAFqnHiS2mT/hccM5lid02jYd1p7Gj36/zID4tAB
RMEfUozwh6JdTw7kWz6KEP4a7RUkAyN0o5btIiBhJ90gBYe0UbYJEI+TPIX42NAoQG6UrIqTjAfJ
UYMMDhZRJFVxXQ505ZBUoDgxmQPJNlWY2UtyUHUJOmT54F2yWtEo99FCcsozRAsepPFa96gsUkrY
/+PoPJYjx4Eg+kWIIOhAXts7Sa2W14UxcvQetF+/j3taNzujbhJAoSrzpUmdG/xIwMEicd4rCnAD
UVJhD5rNfNqZ03imvb1z3YRUzhaWA7X3OFz9qr16DYPrJvA2kvNXA84HfSIf5IIh6caWTnS2tZjY
VbRCslxfNNhPLbjSNlN9rP32MHiw6AZJ6w9RKpN5fmbvJ0beJY34ka9qmSjk1fQx9+LQwhHl2J3W
PqmwSdJcPWzrK744Ig8+ZiYL9QffTpjAqrbwfiH6pMJjUruzOev46ihin0suuuMIqaIw6mxdK4IO
6vzFnOLLskXh073F7HFB4q7SObwsh4E32hc7i06JbZ3Qj+2zxkr3PRELnfBwK7LQ9OgfJtpnIDsP
VpehweJITRadnOGNnJFcSBr1qBEFgPO6SlRkjhhvCZP1tJPfTjtv/Xa4VxzO2qM0jOtjQFchbBLm
6lykvO4y8cW4YQP1ArNxEutL4KKLQD8rgdIkVD9jV27FOOQseDSi9RHOPgYWADHdUY0DwDIq16I7
O06w6TNC8bqQSBl5qm3zldP03efE9Tz30nbqWKunyAQzlNGmQKl08hJO0Sqi3AyMd8vEleVnFx7y
3jVJDsAbtqmn5s7gXqulw9xsICsL2T9NJr5O9s4EbQiLOi78z5GmDq/pIOXF4EvXOaAwKgKId2va
Av/yql4t5fZSRBidPFqYtsBQccKIr7FDpoJ5h2gPVGfRuEJ7cCJnYT8tyNzwtR2nfT9jrqhYqEaf
v7Uwd/FPbDLeqx7FmJZ4Aphqdrrd5USfqbr9qEoYSybiHITkPLVcbuH0L4257xxYbNv3/+bs08Iv
u+wCTtB/pLP1GHrWe6iTZxaO5MpQOAS+TlX2gnc02bjVm+1y0zNt8xnP3dqW8W6g4uA50AoAyEJr
k86bCtNzP4GVglKGhUEF4xsPjdcd9sbW4FMs9wKf6wPe3DO/gMadw9Yc0BEtAndrNBZ8AvuuCKdH
Sd/kWvLBpslDh6Xe03I6l13VfUc1kgNS1/Y23cqlxSIsJ6YsBhLPUbiZ3ai8+Fzt1/mA88N9hd9C
WYUq15DvlSEaPCxgZ5gSLBce4ZRPguqa2X1YffV6Knau5YA6UQVxmGJ6wsHDyTZ+yU6W5CymnzUS
0AhxQMflsOl/lmUFsn+Xst8h7Z9s312IWR91Wh9q9o/OXvoLZj7eCNUj6rnSC/OWN8yeu18xyI1n
qb1dq3PDFpKzwFc5EgdCPdjzTF3q/wtbkvFw+4/uQ1qLX2JyvixV/EuG7Hvk2mc29jpFPzNbdEj8
DIIij1B1cB9CAUKEph+XqTFQ9Owymxotmo45ldytstrp1vTmVg3S3k1h8iAgUUFeHnEcm1u/ty5L
QHqqvsg+/GcCwtxk3L43xIIbB1L29KH3MImYqP0/+1jGn6bdJcd5TgSMSJdRgyLym/dtEPNDanPi
6v/FukgYPFxS3oCWMJwJSgwhkSElGyBWdMPC+kpIXnbYu5d330jDI8hK+sKEtJrqLnRx3wXXQIC3
BKNS+s1HNUJWr92i347BI8Q+pNoMO2BkvgHF/jba+lyo6lzXw+PoUdBIbulbrNrfNsTvZmQ2Jq2B
jwIOQAhEp57tDDvymb5i5NSQiS9R70cPVF17fFXfTuMk+64rwAzQuQ5UV6xhWJ8xFh0BzdFj4FVo
EanuQlFs2XZGemTNkQwakqS0xzsLPmGlETuaaJrCMeOMk5dhyo4Ekj2aA8eTMzSK+sVeoKks4aXi
UbYHRU4U90nfkUqRZZ+1AuptzLdOQ1IoFB2GrkgqwvDG+7HyTtVs9gyqDGudOcVz6sNDdLGT3uqc
E9lo3ecRI0pm6qfCcb7ivup3QRAwS4jhVuvb8p3j/FgyL5uOGCjxTtoexU8ADJ4EGeJnjAJBuEnd
jH09DBu5EW2rNm5WcFZDzYX0ge6aDayx9OfoVkgS2HPdAdmxx5Qhw/Sri3qX40VDIgL0wqi+GrcG
b81KHesMfX8F+5xm2Wdhj9cUPG00MP5rexZ6oJeDIxb7mXbVvQMDHxU4Vl/WnzmOiOSnga6a/xJ4
/rgOIg/ETSP8Ywg6fVv3Qwwkh/bR5HdX0/FOc5beSbujAQlXM2ZUjKnK3w4eQGlgFtV0qTq2TzDo
LyJisRrk7Y4ak4R2yMvwvPcqmx/jLN6MXfqhyuRmDqiIi/o39PSmystLYcO8m0b3wDNIaOmDP4UM
f4aduUnHpf4yYWzi8WLKF62k6qNXf0r4EUNmHTy9suaWWO5c6PEojlCsBECsuIWHr4bq9pwDSL+T
i1O7uwQjnkMjvRunk5f6dDfmk9vke8NKP7MB7L7hZAfMrVsYEbsycd6gtTNRn7PntChIViseYevv
59j7Fxj6MJfTdyjkKXfSbTVKPFCI9WzvJZ6w71Au1ZVRrgcvbHfBVDzNilaaU4e/WaxgNwqJcKJs
XwMTg2Lpnpn1mAfb6TDzly4Hvqa2nmOTSnhomzsGc0+ZM2K/crrrRCYBwmBeTkm0X+0NbPJVuiub
+ccfFw0Zoxi4mXay4e57TkTLXBhmptla7F4TxMCWdnHqjA+d2b1FQYVjKXvO6rI40bDkAkvLZjCw
8qG57jdWMGLdqXeBQ1wbDUeshXSM16G2j93yixg2byqb68FY0cFKZQrnqiw/ujEpwPIahyUu62Sg
yP1UfCW+anG9kf9BahiLD2Cv3fZPglAEBV9rpeDWusb0grf+wZTOlWxurm98IbvQ6hgoh8OvmsAv
Wg1fDibCvRVwAWot9zOb7bs54R1tUkakoJ7OIYl59z0qJNTO7NBqnC/xxK4WS3FuButpUum3KiSi
7xBx2dgAo+0xrYFkxg7Zp/0hCVy58zFqfIetRn9vy5Z49Zn+qzeqPyZszyZJt0eu1xUXTzbmPvDB
+JQ0swii2ZB7aKx0oYZN1IO3dsb3SRdy35Q2Q2pWLB58RNyeVWleTe/YQlaL4+qK3DHZOcW0xKnb
BCxjH5XzhB2LxDai1EqF1VIwLYSpdqd7YjYbYnRSrX6zJPhTnXn07PbHyBhhcuqpIKZ/kYb9Yw/U
UZApszJwesZhH23JgLzpwtg7aO83OkdtmaL5xDPPqYizp6NNOJR+ciJ3I75UBsVySDjhJlL+XwrA
y6mpQCe89LBV8JISiHuVVX3vGs6T3cZ8cSUmxsx1aY6XdnRoJxZMZZEAzKWQHTTwjYOOSkYWATnY
eoT7VrGWyWZFyR8GwVl5+asKwZw1DgDdwbtVtfljeq5/nf3Yum+zbpl56Pu6sq7OOJc7elfXEgbz
KvTpvrP7BBZtyU6FLrFfHspuuGQ4/SsyhNTPGA3PiwABq0qx7kOban2C3D2P6n+npFtJKOKz8RoU
M14SinPu3kxyqHXDtioW6O+61ZO/mgWk5Mwwr1W5VCtxPqxsZV9HK/pIxm4f+O20bgt9qwiVOTtZ
z8HtVcNK+xNEyNbD01HfhG//CtU8Wq71UDpcu0rAPitLj+2KOuFiDe5hThDijVW4H6sSsbg1wev3
fDgrytlrDosKyOT/qiggpEKLfa2nC4S5i6sBJRUaV7E9rIk4Oc4IIW0PWlvD1ozldN22McCaErIQ
YXoM6Jvha/L6XRSEjD/jU4Eh23ZgtsnE3hB1+OBHxq7vs49lyiioeTPHbml/jRuvdK/K4OokVet8
q0g8p7nB8QCAy2DQYvs+7w/k3yIgS9z5NZLxNxV03mLCoiL1BMflRkul2gqVJPeIweCi1tw2bWyF
bUpkSL5Hb3O0HDanQBOyXa4nP85OY+mwUjDGH72eYt8q2dJ4NaJ3YkhKbkjMtn2rlwcKx4C7ffoR
27T8lEqOjMZXyuqf/Lw6BzOO9tQi2TPX70Pg0rg0CZnPdPgvI5u0yy0S2cobRwQ/Vp+fB6YIq6JN
H+AjctvL5NkXZOX6/ncRg7+O6QCJpbRpQdPluaDh7s8fhgU6Ei/EopVkptosOApEKa75lnslqcn9
BkEYJ191lnlx1mVxbUwHw6MnNFBsX56yqriTjK5tMnC3HmE3lKHtpbEY+LjMka0muc4mUdm8oliI
6798GO9IVnyWICqzRDDFDSn+vEwkzzI2aVDkrNLyTOPE0zQZLMIoWhQe6JsoS/U5SBdTaPnIJBKQ
2sideLg0lfOnwl5xstRPsVXMJP2w6Xbw1qfGOVO4cLwh8y2J+FwpD2NkSsxVpdJtJrkjSINchbpJ
gVnZ3C2AhhgoNeFJaw0Yz8jCT3oPZw6qv9LSXJLzUyTqx+V3z0i0cAf3PrTbUxxRfll0mezRQPiR
H1OA1cE84QdhFF2I5tGupqd6+TzL/6qtVOiFHk3Ig4kqVnBk1KbzPMYQPZi4PLLzvGIqQ9cz4Dgd
D1npbJzQP5kp+5NGeFQlzI7a9m9JgdyapOs04XeFyCflDFqNqr7i1EPLNWT7OCRrbNlFSIhdlXn0
MrT5Q6HMf2XakGbebEfs+CT1ZLi8+m8IBegq/PnYp9NlsZYsn751vZPKxZtDGOb/jzXhXC1D1a2x
znJgSMp0p9gIc6Kb1N5p4Vys0rubBwBehTtsrMqpfph3mi9urAFuZKOzB55WnWhdoVJMNL6AOul3
SW95ly7pIXRNOTPMoB2NjDYz8XObONDmPnVBWYNLAMcnFVcsCfmtpaNOsKtHFHGS/hX498lpq+1L
V5ABLu0GZtIoPo2ZPlYqfXvjywbKRNIzFjRnhNeRTWiABQC3i/RL2PsBjEe6kI0x/OaDl57G2MY5
UWixNYu0X8tZNhtQSP1XmBYe/KRsECcPIZO3yjBW7PN+ILnTtEvaD6i8DFKNH/1EJbdYxVBKQAH3
JzUU6qVqaZAOQYM9O6qCCe1+V4UHUJXlznKZMmR2FJ+4lGGMHnp5FRNDafCK3L8bd3oxc8c8tDH7
KEIA/WwykikbKlUj17TsiHOPqgcn+AWQhJGqORE30dmsVaD5llwJoJZjezeYx3GMtiJJCKZZNH44
NJxVKcRzaX/osXwv8o/lP0AvPS7/JYsiwETCfSl9kHUIiphSLjiFrMgXFyR46n8VE/4YQHDKP5bD
a22/OxWpb33w5S2z/wIRp70Z0bEUJz9pfkMCxiVPDyv5sotE1slvzouHZvmnCjWGhebORQ3mB0gm
3V1evGhoHa3wd8ihBF67orrDMzNQCc/RMYXSUgRyh2tqGl5GMEqu/iMolrvJewfuRqEbH2gY2PIm
TQTE7tPYiX0W/bmSJGLr00E1YMoWh9nRq+ut2wZ0Q9A2NSaelZqeBf3+QT0vPyAfTmbNV1Q0Z0Qn
mgyQBJFvlIEf84JVab+jaZf88DnNMI9wcdQpsYbW0lIBl6RL8KeQaLYmT/JpyEjcbbGwG9mHgbaO
p5NyluRR9Jx3dKI99ALB48RHhIXGK88ax2NogSnKP33IsZiHwJWl6GAXCRam8g9LkiRYnEy+RL44
5dk3fk+zARg7gZT1YIxZ9Z5f0A9yn07+ooFbfij+0tnQmbsTmxJuzaOZustvYFSLr8xhHNKcVFte
TSrLJkVoCG5429b8i/5rJEZn+foKEg7q/BfluDnRv2QERu4UZyOEjIqu9yJGGN68RWkVLT1kHiiP
iH/GgEZpSOE8f+GJPHC5WC9+mMVrRV1+HxW3xC1u3NaOMEI5aapTX+vjpPsDhoOvMY4OY2HveKqt
uJj+czkCEyhOZVvgC2Ls6j7rCJTX/TxgTFc7fkI+7HLiEOq1kxbTHiBWJv0KcDpIr7Vaw/JdV3zJ
GOAmK18vC8Uxf7zBfuIbKTh0aRStI6N7GKwfrxDoZOrtYEBaLk7GcM0ZfPDrOK2JU6i4IXaYEGm4
26mJOtQv973yDabjR4sWWskfU8aaG/ujL4BDUb2T6JY82QK+exkzcHloOalM2pK8Riy6uEGGHwCQ
4v5rfBSYnYT8zb2rk+brgM5NLyVwlaI+9FrnuI3wvhZuPay9kManX8V49T5NPuOyuI3O3kiij0lX
XQFhWjf57/LpJFFyNULyDKTnSbf5TvufXV5tTBz5NqEMZZ7uKzK3OvIBeFl4Pl4j7kPjZfk9l79A
TLBbd0/GMthh1LeMCaKOhyiX1dUW8BTkb01Jtfwcy+YC0u+D/UEvP3FdmS9zBO+0Vo/GyMR9fsLI
Km36vigEvGo6tvyfaVPulz+G57xsLvwiutrx1OxpnJLp2iyvNU+DMEjYY8YhsWDIaM7A5RO3JQDc
6q2vgr2yogu/xVwEeAaJUmleuyqg6bNbXlhPzggDT9iM6L3/LushltEI+Cq4LfF4hxlmf5tiBICb
WYptnNrc0arwfRGeRamxN2DqGWOJU4d3y+qr/ThXvzKZX+O4+5oipMAW+TJQlJ1PQUonONND281b
UWQP8aT8Pc5hm5xK08dPgpcmcsF5kx5p1P65qGr3xFBsuyBoHOIzjHJ+pfRgVXf8tmhSCOtFnx/Q
3Ozqlzg30AGRnuFZzBAK870N8HSlNP0CAzWpNaAR1+eYkx5tBfwB62ca0RlW3jFKWPaT+ZVY3TUF
ep2nCQ4Ipo+yeyAwY2WZHW1uOF+ThItZ/fUOehcxNMDVMBaPyuWGmQfnRuoNQe+7AQ2Jq7p/yFyi
c+cmHDypi1WBr5/gU64Q+9FKmJU55QsVMtP2eqbvQZ6XrnMuvN3FabmPxHOylZGCiFZrZz/3HgPm
bGNhbs1rQ55ECaVCjF82mHiOpteI6MZAF8iaYCv5ZDwRZxCt5YilGWrliUTvk0Ho5Eyv1LCgJE3Q
ygRw5IrFVM2XTotnzmNYL5SZQ3+spvAwNOG2q/BE1uNFCgb1oj1UPfnKvhr39lyp80Ad08a28Vgw
OpkSwfmEEi+oH1sR/XSa0mc5SEsazojQTlnEdpR2zEgYXSTufJ7LeD+P2Unp+cmagUo5wXUJXS/A
+9YihiRCI89DYy5m8Lvs7jZfzEBv6SBbCU0LwB+e1eLD4Yee4Zr4jr+Op+48z+l2MuAgerp5smyH
9kk3/cNT8m1GHuMfvYYIfByd5qFx0nsVypeqb7YGk2JGCSYWJk4Kr3j2/P7ZzvtzgoTdEIwqMDWt
2sB4DOVw7HmUIAnXRUz4rwHmyWiTX0sWZxXWBFiieiyDYtjV4kNDFEXn5LzVNbuAkRkd/p6Ov50r
ajKa2jbZu4DI6QuDp013A9dflwBpfyKNsmPO0AccgaD7nhPgv6PvPHLB+htUsrj0/IbrV3Kuozc3
CJC1Ntkt6JqjTrv7VsaHpjE3RmcdeezYcXArjcFZ9M1FK4R1WD8PQUrHYMAYwVPbhdUiJ09elYzO
swg9bMNxcfG7KgMRR0JWs7zLIs/rg286X9r27sKQGI24RSaZMCG0JipDrbH5CIe7S85jNJ3hsdQo
8pzywON6gVsP8nZsNq2q9lgGVj1Vax2ivKqH5lyk7OFhQXcYJ7mBekVuKTy2tpVw3dAOaBH9LIeR
WJ/hr7KMZwEly57lHh2LXkek7jSQUdeZnLBDT/l5HocHvNDQ6UQWvftTCcRB74NpEW/UUO4wgAzI
2ywiep1XZbWPFrGwpwrGrOrd+pASV4T9HyKKCYuesZ4HW8/K32lY73RcfdtDANaURR8wGABZ2ZA7
kjsIfnJUvmQHO7GJEDe68xh6pYlZYT/GYVcj2SPsh64A1o0kIKPEmrybE7fNHqkZ765L+jzysBRv
5Rw9SI/KcXKgN/Xb2h9vblVdM94U2b11bfmejtMhdIBFUqfBpvGOyTA8K6SyeCYe+sThikJna3Y3
XTXCLQd8DFto5N9ryzn55nBq0vjSd4tc3yPbHmmqO3gHx+k3naQ1a8XiFEibdE5RnnLf3E+u9T05
HYjKJPniboyas+sfptD58V0imPoBwJ1nWrwmZnB1c/ut0wzugQtuGWEc2tK5pea4jyPvyY6G8xgw
HjOM56gJdiRr34EdpHNAL7FC9debDPWXdyjM699BEhldZxtDwzo2A1SosOga1KnhhMOlPOqmvlju
9Oi76m62u0cd+a8+LeKs9E89u/YQJy8CcYlBtUPYL3WTRBUbYb+bARu6dfeK8uxU0912u3BNIAez
N+s8s0Wu7dTydjwfsZJkdOBbIUDK6dC4j+lfnld0LET0xZjhU1Vmd6i4pvYWUAl+K4+ATDZO5NNi
k4TyQsQvg5KU3k9XfeO20fcqYq5DMNeLv6j+wS+WzzEA+5VhgKyxUhuAUMUFMaiGYyPac9mgOJzi
mkmFo1rc50sClA6+nSmgDGS2jkMHD3K9JJfMKuvvpjGpNkGT/8l6+Bnj6oJ1lISVsYet63oTRdj/
GQpb27SGH9uxnQ0PO8SUOjtPhRKoXO2G+bOlW9I2G9p89TTvaHa6gB37etvXaI/rQTHESchoNYTS
246A9S1cgvkhzAQTxa6KqPC7/i3LKnEOK86QtvWPugrObVvvvaol8czZFQGbK1LI90KDmdF0ySwW
OtkSB4JhTnjBzlXmIjgYkn1isyeYdl3vfZh9oHEE4R25g54zdp8zJgxaFR9hg52ysOXjXKW4FU2I
xbYNl4YGrbTAzZkFrOHJ45ofpf6tSUtURWUJd7QtH2KzsBHfzTirss956lhZXmDuZVvW2zB1bwSl
Ae4wmpUok38mNAQQTh2Uo6lpaY00zLIBolumhiy8tN9Hfc5z+8FsjZ8cZkDo5XdhAu2YIcGwrjQZ
QQ3jCqOh+Mincx00ZwyPyN/QrTX7gRz3baM7zK+Be2Flo6Uj9KjU777ybyWSCp3mD+gH7uYiZTre
1hHCKk/8zO34rliE2HW3blYSQ9phcqmJPFX5wiNv3+3KcxiOt1fu4Qv/4Y5OwaNoCPRmS8TjcdUC
Y/w8f9D8vm8NiEUlaUbreTCxQkbtzuQn1hOIVxIaTqLDXGpBElOhIrMX7wMakO9ccVZ4yKl42f9V
kf0v6pnoZlX32JCBF/fDbyvFfanrjtfXDmnEg1b0GFYyIigyXJBEI7kA/lLd3Ps1HR4LQkpnbPB/
bxdcuzvn6xDfaaDVJ0nhp9pk4BUFHq8iJHbQrHui488TlLfl+mN71WuStfBJCBTqe3rLWbqjUdTu
x6ESKB+gNLrCOoq2JhSC4oNiguIDt1ple9ucAVCc5oy9aGbK9MWizCR97J6Cd34j+fljaIMP5eb5
oZtLhqsjE+2MdpirPA4W/zUYi+8EYaVf9HQ4kudRtNyh1SHT0MJLQdwQ3Y3KckgcJqOGiY+6NQu9
qsvsSzB02d5ir4bPIT5BSnc7K6bvMJm0eAEaP9eptVMubWEnTwnnbfbdQOSq5R9TY9p4U/fcqJHx
QXGLJDEOeUt2+9wkL5lguxygaoD9Z1ErMkLbElm8CzDFRrTYe6RdWqZr7xkd3YShd07Sh/uAmg/d
1rTRwri1dbP0A/pDaM13cVReSTJ4Jl/iGmftgwrSm0mQbVdiNJlpgoqp4883IAt5PDtyJOEKDifL
wa24RA4Abt8C7KYOzmdclh1aXTSCdMr6ZLyA7/z0+Q5aO/so5/bBNLJvAwo0SGP4ejLiZIZGKhiX
DQwYmXII/F6Oao4GccNfCksvC3FAMS+be5Mf0ojIlV00JCq6hSz3lqViseNUTntIqVEDQ2LdiPEA
2ml5WCJIY1/elD2e4tDfCSasR4N7Ov7RF83m5BKu06fknI0OIYrSR/psHzpn/rMRH/Pq0pe2XWR/
C2LCys5FHP04Dn6G0kkn5GEWDT18V9pk1+x7utmOh4eGOAsEoYiH+HmMKbzL3fRoRLT8QSVJXnN5
oDNNv35kOkSex6ptAyxCA74UFYAPzYjgxPzwOgpMP+Wwn0qWBAtsihssaOZTJiiB5g7gk5zVOs8T
mnxWTz5UOTD/RABQm2vOhk0uge96oT4o0dlb20XKjSaMwJ3WXcyR6o3LAkOdwT0NuBmLIWPkk+Gn
pOQ9iH788AzN6FUZCMyHOx3pLeP/nbRJEO9bxrCInVLjtcuR2cRL/tzsfOhUF2jlkEwJ8oGn5BrC
/g6XOtJPxLixvfg5yr0H7BmPuV3yiTwbyufIzXgq6KyDLdRrn8rLnut4PYUGZ6OojY2qAcCX4LYP
Ub6AfC1kI5yGrkNsrKjd4GDIMfviuoR/jBROdl1bAO4IcUwa8ti21i5nvYI0JHYaJFuHVTuKp4uw
moe8MJ7qiUbJHBzHSB0ilR1QCjyh8eTGYZEMTDLrruVWhYS+3TqAjr3S2+kaVWY7kMgb9XdpOD9H
fFCri85Vs+hQMKNFNi2OCW3pLF94G9dxk286qyUjcRze8plFQgpE0loH3+q2koqim8MHwOH1U4+a
AasQDOSFyxWGuFFaYARJXZ6rxZ1lBdl2apiQOal1zYQ8xk6AzEgdxyRYWf60qwxDMCm0MYPiUaHs
Z5SVxPF+mjD3J6U14uhJ7peXs0xdUn9oRU0oNpMMkeLyNxNicYOHiDjsbA2MXvLQ21lN623afj7U
3XSPCleT+mX3yEaaMzOJH0/FH1mO9KYYxSGhisNha9GJp6UXxmlLyK0H+aMR8TYM0ZOGScvAHrrp
Vg5ZwiW/ejLYEW3SEpK0HunvL/jlSlv21g8V84qCzomRzxPf5/iUxNOTH4eMoIeXpvCerbk/j3An
OaSss0kdXAv71yWNHjgTtV4i61WruY+1EfuS7/zLJMKVzjTuM1tuFW18yOsrH+1Wm+N/1RxnVX9j
Yg771b94vocOSO7iXu7HgFw0t6xhcLpiQHIeZmc1CIZYDZOTfHa5NObta1sYAGQ9JOFjUH4mxOEN
Y/LYc6FZsnkeLJvcYPJDgP3XkfqlkfcXLY0ejz81LcIf0WFabK0Hn7WYePOL4ZXmfZHQ4WewUSzS
CxKdMxSAKaPGKlJ/8URPtVysq075ytAB+KPSdIAAsMGr3s1GvlNZcy1dhwkUJAmuR+hu3P4GH/sN
sj/RNcar3bJ+axDH+UilN4c3qxpPdpmYmzRInY/KpS4Lm/nOtNExlmZ0HnX2qklsW4c9W0Dt4YqX
deEfA1VV5zn1aa8xBVm1irgxOS5hFmJFWwFQuamwrZb5H6XwzaK6wyvAh/MLBrV405Y0Mjz5Rejk
54poHpbnCKhCYqsilrUnTzxpHfBuBhvDzFis65g0dCYxqBHkcUHFAgKZnYHLwUMmevfEFezTtQYJ
+ELSZR5rNk1dobKFieTO1kvNPcUNx72r7X2IYhi3FPvm7Jfc9q1jUtGZ0E56TnmOWR2+M5ake1jN
dG6HFnYQp4HFlrltk+bdHonWZR/KoJHm8d5tpoYsXI3FWiogtzNmmsw/DG5yqBL1quGEBxndeRMs
/6ZfUNNmOL6Y5kwGiwyb4ZaxW3LT77cBEmGn7wlnlNC9y/iXR3HDBmSdDds4IqxB8gAg+laVGZVJ
Ex5DGQRg30hcrerUOAyp99v5UjE6m+mFExmM2tY9hoV8aLz2pCsUpkFFyKrfN2e/R8GbpNlM/gxC
VXM4ShpgQR3T3Q2Gv9wb/H3KOp/9FMqfewtMRiXIE5iutOhnlFjsvlyQAfqfySg6OoYiVAQ9Dgok
qFOEWgadfvK4VJJI2qF0NU4c77suRO0mommdRjCiezv+VijyVi3O4nEhVjSpT89TgOIBk5ORUbXK
3PbqZsaejgvOPMf4a8jnNBMHx5/7gsbryIzc4+3igp/GFgOgOTsJn2SgYI4fJKgNfi1aNGJiHbZW
WhTFsetxbJk5K0d7b0GUX6cg26H/OZthtIvT8jIrNJr5bMMZbpBgdlb/7ETI2INGuhsm1xkQK7YL
xXfyl4up4pjixhwvdukm18fOIaC9t8h/LuV9mMVE0RucPshnM6qIvctM9NgYFQbqZrwz7BAG1nJt
TCLnmVDdfWn6D3WY3XfkAcAcoQHQu6DFCgZje8FC2dR575FJ1ZIZ6JIN3cbOMYvr69jZfzni86i+
t4hkRBZDU8Pm7s9x6CNn7rtgQ5DHeknqiqvqqSp9Ts3FuenFpBZL/8Pp3nXOXNYZmINiDQ9fBDVJ
0wAXGNWesKBzPFvrPBlpKYcvqCY3g9e8jUl+zkcv2Q8N4Y3db95zcCzbuPk7Ucm5IYONymS5FOWl
o1+qGFjMebKKYzgUtd/8cwLj0Bjp1vfzA/nswEBkR45TbkEtICK8UHR4BdIsgewNdBU1MiE+YEfk
HeagepWV/OuyWBIX3OmvLlHbt3lyP9Ol8lPx6TkQThfcN2/H1syXQVvwEIbhlUr9qRD0G2gb48eV
2YtkoEnq0mOzvEcWZmgyCdO0XJNo+lVjNX+lVfoiIxa8cmGymPIbq9W5ww42O0vrnoIl9ACJIPET
GvEx6hYXSQKRJC6srmai/W+hxoalDziwAzNsM2rw5nYDQuWxttt9pfKLG85/GdYyppqCQYRHPU3M
mZc6r+zgqk63AxNhf4rul+8yqvzLGIXbSb/UIZlbaCuBjD1mMzktXXQt5gncioS+t9QnWS6BBAxM
DdCSYp7sr/5Ujbs2Kv/SIGcVErvbMRUlGKpLvu1FoMkuGTRAYJIPpKnnMrS3ikJ/udTLSGwsyZiK
yBWSxffGov3HoRlmNLTR7NX63E3iDZXIVjWYjmtkRRYJl2Kma9O3JyJOdxgNX+GKHKQRoEzA24hL
s9SAPtG8QlO375cXciowilOT5cL4j6Mz2Y4TiYLoF3EOJCTDtmapSqrSLHvDkWSbeUgSSODr+9Kr
XnS7LVVBDvEibhyNif4WrWYOjKKQus9VhOshA8XPR5Om0VH3Aj8xiaKCuKCZg/OUTwfesD/1mLD9
c7OpKA/2A5vyPAx3G1AP+JZ4UMbKIRK2JrRRK7WlmSPM3ktqpc9WqMDzqGjkxu4wZG0CoEexjWQS
MW1IZ4VHFXgULrPdQASNl/s4u/Xv2mbt8lvrirvlfYC7sKvmLrtA7M4I6KvjEkQ4dMJl2SWV8zy3
9aMB72roNpHALwWZwy3CKLQCAc8HA5ZTZgB1A4sFEQfe1qM3fUdlqzyNHm3vnYODEOfkb2eOH3o7
RfpuavspBayCtYrOkBr4Pyf3K+hauiTsOt55QfdWg8WyYQr3byMidMBPSySL9JJ50EW0jRuT/cLC
gGUVp0KKO2Ijhc/dnwVbrktDD6qu9V6mGtvzFEAFrj98yhqoW+Z+A1wDOxBD8x0KPOMwl2FKk1wL
+3WK6aWYzJ7Ot1uO7sRrQlyjuKYJVq4G8VCU362m770kW2+X+SnPm69ydp4THBBY5pmDryJ4F6yy
hXlJKgZ3LI5vXjdA9wwurT+jtWFkYC3K5+jAB3YsxN+Oo3zv1p+kE9CZaRrmf39Skbgs0w9kwE1t
v0ZWDxjp35Lp3ezFb4oiFy7aj04WczjpECiTdxaRI1kG4vvywQ0hyKJCMf5IN83c0UIf7CtGsgVP
ZOdylY8vLkH+9eoVtkAG8Yt4oVnDDO9mkuemhtqYjOYQ6xdoUVB6k/SxTtUNRyRz/wZXMkGQaXRf
oy5ieu+d1k8E59x9yVsmoX7KZTlotj7GD1wq+TpNhu9mAquTYuPaCvzY27z1V0o4qgFqxqEMrHdS
mtcBHxT3c3LN8hLn1spOYGWyAn5UJAUEqYCP29U4JOrfOtN/nJCIZ2uBRATzfB9B+TiHYcP8MvGP
KqavXdCIixm9Cq0D2viDSu37WFOXMFKq3HRvRGoREMITYCSoxPIpmPyLrEE7VktWHd2l+13Yvnpb
FG3fvk3mjBN0CZwFrVlk4FyUFjsWvVMtmN93XTBu2c1/gBj/7phYk4h1r4UU1KbQoKfz5IwJ/erV
5bvqfb0R+Yza3g9q30rrISe2qIBDoeYiXk9BvLV6F/0vZplMdH5kP901ZXvofd8+iphFlpScO3Tt
QcYth1a+ML9xW7Dl3a8wcb7ApO6nJKLoKHrKYxMSSZ83uhyPsjZHHOJbODcM7EjUifHNJdOSAdHT
eXtzB4whFtfk+BLSTRukzn1dT3ca3iGPApMqw2W2WB6Yqm8VLbea/0eJ01SL8ROV+Ni2NOOIIHlN
y+lBcgsINb04a9o9vtRxfBrWjcrC+aescxqYO0WAkUcyh/vmRcWXWD5shcVtFNysmgNOok1CuUWq
EBuT34lX/Kmn/B+Bhw1lzxTMNsW6ELYfYbm+fXR0kozKrx1mWD/TsGTs+6JiwDB6X362wiJTRSat
JGYIGbXaN21MCFsTUmDL3S9ledX2zLieEnKNmj8UUCig4zh3FDdOdP2MAQY7IDZ2/qUFKEmLM/9c
p2eyB2ctk59EWodB4SIvCGD1hkrquudYPV/6drq2sX0nycEqCATbkjk8i++FOxZdA73cF5x/p6q8
OSxA6VC8G96OTRjkj8kovijHijc9y2HVwSvLZzz0tAsVfDTd9wBoa81XcNHh0lt6drVWo7yy3vMl
RyqFFQKucGDbxtp2GgHRSP66bpS39dFHkn0iVEMPOJ4MCs22deu8uZTrLHOCTgt+gFm4k9lm7wYZ
tSWd3g+ueHMq97QsA2sWFSJ2TftGreavViy0+Y1PEq/eqgMj/c3bkQdh46/DSsTQ57zP/7V8aTvi
w84mDMvXRJPHA+yBBsDPEkhNbRrzn83AZFl17j9T8QA1NWZRRN3XXGJpH1d636i4uuJU9KkESYMz
/nJy7QjhnHdCNeBKINvBwKbcWkxD59H5KgjBrnzSpFT/+pCSVgZYsncBWFOcEgwkeMPDtET3GVPn
icly7GdMU6L2zSEfCQXSC+zP3vL3QyL+uV76T1JveAeV8hJMJNcbhSK7LvAA5omXm50Kh4ecGhSr
m06EeWn+MfpYl909JfZiD6JusNc+L/ldBaQ0anzPQeqhyfM+OQNHZKNAvWBcXr+M2Xli3sfcA/R9
Du4pWji4MPrNaQgIF/knKyEVrtcJbmpHAFd39N3xtoqfwDK/ojY8dmvtfdUBpeNgp/JfY97vC8Yz
fRLvRew9TuX87shoh3X7flVNI1JF9tBzpYj5gHubninu/rUXsV8WnAA0r4h1jPII1kvNIpx4+NiV
jB5UlTwtwn8D1XZMe5S9yas/iKXwpcml5BZaf8zk/5B/L0zFzzFHxxDeMRlmECq0hNsVdlQzcLDJ
+s/AeOVBDDXONXYpY0pcNrlt7UQqv2Y1A4OKDUzm4hrO9TVm3mt6Wj5t3pWwsvVrE5YcXIR/ygdz
ZG4pGYri03Lpv1Gz/aqo3S35Qg+BR/wOb+ueBsEICB//3QDfBGYsWlrcvWX85T3E5SrozTHVzXL0
kDRIiGi+TGM4CsHwm9Ul9wTmErn8rMdG5K7HkI0rmlrAzvoJK8eNmsQfaUXbMKt+hKWuXBZdXf5Q
1PHhyXDfpNWbUkN8UJPRd1Y63HKV3uaZCYsy9C/WENCt6D7UtCTrCag4t/TPUZJqykFGmW51c05X
EhWngJjbRg7WN+VAXLYkmsiicAOOTPohc/S1txO9foH0Q9uKmE6qTH4ZH1xm1lLTYv0VkTq5Q3vn
dJUE/7jEcAizQ7zSJ3Q7rvXndLrCvoKZQ1FnX7dfmSrKTT/P7JrDtxOHT5p5yCau6aEt4JfieKI9
SmF+DsrklY6AfjsRmbR6BGhn7DGjxtazz9BmPT4ipnq/iBbvY0exmIWwiWsc6rVJfsmVAFWEE2n0
FPyndXZs/Zi408v62qde/kvF8haH3t74GbsIaToZAUopVISs9G0VQA8zEr1dXP+y/fnLZNwR3OzJ
IVuFQ4lhskO99ClwACzO6BUicn/DZv9Z22DX16tL6Q0zXB6c4rhepNYLTMOV+KBj+cuiY6ZxSWam
Ia8o96mjiXgtu5gODQwDj7EJQOixd0DGnt8SzbJDmWyIZQZabNeeXYzZJLqyGyGbc8S+61Y9ciEP
GAa2EFQ9VZwOdn98dRtvxITJPwsbwU2OBZeS9i7sw3/xjJoz8HBIWuoG6TzEWf062d0vq/KP3lDx
WEt2zHA62vFEdVz/XrrlHcPqbuu7tXuZsP9BESZHPkM44GqPvt9VoAXbAXdkWFi7wtfPTj28cT96
7iDx2RUgk2w14POa+Ewyiv9F42w/1hXIG8+a4P4xYOt4hKmfDjFKKWrZO+vekuGZyrrhZKvuVvpJ
efUR/lMXqyQllVuREJyABEggVnSbArbWWjecjuA8dOpeyB8HwIgGwsb0tW7XZbIimBbQTZ0V4yMy
9GtTUnwZ1bwLThgdsb4egbieW8f5sqfg0bYb1LoeHaVzyQBP6sXnU01IW6/GHY/Cq/6DSz+L9ODA
X8vxlKLv3QSlPbhYQNSmzVcc1Ge/T7m/N81zj0QYLgkM+p6tE+9UKv4Ogfi7Hj07L34UFm7AuIPs
5iT3djP+cTQo/wax3ngJRWbqJKomuLOKjqen/BP01FOnJZHLSvDKdDuYUD+ucn9FmR3A6DA30DJ/
hFd9OTG4ft5GDDao85bLQJBbpTE+Foxo0wdsNOuijsfqH2RCEsEQR6FliLf1aDVV/oNcLUSgvUjK
yH2j/F0Qc5VvSFgMbv5QRdEhmds7xHyzoQyHpsYCZG8+O0zVhbhHJwSOvNaLUeSNPW/ju1gvJ8VJ
vu+ZEIqifx0l5kVvfLNjfaWX97Q+wEMkkEY5SkrDIkUJqSuk2uURr4keZ/ARdrgLtf40Q/eTuOUf
MxBEsH0oVfZwiVYfkDVl2aV0+wsARpJl9MYgkGKA496bjpzXGyH/ODbn41xl34Co+NG68KPyGWrb
s8KtEoID54Mb0VEY8CcADVFGGpbSrUvH7MabF6Yq0YvjVy/BEGJrTvynwcaOO+oJdhImzwgL/NZj
Ia4NbcjNfAuAH6ayxMyX3rtzeWY9hv3txs8e/Lut9PqGFSx6GVDEKgpIdrGVH3294DjJH6PG3JaU
q3Qsko/BM1SqMFMCYdK946h9JcJ0rdrpnI94aXxvRrrGi9x5LHDxfGd1KsGDi0WsTDmveKn1rqEG
bTK//40vHwy+8TCQmqNYG1b68NJyyoihIqznRovhbpOTgy37XzwruHAoCGQWsBTwYGp7IJLm3tDP
P4qIGOAsO+qi4+I6jQH17tgNS+ulwAjr1TZACIcy02E7V+7TiAUqSZ1pX+sAqofNH2tG0k20ojPi
a3HnGSYEazzS3Rfc6HdZIN6wgcTQ1zjRxmM0nCmeHE6hmM9OJL9neJnGR+IdCF11vJzTgHMx799k
wUDT9AUg1GR6Qhz/aEaqNJwSl9hUagb8wjvWcfOpADulPtJGCOcfms8WnPl2NiljCuZ0KBoPrgm+
oqW5YukCXBS4r+tvpXGYbgqp8D/HtFm4DNXyhz6MUA/L1ddxH/A5bAz2z41n5tOcOndYXNpNpsBp
LO0V23tIg1q0y5bipp30cbXGiSB91BolmoMCMZtzYjsUV8m5PHVAJnAQcGqvV18wP9JZdd2rDWCI
pZP6BOocar4/xxY/vFd35WTd1hGFhpOhMBJEM6NLC2Jol3Mw7vPwJtZ9YPwd1dOzPSxXf54jSH5Q
EPL63SZkDM3i6rTRwzSnVFCwONSiWKmxpLc5PzCGil7Y409Ew2loL38HWL/szBwQXm9EUDH/ZBd7
CuHBUNDF4GSi12CV5daLLWLIedDVrUZsrFmj17U67gjvCfNtxuTew3NGvGo/r87Gufxxw3w/Rssu
LeqbFZDfq6DwIyX+jtISw0ESvBU5ErhavxISfC9qIfITFAgUMQSaSFmnZGnvXKkPAUeKKrDvTF8B
zasIT7JUCnauVkhWv/ZWt/JV9uHn0Kp/6xo5IAmuKisj3kuPicntepopGLkFLoiWlBtxlIjHMEqf
JiVPpsWUn0x4o0TwbMv4OzbNS6eTb1u4TN95ntwmOlWe8bZBVBXAI0A7jN1IP9YYMj6AH5SrCmyS
eOTxRXAiHe+OdGz1BC1IY9x8ZH5msmAV11OCaZVmMt0Ph6aq7lqbw1M+AANQOn5Yr51eFjf7RNkX
e2AEvnZQCSfEpURellwzu0xBiVMGZwCCwJMdqKey5KKYOGfeNRaULNllLoxO7YoDMUZiLOgEae3/
9SYooeu/CfPiEFvh3yXjGi0Tcxep8JryDTcTewV2mRe/D++rOH1vCdfXg4vrC1rIZD8gadzPXnEn
SqZyJAhsJlxoGaf133lMrMYZ24ifHCND9FgvdzX+4cAd3kIvep9YMDhjv44NB+GSI2GsuK9G1vu4
ahJj850sX1ZN5CdIGMKoazvk15zpxlL4P/Ri8+ceRBPFtN4QC0/s59mfDxkSGbAOfhvM95E9UXZG
3hInCKHplK0dqF3N3C0x42XhoFSkjBwww2gejwU50qlJvCFh2ZHPqbo766x5Ul3wKP0FcK97t/bD
rq8jQsixGNzHcrCBZa6bouTXKh7xBoExrZwL1NxLQY0XWPJ83/JC4R0neDfk7uNoypeG5OEG8Ch1
n716qUX8sN6Ewmk8KJ+CAlvuGOn8rsGFTawMbFHvdRxs7JaJpinULaRpN83iD9ghtHnEz30wPoX8
D0CSv0zdmnSD5blR64OUpglJUloC4ih7TEGyrLeRupt+lnr67jn3Butj3g1vCNK0KACIafuGg3V+
aTk5IUL8eLlD4iqojr5ffmYtc5nUPWtj6AaTt7HHKqeGWwclBufu3qI8YSTb2JTDPszV2Qr4HdOo
OSiKavBa+XumQQQi7fA+nrsII273XLjshTbXBt+BFCCpn4YtP2KiXzpKwRGmvnTvviOiIbOz2M+m
f3GIrYLiyJ4bpCrWVB6KGuBF2z7j2wMVa4HORq6xg/N6gK47+37up0unaUkQClgJ8djNDF2/1NNr
VpovnWMb96VT38ss/P9Y8XcmqRi4dIsUvC1SmMtAApJzAp9F4zzYLTdxM6j5vi0dbrb8XBFbb+IB
jXPEZbbM2e6H90iZY5hBM2UHoCuF71oW8q7mh14fZLdPnsslZ69c/oxueYhEgp1HDR/rD5vx+snB
rlBxGRWQ0CU14J7CNv5SimhVjL0wrCvuGtASN+S+Dv/nLpO+JA7tJZ9uljxOifoZHHdfevpDOPRY
W51uHrKkSLmc1OauivzvWStkAUNhsRzOBouassYHzpv3uuMAI5fmHUPFUa84tbq/ssaRijCk1dF4
oSyP7UMks0dpKSw3GvisRWhpD5pi4qDWG8472Q+2L7av/jGSweeSWWByuma7BMnfoQiYrvVAnoL5
1AuuU+vtN6utbe2G98ITJ5EyFVXNQajpRWcRi/TEnXJeXROOFV20CvfuQP5saQUXXqq3mbt1t7oi
NFjjt5FJ87JM6b0ems9GDZ91p63NlA5A/hxXMIzu68d+SQsQ2x7jxSF5ypzmhQEcGoL59KV9K0Jc
gJDpH9KpumZ98DoAYOGSLnBe8C6NUr3oOlmbzvS/MvKOeUg+Lsa9GXlBcKwB4+b0Zu5ssrGHuLef
bAppxYLjGMMNMr7V3LTkfANwDjt5U0G3708062S7xfO4EVcy3AkfUbQt84n0KAg5J87IIU90GsBu
M4t7HHR94mxK4SCHma69jnilqHDRD3NBl95k7wgyAfJzf4u5vKQuiBavxWcw9ShHAerGEppXvI7y
yW1dwein5fzbL/cZjmSib8lZ+AxIlSWuMa7QEv7mEDEuTnDEL05WbsECfwdYN4ch/iQeim+EiUzj
1Q+jLS+SrWdiUBtGBd/lcpWasWHbUDw5chbDMwdvP33uWBD0ErxSZnoXdJj3Z1Za5oeUMHr3oy2O
TJ9/x/jGqM842oZttDAcUynWw37l9jt6Ji9D0e/HBTdzxBoyAM2CRgBOCMhajV/FBrlugw/wPKK0
xu6rg9uyLtVLd+0XbjLhlP1Tynptw+KiXLtG3cIIwOwhticaJUuAgwLmFMkwU3swjTiiT7wz2O46
Z5MHKfwWSxxtNAtTMYNIKE2g7zDFpVj0NEmnRARYNFmLq4X03vxVe3jnrHw1c/AjbRwHIhOcL0uL
m+FtpmbhLXTS5CGzumATiOExge9EhEkOhwBakMwF1GN6wBkElJ73LNmVEhmTcyjfAz/4U0dcjznS
jkXewvbg22mnALC9uTX5cJWyxiTQzWdXqMMwzJQr4/WT6T7vE7raGpgd7qhJbbrMO60lTS8kvB/L
eQVjDYwuM4XnLfr/FGJcFqzWEy9NV7wExqD1SxQ2T5EIGaqF1kroqP8voG5lX4xrfyiDQ8+bWLdG
LeszWt2DVSQ/oudSnCWId8IG2J6hsZWRc9CCqp7OECctAG5t/ZSgVjKrafUIpDcWA7PzXc0VK/2w
s/rqe+l9V7nfeBkwUgwEhD07Se6N6vojUdKdHQVo5tBTH3MKyumP7oEqQUokfVz1/jGpqc1EcW/2
Naiw22S74aNHeAABDBfWsSn1CsRIq8NYc70ghPPisuxpKd683v5icEKQpHDaveuyaDBHfclKEZLi
dBjST/BSMTKd+gbe/AKGIUJ7a0i4d9E+FVTXQvvfq7R9yzr/WjbdjSyk5P3DJzrn/b1X+c+a32C0
W9bQ+eTzqhSUQwwB3iOaiMIZxkYi9u4kdiYqEQ3tu3Vy2HviiOPgISJ5nZjpCr3uCZjw6mhtiCcQ
E6koLU+IHucOEFJKiBqcuXgq3IQQEnZC8hHwkDDGUXlevw9subsGYcG3goMdyZ2VqRdOKz+Igt8I
i7z59RqTKxG85yn6sAnRbn0A0kD7wUF2Q3iorOw7seu1OKJhOJ18Yfo/p4BYCFv6Dyb39i2Z3KpH
20h79+xiZ6/i/OIVJSG/6T1UzZ3kRkyElXoQm1lCR7uOywsx2sHP4rQVY4voO1LNR+yKB98snxV/
QeU5xZ6eVarnQnC+nNbSKXrw0A0nxk668G5QxI5t7IG5tnAnzRecaszmMX82PYztQKiO+DnnUWgj
Da9eW4Yc+z0hmfhMZ4Zk26wcXvl9ztVSPo+lfqfH9T7oZopvWIsjp/qB4s1O7N+7XXJux+4GTQSQ
bVjd5UxcngIPt0w3R5IjOtw7we9t6zZC+WdcSDCr4j0ojljMT51fn+dh4QqrW0RqJE8EQu/Anv3p
YqwsKut9WYCPTtPaGFVn0zlaik/Rx/3eHdOXNMzutD89xb73NLjzOR5IYFkRSmijqECcLKouIhvD
SWgea1nctcNImaih9npqyLrZQiTwtSPcQqtLcAazRNDaosARN9L6pde70lPpXZ77F9cbDm1WP+mQ
PLoY7T/xMp2iVv52I6bRbc89HsPDSzblH4LK3E4wQGtN/ypNhAxaeV/Gtu8sqtHdKfjrNMOj1Qc/
xq6Ohewuc9NT/cI0nwHBTYGL2npg3h7CNrQ5jnVXybifB5dGoKpIiRAn9t2kg4OoO3FoxpkpeTWV
F4MfelT+S5IPl0VxC52b6mHlZyayvVua6uQXGZRZN9+t6FIrFy++RZmFM/qUi7N+J7FE/MUkjfvv
VVT9D3midps6/k8TYWRogIoA7jn4sby2NGtFAepT6vqwe+IfrzR/G8GtQ0fmreLIFVV2cIQxk+/L
iHtwlmd/2sCwxI/PfkstS4GDcYBEhOM6PPWjd6lTTsu1t2IIky/TpCSPGS414xPS3p/Wja1todqv
esJu6dAjlPhJ8daZlhsaE0JqMfmkZIKm1oq9qYICdgqiuhxX3TNsPjLPv5OS4VPoJScs5fE6oXw2
fIhKjCfPHe67KLZ2VC1hHXEBTbbdJ9mwt5FUCqi/FqKdvZwEpIU1NblTNpnCbQTgou7ZNqM+/6hL
76HUmQsioYUqZNVnycdNEPLsdz6ZtDn8jpb+6LYQnZKZi2oKaLNzuifJYRVPToGVXLOYJdFHk4XJ
SybaP0MsHwLT/+5b7yoqFKcKQNOhGeb/PxiZ4Czp5+xz6dVPT67JCsY7E42/KTu8c/T8yEawYzk5
FnyCfVUCaMDn/thATfIAPn+6dXCrTEkesRoAg4mfOKNrLjTnJmPEVKmrV0FJbeXjIr0/jgVjN876
s7/WxFbNH+z/pJza5jRUHKFp9Do7TsD0rOneE5dObIqeDoLgyFQHP75YACgp+TuyEa1hIh1MQ3EH
MNKbu/4nEU7LufirCe+QhwVeqExq9mVn3pdodf530z1+0q0zjW950N8tmNLTqsFPMm27nIoTLB2c
gCqW0jFYzF7M+QtIQ3fTobSimSKVprjLgyhYS8DD7dyBYLJ5uUfk8rZ5mszwvP4HwLZe8XJRQ4Dj
knHkrmZxjUO1H3L/lI7DyxIl90GU7pnJxLu0h1yapw5nqIwOP2xXDG2U9eEWM6hXCNNYBrx0HXiS
q8A3d0xwbnm1hsYkMYATsEQzG5NX9gowiV4S4NfKcFpjK3Sdg+fXjbdXoWUXFOLNbby35AyjP3eo
TZOlkx0TklDWB40JufyFBamqMOoWVQGOBm625e1ZPLPm1emDPr4SFeTeOsZpUFMeV+ZJixRkR/l1
COxVN8CHnqVnkI7rtZcK2+RPgXXG5fOMc2nBkDN++6KbzKsuARYWXJJJtiibF4y+N5L5XUv3GCP1
gDi3V+goZWPzAiYcY9FPO7I7yFgs/KrAQ7OIYmfTGleSDU+a9iE2Imp2neYiu7OsCv+JCsjp7uJx
yod7lfl29qVEWwYrlkMyOCiSuY+e45IP8c+Q+FCUSXesseU4ri0q44s2Wc1DUY1osytLk/ePyRzi
X/Uy7muM3r08uMThpN5g7Xrej5c6hfySdtrOZxHLmOx+O9YBLUAJjD9q1tzVyqh0MW0drJrYec0k
CtAmhSFFY5hfvlLtJdk7nBEDU2KiILgHgB9YFOP5dnjKRTI6KPhdlcwzcNqB3y7P7AnzAPzw6VQ7
DU801/FQP8WxcuNfYd1B+0INGjDUtgypO7p0sb7h52ESyRNCVUyJ/NC1rEx1UZNNra1RsZ+C3ik2
MCpoZS9qCy7VPvARBv82aR1NO993PecwJi0n7IjIo/fSE1iuEbd1RNivK8GcHmcnC+kzbpIakRKL
Q/EzJlaFpyESAwZEoBKBih6LwuIj8svUtlCRYYvBINMyRPos+/4tsLU0j11rTdGFCWnGoz2qwlm2
MuS3XNG4vRX/0onmyfiaQ4anaqsUzfU/GQeQjeFNTLskUPm+z3oNmybkuxhbUhbaYgkpynLt2q0K
i+zzLEEs3NqSFNlPC4WecXIyO6sXKpL24hCe85OaHWHCD9MXK0ywsv+KOMbGsU2K9WE7BiGgMrhI
jClJI0x6SkBXWJK/MgO/3tEpsJ0tJEbGbpXxrR/hjo68dJhAWvMC7zKY23Wy7BKS9QTF7m/LUEtB
KGIO7PFzHFjfP3rt+QSjdGFRsqoTPiCibpNtLLErHY8anq3SnO0IsIhmsflVc3LxFk9N04pXf3Z6
/byEY9RNWAr9ST+ShbWSN7sBcnPiHZ6AIScQaWIck0wcJ7mrXD5qcFyVwwGeI1QaLMHGNd2CS5OM
Vs0CHTZAUQxdMKqNfmcEkRdC1qmJryTE6+69rxoHz0HvdLN6DpJIhF9eP3Q9J0nK4LD5LLaTr3S3
1G7077xDdvielkFTtSDYOc1BinoQM6Nl7Gc/CZG28N1J2yr/5EDvmBvWdRXH9xzUyZQmaaAZjple
lBZ/ZMLAqjeDjJMIWlzvMd+csqKro0OQRfb4MktXcHVmtZq9bh+HcTXh00AvT6l8wJ1RIPxmNI3f
DQZy6cCVRRGdR0Hmjw/AE21dwFXrkrhhzj/V0fg2xJPXPxU12pnLaYseRJr8+kl4EcmaxqNpMbNG
smubPF0q9PZ+RBYraH20C0HnmiuAiuxwbqRrEpO1JoEwLPH/jbsSwzKYM1WkFXFAzYT3Hauja56M
mOXKVcZMF6KYO5aLNgxdq7Y+w8kZ4mNMi/36jZvanYr73OJ3of2kbUZIVSwhK5MGxJa25K0PoqTF
D4e7FlKd0Fp/pDY4N5K7YDGDnyrxbUNQIZEu/VmJnevswJ2OlZ923NoAdbHVHCNfRBU4D0who9MZ
amhyN3OsO106xET24aBglEPSQzU6oVekWq/T7F4hNuZhgN1azgRi+9Tz9E9fmLi+9fYY4CgTtjdh
oa0kqeloy6LT169tLuf6mbqrYlZ3jW4V4vO8UqZmz9bIMElU19caBQew4KSGwD/3hGgJ+YahExJ6
iiOP4erG0f7id5QthF4P17OxoUbi38sRQixvgH966LwiXe+lTrb2UnNHbMk5uJ3w44ooNUhLymQY
xM/O3nMQ2wPWgxxUPJDDsT8ywmP27rtjHDMPtlCKVyU6n4In8lY2VJWpTBPaBFVfzONRcz1le1zs
xuvlBl64yxlXsa2sk8c8IE2+cTphSZCXbarDatcnjm3j9FIzfJdTSzWunA/FHAeyfTRBUnK5Hisp
k3Y7Dfbcqp3C2WDmo5WZaPg7EWkI0OuJl+Xziz1NOHHO7ugDo75ZadOV6hy7QdJ0B10iAD0UnU08
56hpppL/YIvZ0jnjITMZoOnQkl71oBwZSophJoBFh15UWejsF8eva+T5FOLM2owrkjJRN6XiGQ74
ISJeVo/41nx4/jgkzYAmx+Fg6fmZOQK23KWG0IUpBOE0t78tgMbBI8H0KXyerBanK/gcjhBMTiwz
xO7RkV7KjVpgrx2zp5G2HN65ZY2Pjg7x0WpMYhd3XR5oqxiOgrU9QQSM8pDDO4QrrLUbRt5pToAA
4/Lc7Eahu/Rf6pkkRQDRWYucVSWErpDRalWJYEuANbEGFJgx00zgusZlKNTpCTDfnulnkdz0UNY4
PRtht6bc+cpqaonfseQRLyzaVyDbj4b2VVwUFWzbiAOBd6waSn0yKkSV3T4CncqyPdxyzSWBrlmg
4XnkuNPX1Kfd8F3AEV3bUnzOX/AAsqUHkR/Maa4/q6BJlr+koeK1d0mnkxUeMQYwVgcaRUiyZRRN
PvKfLUJd3wVmJqq8c32oHw0rWN1aH1NT0yCDWlI2MOijlthVZIGtdg6lJod9PyaL7AhfWHCdF5Uk
8seJKMnZg3EIAXZ59IVMfphAceD5buvsltmysj9IK8yEIJnYL+I5FbU7B3c6ziFmEFRzho5q4Yng
9XS0yCu2x27oG+rlOfD1LMVybILmiq0yjX+zkIDwoUix1NG3y3yQ0FAwZ3+73hp7Ap684nI5+0w/
uvAPMYSYkRhEVrpmcBqXMYyrMoja9D1rhwGYUu37oaFL0U9sgx/D8nKdEtedNcE1NZRd9qTiNFu+
e1954XIkdOT8R9J57EiOZEv0iwhQO7kNxdARqcWGSNWUTq2/fo7XLB568NBdWRlBul9hdswWmLwM
3OQbGMsxawozrCz7hk49yYctFVyJJBWkuUnsbByPPROCFlAj8eBViJWhd1qE0Q1Drm6vR2y/tEM4
yRI5RzzUXfhfgmBAmKuBwxD4GxMyK2Ym7oXjrqr7zkoOUVM5YthTD1iavrYhl3eXImGLsulqGEj5
AXNsK+4mNN7ho9ZrQZ5tlkTjq6bDpCNJ2ByHWG6tVggU8349eC9hAcT0M03siBsJ91xE/G8lBWgh
xuJlycUNtqf3fvzRiDKEhj4jVWovaKjsjHEHcZKRjlrbjJdl+M8K5JapkDcHm2X5ljZGZ9jML9Tc
d53MhiB0TVBexOCxlqzXKD1whUT+mn+wfEZSOHscECjGNGLC/JE1Ib1Nr+vT0wQvlNO/CoswfSLo
aRIVS+u5bxHhGk4tym0pHDn8Um5Fybs00mL57rEKIegrhc9zxqQtstozCO84tIjtTDWhw27z0EUd
5jwkoDP1yNRkccygi+Rhk3Cw+UPDV2i6wCRZljP+X1InkuBK4f4gR3YK2d8NujmBgE6PbfOLktWU
/4UNkCuY5LzoE5LqSA+xr/UYGVlMspjtEGyNfCeZFVBw2sNfOqAJGhhq80l9LFbd7ixEo6DPiXk0
Phx2Fg09We37bFEmHOv2q2YIOr61EToZAuoYZArMnx6Locfp5WcVVtUcLgMk2L6sZHjlu67zfE3C
d8iyyp1mWfylTBuBT1BKMCMaTN1C+rskk1kxVJl9g95yQpbJWzHzWaKZxBHsJeT8NuYij7NcvO7o
WUC57jacE3xIkUQEdI21GazMaC06lvSULn3u6O7KyqkPBsp6+I+2SXGG71UzB/PYu3WlPOqTzWAc
HIwsIO3EXSGVl8idsUmYecdjs+GTGN0v7peIUGF9lnZ/yRfXxm4UFpn6llM7nJMBgFMKHQ3VAt1I
C14uB4OXhFH157ZaiL22N1Tqni2LMmJDhkcOP1LizcqCmCR+Wa+qpC1yg4KMMsY9TaB16vRkZjyR
iNctNqH4rwvUU9+RB/uHLCQ7dutvPt5xwMvADDU7xlG0gLSx8VXCRWBz3oU9T6lJZ7Djt+E14JUn
BNfd8lfTs2teZ5Xl7csBh+mLh+0cA2fdeYb1OWeuTk3WitSA4DmlZszcpRg53I0K2+w6bcP5FsHU
iVvQaQ2CbsIZUSqRfB8TCed5PoOPvWxAn9crDyWEyjM3QSa/jDSaC307JDu/hDk1R5pDqgOhZoxf
WgTD87koyeaCEdGGiCJRfxdF9wAoxCMnwmDOzxPOnDTyT7abpnEwt7Y3/1WeULQH3rTU32dJlXqo
j6MpzcqjG+qufnHbBsjTmtnimAIZY7Mrw5Vs5aD9YrnWOQDLOLUJz6FbKUGvhERE4NhOUzTKq6GM
RwuZtcWPx+QAffEK+pwS0I3pUe9pNITFQ8ygavrCGa9am3B0daISRVIuM6U9iaPeN4ESQ/fA/qOq
iVuVs8w3UZOgTVzxRWTpxK4qL/zfwZQ9VimWKqaEWzww5rlXXCWWUNOVPvqrxjqx36cB9MSMNX0Y
5w90p6H3kjlLJ1AkVLorXT72qHZvJP5O4mMuknYG4kKV39gfnJghnAF6MsvtGT7JqPUBOPosRRxr
AE27EgQ2Tj+Zm9GeXgjkWSrkvLPwxz/OHkLSoAim0U8+hgkFleeEmaieCHuI7d8htOucBA1toCH3
Ik/Xb34rvEGDDOlF5LUXul01OlN9JPjwjzJnUJoU0C/Kvg32nzHPgipIUET1IAo63Vpaig2t5fJE
KUYS9ko4uZ4y0HPcScbrzpgld3Ys9BqhWq5HY/2U0rNmfJw79mPkgHg+Uegh4uLIYuD90ph9MgJP
d4Dkv2s2C/4RM3je1VFQakZe3uwwTauHpsnnOoj1uIXGUg7wqKjQ7BIU9szu/yKrpsVKMiF/xs2X
4U2sf2ou2/SKHbvSqQLL2pjvtummLA+Y6rUNaZukbaCQyVGtEPZqVnb0wObEdf7Toq5PBDlOHn0V
+q5iHOttadjuVG2iDgcIg61Wk2SFs65m3b3RK24KHJBjjphb9rken7ooNmMMvDFuTTL/xmc3o6Nd
o6HMigCyIvkryyJ6fz0lJXUmE6cqOVu+sKyDU8T4UwkU0vp1SjoGxQFjFAj/E6MafAB58ps3UCkr
whks4pSL/GKY0jrOrIUvGOHhYbsZ9biVufmZatC91wnefSNsYvW1OiXTzq5xL8LuwFIvgnjZlTU1
xb2XMFiriBYBrwyuvNrLcZDgcgN40dn5tEuMiSzB2plvtl1YaiDIcLC1obbobtgeWnWvb2IGHbe6
ikmoEObE19AduxAfAR3TssnKkgjcyu4sUpQ5VA5Rbub/xU4S7ywfVmwTdt3VHUPeNtqA+qdlZh8M
NPZfectSG5asYEVkYkHPt3rt+df8n4WrkO7D4BrTUdbS/W5H+t4yYqtAexJvgNqgL+8T/dwADL14
Rtl8mRgLmPzkwxDyMpi4+dgFMzMemVr4cQkItUnaj5Hp1vPCNG8LNig/0JTWEN37tNsgLcwfbMRr
MDXx7wQyzV/KZg53jjN1BwvMNawliYqVRfstbmk8iQSK98iB2Prq2NvIydbPNocLA63c2lFYT9sk
XbpLlbYYbmePvVZct69Aray7XaPeCQcjXSOgwpk0aBUJtHYDswrWi5oJ/2mLlMG8DBMiUUlMgpgi
7ZH/zGZeoEIQskucITrQ7fdEoloRI7wgVHaH1geDiTvcI0zCHNJz3ZX4un0WTRwcRLouKpEzQuoE
Yp/VMfZP65/jsqcKLR1zA0J1a5eC3rLEdvaBmvgULzF2KjF9xo73ODS0GrFNHwsqWCSnxJL7EBwi
i1WcduVzCfhAya0HvblgGv4oc4K8cq84qH1oX+cECTvwCCG9TZTgIfGdSZjtQ8aGfQp6BA8G0Aq+
XtYkWVHdBBHQveHSS3odDf18TiIWlNoAT7whCRFIQDg/JA6OMFCsXszvULWBPSyq5GN0FC5A/wz3
16gX/HwshwEN9raLBU7byH6+2FhUloScYu5gJL0BLcqjPsN6aHwtcGYbsM+4ScP6v6bAHBiSukHk
B+66bHm2Ez9Qye1mSlCYTSKew8Smi0dEwnQicXbuYnPbZdWeU/3JYL8CD4QYpY7t9rgVmrklj01F
XY8XQy/vWTNtMl6SWf9Llq9YIjAD+0G+9CY2iq1ZZy8F+y9UzDNZxyZcS2vv+EUQ8s0yoNuV5m8U
osc09I1ZsnXPQUdWaBmXD87jjUyaq+hRRtRAvUsSU5TBSze8PU0pba/oZxzs+Oiqt1GVwASxY3pB
ADA1d1vHt4QUbyO6fD+DpAf+pCBxpvUERYr4wyV90wgPpgFbc/kGJBsEjcHKvlbioOq7ND/H2Nmm
jXfIyGjSTWKgpkXnpfSn30EIue5a58LDeEnckUBU82zoRA8tS8A5eLYm/2RqxlVpNKOcmwQ6zEl0
+GdMks87D59UsbhvZN5+NC3JymAlwhnnvvVWzsnenrqggxst+zRA7Uql4TxbYPjL0Xw1ouKF8xeU
cE3wyvyO0fsQ+vp2sATKRx5lRmKozJA3azCgYA2McK+MaFwvzL5623wv++xZ+t6z+heVPNeTApqP
hRE+28STvWeizOTni/iNTSW/yObca8CPJZSRiN0iOn7Qx8nWtfRV5SNYEP3jkn2lmnmESxlUcvpl
oLiH4PfQly+Lp287OZ7iIjmErJwJ1w49Z+OG82liGzW51ruv1JpGIVZDRKCV71LhDxqj++ZDn/0L
1tZTYlQ/TTUi8nNUuMXZrfhlXP7lKTZJtovZTC37YiGlk5zpXJfk/MC4G/nOjPHXRflfETuUS4pH
VKtWhpW6I9/CIfETgzTO9mQvHYnocfoq55wDb1g39RSg+LoneE4toAw8jRVZPEbzPqhPnQMIRBzo
/JJ5gcFKOAuPXUIUYpa+FsgOnHa6MeR71HXn6ktv29ba1pmJ5EbAyMxl3aVVoJb+FqAO3e1vyMi+
CIchuU8EFe/ahLwvZqqWF5xoUpwTXiqFYIBVjp7Vv3hMiW3rW4GBbMvfoH3e+E3K9rK5RphvE6uE
zI/EsfjVx2XnZ86DAQ3eTTxkr91m4FNLy29i3U9Rj7+CTQOTvbPb5OsGllAt5mOUJkFMooWSakJl
vDCHXPWuFlgOyLsSjjnatSrxAnVgTBzfdfaf1bY4im0OFbTpPCsMJthI1NlzY9YXhwwdTXf2DLI2
6miuSdRmvjl3/W2Gm2ol7k4fDIDRxYY39VjW5b/nK4ERwjbrXf3uPXI4BTQBQEm2NGcjp4MZuuum
TJ4NUOX6xDmJudBQzlfeUvWZp1N9phaH5+ofROI80ncfLI4F+gUkkvOlMFxFZNygs6dXMrbIWjb4
fQ7MefdNpH2Okb9JK8xKnH3gzZ9DJ8V6oq978ngNszoadEs+CyeQVv03qsGTlxhvC3ZR/pKK1MSX
PdOXlwfOy21OfhDWvCOf905oGYG8oNQ9J2CPh7xegHOb2DuwYpX0RnxV4IIf3clCZ2DsIxGBtsXT
wJ/XcciR2XdydBPQIWGj7A7VdzKDjFBfb80C1lQI45TdhP3DVvfget8LFpYaq0vFyJ8/4dlNhge7
j59q3TsXEYx7VvKUD6vBG1kth8GicdpMbF2BsOA8Ouijv1H/2xvSo85B0rrVDvd5y9Riiq11ZtP+
o6bwJjhEeNcQjqBNKNaW9gqf4CpqL1BnmjqzssqDdIWSlSucYoCf7r8JMW4buo3MWxQB5kOG3SZH
Lpjzfpo92EmOD3VbaeW3qh+yDvrWWDTHyLD2NV5L9VlbFijHFHLhaJaPhmgwoKR6YDDbXPU2Tuia
Sy2qEcuYSYVac3SeZc6ipncvQzvvxAIxuk57PLWGvRmSkNtvruJ93fUvKb+Ml89bR/JtadqjR4b6
YsnA9s2LBI/tALc3xZUh0aagtkigYTseOle0uz14DS2VgUEosKo7pEzWjC8BeZrBOBenonXW6oWb
tRl7Y8yMLo0jGpLZFUzY/atdWYFSEBRZe/HGEHcVvm9u5WmYD+NQHtFhvmrmd0jd3DYGFyrWpJJB
DnZBd5iPCkZQjvh965xFJ6e1xUPTTJJMdqRU/GwqZA5hhKFj7n85BCCsBr5Y8mEurHxYzVxcClY/
HnaVa5/U7dIlvVrv43dizN+hS0cPWGjuwzzb6JGSgz3b72UTPeT4SRe6iWSQx0VQo2AUOOlI3dMG
sbn60VEYvbPs3BsoMxlHpR+57gfqVpkwC5hpe+5KdZLXWyf+1PL0YvKSKxo3U9ON8hup300992Tl
BV76xIZn5/JwFk7/rD5hdi0Xy15u1PtBW2ifaUeGrYSR33rlYxz5j8o0rB5dVkirlhwEwyeXT1Q7
dZqWnPCwqa8CaIb6zeLFS9Z1zgKqNg45gRt2Nn0iD+J16bjUmMWMALMkaFODI6nQXzGR3Uj93WUt
xkY07DqUR62A+GzNT1034xgqLnUFITHMjF2GXUXvsRhgsWPN0W9z4D5WS444EWnKdzc5CEWpIh3w
OaMYti0SLJH7h9IbHoD67MaIKA4PXmflbGpUiKqiDW13r8f05JiXjKXeKP+QE+Ng1KvzkhKSXObH
mY9fc5kIUy6MTOIQRJBGjNGJTAIviX14b93ZGxkUq+8l7ga6Qz519ccZKGvmAXOvE/tHWQ1PrUc0
B2WU5gCqDMvvikK3acVDkiRP6nRQl6Zj+feGT61C9MEU5t4O1qYbh6NPxTGw9mAGiIDDOxK9TAGV
vQDXPhCZDE192Ti9tZvMEKQfDChCDKbJPEnFNUFCz/p/N+OLd2jokKhy9DXbhO+7CvMj38I9VVB9
81ddwaAg9sqBSBzmv1p7rotzPcBR4MRlk7XKJ5iLqtzG9BZyrS+y+7C5npo+ufQSeRKPFJRB2JKK
FJEFQvag7tNDKrOThvy+pmJzrG/y2CF6utcGEVOal5eq+Oi7EFOFoO8lYYdY9J2Ml4/aC3cz56Yv
263OKEeVO+rcrFKF3QZGwLVO3hyEDHTug3cdMspk31rXyxz4sfbUZOnFXRICiUjSakQKJI+AbyxQ
OedSOFmnmStswheojBQiSo8kOh0tbzwmoxrkROwvGf+iOrjmqr4jmlCVP7bfndSXrAyLSTYFENLW
EbNcdVDmsn5okvE9XPwtSv0jVw7Zk+bXAMGg94ZrGVoHdS93ef6GOEBRH9iSPKm6BOrHfw0z1H6k
0Jxb6I7Fi07db2uvucdnEkNcd2xYwMOrOsgqEC5Dx+6BPxFMlfqC3c4/q5OFVemR0cyfjpYN7cFO
3aXYhYg7IcmaDgeJ5lnGw9fgmmMgwKD0ef6hKWIMTym71YNqMTxZ7qasQ2YsEAsCO7aKie0tshga
TuLud02GUQWgE9GOBKLAZCsjsHcVyxBwQPTpXlgcqxL/q25dOkoC1omwuZNfezCooFomkUvAWRBR
RMJt2oneOja9Uscj9Qaf96AO/74kXZV/qtayj5ZTiZYSAvC/1yUh7Blk6km91myHD+w00QyZGBMb
+ynkem+6mTAdf6sq9hk4ksEpo953plJ3AxfwqvW51SyJ+Sdsd1Hd7QYckMwuN33rnQfv0tBNKZ9k
1DDSJl/NrZHUZ9m3B2XTFmVgQPs0BAkS0zV3nadpcQ8176/UCQ9Z5M4brG3sOjvV8NnztDbp0mSX
nRq2SB69HSvDwzRgRMK0ZxeInvOC+XO085P6pgEnUDdaB7y45xcW8qrKwJTnNEWx51Ix5j1dK2Gt
G67ldcWRb2TJfywzd+riVU+LSCEZ8q126BrVM5q0r47sttKhxYwFnHJro/48kz7CpUuqa9yZvKMo
0c/ZFF4Qa/N+F3tfDAzJ7L2LfZAF3FmQieTnzzXUJ/UosOh4U8dFxtsv9IdSDdvCbgd5XVU/QzPs
NMPA5Uz0CmIvQmY671KRzFLW7Q/RpBQ1TpAAsYn75cQbE7TMQ2uE3SJkdMLxQU2wK+LpquAHBSVX
ruV73XHQlFtb9e8RvruJ0PPrLupBeVOvBD9E78yjKWtKceAIvFx4p29ZrEEnT9cuS+cCa6wKigWx
QmJYqfHguNxlywv1t5GPd0jItHjFxqpS9ojxxiX4jdkZscIKJKN4VLESctiTeFHnmkz8Pc8yD4IX
Gp9tMd5l51ycFMVLeVFlrrpGWYxixwVfqT5pqsMFJhymJwYwpzKb+S2ExTMZzt/YWY5ejIdJ8lny
cKhfl3v84IzelVEdwEyTgEP1Ted/I4OX3ODEbh7LYtxqi3HW/QejSAIqQh4/QofAOP4rUtrJJaf2
x6Lk15qrOjv7zn1cjHSrqn6NI7HiCaya8bWhiyAobE/qZhCb/jNhL/ytTd5NrkI+ZHUumzQeBFio
psZt5w/VZGpyflJ/lHrpVGUUUrIUzNZUOUUFmCVAzmphspBorzQpuyYdWa6GLDby6CgZ+TSevLEu
xTQlNnr2hfD9yMWU0PRqwj4h8Lio9sg3idl15cZSsFeExMti/Nl08SiMf2ytXfOp+HmxV8ersTQX
8nY4Gv3mwAV9TLhrod6zhG0Cj2wg2ervNpZon1PQB9cSs2NeOYzTHIBTVeGzP1rMH9dfHlN0OKJh
8VFeYlO7x/ARE6d+lFy2LIcO6ntgHfqZhQ7JOvFxMtMPAUMjRyLIAjkIqRKVM5ynzr1wCm3nSL6r
mQPNc2z4Jz0Nz+pAUEewLhxmj9XdCVMyUTjyalV1hMuOSUIOX1ANGFhGBDhd9qCdDmk0v1uEtLEy
urEOfVQNWJXTs/K9UCTsTLNmMJXdbL9A3uTRK0yrUc5vnYkenJHGJJdbLIdvknqDbkSkFwt5sv2S
Osw5FpZ2qrlv/brexEvypqopBCugdzr5rztGF6s6dxe7wqpMhqAv5QNxwI/8/10+L6bR/jCcR/5O
PT8P7c6j5dc7j4kIzwRowX2WQzXEHgAoD5jCEv6kygrOC9o2FKUU3I3MMvbHjnwQ7Edqx9DPsePv
kdqw6IovehJd+q74Zh61d+v/jylCDkll3lIzwXbx/lw6ikrvqKLzG4X6nzmFR8NjIZ5Q4vtte6+q
2oBrLo5Zs9ylORgbdd6WXv9jRMkFZcrRglMQ+uLJLftjG6JXAp8apMwgmC1uLKnd1GhRFYD5IPds
bUBpTIzVwhD+s1lHV0K4f7yQ1T0SXA7V9rWO2eV0LWtJfbJualJjtM5GlVOYYElEsbgK5X4xSnR3
GIEt38JMUIMjT08hs8wVI/TtzOExlybxYtknC6Cj5/WPrJZWnm491L7Grd7+K9h66MKNiF7VWWjq
zZtf4stm8jTSBMbwZ1QBElvOrQ+rX9WGj9yXrGruZtdfodyRtMZ7LvNyS1DLBn3osc1Y+ntaYbFK
6t5UeWzl5g3B4pnD4zKN6W+hxTeIGGd+XMCk6IPl5cZlhABU6FfQfdnm+Fk4MaG3uv3fnLYPHu9x
YZndHvMnWYVExuJvOXe6fCtGfJqO2NfZfHPqmduE1G3f4TkM838fGuK8k1E5B5+cUj05OUI8tKl7
0rLhBTHmhY3s1wgq91/PPWIYI4SM60IVA/8uajiexMnf9a46AVCadyQ8vUASfHXRC657c3lkyrjJ
NAvrW3YyGiIxmcyb9NAd0kI1/rCsmATOfD/Q0Cp0a0bJ3XdA3TU1hOKmitPxx+jIi1PzPM5/MAeZ
zyyvclCOz/rJj3DWCOQwK8txcN6Gj0mFn7Wj/klrRK4a8Frp7Awj2rYVkhWP/wYJ7r1t52cCzHhq
KFTFVKYPmo//BuLFpekVrsSxfxLN3rd9iG/S11ZYBs9lUZzDKX0fB4hFHTsF2+OPLWOynawTJf4B
i8+/w8TFJq9eQrdOXlRHlY/mY8TTImvyKNhT37t+fAbm6yLub69qpoR9ihkBranqjZCyslfRH8HB
8bbIhfk6V4DjQujzuJervvijgfjWGiKSyuJzmNM9ZDyouTXLSx+gHlb00+ha54bDrDdbsaqwfQLR
rIKoG/40t31J/O4cutbVYRQ0ev5upqcTufWAky5A/7lVT04pgDTbrbhY+iy2Y2n8lm72kCbNpvOl
SdLpcrMYI45xxGau3qneBhL7R+IMxH/TuNp29lVM/UYw6hwHn57QPsZWhfhRAjEx4FpTjdioDQ0V
Om6YOB6hgsCoIp58Tt4m1zTI0S7e6hSpEAKEb7Rbp7bl6/WylHygQb57uXbCU/M6RiR9uRpkJqcd
AxWkAIHIegzRCBlN8jKh5VtFI1MSUkRw4fRduq5jvJCybEN6RZ9oYCP9W/z8LS/GD+m4aqYBVLZl
uwz8OKE7sv88m9A+bSI4Jyl/CwddO4qGF5dMFBQweJLQd6wSJAM43LBFFO25nVm2oW8DvViXH7Pb
IpWWr6XbICQaWWIWuolUtCaHbYlzYjE9tvPqjBeu/+I6TbqvkwWzNOogVh6urjpnx/8TFc6Q2MNY
085fFj0V4mSH7Ya+FcOyM2f7URjtu5qHqaLYRkRLRT+cbRCvWjFskLsdZxLKhJ8FE5cZK2eGRbTD
asQ81QVHG4+FIFLasA8QreE8d/ypArFNbgJEK6I3WL1B5OjzJnHke9Pnr+5AOi7pBNjgEa64DWQU
zk/CKQL+7z2N/aBpAFdmXIkaO4UI2JeHpQULDLv0DO0hy2CvBerNgIg+jL87CZzyuTSsYBbesz8w
efbxuBoSroowHyy45Ggy92TkMLmUfOwtfUsRY2vLIQEKQubypcMT1R/RiIQbs6gRvGUdLUMcEGVO
ThAJN2z45TPimcDgqmCYwM+NNx7Lt76gjCrT8yyqu0neTkeAQDY40JBwNy8M2OlhSovVXshdbOZn
dd0n43gjikSsUKAfBv4D37KKrVaiJ2dcLLGO7dS9GoUwjNLOH3eqzFITMbwUB/QL50jTgqlkojj5
ErRrfBi9gbci2+v5tLcordVP5Okj2srJ7i3ldKnNWPn8Y8+MI4yKn9xyL5E97W1neLV762uSkPR9
iUCYEqT3o0uEk1n5WeNVtODVljo9tis44dXSCYwXSeB7SXJZOCJ1UxymAXvLunXYtiqjOk/PG8kx
9zkd4k3pVoH6Dw1pfqTgsg6F7h19yBNM4tNbRMUdepStnguFgOFU6tLaMMomC7FeD5WyGXIaQbep
115rNGdIxq994/dBAagMt3d8Io4iX5Fp9J4YoeQCZDPb4uFjlgAwvN6lbV8gBkurszE30R4RZf1I
Y5AGMomp0vr40lvVsdWT/ziXXDVBbh+9xN22gzHs41yKo2G3rx2wZ+gh2lHkBLGZIrkWUfJnDO7T
omtgH/B2K5IicTcfRVjlEAvr86CZ4N9bQdoib/KF6eMuFvVVa+MHhQhpvPwDzv8+qcfHHGQGoYC3
2g6/SpOOmFAqFM+h/pp51vOcE/zXT4I2zCAFRL2HqVkCi1n2xGMiyhFQgzDvrycdwin1zDNx6oQg
0N7q3fIwOv6dQoKJsG3/LrVy+vfFY5P0f208Bv0CjDhxPGuT+8t4V7vkJmKe7TBF6PlKMO03g/vF
9/mR98BmM8BeNLxktGtfNMY7z21JRaT039lzeK+X+Jwm9QOH0sGo2nvPpkvNbwX7oFjPi4DIgKtm
LqwEzZxg8fTGnQpIdoIy2zFBNMyHuet+cCoAKrH+9Do+tykYRSux2PJa+QaVHoobj6MmXsw9kedc
H6xuSNZ4YuwGTJEcpAyr8eSBsWRAsdeIn57b+Yh9Y61aMvWkDMO8C6OG8oXEWiPHsT7TKMyx/lRp
YAYcuj21FkHfU6wILHqQrMZxV7zMEQZtLvt0ZJcos7zetwpc3xfo88wx2skhvmRmtpVN/1EU+Q9/
s6fGpQwhg+RqOjqo327TdvV/aUoSEpMDY8oO8K5v2WCROFVRZ2QGUr25EFZQa2iStfKgz9MjPn70
+vyqDrm9YX10+Oek0ooaM8AmQys67KeFMRsvsT2Ca4tnDbxodhZFTHnS/VQj69w2iQ2lnUFEAOGN
ZV7Refew0C+N1b3InrUEcv13zaEWnliTG9zZuCmCocDJaHf7wkdWNff4GRCGWTfDNWJA8tHBo2gZ
TZBprecTidofUlVjqL9a3EbMz1Q+Aoy2fUji0bqOMjXg8x8JdtzFJVAOQXchU8K7MgnYZUw593Bg
bIvYfuBsZRUpVBwXBgF4Rm1CykGr08QW4gtZJL4a/ztjFDTHbriaCvU0jIBa3WEiTsPOq4PL72yu
dU/WhxDR1ivyCILmx/ho2hl+bf09mdNfLbMZamTG35DmSM80h1yTejZXScWEWZPcZuoNz8z4bpnW
3qwYUxjexCROzwivAPsaMyg3rMcqdb+6qf5mAfueDEzB0V3ekki4K+y7znkwCiaMarJEwCCZN/Vr
2eAcMbyew8BGT9ABF3Pr7nMxrXiFNOioEWlYmPEDSbyPDClCjC2JA4RFq2nC0z91gRI2J1mH5EzR
qkoG3ZzvnNYZ2KmOLy6Uk3XmpPU6dOEBGwLrNmqg38L23lsq6bCXFxacH8jmsNq79ZUS+KGBccg0
QesUkwhxmKphl2b+jAx3UXPqh4FOMx4oNh13HDdD3187s7+Z5QARDtcprrRnPuWDmdQvUy6Y6AyE
lPk602IGjLluvNktIuKOdYYvYICiMRSUQ8VbKponOvXAxQE7MOsOk5C9gJa/NmbyGGvpoU/8x5mt
1hxr21aj/2s0m7MdhilbPSgxFS6w1HYONhnKESdEUetPeYfWLBzEQ947FxC398JvjpoWH1imXhZi
lpT04wqp+RXnEsCfsLyEYDXJDnPX5r+UtGRr9kyiEN+9p62zR3d9LQoBK6z8Wjj/e1f/GB2PyZ9+
5iL9c9z+OWGrsEowGAymO7OvcK9hngRTyppZ1BA4WJelOcCwsn1pGvu/f8+al9fbziwFWHD9PlnW
0R9YLaCCHdbu0BJqmIYY/4rPtE+PMtfOpTCQISz4OvpcMoGIyy2c9WJFa3uTxISgfJ6eDVLTV/oY
/dYT0a5Wl6+xnPEr69qrmxXpJp+tr4Qo54vHoBD2wz7Cuj8VJXoRDOlBI/phN2DvLiMUs65pEq9Y
FKe29P4rCgZ3Mht0pr46ji34mCUKFj8dn8fKmoLesF5lnv9WJkjnzhEFD7bH9quJt/jAXD51gdZ4
8kD6D/07q4BzJszDPKd3ip74jqy3xx3cfxjh9NtN1c5odbKfiwPH6lEbwS4hVwGoVk1cUEVLXtMo
UGwSSDq99hAyVrE07O9KTPmtiCPM0+PCm+1pkA89VAB3YgK8Y+yAOVwU6N3NckaQ3pgRX5Q3hHQt
tbMjnaH5GqvZ+i+FHXNqkjp/ziFLnGv8XNnGBlGHMjnkmG6Nnq/Uydh6EEeTLs8FWXPbro8II4E0
9NMkKk2ySpz5w8vKCikM+huHAA5I9xH5N56DDEyE4RPn/qiSILQbB+L4QbQOC2ze5nfbssvjXC/R
sybAB5i1BmI/hosJBSdlFVqDp0ap65evXdl0K6MftPe5dZ2ABMEocPibrGLfPfBlXFtfwix10Zqg
08dnCPOBXTYVnr3MP7E/ss83YLC+MUkNHD/51Ovwb/ImkE20ZBiptzGeS8PoTxGnNPbG15LlQjq2
N4ijNad5OnN7NnAwEtaP477DiwvtYOfW2a2wdX0fue0XVvaflBE5htQ7ScCvzP4+PW16oEzYD4b2
pfnmcy+x01Wt55zMpZOPEkPelb9d8jS0wyMhXuAZc6ILcoBhvotvvTKGF14QuW+oGLAPUJoyMCIa
LzTJsfATEJdMYn3q85Vuw3qFMvngW3jJy8qyAv4Hi7zM/+qIKd7kY/+G8gxBlLtcPbv5SHlSuiF7
m5mW4X97NQe8vqYMaq8Icsf99DzORFehqRjHAzJC45mzaGBjPSyouLkQyOh1TaIC2DZ7znwWKZ2m
9T/OzmM3cmbZ1q9ysMebuPTm4J47KJVclcRWq526J0Rbeu/59PfjPhN1/koSqFEDBXUm00RkZsSK
tWz1eqoSf9Lhy6pG6oeSwX3XWUgjoxqURjxnayu3T4Wu8sK2Cxhl7OIhjJsaNVVnjd8ZNZythGZD
qKhjFJSB9/zSeo8T3XkasxrhAvNRDULK7MClwIiiHexWfWafUFSfWtfOwqMPJikioAnvLsdwbmMy
EkGynJrW/hBXxcOg1kcXKq/IxR2pzfABqsVbvNJ9ZlUfc7v4Nk/dsxfpXzvqoOAt0U5u2z4Sq3yP
vPd9wFyNLoQmQ55NTxbaT9yiC/MwETO/c0ftaJHxImZi3UI8Qq6yoa5EzZXHzitfClAbHQUEAerA
Sw18qrL4HGrlO8VFSo0/h0//yoHI08iMB6cMPkNze1fFMT4lm99lqf3JCaN3PZN0gJBjgY0GATIK
uoEnKx/V3vpoRxCf8sz5ZA2qe2MrNYLW/IfK+1jWPaQxVU2WfL5xO4PEECGONHucWvUdhdy3Wuk+
kNAk+u+qfxJbuZtAhgGSZAuDvCP4y52YMGTVW2cvCzyKJaJrSgXfuUr5u1DM5SGxiv6YdoRD3O4e
ooFbyxkgc6Mqm1xITQ1e0Lw4ivlizuNPryPZrhUQZzcr73tHiN5VjwmsoxRWr4pr5Ue1iO70ebmD
Cei9BhD8Cjmkp6WD1YSUU3EAAc3t0K0r+B4tygzz+P1sglyMwpbY6/yo1Ba8nkrzK7OBM475XWZT
REjkDYSTGnw1m/GWmO0LrvRdpAwA1wImTtE/KBBlz6jblagkQih/nk1S8GuW2dQSlcdgcs++ITvS
BaSFQB4WI3wcBqFU6Bkz8h1AyWyiUIVOhhGB7CT8FE9keuO+eYAK/LF3F4qtO8ph25I0TNx8g8Vp
uSom96uu2x8qpC0PFA88rfQ+1axSi5tfjy5VBE5FkHe2kf/wbokUfIpzeMAAdCMdoJDPcpnYOIXp
tHS/UQmNJkbVfoUw5Jymw8cijkGWRme31n+4U/tSqM5HtvCXISeNZQYOyFkFzzA77/53QnWWoFiK
lbvkYzOPzh3Fes7R0eB9nczmW9AWQAGSUQWwV5FQoVQSx6h8mRtDQTMAuh03gIzzX//1f/7f//05
/Xf4u3wqsxkq5P8q+vypjIuu/Z9/Wf/6L+TY1l/vf/3PvxSd8jvTdBxV4/ef35+p4eSPtH934agu
OYr2J6t5jOzq0SP5Wnfa9+3WzTdbtz3n79aJSNs8smv91FJ6jTQc1y0K9w6XNW7/3fjiESMc50on
hZR8rezuuS/t82VNr7P1albi1oRqJUOG0qPM5i4qjeLOoET9erv1dfT/nHPbW2frVeuKlsOInTZw
XWcQjgy809W0vZ5sG0RuQD6RAqftjmTTb/zdUagEapA0qX4K2/5dPpqPSVNeOEP6301Dq9jrUxXp
JzPj6tgGyr2SIau0/d3rCr41QcKmtKFtSnTd1U5lHvyo9P46Im5A1OXOoRJkpw/Z3Kh/DyBVMDXP
cPoTrLUZFL1ImeLOt7//baOyXe/vtg0DMhWdspmV5P03EiPGcZkzeMzxbLfbPawtvTFDrvt3D4NK
1qLoS+2URe6joS33lTk+GE5AML0kNhXdrV6PcsT77e4kO9YV7JjsAm/j2FrDXtDBzzC08oxvlBqc
eo5sUfRhuxvJmriCRTcaZaBq4lQnQy0t9Qg3bAGYMVuc42XtC2ZtOhbZl7KpTraW/skKqO2QHdz5
dm3d+W8tyTqoV1Y9pb1LHAN5ZyuZzm7egepqocIfH4o6u6r1BHTXcMvZccoUELwB+Yg85SC5bGSi
pdcGEWsnnU8gYd5Btw1XdNXujEy2+OuAXw3MS7vSNo14BkcLxUZTHJuOqqcsva7Rp7OeLhuAYPLq
wBvdMML55GDvCFc08U3nIvm83brMIAVjd+AEq/VWmU5OOMe3nWXEV4OxGPez1/U7e0vShSPafFc7
xOP68dTjFClShlJj1j9RipvuLLGsA8HkWeGlblRv4HLfEX5EVbSFc9rp/O0pktieI5i4awRp22nt
gDgaGNbJm9CsWxBR2W5d9vGCZceDBq+IWfPxnRI+Op1V3sRzVN82LRfUy7pYu361TVM36WrLaPtT
UsHo2Q3anU0KI6/S03b7sgkS7DvxprwZG60/2dZMad+QKTCiwV253bomsTJHsOAGYi7EVpbuFOUk
NoObFdiT5CB/x2NZLNdUHIL9ArKU3lROcqV0yxX7geo0OGhjoK76UQWluP0tspEKBu9STYh+i53D
sqY+Gyqk2WZ52YXQEcxcCVs3HcKmPpHpma55TiHYZcx7Zi45FR3BzKE6toLBpli6CwIQyjHpuzCE
WoyiOtiCwOSV4zfFQFNdT11vZ+Ekk2ULdo821qJbaV+dkDZ1DqUFg6s7wkR70VLYgtG7mgPW1eFM
D4vFPZgdsLq8yL2r7dZlm84WjL5ozSHRYM44acjVlvN3l9t/z32Lp9S9G73X2+5dED2W83KsY4gr
nHuYIY45yOg2rO5aw7w3yfttf4vEQ9iCh+ihdsz7gbM5WerH1M3uh0B7rlaG2O32TcnmsAX/4Oqq
asyJVZ7WAk4VEs+in7sr6Pka9503WxUiIKYNxQAh5jBFoZhiedgrl4yC+HtYauCfLoaUyAA6Zr91
iF4oOan/2MCYCOp5YWYVwU3qBgbZrrj3ko/dwqlzP4/L1H6Cal8ldgepVA7NuUfakLSjXnn0MheD
B6e3tSTTLeXMZn0LAN0CizkZP6BYiu2nsqpICk9VWd3C5xeTEhmh2B2o01B1B+k3+MRQyeyiaY1L
ZiGlYin6ECCJv4B8i2NgvyMShiFKCFSMhVeL2hfdt6nQEwCuyzKaATWuERRbSArP9fA9ryGYQMKs
AIe0M/NvX4zs1XJeOeYOKFBpmal56koTyEGi11Z9TXjWqK4v60BwndBpd62XzsbJ8HiawyE484JS
ZlQHLmtf8IfMb0WYKTJOqPb1+U1PAfsNz6qp27mdyFyI4BRtrDqHBlQ7tYa+zE95oSYqAcEZ3sr7
7RHIjEtwjFmZwuECyOpUxLA9URhjTCQfmwG2oyoJ9c/bvUjGYQmukEjZbBjQxp1QERvrY6eUI7DC
xhyjnXeVrAPBG1IFaxqwVCynEAas7r4tbGph9UqHuGR7BKuzeeMObwn+sM76voQKDNy7hk6zinAF
HLooKbQUQhwDw23ebfezfvBb/QjOzoGhrGttlSTzoOUfmyZHpmXQK4fAZBlROVS76IEVqIKGsT7t
OHvZ5An+r0oiA7qkcj6NgZHdmQlAJ8hOPm0PSLLBrLXTVzYeqLAvDHajn5K5SKCXtVzSBEhjUUwx
aBN8JNvdSC5JlmDpUHeOIdtJP2kWIg5T3yKovD5OqcL0QtI/nvnk5Wb9dbs32W4Q7D5KG0ThCnc6
gQhS7pMqRiF9jEHRlaVz7V44JMH4lRyMYdui9NerCmQa5MOix6pZJuotLQ3xUM86WzDl3GwPSbZO
giMAbhdUZt1MJ2Az7l1ckD1wYDM+a4hsfdvuQrLP/nP+vtoKIYngZdZQUQFKkI4gaZz4T5Tk7cNl
zQs+wDRaOL1qfEDUB/FpSdMYnEoapV+2m5dMkCl4gLaYTFXLy/FE3ezSH8JyBBVIvcry1FLM4+xc
RmS9iPafDU3U60BuSaJMN2XYOV+LzgBFn1rq8/ZAZMuwdv1qGaiCowIcvM5ppbj9kuoWBukSllh2
3InkOmUKFq/rRuPlMKKTxb2ZzAkCq2RQT3WuOC/IbavPMYp9p6FvVqHN8rg9JlmMxRTsP6sNs5nd
eTpVXv6Yxg2SkDB63SJyAxSPNCgE+/b9tLTnegCSq4zufCxhZLxJA/v39ifIplXwCYNlwxXeGuMJ
lozpJ1McjOCLQWvsDPHN9l2Qt38vWwI34aSWlGM4va1xL+RxBx303r57c9FoXTCeZdRaIMZW6zdI
WS8alPQ1Mge2tRwcOCBgHiQc3bfXtWJdXzBddCiYk+YiK0JcqvS1iJwWUj+w+HdICm23LhuOYEam
1S4r8U7po2sbxDNYI0oHYIiY6jtDo8yEArt55+rxpsUyEMGcEjdCCU6LSz8udSg4vjuszgxIYXsg
slVff39lrD1pKKvraD0tQO8GCnzYjc0Vbbv1N28bfLtgNZ6lm3WXTIWPSIb1y2yz/heCDfMjPJ/L
T80hAx4ZSvXS1gvF0dtdygYkmEnv9VE/LHrhmyMEgFA8l0gBgs41wh33I+lA9NMVcIw0NseGkucF
yBeRYr1HwUOx3ZfLRiCcy4vbqmDPDSjSWrTd+9YvXHXn9if5dls4hB2UtfAjVuE3ADH/9OZQwAIV
q93OESZpXryG6xM6qYoF6mioUsj/jWYq/mhc0J4vmhhL8CHaAoMsR3DpW9lQflaqwD4MQN528kqS
vSrewI28br1IC3PfCvWb2FRv5okku+deuSs8MFipibudm4SsK8F7oODhVHOV9HiPb6OlfU68J7wV
1JrvXeSLikTf2aoS12EJrmNpLbQyU/rBLU0o28dkuwsKXi5bjnUXvHIdE7qsJNvj3h9U5BkAzFwl
YbN3Xsg+XfAcie2EIxCgzs+Qzf6Z2EAy5kbzPbP8uP31sg4EPwGdeGjpKqYQu3p+0CEJ6zWFCnHr
/rL2BSvmkhvG0H0VfovcBBcCRChgodPui0h1duLC63b5x1vOtUxhGwU5UFxYGRufChA45ZIePvwO
HCr0TZVy3bgNHFvbg5EYtilsJNjvnXYMx8q3mvKPZbVfJ7jTLtuk4nWu7KPZdRKoTyydCv62/RTW
1V2MmNJlny5sJJfKHGBuOc0PCVUXza1lNTseQzb/whaCKXchBJfioOGkJZs+vIQIqk8Baj8UtNxt
f79kn5rCPoqSDqo6AKr+3KgPsZ0+j7ilRkMTY7t9bfX9b+0i4UxYqKUnARbWHDdwbaeaClg4GD+P
KNYUofYdxoLlypxAi0J5Qexu3OlXsqUM4bpJ3LEDTqRUPhzGIdkFwAohSJV+uXDidGHhc8dTktHp
ah/WVL8oyw+ebQKaH3fsW/L9urD4BB3yBT7Bxjct77q303NWFr+2l0Sy5Lqw5IC6VwWLsvYt1Owe
2nYZT1rgogxtAGXa7kJyAhnr769899JOdRBTt+LnDmq2qjJBTIRADZizKn6BGbf/HSbeeAIKBA5/
u8v14v3GPjOEC3kDXlA1g7bx9XzSEF2LjDG9GrquVovHLNJH7XNZQp+PSIZFMZJys92rZC4NwUf2
cEbOFdzIfmB590kH4jxHQ2FqP283L9kFhuAY3QBiB4K0ta8hVIti1RDPVK90eQMef8c/yroQdoNu
a4WVgL7zQwrdP1BeN97roLl3VkXW+vr7q42QuMDcGnep/SRBSuS6dlcC+r7kOrvzfJE4SUMwQyJW
FNeQvfAhsL/OJgieWjUgbUG5gpPHXy9bBsEY0f3MezfVa1+NFeVLP5UmOq6hedkRYgge0nZAZBse
ft6YAxgYwpayzKTcWV7JBtUFPzi68KB0vVb7Q1Ke1El/prDvNnOUS2JiLmVtf6/vMijzQmFgTaFz
4h0dlQu/kbXZjnVJdo8u2LRqW31UF1Pt24nVHvTQuocGZOcxIZsY0XKDLh+CIah590b6EYZ9YI5J
Mh4RZbooP8TkCNarZ5mp6ota+xC81/PthNS1d3Jyt9uLGsvGIFiX7XR5CllR6hMR8Cs7P2ewo1EL
MgSXma8ubk0q6GDbxnxndXmMB++BSO5lNqUJGzMFnRaUvUcVII/nk2MGGhXs0AxfZLGasC+bsZ90
QupENYwJxY6uA3NQOjtbR7It/5N0fuXUgh7RoiQlqOEV8OXkSPJdoe+z5zIli6oJGxPBedILYdj4
ytjNX7Oi5VSum8X42UGr/nF7etZJfuOw1ISdCdmIARXs6tCy8KEE6H6ldu43SOo/keeFixstgKB8
n6kXnmOasFHbMJ2MdogIAwXNjWaH38po+LE9FNliCAdAWEbu0No4uCVtjy5adVo03m03LVsJwe1D
DZY2pdVUfl3HxpWJDvoV9Bizn0/LhQamCadv7QCEaKaq8pEPOrXZRNX3snOsrFv9rTUWbNeI8qLy
VOYcXS1UtLWxukbeMgNdX6CnrQNGSwLGQUFlszNfkrNYFUzahKoiSjPsIqwo3QzYQR3qdqQakmPd
ddfbiyIZlrr+/sr4siaNp1Hh9upN2c2K7wfHH39Azvoqyygb0LTi3lXGl+3OJDtAFQ4gYn0m0r85
Ud7G+WWGcBUtJZrflr2HUpfsXlUwdsjEg1lNeR3B8jBSFF3+jhJi1dtfL2tcsHI98ZRaT/vSbzVV
uyoGlK7RyiqO263L5mbt9dVCLGqekawmAm4EE9TgCRXYyY82Gy6LJaqCXQfcW7x0GjKfCnxYIHSq
EBE/6Xbe1rKPF027CtDEUbOSe4t1bM3sobLK90pR7DglmSUIZk2BsoVYxdp8W970doaUjvouQ3zs
qk/SCydIsO967OqgT6vS19v4WEBOkk/1TuTn7Y1DDfLfS4sQmqOMMY4P2Wc0603lyQ3K8WZ738ga
Fwy4bcbAy5GX96njaa6daglRjIPZ8rLWBYsNE62qqOcq/Mkt/nAJuCtq5+6ypgVbBcowZMikVehH
LBqcu8ZypbvVXrTt7R1peoKxxspoexTekljoKSBCG4SQZ/UQG82nC76eY0Vc03YJ0QCYy3Mfzy30
39Y9lZI7OKJ16f5x1ND2X0uq/9vIZx11U7s8E5jXDrzxr/RV3PzfEeHCESJVKCUDrbvSbM86WFSf
XjYiYamDwlat1Izac5GiIqGWCmW4cNrdbre+tvLWmITV9lQvz1Jr7s9aZ6BJlpnubTGnyAvkjXrn
uEr+PKnOtDOUNxefCRQW35jha9HQmzvPrRa8y2KludM7E60QRDZ3unjT7OhCcNeTalIJ61Gs2jUN
VYjkX/sfdmLUP7anS9a84K7JWLoj+Mn2PKCTfKAoqkIGbS52TrI3/Skfr//tkGwbuYa0XJqz7nmz
fVDKpDmnaLbfGm4EBa5t2l+3hyFbdcFxK6VS9IsbjmctTqF3ofhkvEWTybhavLE8Kl65fKndem/Z
ZZMmuPCE+jwWhUJR6sz1I4JmqIeWw87TXDIU8TbWDJz30wJ3Cdx3swfVgmO8s5FUAM70jfTEjjeX
7FzxOoaqaGTrK0PKyoYZOOk3gNul5f7ZXo7/3IPfsELxAmY3hs1ThebBJiBwuOqcweE5ImsBOz80
eQ+1BWvwXRQO9215v92pZFXEO1mBYgr6gvpwhgUGDI7hxNASps60cy+XNS/Y+hzHduhA+nk2iwpQ
Z924+rRWg+7BlCS2oq79vrqXUYtaqVNuDOcyp+5at3/1cMtaen2XFeX7y2ZIMPYob+D4CanS0BES
R9dgSqb+Kgin3fixbI4Ee3fSLO9HluEMJO5dknWf7aD+vv3tsukRLDzVp6kr5nY4K9r0mE4lNbRL
82KE0zlIww/bfciMQrTrekFR1OyGM3Xd6E1UDzmKzYOZXXI9cxzxejZaTREXXj2cLUt538XT+2za
yzm97TQc76+TXPt3XkRBVobNcLb14Bfy4Y9xhn+1pvtwys8JlDPbE/T2+kKw9/ceHTT0SsG41OfC
Kz+003seWTsOXNbyuuyvdj+i7UXfuaAOcy9/F/IyMXLvIr/giDe0AMHVrJipKPZ4RnPVsO4WO99x
Cm+nyVhT0Wq9donMgMaTle7My6KPhLCOHcyc3sqrhOQyiuFXbTPdpFm48wiSzZVgxjbi3Go0hOm5
VyckN5HOuknInhy31/htQ3M8wYaX0EkMSN7X1lVker1jq3q/EUp6cnV06Lf7kI1AMGYDaCniqJ4K
ZnL+4JnKJ6dPd+60HhvmnycPbfy9keLSHhE2VNRTnFQBz/OC6vyi/l4UcX2c0aU/jlkB36yeOLeA
q+edXiUD+keBbYf4/AL3xylDr6BYFVH04NNFcyVW1pJItpFtZocFmv2xM7Jzb+h7NShvOzxHLKNN
lGmGAslVT0Yy/Vi54cu8eJybYA9GJlkMsX5WCSo7LEKmBd2I99S5rhS2vpoPlKGumlcO8hTTbRiV
e/W0knuH464DfeVGcCF9UegMqINillDHU1BBmKPAMr0Y9q1ZWF/GzHkyqSqKlulWN53LfIy77otX
/TYEzZI6sNQTwqffV3mPfvZuL1t/wdq9IEMBCRjuyUzMBgYP7RHFxJ/bbcvWX7D1sjEHLmimekrL
7HGxjGc9Vr7Y0KpvNy85lVzBzMkar2gXQz0NZnLTTA2OPbxro/iWFMKjCzftdjeyUYgmP+pDYTWM
ooIA3opCEkI90hnWzigkti0W0jaDoThxTfPeEh0p3buHV3Ln+Hj7Ae44wrGt5oU+ZBoTBDM84utg
Xih6+5SU/8so3yQ7yywbgXBsG0Gi1Fz32UJN+lnR3D/1OO5cyyRz7wjntj5DGonYKp48L65rtBpX
6agxta+3l1b25Wu3r+wKQejIMqsmP3eDYl4pZL2pDWuT42Wtr72+an0xHXvs00SnKBfJHCckIZRp
4WUF2I5YQBsBXjDUJtZPXh98tXVIzRFwKp1p5zYp8a2OYLu9W4+TQVEAVWyPaD8M3QfE3K+i4Asv
uSj+aabOjgOSWLFYIovEpAcTMbvHru37Ck5titRPPXJHqqp9cN3sMisWa2U9BckHz+5LVE3g7409
Jb1GhwUZBOhJdtZbYm4ilj0LqaVA65WRZLfIF19rYX1m6kq46+3gZqr6vQCBxCpEWLvrLnFSwp97
Rm/VPTSF+5Vk1x38WJcdNyKKPYl1O1DCnOd1MFZXg+t9N5LE2LmcyT5eMOkimYIYYWFUstEuCV60
9jDtJY8ld0sRtA4HSe4FE02PFSo6YIEtdbiqlfG2inc2q8RhiLWdlmvnCDv3C+zzTX/U2jK5TxfX
2DkKZFMjnMWTolPCqnmI2PXJY4va7VJBMazG02U3e1uw6c5cUgeMY4GQBWrvhzkLqeUNIf77fJHD
s4UDOVMpHkrVNjuj/aDcpYbVQzQKvG+7ddnqCufwFKatZ5FZOidJ9Q0FiU9GYj1VwBwmZ7rb7kKy
vCKUPFOCPMunYjlltYWEvQ57ox7vcULIGhdO46UuB54F+XJykDqo4X9zVSXbmRuJExVh5LWbq81s
K8XZ1YJPmaWe8w5q3ll3/SayPqpZfpkXtQTjVVvXLcuy1+FmqJ0fhZm2EGklEPjBv2dcXbYIwqEc
DDFeDY2Dc1MgSg9Ac4ICwlt2nLRsFdbfXx3KU6YgSoUO8rnJy4dSL//kefty2YcL5kvmECoRyyvP
ltZ0N8QFnCu9HS/J6zmOJdiuW7mG6S5GcS5185dZkH8jd3jZdwtmiwCoim5hD2H9Uo0PHWoot6lV
99fbrUvM1hLMFu4TVAd4FZ+LqUXQBem+c6v0MUQKmWcrqGIDcvN2+pIsrliLaUS90nlM02kVoMlK
MD6o21s7NibxzqZgvzOUQJY5WgDC+uVQdBrM+uoh5d/teZI1v5r2q42ZLObceVpJJs7EewJOmswE
bZEaYjakJ/HSzs42lXUk2LCzVF5fVG15drw4u3MbLzpSaDJDPo9W4vZY1il5I0oiIveDNk6TumWq
7PyXhw5T49wM6k2JDFrYQhPZ74GiJG5PRPHHHXrvXkg/Rl7c0wls5fb4YmfKYxT+2h6KbEsJRu3F
RrDMypic7RE9JCt67yrWnteWrYRg02VqaXMAK+yZtOidHmlXsa2/LN6Fx70I4k+RAs8CFwRjB9cr
vI7IcdVRUN5sT4zErk3BrnN9cooqq7JzlsRwZE4DDGAmpWlUV/5pg3gvXiiZIxGxb7iq5QWRF5/1
pPvqjNkdIt23Fep+26OQLK8ISQ8QPsohXIvPaTX+Qb/p46KZl922ROg5ApvVosBucmYdnhxFTYEe
T3shTsnsiwjzPIlLM0As+KzN0+9yaO5dHXFv1/Dh8Nx5AcqmZl2RVw4pMhPNUfJROSF2SeCjhw5A
q6aLEMi8XtdeX7Uedrkyh0tH61b+qVohH0Z/bWb93fa6yuZHMNs4i0ykD3h7R3oYvhsg949hh++q
Lnow5mrHBGQzJNgvvLCZDc4wOoeD8bkvYOFvmm7vuJE1LpzKfTBZcJhW4Rl+++moFPBkUL2846Bl
0yMYr1GEZmj3hnaCi/lZH/UcpKcDiR66cxF0xDu9SGxXRJkXxmiXCjHa8zKtYuOQcx5KPXAP+pJ9
2F7mNw8A1xTzI3OdjjCkjKCG7Ib6JGT09OJmNlDTKrXnqbJ34u9vDoRuhN1kltBXuzagSXUofjZd
ibjK9MyFbGezypoX91HUmBqFL5WfGAg+Td9S63MTOjuL8OZS8+3CPopgVrcVC7Bi3zqfhwGpx9n8
VI3aHawbl8QZ6ULYTWkMBkorhrWqqrtVq+yjB3sb3FLpITaG+9zub63Cub5oxcVUSFAh/weFdebX
vUkaxLlr9Bb+5DiBnMB4gPzhkoMBQar1avPKP7mdnuphYRd+BWFVckjigTCOBgfH18vGIVz3vMlR
LadxMt8t3QKwav9DcZN3QdH+9mrDRx9hx4tL9paYI6Fw3Bs9z8z8ImtvFTO4R9HnwYuMHRcoMUAx
I9JESzHr6kp4oFbXXVg+FUl3AyXKV8OrTl6oH7dnS7KJ/5EA6UKvC6uZIuy5TaBKiwAWOE10b6rp
B+QtLsNdm65g50mp9lM9BiUg+3h5iMeq+cLe7n5vD+LtbO4qcvb3nioppsypbCz9Jg0fLX2ojy0L
MWXJfVPnH2DovJ0m+64ujRuvG3Zcl2yBBPPXZkXjiAorPyvcu9DUPse5cueo03OlzdeVF+2MTbbN
BBfQN0oaQhwe+aMzf2mt5JYKhQ9dGu+MQtK8mCTpC9saeruvfK9JruHj/2qbaHxqyo4DkzUvGDvv
iMTUGhzwnAUvSlR/ckCpV/peREPWvGDrbarzoEeZ2ncJtY2L/j00cmTxLrpoumQV/t5WxuAaiFqU
ld9X0XOiLOehrYed0+PNWwhtr0N65QaNKh3TvMorvwhC74c+GcqnEVXh39sWIZuYtddXrVvDkset
41KlVEwzFIwlaiY3xAts42CnSbsXtZIMQuRaXJJsNMdAzXx4p76FSv6jyIMd/ydrWpif2dRrL+in
zB9tu78xzDi9dREwv2z2xXAzyjNaMLRO6KdEqiCj9KwbCBf3vJ3ENYg8KbajDGOWlbnf9Ahgpr2Z
3tb5lNymjqmgCmzpB8c28uvtpX47d+6aYvBZKQtUCalp9OPCSZG3roIHVCiKayM03WPfw5RCraZz
ZRVjgwZAkR91O+8fonK2d25ZkqUSE2YuIi/wUhaVP82leii8wbqaxnIPSCuZTDFf5lVx2MQ2Rpgo
So3sTnY0F+OmsIKfsa49zJ2yM4+yUQj+fPBKTqkwrfyxGMtDUk3KYbbSPSpcyTkrZskyVHV04JqF
P/f2p2B2biy4K0FtHNEd3qOykfQhpsnKcgAVFGMyuqt/LsfmMHLZmXLHhwZjD+8vWQ0xQ4bc7tiX
oZX7oVa/RIX2OKiL7wXottnTc1RXO+eGZDHERNmgkq6ZuzknBYGOVApY/9DvL4bEO4rplB4RbBS7
isJHpuQ0RDFKg5Zzyjxv51CVfb1wZs+zY3dBTlFEsKBbWKmzemu68d7jT9K6mEuZg6rQm1lPfFNt
DMq+8h+htUeDIJkZkZNnWTI9oCY99WdlcQ6uAXFd1H03Vef9trOSfbtwYEP/3nQZYtO+M47doTXK
7CoPnD2yKIkBiEmUNl4UY0Ipxq/qNjpQzvS9Uap7QnUor+p7OG/ZENape3W0trCPoHkWFr4zpJ15
pHw0Xg7cm/OXy6Zo7fdV+7GT9rOZaTmMV/GHMOiOaM3sxUVlEyRcw9N+sdNR73I/qubrrkieZm95
8iZw3uqcP29/v6wP4S6uVQqEs46e+97s3USed7QS9zZp7MdYW3YOHNkuFVy17SDY52Rm7md2/hRH
pT7etpG9zB/L2J2DL9vjkK2zYMTmMGq9CmmRjxazZiHr5mrl+9Gxs72aOEkHYhQ5K4JhNtGr9vMO
Mbqmy08DYPWdV/Z6wf5HosA1xSCyQpGaTTlf7lcdRA2KwgFQAqB8DFEKPgzcDGB4VsorL0M+6aL5
EuPJMfF8z0ET2Uef1/o6RuZ8CpVl2EFOyMazomleWYWnh3E+1ErudxTt9nrwMlQwe8/KsUfFLOmS
cwXU67KRiPmoTl2It5uccZlqGddZZR+8xbNvLpqmf/DNDZ2tdGUL1SDxzVtVN7PjkFnmzrLL9tRq
lK+mqW502yAHRTmel45HEA/JcZhRZd3+dondidkn0+A9ZCVE61pPfYrC7J0d1vahzozjdvvrYr61
addRvfr6Ai+KPrXKvVmHuyZge2rDx3Zub2oAgg0avlMaPkD3vXMYyYYjeENmh9BHTuwD2uTPeR8e
4wJ1XQrBdi4xsvYFT6gOVaPYZQEpglOm172uNQDWCuOq6dXy5/aMScxCzLLA8tigkW1nfpRkp0Yv
vsC/86iqaMobxCMRYs2j5PqyroSje4QeaSqKMfeVuXwJl/y+JZKamPmDrU0fzLZAMLW83e5KsovF
HAxiDkODwA3JRjSUB9g4i8Y65Eqzl/qSzdq6YK/2WZYTNiganOOMFBdA7duxVp+CobmOMuVsWNY1
D6Yd5JFsKMKWnqvGs9SABUrD4MULPZTY0ULdnibJ/hK5ePLA04nYuJm/5M3PJEnvw6B5ThjCdvOy
Txe27zBALmChOeQvRZwohyVsvQO8VfPebU3WvniKMysUVXuZrzr67F2NiF2gr9029YXTIxzgCuT3
yWgzPU1d/6xdBN3d9Z2SJp+250cy/WISZiqo7DVSAsCmk9+sZZJLgKJk0Zjft9uXXKRErh9Uf+qy
XGjf1ocPVWE+6NX0ue70+xjx5h2PLlkDkfGn1kggRXGc+kXvUReuZimiI+5w2VmnC6cRscVymLuY
62a0ykz0VX+gzH0PoyCb//X3V1bszurQ5I2b/Cf4hPO5Ue2B8sH4wjeoLphuryVRithL6icuwm5m
oQUHkmF71yXZ1wuHTz24uqJ1+CBjBCbizc0BmS/qLW2EM7f3j2xtBfu1oqge7Ym19VTXRMO1fKEK
feeFK/t6wXYp2ByrrJ5TnwL0CHrVNL9SUCjhsqHvIUJlXYjm6+ma4SQE0ZROm546zoPrKrOH537S
xp0ZknQh1uhXkzbPuTmywkY7XetLCfm4Prb3baLusXZIFuHvUn3t3/pSjDpibjyo09ocoBWvHBd8
aA6r+PYqr8fvG3cmkRwp88qo5gaW+MNoLUcKXefrySqs99M48vTSm/aqyLiKX9aZYNCG44TLsNZ8
oTH1aKvjIQmpqC2yszVlzzBy7ng+2aSt6/XKslHb7Vsk4GO/1qqPRCL+NJ22MwJZ0+vvr5ouIq8i
7t6kfgRS7iYIIv3KjtrouD0/sg0lGDUa0aViD+zZrvJ+D3pzHZveKVP3tYckiy2Y9Fq0kc1QoPr6
/+fsypbkRpXoFylCSGh7VS1d3V3q9jb22C8Ke8ajBSQhoQX4+ntqnvoyrVKE3uyKDkBAJpB58hza
PfvG8VIjofR8f/BrO8myaRcBcU9AMfMlqBChHnzyiMjY88Ry1GB12RQNG5O0tgSWYbuF7uZe4fUO
1tPfTZ1Pr0tbV/vuW3YVfk9YH/VRwMC/h4ieWf6EMMJOd2HX3uuScu0JykByJk/Uo0+5X3yf2Vbi
emVe7Nr7aIq8sRcJAzcVfMTSLBIvQ3fnrNtV9ihd1iYpRpwGAdhBnaR1T0lTio29s7LxXcti80ZG
pTd77AUx+q/x0H6OWP6nRMne/a25NjW3399Yre5KFHgbw168EDpULO+r4xiMW5idtdYtqwXnXhvq
GsfA4vnjZ22o+414C9+5Iy2bTYK2LfHib4ATEHMWNvH0sVi6UW/4/7XBW1ZLEMBRcgJYn7gJeAnH
rJ+WrSzZ2qpaltqCgxPEp5iYfnL/BF/pY9gC8z66p/ur+n7z/n/q6gkCzZCMrl/6ljVpLQcQ75Y/
Q1buun76dnH9oGI5wgnXL3iHc/0sQIQbP8P/L9PGrn9/7n27rD72HQWMjML9lobFsRl0cChqKFPs
mx7rsAVVgkg4v7kymofHFiRvlznJ/3bl8M++DiyjbfqENzpQ7GWMzVnmJkx95X6QiCDsa9+y2inu
KlEZF1arBnKixPdPzOvocW7pFmvQ2gpYphsWQxAEYYk3EveMSYukCn4j/FyPO1fYMl6U0fshgF7s
ZdCE4raDzKBJ9mU2fRtA1sqADnTA8yhkxUdixOe+m5ATVBfRV5+bhH+8vwwr6BjfRpHNCxKo1SBx
5xnjg+HDaR6iX/PAz06elClxhuemVL9QRjmkKnIu93tdMW4bTjZ3sQlvKncvMncJym+FfxwgewLg
2hJsLM7NEP579fVtJNkyGyi23e5ybhng4i6fAWw4OV7xoW+3Mg1rXVhBr2ia+bIUPtYfbLif4gSC
rdStioelLINPGqGd877ZuvX/5oDrqK4GWiPWQjjemkQN00FCdRZ5aC8qdlU3xr4NKQtCTWRDBXIC
3vC1dId/CiRYlyD5dv8bVmzRhpJFuB9VfYWnTiKX6djLqTpMMd07eMvSax5PONmw2Mp1zCV3JxTQ
TgLh+bzzNhZhbbEtY/dHL6g1H4GAJNUlTsLvMXNeqxbKmQGqBfdNknVcF15UFpgZ9lLUtMTyNib6
HjvxlvD5+5FNYPj/fx+Vbs77ORial76YviaogztAmrF+lpKDr7M1M6Lb/fLAgyXZZ+Y2fizQSz3V
/syhZ0CLD2Zi1UcwDLKjl8itSoKVZbGL7YfQtJw3iPMMfQS50zILoukoa+fDyOadX2GZ+WyYU4aA
X73gCrsc64A2jygXLY+h2KTvXLGO/2DJhiVwODDVL/kYdYeonZqDruMt6MeKt7XRZAmUW4Awgv+Y
o7E6NIH+Ocu2PTj+9OeufRtZZ3nbaJ7EucEiQCf24IQoWQeD6r68tG8jiFzQ1bImHOuXsojGQ7W4
fkrz/GuJguZLQbaqgN9/4Po2kmgAWpu29YKAcJKf+kgciT9cW5R7p1OTnKJ+F6FZ7NuF91qTePEi
t37x6x62V1FxAPGP2vBS/4aO3jn2bChRzYcoGgIAnDvA4UzpnhZvOFTkUxt+KiHu4Yhf9awgWZI8
K3+5uNMXU9PDWH4THbs0ajnU/fig6Y9d+8LGHEFz0gyxi0erHHn0lFQRf5XgHdj41hXTt9FGetal
kC5S5HERnxkkH8Dd9hyw8QIdguO+D7BMf1q60K39Gry3eTcEhz7s3QACzhDs3OfxbUgNyL1q4Qtk
qXMqjlHYnit/C365sqFt+GVllHGdEICvskYM61Z37npV/QC5PqJa6MDO49nxZqNP3Phjke+cMevZ
UJqw0w3DMVmQ8LEuyZUkW7RcK8eXDctcoEsUOqhQfplylx2GuBqPvV+jroWT/pSMYXFYhhLy65O/
i6Un9m2opueD4otVWP5FJyhqbV31rEycb6AWVpz+f6CZEer2xlogTL5IcgmDoj3Ruat2RUV8G8bW
9JAr6fEAfdGyeWySBDKPYtiqblkbunWTmGOUkAmNUK+EIPYlLiKTqrHpTruszsawlVqgOgNkZS91
tzxSoi6Tu/VsXhm4XbEfOBGI0HoMfPDZ3xJQ84ZsXkJX/JENMCMeR+iy6TDssLgY6JJ2YfUQqjqr
d+pnIdn8/zc4dwYuPADUERocUGgv2hKkW54ZHxOAdr7sm/zbzL15bLhjE/jAELIXUJQVX82AHGwK
5bFxFxNA7NviyiHJ/ZlWefXSOE7RHmY9SDd1g9wtNx5+K37vPyX7frOEMmD1S1ze2E/LD45srsLj
D/U0nc2y13Nbd/XE5zhZxxz4Ig8ZXvDfNmk5g0vq/iqsXNns8v12cpmL58btQtghckGrpyRi/1St
2pWi8+2S/VKoKSiiqHopgSH0/O7vpSjAXNHQjbOZ3F5e79xDbJhUVQLCySPYcKyrAw3UkuYC9yo5
v5gk/3HDN08O/+Yq56hNdBXEO9CJ/NN4/I/7E7hijDaSKvKNSfjQsxffCeKfhLU5P8ZV4L/WZoq/
52E31fvcuK3Mt9AmLtBm/WK8YUp1B8K9UIzRHpYI1DZaFj/XKAVOyqB6Kby4bA4TZD1/GK7HrSfn
yjzZOIXASwZTK1695JEooKgu/0ZNzmvclb+KMNqAOq04XRurEM3+rIopqV4CkBxeghDIfMdv/r6/
0O9bimuzUcf+4vUhE8l1bmN6BO2h9+SBm/giO0hR3+/i34H+dzO7/xZXvPGJQaPCJhpVcgUq9uBH
wM5DOd1bMuY+FLRNl4idkjJT0QNT5yr57Pu/nFEf4OgOonmloHkeTHK40T2D8+OpUmfS58ei6Y/c
/+gsr+BdOXbtdwkV+/vj/Te9+954reNZimgqlyhIrqb7ovvzDBEQDHMO+Wnqi7RDOT8B0Y4sv2kt
P0VD+KDGPGWieKkLmt7Gl3zaGIn3rhtw7YwbFAAqrXMnufoxe8RQUOGFCo2PfIHOIP3GiDz7YUYK
qHg0URo5W6RF/yrzvTMDdjZuKtXAdIMVYzh7Iw2w5gMx/ZHh+7g6RxC6Gw0/91OemuqUFP6RDOxA
4/Asu6zqFaplAmgJsRT/TbRzYuSTyzYey/+SvL83NutRIQq1EMeQ5LrwzxoxQwKB8Qk0/Z0xRx52
IOV/qNm5bckD9H/OgX/uhzHVyUbA931jdO1UH/xHO9EFM9O3fpPirszSMgKlysaCv3/6unauL2YQ
x+trAx8of3b6ZwmtE8J+5vIh9M9jIK69+NRCEWtuf48xpAAZAOzZVLcH7LqiiTdON/92CL83xbeP
f2OwDukLP0c+/ArRvofRJSkGkCTgj4FoDLZ9R6onJMVAkY/JH0+NQfxLnYfgz5usN6Zf59dk/oG1
J+xPFQXAbv2t+nPVj0czxw8Mm/e2iVqTcuwn/Nn2xl1bHSuQCcyYVM5YRFcn6i6JYPIATfAt+c+1
xm9G+mZWAAYoOauK8JoH1euk57NXbNENrXhh17oNqRJFWGFQhlc1Ao0LTuYXMskslPPp/r5aG7rl
0UDIRpQxdXhl8utI21fWzRsu6t2WQd9tYccb2eVuVFfhlVfTnIKi/dGl7cYb7N0XK9q+/f5mwpvE
eCTWIrz644OKQdJSRodeZ33+o/fn49JsCV+u9WN5FJWTpnUJZj8Ykx8uQuHHMI5eOOdA+3p5Gi7h
k+NNYsPG12bsdpV481UcdL960E14DYH8hAFF48kb+bxxfV9r3brwTA1XEKwK4mtNQXNzqphpp3MF
3j+xZythUW4dvxl+7slmGTw/utYjqsecHNUOSUy3sr7v3qfQumXAi2iToCQ6vBKx/KVyP4Og2Dcf
B5wodhW/ogvLjNsu6UPiJcHVQVLoPFEUcqLAZQtm/64lo3XLkllZd5IUxU3JgX7mcfvZlfJYOcEG
bnitecuQFbi2SgaRimvVAPTpjBeS06dEmY3DdWX32IlFZzI6ChyK0YOG7FiC4PcQs3gXnAJ8/JY9
J0kBhIasMPg5/A2CziJFydrDDg+Hti0bNpyRXs8z2qbCSeOkry8jKM83Nv3KtrT5KLjnDx2fsWcq
p+jlY0F0XBzrgYAlDBgU9bKIvfo5iZ1J9CNE0paEB1dF0mJIzZDG3T7XY2cRw2KClhdgD1c3DJfU
nUckpTU/3l+Bla1p01DkKN93nST3rlx0V1PNr4Q3D0XQb7yC1pq3zLaqvG4c9ESvcgqPOpk+N+iG
5MUGnmJt51t2G1eoHW5BRXUFWU6QQj0t88c63Dk1ltVitit3an3vKqrp6MnplBt6psMWhe/K2O08
4SgCIQOhvStIc05moI+l2oIBrMy6nR+UEK5rRxCvXAMRDmntN/GhMaI5GebxDdtaG71lub1XtXyk
jndtevFoiHzadgpro7eO2ptgl9uM1MM+GZ9Fyz8lnknpUm74nNsI/3NNhvDHrds3RyHBIY4SGk2u
UuuvDIR+LaUnRNMvS1ycHE43ruNrE3T7/U03blAJIQjRVyo0PagKoT7mueR832zXPsI6cR1feA4N
S/cKweaPrWDXXNeoDcqPgZkeW4Bm7nezthSW+cq+9zmdjIH5zubZARPrSUxDcRTQh97wbu+TNWA9
LBsOuDLlJDxzBfT8UJXkGJfRI0J1PB1Gdgid9oPwxKchHx9Cmn9GMHvjnrq2QJZ5DwM0bIq4N9eS
1NWXuA61l4KTl+5Ko0WJnQc0VcihsafVFbrUn0E58tCH48beWll9OwmYe02hlyVYrp3sT21HH1ne
fk3cvEqdokMqfdopC5fYrANu0lcD6dBT4kdH1M3i6iXCv3vu7aMiTeyE3Rhpw4pZYpamZklBqfqa
CP2KOMCnXTvY5ukG4TSDcjHar4QUh8Lt2BWSlfLilx6/3O9iZSPZKTrHz6ckbkt1Jf1I8Wwe5qPi
5RYGfa1129JB3OwJ7S7XsIvYH0RREBWHThTvO0HtfFxegkY4diW4eBNHPrphQp/D3t8qSFobvGXb
iZloSQOBqQkg6Fw7D260RR+y4ppCy3zpIDuORIe6+k5XpRCqOXSa/PKjad+d3c7H9bwDjLXg6hoW
yasmwNZIcwBT7hZ6a2Vq7CR47U390E+NukIlLz8DUDmfdYjH6/09uTI7dsqvcRMSCxbP1zBuj0M1
vLYsPy75rvA/dKisI3ru/SQXzTRfSxcx1W5pnRRhlV3wJrR++6g3R2eIWpeRCne4qkCeS+JmZFLX
utOvqN/aAGmszc9tVd504dEgnLlR8lpPY3FQwr0UUeWlEAnduPiuLa9ltnNPIaWqneFKna440CL+
6NSlOd1f3bXGrWO5j5B+qd1OXtkELj9yU6AOETXb17hls04yu7QI0Hjfzj87UGOkTrmLIRAraxkt
Z4L1cI0SGCNEguseB9Zo4Poh1Xp/8O/Wy0PDzApsoa6rn0EfJmFVkXsA1uAQSvqJ5MmHyu2ut7LU
OijnlDv+x/sdriyFnfJDAXhzw7PIawJmXxCxg/FuKLxxT5oNn3O7ALzZpop1wxTO7XAF3/uHkJK/
SDxvDHwlfGZn8ExPW628YrjmzXxMlLhMAT26vXzwYWy+yzPIzm/sqJV3uJ3OQ2gOp3zcDFd3qK9t
EZwnAqmPdvru1cu3fctg2TOi7wNbRnQBNGnm1PNrz9Q+V0otS56CvBQgkcLoS5VcRtVDBsWhLM0Z
3cI6r20iy565pkEvHC6uNQn4Z0+AK/2WMNmY/rXWLYNWddjxoHDEddLkU9Gqy+gs3/dNu2XP1EU1
KtQaxdVPEFWvSvBqgCVpi7FlxUnb/CnGiB6ZLORP5FD+UKUHZL6rvqC8c8MEVvalTRUR5UnSGl11
VxCOXRk7D5M6hSq/OO5WBGpl6m1ebvgahpSsaq8UOQ4k/Jl8dkkTfLg/+2vzY53CYjEg0hOLuJZx
kgPpBFRb7/zwZ71vdf1bv2+8DyshzYCyxPbKXQW2jtLQhwIUTztn3zLZfAFyqFBef13EiBqI9hgE
10hXz6Y/35+etcm3DLedqVcjPdMi6lqy4aRD0PBcAhIWW0H19zNuUeJbdhsxPJhKMqKH0kt5XKRQ
PtO8PIz6zzkBYJc9Bc5XV/7Vt94hr4cHAnx7V0EiKDi4qO+K3fbEJU9H9TiUywE70PfdNJyKA/6I
NuVxVD/xLwc063HzCfNCt9KxazvHcgle0JjaDyN+jQYHo4uaNIQJCBmyDZ+z8kL1LceQa8OJcYCC
7Mlw7vr8jJq8sxf0jwRSSVVC9kW+bSBHWLimr1BJiMzh5F8mGRx5bpKN/bPiHmwER6CrxMvHsYHj
xw1rQrFfvUQ/dJh/j1225eNWJsqmm4BrjgVgOfiCqfntE/CPOQYc07ADHvos5RFQn/fN4V9wyDuB
L5t7YlaibMJItldHvSCH/RQJL1XLv5sNbD80Uael/eiHHTKkc4pQ885ptLyIEkOc1Iq1V100SO+S
ugjPzIygOu7BWyD+MorpjU9cWTFbxL5OcuQDCxY9O8H8JWrzj0kXvQxkyDya7EwE2ir2kWuoKIMi
fB7HxD0MsieHGmyDG/fXFcP8F1n2xuWOTeUOfTjp58FfEGtZOnqSXXhZcrHvWWsjh4bAqbmMiP8M
ZPF3EUJZJtfXoB03jqQVn2uDhmoXvMBtwPxnxwlPVLmv4VwVG3Oz1rblU4gp4jBsY+95AH3NScWG
nVGLuJVlWTFEG7Qz+xIeCwwzz2IiWVD2v4bKOaAu/yQn9+vgq1/3rXBlgW2MTt2Geet3ofdciVwf
B7E8R1T2x9rfiluQFSOwSVrciQR4WOHYM2GV3g4NIGuiMmU9O/h9fAiabPG/en79MFPyULlFWusa
wn4edAw0SA+/7vpOzzp8Sy+qNelydpWOc8rr5M+gHo6Aiv61r3nr5G2oUT10DPQzayCg5n8alDn5
c7cFGlnZDJ51PlZ+PPs5c/SzHOInRgHyrqYifAg5+SNw/ejQ9iXZF8v1rF2dGLbMINYxz6N7Zppf
x6k9jxpMu+4vUtDfu6bLpnWZaN4jV8bMcyjm8AGSHG7mQA3+XHgd22n5VprY7RTNwR1jUFmX9wfF
F/4gAfbfuCyu2f5tod74xXDJHdxxR/0cFII+L5wVqS69aQ8FSpT8a0pvWke2KY5FEwTPDsLdTwkT
JOWV0ccdkx8Tu86tRAmH8FruZtMQs4Ny1JA6lfsy1HSjg3cnBx1YJyyAHbimB7nJhMYJny6dVs/j
pPIv98e/1vzt9zezg1RcHtPFdbNgErQ+yV6CBDea+uSffe1broJ3yYxCTGzJ4lYndRRRHehLJUI1
Hvd1YDkLMIaV/pTkOgPxvpCH0e0r/lB0bd487OrALjtpaRgvBWlNNgf8r8kvf/Zqlxx3TOww99gl
yxAbabJG9v4TSD9nYMh9tTEz755G2DmWn+vB+V4ylZisblsOQFPoHXzT80vZmi3t4LXdY/m3VuSj
gEswWVs7FRgR/fDgVnzDr60g7omdZGvnJNGRIiaroJeXybzGhabT7VGhHOISu646mDAgCNjEPcLf
Am+tgYXP0+RBSx0XRX2cAr/cdUHBWtkusIHSUeVFJotBHFCn44K4ad1ALm7fLrN8oDBzX8V1ZTJG
4ppcFiYpPYR0qXdla2JixzKhlYf3VKdUVtMZjmpZmmcFHYDTvuHf7itv3EjhDaWcuXAzHvTn3qM/
ehCpbFwN33/bYOotF1gQNXaCwYfg+kxA5KuyikanCgA9F+/x0qUyFZI9LVH+uWBOVtTikDhbOcyV
LW4nABeHRAJ4f5ONZTjPR5EUykU9lPC2gKArZmqX5Dkg/WRSw4Ycwq4ov7lwCt4Ir2k33k1r7VsO
MtFmLKukMxln5p8m9E6Vov/IeFecKiZ2Ko27hovAKzH8IunPyuuGc+1V5rM3JltZ0pUvsLNpUz63
QkCdJ6OzNGeKXO954p5zmkf9e9f2tTNqbOy9ru/RQ96P/MScRqQMtWgbG3ht/JZxuA2KOXraGJCK
OeO5Tgaa0gFKis3EtlTwbk395/mPVbh1/cb+lrnpPMkRFgcqVh0VKgHKyAsOUzdlCMjsOwmDm4m8
6UT7ZQWV9UZlTEl2kH5FLiMN5J57Gj7Buim4ztBARZGrDGuR9TD5o6JyH7ENsUvouFc4iTTxknlO
WXwcl6R7GEuxZWIrPiKwTlqndXNd8hA46EE5vyCum38LJbRX921O65Dtgpg2nhPrzC8i/4BFHg5J
jwffrtbtpBoiBrRrST9n1FTkDB3d8NhVZGtfrmx9O8dVQLvEa8sRi8r7IT5BWzr66EOH8LsM42AX
GAdHm2VfOSqmQHZVTRmn0B7sGAG5aN9sZIhW1tbObxVjKTsliymDCKQANYoqMxjzcto3+5ZJ+XTh
YY4yjCxeuuIMMRN1IY3axzhG7OzWAmmuqpxDmfWh/8hacy3i5uhotjE1K06HWieL9BNvNB2FaCvL
/14q8SVo6aNP5UvSqq/352etC8uyaKOiOccbCxU13lNY0o/LoNOeOudxcf/Z14VlXs5s+hEfIjNX
zM8dKqsqrz6IMXxkvdnKXL+bj42JnezS7VAH3kTwGTPXZ9mz9uSFpfc4k5heY6B0oHteke+ARm7R
ZqxsW7tqyYlQmKhCwzO/FuW5HMf4wYhqSzxxZVns5BqfSVWUJebMNzFBnV0Nqy4Xcez5GJ/Y4DQb
ru92+33nWLNTbDwZhTKjjxhvV8eXGlpSKdjM+wftA/p6O9zawt/oasVT2STsOuyKqgOzeAZ1qd8Q
+co4mu7CrWT/2oxZB7TfojKwi2ifaUU/57mHokUpRTon7EcXtfu8ia2FC4KgBPqZMEhIrYm0mh0k
neAaN1pfmyHrgO4CgOEcZ8ZiJNMJJV3PvDBxmqhqVzECrMTyJ8TXPIobDD/yYvECAjnc44tN7rxk
ZS9ZrsSXzFHFuAxZH3V/QJv+uWvrV8gtPVRhfUae4jxBMx3yNh/vu5UVA7STZJHPO0Scc5GBVvIv
McxdmkRi56Ftp8YiCeSInMM+UzUY7HBTLZBSnLeqg1eGbufGfIcUeehVfebV7k+pC50qOPoNO1tr
3HroKoHS/77u+0yMeXWFjE1YpxGj/c/7076ySe08mC5R3Rgvqs986ZUiLYsQmVcviaEp5Md1bjZu
TSubybt1//YqnBgK1Esisi7GBh00skWRHgXKisY2Y2ZIzh6PzdEtInlSLImP+77uNqlvup1yv2Mx
nkKZAh7mqBn9R5Hg1QfT9v32V7yUHdh3l6km4E4TmWlFChWyc6TF337Or1Bz27g0rK2/ZeRRF0Dp
sKUduqAnT/UveVN+uz/6tbW3LFwrALEZYSJzl/hzRb1PsVx+VX20kV1bG7l1URhAZa6hACmypRDf
VVz1KXXoVlJiZex2EF/40gESU4lschbvVAqm0lC19AxJhH3XZNcuExwrd+6TxW8yFhdBGmjmpn3k
79MmJTbzOwu6/N+3RGac0D03kn9gTRGcVL8FWFmbIctxMHA6TNwhXTZzHzVeUpxI55Zp3O88Pe1E
gRA69oLK77IuqIAFG/3mEVWbX3btTTt7jUuLLMHW0WRJ4pyVNEdn4p8at9iDSI2JnbgGUQ+YxSPT
ZnUY/2ggWZ/2S/Xp/tBXnIKdtmZhk89E6i6DEPGXgIfPFa2eJ0+PgL2wh/t9rFyQ7cx1lxvPraTC
ddUFRT1UO91vnQL7Bajf2pSEpE39Ppq+ck3q4/0e17aT5SwSNVGXeyHPwkLn8HUA+ThjHqTK1Vun
9NpHWQ6jjDudt17SZgiTXwpffYqM+R44xRdd9ecRpN54/f1x/2tWfJOd4PZqr6zK2OeZrCQ5QT+I
4Gv0Fl/hylzZee0i91QtueaZ07Or2/XHISoefbJV6LcyTzYTvKnBQDZMaF4hXnCIcmUyKRvvbMD9
fKjCEko2YRC+5MPOYLvNGMForP087xBmos6XIfLq1E+cjTDW2lzdVujNEe1CpZ4UpGizBVCJFEmL
p6jpnww0MTYuUGsdWNfwAHFo1TodjqEwlB8dKeVjn7sB6CnqcOMasLabrDP6Rj5f5HHVZX4yVEeZ
TP5jpVyz7xy1mRVEMZslHus2a8z8uRjJ1xFiNvvMwLa4zjUIDLAmU15TZQB45Kda+VtVHe9Xs4Hm
8XYbfLO2NRuVyJUUGRj0vkHf8TrJ8q/cdK+0ZT/ZLWEz0VPdd6eEId0cLF/vf9X7K+7apAtx5UeO
droGcZaqe9KjTH7NZKCvEuoVG5vq/RV3bWr3pUsKdw7yJqurLv6WhDP2LsdVytvYUbdD+r8PeTe5
nS1vZs4FbL4YZNxlS4c0uVOVn4tmeKo8dqIjufK53+JKe/+wcpPbHL7pyOFQDPEadDQrp00jPpy1
6x39gX+dlLdlgmuzZZlgHLkxaYOky4Yqd1LEIqoU/LOX+6u99gWW8bFhFtJDNC1jOh9SaHFqiHFS
kbbtJI4o1Qx2XRlQM/T/MzV6kS8rp+eZgTRj/8xvcOOz7zb93j1lGeNQ9MusUeKbcXAVRSNEveb8
j11zZJMiLDL2mI/KpKwv6jaFEMELDwzk2lj5OsZbikwrq2xzI3TL7ErR4UwNvHaRB4cQZD2cpR6/
3P+ItfatC20zcZYTghuIkst8mJiWB8TUtkro1lq3LA7bZiau9njGZtE/dPXYXSIJkrp9Y7fMjII+
I2lG2WYlxEnUMQ7qBqRckPHd8Be3dt7xFzYtQiA7dzGo9smSeEzScJT05AufXAivfu/7AsuGUQVF
+FiqJiMd/xX6BEVuQbGlHLo2+ZYNg88HMlg5Gm915zwGEFY/UjLWGwx6a5NjWS42Y6JGCHpnqmrF
Cfcx/uBBM/Ja5O0usG3s2sTqTRKBdFKSJgvE+Iga4RQAsF9SJUeqmo3tv/IV/6FISBZdOXgnZnNY
/G4mfSRmvkin37hlrJw4/6FJqAWkFeeoyXJnAhSTXbtQHtxgOlbD8lc+hh/vb6O1r7CMmIxFWBRK
NNlgkOTqk8vt6FcO31jqlY1kw8um3pEG5eBNNmlXIJ/baFC4JbzzNg6BlVmywQelLHgYMFNljtTT
A+sicyKTD2E15ZZfuslhTzcylX2XDDtrUM5LBYWRtkCaNAlS32me8irZohpYm6nbAr05+Odmzgek
edus8EXwPPGufEhyuvNaYfPBz3FrQmQi4Ktr+bvy5CUZyI+47g/J3OxCALk2KXw/4w03aQGHnSyo
l7nd5ts2KE739+na9FgeSbW8miuwWGccwfVjEoroxCSLN7bRmhVYHmmqErAGJBOOSgUa+FlB+Kb8
mQzjz32Dt24SRdGXY9FCoqprnhsNVs8GyaaNk2bNAqw7fdUaN+pywbKuogen9I9lHZ3LucBRg/QA
qLR2fYINH5v0VOPaSOoM6GKZcpA5pUSO5/uNr1wZbSIHx0voxKKlzjrhN4dA9lfO1THQzh8FMbve
teDH+X/7isyixsmQKpu4eAwC+kAcEBEC83D/E1b2p43xQugFHA7RUmVNFYHXDcJnMz/WMW23cKJr
c3Tr+I1/SEDi0eZ6qrKCN8e2Gfy07dzqYGbaHkGxtQ8m6NqUC0Fe66JSY5WRnCcHTqrwOCCt+7Bv
liw7G3MeD0tTVFkb6EfAh4aTyyK6s3HLyrRclJBNWGRBPr+KYLrk0mxpP60sr40SI8D75pT7BbCo
kMZte0MPQvdbGOkV92MDxFg0h+0c6SLLff6gHHJRnkCMaktlZm3wN9fxZutEE4dWIQCIQNAFf+Ry
eGn89s/7C7o2csuqcloIPFg4ml7iy6DpY+TPTx53/rrf/IoWlmvjwiAmA5nLoi+ymegfrJWpCVHI
KH8K/YfT+ykAG4cJqogav97vce2DLDMTvupF3jnONeISfJDy0Q/AzKLbjVvd2lJYt3bPWVw1x2i+
U+JGfIpy/9px9zGguzZKrK8BwwUPPSygbN3PrV6GSz5UW3fqtbFbxovU+dRVXuJcA7f9UFGV5VN8
uj/rK4eYTb1QtLLoUG7rXJ2AQC8ilsm5YfWXwClV6iVQ1iym/OP9rla+wsaLedNSNKMoi6yhbv46
Rk0H4HrVbtx3V7y0jVLWTrQQ3QVFVkXIr5FW/UlF9Hfdz0cyhRtFOStb1MaklRVMrgEwPCNhW3fI
bcf084hSTJOWxvyPsy/tkRvHtvwrjfquftRK6eF1A6MlNkXumU7bX4S0ndZKraS2Xz8nsmtmslih
0CDgAgp22qS43Evy3nPPaa47z2RMGhC9va2KQTnGwywGP8FJEPm2cSWLOpFhaarSl1CfSbGZYgrg
u80goybi58trvDRDp7X/5PDUsVdjqGwq4JqONycj7pL4ngqxctNd2K0yLC2JKhP4FCxyV1XCRclV
6TpK8VXMUUBoBDgACJeuc0cyRM3QO4sjWo5zh4r2rnD6ZDuks7Ixe7GmW79kEJJZWyCIKjnvlGM5
qp1rZ90IQNSatsTSSkhncmI4faokjXKc8wQKyPxQ5O22Is11lzoZlxY5XM9Yn4FW3bE2oxXdsQGs
/9l0nbeW4VtkmEYQnODgNMh00Kn1mzntGrJ0wVPIeC1NG7sUBPTKcUJFCKDzh1SFJJDR8JDb5Yqv
W5h9mSNBGCjUNeMhAn8E2+eoETSTeTO1/MrpkcysS6jO+1jHYTYLJLLjNN4pOopSLxvxwr7UpaPS
TBhrEJQALXobt/4YQe6yAT3OSusLslxEBmsZBXalFrUxkJk21FRL3+rzoHB2kSBuWzVuHz2odu5O
9eyCedzWxcExYj+id5r9MOVv1okW69rAgmSCugMF0XYoT+To0ytPontdt75fnsWlLSAZoMF5Go0Q
czlmScXB1OBwX00TDibbZO1puLCTZTBX0ZiQ081h46o5EDwOIZ8VGXeKVRbqE0AyprnJor5dWbeF
8cjYrtpIOrXR9ehYjOVeGZT9nHU39riWx19qXroqx40eZTNzouNMi02XFJ5tsm+A9v++vBqnR/mZ
sLCM7qppmeTi9PWlxev3jKViJ3DUuhNkPTcUyM0AAcXMY6VNPGTq1kIzH+XVZ/qVIRC9aXR2aXbR
cTRSlzWP7fQ16lP/pGag9IpfD4qXmAnw27U/4irNCuqBdB/aGSAnQXrihiTfoQrRx3MYR5Ds4Y+d
fSNE4g9G71+emQVrlwFpHZgYzMawIvAUkm1kF08DbuIrh+jSBpX8FLgutTztW/tozdMzyIBAUawA
U24Mr9kpHHl5AEs7R3JXULy05jSao6PZG499Zt+WnBxPwgSXmz+PMSAfshqfrjRRjxhJ4XT2keft
I6v6MBu7u1gzb/pMN90EWs2jsH9c7mtpLSR3ZFe0IqoinGOURdE+gZL71wFsOCuxtqXVkDySxfpO
sAZKULOo/KaM8ZDLwYKjf43GceVgWuhCBqMNM2DEuWLZx8oW+8FOwiZl5iYurcNgRmv0SQsLLgPG
TIKAYZ7MoMWvkiCum8kvYlL4qh0ZK1tqYR0+xGQ+rXlcpVxJoCp+7EmTu1kLxTs+mo+XF3npaS3D
xcyZV2pOeHS0Y/JVTUh5BEXv7xycOB6pHcjhWHmzS8HEhrIUoz3wGLJjl7te2MsylqxAjGakNYmO
kDx8UbV7c3gaoLZC0hLKYGrQtGvaJ0sTKBl+phGjTVK424k7nTdGSetNOiLHVwyDOjLsx7Yp2L6a
TgttjptAlSIJ4ehbXWnetE7bZVVxk8VXRf/Q12mnf9oKsypoJKZoDAsoFL5Sy4Hwe6+Nr8lYI2fZ
TazVtpdHdXbO0NNpu3/qSVPmgSVFq4EkZfiRx8Wh0+cv1zUtLUc8tFU2F4oWVu3QupU66Js5I2vY
36UPlxyw00+Gbtm6FjZ6AtwpaQY319gaFf1Zl4Jp0f46Lfag50DD8TGMh9GLJvunNo+/hNJuieGI
Fbs461HQh+R3y3S2ZhFTLeTRcICPvOkG1eOpcU2sDs1LjpcJnZpz5GhhPBo7oGVu0ondxPOaXML5
GbJlcJEzNRSVQJYVFsJ5Hni0wQoEhpMBymmvaXmcX2NbRhL1rKaoax1oqCb6PYKDT+ZEr3lKUltG
ENV6WbRZ6Yyw5pLezdDBA4ESKoGhQGNORrFyjJ9fYoiS/3UbWeqkQp7FgHWZzTdAgh8Tk78o9pok
+lLzkvFWY24D2B1Z4dzRu5qnwkWswjfKeHfZgpfWWLJgBbV+qo44eAjG7Yceqq7tHH3VTGsXsWbl
zbq0xJIZJ7RSaqOatTCvVA3qP9rvpLgqQ4A1lozYsHsUuZb1GJLh5LGTjvotKG5W1vb8iYrmJfsl
RRlbaQQOKID437jdjG7f9M+pUHZNTL3Rqndpa+97Xd+pjvbz8oosrbhk1IBLQ55nqiCzjJTTxqgU
cmCR3aFIfhQri77QhQxWympN18tqhGNty6ehI98Rpv9GC/rt8ggWFlyGKcUFavCUTmihGPtQ5cNu
mueVs2xhu8oKLs1sWpMz9VoI9DfUzAa9uk04o9DLGBOPjNi3l4ewNEOSVTt8hEaYikWoJ8hkRLnV
HSymqRub6spKF0tDkSy7mR0UgFnlGCLPCDC5mSm+DWKggLR15Zed3a+cQUurIVm42qUMsJlmCnmi
Gi5ECAa3JCg+um6iJOMGaDbTqiQdQ2YNWZhYWrvTM5RBAkFmrFjh0lpINs4NyoshqfSQkORWDP2h
HjXfiazH60Yg2bjTkkqbLGUIzZ44ByeZ+p1mllmodtFaNnxpBJJJsx70QiBIGkJEIsxD0XaJD64C
50CN1vQvj+JsHILiovrXY0h1jNpwrEwPrWLL+tazIhJQO/Ny8jN3FI92W1SdXe5qYUP9Dcc0UJRb
dAxkaGUvXKOnKYKETrvy0ltqXYrXgJHQaroJA0ljsF8Q2iherths5dsXjE5GL+mNieuLgZUgoq/8
jrYNgmeiDZ3KGf2K8LWr68KKyxxZtB8SvQBPI/xHzDeFlRlfUGozP+qTaFf8x9JEnf7807We8LaA
gKGphrmYjMxtgNT8PmvWmnrxx9vtbxEm7CjJsp1Gm4tmoGqolbdMzXcDpD604nWqqqBouRczLWDk
S182QQvFx8bWkGmo3Th13JyuPZKWxiiZfoFQVteUhhpOYA9/Ajjb8QwrXbs8LA5RMv1eM5JWT9F8
pD+Q8WfJgAEzHlmsen3FAzu5aSmeHZMX24WLsdLJPGmX1tfB6DHFkl9oU7MGJGkYw4TpxSOBEHgA
QH2/H6geqSsOemEKZcoqOglCocY3hAxq8k8l9AfeWZKwL1f5AhlENHG9mvLWgPM0+0clU96ok153
fZchRI2VDGZd4mQpB9uDnvl2LvsQPmHt5LJhJ2f2twwfypzBaEAG0oe2U92bhJUuF1DGItodLnxv
QhepC7ngleTrgj+QwUQmBaf1CLGAEFIKmstMq/Kh2Kv4Vt021x2TMi2Uahi1QP6+D3l7yvpZyY+h
Lbedrb9cXuql+ZL8gV7QSOeEDaGTFFthbOaKhvhfa3HXVivdjdcYNpZ2rGT0phbVo9KofegIQCbH
vI18aJWtZemWWpdsPiPQBSxJLELTivKwBr2yIMP4cHmOlhqXDXpEnXeB60+YpV21t0Gf9mrg4F8j
7Thf7kNtGbQ0dgWQAjWYAjpNYbcqqEiOKl65Hi54YAiBsOpL3RSFa9RD5pF4KGN3VjkLFctyVqxy
YYQysEnhyhSZFnaBIuzdOFex6+jXRdwxPOns76A7lJel1Yd92pkuMtgoV0urvQo4+eX1WTj+ZSGZ
ujILqqRDH6aaCHRG7ogCleLCPIxiXMGLLE3QyQN8OpZ7WCDLh0aEDh2LgFWkgN7LuHboL/gRmfCK
iapgpBdDWBIKBR8ny7Z6pxZ7moxr3GZLA5DsHDWog0X1ZoBf1LpAYQIcmXYZrXipBS8iA5qqqM84
56IPGSlua8ofoJEVMj1FyZ1+m6XO3onSNYqtpdWWTF10wqkKkM6ERaEOYENwMrDdGPSGj5btjyO3
V5Z8aVEkq4dgXYJsStyFoJu8hYLj7zqfdkx1Xi9v2oUFkfFNpRpnVpPDKipKk03dVsIb1gltllo/
LdSn/cqRP454BOlDxZiqW60u+13OTbq77tsli3YcKDbRYsY9uKwA9RuTwZ/5mAXXtX5a+E/fnoxV
pNMWvnzSTSNxgZwGKaLadGv+9vSVZ64IMqTpdPuwIp71oWVUPxgbmdta6paBEdGK1F+xnv+8bhyn
tfk0DtvINQvZpyHE80T1utYcfDMyf1/XuGTPpIJKkDpgCZzM0ECFVFqeYerWikdd2j7SYa3mvaY0
Ds6DPurKvaMwEnbNsKZUs2BZhmTBg9BV2vX5gAv6RqPWvElnFGA3dvd2eW6W2pcs18mdHFHhFKaF
ZCiQOoCWxbd0JtftfhnMBMMSZZ5h6iuQZwad1htebkTKdVMvF68YZQpsFNF5SO2h8Pq+dqHTuKbp
urCuMlCKmSJXgF8RoYF8VAjd+clXomq4cmIkwzUNI0ljnvIw022y6ZAE2KaFuWa2J9d1xmxlkFQZ
l2RsZpuHzViWQRr1zGvn9M5IotQrIezjth21vFnR1zpcihPLNFdzr+M1TskYpj2d9S3ugADzp1X2
kLSqsrUgS+xnSsmPoNvsWz9B8s9vB32NjnFhF8u4KiqqsrZQzRdqGd+1er9v2upuotfpFiHf9lfv
JCZmFKcy9rBSUaPQ0mI3MfuxTbU7xayv3BCSoacoBQL4OcHFDOGfW2Rbx2+j6OuXq8xcZr6CuK9W
zxD+Do2iJx6qo0cff9a4iq1HK8/shTWQIVPaYIIIRCNtyJADVQx+GE37Xs/K60LqMkgqNYpaIxzh
9NSa9U2mDsXGgJpJcHl+FoxdVoVBsSXjBUUWpXLK/rfoNPazLZ01gNdS65Kx2w4X0PXDQx566+Ln
0NXzXmPNmjbkqZUzxi7DjBwC8L3dgigxVlMvq9sfGe2e0in7Dozhmn0vjeD055/O5wTKXQqSC7jg
lQ0ErrXxLlGm63a+THBVgfx6SDiOoAaaCZVr6WXvCk7VH5eXduEKI6OMcgsSx7VDh5CXBnVBvwme
pcKs3K7QXik1pp3ZVyuR2yUTkGy4zCA0JaKuC81pEykjqA6K7q0tInLdLUmWrqCJk/RMINDMlOq1
tJybJjXN/5jvf/0c/zt+r+7/s2G6f/8Pfv+zqqcWpJBc+u2/t+/V7Rt77/7n9K/+79/667/593PF
8J/8V/7yL9Dun/36b/ztL78JShxu04N4b6fH904U/KN1fOHpb/7//vAf7x+tPE/1+7/++FmJEtL2
j+/ghCz/+PNH+1//+kMl2K3/9bn9P394GuO//nj8X0//2FVl/A+QC8Z/+3fvbx1HE6rxT8OwzFMO
HRqX2gl9Nbz/5yf6P22DqJoFTLzp0FMQraxanvzrD037p2k6wEpYxNI1XTsB3btK/PkjFcJn1HEQ
kaBoVv3j/3zfX1bo/63YP0rB7qu05N2//jhnlLamyQRNJE7YkLQ9CVlHQcFuuk7++mkm/uzpc8vn
NvKpZWkj91PHykYbSKhmAuVJyqOVG8E0RCsWfzbsfGpfunX2lE9geexIGL8Jy+1/Db0vvouX9od5
Q1I3z9waA6IeeU1Woo/nkkPoUOZiskkN/d9EkLCJZ4CxZs9yfkGAyzfZw4wKHXBZpf375blbWBWZ
mKnU1UaLZnSlxLe8uwe/6MoBe87Pn8ZwcnCffHAltFlLNYNAagRlXEoLEMcDWMBchY37y5/+QU0m
HyWnLqSD6iTDoyBygx31ZTzyO5R8dIbbvhq6m99DIvM7Ip1l5am/Lnf34bfOdXfafp9GpGRphBJ6
3K4twY75bG17pAQHWu3MvL8ToNszx9HTx3iHkX+LOwcjro9a1j2WqfBQIrTPOvaUgYuq5uDNi5sf
47B2HTt3apxm4rS6nz6tqk27B2SUhKOZfZ0icgqNu4o+u4ZVb6fYXrGEpc0iPU1VsPbyqMKEJ8l3
Y34l17BpnT4frufz58el0nZFB9cQQe4w6X+P3ZfLa7Y0L5JniMdq5BbBBwuBWxipPJ2/VkriFg7Z
JtnKOfqRjDy3MST/EPNKo1Uxk9DU3+2TzgPXXMInb8xvbKgZu4LSQz4pARWDB/pED3whh4oADquK
FwYi5wlpshiIkWEifqKWXj53e1HWG4XOd7Sx3GyoAiH6LYuVIAUaNIsG37bB0BehvHAkjtdrReCQ
R0u3sc8KF4WNx9ZGbgwF0En7ZZxebSUNkJQ/VPlL132veeabfXI7kfJOKJWbjYPPI+rnYrwdxtzL
ofalC+CZo36rxjygp4oh3nhTFOIRtO0wjwIsioUaGsBppcJXmm+VRtyxTbdZ+pNlDOVkFMx7tsu1
H7Pzms26Cw7mh8uLet7dqzLMrRygm2oDthjm84tVvgDw3aYr++WjDODvS6nK8LYs61uw6sCQEMFz
2cxQeZL8VjstyOi72XOvESj3a2DaonNTcEMIDRG+0gxiwvdpbm419mbqk5tBLpPXjYsq912ZA1hD
sxAVg4/RqH2P1dafxFoVzfmjQpVBcyjbbETdYocjnhA4/YFVEOvMiFvGUG5sv87gV85xkbw88x8h
zHPTI3lcmOk4qwonoW5Hr1OmbpKoc5Xse0R0d3aU/VS8qxkNmTDvpna47RnzRmbuY4uGesr9KI7d
HoLqhSCvSlV+b5xfIn7J4sqjCHCh0Hiji+kbcPZen85epdlelh0cvXGp8c2oTM/iYp9jg0es89Qi
dtt+8KCzg6f7c5wbqMmvtto4e9yyvZg8DeqXCAy6WWcD6dq5jK/BzM67QUjc/NVdQWtMDIJhzjVB
XWseXb5W/PLxCjo3wbIjV6E6zxSVhFRTvQmoTR1XGsf4pWTfKsfPaghjD09G88in2zj7qnaHQcSB
o0SuJiavTRw3tX+i0M9nPPNEM+yz9CFjrVfNql9qfK0mcmkCpHPAqjJwaVqQ18OleRcb/CZbKzc/
77ABwvvr1DppJqK61GB/7GBXIijpTY6Cmco+6NY1iWobl2PpUKiHGHkLUHOFXLlL019GdGc5a/Xf
C3dF1ZHOgrxmPcqJsDfaTbnv9/ouuzPu9cfGn4MsKLfpZnrt1s4dzMmZvSKjAuuixhNORVc5gLKZ
0rmQF/MskgRqN7vzcJ23lcGBVlF24G5FL3x8NZR3RTzCl112Jx9lFOdGIN8RrcFCRnLC5TMcDvNm
9uvNHOY36Tb16mDYjAH32AaJrZWy7Y+a3XP9Se6rcRpgOvoRY9E0uG9lW0Y8sKbCb60vKoSt2mh2
9fx7W33Vx00fZ35aODdR/gW0N96YRl6qdL4KJLLoGw8v563WaEHRm6fUtFfYNNCzfAO+1h14290h
ol5a6YeY39tM3BnsmYBormNvHWl8m6ESqgOBEUSoYL9kYwyWW49TcHliP4IR5wYqeSilpyObIkrC
7BjdOJv0kD2hc2ZA3wyL+NtkLrk3noajtSvA0mgfQQHfVLsO9eWZZzE3/7HyHfbCFpXcmVVPXZum
yDFw394W9+zR2cz7PGQ7fTeGQPIHcdBts03i996w0TbacbhLqKc2bvlAdsVW2Vz+jtP6npsOyV/V
SVQwQ7VmPD25Owz5pkdsUa1/kOIavlP4FFvyWw2fZ9Sy5jiGky1l+z5+uvzlC/4QL++/3IwFSzPY
Oe4jeaphu/iJ+RXgb1ezM3euriHUP3285LMMo+JmCmZ7yDH87Luwndc4+Ja8oYxyrDMo2GoM9wXw
Tgb5bbyzvMxXvMbngbNVvdjL/XhljRduhTLKcRgTldJIg4YpxL3KEhBjCD1rxsvldTAWjjwquSrd
NFtAQDFHtQ/GB6v2qDsFiks3lpeH0WE8qpv0jT4hWcGP9SYP0gOSGLt7w2V786Bt+iDeF1+sn/RQ
BqY3BvqhOToP9NA8WxvuFd4aGGBpFiQPF+ckqkjuzHhJ5a5o8ACMItccrlFBxk6RYZKEGLHRTi1e
OihFo/nzSO7NdACz9uxpw6+VqT5vrDJRWjrpTNARfdT91wE6MED0e5dbPisDePp8yQ+kVQGSaAE/
0Pr5Ld+LmwYnTX8oHm2cMmvH8kJYQqWSL0jmHoKxDL1wv3E1T3Wd28fTgSb8CrtdOVrBynCW9qTk
HAAtUtLGMWccntZDcd8cnM24i7cpdtYcdHf8Jdte7mmpI8lBjE4bj22BEVkNtKCd+866AomBBZHB
jooGEg9xajiOQRxxiLubmj1e/ualM1CGOhZiAnBowOxAmNkDf+k2uUMSJnA20b4N1W12i8d2UNzg
2bvh23yT3AzhtSsjYyE1p8uU7LQFtAdrS266rRkimeWPh/xZgQcoX8Zvl0e5tNlkVGTMZifmNUap
bfmxfwZrT8C2jkc2/DYJ8VrarHEMfJTunjlEZUik5ligw2zQ07ihm+HG8qag37THaCu26bYO8r2+
ze/7x/klOazN48K+kyGSeYN7etuhSxY/jPr3Zni/PGsLXlLmrOR5jQotB15yKA7GYLukviugUXO5
8bOis6dNLdk/GYcGCVgcFdN2COZj/dS9gL/EZ0djUz4gKKCslHEvXZ9lXeEiTuao6A1oauNJXLjD
Y/TFCZsXe1/uxt/lrQIQ9E/1pr3JbvjKdluINshyw0k6TCXlmDgwxnrJlAVknl3RAWdjnqp7O6/o
Zm8s6YrDXlh/GT4J5bwozSp0Z5G7fvySJ2vnmHHyXGc2swyLrPuu6eeuxjvb5T5zfw1uhV+O27g/
VBfVHu474ia4q4CJxyvd197l+GX7Fi4utYtfXrFNgm7X7X4VXu7q7qpS7ekoOvdh0j2DJWmO//Q5
1J+mwp331QHvg4AG3Vfra/9Yv2grb6ElxyFDK4VSZ6Ix0NFwGDfTTfbUcrcN86N6sHbli/1YeOz1
skF85C7Pjelkhp+i0/qsNoqewxui9GBf3uvHu+ZAd9nGujcfO8woPTjbLGi36VP2MLn1y1rZ3Ee2
/VzHp331qWMoHKlibpwx/BJOHuKr3pcvDMv8nQWpC33TDfOcIPW4W7jC//aCPI5X4ANWHcHSJpOu
G3ZSVnZTYYpn500BP2RfzRveDt5YQBIh/qqkW4P0fsrvL8/zgleToZoQrVTB8kJhLSY4TvfReK+W
P65rWrppsGYA9LOGp8lihBYiPdCmsKzNlav7WZg0PKZMPpezyClIjLu7BtaVHz9mGN3oNXXvZW4S
UP/yGBaciQzLzHSi1yXFakAmc7R8zdhf1+7p7ftpk/HSaspotOfQsG0oiR/TZIU4aOmDJVcw6Zql
4iaJhuv7ku0B+bz8wQv7RCaWa3XBMppgMcsEleKJqwDqhkrZ6xqXbL01Yoh6nvyXPXJIUMeI5D5U
+ZpM7tIl5ON59mmyCdWG2D5deaEodMhMy0ucwlPYTnDhqrkaOOaLEzuuyWLXUGHKNHVj9bFQwem5
L+Lcm510K9RDmsYrR9TCiSgz0aUirRS9xQcJ515UvyOWu3Wi7aaYuUNZehV55frq4bDUmXSz6EEw
XAtWTKHpMvWgpN91UNvP9hv3T88M5s1bi30rcBuY8Dwr1YO+tV0EulYMaGnfSE5g7FszqaGSEKag
3S5+xOJrq/y6btdIDwxUDmSpOG1JrqtexNmGFY+psiYdsnQAybjOglp627XaGGotdgsKz+c+Caqp
djloxhrVDDrc/sgpgEdetUmEpB1cEsdBracgWIpdXlPX1LRNpaa3Van4RYaknGLtDZA9X56ABVuX
saGzpXYo0oCtJwRZo2yPgvIVg1wyGRkZOs60KUiLpqug9rlf3RpB+0R3kPjcFu422ZGjihOY+dCk
WfHnp2DDmWNXJtYz5irqRH7qcbqzpudMMREw2Zl8bUgfOLdzHUhOpsnaCfRd6GDAXk+NB4g9+CjZ
yKzKU2xIcSXd1tHzH0qZub06B8z8XdJnddioSNKnzPH58Gb3Bvj4btMcqtUs0Dj3cyPZNlBrbQi9
SfofrbFy/VmajdOSf3JZLck6pxtQfjuZtVvNzyX7xVTuGeqa7uzS3pGuGchZiqbTyRSqBLxa/E0Z
VmAoSw8MXfI3hWnWSUrKKRQeUnMbQK69PEj80VO9wW+D16PutVtx3bGkS+5lVqs8nmrEimnfAx39
K+FfIijRX7avRRcgeZi0qEd1zLAKTSAC41Dv2320tQ/1fb5LA9tvjtZX+6tzEPs5iNy31F8LyC0s
jowz1VVzbluhziEIxbzMNj1bWxNZXbo2ySDTBoxnqtFUWJ4g2qL60aOBuY3c23q7xgq82IV0B3F6
Q+mswjxN2+iTF+0F6e6A+N2T+uKsLM1iHyfD+WQgoG2AKB9EUNEHRA1fuwc43mAO5pd5vY+FRMTf
UKcQ3urzBuxNPY5KJG6yQCFIBTDFFVHuaf2D4Rvu5LONCK2sDUqt2mj8fq3Yf+Hk/CAF/DTC2qxj
3nIgFno4KeVbX6JYuZ1XQDlLLzkZkSpOOM5kGOFgtuNm9HU/8iOsUh8c3nJfuGvcSEtxjQ/T+jQK
KDFRXpXo5+QN7hQ383Gf2kJaz20Rv17tZuHVpEl+YIx4fGLywHC80m88tqVeix7K1U29tBqSKxhQ
Q1i3BvZbmdyPpva9sd5Acf71sqNZgkh8HMOfZqm19D8NPuoqVL58++DWix/UoXPjLn6oGmBMGy9u
b3FCucLJgsR+H0DvkZExiGziOmkZxCowPs9Z0XtNeZNqz/X4MDsvtBgg5vU8gc+pBfyEkjQcszFQ
FNBF2uUeEae7ON1b9k5ohyKZdl2s3ChttJkoBSwg8SJIgPH5MKGqReleGA6LiHKvIw8tWRn8WUpX
PORkRj7UobHW7ofTFoGm8Yb7xAPwIqi2yCz6jZ/vbVf3TK9FxuPydJ+t5Dj1KDkolK+nzRSjkiM2
2MGiT3ESg0hTbArxs4oasGcWgDp9j1cT/Av+XObsS0bw9ZUNYhm2EpTlzpjWgnkL14SPFNqnfZOn
AykNR0Hgx508fdN5eji78QEQMh/s3J4RMrzU9g8r07bgDz98yafeqDPmcWSitypogsnTPDy6qy19
JN+izfEIOIk77JKb5sfl7hYsTiY/VVimTsVpW5Rq61pQKdNRXKjna7CkpcNdhhbrbI7BO4fRtP4Q
6H7mNzfJnb037tmW3SiB49Ft7OkB2xQ39mPyjht9teJ8T9vszE3040z7NI+WUZeg0JlH0KGVoI5m
LpJjqPZ8LtTfZuSsXeGXVkvyWE7BdbxaEFE+rVXvG56z0f1813lxwF2UL+2B1dtmYe2tBfsXFkwG
IDeUdH1rYELV+Z4CqEAaHTpFawxHH8ZyZtZk0HEOYBOzcozHehj98Yho4I/6rt/9FL7Yd/fT03hT
emu5/4+arnOdSR4iKmrgS7mYQpq9FWl1tIyDzjo/mp5t62WujI3DWl9rhZs53Ju4ddNAX7IxrX0K
NvDKRF6DiS1YeMNmUrFppw0fU99y2IMGHDhrfyYo4K/K93HcmeUt1QI1qt25tPyeE8+GTLMBjafL
ZqQueTsZ8Wz0am+DC+wEZLD8OR4CCl24tCZ+X3zPIpSiNr+EFm+1qUD5dLEBu7abFJ0XOeA4n91J
VPtqAhJb/5Fr6T4Zcl+vWwiE43KnvkGVJM6FN/JAI7PHqBnwbHBHay+U2B/KbJuARQYaux4Y1Rpy
7+RFYDZPxOrduPil96nbDuRxnNSNGtcPsVq7eaFuCKNuAqy/pVibJtKAyu/BMtrc63nrFsTwu/zb
kIZaLILUDrL2Vz5Ofl5WSFnf1dGrUtz3mN0OL8cKMl8Wt1y7/KYqo1fzY1keukJ1tbxy+/5opgBh
8seiqF2hp15CAX9swEMSAyxRvMzmPa0QI7Hj26xHnJc5bpncgUTSY7ER5MS8FfaXNL7FnnTVOQ+6
jge62Btd6RVF6jGb72yoaY2WEsyx5tVN5tMK0WP1S5/Y96ilgE7Pmkj8ku2d/vyTS5kTS02bUyjA
7o49vUn5185Y8VYL8SMZJg5AfmNODN6qzw03Vwme5cOG1TfVEHlTm/hJzQ6DfWW8iEjv0ujE1zlE
Ewhhym8suzHZ5NLh22VTWDgtZcS4raYQWqlg1FE6unFFfLt6nkDNAlKzFae71IN0DYVMKgFROFxg
N991zXcr3w/pW7EWFDjLB457i0wFqpVcQZkRXCB4M/zJmzzkBd0GGadsEweKZwbqdvBjjyAbkfql
NyDDVK7esRcOzL/JEEMDs9DzGr0nx2Tf4UV8ejYonoJ8iBPUYeOb22+Tr3vIiZyewsrKE39h1H/T
IR50TaCUHXE++Bl/CuKweUx3iRe7P6mn7bnbn3qMPPhd39pUvrZTVh/i50/qv+kTl3Xdqv+bs+/a
cR1Hu30iAcrhllRydiVXuBF2JVFUpCKlpz/LNThA/+7tMtAY9DSmp7eVyI9fWKFq0xlSL4MvvdK3
BV68WoJhfM/n8hb18EqI/pdPcatAsgLNJQCF+pcpfVXFMZlUgkEP0gOLtBqoQsUpG75/3wd/Dxb/
Miuu7XxAlwsdmrKKnGHxO7MOgfy7lSZee2nnLPgfsWiYRV1B73/eeLEeaaFJi3CMrX0VN3G6NSI9
5EGyz5+Nx9+f5u95jupdRAwtL4yZned1atbsIZAU9xnKha6HLW8XMyOls3pLTeqHS/zvtEC9RBrb
kPYeCx1h1jG2Ls49BUoOi3qsoF+nL33YeO/TtHWzFK7JBxWnFc46QJNJx4FGzjIKzmSuMVJNTahO
XmCNJU6hT2dMdgroAJXZRy0O326w/dLRgiLfTlUX/v6WrpAU/uW7LOHebrjAqm4c+8OSHelkSuF2
T4fFpRV7dwec+JNDeMPoOD/o5cFuPhU3pdKZKS/BTVlyoOPEBm1J0nXSb4aghHqWqjzIYm+rcQJK
ye+3+vdqSb1EQ0sJqq/XY7BnAugHn+ubyOHzivjL17vEPi9mktbI0c71i75O1gghQbvJtoNvADPc
UPPGlPzvB6Z6CX4GKNIt4CeFzdw81u5WqoGb0WwJpRbX+SqpV//pNV2qpGZWyqCYhbW4JNAC0MiA
DOf3X76S/aru+Xj7xw5O6xa+JgqewFHe7PbPj1ES2ineW1GvnPpO7+G8Aiqm8+Empxlm6n2awep5
XFegXMis3Fdjt2caxiAOo5C6JSwZXkzlT9JBkKHoAtgTUM8tDnUZWokAcwiCf/qa8ROH6fiA3Or3
x7iyjtyLnAiSojKZFXXZeCqaJkmIOczvP3yFcKFe2kQnxf9/P42vRuhXoHzM1/1G28v7piTLflwj
F/YZjuEqMvcK4J/GoQ3dwLvx6a8EcPci5LlM48pwzvaG4jvpJj9pVulw/P3hrr21i/Z90oPry8Q5
xLkfVX1UbiVf/4My/m37XSRHS6+yYYH98qbVdKK3NUnb+3x6K7UDDFuMPD2jk9+rNhxggpoci+bt
ziKJujbcp7laD9m+aE5a+maIGQQqTrlHRvwNOi4RyIHEVWD3911MA6nKP8UkKEhOAJu+yp6qVUut
POpExFNo8Ho16b2aZu7gazYdWpp+w5cjax/tFKVaMgZKQ1z4Q8v5K1G2rrdm7Z1mYRDjaw3yUYgc
7dRlV1ibfv7q27gxQ015tfOHbIENQpeF7fQCkv8qzeuTp4mjkuaHyWSBVeYUCm2h1m/LMXac/M5C
6tLx9SxC/bG1X+fpwPnzPAQgY3n8wXLf+nbb2n46PquPCCiodFrqunbozujTeg3IBCuXAZuIDdrf
Z2mNm99bcrfwjQnYtwzZcLA7v7R3XNq0N1zfMD3SjWBSJbRDQz59b6yKMPBKsx7K7xtTI5MIsuaI
lzg3WzHdLwOK6/SoVjAE2opkpSr7vIrTctuIwyweMrEqiq3NFH+yOZFuKDlEHyKHBxyQT2865Dq0
6dqn3Nw0xmeFyrjg2wVi1KPwReNDodV3u0/mBvlCDVjeWtLZO1x7mbXqjdnP0NuinXKH5zeHz98X
9xVsuXqJReN6oRqimZCgr7sAh19UrouDfM6pEQFfHfSRGVu3ioErQ1T1EonWzZIv2XIe81OMj3Cx
4sF5H76WZ9v3dvlRRu6Grfmb8cqi7kaxdiX3uoSosdHgWq8ZSO1ycDQEur4zamEnzTDxdBnp2Y0X
eSUCXYr4QZN7HtyeYazvTf4wV9TM3iv39N++0iXMrO4WS20cfKUxHFfzvl6Xa4ns0YsMyjduPMfZ
gUW/X+sK3Asa6P/3rFPqJF1qF9dS6eKXsfI8RUB50fN/OroQhQIUQTT6VIZVYMeZn4Xw8Q3wFwoO
xf/9Jq69zXMs/sd5Kw1jSBdnROeseW3NHhJqUNq8WT+dI/ff4u5FIxBWb5OAM9C5bpMhBlmYwSQA
JXr0C5LI90hDA2w/qvs9iBVukD0P5Y1q+Hz7f7nwJZHDLNHwqiUuPOnr3Nstt+wMrozy1UvahgCR
lKVMYn2AoughTc44qczFF+ilniVdp/lxWmIuHrSF7IxlqzivivWhLUBjqitWn1J0WVW13bMKRDvn
rdC606IIqrQuEXVkGu2NROraCzjv0n9810TtYZCjAVxXypFYaaimNzoZ1374IkETS2ZwOD4CLax4
pJlLksy3AIhXFAvUS7pGJox8aLt+2SgxZGTARejI+xnzCBjrBtJapEWfP//pLnze6hxf6e2ql/QN
164gXNOgRQnKt++9aCP5X3pu+kMots4aVn+Han2rx/Rj6/q3hXmRP+WFXf0PY5kCiYyVFNTTW2tF
mYfvXy60qd4b85h5DWnzA94HWn/Cr5NjjZ6p3cCJjX0n6m6WOTDgYK0vGB7NH828lxyjo4k4NiNN
99A0O6Xbezqj81KHGdj2Y5H7c7Fsl7ZcqTrzHXcPZTpqqno0me+D+s6642KGoBo66cEy9ixDmnFL
WuPakrnI6zxbmbUyOeNpxb3JIOJ/S3v6CmdCdS7yOj5KLTdTrPLzcjmTVyo/D7hfo0OTYNp7RspC
VyIao4aydUINDJf/G1BCdS5Cm2HZhgKdZdRA6kfNjnat3di5V5oKlxyT2S0aZVCSeWN8zNbzUFPL
naL0URNW6NwE/V8J+5dkk2qQqTp1M5IRFznpjPy3eh4RKX4/VK7MVdVLPgmrmKEyy5Sg+grSMmdj
QtSfOg3zU1xEuF/oRkdK3aPmahtqtQYp88J3OLRpWqU+9o1O5lR5GzoL2xH6A7/f1rU3exG6FhDN
SrAe543rcCoc8JyftQXlC5JG3qzyh9+vcoW1pV4ST+CempsWFDFBqW63Rtgf2kMW9USs7HA4lDeY
SFfQDeol1yR19awxWlyl2gIDtj7P1pBmY7aGRmSorG4mKef1/JeAdck9yRRlmXmOTNJ46fawUYoN
/JXeFYfyi+/LIxL9WO7UuNk5K89XHm+8w2vr8yJk1EZpC6XG04mg3zrhmfkG3VgQhUwkRHpcrCGn
ngS/X+xH7fNvj3gRRUaVDw0b8Ih2+5mMDfXsJ1eaUEna5s5IbO/Vq1dQQvY5em0mu3OZ7dv5lyvv
YfZAFii2JaoaWm21TeWTbq+NFHQTuYMmHfW6OSrcF7MfA2ijKIpAVykLpmrfV8+Lvl/qI3MCE+op
WjSDg93lj3z6M9e3oDZXAq91cdgYtd7YkCLH/KQvd8zwAte5xcG98oEuwfsWhouepSNvtI3XagEL
AsQd99YA+Vpcty6+iGFVpgs50//FdRnCgjjoiEbyAJlSAHwNwEKTD+Qt8oH2Z9YA29Ub4ffaO7uI
63pjpr3IzgmeyDG2y2jrsBsL7VpY/MHg/CMpy2CtJSf9JzKIoAvUgFEZu76LSULnu2RvIbFv6S1V
risF2aWzvKMiUXNq4Ib6cMQssSLg8edUu4Wcv/KiLk3lpTcXqj3gYcrhfXT3c3oLWXLtvi/DtNK2
MAcZUDSs4IcReQGQr1GxGSm6eeQbY9ddErg3aRZXP8p5hf/jo7iLRPdbzc+Xa7bWC5jRfoWpFoi2
gR52q5aMgRqiCY151u/x5gqAUL0kBcwOZAYMB57jIPmQx5QAmYPP/jTdhr5dCdr/RvlbrbrYuMLp
TSEHSbYN4eT799u/0mO+NJifoOC3FCZ+W8UMMCVfr/unW+ioH5n5v0Tinwj9j28BiWfFbaBssYE1
B0353BFb439cbaCt7Z3MYddld6i/AreeaN0kpOqABbIT4rrHBjKCpLPraIYqLn9UXGhXlTuPvcn5
jxT+2aDKBoLekmXQzN5CJkcJGg3R2hzXVgk8dr30GYHTdU3zCRzo+sGz7XiotdjmFpnzJTSm/jAW
IXQq4rSdodw3Q63WHlZ2ih5oiQZeheYV1HlZroeSWY8miB9EJJUd18atN/QDePrbG7oIT9rQyZJP
ePsvb++PafD1vF0z8pACN/n7172WV1xyD2oMRQzmZVg6L28ZuY+iaPv0/fn7j19JwC5ZA2bXeGIY
GaAti+fP3sEpXsTEAla8m9XnTQ+3K/HjkkBg9QncBQRYJ1XTRc1ShbUC4AjHVM6+L+aX3x/l6nu6
iFIZgKWm5PgQG/RMCbTn8a4WhKh1RW+8rStwdvVSZzrXEtvMz8DP2lJpmpShna1GcPQLXwk0Hlt2
Q9QWsm3IseEw+hOh/mN1cyk4rXSqZZuqgkGq0Qepd99w+8YCu5I4XIpJi2FqpQqy+yZPHmA9SUyr
IwUUtW58lnOC+Jf9cUkBAHBPl9qAG4eQfhoCOuLUB/aQPerL3p7D79KL/mPn7BL/rzvLzFKZgmPo
vMkKPR8LSZxMbnWwfhD3f3uSi51eJqKbqgwLrPHHUI/YCv997gwSE/DHCVoeEMtDjWv6/boFmx3y
eCF6lORPHjZ4xlt+Glei/SUfQIENYq4kmKgnboIxh+pnxp2UYKsBOTZh8dk2D7v5Jhrhyuq4pAik
Q73YYwd8gG6s9WkmhcGIozwpikMXUNTKsiWiqCKraX2eyaDpVV9NRlrxU574N5bQOTv+y4u/VKs2
7HqaugwRsPdf3g+P98dXlzw93NjUP5v3b79+ETdaLmXpNYiBTZVEVoqGhHZiBt8b1Yvqfcl6pnnf
gW3DaGVaQTNgdywJkQXE0OGAZq7hBeJ7PfRiwd40tJPpSnDrVsr0UfH7XI6vHktI7tmbRBvfp/FP
3j0Ai6CCmJ1NQb+MhA+3bEl++FH/ehQ4AJr/N3NiAPInSePBdtA4GQpUAoE3SNw0KN3P0VGgERW3
EH3UpEYqrBAPgLR+luAuYX7krZvcJkP5h+smkAi8Cx3oaWiNjtEMhxM2xhaYKGFoJKqFziDp942M
bBMK00ZDvOQBHp3EUqJigsVVr1Etu0VS+esRhWc6L4p/ZCAiB97O0M5WisCbZ8gIahwcDWzG3YXY
IBPnzvIfnI5cXOmixMVZWMEPHlcy21PBwOHn1a0649oKvkhpeWnMlWG1qNm1o6U/cPGqJ53fQmN1
mvmuZV9Ku4NpJ23HaDBWmX7/+865cvBe0kY4s6BRwFE6lWw3YO5jITI1D4W3mdz/mp78VIz/+D6z
5do9dihk10jrS38hX18fyG6fHu5+f4bz2v3Xmoay68VXaVveFYXhyg33EvSg7nvlxuT+2khOv6hp
63TJnGT6ufNz3s99JJnIGlBpoGNpkyooyB7FXzBv/pvElPrTZv/HuxLQ1ObA0GBSNhVErf5I+VT/
N0kS9ZI24qUDXGWNc9Vk3XPjicsnW0S/f4IrZ8AlKaNrcpX3xQKRHe2gL4PvOvdtld6K7lcW6SUB
oyvbabZ0HNtooaNdzMMlds+4++jj9YkFyio9KMdbnaVrT3IZ68sZxgEaPkA/rg3+2BcroT/9/pKu
jZMv+RdtBpNMCDljVpIpgToZhFWCGOqphegInAxpO0hiZND9yszQ1T49YdKyqtf6OOxqbbmRbl3Z
LT9Vyj9WGHdTrec2SnXVfVHqU9k9/P501373IgpnaqZ5qYaH05tTZaxYGf/+u7p7DYz207X9xy2b
k1mVRV0BmoP91/pDGU04iPJA2WqQys2JfE3vYdQjrL2ZUHglNDlRUFhKAvCZPQZ1F6Zn4w04QpOO
xQqjSxaYg18Yf2oRFdssrqedyNdwAHPAdfCiwaUJp30a5VnoZWQ08Q9RNhLgQbQPK6VJHXMeDIzC
MkZhn6226ZNPNhLl3eWbjvuDSfQnrhOmh968Lb1HDnGVb2H5lgNViwAgJpYT/Y5/tuZTDavUQB4m
7aVBdwlFTx/Z3wIYOeD/oPhorQx+4PD8hoph6ZJOyeCB19JhP/XbwqWjgqcjAilCQ3SA1I/cAqYX
GAltlR7lcKwS0gxwLyJtsy7sYDDaaKmHSFlCwfVYPBqt792lhhqbEnJlWr0dT/O3Y4yh8w2Iof7S
e1OofGBG2szbwr630wrbATkltZZ5pbUfjjcSo9420Gert873KALBo4Kv+XFKgQOknesvK+ceykFC
HC37Q8Ufg0lsC51eaMk+ipQUkOpT7t3KiCrrT3PU74aIiwAbon3kdYys1bYAyKeLThaVNEhWujeD
hzkqKiQVItDxy/bD0H260EeHKSSUpoGrAfiWAHpS3uPGpj0mMAzzavghPULFVIKJABnjDpDxVZkG
+kRK2PGVX9Pk+Z7zIrEtc32boue2WJH2nTfrFCg86M+F1qdWQ2uC6u9dqG7NnDp33KFV7G01Qbwq
mKAzqe8Wh6bj3STe8gmaF9uZ3Y1d1Pax0kKzkxS6Lyo/W4JWiae7biblfRqO/cuSBgWLoOzAXlOQ
AVqyMH+p/em+2njPwj1wjZ7vQERVGZgv8m1ktFWC6Wj1exeayOA26AJrPS4m36lWmuc75gFoU8MK
hOlbzwmD5LfYm3OwlKHjkfo9A6t9CWYUqXk83XuM6Bo0xNAi0ceVK8M+oVDznISv7AtApT0KO6m+
Xtkyll6cdqcKKyhfd3joe+BPu/YjKf0hJ1DK8LZ9Qur6M6/Xs0qGdQZ0uz9Xpxzzmx4J4ClJdhLG
ytXONQ+NWC1JSgS/g7mjcH0OFfuS8Dyq6i3L/VEjo3tC88h6RtuevcAiNRXRXPr8o8PiT6kCnvAS
YGg6wYi4xOYhWnJI79qBMlgUit0sAGLxJVaOde85xOsjgInwP5X03gqBQmIl1XjUaH6ahtDLtv8U
LzlEbh3Y7WL7xfp3DfmPYzky4uZ4GyR99t4xP09b6lgU5LLEe7CXQI7YTvgIW6t77IoAy1WHwtNn
Pa0SfOuCeC+LsRKCqMOuPd8wxQXYy6h9Nl28yCg5tVmozHj9nbYuv+DcmEWqQzEiyj/PlM75Dp9C
JF/YLVYf9SYVBgRmHhSd2PCM0p6yed3lEeJTErvsy4Yydc0+JTRWO6hNWCTDKDkL9XogDfZaRifA
rlioqHuze6sA/h+C1tqlegQlAwgIuV0kSipAj/EwxdyLkUImAmtoGg5NRxUQcvDvaATiJknYDWcw
fw0sKdEzE5F4tSyrbiTO6LtaTju+lfodtBstZVWXd4YLLbRDB+czHox8ld+lH9ylLhqEBjENRIHI
2sLAErfRDGue+ka7shDsi9WIVuvGNaiLCbugOmy0KhB7iDXHM9+becTtz6SZUd5uRqBGwd9Bp1k8
t1DRRCDoXgrDH57g0ycEdRKgj6D4GBsOpL9DFYpQLrH/QMcegUb9smeqbTjcfPDnnsfP4VQC9LtA
Aj/AfXkHdecVO6EFS0+r+eQYMfhO/N3ZpBFa0GPYGwAiEgQ9pXpSIdn5bTp+exgAdmpJGZsKGT8m
J2ATbcF3qNf5H3aosbLz2AMiQNKpD6p8bTpRyaO5PSycjvZbkZC+IovuL3Gi0/lJgEw+PTjtfSnX
mQLZ9S87R1XVF8Sdj8J7GsEGMDb5vbKFCcEjhGMo/sXcps75lEQKO7+UKND05s9SbBsLEINt2wbW
vXs3PrPPWYc7Wtx+LgPFPocEmz/ltq+kDZlni1Y9OrEN1rjREpPloGBBCrIdfNUx6AT3oAV7v/cw
M/UQXlQryM5HQ9cSzYDgcVqFXYGPiRstBkRBu40KwPiGDPFCl0TXN22bkzH/ckS2NzFWy5DKW/bd
Anl8c0yoXdg4g/8UMjL7zO8HKwaM4FDOfqf6AtOGgJsPwt732UeWn0a+tdKHJH1I+22W3CVlNIBg
5STBPOzr+qnJ97oblcVGLut6fMRxHywiHFW/9QI6WPtR2ZXzQNMU94oQ0Xlbc+n9xduLAkouOBPB
rZZAcsjq29VfF+1dT15dNxqT1zl51YbvAv+fo0XqUAdZPa7n4pgnQelsmfNhgtXQrGu9Il76iZyE
qYOf4N50F0mfF5TpAW5bRGaQicO2MtR9gmK8qEtfc58w8ghTRcQ5DmAn+eqALJEQ0h0A0HQfl2SX
682OzRCTywHbyqvVMtyrhok7naJF1pEHocYxKqCvUUV9U9DanFamiXPkfa5hJuCJcBmahxYbo6pQ
6cj3SelWaM0FPd4zDnylW2tCjVXZRxDRWHUVcFNeSSfXiqTa0rmwV+3wleDZwZIlTnYoDG+jjVNP
HKhRFI5GhwFx17Tgj2GTVn00kpzA4JUkir31sqNlHhz1WGiINzgEHMWFpEpJWWbuGlc5sE6J3R58
g/kxQQ+y4DiD+q2FdTAVmq/IVatolHE8CDRpy+azlTnSgCLCjIi6i+tbUNCfFyiy4cRNE9NPkXhX
FshpykQ0IE3bogq14TBOwEehawH+TtzkH4VmUpPba9GihydcMrX4VElJa+MtU4ANLmriDCMp9YG4
KY5ZS1Cj3eZ4Zq/8Y1bfVT3546BHjosVsxibKvtpkDmFHnQj0lEkJvbwaHRZ7A1vrD941YZXPTFL
jXL5kHL3jygbUB814jTcL1we6K0bNvkph3lgNtyppnjOnPHP7DlYPspONqkOIK0LPVvENxwASTvE
HG7DWaq96pWBSXZ6Sg2HFBKPP+wMcA1ZqkRNmYSMYbPlJE3zMEf7HdAY+CPiYIf/hKiokGxd4w/q
fUtNwSK7TQIlfa5LsR15kOf7pXs0lLeK3U05Ni8YmW1ZYnCDc1NbC7U9dN5K6u4Bo5UAIjj4jqcG
C7hon3T2zPDM4/Rkd040J1BKSTvfsl8YNqnOqsADL9geFZIYjb9UGtDYecTw44mJA1WNVCNaur2u
gN92/gfak/PTMtHi3HVpA/Zl6qGJltZPmfFWtRD8h4iJCoki5RuCPKQWd5pycOTb0Hz21pr18VC2
q76/a9KPBt4+CX+onTS0tdXSvinal3ScDTsHwHHX2PilscJs6eSwjebsWsycLOOk6BOdjYmY7aeX
rN3lXkfFis6KqWwbZ12MdwqYD01O684kKh9JMU8fC8DUyQTpdgkIqa35E9TU87XRvM78CKNCwsBp
T8r3YUCMECZR5Ldc9jo/jdpx7CWZlMnPIGtXpHLVGMgMGUKXt3Ms7pccCndz9zSOBTEQ85Lxs0j3
LZisYBeNI1p97q4D+FetIUWpYSKH2Xx9bo/zpKJd/tDXZiCAKivOKSC+wCyzbT+cJL8vIXFebLUe
IPINkxm2/PlbDIhfCeD4yqnB6Fr7A5uZMt1Wy2mxj6Z8ypXXGnRm5b3OYPuyKdpnW3sVtoYEYNdq
WtiK1wlyceep3yySIIGau/6ltowMg/nVpSwuWboSeGt6r5DJQp6ObNnmyqbt/6Sj4tetCRs7aIep
XuzirVisxAt1Vqo1bUuAkhZRBWIRB89F9xGTALiJsFVv5FFtrbzy4BkDUbEE00xiz+BY9rpImSyq
O1OYIUzmCB3TeYzo3IsZ5A0HG+StZkCazMGgjeE5ss8FdvDU7msoY8O6Ja6BR8nYd55s2AB+99us
vvAMfninwsC9Ia3tUh6lzVfJ7ya5k6hReEd7acDmaSs44vmE98FhBzavJ+Q+ep+TOm18B5FrTj65
iarR0khjvjc5OngQya7rdQ97Ds8ElXra6cmzNA8Z5DrqFZ/ALCoP5qCRWdMhZnco4FFkz2tNqfez
MexKRcY1msP6xPwZjGiHM1+rF3BDZ8zWe0GWBnPSurtvkEwNXY8OMJoxS/7eSxHLIXC0ASkxvEAS
sS2niejmhwdkTKI1QWdJ+IS+MsAksyzz3R5WI4YS6MmfWX6rFZBk+oeurTwN6aW5g5rn3kDNYkKd
CePldd8BQ9pI2jY1dc1o8ng49T3VNEl5sYHmFvjSM44SUGfsZ2GwcBSqvySfNpoABdLU2sSOak62
WFf1aXBYvKAWUdFfabv6MJ1J472E99C+SVg0ooQYe0yadY9mjR6Udv/gOgw2PSY2ok4Fqtmln2K9
EKFd9IGKrHHX9SBeGlrgot/Ae4wWkSssLEIn12M42+fsiY1QHvLW+bCzZmyaSSJfhu34kzftvTLu
Owg48/RYdCme6gTxRDhAoM7nRohSLzfGbbYk4PkDRd4pW5TRKSYJzkqRFU2FG0hM44BSRcFphLky
+8I0XwacoyXaHIppI+WcK7jInUnrflc4R2XWfUyBku5oinxlO/2LOdU+PFfQwMvB7OuoN2yNWaKo
+pibCMlRM/fQNHMomw5yhDA9jsMBNbJTCdRZ47Gry42Dd6B7RqBwcG5sSVWwExd5L0sWFW2Ky2tr
WK3HpljWCzLc2jrCCvdoWlWkADWr9sM6r0yUO6hz282ILASULECVBV2Y9EXprqQNieMSyRFmImaL
MkfnPqAACqItP2MiDRVNBNU3krjINNor3XFwkfkIe5c5FRj2LPYWvKdBo+7o0g7dtrRyUW0Co4Rk
hGtAoooCepXV2tSqQPbKesqSk5zYizNNfjcW1MwHeAgVxMKJrtUOgYvpKgXpwJwRjYD8hSZDkRa0
gzpc3oyH2mgA5e1xdw1dBsSPKSGGIaFYp548RbxMSA5gqoZ+zEL6EsHopTOQpmYl0bQpgIpJ7Jzl
AYYTq1uMaDZNrhAmoGehPBf4J8bYY+G+6ohQooiS/tTX2booxlfDW8t5VWjPimIElrL2ZCD0wp9t
A5HlqUvytTc4dGIfHO2MvnRh/eX5ZeHFNaQnnINjoCxcIJ5ruoGeGyg/K+rlkJxI1XhEPV2mQHF5
digzaI9PYj8j1BhTFw/W6DMdIleWHi9GRVIAMwSMP+ExJLBWrPLLTZEUL050DgOWii5YnWNKneTy
eRjs57SDQjukspMHS2jUKfpdabIjHB19136pROQ251AoYkjzRUOHjlE3O48lRBNB1N8Z6QFfi6QL
AgjeRteijjfSMEH9pDX7FhxUVX2rocuicFmjKD4P6T6dDDgACXFCEKVqPQtHdGEVtYBCwYTHbUGO
H6dtqyOv0914TBAz5jyo8NWa5amqkZt1S2hND4WrB2n90VfLA3KxBxUqoZ30qAQ21lbwGkPY8gEd
7qhEHbWwkqvEG6CnIak1rUoHMDlnOyYjQqBHdf1VeHkweCOFRSutQABmiSSu/HYYIJXoXilj+tHp
xnZEL43BvNGDJVevK2sBxs7Snq3hsrBTWGBX9iNHdpCp3iGZFqp5O15utcTaqDWq5/5LoPpKlN4f
7YIuPQoaaeLIz3zNMUDlfDWhJVaptM/HbXOW1kCj0UvuWvRU876OC6Pwk9zwazFRCIPFWa+TwbIO
DjsxbyaWpuy6xaRNsxcABxuhU+1T6D6jceshF81Olnm3FK+Y2E7zfd3YhFmFvuVN7nPNWk+T+TCP
xj5B0ZvXxRFS4CCD9SQ/Z/eL9tYm+U/y3+fpzsj1lW2PLxZkGfQBs1dlSonEitQa5GnNUXAPqKIM
4OFz0MCWHZqQm0poWePdCOA2rox2KThwJfJbJ9nVDBUcD7R+3upTS1WtoJZQ16aOdk+NklxVqlCC
jmduR9sN7AaHhJxJuzi+NqHQzyFzIW3E/ulgtfW2Q1fWQX9mOah8Xo2odwxPAaBPULW37gq0ErwC
2WPVNbDUq7eqnqD3oq1dQ+xV04ae86IgS3L2LV7RlH55KLu0PKcDDpWG3aUu1GCXlUSHxEDm9v84
O6/dxpFoXT8RAeZwK1IUFW3JQbZvCNttM+fMpz+fGudioG23NvbFwD0zDUssVq1a4Q9hnu4bn54i
fQgh2RiMacW8Q5KEosFn0pC/DeVTzk0wTdQJsrZMio8YS8uh3IrSLiUezunF95MCHficsR2ZN6pA
KbPwVIZnBcmWuDVtEbMvcNmLzHhXikPb05nV3xupXppkgUJKxqIxd7UQrRF2zbguGsHpTGWtd/nC
UNSF0XyPVF4kpgCCkWoasDedi1VX7lIUEkrhVZYBcV78/5Le1soDU0lboiGKidOK+GcrGWRBIXJn
9csKZdsUdmkK1wrUeSlD3C1n21LRoUF+p9OKlVjQoz6qfkQMpmLtPxOUczt4mWO3D/1yFejUzyT0
nZS4DBJtOUq/RxpdqvEcZVzczUkqW3tQ2wf65Wl9V+l07oMv06D7LKIjkcubSMu9sP+SJTowYbY0
0m9hXsUWfJgyWytFtQlFw0MX5043dt1AToOPK4f+wjc1ucrydZtndke1Ig9Qg4d5P4/L3HrLJboV
Iv3sUkftiX5iFDx1uHxq+VsZh54OlaePfeiqk6MN54IwZ43RWche/Lgk6t73puplccyoISIP+1Mj
T9MTh/sXQV/KdFuFZJ+QrsnxuZG2GhgY7U0T93JEkc0ms6piGYf6Qm36wzx/R35pN6rl+JgCjaXq
SIToInZ7mntWGOzEgYs4H4jeAuxLvDvVcpNLNKX6YVkR5qIsXYckaCkgvqyhAaEzx+tHJ5MU0heN
n8jOVeIug0Jb9KabNuduxm9yfMtapHL9uzJiqp/f4VfsFNGDZeq0lcIF8KtF1cY7sxeh0ZDQizhh
iP26VROgF9TclPNWm9i9xJ7x0VxURXGd4IYZq3/82fcsc2W2NU1tvqEBWnWk92nFJHYR3pk0BqqW
5oG2bXR/U4XTpqVdGZmy26rpNq6Y/sAJzhLNLceODjlbOWyWRTHagiFhoT1wZ+TOCPNdNevFgGHl
qDKnMSNvzFSv05+0JnPqOXBagUBQts44qAexYnaivgszQUfoHNxkVqTCbiNehknDbgAMnNN3a5Rq
ESryk9ykD3rwadJ87a3ILYCNCNysNSgzM8gdLSfhM79r461tXuLwUr+kr7kSLfMCQQpNW4R8TtsY
pyyLHbEZ1lo7bJLG3Gek+iIqY/QSthWygEk+UELF+1IEsuSPq9Yy9im6GbKwFjpzU/iKUzELA+7j
GCOCuNSvvVwwU6AVngX9fs5RgAjCVdu2r+I00rhOnkLRWioWRYZa6kutrd9aQ+Fy7kpHomORxeNz
3ocUeZda0OgjL1NnSkuUpjIZ6p6Io5GMfVv82M/Brin7YDVkb4Ocrwa5cScNj8hkGQhJuJCE0E2p
xUoJYrW+KSbYu6W8iQu85we7lY55vyvy1358VZv3oUaFI3iRZkQFabvocLP8THYFK3+NJZZFWmh0
bmlvxHq+DP0lGP2cgV5yGDXJLs33UnyNGODWauokbQo3sKKH+ilM64ihg8zbM4etP24soGeq18gR
JYtqG3351aXDsuBwoSnYqScr2fZ0+2YIz4+J+tzTE5esF7W3cK5FJyHM34tgtE1doicZelPKzEoc
pTOGzsu+qh8iUXwcUaiSI+Fea+4lss9cj5ZRC5dhPAjSsNOKdpXrR3/eSZnp+on8Jxx2ab/PGH1V
Vbe3RLOxB7nQHVWr7wMcZ5mIPhmzRtI4f2dZaCwa6bkc/T9J3nHwetnu68nxuRYsGhCQysesOJS0
sq1E3pCnsQyV21AYGQmedelD2ideoLeHIqQzTb7pYIJK75wQ7T+GQgoF8l4n4oZKsxRaoBBazdyh
ZiLWpBwoJhhaTd9bHdygLjxZPs6MDq3SNcnTe0usFkOXAGoan7Qg2cV9/m7Cpx+Tzg0teT3x8/Lv
WHu6ij+vK362IawBfooCFT5hpMPkc6HX25J30ka5Zvdda+t+8TwDWU6N4COMtbXQkwES0joxca0A
sgudfiSPmHdE72NpOD6qBYqMuENJ91+n900TBKUSJwmQg9miWwZ1KpvcUakfkAvzOoVeIqNEihZX
LqfT2GwYqK+RG7hMIy1zYhoz7vywA8pXo9SUvQGj08fvyHwJpo+cUWjTSG6rlatsBnNK9aUG74V0
rJDetvrlxFrWw95iGKS2vqNAAzIF1+Cvl/OXwpDNmif0rQ1XI14JfHU8ExY5f57qjp4PLsD7TDNs
RZqdnMwTAwhGdVm+y9o/ffoedZWn4FnYwspi6mvSY+spliPjqKSHPHwPuCowHVmE+metTSThHeOm
7EEKfEcYyFJHP3rsDeZxZS542RweQmPdlWu61wVTm6FdN5CXguGuFkhaRfMsRGjCBuu59GLZWHUC
jYegdfLKWOrMH6X4c0ByzxofRrbqiLBAop4n9aim3Z0p9x5EGCfNkDKIOOAKw40ofpa5yRaXrNOI
u6WUxPJCKNXFzEhXChS3m9cimYCQbvph2w+iK471BnfMFaFR6C5GzP23TuwrmtKbpceAooXrK9aw
kJ2i7pEaQqUqjz7NBBelWP1U+ku9qObQ6ERrO8+5l/cm4VPEwmk+otQq2VYdL0cMG4nYu6JNjhh/
7oYm2Zn67IUR+7jvvXbYCjW1qRbtM11ZSx3OPMTIeKSKn6tVp2qrGfFWrINV5Y/A+Ep5SiZSuY9G
+oC3FDCAkJRdkuxawBBDR615B4xC149ad6jIA+RgvBOY0AhM/pL5M27O1nRO/S9udBCCB7X3uhCi
8p3GBM/y13qyy1GEBWhaSxRP0j2gAalmflfdm8K9CabMEtdCuxmHY1Lvg/Kgpnsp3EfSXpw+eU2O
WD80XeQUVuBOUXwKi7c8mHazGCNDAbXAmuLXoRQxkPzUp5dKSRfgJ+8LjU5JlS1TppV0/egA6qeq
NiCFPUTmugw3YsXUl0rXHUyMbsIHvUZhgylllZzKUVhcpgQz7DHErkmaHwdaOZ2yYd/6FlYLwUmN
TyVNa6t6Kg392HXyKZCyu0D1xMEr+Sttr7CKuuNn38j3U0DuOvEzmYqPJn+JhePMVMYykt2IGm8W
qauQcGLBIBPKfWpe3irezcpBQPcf2ET3lCR/SjxD54CO5nZIqOvqei0ZAicYiECV9ZtQAsgyG5s5
OF5uRz2TGGPnUJNi670rurtRrcmTm7ex/rSql9LQXIwp3cBiclY96+ZDbuWM8z6aMDvOgeU1lwQr
zZ1ybrdNFmIBbG4kiihV/SqIhLgwtxtDJCfOrE0jHkzr0Mdw5AZyEhEl6LBEmER5FPPWNnLNHfzK
C+KzhfNHEHtq+W40YLQ0ZZOARhaK7IPrnykP83s1ws/aFldVjvLVPhYfZPNe/zYSV3/TTUYggU2U
M+gvUVkK6VqqvKrYZuLkYIkwDTTVSYLtuippUm1zHmGM7zX/S47VtyQ9NVR28p2IiNgzmUkvu6r4
oQBtEKnhYfvp8ryTS5+xCbf1mYs4fpotsD7cMkF80oZF3XxWRmeXqSdbXjq9S4YjfIeqmwl3beK1
RxQ3ZZMM3J6/JUAu2J42tn7H7SHQOUzBKNhx6eJgxV+S70zWGJ9ygErswhl6LXfX07Qy2bqNDVo2
MPbgZIlsKVraw3qEt8jA43v26aQuhcFLNGWl5jHBGqWORacu9Y9KkRdBa/sPPU2W0nrOkCwocbZf
klHN5a4p+CNwWJpuO+iLYrFlDEoOS76ZYIqp08A7C4k7p5d5O03M5q1595OtnG4AZWvJjs5ax3hP
9rfTM4buB1M5dmCikGYoDCeMtt3wlCJlnyxT2F6xXUonQbwfGxI5uzKPQbHpSqoMeqW2lEC2QNQs
OvfC2kg+uLz56Mpp8ILajOWf4CIdRucEbJPth3jVPplIz4ovlASJfmyHo0a93S+lDmIPzys/jdQC
ZOYiuYDlEl6TwmvLHamFD0oiscFSR3fjW9Gv5iezXKrGY6rZETXvd4Oq5i1RCek3uNsVNFQNg6bu
BuBu06Z/TLaMUABPpFv9ITyZW/GD0l0/WDfodb991hWtICaXIk/hs8yGUmAr5DfAv78BEq81eMUo
Egtt4hcPm+hgbvp78DL9R3me7tlX7/2RFL4SF9KffyP5fluza03efDQimWkuPR87Xs/YmmabZhU6
jNkW4dZEjPEG3e0vMPQHRLB4AZL+BzAYZJUytgwztoWA05hKRUL0lHRm0Jj2tEHnSR2dwlR2M+vL
9MeHaqIJSeMkBOuS0EICzcohUhc3nvuCHf3p61xhSlGy0tL48tzTqli27ssd0xn78g9jEecgLo63
qGa/bBTxCkTeJ4NuJgXvU8wOobpqjFvMll9f3eUT/7Oi5qyTN2YZKnt7EcBEvaYrv72owrAjnYta
Q3rDEOS3tbqGkSq1mfgyeiI9HjoG6sCKeYj8eFGVtwwn/uLOf3odV3jxSAxaoY+EYWv4dyNgp66Q
VgJ6CpgqLkwZ2aAevKHE9TFiZ0OrlJY31W+1HMAKjqBCCu1kXXSN5ehODYSHyqdtWpe018qdmt3A
Cv8FfP/0Ja/iC/XRLIYBMN2Ybyi1SKYyGZN92Pz41SIjTZzeI8IZdve99jCAmEHWmOKPkfYULcwS
5B3chEo9SdZSlFrn3zv51291FYl4MwVNJwum4V+R8M2F4w0W3iV/x2l5tu8F+xzY7SrcWLc+8kfw
t2RZF5bTf3ZehbN504gw6pjNkgS4SGtDLR8dYwFMdJ3uLiKvnNjVhVTVvLTflFnW0bwDF+SSSSz/
/eA/73++xYV78p9vMRR1YdQz3+K5d8BgrWZoAMHiHrcDu3BL+0bg+hnpzMdcBS5jSCRVsPRxuwV0
tyjXb7J9xwhpEbpf/eLzrCKNwk3mbA40vz4s549xY5Uvx/h/7DY+9ypCGbWaVENUT1uVwWCWZh5+
LDfw5j/vGX73VVCqIIbncxdedDQZeC+Gi27+K76MhxZkbXyQHYZNi25rrJNz/5rdkAH+9YVdnvQ/
Lyy0KJGDfoKIuQTz6zTE28z+1Bfl4tDa3q3d+TM1jIe7CldSJAuGNhmopqjwIpV4xY0KNCV36hG4
UdFTTqnFWkuEXTXFXheYnxp4WdVItqm/Y1xWGsta9gxaps0fnbo4wjNQZpLRSPou5TYSQUNkw3gI
LDIpsUcP8G0mm7Ly4T6o5WVVRUjuFVQu0o2c4Bcy1bVmrSHHzLgHMB1l/qozNR0UgO1TkLzKnfwR
lVr9dxz171P1cyRm9a6C3JRomZ5WbLveQTbA7j1qtG3sNKvoiMDCRr7z79Bqd+J91djFVnCtXXFj
f/xM1eSjryKZkqtdLqkRsqtQkhB23Df7aFOhWTJ64Amdr97LVurC5Hzr5xaD22l70atASHKVrkBX
/9/O3bXGbK+j6oOs/LidzN5WjDa025mJ0r+X17hswh9O9bW0rAYrUVI0Tp5mTDRBToCqRfWxA0RQ
xfQdVLrG8f0cvzJwzfHyzj/C8IMpJdcHfbgL/KVjqDKeffqdavNh6gcz3qSVBbyFUZpOf1nQ8ZqK
lj2ERYm2nH4vGJ8K2mJ67xRs3rx40nx0ADpmYu2HCjAmZCSVFi9tBE5pZ4kfUXyMTKg298J87Hru
lPAuMs4N19ckfVXZcGf5W0U9VAz9cUFeaBHsVf/Np48rxd1JN6pNaZiLJGL0knrSFP5J0necylCZ
X2UKA7Fp/e+l/Jk6LlnmVWDWI11r4w410go0Cf0NoK2pE2fiMmq+1ElYTuFqCJ/yOVuVFFeqMDpW
EN5IiX4Jztf6ukySC2GAFLYdq33ge4N861K7JDw/7Y+ryCwXgRoKGZ6F2gLAHvfauODFOq/1Qlz8
+ffCKb99+ct//08cVpFeaIYaMnLgn0WgEaDPixwjaXlGCUJ3rW70mq52VZMZ3jS4fRm7AA5RRFuH
ydoqPbFdaem0FGUQYYgBp0V1F2vqWRnKkyXSVU31o5mTSwtfJra3UpPZuiG8WLQvqVd3BsMOv72l
Vf7Ls1xLXTCrg2M/9nhjhquLx4PSmjdKhN9+81U0MgIpUpXMGBi57rP+MQM3/e/1/zGdlqxraQjd
UoohN/Rhm4CkzpAaL/wQyQ30KnPR+fdHSJdo/cM2upaIEJmqWyzMsBXxvI3hRugiwor1Ro1VRwfP
FAPL0GuNidJFve5GcPu5duVEXt28DOGGfE4kRAnQkXupsKbz1/7aWH6apBPxxlrfitG/pRLm5fj8
Zwv3TVMkdcgnPV+cnT8YpBxD5/M1sBOXbX1jFS9n7odFNK+uwhr/viTLOOTgM4z5D9R9T6/HGw2E
Xxfran9FzdDVlXQJX8vqvUSjp8K1KFrl3uCqrrqLj/4yXv17O/zyINcynpQnaCaVfNRApCwZSrRK
sZCGG2zAv5y/H9bpWsxTxEozEzvMuGjm2ipZ3cX0K1+8/2+keH57hKtg3why3qQjigbJgjz87UMi
1R8X7eLz9WIWfYvq+zO7WLKMq6Q70YNG6BsepUBYylwhLEX4HW3+gWmMSs+5JvtI3NvCEL9tA+Mq
4OtDU/jDZfGenzW28h0yQ6fPM9EWlaZbdO9fEshrcc6sMy1L9TMWb6rdFHVpAyRg9TQUT4ZYu5V5
qxb9dSdcBQA1FhDiTZVxi6rORT+SYgwFdRuUwa0Q80vwNK4OftwHuhiZbOXS6eyXN7ALewx515Uz
2w8gDpxwf0vB7LcYY1wd/6yODEssKFcwPnQY89qpU6zGxSeoVEd2EveW4vNvj3QVCGQtqIVBlhlh
KZ1nRbPXVXfjhScGyub/dP6vtTATWZxCU8rHLdh5vbpgdBayfkNB8Ze9dS2B2YlxqAggs7ZDVbqJ
+pJox0ltHCMLPGwJFv7o38r3flkn/SoExKk66GOCFg3XFm4qT/S/oeOEdsbxPFdrXxlRjj9DBLup
HPTLLapfRQPmg303NRJnc7JFO6K/0NNQeX+46ex9+eo/RM5rjUtdLYrABH2xfSaDZ/BBk/1zGJna
Yct3qYxRTXsSIHPlALWSm2I0v8TSa81L3Q/8WrrU4VHiJVNs+/qzVHXLf++1X9Kma6FL2RL9AuwK
umb6lsnvpNy4jH8LlPrVyS+nWGPuyMuAMuAKi9nNH0NkDNV1jbCcZo+rfHlLree3nXZ18hE9q2QU
cXkG+VU3K9BX9zNDYAGe3r8X6bc3cH3k9cQMmDhfFullZk6uTBcC2enfv/yXN6BddecUbaqUoEH9
LU6lCEi66hSgwf/9u+XLav+wY6/l6QMNFmln/n85pXxXOtW28UrHX6nLZlU8ITK9Htx5Ix3hAKFI
nt3dahH/djVrV8ff1LFKnyYeS+H6VzzFS93CPtGQthuCP7ANGxjO1j/d+sC/WetPj3p1+tV20KzE
Gsat2ECmkyYnBnw8Brs4AG8YfaUGttgihEpmGW1K5Zl3S9gCugJQBFJ18DCnxWFM3ixoZVqD0ECM
UHvUUHrrbt68jkAowkHYzHLNoHivCgig19k99IllMqXgaaDaSMbSxE5WutTuKnYtw8W3OIeMcEja
zlbyAnM98CmJbCP5t+2gXKS9tY76YVHwhbpwFyogPHTgnzMwWON97lClF+8FgDZTgnEEKIAAPGmI
FNSEqkAvhF57EVXtQbM3uzSY1qKfrzvwJrMAPeTJAkWaWX+KAjc/cZfTKFPis+8/Tn2z6GYqQf3g
qxFigx//3m2/7ORr6c0wDsQoodDelv5jC99LuHGVyL9t42vVTUPPAT51Afpm9acCyDatj7MMet7I
Tl1G3zytNmoTOf0UQII2FoHKeHgCFNcE0aOCHqF5SaRZX+NopG+NztRKzdy2aLe1GK7MKVqmSn6n
Zp8JJMFmaF3qveXFICPXvKbZJeYbxhZYkP3BX67PAJxDt6upAINmJ4k7+EFGsauyb/zE7FI5YMZY
QZ5mGCaDzLKgIVeNv+7AyLTGZyui7igkXsprHrvCa6wAoFcGe/5b0i271YWFCS/Dr/E+NERHTd/l
4G0k/1ewDhlGsHvRBSk1HFp9XKca6Oj7ItPWauiqs+mF1SEs1vmovvaJ4iHpBIorgyCOdfLBxGVE
kgCWS0XzmKu9g56l20PL8vNXQ1nO5Vbuz4YmOwUYPaPcWpO/6CbDjfAT6XZjFa6FC8oXcmIyrZV8
Y6kpoBREPtLZjYXHwhLusw7fdubzIfaVgwSfH8GJEfSWrjjqstSQnnADmFbSAP9iCJad+TbqIG1r
CP8X4ks1uqk5OTkulZMSe2kjAGmtHhKIPv6keVnJkL1U7BJruA7ml1K/98leTvbM1CAl+zFSIR9K
Ji1HmJiq+W2Fnyqi7+UFHk3vI4eHboHATwEM+SLkq2rVGqVjasZXqeCAY45LMVYXeS+uIdU6fq4s
UyNfSnTxehQD8o7bXc9A4ADLClDj7Ud3KPxTPMsIzeL7l2IJDAmnb4Rnq5ptdSw8S7yr0FUJYmck
hxuFh3BKHXGW3LR9CtRTyxi+nsAkq995Oa1nEQCy3tsF0txKnLtZB9MTMO0Ion1OtGXc6I+dAbhJ
4MWIr4IfbXxITBeWdK1Bzk2/42LfSEe//jOI00ps0EcxxBt5o/ZrfL2qfFD9kyRq+AEle7CUwuc8
f/rlV4gOaRgKq6FXoFHgw2Zmi5L+pQEcmkJzOVkX7yppk+PGlombNvRtOeE9ojOR+xKNeVQiZLaD
dRSqEtAZ/YH5TVLuawMevFys5qyHxc88rjm09SYeVHcI0mVW03ztQRXJkPUMGy3SbaVu5wqHNRKL
pPRQy9oIAdK5FqLZOjaaLeVZbthT19lqwyagg2uMMDs0kCmRm2a9i6uXb8lOGALC6V6REPZU0V+W
05MGUqbP3gv5wwcVHACX69l1J2l8UKnNw+p+GDBoGOBZCCbmQXATCs1NmvxuLrVdEGGODrYTS/ZF
IFl2nxuLvkTCEq+1WhJsHW7iNKCr0cSHfHopGhPrHn+dYq+kRg1BTHPDQb8LATyLGDENifKA1Otg
vkgSI58RhatCcXXA8yLY3jR6LoC+FzWec25cQU0vvQ7OJrrejmG9WTNkE2YnQ2k6ll6jdFLviqTE
nXVQ9ibo0Q5Sgzrd9dnHlAewerys+hyL3VQ/h6JpV7LiFuah61DWCpbAd2EsSWdRILzy8M0k0B3X
n9VIcJKMBxejb6HtV0UZPWIqijdvc4o7cDTCk6I1p6nH1zE2HHUwYcAzM4juY/EwNGCohNnrEa8Y
on4dCyOiPYVdJ2COrHVW3Ft1tezNcDOi5aYe1BEOFqxfUxJWFxqNPgkLqX6MMoUf+SoJuTljkKkr
pe2cQsw2kt+4mv5Wig8lfK2OORqiR6LopV22DA24y7pqz3rNIIGoVQBm17/b3nezJkG1hSPMth3V
6mRpDG3xLQpA1YlZ4fZaBE/4TZMSR6+/fURLhcI6pPKfqkS5pwSDhutvOC6K0FrEKRHZ6NYzTXZI
iLZUHS9Axr55bdPsUItfxnRKOBoCRENB2Ftxuy8l6GnjMlNfdHFwqv69Me/yzhNL/ZDl/bqXy2Uh
jkg8oEgeecRja0QyR4Rlb3hGxTtINEbwn+IANn347utqiwIfWhkfer6H4QWIXbHF5L4tPoVqP5To
DRNW5mKpMQAX/fRRJL4l4Rn6/1IWsLuHVZeFj1bwLjYbPSCDkfhlj1IAnK0vvHpoXJiASz35NkBz
6UhOmcVz32w10FSlqb/OCaDQKF6G2VsY1i6f7nX1Y6Zfwp7B7gUCmijrUtjguYZa0OSYZFFJ/N02
JzyQlkPcL9rS1cRjXnKfyPBavnqFniUk54ojNeQwTFvLFtEvkVEq7lgM/TFJV2b+ZeRe3cNQBv0/
px+ygI8rV4KCOOOcYWEWARtLma/0W7nZGVaOogMkWx2Gm989ziLegiCG4QHFUG/SAZSWZj30xrYB
2A4NroxgO3pKObp6re87kO9G8yKkCQAMoI85kNkcsaQRYQw92s1B8BWrMAS753gsSfDOUgtQWCu9
rOFxvrAfQLqsvS8vYAT5TzYeR0Rb1IjOFlzCIfN66WEMtkmQwbjYWBklb5R7LQgdY5TW5fTQq+9i
9TLBRpnDD0tX0c1grJLpnopEPyXGQiiKZdABljbufZxDATNnxxo0mIK8jgkWT5zybSSh0iDDmenb
J8C1AMiNYlkk4VcqKeu6eciCFxVFytaHXEmUk9rzlGeoNAWrtJg/NTUAcWF8IQS5ELSWjMtfDI0P
jr8QHFmG7qC+xVRqeQpkPAu3U1B/ZrAipyxDJgNiKYO2j2Do0FtRJqQDgYukNMh1mMaFxpq20EHy
Or2ve32tWcdY3fqK9Mlww4maZKvnrhIxGfuoxYNcnUXp1ejCUxhncLbzXaF/FoBpU6ta1cFrxTdQ
qmcrQWLUz/dWG0BUZdTSP3Xlo4a60ZQby2HWl0Fy2bDldpSAgsv7vv6Q+40J6HqW4VUj0ynGCbSD
QwF2fOyeouJD1yFet+mhnh9r4TUvZocp5YL5sDP3oPb2CFMsRgnz2XayUwvisfXIxemJYHX1idis
65sJlZdFq/dccpIb4w8aydHKF7/UEDhUHDMKuuhyg6HRrccqqT8gD7kDdDKdwJCVJms009AHk5rN
39aUuXJqLjIw8DpIR+xIbEklfUbFC5dUP38ptDd5HPcR4k9KED6mET2apqc91AP/9HdBefSRG9A1
PBhbZd2Aiyz2sqTtgaZxZV9+W86JbV9qSVuOMSCT5HU2SVR86cNoGm+oQb/H1caHwaf1EDmTBFry
eSoEVxoQddAAqOSMIqIexagQ4oiwDTQs1cLPG1WK+Us5/1eH/T/TiKINu6QMGUJVbNlQnt0oeawV
/2FS41UDrjKSMpZMcFPjrirnXVN9Gsl7QBSQUx1HcQQn+scQPGRtSo5RC04AqSPNLSzNQVsfZ1hb
w3zgcgNd+ip0aGppkT2iQiZkK0vMl9B0S2z2FJ1prIWdEXyFDOG1mpdtwi+LjAer37ZdvTZCegEo
w1jWu+gj1FP132k+AGFc69K5jl9HSqBiXmvRekAnLGqxYed64WRP0bOPXItV5PcaDOG4etZKtBjF
eREVcN64VCshXpudsY8TKLOXObYjQa9Bw8D3X2UJ8RoDtNRoN77JC4ByndZIAE2HmMky8WiwSqcG
LF2A8avfZnoKouYWkButAhUo3X/ygwucGlGqRHM6YReJDLTNDJqevxJkaTf1waIEdGuY39P4J1V2
OmdNmB6CeqtBbtGEwlPkgNvchKljLKJxj3E73w61meIUt3gcpoE7pB9B9FLAsBD8Xc5TixXQXwC9
asVQJj3H+pvanQbrSwEuHEidE2v1KubQ0EITStJsmKxRMmwVcyXoaJ8p4i5KDykB0c8QvzUHB3K4
U/anFhZmDETbhJsVyCsBtZCT0UAkht6CFhw23MaDwovUU7zBYygjEDgn9V4cnqAIGf2mMVEMwHFz
tN7EkUwv+mh7y1FnJADioymTT3+mfY96ybMoHsPgQ1H39XD2q8RNUySsiHMdN40aQZU6YRSLJszA
7NHD1ccJUaGJYcBmUUsoMwQ4vij991YCnqUOHANXSCEOloSgVTNsLFlyTd0/RYK8jMj4mr1JNLMU
A1atuGszMFm9tZVhKrf9/A5LjoLacIzyuWjeLP0kWA8S+PXaLBHqUs9pmb+pagp58zXFzk0fj+DX
2cmEwJzKmY3WBD30/kcVYiXalhcu+8aHBaNE8taHUREJwUOeV3CZumOn6PeRiL6PJTmR3Nu+dIL+
tqjJli3Dt1v1SQHbIM78bTHZ+coD9JEmPbWIkdCWm4SWTk+2HVTBESRlnyA6MpdOVj4r5UMZYghP
FLp4anrszSre53Sj8gejc7vwKAhnOd9pw6GZH2qgEuldnT8E40ZCOtg668nWBEVTvQdwLk3TcnBG
KKNdLMFDGE9dAD3HPPrgCXvh1LVe1dwFiHcFfXEy1OApx3EJ7TgZ1gB6FZqT80glEisKwoTPPja+
ZNlZsuL/TOUxQkAKxlkFDiKTPv12gg3cTxQGpBHWQSk3ariqcw4SWhQMiOsKqT/8CwM7S5xQ12yz
OUtJw8xQXlqgNrQyXvV982QKzVbqdFAAOmKJ39TPadgsaqjgYSW1wC6RStHokxsIJ5r+BsIahMeQ
rK1zZJojqkVLqiEVQRmKMtitsnbZg4UBUpIE5Mpx7+mdtS7rBOmwTY9gBv6UgrosxtTJLEc3IioD
8WJKbAtAT6x66XdA58nny//H3Jklx41saXor1/IdWXDHXFb3PpAxD2SQwUHUC0yiRMzz4AAW0fvo
ddTG6kNQWSnJbl5Vt1mb9YNgAIIRigFwP37Of76fdBZ6l6Q9oQNHEnWTeTRXRbAOVu0AI5hUWcsI
4m7dZNdntIjZlN+nkKaWKz/81OQw00DxxQR73bmzy1WvEtb4A31TCMnp+0pvo/4xnUWo0VaGSwHk
UQqQJnS9CNu9LydxNXA9JR2BDyk2lt7wNGGL5pgU8QWXhU2HNQWxMnwE1bWA8bDFMukUp6/1tI3w
bPQbJDRPVS4PrtsDvDF2Q/CgtXjGOtXKhw6SAUUUa6XzNZn1XeFHRwM/19a66cZ0iTfvclRULO10
GakQHzp3a+rBNhMbj4zF1MCMiOnA99fKetFssNyiX0TqNR7ahwjNprE1sufeOUdQMRsvf25bc5MW
wTb0+4NkAf6vJ8u/EnlZP5UIC8cG0uJyjxXLfMvlsewfqnt/Nx3ybbltlv4aWsodHUHXYkeLz33x
4O3Esr7pDs0pW2SrX5XE/zKdPCe4v5uzlehtZZIh2rtd+2gHdPpkkjZXmpknSq/CX+dtfu1m+AO4
XysfFEdNXzUiSUVbgaqcEyqO+yLOr2MvuPH8t3/97fxVIPFT4aGevIrORhtrNUAzsaQ72GMNGvyy
pPlXr/9T3cFM3L6vUofqKV1C7aQ/wpANRwZWPlQ6nQ0gAJ25NckVUIZsQN1PNWN68DEafxEr/VUV
52fvJtx0C9sX/PyGAFNUxxudtN7g1vRV5wuf5vDatBfkxIH7WStJPF119RL6AulCVi36L8QXf5n/
/Sm3r9tjoPvlgGxIAlvMWc1WD23UQY1hhpnuVfkhgKpn+LAb23ZT447e5NUyBSCimBM1RSt5HcNi
S1kEFvG1TTzZtW8TffL/+kL4q8z3T7mxxo/F0LZ0JhsRyMDqChbSL27Av7gEjJ/KKPkkdGec1Uc2
mlUJRqwjGRaCX/nXb3z+Av9J0cT46YslwA6zCdkgIbZ+5Zf7cKIyg2smbhS/+B/+SpBt/PTdxH6L
NNoy+ARJAMNEh1wqdtSbgUYEZxF5KzxlV1lmrjtbnQQpZrdO191sKB4ZC7Bti66E9BIbW7AlV4km
v6Il2rRwBCkxrVwKJ6P1yZH6Jh+7X9Qurfn++mffyvwzfzfYVCF2TJ3JtxLSZt4NxqGpi6XXqi0Q
oy0uzKze8mVunqMxerVCFzzJ2erMJy931q6X7kHlZRiBDwayoA6u3yqBwFzJtyAm35ucw9BbjSwl
BeZk7jwDRGTLoa4FDaFTC1fG11e1Ua/s9LMzfkwskjsKmOKYPJnSX+NAdh1AwWbso+HmwVbpMk6h
fkzDZ6a158R6rLUv/3cXx09j/5jQzktfj9qLFD9VQvQezcAoT2n49fIf/Nvr8O/B1+L0/pU2//gP
jl+LcqyjIGx/OvzHMXqti6Z4a/9jftp//9mPT/rHzac+yt+Kn//mh6fwyt/+58Wn9tMPB8u8jdrx
rvtaj/dfmy5tLy/Pe5z/8n/64N++Xl7lYSy//v2316LL2/nVAka83749tP3y999sWg+cWSz4b9//
H9/+4OZTxnP/83+lX/92DqmJtZ/++XO/fmrav/8mTPt3T+rCFdIxTWHq3KXq6x+PWGAmTN1xhOma
s3AwL+o2/PtvpvE78aipu0IIyyGZwpOaovv2kKNL3XNd0zYNnu389sd7/OG3+vO3+1veZaciytvm
778Z5o9jk+MZlmmavJ40LQxg8Vf48XaxpU/gkUfT41jCBZSssOSuDvO7uCYZo+nPyqHt2cJB02UA
8AyGMgeFtD8+N2nBH49nFPNreJnA1a2jyDSiukYegMhGU3hP194qID+ncoWMNXpK8Mq5dvXCXQjY
NTa+KVYfD8u+6OikIv7pvPE81sQkKn/SWY15WKx6Vw7YQLew9rlL+TMCBp1hz0ttjhGGuLlz6cMq
iq99Ap8eV1RgCa33gLP7OdOqZWRrmz5wG1CXNfDM/kVz5bNQ7m3XGuCZna0rnIfC0R50F0xU1lED
iTZVl246V9vUQ/aCvuIz66GcVtjXvCEwCaVPNSQpvhIAor3EXa29qbyayoldPySDTwKEJKgVORUk
L7lTfUpPaH3fOuJc5EhBIT68ZCpeljFZwSjcjn6Ij3OmrvrMPkE6OJsOTyX/Av6nMRaqR2lrK+0R
sqzS8Uru3FuT840FGiuR7T1AvE0smpXKnKcimj4nM1rDLO+6gOrEUFVrDQ6/aYJ7KXldlgzGlTLV
uWrqtYy7J22SO6qFb1IV96ngK4Rqcc5UfyQh7dMFSPmrH7MlkNfq2i10ZEfxR5MKnF63MbDdhrM+
IK1uZlT1cXYnZwwe1uLXw1g99SmVJOHC/7Ed/heqHUqDZihbUCs84prOTWz0ACwo8foRM77bsBBQ
M0AoFLdVZV97UOdCKgHlkG276bOd0vfbh3TfG05zAqd2GAIZsl7mF56a6ikOpmc1M+R07dZO9X0a
w64PNQHziCym0l+tgowdJZXqSpD2QoNd37PAetC97kazHtK2PBZTs6Cc0pTuKQqil1zM6f8m/xpU
fELPXcUefSq+m32dMlbpqTl9qglkWCtRXSj2jVfQ9JxCGLZUu1atCd8iHsG3G6zRzR1T4MLqUC6Q
7e8amikcOEaWob11IPPIup4DE5Z0MzblggpqtKzcT7kcF6Y2OxlUKSRfXwMpRE2ryFfkyzei15/7
tHqiAWFrOcVTqrdgTbrjKPN7UbjgzovsKWUhLoY76aUBVYnpHPbZunXTUzAvZiOcAdIx9ikbn4ue
3AoFKTh2ZrzLUuZuJnT67vyNnmhLKzQPngxBgjc5ahT8kwzR3ySCK6iWey1M7noPo0uSmY4Rbnyu
rK6qv/Yu0idXLKNVOMqDmNEJju/eRYCLy/nH6Oul09Dn7fbWVVyDqHeq9WObq0PYqh5ssn9rxF5z
zZ3/osXtmvd7NVjjmxTNupfaRo9Tiims5Zv4xS/1j4rWa2pasKbSOzEO5IFRSV4VrPnyqj5Uynwt
e2NHlWTVeta2bLPLGw0KpJPK2ZqW+5aE5s5JnW2ddoesJEmuxMH0IEXr1oMwxD7vzc9UNh79MF2a
MBhSHYi5Ud43yXDWK8BXcbYZXS4xzQw/a8rdVbTV65KmbOW+9bl2qypjh4/PHupr104YPdjbxBo/
zoigeszoCpd7y9UWowjXTptdfzdNfZsCvh/yxY9x7rcR37Kka0rmOOfSNfxdgGSYemQFapgeOzcF
Tm8bt35VfohFWl67Ochc2L9qyA8xZcjJzw++CneWT8IiQxmj7NUv3s2Pcrz3d2PRFedZwrGE+Flk
mkEhqqq61h8BxBXXAxVjG+tAI/A1fEysTYXFRyBTGvpXYePfxmX2MYOcW47+rqiNu8zvTkoHdokv
xP+rsOYvg5//DwMb4onvfp85cPohqNnmX4r8P/93ExEDvgdKczR0edIf0Yz4XZfCwQfU0h1iGsKJ
92jGs36XOoGEazimLo3voxnrd9vVDZpGPZNAh5iFJ32LZjSh/+7phEAer+VJR5r2/0k4Iy5r2j+j
ftd2Hf57R0ca50oHpfXPq/pY0GaBWc52aNqJ6krWWParKARo4TwcjuVAHa1PknrJYil1t4xZD+Ok
yEMXpr5QhXLOVjRp2B5kc9uxyFd53Ytbowe3VoQG5gnGjJudJWHVFDxlCipH11nwnEVNODKGxc3l
nBe5n51SexOTC1GkKhkrl/mYGWCkClDM2To1veB42SRjHh4Hy79qCuHcd371gcK4uDHIHqC4oKwY
FPVw1EILwrg2bi4fI20BXLJ4MZYdQdFKhKWzbmUGMdzvu2WX6HcFA9gXPSputBwmXigyhPtagt15
kxBcGFF4zhJzWgoL+IU0Bd1Eziov/UAwLd16fdIemUaBtAIAmbLG3MmOitH8nkt/Co5j2VER1QJr
JrltvNbhq/R97bPtqHqR+OMhp9Z9VUXAwWBM9nPj21QfLhsMvgDvti6F+dCPbCxX7AFJBzlIRG5/
bEJFu7mooqVd2nhATJX2yRgEyU2pSNLS4XRIB+be3FBH6JMJYi1/UteNJfUrPdSt/r7CFPaU958D
ruE7v6xD0sMJYVbr7vpCy26SCnhGWNp0nFqevs+DZls7vfGspU2z0xsHdvp8WGtgSb02DBZ1EEZ3
jau0awonGCxM8aMyHa4b9J/8wo0InvqiJ6SCNomyIMxPl00qmvzU4LYTNM1Z2ta09kaZvT82zH+P
iMBDU9UHx4iE7Z8PhkO3j/swRorBa1md96u81KUt6cc7xUVTb3DfmfgfWz/DL/JEJrYxQEbyNJNB
14EcqYrRE6ueGvWuEXl74zfpWnqB8Th4k3dXpnSZh/b0OG2MFrhz4AYxoCdUP2Vh4EEygkxrUhoZ
WaYjoUjNbSeZm5OaSMOhfX/hB1Xzwazqxyw3jTc9fuz86TYq/O3lvtGduri57NkKZx5PKqBpAMQ9
4ZQvfnJXUW34bmz7JzPhZW754Stwhe7BidY9BhLhXtZG382EgRGHphX7w7YUMxhMWE+FI4ZdXRno
JMrCerJL0wGxVocrZ36UrvBoYeldv708qg/uTGZDLhBJQlTPMtOtNcqPTiPtLzYRkKxTD7IeNi59
1wFPmNAQZfMVEc4/qlvl9nU6aN7ycphW9rf7Iog00gZ1/pxMwngpIFLPBw0Fgc/zjlFafMe4E2St
V+0Mw81uqxDbJZ+L95Nl0f0pQA6pnPorYao4UHxxi0XNIpOS/AS0aWsIgciuoAJYdWP2nHmxY6JO
p3gRJ072MNXYufRBlS7D+TDxIhuFpP7aGF32UIbgXrsa3YCZNi1CGP8xcXzj5rLR7YnSwnxoue4v
Wp5Yg/+Q0XFt5geyoiAQWCzPk8lPYmsbrZmXEbPsIvoad9w+K6CaN5DV7oIxJplj74Iwi7/0hg4U
H6QOCL0S3VFJfXO2rTwVibYOBuT9cRxNL5e9gurm+1743+cujw4NFY4//y5I8tfJghTqeMXIuhG6
Zp3U1UunyAHVVl4claa7+yTyUedmdPoTv8yXy0DVgAH3ctgXJKRsQXHhctgZOG6BoPnS1iB6WzjO
j61K+PViWW+qCIdCiiIczuGwmL6kdooAo9RaREtVnNNo7w5U3dgkjZOQj3ORZxgTS75iYCVbZd5t
P+9VjdNcJ0lUA67n0HNgQeYUE7epTAKE1FawMSDsPLimAkdQwxi6HOam+SLqqBju8goILBCug++k
SGbnPXfeq3USWZUWKZSRxbCTDY4a2nDTB0OBO5sfLz0bvZ6RZ8NRaLCHpjKb5iAy2eo5GY+1DIRL
477dn6sw7layplwZ0HJ97vE2uSuoW8c6edNr31BnZEjJ9YRTwPvrVbmrjlkAJBdSitWshAs4Pa9M
1uImRT80SdTCFfpQx0u7dZ+HGI5kLDE6LGyIYcf6zmzK5g594bdzEYMMstWgWTllXxwZ977ftKGB
SKalADqfj2sTC6bB1bfhhGVHF1BUC/KufE6lTmtEEpTwm6fimerCvU5ZtmF1rA2gre3Qr4EXGdaT
Z6XXAZa6L2lkF5vchpnVaUg9sgoE7uAYxokUZLyPlfugaZHZLuP5GoIDeau7kbuQNeozzTb8fdd3
/v6yJ7NQ28sJcAyTVWAVgIaHisZgc3SaW1GkT22vWzt/soaTZibjSeT4gri2KKnBOCl6HjI4l0en
rnQOqKq3mjUvOqseJCaX8MkGWjRNw6fQKQciDAqr6dAY945fvyUN7OqopaN2aPy7ija7D0VaNovK
nZybTNfkVmqKiGtsPjRpk66a+eI26iZbGUaarhzWTWsP1OW6KcDYk73JbzRPT57NbAm12niGzY+X
IQoMvLgofad4eC5gTVQvPaKt3u/0VU4KejEpsz7YYdQcLnuXjS7QNAxoXv2okfuiVTXTdEwzgKpe
BppzN9roZKwscB7TtVJfpKFDmjton2syOetKTRg1iVF9mAXqrhnrn3DxwReqivT9SIGzgWmHCjL0
UQUrB4GcnFTMOjLLDjKkR8qh9sl3IfzFUPXetZHiA+eVOho2O0VJMW8KPNL8RhPnSDX2QmdQ2BAD
Gs+SZMCYuu5hDLgYVpANga2NcRns3LjJIcd1u6Y1Qe3NmyzPmmsZezgg5FQr/SERWHM0w9IOayAx
sJSv/nwA5s+wJFtk3sbEL6oKk1tXp0bZTHoJkTyGwtghN+pKhAyCBXrSSXQntSUw1PbiO6RVO723
5eNo1TbE0aS7QhfvIE/v7C8IxXvrS6/wn0S7jqjCeHZrBEGhrzd7mSXGMyu3BarM6lArRCT5oJhR
3dT4qBuzPsu3v5DYOiS4K3fS3EgTVYlTleZNa/gYvqV9DaMUwp6Z9jCxoYQABTMcf986ykyOhUaX
dzp09t4xpNwEjmHTKjdkG09b9mYvHz1nXA+StrlalcajP2J1lDgHv7CmnUxzHC316VzxNSAnE8Oi
dmzi4UzPTynS7eXEUmApRaq/wN1fGCWQAwscwqoIEubXHCjwEg1uDv3WDs9tmJW3YcUFNrO800C1
D8jELoFSWyOhJAzAT62xsQOyQujWCieUIMTP0wxxknDRDlTzW0zy3N0bVgHU3JVY+zUYtlUGkq06
Nx4DT2h7X5dPDcsRGWdMRZoJmXFkYs9K/CPSAksr3ZXcbOA1Irc4yxIfvNrq4mtrLOb/t4FTATf3
Yw9S/9Ew2w/K5hYrtLNWG9pT1aMqk6o+B6U7nRWpWlivwbNn5P2x6jxWEnqHBSDmiLaeuke/LIZ9
4KDDVo5zLOoAlHqRN+G+rkJGfLdInlNRgVqv0eskBfTNq1HDosgqjYUXoY7PMFo6O37fHoZxOAQq
uSls0X2BAfW+U9gFWRt/kSYyPRmhLh+jxr4hU5ye8jyBntJ5WrvtfKRhQeeEnw20M34u5HOf+NW6
mcxso+X4zTieSf/OZPs4XnjhcQzG4pA2FPUzVdBxHElwr7a8Akowfmy46VZ6ak2bKufPGDfx8/Lk
gAl1elR2NxxZwrR7G58REqBudrpsChurJOFOoDALDcYh+rCoJFnapP34MURc0PtS/1rUoK9nDaGj
ndKA9hErw7dtysb7+WJ7wV+K3HHuR/da1U6rsnEDqCFjvFfjs5SRt0jlYDxX9Vw5b00I8vPhfLNr
VoPyvjfqWxNvmys3a+uXy55InW97l3NKlgHT7EfmtP6OUl57lLaDPev8uXXHfHOC2TgwDYCEx5V7
G1kg5t1Mli99y9UPYgR3XgVTGac9xr08gxgJkfnMmiMtrgPXuQX4fiozo9he1mBE09nRAGcsjcZK
jmZU2Lcg97tl2ytxUqyql2qgVSYHFkec3dd3vfTlycIlpCbhY1q4xiW6dQ507EHiQsNWdnLMs5n1
cGghz2JkEmvGVdSlE4aROs4xbd9Ea0dAl8G/obkT8fgapJm8VrqPHQ3RL8K8urm1QtncghbVgcs6
YotMCfJaIFt9X9Y0oup+c2swo90GTk6hHKLzvLquik0QBd6rWxKTuZOBo67l6gvaf63TWNPFk6rx
wzRBymRGXI+T0W7KAK7U5T0nadHeN+jFuE62sV/CuvaZiUgz0pBsleOCthbWlcOEzNp3nmRW5ach
1bL3TYNufQbnMrWddGbTw0Dv9CH1aXnR8MB51vLmVCFeHCojO+KwZ950KaIfERAumCBGitr2Dp5S
S9KYJrd8cDBk5nxRSf1gVX21eU9b1JNF0cWZPvujieFE0n/boCpBxjWfc41hPYReXtzSNfPq+wT9
l3HWhu9K+mSOzYrOOCnUQX/5GjVeNd1oQXeOkRLJsc5eg948oFW+18x8fMyb+NOYZPLTvBOQnLoe
uLK3PUZLd02BAjLwTpVtAcoOymGrtL2mzYXwkZ1CNneU35k4Ewj/KOkYisda+S8l38+ASw00xO52
MvPwrR3dz1Kr1E7W9eysS/isB6G2ckcIHpdD6LiEz/MDyiS3m8wBt5HV5Y0DEX5KM+94iSzhImtX
DD4IaUzj0yUw7JG3balBdYiHg/KZZbfALLbACii2oivd8q0baF0fGl9VJ1HE+kOHqd8QlwQBGBxc
MkheYlT7oJTB1g6nFRl1UGVRBzhq3vtzkyNoWvhd+PavF8qXtB6r9JGs95wAdFyXdLTj2RQjXRLG
4mdQU963ouzadmCyq/y1PgJ3193YPRaDlnzbw5qMuoAGsQ/7xZNpDNquVdP95SiraRNI6ylHXeZj
c1t5tEfMYWhosdG8wd7Hhn7jXULOSXzCndlCrjnSTNGF/bXpi/oDzOrPMa/6RacH02ug3mBj6y2G
oKm+dF73ZojWehZ+AnVYv0vysb8zkkBbaV097Hsd0pXv9FgHZAaFEEaRax1niQ9WEFIdaZPlaCP6
xo4LOERqC5wJDBZ7Iw1pZwxg7pNJUcw3FRpSTYj9pGz9rIftvTWbKr4ns8oyfSYfhTFhGwf0NzB4
uZFT313OlYV8Awyv05cH2dvUw/NoFOE5EKhO3290VutggmMDVx8MAo+XPc2so/e9P8+97wX0nFQl
SvrB6sZV0nvjxzx+jU3pfcDqEd/o+XQjg8OUxx7L4oZmqQTWtFZo+jqY90YNt6jL3uXcmCZ4i0ed
d0itkxf3yfmy2K990SOIrIL95bDJQFhErVks6YaAaRX0T3k0UrATRfDxsqcpG5n8fO59LxmenPYl
uqTt5o2Bg8FtW2nqWncQ5QfzudQtfiE1Iqf2Q6pgvl4dnRCP6rjnSsOwyTh/LwLR66huHTdQ+Jeb
eCcIVr+04tO8Qsq0NgYyIWWA2VdbPiY6cKZsyJo7vahTdH8DuZIO3aWqZIOSm71yom+Yb5K+wfmQ
xeaIOXA8LvRLUN432eeMBfaH8gEt9oiaqazWep/56wjw3THHVW/BNyReVG1vqpQScgUV4C4aFRhr
r4nu/W7uATK9+yDpJYbQnbELrezb3uXcMJ+L53M08tE8mZjtwq7wii1c7ENq2gaex6x9Vlbif9Sc
6kDbjJ+8lrmVLLo6UMehy0bmgZlqPMEOv//pYb1vs2VXUP2uy9La5D4q9diLght+qWrZlpN6wAt0
uhJU0D5XhbEO24hlZDq+dA7+p5NnfrJj079ybcO7z/SkR947WACLAckbWnOvJXR95jSRrS6Hl00p
vHUTj7v3SD6xhUtStSWgI+wa0P/GQe9vy9kmZwyJdEzn83uMnzBsYPpulg9+/NHwynCvRaHE3v5V
xpH6Gpnia5cn2fOAA/SiprnjVCa4wgc1NTglG33TaMwC8XxDE+9gqOX15V3eSpydG+NL2pnOrUv/
6WXyrhuk6lxecPKVu1VFj9WZFP4uV6C0NbNhT0Z4ElqAsNyitchTaB/0IIk+61na05kVeSdM21DZ
uunsBecdsUtobqN5c4knXLegK53zl6PL+aLc5vOK3OlLlt9Bwr0nmuEhmAfKAgHvLdMbPiBxvHF6
NVsYE2TooRZd4YDpABpP8RtMq7v2soY0Zwsel4X55dBF3Oj3Vb6uO9rq0QMpGNldBMO+m1cf87ui
0IpdqNZJrI6c7Ga0QhqVd7R1YA00z8x5GSwQM+kPtUeLdNS5JBoVntPBnN+/bNLSqw+o3O1fJGuF
/aOgi/SfKbl+mOBNhDT8+6m0Y6jQbIbMN3eaO+LHMkTmPqVV4VIQidwBr+eqoylaT9v7SaNvxzWC
b4dk2bRdMJb5FfwHJ26bx8v6iQNK+M1j9iQbrTnGl0oCXgZoUj44Ji3GdcvMs3JDd4WhVnVvJMXJ
dTL9Thp1du4wvtSSgda5qthp0jM3htdbN7rtugu/D9WjTmiJCN5Xrx6ZPg/D1DNVaKh80p02E8qE
fYEx02oqu+HWskKICnkj0IWyN2g5XHa7p29T2U/vq0a92jXI9l+aPLOuGtpJB7PTD3OpbuvlBuYi
fyQDfB1kPcZmV0i2mrtknIJTT/7Qsmwc4gq8LQQiR9LBhLg5Qvej14lVaVXxIZ5HY813d+kEet+c
h2rVkj667DFk7KTRowsuCKVfpM1agQXhIg98A6/GCom5mitsVLPo+JgrM4lPJGWpAAPujEL5HGIn
U/BtE0TzB6anX+QUoS/PvDzp/enK5+Wo6Qg6s8MQ0QhA3TKpjwPohvvEDfG1Ex1GItLvkmur7TAg
SjEC67V0PRiBOjsIh66HZkwPlnDTDxi8ySDO9tOAX8esRkVr01pHOvT0+9osHkgzmmSB0VuUkTK2
+IvqayfCFinBJml/2UygVlYdPXGYCP1xrkuwCn9PZtbJSBPrnFkcvZEeKJaa12ZnW6taYtjNFGue
B2Ud1SDkTTXU1rmxe+ta613mTpUco0zAYFZ2cqTnskDpuqqGMnkUY/u1mGsree2gZCp/xai6iLv+
DOsut5THDOnoOqUgy/mZtztGyIx4xNxVPdZ4c1IHrae2IonQLS+3SGeXhFAy+HYYJLQr4AinjNbZ
F567UULrGQL+OKwqA1sbqnB5hqw4dlrnSGMunUrzZpSxc2xIrBwRelxOT1b/Bi8LC4cpTe5D0zcO
ED7uSs9Cjj5vzIG2ZStkIXQ51MpY+wVU8kKP/PErMCmRmJYpDFNIvpIfI4U0q9tGSt/bpWHqLssc
sFU8FF+ZLqiO+I3zINK6XuWmluzJpdrHQhdiQQPj8KEeuxtv/lu7bY7ZoFsfwrIfF1GUhzeOkxE4
KdzPDCOh18EIz4YhhxNMrWunDcOj3ZMepGXSXwa6ERyDxKJHS3TzJ416skCBIhSIrZirOEl5WHX4
I1XiFAz+dV/Sy+nW1VZ2TspF39Xo7f7YCFGbi566wLXpVOltUWdyja8gbpBKpCSQLIFYlWrm3mx4
2nxupO1/61IlWtcOvqQjPs+X6WIUrbmeRCeJ9lLzGUs07aqIa28xlrSq+a1Jbs8nZEAS8PjjM/MK
RbBv6XI5OVG+zqoxoWfdQIYzOyZ6WX1ThjjKUlMjZTr/zrJSA80TCTqq+Uq4nAsV/va5hZmtRffA
L4pJqF1+iBD5nZEhGO6sfrSkZQNQ/PF3r9BhtpMRVvssJNU3SdXutUxgpaErB6e+WtR3nj+3Uhf1
yqKZo+3sfFdNQjzaPmmK+tU1qvYtSL01xZTF+0/HBXxqg8a+V4w6V62qstfZY7ozg8VAvYREXFf0
4yOCoDm3F4QBNpCttQ8T4DNpKYtDR/ng4AVjSG3ca26gQ+DgtmxkXdxFOvwCjdqWvabtnlRHoQ30
XlKuuMEZrDokdL8EhQ0cwC/CHR9ff46wPDOs2H6RTTGugSA9GUFNJt1NnNu26e7sItFXWajM+6ZJ
bqoyFsiW9GphG114rorVEPbdfToTFxxNVps0bf1l0tT9Pmon91gmETK0hqVwaRq0INtTsKf1lIzK
nOISmn+M7SLbUv0lUxthE1S1bn7jVKreBIX6bEkcspx5czmf2v3be447cpaXaSkRUXi87Pl+joIs
T1nHG4ruOMNtg0XnYRIYFQ3aMaqt1KXfwlXulxAY5lFYzdmBOqJrysS5phhb+0AHW78Mq1I/Xfbi
ea/wyw9VoIXbWAe4OhdlL+VZz7HSGzmzVMsBXzMVgSXhDguXprTeWKpTjFEWPY1zddUDoUJQQWvF
8j1AnUrwRYkdY+ZaVbiDRAn+GwFNbFOId0viQwxyE8s8Jzoj7YCd3CJtU+tcm5qFhhYVYV9Ap4mZ
r17RJ/A5p25fap1PrdWnYmfOeSgl9HyjaX5MujiJsA8fBOIt5dO5Fsy6szjEPNvgfY663R9j6a9k
MGavWQxLIE3Dj0g2h5VTmWS84+zN8UaaK2M6Z/d1Tndx2gt7pQbiAycrsch2u4fImEUdl2nZL23a
RO2A3M5Qt/aMZFHHKrKsZeGFNKnnKXY5eEz9+QNHgVUva5/OwHQuDdtzPn/Q9IpfF+zFfEpQaL/2
3Bb74PnV4p6ej6rCpErUFU7ppWwWyeib255e2V2YyW97TaphDmga77nCcki5IWIcbi4Lb1WGt5qX
mduJ8ePYz4lauw9ffHK4xB3dqVZ1tncnQr3L93A5HEI1KzK2KijGj5GF1y/zob9Px6w8V716cHpS
4UMwbkJtbMI7O9dfeosLOkp0KERucGZBWN7XZAJ89xzFE/d/SVpEVnFxbrCDaVg8DB62071O+80U
UZ62LpUMXxu//KlSMsJYO8wp3PxLMq9MzX7wlq0L7DyrHG4YEfEWw+TJHeRT0tCioDntY3dOuVyP
Q2DTeg/cY5nPh1bWf6BkPty4DoJLlBD6tgxiiA7QR9oBrU89by6Xa1z8F2XnsSM5krTbJ3KAWmxD
69QlckOUpNaaT/8f9+g72V0DTONuCAajRGYE6W5mn4qMvV/jsODp0YwFlu0QdzailVetQZr77S5O
2jON+2SvAtTUCmEcHT2+ML1nvZQHI3COOZ0fnhOp/kBxjhK2SQjVWXLz0vtWsnEmGNZyAazKuj/d
FzMi0hlo2k7HvcuAd2xD52U0xCqtS+PJVumeSVMfXG73XTIP3jkPqu6igRlsK9MWz6ML5l+0U/Mq
kpjCamzHHYBJs+7a0kdhaS77Wq6/g3zZ1ba+zewe1+QUoJjidNAXi9mMDWOiGfV9TJuDIVAVU+w0
MwFCqXWzK/sWCXi5jTFA8Vlogta5CYaZ9T0oBwvkNY3iaRPXUXRh1mM86jJRFuJL9J1w44tgVxdi
Mr9Rvr+rE1EG74U2mE86EBMWE752cVDMLKTen0bXQY+VZgn6+RjLDFWbQafKLoVG22INkOOzaUjf
FtjCcoCFMRR0hZoTHMQydfKft2R+YNa+UtT1r/Bf9W3Uju0xDJPwc6nX24RfZePrSXYKakNgtGF6
W8V1KwaiyCv/zSx7OBdyapVPnXPG17SxHjvhXWf3/1F22BerzWiR3KTuFSQ3YLeJd5FtSBLV2iZ0
2/lipvp4G/SIcKuufhhClANjPwBDjfqtaqHWfU+8wrt1cvGuktF+RLoiRrB9LXfyveKVZORqwuMa
WNuMZMIvKLef7xSsfg6NnWmb9kufeWjbglY/qlJ7ypFkOth47W2Ebmtbt2liZOOjDpZ/vt+CBDDv
63IIUBnSCKtlFgVR+9CnJoTiZnprDFJHmac9qINVFd7Bo6b927XEbbPrvSEQQ/GJR3FZD5mNb478
oNSnlSuO3cc7Fb/QjbrPQHiUX4UQIBl94f91Fmv404cOyIcYr4wow2sZ7OyMT6yt3RSyeNSsrdBP
TrpkaXXwge4vYbsXm2zBjUGfcjIYhk++RP4DOXJVZ2bEbUJ2OTKEsn2D8G09L+zFdEPkY5URATA2
SGs3TTDBxzDmddCcAjEMN/Vn0ywbdw1WbGIK600jN3zHi54qREx0Nstw/rgeARl/XK87WBk8nZBM
munFSbJiFwjE8urnt+RLf07THRMV4FnA+y0BWIEnv+dOL9+TX+q/MnKz2OupPe3LvJBXswrnmI50
6UsW+9o2nRos5Wi+//cUXBnVfbQKDBV13dAMz/Q91Sz8yT+i6Cl1HQOG3ZjDvM8DtM157r8Uczue
ZQGCWns/BjlUuCL+ri+F9jaGIt9V4zif2narRr667h+mwYge1BQ4a+vfi6Kfpk7xpIDjoAryJ8+f
VqoKM+kHjT5xbmasZRsvYfkr7LZ5YqKKd5w1T49G3BiPMGHbR9AqxffyKwhI5Vw4Mm9a1iZyZWGV
InnVZsbd9dxxilXo/qwsRzzczzPf/Bdq9x+yYz4vRh2WifQJJRNt5J8ZE27f+nVYNcZec4xpZRlA
H1XQfke0fT+RV7SRYFEY4NPtP+83cft5arDYS1zWKBAa2RZIGtECOItJUjC5m8RsfZwgx1/3IlvP
3gxKuLc5mj6xgDvDM8z/V3WzpA5OkpbdWvv/37sB0pHloYN1uCtsW/9D38uN3KYU/Pa+7HDhEG3f
X0MmDhuT5JMf4daU47KqgFBvYaR7bVurv0KCqNczcAfEZAOfuquaeEZd+dOao/lwJ7uOlqSVFt6A
L8asbURoVs/qDI1k/cxyqJE/ylmhdd/uqIXb9DbJKcQqEnzqYH2R/IqMfNpo3HFPZkZys05mdWaP
VONFmnzJneoMgh9Q24M7l4b5tkRV/KWFirqP+UYB+Y34S0z/tcpSL9n+7w/uDw86bguKYWQHpmMY
vuMY7h+Ks06g5ND1NEYRJkkcRYT9E49O/6ZX2jnx6/mxsu3+zYe8wPqdPzR97EsYhUlmHqGt0cCL
7ZEcHSedruqskZh8o03Jaeq/zBjyvw6SzuCFX0QosHpPhA2jG3MEN0yXndZlX7RlKdGk2vCj2zwD
/aRCDIJ765I6s7k9Ru5k7E25Do2mQa1DyMeETuIrHszn3mqpLRPbOSZDP+2ttqyfQ4F3ZVtby4+W
jqNIMjgRFe6eXlV29393WJyHyvLT19HqyE8qAgMcH+ej0gCnttv41Unt+LV26x991Eg7Jgmf2nOA
ySkjrr2oQrFVjXllpQ5WRWhchpIY2CVN6yMRBMUuMfDAcmTrGme6sQ2cBoaN7lKP14ypFYQj0H8/
U1+vFLUzChGO/cvXK6GVf6ySLv2051i2CU5oGPofwlN90DXmgmG6j/W2hpkEkcN13Ol+VuRJc5rx
ePq4VBkFY9KESW4ahs21jIifVy3kYoW/M890Hpzgp+rN7B6rx9GICaqTrZqfQMSFuPANa2f3GhSh
cx1WjT+7104e1NXFK+BkwxRcjXKSydLsO+l9oKmmnbbzJEj1ObZh1Z1m4iIIvpaneVXiBMT0d2Nq
xiVbqNvKALu6bPF/BinT9jnL5tfIjc2dx6N0qv1C3HzakXUvhPNOv7ft4GP9XKL5p2vU7qqAervJ
PN05T9yoKNyz5zwXzjmVBzTWBG/TA40YncqWNs3mg6fhtqlGigrq9hp/ul/Tuseo0tpvReWRZzF6
0Zc4SDECiavyJVrqagu3L4RXzfQmr+PmHNFEn5a59P9lBVSjsT++adcAVbBsYGHL/xNkS3I/tF1I
onvd6MVezQvtAeMvSxuhTelYK6gqil2z2WiJ9AuUvatYamBggIVt2ZnVY9W+qr6hzvvpeOfPWZPt
7hpMbh+GaeF3gBMUCPfce3WwY3qrvTFK38wS+OhS83fSCLrOKhgf/NIcybmd209ZXIFKhtP8U8OK
iFYNpN8Jw5NxVBtJI/mj6pCMzpdisfpdnvT9pu6JWx09Z775/Tjf3CEge7XUtKvIC25bstOvEPdW
/jTZ48Y3unEHsadb6ZrLuLo3ffKDoe2c8+UH8w7/t56Oj7NhSvfJECMWCsFPZUVTgcfl+MREEv5j
0g5XsyGE1k27+F9mXCrO4J/fj+kaLuIq00KVi2z0nyMuuhZhBLA2sHHUjQ0qq/ahTPTymPTut0RO
4tVBXU+gT0yfPM9/FnKu109hiFPEYG0UF7HkMV+hcaXVoNKLh3xdO6b47IeAhaE2Ub654f36UhFX
6KfpyY0a0tmXUL+5WOLf8ppJFtSxZqfeUNfUu3YxGddsfm6GRTu6WvXahqG3sayCL8LOIFcYk0Se
ypM9GsFzWRs/C92TxC6P0cE06k99or+OxVxsc4xKkVViHw5p7n4YMQ0KKtd4TefB3xf+4u1UTQCV
cbT6dDM2k7fXJEJpubZA/SaCnXqZWDZ+zDMB0FHRH3s7jr9XcG3XOG8Vt7o1qluTtvjv4Gr8Lw+V
/4c6j92RqaSpZFSmK1fRf35pTTmx+Jd6ss+LPr31cnLsN6G5yzScqe7PR6LF72FhYowqUczGr370
w+vH2KvO8QlKkSztzC4Fe7esK/vVeMIuGiayjTtnGxikrOilsYJyQ9ZYq3fHYK5Wo0adMEnycuqX
7UYr5urIB1B9hmrwPjaV9mCPOpSLCpwtjrXk2a/xxUzhyx7VS3WYO0JUy3x4dHOUz6Xt61ulGboL
h8Azr3uCK3BmSuObmnwtes3dGQX2Tth99jyyI++RQBtw9d3sjfH8p2CagO4MF6FDvFQ7Z+kpHri9
PxsZLP3eKtubIyeJintem9pjU5T6Ub1S1xMzYCPs4IIXre88Ol64VZ2hwmXGsniPizI/jEr90pr5
uk315TmtnW+UFMVN9SaVaX6Tk7ggCu0vGharkfXNb5jKG4uYTlHtTs9+Jf6l49ClOcDfN1PfMKnR
fd0mp8zEJsAz/nk3jLOz6PYc6ydui+ghrZx+l/kVlj1Y7GJZq5mQXk3x1vkC9zORRXhDGvALKymF
b3rtcU7HPeAwGY1j3j/2Ztmsc9FFPwK8GjUGTFqne4c5j2cgQr88FY3/rjfd/GjKA5CifrgPeWDx
4HveXRI6rs/hIMmIfqUf7by/pv1gnYgsRdEsPfUap/mZlCUDhao6xVNXopqqNQY5oTiwJoz7pIbB
5eCwGlTzQk6a+WLZefM8lcK9uRMpl4oZn85pvKmKcDwOcmZU1XW/n4jWWGd59tnqKtTPS/C70Bv7
7MOO2EK78g+6R1BeRV+yymeRHxTleZ7n6rqQ6x5F7bFaHO3Nm+3ixFoUb9WYT16f553dCOtHE1U3
JhLdT5aQW2t2/ovn8lG2DTOHOjVBUpbeBbOrcBY1df8hjim3GYnH3z2wTqRn4iu4db5LTVQ2Huk2
uJvDPOoaIuCQcHn4Mi4L2W+S2oe5X3X0u54xq6dJ29Soy3ea9qMzYkxza2P4WbbMk/53dfZHDpns
yNisDbYErB7AvVTP9jfJk+vkEJ3LNDyB85UbA/JrHwjrXcvjaI0vdw6tqQp3faz5FxMZ0onsXvhe
xb7g435ixSYOwtJLvg/oi+qQ9e2vPBD7+4ha70cX0yzctHBXer9zOwRDrCLPvJ/xguqkWcOakaaa
WPXXPF/cNR3z0hQf3zhn/y5Yvf7llzakwPRvj5H8rZGF2obuGA49hylVq3+nA4W+XXnxaJlHYHf/
e/o8iBJeb9/dJtqmy+BP1s50cel3Zm2fWzG22LjAYSIPYBmOG7WGoKwkzqlLjgYzyVvc4GGjFc58
KH1csFM3y49aWF0NRICP6pJlj9VOt2vI4v58EmPmPQ6DhvVmMvvfyTr7qf5VHc/Fi5sy5rLLnk0z
RnUqYVjHGfRdoVnbydB6oPiu3qQjEw09yD3gkQ4jgDqysTl1q22WpyNcddRmcMI7PQNhrDQk1IW9
PKZB9W2o0UDqsQnne8x+Cs+RcEeIk/Uy4xtS4E3d98lvxkKcONPB1gNvy1/uTgVjyr0oRjIgJSIU
ldZXUTj1UZfTLBNNhutlRM9WU/pic8PB6sUQ2KHioqfL59eg6V7x4kECH7DTdFbhnIaBntLICdux
FBOygiqUYea2U5tOmaBwEgh/SqaFB8USsoqhepzRwItmFgAQ+atifbN5P/fCnyUfM9rWKSq9xGRM
YEEGO4UVaHvXdQNDkPmXN6fv6gfGecLdiRqj6ap03+cgtmF34S4vYSbTdPFkTdJmDSGQtHSm/8Ly
WCBIOGyogbe2wghcbB10N911cQoVJtO+iXjCNcgpon1cWv12ycsctyM44DliinWh7iQWJufZi1iQ
S728VqL54kgApJ5bH0kBozZPvnTRHO7rJaINkC8VKmIFeMgbIrsYSRDuBoGnpy11S3Sy3i6IpmXd
WuNXp58Xgu6dUNt2IxqEctCsOyij79GS/VL1cwlH9Emz4z3YEpBFQzh2hOa0maLibGfBj3gsL2aR
iht8AP61zC7Mkzd6zBsLv5I/ZrDyteZY69n4mVRqohLLsnzu0NPsKdy8denxxYqm65496BkrCJbx
9yzvk1WSau7JSFE8QFPONpUW9u9ZMu9yMDzyF4AZKiWfEJpYB6HXPaj6qxohUiNTSXYoY42d3+GH
PcgGLiXFHL3GsFVEQgs2SzAJ+8lP6+VE0AvUOkmuYIS410tkIk4rip1wtOI1xdRoFfWm8egtc7Fu
pYkpITfvoZeSuEh6y1Eb5uUxRKeVGGJeUZhh+dtAzIMtE9+WeamPlgNn16jnYJfq+i8bpvrFgYW/
1ovyHFOUvYQ+NviitOqvBRPochQDhs4h2KrChqIK8QbOOavQNtw3v5jh+7nIJdMxPfSNe3TRIt3C
0QXPcYsZ3j9NijrMgbNvm39JftWp0f97VWT6Qo3hGdgM/Zf8lf+cMn7StWMyDfEpXtL2eVqSrROT
2WAWTbUrTbQb6mBMPOn3aVMQ1+F27Iv5tJg5ltt9PH8pDDNbo2M0mIU04G828Evm5M3XEndsU94M
Th5LOZ47XGA7po/sDtemRPLwxdMfcmYt53Fhm60ZBUwBPfvKwIHgrA784OXeMIOfqk3UoNxQfuYP
k5h4EqY8PSBJhOM6qbFZtXSYZUeO1BJO/iWBwPVLpl+wqC7vZoA59tB4EOngmO2yoHrsljRZ30ks
fRkMO/Xaj4S1C9qWrKCxKCMgHd0+911SkbaXCoEPL+WCgO7XMucATh/ji3oJnhXuF9FOm6rynU3V
WPWpYZPHUWd61ZcovC6NlsL/R2fl5C1D9S6wL0WwJMc7h9gLSjIB9D7+FgVEa6tVJpx7DDiZ8Cu1
PWLiBSNR7ozcncpd2msMVuVsVF3z3ZR6hPnEanH0+fF+11lYC1hDQ6CHpBw3kdZdXaE9JTNj4jVI
2D/ebcroaheO9GprvMfSseeTKRxkZYlenb0Y/cfV8HV9m1tRQUbMYO7NrvWfFau1qjvj0/0XSZbp
PZqwVllyvb+EqY6teGohoWpab1fh2+tGS3NWIxlFLlMHdb3M2jvzTF0KivZyN0/IPNqfwpwBI1mr
15TMjIKxJGaSZM3xHqXh76bKgtdYp5aDuLKcUjfxb7Bsrn9xM7p6n/g+MwM3cWn3fX+nbl0e9hdY
u97xbiSg8Oecmu9+s2t6uNZQgj97Pq6AylTBth7mJJt+9LhMrMgTY0RdteWpy9IQRoDeP1mj319L
0Ky1jz/fu3pD09PoZNbW9OiSmH3B9GTem1hBcLcbgKkKchq8GZPUFv84uYYlPYu8JXJtU8mXU5qH
j7Fl75sEE/X7zZAzgluNDoMlfWjDbTwF1KbUHfaDcNedH77evRCiCAOFZROmuZwXtTMKWFTSftgf
muowVXr8Qsi1/dJ5iJrbKvIO6mbGE3/eRHF1HlLUK2ijzANShB7HfDIH7GB20P934fTWZsFucOZi
BxU7+GwaMzZNUIwjzdqHQ3OtELj/9ImzkU8i6r1oZYpuedPSklDbag53JcEIqndt+lzQR1Tv6pWW
xsYhqeFOlGYjDkuN4iCN7OTTLOondnhu3ZroGI1Im+McoX+zhUif5thmFkF1EksnjqBgi9P8X5Xe
He4/rNnA4w0G/m/owd3XHp/JdBIwV1sjnt4MbdIYeEjwUXJIFOOm13FIMFKiW90E/rLaf9UbZo/6
XdFMkMFDbBqWbG8TnnKrvWK+MXDoNnk8NRu/96dbtww54k63u+qR05xCDadr3V2yqzXAyMAt3bpr
t7rmU82T98kZHefW27+qcrwiAtUu6oDE7q8zEx7EJdHWo+RSJfz+m2QMB+Qllu2yb1bFmScHiV9A
iQ3qbQBkolXAplzC7uqVNouNkurofqmp90bWgnUcR8H+g0xmdAPmHanfeWcysmLsMojsrj7rzLIO
RYhUjjSr1kjs8+xb76pIVBiWvtR40xPakSfd6yLgQk6m0b6WjCLWizyb5DX1blhVv1NYlw/DbNQv
DYlChqx/g76uX4wZk/lwXAt4ko9q9eqZvm80jWgZpxpoydRqH86k9t1tRjSnb/Z6EQNxUN0zz8hw
FZ/Seh9I1w1oJPYZDOmqxseF3vZXKzQ2aulUB7xGKVRrabFl9fEx7f3nj+VJmzO80mf3b8vTMyng
xa2XivfMD9s901DGEX7zzUgMzKkkJ+/+CarTWeqTXb6r5Y4AcWvVR/Xkw6lKzvcFp5PM1UZ5j/g8
mHGQPHW2Zr5odgo9DzG0C1VilSYBFihmKC6o3vJVuGjTw4wee0twivnmZtovBS/51XJNsiS76jjm
b9sRu68ecCxaIxHLrIBIFD7ny9gRsOC6T2p1NBeAtTEwg3UbO9F9yup0fk4OjlUjPgzJmhNk8uRw
bLYBnEm03Wl0bY32OwU7u3fslK/NCJA7NgKFRU2I7+wiwPfsdCHSSCJ6EJfwRIkFNgFhv7OHTtw8
uHirotAelBIj9uzwHEaIXCbdHvE2TKctc5DxcYqIPlFn6hoWDn+9O/VuiHwYp92PP6zOpjj3KOhx
NGOStp48LfrSTZl1iBNMSlT/D7yE7VTv7u70LSIsxENTbdUSoBYDM5/CB6iK64DUFqPWrmqFWeQy
E+XIXB3sQUIb8lzZYwHxcTYtjX5IIPzt3XrCZUc7e/U83v+2brTiL7ePLMrrg+K5qZLcwHRhE9im
taaZhSiTx79UJxS7U/hUip9FVC/Z2qwKakKs+NcLyEE4QmHYSHuLToQbtfZ9/Iwhe+hY6/WmdwZx
iKsOGnjo+mvX8ZevzTTdi6SaqavvwONCmt9XeJQxnHwIfCpP28FTXhG3q3Io4YmROfTB456SHhWh
O7dXPGjHxcy+JPRg56BFcklYSL9PlwVDeUm3UJ1WV5F057AGqks67nx3vLNc9PQaNpXYoiU3HlKh
C3iPKHCT+G8swbjpD2He7nOH4SEj+uqFDefsVNX8RXrz7Cy5w2qp+dIxn0al1HufNB7zU5Wg0Ljf
fLk9ZxFNGl2tWgbUIfdZlI2putxXBjKoPccen2A5AB5BnOOThg8k6uhQVOKb+oAJxk13rmi9lT3D
FrS/G1ZpnKvJdFib+IamKtfO9BTf1LdHW9I9N0xhNzNPLPt6312RLf9Qv+doZMaDteBI1xa1vr//
hMKMs6v6n7y8uUa1l5yiMU7JqdEmhIOue8FOUKgyyGujPXYz1SZe4uELm/QqwoQdrNckb03uZEUg
qbdO83Vo9C164uKo1Y6/I3Vx/pSFyUONSOyQjaG+Ucy5YCT1Fd+QNX4J5q3Q7C+KjZiX7bdJZPGp
Nkx9h2HJSm0uCZFzL7CMV63cauIowucSQFzyG46pn2OeKDW6c9I+B1EbXBe3QMBLj8t6FGsowKxn
szda4yEOBLncUwy04nTihSd/WwRJ+Frltb8uS6iKbSDa4/1OrJ1rohEU4M/xe46pbsme8E59mtOr
6stZmPjFFSmhT5U8eP2sMWKSL8NM++w5sLvMgDpmgo1JrN3EAMWsSOEZ0sbA8TF/UA5FmFWs63ky
f0QVFCzGJeWTriX1quiwSvK62NsvHYrnuMjnbTrY/hqH/2bXiSW7IFhcDlVFClSHhcXaliW66uUy
+itYE1dF5HPwigwNt7t8jKopqZitBBZl/J2tMeYhdoYkR+APpe9KJI9oXh2r2Q4Q36xDLarvGF7Z
F99iMYhlM0Y2Bsl4IBWnllSPpYr08xQXjBlp+MKrZQbXNA/SdWha9nUoGJbLZx7GZnjKrXBX91Tm
sQk9u5Y+Brac/FA53mb1USU0bXJACwPJDHAD6wZLgqG2TpVAhiVsdVxH4cX1YtdoJF+PuvY5F0Wz
YbqbbtQdgszKOGBU+t5XKa6fBnPbbnanL6I1mTv6yytuj8467BiFeVOO57dpu1cLe4f72Rj3Gpw/
JY5GIra2VCOGv9oVyeYn6IpMGH1zvuJhflcxZ5pjPfYY+W77sbTOFrT9B180T/d3A1IPiABqsSII
SDy8KBpe0lMzW2indx8i28gchj0/6KNS235c/3jpzfg/Z4sWbjudGLJVo45KLhJ6pga3dt3NcM+a
lioHnT9/RL0JxS4445b6l9JkHup8Fw8s6+1szjevgTWbB0yEOMCtYlOMQsmq041uf3+ddNkxAPm6
dmX9UnfCPivEWNHowrR8ccLZOYs5dx7T8qDllXWcS6fllkU2GsXBroKV80ldtyIXo9vafq89W5zm
TMyvbm5cG81+brqlPX7cx6a8oztSUEsA7BVQdPowx1IfV1vhofQWOEzNQtqqO3bfUFxL+SRN+lKE
j9E8x0DcP6c0q//GSAthQZKyeHT6YcEolPJdUeM+rMFQGJLZIt/tAYuOWtVGzpdSx1/VQC64mPV4
hg3mvRCfMPg52rk2KM+aORf0AcElVe2u0Ln1otSpvyvuVDNqmDrQTM+KWZSHOWV+TfLYNKGrXv35
Vj6MuJ7KP681C9tlBeA7uG55FW0GTykYoLTO0K8pwoI7XzJLSfeE334j1oa1rpX+X/IhxCeb53Gp
cRKK52nZRkm2SqpxuDgk3XZ7uz/ijpVfa8ljyJlviSYhY4SmdoJ8/haP9sud85hMZrZLJqh6bYfX
qxqKKbGtOvt44+MavMHnHhT6iKjSvep+f1qAUrE7HWCxtvL/syWbwvDccTXP0FqSrtt88AZDL9Qu
YZ2eFIswC4b5MaYZvZhJ92DChXLgFD6oNSMImQa5Vk/FP/m4QcyRux8mt8adpGV0jj/poZln/bDI
ehTQWQPcTfXnWXr+l4mtn9Q1w6qjm+YnF/WmHef+OZ3tH4blNnjMJhK5KSX+2/DIQNPaqpee2ySn
TitA/uW7BvD8g6cbDxCSdWrTNIa+T6852fbvwWRgnPRG8KQOTfAL+8rpMZJXvNHGlS+ebiaUANI8
BAZq+DBou409YFZ6vz2yKoAYiuxyp1aOwCFU0NMTWJpy4cx6AFUtsOHRqnW08oancsIdWr4KwqV9
vD8XeY6O3FrCb52v1XfA0Rrd96p1Xhso1MtIrFFQf2rdHM2loX1pJ3p69UQNUedvFV3Sk6Nw21v6
vQIs1Uu2836Pa29/XpI+PITWcI7mEG/uVOuezQbsw5nmTwrHcTxSibE66Vd/u/n16FPDdHkT1RPR
hXI/qFHTXOOieRAOaq08bh7u9/IHoVZgXuc14ouu4+ys/o5u1Mt5mfvfGsrNvTH3I/w3KG39xsFN
+lgFNvNziF+fsOd6LIHGGeoqpmLmOrBXYNyGYeAeJ9C13JVhUuoaoLi77sfF2NLfIzRUTkcXdBjt
UyNNkOIFSmV2UefqapUPxdN8muWfKMxuG5hZfAFPeVOfl6PjDVm2gDkiNMSneCI5UToaYW5xSRpt
eSPfZbNUFGmD5gYHc4nNz11t3gHXVCvDHbyWEOK0XF0wiXHWH0Zj6qyOBJrOLty3U9DerJJgaCWp
jX1pLdU3gCMNX6BcVxFkedt4ma37PRb5WEu51CdnzW37ve92qPDlTi83/8pGJtW3EIEZbLItD3DA
yHXMPzcEnTZi/FwtYY74xS/v1UGAiVEcFNVpWIBVJfv4Y4lVZ1Hbx5eizTZ64DbbyprL7SS5Nn17
bqZ4+Zw2U3pxyBINnI4MRUwq4ThjGIjIlUJ/gKcX0KLgaCRien92YUlNDu0MAFl9q8TRiZPnTU9N
4EaX+z/AiI2aNvRfmRlb16ozf1lWGqATImCp8Bb7CV8bdStNzF8PIqwJiBfo1GvywOUFqyXPsxgP
AmOTX+QerJWgQR16e2FDVmWKANQ6qBtVVUKwN3FIwU+GUFvsDO8DZBru4jQGafIvUL75p3rZYyTJ
vBqI3za0/1YvY/mHgAzR57Fw7a8+1K3jMsTxS79gIk+PtEL74K1UL13ShG38xNMPlFQnoiKcW0aQ
CywKM1n2YZ4ZyDC05Yrb7m8jKX8LY/quFpRhTj2UyNN3rKmwmbfzH8KbvgsjIg3X5fM3AUovlVPg
FlQX8cv/RpZ1X3IRPuhG/F0fCw6wVdPCBdi/ww1/g5Y9Y0nSGZff4x1BrQznBYdQZAmhPn4lCQu/
dyzlb04iaW0SGqG0Zjat4w6wd83LpOnVU2XAlS2l+zTUxn3bEdkWVATUepPZ34amdlbKYlTU+KXF
XfxZK+RogIS6Cj+uPePhUV8vcxaTpGWy6OZm+hB6lbUq5dvYMZh4hgj9hA5u/kIN2E9gqk0mkieI
eszqcKe72VMrja+HrzGapk0orZA626SETuO3viedPs2IQnVZlS/NfG4QF71q2ecSL7cHj8KDOjit
vxp+3W9cuoOTjaYCvzw0BIr9NmXNc2iPMauD612SSXORDXMW/eesZKtbFylxhJLkqAZXbQLLPq1w
EqrRDytHVtzm2sMMoGd7/c+7mDvTJrH1EQNuTEFvkg6NtU19QvpkLeM3TcDj7rVQ1FBYRaX0FE6C
i0mI814jp2Sl5m6s/ctF87/5jJA0OYjD6cjcaWJ50HqBQVvUBPczEegB6h7b2ZqwuNGs5qdBvsJr
P3iwerIg9djbfYjBmTHJuCcMlbEe36l+0sgr6RG8rbHIuuWuKG5JY5zvAKSN8AxFrihOgcbKlabu
xpQqx1HqHb00/O7zwz2KTmSb2skKmNXcnecwDLnxe99/S5q6WEdNoZ0nw/W+6z3QKzsqcbe+EW89
YSIyVOhsYuXm1RQsn9y+8Y8ZGwlpJjnWy29QBPs4db27Hgwf7ydsUleMG7Kn+4+Y2jUhZKqQq9N6
2ClgH5/DCUTnkxiT/HWyDGS3kKjWM5Oqg0jK+YFOafvR7dkRnrkgpmei/NRVEtG+VUh+z6TGR4z/
iAUzM2vlLRgHS7ESmg5+fx3dX4ixJV/s38x/VE9SGmBpUTvoJ0MhuRNqQmp/bJH+9+Nu/7fTtg+N
BJcGy9UtWEp/2sj3QxCKsMswh58x1lnbDhqkRbpda9LRizSvaRvOxfDYemR+JD0egLKo982wWuXR
UO3BbqrdorkLrQwQ/P2TbCB1rzM77TZmXjIccqy+OKvXAw8zSepQ+8Iw1neuWdVrymumGPYyEVsa
xi91lnjrJce8mSDDz4M0glAH2/leZWP8ZLc9ccHJqJ+hJJG4jI3KcTIu3UzTSWMWkrkZil92fRVd
YSKHzyx6oSg+kauLm5XcxkyX0NUUn8W3dHDpVqI0WtnD1pESVDcyf2AO0b45WAAXtrGcrLm3bko8
VsVWc8CU87cf+OuZB/zquQ6FZ0FsRYrTxDosu+lbUgy7vJyCX342POIKWriHMBhAJwL//wg7ryW3
kWWLfhEi4M0rvW1v1P2CkIVHwbuvv6uKc0b3aCLOvDBAqiWxaaqyMvde20EklWA/MsYceenI2NuG
fNLFmQXVjhGl+pHFQIKuCH+17POnM9EGVDVrl9CmnVLEF2V+QOR89PVweBcdADo+uV9C+V2qvGSl
/trcNSaZnqTnef1k47PxkpuV0JYmpKp4m6nXHlSjCGxkt1scTKkDiAWFePMRRl67GtOp4hoitOLQ
f1cWJK5GeTZ/GQ37Q31T2CYdQkLdIytGy1I0tI91071Wdj+d/374BjXMdG3f5qs6Muy3GIzFTg/m
aeuMUDDlMqb46GXtyGaX3FZI0Aj/X8fFctq9ZpMM+xuiNH77a+uh1T2TtqyUM5njA8lsxkMUCfch
JQ9igupwl9owD1hCCbTV5vQurFv2rGlYaKIPpvzag/WjAQ/MQjpMNQdPAu5mEeKdNJzUP/nKHwyC
2djcvpFxyBdayfTSAKxjTjJnLDWaJm6nCJvPxq6dgU5mED8vuIaikECqLn9RsiC/Nqv7vExfkFoM
BKkiZhqEbyHs0QQ1mTeujTQlalCf7KHfpTmx8l3mfbOacnotoUDvgkVLTkVq9HvV6a37NiUBpHYO
MtWn9CW/thdPRdZrHHV069uIyCgwMd2mGkEMGkCs9Qyq9pgyHdjeBs+OXl+ZZATfjGC3LC3QenkQ
lv+ebUQQq6PhyITcxhAjN+cic+2d6y5MxZnPABvbF7HtEeATpiDlnOCbHxTiqGSvnYjv+xjwr581
x9/O4YgTmN+yqnFUao5aMryo2Y16MmXO9ELPlnpXl4hnFyc4qSEzRHPtLChI8sblLJnnw8FmZ1t5
mLpRlwT9wV6QMwrN33ry3u8f0yjEVo4phpPmptbDEEQgRex1Og7xT0HOGoZ9GfhIvOXUwiJRu00g
Sv9ay9La9ZqHsco6ePgLAcTj/KC6wdmieQSquLB0min/NncnuynIFHPS9Mhc1t/TuqBosNviyMjU
2xjAvSo6ei8N7QaGv/NWeebV4An+8FrjIHH2+iUBWjizhsQR523ViUvThvEnyy+nhYjv72puw+Ru
wBzDOHg+pIZb7wSE1OOYhgcs2lVBCIJv7avZcdZtKrJLq/GsPaObVzodyG84W/c3xdFQ5eKgnkfO
+IH50FTsSjes76SwSQ1G3aJYed3MV1K3CmtjYFR9u/3dNA2/Lu444oPgpObD+jvVff2RVUF3bfM1
YTbRPjbRCh1L+eRKXSRr/DbdW2m33zTRH6Oy6N9mk07C7WH1A6PFAcBLcUbJHx+n+rlqg4ubFneq
PFY3OkrfdROSWtRaYu83nXPgM+CvvDbaez2nQhCzP/q0c7d5DxmVz/KTTsK4HMErtTDrE3ZVRlOb
oUN9pE7eDDfNtfBEuR8UB1M1G8ecJMW0YUo2LWb1BLx714hgQBoSAQuWnoaIXgKmVghNkrQj4tZd
T7nXb1vrfjFk2yx1PiHADC9wCdnw3UAKa8iTHzryeCXWoB1SZzdmoJXVtMfSSj4KLbACAMmHG0xh
znHdmjm53vHibFXvPH6b0lp7TZNin+RAceBGQXAJAQjT62kegJz2CIKmcV/GTbdRnqco/qErgyny
uVU3l/Nl1sLzjQFQ6w0OKKOcdrNuUiGW1nSYZWPWqfruKBw7Xis9gdIYwH62Y8JkOa5eHDhy5zwW
z1E47eoh6s5q2pG7boVbZLB/BqawrgYei2m495BDHENZAcVeO4EEXt56vTRWuexhegk9aNfGlv9b
aO62pJ3fXoObCtVlNIylXTKtw8o+R3YGMyMzURx6Ijq4KCB7w8xOqrgGHcKbTJAuxBdjr0Yo6sa2
qmytHlODQa9HwV5BEVCvK7QVvl7BVH00UTgfR69AWTT19VHRHtxZa44NRzukZ84hQzf2YafxwWia
5pe8IKLTZzw5WmecY/reElCkkFmnW32pvE2v+EqUU0Stpa85AiX6Jwi9DXxKq1BbDkWQ6W9BaO39
JHJ/gJT9OiOmPN/YnJqGW7rU4aEBhqie1VVZR19EoT+xri9nG83yFtu3+NTice2YL9VSk/mOs2CV
T+6ec8hw8IXbnYyBHp/nSqImjc6L55CG6Icxtb/l464SAVPLITTOQBKdDZJ5Jkie80pnv78ONmW1
twDVEIrUOth+eW4bnvi/gMLsP8+hgY6HItANF9eptOxKTf3/O4f2HDyBSYf1aSqn93mOkESNFiHp
ZY5Zn1pyregCLjI/4Lskj8uB1I06UOtfE+8RX7m307NJX3OWse+AyxLqBvYyhYX6nzGmuvLr1Nku
QBr3o9sQUJol5Uetp3cmQPCfrpMe2j4OPkd9fFmMKKU2iNrHIPaDUxZMn+pe3H8GqinikAnuBQ35
T9JhY4idN2blv8ignT/1fmT8BShZSbrgJdL1P1FHwB98g0j69kTT85wxdl53bmy+qiufHsod4vaU
EaDhvHT0+bBrac3eQrFCLlo87xeRzBuSI9yXOu3K8zzSA9VF775QgJr3eVdc1V8Fn4TtIzM68/4m
aUDinO71rj+NdIe+wNyltoVMoWgVqqZsakJDx4CFuRq7XT7AE2KRnM6Lg2yeWbX+UThgX4i8cO7T
sTEeaGtRrMeVAUA/Is5WJ+HuNhIK/Xp4Hwn4VtgsDY/uCvlm+2yJcv6Xl5OW9x8ND1KrDN1wLAOL
FdSnP6GoQwKAoZlZR6KwtNd1TDwQRPVfjiP8e0QDiNxLI9qWQfPu1U5/Sa0iWJlubb9TLvPiWs6K
XMr22TexdqurEazfWgYRZS6gEYR7fz3++yd+X2XiV+WiYm0lv0PAtrpA87l04AVAivfjY/P3lY2R
8vZY5FRfK5pIJIxxjF6Y7p4c5cHVO/GxUALt82Uw5NmkwunAlVO/LHJFc3NiIJLww8y7c9dW4c80
b0/VEhSfNCmBDKU6tDarYr0Jz4HCg8C+gy1iiWR1k98BuKK8lh9u6bN1xj57LzrsRaE7IHJWbB8i
e8jcdlqxj+PSYlC8iL0IffMqTMkp0mGdt+GTRg44xHkGBheaKvW5CZfdWJUT4+R0+ujnbDs6AtiC
9IrMFY58uw/oMcgD0ZLZhOzRCVp3ihO+OHO8bZrsuVeWi7nAwJvN79pYTfc1nfRHM6m/KDeKoCze
RsOoHZA9G5vbOZeMKPtQFOzmepk8qfNVHuk7Ztb5PtSxgtYlIeM0b5/MxQ4fxTzQugGk5fpLtr3Z
anzcGCD+eG6OCX0c2qa2E4mwnoSp0xcKXQhFfrNVJxJ1JVqDtyyzIXDQjHdTTqeRTlnXYgaeQGis
zYby/7c7I5mcrzRsF6C2wLWDQhd7nnG9Cq2+fCjpH9ypvmPT8yu3gtlulyTGpYtLDxEKEEiQWJdZ
9TgMxjuHoNXSgx0Iwji0vN6G8rSz8NtvQDQ4u5aO+ymeem19I/2jeYB3hBMmqEggzFDDHWOyGE5l
RnSlIuSafEO2UVX5a0O6Klpc0JS2CcK2wviYA7J0PTPViJIneGYZhuURdNqGpGqP8zhoNOnH9iuj
uupazvteRyQ76M7XvDUQuQGHd6eSOJOux/bpaWQb6PawKxO6q9qQzc9/XGFRWVnGpF94/R8G6bvr
eQNOrVl+1RYQbakNn903knJLiHB8zXwahovv2etQiTC0tpkPi2e+WVb4lHXCecUt0MAnQSpXx7yY
yHeMcvko4x4DuRQZQmeVmGpNHJbFplYkCGmACXtNwOPR4/+u9L+V6b2B8Bqe/kKsj2h4XLwbsiMf
TCW1R1Xb6xgFOpSOqxGCs+yd4lWpVoIGu4Lpb9TTZ/uOruqZ15RyO3OmmxWTOHBRN+nfV+64E5mr
oWCQClvFTlI3wkyWveVVP13EMpvG1t31vJj023StE9fbZVRBRHUTA/N85m5uBXzuPZCwRQJS1rUH
JTWwhHk1sxh+/khXTd646aNWJ4R8SiVCXCS4SgVPryrsh7So/Kf/3boy/D82QnZAlmzPs/TAtqWp
7g/mX5vEZVL3GimLavWLdDR3bi9Qz1JadXd2xERbS31ifDiDku+hYa1IpuLBKtEoZAWvyxCV+Q6h
NrKMOmAc0tXZxfOW7FJC7VGrWT/1852o7fHo+rAhTa8Vj12UMLacHf3skVKxVmVjJxfKDt31ph8r
qjCIMle8pht1gurHNUOYZevkXnQtRf9wc3yGJEr5xdienbph5tmbCFMHgLNL5ERHr8H/7yullFMs
hEqIR3wG5ndiKn5fiNZrdmRxE6GUgo8hwc1cg+Nz3lKsnjuvLJvdLQCryLx1FJX+cTYT961mGLnS
Zkwreh1SG3SGc8pCv4PRaBSvc+j/QAThIDKuC5g3ebePIm+4ipqTri07FBhpt35udfvbcSIN4m3X
hN1eVd01FktOguLQFfVPY0qBtxYUBZvYgwNVjfAXzca9/L4hYSxZx2mnbX4/pq46Y76HzQGKw/SQ
zPiM5FWdYWpBuB+hR61LX7c37qJ377Xlv2VSmxzGMxEZRXbCgWEcHHuk14tLK11iQnPdWH/Oi/aj
0jxcT5pjfrF6PFfjlHzrSyPejK0dXAivKZjbD+45Govx2hIJhq8PV+20tIfWSNHqyUNU29qsKvLu
bTLW2gRClbAh2rD/qdp/OeRPVJE/+hhPZd11H8yj6AFLO466CeVVaQuMXrOh7RwD6V0zQwM0YLI/
iUZkTxSq66pq0gf1EDggKfVv62wbVsbXPPKnt8HtfzGzyH/lLk2Z0f419snn4vXxoYkRu92ourK9
xhBqVTjtTFYiIzeUlHgwGeFuTNc3GXdWR8patlF6rxv1CyVabuDXEP5G/bo+3Zh/IYioYPvfkyZJ
EEHHjC1WJ7eOgdKf4AGSozTT0ct8by13dHzaz2UI4lWQNuNdGhrZ8sYohPvBIh40wSzSnuzqamOP
PdfUPLLHWj+3waTTt2mtrfXfWS86CRKZTDo0RUBDpU1QG4clzRgJO2rvEkm3LzlR7Sq9mtZE0CSX
zkfNYS+ES2WLyVjYg/naAHk5KYj/3KXnJPj434uY8w9nMNxph2GiztHFoXT/w9wfNTUdLFKZT9au
8rrnVDOGZ731nTMiCbHul4H2beNs06DrEYdXvGvqPkpkfifLxRnh8nMEFWxNcqbuszbbNUbrn9Ef
yyly1G7ALn6LRSxeymn6nPFT/ZyZK06VPn33TCTAg3TSdBRc7dJbh06vhme27QijF9y7dpDrRPGJ
Xq7cuI4cxOiW+Uxe0hPKAe3VHYiwkttq2GVYzUdfDGuQgPle7QHN3EkxnobDeMJu28CXVC2YmKDJ
HZUz5jDZkSFmWbuv3//3K8u48s+6ns9UEEC2sEiEIJj2j5e2rxuMsFNhnTR8QttxLEsaAa9eS3DG
oHBlhvsrd+C/K22BncOKtIIcZYVV8jq1xzSJMQhJiUe1tOmjiJ2VPT853pOnuHow5Q9LOxvbASLB
C/HSV4roX15bE6ESWiQnoQyrz44VtNvGbMMvgc2AwTjkZSxo1fd44kRZn7Imeytb9ihVPvpWVqz6
2l+2sBxlkpBJ6AEzY9UyoZtDpkvqdtelJnsy68PvExcpwwh1Aaulr+Lww8g6HACOiUOyZ3lCMgXo
LhvRLwZZ3+5S27fJtmLbSYG9b+bUnYC85gR7YS/bN1MrmDCTmqCQERqqBs7Z/gsvJjMOHYlqnQSc
eAxYBUNc33W6Kx1lvnbf+nm9n6Lh3lUaGdvcFZrQ77uIVLgKJ+DaTJfyvjVoULmcoCeL8TATKUhu
khdvtqxW44A1X2nf57Bkxmv13QmoOVlAwHWKLY5Mcjs703sWNk6O6NQYdrOfDKpA4mwE/hnfrj6W
0NMPEWaHHSeR8E5dRVkebJCzWqvCCggVAjR0dLXMf+hq/851ivQ9dbwLVXbxvebLIWbjVWQi+5wi
C0d3WwVH26k6Nsobq4H8jwsuQoPhaDJdQlfTT1nU0wPPluYBYx0SSa1t302r/dEt9rCPDNEexgjl
v+unAE32QaNVgBHtgHPx3q9q710kTi//5O8fyXuH+PKqjzHByzdQWxgjj0tFBnbLW3tTF+OU7CSe
FmH616YNmhcvdt4BaKbPSTeS5ZXM+t0YDtkDi1qz6mebqldACJMFx2HKibJS9UmRsF94zP3XN3NZ
mHEQjEYXoWDSrgsI2DCJKPBMZNILEUGbW0fOiephm/vhDf1qNIFz8TmUqC6magJKh/AS4eBtw+gn
lOoHZX0w4bEcDfTPMI5Q3xSa7vFxbXc1TZcbFk2x0YZEawlKXPJjLbvLIqH3TjodyGKZAzuEjoz/
YbKl7hYCLyF6uIOq+PVk3LYpnlG1ji+gswJDc54cPY+eNL256w18jg39debI4Gk8gx2gC8OXmhrl
PAFIphfhe59TuayC4TiUaf+k1oFyiFEWNou7cuzihwEfod0YNZT/m4yPrS6mTMD56dAD2gq5toXm
WNynuTgzybDJNfRgcco+MXjf/pBaDDkdETMQD+f6wKy4vsSYPLYeBijFSYxcmeheu+iRVXIacJrg
MNLhXM/Qudu+kQkdYLrh0wVAbLZs+tG1VlD4VkyXYJaJBXqkDU90jo0Dh7p5xTf+h8JuDLEJQKof
5qt6neKfoeVidZgYFinRKTMXkwkM/b+gq/uLO06fuYNDFxX7vCNoJcDF7f5KYNccWyTvW8j70aae
y+BQ6H53jnURr+MosNbp7JqgB2iWQ+gkwynAvVaV4mdbkJapuYl7lfeIxdEO1HXWPkmowGU2U9xn
LzZCozfGjPejFmHLjg3z9rYaDGRW6Wy4V11U0UvL5wEAAHWtUZiUvsDylJRP3eTT9N7Wlk1amYfE
007Lqz5UFD+R7R3GhU/oMmjRQb0Mw9x+gw1j31cESRST3x0V9rGigscazWscO/53n0nXoadx9C/d
KOcfbl5odDriRMlyd0xJNP/vtmdn1VW7NNVyAhj6Y+7j8SygnK0VydNqYp1pufUl9I1wq0aJwsq8
Ve/TvZ4ANFw8aFQY3ZIyPilR2CQWrH+5cc2I3vzaEDdlSSOEIU00mX1/2wdtF1+h26YovmVn9PdN
15dvFozE2PCACgdBPsHQRtimVMNE8oqta83F1vC1kPl5il0S49kLPrbzMJP2Ozc974RhjdtymDiq
LgHasZjklXRw3qR9m/CH+iNsDIG/BkUeyzKI1LFf9m6b0B3iXEbsbRmzdBMnYjpmjSJg+ksNMBSE
60VFQ1sCV+O9Hw4nYWj9RheD+fT7SpK9GUzVJ0fKs5VQ+6bZVvdLl++b/N2k00OKEpQyoWboc4jB
ScFk4zFFI+rZfB7mxHyqnJqsj9QMtnqUePuWgF5qehOUDyjfVVvdpQufrsmYsEf4SbdFXYAhpM6L
Zw5T6t/LfPsrJ5fgqP7HUNjpafDtNwWSiMhZGAgEhPydJxvXF8uBpSHYDXkojqhKnYva4+DJLPsl
KuNt2Tc+kUhLeqf+IDPIltgofiS0p36lHhTBbB3UoDjBlbiPtBaqcOSEd7TxMfhhm/3iWKyuvZEf
JgPLfjqmHHVl64XIDWMTy7vMte5QZmDRaxk7NiBg17ZeOscaVNmjaDP0HMzbowmuoeVdVWdSVS2D
7FFOtZmi49HsrYL1qT+gtE9DPLyqm0hPZu7K7JO5EnlGVpXv1UiIh5cZIWk7MGYe6EYc7GpEDlrQ
FSwabfge5CssmStX64f7W1RcAjaG/veTldrV8cbvjrRm7SN82qJZte9CZ353R71k5gwPWN20DgZw
1SGNoPbfQu5qbzZ3nWnwiUqf9FIbwN857dMS8wEWnvu9jvsW7W1mbm0G3us8he2cD6Rq2VKUNmbD
JTEjsIgGaJvQDqpTh5TmwSvmYGUV2rjvY30iXw5MIsC3dl93W9FXMqZwnk564BBbCR0QR7/7A8GC
WEWWaz/rvTyBR1r5biIE27cOmYR6t3R7RkPZnUY/rNWPHTmrew1x/ZpOoHVxKtN+gx+G63n8RhZN
drXxep1uO7hlJ8t2GEayv+fYPKp9V9PRrd/Ki5ggHlkTEaC49vI5/3SC+DHu2FLSifRqekkWx2iL
bKjaO/lIAl6cQruoNxRntIGaP/7LBoWxDdZ9xdJ8E6ipIk8Vfg1klM1gmuWhhliR0Hk/d/7IQQzb
b3u8PU3DFLRE1XbbdjqpJ2NB20NuddMwOBvLDqubNy0aPPbegJmXbMbWFVakwGmYs0tP05IW7s6T
d1mAD4DTgivhmfE5RNCyUR7C0owBSRJaL6TFlQq7otjyqw8x6xUZPuFP0U+zrLx53MRM6Q1FfVp6
291q4WwBlMsP3QSsEQv9vFUV0AxHYWt2fnhMTgolGuJT3LB1xeQqYubLI03/sXQZ0YgqNWJIYvY4
Gr3qRSQd7TVpZ8CTs96tHQkNUQNMk6CjdYaVYzWay6f6j5ROAfnRzgWE+FjU4CkXT9yrjgyRmi9a
vXwQbgH6W8q3VIlWVjG2G09k24jAv5sKRLoijPg+xNxzSWyTrD06+TvK1vKpj0+m3+ofyDj8fVpW
wY5THPF4jsYhoibalJeAFD5ZaN4g9BNv+lEtOzOTph0lR3XKEdrvDVjra9c1WHRxp0Me61HQ3J6J
azNhAbTQ7umiFScCVAUGategVGSOYVReum69/hFpMuJmSdCdOyO4jka9G/X0pQ/KhPRSykOz1K19
gYhfrXjqSXillaJ14QiKEeERoMG48Rca/dmcD+fco+Nnd2QQD01VHLBP87HKh5H4lFFsYSOMl9bs
7UvJLrutJoNwZulSjTLzRbR98E3M7ovIcu25BMx2WhC6H4WvnyLJNjWtPsKRH2TH3BjiS54uyVpF
fBrTMm2nkTWjNaavt+TLJueDYzWX3zd9mPaHoq7visUnVGpOX02qvG/g62+tLTgI1arVaD8FRhOR
U82m6av9c+CQRzi0HPNGAUdy0GQbYt85LVUugs1J94nRLnT9XDvZLwUGd5OG01xFQyAbfwZ2pX0z
Y5xLftNY9xhIFLslbSL57aGdVFbN+ZbcXXJIW8H4vKgNToCSQW2TZHJ+J+M8QckGm7QxNthlEg7H
WCJN7YsqUJSQUKDfOAuOoH5CdGXtC+fgOXzP+9B6a0nxsuOpuK9Q+2SGZ55UfeJdxmDwL9QU0ykY
9dPMMWgV+PlO5I5xnZPMZQYLXiCGJVrpr4GdLV8sAg8BqY7vJErGe9+Fne+NU7Od+YXGILNph3f4
7sfhxmd1YyHOZqP366YGOps5wlz3yVSt5rDmWcigWvoPzX5hJr6x5ZdTXzr2kbgtT53tDyuW1H+j
7sJz+UdXw+FL4LqeDU4ODJb93/VhnBuCHdf2T0PruCt/ZrFLZMhE4Q7P7MrtqS9RdzUVOdwac+SD
bovhGTPULo704wHmnqQ5jeDWkjc+fh3tyvTZprXhoCKgq2i+5OFkIhWe+pNpx+l9BUYq9MX4NQeH
W2fjDzSgKOeW2jr0vaWhdUlf8sFJruoD1MqjIzFx39BORRe9XLrdYKfD7qaNYdKz9QLEKq5PI4P2
Uk0899oN2nHVoDhB10BoQCOgg4SlGe3UXeS5ZDEvwYv6aN2KtEbbCLdcrvXtg8b5bdeVNH5Vkeb1
xLIzmTZxUsjMEuIkDACJefASVSYWU9v2b1exfGyxppnOOKOAKQp37uRFO2VjxEP1K0HEsr/JTqhK
4UQm0BiycomvUazTF+gDF8e4UdNjaLzd0smgOvk/ot1cqVCGcujrDSkMaEAGGl5xk361dTRLabtg
TORqTGr3o89MjyAxCYWgk3u7sVAzbaqQKsXP7RHDouPdzuZW9vxXegzDfwLyaMT3ZfdoM5PY5qD9
aJp4w1/GtxjZ055tDr0zaxy5wwJ9L8B5FiPKKSUUB6GYQ7B7heZRvDbTBrEMwBIu5f4ZB2stiO8G
0aXvU9hx9M11ll3ZXkBn/2pN9bIOc2zeVVTdobHyPxDojevS8dpHzVgajubAPOslvS58ywwFoVgk
PUHdCB9Kmy9MeD6ch5s56a/zwAva+O426b3wvpxRXSFN/jcAvPPPxiBDowApNLpEi6XoD2VJEXqo
MSesY4Ef69sxmx5bIkC+ywuLOGd14aRN8W731Vc8PdsyNoa73DSXYx+RcGIbMYlkZYjhhGlnzTJ4
TLFqr2n0Xnxb6gVlB2yuqv7Qu8HPWy3Fmr1Vw1IMT9F1DhipZ0m1BpHdPKu3Qquw9oCBf248qgo7
Fe2qq+a3ER3Lt+Y/F5k2vJHDgBQw7WCwyFdOjd5agNi5N7YX9ZC6UYt1zeM2MbkXIt+jf+nfk3r8
j7WIACY6+IHlcV7l+r/XonKJwpzk9fxMCsBfwnfMkZcGHYEyRjsqnDzK5dLcO5WgRF+S3WQ1xgVh
rInw+VWd8TAVlrsmYT1rADA/xl7rX5tEI6rRDx+tZQwfy6U3iGkgp0Y9pm4iJDsSYHZqtHm5LoaL
u6OMnW3NYIC1rUEyOPGp66p71Vv15vRlkfeY/tQsA17A6SidW2Sh6HtDE2gPSeUXv7OSS7rWlZVU
HXTDovq4nRKzytEfi1n3ANl7zuMQGD0khqreI1hdg8JJz3hP67tlqsgXiYLsE38efwYczzSBB8ox
u7pxYzxhaZICVJHnxAzmi6E78eMg79ExSTfeioF4eVRiFGI0tzT4CQlBc0Q0SH7Ml1q/OdZ8vfpK
FlgJw61ocWd3pHw47X3ZZdmdx5PqXG2dxTrjvoarzkq5ysyIXFx5Jf/UKrxvvoibL/Lh2w/IH7Xt
1t6kqVXfE3q7M4yiZ6jXNusS7OSjA7dk73XjkWDn/qEempv4YQiLciU4Yz/EJL2nQ9H/kBcLtti9
prslO6XgfUYAsHck60Hrxb2PiToME//qWcLb057qt275yzxhlUWeOzvDOrFRoSct1UA1dLCOSPB0
bBznvgfCNrPODvRRY7BXTQw5H+5fAeBjY6TW2daXn0votEQdZr+mKT56o/a9NJmz51FE5K73ufR1
CSOx91euEWyj1NrmVfF1SbKUr+pGM6FPi8Z8M1sI8bWByRdwhBNdmkL7Hhkg10sJSCncWCpNV1Wd
4YIa5gAJQKuxoTFVtpJdUlt7u534F6uAKsVM9o2wTdLp8P7bYMXWIU7zIewx2aIdFp3bkyeon0DK
E28IF23jRf6q21UuJ2hR568jNNOEwcGBiLEsYdritOmZIdogG/20dz2wFETLGvW+84a7Kop2cGEd
2sf8f9n4muqkxGR9U176tuFzQOUN6YPzZw5AjBUozI35Iik4KxKJoifO1vDSASNgYzwRn/QUlkW0
G5f20tYQa6ZImEfHORp+E1w85jvkp6Y2201wiv1hOvVZOZ2gbr+4LujpmNM1Y3jSVKQHIupxXKTl
tBl8ImkLNmmM/ceqbb/U1H6srculQmdZZbQka/vHYtPUXfRP23iIXXouZrLigFheCq/FmjaP+7nz
fhC5wic97buDj0MDHxKp797ynAcpKAU59xwMm1zIGeZFhNUBc1qP7M05zWVNZeKaV6PUfjSG8eDy
78xD79/rYX/NC/fspdAi0Hpfaib0VBsYFUet5PWLyGXou3OgJbD+G7AQLP57ZveIPxr/wL5LDtOE
OtKfGKxqfG+B25IB4z87I7l6QfHYlr90RnihJVbJYH6QSORup4Zc17h8CVBbrntqOdQ6OtDMTvaD
+vgCafZ9/DuhU9mz5LxeIraMCgaO5efmGyKoO/pj35NmDh4yX893lb/o0Cn14Tktx9OY0Bex+qzb
KtUOXbkU1CYlozd0r7MRdI9xKKrHbuzegnK8y40pOv1W5sIiE+d2AV+sw/eO5RqPvxr4JZZOUdyV
Q1FuuqXY8ycrdtzNZH0WSOXMfFmVnGg9UkQMhpM537POXg9AAULesomXq4AXlc49vd2e9+CZIywu
VErOuX8SHrxhVOqh+5b2qJzmhUU751hh0+B5SJLPihGjYaF87i6tV+3j6qdtXWCrcby9191D6x8i
BBYDUKlC303TcaiSVR59WXp3jzQDDwfxx3nyZeyJbI04EcLlM4NrkG/9rN0GtMhSrDnJaUbI1pyM
xlsRH782dI3AwzeY9ME60t/rJv5WsvDc+9mTT9TJuUdcsK7tcKQs154Cv4zOYU8nL9QfUt+J0L67
+dko/Z3Xk5yZn/TJR5OEffJcTtRTo138jJj9Ewlox/cG5MTS+LTGrga6vxpToBFmOK5iZ5jXWlxC
Q7Gz4b0BTYaMKXxCp7eO/YLoZDMYTtnw4TvetO398KVpw2JLt+d9NvR11AqMlvnwOoxZfc17rV7V
vnfm26cfk1gnRFcON+ZFsEnoBN9HjXMITSc99wa+gIVlZK7a/Di52rkrpWkSN5eP62qH11Bc3dm+
J5MH9HCZr/rsu4D4QiR10Blf4f5hpbPTaZUzkdn1+QOomyMBH/Yxh7mfBe9dKPSVb3ffwZ9h5xny
4EH1c+oYkofPPpwNa1QPBECZbXXwKx0lZz0dXDeLL3roEaXOfJF+qlg5CPXWFiPUk0vCwWHJAso3
W9hbQjjKp0JUDieNVqelCOHB7SNU0ZadrYUDP6elcbRzhGfdWWlOKrud27fH1J9GvcQwW62TXUcr
BYw2XrSAwihwy/rOU0dw9JYU222Cayhpx/dWD2mewQlS8rfbXyWarT8YRh34wEXZGURFdnMTbYM2
iA9+jbJWaTHsam5o55khfmB/41aVh14pndemjgWAKkq/VgJ6kJquda0274LCh/QO3xr9moP0SYYG
zD1MRM5byw7droxzYHMLYefiv5apve4UPcd67uwdYt7KKOmu6jVneMgxUN4VGWQha7LCrdKV2WMV
nhsBPsgs3e2tl/EvA/1/6HRNx9bBP+uEY9q2+afca4wlG6CaxamKrYc0/j/CzmvHcSTbol9EgN68
UpQ3KaXS1guR5egZ9O7r7yLVM9XTF5gBugVJWS6VZMSJc/Zem0XcRlbyHjBlcINSi5/EBFISvX7q
hihddoukdnlYaqI+DVAGBixyldVe/hRji+GLUF7Gu21l7qteB2armNImZjJ2MDP9mYjO6VKhabTg
yTHSsrJqz6I8Y3twdF5zRETbcJIkb9HF/Xm5jLfqiYH6f/8kyCf6Z+ENANskSdvhHEOhKv+j8NYC
Ge+P5KNLhdmzTzptfB7b5DERAkLX7wwDduACc5fV8S0ml2ZXJpnnm1n5GRTRZ5DUn8Mogu/zE5JS
MpQ/RP0upuK8YemWMqRs2aDNigBm0MslI3p94LIunyVsJsehSewn3G4xYSeTtO5KPNBaTqkht07w
bKAj3pWKPO2adhgIDtWlVark68WIHakE3OVD37uCv2sLRKR4L9qeG8+yTRpktngPDbpFgYZetA+x
pHCUIvTNeRPSr8UENdnGVSSMbWEHBHeQjp27xGvXxnudBkx/fQKgK3KcNkpvaqRblNFHklJNSEVx
MmYqdzeG7aUd4m+IXIe9ppX2Js+zZtWK0tqWMxdd6e362Rm+MIoZe+FPBrc13uRo4uivMpXTuBVa
6TkRmRtGivyh2mWzk7HMOONrrNBU5pdxkca4+tjQ22cJB/0zsuXBa2EfUn91PvLxjobBZNfSejIp
nGUp+EIJPH7Q8WpdI1eeBY7rN6uwb/Slsx8DLvU4/RX7E9udYWJzl/JwtbgNxo66j8iJlVO00RN9
GSm7Lg818+tjbHIGnAVnOggl2i1yiBxRMPSRiJa9SqPxKZWO9t45ttj5YVOs5WHKt4Np9yuTbjZd
wdRPTllRJSe5/O7UvrFfTDISPdLcz6RNQKzKJYJp9Ldn/dSlq5FFDndG9VdyniXrsvs/7gd5TtP4
TyWZLRsyLTFTJdjKNOav/80rYvltOFIXldtQ70diIDlGDRrDPUrqb8sRK658oE65QsbqkrRaNrLs
+r060lllLN2OZBhU9tRvVBR35dLFkW2d+8ichrMxO2brak6fIgbDHexwwm0ZNs9C5BNJNTyb5veC
Qcmgio0ZXNzKuvQR8C2ty684cqqnMnXGR1KBVv4w6vBjWfcl3T/7U+fTC4ANvrTl9RjYDP0qefWn
2HIcgU6xwe0sCwmo7SzmR1dWbOuiJV05aDlvgpS6tMw2NUQT+o0m9xyBgAbMGGi8SoQ0MuFyzjas
FndqqFzg+YxozhDA5PPDmJ/zRP2Ky3JjlXXBXVjSGH4AuqKWCf+8S4ACX/gTwUbGFLM2lFRZLYb3
Uh29hwoXYB8UV4qOejliipgkxgo8Jx1vndwaEFI2+QOug0o/WfRsBBcrFyehOg7te8z86yXAJ+KV
JAdd/LiyDlOG1DvWI5DzeFe8BYq1oFhAPGT/o6ehaP/ZHJpFibZOO5o0OFLELbKv/vNSgvjZDwg1
YVWnYbuh0xsA8rX4BLuxeF4emLv8ltqpXLEPRm7DAEcCB05YVA5ETqjZGS2RdgOZ7AZBeAiOiDmS
SzHTEcCXpOvJl0Fi110D7Kn5mkqyKpK0ZY6KA2XBlGJkgp0kNeWugfTgPiwGAgMmeH0hzXt+TP02
jB9tEjO4UycEZ5WWr5SsBDSRK/l1eaZSQK6g31NvQIIRZQdgtA+0z+UZtbX2GZY0h4aqOxkqqSuD
Mkq7oYo+FqlP6DT6uaztvZr31WPvzxqKZcmmv7sooydcIrgkko+lMEhK9kfqHHM1v6WQHbHJaWdC
lgVTsRxVAsW82hZrMK3d/KJDTfGYBMhQaVioNNbe0+DrNpaGgLaIVeMH1hqgX1b5srxaHuThxBlq
uAcpqrM8U/yt1DfCy2uR3vO+LYlkriA3arl8q0mlP/jm4Jyj+fhBoz15L8XwEZBbAfJcom6JhieH
HJAPaAcZCSaDeBptu953KpgOAvq+R8gqzkFTyNvlWa728rYXu0jrmPP5wFdpH77Ik2ZfrcmX7mNV
4/oI5lMxBkfaVtEp0ugJMGQt3v1cVuBlEFG1vIzleodG5eyUo/W9ZoIWl5h0/8eyqP6//hx4ezxi
EB4omrDR/WNZ7EmR6BObrtHj1sTFGJ0kjsnzLcCYr3E8KVF0MG2jhIqZifLSww8VWniLypgscK9z
CpC1o1/ANJKZqRKE/Xi5uO3RSv5LKS8HnOMH3eI2nfXR8PqUnS4Rc28N0a2EiOEuLX+zi3ZteDZh
BX3lJBe6qW+qT7UkwbSBj+hFHM+fs2E+zqZBsq+SXn6pw+BlsS2zR6qu1orhafJfRokbAX6l+spo
G4uGw+xvrm9AbiZw3nEW4ca2vKjwIcPqLXogiWWvsWAQnlVIX0vCAwMdtJTIFjcjc7bVRFrVzokF
h9R5upglXXnIEgLiA7V88hnCtobV3iu7YB6kzA2r+WU3RuMJGcK3xysG13ctHN/aCYNv2odiq09Z
96JndAUR9Ohbc36JwV/sKiMDfTi/VOWKfnIOgK7oJXy+JnzXJtCsfVkM6TbEi7qrZTAVrWaSKMn+
4i4q7dZp+pNgIPV4CXJp11XZ+JiRkXiOgs4AMJ+FTKxMdulFxmaXrX7uzXHOvZm2DxeUoojnXgEE
bjn2fqknaIYGaxRK5YHY+P1/vzQXFdOfDZtOsSFrtmpaoJRlXQf9+J+rLKJlOYotrT8ynxtE7h/Z
wO13uyKomMagTEzjjrmsq1n8/DGfY9QR+gEvQH2yHCgloOgnhCua8IbSTu6TPApPzItAQFLR45lA
FyXsPD9XBjqYfmqdx/aaK9h1+jqmiRBZ1a0p1fBAxGn0cDJVvZ3R64olrxR1fWMMkuG1T+50DaUd
ctKAHi3UxiUYY4itT1Qiyj1Dm7EPaJdtitf//jmBlfpnZWNz5gG1qzlomNmX/jHu0yNkNc1UxTsr
a32vsar6RKXjRlZjwbtBaaPMD8uz5b1Bd5jqpzjJGOBIvvHZZVp3WRrgKGw/sS7HR9phu8U8iyKC
NNqqG7aLe7aEpX10qPuA+ZL1XExLCINtC29q7DWbh6C5wDP0I7QZCGZYizr41zOSQ45h1UVYpWhX
D6L97KAVrFFLRscxqW8TARBHYRgTuwFMiTlCsJf9+pHQTM0+uYmd3XL6bWuOI8ZWMmvxDoOecVrr
j2f4ecV7mcqu2YTZaycsks/wZTHOtFcYVoJLDknlrFp0wae06Xa6pkzoGrJXGYXI9/kJK6GzmzCN
b8uif0Ls3j3DVCuucTH9gMwhnWjW0/dndrIzU0PexHMqmyN/iLGPPmP4PZg/WtRKWb/2R1m/U4ii
plMxl0AgdPHw2y+sfmS+zgPOWrLybV+RkGwOhXaE/vC6KFONkR4Yc12C2maZglH47oi47d2n3RFN
1vDKyLg8hEiHCKIf7P9RKDv/eYQmIwQ3h6IrpBNbKqYD7R8bgjFpBV6qTj3YS0si4d5YlVaUvgOo
+ViwOUwLV12stt8eO2lSTKugsCwyi0cTYP+/nunIf0I/emdEiSWhTLXEs+UuJf/ot91V6cEI1fqp
Jc6Ro3gmremer4TZMbIKeiYXy7OQ95ijJnj9hJmc2wFBTWgIBpqTkL8Zg+8u0mbQAnB1Srt8arrU
OqL4XnHwdFzJVGSiN8SESROc12BoOzOk2bc8hHqon3w1sCiMnMAjqQZVWT+XL2b6kpn5cFpOeMx+
5TNi2fNy1Ktk4NtZlF5LiQJVYXh6HIKwOC0Ciwn4yaoareRWTL29Q68U7qDVNTtBQqb357BVdOlv
g+H/vpdqAeEwK6AExPXT0Fj+im/+rZJEcGKKDzSkaNqNHHTdRjQJ7B+jkY5WUrzJg+jXtIK0tyxB
EGvkJWF6Tu+aVuK4RsVVYShk+OGg9U9tVYUe9Cbn678vPCzG88ry9yWa61cj70k2cT0g+rP/IUSt
m2Fs2lYK9rUpGWtlKJ2X3HfsTVvhP5JTzXmJrBo8tcK4ffkqVed4DjL/a/kilbV5K+emxPw7lwdQ
Hcj5wgyrE2vZ8tYkivtYmtrl8XscVP+mXjuH5YthCtAZw7G6Xb76529fvtoUCrL8TklXrc2mPfWt
swoJH3lOrd04KPl9eajMBHmZlFmb5WU8cF3GQbFLZZAVy1sqOWZEgll//S40AtMpqfyPP39G36Up
wcxobGmpiLsV9DGBMCiell8ytPG5akV+sVrzHqlAoZYqSpfoEpUyuxCCgRwrT6HfFXMyPS4kfd1l
Eu602LGOfZirO1jJ1pGJ9Ayfz+yjXGnUTl28NxsF76qCLeVKxWhuw5Zwh3Y2tYI2ldzOtwvYEzJI
vlJWIXAuNyOjbVR5lbpfIPyl4ty6Lm737Qw2cvi3uWYU4z6ZX3LroOcU0ofefxmW338hTUDVBBaB
u74aD/RC3krMqMc/PM5arQ+Z/LT0cdSh9F25to1jiIShNHPFy0g6fAc2wwABp5GsxV5LTsd3GgP4
zSgxXeGHGkMrDTS2ljJQrHIi2iqJ3D27cAiEmI8iWVOn2wA03Wl01HWWBfrvKXUOLc3qb3LX5ggR
/OSZJpiz4ZaUNmmW04AC0mRFsb3FSg7FwQ8x51v1W24CGcjRGEpB7v/9GZ2L//fe334dUKC2Fs0L
slREeDA3gh4X8oMiYZrRsTbrxFu0s2kAjIJqjEKsNJxLvRSYZBUb62qA8b70G5S451IWcLuGhF2U
wLz2RmerO6dTT1zLbKhXCyRVKE4+MLBm3lIHNam9l2QYRat8LPcP7qbAl01cOZAFxShPQivLdy3g
QASUa24exRi9mJFGmzZWFW8BxC42cibpH3y+/nF5S5/ILw+VfW0ja1mKgz4YJVCWZfPQ9+ZDIe1z
KgAmMdXPBwYCIzsxLmrmY2QH4fDnGQ3FGZAud4eFNWi0UsJ4ZdQOJRhqf1biM6CXybgoKbox7iPt
/Nd7FmEsdSZ/1V1NIoVsOZ8lglSDgL052me/YNQfRL3AAkfRoruzxXisonE8Ls/+PMiVNewlu3n8
ij/vmytuEOmEaE71Gqzpq6WcXB7wy8oeANXAs6HfXRqn8P6ILMMulL0ALzwdUGoPdi50t7R9iqdG
iB9JZop3p41DCMw4WcoRNjJdAJuLWi62RgkRbojH8pPgyZTLZPAPU20374kKa2p+v4ADsEZb6y0q
ftl/Z8uuX5YX6fCOATglkKS4LkC1WBrGrYiybPXnNtS6YHq8lzDn3UmRVLL5IjDoaQG5Wl+ioJzv
cMiYnw+Odqw0mSsKKUEiaKZvlhPdJqVIP6kIUKE4xsaouB2nWZFMhM8Aax3gdTUN7uPV/BbNdwNJ
UPDj4RuQfPI7yc7V3cc1nxh4nYgQVp7JF/w9aWP0PRmbFL1cDKOFUvaYhWm6prP/F0M2BnlTdmV7
BK6vLTiNjgPxC7nQ9VXx/XdgQ+3F4D2vzbLtQuQkAgLDcoywt1s+RpVReR7nL0MtF+dEwrqIVVcq
ANCSNfgSCmei74qqDL4S34nOrqsY8n6pjkUY/XUbLHcAiJx3lL2eMFKinJYCJsE/ZnUlPt+5+WXo
0qYRhXXOM7IfcrsLvQTr8uO2HBnUSk11cOasKNTovjcZnK8Nxcl3fWqyeyMe2SyqmEAvWhLISmuP
Pm+bZGX3e34SRubjiRT+9WT5EgBeT8VVxSBX75zqtOh0l/jrpE2sfdoVqutXGWKCDrq1umRYo0hl
dVW7ALuG1Xi4aPq9kUrae5zBYqtC+8aZ239uquhQopFpStO+LLFsY5IVh3EIA6LGLDrM6IkrjbHJ
kpKyKIcdDOOHxwWlR+K6hDTmsEJgrZUs5rPlCa9OcM+kXVVK5gqOVL9vVUZmrghMez90sNxkkqcr
46pYxL491sdOQe6klBImB+5vV6FNvo+reI7O0euTPzWfjqJyiy1fNWRYrFpm6uX3JcV0WdLMKrV3
nU5D4Q82g1icYNUTKekN1vBVaKrzpBqV8wSeVj3SKjg9Xv37fadnyppKPmPxSmUayicmk4O4oWap
tstL2Dwxg+rUuDQBcy4nxL3cTuu6LZhnB4N+wc0euO3yEsTITuQQFJavZvYEbUkhiEWQAbR8bwPn
/eswhWt/IJDVmRqd3hNsS9MIxC+rJty493/1E5TtUjHr1zzXPtK40vYRvLTlijQxK+87pI9u4Rjx
s3nRZuD58jxvODAPjsVeY4RgXOkTVGtRSaD78BYRFfpTz9Nwv0zGTIc9BVWff4zR7yCSTRC78x+i
xigbWv55g8H1ZLucSMCVlQMRf7j9jRkDsLhE2vkl6SPhOuyw8sad/bT8iuWtpU8Bfvav32BG7XSq
ewUWBir2dI0+WCKIrKwudKum3Yisc/HjNuNAbHlvNusHVDKTw0MlUJEEkjq9ZEKm6EqKc+WIzt+o
mirvltKhVLXqHPjXDk2s9+BFJ/Qh9iDpCsiEuuGlYiy/Uoxiul2gaLXSFYlLgnW4RH2ICf+1iRnt
TiHH4IJspie80M49If+PJgouJrsyTlLeubVSSN+MJCGbC2XC4RFv95D6gUR9r0W115W+vC3NsPmV
NtDMTbXS2FeGiM+mPQeKNCAgCi1lxPvwayPh3mAjdIs8NtfdnGdpw1q5I8b6oC8dfe+MioaJKVnX
QMn7vSJF66QpU+ZLsvNe0tBcsu0skUEMcJyL5Ve/qxo4IGpMZpYiK14GO3hr+Ml9J+MAPUNRtddh
0FoPY0uxbch54YMIL5lS59eFXNzkFX2NCZJaYdT75Y+nO+AGVix/L0U4p+mWybWznPdwBPMdgQtZ
9TPWJInpY+W13h99hwCVvhZs9ZGeuKaQu59ykKLkD2qgBJ1+IGmi/vLbESb8VKr3ok9hHktE9RnF
JD2SEZVFkCfHBXnvg5qC8YTWF0a6+WWB17BmdOvyPoLA8JCHkcXGDNZUT+hhO05mIs5mJl6yzLT1
8LJ8a8vD4quNQufcQaM+hrqPCBGw4ylKMUdacqzdRrv0qZ79hE95vOoOaeF1YkOca5qQ1upQvuYm
XEBXJy32kEhYXEQSEk5cD5pnNEr8bNeV98An6dN6KcrDJBZPcm66y5at4pbc6iHa8UdRroNe0RYt
wRhy6fU6U5MsaizkF+zurh055wc3aJGZNqhAxGg1B2lQZjBou19AfTNaFF9qEm8XZF8IROkYFurO
rxokfZr5k2SZtZlK0rdaUaQVXiKfrTa6TpC91kPuBEdutmYfEPX6eAZmKWfZNsV2corvy2WdO5jm
S39wK0nCuxM5yVNlAZkesMf+BYwqOFWc46AJ7qg7PCMqpAshP4TPJHUO02Monv7xjH7XKjPp7M9M
xqPpI/USec2OnAVO66aFqiDJpnlEFjeEFT3GSau9LRecrIbmpiUSYpOonfMqAt8T8JcoVvvf8xOB
jeB3kIy8EwR7JD7VujSIrlA0KPnL99NqwcVW4QUrYdvu9bZunhuDLFgQRvXVLEw0cgjcHc4VYkCH
AkEBp31RKPHPaKR74dM4vqqVkbIa4JAtc9V+ha/+VkMedlE52d2zBVvd62Rlupl5i98Y1hiT0RCH
OOEqSqAjMKwyMC3MkiGeMf3Gwn2J4uavh6knSiYumwt5p/lheT/49xfhaMqHXPmqGv0BO9QLrTlh
n6VXHJSXxX6kNQNncFXrn9skshGFVsEhGbL61tZjsiUypF0thUAz2ecg5t+0UHkXisjyAOc5QWbf
kjmQ1F/LREBObUa7avvFISmRegyF6HQP5Qy2ytvJPoZAazonz0niETbRqda0Vy0URAv7yCgHzUVH
VeIoqJUNQXz6K6eJ1ZKLwKlQpv+tPata+yOYMerLQ1gRrmGl4O/nRapXLGzA1hxIBxRAJsObw7af
iv5JTU31KIUG9y1SiVWLWHlVwOnfWLpt7DpfC09VmnWuo5JHJUfpZcEQL99mVjA46HMySE1ZIstb
baenWK7kI/rrbK1m49ujaUWEylWp7kujymhVZZWkiC5B344buYjbdaveGyevL31WKNcWbPoNv8Z5
uVpx9ACIjRn8D3oVMFmOINqO2k+UT4ifkd+RV+sWSB0/BqVXZ4tOz6jVl29xat46yQzWFdbKrcZd
8urLvuQ9PgM/6A4tNZq3aNCXhwL1mcTEfkve9LBfmhN2mrxl4KjJ2UAKAYdSRxZFZ6QbHN8tZF/d
oG85qZlurfokoSGOAqvMJWc35C27FgWtm/fmk558d1qQsnZgqOvIeXa6STxj3tshn1w3ubhHinNq
xHgbrAI7BjpakqWm58HC/tUJx6syohiFzKUBIrZXZtwrGaRrrWdPagdUof1JlxzJKyIJ4XehHFDx
umnjt27Vag7DR90ztKQkd1XFA2rT4ff5FyfAYVdqw+2t++2dOGNoJ5qClrB5mlTH8qy4SjZyWN/i
RN2NYBI3qpOowORG/RB1hDgP9uDJ/C0nYiqw2GTJxrGnu4yhUQkJMRuYijHEhenet8YqaaR3RTi3
JM0TnHuJxRS0MPHc5z+FIRublnyUMnR2HLxiN6tiGueRRg9mBCuUNxydwvFukMy5dbLmFJm9uuGI
ceh1bdgblQm+KR9JCoZXgN/6FiZYNRuBwSeE7LkagMm73Mwv5M703KpgmoGducm3Vv0m0GoXcbJR
82FV6NaJfnfklWRPuIEN9FwBseSZ8Ik9BdABYctWJr/Pn5fMXU/wuxO5oUwiSUa3hTE/+xZEPw/e
Ub+3CPvy9MS6GRXJp3KLvN0YX0ZLLtaOqO5sPD9KcnI9DSefmf+Ygyr0yU4pmwcUzVZOrlR1CHFM
25V5AaPkxlwBSp+dDE3KDnEiTStp6r9om5HtTbJ4nQG5Gg3cgumoguoxguIQjdaVbsCPvslBZ1jX
sjYm12ar0pRUJW29gpBhdT2kWPkKbOMAXkg6F924R1yDGQ9hEvkS3XvHQXlVTtZBLrJfRsGt3msQ
jk0dHlRxj8Lc8JRW2WRMG6UpKzzdnv9RmrnBH4jobMjJKkyjew6beWShlxTC6BAVl3zQpQfU9Rob
qrIvz3XJXhZPwFiHGBI2hWY+OGQ3+mPjMvNXkDcq/kqyq3uaDEQisqTVEeemhu5uZ9ugOyTUgiED
znrkNKT5bq/or3lXaXjzyM8hEDMhz5qkRYvThauL8NOQdP0EU1wlltuVxxxlSuhz7yrRj0KUuyrJ
hqNfRNk6VTB2hvXdVhmCYULV0ceV71U/fWZZzwiuoj8Az2atR2g0kLZXrs2fCSGj/aaljOJCWgRd
ZAQ7reqeFINCoGmiZzKe87Ndxx8+GA55tMeVGZW4r8ob1f0P+DfhaopGvo8qglGpfAyRfiKy7heV
TAcEJbjpZsc3YtH7UrXwR12UCEdtTXJ9kU1eX5AGiQj7KNtjwYypObQjzUe1g2cxpeE6tSRnpZon
tMt85KP0SymnYkUNdDWazr9EZnuxHTp8zBtQylhQoLu4ZFY7/Wwa+WdD9C4fO0kCdj3tg1KFHFig
7umb64i91sv8UN6IlrBoOXljYX5SxnZcWRGtDgJ/bGTsK1IPvjlZDUQohfWcBtXEtZyinU3yZt3j
oiJ5mfRBSi2GTu8x3QsvaDQKWmMbF9WTZaU3SVE/JXPyOQ5Gb21CCS3IxHCNtLE2cYYCtBvJ+xNp
fEyieGu2NiVXLRHyJJl0YfNXhGrJjpBpIVRk+WS+bMFKvOUFZxOikVakPvzMcPZzkN1EGHX7jJkw
/0ObAn6p5h9QX0kAkWK8dNmvTqvqdZi0OFmwu2Dx2BZNnZy04KPxrfUkERNKWLCzEkAPM4dGk9Vy
uprQNYtcZzPENoshlH+HhRMM0uST09QfqVLWXiUllxKcxSp5QQg0vdoQcsLyl9ZO3VYBQuYlITxM
Rv6/bLD63lRfw9D44pPFOyHepsk/lYa5svQeVJ2UsLE0d1hUd36W7cEMCRavAqTIZpd9NYrK54RC
vaG3noa3nr+gHZSbgLdw86N0z+xvXNdN+JkXcu8OsvapG6O9cnz/owlQkxdhxdKk0e6rE6h0xIed
y8rxABiz9iQTObxBa7pJgUlf5bgDiJ8ugmTZgSdFWg+xxdZBm2CexZecCGJVlAlhM0xo1zcnskPa
wDWd/p7o56rHM+n4yptWMLzOOE55GhkQq3aUNrIZJRvoAx06XIR+SR4e8Q7iRjBST1cnJiEIw0kF
xtaKQjeVagvo0cDlV/2G8HObUsbaHVZaE5hRFwrPMM2zWbc3kRi7WBnpjwrzwzesjhbslyLl+bro
W+GFTcSkRg+9vJdeCEb+kIuQMTNiyFox0HNVeBxi33ohNLrDCRDEFAT9oe2oxke43l05QlDgc3NR
y36GyElGQwZuRxAKrjcaUcIv7j5QbxvsQkTvkMjP5OAjgYU7k/4a1OA5l/V+zURCd1O5A+xda5NX
IlFZ6Vr5nODabRMURpxXWID4aTFzlhpF9uxGpGekuHvOr8GxrgvVQ/tJQHQs/TCN6Tmb1GsvQwRn
RvbWAl8/XGip/hC5dkV8NJ4Lfn5M475yTeHa0Yt1zaCbsLy3qK+36jjCQMWSsDYnWyIbYzCRf30G
pARXZZuuTYOz8qCS2N6VJ8yVTEesVZxzlusNmU1wKDYyKicZA3sYo0bks2R9ncmhdXyycZi6hZ9g
USuD0LMM+zOPY8vLknpeFe0XM/FvlkznWhEMgzQOgojjslUdXJOWOVhCXkgCXQUeSOqvOw5rlMjB
iv1kR/lEKklU3bgHFa9qseFSv/y26ujeEiu2qvMcb8GEC8CJlGEViuEalJ9l3osNxAzwJIOM4ha0
hZWG00rHDbWugoL7lDRfjFSpl0ZwqdE8Sq6jd2TDqNM5K7LPrEWcYNBlymr7ZjSnSvkM/KzyepUi
cRa4w60i0fLcqz0Vj81JPka4qElVt4sJ/3FhfFJ/9B9aj1LdSCLrnAz1tRxa23PU9o3mVedNQ0xj
Iw9w39SyoLyntA86XFRjZWsePfdDYsGOwb2IQcvsnTXtwGTVSFG6Ued2E2zWtY2IZyVbYPCcIktX
9sTAsszFpvcbyLUQTV2y4dgJlPR7Q0uOKQecaFMS3wI+YEUqXvSI/Dy5AeplziWO72dbtO0cJbVQ
WychuPfJsddIMj6i2vqhZ1z6Gq6+F7JW69FcW2TSsHJh8VKx6taF9pvMRMjLlcEOR0dyYKLg9SRJ
pnQqqcXpyxsNP3nBR1hqBYIXzb/J6H4FezCXT93v+3CdWPFVB+m17/piA1aSYB67bp4GGJvm/IEX
uvEREmqMO4daTYWuukKPuer96W0o61MACnSNMY2LWTW/dXZwkOi6n2In+sWxhqn2VBSu7vDJOa1+
x4j/4oSzBvH7QD7NiiSc2MNLerWzxiFmQ5D5JhuEnebszE3qAW7pCRnWImgvqsA/JxHrUrfvHdV4
Clt7Q/AEqEz7V85+mOZR7FaqkXuDXnI2aTLKoxCIj6TSRUmQ8gX6XnW0s24yb0o4ehHxYQPmG0qv
adlolUJtWHbzciVnlMSp9VLpkLTsDOJiRWgFN2Yda9EKMW6JyCi8Rjic3vGM5bFFfhhtmMEEUyC6
83y3dHx7TZczC0W1KwWvQSY+4jHZCH6ssdrw5/nK1gptGGd9sXKkIdkqTYgwmKmHoVIuQO1eyZ0x
kjJZXjg+EINzlIih4Lw0wlxDOpMU2U87ZkKlpvVPGhj2sdV+GpIQrgX016OzdqSgmt1C+QWAMmni
WkZJg09nU+jJpc8V4ud6pD1yrWx7Rl69Zkau3SbTymHw41WwISiWxt461rpZ86YjXYIh/GmSYIrG
iKlcJN8IvHYb4HVnKWs3yK5IP0Wg4DGB/95acoRTkKvUH38SlLrHX8jIV6WJJ7iFMdcx17vn6TNb
AcMAykJHi8ShY5guz8Z6kaV33NrHoGsjF1CcStulf0vpXQixac1dWyjfl7Rdiab6Bl2rdYYKoNaT
6pUqNytzN/oZ8rWFFjLUFA7N2oisVxPb0ao1ObtYk7NVlQQPGoFwrF9cjfONLNv9z7HPdgWM713f
kLtiRurJQi8oFQEDomzKV+ltJDCBqNtvtYZcLJ4QL1PzrOGLVlD7LqUo5WtXMSc38r3KLHZdmdjW
kG6Z+4QT+rMpgjV+QnwUHKymnN0GqpniqiM6Jo6BPxpf8wpQDMeeM99IOpsI8BuOE+OMpMzfy0C6
OyV5yggq7fXYV9nKrLDHgRmaOJQ0yOek95HppptotP00uQJkaoUkpGZCm5tJ1oEo7WxjRuGn2dOC
Mh316gRop3xq3XWjzIJB4WYFZgI/8MFl2J913hDm3K7UooA2bkSvflpKqw49DdrI4JsJ0BkhAeld
RT14xKQXm07op0amX5ZL07kwwRf2ANMQwVgxdDomn43P+t/79kZC6hIm9SUrAq5RGa1f7K8brYdV
F2q9W9haw8QidNZVXoebxOcYnuXtTk598t9hFq8dSq6cLis/R5TPXWK0K8V3VDcZNI6lLF7Y/ylW
m/KjDknNiMgvntn8za7Lh6uI/NFNxm74sMqfLKRsshkLVs3JzLIHiTvb7k+9GfZu0MEcLkNmuR22
a1ghLOd2/9K0zdUwVH3HhQBukwKts9dNKl+TUMqoh35WU8dc3SHcCWZd6soZN0WcDfe4aZ/HPK5I
IWL7hAQkFLzokRINZzl8swesJEi0GAzbradnZC0YkW+5ABwb+mPTsUnG+q1Bj5vLnA+TbOWEpbzG
K4UenGMtOxVnS8u5l4oY9oGNR5XI7x9DgmBQG8LmZmPW0X3pcwiQMui6oMhtgv8j7MyW20ayrvtE
iACQQAJ5y3kSNUuWbhCybGGeZzz9vwB1V3W7/6jvRkVStksigcyT5+y99jEt9C2AuHDs1vTNh9WE
bJYpT/aacNZYxQFCiHkfT0fvjYgWLlqsGBs9bMlpJhGcxvhKsV5MbIObwsyiPeK5Vd1Cw+hyidda
i+9n2IGw452dovkSDkhDE7qLklq3ErUoCWzMW1i1rTrSg2lOtmV8Gal9Ktr2Y2h9xqYce3GegwDW
JmOnVxlJdH7Ae4Kx/Tgnh6/cIIIVwYZeqeorG71PUk8pVQ3rDnYzjsqouPSlZGDblc5WKRgYzKSt
PQIr4pyn8VT4EAhaVX8ZgGgA7RwDr3klV+eh0oJ6C0rszufnlMFg3oVlaa6M3M7WYVp9xgmnj8HQ
4Q5KeyfKJtqx2f6sGaZ1kKC49GG00fGhXfyV1b2zoYz313IqP5VpbJ0AUV3LTjQfg+2KgAfZGq9p
SD/OJgtu0yb2RY768wTMMxLuvfSdmNLQowROtacqaZ+HMHfWeLx+mGW9iJavjpbjO0xLSZ92ugei
ce7g8T8WMH4Kmqxn6TBCUHZKLahDi/FCtD6BP0CcVRXLdJIjYdCuppEMK1eO76PZp2QYoMI1xSVD
3rMbimiFPU3faqU/7jGfnoehuE+0wJrVfU/dAJrY5Upf2dqQMH5lXOjPPvfQ/o2q/pS0L6GKFFkD
sbdu8Iu5mvBw28psEwmO0OhWeD96/bGrS7FzCnKWzQjTaQ/SW3+yB1KYJ/vEch/ThMIkFXcQoFvF
Dqwxtq/ZbO1m5w+d2JZl8+7qX9Cb6Qb1XQMA1Y0ZpFOxxkGldhGVddkOv3N85GtkedkJkqBPJ9Sp
jnJCYj13uze1oIhEb2RtxjqhQsmHCagpQc9kFj3EkU2hAAFoNUUWXcN2eNbM+BP0EVVs1KyJNBbE
CVDBMcVO6UBGrX/iGORscWbDDxr8D4Ty5tpsKy5nwAglUbue6m+5U0iMVyC6Qtt4akLOO5m2l0b9
bOIqWWtkU4PMsp6DkTDUNNIfsmj6GXQTgtMUDW4EraUzB+i/cz8G2e1K7zQ+f1K5NeJ+QBNpwXbU
aIMpTp2OLj+sRgHlBJTo9EhAgV2z8yjZr1o5PPW0cTmGfKqusFeDqruNXblYPWmlK/VZxFbDAfye
/g5TbN/YG6kcDpVMaswcOK56WTqMF7kg+RN0r8xwbbDlpT09AaYTUBzYmVdY6zm++2uFcPekG/mZ
UfZEOcKNgZfvgrh0OBN5Aa7GxydDptiKMOl8NdJ+R427KSJC/UzsWNFECq9FIGHa2D9UOt1Fsa9v
CyXIAqE1NlQk5WFFpvemxMocggc0AOdczFEvvaRzqD4kkv7aKe8S5W00jyGdiHJ9bQGbZRFW+wDx
5bbL9c/WnFoENQ4Ql4J3GSPe+6A5OMUnusJTjvJtzihHv7opNeyLeZWtEifQcGl2jw4zvVVTtmKT
UEujfJL6WtTR3m2iHyjzU44j9rgavPYjqtvq3mr3VtXVZE76QO/NuWtiQk9wmQlITNNjQlqzzvdh
KdE106gS+7K4FXNImktT90L/fUcCCfq1Ct6GFqv7SUxAZHovXKmYc3ysfuHO2AwDWyv2iRV9lc/O
nWOVQiLGpq1GljXaqAD9VRY+p2MRHJRnr8qKoguBarb10I1vnLUX+5iRJJ8OedhPhoGviXidndKH
e+boVBguVX2Qtc9dIRhU+H6PxtCGpxLHOIGIaI0KWoopR+5ZnjSxd6rUnPacg/swa54nR+yNosTg
3Zk4O3Qic4bqpw3ybjWUUkHggwTosIUbTmBt8yh572rtQx/Uc52g/jX7MsbeD4KuDiuP3wDCqmaH
ZzeFjzlEP+wYZ3euJTDuMD5PMriSXxSD6wMX37mrIQhagMAVba7+1OUtsLEoytbC5MzaMadfG1Sm
KzeLNmbZABYhkHQN7vW+cRJ2DJtw2LQP35PKwzbQ3EeKgwN+sa0TvYzgNFewz7jgpwBMQ+vfdsTk
DrwjGjfulp5KBr17M5gY4MH/xDfIXdd6HT6riovatTlLpnhe17RTMPGQK+NDnoLL+jud0rug6M1j
KFj7TDs+uh6cRSy6Abd9be2KdCDrdQwouHL5G/V7QbxH/8MO0LHgM541tdkhCFlz0EB9pa5DNiF9
daVveqPRTpE37mhG/raHluOnV916w1ie8ViQz6W5MY2wvRYlzQ7FH5H0rjMicV7VNkSFPq7T9RDE
e2Rz1BLma1wlOK/DSG4Y7q2TICsOokTzigHeHCXVQ8uv2uj8YsAZqwQ0nMqOduy+YITl0GhAfnEy
ZvyxjZRIeT+ySbyVvFkrOB5zn/o5Tlx7rQcWjmViUQ5VYwDUHq4ZYTYr2dnGPil/Azw9Zn15sNtG
e/Dwju7JKoTb6tFuA0qJvWsrkmY4UQW8+eNgr1Mf+YXbFEiG+AwzgjnxXwIGtHlSyw9+3LPMhwNu
KZTuSjuzTaB5GBXAmPDYmP57M7WcvpT7pRfyUKHpzFrzVzO4BzP2yU4Wa2sc+hMMg1tZmWBMIiva
meS9jNSmbgYaRHBR0yP7rEzFxQ9xagWghlZPMm6cmHkVmCkw4Sawkqb93W4KzGD7zrG9vZsbc8Ek
L3mWX1q3/9CRdG3UmJzbzHsD3kXURe/Hmymz7iwDaWhgYYzywEeARoaxVtc/A2kWa5SNnPQKaxe7
g3czxR0rokXKYamFTHTvvEag7Sx8HHcRMveYcUaHY3w16d6N7fqvbMfBUH51WeJsMnBKiF+mdZJb
UNtETpfDmx7KmC5GW8MhHyRVummjmZIqhuLCXlZVnXVXSe+TOFz48GFH+4STrFEPcBFlUB4LpnKo
B5mO9AKyjEXdRKEZfLp92m38yNdY5WpkWtb4EQdg3ht+rb7Au4uAA0H+Mx15kx7aPtT7do/Q00bp
ieB4YIpNboyWU4tfwkg9gwOFSc7b3uIVPiA7YhLbU/n1XrYrzhmhXACOqifsM95TyjAKYybXLGff
fcB+1dZcxW3r5ehVm5+6i5GQFtFbW3OpGGQbhl3nr/OaxXLy4jsHvdaF1gKno47q29kKWVTcco7Y
eqUBZirMdhHk/bGayAQXwXMjKVJ8Mgm5aOd7UqltGHb36FChZ4zkesox+lFQWYboIU4dUQBTnoOS
zuJzHA3nEUGMvq+AK9PABZKi5zG5VTvi0R4rS5drMtqoanHEF35zkeVgHae+P4DJcfe0+2mugu8j
mLjc4Ux5sQsfEBEMs6nfW5H4baXseMV46JqBVNk+YALgmeiiDMLrkKTBgiixH5EISqDBzFq/HR0G
SgTOHwq65+sCFMbGn1HqdZZwcYzexrNJV0omwgZyUZ5FakZwGbO1NPh0RMO5o6MPO9R9ffDcjqHK
gMjR7DH7EU++CkdWdTN3D5ZbvozG+Lt4hTXiHTpBnEIBrW9llipDqo67zHeq01TpzraZS0I9uxiA
QkjwSTIKWURTk027rChRoXLsLUZv2yobVQK5QbvGOQGe/4HHMJhTern73E+nudpVSNSHW35Yg/mJ
LGQHRQBjZVHs3SGVh8T0mOAO9lbC+t6gqdyb0nsy6vHgNbpFwCGTvri8aSd8FphUrZXRecdKN981
xdHfdS8AaCcaVYT46qX9HKfVRH5S8zmg0CxCAr6ssW+OtZVuopgfnXMj70xigT2XX2aoPqOWFc4y
Ke/jVLuCTRCbzM7ey8bnWIH2eBcW7XFqr3n+4MVIg3V/RwucQ8/t0OokzZBjv1KN/ar541dbMrQi
2kTfjLK7WIpyxi56Y1VGSDDT4rlSXrChtfIOXpbq3cdOxDFywkLxQXjPo5xd+5EOeW+okbWo+rHi
RqJyMKmURJJuhva37e4SzPnPeFPWTR77JCSPr1aJyrLpuCJhGBbMwhO48kptfA11WRdZzzGClKAy
fzBj+MirsqJxom0ROli4usgEGNtiPrDcVEn2LGt02aq3tmiokaeG73kWfsZltaekadaIWaFdtfT/
hyEfCdshNJHQ2SC974m+pT8igp0BMEDkk4UYD31YOMmzR09qnUYMaSp3j6Q93adS33cSFKJXMTSn
VcXsnmXIYmDXCEILM5qP8NnjLeUmmDJuCivnroskv55KEaQL89w1NI/NhMW4YW4d0sKnsVkVs8J/
p2nhdKsEuKyoCc4hxIoUtPAuzINfNVNiPG3zEh/yJk+0Umf27VZHnCNCIzgPDDt8k8lOZJg38Mfb
darkqclnMgSjOi2WH2lfcKaYrB9axeVkuFw0KA8x4+oUPCRk+qb5Sea3O2/VzwQLUP82/MHSLKMD
x93jUAt/D56AwV1BC79Xb5jVQa+ZaXnnLpbPec8Ji2bnCO3DdPIPZYqvzPoQMf1Ns9eRrcfVI4k1
Gy3jwyu8lqG4Xp0rBjn4zPRi38rq0VN6eSyJCRNe2h0q/9wWCdTeFCHBpFU2HXw35695v8J4YE5Q
+zeVfh1ApeJBc2bpbMfnwxthS3JWxrR5anQN8I7Wcmt5WzBiHx535HaMrYcpKiDazeWYCYcnqN0n
Z/qZl+5PptXyRlkfXjOTKPr2gbzqdFegyifBgQF9uip1Ceqru028jZIO+99MXE5dk+OiyMmI9gt6
mua4t0KgVqbuXd2itiEBaL/jqUl2kZ2faDzflw0w5WTUX/RW+01ujLWB7mqzK88Z8CnTG5QEzkbT
tEuF0p0oH0G7y0K8NVTv+FW7S+5Y5WN5hepmnyuH6GzbqOVWNvRV7Ma370iXESD+g+zN9cL7DNHh
1wyHo+dhX78jRWsWJBxwENL8tP8JhWJjBTmxc4M4LtFNoKj8m4WCoVxuJlFGDEUc6Rs0hdnhXTzz
m3h0f5BfV6K15KRmM9hoI5TZOHfFc17Fwy4rSYFG7Jw8GHWzQS5E+HDIiTUeRblNHS27RpV5buuk
PTjSrh9aHz2e0igZv5/qSfNQpGiiIf1DBHM0/ZAX8A/rAojL349cL3mTeo0WYrZnZd3kX+kdXXU6
yrP0FMWEr7LqbNTmeJPg5lYB0JK144y7ISPvp2vm28UcxOs4ZBFigtK/LJBol6wPabsh8uPZilIw
pYWoisa8Ns0bTUPJGC4YjcEUB2uM9JsU1WFbdMFN5oZzrGRMxJMI7Mcsl6Am5S1NMYG+yGGEETdN
tp/dsFWhBs6daCMd0812nbCIameV2zimIhqQPJVbzu3wESyEYAsqffmGKfH+xXgG7oZ0RAfvEUAT
29M1tpEnIEsGrrr8fzQsDTfA6bVtb1TidpyQ9xYLWoTJm3kOKO4WiMRIns4TftTvZ7S5+AXnvxkx
sCHID3CA5+G+dbVkR3R0AdWa9Jakfv7X+xtq3TFrCASh3/h7lo8+Y2L7fraI0BdNutclL2E5VdSc
dvqZRaSE1an9XgTay/c/04MU+EjFtCUOafpZRLZYCbaoxxapBW4Xt74MbZ2dERJuRwypCacmRo8Q
/MyCUkvisAMkVd8klm7/EOhGYrhbP2PHwJMW9M6lMlNxiyqaMy/YkG0Z+QizDf9XpQrnPhusiAW9
7rA6FeP7/Hobizvw768YNRVYo46M0Y54XaCK3paptvksKmrgXsRvGSi2W81K5i3YN2+5cyP2+Wk8
2HEXz9r3+DIV3cA0eX6eegUnzeVD6Ozu0tC2u3b1WN05XsOZXoUnr6N3GbpFvl1QD0jgiRrXelgO
7cUfzHcdq8/7ZA3G2gt6e92WEel0AwYQX6XptuiqbLdkrU+WnnJeNV8L2b/VMFCok4aUGbUKprNP
3hK9UfTiwuRfcmrrlOlGdNE65OJZbGvbb4V/RQzc3UQlgTmfeY1gqmcKJ3muEOgixw71GxGR+scW
GBJW6p7GGTiUcoQxIKW5vPXlrpmZKZMTZ1vGqPLAXHH80UTRPkjzba0FmChVlTN0ZfS9icBtwmmg
tNBy29s1mhAnmqf6DWLdYDuNhf3imtRU6TheRGgpBtPIU7HGd150Fy2BTfqozb1+tkLP9scj7I/N
Qq2hWXPWddWczbhX+zjL5zt40O5ymztdq1F/MpTzNzqDKprQGaNuXT8A4FiTWzdXOn4frLsSLRZF
cLGNHDwUonOyTa8Gd4122L/aAVZ4FC/1hrQed8XkxcNsXPSHOA8+WCzyq2MS+sWBA23CTF+xtWLd
OwGo1r+gUekofpPzDP2AfhNh0qAS2iZ80UyB8wov06moErkz1NQ95TraW9uT7ZNaQrCbPqj2JZpC
pl2meMXzFeyagJzJcH6Kmj5aGYMT72Mwot/YCh94mxnq0d3k5kTClsjpAunX98Zf2OrvNe5vjDWq
GX5jXSdajBTeZfkypJkTEIvpqqir8vL91veVGs4mQbcLPSvSCk4pjPBv2hgcoJ5WD+7iu4gbNzv4
ff21rChOjMjZUdxleKBnbJSeA++esVkuwpabpu/aU1+TuQlxFbVgax1sI+IdB0bw5HUvHc6M2++3
Ygz5J7uWeQ+oIDJVEx5FjoJM7jeHBREOXa2+LSw6RaJHs/P9WhKXG35KtSfhEMIlwV4AUnyxdfKS
PvpAAdNMMv1E/7BmjR/fhf7D4cTfRCDUcruJfinr12IeksH02QuzfInVmG1hRZK4gLpxvQi3xWC/
mWFFnDH60uc2cN9sMwUZrCQnqYXcLL0wOmo268hyh2pudj/URfKQUkTfOWX+0aiX2hfG3ZL2hxp7
gzQRbPOy6Pd9ON7TV+9TgTZx0+emxL/YoDKoDLCGQSC/GfBjchpDfRaRNOM3ZarJXHkq5HTHWo7+
L9Bc7dhIToU4baaj8h3EO0XYPXLdfUc2uQU2wDyH7LtccYmOFmv0OHfvNNf/qRJj+hBV8Wh6Xf2E
vsHGJmrb2+X18Brhw/+IMCZstcQcj/nIsAYASnUk6Id61/LFye3HmhmgoSf0ifrLEgi04OiXL0ji
iJwRfU+Pwdiza6G1McAxLmshp7v2QXffhC0IOvSJyu78MaGEfSITSXy4dCQ2WeMNl9536QhTCB0W
v+tiZqoQ7aJ/G1ZRYAQ70L1YCxFJOEgXt9+GErcxBPL2qLoS67kNLMOiAdF9khusjuUIuQhBl7zP
qjKmjWQnP3PClGqna+/7sBWryPJB4rGLXEg/ky8Y/1ZR1w6v39uCHbKNAfiO6LUU9b5KMVsMgX27
RGfSvs3u6q77tAKJI21O0yxIXaBUmVrzViF12ZLcYNx32NQNiFaP0/zFq4nQa8rMOdUds+eBfn8x
VM2DLjQKLxVdmojte3k2cAa8RPSKsvJpIhZdxWX4cwzQ8LeIvK+Ecxg3rdfRyJ+/EU/RvhCheNWZ
0+3rySLDQ9Pil/lvLn9g+ZuZQgoWNP2qH4bwoXO0m8V4qtWWfoxShpkLA69Co7Pp8F1ouO42zYJU
W2KCzBbpZRgW89yeICHDDNHbUrMdpsC8aWdPlYg55zjhrG8cq+4GvztE0VHJF4hZh8pILjlrxwOe
y+qhSKbLsiA6VeIc+0pLSQoohm3Z8rMHFfJBZmjelfVde4TQcLCLYuQ8WvUHqRO7t+SBKW2GmlaV
f+NCzupnYnDZMJ9P2rS6zPisp2Sswddz4e4ARaVPGe/AOWQEEFnuOwNGMHkzK6+AuJtP4O8Xch7Z
2whp6Ilak6pRWrf5j9G/WbK6MvJF+VlJyAn6vnwzdP0tK5Nk09PsuWqZOi3OIlC3z2ZX6S9DawuY
zWDUbO8jKAvEfzOdfGFy5nOuhiaqHcqi4tbOk3ZjZnnxqiznI6X791W+ZJbdfdkiezKZdb+mnOs3
ulA9QcS+PNt6KrYGQuLtt8vvu3gbAzKoND28VvRKZzn69ORF7rgiT6D7mdoAY+oAz9mYFNvQDKpP
UqV3umczZ4+tV6xuFjEOxfQdMNcNsl0FhDveMGMhBCaBfCDmfHeBSGC3eIbt+WmpEfeezWBUlA7+
SdHBwCcCpVjNoSNpAmMltmwG6CpyrIMsiGeZtxGLpncdV99PlleymIbi9+9hOhwOFnCINRNL/dyL
NsvT5Ytua8YJ+nxPbpo/nPHKJnjvLvnMr58gtaADbFW4m5bqQ+g9FWnEvsWs84cJ4oxhXJHcVEWR
XGj8vXkRkMS/bN/OGMcHQtdI1Z1f+/sbuBLjmjl30Q6fJUZiVCPz6tyDG+b04gfboXZvv1ddkZQo
zfMpuvq1JKGZY9Vr2QSv8ZzQXOGdsgc099AQbHrLZcHHmKujVaXJS6sAjs40hOX1mUWVTPhomPLY
j4BNmer5tN+WlXWpLSU0n4mZ7hTmHyOr5doyvfAOQJ1xNMDF7nMvgQ/Uzgq8yW79vSjGs+RE+aQc
Jtm9nutHlVjdvWrkVyvmKF2JrQAFU9afk5kMWXWafXInj9nd/NQtLLwK5CZjyqWnReew06HlLjkB
KiUH5p8xLGqGrPw3hMWxhdQdqQus4tjA+f5/gC0ro8i1tijTI11PjpCQ7yF6kXh/6+PWB1j670cu
rdfv1xpuJGVN1XNARaD8yHvWgyC7ZYCDljGw0/vRTyWguhRdVu9654mT1NaaBjhLMnaq7xdRSxrH
kZ5LqLvDndaVdzpTyfO3z7FFjLvVrdLa0H9qV3rhZ9OL0d8N+aBuu+VLEk8UvOi1ylTdLq/H4yhu
ZKDeXf7Pj05uxDur03Fg515+rqRwd5GRpQ+YvB/yOHyxbOU9u6OTrpdHTCGydQ998qZBcrmJmwPA
3/Rp+RLWqDT9yqmgPvOa6elyY1vpNveYWCzZxIEu/JvlkRkYLyW2z5tOb19jvbdBMnbmM0Ol1x5F
NrplwBop5+TCmJwapjgWSstu4ICp9KnpGYLJ+jXHVEIiQo1JeP7iJaF1la7Ob+zET21r/vimHzt4
ktGq4MAO9ZjRUTUl3uGfL4//4QC7ZHIoA4KaDhFZ/g+jp0UtkIZy7I52Z8mrGaWcDWgZilQEd1Zr
1uatZcy+voVBEoqw2GrzmDPA6qXZLYgvDdFC0is6Tcv1VRaRu/qu/VJ/mOHeLVed17h4rO2Bo2Nr
lJ+GHRUHSsX86psa8k8b091MlK44oJzGUT1BbFCIU+cOg41od9sXT3UcTQ9Jk7DhOGm/1sG9HaL5
aQbyj2zidDckot7GM1WjGHy4Aai1TuH81OiTB6fu3TvJiPfxn99Aw/lvvporXWka0gXhy3+At1rG
HzcYlWxqWEoeNe7+tR7lZYr3C7yfhi8EhxZzTHJtg4vdZNY1ZJveIWphTEvU6BW4YoxQ5iYQRX/n
J8nrgggQRjQcapkjgPeT+uoIvd469eRt7UhXj6iOjRW7svdzIhaI4YD1lesP7Bk2EAxgbJPomaD9
O4lS13v84GXz4gvE286g+k+aLUHsYXbmvEz8E/m8A+bjIyoGbj5yD6qIhBPxb9KBr8B3p/0srypw
SfnTdTEf+jqWq7DI/FvOkOKQ50xjws5CEOH1HIhxL9wuFFAtQtJnkTQUjSr5kfegGWhB/OtR4drc
Bs10Z9AO3pHzy/YYh8ktgULkAqlbLwr9WxGDfbXMjFjCZhO10zPukOa+QZ907/r5yygHxOQ5hOC8
8tGJ147C4MaYZt9WgwMlMnFvcjjO23gJhK/TqmAynnoX9L/fAXCxy3REWFZ4GX158fKONbslvdVJ
mV5o3lmXwze+VDWxuk7d+LK0mjiVHj2nrzcxKbovU16fg9YJfg6apIVaqOkadi1L1GRflm6JRNR5
gZjD1ro8t5vy6TtcFwJFedXyMd1h9y1vufzHsrQOOsXwtoyr8i1Q9c/WMoJ7qWvhnY/OHI6tRjsw
DIG8dRT2dtl0l8LU4nNNusa+AyHxkHOTrZvA8ecAheoQgsWL5zDIXjO+tIGsYkfvnzzmtKSd5Bno
M71+9eJsN/VN/WEBYNooZU9nxxiKB9safiMcrT4oyHGtmYlxKyb/M5zSG71R3QU5YH/BCDCQJOAf
dGq5CxB12rLMdPm6/Jm23rNT1W9l6J3QlOXPTmX1pzDmIvYstBHfIOv/4+5c7r7/3P6UBHsopW7T
TlS27f7BOY8yYdFytJOzX7flM2XPjMCJ/ZflUW6V2vdryyNf4elzgw+jk+Yz8Zf12ancefzFU0rj
+ozI2lqBmbyYzUSoIUfaaKv7PUET0DH3KB9qjjZc+UTMxqdUhI9Llb9U/tZc78Ng9vZJioxCdBMB
pXDqKBQAG7UKmDSJTsMWpCuY0fkLyiDDba8soO4poBm1m5ygeq5G99N36DTBgEJrabwN4ShRZTjB
1cMI+mAU9dPyOpHNGc2ksD3GUrnPM2owDtV+rIfhseOquu/r4GE5vIxkvx7b0Lg3Od6ullNCaFX0
LGtEpegDXHqw2FLuv5dyET5ZU3Hwpx4lwvzLDn2Ptz7SykPvZNfKMfKL1mvtS8a0ZK6JmRzKS5gz
O8YlvstgjFerb8oFe+U85DLIJCqjqzXvKd/BAglxpji74k2KIVpUdEnotHjDzojxatFoofvE3tFl
HVl7EzNvhblv5c308VwPcUVhMd6h/0Ya76MFRvq/ycqgOiwp4PUcBd6546s9Wdn6m+Wa6M6747T5
HTiB+lJnxGourIwwmvXoWfiohc2d0HrcWhPCr1zUwU8dWVk+nxcLOy/3XSXf+1AVV8TXPvEdj22k
tzdtSNT5egCWtsZWAjhFdM3dJIiWMD1HHcyscG8taRnr7/CGf772xbzx/HHpO5ZwdEN3JRv8khP9
H5Wfa1WhxskkOTepO3zSuEVdIzmgGzyygp7PW/bQtXzx4hpu/JwFiaBhyUC7qvDPf3/afW7Yl8LC
A8UZlCuOR0Xd/OvR92vzd7Pltf/+c36IYabTaJamGXD9pdNMpyS+xHV3+8+/qvU/mGIHk4M5A0kI
EcOJ+AcMNtApXlDgdbg5HeeYMhJxl4Z6WiM/YkKLvRRQ0MJaS5E0FLErnthM+4ueD9q1td2jZtI7
mOJW3YaceW5hK02ntm8fy9D+10uhD5qhmbgZoy67GS2GRcTzjj+MjqVSy7G+ZhqGrxmoUhOQfiFs
uL+UfYxPrar0185z7lwo6T1hvz+Y/B0yN86+Rrc5ZDILn/75DbH/RC8qxzZJ/kZBrmxTOn8ue4Yt
U4+Fj5MdwR8rU1WcMObYbqQ3x4EI0lfkQu/10L8vh9DGpQ3WJA+jEdX3kV0ZJ6dQX05lVPcCrwzI
pWq3jNP+5skvj1K4WXNHLtyO0pHl1u4EJt4RgHPV1+mBAxOlvxWPd67Z6ftmUijR59fGtpzOVabb
R4bn5jPXJUOJ5eHBz6qcgX4eXLrGqW+XNdVvx5lYJM7L4uoVY4fdP5xOve1cZA22RZ/qR/QP0Wvq
DD1FU/31z2+n+/95O9GhmtIQnKNQp/9xiPI8+gyBMLQThhruaKvRvY0YjXSbxXl9WHo+5IX9CMkL
BX/SUYXFlZB7YjiTw6j1TA8md9ZPJsVjYBjabRDnpGmOxSO5UwWQC+yurnzVpCouhYhPeVXRjTEM
IMIoHdVm4Wt4GV4tiKU3vta2p9pB823NHR3+vDcN+mucEYDemsNpabVXHRaV8K2ghcXIj9lcGNQP
Q5h593Yd/eqYe+7YDux9nw3epcH3+P0IIhKBlSYpOHbMKRbPDzKGmQxY2aTt2JZjHGATTQhjsmrr
GepFEVl8aecJp9U4/tUZwnPZeRAqyPxYI28iVCwijMPJGKEapV7t0/kpkTkExBiMv72kyVYOnk1G
ROEGYT4jN5JhH+dnS1eZj8S/1r4iEkZgd1jO0MypMC8tH8U/f9Dyzw96zkMxLTJChCEdQWn/38U8
koi28KUaIOsjWFnSGQsqzZURt9keM729I06yXxME8khwbHlnoj19kciU4tp/se3GvB8KeWbsYb/k
PV3RtnYxzs5PTZgfBz+dyAEo4mNeKw6MkGwhdVlfmW9cBUSON2d0+nWU6OxQTdgg6mUKWnmed/x7
1yP6AOfFz7G05a1MzbslMeavZ8sq+9czGmNvne83d2lUGwfJOrRdMI/CbMtVbKRfPpLl85BmAwBZ
IS9mGE3HIAvSozTM8sZXVUp+gYMhZtBdRFKRfLG0Ml+ZsRx+2ml3okk9/h/M+eVe+s9ti48Aeopp
SZNuheEYf6zlXp/JtkuncZfk6vffpEU3q4Kb5eloih282UOYSbphrBxwPseDG+vdA5hVrMNaGv0i
nRm7ZWq8M+Pq8KXJ5ibrQv2SlAFKLwPpy5SD0+i0CFX/wLQZqaz0z/2Eq4TYw0ucmflGLs05pBDP
Vuy9jAzJrvX8DCg5Bb90rnGuEtpvbAXAr9hURxmgKYAYR7iAjOCIl7HxUM5fTLMrN3Fk6Tufsg/Z
aghDy24xGFs6GD1UKqM2Vrhm+2b9z9c0F+4fhYCt65QBjuMYJjNew/3jom4JbZOITO1dld8yi5te
UQ6sndHOTnpmoh0f4bfuOZ+VG6H59XGBzQnlvQXuIG5zIwAjzKzQRaVky4ZCXXEejWe2dar7e69J
6peOxOHj368HjbYb2+oY4KZ77FwiDn2TZSrssh6f7pAca/txbGXx2KZd9yQYoBHvY/cXGLDdU9yj
ySqRj+wZdjHjRo92EyZpzD3oeHc53U10CQw6faYzByUsY4MeN9lXCEYhFdB5oTfe3JlZtePjz2ek
YnEMRNg9daWcOeLm7fJ/1awWdRNBisfvp5IilpDK84AD48FBpsLUN3F+VdYxKO383OPi3XjzlWGU
bvX9hSyK+pKWAnxM06i7AIX3/yPsvJrjNrot+otQhRxehxM5gTm+oCRLRs6pgV9/V/foWja/KrvK
NQZASiJngA7n7L02dNOgfRS1OAVNc9v5M/EpPT46mlgyeI9EiTXgj3xvyj0FyW9Uh+o5XQE3BBXW
Z866xCdy41o2xgBhZsnJco4qR2AqkFtrMFXx/snPjMSyOjHDc54gs7epQMlQs3AQ3aHADaw2qOrr
f52BpPM3rhtau86ltz+7Ec6MmtZf2E7IWo05uesm07yjCsD0GnjgKny6UlNXZrtpnrwXjSi2IK6N
D9fJwq3d6vBBI0//EDGJKkP0LpNN7ijjUx6NeqofWE8+ghBrbdyZzWWeCVHKfIPmRt3dW4nTfDhj
nm0Z69K9+t6EzlPizNFjS5FWg/lzGxaLhxuDG00U+ZH1QfFCde2xW4iqpFCXfXTTqyr1VkFkbkMx
ZXtt0dVlCqnJIdAtXPWyPNHYHuV6aPKs1ipcObmlX1LLap5D39gVZj2+/fsz532dRxzdNG3DMg2T
CrPheF8WDEPdYzinAbUtStdfty1rf/l7IBBGzDgh3qFAYb81Qha+uF6mzq/rJfaHTV05486l7gQo
JbIOhawbFwz2p9SK3zozkUVm+dXBTlpYZt0tFeDlXfjTTiG6eMQssi+QnVD4CI8ue5FVC0v1D0hJ
a8VCFiEwXXtoPpshovwD1GeXB6JcJw4k87Ear/F4zpSfrX+ciRCLk1B90XLOU3KbYKZoWlk9qqPI
ht6UiITgrUmrHiN5lPQ0m/PAE6yRNftpoWiFrnV2DqoEn5C3ubcz1AOis/aQV5p7ttZUfEtQTV43
XpNbCnKlQz3QH0Z5idI02wmitI/oEpr/ANwban75+/wTGIFu6zq1PKp6rPe+UMvNtp5dnSTCY4/o
YqVgXr7fuxj/xummirz4V6aRI/OdsdDuOyJBX9te/6jnHCZNgIdpmjU4uiBU0fCMT6PeU7XztL3j
uA2qsRL1AIwrmohx+uF0znpgR/EqauqAKtLcqn4Y8aPaiNMks26Crq1IVdCDY2PQqkgKTNihNodP
iJKzXV2bAfLGwNl72XCbipndMuxoFhu29twLghbpHH+LUUwjJZ79ZyvVl62nAbcsQDPh7/ZjOrh8
DK6EARJ3OKOEDv6Y2Fjj4xuXJ6GjPKowPz9NBcwScNEamRyrqfCyczzY1ttSMUY23iVPxu5+Zt5k
GVH8kTdse7PR5/0Zy4dMeDplqsFdT7JfOIWWT8ANWCOx8xqZiUe8FFDCBbZeWe7MKGjOqlHV5s03
bcIZMltV/FQvOlYgL1zWehU3Ny4j/XmIekQoo989hA2W0jmhoFQafvx9aM81rKgg1wnbpTwJpeUz
aYh0VLEtOGSyO2948YTVXUZVpYai2Z8RW5V3As+jqjX7bhU+Fs54UHKJuemQ1BfCfszz6pf+7N8H
DvasXyZrmbDAoKEHNFxhwX7dtYvFnKhjmgkCO1l0oXAC7XrWq/PQy+RJaiSwcpmrPJ95TGB/rbXk
R+1somHwfoyxD6agaTA7O604KAmAYzTceSLdV621YbnTSX5S+6AbVnGKcLs3eXe2iMdBG+1dzDyt
TgT5uIiYYx8Gmqxz8ZEXN5G1hPdJn9xEts4H4dfNDTYQajkQhiDTMG1ds91aS89OuDGwpoTES2ax
C8lP1N3Htb43MxMjcMRf9psLaPoOXJ+4GDY8DEinYP/4+rmqujrb9M2hpezabVmaO8e+St3jUOFR
XGSAmROidk+mvDsCoXuNnJRuorUM3bEPW0JAPw0iA2Fms2DrTXEuGoyOmt/ZR2Gjx1XvJXADkh+4
1bedBDSrF//z+tbzdy70ntOtMyfJO87qfAeqrdvXWeLip00pBRsezmOBNglddOHOoA2qGsKyZxMN
PgyB1h+IiToNRo4TcwC4p9DLbelPZwzE7rQeSDrFRGUTxRzX61CW/dSLL48MYUXb651pjxU9jpYl
yKgNLU6boN40hbi1Bv+pvw4lUugKM4ytZhOzPshFSJdWEU9tM9e26h9xs6P6mz2Qh4SNJruGy/em
1v5sDcegRE9bijYi8nrLLa/TTi70s615FYENgfVZZ0WyAeLeXq6hYXaGc4StMbFHQwP3QMnWatRb
KF+nMcWu2YLSCpfwqF7muWE6qoNfp05CZaZo83AHcwCnjcDsN4RB+zDJF3Utb/rh0PfeJ5Kw8GAI
w74LPaO9debl2ZJnOjrhO3W0mA7LUgelsToNQw1bq8OQvDZjjLK/33o26P0uAULVqpQ+Hrj7IXVY
BvckMsC7Zo3VJ9F0jeSw3JQ1BL54QmHQueldBN3D6+udSjxOLbM4+Fn1nFabKrPKkzXN+mmGpnSC
XGWcIm0CLdmy8BSx2aLgj7J7BHDGpWC3h3Ktym+vjwXMqKfaHladTgxerS3/kZbEsuPLsOIYrEho
9lEMBxJl6F+6VCOsiWHu3XR3zR/g6Rl5+lHIZTUO7Dif3ksbW+00G5Aj8rY5lgEKhbrR2g2huSsZ
b/Nkk3y2qkacnk59O5BG+5OnHngRKoG71Hb+ILOWcdoJg291P25UfMOUiMekrKp3aUJao7h/QKkl
7qJ0/q6WKnXpvMWtHT4PzgjY2neq/WD7xXM8jt8rmFaSK08hSTaBecPbHWHZJOXIDrFG1xYu1YRL
Dl2Yv5ulC7HAaniu8vBCga95dhcjPy6ZNUIojObPNI7uqsTZzJ1P/U6uJEgJNFdunJiIPTmNO2Fv
cj7njToVetzfLihFVlE54pVUEmwtZnZFuXLS7OSnEkQraTRR1vs8npAvuJa+aQKJlO5jI73UhQ/j
yYIn1Gt4JoCmZ9ShGQBanPmrNui9jTplYXsggAj4YRp8K/VcfPvroESdpJE/s2XZQqK97bCnaJNc
wP7JnjJ4XSsPO8f3pZju2WU0LwYStn3uFv5WJP3y3rCrMApMeFk/ZyeX52CzDGgJ7SQMXsywR5PP
UAkuCWeqEzx2sYNV20EfUxPFubHh9b2MJN+uaEb3PxPuhYgq3x9jj06pYpJ5gNCY74e2Sg5dgbb6
3+dD72tOreM6UrugOy5MFdO3vlQD+rbtLE3Xq51Ihb6vZaoqmmnEgHrsbdVpl5vO3vU0dhuNObB7
RcSHV3G4ayseL7rpwTabsh9W28QbRaZN6goGg7EvAr26LbsMZ40muoduxrEQzChRlzwrz64mfcSy
o7cE46bp8ubdW9wIl0d8jn3LAR0DYTUOO/MhEl6wTuURucwPbluB8dH17lsqfg7T7H7SwWEsNJfS
faZXvFLluMFuof8N/SkiDopwG7sj33xiypYtkzgXF91FEKpV6GetOfymKs3TZLfbFIHqLiYlEB1m
XF4loHha4IGW+q7WuxsQGe5G1YE0TRdbdVr6TnOcYYCuJ8+8S1h8PHR98ZDMVntSL/6gDWBDoWyo
0yHRtf/4JH255fn7uppP0jRNzzQ8nbeHOhtf/1s7oo2FpYfwQnfXib3yCexSc3CmL9ptheAMgI/f
naNajLsomwiI9pP/P6omlDgvv7/++0h9ZyScR5VYPwrk8hpCVGMAX1oPOeGogxiZMWPnGpKSh8a7
AZVmjee7PXVRcjSiLPle2+xBtHAUFyMdNRYfnrgxwd+AVNIfR92OtpYZxSejZn0k0sHnVtKQQxdW
sWY9L84qpdKIfH/nElfVH6DKzqTLe7jz8hTYArjcfhxgkhNYLkoU1yXC6nNu2P6BTjrZ3CVLljIA
aEE8ynRG4/yeyIVWlqXjDVGh+R4gEiOLElnEMhdQfbkqikNumtGdlrIWmczK3Ws1Bq7FqY0HTCLl
cRKE8HVSWmgja2z9aaXZ5fzC8HUoK8Th//68Ov8zz3gU7lTpTqd6BwPun59yURDGqMHW2YENg//Q
FlBg5W4gSobHzsbqeG0ALrTme70HZ9WnDfO6uTy6AYoCl8k3KFPt4JgLObSYz+yLN0WA+JMeK2eE
d9z0o8eGNvQTSaaTHLbVYN2K/MWrq/SizoroNmW79gBdwLuLLe9PlHreI3Giz6XbObdlNILJlgZQ
1jK3pQ9Q+ssRVhP9UBayFOK3oPKkFUQyX1eGW1pAX4qL2r46aZjw2JTNRqlz3cax9tCicFehxXDL
u9AZu9t/f4et/y3nedQUGA2R4vqern/dIbSNXtcYXrwdUPzowrYQvg69tldVrR7z2lk3Y+bftDIv
NrF2FfbG1aATxX5jmoOBs0vUB0PKZfu8SO8i6gnihYxMbd95mv+8VCRjyL4WLQhpZI+3cQBxTOWd
2Jhqd/OEy5p0eOgSkHXlqhnhvbM37YjMDzzqW7JTQQx4RFmuo7rZm3o9HFUPPOok5w4mDnT42trW
gAF533hnBcPG1oxqYzPoc7UZCVJdqwUjKdW/1oq/F5Gdj+lgtEFoTO6EgS3CJmAqyWIp1Yt/OywG
bLA8+TeiHesHsPDZJnL0zVWM5M32jSebR92QXVjCVe+i9qIN0UvBibBkkAgVocHIxryHjno0fjFG
CbsMf6LhcB5TXDC3CYbMTVYR8EjMEQDkuUur/SjCBV0/ENwmSa0Xdcpm296kRhdCNo+afSOVz0M+
kwDKJmGTSulz6NAZvaaiULbMd2GeL3ehmz+qBl3ekbVZB+VjBHeQtAm8h3MRYD50zZafIA8+woSB
D8UqkFl7OBtNgf8Axtw5wXF7n5QzTA8ZMUwwDVK3tN99+aKqTv3+UxOmMBcf6UMu2lfWaOEFIHB6
BJ/TYr9PzX2Vjd7x70cg3JZlQq91/R3ypTZ4ZhPjxI+jnxjIKWi2ZoXgVosce28MOd+bjq5DFEaU
7UyCIA5230VPJFW+/nKB6M2TWpvUU/oNSRmlpTGwTwtuUTK/AtJUlaoMigYzeDyLM8u9jkQjX5wr
t+t2UVz9Oqr0/BDDVUMv3+2cKKU2Y4bdzpJHQl7rrOk0o37YqtuRYB5ztYhGHDsBi5IN9CXKwFVE
yLQeq2bmCEj9NVW506PgqNkeKDUVGJv6zrSnA3lnR87zPC76YxGyhbTEVB4jcmQuhEi267CovR0x
KsHuFGcBXVi/MTdWm8CwSRFByJfUcz/roe+lHwzXVhlcump5VWEp7DrA5PjOXVGbwwMbtr2q91b/
OEvdZnhoM4+MOEHywRS90Pbqjkno6zdqXupGfbrRPsGplPuiHNk6p2wQYClxPkti8VQUT8LCATGg
pQaMsI2nGPiJn1Zgn5E4MG1ZaOun5YC0qt9cP7SWTcINy0vj1MmXViTNtmxlFJo8rRhxJK2DcK5+
eRkdO32KIaCc4vjPwSR9XA0nECxmqrlOCOc3HtdBK+BnSedCmMa7Bl3IK5nI9kFd700YeoOuTVvl
jCKVe120kXlRZ9HgU6YKIJWVPBo4z/z0XLJF8ZTDwKlG51yBMZYWwHQOg61LVM3KrCvfoPdki9t0
EDcDgM2brvEIcF2oBsiE4utGgDtI3M49TvtZy6NbVVwuYFEl9TTuJyVdNAvIFsAcn3RAVeul8NOt
euNE4D1fi6h41OABRy2MEL1rzhrutHCuyruqF82N33T6Vvki1IswNDDyfbHtXHc+sfZvVupuUMbE
3k4wTfrDnVMW4qx2FA1xypuxNe3VFA41qVoTKR/TTGtR7q5Z7901ouxOI9pNashNy9rXLAgJHGy6
UCS2qGwEZUrDjwFXvsZsznhJcqrzybbX+8GWkMlgCj+G8EOoXzjmDUdHyIju5BleWqj2B99nxNET
i73aMlLywBT+EjUAdlJYyafCf/pdB9JRZq0Te3TWXVobd6j+1Y+kfgb1khn5f5V7za/6aEJjbf6z
PSSw7DR8Ke/827I0jOzW7pNWQ5eVhMQr1d+GDt1HlIeEx7FQ3kxRbX4u4mmJKntrEO2zz9zZ3ZrY
o3b1GKHAinUsJEXwSjCKfbs4SALdaTA+0tn+05uTnPc/bI/h7AxnHyoASdvhRWRCBGu0kjzyBXvH
WYQXbdb7veZa4RE6unacnIEUwtnOdzS+EajbxGFUXpPfz772t2yGZIQ4ICqdLo3W3ieTTh129l0o
AOgiBXPs7lq+seql2bhZhCu1FvjNprr5yKKfpZ8bbz727tui9EiTybvrGGg4lb5rRse/5pq4kf4Q
OaK7iZKQCaxpjPurRjlN4YWPkST3kbF8m3XamUiB6jJY0PWmTHMuCHbos4LweMKIItNIE5p1wsle
jbB8UPVG8lmLzeBUxbojh/3O0SLwEc5AxVL4ycNcFJ9X2YWZA8AyluFdebQqY+n2fsJ2Vp06rt7Q
Ehv4CPP4bWD60bOkf8lz1z63Z2yPuD7ZC5SbPvWLe1UCnppquL1G0V9/mQURLdhYad8c3P5QlNkn
5ZJip6JeKc0MEIYvxuR39Ki0jjy+bAFslK3miDgl5Tlih+Ye9IZnZYwn9z/E2v+zhQosCM06VWFL
JrLTX/rnvaoTgthY2gj1AwTmKs4gJPaR269VKFxaRvGxZ56w2jk69QkM8aox588sjl6SJCyeHHm9
/et6wXXSNZNDjXQGbK5nAwglY90KxuJWea30AB2yXRgEXXf5k11n3zoObkagMttq4XNdZXTDT6XR
EptGvCyGpOIRxgwWgHlOPyY7lQzZsKFS12Pp46wzs1/Xc69GVmCHcIWS8nUUBvz43oEwLE+pPRU7
xlcktIF1r5WzdQ8fNcbxTgVXXcvkFxotry8GHvNa7zVWHlg4iB4hHb4OIWXMmUTup5l9gQPFXqJd
mGCID9UC9kF0lr8jbjkTF7P88A3x5WAZlusVgwPPYicz+4m25qlu92XUo3C0+3avRXr6X+ORJQWp
f98mYxsxTN3wDcvCfvw/7ScB3WTSzCE+8k3VASXe8jj28UYnunc7WVAhAJ6opmcbTC96upRvFHI2
VKjmt27qSWZgULU6RhjZZgGbWEiXIj5qH8HpPBmEMZuINhtTp1o2A7W57sZtknC1hVtJ3TKuY9wh
ECyeqWZWR29MH2s9fMph1WJK50W1sELi8mi4qyJ9b1Y7aNba1hyRuyv1uZAS9ChzjvbkU8enUyAh
ycDhr3U/6khawAa8jW0scFJpNtDrXPUYekP8OFs/rr9F2PxvAQaFx3Cxw6MdmYc57+w9bCDjcC3e
6uXECCFbQ0la3lshFspSON8hmoQYz3ssz45WhqvEQsNtlPlWyc/oWd0Pri1OIgl/AP0FQGJr/I7D
PD/0DCdmiDSgMoAvqbaQ6S/drdrfL1WiHReyV0LHIn1WH+Nom2mGtinzW9TO2mNcUUNCsHCpgJc8
e3EQHx0T2n9SW+Eb+8SbUC7C2ZRSUzQhCMDlSU6lV5Zw6quaURIdlXoJSzykgYOUCJdy2Vj1jlLQ
Dr/Qpiv1+gHU6mXuDe11KQL67bGJx9VMojdD09NdNDBrhf0QPwJ7/lYtYkuq9fxJ66Jd91R4Zlak
r31cbpNpchH+SkWbRkTBRt0ZZes7G9VdiUh62CMjfFuCyHpZUjQz/76VtaXw5B/3eqCTqUORwAkc
w/O+FqXNIvGp9sKAb0WQPyfUxpKhxlyXGs05L2zzU/T8ZsbQZE8VvZ1tI1D8+V0Sbyfhexs8cVJe
MWKkFgVhIzLMydUOVu2Pd6FczKh4ti7T5pWp0weY7OpW9Wfo13jGloLD8Vcvmw0ujfdnjT3eH+qA
2F7gofljhM2XWBwjvbfM2KGd1Zr7Xla+LXd4p0VG+72ru4d4xvnw72/O/0jRAvIobStwGQT4P0yf
fw72iFLxVRGGdqyMYF/W/TvSIGIYxaID/CH3gx67PC+7AkbwoJPLFAEddof+tS/igUiPhH2x0tPB
Kjn29Pivp6SoDddTw98Z6IU+rUQHC+QGAXNY3QOnkAJGO9W/OQO109Ru3xBlaRC/wmZH7TvZX/dw
mLldmo0+wDdYolu1QGGxN97b9+NmstoN2rbwZ1Lq+LGK8r2QBs009qxLLiznkLa4GgfL+GM0bajg
I+oi9nnatxxSVy1jKzP+YFyHwTGYsXqV2tMVZtLW7qnxe3tF8pz1Bqs63gKqojNALt+/fwKmKd/i
f96f9GctC02xGSD7/FppYRFKiazVotNs8+Pl6UQQuOfnp2zWMatluHhSiebg/X3V/JoNuIEhQ9WY
kc3KBDP9pzpT+s0oB6/m1PpRfSj4sQ5+lZUPLUvS2zQB8z4R+ap8q5QBMXM0R1Ihqm81xUiMJeBa
ZuukhaxPp9C1ZLrq8DyiIZYVC7IG2dXpRm1t6sZMPvoAt66U+y6B5rGjq5HhaoN3G5FtdNMUnbaG
SRZBVf9/K60y1ZrsyTdJ0t/Sn0aj0Td8cygSbdX2k7GPLYY1sjEOLCDIxcBsvu3TmpWvHLsXsewL
q4kfCBTZh6ElHjBsmitdFb6vbWI4dbybOcCQwSZ0pvumPEjpYiI8DQGE+Sb9JicFblRjlTmGY0EC
BP2IaRrGjeEl+U08TPmhgg60VpstzaGu5WX2gzkCDu9M64UZdZeJ3n5QNZMitlnT1zcJyG1zYufu
6cRzEbDXbHzZL6EGlnQfE9UH8TCnnr9vZS0LtiHNdRQHq8yL0w0G3HFFohJgk4lJoOv6lfIeNKxJ
dlGD90Arm2DV9cBADfmwtf5wEFhGpVA123HrlgdqA+YuNY3w0cWUsOod/sAv54+EXVsi8Hc+1I1D
E9bh/ezZ5HrJSsqygFj3xXHSMGsJmMMr9Q2Z/5hSTp5XYxaKG72qCDlNgsecT+qo7BPKSEFREAYr
Tbd9beikjXmOcQZJtQXSbv/pYLi3yyr7FnRddhMjtH5s3XKfiKXeZCk0ijx2+ie4yTESIx41vGr1
B7rX+9aZUeroGrM1AV+7OvGXgxEtUNwABKzJB7t3SxduJxxLdh7z5fcoXBJVc4O0Qj/r7Ga2kZ4M
d7+PfL99DMz20pEavho9vXvM2LQe4F7YW5tN9eS2G/KZ/J1ZZNZbZEU/3CWb75rWGF981105Vv7s
tPat2gtrHcOyAWtpY8ygIItyW+phfquUm+bo1OQ1ENGiRHOlA/CydSEEYmzdsrityMfiZdR0AFBu
SzDyX9fUkd0OzdEeU3JTteqML3ze9WXuHq81gX8ff6yvvS8U56z2qaMzybDT/GrdrX23Y0m2BGgS
wTUg0HeeAheYhFWACVPrO3XN6w00q4cuH7KrMV6543vba/aZbv9yzNeO84xyEZYMVaD+iJnXOOVo
NU7CefFr37xeqXvvfQhJxlJaoKYLTtFCuEw/yZ6oyJqtPy0k4SY6QEm5DVIbo7kmXmkhEWo3Irvb
z56B/eA/xuL/sTHzXrBGCHzXcl2PN+NL/zqbEcvWlhce6f0+zOXornW/7g/K0mF4C1GHRv8SFprN
aImXSl0XYDXAOs/s5KrSuwmuJtSGjkvuLHtMGjWCRsK2hWuuWs2u372WccyLYPtD1MYbmTiCypCX
bI16EHddGKekRnAtKowEVCkRCp7XvZQMOzO+uyc/LAKoDPpeKWgNn/tiIVKUtJ7MfLyWiLOi6o8q
sjVeTKpa8G9L4jrPZpqvYuH/qYyT5LnhhU1p7LZTle5KwhLux8RNLwhRQMZn8b26pF5s8sQ3njNV
69/X1LfkRMCCx6xO6rpOg9CaguHsDtMklbTiM0ONCfClz+7gUul34Duo00xcApXwBwF9p6wqyje9
c+ZtTzSL3oKp/12etOXckZrFe+ALaj7pkB84+8ws29PXifdz7Ar7REKNOe4Eu8RVPVn4V5tWO2tJ
8x8tEUThXyZqJ6CjqBuyt8jTois7zN+KOHUJqyjgjdlHbmNu65CGmGiDF2N0zZe/zq5Zox1ECjoe
eNpSomi83D40gT0/zxVvcQEKL3fHs/rOpmD46zuKpNeStjaaP7xqds+lU93FdkFEJJsmP5uZAzpP
WntJW81FsVfdkxRLC15naX62Sk/GJiUUSiJXe1RHmdwtqCO/MB4iedNMMiDEYOZkDarmWCXP0Mt6
XWqaB8ajrvdYHOeNV5ef6CD6iynX5Y1bf3bQ0C9WrJvqzOmEty2HZFxr3rxsWirUr0Kgm5RFO8iH
x9x2IOmWeb29Co0pLusn+kMPQzzW+2li6gXADn0cFA/6CNmD6+eJtJzGiPe5F1qXcmHzb6WTBHki
Vtuon3dECH+TpC++lCviJLWudWZHQzdJ1cc8mijh4esbA0TSeNBW6qVD8faqe922GPpjq9OosFn6
Q2cr4rMvKRfqhUhHApPQbm1Kt6bbKnxMg5LK52iEA9e0nvos+yNr8mIH6gzQ39ChvVL+dVTAKG+S
/C2bm/glJ+B9Bx5YuhXreCPXPIRVWrCMVWnWtqP0lpAi5GGM8vsxsSsQlwm469FGMpzP7bNj6zsE
aenTFURGt/iiHoteDB3OT/apNYleeHq2WppMCAxqttbqKBTZlu39McLMvbXYbe6QdzYfJlzjMC0X
1i96eap1ZyTElOst0RJOIiGsOY7R30wfq4Lne721ruAS9CzTU5zrh3AZh0+/zIBfVcl4Xwy0qN2q
Cvdy7gaEVx3QOIVbpLvFRZuCYBt50+5aq/73qcukLPXlkXRBt+iWDaHWdLDl2V/qqgvNRNtijbcz
qfwfAi9A5d6U8TYYaZioF1/4cMR/n9tsqROv/8bC+rvqnWmZn18KMsuT2PXuDN+uPzLfzvaIU76X
JkpxUmI0Mj9hrNmdXRECmKNH9BvjuKBSWvfDQPUh9sengU6S0lk3UPpFy11baUl4IuHLuHMcLA2q
uWcl4b3q95Gecc0wjmRQTAWzbi5g23qO7W7DbATpFOkvWum+2lZd7VURvgRyszblqVqCRMThrf0u
vMsI8z4AVuZOxYj3gntBBlc74c/5O1ynbK0bqEZaw9saltl+c3rU2HYa5A+OO8R7J2hRdcx0W/8q
29um7fMwWeO130HzhTgccjr3beit2TYZj2qz/teZ+mnkmatLE4oszf/1tV8/OD2cDBgLJhic3ZqU
f80JgYx+vNDl7fpHgfr/JiYE4BKPGLYWZBDSUBgD5ldihF7pHFXFwK5N991c+tsxLNwfQ2y/ulYJ
pN/0nLVZ5rLYRGx4M7C0d9rxG3/yfSKhYDWnebh1tR6YQznmqObEnzDz/AeXgiWdveymDhzqM/Kl
0GnZLMYIRbejzc1azj65UWwCnY69s+OkjtwiAH6tuu7Bo29DWpxUqZrBAEYmZxGPNxMLvtQ6FyZt
3mtpeQiNTSRTxRSHzIuM6BgDBkqYWc9qN+FZ6cW3gLdGJkloFdjYZ1ooG8VrcDDQHGOrH26QqL1f
611a8dA1xXTSfPuSXvGarv3RxMK4n4mE2AyW0A5xUSSv5N/tB7rB+AJkoSxKZn3nq9Fv0bQDpJR9
IIfBqP5+feaZgnpqZz0T6+jNL6CxnnEbaFtBhWRNhTyoV6jax2NrltT9ojqaeRKkFNXfAaxD4kYc
OkrEBBS+DJgs/+zcPKAWSADgrNCAxLiEO/rb2rUuZ7pv13/YmXAg6jHOk4jAnz3wWvfJJSH4lv08
5dVqWHetMSFo9KatF5d/EvxIa2IufOOXmdisBrGa51zcZ7X2OoSN9Rb7IWboZMRBGmmkpnV5vvHG
EBU4T+LakbfEHA7pg5Y2JMfy+ej5CPdPFX7IrgMQEl1SP6MRSYHjlTiZ5lDmYCpFEu3UD+h7WBBb
m3WdrhhiFAYP0G9jk5IH8WblvfHXC9PbcxkRoGTGVXsYfX1mWU/kwhLEyXMZMOhqszE8XPu+0/hR
tVXxYHh+c+tkdrIlURauY1gR7Vsj7qRbUrxVA5U+PEnBEXUYCmhS5zUy0raOhefGcSPE1Zg8oTGC
EKFTCRFEYUEUKkS91OZ0IKt5GtLuWEVZ/7cFvu+Mx7EuCdgYkWsGQGm2CGqMS0kjh5QDcl1XcRD9
VNWGnJQoRJCFuQsarXwjLsfdOGHZrH9XHPV8+YEvF9T50CGJDrEfujbtKa53J2WRamiEkVyrFzt1
6tWOty8rDyq2U3vITexyp5Yszef1LSIr6sVv9OKU5VNyIutOQ55bWc8N+eorb4GOXmtDyBp+iOAa
vKnWO46fp2CYok0dTTX2faa1DNPOrFMGlON/y3JMPQ5A0hdUkMLdqNMasebuqknODQr2W1G36Sbt
8Z7E/gDH12TjGiEuCrMpfm7btNu4NNR2ap4Ri2GtdK8diEGt/Ju+ENZG2Q1rz7dObC8jif8Z+vp4
/cUAEd0pjEBO1zR2jPJ6Rj9mLaJ0ea0GAm6j2r69SrEtG4yAWmOpF6XA7gtDv71quy0PcbJcmqVP
YS7mH7YFDNS1+mAT40BDN88idd3mcXuqUsLAEz3ceV6DcUOhSbOM/XZHw2CLE26j1oCxJ8wdstWf
1C2WvcMteQDCZFyqILZ5zofpdezDPxt/Ss5XktOI/UK9z1WSbBFeec/RHGXoP2dcOdjly2WWuKRS
f8+DctVJuJbb9j9ddf9mFbd4GzG458QZfTKTPlHZu8uj2L5z02A8egMW+DxjbThi9jrCGzgoZ51W
62961bSvjn0Xez06clkbJ+z51WibF5ts1JvStud38CpvY9BkFGlcKulMmISWcb4ZhyIhMUB39zr8
l92IlfQlAQ0KrFR/pjDnAGMY33Q8sBPluFMlXVQUzv8A6I1hxbR3YHqxBtQe1A9NiMPEj4jUp7zv
9dg9QsD9lCZcui+8YLyxboaKGMwPBuhVLp2Fk2Qim01SP83OdajS2xabbDUMG2VUtbwW4mebOecO
MOJB3aiYwbmVsFmeRPHQm11xjiuWRp3UClFOKs4Rjzk5oy0Mvtyi9oxdnBZ0NX8GmY2pzjXgTHEf
WKar6o1Amj07ur4EffbdHsrutjdTPD1BL/aG1HmpF59SiMjiXY4nEwAiEgCn9Oq7NC+pu6IKcGQd
26Sgs77eduNUAL3zmzW02fndJi3oUMGRWhMKwkqHbNL9omXdLrBY6QRTWT4j0E8uxEwhWfSK52rk
IS98e74NmA5wsddvrVvVp8JLCAjwovpND32XZF/Sr1LLO1F5D+4j+EqrKsIZp46oNRfroGaADWFy
rPP6/wg7r+U6lTZMXxFV5HC6clS2ZOmEcoQmxyZc/Tz00rb3v6em5sAUDVgrQfcX3kBeg9ij86zH
WnmhEfoLXAeiNn3+atgtZKscCygMvQbUN+tgp75vN5EwLADf79SaCnIO9m+PWGEv40e9qcHt/9nT
G8s43Na62ephoaTuS2KI+Iq1YXTbQIn+qidZcwWoduiRRfvhGzPmYW7/rcoS84w5wbAXSS5OHo/w
XZLjrhiKeqSyVYt1zAptxOHwoLCbdj+BOUGmeYNRPdlkBOVdBNPwYKBu8DxO+It5E0/UYBgPcTcG
R31RulOPX5hbe20mQvM0Sy52efYdgEEewUUfd0SVd0+SRZcESir9EVs7xfiJoqwFCGtqe+sxin/i
OwlCvn9XSaQaiObDmfWfJUkzviBg0qgXuBf4xBBxa/N6i/Zm4zfPf7VKUvqxSgYML87PmRdEa7g2
KM5uVXgVdFqNspXxozZaBP/m+2HqvJvqVDxOzvrWO0QGrToHA8Cj2haPN6ojILedZ1gjjW2e2V6O
3uE2Uw025mP/cM9UAOEOWODk/qtFL/8OKt1Q+vjdjBkAfbdxnzBPflPf2NRjct/EfnXBg8N7yrvy
djwA/cl7RtbQ6KGcL98faozrwXSLL2WJVmndFN+hSrNyULR+6CP5obfw4H3diLZhqxsI+PdQm4cj
VkvQbELPewIL76xwbRx/QANcaUwIL65A3X5yUEFHV71cO/nkf2CUt2Bjt4Ofly962usPVpm+UiK2
3sI4IsBy7S8hUdyOAmW9aYbK+iKCvD/A4qipCYALxt1cHFT3E30PT+uoMk3mxoFhfVWV4AIpAyLa
Hl+dRV4N07x+HXZTQ4wGEENEyVusC2OPaKC3H7PIeu2r5jRK3Pn0kWxcEY/Jm/xtiXzixlE8vcYL
10j5h8d+TOV5bMdwRdgFer31gHlGHfNMZ3bLGcb2pF2jvH9DWHo4M8PgqbPc2+r2j0za9ROIi9O4
9G9NC3s2a7lEna2irH9gFt1qefMFkbn2gW5D8KUa31rAo29uZ2R3E30l3NHi/F44zq8+97K9u9gL
1rE1ffX86D2MC2jZaEc80oB6VoRK1qD/XmVP2AglM83o0Xb9LemZdz//2SsH/fPY370oxliUOe3z
ujJMKyh0/CiWVey9CmioTNsYcT/yniqHMOkY8q2nLEeBzaKsAanppLlttom6toA4DWt/X2jVIw1M
jOny8k33uRlHSe44Tj842l+VAATl97do8Fxk+ks6nxkfZk2KGu0UYUpkxDgtAOe9GqpZHTCGgb7i
l6QO/LOfwi8Zp/xFPRF12IkNVT9q31Vln+lCY/a6UEEipy/WaVUtj3wdbUfs0widaIwnep49join
3fbUsXg5Ni/H1B4mH7soDo2V1kEMdcCeA0j185MadmZ9Ah+AUdAYNZtkwd3BLWqRscjFLsxi0EV4
cZ8NOz6F4+jQYEd3wJ8krkTmXEJDDJgMMman2xw9YX+GR6d8znNXPlv1SGMdZBwWawg72727R0Hc
XauTk5UP4PQma12D711FMQoRMKbBEUqQ/5OHGIRp3nWt7M+ylziRlwG+o5Vh7Ht7bjdWo7cPeVYD
yy0mmxuZRlJapNreDsfsHqGfaOv4ZvuC0mLDsg2ZUTfFo+UN5pmeprXB+BgKT/bVzgLxDixcUWAR
XZl20WzyEVPHfgaEE5zdDDMNm+4pNKPTX7EdM5Y4Ei/gkxm6Ylnr85KuN+tEpNYjPja/m4VRhF6w
tWM6Bxdo19ZlltEqFrb7rUYudVgS8gbRsVVf6/ZeRwkKu/g22UKwGzZqtleb3oHDn4WUkqZud8tb
q2rwPxM47EmMVeGJD5/F7pQta8RtocjHfDPbYqPiilh2zBjejLOr4S6w0mWcxMAAy8VQVhd6/N0U
E6/v+G8TZOa9lxY1VkkUhqPUgGAURXjIJmXzNR7gK0R0wr9gtot+ah9tLGPMzwPCCm+DtFc0hxAS
IDE6zInwtxpK8usbostyXHlstPZB8XiVUmQzh086epV4xn9LFhQMpQzsADAeP/wVLMzsJl+NllnA
KkwqdHfbbple3N0nRAzOF4r+WIcihe6cjaW81FFeGipPvmbRCChZPKn+pGOUsASTdtjhMAfkHZj2
CcmDjYPF49fADazdUNgeMn94CxW5/Rh2/Do3cQfgK3dlohFELaENs/YuNMsWmR9fuycyZ3laJE7A
i9L6ZMnsSm4hPAwGSmWzrWEihGHe1Zx82pl+o62sBsOgNHKIxTChWel6nt7zZIonlq4v3lDV71Q9
jG0rBfxY2K0IgBPyIbC5x9C6eamWlisG28h8DaijLkVnukBIiTDqHDM6tW2gb51pXIx/u+hbCAkq
8Qfzd4/DOs8hmig13qeaOYU/A2NpJJr9O18hsJzBLR8GnRtwmQayGNl4cF3NdgxNmrCGLb/LAkoq
fVlysBw9CU2Qbk5eHeNqn3hfNJynqRGJY09vYGdIsr0cud1H9Lej/ZxZyVnze2owkEB3mYUCsy87
b0/ic5GL8gVUFnuToQhyElBGT9xniwMRSza2ZcVXbObGVWzJ/g0u4qLJfkRlVL+g0Z9doJdRZZma
/EdtO1cDNtJrY032TsOp59jGLvlXTZksG/EdbfPxQKKP0VZwjJzO/PW/O3HsXcIBzwlNW7JJI++u
QUHtJYoSccoc8eHyEme8q7unsAu7u6oojpZfy71pEQ2Gwm1PlcnngwfefoV0eiC0yH7koEtWscak
FqOrnLDg7Me4768g+Pv9vOzFyzG1p45FgK02ulbx0CILvQmbZaaavJOiSDjOtdZCPmLVPWBz0zzh
ffAQt4a8IqCSg28lmzCQ1AAwCI7e8ueH3HlD/0YCKYqcZ78e0HGdy+FDWu69H2SgGWpcu/0RiSkS
z2erb8ONj0U0UspIDskkzLfNEugvkrp3VE4pITi7sWdinyBTn5vGkmvad9abSYuCKQG4ciKtp8DK
xUWVHPjFg20fO/7LgMvZKjRFdSzQfFpnfjtTyBz+lRmhflPuXBtVPKvJdmA32x+q6W2U4S+nt987
DBFf48r71TvGtPaLEfPzpXyI2nByDydo76OsqtiuCNx8R/J7fA3mLgXH0PVXmy7pDYA7IWmb5lCN
RIn/r3qMOpRHj41LZ9yq5IvDU/cMGj1ZaU6bP5H8uqfchw/TFpg8ms6bxYOHTdb7Ai04eFNsguoj
ZeZwFSTZew1CEyHWaVyDJhFH96eY4vIuy8zsYqFmp+H+c6ShKO8thNCpFOJSGmjV3VCl/bWlPbkZ
dP23FMYAvEyHABFRn2ay6Q+jm1KUXfZmtRehOnKrXSyNk1Xcd3CL6M38LsZOnEsnKp88CRBLFU7D
ua3WLHXFycMI/OBkFYXLqAx2doBJowpSYOhXcKp6cVMBNiZatLclPjZ8VEGUpAXVNZQX6554Axgp
it4e09pzIAZKu8xIZdDyIKbVLwefyy8KjzE2mM2aSwswTD5avzEudtg4h7L2cVWBshebtI1iL6vW
pRjiYzTm/VntwSfGW8OZt92iS6fH4ElhKEOvgjFmp1gGj0WTxgv5aWHaW1nSnaIWZ5XanOyjhCK+
a7HF3eX6EKwSlJcehi72z7kQHsYyVfZdlOsw04zvsKUkSybckwD3uftgwGz3dkL3uCHtGl+j3tik
FuL5qd5U20p04UqltUlBTy+L55NJd+pKxPY1Glv8R9Lyd+mizvk/O2PWHJIAIQK7z4NVl2vjg91A
OMl9N90E0A/DVc6ycpUNknVFtDZwQUbrHTSMgsQYoVWdm8Q5R7ZfrH2cq/cq50CPdADw6cwbNcws
P3qOUMpvnawBWFdX7zeuH9qAI2XzAjja8ktZid3i9saQXNk4GYMu1upYAtoDRihdTLOIu3Ntx7gS
KXiOPqGkHCUfKou5IXR8aRfnlnCdBBjLOSDdaIPQlPQEPzqCHU+J7VOXmhfM77IJ4dXetVXvn0n6
gZ8k48bC5AEZrO4zTJHcNKdPrHzaWSuMlDFfJ/EH1fVZZXFCRM5DG5kCL6Gz6oK8ovxI7aMR9oAr
AiIGt+IH4R7Qe++CxacWBjBljOgFF45pNZQddT+sS15E6Zb7eameqLM0sMV9lmoXDxnL+yhuH7vQ
MI5YsheH0p0FcLMKfbwSnhq+NK9xVGp3iJlM+PVkX80WXei5RrwNV+50l5NHfjhGCiOpqvalY/v7
iKz+VFOHXf2tCNX0uzeLx+DKDz25Bks2vFledW5ZKV9vnOXawFoPvvRZTW9+MZ1QMc4++EJslqp4
OpIW3Ks7pTJyZ2uZ2XR7hhUGyYuSSy0d8zK4/rAnVJ4PYZwahxt0t9KsO1ODGB0KrIGEOe6EzPud
en6xbtJRCXK8tY/13WbsOmopDQJFTD3VR2eiq2RG/ub2a3lKaiKQ1DrgVuQsuPnwNg9XUaJJcwuo
qhitANWgbaoKzd4gwIWg6dFbj2/0dx8poe3YYz1DmBK/LscXJ3Sz1Lw3UE7F1pEdE5qp3c71tITX
BIVi7zBZ8MWik+ek4xXwEwSkdiAVFPaDaw3277B3V2Fs4hOddS1dZc17QZTJ3NzeteFZ65l2072S
EjAmk0piBjY1qOBQJJn2InzCitKkGq9EsuzRBbYrqi+IuvSXip7DOiydNy2Jgictwjo+cezvxdD+
d6cuz6U+YX3ler8Kx1nZdUKTuiEsw8Le/KmNxXe0ua2vpoMF12xM3bNtwhexAjwmilA7FHmeQ8pu
XaTYNBgpfOqrlizclGUvWo6J5ex/r8sHpSv0JSHy2oVeEmL0E7aA44b4i1vQJrHiVn8v9eo91mvr
Z+4Z2xLOmAB3Bfwxw/VysKNLkmtyh6TpeBgDk6SvJuf0RNMdiC6cQ0xf6gGP337tDtgeFolNzpn0
v4jCP+pmguFVJeOeWDm8HxrcsFTx0RzG4zz1xUYNkxqBByRBcF7xxicsZnxQ6GPyQ+BjouC+mlZ9
XQaQzKtrt2j51yFt0dbBcdlMRlJqCOwHNyVViuMF6GGY30yNIkgMnLmK00fg6c57jcPQGuhC89Sl
brXLyGqq6KU2+i+9383fZtfSVqIs4vuJBf3OC/pm3Uh/hnYx3cu+FGtPccvJ+2/CqIWWIYdhxT9A
CMIszItPYeq6hAhJpAf63MKtXk4eofNodysJzRydaL9+/PRti/JnxVuhKxBcK2Gc1Ug56hAGXrNa
Q26nAGZMgfWLlH56MXQ/eSp7Ur8od1a6DVCojOLfIc1xpNrx7zGXsBjb3o3pt9q7hWAUODy9O1th
+ZLZgsZqUOs3yYrCML7ofYbnXw8LXBbY7lLSuasHWZG8s7w3ojDP/tKmVUMLg3qvdey1tXTSpB4i
ELvsJa1JWlOUAcaY0A27dvlW/pxIqUvSK82+jrPEY6aFl4O4vr8hvbPeIEdPaBvVERJCxyocghdn
IA3wel9DB2lZrpahmJ+oVFTnZCltyx5Zuda2xE4NMx/BIQ+rkNXsFlcYl+XiWzmfXfS8EZCgDGIN
c7l1C/IpxJiVvkJSZrgE4PieHJ2pP5K4uWejwxK1yBcbVp7Qs9pkXuPe9vj5S7Cmub7VwNfWq1la
xrmW7T+7Oo/NygXOMcqwOOW5Ka8eK9o2FqH2MsUt7y4L0RXDftvs5c/B8+xXr4+eJi8GOe+m7bpO
OtwzaiQjkJRHC9nPJXARjIIU0hChA+PsVSYN84VYAmwfg6y6l0d1w1DJXndppt2rOycuJm1fhfTf
NJB1CmYgchZI6L8MFwyC8LCwGwtUSCN6T8QxHVrhSXiEeedvU9FbH1b5NAi+u87S3tMgR0+BiFtt
XOS/1tIsgv2tyuzk0X0js2OTtVsjQoquimL9qQ3wfF9iiWYZVYG2Ub8mgtj5rslRMw00+ajydPyJ
MZsDZrwrXCKOom31ayEMOtWZWYJPIK0t3KT6qkV0r7VBWAcjC/D+ohJsabH8nQAB9Yj/gOTkT8LN
pndzpJvl4BB/NOWsbf3ySMQeP9tL/SoN3PsuGo8K0qE2ulZi1VtFYt811uGzhzkDc4Gfax2bNlpm
0DG4phLz4ylPwyfHDRDf6jvnayzqj8kcol9wQVZ0EqaPkRrB1mj6eyYy61Y0diy33FSmhZfJSMlJ
GjgJqVU2nOj0xlX5WPCjXKaEqoACAPwZkkCFh6w3JxwsOvcSL/qdtTlqGOwOV3+MEaSMkxel3ryM
hqBLXlD7PN7WNtzY3yWVymMpmmCjvBObmRjIr11jVVEL22RLVuvjPHSOm/kX7oDdk5Mm7lXmtN4H
oAAlK8BWKPiEV4awckk0MpQMd+pateHHOA5NUt05DUXFAqgDlUgsZ1rHONoUGwG2MUqdYnpoW7dB
ImjR4Evru2aZxXVUu+7ieni42bUMRbIrfZQqWU9//Muwr+kpcHVR723G9Pau1WujnN8tiVhCgtMM
19ucGmXY2QWGgfEMNmtkXLxMBMdhD3xlQWlW4jkC4ZizvgUf0o7v/6J7gq7uL/V4yTxAQ3/cBMR4
0UzK9yZl+rsUpE6vGIydnp+lh8FU2hAZohNZvNPgo4i56DJJbh8PRjFuRd2Gnw0DKK/B0WFhxShi
r4jBaJtD2qAXtshaLFMdpQUKlub4OaQbaR4rmO5GSiafEJNRuQ6WGh0fJmNNfvDmFA5HCxYuQOXI
C7xka8I2uJl2CkxfIeIbXykHgxlWWKFhxsxNxWG08OITCfS0KkpbPmjJMG7/7qGksPihmON2qtJ1
AC7+TnGgizS+A52kn5OshPeU4W1IxOPfCHGuaOqVayPjT2Yu7yjJ4VNZ17FLUoD/Yj10877wwhSP
mM7Y1Hqff0ToVAURtTQ8OGAG+tJ7mnMIro2v54d2bp+lwADEJ+pc23LqKI3XlyxHsTmMELfofO1r
Nlg/nJJg2Mkf1FtUtnYY4szcKsmqEIjUDkUQoVVpdMdp2dNsVpQoBdiphuqEumSSXYfoSB6fh2Xv
79mlrHn7A7fretySwEFTJ4CKAduiWgHVj48lRT08rPkpkkGS1JGv9gcHQxMwvSW94LKCqbD0vG34
y7qYoyd0IgdsfRcO3zzScg68B4y1+rt/LaEc0qons0kRf4pq4ph2+GpLt6bhEwAJW/yCNCypdzBX
bvMzXsQOogSg/f9xTBUDDqVGgO6HlOVwsFKZ3PxAM6k/35gQeUftY0C4fVyqLnb/4KA8+dMIbPih
XfdZe+2m8i0dpva+XOppkubJm9MhDbFIaGMAgbaqd4Ug461TC9e4Iff7vWWL6m2wudcF9dqrswyp
BJBW5PMWDZV57/Z6e2iWkp20ZPbF9PtXpfUYz/4P+HHTVVrtRf2yNHObXU8/bN2YklRTHdSLYmu0
xnBNl2p4QD2axz4X12SS5yAU+a8oH8884fmvNuzOKT/aDY8GxnXTeLF9FClAl7qpX1H2Kx6w8Uxe
6/xRve+xGl892cBVMKIn9cP5eaSjsRs+0sU1MXBvzFNSIb2Bx3Jw7SYqk7Fw8q0TpN5XowPEtNSJ
Mx41ArX8rCVx9awh27Mqlh57kWbmSsPy6q24piIqNq0n5VG9sp5Qovbpg8HRHF+tieg5TZ6osv7S
Bx3x2aVmjHJ7siY2S66RX/Qv9WAcDVQ/HnncX0Y0AE/zYsWq1uCqjsXJHwgy1DwjMvdxkNim32Z2
w0RepckG8+guXCLwqPU+kXyq57APzDeIje4V0QlsHxfEWN6DZmxisVBz9EO0KEyXzvhbRZ1LiJl3
3vgFDI3cT3RocJU1AV8vK2+s9cl5bgEY024xNogPFvvJR2o9thGkXio9auSyfvXmbF7x+0Ns2Zui
jeMQKKZ++l1HoOC3n137EGzZKsDuoUlC/86GUgUiL8AtNyBs9DvcA62BfnM8YhDt+ruqMdvv6N50
twvGvBYk7zSe/+8LGgvhTHO0j/+5SDN2aZZ1/++/8s8F6n20Vo5bnx+fSbeTy0CleIX2voZMgzkA
KYkXuLc+P9s9aM/leIIc8Ta3CuuYVOiP9alxu95L6M7Agyz3NIW79ViaBtp4RvA4wiZWd6QQc/u5
8JU0XAZgb6SOS544li51/6Z+n+Gtr33AEpfUa2LWINc425jOriMMES4UZtXPrjkSHuPiRq6GKFx9
1xy/37j1mN+nGQCwZulvjLCEMEm0kKGwKXpjIj8ZUXgL7jzfmPZFlX8O8yyY9k3XfZtEuOiI6wKM
ih+tTXeU77ofvIk+xtYIx/s6pFS6ymnqpDXBlJjGD6vXrDMmCxWChiyStVH6iHKJkGwYXGjh5MGb
1J1rVTvNT6P33vQsCb4EndHugBlSJuFhvE8FndMUYQIMthDcq0cYv3XvF0/QYYddgYMxQqlLQhQu
ajWh7zz0aXppihIMk+otNHz33vxhxPIQBt1FhQS3nM9zeZ495Dt0XOydyu5erX6sThhoo1o/BO1d
N5NkqZaSVVvhI9lLhC63k26Vy6iPjlaNDA/mptVWoid77S3+UBr0pPsC3SOg9jlY/ix+VXuk+tHn
Hhk30X8JrY7sXUOK+VsMxPdmijnDo+1Mu/1pSiC4QV0Wr2gCrTG7/tCVFCmIa3mFdZtoJUKL9Jon
mpF1q12yvvYf1KYN/JtStG8N5X1uzKdoLDrEQanOqYDfw12InMj/rmPAQYa1nHVJFpCaSGFLXesg
xX5X9cIoo2qdZr8JvNMmjduEBAnZJj/P7m0Ug7Gm6KtveTduXIRNfoYEfCsP3utLZKX2DqbMOsdh
DAGgRVfWHvkkGYIt64B0doeYLNXrBbXVwSM+qqFDN3Ct9da8z8fqWfFoEKSBVUPAgX5+RP7dTLii
O15zmwhdtxKnubc+h45XA69a0MpC19B/TNNH3eENa1ND/6okdEZVw4RCELsAYsurWjrQ6wpPSVL0
azVzly090tQRtxeIA/OHT/vuqrIuiPXv5bxx6XM9og2F+sE0FWClwPNViGWsQLEi0lTMzrEiyTqK
WW92+ki19vamQsAm0CutW7Co57E8i/8dZiUFRqxwtlEVi48iAvCgJXP8uVcGV1Yh+YgAcr3Jo1De
O0FiHAanwtutMCnULnUxGwRBgivhQ2pWGrWC+Wswm+2TirexNMMBmjhiiuAKYMfw/9EohF73Hzc/
lNUCW0ew3Q90/ln/5ZlZ+HxFAy9zpcW3s6skgWcmqlOH+O5JLhs1/LtRx3yB5xud7GaNa7KWrvCC
Lk9GgVodtQL33wftPipPM1sWpWX3X9ersdrUpXPfO8O0U3/n7/HZs4rTnIxoBv09MzftP694+2NF
7ybYKQNjNqv6hBkw08Ky6URM7N5ZBeD4ZSyXsTqohrTnrAMmPusi8ws8e+filP3ZQ+KmXpt1h5L7
n2PqElhUvPrfq//zn/8zVNepY3//TARjHc5OdRw0tz5p9fS5GZ2WZNy0BdqbAtF5x0GVRDZAm9Uu
IpcuYlRaTbFD7f7rAtrfQBzCZN/7BkaCyXKRoyMzuU2XjzUbb5RXjzlAksDDcyOM/V/cDhlOrLaz
8co7K/fwks3unSWhAGd1ny2UgS6ufk2+Pa4rZ0K7yyOCeHH8alPi1Zybjr4CKuutrUhc9FT+0hFF
FUVgg3Lw8Yjot7YbntvOz3cA7SuUVut21SSYfWgtYVQ6vYRICK11D7BJR/A6esWlGeytrCHN63O5
r4uZFM7EtmUqnZU/i3fKE5u0xNSDZy6r5ldk/RD8BzK1rnLjucw6bD40FBXoUW3N2txYyFeOWu1t
fBwOd2WTXFpjOmfe9xgfQQAG+RYb2+9FV3w0TQrAL3uMUglNag5OZoJeaCAf4QGCzB9RU6BcWo/R
B6UWsbV9Cu+6TFehBB4C1fYlL4zH0D3baPpspibEw+YYvLkOFOE4rK9tKY9hgIoiGoXCeU278pcX
0IP3Lp7HcyE682Vok1XYA9T2cTma4qLYyCF5MErjAvBkXOAZ58RY023/ZUf52gpiZyNzYBTZo7lo
DNDkcwZA68+pXTYnPIOfscaDYB/pw2p2frn19ERl4WT00YOdJltPJ4P3yBHI6vY1tZ61bePWTA80
COEk87Vqmb6ngLtOYvfO99rhOGTWrhi8fQ/2bdXa8smO53pVzvOHWDtG9d6L+lJE+jpoKJZCqD0k
3rjLw+ajQzkRXNO8d/ryMjRGve7mEL21Ml65XSQ3tkE2UmseWoCsZ03wwHOpc2d6eCcXw05PKn3T
DnJc6Z2xD8zkzvzmFSZpbvnQk7in0Witxiz7buPJvHESb5cDoChdj05yjzhE3K3TDk1qfah/zIuN
hEyfcNl89mPEyS3iukiOEN5ekCP5aaPBZTffzDQ4pClts4pGRgfy0bO+FUV97AGmY+yAm/FsGq/e
Yi0RS2h8VvVqD+V3Oc/zyrZGDOYczCtexCBXhlZj2S3LHagKsea53iCYa61jq4fqCk5inaTiKCTJ
hCd+5cOLw23theM7y7O5rafouXHGp6QwvkW1+Y5K6IPW+eti0N/tEKiJ1ZmQEuN02oRyegVUWUN3
mVNSzRJYnLmWpWds6Gi8l4VVrGVubaYgvsssuuzBVGzqStyhNwHFvHsvBXCjHn+4hLfImg0PNPhV
aM1Pewx6xHWndl5PQYXvE91Gr4po6FN9r5AlD8sTwrYHbdQmCChZfUJGszpN1Qgd4+84kOJxAt2z
U3OT2qi5Uc1Pau/vCTVfqqGFMt3i4V2uymVKVPNiZPhMiWoeVAfVRs2FhttBG1Tjf+0mMKLCXLcO
wg2miR4sQO2T2iDz6XIrZ6TPjh1gt2PkxYn+FJtlT13z3+GfS25n/1yX3/5CN0Gi7sJ8o97+3w9S
0BZilVzmZbW5rQt/D+ZtHH6eryONT6G+l7+XqmFnSwCLYxRtS4E60spaXp0IPb+tFWrv7zE19HgL
CHv+uUadvv3vv5f3hfPdNrJ+W5Fjt2d3WaZxeNI/d9UiHCKfhF6CwFLatM2D03TlbbWMZyHDag2H
PGT6B0lERgMPZ4kHYkg+HXMif06Noy59i1F4WY2B06zsFkkGy7PtR0Ov4PTkHbr1WPhtFPATeVLE
dIuMbmnjalgwGUeg+fO1WjRe+8jrVkEumOmmiOmv6aoDduYCDrA77uaqnbECmWBtAaN9DsnTn4Lp
yXYs51kdwe4L9kuXpSd1zK0/dL9s7hwRUOEQ6GAthUiFjxO00FZxWPbbnDr0ZfKyLWgH70hHCFdb
H/H5vRYnISbv2Ux5JprxLMiyk2WXAE9g2zyLrvZWJS4AR1fx76STXo3YeHYdkEbzEiDfYDFnVEjG
LxkMqC/AKuLnpADxskL/OTKcu9AwEbv2s09VKKUPpTbqWEBhbCOWr6u2WiacxSxZKXY4ym7abe1L
NLzdOEJOcairKD8qiCgg+vAU9FYFBA4jz7VPM6yOZ+9uTKyMSDn5bWtmu0qoAj2yPASnRBct/Nwg
/cbq6OHZ8V3zkhb/5XG66CLo76sZj7umFiurSIOXvG/1u8oOntVI13LxPGCqrEa3TYg3itSCR92j
C+WnybeSPPqS4HHgTM5LFvgkXS0Ci12rOS8dVnKwzSi2ymVoGLgcUc2FZLMMkeYxLnEPohdf0B3e
21SUZqt7RPt0Z8sul2thOavATuwn9ddcv3k3QtO5qpeaY7CicayTqsePmm3y40LHSlnQ2JSa6EmJ
smgHxfgD1InzbdmZM8/5hr/3B/AT99vMzojK43sxQfvNLYyAE+He1wklQ+HZ1o0rZC8uV+pEu5yw
e+vQldqpc71+RaPS3SoB2R6HtJuKbFzK82Tp3UOZPAzwF19FFecP5my8jnTY3iQC58dJ15INGver
fh7l/ehZ1oPnj/O2T6Ma2kpiP6hj0qy8k3DDVzXq82KjGVH5UtbyzgBV/0i44T0hW3fSYGY/ibo9
GO5s30EVMU9ypAi8sODVIQ8d6cMQE0GM9JvBBIxvgmV9IykU3hdZS43Kg3jtscKfyNIudZYm+6Gn
oBua9oyaFblp5hbBc77cqnZN0Y3P9hIAIUNBNzawlgNHsaOKG9+5Tp3jpyWymHeCZ0nk21AZl2Eg
nfhu6K2TQw3vGoe9tq0NSow3bFZfGW9227erNgy0/QCf/KEscDVE3Kb5NmPqvgpKO3rsPUe/1LMR
gnLiRGWIc95XwRfPLopDg4Ew+rC4rSVIiZhaH52nBCk0DXDsC0rl3O/5gO5q67wUnWe8TIAhOdPm
QXGUU9mvHX+8NwhJ7+h99y9VYHbAWL306M65fAHjGu7GeMRnboRYkpsF0C1aaGdkkD83YRCIo2+x
QC/HrXSO12XhPjoydq8oqma3RLYMYYARCcWP7ty4V9eysjVGUvrdLYcdfcx+agsc+RykR4Q58Wlx
x3EXAOcGYBiVV7VBaei98epg38IQuh1Sx9uk8BdgHPBEhH5g4aeWtyXea1YTyo8X6cIOmY3ugBY/
ygm+1hlXMbwpEUIbJ5u29ftnGWAVOOBafZWjnJ9aJ3jRWst9z2gYb0D4R3Bs4wm6gL1i+vTeO73t
9tyPCcFd91RSZlw5Y1c902mRe0os8ug3nn26sfGiVmQHGGSIciFALDeDB+m6K8Z9axT19e+epff/
Pgb0EN27rjXc/aLPsLEwdj/nnZw2qqlITf7auel8rwtQHNikYHqO1N6qbGBJLfYyG4pr/9bz0f9o
/JRYoG6sHEpJE9TRpo/18UFtIH51V9+adwqPJqPUhZHiWkSUOd+c2RcvAq79tulC+5p62XRkIdYP
s29pd7QanA1+yqtysOejyaPxgkg7zjdpigLhMqybLkWaw0f5tze4u1IkYW5tjiCcptv36iT+e49G
y2MFX+quljh9q+87zt14nevhdM0tYT6F/4ew81qOXMm686tMzD1CMIkEoJB0UZ7lWHTdZN8g2pyG
9x5Prw9Z1PT5RxPSDQKJKnaTZZCZe6/1rbBh7cr7AFDZWAtbw3IY2udJqwbUguBSw4YkLkGcILXm
rDxZHsmoM5SHqdXdl6KLxkvSmd5qHqPqg+Q9dCagOWCEpi/mFGV4tJLoPa+HajWU0EVlPwVfWvY4
pT5G71bUVCeMdcNa78rqWdPm71Renw2jk78837ygfKne594ECAuyYiaElMCOBn5x7+U/hWyGvXIG
cD9cCJcMI7u4mwXU9dl3x8PdfhI3yPD4RSkVyqNWpCnNcQbW1A5nO8JAs4y8iFtj6LnTXsdmAg3G
/Fm6tCdV7OKQwOHMUMIvtsjhL/R3A8GuqXeOlw6H4dUbGtXVq0hayc6yuBCtVTxbmRTVD9ftyodg
6q5SCuu3N5prGizjT42d1sI5b9gHFj9aDQRJD8YmiIa/aA0STFsV3euEyYTQHuGccLexyaXxlA5O
ZR9tVO6DFpcPVfYl1AuZXLph8ehgu/JXqaF361CwN4qXznCExOTRKFp4yf3rsMhl3EiztrqRTgcl
kE9AMXhxWX0dx+HQ2DF73BDZlJ0kN7eoylvt3hSn5N4zpssp975u691fiZ/4r8EcUSvNOkBpXD0F
nfWjaxDcmh5tGL0CN1GzSDoqQ1s9h0enn/cJFJHjsEhclG18tOboMTZWdjbikLcp5KqwzMmdTfo2
iLNUxGWUjO7BndsJHKTDX1IDTIELydoJxh0G27H43tbzRix2YxnQFsqDEa8s/n3w+yjJw2xKHgOa
6LjJ3J1cumV92rUbPm/5g1iGXpx99zsifJKk06+h9D5iMzxC+qgvyvztLC2c5RIpTfUl7OyAZNYl
C9nSvGltUSE4z0s80rTEI4UN5R2oVN+zkrv/cJNhJm6zlNZNLGfmkH8YbTwf/1yvLK/baFPsrSst
GrQXP7efFEhOwwUQoFn7cKqejE3iDtjNy/Yh7v2adDLd/zEVv9vZdt5Zlm8Vgcka+V4JQU6yGqbM
0qYI86MaqUPGLEFrdZq201BvSh/g55p6hrkfW4oX6nM9DVR+MgnHnvm6+Jox5056nb6aQU7fB/Mg
XuFu2rIvsOhUoGtgqVDDXaG4ETuUW02YyrZZGme4DYAc0p60jyJ0D80iG6gNhN6aZXok3bW72tAI
HLQi+maF1J8B3Q7HotDpYI95+kWrtYdad803e56DJTtsWCn9dWZaZ8z2VLZVtlpRLrE2CeKL0Zgh
bWYIyAMgE6twOZuXa3/OgqGBjvWv51HioPwYH/7tCYUcAPCP+dGj0UrPpEKNoGcYvJzWueDsdi7q
DNiscym0b0if9FME03Zd6ZbH7nyJBuBd5mUsix4I3fQdzU50UUramPr5tupHfaeGo5VmgB+76sGO
B/GoDtxvvuvC0v92yaBw94h1GUKReHRG5tvAL909eK5s3RskkxuLLRpJWfscy6OMteAh9PDNNIFV
H50aM9Kk1eZV0orZSr90SIEPQlT1g/yojPG1gv/y2zPfOg9sVimTpz726luhGRe1ffnXyFqkTs5C
YwpAAGxME70coFPU3w5xmGlsTDvezkUTZERUxe2V2hWpnVI5mp/PUNfUM3JcMI1GlBzJIsmD2jOU
enA22QPf1J7BBDSzGss2OKsHUfG7ONudBX3BjiKtx3hXBbBd2JI2e0Siukfxc0bVIKfhHNS6wQLP
0L40JTrwUgiC65dhlub1RhKI+aCXrXuxS0CEXQSzJPfyj6oHosTb0J0Lf5ovugf8HDaz903ghC9k
5LIVYrLWkxQV1dAWz16WUWbWJrlngWO8dAOKMkA50S+vibA1Rtj8fJYCOGjhNcjJeuabBjcCveHF
HJDFTL1vHmIqRleuFduuFPw9Uext8S9qFyepHuugQwdtIAfeewj4N+RBagi5ebRNf1eNX/AnTBOw
oHy62j7Jgyn5ZLs5jSrqfZ03Arfy6h3fTTYhLTGG9Lp3c19OJ7ypnwfLCtAb5LE1AlK1HyOAgqfA
C93zPAxnR9lk1TBP2vNsTZu+Cox1w+p5DQSooyzWms7lfqqlV8JZV10dtee6hQ+zsiImR3VgsVNc
SLsdNk5n6+uoD9ZTKLRHRd2jtGVs7TkJt4rEZ7W6XMuaRUw91+Kpz4290ngFmSWepgVCZ3wXjgMA
OHHQIC7GkN6QuxaX7q43w2dtyRtRTERdxM/ZkjcyUza8LsHXg649qcer5f4y8mxveXYcatgpO/tV
apdGaPoXoc3zlY1pysJsNp9s0dtbNjlfyY8oDtayBpllhq2Thr9xRA3NatNs88cU4d4f2WkxSnvn
dMhW1TWfRAdPA4tMlNOvTHTOpZZpiXJgjHBE9rhg0Q1/QS2ydM00QnRDcO9LW24Cus9GEYcjwauV
T3gsJIX0pYuTBxsvwNcoh1M0Su0DC+abZlCvKKZvaCP4ANKvWzgD7bP6DQw+IllatqAtDevkFO1f
pueTkSNlvVNyhqycPodh/S3Ry/xJz8X0FDR3Ma36R6pqqNa13YCtcDNvcw+ZCIrR2rduWq2UkV6F
X2Ah1h/CpnjHRtMi9bjoTFIz5CwCfUfj1S2dAcdntZ1tFoGk7NRbdQkllvHaaFkOyyzvqPcTqV0W
uravh4byYFIuYTxwFbf4n55FiV13qqvsbNuTe0FZWizC+up7leekUSAZcYMcqEFDGl+QRSbyG3bk
9qRT8lpULkriJOvphrnub2wERUnQ0UVuc7eiLlu1j9xpkl//5YSCQHq/MhBQ5+tBf9AmPkhmZWmf
7Kw+09bI27VDnPbRucir33L5wqpDBx3/JGW709X3VV1rLXe6lnVTrYxCezTo4G67xeMiB2O6BZQ9
Tr7d0PBcLvVJ/mCwDGh292jTNL/vb3uMN6Y4he6cvAtmpsVB3oYxCjtAIeuQ9eeuD9NqP0ZhzwaA
7GGlHs7oKXWDXbzmYTVRGtNIokvCflsg6F3fO/Wz7UW4cgk3jak7n20IRxvXEWQJZd66cIfgwwJl
Bkhq+QR7VXYobb9bK2qPntTugxpWU15cG5OdwWK1mzO33jotIa1KOvjnmmtYNPKTJ+EW5B7CXzcM
fN/cXCDOOjGd44IMHzKrVuFyA6gx0fL1ceriih0GMpth/oxMPegekm6cHhRuC5+qvDrauJOE4t0J
XHOONs4Ix3iN1yBcJaT3nVR3diynH65mD/dRAgJ9l7HK2/glYTEid/WjWc4lYlpc+0lS93jBse34
bKxP4Vg+T8sv/FnkHCuW90YstRNJXxd/tsebOmgimW7UBm6F686nJuoP94RPgkHxNOResUFM0N01
VUkQfKQotB+J8Rq/QI3yuC0cJoOkADX9h131V1TU+UmN+iULS9OinfbcL1r82iRvLJ3ocYs6jp97
BE0r9UDRYJjBridQeaMehCJZb9Pcwn69eMqG5aCG3myxQWVXvsNTU506uz4M5Ep/5IvmdokVnDSd
DFZkyOeor9Nr0w0oOXsaCTAMXkUvPs/+XBtKQK/tJIEBOeGzQ+T3rp7L4OzrbXKCcFzsmzbQbhm5
mOvOzuZjibRnIxxtXSzKYBP3xTbukvDBwNz5FKbiAHGMYBHgxzdZzIgECurLOS62b1lBvJo+5SuS
U1JSaqnASbVO0zOPRgo4DKQjFawCwvSiBF9b6WfFha0F7f9SwxSVCWxIXtS+IqlkprSj/i9I1MzE
/s62rYasKN8+RZXxefgzrJyuPzJzaBMIxnrYQQCqvhtJ/FOduH3wt5MKaPyCITHaLnr0zZUSlhLe
gXeYoJ7Xe8XH6ryQQK9E3w19ohOJTNDmZ6xxlAdXCnTDdqyLYQs0rbyi5CZ0kTo5baSjqLKakJya
7Sx7tI3tDl9SUy65gOjKyyHwtvUCXlKTQL4MwwBNkkwvUOPSD8OqCWFAzTi1wWHKZv+bK7UZhzeC
MqE7t0ADuZyYxFKZuLMeO80F/9KkERvyJN8GmpWvpqWEqs60QIwfbElzBHuc5ZKsvKWGtE4iIzp0
Xq6fJhsOIvfb6V12JVbJeahOSnQdP2V1MDx7/QT0K9dR34clRrXeNM6a0JNL7bN91L3suTNQeuHA
Dsgps8r0rloPm8imwTEDUawfKVaiwDbsgX52EbH8il3tKTDXSt+edMsH0jQes6i0PgW/969nBgU7
7HqsB4sb09IMcRpTnIxzjB1vWTPprdefs5gMBdKVGGet1m5Tja3VGOSfD5eB80rsAgrFxdmhUpuK
HRW08pEYkGmLUNd5SDQ0PouWB3UTG5l5plLZhdTG+HIpid9cDd4uHdg0feopLVI1BgjjtejXWcRs
ZKrgQWeBnqa47jemYMPssfpFPvwLgJ147Jw4JC/QwBg7Mwm2DV/VufKmra1141bNgooaVJOLczFs
yFNKYNvZYjWzrvlu+VRYg7ENHvVUDEdkhN9YRZnrRg/T6zC5/u4/nRX4eP/2aPE9FCBUfbOFTDlW
Q3QM6ckqrHMBIhdq6dxezCx1rmpTSA/zTbei9DGNar6tKHK3ABPhgnep+dhGJP1RCG9INEmNWxF0
P9zaJGsuSt7cMkcxuJzldj0At5rny9y3F0V8HZyIly+b5jsFXhUA1DUTPFQdYY6n6QNGntgxzwhX
VtZz84mbcjN7UEpmRP8PwgxSrOSiWzcVq5IWqNS2cnzKSNpaJeuKhQE4pghn7wW8g5ruVIZVzUbw
4LalzXpzqp9KUWF6GYGMbojE9NejHf3mfxz3A5bsi2sa5UEvLeNhWOKDBUCetahJ2HJVkLC6qKN7
mPzhmLV6ju6XOlZdTxMG3EBjDSTtl7Qjpa9sJb0gfit1CNMWr0sGDROp2bmtXLko7/Mtn+bqXd7z
Uog5a4MoOavcFGodDQhT4grSIaR5NpTZnihS+VLpoEV7lNsHd8rqQ4e/aWWn8WLbdfovvT2s9I7S
mZ+9ecUsQYvy064TZTj7hXyhDbHpS+vVjQL5awbgz0Yw/2EbAotoGqbYO2fUvgXzZF5Y1Vd1FrHC
+Dr03C81MuXWTDXEFyyTrcfPXnvgLa69xKcYDebqOyiTT5N7mFMEbWlD9IHgQx37nvExyLHe+VXR
7zAxbgVFTSSkbSi3Q209WzmdjrGCj6iZwC+m5SsJauCXEVo/3agK3oxZOAC6Eu2hk1F+6xbdZQdM
5KcD/qPEAWlZZLHTLxpWoZG27+psAOqVtFN+VUsdO4lIJKBStJ7mJDsDSQKJxD+JfitNqPpBDS7E
EJ4IknvWO1BNkUi7L5UuH0sL8IANgmsnbJKA4HHQrRH4kuQyDKv4Ia0RXGguXGGqb/VH192UaK4e
M3sHgjY4qMuG/R8vD93NpWj0lOvFa5/W0XOiryDMcR9lGkFBICkqSSim46yFT14fwx82dHtd2Z32
pSbBfos7K9yrYZmz6uq7qj/ZQX7ohRfeUEOzMPGhu2CO2SSIw76L1HbX1KKTx96tWgDEg7WLHVd/
/fNcMzM2TNbFdy/FNatTqz0pCBNJj82OupL5iSSLaPp4WVgB0yhJhY+Y49Cl9WswGljvVGN4iolp
sk/z0v8gSrs5V/fOyDxFD/jbr2rhGArTOuYG9qo7tTUYKygfmaCPAu2QiCAPwu5qcLwSd4RGkbYj
DRije38KJubMCh0O8lkm4tqqGz5+6C0gLbJ21eS3xK6eC8313tBvluDtBueQkiVKP43252iPhGoQ
Gbkn2by7UdpYqXWtOsxQRx5wHlJsx5vzbNu2Qw090Hd34gAyLkhHMTWgBJ7IRxiWZwoS40s5oArq
HZ30iTYNP9Kc1E3AmdzJw0K+OzcvttMj3jYXOK05IPZlUyW1vF97i0ON7JCneWnoChPFrTfPzrlZ
WraAkUy0Mp21dor4t3pt1UG91LbHU4FgXj8dn673rbJMjeUD0eVJph3/NmslcUNINHZEu5n1A72v
/pXickvCYIa0ZxniZzawNLi/1YjA0HU9ChB1mRVsakM62/u3vrKq6mhmzTf8rXj8MzRRVVk4t0r6
zs1fO6MtFreIsow4t1bab6Ujo9OfS2Q8nhI72yeWnvyqua8v9N98JhikgbK+bceA7VIUIgnPoAC2
ChZU4vjadNbS1162OprMzFPXdB8wkigyohm+qOVW4/r4apHj3pWtLPc+H/3zPPWUJi2H+1PUA/DQ
ilVi4Qt3Leoybt/hdly8eUM8Jk85Qgg1Kso532EZx6RFA23cx/bXsWhbuun4d+cprn9HdXabSlre
cUnad+HU+tc2Rcw1G6N8mcbU3oR52dzcPJ5RkebFBQG4OLgAfz+nsbHVk22xlFg2pTNdGlv2x9HJ
EARIPGC0AQ0UOma6UWvNTJtgtZP60up29lL701qtXlJ7zF9MGABaY7O4HFi9t3mbgblzzK3SJlNn
hoantpaLa0RUGITUAxCZ5RGBdnD/l9BUfw59Q2tfuhrT1b8uqR9Qz/jz8wEezxWGL5zqi1mVDj8p
eVb1FhdZwTZ2uWbKrts3dlKsbITRz6y535QdoKKFvx3a2jwoR3tKY5N0VEwWbfed5MB85XukbQZw
Qw6tGIJDUTvWS1qaiH1w1/8s+/rUiCB8B5AotqMVpyfCaPb9ghiQZqnf5gkgqdLPuyRINlBl3sOA
PkhEbO4O1BgkZKanjtnJza9KGhL4nbtqe+ujGEZy4OVwVL9Z1cQQ2prEP2J7aL9GGovvFAiRhwaE
DmXcH1LNyTCzr+4VhfiIQKt/CSw8JX27AJ0E/mIMFQ8GEBo2Pzk4JIlaQH2Cg67MNymz0R0groZR
L/YFNZmtvchjWiAI1yT07rJ3dckKWChB+ik+yxeWhH5BgmP51bGnjaCRw9JnZoKuqAQAZ/lLZdJY
8JHpQ7uYd8IJS/j0Q5Uy/2NRUz1ih87VqJ01L/rSbOYrbi0HaNos/FqxV5f+3AvY3GxkZ5RXdUlv
/WRNhBvKvyF291Fg6Av+3b9WfLQ3gYV/DDP8Qzb+FtagAW4c+6MoUNOrYQXTadfhLt6pIQs2GFys
5g9ouTHZNM6S2Z2clZonlCErJCOGSrwYSYukfO2DeCR2AsG4YdbGxSE1vsXv5JBVe1REIQ2U5SEZ
vHbtT6F/BoAPiJobDdp3yCVJIA+hkvtHyxi+O4RxN8CkOE0gnOGaKASJOijEBVntf7suTO1igexH
4IUmo+jJqgOB+uWPQoOuQvp/BBztnipCf1HCDvUMHEFE+Th0Tiqvp3mURA1pHxbJUJ5mGGfZ6Mc/
eYht5+S7xBK/U2fs1gVx929ITLs1ZIvPM3WtjZsH9KHAqloIumJECTDz9x2loKAeNOm07W3XeCWl
rV0lWun+NA2Co5eMoM6xHp1SGz9QCZJRmzjD1jXJdIiFNl5ReaHsy8zyQ5a9t44Guz4Z+mB/aSYM
bjvP7NCWiiRLEUcCyVAVIMvVYQYAuPD6mRV6xTKRe8V0hWhcgm+ffCLLivmorqlD42c13JbVpIl6
ZwECW6ekryMvY5F39dt4M4XWCN4xx10UhOMRANfPaZbRS0sszpGup7UNDPZbQ0MQSh9SHg61Pcma
NvcPi2JbNtOLVeOuHbJdoFUWIFPTv2YJ+YmOiTSvL4DdqOGfByKbqhlvxM+wmac1fu/8phag6lB2
KJFNVmRpGSDHy8NL4c/BpR678lQa1jpAN3gbrKA7D43xoEZeyzSYxnjh1YwXVP6DiDzaqepzSH4h
5WBMvFqbE2Qe5fGw+rPFVGdul1P3MkuxVsMQoXmrZf6xRlzhz0ZzVoXle3V56IjK0WAMBCjQ1l5S
RT9of5zzxMm/UNIj2zYemr1t5+Ua8EY6PrV4j2qEiMw9cBkJB22rA44Z/5rCXr8fmixJdwBLi9W9
rtKAIWzCqH/G2TFt/tNZUZH4pUUjKBjfLGH8Rp6+b6v8jULFUueOQrQzt8Bz0fJwElst4ZGGfmvG
gMZvIJ2HSRDYCF4NdyBIHzVycqQl0UzVZHlsdMy/vA6ObBRV4uwmQJ5V9uLkON8apy6frToQ55q2
BXp+6i33PXqVOf7OaPseQWWpOcfagIO1rGxTG35zm44vCVrxnVU0zsExEvcraTJAqZaK2XLdWK4P
+sVIbWBDFQAlgGfNpuwARKt6fighU3x2PipZPagXsRL+j3rU5OfrrF7dtveBQeh1S/jg+DtwTfNx
iO34wSWJ4z6DW7xd92EVS3+LccXcG1ThtsXkp3s1xahhOuLssT3QlyWZNKQT9BSyahYuOSK1FM3s
mVAa59b0yJkAZtrf+876ZTN1PduNZR21nBdH/YBtLLv46C0DUprWkNIGr6oesIbHb2U4gmAAVKKQ
JQpeUtJ2fXTljANziQ2OnD67whG5DJm0fi0nZF3fT6blyiCiC8GW4tfECQnxNk3R5CPsjHZtBHFw
UsZdLwkvKEWdp1l2xWs8gfRceu6V7ztngCNIQxaFgpllVEJLeh3qh6JwbFnfYjHtOe473tYHmYrw
oYUnfyE1qqIwCEZRZm26GajvvfU5W0ckMP63ojCJHx713y27kxKFEao/DfOIg1ALp+4pDsbpBgka
Q20GJDCp60cvNt23UUv9vagqe5+ierf1uXmzbf3RNK3iyez17I2kbm4RZvoV5nNwlW6S34d9fP3n
P/7b//ofP8f/HvxV3O5Zhf9gN3QrIjzZ//Of8t8jNl3H9EwWWEj3HCENw/nnP/4eb230DTdxEFVH
6Q/FGbti9DqKaOVabXO7h9/c042K0XBOmEfCi7ccUrvLHnzHOudpUG2neSAlp0s7WtSkVG/uORFZ
SNktnVsMCYW9NTLPOatm9ch6n3tzsqRyWrDC22rEhgnMijdguoPv1LBdhqEI67Wu2fVWr1xrE1Ko
elZngZFFz8jc8Qwb4a2EB3yfRlw0ETcAqFvMoxOkyH4gerLrBaHzZXOGrg46Uxb8P4ntncsRJC4B
Br9437wXMoe7Q1Zlxt4ZhKCqBf6xFWZ4DZdgClUrlbgK+POm4f/jLLP/PaHKRWnqWga5zTTyTVAN
//V9kDayNitFXQJvielBZF8Gk1lWmEfkSPAQpVvAFDeT72WZ8Cq7pCa7jpMB5azGq2/nxqHwY1Jp
EDWMpbvp3HF6z4KcDIS5xJkae9mj9PF+Ll1Wd0y+5WkWHu7iL9qeD7KUFFzNmtlkQljYsl54HzCT
H4IOO4Zj2uO35Tr9OLZA3CwOBBriWMcU7Ts5TaUk/K22HP8aaX7irCUigmM9zO5p7rnLqB26OvRV
uzMy6hT/708zgK//6/PsuZZLscKgUK9Lx/63z3PTg2sf88h/uN+wk6IsVn40x09tn7VHAgzCnWgQ
PSKJsfZBliU3Szo0jgkS0NFG7vSZnDo1zFL9Oog2uXrFoG//JM2z4yu3AZVa5Gzjj0yUqGxUedGA
roMzIV9DyiIWvUNbMHRtCBE038hFXd4j4xhln10SV+ZPs6Wtx4WVIzqPTVuzbQKUE5JXBUYgDW2S
S+sn2dzzfg3LtFbgk8xjY+EzBcHWHltBEm/vF9i8XNs+5HxvNxECQqrlWQy3r5aEjI+0aNVCoeh7
iX6DBCK2y8lG8+kG5E5BwTVNPrMK7vI8ACaUoYDeLdlkcWEs9D0AVgmJAltk2AKOLNIjs/HkKUwD
KPguntMCMTEsXLX0acR3Vxfk/MTmYVg+h0bh7CkYTs+9jTnUmtFkGgMFYNy+y9KITn5gpbB85y8w
5OWzr4XviL7qszr4ZFzczzTTb7b3EBwiiQX1gXgA1MDCk3Ic++QcLfYqa6cH1bKcWbusvCCy90Fd
5ttS+L99Am9ueWVEq67Msocp1bKbjEqCaI3IYB2PmqJ3BmS4ZnqZtZasR22quw29ZlhB5Dis87mX
w6aOqv5smu8doXwg01rIOpXCTvZlYmyBj1E9Djv/SC34SY3+HNiO1dQAgNE/unNxijsDeYllkCff
CvFqL/qIdHAvhvSj59merWfT0I4qQ6gx2anYdPzbFhdE3iUH0649apOm95hXcfboWsdJivjxDgjq
47Fap8hjvMRPn6x0Nl7oRO6VoJBqSrArZ9PZmPTLrCW9U1wTR1SbpjTGDQxdPoZ5Tj6ZYRMjGoD2
2uqdu/T+SHh41Ph0rCJ05C9tqjf7ZqBKb7REQwH5UHKlXGMNizwflo04x5XIb7ghs1d7/NnZNFfv
HyzXzfy93pTt1cyrbyppgyLwfaRCV9RjqXgzmGM077VfQk4lCQooQtz3wLOIKnH0cIW20bhGBm3D
spzec692Dw42vZVWd1fVJJ8AWO7isbe2aujXkXEfjpH1nsWd/ay5tDadwnnjbWkOqM9YHrGYfh8k
cXXlVckHfbv7y4Ga84aUqd8BEtDY8glv7fUDaXedFuFLTi2KLA7fkVbflmkT7Cd6GU8S6m+uFdCA
p+GgRAbq0Fp1vUejHq7numKRAA5ybczu8pULIVJ4S+SeOjjLWeZmDfeRVYEPsQ19Ek6RmoQOVEZh
T/kFBzfEmGXrUOEzGjE2KIZP2rv+RreNem0labXNyqg7ZX0hH518epu6+MbWqP5haMMmL0Zu53nz
SjPG/eqn/Q0XKsAiB7hI28tiRUPaILDMGLfqXgdHvbnd60b4k6aAb4VhY4ujlFz9oH7nQLrep/P4
KSmPlzNvuVaAklxDPys3ui8GvKJOdfnzZGiPtOGN/Z/n/3mCLYsf9+rMiMIzcxYfjlc9tlni4D11
vxQLSgJZ90hyYegc+m7u123heEfLs/eq3CNiNPeeu+wcLLs/tnGgbduw0s4mpu7VOLAU0JkHrj6A
80saIJJVLIQ0yg/wPiSKW7ouRdtAfl4C2ojl6eo2/Qm73V1lfhZuUdX3e3Xzicby11QgJCRFGRwZ
kiD9R+fPyS8SB3S+8WHzMjHP45Fdim5N/JE1XxXvwGLls6uDIj10yHvtvuw+6546+UWZXlE1WOaa
NtaABRAHdCiF+dMB7P7wZ4KqYjQVOuks8aixqEyK+KGumuYQ6xXgqYi/q+0Ayw6WIHsyqeBI1ukT
vPHpoSkyPCa0EqYzooeVn1X2hfloxfa0eRwrHMaJPI9jbdFSSWO+RsK+FXpRXk25JJ869ZOt9xyc
Srvc3QK1t3ZK8VX9A1iNBhu9dmM+ZKb8Ch5+e39D3QksYkwoQE7B9uS1HXtYU0MrkEe93NOJK8kn
gY2lcGxAH8M16zPznBiG/SUNSTXprPglFx64IssnASjXn9RZzg7+aQFEaTDKjnUyI8qrF5Ge3iPX
u4+zLMfga8O1Vv/67xFn8Ltfs0C8K27CBbKIiji4M6T6HtZ0K0j1yEX9pDfpcLQc41eQDvka6hqM
otSv//Jswj3jKa2v9+lqCGTMqiAqHjKXvQFIa2KLBhRBFMuepiCTzW7ONJZjM4h0S9Nf2tIfd4Ag
i5OG+umi0SLdembxza3S6Cmww0svRfFsR/r4nM7WifzD4U3LO9HshqjvuUeyfa4866vDe3mO4Tmv
TFmJr+0E8k060HdVnQD3vPdQDvWPWhfhWQRs3NjIu9tsFt4rmDK42ISAHsweI9tMNtPGsXABjgv8
vWKDMpds6TWRla9Dmn2NTOgz2lDAGtWb78I6WIb2O+HT+jIRw3yQITjx1svf5jqJrlW11IHKJHvQ
Ai+/GjphpEYroveWJMSJZSOSeG169KLwt7o85Ya2m0c80tbyLIOQ4U7rzPUwZ6+hoHGpQDl95+5L
pCTvoUdbbCrM7hg2ZfgUzvFvm9I5TlhuVJTbH7syquH3Z8aa7Rj9t6gesfolPhV4jC33dyS1HFCt
rth6sWDrqLKaXCO3dmmJNyDTZbgZ9ZhaimzLl3gmP7Xsxq8Sl2DLblwpfZHQscJxc0QLy539jqP1
6L3gBsYXDOjmLeuAqxgpnYUytFDeS0JLIUkXVzHl5qoEerMLBmM7B97vrDQQ4nhRcVCo7kjgIXRT
YCxxNDsbz+mXAPeZe5Eh4gtc0+LLyKs8Qpy6WzissSYTpGn7Gzqw4RAVoMe0jpASDE4evW7hryOC
C1kDZeCYC/29MkCoSr3qdvhXtQNcoGSNMWjaFwtDR/2Faoi6mXlmIcS5Npb9udw1RijvYTm1qGvY
/EK7kJSBJrT0jnBkf+rT5D6VscmuXgYDTGBYL1kCErea9VNpJTX0SxqZx/v3R/e5D/hON75F2FYV
6Z/OGtSp2ico1aeo78RBxm4OTeakx9pqxJ15UMJKda059MAtn9WFIinkwYlGFziN9C5a3jDlLqpF
FVfhahKpcIsSN8rZzVbE2Z1blKLHuHUpcdHGeK2TqnyOMJqokYZJ+/5LyqneqfW81PV+l9mVtlHx
23U0xEeczrupLsR6MlqMUAEFSKeQ3o5YEPeMOVoCiW+hB0Yy/c5dmPohLcw5GiFm1lOG7s/3Xk16
67ghhvycN3y0Z5f1gMLuBgCw1Fm4IHbVWWxAwK9zqqxlQQuy1Ka7zqNNs4+gt7QTHIBDANB4HUNa
eRkR7iA2nL0XdS0YUZDe7cR6bxFwbMmFpNPRDgqGon7iQMA4ydnvcZRy1ozlRsZAqwKTTjw9V61O
890sygKCMuUMpMyPzVL/kUutR3jOuA1xSTLVLwvMKKspEXSRuS0CX/vCTnQ9Ytx6rZm1nrsceM5y
WepTf6bEbq4IXEOe2RjMrmj41tz909tUTcnJzcXA+sQdPqww3qr4hX97hrD4w7DohXqffYtSTMBT
ZPxoe5LdwsjAjbAcWt+mvb48IO0lWt7Lvok01cl7L4xj15XDE32cdpUW3flOuRcFesuIhhRr9sRH
+jLeNYPtZAeXNqyR2mp89f43Y2e2G7e2ZdlfKdznYhX7BsibD9H3CklhSfYLIdky+77n19fYO3yP
zzmZuFmAESAZsiwryN2sNeeYFIbt7e9QFP4bsIOGZjfEdryD1d3sB3UsH6ZoSlc+pIA3FBQPXRVj
mzXHZw1fLd+n1G5l101rbZ7zc8MgeOgQ7pPo85IqF6m/7tvyGlaay4Ttn0VOaDopyQ2tIaNmsxwi
j8R3PXNA5yAA02hH0D5PlbNJAnqlC24dBaOU7y9GLEOZx41qjeHaw1C5S2bir1JleMkcZ7r2fNQA
T23inbusXQekiFyho7brSBwF4po8kteCGrtrAB1zIscZUhstFVnO9qgM7OU1ubABtcknp/v5LowK
Ju5q6q8e8ng4AI2xIe9T/dJF9VuC7edHV6bXwTJNAmBa/eiJ5QceMGw37Iaw2KarxrDiw2i6wsw+
v7Cuzjft5KgHdIPk+o7ksTI6Od/zW9shicxcf6byR7m+zeYWe5Yjuv1oTkUMVur5XxyN6YKGHBru
ItgQROPvyFGgpxoKHH9pI04ThoKT9tCOlIRBQw0nX7w4cc57MQXyJY0Rd+MkEVbf0n9i3+s+1pl3
qZzeYOKcGXHwlC2daiR/cui0r+gSnxLds58CCqNnc2BAL/tA+4pcAKUHMngsJWNDaqVGmndtKC9n
+VprWnE1Uu02qEnw2gydeZjI5VuWqWNvgWBnOzcNtzGbzp+ar2wI5LZ+YhbfpOKKeCtxA3vZerMg
XDBnhjYLhMoftGulEHxfaG74keXjY6Y8G4ODl5YO6VPnTcfEbuK3ok7B7aqztYpzJXqbuxlWmOMG
J3CNIIVUfVrUIfqmmcbEDRIqvfSsMI6K30wnXSOmUlVonkdEdSia8Yg28cs8Bs9surRNK/y2DWtO
xKQc/X6p4abtCe8+mxEw4LvcH0jni6U7D44SKJ+NSYQwkrJ3ClDNMi4fHIH61AsSQVi8F2cUSc5K
NTXtWhblgV4G0TukPi7uDMLSJ+WBKIWF04fKtzh2lkWpxT96MhQXfTLkxAmEJlbAwN7OmdNflJJN
U+67b0qRpbtKxC9Ztm0f9XC+eRN572VVtE/yxWgV8qXKOtnSgJgvihpiNvmXA24SNjh3jBk1ITNQ
eeyesln34Z4BycOdSdElTaqvYepq3KxVfhkGVmysbJS1Mpn2Y8vOSGYgNWJnRJfT2fFcW89R1u9m
I9xGSdK8aMC593HbUYISrC8Qd3+6rsXp55DaN1VaM2aJaaNfCGWrPJdF9ZmPFuEcmW9uO915+51J
5UZgaQqveqW8tdJTLXmFXFruNdYea0rmAyj1qiegJNNONE6ExcvoP1svA+jpaMdAMV9+NzOVfDKu
Y/mdilT3UFMXvcorgLjIbjQwittd290R0I2fmGsy2ws8tsJKRRuwhoz2JKWGsUXXRL5Jt6xbBYGH
wU9GpQUqrfUKh/4dBlE6MbJye9fGKNCZgpLzmA2bXpw5qeLv8Ti9SNOsrKcqYNzPibOWV2RNVV62
1ew7aNxge0ckSCYGjTR/W2nzdQyNZFMo6D0a36HgasXV+k866qlbsF/Uj3XR+0dsb/79SJ4CaiqO
mrATPAcJVZEpL3HSwkt+YiFmbFE8Y7qWTwArJn1tUYhcKiR6fattZavjFv6MvOpCck6/JVSNyPIJ
6G/gYBxj9zZvMvLkcFq2D3bqKrtR0YqdNWrZnvCF4WGwCaGsaCE9hqq3ZRfhPcgXj8XNxnSMbjkn
3a9rtV3CM1GcAnjspPwIw+pFZvJws85ostkwy9MWygOS6QngYaicRgHlTZtu/hX+yy6VfzXQbkC+
vY8xN+4H/b8OxFuhxT4ktexv//3XQVPxv2ptvVLV+EIlCPljbT2OTdm9mlVXr+s8aU4QnLxT0/nQ
Yuwsf9M6xLQhD5U5RujkWmUElhQXh0w1+7c03aXiqdO8xN1lRDuwalwhty1e46wvV22Dr7TtyvJ1
SLKvpeJZ1MzUet3WTrkdzBc9S4xXQhqsk9lTy5enMcs6WOcqS2uvPqGs7I+29pyJE/Y34sVLt/ew
k4CbE8D+agxJaERnoiOfb+pH+dLptJWBMDGni/0pjmf3mIfcK20ENNWjHfXco4DF+oPSqjR3vYtS
xWzcayZETnnf6xtVD64svBCLsuM7+koTwIqMyO7uBvNJifotviaYvk7uv1TBiOBhzJrHsRzYCKvC
0Z2gkyFrY+GWWvgx9ma7ov+cn7yuKvZt4lKxUxNiHQS/sjW0DX3g4QTeCiNCGNwiAUStHfenkbTu
xh1IF9EAhh3nqelXbd85C5Bh6iGfwoDm9BzsR6FLx81VsLJ7oDrhrf92FLaBf78WyyNKnitY3s2O
hw1ARWm8mhBR4OEBgpKntBN37ZQTq+WV7/wT21BUexrbfIhsqLlFbe/yLjWWOYF1O2nxHeoO4tLg
emdp8YUXT4ieEdzy7rkQslLLopQ2o/k64MTYIEV7GhTNXwXlAAWYfSXuMRgWxAr4R6K5lGMbmgff
HgllFalniRlsVdhyJ5mBZhTthJrFi9ckj0NO91zQEhLK/vs8thrEFQAHttr83PZRdZWfUQg4aHvf
2jY46F2/PwS2NXyKAzT8ozwYAsc/VToIKV0IIeosZ84SR/Jlnj3KAVhK5PWETgW9hAbIKXNZ4lv2
OrUMdxUlavuUTVG69m01XfWKCuImbrpPH6sZI1LzPYujYImsw3mEZkBKosXEYJQ1+Rs5uK8pUQln
7zWVTDbz56yqxjc8sj/RQf86iHKDO7HGu1VkpBHT15HFXzv/HKzWf+njeT61QR7D2Kcm7DU+6fO5
82N002BlTp15aYmFN+BBcwh0JPDUTelXLENTlEM1YsSTWbVAbULF7FexUgbrPGzY1vvgjWTjnCjK
X6f+lPaPU+evZdkPt9x8zGcV4pRWG6usw4/RdnO9V9B46sLtq5Hs/CzPhEckyb12f9dRDCQWPPsl
YKE518YruqZqX1LdX5sRAaqz6R898SKPIFtx12APHvZ3rYDr9T9bp3ucXTc66XHG86mjqgxgsczZ
98gmWtiE4Hx18vF4ly1G0ImWQ9+ALYTghaRX6EYU+veL2iKXAMciOXq65549z5wvnhFSGyWC+UMH
UdVnJfZ8MFWoufmJaFquELGUS8JvlPsPKN/wikerwk1LmgGtL/GCU1Zb2kEcruECCGKeYR+bOpy6
zzrG6xQo/cVRdWdrJiYE4D9eZn5x1aIqTaLd+xkqq8/jwnYLQdAfL5puxjBw04uwxC/RJPTrSB9+
aZADcaS33Zcc1cH6/iuzC79fRLliranBw8UTUpzU9IKzZ/Tl8m5zS2vjOc8Ta50RMMitntS33Oie
ZRaLcEvTYNFIjtLB6RJkkWPAJRem7Su0HVbyYStd/DQHjntCjT8te5dWFL07UkvFDAk69IjAAG2K
OAvFRNoaARg+2K1aBItoCr28eKj0YKaMHdtHyzFpopPBsaDI7TWb8u1+42ipgj5XjPaEqSfrulJD
uBQ0HuS1RtOQkZL0spbNiJoaQ6vU5r4dCeftdHJ4G/Eij+Q1dDFci1xqz0G2q5z2oat98yB7FqPo
VMxeyJ0C6monGxf8Blktmnq17GZ+maxqupX8lzW3bM9MOFu5RkcrXS7M2Z/uK/jf63a5lkf+lxyz
sTnqvr03KGOe75MMaUNbUolkjrZa+j/wAzmMaNrrfRhr59b+MBCkYeL0vneDjfGui4wb1Ydp3SZz
usN3t/dmnx1MZxdrTc3XGKTrm2+Tg6h5s7cNdNu6WbXxJp8UWr7vJrgWwSVRT10lVlOKaiyjqaT+
UavxrqYw9hBGg7mNNTNfe77/7NHv+eJ3JQmKno8qF+XaM5mcAd6bLvlGnPMG5yKYT57ENgtc4s+q
8VqqVOs8PzbWSmnA6uQr1Gn+kTtJ+sSvyVsV2tQd9DBqvhgT0rUQsZpdNuBvWb9pm1xDJBAFw3MJ
8myXmWr+hvZ14YXZ/K1QXaH8C/adOmgb/PDek+FERNbE1vDwq6hNm3rBoL2TP1WYZGRBju10qvXK
WcriOBR9wlK9ck+o0SqOa/r9YfO1ChB3VHQnDnZFmTyml9z7y2SslA+MU599Aw96Qpu2bmozPHf4
06mit9Fe7s3jkViudlInGLETga9xhHzaTLR6Zapqta0qv8LRHxAy3zX1scqqcgPhOV+CckEmq+gV
5kSLjStJr69KukLeu5G5ciFwqWeXZxeVn/WiKP64hjNW3pha3xvFax/TTn2zRP+9sdIPEllgdaHq
I8GY+keZee+FWAzFJGh1UzC+Dm6zkAQoZFtEQJWOsZi91N4ZLHHvK/RG2B0tpGOW7vv7dAjCrRnX
w7ZHWLWoh9L4UlWtKVxwj/KflUJi0Gg8GJqabCtzqG9RZ196U8cr5gXLUEkRVEzO+FYWaE8wWZHK
OEcIz9qE5RKe+nRqkrM8naosOsp4MWYIbMG+CnNj1NXl7I3l1xDc/rYNDH01ZLGP3k/JL3Z6+rUI
D5P6TOqs91DhAHvIyT/bGrmPMdYciD8zUkilqlCTggejNYVce+00FA3y2dgEiWo9M9U2j0ZNYRKG
+TMy5+Bw/86jqfYiv/QbGbv6uzhouvZ+gOgzfgOpc7ATRMnC3jd3WfYkziR/IK4JvS7C8OozdS+a
qgl2jRjM5HJWXkO8U5LeSYC0+KBhRPjgeMKlOyn+tlQ6v+X2KhzUtDcbafdFE+Op3IT4WlMDpM6r
xYil7iHFoNd9ml7Fx9VPOOAKpa8xzyjewtbyx2AOin0Uec6Z1gpFQHbp9yOtMJN17Lra8h55GGjG
L1ex1W0qYQyZNQWrp9FoK0e4oOW1QeTm2UmnQ52Zoit1l6fM6G1Q8gIS45TztMEDC6zaGtdJYnYP
gxcmmxbayf2oFkcJWYJLu+3Nl7EeLxkd6y8Mbd1uKqcY3mzCJlRur+gXvOPwX4TEzr7aVknMRZeD
+hDUu2wkbIlKS7XWTT05+HDOl6qVuxf6GwtJt9P/oN7Fs/IU5jP9IcHFM2awDM6Y6dWHOlVUT+hR
sCd9kk3+2CQIsOrztaooBvVUes8KFqmrVbTKudZQvBBbihVUpa+dsgDZOrbVPLVpDmsIrNJTUbFq
qPLh+z0DstYAFbPSW1ZpN5Ij7COxS5k8+PvdUfLRfHpJG69NEMrnJau317t11CBhFn8dGlr5wkjt
rKaphcKu3uIZ71Mc5pS8NKVn1VHOSMRrukWiGBknhb4O05iManFUZMRrjG67i4d4XkhBAm2NCRG2
SXipRBT15B6c71mW9CxaL9JOeKD3skggawOtE6FRIFgIxMm8bbqU5ZRQeZqmaR20WPnuCO+pqyya
mlgAlvcKGC8C9XwFynAg8JuGRnPItXtnR83Sep4sg+xNi7TaFaUUmiv5vIWd456UXlj4ik5RFg7W
UvZeRXsDxrWVw0itq7+aTXdPZG0a9cKgWXLfbPoweDcuyCGq0YytsAnAQmhUl+8ZPApdHF+kFQY2
Lwacrt2vxxzLMvHcRXUmos5Z5qIKmNj22nMj5DtI47ZsSXd1E5FXy2rFWTW5kkPTqF69ZFCXth+O
xPbSSm7MmMc/Ihr4d8mkcbTg1BcjdVJWzXXauJt7sQluygXAvbWXVBJIAvV+JB4AvdxbRbHvWibK
9BSgyC7Upj8z8gbsXYSuhUdrkbN7PEuBi90aPhAYJtogzqdtmRKmKoOJdYteEWomjXqxy14Rk8SD
PBpIz9vrqukscq/62Zu9/kWdEv3M7ugnzdLodP99NRUJV0m/i+m5PE4+Nna6dtaPtdu0P++/N7X4
OgsiG3B7tgPqQBmDkoxHCtbaNr1sJ6EZ7EYy3FiEXMhTJYkwLwoEiorye0Qlv5IfLaFQPFWd3pxw
HIkjocsZ5onAMimqbzxlCfrlZ1KpJUi3vD4N7P3vDn9GnVdvBPKS1HG3SgicXTByOwdJZyiSanyA
67YOq1a/3DuGdm6uufPVEyHRGv32SjsVvTIe4/Ij9q2n3Dd6UmLY/SpBQWR3Tz84J2cR/A8CrWVr
Vd7hDjzzo6E+oBnZltJ9n/Fc3ttLJHkv46YqdtgLm5M8CsqpgfzFtVlcAyn+r3cTz1/eOy7aDIOv
6KAWeIm2QWJMqxR6Fv4rs9x1hq5fBlqW67SsHOYpM1j6jQJB0RhvZo5cV/duLeaw55ShftkqNE87
tLZGFjD+yGcgDMaTJm8ioiz6ZZPY7Bt817i46uRvQ3yxMHpy82IVGDOpWS47z0ZcUqUNQ4pEZBzy
OCQXaDLqU/nHUdHr6p5wGEJInqRrCpLqeAu0e3gPERbyRL7j9oO+sOei2il5nm0xu+jM0BjbI1EU
CItgQKooWjSWOSSPdqrk23CqxrVZqbhWe1zSmKqMbdyF/UukVv0ydIjmku+28MAWZUAuy5zn3Uts
theigt2r39YWUkIADhYdf7D4LBcUQrhJmk1+qgEo9ntumxJqaOBJr1T6fl6rQ+a9lFV3y9PJPqnM
5Rsz3cBlR4zHAVZ6BTKltQaR4NEkbL2d5BENOmVap60e5FlDyDtYSnerj9nHbyGJ4tO4iOrwIxVF
JpSvKFBUvaRiGb1Com5eg8QzV7ZmRZcaD8mhTwdgOLX/jvmqeUow7ixS1XA/8LMj8R78zzDxtqOO
dEFI/zIE+tA6s+pkkOy0wTv1o/CtYm0ENZA1UYckLwtrCwEp6zKeiYsrsx/yb47ir096837Xr0QT
4UN6CX17o4CkWQU2yz9lNkBFiBdXCKanKk4X9ujHh76O9KtuaZt7pJybzQ/2EJoXpbK/sF6YDhJT
gfnLqHv/IsfLiAiDFdgXdWlkPn7HjN8tfkXzOW1TTOcNRe2ZiliXmNlDMY7KyhvYJJDclN38DlCF
Q9tw0QKPuSXNaiLl72r7kERcHVBOUiciCkxD/mNmCI0xWDtL3S+H+w1/v7G1NekI2mVikF/E7IiS
s5tk5QI34XhuHbSrkR5HX8xuhsqCuOkHCgkIvUFwGkSgAHwTeM9JRoNGzDdNolyrqO0fvXYoVnUb
FmK6IDyTxK7VIDBL1eQ8ZFmd3OT1VFzH4tjv80Bz1qkXzaz8QQVYWmvejLJ4bkSaS4FhYxHBeWy1
bC07oZFf0EMttHtfNMuV51Fuqu+boIIH56RpRnds8vzFLZLp+Psl7ds/n8o3psJIFlaGTjL3QSPI
/JamXxQhSuKpnFFF3qvu9gCQD582tT5kg7sp96JlhDqSmbGgEKpzSwu9wX2YHyEyD4hF5eAqh9nh
2bHmnqkQ85phNuEGnz+FDPHsC+nkjkpTvgh1GIB4/wWyFxG2lmOJ0W1CPeXg8ftUvotO9de7+kS6
hw6paK3hnADfHbx2fpld6tLEQOP3wWvkA8DqS2yL8t0eANJagWQqERVK0Wk7Mgil2DYwt44BAib0
8GAGrXWyCqt50Mri52wgmOlihdA3cmqXst7xu8xhMVksjEYfdgQ9WhuKQHCO9Ex97DSxKUdFIs8G
zqS5VZ5Rztt5NC60uDuRoFJc+HnCfVVnxSLGfX3UvT69s2hNi/pqoIzP8jqttnRVFqpz1C2SftUg
r0ieIIlWOEGiZpwOWB7VpXSCxA1N/piEDbMlBxJXnOqQxw0LYuIHng2/vfAE0dsIum7Va36wTT1v
4YgyN0rfBv0SIwnotfrqmiQmjqmpLNxaqe12PUww2uRqKjFA0FYVWNwKYQ6u1o4JpMyfw7DpQWwE
FrlL0JAykof3BcVUHnP/FpWTf5IeOS3G5WYa+ZOJt//gohA/yCOILBAMpofBLWk0CzGNkhbI9RkB
L5oTOw9tCbMz5T92M+2KqEAew7F1vzZFGl9LPXNRUQV4WYv8CDK7XXaxU58MLbMXSewWr1E1upuo
YNEmuxxK0WfLIOvpYuoYD/I4arYuXrtzgtxgodGaXsi9GtJj/It2RYub4JT7aqZzo3Yvoc0S02yL
qrc8lS/Q3BbOS0Jt3LLOMjFPPiWEHKWbemKhwb75vSgVlTV7aR68golFaYm0uM9MfuKml9y1qmOS
V1A/SLAeMxbHILbOoIkPtmV+z8RUYjRkA9QRpBE8sW/kcWff2ei/WyCpt/db/dcSpqZg6It9jVTX
mk6V7xQAXouks77/e+/Cf+Nc8EwIAqqO+cNiCyQcIt/fn4AM4dvR/jcKK4W6HbWVJn+OlKjY/m4R
R8RJKIYTX2Vp3VRaTOOCb+2rNUUYNrSybyA7CH/rJUAbnoE7BMAQ6pAclsj0aa8NTbhL6+JnKeIB
pNpMXr/rzsb4VNO8OZTSfA4s9NiMLOR6ivGXAVYc3NxbUXN3ZU46HiRWlh6quy4dBucOn9OtjILp
YMUe+0Ij6m9tW12V0TrMlj2cK30eD2yztnKH4eaGS9s1DwF35BE0qhHV4VLOAY1J26AkR4YOg7aL
PQb3Wo8owxnF+CWf2o3TuM3WG0eeIsS+l7vTp/LnFGEsS8bKIl+O4iQK7FqrH52gH7b//hMz1b+b
TTyVa6bmGJpqe5ape3/9yNS6SGws1jUuuNnYojfEHOHH5pF0lBlDdQVEIyflJA7g1AWVihhv9rS9
dMC4wBT2Ndi2ZUY+fKM9VqJwRGRFeknK7kOe9bmZXBR3+Mhj/4bCsfjaqPu5jxirOUiqevpedM4r
WajlNUC1cYxY1dHkB1CHQDza2HG9CFPdfbaQ+hzmanxXYLKsojZQD1UIwa4eqW8r+gYBlAsqKRkB
BNXT2unjpwms6Uk1hrtTEGQYW1UoLzvV1coHDN0Iz9HHNPgN91L01ra1t4NRWy390nBExAYFjtlf
sYcrHjViAm9xr0RLnZg9mD5xftMSKyGmmdCBXoHhWvdlz2oV1XKCHeJseU67QHDVXLIWMgmx1Cx0
330Dri1tGOOLGuOwAdnxJFRHNE7R/UibNnPbd8PNymf00gBjNad+huunb+q6i46l68U7MP3aqbd8
G96I/owJKb82k2GcZxxfrpBL+VJ/bOYFCJiBRpic1monBkMShmgWZ9pBw+ifYt2uT3RVRKG0gbBh
QsiJNCu7SjVhNpLSl5hjQk0pjIBmwbMturA4s35gGPO86S2zErDf4Glx0wU1ndBE33TgYh7z1ts4
hjrudcTE64gQ35qNO82Vru9ouNiGfxxsAlBy8VtQlDA75/qgbu9HqhAO5jp6dS8ukp1XefU2Mz1w
YG0ynevM/eaBmDurc9oQCI4O9nw/99r8mAGUkJfki37/kvGslLUJCpIuZh2N2xHc7iHOpp+ioXUE
Haw+2mCI5ceSF51FmhDwsWAYwlUQGoITxy5ldK2Pe6Unizy20E2HpWTEdF1gnk87U/n0y/gldCvz
6wylHf5fEO5tmhfnWWtfHCS+P3CfbxA84SPTi0XZ2WO0aIZwjSOz//R1Jn0XEhzCKYwBXty/1opC
VplKoT+p3G9TEkdHK24i+i0c6QAaG1Ifd7PQ1xjDBHBaaG7cwgkwQ4i826r0+q2e2l+hm887cG8l
7kMYXVvWoBSucwsRTG9WAaGXY7amvxWBItKskc14C26CwXGHn4w8bFG/ladmb/dkLc8BPBzzqyky
R4vOnRaDMXl7Vc2GtYmIdj0WOISjLj7Lipl80XNfW5eEhtD+zr7EQZx9n9pDWY/pB/RezzfiI3vt
8JkwZwRvXgfMTA6VeqN+c1LbWEmsuOpQTi7z7KtFRgbdDVIOpro1V1rf7TrLqNF2Rd9ly7RxKLna
3nxRFXKjmiBZTqPiMcZYgJOmgIVuifapd6ovPhmzGyue3QPUs2qHzonkVOqayNWG86hm5XYcCLmM
S4jcSh00B+lAyppuX/hB/DzULLl0rw47rMrFHllsjNK2Bs3HalezH3qIObtSuuvES6aEX+vI9RZD
0l9ZgKA6blvE/uIo6IJ80SmtA3S8fTJtY3iQcAvfxWgOBRubE3L6DGvdllq8dwjT0ThRgnXBFhTh
rcTPz+eJuO1eblOSsT41VMPzcko/wLnMYD0n66EvUE1oc/Kk2VQL/Inys1xytwOPvzwdBoAT9715
MMGzlNs/KgY0WNOZbgKVtmXQ4GQaKDnuzLFMT3BS97nn4eASN2GZK/PpoopDzbGDX3wWOGjzSnYX
7ILFi9ZO1VneWw6t9kVnpkj8snxt2yXzTxh8SlCNCjpoeye/KFMjfpWEwjEz24eAm7ZLC++S4CSV
1ocS994WZo+xaGbwLG4zfDPdZVPnxY8y6YJlNsKnD8gl3sWMPff1kdECMmRRAvZcKDT4WLCOiVaL
fEE1SF2mo4cDX29YdEWqPrRxmzzQ4sPsIbtW5KpKXGwoRs6SvtwhCKqvgdq1+1BxP2RGt9yLy1V/
52kUoQ0dgpFfwkkMcm8bEwayVEySJxSFUkMeoAT+9xO9prtM5Hfz9P7HP//h2p7usiYzqBVQdjUs
9W8TPfrQ1NJVrz/8gv7Ycb9Uixj5yhhlOzzGaKRlzQuTh04WH3I/ysYHdB7BoTHNeoX7y1qZdfti
a0Z7zAfjeP9U4MGfFEDZxzZ3XqUg9i6DLbjkz96rbwXTPk/JqwmwN+47sBJ/asWKfqxA9WFYRPdt
9gdtiKIHZqNxTW8jArWlF2c7tlEnqRd9oB4/CPMGnYMRgUivHvvGtTGc1SgWbJunFurYy6+jz9pN
gWAYSlI9J375zQqb8WZ7rrry627fxJX1EqW0HISXJcbgv++KTT5r6hmS/U9pBijFGT0Lym1s6pI0
iJZqGCAlCbWj1ZTNY4YDfhUL1ZBreh4mAyRCqeNpT72vPMWNEyxbO8A2ITzLTV6OxXb0i5zgEu5h
GpEUYZIFffvxLKmqJim9h7q3n8hFheFsj1jxJsPauEFdrd1UZZc3gCYxtGE8AZh5jFoYdnZezfs5
dMwluBZv71ZNf0hQ5gAOMvAT5O0xccf3Tp2rlRbwOVZNuQsDj1KTDTPQsycw2lRXCAqxso2EyOFr
LE8uvq+oiicex6F6cBJr41W4H2Yb4mPQjd/0lM2ok6nlkZLV9OZ8rbKm+h+Wp7r6X+5arEe6Z1Ik
0R1amvbfdhS1Phidk/gs5csypro9HSWKQotKGxRgiRDa7qD25OktGP1NppTVUT63NY7U1X0bZKSp
c+7LZjVMLQoamzU5d096I2JUFUEJRawOV3mUiCjN2U+1pWYG0XOdMdLodUoeDEnpCzIkvTMODuq+
at48OxMddDdx/WUTWkCiutCikEJD/pQY0wadXrUrTGzW6BHdlTEXBtLXeX690yxLg+a0r+O/s+2F
GyXdhSAw8yKr/PLIVdKnXKMja/r9tfX81WSa6pMhFDfirHUb9Unek+KM1szWja3t6PJQygYlais8
ej28Q8enJGTmK9l5qFK9ALeULDKYbJdEoRgU40E63d0fLquvrRQBTXTGee7N3RhdNCQeX5OaTNCR
Z0w2lfg1kR3MgknPlALASPlD/mA9jLuzONMJCV7cq9x21IRbWkPu1vNy4ivs0LvSIMAeEbr+go08
IDCNHABXteKd/C7yNEFLib4uml8KfFabQcuYJp3miBd7RLhb61O5CBMWNERDFdmuUbWL7F4xmrSb
ZoQuLU9nQ3c390HAamkuGno3rJtEn/bZaGovIwRfuVGzRHaPmDHuvYgxns1FRQbxaxrkezVSw48o
pv5czUN6iaOKGLJYczazMbjXMYv7hYQdx4P/1jST9VxShFyinuiV55nySt/hh1TaINlKcm3Vas+G
L8DgNgwJr1TVnRKP9k6pixAejALi3jfcr2WxVEeHILTS/4zThq0sHg5A0kRJmuyVuO3fNMfNDv4Q
HOU8aXiq0PAML3lmvqXoDo9FHSER8HN3Z2UECudDH+zls1qAfrNBAlImMa6yXNVmdNscotKkwgtC
6srQjWg1G2W3w6lNdII5I9GRMcqF9zYBW3ma1WQ4MQ2aRLoG0zdVV95yih/XTnuXlbKoyQiZsNE9
yepZ4qR06AmIYTXA+mE9Id2W31DV1R+lHcar/2HGM/82djDKGo7uqThcNKEsMv7Go6hGq22pdDgU
m8liKGawnoCWKG5bLkxzElYAU5LyYC1imOlXHuJgB6jWWedgbW53ZZJnjJ+xakY7PdCCnW1X6o2P
/wZ3Y0FUNLJFvECgUMe74jgULeSo0iAXJNG3OlX4FYtLUo7shD7BfvylUHAXmipke9O7ZbmXqR9V
oZYgMbrhKC1Z8VAHmwn60rrO1O9FHzj7gEC6FcKAYO0SZg4/I/XLtTF6+aouC+daC2Jh2i7I6piu
8ooteGbaVL1iRfEOvy/FkfoKkAaQcs4mJ4snmNCmXtsns9ZPRlkdmiFnKZcUq989aXmkqNbm3g2M
gTWFQpEWjGnxUB9J3MAWqzr6R4utNTlXVvj1z8Jf1L9kK5FAMRJo3NngVlDvJPgBiF2ch4H/jaEO
z7GtB/tZbdG0gWhbGjQZVq0VEgFQ24961CVvYep/TnWtvE/snAazRr09zj+VoN0G4mDiCvbN9pJN
zgRMEk24xYwNLby8SDd5QjDL6k5wUu3uIRURj7ShklOKS+OQE537+5I1M79SGXnsC0CdGQP/pWZg
u+S2zkYdx/QHcX5zxSjtdScJ16SV6z5MDUFWVjjwv4sNzJhOVS100lwlwKKbk2hnZ1RR5DqJdhZC
abnoCjTdWtfx0Zw062Wce2LmbHJgpFvJbrt+KR+O//sXaE4jITrfi5KBMgjbv53+563I+PMf4u/8
8TV//Rv/eY6+10VDaNC//artZ3F5zz6bv3/RX74z//qvn2713r7/5QQzIo7tRySS09MnioL2X/Af
8ZX/v2/+r0/5XW5T+fnPf1Azylvx3YKoyP/x6y2xDKYX8qdRRHz/X2+K/8A//7HPf3z+ly//fG/a
f/7Dc/6PqWrYsamVmbA/bNbPw+f/4+zMmixV2W39X869OwQE8eLczM7su+rzxli1KsteEcXu158x
a+8TO4svnUZ4tyJXFEyaFxDG+4zz/xHyv6gLhKuUnssY/hNnlKrGm8///T+M/xcuQcEo93HyxtXo
+X+1NYAp+Ff/5QsXfwS8yPeICAL6f/5/s/+HefTf4/UxA8n763DvIKMI5CMf9J2/b+8CiuzytsAx
EXGCB5J5nibgwsS4glg6E2f+99vhf4s/Xx6+u8/NfCefhrHyj7oFJOmmLSAMAWhQt6+9Rm4KvgPB
id13pPOT/56gf83P91AnvlCjdd4LyhncKGSEQK/ak+wRKMEGACV2rpcV3NfX74b3f/rxfTVL/eb+
3bBWuCIb4kockwk2BzuVzkgGT2akp18uf6HjfOtjC4Ht4roAMHogI717ETi+fOmcikx3kzxbFTr+
jAuxckIa7uUKFxrkn/fCdyOlpKt6/1xhXyA19aYGvMXsvdbAu/xyBeLjgfHPLX1XgUznwe0M4/gM
gcXGlyhNWAesMtgs/KBZIyex8yBOHD9dro6cR+KDqeeff8e7+kBbaXOO09TRxHHf4J1Xhqwc9b6f
kOkJPLUYAUf0hpHuzOSDf5G7EjaYTixpeXf5Jyy1+DxF3/2CIp7wPMQHPPvjhhi7Uf076adrEMzB
UBvj+8uVLI3b+e/vKqkRrLj06/gRlw/+91hrHwcjt7i6XPpSE6zloZDIfGyZ5secpembi6UeIGaI
gVwGFMlZ/jGdLle0OFzWSgHSCldNwvGUFUfJLhrFV5wkfYhhYUc2B7hnNLjcOhTC9LgGHr7kXX+4
XPNSB1oLhi6GTCna8CMen2Ycl0DDjA+KB8gc2FaBtVTQEfbjU5GJo3ABi8Stbl7iwpSXabStgvPG
8n4K0Gxyzte1TljVky+eOuSwO5982FbEK2vqwmIkrLUBfsoQbI0cAeQjxXFIkzNao8d1MA5/jQZs
dkzOKmq2Ut3CiAhrpcCDJqjzFBojEMtnmH9qovoj7pgAlrk8Igt7hLCWBpC+IzmAcRh2HUT/OMTX
lQtiDilGEKG7YVwJnqVqrPhHAkgTIQsVPA6az59zPSWPjer0U5vVyeO2lpy78F30D7CyJIPLg5A6
Y3r0SJPkt8EANtxLziUuuC7XsjQg1iqQyFjl0lcSn1vedO2AKPMYxEQXu23F26EfpROgfjPc7vwG
d8/wWfJ+QPWljpeLXxoGK8BN79dg5Ql8LBUYhjEf2iN2VmhAUmLUxh6yYhwJFxVyy3FJ4bWA/B2h
7R8hcHWndF7po4VGcCvG8wB+ZhC3YwiQkBGcmsRk7jGF0qG7yZ0CwuZNfcWtSPfpBAW3MwI0gudN
pNXPzQNoxex+6nmx7UhowwlL0MJ4ZmIEn0dKg+trMahn3Wonv2XNHLg3nZMEPohAyEjYdljjVrz7
E7rMdbkf9hrDFCYcAJJDBQEbW4n0hW2Sn0ftXRiO6dSIjmo/RGobFOV4BBf8oAIT1bu2BE9ilxlP
pyuVLazG3Ir5Kc5ivJNhrvGyV/7JNXj4vSsohaVrDRMa8pDz3sczHunI+OPytDjPsg/OUtxaAIox
jnx4JUW4g8PF9UONy5z235bOCXRRs67hfJzRIsY6VyTdnZtRRb8DDMf48+XqF9Yfbi0QUyRw/IVt
UYhcDnNIvALQI+Grw+XSl44ef7Ck70aP990IX0sYmTMXjTnC273vjjIG2DCMkfsRf4MofSivPECM
+APuxClsNn0ps+8yB1V2JcCX2mitIODec4WHE+j4/Qj5n2IO3tQ4whDxciMXZqhnrR/I4hNkGjPk
FbIUyLkJhBFca1bg/tVzOJaRWfluWWjGnyu1d31piBYSOTF4IXbn7DWTjfMU9UW8sjwtlW6dDKBL
BnrW8YMQXuxutjcEwlG8wump3RZbnrVStGkzcTpqiRSCIaLXng+M1ddGMW+6qlKjyh2dhYr/VSUM
OlZGZmFl96y1gw1VgXmkRQieLfhcM24l1dlhpXmDF9mgVqbXUi3nHn03LrMHMIYR+DhIcId8FAAP
HJBBQg8JURuPbZ61SAjYh1ZZM55zPnCfRlM89Bew1DxdnsBLQ2+tAYK4iTNigwjByyr3tMMdKRRO
dOPEss4I+IqCcBlk/ZDCYWvnJuRbhZeulRFe+ulWaBOhKm8sAMlPfWd+hncVZXBSdaDI39Q1zIrt
JDOdYnqaQwfmzddQJjcw4oKZx7bSrSMB/Be4gmpmDrsILp9I38AduJtHK/NyafFlVkjLClYcEFHM
IYF8lA3mijnjfVnG370g/zRKB28/4uQrGAqW/vXlFi1soMwK8sx1tDtELQZbZT9cJ3WgnRqhwPGA
RkQSVbMHi2WlqoWwY+e/vws7JBbCXw9w0XBw+Bs+b8H7Bk1ZVWE3wIDlcnMWphezQpv1PmDseTSE
DAH+EiBR+kjgFbLyhXEe5g+2fvsNpKuw+A2zgAYOrPYjAvDVyfO74ayVZh7eq+oCxKcoW5lsS0Nj
RTnkw8gwmTMTtpBa7WrN+AHWw1dQA5aHqEbWmhqLlYYtdZsV8tjxozyHECFsamA395rTdu8nY54c
Lg/L0tBbUc8juOI4UMsckUyibjohvF1f1sVtgMT8ld1qoQm29BIXtw4eSaGx1wYMtU8RifP4Tpmq
eNvUhD+KkHezNycpqGM9RS4x7MKR6D9/9n2FdJIzi/1yDUstsKKfI7/Gk4BvHJsiwQVta5A/FARm
pfSFQw+1Ap2pzKNRJvsj1EQ/Yihsd30bPKoWKELFs22rL7VCPFczVHYtrLr+NAEQALrjEEasNGGp
g85/fzcEjEtQxRLSH4MhcHf0XHq7vYOsLTtHmjte0FB6M7fxjitYQSvxYCScn4Sg2cY20L/bkCAb
ocYbLe5wPPpWs0oeI7igb+x+K4xBdSng5ojCZSvL4+wlE3iCIrm5PD8X1iNqBfHY4carmHL8dKqv
vEB/GjskbMLM9NSD6Nv6yIHbVBGx9nDYRFBYTrrmiJeKcGjdhyxvnviY/UwYg/9buXJbvLTdEms3
b2fdAYYJa9oYCHAWjXB9CeAx1uxFDrgp9BlJ7z2XKT80kbexaVaMuxHQEnAv746jmXB+yKA08ZDl
Pqb/AHzwyQ/GbSdEYkV70wZjhkM6PMRFkOwEqJw7o6m/0oqF5ZxYYe6zzIlTkBTAUXIEfJDA2YBL
n/+ItbBYmWwLsU6sWB+NRysP7jDhTPCoCuANPIP28wjE+WHbJLPCnTZjUBoV9yGH8OUl0FycFIiP
5/lMoIkJ+H05yTK8XNlSa6yoJ2lEAZ0rTRgDWHoTZCADtDnUYJdLXxoOK+zBY0Hi8cTPOGX2Cq3f
7diWYGVLZ6Wrlsq3A7+doO6enC5ME+cBq+4PFsXPgJ8/X/75CzuTraUM0rT0SeUjVR1Hnl0yxC5s
tJKXXsY3QZ6xbXP2jzbu3eYBpJujA2lMqFN+32hkJuMy6rET47fLrVjoJNeKbLxkD6rFGR2uAilE
L9GndCLfKC/XpKfnzv7g7OlaES1T5LDhiDBBwza7IRvxVJxHQErMpC6OcZ0BqBBpeDcizRkayxlg
K6PLlb5bGqFzm9/1XR9zk+QoOSxwPHyYpqI6lENAr5xJ+iclC7PyhbBUjxX0Boo6F1xmA8R79piX
eb/zKNqqqNiBvvb78kAtVWIFfiRTwFVTbUAUg6s50TMyS9UZ86ieCiRmXK5kIeD/JAq967GgEsgn
dMoulCR7ExC43GDB8Z8uF7401ax4px3tdKdTrCZQtpA2fmRzfwvW+Mu24q1wB+QjyKIkN6ELmRNy
K+ojnKBei0Zu+vk0sLZ3b/DGIQUWKpTO8IRc4xOSam7A61rZOT4eXyDJ/p6sgJhHMchZHbY+57l3
ocwzcsSXZo30EBckicuddA7r/wxHGljhTohS/uxQB6fF/rYrwRzua1gfkUPcNA+GNitnlI+HGlzf
vxvjJPjkQFKZCXODA100HylrTxFImZdb8fE0pYEV2LAqmtiIRw4Yy8K1b6C3wJJcLnnph1uhrCbe
iVrh45URJES09VWJ48LsmZXlcOmHW0GcFt2YGIMfTutPLuRtY/B2+XcvFUz/7vAiyLSac4wrqeU/
NAIWNfA3faHSwApbuHDn4wQmWTi1Gfk8Tx1FfhtrD5d/+NKEtKJWQmiVuUXQwdPvMU9gC9sVt5Kq
0HfdZwoHlk21SCt2Y1hQO8pznSPW4+cZ/GvHFf80LUwUYxcUUafYNjGlFcSY9U1TID8p5POg9njt
a/ZgHA4rq/MfM7sPolda0Svb3u883jvH8STD8TqBP/wOX8Txq+5202N/hL2jcyie9Rc4pK3dtC1E
hLRCGan8jdckIPIkDSDwbvqKVNRiVzvRz8tDs1T++e/vtpwB74jTVMERiyTqKsUbxyGCrWWaIKFs
WwVWSGtjXDyvogJZ8Cepqp+QbdwjVWbbtvAf6jsYF8HHL2gh0gXbmeY/YXd43/p8pfiFwJZWYCMR
BgirkXRhAILwgwCa4KrxRrESfQubjrRiO2m9vsAJ3Dmy2XTQZRvk4QE5VTlfSMrajQNghTjy+ECo
CLCA+NQdkDuTQ+sE+bWeQTSAU9XaaW9hItlyOzWUXoTXMciAPfWPM/TfBl5/BzZp5bi/VLwV2j2D
3bVg6KrKg8kLcCxnl2wcx5mZu5XRWKrCCm+d9D5u/0d8UdDkTs8+MHTDPaT7Xy4HwsJUstV0WemD
AZWwNpwadq8zJz2mnkzDy4Uv/fbz39+FsYk19K2mx8fW2aDb1ddSyGMxzCs6vKXffv77u+Lh51hN
MSvb8Ow6uaeavQYjabZNUN/alacEmFFZdm3oTT28ABl8EEEs7cuVEF4Isj/AhHe/HSnNGRTDDmzS
huglkeKmyNzP8CFtANGDF9Xl/l+qxIpkuD1VQe+hkiZIkc8JvrGU8Q9Rl7/gbHu6XMdZL/3R6dG3
Itko2uYJGXQoSB2WLcS/nMAEwSv5LzaQuwaC9kOFhGc8zuT7IUnUIXXVJ3AemhAGNGsfKQtTzdbK
DQ7DiusZDFdCH9sOxnee/7kN2NfLrVwq3gp0JMC2CVwP2jBy4KxJ+f2I/Ay3XLu+Wzjw2Mq4PpK5
yAokKYBndvQBMNn3UfscM22Ae0vvW65XVpOFkLEVcikwy60ec7AlAD3O4QdXyo2nZGEF+wD2YAHd
ig6Tsudmp32R3TdAhO+QMowLwm3jYIU8zKrHKq85OmrqnhwsskXifXNU/vly8UvdYwX9CCFsIXD3
gBUFJNVycuG+EJTscLn0pUlkbdsxTTjOMlSHhUe+DVkGA0zv6DlqZY4u/Xgr2pOxUbl2EziY0xRe
QfDGC+CgjSfkfOX3Lywnwop0MOxjaWShw3l0ntOSfi4a9TRWyFytzHFTF9lyuCLlAPR1qAJsp/tG
xve1Ga86mBRuK94K40JOsP3rJx1q5v/r9sCeOoC5PZN4SFf2pIUxtlVw1O9dAOYwQQ0ow2Dmwe2j
UWAJZcHGJpwH593GUY4RmEBtgiZ4YBUwQR+jxH1MdPBrWxdZYdxpzxj4MegQC+ptP9HbPKlCGdFt
c8gWuQVDXJisiXVY5elXqM1fGq0+IXP4UTVr7xIL09QWteGRX7s4c+sQmaN7nhf4bG/uRlneDVpu
nKZWJOPatQN322nCVshvIhZ3E57+4ZrxfdsYWJEcjV6JPO0MWyr6Cv5oMegbXIKB57Xb1lFuhXLH
ssbJQF0N82D8Mo7zs6b5s3GCL5cbsLAU2ao0IK+TqeIAX0tZwK8jycDGd8a6/HS5eHLu5w++eW01
WpYF8CTMJvz8Rn2Z/fJJy+Y+ddqfrHGGo1uLL6lPAXduGHI4c9/scGMDe8Am29g+61DeZ1wgUZc1
4Rxouiet99AP8ZokeKnzrAg3TiVrPoJfHfM56RKYADW1eoMNQr5yn7VUgRXiAFoBYQB0NMB+badC
QpoGLluR12x7xKG2vgD6kQnBUKiwENkrHMsfA6AiIj/dFh7U7n1cmI0FZXUI95+wDc5ug0E4y2Bl
iVrqnvPf362wSFE2UgN0EHIeu/EhH31w50zgD3rl02JhgbIFdaQEd3cIHBVm0fAL9653o+jaPbKD
H1ztqtPlGDkP5kchYi1Rvj+O0u3hisJy/YWnE7JwRQuzZNxKrDRjqQZrleoKKE9bVuFaDnZ9b/0M
3iCZaf5PPo3Vmo5kqQ5rnRpTLfQwoqvqBLSqM7pQ5fRlLMgmsRC1JXagHgyl4xsV6kqqq6l1YTJb
1MnKXr0wk5j8eyb1rGeTKobzQPP5mwsq0JXnS7WmLVgq3ooDhj2C0wlDHFRR04IfJZm341Et1r6B
FyaqLajD225eV6pXofTBv25xIau1/FJX1T889jaeim0pnZ+DwS46jWnkdZ9AHHtOOpCcgb+7HAdL
nWRFcxxNAzgfcRPCa/y1qge4QXjAAG0r3PpeaJBOLh0DEFSHr+xXRxB6bXK4z20r3Qph1XVJ5jNe
w66R73Ef7R50ASL5tsKt6NWTA8VIgcJl3cHgvuLXgFavRdX5Cv2DxYdZYdukI8SlQE+FWTalzpfY
n0lT7rJaR+xFuIbpWyeJhAusnS+np9aPfHXdBFQo8FUMl9emoTmsT7wgGqYQWUpApAzDlOl/RinK
7AAUD8E2n3dVdl0OUaxBfEJ6X+jMWcKfWJvj3ThgYKe9ul2ep5+CqOYw++WtDwOnRrjghowBSY+C
s7b6MfqeFz11nnCyny5ApuZXUfkJ7iHzrikfBC44QLpPM38CgaGrhuMANtl0UJoE/CWAg8AEwXLU
6BPsk2FfgEvkOb4agr6skNaghHs9VFEWXNc+C6IXM44ABLkwSohwRWKYrLYNpy0ZBLXE4JdjT3Tw
cr+rhwqXqVO97bRo6+14D6EPKTMV4gF0BN8iyHfjmP1CBvvKhFlY5m2tnYZXqMjxDomrlSwDNg8Q
08F5BeLx8+XJvlS+tQhkyIDuK9/FfHTh7Ofg6v+EdMD0qmZduS1YqbUUJCJ1TUVFGwJwPFzDwABe
84X2Xi434LykfxBQ1FoKdBn3PSCSiNZRZ3sId7NbHHnnI3Cb9HpiaXNnwKO6XNdSZ1krQ1OlHZKC
AnQWsrZ3PG++6qohuykyK41ZqsBaHVz413JPqjoEFIvHh2Di9TWFOPgH7kfyjScHW3gHSjSZHYY5
K+ISNiSJk6o3ZZLxl++gSYfLXXWePx8Mi626AxR5iJykw7B4xW9op2+4027L7KF/3vveHUOVGXQP
VniNL+VafK5Uab7ns1P/Kr1p+AFcd/37chsWppYtr+t5M7Me3oph0QSAWTEgW/B6CM+vuyafwejp
U4dPuxHx8s/lCpc67Twt3jVsUFVB3DHGhi/rV1ObIUzTdOOeaWvtlA93lTnGtsamTu8DQwR2TvBD
t/10K8gHOLu3PMWNVwUziZtEVvltl7fu122lW0Hewkk5j+oa3zWV8W+Sirmv+MidVsJ6qdutsIbX
TTOXLQ5zIFcX16aSGd7TYZl2+bcvHBX/6FLfDSplhQnS8yefLOUNCJcPOAa9snT6ajrYwF6uY6EF
triOwP7OjPg4Dp2pYm8JEgre5tKA6L2teOu0zimDrQXQ2yEXfu9c50FF9m40DHxF57Gg0QVh/e+J
j2ToKILvbBVCsdXlT2k1wdkkAotdHYa2dj7HbQkisg+fUtFhP7mRYtLTTeJwXq/MgY9XXmLriQYf
VJyq1PgFUz3fxS4ZD3MXZJ89mdDT5V5cqsJqZJsBLgyMVxliz3rw+/k2EjRMzNr96sdzAASdv/sw
HvHKI3RdAQDseFcsStKrQoFeu+3H20tTLlLZ5wyWJHWbhhPMaT/XmddfJb6ptoFsSHBu2btI8YIR
CdCVW+KgABfPJpBXEVjNzTR/udyGpR6y1iitYE0RBSl6yEuGO9kFLtxwevq0pXRqSze1D0q1yXCy
H6YmkXunzHALXcK1qliZPx//fOpaQyBcNuODENtexHRW3uVjK3HNNjbd2oP6UgVW/8+u0Ujmp1XI
gBHHQXbIBg+XhF4frCxTH0cAxLJ/D7BoZ0QYRQVtnH6HNfkVuG7fkNLz77YRsHaJoiunLjBzFSpd
tfsxZr/nDtS5bYVbm0TczKRtc78Me9c7FbBUo7RdOeMv7BCudeor4QAQD2AchfMAaTRwHGGV0GeR
xPdOTDfOfUvS1SWFjgkSMcOASwZsRg8wb6yrlQ3i44ElAHP9FbnBAHfGgWD3z1iCJGJA8/l8nXSZ
Nx2Gwqn931vGgNjaOgCTIilYjBATjgOjuyqQwx5WnUF9uFzBUjv+YyRSmNsFaQkCuHkpanIwnfsS
k+h4uXhyniz/eSomtrAOeBRg7TUawIv2IB2YIlX9U+OVRxduOE09nmruwWou+u3WQOClazcaC82y
dXYVbAydHFrKYzszcgWT7fjUT476BDPramVxWqrC2tyKFHxKl7ZFmMJZ5kTAQA9h3MzDLuVy2+DY
0jo1O6UblVUR9nPxb90Ut9SB2neK5pXL/6UmnP/+bvsxE9hOBv7VIQ79MtkjE129pj7Xj3MR1P3K
MrJUibXGAo0URSDiFOGs/Z+8yK9hgvlJZdPKSepczEcTzFphvd7FUzpSSpEYXcMtSoP2/tk33ZqS
4TyaHxVvxXlK4ZmUROchYBkYugbkyynpvmcDg+ta7ohdBJLqyoz6eFUkttiuppkZZ/CEQ5xu7wHg
BO281EjZIyBjAfSz9jG51GNWyAdi9ife4shPho5Mh9RA+7qTgjbt9eWgXxhxW2gHR7dI4fiMdiRi
OpCceY+tono/A0SwbdRtkt0kUtzVD41zAHF1rG8yl4D7TRVfy9g4sxc/GnebZCdgcjEKYTCtkOVQ
Ip+0cTmoJGA/IlGF8B5AdFW3B7y/w+k205FEXlUmk/ob8O4ZTBdjBVNaz3nxY/CWYV0PZWB39JPA
KeB9S8lwGtSQwEuaZ+O/rPS8215l3c2UJj0y9uBrAER0Aqsrt0y9+XNCkKr0rAGYnh4TF4LYh0wl
znxg8Alo71nNdLBnQKf2K8eKhQG0BVRuFPgxVU1+bEeWi8NUwELpd+upubtKB+R8rQzin6uRD4LL
zl3iyGlINKs8YCrkGy0G/gtkEXNjIlg5123/nQ3ZD6P0g9DzFI4J7BuaqstfckjZYcADePU41fWO
FCCfwrTnmQWC7rIgX8tuW+gGWw/JZ9HAkIInxzjCe1wf5MHdILLyavDc7Nu2UDlX/W4FTpyM9XPf
52GX8a9t5B4Qhs/w+dwYidbai2/6qQTtOQ/ZDLuQgnrXzdx9D5q1b8iF1dEWRoJKVMJeccxxa1MV
FGlU8Nk4BhMkKQfYDTrzjY/UdXkNr05YRVzusYVF0hZLkibgwut5jsttRxy9fCjg/1eehIC2oEOm
2MrWuFSNdfhNcMMJE1gGF2sVp0CmOliHYVmoKkCxh3bt9XdphllLMYHZpMm1yUNRmPQTpPveo4Ql
5z9jRpyVu+iFhthcP2g5YtML0HniFO8fJ8NHAhUeEhrScpZ0L/vVJ6qFOw1iKxfjBPdKkS7y0C1/
R/I7ZNzHbma/VcYOowbCmsgjNEoPnV674Pv4aYnYCkZnVARXJlUezpVzlZDkAFbQzu3gEd50uxHu
iLRoTqPcOFq2qtFnsF2b4dtwALjHhxt30cIDSAaQSoi4L9yVmbcwJ4QVsxxlixQUmcMI31eY36be
voG1yFOBL4CVGDoX9cG6K6wzE2hvTZpOeCTzfd6dREpi+DbC2+RyhC6Vbh2Z+hQXusyQJBQTA1g/
ndJ9VsS/txVuxaUrFIFTQxHBzCe9cSMGJ1yx0vFLv9sKxjNRtUV2Eay8Zg8pXfhiIGtWFQtjaksZ
J5AO0xYU3EOe0luddHCretLZtt3a5vlB5+n6mDLRQWVwP0P+ZHYaU+clLrLT5T5f+vXWl07EfTBt
mRMcRgMYsqxUC7cUlx8LJ3m7XMPS0mHT+0AI1hEHpiesKv1G0+Y78icfgHx41iM7RY54hIUWHBSm
7q1Ua/N0YWW0gX6x8GOnpwbm4BMtTn0djTekwerYspjA9ZHLlRV4YZWyZY7ONOKJq9QpSKTsVjPv
Puqju4ENR5gRIJtd3WHezbvKbCN5ElvzOGZuY1pWBwfcdjjDqTpn1oCFKedtq4dN6ksgJW4Krwrw
1C3u4p6fJt78uDwPFkKQW9E9JeMYlzFOXEVnkOlvKizlBX+5XPjSOFjx3SODY67jOjqUyv8aDf7e
6b/L9rXEXQqr6Es/mT38h1e+ehdaYqseZ9C02r5TKe5GY/fQJZP5HekqWNMFLoSkLXoMIEf34LYT
HKRXz3TXkaQ5OTX5bfpodjY2wQp7I6qo8hsWICd+3o35M6nX3mMXNJvERvB5YiYAycVJSCaH9bdl
npXsH1/AdmcPhYS+SSYO1bED1DpQxPPoBs9Dp+vm6CNxuPsHJpraCzucnPXKW8jSaJ27+d0xfHQa
AnpNd/6c1F18nfdVmcJNtFDOtj3RO1f8roIqTTshSeIfTDA7/Ebm1TSeQHlHFv3lyb1wErd1hLrL
zdxHyhxNDWBnDj+gNCrheabfuDucTLOWYrqwaHrW5o4jI2eKlagHbu84Y7n3eQY/utY4V6Xnrwjn
lyqxlgHl914bdaikNzBidUryQOf0eprJt4C0K7vmUh3WauAlBvQYg2SFjM6nqprh/td/hwnhGy57
fl4ek4VZZQsKa7iuuy7slI89TcodjJNA3Bk997StdOuJMpZT7noOA6wGCcS7OtfxQ+Gz7uvl0hcW
GBvZB/cgxYhoumPnttUuFRFUZ11A9on01tK0lrrnPDLvYiLVA6nxdt4dI1AZvsCgE8Qx4c5+eLkF
53744JBrawln2Ks08EQBCFqfDRNb0PNdfk9TeVUp76qK5bfEX0tuXGqKFd5IT2czkxz28AEpT9yt
qj3un9f4iQuxbeP52EDZXMBV+tjU8RE2Rg8egxQ8aJvfhiCfLpt+Xe6xpXqs2DZDA6Cdf/YcI8VL
KuKn0k9uC9U8eu306ZywtLKxLNVjhTfPjXBYg5EZCHnUeOLGE/FLMTj5zq/gYZauiZeWRsUKcWdW
ZRMVDBws5FodAuQb7rHIrzHhFiLEVtnNSI2J0l63R1/Rn2nhPQPF8btW8cqpceHH27r5pEzKulae
OfIg8XcO9ZBbMEf18fJQL6x+tmy+IDlUlTU+z+rImOQ4aTOBE2vKtDxNghb65GlF11D8CwcvWzII
G+PIIxmaUgxw+a35LRwG7nGn+R27/knW0W/Zy2s1riVkLFV3HrB364pKIr/rBKrrUn0zNd1dwNzb
anrj/FVCRrjPE3klIf3b1pNW6OcZFho5U32UsL7bdVmPDUs3PdxQ6VNbRisPpkuTjf3dpgBsiq7k
XB/73PSnMpF0lzp+cRdPZNgWlbascCqZELPGCBHcDeyQkvDv7GV3ZZw8DqL/SRo4IV7usYXwp1b4
z0npzTWul49BUDS73FE3Ze5myGqKH/2u+F01/coH/dIkt+K/8ie/8yUM0NIcBsywfY132ayqnRa9
3unRXYmlhUi11YWR5xWaZALVdE2yL+Kc4N0mMyu99Uet9sE+ZusKDZnmCH54uEmBitjP8To7sVMe
18MeQOO7YUCWe+6M37g3XiP9+iFIveYEYKvekYafOj662+aHrUGMGKoy0Ikfk6b7LZhMgd9Tn+KG
3CsgDUWzjUJAbA0inljwkAEPY7jI8V3QO//WRfX58sxbOBLYfL+cUBLlrPFPjTDl3muGahcMPLqK
2tLc9nNsvkIjTsO8jJLT5RqX5oa1OpAC2swZ1L3THI0F37eEdPWtIEUlVxaGpQqshUG10uDbRQUn
mchj3TY7+L9u/O3WcQDovaabKIruKQ3ntDsEfnvY1i3WEgAzmzRK/AbdckaUyRjJSGVj/JWZurBY
/rlkercBABeEtJGp9g6w3TzwKr+rtHpyhb8SkQtdbksPXQ5ZEoOf8QE8kdPI6aNXpc+X+2VhxbJV
gZUiTVaY2scbQ5V9L5oC74QzmaFYJs0NbJv1p231nOt/10OpkytPDpE4lcppr5DmO1Vv1CAX5iou
5yG573DSWP3YF3+Swj9Ywmwdlz/BXLLPmuIIa+WhGvekSAuqjjVHqlK70wUnmAVJg2S4faLBJPN2
LJ8nnNpd5cHxfg8+BFw26gIGoOVJkTjLwWdtopZctUUqmlfGBkg18VENz+3dpONBD8jSSBm5DRL4
Vz30bTQQcT2CA9FA5cUHVXzxkK5Tf65JpcddT+GmBH6RC04py0q3UfuedM2oTvA1J358mJp+gIWd
F8DiW0Zp7exGX2Y3LGfdHvoA9QXWov6uKGb9Q9ez9xv2Bcj49ufG8W9B7C6jXYZPy3kXVCOpb4An
S27UINz7qQo6pKZO6YiPrDIonTaseOSlr4MkyrmpqsyLzc6HR+sN5IgiHCqvCI2b6EfaTnhWy1No
8WeZwDW2LRkItrU/lSfcpsLGPBuH+MQdmNSmXnpdJMH8PUFiwDcYBu/lGJ8KUV3XUvPzFA7YvkiH
cTxEESv3AlbVO2ncfSG8I6NBeg0QVh/KqqUnyFQPueK/lJ7uEuTc7Ik/3rOhOfEaKQhRP4RTX4QN
DZqD22uyT6W/b90Mb3NT8ZIIutfNL9reZvXQ7Gr4onqAKcMT7hakWLgkwD06CdumuBmnF5Bu9hXJ
kF1yW9bY0UCohidxagC4HGrsDAYo7/zVm4swp267N63Zte3PGGt6qfGvmu5Re/NPYX61JPsFe4ef
zPmJNKr7uaEPo1Q7lVf7aXBPXYG+AkjMQKOkXvv+F77gxPgy0E960mej8Z3W6XVK0WNK78T0pQ3U
IZnbO9l/HeLkAX1+jySSaz6WP3Xe8l0Jc89Ew6uep/MTslma3VlGv+8g4IARavoC3S+IX5Gor8YA
icmj07cPpOu8vWRR/ZDQOAohyGbFTuSFvvYUZ9MBcxM5zXGGUx8u/XQ3Bej4VsEsugke0LXubsCu
gjbgnbKuvX/ZRK/bavyUZUbs9MBvSl3cRZO39zP20CfFyZ3kPY36H7qPv2RJ/8YEL4DQVgfk4MF9
NRiQ5uok3+gUfzZd+8RnTLmmYTuJR6nj/+Ps25YkxbEtf6Wt3ukjECA0drofAL+Fx/2amS9YRmYU
AiQhECDB18/y6p45VWlVnWNjVVaWWRHhgTtI2nvtddFSvPdb8jXUwVvM43e78RuJmOp+deeZ+FIE
0YujKbyg1VoQIsiODeJTBgMdSKTLLppuZdPhuVDLt8C1NkcS2y5uhrKan1RWoz7b1wY+UEsCrftK
j6Sxrx1HIHJDy9iMLF9780g3GNtyf5NEb5hE7pHtsPNtcq0jhsFNzF8WJ284kY81IkrW1l9Llu0S
syB1YyiRpw6A/0RTvg/C8FYKZeC4bW8t7IiEHUvEw5960h5hcLFr5uzoQn+Ae8m5Fjof2vA81NMd
hEN12Tf9bhb1CcGKRdM1n7Hc8k1Wd3W9vlXElsjVK7bwM1/5fbf4fZCyHPy6YsV5im1QgAKn8eeW
81uDlzbO5aG+i/v+OG2ITezMDpzm+9kG+xnxuzUeqcboHUKAdoi1hdSct+U4y7u6GY+z/GDpt4h2
r5BNHXSTQayDqqxLrqLKFukYv0WNQAcpcqpOhjdPURadiEH6TY22BSEJhyge2xLav+uIkn2HfKF8
aHBPs9HJa+sSkc9R9r6G7T5b+ns6Q8NnFvoO62yAWtl7ZMztdsnW8MtVHerrlTf7EYEFuSLaXXaM
ZwRz3Wu3HesqelIe5A2xQtYHtSfKZYSU72LC7nEawSPGJTTvaWL26UyqIxNIFuUptBvGKoQTyA0P
xVwu6FVLny5NXk/wm5uDOP68Icf6CRFy3OR68lu1m+dIP88t5js5qDXsfoqy+Kn1nmc5c3p+0mGz
loPocfu7URZTA9n1Wn1PEB9caNiPpAW+d+6fFrUG9zFyvyuk3ffgU7eIAh7w3izU8iLr2KGJqXiL
FeJFiijhPUIMhGRDnib4cF65Q/ZpDpECfMWbNmYKCntTTXlGp/k5Xhb9qngNz9swxpZabrBX6/NF
GLVLLWkkoirGbTqPAP3vK1jl0t1agV90lfSp/JphCP0pY0C1+nGkt3E8BTeR7+OichIlyjL4WiPr
fB6DnUIG8XFItrA7qCCZvtIA3F62xs1n2PpGdQH6bf+p12K+uADEhVg2fV25JitWpfRJRHjFMvKS
6BOVw5yUqoLj6Slt14VfG1WF3UcaJHZ+DFsVP/mag5ARyUDSfDKB+Wq98F+rKtKvWTcRbBMmPnnM
KW9g8Lf6ncGp/7FKs4TlYA2/gcbtU6d4cJ4YQgF3kx0SLLEl4HMpbQZFJrhZ9CoO+2RfTbMe962c
OPbyOXptoqz9vFWix7KRODCfJmv708TC5gnx7eRbXcOQAglQwtPrRfHh11pZSnaIiJo/QxnmPxrV
jiUi07tyk5qexiCNb7vGR99ptMQIk69of6xDst42uItfOvB3YCM3jbcLckW/VcRN8f2mJT8gQ57c
K8TXP8LDQz+tahiO8cxHrME4zXQx9SkwtcqP5Fj1Pjttog7zJVbZW4OXwiplI+qG2G4vFjyH9iqL
UnYa2qEpkZPzZQxjq3edp0362POx+XyJXItyAhzy2xRE897O3EbIhke+w90M52FfygUH8bDGPdZX
zDUOpjWWd6nv7S5AqtmDcIn7pLLQv8SWsOd+CtUVEPdk32jtDmYSzR6O3NGRJ2y9xYa5fE2XYLSI
pnBt2U1TdoxrXNO6gs92CUguOM+Ch2SFRGBNWxB8GT5F7B9BsBY45paX0Ye6Lft2TRaMXhin15tY
VFKwLe5+dSRENHdrV3ilL+KsnWOfGK1VEQgRFqBd0sIlocZvGXCCocMSGdJDOwr3rI9kg3uzKGBP
zuDM4YZhHG+bLA59sekRW+/qJTWP7Tr4oICabnif/ZIRmqN2zD6NnMdvsqmIuBkQXlxDsIust3cN
n+qmRChiyIqM1OFy6nwTJTuvUeBUud8QNHL00Dqvuw2qrSDfFm/uE/CBbR565u1apAmcw/awTcd0
U3SkrnNmhKt+lXhQXZATuckB0e2Szcu8W5UBBHiSsZvmcWciuLMo6cBG4gIbxH0DCzJVdGnH9yl8
eYo+9Q4Z5Ai+C+xSDCYQcx7HSRSh4NX0sWnb6Iuk9VMC16BiqoegQkM3VE/IuVqWPKFVir3PMfXs
fVRrFIBZXQ+nugJjd0tFggIGufThjiXrFBQEJbY8U01HU87YBR/1WFfNtWu7pOB+8+Nerd6sBSKH
SfAVBc+83hBV8+jAs4RFbQHFiI6vM+b4/DHPSFF8cl0AMZIL7cSvdOTCMQaVB5bKW7FEijfnRs4d
e+hjhPj2uemn2V67JVpvsMdk6z5q2lDuXKMCfjXMLglKpE1S8ugG4eBshg/7swFUl6FGjBaC6LWJ
viBIoF2KuqMOaLpU7dfaX8iDjkUZP8Rq0H3ewENry4mO9BvpUFqUXlTImlbSb0lpYxSMiqCQB11T
N/yWw8NuLXVlku2mHZG/db+0sZ938YqQ7F2Gh9HjM/e133UqW1kpHB27o67g+VuuvW4+IMma26NR
YTu84d6s8JJBvuRc0EaQuaiw4JeCDA7GajWxKLBCUAXBq0UQZYeZ4pJWe8h/mS0gZe7pOY6mTB41
RFhzibi2Lb5F1iN7l1Zj8zFrK/qdNmmg8sVAlr53blkS8Ee6bvo6RJYYkteOhhzhOUkqvzXjAKcj
pKuoVT9Bod2vN9CQ2awYoj6IkRQoQn5qoNwen7sNIenFxYtUv8+hHsZT3UXbLeRHNZCruOqeSdYY
8cgNZCD3xOkNQW/V7JMpLi2e3vCqHsaWfu9A9hHnNh3oejCpWoIjod6tL21M4+gzKMsx/x66rroN
+yW4Audo+8ZlCHMBBylxTeIKJCqEdrsrxPot2xEeo/STBECGkTaiv9IHzbzcbuvGDPOxqcAkuo8I
2fhrW682TC7ZoSwqehZ2Ps1bwm2Xc5Xa5SpEBGOPXdykaCQxXYr5re4b7CZFYFaSoVrHI4XytgfP
d2NwDbhu+3WLnoQnoy2gR4m3ncbhmWEh4bcu56azvCpxRFaigBIMBt9toEx4RS7OOUfTtmZ9FYK3
pqg1HA3avFtHww6yNbE5WansVC5zmqFAlBllYkOIDDJjv1WLmp8ZWOppIaoJaU41g+tCEdEh9WdQ
Txm8Cye5Bbu1UfFzDSN+imct5ttB6o4yNLw18UWNj3l+hSdogtMKwIdswP/pNkxkHUxY3POKBPGx
Qv8+Ma/zcDMOpFyXVs3W5W0lL8vIzQtNXpF1OKLPRchz1z22ZLYhEn/NZXObg2Ei8z7hUTV9JcEU
tT6fXDx0Z+dtLWTuERjMjzBKALrlYShU3ybYOeUjr2eX3riYevtgJZ7u0zJtjh9mBQPicnBRtV5T
BI7ew3u0ts+9MRWg5hWjTAonDRzD30QTq/S8LX1GbgEMjNVex0E0XA31HMsMzZScXJs7TzM8403d
yLuQQtl98qDpjTe9S6cGumgkYaKe5Ws+uJGHp5ByO90ldgj016jxmbxOJbXAHrRQUnw3bhz76xlz
dAk+91pvr1UQttOD7FQibiEVa+kJhiupvJnHCMnIu24mMoX6IKDVx4ZkF4+uY1zm9wWRzQ2KhCyM
2yvRTuvlYVE0qnNQzBeyswbmGPkyrTp60gHPrmik6HDC2HCJbohpELhcjGHQ4QwGwd2Vg2KwrkIm
hvtA46iwLyI6cjK5grKZYndtIvmti1TvHmKTIauzzhoZPiUAqMmvWDgiOiVBjC5tGrE/vNcZiORt
zrq+a94XMGoDHHF06Lwr7MDi8RQGC9ne4VYsplNlxBTd6c3Z8IDkW3/P+kmfLHDm5RpFXCq+0KVP
qzcyJnR6I34FpxXJ4cGMD93RegPiYTYDg9FcpOE2knzQOlB3GZs2/z1AZiEFSyHUkLiWFddNIgvm
6jk9N5WO1vduZKa+mmgGSQEgOHil5jXuVbfXsqmzj2Saq/AZPU7l9wuKoeWehEEWPBMbZdXVoGQ7
3vAm6baSLYLoBwn1PKp8kLyQ9pHbFCKB7KbdZkZcDiNPuZW9I5tPisxyqAh8WAXkNFWWKInxFMmQ
u57hnF3Q7yL2DVUhBXAVH+vEpfroMz7EZSpE0JWaZKZ6l6lx6ESpJ2pAJzmIiOcIf/AG9Ll0Sjvw
g1oTnpOwiZe7UBO4gW9GZPzZmwgmU1nYiek5oH2Gx46RAAy1JhUt7GgTugHW6pjdzkb2feCBvSSj
xDCl7lp8QxLb8QZjNlzLhRLY1TcDMnjNM0qHqDZ53DLLr+CO1k6YWevLTlCPQKvSAvGIKd2NpIpM
gYSKuXtrO0zM1bWeq3HlOcnw4L0aLDT6OrbjSgG5EJwMtGCS9uQNzkmrpGU9sQT4EUsXCc0EIQaw
U7CMajl0Hqvhc0JGt+wj1smwwFlr/VXQ11O7S4D1X3MUNG7KaajVcpVJlzV9oVKFqZoDN2kqaRaG
8zGw65acMYBjyQuh3Mwkn2UVLo8ws20nVTgLP5HrOBguaXnKmnR96xxqIVeoSraY09EVUecHnN84
dvSEMcDdEKUVvRG05u4+RLJ7C/pGYoUE/YFiQ7X5ok1X73krsMdDFVRPXyol7dTuE6WbVucVDGvQ
ima90kmfS9GuGgntNu2yPJ1iN5Aitmlgw1xtAHXRuXdzyN6qTdHsCme8IrdI07HTXvXJ3OGeRGBe
PTFKWPQ+BzPKyDxeR6K/80VkrS7aFh1tlSfKwzSj0DDATb6OoGvELq9oQIFU4TLiTuSQ2c3yxDYi
mu9IWL3w5MWUJYnOpUU1YPKBtnrbi3BLwj2iaZv2wQUZl4ibS0dOCmqXdXpFE7zNt9Dd0LAMuU/4
KYQs1//aQOCl7qKW9yn8VDob+0/aBJUZ91i7cjvj4OonVIZZMv6aVlBKwshuwjo9Cs1ceNO3QUZe
fR9w9tolHT/F/awRR6cc+yzQjy9fu1E3rGx9n0By48etRU3NKgCo1bx0yGQbZw/YAU/wW+rgWfya
OSzVT5kBkVSWAXDgCZkcXC7uAQzPrn/dFhjI5hNUCargFZXR7QqMl/So9WCCvc9a39SPtQKsep48
S9XJKyIGoLipQj8TR6qOXlJXrybOebdWcZJ7K6XjKExMVx3GiJoMSqDWzmGxLQa3oITu0Qdno5N2
KNbFXA6HsIkEfUnSrJfNASqjKq7zJWnkUPpWdekpGSdBd4PYuBvLAbC3qnMKGTq80duoBvPW9L3d
r4Sleq/R0X6DJWVwhS2hrb5p1Qmx24a18lmu2ajlK09ZqE5rP1TXfR2h98KXHsdoxbAS/Q0w5odV
SpmPSLXPISyuZ2CKRI3RbqzRKV0NxiP+GdBGhEHtNE/OPkQUeKI4r4bTBoGUuIHVlc342LIC4UTM
7pHI4cV7g19P4E0fzXP16ARiEzFSdu1wBdmSWY/wZKQvVEN2ehMnvay/zAMx6nWkWbvtPSfdXNY8
ZuREIkCsiOgVYXPb2HGAFTdpe3EzsrCK7iA0C6GWJT02PeQ5bS1UFXk3i7imOzy+SXTyFZTynxLS
Ik61Tsk635Iu9sGnPpyWoSk8A8T5qwuNXJHSs8hYHJhbEvHJu2XYrjvRd1MZegN+Rq7SZm5sUTed
i69GdRGfAOlBOuPSM4+Dta/CphyQPhJ/8VGv5sL1IzIssClDNJ8LbOLiedmGbH6t4HuTffSTcB1e
FtUCeQ+o0f1a8B492AqMGOnbt95ceN289WNwAy2NBRRsxt6oT9nWU3FXYU7PX5jufdUg4SHBEKL0
bsL+eYTJ0awOvRQIn1pNvbmHlpKIP0AttvVHjJMY+5wJXqtmF6RDV53dFqS92HVr7dSyC+CSn15P
DgqLbI/NZt3GgiRSjae2hdIuXxGS+LRmCWIacu3Smb0E7WLdvq6glntw2ay7zxFsr3hRNUJ2dwNy
bLMXoJY1HqPEbRlq0Qodln9I2ykYn4ylVP+aaIsUFB/WkhQg/ivb5iibKv19AzUtvdYba6NfR7nN
kC4TBOK8xp2f++s1cip8WZa0I1ebmfx0ND0Ylni+TTyYM/pO+I5TSeb6NdoqbXe6IsgDnQF8RPcx
WsKe5UBZKDtD3LuavaPwk9yLHmFXQx4smdYnzHhS1ArJgsEUy2NZdc2ptVO6flsW3qQ275n14XNg
634+itgxkA7Q4ad4lLWoq+Maa9bibAvgtvYCsxeugXQncXfVC+oXoFBYWS88I1KZIuApqfUJYwtV
AcVe+XRVNZTRnG4JRIuiAvj8kJDeoLofMlVR4ApJxBokEMddq6OdBfvTJrdyJo67m5XXGPPtrYBj
YLxPWCP9W6BWSB9zEU60n/eorhYcyP2Wht0XIaxsMRlfatrdtGtV13erCq1bAW3DXwJRWR0KWoah
VM/XdMfHrZYYraBkgKIN8G1vALML00Idj1pqzu4k561jJwzuTJ8WG23ZaMt64TNZc8B72dzuHIvn
7Bl6SqVwzI7x3L2aALOTexQH4/DQjm2VfYRTypenpGto8iLCRJNns85d+JiRKQo8TChhCfIOl8XK
e+gQFQ44xJpildGSJOmUnZ1ZfI313GXpdRhvzfBAzAwHH4nNyu2ktHJAC0lIRYpOm9me1yZb2xsW
AfB+qBLj/Ns6G9ECcbIxQLVZZcCw7AT9kUoIW543CfpncaFkJNdCxBv5noUXRtpRgA3MAClW6wgY
WQaYLGXRbI4DbZJ4HyEazL1z6+J2P2lexeeh6hbAzIbaxC0ngOM1b45rSpIqn+A9H6IXAAw2FqOx
tS9GuUIggYcDE6wrQL3xfLPC9l/Xdxpksu4aBvVz9jqMIQzDYq/WfjfM0+R2cEnSeqe7lVwDgSWP
LfYKmfMRo6ayCQP/RQUTGljv0E6iO06jjyrY6icKjA8RBasCOsWbx6CO1YKWIoocpmk6pHmEaaU+
102yYFbGhxWuVXPcHRye8wHTFlCUr1DaUXleo6yzV9iEKfbGtIqmMl0dxpk+MgE6PFknSdldqr37
McKec8vRx/J7o0hTLSioYPpa320JWmh1DWeSdEV4gSHrRgpEHKTBS+Rq/24knjN02xOOodsgIZks
MpQBfYmJjKvygDUG6RSX51QWC4z+r7NebPSy+WQoseeWAPROYZ9aEI73iCgRnX5fJK/JA2r3WOwl
RkhvXEJqd1cD8Or3CYYdrgRerDFdHFcd53CrjyK4OFYRQOe8hx7AAC9ImhBVu/SOfeGJ6LYXwCJo
ZuwKmme8crc81yE1l+ye/p7XHNcU25a523ZjOjtSMHWbW8yxWVcsGpdz2Kit7KFr2ZBcdyneT04d
irxHocNgzSu1WXLEaNcgPKmxmuW1dO6TCeJK3nRDFb6NkqXo31obDHkbVXN0F/YTkdfDKGJ93xPK
2gN0aSPAXwV09LbiglbFaJvefO/giYzOyMNa4NgPTQd9xTAE6w3QLSMPbKqT9D7wKDWKZGAOsxSK
FtSUfQKv6AI0OgVVZ0VDbMJdkj7FhpHPABVViwrPpFUuHcrlcg5A7MuXriM4YpeNtwWE8+tTnPVD
X2yMbl1RWdRH+YqnlJxWXiVvAOthOSHiADU8yu8w2CddiuKMDOHySTOL+lAYjDdYntpV4CS2qk2i
w9z73j118Imp80ZKGFbGA5qtvYAUhj0kOhPBAY6RWK+Nb5GjvDW0ed82780ObVpF8gTyKXLUcjLb
N2xbbVWkMd7xDpUdX86wDQujXd0hFvCm6i3+f7AO6nO6TrbbVQnWjSQKYCyIDgTDVxYEmI4KizRo
gvqR73BseFbCFHdGWT1M8Q3uWicKhZP5eyxD+PBiWolE9TZNuqiAU92qC2xvFchVCnV9EUVsbK9W
nszsV++G6DynguFc0Q0gAJA/1vQhW7AblkPsIlFmwBeWc+JTX5e2R+G769cmPsfwoAd21vXbfAOP
auSHzJSkPZD4qBuyQupNOVwwWtITC2Xqc4by3D7j4InaUoypjO/MiMlHITm4ryRX+AECiN7S582O
MStUpFx9TPqAvGeyt59xFtBwH0tMhwvYFM7djk61Oc8eTIOynwIvC2AR/A4jOxXkLtzaj9mwXuWd
MJj3bhiefkcAiVMlSy0MxIoJZSeBoh+lxEFwBsfQfrEEg7uADeSRKoiQwF5JBkz5w5EgHkw6eE5c
z1G6EnCNsP3t4q1aZEmnKYzLcRinL5OounZPKXbFA0uD6LvwiIzBENrZtD3ME3rLAhYDXJ5HODRD
Z+xAVirreg6inXJuQ4OGVu8M/ezSn8I6WN9HHaMMWNehxZwaw1Zxhz1e1ld9KHC0uTBSrAwoRk15
mnk54Xlh2t8FroF/mQo6TOaQcLbc8BG2gaocRTtuXwTroM6HZ8FHWnuQAvIBHF1VhKBkTl9ngH/Z
xdkGQSEemQ9ggM8LZmQwIa/H56XjJL2quq0H/rOpoBhbyxZg7xlNn8DuBqbWI3lYI05myDbjPwce
51IeoIa0a16nja2uvbGDefUDGOBZDrifu12oErSW+ZilWxOgaQa80uYJDuNpywEbW6VzsFdmMK8d
mfuB77SPU/HZJvMKZmUf9mEzwAgC2/NWjjVGbBXCZtgShOVIRbesP+HJ/cb2/jPm1IWD9juiVoo6
TvXayt20r4+gfR75Pnoluygt4l10QM2XxzkYu4euXIrqHJ2zIxq+XfzNFHjC4ST3E8rbXzDqfrSx
SiRdvLW4jKr+RDJ8AOK8YBD1n8lof8Vw/TFUtIeBO68axvYh1tkuxcQUmTd9gyEl0rpyEaT2DcPa
8JSFAzjkAqvEaJDTHTxY+pxhnn6cOtBhYdf282u6cIT/7IP/gaEI41NEAq6giqIrjuxeTlks7nsc
EOhoI5TwuePDlhzhdQhzuGWq2VwA8hW8AEjW/ywY/q/ogD8QmGu/TZiQj2zfYzeWZSNSf8MqsBVw
HsdHjEbT7PSf78Gf32DyY3bpONjVxpSm+60WA3uCL0yrylABxj12TT+6nwi7/pw6SX70HAQIOXDl
omSfZnVUTjDQ2g2Naf4/38SFcP67xWLGZLGwWEn2C1NAdMPXbKhVzsz6E5XgX31IP7AmpwFGE6au
IHhFYlIOitep4u0tHJR+ZjDwVx/P5Rf/7g1MYAdjVpcm+ywediAJgxwA3v1PltlfvfgPW0nllwbe
cA24VQBS82xcqhxb+vKTHeKvXp3+8dKjzlAMnvHZRJtKczZxpNJu/U/oqn+uGCA/mq2lY6gc9CF4
bATj0Xerm8tZn67wFApRLoDLN0NVcIRmMDG3/3lB/NX7+WH9i6x2DI5SyR7Z2slbPIz2tg3Tn6Xs
/kVQGuE/rGzWrjRd1jrez201sJ0lA+8LWKMn3fdUaRy01ZDVU95xY6O7QDRb+zm0G6ngD9PS+izi
1tTPMS6rKWPRu6D+1238r2/+f9Uf/f2/djj7z//G37/1Zh2bWkw//PWfz73Cv/99+Zn/+z1//Il/
Hj7626/qw/74TX/4Gbzuv39v+XX6+oe/7PTUTOvD/DGujx92ltNvr48rvHzn/+sX//bx26s8r+bj
H798A2g7XV6txqz8l39/6fT9H79cHJz+6/cv/++vXa7/H7+AwSK/6u8fP/7Ex1c7/eMXGv49yVJY
pGZgiadReskTdh+Xr4T872jiwIiLCKcJwXf98jfdo67GLyR/J0BO4jSOGUsoypRf/mb7+fKlhP89
CxNGs5QxzrIEGof/c2V/uDX/c6v+pmd1D2LZZPE7/7gfIegWvB/KM56GLMwy5Cb+ce2B9RP6Ft3h
DsRXOPwk2T3MCMGy7tD62GR9m0KTlWMcFwEZXsAfm/MKsMl+qBf0GzMIOxVICvkcpPQnG/FvMrL/
OT0vV8ZSqKtoQsMYrtU/+jzOXnZi9IHYYep6lcA2+oEKd6fApbOgWcacJWdP230F2eqMGcOXMG3K
tprYKcCbIICMrmig9m7wNxI2PMdeVr8iVKu66dHR5fDPn9BuDPyAUXJWKhzO+4iO14Shgu7F4u9/
90T8+3P//ef8W0THD++GhSDChrh3EWXZD4s2BTK9jEB+IfUKrhD0M18jrG+nkuAFM6/tjbKeoLET
95sNOyCqA4b5apHBk2qqqahCVZp+qc7j5T+a02+oZjO4GE3sLozr/iHl42OFWcErjydMsSrT38fz
QRG67BdhvwWtSV/cilkojByywA9Ht2BQ03ITnYDtwyFurjH0FJvY4THSh9AY6LO7Vf7k+Phhy8I9
xEJIM4ziKf4BZvjDzugWn2DQiNkMvxh3F2Cm0DICt7FoL1ROBCGER2Qo6OK3+0E8N6cNs48dbdPp
WDUD2Jto3A7/+db8y2v2D/cmjaIImz1NeMwz9qOBSKDmDuPalJTrmiPRantMLpywblraPHBAwFrS
bV9aSeGbvmzwRulKhuig+9TOURFsorn11bhjkxA3gLXrIhw2DFctX+9cDG9SlvdIO7gP5ZKnXPZH
oIH0pQVJq1z0eJWaVFb5vEVgcGjzZrzaThcBIlgam3x1zcwPEc0b3XIg6Nm71n49LQyUcGaaeFeb
DSCJAWkDZlYgXA0UFCyD16sovNc30d2GCyKzMC5TIybYgShM7bprGIPWh4rLBACYQybvwpUGdpGu
gGUNH6+tsF8259lpjghEnRVhu9hvzXMIH8nXTlMw3vmECHMVVadMNKCzg4jNU/cdNgj+szEAyVZg
6AdBxx5wgiKwZhnA43Pb29ANUDry1V1PWXq/9eykTQVIMG0O0dDdYCAobwMWTns/Z91pUKXsQJmL
pZv2q2G8gMXCWW2hP4YDLMiNMODLw83thiT6ZuoWIJHDLI8AU9vHAHEg8KzSN+20kHctIdtSbCmR
cEGuqy64C7L4dliWrMRpOR0s3HXiyLyBM4GcgszdgOiCHu/ywY12wh742x+HbGkB0mwjzEtAZREt
xTIL2YE3Zj7B7vvzOAUw3x5BOOHaupMet3e7xAFQ5yRGXncl7V0LyV3uDMIvkm7prsGQ4cekoVUJ
Xrt63mqWlHLwoHB/0RhlHHiHctcYOR4jIKLlBvnZ1WzX5kAHGLQAKjmD564PwdIluw2T6BK0K5vP
SdO8z+P2ip31ro9XPK4OPh8N3+zd/2bszJbjNpIo+kWIAApb4bUB9N7NnaL0gjAtCfu+4+vnoD0P
EjVhjiPMsGVb7sZSlXXz3pO9ku1lNC3bpm0TTzfi6ssEAqiY23eO9WAINTz1bRybGwWmzXwa+/y5
Nxf1Lu6Xl7KN6A3EQjsxryAkDSLMI8zMHt1hepVd01xEPTRHNrWjmHsD+kJmHkKliXFW5T+ssZwe
O6I2J3rRhZcFjwZQwGOVMuK6Vd1QjYBVYdim74LZaEwHebJQZF1tIhXQ4SmJ9X5kHRME8IX63gb6
FzhodLphHp5vf9UN3c8Rm/RnAXr21V9Pc+vaJQx2Ijr3wpEGVqjfd8oCeQ43V2Z4gZ15s8EccaYo
7PWyfo0jevkMQN30uEiOnPYsz1Ssn0alTtc2yTGJNtuA6Z8CI7Bn1nX8SZ35AYWyfjQdvBs9dkNT
BRXDh/JctZM+UZiRjAcH4WJoyhTfdUKbvEEXWfTBvsZaK1x96LA5zpIzb546/pBFAFWrT7H6t3FO
v6+nGDAAktvCtC1N/Ti1B65i0TcjJsfb8jWqOaNSloIklJUxx7dynni93JbD7jMv1jEtAzwSETkG
clOb27tKyuUpKBz13Axq5FlGOW41SxXPbFo+IPL4zVbDI12uwSPnyU667uMykck10iBZGMbFGFqs
n2lE/jBwmoeoDbkDjhjc3LTDUyPBLWPxuGpa9hms2F63sD++vKlLdjiN6u1jwq8gnlnJlnbArbpo
EHR8Tca0a9KAkcZlRPYhUMJoW0ZMRgn1THsP9TDyGg1hnFLghVW4X6elJwyYWh/xrhnlVpNR4XGp
o2OuZDEch+Ar6mByLOdkOOM7YmY4yhVirsQ2t+5W2xT45yZbuvc6d8Q+16Yn7OjjxRBDtzGjod0Y
RQ1uepy/4lM40XwpvLKcS1bj6msixvaOsdWqNykWCiExuSvc8bsqWBikamP6bLLgLdPq1lWr0KRA
yxMXK0Tj9TjhPImdhYbL9J4PBj1vwzwFnRyC7RzV40kaqVQ3eGKx5dHRtqSlnkXRydeoCunx6WdT
G/PjEjYBDQyqlbAhJSfG4ZNY95+vjKB8Fjq+DlNq+Io+nDnjKjSKwXISvwnGnK7XfL49rATczFPp
tPrm9thOem2esAlMqIHKgy3j+DqX+Wej9T4Arnl/1w+j86zohm3ppvjw/mIeAuVYJqlfrQv1rbQ1
Q7O4d/LGT8YoOKHkTZfedKcgMg54b51dp1B8fFIIiY+PLvFI07RM1VClYUj1w8eI9HyijdyEPgcS
56hKu98o+DO2cWcUrp1jZSrKTpLHit9CHmyXTtewJRS9nBWHJF3bRHeNopH5T5J7Rgpx9nkpBTGD
WKm2tCqTU6rEyamlZf/JB//jEMMxAdOXZkmUW1v7+M6xpJi5vsjA02P8+U2e6r4a96QI4XebowxO
efd6W2aiwZZbKfs3Nj5nl2JvYPDzZczGu5G77MkGh5ExTljgKXwOVhXdd4mCw5TTTd0Pwg219o4h
BT/Ignw2zeOGLviwcOhSSN2hLia5+BHakXDpGouL7C2Yp6Hb9vu5T85JYTquIRPamgF5V2xjwgWY
SkhphLvOZKIDg/umM8mwZcPod+m2Qnlsy3yl4Xc7AkPRoVjE2SGm7stmib5+cun/x3LHWkfxbJv8
MD/O0Rgm0atdhai+LGrsL7RK/NKx8J1MXemFVbMcEi2lNkjHa9uGu9FqqzOb6OMo85p6GycKbgJ3
cUL9pbaObTRYvkArcQs6NWsVFrdAfj75zOtZ69crrascKAVBDK40Vb+9vge/SGXFZAuDat3x+Neq
zZDVOX4CbE9+PuR4kBVxrbv8sQqd8qDL8cRcKf3QrQRfh7Wsq2r6NIvS9N6qtuwI0uo7Dpjx2Wy0
fZWa8x7/4Ceq4a24+PUjq4LX0YKPZQhEAdar3z8yIOFJn0qoygZ1/y5ADOXMEE1ui2Nlqw7j2VHU
+aDXiW9Nlb7VcNUoY/Fc2fN9NjTp461eUbQYfVP/XmTLOpTECU6aMhARzqZpl2EUXjMhWJK7TWBy
preG7ltkKX/hzLYYGNgnHqEi8pOytHdq0vwt42LBr5I82mslV+bq8kLgmtCN+olyJz7er/XLo4Tw
vTk62mgmv395veJ+cmjly7d9xOEhGI+2URzUIc+fiEVYm74w09dGjls1xxkW2KG5H0v9aZrU4XjL
TM0RacJg7J2rtAyLrmLVbey8PYuQoqGrneaTM+UH9Pe6osOLtqSqMQcVe9zHpbSuMfAYgRr6zpBg
idNwX6WdtsdVQbsqlY1n0ls+c9bCMN0dbWuMd3ZANmteujskoniXlEu5WwzNt4YmfuxE3r40pXFO
2ulbL7Jq44h6cjO8GQ8l6U9BBNRXB4XWTUORvB4Lf44bi94IoA+tOjW9+e3fX6IbAuv3J9Jhp4Cb
SxzDYgrGB0GjVst+UcMO3OKt8tAWG+sZuZd7MbwTd9kw7sa8OjUxtNFpBp+4QU36zsMJ3O1psuab
QpHdIZ9omqGyY51cD2nrfr0Z6f72S6I/3U7ZSzeHm6yJdC+FdQn0AeFDxuIBJ6qH1TF/ZkJiytAB
Dj5pqix7c05JArUcoGhJqrsh757//Zv/WTpQbRsa+7WjQjUwPw4ZDKsuqc2+tjxcx8njJGyGnKTx
Llxymr250Ry5K5aPF2RwcT46e3zSb9YS1kdHz/NPVLIbm++322CuuoWBtkgloyNj/P5uOG05t3Mw
Lp6YdPvc6HgVOE935zDuH2edtSjCpYLNg717IsWnBJG4OArlTZM+YJi9VE6uHaygJ7DB5BHSeRYw
AzXI9qTTkmfynt9DNQgZnKPkft+13XHsUDSMYV35TCt+6lWb+dIaR7lQ6F7S2ONBKMgXUpmjCwJJ
7dOy+VrMrDoCFdHIBg7UdsGpu8AEtRccn7rC+lmvFmlQdJ/cqt9hLbcz26q54fjAXi1RnH6/Ohhg
hcyJ63n0rit/ULPucVCin93tRF4BMWBM1/wtnJjOwIS0exHH7jjb1VerU7dq2KqHZcHYBmSE3XXO
pHqehm6kkl9r7U8+6np8/PVG6pqGR5ptn1MTrgbzw/GyFJmlz3PY+HiBUCRKTrlRH54kasxabJBh
ce1WWN+NBkc0SSL83kN5Mgy1dnGV4Go1zK+yt4dNoXeKX+nJ6ycf8OO1XD8glxBJ1kCuNj4yy5RC
IEU2UYMDxCGZz8TCQ9Sy1zBpRHOzPhw3k24+Yxitj/Ql0rsY9HkYcNh5rrvatYO5+oYZ49vc9tvc
NsILdmD5yUWUa9X+60Vcl11ctLpmkgR0/hj6lJd1goCmRz5iu7oNZ6fwlaGKtpZaWYeyHH5Y6bSZ
bSV9Jd047+ZEsPudLHtJz9Q4jsdzxKnJSdS7cZJfxLxIEq7ilM15elbxsbqpULTnNs/exJzlW7L5
4qhqOFf4UKxjaDB7PRlRe+Igi91aFsQHF+zlhaHvMA3ZGJ2gkhKYXu6n45DI/D7Rp0NYErVTMof6
HrgDQ7aCAyFpxtDqPzJswaeh7+GeTXHipkvY3jEN1Nh0gumzOXYGtxiDboditnEMFLEW86kH7GT0
MdqQHTXbh279/yyGrm0EF+OE2WSXkbfY3lShIYQM3qe6l+Uh7JGhOTkI4MIy3/SGUAHizC4Livoc
l5mfcp122WiYCIjksiI5nW47VzEnfOWbyglRdiLQ0H7W379BTj/eWQ5JDs0K/iTL8PubDA+zioWV
UN9kdrSdAgqUOHGiHc2A2kMSuIcJJ9xgCnpfPSJilg9z19wVIJp5AtqznkT5eVHzgKE+vE1sEs5x
MAwCak3J3DGVSc555/jILNJvRs4riS4DGoSL9Eggk5rgGH3XhvOzzMVTJ7v3ubeVvVQyDcuO0e5l
h46hKfidEEwtm5SKalnRocKIgsyeiL21bvGAa7odUHYfu+Jno6PFWrV+uEK2jZNe0jUBrOJ8WEBU
rQ2mXKuYOFHZthdOrGVp6Nx3VpfchaWueLqCQOuQTKgM14k6/PoCDFcBJCZXjN0ann4hkvSYNflB
psudkkfWjkgHp56mfMouk8Cm+e9ryp+711qF27bQuLCOWHtZv1XiymTX+JbV1Dfbo0jIjLnDWydb
A2F1zvzbKpgVsACWflieKg3HUXsI5w7YZ2vbPnmYZ8Z7vCVGHDyyLf2YhFD3dTQrF3xMPKXOj0Fi
vOzWH0awLyeNntEqP9G9BPDItC29O6tIHmCMAnmtixYzVow9CTdqtHPa0Mc23ns5jKndWAKtyXm/
RWOdbcvqjhOri2zq5BN/g74es3+7kZZgpaVFpJomzQj5YdOa87GGf8DQiy7JYBXICdUe+8B5cmLa
Va3QvNZWEz/p+vLepIuD9YmJvtcwxdAWsNuX47RmNon1lq12rILCJK+54lcU/biY1ngpo/KA9XGT
MKZtY85RdxQVU7Vuh9rFTlkzuSUgeNrIxaGvrYaz+6A3Ww+7fsQJxH7898fgzyakhRKjsQKh4qGv
fiRSl6qSGIo6kclq9I2Fh++KYtr3DoWfpclzlQ7EaWJFR/wmC9FSjziVxiB5obmgVJyj1BVlq5OC
/kwR+fN0KwzVdBzwAeJ/HLuMmCQr6QbDS5nNhnJLzEgP35fWKsi0cUzX66Z4zIuxPATmGuAxyJE3
onSjoq++ZNb4pEKjPqlTIu9EG+4l+df9kjZ4OzvJ6j2pz4rR/fXJ1fy4Ua9CNVeTz+w4N13k95cK
2zW1OZOTIMjw8urZW9EaCG85eJG5BNLwOMN721TMhnvI00DQAHD045ig0rLNkcXLQSapMtVAVLTy
WGWivMrE+Owp/+NQRxVt62zRwkLyUm9V9i+H8LabydERPPYMrf7ZTrV+HEYlY9oDnOBes8ABOKnX
Mutvi4t78Agg1T5Uire8zp8sOFdXaqgXDSnrFDs2uctJJyuJ3XJK0lfstwEUF1s7lfDQQvJoe5O4
6K5vxQitpcX0rCTnNbV9uJXGZiI+k3P+1PT4fjzKrGm0sEllfxDTzHkmd6Ia/9WBxdjH1yKv9E2i
CPs0xKWnMSj2kBFP28V28aiqU7S1reTh3x+G/6UqGZJDGroeD4VuffgYqFbgQBbLRGAGh50Yr6o5
Ga5FvPBJmZ6iZtGZgFprrB5h5JKjrFYkBQsO45Q3aq8fNbgEXuxgcO5M1TknIOk35NgceoEGfmhr
/NsM8s9QyH/uZesjwR+UadTC9kdeJIgtLYnTxPJAhVXrwX3xsbCDrLKWai9yknZDOoqNltCQoq2p
XqNFedOcOr9Msf3Dge+1X5LUPkcK41aF2QTn1qI4Iuyluw4C9kGLwmOMZbftxPzl3y/5Dc//+/pN
m5sjIlINto8/VrNYFdksi55qsq6B0gWNQgwWu3Uzp49aM5Z7VQHrr1f0dTEDBtSB/BhV46/bAl/N
5XxooiG8GFMFasEgCJMz23cLJAuoWet8CYIhPS34sg91Nrn6pBl3I51p//Z4gayKsfQv6DdGW20H
2eCYRTfZFJZCuiNpT2kyXYXSBrtZhQANEEOQPj/qUdleCC3wmYwkezUc9VLYhQI4LKdzyEddyplJ
mNnwjMDg3Eut6FxmocefaHN/+iQsLpgjKPNs2mzaR5+EVmSzOpSz6Zm3k+II+Wy/jEYDWcrajxzm
VUkok7HHb4WSZtvSmb4sXVDtwGtN+864K6x+3skui77WkbO3Fa19JpGjXeKhMzfW+uuGiGCYDGly
QgHaFhFMr8lozXM8WX8pieX4/HhJYVSdR1vP3HjqzG0zq9O2WVZxaZLpU6iIY4FEzPk+tu6KFGPc
vz9D/8sosR5gHMvAj8AO9KEwysiv2ZAWbc8hqM3Mnb/zTsY+aTusqkzFckMy5XT5qdBRaQpQbQS1
h7k9ScW6/h9mnNvp8/dnWtD5hNqOgclY5dPf9xT4dJnk9KZ5ukbyHDBgcNKrsD/Mg6nQ4idVFeJe
EEqknG7/cB6I66ej/OqYzX5W9eyrZj7+c0tbs2Y5zk3nOFeNdzuTh2TT1H7OCSeN7b6qMFFAr+ie
b5pQ+GIYUCuawTJOU2pJP4M75fXkC/bFbKdbJ8g5iU5DcaZnS8jcnLPIW31F20TN9ce6ZbJjn0zG
+5LPr8ocms+0Y6q9DKan3pogAHWz+pUskxuYs3gN83JjYf8/hc0AHKDTlFddzI7XwevM8kCcoePO
fmUvn2kVN5L1h0uM44v2Lb1lVegfvTEhp6y5nwzhCbXBorFWQVE8/SVS2e87Z/Lzuvqn6a1MnUOn
L1FYHa1hk5lZ95TT5Q+Jm7uKGNEmCB58K5PwIsmaHI3amO6/hnk3nxF2Og98U/rMQKFvQqurRxUj
4ScP758FCEALhwXQoLuHSW09pf+ytYeyrWatWmyvKmZ5UCJsPEWYHcgRxS6Zr/mNPgiCUQRim7f1
qzaTuSGLQ663sjcO1LIJ93aZrFbZfJv3fUO+1Xb/H9XlNm/m94uOoq7zZFuGaaNjfvioKYnYKc2k
4dWBI89BudSPliqfbio7yRALVfqQzFODAcOqXyBkAl2sMrouLJJ/Ra0zkAbiP5S9gLHcTPgTMq4n
dNCO1tlsbqq8jen/2oID2fCqh408rzL3WZSRPOuzrDeUJOmWER8CMluLelNx81mx3kYbxG2tIdyF
YXIfBMljENbtPo9NeQ6XRgJtkZ5mVcpLR2YjsOBHxChw4RL8zSSH9iRs0Z6CTPsh9YTdkDG5rugH
tqFY5udsNfv9+12/6T+/XkrkbtRgphlbnD5Nasbf73pDno6JtmPhQ0hrgTCEhicL9ux/igTepn1d
JcfbldXm+Nwm9dWIou4lr+ho9MRrDmURPsDAGe/opHhlHVXnfA4RuUe5c/Rm2iv6AwmV6ivmKw21
I+QFqFQgV5l61qJE22Gwtw//R2N0LZf48L9+OUQvXVDJYUnkQMCT/fuXK9MMyJ+6XvHZsLZMtDBP
/TjHhxqmWOS1YHcPSp2X59qWxT8/itJ6UptSYrkpMDl0yTFrbHN3+7tw/aXbX41h8k4aMjmClrxC
XR2eBrWtTkawDEdOpCpd+AdgXVfADM7J7Pvuvm+rL3YXz8fbL90axspgfRt0ou/4AdUXO52GTU+b
9P7mi4iMbNoZMzSZzSTw1gH8npHqbg4ZiAxt3bR0beHLcsRpdre/1awggKAZWLsVrCMJoj9i1kr9
XnTDqUvD9JjU4yZm1pXv5K1v23YGvjNSz6MxhS5PRnKNHeLIzcLR3ZhlspeVPp3K8RuWqCqgzOyv
sgit54VOmlZLbfePHVBv7IAuRjWfFG2eTxIt678fVAbyREzpm+IY7W6cOAI7y1K4SkxmvujtncD3
ASBivRejgHvWRPN4rAwqgmbQL0GiAgdItZ0Sp8ZVEXPitW1O2ZMWDWQKRb8Httb5nKi6Z5DbWyfL
0meaG/PeGrv4hR1k3APo7x4jLfGmYKkellApL2Y2v4VoEc9Y46ftmEUasM+SeHVph1g57O8RubNv
g7bI/360FOSgryvZ4kbt2B5S8MI7w0aeUcMa4J9GkMs23hVa/34uXZrw+XNHmcspSGs4LnQ6sKA0
/mKa3VOt5OaTU5uviJK+wc78Kvoq8EQFNDXoIghW+ExfSIluxjZ6nCdDu6SMCH2cZEBRPZCStcen
2FCjJ4Uw4CO5LNvoTowpzY9dw4jPOgljmK/ER5TO0L/YuEPRnB/tpWNvTUdzG8ZRsnWccN4wJ8PL
DCe8BEh0bpLn9RZ/esTkJ9vyVS2AO2BPKmgVJXqYS53htzMOVwxBkgWpCbeNVbTbaUodJEhroOmj
euTN8juVXOpdOFTeiq2IEb+N5cTg7C9dD8MAdvHNpdJZ2bi7qR6rNcCnWNZOtx/1qOxuL0c/D4Sd
VC3yE2faNU2YXyL7pesM9WwPmBuaNROUzgW8PmMkqq6rhyIdAj+s8QtOOpCfuY63tj6+yqL6OpKG
U50Z3FJRXMfVd5RmoPk0FQ2l1ppTVGelq8UpU5GD/gXP5+SOQaKdSbkvuO1xZxnaOJ1VTMsG+L8E
HuUrNM/QHVFAtjePwu13lTd/bOjgvGRWVXwgs4zF1CqUjW3QOxmsytkl3ZRuNQ1rmTK55QRLAreF
BvGWcKxtj9VRnxb7PmoUPH6c2PzQJvhDR4rdIABLFUZ58h2v6t6alrdhNWk5mi/NtnyIrNLaz0qd
7O3MSLf6Ioi7avF0Igpgu2HeRluD2bsbYFf+jKlzG2qRuCqlvmxJCovraFHFjHYSuwSumH0Ks+Bi
KH3FKHJe+GiOEKtaXH8yVc5jMbF7rTg5xKG/ARBMl3y53ERaznXW5ebfqtB/brVgoVYIFJChfGha
P3MLhEU/yZWwrFKMhoxiuuY859eS8O8xZ/P019yery74JTTTc5wq3htWM2D/6mOWD5YDqsc3i4UX
x2o++YpVmEcnCAek+HZ4Js4bb6oFlXCO75aGHKg+69/ssa2O7cJaXeh0XGMGz4S5U32dARiUSXaN
qBov9XAmXFpelQoSYCavXZehzM3NA2htiKirtatp8ZUybh5qi06a8uaupY8SHtvcDB4mYPHc24Lt
ZZLTpu5G02U+auUMy/dAcmqb4sl4VGAtzcSg/NbMW0qFyqDZwFFnCmS9r6jayb0Mz4LVOA2W4HT7
AT4g3Rhd2uwMGQ/uUJGTzTvQLZkz5zuNXt8OmuETno7Imp5LUReAmCVtxPRbFhXqD3T4H4YdDBvU
3QEj7tqj6nDg6RGh/3X1mLKgvICZS91/Sn6V5W639LsR+P09jqIKsA3vX2UP9kauvcl/GnJLoJqn
GpSTh8L2NIJuPpd5vL8tLm1u6RvbxvnUWDWtvAkycIZ6si+BYXiKooT7QmDVomu+CgvbMV6iA3py
ONnI7UWWHSY9b7/06QHU2iZpm/hdIlx4QOXu8dkH96ZOY1INnflEl63zrRKYTqEo9rEe513P0dta
jc4KQyW25UJ024aWDZA9+KFUL7fWRxmrw3aq4/HQc1BS3cEodrdzfNM1JL2nXuPkkvig0WpfD0sK
d43/983xuoCh3C8xAWirTMmQd1i/1ssSDNo2tQP9ymm72QqFuPF6iZhX/TONGwZN6kl2WRZ7SyJI
Od2eH6ZtDQeFseF3lSX8WD5PSwI7uqgfmclgPnUGzFLNu71nTMjGmgDb7kDRtQdTw2TJOk292+/T
ymAb63BIS/He9C32RZEJd+1+tmGBLGTDhrNFRFDfgaxuaRVPaBwarmgiVPNgOZPidhViDccmjI+T
PVSusHg+CJhTElRHAWZiE4QzK3K2JSG9cShNOma6UCBuADIW1gEym6sYB/waXX2pmme7l5AnHc+c
qKutO1BtkIe+L4xnkQPMpb+jdzXelfyOvAzNVqk9BuZdR6YDYN3e6PKH9aAXX1mjSORsJKb7CuRV
X0wq9QFk8Vhduo0xfWPUo+HZdfidzTG6U2eF/k1mPVtiKL3YjKutIrRzmM1sRAkEPN0M39s6+cp0
XxhQVABFuK1quWNYiHENxXxiST5GgTcxS2wR2rZOdekDUFvu56m9Mkhm9IegS7B6VB34xqA6jE5g
75hUGnqWXSS+dFTlSGx27O3rQsONff4wdeQTCid5M9rsWsdBugM3X7jBMO/MNsSjEyfNZpJ04I1h
Lt0m5UTFcEdM7jSGMnO5y8LhPlsNojaw8SKY9d2E+qvA4w4X6oMAVn47v05adAY6i30AOz6fJ7Fw
VuTFeTZNN61I0YtUb33U+3HXMTn0dRL5C+iC1y4btrZhAY6oOc9YYJUcZWfG80Rvhm2Qux5i0hkr
kEFxuc0W68SAJ1ax6J4FGT5kh80DIX1KW1fT5s41EMsbzohRrvoVhM+16XORrf3TtAZ4a1AsB+2n
WmPpAZalJc2hEs0D4aWXvBWLN8fxfWhOD46YV6b29KpV3YBwNH+vFyC6JvyKrWgQE+2oPipOftU5
bC/Vyn4s/HiA4ZR2DDYgUFRtwrLL73TQfDApHOmRGSxcK6aX5rD1KUUK+snY4i18SsrgmQTyy+1B
wf9I9qOFwBl3awyvruTRwXPhMm7KDWWd7aNwp5XJvSLLfVKU26YMTov50zHHZ2eyH5rw3eyDE4bb
LXvpXRCLO1F3TCgBFjwg5BsCiVRB5hO5i+FbLQdud45ku4h2uuO2G4mmbgFW2O5I63kzFlwWXXxH
JyUbEoHNzhvnPY2Xd0Ifl3LuH0dVvEDaJU/UIJdotd8H/YGwgnYZY7U8tdO8TzLgb4AdIYuZtv1m
dg5js8uZIXO1tB6Urld2tUbLekiYGaE1ZbsbhBbGLgMRviip6ltm5bi9o/uJqtPXvnMs4PU/C5uR
LsW7BXs+7hX8gNG3qc44Ywjj4ojJs5kgQOWIOwUQUf1jrtKNOj+gssOOPDfOfJ+MAxrIz47UgoMT
MdvpRXFaBH3aIksfLaCKTNcad1NrIASy5fXMogT1lm1yUdkHM2Zo7FJf+iBR9rOQXzAemX6DHBk5
2XzIzI6Y2XqSyqYTHqbF7Zfyu0MHWmrAT4fX8AVkgOVcgXooeesJgjCBvfKhVHBdkZ/3sRckLBDU
5byeG8N56wCVv4bavHWUHEYzdtNTWDMrUc3z8SsEUjSocEbfZktX6qG71+FSJFXafU0HG1FcwVNg
ZW1+LJg372LVO9NdSr2+NhvYZXO/5TD7MLWkw3KnQzm3X0274HMYbl4Zux4HX2AG7mDysoYN2ARm
n7zVauGZxBZ0huo1kOaHyfJHhxUSl/m4rSE1PM09X9eENaF5Y/IFVaD1tE44TL4ukm0Sjnc97fZW
sjGJqHim8ITRaVcqydTGw8nnRiMXkR2i2JFRPzDDwDgErQnBIrQT3h95VEu4OUFrxBv4eBsTNnaz
PHQNgy4IleRHqM0I2s4rWL+rA1vCH8zs+zyadzh86NDSpyMvCD8KkBHEirnYw5zcQkPYGHXIVZcE
7CiIuu9JKbbwHFlcC+ibI7FAZmpAhZP6s1Z9Vcf8W5S8EGljpGGNu6tvzkBHI068dzI2vg8WYQvw
v+9JoXhmXICoB7UQ5MkuXxrjIdbmXZtZ6oujjiunE+Sy8xeIntiTMwjyEMiesuEgujEpBDYmbarj
UKknBSDprlaTHzXYkH6BD2Y+F3BvLn0UQEvktIRmxDxrCEVJ88QDY3mSB9m+K5XZ2k6IM4eiKwee
4yk5hgDBfCMuzpmFaTBhTsNDFyx7tV942EIOi6DC7G0nXzSEG61iuYEvFlm4UABrHrohlmcTgjOR
gU7D4bEMrtPr485ixoGdMfB4mUVKkCp/yJL8vatSsS1LQApwNpUHvWzO2ASjE3MIk7NdD+shEHvf
zRf2mAySuqB4Tnr4yPYlENvFYAJaxxq94pER36K03PIIeB3PoMIaV4UEhJbQUxOyHYHjptpRkt20
5eQVTrZNgLNRQ4/2ptay2sXykLuzXBq/1OFii6kYtnGUc2vY1nNF3dL0w+YBFHvgqfWdO1qIENCX
9hF8xItjZw/kH4lVIfduM01v9w7tHrrQIj1hx3Zb4nffNFzGPld2leKhda6/Xqzf3I7CS4yinHK2
gcg7vxbT0ByUIPzRWoJk15RW4EdDaGb9cglNlms2oMcm8oWSflF/DuNPTT7ErO1QobIEMXxO3N7U
NuZIjR4QtWIWdHtRaUc8zymrawRIO3/N+79LpXUzdgNeTzPKjpyggVTWEEJTakA0dMBupw4Sswgd
sSlAj2xTXS39qCOdbgdNgsAOcRxs+6tdmgJNnzXhwlQw7uhA2nCSrbvM9l9jEcEXRBMAjYvs6Y3q
ZQkuiWOd9LXtVbZ3IxMxSr3YD1aZnYtEfzCnCItNxXwVXN+asls/lpz0L9GM7PVFr2hOIu1NXoy0
9kApsIO2WJ/Umap/xIuzzfUWUzlHmUJXFXeYpu9Wk76rwH92SzftJ0EJKds0dTE9Cbvmdaz56teE
PlFrbYxGdRmctHFCyNwUSBaD7yIH9+nDPA8uZEPaCy+d/VQnr0nxPcnf9MiwqQhE7OfT2N8nSvRa
L53pzthl4PaNw5dhTC5FVex6sKzX2krEU1phQOadVzuqL/b8lAiFuMjE6jluVhTO4Ia+1FF3byjn
VmSnYpk2sCy+NS3ttc6JXmJQVxzvN6k12oyHyU9WSgoA1j24RpuITbQs+7Zlg1gzsWoMKZOhGnln
b3Gzb4DeZVi0Q0+nO6DO/qQcUyqU3B9Hr+JWTp41QWsPLP0EGJLBJWQeY4hnNUa18KFec6sU91Fr
4/yItC08KS+zcUkVhEIdUVS+LtXmBV8KeOGqt78r1t8gucRPWerPnAo5GYsvA7RRI/8PW+e1G7fS
ZtEnIsAcbtlk56gs3xCSLTPHYjE9/azufwYeDAY4pyG1JUvuZqja395rY0pk00mZQDhOKCt7e9jV
2aGwwWmA7xmGHydd22UYVaTS9pNxBV7qKYCXnnvDwyr9rBZ/Y6AECoFgli6oEfcY7qFSKOtYAysM
x2ajTees+xij62Agq3Dn0umG0TdKtMcOP8tXo36JyyBt3wiMFcqajpB0DCDwa9w3YnULlslX2IFV
MIFj8dsYZpgx3Kq7H8Bi/IYEri+z+0EbmF9ZX3gGFLmeLErCwDjtRucg44/4sBCzJSaJ4cPecBsU
bxFOQjfgDHS6d4QJKizS+tDUn2nxTHWNSicTL7enKRcqEQJH7emw5OKvGgoLJxNPtFzLMs5f8jpe
1pI7ZEhVDbHCyv1orOlUpY0Zak5pA8OLRVjgpQWamTs971fNjqsCMhtrXBzFLes0jdIMGKm5Z9KQ
UepvZr/8qdSc3bPFMGOJy8bPBZE4pf4p+vvrV5Tw2Unc9knh7VjrmIExmyMA14SbUbvyCiXUTCiI
DaEDINJXgRRl28eJE2qgmkxZwQZnvflN9hM0YNOTVurMNaUg6bHEr7afBsvaGFNiXpYJ8mcNwGyU
8rmDTEuexXPoWyLqPCj8CgkXnJUco/opMgn4myZ8walxD6AMgOTPzQlYP6RVlslFfLBxHvbMomE/
gzkkaFzDOIO87xQfk10wf0GURvcxQm2Q6yXFB1FrftTM7BVeGlx/UfGu9uw80X/RhVcFu50O6pax
K4dTVBKAmqu1rGWoDwC/Usvn3N7mZrOts2jdJsWBxUrB5UVkN5zpINpavCY9ZsO9I6/1tAVP6XsT
CP9d+6QSt164JoiNI2OfQ5z7XgeyoGXvTfkR50tvOf5ivnJddzPHH5g+Yw/xHa09gmadVrAJQstI
xVqVBRv2hu37VLjanmgqlD7625ehWtuttYqylrJXLgNLfuo8sauMBf8oFsUW6WFyw9aoakQC7l/x
VuoDDptygwEgaES1HwfrlDrTdtSf6yjaJNLczHQh5PdtbJYEkrv2/XVmHhHWuR5YA8cf8hSBa2hj
vCcUnOGaXOHqQwuOcZ1HoYMxqySLlK70O9G8ei2hk+pPGggW0nS+6hXhYGhhxWW+j0o2/NVG78Yg
oljHnrArQs3SAZJWFGTh2F1NCyexe+xrtpLwH+89bwL37VTd0GxDPW2OE6RfzJdQGueu3bSNuedO
FcZjtsI2i2B94r+0/JXOz7VOpiqRK+DuwQieO4qfS6ylJV2oCcGflP0BjMYBEJoT43+Fhjk2PsXp
W26xTCk0bIHlWk/SI4sGxEPM9zSpGZSC/rIz7tFsjnAGc5aKjVupgTW+sXbnTmRumiw/lvIySfBo
eVp1t/L+AO3wvY8OhLX0NX1Uh6RDqKVovuV+0geNG6OSfiF1eNXAlSdVmGePlGJly0nxMo1d2rzC
NgHPbIz2qpUfRGGs4F/64NNWjVNiEWHTfi/nMxzSYp5vdw0at4rwEHMQOjvInttqAG5570BZ1LD0
AObQjmNvoPTh2EfCHb2Vy7aODsNgYSEGjG0F73UtOUaS+NNIX3JCSIAYVwZZHUB5vlWVuLcEq1B4
1pLJIPgNQJ6hB8S9jUxSBZcEOlr1BGCIphrKs2g6Ke2XexopA8p8Z+g1OsA824J5+M1FKbWvHAfO
zo6hWo7THFqp4gaqQoOb0ZGoSZacApzulPBLnu63+pLl81pqOo1xPAPTMsY2k5shBkslbB3F82e7
7M9tDUlVBwP5+KyQi8aUYXDFGdectWlR0vyZYTo/buxXtk1LGbsvdfjMDcsNMq2pAhhv+i7uuh2h
su5U5hiVxqWI2YVx+5gc42TPcfzDdOo6OzML2GI+RDgrI7+dSobeddtvZxoCQjk4z2mdnznrN027
MUCbZR0lLi59lIZKJ2myd9HOpEiPEAD3sL6QoF0U5yF/ibp7lnfyRFC2Ojsphw4GkLvNhb6xV3tk
CqOL7jC15nwGSPfhwKN7GbwXUp+R36nP3bslKxrqKA2j9MWJ+0Ok/Bm9BFBgufEcbVN44qDIyFeT
3zC11xnJo4UCPQOLU6V6K4NJeDVq67i3zwxqj6j9XG+eu8wOKzkEHesyNComOJe5/RNn9MrpgFlB
PRAQV8ebAq4irrmkTtGeXUw4cQREww0thr3BrqSJbKRib9Wghde+/FLzDXtWlqODCDw5beSy0MYY
bwEXpBcRRW+txN9tsJkJvUl4fgvchnxvsW/NhuqzTOzMocS5XzJQ16HPrlgh3OiJ/C6lopKQj+uL
PdCrVzptfcnMkoIlU8uDx3NA03FlECZfWVO1I2Jm7qFIpWe6riiQAdQyUU9CD44jrh5doCzuze4q
aqazHYE7bm3FO0PuGFeS1zyJVsqtbZksBf64revSaUHFiZfwfYoQ9rbNul8JA4PLwHDhTa+vBdT3
V35oeRBNca1dzjZ7EOnFA6G/ShtxIBRinjiGIQAs5wq+YYBPtbrKeujDYm6D2NSLV3f2WArlrzFS
w2GRlbhvnOOQ1FS6FrojQ2PR1hZW5Y+pdl/jZAtHbhcn+ueAZH+iVKhG1sFeRb9bS93AwbWSLtB1
oTwVsAfX0LFRZz3c8YkH4IIxrn2o3OLv6ObzodGd6fD4CAeDtpGqcrWvWkpurePeb7YQfuXQ0jxm
Q+TUCW5IJyys3EI5tUzky4tUs+ZkIn83jPYOldMsvAS6ydbIQi1rNzBF1GrNrq7N668qq1iCp0A3
2/sD3JZNpEkQ0ZnBWi0vqiM1C9URCZYNuW2s5/peZ95rCXFOG6hpL/qb6ijXnsj+O65duZPKtmFu
9iSVTgkiOlZBbIIKp/qDUID0UjIk2VeCGYPB5mBs7AqNPC6x/gEaEhvTPiYNbCWlJ0PCnIV975SX
K8eTxOAFC68KpWrhnWhcsCEibJux36pTc6XJAU0V9DUli/ry4chzofT8i7uXkX3qCYrpDorxcmmo
zDguuffKCT6d4H2AeE/fG6282TLF5JTgKxIG29HWTZjaC9DDnM+UHUpir43G6lHahD9hyNH/hlaV
GfmeWw2IX1J+KzN183cax67wBObhc+z7n6RZ8nOSxV7QNjGsagnkfkSNOoJDQO+yzTeb23GATHOK
Nedgj/MX9QIVq8a6X2PNy/e23v4hXRvtY6WofDelVNaZc0Zf2bqT4BLJNkX9Hj8ENKdkLdLCpjd9
/jtmkR0Oc3GoFdtldUpbQD1SP0dRdLl/fPTvwQD1z6Ujk2AE030aOe0FKXGwugBRZW1pWXXGKZMa
ZEgc78Z5kK3YE0SBdKZvXc1hu+RmuSb/pnGmSrYPi1lsFLtT3mOdnbvSb63OW7Zux8AIhe6SaOx7
hIYrfwKKQ9pnOwKlfCvcLRtE8aJF6htaEQ0GwwQ2mXKO8yD1TaHCvVoiM7s6i96fG4fXnynBde6+
48TlwkfQaxvP0VNdkHZ0LJeBSqE2+8dHtpY5QbF4tG7cDSOtbWQB9RvUTJhjsarSZQcc1tuKWYNy
r9KjuwMBtcbJscHHHJIcNxsc7Lrtg0FZyflXXezGDKLWW0Opetl6gVKENW+kQDKyudlnkw7Ttl0v
nBlrgOzyVk+pwT3bSXbcGuOPhlmA6U7dL66H8/qktfG4c4pkt3h9c3PyDwYYKyMyXhyt8tZG19on
tMkF+BmkH70/2gO4wci263AwvYL9m+zXeWG0R22KYr8R3oLn3m02tlcdsKIMe0L2PwC3RxDRCTmC
VuFqwuvp0v7AgN4AE5znb1onzMNcOWcC1eWthIbEv5nNtc0Q/h0FGYNW80YPSH64O6OBCvnuaGOw
eCoLr3wpO7qE0Va9TaHRGKwJ+9ukP4N6l5LdRr3sUme90JRxmErXWBOrq8N4uRBHvEt8r6Om/Yq3
mp5CDlZU6st5S5Ef7d0wN8tbW8frkQLjKNVulHrIM/w9HW8uc7ak8ro3GjyeKNe66eZUBFMvlm1B
aHHVGthwpoZNSCFGdG+oHQgzzvzsAd6l6iNfpXG55z28ZlFafHJp3choQIX04DwkdcKuYt66rCTW
QwEAAS1OLZpzTRvEuUD1CAdPpS4OgRYh8P4kP93aeYNx6YW1bbri9zwk54Jhn94Z6EX3b348CBWH
BOVzLIVMbCP9cfhddeUbdTY2U9Zi1UYhbuwPsxa/GkcRYZm9lFz6I4MmGYm1IDRZaA0OLjl6GUNp
VE7YSCWCTg4tTB3a9zl2XycI7KAe2mLNXRzuq+PVgY6tiWCiX+iRbyQJg7sQgVL1U8L7AZn3c1K2
I4GD+GcuKFCLuY830bPOapAw5qaTbbwZ7MvIVI1vZVvf68l+yuIfpe22Bq5hnSyzH2cQvQvOtyht
NrDGE30G9UQab1EQ/+wKm24RUUiR5YbG9BLxLtFUwgmmMdJH7MUBnTnn1nIY8XknUJTjmopoF+/s
b1xhl7LT1FeDBUdDHU4d1d0NIDqzMMwCnbpplNwK7CaBaT/lGAyn36Z930+pqNAtWBb6XXc5wUeT
5s6krpSQff8qqmogYNnK6jvoTWzD67y+wc2wVuyegB+j89JA1fmNkx2nCoxoNq6hwUWN8qbWtNgt
5SBYKtbUR3oM4s0GkSQjgBdoJgpHXWpvRkYxRLYk+9lw1uPAyKgozyUZogYw7gu3HIayEh47I+yj
bWFuGbKai42oPpiTaczGGffh7iJYmiyBRZqG19nZ5iBkLs0gP+E8+0Zh/C2r0rx56hJOgyGDbiKm
64TtXCrrDtD/W9dCD++Ymii8jQuzd7Y4ta6GGm9BrH3QBsct6bfJfMA2Pmg73Rb3NgoDBj5wftu8
OvkLxtUgKU6q8a4ibsQDJymD8Ew4qOYMxBVyiLqV7C2GF12U/vQ174taKJTI2uWhV7P4nN+iFvkx
He9OhP6XLL9Tqj63XIc3dkQ74QXGdMbwKLKvXAguXuEWr3E17LPRJbdAXxPpwt7am5lTb7xWOc6L
Z69JQiwojgt5LKGzi8AKviuh+Pj4H+N3sowel6rF2rUdm+fawo/VNU21G5VMgYOZX5GsneGnEssn
Eg/gUCjQRGRnxpsmok7ksu0yOC/Ua0k1JxzusvmeAY8ppbGG3h4aOn8A4np4s6M+UNPfDi9GkluA
h55myyOc9tgJLhUdvcYvSkbWUUp5V0Q6EpwQtl9J8FxyBed84y7g6yZ+v6ekKdBmFBbGjZLex41c
qcBQVjRItcqOiqtQz6+AHQLJcSipW0ZDcDiR7OJdY1PZ22HbnT0qHer6S7jGdnApCltidoSw0E1a
h6vCTwfVuXYQzU8Az2mSJAUZ518dx5QbT0/plJQnTF8YQGqvD3LbSL7iyN0Ntuu9glKQuyXXWAb1
TlDWdOhqrvR7E79EYuVwP3AxJKavsBtJCMeW9ITmKDpxzqDzGuXv7mYcnpR248b7yLOCyuJAty9M
Dob5jT6DFzOLjKAriYW2lvo35/qaGYXpt2PQWfEnBr9dG/8lVIKZQa7aDMFY++aAVeY/C5PqOvXH
kgkdWu+QQoLgplnSRlhHjRno3qStGJ31O2wBuBPj3tn05aSsFrsVT0r0UlSiuumIvielb5iqZnQF
HICwzJxQ0bqU6nOvpq+DURVIZDARB8D33+ZiBkoHEZ8FZNpcY1wIPkmjbCdtDQYaEFEko3T6HGb3
JyEHdW36NrroOSOsx/NpAjRkZHa9botnZWxPw30QCnkJ0JA6fvZ4ZjZZKzES3D/l5N/jGpUv2mAb
UA5oy3w8P9u4SKTggq813nHO4/laRgNxXZeRROSBLVJy45Yn0+0eBB5SD5oL0eebNcJHlNQA/WLE
IVaZnNGBu3Pn5Qw5Gkb6b+yT/Y77G9I8DazgpmO/JmKWODaZxGKdQzzA7WML3zLITTmJT+GVD6ti
5cYvMxB5JGJvfnPnV4dGhcXlAsz/ncYukMMH3kDMaWbjozBNNeAtWVXq0XJOGoPiZqhW2siMJnvH
fLBS3TKEPs9an81BM4YWxUdLjaEQe5Z37JjIKYyLNbYgQ480AeCwGqGIesHUTWt48mujDWo0OOvP
nR9EhfQq71Eamxk6DwIMQ7IYUQhMMFocHTZ/DWMK+vzXXYGX7hjGGFHpY1VHXHoISZAsVw61uunP
bM8rDaY+PdS+kAwnimLdpmqwWJekilctCaRekag/p57aWIyz7Rzvq2gIHL7o0LHE6Kin6j+4Smba
mdm+L5Q3C93LZbklwFHGvKAd0wbZPQOF5DePfNJayNZ/a86SrP3o6y9JMVCM+gstQRMZPkw6eu0L
BqX1bJarhbvMvS1ZZ+zQGBhjdddP7f/cAkvH8zVOJxE1tC9jQO03Bvt23K4ccVkgucjf543cJgKL
wRw70kAYFj/oBQdLxfw+FxIF3vBn7aYQEO/7T5RdRtY1YtuOE2GVk2gwpvQuwvtmmwaT9USiy5fm
u2WTztopDsdpXm69GF9J/OzYL9Rs+KOKItI+80r6LX+X1nQwT5vVAnIzdjnquWqqEW0s5i/85ryF
0s/gt85LWLvBfXA65/uBY1uTe42sm40BYWxB/KhPprG+x4UG/pF55jEZFauapZyd/416O6iVEU4L
SgrZSMf7k/BPVyYkl/v5xKBu/LLNX0b8u+jCiXjZ9Cp7xqzK2S12Bg5PoNosE/467K35e4QNUNbA
ktpdccz7dvPVVnvLLeiupoxu1HxFBVfCgrpzvzOV6hmVV7P504kiwJLh19gPFO0HggWeGRp2klea
24kc2T4gFGCfCq8msIOWHwIHQSQ0KDHtrrzvyP5w3WbV81PMzgBuGS6GWNsFRzyNior502l/84kR
hlUG1OqwEtdDFd2HRc6GZrtVDVGB3feQMeQ0lJXDT+CXJEvnw8AOQCMDn6xYaCSB5z7N9oiayQCv
xqHbguKjz0oQ6Y2ddV5lyZbilXJtVd65Unvxqmv4SSSxIjrYIvczat6Y0hqY4Z9IT+LMbgc2Q/qP
vni7hbHLCymD8WVJZTC14w4f/PSqL7oRlqgMG41g23s0ab8iDsNrKs3uxTWsUFrZN8n5+Kq00bDv
JoaL0panzjS3NM0pOy7GZzoG8ic1z03GteKgthNVum2p3jwvwNTcko+MUHR7aF3YnfoGvcBxNiOJ
+CfMhOkThsWdHsf4+oqqDVtzSZ6aRVfPippsNEqNnx4PAyswu2eGEedCPdkibQ66rRAp1ibvhf4o
blXclH9YALPGtCkgHaG2cu6xClUnudUQfrbWpLvXxKXgM0/78VvEfMVggy8dt11da3tKyf8uPURq
R3YpwzKLtMBoNicVelegMzvpoJe+tukEbHWO/lBrcxklBypT+mITj6p9+vfQqBE242QNWaT9z9OP
Z/59gXnnw9QU163+/QH3dtwuCOMowoZ5LxHmNZ2KbTw2y/7xVCZkypFz/4OpStF19fzj8WVyqe6a
/u9o7GoGmbF6MhxrnLkSuR/T3FbbdNSX0+MP2qVVT5C9v+k8aSnbHUusb4TucPJ+1PmkbmzT6daa
lSgfjUxfRGP8Tqc4P9A4NrJ7jxCdtBFrU2dnn4o9WkHt5M7KYn5zR/A0n4uflZxmuppy0e5Fu5+T
4S+/wqfVKs57dRmmn7KJfuKBygJuoOa2uCjzsly1Svw1HdF/9sOywewAzAk6zKfO3Z924ic6Bb/r
uYnCaR7bNU3VvLwzOrve3kqDfkUTay16mthn1DGiBIvmktvInraibShFYeUUaeaXsMUevKhCDRmK
80J151Yl87nBEjh+6N4YWFW9FzXuimxoGLw04oKr3Nm0ysIcR+pPKmU9X5lqhglF7H4/CeOUK5Kl
Ta5dqzii7AvgNFJqvyX7+jMJOTyBbjFWggDTNhbZcsQRsRypxMNbIKYh3pIa1McnpSyR/V18AJVu
+XFLldmY6yhnhpc2+4G0yAYm4lajYK2TTc58uKUTu2N/dS89W5yQCE+ynUZCk3cMIEwGxTjbTkj1
7LdqBoVlnEw5KFuticxN3wj39HgY4g5FQwe6OWLZfchBjwclSlFn3OWIVgorJrIE19wut7ZRD+Nb
v8tGcTT0rr/kFQVDREvx/6MsPb7ZKlBBosY4Ll7BtfrxdxUFP2hwtIbBD19HyRi2zypTNl2l2IgI
prPGGuZy1UgnGIpMG/KT04ryiquYg62W98Io5WDWnXZzNBMrG9tbpx+udK+qgSh7LWS2UwdKg2dB
c/9MHa+dPkTaykyy3dwPfyubwXjXO/C00xs9YcWa6FkfphPcDle53+yX6m98/+zxVNw/ef0GzdB4
0gkPvthZ80Opu3sUY4nlsWynLcGYNJj7qtoWaWK8dEUN36PPSK7cP6WMUdl3DiPex6cpx+Vl9rRD
01j3VlFgewmK6rNL0WLnco8fO6BVoIl1C/HfTZfyc9ZaMpm1l+w1tz9YQnQXWgX7ldqMZ4VGXjBv
qt87Jc7DFARlOTvvcbkoBFP8YkC8nqXAZzY5a/yZCvtV1TkZg94zWjTJX1dZGs76aD4l2uCugHBw
A/ZqzBLuOHyIzEQYknL5smtMxlU1ckOKfzLXDuZoRnCqC+PkmPDIWUqRhursfti5g34W988ef5ou
JsaIQXLkeWOFz5l8YPC/vu/x4eObObCvZjtWu8dT/x4ef5fiGMoeI/P6//3WQfPKMBZNs/r3gx9f
2OnzhRLeZFP38cZ1zF91jjOX7GXihKMiUGYYRpG2pmaAF4/B/dhe7havyyLMc8e1a//4rHbk3d+i
K1tmENohs5pbnHj21ayOKeUYNwpPi63VIAskRmc82dJlNN/O2Vb21lMFS+bX4EGmb7mS+RQxsZKt
l/I2aOOdLf6zUA15Tlqvx8bF6Q9q7w87SbHXChQla+mF3zY5MCzvlzCVeS/lyZ6SBAKWYTPSx6HB
hR4Pblv87kwW9Zaqbxx9OUtWgHutR3hrNKGsvVx2QBlRLXTdDLS7qIHIOQLnMTE+UeqhDbmxMtTo
t53ld1dA3x5Fm5a+tzRD2BHV20sF9cWa2ziwkHrWroSPaMfGB15KWuES54hH9zeYymhDRMQlPde/
6lGBXjhY8cpjZUgpaoAJS6cyqe8PadI1W71rT1HedZf0zp9Sl27x6w540twh8U+TdZnMujnVereN
sIVt4gZXWBoLzOo6rp2m/ui5RK8dj0Cn02wWJqefroGP0cizZEeanR7m4UjSwDyagjYubFW4Skya
weZUnOOu9FhLZNes5myWA/b8po5hwVhxx2LHKk8RNRR1HaWYFu+OhLGntE30rOAcvK3cwBSsP8nE
9QaEWuqyrxM9i9/O/W1M+EMsG/GbsfYeI5VXMO7QhIMHPvUOxYJptJroHm3rb2oa23tl9RhGo6gp
zHN2w8AmoypaTKnxc4szwucu9VevjBeMvhQeT6znsYn5FfmPpGwG2q2NTUYEfdtarbYXHX+hHg3H
RKrF2SKV0Pa8WSDUWR4bKRWGi9iJVGWY3NMpaFDLXBMj4TajzkdBVyIskQjm7f1Te4qQAe4f9U7P
gv/f50T11WB81stsoQZ9sULVHF5HDzsSKy2xFgteHWXIvtpeX1ZcpTvfjBsryPTq3hVKp2bRKKdm
Ji7ZjaN50aUZeo5APiSdN812dZvYYp81weCouQ1eMl0M5CnkUOWgAj30WbTpA3gAVHeu8y8VCE9s
QUStsiQfT1q+fE+9OmzqgXHhZHckA1lE+5DVaLOnCrZQrPyqKt1XwzB/Z2p/sUS3x7zx+pNOglC6
sCvoIJXHEuFihzONqGz1opsWL8zEyEsUxA5GmbOpreVl8YyNKUoVjon60d7vl46RnEsQWHQx/Ioa
7l+Tgu9gHMz6ULEnBnGMQpFeqFp+Vgev2I5pzGy2yraT3foaQewLzDfF4d/TMRjg12VjbVpkVuzx
2YxD3Y7rpybSwdtLomu4FLfFHY7XTYzgDC5W61yNrrEJfDZRoHT0LqGXVogFC7czHzObO77PSGSb
DkI5e0u6pXQQs3HUv6WsRv3Zw3Vgc4vzY3bToHrud4Lu4E7sIahH3JbWgKI0tmWIfVlhuzr2nTh8
trQqrFqF8zhrqjzMowxssoY4a0+EnibiKB0qutM7tDaW6gl7fM30XcvlDzP0kknREqdKWMVgvIdF
6QkymH/KMSv2TE/WSQ5fDJzcoZYYudxCS2EnijTQ47pd9eyG3EiSgovg5WO1wkSClprKYzXbT1Fr
uD6F1QRd2RDgKUtW1kAuZ6qoGgB7oK0XnMey1fTNNNxLvrOEej0tx2/EriRGnFE1aGzePTfethb7
5iVdk9mgLqaKdxh8ToUDyaMAr45HGW4fnbgrruryfRgp9mu5iifOcznrNHFzWSf5uOu/pmFWT2I2
nljxVu8FHhq/LkV7fnxaaR9O7Q53zj/got4IqX88lZPX35J0tk65jUlrMV6GerTexs5GeUlrZeNV
+p4pG2ocycyAhqYnnaTkSnjxJwYistXu/GFkHtqrpjmBPvCOq8m41p1Xt1ksP+mKE6BFTmh9AvvQ
mQRL0DJ6THLNyMFM03bPjlk9lnE1hz2x/PsMF4k+FfbKTXLuI2V5La2aUszJfatGNtgMWs1wRCoo
k2TVI6etJEe6xV4w0PsJGZGmCwI9JC8T+yWPnRLRYfye4+rVkg0o1OpryDrG6YizPh7CVZF2FJma
EG7VPObYSaI/Rkn9iXmfRhfuM4REETjLTlpyDhJs3fjfIxQVWP9OdZ5SVx6mwbvFnlhL5avlEnis
GktfLbCW/Qqc9FzZGkHY6WILw75WhhO6GQGrzEQFGUaEl6nX9IALw6TR+92rZ40UUo1a6gD9XMHt
3REXv4ypVmzGLnnW7OU7pbd9FXtuF+BbyjJ93nI+b/tUTDt8bE9a9weUTLGDRAhUp0MOK0326OOE
qWlKdCi15B/rVvPFLF1wyowuQEcvaHyTFgoUi4vWue+E5N09d5RpL5TlVfFibLiEjiWR+sXyBrKs
FBO0JRlMtcI73akfybjkUFV/meVsBBKtQ60/7cpzDlDyXvQO0WA20YvSFrxd3ci/pl4tVwNofQGQ
Qsu7cZ+XfbM2O2YE0Kuj7SBzFhbOwrnjGSd9Tp2bknFBVaJDTeE3BTSRc82z1r027fSX9oJol94/
ezy/EAYusUt0Q3t0vKzAms2FuegRI/vsvx+a+0c26baBTAlKcVaPXFRVQOXz/SFL4v9+eDz3+NSG
07/TtYJB9FTuRaY6q3nU5lXpiRcl1WQ46cWX1xTuzWB74tl2cekVHBWGmHdga2TgDs1wyDXYOGz8
kNVHbUvZDGZPG1IMZ7aa2ec8UYuDXmIeZbDCh2UExM1i+IlV/p4KSV3njoEZyK0iRSQjE12LxoZT
LSnVkzovcsXld2/H8VM1QWkuB1kfOgelTIzQdROhiFPda+L0+Mht7/dWahiRw/oPggfZO9f9LT0e
ZK0z9BxsA3Uwtlb2pnHWmJxPBsPfn5Lfn0VA9D2Qu+mnw+I686HM4IjOlKpU0KKmYhDYbe/PEzhe
/vMVKnWTezVjR3G/w+Cyzy+25i8aRiwU2eLy7+naa6+F5Yr9/3leF4i5rQLh4vHd8+QUYOQt7DFS
fzfvps2seyf1eB9zoo49nrYJLG8iyCbrItLslaaAhGbHp+4fD56SkNKIVBUFlvcUoeDx+Hg6FxWR
gDZHU1yi5PzvoVzyDO2Oe1LpeZXqD91cqz7GpXzXLePz4wsjq+StExWNXZ12XGTHVff+wruQaA9l
qwSPpx4PmdVCaM9xiBFuMX3XdmEMcaNNUM6zCQfwRP9OozSbuqJmysIKgvPUfC2zRjlKm/txBTnm
wx5zqm2NJT7M6FQf/Tcp3elkeAwr4/klihTxxupTrDUl+tbzYTxghKlXVazN767pTIyBPBtOPJ8u
NuMCkrHOOQI48jYSF5qrGRvyaJxmF0Pqf76KsBzeKmY8jby6OnULAIIWzPQGN6qGIJYxzqSAWgD/
AMHx19T9alAAvVVzVGyyJdZeSaCyMGdRbbJDiFlXXfKM9Z2Hp/tT4CNZTXZJ3mgApJfYlNnfn1/Q
eTaeZ2MtJz/2SbF2mDOweXHqd7rM66Obdv/7oe8hJaSJhZ8jAxz/+FNtVv/nS4B9F0Fp6Azj2Syx
VeabH39NV1cXsyfi0OOOlL3pIHnk7tWILCLZTj0GOevLY1lNGxLJWMWjKtnMTjnfxvtDhP6Hkz5f
D7a14GLvrZs3khtxbHGzLeb5kM12o1o9UcBIumgZpF/3Ux0WrYdWjtwWWPkseDfN4Xcs3tNWRl9Z
OV2GsbjItk1vC5zsm04PdVi+C7urD3MdqfQsadhIXbW5IYSgF1s4NrKJoIHi4SN5PLCJ6TauQmLJ
lTNv8P3h359Shhr8F2Fnshs3s3XZd6lxEQgG+0FNsu8z1ViyPCEsN+z7Jkg+fS1SKPz3fijcOxFk
W5ZSTDIizjl7ry2mWGEj/3//4euzLuw3oc8i9j//AAu/v3npxsmj8JllIHye2vTZ0hx16eY/0e2o
H23a0LbnT8tXxYJdu0UWRculfzcTZEtp371Y/lDQscFcYetjtfU6wIpaUyabGAfjBmVidQy9brcI
iJYPtL4afKHDsNZKRxyZa6+VsyNUor2DOvzmVkV8tSJOT07cdygsYCRMnnXht862gy7bvZ1yfnXr
WeZPF0Lre6BAvUwPtomEm5T2Yx6jHSJhpdr0DpOfyXO5vVVsMVTP1U7VU7ZqFcqmNIoZYXv92yTk
rGF8aLAeQ5W0F5ny6CImda59/Bi0PxSWYo9KIyXmW32mrfGjpt+w0yZY5wWiDMILcvvsITmxYu6B
dqQeJarEyxP3pBqskBXiJXdoMQRDR7gG0DrTIHVPZsJTVor8KeZghgqTAzsD1RPa9adWAylR2ANP
SD3Mw7AOC7bJRpfIipChGYJvttwOmaKb4VI/ryALRCdcvR9GCLaFgn7vAnPGzEZftWz/MOVPDmZ0
T5Ie2wYl+rZynWIT8uYSVd5Ym4Sm3CXw3gNli0PIecKeSxL6Jz8JDgggWBjBhjQ0yU1jbaXh6899
yLiiq5LfURP0ry4jo9gOa8z8GObE2MqLiTfsnGOJkqE7Horxs3Lioy+8+hT3L5VhFGdbYgFrdYfj
c0pwetzsXJEhlmrcfd+AGCxKl9aaF4uTHmcvDjXxljdcHajflG69zbEaVMY9qatuUfwdwoZR/qQz
RKnad0GpG7nerMQW1rrtB2C7pc9A1sjNUzErnrHLnw3DobmRg41Qg5me9QCFQUdMBBvQPH1AxHJy
2PfVUJ2cxnL3Y8eqGaiw3ec1XbI+e2ZxqPZBwe6u6Z31rTCbYxdUn0BoilVapt7G5/TLPEnjsCaT
X61hTxT22OBthbAtiV8SW8qTVBEKMFZIhHWY0MYRR0MzBTs/ZqEAOJeuesfbQZzgqwbEqBkLesFs
Yq9McNxFytTQjQ5jigyrNfzzaNv9AcByzTFq+I52I2EWbohdqSv8h8l4oO9VrrI5OUtUY7HhOEjt
vRnQQTnxHnq9dS2ECbgCC0hMR2NE77gD54tYRzTOHSo3dBRHj7eC+KitwwFujT7IujUh/pgOSs4W
51z9MA3YgTl29p0FGAuXLC8Tp4t5GxXTKLR5q1b6yc5X+WniZC5AcJFTxI4WO3Tj8px8yrbrtigS
qzWvpToYKr1Q4qXrvhfaDirhboiAwjecTegSJQZMrLBhR7JknqNL9Z9I77BANlTfpm7ESSUnk8uK
YnZsaX0618zOxaMZk886VcW6a9CH5MhVedb2yZASQJHiOaMSOoRAJa+2bQdbmmOAVz0WDSehNrMc
RhsabjSttAgrSjy1zzvONQb6QS2GG0IjC/1gm7prrW7HW8NEPHYmjQWBbD7Kr8OkfISyYYPakS74
A3Bbvq5lW+y70KV+H/WX0mayTHnh036M59AVRPgJQLbBNMACCe1q2clw8XpKgUjhPkZ5+dDAS6Pw
1bNVp7PyIPWBHcTEGe3G01A0v8zK+yjaSW3Lb5mOON7CAbKyYUSY3mtY4v5LEs+9xnn7XuTQYZww
yq6BE/xUkfxuNkmxlxgnrhOLq06N9Oyo2avUoFjLa7iobZp6Z7ol2TEW6aWyGjBfItizM64azsAf
wC1/4Db6RgkbXc35Q8FZG/Cdu9YtemmGBOky0bSoy9HCFIWhCV7OTmZheyRoKdtayQk2DIP9PMCe
ofiOYOoPZDkSiSmC7G5CHhAtUVNe4ACgVcbGHJ3fViX+xLEXMNuL1paXvGtWVTxcBdsjDEGXTu+D
i+KolXCQ6OA/e8EBC2Z54iRJZe+W1cpBfH1oKtpgTaEVqFunB9PYXzqMIJpC4hKN4B5GgfeknIJH
OALy7OyGV9419CP8RjuG2efgXNpQr26B3eAvhinkqY9er5CYkqIZ+NQpdR4Dc0eOXRcx9od3R44t
supgVpQhpiqCBqejj1zWM+QunDL9AMTzhzWN9qkcD7leDFSL8ziflq5pWf02nklCRfWauAkyeRSh
DbIwJc5Tj2imm/Ul5A+uKzguvJ94FYRGzwGQ8k3AlDmIpNhUNjO/gLnXqjYbSPCqvBIZO1C6tMa6
9bAF52GtsCzTep6ZF1HKkd2vGVRmWX7C0e+dSoODsND2A83Um8/w2+SJv5V4qPT8MlS+PI4WgpA8
COONpkx5tvtfYWaU10o05EA0KtmYbGYb7Ety5YbONSQw9dSSO3IgfiBEHl9tp445lyvyd9+ukT6P
40enGjoyIb7XHhAPDqkS3T6YN6dLUCKk0W/0TP3O5OjNBpGUTOLHbCuoTmlSxcOMJwghmbf7EgY0
wsfwbytli/63LnCc4AoONXh6idusojH6mwWxuyuD4QeVQXOce95KnzNC7I7xVKo9FVij9l2L46nv
vX4dAHXaNHr01Frih4nBD/FY+ZpiD78ole/RqfyKxPATXsZeKxD6jmEnNzV+dhTWx3R01D7s+5Ki
m24F1Hr4GsWxSemJ6qjPt3moW3vizg16/jlJWDm6PvLKh62HZpWxo/ZT00LjoEW29V4K56W0Yrws
hQY4o9fbI8kw076fZ9styqZdFrj+XTcc7M0NaantqI+Hpp3eoEo+dKTBfWC220ElrPNtu4NgQ+ZE
iaqDDjTjfpq6m7aENdzHmygEBY2B6alqmxdbKXU8UGEDbFDAQ1MdVJjD+82OsAcalWyRNgjR/6pS
5P8BXWyKp9d13wTm2UkbmH36Fu6dc7M097ebTeaqbIEpVpXS1olw3/wKDUBUaqTBomlWNFme+5ww
syL8SEbV3wbc0LTnpjWuEv3M6c7doUfb2ITz0uSpXwVmINgqI67F8aFncb1zVIZ3G5ukO7x7eVxt
skRn/AQ6xGH8s6rl9FMFwbjym/cpRhZnJwmUi4Lr1ls/RhxKOxLi6rWpJF7/RAL0UcZ2CrvniTEd
Aza7W4/NPJBVhrGyvOpvjMlopdvln7JgGRAt8uL6p2EwOUfu3uxk6fa09bgNY7O9aEXcrwy7RCQX
hc7RqHeNbgAStsMb08VPJInTtuUkaCRdePFj9ygHMlvrzMXKpXEQXD6YgZM+vED8KeVkn+qahm1Z
vhXa8AfWhrY2i3jYuY3cS2KWWT/oiHdSQ1VaRAffYlk2sohhRtxjZ7DeItXwy3AAQ11c7KbgT2S3
3XUwNA6hgldoJbynSFr3KVpdmfXaOWWiAvWIhKuJxTv9bSp/X5Q6x6gw/2n28ienkGgbY1BnNJar
c18wm+miD0tN/b2mwiDONNiZmtmcvS66kHCkI47jRNUHijSU4qZGkOhJbfWvtDiZFAfjzrFGciEh
YryJ1EJ33HR/Zdwlm8y85nXVXzUNtT31ArhrDU/fFF0xrU8bVFQxFgUSPZCKbPQ0c1GjWL9itgf6
YzB8XK6dUdH20Qf7MMkSGk2cwxBrj4EHihEp6LgRAekQWoX8UyvwHeY1VySgJMdlu/EbTDxepT/X
Xii3DOQPqgr87ezLrY1Yu/oO2zsQNOZYc4hB9Enq0sRAnkOiY9EABqqJTaqhTGCJXzlu9cJeAEdx
mhn4WfGi+ya5YTHxJUnBXJ9HvqCWQqNKKSqYqLpA5nKwNk2hY/ZsfJ3ZYX+gYGR4kNGPhbGODIFD
baNGwmps772UfbsrtCmF8GUcww5jBcKfYTOGn35EnJTdVjN8WmFWa8f2WUmP4Mex33sZ2VYoU7tr
5WVoxoGGOZD2T8sHxpo/bJlaexVzp870CZZv8ZIUSMPDicUqARNXaG6FOZV0UabkCa4D+vvJkMl1
bcHew+yBb3ayLCgbnrcvndLdWwZevc55JnNevCxgtKafI5UTi8mtGeQ7Mq6sva109HcjXW8zTH7b
JILtHU8di4CJbzqrmgtl6iewus9jahB9OsMbJfTiTV8pY2eiKk8Me92DkwY1akfXLMf6M/Y65AiU
3p2n4o0dD9rdSdkhk9JI34Lq1wAO+yUAeIxbBzIbcEW4TAZnd2wD9irPDHsTCc99ClIaIf38I3Xq
3H3rIOuTqrlLC+NOH+7NAr6enTOkGawwu9cpMFegI3d2sIy2Yh4+DLf7Aa3vTla3dVLU5rPobCFc
Oq0oNgbmlTuxPH/a2uvZfJuXKkhznoWmeVm+ygqnYYe+iPx4TL+1p1FOJkl8SIeSc5cW3xfs2+hq
t4VSaBvypDOPQLap1dfloi8Za55sEPDN4ESvKjQIS97wyEOa1XPihduRzu5FcFz80n9ijVXMeoJt
nhoomBztXCdJBLmAgU9VMtO1y+rWNoF9pfk8J63jJJt56ksuEa2atanBiKgsv1hXsqzWoNVQn3QI
wucTqI071eK3W7NyUh6T53itLRNJfGWetTK6B8qaTg2VZ1eSoqIZcXylWiWoA6tEbBKvS8i8k26r
QRMHVTryaOs+XpOoga/HhnYxTOti1hrjKC9i/BX5b3pRTpcJtdIe7P97HbfjKSK+ZRckJhjosh2+
GJXKI6YFeyGdOHbdy/KZH+L+qO0yexpaZxtIp3/ly5ebyB/V7JrjFLd86Fgo8iJeVVCK7rJxn5Pc
008e3YfV1FPMEnUacwOHDVNJp9z4GgLZViPoiTPLk47ZiEGNLV4wg2A308NsU2YUnxmd+PPU6idH
oDqdcJ0ep9oD+oRtymU1xbLzXHmGeDOn8Tjgimzn2ORI46UFTAhGrAirwOfQC6lw3IkWFUgm0T23
CHcRYIcjxN85ol6LO4iOyQzYckZ9N5hY6ysvyDCysqtEA0l9gUBKHcS/vnie0vgKW18S16PE05HC
ju1RoCEi5hUbiWnGmyBwNbZ3jt1uH33gyL5rhoZsjWfwOv9p6OIAQTSz3TEeAYwiZ6yG2nppRvfV
yzl1NJwTcXFa5xLzEEPmctN1tEowxw4UiCPqJw1zh5lBiRE6HllU/BvuBOQbc9pgPPHfLSOOPsuI
UKLS2uk+SplMi52vdzyMQo9CiOQowT7hxUl+C0pffA5ByhKCUG89qRCchOn9LQt8wRzJ/bOWFeto
1JmQpg0iz0qH9ziGQb+bCBWhI1NkG0Bq7sHFLPLGiYc26UDY+CovjRx9azzuNZFP+6hUr10jTqQe
8roNlJuDIjMlZnZ7pRioD5Gojm3TvZdMXP+AUlv73moJvvXDAJK/StwrIqpxK8XAOTgeq6clAKLs
W3qvc4DZ8kEYI2h9h8b14ME2SkV048zK4XoMntlJoLf6k8GG6aXHr9evBembMJ8rRiOcLRFoeUF0
sOC/bsIWkywaAd7FpuVcFsbpYSCohrAd/YHeOt3BVqi3uRpZRmoNRV3dHux88p8UsKYMD7I1efpP
1g2GApMx7ifX+tO1hvaNpj4QoPl6QWVOaRpzD0v54kWF85T01iFMg6M04DJgJquQd+Nn90Jza0Qp
QiNm9jfm+o95Bz+2AWgsoPt3Q5OYz33N4vha/qk8E3c5t/FjudxO0TeH5XHHK8zQcW7lWOzkJfOh
rS8ZOyONcOj3Z3jpUI+Wrvtt8l78sQs3unIbcnqBIn0FxtHxImSg0Zz9197mI2Ap1riyH1TXIWkm
yM4baTrbJJfmLrFw0pQMtqit7eqg8c8HZMeAS2BZrbsSVXMyWXsvxRe50rX4N5ZnUPoe7QhK8Qk5
be2m9BK6ZtpnqIpfMyDHx3HO2QCRC65LiE2PuQlNfvYQRZW+LcHYyw7wlTCwLNLYsIyTcstd5gfy
tuRHeTU+tsGR1probHujV/7BqFtto0VNv5mwRd+9Rv/DT4e2ynUQNHkALvhDYG+msdBfATvQTa6N
/ikpilOg9HebhumT1iEKKXT1c1AhIeh0Flrn/QuSbM5nqynKvatqCVvCkOvhAUaeIOns7IAbO4+6
RcQeaxmaSo3BpGdrRNViiFe2eWCT+UwQV79PI31srBt+PQupwLDOq3ctEXCSBvytYFLSzqz0CTcr
I3WOzrifCSQzrIKTXBUVlySexl+upq26UcbIkz8DMGj3vEPj1w2Bc/GbAXV1N3PC/OaSOGQ3mEaA
IhMeFJxbaFdoHCuXHxR/kwW8EP7bKHYR7pFDETJsJnl0Y3TN8LSsnfiCmDLEMWhBQ8PIMzGOBbjw
yOctWUZxu8kja5v03vhjiABChbm1+7rXZIfrOjPNH/ZMZi47A9pN1uJDaZmBTtaIQUzz1GHI5Y8u
UvEW5sXwKLLuhKeOQ0aAk0tMhnkKDfQfJTFHK0OjsxRH0W8utPEuTJ3yjOR0HaJOSc/nqEmrOwiR
Y6ZPTLD2KZMrzIm59OVTnhMd2ci6eOoPuUhrzv7ZtCVCD6VBZ66MqaXHYFg5DgOhHfyeSrlQGtKW
eZcuSSaBocdzMZii3ygDPIjT12tEDMPNdqtz0+/TQbZ31WrxuooiF3Q1J6UMv8xytZalkIao+ExN
GW+8eWXw9QwLgm11p2SYScdxti1nLgV9lR596yR/BQawVrVZ2MW87dx10gtR8w7hrXUl5LEe/+xy
2RJcZVvHOBDsXt5dQfXdBcY2jxv94CwrVa23u4qJ9a6SeHPcmSnblw4cZCsgP8D1DoJQcg7on2Mb
RZss1j+Wn6pLy9ubekoTno7cG6Lf7iorSRovT22p6/Ux65JpV4/ur6A1X43O7Z7tnscg8kNmvIid
OY0PzR1v6gzNqG+yH4+yzO29OVjJ59ggcozyBH+qKvVt0KXlY8wRHEWis25d739oMDU/B7jEaBmE
2uvcDCtVD9kO4D1wmfnhGSiZMAbgJY2rYB0WKn1OSnJMR1RaudXUT03PBFDP7GdXH4Fqzp1hcuU3
pZsHlw597w0a+acmvO5YAiijyU1EcFdCNhmdkMBxoiYTUnHpoHH0Nno2bcVhcSOd2ZpDOuVjuTSM
KFFgTcG1nifxhRDdgaTr5BwkHIXiwNQOmYwL7AwcuDxKgbNmFdewgp46NM09B38NBIwX65DFh63h
iplh08F1XFuxUR0zHeRpHcOxT2dQ84S7F98FtMyUaMNVkqFwMUlGPwYSUkafp7hj53zQSnd+Aop0
XlqLRUHm4TyvBMFuNzoLC7SYU1WENgaJykSFV3qMs2H3jl5uAllBOrbEfKrGnlauW0WXNsOtJ/Xs
zRqb4eeyAjC8Ks8Djt9tV/FkjGbZb0SPALqVLP9NPLgbUkD5/46d3kqSlDlSs3alqkY+bhAbA0iJ
NVmi2CO9Z+jRVtiIFDCop7iP8zy7RG00wdgYUbIG6lHOJr4cd9pGd0u+hadBbVIVEYkJfqSwqIdr
/LdlMbWTD6ceu5sX5c46T6zsAG4fgzTb6srDOvxsWtXVQxBA4Ll+M9F/rXN8PTteon6gb70aK7UN
Hcra5YrXoVlg7cf7XgYquaDFsHdTLjiVTsq+0tvEsCfQHLr0Z7ZlXZfHoh5/07UJ1oXe1/tp+A0d
GC1jT9qABeKndjVv6zvorpjOVxilcqz8QcNu4ZNphLrze1srsR+GqMfTOYUfAkYXQgNuKPU8EQfz
LDCd7YpeDo+vq5X3RDguxYBRdVhlgAQgFPoqYQHHkkPVIqPVD7T+B84E0E5KMz/AUAjOiWtyFNJr
SksW2k3D0X277Mf4p/gmOCvFoUPOyqNHbWkhy25/Et8sj+F8HBdWi8m10RCOljYWy4GoyJFbs02t
l6iy0F2NFq9dR0c9r3kAv2txi1q/v9YVmnIPFsASSTCZlNZTWQK2AiqyAvPD5IViwZTFnQ6Zt6k9
TKUaX7E1dBWCl54pXcK/BKUT3otWHcxWewLzGjP96uGTRIhfcA3RVgVwW2qZ+RJ7ZY/pqNZ3bZh1
66Xg7MP47oZdcwmaCpkegqzjUqQWjYF4NYhe1Hhf7vXcxbWrVAn3Jx7udEmd81KiAqVGCmbLizfH
t/Kk6RuaxDUJFoD5laOxIc5OsSWximmoudVazAkeXpp7ocJNOzivBo/Rs9lH1hUzwHMt9O7YG/qF
Xm257hDcnSYIcOgXtebcWcFbFeTb0hqxeOedeXGl9VE4A3fEfIQyetZ3NelnaA31ucnXeYPjLDDp
RoIYofIRIbzTfjjljfuwgKmQlj3CkTdC3q1eu4BejK6w/WgkIP5HL2dhdpF4SKNaN2+I4XtUool2
JLzFHDvrEqZVtfnqEDAEc8Cg3eJWf4vGDChinza3nPnutfbnKNMP+ikFW5qn3cPJxExhTG+yR7uO
ggPErt0hNquCFhvpI6gx7Lu4EoJUbnoXxgIKL/+sUKiiJk/ndzbWKJb5jcl1eLSFcrfYZkyEWGo7
gu2w6lR7pNLkbXFtbx0NVvO+LO1T274NRKQT3affB4R+60zHVVpOxbG1LOO57OBM2aSbg51NjZMI
tF9uId6nSISflsvIN+8A9aCueUUbULXIb2xY2HdRVd8orIaLmfXV3ifcAaofbaIxBuKii14dZWOu
xgYX9phB7Pw64GpF9KHxjL7nlTutoqSxr/RAQYeO5UclUnWbakLTkyZEPm98c4hZvLZjFj4wKjpb
mdIb6yYneFTn7LJsH8qFlPO1+Cf25O+NeTTntk16XT5rOlymPY7Mgx/25kOri/dOyOh7g4bUGdQ9
MZFvejgX6wJgPi9a4+cSTlwMFp0/+PWKan/HV+wsDoyz1jY64y880BsqDh2cnfMQauGZ6oeAB1Qu
vX4cpjp6phaI38iOIgRSvDmZfYjAvhmu3U4rSXc1KJAgj4k+XJQ1Im8YggH9WvvauDqkFlW9YEhh
joDXFJpFoN5owWBxrtUx9gHOLPeJDLCxt8PGrpKcMIUUEHhPKnKSBL+WUsqM6s8o/1h+Etol/SU3
WRJV9xLGk/RY4ob4is56T3NJ3xCswMRAY+CQB5DBzDwbrrTNhuvSQGCyC4SDm22VlRyH9b76W+mM
4gLZxrcxKpeyh8LD1SHwOQOsR9a/lx7p0jZNtH6nD1P//LUwh/ZaGjiLl5tLg0+aothXFQ5+9L1G
cNRbTg+ImrJXrNMmB1xFNTp6k1xzJAmuefeN2doqUD61bar/CFvQ59ZQ/rbnxzBBxLQnmYCwWyh5
LzAwiPAlpJITFhCuni07rI6DhSsvq6z3NPC1t9HlYBHybqI9SLy7w1EUfpwMfk3xmySG5/fUsoSI
Nsmf3TGhLJ3C5LAsjkK5/vto5G92MaRPZWhrTwDHnppCNd/jijE7FrBgp2O1+B65A0IyTUTgpBR1
IyKyeQ9Hl3yNAWGNS4E2fygAnIxoNo5LGSgk+UVpbqirFo6gnLzqzcULsmwzUwzv2jQ7QjCTghiC
r7gP1xTvFcC4LPbbrZdG6MfGtNhZDUMhCsjtEnqRtrV1KobmRQaL/0HoeLww3PVldf6fD2VGYoFg
0HVGCXpHlSLpU4TJZTQKfZ/YOYvzCHAWiOjG9RlcLhtjPWryxmm8PmSGJ9cZs7w/xHcBLBtrcOMN
6X5BCDvRZax+EYUZMVgO633s8Zbhg1EnKeb6qkFVW3gRE316XJRPZrF2yN905s40Ia/zgc5o21Mf
RhokSjPHmu9DYRE5Y6sSc0IkymSfm/QgioLDvz+3VWNlFbSnukdKNuq+9/huNiq6lbTL9kF7q7iL
uuPlDUH0I58gk2k9OkSazKw3Rvsc1/W1VtN0B9YNmDfFNx6hkjoxzTRf2Xf8jWcgOe48i74KR4al
9LGn9hCYEzgWMTYHG5oJDRGsIkVgD4dGYfko0749d5MbbmY7J6baAfJ0Tl4CurjPutC6dW/TJuVe
S7516clb4ouwcgLtiR0oQqWJ2QbybNBr07EsVPm1w2s5UtjWbnCKSv3PcjM1NgS4uOf5s0RfP+V9
/CulRN0YNOFYEIz3xCfka7607Kyb2BDh9xHYVGiM31nPDqFVx+sgEdaLEUyvKRiCE+27+gUNqX9a
br7MBmtVlelbIi0JXR2tnq551r6OkVmhFO6k+G0n6QEmBIbG4Tq3Cr8mEnhm4TwWQXhsalPf+D0n
4SiZ2hsJe0+uUSRHPegd9ng3uJou+BtAt54FNq0ngJDM3XgAvGE0qyxusqvpI+mBfHONVBEcl7eh
1hB8W4N+YYLGXNo1OB2QPg1aoVlHuunvhcr89RLRVkYc0GghvMKHcvY4IMK1TU4pUxIsLaYjDgJf
COl62XMzMaeKCvEU2Ln9W9j1rTNApbQ04DacO9dUavKRuOi7ioJDLlnAZOYk2mvJkH6VD4grYKde
k9J9VEZPizGiBbb0UmEchvnDbIZwO+b9byBWM0azJYYpxBGFjEohtyaaLUv7JzUHywL/S5CZCfnN
T/14xy9JGsn8PVyxVoa/bfze+EYN8jvJ6CIjgZ/AbVCYC5K/96PXBZelnvvqLFQ/ChLdnmuTrKDZ
xq5l8rw0XQ0OwHPz01HW7PXJ/9LY7FChG951VOQHLDfZcipaVkfNJJlSSbRby98lTkXHJbWfpsp5
X/J4zTSojm6CXRIE8I5i4I1htMtFNJwbbTjwGDWU8OWPMiKjFXeRmJmIHwk8wveOohQ35XhCunfG
gJs/bKJjHjqb/fLzJhckbxSb1cbPhXrYwoqQJhFoANhcrIqOFB47HqPnKC8ftgwxFWYe71Yzq3JF
sxF21G6DsS/2qC8IbM6y70jlcTON7PPLE21V1rUyyA7Tppuud/Zv38+eMF93bPqVSw/xXDq98V5M
+TMWYFi3yumZkYADi5MWHXucV0drjD+TtiA1GZ7MrfXROLF7HPGdgrYVdD+IF9wEVvtX0JF7dnEb
ErJt6CTU0Ila3sLlZ1k9kQU+1cUldER/WT4zbVx1Xx1PGz03dpnmntoj+ixJ+7fK9VfYKv614GjH
usTIYfkKCwleksLNcAMq/4j8N0RXOEWjdtprPXp0oOXRLeDB3ZMAgGJqXtDsNPk5ocNa4qQm4heq
JiG7D4nwdwfd0pzpQQ0p8+awvOSMAdBB2SdhRtPu6/EMZg5+DX+1zPpkvSzvKJpKcjyD6pz6cz8a
CaZ5iYo/tRO6HwIP8a5EKC+JlAEtlOxULONTnw0vZL+/mRwplzImT8fp1msoy+td0FXUoGIwLmFf
TJQxfJ5J5qXJewqW+Yoo6FMZaE6/jimlR4au9CL1yAXPi93m3xOJlN2OqBu1GDbhcnzF1OtxJHD6
XZu+GBrhFNWM8VqeuJxyGF88bfqxfuoZCJxHc/wVYdp+YGNyHlk6RcfG1OEeJ8PPUqRXUCvMFXTi
NLhVdTqcfLBwkt+KbqDu9Vayt+W3yRWPr93edOXFgCXTU+zemtysn2zulLV0idJYmuZminZcsVFG
mXvuOOTQuYHtEei5ff/PKaW6948gT6K5TXvW2lumhaXE+0dKqeyVNBsDblqi27RJJyImnZzILqgh
x6jnkDQfJieUy1x5V4ewwjJ48CpMOLjkV0s3NWZW1OHt1mU27IQEmaG3mftf4lT1+YX8a+Ko5IVS
1HhSN6QhUHvz779+8qAHzf/5X/r/7iOjYs0PxJayCblm0Ldb1AD6hjhNDsBlsLXD/DdnSHmenOKb
q8nv4HbkujJ7CkKXSeh/vnDyn6G+vB5WH6JPddf1bE/8IwGavtkoS9GKbUSNt1J8xTaiRzh5dxlE
ajewUm8iq0ox/OUlzHJn/Drcsk6iwNXjMzq0z0g69oHZlTzKimz0zozCY8Z8cxhJJ6nmMNeSJqdn
5J+u24Gg763hGbKZv7cFqmCX6n79n38tZw7S/sdltiU3kxSmJRzdFP9+mRlcaJVoccmpsTkNnT17
uchiongdQvKaAplskrFkVjc02sY1yDKgbzg8Ek9COO62fqd5P8cYEMzSKOlGChRujIqoSttArZ7f
8gxh7ykrEjis9AxABqCaMvPiW2Dh5CgtmPo07xQm0ppSnoVOe+7RKQuvgKmUAevUBEMTTli7pYnZ
OGAaxikkN3OyjJvgsq9st2hXaPeg+8wjKFrVf5d6Oq0aAGgautxcwdjxUQkx39tCfAbUM7c7nRD5
wexAlz35Ra4MWHlYaZG9DunZcsoDTmB1bibzQ8eFsCqjmEo3YapjD7/1NCr45XLiDaCuL8PhgrYs
hxLaoCLDQILzqWW9r4ud5EEGfWuVp//87sn5pvvXd0/YEl2QZXLhPUe35D8eEhWmo27wSEOsagEk
MhG5xwOIJFsAce3m+V9cIKz8mmjG5iXxGAOiUMEi6SMnb2SbH4MmGfehRnxSMqeAGgm5TVFVnqvc
VVenY0AUTv8tIfufdx2v2/Qke4FjWJ5pOP+IEzYL4YStL+GmZgbNjWoOrkOByZ4STeec+NB1Bqz5
WISu81Ll/tmK5HXyqg2QHfczaKn5vVDLdt3sO+hxWmz/y3X9/8QdS1fYrnQNzxR0Yf79qQikhid6
lqT0OcE8CCDSfVExA6qhjvWW922o6GUF0tW2htG4B8ttQUKKnrxQBlAanXKLtfsZ6TrZg0AoNmVK
NlpcyPckH+yzzNEZJdMjLn30J40srjHOM7ZWp1j9519E/+eFNoQpObvqhm3oluU58t9/kdZQU1FX
CPwdGwFx4rIhI3r8aUzibbnqgqJM9UZ9l+Afr4WT/eZESrso1ncZ8bVTXGlvKFemjeth9/vPL86c
3+V/vXt5cbwqXiEBaY5j2/OS+y9LvK0xlEJuyFXWbOMIpGXf0m45k1WV/F/Ozmw5buzK2q/iqHu4
D2bgj7YvMkkmZyIpSpR0g9BUmOcZT/9/h3a7mciMRKvCUXaVqeLGmfew9lrXhK/7N08/hDUVRGm0
c1TlxZWZtsxoyVxkmXvTNd3PJA9fnBFamzcVXNgi5gtbQzu+HKtLqNrDBwAQxv0YDjtYPsotLDLB
VetO9kPrwBbTofNVST3zRgWiHwTKJbl5GNeFSS970F8YWWV9aExY8CBPAUvDzVRpNEgNlg/mJwiN
h8aAOkF1qeoYY3R3foa05SMoqDTYwrBcyyDadZ3Fo5NncVFFtWDTyRly7AHAETwK/J+fITQtNn3h
QxbXqC1S48RmhQ1wV7g2mIU3RlZU2Bz0/iIw4VqHVigA3i3uvHlvwjup0D8OqMq9avJpHwLP/NfT
8l8/xv8X/IIKL52CIm/++d/884+ihAIMGt7FP/7zIfqBsl3xZ/vf8l/7zx87/Jf+uftVPH7LfjVn
/9ALbDZFtvwjB78W6//+uotv7beDf7jMW5iw992venr+1XRp+/YJjEP+yf/rD//26+23vEzlr3/8
8aPoyCvy24KoyP/4949ufuKbaByy/3r/+//9QznGf/xx+6088ed/fWta/lVT/zuk0jTg/fG34dfb
/6Npf0ceBly0Zeu6zg//+Fte1G34jz8M8+/sO1NzhanZ+r/+pabo5I804+88547t6pYhOPsc+//5
noN1+991/FveZR5MWi3O1fKVsfktqk2Pp47TqFn20vVJE6eAPr00XmZqcADIr3X1R5DRS2BG1xb5
GZMNVd2Vxhf+O4pf2vYjf9O3X4vsTqJ+x/ATJUlySTgJycpLsrjf5Kfx9Jm2o3J1geK0D6+QRGjU
UHvXeZnar3E2+YRMV8ZMo4HIVhzAxZPwb0u4o7ZjAfA3Fk+Cg2CdGtAk/RKyKlDQSEbe9joyUnPF
JdPkN7+7FqUlBiVhao5qWqotL4V312I9uQHtiRNit62G9Est4LRUVAden7SIZmiYVXrdSoiK7rUw
BJuYGLone7t2+jTA6EcnPi2zUAbpbZxfZMGM/oehiD9z0xXWVTAY87YKChBqLjIhQwKwogYoQaw9
QCNaaRYyJkVyWwRpi/Zi6Q/a9bvt/u/t9X47LRxphoeLh7Oi06NusqsWdxpDqsyx15SXUdOBc1eg
vmLwTaATyf08tI2+Ym+xRRxOjSFswLK8MJrLW3M4nQNYcJzEQd33o/FQQ+Wzya3AsyAEE0W+Pz+2
E0tHaMWhNFg/4quFraCu6jQMhP5SlxnIe+cu79PnElFy9OUso1x53XX5ei92Cm+6YCaZSIJouWff
7RRoEzJU3Wr9xTXqkWYe+NYhCokuEzi1bk0SV4BbGlhhioy2Z4gqbThv+/ohaZMZeLKqWffTkItb
pJ6VV6e3laeg88vvnLJoW7rddKUB+Id+0QGQSIXzDvyRsUMN2700CouSSaqO0CYP4LDHMYygwTWH
54pOupdk9C1aPFBx1dROX3F6FwdRrqcDj7/NqmoOBH+L41HawEZDRZu9WqQfyJ/c0ADx1Q6Llbd3
4Zy8mXEckw0jLP7jLM77MFSTVal1sFdnOgTUFjkUPQZKen7DqAsP/s2MK3RV4A+7Nn8dLuE4DlXl
F3awF0ao4mS2PxuKuZdZWLgevMT1ldDhMS17/0fSgdyYo6QnDjRhVFv5EBnovdtL//oQldyvQ1VW
Jco9/BB3Vv0oHLVwH5sUuTawRtErXsACTBYL/CyE6aYOz0lINtvN/eHejerufuUbFvv56BsWkxG4
8Pqo8Dt4Y5FGH9NeVHdWav1UgbZskwz9C9Te03ta2RVAfnPTetARIHAWp8NtPY3OypScuDh4VP4z
I2/P4rvTFaSGAeItKve9UT7wxlFlTeHQT+mE/Cvj1vEpNW4iw1luadU2R1IBevxsuzXa8I1KTQ/F
mCzdcTKVjZfbTXFpl371CgKfCpCtkqkrQ3flO+T0Hm0B/e1YEZRpxuJmJlAZaWGOXS9rwp1VD/do
DdxVCvTZvVl+ggmq3iotjYBBtXIKTp01jrMrBJ4GF/Xi2oysuPO1sXe8OgmKjasXD726dp4Xz86/
9hYPq44ar0m8vBhcSTlxCKtJ7PWxpgJBngaxRhPoSoALzaUiPYfzy3p6VP9rUe72d/sHadi5HtzA
BcHavLpj9kxWMFpZslOXoftuVPLn72xoPetlD1FOfzC4uemJWnFKb8X5gZw8CKaqkYTjbRPO4sZ1
tKlTmkaIvW8Htx1kllDHAFlMBIRB84qtEwOSV66qE3vbXIuLZWq7Dgxa24g9uMEtULNLa84/+SN9
OufHdLTXDcGVa/N02nLbLSOrqFIa8FtT59XGAOd4Oll3kPqid5ggCmN0UPj22p7tQg8kjbUrvuTx
rY91oElgrmwLVrqlMznoiprSR+t6aQACuh2yOycGjA4pmRm3N7NCK4NbfnOL/KWf3L2eQaV9fvhH
p8EkYID/T+A646scDT/M+tYoq3yvOJ1XRfOXXEEvVHb8B5Ep0CSfXt4Qd+etqtryhsEsz4slXB4Y
YpbFTgIwnMamUWOW4nJCZ9ImaBsvgQwDUSPQ3t01WbJHle4jGtBotSu+pUiTnP+Iox0mvwHfTNdV
uceMxZGZ6qKDVqMq9l1O+5kCvnZja8l1gAf124YM1cCFEC5/iWVyrmyCcnCKTtk7VQoZQISKT671
2daQXTW/bYpdhC1iPaKHpamBQKHV69L3ZsvYgY2/g7xhD41j85fsMG14nILmsMX6UcbWRK63AS3C
NDYMItKuW3idtj7e2srsHd2eiAdxLoluDQJgIRam0sYuDLqrMvDcBUW96lEz2xVPcuGtwwqOo0Ok
5cqSiIP/cnh5WimQyjIuNQ/iqOvKSm8EXN2kim8SRKDCYtqdXyT1yMWS9gyKL67u8AJZi51nOXpm
A7PJPDOKKSLZpLBp9+yCS6dWn8oOislOtfY6ClMamLHzxuXvPnjbF7blHf/uoajaLFfpEhTe0E0h
KPqwurKIwy4CfbBWTKknbCGPoXKruIbFjljc4T1FXThcIa2AngAdPl0br2iEdn/4alC9DrRbw24D
qO9iaOH6tXWa3qFYDx4pvYWwnMksvUB8h0SEeOkkePu3Z0IjlUKFzeIuoqazmIkAUHs79Mkezl0Y
UhKE9Qi0natBhY7nvKkTG4z0jBCkTihj8dehKTcOIJIIAt+r6UK6730luVZt6qQb3apbKL0reglh
zzO+nzd7fHQ4M4bNJWfLLPbydclsPxtae669MEr8OysEJBOJ1nw9b+XIKzBNWTFiX5ERIf0iB/9+
RyU5IDX6t7zKnqIt9BnXAQ2KiT/d1CaY8fPGTsykadgWxFuWS9FyGSYpA3WisLB1rzHzH0Zu/GyA
s92BIyRdMVTqpZqX3Yr7duQhML53JvVFZcxNbHsy8qjYK0YMGbIYH9S4+oVw+a5AR7Bu+2sHNaDe
Dh/OD/WUXeiFTcchpNeN5aaxXL3S2JS6B2/6o5pCQRumYMcLcGiRhYpP3itfqgSmVseeV/brSdMW
OWfOLL11y5i3kljeUOrDZGXx0xXOZzzpS0BPuwJRFAiDP+uQ5psBmOXzQz5xYTiWzs3InUjDgrrY
SjmwHgcUYbGHbuieNokLJ0LLNh4/nTdzwv2Q8byuQmxPbdlepmf8OqPP2C2EN/dA6CbIiMUPSRUw
+u1T1XyYuhLKyOc2V3YW4ApD6VfGeeLIcPVTjSHYNzV1efUIUQcZD06yTwFRIbKsPTQifg6Qf2yy
306TUO7By3Rs4nnq1ksPz4RQJHTAW+wT7uitko33VeUo6BmWP8/P6rEriSGNhCiPqI47ubhPycDU
RhIH2h6ZgUvDCAJ4n+qv+kTFVaRQ2MDg+dXs5s/nrWqn5pLaFs+opdLsc3RMEvoyTcrVewFTV/bJ
D1Uf7Sco7K1w/FJW0Rdox/oNqOKW5mjzag7t79nsEiT5vme7kjwhtGFan/80ZklCqdUBqueWhBXt
IIZAoSIuroq0f64q8zFEO8Se2vAvbAeDHUn+h73o6IttP3DOhUOydR+qzn0K4jwHIDqEdOcK5fv5
6To+2dLnllVAYes8zAtXJzDtPPHbMXweZ2/0EyScv+TTdRW+UltvCuje7JVb7PjCRsyABxagBAcN
P+7wdcAl7umy0/R9kUx3fVIB2NJD5GpcoOZl2EyXfV48nh/j8S3CTiDZS9Ycz8N2FtOpFrHdx51i
eUFW/Bgz5aKUONYwcG/O21kWVfEbwaYYJpuPy8Qwl+vmOCnQtkFr9sqkK89KU992g/VpBM4glOxy
KsUlja31B3A8gFOT+2qeoUgByeJY6aXt2zG6fD0khvFK+uzEGnO1sZE0GM9Uc+mc18AkaUfIFMAZ
xYiaduIql20K21VbZMVNYqT9FRzd5iunab7uRTLvVubl2L/l6SBBwMtBrchdzkuauwOYHqIQ2AUu
QXvwaKU/cmsCfkjKKKUr6TKjT4ae4B1h/u/ma8lNWDhZjmYDZ7GXzryZFV2kN67j5ZUPRZzQEmDb
db3iFBzfOodWpOv1zukZm8lMu1Qf9m5TPNGusx0hJBG9RZ+tu/IYnzKF5o6BJy1Iii2PLIK4Yd4C
S9/rInqGFfBLHEI0Y1n3VrxWkjnxMJKGgPtAI/nHAi4f4NROggYITLKHMgBad9X4E7gTKTEluJ3s
ZqeU5Y1qVIhBVdoV1H7XwRh9jGFrO7+BTozYUOXOdVyyTEfPYw/7GbTDfrAf434v9P5Rz8yfitoj
Wx1fnzelyoU6jIcoHchCG+N2HbF0KFULdEdFLIIQfX5t0OE6BOXWdl6y8HMN3VgKLDPrH9Pu21xd
QWGIAw0/HfJz5z/jxJEl3059X8dNJ/+5uCVVHSEKZxgnD1Z6CIMIENDzHriPoyhEKl0F2V8a7S2o
eWc7hdNasu346QZXIAvOlFAlDGdxY5IHQW4lVmdvNsLoIg7b61mdAF5bv9xeu0Wm5AcEOCuLfMqm
q8qiNbNOkXox5DIebJvqbOfRzAHEUKjPRQOTqm5fVIbxZFfpM8Kva5ntk0YtXWbXKcwx3MNjm0PB
kEioDwDjEFGCme4kbXZn6B1V98JS0VrUGvhhdSsIV1b4xKNEHEFpGk4Ux6DEc2hZo0HArZ063Ucg
rgBdIljRQSq1y2HrWTF14vhIpxa4pCNnd1lFSDq4n0tCWa80w28dpM+bOWxeG0PQUTu03YrzcmJg
DncTCTT+S4a3hwPTM1jBDL11PQiMrJ1T+VLXLk/vnKIqbs6fklPXE+kZwEK6Sv2ddNChLch6GuQy
dd0bVaMBQkgLFXIM8FrczrP5AtXUDzE332sQWqnJF2jDhyaGIfn8V8iVWtwYDtkCB7SF5urGMqrm
2Uk62pFmz02dFuWNRjg7+JHC+7yBVFQnBXeR6lCinLd6nCqmc0+AuiA00okJlzGLNc+iG52x55hk
zQfFavx7ZO9B7Ca2/gSpPiymaZm9dOCZ6TOnltEnhbmBs2pYed6PthceJG42exgwCA+TdrgIwRBl
/ZSOEK72rnETTgJWkiDqv5Q8s7dWFekr7szRfC/sLZ5ahDqMJp6E6Q3J/CMo+rvWyG3uYFXfTmPz
qx7qFZf1aEdjEGCkQ2xGbv4oiWqhRB0HGTmGAlE9ckLGp2SgeW7qy5WZPG1I+uFARRwO6+FMhhYQ
QqdRHC+Z5u9lHDwNo/iUqMkq+u/UFFpvDv+/DMklfeetDJmpFW6aOl4cakAYYb+u9m4CasepNPV7
2mfW9xKmi1+lLpo7SgINckea/UCAIKAoqtIdTXnzY2TSvTj2OsKTWWogAQ5X0/lNfvQYM/OE/zIq
Bz1FgeDwO9tQ8WmlLumKtSCosFEbv57z3Lk6b+XUbAA3JQIHD0LWV/783WxAONTkcK/iuxXijppW
tWkTYAuKrexMKr0wDUfeeYsnx8X6ApvCKzaXz7uZZdmM8FC2r9XgZ0WonxLgnTchX66DW0lOHU8X
XL7AuJ3lEw4DaircUbO8AQrnjVvUP0Ut7rOoRWoU8gHfdK7hY4aMQykuz1s+OZ3UanV8NnqxlnWU
tlNdfXTMYp/P1RfqBTDpOfEj9FD0hRrKj5nWud83aPCASzwGlatlRoNuT5M+r2naz2nzMhgQACFD
QpM+eRuogoSirfRKnJpaFk7TVBdflJrH4X7J7GEA99bByi/Sn+SOnq1gvo3B0WWToGmnax9M24KE
m3bRvzBQUkQ4Pfx19JAXxqAmxDiup/UBhPtFFj+qhU9WrKvT+0Svv/kDzYDnbZ66k/iV/7G5uG0l
qKybcFI9qyw+haV9Q8scUr/+Ssnl+DljvxqWTogBYzh7Z3HUAZ70PfXBYG8mQ4DyYhbcKIMj4I+r
/IdQK7vLqoNQYOKnG7Q/8h2kue1d6oi1AR9XYxZfsrgcx9AyIvrjHU+byhjtwubPWJ3u60q8qqP2
nLnlj9qfdjJyzX2Ykc5P96nH1MC5dW0DZ5gH9XBvDYOFUxNMYHyQtL9LiW3vVXpKfpWOGX7tpsZd
eUxPLS/FJ/xDmmmATS0qEVDTJokuFNtDbdSmAyv6jODLfMntUa7cskeuNtMKwo/0Md4aLttiZEmX
dlpjxuGeePJ+copX1xq+V2X7tazny7q2PtVt/fX8ZJ66ZkmqSuAsRaejelNlok4da0a0V2zrSXT6
Ha2Tf2XBOI3gziQsEzDu4YKN6TDUZaFH+6oLPtZQRoROdoPO02vgWJ/PD+fU3pDQByJxBkMC4NBU
VdUDpEN+vDfQpXryYealG6KFsG3S/MvU9P39eXunLnKuGoJuwMQWUNpDe1mGPDT1sNwbg28jrQIj
jEWh+Obr82VQrjwaJ8dmkKYB96/LDXloywFZNKVuDsqsjR8iU9nQHlBvxsm5zez09fy4Tu1EW9ao
gJqyH5cZ4qS3BrsFxb73Rf3ZCWmENPuGRtT5hdFCND1dQeux8kad2opsfaJMvHVZPTocX4djV05D
k3tILNwi4HkzqDQqnx/Xig17UZgaKrcYSHzXe6jYwPKmPH6+WLkvTq0TG4I8jE7jm710UWGn7gQq
QNG+99Gdp3k4vxth38y0trlJYnJr54d06nqi2k/RCwo/eXMcThu46qnhIgQF2Y/TVV1G9J4rM61K
LN3K7J00pcm4lXwLWPbF/dTODTCT0U72moIcPJ3E1F7Kr24Sfzo/pFOnihQoGBOBT0vcejikwU9K
yrNJ8gyBzOVo2nvVT/KN0OOruoatHJmxFWfz1HZnvYheGJfs9Tk0qEytXQbxGO7RWkYuHRmFoM9f
B1E/+8m0pTf7FmKhNQjyyVFaVH7ecmhiud9R+wngtKwHzy6ocEfIy95ldqM9kvNod0MmZlhwo7V8
wKnN6XJbuSTi7RNpq0rLW14h00ML+SHMjU+hIW4qO79Ue/Xj+VU8NkUFG/k0CViipWI5qQ65wDg0
69yj+wXyWMWL0+kD7ZwaUtH2im90vDMPbckFfhefjDBpGpkRBoiExyT+5qx41pBIgf7AXEt/vt2z
h2EDtjQaGegqUWlnXezOXB0CY8BV93S73TbRax92m9AJLkYY73igN1PpXIEt92rg6+Wzbn9qNPUZ
dhL0mZH+664lcoWU5RaS4BnOlClCBwmlTlCygBBJmabaNelTtfnFzTRV2kZEX9LoVjX3yKpuGruE
hsTeBKCYlfLRApBJYwi/1XJe0vhjreqXCLvszq/k8a3JiA3cBFwSg3BpMWJNMWN4iAAxWqmxwze9
cRX1y3kTJ1xKbLiqI5F9NGwtS6ElAhhTxK3sOSl8fVDTUUK6qGK9uIynXP/UUZ70lH7uvhVuMn6v
p7C+7qq6ej3/GcdnkoIB4D42rkPjw/IreIPQ6GSUnip6uu2rPtqpShfC0I28AQRcFWAG6EbPGz11
UHBkCUuIralCLW7wsUJotqxE77WZ+CKcSZIc7dXagCcO8vPzto4DM+kcubyvNtzhYBgPD0qRGXFh
mdqwr3M4XX9CS5Hl3aXdSnbmTZd/pg62YvGtDXp5XvDXCeIpqNMEtTBp9iNcWFBue5HZWY+REsOE
0KgCbVkUJi5EF0Fbj+xCh7xxOW2KSsxb9404/wlgN6rvI5z8qBIDYt8WZUBvfRoJJKpMqJL1fBjp
n0LeG14L+rAbuvwS2NRpY2usL41fNF8lJvNeAS+CpOXsDh8coUS7UoP0ZDDRYIiCVvuEgnNyHeu8
Opt6+jAFRvSniKN+n5ld9hWpWwFNWh94vloY384vx6l7y5aII3xIiqHL5TDGVHPrQO33BZ3sALlu
6rD4mdTZn3/BDEAj6smgt+jDP1z1ZELtyqQ871GA+jWW8fdIvKlirWzkE6MB0wTAUQXOwOu9MAOx
WqKGQW14kMPf+nNB23l4nY/hiqN4wgwJL7q2KfvLjPbCUVTgU5v92pk9mQ6j/FOBBxvBFNX0z6yM
6MTRlHEfiXP5hIGwP5w42Ny7KDLJQqHb3T07WhFducD+XjlkykUIx8/KYTk5NMZGpoYdceT5WEIM
Ux900b4IYbpuRgPW9il8tuxspeR76r6VZBZC+ljYW2ZoUi1QefbzZJ8Xk3Fh1dodKtGIls0mMHUL
sYdgp+npD3UugPqrxdVvb0gTYCqhE+1sBrvycF55JmMkWWwThM34USnDa61Uf1TdKpzy2LGjWY4w
kJgQ0MFRWT0cIazSUHPcDyktC/CRkdobnfzBLIpyqzR6gFpwVF/HVpXdJ42QwjuRimhwC81qNsK/
E0zxRZ8KDYVo3mgLmq0b05B9f0k9r/gwJ15ZvpUY2SUpqOrLjGcdK2bbDXO+53pG7S0pn+AEWgn3
T7xvYLjkXsbZJWCVP3/nJ+WO282KYts0LYuNMdRXulvc2KCrC9fe2siSn1/mk0PiYaMgDUqYlvVD
c3Mi2rTos3avu3Du4/441e68hVP7GOQ22W+LTaweNYEZYYGe1ejne9ftn5Ok20Xc2ege7HT3y0Q+
g9m+KAxwsXq2sodPPKVQmhBk4ymAhV1m3ntfh9Il0JN9ROEIPm6ai+pNbKOhAmkgjt7KXJ5I/6km
wTGpPxxqIDqLyYTTJ5+gU9D2Zdap1yOUvS+xBhlUSvvhjd/bE2l4+GdheennXSqM+F4EsFUkUaSt
3IonJ92k+cOUyV3tqPgdGJ0V1JFWks69hjNpy/8E1aMT0Rp6lbjPaHJuWidesXribuRx0UjU430L
HNHDzRTR3BaiDJ7tkRCAVCE1Lka4TLZQxqzcjUtDwH8hrgBLgQ3SrPbi0keaEDk41Kg8nR2bdXtk
47TsN9+wNxs0Y1ID4BY+SpCr6K0GiWwbte002NZW+rWplBvXaFYmbXngsQMNAm+JBBZBhbAYi+OM
JW2PcPrlmQGqx0AlLhLNtJnddrhsdO45w2lXD+XyaMjRqZolgyReT1ADh0tFx+0YQDISeiU5qw0a
pVvdjl+RJvw5tm28AxuGjExcoSbR98YWFvQSIlJD2wQFvL4liItNCJfhhd5Y7abWITeJes2+A9tc
XRW1WKlVLC8pOUV0HRPJwagip+vwYyHAH30fNZanEBKufoBJOlmp0Z1aBK7dt5o/aftlpB9EBv6J
sG1EWTbtpqTyUsMctVmrsh8Bc+RIgAALXjxX3hWLE2K50Sj01g88GgNgBbNHqemOBtQ2d42rUhg9
6XgfHffISJ6lJrwUITbhA4by1PZvIX3sLmwnzz+ev6JPjN6g6iQbbCQYa/nmkCdXIavkOJWO5UXU
K3S9meHSi7wEqbIx0j79vj2IG3AqiOA4v4tZmFCnFlUZhl5UhZ9LIe7UuL2PS+MiNPQdOnkr9/KJ
7UNS9j/mzEVKUYdNAGdgCj2oSEkC9GYA8Wunrr1z8qC+j6LejpQBdoLmIfBOy1mEHT9wA5SK4PFU
m82scWzUchehjGJbBeyZRXFZS/o+P50eKkUrt742fDs/sadGCtAHPI70GI+cKWjfZzTmI/8JHXkv
8vWnUY9WfKCjR45hcluRE2OMYGOWxRYIr4ZGMwP7SYhAvbQqBx8sSZr93EXdBc3e067T2+Eh7nr7
Kk2Tj/oERTeKRWvoshObVkbIhMhcmzQcyp+/c5QGexQtHRLKkw7LS6GpiIuBRE1qgdKWslenrN2e
n9xTh9fFNQMMDmCFAF2+Su8sVrXiZnM9wV6d9VvSSyhITc7Gd5OvQg9fcUN+Rol5bc/2FRIrW9hf
Uctp70XnXyCmc3n+Y06sNKAC8v94GoCijhB+SZf3YZ6GHq2I3UadrWHTpfbKlj5+ZmX5TrJ0OPjm
RxFINNAlXs618uQPcLgXwa4PVWDB/srle8IMICDZQyQot8NlcTiv0CgHZjFZEbo7qnikCj5C24UC
CZRmzq+VadOODikkJzLXKXevxDod2hq6xCdTXZlPY6tnFymErVsFJvyNYXTzAzLq40WUSQGVSmvF
o0hK91svmvEuTP38xkYrftMDXESdXk927Dv1K/e9E21g4PCvVTGgdccNvxEqct9GHj/M9RhfVoTz
F3NVlbCbQwXZuHMH96yT7iDBLC+cJMquoyiBCFZo6n0H4OEGTgrqR4QbF2HdzFew0EyXQWDNf0Ky
HG/TKIofda2MXtTSja7qPq5uzs/SkkcRmgRBgw6vFG3RAmd2MUtljHRRlYAG6/0QZfD6CvHdLP5A
to3G6D8bW91Y2pckSzZq/d1EXs9wL5LqxZ6gTLeuEVPdRLDwltMKcuCo9Y7PgrKAm1Ww5Wk+XbhK
IHf8oR/a2Cvc4ovdVabXuKF6E+hpdUcOqt6aASz0vTXF94WTqL/mschCBERs+75S9e4q6hLjZvZt
BDnjTlspKi13MRgY6DpA+UiOA1CDizkb/EzLE2MYHys/w0qKpkGqJLsS0oeV5Tm++WSzA80HOpc8
YksLdwjNIcN2wcY8hX7lXnXpkD9MU3c3B6jVOdGuq4ZiJSg9um1As9LnAHqZlIBkZTo8NZnCc1BV
g/uUlnqHdJAPJeRYrJR45C85eD+lERp9Qb8ACznCXMY2csuDKP0nqT4McGlnWg/unIOPLr/OYChy
xKd/18fHJAcUn5JqFXO62FCzHalGCO8QiU+X/P7koptq6ddss8/nT9TRkjkcJpO9S0TGsi19g5bW
hDzo+sjzYxRwFMjMWtWLO2MXtvGXYQ6sFZdnmVWRJ4U+Qq5UsFkqPv7hggVDSBcFCV+v7I2Psf0s
VVpofnvKoXjjLNMdtPI4Hu8QrgvgZ5oJJ5d8NA4N1s1U611gxh6648pFAy/ubiz8tSaYk1ZowyAH
zy4hW3RoxR2UOW+VNPZQjEJiBK5wO0njy/NrtcwoylwIq/wfI/Ij3j3zQF1N+BkV+lppSnQmgMY+
1J3k+ey1qOOkJWJl+krIGRxXa61iEjmAVi8TyoupPJSIVLQQLq8xaR6fLLIA5K0I9Chf4L0djoh8
cAtHsj55Vd1t58z/UPTdtqD5UyW9D0cy0xl+GPxuxc0/tVrU4CieggSiXrRYLbiguxg45exRFLio
w1c7+113l5V6b2CxUh3KFz6SlbMXgHy8QNaiuSvNql5JNhyfXZlDAbvF1MFCusz6IeU+oGDL1ta0
6apM0gsShJvc724o69Xdyo10akuY3EhgdQkhjrgz2lrUvmnTxyalCqio7ETLJhfoZ9fqxfl9fmp5
JLCIIEz2si2xAh2dk2XZYcrOSAb53fdwApZ23sbxPURLHl4qfQkumi/LyL2fzD5OE3/koUYlDTWe
Oeh2CUSyIcq38yS7884bPHbS2RP0iEnOPAq/RzVtX8syrWiV0XP06s80R5PKcNGlrFNXu+uSVLkj
fIJHdgiyLXo49sZXJ1orBVriRR8Uu7aMnDvUNeYV72A5EbJvDFiQbOeUDUDLyZ5Ne1BCTaseS2dI
t7NWgZxQAPNrN52EzULfj4hFc3V+MpYr/GYUIDbVfQk7WR5Ay1Koztl59TghR6Ej2rrpCoTczhs5
OTJ4JvDKoDfCHTm8XESuzDoco8NjLRrURtDlGev8Zowsd9MG5XMyaiSW9UldMXvqTqMODXUZPgNs
CYunOzTAbDd1NHldpn4VLmxZpn6hwr27ycK3xkhUNdTAb3a1iL//3ojlAyHxPDImUtnVixFnijFM
eGVsMdF0121C56HhX+Kfe0Kkxgblq49TmP86b1T+0kPvCKNQyeKb41/yd4fTbHRFmtOCOHlqP7yG
YfzQwb+7iUsqq+cNHaWO34b3zpJc8HfvnzU7dZxGtG2ZzoxKOMrv+9GvCqTlzPLOrTSBqpqvXcRj
iTawsQXV6u/Of8LJsXKAZfszXDbLKmXTiykfymnyxhl9AuTfJ2uCVqIpV/KKy63LSCWkATIwUn7H
aWTXrso+CBu4il0UCnvd/Fiia4S02ZepcYzNbFf3gZqtsZKfGJ2s8MsLAY+Q+P1wfrM5g2kQcT4v
qrXpHphktQ9sN7wF4mSsPF0nDgm3oQwH2K8unfKHpiZH9NDLlZPnTqNFHtn2OtP4ALPpDyPRt6YD
/YMV70PEAs4v4PLieZvYd3blK/duC6GUrE5J3U3ejHZIjRpmKzfreRsnXkqqSqDq8Dql976Yxs6y
uoKOZIhfS3u+FBbXuDVrDmSi0P+WQbdK6730A8Bj0fkLaQXeAFHQMk2RJQYytWHUeWY/PWa5f+Wm
ytZQCzQ/EZRVQhQkFbLfSBt0RXRvB/FbSrMa6h3aGI/JpASbyO0uYj9+PT8Ty9l++zCAItpbew9v
3+Fsz2ar0Mtjql6ll9N1FyEYX5r6GjvSUeLvzQyMUniRkjJy6QcZapRk8djOnuFX065JuvCzFYbO
gzIrMNNWQbOdUqN9cUUwXRhOX16KukHbziK7fX68y2MrP4SOQ1wKyGqBcS78SrIh1PvE1O3dMuf5
rP5UCU43Su4Um7KJ7hFL3QXm9Hze6IlJxpRJIpkQ/5jcK/Yj8EhJoHu6lup3oRnqD2rtaGvui9y1
7695xsaDRmFA5hhl8elwLSsHDgFhK62H4POmCJsbxfpYw84Sd99acYXW8m0p7C0dt9veEb95oqRt
+nnI+ADkpXVrcVuooiqQVErBoKTddzOqn0sn/u5b467v2l/nZ3N5eN9MQXAhAKzBDLn0C20XGukB
AWAvm80nBJaus7gt6JEtruO4+Av7hSwx5Ct0yErakMV+mXtYvQKljp8ZX+t16MnvmqAQn2ezockR
HPUHHQLkXWpY9Vrp4cgdfRsob4sMiYkol7eUwjp3El2FP1/1jxUSEt+1YlI2Dh39u7ioDTjb8+hh
7lSSWZo6bMOpmhGSQoteiYAajpM1PsW+X1+cX4ATlxnB+luhlplRlxmdfFJs32gG3UPPbitqfUTd
yULLxrC/RQP8CtocrLxFJy3SGyNDAdrClyhoOxzm1pkJ1qxIu21T46EkJAwK9bVO/GekSn/3fZAz
T8WQLDk0QzSpLXYz6t/qXPeF5kUDJXY6cdDc/C5odwxH/+NfmEyU1eg8YX9BbHR4aGUKJhmmqvPc
aCLtF3VI6UZu/0NNjflKz9pPQk/0lWyZ/PzDiwIIJKm4t9w8NB3y6X/3xCp+5DqFNcT7zh8/uqJ+
QiTGQzhtJYRYehDUW8n708vu0BsiAXCHZtyutbvcAo4/peE2im5Sst2pPl1YLUwrH+L8U6+u7JPj
2/3Q4sL9jONuCDMNi2WOHnc908c4bEZ6VofZQ6x4G1YrN/uJmTwY4mImh7IR+Zim1rNeNc9h5xof
1KCeLjq/XYMtHL8hxMKwA8BABf0Uj9fhZMK5TNCnJuXeQEnzsrZ75XIwQ7FytK3jk0auFsCCZHCh
E2155+SlSc+LE1T7zkiSuxGcZTjOGXLAXXtXh1Z0rZYwq0+5kl7Ek5UWmxSJyet00KaPQxRC2QSX
9pXSoBXVqiN6sBaaKwogwW1DAzohR1c8Dxzwb1YxdJ8rVcQonUb9M26tux2MzIJ8qISM22nbrRug
mOPHyrRJWtFw16X6VYXQzFWFyBHAkCi8Hqaiv5k73bmy0LHatB0Snu1Q/cTd//+kndeO3Mi2pl9o
CNCbW5LpymaWqkpq3RCy9Ax69/Tnow4wo2IliugeYG802kCRQQZXLPObzo/wvHzFQrL4FUVobfeV
HDzKPZjflDHBS4xnlSfLub0TGFrt8sKy7+1pxJIm1jWvVhUCWlHpD6FRG9itKOoXe0jjY6bhTuza
WVteKmluPR2f8JuoxuYrl7XpU9GVmpfJdBjVgZHm3Flb4mvvbz8UkZgjAu+DIg3Q9+05APuOzVLa
lJe4R7Ch7lC8r7TknA3lN3DGG9nSWkedKgNi19LktkzQOZQ7b1er+qEcCisVl2gS7c5Um8prpyD2
i9D+5WSdebCgSvtpPoKyA1l+MIDnPqpt1R5sWIS3ZmOUu04gNDR3VXo2p9A6jVarfquCRF1eoeo1
ZWw9FrFln7JJ129Hu4keKH3oOWjYLBUdhn912Hb7qZbS50i3Z48RMrIKQ6EejCG3NuaJ7x8vkEmT
kg7SMPuVV48378IqdZyw4fHqjZtoTyCppS45GM704+PA//6D5g5FTBoYKEoR/PXto0XQO5kV3DOf
zKQKsN61Bgit/VYbR3u/DBkZWeGim8cAej33Mqy+NgNdKy6Io6r0oqfQ9PjwWzdJ0LFxjEZ4XHX2
PiiD3McltzhEgVp56OmNhwBI9f2YWu0D4hnFizY6DazwsR5eRFpg6imaLr4DpiudK5FCqGmTXZCL
kj86MJ47s0i/A2swdpiTieNQxb1bNWL6NS29cQVHvu8kUo6L+k551CCsfJagEm6xE99vn7wbLDzE
M22ZE68CdGw0UZyb43xpFfkfsCP3od1uxMwrSxAtF9gawD1wiqsllLRRc3tS0OjGKgTZ3HQfWtPG
EO1PhvP2yiYkg/xZMiAYguseILoL6TTlVvIUjbfL8NRolRDH6aPAdc+unzL51cpSP1NL7AuSIzH1
Zg62tGLefxsLNRkOn7qkRu/gpXhtZYOpxcaTLtBbH9pjNH8to2FPDvD542/jfeZAjsccmZn+4sa3
DnKxg2GYAI5xkeoqdA2p3Qm1/UYUfhVOd9DDGotu+5Tner5Rxrx7l+iYwBKDRU/vwwTR9PajzEoT
dYdoLi9YlxnUT3PxVBvQcz/e3rusgVW4Y/DaAy9l00B6u4qR6b0+5vDlp5renyrv2sXPvis3CsJr
m4HcSUEG6oYiYhXLJpz3KGogHAeJwLu0rpIzZGdnK5lU+bVvjuayG6auYHvo0r/TFwuTyIzsxQFW
1YTbqtm+aSI3GZxnpq59G901aYWlxqmV2nvoUsZk3+cIsS+daw1AqRq+dkqD/tpnJRS+kkeYruxl
wA0wpkybwcn8eWFVFQtxippmURa1DQk/uwv/gaQ9LpSWVE08oJD7Lsi/6darMF/kUOycJMa6UvwR
qCqi4siflKpHM9Vu4G7xN8BarWwjqF97sxbN1qVoUxfBvbdvtsPuMax62Tn3U2XtYtzQfNtKg0NU
dVuE4Wtvl44Kg0yARUzzV0v1QQuJCVmLs4pb6UnuquiYqUBBPj6q6gJwW79deuV/DGIWicR1BtBw
hwdpEz+JpCHfmEfJVxMNOXg1Bw/XvQaKvm/r9LDkgpHdihNuzj3IeqF6Bajxx1gawy/NKMV3klkG
bj3POmgD2cI2TNF3QZi3Gx/XuyjFcQQPy6FnWALpahWOk0JqVS2mXRn1auu2hfwEFugYVTAEpJr7
6+Pn817ycFmO4g0ELsu+A1QslLKJ2y84Z8Wi8CmUTjpKSmQ/9UP0W2/1yBUCj9farLMbA5+YRy3K
hk+I1+p+AB3EHbiBb0ytzbGmj+LgVjRp/uXj33jtpCzWnIBLaFcziXx7KBMzKNO5GeVLFhUPDL6e
AeGcPl7i2kPncS85EyPid4Bnpwmdok4T+4y44SF2qgOm10AmSdsTvoOP17qyHZgyyGeT1QBTWLcf
wEHpWSY0/bzQa4+62rReBwdgo5S88iWD+ueiZZRgg0hffV5zLxIhicI+W6mRenqFd1QfVqZnKfO4
sdTVDQHjpuAC+P6Ov5WplTNbGUspgMRrpEf7Wvv3cenPUHgpxBf58dVXLKrIiXMdiSqrGWSMs4xf
wZwfi3jcOAfXntqiOwsuV1nMx1YfH2re2Rxm2Bg0caPeSlPc32ad090XyFT5Hx+DK0sh2eFwBpgR
c65XLwhzQTEmiqRBERt/hbUYaTFgw61uqfguP3kVABecFP37ZdLD0Pvt19NaZimnTq2fu3IAkRW2
ntEB1svzdj+RCntRmeH1Jp1S1foPDxP+FGUeCvzv6U1hYbVFVongPNlmju939aWtbGyQLbveWOnd
3A7wNnMQ8KlLC5f28TpEyLqIJzTazqEF2NmXxsUGkVd4afSEu3q2w6+jGGe31qz0peTfHlup3OJe
L4usnjTyIfQ5yTBpFq5/RJ8V3RwUiXm2++EuLRrQM050XyNxKdX9rd7nl399ggCuqw6FLdC0d7JX
XVvOOAjX9lk3YkFdU71GivKIu+nPj9e5ti/IjHSqmeCzu+Uk/9Vuq2ZnlGCklRcEAdFHT23jB8Nl
dygaj31lhr7lGnQlGpOlA1tna9R969n9ZKi5ZAeOc3ZqeoqFjHNyWSfWZ8bt466vjK0U8F3bjdMD
6o4jyncPHm711SuRKRWhlRQXVf1H7cpHvoSqaB9HUbsmalAuWp67jx/p1R0iOshdgzIa2dbbR5pL
M2l5HpgI+YvqacwFxhuos1zGhuaYkY9b440rwYaUgl48rQdKvHXG3qOf089Kml800hxlUS6Z++QU
afWnj/d19ajAomC4vGBB18lLpEVBGqUQuHWlfXKSvnVxi76BNXoHo+h+NjDY/vcLLuZa7I7uAK2l
tw8S7lLZ1FLinDu9vIu74KGzndl1Or3w9KjLUSRoN9As114dM6YFn0SwQZrs7YrIhsGEdiL7HOgT
Aynlc5N1jetI8inLuo1jcjWuQWVY5MYM9rhOkiV6po4U6/a5E2dyzdseXT8LB9juJlde8+G5RQxE
yacNbMDVLcJ1WNpzFALrXq0lpAxjQaU/z2I+0T45FIru16NzaGRx/Pj9XTmYdAO50QFqgnlYP81Q
DqQASG17zhpcwQvUnaC1nyUNp+WPF7qyJ+amSHwu/W66j+svLsF8LQsE12C2kGBqBAmZ9lSgdYJo
9ODhb7EU/vjqra4Dhm6A5wA7sL+1wkhmtWII7EE/A1WK7ysrNC5O0ub7Um0aHHas8E6f5Rg+cxne
lfNUeLjfGW4z1OJ2TMt9nRbYqfeylwdpdpi526FaZKGfY6q0JZ1z5bMlF4FvDVEIouqavKnMWdpH
JoppnW3snUg9lFl5sjB/dOEoH9Sk1jc+22sHGwIC/VnwWcjortNTa0Q9Ql/6QY0zli9h3yJCWUVa
9UQcDiRXq0tYd3JTNIe2DilCVIaBr2VdBxu567XzBzqZttCCq3+HH8izuDGakCxMsa1vRqp8Eykm
2mX869+fPlIggGKMHUGlrJKw1BiGVGkaccnb1k+t6iDlmt8rieZaCt4q/2GxJVNeckuGjsue/76v
eW9Dl5jqOe8quNNdNxya0pkWTH7rjhl9zI/Xu5L/o7mEJNxiL0KffRWDR1Pktl6b2rlrClrrSRMc
TLnt/n036M0qq9lYOtAx6BpJP9cCBlL9lBuvH2/jWqL89zZWWQA887hSrbTDxKmB+DokbkVDWNVU
TynRzoYOQ9P+SKNh43VdK8HpPKFgDcGDtuT6co4NALV8k/O5aysAI1kn57t0JNQKeah/mLjoHooo
gBoDwYZhST/tUuFUxwx8lxv09rRLenPcOXlRn2qUhnwziOp/f+nxuxAUJzgsDq2r86unFu7qSVGf
tTL81MDpycPxEduJT5bWb/Tjrr0GbJiZDVHuL8rQb0/vGE5caIWcnxs7+BWr9d7QO9oS6XFuay/t
ut9jqyQu0kMbLeprMdCgrbnAnelUr8P11NVS32emfB7rcR9UIwibBhxcHoXuPDtPfTpsqfheXZFs
kwEHzVTy3bc7DUJtSkdlRncaycHYxU1LfNflTPM72Qp8NGPqXW+Mycblfu35Yo1oLYgQdrpu9wsL
IEZZOekFzC1ejzrmqxaopZoh5CymfybLOAW6fTdW+cbC10LtMrdnkEGT4F2YKNPGFvlEqLUDrfyq
tGPyuYxGhqWSXW18Utcuey56ZoyL6uE74Zq8zMYxVDrQPIn1e6B3dFcls+1Zs6Icm6JUNnZ2LQDS
cQcqAGATCNEqAFLJg6u2B/UcCO5rA2Hv05CHw0aqdHVTYEL1Bc3DxbmKT0MAx5PevnKeMOGwRfiS
5GHpppg9emmrxBuP8OqeaAguAxvKlHUNNijxNM/2lJ/BwH5rY+NTWm0xdv+X+rNOkRa600LMIHCa
y5b/uqnSqleCzI6yc6lLiZf3peMaVWh7htbJB2nUvwLPd/wavukuN/Tco+EV+Pk8fReqOXqBZue3
ag+ZSES9i5xUeEsDd/BKkThelRSqq0lUb1Uq/qED0Plyp6l+M0JznyxGhL0uUi+bpBfE/H6Eo4pj
X1qme/w7SzcO8SXVKzHu5F59ITss9mPZocqkN7Mf2052A+knd3Eu4w20+Usi0au1Ervc6ZCE71TY
yK4TFaXXmlXkpqVp+iEb9UpD0j0LRWfPqLV6B1ahcIs8MnH+TSAFOFLhTlJmuPKYFYwYtAoJt/DL
YA6F50T9z1bqbnFMCxBLb0bAuqWNn4Xaer2Zf7MzOmPgEQsXnqDsRqZ9A5S59PNKkr1xTiU3L5yn
xBzO8Vh8GarkqYxbEwPg2PL0fr4xnP7XRKp5skpLYgw4/TR78RWNIQasQ/szK5R/UDPBCg4P8bF3
HC/WEd/ssJcQRs0ra40Uerf8eYpAQzI7uqfnfGubGI+WzcBMdVJVLxHVo13akjvOYHIle6jdyqyr
Q2/In0qM6d1pDqJ9TRXpwl+cDpKjjn4ahBItv+I5b2bTjQdLeImCWoATFOoN4BWUTaBMuaXJK+Bc
PNS19S0ZIsBByUueOca9ZsiTOyXoBk1B8ozRzIsoHNmDN6Oc4qK+V3GF2qeY9p20eiz8ugtmulVj
c6rG4itNuZewM+fnWa6AeEzxJ92Y7qSmfUjGOX4yplY+heN075TSs6Sqt4PI7xkpNW7TaMLTmsl8
KfP4HyXPm0swhvlBkdN8l9dh9qRECHvlg33ukyTZjbYCcsqIb7Io/zGi5RsM0mUZeu3iYYrYN5uw
GISdgkgrfMdpLW8Q9RaT/8qdRAt8EcVRFVTs1rdglMdBCMxBP4cjg3/XKlNxCsqy3UUos3lWXTd+
byhbY8srV8MCeAc/5tCIYdj/Ng4ERhQqwklqYPc9MJsK5HnopollHIxkk3n2p8G+ijoMVlRyPQS6
EBZeBVLFRoSimulXw/OtH6KkKs9zpLavqWiiH1OrKw+m6MaTMBNjt9gC1W5T1dpdMerDfWeNrS+3
VnQD1XXa1arAKUiaITa2tnQzmGV5zEQNeKutI78fDLjMmL/4UqHmh7kOGLCYbeBxW5h3ZTn1fpPH
k5sVhrL/OJm9Fr7/jqyrbDlPIFREndpf2t726Jx/D+FUb+T97wGeDIF5knA6F1NBOvNvX5vKNN2x
ytA4L55JbWjdwLN5akDKmSL+zGAcMdTS9gdL3jH0SPwiVR9bYpAyRTsJlPTGz7l2iGiDMr0hm160
Ad7+msboM/pouXGOTTSVmRSrB8fIgGqkWfDvL0fYs3QLsbkhV313XjWqkQobBcSOGQM3qaYBtvoP
0rl4fC6NND7Dxbjx7X5INsayLxztPKvNvtVqrhzneS7U549Pynts+wJo/2ud5Sj9dQlbQWCnnZSQ
l6X5VzOgdS3NlzRIfmMK/ksrVejt+d3Q2QzFrXQvKda/P6oIw6BmAXENPO4aQTpPgta8pKaXXot+
hw3nIp7+w+dgM0LkWOC3xWh19Sz1wTCiXgoL2kyTxzC+6ST/PzxGVgB7taiko9jz9jGanTJJE2qJ
F0uouyxJLsDWZ64M5v5K+yo3Fbjn0UVEFSzVxnFcPuZVQPszH7UxZiCJWkOxekbWamBL0lmJigvd
hcqdBoCxWnsUdf5L1YbXBv+0jc/tSoRZwLEOjE2K03cEOymtnCpNw/kCjD1FoU35qcTx7uOHenUN
JouMAlRj4di9faZwyqtZ1kR0qaM+3if0jC69Ho7P/3+rqG9XqeRxyMgMkMwNSsQq9hP5z8crXAlN
NIuXiQZ5LtpHq7OBDYKjDlYYXsi4LK+Ms2FHQx7AgTQbG1/T1aUWBugydKM9vXpkZoyOJ5I/0tlM
ivhC49W+sWDgn4ZClzeWuvJ2+Gw5c4s/CRO45af8FTimAvCwMyKJPvYtuNWZklIbDx8/uStH+80a
5ts1hqpEf8uJg7Nm6q9NV3xSuWvFMH2uVKP3Cmn00Ab8950mBDWZlTIv4Wm965/J9izjfGqeq7JW
faeECahYtbTx9K61QJHVhXoHiMlAVVF7uzXgpnVZdbyk0k7vgjE6JPq41+ruHEso5tnhA6I7jzbg
eheGwO+PHytTSf70VcxAz1i3qO3Iuow1Lias1Mp0AFSchSK392Ybaq9JUaoeyVniZ0F638pebd+l
bfWAqXmHSqGC06M9fwkH/ZeK8eXZIj/bFwblmtn2HZHNsFF+mu8K8Rtoku78M5f94NrhoxheZ/TS
XbMobguJzDjMjkNhHtNOuR0jG+6UDrImGxSoykOVeXbc+GWMXKGuldrehA15SI0KYe5+iv0cm2Gv
n6TIM9SHSenyF7UDYDVG6Tc1Hh7CyXRuQVaVfVJ7pprqvqKU+L5beXjAdbG573o1xqJUdVshq8+B
Msh3CBtnB+doyK6YGFjp6G30zk/1MZ98UeZAreSZCuVLEWiVG7Vw3UBKNx7z8m5fYnHnVpWfHlBD
suaL5YWz5FGSGIXfN3Av0j39lXpvT33iYr5U7ewSHdEE6wzPBuxNNENi+3aw88CnY9HwFO8jfOPl
MfXn5psu3SeaV/aOkvldUUpM0zrzszRKyBObWukawENvYmcc/TK3DG+aG+egssGDiqX2rizUwAWL
IT7H6uDs5LhKPUCJmTepzuQassg9ZuKJL6Ym2kumjXNy6yzSd3Lgtlk9eeAKvk704O+MFPtTmQrI
n8tA9TrmFs9YcCo3kqb3h2oKRi+vHOWhkqfhJGBe+mpbTLvRmfFXrBNzxw7yZ8DqrV/JhXkvZwlu
gPDIdph/Z3u7SgIflvi8p2cz+ACwHIYB4wQNSPCgRds+Kl2Y7QeyAxeCVnM3q4O8b4Yi8VOqq0/t
RPfK0kPFtVuUokstnr2QqoxDlRqeNkfxzZAnqHc3ibEHQaTuTTsQbjHY4iEzQ9WzJavyw6YCiyMa
PUO7MQ++japW+mPiIItnT/VNlGrlTp3G0FMqBLb0CDxZVcD3ZlgNwyByAr8U4PXa0kr2RM3oFHYo
Rfc5wrUydYKvjnK1T3IQRa6RVuAC22HyR10KdgMk339wg8o9h3mYrxZ27Tk1AHwDDgokECjsiaaG
u3BMi6OobHq8GkLVqtRqXpRykeRkHl5iZjHklMDyZWEFboJImN8ZebTHqb46dYy+XSFpd3YJHlWu
RfSpM3AbCmPU2uJMCg9DYHQ3KMx+D5xcf1GMwryzaBW6cLGgL8QFnyeCuy69nMCNu17zJBozhxha
jG+mcvMUD3HlCzTsvAJY/smektLLqIDdUkWV3IbH4nX9OHkik8adOurFz44Wtp8XUbJTpDh2LdFm
h9AuEGRU7H5XajPNH1uUL7JIFS/B3XGndO2ImCki8nNpY7vYNel9BxDtOIZj9JAQZt1ZqvA2jzkM
PVrZblkVDhbnfbiL4Lb71djPHAsA5MNkRR4YlfbYWvKifT+IXRTV4yGPI/0YKpjN2pWdHmxRo3Q2
BI2f4EVzoiAMnxAMb45FEf+KUHv2zcnR3KyOMzI9XoaosXd3+tKT57bzzDmtdrM8WTu91XS/Ane5
wyqj3VVVz8HQMnWn2ULeCSFPfpI6mV+jVHPU2hYWqV0LD58x1TMaPCaiNNIe/w/tiT4YUg3rAss1
29+FvJEPXbtzuZOA3Bo2h2Jd3RhNgstOiaVQK7IT8wVXDu4m+RfoVN+xB1dK0o007524FcnDwtD+
vyuubnmRt5qCGeB0qbX2k8SJAdZyDnL7bOiBl9rTcxhGt4YzHCr0byyjI8JTnwfNbRXYO40Q9vHt
+CdJWl+OSNniJgB+G5HQVUM3ElNc6rFhIdIIMs/VZfpWKu3Xsz7bI8NIR5d2NH6wkhWyHN1ao1VT
VXSZHxr5fArlutub2Zh4TlPJhEyRfYrFaOG/OkuuMrU5YsbjfEI6Amc3HNbby8e/f0kn1z//Dzph
STlhmq4Ss9hMOrOUCpKm1jTc0Z5ObRzu8Zbc5Wr4I8yk31UYHNBn21j3Wu7JGBk1KcYKfIOrNFe1
g7lD6Ng4t3P+K5KKR0kSD0Zmb5zPaxXrgk6mD75IZr3TolbNFqZcgdZuHSnz3ka533FnDMdCV3OG
il5hL7zOygO3G/pxN4JauNfGod1HmB5uefZc3TPUYUfGP4CccZXFSa2wC7mMgnPUOJLbdrV2DMpF
QEHetDk0l0Jk/V41HCgoYGXGDOv3OknBIFSq2ItD9052HRnUbq+IB6HTGPTHrK2MezVOpZ91bLRf
HCFVX+eob59nlA5aN44nAe8owYk+Gwm2dmA/OuM8+CjFFDsdo1XEX+3+IIZkcIukm8Gm0xzAbTAK
ZXeuVPIV1ayOEia3o2KnYAirtthPU4yJmiwUKL6NPNf7KO6lwG2CQPeRmJBOSV5+ydJQMLaMdJrc
WaUcpUoUoTsm4AP9wcjL2YV4GyYegTjiKtXjfUN3+9JHiXYJytHCJHmOBj9XOuNYdZHiFkUo3Zr6
gIWJpCfnmMbQY5xHcPcAW+yTSQy+FkwOTPHJvEhK2P/mMmatKZQ2iu/3B4DzDn0GvBOqRe8OY5xN
Q4biZn4xY/mByZ03To9WF37++JNeIuDbV0+RhSkMdRZV/juZWkmT8gDZF0zQgZzcgYEsAeRoKY9F
ovfcjulWdXJlQfTDl/oe2Nh78qsZ922pqg3TJl2WLjqF3j6mJfbATCRH41PNnuzEBnyUmcWzDMEu
hzR4Wyvx91A3h2MTtdMunqP8NZ+FeoeUxZYXyrXfRym94BuWHsQaaZZwo6pFkXXn2ky+mpUDg6D+
Wefl3nGap4+f/ZXrCeslEJ3mYkEPuHN1HQwiRrO2suVzNwwPyGY+Gc3wS9jTPmmM2G1M9fswtLus
yc6OLP2Da/EjCPWjU06PNKS+D4J7fuMXvY8Eyy+C6kcbG/2+9TxeqSCmVsOYn+ndHa0w+8cp49cx
mO9MZ3jSRkwRlqE5Ri0dF2TRjKd0DjcgAX8mgKsjiXoBMozw0iDbrsvksUswhMpkhVtmCi6hXjS/
Y4VcX6+abg9+egaqOSHqHNXpM9Irmucohb6vwsl+GAwn9tV5AV6ppfTFYuj/wjaHm9hKWy+PRjNx
06xVb6fCkT7P1tjv1SHXHmthFDeTUEev7RVzxAx5Gj/LcWHsAzBmJ2JMjgJx2fp9HFRfUr1FP2AI
SclHpbqUKFfurSmbDuXYpD7ah86+7OZmcHshdRd7UMDx9TPJezMr8aEepvQQG33xCCFmOiFh5dyW
syZexkyLfUlNXqc5de6mKBg8JZG2GAnr+hzdUGpz1H1BrS3YrFUfp4VbOJp5O97r3fcgf5rjLTOP
KwuAQ4Lzx5hnwTGuFujVSBM5zs/3c9zXu7DSrF3V61u2eVeiI7IA9AjxkgVZu24zxHEw17o5i3MU
mLegHYCXKYOgkEjzfx+HWYnNEPwY+a+VLrCfAikZ9trZkYZvc9L/7NBmMtKtXuuVtg1YMbomznLZ
c+2vnptWWnYIjzjjcioeRjw+hSFuCA6IdcrKd0kJXhUnO+VOfJfMYgOt9q5rszivQFVTzIU1tUBH
uCb+arkVs3D60I4Que61E6bNTL0ld+piTjjmRHN6oOGQmJVv2t8gwLpKfkzaxxTdgo/jj7ouEZbf
wYVHmqcC53gnjdC3uA1x8SKKqpn0NR7S7mKBuy0SfVmzLpnXT0c1tXfWONx1TXSsEdigtQrhDaYc
/zW/swt+0IkvpmOc7p0//3zuixf+RSm6Y6xsBPF3RLA/PxmoqcpRxxJjnajFjPTDTpKdx0n8ICDy
M6d+9nTqcpZskuHBzi0vyxSPn9nV1Z6/DJl9WP7SQU790VfQ9SVP0zcY29pyYP6Oo39+GC+VswQg
h9/39p32o42ej6iDxyYJ3CJFgT4JF/YgCya8udF2eEiKNwl0b1rUFwvna8t/qYWvMw6OzZR7WY01
U7FPhmAfV88YsxVO40X05EIqRP425QzA6q0Lpo8/S0na9SLcKJmWg/duEzrQKcIWkP31haSXWCe0
hRI8KmZ4G8+O4tXYLZ2Y7YS+lMeaqwQb98+6yPnz2P5acYlvf30KMF60qjKH4NEMAGxM4bxXo9qn
keEGRfOYIQiezuO3NCxOH5/9q+si+cfUDBMpBshv181CLFyjpg9Q0Y5uTWm+SysDAXKkKvuiekYf
60gB+1iYyZY52jrjWTaMYQD5HVgjPv7VwkqfRaEoC3rCRoc4a9zR4AxN8sASPW3diKbdxxu9+sVY
+H8x5qRJzKhgtdPJtqgZBukxx+ESRlwx+ez8V2CUr6WOXHCYze0P2KTBTRsU3ZGJrvBMMt+yLUys
mkJt3+jC/KS32fC9sTo8vcKu38eRYj5keUuOQpvr+PFvvvJyFvcByiMkH3H1Wa6jvw7FqAklEnIn
PXKnXopAuq8U241BjAKDFV+Vznyh2vATcwucem1dRgaMnh0GVXQz3q5bVkZY5rCoHuPacs66nRs7
I9CTg2o12l3JleVXIA5A4MZDBkoGbMDH+752MZCHAdfiR3A81j2bQsfGopdROUag7Kvazd/7sbob
p+C0fAw9cQwH0Z+ZUP2e0BbN1q4D25o3vZ9E0UZAe5dYLEw9wFyMQZe3sKZrjqbdNPKAWIk+JP/g
+XMnRdpGdXLtaKJlxVyQrBziwLoSToZxGlCADh7TCNVzEauK30724KPTVh0aOy19SGY4vA0KR1JK
lT28rBghF8X5YYPoPHZOaLglYqVubOEyWKt95g2dmhzVMSBxpuO+U8NZ3/iirnzBfy5NfjpjWnS5
3p6Spu0LMWt2wBcsuUOtuDpeCVyGkZ5tOFVcCcdI9ckaekzLx7ueqXexwIK8mXkHhnYAdrKn0/S7
UbOjY0vogWzyVK7cYaxHlECjgwxszZscszrIx4n3IZe1P+aWb4bBN0t3Phet2M8BHAIn2SGI+MkQ
9k0Vqxuf/fLgVrcPeSyxCjDPIkiwilRyWhfo5jmkRdhbIUT/dZTocDRZsnHurj1WNrj8j9wcdP3b
F5jknaqEaReee6M9AeL5DA/6vpbaZ6kzf7WDvHFeri6nwWzSIZFgWrjqLWk2kshJiLejKJxPSEIB
K4BcmNunXnJ+aeqWJOiftub6MXLBMPPE+2AhUr7dXlfNqoIuJ16S5m0L5c/Yi6IN81M8YF9pDbV8
jFDNpjmbMSIcx+zYwJhYIMThbdQX5o3iDN19nvf6Hvul7FuIXYqXRFLwWOllcSwLs3hN2zk+N8Os
nmj7L3OxQQeqOGQ7/FUHP7Bnmj4o9+7kzDY8IxxNVHZG28+0okQIS6tvp8aUDmSWyaGlJXUTCmA+
U57mt6KzEMgaQnLShCrU0efuB0hnzM5gmgQ7GfSgKyuZ/TjHuTgVBOuvoRKld6XRWZ5Mu/smLBF/
yBKCpLQUiB16hG6ot9OhbszANclqdvMQaOBOO1BN7awehlKvnhkhTJ+FlUy3nUQJmysSHf0GdXGt
qCRXTw3hGU5anvJRZ64mCDzxWEp+kandrtR7HJyzvNjz6BJUNbXm58bNsByS1UulY0jVQJMKyeB1
0LG0rFPsabIfux4IaNWi5eC0bt/JuwZAKh3aXZzPn4bWOOny8LgYo5G+f8KY69fHP+RKyfDmdyzB
8a+ruYqqgMETh5mOXHDX1lnsgfPUDrFsdAs4VnjwMBW0NSzpx8crXwm7rLz0zbgt+P/qq+0yJa2d
aLAfSyOoDqJ35N3Qx61XRRJvHsPBDQbDlc/WBK6lMs4AjPNOdCpV7dnMSrU5l3nvapBIW2bkhXos
9M7vyZs+3t2V65b3yiiW/jMMo3WjoJIifUgtTUJP3FLuYyZWp6wbs9PHqyzP6N0pQrVgkfCmsb+O
sIBzcqssx+CxR9ptV6excqfFuvAjU96avlxdCkqECqYIwdV1gV0DQ4iKsInOjRne1HU7oalmHrBU
2iB8XMnZ4J/9v3WWHttfB9LpwoijR7wQxAjKJy2+UFMhrMJkZ6mjNWdL2/nqJ4AG0Z/aGVT9Kp7j
mtrZKU5Kj5FeneeuwL9PbY5AS77ktf7kpNXdIsP+H16cRQ93gddxUFaHX85yc1Ctuj9nRlXtWmqX
m0TJhxs5yZqNW/h/kbPrUwKzQ2VIQe5BKfj2kQ66mceYB9mPNfn3yVJyeKqjLsAaFPIdOnXtS5Sk
E74/Tv9gmlXC0F+xQVt01m6IAsUzpmL2krrtEGhTkHrtQvMWUopyr/4PZeexHDeStusrQgS82QIo
b0gWPTcIUmwBSHiTcFf/P+izONPSRCtm04oOUaxCIjM/9xoXbbjeE9zjbd3vjGgaAghJw08kR8DX
rfj8JTfE86BlsvCZfotnPc4L38YFc+M1TPgVq/V2jFd3Q5vAzigCokLrM0VP0fIyt3o+Z6GTq/G+
z406gNEJRzRZen9W9TFAsxClQLHgo4nWGNIv3UxjYHHP0YzNje6O6aHMhuJcx2kZNNgpHaouYgaE
jVDm96TIfCoSfmlv5g/62MbntFPQcxmlQoQZ1XZrF6OxaQpv3CRqtmxG+oIvgDGiPRibJJDYlB6H
eUo3yhiVJ3CG8lT0WXFfJ3Z7jCQyUm0XixNz9vS+Tqs8LJVy8auxUyBOjt3FjMx2Y9oJ+d+SPjVe
2vuqqhjbvHCyPQ6l2iZBUn1rgtL1FyPLAkOmS1g5MSLgwBlwgFcx3c2ZXopczcMqWiJoD3O9MSYx
bLVYL7cp2v4hEykjhKYmL5obK3upGUkwqdqwW3iVWzOau10j8XIdFcU9ZD2jc7XJ3DCVPWCMyvJ8
KWrlHEPl2M6F3Wyz0XX8ooK7kBYiCuIEZr4RLcuuAN28s3Hqs31DFUMw17kRpEaN/mKcTX9Ipn+7
YUlUGbchjsZ21AHy/XNXa1WToc2WVneRXcRPalSNr4NHKh/8+0n97WNox66mbti6MQyHFfPPjzFn
XVpJsdj3s1N7QSTbm1omf/37Z/zWvUTS6R8f8sulBwVkshmC1g9IXp2adUCQ1U+pNYZmUhztOv5G
hWCdZJxGGlL//tn/5fmAmyH9SdcEraFfs8tatnWnR9pyz+0e5MMVSbQ/rOBvkWOVXf//n/D3w//H
jT4CEhOegXWXjQxXxFRSGwx6eX9owv7X59CgCJL/I9vyq1qEKTAdS0Y0K8FHS1/oWrXCvP7ntSIy
rbGJJ4KC9cuW8/CdhGIyTsgaZNqlimR2j7TYnwiIvyVGq42shgWOBRtgrdj/ueNEjwN6WtbZvY75
HCZnaciBa8Ja1NextR/+/ZG0dWv9Izi40FuxtjKZXRMefg0OtUcNaoAMuitRZi2sJ9Mr3uyu3zqG
vDNNuOZD7RzGSrvYDVim2HqKSyP89+/wXzYIVRv1oQfVe6V5/vOBzRjGTOIO9h13cO4nS/SmjvLc
Svm/fw41FPoJKA1yVf/6qAi3znClDecOY+8k7KSOZrxG4MDXbfxf4/vKb0TslrSLh/rNq9xoUiNz
3dq6o95xv3XU8G99mxqhm7Ki//PqEbaZtsLZX83XfrmgNB0MXpJO471MTXB9XbuLYvXDleOf3Hn+
yy2F6gta8ysfaBUP/+WTcHNKQfawMamKVT+3nLNI+0uTHHMnHBaTbuf0qI9KkHXyT5Kxv59uPhoV
K7REsBXgj39ukbluK6ee0J6Zc2/finSjVc//voy/5Z3M2yyXeSTeguA0rF/OtjtE1exRqNzXOC5G
1uAvZbM3YhwzG+Yg96VBs+pPIIXfTzqfyUqC5vrbp+aXpypSGJx2DyJoZggwlB+D9qlAPFIS5w97
5L98EATVFQCEdAhDlnV5/+MKTqWt2KOd1Pe2OpkBVibWs2uC1YzmkQJISOsPi/nriabJyynTic1M
UIibvywmPfjIFSh1X3NnLvxJ6U7WJFFmjP+Eq/8NdAQjjvivgogjmeYaW5P7/3iyxUpBhVsTQj2t
thGdeRjibj9UmgH4UqOBMD8UMJ+y3KYTEe1MZMT+sLTrO/rn/bl+gRXORSpPe+aXR60UpWtoFeWw
POzkYRTlfKpnmgZJ7iRgZmE6xQMdi3/frNR36u9HYtUEQYAGlQzO469hAoVjRHVobN91XRuT/BVq
0DclGbDax7s6M6OwFTHQ4EUxLiMVTZCYot7Vs969oKxkh51iMBA1Uf6v1cHcTbJ9qcvRCNRKuTZJ
etdId2vEzqtjL0HimufKbge/BFjiO5371+iAnO3RwxZm/7NF7P5oLV25GY2s3xpJi5JXNHSHdq4f
S20QGyWxG38Z+U+HbajfLOmW/ocNuVjrw2oZGh+cIaq9CqNRYCm3Oa4/iXqQSEUjgI5B40pFRz+q
Xp6nNv5cv5wcrRt4UFo2vXvRsv5xsoCzR1o3BOTNe6NKj2asv1fCvvTDLA9DTxmjRHIgLa8A++po
e8uExk8+YHnfiT47r4iVSum/8rbb09tC0y7xEl+z8z4kQpmgs+LHPjJvjdPr5BheGDn2zh7k62Qn
n13j7Idk2NZFe0ulM9C6Hh6WUt6NZd5tem/2NnGf3aWzPMYK3wIbqmcrsz8iLKe7ztpaHVBl1Txg
vh72lEJaNlzNtr6rU2+Xq8CkBs17nkfLCbTekhtQLy1AR/NLFt4d7sCBoUSP5kJ+JRk3Tql4k6om
fbOvXuscLpCJlNUWpZATZaLw47LY6Oa4hMbUuxu1EZ+pyJzvRGsCs+4RkRDvnWF8JOpyUOMEQe5y
m6Xusp3myS9Rpw8GMC6pv4DXvzpml90Ke5YbkWnHuW0PpapFIK6Rgp5zKE+ufUq0Xg9sqFamXR8m
Ob+hblD5/OpApNULEnKfGeCA0Zgv9PKo4swTFSHd1epkt6gdeTliG9kArWR0Asjbii+nufWz0Xvs
h2xfJkVQ6NGm1VBRV5xzpXnhPJiHBhEfyrtAeC3E4mQLceCurbOndmCSrFaHQX8FsxDI0tgoVXuI
BxGCUNxqihMWevJKbXkdl2zjafVJrdNTphanOEoCzI2CWskPTd/5dowP1EhqVH1xD4WQyrRWbNYP
U9LRb/syUAdjY5TjoQEgl8pDhS68mtObNef7pnU3mbQPiHhsrFG5OoxI5tTYmKVBvlX/EFb1Hmf9
Blj4PkkKMwDZrvlF69AO1H8uKSrYKAH18CmWSdu0dXVG6MsfHfumtaUJBRK++mK3J62INk5hf1Sm
8iwMsPcujXjdRrEoF+N+9OTN0rmfk6pCVFfpbs2YvqVxQaXOmwmiWHgbF1Nn4sjBS5bJt+b2O/Gm
ozTlO8z4NztrfcWMXqa8emzZNnIyAmZs9GnvEgsqhuGGAwV7o8ajP67gRSGCZXK4B4bAHeU2JoPo
kzoJEBn5zpO3sUwY+Gs3t5MvrcGusdrpKxUtGgGoxvLP+4OdwD9n1vxXlztBZVsH4XT0S5fj2tZr
simcqHIr9qQX6WgGWA+x0jxA8AVhpN5J0QQzN5iKzLxoAM5nbXdUSTj7BrZDj81D1KYIb5RBVvR7
3XsASHOqhDhrUXMVMWoBUdruPHTVHaM5tGp2NzMTCNB0jbkWlsDIcjxkVqR6d56m5FWwByNHf521
AoxUlvu6fFEz+PSWktAYqSOK9Nw6WMDwLfqFiG1fpujHipES42ks7KCq6RJ17qE1+9OQmZv1Ab3+
uy7ozpsSbVSxUUUfKC4SCzQu1h/Xuf/KmGZA577Z48R6a48pHDQfEiniIrN1FtLdQ05AxsW6obEX
ZxXSCRBNYbn07o9WyKOTp5saLfd2mhZ6pbafA95MHK2HR09fJYlgT4uNJd/Aa3GQS99WXtZfA1jd
B3IcjA18Ipe9wCo5Y/qUa30w0WtVl1egKutjmunDeisYWF/bceMjdjXx7mUybHpV7Ou4fLaksXEB
caug8Q35sjri5lq+HVJ5HEpoC8I6G0L9wlNsNyxpEyij68P4cH1Y0vfkkgg5q+lW08qL51lHm29m
998cin05c9rtPjT57JL17Jt8bcK9T608ulp76pPhyyAo6bn5GBXWd2lPIeDd3O/t4hI16TmpxIPr
lKdUeHTL0LlP4LdwWqGSBC5mErUKak5VLxANka6ofc8aTqoB5K1VEW9YroWFJl5Wv5TxY81AyV/y
6KT0wNejYtzG463QQVBEPxqz2UcExkVMF62b3G3nop6pAnz3I4QrfEtUho/j2A34HkJS/Rsw+SJk
JHaOOgeACmwLq7QCaTsveqGdQF8DTsLy0bSqK9bhb1lvIKBc78ANHiADvVYG+BoVaWxP3zmmcl2a
lrl0vweFfLceCZDEO7Oz7vScDTyNxd1QpTfG3zszJWNOjQdDV3K/YFZD1J1wNC8Z9hftFiaIqn3O
nJN1W7adDKMm36jEbJ2Ht9KHuHoVVXa0I+MzS3Hg6PWdMdS7dJlPIll82EpvaFNvY7pbJCLzfatN
e2VGDMrMHghqz/lIb0p2uAWkX4VCt7h1/ESbwmZWTlae71q13sxd69fTxwrcMwQkmqjdVbYSwHA6
DpmxK8uCdqcNu4HGFft5vUxGbvyhsY/4Y0B+6/rej5fuaBQNumzltWB80Km15etJAxW73ElFuYkK
zBDgq0VsSnp7fjXhoZs+rN9+MrOzV8qTURPQhbtD+r7i38TctdP0o9PqO69XLi4zL3hEJxj6AK+T
E8js/cg7W7+zUIeNWc13XjG8yxkiEkbAcVpvFVfbz2yhmPfT6ejMe/IOttFXi0TXZvXmQt5ih/kI
aUybBU45zD6cmkPD4iODX6rRySUn2wIED4q0eY3sajo5EpVPICTHpW4uAul1xarHv4+3xjcpSO6d
pLt0ebNRQC76bqSFXjSjQZ0GS7cym1JXA9iJv3xXLsfZHRAJmeAlT/pHTVP40A/uzqyJWdYo7mDT
I5xSbnuj7vZJPh0jjJ/O+WDUZ6PKPF9QJY18/gay2aZHNcbmOSr5sP7hesODo+RB28fXqFAClYin
Kn/NcZGjW0Oqwc20QA1Lk0z4U2cF5pC8NxbAZAqiNT5hu4KYDvbXtnybrOI2p+6LkdjbxYwuC9zw
kVU2ZLUFxHXXRMO9o+L3rFtcnhCX+He2Gm8i9BETZzivydWoVluztEl6alVXwsyu7wxNPmlEhULP
nimQ7iYnrzW/5UsIVDZYAgf/DGX+7qTpZ0zqc/L1TMcCowEwxiA/27BcaNfo4ilN4iO0XjMY3Znd
qdPF8BKZ3ZGH7id7heLDZRkMv2oXWqPaWe+TH95o3NFLn/1YGojb13tVIfpG6SeUg+9JVV9BhLEu
3MZod6YbI0JwP5nS3djVIc2qNIgKaT5Acr6mXQqVyj7l0XzU81WDHfcP9rNMms0cGdeyMmmwJ9xk
2HRetRJwj1MWFd0/hFOenWQdCYP+MN1pX6XJbkqXrVOpd8No8Ik6SdUwr/APp8Psut/pqda7vrTh
rek4hq93FUyIacQBJHoi+vmq1xYBhOTPtFBfmtg+tJU8q974aEbGppfTtpuQ9xeOsu1zy0byvzkX
0M2yCsGW1lp3RgE+LXUEsfmnojZBwsVR9Wk4l+ap98pDag5sKEbH8s0jbCWN5kstR+D3IdK5mDQK
k0ZkAXypc6u92nUfRL0ZyqzCaebB6rSwKvO94iYXr1UOxWwcnaV5WaN7o9ncRs0hU38gm/WRMLKn
3HtNzeUpiYatopgZmoSkIwtnIIq8UIkysid9pd01fr1436atH0G57g1ETLrE9KGZktjJTzemg+Yo
QYy0ZQtOzOF8dJICI8626ZQcF9U+En7X5Ssy69hXE4mRDIs+Pqxvcd1oemEM/ojaChr927jpfwxi
DujhhWucAUDwoIkktIbmuogYzne1G4toOyF5pS7TDqRdEFtdqCZG4GblrvKWUMeUcsLuXS9TDmyu
PzrkznS+Q1t1ENbkYorcLnS7ajcRJNYVXX/7+mmWVj4zLjo6VmMFEFtR43tY19LQXnH1DGrv29Co
cJbSr3vvsIYYSPBQTVa9NgtxjMqX3H+N9422VTh7dqB45Jp2fZob9OPqpM8CbeX4qtXGQBsJixqc
LRoA+4OQj2PVb3vvA1WF55kwgYXkQ9Lm7Y7r5oml59lL8wDCPwSZuzey6op86g0RsA1UzTgcIqP0
aU1/TQ1sy3Teo+n8bKcwjOMcrLzILN5AsewrN7oSAHUEV9f17HrUBt35mkGZDKY4OjYLhbB0h5NQ
TcKgvM26iUf2EjZ6G5pCB1rB2ypsVAjN11XCXkchJ3Ht+6LstsVgB02THtc/nY4imYurz4ztZMV7
R6Aka+AKZ4rXNFm+EQ4nW8r+3tUzpzQFpLCk5m2NnGh+XpmQBqP1kMfWYY0jOUdnBf0PTrubjfqr
TIet7GZWjOzLLUMU1XfR6Nza1grrcQpddtxM9HXFUwshyXNLX537EEmjw6hN90lVvI5w2hXb493N
1zrStpWSvhg57hoQkoqsu5tYn4RxmBuXdzKxfSy1d1pl/eQ8xnb2LJL5lvTkOPQjBoAxrqioU7GU
0Dfk/FuXIx+VrxgzPzCp8pNW20ODDNd4MuQ31Z0PtFnP8L3CLrIP/EhoKcarUMpbOXXcNYJ/4vh4
sX2a0vn0MCNAG227kMaUzDVinRhUz0wu5QHfuDMsKZTJ9Ie2v7BLNTe9Yj+Nh0VzRNxoGw/mV1Yg
ZRnRtHJ7KOr9xrOX90hJUEqPVBk4Av+dZT4Cbqdc5qLBHmsLifCooYXklCkd7PhgpNlt1cHiOETR
cF5mdSea7r5cijgwdVxahqJPjn3RkMBTfXZKcm2KgfOZ/b2O6yL13lj7taUf4o6DM3sczDS5Hx15
oGX9M48EmAwAYonXP2qJIgPVdKOgjgx0U3vaAJg0BNM039YLDfjF62RFqW+TxHBnNPvWrXcac4NA
RPWW6AQoNQ/rQnvORGZvi8o5rjXAxJKzTF5ZXGNbbAYFFXy3O8w4EFV1u+e0gIGJus36S3K2V1iq
pBSI37RW8zKY84fw0Mt3cI3vvL2HWT39OipxLXp2S+TeDEnq3uTJ0W3Tj2SaPtrGBm2YZPe4nT3k
3MppV2/1suKuMr+9VN2s75mDP9e4NFrFcXTEc4z3csFr5joNuJwDp8kPlW6E8ZCArZ1PyzgxuU02
Fs/DdlRydEtEua1U8Em5pJFc7KxOOXgaM1atPZijS73fXQSnvsm+aq2kyvQCfULDYGnuK1cch6i5
OXP15eV90BoXp1rCeu4ucxFvalADg5y/vKwKiYwE6y7maMb79R0WxhgY9gscGHDl/Xa0PtcwpXVj
GuhGtvecYbO4JZfg5LMgwl9fCed5r9rysJhV4C4Zpmprkw+GILk8SmdBTzroG2137hOXwXX8YMnk
UGfud5rMzxapetKamzU9hSsXKOS9o0JTpbJ2mdke3JGT5SCfnMwKnJYC9S3KG284qpN2XEMVC9DU
8y2FOLzegCN/pQHTUWNO4DC8czk2xbKL0hyOQnUd7WyTGXE4JslbNCe+Y07P64OqqQTtPuGvOV5H
pthlPfIVXl0q5JjZiNQan/lQmBrTA3bNgZr10teyWcBId9/NqQYHIdP7jNsN1T50/qhQpAeujBIy
FzxIc69FOjoA0n2gmbzvavSfq8DpnW1na+FgJ4fCmDYzEih25sBRhsVALwxFsrdMZ2iSvsWozRlo
bWWxDbFqh7tqIBXA2v10XndPb/b3yDHBIUndnxbwuyDqomM6UH+Z8dPSZS8MQx5TRYVfmr/ORvHB
EP/TxF7Yt+fm51LLQ5mnSBcWxU+tL95xSCa/5Mhojb46f2Y0WblH8147J7X9OMgBXmR50pru1iv5
RechC3PZ2wpIibYzL4MpPqREIsyQtzV6rgGKffJml97Vcscvo1RfCk9JQpGKPKCVe88ZuZrL+DmX
zgHR45cuN3Zymd7FDLljNK4tv2mM3VPTTF4wi8Ty2avn2NBvNK5w/6r36SQvyjh/VKtHJBd9MzfH
sndeFjF/awlE9Dyjtain9cVQs0M1T/fkBIVfOpSUw0IXsL7D0fBgWs1dbGSshSFoTVh6QL/o0GnT
cTLz7XpEB1u5lpS7WZPeEInToX1PpW9BoPv7t5oDgcpUSUSMhhTXlcg1Lb04FEOzE+2wbxWDfegh
KIKcRuBV+Xku3Z3C/mn4G9RpKB/q9mEa0u6+IH1ol4IcRyOL7FAQqMal2fFDDmVjd7Rz56W35k01
9h+6Ut+nQ/nWpWgpdNm3WIz39RziFXmSHraMk3ZZbPXh/6VIymddk2oPCVle0eGJCJh98oBoSKU+
UWTtrGI+KC3VA8LqYdKUz3mk3yEseR21/tGL5XtpRXuv8m5NEV3yPv8h2bHugFyGaHZJknsAFOOX
3lRw5ZsPlZpABrYw6gOTSZo/xJei6a6umXzQpw8rW90X6Xix1fnOaAvp6/SeOjfVcEDXv6U3TL6S
6Z9y7l/ZyG94wdt+kvDbBjH+lQ+cGWkt0o+i7stqnYh2jnNbk8cCORlXNx4XvFj9xUwQuMqvqdZQ
ynTm3o2i3XpHC639ObnDU8mF25DDNgrZTqmqWzv2XvtU304RQw+jvzV4Vix4L69pn10Xe6NtyBQq
g468/u5Z5VWpUbQppXpZ5unYLeYxNsgSMUrGyh0Quw++5TMxBrIQcKP04e2CWKGlTAzKHf7BPwuz
CZ0ufrSE+WZN1VkjUiBrEKgssJ85yH0bbrIZNcFdkf9EDS+IdIJIMtpG2Ef2Ts1wKJ2Mu8SjYpMK
7Q9kPvOkDSpneFhd5okv0VOOygwsF/0gRHE0m/aYp+1jbKHPYsTqkxpHT3PePA90qXynx31ByeyT
Y6U/UsfdenAP9Cy+h7O6lTZq7uuPNzSaZDNe2tl71FHl4KOTRyHSXdToWWhqwxbRh4ObD6gIzstW
UIT6Tlo8Vok81c0coNOzbUFNTVW+5bLZdR0PqnSb9aR1lbmhbN6nVuwhX4LqT5bd1hfTrV2AqX3M
E9Pw0TYJY9chVkswxGCT5pa02OqeRzs6mQXCKd6S01/qLSYzKXtSOPsFF4SlIDVDVuTYNortS2fW
UK3NX13ybd8p2xorFv3AKaPJWGYfa/6jaP1TZVRHUZE6Ozn1hz66f9ldbFK3Ltscl3Nfdma8USSs
PaeZ542H5RtiTLnqY1H62hC1MEXZydwCPrOoPtX4TlDRRsDkHIgPI+ANM51vVpk/j7K6mzRv59py
Ew/D3lEJeb17DzDnDSXv98TQrpXXbtH2PNHyvkwz5YxR2s81Ng+pLZ+9ur6vzJ5KgAFRq441ZYpT
hqPUtmueUaXiUUXopl0sGjB4MEn2g28MvACR4ipeuBdGlY+DMC+9LC/UHaQsndkwzsMHQRQXORsH
5FGLYGChdUXSl9NI8FMufL1mIF4TtehRqqTK3jEqDPKKjWOVxio9EgzA2xaneS97bVc1vRV2Q+2b
Mj5kNhJaCrXD0s1NWLo5Le0qCqJs3A9qGqOZ63l+uVhf68TYX+rOZaRI8zQlg19fUuPVyCp7Nzrw
Z4HLaNcSXaN83ziGCJQUklmVDe+DOYywlsu/hKl92Jk8Lm5xSOh6uio9lLR/0DtaVUUbDpPCzeGd
Jx01SmNdvrrZaqq+LaT7NsXlh8CAiAMEWa+6G7ruA/O9HUptj6XoX7gK8TpVUUFV0T4QCm8rqd2H
dq0TpvwOa7hjq857rai/1x3JMG5fePE7BTbtA/tziawLcodPs6uetDx+jwf1BfO4TdeIKzPj53pk
YsSJPve2el5q8YAK+VXFWjQQ5nKEvnS1lb4lkOdUgl371HGfpYVykW1573SkShUaVcuqhyuqcycn
iDe27nd9lAa1Xh362fg56/jINe0ppm0RaeVfrt5ujJgqTXT04ej9WkwgpmTrZs1PpYmwEipp9pdZ
sR+UNmxyuNdZEWJDgsYL31HR96re3CrV+6xKkexd03ruohzutmJuplJ/JMSf4jWmNvXyBUp6H/39
xoT8IgGl3SwZNapz6buSjKcBL2qg8gegmblE/Jw3zl+Tnl17zTvE5ohY3kh0KMrvrCvgrU52Gej8
eD/JhyhF3sGq/loTx96hTkO37FSvbgF410I8N9BKIsP94WVLKNzhMDjaQynpkiucgkZ0CCxJRJ5t
567uehpS0TYhkqSevNeW8ZIx+7Pm8V5Bb8tWlHPR55eZL7aQUTOc3677UqPRUZTGXpNEuLjALSNV
OAJFnIegJW5rcYRt8y6f6m/24H0ttEsz5T/rQT2JplE35DZ10C1cdXa79pvLVzEnp3Up9Do7Fg1S
9NQ5W2o1JL9I5hFOn+uEGVQZ6roUodIVW8gQX1lbVX5st4+9w6yvFsdpQiW7UEJEUe8z/j9W3VOp
tbAfzK3qDBc1tUM9yneuQLY7X6cX5fMyJHvN0IK1Vm7xFYib6kV2/Y9iSJ6AUe+npn3uRHwSNbhB
wP3ouorPMa5lMBnqSVW8nzVQ9LGeEOkd6imc4+jOUjQErPXqERG4Q9HWP4tGkHqOX73K2+wd+meE
+VknMiq0z/UZ96zSMtZWn/2YpNbP1rN/JH3xWRdIrmm1sm3MWG6gg1ih25enYjGfXEU1fK+Pt67D
8F6i0KT0EU/WfeNB/NaL7oKo9MOSMTlvemcHDfpRTdWdFNpz5NpfS1eMgcNgNqh0/c0p0vzvFnOm
Zrf1nC4MGIJBWCF6bE8mbfMB1z7G7s33FK3zK5n+WL8I2NlTrC9rU18EMlW6YE2+qDy/01gHpKA9
gv3eJ2ihiFkfAmvsacPO1r1pvyQNGAt++ruIVN8o6kf02hBO7x6jrHmLKUn7ZnyQJh30gR5JpbTH
qqmOczIcC8VE7GH8qKOqPq9B10wBYydOvSVjCbVaq0AAw+7HQfF7HNqvZTKvYBCRZkftQcx5AInV
b0dCjZA/PJWyP49cGqHosZnE9jDp42PMlbxmzYmloiBoJ0XYCIsNIlETL2X0lSn5xijmv/JO+QHw
WfXVkoRnXtK927ZH9LIOlpXeSvxWBkKNQjSpLO0p7Ysn4UbbUk/yg+4NT6nxQxsVBqkifoWkZm30
VryMDP9ByT/YtfaEns3ymZUDcOaWaXf3vX73rCEvZAh434r+bKXZ0RTVsRfWXZLXm7UNTjJDB98a
yB4dM4TCuCtrTDvMeE32hwJQW/NheO2DbPQ9mm+7Uh0OeK63QZnYgx/H7UG4432mFT/Wb6xW9kkx
p8Ccs/Og6Mf12m2H+qL248/UQpNnqvP8pS/5vV70SkrOt2+2fB+kBo1vxImYGhZM77PB7w1yitXp
kskO8820u2qkzKNIjANU0E2Z4n8du/6QqQHNUs33cvWGovox1YZTlaF/1pe7YhhwKpqVq90NH3oz
7uLO+siQg3HchR6BRjPd7X0EkveYOKFjj9LielUi5hTG5ewigsfgC+nN87zUZ5X2Q6Wmm1Kx+4Au
aMfAx/1uLO9+4cZxlOwRH4VNmi2Y4A6bDsg1oYQmrMGtzQx6qD7jGlA+/ZLHPFfvs5z5zuKR5kfG
dr1NWoMjZ3rfeWwXoRuTqKWN+e6C3vZHrjfykc2CRqI6tDsYhBs9Uba5CmqH6gKM/ZtLn9qgqxKU
KFsE6C78KAcWr4vtnTLqZ9zwfjAU8SGy3SuFCxe1PqEV5BdSCN+NCxFiq3DXKA0qCOm270EraMhT
DVn3SXGwT5GKMlL1PR+rNZslqwHqQyMlc9zdyLUJ4o3g+63LN664TV6C8ZD7gq+HkRMmCPlV5rd1
ndc9ubZgVcZYNIroW9JEKHYpngP4ExtT87Q2ztZrnDa8y+whd+J95nUWiRI7QT473rsWWfSv5l3S
dTsY7r7ufq7uxxMq+rNxxwdV4+CjrbVdRiOsJCqZnbiqiffeDPQPyMrmVjkuiICn7akUFg65cif6
V4P7I2mBYrT9Ze2wrM039JAVoJvGUO01ggDjlzRK93kBKiSLkC62+q1mK6GtrYZq3GggFfDeObf1
bTb04/pUsSlf4qmjgZgEcTQeo/qKycEJ/ull3Wp1Xv4fTeex3Da6ROEnQhVy2JIEMylRVLC0QSnY
yDnj6e/XmrorjccWCfyh4zmnOQX9sB6QdrHsC0c9yO+u7q5GnUK1Um91BPRR26ekspnoTPGNLv42
6MiUkalglViOjTnp6E099Y1zgJNPG+JPg+eQCXZ8pgQPaeQ+mPTmclPfI4x41ZfhrMXUGNInr0if
6Uc+hSVygJNjQn09gxEPpNHQbT2oH/1os8gaTdl+Depj6Ry6sXTYK4fmBaAQngVeyCaja0quY+iX
rmg2Trct+gK/qdzsJDosxkKUSa6QBPsGngYtvRwlEIBAuU6V/xGC1kdh1BuVALswOjk+Uq/CdTsO
uLHPOj+mwb4jjepxElhs6CeVkq4LKhwxBa+qOvA3JnpWY1Q/FfGLwASU3lvnztaJtI3ZbUObnJw/
jfmu5aC04zMm7EkWyolNhB9n1a9ia5e7xX7mSLByupXv+Q2VAyfPxZMW1l9Bq/BVcrAcEnQGxd/H
rLuCv1snVAz6dty5aLSOjZ4cCgOizlD7EljK0e/G7OZUsGcWZ5Wp3/DscjW9cI8cZ9qYFCQ6GjJt
MW6a+ivUnXX73yqU7T9v2Q6RC5ElplIl1+p1pj8gdfiOWr9hM7a73/PInFhCdpbK7rrHopp+HDXz
+Sv67S/8iMwHXdFSUAc56cvC0cMNGO6RV5M+c1q9yalMOLjcAr69p1aIlhfNqQe5/vwfzxz/+03l
g/YBQ74bURLjGugAkO6Fna1r/KxdwxPygm0nFSmSDFkAVExkS2HMobTJuljJth4BC1IXCpdjoSjP
4t/LAqhvEZxS4CIFc0Y8ys98rfjFLnsaQKbwLKX3HSLfwlBKH7PBMkoZmZNF05L7Dz8uLpJVstyl
YyOgBqf9W+XMq6Oqwh0W+y5/tNv5lOcHhcF6hvGPQzijdaC4z0abbEfwZoMbMmrboXL2Fi1fEtpm
rX2j9s3zuLxgOP3h21lVWUlJ92KRMuFwsppm/F0on/Ad13aibyL+wiOc6MZ85dGFkhbRgo0JgH7q
leMvWr/lhLN5qVJvvFy7yvxuXqWoDvU83sL4u4YJ6trVv6E9xd0bkFCf4dAXB7Qlr88dqcFKyv/9
XeLpqeFS0v86cIVxLI8jAi0F9oIFqh2kfEG0VUr4Wg69n2MVTYfFYZGLN/4B/1GKPYVjhTCOVLmT
hUJ7vW1rAKGcSN52Vj5o+/IHPl8MpzGba/ETvDnTIX2oGj5nkAd1OKwF/TXLeYEOs/HG+MSNameE
aTkLDT//O7TcbHk+bbJ3Lm4dC2Yn6Skto69s2cX9SyFtd/PB7P8oaPfUY7+Rn79GmRzbHJj3Mm4s
e7r07LFb3Hk0dnpw/+IapPWsartG17ZzW6+0KKLJ/kkfZNMoI87G3EeTtpJ1AUiyy0j2lvlVBmVi
NGY6BXyEPHDulG9eFe7FDA9Uca2WqTqxYb5KbT9FIlCx6eOwHvne8Q6okez4Q05Iwmoa1q2gEKzH
iOMy3c5xXhXAIFr03xVusUHSQrOwpnPvbFNnWxe9XxtynVmuwYbI7jzJ8WCoQfdIxXObuaAsvXfu
hBbf0v5FzqD8khgqbqX4XthfdN8ppY3MK8JwsHiC7BJDNLbAPzGbdfIjvyDmQI648hERPrF2YtPl
PbECjSc+lR7oSsnCfeF9G8mFuxIOL7g5DMZ/+8ezoinoa8iNeVzVeRlXOm8UtAgBsUEVwfqsbaze
XEPI28Wsd1a9lW4vYgu0Wvo9/We2AtAqn4Rs9/MQcHt7jqVOCx9UFI/HeGbfGCgERtdoQQ5JKkEg
o/mswT6m1DwUEJ646f9MFwrYO8niGLgKKBA+fZqsWQFY+/uwfkYY92hPgDOyJ75Q8UB+swk6GEZ2
m4W2euSfWU696Bnghg5At4CKUUmxMCksEFaPW8EdGBP72ctPllb6OeW5GYNaa+ZxDtVDFO/QxVuZ
yquONracJxxyRicr5QhwazkeCXaqU6k6cJhb27hwnaaw/pCcf6TTx9p284Ocv/9umnVLARcxrEEj
FDeVXRJ9YT77Sdmmee3XVQs3mK4xuPAI1J2e70swAMor75OQwzGn75gMBXDsa5y2vvRGZXWTmcIA
/6I/pmO6YTUCfH4+lZtONy7tRAJfvYvVlxOLjAdW9GkM8ms7o+pJUNp27iEPP71wG2LlWlIzuUk8
+bwwIUtOauhu6mHZVSynpbyWxAgEB1M+7azm0zLoa1V//1uN/96yq7qrR+iHDZCvS8dTl1y4+0Ad
kGfJNq3l7cTmSJgniVdqpxId8RHkilb7t5GQd3jCdjnBldJlFIBe635Y7d8LGlyTZHnBOMhn6JW7
VjH3qf0EeKKt3y0LGcJzVZjr36+AFC9hU8xxRqZtEzHOkQiowPyEobeRO5vaP4nOgBzsE8aP++lJ
wW5+raYnYj3JKxjLhxS7eQrloCIpotfUrxX33qHRwFa6IDbkqsnh4nymuEZp/8sF5nCqanJC3Gmn
2C9Kda1YWXuBv6pdeuAcQeeC0EcelVanNziXpbjJU/d6SRsi+lNy9+VLi+lJ73Q/MBF9ZVLfyhyW
dyT7Rzc6GaG+w1BnmAIzNP5y/LQ+pTOs/oYr2mID3Q7+aPqfpC99C5SofKZhFHejrf8klfposH9V
fkTS9ISM3IrJSKeMIkehhGeltr9oZIG+nCYM5ZC7OHbl1e7ae6o8I9HBBCn7oRntFw5qPuGa41eV
hq3uoQJOJZEzKX4SggnbhF4b7qGjhm5KAYDMkRMmkUatXiUoEstCGCK2jZewI+swtTUyd6jt9wqM
hX7fRf0qK7U32lNPo36ZoAUPxG1tHWyN4oF9Dygatbn2zdFowQvBRpe72e0TPLq5BPSdSbbz/op5
+X0WlYjjhOLJOxUHyujpG1wc9GrohDiFzzTTNT5t1t+MIdxMVItb7+H3BnGH6/ktLgzgi+a+dfKj
mL4WdfP/LA93gzs9uiz5J5q16yg0d/k4gx8Frue8Ot3CVA7WQq5vYHn/Bid+QFKIpxZoZoXeZFZW
2zqhJFKlO4MwOGLGtcTADuXq0LD2aiens7PMa52CfK2TnTgTl8NEWKn1MPv5rG7+sPo/YgLU0Nol
w0c538WhWDjTRgnfeFi9I6MnjOa3JPIQ15H1n56IqBd7DOeXPl7UprgCbXstqKGQ1sBvDw69QBq0
6DarxidrxPnjifBZtYAGiQ67hjZVAuBPXHhotrugegY0JFE334orZYcT76lVkdHveWbwQlIC7/di
Modxui3lcXL/MAPvAT8fl29WX67kw/knGUX/uNZPfJbqlLvAChkesW0HJBE1+D6EPxNxtRWqJxOL
Xk3RecwH2kSmQ+1Yvp5K7yUn6ZDEfi4ZOqED04QYSpSPhdGm+SAmmo/nT78mhMPxaxDZVm9Z11BY
YnQIxXR0/Y89Mf1u+epdZpWNmooRa1coIKX5fI6yAKelULfQJcI14u5bViSRsHwmPgnofk60jPge
WnZUSkP6et1GzhgEgTuNdFkwhXlS/MBhZ2RVyC1+cmhl7+jPzJ+BzSntiEP/WwYxt1Nb7qOw+FM3
9YZ1FzQMNhVLnZflVl6E4w/8nuA6NB8k+5KZ24n6HVBkSMTSJnh+RSdCpFNRZdu0uwXRN+5S8hTO
tko2ipkjGSAsKtMvDnrIehBV90hDVogs6rLtxfRBa+9xzKs974v2Mn3IuXwlGCrSL3YsqCjONfmf
mDdoiRvzvWLqLx1zFysgitD41kFl7UtYGbxswj+S5+KMASL8aav5JXfLi1UUvgbEeOo54N5VXlWz
g03cfjS25wMhLKaGuRAYJwzMQpm+V9PzTF7OatQ4TmoJCAXN4usolnyLRWZxf4M5JtfX1LN/H9Rc
zaaO1O/vbsp3ogq0n1Qie/JXCZYYgIbbdTcSX8dUC8Ws0fOIaBOr5EigZWN4ThJ4/K6/ei1UCMHF
3exvvU31R7cPlT78BSEeUtmt/XQZexCEdQnyuH909eRLRdzCzfLjQoHFmgGtdpBhIrK8qtbetSw9
ejo6EnQDIKQDsVJncxXqDCXoBS8AoKCOKbOplHGFZHVNOkfmbZjhvrUbug1qf9cV5zpM8KSNQiEX
tB4TE4IEYw9euNB7MwJeNVci6Ujcn8G/sjDsESBEK1e/iqJ+aQqa8Grp0puxqAgRyEA/a7ELFcCc
2Ix8wMV7UIW32a023VyejY57FzGIch8XM+Ml47w6zHVzWNLor9mXig94zDy1Ko3uzhMFCMSNozF/
XOIJ1GAHf8eJ3Ftc0ZPLwHsD8VQ02FtUTqNA/VACjmRNzdvvQJ/cIaX8LdxSsGye48elNTzqFAjX
Mudwv8TtXyTL21XJi90ZRq4iIdK/ZkyxXiUTjUHUEYNV6AbzyaXrtE6HhcIRwIVVY+qEN/ngwCSx
9v0S3JbY/WnM8aGG+AA6Jn+32mU6Mt+D0lPwEBQMrXIW418B4XibF+E7IoszbX84X9ZENKzacwLg
TLnpAXQRytxHQHcaRWD91M/FkdFEEKn64MOacwDDZj+tE6T41najWj56Gh9loJFaZ826r0NA/Sq0
GGVmMGjk2Lz7mMznUZ/vsTO9qswcLpIkOkYWo10or0OpK5v3MqBSPxnWUXcp8lVh/TjMdX/Kg7CC
/kJ3bx8rnfOYRsXRjcNkh97KDDJugTqh2TEWMIEdpU4uGQHcfor28WrWK4ZTKMFb7sJxCqvwn51h
vIyRITbSDqtNOnppbNFXZeZC36TXOFbiTbWkV3dUXzve26q8R90cwFrUpfswt+GtoDJyVczimRLy
oZ+bwwh+c2v149HMjatJW2TjWuZBq6erClHtSjlVR/Wr7tejPW/NDltCWcHZUCd8rDtbovkxvEML
XI7LrM3nxqKkp5VuxIDOvoJLEbDRC3yBNm5W81QaJKIdmPQ5RPwrcpCd1YfipEOL3ND4CCmy1PVJ
bT06Ze3YEA1p2jYPB+aY9vWnElff9CG4vLrzEpsDJZQUw2145Y+24PtX2qyHGy0Ygr8zBJCNKkLV
K82w9M/UzMo/PGq1HYyBsHRs8ha5lyI8zTlNJPiPZrQtAOozlMelu+vYxtUrE/UQsx+HwHaMLRfV
lCp3sp+yMb4rHVYEOCZtN21TByD0evucebl9YdKkcei8dl935jFwvL1KVbfMs+tcEFgBBTqqOvhF
WjVbo++7NfWlryoBzgZw0NYUmFs4G0ZKtxw6isC0T9KbboGrdVG4oSzrbidj7jcAUmBOOQP32MJs
JIV3Tg160Qlthy5VCd2AaPhTMCbPOpDaba3lzxlCOxjiYu+qEMay8KOsW2cVp+kdcbYcORPsfarP
xq7l1jVW/j5UbbaiIAFEsy3WZkDiX8G1zd35sR8cKj0AsJEqA3pgESJb/eOsJY+2YlqrhJpmWgYU
mkn9g2g4Z5H9L4ZRadIUMInK58m5L7biu119sQeYfyEgEWCZFoXAsr9SQklo0NeFAcewgTcI7gs8
H8WjDf35pzq2X5nJwRj4YWO1mCt9FK0rQg1qlfC+3Tzx08raJqXLNU3Viz1rYKzn6ZJPEwiDAL9K
8/QgT9LQEGGw/NUEXs9hWTdj/FqaKoDWZLoJ0zbU6ZuN1p7F+oNEBzggrKc6lcra8erPHiqArgMb
KPMHPV4UeDwqiOQwfOzs9jFNM4R1zNQPS4p6RuxCXwuq1DcFdV94h2aJIKjrJ0quDzAhfHfJHhPb
/GehgAZNTKWzXWSPujoGmzJNbMBmCWN0HYWYerQ2eqkD1u+vkPC2PX2sihSRYkoIr9Z6Bx5/1ccS
RnMevcWJe2+YTL0xqMPsiX8vqcs4JcNxdsGUbc1s9kViySyap9nNb6UWH9vEuauWp/APPHr4evml
qKhZt3q+RTxj8NXCINGlpaNpwRZntbWcClQlRVogBQNwK2aP3vJYe0egxUG3CdH2OrK8bWeA+IB9
NfmNl+Yr18j/obdz09V6FzeDCs3Ppiiv2OtQqd5jRhoPqv2VueApUcX529JgqMZ22+bLe10pD12q
vRkNVU236PaASoDH9qRUpXPNxo4SFChNj9JY1oWQflHzM+iMGwo3dNa+hrTDJQVgCXL7nDDuB/2O
Nz2ZfNvI3pjSTBNPCe/BMJ+ceggloacpYE/kIzVNaqMzrkzVOtNafcVxfNVOFm7UOYXdZA3fwLS3
wRhxmpSXEZHLKSCKGCKD8WRlHRGyArmNF/tZm8azZsDBtoPuSYu0T3WpL4aZXoImSFYDOtvrhRrD
0LpPTuG+DcgerqaQU21l7bBH2zxjElzra1a8y2LnPZmMhaYcNCDGPTWrnvncRtnuLaT0QDSiZpqn
z2lFH71rCnXfToIfTLzI70kT+rj4tAMGB2fwP4y8fRwswggzM3tA7NOe+Yv3iUEiK71s7VWu5Pyd
PkLZo0/fghVVPI0adfiku8Gjo8+vOOvnOnVORUdya1rLA9PMyFub5IUOVrhmnYVzxALkXHnCnGLK
KbJ4+qVHPUQzFr/VqEHD4czU5MmNuqMlAWIaejB4u5JCRWvf9cI7us7yCbY9XTMyoF05FWnIEKlH
RpbfVAxMw/Ay8LCXKVnOtet+TwYly3iYmB6lHMDFtOdmjA5dNaUMuApf+m58nUst9xPUcYCAjRxM
1VzVQ3KkB4tGhrIHaBDTKDU2zgyu3Jkq4CE1IXzqkyCtMzhGKxij58lybnVegFtYxnHNaJR8FWHG
ERLfl3q/JW4/NIDHlaF678fKHzsSlR5CdzMsNLi0drvYzk89EoFqKhwjrYuf8ro6x6pB4bJQLqUB
D71WH12NrkqXgLNx5mRZW3q9YSLza07lcujqQ438NpIDMexFIrmBb0Ji9ymlVWT2GlMRoorZw6is
w8QGaYeVa4wnnS/yIbay107gzxawvmhwXuBj77ximje9CjMBDhYM4PwJhMq5sptX7MYe2ogPsvPR
pHzsaBSOtAR1Ob1Y92lD6lYeA/QY0IegNaFWmxJuUZS218Lyvgpn+vLqCkC9SG5aw3VJ3ZcmSiiU
iCazvasqB+Bf4c/8f6XU10tXPykJpDelCalO6n6hAbBSjH3s1E/ZAEvcYix3WUWr1tROilXuOmDY
kPWfopnyjtjzAg5OKwGp3FGHkz1nhH72rL656fyTzu5TVI3HJtQeLb3a1SSoYWO9akV0SN3hqczG
c7BMz0h0HlKmTJjewPEemZzAPIVLPDX7jm75xiwc+ovxdHLt5MDB/M6t1C+S8do4+lHJhnsNvgit
m0096oRfhMCMxnGiVRgUdGTybaS6R6aYfVGvYGASZ3dQQ1rbWBYid5TBYOAqAhoCJAPMLwVfDyJ1
A6rsQPPzWzZEB77o6rG+guMMnXjKAI2PH67RPljGsOXGnz09Y149AJBFUekkdL6l1cA0whPdWGJ4
ejKx4QAqch8MWJOE0jQstJMRpVeg27soCa4D1W1Vq76dfroUBOBToTIPPVXeO805MhoR3QCQCwxF
O7ZjdNJGhxKRd5C/RFhwosAT7SqKFjDOtosVbhmXQrs0ASoEuaGs2DrjKIdOS5zHOpq3TBq65K7+
oUGnmFtmj7FYTNCmzMwNrCMbzFQxHYwxP5vm5GcpZQ0KD3oXHMCjMyQ59f40M5h96igJwmrQz1Zu
ipSRQ6V40Y46YYZTW0eKAi+U8rFIGojNaK9WzHtLrefJ0p8SALOwdCDY0fkdpKJPSTDLmhcjy7ci
gNTZ2VYI5gXWdADoQC22Sfst0+hoDUKXFWY7xQaLEMQ0bF/vXp3K3MU63rfOwtWiQTckkeymDhwg
WDsg3fuMUjP5yF48i6u2myAAR6SOVGewHXxHlqYfTq0fdCJ1B9evo1LXxPYdgsNArj39xI53HBy7
3TJib8/gwc2E1GJgp8dMbZ8ykFbeUAobn1qCll8RmIBlR/W0GQ+Ez6fZtX3V5dwxPuZkFNqODHcj
36tpkkNHp4nsDEbkcHQ7CBl2jEihsavtmqlfJTwsL97rfXTvGG0G64y+qhEcKmZ00+LsET/kqjOe
YgCk422R36P8pNJAQEVhYDx7K8DXKCffdDvGvUFqmYpwq7EjMzvjwC/Ri+y56MsD9PQXsSA1F6w3
aOayyvUcnh3G3ejwhyaEiS0Kd0sW32cqlAwk26Hs/GEtrJo6FtcBVnegDruGJFFzq7Xo7bUVgBtK
ss48+ibZeYZ+vhwTuS3jQLSl9zuvCbi7Kk0Seri6CwPa0/G04XhuKxe2VEF47VAi0fnCFrxsSqi6
qgPrVtnzYe66V8QuLBN6r9i5zliuNiZUHsJppBeaHRDCOS9l9Bp3qOMk2YtL+OsCCkTAaj05MSWc
5r2ucTnuHIDtsJh4GCMgQbGa4pQBtxLa8IRuAruWK9mIipwRr9yKqfPBOOMG2H8LDRAIpsPP1CDL
z3JdTaYYiCN8oR3ky7J4/eJn0fJAXnGMTDSlmRwEKgZPwVV+NcjDhyp7qaRAP4NnJTuJevWtAlMU
U2RXHZq/vZIjOD29ZQvrg1keS17Esv4qubZS++aUWYGKDUuYXKkQMA23JlRCAIgsA4DopG4oxoAa
V6BOR+YLZOcB2ZZyG+X2tkclYoGDwO6ozFPt12ISZAqHA+88GZpLXaJ6GSOv2bJNkCyKrYYiBToO
Fhwgmy2ytHPICWx141RbNgk8D2yYXgjwCdmAeTx3rKTaElUtL6EX3QY4kmNWni36T0jTtmSDAXor
bvJRqM06hLTa/XC7oSzobsPMARrzND441MYOMasjLerBkFQH8AHV8G4i2LatbRtpB9foPyY3PiVw
bkU3wl1uNgiUzvwb2PPRGbMvo6ONOc/2cTK7ty5bjmD7SpBv9ouYyXLqIJ9oYFOms56OG7Jm9DlA
ctbWKSEEUhkGKm5kqt7LXvszBUhojzEEJqCaDYKvBoc1iu7qpB8tsiMXawLo5LEji+mlENhtzbA5
dlaw6wFNm018H+38MQX5becAbQA+YGB57zJDPMI2HqcK/mbZX2w+bLTfPKxj1dPCIoCVrcuD6dJ5
KEhM9FzmY8MElZZJKM5QHaWM2JJpyU+ynrujx/s40x+72KbfcDW6nxJN8LhiXJQX+xHw7CVJH4qY
BzfKg6a/SxgBo13iVljc1csUq2eknNYE1LQVPmPIJYZ9YfR7B5aUPWtZFmccfNmaMhlpAPebvm/+
iAGFls8g2g8xn/LXKVpiLVpZIw5KHDnTAmI1/GPMzb+we6M1QOS8TqmsacI7JcCjok07SddRixrN
U69VhETTvcvizwX9yKV170aU3OM838tKy2ighnJrDVMZVghAnsHnJRJCK4hplwmAaFhSTsduNANo
XC48CNTdlCRgZRS0R9Ldoiw3bAst7RT4SGe/RYHMgbuKb5vU/AAjaltb9UvVGO+GC7kCtRy1nn1E
KDZ5C4IsDDfziOiIq/nMO2ahuik7mT1zFKdqb9JhZpAv9YP8NjQtqsnNKZkHJq9lpxln3pBdhXF5
9xz+zNwB2mLbKTGP9vIyap9U99b88MwOxHruZ9W8p9XRsi16CBoBGXg9ePUYNeuO3sTsXWiLeu4J
I/9kh3AbsmVP//Y4qwMpDhVmh9hwmqOj5gZnt8yLlaSkWuMdTa8faEi+Me5qHbUagA0pzKeYw/At
rYHHl81uYe5ny6DYKkh9ufZFbFwMqIey+5WDXNH8kC2MfnaJuKEJK4AP0yLYEmkdUkJOA4dg44lk
s01tptDx09IgRWh/zY3LKH/ILCaDLDpCTCKk9jUxrDeKvpM5uWrxhAEffMO8dSb6u1W5yUHzhcQL
9ZKtrOjGuuBDcLQMd0S4QrpAXnodaDCA5dmLO2x5xlmI9TQEOHsI/p7GoX3WMH8xh5azKAOpgja6
BT1vDPxhQK3K4EKNyYUh1Tt5VKal+fAD5ZwgK0MSCbHLMl0/6+D3QrXvPJKpmqIZ5pNtMvgVdLnr
pWE6krITM+vx4b9jmqLokqG8J2vTU9Dj9Va59yP7Jk63cOYnTXPBzFlbeWWP6U4j6mtsvERJHsWp
iGgMyQpg+uGKp+dvZPv4kTJUbwxumoA1eGkVxYPe/Dv0wtXLngf20F4McF4Kymr0FHSIwWbso6K7
zhnXneh72Zgxa3iVS8vNIh5C48XBZR8GJl1L+VHceI8xr70PFPf+VkzbxrkcawaQu7VJnfNl9pzf
Ng0kKIxdtcRrht2tXTKwpHuQIC8AmEmIzgx5OAjfGbC78F83kCzmbzIfqiL0lysOlGXSPiUfa4cY
jcmZ0VzUSIyQYvy4sivzAWxXZNKLiELQvZXM5SOA4p+z/hGFwKnPfM+LrggUg9kBqCeYIo4HB1Di
t2g0yQC+zAmwBB+oePW2Z4UYdLKWk2Ja54henoQ4LfC+gqp2YKWolMTr3+irBthTUoKA+rO8Mbas
pLJJqRKquwkj+JVXdxdhOgv54D0oydjZc4V6EWU9bX5k5hIcXvPopubetKpN5v30lBt169a7321Z
/sZSJs5zcL/xcAWfbhmBb1IM/RVLKuebliabHN0xnWhsJHKdmy9qUFuZwoWG7HY06O9U6UlhMgTQ
32kr3xy6SHh0F1lug9I6X9f2JEaDtxvmI+fYMN2dkdFzt7qdwkVBInInAb6EsIyGPrQY08QZsP6x
3K9VR7/Ni8jhOKHgHXA5SzX8zVCJkANa1ECr672c8J45bzInDCGq9ZRIkfEnG5SHRe6lYlPqQxmR
itBIVKl2CmD9bsdvRvh4FtNLGWsYzAlNWyRkqvmuKMmnBJyNC2O3LI6xSc1BoR0TGseUIIg++KZB
80kFSaviPjiWIWQNhCnWmOoCib+wGBBj0E9imfL+xm4XJN4kmn61RL74DYmel8UClNe9doxIKUml
ZVcLZ0/Ps8vmU+S8VBOqULkK32dcdzEV+wYqt7Krm/DmwtEM4+SgzYHof2GnmDDyx7S7neV+Sq6S
i/fMVFy2sqka2sZ0bSRnqOy8WXc4QLdoABvYl5Kkz4FQG6FKM1a5kAZ+rYdBt3/UIWU51R6a5z0j
I5Gn7ogJXIdQvF72NaGEpfSsjLcns/TR93tjmJ1uN+dWoQ1fG35UVCf5NdkxGykMNfoCF//gElVk
KQky62Kby47eqUxiEyObETI1QAXlN6TEU4TeViucrZhS6+yO7VqPRt8iohZ/Qdp7pdvaY1QLKA8z
FOFfi+1OD3g7uZUBSD+PsDip7b8NLVtxBFY6n/tgKwcLM1DYP3At1wkKzK6kj9Z8i100DIgcDC9/
kD3vzXJdEboXCAtq5i1GOkzSyVIYoZD9HiOv6dcKfU05kQjurNox/UavaJdiRosqP7TltIt0pCYw
n1C3Yq5KDmdVTKSKYLacMfmeZjrgnFKbUVT5ERvfshBLpW1C2BCl/WIQzsZVSkADjKb7kaIE93ci
lhdTjYphqSUHG1CPWBFOXsim0tXWwldc2MpiHwb7K6IAw6P9fh8xSkXcJZZzIXKHbLvutU/CphCB
G1oJK46TbkH9QniokKl5siiMXJNvZx0gPvoSYhYBCOrefPRQ3BJ3IV/PhS/7bwmwcxkJ7la/xwfl
7o288EQDzq77jUeRy+yvEjKE5StUVQLba0UCL75PCaEvyOpj0WVXCeslMe3ScodxwSfxPzhQOjUp
IkqAggM+5f/uTyyxApE6QwqAF0fVex3DlLH1cYumsFhBffzbcIJT7SnIvAcJ6fg8yWEH4soSpBKe
iocqgSXPYGjFFYiflceW24JfxYfLkSoXdYerKaBkpIwqZKoY+m9vA2YR2y2OVY4nF8NYIB1hdVCq
AZI0rlUgLnIxXTQLxWrO/P/pd1ovQL0WZZMKJRWAb1R/PYKsPP0SF4O9kSS/BTMgNysq6VlpT4jY
vyx07sWncabF2UpQJJEwlRjfjN7lm+RssLsL0YRDqMnjIWKyxvI45EUSIxPDcOwkRuFE8XqaHW3A
dPCuUg7QSU/kS0L2eCSjcrgurJlrzltbNS8Q298GdHeZsnhoa+UwITehOX/IHp0VR4i8hAmW4aL5
U7pci0F5DkYo08BrAPOtFAqViDWC6PoK6wxoyeKXNO5bnWg8haTKecK5jOI9PXXdsFytDqo17H6o
OXprr1ZfHKs/eawb81f8GOdtIR8IawzOPEQGRjnAEkKlszh5BnMJySPIqenCj77D+nuE3egMGECn
VX8agPoaX4bDl5DvaLQ+Z6J21x62AJWwl8ODwHY1L90Vg+rLZck48gyAfjNCcB4s7ySYrPSGTOpj
r5ZAT3PlJFGhTKgc4kvYhrj8aW81zjExIH+zsXIDJZxxAhwCkACvRnGKmIN8GmibfdBx5WbxQERN
m5bwpruXFfNjuSBc0aLuf7MHSW40BfgUg00wRkaf7joslUOIxLEw4mgvT2oR0Y70QplHvh4ogVMw
gj5Jt9T6AZ4oCZCYhDj/KXRQ+rqzm9h1BgmvknzeYhNQkJRb3cbJzjHKjbtYdw6R3FmOFDSUHUoT
F0k0zG6nWremAUhD10uN4OIwcxSqGLJrllqfhrJaQ53eTmByGu41cqB0LIiFi0J/iGQciNPsy9o4
ox8EWqEFe8DERVD/e3G0uRWj1ZfsZgUJZqrDMSNoV60xrVVHujgwyPAvDKh/anEEYeA8UNMRaFq1
7ofuXKbZY93GDxLT2Z576lUDEST7WiFfO3rV+6Q3T82sUFqNH8h63iPug9tqJ7tWXmwgbpIAyyo4
RvcZBOWuTYj86jm9KoCrjOrb65y3roInb4/1J7VmZz1oKf15u7H8qNLCTYGSTNPg0k27BeTYP1hp
dgLwuNLGkZqkcS7G9szhPRbIoGqmekuojjMv4Oyk8RFnuATIh/aUqeUMSCvSo+ItB1ZHlkfyNJPi
W5bEzJatSf6UM1JZqMYpe5jOR5Vxp5K+S+A7k6hKpM+dYVr1kRlAlJAQ7oYAt3Gc+RrFzFg3rT/9
7D2XDWx2ulsIxb2mAJslb2/n5dCX3neb4dPMGV3TINFX9mAhtepCDQ8KFaYNtcfCLW6BunwbxI56
EW9U0kRxiRAiDtpgHSUeSKiptdTiFA6MRUgKie0BrRg+aSIXpHy11CAuYL5h4ujr+OQ6RwVdGXng
Lpr/aZn+zBu8Z7MKJLTJ7p3mHVEyMH+DTVkCRBU4sjfNi3fMJKBgUlvEN/PWmbkaXJqCJqYEMD0N
a/d/PJ3XduNY0qyfCGvBm1uJFEV5r1LdYJVK3fDeEk//f8Gec25GPSoRBDb2ThMZGVkhI7MOlITw
LnSLIafE9+Jc4I7Bd+MtKIqA+4wU1W7B5ENqfozs+oBbqaCDTdiZ1QlhhKPrSLOBGLfpL1uhQQH5
flax4M04PQf/81ODFb021BM40vD1lB0ioaPOgDB7IgJoyJP5TvkjxVDch2A/eWUEEA7Q3rhBynrK
jpjjduYqKnltrRvCAa4CqwfQguQWrqEuwk0EBkU8kyLk9LzQRQOASTDXgtwVLwMQBV9R5z8GColG
XQMIDzsiChl+BVdcsWGyspxzQQqCgSYEPjec6OawaUaQ7KZGzoieXcqSNbi6XCbPEHX1HYCWQIpz
OI1xpGPi3t7QJYfLGLOe4ufNlK1TegipqXgjzFHjg0dUsQFm42+oUJdk5As2O0ako01ixNOGy7GL
/8ZNiHoJpJADSvsFf9dk783ISGA0r5c7vS1BsLj4aPulGAb/Eg/9J+vO9fVAetVkJG3+A8Nbqwwh
sNTOwE0263IpggMLnsW341bg3tc3uQ29Cv0xn9bLY4uYCfVNBBikRUWC2lrwHH7K6MEiPWm7044c
fqeF5w8ysuaF4vOkdhFCUst6Y4Ww28IkxuaZndPz7YpruD6+Wv8Lq34GG1TKX01/uAq/tCBfB9ON
YCl2Am9JyYoy0AWXLG/rcm/4TfrzYXZDXmRZoeygq6ggO8WfIY9y4YEzWYThCkBsWDz8U5e9n0sh
FU/KdugFqhdXhQNoC5mYmXI3kBR9Ig1+OyOeS4/DiRIGoJTrJL9t/z4j3SKBPlrxdEtj0RdxU0nc
tJw8IgAWhCTJNW+JGkTWkMMU2NDonJDFuahgoyqycyGFjLX3oMWcwo1elFjrOyC9YXn2fvGqNyMw
KSBSEymufDLdvO8OMjisGV0iUBMRr2jeVUrOYvJTF3iuZbtn+9UOH2FWPsu6KG7M2e0ZZoGRMK/5
f9PDFUDLS9JxwN73kmMdN8d+RYkdoS9LkAlP7tb1BXMESVCez0Emuo/Lre9vx6GIL5VGlOV6n5jM
AUOC45NlpU3tppze6Tfcqao9+dGvco6OVWjRWyU4m61Enc+q0BiBvIqzHpwnbq4IS3Uksk/Ig/jf
yp/v6Zzo00BtQXyU+2QPCKChW4i/FJ/Ert0bF0eDxAhseJ/uxoHewVAT33xS/HUJX+MO5IMCfFaW
n0NOfuvh0dncKgT5a/io/IdVUFDQpvXdGYWDplNv7TMB+T5wqUPBYnYoMyWVGjF8gDBv6e4yFzU2
CkngN0t2yAI4Bx4TLdOQUVYhdMwX5iHR8E5ESDNNDunHmlSef4eSa/fJi09XqDmhCxw++u5DW7xw
odp1AcvKqyX+O1G0Q3Fz72PgEt9+aCj+prNxt8K0RbaOonC087NYx2L2qR4F41ezABFjzKqsvUHq
55e+16eeLoancW8WyQ7WNH3Q9G9SOuSFCjKLBkAlqg2cCU6pkgfftV/XAIGboW9R+TgxIaHY0Fv/
23XLEaTtonWJ1LZPGy2J0nd3vHPDwpxwuDoyht7CugYvI2qstFe/Ynb7EzIRfXS/9QjqQqyYzeiQ
td/c+WQd7eZd2GMwbWdbTtDOu3dsZFeMDKuGTjGRPG/Y2j5HClqIAilVRLbmUhALkQy2IqM9KCUY
UoeN8v6BdFt4KfuG9u1rQeyy5QPkDl2R16leFw63EXdo0o4A8MT9t0P+UpDVoJMgtwB34jBbR31g
UGUFzJ4PyljMCyCH+0y2AyLlXvAc2tWLrbyupA9sNIJzCBLG7kMWy1zeZ8F7MpxulCythKt+ZPw7
x8mtAvfIma87DG1g/6XxKc+iG7NyvlEP2hF3AMob9JRlu4n+Di4v0mAPjOiuNDyju6cysQKXE8hj
lsZH8USKKLtpc/+GKXeHGYwQpXjkvvwrN4AWVHQXSnhUsFEhRoZJEGe30gyGptKaRyDvzw5TU0f7
D505O4BIHeMocs6M7ASJfm3vRbrJ9kOO8PVmvW3u84yktwyEn3v/VlCN17GnwoicNI3DCThj5L26
eYZwDYM6iowY/j3haMA8RgAKciJlA+sNgjPU8UeIsTsdJew/EmVkNkpHwU1kqRyDFFj7Ccs5xWo9
CSZ3Jz+/WO8MpsUmL+c0VRUo/n7CKAgMCTN6Xe/zathppqBKV/zjf+YGU6enOYH2CvlgwwqkxUsp
+xccpzP/X7jDHbHjRnY6/4WN4W+1eevlTlnf3HdEovA+iEvYFPIvSjK1xkQeKaB00XyTPOIY2x7J
AriVnFZiDZq+zoiPQAYMAbfFzZGdLNYRmZWDIAu+z/PusKtD8q8qmIzvO1ok8vzVsB67GfXw/MWk
VaA3Y5nNtPnQOcqeSaknmnOovFB01J1z0HN2CRAXSQQNpb3SbP5NrBu+OYYQ0EMHZTKwiWPHG9Fz
IEAbpAKnk87IMQaRLKZyeA/Y2FkBv9v+NjR/gTpiJ1SF7+nNWEO0+XHsS7VrG0IPi8wVZYr4tUlQ
7GO5FbInG35Fq6pcXPlxPod0jee3fFLHokxarYaLWi7/qPMmGJ2//98PXJRF39zJKg92zFQBNhVr
z6KCJbJiwjJ0WObyhp5HxwOcbfZknjIPXIScZbCc/Xb6+W8vmNbnAvSGO1K1UydNXSne89masI1k
MU2OElflzOs4++xxNx4vMbLc8bjZOkd7lt9Z9Itu+W6jBv2WD6cl6eaf+aX2uZhfPsDfTK8p4Az3
wj8QFy2hf901w4MOHb/h91H2xKscmqeInM0mLUds+7Ipzq81KIodeDk3T/tn1HxbpN4KjVVGJusl
pCRAS0EkWRNWEUEB0howCAMhiNeOMgFjxEE/tj1R9bnYSJXm9Fw5/26URYAAkAm3PtdYr4h7qNZc
vlDAryJ9pD5ttiDjYg8wDK/ErRJjgisTuED1AgNNYIeyTfg4gdmKGLEAyMxL99piCi+7qdgt9hs3
KsCop2irU7RZWo1pDYDP8DXJBwdNcSFHVcEiV+cHYSyhcL98x0goYd4t6z4k3N1AVryMtqfs2YG6
k/COdGfZEl8paKTmuyj/4UUmnn3BWJ+XHEgtAZ+SMQWX0IPSMJp8YKNK43smTUut7MANyXXqyEPG
YZu3YXAfMgNDmOsaMqWDjytATtpv/aqiMqg0L6cyZwGvj+lwM/nnGhWXEieHVcmhJytgN+9SeDZ6
zZAeeDBaMHaMuLtYWAzdDyj4CVMCfxPCCSCN9l/ywUsdECuE/od5q0DXtdU4mWwadvDKwAQIVJey
wpX1TzVTPCWIw/Rtw7NPH4HQMTjcV9ww3TSX7ZRcToD/XJh1ZVdxm6r6TkyWV/hFIM180dL/KQtv
Z62PJ8wAZwqciy+TMdeJlCUHcZt7uqfzXt6Do7hQaNTa0Xtd5DR5UDMp2WXRJ+XyhCLUREU0IJZR
FZQjiiQxnCH+627EIHpFf8wS5A9ohTqH0d0ZE3O9GTLb6bIgIBa0rtCuotyeQLOBkaVHzdfiX/5L
8CF+oipRTZw+AG5l90ePCn5VMK8Kb0xyjtm1LRemNtlB/cGgUHA6Bjqrryo/uMhv2Mi+ELx54FCA
DNq62k2CYHgF2wTQ0/t7Bp1cl/RjMTl9V1HeTWltxeaLRFKM9m5bqYNS+e39P/J/3QOvHjMSV3+i
wBF6ibFBrxg4yr8+1yeFmgMJaesr8JhwngLiZcbNEUkhvAjLYhMM8eGzu4Iqct4XnI8OMLsOspdk
Rh6D/IU9ww+lpdRG9yvvBMPvTvWXggTwIz0e+ZmK6BANKn9DZY0QaUOKFFSCc6Y4hGj/wod0Fjfm
QU/Jup3SD6Nd0FhEXIRKmNyeV6bUP8rjmn7oULGRxKssORE1WBNHKAUn1ymgmie2WzFSJQTka5i6
kbdk8cNOkY4JsMEqqeDZkW3IpeNIGXnCLLAzXmTm1QO5cZtxJLaA9pD+6VzNouVMfA8lYs0y3Qpa
4lCpDs/pMKB90kCL1thFQvMYcm7FRlFnoxkX/Jgf2AAtFMtAlUuRlTJlTiHA/Fafc4cen6EvUo5u
+ieBwvq/vEv2Pq5Wz4PZ1vkkdJQr+f/x7X81b52dZSWqrYS8END2hK5Kq4PybwCyr7PvbpDVM2pt
mKeaEmaOiFTQ/AN6zvfobFLhDuMb7LXKz0rH9KmVYb4WLANhYPwdVpDqNgFBSMpDLACseSL+Iyor
GaEwTa/yM/oG9pGq+jq/iLoAMnYYdGkKjzsET6/T7kGJkrzn/6Kjc+hJZNdRoiZKYNec+SjsCY6X
rwoBphurfy5sF90Ld6xYCdMqw1RiWOohORf5WWzs10rmLAA+K90DV1C5gZdVZt0BI+KDAmsXil7l
2/51MP3qmchA8U47n3fjnGz5SqUmeHdFRYQs+moj8K5xGEzMgOIs4tPWtlDFKgBJuCkJOgazHx0N
1zj6a36VIcMXxzVEmAFRvd67CrJ7UTj4Brwu3QH02U1/OKYi1/HDDKMrhjPFJh1I02Fb6ieIII92
0TzZgUX+ZtwHUEeLIKLsYpUvSY/sJft9K9uL2oI3Bam6Nbf3tJn/pkhN5rNNzcsbvtwTiXy0JUyp
MJ5Kt3/s1xwufnyI0b8+h0gDJLgcEKud2pdqwjfEGAjI7PdQsl9VlNfyp5Vzm4UxTanZVTEkf4HG
0UGFqD/03RUIUrUbl+zRT4Obuu8eT3N/zQCE+6717/uhvxJFqhxiMus1+aCE+ZGkw4sK5GO93i4T
nbF8/xI4H6pFjCWqVPHwFpTRH2UgzOG6ZerVbRid7hIpAqCc0vdYgdgTR3lyaNmcxmMzVg95b9+x
2V8RAmYO1Zxwth3sWGT8yRH/usgn83mOU9X6DkE/Xq8jfLYMicQCV+aZKbFzCvwQTgk1MLu4UV44
ztEfvD/Ze7UX6OJS66/BzlQrCMuNal9p7SEvMQEHNSrmsBT9dCsORNx17wVhQ+pmkKZJgjOjO0RW
QtbIIYn8kK6crnlmAsC1Y0e3+EWxaB3fIDYBWQp7SFSJ13qXEbvUdrfbGtZPNH0yCekVmXZmfNPP
xjrLDacZbYaze0c/zdOZLNtRwdhc+1/ZvtQJYe6giQCHbRi9o1k0Rw/x9L6MmC/YHpclv12D6c6H
+HHRIZMLBHJTbsP7ZHkX3fAjBuVM8nguq0B+GGABTNKREmpm5e6TQ9Fu9j8V49K7LmbzgeSVPuff
SMd+n1xmnSQOExTrZwrcHyhwPrYJuqUl/msY7Mds8eFxljcGlcQqXZnGEFo3KRxgRTYjBjOF2+KD
O+TbplIcjTDoF+DHBfeqtmpJcDHwf2hMzA/p1tCJ2hzPrN+FmMf1EJli/A3mx2cVLBo5t7AnAwGw
y7fxz2CYJEHm8FaPVboDofxQQdQt0IInjmxpyRy69WyjPXiPkbd9e8RNyiyLbb06u22iuCAP9iAZ
yjFUyyQ4eRlJQEWwn91/OiDscmtH5hCtmvv2GcXunu7T47qVkALmjzlDDRss1lyNS2GNOEMrCvfV
+lLAZzjZb8Hw1GNE2SWyjeKgZH5zwI/IBmPkFBRN5XinGmhIX4MgFRHvUxen2RIrUuIkCRMuK7Se
W8soaTkUGvCsNkk6s3su9LMEaFbdCys+EjVja8WmEn5ISubk84tiM4xYWXzLMSpt8/yPOGsPA0wi
2UqrSZ6arPhF+BBWhRLrcVguXQowOTeT1H9GbUJneSWiwoFzLe5fvBiqz8R/qgxze3wa1xIU3Z3g
FQy7goMTdQXO4mnK/uU6ijrTfjjKVMOZSof0DRPeJ801lhVHAmEEoQU5aSHHDdCUaY/fCv0ihvXQ
Aon4Dl1EgauSETk+9ohq3EOPaEoAJnaKnvWsVC3wKQAqSiBwseQYJA/8lnvljZ/qP715p6FP4Ais
ltQ0/JmqpnG66qm7hRLZZ03l70SGQWVwOipX4ekzDtxKVCB/GCu+ZkGJjs4vqX0pM8LM6gM+aF/T
AmmjtRDHN+YUPQhJ8iJ0B5hSSrWCb+iWN/r8DSRvBLFz8nh9slJiHZ0n8DRfVrEcXQr1VQHNenqe
pcJp3efUu2rqzbyFAt8vUAxfyVVtAiM8HSEa8oyKSAgLy+McrX/pMrww+dcxa17Yj0CoJ+3eqWay
YXnnhYi5UPzyqJ869GbVgGqqVxsH3miArKvyat0giP2CQpO6e7gd5ZeU11Eu6LGOYmKViDbRVvS0
VtXNZH5bXXiRII8siL4DaqB98mOk5M3OEIqkMDBOU1gltDHHDwoQXSl9lRRdgO+D96L+JSBJhWnV
ViygBmwJ7JIkfCNpKnmbPDU7sfJ/tKEg9rH/2vYF9pHpw28nziMV0Y7R6oAjnqOXAZUjdLWtGETl
j0JaUJkeEh7Rkdumt/36WzUVkoFr0VPlTfm06lfcFZeUVwnZ3yc6WIk2+rA4svx8q8AnQag6ihvM
EA8MmldLUKYqGbcJdjAFxEsYeJ11m+dh95GrtNn7f0cqJNKR64bl3GeouwFLT8D5C6EtmTF1Lzi9
8KLBuSfnKQsm5Fv/5RLMVcprk9E435AW9n7R7lXAkUoS/zjSBrehV2tCbYPyUj/aAGURSpUkIsol
wJkGoriW/mGl9+DasmokbtxVaZ/NiTJYNKnkLdg6IhKUcbxXVE8SYTbNPgneQfVDvB7pOO8oxpzR
Kgb2qSoK74mzOIztPZiM6vjCwlFnv7Vt+oUymFnUuvnVaP2QeCvVhTCreyFF19YHbnVOKBYC+fPX
qGhc5t52JYiBUQkXAbJgQLWyQSMJbM4eVF3BpSjA2+Kd6f2LmqPbl6FnU3NHtAdywG8c860DteAA
QPVQFKUDzV7XizwTr1Af6s6nVEVDLliDXwY95Mz2RacUm9W5ywthPzfMasB+Ja8T3oHiifA1kWwC
N7xhLneKuoz40dpEZkx3h3npn7YzNTp7bhAuq9e7dEauEwbCgFPvIR0SMdurdb1g7MywoF4BveGE
dlle/e/pVM1YPIj+/ie3vUAMbr1/tsG64g3ymDkHmR/cJm9mYE/15QJayrEdd6aPuoax3KusZEHL
mKr5UpGal1a/zbLdDY51FM4z0tfNFJ3wTF+KoY/QrJG8eWhK9kynQLUXUtj6UkVIo1QBvBs6jZag
OE7UbLe+f9WltbJLND2MHbDglI63nWV+9UH4mNj0boxIQk1oK6nUEQG/LiU1pykwf3oPnugAjqIa
2YDI1nr6MYuOAaB9nV1Vm/f35Ban3dI09xk8vbFfXpLQJFNw0ZQMOsq9doL2ez8wDyaruV6RMEN1
oIZsIxHbM9eqfoza06+6ojjuBvIohNtuHSLqNB8F4jTNjPLQwNlxnqchQWcMRTUmpkIcv7eD6UOQ
bxtHwBxJFx8S2NKWDcAaL87XVrjAj3BD0RM9fSGd8jwF249rNG/N5qMNahrXssAzYxSE+MDnuXJi
OglrK0+AJ1Ok4ZCnj/zmzm4Rgu/ix9kvfyzXvisQBilP225xhr+of6CeshUQsDBMnH33MGcM9J6Q
TmEw9VfrFgSeuUcPhl1dVEw4hzWmDFJ4iRmgbD8+O/PpgKgQ80WV6bbwJdLgxe6+Pe9YYY1Q02ya
v1jtmQo1P4RpnxlEwgDN6TGsbzFw8obgFlcJxZyeuEK8I1qqZAmxWSp2iMgnoygDEsPOxTybqjUK
+B2W9lgbJcVjqsunZ4RBGBoQ4Ia/YzgFpOMnNo4ugNXSbSiHFpxIpZvtrWOtGElIbUvz8GZE/4+D
LGyKcdJobar8KOCZQZokMVgh+JhaD9liboSbXMjwmsy+OUdIxW9FdaIDc7JZLx78bHuDK701bgP7
KJLNCdU8wedt7Z8huKJBJcrpmRXfHHWCOJVr2n3JcrXHSCYtge6aw0yeX3LaQnB9C2iEa6MMtV3D
a1MswdwIIp+v1eAEgqHAluurD/gkr9xLB/8ds8bNnPicahxKrQ0oYxljPiKVYQgvtCSbwfhdoIs2
ppKFWt6P/Pn0i2J/jG6aXqPf3sjvDmtxI5xOF4sG2l3WHQ4GCTUAOZ5UlQpWCPN2gqXpZvB0mPsG
v5BfOoML+fAXTymYQmz31E5pmoS3NGe3kLjvnRjujCNUJe5WBi+31rtr03yKZaJTEcisf2K2wwMJ
PEGF2gK40RW/XU7jQWaYr2XK0H4MiSKBd/2WbuWOoqSNDsscMIAUh2DTynYK6muCU3bPAg9L3+qB
VZ2sls6b4QrVt5ueSDseio8Rw70icMaAzL3d/5QeXNcxGf9NJr5WWwFPobBYsY8PKoGuFNpEc25L
roGxMu6lroSBzdOEMd20AiPfQw3sVv3n3AJvB+Qqa/N2z/LnETo2Faw6sqUELrfLMDrCgFh9UTnc
Iw/oISR/MRJ0xeMgQ0XYL5lTEV1XZOnweNBJKIzjCEObJipsNPUaVXXqcLwWhYNMZTcArpLaZMyn
bG3nZyT9UFumHkSdonMyXgehfxSvIO+oPxjGq3IElxxVVc+1bXcKXwjpVHYRCEiWz/0cRMyQZULk
6FJfZmbxlzfVP81WwjOvaWGefntjQK9JundMms4bJgOB6xFYdOQMcRkexU/o/D94MryQ7kQFpYDQ
m+mDl4A1LJExogxE0wrTNCHzDsvy6Z6QKBnK61SZKeaOYWmHbGQJedDIAcwJjQJRYHAESMXVid7j
3n3Y1o8FFRlFdy5p/AoljjNvMmyQsckXYMB7lZCQNb9QJlH6p72q5EpRhMBhR6iLNRCJOGS0SiE8
dWf0nc4agSIPprJvdl3Av2WBFFEo50GLzTgI5KOSyRZXGcorvb8Uc/Q9bGrV8Rn7dRmT1ESEZj7U
jwnGDAi3R0jKD/6fbAz2sAHCz+fp6Kd0J1CuIWURLijZDxGh+gLfSMiTBvVrUbXQy7v8OsBTLdF2
G81Q7+DuVbX/ZAbDL37qqpE3wnICJgrCnVf8tmOX1oFv8uOLPPgZ2B9RhKXI0/wmRsCescakZTkd
NWBqT6rqI3S5kguOZBknRub2FfXj7JaXJVsBQZJ09clC56mAC4mROYdgYq5yuk/5Mzd5WdDCbaQh
DHpafKDGQsfAnJ5B9NMji9s0n+66/lKlsQArZttO5bm0M9NQG6A+DhJ8n8fGfvDoMQSI46kWEJyF
UaQeMGm4YScoJKijSSdbdgGZG9ojc+GwOZowJCBJ/WqvP6pjAucELlXZFWIxcZ/NQB9OfekpxQLV
85DtK5hLQrsZMc/tKWjuF+rv/ozeHOnZ/w4fRHyp12YWaujecrPQq2ahyzT+qMBejo/8m034Vg9M
hOwyKFTBIDfIC2ULtf2TF6JNqHUQJy2jSDrPM2KPkPrRXW1vfCAQI+0ylh9E7H+cPXWGeGGIFKV/
XbOZc3JRrHOVtiqYtZxIwah8Cz3tqFC9S2+uRlUfe5/RjN8xVEi8I4GryfaNpwcBkksNpuQwMr8R
EoJN2lREPDlQAgwBrcXgSPD1ivHtf0RpVo2q4OSgJZtl/+Qj6lnJmeSi0lTelAclC3WVPoo4RaxJ
5YE6AsByD+SJbe0YtsdE8t/BdrWk5QcBf62xBbDV6RZ5sahmqJlIRqp0k3ujPGbUK0RJZFbIvoNe
MnnkZ+tOKA4bgaftmaSVouajNFPgmbyhngH3RXDBmtYNjSYcVKwbNSCPUXxJfMvvJ/VI+x/aQ2er
V9XAe4h9f1gstDxwTJdOHrz3I1pDiKbDgFF9eOY4BBRxGRfN+zWv+IyStZZEEAzI4SpG6xx4zV5R
3Pk9bniFLEXnAJqj8qRydITx+XRca+uDWWeXJsBiKjiCfszgRf5gplYsz2OZ8B41YrF5hFBEofuP
3BPYi1MeJZwj3rIHab2a/sKlWfCAg4Vk90QQ73k3dJ7fQYx6WgdGcBQ0cDAANXf929j+Lk6/JXEo
orechI1o2hDU5n6xHKzdc59474PfkGgA8rPH7B7OryyY4JXTCPwyShSbFgcPjtGpPQkMRdcwwBDq
Ixxm3iy7ElLzgwKNtXYeqY2NK9KD/nsNulKfUlICEAKMPksyrqe9DonYcZKO6LwUqE2aKxx4Qru4
Hm54/Vfoc7zkhHl8gwyA6Jy8H62rgZRmyNiKgL7joOlued3iGepGFzoMq218DOlodfFSWLKjPRgf
/Tx/Z1l4q6v4JB4dtGJtI//kXFeEH9oWeshxsY/GyJQq9ErlwephRX4NhVNstpawrv3nYdweNpIY
Kakkpn0H6+ZB1xnXYaffyzDI/gvokuMDFEuX+TFevRdcNniCcRZvDAklB8pWUJ7U6aHolzrFep4k
r3XY6vGhBYbsUAzIljvUtMFyCEZsVELxNNJ3nugGlNdPmNUuIUd0lxu8FTs+64lALLKJGSKZlcd/
psy83Rj4RbhSVsYNMDK9UdaZK7hGFNDgOgZs/cSq3ruNRthWHZMFwbPsu95rgiqKy4kyEHPLivRW
KWaeL//6Q7ObKflLsHpj1/qf2hLkGCRH6mQVEEbYdROw6raRPGYURzw0gdKJ0ey0ayRMkFeM0aPA
PLXem8dMkRT4dPbQshmS4FwTVLcVO/NSLlkkANuYH23aIyZ3VbSr4JHEiMJPSCPEAIfPQaR9YgLW
gEiDe9Fafyu7A1QC2KRJ+7iRMVLNmy59WAvgHSPTjolBvoltR6XChncrqij1tAkSQmicHjqeVk35
4UwZ0Tt0UckUUljn1A9cjttMb0dnhUfxlcBgVKOFJA8iBAGrKRl5wrZbTfMOncSv2dgeLWyHaAvz
nCfHyEn+ITgQ6CdIqDPc66JNGWY4JsM1pd2/au8S7ZH3akDVpk8Y7k/w7jbkTVlZGJde5dIDALeE
+uNOdTfQIpXKvOgrMbASWAhRrAQ/wh39dOr0K63qp+mkiYz0x3AK68rZoSIN3oCL5KGZgHBRze6z
IAOiHXeJv0/4X6YtLbcTx3GaKFCHf9MWe0UnNd5d51qhgnfq7sN5O7MZtDlVOazItbBcaEVeyXNp
r0MoKOieLu34la6Yo5BFw7JRXmRGF2pSdlOBZtG6OBkIYTfnQkkBZKGOzxk7Kc+n2Hhl/IyDSqxN
opIiWbC68UPWD3RCgR4vdzJTYdZfNeXpOAYj5LTmfmDuddiYP9Vi0flLjUKcXV2zRfmhyKFSwxwh
flBd2aV8oj8RbO+T757v3rszU2Z8QYYhl3Yx4iQI5x4lcBCe9mgGizhAaLp9+AHQH5cuG9TYIMYp
64Uch6IJERehI5tXK342RSTZrRl9rrjAFg8e2vNdQhapcq8yWd/E9uIJELIU4NXRbIOLom8nnY59
aN0GeBFtU8fznmT6mKHyUHqNGpAN5O5s9J31VRL0xHuFKIT7GQzbkpqbatAtLANcp4y00LoAiA9w
hfm7NA6RTBQxI+tg+OcjNS+uQPLJhgtycz+XNQ31NvUj2sKG6UZThtw42gGoy0FPRXQvDFpPn3LW
17qD5Pc+xShHNun1Up7e7HIAUCnvrMW5Pzc70Azfx+YzKlwAN621r9r0wbOtpyHqX/0mfB4b6yGf
ThgcI3fQC0g+7NCmxQ1zZaO7UWzDsQwqAn9M55q3B9ClHMk9YzkYffZeM3rqiukeaNvH3rMTV/dt
Y3/nJX0u5NZA0H1CQOSW0W3h1dXvnCC3sp39FFdQRk/rwUy7XycfsfqLLKyhiKfhB2fauODu/i7+
+p2ciPSQXYD0aSLfOtWtczwV7bRHZmtX2UzXTHgwIy3e3NH9Cgr7zaNvl2GNE7vaDa79NMrR396i
3YqayMGJ3RAM2mAkrokGulWdByTVBeEAAwiRge87YuLA6G1KrbzEukcsqaPgW7Ds6OoNp0vHMExa
O9g8bUMIzFRUAOOK4B7O7D2F2hy2m3/nhjOJSLIQWK1otiEh/NjZ+O5ptcGAAQ+yonkZUedFe868
zq3p1mjt9Lt2GTLujxMVHABSEozhdashBbV9zATVof3soxK5oDKPj+CALLozLffGWH+VhLNWndU7
a5sfWqe675fx19SUx3w9/SWT/znFObMf4Q8cNnC/iP7jsPLBssrueUV968Iz/I7dWMDQQFssXzzr
ISzs9Y+JlBmjHLxniyDRN6s3ynLSICA2ZUvdNMGp2jtBBZnD7PdLvX77BGyFM1uXflqixtvGf9aN
6Hc0SQXcpUG6y4uZo4saGzbga3KYnKweUoOwi27KtCT88N4bb+SQLsYR8WHNQKfm0QXTOwWQlFjN
+seMYXgliEjQsvfO+OPHsTLzO8+vnpm6XD56Ls1IQ8rrGZzURgnXIy8OpntTwaqHQpyXmo7Uwj62
ZbzrItjbQ7Kreg81UNT6sXcDrqz9O5grrRAwz7PSISWr+mtjhIXNEQtDH0pMUX06vFWqauU/Xdf+
3urtzrbib/judEIOaGhNyzPCtV8I/u7nsYFVsL3kVQLQiCDgUFUH4+R8ekzDrV3/N2OC3pyW/d4u
Tnznde3DCDrS+cVdQ+uMN7s9TD2v3Fehgyp5kF1W1vSVlCSIlnB7acy6Tfc9dyuVgWh9teoCVjBz
vZZw/UTe2WV6gvvhNcxQRTqGQUQp3WfmLTLTCPgMG8SCCW5+WT6nReMfY2d234s5Om5NfFdQ4Jhw
7M3CUAenzOxjJEQpCWZn3wxjBat7hOfQ78whao5dj+bMZC/HnvGViDMh1RgNv0M4Y0ZOJFQ1CRmy
8Fp/qo6rRR9d4jJvdFFSt43OrjPptzb8jOkjRv4h75RlqvkXfxYvui9M/6WPgiePzQQD9s1iok4P
YduIITtZc3Gdj+t3YYmpSfWRCbGXOWO26zhgEkb/5PPSkxXGTuAAcRJSpnDTkbOCZuOarwlpAxp2
8SOxwcsKb8CI6VjUn50GUCuX9s08IjXwmIFu1UZ4sSJ2tV9D5vstKyQNq8IrlEUCIcsijnLiGRYE
kSVUC04NMBAFXGjPm9/BfWaGBo0BM2MbEdO9q5lkf7uNDXi4PgpzgNqa69qXNfz2gdmHQl2CEV4L
85KqKf20GGvXd9RyQYYOzPi69Li7qgnhizj+lzuX0VewuOjebSlSLyfvPWuSQ+446Axs6Wl3cpLi
N0MIb/H84F25uTFA7gQs79fsZ79goGQb041HYaBB1vGE/UYazXrqPXiPafcUn7CahX0T5tuDV5FF
9A4TbDM/zB/G7XRvth663jm8qNBa7csmsk+Q+apHf9geT5nZXdruEJBSpu8WLEknnU7QbAxgY9iz
UZbCyZ85jVXKLdUWeUpb1wssLSSihmUzoAC4yUO+jC9LYNNzUN51frmfNiAHJFlvGdh+b0wJORDy
zTszho6Kfg6J+K5rGXMbL/50Q8mD9oOKgWSB5Te7oMm5jxZAvTsx0d0zUF30A+SKE9hZJr2SFq93
BJCxjZixJSnFbKs8mhXRVh/8a+HlgYIZWkSVwx1SOgiaB5CRuSvo7EhhTJf0jgZMXjeOlhld653C
GHQnagcgUMTKhAsTKGVLtSTEegCGJIyh2agTl/7wHEXFbU4hTEgcadiF8B5zhkgOcIafpRtzOrTL
dl/nUFhWE10tpi0tKxPeU6KKDuhQ+ylr7askHj+Lyv29El0KZh1VAMtbd0didm2YRMVp+9SWE1Iz
PT2CJxB3tlYM+2Hj+6z4rEJis/UEv1jot1oOalT1o2kl100/P1proUEMZ/FJ007pDczPSSJY2XWR
ZOjI/O00dNr4UMkjQQzQQKqHpVJ6N1XelwhjI/nySmBMTq2VDWJKKr19PdUGAr7llcNpVX1Sts2m
eQVEw7UzOJ/smMRz31dAwIEEtrIY4Mv7K5FlKo2CeREL0WFIwWVC2D99LCjAzMx1bMfoMin8N0/z
z5tqYnhB9yReQEGgr8oqCcxHY62QwZuPzgNEAk5RCr8mdI4C1AaEaFrogi/qGL7TBdVxisczXdum
P4TwjeHtTO6d7jPn9EqgKZhz7VBG9vho4nQ3FpKgFZCtVtoHnARTLAhO7Dg9ai8OolLhaQLKETyF
UfW7jUrMtEV7bbcMrD7c6M9cs32Srdd+3R7KdH0qsTpeMiG72h4RQpdKSUgtySuDXW11n8Wpg9I6
wobfxmQ/uBDHQ7w4LWxmd3fuCxibfUayurZ46Do92KByFzKfZxiH2Dmp0iP1kWlEAsBo76YyR1iX
3DINrphT/OPlDc4LEtmAyNlAWrxABhtoYSRgOmtBcE8lbVoW39MTEqQktMTYQnSbebtVN5lUobUf
xvUYzc6tqgT1H2tBA1fcjxbgWVzVyvUpyrN1lgwUBCO8NGzjAhja3ttrcYkcNRN7o1f1brnohpXo
6mXe+FA1+bEA0unDdFYFW5iDHQQ7eExAxPcpAe9U5c8Dw4TLgsIlprxdzee4gnJRbH8sR91hy15V
Vj23Nzn7zEJyHCnnHCFVuyxR407u9PmsJax16wfeQUV4P8zjfcoRoMx58PxfOU0kMcRLo5+uSuob
E1mwT/Wu6ZJfSONflcF6W2fTjyr2rFB0ijxm8mBwzBQ2C2wryNTX2cTcNzjZBaou/tb8Q2WP6iXZ
RukDV5DqTi4KihHkDYoSC0GOWgobXmPA3FPB2hrfKeBaewwtsGSHLgxEATu/A4UonOHYK7Cmidn4
7YLYeDwKtK0yCJ/GDkzUas3/I+08luNWtjX9KjfOuBGdQMIkOvr2gKxiOZLFopU0QZAy8N7j6ftL
nh5slRRknOjB3gqJBgUgc+Uyv5kZxJCuNV75I8m6N939BnX74Ge4ZRPfaKHsZJl+IS+7lVZ0RbK3
Ky0DyhKwfsNIEa3kMUYAXZTQNT+fBVtBnR+cSM2/MOfo7OhYUmAPqY3qqvc++1w8/MyxjkCdwy0P
s/B/tlOE21DaoHkb3bVj+U2rIAXR8uXfCAeIlEt8VbN4otL81gggSnVxp/9kfRU05SmXL6zaudbT
GXQtTiFlQTxZGiqubwMkGLMOqsd9PBcbHWOK0me92XoCWNZaBYbNpNvjGhWDiuw9Y/LtgEaJhkdo
TE4nBQGMb9LJRVAnemEjJ7gzoviogTIjd27aBDSbvs4gzZXj0Fzw5k2AoZCbY3RsvJR1sw0JWRUd
j8ibGAvghxfShOZNmixi4conJnigOtrL2Um3+YIgZyctekdj/85hiewfqRk/RWrYA0LfO/HJbOIf
/jgbF55ChNPzvgKLd4lRulegg1bqOc8xHaSCs1ejYPW8wNPNf7pJQKfqSlxKTod36Mjw/T2c2GAN
7GnToRjN7OmtVgXs3fjOMvpnH00f5Lkvag4c1lTfdXT6Tnp0RRCKxwR3IvfgJvET9bEOgTx+dr+O
EiX8W80V0TS8bFCrxQeFG9REureUXmSt8V3dUUO8mTf5wC/MfDm4YLGEeNJbxaGqsvpm7xtiJaQ4
dnV2G8T5bvaCd7xj0JKN4qbLzNzAdgofo1LN+g49gzBofY0y+9fcGkfZYlGWfdcqE/rTD5HW0sw3
9PH1CBoVhhv8qTCIS1eytwjfV8PQ4pQLqQkT10Uy/SiMC+3XF9WPSAi+qnFIV3rQ5jb5jQ4pcRg+
TGl329C81qExILg1i3zrAlS4RXztTNNXxgrvKDI+HcQkRN1pjBcPOjwIZ7qSWXgTkyCoGWKfWb2D
fiCu0hbXkEGOXo3o43lT6V12pscUvDRe3A7biIocAcEUWpG6X1fzyIsYP/Gk2yhhnEqXfi4diMp3
AZa2OToMmLIG6DBrbOAsf46APjXhJBLBlSEw8ER1z43qlZfnM3D27NKOkVuijlrK93ksL4yPseTx
Ghz3c6rzggkP+MFYJ9G000p2vnJWGnCnQz5SCRC7UvYqBEsGN6LFEQWl2KQ3j1CJZ94ElKvRDK/x
0tFPmx0WG8OrG33VwUAYycZsEf/1fI/EWtUPTtxvgOFAdPJuZCfvBzvMLsoBaWCnvx/a4Yde430p
L+YouHKYJvouasBNdqzLCPVk86tLS5fSBTj1dJycar+kkPGdhGosiF/6rryvDLXVA1XdUionOmGy
AKtSO5Dlmp2IfWIzT3KiP2JNB9mYGzmFq2Xc6yOmIVjp5hqpI61S4I2IOqjlK7vGAv6q17x+xF6f
XQZJQnB/8ZDn4gG/CwAG4i7yviqvu3VaCOaYl7goJ8kqPLGU8Y6+aSGP6tNIh8epweKyiPa95zB8
9YqfaT4gecyaZWirLz0F7xs7KoatPrznNDoSOXSjQxrFJsREbICE0WoXQlCb3fgIqOlL4ud31njT
hgjWGG9ASLZpbXMYPhep/WsRZPA8RdFBSclguOq7daIMeQaJiiBKzGTd1zqHnQz1irXrQ2u7X1r2
IkAApv28fu1dpNednn+6bsJoXtfcKWwTAdOVuw0deRgljiPdOJGna+W5HBbEUj1FprXxVHTdxO06
Tsr7sGvWIZbHAJuv00y9S2XIPKIQKs0dU2Gp1LoX8HfkxsJaoQ1joLnpQfgn6ZqHUYD3SaxLO0/e
7FlrjAYYAWVfxORoGz36ntooHoMkY6TbKUqeA3q3wPY0uBc3UMEmclX6QKyIQbRrkWRRmcCqKQns
7GBO/WUaQv4ZKZ0c8cMmAIV0jVoXa4E4wCB1MtUJdfWvvPwlB67gjnfMmCcHapSb1qe5RSqO6GeY
ZBdC3bICwqC80q9Nn3Y5togjRHfYeskPPCqQgC35PMumFThQ0xaK2wQzHAN/6OZRD8V5U+4YXkdz
Iu5z6a2x2ACKKBFNG72DStBXSN2qO3kJkKtustC3ynoWV7LcyLB/zGYA8FWev3UGvJAKvQ47uR+a
9GtdjIfFo1eYiiDxEKfMftnD8GLO5n3SyWvgTC8oYz0VPaO7yHDRMB9YnU6AXKzOT0NaroxvYMUx
lG8eCfP091m7rYvGXEJZXLjqoR+QLFnwFETrO7hy077d4JB5bcX1cujc4BX49H2bWjeUsPqnA2is
TXYnRtZ9hgi834R3Q1V/MTsfZ60w+amvOndakMYPMLlfntxe3U+dgpyUvfizV1+llf/aLugHKP+l
ivpjEfmAWiYLRIFM8ZRsyjdJWyshAZrQRNK/MO/KZ6epKYET58Vti5951HB6ixYV3Ko+DfP43c0T
ZlxmSRPDgGKfgkkY6/hL7lWooC26qwXeT2cqU+Pcj+nwLAUkqxI3Abjd89fW67Yw4nAsKFwfkInL
OvVDG5xT9hDa3q4R/SYwyIaD9FuGbrCOIQtewkXcbEQz3owVOcA0QGdOfw6FhbyBf49a+y6qJ2Y3
2XSoOvUwlvFrYmA3NLbBJm7VyWuG7RBSpGdtuG06RqU61YeXw11niIsZ6ptnGnemdDmQ44diihP6
8RaHaVHelYj5BwTO0XdePfxuVvpn48p96dvkDVefE3LnJ5GNHGZ8wVAgjjTSp4w3GJgAqMSqYJiB
gCwzckZNhbUJqLC4dA8GOOF3hYe583aiqV7QFUQ8rRqvo/ZXnHyTdYJk/VeOKq/RnHrrzgSqnPXO
NrWZDAGMJj3Wj1wQj7RwSak7NJqJ0NJkxQSSyZv+rqYHzBKSSvAtoTddjRywsrZ32obSQ8BCZ+d9
oqt/sYqK13d6HCiOyqIVL2ZGiIu8iaxkpSef+jhjs5stdUwz4McJboDZGtV2K7rL1ul2E1ID+uYN
T14WGv4PCVpnWTG/AditzpYtbsPygZHoo5WzKUKUJCImkFDZCaYSEewzfpLq5f0kyhcOZczCORJH
+JcKcqiQPxneSJyzdE7LcLSkY9mCZoiXcK+HLIvhrSRHmQgZu4LyTfhENn+P/TuHmuy9tDvMVAht
i2AYfIGBVFvjSB06Mn7DMIVtqOOTJu1aIMh0RRxV/hoGK6OZ9HpE4ssizcpgYY6UlmSNIEeZsS0H
LNzusyF80LWV70QrfeAlNTlyM12nNfSmnvS0o5yePZgdxNyyUF8HnxeZjMMd+uz3Dv0bt8btxfTA
MNbDQ5kiA6Qfl342PjohgOD1ViAbC3rvLrZrxNeBvtU0rXI5Pul5FyXprLLbkBEYDug/3+F8ar52
hui7TsZIbnWl0ZLUjqK40oomoFxfOcaOdmd+y6E3IaCCsHlBEZ8aDV1mFDUTc+1EOKIgdQBDRyPY
pwBuCH2bJLbve1KamDNFw2zn2Fg5Fqr/dBjB5LjZT8w5Ljuq14TYyHR160CP0QZfaH3p7OH9A5IX
Bt7wC/WOG/2JLIKZ8idSZURJ+bG0XzaKAlJ/bW4CcHLwsvm7Pf3Q56+XJPdArNa6KtcvzyAoLN1X
3nYNbUnvnG4YNq3jrW33ph1olnH3A7qPIeSIEAIYuYWd9tcAqAafmRdCL/FbAGZL/5iGsUijvhxt
WBbJTWA5TJvw93BfyxYWIfP2DOAhxct1S2fNC3psCTeOJ56aZbpvuBAUhQ0XMCQcvRYtZq/DZgxT
GZL3BcIQf21rc1tKMsGAedDs3aEjkHZ3QzDBFxjgWQDckSiseC4QXIdmAzNfX9zjRn/JxEvjVvSz
WNL0aJg0Opfw3p2YW8RvOLGsMgvoTA+2JzYtpujATZvxoqKRg1ZNT4SSl9QWpjn/nLwJulcsvNsl
0+uERdL52XoUqdiNpYdYnkiPulxY+PCubK8abrdr/ZsgTLCalNdTodUpSLaMR0iEkE/JTLJ3iS4b
oybG590sHtsgg6/SHTjLsGrorE2k2yaUwhGVH/lIV9vr0SNCdbKg5Gsg3zV5cLV01jXpNnlJKfdJ
iwqNfirCrW4Tfm7M4quBzYUHGBCm7z03ib8ASOy1xuvYQ3I5d9XBzarTEvrfiu44aA5F5Dw7YH8u
/Biv94Qoo7ETSYOBDvuyjb1fWCBd5/6MRoX1MJjdt8pynvNy0QbFjez2tpyuQ9eAk+zcEJFFrE5G
Z1/rKGwbwJf94Sny6yP4r22M5ZbGotrJsDdmnKYr59B5zaaxcUkbCmHCD0ofqcfWURRtVbkcIg7Z
3PSPNXEdIyfrvaT+BqKmYtfgzgfqx4K7Nylk0lkxhEKdbGn6b0XOO9DGJD4zw89pDdXlS+wO9Aar
ayusXxS9nmWKXwqfU7haugeVSHrolDgjKbmu9lU1P0O9ZuTCGN147k2XERVuCO30s3UnhKROWHIi
rwDNbcmf+2naSFnCT7+h8UOjf3TGbWqk5ZWLYto4ouvoBKu6w8unxe3BctdJGmKcYq2l1W2XwgZ8
wq3kmcN838aVp4yuqjb+2TjDT92zkU6LcpL5SAU/AYrgVQ8KVUGn21iN7sAWtGRo5nP4YqAo2LOG
twscq3g0FDT0HPNKuqogWCzxWIEsQ8IK4SEMXGKxq4S9c3vna5MpEkcaBsXw5qTDgMML0oC1utbh
3xmGB6NFPaex8xNA/lWi+0cdZjSheWyd8GQTHRo72ddLeJlazkGZ4y60ukMOaG5iXjCV/UsYTFsd
xTwcEUy0ZpYcfws7f8QI7QY9fpY6sJUqVN8Co3stSXWAo+f7kgbXBZZcD4VBE3oa7F1H1Bp686GA
FRhF4laHIy1AoTTW1xyuay3jUw13dSL3cx1PGysJo1UdZs2mD4L2KoENgFDmIUvqBCxats6Sd77C
LUGMMtnvnu0QWkGHSD6sA8aEkIKSXwBWQI72Jr1k81pkLo5gcBU9QK6zfx+64iWaMYGKW0xB+nRB
7oFJKZlGR2qsI0ye+lvqzhu79LuLiNyhyEq+UyTbiI5LTcNPv9akEQ484PAqp8ftzS6w1RpA0BAL
oD3tTVmEd2NHIxVLi0PjofXZkuCYVbmHJ76KauNgmUCl+UEgvdF3zDqus4xhzZRtOznf5O1w6CLr
jiHxmzVGmzBlThhOCB/wZHXwCThec7RkLd9a4zcK53mKt9hsrhJZ0BkogJ4PyLImnbV1U3Mz0Yqx
ZHADN1nTRdV1Y0UbHYhMAO71YhzCEmGsdt52oUIT0LzOMF7sy/pmsAZ0k2OMMtt2Z5HKwIJBNysw
0M9WKQV79pgjAnqRI8spMeyWJvydYfHQAImy7HIZ8pbxBDOmsABbFmbUSvCe0MjG6BAKAg32YfiF
7wcOUoVx79bxdY0KR1c0gHbrCk7sqDIGN8MDMpbUuDHWtMKuDrWE5R72+feknL+gT0yit6TDtixR
34MljHx2HjSrTrJcPFPSkfFr3Db8b42fP8VxwH/ZBeXLzADZRwo7makqEPKaoH4ZSLhdNOF0j8Wr
uw7VsGMmHSFCJY9jk8HU6x+XpQrXRQHCKZkcvCnb5heRUF32TkvdWFu4b8GRZGyuFWOLHFXkrEca
l0p1Y8XjD1zfcQOO0HPqZ4Qql4EOaBTfVsaw1Y2rcDnomh2JaloYJfUHY3v6NCufcTJf1508zOK+
DXZ76r3oNeZtTcZ4q/8cAufVaOHyRl+iKsv1ERUVh7ntvwzOcq1Vxvs6gsECSYrHmVOFdCxrUut9
OFSgidu7qge4T7ObC2nOSza2t3U3rrOQyN5NxpWLKVWIlyJ0MckhC0qHTsLg0hP38iscJi/JHXTH
mlQJSqJ2FCfjNjgxFwOE/xXRYaPDPu0UwDqky3T5XdIBzbPQAOqxDve6u0GHTYL908OpIXcvtYcx
jR26J3R5WEOkJvTq8djRsz8MB3UjRh8JQNtXBWjsCQlP423SHS+my7jdoYu/04U54728aLcxEnSY
+aDI0l3WCmsF+s7cS99DzLvX0F7+shj5rszT7fspRQfc4ak0zHgrTZagdaAAOeFpg1wjdWdyw0nO
/zmTLlvyupl/7EF66V8M2ZHnwCeEX+jGgK/F48AgcuCo0U1dElHq8oYnWrO6ZzvccIJKZ+dFXyus
Jc2kpvX5ym/IRkxm8AajRwPnCcE+7WfnOacS0IX+JiTGqEMN/ICmgbocQTz+RcDM+CagOvHvzMpM
Kiy9zYEqaf0h2+jeUydeGsOQikCh+wM61BnII1/wMzBvN3rRgQEl0hIlNu0A2G9KtXxU7t73JNZh
W7zWvOaYJFo0yVqXX3oaUMOit1otkMWdv6PNivBaW5jwC3UZ14nxi90ASGPHe0zgmw7Yd8oDPZZp
vYts5pFXAKD0m4FmDW/DFCQkS7WaYsrGVyhr0GXQgkarS2PB4Ce22BzC0dDlll6A3EJPHkwfSpdo
PKA8+2UE0QrtSazKkckPCjDPT3R3suabDvlhh3x6tOcT47fgiEMH5pq8XJeuehKUk7iIiBMCGunw
3Ymrq2545CnrckyvOVoAALU1qZh1WwNH0oxS3SYkbWMLmMY3JEQvPGxBQR7o/E3/fi6j57XxSdcl
6LjqaZL1VY8XEqq2iM63UX4TTEPJ92FV6MybRJxPxX1HSw+sLCMr+MIz1e3AHK2AkitzaBuKLvbs
kQzZN6KwDnoq4XMAy978PrfBmucxpiB+7HzVapUg5KlZRvpTpPFNimCOidmf3uksDRVv32t2hEuw
f6ji9jKzUQSDUDa+WeIJpkPeSzR/7TWuVfCaeHpUHdrVpkbUEHTqmh6nvjkwS6TqwrIBozDTZvSm
C3xa71pklXvgXScsuRZLUB6JBlryMHSU0NuFnK0EUA80NESxL8M8rli0wBLk9Iu8fh4qdI88GCl3
GUuOLlhOcQjKSv+4vo/c7ddhvdyPkdxXlCh9rwgrbGu9mZzySa+XEUUuPegtKcV0jqpLMKpZrvye
V7L3RhP6PvRNZpEj21h3DjNIkG447vL3lU4QunX98ZK7ccV7tUZHgR3GhhnsByfML/Q/d2aIDK+6
jxFc5zvJMbArwfgnhlZ6Jcsnlg6wIyirt6gxrPW25JXmYJwbBiN58QWq/X7E1QJoldYKvid59FpY
GEhNxdXO7EiH8hcWMjUOAx9+J8uFhd4m0572Aot2qNSBHhQ6xKRPeYimgepRf4B/ERTNBEC9RBSh
3HVGgL+RhTEWtZ19BLZzAfiOE/oltN4Z8bq00avVbBxkJsuW8HGl0yguEZjxCrnrmN58+qMkmOnl
N7nxT0svNMofGVsrkFYA+FBi4IVpAKvQVpP033gvuaFWet/J3if7Q4wWTqlZ+DddHq71JzYJ33rN
Zn2xremtCAZNkoQIMqrhRRAYoh37xGNwZwnmGgC0dI2gu0XMe2/0XuySd9hrgb87QBf6kARrCzRW
7fsbIrq+OLuWZzj3SHmpeO9G2lrh0aTl6QLH6xoHmSmktbJpN9JqtvVMhpuETajXL4/dAKsRYhJo
m7jDs7D0+eifEoNGmEZd1PZjMqBwHgug7fFpdtpj5JvPZuzsBwU+xrNJpxSOqKIRx9L1YFEW+2wM
IZ9F7ZszdtmlZ9jxak6x+Ji7O5z/llfkwl8i19uEyiOQO9TAGJU0OTziEo05Hypjvbwkc0Wjly4R
1WnL0LoJMzr4o+s+zlGIVHW12MNxTBsksJ1oaDZkOMH1YOOtFQ2B2iWWv2iQPo5v//qv//l//vf3
6X+FP3Ufcgbl+19FnyMFUnTtf//L+dd/AQzV/7r78d//8pStXCCPAvAy+hWW63t8/fvrfVyEfLP5
P8TieyH27ODYy+K+DIPdMOC5mOXD9j++jits13NAeNkWKku/X6dK8iZ102I5ymSGfDqNtFsym5I6
OX58IfXnDSmSTOH6wjMd1zm7Ifpnoeo93z4OWWigRiLMo1GBf7B75vMJ+eFl1yumTXTznU+epfvn
pX3pWrarTMv1LFP+fo8iM8KoCELrmDoJKxKDebLzVGriKGl0du2mann++G7/fH2ekKbnukrxZB3z
7G5DhoZR3w8oioU0TA1ZozmUTu5pqdi4H19Kv6HfV4pnOZYwLSWU5dnC/P3uAOAZdMyM8ciUyTq0
qgjlpT3geGvPRbYekF9GwT2ujnZL+jKGFnn9xx/AFn9+Ajrs0paWbUtB9fv7J1ClW7WzGVmY+KRA
zv2w2SCBiADAMBeIKw3O2JDyIUOw2NG8Y67aHRIvx5Vj6UyUn4WNcucS1VAjELRcvjfgkPbNmNmg
n0wDwlvnqPVoxU92XeanUBH2YMQ4UKhb5Po7t7+fx6imJCVV7ZbcPKQopmPq4LSNpjYpxt4BjI/L
0rEYTAyNeZwwb350grzbh36+XC2mwbJoSRzoJYsEJWkbbPfHD+l9kZ29JhvALavfY6uZ568JwJqI
29kbjrnIwo1lDvmhafP+qhltJhhdI6OTUwsEKLqQkv3b5NbVFysOg001tDkgoMx29x9/JL0G//mJ
iC7KsWgZmo7nKkS2fn9tY+t2VZQ07e1Ma+VJtU326MVGfhsAjwQxmyFl1yMT8vFF/3gOjvBR7JK2
5zm2J/4IOKrrZNy4UXczKWYWSkus2jbIxPFOgbmYew8/pqCm0dxC7TIOKkRkyRcHw3BWH3+S8y3q
mIIfBPCi8Lb3hKu//o8IawWN6Tmid+5yFQmNDVWPVmwCB67d5fY/u5StPNt2bYXZrGdL9zzI2gIN
gyzBkC704nY7DzXgEDbSNq8xKf/4Un/GOg90Ni+UYG66UCd/vysT0kvnjm1/hInGoYiP0QWKT95j
3mq7Trs31x9fz/lL+HGl6SrPNz3LFvbZBVOraxsVevjjzTNkxaqIsrfKs6qHqK7hGQQkhbVq8f/I
d7kmvOcNLBkpZfgLjdpo7Xnw85wma25zxmo3TkRzaukidxeF9DSCJep/1GmRrMfSXFbcc9pTCDXT
BjSVvVks5qWBk8ktnCkpVrUXR8fQQWYwHKD5Bap0yC+mHqhnnz8Erkxv4d9bqzAce2A1dvnq1eZ4
4+dZAP+jweCpCOqSFTBCuGm6UX0F7AYmZ5oACc0DnABLdd9QbX4Tod1cz0jHddfdPFvaFyX9OjrZ
TTTjchqS1W04dhwcjlFh/tGa9vxWjKr7ZAlb9h9b2PZYKKYJGFl4nKq/v+2qT5Fy9wekr/LZvyuc
tL2bncI5AAHDJMue8dnDG2907nDc/e4UPWOrNuv2adVpDTk3dB5rNywfOm9y9uHkZddMg5DyESGz
BsOe5huDehdmOmicOWwXeBMiWsNVcj+5kbNQxGIX0iXJsX3bZ816ZydIlxoyn73Ie6jn/Losyr0a
gse2pYnpeswQ5uGTI0s/l3+GPjYkGYHt8Ifr8OfZ8eyni1txYHlHcECrMWtNTHUXUHmiuPx4e/xl
d/jMjdiT0ndIBc4uVJqNpRLhoKQV4e/uyUylF2kOON1KLaQJnKU+BFlinqQaUEhlsX0Secw/0y5W
h/KFLwQyEAT731cIloJOnfSceUkJvE0lVbvrLU6hqh8ayKFehjebdL37hd7bthpsHHPwN0BZDyLJ
ZBXNGnwayvTDXCUgiTo095akYCTjqUPkR+bbx4/rz/XsSKiSPC/J6UBEOfu0VOKtZU/tKZ3sZi9r
ZtUgsLPXj6/y5zPxSVUsUmz6wrYSZ88kGuomNSDJH1Xpm6BS4oomlpHbI9hUJb9Q4KTpRSTUgk4I
s5GPL3621BVeZFISm33PoVgznbNkNHUcv804DYAWWkxTqpRRWpjVP9N0qVdls+R7pzbKT456U2+g
fy54eOskvspTprI5gP2zq+IE2A9BsMhbN0urrT8N/p3d+OLR5BPukFqEDZjznm07C6Dyo7XnRsG8
gaFs/vqPbp+dbpqc/pJT0DG517MPEjhp6Le07h9qrwWSM99QmvphinbejpHAJ4eTaf1+2/pqJN9C
ElNctrl1FlfGvsrLoM6tB97oKu5Au1s7qtEhetTtheE0WLvUeHOGV7R/P77Ps5X8/64sFWBcW1ic
/L+v5CJwKe3KyQJXNpOFkmHC8xGfpP5nYcyXpuVBbgHr4isJSfXsYeLPo3qSiQxZsEwySgoTvNy6
dOvllnH58f2c5xV6AUlWkEvWxH/y7KRJnEQy1lywYizGl7HGYWeR3pX0ltsECNwn7+3svtT7xaRD
Yeo7PEBxFgawD14Sb0zFrZ2js+Xa6VODpWYQQlX/+K7ON+O/L+QL9gQ1lPLOHiBjxGbGdFW8K/XE
/dcsCL8PMdZMsXqMvfCT3Pc92p/vQhY/MY6CmwueLUcBZ7BEjE7cytDRGP4qAoUmvvfd9MQevI9V
e9Vn0DpL59HmIQCBAoM6jEECW1ndmnmFk7J9WQiP1o2HVZ6v8ovFna4L27iwtLmZ4yHcZ5ogk6Lw
qMz5m5cle3MpfwhpMwxwZ/ABgTeul3R+qxYHJLJZfGlQGkEkZNCqRiRA8ebjZ3y+CfXb1MuGjUh9
SPQ7e5sj0zEDrlF07GxIuGOJG9zQNP6mV4FCWkUm+ukjpSycRF27/B1GQ9YgYuf7t3Is+09yjbPF
pTeNUhZliOsIip4/TsQMj0CBcsDDPMwALF0jpMs3rILUsD7ZM2erS1+JhJ8KQ5qC1sp7UP5HhcE5
tvTxHFT34CL3Sw6cU9DOE44D3QreTlJ9UmOeJRtcT3KqUcqwUT2PJ/V7zBnBx5mp5xb3or1QmtGO
LDtl7YWFYR0TjuiT2/vzQRLHfUVfRbiu80dqQf+zCRJp5vd9AUplcBVY9uxkZuMnodT0zm6MFQRi
zuGoZg2ZyG2e3ZhblzGTdc7MKgyLdTA4983siGcIDOaFkdjD9yDtGeDp7gK4125lNkH56mSu+QUd
sBlGj21vlyAObieBdwGkl/JqbFEScF0Xoeq0qdbzUlvHPHSHFWj7cLqs5xFzRvi9mmNivwSBMKD4
9zEYgDl5yuZo+Br2RUbfffJhjOGlhRDPlE6aeWEMMOfr6SFAAvyychT+tGBD70K8jG+GFBKGP1bO
TTHIcRWZ4CZwhwkPLWz8K7MpkXqeAP9dLMpwr6IxdiF79YtaW2UA7L5LYzT+y2WkHhoXxHmpWegf
C/uHTGK4UrZRXJctDV9yQjB7cin3lWMWtFvqbkfLQSK8LpaVZccLBCa6wKM/JnfQ8nHUSWv8ubKp
uSKLRH0tCaoTQKkEZaR2fO7Qlr5EJN5/6Cd70eMn1KPDgAF7LdDLAFv404C5G3WIKYjpaFp4SgfC
wpJaa4Qmy93iY3/QlTZzNDK8nbvMPBbpgz/0sZ2swz491DSFTuUw1g9ZPqoX5jfLF1kpbRUV43QX
SyQnTF5B5vbeLxpZyX2X9cba6fKYcTPpRIPA4D4FThjBZ5mKu3FokNxraWe6TtVszIxJCGhZ/Maz
Lrma2wxYX9MhsuO0DJVKAHQ4hMIooDmzrUCJApnspmO4dPllaUsP59iB3vaMdJ3fyHJrw/GGUWMv
8wlZD3Efmeb0RdVdfJizMrxRlad2XQ4TAn46g0LaWusAtO1FwQh87yg7OlQqGVc9DObNXKcGLptl
dwnNqLtY6lrr46O3UjYcErhCIoU7D9betZvkxY1SCPXIDh6LMR9WCXzqA9baYu17Df5p8KZWI5S0
S79x85Wd0GSqaF5vahvkRFsa4y7tFRLUPZ8KKjmo99I2UEHOmnUXLDgg+vkMKqJD0NjQ4FB3MQEF
O3cfHwveWXT896b2heX5lmWTFJ4dhktbzX02MsQczXn5koWNgSIcvV8K++XGjzILzGWVgQLtwo2a
MvWDU7w/jI3ZHbAsZxrSrOa8geli2gJDj02X1ZcCMSUoSNU6bUYAs/k2lxLtlk5WV2M9ye+uqkAR
1HmNYkmFbW/YVddVnXprc6GwnVMUFlyGHpeDv+Q3/mg8APuV11Wquk0awWgdwiJkChxO+3TyA/oI
IGj6xg6uEI+Ql0mVQ2sLoEXNZJ1b5Gfnp7ZJvCt/RnNwrkZ31zbI5LcNWj1V143IRKAQH4STu1o8
sLhUhjX66EaxTZBi+Dp0NoMKLxQXBjFhZRozfesuNcE4atAG8HiM+fxp/jJTC6xbVVbPIibqG4Zl
gBhm3Gj7JvrWkVHtsh5561hW1VNrL8EnJ8H5q6SzjHaCZfEubdOj2fX7wdO4dhcHdpWeTHo2SiK9
WLWcdo2CBJOGt7LINh8vnrOjR71fUFmKXcekRJx3uaIAn0VgjwJReHNZ45LAEC9P0lsbPNL640ud
J77nl9Jf/8chTjAAr+k08SlyHGAHVX5bgA8CdHTVmk8fX+qvj5GiFGoRxym50u+XElWfjKHIs3vP
rH/M9F9BRz+HRri1nfln1EPh//+6nqP7+v+4NZk4CMH2MboyYK5A5e817MIawXtRla5E0nySn/z9
UfqMfygl/qy7EzoRogn66hSOGSTCTYyZxrsOeh5+sj7Oqq9/rw/yIQYvZEMkQ7/f2Rhj2pDOsj3N
TShWQaxyGJb24ePH99fbIYsEw6sEG+DsdWHRmAzYEKdMWRuAhj0JrjGhzua1myyQu48v9rc7coQQ
lnQdSQdd74h/vCtm5Xbeo9N5itO6ZxgIYW/24dR9fJU/+gR6tf/zMmerPUGnYxrcUty1UMwAcmgo
6wJqrs7a65aA1YNdLXugP/431y8/2WrnfZn3i/McuT3pSCXO7hGtuVjETZqdUqtWu7HFx9WaVLbP
BR5a2BSAuKOwekvMMf3k6f7tVdKNoetkUQma5zUBuMdxQBIoPUXjdCPC8NkphgP6h4doMaJPdt1f
r6UcTj1u9M9ktm6lnKE35qeoLQ55JYFQ1RtvAFys6k/i8t8e6HulSXfAZxZ5dsSmFFh9FI7l3Yzx
TrJpgMHqRO+qs7Vq48dL56/XUgxXmVZ71CFnLw/BQ+ZeQW6dYDpts1q+yqp/1tIFnZfvqwUb57D6
ZJf/7Um6/7jk2WIF0NfX0pyyU4XyFdQnNICNGAOWpHkqLfeT4KU//z9rd704PYpGk3Wp6Faf3V88
SeaccY0XnphuBrPbZ0Z339rtf74SPdckqLAD9CTn7JWFRmS1yE47p6Ls9x2ePqpX16mJmpayP9ns
fwkpHjUwkrQW5411vjpyaVRDKdFsSUrGp3OekjtBV/94WfzlTGMKblq6cGMBnJ/UPsi5jmOmPjGE
avYG3T+EbNAp9BXQKtkBMvbQuNh+fFHzb7fGfFGQWdL6phz+PVo2tecbOe2Uk5Kt81xb+XwwlgzR
3la7yKYWB7knl2M9SOcqFqFYS+Cwl75dg57pXevoLAJbjqoaP2nY/e1p/F/OzmO5bbRZw1eEKuSw
ZSZFSaSyvUFJlo2cM67+PK05izGtsmr+xYwsmyT4hc7d7+tYDoUHyoGOfZn9BLXOSL0wLGhZrehE
nu6IEe86G2CARI1P7qRt/r4Rn+2DR0Xe1MgNAGd7YaJqPQN6m7GoszcMP2Wmqqmbl78/4rMl/esR
3oUT0RqjnnhjB8krEQMjWXa+7KuWrkInL6FarABMwnp+oWw+fSiWSjN07hY+2O/n66UDo9Bh2p5t
taM70AdKhZkhfec75Y9g9L8Q/Y/k5oXsUyhSEX2MA+HEhezj2areZObt2WwTpgJuVOBQ836+I1Z9
9/LsSDLZtbNNO5bLuiBQ5n/7roGvN8mAExdi2PrNV9Id3R80HjI2R8T2Ch7ULSNW93Gf79vwFQ/6
aFj9QVh1fSsEPIk9TM2T2rg3UyCAr4Ba1DaozWlbfqEJPuoqfy4QFUdtmgrcpf0rMyLlhHTyWccF
uTJiMHvpC29XHkRO29AG9NGvh+d8YkSmUSzoZYuxWHdg/y26hrKg1k3OMinBMfTMiXyE1+pXKZh3
X3zNT1Swq6n4xZpLrEGZ8PdTbxXb7u04M2C9ryEbC7uI+U63JhFBX+Dfb/UfbQrshatTUqVTw3AM
97L/KtB9O0miPDubgBn1Vn4zdtWSXD4sh0AKaenKrhmVis3h2lBgxpzTw+y0wPjE679/EZHQi5PB
v1QdG3hFdOhled2N1DCM7DY/k2QkDwCsjguMkVbCUapTp8IhEzK1YDd13n+XMddh+R/VS1u/LFS5
4RgkJrhzZ7d/tOv62g9/WtO8HKuNO1U//77KT+SZZ5Hppz2LbrTLuh9srg64eFl+ZpIGTL6BOJy+
P8aLs5SZUKsAI7CPui8cMU1U0+XeSt8LJ03t/I/sf6HMgeXUZXsmW6JtaJ1kpHmmRK52R50Jit4Y
8xsA/SQT86iMX+jNTw6WXiCeSvKDW61e5DSdetIHkFfjczvYh7kA+SHPvyXzdKhIX0Wm+i3qwE7N
jeCLC/XJVkvCxdY8nSIVl+p3IepHt6ozTOAZvoX2uc2mcVMD1Sz8P3DO0wRYMJtkOl/I0yeummeQ
v6VIRRmAHqiLpxZZrpYjkzF+50P4FyrMUg65vvXrkdDMNcwvDN+nzyP6kxQ/9YdLsQkn3NRuUpRT
bO/aqV8DSdR4tyoIDn+/uLJbF1cIBEriFbL7RLWX7k1t6rQSz019ZsweBqJmtl5a+A++wcEcfKH9
PovNPDpcTIp9tC39ER4Vuqk4BbMYAE2olfAihvkafHPvuig85dhCF7Qu2rJlXr+f5wfaprMVoBEN
SW9QcL6SHbGwlwun2Y/2VMAWdO/SJOpG78RerOantFIHgFkSc2FN8KTVFRy4mpkD4qYyu29UpbO0
ffhJtZaemqmCMODvJ/BJ3OEhvARtNiUP+7K6ZLopsFapHmIUCut29nKGDIobTSWVrwdpeaM2JqOT
fZV/4cp9dvLUdl3dw8/UzEvvuWrm1u/bOD9FcDi6VbY3DHUfFN7T35f3mbiaNo4OwYCEBRceHHgJ
hoMKyk8lyJV9E5/rgkZPENPc1Rh85ehY+ienSveOR5cCyumPTlnwIzvdLeoUFAbfvWUMOQcGATw8
xqvd4AcOWQx2C4iXg2FF+wHF/ATcQbnmQtpgWSozmFah/UJ3prH2g56ZtQxYh02tO/AKxylDyapR
tSsw3NpVWkCVQPUgqtamU6Ube3Tan6BuGldjWWcMSzjlFUCV4B3M8Fn+aJohagH69rJtH6gVuKZk
cTfuIIApk2/RN59297YPKgDgSvTtDyMTIpNXFkt7qqpDkts9UKgqxCd1MuKh0t4StAxTaN7AdIYV
2KC8Kz6TZY2zJQnTHlowK7d/P8vPlNK/r6pc5X/lcFxH6cPZYPhUpwUaQH6YYRN6Uu9St/nR5Grx
xeM+lQwawzhQCmied6HpGaq38noIlRMlyGfgWvctyHZFucHJnSD4gNdV0/8HdYg4OFRYXaqCfwhF
woCJUYzRWTWYyZY22kVvKgy0MhO8//tmfiZ/9AjZtJBK6/qly+CP4CR6ajkDX22+0dYNzWnineBz
fP8fnkOehtZGk3rupX4JdZ3sQk5uOy71CsDFCHIkHWwyen2H/0XD2/TCSfMmEfmly+XYbZSFQ6Wd
yzY/OQ3Q4AzvLLLZPqXZtAnMfB+k2q2XMYNK9TLIiq/O7492MdxeuvBoUfgoJRuXAao7DFHklbV3
akcDLiyrZQrNzFQmqMrph9Ub7a5XrOkm1EHUmuPM+6UPlr71iGfWtVpV4Hrm5jlSlOiphGdpqzeq
4AsoTPlUBnhSfz8a8xNtJR66R/M5bbyXUYs/Rq2e1oZzmhWoMAK/bGAiSZrd35/ypwaWbi26UQwa
pVWabX6X2txIDa3y+/pMo2fFSCS148K/8khfAFx7dKsvpPZPv/D3x8mi/6UknC5TACNS6zPgQxB7
De0+msytHzM5Z4/Ta+g6Agj4zZ4m96smsT/9YXm0TVYS8XX/6Ixg2sQN5zjQz4UFNRgYrEPybgDT
yVDjNL/HADLbARgc8X8+RiZcuHF0iOgSzl/oqVHLS0VLPUbDukqS9Uz2eiVP//sx/ql8P+ZosFGG
4dEkcZEysAI6o8taC84pHNpl41xrA2NhiX1QQvuLG/PpoyiF0YdhqzhrFwvCuXWrzu+jc9kxdIV1
WqqUdhemFb8AZvDFw/7Ug7iEdK/jGuLR/6EHA6XIB63oY4yKfuurzlWrkDSgm/OL/ftT2HgOfVKo
d3JJ6mVAHOm1HscRlXwzBiXJne0rVf+qVeizu4+zo6L8cKhokPv97uvaDBeBUXP3k/x1aLOfeaY2
J1Md12SyumWhBRApG+G2V85/vxyf+NZSWHFUcD9IXWNXfn9ygouZ5m7hnFxNecgB2RyBiJxDH9j+
oXqpGqhKqijeAY+8Mav2RUAE/v4NPtEydEBLooGMJcmNCz8PSDMfbau7p3ysll37wwYuLBL8p3Oa
feW8f7LN/37WZcqOkkriJH5mnwpaxRt67BdK3a/shAnufDyMIJgUbnUHFtnm72v8RC54Lllg+t+4
spcFM4/+Ew+cjeEcabG7AM4YkjlQN/r2++R8lZb85LrKMIJEJjSfYbgvDjQH5yoqvODcgcV+P4FN
ehu3DAb8fUWfpBAI33mChEG6o1+2XBUmbV+TObgSZ2b1vOBHOm6K+g7EWSA0wOBTkmWuJ1+0dX9y
gmQNJCVJJ7tOY/nvq6NXWVH1Wi3Pnf1szTHzM8LJ/JM8ZGZm8AhuIqg1/r7UP2YNZIIOT1LyBnRr
/DHEkgau1uRK7J0Y43P3fgRrbjLPsLGVlnnjG02ziuDYXqlmlj2q6qTu+7RippXqwHIK0/CYlHXM
l0z6VQam487qGFrvMdfrwnSCta7TBMHwgbEeARdMDCBPhgHKZkBctS8s7CeihtdI1G5xF2mMlyDo
XxbW0kprUMxGOxEkHtAwILbEj0GqMlVWrpmHePr7xmmXGpqEJSVoMh/IN87qZaML9BMVA/26eZMH
+XUr+TqzITQJDlPCHLSAxjDHqzaAuweHhjwYKA1McNsaUMVaulPb5ItLa17KBl+I6URGsDRdxxhe
qvLBjnJF7Yv6OoO+J0/KA2B0vxqrWeeFNBD3azM3H0zaaJYpsPnA3erMRySZcVOpVEgTaEkNH7R7
6RZwYv/FDI3wNS7dp05J7skRv0+Bea0BdZhVKlA1NJ0Fwqve6lCFOMpUQMJmVEC1VGevVqNNaSWv
ieUw2G99jyJYJksdjgZlXEMSsgR7E+fDNwQeMnyMY6eHNE97jeGe+cK+XYoUtTbppCatTKiEA34h
Ui6ldz0qYkZC6oomr+Hk9AkoVS2ljIoOr0qNnxmi/RbJpPnfL8gf90OebOEAETYRHpoXngmQMkyP
uYZ7O0LtA7jO82gM9wVTKV/k4D59DkltlYZq8iSXSiOB2aOxpsRltBpiDwACFmH9xVI+1Oq/00If
u0g6DIXLIM8fafN6bofBhiHhFrq6rvWVazuIyyuw5kEzJkjY2N0QLSPN99ZzbZbL1qwtoTNRz6mZ
qDsvc7on2++8N3h1ppfK9Pr1ADdUR+hej89BBcyjmzjFgb4V5wbSSRjpaMURLD2oIaZccW56o1f3
RVnCgBwU5qoGSvILeb60YpdLlLD7X+rD9ouAb+MOp6pTgLOh7LzsuxpgCqUcVnSEfDHQ94drIs/D
MYGwkGYtpPUi/qit1mwDqhW3fhutDbN+gvZo24HjxlNvM7gbKLnBkNjeW2qwT3pn/99vJ4rCI6TH
+2N25PflOkMQdG3sO//h1lwq5I8VMqrBOkmEU4/+/RF9ENajydjlbaSrp1F3QMjshwfXzZ5BhDN7
Tf3iln4mCGSGybwTDFBTke/zrxM00cPuiBt3KvoQrlmQpHc+wxXQPQfxFzJnaK58+0uRIDrVNZmQ
poJ48TQMGHUUf5pP/UAwx5xWBIvNCPqIUBhDAOuo0U1X0U/rKHazgl+offdKvzw08Fpcq0VXLsEC
gEjSIYM1ADD1kEy2flVFwFzos6LfmFX0ow/i58LX+ms4UsCDNifv2lDzPl8qHuOLrU2bajJW2yQu
eGALIzV5YuCWGlg76dmtxxcf0OSrztTqdc2YNJyLgWotisD86VYmb8k8sGzMJlozmqS9qGUbo8Bx
jB7jMEqO1jwbuwKgqG2vAsCRht60DkddPfS8cGGA7iWTZhUITHG0VioXnT8p6Y1jRO2jmkwpg5Rj
v/V1DTwxPH/YncZmS1MCwIpV5K9zRymXJRMNoDhV9M+SSQi2BmK4YoJPvwnK2Lgbmw/D2k+wnttu
RIBnvdItWe2d1CiP1DOzbWqBaRCUAD0UReqvZgMOVHr+4zX9oPEiDDr4hiJLW6sVlSZQxttlEKvq
YTLa4RZGRijbtDVNZMZxYsADwNIJzs4pm/eGF9X7FiaWfOistcu0xh3DmNnKaECqyvIepyfQAXEJ
DPPggBp5S7bCYr4dhB5jgumln/1ya5d5Dw5OlK6s2rXBLY+t60gdsmPsVxr4nwYI6kFC+zkgFXdE
nvHeUc2JL1yNuybT7YXjB+46GCZv5RnQMObVMO98e84guQWMJB/z4sGOoabvGA9dG1OQgMEO5Zq3
mk0/e21iBXIO8MvKgbnXlTUdSyjt6gT4FXi9zHtml8eNknYvmh4CRFO0kAv2wJZ5YWUsm7lxN3Gc
9eMynvsQoERcVrjfp5dOsf0aG65WWz8HQd9XrfStKiwYz+qWEQiFniGgdubptkvLaePrNZjUvTls
Qm2Cn3g2B++BCWD3u9op5qOVGwDvR0ECDpoKg+2uSzSTg0S41oY1AkQ3db5xl5YUYVtrADySwvCS
iBvyWS9oOAaz2uRxyG7Hmc2wI/eS5nCT2YUk0Z5BBiFNqjY6cCSKgxeWx/FL5iXmrqukz9fMAR+M
hznajjHjVX7jNVu/L6diZTZT8ZBnuOsLrWqyVUZ/AFR10JcZMPwcGLwEf5ZOlJWjBulVHVfb3Ibj
iV3whwhylG4R90xOq+NiBDShLYgc4DnLaNdyo2ZjQhBiQT/hArsJYWR7hhybGEODHzOHaNCK4LDm
H0Ztj82Fe2Hf++ckeTOCJ34fp3cTdNyA5l9fyAtzbR1CM9f70EhPr3ySbu2ZWl/wUoGh66HlgYxh
CWVxnMCnbUozx45ArdXeQWQKlB8Qd1h+viHEAHZi4USnwn7MYCONszV5zaU6m5AvFptOe8zsR2ss
d1r/zazAzi3VdVnmaxtOA17f9gV0oDGj17Byuj/GoFmCYr7guXwnz7jVE1CaokfdPMMKOxv6yiLz
NIdvPnQiAQN1SfvUeq8D6MweOht6bngrQCMy4JbOAGXj7zvAlPoGON1da3obH7blwmoEeZ7ON1Ks
IBhToUvBefYZzfPLZJ3Hynb21C3t3cDJnzX/6EXOhuVHMQwPTQpi2HiFh7iYBOYHnCu/mFaU7IEq
0NZzlfLfxnLB3PehqfYN5QgpwpVuHwa9WcIosLUD9WcHEC/90bkQCAMDGW+5BDtrIHFam8m9prXq
KYDEsQxygFKtqQNN3dUhgIH4zCODtfC7gdsX3GYAZ9LkbYIOCG3blNfHPilvaIa7bqhapL73rjqw
LDJavKrgB1zQDnWjFyVsKGm5i/TuGqu0K1iwptSPQwGE6aA9p2N6jHSBjhq8u0Qr1omb7UvmqJcD
2rpyrU2vWfek8HLKeuGN0hsARjpLz4/AeO6O0oJjl8lVazZXgJr/AFNjo1ndinIwVYd8LVtoOMqD
A0OUbgQ/jNIEamsipa0sbLuCJboF1qkNjvCc3KiQclladMr5Csjtdz+x7xMbxiArXk8aHNOmTs/9
xuPbWsZbkpdXfp880rGwsKAq6shfCt5ct+NCqWFxbOmZsGh/InHE33CmRduu5ALXlbqLaKgnjqY+
nFV3vE0F1jA2GJoYQuGR1+fnTnsHzgys/4VVFahQyOChys4hWr2drHFdAQFMPX8HAcBC0ErHCSFQ
473tvlrjcFMg2DX0u2HSbopiWjigIzF1W0O11ZLrGtIM3N+eiR9tk9vvQ/ckIGpGGGyBFeYss+0c
t6twnOAwe9S0a0SxduHAaIdlPhgHABLhEsgAdYO/p/u4rDSoyx2Nkzcn4c5w9UeoHJ3e3XYlJdpO
tV5E8RiDfctuwKj18Wzyeo+asjWNajl2kHlTcfDU/uTAXx+WoHHTqKYEAHRES3fKvisC29k0S9RM
bowrPiehWIimMPRvXj+tEOM4b3dUgqnHntXhZ6LWQHZCI9U9MVG1mkBTm8/oNTaJzWjdDv455hDN
Cv4LThX6+g0U8bDQ+m6FyDkk4iCgnIuVtM6lQ75uZkp46AyhbGjiK3Uw1kAog/NmMGBhfLMq9WqE
x1he1sNDV80hCE/Qq4dcGRh82vfS9XdcBRVQWjuPAYzR/ScUq4tCadWbTtX6RQJuD+ecx5DmlYPc
pobujD6vdgJgXoY6bOWDJ9mXQgFzEdq3BneDX6Fqflc67dBwUmb5kzPDaG7AFquAs9GBJ6UCx6fM
ablW0MtTXABh7mqgzfnABSItqjJ5Rx5d8rnG1JzRuwpMtY3anlW1YSiL6TV6hokmabKDB9eztnL1
5DYo05ssOsKwTZ11N8/OEdA7Row2mQvCHUv0R3UHtdfOA62T01H4gcXo2mbNfe9UZwlx37KBMkd3
DlZmAMoEznX3Qly3zEP6YYrhQ2JyPV9ZPrzi3LsUHD/enNcK0Vi3G4KMbXjzKVNjyxa+ss+sIBKx
cblP8sN27n1ynHybuAe9GBRpJXisC3tr9DPw0c+wFgnIvCDJU5jd+GUod4qc3nLUMhrToL42b0oV
x9N+bNznEjjN1FegmHgvALY3oapN3ohvuU/bWnD9/KOj5MsZIHKOZ3CmRUbajM5BfpPVorwVQ6AW
YwgPHPehRiLD2DrzEXX0xHi4qV7ZyXe4YFX/GGb9lRLj9LjKYSjjVUNSp4TbS4eiRGwPuRW5Y9ge
XjwGBIjuD26aB8G8qmtsjhiit2J4SJGZyh7h5ehuxdrM3HPZFb4He8R3Ykv588SKecPHluT5Swh1
LLrPUo9iTZFARqA2hrVPR/oQ2w3iPzoKMn87By9DtAUN6brzz071TssxRMTPRP6lFstxKflLr73y
JT0zXWWBuXL1AxNEH3aRp+do2VR7gop5V3s6jInHWfF3E4hnJXzQoj8LyOjc5Kf4J3BTO4iOOzYQ
3T8HgMEbt/LFulqmixn04z5mAXTT7KxCDQbgb1EbRQY1R3WTaE8ooj10AxubXJhhDXtFd7Ys3kGo
EQRPiTd9BGQ+ILX5k6hE/jKFt7fuf5YhfbuhctsnfKzh79i7NH/i/8RLSy/5KZCcvqLtQTOhq8vf
iZ4oaF5MujN6PbCm5YSL0Y72yzxf0VV8rcf2GR8gdHDldzLY6CTWHd8lSNRrgrkb1ptEM+xF1kMX
FLspLElqtvhiO8eCvlM+HzAPVJNxXeCj8c4ipqoGVRcQyBWOB3s/kxPBHhnuzlfvKektx+hB/D8D
jharCA/0kIaM5Rkbj05QA3/d0YSuIuTlx8xZ9VNzKyxKXDJZigHNuqgLdAB3g36uDYNsx7Yot0Vn
vHZcSORE5C65Qbj4g6iIpnLh/eAmcKohgJSmMV5xJUSOC/gQMhVVl8g17DkzMYeRri/9lLGMyTh7
9FN7hcqoarUBx/6ECQ3N9h9FYEN8mLz7yU8bZsEZd3SDRs1wI+230UjWPuiZsHdvxNChZthjLrH4
unzUqP40K+PWza9m33oowEnln8VPYKEfnq21YZ2adZbv0mXJA3dIw5XADejBVja9SVxIBwDQtu02
hRXvab6VjKqIBawMubnV5ifZU5FWPorqAXO0yY2II0oMSlDuL0j043p2NuKI02D+oRDFs8xV+xgx
6xv7RGUMZPFwSjT8/0PkjbeywtbnzBQrAN1zDPrK4V1kizZM0Dwqwf2HT4V3TRMw7xq7pzGFSRSA
xOltts3N3AAMIJceSaLT0uBA+E0tCBb5afvptewlpyG/lcI+nGwsZf4lbt//7xM/WsKXqdIXskIJ
L2CdFkc4wJHlX13lw60FnhRb0VhvpVls4Xmgsxco1srZ0N1wL+/k4AwzWcHg82A7Hfvk3/aMwnJG
OIjYcf/jiyIYcgph2/WAhrWnwU1Iz41XWt88e84jXaMasszTxdepCvWozN0N/9BD8ceRf7dHpifb
ejvCbIBR5vLyfznFCsIIGAaK76lTbdMxPojS9nDWe7xRVPMCqDu56zrzVqKTuXv8kCuMdIpMs6uB
rq7hUpI/+jasbriqc2qCtbJxPffA8NaTER3ToLuJ7eQODhtBrRWOB5Q1uz/Vb9xfZIXXs28UqtYo
hQT7CaYvsrNXLfHxehx8pn53TfQsNxCFaWTqIo+jN8equUcZk0R3Qzof+IxC8X7ww4n0N53ugbC1
tuxFbeUPaJ9n/iVSs3UfdPf8EXzJdRv0Sy0P4Tf9sChROr3OI8yjrGfKHsu2ugMxifpKKXeIb8oO
iP1AQwIjB+v3E2ZDbqAGbabXrETuixMv0h3omL/zMmyBTSoo8d61UtQvnpd1JTbNdJ7YXJaHhVYy
Y83nx5FyjLW73Nd2nvoDkA4A/Ro8HpdFbnT1ii7AFTcaUUc8/eLNVl8wsCgUxF5uEi7glbROywa0
3VYMg+0+mDRY84IY/cM/+FCgiChX4l/z1xOjKb32yC/oSnGb+Lserc5K/Ml8oQsCHmITn2AfeMO1
3Vhr0qgrL/zJZyXdQUymT5gDyE22g4V37STiofYovVYPaC0W8eIjcRv+iazFlPvTG7LJB8i1Cqc1
KgqvNeq7JT981J6TfGd5VPlmVEOTgpc7yMuL4Vsx0/2Y7XiHW3934eBGnYnBI8H/ETfyKFEyrEX8
dccGTNoXj4J380hU6xLDxZkYHAQYq1lzLw4Qq2NkS3fTbT9ByI33hY/DGtsZ1iBSCZN/b2qunK48
S3YNXw81oN7YuOikvQZCcnHiPLtdivaQe8oZkax/7RhaIOCONJ3sA2oaYbGueL/ojU62CS1qMg/A
31L6WUAGTnhlQ94D3bExUjEON3JdxH7XaE/iYycTZcM6pHjNKtmPisFlCxhkfBBuhCjQCUuXEzjH
g7buBxgwJEJk0WyqrIFvjxRP+gPbI/FZEdugKBSiM8X1s8qDGLzKDeT85HqilfDacrbGjj8CJgAd
RD+15HPEQCE0gGSSgTqiadlPHVbwrrhWw2xpkGT450rI4TN0LxYn8JgRwoy3VgRW10PbPg4oKKWH
JM06stFwLG4qwnK5yBgYvlfCDtrFvI+0iqDFXGaA7fIFWL2cOG/ha6iFeuD9HdjtCFIXRUcA8Ikd
tGU3kfCd15j7fw4uxr3gQ5skOLHznExs4lt9WBtxZ3k3udUtYgGLh4TAo7ntzBBEeNirletkruWm
c8S8QoLk1DJgH3sbreIKEkSn7/fQlv5IQKqIyw8L3ll4c5WmHTmffG4faQuAIugOsM0l00WroSKU
O09+ik/egc5Gu5egdbugbMbf8W0QAHF6emJZ2RXWHU/A3xNLWhEcBWPHLJDiQHpJaohVqxXh/LiB
dWRtR/YNy+OuGPMzMYC+qO1nfDYcdst9GPQUXPGjOIk8cLRIzoX3MxzMaJx/DK+K+mc32CSYeKDA
864jW8HVbmHEJpDAVVCyNfc5jHXxH5wSch8UmHik7IQCaolEQbydD1aA/SckW/DJyCS4IuNo38h9
w2tCH/qWT7eQs8Wm0fUmLrwoJEWEdtyIhIu8+PSdSqxrJd+B8ZdtIi+/0FJrFxvuL5Noyte6awk+
xElgi9P+RrS7zavkM0KuDUJgj/l739uAfRh7+g7u4ghuW//MVeMTIfqbl3YZP8mFRfHqvbdysPG6
XuOZw6lCdg7xl2/DM7JuXrVQmNTmvepDBxCvRVL72tgEdXUdENtLZoMt+v8rRrKQYi0ZTBS7pDZc
51Fi1NrFK2iPKL7eaBbsT0k+jQzfnULyjA2QwCmP7LVpqujbj4tn3JrEoyg7ly1GAjjJPkz2kpGU
NztduBDZ6HAlePyo+G/ipEHXnKBd5AixJtz5muxN3N7LjyHR+0WT2I9GfVvhVTXjvrQD8aN6nWGw
Hfgd6xlGBdF7fjFLdmEaqq1FrZEPkhvBMctyRyO7IwohEXTPZeMYRn18FEtYTvkqSiC2IMtawftN
CkLNHY4WukZ8hrbv+AWlkJK+W8hKiLOK+jXUoTnojZ3k8eVudSgxnpjO9RYr25jpO50/y0L0IBhN
sU+fMmGOBkwviDDLKcpEe9ukqCwffpekf4gCcKg6CKEsxfrBydsYV4nauHVObqGW4U1A7+J1lyOJ
l7pfWLm98z2d3Os7KB9Xvg+GdUKwbj8qMMBwCo4/byoagPMRcvOyPgJPtuzxypp6esjtR711F3pW
PAHeIhLQF9dEdmrRrKnArt1C+amY/n50c/I77cHJw1fxyvMs3nhIQN+p1/RpQ3f9JkdL9/eJMHeX
e8l5+PD0Ti1qC2so+srPX0pUSBH8kg1QkBiJJdHNLA6d5MUfWTcgTPZoAdnJWAk2g4EOVwqGgjB8
kCyhg4lIRC5yFSOvuntbBUmavf8npIg8OFzsHVjiq4p+ElhA46VmgfDd+uIfuSACQykGxsKwDufw
3PhvbfRM4Qv2y5EUKMwR/ujcqePHyXjhcBT/cBor2KezDbEJAE7jCaA1AEl72GQ6UTik5RRz3Zv+
Ogh/BHFOvhU0c61cBNULbRSATM17szUXJi5ZjwpRyAi4fLSXkT+dg2uyXqLMOxwSh36Rel5ren7d
4+S007BpURMzjnkq5SvLWosFRwG0s79yUnPl04krgR5HOcMB4CI/DRm7qgV8hgDZKZN46ZO2U1Pn
lnxAQJyfT/skRdRF1nL4UDJyrguMoVN/DzVvO5BPRTeHniN7CqLzvkAhOmO4N7iljNMTdrdAppCF
EHwcuZ6iyrBgBXYfT2nZ6Oqy1CFA1vut1utvH9/PmtfdFKwCxxEXe8YTcKbkIJLjkeXpvUgcRldt
riUWTJNVlTc3ohpFV4gybfxYShc9w5pLo1WItRu6BYfF4GgM00MowGqZTYGQ0mUbCIUzRVmNVrBu
y2yBtCOXohCqAomIfsh1FcU9DKdJxQYGv0icopRjQz8UPeyQIDQqlXaQn7IU7o6GpKAARaLJGlt6
skup3LGnOjnKVns0jVKeE7vqT1FoBPpue+K0cDgYWj/MJn1h4X0oiZaPNIXqtns1p9+6dRlfCIcl
cD1XTUOISUPK0i1bDA1jE/Vdm1f7Mm6unR6KGZ9YY9zIpzC5CZFLesXVYV98oJDM7gHa+7PDveLk
cup4rj6t5xBzkNTao12kV/BkrsjobULF1BbT0J00xRRdCCosaL0cb6Yf+XUEdgtZC/IIF/oHApXB
Cjd7J8xQxo1pffPWwesOEVavKChqlFfiwoI1mtzEVnFIcIdQzx3QVYu0qvd+CF1TaUHIBVQU1UFl
0uBoQaPlQScpI7UjU8IFMn7Jq1LbOiTRoUfCJAOuASDsW/axJZ0+2AVUCslPlAmlLXK77c7PvM2Y
uL8MjJOBfSESMqjwT05+yg0dGzpvBjo1krYPF6UneLbVzGJGV7IOYhSd4BXEoIWj57ush/0Q8y42
wdWcF4jAVoVmnaRclOKw9TjCljuCYgfXTfREpUoE2kxCCcOkdSl3hJv1NoGcXaxp4kBHPbRHcY9g
p73WYHFQq1lWIErHzcyrkbhGTt0HX3eAMwxiSiFbOYS984tvt9GNNz1lutgP1ujF3ICXxgsPLYiB
GjpFT9EQSIBehkcL/SIWi75KKq8vqNVcfbLTGSKT9gZleE0dIUVraqN+q4/9abSDgzN8L6JTW3TX
E2hKHl+vId1mRkdRraMaLqrGOIjZRwZIZNBYQdwBZi6YCNgpqcmxwgR0Yc7eN7P7MjTuitC9NSBK
1UH2m3uHXsFyaRXwWbHizoRmIPWENxM1EFHkBq/a0eiOg3qFOpcR97eqV5/qvj0DD3aINeQ0y1et
6/7q8+9IA8DeC4X7FlX4miqlJgcbGaQYbmoj4pkwEY8DT3yM1g5s6gA9h5+8ler0APTWKqdyUCrD
FmMXT833InwRiQYhdeXO6lZSYGbbPviu4lFE6dY1VH8JiUtm3Y0Wux9Alux3K3UYmIdutuL75IwQ
uer0qEXVo6MO0JBSv4rxBvPChx0xoyKefiMVsHDJs1DSPFUhwNCVTZ/Ak7xfzsFkY3NShEaegboM
sWikB1txuaB/u4kdc6fDu2vPeBKJ0d2AEIm7nTb1ItUoVZIB9sNyNxgU/lycGrFMk3tjwNwUN9FK
V7xVEEbnrgLgR7wNP9J3rjlTI00f20mDn73sTrNdPZcY7rDC2XK18Dn2euiKxvit05xVEqh7GrNW
Iw2BA26WbfWkqoK1qUe/hhiwfRRZR2AaJe9ulazVMoNl1bqpOPoUBjTK2mSaBHWZukLkbZIhuWV6
59hxdTUqG7nGWJjXBPvW6FcVkrZyyUMaxL5Mw18DPkx1egxNjAKlgNKaDxHby0TT3p9TaIbQE0m4
huLxGNT6Pi3rjdYqN+E47/LOInVcVAnz6d9y7JM7zfeA1EJLAIFM07ePpV2/JxNg8zqTqVIUiE3C
uLDbKwnkWJnHtGXxWhm1s2rCGsKzynmYm5bmkOTRiSm7Ttkho1mbMwNIrubh6J80m++Yw92Lk+PP
NiaIOXJQ+8ZFWlbvQWzBdQm466IatMU42AgeGAA2fbSivBhuXVlYdgag+JLQV5vKexKbr2IEU0tT
lsHsHWN3etbr7mQZBV2XQpBD9Q1fp7V0SpspNMH2x9V11XbbOLyJsSz6c/COQMi4AbrxMfMbgRlY
c7rWEgggPpzS3eh6wVU2tt9pa1qOGRSjIKWhl9J8YUFZOpYZ150KqpSj4YyB67e4i53iMev6WyB+
l4nzCvtDvZCsY6AgnFiJgV4/GKzn9zFt9uX/UXZey20rTbu+IlQhDoBTkmAUSeXgE5QjMjDI4er3
M94H37Kssuo/WEu2JRHAYKanp/sNJLcuYc9gt1xMHQMwhy1b35oLURzXJvUy1doQ9LYQRg6kKGZS
x+jHZPWPlgiPBlSAqAYnL7EpIg7vHE8BhbpvbfEy4FrvThx1iMIOjm8VJV0vSwkzXnkwmhhshpF+
6+Jxp+Z0p3svjpkENgeptsCI2tPfYpE8xFNyKWhx6Lnzhp/bq/S6m0KFAHLSzBBgCoT+qCae1tlb
9YNEpdzIwk05JGditMoM0/LZhRmp9gmXEndhUFknxPWkw5nNScSQ47aPn9N8oNhPwlIOFUFSjQsH
qZ68SdCt873upDfLRf0ZVupuKSFhwLKla86y7+seBDZnc3YGf0ZRyFtoRs9PBH1U5x9VpBec1Xna
n6k2PQNFYnoPa583olIibYo5QpOXA8SGW7HsxgYIbtTNOyi9hwThiYW6hIi0AYQw6LVYz6ovhT20
x0TLnY2dldZ6sSIkpbX23HJoneLqqzrGGVL+igb/NXNLtJ6XvTro5R4IhDk6jSCczAUrR1I/LaqD
Wdd2qOFt/JI7GjmEE6hnNsQwdI5tUT40+vSY5s05jasdenyHklgOcgVUUoVhsYPEZbSb4FD2trOF
mezhBx794G4P6kN5FTqJs9tOb0IrztCRAhVZHTz9Zhk9DEtssKeZ17kqMcNGnabPaQ9YJ5U0ZTYC
u7TNdbM8hV12tCOXLrZWYLFIh5dEs7sHZMbqTaON2wMXJmk8slrvwSuYOERZNZUn8dUv8+eksG/Y
N4/kRQFmiEFt2QdvkbvW6Y8qVBtVuI1SugiK/RFmOEBGRgBskop6P3irxfKBP+sVVgXTacLAItBG
ImlmYPw0yD7f1XbHxDJ74yZCBBh/c8C2S0Ne0E9RgRtTyzQs++owT6G2du2pxrcwlUcDx9/v8M6s
k+FyLFt8jMsMUVtf5han33XmiOy1l6XYtJpZbGhRYJDnA651Uc2iVdaLXe8q90IDgm+WIVqpx4O9
4iXTgBb5eKqtzsOyc0ETtDTxQRxcn96qSqmT8huCnOO6F1Z9LkAVgv62n/yoxNFrCn+muv91Gdv+
TW+a/Jw7U3/yIEjehUBj9nZZNMcJIONNZ5Izdh2VKCGwJtTSdNoYvU7PtrEwY8iGENyF1e3qzo5v
xsXFS69LRr6BxmRa2SIYkJcN9DHCQnngKL4GiF1dsqQt8s00sxr7rsHIzE3I8xEmOdSe/oI+KJjA
ccrlznQkHjvdgGox9l+UDiprwmYyZkFjmttfrSh1j1htYZwOzPfQZG2zKacwZ83Z3snuQjLneS6c
vd8N4qtgVqFKHGYQjmL7pZnqhp6bg1unV87DvQ4C8w5Riow8CqvQpIpd3oglNmbhTDdGOKUHL8dR
KU/m+IlZgLRtiKUD+srafiY7o64v0E4JZQoCm/PyaHYh0oZ1feNNQxjoZYzkdKjp032Pe0a4bTVQ
RMCUPHkvdJw0mtKKnxzwrxWHoiSmXxEVl4bTaXUQ9kJdwurSW96F3AxZ165aIzS3euO57KVzeUT4
ob4kOQdjI0nAg3gSv8ey9TfQrqIAtSqHmiC4iLBw9WB0+x5SL+rF+uRY62yszAO+0Ok9glHoNXOu
fU2ZUGtwUDTUtDq7nSvDvMEF2g80fDjWy5w4Euj4+CwdFyt4I49K8GGo36+caYJhGLXYpfVYMcyU
6/zxNqsjAqqZi1VamOmmAw696XtUfhtUWO6op7W3oQu4x7T7ZSvrYrqJes97mge88UZZJNXBX2QB
TdIMjZ+jTPK7vKzkrUFp7JTHdhloqfGatHl9Z8nQCeQyPmdWBx7RjbXAgPcQRMbigbGgBtXjoXto
uqFm6kjaOy7ezEXZFfBiInt+Sw1sqZOMxMBSJu+hX1HfqUWzTV3cMXVEelds/M6jNZvxJS+JaTkL
BIth0zgqv3g0gEX+gL04TY1CuekmttyUjjsBpgv1o9VHNGdSKspJnwCRnavmJur0+WbxcWGjk92d
fYFnd+cZ/isY5QlTTA4Z3TKdhCSJl73MNjZvEAPkSd8hBdAdW72eTvrCHoA3DdbuMahM2vBmggl4
NRbnZPaVD6m0V5YcovPU1vnOQfB4RfwBFgl5frMskXVsY9prEhA30AAvf/XCiHJ10/bbaHHoO8d4
XeauPuPD2IlV40pn16DdsWVv1+4nS/OviY7d02DUscr1cTmNtDpIkRbEZHXgBFbnX6Vt9YfE0bog
docFVRTd5TzcDtsxR0evq5Ya1pKub7x+/tmb2ripIss8h3be3/dZxHyxQGcOU2t8D9nOf9K9iLbS
b+RRz3AaR5Yv2xhD8qTH/lNWs4pFUe7LVIrAjfP+LGcpt6gw0oCxa9adjTfrEMYD2Fc8IloCK9lv
hKpFW9LOcUrzjGxhsglbHUEBNO3XQ8QYLCYZWodPDaA5jIW7pvBuDKfPg3qR3snKw44OL06fkEcV
It1OKbIgB71ZtMTfR/Cn9sJmLg8zJVUH5eZ1mKLy1DHDaeVamAOWRAonr7qNF1LVjtqeld4J6g+D
pgVLwrEICL4eVIuvIExhuTHquvoldIoxRd6Wq0oD3K2XhQdCNgYrWGBxm7MF0l5TYtNakaGj23on
6sLZaimdhOPYUp86c6KZ5YF+FhwfgwJu9ibzMAsfU8xc+mKKDlGLu3fn+WhF54Dgo9HoNpEl43tH
L5cAZYjyVFLNW0eOiTLuPIH/LryKLrPTOzBWyvkxhMNEKsJqjaZ0O6becxUJeJ+uSJ8IRsDK9BiY
jhOb67Fm0VQFE1P3h3aftyYHnSklOynpWrAtI8jrAW+LKaOtUJXoggxsGaVBNIauPVoc61Bw0B/A
yR+VH8FmkRg/xm6HID/KENeiKwkccln2UnDcB4/1NU3N4Y51D7Y6b/zHMM91MvRIf8Baq9my7067
eZYoQ6NYjR3xMr8khNq3hRwMGKiNq6ECNI/+AMqljpvbKNH0uzi1ae6zbcHityQJRlP9HOqmxJZy
eFgW2KCpQb0i7BxwKxn+QrjBJIFRgRrDs3EI8h7mmNNM2nrOizzCFNpqXio3BSFvm1nQ0MZfa8Iy
Sa78/lBWUYJeeDYC0MGFDPwKLcki6aiJz4DRQ6c2dks9tI/pRK0qqy1xJwv4eUUTIcwucyzMjZKz
TM67K8kjj0MscuBC/dHSlL2tRlFTM6uL66ZyU9Wufaiiod9MIRl3P1rNtjfbfjeCiLoJlwXMyFT2
910q9MAs2HG63Kxu9GicHmLHpG4tEPsqNVMpeJNmRKYfP3lpnR1rHWec1eh0b3GPP73edkBx4lKn
uy7FQevhR5aFYd92aAFuu6xvj9ay0FBdYm2fxMqAwIXttc7tZL4CIKeQ38/VunIRGtd7g2Ydbsj0
SK38rvThbkTS4YA3tjPHL31ZJbhgneHKD2dnGbKHfxN//uK22op49B/iyjuikxXVaCuUvrguicBK
wGlOKi2Wfn4WufdYee5XOy6OkWUQRrvhE5Ki8SFtBhK4Eo3Czey92JuRp2Hvwd25tr4bk6Zp+AUn
9BNh3P4wGzs5+qNbPFc63oKYaspNTrECLUdYITLrzLNWC+vp3wNifsRTgsCD3Qo5t4Xqz5+8Iagv
PXK/hXuFrOqzFaTxFgoFAoRTN4Ijb3Oqm6GZ75bJpR4JQ/Ze8+b8EuGQElj+3GxbljKFRwreMrHC
jcohKXlNtIZLXArnHttarSi0wEwkdZwukXgB+/lz0+J4TGnlK+Ic4EcXpLQ+YUR9xGnzcOUzHB9f
PijNfz6ZS5nFwxEpvmVhgUgx/ZzHMUCCt968G9NWf/n3UH5EtvQAKOLyBN8ekYQ/r1cZtTVns97f
Qib1vkirqg7odVr07+vsWkzo/zCs3moayvGtWMr4E6WLD1/k/y7/e+b/hwBWD/k8DGnvX2HWRat8
nE9QmgAJ0Uy1k0cr+4yu/RfhlpWkHEgFLGAdots7CpgxeTxcVsW3fddnN6MVc3CJms/MbAz1lt4z
zWAIwu2F1Gb8Jd4CnQy7hagPr7EOKpjaUc42LbP7Et47ipUjVVAEkhT2kAbxv1/ox0/4v0ur7/9n
REtbZHOUW/1tQZNx1breF6M2PtMr/2iW+jBXkYiGt+2/J1JHfWUiJ8VFSNYftUqDAJTdZ5b2Hbba
J3IMH1AEYeJReRMCCXHUZf58nqU1sQZjR7vG5IC1K7/oc79bkuUzcud7yRViLNfxbNPEixLhfHUf
/xm3qRJL6FlKawtAAPJyNLBs6mp+qyRDQOWaj2zz6Wpa6ksD0OvfL+2D8cT6CAVzm7zFN96Pp+eE
KfLoTnTblrtqJmue87u0nh4rugf/9ysZKOQpCVVCzHt1C+hjnIazJbrNZ2MN9O7UAAhJUjgRFBr/
famPojTGcQJ+M2x7HM/exRY0Oic5tmZ0awkZdyu3WkgcF2ropvTxUafPvy7hhAVaDsGqgeQV+JJU
RA9dLbA4pa0z02hBtnrtq9THHs+VsadjU1j7vnDLE+em9ponaR341UJtEZtI6HVaBkETnnJLlRMs
wwitTXfaT0bxr0mpXJqRkVMyd2hWvle9HSiNJQ0F69sJx5fzwk/9GO0ifIwHf/hE7eGvSzEv/zOI
7yVCSKKV3Wer/R9Yvx/NPos1psS0XfQYVALwn6m/ZGPp1noXw/GhlZPbN40eXm1tuFpm/cmc+CDe
EzH+d6l30amIQtF3mq9dQbiscnfahCHSib5C6oGO+Pf8Mz4aOoQRlSOygRz935IgSew2TstziR9J
UeMASm282y7Kcz0ZQfAoyBo9QgMAGwbpkBYVsAj0XVx9sr5tkyF8tyHw3P+7lXfPbVMnw3t18a4e
Jql3Yk5yRQfV1sWQAiKCtA6VZ8FdpaHciJlPC0wBzK2v0fZvfL08p1QVscg2tKAZRHi2QQ4DnIng
/vqVAYnXJI8vbTr8oTmCQqcrMziRv3adFMU9iY+NB3PyFGV9tHfK2NlqdmPeNfbkfQvrEuaL6Udb
YCqYxacjuXniT1u/buqNTCmh13PlBs2CV1PV2jgOZBVklRze4L/f1wc7l2/xpnR2TNwY30fguUhb
7t5yr41s6lUJoEjU7ie7yQfpDj5ZPhR+OjWQ+dWU+c9Ub1Onmys0nK51uRslpQRZ7xZZgj3Z6zQR
Zrygl8jb/PvBPsrf/7jqu/w9bSliUbdyrgiF1oduoFkDx7MEcQ9WqdZDjOZcPd3EkPIP+N5yFjEK
epv/vouPlh5SgI5tG1TVYff/+eiyn81QanF6O1TlqdGGJ/rogVOYr92Q4rgz69/+fb2PkiDU+kwS
dNT6fQLmnxcstB7PHs9IbzU7AuBe2E4Mz0NiPmU007ltzIwGOq2YLsPzpBlBJSMNuREDOqWf3MlH
e7uPwgo7q4oEfykHZnoh89ZxriHofQDNUt6nI4WHfoPf3YpuJm1LjKA5U/37wh8FIBQBEJ3h2jql
rT9HAAnUyWS3jW6j0o9odnZhkLpOh3qK8akO7N8zG8UGD2Ij7xbftvcySzRhx6zsJ86I4Fq0ZEE5
oKG94Jwny7pwykXZJTm7S/OZs8Xfm4e6rqvkFpBuNt+LKthhGhV6P6W3XjVfx7E8mC7HK1GfGtu/
//dw/h0gDJ3chemE9BFyS+8mlG1USONkVLVhYXUrZ/SqlRjKTxJB5++BNJXIh6AO4GOx+X6y6KVv
NI0hwquFY31Qg1RYJ3GXHz23h7cUhd16GAmUoox7+obeYu6rmrPuFALJzWsFoC48cSmL0d5FY+2t
zeqtHR8FkC+KZvapk/awdXta9WK2lqDOMsSqnManV1iVyXnwWmQjvJTehmmXACNgyTRzb6/nVpe7
0UzsvaanoIOQ8ClG1Lm9sU1v0Co6N44Xfo+98nsVAsRK4NPecHL3KTLW2bYvhrWtPWuYuK+9HvyO
rjnsfTpYtsQa0oDtyV9LC6Ry4S7gcXUb9LnrN29xVJc5ZKlQANuU1SaT8HX/r68VRXXUAFmc5NV/
iUfSh6dsGYvlajuTTXOPMk7pT9//fREVYv/YgJWWJoHd8nFkJHF7F/jzGkORlobPNSkNeUzKqnpp
ZnAe6Llk584fmt0YN9jDysz/JFf8O/qrS6Pnb7sGy/MvS5sq1LPOsxp5LZKcA9O4aTNv0wNwU5Bo
5zhiAxjTRZqq6pPN7q/14iK3TfoNagFZVtt5t16qxu/Tqi3ltbHQ0etlVG0SLKWDf4/s33FeCeWp
bZtDEUpo70sWYx4zW5o0v+IrcyjmcLvo7grKGhEPNWG70q64BTzKEc0Sp9u7tBw/uYG/QpCLFhrG
KQ7WEKjzvw+zFlLJXafV5bWVqaGvKl9AxZ8Ix8BJFzvAyy96pXnlQ6FfnCMSqa63GzI/Z+E6BcBQ
HZkPGqUg12VzMPrZOYSTEX+y/f79MvCZRVEHy2lH0K56txdwT4Uwu6i5G8Js1yf2XSvr538PBEI2
4q+tjqIRe4CPdxTGRpgu/7nljGLJQVBZ1V0eRxvMPEFaeeuKHqbvRjelHx8y2OQF5jKu251okW5M
o9o4cvzRLPbVqeZvSVPclAb9Vf9HxZcevRORNoi0RJe4aH9Rp9/JJARxmD7bSXxozfJqVuDeZFhS
aG5ujCK5bWmnr3x/AoYgf/pZfZ91/qqNMcxsxkNYAv/Kq5sEiz5rLoPfN4QwtJHYW1ySXpakX8+Q
m1eoV91HAMSiVqzp2QeM3h7LxwLjPbyvCn6lBMMVNfJHVctby5ke3Lh8zhY8s13QvFD9srM+5O5O
NE0F4q9+mKNiN9nzQ6v7OE97ryS3T/YybiRwxDRuN0VrH8q5CzyTdiflhkyG+1bqa62u7png33IQ
+k4c52sNLDD+mF8Gs3nJDawgyB1lLq8xEMO2MIIx14B56pcEtt5S1nIT59XVzYo3O0luUw8CQWFj
AmhLWrDluDZIEZB2P/n69CDD4hGM2qkxQV/x42xD7j2N1OOw2DsbRJEYmxdLqWzZCZvIkDtrDSUx
9OW3jvQvuQYqCEBB4Agk9u1ieQPyeNON1YNraeo7zg3fmdQh+zI340MUpzdYbO0jYYHfH59GQ94k
bgsI2QYvn3S4qA5fUtAXq8XwvF2bGmsTDpJnzZdpGYKuap9xJrFWCW84wiwFlPZ2TPDv7CXTwX/J
4Bxu2mW4a32xxqf+zgydVz02jqbAJRWObOtVZw1cwKhHO6eaXpauOiU5vJJQ2hsH1KTewaFowRtk
849WalsTVGA89Icm7c+IdJ3sor2dymhbwANqyiZIgYtlkvZ1ON8BewnUS9NEfhOF7mmI+xMT2+7M
AEvwmNcyPxQiD9f96J48zJAmJAiqCtklGVNM9uCauR0QNePs0kZ0XRmgF9qsvBIyWxFb29FLruPc
f59t+aN1oi8CeE0dmq9TXfwyIOzGo/tjoXY1q8be5JeHtAM90nTJYTDtswQ07IAaaNPw0XcmSrAi
MKzpqW86VdRf58uoespMhfoGH9NdM8pDhXiB23qvNcNZdWDchrEhkw+DKQHCC6aEOJ8dvYV8c9bM
61CBiBoZ4Ubc+rmINgiuwqYY3yA+uciy23IrUo/UxMNxxvagghc3VS0eC3u5DEl6NzucC6W1S0U+
bEY3BadY18gIaFpkPFQp0FgD6IFV+V+QxIgqseoGAGi5P6cPLjDyc8ZRB3PWW23Wh72e+BAix+JY
9RMqGYBJzOqsHrIp2IglPB6+N6ZnxQizwDbHy7dRm5BnFxIpBRpZkUm/sb7UUHtdZZHjhhA0nMCp
/Q341k0KmwK31EAJA6KEuLLC8aBs8yYOek7/GkfAloV1spy71h25SXQnmo0pf850+juIHQ1kXaQn
zrSd2wx2AwRFNBTMwrvwRxVLLZa5OSyAfahPT3Uw4QEuw/akbjZyh40LCMARzxycEQUaDh2zVc2I
TkQnx39rDXsj3PQ7T1iF9u/5A+3dMs0dt6IT9TQ08/XZpKW8pfoCIFZ+n7X5pvPwuXGywO3SR71M
aFQBNNURaKuM5FyLLCiES/E12hQoVuStvY3DV/BQr01c7jnXznW6z6r5Drjiqo+mbQtfkwulFXkP
aAGz+VE6xnmZfyx5cvSAi4xWvc9HxZT6TYBWo2o6d1p+KIEVo6aCwhU8K6qU1oJG0QBFI21uB+Ch
lfYLdXkUqr01z5hB/E3aOhBGv7ZYLxSNFfNItC4saHzRlW/C7KiXrFbpoA075cndQy12reipK7tz
IcIT+M5118eBYSAtH4Psd4BQxtuJazSQVlCsQ4rHeFXnOEZRfeHQie0vMc9EWjGa+Y8IJCBMau5w
X5XpLmETcpB4ULIU3K7e1iivvXB6Qr9vRKbsu8G/hIgnCHRzSjNac1J9SOFsClhE/E73gvZHwAmb
7iCfmtIAdUMEFN212T2Tja8j9x5VWASd7tRbHXzsgtDw0tDKmEXAyBhMpW5qN8ix3zlaeFExvB6I
Xj7aZvC1yFkiBAciZ74bZjdFKMXYyc4AEAhWQxNqAiNjurban8rVz9KtVQ5oU7CRtTlOzM7aIdML
8++YvfPQ0Y2w5FrNGXpg91H5QG0Eu6QcLA8IWRcuZVk2Z/b2jVs3z5GBme7yTUsk0SGzv48ttsQt
GOW2HW/TuD7YaQYF4YFlAONya2Ykr8u3NIbgN1snObmnik4A3MGlcCG95OsI1oHZye8syg1+7z1Q
H6W2Y6ys0bwRdY2HsrtRq9Ptm5WeeceGtZnlxcFr+UXAcovLVufc5Npwl2va0UBQhKPfppocQLcV
cjygB9Nx+3ttqsChPXNDvyM8j6y2pZ4MqJ+7jQorutoQzH1DVEAYy8ywnWAkbQqAPEzVgiXth8ea
BrglQf/0/WpO7yIWK+9dreTWsiGAu8Bd4pOarfi2AkvmuSEk1SQKOTh2QAyPWt2dit7YGdDBDU6M
lnoOJSLgHFI4mtmQ/w6WEC02o08M5a7cJVV3prvok9Mp8uPv4wwjvIS3bu7V6jaA8ECPoiQHhhQ+
qoO8GX0yQGk7hkfFvC7qd1QGtwYvFhTXd+5kO8xXf1SQgK8eS0Ddi0bP2uB+1JBYmfW9a9HdJXoW
/o/CUIjO/JCLH67wDurjxVTvfdwNBn6a3H5tGBFiROnR5G7CCAIuK87N5XeD0eDUtVEzUoRjYCTN
V65tRM+CRaV+qpzFjTX+bNN4J7Q+ZbzEyci9O26+g42CNx5oma+zbeyi/s5WM3hB3kSk4OsyudI5
AkcS8MzgXmnhk64tUNZL9tKzzgQBMrhrinHD4z+oh1MXRZLxylIZ4UUlNDtYeEs3H8y02YJdh16K
hddcWAcryf5/iqsetWlddFieaiCWZlyD0rkzakiUTXSdluibydNwP7lxryaoJc7tKIO0e0lIOdTV
pZvfFraPfDFgsEEeUx1yUNee1OCw0Ne1qe0LXqUaDmGkZ0yL1tRgVxrwOvTvfs9ttWjbSsnxmEpN
7ZHh0erosMBOns0Bl3c/ucYVRWvHf0x9RNArQPa6JhHHMVZJWv3UlxcCC0NewNlJ1sVcrGzvq1oe
CTuAGjcmlAEImdoJGjQOBeZl4zqkNwi7dZC3dK0HzXKft/k+M/dWMT6p53FgWgHi/KV+UnrzL5Dn
p76yIDHBpehrnPfqfa2IJFm+m+bilLKvOxB+o94/15AEE+Ma91jIFDHkqPDWwXNmg9jOrQm0slwG
Y5O34Xn2e1oClXOJOv+XHCiQ10P0KqvxRe3jWje+9ItgZlT2g1pHCd7ei4VKhMVrlwwqyepWB+q5
TtPxMjMngD5eisg46a67M6BiaMIN+rbaW02fbtjgCjbnOUi96IJc0rXX/PWYQIcYYPW2pXVfh/3X
xIcxUrcZIp9orfn+eO389HnMh9vKt4KhqI/q6l4BjBOyEljDi9MuQcU5xfJjEhIrgQQAmJfEHt5A
aCs8TvQjFNoFaNx9Hce/X6e+kFYYDdvxuFdDpvYe0fff4sl5i6oZcSN+sfejx9Kfrx3Gp47LkWnR
E2JQv++delRYlTu9UaQurX2sq/yOKXhfNu6h05endqyHYBDTLUrcexXoPKKCI6wt5vWbPs1PkZzO
zRC+jC5+Jv7yAzrZrjJGF5UZDkZLsaxGfX6LQaayTewxFe9Xg5zRJyivetQd7D7ela3SWwCUGLrb
rswfvFF+AxpyBFq1LWR8CcN6Z7TWHSKgG2HFry3xCuzGdqz9Rb1CdJ/cQ2b637H1uEYcNuckBnMn
DjTTd60dovkEW8A3slOdsfp1+PJqSpEG5au6pv4wDoCEpp85lr6VZezo91bcerM24vxhSGuVp5IO
dMOzIT2k+EzzUozZSYVLyKJvVWo/iKi+b8rs8nt05uQEUwvFHwpnznAyFxzs9dC6AKxFkKl6zSpI
87q161xEb1pwzH0hbnyLbjEPulhiWy3LRW+cI2TXla/XkBjiden5v/DeOjls1ygpbey4u09tdvnG
QHzTaiLQfdGbmkqYOgZY//2YouooivQ0lXdAG2hnzhs7kduFaNuiN1QjNOCzV3qVF6g1YGdfKGus
VYo78EKkmB+i5Y7QStXbjI0NriFF/72GUc3q7ieCfbIWdGbFLGBQOYEKOBb5rIVE6WLz+znSZ7Eq
VuFSl+eI/gzGTcUhGhexRoO51tmkptsxgxdFrClncFHcjgqU5FIQ69aiPPGhKg6rrbc7q1Ci9hIQ
Gmg45EE2e19Ty9i6vFl9EOewQAG3Hy9+7+7SEU0SMig9dgO8mlcg9DYtmloq9VI/M3MCTGCjduzM
ZBFqc4Tv7zOhQp0sl14kWneANpnV/WKgKBjvfA11FsqdxJiVeoVqlBz3WQVlrUsv6muGiAw4DXWD
6sMByKhhCZNbvGT3YfzdmDjjq1Iv1BFd0ajNb5R6H0nc5yV9VbFWZZVql87v9ehZzQetSh94fI4H
KqGpo+mM/IV6It6CTa1BpUSLqeHvjRcfS45/RpN25aI52gCPYYdnQCcOR4bcqHjcRCbV4ebs2MO6
j5BxnQ4Ohwajey4EqilDsjLZdRhthHYBWcMOY9kWyRM3RUn3pPbTYqLgmTEpEHohfVjMNy76O+Vi
sCMobv3XLH41mH4ktpo1BHrzQ46PadGuER3n9O4dNNSdJG+cTdD239TOS/fq9zmJZ1WDHNrj7+3O
ipKjBpfZ/qXmqAy/tK0iZVLnyBv2qL2VfdGbcjXOX3+n9p0andLN1oPOUjNOSGfuuDl/SVYMKSwA
lFL0tUPoV2fCIhJ4cGpblXzoZHkctlSGB6ZYyf+tJs6EPAF3tBghLLTnLlxu6qlkCt+rZaIIN+NI
R5bxWzIDSnIPz8iHr4n4ostxHAnzvFcunyusHRp5r1ZmGuk7pn0zC/ynm1VtT3cskR41tAhHNg0Y
XmR3iq87p/Pe9srAD/VtHr8mHc5nbMKmtkvh1mhxDgWB98CwqbRZLTW7f1UhMvfsbZdqqM1o20av
zyOcIkPNW6Ty+ElepFqnQjiK5fP75gfGhaI2zWyEWXgYLscjMneaJVt7Dut7Ho8kAzYJlYpJNE80
eeGZ+H/LWdBiFmimd/BEeq3Ix/IMYnz/xCRi7AQJqlrzoaF8AMYF6Thc2pw7Jr2sMBarp7WKO+ps
l9EfodtQI5s0w+dWeQeSfiwoNTnUmasF/GxF6K3xWRbTdGi+1UO8U4vG5AnVCbLl74ze76Ni6u7V
GKlgr/7uT/VGPXq6PEQ2JFnL2g8JV+RUQIKtPkStSRVsmTLqcrJUurHYoKXnug7RIuBI40XrpHtR
WQq5JsrWRCuUD2N9PzrOiRipPsIZ9bVFcQGLFvDCz6YZbxv803PyYnUW5pxXuPJJOFDXeO8MhFpV
an43PB9H+C3aPIewn47WmN6G5TPnnzPZ+LqmEuCoTWtIIFM7W24zkdpeXer3XEL2RwlzFvHZ4pyK
EQEOHBwDu7umizeTTLe/83hx70A2hm6xkgTzQvvWexRbLxbqLy07kkpKFxU1Gf0K2qRHu1Pd9Sji
o/pey7EIzcyvKthw62HmrzPf2KVIC1IWVq/f4lg1+/nd4HsotUDTJDFjDTf6hdSasxpLkovDb9ky
f9Sa4EvKO1JxBV7ryST/UBFS/ZR6y+qrWqI12tZU482Rche9d55e7WM5Yg8qqdERsrP8St2TEHLL
5CMZZbLzdL0r7psoXBOHVFSrOJ+VkLhH8cKkVsccAM1rouVQGRc+1dIxgGH74l8ck1DElBngJY8x
0ULFPPHMvJNatgv7J6K0GjiegKtx6l6pJWZT8BOukgH7Go33rAHsSWI3V4tGsIcRO20yKk7DLAMq
ZespIm6yq6g4qCFsob/qWnvpbcAZlBG4a7UGhd4eQKGo8ojZo1DI58eWs5cwESjQrYXUYExTwjT3
XIbw01QEd+6J0N/+zDh6MIrqxcsRSWh9q6a72rJUAOmlBT73q+Rt15Jcm7o8eyL3bfWv6tcYUs1v
rgkVnZgTkdpUmIVmHcFyZCPjk5IuZgDdVxVnOEbzCybVgsxw172fn35fK8Pr2X3lXqxi3gkGPCY9
rZ2T5Q6IOLmByWZWTPf8KhfmEupKLDwbwaaoznYziaO6XzVvidPUNNBFybeqUFMnnFw4rfBPMFTO
FqdiwpfUzUAd+nMNkihBoHvRU/NBEt/VZj+Vzl3OJp5lYu/n7in0hn3S/upFx6kjfBi0+JKymTcj
KrwTMBggR5N8ihGJMDg4NUZ3UO8ELaF17S7U7a112bX7BNsPBlFFOAoys9kgpf+qQs5oj7vE9tcW
GYtHKpTfA4sJQiVmpWOsYaBqW05BwulwFtCo2B/QY7YIMGohq7xRKj3xuLvxCmqYfX+ptEGuqgJR
aDEfdTC+Nv2XlIepbHnbxT3k9rhY/T+azmM5bmaHwk/EKuawlTRRWbJl/96wHJlzGvLp73fGvhvL
CsPQjUY4AA5a07ueLC0c2zJF+X86b/o9DYXwzmLifV5nhE5gexYuZ/jIpgMdpLljJ9ge5nvueBce
aXBZqg1shI1Jhm89SJQ3/OaEafH9EQxyQN2tz21dPtj+VRGy6Exohr03fZDLV8XQ/qsOv17vAiM9
FMAeTLk92en4UhJb1HV1y/R0CuLHqyVk+1mpztpuVvm19nEJv9oA2lH2AhHGLU1G98OC6Fe8Tvmz
wYI5jnmuL2+sunxkEOdbjKJ8PmkKmTaYcu8lmrTiHtWo1ML6opcK8JKk2ZiNDtGwen6Bh3T4rfF+
QY/Z8VeZD4acnHT6AOjOBV4rjbR3lMAJnZNUafOr9Z0ZlDdz7MNW6t+V+BgX2DucEO5p/C+7j84J
RWy6MY4hx1NCOsJ9HGYvJtPJ/KG+i+GkH1hfXMa2DfY0U2EI/4Q6NMV61spnbvGKbgHL8+1zzdpF
EEXLjvb+97+aHCeufNMryKrKbZfNGvD4SiJXdlQeTj3RZZTVB1RMB3+pxTOiPIzxhYMvnV/lJdjU
DEYHcVP4lWmkt4UL1XD80DPvh1tVE3c0SsoGwju9Q0NQoaN5YaICV1qX5RFc4eJOr6Y5yV/DvCfI
j9R6T+N+FsAAwk7RosFs9H0gZAZB8bf2kzM0D47JNIeqPZnjx4Df2qDnisQnuYhRwBeK8kieagt8
EC31MWYJKN4mpoPnTUtv/IiN+jN1DC8XL91LrRsi+zc+oo46k/bNAMtGVJxigEhoOeg6eKP8xA6/
a59iMKeo/KkICaXfAiHJ7VvbbF/7sGrhUljkNLC5B7ljlCXuQmIHqXjeRcg9oLRj+W9oIzO0dnrJ
kRYdJmzUxbhrAD4FWlJYxC0TunaqdHgU4qyl5ynZvzz9WuMkyTmtiXzwrHlfXJ273L1I0WK3a+SO
02mn26M8PhNpkigSdCE9OP78S5R/wAxuvrGj+JQZGD/4wNL/qJY/5mgdx5BTjIgj1/JHFGKVcfx+
dcMTaK5peCMGLKrq4EKZrBhJTk47vMujNzVmA9t1VTEYcfiJdhPBOw8ngaOWV9jfUd6CztmaMN66
Ndb9YH+X68B6C4CWUxCO6VvAkSysaA//zq3rf3j+40baThIjnx2/LoWvvmOyRMMrdlQ/rBN0reYT
sKcO1+a+4m9V6k61frCJLIJ8QY6jvCv5tHiwNuvahC/8muhjaDI5f6yOaz/CRkiXKzQPVHYR+/YT
MfQPvf6WklYpq5scVtOZt9JDyeMy6UUSLmoUOM0QpbM/6iTucxxOlokb6vj3uMiDE+OMhFdfRphr
bn1w6FBpGX7cXDQHTJ8CL17kGu3jnowZTW7I2VYGO3fUeA/CVDI4bXDWERNGvE7eocD/wVyiPcbO
PeYxjxETXRHO636cPonLkPzpp/Deyt0HBRGyXcQzVPMdkCcYdu6Gq7uUKK+BL6pIGflVIOm32WuS
jgwO7W6m7MOFM6SGTUoPGa2bfAF5oVyTwz3T4SiVgcjhgOSMCdD2YyFo8L01F/eRCUvHiRWX0Zvc
ReGBFdNA3Ppopm+zE95kiJDwX3+6S+ZPPi2+qLgIags2mR0bJv+B/sO7hskSiOvVGTDDHeturK85
5qSYqQ5o0k+D470sZL5DZvDqsSwimE7eNR5igtL24BStjT+KBvWWzlgehiJ4kjsh91XTejfGmMyX
YOcAWUuUFQ564x6fjVwBT2UwHYa+x73RteeAZIQ8cuSI+TR3JoJkBdCKl29FWjw27X+V08AbCQ9a
HB1apqr5Gy5zC/EQNoe/UiGA1qqZxalElEU/Zm/0T2lpCQNhiWVk68TbTY51woEs2y8lrZhrxCwc
5qwA/0gdcegYJrhznfKeHsRzAekLUf3uGhXgV5hVd6eDw6HTj4OtO2m36SHdgUS0BAkG7NZKJep8
AELDcL3r6XYBaQ4fzKp+Ll2ytrgJF4oJLj4svaxXa/yUVjFq4BGokEtzgLXh80qOUygYmkaxPF+o
VFYtGeYZicCEc/qs3jsq+CwWAk8SoMlCmiewby/sHBWfe3+rP2ZeuDaSwwRshTuL58rjpu4fSbee
nGjOJCZ1fA1r+W36EEQP4IWYMqvAf2K//4muA9yIaFUjwAxhKaTT/F5uEDY4HhnbKV8ZsrE7gdxc
FeGs1/cSDjT+xzHJrI8xf6a8mE/LfvFTTBwPxH8mqJHWAUY06MZ8PKquoVGb1CIuCxLkgdW1OBU6
R/Hi7OXYXVEkCwYkPPtxL2cXHMXOiFCD5igv3JyKXeHhEOfPklAuxd+tOWMnrmF1R95AdkJmnIOh
b3VZGSRONj8J5OsTRSlg5yPy1HlwDJNwLS7VDO/cETZHCGAWBBtgX9mh6Wa08sNUvhljQzBBddP4
OFL/ErjYSiIZqivwa/+9fFvU9x6EEAFH0tB0ExBQnJSKTNfSq1y2BIMZF+yHb1CY8Yld5wFQddg1
/hVowjU5TuysTCYqnI4geDmocGMTJDSsj4XLJ9e2mNDVLDxhlzYRTW/Mb27t703WQE6PlhxjdsVk
eJ+Jc8+BxHHR5fldFZANj05yz+D2Jj6Wt4Mm7nEOMQpyv9Oov92aZx6duNsnFTN999B8eBf4wiyQ
ggxlpHmG0CfugRsDPwLJTqhJ6VD0QfepYI2iAILY9osgmen75EbPDg3dc/2VLPp0lRikX1qT75Wi
uMZQhFe4Xnj2ZzkOLscMgXTn/yrqAoRjbMkTD8GitPVwSJovI3aseKt8cnLNTxqNbxa0lBYo4OWR
S8AgfWE8lbZLbrQcTyd5SBL3NrRmCISvKUHEQlJpB5cjWvZ6X/sT01dFz3jkApkTHSfcWen8y2Tv
FAiUTUh373Zb9dNODlzC71jr0Y4fgEeU15Q1CwVW5MaR91AciSaTqo/W8pFnl08BzmKWu7oENIDd
BR3eRbBhRO8dIokyk40iCKe8U8pJpplP8ESxeIOy+sxOGcZB8ij5ZZfr8AXHItm+hSh2uScCNNPp
VVGyvTzqwEgzCO5An3SRCWGce+OZylghdLLjlLbyjbldDiza4gfoPuMaPuBJ8CcyKDpzzdzd1ssf
3wMZX2DZgG9HxgFbkYC7aMy2IA3YFvn8K9q1B6BjnJC8aE4iX1gTjgCnC8mzuKAWiO+0L8gwv+Xn
/wRO0q7EKd8ilQEHzrUGuX/8vXsN7hWUykMqA/hpEBz2kWd1/fYOiqa/F9LjcGEl8rivR3s17ydH
DudaDycRcGNYgmA2dbbDJSXZglXzg4+FKrKpeGMi9m1OwQCSeyEc06Exyea3QBRIMWeF+0xpSt/b
h+/4D3+POE8R4fqZ0euQUjBoHk23PkTkLfMa3j7SqP98eKd3bvwCf2X8oAdtJykW5Cah5TFlRIon
SgY5T6u13S5UkrRICuuqA8liyRPQ0rEoArpQ5vLLZGVwmUFCOJYKqjasEtfDtUTDiULNwv7ZtOfz
QzlXwI2ScsyEdvGqbMDdZvsTksg1pVN5y5T6tnk955fsVATkmg0DoqTfGDCu4rXE9IhRRwvePx1G
Cudp9r84pOaIi4FIEMXfxYz3AIkYC8Qj8qDyuWjZOvQN6pLzs1UMzqshreMosGEKDWOggzxZz4rf
x/weP+cAEsV56Mie6QTy9rMPLoQ14axlNgRFpF+w3wy2RHi0gL60+GyHd7KdOpdXuyK/X1elgv3G
iBxShv7wH6uu4KLEo0utj46AdUNhCBDg0Anb9Fl73ojWrDttchpCd0WAqdhcKiga2VNsG+VYWFiG
vKDVtCsygzgCzYUZGBQWhWsKMjDtuV1CnqrcAJyI4Lametig1k7xj8299imIP5nto/ocMW+YxxuF
h9galLiL9uBVcTz5Fz1kWj9MOCe4u6Bj+fMEqza1GdJuNSUgRD/cj6VIIvYyDXd2NL64tnGiXomf
oiB0LaRPZTJG9S5zzdWQAQWMci54oLxabpdxw5WejpWdQaX+KgkIqwe+sAEQXQqOlH6MJ4IMFhkg
Ttlu3G38ZY4vy0/ZgpadP+RT7EhkM0CIxdal4O6V8ddHIjJYHD2hSYI68UOYFkOgxhDnq+6SY3fF
xQ2J4aV80SG5OqF1dpQLRDHXjdxNHLsbCRky11PIBooQoNP+Si+viDRe1RGLwHmKnedthZ8b1FFB
KC/v+5w9FlUma7wwpBWs32aexvhFYocT2HanMj0MENgp8JGu1O8FPfejf8/Dsp3SQDRbthaMviZj
VyDskZOKfkKPCHORPo9hboY45tnt4pNSz/gJvJl0AQ6lwMgA86KcTtzgxJhP6N+JhAALjvKvwQr0
mFgZQDehXIhJ888L5zWDFcSBE9/9TRZxjgiVeCxUQ03dIHcxa5fqhKv64ouuBV3zXvVDF3984BIS
Tb4s9QPCzXYv1mdFIdN3XhBXVFCjhPWfif/74ooe5Z+4uDqQBB6FPPNe6B0+pBVGhhhsedDf/RUH
z8GklPb+Gv/T7SRLg5TogXHnAeK0wrIQVEtwqlrqNzLzp2I6gQuK0RQOXsB0eSdBYNieC6T5bDhB
GslhSKBUaMYG6grMAUKQJn8VSEmpSp1tsD2iQXgbHohlVm1M/pjSks4FeSu5AXXq3vHi8kI5N4oK
ABnYSp7y39oplyLsqPXN+zr/qogl2ihh5sRLzcp7lMvBp3kEPsa/3E6YDa/Iht9KV+EE8oUU2OTX
d7IgKXeS96vKx4+1TK8Hh2fCBkGHf0UmObIob64l/b4Gn3LYuPgB0o+e4IPaF4xt691aRvSa5FRY
+h8hGeRGyfAV+tFHk6qQCC2lM1/Drpdbpc6qkDFQkJWDAHXc9UCwMNwvsUUfzjwcMhJJe5giS5pZ
biOywJ8AExeWXMF/MYIsN5MkpNa0mTp32igkQtrr79PrTOr+PLHwA2fAXVVciFTPNN0Y+Dnu3B6p
k7kidX8/LjsGyfnY/EKhaTn9R96V/+j0wJZ2RgPFfnzr99/JP/feSWKjDeMEcBDA3Y8uxK7kJK5F
PmBXfFwHH6oZRrbxm/nNg6eRq/PsXAwXLFehEodq2Wx69/J9EFn3k+2geQ/O0D2r4srMtpdrOiMY
n+uRSSvU6CXO/EUmbGQ8HZL3V0HqMWVZdKAI5Mg7qshoLZojll/qRmAUi+ACKisLhkAKQVoxyPjH
V61Kc3cOzh+D7/GZcYJ4ipidNAQXy0dvT00MWvG3ouciaGGi/CLHlTOtaH26OB+42FGZn7kLC4OC
4l+TWBo8NhkhNBy/+GgS1ICOjYQEOBRKQfw5vOriaVqfWW6eXweawyOfXw+MJwxsjMaSY8tB4Y/Y
Z36DOlZGq4P6FF+Om822+QyZlTZeCYCI9+O/iXk5yX13wgtu7PykOIm3F6QmX5fnkZqX2kOt4SPK
W0Ma+J8DnbqD+8gSRHn6MMUiTDuqVoK7M971EITuY2MnEFwYJ2k9AQzc8Zpb8+7/2iyP+ghMKERU
1KmC7mHoBOz3TIcAdd1m2B0xTMIh0wovDqMQUVa6Hba4eSmT4bBt0Y0HEZ98Cx1/4cdyp2x8JNya
nc4TWwFGq10WIuu9UnNC1MWCo6Xz6SQpaBiBgES6DEhUd7IegV+SWCMgguzlJk1nkt3PwgY8fOGt
BzIiO4R81TOkjfkR9VdYjB0CXPl/AOlMy9n7V4mhExg9s5gy/4rvdeRZLXmO/44v0wTeOvIMyJvO
LH8boqxiXBKi8c4J75TUk8Gm7FgbO9XlfRTmj0FZHZMmudkALMZghOZsBb+HuBbhy9IzbwrH0X1S
G/fl9HODjIrbcg9JmSIYAAbOmgJfhW3/3NqQoo8pI5eHM1w28/PWFg9T7f1mnPTXzqZi5VKeB985
KEJgBSWSUbB+o//qUPTWXnCRR8WBT72kkikucH8a/FJwIEWFeMCKh14YnlRPpE+Hq/E7zs17nXlC
13CD3h0/j9xAY6ZXp2OAfQbwIT4KHr160HsFOnpNXojNlDaRW80gHQf2SL0b22OTF1CKdqQzjCkK
UEY+c1YC8rqt91saxwMZlE2zgJ/FYh/bDFgNPxF7antIkAjYKIwffEcuY0C7G/4oz44tpWnrqbFp
pul/5CYzO0wqoyls4+HlFHAMA0ouiOzZSz4g5awFRcdh4VbsliB2QXDXi5FB5ljLcid0z/AoO9aJ
46KPXMFM6yRPhz/mwpgyIhgp9c6ZfukQ6IOYrhRXXe6OjA5/2uS/auriOMg8Lgr0PcKZVc0Vj0Mi
gs9fAyS+/tXrkkfMMn9Mmyu1Zgo+vzPy+sSKO8Q6js0oWJf1w7XWzVFk4F453oTsDXXbcQvWfF1g
KZe/kS7voUfqlk/KgONnI5PSTrx279xO+MxJ9pOfCc60u+WsSg5hmGgImWYqkHCQ0Q/ICQ9Gm/Gd
6iIUICjRr1AcCRZoyn5bePNXPWO6d9MQ3TLmaEfm5eK7H+NKMZrz06FKQwJpFPYec7XE75hvcl+o
8Ws1m9YCY6BISLpm6O4Wsm6C9yQiQhe6oDwOIFk6JT5pVIsS9jYi3vs5rb1APVzqC1OPp58mx42r
G9E1okosAl3YGNk/qXrWx/XyBxUK8eBXfc5W81OuQP8AXTlX3A/FL5tyoZN3oQuCFVQa8mIwGoAq
Xa4upE5SoVgCKJ+rF+Y1L1AXb00D26DxkxdQ6oNr84fZCO1x+5u7yJHRrclPKypUTpI1t8fggTNy
sb/YIRjL8lUem4B2ISjr+KLtNDtmMktxhNZyMDx8p5mGMzrd2rN8dK5iBiezX3lWh5mteOTcu6VU
yRlnlTSliLhwV+lH+FV22mctniTyr//I1nTV+V8CS/KviINPCp6iAV3x6HUR6ZVSJlc51Lhf7nTe
twgG+ms0ytvy0OMVJxOY1kOUe2FiN6aFSxWXHyqyQPKTcH53SaoJe9NSIsvMs8bBwkzzaZ3m3p/2
cfQkr2Ck1kdpS1xMWc3aAOrm9HGSabmOxvrAOUC+55HCGDANc/PvpG1RunyCyylsnez4m2q0Bgc4
GD+8VpVEH8AnjWOwWUfiZIOp4LK98fxGYolf42/rI0UwHnIMgFZCr8ypJ1nOkvMnDQDYpYFmYFMc
1QK0IDMySIL99AHWRcGo3kimsTOfpGRZTNUW9t+DopbJ5yGu7Q1oZ64elcbt7LgPbLcyb/nlW5Ud
wvTXxYgOQswnGBfL5J3bc52Kbj/5eDKTuJRcLABY5YtveTftBYpI/0dT1i8eniIU9DBGP2DQUC82
8qtLIJP/HkmX+XsJ5WwhLoB+qWRcLE6t/9Gw6ragN83kjWkQOrk2L856QKdAEUoFOarxxJJxTaBa
1MsAFhDRBIOiRY3oHjrnV0XDWGqKWeTySqwIBmnoIE2T38pVoBHCeoae9nW9jO8ObQLwoHDyFbTZ
/vY1qMaHvo+eYpeZRUVC7pB6xXAqX8j8v2wB/OjlaoDp0QQ3j/63YuDkOm3+bmfxlwB4S5HJxV0e
ZTgbJzq56/aVYqe9VF7O5L7LQh9mQ7eeFy2MM8tOTZlz3X5fxsu7W6zPXbcuNy0Yl6oDuov5Srxu
40h67yMhbVhBs8SSuczng/CYEbquf9dw/SqaDu0Q/iiD4ktXlF9b6t2MGRY/6/JfbMWfbIOhfFWJ
OXTM4dmpt6M5m08zrPg3F8apMPmo+EZVAA0GPeSPPXycu6VBOxZhuqPa6ITPKqBKOTO2YBirVw6T
1f+6mPODu44lXVbe/dBlB4KCy4paG9dpz4hEWBM7Z9dSoTbPH3EmzZX/QJj5dJzbzzKHV4aqy9vo
W1SihigSgjYAJE4tLWSHS8V4E5gCFOQYRW0SPKTHUsEbgyLZ9dCkD9VMgtNiui8zhHxXY00ILDRR
+E8eE7AB/WxfUB4myn2rqPFidFFj/+mM9qzwMFzomqvAkTMjfCMNtnjLa9iu/0UurodJ2dqFeZ91
/zWja6O353fyptq3kYQ2Ac5C35lfZd8B9sPF+69obGBMWiZAb+aJ0oWVTki0D+vWe01wkF1Cyyi1
2zGMVC9rYFA5slsXQROefkpSeig52/Pan/Weygpmi/WfTsiwGPiOfxTAV2BMSfF9oKetGlSJjX1H
87JdZzwFb+jPTLAkT38vDJeC/E9OFuF20R1KVJjQBtw4n6ttvuf8qUyMAilkYXvtaG+Wxy5fQtiU
NFd38Y6N2js5a+YyC+ZIi22v/ObcZ28VedEGt2QJzfIev2ezggfbzv/49XAKrPa7CpM3KIRACYtd
Tjdth+cVVtRBBf7PRJWF8E+ovjaeSuMTmqlgk+c0/WxkPnVtzOpEyykNNObBmRJ4heZSlH7pwKRo
tPuKqkHVaUwtFVk8XNWujzwqxNonSOxvbJA4vlVRmzAzgfSquuDFGR4HEwE4bbtLjTylEZEWfnNm
qDFDFcGTZC3xe7RnBXkTtaypUEbhKKaZJ1XOXQdQ7SGS5oWMyHJZ7xkc9DQyAaAvPR7LfS+6y4sJ
tioIT26dYtiNvKjUnUFLCIoJCwlj9XGkJqBjEKtwGZStDkJARQtZOXNhgAB+JzKnjKyUHen4ETg0
2uYzLwjfo2JOuIHux5KqDmyyj0e8DN0XM17uhDAFW/XLtmDK3sr6R+jHs8pvqOs4J1jlf6mUxo12
SgdihXCGLQ6T9ov0SRD0H+VCS/hEhmAPl8lNPr+1FPdgavc90685ZaQiZorQUmt887flTvnaePTv
Yh9q3CTGeV9rP+M8XKeLYzdIBN11FBIJtsq2WDCmm93Gc3unyioJ4areWHr0WSKeaJzbn4KwtHD6
qk2FoPFZdnhxM8QURG5svlOTeRz69J5AD4k99jBb4x0R2alOIRxhaQjqbNQxm4bksx+E54leRxaD
ufQ7d2g+sZAm44/DcfpjMOAqY+Mu3byn5EsY/BRzyqfojVXf4COmOLMuiSHi44Y6veMrRL8n8sda
A+7hUakhMGuozkKxdQ+mwn+xmvoh7OPfblfdBRUDEiitPslhkVDGvUe7QXxcELHUP6rYgCupfpcv
+k53MbcTX/SdVrqoprfNuSgnjGxqOWSE8UD4hHafL2ZvmXe15R2ut6ns3bp8SjwkiQcl0iyjnqaT
djq7uXs7We2JFzQpO/ConuGS6geF/uM0xAyxoVeV0rb7IXf3jXeGKkC4dTvWL1k8nZhb8SY4Mw7X
e33CMOlVX/yZ1sxfaH939A8S1Xh7TILh2m+pT4EFHdSLkFdUz2WrXlHxUNGaVFA1Hyo+0tLM0Kuc
nWTQJqWxf3RAQlCxUFLd/XWd9HLMHLmeBnOkV7UCyGEpXFOl6+ljsdAOSnRBYQ29yn6C7tRKs0RT
hleSTj+RhH8r7jOnFNRBa+pg4Non/Ai5HqrO0J76DLToGXidU3bN/KDMS+Gq3cZ3NPteip4toKb0
Tr3yKlTJ2+Ft6BjzEXjLy0KpjoJH6nR4cGHxC5maqtkeJd86ejy1NQev3tA+0nr2qOylJKi8tDu3
GPYGg+AxMDbBlD/tWs//YoSA/O18ShhkuG/64j6e4ZkmwZKxlsNwGtHpHtUxskckkdBuXgDjOU6Q
kk+yZ+FXHkeGxyTbLtcRe1vBH2vU8xfPvxwoYtw5F+42RLvEm54VrMQt8D1wc3gxqGqD5t5P99oE
Hh8JGj0mKtMLzNUp/pRMEk6yzYokeSxUqapeBPTx3TwVkmk+hnZmVVSOiONLWpDRMWATqszGD5q7
6lqW5TKraQCnghvsXV76Qgh6VRLmUz38wXVHr4Zd8E0u2N9tJJpxDEN4IuVcG0oOHI6yN55eCVq7
yhhivgiz4XHNJn/mYfgmLiDQZrjrFbu2TNckkD9F7H+w7d2CmuOZxvppIX2Q7IrBj2/M/FEJFkSs
8Ifd0JJU4ZyxIPqp9hBHn9UY/Oba97p0XaCQmEfRqxf+NdbI8m0XkQzPmO/Iopl+/BOzxRNl/fqm
jklriE5ZW10YbjFQ1VfTL0hhMZCoZ8lfX1ilZmF8CqLdYylE2VXn4YlY4Z9O8bzkv4v5hfdiNVzI
dogc2AW1QwCjd+3PmY/GrcPCWq9DF1MEzsC86GfNqIl+Aj9EPfFh9lAnU2ls9oww7K/nAhgcE8AB
++V+9d3lyCiTqvWVaq/VKQxaVzBtt8rhr7WPFMq2Scaozq8U4iN4S9sA323DubM0cQ5krqU9hSzF
ULxfcJh0CLaWSMmmBjAvg1dqlYsg/ZiKYDhH9XSP2fBBOHgrtWwqnFThrMrBs4pyjChj1SPaZts2
obo8Yu7K4ry1SfuCATat+atTWjQrtISGc/2JYQ6UFi2MT0wooMqyXy3kFNR4LUSERrajhZKH9Rgg
RguDcQqaFpu4JC2xjlHiDWL1GtdDflcmUNLsCV4CNUbruHtF7y4KwegM41iOBtOq4fXQOYWT/T6p
mBo5/KEG6zUtgxP7/uGj3XQkYGu/H9lkQbXWEj0oY+BWgC793JwSdzhPQUQernHOCeMwwsz6mVS8
2xZDruK8DCMEStnoAdQlEamYPLTO9eI9hsDra7o2nxhzQ/1btvzQYe69C6VjST4/6pFFteMRYtJU
R0c1glmvDrSSCVFlFTOFp7S77G50t0dIcmhDCqML/fDO566BLDtxFqAWit1Hc3plZsjOXZmeuyTp
7xzSwe/Akd7RjSkFZr7LHWkkaiNi/9yTKfIG65uPlVDgbNuZcYBne7y1LkA3W3d5hPb3WaDWUjKX
MM+woIkfLbdRr5EEG4Wi+CaXLX5n1vCfaQr2GaRSKGIoQ9fD5WL8mqImuAlQ1fpEgJlkMsWepAU5
scqEuKj2Pjx7eFtNhhqMNDHdWhHDL5i8uVQhBc5m+ckxwhOhGIU+QFR5WjDIryFjaiZ0Ui3Rn9xu
H644OacqvBT7orapSp+peu+OC+2rEAAy2cAIIyKn9GxuDC7KGMfX1YyJXtPXhAkct206v0cpqqf2
7D3B/AGedmq97aQALl8f08KkjMMqPtco7dWr9i4Vd/nschZxlB/pLT2Nfe7cZllAIz05V2B7dDId
8gImhg7UJQCkQvvBY3rTFXMEPk7hO1lg2ClwXCnc7mDpwR8waWIC2b6iaXLsV4w1ILScOX+eAK2j
4KEbSUgXrpoFMi7T+vYX9Jfqp/SJnnkG2bzug9l+UnaPlOEUJ/uNEhRpCZO2e5WPq+4swDEXqA/r
L4ybewFjEwM4/OgUhuGdOEQmt/vS59ABURZj4K9zy3ywmPbto89nmt3QPQVdv3QGSZtCoXevcMd2
Li8kFfq4edhUsdFdwXRVH2/+fqKLAyTMYjLCsFnM5Zyvjl/teQclNs1L8JBX090GJKe6/2GJrl6r
8HHl0xklwV7QHMgWUHyNd1w/TMSp+EBEMSzEFerzDS29gHt9wTFx2/966jWLywo8RKk9wSSQ563b
JkdApwvV+Upa8Q5xjCsBTTn17qwtcyV453hj8NdsMxu39V6H/L7hV6qWjeoPd7B2lMi1lBIOOAI8
Ajq39ih3gSnQIsDk6m50YfQPsLOSYNmPjLBGyCjeYU4dbdYm3xhirGQGEtJix1gzVL7iaoFSioI2
Giydv84YhEh7cNZ9AtILdsvdrmg2lThTvms65zEX3UlOFdDf2iNVCpNkjFXmk77incSEOiVbbREt
qY5XMkT4QMz7RyU8sqmSWlpTs59gQylDQHAxIzAIn3cVjBL486+Ugg7LNXmvxyCYf+M+3StolLGH
ve/WxwD48eUgo4TBEGhd47NtRQVxC++u6EJBKqeF+NZIqpfCaM7p2jOHCC1STD9jpun5dK/wLFKV
/CFFS3zDCrcWlBCpQVxPMwZ6nqxv1yzvM/W/wx95lwqBFeLqlAnf4wnKfLliAMRtyueu2/a4+RQ8
rOuuTd1nflRE9TEtJ9iW/A5UF89lWo37KEnUjfuFwRHnwrPvot75JkbsfThN92tlf/TuxPQd5tX5
0A2YyafcTH6glj+EQ4zDdMfEWCbL2IzMygwn2Xt08d856LfZ7L5k9vrN48wMVC5Cw8/pN/9gzyia
96+yMwi8XSz7fURRMynmczyO5ynJHpuKHm49tzGUn7NiebUCGnWtun5Kpn56G4fgngqwD84OfERD
9V9QMg0ycGC2zH7Jz5uz8SWIKzqNYvuwlNneiAH04QJPvOFPemkgb5sXnhiFMQSZyeCO7uQ5jPWB
QvFFBWBDRZu0byNNLTQQduNh0kFFbPrF8VwfL2H8FQrz6ibrLkc5JIYNTUtr2fuLwxjBNKjHkVoV
8xl9Hn4udCCJttZmQAZCvzjMACZvjAr6yA24zSBPNW8YVxTsRqUQwu2NcBM+H8p4w8L6HQyQfjWJ
R1Urz7sauXvDfISHoA6qu7pADMawADcwMD8OXCQhNUmb/SS9u+bzXRt6Z6YN3Dp99w5zxZcrJMhA
L2fzacqoKExf10+Bnw03gWEwPnGzUfjiectRYc7D0jWH1Mv3EJe4N6m3XiCFcS/neKnM84LiBVCl
vJUMuGvnp5mWtVuHGUtNm/CkDdXeZszpZq7lWCd0XoTNLgSbaBwy2+OUQKoUHfzBONuF/RBGzWMz
lF9twuMu8Gl89pgZb3knYK5bWMJf+iIERK4uVLwOj+nknvS1bkbgSSLdMH4Im8u9M9bRrb3UNCqB
As8Xil3t+HyJqN3PnFPBMe5ruC18Il081hmWlRYv1y/JNWI1NlCPqfTvIbU8BmtHjnyaP6/jClwT
Hj0AJ/q2H8Mw+eLPJsQ5fVftnLw7xEH6ixzrU2/Fp6EeH9ZgO1qOTdIr2m1jf07HiXVKGICzPRnA
zjgozwyRPw6pPVMvYlCN1qN0AxiKnfW+8uEp8qz3JLTvA8jf0rDrdkMKaY07M0crZGSPtLI2Mo2o
KzcZNIXeWUERjB8NmSu3p6xzci+ndNj2FzB6g2NlkaxgBO9jDN/cSAhR0R5Nvow2FWDoZmImG+Tf
AW32g5u8bnP8uS0fqOMcKnCDgHDR6d9AlB87dyIPMJ+ysiEXBf0Lg4Cms2d7b4TbVsLYQ5exOU73
yFzDn5aJrM5Ld88wQ/oE0+nbkHZMI6KhF7fKbanR6NMWgsj4ZOXPswKSLj72yeV2S8avVBw2NzO7
Ya3Ua84lc5OH9RwxMcdYyifPz/9g2Mmq0hKrxIxVmoeKNjezWR9ia2OW/Fj/7pdkO8SsVFDlggbi
z5Nrd3e2S1erkzKfvmPuUj1Pv4tqfpFotpfiNWr95JuqoJWoupBjvS2y7t1qM5QOVZej/RP+rHMe
5wdo/Gjl9HFUCb8kROUls46VT//WkJguBt76PVXm5w7j70zlp40E59iEnwYUZxbDqDHSoapBS20L
LmNXxT0T9z4lzLgRkKgYzHKoxqHcVK4ZTN7MgibFu2a7tWLe/TSSM2dSu2FNzGBlhp48ntJwhrs2
sb4K+GdUAVMDU3++tZ3y12I65V73rmYrua0dX2/GmFybV4sziusXygqaoLRvhymZv7Q9XbPOWEEv
UQ3HOfAeLL+hPjFw+73fQKJdgBN3oFgRzheQMvxsmzMd0qIddpPv3Uu9Fpv/olzTdXPJz8D0dVsu
PZUnBFVeXJ4vjH7Z9Vmc7iMwh9jtzxPMdTuHUP/mYsPks47HzQ28+8sM7Uiwxj8VS4SX0trFgz3t
G3v+nDC1GJpvyt56A8BwYUOaxcXuABmkK1Nrl+Q0E5m6G5Qvl+VnNoUvTUPNbV/U4LYM0rmVSWnM
8FHb3pseTffxl6zYfkD+igjP6zELC2qAJn+5zWaLbrDOHikwibdfcc+kcOUoJ7v6rFO/BPULsRPM
D3P4HAVWtIuc6U++Nh3EIfYSkNRnyGEGbeJv+XK+HV5OFZO2IKHM772s24fjfJpnQZcjG8gUaio/
LwNHjcktwOEAH3ZAoi/73JoN3go44M4uRyCpoY8u5m1kxKt3DIPZglGydzslIhnCw+zHLnkONjhU
SgyS2fsnsuhgHKzuvjeGfeSHFKKGFqP/1tG+K/Lq89iH1R0BlkRhnxlcZAun7IdnO8Z/4JBmv2P8
aw4tQkjzDuqrs0JKK8Dh+g4iXoZTs6EznRLcE7E71Cgnk1deSAkHaxreuCuGF2IpoKsu+3RJI1UV
XG7SzHkq+/nVmhkg17cv9Px8NuLt7pLAU93NH93kULbq7FKvNm4MiLhukzn/neRA5EqHVzTifW2G
P9SOQ7u8H6lAIp+9kqVFCdxYtCtnQ/HdDyAQwnstlpASVLoBjCJTNgnprNV7MgQ51AKUntkc+nxw
/lgtVhqXrKmgj5jSd0pi9DJl9rnMAQWmOr1JLmAhi6Ikd9pPHmmouoGYyD5lVfdoJMw6SZ0z2a1n
P4Y3C1omWhPThuojC8Lv6MuyNE8MG6QgncIYzzluYXPOe2rlDf825mg3MbADnn2DgJKXffUig3MP
dSGP4eAOt715Zt7IbQqzST116fNouM7nenCoyc4u+650aMSF0jPqG5M+/P3QT3u+bAt5Ga11QeKx
r5vbKuyy/dyEjPksrWQHf+unngnQ70NEPf0A2jGEZEmNdoX3YXF3Vu6kO994jPv/kXQeW3EjURh+
Ip2jXNK2kzpDQxM3OoCNck4lPf185dmMxwZES6q6dcMfcuoXsqTWPnSofubWc2ZlRFGGhg2lf45E
mJye+Q5UweHfW6C8ykdpvLvL8MPnqLCMZROt7WR4cHmUsHiKB8OgEaVnyJxYOMaE27pGN98FHt5Q
tEfWj7Aeq9hYz3X9WHR+UIKH5n2WZka9SWgczfzsaFQ+1CZm95jXc1D41KDl+8hvcpa3Dj8u8Aso
3wy8ZXFZUBV1W5wA0KAsbGNfTviDYlXICgiqwQyWDiUrDcHBFJnGpVjX7dNSpHuh6o/50vhk0gKN
sd1U/6ib5w/pXP1Uf+ixAw4xgM4mNFdoTfXUnIXz6uvTPnXyk6eVcA8KvFIdXRm+23/nhhwS9+SI
mIiv6snCgHGoxLo1XiSRqnPa8+zPBLd4F7njVoPPGmkGOjcI7ZrLKbGWHcY3mNLMK6fucbVUMrCo
C1r7LDnIsT1m3UyfpP7p/MTe6lq1ZZz56HduQHD+92j4hC1wJ6UT2hhE6hwMr/ZSc6g7yWNYTM+p
u++ri9Pa255U0Mgws4sUW2peDTTQ44n0iL4NpyCILHfj1wYrACdmD9/rsBYv+qgx3kj/DGD2Rr28
1UazG5DoW+XW0xxK/AUH8SevmH8K8jkdSTdSfIGWuYNPasj96nCwOG1XTRit5wY1OnNrE9FNxtFq
nfTLHPBSaiUxHzNawNG8HNiA/fCGI/quNlOkZfG4HKjf3TVdQHL+BWJLhtgrcGTUytGabY0fc1SF
zWfhkbT4BS2c2A7qsX0h6f6k6oGVt2wzDG398F6mAl3D8isaI1quSiyyXbMmNX/cLWHOnmeokiKz
TMdbq9CLQFtPCmLts0cTE3uOsYE7xGCDx9pkcdD39HFc6yGvZclC6up9mDLB740bE4lPOU/5FveL
916laaJ0TrEGsW4JYUJHN5nFkLwFvXHOLLM62LF9K9LsoxJimyHo51jTEaOPbVfaj8tUBvWAlz2+
k5njH6cwu5sYxs9tss7mmtZys20FCUalP8e9HkR1d8gNBYscA2cYLpkePeFn3EHsNxkHj0m0yzyL
Ra5EKRoqURCKkiOmo8vWobak6QYzoXljpmkGZg68hmgPi+6dCs9A6gySG2M9li0Ecer4tYzLQ97M
Zyu0C6rfBarw9ObF3g5bxIOTgU5SqjrItGv7lv6vRxmLVS9tnKY7RbBUet9zgtpw3+oZoRsE97f+
qF96xnbbaGp+isatdkaJ34KVXafIpM7Ogi6JQJUOFYNS2pFmAfwuHRd/JeiDD7wlKF8by23fJQ0z
VLe/5qZFy0DfoND5FjXFrYuMae2MsGBtPl/f7FPX+UHY+cvmrhjNb1OjOfpDstVZF1pnfKGQ/YmY
/naKo53O3lnNnnYpsAiXvASfabudaYGdFdcuFSgy0ofyC7Z9FjERStaLUe2G3rx5Xo/gaAm3mFef
yOyl0Iy/reMeEyWL3rjGI61jNlUYtGF61TrCm5PP71FjphiQIuJaYCBf5TBHi/i3FV+xoUPRETOW
ECBi7XI6m150XkIORdnHUCa6FqNhRDqbRwAkFb0tmlECHGNYkouZviSg5WP0MmjKTcvxtMCUKCwY
eDV7VFsARtKNKb273YE46fXu1AJEELZqlvAGbbMA0Dq6sDgbPX8zsmyiFkYf+MMbFge7qC499o7e
AF3wb31TXq249YLcMq+mtXwt0YyOcrxhkSSZzXh/zzm0+D2NVQjS3UOhae+onoObfF1GDar2D3O4
Hd+tbiLOvk0GGp7xZBBl1L8s0kXTqP/OeHEyJ/3Ivtmmhqb0+FjWrUHWC5gZBFX9k4qnXtCv56RI
rSe+Tf1wREGjgYsj6OSK3ia2i07LbseYA6grIwnUaebsSy1ojlNfZuqQ1tAasjoj6NHLgJZ9GBEM
5HqcO9OQ73o72xecJvxYIRsFlURS9KIz1wprmIAVhygfwR2YtCHeYz2NjUkf91Dor1ELjJjkLZU7
wg/n9YBepu/RzxIvGmY0Q0Wn392rkFvT4oYPwlMkx0sAIDK2QE6HWbBz5YP+/2lGTluXGpJHDKd9
bfxrMB15FHx5IleZQCqHKYM+76BLPh6/pZAsftDn4blhsOcyLfTbzdiEj4ksOaEYHS3WdubBcYm8
E+ulSWl2RemLCO0/JTWBr+kHid9rj6vtMOjHOWxvtvLQTozn1ikfWtM60Dh+dQud64fzp8GIULps
F0YmZ/Vb3Ei/LfVyqbLu5tvFixiAB3BMGRTU2F6aD+3Ic+xIQLQm/WFgm6w9rNfXrj6Uh3jhGUXj
Aski71/nhA6y38T7uAQQZmjAK1DN7DEoXAlD3kssY+GQyXrTWClMR41kySvlZsZZG9okFCGevdrR
3MA5DLvPZim42zAJlhZJAmyv0dieFNUg+9WMwjvVtYWrexL+FgirwRpjZ2SVfncsxJONPHmARkDI
apsnuWCArMl1GmtHP0w+DKnO+ii5iyl/xDP+i+n0jlKU94cbSKQkhLQKWIFzSytqdb/qkI+3mAZ1
Q3xVIc6Juq+kK88j2FGXGs1ahr85/rpzmDJgBrVMs3/pJVOtBZBhvRvi8GTV5kad++rnk8RGJQ1d
7WkJt64AQDgxskgAF8R9+IIyyq2d663v2EdTb/d0FTCPFojQQ5J0i6BoQdP4PsBWOW+SxgDlqf2q
6BvSduht9yqY4iCbGTSLPPIMN+hLfi5TYcGPBvrSMIWY6afb0TnU3G2ZKi1dccccboNk5yEqaJZh
/YXg5fDh1cOtquPTyESWYoWuZWE+NW34qJYMWqVHK1FSZ/2BNsZGbcMk9IJaOKSELGS8uKNIW9vk
bXkByslMX/9/lmW5N5MOvNtMCgvSOtLP0dIGmJr9UeFKALJa9Hg9U0To5BK07e7eMBmokGbpLp2g
YljdzcgdbxVrw3u4JF9uPHzgcHhrepeB/XTuh3DF+kCNoaGwMHdpPiHSFoGvjYxdx4eljMJYx2pu
uI3f6gGpEUvO+3JJGAZbBdG4pjAhe1ownzWsHqVgF8ylE1qBm9YfGSbxpoNFd5XKo2iMF6/St5ZO
QPYBqs3mSatJSnTtNhUYc/DYsVTuboLd7HaopIbVL5inTVgXF5EkR/ze6XcP55ANUJGYqBfdgli0
Fm1dd1zAGuiu8qLAOnWMj4B4JSGySOM2LKtnsi1QDpQas31yiD9mBqrY0s5j1j0tk7ZNxvCQ1TBV
R/NPpIdPOowRmKzFlQH8BegSEKf5fc66QGvdoxZZjwkdhziuVc9PtQQgTDvF2eCQrms2qBmitgRs
zpwjJJS8S85h0NraLey1v5rZ3AYrv8eG9amuMnCCERSuFjIGM6qvKzD8SnFA6Tt1MbJ9455u8D6d
fSoE7wXEPXAC5t0rtTrmknHpIt7jHEENt7nVM8FGHXNa3R/zeTiAWgWkDo+vlBVWaoiGGUxJkv4+
Du2rn0J4tWik6dpFvaB69hyaYH3QxtUXjnr1aknHmwynC+7mn2HcU3EtxzF0VhN204mP44cXrzU6
UWRoe03CSZULdEzvLSRR7UqPFdzsBxwy0gzDQC+Z4m2Wz086BW8uhmOBjbbTtmJtpM0t0+mEE2zn
EC1Ukwll36IVAB7dFfuo0P460URCI34SBrVrw9RZbdVy/PewbOoHtaiFY9OlNV9MDDuMyXnpcdNG
e7c+N41SEWIKCuvB+xwxmfBJkapZBkOrK8eLJVDPutC1FyvPJ8zcmw8XbCZen0EmE9JbUF0cyI52
IT9ImUwMQP5wjYmILDPlV2tTKXiQs1hbuvE+UZVRajgg8qniNurEcvgE7SI3nHK5/irnB994Wubq
GJHJkbRFWy7MBdHnVdWPnoNaSQ4qWeHXZoxzYigCKwG52oHkw/eCK79gtQCiJNwuEaX0Q0PhTcm6
sADJCHxWfjU+uV6xS8L06C8R0oAmQyX0z/RftYuwNOajMg4AweKBorlzyHfUu1h+5GQJtpZ86wBS
pGTDtcgdcADh/zL2zxy0ag/1eFFMvXXlRos8XHHMjxYRgnTITeSGIhT3aWOt9oP6cf2V/ybUP9k3
KRQ/w31hQrTu0WksqYF76sEmc3ec81y/J/Bwk3xbXZUP/MFf6AOtOZk1hbpCuYqkYenKi0QOfBhe
+ewNeUxH+aESXUE1RJ/CeqK831fZ72g/dM6HXB65jlfgQCeLDR9g6A0sTYoDc7I/PG6HHp96iupH
kbejq+oQzlvwFiQ/vm1semwRZgPTR+NoU3+oj5KM7iatEeimwsusU0YqPpPTcgk+YNz0WwvJCG/+
jgEo9MZLOqDg6IFHG43taA4HunNrkrsCWe+2B9Mid6HxlRsPQ073YPlDGa8WRf1TZhh1WM1zg20e
708W4JT4/BD0kzfunVWlbr3OfhugyXwFxuUmqc1Vx0NR3YkBm84ofuYbeJgjU1T+cEkheSMjRdRA
tK8164MyYx174Tru0SUsYELc0QogjCEvoX0WFgDdgQ3BRL4NQsmv5YUXtCrG4ZWXxqLGFhzA5F97
fMvKV6ZV64EX6dIIyhqxLfsbuS/fyEuQHGmuMnC5IzO38XrkpNz9HD4T6VUKSWT99/rLddd+kJEy
IcIgoAPRAqki+uloHpN26uEZcO8Bf91PzTdVIsrF80aq1DcS9jO4hbVag/9uWb8sEGE1AGgknQbA
kGZQsNw+EBkCSMYLQ4RjJCokii/p7J7iZnrSJMB6PkdtO3caI4wApw9t/MlI89UjnFALap/+X5y8
A2dgg7rGsdN+Cy8gF+5N2KveiTdkxzFaOD5WSMme75T2D//NLKjOas9yVqnqoQOqWbvhpkX2OlWb
LPnXEvM9+drmjLKptBNOW5+KvC6dfVeFZ1/hUVipnVx78Ehws8Rl5p3lktn0KrvljVXJ51OJkg0p
zplA2VILNOZwUrHIR88FNXjQj/bGXMzN0ChB0QplVAX9402yk2r3D+8Ndww8y15HYZ3CwQfyAckk
02mWdetlag9Nr6t4p7J+FVDpzKgf5y4GThffP8zVhXfVjeKaS0rwzt8URX3jRcd6eeIPW8+Rhbzw
Av+tWWySNL/5aTL/5oUMnvTwa6TM1eR89rRp64bZXt2giWu5NhQ39THV1qXU4kMwVgT1RCJpLQVt
EioC2+9OZaS/IH5sd19LiKToI4tYohLmI0tsg1z3Tdof1C0qYrCEvDJQnSPgmuwP9X/tDKR3eOVr
kpyLhcSqqIhsLcxLFSD5F5XdcdV/z4yvqEj6r6EJBFLuIAJv/gWu+BdcFFPmf/WmRluvp6LlU6u9
yNVVrQTJ0YGdo75dLXcfqmJXvC2Il7Mr3bo6cFm1pfgbj07g1kezQfVdSie6NH12GcoMekNLYi8W
MTAmtAdLp/k4MW9l1iNc+LRNTcMyOy2It2uhD1nKJCWOyo98iueHrCrueYZUhhBXn+QaJPFvHWWP
CbJPATLyZxXU66Jk9RQt4cGZLpqbtoyPUJ7KGr8PpCabQ+zycDvbhMKE+AIZ5uNk+bcxQoSQJsKq
bNHXNoEUeDHaDYbG90V5cl5a2DW5y8VNPflx5wnXY1FBwRxVAxFBfd/CNK1IP9q+f2CUskEIRjHv
4Ouj8ppK/UYiss/GMkCVO9DseZf28zYy4ZP00XKZoWQX4LOaCmfiEuBxEzKpn06tRYYoI9qa8RFz
M86wR1YK06ljLbXXMDepQs8D8W4GhVbFErwSEJnwjGtr0HTaV2/R2rcNP3DyZDOwLHjrZsWg0uVc
McKjBqlwYjFaOk5oi79TpW9LG8COPZp+ZwlB1GLaj2RJc116j9ZIe64zODw0+DL6Epx8Di3sSf+r
A3ut2LzRsxyY7xHce4I8CItNPdRM6h1Edn9KA4S/zTjQ/jUqf6OF0cXoxsAQr0asflO8fHnMc+3R
O/C33Eq3JXChPnWDni2LdR/YEWhqdru1WY+ln541yDdtbV0NF9h+Q6VMH2iOcBFgYQJ+2xb8xh6v
HVZnR2uDc7Ckswqyf5P7OvUZyWR45uPn4zWe3UDtE3t5G0g9qYkIPWBh/j0GJ8kuWA+rpIFshq2x
kOHnOJCiXwGRbDjSumcGfxZzQj49scLMW1+BOqIFEJMX4AkKQBBmfqPKOEAB4cFJk3Xlv0mSKm6W
n+2qR/VxOySrLWGehyXfLZ7qIGMv4sMIqR4tCoQy+405QonNR1aDA+cjyWvKBhHM2vBNww1tAhMM
jE/FmQATA/vgF3v81dd24dGgxay54ThnFM0godSODq+mKmSA4+664AzJSck5JtFggHDAEJ60YSJs
+vN3l6DsHf/oPOoqZ07pv0WYaCkrcKKKYOgg/x09LD/1pvgtNu/W75Elny/cnnqYPFtvOicVh3se
DVMw9H4HhDiyURkJEXUdjPkR17F6HVt2FpT0aPeJGQ+7sc6CVF7tUt9kdfkEgGrbzhdJppl39UZk
n6Qaxuytxwy0LU3QeU+bqLEs0J/jt9/Mv7Hrb1mA3LPKlqIWsOgQX8hkb2xR8AM0zTRGeNo0HXAy
IwuPgVpWswC0y3oRUfeH+1Fr1rDveF6sXLtBb8uYrFVcT2gW5xd1PXXUdK3FtNDfk+qqE7+mV+6m
cqtJ62gtzsZGL0y360BtKtYdVxWCwyOK0PAwn/xOPAO+PCrcZlsgM+VtRZmdcbQFLNBvyUM66Pjs
5QmeWcOSw+2b8WiWMUMR58qx3zn7F3B5ulI4zD4iigJ7yI4dW8AMxyMEExI9b51zHoFpEXcVO3rK
pcLSN3P1wmviAsMCvMFbAsy+1onDLIOhbNy255xsGwTrcZnh5Unw/9yuadHd5bWoN5vom4IAbcHY
UtdsJ1TzLOSFcfBR6y7pMx71T2QLFbVa4DoFvJek986Fb9+7aPG2xVS/s6B4mzw6nS1GLSA4KFMr
uXPaK6dpzT8tLFWVa/ZVdBIChATFJ0cQ7DIAdpWlAdUPvyTpAmOb/VC/jDUSazwX452zfCSPV3mD
w+ekHWjOzGDIOCyEe0BcHkarv5ozbji6pYIPeu4OWtklv9dCHG/6jVuVAAl8DPTfIWyDfq73cXJk
rHxe+uScs4N6CHwGj4TiFqF4+7XqG3RAR5UbqkNFEKIAie5aPN4AnH6Y8DXT5imn5DDsY2eojKB1
VZIUUwTU4/iW5NPBLH5s650vSZjLKo6qaKIiukj7g3qLvBf1LjAP5H8RXiGpJk3gtllihGkvC4+M
vuaErVqIwwg9MNeLrQ62um6nB76bR+2NA8Kg+LFU4l71NE0cvGUMvJI6PLOseQOD8J+WBV/6d2Hn
X0tDBQOdw4EkBDk/eSZyHlUBZeYeIovuwa7e1CeL5YlN2SPM9k+JU7uOM6dZ52P0SbvAU7zr6pJW
wzXBXjicx8/cpR5qmgkCmhO+m4X4HsjSc6yLMv0YE3rcdvpmRJmY/Wmo03pd+OjO0B8B+gZsrexV
VhUzLqi68Gz3fcCqmzwKUIaqtg0TlKcWsw19JpcSmqRvWEezJUuJl6s/zbRzQUHrekA3/wbTc8OP
x40bqHvpQR/Y3j2DTmIzQNcJDKJ/w/vMBi3VAktvqsPcgDOyPJpAWeG9zWNz7wbvljbpxuKXe+Gy
8xYREDfBQYX5hsHLxU0saGQ/lgkfuUMTSH/WSMdpqgdTA8GuBsvIQNBmwKeymAiHpCgdzvhwrVRY
gRuw7mnN6pCtQ5lxpLiP0ZjRWn42wIYm3Y+3gNxkTkYlNJCaMbM4OCLbqQdBmpea8TUbr7XryTXl
KpAq45EKWWek6kZ2tIXotxFRG3jtp9re7CLZGmsVl0wWHydslCEg4Fz7GJuCTPxW9fjZUkBnZQoa
apGnkq3pU/kwkGRR5nP7ZNNDivrnBvj8KP8C+QAdP2KswWiu/VRlCN9nkVgT0oisJCZUXcmCu2Dd
BSrq6Z55TBXCMQ6fSSpsMlRVsIC8oe5w5Uc2HN3SBVQbgpjM8GLE9RKkybMdApigdFEH1UIDt+WH
MtoFefmaUOVMRKy6BTuh6Tovxr3ZMGJUBLcn8du17q5t2j/sSJiEqtyLcQvXY/8yJGDwW/3MkZLL
LpiYPPJVw4w2cYnrRfyMu+hatSKmcNyXVbqQLZdb9XpnjA1U9V/E44XCRrAPy/kwdigGT7IILAWw
46Wp9MCvXqmE0Mw399OSBAYDmET8nwfWMEyBHIGnLAfxozFQVdXA6JgvHKf7hRSRg1HtUlJzY07v
rvZ3Mv74uf2WWE+CETMRSs2XZt6DyrTVpo70Hh4XURyTN+hSpBwmtLE8L+hXY6LRPOla4DAuJR60
lnZ0e/LxJxzvH7Tch6XRgtSpQGNnh7L6XWptLcwooIvLbJ/1RxXP3Wp2dxIZbqxYhFBq8AJqMD38
4TP3QQhwItSHCHcaxY86Ypx42lrWO7kiSZuGZPJYoh3LTavqVxv7D+5CJVVx8c6YdFuJaNO53yr4
w5cc0BN2a9UqRK+Lm+b04G250tiT4MCpYszePnVEZs1GL6wYtmyeQqMkZCHibbXSOdvUhoi8d8PP
1oWWwm917i65XAgRwqHMZ59xNwFIvC1vlV1i6mAKQdhD2X3odPkwL2dYDM8+/RkVhthORudc1aFL
R8bXol3UmXT/l2BAwM6N3kLNxsQ4CSKaOpJOasaQX21AVgCJmlrCqq+DTYumzzt1RuMxe+ngEk2Y
AeKfQK5Imkug16QbqFXcFCLa2vXfRNM+RqRw8tz8MxrWi7WUx95cnhureGko4nkUXHkB+1b0NWAi
OsSA3pkEDqiBaNHzojQzQjqzSaYIbrCTTJwxmQ8X41MfucvKnHCjoNdXWMtHsnwCq90OXH8wxuuQ
3C211cflC0xpvZoIthbdK69AtyYiuiWtjuIkk0VrPqQQRVSyHTrmCmHT+5ROb7p0/obgLglgz3xK
UXz11fAcRQnyA1X7phLexUkeVEIyZ8Ndrf4pNwKAn8+AEbqt5ssti0KlsGONPNCA6wBC+Sq50ivz
rsLwED1wyiN2uc4bOA4cn3QNHM2+ThMdJs7DjlO9xAHA56GqtMp0zEdRVTdakgPmo8zG6DK308Bo
se4J0vXfMcEncXmskvIQ4ufpcfSI4X0Zqk9QQij1Y78joFl1I1LYFXBwz7eOnl/SXwL/EzGjW8p1
5dkwRqCDTKYknhTuSZ+TK3lBESy9DjxPHppiOOqVUslyvn0bKm08HgTdBNIR4F6U1xUCD5sFPHfP
9mzK6hxHYI+aiG2dLDfdn97IFHAtw+vYmsWw9cqCOqAgxmEyu1IJlYrOfZzKjUCz+1hxfDGjr3OM
Whm4bQ2DTdYmjN8gb5DfAMyn0Tgz8eFhOAl1tFEYV1Nf3jU94RfP4M8nmtFTO322GWosk8OgNe2b
tSpP7QzcU9+xGBIfyhUlNCLl4Y55CCrT+DD47RiECb2bcNLR4S4UzR6Oq5c15HDuvNWrnGqzjUDB
9cXvNGNCTs5iSigZk9wZy2Bs4rq4h2T/Riq/J7d+UYVUjbfQ6APft8IBUikdelLFKWCcgbIUwgwO
MLgmtU9mvbxUwgQDDmY7Ryokqv0r1ozVBjxZfNGSRa5Ulq/mD+3o7FX6OPU2UNfxJhxwFNLm8LO7
T6OU35gj/lRm9Ri14SapeIhZhpjGGIFtt45ZONIGdZB2zAcqQxu6uaoJOzr8TJXQbrAqsFjznByn
JlUizTmiFgTTvvUxuXPYRrLRPhptem7bllaAX5KHOt0VM2mEbLUlDOzWY38DUkFTHbKT94/MA4Wa
+S2iRNm2Ag49WWW1mhMQYXHePgpf7npRPw0ZNiGtXIaTpSWbppNINpTPi62nIPVi/zFslCbHAvG3
NDp7PRdIJmh989IxrqVJZ24TK77oUXpiiV2sFt2tJT7Pyfjb6vOnn8wntVzB4+yGKQT0FXOATIkH
BUn6D4YMf+MQCiH4UrHKbWvjyhGIDpb2zMLQ18ApXAdL3ac4rAwpCtsA53ZOUi0rFFgZArkmIIq5
/GhHlwne7G3RYwCXtOifjUuGP2nLl6XnAClsIEX55Hgb12OE3ZTxg/DCrzrHJ13XnhwOEpOcpvIx
R6iFf5kLjluB+7w/41cswCXCFQwmDoYx5HK9Z0N6ZRZd6tYJE52Nx1bU9ek8JLCHInrBhr34W0Nj
nh55Vb2vHIAWMZkPk/h3FX7E0j5XNEkibeS9moheAtRc5Q6wrsrgkboPEVLVQN3RZJvYae7U4ygI
1CpyH1V3wWvbg9llZyPVzi6nodpTWSUALVHDRl764ujzg1OgzGJFMjllldudgGmLR4SsUUujsl1S
M7r5rgOFHQR5NM3QopsOPEGqsJu5SsTAFNKwY1AKSHZEXcAZZoNeJKC0NhrX9Ug3aWRCNizYci5e
+ERlcIbcslmWAdN14ylS6MXe29GXedcFHnR1co/m5M2y89+KSLvK667+s2iljza7eJShbWxrwS2r
p1ImhDoSKOsIdvQMkxsIUL7xbaZeJBZgju62OlHz9N2f2DN4VKOF1t+1scsATHcMfonBWu8iY9L9
YRh3NNLlO9OmV4lawH6OdKSyMiQDqgo0CpiwPGqOQhlmuAy7euq/Lh0UciXf6BNJulL713khnM+L
XZ9ylrGGKWBV92++dF9zl4LbTRizx3m+ZZp160ownF6GwHwvXlML/XH1QIusYVdrxzIMMVXIjbM+
DG/4d7lXfS7BzBvQ/bX6XWrjp5M6b6HXPIUT3jd+9eWT1tgkUe1YsvF09Oem1rg23fgb26YH12cs
/0XdNBvfOXBmcjZCr+uE+Fa0st45dCvXwp9/tKzLA9X88QAdGxhOWl4NIaDddS5OMIXV7WO/Prve
gv16E1iUKFU5PUBACRASeph9/TzQWZAGSaKa/eTOAROoD0mrwE+jI+yCMyiVTcvwUc/BZNSWyZHT
01Yu9JNrIuzkDZfKN4+ix1uurz8cgVWQZ05HFS1Kz8FMDMh3Q5NeeGD9h+ZFQx5hNXAJf+m/u3QR
6wKTCzQNihVTFezmJhKaaUAjFm6f6qoDXikAOy5Rsu087+5i+LwtkXEA1yfRY6vgMNnEwQSP68YY
qchRJ+oKX80kQEGiu64DFXZ6ej0J7kBL0qK4OGe4S6vRij+i+qtDBPNajqMoSd/yDO+BhTRJp4pc
LQ2nZttBZWmtrTloawNMHkOiZ9eD5wU1lZ7HTSK1lUfhPorKxzKzxDWk0/ztyvQ02cZtnLwWinc5
HkCoxmsTlBHG1+8pqXDWpPd5nNM9vELzhGd1d8wFhKVOigeVK8w6NKR8BE8/WzO48bG+dylTCa8E
QFdb1Wm29JPWR8cBeP5pSOWFc3PXM0yK5MIcIjzBdGbemG/zrtjaS0kkGndzbvRwDuhQUovmdngG
80mSna9NnQ0J1JkWMxq60WSeDdkyGjCNjwm2MNr+ABBIPKOz5czPJXzFlRuj6dj4cRL0naOK7Tac
HprRBpdiwiwoJwipTaxGUDLzboNqhC1SXs2C9FXGY/fWWV0bxIP361T5R1lYtAo8tBOQP4xfPKMD
OWPoQGEGNubGgWMDuBly8e9cR5iFD6MMZsutLu5ody/An2njc/DOvWy5gh/tgJmkGGLqy18NDEsQ
i6i4JnOYPLSG15Jl2tLotyKfl2uYQGmAt0Z49iBLleaC4lmtzRujmeb9GHoIwvcYM/hmepciSddz
b4OVjyOk2UIr2g5TPOzr3BOngjd6FDTEQDJl9c2v4EvZNbBxu0j+JFZq/hBtq52bws+XbYfue2Np
j1ZUmjutL71NhJU5eNU8P0blNWnsdpUAF9/EI3NqAzKPYw40+SKY2SVEp3UlI7D5PiKHNqCGPGau
WmUWHmuNsxob83nwp4rYNb9g5vgywcQD+GB8Fhm7UHjNYerSA+MNd+VW5ftQ9W+ku3uB8AfD924H
OOq9dFK0F8AA4TBuuyfNZ/UUEG2PgFieUtsns003tY+NT0sqHbb1KR7dm6D7LeN6C7Dv3idANwwo
n8hc7du8AVxBj9+lG6Znz/UgNv/Kwhj6two8qnepjSl2PGzkfO5uRbmgxFlrql3U36VjfbKKTw5E
GkS3PNO8t2Y7fE+TPFQS4482tjbNkFYls1gZeOCX9E5D2rEG2t6J7O5bDOgN1RvI0mvljhOiwfii
VOKKOh+6iCIt+70o7F0n85NRaKO/1lo4LyOypAOHDvrp3dEVQwyt0af8hrpsNNXGD8VZ8MtmAsQg
9AG4KoLZJAFJ1AFHhBWzAwWsPTr+QiB2bRB1wHED4Q9ZuZ0KQG5GSsEkUgP0bJyFu6mOYqatEypA
RRf9ZeFBcBi95ViYlbgYBZxpPaQrKGM7he1cF734KWLBsKBOcx0NrLrOoNyIxLlMnoxBW2H65epp
DHSrndmrmYJ4WJOjnbJuTHj40g9Zjb2+lwlqrMtInB68nZ12YOHhv3lU1oaH8EybbkeRgIzPv22i
lBeTAqZIhWUORPFWQjVEPbxj7ELCAJifa6i/jDWkZTk5m9JnqjwgcpWOMUdLu5kZjf3QOpiYymvF
RONDBn2lrMy1cybzzxRsuYUmRlwlN6FbNwcxgnBqT0mjdQ+W1iT7GFp0tWhb6WAP7MOutFKqLLMo
ruVs6Cvl+xBl0XH09dNU9x8CYnNP15mkhrZzUYWI6jfuxrbAauuiunmZIEXoqdtFkbxmsOB8Dt3G
8y9NmP5d7PY51G3gbeQSuuOupryB/92k8X7p4+8xMu4TYQjdNQcTMLc7FHRXbeT3NIH4PhQ2a3SA
HxZdMOj9I+oFD1PvvyZ1+BRVGMlMSzD+R9N5LLeOLFv0ixABU3BT0ZOiKMrrTBCy8N7j6+9K9XuT
VrSOSIJAVVaabZA1mofmde4Wlyy/9mk153fwj96SCQZJNXSrOJuB+UI0CpLvbrRWfIl1hm6KVhcv
OuIyAGGB0vpWjqggEJ8xDj7GMbw3NACbJdybZGy+6s6+9PZ056kcgZ78bFvqlYYLASc3hmNiZs+W
h+plP32UaJtViWgBp48OnTqdTmSk7YIuR/qFD+VukIPvssDYyM98wOaqmPVnxwQi5eFINlv+GUgp
vo/WSFJppgHzQCrbTh/gXaPHuKgbvYZc1oXFjYrKxzxUO/RhNlFf7fzR+GqtpNg5uHOfoNjutYXY
VMbwbx1vr6UBfO30oMbEQpJzBrmS+bRJcibLDDYxN2WmxHOdYtgxuHCmyFSj+XZTUjyiPJUwrJi8
ZbVQEpp2v45YbUu8rIam2jdmuwZSDs4MccxWJ7MfboIWCQyOKKNNPrIEgxy/C248OLWhQ1Hb29eG
cjkeww0g9p2JD0WszINy0wejnjeR/mugTVBkoH7mCVIWpQhPGzlm/HrmlkY6FHtXv28WhzvLxRjj
LYPMh7zI3vKMMmqGF4Q+YRfCJUIHa07qTR5jBOYzo2iys2ZOn5kNXjmzBhgv2UJmMi2brASIOGr6
ZqoXuNL2li76k4lXdAmIjtE+bZjmzqs5XAA+iy8krKlhGySKAZrq/w2acTdO8UMTzgeaQadsaPdO
PpMaBAMM7YAZrrxp7tMelN2YlKdETw1oZ/HbXDCKmsLgxmTo5IUJzISMZkVtPNp6gqZ2TUWq6WdG
v09VXL1VXgT4wzuGrG+7RXI5sndUD1t5Aqow7hvdBsKvzko3HyxOtnRJ36No2S+Td2lQAda8ad/7
zibLkgPWjzhkIg5g0qMrja8FH0cQnjPDr9Ti8I4bCOfIJ2QxTal5uvdafJTcoV2Bdd1mA0tk6Jbt
OER3Koi+RysgFWSws9at6T1rkrUbj4ih6KcodNZxOO6ZkaDtUo4vtO1Pk77km2VB1LhB0HBF+KEZ
mNebgabj1cEO5BDZ2q1lQPDu7btgye6Xsr/F6AxNpZbEKh6ynTJNlFEUbY0at/TKZpZXrDvA53o1
7hUheI5LdEaMGH+RFnxu20OChsV5sVv0fAyfuOAU1rMWcXToqss2vQ7pvOuzDzVPV8OyX0PPXut6
+Fy77tds6zsfOb0jvY+HsLIetCL1tmF8mG1R5TlYVIrIB2pAwAuSoeC18JjaINIrrgI6RY3xYifW
2gQsDCxyp2I8XON5YzfWOrWWn3aOlpWtLjjKG6uyrlZmog5T2R/SyD/kPTJmpv0R+g92GyHlomfX
plOMw0AnF+/oKHyXnXbiKpYBa/PaQfuH5cv/50DHJwN9GcZIy9SvNWNEZBg7z0rfmxNYZYq5NKF/
E6W4ifxdoWwyL4Rw7I1PVXnvkZrXdbOyc7XR0K627AJb4+8woZxG8eJPuW3OOdnM+07L4bYOOSIB
/YasiUTVQ7HFa4GbhNXv4mJErsn+rLempp3qqTuo1HxMUeKbvZe5w3A9ee0SWuNm8V0txqkEm4Nw
Sp3ht2PudA3E3zAXa75XXI5MFxwQss3JQw09RPeVpqiRwFPth2bDd+ntBPeHpBUn1F2I0y8CbNt8
ViDiUVTFGtA3xpXZ/fSs4qoqNnVOcW8zj05nCxU4PYKgBt1WbmZsAWZKaqR6mld+6Am1UdDtsjSB
957fGSM9vzHoWPJhvQoTOrpxPMPEF+4qWw9dukbejSnu0jjA9kqYIOiF2xH28BY2Jt+F9tkEDOLG
ANV+3TqgOVQSTuP2EDvhzkuqbm1FdX1WHey+ePmJl+4UIvApT7lbrMeycx+ivFanKJnPCWM1twyS
Vc4y8uLy2W7o63VFfZ9mHh2bKWGQlCa0ru1KYao4PMal9anAIRatg6F7jjdiNU7uVWG0zNAYEINZ
K4TdljUKTOsB3UGzbndMZtejCr9bDSSoBfKFPHGo6BPXmNwFC4R2d60S7zY0Eo5JY8bSecj9dYwq
gM0wXw0+TaROB6KfHb3CeNCqiIkmI8K6a6/VZK+bMXrO4uYlTNR3rQ1koYaJPQlYaX0K7ltbvwyB
n/G81e0wSEe3/1g8gAZ0IiDIQV1wOYIpEKbcZvAxTNS73jmhcx8F7qELwEu1trbvQnjKWknzQj1m
rgtP3iItUP4w3UwjJEVblewmFL1ii/aEo0H08xVkPevZq6u7Oi/WHNc597rcODkvygEbUhiSkzka
lKkaPpztkgAlWgzFvrM2TQR8d8BDbAE5WfWUExkDr1hTt2ZaXE1ceOtGB56OR7amUD/xss3cIvGX
F+nWRkK0w88a7r9pvNJWjp7CtClfAr/+7bXuqTQywJMOl5EQMlrHPkdh621RLTw37WAwXRo5krvi
OKIeDILlDa7OyQuXd8Bu6APH4zcFx6Fc5mvWhuNK75NXlSw/pct99iPvvulLUaU3kqc0j3Wwtkbd
vmvKC16QBXmyJ3x2q+zR0rJ7z4wBhjW7FEGa24Tay6zsTakzAI68HZCei9Mv1CBLi1A8wzwfoRAG
Pe7SXxu37QH5trSfJoftULULQEJv1wOrYgwOhcleut8YCEuNfApqRJmKII23eE6U/qZN6t+g6a2d
TQ6RBQh/ao22tmp7lZKV8LB3me5C7hg9OCmLOuVpctTt8NpRpC/K+fK6fG0FADp15HbHYB26YOe8
aWKm0GRbEB/QoBmtJzX3eU6sDYTVZ4PKDUXnGXMWc62M5jT4+TW18q0NAl2yPhvOZuKlOz/Vz4Kr
sfxp9Xd4WmCShujV0BD1sWDHLgtKVWNyKZb61TSBtM1WR34WICGPmdWcsTyYvjFPBhb7WvTt0Y6C
e4VCT+uXiEqn3W/t9Xtvau9LG1y0R89ixflasyqzfeSZ72L2QfHHgTeS89TJAcBG7T7S7iUqr0Qt
KaqvmJ7XJvXklK4F6sFY2vwG9ELks+1b/jrXPj3jZUG3i0hnOuUmMkXLC32SNCTKMgYb7A3n9IVX
yPt7IxVNisnUdz5D7csPeQ4ADSmMyLGovhD+nw/j7K11DgfduZ34DdDCmfgSLe4mNjTEWBBPu6v1
O7l7ne1ykz4rG8NwDE6tv3et06sEQ1AAY3uWf+JLhPY9/837g2wbzxDl5V+5iPSkakGqtCVjikF8
+Lgm3mo0rjnktgLAx7fpeKeg/DRytDMRqLZe+XVqovFoo2Zq3zpjuJ5gro08QcxPehtabXWJubup
V+HziUcRc2relgtg3ETdi+ZYfSidZyv4xlSL6u4RrBe/4sZqHFSpwrhtPjgMajhw0ugXKX0ehQwx
6S+I48O0sfs3LjwI002nvTnBXeyUx27CuKTYlhMKPOm2M0E4djRykQ/HCpkeRiL4N9l3/NF/nzZn
IFm52xW/lMfSqTMib/Vy/vuU8zBiLjpWLzLI5fqBygBb3pVkHdII4JI4Hpjwyi2TR8eV8rZyJvAD
IaubjH8u2uHZTmk2lv9B9vhiU4Z0vVv/YB53Lwe2P8yfnRdg+TthtfvMi+WF/BD7Q1k/siTTeJUH
l9JfGHB9a3SEOuAfA+rkE7h+ngLNo1Nd+FC59aMsRzKOmsRa9rVjh0wrt1EMuRZEzywPgndX8LZY
HHzVsSX5Mo+8scg6J3TyJEeKa+o7EqAkpLWIpDUvifjf2v3PU1Lep3iTOyAv0gbQMNPPwKFtL+SX
SIhHeBwlvA+LrvLro2wMPmuhOuPzJQrJDzu+gkKu0OrLqTxY8Ya6jgw0WSN16LGGIbKnW8VfJyUx
gJxG7o020zIAbcKve+Yq0SLAze8hmwFr9SsjuJd7yCWHCZsr8OSG8BtRm5XvyIPm/wBIyFoQa3ZN
3bvev7xH3LlDXsYKRLTLJxtMt0V/EO5CxjlHQsYt41nDTOaUyv/eb+Q0aOZmRcZ7ZxF8eEnO1kgx
/wjIrXhy3CfVv2XJy6BZAPppnBqYi/g2LbZ47fr0zGX8RIiXpZBy+UmT0Aaxj5U9PvHivLdP/IBx
fC0jHb4pZiFcei/hBA6mbAiupcXosAs+ytx8aLW3/x5whA1dFZFy8/KQryT4KVkevLxXb7o5n5p5
YFT0MhkpNunE86rqoDvxMFhQzQxDrMHApGqAKQH1CKMnt/CQ8m5G5BfZhrMECmZSFhpqxnnsgfPz
9S1Oa8f/qOP7IbimHtOb2fzSFemOoZf3HdEhHB8mwEhVZr0mUFf1EgC7o82HuerxFOHxDqCyCtQv
0QzMEe5cWcZt7KMiaQ4MdIfxvQsMkEoEC/NbnnI9fMPA+PQQJszNiCR3dC+G2Xs3aQf0O3NKsC8w
95lu1zroITqj0di8qzjw135LNdo300ih5/g3aCzCpWQqi7bNlx30T4lf3Wk5pNucxMRtkl+jbRnK
G94/P1sQ96roF/qN9jGpDJl+Tu5mKgELRD91WT7SO6Ozms+XumJWW9TPY8ugfYrMcleX2Ws1Wf86
Uss26i+uk5wGPLYYSyDoUzUHezZXeZXjoBgeZq85yL2bjRmqj2+81TXdbcccTibJjKMBD82L5j51
EM6IkSeSMXvqtWfUGtbeOO7K3H2WDd1bwdlUKXLAFYqz4bSfEv0Qj+qrD+x/HZ1UQQKsk6G+Fc3x
jmgUR/q4aqvxJczDB31K/tVNdvDg0pGyxjimZZlEa3ulFxZ9kwk8e2qNp8g37mLdPJLGP/qm85Qu
2kUWkkGLo/canEy04Eif+yC1UREMF0mfq2BY00BeS6wME/3Y1R7qSO2JMcdjryUPqkJugr9DRukB
DbVzGNT7dqwObpQ8hcKsyk00DE07uopWzKKPz06lP7UjE7OsGM+IQxwl3fYC4miRv1ROfKGK7xhy
t/vcD18LmAMAb5x2FffRAy1RE2QapZ9nNZ+dir5VRBeOXgHtYbZmhwVI6Z1Tf36uQ7T98+EpoONl
ZCjdMWz9GCeDTJmL6crhVmvVZmSQU4Q1bkLWxVbaq2Eun0mcAdaAamBzhKKe5ou63QXODzpCDU/N
fJir9D4i/HZefM6YsSGeBNm/1j8Me/n17fpudDwQjWN7nTlY01btTXbfPKdvyNCtbATe/Ca8td1q
47nNcXGXlYfYXllQ7M7WuWjVi8TtYAJKVdHfaQaoFmlMc5m51LFPxseoUoemGa6wpwBrx+rTMsaj
E863gGx+jD570QMDMgAG0H2N4526DWsKrSmiPRot+sWkq6QXxW3vVEcHew+Y42pfhcQUPUA8kgQy
7g5AvN6KSL8GhY4GWYN4xnSkgCF7tHZZlb4GS/XVV/0laDVI2SPx2axBGKE3PIBK5i51Cs1Im6ai
Nwok4mHEoAIPgVOd4ayZVBu5J3qNafuSne3Reh1NDOVqbV9OwdEfyPHIEoZweV00f2f5wTVT9UVL
ulM741CGYFbekWxmDaoqxs4LhtPEyd/MGm5/3MTF8uGZ+CF1UhQwwIh2Cx+lqv7Nj2s4xfGCMXtI
L7LfyHPAKYu2xoqIu57cCZvsFklYfuq1BcRBfOWWveO0KMOkIT0vdpTcIsPWPpgY9ZgbAhm2u/hf
tYyHqepfO91HJNUtPhiv3c76fJBktsqNowM+K2ZrYsexQyBvo8i7cemgCnaXzVjYh86nod6CngiH
6hWB/ydDRdvYLj/9WdtK1tFE2bZ06FIO3BZlvM5Ei9Bn7iEhWo9LiGzpWaiQYz+fHCQ/0QvU1gyu
j17aPuVqevRs+6FR5ks1+UeYYiipYYZZ1VjMaeW5VQpjLW5N7Ax0Bfp0P2kwMXVXHafQXVWlhZPV
YoHIZVn7dXcgOCPapBXPNuoqUxIdHD29d8f4GfDVnuD/y3QWPhFqdu5Cs6CIt9FQnOg07Pyo1W6s
aOZfaRA49rTT0+gCABnhAskmIAWtNdNCJyt3DqHFYyLuIfqCggoI1d8wRXsgbfCqpz1vjf1WFpRr
xEcx/s5b7y5zFBoSzIC4gwGfB1OInWcjXRLAcPUDIkcCWFVVt2PfXPxe/QLa3qkhOytvOllht/V9
Hn8VbSpayfL0yoZO3eSHV6dk/GHbIrWDtw43uot86txw2qUizJ5p+qdiuomIn3ZyJguv+8q80/14
V6uYcB6BATeBXTbNeKQufJOESJLdlEN8Zffte7ssF8Qu4QVUzdWr/G3WFJcWpXfL7Xder++bacLV
OosnWTR3iavgRrIZ7aLbOCkAnQBtwZHgg5DuoaZHndj5Manbx9JbthDI3BvPzl4QX9jDzfj09AAW
W2Ogr9br0OO5ksSNaMAX+VuhuZ9TRKe/sgzCSv0PaayDaXhHY0w2iQnKn0SeTG/jWC5KVDGSdgJB
nKk65in5KAGjcR0XV0dJzKCjzMEZNLpM87adj1cIGWlcMjmMUhRE5PQwyolxesW5PqFSZBgHH30z
aOpAaxM02nktAHcwpnr32SXxP41t0U7BLhjyreF138D2DlZFY56UHGY5xILoWXkDHBjM3aLgbQxQ
gXQhrWcAPly3/ynIq2o1oIg4dp/ww6lc8S6Sg8BVJkPZZCd/2ZTZS8BRUFQsfeAU90GP1bAFKq1u
6J1Q2EGcUsEHDRyQUvpTisa8rBgJLgvnqrjrRQpVELqZtMZ2AHnu26bbYHP5UJlEjyZNj32I9EgC
QjwPL8MY3YI4uptHSrO0uvE5NTwPvLBCayul5WbEuO6Ewb+imbA0Tw5dmu4lRmuqPxVavw1pNUTU
DFVPwp53yYtnJ9fKzO9drf2oPUv0ShFCstalMX64YfdrDBZq9PbnEGG6B/8z8rp1kpNT+22Ocs3i
7pM02+GUhYH88FOkwWnwCEEi9kQoAGSFvViw0Vz9M/OXbdzDBY0xJS2hOyZFu1mIgG2tHTX64lHu
vg9+9AZcEdfcAgPu+aHhIYZK3c+u4ZD9xo8otR2qoHpjyvnMU91M47yZ2uq4EPDhES7rGQsu2pHX
aIbNOw3kwpX/6i5ezFCUjCAmyR0npE1j7UwGsGUA4sMPHjYea0gz0Dco3EOL0mZF6eTMycElmk0L
qy1ejK/KgRJAHQDFtflcXCQXnWZXh9EBM8ztmHRHV2BptV0+KAkUGk02NgUCno+yIlku26ai46i7
l06rDk4635bClktR30JoueGNfM79flSHoOzweNHpoGATc1P4I83rfC+HxN8TSqr3ZQLr5cTLLkxq
6v2Brl1lkLDnPOWEjKbK4oMXOx9aj6Be1v1gTEALbUFwy3ip+l67CfocTB29wXbZ0Oz/KjSjRDRv
wPIaaUerDag3bfehiKTShUuczIhwGFH7gsrxSfdysIgGJi2F8WjU02lJPDzQFkyXkKr3pvHFUfS7
PQOT8cYNaZa3YJ+YckVu/ZVp9r2JKwY359VLEJeqxhStEtQwMk9tZ1Pf9tKtyp2S7cqUQ+6sZlEK
poX2BoDn6ATFoy2GQRpcyGBMT9jL7n2iiKZTOzhzjjeiXtCggDcw2a/wVB70Mfs1zeFbszSKiO5T
JSLOkcsSxXqAl9eDcVKW+pdO6aZFu6yxkU5OxLKIHVlRH2AdVYfouLs/9IFeyio56a62i8tu1bek
1GObP8guWUbvYWmz39ifXoKxfaL+BTI4X4vaPOoz2ot07hxaY1ZgX+QiZVcZ8FctGsttUW1phdP2
ImGmIgDYvzYIFF7I9enJl177HwMGoiQPGHyrdajszUipOpORSMbM8cHibeB5jVCF2eo+3rQzng2s
ROUV1U2WF3dlgGfjYjzMTY1djEODHC5+WuxnPaWbF1wK+l6yA2YzOzpaj76vw+kSPdSu2riAi+0C
PLRmgaxroF8np7ZNXwd9YkbVPv1FbnwmJShMWc+Rn198lb6P9QziHjXDgPa9Lhh6t2vgh1KZZpDL
jfCOtgLFZrYz2ZRWFD8kjIh7RMddspuSWsOri8cKiCIaljvbmA6aU50nY7ikrE/EHdxdXo9rKc3S
rPjOQ2dFlKBh357k+6cjUjpUOyZVf23Z58632Mbh3m07XE+WCP9JfFxz73ZahvdcWe+DQhsE6nYQ
D+fBrb+rBMZ2prdveoMmkuX3xV6Z2osiiw3a+sKw5RvA4zP1664NGcmhuX7HKGZZR360YRE9ofL3
jTDTkzyZCK3iwk2e657uDHGC4Ax7ct4pt3ppOBL0vn5tsSmDtw2tlzSHvtx11sZvhKTPJNVbPzVO
NcujjK3z0Or4mTivpcXX0UimywwOO2Lt3ngs2vYUTNHZYQWnZrLXe7Wbo/FuRK03TOHhNaBMuT2I
pzF4BmAdmdo3GvYlKXt3gZS985t6p8pxa4/LKbKKAwjla94bb83EiVeTbLqdjSpRPp0yBoBAuYEa
sVbRe9h0IaS/QLs13GKXGunG9+dbishDUTRH+WBUXzYDd0PUpyucRhP6VZ2sW0PdKuD9cANJ6UL9
IOuvRO5NSmWpKuUbyYk5Bd5dbMT2TZhVWL3ZT11rbrPF23I0n3ti/GQZZ2tCSc+BrJ1pkVB+7a8U
j7YE6R5ZAwmSwCDe3YsVZg3GmcHHMru/yxgdCkbJcej8DsINqXzcmnBfIe15kmpoSa37KkI9ajAR
rIqDMy3Rno6UnOezmtdinjp0qJtnY/w7jHG5kYhaadPGN5tv6JpP0l2Xczhi06LpclNrjzMwwlxa
d5yTg8NCdSqpuTgFTOQEqm7atYFoxYUwvWNG/EwXOpj880FsTAaycBNQf2txHuF50i04PJg0kD9t
OlVRMV7LWHtN3Oki4WRpIzTN3b3qAhjl7W23wP1jXUhNL9vGG4VF2WwNTofOBtmV/1iIidM/X7hI
HOz2dlp+V2RpnglIuAbmT7NcGrkzAUseqGOVxzRL8d3o31OkVKvOOM+quwKsx8UQdit9aG7gTsv1
f5m+XCBEUio1kFfhy890YIvor+6qahg4pkY5nG6Yj66a1idZT7bMgKDdG4g8ugjqPv1VOS5MPq5E
rxIwYnhC4z+TL+mNGb70QGckrArYiuYzzLT7WCghEnMGGmzabT2gUC6kCPMgH1fR+jO7F7nKxaWI
YrnIKZBG8V0+JTtnHNHnvWIX5qUdtjn1WqHfVabLauLsqnnW/ag/SxtYtvVUgtJkNkfSc0Tbi5hC
nwaRKQwYkaKm75pNTBSilR7rZ3qQ01jdWCn7iJht0WAp+5/c+3ZgxqB/Dc44uakmYxUGP1p1Tacn
cHxrNB2BBS8MdnsoeRCI7eCOuyIngtwwm8bsYJlY53zJN1EILRANVsDHztIOMEmM6UqKe8RfGMwi
RLXoFYEWHFPAn9y0uTH5KhhksTDCSNvmzfRkkRPJ3zX1e9/VJ4eCeK5wCQjnI7POGzlBzDDAD5uW
C6h8HgF/2ZpY3XCQkwqtWlgkHS61WYZaSnqQtuqYA/FWxRpzzVW7NH+JmR36uJkhw4OZVqbeZdfo
3rwu6dk3QXHqEQWXVYLteBC2pyJpDspHGIXUhL6n7C0t47WMoZZHpE5f0uVjGKxLnlgrt+8OiAqB
BEbW0IcTPcSnbgxXKOXRAf+RlVLl71XVrmUBNcm8KemMCYIANNiN3Dp2n8hgp4bBd0Unj2sT0eWu
nfdyVw2WJIrTTggTDhsZZh0sKrlnsq2JWDfom/zI0StJjkxXfARl1IyEVIniBDMrEtyuxcwk+JZP
q4rqi+8kORvdVjMc9jU3WT48rD4lbCC7tTHZ334xHiplEpwDFA4Q96/cMy/M52Zj4LhbkltNyTkw
v4vGwIMuWjMNGUNjP/QaurcjOeLU3Ummmvn5oaNQNQPg47RB/O6pY+XGWfeXyAbdk2yFnsOyzyaA
EvhPF8GhX8gAWY58A9Y9sSBCE6TZmfTQgY1bBrP8voHz12DnR/Vqd8VT2D32TQmla8Qb61GeWsnt
AEC5lQkOTVAkZaEBABWUZUE86tnheTJsM63l/z1NhkoreUzSNJQ1wpm6UAy5uDzHHe1PRHPZ3BIN
LSZ41IOyAqzhI1Ld2WuMSwvg2sY0Jsg3LJhIoVkMFKGW9Nxl7NgC+MvzhwhsePfeBBP5iLVJdURW
O20NkPhOQo7XuSuejKyn1LAOsnskhDAMq3iSFeQeTHZXEph6dwCK8SHPsKEAHoHRQmQ+E1GgWDy1
+Y8875GEzC04qYIPhpn81/OY96Mu4b2xjkJ6jbJHRfmdrxNiLVVzb+byQ2xwaofhRXL2G4CYC/IS
MfQmchxZvDohRA4ana4BU6GA/JSnIBuU0cscd0zHmZCzQZlWuFQgKm6hQn9DZrtJ7AloJXUl4ScL
tRvDf0q0EJitA/yA2SnTF7kHaXz0FPKnYiVBFSuFkmx6DqQaS6nM+kD17SQfSI2wtlgW+NzIki+p
kyVoLaMlkVAOEdkVToiina67R+I23agnPL7gGdHf4WvbNBhkm3XVZeTsqfRlP87+gQgB/4ETuGW3
8SWjMNxJlLBAYujZeFeX6pYp1F/4Lpm8UfjJasySmbSnPbNy45IVoMcgEoDcBXSYCVXp4t1LqcD6
k8edtB10LyjYHL5y7MstMIw3QkdYAPPnS+Sono4RaEkUYq2PmJtf53gySPxiK7HrSiocOaSifmb3
02x0EUYcGBRL5KdlvxWzubb24P9u2a8TdDuJHTJW5Ml1TxJtZI9FA2Rx1im/lXiwSNmLA2D3KNHG
5L0iuA+8R00uy/IBunf0Obry6XMQXXc8yG1YEMSGgTUrCyXjAM5Ax4QFtDStZCCZYt74BufpkpJc
q+Gqcv6aZ9hZ6uAx4xOEyv+tGol/7AOHXro8P8NGIjK4k2ASgJBuouhiD/A0wTR5tBqkpeB4zQ1k
4VudcAzE4ei01nvKTMdePppetoWRtS/ErHx2b7n+wAJiu8BoKy5B7t15Y/n9d6IYFey6N81xVr6N
+qYNrQ6KvBeZ57+QYN+CHt2r/4Kr1UUi5jCtUxzuECte0eWhtcR286a7NL1IMsfZa4QvPmAwFKxO
stWjeXztguRkdC8Efy4MKZWNg2Z3FvU73C//Plh2txzj/LPcIdmPQ5nuWVWLVe1cMLxIJfzFAfJO
RGgN1OEREdcAMvI3shj5kUKYk9TA1yPw9iCuaEe7SXLPWJhAxltHPiRFzBjmNrs0GNk73EvMB4+y
zRKaatVVtqhAAMzolmDDS9hA8FGQBMaVkYgElw9TZYtu0M+AM4EDsFryzfnKayWsSEhml7BUs7i4
qgLYBCu5IHCiA7DRcoQVw2rv+7SQ+HybZxgMzkGqNbkAeylXbAe6GlDNeXR0nIah3PEruSl8Q9N4
C/iuFTFR7J0loLnq1wcQQ4reLs69nAETwYO4LCvM9t8UHDze629Vdy9iAzy33Umiejg1dz2Hd8lx
bRNSiHjUj/5GgnDDJtD8H2140LP2SeH2ArnzzmOJyCcEurbidJQ4JOepfJJ8RY09r9N3y2J3V2vz
NvBfZxuxn8YAnvWUgFWyKU1Z5uKYE3uYhxGB7Xn8s2CLMZeaIROEc3g3z8gr2siFTijyitQYu5Gg
uQzkV3h6u/521gcpIXKNqeyshXeJbGE2PgFitpuj2BbJpyPyx5rzzOgL5TomVSmC97xXon/xPqni
RkmEkSREXqE647ZV0QVQJgYufoE+DRaz9KYovYW3ugHPuplY0h7Un2YawVISqFh0BryOqmvX1qye
W5KAjtOWBybr0AYm0Lf5nYRRrUAXs/yWw961KYOiZVdSy8u6j0P3kgcoBLP+wYeRd/YTaMSiJS8O
Gb/rBytNb90EiU/2g4TSuLePnBqya1UWAtQgk/H8TgAfNxIjfRsba8zQeFMJdWCv5HSDj/iXzIyN
usgBo+fltiOcR+TDElESIyJ9EdLZWZaKxMGKdELOVgkXxCT5QIk5PJ+/5FWlDKsBykoWS1RkaLmX
aVRE1zDr6dUUybZGusNymrVspAp7lIkep6wGicbJAJq9WXcK1nVqH2SlaQzjvNg8LT103TD/S4xQ
XF6F7F6fAyPVn2qIJh55B5ge8k3JXiW25kCZSv5FHgt7XgKYfCwKHbDYUTfgyiXksiKksTKBsOcG
6c3ylNnl1tfVtq7RCmbRSW+V0D9U7BtfP7pJhbmaD4KoJktBMqtQq6pnclY2lzzWQEaX6A6Q3CTT
vzYAmhQg6ck2SYPllQqPs2/xwevnP3Jiy/mzVPm2Ihs3XFxUODUltyBk/K3F4GeivyCYqYJ+Kpav
dvrmug9ytUBcbkvXu0/Izpj0HSVN8WjORZhiuJa7rt2rLFZFglkvmDzmGpSL7lprqPuwOiIjf+b9
BBgqqbeGxYskNiEhThYUCLSt3CY2dkt1IlFBUkaLw13WIGta0lKXAUg3l1dZAjUhzLXyneQ5cuox
oVxjcSWhgWLx+t8zGx6XCmYHaRrHd+2BSYbM7HbPEovZwfIl9fDl72LGiRktfFSiSxh9dr11+PsU
sz9L6tKH9oEUJyvT95x80BkYu7NS/z82Sc5pR2pndO5egtFExd6x4HrcweRxBxre81OwhvWLx4Yl
Yvvo5tnPqLpTsQ3dSde4g3KrasQ8I/vvtpXuvJ30CohzQAbI4SjngF8sa/mEhmyUD22E/pr//AVC
Gs+cBZLQLbV6DsIS+Um8+9CLwSNhCp4lR/H9+Jgu/j40idmNTRYSvjSWdpCAbnYJDtvziVIUOMMD
ZJaDZM6ysMOJbgrnLSq67CLd3ATJeE3bTqQ2rwxfBPV476ZvptVuJK7muneS7DKrXwNX+/U8HRlh
bdi3fNQsGq1eeJL0S1pBU9OxW9DlAtQMEZKxoKhpPcYNcaTR8QDKYmRxvFJ7WjSbqWLeX3o/fEEv
6wLBJF8tgFBWSB1CBgmhjzZ2WAGV6G6DtvtCw4wYMnO+98Fo3/RYEMGySHlzWP56cVvH2YKg34zE
d5Bqr77BcxqrGblXv3Pu+mYBnF9U5NUuiOjMQbs7LNCJWywjp7D2Pmk/6VSqHjFshjJWhHlKIlm9
jkZzzaPwNrMtmvoBwrtiKZTj14BAWZRjKZp8VPj3oUm5NHdxk7e3kQ3ZKvGqU+xNLs61SHzNOxuW
H+PFIuYzdY2nhwei75v7qlzsQyYbppjQ2mxdn/LBbZfrLAiz/5F0JtuNKlkU/SLWIgIIYGr1kmVJ
tuVuwkqnnfQ9Qff1tXk1KVe+dNoIgmjuPWefuXWalZlI6PsDs7SE0s/5aokCXvJqqq88NzKk+eXW
9v6xmu9piefWKWf+GSSm8z48dsFfbGjdim2GiXKv/iyN4jQy4ZRouAxICasqmZ8rA0b3UCKJr/81
xFYj/WILX1EJBL3QwapVHIAmVX5bNpYf15iQidqRUjunzXbItYlxqg1+VpJOz1nDs0XxfvUDJMXa
QRmY1bc6RJaz7Fi1S/AnRMA3osERXUr11gh09PXAOlEq+c8ZMLdUDSl9de6rnRLjsPVn409SwX82
hrYDVQud1cZsgtz5cfZ45aLpe+goK43xSBCHSlDNxeVOecgg6EyF0B8gjXg0wusMIdtszuPeMAH4
DAZTetu95lVz135xn8npWINzfBwCHrLTmBzEO/85XExPKRV1iHPOB0ahV5GqP3lZfhZDkK+dpnDh
uVIrLadd2UXvwI5It01HQbUssXYexjaMYvdY54fUSr4my/sTL0jZzKc6ouKkP8YA6DhLAhEn6fA1
1DC7QmFctYSvmsZ5t51YxPC6Uj2UeAFskDRrUVWf9Zy+wdT5omXxRHYgFRWz+mN4+Zs5hhIn0XhL
6+xapjQv8vaPPwE6FCZFTceP70MG/SMyY07RUka3yMhpQxc8ybS3u4cOLX2IDBa+5nhOc/OW9awa
sahYGgfA7nBq7NHPGGcjvLEGNldrPvcz24SqzF6Cyn8kYgtgjZk/mx0ZeVFTVUcpxa2xk5A9Ilqe
XpfNsXNITczr9pL14qWMsQ+nMuVABL571tZq9uyUrZ53DoS85kYenWYLNVzSgZaFezt3QNIVhfom
6khLRM3/PtWFeAtGKrRDSm2PwtF34amTDFvSwkb4BkZl/wPswWlL9hqHTkcvM3DEMS7oh6W1gxLF
A+GVeGti3OhbzpbFZAr5IOL5uZEZPBQzKqgeaj1F8efGoJLtGuPraHkDu7z5Vur5fcoNSsc4Cx+c
gjNA2xG2WYfVtvenn9x3T/FUYHbx0Y5HSDA8b370tSOwZpmUBXvYcH70HabdTQ7qVusZnemSnlZa
dQ/xBjn/LIicHqMETWCRhRQOcvNYVIpemdZ+fhlsMt/cEntQbrNOkwhEGW0A7lzVPsFHeKJfxqg0
mck996in/GIg3YFDO3EsQa51JfK8WY2QIFCKCGeNnYVk7ip2dtGM1aDIg2ybIQVDKs64TX0TB5zj
/lQNuQ2GJCPFnyZ0pWg217oO4q1ZueNCz1AnSwMm4raCdQObxk7uN63p2TYQBLvQeRKG+UHSYgpE
y0BpP/zIIrzjhD9GVgT5l8Z7HZmc0U3S4FvLPwCu8aGiF8e6bIk5ca1zG44FpXQO9WAcAPNo+dUo
CCMJNvIHnDWk3WRIG4yIsuyczdTSSZEzQfKtm7oFl++LFHn/nBynyrGXMsKMNUdoeuFQnPCB+A+W
mPQ+T4yrO0KTQ56YiZLBPJrkgpqso6wmRvkAvwXbe+ScFqFqbpMrOZYBiz0+fOWyU8/NgdqkNbss
pX1uWXia/e6jcQlIknFPtnpHec1PgKlE2p5uOV32LZNJ921gcF63OuVoWJaG2IZuP7w1s6/ZcZmw
7eLhVdZWvHNtJjyOFADAB+ADu6lVRcGEodlREsJlPk44OOj0YtTpvXFx9ZXRwTDGlGaSa02rKbbS
S96WBFvYgQrAvODyRpNvsbQSaje+zuQJAYvtobUJgD72XGvsHggSsAl43HAjQcDQNuQyx1Z8dIpk
3CvH8ZG/xghl4PuROrDyvZDWtD21ORW7OkkefWDg0A5wlawrW3yljQT3jP5010D5painZ4p+hnm0
dTzSnpPRa2eW3SE2TWsnonKGp5M466wg2TWmNHqYq2Wrnhj+o9RyCFZOW/Au+Dk7KSpazaM7JFWF
EmKITlGQErte5+WeRiTNtUwWUGNVGbxGrkhY1zKJZYKkh2OTWjVykNr8zt1KPVdOG370tpq/fctU
6zkDlFVIh1Nh2sd7OfVoi6pCmd+xSsM/FbCbvcJUSXaBUchvEN7Ai5IJBLXKMB6NxODAd7JMMpBQ
DVut7AA22qQ7BTNqq22Nb5u9Uuin19yZAG4M/WL7c7JqII1wspCAFnkZBuSpenTYw1z+KyU4szzJ
66vtDDy1MSCHp2ZIn/FQ1c99Z2Mjsf1kvPXoQVEoxept1Eb7MVEtvpQypuKvDetP17O01haWd29E
MyJCYOaDQqXFTqjf+rLNb96k579lFwLXCtpAsSt1wgOhgOws9aRZAmxagtwwZHpQRaK9JSAWqbH4
qUdBi2Oy4ChlKILtyYLs3vTJs2ihBRiwdVZxhCK9H+Ynsmzaf2RppWC8HSPUq24wcK91Cie3E3mD
3IyxdMk0TSd2fI5gsJOkBUx3KM19kQu9oVeM1kX1nPsVymrI6PWEurvWzFtpbRDAFgRY2Ltep5dp
lL+SKMwVcYPxc18pjCdjYf0SSzrSd9OUpMc8W0tPuhs5xF82dJyFQAYkJl0oK+gl2FWbhC94WedS
T+o1+4MKZSMN3KAnfZpknSzaaZcwS25a9eCmiVyPdmnAKPWnp6H9HBr1Lrp/PBRciM96QDrTDguh
0sF7x7J8qtvfKQO7OETPrm7Ci+TcRVIuB0qiyKnBjiOx6IumCLchSYikfmETOCeJcwPTtR6bvHuQ
Bo1s9niVSN+F0uBUR5/q2ge/F+P5eyuooPn2tWBh3wjbPHT0TKBvJwC1GII/ufNS49zfT5Fac1If
eyZ5rpPh8uCx5CdyOhiZsbWRjgmgLPxUqgRwYe9hU0ABnI42venGqQ5mR3Bb7z5W06+FjKKlWuGD
YOx52SlRfrjN/BbqaePZJEiAx82Lt559I92LfgGxEH5Tc/cchzDglnQU0AMhVAXKuw99jLOtJLpn
Thdt+QN5Ev8RwIC4lhwOkzcJ3NsLkAfZgI7dlWFThi1pGrnYCz9j/JrgV8eYyBsO3RrSb2pZ4DGp
Hat6M0GRZA8fbvNkgcaX7j1JLyKc3nhILhQjRJTe1pT9RtrmcXTJSWaokQe2W65MWPFLRBiDHd4X
vAzX4BkkltmpeyshDToGYSslEAOr+ycL2lOV+2exDnEofSvEtCFe/XFWMYftYMWPQIFA/6Hf9KH6
UKp5JvwIUqn1iDRutVAwRdYhXo+hZA0/XN1IuZAvjSTByWHmIl8FFtfDHEWbViWb5Q4uf/5Pfo3L
Aa5qwx8tikVm9L38zABGRYFDywEu3dDFNvr3Vs9bHVDgBNSikZJx2GW5tTZ5aH0U0DET7lzf3UcL
+6UFX8KftgbWFjuGmMEWfeCSIhhDIseSNJvggPybkdZr0ovXdkivI8eIZ75lWXjyI1jJjk2QMkrN
6Qg+lo4smEgOKtarzQKZDROBN+xHq3o/DfGrLJ1D7nivudm/umhFi8z/mELKocDBMT14DcjhtgZt
Hb4kElyI7VfUJW1e32aoj2EE2ase/8pyvrMJyLZxk/grWDY7VwRbH65Flhwh3RBQANJN9wjtsGbo
iwEtpO+9R/wsZ8AoVH+plMLTs/VbQdB82fFGg0lk7X/DBbwH2PltR/qpmyeiH/qazBFoFDoI1jmP
Z/nuOL0MzInM0icifzc2sT0p2vAxCjftUP+YXgI3a0QLPQMTkKhZOu7cnV3MKmIn3Cvvb6deCTG+
ujq7JY5+lQT7cKultjfCSV/rMv/hwLtqxXxjqw2FWkBQg1y8PBJZ7vx4aYDU32VcoeaYED1CNMTS
lyfHwq6eiRTdOQorkemhayp2o0e7SB3Gxvq7PKKEl0lSlgxQpQ+mu9cW2tCZM1B3o6LA+t9+IHZc
sec422TDyPSjqQBLphWZH5ImEjvEoSSalJxd7svCpF0Yk4zUwe2ujIyKUBlG50ylrF9KprF15/OV
8OgE5PGw/s4dOArswzitPDgVkBSjo+0HEpNrbnpr7zByfG7H8uclO7YiNmkAhEAkL24VmDS8pr6G
zFmnPI4OJQAq5+7btKpPXHedNT0B8v8w0gkCEF7C4BCK9oMlgjctJYBhpNPcbQHxnrhfywygSrDi
WA7+e5/K4jGNnimgbzthbcIu3XHxCjkzXxibVAiPnEbbJ7sX5+WD8J+nrtnwxW1c4gZnRiq8xwpt
cUc6ufHixA1l9TaEvjGg4mqsO7hlqLXNBSASMBfoWyAsN64GBePb2bsVfC4f2rI4Brg6XqJ4CKAY
B6Io+SUGm8IbX4fOWH5nGzhQWqn8ugnFbv6DjeTjvQjMj8KqwQJImk8iB4x6QsBdXRQWgN88bP4m
5I242T97HneMzCZpM5xs9xTcK/9kcvO3zHxdrKsIP579ZD4OqbFP3OoPf4sj6sDfLratDESs1SEa
kv2Nd+1MIRncOTtTM3/kWxYTr01GYNHAgXOumeWsW5bG5TWJ2/GoMJ2ZDH3Y3vybwiFTL/VXqTN9
RRE/k7LrLOLpsR/bTTuBxyD+CEk2X3pO2quyp0ubFOMjuFYvHVcu4Kclh3j5WV3y6XBMZQDNmy7v
DpK1FwM4vdjgrKrvCJew7Z4ZK42Zo2Vsry6g23VQDldcQU9xr0lYqrdD6N8du4I1THJk18gRgViz
xDKYwTJ1cy49ynG4R1N6bGhDUPt+Rx/jB3xjahDqvRiNl7d6QufQJJ99/ruEvYGnXXn812aC8dTe
h5R5Mx/uZvMRc7+5IUtY2ihMoDLQksBbLtRaxq6qX+Ma2ySaBPbriWNuGouwCL6Zp94wQsyc46D+
9fCNdKwRvIjphI8vMPfguu2GaNmepTj7x4S4PJTerJZnnUi58rJ/LCzLZWaU/rBOb4hsYh0QmzRk
rk+Oy9wSaKT3lMpmlg3pV/hrf63s24cVF7A4OEm7Wq6nnSh3wn7lmnSYbHvkI0X3qZW7+GFl664j
PqRd58RtPJYCRBGFWCO/qfYX1BsLJMgYm7hB23tyx+HLh1TH/ELv9MoNHLmgwUsPKazdwGrXyxPX
oiNsFvsAn5gbBlrnwXc/op5bSFYPsox6oCnYIiZm+mSUOg2gGOdXhfehVoR4oJaisSH+8b8maqUl
+CRMDVCcx+U7fTlDMwOUy3ZhzMUGoDdOVTm/u+C8aaYsj+u/J8zjWt5ZbtUobssyL7NvLsD1f+2E
PKL675Au2erphu9g88sPWV615fGS0MQR/79IEYen0pq8qzfWl54FPFd3LzT3nniWkjZzsfX4xA14
IcfqzrMieIH7xXYPAwOs74/lEwfVFWP/MaPo4kJcS0H+ymWoxa0B3AoNwjTvkZk/SBNTmy1oSxMk
huGaCNDtMtnrpF8t43C5NO5TH5GNkIZbLiEm6Yq7xAfIYaVkQE+XT7zc2p5RrUCWzhEdb6CfscMm
IRB7Ef/+N6a4HazxdJypCjN0uUxrnukyIdrXpAuG3ZodniBunVeLO8MtmANUn/6OL4W6d46xZtTz
i/1lp4/lafknyqfA3aPi8et2IxhFETtZpBFcIg/l/w8qo9LP6jVCksUJttEJbeNoEcOCVnSDp9x6
R9QekWRa4mC1Ou/IS++QfhyY4WGuEZJ6yC5Z9c3XnBlWZ6+lcHgnIV/IJdcdB7oto10kvEc77Tco
3t6YnJaPbBnMnN0tZ3fepvGrg/gW3+oJYT7U6PhqQvcfLAv1KV1b9g7L9BTInAA7qrO1OsczAA9m
FG4gy5qgz+jb5X+TQTWYmON46kx6yzQwdDOF6RbA01J2JehkTq9hTSjlVOKcZ0XVuP+T+Zww3ZpJ
YGwntgLYDzVNTBxMBC6S4RKta6s5tUZztnp4bsS0LSiNluHdxbSwkuC6gN+5qww1M3Ww775wcros
T4LzkMOrgEQNojLnCq9bRjgvdOQiCk3dx4DK/jIje51166uBpWpb1Tm+yQBFgsk/2g4IjucpuUZq
GRPf9KxOgDZWVO12vPo+M3vPjfVFUK78HCiOZQNCHr6YTno17/1AWctM2QbhezNN3C+HiN1qulQ6
9tdmYax64R6LCLce2Lq3oCfGshqi8q2r6vhJT2P5Z4ZpRgC529JTg0VBMT14HygeYcbehXN08q34
ObD7n2VC6DGHcGa7U4pHPjZt8Vx9+qFLubGRFO7zjsyroSNBODqqNGIasWmlRP1jvyQBzyMou9au
zjJtf23fajaeWZKRSfOKupukvON4G6/s0CS4gOrynoduGBP4mhr9pM02ogvTk0AunqkEEGjr0lFw
ScVAuPkgvf5A3/oNMOcfyj0ckpCwUZ1MKE0ska35u4ui2ZhisMVwOFY2qeg/7OFojrscljwKnhnw
IaN4pBT7vmz4UFW8W4Z1KGgeL/9+TDDhl9j6wL9TxNo3FOAPo8VOXoT6Wwr/KJR1NiN5Lf3uTGF+
J0G/CvZGaRNdyJoLVlnik7Vs4uU3LfEwtrkHRMQ6EOVOtDATLBJOjwaYc5HBj/YxoCn3eZqWqhwN
LXRvoITXxVIawMZmefCXBByrXJFeC2qEQBGveBVlvM7K6MZPMPnVsa95SMl6uU+CsN4epFY3nAbP
fNOkP/BcEEtlW49dIHYGkCFQzeWImy9c982EkzVejBicvmNKW891DvgrM4w7xJ6/dS7QHbTFiVoO
9tI8pqc/7qlh7TJNvkRW1a9aRe+qTuAb+Cfa9l9ZUYMk0oeo6jWhAfndz/g/1Bk+C5cCkuibc+AC
5GrbK+lg99qarwlmlKoXl0LDfABi73KEB4+zaph0GcwXij1XRTnLL+1oZkCl+bqW1sUds3WjbQJx
HAvA56w4pxH+fphQ8T8sEzwBRWQ92UQqgf5wUwp4HTqiElVvXDrrCn1R1pPQNCravIx6IAz6Z3S7
ihk//+y1fzO7CGEM6MZFaQvwWA/OMyzNCFNjktqA9MIq+IfJKngExH+3QKMMnaLP4pPyF9ww/h1T
szsPXbVxsM951gQSQR983O6e6wQnUzqvSxenCpjey3BfBQmi8cp+Lrlbie5LbDftxW8YUKjfKXlG
BCWWFqVW90/hBh+eyv9MZn6l1LddQKpxhQ0N0RmTnRm8j3p67tpFBpPqp6BkK1TWPonTSnbI14nE
kTj+a6FuvUktJpw7pCl2y5m/vRgjvtpUGCHrY8RODrxVVxxEUd0UJ0XR1tBzCl7RIjvpaBhPgRE/
Z7X7T6X9LvcXjEEwUmmF82/GwX129CHO3F1CfBUtMf8oM/MeWiMJ4+7X5OfvgO0f3S4HJILE34j2
Q4tDtrdNzr1RzrUZHsk8aIkaQ8CJxs2l8yONro1qvCef8CeWp2x4ELN99nBnz7T6dQnEjE4Cp5a3
AJEaDaSt08T75e9F753CkuAawxUI6NE0ZX2RgLmeDsLUpzaS35j4fz3LaW6cEQ+5RGHqN/rdzu2z
Etzi0sQhNCLtqKEnm7CMecjaFTtsTZdYOceYVziuIM9NcB7y1LrEXcuBgYScp5GKx5PTuBW7EK/H
X4zsyTLF3SZV4GG0BgPhGttMs1V/25RAE9eTf30vv+rQJQWnF9TsG/0WocaCYNnuXMd+ci2A2E4b
mzcUKsMJjYBLdUncQNX8aafqGpACaHgMUYfIlsylx1T6Z4pcZ8ud3rwynDoq5pS+Isv7l9t2Om4o
UhpfoxW6hIwHqfceQUoy5LwKlDrVkK1i6iYJmyaiXqgW8YqlPWOLepyKXWZPdDhjtBsYy8QOXFx7
SarhRXbKt6nzN3Y/rwddS8SfBActtMHCXuN03/nczdwEm1xEBPAINHiVPiTejFyVzXYn4UHWjuTq
Ov+F8utd2BaRJdr/sNRCeeQhL0CGsC6vs5RnSujbEl+TbRMel0kogR7bjhOULaIV2kWNPPakbHd1
i3moDe8FDSC4H/pprIOOcFo/zYCFRT+pVXC0mJAf0G8yvXg7Tp0E1R6AmoQiHyPkbIgkDCMfKezE
ppaQE2GhIeJEV5jUJ+3aQ9XPGcviftAa6h9wCToesucWAwvr2ndnmdRYxiUdwiwECmrkYivfsAj/
reiOEJwArwIKI9KEcOgOxeTiPAyqaeeVfaBW9Ryaq97L03SXNXT1X8O2npDTVp+NoYFtOyj/tDGN
bAqSfia2PDcqGkWui3ujVZ66BVlmnjFYzeOZsHoIy8aMyrXuORQ4KEIizKgmW0Ujdup641eJKTjr
w7zIMVZX28rWY74N0qRDUNu0+0EX1s6Fi/OOgrz6I5aWzTq2Z3ZN3SQ2FDA2PqsgUgMB3AGc/10J
DwtOa9koqklP4G3DnYiGQVfTX4p37mMkg2HbIn89QGObH8IuUmcZtb9t5nxrm4ZaO+GM6Q24NDDo
llYUm8yhROCpxPhm5Y06Vz5CIPoH/XqA3AeN1CsZtFFKeOIGx1OzNoFmHgIvHNAMzLH89rUvWsCh
yt+invEurmchYDUFeUxeH2Dkc+N+nTck+/BGE/jWN+zR0EVDe2N2jLwUk2KKtSzwvQCcm4oeEw5u
G3so87UCJbo2UYfepj4BEJCGNE5Id36bJs0bVibyWtAqZcGPfoH2k446TDV02TBHfRMVmwYYNjwE
9mOUYOHiDoiuR7r0Rhg467n2yUCO1iLHE9Y5MqJmQyCS65E2M8Vxt3YMC5XpENqX2oUgHgcUEIQX
UvFLYu9zGhWaActIHlHMoAv3dcCi1i85vmizg5gIXM4mbOq92GDs1aFcg4etH/oq+iX0mq6L7WG1
HMDuNEMhfmSfVy/lIq4ZqdGejNDAcYJuycK+SDJxpjrmSpdoQBXzanS+8leVE1m/9pz5iHtYA2Gt
05U3/eYQ1h7yO+AWq6KAps+apcksyYT9xuXPrC/M+OWc5NcqIBiJvA/vlXQ1bz3UlgSKNeAwM7r4
qbTdhDJOEdVoXCTUZ1f6X3Va9y+MaGyuc9LutZe5DKbSJSbOnVtKm1b+Y/nwpRpylR+ofCLypMvk
RtsZocPSbOprxPV2B/4x6psPiV7rmtmN1ADcu/nFmsS4Kfqn2bzRv6OM49opiISOZKNp8L4MMGoS
QKVeDRYZ8Bmfb2eZOXbivJTXpFL0QUogPNQB1LsXhLw7ztgG9BiamrZBH7MiCYQBD2n4g5yHs1+N
BIRYOqxLSGvrtctdfZjsLHlx5mn8krDZ//pZxPsaEdUHZafDx2cQGyrTEWPRKOJD25fZIYnjcV87
drER8YAm3AjaP2lNgbKxkBylA8f6uInjS9jSEWxY4uDHON3jPEUpGtEymewXocIOtuoIrXpYii5m
ncQvpiG6U8nAhgIxz+cqzhSbZThOtdf+laB23TGvSGvro3LA0qYW3xB1VPaE8rlx6KmPjuv3T34c
Rf0uS1RVrMKqhSI9NibNED7zP6MUcbAOXI9cpRGY5baNBv/ZEI33W7ZJfjenbh/ImfL5HFGhl90m
yDOo85GRlGuz7k3QF3Wigd+YFB441p/bEckWe6YFZUgSCm5a3fh3jfdDompsJeXoQWsiM1ik/xr9
MH3pTgdAsYUEmpcSh0iHZVPmfYWYEAunEwpnx7Q1Xsj7sp5E69IOIfOJU4WmlGPP0BlU89VEwbCf
rFngWatoScZOeMqEMKkjiZE0IQxeq6wd+8coKtAeTP6yLPSTHWyKGpkyqHx3TwMcLnjl8WzzlO79
lGBTV6FrchZMkFEMLmf3SKGFb0DfOLM/niI6Tpdx0Ph+mqJbd8AOdo5Lc87WdYVDAAOs1qNzKSA/
bPtixHvkCBJhHYK1ylQ3f0kLod1cZiiRczKFYtKzKLosHP3eL3ZDJ6nZcDJbD4Oy2R2rH7SyHUb1
xsbmUdsYWPL/toDeLTNSej0pJQdh2gOdklDV+E+r6vTf7yB4HoV2BV9YGX5xKpM85piQWVS+W5gX
aOy2RsTvIAIjvln2lPwkPBeI3EVffdRO3u/NJu6Prr/Mn6T8PplD/Kez3ZI+ocJLP0flxWAmoXYm
Y86bbjQd6BHET1U3u+dYtNNz0kjqPzNH281M9QKqQNWKN6RzNBjzAo6OdoY78OrkBOV1OgKCjMBW
jwbNUwTsyurni/SdiLpLzv7Kt2ieClJQ6dzZ4uzOYHyMzlK7NJm8q18ayVmWrdhJ2vxryfu1InQJ
M++MSjKM2ewoM0RT6hFg7muEoaEtWzKEUeqxQQron+aZcUgzC593je+0N5AWjTMcu//IQQRzl9Sr
FtmuibqH8Q1FxmZFTuuqIyEmoz/7Hz9o2Sq5Fuf/3s7UVsR2vlV5BZI6jtwcoixNeh/ABw0N+mlC
OahJUhiFkQhjEt/I4fPN0Ns3xCTS35vmU6sJvylbBFgUC/S6GygWINyDQNRCpk844u0jx4F4bLOy
zrZNUAYJDQiEHIgZoxXBfhfNvjUFOT6B+kPcOtW+CiKCl8DL9SRMOnZAQKWzPievDVVD7af9trao
ijc8/NNQu+O5TUNBRdCbntn45lvX68Mt0ezo25e/CBbJ1KzM8gO1o7N3+gYnES/SanBm+cErq9am
9OODUY/mUznE7TYiJ3o9SNsjGxPJmVWWdCpc8umQYvRIeaYka76jtE1fU9mHn0FL/psTYnf2kshi
yhD+KWri+k05yBuNRMKOo2QHOEYa+xTn78qn9YtBeHJA+iwlLYbn+GL2bn/q3MbDZsRktRdigudF
BZD2v07jjXZtA261VxYvCKxQCRUlO9Yq63exVp8LaBjpyS6kSRqTdWxV3pNyu4+JbezDDAOmtBu8
9Db4pbG8+YW7V4uWzzL+9I2iZhaz0JSjHT/5iY42UWJ/mkH6VdZgZoQuPjwBng/B2qsxQ19KO4r9
SQZFxXyknv+cOel7V7tfENKPrV2cOxFfyFd/KzgnN3wdFOu3k3ZrIYcXnir/qCRfhowiHecn10Ik
GPTptZBqz0c9cn6nKRvRtorb3dybhB341W60w2uesHJ7do11Xd9bP+HENoEbiqLgnk6EYTSw55Nw
fLPL6Ftl3quYu+8FUC3maNf1FmJMF1eZPiChuaiheC5oAwNoghOZ3mczfFwKJUEIaR21GWqGWzD7
H1k7nOF9P851wGAeH5SunxazeGkXi8hdbxEjkbLbh+9p2ByXDIIG9gVmXcIVoLCppnkpkvopDMpH
r/UepyDACNvi7ichxi9hV6E7fpAumwuHDOIuOkwSUTs/Bk3WuhM0OkjxDPpoH4e46tBhrBKTqrAx
vdRO9Zs65SubCQxK/vhoFNZNNhV9/eC83KUxzK+C+QKvsoY80Z0UeRZTW59pQ+4D3fy0HtS+Pq2O
cSChYeO+gdCZk4usKXiPiYP2s9JnXssLwqU/IxNRVJmsKdEzk1ZIuzf6TvrypCuPd8pmAfHn/YLV
zxL5nLXGQXT2wZEzijzyCOzkBcrPbhyIZNVqQOSjX0wwBJ2NDX1BZpIrC5QSOvcE5qFFjWho/5JX
7pGIlVswUYyB24TPnRc7orAlJOZrcs5BBY03Mwn/OnKxSdYfXRUe/KTbiw74d+lhzyuA/TW8v3HF
6dRR0bUji9HpgkvrqJVRJ6hhvG1TR8exFCYcYRgWsXOPSgtgd/8OW4e07P4MvBC6sbqUlnxBNQ1d
kRo5M05K4T67eaS9LPknTsHuE3Xo0gS2MGGAMjVXLnFX9J6vVpS8dcXwlSzRY2V4G/Poa+i6i6Xc
T6xCx6bBYFiKe5fqrSGdI5BMNovVa1Ln54ooc1Y94ij1ZvkwTCo7TbACAsBvNPKbsEl2Xogf2zTO
Har8IRxuc2ltrLLZeagRR0vvg048NY3D2aGnupiD8ltNUn2OdfbM0HtP2SjB7+PVJK1Dqt3McSls
nPMQZztvmg5R71/MgNZxOFwDNV2HEsgU32/LnNwb1BeQ4w2UIvbIpyQGD7Yxi3hr/3oyeZ18EpOH
yLpmyKJZSZEJFFxEQi6ePUFqWvLZzNre14VBYx6l+XITmF6ydV1GLwKNKdBLa7Nk7woT2F6U/5j4
m1xcRKr8qvuI/b7+bErxD5nGP7vuuMvThSQjxGolNaUcdDOMTOvFqzhWFks8YmLSkjL2WhJLR0Zt
0TBs6/qdxt2liyvWHnsji+Ebb82WpaR94HYOLwnv+KHOi++ZG1qm5i5u3P+uqhc5kfPkoymGPH4u
xF+pi++ferBbGl/awHJHTmlPbA/d+m2kpn3nchAWBRk+Qt4bV2DNAP5dzN8xWsMH3LebyTNxA7sd
i4R4orOK/i/9ZQQOyKUXEIZF9ombvZhL0GVb75QaCE7kYXBddjEC3Fe7XDaEg2ADKTXJFZbtenAT
oBB3Jj4XFFzVoW+gbymEMkRoeHRjGBzruZ3egiQWN9EMHn5G6g8LUDurLp7l7qZq7O9BVr7HUrzJ
wsRVhR2hQa4oKl4lYBBqim/pImDwalTqXuY9dgUNuqClMDvk+sNDt9e6srD2VpmXP7aa3NvsoUDg
QCiJOhb1LWrN9lUaFJw2dhCoEdFFPPzmxHtt+ZU5+hm0G5HlY71WnHWKJhxeS7ovEJUTyJ9NLdVj
3rnlZigteBO1OW8IpqyIKZrE3vUmeXDJeKIMQkfRb9B5xrZX7+vYqnelXcmdakKoPa3jHqilhHtS
qMP9hAJhFwauQjfo0O810+RA7Fa+TZRaVvshRWtY0gRCh/0Weu2w62K2+6Ouc4gwIynrrVQblxbw
S9T47cr303TpSuVbGXfBbkptJDdJ3SyZ4X89RZvATh38UMBadktF8MX2jX6T6C5hLo5/2Idip4v6
5PV/LJ3XdqTKlkW/iDHw5lXpvVHKvjBkSngICPzX94xz+6lvn1KpEjIIduy91lyGQ0rCU407AAiY
hea6oUL71BuaWZpTd0vPs6i+XSbGiUfYHGfbnrAQ2y+sJQODCM16GZlv0s0hQ/Ge2JieunET31bd
45rLjF6DG6FNi1ip3WROLmIkBm+PEZ1sxcjkIDMWWnNoC7gCi6wJQeKHQZw720Tz7e2U42luTV/u
xww3wxDO5rrzTcVx1tr9ZGf5A15Sgwq/QeHkDY3xakGpIsocox2zOo92q8heUi5Px34Uh+OT3r0R
hGzyPpV2rXKzOyvDN7kVwl6U0zZl7snzUk+nJOxoAwbwz2lTix+UGDMJWUxLcQyUs4/pQdsGbfif
6A2MlUw/ugHxRsqcqd6FbrZHdojwn1g+F+Rqc2/it1Sbz9ioWCKfkz9uHIJdKTQXYjoh9H9SrcLC
o5XMmD56dstxqWH6aToyulGKxIDbNHPBB+b/8yz0tOOqra5ji+fe3fpwdArn1SC/e6Qr3hZvdkJg
5oFExDTkQGeTVkggcjqATyP0ufiR0/Ns/wxcu0t+HJEQC7gOKx2f5oBhUiOVlX8mdbcFgRE1H4HP
SFhSB720JdiQu9S530F8qw1ihE4c13Gb894n4Ju8YK3+dRNEMv/9B2d+a7g9NbfXnIH2xm/c5Vx/
pWlN3NM+qN+tOqax9KOue5qRf9H753ZNBiS5//LXa/56WTyr/rCdXJlsq9/HhTWmsRlb+0ldRJnk
55rOt28G6ybKQEo4a24ivxYBhLpCJqtuezVksMMHvSPGHXnOa6H/cdMCIcDP31HdPVUYJit55G8C
qFskg7vmGn2CDLlgtRZ0mP+oHlztxEUUGurDPloanbokbjnfTcPBp656tSiSZMfPudaFu8K95A8D
pU3ERQBTfkKOwWVjGY1otOpEKU3P6ptmeXHrHHBgmkFzttuMNU0Q4501p4QtrEylVYizb84YS36s
oNDn/+ikG6lpiC2aBUuIBQFKj+8Gdv+Cr02O/6YYQwPad/UruLVJ9p1SgnQ5tTJVDQ0b9hQSt1Lk
iBdt5jN2PDr8nLtVH4ayzZg/ZiJKdZ/cF4BHxgtKCpsYStKfdaJRiTA0B/RKerDlK1ZfGRv0Rn2D
BZYxFzFrwB4xw0HlL6QRj1wIWX4GCM65J6bW4MzciABzDb+EzKn/3VE3nt7V12xPcIY9kAr6H/e5
jCeUgQ7lyDn02Z61eWRlQk/EcZTwiLNE+NxcJZuVaj4v/7d4Te8nZPPij/g2WWEsIXV3+W7UP8rF
srr4SZ4tlkZmuHwNWEndEZQKQBD+Fi6OvnudTWQQa6pMhISIzLpXbSyOPG3//+uwMjw1ZkAX+Yb5
Yq/WPY+K0fylYXazwOHK6tJmBf0Uajl6S1O6UvtK19l7dTsaUKyO4B1Tb4Tfn9Su5FP8ELnIf0nH
7AU69aa3Od5N33zyqKfVw1+Tjb91+zcGgBzP7k5obf636tStVc8HF83ll+YnP6SH/kpdeGQYCA6x
DRFOSAqr0dcrtf5n/ZBpnmIir+3S/I2a7VQ29U2jF7q12RennqhWTQuXkxGixeZwSC5f993NM24Z
p/1jorkrZbDJtWqndg5d4HxS2YwIdgwGglBDmr2aD6kf1NP2i5PyGlPsij9ceUmAfmOGINsd8wRv
dF1fuzzmWWbK2lXM0MujaLu3MKKyZkMLWo30IKQkPtGQaSQ3tdA+vaS9TSJ4DTx5aMJ2ZbfBy2zX
hzLUzhqhvOk8/I2sgbks8K5Vwd2XLHDdarcNt3vuuqUkSQWpMv0q2Z9lOxIE3X11iHsY95P424iv
sDTfHY2JbF+9Yu/5kUFA+KvVLtUyN+aBhudE9E62JZpx1UjO+lyx4bRY0Ipj5JrX3hJnDSMEIWkn
i8PaIOZrYwfXrDZXsrcheeuXUYpbyPn0iWTJA2GgKxTKeMEYJv+3AsgcsK1hr+6fSXRxRQBR3XQv
lc2wEozABgqHpxqvmGLCapkkrvsU9XPBqJ8pHvk5jMBBbWhk3NUk6tGr+PIT6xLF3nfiy0/MayvB
/oFf7hRF6I9t0CpPssDvR4/uHtsxHVmxt5i8GXmKHqY4mnlO2Ihc6zg+eDqZO8yhZaOZ5psagBY7
0t2Q3bpx0nijx5ZCuSCVk97DayNyoVgsRiWOzLcufervZeOsSFRmkoYzyqrkoasr2iABc2a+/WII
1lglMT+D2BX+xiqwtwLOysguoJH9GkhrV/iMf9ogItUZdkxoPsIAIVWdcRhBpcXLI76KzGLiKJpH
2ACBtHOIo56bV8TGOtzI6TmQ2r8Us9KS8G7261o1LWMyp6khk3Q8iLHZTCl65dL2v8KcPNhhKH40
fEPqxyYyPKjBVolW02Qu1pLzXwt6JBrMM2Sdbesj+Jty/ZZSa9Ba0JbNpB2B1BMkZb2VEExqzX6k
Et30wECNMaSOzw1t0s7oUfo407tHbPN/V+72y1ToV4Tam1Y9n3V0jMgxxYLbL9U/HxqAycFf1Xn6
4iVIQif5MOIU0i+rI3EZ9qbpJUQc3NXaLzFZJDugbe2sd6sP11Und2DPMLwRgKo3LjYhXB81LziA
vBKio+UUj8nX3sKiWMW++hjBfsK2BbQo3jhhvRklBUHI46YuKDO1i92mZ8OLNgjfzh5TTieA8emV
1zmtthilTpbvnWdn3DkQHv3OP3J+ugq/UkCaTxlrex2er0fWaMzRW0TOSmecM8di24lym7vWl51r
L6gMfmvdWTKYU2fZPVO6rZt1J9t9neHdRVgESpdpG7QNp3fXY56sxZgX2NG6hWmB7q7mnfCaP8rd
laBYbFrEqRJwtlBRFaz1sKVO88uTmsws/vvC4wHMQ1JvKwbh4MGc7yEo92ZP7pKg9ey0ycdgIjeG
WUjHUV9q1Nm5zzu8l/ijaeN/uxrbBQpCI4XvF2BfhNJs6z2Ts8HcOLp+BhVDsy7UD2PhMkGC8B33
4mAGHCc9lZmGPFB9dp+6MBy0RVf6nEMIdwNqeAT3SZ+kRxhlXCoUA0+6nJe2Pd2cADVZVA8IQ7wU
rkItHoVG562wSV0mRpKm4aR119KOt6IJzmYm2FxondXo2iGd9NgZMRTEAb1GZwwutLC2I43JgAQS
4oHEe+UCEMWFt8nsFrkCRNSYZm5fRCtPs66VhniHleMkiO+k3NA7Bd83np0p/RBl/kgM2pUyuzh5
RbyElZPr6lv/+c6bRadX2zyZmcJznzrCkyb0xiJHP3vKyxaNf/05psxDZgcdoRN8YAujC4mZrC/u
UXdrAoOOFEzydALqX9g735a7HOdk2deLRtxlClWTf97q3gvNXOZS7Hz/Qb4wTq4nye5ZTdepwQSK
5s7V67OIUzSxYqNWSaM7jDnSAwi5iUpCBp/qywihi9W6PKrlohF60/L4aGBafZxAaeW+zQXfhIU9
3o1Xuo+PzOuOxHVj6yNRgMetb5k9DAGi5D+Zape8Gp7lRHyY++KFYq1uY0W4RTdzarBbvNAZlk7H
IbYzWuV4z6s5Z9JOxBF6897VLylvamFEe9s9FVV3FgQ71LSErJZeieL8BAwE8oY0BD6injZvqPNW
XaVDMQCbY6B4D+N8Wbp0f/r2RDf86InhEIoz7tFDyPDTaoajypGjnp0Qx9A29zlPOZpc6THztfbE
A3f2QWvmXrLSRpAHbFbJDLOLzKkn3WSIxcsiCtqzzxYnangaEbprQecK+UKT34vYBxhTfIoSca+i
aobzs4JgJuyxpqyOhlHsGYZ/mP189efhHqGjGYWi9RjfBUVSODl7ploH3muLLO3Qy3TwMgKydzL0
cieVuj3p+Ynw3mMkzXNs4ptlhJIIjZcUbyE1wCBezCaLTdTPaTu+g+V861v9nSYQKga0IdrrFJG5
PqGtgTjnsKFq4LwGdFVW0F77tjiH6nFgBrSq8uxWjncnYxQo6ydLkK+UOnAf/CdiRuhiY3Ip4hVe
dhQj/9KOMy2Wqbnzb9OIlaZWy7kv/BfZ03jCaBmjekUBSzsowGJVM19NSVFzwnAVIW+1pypBDg9N
A9miuvEN9QkNaog/Jr0WVlsWpkzcv9oYILUVA3u1z0FfrlwyuPsBjIymP5PNu5FCxW7PVN54SsNh
38T2awVfdOpt6MB3zzRBzlXrLr9bcAADiCkmnfoCFi65jg9ou9cEZ1lgausqKNcoP+iEk4GaeBAw
1KkEtzxfT4h3Ao7nc2+ZdN0SjtFfrLpd2Tbxk3psYhAHYzqdMwEji5dmWL6O5hsMMo4du7kloWya
N+RUPbpWW+sj+sHCIJcRRSHXrSoNjbqr4+3ZEAQw/jeW9b4QID2Fo7WRDHFtdoEiYFBXnHinLtvm
2yd9A1IcIC189XzEeP4WBY4ZHqOS0iA3g626Et0Jn4bpNcqcTY3sB1kgdQr8P7famhatltDa8h75
j9xHCvvdGed92hfovI19D4iamnw4KTGWus8DtYzRZqueZRcgKHpiek18VYEmBw9T4q1zLh+LG71O
fmNl0qRkXlEjrMBBOlKdsh5LrpnVCzp599/N7eONAHVSIbF3OG5gUtSX0fxd1MEnmAkfVRiDeByq
lf1IPGOdFtW7QAnQIfUx2e3QhxCIRrKGgN86I5f1v6aspk6MJbqx9o0VLXkP05Peq/exSX6GGRtL
tdnk7LmZsuZOFPUmNBmf9qpR4cFy9YwiE8IxyiyDzTIeo5uFsoMSYnhhcqgcvk/q27HIYDWHU5Ta
Ty5Q8QqNVlL7VzfEyEEed+6OKjSPQIMMUywyf8TPBVN/XC9QUXQU5Pms/3ilu8a24AN1YvxXai4x
FYMyP+YqGqPccLIhT9diKq2FVLIECL2YDBlozW5jTXuFBv4rx/IvtcuE/A9XboCfr6Y559Gi2Z4G
PLoBZDt/N4DPyq38X9eCtvTzAnb3cLVs9x9JfRwpdR8NRb3SStCrnNMSv//mW7pHMaSgvuBwG9k4
28acDplhSLpQVrVDVnjCj7zysfrBWdGQwwFlik0EWMMoaSri5Aii36hEMpFwl8A67HKt+LZdWBW+
E249ydSb8/q0ASmEYD28BIQbLc2g+q5nPOo2YRVQL3Taye09D4ZLCCl+VauRU+3cyTDfevlwyFLy
yx0tCQkjR0WURxxwpLfF1fzmROkxwx8EipBGpTOJDd33D9h/r4Pe2Gxbes3LZPrN+uGmDR5yH/kg
9x1EDihqBl/eFrfjspL6Sx0iYmz6/DBoGeEXycm19YfaTpksfJRdtDJqe43WkpvRH6wsesPUtRdk
EHtRcWoHgDAtk2YjIZm6aj6sRn4wqd8kabaVRucuckaLwm0JqqBAptYID4qT5nEMshtK2qq8iTpc
mLUJsZIJeCU5RPWtdcYRCWVoNiAXBYc5YfPHj4V8GaJfuBVZvaPTzUzDoK5I1q6REZPub3s/Opul
+9Erl0+FFPaphgu91B2jx5IBWyQ3CQRQKr3AWvV+BsOOA6YZdj5SrmaG8+AAWI3Ks4v1og97eF7+
4C4aTkZxDZyq4/uwHYiI1JNaYX4kiY6k3A0Yl0v3eYZynRkt24ZBhn3gdMc69mHqBEASrUU+eQ8T
d7Ux+H8l0bBt0JH66PyIbt5pk3l2UCGlRvTumPk9y4MSDIn1k8eQcxq9PllhvHI409mDvwTm/hrX
khJlLG3obPkvLAN5NLL52w85ZmdNgBYwrUns9coDNfDCDIpXx9eIcIV0l2cESiId5pBN4yvR/3Qd
VyT6EC4i+qeTgzQEXb0AK3EXzK9kAjMdTEDgsgRJnXkjQ/ZjdqxxG5ek3yWD823p4zqO6GvSJ++X
tQBAX1MYMxeQS6PJ/KdB2ncfwchyHj3metGBNQqCzbwxzQGynIiD3tbsIvTGj6UOFKgX7U9i1v4m
5oA7e7ThWyZxHtwvWub1qK1Bw6yCse4Ps6stVQuBef9iUMwXs3XOQSn3QzGfumZ6ttnZnaC++ALd
Q88BCYniIm7Q4AYQLQa9eh4iX70WpYOJKyOc3Uk+u6D7hD+7tQGaaLxcYQXBp+2zc2ebBwc2Fx1G
kvkS+elkWBw78h8IgeoIY/Vl+2u2xLtxxMp51weGt2mDdBth8EySAnATuOg2svylZYAjmOEp+dpL
i0cBJURcbVolJh+JfXiSZQM8wZfHkuq5w4wcVO5Zp6+KynafhckhZb+rfMJUg3B4C8luzbv20DTF
X+Vgwk1ps1MiG5ehYnhJNS1S8VI0PFUDbnfBTG2qqm1Ip3lFkmRKUucIhIWHa0omYp2S5lrmDmZx
zMFu/JWJ/JbwpdLw5ghm4EByhpa5lj6+2R4o34iHlBcsJRdh6q4dQf0hhm1u4uPADOJYmYz0rPhX
o4BN8+xkjrj1OYzqOe835ER7RpkkFouOUtWWgIsNSZ6C21poTsZnd8xvIWZFO5PIHkw4zvaMFp2o
RnV3+zL/be3oX2y5rwklExVDzVtKK9j1hRZ7nGAYypXtxejbB/ZkoHIdhrjpYWb5JancU+TilKTw
rUuHGCf7oRioY+q9qitwaGUbYMSsGmc6xD2FgUXLRYvc3pDYcXAhf3HQX+IxoN4LD4nTfKkSJnLz
vQCeWaAesAoXHVy2VcUl/zRO5w3ejlXRhatYmAt1OFbPRai6O+gC48rdEvexsgEqG0m3GDEH8nny
A3lmhz72TzYia6X7xbyngTbv+wIQCfILORKPrJPKmjGB8tvYWGQme+jEY+6WcGPZCOKO8xJnhhlH
A26puxabsN2ZF8v4XZXIlmZjm3Z51U0o0XOkC5ieoB+rz2EOAOBaB60e6ZzCBZPF8E3V+DI9W9pr
FRG3h39wW4C0Uo4KvyxONfSkw1C5d73OSw7HNfDK8UL14g8DvSNU7Kb1m1JbYDF6AIc6Ujc6UbUK
B2sN3X1hgp52Cntb0s4xOcTOWT38BpzCB2hZ08D7xa+TbRdT/It2pTe/cVdD/+qYKwfbMAl2hj2s
gVPkPvK5wcJo7HLcEFLn/GkvakPsJx8kefumKlyKd9hcqqqK4edlN2OIPtzQWlv89xL+pRW2i5kD
2qBzZmVM4mrwpso0YifD96HOg1Hur+y035WmviqH+iMwMZpxUmmD6VJ1sD347Y1TUrajkZ571DnW
wgjEr51AtVPnqManLlN9iIRiNcdlwHKPfkc/ubXBp6oxTcqzGoMBfXdwFG8YjfgJroSz1cgJlUns
3cM/EzXoeqv6GIz6H39GVIDJYutrATTZAoKis3PkLsSmEBwLDzDIKWovs01WonKWBf+Q+o1sMvuJ
Hb2nJZDqTPoMTi0Fu04virPUA9ZVf0GEUywSibpEkTNCM2SYPZYebg/7NSDp7ElTDFV/BhZaUd75
Gs5fQbwWcj1h2etyNratJo9TNCyzCJM8pzPOKsl2HgVTY2U09uPd2CYn+pwPPETwDuV/p3J1ZMME
fp44LkWCd7lI+duzdXb0/kisyBIWxJl2/6eb4gvgrNgYbzPcC88DtWpka7Wui/FusrSbykd/o+/k
NNLfcW5GFl47KCP0tXRDLN3Y2KTmmD3BQzpL7BNe35+dHjRCjAo2pk80oOxWK4qZ/JMO6BKIBYWx
zkZOcdIRN2WAISgC5gDMEQoKmK78dlLrKHzn1RmTDUazXW56N/qiFMWJe0/b7AR67wU40Mqpi9cW
MGERy50EIKb2kT7Mt3DwfotK3vSsfOZZ4qUeEgM2aOtUr3/ge327Js8FlwXfZcGLdsmfLRBbrEoE
5gBuETr+GxJrJaWzT9E6cO71Wkw0LRdEoIqkuOjI7yFues8jQXO/RSAU2TSk8YarXaVHoLvunP8S
ULv77PNkNaysVLcuWEdpxvEAqo7MbIpNy84Qudqxiu0LfRUqAbm1i+GjbfuPIemOvFTfVYdG4w5K
W65yilvbDfaWNxzQH/zFOSvf0LJD6cAEAUm7nmXqEvSZLZoZ2zzX3vn4UwvP+ZeMAp1jU/zEJjNw
JyZLPZw7wKS2mayYD+OOq2+hr3GgByNaJ8lv19FBC3S2KAJf0DiRLcCuWFGx5HyTM5uvnpMZCYWP
mNeVLFk6QLO+PeoizMX4P6uV0dnLxqj+YVHjmQS+28vk6FvFEXlSSjnICI7TDueycAT74cl/qU05
Yyt9Jcg5bExR1y87x6X5BKK2fIt0gTeX0Qdt455vyZNk2Hh+sCilMtX0JL4m1BSx168NTrw+Lzon
TTZhEewarspgV3DL5uAZgH5sHzBzCCCL1TNIqIml1ZzyJP2JXYz5Xm/+YiLZRGyNZkf/cYi+0Q1s
h8w6UZQv+AoYshAlwdat1eJdyg6xIzYOKu987Glwh2vXbtc05HfqtgWojJ/K0Fjrhv2vLwMKAscm
eglvpN1fGa5dVJtLvfYyDp8lO28iw1WYow5wGUwlOHp0Pr26D/qAma51yLmxEbIKVzFW8nVQT/cg
rg65cDB10yuN2o2TBVdDeUj9BHqs1R1jSwIanlzKxvI06B08PW0TWz2qGntRGFW4RIjK4TOdF6Jk
mjT0hDNA+QXQGOrOm2Y3X6pLnyUeZ11jYRbjyY8Jyh2s9KepEyx5EIjYKKuw+XaL4kHwvPc0t6Dn
zWE1Gf57RkPQCpG8eeh0GTHA1+Kz91q/aOv0R71ltc75YN0vkVk8zSW+SJ5TNT6wenvTdR6ClB7Q
UIsMLiD811IvmHE+6L32nhIN5sXZkfoRqCe4XyN2aT5DDRxqwF0EHG5UDkcpEFFSPeq07XKONaMR
7u0RRQCvV0OdA+iu47Xx8A/Ad/uGoE13maalbM2tN7m0CHpgda05YDin4E5KBxA2o4Laz1ZWV/95
CGR4S95x9azUx7PDCbmUhrYLMPSirspdNyW/WoVui9ekrLOv3qIbZozcFbPR3zXpniN/PuSNoPeH
jDTzzzVPP10IBr6WaW8EFgjV4XDobuQEGDzJwfjQOfGnNIIQ8hzIeGPkW97GGNEKzotlPILTFTFA
MQmc2iQ7d135uLGMtCYwaFzLdHjGNPahmomWMDX1Dmhtfa9r+jUqvXXV1JQZ6Hak6tYN2XLIg01g
DXcDb33aTl9+m/4EVf+l5m0QNW7uNOx9r38Gq7ZL8XJXQb7B+TUC+BBbtNdKmg4II8Bo4a+qGSpa
zOs06A5Wmh3kkK9x+iQwD/Hd+rtGb94Qj20JuMOoaZL8YzXarSzba9o4d7X5BLxWeCIOvRWs8taH
VK4Tc5RzTszs8Y8T6cMrTKhxDBLZMdUz6bK5eJF+sQeB7b8ErZGbbrLU5mlft1+zBVhvvA+E4nJz
qa9d82Xw2Z3SrzQC7BAPzCO1OsB0iVyDHdBwVa0xgCvWoaFCKp7EzfBUlMkQI7ewRjSLeGPwgR1q
zbypO2C27W6Q47NaBbUS3wmsLZT7zksW3D0v2qVsJ2n1J3v3QcLlCjQcQ/AgXM2UC26Y7mRTXO0g
f6v10lu2fnCf5n7ftuIykQDJkWqgmzqdxqTZjb1pcAoJllZI7UoO0vREBvS5kdW7Yfz4cj7FQ/4x
09MowUplTMRNH+S58S5mbBButC8rTkah94GrGJR0SQnmWjbqD4NU1g42pppAU6uE2IXdfNxiIGE2
XJ6A/7/0Wb+dOnR7jAPCeroNwj+Gor+hEpgJLpDzsOv6wFmCF3tqOsonr0BrZFTndMpOcQQEtvk2
eVnUzT2MXOR0vX6qiNgI/WSV18bB7cLnqXE2oxtyYJKrPnQ2gz5cOUnsuJmYRLqrZY5vdZNtekEa
uJlvBeZ7xxk+fGde4Uq9mvr4Z036zcZELWbqF9uK/oiCK5FDkMRoB+dxYNrWhORsBsso9Q58moHQ
bNQOE4sdaYSf0DtHNCNbe9Nj/4nYCYNy/NKNukTPXn3UjBVbfXiTuvYvG9nc+jw+tsh3BOaFp4l+
FnL6c2my29AVe9HT4pi28uKARcAYAicOZIVvGXudm1YKBGN9cs69+hTO1brJ/fsUWw/Edsgopt+p
ym9RBCExrHdNGlDV2f/w2MNZsDk62aWxItaR8taxTkFb7dGV3iJnekktvGfUi0EH1coSr5MNW47D
PlokW6Yj8QJJvFKCqwbtEdFNNH/5EiwEOZmm7UuzPzpFQDdARvepy1RWhywuMnPNfd6RkyBRqDUU
lk7VPCRa6iIkddzz/ov+ONUh4YOoQDo7e/VTDULZPC09LS4WlT8evIkcuLlAv6t+ATvroXILRRqo
j7R0J/5WvRUTwmDfQTi3T/RhWzcJyQ15uEq1DuonsgE5XvywhRTTIo8Dw1mbcBmxLQ9Y7cdkWTWW
8qgHL445fmVR95in7uw1yWvXyWth+Vdg0cGTsKdjOTTnUbk5Yrjjcb4Z4hpGIv3iMoPWOMSfeG1N
+ishu0vy5ifjXbT+PyG6ZSxV+zjDVW1GNl1RvtVllSG/H0kbEG3JSC/lDZOn/mc5Tus4RyELxFoW
ycHOZ7qQ+NnEfElDortU5LvvfdpwpCxbrKnWNtUMYtzUNRWVUG6J6diMjGwXejGfWVzEjSDeQhw0
stxSjkulahi7NvrCaKuN5cHQ5r2R00HQOrnuo9Ra5VNQEU7bbTh8rL3RWbF4hqdKt45yMKMju9u7
Z5RY20fOatpwiYAaa1FzwPy8NGp936AtSzV1IA8zypEiOhszT5S6cVjiF+rpwi2ggGKv0reORYyf
k18+2Kire/ncuMHDL+XVkvY+SrwXzmLR1S7SGTChWDuh+2zgKMSlfui76Gdq2p95cFyEFv5zaWCx
M61veyS3wtV+mY0eUgCz3J7kNMfhoRgc8KRAWNSW2qJwONchtNjEwBvukMqG0bz+aOd5b01Zt5xb
SdiZL8+QYdambuzAN4jNXLpbgxdTN6Ma74En5QB3BNt8Zx19dDNzlSTrupne8jF9GeyMzM1p3tuh
tghBhz8Kun6LuaXbD/DTgMVsbyJLBgw+gB1BFf4dqZB511FXIQKMrflzKr1/aQ5JObb13wbkhSO8
S6DZl5adLcigLobpB8rue1WgSREIzkARYEXoye1lFoa2JXyVszwFZrJPc4uozUFci5oQ5VprX9Ok
2zdok9SD2jnOIcmcv1bAoI+cGJRl2mEmcPZyQuiP4R13MATygkVm9+rUThxXkFBwKdFV1Ckxow1n
ym+0rYusp2ycw+QGG1MiTGn0bmFU1rYE4mMM7DoADLZpO1NuY81e4Hnbd7Sfyih/9UryDG2D8RCi
s9Ztj23vqeyu7iHS6jW3Kmi903Nq9bc0yI8QXFpUllmACc/QdxOwZ6y7uKk1tH55/p577rqT8hGm
CFjc7jlqp2KrBB+jmR8ly/Kpc91/QzT/hG1xrXxj6xjtY2AjcEM4l1JfYRx99bvh4AbaQxYe+WjD
UToOYTPWl59maCUwHTcABCJvI92WGAX3RcflqchjR8KiyShiMtOigI/E66h7r5rhAUsufqO43Pb4
OO1+XLG5LCSPzgThkU6w+zeybOo23hsZWYRAX5aF6Cc0ti4URhsGObIuZ1HVCXokNE9FzGjXBKWE
KiZSCvSSc8nAdj3G+l/nRstSc0iCNuF5VBrolUSDmlCLb6vrHKisxpX5LpyT3F7Yg2FTSdiP0uO4
EQii27DzFXZiQNW1Xko3WGUZnRcsMmiATGg85S2pbAZA7FAxuXHuBOo+NuR10n17EZjWBl/hbpqU
OTfUOUgCyyED9FjG3huzB/JVUhxHVvtat+62jmjMhnGFGtW/ymYw0ZU660k2sIMHwYjCfe6ngJ66
7AFEdhC5yyP+0Xll0YppuhE5jrEeDR3t5Pg29fljNoPgqUcNLk3iR9RiMGptp5npjaLxXxvk+1Gk
n54BgFkPsLIZl7xIjn1JZ8yfLjJkcjXXt0LzVn4zHEfT+QDvvGtEfbNcTi+dA9gg+xpCraPrbz2j
ZmAxuP23Wbl/kR+cEZeSOZ+lB9/IlxZu6Q295ZsIynNH4CivkPLaKBl9btK0wVPBcwLDIU9OyYhJ
lOqJunxaewMaZiEj9MqiB0fm++sY6zANhZ8CT4RvWXc59N4SuviaxXFv6nHjZWgeiKmLMuMTqsYB
uK8EiVruvKC4Zf7wZqD7c/t0Z2XI4TBmAaiZ9kZQr4VTQ1av43siRi4rQTFnMqgRJmW82A8m/iOl
5Kjah5Yhjp04o/QuU8w04IztSXkGiXCMg/zmFNU+7fJdkpR7dT3q1lfoeZB1/uISOxtZ9Bw27QuR
7DTcyEXk06GG28aD/4u2xkAOUJ3wB/x5lFqJVl4IAP5Wv4Cuzd4QxX7s5C8eQOIMaHYB1aKatvLy
lgXmZirKi5KrMmJ/QQf7qMm0YChM1iyXXbc1x3pC85jNF8KH6FKq+2/SzJGQEya95Xbz76j7WQuP
/JqRqVnn5gG0IV5F47S1kWLWWX7siZgAOnHN0mKP8eyQGO5j5phkFu7OD8TVybP3aKT1Zli+sURJ
AMpg7GyIt42STO21meEYLXiegXAONwR2bAusMOh/R5pwiYejACZfSQ+tkJ8zfCCaq988D6sO2zM5
uJQ9Y7aJ0/koHOug/jevzX+T2xG7KlZZLheYw35RrF0CRKF90Jyz1PqLckJcLN1LXuqylxu2tTv0
umnZRsabgDj4YfjCIfTN6ZdR1r/PQaIcHReyTXDDeqEkgRpRI9A2P9T2BbKFjK83G+RpoJzCFm//
5sT4qOZHkoitlxHBjOfW0orNKKiWw2aTxXyAST9lPedlCUtLzw5mAqHb7E92WVxNK8c6X234xeug
nbGExxu/r6+abmx1BVvD37hsPZys/8fZmS3HjWRp+lXK6rpgDcABODA23ReMPYKMCAZ33cBISsK+
73j6+ZyqMUsxZZJV36SSWwC+Hz/nXxDuRwR1BJ0eJYc+pwxvB+YzQc13DB9Qh0DptXJOyDvgUjBC
MQCbSrZiehMNQTy70auZkyfDl0UABUhOmuG+gHj8bpUcugEVnEwbFyYzFZjr9Ti4mywMv8yatjVI
K/pxsHeT9GaMi0MADZOa0Vo9NQa2btj2qmsAubv5Lg6mozvKm3gY31p0DdCGjVfqAzKZnEtjoNqR
vptMf1FFKIlmmAzn5i1VWUUMpXqrZ/CC8oexY635eQ2aAWjSVY97zBVU9Cu79tZjF91OjXtIOQ8i
q1PKviTT3O57MtjNS250Z60zdy2ZVKjQSMWZACLR6KDokbrvRpLD0Zz2Wlox9UIk3ywnviTD7K3V
4GXQUTp80Pok4cgPzTtBYiEL0a6uxj0iKNFmcPJvZYyoCuKwnZHettOsb50xfhtZZiSOF6z/9ZxY
6y7qohvNaWwMyspXQlhMyVoEDWpJ8cksEBCMv4wBUjwybndgR3Y65GVOmyK+TKA4GMFsCYt/GUsb
ISqOAkB5Fy+yX+eA+74hja9FPW8DMHrUWEgOzqWVwYFFhCunsODCAERcAqkJQIpDjqJYSw7gKgek
pwfe1kxRROgCbR9QZgdQP1wXorjnBmhs0iLGf1m1X31OCS99QdHwTCKQZwTNvRfK65GCOFbOXr0a
KlR3mhJP83o+OpCRMT3/hpqXv9FCakLkiOO1hZrqIs1wlzH14j0dBTrOdX1TR3jxJfainUnjJgit
kNcDvlZH0gfu01fYR6BF5muQhWdVLc48+F3E8qB+Ue2APAlIs8ymZl/k2I2lxE4cqHW4BmCHVlVC
Hjqqe+rZeh/XeBsGiPDXGeFM1cb4Z0/mmy/xe0ARqLvrfAtH9sLhbk+A2DxFSaXk32NqlDXo76Wr
myNmRBytwOqaMrsF15uuDE88Q+XlIiln8dLYOjkTU0eKTp/qc0MWa+OKZIAPHnsrLJ04zvx4RBGj
iu5wK6kP+Zxzitmet7YCtMdk2wFF7wPcyLipbHodOmOn68GB6/5wnc+aD3yqIPdjQ/8sBrLO6KrE
237IxSFEQpDgqDDXfmhRtsqJz8hIJ5Z1yQaZZZjaDtV9a8p24RtoTydG8KVoNXNVF2RevCo5upAR
Lk4WksjObSeByQ/MarDHsxy1bqMPNXLxhkzX3OYQjZgCgBcDgowztSVsnaYGl3TdXjlJjxgEnQv8
wY2XTAgsvil6nurAZNER0AH9BSaHUwViAbmb3DiV4y9yZSpN6k8sowBd5nlOum2ENdIyDT1k3XWo
Bl4oqKySLrht8hyfRMPgEhAP8cVJQ4n24FjskW2LUCXIhu1stRBaDd+6q1uq1kkWVRec9gRKK6Ak
9BnGbOtT0Bfz0J/bJHcXpBXKxaQj8sCxQ7HbNMt1PLb+WYquXsfGlN21Ru9dbC37jvTLN9+kG7Lc
o3+DpsSNGqBBgDbRuivMDD5ii3iEGflUBzGwQhUXCkGbDZQS+rbfmllkHcyyC7azlziHpjfj6yHT
PVhOTrwIutxYZphKrttxiK4jF1JhMeXhYwudd1vnErqA04G0LuGbWRNB7tjH3Ts53+k6tmxzRwhL
FCkGZOUMi+qQNcYrZBPQsHWjYStBN16l01TfZE3/bPvkPcAA5jvKUtzTyxymYY6PiM7ZshR6BUAY
kuwOs5x4Uw1Bi9hvA/+2xJ+kFZWOVkeQwphr9IPd+eadZ8/JI7c2qBtU+RCo0HsqIjmwfqOBvlIU
gKg9KMToQtbICnehDbB+RmagpdI8app2KIKGODAf41MLx/QqKPAc1xGrfoz9SjykhV7FoCS9GIU+
tlP2jXyPOhZXkg5y7G014MazEAAcnxs9bBbcgq4aewZzD5iae0WF2dmYN822H6c9TMJTWBRg/HF8
SiwEGdtqbQGITLMYvILJSZpYKCWTj3kyjfGcZhXc7JjUsTFvJkxhtZLSTK/bxwD1MtQx5buTyY0W
APbCmTUh4OmtGnPEnEAaG2QLe+IhirccE7dt5T3PbfpS9ag6zAV5hFaCvgFpgWhgnb97bfk9cmag
jhggJ+4IBQL8Fukrahwcu5qLI1Wlv4jUpyk25r4zCYCm7G+wNNpY5Iy5rV3ibnqRkFAddlMvqC+u
UaxMO933FbR/m47spL9uwUC5IWRQrCbdsvveRuFtXCfX+pA8IND13PryGYE/mCvS3yDXC23JujUa
LIkHK8MhcVoh0XVtltMt2lEPlk02K03WtVftR925n8Z262TBUwjiX5rVsjC6x2pE9nsgEyhz/RJS
7KKbQ21VGKrogyxnb5u3eSO5uY8ciTmZxCvIp/jkVXDworh6iSZiHR1ko9dpq8yuAFigcPINbT3A
/CnMXsM1MFVKYI4FXQhQAx1nswF1ZFO48Cvt0lbOnVcWj27qHaocvqSu91+mCi7NEHzpDUqTFvX2
EVY3Zp1Yieb2YQ58yoopEMMa3aCrcbCJwdtqYRY1otwKb+89RVV/cQPtoYmNh6nocUSMb0Rbn50W
QbWuJNWJPhbkQzxGJwOaBPRQ/CU8CjngQeoBtT8sYLDp1Ffu/CqSeefUMyebeZeG5hohE/A7HDdZ
SJYryW5w18LyE5ih7YkHGvpOwPYwq2JcqMGNc8uzQ49RRzLucwpHK1SZUrR1/f2sQUOoVQIHXjJu
TCl2wbwQV9bIXJHsJmHoPKRkeh2JR4becBEWb9x+zG3RGvd+ZzfsO/F9nqDwPUJGXlrjuJzyPF6S
b0FaoxSnksptVEzk+UguUZWDp9ublxwKDMpdfo39Caq5I1kaDcUjrMa+11O2dn2u10ZmAp7j4WkR
6VdNhSSwuoKbiUsugfxWQ1hRjeO1UlFQih6bzgGTnAFZLUNYlOFDkbDvKDdGzqtFJbE/N3NYLsVD
GBVnZD2TK1MaL47FWYSyBcz5OhBLpXZelpT7kpHZllfluXWzhz5EWDl1oOEkBdqVvrShSzivhp5j
wFBBGNChhSm5FQncAMjoKjLAPpPhILlxHKXG5RISqG/uBuktmIDPKjEeTtbRHiyioTE8mMAt2ggc
bjrOPWQvNH00EZabxNYAuQfsYLmOMRni+qNLU4QFMzYzX+fmtYun4aAPVvOUcKMU9rBRamcq9UpU
dRz0ERxqNl/SIIkWEzy9VchWGDkQjVsUTyPTgXmqoWbWmumSu55BWixyVtnYdKjjmlzekuHFcRsY
ZQn4vsFpv8wNSrKJBbO4V9ZgCbmyuunuKnZyEJdc+Sw+zb+4XUCs4NcQ9NijTABUwNO/GJpngSGj
MAeD7miGE0Ul185WGTiTOR7RUAR7ABIbUT8WaLCTvQuvTE13a/BfyE0Q2bdnkIf7jMTFLkjQPlY9
bBnTQlC5yPX6gPbSqcpbTI6TddNOq9EQ1zLtXkCjsXkMMF782kEG6WuIlEsTYRYlhrck7Kg2ZgeG
5qnRAuTTCYtM4Oati2xik6k6QffiR9N3jONCTlP3xG55tid9i9nx9ypB4KaFg4vnzNcceHHeaUg0
d+NM3QqcWMz1pdK8p0AL3qawXIa6eZfUE74o2om6xZ0c2n1sTh3Z/2hYlhYCIuQcl1YmFh4p2KJK
761wuJCvBPtXPPqKrFGkx6kJDrbrvCHrtzQBmwH/q56dVD/E6L+42UQGCa2n2b1DY+CmoWYgE2+D
SPClazAEJyexVGdDD3/NTGvSGjKrt1VLoOjXxktnw/cmft8RlwHOgW22kgp4FM76MSjrDGdkfruO
t2VYNks1RoTmjyCsL5qYloYxP2oU+8cOHbJR2KdI4ahto7kO/Pw+mKuLJ8Pnrhf39tgdcpldZ6TZ
3Dlha4dWw36RY3YKPXRLbHwObfdgttpiTmYoDxyHFVwkVvXKb30aqw7v1jur9cemByCDQ3IKnynp
XOrAVurF3i2opCdL4LlMYheNMn3d9qCl2v4Meetb1W0TR3urOHYCO6ewytLI0cR5Rdqfn+G75KKq
3IJ24h1//NN6iDIVj3AkL8U8XaaSquns190id2IgAVz+DjZIA7Xe+IQiw4Ka23IO8li47xWieamO
cS0FqAmIUc1S6gxKiZzeqMGEd+qbUVweeu12TLFWp2U48I71GyYYEmY7ZpyRfWyRN0y+KccSHuGi
1so/SGSor8TQXquZNgLTbkG78daQSNcJ9Ki+fguybqlkbKw8OFi5d5VNoKsvhvcaacnKm25pee5z
4rmv//5w+sEmq8PFhPQiyOW3f3cG1XmwA4SMyYXPwJFAyx9h5intbBSi12pthu2TqWqHCSmC25ro
hk9NyP/zz4jqYZx/5UcWAmJNGa9SY7ijfTMyA9AsanJ1/JrLvs4/JJSZIGti/HIC491t+S2GRYCd
YDXHDBjfU5+ck2jOcsQN33htYlFSuby3n3o3vGZRTi+k6lF4PM7eWSR4Epnb1i1ALW5V544Ikfv6
NV/pjfdN+kC4Sg1hiLO0UHuhIYyDJk6cVJQXb4fpa1UU/39e8A0HESDeNRfB0q+/BG7LBRtJDRey
2zMPcojD/v2WfCSD0ngnLE4T41GW2MO6hOhITPwYUGgDmfOV31Zf/xh6Oj6U00b9wzzncSOUJGZM
NlVXU36hP+cB+dL4Xo0Lz68hERqPnR0/q37hF0d2Y0HZgpZS81jZ/QOjJMkL0lOCxqkjXxGYctUr
YwENlaOkn07qzxngoFJz7kdPqbXACPz4gnmqlUf+v3Oqgxp1A0JI7d61trnhuxoJetG9Ol2vYNPb
pD3Z84N6rO3Ee540+LcDUiL8Jh9PU3kNNd3UIlTfax94Ns+iY/kvre+cJ35lAurAyGugPPmtgVxS
J8c7foPqV0Idsi7IrCdrZxzvaFAYeBsjHlTTI3ToC9Tv+W4+OzvVOD5Anf4ROV3+mkKxahgaXhv1
WLYN9ZC6MbnqrpPUXPftbYniq4c9AlQgtW5Vt/HDXkRLB0NYBpWJL2MLyWYGPof+CAAsfa/YlZlB
WTU8Mfo8g7nWAnO3tBvepuy+NqiBuMiW3Ijo2vSUbCVuxAN+P4w0IxrxMVimLRp2Dtu+lskxH6kT
8wJzcULseJnMPiL39ubjRYL+HEAVKaIvTRztDXbQaLgLKoTDCQ+hfvrv07AW8lFiQUfnMgnoXHLb
PBtJfThS+PXIR5N8ZdKoSRHN9apXUofyIWKfUSNId9IK/pL5TPtJgu7V+QUujsmiTlD+zHOTrWBC
SJtggW1HPV7tL/whDeC/9NbAMhEDR367zu1kl3pf+/FG6x74TDUMfIqR/RibjpIaQhz0fv2lcF7b
ydv24HTlY0hpRU0bNZ4h9+XYuASAsyEwYeAdocjI91WTtLrfqQLpv99A8xciT0Bj4wmIDZQ9LQof
rZH8DnT4GKCTaDw6IFLUJ/JzQE5Lb4oO6tfVjoSa0kjozHHHHEWzVs1ecC9JDhb+wlu3g9h1Oit/
JtsLea4bxEmCBxLVjH0Xglvr3KLAXhA5ujDnkiP3qiEuPjbs7pEUxhWHNXdZJD6YggJcsePe45l9
hcV4xLtCOgdUDwpCictQyGAFMCRdimV9wcypD5FJ+d/IlpjnLZt4C/cQ1dmYfPlbqx/jwsIEmmw8
y58BUv+Y+Tbxs40z1lfMGV5VrY0u+xgtj8pQMzYfi/7HolGnDiPP7sZvBdOAO527Vtue2jgyHNVd
whHWahJRWEUeheFUaxn1pqpETZo8T9ph7oXGYlipkHvcJMO16kkGR017V5xYISoQ8rm4879MUD7D
bvbM3DD1FpZ+0GPqwdPdxDWcl2AtqCnFpoExgFo1LBO+5lRLCcx6HDFLAYpMnGisx3+5vcHdVE3X
ZorQ1TGyUMlkVlvNeVQArerI+/CNYRJPKTKSOnchlLQ3rvJabJKFnb/a9rekhHCBIAB7H7+rzu8R
JAfHMxany8mxVLNN61bKh2Z4q1Ho5IF6BWRff+ftmChyhmeYrzmbGkpXfC9nOCUXV7a4PqVyAnCU
pdcDNlTPsX/sRRFKh6Cgm/YYGRdXdu/8DCvnK18API8ajJnX+jATPKHfDIwkMLZcSbcthBrBtyy9
RcL3TjWT95jJYdHDMGD4q4yDSCveigrwSwJYgsQYhtUg429GYwfqkYx6Dd+EIDarV6kZ7D1tk7XG
1uvuf3xGZFQoretndP+uPaV4Sryl5rjHjFEnhNk+qsVoFGGyUk20NCzJujv10WUXv3qVc1/xSDa0
cFjVFrW5ITePzDX1Ohp6QWwHNJbTw/DBOeLo1KTc67EXrXryMWR2BJqGQ9U+Roq0HSM0qJmYRDg7
eirOW9VvDM/ospGE32yzoFRkYejiPiCAsMwHfKHZ4gY/OcboI859cyx7ST4YD9+wng4fw8mKwRuT
3YcGMMG6gVAEFhDVlmlYMYSWeGNiEtCA9VoLM0XD5qlLUXH1TlN8A25wpcJIu4GhmOXbzmuxGVq7
OBKlDU4DRFpJd4tu/IHPUXsCnz1SuesaAiEmH1/yDBaXIRvEbqmPMaxpBYGi+cbPJqYI1GtezSLK
4aUafVt6e197adwnIgt2H68wYd084ILysS+3JCDY4lQApyZw4n/BfOuKo4nGKkeULHlTO5rxlbf0
KmpkuyBlicKRI153ZtSUOSZYbsC91RxtHXVQw0S6Cso3z2ZvMF/VPbFJQ2rid+zY/BiaASQT0I3O
m8pD/Ltb8QrZ9rXS9kXhhxDHO6ktz4aoQrboy1yoY4G/qNN2kxKHoPeG5g2Jvg/CyQx1MN7TLtOM
hr0kfRHh3DSgnyPFbTRSALTZMwZSKLgH9aw3xoAnqEejsuWdbAf/QVYB06JnwdBPavnUUwTLrrtV
h1QuQMcDHLPpHvq/RKOPiaeONbXl0dVqWHteoNRR590EGp4P2MAge+X1aITVMSI6442aLlMOZRSc
yVUBaG1s5jO9O2QAJrstXFUV9ukodFr0bahnq8is14mDZn5Zt196fc1LzvzYkw8QwFfQWcB3CpTS
KXkDVFHbBS4L97PV7QqjOM0duFd1ARmCPfZg6jL1I5oDMIldQrMIA7TB5KPNjYAH0yIiTIZTwKkK
2qdxBFgBQoKuEkQSrkPdIo02alqDQcYm5Vr1QQ26gyCTPjBc92pqSXXQjpbQSXWzmCBSt4Rk3KOY
UHy+EgdQJ2IEgaT+2ACRZDVQu3e76oZZrOKP6HbgjKoQdyOm4IZRUeoZXQN3gYRkcnuHoq3asphN
dBsvYY04D/RAXsukObSYszNbVKNVAICoL2p7JKBA1fI3I8oU6tsEsP7YXDEn+V2p5QcMq2EsH5hq
THl1xRHAhJkidWiuJBQjEHwRUgucyTpaZPw5f8dwMINYXQ21TheJh4/MGnudGgnDfAkia8WiVgkC
RZtBQ4bSFXLiYkcvE6qE8qLWhorJ7NsA7QhjbCBe46r2sSurJ2i3dTs+6BBDJbcimss31SKMiH3U
2xEmfYwZE5V+5ucieFSCpGyTuADglCFXBkSMZtyVFKT0UglycIQlXxqsqubu0TRfRKtuZCp+VL3O
RFFxNDcY+8fdhY9VoQLR7ccotaAE520OloY3YXdmQe15LK7jW3ts10YEBYeQrxo/BsfkogKQitAg
dXa+UUBtrQ5oZL+1U7ucRHMYB8TG1CEamUi/iNB9b+YS+rer2Hhk8ap4wiETfSgyA3FV7ds+Qegp
bSnf1x46IvGwbb3ioFfW4xDH92Urvrvz8BS0sFLVqJR4VKgkOje+6wThoo+TM3QRkmYxeuR7wRfj
TS+770EjrqkyNwweJ5lr6JRYIaGja0oEZh6sKV+1fkh4NdyTjYb0J6GBJ6I8cGdMr0x2oLaeNiU0
V3D8lTI9wY02hLCUKH/YpaYn90ZvbtPSuiOrfMp7Kv9+/0IZZ1d3Wrv4uEFBPC3C+mEoC66N4xpj
rDOCy6TN0dJFL/sJEVfClnon0vqQabwFCKCdWh5qduhS33axf3CskbwyaWJ1ZBbD/URA31l3KjDk
vg0IS547QbVISzLoCQIr8zZ7UKmYrAfGxf2mBlJMMXbr6Bo1DNwDjJgLB2DNS6/PitK7QpP9lNtl
v/CG6hmd2dsSvz9P3ZhrrtxZQPcY8qwGAHA32c3GXDpFuG+YJYPXXGuU3KDSw8rB1NWZ/Csp4muO
7Ss9jb+0Fuqw+bBrcoTXwYawFZpYWcQZexBTum8GSYU6WqiABr25yygdtFics6GKNHDKMj94qZW1
LHLGis4ScRHoAaAjKzlN6VdcjXCrKZ/RIIX1KcvHQXPe6wLmBiWV27lx773R2ai5pl7fyOHvfxzJ
U/AeEX9OOsh2zp/viEjAvnOWPidzXiOFA0bHA7Jvd8ET+OsHFb8WFbhASHxxVTdo9jqHDtsG8L/X
lgar0XZjhHNQnhnzh2g27gtvOreqdOF58CcU0KyHFhT03RnzLWoOjQWm3kfAo3Qh2DaU78Kp59gf
IQmmKx0dG7yDsLTqxfVMTvqqSnGV0PvwBlu78UxNo9tUjn2nrqSzslQWCUXjbK6Up+waaQYkVBKu
1dnJFsG5UyQ69k2bfbRN3U2JqgW3qeAekxLuKIJF6lTzxh7DclGSzBhC+0l60bskr7sinFm4br3J
SZIZSfvma0FGctK86mATRTiPC2Gwl87BcpxYcSRdQYWxxzTEDlrsP0Bp+ZI1qCAlk7H+uLeh65j3
41qa/VqdXkM7HDICa89Culcv+3OBY97Wn3VkGvNw68p5O4vsi+WHjL45AFIbWqheFGE2eda5y0pQ
45QNCYW09tEuFi898GOAUdtxRqAgbq39VGPzEoyvgeHBLvY0JLKjCt9YUd4iyv/V7tuXgjXc98kB
oO2WWIoMEDtS1Z1QaAHDgh21E6RHM35FZGffco40jn1Wp6KrN+QQgntVKDc0sq5lv8/R8Lsade/a
8wkv4WU2AYoMoJ4j5dyJPtdVIAMO4WzVkIoq2fv8tjmovUCyT9cIlajsQQXyMTa1B7dLvhsQqRzE
OLCWO4WosA0ZNR233IVSrnBqWIeu/j0iXZkZHjpH6d4P0KzQ5ZdETJdUa7748URaX38DlEJWDoOf
csQi1D+0IIaAB3xXMyRJmnuht6c0t25FDoGyHK+p45/0Bml/k8wLwMpEyw4O5EDXjLZhEnAZcTe6
NB9NTpVUibzaqOpCiUZQ4cxZNOvVZqBqJrD0DoG+Lij2Hq06/zbaMAYMmFUVslI41620j7totx8b
d1cSP6vpqsNVwTDzMHhyK5mfY5F/nJfAYE/DHN92DTU3ByF8go+8hsNdMbMkuK+Z+KLNY8SQ2636
wLgM3pseS64wuIkVkNYrFfgM7RVN9SFa8eUw+Ytp0Km+GU96R0STQosRTP+GFeZm/XUWzWuugjs1
t83YvI5S+xK78j7n+5S0blQGqmInc8qQbSN8z6PqeXTLTWhHawpUGxUscqXSFpNFlo/ki2fMSDbX
nPPaZYRMIW3KvSUq0V6GEvsIlKDZqEksUywWHXEOhuIaqMkhBXx/RWYc3JGQt4AYQXJz/YxcSKZB
pZ/UsDSxt9RsfW0HYtODChjQzpv14slEhMsSyO62pN9rf40LAGQjUKZptRL++FGtDLN5E9bNTo2Z
mtwjJ3vqDA/9ECwka7GwQIL3+UGy48UgeVUU7jI6eAiuOhZ/02mK+HWV1cNuxDErzM39R8dYyUYF
GEblvqNrstTi8IvaW0yw01lirKB5LQ1n3iWhfe3hBxkzK9xE7MnOv4Rs3cBQHBI59rpt03OUhIg+
djemtA+5AwfMDm8GiGOTlqGJjBgws4Bo3HWGe+ydyDvnaxN4Vwc/1EexhyWwk4Liu10uJUeg+pmK
fLtZHAUXMt1t2I8VEaze46HGGk38b6qh+hAcUHm4GWR75wTRddHgb8kdlzNULstouleZTA/T0T4o
Nk5oXU8NJryqKXZJOseOSXbke6ec33LfO0ZBuEun4IyD5VXvmbsy5PSb20eReHji+lu14uuJO4eO
9DDgEAqm1ICdfR8SrowJAiAqvYzCQHBFAHHAKGkvIG0kuoXEEV/EQbb2xMjBaS7VO+hRRZ0UIygj
QVmq39SIQYAIeakRjI/zamMACR478Yo5wkPW4Dk4B9/SXjsFE5C3xgqfcBzYoiBx16LKaTpuxpWp
P6V98JwAdunr5B79+T37xTZ2LWg2GI3hNTDO+T087BtD2ruCwpDaPUs/fctE9Gxn9nVZTvsYcsrA
AalyVY6S8Yq4lVZzTYUQnYqSGVKoKmR3oNgOBtVbAsg9dzPGX7W5SUVe4l4lV1aJnIiao+p4MoPu
bIygMtjMvZgKL1tWBFQzzMobR8lil5gkNfxQMskLEb0PGFogvLlEFh/16eqAphZEDyr1eGzJCqo4
eosIygBVqr+pWkhI6D5G42bOFPxivB66QV3oQ2DwboqaZjPsUw7kxtdOahtFe4AcaG0/trV/VqPQ
kW2re28TYIvyMZCClWjBWAPMc5E2VZBCmvt+8PYZ4g51i1YcKn8Ru3SO5b3a+Uvpg6chEZWK8LpJ
9feYwSpCuTENaseoPWSueCjC8DkmcRhYsidoCveQ/bbCHt6dXF50o8d+ezykbn0QbLUW509Eu4JM
HBqEgEwLmA57+2ibFwjp9ipM/V2CwQClMv+ocqFha8Lbz/ch21dgNSd1Otg5rvKWwc9fEdh8cGS4
+VczDZnsODHvotJjd553UK1R15gW/wrj1EwgzMx31VRSV/0aUv//5z/+63/+7/v4f4JvxblgkRT5
P/IO2kOUt81//9P55z+ICtV3d1//+5/StaRtcs8QnqELoQvp8fP310uUB/yy8S9ENuJohLlyZiDx
yklLzT7WTjfxEiZbjm0Ui//sgbZum1j8ep4rdd21TfvTAws9mDwzjKBDOee5pAofeN591ToHR7Nv
f/8sw/jUOvUwy/Vsx5a64wBT/PlhmPd1Qz8BnLYrCDqzcddUmCjGjv/mZiUXIY1a5hATiaEVEpGh
El1Y/qGDVXv+2sHqFWxg2J4UHsgDU73iXzo4pOyvNZ0RUr43tlo63XU4b2Kt6v2hX1VT/v4cyxRC
0FLTEz8/Z3bBhxddGYJHzLrrUYrkJvdxP3OrAfP6EWMAUeqKJW7U7X0zhdnyD339i4Y6SAUJA+VJ
qVvWp4bGrphrY8Yy1dVdKuU3c3uEErFA2RWZcRIsvbXghkhGUonKRNEDNtlAJ6L/vLsd3bKl5zqm
pMs/dUMfjV7g0UVHfzipEk99Cus/PEJ8XjMMqbQtKQzP8MDS6J+mcFmj9pBYdgGSiymTVmx4cjmQ
cm3T17ksl7Y8jdxrQDhRiihXQ9RCR37zao0dHZQdJ0aJERAKN2KjqNtdeErabe6+tOOuIUwEMM1r
ZyX3X8rLHozntFuAzb2yzTvPiVGIs5AIc/7QKvm3+eMIw7ZcE7E5R5dS/fwv89RxY8QOAze9LU2K
/8hzXkHGu89DFJbGcrpwhdn9YcLov3ii40mJ05NjArH6NGH8sHWssg/qY9cR8Hchwapf93ekILm7
NkhJy048uAXa6YGrkS6Fcf37N/j7jHXwz7bBWphCEhB9miu2J/XMNS3KvwUA8kC0T84wvfazbf2h
bw3zF03965OsnzvXwAIdHEo4HrUwHrcgQkccsaR7NlI/fKgHWPXTXMi1OW9Sakq3FaDQBU5o03aI
quz6963+++yl1Y75seU7lu1+mr3h2E1T75bVsZebBEKh7B7GGN9UQFJ/avav5hRaIwYRjycNW3zq
4MRIGgPly/E4jCjTWBpYvLswyLZWqS1pMCTJ+qr0jilmeRb6Kw4M5iI7yfDWktzSYPIUdf+HbepX
Y+6h3AgewHAd5/Mr4UFUzTl2EceZohkGxmxFPXIZHpWY/7ybPR0parZ+09Y/bxJu54xJHOUVxR1j
G+fRFjU4dFCTpWNzHf1fPMuwDOlKw9KNz89ytHpC/n9qjkZRyUsYYODqVsV0AKoYH/UERsLvn2eo
+frzYeNYnjBMDjRWMJHDz/M5s+NSmzzRHBPkD89VL+oVDoliOXhwKqq8wjHCiWsIFZOxqSrMhsvU
6JfAsVLo6CMGvmbkkXR289XvX+wX70V0IVjQjiPRxP20iemRX7aloq8F5QSnA6zizu/tYP37p7h/
b70Dxd0ybMNjIVmfooogG40QYU/chuyI+Brk7VVUIGKHfTJ4ampHaeqTs7TlH4b5F8vpr8+11Yb6
ly1al1gIcnGcjrPFddp/H/DSgltSxM3acP50yv0idnJ+etqnMS69OA1mJ5+OqQM/0bYoYbrRjfR1
YKaGXcy4lUXGY1kV9gkBgXo7mdKxr4YeHvt/3t22YZuG7kE3dT5vWD4KwUZqp/MR8nq6gepnPcrW
yE8QjVEdRj73Rq+0fsk8tY+/f/LfYyqS3q4BjNhydNu1zJ87HLys4VK3Ho646T1RIgiQBUy58aV9
rfAINaRVzFx+/8xfbFCOimCA65quSej48zM7R3eMLErmI7d1EmeTu3CD4uiNQBn/8wd5NIquFSyV
zw/CzVDA7pmnY46dMRq5U1RcVaim/P4pv1iRUud4FbhfEGBYn04bBwI6JIt8PAYxygOT/jILbfv7
R/yixzi9pccRo6tHfVr0tRHiZZyZ3THuvZA0dmSrc7W5LTL5/vsn/aoxeLAaUm17FtPu57FhasvR
7IAliAZLvVSDFlVgK/zy+6f84oCWgq2V1UdAbTifnpKVKOtoodcd+7nMVp7zntqQGgatUiCB3z/q
Vw0StAg3QEI+DumfG1TbkzSBUoOz0NCrROduxYUs+cMU+MV2Cd2MzBRT2hO6/qk9cVxWmk7C7Bgj
ce9ZrrIsqVtKyAXYWUypWlF3a3fM/xDn/LJtNldNLpmW2sl+bltbRnPr1lVzBBfS780YWdJGw4z1
9z34q8GyuAWgnMNpYH8eLBHmjgZ8eziikUf+u0U31UR7YlvXOlJsoEB+/zjjV52pLpSuNA3HcuWn
7UHMvbRQTQTQ05nD1w5Tlvemnoq1QaIA7EVrUobyrVcbo5BFXthAchPdBulHnXMNwzB/aXHHeI7n
GUCwMaOOkLoZZAMu5eVVM9ookfz+hT/1jxpv4biEPxyXHtPs0/tqddpVBm50d2Br26x8T4dHMSqR
i+wPa9P4dJ1QT3JMphl3P3YD+PI/j7cNHiGp+9a5qwfvakK4GrRhl68LgewSJgxYdPTWyYhuf9++
X80yJpnDrkDyhNvMz081PdLbw1h3R9jAW+Tu62WUT9Hy9w/51Q5ns+kQR5uWLj4v0zK2QrOogvbY
BvVtF7SnRrtYWX/5XzzFZbhMkhUuh/XPTRGFib7g/yPtTHvcNrat/YsIcCySXyV1q9Uj1YPt+Ath
Jw7neeavv0/53PueFiWISF4jOAlOgGxVsWrXHtZeq0V2THZsyFTT/EsSrPi2iyvh7BompAmWuVyJ
3g1h2wVB82zI+2iRijBHyIiaT39z5fFenDzHUgX+U2Up0Hw7OOzT5UB9ixLExP1vWg3VpsH6ngbB
S6MXvKiRo2+vb96lcyB0zcIVOBTTnIWT63Wdllo+o0fvRlAYtJZf/NJ6MAbXzVxYlKNpuFFGYnTL
WfrSIlXblts/PCs8rJvUvwcbEaiwQv6bpwFLLhAA4ao4nMXB9gVtqXww+ucs/5JOVKz+xVH4HVqR
hjGuJJb1oi6i5wdmoHsOjfqrTMRstfyiO/ZKdHBxx7g8DFKqOunuYh18sDqikdU+U1LweXQqKV7S
/JoLOgUaBd1//n0+R4yLY1AFg2rVozM8t1bh34cwNSnupotaSJUgGvauG9MurY0VUbrVDMpQy8iY
NtcIfAAQnxPk8MzboDB8tyuOcxsPB81lKDd0f1UaPW2eQmsXAih4Ssq5/on6eXSrSEVz6MONm1wj
awmjLv52/Qde+n22QQiNRhBoqeWlGBEH7cH+N899ZYF0hOGaftjOreHtDaP9dVvyO56mpPQBeRep
P8LCYdn66XWPc9t32oZ0RaKuVLg8/QB9EeY6CbUhqelXootzR4Y5zi94L+rn1u93+lMuZmS6klc+
Fb4+6KHutIPy3lURaQn1YC2+Xb5seLITW/rCk41T07RmrYwIaEcfWli0m8QyoIkcPQ1h+hieOtAB
SADb2kM0KSuvwu9DtNhYQabP620T3ohlDX2KgpEGepYdRQ8hUj8Ub5qIdLr2Vg3/kJZvKPFkmw64
AMyfjKzNrbZj/P2Bqt6jLvLnWuYxtR6/ABTaK6jZQGlZ/dW3UcFApnIXRFaz8d0i39Iee0nbsrgJ
4TsHspcMG6WwX+Cy/qPTRlB+XfaaN9besPpfEGJOSHU4f2SAUezc/hLNDRmosm1t/xH6M9Aw8xeR
ZlTbqy+qIotLYQBfkNghHAW+XVG+9RWT6nnxbk+tikpcCwNN2h7qgJDJSpRvhlAeTKZ6AQJ9qF37
7DO4nzIXvu3tEdqw7EkZiiekwz+EioZvKsiQGcAP/eZdcPjMkA5crj44DqBoS6T3REboipdBsE1t
+o5BekxRpaTx8hG2KiM4za82KZ8mW3nQRvPh+tU4P6uuTeQAa4Xl6ETai/OTWKmvtLoldaQ21MTZ
19WauH5+1Yl9LIuOjmro4uy5yCwIg2CW754kNM+GYWPiFuqwVapMKQVT+CSr/lkyb3my+dLFgYcr
HIC8lUyvu+2t6Yz3cRsfItLrItqX8XM/0UagDa370a5ujDu1qD7Qerm9vjcXAmreHhJT/iLNt5eX
y+raKIdxIgUw0HtT0N6V/gRgGenYAL0Ap72Jhn5bQLYAR33wd1JSo++sd58x3bIOj6JmsHDuAJDm
RrRPRbgS1Z6HFfLXmQ7Hg/r0WWUvqUBm8UBPcB8mOzvKPBprb9d34PzLnZqQ//6TJytnM2waA+GM
znk2LKZTvxMrW8P9dSuXFmLpqk1dTqfgvwxcGoMKK9XA8dmdEDTo0IIzVr7k+SmnaWGodBIs4onz
+H8Ma6Q19P7ZpMWn9j9lPWOii3B9HRecscsgIi0umqY2fl/+jE/b1RfA4AwiGs8y/pJgCjPdV/Ez
wBigixUNxJ9Dq9z0zNtdtyvv6KkXPjW7+Eoa/Xa/MFvNg4IYaCBvevsU6jEEeeqYPM1+3wG764xv
yKXpnuH3qzfcNM5/AS84fLOCkMNBsuV04WnLTKWgLPFkgocptV9BnGykfkEtfhjFd5tSfhG42yJA
bj6rdpYZ3HbEF1xzFzwMf2Mk+DjRJMtthVQMjQLoY0fogLjtCTgNqES9eESTDMYdIwEN1jDhg04p
bX/+pub1XaREt8TYfzq1c9PDiDtYP9QZWOJ0bIviB437TQ5O/Pq2i0VWiTujcMGpNX7HFo4hz/Wn
z+3PWjfYQTI+6RkEv5Nv4KCnNrqFaE/xplqqHkhHMUHxBesBOqX7Iu2C58FxjHstBghJ8DftfXhD
wIExOXYYIAyGRrYGMNIIGGe2WV8arwhAMD/jtG92riBNAg48YRjLV94VtMp3KO6NfzL67H8z8jb/
mcYAb/wcQxsR2so73GUzTPRp91xpIdx+UEkR68GPErWUhzXq7Dw/tF9hju9/KmZJs8cc0vuJ9Gtn
jwn9tUxx4FrJ4YLXh0Z71Xu3fxmNsPqw2rm553eaL4Zi97vJj8AtdXl767ctYZ3r9He9xsmACcoc
YMdARAPwc/V+/Sto9oXPQOThuKaFOzS0ZW468vjAZt1YT27jBttm1PZln/1iNGcLsdOrXrtHrQOe
Ohb63oiaD7h6/hI1ZL6WX9/1EYKCDdzkkaPsYiHcrej7b7HFf6hS6m6X2f29ak81CiglEkU9fLW9
BBhDArmhEPuUlupLYY6v6pTBEDw27iY1m++ZDmO63dPrJojY9+HMp1bZbjeVhE5BhNqAVaIBCzIX
ogIf8o5qpw3J33lKz1uvpu9uP2u3dWKMUOyAjAkJlvemocRbveaRLls7uKlGFVySKG9Uh3kuwbSa
0h8HeFaAfBlQhlWQwjpBa4PH06iOd0/1wGy9Zt2nNlJGfqodzEkHHeOawFyBasLeFrzbffKXkoJ4
7M1Xw5nvJ3/c+ZF1Y9n1R8Akx6FteoiCoeHY2gP6f/zEW3jIXuqk+Z5HNWWiNHlv1AYaOzWeZdAk
ycRjmAtnd99ExaHMxbODTLWvMypmTcj18KtrfZB4ftBwczPva8U9jCZSBEL5ASLqOLT5n3aFOFhl
PuVK/yOdoH4fDOdJdWafYdMC/VDnJU1Lz6ns516Zv6mS82vIkjfbH70KYvlxshloNkCWI+oRVe8+
Y4uWk74W1gzdQP6oWum+w2TgBIyICSbd1PjGyp1bgWhnD12WMURvVjD96frWYY6cg2lrOCL3I1Zm
Zh40N9o7QTJvegMx0KK8k2y+jhj3zLXcZJB9l6loGe9HzEWNQTz75WOrJH8MNn17Dli382MHZDL1
KQbB2pkYZwJtOChIINJ8LV0XYLpZPKGWszUiuPWuX6ALrwcvIqAFx1QBLixrIRx1NQpsd3iCPteh
sYwW+6NdiO0EP16vIEg3u38MRrriPC+9lRSVdVpywDHoAi+yYdN3A4Yfk+Ep7SCd0gIrO0xdkG/h
UmFSVYN3Sctzn/QzHR9GvYaQoGqKlbDgvGBKmoY0nnywqWQsPUcYJ8xaMQjwVMM0d2ymOnwKLSP6
UrR1/9jPtfWoOEMBRficf7m+6fJJXjzZdFeo0tiEPNSgF2F3LWp4XqJ2fCJEkGWaEB6R3eq7fJ73
8kD918qyKWiTRoxI4g1PnV0c+Ydj3jVvpo9EuuHshTuspPQLczR9DdOkbudYgoqusQx/Mq2OmMQM
h1fI7H5qBqPPg/viK8a3gCJUyija9T1cBHXSHJ03EzuUC139d1Dy6fk1Z4girHDwX0Fs/gyh2+a0
QcLnr0RXi0/12wy1Lto6hkSKLcuSZjm2iqID1NPRm7ONEGWE267Fw0gY6fUVLbEg2AKR5kAbQ1kN
UVtL7vCnJaGCZIZwkpRvLZxZRSenpBT9L4kTz7Q3OXoVQWgtCS8CrbqJWPJ1+4v7gHnKrlRDVQA3
ZIPLfAfqYEAReZS+GWpPJ4ZHEqFay31wywBfYCsaum2qsoPOZhUOop9eCGmaP4aF/6HCfFbxc8XU
jbBm5G+GOAh1Zozv0JcCeeYv1SQjRF50xz0wmLRnNmN3fdmL/APbAi+g0qrRSKXcZfTal27j17YS
vAH68+yAaKd2Vspx52dVmsC74uouZJJFOyrFbPnBW8yowdx8Qdkxsu3v19ex9Kn/WYjEERrgGdnM
5fHJlcgszNh/5Y2U7FZ2yJNpQi47mIMFymaswPxBuuC6j7No32O1eL3+C84PEHVumuy/q6ni3K2h
iQkrnQWdS/Yryb/wLa2+2dXTIUpeJuGs1NnO/Y2g8ETkR4uFAtqyvzKVDTWTZkrf8pI5B/iLUwFb
k8r5RO3H0Q/X12acH1GbljjRPiuQ9hY+2yqBpleln73qitt/1QO4J8t4Mv40VCvcw4cq5b90plJ6
4NBzGdVv48jgoRkH4T3BtQMGJJ4POb2q26GC3bmpbWjq43y8AeRav/apnTMMFFNAEiUSu26eHCyF
uQi4bA140nXz1c1McVsrjjg4o2Vsu4ZKGsrQkHgoOaWGgfzq5fqaz46trgII02j+uoCBTbE4UIOw
B22Gq+zoJBTq2sJ67MDUIihj/fUvDLGpNOc06hlLlJId5vNkN3X3mvrJSMGQCl5dMPkNs+katuHc
yVJqYPaDThOLMuk+njrZMsjsIUUgFw4+7bFq3EcVFcbZdH8FUGq2knApyG+H2rzh8WckbiT/dKKV
BtQi6OKm2rhScEKQrsnnclEpQAiraB1dK17RvPkWutMmj7SPARV3bmhvRbAZ+a9jtoYDPnvK4GEF
BEHiqtN1PyuD2DD4pX41qEcANY+N4nwtLfRXDIf5gSATP69/0jNfgDGK+7YAPgKWfInusIZGrRGl
Ml6rtPwwJFVgnXh6l36rcvMDarav5TCvmLywPguIG302UIznAL5YCXOEXW2+rMVcTBZlYs94rXtT
p4NA4yHyV4LYMwdEY4XmNX9Uyqe0l09P0sR4SglNsibzLm2TOzAaxXdDHd1L6h9nJdG9cBcdh+9H
JwP36i6vSIFyzxSpRvcqerjxrGpyDxkvMfO1zIpd/3Tn69I5kiq4HPAR6ll7tDBixaecQbMorZHT
mlHbTAzJapD2JgSsbfNdNSPGQq9bPf960qqMxR0WiWzT6W5qRqFGpdCboyaGmrGNrzz7KlS4kmXk
X1ii6yfDb2LIZe/JEdAjaPUInycCSXOXvZcI1VI62qlpt/Lwn110wDqywfh/pmTs8Smii80I5Slk
qrwW0Q8UdmTkJqfYBcGjZAmrh58W9OTX16cvSiKuhAjZcjMZI4RmfDlI4QPfqprKaY9BE3yz2+qX
BUNY+Lf1YUX5jZw9dictvhmRrJc/SVK2TdA1RlG6Sym3RQSYmu0zn9uNNCb8NPxLawBqXv+RSxDh
2Y+U5+HT1iC6gDTQaGdHRHbsRyOlZGWaeXooylRljrIoHxszRbgK8N7NyFzmZozRka3hd9pd/yXn
N+t0txYPgmI31D4Iu4+DzS1Our0P66qCRvJ1M8t2wn8W7DgABmWlSl0iUGM1H8dQZ06p7egb8DiV
O9Qipq0axTw4I6G9grwqPDqgRf8uJiUKNgkTzP2WwwLtVVyO70Iz8r0wFfGSBj2kGhqF0zwz56e2
yvN05Rid7wtZHMkIV0Q3CZgWKXrO1GdNAq9Duoa2nzNYf/BOf9f0fu28XrokZD00hyjgyUfj9CQE
QwP7y2QBy5vgpEVgEHwOd8Ri2F1SR4BfgOnh+sc4f510G4QyaQ4YdPOsJ6VTzU2KsCqPjglbGQJB
ygyZyrMeRPcIE8MAc93c+VbqpMQS6kRL2BbLCzkHaiiMYWiPlO80Cx5hsqvX6yY06R8/1RTk8eKd
lcMtJkExIyinu2grU1VXaqN6CbQsCiR9fvfB3B5j4+jTq8w+iukerMA2iP4U7iGtemYCk5VLLd3Z
6W+g680KEUySve9lSD5Oup6pupN5NezZbjId55q55OsLPf902HDN3+Ax9nMJG0shbxp64HPHbh78
9z6d3S3IJMjpDL1SdqUa6humwfVXtOfmFW9+/jCeml64rCAC3+MwpHVEUtHZKcjwbGjA+Q9jnvaP
OqMqGz5zsPIan++pSQuS2gMzeAA51MW7yIhyVo9xLo5x1f6tZf4PKNSu7+j5/WNeiYk7GRYb1Dfl
jn/yxFWs64zeJs2xn+hXq+I3NaRDcVq/CzVFvlEhBHvXbZ6v6sSmrp/a7AJfV+pSCY7OgJZybgXf
S0bhr9s4v3WnNhY7JyorGxXGJI8Qzt87VvrcpPG76nQr23d5KXSJQUCQVJyFEwpSUlqTJzCXQqda
DjcBRB7/ZiX/NbHYrRnKj1l0c30UrfjeVvD4MoPrVCvf5NLNkjkYuR74Ltp5p9+k0DWkqEqnPlry
TEfmbdF3/rZUIS/Rm0HstCiZtmXv/vg3i/t/ZpdlSnWcOJe9BnxRpefVCKbmiJKm7RSF/3BMAh/J
iaAIY7m8asyCyBPz6aT3ZtsrXRknRyMq7n1Bu0to/hvQw5uR9geth2blw104G7qGYAn1JWrsvHGn
Bpsh9wf0j4qjqbTlviTevguaavpyfQcvxFIGKBxB9Yy0zjwrvKgqHH69Mbie0/cPHaRBDGCj+g5E
r4H3tXKTtzDTyi1jBTeh6v6o4CC7/guk51s4fp4ffgIYEtoJy2yvqJq+y2fX9vomf03y4Euih7xC
wUTh0ATRfd3ahYsNTsDFX5GfAHpd7CpTQ3QbY704wq0H7QUESJt4iu4CwWjlP7ZkEOIIi1Fo5jmX
1V/bDq2xsBTb6zQ0iNHG2Wt+SMcuz/+6bujCQTFIJlWN7E6CbBdBaKK4CfUcyL4ViObvOtUtDj6N
5H8G95HnnyEZia6l3aExZnR6HGNbVWwEFGyPPmJ6HLTSfK6HKDi0gw0H3vUVnX8kExg648Y2KJXz
YmBkFaKrXE0cEyvTHgozSNFtr8VNp/rt4bqp5dDZf9aFDaqPxHJnJdwRDQU6k5rwBqr1qFdn7c8U
bME2c5zqJlYbROncOgx3TlHAMVh1/aMGk/dRt5vmUNsu0pohXVkjia3dyi+TUdfiYjDhyLMKQI6K
i7rY8VGN4UryC+FplaF/T+hi3s+q7H7aSXPLFMCuhpkk0vrywXDNwBMJTAS0GeOV+3nhiaeur+rw
RTBCdOaHqjbqoBDXh2MCFX4wH6HFjfxHATcc2NetZh96jvf1pZ9/f9zRJ5PyxH/ytbDq1HQAe99T
XCisRDm4YLWSryjPrbmD88I3xxqP7gpyK81gaunU1KygLdoz2e25RfFiK/NLPQN8lOp3KtzYeLx9
ighpVvrdtqvMj+vrlF9w8YWpy5hY5+yR6C+M20bZ6+EczEh1SoYRsxpv4gzytI7WdgzPdlf19cqp
Ms8TfIOEiVRStSkFndUwNaHXdaOFlufWlg0hiDpC9jNOj5ZA13nUUBN2jAZ5YfjWt1Y2gPJNhzEF
Sj+BQAjcArTlZCTbWtfKQ9EbkEpGPTyeqmFuKzRPDzFYihugLdGBj4e0eGvAWdr1EKJbxvyna0bD
g15Vzd7SahNWgRCqFHWCkikcqWJXRuuDS1Htx4T6C2RhkFjcmKmt3QyoCW4SkecfOY4duGOgboMi
7v+xl5PzrtQ4qfICaVy2tNu6mmIkQ4ujPoXqR8IY8ysdkPJBccJsJbE7f/eYXSHbodZiahY3/fTk
9e5c15HfpUfwPB95gdJLDPGa1bp7dHi+XT9o508EtizqmxByCJLJxatXCjvNs3JOj2ozfWm18Cmb
g7vrJs7vrDTB8wOcUJanFzlkY41Dlo11+qoEUejpfmDfgS4b74PELlZ89vm1wRSlPjlaJh/Xhaka
sEsyVE529PXmpmncQ2z+HcXOLwqnylr77TywxRZ1b0qLrqCXsbiieVcaSdMUyRHdqMMwD9916Gvi
tnoxR+NNp/KTNPU/HE3lScKm7KKSDtNF+Z2uf3J/LQ/qpLLK13S8bQoPpo+NOT7l0x1joT10ltc/
3Ll/x5rLSeTUk4Es40xaGr6qtqQ6xRBY4QbiEWhPZwgPo0lMB7fSMwgWu+lr5JvWNycum5WGxvk9
wCGRjBORyR+xhFLojotE/OBYnqrBQ4NS6B+ice+UUv2WSm3Z64s9P6WEfC6jLr/7C86yUswkKrof
pm8coRx9G4sq27Zo7WxVLX69buj83PDo6vKPpKGgRX16uwfb8Ad/ds2jn8HuXRWeG/4JI04HW1VV
eV0boFuSF+rKW32hkoNZ9hIPLwCsLo8r95O6N4RtXklFdi56xqlhRFc7tCi/t4hlovCuWO+jmsNg
GT117o9yWnFr566GSTJiN2JryjX80+nCS9dH51efHa9mcmDjJsPfU7LWPbnQiJMDa2TNgpYqXnTh
Owf4k+yoqiyvnfNDG1R/VHnxI5irY59nj0EFgbep3E2Jvu8rqenQ0EyG1PEffWH6uTqENExfGLqc
BVvi3wF1G32U+vOLZjW3zL9AexGg0BrdiLl+SuPuJdbrlTb94qr8r0nYRZjZYyZ5GS9UZpWhkBWq
L5MuoMYt/xCUA7Upuu3j6K/rq1szJf/9Jx9kuohEx3UORnFOmsdoDsqHFN6JrTLH8Q5YorlSH1sc
G8kYJb0QABJyQIpWixeqCayon0UVvZigUOvi2Sfkvr6ixdX/zUkFqp02MV1iesWLMwMdI4RmWhu9
FL5Tboa0hTsL0VSALeHKyVi8T/+xJNFh4HB0A7d6undVEsfkzDaKsQxt3SD2WVCaULK70AwOpbCq
XWAMazXcs+/FSyh70jy8VKfxOKc2e7sIRYJkmMdUmhQB7foN0SP0oBnaC4hjX9/LC1+Lbj3tUjJB
wD7LZLCHbNgvyogwCWZvyWDo19aKiYUD/b2JkkRADqDRkl2aKKK2GbrCTCFwRfEDIp3ol6YhxADN
s+7cKQr0GNfXdOmrfTYof9CnE5/mTl9bipV6QKciOgmSJRDlRsk0BQPA7XVjlz7XZ2OLw1jgn0bN
STOPZpnXDOXBN6PDYDEujSrbP+zGLLfyNxr908oa1CZru/VLr677FPabqbpRlW56YvxkLZhYeub/
tYXfJ2WVBDWLc+iMoKzttkm9RMTII2oRlOjDo2GkX4kGNwJNbMldWBLwa4rhFU2zHxJlZXMv/wji
CYlNpX62DGkUeIR9nJVKTjy1r43PeE2aZMrOFe9Dzyi1km+BG8IQ1f4dR1D0JbNevbiuv5ZsXThS
cn4cSBWzI/SoFpsBT7ip5W6QeUEzPJpp9ar0Jk2pIvhTdfufaGGugG7ORjfxohS3CDyg7VHhEVt4
Hti25iSvYtASbVU9+FPtgEr301to+gvkYvTwh+rDTqfNYfsjzKHAjJyZubG6nw4FzLvwFZbtD8eF
9JEeYfuHpnbDP/fzVLsl1t5gsJ6tOb1loal2pakHseeImh69/g5v3a/rd+t3zv4prZZnEBYhWTbV
LcKh5RkMgBsiTxkUR7jaBaowPf1hRhH2rak9oJkjxZvMMtpCq3iLTIMK1y9Xfqh/SlGYlZ+yyLZ/
/xTqxhTPSCnxz4vlUshiGG/wUy8wE/cGfOY3UyTiXsQAd+q5y5GBGMfbOHB5Z9V9qK3CB3+3hpeb
ARkHaQQXj7B3cSQQIrWZKs0yz5gc5hwqL4DJMlXsu7R23kHCfBdGx9BGwKycAjYE+YI6QOQZGTQo
cGwED7sMothoPKzsjDz7y98F+FaGb1BFnJEomhk1lTT20XNHcWOM6hsnRc0zzGGRNvd6jbj53M9/
dGN0BG2C1vS4GhBceMToT5uYpqnukmecHsU+L+sejL/txeiAKNApb9xWlNvr67zg6KklENrAVWPB
JLHY/pKQhlHmLPX8uIG3G9bxbe0n5Qu4zv4m1iz7eN3esqD1+8SBgyN0ITTlfi0M5uhGmxSaU48x
07sM0cUEUFgG8nWE79UMULb3B/fgMIO6/lEvhFiQNKq2xiQbdJzLkndEhGibQQQrfljcOe38rRHN
9wkBmutrvBAacJ2oEKtyZo620+LD2eMwxVmoEhpM32a0w6FTQtSuvaOB/GYM4t5FI+q6yUuenMAR
d4Jzhb1gcY/LwezyKuyDYyaGG01SG6vhs8Qc6CMoCz2zX6/bk2dveTsAi5KTA7ezzhCjjtLFwgkJ
RhgoeHMo3EQJ0iCBaN6TaPiiBDrog/JN8khft7tsB/0+PhDMUZOUTXiir9O9hW5dKe3aTrxez74A
uDo0GeIhGUMtfvziS4UC1FEMZ3xgMGM/rT/d8nguFg4G2KaFSOWffsPi28Zx4wKJc0NvrtFpmIiu
vcLJ6qdpNvW3ojSqPY8qmhSmqJ6NOVDuOzUTkPg76s/EbPK9xBasXakLxxoGS747Pwy88DLbtO0k
EQr6LR6aOdskt34GqNa56OggB/pSQgHfulCwK/3H6BBfpbVG36C9Tzp/T1fwfW7X+JUunH/Tkdhl
6mxgmJexvjYnTsazN3sqCn+huUmtL910X8Y1eCwbBbyVM3HBTzI1ycYR0AnB6T89Ek2VJYVqVIkn
Ra81vftonHYt+L5kg/eaPhlsNJTCF5+9TJNi9u3C8jK9egt994efNdHKHb70GcG0AW8DIijhkKfr
EMzxOnmkhDQay32RJ09jP2/TsXi/foUuuApWwUsLQRFueBnhWEmaF1o+zV4/pPmmtPO/gwAJENvu
Ysa59Y8aBsf9dZOXDoQcUKYoIntzQj5CnwL82nWVrh702YMVCelA5clAHkqBpd5A5qSei5/RuBJi
X/BPtDT/a3GRLMFO4YR2lVteDbN2MvbP2izuA+j78iTJECwMH5opvlGHYaW6dOE5NYlmSCzom0AW
uTgnqMK3hc98q1dbYtu5+m6Ok5fR6Q4pE1jXN/WSK6QOASsOfGn035ZlWKd1fDtsq8jzB+Q0JLNo
3rX7gqdUcubLkCmPmA6kHmwipwIj/b/Y48/25Z359FVVOAQSZWwirxjnpyR3bjLY0AlodmWLZwRZ
m8LWtZHyE9cXfunb0vEy6MnjW4glTu1OdlI7jH1G3uRED/QYb3iLt8CU7puiRSQ3p0hbWQ8Csvzr
di+dYsZ4LMbfZStu6WabLgv8FK1qT0pY2PBYNB1olci/lYG6aO0XMdsrcyAXl/pfk4YM3z9tMQxY
dd8VReTlIZostpMi+F0wBGx/kVzwmSoe8hxaZFv59v+11CXgThdFmmg+Sw1jXrWoOaI/+KAxrCWV
G9wgvYuQJ71u8tJSQWVTlhJM2TBQdLpUUSr2TJwaeqj43U1dduia+FmeIltOqxL357xbTZz9uG72
0oWlfc3sEtVL+igLs0aKiIfuoDSvleRZYUX8Gw+Vuh9ykcEqR+dxrfp2yc0DunCJ1iSyfhmEarCo
pBlUh14lxPM86d8ZqbjnCVsDVl2KtMHjuvLIUgI+K/MBxa3LJA05r2P3QyrAhKPDtGKtvRkQ9FPi
+MJw+Utna17lr/GiX17kf20vfINbdzAgFwG+qQ8OlpH9jeDjT6nocP3rXTTDm68z40uOtsykqxLe
hnFgL1GyejLn4lVKWsQQrV03c+nmU8oHXQVtEq5Hnt1P1zAN0SPTzCjy0qa+r43Zi1zT3fhl/nWa
LB7NcVfMzUqt5OLBhI4OfIVKF3bpbQbKIsEIYRRsRyjktTmzuvo+gY2AYGftJdH5/cuglrDj/2wt
r3tTq1OQGHwttW49K9EQbnduDbIIqXkhVXS6Dr2gpPkBoea9n4fbuq5WPM7F1+zzb5C/8dMeD/lo
Rq3BHo8iftIL7SHL2t1s20hNQvewgXPhRorPlc104zTa17LT18qQl8py+ID/bsPi0EL9MMPcmkRe
NjtIFEuteNDZ/G/AvJYwioP8/2rxWPrJ9t/VYkgp8H50bHhelg0bDZiZYBc4zDMQ3DkN4xuoapHS
ZlIVGeem3GE0301mVx36agLkFP1jHl5KUxLQR01bTjuKZSydu5nmNzAAezEan6kLTp/pmF0yrCoW
XDreNgw/UEHJMe5lj1zPgrEtNXKWVMnv4SrcZ6BLWxukaWysFblkArA83p9tLY5WmidT6CY5gQqD
MKBKnnLXf5ABWl40z3XQ/D10/a06pnddPj7wwq14jwtOyiIYpcYKCxDI/EVMKCLKiHYw85iiGU3/
eKcmxcHI4pWw6NINohMhxRmoK8t57tMbJJwq0rLUyY9B/4FKNvqSUkkSxANj3aTUe6mp7cxHOWR9
3T3Ke7HYX2hKaKeSFxH2LsvIM61kJSuNgpzcIeI1y3pbK76/sr4LeYvMHYjpJdEQtZXT5dVGNgzg
7RKvRYcCjdXsISP24WHYu2b5TpNzJSC5cEJJpSG2pEUuSRQWny1VdNjU0xE5x1B8BZNzaDkxSpQ9
uUpfrezghbXxVlLiA+FnkDkvohC9Ngd7asLAgxfjXoq7VTmTG9kkbuBHe6dusPK4LPvwsozyG28j
R1JUoESLnDmFpcQeGlU5gp0LvyfuNHjZ6BbVxoeo6M1R4sFHzVshdzHhyGoCw4W9x63yr3M3Wh99
JMlvkqjrVl6iCyfJxfOQxwMO4MYs9oEmIQjmuUVSGff4U4mG+jYPTetw/bxeuJAnVhYnaUz6XLRl
q7z4AtFAu9PEs+G3zj5OtWAFr3Uhqj0xJQ/Zp1etZwoasV818MwsunN6Zvy76IsPNcq2y50fEQRJ
m2QebyM9e72+xkvR34llGdN8slxoWZ1Vjh56cg4ORdSXtlShIBl2joI4cvExZPGRatZtVWZfr5u+
9BEBrFIXhKAclORiezVmBlDaUJ0XsyrUu0JN7K0/ufHKR7zk7uhfM4wDKpKSyTJhiBrG/1FucV7s
JPYGv463LPc2U5pb3Xee+7xiHmK8H0frKdGq3Zib/9wfERFSNKeXaEiU5OkG+ypg29HPR2+CDKCz
08c0Vd5sW7yEwxjtqnLNy17yEaBtLQquMAmf4aCSOVYdIE7OS9uX+o1v1u8mddatgjDcjFZdWK8R
KK4ZlN/50wlCzCeH2DGOALEk21m1PIDAz3nRPyRtcwtFlr7iBC8cWVnJANXIpBzlqeWQBvDCoFHR
lfN8o9xCkLRHVRlB9tzRv4+OuCM4fOkEunZRfXv9xJ6v9MTwckzDjVTIC+QtRfVZ6hrSfduL8j42
Y8mgfd3W+e0QEO+QlwiCPSoYi2MTWkauDGkWeGqpG0g+O+2jL0S+/edWAFIi4EAcRydi4d/9cMzM
PHGUFzOqG1i4EFhUYeVa+2LnkZVkGGYKlzRTJS9aOJkmRxVEmAMkVZCn6DHca3l0O/jdbdJW751f
PaAVtWM/Xi19uBXW/H59leeO/LN5fM3pCQ2A9jZ+VIceiPxnIsBH3UUnVNTWGpbq3I3LWWryP5BU
cCotK9rDMDQpNPHOi55Fm6Kk3MMJ+Y+Sd519dSIpWX59afJhOI2pCKkg2+IeWEBmltGOj9jzrBXl
SIMluC8MdJUR79Xr4naAxOu6qUv3DowaE6qcR9KfZaOxC+BsMit98NDnzZPN5EJP4yTqeDMHSftr
HExjnyiddteDen9DdYBOdUSosPIrLnxMiZST0Az0fM5ioArGN2COTeP52RvNjE2vwtA3bgfnm97E
28Lx+kTddsn0GJiw9IEOcV86FRV1beXqnCf7MoYmxnRARqB+Is/CJ7cXtKE2t1HceHbh6M96ZprP
8VRCDdIm+UaHy3GXzka0KdOiXPsQF/ARAm4JicSQEDCwZqe2uyRLzX4erBcXpPuRZqiPHnUzbs2m
2gymqWxSNGjewy6xN0rWp18ipWcItaha3ZtiRts2LRSR26FPrYMTqO1tjCb6LglmbauqHSGbr7p/
qa2VbpEOTXZpNRW7QGXaOiQbe0DPINxRHn8tOmfa6X3DwLoNFKUOM744daM9ftHd1An/oagrm29i
yrud8IPa08bJ+dEVVnp03DA7ltmUbFto9ohjW9xPlNh7ra/KJ+gM09tiqvWdGVbtLo8SZ2fjq7bK
pGuvZZr1kO6VnbnBsZU7Ebbm3WT1+dZqIuOpcEHpD2pmPMcBuq6laKAySyv/ewu9/k4XaQTxnvu9
aWHbbqD7S9Kq4ZQoCgx1WaQ+wJcvHgOtid+i2R6ObGX+P5xdV2+lOrv+RUjY9FtgtWS1JJMyuUFT
MaaZYoP59ech+xwpIUtZmnO19enTxMsF+y1P2VccJiPIJSCaTbneyXwYdrhR+ZZOzROR8Oko057v
sUjJVhl5H3WQ0bkbPUc8Iu1Jbmpo/kem1DCFn+gQgmrHdoG0658G90Q4GXBNEW9ygmPRbhAZDSFH
te6upSmmksF4Ond8a5USUcLDF67jOmsycG4J9ttNWP5AWOauoRpQoCopje1YShZlQZVGEMhMNr4j
9UMKXR8JZQN4rk/4Y4+qT8wroc6Fy2i+hCAsA36hDw+xj8eSFoWXTKP07hLmFesC3ZzIcgz/l8F8
55iDk3UttqOfb783fR5AcJEIADL0cUBoBVHPSCx2dksAwkp1ZHyK7Y6tAI/BG13JF8f/UZIM5lrg
WlwFf1yIB2btBeCEKQRQPiW0pXSmccoS/yTMgIduCr3TjBQFaPTajFG5SDaJXXTbry/AC4EB2skA
hAFdj1PzRgR7d+9guFkElfNz7xp+KKH1HSVN/fD1IBcuWQyCzrmPnJagef9xYVFBgxswSD1n4Ndv
qDT3Td7FVWE9/fMwNtS6gLQGGRVJ/2L/LNoXo2LCOHUQ9NwLmuldH7j2qnHINYryhb0CbgnqZmjK
QxhkSZCCogpyN7fl51TOOPlveuwOee2gOQOR9Wt7dGH55goZTsWMXEGD7+PyDWRMi66Ab2zhOPhi
LcZCI2CHiurVvy8g0KtvlAOUf5f95sFjsDLVrXtqdbsaR3UySjcIu9759fU4FwoBiLPx5GK7gG3+
VEGvmPYSBDX8DLOvdZPMyvTjth27eMqDDSmeW+BwEtx/t6P6FvDuJnCSK6/e22FYhDr4CSBmAwV2
QaaT9LRFaIWfoDvo6ldUwSZSQHM0x5UctqieRRzOufBKopAn55CRSjy7At+x7Z4GO2likEmnVcMr
BQVoR9y0JXbFz1Ibpg8JrCEaZN5Jo9O4r4Qf2cxxQ2SM9WakZDhWA4M1azcbtcNGYWNkoIRVxGuu
1FsunJs3Ah26FOY8zcW5kWADNZWr2ZnLWkQ50xv4xe/NMtVXoqgLX8P7gd4Uhd9dIkbBhJXi0Tgr
To9FURzYZOzTID0wn00hcfk1guKlW2umBv7vzLzF05D1DTHVDFpo++aW1erOrq2rKMV5eRYnxAF2
ABEq5DfQ5pmX992sXCevAgSk7IzDeW7ltoPd9vwf9Hv1D7Mw95YLSMHWG7PVIFfZXAIwXgs0v/Ef
0j+J8dV2/rkzO8flkJAB5ARNy2WCZWdprqzET88d0o/a0lVsB3BwHXWxKwI4zDv9RnG020RVXPle
LjzGkEIhyJRRKkQ1YD4C7xaDDqmS2YSO5Qh95LjGeke+4qgq41UeldFeCYcvbDCGg8iZDVrSjNr9
OBygQ0nOTAMdAV4mO1MU1T5ry2sYngsfCEYBYc5E1wHQ/cUxSoquD6ycZmda6/sJcsxlrh8yci2w
uDbMHHe8WzsDeGtZjoKf3SGQbthIJh4Covi5ayrx+vXVemHh0MQBAgr6Bcgllm+ggU4ia5yGnbWa
+tAM8oMN9H789SCXvgy8sIgYgIlD8WfxZQSt68NZA507r6z5XS7IrD1vZijCBxDrAKQ99qgeEUiM
A5iIqbgyvHtpku8jw8WCIlFyBxvX89lpvHpfag5l9zGHvP0AjXQQau2V0lBvkg1ND8j5xl0zwSvO
LhvQsjs1rT3DwmUNz8Kwo34RjRLZCBSLKFyBaVvSKC8GGddl6m7A8a6OuVvITVEM2cEwfAkyQmeK
UBAh1koEet+RBojHprRDnuYQ1M8MsXKlOR5dNbYbNyX6gVaZCawM7E4C5evbFiFXFuJL4lHV1SiQ
4JuzXjqnbn5B632AZlMxtZFjwqOXjl25adsJQqN+FfpyCl2I2h4owvgtpA/6jSFzepCutB5bqo+w
37rLgazevAEFB0fsp0GvnLYespDZfbny1AAJakg23n99JC4URnE1wfHkzXB+bid+POQ8r+u0DCRu
S8+O06FZyS75A9L0LSXI5nExpbM3d5k3kcfM361d/XO/C1VR3BQ+oGyIAJfFklJNtel1zEWWTn+w
Ubkrk2H9lG0V66+neum1AxwHTD50M+Yy1MeZ1t5gBWmtUMi3m7+eB9NxOW6BU88S63T1xr9w76LY
C14WfI8QLH1CSlekySDM7Jw4UF4hSnbgZqrqJSjqnzIANObrqV36sFA/BztjloE2l6OlCSfCUyXU
0HzZrjgnNPZa07+ygJfCvw9JxyIfSFtgJpsxyM5uMTxMpoDGawNT4+Y7KfIgVI53ZKSCQL27hvxu
6FO+AST95Gv6z32Sue4EGipmDLTKUictcHQxdF6SnRuZzK3Yc9HH5aBuhiaNSeH99Ww4ZOewZ/96
lS9cnwh74XSBPh+wC8tnJys9kfBJFmfwi/fokwHCXDIRGna2lqVxxxg92BY/Tnm9+nrgzw8R0kvw
MmcKHsBOS96FDVIzr1uwx7JBx4r8gAvUGhHN14N8nh0GAZ0Y+Lf/tEo+fh5QzW1NVTbj2YJ6zC24
mOONprL8WeR9FgfMhCBiWrjJrefxdDUwxa9cBBfGnw3XISGBqhYi3/n/f/faUlSBQKcZhnOn9Pd2
ro+wZtzW0D8iXG2Q3QRbnRn7CVfJlaDlwvIiHQQafuZPwEJ5cTG0qa2kVO14tnM4P4FiKPSWW9e+
0c83AgDooNhCkQFZIf7zcX7oVldFoLLhbKXWH5ek684v+kimrQNnbOeaAN3F0bAUs2QxOl7LlFCj
dgoufzqcM0jeS3wbhTBA/WudG9Zfi10urB+KLsDDBW9EreVYZe2Vg85dde6YCT0MIFMQb7tWONVj
fSWE+HyHw8AI7TsgKoGJ+0SsFQpNVyud0jN8y18EUI0B8H4J2u1jPa56llw5kxdAPlBihgAY6jtz
rXX5Zkz95NiJJslcyp8enBY2Iup749r8VItm2LQuL+KuIFAzBGz5CC3aAk4eJgp/MFK8MvUL3Kf5
t4Dlj+YJZFSXvaACiuasYF1wskB0pBOcgWsnuUm8NAomf9sS7xAEcMPOIhkVTkgJyDF9wE5N4OVh
FpFp41T/jzPtgxiMGxhdeFxOyzM9MnQWhyw5ocwGZms7xGJAb/HKvfv5dZtZ1BgAFTbAE5f3rptz
VXGHeqdy8h4J4NEmt69ACS58LgBFI/ZGNR0tm+Xa8gB0916hHVs405q01l/oHKz8ka8dfU0b/kLE
hem8G2ue7ruLrjREahtF1p+bgP8kZr7LYVoWUmHuWW4hSp28Q2P4N0Pe/iatC/aade0hu7ig8y0E
SYO5F7e4aj0uIXRa0e4MLartaHtRcZUCceE2x7lAYAk7M39uT3ycpNVOpehtNC6TVBnAWI8Cvtll
B9IWUAZhT3m26wAkXdPUg18MyAxXitAXmiPYReSgiBSQUKE29vEHBCkPUleh2V8LkUalq7cTze6N
so0b1m7RMj8E6Azr1N+kyr1pUM7pE0+F2jaO8HC8N/gI92eZX/mIL9xfgPujYY0EDPiuZUXVNSwZ
+EXinqBhXW9a4LKjxHBYZHqsWfmBLACpmfIr9aQLJw7tSJRwsRt44T854lpp5yRMOHOBtRlvZACr
WjkRFQnfsF/QnDG2nl+pdV8W/d6f7CyGbV+zEopec7v5/FIArQ1VFnzJiDNQRfy4KQgXCU2EZZzQ
NLO2mmTphonZHwuZ2z8/6nMnG3UIXNtoiC7zGoKkqRx7ALIyaR6D1riBYPJ2tLIr5+zCjMAPxFaC
wzc/gotz7hHklEWJYZL8WKb8Ea1d3TbPX4dmF3qumMy7UejHdTN0QgDsDZLT2MELmJbfjcx4Riki
pjpfTdLawcns1hn8Z9cdvn099ue7AkMDbgaCFoRtPgk7DW6i3a7rklPjgIfYOD6uq+FaXfDz9TsP
AmVX0HrRrFu+Ixa+AwlJugTIAJeEJoFgQTZ2m5wUTwqaRVeOxqXR0C1HOQwUrdkm5ONq2k2h4WQz
YLSG7WnT7X0X7nutWLf0Gtvu0vGA+BHk5oAEwG9fZEye9AElZTQ5lXooQl3IlaTmT1N4uyu7RC/t
ExgugMeiBwVk5eIp1pAIJxDgQqQCPgvg2HLYoDU/G28GDPazORQ+R2RI2rxNU/07Y6K46cyew+a1
/1Py7ofgPRQNZPXCRfLNBWYy6By1UcPwnKfOAcZmcTZ0CVrKYuN77V0hg3Vn29se+qsuDSI2eUco
kjzCx36OTaK2E1nYTL0b4u/ektxE/aDj951yT1yybVFYD4yrLqyYs1MWX3cjiwNu/lIE3nEt/seY
DCcY4D5ZqfucJmYT+q4ZeQNcMU3t/PFctS/r5qSI89Ia3W0f0OdJ1cDkGtvC7+4BDd2MWG1jQGNV
+qIKEZGhSyH2Zj3pcPRLH/Zteq3osHO64hE8y5WXBXiT8ntFJijYGnuElFuDpEc+qfsSuhlBmv1s
SzA8Ol2e/KR6moC111CqtEaOLkhe2XEhArS4gxhMz8d5eF+na2FbD12frCbH0CFLi32DoiiUEw7K
Ly10RoVAa71QMA+nAwwf3dvBczaFk6944L3WWp5ZRW905sY2PDT11L5Wk7crW7IFV/hkwUutzIBD
SotbLGcburwlYWOMqyFjKxNmg6FpOH99p7zp6/aHNJxVAfKBD1xxrZwHj8CSz2LyULgQBu7tTatn
m0kOZZwExHlKxa6nkxXSyomgl3k/z42m/S7g/SoI6nUPdL9Z96tqUAxkI8sNW9trw2qU2Fm0+VcF
5VsTFuahkvnONdJnmQ13ZS9/AhRKQk0VCbtGaB4KWxsrMIireCI97PhayL1YquGroa38zehze121
eLxh2KdBV3bn3BuXOdIEGhad8QKFqG4FORqYYiZG8r0c5qobgCqhU2t6thNl/oFDu1GHXmnBj7Js
spgnBpQYx2nqQh+Gg7tKdzoERMJWIRRI5RhOXWbuodvG0AwaRIgqZRU2EEmKmO9NsINoX6cs8I+Z
TlgZWk5qr3NnBjAAYBUbQUn3aaZSHeum6A414s57s5vKlVEYsBjGY/LNcri1Bjz4pUJXkNrTLeQ5
n9zc24G9HyttbmA+sUnZ9OS4YptUxakn1WGgbCtLtqHCiHRLbsfMW3O8Olk7nJIMVFA+3ogczFkY
y73Q0YiKicTzYWCde24buves7g/80A6s90+Z1T+OpXfK8LSkejikcEDIdXNTd/zXvLe9JHGKGFHR
7qmq1A9W5+emoJsG+pJh502/c9zU2ocxfVkGdQRhbtwhqV2HTZPBBLE2OIIatSF+fuLavfWHMQ97
m95l0IqRNhrXHhwOV3aLZNt1+6gM2I8U/qaDGfxBP5OElgmNIUeh7tHDjcqHXZMgNz4xoDVAXitz
etKJxEflBmsnk5sso7cOqW94SmA4aZ8HZsa9Z35jFgy7ANRztHXSdv7Y1+QYyBzH2gars/OqsO/0
d9JMRdim4iApgy22fxxSCItZZrmHI/IBsj5//WBCqybfovmpwrGnN7bHXxI27e2k/wXh/hyKMGwF
XcFzMhuFubxejdS9KYz+TJVzm7jVhnjZLGLC9hCMgDwrfmDaEBSyySvY4NuhMLdB2r4O8Kyd6npl
lfa4NjwOeIw23W+o0gLdRGCbpH4yIHbWXelG4FTfysZ9dRoJcEzZgCU7PDLN41z7u/lAWLJdD6L9
leOQyKz7xgi5M3P5zCqy4z2oDbn7t/OGY5EETylNjxJrUSbjIa3Ke1GOWUSrpI56c4CBOdq5duEf
RgBqEuYOkZtMOy9Rt2VG3/6NFMOOWe43mFhsLZPco2+CEn/nnRLL21HsYtQqgHS6dIgUM/LIlom3
wsFbWXaxnpRxW9jTyTbYJhWAE5USgHPYQrjJtlJFiosqffYR9MzL1g5eg4t42oGqVoQWPhAIQb4o
o6qw7vjMVQWCctCxO9nZTZj1jhkZSK+jBH1cWFCiFmJVM9cMcOOvX+ILLz4shUykHagbgHa6CHH7
vs58m7f+CajxWyuvXj1DroAYvVICvTgMevDwikaZGW55H2MYwlAKqTrfO6H00FjAfYVAeX09kwth
koVi+f8NESzwkp7J0XlAfekEaYeoNsSeuebOrvytya/B+d44Yx97tlgtJN5YuTeAwSJ6qfM24aqW
OCg48r+bokRj3eDO7SRsN1Jjhfat3WXwboHRDzUrBbZwPu6c3Mm/5zUImKSvoMEkWzzIbQ2PB7QQ
pt/USuqHIuny3yWqYLcaCsRb00XBiIF3feizwthIzepbSH8F8diobAtZ1vycJlCMbUkODBfc+Dai
Es2VpOGCps+HPGjZeK/tErMzeXrOeNafdJr1N/BXKtdma4tX9BRadIIh3hLASnoz1G638ahRR1Qb
40/fhZ6R69cSvriku2We2V9JF4M5m3i3GWhWQMQFNnJoGkPkBaZyH89WXweiHYQ93eciI/u2JvbK
81I/AiXIhmN9Wp+cLjU3DSnsvylr8XRmg4kGx8Tc+rsB5uwa74h9nKSX/RomT0yhPZpTsM4Lb1gb
1ext60IldxOMbuaE6Du1a8glQO5ZErXJ2FQAY5RYkePrEtGKnCJilR0QjbzChZENRwjaQxS/bOpn
yzW6/Lbum9xb9T3XZjharbsR0MJZj/hGT04BjQ1V0xJwOnTxuhTlsrD17PxH3Rj27yaAITKQx/oF
87CmOK2DdUEfPV2vWq+FnQa8sydeoMtYMys/gi1eRhke0ocmaeXTwBBwOYz1DxTdntgpNdkNpuxW
mmqYxbRe9xvYEXZjkEw8F4jI13BxAjwzJe0D7AGtUBHcVEYqEftV8O0ATRp6ix3whGVD3b1RDR7w
ZFTSWHUWexS6rx/KwMQ7k1qGsdZe0O8gqk0iAUgjKnzcCr61SercTagU7iYDGI7W4WoNbAB8t1mZ
X+lZL+4g6E4gr0HPCb1kMBqgpv7xnMwi/oywpLgH+NaVkH8SATCnkFq8cqXO5+3DeZzlzKGnAXQY
Hk8UrBbjlOA+Mz259433nAVDGjpNxcO+1Ku6nUIQHW48s0PhtVPXKo/Lmus8RYjkzGopgBgD9r9I
FXMP3Y+Se9Vd5vdOZHUuNKDNHsXO2UAuLIfROxJvJDf1JIq1PQxkR7lMY8NXOnR4nUZ86vTaqY0W
sgqtinrX/qns1L5yVV/YCXQ1ZxQyxJcBI1jshCcG5UyDtO5bm+2RiZwFcf7gUV59/SIscsyZK+gg
TgXiYpZORx3+40YMeelTaIFC/2ug0NhOrXyNdn8Tfz3KcjLzKKhVoaaCVheUcxaTUQY+g66ixVm6
z8DlAcSZ6J9fD7Gs67/NBA806p9g1gMqtNzXonbQzYOoGrQfQHicTZbkS05QqKwOk0Mjs0+3Dtq0
lA9hBq2ir4dfgMbfVPBRBoN+AMBAM4P44zraBdNmB0TaPa6vyKnvPPWStD9JbodatI9GdaV8ND+e
H74fiO6/H27e1ncF56n2WGcLI7nXRXBnj0SErXmEJzkuhR7BI2T1vp7ep+8VgQ81IfoMyzVggYLF
4nqt6VRdZRf3kz2CFF7+qN/A9/2QHHvehrzc/btzzzwkepd4tHAhQSrx4xRdlCVGMU/Rtao4zXZ+
aUdI3HZMDmET/IC00Z4Z2ZWHcllXnfcR7+PMvkZnFmjIxUT73OCWQZlxDyiaXKta6ZhPBuzbkvxg
oFoGQexY8uwZDaYJbmYZX9dVbf/j5/Lfj3Dn+hwig08BJxIaEzEAfgQsBmTEJVjDkL/2MuVcObXL
KuR/00XhbKZgX2iGJdM0BHieknvDaled/S3RDtK7aZ+O2RpseCtECgW9fQbiwBX83BI59L/f61xm
RZMRZ2ux0ugxKTuZFcSaIpXxVJZ5lFu0OFkdeIoQ21e3HTChYZq32ToICvcklPJCUjl/EefABXeA
3L9orfEhaci4UYXlrHC/AYPUN8F9xUao4ORyiv2SFs8ZymiIejJnTbSyb6dKU/iyyw46i0gRn4JB
srXRtW6s8SZBP8Iow0QRAVO4EjrGKBCdBm/so6D3hrC0/d8mWBoo4niw9FGj3jETTpxmJtUqN3rE
nROr4fenxdaiAkavCjfQWINcFFKZ6LCZk51yCJIV6C3Q68HpD0u/FzGwLI+TRtZLE9eObUPNdbna
jT1uN1ES1OkWSV8aT4NlbOqgVv94p+CSxreNG2wOFmEMs7ikpUxEW5VFdgcqtbdtNOyxclRatjbi
sjhNZAprGOauv75YLrw/gPwh33EwLoXF8sevvJ5FPn3NzHPZix+2J8BrIeOViX2yUMHM4CswZz2Q
qsNZW8xsLoSjSVOJO1SJKaooLYuaPINmEGp2saH7ctfJyYbwIHKK0DcNc+s4aYUPz0etJRNym3Uj
6nq086586Jdm//6Hzfnau2vcD4IKovYwj50SPBt5OeVxSSd25VP79PrOZqez2Crk4QD9XyaWpTJE
V+jKuANhBpqm+Uj21M+yAzQ/+JXtfHvJ3z9MNtBYAHIC0wL7G1jGLd5Bs5XQHhsgHGQrMcLmCvo9
YCdB5csvOiAxUD24Na1enCxX/xXw22C2WUWJrKoTNRNrXbLc3vcOJBiyrmnWrE7FLkVNMYT4ivGI
dH9AqmoFcG6YDJgA2hbeeflqQdUxbr0Bnp+yDL4ZSqGai5bGNz4BD+mLFsJmBFUpmG7msWjIsAaT
tYiyzr2Gp1ok2LBfgCImCJcQMIIuNxrcHzcUfsCVZGbanCtriKymQ9OxPJLSelLlNSDDp6GA+gRT
Ho/xjJjFc/VxKOQQjeNUgXuy0Sk6GsKfXt104t+6okRJUQLu929fqoMCO/Zzfo5nkt6yLaaLigyl
WXpHQ0vrtZmJN6Wh+dPXoywDm3mUWbWNQjzfRrdvcR84ne+zNBi7O45aVMGadQ4fITsDjNUUCHTk
tYrI8tv4bzwPPWUAa7Bpi/MaJMJsocjU3VXIOv1hBm6rA8nqK6gTa7lbb+PMZHEYSILeuOxdO1x4
mZlnyRHpriijofGqIJwY7OpbVswMHI0yV9kxGbeG3b/QjLn31Ui7CPJUKsYRzoCSZXh0PAmaRsaC
VWeYyTaXdbALaOHewXKQ7QdYvAKW6lfBzSBYeZpQS3/wWlUdkjTvbkVZ/KWwAT+bU0O3FinTZ4j+
4GJv3UQ8IWu3n3tncnXExIDXWDbOAcbw48PXW/zJLBZXBKKs2VIG5xdApjmWfnfrjd7Y0sLKxZ3J
GGzec7te5zqvVrXVD7ucAmszphSIiby0H0rXSWKJEikUx9L+kEBV8kZUPXCtyic3navpwWhaFTbK
RLsDS3KNULG8orFxHtAGMDqGDq8Npv/HHzugBUOGAQek81Dy1mDERuiz+1eQem9/5v29+TYMCjOw
VsEFQuxltMuzAlbe6MK1rbOpLBs9MYfc90P7MPI08kZrZ4k8ViaPOZ9WjsPh2WFk99PkXfnML+0O
BdMZ9DsknfjYF18gsQZIyAJocdRQH0bBRPsJgQRT0EFesCidDvUb1FupPVZbDxumVxACSPHpNNme
ExAkRzcd4sbuxBPkv+AC7cDzUPZm9ToBKfs9aJJRXIliP28RZCyRwM4gTjxwy9zLHZ2SizwQd6jC
v6SePBNmrb4+s8v8B0cWAdEMJMSdO2dCH08BJ1wSeL6Ckmtx+2cyOM0qyPIyFtyo1k3lTb/SBlpJ
xJFu3NP+GvLhU3L7Nr4HX19cjzZuxcUpdLwWDYGhF3ewYA8da2MM2z6/aXm7KosxHAN/Q4M7QD9C
DyGz5f2jmibghjiXSMag2IznHZ/Cx+m7QWm3ZYUAqvd7FonJgemZHDfmRI8kV6+sZbB2dsDdyq75
nF6cOUoGmDjwNcATLIY2UtcX3BzEXWe23aGzc76qG8i0aMROW8PP8xABfo3uG5XAVRHcp4anV7Kt
rLgx/Wn99TlYPBeIawBUBBtmVjZB4LZ830UbVIYqDH1ASqjQ4AWi9VqBanGa34bADgM7MWegnyOo
ooL8/MSyBw4O5cZqe3lSwChvvp7Iol4xjwK0GOTTUQQDAnFZkUE1ZsoKmgwH0unXEgxniK8ZUWN5
ReSO7Z+OYWGzwr9SXrwwtw+jLm653OewnHR9dRDD8Ftq+s3R5hh9PbNFBPHfzGZNI9SZ0H1Yfqq1
W3le7xvDwTDtVSHZre3B82s6wL/wWJrVj69HW1wMb6OBSDvrtqEeA5jGxy/DMxTsaiVTBx8d4A6S
gKHTh9Y0Hwvckld1oi6cP8hsoSYwoxphlbYI+gSilYxYzaysrOp40CNZiwQ8/6HNp93XM7uwVzMy
Hok5KrRQL1sM1TiwY7MNoQ5tR/wHbgCS0OWcXtmtRVw0r98sr4+LGyceT+3iRNTUIHXaE3XoTEud
WobSYIOS/O+CACIRiID/+XpWy4oHuBvgigBB/VaOJDggHzesIm1h2nnpHpRgJ5Um5yKbQDAVgEPQ
2gviYGy+VRq+zdAyG8PMasYrD+yndcW2ze6R0LhAZRe+Gx9/gBw5zxy/poexDfR5MirgSQqD/7oy
T4o/8y6gmOcJfCDEsJFXQ6d8SQzLglrzus+cgzLgEFqm6d9hAiXRUTfQVlwPUHgNXTKqOC0RcwXw
HukNIHLE3M7/+pd8mi8MeAAkBj9nVvUAHvfjfOugr+VYJOwU6OwJGJG7FqoaXw+B3GA5WzzOyINQ
yUIVG72LxWFte52aAH/0R5KQB4BHdhkPaDihtQRlCcQoCP2PARXoLLih4TRhZcyIBp4AKtndOh2b
XTUNYGLkWrvkRKS6S1NyBkDA4t1WEPqj7UoeFoLu66rD40fZhlRWxPpnhLAxc/JNV3vfp47cj7w9
2CVMKl11zCYUaPVTx0RU1PpEB7jWs/aXjQfKVdgUH2ouOV0bUx5KS9xrp3yo/HrfmcnKEs7WTPad
O4AynEH0sZoi1OCc9LGF8orbEBhZc/hy5HekTW9V8rNP+Eol/ZZAGyLD3HO3iypovrq5c8epE5fQ
wM7IGCnjdzBmG1IzjcKeBA2MQXQi+QX8cGyLdOUAxen5ZcwZXvp+blaWZjhxEkKafP7H7nSnEkSk
Pdu1iR2X5rD14aTNuycQ4Xaww90HNnkeqP1i8mxv+Ci2+yQsEudOjfI2AVeurJ4SYmyNtr2FndFq
SvaFo3+hdleuoOwUJghv0ByKMvnda2GfyLpo0E9ksGM0WBkC/XLlJtlz5acbN9NrLGo4Qq+mwSLP
Dj6Gmf8xE3EfTP2NLAlKuNmK2862MUTM9bMDWQ9Bi21S04ihadNjyUwFYQ3MkNgCEqPBA4heMYBY
g2UBgQBJDm96tW0A23pOnvv+jzAqAItMKKJUa8f6LWBOHWISxtiAjKGfq+R1aDqo6JQGoHDdt9Zr
biErGvt8iOZNyXAMTeymQfJV2vVhV7RxAGxzCGO628wud4AHeRH+imSuH3PgUmZl74S2a+hhbM0W
8tYNtFIgo3VXSnGTlskhRcNwcsZVVZ6w8JFMupjWr0HjrafefKR10YVp7f3N9eSHRfW9Ed16ahx4
zNR4qxx6BLHxTCY+wb/B/s1Gd21W/MGXI1huwgl1TW5QDV9rbYfUV5HbtRsDNvBON556X32bfL6D
h9JuSBw42TiPrHCPqA6dA3+6N3orQt125Xt6Lsc+OvBUHZrkJffaFxskfhNmskyVOK0AHY0V/AGA
MepF5BhoEQf9jZ81DyTxopGyFbYEpZXQGdpYOeJoZuWa9zR0a3FbSx0bbXWsefcXthPzv+B+t045
LMmbeu0Uxi7IaSxRhArNEZivlnqvsk0zNIeCreolJAXQ/DMMKzQtdsw9F/5uRRV7U/4diWxkMr7N
BxA4/U1BclRERyf0Gr0GWP43zExOLbVPnsYL4ph7d+xJXCS2sZrMcu0DM1lO06oiUIFPt8pqTpNf
fUuIt+cGOwqitxUIqJ7JNLSFcCpSAqClHxFcR7rA3+jMaOhgND2UQNR031DmCScsRpeBr4J/iIZN
mHTWTrbwCwLATvpN5II/kgCLN68WFjVOxU/X8Ha+8PYyT2EM4YQMxypvFD5CdpN53QriS1u0d54y
Zt4V7XikkqE3yujL/NWbFtDkAOmkEvg++epQHTnuYeDZxqktd2Mr0Lf6bnwA4GNbGe669N2nXqmj
1TSPEp2HkGIhbAU1oKIVZmy29LsLnCQX6PayJBKZE7FgvtsMP5YSFp9jI+pdIJBxpg4HqT2XfZy6
7iZnsglRzf1ZV7DkMeQWEPkbyRXQVnBUpHnsgWY6QSeDGt4+LVovdAsriceRH92ghYTLCJWHTMZ5
YfqrngszVAk5J7CddKoJ2CPq/ABi6c4s4L9X9jVADh0CATsQv5H+ogbu1OLG1M0LEBooFuOeKrv/
Iey8diNHsm79RATozS1NWnmvuiFKqhJN0ETQk09/Ps5/c6YHmAG6oW4ppUy6iL3XXqY8OW2ZVJm6
sh+HWtUxmtfPbOhNVNRQLWV37odewvtqKA1reVN303mzRhHOVkHcZaB+Vw3jglRofzMR/C4wViYP
7avY2odu1F+VdO8Hcz0B/8uw2fmmpWYf52y2hxBHh/UFvSKtiINtOZdcj9fZEddA37Qo0KCzLd48
b2EPFeE6AU4dTZnzxC0u5As4jm44uDy8g2NbL8CqTqy3Tclqya3PojPIg/IApLRgpO/yn7M23+Jc
87eP0mAoHa2B5YvQ7zfIORM5fj9tq6prYQ7FC7moJIATghXqPVKNudoZI6XuDLtB1dQlWzCVr+xr
YzIgjD6WJB5ehd67N7wFDHjL6W6cjrRcr9FTQN1FXzL4QLp6sytVEvqkbWSHivwyM/J8dUU//2mx
AjcwQRLiQpWaolTFOizdGth4kwGfcG27jBySbfzNOAISsG0tB2sa12ueDuPRcObgrJZFC90hFy+w
gIfTtMJbDJsVp8wuZ+nuEVF0hfajL3AHu8rQSLDIdDdDHeauTwtqyutaWEE0YU5xKmGJJtvkMFQg
nVxe84VFc5atei9LUz61CTYm+rGcsLby0dV802sWyeIZx4CbcWZOVS7iWhr2HYSZLizU+kyVN4dj
i6yoCubD2su7xQweZkyCeMQuUpnXCR+DkHzJeDXt4+D0dyLo/2oeQVW+Dh3XMMwf6Y9vfdCSwWKa
fqIb+aWDvbAV+BP0RvveLf5PU87xvueKpjzqZXV2je5xXHoJTRytgIKd6Ltx2ti/0X0eiyB41rLs
sKQMgTXTXLjpJytUskmYR5zNbkjygZhg2foJgYhfg9VB5CrHTxuOK691l3Cdt3ukmj5eDMFTUeTE
aonuFwFtia639y1ge9hacxaDS5shOpcmxJ3sfsiL47ZtWqiP5ZsIYGSyV67THC1oaln4jHOdL9fZ
5JIRxu3lOOs2k3zgaE8z1FYNoVS2pa+Gt7nXXgssAoWhimWtRoxj+tKNKNKKoaoSo8bX0JA+dZqK
bLdJ1kYetFGWLMq6dhNoMhoYp6jCfMxXkvNYXNgTkiWzwVApQPd9HifGqNm6ZFCgNTRstVzIUWhx
RKvtYzkYp1KqhMnUsZ/bw2atVSwzizt2jsuKY4H60aRWOLTqiHnMq7XVpKEtSZbxuMJlW+fgPcgI
Kvega8982J70NFtyvfiLW919dLp7I6b0iBQyadeaSsc5ekF62L9Pg7mXLvU6nadsiET2KdUYYfCW
GETc2IxthO3vFdpWtGE9Ihjw2oJZ+PSrcLfDfnlbPw0z1Z8mv0V19Tcz9evqFGdZvOzFWM9upI3N
sR+Y0Op4lQ7Z7dRh3szO1W4Ff2puHjp9S2RpRYvmH6HytwRbdu+b54TC/FvL/NTXpAO7Jk7WwfxR
jd0P+WA4E5V/vcZ4ra2J4dnNXtfPphY7DBCz4V3jFXUAzzWDRMk2B98txF88DqzHSaWnvRppxr96
kEUiaKLGNaJAsqfmAWm1dO66rr5oEC7SCx6nKT1Y2hslQdyoNkGr8Wau7HdG+2O3y0MfZA97UVRo
2xV5g+UPZ3P+BRFaRItOKhyjJ4f1EVvTI2jFgYw7En2WUFp9RAbOEHtGAXdRoIWo06tizos44qdp
nMTbsGDiL0hGziXc9jDv38rFPhhTdhjd4hK0we1+EUQ/vIAcX32//1Jr99lnzQmqze3cvlRDkIVN
Hxy7YbpWjn8NOotO6GYv86VWfgndLQALVy9UmRRhR5vADm0fFZtyHyD27cek96wkmJ3TIsdnZ3Ji
znUa1GfHmI+Lsz2bTnevBc3Fwhx/P+lL4MSWMYVZ2mA38ihzSovZJbYR1r7exh21br0GcHk3/3lB
5LGt7GBj9pcE0BVilWmFAdYf8yjuXSWPJst34dnRMucUE3k4D8O5GrEgdGRLDgIuuLNfH715iwvN
CSviNLINoe5sRE6qRXtJBKBICNhvI3WPnsatWd76Mo1zH5J+6j3pnSKoNUvymkXGnX6wXjy0Wpog
6Ys9f6HuG5rHKvv02/IIqhiDDV51Y7nbW7+MKookD7jZsg1L7iKg/RNVO+6Ndy1b0d5lDtlwr6/d
pdHXQyXysFLDZe9CcW08Lgojq2y5D1qR7EvrbkNisw63NB+NKQ4EhN4NTXWqJvOlNZbHHMPFcN6W
+9XV/vz39tn8BwjDhJ1ZLfwDgBFGlmjL/71F9zQoYptsrOcVj2jK4bb4CgyUknQdmtJDLqj6WHSq
TPzvoOOq+UFsTn1KHXu516Tlcp7NfrlS1fQ3nTOLY72lNSoWIqjPnbKKG5Tq4nZyi+6+zBRpLsWQ
nywwVrq+sbCizm6NR1H32vG/H9h/HhdyQeD6f3GlsHL/B/SQ23bt1JnUX7x+VmcIDb99hzbRdccp
jybLbPv/gXXsMMO/gS5Qh0zL5UlmsAXG8w8YYi5m0+obK2ffatj5/eHLtVT5NCAs8cK87boYNzNY
hYqldIQsF//3492v07+9/Q54EoMGFImeHAvBf7+OpioWvOO16dZb89/eWr5k+vAXkdAUBnN1N1Rr
/z/Qu38cL8/iTt6B74aBBeZx7j9unN0jD8/4WbwUa3sUrEzTsD5M+mXsx0dbX461+TP5H//9IP/z
PRkGsP/v/wTAoP84SC1rjFWrBv9Z99JI7779FpEG4TlMeFlaD1KBpsza/+KF/QN45Uj//V13uO3/
m1kK6Tb6QJX7rAQ1LEL9Ud7X7Uk2b1ZAdlp6p2hy85+JwZ0tnYODXq0wX9S8/I9L/E/88j8+yD/w
y9rr5lyknf8sZhAlKEH6xeqayLSfnKm/EBOjBSRej5///aT/x+FDbWQcsXPEYND8x1BwKzJVOqmL
fZKz0NDBW0ovky+yv8I2/pc89T+fWpjqPnMuHiSep38SG2xm37reB/qzmVmIZ4gSZsBVoh5wfQGZ
A3nbfz826/+Uw//fg8MCyJ0MSGni5QEH4J9gqe5Mgz0znH3uOnXePLREKBwRMNMHM1/SOhErCupQ
N+S7O1bvll6eUqEuARxuFvrysGdf7t/Yg2H8jKGKGC9z61FEp39gCkcQfc5iyI4wQ6ZQbvOZDMvj
YBg3mnSvQd1eDBzjtZYoIW++VLkpQqQm2D7mn5kV3O8/MBZsZgOdSAgnSdEm0iPdBU7xA7j5rz4/
d/OD7I0oT7XmY/WLmzmtzwN5S9lGx+Dt2ODucLVGjfbljvKlWIoywtM6geZfHNxuu7WlH6vWeqkH
ApiHtXxkQh/Xxqdef6+C3XWebvRSnotC10MGx3FOpKmW//ibvGk161BwtjxXxQ6/nS9duC3Bkzu6
x0CKUyqLQyo4iX6d5LYV9xDxTetXX223uTUk5aZfqvp3BlyBqCiRy+fuvuEKCjGEQIGcLkWbR6AK
Z934cbIBJCo4GcN2bkRxmXX7uWUJKArjZGXdm1mbJNr/rlPtZTQQs07oCnzvIEX/UlnNdUCAjM6w
vm/xxRr4HN72mgkNtWh2a0gHaKA+9LkVWtnbVlE9EScbifJSmC3Cs3ECh9Tv5PC8iT4Cc46HzMmO
GjUwD16Xd7ed2cZbb6obveF68ekNTMr6TgsXChY+faDP2QGDk/TqdBdr0+hy3HwJwQ4Q5r1kjR86
MJZrMEtYmFtkVXYQ7ScbodcUUEsGK83b/o1mta9LLhNWnt6TBxM3qrgMtMiktEiL6b4spjjVu8hX
dsSWMETUspd5Wq+B6m43zJ4D+qOetBaxuL9wEbpYxjd5ftEesj0ZXpJ39aGox4Pe0qv0ZWibfTIr
7U6uFcqxEiFj0F1dYV7cfngdlu51t8YKzRqQp2xczKp9k7RP2g7FIzE7etwEQZS24xFADI0pd7hh
kkUa9NODuT7tZ8mrMzIxgvdlTKk4vqt2OjQy+7aLCgFjP30Mhkwa38ajFFs4Pz2vHQ2h1IsfDcAi
nietOK1Keg/eqPrHOrNHwDDP725Rh77PW68O7X5qgQWTWQSndmsu5ixefWu2H6aqUzd9GQSQQrHn
ZLr/NTgNDjR6Iy7j2KYXp3em93ywl5uuIGxwmlP9bcqCOg1Finrj2dJVd223nUir2X48u+jaYMBB
SS3H8jj0q5WMbtodxqAEbgf+hdCmax+iIj0wq8wpaQvLSvK5Wx9qvcOByq40/alaxiWe8qY9am5G
+6+ywbvVV4yIjkxRyfUtuXny2IEs+7KLTOK6tHh3Wy+9j2byAJe7ZkEwbjf1qztvwD2FzjmAdxec
dWdRcYFO8waOKRe9rVJsA0cE9s8p5jOvnWsCYhcSWtQqsItzpX1S9OjhtKbP2E+Em5zgIDFb6kh5
HeuOUYKDMfiQ2kOkRoOctKB8NoPskuXZnVKqSqRXfnumbE+lq/9x1vrd1upjI8XFlPi3CjPRRtr6
zByAuh27/ReOuXTe02iIzxYvns2qnagYzHefkMcbHnpuQNImLXSVsdeaZClUITMTsUwHN4XDmd41
mQUmrIfzjOP5+OJS8HUT4g00ldgzhvsvGOi0A+OpXNzfnlFF/H6T5TFfKgdlFAWFPvRYKh4cfliN
9YOa+hu7u2TzU6MFaJ+nD7mV9+DewO5/xWgd+aFuN/eDGMAesDjPtNDmpJPU1YAgKYNLn711ULm1
YI7ByWN0rge1fFrdxdC8ew1OB2+XSfuiL0bMf+br+D22y1+ztQqk6K4DG0eDNT1h4UVUBbONnJ4m
IwpkhTGZ+6+oH1pn+TNx2hx34O5+qSrFw3HI/O6BiKvvqZQmJbsHFm7EkDH3Q2RkiS/gU63RwHny
u1+7iEKuXYYHTX0L5T1wXJyNUb/MQ03L/KqnT0HdYPaRou/ujma2IL12oadwpISxJAgGota+3ZT9
1DXFxZlTSmDimyJ7za0orRX9UXPhU1HBFKt8zfz+5DEmanoT7wA78+E+XGppTheZeSzzF8P4Xvse
rtygYn/TqbO8cJyq2LDyg1VtJ4d7jl/xrXIKebkjGNnwdUfB979EpdZdtrqBF258enV15n/xtiue
eE3q6SLK6hUl0MZoLqAddwAjK49vkvXg05d1LJ+Vd+KXGlHdNBacbW/AzuLTtLtnOn+hodbl7ODH
deQLHKDDTNatsT7tr624C3gft5Zv/DBTElUZVXL9y7RoB1GYO8uVEzw2+UuJOH1/Z4aKUVP+apVq
UU9f5GbvnzQv9Hu+ZHNmxnwWfSk/1fwlKL/5YvXpsWpAmqBuhSPOmJnJVGAx3tBdJn6bJXDcL1rm
f/i7jb8MQvQ0B2Vpieeo/T3yvr3hizZ1Xw0jE5vEmQfZGbnCgkqmD1NHfFrqNWfHl8d6KK6Fs/mx
uZhXmU5vWW38dkbbD02nviGz9LMvgK9SMb0YFFEGfubhsuHgXMotGufsd6WCIdaazYphxQNXaeKi
lxCLsH7vqZFaPSzQYAMMlVGu9wRv6ZErts+JnTjMAlZQwwFX8bHwCoL01lXOuuMMW39canUPGYu+
derHSO0EB5Qa5LZSBy0m3iqeGcIBBhbM8stoCzMMqpXzoBwKNq0Sx8nssDrr0YJcmTo0F1tb0X5Z
Q9GoqPLtxeRqDW2s8CEoYj9lMlCs9kJV0aUIW9O7MtC7p6XQ7Bd3g1aAIs0KC74HobxHdSY4Rru6
s53+qy6K3w0DrMg0MWhYBvG7NtdPOB5eOEukj3Od6liZmq9Vo4/xvMz3DPqbX0Ug3n2Uo8dBMhVo
91RPK5u9SAqzPSJLQNY4YeW4WaBQo+aO59UrjCMRN8C8E6s6wQfpQRRrHed1xf1XrU6aiHwhbcBx
xKHuRBllYt5eVLd8+oX9gn6sBMg2tCsSiC57FguLPAkOvxjG/9Hs5ms2ii/KjfSXH0hMCBbLQspn
bL6Pk1mnmU3o+Wzfa+c0sWUWPXNC7V14hD807qbFVdvpjMmm7qPtg88eg/WPMU3r0NUzKkqXGdhx
XYfb3dNFBzU8tw4jEVwQeushXczhahR6ebG7/I1ZP8iMJl/rojZjjT3lZu6DgEncjmrrgBd2uXmf
3Zx516nJABykyK370pczefFUho2hlzh66NZ5tbTxzdDlDdD2/BHYefBbOWNJn1k67tkHiD9VeNcm
JP7d5iYYcG+mLBOWAwF3geiEP4ZT0nCXWdZvTMCwozVy9mV7NHqUmx1SLdsDJghtZ8wzIHqam8Vz
gOEykgYOuWrQAgxTcWimGqcX4lfgmw1ZEWAFZ3pYTi9DxgJrpssvZP5Ld87YpY8kYukHu1/Q+uPs
uMRo47sbBEwvnlNtjNnElL8FZYmFi1YwLhm2BtpvJ9+l3023k9qcuFO6+jvW5bZALbRwxvBh5ws2
Uw0rrbyi4hN+VTS3hVWO7/j79G5kBl3xjZK4OuF8QZbIlv+e5/zHUP6f1mTgB86v3tMNjQt+vdwB
JvDdH8w9KBgxpkzZepz0tli17iDyTf7S53Q5VlgMfPF56qSZHC80BfumaVZ6pBaLDbUeICU0Qi+O
1YbhllbnPr3ToD8i5W2YVJYDMeO9h4wn99iHSgfSbsHehG/J95QVzEvoLG2TEZscEifNmCYob2DG
EaxhMLFKpcFghemgnrCYLa7+jvMb68GHYRybyl7Dqc7Q2vmdHvZCOy5rd6hNWBAMThhro+mZcALD
a0Lp2t96sCMoH8d5aBPcRCJl1uHqrJQDJJhCnUysdjrBwYosqz+ky3hH8NZV5uV1aruo7rZDLhT1
uxLRVGMVNVj530CB4CJuskBrR1+w6+NV6kxUF+5wwqKWASGWbHqNO6AEXaYPra+zhcVPagS8yPjl
tuVXajHxH10M/lZ6wmyGLjHdzSo4DW11KZ32iIPYayNHUBzvzixwQKEmPTZae7f5+ZcimzYcVPm8
BPMUdkPw1WOdXzb1r7E1j/x9ZOWuvUW2miSLjSbNJZws+yb3jQ/HApJrKFyZxDFUTUrHOGvb9iJb
570M0nPG/+M3T8aqBKbb3hqvSizoIijoY0LWHue5PWFacSbefLc+P2TKeRUjk8KulXofrqhBArQ8
YYM816xmwFUPYHfqv9CL+aExrPGg1s/SZhKxHyfV/LHoxTeq0JtRZucxK6vIWtbiiLHKdMPlYLLj
+HM0zAFK9TwNtWU47x8uyNvfY76Q4adamZ68Ua4frT/9uAE+pxrE9t81e2aIfHK9utI64M62++Jo
HRUpN8HKZom7tI5fUOdR2GBnNhUQeHswf6FX93UmLqtrRZpZTwwAPGv1IjNnjIXtaGTNjv2srcW7
405PG7PzMLMG/Pc7xpVfHPSc1Kl/bLf6ZTKMs18tN37nJwFSzbpRp5wI0Ujvtdespluc1IT8IMWK
E/MRZwst4URT+Xcdgnco9f0U6oOcnESb6jUc9O3IqBmeqG0OjLSBy7vpTs08PqWSh8pfjO9ybfIQ
P5ZoEP2ffaRpsft5Yj3pSiBwWC5kG99p43R0caTBPvBV3+ZjC3PD2rpHLNVfCuICh1y9TH2f5Cl7
be/9pJO8dSBe4N6ZyECu4db9i0WDlmh7sB1FQZedRJndM7W+EXlLoTjeyorxiJR3jV6/Flb3Z3MG
cHi5wYdab0SKt8lWn+3Wu3QtzIh8pCnXmVkxAUjU4DMGm079FNwLr43THF9Ss/gFJXDBAcggDBTV
WbTzxQ86MW54/8uj9K3fFhFScdFu+v221emhUl2Ohhz3nGZjPIIV00FsmQk/dKlIX4IbkTYyj7aZ
Gb4xFO9jVv+Mwzwf0231TqvZmIkxZuIQKMkq1GRDYuW+di5rcRAlFiHrMp8YZ9/btb3e9mlQsjTo
B0shnMAofYWsRu+ed25S84nETmNzCgwa8eY99N34wVDppan9MWqGpb9kMidmuLEPkoym3p+f0toP
Iqjn1WXW+the5HtR2cZT0Y7ma64IZi631EhmrG2wlmLaNkzdDbw7UIeukSdXr+TBwpWx9ntaTIpd
u5KstSIWtpNMVO5gmQdv9l8Gk21ng6NVlwcGe1jGd0zsR0UThn6Mga+4m2u4DMhzmbfI1UjQejPu
NU65az4C/mZhvwj8mZggZ4Y665UXw0y8lh5DNDWWMST2Oyt3j+xekqnNOsRT47UH3WvWyNXb4bBs
g0o6rIl6Y7qUzd4uM9/fZy5YzKC9WNV30emfgdc+4s3A7unbN4W3PI9tde6KtA/rvL/x6sIOWUAi
Hw0CkuljVbgXW7p3Rb7+cav2A++YWFjzFeOyO9nnHy2+utFAOp7an5m5s2CwjM6zPTiHpa/etFSi
Zjf9MB39b7MrqBcKzh7hQHfBZCVkPd2TXvU+lNnrnMufkYyG17TBgKiZWQDXkUWaVRD/MKUlgmdA
+sxpMAcMDVdPvGE5zJIdyUpPlid+rUzzBNYgTYllWDrMFyU6ipXSOgZGTsfo+rcIqS4UnTeBWygc
ZB7rOWWHpq4UgiHseFd06VfX5/jvGR9rx8xrqRi1ZA5OIP43liPXADBpHLKwHforJcCtynf8vJ9D
aaRUNsWjtrWHwpIv+zn3iyUsPfeQQlFyPOD2yXlrpwC2oQZ1pzlbY5PUPMxrrrF7QtIoyuetVkeG
VV9bUzMRL3DK8mv+yBbP+hqSn/l35t33X8j0rYcP9KwK623DkGjzJtDJ5VCPZjSuXdzwh0c+uelA
1Vw585RyV7rlJZt/mfNC9zrcCP1tcd1Tl78LaTC0bqOcJl+3RIJQA7y1gN6UFzeqvc1gNhMelIXa
GpBxZt4a03DNDYm0PIcss1reBRf5l9FqnpZVOwNT30m4iYWnh77dkc1mvBTVRhIvxcd+C6q9AmJ/
hVV5t7j2WbOcM3ZooYlifNj6w35t63Y9+axa/sp419lK+Hl18250Y2KyhqZw7upqw56lvc9a60Hp
02nU9KitB+hn+iM+gMlqAfftV2K/Kny+U7D61xLXvLFYnpu+v1+Z4h0n7vdU5h+L/dUPiOQX4hWS
eSPMZ52Lk7tCuiCIxR61y9Z2ZMchr7ZMFa2Z8bhpc7SWdVLOiud8d9QH687fvdE71r74nZsmU1Z6
l2ajrF42PWIS4CVaDmVqVNWhW8RDwTUbG/O5NNU37qHQfLTut95RXRqaSNxG3ll4T0Xj4j/AOoHm
1d6q7P/urRXxPhS6OdF8MmplmqTedobaI2K3n1+cBrYK5l0nXDFuJ5tarxUlY+qKoTNGf2VstDSl
xlolGyEVmF/FIxhmS7kPiYR5lBHKdTxZE68ZzYs3GbdjoT9qGhDu5KQ+pAB57Wrvuxga7YgRQOgH
j90CIz1Y1qPrlDcEXZ/MSSTrIA49Army1COK95cWAmeZMpMW/tdIJr2cAxMTP+6ltYG6BvOC0Hge
pxrnhNyYDiWPVVOoo8JFoOWeMALA6OVnyKA5B4qAChM4zvi2tAnOhNG4XQiV7xEhxduQpXhxq6PL
qj1DEtc8+yblXHl+xZoyLEnP2zjKTDJtfR0M587ZjE/shcJew52JpI9i/yybzox3KxDEVknqL59S
e3S4PYtmrCN/8PKIWcI8FteqZgedimw7MiutzwL2fQyy6lyUMWmRh7VG0plQaOFykk+gf8B/2SIe
wc5W8cZNVBjaI66BkRgCYKi05zhc/SWQHNDsyxebG59I7bhne5xBWnZ6Qdo4dykkZYU3sNIAKk3v
iFXSqaN+rpu1CNfJjbWhONhb+uNoVqTcNZ6HX2qvr1MfYo+blDWXo+ju6MjwP6xvjFJcC9+/kGZ7
Z1TDZdTqe6MKbvJpOQKZfRWBAZ5OZ1npvwWDGPwcMcFflpu+Kg6O8iPJEzhL0gxz+9iP3EsY9MMO
w07PA2c+uOJPHkA41luX3UBcnJriT9dFw40hc1DvKl7q5iwgru4wlKm8z5qwgah2qq8tH0+uM52y
rqYA0ZJ0QSUKXBeqqqVmYbgk/mrZ9JyO4hfuBazzLZZzLC+Zf64rcSFq8Dlw5yvutXPikLUWs21G
7ZIdUpsnbv/EpV3HThnEduE8tEV1ZS550LBZr6HvNNZ458O6G+jTXZhpHZSn2clPAEhR36RYDPgA
EkEx+wfMs7LEW2QHOCqbSJ8aCkwMNxiFZUlhBvuKe7IGCqEsuwfoP87daO5zFmTnOv7Ltf5msN+0
ts3QiwHHCO+r13GAmPW3/Ua0WSjXMmVQNt+KtDzLOb0duzoxyuIH5tNLlRIHudjxCLIeuh1OU9J9
cpQ6Bq5xwCr+hBj6RmbToehz6NpeaAvjOJrb2bC3OKi8S2mxHPe1dVsIZk3bujMmt2fRvLWMY/IB
MFKH26c78s2m6ILKokFwrS8tTNtJ1U9ZoEdL7nzKFMqVUHUyVQX1hgv3kKlvL26J0iSy3Nb+WG4Z
+5N58mfr1toe1354LoV7CYYAM+zhZxTbB9GgV5ZvExa/fmiG7UqRebMAE+y3WSO03+1sfO8HUjg2
9Iz5u6YM2/qOQF04hfl74S8MlVkHPEZ1ZX9eyua0aOpCjxMTVPJI7QH20cokV8AEpZEfQGpPtQaR
SAjYOCNUmulzc7oje2RLjEAb5yxmjtLwCBzeYLVD8UYmkLF8u7L9ZfScSyXGs+iaH9ktP50CF9I+
vYJJf6Wsu2WSh9wN2GazB4QuEUy+Q26x0WTiRR/pGGyJJ2qvPS9zgw2HOulrA98HqzDR6XNiu8Ov
hV16HTAIIBcEZUiQ/p3g03pFT5u2t7ReNYc+n2WZrVcDvwGmo4z90+E6sFTta0jKVHeUMwgdppiq
zI4IB+Amie22Duq3XmJrpaGuSGcuICfveVTYgDHWmnvVglTPAK3FAzNZGHSB/ZZqHVuyeRmdgSfN
eZnZVA29+O58AxeULZg5hen7pjMWdGXms9IY/+IddZOPESzNC1Hz0b7au4v4nXX4lm1qC/0MMGmw
xWkCQIiJvXtWmVVQChqYTc8JuwceX7oCkVNmZI3yQgY3lPxNf8PXKtq84jHbY3dRhFRRMHbhyLHX
q/2o2l08QWcTBY19o+fiscf3cV+n9tXUm3MwVuE/Njn7uT2UD7LaJaLd0kWLlaLo2HJ0nGUrsNao
MiwCmaSZvX1epsYKqw54WpuAd0uusFPBWfeKkV5zGLQDJ57ixq4Yj09zGTIVnaLWHS54P73meltE
615RCKokEzFpPIigiAmpU7HT9x/7qpfl0Hz7KUumiTJY5g5dDffLjCrKRnIZamAYlBoIEeoULjX8
ZOBjZ6A2dP31mDWdg2Udx6l5Y0vtVN14nbjWrXWYg+mTvN0s6Vo0GqOyTjs1RCogWU1eazv/60xF
DSvYNxKzq6jg0FiyVf3qm4ZytlLX3mStXy3E3m3Bdu9I61Hz2ld9CPREed05b9J7LVuYZZnF1XNZ
JDGpA7ZJD63v8+/gvplWIy/KmeNlpsTBs7OiewWVixzZXKcl90GUrI6tGzqApmlVPNTN5xwAQEj1
GNRQ7ucRrEH3Z5fqu0qKAM9Ap2XsVf/UrfMs/O5K28wYUPTfhckklhb+bOfiHmb4LYmfLPfNm1jT
Oy1L74Bir+4Mp8HeGvZY2soNPYJVtw/7htBIYuQMEoIZHNtbTc9UG+PLKjP1ojwLiimU0lVeTLac
vnYu7sqoYK7i4P9xdh49biPrGv5FBBiqGLbKanWS1NEbwu0eM+fMX38fehbXkhpqzNkcYAwfl6pY
4QtvUMQWj8jXHh7fKiDiA2nV+XBUzMp9Eln6buTDgbe5myNNX8yBvRMMxKNzhz5jSmex6/lCwZNT
9hLGTPDoZsVWBNVNlDaAdoZ4bUd08fBIvfejbIsJ06LnKIYCtcS4PWDuuBECDUk/hFhBezYV73XY
LUGYbEJS6lqvRkLovAfn7O5gn9y1evML78IlfIM3LUzeAOPdueiEgJu12wVac3ik+YE+s7zwSUAy
XfeRKskEzcyfZU4MXm1ECWlGHfnDUGt5aFrg7mLC1qt9/R6bKdjwsVvQEPhZmGgWIrBWeH72DKSv
ufGj8SZFe3DmlE22Agj9ouhov2pTEZ7u8l7FKIHdAhKBa6lc0ja5h7e1qcATLFFslIsmBtIUuy4n
T4vCjWK01mKMfWveImFBlQBUJ9o5h8zM7Nc8CIoZCtXBg20KUK+5HTIlAzAYxXF3OyWid/SW4/u8
1dIbXzRAT3Vq85RTDZoLtyLNeTzcnmtVrx57nN1BAtA3coF4Vst2rJJu5gIFzkBgjcG6jOt+MdIU
enM8CUtaj5I9GZe5glIl1n1j0+Ey+9H+pw7G1pyZVhY+p4FP3KyhFEsKYhuLQJrhShFoPbHy2S7S
zOGGyib9sBLyRzjrSbd36AEYS8OJ4kNBBREeiFccR4uuBPod6qa2q/K9UYNqobiUddyydJ9NQynX
6EiRVbhJv+lVlLUzv1PXcRT3e0dNjR8UdihVovDF/3jpIvAnge3G/Wg94CqlAvwpHOpt2yuCSLTM
YPDZlE+cvtPQDWmDp5DNkNLSojbNTWUpwWzUYxrEhSAx1IPxgRip21UYkezs1ni0czyuVd0aD5le
5bepFn4aklVI/SDeW86ooo5DEX0g8KXO2b6UnUIBOjaRcgh+h5mCPZY/IpoZD9Z2RCFh4VVq+IQq
ssIBcqY0NglirrvGqOdpFnQrD8UdwN/68JmFtbkx8jgXM2TtAnsZcAb3cPWHm1A1vP4IU7uu7ynQ
Gu4qhaQx7xSNsDqkHtXwwC5MALC8x9lv+hHJXeZp49GmdQtPq29IwvrqUI2+9TuOyxqOn1V9dGPj
C8hWY74S1ug8BAkvMriGqmtg4aigIfU5LgJ1vIRakuyGHuBxa/vBzlQxvMncvv+cTFa0VTz6Cp7o
jmdsC7N32pVwhtfGMEJ61vZY70ZdTyjneCRRRhklK59N6hGMmfBAWuttMFJz5ip6c9cbHVW6iWlg
u0FBX8LyUvTkVXcrRVfkM7osyr6uRwwICQ8peNRmu5VpCAWFfT08uRYgMBoV9XNSeGIp6PMcpEfv
MnQ0t5unaWAu7ag6xlyu5jwsx/4mAEW1T5Ssmcs6l4CWJXplYYFGfJrU+sdo5ykkB7TXKmZ2NFxP
oC7axm4Z74pODru2ad9lBnbJJo5u5op0kfzph6yIjgE13JxDC4LHmghVFCWVGXCrelhGvaJ/ZKNW
fUQhYFl0UOlsFJaaPkey/UezfLGiXSSJRyJz0dQO6HA/qEHGlkbdvo19+WtE0GguENNewc0xoUdR
pleVjmZqMs7y0HPmSUZI0mpEFIlCAaPrrGQToQLxoIhJ0aD1+mdNp/Ex6/2o3xVwBsZZrCbmpnZd
mc1ZSusxU+kAtw3XaF7XwYLiJhYGNTXqlebKdo/+ulAWgTsaPuUpow+CRzaasqkGoc09UeYHVMLF
sOsoSjiLPEkCmjuIE/9WOnyIydUoYBBkaMSDHuZZdiryeRW0xpsH+CUiVOZ3aBMToEXlZxllOdod
eRSFW0mJYhkaWf9LLVQH6yD3RbZgPpd1H5QVzSOF9ML2bGAX2PZVz7LBsA8wV7tK6goOkV6O26ZQ
klVWQIbz1QJOq3BqvkuN1HMeJR8pnA1zrauBsbS0sqf4WEXLzHLzLc1vQjO0rRbItFj7Cjmi96Hq
jA9Xh3lDwB965izSavrcPBCVWA9mYrtzzLToV2epC51jaAGHZk+KXVUvHpocr0k9xjuzSYq9KCY9
eGEmLwqdXwAJvusfVd2tngphtstBo4TYuTogjJDn8kA2LblVUoygPTt653SSzidIEjqymEQqSDi6
GnVa2ow/U4iAXIIaiNhIHCoPn4beLuGEVk4+13LjA7EkItS0L1SKIU1FkKEQzOKdmfzqXT2nd2Lz
8Pd5GK+zSXi3CIfbwIQXHOf4XWBfQNU8REweW8aQkkD3CdzgPXKc30gG0ACNoD+ZXprdRdEobluj
/KXaNZ4UZtjPYhHuqfL/k2AZvB77xp+XPekdFqcjhNLR3XC5uw/gHSa4R2AslFyNdqoyOjuoG0Bm
/D5fqgAb6HdS4bR0iMqBXSaLoPQBYbmV80PQHzz4tVnTvjbsBU+Bu+rCtF6ltlbOLCVVd3TlKatz
UYFkJMLOxNiCFrLp6CLrvCo62p6dQr8S2eoQ6wcpwRIo0JQyJbW34ZSBGsKeQJ2audAFIEfhwd7s
R1FhBsJMw7z43cTuc88usnN/pdX6sQ+AupnKUtHBaIH0kmF0Z1KCKYVGc7TaeaJ7Qe9rQCoxwUAC
uIqplxt2qLULU9i4moplSBAtqBi9UglbFA6ofXMMPvomfNBcALPYyeKtewRXNfUz7HtL7QuiGpXO
rBneRgm1Kb3Ub5EnOFiQVGSNwLNnPYW6gT6jTwKemju1Dt9MEmhaMOrCTtPHLg+X0x9AcbzPVP2X
3xm3fmovJXr/VgeQL5n4SBT1/Hjc1WF8b5TGS2dzhIr6ran7DaeSHrnYti0tT5FmhLjFk1WazeRq
V98YKe4UFvELoPz8z09oGsAAY9Dd1AqGNTS6iy6+9bT8EFYBoNTBhOTutzQdQYVq8b/w86IyHvpE
uU3MZ+KKjzrjBXYs+VtpKkLeIAmXEUe900BOCHlEi9rhe4c6kUSQLkEP0Z6jWzZhcRBOP5iD/AXi
c9bDtjMGB9mBYCMJJhKgTlRrH9k0P0KXIiTafhPmZh4qFOXq4c1I1ZcRZZBaGfcwS5/jotsHRUpT
Wlsiq/azEeVng7GRV/XjOnYwYBsRPyuLGwKcdKY36ieXzCbok0OCZVURjmAM8bbrYD5PqHZfBisF
Qk5HKy7o+900jNrA7J6uv5xuUY8+znL6QdFIVbjx3ohy/kF+c8+rKjZNb/2Y/pY9ItpqBPGiVVKg
XYa/hzxOW5Z6RZS2S5Qj5m2q7NEXWDoVpdfEuY9kugpHClOFuxJx+6SIHvy1Vs2TnCZIU9zwfKCP
6fnPdVHf9k55bw4ZmWblvuatd5PC77IVMgWb24PyfobWOvXI1ySt79CwWqMpumtt50ffkPnZ1kdF
3XGGxtJusDs6E3l2gyomQmf9y1TNCzpSspz8qhiqdJOW6ooLYV5V2VLJyPDoOAjpujN26t6EoqSV
9asjoYf5BIyRAORs+BYuquN2jOqHshzqGc+avrbwxxyn2oduqA8a/i96X7yXTvIKgFBkPqlwnr+E
Ep+UUURvVaBuIjO7l43H8dYePCO9KabfhPg7+gW7GpBv4ZgrBwXHCXPnVvHyT5k+M1dtgzJHgh66
lbmvqqodQQC8OVqjoPRmUGLzuelz14xX1A2cu1qA12jj5tBFbrxsU/vVg8q2oMT0Yg3w4B2hwAcX
ygMspGI2KuOHbwQflt6Xmw62VV1PXgLlAi1QVBHsh65quaLjsN0C5f2BfDCkdl+/DXUTrKcZB7OG
ky5L67eXE1DXifumG4MHMBtZusxaFG5GfqrC5vQN9zMGDrXR/G5Ds3eTBe6LB65u1rcD7U0u8jvR
+sm6F3m8iUSdwj/DF6427zPp3AL8c7qgnBel3kyIRNtXdiki82mer1V6Gab7GifGYqTk7nFBadJe
8TeXElwhLpCLNC0RwoNxJiBzT4fDqvqFjjjFTJbclii7LsE4Cih/HZeuFxofWTM95DptgGDLe74E
JL7uQ7QFoiNMNI7LuBpUYLO+cTNtb4VmbpDI2z4tSI4pjnb1cogqjHvoXFsSg5b3gVs3zDRIhAoN
XGM3cj3DCJykAAbqm2HSQQIdyRQhvIPOtMGnmlo0H3T3SDnWiX0erEMGBgXoO0jFFyqLA19MseV8
Wgm98O6qSpulqvHk0PQAnxpta+nvNMW5TVuYjMApO/nQR95rCedROvGCgHKNZ88a+Y1Db1BbBCxC
wkahvn+VobtSjBqm4kOmGw9WJz8aJiPqjLaKjgiO+9phvjBTAwL7Ut/W1N09ivSQrmaSPm3dVdvU
qbEyuHWtmCIsdw1TS6qCF+rFI8Dw7HQLB2gCE2P2vlCR7JX1S2+/lbg7uVqzqRN7BX9uhrDyIo6y
Dzd2O5KsYjVQ3jLAIU//ILOKwO7bTUmHDoDU4KePqm7caIEvFpnt3/h2siVbWzrI9zSWcoSouKDO
tVP5RyJ73PZ+epR6eJuoD7wlcxC4ASjSSrzz2+rsbvrxolXQeimXmunOprUbgnHb5g86bOUMw4yi
1RZIbhLGFO68VN6V3qd1Ha4K4fwwKv25TvKfQyXvQW6S2PLl2BgsKyNNO2yCS/OUGGOBwY/IlZUN
MH0TB2wPuBYZljsuTA//MNLnnuiZlP+xTsu6dzVzf1sqtjd0M2Oqh/NpSeKkielrVuUC8WbIyf2x
UMb3JjH2xpCsO1J5kAyUgcvmIQTOkqnmuMA0sJpXrXI3dIANzGcFIb4sHNaRbaMIly/FyJkdG3Xj
80JhYbW2QArALHe3Gi4E2GbwhawBREdH5RhcMcekU5KNQovYruSycAC3GuoMDAZWADCsnKh6H9id
BWSeJoiWdevcuRWRByuOwhRGP0O6mmoCrUzmQ89rn5bZT9Upohld723C4el7e6VSQeJJ3pPrHhpU
kmmLB9TUcmOnT6UrfkkbtJu+dfZ4IsDwGhdgxGHPIg7C/1P61OP8hUYfqkhfEtITzRhvui69SWnI
oKi3VMxo5RbJShN714FlLPPiNnYcAMkW1Vqop32rIizk2uirFzzN0yn2oK90vr8KG2VFcrdmA8UF
EE69t3YTH6pCaDQnKyYY3JGZ3LdEL02lwwGwV7VhbBCyvOv4d6ICGRLGnn7X9Ge9hyUSNGeK2TSY
DRCbzYORhluX9TX8aJ4NI9XIcMEfS9dZ0pannqwupmXXWUwn8Gi7QIbu84OnWo9mWoxLFf4GnnRI
WInoIea+AwBxF+rhFsVJAKvKSlHjg2fTmIq4yUP+JZY1AeSN69Sq7pB/MMY3U0nuLAK6jk81+p85
ApvTOkwr7SjxjSYOVKURLx4nOy6ik5oGLuherruBan1wMDEkUSjCmvxSBHtvhsZfgpmDSBv906Cg
lAJCiCL5YrHAZG80oAnhffQhnGA7URCmyGsae/p3LbpVagEzHoYRjcRyLkBaEa7dJrASkgQcnE4d
gIIH4W6UfBp99jMOesDd44ZQHgUbEFz+b0RBJl6/G6c3EWKU06Wn29l91K+Uzv8Zdf4WmgrAiLfC
spfTX57YyTV/ywuwZ+N7Fp33EHMlYY8y6TWhvbrs+Lwk9EuXk6WRlNV+vUTR9tHRRtpfgPggdkEG
AoMhuHtRqQTL7cU5dXLqb/dFDKhf525PrMmNu0wAn/NJROcj5+HvSBVvrKhO0Hji2hbBjeIS8bsV
nidB/pQHEOPzTNmVo/6KVMzS4mJX62EDKJFSoXobpwFGHBnaOEyGYx7fAtIQM441LPYCaM7YdFA/
0MRoRv85MuLHNgCnq1Cr6aT2qDAF7K5/I0iyDkPvJq69gWwpGrYhLPuMwsUypFqCQY1xm/XySCNo
48FD1IcwvW9k9lwgzzIr++4dLzs35x609wUAtMRUfpp5uS9aF1AlXUSPJbaYHQIwaAO0Yhs2Kk37
XKyNGK3UuvH2xgi7rAyWBtywsGzXRIxotdBQa9PkzbUKMfOV7hC16V523j2y3zjCWBFKSmn16ljN
rMkJuxy9W7rQduaqRJWUQjJ+b1n1MjrjWwIVpKkQ/0oM/a7tsvcCgYycxDDXx9fASxGBtGnemFU2
vMuwOuYWSEXYoVQd63LXWvmD5SrrutefSZ6XhjvsiF3otZSf+JchwBBAZ6NR8pDIbqcTpYCO+nS8
aGOK4k0E4p44/7GsSaoLH0pH5D17iJ6HivHgpPU2DOs1AedSoKPUTdCRNKLB1EOett3ifopdPMRl
EUMOUUOmgm1ZVbWiUlc+lPA16L1/tkP8gq/eXa0HD2gIrjTTe4qVZtsFQG8SF8ErfELvJhmkSQdE
5LwQHbe23TSrvNGKleWUlAsFR2DyIr5VOUy0dLZTEVHhn0swbwyHZtjWdZfCpYvzRW1260mdrIu4
rUMEq9CeQQq1pM4zi5SqmIUxznFdBwQHRaA3mfKUC8qQOBHddcCQWhPkdeo9IVB21NNJdzlCG67B
/mpNPlTMx0RDHkjYtwH+TWhQqMcY7p/dNZx0M6PcEjcTrsSdZ0609aX1Crty59UJQjXDPu9JNuWU
Wzd0/yn2ajZQG7A2XV0+WGN/Wwf53FLw+Isc0AR6bXLPuWUxy4IaB0l0DHAAcDCEDJZBmd7lqrqp
pEVOpt2R/6xiVanBRjWPBvZEdDHV2ybRH3OlfcyRoFBHh2qmsUlCudAtPEuttligdbASvrpV+kmg
ioJWbC/ppq8V9CwJI1rdQqVlKkSHyb4GTq2Z6d2A6PXM4factlpgxZsUCRhu0wZNIX50lC9zzf9t
jeqsMJ8RKn6NKo3oq71J6uhFROXz5PxAO2nVR9GdH/S7HH0knAxRYHGJF5GGUivwXDh9kuC80MS9
HRr4EyVhoCb0bccXSh36cVP90yI1z1BFS5xq3Zg5GOaEe4ptANJ+pjrpsQvNT0w6F4raBXMK9Vsf
zLiZR2sMzzeOqWQrX0cLSkBX0THNqyv9NgiBhV8nNV+w5In3dSp1hqVS+8Jk45SvrnmdWbS+MxxD
Hxrhqi5+eT4I1bE6TrPyXVCAZf4/jGmqFlIS/4ofTL/pL458QZfFh+fSHXuAa0PCpvegwIfvTWDu
Ep+7AfLP2HzD3r4QCNbREJ3c+YSNhCgoqYm6/teofddO2OuxOSbhjaMdCvnGfClpA90Sv/vSX/Gf
CM3nmIJRS365vsyXXPVpcLpyArUHiebC6eA2ulGxlxjNsZfeUcA0CaOHLpVPTTgsr48k+JdOKeqo
pKqT/DN2WWgQn40Ui8r2pVM3R0KQ+pEMAW/RuvpG5uBy1yCjqSL3KoWpygtV4CrqpCcpXx6h5Wkp
UTWEwYnOV3F2xxwtmgKUcPfNzC61BaRhqALJccQ6bE2efUAXy4eYjlN5TLHAXhgYa83IWEEyVti3
XV9EbVqls1WUKCOyVwycMBBgPf1eteI3iWW5fyYocZyl8PA8uBvR3+nmlpnWCkKNquDW2eatmJX5
8M0v+GKyJz9g2lB/7dYQVHhb+QHHEDYRxLP8GJnRsav5j+tT/eJTngx0Js1hgIfoIWSV07EAtrge
Q2QnsVlNQLXkzZ0aimVGHHp90Et1CluybVRNNXQM3hBCOZ1eUuppPNZKeYxIS2eNBMwJeULxE4SE
1FtsaFNo2TV/HEEcvj72lxMWk0K5JiYdlLMJWyo6atJmwr6zBqVG+aJ7rPMIT+lb8CH3Pf8pAdz/
D4NKlfM4XUAY/J3O12kCuCLZv4OGrb91m/hHClZRb4G+GGDMgh9aWn3jNXl56XDBahr6vqh3c3bO
ZppSwrXyuBifkKz3PwZDg5Gpdt22zVJTwUkPE5vrs/xiQGMyGjFQDNdMXNZPZ2k6Yxz6eiufCtoL
Xt2/IHiFcAcpuPtyfaTLWw7Nj79GOjsemen1FUL38slvs2ITFsm9EmrJN344XzwZvIqGUE0KmwIn
irOHiqriqILrGJ4gshFDHtRU7hI1WBXSDoE6qfOAuUXDPDexj+7d6BXW/vz6RC/vAQuBd13ntcQx
Dsjg6ZJ6hp10svcpH6srPl42i6KHYiRQvD7M5ZezHdQbbb6Zakvu19Nh7B7So1kU+ZOGXBy8VAfQ
6sE1hm5eieabKZ1JyiOignMsR2DyWUL/6Fz8yMWs3sEWqHiCIGvDfnebYgO3kZz+hxHG1E6i5fXJ
XZ74aUAMH3ToHY60zs5BQXMezRq/fAJ/Yts5wMQfwJhnHVBA27sXkM6z7Bufjsv9yZAOrzAxjrCc
c7n3RGSNi5ZE+aT7n16YvQIV9775ZJdDOERuiD9R4bOQ5Do7bEWfmMBXkGjJrfjTnQQm9eFwfeG+
GsLhjgYkhLGJqZ+dMmGMaVWKvHjSepDNlEG8dQ0m9foglzvcQRvq/weZtstfL12N0ZpamEnxlPfp
7Wji9t6KGLKYbh2vD/TlbAw2gKMaKhJFZ9vAkippa8RAXejHvG8BPt1993l9kIvZOLqJBBJ6VmgT
IbBxdpDMBjNvNCLjZzWpPqHjwWCwexWqcPT0XweCeYffhiomVzLtfIcVdQUY0k7LZ6eo1sqoYvIx
vlJQvj7Kxb3g8Gg5KCHZGr704tzHwtTGWGubTgPuqhwVcUPnZ4VD3WyU30izX67b6UBnuyBHhaHX
20F7Gto/aBtceilL1GX4nd/09A+dRHaOZC7YwKiGRrpz7r+cCss1GpGj1mq/Dq5xbMs5SnQrHcw8
OFdaHv95AU+G0093d2jgtdXm6HFmcCh9OO3LLgiNpT7GNHhUO/zmUri46qbZgVfFUW266v64T/91
mFxMdYAT+vlzXoWoDVT3HsSYtjaWiHPk43Pr8oAgInh9jpfvJKNOZjPsEdOkjHK26dMKpVOrLtNn
3C/nnfUauL+9omdB42eEXWZKnX4ouLz57u/WevVoQ14f3/pi89icOxzOoD/jRWGcLnKGAvuglVb6
XMQVTF5EGqBzUyKvaToZS20ifGmKP3fj4JCrLtn9Z60E2VxYLQouAvOXiVmUe3lHPI8kMAKmK91B
asKvaOYhvauZ/acCCwpB+GRWdea4DZIOYZBaQMT1qMimMEHMPKZJ3lqfkfqpdC8l/I+JX9mrw22n
d2sdwRTAPlRMfdRvW/NNowtvARaba55HBwcP6CrdQUudKg3kxLXu/a704cjh+wUTKRLmZmIPTRJJ
E3h76vyFMXVgSn9KXN24tvHeupBdY0h2XlAtXbrUNIjQhahd7T0qGrgqlRGvAWf+gItFJTj/VeTu
fkBdI43c/3icDSoKPBi2xR01VU+nL/bXPuwFkk+4FFpHs4rBvJdQMAHwoJo7AaSvf/2La50LnYsQ
rx3CeYOY8HSoUndDxcMM8dmPvPrWsVKEjWNdfhMLfjWKyWuORQYa9hdxWJCBkpO1HT7nbYhL2qDA
04/S39enMr1Ap3eTqQlBCKb/Edi0z16o0ZXgsLA0fw4s47Wkwm+UaJRX1OTEjSyz9+uj6ZdXIRa2
OnGYbqv4q5lnK9dpRemoKKg8T5splfYmRBYx/Mh7ynET6smxFnkESirjhoSiRwvPpy6vPrToykgQ
aQjB0EpwXOveA3BLCEnH5AXA5Qx8NaV8ngrZIQGyuv6zLw/7ZLxLw0ZYHHhuudPvXRg9HvV6lT0P
ViS25SCnzmoYrWOcnr4Z6vL1sxiIy00HA0D+dH6v6SNM4tJ0jmqOZ5df/1A7C3g5DYsYfMX1aX01
lu0YJuGcji+kfTYWUC0lDZzBOTaunOWJ/1CF460BG6uXxTdv0uV3R4aTYBhVTFObytOnK6gLrYTQ
LZxjh14HtDtE0pCPKic5KwT8FIT4/vPUqKQQqGAwQ1Z4fkJR4/dondXuMWja+9qXMxBwy1E2C1NE
H9eHutwcjDPFQ3jJTMKQZ1PLotGXpN/yKEtAxkVSP6Bd8mCgKf7NQ/vVQJZG4dSe9GId8+zJcVDw
soZCN45gM0e0B6MHR1eP0Du+q89o008+vRRs6gaWEIJsgl14NiVNj0olyqVx5HveJKDl+VZ5qSwg
x+8wZkW/v0K0pP4EIwiJ6rtKzRfz/LdqSSJDQeziCHitkaapYR9NWNBYQtCpUUpYc6ADvyu6nd9+
05vBNqFXO22Ui4kiP5tSK3JNTsCwRk5k2pM1bQOCpEiIb2KW83n9GYy0g+oewRIvx+kZiKvBRMmV
wcYx+tXq21itbtvOW/+37fjnGZSTHaS0TAPO++koVWlZSZ76SOUpLv1v5cHN7HmpGd/txot6JcUQ
XZVCm5JcUurzbMAuegvcWh3vu1pbZ1W4a5oSOLp6HPSwmqHvhLKKviyjfNWO1j3beWlG7o2hKN8c
9eny/XuzTkUZlXM37djJD/NsWSvBaQGFL/adVLo1hqMvWRJlyxihFE+r7kMG7FPw2Cmi2deX+qKk
+GdouhmYU0vboj59utYgtOVYRzoO0SBwl7YdeIvAzvu1jizOguoOgqqtVm58UQzPuSqAJoNQW17/
ERe7iunTRiFM4PpxnPPie2N5tiuq0dj36T4SBXAFd1miz/XfR9E1KQjzpyr/+SIbQ1TmY52ae+mU
MPLduwjWHy4w35k0nz9JrKhUefgEqbGJZ9bZ7o19NC/aUin2OI8g0+7U/hsi5gWqjZWxKk3ru67C
F6t3Mt70e/4KGl3hiSr2HWsPZAlgWrEUAZSssUEW7foCngdz08QcxK9tVVoGS3gWZ3UAvwvRD+re
xDBmHMVjV/TfOBh+MRcqPzpQDoFo8EWBO5dAsRKRykc9N+4HiSYlYDzt7vo8vjhtbDSyHgJGHojz
vAfRroHnNEv3wO8mRUtEn2fFAHDWi2Y4qcy1njo+zvL/fVTKJ4KYiODhooAOlQeRoxTif5UlD0kE
IWEsxa8cz6+oaG/hXd7JcXywou8sAC/eB12YFtXzyVaTesd5uFpJLZ/gr/ajlcnffZCv2bEJagzN
76pQf6G1PX5zmV08vewTSpRSp4Juwdc7X19KeI5W1uCarcBGQ0TDYchb+COw7sRaY61y4+ddsHAS
fKfGcKXb5fL6Sn9xAImXdB4pg9/Abjo9EKMNbXRwdfkYuegIRqlubFAvqddWVQd0Z6KuPl4f8CKT
/zPjv0Y8Oxlgcws1cWP52ANkarxgVYELqSnC5Jk7a5Rxloa7wn/NaEO14nUE7XX9B3x1bP6e8dkl
XmcdqrYOJ7P3lG1tagsloDMPsuD6MF9cAFN7gm3Ee0ShbvoZf900pZxE+bVW3Ufx6N7VvofJD0/0
9voo53H2v4v5/6OcfT4XNk4edkwG0vlGmnexvjGgt+r2T6slnyq9b2b15XZxdJ4fbh4sI43TWcHK
bWArxf0j+mPDjCjgVlWBiLCLn/W2++ZwfDWYTfmMSqeKPpJz9qX0zlAToaj2Y2KM94A0fqJOjOFg
hF5DFT9fX8gvTr5FXEhZQrWwmz6/rwuRtoAsQ/kIbxhseBDVM4S2frVjAWrG1qJFNn53f39xtULn
R8GefGIKvc92CLVimTh14LMRq02GIh/0pJeQmusfkhd6x97DGHdP0LH+88PBLB2MYhFW0sluz06g
RREHmFlZIlUF89qGKqD+zugUXl/Ry+lZkt4Bz6AtLaTxz0YpI2I0lrU7VKgCRL1zKywVgyP3CDDz
IUjF1oi1nfC/i4cvP+TpsNOJ+evc+WnR+AkuTntEfxe56jxPBI6xWOmA2uxCX/0vk5RTAk+t96Lv
k1C5gEGadJB6jJs2HuCFxR6i8MEN/mUrS0cpoSkOWdh8czS+nqVDBkOAQfR/du77vELZxhj0fVT4
b11n/lPo+q0N6srw5YMeJL+uT/PyJLKotDN4qug04fh7uqhVFThtj6nXwWvLHyHCE0tnzLcJEr4p
zurf3GmXN+fUdaBtZ/G/uKGeZaNp30AhqZ0WBjwa3wLbuZmJXOz1GX0Ry5+OMv2Kv/ZJG7URAZzb
Hio7fmvtdJU5xi/AkBujgA/vmCWufd22COSzHMbj9cEvb23GJg+VGoEbgJOzk09NzI060PF7dYih
4AFtr5KV3r+hGfnKPbPqHZgA14f86jQyJlc3jWaVC+d0uo4rkoheRbzPpFy1Svs6CPGZmeqdq7QH
Qv0Vfme7qHDerw+rfbVzJLPlCqfQRVXtdNxKgdUMgDbZK8WTOpASuZhqoP1V/tIb01/K8VXKEsaz
uh9tFaCuOqcSHUCPNaKfbVP8SPruuwzqi580BVuUWakGoIh4tvqycMMhw5/2kFB4f1eoCBwQ0Lg3
J99FI/PD+fUl+OKo0rAgUETF3DQc/Wzl+7JB/0vz1L2CPl2g/NORGS68hkZAiHhjjwzj9fGmn3+a
H1sn451NT+3qtB+sTt1T1Q2tGRK/3neIga9W0JwwH1OXSzXPP6omgp46dd8c7HjqnmmtvihRUskc
D1qNUL5JQb6akMkrBV+MhjeRwOkWQgrUVuMwbw4RqFuURT3Q1Elgztoy1r85JV8OBXTP4HWUbNuz
N4tYvC0cvCYOOdwpfwYxRu6k5QrQnWHaftPA+OIWACRIgUjnnjMpKJzOK42ivBHwx9CkRy9WVxwg
+TmQVIk/5xKdFcQPGiXaDygN/v7vW4Swakro+HjcCKcj4/iCqmin1Yewau610NzkpoPUpPUNhO+r
1WQNCYFVC0TGOcINpQxZaT7bBK3oxJwB9MtvgdSkP2H/GuvrU/pqS5K1MQw1ME07L82MRp7g9tDX
hwDVVDiFQMv8NHl0QKwPY/7r+mBfHek/Jxq8ggVy52z99D5kuFIrD6VtfqiZQzfIn8tCvHc95LUw
Hv+HfTkFpgw3VWMoc59+sMDVuhhb+OogmwpZHBPCKtpRL7yP9n8+AVPaTWnNBhquUQE6HSmPCkOO
/uAfQAQhFR8oeBSoYbKw8Kb/ZqjL/X861PRJ/3qB0fNMoDpa+r5H3QeF/Y2o7hLv59jD4NLhU3wH
QLr8aqBjQauZ0z1sIx58Oh6Y7MLKtU5/NBPkaDFmbcM7xcEDo3nrguabZt5Xg9EemLCkvLfUME4H
QxlSwwPXyw7YCv+s+mCDnsxH2zvprGuQKPAQIb6+Jy8PG2G2TpuAWs2EQDnbk0XVKPXocHXJWs7c
IvyJvvOmgl13fZjLj8Yz5lAroKfn6NSETueFIqMnahpaj2VuGU+GjMx36hrlStZxtBNqC+e88v2F
bw7l438emfoqFWgJsmKqfZ6OHJo11FtTIpdh9v48dr1fmejvofO+5xLJP4kRDdTw62NeLuoE5WG/
kH1ql/BGMxpMIQy9Ohhu2yzK4f8oO6/lyJVrTb+KYl8faODNiSNdlC8WfdHfINhNNoCEyYQ3Tz8f
9mhGm8UOcqRQKNTBbsJlrlz2/0w4JUE9rAfbj745tueN9fHYpvKhG1yGqIxA4uTFlq3uFMyLlteN
nr+PUt4ilHr8+mmM310Dc08ZGYtMsufkFaIBzPiW0vVrYaKho96bgKlzZARGho9Scwd1Z0mH4Doy
u9vYkFvIBvf+iHKt0XzTNvrbG2GGkN09J4BPXfwBBvLYyDa9KezUuuvSvjrPELB/+Pp558c5faWA
2zCXVAoob50EEq7Z9/oAm+emrNGitIvxSVXyHB0VminUOkrQSjOmLaPu37EXf7Ns5rYEk1YBunE/
zQG0AxJTmd1Xt45qwnVThMxKtsF1HrbBN9vx07GHT41jTWGd/0P27mTVIH9tIqcxadfBtCmNmodC
U4ZBxgk8/Ncv89MzcQFSVrhhbD1MzYl9mUTT9aoMwmsX5a7bNrPE1rLS5MZIevM/v5RNWoTaBlUO
4xMCr65zI4+lZV+bwFVurNZCdgDv4smOdHP99VP95v2x32iJmGMUHJCTHeErX1HyctMbLXEfs9Dc
uWWwQXJxS/7k8etLfU58EjfTI0rwhX9CrunkW5Wux3i7cI1jaiQIPRgwjpB4Caa9YnBu8PqLULfX
WNcLKZzHtnYvItl945F92hHcgj/HnGRkfINOpo82lOKHlgbkXY7IKiA/sgzy4Ky2ne18xd7cg3ZT
hv7NK/4zOfBhG85mG/eFFInp8fAnKweRKRAATtkfUWC2V02to9Zto5rk+nm3zrK0WEYW80lSZdAq
tDG6rkRSPtLrle0CL+xXkceA+H/qe8ztpnQHE5fOS+yU3OmFoSkZH6+Poq+bTQYGe+NmCJlGgR8+
J8zAXQJIQbexZFj+m0t/sn1zoiggbCJ6YkL21AgbaYWwrGarY+t1RxfxhSLQd98stfmVnrzyv17D
OgmZEBcMgL+46pjH4z5qYGjDUMrseM2wxI4BSch13Sqb9WxblE+teteH9rqqih9f38fn3UVgQ62W
g40U+KdIOzGzjIn1iMnNyNww1ffDlGFMQ7a4KUGtfX2tz/aJa5m067g+tvdTO1hq6+FI5kodkeFZ
QjK88sxkF07qG4M7b9LTN8uXo/7LJT5XiLAhPQBhvl5Zat1K0yZkFuHz7bxsno1NxlnWJou/MYi/
20L4rKwVkkaB+cmbTGq3zH1pqqObJgfRFQethb3losJTMCC8xue90kXxqLwGCScI8WG4BZvTI7Pc
fnOm/m71zt6zNVeMPm+cKQ57Yyh9dRT6yKh4gIZyWX7zKX//jv99DfOjlepaV3PSOFAsm/o20op1
ySBz61XXXTq9UpH8xkD9dpX+5ZFO7FPcMUwwhJY6ok1x8IPkrjYRR2RzZF31Tcj/27fHqsGlpOtL
Pz1u7F40To6AyzF3u+YC0QYUU1RX3H69FX6/XP59mdMG5BaNQIJIw76Nx3RZ6Uh8F3d1/FiY7zai
Lz17Pxk2Pl2nHgAwLQVIgab01/fw2+34l1s48b38ZmD2qC7V0Te7Q+lYV3YJ80mM3yyVP5M/J/uR
SJWajUNNjy7/kwM8Z7QqH7y4PDJfy2x9MsXnQZhZh9YhFcVoS73yokGswg65X1dzjW2tPLUHEKjO
xrxuDoOHRoA2iwqEQ0FJm1LPQm8dUGZiDGH/obHp+1n0zW1/9sQxIfj7vs9gGin8U7AwaB0MGdXm
Y5erJZLHdvjmwohE+9FIbuJ8b2RrVFirtZtfduyzsfyPU3h/3gAtevN0pUvK5OMew7WXSPLX2LEo
e0Rb7DD5xsavmgi1I/Pu67Xwm1WPjsfcNjQXuvA7Pl4rG5yR2pvVHEPQoUugKdsiomf864t83sWU
CDHwrIG55nqaIqmKVnjSl80xmTx/ASSX0QsJf9DXDpnUN19f7FMUPAfAJv+h44qi/alLo5etiYyY
aFh1Fn3QWlmtROrDgXDTYU3QXCFJ4cYXthl/18H2eV/RekUnsjX3VRIvnjiRKW4NYW5eH9FBoz5+
7+jWwsnGb57vNxZk7vByCfAt/kuK9+MnM0Ky1l1SNEcdNWAO8QULsRcX9FStjOjBYs/MJEXZ7jX5
wzceOsQDvn7Dfz7Ix43NHbA5mDMmumHO5eMdVEXKAODA94Tuc9sO0Q3abvvBLNZj7mzdpF6Ci1gn
BSiZUr6G03TQUHtomnSJ8vEuq7OdRD/CMapvzv/fvH8Dy0lgMjfEfIopcwNla3JH7BuRvTiyOXNQ
eolGmva/ef7ZRTt5fsMOPF4/o9af461QuqpMWk8ebRE1q3GIL/Xwenbbyx4u54i0QnBWmc6G0ubX
V/68W4nzKNgQUQX4OKcvniESH3hWxQx00XrXSac7dwHQ1sevr/J5BxG00iCMU8gcE3Hlx8/rVbHd
0b9THc1KzkKd7jghkoEYkjsmYheHo9x3umFAJEZ24+tL/8b4cm1MHx4MGUgKUx+vDcE5c6VFeF7a
9WWX6PdysHZ+GK3Ilr+3lvnaGOIlUOZ1FmKahW9dTqDR5BBuRxkev76Zz2Zrvoe5xTdgKvKT25r3
8Nnbvs+OprGd6vgshGZQjJwJbfKNV3C6cmnWmFPjDn1V8CMJDz4+tS4iRU/sqG60Rl71qQ220X+t
YyYmvn6i0xjz5DqnJ8tIEtYTYyBvcoBqjXnlWDNUCmxZtQ6Cdz3+UZvfRLWfarnzJd0/68W0bpA2
OPHgwlSxVlG/uwnaZm82D4XzZDvnRfHudkf+aI+XKRCQrx/zU2WTU4bcDioBnDnk6059uS5ghDuI
9Ogq6br2uow6sSP7b6LDZiPE3eBlNDQFr0ckTGnkisHftFO6IOiVy2RAHpe0errWQ2EvVabjjo1W
880tfv7iRAzzLWJDUYU4DXKL3GsnfeinS68Gz7rw662VfvOxP5lp5r/MOQ/MGqYryDgdlfCh5kqO
SerKRdwyGYQAXD9jrEV7nUu1SybQG0G6mgXGysFdK98/jDaSQpP7oLv9jxhJew9VQZEND19/n98+
/L9v7M8185fqgsqDyIirdLyEOYIGZ5lVK6ZoHRLFpfimQHlqMU/ewal/E9IU7OA55TedIVeysm+i
wbz5+ml+e4m5UmdQSOZ/TkxWpyG2q4VadjOIaN5NqqzXX1/h87adw8tZLoE5t897yEydTDgqRrY+
f5yay1zvFmzUmfldo6zdIX5mfmP6PvU+/vne5oOGeJ2y3WkbBDLQbT74RX4jB5RhZjlZgzNejOJK
b2kScJwQscLQuvCibBe5wSYIvzvrTq0vdzB7GHMDDdVsFvBHm8hacHp0+9pLK8vU/djrxbaeunJn
9Xm5HsEYxd/sl9+85b9e0D5JzPRmkiEJzlKJfPztnnovyotFsgA49MtWzgUqrnAx9VdEg/dff9/P
b5ttSMKdiIOcO0nVkyU09j6Ct5FtXAskTVtDLe1s2/gwL7OtN2o7XYNyH6FvnqBnWKXfFd8+G4qT
y5+86jrJCEQnHtGz+nah6VAkPUdLoMoX6meqBEGak2f+zpuApYYLq4T1CMSGcurgaKuahPr1iAze
dYXg/bof7Xqv7EQ9ff2SPm0zbpIUC5VPbNo89P5xPcigkJ4OouLC7JBkRB75vkZt7RuzTJTHr/mr
b0dlgPYfpliRsZi7qk58W31ImizWRHeRW94zAADmLIXL1E1Vv0YhmbJ4WHEry96S67r19prf7MAO
kN4p916YXiOcfx5KO17qEUTLjhg+1iyNpohy1SdKW1S+2tmVuqgm/ZftTseuNTgAHBcNkGGHrvSE
Qrq1lq3xNJAhXaRmt/Ed+QZlHAK4d1t14jYW7t5r7JXZZps6kAeJDv40WO2mgWUC/O+gefqbkUXb
vMwQ5ypXyuGrJnb7OCXWSz/CCSr9pGO+NR8WiaUegzY4cxN/BY0a7otd38IKKNG2nDXKPPNnNshd
m/g384LMp/jYDsWttDPU6jtmBh04v6hAFm19pGR1MSETgKYgGCAvquEf0ixl1/YtT8jfV87GzZuz
cXTVQjMAs1Xi0epr0FK9exv3GDMnjyBChHcjGmacQe4yqpMjStpXdNQ/ThVsr06zHmAp2wtmNfUV
SrPNRgc3hwS4eJvkcI2K2bUbAZKDt57ZGeqV2R4Z/J91mT51qfeoFVm8nqZmmzCFNmb2AbDIjsby
M4WsHvR2bd+jXbESbesuPIFq+8x/8u30maY4WAakxZNp6BcoahU7uNb0o2rwICr9MFE7pJ8B/rHd
IceK7L2kv2LGRCMraSGfFihYKvwyq3AKsCioW6ZJfi6dBGAgWn1NvdRJA68Gn18f+sjVNojvDG2F
XnuAfhrMlStKlEutezKvOkMr102eREsKXcE2sQx0nc0mRFivaa8KR5S3VJ39eFE6sl/AU4/XiTC9
vVUBlrK90d9qUq92dHAHK80l47uwe9d8p9g/XKHz1sI/qmZRet7gWT8UZ2EJsiq1FLNuVaxvJzBE
F6lM0aoVv7KkYz65CuFci/ZWZvZ3WflTd4ES0Dx4C7OeLAJe8okLqZmB5oy8lYspAiAUOKl6oRVy
oiAwDN9Y4tmI/Hv34/3h6HOduSLCgAjlz49GJpBRPDYFEPneKMS6inx3O1ZtfA8eJnjqRTpt0rKJ
3v+0bP/r5/Df0bu8/j+/v/7n//Dnn1KNVYKG2skf/7l9l5ev+Xv9P/O/+n9/6+O/+eedzPnv6V/5
8C/4vf+67uq1ef3wh3XRJM14075X4+173WbNn7+dO5z/5v/vD//2/udvgXzw/o8/fsq2aObfRumy
+ONfP9q//eMPuhz+Ytzn3/+vH87P+I8/DgnTpMmU1M3r53/2/lo3//jD1/8+D86QiJ1zOdQ1zT/+
1r/PP3GDvzO7qiOihon+V12wkFUT/+MP2+JHrBQmMykqu0jn/PG3Wrbzj6zg78y6Uh5lRGv2alz3
j//7+B8+0L8/2N/ASgIeRDdzfh734zmhmVyCYTPatD+ukFa2Qy0AB+7QunbW+pgahwy+ob1AJSCF
FxCo/G5AgHMjjEjddQ1J3aDJwn2jBuvKn/zmdQrs/s4eI+CCudV7COB62Bujy8/LMvGCRVsO9lnY
W0gnyECrdtKTxi8mI5PbzHNAAZq9MlrAT0mzRXHJfQu9VuXLOsd3zgsBa8UcXWNEVLUdg2XYR+h1
xP00naPjZTGHF7XSw3TkyZ3fUnl3ghJJWc1J7oNYz4hzBfq5uS5eRkP5sPPM5i10bSL+mEZRyDQG
Z1iu+nUa2T7Y98xac1ziJemG7ECglOm4NgDS7BBQGx8i2Nu73Iuaq5aCNFRyGQRPshH+NiylE6/o
TiGeNkSQZIiYdO6FGzvqxRVI4m6Kivr9JpN1lx8UtjNY5HlhBiusBThkX3N+VG0HNycr6cRbIIkp
aSlP4b82ddEEl7auWcjk58az1gR2t2wLYVWb1IgyEBm5Yb6A11Fv6Kz51zCKhxG3Sw9+QqVSmzxH
KkuBw1JL+NX5a25HKHVm/jhoxz4aByT/DZCwCzcxwAmgGG+8QvBAspmIK95XxkwUru2mPdLHO94K
1ZhH1mSOHMMAdNgWrOt1x6LIl1UYd5cMDhUBQr42epoFyurtjsOO+maP0imFJ3FmhgZM6cborwGi
9MXWn0R41biyvlBtBYWFuXLvRx/E1bQBFYhGtT3NCuwx+I7ZXZxkvdTqtHvwolxBT9Ps+tUuNKcD
0RGXu6yAzbPOfAsiRJzp6c+eCV9eh+PbPyMRa8ESfq0dAXmohmjZ526KsCZl8gribp7CPLaD+i4Z
BEnd3EESA16omrYytOy3QabyLOkqlDQLI9gVIVxNG8RNtNRK2BMLwyyzcTnIakKXZGgh4ZIlgeRN
PWIiT9iJOw/n8k5rIQr7tQfAt5u6fLjo3HCcl+uATG5WdKhsGjWHptWMkWDiLUkBnmYVYplukdUI
PzclSKpWqE5uRiYdqhVzMsjKViFQz5Xvhd0sCCy4VTRGgoUEfknDrCzjgxYUjXGr/IRmnN7p+UCl
CVoNmLKNkjuZuI0IWucFbIZ1PYWduDKjuB3pQyLRsx8qNSZLzYV3i8ouqqGIgtf3YQ9mEcxQqJ+h
SkLXPn2gq2JMrWI+WlqcfUzIVp+gTBmZ9F+Umchn/I8oWpSdSa6LhHB4O+R6fcsWLFzA0bVx7mpZ
9MNtGCzC73Jcd9tWqKwvQqNpuzUSss5zxfKCGNTJ6JK5wWgf9rCMQDo4FXKbowGIoA6LdTFp0c+p
1odrBn2LJ+HLbKPHWb2HNlXLZZ8kSDp4vVVvigEN8SgfkkOTZPWjp/X9haVNuBxR39fesjeF9Rwn
SXXW0xgqN1OVd3cVEmrJEhFuhp+62s7QAsjojkGHorhvTJBWW62f0Y5Mm/chE3WCUCgve2THk1Bk
zRKx/+Tcpwm4WsT0qldrCHoCPy8yEKEeokibVjlq8retPejHOa586IJO25AkQkM+jas3N0cDZ1l0
gkF9Pqu+yySKjlXV4b8hWLjrXARYJgneab4U126Ni7zrgtdB6t49kYBublzSdYj+BzYBuGNk1YOR
6uo1qVrxJAaZF5cUr+KDOYlkbWZpcNmPTXJnJ8wVIBNbYTrNasTmFoENZJdy8HTPPB2D/a4l2D2l
YUdI8Duqv2rpiXzLCp8GrLxoX4XngXfJGKI+Q7dOrly8lXxRUQze1mjhXRt1Ga9IZrpIh3tWvCzt
LHiICu4YE2Qcytaf2HipGsK1UZnWox81MO9HJPudJb1FClqrG/0aKy1OFqETzuagT43zOqL1xRiL
8bqvgyxAsThQh6yq/cukL40b9Gv1dgOetCA9DHAUQQLDfQW317WgeicXqXsoN/a+wbQiNOENsbcx
Eo41JjabdmMWrTVCfdYHWJimTyquKQwUkcswSW900cNFtLDBKwWi+NUwykhfSbMZNxZ9ISvUVPRn
DbH664CRzGYuMejbIadLnEYGp/ql2g40Eim4XEcz2kGdb1Ku9Q6s2Ew3McPaFjTeSIsWdlR3t1bb
WdGd7bfEIbXHUl7Qo+amS27Z5rzlGN4MaPDY6KrDVUanbh70Liu8+rIYOPucaABnWbjMxCRmAsRq
mgI1btoGAjz2BfGnldunrb+yraFuF7Wfa8EuGRuhbZjIHy+TSicUou22vQxbPWo3FgIT7WIoQRBs
gSmN9jYYAm9dug4G2wabALBetDG8JS+tkOr0+uTMQfMgXUTARuVyxFSvih6e4iJryra8MatZzs/r
kkAsU8dp3JU7VJW7AAJVuqtm8t0e4SHoQoM9ZwwJeNpsMUWqfJ0IEWhJ8r0GxDzTGFj9vo8o3Zpa
CKpuzK91iwNzASzP35JFGLYG6GcLkrLhVM+sqOhRjT64WxUX1Q8FayvirqPhLZSy36mGVbR0Wpq3
17rdyrXOWXbIOE02hpJRBe2jppFblT7HJDzlrUe2fkt+CM17ZpwdpMBdIjlfgroSFIAWk17flFVp
r1WWJ+s2NvKrGmoSiNU6766aPup3Ou3N917aRcDE8vwA17Qo18Qf8x2g6RiK2DhYQoilPg3+wqws
89zzm/bCLJv+wpYd8Q6/UlsNXl+sfGk9Zp1r7HrDYtsk1Cv8wq+v+qm+jSun3XiDYTwX4QgleSzT
214E1r3RDuXVOCq10QUgQKOFoQ3WKT6b8WXRQkD2PSDS00LcULm1CfKMue4qMSKCN63WikVZw+9G
c8ohujSmTj6BXO+ejcRFrjxp+ypd6VExHozJMDy1gHEnhjUOafbEEJd2Nikrntb01sbvZd+l9zjC
5sJpM7E3EujOqV/Wl01WVdMSE23BbnA9DWHrXpvyjV7l5rse6PIV5BAq6xbAJDoVXBwgiCV5su/g
+f1SNGydq8YKLsvWC8HOFP2rMt123I16O70jmG+eM78R24BZlbUqrcglnEaIcrxxUyaQFl5hRTd1
xnT1sqCrcdcnNK2uB+kIQH1CoJDUsP04sV0dGf20HmtyKPCTWiAMMb/LpUV45AuRvn+ma9lKbmrd
5SCWrtCupYrjHNxGPdRLxWyHTpKmzZ5L1dbFsrLglt7DEq+OVR0w2oKiY1QuCe+Byul61YZbM/Jg
phINIEKe6+VKGznYV+WE8NYyKcf2rYQ0hzfa9ell6sJNUdnQNOsoqPOf6WBXt4FZgV4XYSPQanP6
uFgSg1fnvSV4V8Iluxtawlr2aUfNOtLLEE5fmZRHD0L6sFTT6Blrq02Hq86p3XvbUbByJ8cdyL8E
mgZOJxg9f9lqzJAvih507SbovPEwOs102eSDs61ARBarqfUlMoWNaa4FnxSWoCu1o1NK97XJNMyy
bJ3wOo+py12UqgiOsp/o0OXpfyJFV76UmjldAq9WLw490tbeSnLELiOrG/IFvCDWGCerf8jdwf3B
cWjAmBhG9SzgmWxZtSjKWAJ1dDSWA/3ec5hLwfBM3m3fZaQupsiM74zMQqwWwGP5pHt8310qyoqs
ClIg1Z6IxHPPkniypo1AfwPTOKDBsejcWG5zRSVnASyhx0R0hl8sND9WFmmyWWCi1Cp5SwBkowgv
YP6R7gDhG+W19kqLQLSL49J5TSA3dcQ0Mn3xOMMx7k6SejvfyadfdDI0V3abZj91I8vpucqTgXYo
xxFyq1VuGkMOFhFdAFPo5UjZGA3LRjPeI2nIc4Zi1MHUItDQZoHSTVdVUE7icXJWo116DyL0m7sa
+7yXRqreIhwq2BAQl/uD7QPuWTBTmqzCOPMobAikdqtKg+rhDudxHVVnEF3dt2HQkZivc30VkmQH
g2eF95q0SObkTp1vIzWvbRmNwDedOvWuxino+qXdKf1XTNtgO1NJnescA7QLxwI5vB566iKt/Wpj
do19A5x6uqjA/xlLx65xGCMxvYzWTLO3Rb1GEElbVkDnk21RYhJQKcnDCae9KrZZhuesMifKl6C+
h7t2ENVlW/poUBsg7KF+1fnKjO3pjWwi/QOJonYX2sS0BrS+reOUJMLItZynXXPrscbOTFQcfbNZ
yQFP0Wj6o9OP4ZlTNN7zlDpUD5JsM+mEBaW3SYZC3Bt0bNyHTWc8m6GjbRWmYOdOWiwXBBHjqkF3
aGO5IAucMWv3ftoWe9MetTXj9MaDG4v4yvDLftHbtTiKcnS3kkTmok+iJl6Yjes9m21leJdhBsUc
cC9EHuDbVOI0VORWIpLWdeCMuIVoK7kXjeUl77zO+tVFZhNcZpH1JKB7wDODVA+9EZCfnOoyQTLX
UiHHY8kGgo/3JM3RuywmgVhcZbTPygFwMehTG62y1iUE7AKf9imdPQoeYSjdy3GEtBGzvZDDcctr
e/Sb85JZMegfKm/WncuhGYVEfiFE1m0BuGgZgxF7KjzZwlls3TVOiruMK0tHEjaRw8pGuOltqoGe
D5Xd3mixL+Q6sXPxEwc0/6HqyHpMO/+18ziKIa9aGHDlDHgq9ELGJDj7ahsSj0EUiTH0ykj4a2Fn
/awT+g5UV4LkKYRxltV1swZ4SXwupuoCFJWLm5b0RL6Un7dTQJv0KMoC4nuaZkubgxJIuh1gGI34
PnPy7olEC4G306W7lqZ9wgBNK6cV+tEZfBy/FWc9EoDLKEEULyn9Ao+c8mmwjgvQBFbjq1dCvLoC
/W6rqxQF6DebvsuFctx6k7pTvAqI+gEg14zR1Vlep8j3kbn1EyddZkUU7LqYpnwFx7dY2CIFCBdD
5s1JCA/eOvIt3LFUxQjOpQyELGCCdC8qcT2xyess+xV2yrgN/SnYyigdHicVmxW/pgBBwug3Q5Hm
sITzmR8dRBFXaW+LfcRJ+gzoOb+c6kSt/bGmrSAZB3fRpkW1s7zO2nRjGB/m8Bw83QQNyLGSmsI4
EFJpRdlbhKXZmFkjt13rZ90qaAbak8s0u/asKDxWhRk999KGAm5p476iwTBdDnU6IMpnOSuL1BQ6
0maSQO/gzFm4XZG8NHO38Dm6Q/ocrEOJXSTp1NjLoBD2oiZAfJpstlFHMvXJpgs/J6ou7FvHHYe1
Mj3tjtZm/TKF0vgqEj9v0NhNqGcAq0LgCvTqD+zTdOXSPohkmfSac9MkT9NMntqGSujL0iq7nazT
xlqYDnjbJJrwdKIgXiaI3hOXZNlL2lXTeeuU+oMYanNpNnpy405eT5qod5Z9h8ykbyfyZqTRd4d8
bvRcB6l5WSapLVaxJ92fiZisdVB35YUbGsDyIjdj4tfti+JS+RruOjzdpQMWcDvJRDvTUzVtDJKP
52Vq0F+b6zGcUKO9tqlE3MBpwpWIXOOnlUcdEWTvdOeyCrp8mwVFCEcJ4Nl1GMru3VVJfEHzg71j
ate5ybyxRrK8qBlOlHrSXE5E0wTfQhXzoME03ZYhbpA5jealZqrkpzloFqDZMQ1f0yEYmgurcUjw
lCCN1kkwNWQ/A3PtThUjsUMWLieiuDutbtgIdiz2TRxYT8x3y8u8MUpvUblkrEjoQcZ1SkoZiHnQ
Gddq58Ky5Utgqu5cq3Lm/ZDvbPRlk+veTeF7+EW4g8vUjcE8NFG9EQWMtkAp0phhhKJXRJuGaXT1
szKcelMJwMijTXLAdfv4jtzyyIBkaxZLk0mSDcmg4bwNgvYs0UZqOlY7s76a+ClutPpVywq5zcrY
h6XbTcUrrpjzPBooRlPKI5R3TL9+NJvG/eF1HSUfo9dAb6bKjc1VP+XSJ5bShuFqUnp0VgPISjcy
reNXZzBzBCPJbpyjVGrwNEEJ0GpERdbK0vS6Va63LV3mnAro17f061fPUeCIB7NJUQIdzPRNTzuz
QVUzFGeKWt6yAlR/RubY3dMGY26nLJLrHoTJiylyG0JFGT6llQslbFClvVPMx3EDMiTI0QBiBYkQ
mDaCjGXvCnBISoVHzcg5uRi84MOQWZxgPSVTsEnCcdhMkRafl40Zl4ztRvrZMOnFjhRw/B6lnn9p
WBXTqDLrcI1EEcTb1ombcyY4DPrto9LaRZ7UL3ArEIfijHpRVm4gMADMY0Eo062pwRZQJb0w3lGa
mcKFqkz3YXY3r1Ub+2cxgyv7dNTB9HQGeZnAr54sF0JPIrXgNh/Nct/ISPEbnPaaSmdxqfmDQVHW
AfBgIOrMKRTtJ8c6w29PH0q4ARTubLSNZIqcjJ7VENBqsF2eR0Uw1v167UR+XK3I5De3TVXoKCA4
CRJe8PtEngSrCLj9oRbh+JShwf6zGPCTYh2gVuUC+Q4KC7Bo6ncVMnciuPBaTv+804dzXm5z0HIX
vtzQBSZo9Y6mo6lIt2adOBeU6rJuKaypvpzRVbcDBuO2C0aLeNbxq8ty7LX9ZHX1j4LZ8CWYyObV
DZLk3K4Q2zNUH1JVLvx3BjvUTrOjEB4TXRpW3eEyYVAXjtS7tylp7b2UXvpsCqYD4BsmkI6H7gbd
Y9y9MRlWCQLp+VL50cy9y/oH3YpnaHTvQbuzgljLtklF3gEdT6N/znMSDAuPmgg8YQ9j53vFuqu6
/GnwNP9d2VVw1xZdezuMfYG2I/DaYHI431okJNa2m5nLQso8W4XMvWCXHLVkaE4CQa7soytGBErN
NEC+z/HK7sxKnGJrex3+tacFcj/mZYKmSkOJvfaGCbhTMa5rKzSCJQZMuzVSMpR8P6/h65f5ock1
/4oost4y2KydE0XzmZjF9w6hqYGzBV7f0U04docMX0hCQBLFJqKHCDJC3y6L1NSehkiaJED8JNkw
ga72ZuY6e9Hl5YHefu8X1WP7vIoEolItMYJYeRVwq8ru6ycyEsVNTQ5y6Xt2fC3bLPhRRqO+rCJX
gFUui0YHtgxSloI+zYb1NFGJNduheumoV+5l7likMOr4wdFza9uhwgY+IWh29lCSrWh0jYo9mQqB
al7YnKkwMc+EZeK1Fo7zBhnWv06LPBpncqp+y+WGnzhkcjv6esq0m8oeNHe093lFAeq/RMlEnOMM
ASELr5NeawWwoZrIPsbdcBCNbmxcvuSjxHt79awAHR/LHu4CqwZgHjrGfRLqegckwwRgOXBg6hoI
Txz0ejnE2bPwIvNedlOcnjsxsnWrkOLvk5AaajmOSPpLpjH8i2wq5fV/OZU2JkVfRruC6YCXsQqc
AyfpcJOTWiL0dVtK45F91jFL9WKPfXUoeEOHrlUz7Gvw5UsBa7BcRHY5rimpNNj0Ak1DIaxbM8fz
WroQS4OF1sXFo6XZOJVBVoIas8GSKhqdsGVW0EPvK+n2HZ8SGbKnx6Ddmchr/ez6vLmnfAVVYuia
+C1pwodCD3oaLaaqBGYdJODhHH1aDXbuHwgznMfMDuQ2NIULV21M98oc8hXyI/g5/0XkW9et9b+Z
O5PsurEsy07FJ4BIlA9AF/g1+UmwkCipgyWJEuq6xoxiHDmx3LBwd6MQ+vzL1cqOyYxGoXh45b3n
7mNFhwbz042cRt0DycbKNVsCQS45n+SbOlL53PSzykCKbZ17FLWX2D1JwkHG7BfhRUrdHvuAf8LT
/qNs9e8T0b9kri8ltP+/zFYj8vk//0oH/69stVvU//e/f/zjtfvHXVG//prm5i/+T76ajPd/QcRG
aopAmwJ8mbzw/+SrsfIk9UyOw4ZsS16azPM//s5XU0qrL5I+rMXwmUH58K98tflfTB4Uouhkv2WT
f/4n+epftVP/SlZjFfFrsnoJzpUDmrZHaYqHQzuiKqHCqLlSOfWrUu/vqy93fSPjNAXju/Er6aFY
EmGadWuNGFG2uIBN6bx70+T/zMC/zbj/qgH5+x4r7UejdJasst19TOTygykmcsjymLGVjb69f4NL
TYTO4O1LaG3ZVpna++AseyKGfqQccop7t3929ZWajMU6NSKfx7dUFFeWNZ0jjFHd9y9+qW3WYhVj
1omcp8GjLin+thuk4itrOKuvhWb+/Vv8qov5d/Ova6EG7iDNbDAfcSPr9gk4NWdU9cMUGfYORNMD
ga4rL3PpTove4k1nsko7GQPidw8YVOxDtTwkSroJLeWbrY5eICXXwNoXOu2a7NOQpZ0nSrwezJ6Q
bylUTkF67XYZuC8rvFaMdOHTWMvd37xNW4AFz5EzPgSAWM+8mfE0Is26F0ajfnz/01x6keXWb25B
wl4b0RBYD0jV7uRSdtM0xYMyfEoJkl2Rxl4YHNZqhKOShP5tCPNBDsQXKe1T5krj5f3nV5Yh/Lfm
6u++tRraiVWXndlAA2wqZatWWKMgAwBGr7YfrflDCvM7qeJt0ktbk7wY4kcdscD7914m2N/eezXq
OcY2+iya/qFD6TgP7VHKSMqcRZBsDO3baCXOCO0UMHhvfTIHgNVCQ2hSnXz5dpHM//OPCukBv5Oh
qPQJgo1DfJCKn5pvX2n+VVXM3020mj5kq/azMez7B00Kj5r2rYq+6CPCa228IfmsILXMsEmWamsT
BdrJTAn+6P1x0K5ZrKxKOf9+gNUUk9pZLNXqBA0vmxy4os5AexFt2eN82Fuzy9tjD+2XDz5G4lj4
ZcA74rqGJOeDIPYdP1+EUQu8AHnnlY9nLh/pNx3HXITcb3p+hvMDnt0lxZj98Boa+XkY5U9WRX/R
4sUwF4vuuiBWPdmAFNpNqXWK0w9j7/kcq02VAtJA77ZyY9138fy9FOJenaRzZ0efxiYgJyh9IRe3
m5TxNBD1qcPpxlIkznEcocawOcp+9zTa8Q8ykZvZJuUYGQSqLIu5sZMmN/L9Q23Fp3Ce70Q7PrEx
4Ozh77vOpA6OHM5EogClxF3Td/uAYH7bhScm8JsoJ0rUFS920O01tTrYfb0Po/QhEnbnVBK22mm0
yVUCzumYbOslnd0ObLrT8WT0TC0EYx2l9Q8Y/T0imd+NbAydvC0+TpXYvT9uVlU9/+4P5mqWVgZO
9AaBCS+excPI3t1tqokQZ5hpThsURABTNTszveKCPfX41PQAld6/94W5aI3oaMYZTsgU+95Ul7sa
SUBeZfv3L31hNjBXs3WM9F+3M7X09CH71AnjRWqzo1qWn9+//IWZ+i//ojf9VYeBb4lSq7yqQkKc
GuVxIgqpFiQD2/A/qoH8+8OsZmrquUnSmEblKQQwUCSYkvZQN6l+H1fCvlYAeamdVjO2lmuTqQdT
401teldL5c0kS/eVuIZUuHT51aRs1o1iN5VZeVIldc6cFo9oCAI3mNQrKt9LN1hNp5IxAt7SgsYj
IzK4gAwkEIxIRpL2Krzm0i1WE+YIjrashFJ7rTR5sySNjlaTXEFD9WfDYF3a1tnCyHt0lR7RTDzh
cznekem/9gkuDLK/VK9vuira87ix9LTx9Dl6EsTThfin2pnD3++1sxc2eGscUmaHUySHXe3Zsf/T
V4m7+NPs+aHv9aHxOljylVPJpVdYDWbTktIl515RIaroLuPOR0bbX9m0XLr48tnftE+M0KHQ7bby
iIp/bxEcO1MxX5kmVtVA/x7DYjWGU3RhKMCiFszYru3bTWbu4rY/+tiKh+1GUv1vQVKgMBCJ47fX
rHMuvdH/GtMTlREWN1Vtf1c2KlFhv5k27898ly6+GtGBhkI2qS2Wi0oZj10cogvsdXFlKCzr/W/2
AetSHdwVOZAgMvfsDoGWQdCwT5OnKolvclm8yJLqFJk13WV5Y1ypar30PqvR3QhKoeWExmJXejcr
zdOg69dowBdWiXUNsF2YAfm6tvYaW3/t8s7Va/O17pRtoetXTnOXtnPGavluAW0HVCGV7ITq+FNi
YQuYw4o5FF3jb6n4nkhRVuodeCbkTdWEVDIxlEeZ4sbbtp8KpuLA38qIkl5ElgPHUmNl28cjO68h
0Ha4RaoPqCzEld5zqUWWmeTNYGuTzBxHSW69oRh2pVTd+Np8H5X5uWNwvN9Blxf/TRcyVpOF32V+
bbcZvZ9t3yEABksKSjrg7vRR1lHO+tX4VUTRf8bY+/cIX3uYI0PJ7FyqWm/E6FYhjseGLbxWx3ih
c67xoODe/bxGNeGlJlDQJmkqNIbzNa+hCwvbughH0ciSU1HQeoYVRpvCKGLajAwdx/Zo9/7HuPQC
q9mii40GuENSe0hdKFP2Sf3Bl7nmxX3pBVaLv19pZRuNVuOZLSQoRcs/ZT6CmtRUr+BFL3XX1eRg
jdKE+Lhm4SH9cSJ9YX8jQiwfLCtMzo3elI/vN9OFF1nTVAoz7RJN1LVXzdpzOtb7tm692cwf/uzy
qzmikAiH1FnbelpCfEcK97mNCExu+tcr17/QTvpqWA8+tYq+FdVeXIzdUUE348RabrtRqWgHXc9x
sgzqktLzKnRaM8i3rZogGutr0lhaWLmwVDvXMASiON1Ob5DvZDcEUgu36kV6m0WWvxvsrOCENEmu
5PuZq2tIGwupwrSxMdRtXsr2Pg2N56r3s40yD4j3Mgv5W1ejo5F9lTNkg9vZOGi7xDTqXZBl8m1U
+qzHoY78qZSNW8RCJLt7O0Um5CdnTZnMbR364c4uYvtOq5KHqpDjvaoVAFCTYTr1bdt9qDUpPsa6
lW/6BDhY2SsUwZSm4hCFbK9ZRF9q4FVPbwYkf9NYVF5XaLd5JtcOkvlviCe3y7nm/a94YTe3LpYW
YWnpcPpLryb1d7QzSyflok0/Sk5S5OXrxA0qXbsyS194IW3ZALxZCGw9Ddo6nUoP9s7dXCJEEtpd
PRU3Jt/q/fe5MKjW1eZROTetijDL00vfPrUduS4bjeNN3bLH+6Nb6MvbvXmLHqwKWnpRepllU/NL
wADtURVshq7501ssb/fmFlQEpwllsaUX4bYWUk3tKFb6PFrGh/df4cKHWDsVtK3SWM2g8yFY693Q
rgfXrBrh1pEf7sWIz83797nwNfTVpnRE5V3iMdd4TVnd449wB9DpPIlrDj2XLr9aaMYoYV9YDZVn
1Ib/JRwl6rbNqNoGaZT/YZddTXKQahJTnlrhqZFs34Ip/2oCL9hIJnVggAmHP1tztFWf6qTOnEAf
C49t23HKo8fCbyAgTx9i+09vsepTsymqqC+5RWZK+3GuH7u4Pkupf87V/kpE78L30JYNwZtum0wD
FqFkzjx8AnFGwOaBoob3e9Jyid9s8Nb4GQrmpMnQE+FFc0/OOv4RaLb3/qUvPfWqF6njKKoaQbnn
m7HlDlK+nzp0DVBLr5FcLkyya+/P2pZmn6oJw5NSNO15IXmDIj9nbbGT7OQwKeEV9N2FXfAaSUq5
Rl8ZaSY8M5C2RWBtURj+8EPlZOcGsW9F3Uy2/2cDY41YrUeURF1T8q2Tsj3PtjlBC6ujQ5FCIMBZ
8JrFx4Wv85f78Zs+JWsWK1OvGexSO8OZ8/GbL9fK7TCp9f6Pvr+6GuKSjdYPQLHhDSVlO1JzznNr
J6n2j/cvf6Hnrt3fgohHLevJ8JoJ9UGQhNl2NJTqyme41DzLz980z0z1BKWsneEh/79NK+O2qNon
q5CvtM2lQPHaWQVEqFxpkSBMhdiMes5doCO+HnbmTPldY+2r9iwRyS6Da6efv8hJvxnpa+MM6PNW
SCGB8Mb4NhcfgqLcyBaa2xEt5zNhpk1TnnMU8pZ/N2Y/VO1bqr3I+nyjQdNoYmf5r+oUzclu9q9M
zpeO2+Twf2lkPRyLKYkz07NQCItxdO3h52w/Y3TptHVxwLKR3Ije3ZtVfEz6OwQ6buFTaqY3bgKP
CgftuFpyJ/hyXJkOlQsr+Jo7BVGnmIVIC89C9IJIcqHcBCiC4FrmyI6Qi1M3+DmvcJL0PxN92Gsy
Wtm6dcvsBKLkyoR/IXLzV4O96X253qLm9/PCE/3D3PXs62fXLEivLVUvcQDa5JNRZrv3B5K2NPdv
eoay2j6GFG0MMhphr+0pranRop+MMRex09T6p3LWRketjOmIp+S30O+fB9uizjcsp/u2DqgVrnry
KkbxU02bxyxAMlim9eBQ2ea7QhbBtsrm5zGjqNfAiNxNYo7cY9KLTdWHr4LaY6eW1MSV7bpw0kiv
KJdDqjsadeSU4VxeadELs4WyOrWN6BgMxHW5J8nhT3XRatoWZc3vt+CFTrMGW6JuFRXAv8xTpzBA
ZK6xha2KzajZeOMEw5UjxaW7LD9/0ylGtQxlTuippxnVnd11P0R1EMNHMVtXOsKlNlrPeWZD5YvU
Zx5ly1BeUB/75bWw/F9j+nedbLnpm6eP2nCuwpmn71S9PYbjrDwJ1F9HU0pqKHJRwCGpKUu3l6x0
k04zbQg84TaG6HDSRynah2VXOjEr/cNMsOBmamp1hwMoJ9Uom2/6uK0ome50dhrFIDbhoI1XNtuX
mmW12QaI4LcoNFPPV0x8olqHM8Tm/Y5z6dKrCTCa51xL6yDxgkE56Hn7jBXJp/cvfWHP8lcQ/U17
Y+qJtV/aJl5aWo42BK5CRZRmUApU6be4x2Rj8vnP7rSK68jDSJ1bR7xr7urXsKC2JJ+m3WiJc9Rg
QJuWn0KpubJuXmiwNbIP1Fke6toQeUVDWZcSVMomqqRrAXPtwqovr2YJDepDOStjxF5+1xvVBpm/
MxgPeXcU7S4zZEcyx1MQ/QCPvPfH8pgo8yZMjU0bQlcQHy093BkkhaiScPyB4hDlScKXZA6fE5wx
rfLFbHfs5QEFqU9+D23Aj/cD/2208KGWWyj4Grz/US411GrzNRDdjxU9TT3U6N+SQnMbWbo2li9d
ezURxTSR6kdFghmRejM0I9W77ZUp6NK+aM3Vi2zqN6QkT5hBvUy+1xWoT75XxRFSUS8G3OCL+7K7
MqNeepHl52/GiBYMcZjMGWU6FHqic4r25ahfSYVc6kqrWYO66iScDJF5hjgGxMSqY3VNonXpsVez
BmJwhOXQdLyYcq6tTesfAJ2YVz7BpauvomME6/KMc3PiaUV1zpXIgxP6/c865WqmyIsqS7Jaz7wk
TMuNpvb2VkyUlb9/9d/PeNoay4vTtyXGXmXGs7IPRGJqymuDj502ns1Yu01E8r2k5PL9e/2+kTR7
NVGUUDHAgnWxZ4bFc9TbVIyFBGH/7OKrsetjgKMN85h7Yz1M2z78itFw8UdfFweRX7s8VhOo+5Qq
8YAKNdt+YFHIbLxj3n/y33d6ba2nnYlKUX4VZZ5e6S9ZnH/TjXQbqhQJvn99FhCe839vIygV+PX5
/aBMKH3PI09WpX1lDrdMBob4OKhHo7KOMsW3UXZsxiP/azPO7TZsXwSNqE6qOwUzhcMyhuTSwwQo
RhG3Wqft66UuuXnVkmcugpze0VLjVuVCoqU4RHSHliJIPZuO/fAySZw8NMNNpNJNzI1gK6slMlwN
vHNnj3kegMVOM47AxXt5t0ztjckhjjg3P5mhjkuDfGRtqbSQ48SXXhg3vqnfVpl+qtszv6MmumOq
9aYv09QBEeHo+j2H9FsWDsvvvkXKoynCDesFZdqOVQi3iqmh7rghVpYhTLzwuTLbJyOo0KEe62y6
MeqvcXZEHWhmJoqCEh5/sQNv4nBJZUw2ko9GLz7zOxYcEx7BUEYUbObSjtTUO5H9ItfavozLTdk0
bpXvgP3H/g9hVFtT+ciq18vlCcuoTRfJpOSppa+rExl6G8gDr7qshVTiO1mf3hdKd0OA48WnirBL
zonyqKTTRsUgoDNwD1iqalXxwjME4GqssEHKD1pC+VSTnhC58blQKE3SB8CNOUcLMIWBAmSCiq7b
hhgGppQ72CRuICvbERtDqe4OSxMqo+xyTuzkXQeOcDaofZV3kB6Xl5SHiWR4s+FRKGpxq6xYzlZW
InDXs6k7lje88Pt999KUsVoQwoH0tW0asQdBLOLbGl8CIsPvX3sZvb8bFasVIclCWH85B5Betz8S
Pp9o9lTbFBM+0kku5Cu3uTTDrpYGq6hFjXg6Jnwu9lqTOyW74VmecYGQKX0F1OErV2aSS621Wiqq
BKAKzEz2GPAvjlaBTE4HJXLlRS7MU2vZdtnhUhws52tEgk9hQNy5qw5Jm12BK1+Q7mp/QVTfbCwq
0vJAV7TIyxkPIZZ/Sj2cGHBhZ2wZE8ueqUkeBnkXCG1XaLKntB/f7wnLGvGbnrCWb4PQQPfEvtKr
Ol189u2mfC71DMTl7FfPVIfZd1Y3XdO7XXzP1WpS26mk1KOIPMuI5JvBNowHWamt7TR3FKAVgthl
XKHUoAhrdgTAuuNcx/M2S23goQD0tlFhW1d6zKU3X771mzY3BYeDGhCUJ8dFiX2Fmt5JwSw/TYlO
PSk8wW0Xp9c0thcG3Fr4bQFYFfMU555mJa94iX9srGpfy9RwFdeQ/5feZzVfpK02ZzViHU8JEsMp
mZ4cCq8Ntxka2cMeUGxURS2uhOKWUM/vus1qAgG/M/nWSMF6J7ffCr25G+xxq8AConoa9lwL0Trx
ncwfdu930wvD21rPJCYMBqw/Ui8Zis9QlL9msvrl/UtfGturmUMLa1wg9C71SqW9gQnBOt9/sUR7
pZtdmAPX4uoJmCLcWTX2WkU/B5m+LKDHNg3ujYpg4Kx+scGjXtvuXNjtrOXERdzUMMiUlOzMoZhP
WXUMEfjyRzmdVcrsoW+l1dWz14Uet1YQK761VFzqkRdLoflkAN34LuJc/inlVjZu8zgvdTYwWkRl
i6q7YPUMoLtMZygKIPKJRL21hppwaV/Mu34o+g2QzrZ1m1aPrhzY/oJZ/6afrpXIdTOBFint0AOy
7CQGC35AzWNiOWP+wN5nKqHpsAurv+oQGZetmWEcAzPfx0sgPwEPAjFB3jWzV3KijDndp3Gy5yec
1FuRbRMz2wbFS1jr22V/UQQReyjANBDzGkznyLC3/avcfeq7KyvFhc66lj6LzJRLI+Z9yOxhcwBO
S7lm6KnDdf39qDZXm+XaLmrwpk3shVZWndW2SiBxWeDkOswiNcl80MVgHVSRfE60ptvhUFVvE2Bw
Wyybg72ZG4/Q8+BPhJit7LFqGFzQFUCaIwlBhlzYx5hBTM3nKGcfExUISCv1wXMRF7Ej5eA28kbJ
NnMYYwdFofIulCfrpCt9cTeB5nJiI6n2bQHayFaU78VkJDcalhVOVRrtwS6ab+HAns1SwSvHwJf3
dV1DLGVb4I66NJ9aZdbueoO+ps7NpwaP812IPvOE3E76oDdjepjhdyAnDynZn6leMvFFI4oQ1uwp
im4vyXYMc9wmz9GC/TAkzYn7Wt6hGA52slr27qTD2Eq0ULoR5tRtEpAp7qTmCW0U19+mXk4fC1nP
zqAe4pI6iD54kFM1fhSy/xIEKgCKDMJinEmcgRSqeodZzLtRQpPRhKnEnmBswJq3dNJ5eBhyKXVn
EpqOr2vHNiuibaFpD0YI1EzqfM01Qr3byM1gHho7yE/IFM3KTQLYBXmhnSgpCPZJVX0lvv2alEN0
BNePNjJWleeqGNN7eWi1W5u0/ikBlHaUs7gvnVwb+vtcTtv90I7dgfzZ0yjwHQsn378LpXra6Z0k
Tok/5zexVMYb8trVR85gZk78vBRf47DF+6U0+10EVnCvt52+nawgJ0ddzPjzdso9hdD2Le6ZiJhE
TXapbTd5EMzbcohfJKv6hulo5JgJtVlNVDgNZPQ0yM8yWAAX/tQGZPMxtPqD2ptPFLbsuyj+Moxl
tp0oXQezBctoTIF+afGpq+LDHJrCadSe2UGLXoK+B4fByp9WN3IILBAjRxz58o1I+9fGTLalWbuj
zbkJC28lM7dWBF9hOse5sbNb/7FHEhX09p0/tTfK2EpuEs6vqL/0/cSmbfZ3gfZVJlGBZc3o6NpO
09LdxAQZ6JnLzs7n1vVApUk+beLqDjzQoWmEU1OAAJ/fjeAEhvxmmRR4tqaO3L2MvnDz8XPbEVOU
mWj7eguqEB3V52429xJHaQeq3CZT9fM8kBsr8IiblMdBre50erGoxKHSBvSZmX+jpf2jShRc2Dmm
eX2Em2ZfYo4wkT8D3djd+qGQ3MiYXaxfDry1pVSQnbTwBM/X7Yqvepx+VhnqVSm2M+28cN2N/Flu
lE0otezqJFcY9te+j9w6jRx7KraGry/th5mI00TTYflVOuQ+DWa3HrsNbYJlqxsk98xMTmpXG1br
fcmGdKLQW69HR1GSYxV/zpSSMnsyokZzJnQ29LU3peqmSVXoBfCP+Ntzdco5etjgTCQCbCP4odZ8
ahW+htY7mASWfu40Q++KZn7g/xjhU9t8s2vVhcXr8h5t9lJb4Q2W1YBJWgraQuxEd6X6IwHStSFs
B0dp34vmFtLKsW8nY3l8o0ajPStxAC/wnq+vqgAnp7MCCm352yoQKzha8zbI/EMn2Y5JhxoFOOKo
Up2RBkyro0z9YSFQii5fTKhni7J6yL4SkJKSj5Ccwgje/AxaEhKTPLcOWzgqx8wvfVff1vkElTXN
N6Wi3/gxnmFlT9FpZJ1Dnd5CZot87uySVthFORAekd7jJdXtQjob0OHDZA2bqIvOo28xAymHOEH+
1jGJBvoujupNWqQ/2yQ58Zylkpxrv9yONaN/3GF8dwxF6u/9pRvy0kVzY6vDRqvaB75RUvgnTrWq
y4AdVXv5kSk1d/zhx8ZB7svy0YevROn3rSKXS39LCdxHekrdXIP/AjZCejBszHh4bQP/54LeGxRq
Q7XXamypgTDBR9Q3Q8S0QGcLOsZPJB3DzN+W/cc57X3HGstN2pYHPt2ySwlsTh7y9Lmt1L0CRk9R
IzdK7sPouPSZYRzwXDSAgYaz+UPozV6dE1Z8aGsBzGVVWnrAgCFO2T4Ms2fmJZP4cCpHZu/pqIpo
p9FigRl/kNhGyGmynfynCJMi/Fpg9fWbZWTTt5o52MIJcvr8e1B1xyGC8UMUiYyXA+HVsZtwk4+K
A13EWcZaOX4eM+NmlIcPOUtJqyFSDuWvS4ev5g+9MT75NmEpZthUfuXy+vySqB8o+doUGfWFvXxH
81f0l2W4LY+y3CSp2BxJmxynt9CWDgmH6dE0kKYZBxxzNMv81DJO+MTtLL7ppr/psv4YUxUoklch
6w7sTAdu3dLueU/BYhljov0civkBiTCAbPVYAIpbPpEFS07S5q+qEt0GRincYZqjDTzYB42pILbl
bWTB2jQSPHLCdDx0In6SfIJqJKUirZ22eph/ygdpM8gxLrj5fa3EO5Q3H0n1EPq3sFRRE5KTk1Zt
FL096VN/bHPdQgDXSI/VSBfNk/xgJgMzizFvel/IZ6XvXWnyocpQbLy1FHivSdh/zOHPwuu2dadK
jA4MGRMtBN302QiICIX0P3W2D1IWiE0UdeouCJX9oPQ3MOU3Vm/dqHr3VMvjS180j7MmodStd/A0
OGYyfDHD8YZhZKxHnHF0DBLUz6k9fWjC4JTy827qR/KVdXdbCuv7lE13deDvslz5TJ3kc8RShtQB
6pleTmy10q0xQixGpWHewWGlDh9wFxWa5aNRNh9ZN/NnIq64kLS7cbBvY3iQx3xg9QFjFu8STR5u
Ut/GL16ag+8YUer7kap+qESlUrnVkGbbyjbRlokOhElUNzD2J3UH7BlUp8b2hTyicCyjZJHS6nJA
hOYXGyAj/R4pertV2ll1mxpWP3UTxqkczBwsJgTiHbVA+mkwwePXPd22Kyaw4AoQ3U9Gpbm2GsKW
HsJNNgIdAu4/PynE3eCFhTnW0rP2uZEj7aygwckcZbKjE/IMAxUG7hNPQZ0Fe3mwGvJorZl9VABj
3xqSXu+LqNfRhEAhAl2Taii19PDFTMPo00DFxMkoyCYnWTv6bpkT40U6m92FoZ34h17JxdLeYwIJ
B5C0IwPNOcpaZtynPqTWraRL3/FrA6kKvilxMgpXP7SI3NQd+G/xRL8eD7aSJaFTVJEig8qmMHkO
VSJ+FUSpp8mecUyphvm1MeaRQGtaTpCFjVGeduybKeuzrEzBvMWSOKqorO8PmiiDzimisf0eQ4Fa
LoQzcmcnMIWTevhZ1pI2oc1WoM/3AJEfLA5uWz0I7GEbwbjedno1SA5HM+CvBtg2FHhyxgCO6uNU
FBOqiwRMWWXRF3UTpqRS5O3ZN8wc6be1iH/AGtE60t4u53zfT0mbwoCX220cRxyZ2iGB6TR0DzJJ
qI02Zh0i9bn4gKIk/xDUKBUTs/hhjTkh2gyv9Ej72rZ66EhFbnwfwzw5NlheQg3U2lu4TerGlFgG
Jujdrl5Y+sb3S7hofi9U2Ndm1r0alWTsGjVQH/0Wmh30UkMQDl7OER3lQJkqie1UTuom060RxOMg
H4LQRD/fp+CIhZxtACnYvBLozzLkZcDXg7OCx9mKO6UpVNfgX7+0Q9u9DN083GbI/3aSVmn3UR0l
8Y6CLelJw6nqVdXr4AxPcL7JahUsti6HYNckaZjcnMiQK6UsF5K9oLwioXzl3KR+6VLDdxtjVG7h
HoKLrC1r2xmqcifM2kCPrCOALWX5dhw1pu8JDv23XuT+TtbwNQrrPt93SaGephporFQHI/OONmGW
3lWPlOdQW60udjW8ggbkkxVxaiXtzven6aHX8aUC+B9FThd18ifFlNpt00j90cIB/KMYfXkHKDi6
D2L5ixLF3+XMvMeYoN7yss1til+Cw4TLRkfpBn6TypxZw7U003HNs4CZbzAWxApr0WsLQNIA3FrS
qo19TynpY2z1G/wUdriWbRNrfpZVkNYagH4rXLD0meIFtbDBZ7LSMYomOznberHrZvbXqcgfYsNm
D6nijMFRqsF9M+70cyj8LXYRz7YNmzlt2BXNghJfth2jfWjY3MsYCsWV/Rik47nOO8RJwfDABuZL
DqPa1fg10GTmHketfWjWDxb8VMfo2e8pCgr9+a4HhRVL8j4Op50/Adge7HAJ+5DmsdrY1eQa5oMi
/whK/YuJDxlJkmHyoNYSOulfMACFgy4/9la0081FG5TZVNL3frt0oscsnd2MYpUNrE8YUK3FWwOy
tuyPdoUrU99sAeYalEKY2z5nXoeuRxMqKKb0+NzM5b00h2d4YjdtmTw3Q7FL8H0FsVQoG1m2MMLQ
W/NuAhK9j3Mx3heBbB2Z+Mld6b4mO5qcaHvV6NgttL6knPJcLp810iXZLpu7+9TkyDDZ5fC9tzT9
rtPgfWVqeFcm/p0owkdKkeCeqqwv4QBKKk6d3JDOYpwnoPnRDQrTz5YWfc+TotwakQKGPc9eq864
n8bonDR4XUWE91V/dCDWw1/Vi4chKylsNnH4WFSIrXDtKtmOrIXt1H2cuGDdd98HMM1bozBrJ84I
LQRYCsDzyn4mPezMFKacU/ps/fEz+dlXgk40nA15OixCLAxRwN1FP1SZvxPV9U0k58dOC+mllblf
vruV4lNimj5bpVK2nhsb0mw8QxCOtR5VsflpqHk/wZLiwM7fQ8LaA1vYEfV+jHEK2eFt1m7ZKP1s
0IKoxZw7Sym+LcyvdmLtlreW1fIhy6fPsyhObUb/DXO5fqSwKz7pZil+mrIaH+Qwi59LpnNHBDmI
Umk4igk3NxnkcVDJt4Zhn6S2PkjJAIW631t9dxKADqZw7rcVwOVlTx/tWj9VNp0euaMSvKZdB/Eq
1w5+ITEhSJiwAHK2VHQJ7YSOD70CKIQ++dLVqXUjqOzZ+HYJox7aVz2klsvBxs3LZQM7xjcS34u0
6Ih/mV4Ejjkrt7UsxU7QZp/7rD3CR7+xwvkuNsND1BvfxoxKKT3fazUQ1SZI73innd3F8VbhWGyI
GfR68B3MycLV9yUg2NKXNCxuZNSXgDRDfTeXWBp2VsNkqi3hHHxSOM8b+rZNLMORxPhckmvAIZKH
Mfdz3pxaUCRVn94k9vw1ID7ShDXipCK4t1pOVUZZ9I4ZmA9W1d2adn6b1tMdRmH3VtGwV6T36ep4
n6nKKVDypbri62hHh2yGDGv2/4+j81pyG0mi6BchooCCfSVA2022ty8ItTQN7wq28PV7sC87saOR
1CTBqsybN+8JvnL22Lm/mZaOQP6Garwr8E7s+DY9aYSdxTWjSfn3YDyerMS5wFFvdoPhn0sj+PTW
9aGdxb2dLL+56b7OHol5aTFe7C2TgkWRe/Ij35qku5eTc8Uj1hKigTRUeuU5s5YnewiOouh+/Qbp
UyTDI3rNN95DVhu8h74cv5yAWpx3ItPBa+U5J6dxyIgko2TR5sTHlrwuhO4SknrKiuI0ZarFk+mr
I/5Lh8dW7r1Fd0go6sVV3sNAEb/LcvPqE67ozMVygkq5hvVgQ0hFqjoxbxYhbl4Kha4jGSS9DAOF
MdRhnuiMuUFPKLFdk8FEqeIaxGK4i/Mj+R5XrmXwLCG2EtuHPFTHyX3fBOM5G5363mrsLqyGTj0b
weLsjUb3GKf0Uu4Ct20frTGvXzLfSffazv/pYnofl6y8OvWWA7tY1l29OdB4lTzrxgKhQIykstaj
afId0fWtlIsEf9Toz9nM8FMGurwg1AXv3Wxa58TSZdS77fjtVXauwxUKFwQ74oJ/ZjUXoax4flq7
nL0dEldxWKrYQQazp0vXc126HXifXWJO4yOfaveHCHMcroUgJXIHuKU7DLouHhxFHVP01J55ZQkG
ZwA8VrNeiY3oh3DECLzvSMpmsQ46yW60fLLpCbt5gjnVwhYa7eSTsmF6Iba4RskErmNxXIUy8/9Q
XnjPo5WoTzGu5PPMvll2u1lZcU46tNMR7ONI0sZZeisv9Cl0v6U370uymbg21UjOudvkx8yssbJ1
I8wW2bri0indXloYVef/Gy1np0xvWlrmvgZkEwEKKW5dFYwHc2qZr2eeioiwFrd1bL1QmBNhjuhK
z8Fa+X+zWTym8ap12Pj5EmojC2ALO8Mkqc4sdQiUsAcqFjM9+nRsAcJvu7dc/MaWIfR9SizjyTRj
pox1wEG7zGJvmKDFmsTFK+rkk3dKijF7Uyy1HHFDapAQmXFSK6AHn4z8iFxRI2o8IpPNjq0Umh7z
vjAXI7IHuySpvyxJLmLN7SPtE/PLhahxP86V9Z7LmZheI1+KJ8Nr4rDJq+6m1fIjuwURi1fQ3q9C
JlHP7sMXYQt9ZEzzSNx+3N8PzuCcFsu0b0ol1Q3TtXPJCzg54yTtN9UM7T2MZUAyCVRZZ8N9JCzO
7vyUm0UMXRnZRQ0CU+LCXgEfIdazw4ZwyQHdxainHrt5jjVa7z6gKbBcrriv577e+0lRRzrDkOJq
lUKObMo7wbbJw6xqPPQ2yeE2X+GoVlTnVddMJxgxXZhrTyBTerQm7iTPadCR/E2dp/7DokT0kx5i
yDK9oOmABOC/G6WD07CvNQQsEsvXB7uKBSaYXhXWzkpVvWyQjiALA9m0f/NkbrC3Kz/ENq0i3UAA
64ukv+QlsnAp7AVCpZz2vSDINlSAOP7IkbU6URuMBRSuLiC0al2iGK7GS03qz6dwPRPmZW4+qNZg
HuV12+wXXzPx+uM6Hbs1+DfHabavzJSnhBFA5JrgSok21Tx3SfOE8A4EbXA0ekDbRm7BO1rnwxgi
d2y1UQbocvTortulCQOXHoCpifrSlpGFpN4v/G1zFmnex0OfQYlT1modVOw5fKZJf/UmyNEBBvdb
UCJmGMJ399KABEXGPFnQTe4j4Un325kXRou5AInZUSmCSOse275J9+QN6EPVzyPpKWTVMzfqYxXF
fcY7ZHLb+yxEHAbTtA9TrBVncl2D4Wy9D+A1kN7aBnV2IhQ5TtPxu9IJNBp7Y9jHzkiAEgXUpNxl
Jxif7wRCV6prFRUrO6tV6f5nVHl/kdqgFI3j69y3vwktbFZX17pSz15gXvvOes0YB+6rtXiCjnuh
hbuOWfWrGs60qjO/ZEElXRaQYbouoYxoSYSfy7yODMdqiWXvbALiWa3i7eLSs8UrjdSLNoy7Pk0z
VlaKn9Lv2PdJ+9c1trg2/NTcxUvzt6B+bgLFJk28d1zrROp7ujNL4AZC/zUSZ18QCA2c7aEK9EPd
OSincbCfuYKrOT0trc1MBN+RPa0fPjYmlbcnJuPnWKB4qq0u97JXVbIaAVrina2Vrd4pX1pqHFHS
2WeTyQ89pPfxOuhwG+DTwPX0UOV71SZvxmjfkrJ9Lx3/d+7k2fGLD+JIUYti0DGJy+BYrVDIoKZ8
5DUFdTfVCFNucR23MxgBod0FllbEY9VgexzvhYzgIRIS0dVt3+HY3Mjp+9HF/N0ky+eo17Oa5WlY
kSU77T1PdX5jl+w3WYxna3JQxrNDqxr3zdsuDipnHeZ+9l9nAmSSWXtYqWpRI5mY+EgVK2VB71tv
pGjjRzM+B8aojAJPFWhrM4/fA0lSsmT8EgfWiaeKAatsuxCWA+1dWyYQmKzPxfA+ZJ9/2F4ys0nj
u7uWex5d/yKVvI8nlJds7ZJ7bH5V5DXVgcTzH10PmsegcyJwTOzs2h5Tpg4TGXHnzMtySgzdD3f5
REdaVU5IGPBXnxo3IUQeBqk5gu6ahgP3nEUEmfM8s2DPFIAZj0+seDpc+XNekzV9qDg/SOavibjO
vaP07N86QJ9vrWhpxG1pEQuC1n0oALYhG/tvQ5u9db4W+64IxmjNlu/NgZhm88M0ySNdB+4TJ9kH
/BuYU/VRJRRM1vhiJDGdrfafMj+HkzjjMBwa0W487auNqAHrTIqI79NlqKf9XDBsMYwbSB9Nzp8+
+oYVuU39vVrIqO6s0N1bESFAAWQkFx9Wbcpx3wUXh6TLfaCT58wdPtdOlAii8Sa4Z/MxSLkzB0XI
+9SI7QZOX/u6PQfeeO0yysu2uvN42pMOv13t/bptekms9Y1p3U1g9Cd2HxKDGZcEnARPdmk+9+xI
hlY5fseZ7e3cMnviV1WYl8Sym/4fmA1pSAIBBZiqADXbD26BjF1b4lb6hAhDwfyHUsZe+ep+rSLx
zjB38NEDDzg4aZyFrQeYZjPgVwVVRNZY3NgT/endkpsBT0Hybqj1vbKBZMUL6Yhp0yluXHqh0seE
6BZDcbOLyj0QvJ0eqpY3HeXd26cxw4vO8/dzVvyKyvqkboIIGRTlfu109nduiJpu0nS4EbXqRnKY
+kMregic42gQ2B/8TeSsTlYm3ziQFM3U3D8kJt6MJjcYdi3bkoCbrdGYpOvb4NAtpIVc97Pd9a+W
Of5jg5jwe8+zdmrK+j0mOnkZPaOOCM7GWIzb8QY46qHhU0vpbSVgAoV25aKKHFMJfIdKNOCSUdaF
6X4RmoPlIXE3Tn1Yiy6IuJug581m9SocvexS1f2Xpwn38hSHySzVhcp9eeAK9/4NundevMrA8KNi
oXckjhWRyvz2zgW+CizTKE89S9V7v+Q9SizEIMF48EyXFYcO0v6jrIyvbmaQVAEjfs3IPNg3QInC
vg10hOgx3/lxCYxqsZJDvyjv2sylHcZW929a2P2u+qSiH0kBlw5g13bWXH4Zol1u5mj+1nPVMJtt
mHTPqR/6dtvizejIyJ+kQMwp7vSEWDk5PF9MNHi6ObohM+xSmVKjOLRk+WSrEyYX1JwAz+ycz0C1
iToMxwHYFAd6vRcNg3MkrnSfphZHPdlx4FuryjgMbrzsu8abwsQn3NCkZnoWgx4ixRiP0TacJG+R
S6RWX3Az8gQU0+AQBO+1860mBvM4O3i57GH5bHoMLK2ZBE9dYNDCW2jLilkjfg3ABzyBJ19Nbjh5
jDip40yGgGnwGNvFywKFaR/nYw8hRjZnwsdBKwi7e8j4H6wCzgXrzcLZWlP1aPLhrDz9AkJVhJnZ
iQsTPJcuBexlYnDrkndkh7RvHKMA6nZjW87PkIi2lgZ1x3adfF+T0ha19mzvFt/87ZQBtwoDcZgP
2GNWjzpxWAXz7kDcMnDBIZfZc+JMEgZ4wxuH8yNcXOMGXlbvkOIwKlfOvAuyVhwqXiO3+PhOl/kn
n3FG2GMWHHBrP5Kunx11nxFp37x36fwnSZAfW5FCvMxaOuUA3iYFDELk1K9hTyscmqa3HJNl/mda
FA9Bjd4OnpmmcpJ7iDsT01Ai7aaWcauqBCRv+AO7YeIzNuVs7rTkDdFGYId5HS/0y2O/Bwg+h32S
VHx0ThJ13vJHZsLZexIyDfF+8XHojQXaoHgrAt+5YPGoo6Qa16jreQFxYTy5nYXsQJ4JLJAcRrwW
0GprfzqSpDFTbWturyDDyk1pFyGXfFEpf6IQUTctZJRnifXXNDYAWLKlSYmC4T2K5M6SnIlDZten
QXkfkx7S0OrHe1wyOfieog37hpdD14OEDnahmEz+mP6utoDsDX52NZr+xXC2W7qdT3aTIlutjGJa
RH56g2kk7UG8F2Wj97Uv6ijokjsvt8RFaKM807M0T6qSLsYr9zlwjHwvhxxgsyMeWrguwyApmHKi
+wF7cFeCtMHXQmwsCPoqapqJF2EmEjkiZxqkg/JggR3fxVVpPliCqAkv3yREK5fg5Mt0Bxg4+coC
o0VNl4g6rf4vd6hZ0lJ/pIAoEH8bJlLYhCPkiSaqpdPe2XGJ3DaZFreGAXIe2Bq8Lqzx6AvLu2Or
b6MS5lMTx8neHuLqqZpsbvvYGq+ml/ZH+Khl5LnucOzmFCfk7K+7AgfJYV7W6QWhWj1khPYdjb62
3jykWwYfSkeuTdaEkUBynnPXJ8MS6/yI1nlVZIHsB7OS57Ysqj1IuPWOXefNuW9VqFi5jpJG8IWd
qQGTZnyZu6y6DHOdH8ZCxKFFtD6HntHvUdoKhndJsCFtVOS13MV939v39IfLg0itgjK0m1Q48G69
Lq3bPdWzGC5GMBnwj6wE84bXnZN4CD6tgRxSp+htMLFpfWxWWIcrhJlDkfjFYWpS+RQLc0Na+c5D
0FryHBhoa0asgyglGPxWTfwcOWzR31TF7s7SY/c9MUaAINq3LxuEmgyidoQwHHfYOHTJgFqOFudu
Nf8fk7QwC5r6o6g2IdEw/B8RpHCrg9p8bXoyijYkcDTDoL5nDpH/8eIc01pnpdFS19NjUYg7PBG3
OA2Qt7zlqYPBQd7AxFsCefOe7kX/TQYneNAVA+wm1v1ZoahSCo3lDzNxP7m4vTX7H1qZBceah57a
YjIczzVEki+VBO4d2qicwgIZWu2EcmUkGlc+JQPRbmbeqcgN8MFlS5OcXZqoPURouqXJ77prb8bk
NFFNM6GHP0kVMwc3d7H+rQnfMcckrjhg1hcBWiIlocnJDlMF+puZESgsuKGlwmxSGhna7TKb54nU
xkjP/rRbRD2HsVRqg9p2EWCc9tC3ODNnY5n3XmH7B62YUSwpZJydWdTO/TrV69EdXA71YPAhnqxq
ufYWjrxcpM4jGbL9sU6K4T1XwSZTxXI81fAMX4G51fctTd4/cxXNa0DH9Mm6p/8EaifdU0W+lzOf
cGEV1XEEZHS0Sme956EKPnSukCy03R0XTy0Rx7Z79hegR72ts70WBSyTvhufIHND5ApGlHngqu1L
zsTtueoCH0onyEhzhDomwJQdTdeWf7RdWweshek+MZc8dA2D3rcmDK1n8PTHgV8dTaSwQ5Gr0h+/
q/sTXZsTlTJt35ogV/sZCY6s6nx6yZds3s/aSL8ErK+HZKzcT531460Jmhkbi2porSUPSWUa+6Uq
nUdvnLwnWTfite1T78eupPoTr553LzEfPMHqtL90YBYPOnOxmlVApdYqCV7jZui/bCdZj5gam1Pg
WxQbwIAOuMemV9iR896pmBqSpqX9aLHW7B76DiTg0jYjNTb9Z8OOz0GNDinccd4fTccp32ch+rOM
0VpZ6bVuFTPdPVl34382cO9z4KK9xG5XfVYrw1cxdkskplk+q2JAKEudJGzlbOPRgaSR2CnHJHi1
O9wSBetNI+KHksln7jkx59UsTUhNvXODhchUgm2CO7IPh4vvuQnIyGB+nYW34VLchO/0bIh3xu8r
ZLG0ftjMZiTBWNx2EB4bInj9ngXuGP9TbnvOoSbfhDHvYOp90XrFye1ZEZyHUjGvb4zrNDktHFVe
55dVA6aOYqDiaJ3d9LfO/REUs5rOBH4zygEkLM7E2XU3ZhGsgVE/yw8Sz9J74TQz7aMkPJIhvuGF
mnMokqmeH/Us13Nsm9oHQjjP4HXW/jrJfH0QbUKPUNTGFWr8J1/vCSVgXfniA6k7rcCCb3HLnkVY
Z25LxmM7/fZQdoiK1N34tgxLfpZOE/znSy2jJE/Tu9FF/kK5YcJPkO901U6agglk4FDg9wcO5PIV
ByxfccgO5mM62MGbE1PrhI5ueJPE6rPelOdJ/6eusNMB0FZXu6uz+7St2zsAZx7FVz+O/+aUOr+z
itYOV0Y1zc5yG4yBqZw+cqMQj2PA8dqspn9hiaP9sf1Z/iR0iPtWJs6LnXv+v1XOw94ZYAt6TUIY
2/Y9MRNiGhHIoOumsAdvHrmZSDdmfOz9rHwuOZS+az35x8rx5ccyzv01Te32BDHPuhPg+ghIJkm6
8tfpO5mgM9IdOO2hla4+BHa/vhE0CTRYJOuTF3AE+8wUwfQ6YgDGZoIbzgMr3udYWmoGc0CcXYLy
AbWiJ7VZv1wMUTgkcKbJobQzZtaWHh7QGEXkqBU7RgO5q0D7eehqozo6BKZFRJs1ePLs9KgtLtRm
kRhMW/+/wcXQ01AVX7uhDX7SMjhqDs1dqYX1AAJx3oFRckJrHJsbg1QBzIgCt6yMEU8L48iWERbd
icC2syzFIYkZzfdWWxx9ctlxaPIcFH3/E5ee/O47huHkU2Gyn1yPOIQKn4VTQG2tTQRjGp091CRM
O0al98EEMy9FOXjKmmx+cns5jrSPbD6iSQzruV4n7yUvsJPCiZAhIR5LBMHPehuC5aPLcXPSwWAF
qflLcLZSmFVTc7T5hJCgGhyopfecrs17VmXWsyEkYC7py+OSpGmUNXMVAV065wjmu6pEBaN3+Seb
6jXF40yEQ+4YgArRqRHlSLJpfMv6dl30E/Kkx/mv4dPAe1CDIg2R6CiywD1Nhjef6SxZ6x/rdcSw
hnMyyFYKedOX0w/JqngHdFo+LLqyLmYzDpcaZOe882XvXsq1hhU/NaCinBK+uPR2ZkDABy03tWYX
9OYOQnIVZf7CpiIpxU957I7/8eas37nvYJgx3ClsHaJngrIWEepJAxt4ms6F3f0QPsg4bHGmP/Ma
OCxDxh+jdv7F9fo34EOjM/HrneMW7jNE9Qt7fq+6YcXfrX4DCp0wLeKDXq0rMS75Rs/b2tqqo4KX
5Opoz7hVre0/F5XZY48vyp9kbJgNCwegubeCbgReiEYtVrIdibcP507Bn+staNNkUVLlZNdkIAvE
2cYMzU9p1ccWl7rZZXI3irEM20CcBs86c7MZVMCYtykqj9C2Q6vj6E/le5/CkDbN5T8O8bPK8VT5
9fpvWbuIDJNjUQf3gLZZAtrWebEKSnDVGf/0cnWp8TuQWXmZRPzSWOOD0bsqqgsnjVSHCTNh+sCO
w8XLFwmZj9BhX1YeCUQpPsBecJoGeP7OwcCSsFN6VzbhtqOMX5qHMJ96+HQrv8kd6dEDmv6Z0flk
x+k+yAU/RO1fqip9kIP3QMbCUcT22+rqq2emPODBxe7NU5b20dhmt6Lm361yl1jYD5quCVFsy3AZ
s6PFT7yU1kNB9HzdZKe2VmfaAGycBm727lCBmSa6bG9tw8yVNeK1sdgrHdUND8Rh5uu2xvODuYB6
D3DgW7neKSxFfHvnERk9SG6+pitrpH2XModELpjfsFux2TVfPZcdh4k33eh3JPqKXaI3kxzM2qOn
869OWO+K4wjj3Uo4wo617cMMsRCTwqRhsWKnjnKEz13cMaP1dPdlNJzDwZLeuTLlIyfU/a2NU5/q
O75P4+RhdRSwrtR/klXHgKNyP/qhNWi82+V5yF2HJxJAo+dg8e3WA9fss6MTpLy22+HdNE6iYIk3
G/bK1DgB1u4sdUapmK5PdZLtV8N9y52ecV/3nUv9p7RS+HM9yPpuZmUDC65FmbxTYrhrG+Chskz2
jTPsLc4r8LxlZPYikqMdeXRv6PDJC3zh97LmJ1EuTbz3VlUw39TSjGFuTHcGHLjdUIF19S3vQoz8
R9LUBhVkJ3CnF2JII8o98V4reJ94tVlQh8bHHAiGjr43fczWrmWFq2VcYDu/On72o3Pr2Z+mb+Yf
31yih9ZUbwvR7DT5dc1JyoymMjjgJrW0D1Imz8PaHqYu+yqMH5tIWN7HevUjJsz7lpIcq+vVRD9f
TSOykvSjp+9UK8DKtvuqV/0oA4OJb8EX7bezv9ZWR3OuMPXqY8EyejE7yG6O82e2i79Qfn7iYsUj
aH+pTh6ynMS7tD0ufLRAAZ/12nxXfE5OjNTR699OEutKdH/RlC8uvwc9/HlMOIVX5t7ZmN5PRU4P
4Oz9Aab2LJ4dEtq23NB+iBkqKfOw9tPNSVKk9WneeWbH9EjXfxrkDSxdBxqVe8sThDi48Na9HQFd
305VPm+jOm90whYTVarmCDj8YyMx/Ehn7zrrfx78T5YOaJ9pURctv43607fG0GKnnNrxefDyF5b6
syU/egLXjmGGbLUeqmy62LU+5Lh4ML49rytgTux6RZ4+jVN216E2V+7CMq/1UC8WGxyvC0tJo8e8
q4NXHXsQk4byPCxrRFEXOSZbG9DusHwT5WvGy32FYxHn01Jl7yWj7rwITlbKonqunnLPO2wfVab1
kTnfnQ9zR6UjpfYaiQ5VScldZ093Q+GcqzI+V0iomTOetZNwrVG6GoBcO3m3suW+PQ5lPu2hVu42
iEAm2FjQS8Ko06eVqcJKrjhSXxRJktuuPN6HqOVxaviht4/Hkv0TqNHISc0PcgMSNvID/rPEaW6+
g0zXMmbi81ql/pl6j6HZut/et6TvjlZc3YjYTnad20VuzaXJI9DPxn/bz1iU7jExkqNO8r2ovTeP
I6Wws5zwGLTbdH4UbnWRVf+PBaA7+MHHwC9P22/sywmxSr9vxy068YHzJgySNiIMHj6wt9MWLbVq
jgWBN4Gbn+pe47Udw1G02FPLCwL+3zW2T8tcQQiynV3TiEcC68OS07hYliNIwmKXW9jviBLQXNJa
pFG3dHdAiSqerO3dbkZqtnE6txlTPYzy/RRfuTkVP72KTGZkZaLei9Z5apf4YSVVTdqSQW6Lmto+
sQA+IA++pp79rJ3hjS0awamQH6bBep/z7rSAKkZj2d6lRtxP2QiFwBaET3lHjfkNViuDp2os/2J0
SnZxxpaONrrIWY2ASWePkV1YYNlkhFZ2rFN2WOrgNAPD5qxv+tDNVbR66ZNM/FOexe/UZA9xwvSa
F/CDieCW5OWh7GBq+nGqTs4QmOGMT+rYFlQFLgbrMd+slfmOaNts3zeZvzcq57lW010lBuCp8r2V
cJDmud0rbf0Hsf2tXmvese6+nLI3WZV3U6f/MN59V23zZial3MXr+A774MQBft8MrA0YpMCvdnyh
L/mFy/0Ll+dVGPPTQu/X2cPNWIdjmbuHsrSuyJKofGrq7tg/u1qmD8nUWI/QF3vSkdg3nPFdbD82
IjUu0Mm+uUaH7S6l0Ii3hypTrKwsCR2ZnlkvGk2FU7p5xVjz0jrrYxeAcG0XdvSyZTzmmXFjamac
qKxuCwccu3IgIVug2XfT0pyXEn0lgKgRkOLV8X1LlXru5oBbjkQNbuUQTzse2I5vouEydbaSo6rS
w6KZHfklyxyxZQLZZrzO1PDgz+WlGIE2T/IV3+dp5XoTSFssyzCTSzpTY85giitGiHY8nP4YYBYt
posrlufOHJkkI73SWXB7Y5ft6kLyCuWdbYjbtCJU5sp4D9gHLcfyEhTqjcEOuSMNRjqTAxxN6KUT
6uj01p+OHSOOJDnvsjK1WO/K/vSGweiFO8rqkRdpGu/jku/5mIirUNaztGvu4dk+ZH35X0xJJDlz
Ut8Zw1V7OqpjqKBjMR8M8jrGZF4Rj13Jb1A1Ni7F9bH2X3E1nKrK+mYGY0IFZtdm+x42EL/auDoV
Le6awZObtJ1soFPmeP6jtLvfillS3CdUZVT2nTlfKcLYVjGnyzx2RD4NT3FVvBtGyfbF+DfndzpO
c0esQUSs23VqU2JaZk2fpYy9kU2/ymQI5ubB2cz7923o1jnGgIe83HLg/mtSHz+hMu6qeb1Y2tzM
0v9hGj4WabuZh4/WYJ9qp35C6jqxbbo9d2bdQxIF1ZTNF4bjLw6nvs2Nur3fFVwcAQJb4N1vjRe3
+Awmrrvk0PRBGPAc8O5TbGKdmuawhD5FAMn9FkaylZNwLA9Sx09BZV/ZUbhYzfhqLune8YLIwUuG
K4blES8yFLTmeo5m9q2WreK9SCP+jPGZ4qSzq5M3DS/CuYm5JvSk+sIRsNdqYw6414beFJX1k986
GfWWaLPt7vcVsb7sIdbzJcWiErvZZTPC4EWKB2TpMn5paa3Zf4yC+EyiS0G+Stmod12YZznm3yQq
nGJ8TTXOinqo7mv0ms57ik2H9cyfIb+mDnCvmg3anjHg0jGd7pO7QgchyTIua0nL6j/MlFKUrAfC
a4JMHj1vuPKr22PWbA8/bz5H7mlCyaw6Lnw8WiQp3yey/1HU5OzG1a8TV2Q6NVf+20RY7M9tntB7
RPJtzyOyTMRA49xMzfZAC2+Hr7OKkswPjUUNTEEHoiV5ltseR09yDOp22pVxjYevbnc23wCHq5w/
Oveqr8Ri24/7x07HUzrqa0KGB+bqjyAVj4k982sIOLN3h7Ev8obudfunLapjxcGOPyRaGESAW/8l
Tv+u6DHQ89Kw0Bp3C9ro4JXHyRd3nW2f4AlHvYdJvTFeSovPc0PmuR/j5gll/2prL9zX7W9zqLHq
qbkwm8cDMkeWkrds8i9xy1a+E4uvtq4OcgyitnZOfrwc16UiQ9g4pXyFPEpmF6utiPOXkoNl8emy
iehhLtAnw7ZId1PeU2N/VdMNUwg+K2u3Wh9WEl+NIj7OLjaVKYzrD3dANKPLNuJzJ6/e8MvsJKwR
c/nxV7b60MFDnOBRnf4SAhqxgP7mMj3erfkGNQ72aqCBjOtQ0nkFsjuv2fD/fBR3+B3ah+1Sn9s4
ojJOTawjSKrQ4/imav1pkQRnrvW594e7uDDJFuDUSNsB21YR7Nuk4NzapDipGXoz+HIL37xHPUEu
9r54rYv7uqFRWCYHLoYFrmPWsH2jXD7hhS/twDEWKwrbwZHHGPdZxO5VA0AK5y7zJ+ygfR7G0BfL
8sj/szzZ7Usx/06bn5m3Ixf2i81jZQcslVE3JHxz0fGwSDw7ROji/qPzZyBDsRZqAxB4PCU4TMS+
xF4dY5wu+dKxaRQSA5hpXNvY+QPcp0dVdDPzo0bslOYw8whq3bEpRXRBgPMgw5pGlXXM8oYMWuLm
aA3f+8rFLcSewHaUBcQIg5Q4epbLxo5zdJL8fbHkQ1VbD7yQhULITdvHLaUmLYtDNhqX7QDiy+Uw
xe7H7CCYXUCtYZOahRk6mtGi/XfH8SkRzisJtSVEG9/6VyIC4+a/JIz8C47W7Sk1YVBvZzjLECwu
Z6He1l7m+TlxJ8Q4dIKmQXVU/1X25sym3O6YgW4HXnzjPTVbbw1dNVRb4pUnVR3FhcRNhuk8EMOf
sqzWkzXnHAqVx7ZLx/aaiJPvVg0xM3f/MahwwoqPpiQBimiyq046/ogl+xSc2LBHFsyLeNzySUp2
HOs7J3GeK8F2tus9FxL3QWCMv15RPVubyzsTH3q1z2X9pvxPx/pXTBUPS7GfZNTLKT/blGno0GJ6
nZB+9wbzh9dsJVgQkPf419cokZWx4vLTLfNjjfO2dN3+Ne7q/KhmdrStdHg3NX65xYbvCinwLyMt
G2PkMB0B75Z/1q79H3lnshw5kmXZX0mJdSILgwJQiFTmwuaBk3FwJ7mB0J0MQDFDMePr6yAyuyWC
VZ5eHdte0umkGQ06vnfvufNTiSIUy301cd6IqPt6o3j1Zh9viZW2b1Yd1a+GaBBW2amJlCzqTAor
QV/feWKgjFDpjq5Ly0kFFVi9NaepOxOtMaym5WTCAOxotZFMkUxZdJh55/sxrRSK21omtxEt7kOb
jyG3cauj2V1yC3NB3Yb0VrcymG0ADbN4IbPdTvZNVDrfZ6efs40uRuq7iU9qY2e3VyLp3MdF5cEe
NKFxsSJOobPfxGuRaVyPjnzrFUunJk+RCAVUdEhQoyIh6qR7JVP3uwwjOAuac+mq6yKQ0F41/Gra
BC6uqsQjBN4gSVC4qljlfoAZhBHr7PPSTY6ZjGg0Ox2UrJUdRU69LoLUf6h9YZ2zrGQHd6P0gPAP
BWVcI1OdSX9nXVMl0SmTtcefh/0XpQGs/969UbIbb9knKTz6Sl+aanYf6rFXdLIKDuxQWI8y0O7B
SUm0XH6i2RCEE535TrxBQJHtxDBQDBjDMr6eDLfcd6xS0Zg9c2/KV0053kGBOY0UKwpq5ms31Xg+
baZGRYFvPpu6/CJEeF6cb2NYnQtOwDMVGltzEvbRnwbWbSGtmIRWrDW9X10ocVBWkPKLP2JR7bPj
Mj+twn12aly6Rr/D+rcnuW3jmnK/ULA1Jj0QHc2Z+/hh6N2r0IvOhiefpTa3QZTsCaI/G2l055Xe
ysKpEtf2g/b8L7hvDo6wbpw2OziecfQ4ss298baMu6VEECBmXtk2xXiEa7pob7OYlN44esWMg1so
YGMLEnJA65jTKdfGVTP6HZuSplxvutd237W39mDfkEhzwh6R7duo3jWZPjPEcWi69UuvjJ2FlHXu
Iqp6cXDEuIGwyI/KTROLh0zG0PNsiqMuqAHiM7zMuG2thDupdZsLEOg1WgfFz/Zu1p5MAg2O7JXc
RUT3nkzgUPrikVije7C9UGjEJU2o5cvxTMr9U56NkMw5zqCMvukDPFDATdbCbPZx1lzQqyBMxZyb
N8l+lv0OSk6wridXrzASbn87gTnOdWSxV+GzOALlvvutpMDOnrf4KjJNV0adgyJ/CszqpS8zHhjz
XeVEyyTTrVz2ibHudoWS92Ha3SwHId2Jae2O7SYZrHI7+ubb8lentfXkTKD0MvfFGLOdKYovfrMs
f3F7lYc461vfgP5kmaegLt9Dt74b6ug0JP4dRWGEKZmPhIzxMYnbukJYZlFW4NbPyQSAufsx8Qll
vv4a083munlHnfq6b3t0+PahmWo0HcLAXaGe+bQKsDA2Dt52Hw72pp2Tp4QdHRLBIWdwLCBBB7JP
jqqA+1WPsdN5len0kMjs2LXqKVTFr6jySpb77JgBBJy4DaJmO6Y+t20/u7NatP/4UTCGBthGuBnZ
QfW9rkdr4za8/ziZqekkxZqG6BGa43phu/txipCWEAvPQnMDlOM0mBllGW6SgWqufOQanWRHZkf4
VsmODvy4OKHwgK+sgVWzmZ77yb9Cf3zoO2CE0bB1pHFrtu1Xi7kaccPkPE47yPi+lGC8FHaNgVat
LY56It+pDSXCru55aKP7PARPgPzmUhlwdJxJcuHpnAOlIUT3dflWID+ATJOeE0TMp8Iu79oKZ+qY
WjRwUxJ68/jOoUdm+e0zqjuOzXV54cPfIXSJtzqV6d2Cb25o1/DEjWpVzTE26wpVLXYg7JMKuWHM
xXyOP1pX3rUxxecZspsuilMzWF9RjO9Lnd/V3htHjGWQpusRQdk4Kfoo/mmwjHdcck/L88Qlem+w
tiFx6w7aRdmTp/5F6PxG8tF3C1lwedIkqbj3jV9eKz1+9TXXcMOL7YtrdE+5Awa08DbLOhQpMp+p
81iY8nMtX+J4xl0fJAfLRABfa32xh+il1ekNQprHrC6fJSvX8nXFx4SG7coBRbkA/auupO9QjFfh
GGwwl5zDWeAAFs+lo2CULBVw2vFrWRkfURns/dTjYgzFIK/ORt0yEArrFrrLC/aDfBuU+KJ0rE+K
fO5wjplOeStWUWHAQDIaiR2ju0HvSu9Pb41gusTOtK+q5qqKxnUwN0vce1itw9H6bgovWGRAIDtC
tOUeZr7l4jJJ+QYn5zXHpNeq7ti28pRZ7n1pMalRW6/chMVfNMjgjGC+o8q/C6wi5f3HhzbgAxaz
2OtWoYcWGKE5EdPVRrjq7lIzBmlnHirsJMtv9arinoLtzogou+Qmil4fckOJWQGsLJ1py8ZAKgCq
Ds09CDnEvG53W8fxhzvoOx9eqV+lm9Ea1kUcXi2BRS03jUJ7e3NKjn06v0fCewmWq33nnOpyYOMZ
k28WJ/C8YPrZMUc2tqw56I+o/uiFIg62nWKdhOogU58SckbHMw7O/tQeI8r1PLhLESeUKnzJQaKU
vzqy6F5TXfSPcxOiF3E7nJTq6Ntdv/PqiEJaebKmOls3NrrC0hpv1TysRtQqeznN6Ye0miu7jnas
ch9Ozl2nq+3bCr36CgF/jYKh2w+gFnTp3M+9RH+OWe9UAHN4KJrSvyDXpAXsT5fWwjiUF0uwQhG+
zW0SrXM/4pwzhNwvOwtjCScj1y/vheq/Le8BLM1eGf5VbKGyoWP9PcYJx8l7YBzpKdooEq/nxr6x
ZWPh/cYk38TjZorio+fNjw3rBW31Gi8PWjKEK5iEglflGvdZPhwhHq3y0qfb6dxE/JtpjPc6poGo
XY7dcfHkJwo7HvedKQfi0i5BIXRjIHlEMep3JbZoVn2qqfY7tpRtpNR1r7tTo75V6CmbEtNsBQbX
EcbNsqLOLEcOMouUddsful1rBQdvQNnsF8Yls8M9BAGqUXbyJIzsBXP1U9HnLKsYfy194EZ0izPi
ZOYUmTz9DA3kelDti5fTaFqQ+nuZMa4GMQKvLl7rENlj4iFr717MLGy3Kq7vuhrIYUeBo42Sk4wc
h1tw5u+TJjV3dkOBPPEEqYHpufYRpw89u2nYcSIJp2UfVcFD6ERPHUpjOso4GYr5WlcOAWyyIiNA
gyKbjZ1RTM/xFH8xYgl/o9+MQ3BGpP+YdvPTYEsKMzPbsCOq+hAWYUcTzF57kOtWJfG8TLFFQH4l
C2h3JtU7rdHUIsUrHoxe17uexvumd8H5dK4x7vsSYNbc9uSl6wq0VxiU3i4yarJ9wmo+hThsF+8I
ZC1kp/h1TTfc+WYOssjoKU9NBNF7Pp8NbfAMhzDb28ydeo0XEaNbP3/zNWWPHp3BPSCM+SVqA+RD
wgUyPA4+G3bonjSyt4/SdYa3oCvURnh6+KK5qVzAFEwHr0ybU68HKmh+4s9LYfDUEcV5iJvZPeDn
ox4Y0gXdeW4ebqy4Tk+2S6nATTskr304VAdlQiIjjqXtN7hy4IJNNCuKLsEdx02tfklbToHckAXn
yQai1KnCA8Sdscetbym1DYbI3MsuNs8BwgPOA3mPYEdHx4o62DNt5vfe65uzP1ftulRGeE5SQDKl
RdFjtiL10BbdcDV2+LCrvEV7l9OMp2KMrmNATMU5ZLhSLDYns6AOTzv/hWjx4IbrU7udfd+4pSvp
nCIZZfCoLevo1fpRuyPBMUHaviAqqNZziVjQ5LxxiwGRAAVtXianouncoSesaY2sygE4F++cS2/o
lVuGGcJ705Pr0KJqFkdAb+qhSm6GzAGFXDrZV9OQCSfp1vlWWr7Jo5dNDNFBq+3YJL+azNsVHbHx
kZsReOSYSp4MAPqbLhqCErvBmipEg2AmppKaywSjroTetrR37KGM1p3saE6b9OHGCpB4jCQLLTiV
37BywNFY0ntDksfUr5PhEMHxWI9zqE4ucI99rYb0WCz1dDUH4692NVOtNFkmOWzEcjMtLqoqIBUE
TxxOu1LjkDKaHgFDk8BVUvHcHBAs96fSjaavnKn9teGGz5Yl9LavU+cYStnixxyBdlmJCLbCq19d
CnYbRHnJFoJRHq9E4KFtn3Lfx8wM7TDRZow6GQ6HHSMjTAaFc92FVY+itlvViZ0fstS+N3tXXAIL
pJcxcxvw1Y0QAeEgVvQGCuuRSwb28Mj90kwUYhD0oVGpZLITfPmQGcljmmYvvWWKQ6KX9Oq2vk8H
8eb2ecfKiN0M+yBMuaj64ox2AtfCLO5TuyBdY1bm80RI8UpWfsFwH1GLla4gZVDUcv1XzY3UaETV
3dmVdYlnayNd57jUcKgKHqK8us4UvpM5vpuxSIgQ5zZdM+7NcR0BNU/Xf62cpoqjFOOyZTnXS2Go
Ht2PjuKrDvJXSal1blN655xKp6X+ygjADzdsxxz3W2fo+rZNEOfhTf2SLuQxx//iYGletUI3GzwZ
2SayqZ+7VfUUV/ATllpR0NxMeQ6BsNgXqnp0gxJ8JyKlLFsDfN+i+31K226hg+EBQ1oSJZsU8TV4
hPbVj2kOgmS4/AaQ/Y8/JLE3//hPvv5eVlTIo7j99OU/HtEslfl/Lj/zf//PH3/iH/uP8uYNjtfn
//SHn+H3/ut1N2/t2x++YLPkbHbpPvR0/9F0Wfvb7ycrfvmf/9tv/uXjt98C4PTj7798Lzs2YH5b
BPjpl3996/j+91+shaP6H7///f/65vIH/P2X89v8lsZN+/bff+jjrWn//ov0/+ZYrm1K4bgmevyF
vj98LN8R3t9EYLuOZMW3BN8HlwvJrY3//ovr/k0I2/UC37E9z0Mq/stfGtRZfEuYf1v+3Q0cT8rA
4+d++T9v7u6ftNd/Pg8+jH99/Zeiy+9KXCQNP/0/U04/Rxhqz+4H/LzdzrdsjXezTmo8iH1VPP7u
w/h/+P2f2Mh1EcZtbPbzToQDB95YYhXYhLbdpT+hkf/oD/gEQ8Z5GrJnKxohszWca3LhzgQf5Nt/
//Z/ACz+HF44zb3T4SMZIM7kFc0rNa6zvAHHPaKnmc2PgWTPvdkV5k+gxT9A2n4OMOzb1GkRSdBL
q7V14dXbTdq0nEFFNf5zhv5hgv7+if+Avv05uzDnfJZMbol/aAShSP7pIepFwMIwgk2w/9xT+Rxf
OFmtSJIwnHfFlL2Dr8kjukxd8LPgzR/Alu3lb/sdrrxCBFeLypx3TI3mW16n1k3thsbZpOG2twMd
nQIZ/bkAUcdentXvXixI5OQ4TTvvKKgC8Vmq8I0on4egsv5U3I1jL2P7d6/QNN6ElJtX8BvsOGvN
odbaSl+UGsKQ/GkAyA+myucQw2GuhYcvqeCIPnXfuVByZOF+3vyMaP+j3/9procIVNq06ItdZYTy
Ekl7uq2hics/OTc+zXSDAjPEXJnv7LQoD2XVxoc+1R7xF6XzE7L6j6bfJ/x5SNHXSu05341u124q
nsAuMzDBT0j27//UivI5L9BFI2FY9Gd3VpfeonoqWq7WqXMrpeNvs6y58fq7P/dKy5r2u1GllTF6
8C7HHUyo9hyTqrBrPbN+HAzIhGk2m/exahOCAg1X/WS5/MHaYi3z9Q8v2dd10hotxxI8pd4Q4qDJ
vKVkPYw10S8Q+AD//fs/7wejbdkZf/9aSYgOGbAJ3M0+NLngUZY8JWNj/oSE/wP8t/Vp1nPsALiZ
2Mi0oAyCGq1Jxr1K45C+V2cYUXwovGYKnwaZ5va+MWTaXhmGK+2fLXE/GIrWpzWBMZ6Tx5AMOwnM
D+JkIjYucrlVoiDW/rlP8FNIwkiaug7I8doNiNaj1RBW4tbuU+Mnk+kHcWSOZf/xCQUyhP8ZZbg/
ByA6zVpX7eC9dYjxcoOLQtPFT5ZGqH1wO+oE64lbkvlm0+2mOtcloRQ/W8F/NCw/rRwuHDIc4T6Q
9jlEow+hbBiuI0dzKCcZuNTQzee2Pv/7T/VHD+7TGhK4A8Mx6tJd43PV8oN0Mqg14qBZ6UrGP4mc
+MHg/xzlB/Q3apqJFFOJrvYV8IcEV+X2kfjJ/v2DDfZzlp8EfNMPo5Xugky5+mWs40VrZ2MIO/ZF
2H8k5oKqcsba/ckW+IODlvlp5QCmFDiDzmmhzwYqDuyMGuRGElJsqpJuiKhB1ugk54zk0QcHfdfw
5U89LvPTMmL18Ff1DC27lWMvDxWmTw9RTd2WlKpBqPxkrv1gVHyO5ks7L4J0b6Y7mqH5gzSN/l3n
ffprB3fJ+clrECDAzPofEh7MT4tGxMcy17kj9h33RhPxUxcTjalSo9u5nZF429BCQHBdDKXwrw0r
77qNMQnu2sixCyxxUP3bTeDMCLZAqYjq0pAKusB9RIsAcRxsq71uAxlTdwRLlGzqwA2jVZQN8XyE
hdjP13EFVO6lUAa1cCMM6/IrRWuDy/jY4MF5LUYjh+ZVlemEizDHBvtOq9orAQxEGQC62IP0RlfZ
t/P3MFgSVEnUHcrLGA3ao9xeKh/dmOE1d1mYAdqgie5aF1s0aj65Ha7QDVYs+iZBzxxfqQH60bcU
irTa6nnAvEJgOyXKfGwq94NkjTC8n33k/PalA4AD6CVFqk1BAT1LsxByXNv9ltDhkw9ONUZ0MuK8
tN/HrFtAREW1YLwTcGf0eoKZ8vVgAg+4NvuiaR8KWeO1wg6m7DecGFQaYxhaQPhwVVl0aAfQJ0g0
Jy9Vxgq+07WmYjwBp0BQQT81AdiBvCWu6AeMVScKxKxpXabfchFG5lOP2UG+kX3hyu9l6Frje1vQ
cv6WAWLAs6IHoYcDZL8EWUkh2a+CbTJqVVrr0ut769lvq47qAB9tPmzzqlEfFoze7ZwZINJJZw7t
Z8MbVXUCWwoFdOVx5GYXtGIprAeY8HA8uA2Fs36TtWrcS21a6H41AmrzAquhr64dCtLM5kBpegUE
jpIxT/RClzUYj6sC2AMQJaCmrSwiDPYorWmpxD6R1qfeCczoIGPbT6/HLPTzXdYg84QRJ5RfmqvK
gwdfrijh9v43v1Jd+R7YHXp7H2Rg8lSYQeXgLmLdPdGDzMoOVSdD8To3gnI8Gz2pg0hdrCDjRD9K
aCJAM9FsAZrTcXk9gjG2n3qj9rwHo7ArmgpSpUM0bVwFgVKt/Ujn4W2QR74m4bFqD3B/U7mei5id
tKpNNT9AKrRMKoFZnHhUvrUXortXYGuo24Q6CfeVn0st1jnCR4+kDBENHtuv65jgwoVRdx+BivBx
Agk05hTtY940Jr4nVbcLJSNqYuQwMhuxmAAWqoqrQGRljyonRg8BXwOsXvdaSGH7X0Kz7tuTr3pO
DRVSOHNDn1gPz+h7q2KN1qUOvjIlE3WXNo5OT7AcUrrYo/IJ7dZWECTeioabkA9NRWvzBmJKJh8k
/Nfmw3N0EP4q7DzoW0QkkuM/o3tQ+FQ8YHvVuApTGatv0ovN5D6YqgVMouopLbdUZFMwQAE9T0z+
RZnChiwNoShgVn7dpauM/qM6jr5de99UGmThE2RjBH0tcL1mDcWjouwID6QCFDAF+HJbNDX1dRfV
qKSZIj5F5LFtWxwYSHyrc6oHqyLhz6QxXtJzN49kBAQtmRVCFsFqdLBmnmoL1OpXotPS5KYlP9t6
9IyW20DihX0GZUgXQcwiKQokpmY7kHHj48i4ovCpxR29CkfT6J+gZoEIwyQFXKIMrFNsT5SlyXwV
6yJE4/vsj/0AYmhSyNZBM8jiFhF8M2ERcQRAqlgG+d3gxVGw0VVmo5HKS/ZZNYQTARUBkKTDENdh
TE9VjXih0IXKfG2bmUXWeeowWbZJ2YXNtbIE0X0V9jb+wknYBTm6HgJDrP6CO6fzQLJLkdy3ZFCQ
k4J/W1A/n3UpkGJh9SkvgXBa60gXWHzxAMzQxujwLJjgHt2efnkW93ukDrP6GBw7p4DeAnDM8rUf
DNlCmG+olyOCn01kc0LKQ0xiD31fDysh4GCRWhIZrhn4T5C/CVssPaMG+ZkqmoTrTGp8G2U7t7hz
sgYvjtlMMwxXCATBNs+lHSGYCSavdsANWXGZB+chbxgv52mcMqfaNMhfZpwUlj0Mj0HUhL68SUrw
DugDBvY16tKEkNFGnkKr8x/BHKp5Md2YzbuBkd75MtgBvpcWUV3LCFCD8VooQLbrHssVRmJbWTMK
uqkZg48iAs5TrISVJVRR/AGp3GMGOsA+ecgy3wBt0P3bJkh3UQhFRg4k3gusIT4OfYBU3lGFPR9z
p9HG8xSY/gCVic7FFruR67+pakQVQ3fTaK+7QLb4q8dxog0YlTFjHXUBO3SFI/SLhKILvW8UsY1N
UwnCIggNx10MdzemrzA1YcP7xv+7dywnsbcByFD5UtQAEEOo06KxUFRSgTpAkasslF+1UY/NKmYx
TkAoaUgbU0U8wc5X0AURdrtteV3mZv8c2NCGz7pxRg+UsR+KEq5kTPYJFYGxX5euQfTahltgVN0j
8Kvnr3CR8XQjZgjT5wwKdH4l26BP7yYRZCA7Wfn6m2QWib6K9QwSfwTHj6+OF7YB7VlTOZ6cNmih
zWrLpTNrJGjc8NPliYe9xquRV9E2MjZZiFRm18+mZ37RQWuDVQm7HDI9G9QcXmUFuQ1PJF+kJfhB
zxq/q97s5WtkAZC/8y2gzZD7DDDQqFD9BSXgRgTTp249fKQdqwOEabwLF5nNQ3ALhhEWchnNU7ke
XKMufoXlV+r7BvdXcNvMZmJc4zmOw0PO3QuJS5faTf3Uxbq0PzqyUrwvRDN1+tyHZHUDWATzUD3K
Dk7U1RAUDX5YG+9L7NByaWjiSunJ+bvL9myxFeQj7pky1YJEoaHI+ue57ZS7xKAMBWRwJaLuaNAD
w66HtYX+xShtc9en03zfIOrD5IS5pTpkc0X8xEp1qew4j0dNsMksjbkRdkc4vHtdLXkdZGZ6gGxl
L4YHijFz9IibqSz3TYZK4H1ZR8zpnfU29vYNANL5NvLb0LkJqizHYGq4EJtoniw+tVm0ADfwluaG
uIH9Syi4PbY4eJ1Y5cnFT3vdYxstyRgqjczzvxl0zLJLmjN8P4ZeUU/euiLx/X1odjI4AAqProeG
xt4TWNAE2YeA76HPowvT03ZFpR9nW7jlJurgNgHWtet82pgdMKNT31fGtJmUM4/37hzlw5e5h6l3
dkbob8OGllhRbuPMmTBtJZgin6shFBWIO2bMGsMxp8EmIGV676rGsI4x/ZVs1yuLHTm1okp/9UfM
gruoKmiRAhMA45HIvp2h7hBLuyUOzNMPdIkb89qfMDo89j4I2BYWkZ2V27ag03RXt3YGOzQrhyRe
9dJTyBpSNxeY+Hp6mxk3eXwogV3fi5kt8uBkXT48mhGJePflVGWUtgqYK689q0/1tVWGGz81KdrS
p4p+9vBc1YO0z3bTNsA/s+URHxvUgMNtEdXp8DVFUvWr12AMuklcM54Pik85pDw6huP1jBZxegXi
O487t59L96wqyzfWLh7b8SDLnrAqbdgeQRYTJ+4ZrLeZt2e34aX3c9eWdNFn7bLpAtFzjhasnerW
SwxRnRMTFdGhj6s6EJs8LOEDQZ1W7SuGpgzV92QNy3igl989Rp0C/tFVpDwuKMksh2xmis5GTMhR
H8qfqNCa5OxRXQCjM0PsLGudmg9+BOhpycbIgeWVlZTuKwxUb74iOEE779VCUiTaIhghAiMm4dCG
DwvEKFhlpxxTtYkjysUPQxQ42YXQJ5G/5qm0+6NJpgVzUeal5Z7xTxXGoZIBQG5tzMo55Qiywq8+
O3KbbF0OOOO3oU+lOqHBKrLD4DQDHWA2QpLB5srtD1wR8uk754Mxu3GKjBuJE7s6va2s0he7rG/H
fKtVmAIRdEbTvgwcDfCcKb8T546ikru3ubbp78MwY4tRsiWmgtVVuEyyajC9d8JBkgAcgC8zuJFQ
lsd8X9E0AO8tBts9l2bnF0+2M8PnR0XhsiPNXRI/d2avM+YRc3dnL2dO0KWFYbVw2YuxMUj/kEZ9
KADysWjHNU9tW5Zu7t0IIEkKTbKToUQOrGxctFCmEtM1URELfhc67nigI8aEhh5QNa+pF6coG6Ya
YQvgCGYNARIOaV0fLCgVK7fwuSchZq5VmoFWIDjiy+AmRCdFRVj42yJ3XfS7ppdFlzDpJzAu45gE
05VXsNTtgUqY2XHSBmI2yzMJu8l9cx5vCDAnFF21rgEfkDnhcvIuMu+SQP7AwtME8CxTFfgIDoAK
w3+LpzTeGy14DK6NPkKVcER7clI+cjEue4ZvgeXAJ6ovQM4mUEYVVuZ92IElzFag1DLzIQ/myDsZ
dtn2r2NWxMHNLLopeJhiQq7eApvV7igJq7KucEEF4yYNTTVsDFmoftMP89yjhS8KGe1C0LzW0VQA
MX+NW67S13aJ12JPia6ILlVmht2LBDAH0CHUxbtiWa1PoyIUbdcIoToPi3XstCNQlKInmRa7x4CL
MrRSxA9x1PV6J3pbdIgUIDJCtGtkM3yfwdhDawKn55nNig2WOGKhvNJi8s2ag7AZlEZ5SaMhqY5O
ldJyQ6s5GccI+ysGnCkmeAaytVVDfLXKXsbPVqKseFf4WLkwflQ5dYnbsndyveFqtgj3PVv14Vkg
LjR2WewMMDiRAbVfFYTFlFhheLREkXP1m1r7MAZlVRH9kGZp9N3E/0XeoS+GET6EaVC/E4wJJyye
A2Qo/pU7lCh8CLvoDYlPk0O8xBGtPHk1Gk5Oonld1jJ46gt02Kg3B2XobDtlPnF4kMVN+F4camEy
Se63YfsCVAUis4VYPX7Uyo7V7eRhfDhoAwnzwaw5orxZfRzizxWOAUjVZa2N96GmafSbBaOv7hBB
CPUUVApPgiQJBY1Dm7ntEqLhZCY3BLdPmtfcqyU7Z+0ibychBKIZY0YHcLMS4lxWsdWr6lors6Ej
0VQscUGjpT77rjTco8i46V0TjF3JFwtgErEwNd6Bco1Tw0s3EKQMUmL6JiXMLfLdWm0cKq71O3od
PKMGb4CCq1AI1wvc9qQ4mEQY/Fq4GAweVGe1ILngEUGpCkPcAledTbEPSX8cyrcgiNLmbNd15pA8
5vUleJIKqfZ0SGIrcEeyMKdePAS6N7l+xtmcppeOsyJ6UVsDbug9lEdbp67hEdCdl0goCDWyCGWQ
eetgI6SsHh2surJNKGdjm52dVIX99ZxWVnKXNcpsDxyjhbWv0KTg0wzMsL1WzAj7oh1k8LeOVgqp
VJMRuhRGhWmuijoJcV/6ZlNvRjbo4IwO0pbQmsvASCEXVXwDqVmG5n2oXaEIYIMCOu4N3+855Box
Qi4QQxb8OgszcGJibQ1CwLUf1BkkCQ5NItnLIhoV6ZdEyXK+6/Dvw2yUHEbazpqfuFPAypQO7JMb
WGyi+iaDDlvsmpurZb5HA6fjtWuHgfXowgSqv49d5Ln3UUdQCMQd0XHi9sdSIlXyCMWysc2HTcmZ
0S18vcVY5YUUaToO1dSfxoIbcVPBoJSFNjFToqnI3JObicJ7UTGb7YufT6BJt8y2Tn9z5zToHxOO
LjWVMOY+ZpeuaogZsFMoXM1OxHnnBOhsMrCYAgGm90YxjJm3oTScGyTX4L4SK0lwIRWUYjZN2Zzc
PPeql8jhuAZDiLQ3W10K0F1ZdubNT7o9NJY7uf5jlmGJKJ5YlgeMTIqHbu+A2LiY9Ui2LbZomdx6
r1SSg7GEc593viT/TY48/yI2CMM5YZsPRuSPWLpZW1Zxy+eNnlVqeLqMbQjMUqYlpT9ozrQRXWs2
HtOpLsDhFbzD15wUlvkYz9KtXkJqJQYorwnMeDIE6J3jUWTg47IkSE8Gz2B8BqYJObmborL9NlD6
x1yiBahjiY9AB/MHu6rC057guSrLY+MUPjuiK3MPWENniwicLyou53vlIfz6gu4ehodFGNF0ZNwO
6VcusxmqTO6d0SWdx0BrnNuZzL7XLrTsK1NEc/ikbEloamEjT7zuBHeWC0xYX6A5z0t8SL9J8Myn
Auu2jMDVl15ur53Y7xWk65g7N2Wh2tZnj+hVKWBdtFlAQlnlmclzor24+CIpctjqmAMOE9fe1AqG
h6CG2m6d0Y14BbTCrXvvOaU9+JsM9TFoJsBsEG2ncpahXuUN5THsELhosN56xRhi+wih2MkdPG7m
yMMQlEtKoiAeYKDdFLVpZ964eVU5NtFLY6rH14zIR2MDYjs2kHtmZQGbnsU9TzfYcYcw2nl5MXRn
owkRTaO37TL+NiehphCvCcEK1bjHH5+YRwNCkW9uUmO0injvKTHn1glOB4Y6D4GlfzUjk5H10RWi
q+5CMgTcmuUJXQZlTr8O8muW7REyigymfFWKyYx28ejmHKENNtxbxZYw3DemX4XlaW7wg339rTny
/7Gay/bpRv5YzbUqizelP/76l4c39FLGtkPY9T3++MtHy798e/u9Luy33/RPiZfhyb9ZgZAIjHyf
jpXp8SL/1Hgt3/ov8s40N5YjzbJbqQ34g5uZjz/bIzwiGBPJ4Pj4x8HHwed59kXUpnpjfSJTlSkJ
UBUSKFSj0YAkSHikgozB7BvuPdeQuo2OG861IkWBRfNvIi8hUYYh70LMZejSUXzTbxov/kSXhkAr
hvDftE35r0i85HXN+c+tkGmCXFWOhWKEH9E2hfGnNeg0SU7BRQnGavIZMusnJ81eLtYpa4PHrGm/
U5dhc27mH1IA91wmssqGh5zJope18IqA+wKfmLNNBSuGhMFLVzGw1onDWJzM/C+WWML8Y277335c
Q+kuTwwZDlz1f/pxWfpB67ZzJJh2ioMeVxrADHsFJAwPZgS2K39xUU+suTaOpcBfbGahRwJvsgoF
Wl+6CB/erwO6GjxdYOJACFpwXnrPQMtdbhtZw3vIjWsuiuZz4sP6O+kT0HH2Gpjwi6BesdSgknMw
7i+E3uUJ4wMone9tG66zCLCKmI9Z6+wKAHQ6GDNP9O0L4WOuWJ5r4IRebYIaZWjTb7RmBS+DsVzK
ZCzrv6RL1m6j1HUhuFyiDoEU7ym4C/h/nY6es4fa344SQK96XDBfwbRN78LymiAq7R0zHmwxCU6s
OWqIxa5JaicoL4gmEq75GmRkmyyNG+piL6an3uaDTlYNhTpjmYdcJ3C3wt4A9tU35uaI3T1exwA8
4bcxxyTn+5vT+E4X+gdeUDYjyVul9f5Y44u0poq4TwuY5WSEq1atXX356LPwC8g3aUX4pAi88iB5
YKrlhfVIvgZYjRqFKZCz73XGjUmPx/ltduheFloO8w5VulgNo/4YM7Pxq7b9kLEes63sgGQxAaya
AUAdREKuLjiUDwwdct9Jwy/iuH1gYGi39ZqoeQ1it5vezDqylkHZjwDNL8NiP42EFnjG+J0VBGAi
cSBJHEKn1oPEb4E9c82eYTGCVyVrdoqYjIVwlFHae9lVtJja9cSYpYIVHI3h3zfs/91H6yn+aMq2
/O7+rJT9g7j2/yk5Lav/vz6Aj+9l+/tTVlxFsX8/ZYVu/7CUYaGjRZjNSfYfZ6zQ9R/Iax2OWA63
v4tlfztipfxh6oTmubrLwJ89Npvx/zhj1Q8XTbvuKtvRTUEn868csoJT9Q/HrIaE1+YKUDrH+O8F
SSke67Hp8bzWSwGNgGXjo4UOBKl5Keq3kJndeehk8pFGcjyzTuhPSmpGtk6KpR5uFuY100pwr8xg
wsLpLS71CXGWLMovgltZlulQ2hVmGXJfp2Ux11oSGSR9GRCBjC43H6s5EwAjYgh4ZByBRCEoRrJR
zhkXQHYss/MkG/tFr5pxjyWGMAY3G85Xwe+uNZbx2cJCiC8TdnPjxZbZPTiNEz4ykreOTWz1PupQ
wor0Jkg/sN2HG71nlLgLxSi/QTLAuCnsWT/1TUjYhpY7l2UyGdSUQ2c+W0vSQcit6vbZmK+eRxM3
0AM1oRJbUkjZilcxuo4qA4aB5upaQ6ZFe0ycWt2rwE0rHxcGRvJ8co+6mqBNO+PEDsmxGOWMSMHu
rET0D/SG8XM9BfWbMabjgYj09jDMNaQRZaP7iW1zfChU0RLQHhO6ADF9BDC1gPH3B62E0ZANElJl
TjBkXPblL5XyK/sjEAXWLITMr5K8tTZmPRt+mQ7z7eCI/GIHi7t1Tb3aSLcoz1rvChY3eJq8RVoY
HIKiEq8x5+GFi8R4VgVBZqGrKdqBaaieFkcDHNm05QFrWeTjAUOcB8Bjn4857ggA3b3fBjr8DvO6
XwiyMFzVLIYuGVv0o0Gzs4O01KzY/hmnoqwwSYATv+ccL9dOljNDhwNxUHFYHAkugAyr4c0eVnFf
uJemleW5MwCjQ34jiB7aMgGO2shbzOscITaM8qYtUUkO3lDoBvsqc4N1iqQLWK5Wb+qMhNxaU/Iu
nNr2Cr1jyONhSHdv+jE14C5MxjML3/Cu7GX8BpmwO9PBD+fBxFaGGSWJ8E9rge8WCSW+M3XiWVJf
f/LiYOKw5sTwQTrQ9Rq1FewCURLIWzikOtsybZONYtt0Z4BwPZi5CwcXau0HO/eSiQyeqqNt9+Eu
sjMB3BmVFGU3QzsrIxpHA00A/SnEuyrImnId+K5ZT9iEtCLMxzikg81Sm9FNF0/at24J8VUvBAJF
EHV7gBCY8Nw8g7kVZ4u/CKgjrhHjSR+tODlkVlzv3dnJbwwmtM7KAC0XroGxT6sRdRhZESbBsks8
vkG1CF/zSgz+omz3k5RDonFJBHrshyg51swynug1h+dR02LAqNnyFcU9QIVkGTFBq2vvQSiUR3SW
OiSOMC7aXOnvTjlgwWLK1K6zBn9Vxqu2H1PMYqlJQsCSEEiADi47d10UH8ZswIJmJSMUi6V1WAQs
Ub5j6zTsOlNOYA/MsSVHcMowjAjA5o5XEmq3jrvRPrH9HE/gKtRKyZbM8RlGhO12LEKGZmbXj0b6
ndEuMa9m6nR3CbGCm44MQGQ6odPuqOJaGIxp+s4f1y99MuPN113xxJCg8Ru7gzyCKuiKYIkzX28c
sZ3ZPqNQSq1bnKsG6BoneU3LPPopUyfZtckIkrfJs+w4VL3pJ7Ng6Zgn4oAiHd0PBu01P9mws0y7
vcWDM5+F7OG1jGN4kGwniSgKauuId3L8midmDA9BIQnTgSn42JakRjOqj7b1sISnRW/sis5+AmbJ
IQq/kbDDibX62SYywPQc3Z7uXEdjG8lwbIWN2l53Kpjvetlw4IF5ntFcksm1XFGE7bYTOSWhzRt/
o+AbLGA2YvcGXPU1F4z4Zluf6w0PmR0rQ6iXQrbDvq3YeZVDHH9FYz3ctdWM06dKyKRNaD+h/wyL
dhlyId4WXCE4wfCjBrOf9Za+y9rSwmBrWvY6IlmbcN+xFm/uFMFAQDGA54CD7rbLF97xVVFXX3mr
xZt0Mvqz4cxdt2V+bx0QGHVH5CGErU5Z0tzjRGtuGmxVD9USIkECGXDWzHm8rWRovAST02iemozi
scRTxPozyKcd0QEFIQoFYcDTErHRCqeK5Ue4HIsic+8HzYAabvMpacvwVVpB+WBnoMamyUhuNbvJ
dzLInLcpYbxIhK0IT+yLzY+udKRfyw7dDJKaE/MZoqPHjGOpGprko6qi8abQuhznOLPiKZi7TaFl
jpcDzNuxEXKfhAi6G8ECT/cFvp5HxCHOpc7cdEcYLDbuenaPRpbpm6ZL9XN15WJBVsZQXAHIlR7J
3ThWqci3xAZG13DH5LMOp2syoxO/CEO62Oya+sFZDPurlAt7ClQK2lMeJKlvoHN5zyILnXiVtmsT
VdJxyeRwKiHHb2gMjP0QsYMCO+lYp3BALuAltJDbkav8Z6TIXwqWOZIe+jP9Vx05A7FrRYLNvE9N
0ttyKc/M/iYoKWmZnufSMKAu9WIHQ5GuASxPatvh2qiIiMUtmO7GqYoAQGjZF6IWu/bCeAGsZZMX
wbq/b5m+mYNNyAOyXS9mcv/IanHYu3oPKq61hhsLEsm9iMBgEP0hb3IjjO6uLdiDZZT8LjzQqpJt
VNOuGeWWqzsBLqHCB4azzFwp+IGeLtryIulJX1o+xBc12rxrkduUjNsR1d9D4DeZzMZO9JwUNZhr
VTbvMZ+RbZMgdaHMz4MV0RBNtbYL9COrpGlUss5qdBpapNXnqBhgUWlRfySNtj6Ia3BUPVikOLn6
pM6OG6pVZXYDBCUMqkD4y/xoyCnYm4m+vIM3WG6yXrbcgKV6A24rN0iWxlfUVeZdHuXNTR4G836q
RpBAYB2rjq8cwLzCm+n3Pbi5a1r38plNyTo8YPmrygSqCXlt8cC9m2g2rN2oD1cEGWjPYZ7YH1Et
0tLL6PvPhBoUR1ubha9NNjFIRdqD4aPjx4Bdj+1LZDjasTYCaxeh8sPjHLZFg1YM1VBI9su6dCz9
gAE/386Z1HbERqgjGhvzo+0d6j7AQe0dAZ35AYiPfuBmS37GnZwfCaChUGmH2tmX4RyesowcdTsz
ZriQrTqNYgj3Des2xbW1oNNwJ9c+LPCkfcsQASuhcnbOS5Gk5K9YDVqHNHyUMwHonR71r2Qwzjcj
5cILd1lxA2+3R3owpoTSqkALiGrCkAqsTqsAZbQTxmKbKKmd4q3+RMWUPOfERIJAEdi2s9Aa75qO
PMZGq+QKE7kW+1bmFIqcMEbb6N8xt5JiAGe8YfGm0vYtulrPswQQt0lPPXpl3gfrMAKCahHj/dLm
5fzCQmh61DFrPZqOEd+g8g0gY6rYijAPqPfAGdLdZDAZcEZ/ASfNllWpdZUsrVp1shSPRLFy3Fbo
PnHwvYPcJsbDAJt57kIz2jSFQSCqhgsJqqMadmACIw/84rwfpYJ52w1F8cH+e7i3Jyd7UmWabUtp
OCe9zWtGAUsaHK/p5bdKJ7ChGYLpVzZp8XOMlYCuoiSuCFDtrN3rmpmcOsJeyPVrzelokFNEysJy
xVkPWoyijrhrYrvtlFqvGJp4E4dC9+mVZx+ZC7PojrXSqbTmAWKxCI7VMHCemr3OtKSUfqCczsbx
MiKKbKIB2JmwWMiz6NrMxtSzpjVm8wYjjAKBYVmrfOxbezVqin+dM/OevQslWjRSiKGOSVC2paE/
VmFNNEaYMU+Ohrsk0cW55Mkr0XLxmAzdCgFdU83Pg5naYJgM7cgiefks2J6urQSEdtEk5UElOMsz
6Pj3SDPTd4mK98FxhVF7SnTTprC6LqQoRqJFnoUQ90Y5ceHO5E4UZS53faKC52mwWAIsfaY9WV06
3ti9EKcJburrXNj5+9JqXPPlQkxitQTdjjl0CRc8GXgzub35vrjduGOFr4G30KZP03aSWy61/tMZ
nQFoc1IenazFhK91BKo0C2yIIL8mcBKr8TaWQXVDv9I9DsIFXiez5o7Wy4YqKyDC86FYfNiQwdZs
mHV7gT2RyzeYJl2ePX2MbWB+u1LAggZE8Nh1yfjZizlcQW0mT1JzJiAspXi3sLTvzHx2X2a0CKf2
2k157BrIeTc0exMY+XKr9yGbXkbSkHosM8zvkIK0myK0o6chLMN7R9gItx1CH0QSpu+GqRl7hBjG
7dBVxPZNMl3jRV/ukV3XH31oGM+6mKM35oHap1k1LDSsnsqwFA5trWs1AGMlRsZ0RoWacphTZUHt
mySl9yjigsDPBKSgNU8KFKKGPZ10buMwRnZ3V5sVb2CeG+O8QAB4VzpzRHa54Qcebn1cDa1En5s7
2on6cThHmokMWRgoD3tL8uc665+1qacGBbWUH3Xf2Wz6hMHFaJP2ZRWh8DtEaFuEisMjp5OieSAi
NQ7r7GjkCQnBZlk430ZZRWQaLYu11nmXN55plc5a15vs2bYqUEWdSwhMKe11KxJs/SSnF0AZF+sL
VQZG70UHnw8Uj54+Hu3J61jF3mJVQlxEHGNwCGxBdqEgIOsoF5Mn2eVCqpA8rrIYLj2dV949j4p6
bqj5IU+0XIxKnawCvIlqd4OiJbmNaWLvCL0JeqQWPQCORtcqn2er8TO7i+8JJ9M6lHF0y6Wu2d+z
0VOZIP+DHavL/Syja+AeGOWrBIZPmSZ/dY3qXivEh1BQTOsSOH2ytllBAXoG3YP8xhhuEZUCvkP0
t19wLMF+te2OaPZFGR44AKPZdGSWXU1ZJTXYpKODKxf1a0wH0Ax9YZG1goDDXltdnu9NtljfkRF2
9nmoA60BbZfveBBPq6WzKyVDzeQm13t+Rdtq07eZqMmctmgJSYjkfNciM2MVlfTLrZ1WdXqjT61z
qrSUKGeXPBT8fJmSlwXW6IEjKzsqx5FkLfIeuJm6a4R8BYHBvTUmvd+4saueJf6LF/KTFqC0VUQD
Z1tPhNOP+1F30LQkhKJBROrr8K1GPPit0zT8io2+4yahY6NB164XQhXdxLWmvyKEZXvXzuQWOxAk
nhG/tRcnhbJBbx9ZrQdRWyBrR7G+sro5Gr0kqxZQwp0aIARNZvqdmDNPHFTt6mVQov1KtML4jNIk
R88uzfSzD8uZDefSbTSE5A9Lmc/s2YqUeQaZmDD0rMj+mGdLO5l2gUabQB6Oo9lesg/Ct+pDRC7p
Bsjk+EJCCi9ebWXbJOn708A1+pW7cdCvAL4ioXZJeypWcY64mCUh/gv68gQpSFBY5LxFSlt+WlmU
UyGm4c8oLbv9VAM3MVElXbAGuJ+2JehwZFRFR+BHBJ831VWNvsxwPVvobLKQzosmRAWOzsLkoFk5
sXEF2e0ma9RyNeR13UMERo2wQbc/NCSk1cuvlLmatanmYnjqa9wrDGmwtPkBK5fnjgyW0ZeTqj/7
KOc0gACNLGZ2QuYT9mCqPZ+PYtqWNiWIB13W3eV0Oq9I26ZLbull4WUEEAk4dpV+r5lt65OCSdWU
kKEesw/vnde61oODi5lg3neYplZNpefAgtGdENqWyRLCSWzoxGlNAOeZ7IvvCvXTi7FA+Nui9NaQ
nMUB8n17Ch2+o4L/g0r4TvVtLDi+aPk+GWrNd0hzgTBrIrW4tYPcTDxdpNVb0DJSQfkR64fFks7W
KpGnenCWQBeHNvthLB3lWzKhX2mLwXoKg4T1rq3ZBxP20r6qVbTpYh21WVRby3nWxvRoqdZ4Q2fG
4BS4/PTSSHIAYcw7+l1WTNFt0RCZ59NWBX5R43cBDacSJNbQttdjFBranihPtCeGMxVHQ6ABTQdi
LXprbD8DOYI5w8xiAAQLJfvXxvRBj8inknX8yi4p0YOlSt8HlrA7gCbiSFpZfg1nH/pHhHfWVg5N
dG7aqr6jRM/Ibq0UdLE5X+4rYQz35B/JTRyVUPAd2RcbPbfmiDTWTrsQrbjspyRHHG+XtW9N9tXP
MZJpY7D4XecmuZX7AsCeF7dLBWeKFDuvIAWFctWuTKDtNeAxh5SMVdbJ/JGJqLPBW+Cwy9C0b9OO
9VttcmHT6UHJgkTq3WeeMiul4WelY03BmwaWiuCAmdCQULOgUprzkWx5dcOFyXXnOIv97kxQbHMi
Wj2Z99onMFa6bb2PYq/D+QRJWzMfRK/U6xJr9ReIlugniUXRLoQcNwcy/gDWM98Yhr281k2Bj6ly
J8EFgbds1abpfOoIFb9gObfexkZTiQ9UWQE0ModfRa7j/ynEwDYKxgLNB7tEx+0yDcToVPldnxRs
Jitz146oiKi95VuqEGEQcOPUj8js3E8zqmC4FgSvXZik5bgERtRZcdUzLMUClB5z5OpEPLBGI9wn
8q+GJOjf1S88JztEnMTBOjlhJjptz7jTkLRKpCEcGNJyt6HKigfr+tsqVJ3QkuIKAp2M+T4vscec
e6jjRkBmRevoTUPpvIqp076MZdHey2jobgKWrLyQHexnngKy5lRu0CUjBD+2aEuRojWT9bMZeAzP
GRBgtlE69pAoK4cwzaD9pYmS6VvhsG1LGK8hkGumYw/Z7QYHg0y3LvGm4yoiOMgnPTWiJc/InENW
TQ6DhpdSkSYe1zvhGPZejQuRvEzYnIOGc4+Nrh52m8qQGUl1VgP0qycfM4+C7ITGHitmgApsrkGQ
llMywYVzim2fyIKMe3fqPvFuECrfkAvESMDE/mxpC/XPRPjERhkujO1whoiWk2AW0EfuHQvJzbws
yKPMDgA1c6Gt6KrBt6TW3aVBpVGVhcWuIJBw05mhxowvGu85WEefYU92M4aGIvtWKL/XZb1vHV2d
MiGTF9miiKcO7dydwFK0gtngPlaxBL+20F0SDSS5ftPhHcWa2AQUErskxy4IBJfSD+FVtjOUG2yG
qYARZC5XYG5CojRKHcIeieQ+uuEMXwglrMdGtGa6Crg4FSniZttoH3KMqmeLKm5Fkcr7DivMCQ1d
u3MzLCulbaMktFEv8lRzt8akME2JQuHRYebbBnhw9vUordus7Pj0ap12YoTHLihXs1jBbxSesqbm
kWhixVvDdELK7dyM9lliD5sxFuUBm7N6KEU/AIDXkMMQqNQW79zz+YCU0cnNdRC67WceGqlF59PH
h9Y1iYUnyY1Ze2obN8nMAgtnmRnDD08DJFJdmN6WpS12IXaGA5RLRKV4qbTqfuSdeSFxmJU8dsMy
26Z0mgnBWJr6lcStdVsvVfKat6YCITsFFiI6HQE7cHdrB4hXLZ4Wk5ARz1r/jBfSeoRuCpAC86Rx
CZRRTxsuwpRUqHjqXm11xfLZZgs114jK5ElBFN0zyunctZ3a8c3clmz/ieXTSDZlBP1Bdbcs6P67
AAtIWczXA1YL3s3J4iVAUKlPPjYsbnk5m8MFJqJ9H7kGCXM2RpJzqRoINdocB2RJGpnE5RdVU+yH
URYiNkWYlK27YGapniJNE8eQ2THr9KlF8KrLMmNGoFfzxxTpxrySdaWY0iMJJR4DUSFVN8riace2
MNiWWeqGRG83gfnqgsr51quFxfgoJ8da88olTxi98cUlkbaQCN1IYPJ3LQPp+IOErG7ZCd6qmo9u
Mv+Kx0U1Z4FGi/hTpuDjR1GEhU3U5UydMGJO+tKnkpyoHt9M5We8kFfpE/Uh2QXXyesCGYmyBNTZ
x0QySX7lq5BOXE/khzLu6q1daIryqvvTiKdjQGMl6wRQKXxglqJkj1ZYIjYl3r992Wm0F+FCsFRt
jNqdgk6GkZMsd459BHu/CPTML3pqRzvEauMDad7Vacg6UGHVAA405GvnvRqU+YYLLsFPArk7S5bm
DkkpVWC47JBO1uikQgdM8DxwBRqB6m647ogNMXVJwYrbrfNaLqTOc3ItegV94361VLRfowFe0u87
jXM1YxQGwA+x2Fc4htDWtNzFvIh/AlQoEzqspoyqZ93M3pNlmFkDsig494HrHMrM6VbYfLJv2zG6
23KRSOLCiYAsvbFuiobPEOQjSV4rRs5XfjHDV0uj1iP+k9uQuL2DrSf9C6i2ZpPIBZMnUzptn/d5
yqJ24pvJ6nrvWJy2oOfAghe0NO9MXSm32Xhk3z3Z6j9Lonpve0fEfiFU+zGDMd1UlYXsJU3G6NSw
s11H1mjd93i0N2ACKeW6tsayQMMuDwM26UsuVf/QTeC/W8Pp91i3GssDMxe/WjIt2TnYTJXE3N7m
0egcAhTwQIZTtl1sNtdGbTsEMmkVZ6KYnuaOnTFhKM2+Hzvrpo1CbZsVcbNBm2zA+p7r2Bv7cj7L
BCzZSPs2e71DgjPucSJUeF7UJeVT/TDY8KSBamQrhT6Z5ldB5K8BU9pQH+O0GJ/pDh0m/F2rdmmq
hX6CFvCN4t+9q/JIboVWhDs3aEcSwutMdKsWCx77cU2/3mwtZhUv7ZT1FCzmXK5TvcuJYS/tWytd
4MQGbdLddaSkDUfWyIDaIk4ZkkYCuc5LaiNqD4tYstE4QYtDKciCJPWUORk/MQAxN7Sn3vxw0aTe
5gGvOA146+xFHYU0dqQd6V6eY4bmlZsM05eigADHIGvQ/P/f1XviCmH6a/HI//737Ovf9u/Fv53e
568/8tiu3/ibWM/+gSmRwa+J2cUwyGNAYPabWM/9odMcOq6LUo7VjhDgKH5Tktjix9XqgZUCsZ5+
1fj9Q0li6z8caSEAtC1FrOaV8PYvENnUVcjye73e9X+PLVYqJSzHtBz1JzRFQTvbZIOzrJVZf2qa
QXRiPPIJaJJTu2BV6V3OuFZnNFcb8JMtSqqAIPtsHl9UVm4KaZzoNUevmYJHp83fgqrZZj1reyVu
63RxdnG4+Ig81vi0ck8WNqNN7t4QlV9boerr9fmwzGe2qWf8o9Tg2R3C9jer3mZBcj8G6bm27EeK
9EuidUBS0+9GJue8wRxozg/CQsYBOnlPW/UduOgHU4eqN9S6DWrL1DMUNaA2ytEzm+61rD8M6kD3
MVTTxdHa/SKz6ioePv4tscE1dsYCqxN6EA5Ks2DqrPqLEkgTIwPBdtxnFy2RD+h8T6T6qm2CDZq1
8ZLeDDkNVKx0VvCCWUPOSpvFDh1pZpsnPYhwHw1VtCrCuTo5cQnhsQrxCuGwWZdhZ6661DZXoZxf
CEPwdXpq33amV5tdAUMBJtXGZG34VU94jwIuQH7q0Uh/ReGXzMTassJvsK0vqclqh1HfZURJP5n9
VpsgGWCDAxzAZmhrFvlzIUbz4KbxVkbOdLOAcDjmzqxvYzU9mewn2YfpOJOaS7W4YueQCAcDVfjm
wlNoExvgA1jWGVFjtmOFwZNXFIcxEAV5Z/nTkqXVFkf0a6nMT2mhckTofGdlqb0GSxHROKe7BM/t
DkstmxVo+oPxCf0gW9dT/iabnnK3f4Bc9RSDJ/PKjn+YaJe96dB214AJNzmbsjxGMWm75vC4pAQz
osfHl45cM5leMkJg11EdHd0hQQvpaOm6L/pLHMcf1Vweu6hfCwqA0HoxBuLI4al+NFV5hKtBAI7r
qbBnleE+O4ik8vATlSHd2PAiU4Jcw4iJ+nUGuNhGvWLMD/4SU54kF1LMRDzntBLrpRnYYkzZIUYk
gL8zvHRTp9a5QXQmwGhmonZAehHtABOUnWORdTRp64bsPhYOH2qQMNx1/Y61BjnFxh4XJ32fJP4Q
KwRG0kGcLXcYfMLRnueS915eSmSqPZocI9c3o0GhL69rt9ipnfXf6CcsK1E44oYifpJ4brbpD1OL
ClHL+VUSY2w2dpnfLK2eAtBN7B3t18YK9QspOPYN/sAbsybMbtbdZ8MMXsoB8sOityFxQdWzLtMj
VNjHRPLWxsZHYElQ37cWX1MVH8h6bm0OBOlC+NUi3OjsnONtErR+lYlXJklvycIdnROH7Akj3Fc2
KJPoPRB8/1UkDNcVVrQOdIjU1ZhCvr+EkeZ4Jtzs69/YxbRNvwR3KnaYaPVdspEcLcZQUd0Ral7l
mdyP5f1gLERjN/N4MBJn57Bk3Q7oc7e6ieE2hfxrivyt78JvOyh8O+xuTSNDjRp+uAu/Vw5fCieU
86DZaLNqWsxVQUW7MmtekUU37oqaab/ZgtM1rdpFQHfTYMCmT0ba3IZV7gcW7NZgiN5r2pRNfIxD
OrUkcN8HUOieUs2woid4HIcO2f2CDkmz9buOrbGnR/pTrVH/M03JgCv0Rz7Hl6pm3mECtmfyucMI
+kSC2aFiXi8m8udm8g+gIr67IZ0EagrHK6bmITbs9zCGoTuECSyCol5Xdo4j8jpTQ83slazFPT2p
63WaSfIp94Qcl/gGAMimiUCaTY5Vnlc7IwjWzLSMmW3PYvB7YEv6mor3tBE6oyzYztH1s6Znb27J
B1YWwFuj4pU8bPwulXrq4+pnXDu/0fr+x/St1wf6+B1h9rcH/r9KgjWpFP66+rj8rwcKj4/38g/6
1ev3/KZfFeqHpSMQdSkTFMUC9/rf6w5scD9MpWwLBSsAGlPxPf8UsCIs1W0UrEq4jjT+aRJA24pD
1TF0oZRlWa77L7kExF+wo2we+/fyVbpAB2N1PRzggPgB5O1SPbEyG0Oap/EuoEAdCe5m1HDoimPq
qp+/e47u/m5D+D2O9Opy+F218w/ZrP0nXpqOLayTbTmg1Nws/T4TD/pYnovwCdgQ1ke5ujW75j3I
KjRjFnFvOIDLvab7vXGpu13GF+gkN1jLlw4FsM8KH9AMlKPb8W83sbOzwec56U/aeQY5B+Sy6C5/
/ec/u3T+6FX4xw9vXemBvwMe2m4/5EkYDYcUWI3+lZi/sviN0ZRx7RKLn+a0qauPQnzb03n4EEgv
wvUy3unJjAzi7M53o3uFz521n/Ev/uu6SimX3SKPQh5Pnbav8wc7fcIk5zV4qRmYBh4C9KINfbzp
b/U3a/s1Uvfopty1u+JUvLWRl3jGRl8jFdvOu8An+3bd+r0/rUkd9swjPjcv9EOfMNOVtoID7Re3
mveLVGav9QNG8kd0N/OqQ+EavFDhrmy5kdkjiuUp2kGTCeCyV+cse2Ktl+u+rZ5SlJuj7o/Zi4te
OUVn6wDWnk3qhVU73KKLxXSMnmjO9m/IhMp9SsZyfIsdrr5oamW3O4tpBWOwcmO2gG+DM4oSLl8P
mTDy33S+JWeFBTNjo6x55AG5x4H9kHVNbjJXdrM36uOYn43uuS726bxT5k4QphftBJm4w13d3zoh
XddWH27U8GmV81pqXj8AHGKQvkmpL8z5QnAEeUkrzAv5TkdX+Cta90+t2prpJVpO5ikzN7i/DT9j
33tpR+DwXuVPmCyfNeNksZPu5rXR3BJewF9iTxAbCfIeIbte/HO0yBMbveHd+NA/euUBxSxAA1rO
hIGT/C5rzf+NN4y4EBgVoLWp6pUF1uvW+WVE2c9i2/LEttaNxsjoIX6dZLepXfEyWgz9w3MbbOf2
EakHVQLd7IilFG9IyssOaoSiik1kSnRQ/G5dG9AVLYC55nli+khYpklSg6dQABIyZR+KYq2eF/7h
+mzM8zVqjHh+7mfiGtOzZbFuem6HTb0Bp+K3N8rP9tmTu5N7c+NuzA3AFa6llW5s019FfP7PP2Li
L1T11p8optBAcqCvLlLXB9qPfb0Xu+hWnc0TDsTzdC72xUnc5f8Fu1H8BYbQ+hOGMJkobvWURyuO
TCXPzd3/4e68luPG1vZ8Q4YLOZwC6BzIZiZPUKIkIueMq/cDzfZvsdlme2+fuFw1NaMZjbiAhRW+
8IbhPn8L7v0VWNJjdUxfx3vssw/mMf9PRzxL8uQR7ckeo9WddCNuva3+NG3KVXATH/S9eaNtk6O4
19fys3lUHq7MKPDhy0euPieef51aHfJgEsDidqfclKWDawAREgUm6dk6htthg9j+w5DbQWenT+NW
2pRrfYFOx5otsK2W7Zb/tqxcZVNvUR77qSy7fXXb3BTLcJfdhgCrsW6rcc5EKdCmCSSE7gSy0UXw
Q+3R7iWXWvjUVmntUj0dcYsldFugWIS3D9UV+WBRkX+XMqc/hRhN4YKDb8DotpETLaSFTpBPIO7s
j/nyZNT46y3bcYP2hPZS7OUVam3lsG+6k1g5YrksmpWmr6V66x+tHufcfQIyQ8Et0h4/RqDwvPZT
PPIvQ0rf0Y7QDPjQ0QHCMWeVnvD7heIPe/pHeVcerd1DvVKQOMgIcx1kReIDTGIK1kAqXyrITrcI
fXpLpE1D+AUMuWGAGxCKiMcuotIxYZKu1MhFJ4s0OE2wPl23/tKUV2W6bcvfFqdvXnxYL3H9Myle
G7AB2YcvAqZdg2wefsqHfie8zs2GCG0tN1qlWHT46xb9o9/ie3RQNuEHZsgQSqqf/vv02mMoE7mD
YKfvw614AofPobUb4reO9kHqVnCfKOemLgYUyJZ56Hrp8y8wBWVB1B9Ga08/wyPIrrW/Lp+U8mSp
8z2iOHwka13vxh0l4P5ZvxPvxFOyCR6UF2hddrikn3lIDvm6dSo2UeP+Qi7J1Zex699Yt8y+BG0a
8QEg6iRrrBXZLTh76TRuFDdZxisS1kO1AGbhTEv51I82VnELys+L+JiXDv5S+245LK0b8SO43fku
0r8OjoG2ZvcMHznkRi/lwrppn1Ci4gtjBabY6qI/cOltjIW3BAy15RWLDQQSZ6xZ/C43NxSU5/FG
OvpvdbxqrJOvcCY/1ewD/wFpP5YmWDnAQNm7+NvalXfFa/XKIij5C7QuJpSTW9VrE6khHMQcbVGR
mjj+h7jMskX4CDpNEJZmt6F51jwAwXKCG6kc7fwRqzf+KD9AzxyQ7tKdON6byVI5ibdINpnZnWYu
lTs4xKfqByn2qXyRTuONuRcWnNALZQ/G2YkddMrsyJ3sB93x1/md8GIstf08mWQ7jrd9azYW/3e0
RFrTzZbBMj4YTmG/So6+bB/0ZbPCzm1dLl8H5+ewMJfjPv4V4R772vwIb5Ojdw8Qs3IAC2u+rd/G
2xIsBj8NLuJ22nJnuYFDI1H9ESsrus4YwAWlS/u97hfSu9TYmStC+LNV4EV0/QvoM1z8Ygmgl/CC
1tMd627gDqZ+rRLN2ZZtLbMlnm6prf6KKjt/ES3MjXam3uOGhMpdRo8tsfVlfV8cdM/tRiyp7dQV
VvmenTit0n0aLCA42vFeWwhH/xQKT/mbsWzwnrcH3LZTt/+ADAlRZWThywe0h2oF5TQHXPcw6xcs
NCpqbxgzrdWtsoyIlvSN9Cw9K2t10WxUOtSrpN7AkDlOm/ZYHvVt+iTsptv+1P2UNeiPa/w4qxKH
LBtlv4CVjEZKZ0c/KWOnJxkBGrpVOTICK8oBPj6JooNCJlotobU3412LmGjr1sNJU9ZVvZuaWwD2
k+iU5IINRk+zwfetNx6HcTGtBmnRD9viObuPd/6u2dcxyKknWXotjHcrftOFZ+PFn+JXCOLrEpJo
+MeXzK4f/PEDtgteLtFjckqG5qHOkncDfavGd3LTRgqDk7JfR4chsglQaW7DzhxpmHQ2BsLBL+EF
eapb67lLUK2nF/OWyxj6WUsdMK2Aph8vw4en3fY7/W2+GnfyrXg73qQTaC3iPboPP5sf/mtz1538
l7K/TfpmJeod8JkSOxw3kIgJ5UVbluukcbzwzUdUCx3UnjAfbZMAl6FHtdpgL5hkbkgIVd1lgu80
9+bv5peKOCCm4JUTd/v22Nyor/o9QU47vqiCvjGawK7x75Woyo2cEYNhjz/C8KbrVn63seR1gkXZ
Xf4r8nZdtsY8s7g3n8RZShYtk43wkj41L+pJZMWhVVzCNyK4pZRnvaPaoYCeYn7Y4nkKydYpuqep
XXrZktIStX+Aiei9eq7RDfuCUNjX/QNNWcWCIgPc3i3QY62dUtkEj0XSAXlR7eZZdY2D1rvTaKOB
Q3eeG6YMV7p1l0rLzNspIBmlZaHctMKKzKjaET3XiLbu1XV8U95jOAts9kmjoluBdnfS1smwBhpd
NEGxgJCjxdjbBSU0AlF/oXY7ZIqRRetVOqSPEG0xTnPEV243Xs3bq6518n76vwLQZChePBXZ7Zi+
AsmycRFBtEIYN526hMUI34Uos0dLS6EPa6PbQhMx/Q2wJqhXmkTP9aQ1u1kRsp+/aYQ7mh3fyvvm
NLL2inVQ/VAUrL/2qfqO9BKaZrqGg/WW3A4Rl7DKnCLFZhOSSeMkg50WbjQ4Xu5qEmDe3ZC8SwFO
1jLXM3jjTHeC+AnhX1sffoXeA9emQQADiu1mfOJsPAEqrNn1wk5pj1p7jE+g7u8gJt0UL0r+lrx0
hZ0/h/f5jUKzyLel5glUExIb7nAnvd1yJi2wkH7ESL5cFCWZVpAg34H9H9amC7rKmu/oIBFrV7XW
Zo9DFm5ksKhGCdZTtvPxGhQ7JHU3I7feComvW4pyybge3/38JN9r1gKxaCcgPemzh/Y+4KfR0nyW
DuJDeQv0opicCXwUvW+kJ0Z7OPU/lZFjAgyMXcJuxPUPY3KHtiCpwc98oe2j1lGfjQdziZSy5kQr
GAAeaQIQ2vvmzfTsUFwK8soqdob6UBW7EPAUgkiI5WFIssYS0C3fkedKHtFxMnftfXZKfuMcOhxY
4aDKKG7zi/w9/Ij2A+A8e3ZIewz28bN3BOMmwBbSHInWHI5Mv8pni5jMd8ZiDmxkeQ0LNIHpyvWN
aPpSvOMzm3Ml2flv4WiWUU7deRd60MoFDiMRA0/djE7Ci+6oj9DTuAHi3zSmrRbS1TGqD/hd2t62
Il2q6yd5cDWinGWPykrQZQuB5rHYrwpglqrwKpU/0EVe9G16gMEADgcdspe+qhZD/vEn/P636mL/
Z6TuI3bN2Ud+Tvz+f7IwBq36f18YO+QA/5Lw9+e6GH/kf9bFLDpyoiFRApOpcs2tun/qYlgnGbos
Uf1S/4u9/a+6mEbxC+sjUf9TE5P+sMH/RexWJQySaMUhx2HIdJss499px6kqD3axQHXG666ylppb
6KWHUdGAGq8tK1EllbguBKl4A6MvNP27ChM1xfVLLeGWj8dGQRdUwO54dGotaAuRExAW37RCh5Nm
d9TkfvcbicJRhYIHWhDgnZYjM0aQMOWJkbtYLXat4ZoY9naO7KNcFzvdJJUyEUKJUqFqR+AgQKx7
IaLdripCG/0Rx5VY3kXdIBPmmFmv6RtPteCfoNYBJvhX083oMCdVpV7gWmkloK22jPAndYAxaC1o
o/EY5UDFp7IBT7/qMZQmKpkGcUIsPDXMWHEVvWoLAuEK7UxqXqOX3IDLzdR2rYRWJSquPnl+LDuw
RzEus1GYQxzJ1pBGV5aTn2hknHht9m3nDNkocE8X+PD2JY1MUSwPZmdgDRkbTMXbhPYEjqeerCTx
k+qro/rmG50n3QJw0bIbE1Fdi/6ULMqUKA1P06STVOBk8WChbhnchqOmjUfgKegtLWIP2Ugnxb0P
m2CwIL+ACI4Q6bMIXL+Eyx8mY0Y8jKsW9hRNR0VOwmUJOSemEdGbxCK62U1AuwtzCk5mO1UeJsVm
r0aHaTBFAhTI35nnpp0VVCWthkrAi2vC1/U9pKvgLYqqijFR7NCLcsCbzOFKnWXSA0x+2PuOnBgl
oHjAUxjFFSFHPzonbYeRJc2hdRR3RbXvErRZDOqKcSWIXPdZJFtO3aKihfgJlp5l43poT0vgl2kW
+wE9kMDLSJ1bYeQuktA/72o7V5N4eIeGPyXE73Xs4wpZV3gEkElIBW2QAmyE9CbC9wqI5EbewSmQ
JYH3oQPKB4CvetORH2JNHJ19noUHtBoKrFNHKVG5pWowkT1czp59s9CxeTTuI4FeYM5xrCbivg0b
UfgJ2bD2SncsFSGFbynT4IDY24w+6JJcA0DyjCq9WQZrHroLHwC5tYCEQriuWL/XndCh3aTIRUti
bYwob9pmlMcWzcDBlPDiA0lUedA6q0SQ3iHAjtlT3ZJ5YCYPutD4CAY4C6ktZpYHBieRxnhTI2oi
3FcgKkn9zCAdZDpnYfUm6qWJe8lYtyrZdC3Vg/8UmbHW7CeM2fPS7UWvDh9o8431EeWZop+dey0A
NED7hrzY8LNCaQkaLpDuVBMCxcYUzR7rcBBWSDhYZoLgLy6vSviDvlZcPbU9ApBEjlCHRuDlFdqs
83ZVhPgdXr0uQBiWI6OwZ6ovLq7+iCAjoFKdiALssB4Z9wkfu1zGiqXFRx8d7mIPJLzNXgO5BTcN
fkqOfydijI5fK2pFQckDPYPxDeWpsMa2FkVjcYdia18v8UMd+iP/V00Vc2BJ0j83kWfLbcg17WCD
S8BDzMaQMcSEGd1HEX116HMPRpMpMoWPrDBOgjipwTtQJcPcwWdUrMNgaFO5iHCrVnf4UzY51RcE
zABACUKQQHNFkcvYDV0aCO9D3eU16GwtGnelkQbBOgAiCvjW08J0JUgRip+rqIc10W/kOhvaVW1A
3HkEQ65VYPtJ348oIwT9Gy3jsD9IylhR7MDJsVJ2tdA0taOrrQk9GxHP6hiEvi+zZPuWzl4eQeFH
+XisKwBBcLMEzOD7OIiPHcS28WgWsYETZCi3QBNtXZDEAa65pGY/kIPvq30JnD6nFyBmXUv3D8FS
7cCJFYlrodES0iCk+SMacOBJ+gJwk66G+8bves1BrinU79W0jzmPPaEb2+WQ5ZNO5N7XGLJiGyrm
wTEwBmTRaxWRcMuOc7UZb2kdB8XR63RxOvW1YPWU37Re759kdqPltgVOHK6SjWoGtqqy+mUStb1J
1cyYLCeZLA+fTLX26KFb2Gt2p1Ip265zsaScvYLSFJV3eu5VbH2ICocUtq0pjhg2WAJaSHapsjgw
exAwswM8PI3isYSPRznLxGr7tzITCQeSzkGiWzFRbJkqQwwfqkDT/dsSSLF/lIKxRzffQzZkr4g6
KDN8uGlzwiYexC0mw0X5zLGokS+kVV8uQiH34cEXmaR+gOAD8MoNO2rDqbZa1GNLtCw+/CqLvQ+4
A1lzKPR+rHew8CPxfvQrQGp2UIxB6gSWUUDCT4w2l1ZZIrXiYuqS0L/VJy5HkJiWGrxE+lCiUG8U
OTHzZMqvYSp+ABhM3tHWi9ViIfSSlN1GjSyXC2AUo4C3ue+LnluU2pyRCoURbYPcaLql1qmh5dIS
F0G2qLWvF+9pWGf1jZcAC6bYKfRVuAu8Bg/qKbTQa6gTLUhvLWDBwV6sdXHkIlHryHjO8bNPdr0Q
ae0aaGoruLocdcqu9eRYeIkitU0ipy/KwHqZgXvxWiQAiBYhypazy6DVl81zFyVGvUC3NUO9IfDx
uJiVV6TMWHeVLKQuDEslv1NYXvlWRE7Wu+HSro07kFQDlraRHqQoKOuTDCK2tfpopU05FR5kdJXx
4E01EHibyA/tTmVKip7exxjEYWknJmxXCpd91U1vRqHp6msNrk97S/pwknYqUPoAySbfAGyQtcT/
D3jrNv0ORrspPgSgQMoNFKVCQBhYC5PkFcJuS0cu9wwk+NFw737CRiqsQ1HWAl827XqCfJEfNXOu
pexGySWZ9rvll7r0WkOOqF6TDv2xsaN2A0VqCZkG+oCNVGyQ1bgi1Wj6LZVoaKfbGov6GhmfWpSS
fcI/dM2BuV504SI2kPzdhXh/lk9Zo3rNaWjQU4Cs2HZoMVpqmcLt4WLwkE9FOUGcwTcR5AcNeRJR
9oAXYAaRvU8gYjNvmZeyTCSCzQySm+8EY4GCplBsqR15GUrPXrKaOEHgM+eQYVDQDbNojJdpDcRY
WoySnmXdppZTHBYWKQgdq3HzxlDRxm7ARYqak0QNPAGcTph3TqiWHrW0E/Fr0T4iQogcq908mqTT
v58K/X/mFTu3VL5JhH5getn9/ixwNf+RfxIhQyHdoZv/B0P4Bxb4TxpkyP9dB7JoGJaIJK6i/uUT
a8wQAM2yEBUxFEuGGvxfqERB/O/oYWkIX+FWpGqSrqNM9W/gEqXPvW5DZXyV4XkUGeTkH/jC390j
Du0SfSecZBD3hc58yurWbfN75MidDh92xDQILNZcbsu/5ugCQuCsBfjPwDBwJVPkLXXjz4P91baC
JQVVoWtEt1Vf0ClZiHhGaIEGLIxGaBjRdAGDy+ZrTBSAAUIB5Id3RmoziK7W+KvY2l55oktTgSkP
PEIRWBP56edGGiK/8lTVpejydexJbsizdCQaaE0SEpm94Mqp5tRDsE1vvx9ZvjiyijakRIZrSOcO
qHCQ6gJGn+iSoqxiedumxhrS0UIe8x9Jbz56wocpaaieqAdypgVY0K2uU/8sYIHJ/ovBtThSrBML
txlckLDu98/3ubP4z6dSLUPk0DBRuzTPupqCYgGg9IkFodXYw70iDm4aygexFNx4pLeK8MJEPen7
QS+uTGTeVF3XWOSidobGmEMx+IeMGs98dVoAWNss8vE2UV/yipMcSeNaW1necK15e+lr/DWwPv/+
XytTtxCU6sROdIuO6h1Zia0nzU1ivOgYRiVhy707HEXVfBisYPH9S88z+b9EPZlpU5onWdKpl8hU
Sc461jJiP50IN8QNKSXIY+Q0OcXyCaR7fs3I8dpQZ6tdb0rEq8GIuhUtCHRoUGkeXa8SlpHUX/mU
nH1f3oo9I2NrberzifN5Qju8fQcxDER3wBAgRj8D9rabKMkV+0RpBjWdz95f4/zB9fz14cyuVaxQ
80V3UtGKRhUs0pI1tKQdSGtEIIlTQbHg7uO01N5V1br//uN92SZ8PElWqDUZs97pHxjCX8Oj9wvH
o8rYJtLKtDR0dwAAjf7K1wc3o8nGIUrNQl1/P+of480vb/3XsGezG3ReYkl4IbkycCtSOGNysV0Q
SXOgXjZouspFblPjcgpyuvbaZpmXyZfRFcI8nfNBwQz987fFOkHoNYVv69GWCiCiy8q6GYdjLwsL
X4Lvp2/xdv1hAkL97evNeqynlanUCIt1S1goa0FqdwhgXJmTi59CNaD3YqOqSdb5U4ElL8KGlVDX
7x0SfQ3ysQbs0LqkkxJP23LYSFgjULoO8bmI11AKti2k8SnJV0ic3XamdoA5FEq7VHn8T56NG1zh
AtdRvTz7XlYw+j52GqI7fynlNc2fsz51qc2s5FZzwgJEQrHyDNURkJttVYw4POoVObKrTBlWjNDv
/cX0q8Im5/snk+fa5/m3lKnK8lAy4cf5lYza5WCYCtfQiH/P4HXITYyrbnry0dfJAbXksrXXFBO1
Lx/nmfFAkwhhvwzlBYzlXD/V1qMMYdswH+UddOubaUr26b97F7HJUOOUqCsTrhrn680sPeyPplR0
qQUtjJoap9ktG2uus4HaYJagZB8U9dqC+lwu/udgVgnGQG2afwKws2VOtcLHnAbDvcraoEx0k6Te
PUWxRVtHqPBmwPm7BVZ+29agkVxOx67nMSzvKbq2ti8tbd2gpi5q2Lqos/bpp9up1zyNItoEzqIC
EVev5oI1VdkdecDPMPwBn1Vg3O+XxtfLmGnXLYWbSeVqQvX686ipqMQUdDA2ohSFRo6tFN6Dxama
cjN6PtYkcOokoVsGdXPFQ/bi+YbSNkGAIhqWZJy9cAeFSoqw5HTVKXjpWigK48MUBQtz5HQxrE1H
AUKvNzp14fkJ1NG7si8uP4FkmLopy3O0fHZVlnpsekaAOIGZAaiFI4hMxkqQwztVBy+AkNKwq6Tu
z/vHN6MlvFyZ/EuLz5A5zkTJIFCWzmYgCQNa8uhY0zJO181mfMJIZnYjtKlHLox0OCJ5eTM3IAco
011OeVAAZZVV177El8CIRYAhD8mHJXF2nS89NSg7KcoiEas4bO7aYEtlem1Mwt6UEDvJvX2NSIoV
pPuh8q/NwWcg8z8bkMNHYs8rsiKfA4sLQ+y1tuCWwzoBGTWEQ5AzUjuXGuUupvttedVGM9oF7iOL
QdrJerGJhn9x7wCl+7/z23+Owr9hzZf2nmEpKqZEnHPK+VI0UdkRs5wPARFz0afhojDlbQitRtHH
lcSTwKFQs8H9/vvPQd/5sUwqSBeN7Q6rfw6v/oorxEwbeksgUiszOg/EpLIogEhK1nMu0iPj+P1w
0vzzvozHVict5HtLSCh/Gi+IJGwVBYUg1G+csKYila6NZkdDZKkJ5kMXLE1RW2XSusc6k/ttL/vW
gxDnt0px7VEuRXSmZlJEluj+AYj//CiZEtRajgA7tG0dJ8rUDtPbupBh4vt3GN3eiP1wbOOHuM32
oxdtrkzEpTVHD9KSuXD4+0wO/HvipWQSUD6APJQOphtQllZ0dWOmP6c8PZXy8NNX471XjYCVpr1o
Cj/GqHsX2itf/9LRy9Y3yfQVk2zojz30X58/MqN2oK00uDS3Iz11NQu1oTJ14yab1ehdg1BTHIdV
Jl6zkv+ao5t/5K//a+izg6eKm7EeURN2G6FbzCFtlAeLQG/RAr6FznJAfmrbZf4hlMJtNbwXTfvQ
WOOqwDSniqx7VbpaNbiwA5kKWSTElgwoSWf3EN5rGVJe8b8SpCHa1gh4VhXELD4Tdfd7+j4H3fK3
BjiSLqw3E3YDtSosvTGmmtiu1Ck6ZRLP1pHbw+u5smQuHJGqSe+XvcNj6rNlxN9LJhIi2JcGz1eX
/XLuNeCH4rKQKMmiwu8v9O42lKnltVcviYsjw1jFFoJyE3fl55HxqfN9ZDZYrFVwhw81VGhvifvd
Lh71rWHBBwCb+zFU9c/vX/lS1Kj+4daS2omIuJ+9Mv5WeKD8UYhMye7QD6HLsOyLfunPRL5IXwta
dNK4v7UygqgFprG7qcd+4avROhTnJP6jKPujIDdURoU7Bd9AeuqkBd8/56VbXKMOx2ZWKK7xq88T
ROeEjLf1RibIVircujPgi+KskivGr/FkIMdgMLg0PvR1htdc68jDtfV7YflqomLIpiyZ8nyVfn6G
qUafK1EJoxr4v5qYrvEYPHUZathjuzbHFNSOvM3wCfxP3p09w2uLKjI3ZxtZSmgWFTpBYxkGMFL1
pfijltRtYlFQ11WnUcYVZUps4gVceDG9y65GcRfOUkpqc/iI8CBXy9mbK3WNsGFQsEkrf1m2eCCm
8ckqhX3SJ2sogzI0BxbX7Eq6zsgzxiG8ww7nypEuX3wMZJAtxUCE21TPjnQ5n6TAMjUulBIt7xJI
mQQZQAKt2QXagPbe+GiUoo0rCXw8/0et+E5iGLZUdNiwRW9IEK2kuqXPArEPtRbR+iVkeCjKMnCp
EVmSsbwWfF64jedyr0SpmGIptLHPS0ajOIsem8hyQT+3tPp9DdNUa9AyK3r9l44akzA9YnCFp24Q
WhChVwGiNbGa7iIF6X7dubKU5hk6iw40SdIhvFGnIgk5e55Iw81PslhKEr5XfTWiy5HeJDFCWJ2E
s0YjlD/8FgJEphxwOUxQI8zegnF09YTsNVEPTeZTB6r/kxXO6lLZ4NxZX+7qPipJGfHTgkEFj1tW
oaOHaryeTPDPAhFLya5veMjJL04ZAEMTFWRfTD+uzM6lrzVz/UiWuAW08xpQnIv9WI4s86BM16WC
DbJS3BqZ9YDp+DK5xwIZBUIBzXy01KPYvI/qaW/Fyob+1AtM8itn3hypnX8rmcI+uQOoJvX8NkrQ
85GtmNvHCCtMFTr6ROavoDHAIKGnwnFT5uLP72fg0pAKOfJczKZafD5kU+MFGcvT6PZwtWtDdOeq
Lc4MbLIVMBWHJ7r26S8EiRoOIpR5kF/kjJl//68AqSqsQkGmBYliyXgJAvS9B23tN8GqLsjT/erG
K4WTLwHx6Zn92vSvbdF5yZ9PM+pXyCshO2HRzvj8ANBsJ6mpeIAaOwPAE/7zUIIhnbPlWNgbWrxW
dRQ1VWRnVIGaYLtqQXZiRHAaXr+f/Uv3C20hU4SMKtLGONucOY3PbhywPEZ+vSgstxS7XWZgXWvC
T1wPoomHaLf8fsxLZVeNgic4CBKz+at/fn05lJHgNbhYUVS/t6b6RmrUjeBktlIaH6YGX5s4aNaA
TLxhdWXsS6eRjrzHnI5Zuv4lNbeakG56DXESMwD/o9fM+7zpUDHod52hrdF4XRt0SuiYEIlhyNGU
N0GjrnMBWK1i7tAnu/JAlxajrmmGRsqKUPeXMAwJ26y3JErpXbQVu+BukusbFVm0IalwPq5vaFyD
1k43mRyvpXC6wqz7ugBIE+kkzU1DiMfmWTAWRb04FD7zkZcQg1gHU7IFXXPv9cHrD5wngRBfC3nn
H/l59TOkKcqcu5ZpfXnjRA/MfIxkSCvgeuD+ghbxN1am76pRIVHbaoUPBQPYhKHsqArvQ/lq7Hvp
EVR2H5ekrNAxnVfJXycAcvhD6yUJpE0EjeeTVxme+7Rx5zIZko0rk3kf1Hg5UaBWtaeoT9wrn/1r
XDHnJLoqm7RQuYTONt7kK1ViFtQhqMat5mDX6JvNP3XdGNKy5qhFup62WfGrlJGT0BUbm0b7+4f4
WicAb0uBhrYR5kfSeY0uEw1weVY+wARI8RSD5eTHpxAQQl0AfuYY/n64r1sPtQ/acpSxrbnBPS/F
vya9jXupJtQGgc3rmgPYzXpYlTh3AsD8vxtKPQseOzEHoVQwlBzxARFIi4rbJoPHoPXXDrNLHxLN
H0nDpZmm43l9OVdUVDxlhpK8lmVbnczRWHYVIMKs5PagJCI6Yl3YAmgaO5JnLxjtLar0o+B7b99P
8KW9jNWQZlH80FAnPztXqSakxIUGzSOEczKr3lST+RCY8gFpiu7NgN0hxldrfBe2EsGTSJWXZI6a
5/z7f33VOoeTD0ZmcGtMm4EYr2MwrEo9mw1gbIOTTtWE6054xgXbFosM7on3+P1rf40gOEpojui0
tDlHxbN1lZOlS02qDW6LwGqO9o96COIXzPMari9zvPrGF764zK1NvEZtFQSE9vmN1bqswqyEnYpi
qZsZwdbIvXs1otL2O6ClISBQORrZMrbMh0o3Qepld7OW3PcvfeFb89bkI7wwrbTz1otRd7rS50Lv
GqWwEBX/DiOfnZpEyOhAbkJqUBvDV3prh++HvXBkcGBKqF+BrJf5x+d3z9A4H5So7F2NcohCn7DE
uaNS2kVWQ2lHI//74S69JXUR7ghmXDfOSwVdbnljbQ0wZczEDUk4jSBYtLrmxjCEs3SX07OVyvja
DfX1TpbnCFjiXlZm882z42PKCkoUUdq7HT2jdnjQh8hBRHRFsJYZtoisDEI8WUghv/4PDkmZvBe2
NmUHBHjOtpNlpGpT52rv6iHRtpzsexQB2hYv+yC+0v6+NLkax/CMHSA/O+8rYiFkqSPSdDA2kT5Q
Eldg54hiuKmnYQnNZhH0+roNhisRx5+6ydn9D1hBxMhBsnjL89pCBWxPwkSmdy31t4f+klzHy7Is
F0GQv4U0A3LjhwIVMjH8VZCihSmBZ5HMh+9X1qVDA8TEfGbRmPgShExlHfoqBsKwL4NVkGt2pymH
EDFBlL4d/NgXDVKV3w95cb5VIA3zjp337Oe9I0dqOWQp790T+vr0ZouZZdqeItV3NdTXDFxBkvbK
TXgh2JZlLni05Ga1eYQvP4/a6wCRacT3rmSlrtnhC+VL9dqDqhgLq3iuzWOB6fvWPumIAEK53nz/
1pcmWifCJOZjickzau3v+6HtjFqPZSZ69Lo19G2uJSDZy6zxXX039MqVvXvpgKKuiJc5/BL5y7k4
KVrdVGbLAVUGizJonTiSD4b4GKQUZWi4fP9yF2rtzK7G3OpcfTT9zwJJXQtMsdVEtivkEbOEYftb
mvQf1HDbcViOMUGOdep1+cpN/2VSEQ/SuOpZukgQ/oECfprUEDMILwdxVOEfVIa4kECHG9Vmp/sz
BAhRO/FawDqfeZ927Z8h8ddEFoxFfN7b0FACapVyRP5MUFFJS6uVkA877OuPKT2GwtT3XjlVLv6L
CN4P16Ays+Til+E5DcnbZ8gTd8/nZSSiN4+GKeUBQSydXo5ekWSwGqyfuIydQk8/xqF+t0zz1jRX
cSo8e2L8Sy0RDVZmDYlR24XJ8CyjoPP9AviTnp1PC3gzvj3lBAPM0ufnqgUsnjhHwPDI1i+sle6F
djW2zRqveVhfQmU6CLaMrhQWUJJNSDCov8jRTWbopv0cJCsreUq6ZG/2wQmBv5+G6KVOKTWHyFDW
IS08T+Smmyykz+sYLnqEtqxnbLPUX3BfXuvfXJpkS5xNVKnDoI15dkK1PrpzSQNoAZE8ByemxZRO
blb3y0FMXA1u8veTd/GjzuWPOYCcy19nu6dRK30UxUp0o0Y9lFW/DPHRCu7nbvncJM0kZGY6VF6S
hySMFoCh4RP3boU5SQLPS9fNp0SXrkQ4X7uZLHRiZ6y4NdqZojwf438FtH441kY7MAkx7Fo7ENED
iFJ47fIOeddE7leN3y7VXNnqnnLI+sVQtgvc6TLnyuR8CTPn51Bo4JOcA2k8P7jhlmOz59E8L0Jp
L8EqKur04CEHz2G68NBEmfRuZ2nha92aj10N0iZB+Cm9cnzPtMsvGw8Mg4iQOmqo+vm+V5q26xGL
YYEryQ5zFTQvor02whPzM1uW/Eecee6g/m0bv1iAwT8VOvc2hXj0sdH7pk9DAgIF0oWiedeR9Q+i
ftf74wE1Ze+xwsIAc+UrkY08h6Fnu3LGPnDHMn1f0SfakBYFTBMgbqaw81lDaE5pj4EaPld1Tak1
zhzfUGj40aTFGwXQX4TujKbWm4CYvsHsGgHuvVKkbxq/WeXte9IOoZsIxqKaPKQLEuEWvceAxsSV
A+Vr1wmogClRmWBTAO08Lwz4SlGY0OtAr5ipk5YIJ2Dphjam1iDV1MSveSZvij53LERrYG88VOpV
7M58Zn2ePUMEvjtDByhPkGB83gFjGVuakZtzfU54RFx5M6ZwkFoM7Pr+vcYksY33vbIfsnBH6yNu
giuB0tdblZN0hqtznKKn+6X7pHcyIpQK6mbhqN4jTfo/ODuz3biRYE0/EQHuyy2LtagsS5Ylb7oh
7HY3933n08+Xasw5KhanOG2g2zDgi6xMZkZGRvyLM+f3hj88JMM3yJYYQZKrjqimmL9vn7nra5Vx
OfwkaIrY7Mt4FFqNLvdMPEQ8t2npRIbSfWL+woiAh2TmQbHZ2KnrUwWURQlWM69hKi28tT7XYxp8
ofpXq473diU/6X7+KZyKHxCHi3l4HAz9NJlKuLHVrqO9pTKmaVDxV6lfiEP0LtDpo5H3UE1Hr+L9
5s8RXhvzUYmNc9ljsQQs7fbiruxsVpdpsru5Y9DtvhzPD0rc/Cw6Lmrg/8bg41nH17ioEuReTUBi
4KQ7XBDjMHnSBi7ttv3N2/vnxo+4TmPEj+A3WJbFzlru7SpOILtlzuSViLOZvrWv/PQeg63Pxkc/
xGs5ae+KD0aZfL49rtg5yyPFnQoWR7GAhC2bcpOkSIbmo27e1QRtupitau0z6yfIg8PtkVZ3FNAX
8I48rRhvkXBPGGCneFjRUPHBrloNcBPLKX/l+iPWfEJ3JeolLNbCH3z9H7fHXtlRUPFJ9MkR2VnL
wn7gJ6jqzpzbwEg9TAf2QUsWo/wjA4FTKnMj1RcX8dWaQu4nViGdefWOlAzVgX3KjaIDphLsh4oK
edZ0H5zRvxedQzLJj90Wpm0tRhAeaSGwha8fjtCux1mZiRGxX9DqVf7CruenDZvLNL6WvuI15SEe
mu8wjE8mEsLB6O9bVFC0sSefe1KVBqM7ed51aBr998V3eMzT2dJouL7ti3fHOZHwP9GTAbgC/Yxh
aB+HASWb6sEgXe+6rSrY2uID4uBuNalVkJRfHmaYgFM05rTtrGK4A2jEq+Bj6ZeHwpFOYKPcRA7v
0CnYSs5EjFh8c3rIPEBUgZing3A57MhulmWJHWbq8XmO8HsQqid4NSOKI7gm9jdsm096hKJkNVef
5BYhZHCXt1d67YgBmCE7IycSJ20x+YyWYOW3iEO3dfhsZMHfdfAKlxECf3ywEJLC3TSJTVQhTfWv
jaFX1p2io0H0onGgXZVbp5i6UBPHbPoo2eEddtDG8YhMGTzMh8DRTqk5/sKU5JuA1vtZ+oor1d+j
3GKAh1WKNN+HTXwXDMa9OX4SbKCNX3dVOBOYA2pJoCUUR+Ntevl5CmBOc+6wB8GbnZC7Hvrkb1xA
0dgDIDJa2NpH+DqZaC4Z+QSYxom8279gJQIBFtF4k9PbAwK5uMHlWm0mHMnorGbyA3zz30NCO38+
cK3vk1na2AgrUZ1EgboKKFMZgP5iN1aYqeoaEdYLdPOLYbR3aCs8SLHyqsbKVtVsbeerIE2wBSBN
uIJx4+lcQ/xmrFb5VML+FbhObJfOZUbfBokbYpKnpdYurL+A8rSTraRsbeNBv3OI63ANwapdftq4
jIqsgVwNUA1xa6rqY60f0ZXf+Si7J834gIKrRlvj9vdcGVUFQU+lkOIVeNbFSRttO8JXBP7YmDWP
huINxrMmBQcnGD6M6g8fWd9xdv4gJ3uj1tFE4b+rTSQFaNo3VTd6YRx87HCyRd38ReqHj3V2bhVE
cD+bKdDKPMrdP5gtbAEq3cRvx168v8186LGao5ekjROKlN/H8jznmPIF+qnEND6ENPFnKSjVbtg4
8DhI95cJg6932ixpfFk4yVKCu24TvvRdv1eQV0vuamSfZzwFiLW3J7tykarUkQCZsaG5RBZHdVBq
zOXyglA+wIfXtLNGMR33o2dl7nDYxpBRNzbWdy1wqzoVB1twaShwLFo3iol8QT32k5eo8RnnsyPj
vUS5ttOAHtYtxL0YXnf0G2710x/M9t3Ii9mOmpxJQngAonjjxfM3mw4depbw+Y8jeuyFvwUyWYmE
VHvZRXBE6fAuq+wjbHnfxNyBTs1AFaU7G0VzMGaMhkxuCm0jr16JhNT0bUAEgCqATC7OKVZcSiRb
AtFiGDtEeA4VmM5R+uQ33fH2Qr5tx0UKQBnQhhloY8NCZfkyEEVjaOS4hhMI5egoh9O8g+s2I8IZ
H8cafzK5ns4+fH7oc+O9YY07U1LPFd6vblj3J6Ur/xnL2TXKwt6j/mx7KK9sZCmrS09TAUQNKkeU
hy9/YY/RZW5MLEaMaDcJ8RH0+RHvFBduML6pW32F1V0tkES05UARW8sg2cczogcCThTEwSEysvtZ
zl/jIX9V6ntU/ZooPDTz13nkUXX7W6wdYbrNXAY8pVSAspcTVe2ssnBCIuXEJEWUoUfCRjQDZjCF
LMdwaOBZ3R5y7UIwSPqBYuqUR5zFRutnWx983J49rR9cdQISUx6tnD7s9DoiyJ1V8ymDrHl70LV5
mtDOoWpixsMOv5xnUIXVZABa8TSEmxQ7PaHz8Zhqsper/s7uxgeLD3x7yNWPKoBKVIFM/bqEVVco
GKEnxjZH32lEShHVyrPUUYwZv+Ek5Y4xVDsLr+jS3hh6bYkBZ4H7pc7OQ2fxVee8iwN9dkbCVHI0
W3CqhmiP6W6Ien4ff5/R9vONjY7GWgChhwJfDlkBio2LJR7LprfiiEH7MjqLwi/pDoI2mN7/9xYr
24enA9TTN9Lisu4xzl3cpRpDDQXYZhBVuTG7AbUWtfE3ov7qUjIQL34okiAOLzdOWg9DjA034C7K
ijK80bIbPoin4SS3Oxafrxd8n7StvHSt1KLyCvyfcRcxEnMTJNskXglafJ8WPyTkIifZRlzkcdI5
NhnQ0vzDBN03exT8w9tbd/W0aFTPZeBV1+yzNtZkdFkoUFd9du/Ewx4nzvsE+/qw+6zONBbotN4e
cf2wAP4QTLMVWELfJ/7cd9yu/QSrExGfo5QEaFLUj+kQ3IWWdgdDf9/4+atW/lG6SPFaWIbxDiAq
XX7kOWlUyeprYRUEhzo+FKF5LPP5mNxldrrrSmy28VIdNt5a1zQKsY3p1gAchud0VSjWpLTvwhwE
GVZO+MbyGp1ma977Ggr+1UfJl+isd+pHI1P/MuhWBGF3N6aZJzoXU5fXbjP5R4RwcH8OPXvAs4jH
S70rLfy/sDk66N0WE3dtX8BLorDKtoDzslinsKomNYV45FnWfCwDGXkgZBLn4YiY6yfD8lR1i4i5
OiJdQ4GrtkQb/PLLBKDZHadTR09Gal2ZcY+GTd+SCRj9q87gOENulIfWrn4q5g4fhmY7F8bliI02
Nn5oNsROmJd6LT8oTeZZk/USRsrJ39wEqxNEkEUG9QWKcNkjsnFRGwZ9oBYeGeeu7e6cOkcosHo0
0EpO9oFZbeR5q/PjhDEWrTH4O5fzq9vZsaKU+dXOxxqfMBU1YSHOkM+P6bwFklyLniSU6JsI1Zsr
iD6F3BgqEBsmDOEvKu1dTRyLzZ9NowLFeZQzZM6VrYt3bVCxOUWjmwbS8nbAgCONg67mCxrQ0tXg
c1ijEJ/ILtZf+yJ3sKFXUbTbAkWvDkv5jq/4r5zp5cIamP02Tciw2RTtoyp5koC84D12FCz5PElf
IZaYmb8RqlcvCqBsoorKObl6hM1THBgJ/tNe1Km7stnHwa90flZUGIOw1CEv0vXoU4SfzXrXjn+Q
VjkkVLpO8YT3/eJ45lWexDk20l751zAbh0EPCAUORWOwk8mwy8ctVv7aIjuAQmjV09q96jfjO6ar
6HAxW0C3tUSuEZ8o7nysZO2cSV/GxEKY+I/Sc2pDMq8i9pW5zB6Bb8CDDoBlKlN7h81r6oIyzgoo
oGGKSGd3F6fpq2L/naGyunEvXveQyZTfDS2O8/uasDChn3pWeIYPlExuw1GdpmNIpE2thK9t4qe8
b8mDtABBSgxUod5t/AaR4yzfazQiQHvR9jGuBKNso1flINSYvjwzjHY2/OyO57b1mgiGBZlt/aWd
g0/SJvt6NS2gIi7oR0KqaplUTnrdQhMDGVpYGFp1qJuMX+tO/lbV1R2AjDMivjunQCme8PltY9oi
0l9NG0w93URtDRlUKiQGcwD0Y/Kf8wlvFNhFIvVDCvCLUn6jn/sY486g/R4R5+Z4/p6iBj5CvbEH
Vq4IIrXAXr3V0JbZydSERuK3I1Bog7ZAQ6cky+/zwD9VuOZF9OjLaguDtZLLMyQpkWh2QZ0UP+nd
rpOxTq7ArpBgk2+MiX/vdCgBP8R5c9pYZHHdLBaZaiQUEtECkq+EFlJkBp2splInW1BF/ZTHP84h
jYRNDDZXUnnETMAzETdIMZDZGHvlbDE2OBHRCKJot7jqI0eCnFUqzFL3d1VmnIGeuWN7Hkr573G0
X5zpdxEFd6kdfgYt9dT25cG3f93+EasrTRFEoKKExsnifDtmrMxUuQBfK+F3BHUcnFf65EGXtH9u
D7S6i0TTFF0Nnbtx8TxrM1uRRpMYVuh+7+Kf7Mm9kyLgmHgNhlYmCbCrmQAIbw+7DNgCBiHSG/4U
WOtlyxg7aRVza1SvpUg+iuqGb4J7wRhBt5JdqcTHCeEmmRTr9rBX1+K/41p05S1kna5EijLZ6Gw9
llGLaHF9F3z5KMSwJnJ13MgME3md6kU6NsD6I0jSYWNsba5l9BA/wKa0wq2MiIyzzEJqeYAX2Wu9
Z2bAuYuHIhBauxEmdojZxS+Yi1cJfhIgtBIiOs7RdvpkgiK4vQ7Lr/72K/gFoDfZYFeltjqSVcmO
EM2ozGEvgRJOuSJqublrmuFOqYxDReXl9pBXMfttTIgxtslTiheVWJl3wWPQ4sYparv34iQ6C8zq
hFVAEnygsbNLZcyQvvBdXEv5rwnYv+NinyiOkQyX43LceUL8uFVZ8REhC20O93PLi1FTkBb3H4SY
n40IFW+l4+35Lk/w27Awr9jkJkU0RZyA99P1K/SoQWx6am2chZxhh/xr2/wKO3WrrSFm8D5YiqEo
RMDsZKTrEosaR4VWYQ/tjXizOAoKyl15RHbhRVBOC/V3MciYxaHahJOdNjT3SbVZu13G639/Appu
CnubSLJYZKlN6lqbhsHLfwfJcBID16hJwwB6UbtntTSFQPlHLfx6e5GvIOdv41KiBOSikdMbi/DF
NtWjvAYVHCSBGycZBjYVnbP0Xm5/zLFzpF2wkxFwNGhom3W/p1S6432wcarXohkvw//5FYtonah2
H8ZqM7yR6t/YDNV8LJLhrihiLwAjIUT7BHRuY/arq055glSQXPsqeCdwvkttrAdPRM8EIKrQDatH
HdxNeygy/IbYDKE0HuU039h0K1NGiFqgo+lCXNdG5FJqhsQAtGnIo1u3KGNGO2TXtZNjvhi4bpG4
bNSCxCIudjkjChwXEC5AbIvkY7aahIwwHLx0AlQ16x9xUkJYfz/j321FW+FqdTQUhkzsKcChLB/g
Hcmf5Jd0HYQo4jggcKaj2ZHfV/LX0tkir64uJmhQ9MwIjBBwLmNFF2HnHASExk7t7sQTpmqxArWi
HagA5D+RO/Wr73b6X9UYOTykcyTu6DijIrbMopXCpodXSdwCIHQTBReeQuHDdRunYy3yA6gQhWcB
gSQ8XE4vlpTWmmWz91AaP7zRMlDQqazonMQ8TA2gWhj91ZLElKWNW2d1ZZFp0mnir/CM/CmeixKj
1bfg73evQiAqLbJ7OGsZk01seATRlqDmyu1KB4NbHmEP6nfLvqvkBFIP+G/A1VbG+yDClu7FMrs7
eE0CO+v8UVYhJNF456PWB7dpUY7OyGYLv04Gr9X6vVFgbgc+q4qKTzGuifqxDJWjEPVEN3pnJR0J
FiKUWBhV1gbAc3Xm737H4hoY7TBKqAX+y5rI8+/a+DVUgkPcfh1zb4g3277LVP1tB7+1FQykHq7q
gDHGBqVickqNePwg6oA9wAEB5caIUjE+FRIS2GF2jBEhF7JUfp1+SUx1a3+v3L/Auek7C5mDa+RY
Xw6BAVek91rc1nOj3/u2gRu5uVcLyZtxmvRjaR+RXSNcLIzaENW/fRGs7XJoKjbVUDAVPAcvDxgp
LbyZnnTOgiUSSHjSKjy+m52sfIuQjE3J4TGo+YNBBZQeOI4oqC2jh10GepXPXe9pSrsTD8KQF4N9
nDRGzwAPf0yGeSOnumoRi++NQDYYKQN1SjLJy4nOatXIcc+tQ3vy01TwFqtPVYyXRjTg9/6C7Trl
/F2KFl5q3aEB6MrmeEQTYh/idB/UH208GSEpbez6KyrW28+CoUo2DQwW/Njlz7KzDFxkZPQeZi1u
aN9V6mMXf9D73i1LqKu8aORXwWgUmki3v/zagdP+d+QlH1ousIo3I5Jb0TUVJPcq+NuPfoXqa0CB
T6o33y8rKQcfgNa3Q4/euLqFw1yJkH0Zeb9E+kkbPgjdsW7g+TTsnTb87E/f0Hpxu2yLPrl2H1Nr
0oVckinYQpdLrKdBNNQZdhVhB4IbSS0B8ohIqWq//awk/uH2uq4OZ+ooNHGixTvpcji/i0d1GFtc
mTjKmtTtCmTXHPXJwAO77Lbq4aujQfk1wHeSyi+xy0lQZ2qHlKeXxeFRatEjM9Qz+lOgeUk+FOfz
7cmthQuxV8HQij+W4cKaqkKdMjZN3tN9hngrehlT+wPCgCvBmwgM1AXLrfr76ikB/C/CFEGSuHG5
pnHX1JIxKD1Yr0OgvfgIn4S/ndDgmSvtuZVQ2DviMj02zga0YDUBMejfQbaBVn3Vb+h8p0aBjvM5
yNTd8Q+PffTgqDbMsX+vvY5N7emtvqvsLRGBleNJWk69DFAnotfyIvMhv9G1vEEJMFDx8DakvYQw
bCNXABxwwWz0s2AA3P64K3uJb0oRnCeBkNgWV+a7d6ddtZGtVtBsDaXadTCH1Dreh+19Ipk4iG/d
fStbCVQyNy/4MkCry4CcB/rYtLnReblEEy4EGC7Si9jcCZ0s7UizbNcp6cYUVwdF14YHF7oqJOmX
U7S6JJsc0F7eR8tq92pEsQRlo4CnfI39YCxVh9+313RtA9ESe+tl0JCjknA5Ym3180hm04MpuuvN
XwKDG3KVaCG2lNpLLL901nAE7fUnwwL2oo0C8P8q2PqB3mtjwImRMXcu6IILUIM/pPdj/E1KP9Cs
ckXr0TL/c22fG02IZgMys+EKXembOlg3Sa1NRFLU2RO62bXvqUN/pHxwN8X3ttO4zo+2r444em18
3bU4wbtDyN5zy8tXsRflaHvOZT6vUK4RyWyfGDxLvjlStodhDzdt5KX5EoMiRJ30vwd+nUIK5VBL
hWG2RGpKrTaqtZ4Qiutkr2j5mRv2A2LKvQpEJtkS6VndWFRfbXgOgim5vNbsJHDiMSx5n8AoLgPH
swMg1DCilPkxTn7DtFCi6TgPm/zmZfNGfGA69pa4cQzBN77c0cbUDwEcX9j4hbR3Atw2ZuGkEZ2B
Nrj07IWetxACFEHKQsXtD3Y2GFxwUICvmP/iLqBmMZpSXbOzNWMnbrxoAPFFAm+E38CYILmHU1Yc
7CFLbpQR1kpG+vuhRcx+FyDV3GTBgaR6Qig0rHH4s38MOHYZDbLKbXUe5TsTlJ1dHDoyHK37oMPZ
25i+yFYWtQx+A71oXEZWRMQnp6sqXc/YZchRmUgEFFJ+7KODjoi2HkXgerwQ93gQJmZsns3K/oI7
0p2NHd7tH7IWSYWQNqoflOKpVF6uhQIfqy/1ovPSuH8qrP5g824cJ/zO552Qb44qTCekcmv6K0kk
OHcqAdDrqdotH8ijpiVp7rQdUoDqWd5Fcgfv95+iwfsP/3i0SMgM2rs52QrjImtbLDtbneK/IYQL
KH1cThdoUwJOreu8uDNOeHmeagiklfkcBOYpwqmePf8zM9vd2KSnTN6qCK8d9ovhFztPawulik1s
dabEOMsl4Gh4HQ4QPLk+OMPj1HGJdY1bgVq7/ZnfauvXExedJFEf1pYInaR0rHJoKJhFAA/KHLIn
F+UMeaPaC1G0KEGnFSN7QGv7qHwZnjPpSZq3WOFiMy1/hOj1UAyHRYJ30eXqp5g8znXsd94Y/7Tt
f8LUxLCdgsRmdBHreDWQKiTSqcLQRFyssx0NcuJIY+dJfGYhDu/70blBoEm1QlccKoNjtrHCa1tL
gb2kgl3mNC1R2VJey2Qkce85Zbg3RsMV0jIwwE/9ZL8M38edVYfCLXmI4xP52/PG8CsnCskVHHHF
m8W5MuaxE7R905SDjPnkHr33YHI+F0UDw7lCnAp9aLvmL5I27QZzc/CVKALAhWwBggPP8uV7okZY
LU16Bq/68HvY9IdOin+MUf5kVc5ngR5uk3zfz74rS/kn32k/ZJlzr9SWG8wK5WoDT4v2Q+jo9U7r
PiPatxVurlNianCQTCAjiBfd1X6oAn3oa7/xTD6Dre8s9EqTJjz6+CV0YejOuvHct/mr70N2Me1n
rIz4t7/KdH5oA+mrCL+0WDYeJdeblLRZiC3RIoLbt3zzyVC9s1FTG68ufnQEgSEcDigSBdmraiXn
GDv1jS2yOiDYUXAqoii5pEgME3vUUcZGyB9Eyg/ruW8MVyAbjfypV3dCoo7kw5tdsPbI3qLSQNlI
pJhxdOoCoBTcjxs/Sb86qOLp8L8/aXn90M6O/GFovLLRYemarq52vH2RH6gM18bfKmuqO57+nwOM
JszvcYgiCKCG1MxOG7/k+vwAGhbFcO4AWnZXgMJkVkqzVWrEMAw3Rr66KTscefkVDZorEZI+GL42
frQniB42xr5OxcTYGhhX8Zjh/8u42OaziVmpWntp/mjIn7r+HkUCxT7gYEhugLhaeJ9Hf0vOFk38
+tiiQE0th8QTmvpVAS8A/a2nc1t7DnbtFnKkdUF1rGb+/WMlHIMCnnLD08Zsr7cho9KuA2tA2+HK
Ww0MmKk0elZ7dvSvt1qbgXQFFj5oGNueDGyLLR0vHnbB/yUdDAg6aE6zs3vCeQURIQj3Wrt1Pa1g
AygPCBo7wC1Ql0sIpC5L8NX8oPbw2gT3QTE5HN5sk8Y+OIuHj0lYF+NaRXJ669JYPzYW5/pA8IAB
TQXNmjB11ZefWsmY1MiBdQusK2rhWZxjZEqKV/FTMmQveiVBcsZw8XJ9y5MEtEvKN3XSxAv68gY1
gLliP0dgIjk3FomSk9Tt0FRa7cUybdXmpU5/InhNg7VyWyEKHrgtIes5Tva684Pdc3sZruM1oxMR
hVQEAWKJbFLlLvXLxK690ARYRmETNdGxfrC03I2AStwebCU3YjRkwLnAgHQBN7o8ftglB+UURQ1b
v37jYxQ6nSjQa3YwHVtcsxzlLH2sA8oamLzq6Umx0nt01LeC4XV6ZEBOFCAFinL0OBe/wzYmvSgm
+IevYTJ/kuDZFkgq1BbAZhQ7hdOQQBFgHe2JFMZCw7n3pT3m4cDvvX82FkXkYosNwK+gfkQ/g+LO
MlO2cyNL/CTAT5iKNlBkFwtsYKJZ+tUO/rbKxC0q7F15LZZ3OMlrdeeqbrxp+nGdVLEk736FiCXv
nmpDL3H/Trw/mu5+ShMQuq/99Jmd+VwjqZs/1TZQT8nwJD3Gob3Z2IYr8VFQ3wBwYLeCIoU4rO9G
n3JfmXvFKqFY1xgjozca4sxFGy2LjJ2KpjMJ38FXv9xe+tVRdZp4JrJTVNTEmrwbNZuCOC9ao/TC
6JiOKO3w8YUImHD0qSE4SkjW1uZGN3/lUUy5hcIWA4o+1hKWZJe9BD6B2Gdb36tT8CtKvCg8O/3k
RnWJ8NjvqTwl8+cE07FOsTYWeu0IggajFMF9BBN5+Tzh/jECSSu5fW0QYLxLxhdDfxVXgHgPTrjw
SiU2J+nrQCN+MpF7FUrmPNpuL/3qKrDXAf0Rha9vgAHQeKTFaf0GpBFNvLbf5dzC8E52Qj1YgMTE
BSkaeejIeyUamXG9VSh/qyYuDx/8GhpJOjfSlUBU7KS56YxR7RWKjoXXuQTAApA5/1TGjxbsetM/
WcNfRSK54DRRo/2aJM0umx7aV1PaDZrlVtFLmY4AX7a+1MrlTSotrBtB/RKkRBr1bnOOepZKNhRq
z6Ex0cyv6nHGc5j7ibS1RgFt43usXAQiQRSEQPIUrqLL4WihS0OpFJU39NVjgo08+SjQ4rS2fqmT
/tc8G5g5/ntHixwh4yZq1JznxriXEus+KyaSKp+qyaBs/bSVhPGN3Mwa8rTgVXH503K7LeVsVCuv
1ubjMOAmyRkVhW8pomBaBK7eQsLp3cHc4pJf6ZhBRhJNULTDgMcKE7rLoZWusuZRnSsq+607v8QF
BL6Sm4Aq7YScm3h4jrqQlYt3DhUNsVnjBn29MLjLy88bn2hlHUSZVuQJgB14/17+mNGZQFpWZulN
wbgf0ue5Gd1UUc+2Pj10AbU90EdRld+bxhZh9IonxTqIjgP6zEI14Yp2VBcTllAt8Vm1Ug8+MoqQ
5xQnpBADDKAGwjRVxpgWixFPgHcodO+sAlzN+Fkzk71JkmmhVd39kgLTy9L+Q10NLtWjraCycq8T
UQQvipRS6KJfrhDpbaNClCs9B7ILPS5XawZM2EEE2J/aTtpPOs43UuHJ0UNv1nfTBGE+ohCKR2hM
x2jSta0K6EqWefGLxBX07hSb0Ygu+GRzxcDodaj9YFlip+fceTV5/bTQqETAE2vFsZ7M14bkUyn+
ZB9DAgIvCJ6LZ/dyH9dynGl+xO3e1t/n8knCrb5/FRp4DZFk7Nud2MniqwkobiWlWOOQB4WUMZSt
J9jaN6IqhcQJ+xio0uJIyYOfJbEcVl6rJ9y6zpeapDdO84eie8SD5k4eo2/il0y9seuiV4Gjsf38
zcpAcC6Dzfq4ODaLKwDKLHcxgZbsdGkkMRnREM5FwhlHILiNdpkNiyVVffogR4ThkP1GTtf8pzed
yC1xptl4pa3EeUrkvM4IvTxDltWsjvRbGVJOtVAQ7nWdlrDhVlA9kLrd64nmhZs8qbXLl4sFeTrK
wjoESPEmebcrG900pVnTyjfHY8f6aQXNTkB2B4yiytrc2WWKxsL9EBYHW6nuWM1dXW+QlVcAJnDQ
KQGAFMZ0/Sq29tlco0HqFF4pQ3qPj2EXe5U7zYRS4HeN+VLDsKEpsEtM0jK92wsAsdB48GNMJ6Pf
ZdbdKX67ddusnFh+lmCc4GpyrbXb0NuEeBpwYvP2rrW+UG08I7CPzwm3oUN1jypFW0be2H3pdfWN
9kQ/x90OumtfSeBu2JQCQXDFmK9RihmlpC49TFB3WtvuJCs7NsepTk6F3u7L7nMJ1CbH1SvBUiqi
177lQb72Tucn0J5ks+Bxpi02ijoXI8l+Wnq62rt1np1EpjZjUjtWiEPBMTMjiXepdIjq7kHYLZcQ
GW5feyvxgjInLEzydNFPEP/+bq86BeXOMo9KTy4EEqV786UfpWanTlsYt5WjeDHUItHQit7yrZSh
nO5bHQQfBeBGyB87Q7DPAwLi/O2/zg0PBzqfHAMghdTELueWqJ01Qd0sPFEGEzRQVZEOqIhjrrdx
2q5XUYwk4j/UYQG0uRwp6nU56y2jeLOpAJwp+n+wvXdSvHWAVkd6U13nMQflZLllpDJJirYrvJwg
EqrqeZrB/VOd14et4sVKl4dZiQoS/S1Es5Ymnale6mmTT4U3oK1JPtaMwdE20nMJHM3n0hANXXr5
bmFJ7u0vtzn0YluaY4TkTDcUXtPUbwzeuaD4XoOPk38ao+42WuoWirMLCBkbQ4tteHlhMWsYLcKX
DPctY7HCVWnESl+VBY7jVXNoJ8pVVuVmI3DmD1bs7BX7YWiPSd0/GJihC1yTHWWnLKPaiJPkxvW1
EiLoZwrYNncYEPWlk4MsgW8aMGj1AGu0I7rSbXYvRccOVXLxotRLyUsNZFUEvKrCuHqzHSSKNcvl
oJgskGrQCThOl1s7KdLW9jufQzQ+OxSvq4kTyw0SJy96lAKFpTkEPbEkWg3dlnrL2m7H/0pcpWIb
LkE5RqgXZYYmtVcnnGCdlJh3KtVEV+aAbXx38V2XEwW1TuIkwPK08xcTTUJnUEFjomfNc5ldLzVn
wWdqMP6mKiMSSR/F51ohWtk7hRfRGG+ACa6mq2rgAXmHCQYMz9NFGJm4AiBVAcVJ+mAfssiicEAL
X+EBcHu2V1UxMRICANhjwJLXliU6M7W6QovN3GsM+Yg1ySc9wNtH3YIoXJWAGEaopYAKUdAZWpZD
5JFm3ZgxzDjSqwzzu8i0dynKVb3s3AtQTIV2mBZvYR6vH5ZiXOpAqHziKn51tw9NUIZVY+VeJuln
c1+UDR3ibheZ0j4k9ZYou6s4+lRpvEOG6TyE3Qcy+H2odjhxb3XLr+498WNgzSPHCf4SfZ7LjSWF
0MhMScq9PPjkwBLLCdZBjoq4m2VP/x8p1tq3fT/e4trrMx4qgeMz+eYzCpiuzfEEMeFV/nSUE2bN
UbWa1nWy/du7VjTGwmjvJHut2Nhm10kWc6f8DToC/gC7YHHnV1pRILhKHDdi3RVmLHnO6FobPynT
XOBflp6sKT3NKdSQslc+TX34IZXRyy/iLfHRtcNlENMpxLLv2RmXn6GO65xyFDdnzIu1yaO9sLEN
Oet9oW9Me2OoZdkf7Muko6JbsLVx6WjiXUcDStS648184MrP2BYrDAKKKVHfvmrXVzniTnFTF9QO
0IfLMINhY7V5/lOeEETQ8+coqT4TWDwp076mVmvv/O/JNH3PQPfPobSzzHCj/n91gYpfhCsrlQKB
TrIXN0ao+I4x51xZsmTsBDSp6+IfU2f9ngus1bF4uh3K1vcYXQ9R6RQ6I4vxurDJ466PuSRUjnkX
7csWhWQc2tA02FdcHENBlZu95zjPeRfsexN9oS346PVFzawR4KJ6A9KPdHNxfUQQcEzfJG2QpFfB
tPLrQzPOrojiNkJDJmpKfpa7gXFvjMgrKM8bq3BVvkLGjeYr1CQ0f689TJskKgxsKgswyN1diRLJ
2Fi+OxcxIDz/QfcfO5pgta95QTh/vT32dZkXXCUSNmhVMfg19VqljSIVvZ95Tf0XrjGULsnsQUtM
wXBQpf4QC66Q3B1SSEqCIUUxBuj9XlAZ874DDUY3iINI9evUV69ZYLrF8Pft33iNxXz7jbjkAp8W
G3PRA0koUI85hgCeKHEKKXHZgWkInkRqqMRL+k6YuQrerm4kWN5shYS1/YGWORZgAv4qzsdl+Enn
orKbljUaoy9YQ7miyCms3+K5OySwG1TE91AfPwZ+eJTtJ6nODrdXQByDi/yGBaAJRBbJS4WIoV3+
gDZMpqQ0LH6AVu3oST7pWCdq2DfdHmZ1ou/HWSy0OkWB3IpxqDGU84BSE6SagfbC4FM0THaNg0d2
5DopQV6UG5St+3b1U4vSBy1QE1/qJQlRA/EQhqVOn4X2XrUv0n2nHVp0/lqbdI5icpj9HszZNbMt
J+GVwE+nC4o0RFKWeYlCrFpD7w089XjXKgd5CE9pYngteUheJxu1z5Wsgv46+spCQZOugvgp7x7u
qE9PJiGJuB7Jj6JkH1A54YXGcee6p5wR5Rsjvl3Wyx1kU00S0Dc0gNTFl539ebLCCisdtSp2CAtT
dU12Vo8wDdqKMdBXldKq6DPrCp7FgU/hJDoLSDmoZwGFjHSExvWN99pKisk6/O+PWkT/WQ8LHkBs
N58qUjN2u2Z6CTnSI74wb7BT5OudamPQ6/cph+n9qIvV15IyM2axFIWcu4YN4Ijn+PxNyb4n/uTC
gXXjuXTtdkNreH1cMkk0eqgYXaF7kjxRsAVGcqCSX3PFOJk8QQVdQB8whaUx4etfezuE87KFKVmN
8fBdkFyk+A+iY7HOZq13ZiAx8kwPPWCBcyyyMUTwyaUdBVYxQbwd2p01odYj85iolV0b35lQqt6e
TfCA+1A/GUAfmqhHgJWqOI2L28HnygudbIiT/7+/cvFdVL2NE12ThOnhT7p6hXxSR5UqAXpqETgI
mki+oXrtnToVbpbI9Dy/7oIxRGbI3/uWJMCro/RPkX0Qe1bwlOd4IztaS9j4iTpqFdSI6RGLg/3u
4JYTtMfOiHKvFDZuLOYMWtZO1I8mJqDiOR2BVOnS1BNAIeH1IhBM08jJ0jh5NIjySNp4d/4/lk1I
W1JjoF+8WLZMz3C2s5Pcs79gsH3UTdoWQC8HMkqQVOIHiqMta/0BMy/Zr7wU/t8sc12b4ZHCois4
ekFl7mrjoTKSH61NsXKQ/b3abpw88UsuY5CF+RO7H8MfURZYxCC51CorMbWIVOOe8rKn68VB137r
zhY15zq+MhAi19CdFKHUvvhMlZSPIy6wkWelMrK8nSfjuBfG6GLWNA3m3eBbG5t3ZWcIaXraR5Ra
mN2SfGnEpt3RKcHEx8w+RsD2ItX0+rA6BtUUub7lf41L/cGOuuekzp8cyiFtPpzkKtxJL1Ou4Puz
RedbCfmi8IfFDUURVGaWJBI1b8IxTDJ+kkUzb5L3SRkep7n8avf6UzpKJ1NOTmmIXBNCO4rqNkr9
0w+D50CV/wpU158o0dlbufbKp6GcgDoH1x44o2WntkJypxi0IYKvG7khdoGdnO2U8XNbtZ6R7XVp
a8DVLyMwrjxi+Txgzy/PbNdbYxf3ceQRXGD8zW5m47BJ3Q/LLzMGTRT7lDjCYw/OqbWMvS7Ko6bR
/wZBTuEj0A5K8NEa+q1c6zqnQ3nQQAFeiBLwDFwE5Y6nhPR/ODuv3biRbQ0/EQHmcMtmJ2XJkhxu
iJFlMefMpz9faQNnu9kNEbMxwACGAVezWFy1wh9UQwqRzSiv5Eb/Hivy77763gb5tojb56iqdnJW
XOF8GkzDH/C4Px2UkTA9+I1U8Nex99ImCfNGYeIoEBVLVDxIoAbFT8pJeeZkhvVdJjV7DnTrZhgc
h+VGL23uxSTZmMr3lyoujrMay24TM20I7XxP4bgGDL0Q2KA+Ia5NAwapS3pBixfHhGVAPxj50KI/
pjIas0K9r1K/1wlCLm0S8G1nNaDRVnXD6Ubv5x+6gx1NoeRbKe6OQ+3fN/qx0exXk3K6lgFTSxp1
NewHep6JCtp5DYB/4XiD76akF17NAAMWL7Xv5VHuA5vfXGo3HR73fTW/TIp/NagA0iPtdzVZV0qm
fTh6+JhW6UF7RLrzuq1zhvHTe9vU6aaYhhCmm7FfeccXDhy/DYATRD6Kmc8s4a/LK+raNksQR/B6
X7kpIvX2qZLVuyQYXyCpfNccqE+oQeG15qkj3gtx9DPTj4Nc/UE6ea01ftaZpr8nJIkQ1GV0Brrt
9N2myGBGUoNs3Jw6L1ETPqHQ+SoM0prm3qq1GzlOEdFHzE/2nwTUamUrxD+/uIk+zxWYOiCuZwm4
aqSOnJcxTghy5iFKhCQSE2YV2wuGh0n0YaGcE4Xcmkq8m6qAuie5qe32rTPCNdb+ee3PTtBFtAzq
DgqQRceP5ioMkjZAthbVBHScb3q7PTZm+BTP+YOs0wJwwjs7pPOWT9Lryj6If/xsHxxmRALjSgKx
qCsDoFQyEwrU+5CHsrCIF4jTRsUdIul2ZGIhZhxT/RwZ+1zTVl7ChU8F1LcOvlC4upxN97HcjE0p
s3r4wFR1QXozF4Pr5BipxNN2gIjYrFrEX6guqeDpI8Cmp6erL/uIdLlLuUA53htpGghdlCTHCxID
aDWY3MqBx2rtRDeDU3nIpJUHvlBdszoAJZHkWtjrLNKSTs/M/7i5OjisuLZf1rAcrN7tO8R8uwmj
ss5EahdvCkWu/pEzIRaRM/+fViLBedkl+hh4mtNrEmiTRWDtm3iUjMwcPNsvHoC6PA5h68l+vg3s
+kql+wbME8C/Ua/cMudYKb56BheMEwTEhRL39Kung6PVsmQPn0Cn2SbFTIptmd0mdHUDLDpAtHw0
YfRN7chKTeepnVEzNRjehO2fvFQ3UpBu8kaN+BR6/GHj1yrt3wxtvBOiWl9/GpdOp4M9oZCZFHJB
i0CuSFU325KDr3FNTUR0GKL4qkdQIsVoFV1PI05WYuJ565XN+WvFRZ4CHEWrgV0go6UD8KXz1rFq
YP62AYWLdPxfPx93J0AO2mmQjJfYAbM1pTHKEFqMcTssVP2q0PHPzFw43nvFdG50YvHXK146/p/I
cibaFCtnrsJtnM2D0qLbGTRvGmJIfaJwtUfQO/ur7JcSkHal6r1VFte9XjwxN/v4+geIDVwEO2Dc
jIZRbcFlQRYv4K/7z5bgc6s5ippzEV2Rm10HBuAdqzykVrH7eqkLp4ciEeQUjC8wxctJf1blzZxO
KINbRbwRigt4Rm07U/KSunrAeaCO1lDDF2p8CLS4pZG70SUk1z19Olkd57Af2V0HxlLKSMiqjnli
55s+QNMRVXYlMA5F8RYkSUuKIb2OSLNtcG5xOeHuSLd3LnHwiEyN1mrn+plubOsiaN3A/vPvNwfB
HhIR0VI9G/CF+dSVKLsMnoW1BQfloPTabUXrIWiSK4tee+b8azNKMb0j/acwQ1FAPRsQB72TSZJJ
5Cn1eU/JfFO1+lU5Jm7ip7tQX1OCvjDEZD2gOaLwYsklszyUWyx+854EQ3vNY2uXq+1xUNudhjJU
MfV30dEYXsxsU+TyJsXXWpFkd4oovGGgr0TdS5feJ7GazrkQ/Vz6t7SlLaN3nY5IM8foUBd3qfba
BOnjaB+xpACdqm4r3do7UvuGscy/r/nJbsg2zc9m55JIgOGUERQWGUahxFdClmOW8Outj3qzRpT4
1LJcft+fetTgssi+rcWQsBz7qGiEFLGV5A9ONV7Xpr6t7fpFNDsku9+pTvwUK9FBG8OjWvS3ZRvc
G9ywerIr0uLZavy7BgJaG7+XcrqCMroQ3Tl4iGX/58fZizsXaGeY5/6AlO4QbUO72/lRBKpWAjGP
gn8er6SV4npa7oUtHASRLSbBXvI6y6KgT1WhNZNJ8Sde1Lf0DaTzlebTpZBKuwPMBSKyUIYWGU1c
p2XVjEgG0nWbLJ1ZTMu8FAgG49mvg8baSouXi3xDmMUt2aLgigoWmGPiomwgbW2sbN2l2P3XMy0H
wElATTCUrNQX8NFRFBsURHm1HjAHnTU4+RPKrV8/3IUxKM4VolElym94d4vgrWclk8kE7TaBXxEd
vEKNN4bS7WLV2VdwCOyPcfrUl8wnQDTczdWazMvFE0N/REjx0t5c6iINETmbEyPHJCJwACR9VLrt
upvUpe8AQOv/L7M4MV1X5C3eyzDU6Tt34Z8ueQUPRQ91F60Oky7kuUJbBGop6qQAqhffXJ0FYd9a
6OWIGYcA41sMjdJK2knabdtOzHN9REf+vR4qdw1JI9ImCnzaM+6U06ExMPao1kRZf61jHit2s5u6
ay3Kf0lR6zlBvpF6/Urt7eeVg3Rhe4GOE/8ASvDfMguAAu/XfmTyyEJUAi4BQ0pBce1T7DK7F3SS
nuLyo07Sx8YZvmeW3kHTcYdo/CNJ0zUdqddQT36Eqr1S+1x4FaSZdJcEFA65fvF5/5V7oXNtVflI
wZ0yYMud6dGWblJkF6rYeMZ224p9t6n6lbvn/EgL8DQptYLcBPX1IuFL/I4uTIwIler0O916VYn1
U/7v54YMk2CrURfCWEPH5PTRjFgefUnXO+COT93w5LTIDsrfE31lgnf+ZlkGJCznSdSvyzb/JGmg
fVWl80AkuI1Uu2Xxm1FsOd5W5dojXRhViTYgMccUZSqgttNnKmylHOy5QiV7iu/ktCY/7G5Gx0fU
8L2zaJwVjttGryrAja8P8HmYZ2E694gD0KpFsex04VyzqtHvEQTqSt81JWBWs+Pq6S5dbS9e2E/h
Su6QmrCMspzp93KuBr2KGEmhHOPRBxD4oykeGYzVWbZyDs9vFMx6kEQFHijGfkssbl3kYMNnhxo7
cWD7vGsZRtmD5NrdIcoqbLPWlFYuLYgbOAILdFaAliy+NhrsajMnLDgmv+zgfjR/BqEHUVH428Sv
X7+xS2dFRZyYx/qkX8kLiJzmzDrGT3aLRvGPX7X/6HTvWXuVJLsK91Qk2bqfXy94Hko4kHQtiOiQ
QpDhPD0ioZSSegOG8vTqPRqfOqSqZLwC/IOfwwsPPxp/Jcm5cFIE0UB8CJoorMQP+it2xUbfppkZ
INUUN0zmETYfBVbJ32vzETbq1093IRVAewFdfrq0lk7SvPj0qklyyrJG+kvB1zh3kn1uRkip1wcz
o6iLd/5Ix90wtrNhX2dRdzfe9vrD//IbIFyT1Qk06zLWtJlsZ2qAjEwYPQ3tTT/6+zCT91bk7w01
c2cn2cmltZOn5Lp2meGoawCJC2EAyiVzQtGlQolgcYB1iT5kHcedV+e5W6VvbfkaVk8zM82vn/TS
qxWHiXuC6ohZ2emrzfVaUyp/RnmqtjdBkx1r7UUxk12WF7ui+fb1YhcKFKCLvFSQLfQfz2Bm/phH
o5FpKNTU1kaFKhgoj6M/unPzaFYP2ayhsP2zsGlKBD9hHudzth3yYavav1XewHAYnJ+6Gq1E3Avl
Ib+KqItkkOCYL7OkZDDyLsHszRuNd6UYnqBd7LLg3U6sa98Z0RltrmdYwJL9OtGJ+3pLLgSqk7UX
+z8EU1MqE0E4zcU4st1bfcN8+kVpy90I0yNI19Afl1dEc5T2DAPiJb/Lt+ay6nxGwjioujXTIup3
NyrQje1vjAZP9UJe2eDLK4KiRdYD7atlYq3Vut07EEM9PRz2vOC5e8FVdt8jkJwhq+GPf77e0wvx
kT3973qLADLFcd2YNfJic0qk6LUNZnJA9GZ0mONt8R7S2R/zf75e89IlQDsZg01kfRRSlEWMbEl6
Z6iwhHsVPzHtLSu1o+wnG6P+LWnabjDRTJwBj6iHlYXFCTktdBFxFam2EKgUONrTL1hPgf5LqER6
KimkDIRoLGWoVx/pwNS9RGgq7Rn4EqJSC5fMte7GpXerffYTRdV0hhlTm7SJaROzehm7ZvqaKy+h
8x0Ya5vexdra2b3QVeJhaShCKkGwCBTF6cPmdW9buZp3Xl/eO2iBDBT3jfIr1LZpcczGvZ/zsGa4
UfsfNV38vZbcTdpxZccvnS/eNbryCHKSIC52fEi0WIbZ0XnW+FCryiZqIpyH4bu9JqqPFZbuyeWT
aSJ23bupL4sfBANHQXasdM2D3dVuAEMum1aO/aUrA+kxRhr8Niavi71J8SMN/JI0JFKeRWWRxB2z
agW86prk+MWICfUd8WBScTL/RV2phFKQ94wwcXj9HX0ImD5S23ECM5NuOgO7ovUy+WkcVoq7Cy1e
Xj85AXhd+pjoF5++fidSm2gMuBXDftMV+FsSPGAQHdThmJtX3c/utwF+rdhL8i9ajEW0I09xnh0m
+PJVaHprNZ16ccvJ04VID8nYcoZQR4lh5npE5RNf5b3iKsEDFDuMhJ4H/7VRbwA5uqmGA8qhb1/m
4Vcg7brqh1/cYtDZyY9l9/jaF5k7jjsz28tl62rRnT6t9gUvfqQ0nMGbICVLYnW6bRKkIQmd0c5T
s+sx8JCX7ooZ94HwJs3lQ2Q9qFCjGufNdOZdD8s5ta8bpNl8LAIRJS139iraQqx4FrToUSpQWKmI
l7VHS32lIy5EeiNmy4N2Y47VzUi4xtWtcfM4O8ryXaC81OBkYiNzYym7StPUNWdn5QK+mG5yhEXd
iuQJ+smnm9OEqplSsrA5AYqTQePJwcAc7ikJMzcvGherZs+Qko3NVdkptatdlcHKl3uWhNGlRM+Y
u1gI3lJ1nv4E/NYZDGVT69m6Du6BdXMihp5sZCYEK1X0+fOKxRBzohdBsMDt5HSxKWiboEJvzMtD
T6KJpnx3mj+Vf+VMrpJuG7BpoWthDa0zCpNXNvvzqj9574vFtdPFVczlA0xIeFLlqosen63EFQTv
2hvCb7N1O4cbWrabmt2WdigQRPLtYG/L1NXSR9nezIdJjfGa/dnGw8YKXEulwPLRrS02+ZuahJvI
jmE4KgfIHTs1fCjn+6p9TpzHTk7dTke7uVLdvniWtczFqWODifMmD9ONNpcbZXpUsm1gbVP7p97J
bkWqbaCBOGhugNUcdgKVa4Y7CN9B/46RlWskFspPqPG4Xczs8NBm9w3ooK/vmrOrhv0ixgrCOUyk
szYErgKZFOVti6XFi2BCCZXgfPLAEjAqRxuCOJeZ26/XPB9TQjYmlWBQTw4F42BxQlJJ6uJYQg5Q
dCgF2l+ILoHQcEvwm/TLiuRXjJjJFPwMjZXC68LzMpviiZmNo6HpLJbOs8SZnML+FEdUtEAw/XXn
Q9J019ows+iSNbiSuKkWB/JkwcWBlPOawj1yGq8gk4hgkJstdmhQhHP+HEg4WvBZYOktRPhWtvks
BoptRiNU9HvIIuTFJeqkQc49yrOWRuRawXVWmC7CtBsByBbacrL6kbL5hpl6yoAKnxCeGodttZbP
XNzzv37HogSp5bF0Co3f4c/AejHx1JB6K4d+O8mIC0kjvqazV66EvE/s2nLjAYGIAsTh8lzGvKnR
5CqPzNbrq59t8612Dm3y7KebSf8m2Xu7+9OTvlJ9xW3kGfvGd/1qq4y7pNoD0xYEMWutSXV+m/NC
aKoIYC49I27KRXByytlBbYOm0bhT6oNlHZzp2qyRufhRHqSZS95NAhcqJB3zrPU0+66WvSJy7e+F
dmPsrQFxqk31bgwbx3/S0uPX5+WzDD3bsf/+vM8K5K8uTFHjYdBHtH3i0KvmrZHt8FmrH+J0U9/X
E7ocu7Haxjbf5U12I4OhaXS+2Ou5OMz58SZv3ERzUXNv5W2ogADYHAAAOMOjYq3Ej09Y7dkPJVah
GwisCv7k6T5mcZz6s8I+KpO+tdm1ELEoGDOveCm+xwGce3vMjo6MBaCleMwnt+OgHlOnK6Da1D+Q
u3OxN3E7/6OOk/1cfkdXa1v1ZPqGdJ+YH4YMUcE6pIxRzdsyqpjhe5FsH+yhOBgpqvQo5lEJYHmg
Orvczw8AiI6W8UgOsJHUX20/Mwv5gZZiU74klf4QyfIOuFuCtWnUpYdWUv7B9FRo26vCpfA1Trxq
Mq/D7iXOn03zGIekccatnu3RbncT6SaUqm0H7t2XHwL5o9MeIg4y+I4EK+1UPEh1VVCYFNb8EhbJ
LtXqo5YC5EF4mQvp62NiXgorymeSDPSCjsYihBqOH4xjoXJliF+5a/4JrqtHY9iVaENxO17H3WEG
6wuVTj0oJrA2JjPbYdzoARIvGxgZlXqlNBunezjifiLHiRsq6Fvl7xzwrWHsIpLu+sjXpz0qt+2v
bDe1xKatw/X8Yd74N5J0B4cnHje1jg6KR7NHNfZlfF229769QxktfVLuqp3zEJagjLtXuOp9vF/Z
hLOMV3zKAL7JbAW+cfmt6JU0BFqlt97UFdv8R5c/2GglvgX30s+Gr6SzsFT9x6ezNHKoHjP7WqmP
ir7V00MFFqS7s9qjYb6GxY/U2VVRC7dt0zSePpZuyfC62kv5dgrUTZ3TxmiBcByd8F6Fqj0rHvnM
rO9gTGOQ8BoaO6vRXARzg29gS4x7K34fhuu8uwucTfaSlT9VZ9gkSrWrgjvDx64qIQQyCgKxcq/5
+xHVPzUIvKJ7B8B4EwVr44ZLGwU6AyAqUsS0DxZ9xklWC99WB7JByFh05Pgkg60wIXDz5hcY4pVL
79JyjMHItZlHUTQtKpEk05RYsnJa1+G45XIvOvMgLA4S60OLmYsla+B348L9DtoJWhvjL4aSi+ze
6ZNQGuS09UrIfFP5S8i1CKXbr8/b2iqLiDfi31ExeaQLEhJ9dOdmHn9NSr2WrJyVm5xqMiN4qjRa
zhsPGRp9QZkKqGL3UsL+d+D+zITRkda0kozX2fzsBPe9IKBzjSsTpKVxuAPksdVrCrl2bWJ+KVOk
n0uGiMgFrJalorcDRTY2csSzqcIJLoNqX0mooOb2Wxr/CHvVo6gMfMWrHGXjt49fb/p5yw3tB64Z
BhOCdUKsO71nfJJmM4w1eg5D5YrcTaAUBTFf9T98QBJpiKwacIKi/vb1yhcyJvo/QMkx3kSgZ3mo
usHJ+jimUWtHpMGIDKroyyRavjEhpxbvjmd0a5Pciw/LkIkvh7dMo3FxxJKpy8ij4gbqEHau4Ytg
hQm/EJGrCq1D0e7iE8B+rV053JfeMp0DmvYEVNlg1Hu6z5FdzDIOATxu8r003lPJnZoXsc9W/Cy3
93YIq0sCQ4mzmpSsNY8v1MafIF2AISgEnDngmJNhjjToESF2fDfp71PRZUIh0Oh/GVa19qgXygFo
t3SYcMj8FH8+fdQS5Wc7iSEAxEDvrTo7qNXOUGZsoe8Fwa5pUFG0YKeiv/r1kbr0foXJD6knrgVM
SxdZeJpYztA5Vu2hNLUx+19CFd4SGPDwlWDyqZSj/BJCOSvrinRgkaydrLtIF/AiVjsYk1TgSM0P
9Xur3yjD3jF+Yb3q+jOeuex7lG0Ejy/AKuLr5S8ETiFtxfyJeMa8fVEDtYNSDwUdUWbQ5rGd9EM5
/PTHaO0hxQldPiRaSBTTuuAZLYlgeRLlRJGWSKG/Tt2TQUc0oYIN49zr9W6H98/ORD5Zbe+Ftnge
BLt2tF1Tfvr6aS/0XgBi8A0xu6XqpHN6erxSCWKKMqHnZ9JWiJHn0VGXNOrvBdm63TyKpltvuLWj
u6NNHWZI3rAmHXseu/gJuEQIzgeZ0XIUb/hFYaW2XnqCSaUhmihIAFUGGTIi70Pzoiujqzldof6e
f8Wnqy7SDByD6yQS8qRpmR0wMECuAF11/QBO+aYq84eVfT7/jAXLGzAKbXAuh8/+9V+lkmInWRYm
MD19bOUxJXbrWtn0DQy/1MZHYVM3uEjhjhySXq0srZ0dNbJNgVOB5syoYqmCZHRjQ7RiXDg7Vyaq
WjHAK3QTOjW7yUvUkoX5NbgynSMYg8gUOuLmvOaafJ5mnfyI5WeVlFEZxkZYe7IcYEWJEm5kHGTo
PCq+6/4M/mvNy/B8MgOPAmka7BMQTaGPKb70v7a86qs215Sp8iql2CYBoEFT9mKtPVqVtBXiV6UQ
5pWwuTB0t1AlrxvyhzZNDyEGktoaT/lCLS+Yn6i8ctLFmHMR1sh7hqQOx8rrjZB5ROG2fey9paB7
c7TOggaQIeVxgIy20e+E85O4R4VesImVHc4/XpbdD8CKOnSD7RHtB1MDaHlfdNi8lS5IVo8+0ddH
51PM/TRK8VPBSiO1j6oj/b7TLcwG256UqUX9dIy3cPRQ2ICwTuNBCNA7NuRMPXBrJGlUu9sGc+em
8oPwi4iOefePPt91XBl2+zz2WCh2V3GAEgjUBtG9qcPwykxwBVSro2TXa+FVhK2zH84wTqAlqCOW
quUVjpJqb6GSmie/fLJ5E427ASFoJFqFcIXZ7GeUOwd+V9qt5cQXPnV657ZMtSekspb3Jmr4nSlp
FeeOOCaSQCHfkszGpiz3aoayg4YtYd7tzGYlpF0K5icrL44YXoQd49y68qIJCx00BYQgihCOEatb
+pWd8fRkofwpwoxHhcJvvX99ZM4HcWJ6IgCzAPsvqBV1plZLbd2XnjZAHRPlACDP3Bl2RZccZJqJ
Or30Npn2CeoVxvPK6ud7z+r4hwGTEVDrJcmjT4q8sGKVqC6Zu2Y+GA/SLPw0402c3Hb+AVu9fVP2
u6+XPQ9up6uKy/6vSJM2EDPNSSmZIfCWu9vmD5+IYjTHtEi8zlqBrV/Ifk+XWwQ2YMGjVmo85KyG
LnAZdwoRR8ETHj3cHklezpnQ/wwSXrP/InBLXz/u5Xf8mbbAYzdBRp0+bxXnMybaMlKv1K5N/KwG
OznJvDS1N/C5QyP9tKftFf9Gpmu8srjYzNNPm6f/a/FFjdVGUww7ceaAMW1RQFOgr5Bpt47PbDuT
6JIQzcVrxjfgKm30Q5ihOY4lZ16thccLGTI/BTiYBUkUouayPWsFOB737STkspMN6PBufinmHmm8
/DBEwmr9OcwaQuEaROq86gbOoaLzDmeKGe/SPJZZC6DGGUWwOaj29fxnDh23ApQJT2ilxXvhZFPa
iXIaTUORr56+6dAqEEeNW7TAsBtSo3ozVTo25Uy9yj2Nzatkflt5veeRmwsSmSHmwiQryJCdrmiW
VlBhUVBAKhh3BnkIBM392N+N+OGaU+0aI30wBunhrujtl68Xv/C0AltLz4l0+FyyPqt9JQO0kHuY
/RzKtLsNfReFpRDf6qGIPsb6z9frXTjKjJR4kYzrYUItZ0uZrqaBltm5J5P9yhPSRkG9coV/vqHF
5wJcEJoLMrqgB8+gIVwJsZ2jZyfp427SUIOOjdswN24h9e2m9DsqKAckvaG32i9CnNXM7G/R2NCb
LN4cvX+vkmBm9GTqnp+YXuDgDmbfBXbyMzEQIujm3RQ6z/7Qv3UYw2yaKj4YRl+7NpKMHjicXRRL
AcIb6mMf/v56984FEjQmgqL3RKKHEOSSPKhhVA2FDIk2CVDR3GaH0A++1VV0ZQ79dZ3eT0Pv2gqq
wWN2IxgwIihCU9k3ZntdUl9YarOy2+d+JeInAW/nu0TblZbi6emN0eIGmIdq3RRwXGldpyOZ9pS7
2sAtjDoapC/0HJhixTkQ/8IVgonZpO4DedXW7cJdePJbFqWdr4dqqMA6QsODPHckYSvCnw2qBmaY
3ph+ex0QFSOc4e1gFY5z6WQLxgpfMP8H2He6D6StSA2kUeG1yINNWbDT82E3YMRTSgcxMRZOSvrP
IjDIcrXPEJ2P5W6Wg7UXIlKe5fFnoAeUUqHXZBqLu7IY4fDO05SDjILEaFwz4qR1nqBsZXyqqJVm
786mTD8BCxFEi8bxsHJKL/0CYpmOmqHAUizBw8GcKvPYFAjlyfcWtbyC5pMQz5/QokXeY+Njs2CM
wTa1gr16MPB7+PoHXLgsiCww/QS9HOSkeFV/JSdKpkeGlhh8jSHDYw1OPd6XMbVCG5crS108/hSa
qDYKZdAzUcBQivPOGrIciyATGa9+qzo3ZclgjTybSYaoaBq93bRyxCQsdUfjAeytO6j//NtHpoUD
fEVH5/mTZnn6yEMtlS2qSrnnq/LRssO9gxi71gTcYivn67x3gSAunROhWQGtdNkDnUs5ttoY/oyv
y2462XdQym4d6z31rxvUKWUtfhj67N8DZliV699QsPFBe3BxR3JdM25rFbTqbLjF+rifw+qaIVIm
XXVZdOXk9SZ3+n2cZ1u/jW41yThG3bDy6BfCL6cJCL6QgoHOtayviySw8n6GKimNitfl73FjHCmH
8D6XdrlRM0nka5+ebCU9anOyRe5JUuR9Z88Igc2HIsq+f/3WL6Rj8Jf5wuDqMUACP3D62nM0v6Vc
Rj3EaborkgwPTRw4ifpnR7qpcUxCLM0yUAib5P3Xa59/ZCwtLBqFcAg30SLWRlNdWOWsApPgeA8K
WYrzYFUhUm3Rw9crXTpxfFzwO1HfwQNNhJu/Puem1AKcLhmNRWFzRA/he25NH1gme13TS25r2dF2
mIu1Ge7lvf1rWe10WSZ1oZwIDUjwMBVdivIqU5O7wa4T4Ae11zvNjS8H14Otc9zG3dfPfC6bReBi
nEIGKjD6Z+V8bKixatTotZXtsWrLYzYVbwD3d5Kf/w776WBwyOPbRA1/Kjiy0di7rov6ZjYVd3LT
8ldXZE9f/6LzTFFQ5W2ReiCUw31/uh1x2tTKFBHJw7G+UqZrp0MeKMUNhdZ0LxdcMcZKbL343v9a
Ufz9X++9GBrDrEqAOGp1hzrss2Slr1L9e/CBWKfxbVCT+Vj/0xf130WXXbtuAu1VzDxmY3oRdPgo
m/ZTwvB3CvaSVW76KNq1cXhrO8HK415+5Rx07kyGpVxfp8/bJ4lh+X0I/icd92YB7aJpb6oMlElk
4/NjXiVZvkvVetOUBaaktmtZk6eVr2A23nGvv6Nq+aYVxkro/dTkPM0nhDIynznDRULw8kO3jTHx
JR+O3WhIN0HUh24COtU3H4LSKTdl3uT7OQIqUqBuT/oXVc6x8m9quF6OGnhzHXyPAhN7c79oKV+L
l2buTNyc0iNqX+9zLG0mtbmHQvT1cb1wMX8KOjOqE2QAXBhOd9OuEh0jeWb1DhDp0X4pO7e19wG4
WytjuDO8lWN7ZyloNl4nmFvGDGjT0Hlb+RXntd3pr1jcW2HSFlBRqa9gbm15X+6P5tE3wCon0KrQ
lrWieRvr6Z0cxGsR5FKAFp0KeLhMNNBzPt2AxBrttCqwAqjcpqj3aWB8dPLEgDIo7oMuPQ6asxtk
eysHDU2L8bsvO7tQOUjNi6JBYctX4sfFeCquToynhaT3shs8KnkDSB8l2zoFbsdiaQLMWc3CfRUQ
vZzyOa2dh6GzQ4Yu4b9lz4nWGCoESKHYWLkua8JJjxwz7EgJA3na17YsuXrZXM1Gu3OS5k6zi3Al
V7gULtEiUGgjC9vMpWycKg+WVtsas61Ru8eoa1eY3TffMG7xDDxI0/TUBPnx68MmKozlh/r3kosb
GbyIZk10+dFX5duLw12nZJsgt7YomexQPVrZ0gtNOdFuhE8tDHodSp7TA8bgeywbR6ELHxhHRL3d
GQFfuVeuQxJ70GO1lzSFizvMR43FcTKlgNDCYa3c18+LPiTbmTBAn+Wkn80VW20aMhXnEs9A8zLV
ur0lxbd9AYh6MKNDqlEEdhl5WfratdEhLsOfk9Z9p52KfyTTv1BSflcyzfKIcZhf65WXVCnwd3t+
tdJqZ2mtja9A9CM2fowqSKKy2/XT8CPXRvjImQ0WVJ9uSgsgmtWEz2kaa6CUciY+Y30Tx/o+zYaN
VqYHozQeUDUe3a9f+rmaFQwc0fDnZubWOBOR83EDHIYxFQVI+Os2mq1XO872ZuMggS7bnWv5wNvs
6Wfct9dKMBySTt32anBswnQG9603m/ipbDNEYMiqfKXaHLIhOMjjsJIvinBzcjpBLyACQjwCwSAg
FKenpUfRuIoqxHA19VWfA9zEWlcqmu3X23EeZcQydMIRdhKWVJ9//1fS0BiDYuAQlXiT1VwlbQvg
D2QMdA4t7Z9yLLhiFebKnNw2ivJtZe2ziMvaDI54QD54KpVFilSHrVxlE0jFUMMgN56uYzW5GlPr
R5Qr94aR3dowHEiar6fC3kgCUqwlt9XY31PMHELLZxAWdivbfn4P8qNkwUTi++DjWGYVfjSXqpQo
sTdp076RG8S8kqc51O7TvIb1LTc/8jdJqbZhlnwEU/VmasE/Ew5Xc7TmqXIWEsUvQZCC25hShdrh
9AREadfqdskvsQbHq+ru2GrqPXLUrtxVm2pOrhrfX0lexD+5PHSCVEs2RfFIKnC6pOr7Yd/nVuz5
UG4ow/yi3mV9u0vs+GA6a0f80gMCDBIcXtQk4Ticrhar9pxHvRx7ifIrY+48Vi3D3lenve//Gdo/
/8tpY95HGxWTDLKz09XUPgtqqQkTL43Tq6i5mwBTyD1qpJ29jX34WHN3zP3qZtId15EGN3XohE7j
QyrPkEumEuSatSJacz4mEV8ACD/2mmKN+/b0N1lNloamJOFALTfb2KxvJHXc2xpTgdB8mGGeWr68
oY5Ht3++RoFqrQN4HmToK6N4Bg2ThjaX4en6eakYlIpl7I0MmIu53Er+gzHIK0Hm/DuHMyBY+CQz
8C21xSrj5BilOjLLlsvXrnwqbarQ+RZDnN3KKz672mhrgGMgCgOaAZqzCChyLekhqoQRVoeFWzNl
zqTXevBdGysSKO/t1npo/XBl1fNTzKJCHNngThdOVqd7WCh9bBSyFXm5CUi8aYQKpitL2QFlsOtM
t1zZX8mVzr9SVoRZAzIUkv1ZD23KtUgugojAUM1HMbyV1PJR9eddZka3We+vXJkX7gjATuQdFDQE
6jMGfIOWYWGkfgzsXZQkKM2b8jUeaQ/VYG0nPqHWqbaOXgdgJIzXlXcqPoHTkCT4DUDC+USE/Oei
yptRn+yS2ozRH/S9DNC67sv3csL0uppvQlsFwtzsdG2+jtTEnasOJGWXrHynZ5U150qoDcDv4Wyd
0ZXlqM+DXOY3hFPl1kTeye6+2al5Z0X2Freft8QZH5N6JWG8tCrkOSoRgZ9l8dODldb8hVwTjKEe
wbeZ3WpUv2MG960Nba8M5Ycsm197/+PrDb+4qkGChJutfW7SWXSqFhIzYq/JPwy/3kb5+Kqo42Oc
2fj9jk/YId+Fq/SLCy8ZTCyhgUTknDIWgkE1bJ8N7mp7p6SON/bzq00hmkm8WL17seK3rx/zHAlB
5iFUbAFdmXB5ltdB6CSk3RUgHnq3V0nn3KLrHIuEAmUH/ai1/fMkN/sBik+QfPQyl6ESDo95/T/c
AeipKzy8yZiWX7QoC5CyzMI2hiOYoemky+NjPZvvZpHcStrwGPYyVsb6HYf9ZVTif0ZnzaTrwh3E
+qZA0tOmpTe6iM7/x9mXNcfNW9v+ldT3zlwSnE+d5IHsbra61ZpHv6AkWyY4ggDBCb/+LjqDJdqt
vtdVSVUcSQSJYWNjYw0kaLFBD0gzdNHErqtjl28hfbPpI0Fp0jRwnIS8sAd3MCBdT4SWX8nRGAWA
kqG4hQPJr/xvYrBSjnClWLXZsDMa+h06s0A5VU995cm1O0xfOltHZPR2Mqg2io6xYt66grR5qrrt
/F+7gF95KYg3I3hwlYALGg6jGeNUtWkehkUcQjo+O5vi6u7Xi4sqDHMJoi+SFSTKQzFeN8V5CLvK
zCsPVmpfWlmwqQhbqc5fI4IcTNpGUAzZGOyk9se8o/zyKigKoL9wSP/F2Mg13MZnfEKKak5bqCPW
DduiQHZBIIss7fas6EwACIM1q8V5ysMHDdhzg3Pt5yvot2PnAxaK9QpFcOy4H+NTy6Bzn7JZmVzL
tV1OVzD0WzVQb5xdhYts2raVvi2o92yLAPjnXmykt2+C2BbpyuEwBDG/uqX5xSE1PAVcOy7wiE7r
E1H0Bxxg2VvIZ8GWnk0lsE9/fM1JZBVU5ihbeSK8FJl7nVXDVUu8iz4dLxjwlcVAUuDu2cqtLROW
om4aObiyiXgovwatCfwM3+P8AkfSpr3sjeZiyJqbvKoPddhu4P+znkaM9mWo6I1h8Teno340TdXe
8iAWEwCjWzHnzkN2sDa64qImAiU1XPYFWXjK/O83qQhulKG8j8sNAM+Xn2qhAtx4CqYJM2KVDwBA
pwKLCBxMCdGBLFKAR38+CX6TiiAhADsGunUhODKLjCuFt0FdB6gddPxt4sW1hxgqZH6DA+3VoP0T
FZtfL5QQLnwQwOHCBJov9MY+jmXpDEUBci8sQlL7ui/bFz8cV0p3W273sBQAVy7vnESBTJLCbI9P
9d2oCHgWwgKXGiKuBWamhKvH553wmy0T9X28zczXQY606ISMU54HPoxLCsvA/PlSVM3OqOS6E9Ap
6+WaguYoT9HF7Hn7X85rFEtRwkH0/FXHYahVy1A4zFb9dGH6w1WAu+kwpzKmk2Xu7fILKpj3gVDt
QQkKFqUM7ycfgpjSBfumC0FTTQ3oyBbNyg/vRt2xNesMCmBLht8xwTziPnjimQ2elQGd+TqYhS7h
wVBQu9qFOgc9UulvfjVtpppsuXj8vFN/N5dD0ApmuWEA7ZdMY5EV0oI2MmYWvo0h4K7cQj86VfVQ
dHwPpjc2y8HbfN7o71Jd3A3+bHVxJIV9u7BbPmYrUNthrnUF4fkdkHp0bOIhhC4HnB395kSE+t3O
8r7NeaDflWByQ+dQn4JoxGSWh6wwUEpITySw87r4Za64OM/PaSwynkWohp58K4IUn2VBYyUl1heu
qjig9Q1V8tS28JuQMN+xQgMA2nkQmF20VbeyK4wJZ0o9yfOJjdcTNfZyqAuweMtgrRt9FRARbIQ0
X5w0vLSh+mK7UVEWm46P29BubmyYk8BPithrGG9cM19kseBhvzY5SWTLH+Suh5ZCvoJblO2wEx/w
ceLNLBYbcuOQFUM1bL6yX6xmXk/TJBQOkRnC921m3MIZChx3K8aGHAe5v/p8yrkfd/Nf25ujy7vh
72vqNmNAUX6tWlBQ9T0Q1OdD2qBcClQZMQRAnHpv6qyOQgqwd837G68BsZyCVJ7BrSo105veZNc2
TvKQuk3y9H7optUIvZlZrT+HZ1rHANtiDKCaaQW3Nl/3a2r3+6CBf0QO3LgmgDoFt+n4OPny0RvZ
c36hlLnqjCHJ0vJ5cNRF5SlrxVuoX3hmf9cPDoUdOc58bS1fOkD1Own7ycrbVTj29i3etu9OqRY6
v4wNpLCRa8BoEAA8bHKL+K8hAwLudpitwjrcNIJt/GxYAZAPAaO49i/RUetR92A+y33DrHNmOxd3
CriGbmguBxOm4rXf3bvmBCfe6npMYaqOw7nIcZhkNqiv3m2TTpc5zEIzGTkbODbHnYVSKO4FpvH7
hL20MvbMqA9Myb1F64MNE7FpCvfw3llZwly1jZ8IftZDmh4sv+0wWZuJbEd7OlEB+LieMWdmh+eZ
P4jzOJAcy7qNM+ZOFxqYM6kG2DKFBN10XZnfgu7b55NzUS3/V0O4X/1xKzjrNC3ioQ3Tqb4gKDXo
FiSMnWP5MYPPjV+3m8bMbsLpfCLBpYLnhwzCW88ovoQgH38ZgwujX5VVCQMGeydoYEfchnjJYAFi
d8qCYVGy/c9LIgVBmIQ8w7JqKQrleHoscDwHbtvM1aPXituqRNluhF6wQ0FG8MrI6S4mCEAC5lsX
G2o2F9QQJ4D9i5T4328y+7FCGAfIomWclZxUANXX8+GZIuEYDlUtb7UhH0U+HAauz0nn78Y03BlB
c9UP4sa1yKVNeDzZt0ApRGQgG1h6nFVBc8gdck5GtrMscIE+H9bFNvfv9wx/2EigoAGUyMeY47ml
4eO+F4eZ6ZA5Oyt4lXIn/LPOfesASkKyzPq7z9v84Yz1cw/6tc1FHm43qTF2c5tmjRwxay5q7ibh
15LzjWn0B+CT4ajVkHpfIqRnpQAWqLlg+kZbhxFgAlLC44Zam4KDN5wdJNRrWue7WxDoHI5XoGt8
/ro/6kqL10V1DckVNJlRHljWnYAFS2tOMZRCjFeGIzYt7nrd5nZwmrfKdPdN6Fw4dXrmgz0wTXY0
UzhA7krsITirOvvQqS+lfuCDhNaAf2FP1iOsYrqJxFbf7XpHQVGL7JFRIzdXIN930AYqcBP5xeTu
M7G7K7NIYy+tYnsMQc5IkyCdtkR6F05WRhrJrjBWPHiWQ9waILVaxtrt4I1QNDt3Klfzv4FqX1vV
gxEYcJ221mRAvTDd2LKBnFe3siB3BqBQYrfFtSnljejE9cwu04P/THR/lQ7sOZ3KW55DNMEevoT9
qVz+l30P5Of5ghmuW7M14/KKOXAKKicP80EMGnbo56ERa8Beh25ti/MMVGiur/IKAhV3JoeITv2v
EPp/vo7/k77xq38NZfvP/8W/v/JmklnK1OKf/zxkXyVv+Xf1v/Of/ffXPv7RP5M3fvFSvbWf/tId
r/Cf5a98eCxa//fbrV7Uy4d/rGuVqem6e5PTzVvblerHK+A75t/8f/3h395+POVuat7+8ddX3tVq
flqa8fqvf//o7Ns//kJO824lzM//9w/nb/zHX4eX8gWwgrdf/uTtpVX4ayv8OyAt9nxzCu0vlCf/
+tvwNv8kDP+OsjvWCQDXNi64Z8BTzaVi//jL//tcpkBlHqckJFXWXItreTf/yPw77mJQh4Oxywwd
m6F5f/3n2z+M4c8x/VvdVVccAlLtP/5yP+S5BhClUOQHyG6Rs1V1lVUo0LcJ0vdrZJgrBzMfecSJ
Ofsxtf35+Pn/f5eitRAoBJeCqWT0gHqHvpG0zZ0V3plmvglpdSJZRxe+S9Z/trJIbrjJUFsFWwTw
IDeBnuCGleHVu7H8d3+975+P+dPPR8/99u4DCjjVOXDhVklL7mhnrdvireyuvGbca//C7NIT+8ux
YZi/7F0zvjOlLfOESjz0Ea1wSao1uC6njhgfs5+fX7HYQUKGci2z8Xgq8iiAhlBpHsIBAoT85fNu
Ovb+i20x9ErHcSquklCLlQH4MRzg0Ui3+vzxx95/kUxNzKF+oBrM0h7kbeA0c8h0BekmC6EH5Ps4
+X3ezgKK9rOjFncmvcZ1ShNKlK9jdpYTnN9X9bf6uVhn6zFyVoBVx905/dpBiN6DZFeEyuWKRUPk
r07psh3pyaWrS9VQaB7Ltk0Eg0Wm0T77EApDsebELn2kJ5d7BwuzGsQF0SauoyRY0eml8JDZtaP1
1BXdiUVzrJHFqmdDV04gN7WJGfZxCqkKqs0oJbiXKP7wM+aW362XNmXp0Pddm/TMXE+CgXeSbofa
BEw7XX8+F37gFn7mM/+dC0sMtlEF9lhzdFWjDOJHckrTravzgEf26NN9LyzyvWC5c4kSQb5tBRxt
e8vMVqhI6F2LK+cO0KTUfeqCMXhOra6LBw0b57CpzF3eVukYF1njv0zDFN6G0GHeGPBnvTdbruIw
a6PSBcV2tJA+aFsZq9S13Y0URYljpZHhGj5I27g3SnIGcLIA5RbwTSAoFWrY0FAbDV3B9LhGzZbJ
/jK1Q7ZLh3H8lpVuAHZM0HZ5lDfEvzPAiji3aZsf2tEQ8KBnXvuAupe+EpVTP3zel8cmxGL9itYl
tR5xwiYuj4ogiNVwn3M/Eu3/V0Xo51gt1m1nT37hkxIerhaXsdUWqLZN1Qmk58dq5X8f7i3qDLrp
KAgHdZtAIfdbmLE3VusDl9lbYfgvfdveU6tNnLC5/7POWuwFZl/A+LVHDALaLWbj26jebBgYe6cq
0McGY7EZwIK+ZqxFhJH0Fb6ISU0vmNnEuAL/V6L4IU98v2ce2Y79xWbQVlYlbYrFCZefGy+rDxCY
PLUof7/TL2kIraeDcOyxEegOQt+GFYfWtmxOqdAc6ZkfeqbvogrTdVB3DCs+sFJgaHWEXS3yBQS6
jOrEBxzpm2Udfmxlrrs+R2gUVOx5SrONARDUiWWwuJr8OVXdj3GRGHXTlSLFVNXaW/PaA47Q9yhK
wQIm5x3ncR+a084Dk29v9dJOnKz1cecgTvnzzQ39Jmj+0Kt714XF5Mkxp7yFgQKokL7aAoi31jz8
szzDW8xdMG3AtsJtUlK5FBx0/igZ/Woy8wSa69joLGZu3ja145dTm6QeX/cdrj6C8sSimPe+33XM
IgQCS6S1cgcEipzF8GPHtfisUEggNKf9UxzBY++/CINVO0rLLRBnx15EhXcu8xMdc2RluIsQSCuz
6Mr5wV5N9qp4rsYxSXNIQ9knMq8j3bNENDaj7VSTXbUJNAXOa1ed8T69GbXxpSvrc4f5JxbIkQ5a
XtnDTlK7TGB6igr2S2Mq7xgf+J8l8e7cee/mvpUa2K39ok2K1jvAWPx2lAqnHlGfiB3HBmGxuEt4
gefOhD7C5eS5T7o9lQw2ztV0Ocji9vPN58j6deeOe/cNJc/LjoXYSCl/FbjF0uMzTg4nOujYByxX
r900AzexkVohkIMpmT2nrybkSYDGn7CbPzbAixXc9HAdbDssMyQ0qLbHtTWd6P1jPbNYwFOQE+FX
2BxIBsyttcdYR53OT3TNsfderFyAmUoIb6Br5IxeD1QNYLX37fMxXdSk/7srLB19YEMpAe3Gq6uh
gOW56UKGqOdw2FMMXEJjJLgCacvylZZtsS1kZW7BXx1WBuq0W0fr/hbSm+bLFPTpXuUtRGX71Nvp
1Eth+RZUCTT/+r12UnLeurneZSF8gz5/8yMT5setxrvZOGWgtXguwn1bWyjJyXVu1i/9hGobUerP
QtuSTt3JQRI6aZXU06PhvTBLrwczjCoVnJg4xz5i/v/ffURBRqL9YFCJQcuokBdeOnMU8nWQn7rc
ODI1lwykegQ1MLfxCXTIgqdacWunvDq8AVch/f75SByZn3P16v1HjB0xLVqhCcV6XA+4jghf7HA4
JWV1rI8WkaEOg9Kx4NSbDP6+t2YeNcwBUKCo82LzZx+wCAytN0irHHNY7pD2tmrcVW6ekqo59vKL
yCBz4DeYRpHLM0QkqguP1rG2sDgm58Q6ODbAy+jQWUMKYVhMoRY1c0ZX2FmAqjuFjzqy+dqL3T2o
eT30daYSIV+tYYwm9WyPFdxMngb/7vPuP/IFS4BxCx/Etm8a1NFGc+V17brK+ZV2xO3njz9SplsC
pbWR9XarKpUUxTA90qqwtlQW4QNUx/NtAyvuCKR16zwNeX9iozky6EstlZz0WR9wikw7Za9eCiEP
j8K6ooD7tBDWqR3z2MjM3fkudlgds+FPhTuaWlqz6Cn04V+8JoRLBqSMxxOfcmRtL1UMaJgGeiIh
8goip0iq+ksI1MGJje1YPy1WdlNnZSUU+injD73z0Ld0O3Zf9EkxlmPPX6zrkUOVARBrJI4M8pWm
UydEtpe0zM6ENfxZcmovFjig0dyh9TwK6olge55w792ZV63+DlPFE0v82CAslrhXplQ1JtpAEb6J
3Kx7Zf4pJv2Rxbd0q7L1YHjD/P45v2ReGKfTFIfm0+dL78gUXXois3rwKidEbIK05FkDNbDBeggA
LshcL07t+z9rZG783Too897yhhAFbNdvErtukqDSr3KUEITq65dB23+Ywy9vxMGnGiGjR9pkGugq
YBkMWsoV8U/Bd4+M8o+r3nff4at61K2J6xaAJc/hCX/GCT0xSY8N8tzku0ejHMomrlCJUgbwJZCO
EK5cN5Wz+nwEjpUWyGIhG33YC9s0cTYuVP7U96VY5aX0oQYnyK2T4g5XanjMsTEPr6wyb3dVjuGx
oRVyYoUcKcP9yG7ffaDR9GGTQX46sWGR+gJGegGtvypxoFEEE71TEhzHRmix1ieWNQaMCFTi+DzY
ka4PVx0dyIlePDZIi1XuDl5XGgzjPw71vsq970Vt3Aq/u/l8kI68/C+OWfBN9NSkUd1PycWAQ/tK
NJN34t2PLPSlHgvAv+4UeiiOBDnAOfYT9o2IMxzeSAfRzFM2Vkfi+RKgYw0dCacmEMCiFnTt4Si9
LuHbvIWBrPom0v4kPH2et78pyPxAzL6bTnooyZTrTCTMFWccUHhiABM+mfsJvl356K7DrHz04RJR
4banL/JId/IpFCcC2o/N9XfNzzPkXfOFM5SaFFokpioEJFtIkduRKXu2DnkIfBVzuAPn9yp1D7bT
hCyqCfwxhdsAfAZl1qcycKETZhrBdwrIdAxfG3LVwbX0shJTBTMXU+0wlXGUrEqki0WqYInUf+kd
W5zlWWZ8n3Jp5FEGw/W1oeX4ADifHfVeb27gHeY9pATGJsEQ6odGEJaYU0VP2fsdydWW6Pdauplm
EGtNcDGMN+DyfqqnHQWCsZ6KKz2Mh4bxPzvc/eCyvOvlBrAzAbqiTLJMeWviGd9hrHhd+tZ3AOK+
fL7ojq2LRQZCidKAPTKZjG42RKJBNHJc2IlVJdmWhonrQQvQv8/b+rEMfjdtFuEpxLxxgsysEyN9
zQmJ4LS8A/0rSk1nx3C2J7AHnjB0VTvMVKCIhX48jChYpPnKKGEQ4oKO6bQnQsKRcPYDLfWue23c
y9ZNNtRJGgDPmNqqgDY8KNADKU/uO0e6dykE2eU+Yx2skZKqUsY6G0trO4WkiSCRZl+14wDbvy6V
6xYUxhW8aHxoY5l62zelv4bZUbGxh9pNirKELhkANY+E4H+Fg+cnJ0bkSBxZ+t8wRzZ2lQvcy+nc
S9qi97/RcZAPnge3QloDzMjhuRRnQwYoPX5TnpWjnUN2xW1XBEsd+nX5SUXkI9FzKdunHRmkrieH
xHBgqMTFGgB4FKumqDilA7YQZfhvMWkpUJqZdl80WpaJ6ZYQ3mucbOSRIVL6NUeOeWmErWFHAsTP
bwZ6BudJy6JwnZ3segvUWLe2+laeOLgcmxqLGMpAW23rPrBw2cChSGht67w+Gxp27lXWXY2Q9/kQ
H2tm3m3fzXIKIqznQYEKlT/fRu3SqA65oYCLDZQf40tN+M1aiqz/rLVFnlWRpmin3CRJ3tjjobMN
dgF96+a8glf3uV/7UL4xBn88cbd5JGNY4hndcOLAbQQkGZHabWGz9RxkTXAi+i5wpj/nyiJayVLR
xjBzO+l56G8ZIAHbLjWAk8yFbcWOYabbDsWHWyG8LBltUu+YAadPyHkb65LWdE0aGkYopcNS6vPe
PbL5LMkRSquxntrOhhMSLg/Tc5MY32kLs79piK28fMKl3J80BET/x0ljt2adwmTBxk1cfuHxW8i0
xa4DLlUPiyxUVn+4TH7e1O/nJwivH5tyLfCaQ5XayVDUm8x31xV3NxbOLUGoLkb+R4sNjJ2PrbQV
laXNPJJQlqOu7oxGbGqPAymcP9usex0sRU8sgd9PShiyf2zKJtqFdI9DEqdpWJSFMNtSAdl83lvH
Hr4IGipDaZspRhJb5NlNmep8HwKf8Ie9tIgVLLBaZVS42vCzcNxoQJWuWBvKM0/Q8LofhX9vj239
+PmnHBv4RahAwUlUfTaVuK8mDXQXaAP9OH+ys3v4ZPVbB0qBw6rrXGv1eXtH4FFQ6fo4MOVkWUZY
N0PipOo5Jc1NN/Ugt96hxnPm9WUiRX1pD7Bfa9pNzZ11AxF4nXUb4qffsRhim0Ce1KRgm9tw+zSx
7Hxko0XcQUTBGMrEFcWJ0LPw0ftP6IFb0eJVA4dVuen2iROgHyJQUIUHpWFHxp2CAnFvG3wPKAGM
G+BgBIPeIbRxeK0FYETC6J+4o76pzPZScBczK4LbLlg4FBwgs5JIs5BOiQ1yj3ZLkfqsQJ4sVhVK
BmtqwNtXUZKfi7ARD8oY6e3ANOy9mhz2QaTAEJ0YjQUm/ecnLg6TQztVmtEWO7FpGxtakAkpbpgP
oKxBsSOL3TYMDgA3D7dmAEe6NcOR56srHX2qLH1k/i3dLyBgCY8Yi5dJDzUY+DK1fA9zrIBAe5V+
gwz/dG+GOrROhO7f5zZw0vw4otQZgLHyxzphatxlBtkgLbw3mH/mqPoEHeFYly5NpnIny0ZwtBRq
TH0CTd17q2wgsyyDuK3gFUwogc1BzyOzAGnXOEUa+f2mBCXpj18mDOJ4UpldUtk1hYpUxs8MPbkx
RFaMxB+ZedGZaXljCuOUqNORIBgsgmDZu2ZdUGgAFan7AjEv/wk08lPFuvkhv55RvGARAw2jtRvl
GSppMreLGuGDkVWK2eK5zsTN56Ho2GRYhL5y4PVYGPTHfZQ8wBSBHTKXpyAIizA8uNVYnPK9ONbS
IuZBMZ17HOKnmOQmEJONuAbLayudUMdDyU5E8mNdtohWteFmnlf3KF5DlDuptRmuJlBzYDaMuv+f
9dgiWvDcxO0gw1mtwzEosad22jjMzZ9dVFZu3HSy4s/bOVIoBNz642xurZSmbQc0tuxbTiBPtS5x
I79WEBWFNDgz4K1d5RvkfVscmndB88i0OKXoCcvk35cJIWn6sXnfGFRFAaNOgM0Ub6ny9GUFmQEO
2Uhr2jAqnLOGTPy+01O5TXFy2IVWPu0yYPThWlOmsRtCPjC2BjU8hhMmMJweDUh4jWm9GWm5ocPX
QpebBsprhED2WeOo35fhvoJHRVt0ScsPwPJvrZ6s9QicT0lWYQarJ1WufcCJSdlcY1vaStkeAho8
ePgdB7odgJztJgMmmUGdws3FLeIeVSALUrfZsLYbOIso9gbVQyCPYU8J5mOs7CKSbY1a77hpmjHO
Rr1rrCzxWX3ArhQZ3VM+An/rzQadVgh+NTlLqVFEufvMOA7QMBmIsvbeC+F20fjfqs48rwsgVhpq
ROZYRlC1iw0nj0ZqbJzJfMu9e4Ona24bO3+yVmHZb8sZyzmXM8tq7aqbUsMe1GwtBSNfmPAIvida
3wXDsAFR8hL4/w11diV9hTHkVegOz07bfB35ZY+dEd7MK6u8GsrvDv2WQXch94oRAgD5trPgfWhJ
QMqHldPKOMU5mhTOVqbyPPW7t9pIwelpYm2EO5duPUiMwYNUwS18Cu/a2keNREBa97rInoyexlZ1
War8ruBO0uoiouTOpjpKIbbLmy6erOcMwL8mhwZF622EqM/sDDt8Vnsr5kOEGc66FElPoItVWr4N
tVhNBRiE6TXuuDZi1v/jFQhsdCW9IA5ktR79K1Bmd0NZnM2HcqMbX21oNXOzPaP2eJYH8hwAtkim
O9I+Qalq7ZVFQsD0qqA7MISvUH+mplqJWt+IwI+bjMYMxdf2zRI2ioJ7RbJdM1zSEDimDvKHU95t
lLkf1YNHqr1LCZTBvpSkuLLZWzV8qXKKOXnJMvCYncxYVWkyKSfcIk04KA/3Ke6ZbY0qgnZMNGjw
EH2FQNddSwj/CfqGYlesqHteubxPlD2cebOvKzTHjdTbBhRuW5zeOd1NbebXFHEfhQE00UQmc7ZG
2G0rH5Qzoq5BPbuUIT8XARzdZQMJwQ7VKkPlG9eERWwL56LwleOHo9OfOwO7CoPvym8jdyAJg58U
WK6Y1CWQ8U7sNBaA+qjqZNnKyOGcAE6YwGk9zTYtCZKmQ/XUCyeIcNJn4J5RrWjxB9Cv6IM3iayv
DzSCktndQaQE5gHpKpUzidqFmoXxTTfBBtnfWisU8pob4btxKMwtl66DogrKTY2b7y0QY7WAUyNl
CQthN2Y7V6wL4bFRxym7U2CVQWq0Pq8d3Ilx/oYiVmRAocUPLs3mmhdXKqiRv0+Xja9X3QD5ONXs
R2gqjkCS0RKMSHbGJ0xW5UdDWiOgPitottRcbwq725YqW+sBnIhmBLDtUdryctT62RrOwTNGUfdg
TleeuFAwrB+LPpbqqQ7LF2rUe2XAJsoOdz7Jd7msIqMPNrV214Jba0l8uAa3cWWnOzC4X60GKSSU
dqi88N3XMszXhguYev/KpmrDDXuTFRa8vSos1urOh+QP6UCgMHAHUTAI9KPbe2cNgvJXXcMCvYIx
lYkaSllFwBRGyr5vaBqbDRaP++pl30byzIiKHI+vPGgJQFLHjaH4vdEFbHndkV67hp/G4yQ2FGZd
vuCbPnzu+z42g/yxTw9SA9U+4nuDqIfFrtNDwAInTfjPwhttNo0yxdblT4GV7cc0SNzquSR1bFny
rdMV3FCy3RCgrkorK1YB3anpSYguKVmiFN+n46Wp+zspDrWE8H9zMAb6pTdx/8ywz8BIuQY9seH1
AZ7wEJ61Y8dBlJvymOKgU0M0tazSuPCmFSNyY+PQlqn20phMcPwvwgDnJed5rMqIQx6UOm+gVkOH
utkY/NtYXrXNuLL8+iEtnpzUij2IHcMcD2f/aUVLmNxhPkxZs/dUt2OmvekhJT3UFfwAyvXE3oLZ
oyJ44Xn90MBSe/Rl1KTD+SQwJMJXu4bVsO3q1kXZYUmSyIbpOUJDIhAqaru8pEK+WKABE4bZ3akB
m8R4MGBvDRb83huKMyiVQ1nI13FJSMwgAOCP3jZtcji90C9Tfle1kG6F8hpLNXjoY8xcHPt89eaU
zhkYBzFYHQnwh7Enkfpm4Vq3cIW3H80hPWM2h7Mev+pNXM2m7Too9+A6rAMKqoN1XnUYHChRxcIm
SSleSPdSlfmGTbDpKtqYB5i5yDtAvkaAO6QVmi6yrwXD2dC8Iw1sxiOw0sCPgqGifMzCLusQ2Oph
b0EDFJQJN0edT+aK7n1gxIII9Ft6AdV2ctEUDDZFvYkuNHvXxbmbVW/m0Ju3pIVFCTzSmpsCunOb
UuILgNfMNeyMxnaPOnF3Phqta6/chg43FUvzQ8cm66yAkCZ29jCTuwKHN74aWsJ2meVVVTT5adnH
zpSley1d2WIP7+E+KC1rPXaBD4Z/kW1xEeyPMa6Ane95lodnpSJQXg1RXnMjM8+GIBZQiYF7hPuQ
Qtj+XDLdXjZ0BNnILX1+x8Ya2gTGNhfmuQf/dpka5V7ak9Rxq2txNfEKkpOoUyY9cqR1Clj+GlxV
MwLW47VqxvspZPP2yft1k8ozUdqv0CfO95CngYA3QWTiGThBGjDrNv8OpbELR9LYt2Bf77d73loA
32ftpjc4v89T87x3q7XEBTdwi945bnQG2LxlTyktcUJvi0EdTEdvVDZUF3IcLskkmvXoOuZFrvPb
ccbjgOJyTopuU5Au33O/l7ErSBBZmijQyIAmz23zGeDGNS9B8oWH9HURBlXkcM+BekR1706Btypy
2HkXsKEow6wAuwcBrgz7+4Gxx0yG5llt1Qakg7pVFXg0wi0yVlcGEdSmf7SIdZaV6rYLnHPoIZ7Z
HA6zQNg+wXAX0gvcx+7pwb0tx22jGEcPfCkYj4NMHFm57GBsh7JJ3uQ3A/yXoTa75ZZzBTGkC1GE
28w2Vk1nPvaihlMZkmoL2JHYCqCdr6fH2sK1TMaCJ+X34Rlj5q0fiDPQwCrQi6y1CJC3QN7ILvJN
xtQ+aN19rSH9WMp6L1pzlvCYvmRqHFdgEO6YcipYqdJdWxfm1khJhALPPdVhGpeu+w0cIwpdIRUi
TjXKiuqeAwnXmzBngVNSvvE1d77ybNJxkEEkmdW9n6HCl7JindtwQYI6WTB7IYYN8gqD6lGApGZD
gMPtuqza4PKc1DddW/pVbAQODketBaSawe1mY3oDAeWaQaYjtNP6sdShbCA20U9e0k1jRfHXTv7m
27wpoVHKIXEfGta1GUz2HnKxEP6wGykF8m49QCAX6dWrT+0CWHqeCzDKdQkauu49e2WXRrDJi8o8
D5oSZ/Iwz/0DTF7VIbA0EtM2IDdKAWjTEzeMLTwgxnop7I1Pg6HZDlIPLxb5v5ydyXLkOJqEn4hm
JLiBVzL2UGhfMnWB5aIEARJcARDg049HH8amNa1Ks75nlaQIEviXz92vY2crPYwW1LRkiHkcg13W
NOsLqIqsrYJlKaZKrmuxn6d5ECUN51DsCmRFnOA5mVVLLPS5ISzD6k1ETY5jlk/TGeK7dtiOTTBh
2IxPzf5KmkXWexrAOTrxMW12LV2jrY71epOOLXKBXIpkh1HV8KIMIo4FQ2qdxGOIUQf+bSYr0Sxq
2yhXX6RpxYHWxjwuwYzPMV+yITslXa5Q0RRAmK9mIM2I47KlUVkkqFGHAt5HcRHMuN6bkfXHRBVD
fzIxafTROiguqtjXI8NRXSM3S3C3dvtczp3e1iz8yNuwh7sIlpebwsOiazcQ9HAgS4KWlytPr0Hy
6JzFwVvm6k0nU9iZwFW1LQUqGBQaCqp4tdSuWuDbPZXIV1jRsWHbHyHLDp1pmddj8Mq7gdzCPh1i
fp1EP7QZgTD5ACjzHIXqEb6463hSqmjh4pJcHTvbOtH3GYv0IcHzvIf7TnpOeS5Qs8BG/GTzZAWj
GZniXGM/fIjTSb7QgdG7frDzlivvHgd8Ea4cksQ9gBk1QZUp1t/1PRzDU1NHe52F4XYozHygMCBD
0+fj22TOxwv0oUjhds4+iSmqqyVZw4eFo3GpQtzkO9WLae+5n07YnoqzyhAEW4ZjG+wonbKPRUaw
vuvi/BbSf/XTBUpte+zx8DeRrKvItZyMbTIh22eo6R4+WpBwdkTPuxz7mL1iPMWpL/wtS5PpvNax
3mUU7ggTYpIAx6VJ5HAN1OcCtX+ejjAVLPJmuFlkUmZtt50aeaSScll2XQRbo7Gxp74euyfTWHbD
u4XvpMra8yz48szrme2ma5mahk2DN30Juz+ob9qNUfNP35qhhJvPvYOvPsp6IGdpYMzZZ/Fp6gQO
Cv3A0YLAwseRqo2Z30Q+x0ZpEH8iP1yadK3fZbr8WHOG3hQGuZt6Yo+EmBFt7PgdyBmvTL3y3ZLp
l7Cp+4o27Xw74gneaVswfEXalsOahNsQ/w4n9PQmYUtcRV33GkBbf5iZQfpskKE+CaNjP2fx3kxm
OZAatmd0JM1OQU3I4tSdGTPw1KEhv/Q5kozluMZQ0IqPkeFUkln9BhcLqMMX2V9SUVjQrGLZjQzZ
tQ1iMW6oZldcbVi3tiDFZl56DxdQ7zaWm2ATTajE9eCfliKdfhe5oi8BxSza+YTe4iX0CCGZKaLP
Ja80zH6e3EDFsejQGvarptXKc7rr5zjb5qFkjwzs1zmZ67GUCz6VuO1alKLZW2+mEIx4xyrZDuN3
xkkARzmy7uJhFjsYFqb7Dq1gA8iq6j1NNhSVtknQeJI0oCUyLVcYyUPDmQ9B92zrml20RIYbxDUd
inhWw4AotSdhVVMuDAotrQp240grTmSYl0fRB6BmOOWYjagU7RxPMZZZ1g8/ZEUJQdGbbuMWe3k5
P/VYqR4VUet+7dtlk8ZzgMMewtksFeoS6Gys4NVroSm2CLGg07MaOL4WWcPDUCCft1FiO2jhQBcI
857UVn9rXZhDHzXeyev5YfplqLA7tpuszm2l2uHbGrQ5ooWhkh/rkV/YOmX7tukKkD34kNGGxbfx
MshLOIXIVu3idMvRIt2FU1Hf6MbFNzE3fAO+gJZwLQOUlCKLKawHDp/mSAUb6WZRLdny1pIELoad
dRUcn3Crg64vR7Ksm3REp99x9adV4bOJzYOLUl1hXXgvjPkVWhFvUdc/QPqcAcip16qOkHUF1EO8
1GGBSS7g6jKT8UtL8+4pgeJpO0e53fSmfdATblFFYrVPbR7s52J+RpKVqGKFmQr+EABjno5bP6jT
pA09LnXItoGDablYo02SMLy62EGXTT39DEez3q3w0S8Yw2pTkf41Qsj3dp7XCCRBGB0Wyz9EZroq
7uvpzusofLSy7yrEIuKxjOhRgMvZKkgEt+GUcwCJtYQTWvqqs2v+ZOJg16ojKF/dmBzyaBhQ7y+v
k+KYLznE0NiMoPew6zmq5a0TBcUtlpmDNQUuXxYUty2fOPzV1mOSDcFZFMgfHAgEqaz/4LB2rKiy
6ibVcsJ2aRzhNNqSXdJHdN91kp6n4Hpx08ht+lUgSIvrO9RhR7w2N07iLIkDnHcTob/FHEz3+OXv
+1xfumhWzcGOPYoumcEWLp87dYehD2m2Q+NWDnc692Ah96nQeQ0Pcbouv9FMEDwg8CCDiw439gcH
0uzLpRbzEektZjv6gcEBLEOiQ6ly9RAio6GKOx98zCPJKxG3yeMqFNusjgclJGLDFn3ocqVvl2Mx
9cUmRgQ7soiTqCQ11PJsjOp7B97xzPFePI3h6l/QInYg2K0Bm9TpOPqdIZB0h5IA0YWtaO7r/qNJ
4/GgLNpGRLase+cRW69UlFTeE6RiNEgygHkqrwoUT2fVtbRGGR8Wrw53wzOsocxLAle1nYyWpIJO
voCBZbs8eOLaHZE1fB6xgZj/6AahhTCaqt3Gu76BdY5c1HmZZnRXRQcnKmz5pPyecAuHh3kg+CHx
jNukjsMSuUnB+5Q0CpO7PsIciEWP9aDUi57H/FHPMDCLHMmO0wz/OdcF5AxHegS3FQan0SJ8iG0n
5sCvqL6KZEsnyuAnEDn/bmFj1ZcrvPIBCvgM45vIMii0HFqArpHYXooZ/Vy5dsl0SbxdABZZk+L0
gO1wtLK4QrZIeIGbTPYQcXx126LzxR5mFvoQ6W4s6wif+bUbM3uyen4acke2eSfxFCLQQJ6HIMpf
1qTHWlaEAnPDkOnxG8zHkt/ZmmamqhVkZKhuMP4KGt5s2ViENwGWCi8qgdzOws7zhyRz1u3MolS/
DxUSMGEo4HBrJYjXeo2EGBHkRAfU0HiNawT7gn3NqryDRGoLlRqEsOtQuPEBfghiuvSIszzbGs5K
UMS1fClFjVEi2FbgIIMN5L6BkXe2Xeiaq4uHg+tBBzE0tVLk8KC1OULcQ3zYVdDl7NaOeXuKRit+
ZxJtR0l5L8/KJvyXsFZvMtn035sO2kc4hsNNoAwCZi+IfrYnXDsR2uI+EAKOTs2I5GdMGy2BUgLD
Ap9F2wbb466c86DHWz6LOL+DkJi/+rWTR+2F/qXrNnqB5Vz629k43wRhX98yzvsdr8flHh/u+NRK
gmuvLWJ0GY2SiPPxHm7/Ava5iOZiyFzO401NW8ip2yy71Q6ONFmQtK+wJc222mbdDQmi+E3pjn1D
VmD8YXOFjC/ZxO1QxStd4ac7i+wmC/oClnRwa/5FojFHVEfe3HcrEtxTeADAlZ3dpEih/rkUIdxQ
w8LcrAwm/Wm6TFuEkuFsHwtXwEJ6bn91wrTf0wKpv1vNl9Xs+ILJBubFAZ/uEd4YqkrmOkAEFR7h
/TJKFKLW8Z8iV2IzBp3YYX9EblwxLtsQ3oe4zu0fgakFLhD47pR2uaryVIopG87lR+pxyNh0PQZj
B8PoVI3IlnATRn/yrWcejxB7WyAw6iE+ONge/0Wd5Wbb5W6j0JLDRpjYkrct8kgxK5YDt9fYXo9M
oRw/wNKbbDT3nWnOwZANpUUwXLk2027xQiBfacFV06M52ageF7Zm1J7lGmLK34wvnWF7aoIDLNgx
xbP5Qz7Coy7UEaCxNtmaZMW15woMS1GG1WJ814tsHq6C5564G7QSW91buCouw+/E+u8kiZ56j1+K
jKir+2ST0uaGLckNDN/2Uwvrj9xnp1CiL27ERx7JA0UwsMcty0An2BWdFYwwYV7QKXO2SsK2mR5I
LtsbXzRDWbMGJS1RGcbgeAs9G7H56GxyaYP30Z5tH7wq2DpjYIP1HezUIBEV+4IN77lkWz4nN8Jg
7OhgZHrWoTrFY7HHrmBvIAbNrN/jhKJ7gig0TA93cSvQjSrcyvFd0M5B5ToU7VjgZHip1733NThN
qS6zQWpugOiGPUar9hv8gtdx988ryS+2q59Nb4ae90E/eLN3yRQcclzwWHf8q0jH/Oqff8QXC/X8
0wqfpUXEinxSewSchcd01ck2hCXpf/kHfFrXU2MweFuSdi/nwFRDEIOwnB3OoGKN/7K2/eQ2+L80
yf9zn7U5cppgUXwMcPYegGTD9JMFgXrMvVnOGqtQUXYJCd7whicH8MbxIyJQmuPKafSAwro/xblG
DouM6bFdxlRicaAcK5tYCuycw/478aR5YKvMs02cGb+NRlghBPiaGxgSYxp0XHLcyP/8fcTXzfl/
gBA+h4sUakb0emKSIy0Ug48pEhSA8SwNRR2uVv47WDCZw2qBabXxC5eHuBjcVikM/MBwhxPyBK0o
Kleb4aMXgr6uCodDaUYnaSkxBkZLjCHDBRN98n0JKL1tmGifct03JXzg2n0t4i6r4sGpHxTB1fOm
D0x91znT/MQuWD0Yi0kg7sC/xSJ8wSl8dl0BmYU/qUv0MWa53eqMBpvUz2pX57G7G+KW/3eE2+eU
xpir3roASFtHwnY/YoL0GMZt/5ggHm2b2Ixvk55MT//8NX5BGH32koQ/0kLH1Jtjj9sHmuyrrYU3
8M8oNgpS/9LD0eEvfMQXh8Rnlx+uSNgXRM7HGvmm2KNwax5ys4avFMaRL//853xxSny2r4EsIB2R
ZWePbVsPzzYlaeVtNh3++f/+L5nPf3jmP/vXjL5QMumpOY6FQW3ZIvrRmuC7p8hAjHyC8eLYouBu
GtzrLokwRWBwNu7DbJNAM3CE42T7YDMxbm3sNPb7YVbWIqq3HQJGDl6CmP3LL/rFy/nZBWdZ9Iyg
dpkeG9RbeZnQVf9CnqAKK2QP0RfFpN8UtKcvLpsHA2Bhpvdd2hcnxfBE/Jdf+KdDVa7dNNi0xoHX
aYL5GCrFpwR6EZQp81+TgL5Auz774ZilqKmf6v4I9zrkqsIf8spPdCeiJnmjmq75VqC/XtHuDMUb
dmDsrrXQfQa8W7cj6uRnSJYxMeAyXeezA5W4XVm6tFUCs+iDzLrwv/MQQLr8v2MzcuiB0md40zIw
didIRi9aTDhHPNZI//ytf3FAfU7lqcO2B6tv8XQuJEJiIckvSLLX70NyBb1J8zcG6KsX+RNLhX67
n41rzRFjJI0Gr1vfWLzC/DWd/N+yBL76Wz7BVCi2EeAh8WnZgh9ytEDgd2Js9ey8o8T+zQvwi4cn
/YQyLaQhiJSccfpFAfGAAbDQ0sPUPNQeRXbbx9fNUeErVWPh9Ze34gt86v8Z8Sw6HnlnzFFGLnjO
pwTj2zqWE9zkFFgBGZH3NLIJVuXNEt3SwPj/Ds3P0k/cGIzFsffitTkC4eoxfUjkdKaIE0lhvdfg
FAKxmzxjgo61SSPRi2//+bH8QtCCxKh/f/IL1PExx+77uIBK9kXcnI3yQYZVM0du7jQn7SGbxHRm
Vk4bODgh/xMrpH3bdbjq7aj/pjz9Cj5NPx1IbTMs6YxW4EjhZnDOZpmbElVLJMtM5G1V+05tmpaZ
qiNoXVDMoC/CjkyEf/Oo+kKvkaWfyE09a6BxSBY8YrRK3iibid60XYq5RBRMoBWgIT8XU5L8phzw
b6Uj5V4za6J2K4s+2jC52EMYgfTG9nJGgfqXZ/KLKuBfQQD/R4CD4CsYSUKLeEQYtHxj8wK/Z4wx
K9HbcJMwMWFvVUx/qeS/egHIvz8OYS/qQbTRepRNkMCsmsRVhGb7lAp+9WnM1yOS8JpdN8Ldo464
/Mvp+C+riv9weaefji1pZrTaNsP/Hruq7TDP+oIaVj0RUccVz8fUVn0GwlwNNj/EwgDUGVb6nmKW
dTMP4DqZjECd8bA7hb7OHlvMyLchJiTf+dJFMJ5x7UlpoH0rxpr5VvRz++pE7V49K8jr4JDPgoj7
tL/rAvhHuzXvt9itsT0UPM3Faw7wbZ0Yg3lAtoA9xCo+AwhwiheTXmTLit1fXsevDr1PR2sfYOmX
WIt8PosEesZHfVQhIbAODtYUmUIgSN/TbJHbIVLhfhGGfCRxI7B/XfUT0TmcJXSc0n3RWVJBi4F0
TKTuQfU4hOF3E2n9lw7jiysg+XQ4M0Uw58X9ewz76EGi2QVVtBviZKNnxBj+5cP44mH8bIDUyTwW
EqLdI+2D1u5nQC5dNRHhToM0sdpgYB08BGEavzbqOp5K8f2/YK0TvuCipT8XDBUPCCiHioYC8pPV
NBAgikE4+22ShPrNBhyLFMDl/vmff+OvPpVPhzgLrg8S9i1oC2P3K49991NMAZADj6RtkO3ub2fV
F7d88unUdmmnx4Vi9h7Ha3CPjWv0fSxm9g0amzH4y8f/1c/4VBPxNa+zgcK+njRe72DKPu4wjcQ0
32j7l6foqx/x6bTBRQaut58AFDbG7UEe2y20ksVu4upvnpkRouH+czOcfLpZqNNkNHlWHwo+Iu0B
WYLmDcEdfpsvE3tJqWpuAbdjiQmfdPM41jRTpeBi+tXLfn2axjk4FDk2Y1db5zgqFZvjfTN21yzr
oSZ47LBTvGmXOiAb0yAIZRdhz4WI7CJMdhTFfgcqNUCMNciH+QyHSh2UmMSZP0z2PquSLkbMKGwR
5H06d+HHkE/R0TKJrDrgP9gT13MCbHlYrXvvXU+eSN81r/AtzygMR1yBncK8LsekM26LwwlCZzia
PzKVhA8YIGN8GYy0kqC0/giq+62OHDzysRAK7gzuLhwXMxv1xswx4jeIVg12RGEQQhsfYRKfhuHz
OGiflN1qYJIbUfsyDBO7BLmMn2earjfeiOluaEKLqQxNwMKJNQ6SCqicPQ95NmLHONUX/BLmng+g
y2AQFJLj2Fz/aQ/J0zfkN8TX0aJCVEoKKL50zTjkZZt5e5AtvFqxr0NicSTm+GP1FidcWGtzycAu
3bmoj9/mPOEHPgJfwG6mmMBuoiz4FSgZnTtokb4VEx/ect/1D7GO432RDXNemcmlN2niAyRczdE7
sQRL9iRO9kxxeps0YzxhAhjPNyzOAfNCOPkHRuKg6Fp6SnjPPxpcDWB2cR/d117rF53G/jX0ySsW
dvwYNOkEwitvml8DgTeciAv/SPQS3+Sqxzx95PlyjCjSURzagPceeoe+rKeBPS8+S3lFuil5KlpF
74sRoRYYxOoJHzA0jqdpXgAL8iJu8a9Cj2rDNfOl9b4/4rCL71gaY63eIEJpW6eRTOFtGyEqGBeC
WksdDO1uZTw5MeLzLUtgdXWgS4jNaMY05BC1fNPIZ8IsmkAbWyZoKK7QQjG/oijSP2o/M4msniGm
gAoNgPc80CmiJeo473Z+CDGAlbioN4suaH2QPElv4niCX4kxIXvJFvAfOxYJdiFxC3Q8luhos9TX
cxV4PZsNSRyYM9b5uAahTTCS71s1nXQUZa6MLdUXjCUozCWJCkvUZp5u8DzRVzrTFb80aoEUEfN+
OHAxD0jhlo6dxczE97zJ0uM6LgwsvWunamqwRConJGPecKHZkwX9d5VR8/MI1vdcj2lzJLKL9QYp
RjqpkMxGzcHUbFElnOXa2zzDfE0yM/xI7Qo6Et15sBOdmK7fSOx/E6xFX+EZMsBMN7uq5Ny0qXVP
fgPoCOE/7eIG4YWjil8gNZh/KMjz+CYK+PAANYT8hbwpdsZjhxCd7Fp3Ia0mv1gPh7VpHVpgVthR
4mSmv+DPkvwYhADbyNW67ifssw4puKugss1M7xTawWcdifU1EUDyEDg3f3MFRE+4pOZXsna6BiMA
94mycxjgA2SSXV22ExAGLGhJurHAzA/BKiKyNddYapC5Xf1ThWbc+Sgdd1rxaNm0TRSi2pjI+kaW
2nyYYiXDJrXN2JazmZY/gaT1EXvTFRsJ0X9DCznPVecxQVdrYn/2+ejfUrwibyJkwR2yOs0lqJPi
Dab67oOCYtxN1oRZhe1ddIsshxxIul9RBJmBfxhONDzEwUi+z66nkMzqJtnmjhUvXd7Oh0mE6r4w
uj0HbU/fVivU3dJn6ZNorRyRFm+KJ2qLlJRFT/R7l4BDvm4fMbnoQiCSAow7dTK/Puk8mPCvWIvP
Oy3EuQ+bqD2CC4ATMyHc0jIPvTsXCr0pqOd1Lj1MmoGv+7VBJiodXlI1e0jnOY7RZmpfpBM5pDFe
i1dGV8CpA2PdYQk84ruWuB4rQoo1rYbxyny1NYJPkRNt5qDMh3Z2uzqhkHksowrjEgTGPCGvMUHS
ix1V/zYzbvmhNTHSXWBalL1MhSOHtc77D5oWepviswInohcAJrnv5/usUc0bwTD8V8FyEDm0w1kw
tPXyfe6L4le9Rh4yjoi5lxpu85fZz/3vFdD3IxGmuxQt0DdQiWbCGI3K6ZYNStyQJcP6F0jhkm8i
uqhlM6WFBaDs0MixGBmjMBVbTbeBQRS+VY2vsi+xZM4uJLPrTvQ1O8F6p/uZGzCSUdiF6I0191BH
a9zIGwaqbd8R/JaliibIFJiZtrQL9BPSYPsOv/4MhCUr3FoVax/fNwlwWdwRyV0HdA/MwQyfkgZz
bgGg3w9w80zVAwT44Q8YnyMvqGn7zbo2FAKFab2ldITbCFfRfYc2Ajk6oTo2ynfAwGpxk0UyPK49
0Iusa9odheL17JKA3MnONreTBblR6wGtNe5lVYGRCb61IzTF0eKpwFIgt/uIwISmgqY56Usll+YG
5BVyRQdKwAeaXm0w3u62IpvxMCaEVkuQTIhYTLNTWxDcKpkaXooMGVa7GWITFL855P0GDX1/x+oE
j3g2Mc7KMbTZy4DtL9tAbYQTMZsAASNU28OUgzbrOxHX9XxaOyhIVnAcI7hRYMquYPJuEJgRtEiI
xUp9ADIwREP8raNDd9uzAPolVCsesE2eJlUPbgQEVxjUjwqbkDt8WeJHrDmkKFmr59vYhoKWlHTF
ESsR+k2lBc7wvqXzLe0tTGUMQ0RM1bIpexS64NtwjdaHGZzFMYkHgQKJpONU2TBhL5wiu3OBbQJE
yikVEMDJ7gX5u9028sGE122YH+24iHuJwOCTz1oQ6hGf/Z3BAuF18qqAlGcOzk6FfmsHlv+YCxz/
JaJcov2IN3AXYgQBDQE+P9JSASoRLrETS/AH+Ijv3AiTcdwAYxWsQ1gN2HdCpJPra1O27AxCZRE9
0RZvplmSp6mn81NBEPmVk5B864a02YUzGfaZm5stbaA1oCZ9XzwBG1aDjNnAZC4BWwbF1GOW+PqW
+2SsZsOjA8/CBmFSBUGJMraJ6TcSaHqJn1/crWkU3E8ZGfkeEEzqSpE4hbI1wzcDeEeTOzw7Sm1k
H5v1BvGd9kVkUptnb8HqXYPT1xwgkZLfe+SnvjOEJj8HQ1qTsg41T0rcrkkPrCvEbigFe75sEMUQ
5Vi/GncUpIOozhZOwfJt0dOPPk+C4Sl3udjXZlK/FNhugCY9E32F2xT+Qaqr3dUCKsIxbr1FkiIP
NTQMHDDGSzCsjh4sYmVj5GdhWAyqwmznVJstjVjy1Nf1tFG1NQATiyW8NLTodpZC0FACiEYAw4pI
Ord1Hrr2Qvn6zaJc3jFiA4hmAmyuIZ6tPCjN7UxHt9U5iQ9hy1VciixO/5icQ+iE3+ogFEZxwIXT
o3TaVRZS7x9SQKNWd5167L1YXiacwPt8nskljsecbk2YNN/aWHR34L7HVzYN6xuSe+qj41FzSvNJ
HNu+AU8ou+gqZowwecLdckrcaH+MY9w+cJm/jlB0veGIVEegXgEGobiU+rTv3g0SrG+7cfE7XNvs
edQ8PIVa9OdlzppDuEKUhnjnFXKjmRYHZiw5JhPhL9BpFC8RLjqcFz7GBzq1u9oZzNl9CpCKp4Qf
OT6grTcjkIoMxrcIUYWS44EnAqmHjerXx5TiqIWErV5jaDBc/uENTgTpeP+xGAkNkvMm7bexiYC6
ZelyNmHbbJuRgHHP1QTxYc+QxVzVdNLYdgwMzcYk0m2vi+HBT5rSKyM5nqawqw9BGIK9ZLgQN+iG
hDitASEnn9TmdhzX/gDlJwRq6Ci6uJwobBBW27pnW1B5B5acnRU2ExxupRF97N2ClyC1wwa+6+vL
WqfNt6B24XM7RMUeZLzuqhSpVY9awFSMhSa+6YNpPJkgsoDCM10tw5ycaACcDKc1g0APV8OxWCb9
AJISWUbtKn/zecIdVy9BpQVgHwtQB8kT8ItwzgNNBEGvLlGSBnuQaG7bWob7EqeDvhmULqDV8cVw
m7q23QmWrLCvNhPMgjXMYmpNh7sJVGxYYluUnZGktUAw2g/BZQ6i+jHTcXJGFu960wJcPqdtTe7A
97SbAmdoP1F7pHB/fhKp6ICz18DPS5hlLvd8teFedgYCEwSuDUeV18NHvSQRxLJe/g7U0Lzhxh44
jFgLeGJHSXwgC1qQhXB6opK7V40E3sNSkPos1SIfHWShBUDqRsIhAaKVpgqBweXguoIcygHoh4G7
dt8XEdBDgLEramUIJcp1ztwAPqkbQoBqNohAvZPiPXZBduH5Omy0dTOC5911U7aMfVhmc4g8c8vE
s5vicWfSKX6dsqDdo/33Wwx11wMAmvGHh+k+atl6gKkiHlCg9VpNFv/7Mb/D5WpvoCIofo48iA8F
9FrBCeIDNwEYkvXvOq8tZEtNwk9565obieSkI3VG/CpyEfwsuPRbkL59lWDTZ0+orzoEs4COuSxD
Q6CUmYpDHg8E60i0HpTU/cuIwg43C7R8kNsNcA8JIMeJZyTH4/4ShwRPyztO+ui3C4b4t5TosVfb
JBVgGZ4jBqpnuwRmeM/QO3R3rK+xmWATYPQKRouIz9RBvsVUoTnip04XMuXhCQ8DhaqQTiWnWDlQ
AigEz5Q+Olh+AkyFiJByOkJEDS4Opmpt4V7GKGjuR+A2G9Fk4wXaAXi2gkLewdsrOhl0luecZ3gX
56R4z4nTw6bNlCjKbKwhVDUSk5ZynqMO2au46Dka6AgiQMRF304LqTkWSEN/Y5sV63TFFd6hKbKl
7RxiplFtP9bNqndDpvg9m7v13KJuvEyGLjdjiPZuSQrxTaytr/omhtFKTGSVIsliP9V1VLVBiqjr
Gtsb6C08cO5h3RPQD/sYUB3gtsXj0ewyjFynBqw5Bvy8gcw1JDP0I3nRAhkNFrkPmyw42pFDUJwt
6EFhT3jiUg4bGQn3qArI5WoH5RdnABDjbqGHrBHu4vMFGnsEI4l9N9ribOa6BtuY5fgP3VSfYbmO
jjdjbO97lt4HRniIl2NokdDktbcd9tYPXLPoNAYx8IPGiSs3T+7SVE6/U2Dh6pJYSu4Kn2kYRsZT
9toYpb8nUUR+LpOcd4soujNOb+iwk2gZdFlboOM7hL6soppwpP5Sfg6xWklHeW68S/fjJMZjk+DW
dPFMvrfZ1cOaw6oBqu42wBeXYmPyYf1sbyMjuiPgRbxBbZEWWYkcNPoYNqhZ584V3QEOxetGSGUf
0X1AHZM23G0bGEns0FMu0K6v+Qn7tmDLlC9OSa6W78Ma8AdUO3q3yiLY6KVNLque6m+Yp/4PeWeS
HLmSZdmtlOQcvwCoohvkxAzWd6Sxc/oEQu/Qd4oeO8p11MbqgD8i/o+IjJTMWYnUhM7GSDfSANWn
9917nozWyvDUJg6slD02oltuBdAcmyL+qdLWnNZSWIza9PKsozOp5AkkVfkmRV/sRYsDOjRyk6Af
tIZVmVgm3ti5ejAGu5g2sVLmtTAGNk3H1M49k6R3tq13h5aqa0Cm8dobNKj5Bq/C8BnGNb7EgHK8
9eTm3hnXbrdi8ZWb1CldWuuV5sABKtNbqc1ht4lB99FsYEwibtARCRSPbwmRYNTbnpYXZv714MwF
OUJRvrEG6rcBBe3QdIX7YFFBvCcGoz8VQetH1+uNjUwC54nZ9drgG7WL67PV7RevZDg4eoCdnso6
HWjdxZgi2tIqUBmVIMNR6Zt0nq1Hdhjr3iSfIZksnN4wORkds6Pjbk1sM2Hudxka2y7FzDeIXOxT
bWTWqtLzx7iLBUE20nMJ6bZTNhYMu2aRXCykLCJzZtwJ12R3LLrxj7DI5amu4/l7StadKPs4W0+4
AAMC5f20CYrBWEX1NH+nmlxckt6wwYEpNxK51Y91Jsw7dunie2lAIHMNH/sIPzk2dnM9EDnYFDVh
Yl01ZgrAXczXFJLEq8Y6GK2nrkx2sRj7raZUdwPXND5AtZ43KhnLYeXWFXVXih5sR7270XT8wjyV
Lt6lDkPsvTTPrkqzQxZ5N72PzHdKVqEtk9fWHXELRi1mRTIDjLsP7ImazI2f4zwfrhhIGrSpnlBt
ITk/03hCCirCeRONae7ukxJxDsZDlj57odZ9N6G2nIM5rCJfH7hiL5gVA6rOfHDWbSWQCodUdrc6
oOpe5+wb3L9OvG0NPIzD2EBRwA+Un5zE69yTJkxH+lUpDQICksWsV272IDrs7K1l2C9RGhKTpXvZ
rRQhI8hN7bAVQaHtc70d9s2gkezr0PPOCbKnth5Kb3wdUh2DcFZiYDCUY13ReIMnSiLjnpkAPoDQ
UwPRxjM2YRyGzNZKG4KilR2nXxEaI65XlWA2HuzE2+km+7RPAiIzkH6Gel1hUNgh/vXaiQFanrMp
Mtv5Ni5eYeJz4cHslHi0h2rybq2m6b7RA6B6Fr2tedvIiHVyesIU7Rn76YzGZwjTDp96MCEfcTyP
O07QHLrNkTHhl27U3RZxr8neDM2WIyNj4zJ8AfFsV36fahZqbhr0F9LlKIRSWwapcGsGSOfrKDYp
oD2ouSN9gFPVZ8sp3bJAlJhESzRlRWtQDba10UM96M+2Hkz5PlRsnhxhPNMJwoMMyNRo8AzwHumW
hjY00MfepGntJsATjPBSW0Sy7oaIy5egRtfwHRV5uJknQlzrqEzQGL0uqn/kSdPpfhGpSfEHQlY4
1iN+1pWYtImBuDktqHWkhgivWGRP2jqNcvyGwpuHeGXS33xB94uHde1Qke9sfSyGIz0S4jThMOTa
1zKvgP2YEA7Yivsf4AKk814kuPdBq1YatII8tpKdsFUE+9Xoq/nQ94PxFFOJ6VuY7umwYgfIZjQN
xX6sok768azM2xw2NnO2SwakoYT15n20UvvDtKgMsDhP8Y2Z3bzw8+Qxrq8oIHbEyVY1XLQN/uNX
siypLxA5fWfopqMZBJxtsOluXUaviTXxGzTzUTYWOkCSQHORmVnuc6kFG4daDEyCnXFAJONP5mFO
022j5vCOfT+pV4oL7UiIMNyNOP+fVDVl286w5tDHztheaydq7D1iSkh6n7jxJpd9/d44U/sTobXZ
mk0gmVKItNiHdHxowqYxIpGZklY1k2llh8R/K82afdWFGUFvG8nsmsXj+KuWi7O8Cwedm7SIr3NJ
FRTrM06LxgyjHasbk0uZvbDrk1l+jYYEPgz27K9FlOJ2E7SyL0lQdV+xMqQ3we15j9ykQfhz659z
Smik7OJ5S7wn3uJq0d5ZBKtozYjGYUNgPz1Gyh04jtGW+SoT+Knz0FY/zTmkb2DExAfIgoANpFSy
E/Msa236KVB4rLVQY/VCOjXa9vUIJIIY911JBFwnLNwj6k3/nd1gQB8VinWFFyk99ppdf/ReGp1S
uyV0NOR2aa5kZAxfcMXJiJ0QfPviZiKAoiZkvA5A3c+KM+BsWsxgIfqvVhH8fXQmozohK3hHAkNd
vi1ypT+1RcdiFbhV71tB3ISIFRFpiTmoNiSaHLRhe743eHXPE7a371bghDzJHJfr0Gutu6pjszkW
7SjAqKgKKSageVZo3SniBPrLpOzaIPEuW+GEJN6GrtutpZuV37VemR92UkbHSiuLD4Yep99hUjb7
uh8xiASBrfldtrBZ/uum879qoi5tzz/5Q5o+aEbOMqRxxszZz21jXFE184OzXMKf/8X/aPj18386
sfrv5mDv/sXk6/8Xx1ovdvj//dfR0f801vr6f/6j+sj+bqj18g2/D7V23d/Q5YTjCMMTwiLf/deh
1q7+m840a902bdPUHX3xZf9lqLXQf5NCCNfDZAhxxVywgX8Zam3avwnpCt21bHYqU5r/o5nWNGH+
k3631P8JIJpo+RQSsFB7J7PUY8MlfeNonR8GKJBkdliP2aXbnsz64PTG69jB2PBNRf5TTwuBfqhz
6wcqD/ZxNBFfYI/c0gQmR57HUCCsKf02iA5rRYrTe8XRp/+ZRUg1egswqQRh7w/1DP1Zd5zvBSmp
fR0kzTUqezpMeWu+SZmXF2kINMMO3rlLpPppzrB8hrOh/0wpNXwmvSm1UnqK2aeM00ePNNVREQO5
JkO56G5VjcSbKyt78Bgq/r2w2AaTnCleszUm72aSKmuDvmnTh8yphrCR6asitsFvuJhsj1Yh5LGA
s3C0kaBOBbyntyEyspfaLOFhtYNH7kNSPDk+vwBbV505/d2cR5mhpEfaOw7Wclw1mcGTUZQP+9nq
SARS7xjXjm+7uzOh5lVuWuFLlzsZuKlS4euVkZi/9mXbnvIcfWaVZXn8JXBSpEZd2uRGaqJ2Mdml
NzGaAB4oBqZzIvPuBwdf/Yy2P5drgiImAb9wQikytQeS4wbS+ey+Ue7VXye6KgtVIpEs5YaeWehX
I5tthW2KELB0xm1vTOa7dCbwZl3ZtL7blfrX0KPBtTJLRAH4HtW9J7r20Gc6Z/2pHVMo6z39xo2d
Z45Dj74FfO3UhschNTTYISyVGx81/s9sNYUevkDZL+F8c8jeoP1397Qt1GNgYWZezYbVIP+kot0o
Wmt+zCqcrsglgn1WvTpXUkPS0EZ2yUVXxbPjlMRuzSiYjo5XhrvMkEO5yYQojW0ELKBah3EEC0ZT
fdZC/IY7lHqe9yV36BfGbe38rDHup/R4prJeGzSVQj+Q9qKYu0uXu59H/VeJ/cQB4+7Zu8AQ4pYs
7ejRLSjtpswCYEzWOtg5Hc0nOwUYsJ6qwfkGIFF+ifmuSwL76ls6BGW48mIrvziUP1TbIEuQ/nIZ
n4RUhPGdgOzcmlJjOrVhrGHk0g1AHp2VyTXomApNVjgHVSlVrbMJMFbOgJ/TiJgEva1IshmYusBz
GKXTsM1E3b+lYaSV23ppqZBdDNETZ9sOf8TCqIF8mPrGaKeo3GI5rumyK1PqQAh1+UYzy5nQL/C+
rdMwkRJThIAI5KkurbaEv90N7tDu3eWV2Bea7Gd01hFil0zgtkc1fJEBbofxCBUXH0A81jc1WNZz
lpSx7+H4iE+tyr3rGEhZcdRXA0L9CJ9n67ihEeAhHdpfjjLxF1AYOrAzPBwV2cDJZad1HvGAaphL
OlCIz9j/tIJH6ozr+oHXrS+2coyNbdk647PXR4wmbigLDux5dGXg1XlvWezWzTFVbtKt497yHu05
UTRhWJqTdUVThS5AT+d6HWelhw5WehPlR0/F7NplfhMWaReOhITd6bjEQ8uhlLZ2zSRQHTuGEB9x
kQ4vRdqp95L2Ccg2CyCN7bgTCBvTvltllTzleWcNNNat6LkKa5LRUdpv515D5Gry0T4alk6Y3YnM
ZTmz0Aj0WqYw2LQyBomluelmVnMcoUg5Rrhy6d8d8BjxlCw14DmtrVI9G2ZR/kSdVl9a4bqPoQjF
KSlC97vM8vyVnGDxHSNtSb4OPXdeh0LLbewMRLtrmg+lD2PEHLdx3c/Gqs/78Yw7GeInqkzH0ShY
wul0+xDQOtcAOJfQnkSXDef5u5H3vQZGyZFvzOAzyNoxcWXFtujc2Dl0TkMi/aKwFu2hZ4XAv6Ie
UoKFoPlR21bF9HhE7ugwOdr4EVKdL2foyiClbRr4S4wsbgETOJYq1q6FMSNIFyJFUrp9A76qx+tQ
zk1/6pK+oRUcMkNvm6O6wTLEnhT5M5hijupZQNKirCtU5DFJ7rGbMdK+XRIEwehpZ4vTKL3xgmAl
CfjaYWVwqiDbhJJriQ4/TMkqtYW2Ex1ha0K4OaiSSXRFp1ZuIvsRuJhkIS0x5X7prKb8atHR3vSO
wWzbXCk4ZFr6VmcdcUau5E3bRs43vZibj3D0xDvYiHJnRwL5Az5pWZO0bd2PzPP6J8NQ0GEi8uD0
5pyGQKPyJk9CmpttTCxxY70XssRi2HasFUPeaNWKDmPwLZmIql05TCJZzroafyCBcge1OUMsV705
/zQqRleQ3c/HbQ6SbJuiqP6abE2/cBQon2sxio2uxxMTPPKFbqgyJtxMgbtIusZ0UUFRfliNnPtV
Y8fqaW5ZZXwP97Y/8yfxLc8REI20nsb+WNn2d4Q6hw6pLY0HmkGL8YujcbvN5q68M9XGeQu9jtC4
TtmN9YXTZ2hPL3NSV98APyJULgnrXeIRH8Fxnw6o2boH0pP+Q7VKe7fmESoqTPS3wN3UjjFuoG3O
x5zLwFlp6cicpsqud30oo5s2TvZTZKEa2PWkw/srjXwVeHb+kTDs+uAM83hSLYSCUoTg1doZ+CmZ
al/jV4eD2MVnidvtkreRdjMHjszIMF3iE5CufkxSxT48C8MvbGUOq1Yl4cWy4wWAGaZXx4n1u5Mw
JXc9YJ07BHMh8GmUVQAkgsMdGdZZ1JuyniGbaCr/EhJZOhixqHaNW5mHluPS3iJieYwd24a1mHEj
Kz3Qx43mlOOFlHhlrgNT4f4I2ddGIN1F9z2SE112p+/WQNrym6Rv8yIJgbuUUYb6NZgzsMe+cI11
HjfzTjQWABPLDbWvuqE5b11CPHmsJQbqwlTJek49cchrrz+xwdh7S9fk7DfhSJucJth4saIiLujb
SONMx6/dRhhuCdmGQAg6N/46Ra32k1njoIKEPmq7CD4TFlMg5IixsfAnm1iWlSbz1aoiqGYSY9mK
HrIJFNAYH0ujyzayUOW1xLF2UyE6VNlAgQePiGJpTuPGkdW8zTojvRALLBe1sDnzN9HPMKvcA/2m
yJd06nIsWM7gi2iZF5DJactJttp2JS13Qp/e2c3oD8CxHMgPIs+sq6rB0mhYXG/4iQskmNzsrfre
0714Zxaxc7X7oDtISrg1V4N3L925IMnRddYDY5BnPElphHzcehEIA7Lst8Eo5YnAgHr3vEBNx7Sh
h76PIedAkivL4jFBlS/ebOFGr3Q16mZbgoj8FdIA2hm0Gvd6OU29HxlVGuz61kh1UIBeBLNMqv7V
tFB8Ay+AbYxaiH11xilFzN0crYfBqXAXiSplUzHtOo72Wd5WLH2U+XiMEDKLjZyrfD9IMz/35F/X
aUkTbqW5mr7HxNKcpqx1n1FM03scceSsM6NbUySHhxoQx8UrUe5WRlsLULKV279WQd0fRjAG2zC2
lnRmG0ePzIupa7xUraxWnq05y7PIHoIhEg+4oVgYGVMahGeJpoTMG480ItwB5hamdmBuEI3YwpjK
gEUEwxE0SLfFLhQ1Tud3mNLuiV5j5QWvUO/ZmciRxfAnBGS39hut5Tz+YcnAMTe8uA02EC9sxxWX
iQfE15x6Oj/xYL12VWO9sasjoWv4aKD1dGyQQQO8S9eac4eX5qPBH3js1STWXWHUkvJLNT9LlZNw
hcG0pbuT43215Qts1vTODBMMv3TeoZqFXia/QHMcDhFtg0vtLCyW0NVuA1foCXqSgP/Xh1tIpiGd
z6R23lE82xjejKGhasVzsCd1WugPsPca/V4r6LNeUnIZOm2/C8DMHJlapkz0EtKjfRJg9RUzTSUv
LcOnFEZKwLy6wn6e0WdfogVpBKaDEcM1hS3uPCa2rXqNF75XjbXW4lErqYPT5gVjEaiaZqyyL54l
5H1qS+1NBXO6iYscgSts2k0trYa7HEHaz4U9vam8yM/06CCnwZegM+HUuZ9nQl/33BrnqZmDaNtJ
Kd71yPXe5rQIdoZoli1ZpfY9LE1ySh5CZrWCeRHvCGVP9Tq1S8SvzpqZTenJ5NmAqXKgjIgPlmUE
hyZvEfU0Z+x8hyQ+GF8wvcwGELcioA/j0U0BYpwFj405NM8TmBRiRm3OJjfZ+BXAEn4Zq7k85IJr
Y50YvQvy0sRqBiMIBnUFrhy+NTm1SyyrgbYSBCs8CGG1L2uiMyD5JPOhl1VtRWEhLyzxAdUyfu/n
ppMm5fwUOxjdBJy4BH36LDh8nYppTC5p1c00LC2qPd1RTyE0z18YyqeDo+rhW6AZ1G5YZW4ah6IP
kMQFrA/LynyhDGyxsVE5z32ZeYPPEFWWlIzt4YOgCNkWIedgU+YN+6eOU1dfC9gWEKqwn7xNrqIv
G3GqvEyq7z+s1DAfk8wYSZ4ZrtzaRTJ8Af/iQK5jl4B+mapbFJRBfqt6AinrXus1iL/ZOO0wQVkr
U/Oiq8NgJN9NxuLomWG+TeO52RMxn/2hdOYHzEPNWY4Yp3XFqiWs5fD8/7t2tUzV+dfS1a77aH/m
H9nHn9Wr5Vt+F6/I5P9mGsy1I7jhSs/WF/lo+Nm0//5vmmf+ZpoU+Y5juY7rUa//Tb4ynN9cw7ZN
IiWeQwNuAc//Rb4yxG+OWB5vWa40dJucxV91tYffI17NP3z8v4oufyjjom3+/d9MVLK/06/oQnFZ
8jwcnpzEx+j+Q24D6mLai7lId7Ie401RGbBg9HYvouGueb/yAEaw7hpyn2tAx9FFOMxnB9aql6Eq
3UNQW9ck7G62ra4o5JoXH1pvZjYu51FnX075GcLUN5m5T65WQFju4vf+hhvirTCwAYCtXbFrviZF
cU1SgDnQp8INIxciv8NTEek9twgQFGRkcSzRAVdycOFDcUZ5zULzZ5Ybl8mE6sjVnEcDC/YYU3tn
Au9BTxJpoXBGxdiuR/kCCWefscojG4wR/aYg4nYEbVSUz/ZkPVCAJli+Vqwxw8rCn7kO2vlHUY3w
R19o7X0vB/trGgeDD3vONFBBNJIBbXB3Fx2IFhZLep696WFzqu0BqiRu04qaj5Ri+W2KbUq1cM1R
KPddOd05leGR02lqSZDe0qmZpCIsv2OGwAYtioSv0E71iL/bJmNctRRslrEn+fFDK4hVZPaMbpdY
94n8o2PU76QU3wizAKknANFN+oGkydUrIusmCziqBmXgHAcuxxz9l25ZpzD2PEQT/VletZY+E34J
6pnO/dGJLQIGOeAkGg4kWS6Fjm0ws8dTp14NXBYM/DTOhc0foE6yBOU/bP2wx+ZXUVQ/1BbKUOLu
SdM4jEFMtpmDRbcb012DIxxGlEzXlZ1iUakxA7v6e9lVTPche7NQlzly0EPxwXJG25aieW14Q3sA
IRjhYgLzVJ1xzmnrKhlP1MBUFKLxh3FtpwEopcLzXqIB7FcZFJKicbqMmRnDgKq/tM+9a6MjGt6X
TEazH9n9G6LESWtmP6GLzHm80bZg8NQQ+kOQwd9rD3TbmENVj9V2yKt7rGMNwzMt6M8XPyTiXTes
xkGstagA7RdFTPnyNtDot0MSe/uh3jazPq9nJ/lqZE7j2/1w9pzoEAV94yvPOqdorytvFE+dRR5L
5m3MrqegJLo3ET3MwBSb0q+mBrFHHBuJRY8uVz2QMBdLkenSyhlzvKl6a/nztn61Ah2LhSZR+LDZ
bIJx7tZK+gVYpVXJ/E/6tt6PHENbo6J70MGMqnG5iKDaQd1TyM/Jux5gLa2D9KKgxTMt7frEoYrT
hUpWVDg71xYcYOS4D1qjOEpiGFiGn1y11sz2FKj2PczjSy8VyaFk0I91vk8LlIHW0G6xq+Vrq20P
hFbWdlNZ2zTpLbrHqYfCGmXnHsUAEzF2FlApYRfH+ypR7wET731hSxIKNZCjqa19Dh1vedViW6PP
hWeeDny7t0MD5Uqv7rnRgIhU9Ig46CWPygjdNa1jrB6xdVJJNK2ZZxWebOTT7aBxak0adsmYVvkK
QunARcd95UJvXpnwnPaURhic0S8ddwzOl7TtP4y5fGqy8eDosDyd/PtyerHxNQI+io/uKH70C3Y/
g1w0pVG3doEEn7y425id98HgigzMmowPdNU7WqbuuDHV2O9Co1pVUQC/vJ3qG72LXWwSswrGIPCx
NHZ7/DyQn6YbM+BfAxz2jFsQNXa9ikk+gTFsSfVu6oaif4rulkXxKDrtoALUd/I3qNS1Ax04D8+l
J/pNwFFsJ+RioliSDhwwoMykP6fR/c46hHQfhiBuW1Z6N8WjoqZIcId298RKR3/EzeanWke0cy42
ubdMqQhY5MDCrIqOIzO/YseRDOxCdIHAkXJQNfprhARr2HJ4rGKYgBPWrEPHfrRPJ7yNE1mufE2g
tWU572Qwvveo3BS3ofZApENg14yLLT7lpy7x5kuWl4Lsj33X6th6RaZh0dWqn+2AumZiWfA8PDlD
V/9SFtWvInu/Is0chCr5EqA+nsp0L70U+PFoNhctBM2HWAoXnJDDaXAHLL2KMSHIlLk2y5+FY1yB
y9k3PaVpS3GorSj+ijf2SRO/lp7uR5Vl/sQ0DtuAXKp1WP91/DLwyrrtXNnqzN95z92p/AKAInMj
p2jdN3l8D4Xe78rCW0MpURz31LQ1dcOkhWBNfmi03ltDpqiJR+/nSKbDM8uv0+BWd8iVph80qTxr
jeVc4liyGGjmKy75+JxzklRzmh0rt3iOq1+RyyjEEs/hPNIzGPWu9fXEPPXc6loWFZux8jZT0Wwx
wj3OPUkR02ZpjbP0iFloZ+f1cVxgnCOAMbIy61q/FDb2xgDDLo124pZ5XUD+FuxdkV8q/kZ1W1fY
FKxbnHtPIe0oixTZJuzEaze5s38LkmUEY/6oTf296U3pM9mUFrMI4Q66MLcxwh6r1HoyHLM54V9y
t1WSc6IsTHGatCjcC8rxc13wQgRBtKQq3NeUdXPT5jpnyCjxDSecvlJdl61Rfi0x1q8aHV9IMLkk
37xQvJgEGPZjLTq/6syvchYefZj0qTXa+Tpnw4dwG7FJvQBzQONN+ylk9HcmIM/ntTs9ZW74Cq/0
oec+v1i1cPdZCo9degEnTayrNBFW2qwFxxFw4Ray7zU2w3M19e0laTEcOVPCEGhaZVVRZn7jedOO
PcvxE80BHQ2tcd3H7rDDNgDAFcmhhB+DivgKKq3eZBFXiGaP7wpnzqboFnNldZulCK+mx3hS22o+
AD7lJ3fB3OIl0be0xKiHwvQZh0+6Cpu+uWatWa2UUv2BmY6wk02LOgLj3EnrxHctrsYHCjF+iah4
sJ3pOs7xr9k2ll5Gd2BUzZYZHv1FtMlJkQ4AvW7GX5QZME/IoEeBJbDaeoxwfMQktwzSmMePYiKx
pPfa8BjgfDkb7Cqs89YdYjBcffJMD1382jY0W+yBhlYBgeQcNWw4mQrjEzfoM/dOcwjzqdwjOH+l
apTnknjmHs74Dy9LDnRk3GObrCfHqHZYK62eDZa/9VoYWDGHSaOrRJijkPoHgeKr6nCVpmP6nCl7
2xggt3WPbLBBUJIJKxdCBfEmk/PRiXvW8pxZ7cARUEtOHhNIMKNynbh+GI07dPYX3SKcK8yjAaN4
W6a4qjxrm4SMQPGadVVQU40872G0LoRb1pNdfytrcnN2sK4yeoY0goBSpjBKYdxTGrm30TZv4PSx
rMtvucFdo5kVYjGuf5Mcz8qsLNcvazJ/rZlHG06tXdA80z/fp7NFJsXY5/jN1/p05XABgMzjBib3
AOafu6IpkczL8j0r0IChM4YMUtKf444IgVWMTEmp1Y7RWo9pPXWEyixmZbTBKxDhCEUmP49t0e7i
6Bn88XD6fAOWIyQn0HYZtxiOoT998vPdqJQDEbfl8X969/fvUjPPkTb97p++8o+Pp0XC/2LSXj3O
LnAQftrvn8Ja+Xc/+E+f/XwURB7nYLDolhOdqnp5g9uuOX5++PneTJ/gT5/7h4fQi8Da9PnAP77v
8zGfP2E2daqyf/ieP37sf+vLSJT1NgXGgnZs5UcglcUxnUvW23Z59/PjP77y+bkoIfwUBgdluIBE
AcGC5Pjb936+9/m5LpPeIS/WgOo8jHm0EDeelXz//Imfb0qMTjP7Ef8NHkgew5Jc+pQ4tEQlBG4O
f+YPmpD1JnVFcWz7sDy6Fp4qarWvIQDIQw+C9Pen2C3P4vNHofQzKQItTJu4+crByI9ePubHz/e0
OOA9ghKonfjHDU0Yx883khTkdujV2+d/lS8kkEB2hEuW/1RDeTl+foGAJm4rre3YZ1V1jJgSwY1A
TJPi2IsrvHV2efx87/Pr5iz5+ucnPz926BXu6U/iouXBf/oRnx//6ef88fWymcdDA4FkU9s9u1Mn
q2MXRzXzjIYjzq1ihx3cpfO9/AFa14BonVUoN1ONMEOzFhR1SJdxVSx/5s+PP99TWtj73swEns/P
fb6RdQusl1UemujycsBaM3yxTBbKJ5ORblhDltfh8038t/c+P/z8MzHcCLg+rlJF/OTz1fp88/m1
Pz78fLyMGZHw+blqXnaGz48/v/L5ycSYaNgaV2Yf+UEI4JoxFPY6F93WU1a8zmlsTITBk0GArGnO
RFovQx3cGGwQe4zJnol22LxEhXEwHXdH/G/PWRJnFkeZVNs6nvAX891UXNjAr9HQswQYd4NBBKoo
H3Rr8Yu8OqnOFCVvB/WWsUHhoZLlR/KoQzxW9M08nckBbrCJVLtvLUUXgyCYYe+UPmyjFdSDrSo4
ajBTimXwpiQJZPNXWPxq5niby/AwWabP0AU/GIZrFbp0rrLlhdxNUcfYFGPrUM8VHbMFvZspJh9D
TyI3ONHW+bQKkpbwxm5YBUG4ibrwYSq0L62q36VnPfbjF2YUbWl579OsOIvOYVQt+ZfOAxDAnA+Z
n0qvOu3J/53GpHloOwpBoXapLg9OnvBLcIIp3gYAAk7XnAZh7eegOSIh7Uvpnu1m3BMo3EPj+T7m
03MXSBI90XlWH4IwIE6Fs2GmVza0W5fPnAjGU096ys6ZhEt/k7QE4XB5hiuwx6Kyx2NDoTpuuzY9
DuNyJLj2/WJBX49Geof+stWakjrAuQez+9Ln5aObZ5sqqvcd58dVG/dP1MGXNJ9vyy8gCSWlm9LO
9ozIOHejcyjz4WeaGU+2ECSj9VsR6w/LmFPa7csAm1UStfeuaE+FED/GEHWyCU9Z2vFvcavc7lLR
c7LxugSO8QCTCLPyYWzrnQ6pKIstXqZNixiD3rr4vZkD4F7GXhytNjtnWnvINHNXOTWsjHDfd4Mf
iPbotNVr2I2nck42tm75kv4zk3rcacRbkJzixNxLun4tqHFAxI+BWV1TfT4aboY5gwD2yP8u55P7
5rakzakCSJgcNestKqZtopkb6ZI6z61tqzsn0Yin1G4OpA92acAZN5wYwyAuk3jR+nRPihCLiv7A
nJ5blySQKmx+WTrY+C6KjygeiE1ZG6Vbm6bbBUi5NlOxCaCvKRs9T9vPMjh2lnO23OKiRHYuXPNg
dzGRTAvp/3mS043gGoZYZwcK4alr4i8dM0UxITk6S007ZQcE8lPK/MCqVAzLE1Bo3gt0ZO7BxVRf
4y6256Ma0AJI1gXOqcdmCQ3kTqfgkHavcvxmToKWX3t2MEMyBmMbMTxjMfaEE0YIBk7UzQPBENbM
mME84toXbHeuDeXqJVX5QR9cbgNKzXE6WYu617fHQaBQECcZnHuyzAqz+8OchMBT+qvFT0A+OPKT
34nr3TlRr8Q4nINF0yajnOKBZ87EMZXJlRkUfpuEjz1OaUah7Ct16PG00p3bkLq8EoN81Sv3hCPh
PleSoZgkwEt5bB31qLkRmdhuPw8Ftda+QlVhEOHl/zJ3XsuRo1t2fhWF7nEC7oeJkHSRmUikpUma
IusGwa6uhvceD6GX0ovpA/ucGVYOkzlTFwrdVFST1WkA/G7vtb5lZBh8s5xDaQuSJL6Js/7NDP6a
GmUflfm9kte7FtlVk28kHj5j8u+DtnslHmyvmqDlS2KUGpVXkJ9DHbOPOmxkNBz9NC0rPGKVkp8S
EB5lMN5jmPlmp9lrlBCDRQuqycdvche7lC2X3UCrtMm3lTns4wz2gEyFbqDk6KMmam4lXKKxT+yM
94PWxbOVNk+cGzYK0SpxaO0y5WAi4wms/ND047Ez/ZPXCJo461CvDpnPGasHP5ZoW9JLdnbB7B7p
j7HU3KHkjqLpMHhcYjl7KjgcxFRgbDHdSVziXOVJkpQ7M4qQd/mbrDBWI+MNHw9dR/sYSs09FiYg
2gaY82gVlPFNPRi3Rmee2L7eeYr13HmkO1qAEvxsjgXZ+JKy8STviGXgUSC7ysv0SNK5q6uIT1qK
Ho0EGcB2Ck1eex5kAy0DJuYtjZMpB5u8CXa5hBUl6CiMKtsg809hZt0QCLiZknDVBjVpMxQkxQYR
EkBl0ham4Qb5zU2oWDetFx6BA2ySOf4OClAuwmPfR3tIMreSlD1pwZxmkOhrU93nIl7BR1gFJ618
DnuM5CBN8T0j8kjWuupvPC/BIEwihGYfkuEVHd2mT+9Lj0xVdMpeN7E+yev3R1yLn8cwuE2KalmT
xNb6eKQxH+Qts0ztGF20ShQMW/J4VHgKyJ/ayhF0mfrVs4LHECf5KIYthfRFMmWnHNqelsPwEMZK
SPW2eYgSsYmydClPzJu5tEwJfJxbVQ0u5gd8u3tZmDCa9KNh9G5uNxs0fQAzZsV8vVMSzuWkTiTZ
DHoNd3qfOcCKX4St/6kTGUgQyQ7f4FYehj2iTJ5pEkrMlHAHctaoKMa0t2SLXEPMouq+jB5l4dJi
Xdj9vfWHWT31MfabtSUtBbCg4gBABW3d99Jem71LOU01b3Q5IRJevc3skyBEsFaU27w1TrGd35d1
8hgO/jYHIOM16kqJCDtZkpy0QZbCNn6uuHbBU2Hl31CEkNQaLL1APYhw2tEw36tjdATGi+m9reey
8FHPxTLPELLLqdtLiOQnjUA3ZgSPHjhW67jtlmGoOnxiFBHfESPc+mWI1AEDYkwJUVqrxrD12E14
rmjyQyiE02wz03CIZknakvTJ9qSYJssSW0y92xlaeCv0E8KW5WTVmItiJ4l1PDuq06sIEqVsNdTD
lvPYxpDpLIhVqVO5DJj1m/Qge3eENbhjvAsHY5t3xUlT0VelyZ1uPdiV9TOyb/VG3NLG3ulyvCYc
YkVeggqX2kteRljac1CsnVauFfQrxHN7CtNjCvYeTVtv7AYUTUTPbwlePxaVviv74hW01Run5kTf
DWhtBT1QyyVwY9mW8xw+OiMrmmcT4NT5O2z7+7FkiS+lN06TTmjeE3a0JiBu26LnmtU0ybBJYFuD
O6CeTrnSGvCZBsQu2lAdonWGgHP0t23AZAeAQVGLjT2BuMn+sHy8O0ropFTPDYg65CgcZa9yVVAo
tuWtccjcqWuiEZpC3OOL2pv0aHLhbcmpYini4DyHJaSuZ9Z3IohB4dJ8GIcfbTSdCDTYTsoziufd
GChu3I6PoTEdDIvCLHVMIwLDHcl7SBDYK20KAYSs+KWjTeYa5Q85p3OZ+cab9IPefMua4mBqPvNR
zFmid5I5vZMj0kiV25OGbc7SWJnMKdW9maGoBi3WgQRB0kEXByZ+c9tPylrR8xnFs6GL4Xiy54Ye
mb74NJD1ko75gI6HPAdvK/vZMSnZfENsoOD01OqVK7zMzfriNskZ/cHTlMP40ouXQQ4eLM+k3hms
6e6tLCTI+FxqtVt1OunaHHhK1kXknRIaYRFgsYemgpVvbTJzKIqyRUD4hAB7KRMnim2cN/Y2+Yui
opTw/I2qm66h/UU1b6XJKRGLwV6LxlPQFOvJHw68IK0Ufyf7DJUYhVfM8tm7dUpLsHL9mE4D7NsA
ZfJgklZJx70Z6JkZYh0EqBkBHfCUQe0kjMmenDQi39wq1qQtJNTyUzI1MjwhQhv2slWTsIhIFR6w
gBOHOnwV49TUFMFWPnU6HUaMXz7lLEaAlMi+BJZsLIwmcwcE9Fo0rAoz5kkyDlCF9og01vyqA+UQ
E2DWyfIalge71+BhGPp1RTS1XxM3h6s5xIGqK8ad9JREnFEsZWelgI/U1m0FHSiNPX69Zfqm2OsR
IKWtpGGH5GPRdNAVNNh5WHr7oVy1fPFsGtc9wHyVTBG1cGY1oWntBQEXiYTNLSvI34B/oC+6QDjM
xzsqleuB/poeF47BBwR2slP6fOtbzQ7WL+ooghSUda0phxB0z/y1k0Gn8ZBvE6gM6U+iL9deTQx0
uaQT5taNi0/I1c1qE0jdQ6AELzmoHq+Qb0uLbQObWwgJS8GpsYglpxw1x+vYq0NTGpTGSUTN90jW
yvg4mOa6VOkFgVXqavpokXRoUw44FV+iI8uEJmNrEi5bJq5uI5hotjr7RYX5GVLDLWlhbhdXrpaY
B2+s3UQ8+tnwh+dNmLPtnVxV34r0rp2PR7L2kLCBbxvq2nYLaWK87UE/DEg9xaDfIrq+9UPjzgiI
ooXxqEUMoCg65h2SLggJaR0wtdd7zCffpTLazhx/26kUzfXELK2LXLiALh1nAs2JD+zYRAWGG/fz
NIYLsRo3kYVgFwwqGvqVQbyM1zC3MwNmkbGKtNAhq2LNHuWAlVqpSC4tw6Mo6Pjizx+BeviKgXIR
SqdduxyB8EluELq7hd5siprQxrFyB1tdTWOxwrrg+onvWurAwcU4UUQhNnYWH4fLjKlZC8AYlPpa
UeQ1eY7rVhbrrLYXBHh7JuxF1W1jY9HSNUA2c9Mz/WbSkVyGVZR8t1Rt27NgTa2+bnCBh1m5rDDi
dnBc9AQpQIYSvqCCWiGa5OaljbTK7R5MQL8uIIXavLI5l3e6lpw1arQS0i1AKYHNgto4RSuvBeJo
RJk3Xo8f4L34k1QlkvKaFmLeaBSgaEjlO3RQkey8//X9D8gi+S4zMmtlIYvG+xjntGHTOXDr/VdI
Eeb2A/gkPBZGwdotE4aj5zmtOT9U3bE33ffyx1k15N9/9v639z/+vYqCwvutbvkgEvioRUyzfuUN
tUxTLv5ewR3fip7q0L8V0Erq8rMZYOSCUEpSRvwIcjK4da2vO6k13b8rbHpdU5Z5L93gQz1GeW5x
bPpX9ef9553g8G6YBNvLmPobUQy0lcRNM6aM66q2OGyk/YtvEmGQmMV07LvIePKHcYlzoHsJctva
9nnSraqkS8nxap5TyFIUdtgSaYVcf4vgdJG5dCAfyVq0Uoi5EWc0sMOueglR/i4TPzN37/8Z0DyK
A0N5LtshPdZBTd5rZ1cvQWRbmAcT6G3z/wXLCPSS5+pFXszRF+26km85WCu3+CBfbZ0Dm5Qo8bb2
rMhN2UOtB7pQL+ZkuGNlbQNOg7em14dPkkb0YyGmjVmr2FSAem1rkL52wdmi0iTtFNcJ+xUjXBEb
5G07C1mioXjhoYi67Ugl4EHOsuQOudYfYdbTv5lsBkXaB66W6gNL3I3AKrCm2hi7ClWKJJTbBTnj
xr1Spg9xLzSnokSgGso6HuCYa3hTgbPUx0DJ1VUqUrdSPO81Ma1uFVXRc59YIFihPsO9ItCuVOKV
j3kUAAZ4FdU7IMljn+qtCoPvzcQHbIk8LUqj8Y94fO6qYenb9KoOyixJ2YFgKX0oCJBd3C7cdplL
pQBoTz5XSpdd7ngKzdNby0KL4JDsSYN7PfYHAYDG44yDXmjVU/woUBXkEkuPzoRhq65fZG4P/nQy
xjWWu50tN/Qv+d6dAEI83cWwx8gK347VEX7yzC/cT6VH3jiynGhy9LbZhmm+blAfZMQp+yZkMqar
oix3SXQPzZjGcbTSk34LZXiVdDwLtrTOsRqQl7dVJJ0GHbm92PDlalMXqjOpNUQktivKxh44rmUk
09P/96dgHZvarq+DjUTlJgT8NMmkNNFToVhLKXDcQDFwzZ8Gp3F6Kzd5/+wxvkVT31l6BWk1d8y0
gjQKIyVGph6Oq6zyVxEZ3YEUbocYy25Boor/XW+GjVYS/qnX1SZW7GVN0hm6AYAlvHb2vUyRoCNY
+K5pdxQ5xGvqvca055WR2thuZFWVt0aJbHXc+wpVwDBd9Wq5koonRd0X2tEjg9e3d9LoDPRjQ2an
YK2nFNnWuRWt5UcMbVHwWBl3fBYuQx0/DfaLWj2yIJZsWHqKaFIBfwEzLjO78hKFs4JFOKSP4Xs2
1w1sdW/8kw4rcJYA9ucbf1Oe2EuDo0ukm15/UsXOROhV+d8E42oHC3BTgNEdZeuQqYQW5+C4WgNv
xaqImuUEN0BP9cU4AKAo9D8Ga9xRt/6LA5UGUEk5qJr9lNz0mgX7VXLj4rYfIH0pzQt7JOorlBjL
mkht4sy8p0ZB0Ej9nuhDs7obkQU1FrKo9DsC50WyET14HziWXMx5m0+eOheVlGNJ5RSIqQwW67Kp
lE0T9RuCbhuUZkS8weqiVCslZH9G7X2s4GGh4mag9VczRrZ0p5vfZfYqebePawTfCTGDBal5nEI1
wBhZaD5ao7pNfRCI07CzjPIeZr0LU2XTRUjMgrElY0NsLH2b032XR4KphHa0jfxRzzUO3AlZsqWb
TNBk1H4jEzeu2+4UAy3k8W/LeIur+VtUgfxohn04NMcgHzfVUrVIifPttQ2azexB93EyLlZMM7G+
idjyYUQINiEaGXro6cTpOlzU00PX/lGo7qS6TfXcMZn69/PQVoioJzGus4g4QwcAa4uDoGIvihtT
uvH0YTGlN4mxQkEW/iAVvH8ohiUZuHqxEcq20faSsch9PNRPofVqRa9d/JMYv1Utq06Rpa4mxG1m
MWZGMM6cOMaE0kxvx9uO/feodI8je/SoSZZJ+6R1/S6sGbiyt0bIte4alS6JTv7NbTVMx1a1DokB
P9J2O8lb1yFeIEoNki5e0kxyYmAjWWzcdEXriFdRLpSKCLIIYZK0BD9x9NXm6PXWVjbzWzss33YQ
gJ4Us/qOGpP+aH1TmNONFsuHXJeBZAHHYlvVVg8V3gKtxxrRFMdBy1Z46teK3yOZETzN0U2LlgGL
6JK+/6oIlY0Z4luwTkl0bFMm8rq70+nEd+YTLrdVrNmPLQ77FZPjn95Y2ScQYfXONLuBKUzIbyYl
2NpKNzreGg55KijXClhf2lJaTo1JZydgJnCtDqkVhn/YhdWzaPAPeoXd04CDATtZsGIaptiaHG0A
+z8Uia1LT5w2reIK31YeGYgWzODFiu3d+78wSuQ4la0XD/nAWLEKeQ5yTkzQbIixTNUvdkTBmCSw
oJHCxGCw+/bMR/ylMjiQ8cHow5tE1YwTCY+5W2qGRXu+KF/zxtuOkV09UixPjj4mpmXWaeVrTFby
Ms1y5TCBUngy4cZ2o1m8Bk35YBlG65qJRZ5f4p/8Rkj3FG4NJ822+QjOJsqk5KGKsuQhrPfyEJSn
958IGf/qoFiy8/67pDOsQ5H4dzIriqeY5W40O/uYqQnHgvlvHNTsY21AExklgf+t/aNlWz67oMhN
Ztaf/5SRLO3rETbijJGxJERgULzifmfNf7z/zZfiGwhN9qaVsp5kP9H9VUHURN1naDugGfVSL2xE
Z1r+s8gowo2yhNxUUw/F/Mf73wBMqYvET/K1qHKDsz8Q37ohZdCsKrQhoX3kuaCyQBbfjk0uU9mE
XZxo1ZpdLvQcOgM0C6AOnMzW17cxjf9ll/bVYwZtloVGctnaVY/vP2IDuO0AXN1GZGxGRf04aKR5
YNcdt+//CW3IXqeDbTJ/89sibB7/n+q+fwEbHMMfEDLzv5r/8QvK4H/9+p/InP9JVJh5Ar/8hwNC
vhnv25/VePpZg3r/lyJ6/pf/2V/+t5/vr/I4Fj//53//kbdZM7+aH+bZR6k3TMKv5OH/538nP+v/
dvdWvf34+SvgYP7//taIQwb7B+pv8rJlxVAg5vwb4ICKyT/weiIPN2VTKDg8PirEFVVGCY6FQhG6
ahOC8C+FuPiHYTMsbFO3FV0I2fqvKMQ/zWmZ+QZnunAJp1cOnqfeiSpCnI213tB/GDj2+gjeSyh1
d4J+ooqXmeBNouCjAGy5f5f3wwBuTtt8uGz/FK5/FKobczTJeWTJ/DHOuBuDaNAFmyP6jEKG/0jc
e5Bz0GhojOwt+rQtgikGb+pI7L8PlpglrHqNUmtq/ywj9Rn15w1yV9KnO+UNobWP3sAyV5wZxDJM
zXQNJO+xb/VhiTz0OWGvtBymiJNCHp1U089Pil7A+EvlXYJ2vS6nZ20It1Ma3bCXooTCNkgdqn6T
JbW/SStJOJOVN05U8iFbffopLA/VEkvh5N+VCLs17C7EVD2WaUtzigYobqBhkVmDhAhAfi0lMAsG
FVitoMkSN45KETJL5IdRsG3KO/4Ye6RZX1/dTwNh5qt7lj4BjtSQmnLodnYEKqmj0NgqfPkxVE+e
BVofRRmAV21lAEdqEXmHXnEYCxC1GV3dmdunD/6qqzmCmP2bWtCYKkW7LRQI6G2FU08s+54IbALt
YQ5mPXQM8o5WsR6w3NcHmy6LAw7YX/RT1/JjkjumEtZ+ohuPpjLXKszuvuRg9/XX/TR/cv66Z0kY
0Jrpn0l2x6a8vyMfb0/k2bCAQX+D1V1G3NwRgQSjhjAvpAuwBF/J5YscQAbNQjTlBqHwOiz8h6hP
XGGrP1qr8dx5qaNZlbxoaGl4+Ng++MHfg6H1y+nKrQJP8vlAOMvuiQkbHiNW/B1Y6Y0dot2O+lsT
5RSw4lNoFjNg6Bl+4mtnyM9G3CztNFjFVU+pElE0wU8zG7xMOPVBVktt5WBr9JDN/ERW6gKb+u7r
a6x8ls4yX+OzbJ0gK6izmEG1a1vOgMSYk7+w9trgBHQIBd3g/6gED4+VPyZa9DBVdUcDxpc3GOxm
w8Yhz5UegWN+JUryM24PH2cGwXzk9mAj6IfGINugS4tFG6JGxarbWb95V+ZZ/ePLk+VsRD4Fxp0+
FocyKQ91g/m0NKZmJToqmp2ZNfhYDMo4uuLi1MHQEoQeGLP0wU9ruqlygB+m2bc1tU8/obsrAlrz
SfgKufdBUetNHpk/v74384f6ZC61zoJzxj5H1h3m1U4oPwfYoLr/k04PSWcZmmZ/CW3hymX5NGZs
vupnyTlUGeowDdtyp+T9ViV0wyhTLpHvdpzVq1bse44RLV5mW1wLF7w0QM6NTF5GkX1IiIsixetB
H619RBArXkW6fnVv/BWHGdFV4yA9IdbFDhgRbSioPRknypwI1aqm4fkARTd0gmKPL79EJUYA3Mh/
2HkPdZiMxaUwrXT59c24NBlZZyubIUbJQJJc7Jq+ey3eOaShjXJab8G8CP+tCyu61/kjRNgn3InD
0tLTb5UaKCj0BdSS2nfw+DWrhlgIoCmrHkQY1al9P4Q/wGqd+rGAtTAzAwpFcupUPl754PPj8tlj
dLZo0JUs+0DXyp1ZlGtf5DexPkfdG3Nyz2PFoW6KJ1rTu5K2BuW3BSjDJSraXYvFnEPbbWWhHJL9
5RCVrxLIg0JKHXjmDjSOjS4Pb22OubcKD6OIHkjNk688lDMw6tPPPc+sHxBeGQeMMaV5Aa1EczKI
6AtpPnpOzbv6Nuxu7J6kd58m6DIYWnJN+6FAN5P/bDx8LEnbNy58DIN2v0UkTUm2tFm3yCx0+qXI
qQW2tUXmpZqj1YmbxEm6TlTvCZjts+YpT2OufbeVNl/0ceKiwnmTawIHEYyfsgBJMkZudOvj3krx
VfdZ94S648oXV+Yb89kNO1s6UFxTUtGVYqcShmxk4d4wPGq29s8OU1metTdx9cL9RHujrfWqgeFq
IP7IpNXXD8ylPZx1tiRkVlORiyCKXZwn8jKZxpSDDPsjXGTBXcGmwwanvCq0iVJHLp9iTf9BY6lZ
hq0J/chGGIcNEiHq6K+SUTCm2z+HFKPsIJQWzDrlTD1VWuIRaBBABcbuXEzNPQkLSPDwJplkkGtF
tU+Tbq9LGaztjN52FljCsS1kBdgyDlbRxy4AzE3iqW8TUQBs47p8WabAQRVpqleAU9QFUi7KJhWR
EF4pn3J69IR1Vd+FF5EaJLw7SIXI63IJgVPzFCfmt0CLX5MwO1gWvZckP6S+tkHH6Ay9Ua3RV7x+
fYXV+Up+cofNs1XOlOveMjq1Rc7KBrj2y8e6Q+5Y0F1YtBoi/CFQm7VWaTgT2oYEkz5THYMpc8VS
jQqAjcqyifU3myL+Kix0Ip2RfDpe06D7optVDWycv/6s+oUNwnlSOlguv+y0ttvJWn9o0tPQ3YBy
udO1ZJ+n7W08xo6Na0ZNS4IXpcDBm+C2uJdJBKG5y76GXCstuhkIC8iDiWO5+GFOzYkor32ewf8D
pZ1b8rI29U01aW6i+3xTbxep8OPT2I1x0RjGtoS+gFegOsWGuVer+s5LM0dS7xPj0LJ75QVFgdrM
XMPZXoZB4nz97S/eqbM12JvGBAJNxxos2bqrlYXxQB4H8h44/FvFqvCdWgR15DIxKrlhEcjBBC5N
tjvDMd9CqfI3ejSVizDNEqdGt7bSSiul2NelQE0DclRGWtZXPuyFw5d5toxLo4XPnjVmR8teqEvc
U/42NKLxWMe5+ewnJW7LeczJKFyp0nLK8u38oBuKf4IQnda03ILwzqKB8NCnCHqmSa+OdgdDBsBU
A8VOS9ewNvDs1Ve2OO9Jv5+NBPHrJD8ShRBKws53UD4QA+gkUsRNbGyA5Crrzi5o3wcFRDR2z6sR
4PqqSzNrYbQYYFK/PERTeAJQcyum6Y1YdX9RCLbSRRIFzkAsE/knuN1CXbeXoNjpYSdmQvtNlReY
oTjTmMRllTFxxrUSvra2f9fkxLYQTaZvMimON5paqotSIjUyCfhFCR0bmNg4LoqmSRc4FU7CYx84
byS9mjycIMa/PyavVhXchT3GE2BTtLwDHl+fYNzMMQZsAuDUZADEhl5v4TLFTtXN+3w5o6HYGd8a
fIvor3IftQZ3SE2S3jF7ZJ5XHpJLc8/ZPkYpY6PlRFvsoBtzqQqOF3WNfARrmEdiRwPjzwd3u/Qz
YNANySJLZagLx85QvuRgcJwyV77FY4UeUjz3drLUJvgYnR8bWx16+2rMCB/6+rMqF7Yu5tnWJZ/T
682oSHaYhb4FXfO9GbjuQpaf9Uq85Wpwh0/+m6qa31I1uAU027hJTtU7NEhumjLkTaUa3tUw+MYo
PF35UJcmxLN9icbcGgxmRomjVMJbBWfYvF9SmwdPy1BWGP2zUO1ypRbogAOFcIgwyvpNUkpIjfLA
dJlTxMzqEMrR96bQrVrPvzKcLl6ws62DSvm2qXFxcaSdesZ5aWNAroH5J7CX2T6hNif9w5SMW9Jb
IbbZDdEQhpDprXHaG9CP3AZgD9dSD7KiVeR8WfAQXllKlEvz09nGAh1eaBWt0u0yPSbsEFwXUome
rkVdty8VTVCDUd5m+lprCOhTgvsrd+zCY2ScLbd4LPFpJnBqvFBxgVi7cjrXxEJrH3gWzEMZfQYR
jMJcxTRyvMh7qmvPVeGoIE4V1mKwh/2ksaQFzf7KR7qwuTXODqLcfNGXijLszK570qIEPVrTjYs8
Hu48CsOLGHrTQsTZT5r2+4yZAiLTg04tYBnpk3C0RoocspWQZ+sth6HozbCkm68/mzrPBJ/MycZ/
XPPkopWGdtcGuN2o6fjfPTbLfymjAky4y2tAzyVKe7afYUhHjlJZQ6Et5mhcoULCVaiBQ7K6Yk3b
Ptyxn+zvG5/GvqYkJ4GkaDKiV9PkfEdSI4z65vbKB78wtRln659HloVpN1a7U8ruSdCidOoIEl1D
UlRRpa+oAr73PuuDPuo7XW/eBIVI1hKwyuAyaesQDxPShNVbU1v7E889F0FdZgPFJfIJro3R+an7
7PKeLXkEIE6BhE9vpyqIXm05Oiol8UqhnP2plS1JE7l/S8DWU5FMz5aeHxSEyoj/37usfLpSE4+T
xXJVehg82YzhkZAKtXHfL+J/iWp8sbL/S/3/c/bxL72A/0+K/3Nx6zIb5u4txvPw9mu/YP5f/q77
m0BewBqbBjgfTHTyjC/+Gw1jyP+A8GLIQGM0TOOqxW/+BTY2/yGT26GblmUpFjhkxti/wMaQYWQa
nrYNGQaaC7/6V9/j7u/H5CsyzPzQnD9MJpCZs4dJiaYAqW9mOF0IQcXmVIWcuVnkRrP9cC3++YYf
K/qfTQbzG8w//3AKN9B5DNhgDEeR0ucWsVaOKPb3XvpsdW9yTY8jOxW4gnoWK7+awVPohr5+9UtX
5myZjslT7fM2NxxYIreFbu9DDQOJOl15+c92AfN1mde4D9dlHC2SDTvfcGABDLYHrKldeeV4AN5w
Zad26QucrZaA7OvYa+lQVHK5H4rCIVPpre7bKy9/4caeh5X7ulTq05AaDtmnkIF7BNUw99Mra/2F
D3+eUq51tdTrKo8NNBw6m2a+LdXuycop3X19e+fF6JMHX59//uH6a4Uwx45MICfzjD0hEd/iMN5n
JV+nIYwsRrD39ft8tlBzn9+PxR/ex1AHpYeOLZxBN5Zygvci61+6qUFHjj5DUsdF1iVXBsSl73Q2
mE21wkzeeDqnS1vZ5dnoUwjgNI3gT1ZTsYV43YxXrt+nm7H5i50N7NoHq2MNLT41gDGkoG6SYU0y
0RqIUJff1PmxjZAvDrN058qQufTEnY33vKcUkxa8o993FE6r4Zjq5ZVp6tMS9vx1zoZ7UiVZgviM
44mauI0ubQe7cHVialsd5keaPZResxGi2lZV8/PrR+PS9zmbAryoHbzKy/k+SvZnxBkwTMu733vp
s7EfJ+iSlXlqbLRhJVJgHrV3Zet5YWTOrLKPA2fSC4PEDPRmo85ezezQt7AP6rFL+P6Vt7hwYd4r
uh/GTKAFEm5k4PeqIm+DBrBYb1x5bC+99NmwpyBBTIuMQt42m2ORdN8K/587H/Ys/s/8P7/SaWe7
x64j3RoBNi+dyj2CLxqr1uTHV+aRSx/8bGwbY1R6CKoGh6IP1F5r3Wq/uY5q81t+uNxTTycaiY/u
RGOJD0vFl9xvvn4OL6xy2tmQVbw2lKmuCqftFUiFVtQR3y7VfxVQwRZQ7LUrTYpLV+ds9OoCTkYR
8T51NL6mmQ1tW3d+7yucjVIsNu3ogW3GwNViAbNudGaDhRwxsyXN762l2tlwhTqfiaEleqCMEOWi
kk9WhQrk9etvcOHiqGcjlgBhAx50Db/ZG04KQskqrV6+fmllvsCfLKOzmOXjsyPRYSy1cYBu0rO8
Sd+kPHI87V6TSvJGn2dF+oD3N6tXpiztLZJ6v37fS1/pbBgneqyBDWsHJyzFXk/ETRd3VzraF+Y3
9WwYp5PRSmwoscDBagW7ixqkQf3R23/+3kc/G8ijBkUrl3udbDwfJh5OH6G1b7/32vPl+jCSVdkI
SoPQI0fWLfim0QQoL73W6r+wk1HPxnING7/IKTIQ91NuRto4akgiQd5uSljLPL33bAlWX3+PC9PG
e8/3w/dAj69MdsQ9qJT0Bng0LUf41DDASuxdX7/Fpdt8NqyVSEPRF+NXmdTRcEJjHFB+Wsm3ZEis
3xvV7z2BD9/CqEYCqgqsliijfyRCf6C1e2WFnJ/zT4adcjakK8KkQLa3o6MSQLboBgX7Tb5kk3Zv
DtG6r+THr6/S/OB89j5nw5vwAgIvuhy3aEuaeq1S5x+u3OP5o3720mdDOPYGizyKguwTojNiQmkH
C6wx0Y6KQChO4y2NurV5bYb9tCnK/u5dv/LhZpBXMJWVT/iEqkqP0FIWZu2qxFd0pEOCSdaU6QZF
4MIgh0IXhwHwSmb4v7d2K2dDPvIrguSLanSKMH7JjGSvYD3/vRs037gPX8u3bD+x5mcspt29soG6
Lg3kNVdWjgvj8P1ifnh1cr682uM5dgzDIgkYRGcDA7MlfRksQPf9669w6Vk+W7sBvaVWXPKMTbgG
cZI5mXgh4hIPJsS9Kb8yGC/MXu/HmA9fBYFvp5PBSVaxMm7y1txFoUryT/hdwpacBthCtSS+Mrdc
GjVny3kUC8yEWkPmdNG8pGRSASYPr1RXL7y2fDbyk3IKKiyYXK2RLATZs7dTGEdXxuSF+42U9Jen
KSD4KJPxczldZ5ICIPaGly/RywBNufK8vm86Phn28tmw5xnqvKDKeAt6Z0MdrCiIbUTWgIUdi7cu
OtkamjYiJMSLjDVjZFLIAkqufrWDoeOmhFrCiFqmcrcgiHQP7O7935S9uGmZNKRA7Cxgjhos2KE5
0T9dREl1Zda9dO3ny/bhGSpxmOsWgR/gfrNHfK6E7iZXpohL50/5bI4YotyEyZ6yo1GlJ1P+S4iD
RRp2LJ7hQJKlmDC/MzF9PeQuzL3y/AU/fBGdknRTA/1yVAtKsZFiC/+jQ7oDOcPxxmCB93hxfeq9
9FSdbRwCfAQyOL/BGaVvtixtm6pbVpBXRwmTK/dXggfZw2HodzKBpwZeqQGvOQbCMlurhKF9/Z0v
3byzaQbwZyEpIRc4RToAjA9mV5KnV2aXSy9+tptge61bwibIq63Mv6KhwX6JxPQ3X/xsOukbsk18
LRwcTYVnbfjZW5mN979zVchp/fVJCNQy6EuZezPo3aNqmm5vSKevX/p9efuPQx0q+q+vbbcyYDPo
9O/3HeVC4/3Boks26vudn+8xz1g+YeiiRzaOzwOF57S5l5SHrz/A50+5PmvmPz7lcG9rM9BrAt10
JHUtCiRNAywLd0RI8bpHFq42nYNv78qo+vw5pyb/6/t1+HobQBKjY2XjiQCZx8qG8uxVW3uSr7So
Pn/OYIv9+hZVgvIsVFgrA6Oy17FfBbt+6q9N/5deff75h2kBQFQVWR5DpAlkmyobx9BRysLfWhX1
c/G5GUeSVkTl5BBtUwAwK5G/22m4+b2bfTa8I2NQUqsWAz7aGdgWrgxZXvbViwSQxxLlkifv6ox2
6UafjfZGU9po8CG7EK617jEHyfiwZfYW+JCv1Vcv3YuzQV9XSSlXE1dLG1CgaDAM0vDx60t14aXP
NdKSGjHXy5BalLA+EUz9fzn7sh5JdSbKP/Qhmc3AKwmZtS9dXV23+8Xq7Rowi9nM8uvn0DMaVfuW
EylVbymVscMRXsInzgHl6HRRHsbT8dEynPsBDEVrOmXZyfb5sYMQ4mW91qKZQoh+5BZ6zR2QT1ty
fJ0uzIB5On6Zzw5HtXyzpMEordQTqBJQvvX7fMc/PnliH/g7qgRoIKgAnTsusAwlkm3i0y/bVWO7
sY1+l8pi52hocEsdYcyCMnPAyIB9Yip/0YU/AO4IjbvptLbtzhJnch19KychyoNA8JuSqvmKCvAr
G2Ki581kaloL4GUtZhKtDFtoMTz1Rf0GJuW9w5VpCrSALUmXQysKCxu1bPDI/WiYF9MueAD7U9/g
3FjduxN4vk4UoMniZaJsuwMGqwIH2y+cwBYU/Jwf5DbnH2yJOjTWXd1yKSDkmq758sLxdA9MbAKF
tvR88wYb/gcXmrWhCiQqy2uoTHk1fek9eTzftG2woY7j9CpJQyxJTpoDI+v6Hqr4rXgGLNdjU7qC
e6EbNhOS8guO7gAHHiocJhf8DnLcexsy8TCpB9q7890xjVRbDRTU6pmvsBq0rXOjXPaJRzS5rGlt
G89A7QfGUyBL/FW94bpyQwdvp9eGCA20pQBw6HCKCECJkrvfe3iWVVg/sslOPU9E8fnuG1ws2Cz2
bhOnOdKxQU6xEQLeujJ6U4NhGzKI3uv59k2W15YA4Fo8IQioGkA+cjuH5HmNxst2j0BfAvJO5sSD
+wYcx34cPax0Cai8cF61RaBoeOvJ2QFBWZPfh6BHBFPNp/M2Mdlc26zpEOYNgQZJatfOP7k3v/SZ
QqVutLNqGEyu48/yDIB5x0fozU5egS0UPJfh+HZR13UgmSI9gKQLBP6afNnkLb42ZfBPoPpf55s3
eLyOBYsimvezwMtGx8ZnV4AVnuJBwLazryEd0vPfMJlHC9iS2F7tsMZJgbZNBtrfVIV1PN/0tpx8
sF7TbcLfB1MoIJVJ1wVEkaX7I1fsUIN8AnWiuB6jht8L96LK4EF0G9u7DzndUoJ1FxlvS1VfPPA0
LCC2XZu93L1pHFrQghkRfLbIdKcEGQs5hC/T+mmqqsQh1+ESnc4byzQPWviiKmFeAg/G4iD4hUTD
wWqify5rWotdTkeF0mgki12ox5SR/YTCr52mDbdEqsVu4eVL3+foNU4Jsb+U3y3wp49+f2LkjtrD
ldeuV5Bvuj4/EEM8+Np9uxuCvs+gw5nmhZxBrbXM1yMkgY6LDYoufyrqnZgwjMrfdvF3/oRqMRWW
QYelFKLsB2usFmjAAGoObGh/L8N+OFB/ig6zM0GwqPWTy0a3ud+7r85LCEUFUH+nUIz6GSoUW0E3
euOOQ7Xn98s+oQW7V/mTHLZrgI+ysTyMjoz2acXan6PDfp7/hCEWdUzcjEzCTCM8tYdcAdqJfFFc
4B2/Rqbi/Ae2SfhgVdExcT3At6TBegsh3GOwETCDhKjJT6zfygFRvFv0O15gGokW9i4K0mhWw1hT
ye4WBY3PCByjIHXdiXjTQLSInyBMNo1RhjN7+TIu/8wgop8tibIdPBbM9msrd75jWFl0sByOHOAp
cfma1iKwn3jmra+khNbr+ekwta6tAA4IbYmLikxwcGdQ4YJA1fzotzjm7PR+8/4PpltHyi0S5fND
iPd3CGk+lVN1A/HMOxCJXS+jOo5LvrOQGSZbh8wNhFao0MGrg0OGU2GHx+1IXOX+jtOamt9G9y62
IS5HoIaFnRx4aKCIizK7DwswHPTMdi+7XepYOXA70BKVusivN+Kl84ZPEJgX8UWTDB3Fv7ofBGK2
oc+MDZZV7DaaLHqsarnzhGXwIB0LNxLmcXC4YA/JoFGbcVQ4DYt9Yc+1IPamsrdYhMsUySR0V9b6
dbs4nreK4dnB02FvfRG6S7nAN72geeigAetsnIA3RRnGpHtc26O/jt93E2cmH9K28dlCURDkcLCN
i/l3tymZBc3XiYKh8vxwTJGmR3LhgH7Px2j6UNUxE//21RvHg3hYdr/wmHD+I4YtXAfADePYQLMx
X1NUi34hEb8pIGvXSXJoe7CDnP+GwaH+g4CzogEKVXAop80nPE9GUBC3s/rC1rVQLjaCFeVjOfXD
Fuy4YExz9w6aJuNo23Mm3Q4HWaT2i765gd7nF6uzHjLun1qikvO2MTiRq0VyD2K5BnLNgFWQ5Sos
uoQ25OCBlOSy5rcpebfOTaRolyqAjzpEHlqQxgZQvSPusrPZmAykRTMtFWAzCgfA1RqgUQRGdz/v
wEzHeTJAbPH8GEwfcf4ewyDcaXaBsEi7EaBcKRM+VV9Q13zI8Lx+/hMmD9VCmZcZZPFqzAI4wX5s
bzmRaC9CYHk6Gg7w0jCPWvS+7gEyatTVjIkuQ2vnCG7ouQ6Hs0W9NE0w4Q1lJF9z17oCTueynuto
OErVHBS1jfMvCJWjujhKnx2gYni8yOaOFrcN6/MRUnZ4N7PA9IdMzy1I5Ha6brKKFrhQkABiOPex
vaOgulfZS8X46/luG1blP4wY7yKKVb3tEYgkpc1QVYegte9BgoR84DwWkDxdsk3yYccrtzXgg6PW
n5K0d59qFisYZBThkde3Tg4EtuxQXbUWv7B5LXih3j5HXYalf/Jm+dD6EFroc+8qV/m0szQbIldH
vmWrW9gegOFpIegNzPYqkaoGJdUzcq9v56fDNNNa5OJuY7VZEOJqiJkgXQ0mwW7HPqamtf13zvDO
33YuLjYuWASibryOBm9n4TS0rUPewsKFfFILB5WAegwgDYyov2P0D8teg8j7k/P+/27j/E+KpQcR
xpYzDR7BeYWybz/9H2hN2qx28KTIxuETX/vZAw8ZpHwgNbVCSX2MHAv8E54z3aLsrm/jMeTFeOSd
NZanFo9g3SH0BX/o4B7VzhOPwb91JJmUyLFYHgysMpCaOuy2JFfWqHZaN50G/5DD/X872P9zmKId
YJ4q5eW/Hf0OLp3b3Ia8hIriBY8UeJnHiVCG62UrsQ4vWzJZy9KtVLpGP2RLn4dVfL7Ix//Ald8N
ZLLxBI9rikyndribFLQVwJV7WdNa+JRgfxuFPQNCUos72brIg9Mv55s2za4WPpbKa8pm5L9JZn0J
LfcXTn/gMwiml/PtG0JIx45lwUAsaNuBZD/oAaNiIUTA82mvYM7U+pYkeGdz0FxwcA/AMC2pquPK
eEJCsMpf1PU/kfuu8cqppVMWeFieczANqDAp/T3At6HfOjIU+BfZDgQLC0j4up8TV6BOg+zaMu+s
Lh/PqqtjNsCJPSvwSPlAvC0PI4TK/TE/Bnl40aS6OmNiCyYfsBugpptbFsiVKrB7tUDM7XTesB/p
cD2nZMRmFQIJ7E3sU9SotxD4CgGilKrsosvu/UQ7e/QBaxsApWUKSvgcqhdu7ryU4CCxdpzn4xnw
dGwdW6K87p1Wpjap/y2nZoFyNgTiQUbGk4vcUwfUNVHRgwgQLO6ihfjkuFiHprwQrkG0Q8cCugfI
+6H3yvWOdYf3VQjinu+2aXadv0N2VZOdzy3YOdYILIySnETxa5a/ZdfvrfDb0vXBgYxoq2Vl8RyM
IZFKQ7ymO2BOnq1fgDaK8GV7g4/yAqlV/xRCkwrQT+y3R5ZB5h0EJ1DHiG6QK4ekQ/2pw+2IB+O1
X91T3l0Pw32e2a8R/itCOX5pgwjedz9Ho5dIyGXVzQ2eVqF3/2uAXqGfW99I1G2JjbCugQZdb4EF
S7Po6bwNDcsH0RZt1kGAHSZEVQ1EFpMJbx94+Xb26FYMW7KrA/TanEPniaJchLD2FAAhjRotiIGg
2LIIQXMzH1vUVLlWv7O7fRwqro7Zw5kHXH5Ism/s+neA6H9HBTok9Jp/zxvrY4cDZ+3fDrdwKBnX
ofA3MY4odlv+4EOh+VCFDXSg/B2v/nhGXB2HB52rdhkgBZpmPjCtQ77ed/7e+43JPlowBpVbgqMC
q23uiJQGIrE2jjV/Op63j6l5LSCbnK1BMYL4JcrUkxqHAxgabp1xLxNtsowWjXYfBLPHUNOeRdA7
y3j0G0Jte3cvU+NaIBQoZQWhFfpORn5NI3lFoUxy3iwGt9ERax2ze+EKVIP3bvGjXV9nMHIjBV0d
sk3w8fw3DAXNKPb52ze9sh3GSklQAirRQ3nrNcc+7Ux/xHheRzY/2J33Ayq/ZcAO88guytq7oRYR
YnVmIHZA5Y6ns0dRR1c+xLanOtq51psst/3+7tykWqeQkwRU0Smd+0pkMcn7xMP9xNoDBpm+sLny
uy/kOVXEzeFTcqAvZZ7/6zZgaoHZkNuSO6eQbQr+u4u4OrLNWwPqVD3KO5FuBTMg869FEaZjXj+E
ONe7tbwffWjBn3cEgx+HWoj7qNnllAX4GCcPPZuh4HFheIdaeE9YzH1cHuFifm7fDiKAUPXKmiOJ
2vbX+d6bpkMLccw3UR5H76FI9cVaIUXCIBrrlA8t2Qt00ye0QM+Uvzg+FPfSIGBfx9VJgqY7BHKJ
uzV6Pj8KwzqoA9lQiCfnBTAI0DKKRJZgPV7a27IN0vPNG6ZYx7JNS1gUfTHRdAxs8KR14nkoncve
a0D58ndAcDGXo2pgHpr193bXKRCl7mHqTXbRwjkjPqo2RnTc8XnCGpAGioA+5qCJ24k0k2W0aIag
b+Wt+Yzq/hkizEH94FfNRQclVwemDaNPK54r8IhNzR1bofQR7HGqmcyihSxkGBldAb7flOT8uAfn
RryM2R0nIIo/7zGGFUiHpg28LPvMg136m5IkeLdnhf/kgCi0qT45XXWh22vBS+W4LJ47QTJ9YNBh
ux8g/axArXd+DCYraXEbjMSBNB2sFC7Sewa2oTw6S77cqKySl+1mOlKNTX2YlQHmuAMXXGyB+J5z
96Ta/6c/YeRYMAxBR6uFtlWrWYACxGrDe78UN2ITT4QvXWQhHa1GUKjbVJWCSsnYnGbHOwgaQsJX
7GzGpiOGTjBm5aiCR4kAokvI66izcCtZoFiKmu3f1WJ/W4PpoURQCGInqGCNUNneZDvf3lafD7ZQ
HcnGeTYOxRYiizcc/ZmUKCwovo41/eFS9gDdtT3C14+RRwAP/r38zZYd9M2CMXrWl6Z6xEXFbhhY
PN7m9atrfbGHOtvxZ9OQtKi3UUySD2WHzIc3VocVFKSHLh9kCsJZcehA0HYAncJe2s+w6f0hIH13
zPHDgUDuCJ43WtP6eWJd/bi0uUx7Pn8nhF8GUgUd2N/Ww646E2g2+2lVWZ9KaPUIq7qoetHVgW72
DKgOApSmc+Q+orD2wAZ5dT5uDLuGjmrrW4hrucVIUw+nTOXwFMDI5LKmtwX5nd0JHkzzcMUkjxWk
tFeIo4Ce1dpzIcOs+tpe3cwOFKPWDOxka3bY7lvZXEHOKzyJpdyxjekT2pbtL+HCVAfloz+QgUCd
FFIU+QAsVts1e+zyhnVRh6zZWwE1q3Feopy/zqhBOYSooOiW3N45FJs+oEW1aoLZciSmoaZQ7agK
qEaOgP/8XHIr+nl+pk2f0MI5a8AWknlgymoGqSBpalX33tBD3w8vxBc6k3b+lo09ozgec2EXi39k
SG4+gpLO/3F+AKYo0GKXjVBNHm04U6GC+gDF48qHjPr5tk3G0fZutszZ3INPMxUN++kF6+OcZzfV
dFk5hatD1KRT103OcQuF+s4cT0TUIHTx1U4IGAyjI9NmzwpIl2HtzFwvt5Nilqs84OGUHy8yjs7l
1kqvRfdRph6hgFXyIpnB72BX3ul886buaxFMoYaEbQa2x15jH6qOK0ijL3us24aZ1YFpjtMAmS3h
k6AFpoe68Mak7VpoQSxsjzvK9IltYO/WUFnjC4MNBl9Q895l4fLYMnJT4ZH5MvtogSsqHiydv/m9
m7WPUV+S10FM2ctlrWsxW6BAMSoFXHN1p5+NsK7D0r1sR/S0gC2sEieiGhyMECxoDmXuzLEvm2Ln
eGJyGy1kg1kG3HNhFh/kTthsxRhPdP163iqGU5YOQusg4jvMDaYU+pVFLJfhBq95nxcaQqM5u/Pp
8imfCCT1arYzyQYf0hFpVlc7AZjWccUCCXRTVDdhMJ4sd0zOj8dgrD+KVe9ctJxya/pDMg16jhyb
10COwajGnc6bWtcieJqhjRxJZLUpBWjcWx3Akzm7bJ51PJpXrkzUfMvZco8nreC//ci6zPl1arZi
ptlKZ+QS2KJubbBgsqXeuRCYJlSL2szyx//rQWNUQSM1+BSOzqly2fP5CTU1r4VtOUfcYg563qnh
3rakB3aw9jftIJJ4/gOmOdWCt+Uu9MdKVHf7A1Sgc6iq2bvPFH8QVR/clnQImm8tVQXoPO6Z7nzf
LdNL41kxG8lJyfYZl444asNnBk1C+NQWdLkNdWS7gaQV8Na4YUF4m/wWskWOg1xLp3pCIJ4gBnkN
YRaEK5s3IdcsiP1ygBp04YHtv9+7qRgMo+PbZqflNARuJe292o8dEQw3UQfF4ovMrkPcwmimeV0D
HyNGBlqu9nrG8M83bXAZHd6WtQKJshVN48R3YqDepHlzKiq1g3U22UVbBOwAuMs8gF38ntwrWr4F
DBrA57tuansb0rvli3hS1BAtwXK8FOIOJ2N2APn6HsnT1sMPvFFHtWUgE4LwGAyDbOh1H9ZAHkdX
cP3fRR7s8eGajK8tBzX3Kx+FbrBOA0WizPdEMkd4BwFim+/Mr8lI2pIwE1BvuBMmQDL+i4upS/Mp
Exf6pbYcTF4WNvmAxjNoKufQMw5Fs7MIm0yjbeQyHzkHD7eHN5TchewVDUuoXJESJLQOy/Dee96H
DJ/RAW7QoWqZ0+Mz4OzlQJA2gODbxXSwe1QtnP+EIWPyN87N/l/TFJBvceCmQ9X9otb06LWQXCq8
EprWdPrNHf/p/IdMY9Hu1Tzy8rbssTgTpupPS/YzKGgiO+pd2L4Wy2Ug8coBid3UHsuUt/SayvYa
/rVzujJ4qg6z8zxmVVwhDzspMcXuMj1AtOT7ZabZvvluqei4zZbB5ljlqLhfMydpR3XK3PCyfVfH
1BWuX8mZoutR6xz9fvWgcpdl4FgKd3CYJh/SorhtAK9damTCLasuDx2lj/7SXwcqTwbV+YkNZebz
hjJNghbRhd0Ow9RgjtfavW0g4k7LaI/YzjQILaSJ4ykLW7qHXWy6m6Lg2rPJURH+Z6+voj2yNkMY
6IC7texXMhAMQebtraDVzQgES1gHe0VNpvbDv33JsXnYe972pKLm+7kIXvIoeJ4X6BheNAU6+mu2
ug68HDCTmpYXkGEnSCH+e75pwwzomC/fs2QLAjCkicsTbXPgcuw7O3hooNeXT7/Of8PgQTruy7Yh
V4sqV5DT1s6G2V6PFshdd5ZrU+Pb7+/i2PUgp6YC6qV+VNSHxQnTAMnDCw2v7cZ21s4hq+E4Hcue
/ZzdB2p+O28Uk+G1+EUuwGv8bnvh496BRvS690OV8Ch/tUl2VYtsB7Nh8k0tfIWogDEBqAcJc+ct
qpPCHo5Vt+5s96ZRaAGMioJMdR1InkljIx+ZZdU1iPvXG1aAOdJFEguMnv3eyfHjjzk6BmtoWyXZ
gKkeIHCU9JwGh5qM/XFYojZGDSyF/ovfJOfn52O/cnQElkVJLchmt0q0n3rB761wL01vGsf2+zuX
tep+aqHxjVMqst0rJ8mCWpu4BJSicpyrcZ831DQGbXuOOE7y+YRkwZjJe1RRP0Di69t585jGsLnb
+zHMANwL8PentBVvG/9WJeVLW6q7tfbwaGbt+JdpBNvv7z5TQxq6s7vtrDpZCcD8t5Aluyjr5Og8
aNRqcHUNcDZiBERW1dDR2FrGvdo+k3208C4LFpDIRcdn/8parWve/uNxcsuG33uy2ibT6IFNiVqL
7X5JmuraBZ1trIp8T/f646uOs8nnvLc7CV0rsJGlSVEID6XxNqnqL501PK5sB2v88bLk6FAyrNiE
BoHrpTKiP/xlPdl4dB2DPZI7U/Pajqzs0ps6cEunqOCMYgelGVi9xUH1+c7R1PQBLYbL0B1d3nhQ
dODBJzzpHV27SteS74SXwf46E9qoFM2a3sG6GlkiqSRLR+KvMSr9rsKRXhYBOiNaFikFTSwYifuo
3KyHx3qkl8WtjhQbnLzjzmKj/wRA7HVcHvt52MmYGRxfB4aRLOvc0IXpq7o4RbkFHkt39wXPELc6
NMwLR1EP+bauibZ7hpibeqGjHT44KGk+hSDZP7Cuby/am/8ITr2PMksJG9BoWKmo3EPGq6samMYq
2nvS2Jz9v/kKR2c56xQfKxtIFpyIiuYTQZ30zUxrdl1mkiWLguAy8zv26Iz97knVAK1wdMRYH0Fy
sPSIlwIc3ZElLt36UNfQgvji8V8LVHIX8R2Hm1g6aucAaAgVHUQGNOgqQrfDJXEgL05WPYRTfteu
4hFr+06gRB8bUoeSrX4EJV4X81T57VXH+xu3z74v0PINx/xnXeEeQaD4k4gBvnh+ezX4uC4Bq1qb
RGTGoEYaPICO+LZo5p30j8HDdfIzf5O27UYg2aERqkjc16hLHtoBdXMZ809TMdoJzNn+uGwg2gaO
FxDuUwbEoFD+bzCMz0kA+aMLraQdz1cKmHyVAfM6szBtXf7ApsvEWBwdaNbN3Kq9Fi/5slXODR0Z
OdhetfeMbJpebe8eLCqGSXZe2oPDAHJpng9uuGjIsvQyq2vbdwZifUF474HBYwrjNphiZQXNTsAZ
Oq+Dy0i2rLg6A8BCyta7byyw0KPk7LLiaiTx/j55NOECaqERpqkVaBwU3tWQ5AcV1HnDGBYLHVnW
27TI8x5P1KXX/XDB6xoTEV7Xjbgq6uyylyhHh5cRPFJXUYlj99LTZALsKs7svNvxecNapAPI/Jx3
YUZQ59L00SlawekYrj2I7VE5hOg6WlWX30grkz88j+9Vn5lmXAviqu9V1Tqtl0LX+egDRevNe3Fm
OEdRLYSlsi0kn/GsTEGB3mX2F55XTcyWdWfpNnXd+dudRFVyqD3j9dfNQUQcdo19GEl9WfLB+Q9M
bCazmgJINtGAHygEUgK6xw1v8lQthO0WmXQhbKBE2yEZIn7n91ViyTxuoWa140uGb+h4saqdhOAT
oD5VgRu0l0eQ4aq+COHcW4rs1aMaZlinQFs4baM5DOA8ZHhU1Xgaa//EK7Z30zLMsI4dq0sRLNwm
NEUA1w9ezce0Q3XazoJhan0z3bsLqO30o+vPNlp3oE9PcvXQtN2n84uRqe3NYu/aXusZmtgDYK6o
SJ1vSubKmDne3unesM/r7Gatn7mFC9WLlHY/wfpyJOwOZOAJbnDZhe/ijq9FbztDnKVtgYMPS/U9
GH1kZeasP543j8lxtNDF/blq16b0Uhsdvlr8JXgL8qW7s+gcvV72CW0fjqRViQ4PbunEIH7gus19
MDk3WS4vu6r4WhBLCl3UmrVbgAVX0I9Nxt1K7D910R+c7nWsGJNhDTFy3N5mVd8p0Jk5pDpWsFds
Reqtku6RVdExEDQua+97QepXb4YMWGadAlWcaBemXUUuK652dGjZgPOMsEeckJmr5pjlJTm6uB0n
oeLTZZH4H3SZ6vnAOuGl4xjlaUHbAmCeC3HFiLK/Y1FAurmLQrReV30SEe/Ugdl8bpqUecPzRc72
H4TZkDUL/lCAvtrDn3NHydmnPNpLqRiWE539rGlGEVHEICrAyG22uG+R3Cu3NDWtxTmkU+fI3zKv
NmNPW9NBuMeRZGpai/KIRzUZWmwPwxwloSzuuScvu+nouDJcPanlTyGSQM161ZcoEpnkP2DOWLp/
uGzHHb80rLOeFuNNX43t2g7IoizLbc3ux/k6QgVyNubptHw57zoGI+kwM877iILmHRfQLKDffH/k
X0lJl72KFFPz2pl7aRixrLkAqpi4t9VIyjivy52uG86rOqLMIlMlRZVtYTs+RouwDz1DqbSUbrz2
4fU8lb+hA9qcAKWrk/PWMsyIrgBaV63vArfigd198r6WNifVYZZNu8RR6QR3UVENWdyKqn86/z3D
RqUjz4aKqaJVHGmckD+WUefFfdZ8VoATnW/fkMfR0WcddSFqmmMnR4E7+TwP2USSTgbgoI46cCqk
7TT7Vlx3a98cRF1bl8n/AST295pIcFjz+9xyU1oAYzG740+wOx/8yn6GMdPzYzO5nrayNEsV9Tk4
VlKf1l08wrOhTBpexiHvuNriQnKU0EPgCkuiQ9+abhAH22Z7FbemrmuHB3fsIGjDmZu2nSrimqLX
k13v8XyaJl1bVoCrsHKQciHkiXsHwu5HO6qvrRK3pImieMFtU2BU9iBBBg/WsWrgwp9ZNGxDWbrr
zJPQ9VoOObOvLppkHaw2z7VXW5vi6VCCs1Q03vwJz8F8B6BgWGF0vBqN/DCSRR+C7Ypjdxq2iajz
tfUB6yuhSB/QwmrjPLLsIQE1Dn2axyrsdlK4BifQZUpJ38ysDJHfAuuFD7kpz4rumF33l5VKODrm
bI36gQSsDFJXVs7n0ffl4xyK+bIia0cXE8WlmAsrx8QHNDv0PFzjXtphfNm0a9HnyMGZOEdsYxaK
ZMncG8kzdWHjWvRRakVluKBxOyraI7Gq78O67GVwDCobjq4Zijuf1SkLrXfYq9iwHvi6PuLi8Uwq
8hz0eNbO+W+LtTdtWT4PKOJ3c7y9SQtkKt1AYh/pgA4SeSKzfo61/HrenoYlQUemoXyzlRngAmkz
dsc/lcfdcF2wlhynaumxxalrGzWLO2Fl8GwdpNZPYDPJeemnqGRfAJkPv20VZedHYmp727nf3Xzn
xl5KQSLUGDUM8nccejZ5YnvS3rHUdmr/4G6kc0n1QmaCWLAU4d03xdh9Rp2kl+GjXdufLhuCvjn2
KIlbFNbneWb5wZrbHFxb9V6O1TSAzXDvDERJFTVzjxVztIokLOwne1UvsxRD0jlVceEsaHsv6CK4
51i48xTqxXWdk8PEzuuui6XWMAVa8PMoXAlXyM1bXjiLQx56sowtVFoCaEfIrehA2DJMpEusjNfX
C2CjYD7ylutibuXRGdvlCrpV4U1pLetr7gXiiq+kB0NNsD6h0DtLch44KaeKvjay/7qQtTv1/ZA/
rss83PLJRf15rtTt4Ib0sXSi5lkUILsseGjHHmTtH/0+A9wp8shyE4iwvPeVrP7xuqo42WHGH5tR
Yf8YcucwhNV8wjtdc2+xcr0BWlkmdC76524WyEvXBaQc8Hh6u6oV/FxI6hfT3Yheg+kI1SxhWc2H
hor6ze7X+oFDnSEWfYRbugpQVhdzHICzQ8gdCJ8Kkv1TN1tVpUsrAVVOFCHHXgAaVihBsu8sH5tb
4UP5NQh667H0cgssoYO6mtgAUXcadTd+0Ys4d7p/bQIs6biIn6zG0+JUzFYy9xZJgWYSJ1nY/kFa
7U9qres/K5i4Uin77hBla3ft+t0aR/ZqRUnWyvJgt9PjYMvq2opq+66w7eXYDZDKaS2RP9lO1KcR
gDKJM6HOt3ODArdb/xpCF4+zA+0eVJsVh0ZNRTzz5ibya/u0hHQ9Ejw9ffMmOZ7cljaxKmVxGGqg
ertN+ZeslDzOQDMgg05uC5RqJ87SBAkyt09OYb34swc2TsV/ZIH80YmiuZt9oQ5OrdZTEC11SueQ
X/l+uCTtwpwynqoBQrYjbpiM+DXkNgN21ba2wrOu6BOnV0Uazg2PfbXIOmnXrjyWxfKvvazRk1Ph
cgqepBUZjciB4rYr70ACJR4rEBoiPiv/ugta50B8gu4jQxUP/QIUY4SCINcurSTLwu7k0FEmXtOs
sfBR4+3KHk/uY5Yl81p8WT0oYn5rc9U81vUsk2xyn21/GYBnK0JI6EGF++CW80mu6zjHnTO0t+tY
swWJlobGWaM4qDLFmJA+L49yaTqoN+P0fpQqdNM6yAWqqlQzhHFm5bgFAXYhvuAktPK71adDeCus
OuNPYhHdlLgNgdnCJadOHExiWG+KoI5UEob5MryKtRxmVCa6edQna0UIuZO+nWP+AcA+kQw7aSLa
oWSwMWj1D0IGjpuUk6irY2kPeKDgPG9/hj1v43l0QeLpTG31hhRAMR9LBPZnbg/FdFReWXSpWKa6
upnEun6DDcP7eh3DCkxki8NjiDk6931WesWt6mxix8oJ26fFLdmbBFPMI8Jr7GIvg6pI3C+gh/D5
VLxC+WqNEo+MAfRqkc+306Gvuq/2FBVvEF2sr+qis92DsscujFc5TqD3mBznWpQZ5MkVhMqXI4hL
R3LFmXSwKEVNgecdUF35kAS1PRWmirMpe0KJVhfEvOtC97DM1lShzDVzt9capztJ16m9A3NoH6UL
cliPEAeZnvDea/dxNdI5g+B20MuHHMdLcRqbqewO3GfKji3AKCrQqkOSJonc1hUvcxEVIhHF1Ijj
6I1c3peejNxjznqBy9oqSzuBPkf36hSDUx3p6ttT0iGS+mtcjHgYV3MT9l+KrlzWI59qP3rwmog1
b/7aB3kKgEDZA8UBYuIiFh3E/27m0F7qa9TaO98a5ofTZ4+6DmwNhK1kn8uKduI+y0SP4buin5oY
NO39L4YUyfSZF2sb3HHXAhq0jFT4ikJXFty3Ecv5wWtayJPK0p/qR1fI3MHN1lX8oUcSHtrNK161
bsdhondFqAQboUzlNuqe1jKUb9CG64cY/CPLWsYFysYjKx7oWM9vS0DC+jpaoFyICGyndZZAe9nN
cDfk01A9qXD06+PYi5VlVwJ1b/JqwDZgPUX21NApdnJMn0jWoJF48R/a2m2+tZPCM1wcdFBlx0ok
lqVLQBFX2p9LlrlOwv8PR1e2ZamKBb+ItVBU8FU9c56c5xdXZlVdcABHFPz6jtOvt7uqMhXZe0fE
jqgwye7IpoPmltFGY1jsMc5wHFvJi6rsoo+Bh8N9osIGXnhgL/6EfmLsiJ8hHp9qGc10N5Vy3PJo
IDUKjLNYmVvntr/OXARp4YOqlcUEd/E2m6B9BGgZUPoAuxdcSooP/ZqNk7FjIaqEqaKd4Ql2YJOD
zw60EcZljQ30tAuCZTYZDbse5upLi7/M6bLj8K+ccOYgglz5ueu3sbqO/co+1zHxMV50HE6Zx51R
HrXsVXC4eRnXRW2VG//U1dTbY19vm8mWCj/OXaKWjv64jvZjbspQEfDFgJ4f8a021WnEfsL8ZJCp
NeXj7Ju4wAqM4BmJE/upmmSk97NBJvNBRGH6PtWUCnzAjpGscS5+UYNf2LFeQ47IEOvpxXOESBaO
8XUEG2o8ugmaKp5HJOQ+j3k4y9PWtpY9b/OsXSa1rfqss6VdT4nc5vDI0Mjh0XTMT9eydwZLzJvs
ugMS3a3KZNK3PGsInDIvQ5v6YCf7TgfPtJ8d1FmynuI94hg7mbfEifbRR6Zvdn3S1PwUO44aPgx+
hZygHmR/6mH0V76WaUrtjjYsss+8x25Ohqs8hfNPZ4f2Nd2SluYOeJ+AY5xbOo0acGMbga3ZFXd1
JDQ+IQVyKi4VwiaVDfo4s4jaaB9WGYtba7fM/RMLYvfbxSgvBdzXbVxQO27PURxxgnKa9s2XTWew
7hSADysqo9ZrqWYV5amYXQs4M2Q+Z3TtkSm1YCly70ya+iFTTQm7jzQl/0Ul7D9gOBPj0GWjx3fx
CIcn2uGMcU2mewZXY/0Eg0k7HQc6pZ9VQoPwoxYEnih5M7Bx/RYW9ouIjYCytLyIbdO62iFqZrTX
uu5jvV/qCUxZiis7PI4NItjgxaiC9cnccjcfWFx3LG+klA6OZH6o9w1WQ7kvUEyCfi1ucAE8D4e1
gqTDD+U4FMiR5XXertMa/0WVG8o9r0ciz2jCU52VMFwIICrqdP0VR914XUuDbO4y0Vr8tuk69ocE
KwzdM2RPatuXbh7C4yaScswSI+j45IMRK4ZsxUbwDqgdthKFY9TmMekngT15bEA8r3LgAaaVCR5n
vYpKXYxSGEhHhY2GW5OIZqLqhf+nQf5vF6Y5dB2MjnAmiVVdRWdWLUFv89GNfsanT3GbPDisfyd3
adPKp0SHbVz0WBu02QYPfw0UNln7woqRVVdSp9zmJMQfuFKOBIHjFs9Yq4zmPqhekm4N3sYKDdKh
QbhecEh7Nuh7bWDlmukxkjJHqk4wIeVgiVdY2k2aI1U88JYc2OhmRFWyOvSZqNcyyWdIpaC3pSLd
oCy9mf1d0epMy5du+2m6w6LDUJ7qcGDqk3ciYVCKlbMubIRUQjjMENcecPv3RGZmG0WPZQWLuFDM
FLP510ezF3lqPRCybmtIn9lgDujZl4qiDC1+6L4jiVKzby2iGfHPT+1aTOUq2mIYZIjskI2sQ53R
1EXTMSzDOtwj96WiWYmzw998qsBQJMR05SerUAdPALZ8jXTp1W8/64YVn1wi3SbJF3yV851IeMQy
vslq2i82IssZnQLaOtv0iTmVyPcb9mHJSHsMVO/HfAUVkr6iy9jkb8SmGndzHMw4/0b3aoAR2CpU
3uq14Whq2FL7A7cTqU7LuoTqGq9BeXN5Qnv7VFWz9IcSzfZ6DMc+6R/gCtewO3FbYjxiDJHmmPKR
wpg11rb52/O2ox/hLMbqrcYSbHrdjAXJlmN9WC/f0di39XGrQJjCBp8wf+gaZM/+mWvW6n01d7Z7
XjQM0PYVmmGWE5+M02VwvalxHciJoXnlU4KUeYUI9XWfSk5iyB0Rw3mdKEpjHjDf1IdFwHX/pHmi
hwu+5sa9eNVYmpcUFAuOhQHXzONBx3mQTqMtRgHn2X3FyhoS5RQD3z4NPJxM135a6c3Zr1anzgY8
zeRSjXQnOaR7D+U2bpHM2rhBo9qvi5s+bSz6MkOXoKvnbVrS9Lnjm013vZNRgFFydFE+dtH0ljSh
sH+3QVQBRERDiT7MdNYeWVwJW8BGYprOJJF+e4yNX6ZcdpOzL1rCG+3SwWHS5sFi3B2d1DzuE54O
j3LrDMnEQtP1owsrlRznLe7h8d4rNv9DiIsNEDuAknFNGyCdeThx8aSqeDZHp6CvLUqn4r+RT8tw
zoN2DIF2QjsVNVeS2o6cSGB7leNO7VSho1gaiArnOrkyiLZSdPfVtO5SXI7Lo43xO59iLI1H+xhm
sO1vua24HQsmTOQzZjZJclYSWhUwFjMMA0cziz6bhs659x7R4vZUVjqM99iVrPUBGICPLyhxNviA
xRWMSf/2M2cVA327SrS9gaihW+82ovX3RqY03WtkLHX51NysWyIG7D7dhRuF1/2HVWEcQUCPVTF3
CdOxCY8rRNFT/dPYZWwtdt+WENvbcCSnSTEuxq8Ydzfb5DSBS1wOkZHsdrxawvCuFRON0gyNkOl9
PuFvFjs5LsumMySc9YzidbQ++kSnJge0bUNTqb8aqzSkWNN+cvsFGV/yaEw4nZa6UUkmPCrHV5y6
Mf1K1RhOz1ZVhj+bjmOI1nTGfJX2wVJwWtMDR9PR5pOJ4y7HbC6OeAv8YbRDuUDtFm6PqdbdesL8
RYNLhOyn8pqSeXgWaOFV3nONAN9g8gzL9gtbhgcysQCezstmd2EIPW8ewSIFYXbdsL4kgbHhLplM
2hbdNC8ZDw3jV1WqtiwirmeD/zyE/BqYiiSZbMPmAx9a22Rzq8yjj1G9d7EbW5g1D2a684pDu9Mn
RP3CaRtfYgS4Df6+CTiEHJ6Iy5cPyfSJOo+q1+ICfuB2hIoP+pmVZmsHo67Z12O3T5iTTZHwgag8
XTWEwqg6frwPLFumw4J8qiHTZuWhzixdEw0Pai5H9jIsMIvKSDMqmc+O3XzizVYuCIGIopEueStR
8HNiyuCpFmUP1U4c/leFUyIzG67AosJ4CB/HqOduZx2YzqxfkBoLq8KhifH7m3iEXLLFyKHGCTUB
ibWYp8IBfrq7JKpYhfYTcNOThucjkigkz8cwIgWaX3WnCA0f4iZZMqRkRB+kmscaUavRgGnSrxHq
gq3qXYXPW2YUMRLAReI2fmBRneg8ngxcCYjuZzQHvReY2mNLz7gYtjcb9XG+YaJoC7+S5ohhupX7
AVPIHQr+dEhV6f7N0/wD1Kw6RktX7wZO+52g81s6xA/z1Jb7GpZwZ1Mhjatu6wBNL3JUslJWI55j
4nlGFSzfC/TD/IGZeQM8BlWHOWE4HeFLrlgyPWxLCIqOiAYm96phdd6vJdAHN3xiHnh0horT7QS+
ys35l2BrX1TiZ4zakXpMFKCwJpy0/HI4dmfgQFbk09hWhYiq6ZlVsX4DV6zDHZBPGCPbNCa/dFx0
blVzX1LM3rrl9BBM/ZbrAbvHJBtmGeQ+9eEJRi+yzTiQg2fng67LKKwAiq4O+A+Ma9YC21DxM17N
eE+60mEnt2Mv1izqL/jGPhsN0s8SSBEzDzDqJbCmYkguE1+Ia6RZoxcN7VqokDeLmhyoZcANoWsY
oiorCiTCYdBKVXffshJjjbPv0um+SJuozJsRnuvnbvbzR9Vh37KoEIJR5rcZM1+3hhdujgDnD8C9
UiTBJHbdlbJ9ISgYx0U3CDtBhgOsvjoso7vlPybKAWjqclYifnId+C2jKKalbnrVprvQVl9osn1K
NiBhNkQKfT1V5wRo00bCf07aIcfBPIxcvsype6ZcPYylO0cxpqW6hIt7sHQv9dBe0eS9RaV/kEZ9
lTPEEwzNQPX/ttNiAGnX+cW6+Of2h0ndidyb9BntTPuEC+/MY0wBW7h+tjH8S1HwuiLxI6zd2vGw
ws8375AHMkwY9chcF0zr216iSs7AhfylEpSfXB2l8J+J4y8mNMDcMZ5dQcr+0HTBBSaK70zJlwo5
z5kw5L2m6amb4r+d6AMoCZaumNLN54jHnjKzBIgyAEHuZnlXsVaC4kJDKbr12Mz40nrL7yq/XTEf
PqHVAZRSqjxS7JSuZZG0BO0Lcl5YWe3mIPjLffWO8fBP5SoEmkw2C3t1BR76WQpy3gK8Xuwl/jd3
oFIVOxJG86Rqv4EjXgDCvtOAXYgHa2SmVyXB5aLwwZK/egJ0hJqYHMuG/terPofrfpmPI3mkk1c5
IPR7SdOjm7YXzAxX4BKfZZL+2mr+ZlS/1TF9A/wBt2/xMVfAb8nMjk18Ey/Vj93Sv6aTW3KWtGDx
Sz4i1CHA7kekd0YAeHCqyqu2O6wz+YblMsvSug/2SRTKoyNLFrHqEmmwX/WILgpZlvDYuPmtJrc0
c7Ivx0hnW03futDDf2XAEld/6uALjYX35HET865roj0KwGvXpher1U53IErTmpwA16Kw1EetykNv
kYIC4MDi0iVl1okxh9aLZS7qgr2DU5BZtwm3x/ilFZ5ImwznelXHchpe4k0fYwC8qDBpkjnfTfnE
p/MWy7233W4J5p8etsWUr7g+EDeBOCTq1jhbEHMTtdFLgP4at8hVIv6qB75V2v4DeP83Z53asZn+
VNGtBLHgKM3wjiEpyQZv9x3+LgqGJhAcNqjbQfe2uD132EZeDNgaskaZ7NdXhNhdHHTTNdiBekN4
kUAW0yr4YSqr+hir9mWcmlck3Y45ZPsmC9v2J0DQoE2gTk/65ODIcM/DChuivjxXMniaJvslBPuA
tuZsRPXGUlArt5gz4vghQsOv1vJODlWTKaEvjdSF5PrQrXK/quoPTKp2CQt2AEIvaTqjasKRJU9Y
n8elOerSPSMpQuSAywrViSLsMeXFmJ/XKviu6DBkRicYAqCsyjp0XxkcemoAPWtX0H56C0zd4Lpu
VTFu8SeKwHPMlj1QVZ1JaNNOzm8PUsZ/gd8c4LJ/Uk7cp97+l9bB11hVZ1dN95FzD7zbtowrjDDa
7EfkTwi6vCyxwX9TR7K6+1rSO8u7v25SBYwcCokiBYxw+WgiCUtyvQf1/IB4vBeSmEPVmvd+S851
vRVtiiDKkSPUdCVZrVCI4zF5p918JEl6B1+I11s4b43UZOxUXgLk3lEGVyFqkv+GoD5WhBzDVh4B
iN51RL3q0J5TXxdJ2L1sLNm3oH1B2u3cxJ8QZvuHpzO+PNDeHSj2zFH2GKA2Zl6pvWwXkSNE+b8u
3U5Dvz21aglz1LXnxup7Iod76scjv3m6262BvJ+cwhFDLS6z5yRye4Ay1yoRdbZG9KsJ1keMlZ/l
Il+irdxhVDtWtf7shq3gpEKzi8rg+ugVuMoVfdSc1fXyb8R5FyvJq8i9ONV/GC/Prez2ljentuY7
KfpziGazCefTKuhpSNnVhrg9VJiWwFn1PgyrIg67w9YgaIisjxBhv9fNBFCe3oVBD1m8wazeIV4Z
RQiBrDZAIlw/P62krACKACaF7DbKGW7f21uDavkEy/QdRrTroIFH1rH9nKl7GiX7Wfumz7xbAXDR
M0USlqvaQwCMXscNpCvtM6wAPjtckC6dTwsZi2gs8f2bRz7joHLjn7laLnGDDQO6qRq3rzi2rrxg
I6oAFH40kr94yQ98Kr8Huz6QUC/ZNA53ZFiucmzPNAoeUpfeY6HpfvPjz+3ETibMw3FRO7O1BzID
ZRnCs5jZm6lnwCwkOLVd/QKJ0NWvqs1iEyK2N6BIMwPnNwThyaTmnTn2NQuyZg2NH1WnUH6r95TL
d/T+9ymqknOsqMPlvgzl6wDVqwGsEvfTTizLsUEjdtvjEkWFRgSxQ+YhlvPfSszfeCMvaHRgdDrv
Edz0d+2AUKx6eeipPZasfVp1ethsdNzgOgbfz9x35g75LH/cIHLHI3jf4MNIu+gSejnlq4UIHpnc
r/Fa0kIK+rDM/EczeRpV2eygtDtiSeqoSvHVJXj1gkQZB+i060AwYs7D2zLjrw/V1+3Peo2t+sVf
Qh79Bzdp5B3iUSJi4NGHwVHX+rHj5gg3k+cJ0Iiat/ehI1fb32weqD4hzjCDNybL/Fj1RUyh/7H+
NeT1P8SZwQMxueMSqFkY9e88TS5wJE+ylCANTiI0wi3kGqfLG0n828TNf3BXuh8E+YpS8DsoELqt
f2NjjqNw983YX+Q2nJNw3MdGPi9t98+z9XlS+ld17pVr+N7E1cf/D7qu+sNWJuclSO7nhT80Kw5b
EMnHNQmTA0yLVR7q7R38NPCHTh4GQF8FwHAUP7xVbLZeJkTY4rwe0qm5H0J5iuOyzAYafmPNYb/S
Msk2k16TcRmzDmBcnAKob5QsVNN94AK4kjj8XQ2/zCT4NVN7ut1g1tXfaZnGGVCZB2rFuzZwHijB
RSd4binCN6dZ3LEtzkzb5bFVz0qhxU5vd7xtGvxD804ladGjUic8OFTIL+VBmFHfdBmO9XuqnM8g
JjrOfnmDQQxOYYPo+aYNgVKC8gc0kA0d0iiaATRITcanymFuWhGYg+nsGbanFz8MSa6TfoeHQXEt
pt9kqnFztMF9gMIyW8oL0NuPxPBzLb3NIPqSaEEwa8Gr+aLQEs9J8qeZ4ztSx/NJY6zEmvYZrONu
GjuabVEooOMJ0qsYt1fwxP/ZyFxuj8tM8YFWzQ9ZwxQ5b8Nlmlexd0H5syIMNg9W+mMBejSZsZH+
UIPUv7bb3iSgEbyMAY0hRxNLfoCcsh+044gYh8k7njZGatCCTVXtly6Yzp0o9aHpodIE6nrWC95a
kPLXhih/ZGuQiLxaJvNLqh6B98uK5zGnMajXvtubOVKZmfS3jGOeE9LfJYhZ8ngmpQhT+ONpcfBs
+7pdQIn2/wZOUDH6+mvW/sxq4Olzn7wYlbyNiMjOQ4fmAhxAinqafs7QFCw9QKgab10xc/W1u0YG
NxbqRdWD4+cqaHeuiU5srZrbMKqzmg45Vg7I3sd8/bNB+SbyhaT0Hzz0kj1LjAH8CPfdaDFlxj2+
PlhjEuxqE35Ed4/jAMlxBoIz3AENJw+1Wuz3KtYyB/sANrFqAbz0CaSVUY3pNQut9Z+S87pYDBf7
OQS4FsSpvtIOcPPmuyDIIAP0BUkh4pDQ5yCdsRcvvW122N/F8tRgq+5ucaZOsxEfYrHArPnNOc9Z
4XWVFDGsTbesTSuM2kRokWbrVsv7Zu06TDS0PkTGk4+p6tb9jB75xFoOQQGgLIxAEZf7Bqb+cIgR
wy7dsKNV+w3BWC2rvwWY2lf024hBGqK4A1OmQOxAsRvpFcY7A13zCl4zcR47OkJaEUVD90ZqbzeQ
HU6YrJKzeIZ2A17+SIUwBdJ4tzN+rh56Ee1ZPowuufPlwMBFd2yFaqNJaJwPkQy/4eBc91nrkvK7
xYm7w0w1XUot4tMED2nwG8n2LpNgObcTGKG0rkE9hPPV05E+qaWR4bVejYTdIvJdZNbH0/il6kia
u1oPE9npeZbnCiT2LpZoGJZhwQUSmfI+UNVoM72Ifn+LERafZnIsKThULlXRYr9W3EfNond1zaJH
9EWszdvSJ6cG7/khSqNxt040HGCZ1dnnxjN2tnZIXmHDUl8dKOFrGRv0CWtKzvHQqD1OflMMKRUH
hvibjNf4IuoQ6yesiROQ5ZrvwlWFZwDEKq9Sv+QyEfgL5qbZDwPUJNmNf98DPvZ7xPKQr24Jk695
ouYpboP6DKBm9PsyHDuMO255qLkVh0HGs836DbCub5n82CzhPAtKmx7mue+Peoos0AzohFbtBKDM
ej7NTNdrMQBggm0HB2CpMVTBjerVtpPPNfBCdbctPkbolGv3qcfoujGXZBG++CyxtchJg+8US57N
uQpFnyfQqxxFlxRAFWvAC8ORjnYXD+tpjUzuHAWQg4BZtFJDVzRNDFpEh+8YFoYcP5TMGhFcKkuO
EU93zPGnKN0CHAvxgYiZN06bD91ZNGhAqkeQWvAFeURzeQ+/pSZrJ2TKMQtgRwi4JPUD/tPI/wQ9
/+ujackB9+p8bedn0qzvk06D3AhS5w56GSLoFbTUodfpnU2qOleVe7DrAg+82v3H+HbV8VhldKAH
vN97EtD+OpbVXY071DXlderQTXjS5MgJCgubWr4Pe39KDPtq6xBunvIw93TvE3YXwscZBM59Epnf
inQnp6N92ZkHM0LlJFv+RJS7S+YxzuBLXh/LqM1FA9CBb8FhZZJlqm3HPSIAIIkJwaDZruGYFnoM
ejclVxBbNBOT2UHx0hQg79FdDoVhpst4g9JgJHvvyu3f7bdeVnrox/WXwsWrt6jKOKdFKlacIcRq
zeawTfZIpmC3hv6ggugMP23clbMGpwHZ3DaAzdLbfy2lrzVu6KKl8AbYBg0+hKI8uT8rEUPmJ/ve
4MhgL7J7nCFQ6/Qw5xNsSlwC6ii4hZlYiQK9IgB9xkXqjeyyUJLrssT3iXd7TsJD2yDYKRC4IvlD
P3s0P/ErtM3fVCXfniEfsOMUiApAxoHtbz97StzBDAlee8VObcjuCceU4BXAINfVfQ4n2juGQzZB
zyTi+trjaR+I4GYP84oztkQBturpeUm3h02quwna2rLGxNxFQZKtYSOueM2vFew4RrjrZRZh84gK
6Y/bUiKKb04fV/zJuE1fNhm/SsbuuaDPpanvBjUXUQVeEVo1SBDcAZjfI8FTZ9JkhGCVfRIXAt3N
TNVPqMmjqkok+rnz7TdaODy5dPrZRPZhGoIvFpK9pekbdHaAjhVkN+1SJCrAJEzz1jZ1wYG2ROV4
gLN9Zpz7AMolwTVDS9hHBzS5D7cnGs79o0iaY18O91HV/IWXPwROWxGM09OcbDSzkA3AfPwvLHaL
Ma0+wG8curo60ghCs8XKvaH1uVEux/x8tOWTi+RHd9M+UEL/8EA8R2tU0HHMTNW/314V2DBbQJNT
RKIvAv2HVeQ+lOYShOFjxEuKCSn4E4GjuP0PBriqSwG2ChABpD9CZQlOqEfDxbcMxeEO8utiLt0R
FBiKMx98XkKxoylqBJvyvvzGj/ikYdsUkHfC1clSaCccAGSkubFfKG8KZlgucQNQgmNulqfbz2GS
8QrZzK4X7QMmpceB4tzBXqpJkSE5xWAQQPb/evg9zKIuQtC68OjKa2svEnqEJiW5nKYXwkWJtmna
Ds7ADTik7ozjDm5k2QezfUAxz8cFw30KYBXQGxp0cki7X+RE4+8HipnpmuVjau77Sv/HXPgctDaP
Uleo2vzcogaJN7h2gXGq5TSE5Z9uBi3shrMJv2dSP0ajPTaUHpvtJ+LrCTn3eI7YhoRSeIw/CWJS
+BzsaSCOZYKJTQz9Syr0EWZmyAdLQELEbX57CrfzUa2u2BTT0IcG36PZDv16MzorUa86/Xex7RsZ
9IMtbymcQXfEyPrv/78CvNj2DImICbWY9uR5XJtD5cUXLq8LVpZ+hbQYHIjFQWtrm811mwnR/IXI
pr/EgasPW50cXWQ/Idayd9VE/F8SKrmcgcroIevnChKXMmItvrpJ720S+DN1pf3UBk+0rXDFBCkE
FWDLQXUs4ARHTdChgf2N5nq7oPlJH+gy6HfhZHISva/+lZBEFvG0BI/hgmuEcjLjM1/UCmLJ7qHf
SHFD+/QxYtQAw4bcM0gShZDMwH1QiTmpkc2DbWePfhCcZ7OCoakH2AR5jPuZSptyg1UCxUMJ0YpG
yZhcN7CnV6j9tr2ZBDtNozJ575jIgmkCIQ/q6rCGBvsXSsWQGdXRecDQ9+WDZMyDbVtO3pb1LhXV
dBKVGlaMQ/YnBtl9pHSstmOnS/msyuXVgIwsrGy4zWJGgNjdooZAGi87NUEI7NvoPLMuOdVb89EF
YYk12q17V0BVERuHelyXH2Ls32iHzUWzNPsQMZKZj4JHVdsmE209ZEO6NjnY/Ahygi7I4P1NM3Du
MuPVkGCS0+bY4l+8Q9bnw7wquptnNhxSt7E8ZNDoyjj8NyDdPWMLgA9c5PHJbIzg+LnmMTUbBbAK
mytpnb7ORrzWLLizMdSfAib0QAT2azgGGcNPmLm6u0yM/JvjbQWWqMnRdaRDkW3MyzJMam8XNN6Q
yk7Jb4LurxDt/JSwcf4abZ3mkAze9KAgh9tp+g9I8ndJzb2d9Q1KWtKc+uiDc/qd9gtolsQCwe77
8QAjD0xd4fC5IgcHgmLxivPJL07P1Tmq4kfn12NgNJ7CCiXGehB8OcWEvgsubWYgqLxMEZBrPlmT
Q1dymer4RSa6PXqL1rVLkx6X1tIWoCNhYD/g/0r18LelE0fh2ubDYOLyWfL4E+ydLdapvdF5hJ10
020HhSsoS5LthwULcF7oHVacL4gSMSZXF72ixpkQ69oukWc3IpOwtwGq5wZwZwA2nW+OmjxsHX5p
DG/SR1u2ONZh78PTtyhpHzA8I4eWyh/Y5ba5BSOzG5HtmkH6BRa9mZ4m5+r9LB3EbVOXYk1VYM7y
83PP4xYF3OuM8+hu8+ELqLMhg2/PtwyxM35zMsWsE++rmJ2Jqr6g8H0KdfKrZtND3R7kMewqgB1h
5tz8BgwfsaneDL+VCv+M3L6Ydiag2DCS4JNJiijt4WW2ik/Fhvum8m0+RylegIE+y5s1uIOnA8kp
4qeRxQFwmYNuSwZtcwHI5RY16UeUG4i2mjteoh9XzfIZYCDjt1MPdvx+KZdHNK6vNeheqBunT41F
dKgVtkc4m9+no/yCrXAD+aT4DG4rSRt6h7D256DbrpDYLlnVjK8QbzYAu24BrRRUtDRSYevW8U+o
UMy59oAhtEiAR7bn1lcXapa9V8MJixvPzbA9xf/j7Lya60ayPP9VOup50QNvJqbnARe4hvfSUxKl
FwRFUfDe49PvD5zeXQp1zQajOqKrRBEJpDmZec7fCBm0075SgWNl+qG2pDck4yrbqxUL7SWgzwkJ
QseYz0uN4pH1HLZVMMruoFJECzyLcWtJzSIHyrAW4pACKTHCybT7JC1ku6+m4YFMdPAsmWNwXfjx
TU+QzJXYt02rbbi85ivi5z6Wg5uc0jA8Jl0DKO5fa1PzzUimXZ1QBC7S5FVTok1m0ZNRTBjRe/FZ
HccOuLhJfc2Yvnn+0Dq5amhrkfulPYvB92ak2KRud7IEh0MVrnRVMcn+FVu5Ado0jIe6iraFah7k
IN5MIvjeqfYPieY/ZJL+U+rKTWK2aPMZQ8XkMgjiwlci+nVmmhuL001tpbu6FmC6qvdB3Q9rLM06
Zg1Jg64CXVh6ybYxKPD5LcjROrAc2Tfu4P18oUt/yCEBvygmJ02Le69s3UID8WNJYCV6hc6aK5Jt
dzUIugFwqPXcWW3Y98avU0aZawDhRQiTWzsPtQffNETusAo8jTAjhdQNb+B5fuLxeTNRfEwDPyT+
cv6uSW6aMnmILCJt4evDL0Ovr0YIA1Em7VHxfQTKvUb9cxXr/mYWC24ma9smyk/dE4F/9hxn+4RD
af89H/JvVp7fmK3I+UBMvsbF9MNqKFlQ06htA52ZYmjutCFhesE4yzORY7Cxwq6TrNxDVRrbkrpl
Nr50bOxEHDYQ9RBhFqCiI2ON92kpgik/pDW4d0Y6C9dD+tbE6k1j4FrF43OSLP3E2AzrsOCY2nIC
Ga0DRzgf/25Un1Ygdp35b8/CFpoeYbrtrULkrpESVgH58n9J1JF7Kf0V1qRO0pF77QCZE2wqq1r7
enTw034ttIBzxt4JcLTv2mgr4eImQqhRZOleVMlEmk/+eOPFEUGe15SFYT+/PEvF8YTKrcdn7LcT
eaDUy3TutIcEw4dJzkj/IIxN30xKtp4QBk60r7Ha7zCsA1rg/6qrb3yyyelfirN1P3tFoQXVN/VP
f0icKjVv2thkrlcr3kLMvJU5a4SE1ZWHnICqqdyqx/uh5bof/ODfZJWzu1RT4aDWohgcXm50rJKt
PHaNKLxWyKVLSfyT4jRZIGl4jDmEtSsgl+ZtBr7iqah1XeZaRA2eEuP3ptUeWvgQET1TNeTfKQlJ
umd3UrCFoEKcw9SPUktI0Vj+GSa/yS49z17McU/uyYKo3VBHrsmqDI0CeLSiSplm1FOndZWtpSy+
0aYRVC6H3yn1YF4nPwYx/aW18kFkl+SBYF3dirk6k75r7TkVv06Vxz5XrbwiWPd9uie9bM+rAILG
Azv5Rq+pdQViY1etVRA9UrvRmpU59fedL67jQQBEUpONL7bMDVFNt6AtnVwDTUz1Mcmi2zqOrjtV
fxBpiLTMkEgb6r4HyGKOZYh3ciZs/ajbRHGyngwquFi4CUp8p8rRgzH05CShLLPjs09NTm62JPPA
7609ISmcSBCcTG3vdDX5BlZ8p1XVgY4AMD2bSnOiKmEHGCPeTOwetROLG7OFxDk+S8iC2ClgDJEL
G/kkEOP6uGfARz178JPe7XvLmaTiTks2rVX/mCeRIIVuTL7YV8jRVs/h7AEUyPbQdm+z3oeYIcg2
iZT2mieGMQLh4okHMZYcA+3Cwaju8ZGbNW+L9J0A6JNusSgJk1wjtNf3Yf1VVMy7rq5u9C6D9qAe
RF3e94CDwUXn70tPUs2fltQ8zTMgGZBd0ocOTkfxoyAEyejdz5JViSw8ZDVLbnxoYm9jIL2hEpjh
Zm+bArn6rhxf1Ki7jbV2m4zfEosDSI84OxMt5LRIoSIbr1OWW9qxT0pWgwhNsEXsUReA+ufTrcoJ
Q64aJ+brucSsEtKLQ167ahnYE5JlkqyuzbAB8p8DtR93Q5Fuc+QhSw0uXrEKuE2m3nXW30wAYYKZ
ysY1cJ5IsPIeYiXc8dCrXkhv49j44tfjllOHLTaeXUNrBLRzlevivhvUW0MXhpVq1k9z9g+Bc4Y+
krW7OPAcoWvteKy3acsRAfthhJJIR7003XRIeV0S/BxpvV1t9LYaTG5Wz8Cp8cmbr9aNKD29L7hZ
wbPS4meDJZ+q9+KAJb2frk2CFG5r71uTSRpWoGjSARVPgRNZAMdhEhO82nD4DSiIpBMAudjizO6v
OC5vS1J5Y7mefylqYsCx1j4fFTce5Gs+oeDcxcC11bjpGae5tASU405qWHLWL8/quB3UwNr73XzY
CCMyoRIpEDw5RoQitLFbo5+zgon27PXFupTTq0aIN3NAF4Mfpa9CGvg1jxOR8XoeE7xLVwapcX0I
uQsrDjN3Dh/zEGv5sA2nF4nM+tyuoXMjmX9FxYVg0Dy3Doa1xZ4ylOs5otDDGUCzGMp0jv1ZlsaH
sGzcYsTWLfsaEGZ79PLmsB2m4U3UBF/4XKMWqQijxFrJqyEMb/1WWhMj0rS2RSiUGhsEaDwKodqz
aXngu1LuLTlQmH5Vm9bOt4yVVRrrCZ8ceTDXUWU4gJ64kSkOMKAdX9OCC1vN22U0RV+03oBkkBIC
EIq29Vy5TkiPc5vaDob+OMfXAsHJNip/lZO0rwzgVJQivQcRnDYxJGJiEUNJVmyqEU5m/TXOvNs4
wkm4HZy543PqQFaau/MLxGrhMOXlVloRGTX+b6qe9Wx6UIpwF1FR5U/n4WbzBc3pzCunApk4x7EJ
jaIx6EnFKDa8mT1/EwQ76Zp8hXL2dW7IDyqXxCbqSGhlh4mem5jkQfIKApDyQmJzRkjyK7j0a16h
TSqHFCJXRtDSI/wLhaOidYcfG2iPkiHTby2AnKsi8676who4e6Mom1I2tOGcKCR8KxJAWfISJv0L
tgVfzNr6TeyDPCao8SqamtsIXdMVjC88LHUWs+oh5NTqFJ8kzyQbqG3yLgqQUKnJ2c3zJzZeWtl7
lkX9qWxgfswdSOXGSbxO3GYU0pL5gUHAFZdr1lM167GCIr5XlelGTkivTNziNDVpVlM5sshm9N0c
geefY6f5Reyyt8rrs1cxEe+MfKDCo/6AwsA9oXrspJn61T3k/XiLRMldrsqveidd6ULNrFCwbRGy
dp+0Pbya4dc8Tajf/o616QV1Vfo2MH92mXjfZSq5O43ctpE/IhCZr6Upw7dG4cYUWcL9PBsp5N6D
9T90afY9jqbvoVpxMihukSl3SSqs6cSdL/Sullogg6XveinfQNM4VFb0KGrxtaE3TwKlb5W6CAAy
4SnOO/jDRXgveda4L7DBW8P/vGqK8tmPlK99LP/wVeVBSzgIhJq1EWWkPFNVChxZ7Qk5VnnvdeVd
2qs3k14fDI4G3CcQRS5lGunedXwjo3HjFP6Qmdac8JORa6uc/spa7wdgugPXlciGwWAgOKbNiFGq
tXHCxWhe902uD7aSFLeD3m0mo74tSAzg6CPfA84DgGa9kfnAn4WENpok6aqCmmLDT3qRxLC2q3wk
r1M0N4CxFNtX8x+E9icZ3X6X4XiujbGkxiA/17LyhQP8na5pD72Z//TzEaGZJFunk+Hyya5IUlbW
jacoUG713FzXZuh2JsfbXv5RihoRhmjGDkout0h+VYCUAf/UiiPJ2GP1DWkgVPWnIfndiQA1ytqz
9siozC+YwIHSIeNmYTPBC6VUo9Vm70pcGoYmcgWjrA/JkL0UdEZcNw859K+mB/kHTvNuXsGGTtmm
78pVUirfek4MRcy1Zg5EcwCmaGd7KSun1/p8pajCq1LMtCvKjnGZvBQACqq++RFqQ74K0/rHoIU/
yexk7NwaBYjWqWvtNcsApTQmLKNKlTa17n2BFvKVyv86V6lsi0RVbcie875EC6MWbGnMr/LKuifE
w1qqibeC9dBM0TWHs6964b34vgnlRZiuTLMDiKw9klvZD0nyXIMKypJsqzTGHk0JXp1X8cibi2N4
ZYrfW+pWwdc4sNaeGH/JE/BcQEWjFcIhkPeSXShO0KImDhiFHDxICkEKNaxHrL5AjjfgD9SIwDZ1
sQsX6LlpZGqF0eOYTG9m2K31aBq3QtD1a/hSgHVAF5b2ZBYl1mzs8FHAVVeoTW/XoJbN+moNuPv+
rS7m4maCE71uaghLnoSnr9b54QoYc0qBv31AOS6+I5EBKhoKFgoDWb+1yPBs4caGD0YSAgUr36A2
8zkIOX3jl69LTfd/KZWRXtXAHyhjT9N6KIGi6YV4qyOQfIi9EeD4qIAb87XOlvustROTS64VSTG8
Z2iNUh6HGzHS3walWXda+bMszAcpHHZlpD14QattIpK6LiD2NLTliOjr6zoyn0OiI/yNRpxZmuI6
bXxhpWld+BsepQU42Muu/5eut7B/PZWSniXnK7/YvBZTT65Ir2y/FA5TGtxDDN4MSbwrSmqB6Y2s
Vm+fU9ZYKLto5dTUhRYi3hGm5hXVGa4pstVfEL04payx0FVKxCbVGXGejmL3LKIisnkqHYf1Xox/
nv+CEwJkS78hP8RnqIvAhk4ABiWdcrus3xSs51kXZtaEOd/MCRUVcdaJ+SASAqdToXg2oOQ9SCvq
I9dimlwQ8Dj16IVAiwGNCP7r/AVkbiAv+zLqJrXhfO7F57H58OKNWudGniCbm4C4sE00PaXR+5xs
zdJsKJ9EJHoi6OVCUz/Vsnmbg378nOaQuFBlSSeqU2Wbqq6JAe4mHoLG1hvpkhaTNEujHFGtERd6
LBMgvSjsWHRxWlENsiq54ITZGWglBKNWZi6sk+yboKZyB4pV5r7bN1MPN1LvEZtG6jiFrViAUPjk
MC0kXMpODfN6RP0CCAHAvKKAyQnA4YIy8yyUc+xrF8tcUvIx8IwYM9iyShuyX974GPbycJABLEbr
8zPtxGoXF6u9acuILBrClan5mHH7IJkKNUB8UoSv5xs4LnMjLT2JxjEibRdMKMypcw3nO/cX8gB+
8VMMfs2rPSHtcL6leZL9vb/IOvDnHxZNmXHpwfITnUnf+1n06XepMi8pJh5XlgJz9uez28xAfTjg
2Vzi+vxhInOsA4JGZwKqSeHUVBzPf8TxQZesxcoPESjRIuAXbiBkP1TooFpZ7Cq/u2CbcqqP5mY/
9JFiiaOCzxXuk9AEUXtEbqVrPydnJllzox8ejhJLPcRw9tz3g93cR0GvXXLCO/Xmi7U/TpIE83hm
gRjCT6CtjSP5ibo93+unHr5YyMD1hlTRMAKp8f9wUJ2tvtVFpn9K5FiyFgu5G1tDaod5Ry2k4EZC
hRix0uJClDj16osFHBRK21M9Y8J4/X42MuBuen++V05M+qUFUTtMohfqKOlLGI4HakX1TndINPQQ
BUsNxj4Un/MtHT8PSOZi6ZpNXhYCiu4uG3R6HVVhTgG/A1jKndGmAgGdkmrd3fnGjoc82Cd/TtNW
k3RsAQJ029AJxHtF+t6Xwk4VpXA13+TON3JiWJb+ROAwREsXC81NFKNcGUDwW/yoPhckzMUq7nxI
ShNOuGgeWl8FJMIyf7oOLG33uXefv+nDOk6HEJKggZtiHvYrIexuVZgW5x99IrwtrYk6HfECw+TN
TSlci6Di4O89CFH9qQMfUkF/vnlV5JGuzXbYKI8OK0SF/F2Q5LJz/uVPjeliHZujhJGlh5N2RBrb
nRNBUjnp6/MPP7UEFutY0ywdgh9K6Enf5gWJcU/zrioRCIutFBn4fKhqMXhJXRr8//me/3gd/tN/
y+/+Z2+s//u/+O/XvADt7wfN4j//+ylP+d9/zb/zf//On7/x35u3/OYlfauXf+mP3+G5/27XeWle
/vgPF1+oBqvxt2p8eKsBmbw/nzec/+b/7w//8fb+lKexePvXX695mzXz0/wwz/769492v/71lywy
Nv/x8fn//uH8Af/6C3Qa8JoizN7qv/3W20vd/OsvSdb/qYuygi6WKeo6gLG//tG/vf9E0v9pYYaH
IxuIJM2YD6EZyrjB3Oo/LYWsi6mrbNwG7mx//aPO2/lH6j91STMsVGqQ07N0fvmv//N2f4zP/xuv
f2Qt/I0wa+p//XUsIOuaaCwmIPxDr2i1dDpgnLtT++HVNKIGbJceIpaj7rQxMdfeJP780Df/bv1j
a8dm5NzaYkaafYQUGYmxAzS8wG6a7oD7FjxDwb+nqvqtCPQL0V86trBo6W+GOWOIUpJUDgc/V8fJ
RZJQhR0YytexaE5fLCvAVMKLzP0YRtJzrinyb0lSx0Pbgy+AJJKJDyb5Par6EliVT8TY+Z0WW5Kf
4aYcAjc49BIgW6SiGhc4Y7zVjai+EE+ObURzE4uNSGzAVwHvMnfgDldFfG21wqGj7qJG2oWPONXC
/OcfIjkgTYC4ZtkdYPRHr4mZg8rtEEIwkiK4UTkxuOenyrvs6/LsPX/KYkdCrqEyjbDoDzJ4y+eu
tDRninMUHFKOg0Fed2ttUGM3NNN8jZ+u+DLlfjRTA9TGUZAJvemTYppVnnQqHgFpcrPNk6+yljdQ
RQwPxZmBhbdRKVQ8nX9laZ7Gx155nowf+iZXUyVVAma1DC32u6f6CXwxXwRkjmqpjU4sBCTThGXT
VNDNbXL6/QripfT7fPvyvCcda59g8bF9T6omTxPyDixPATg8uCuV+jUXx22TAnZOypVKUVwdilUz
QPS0kGk2RHsAU9oCvegLiuWSuSGxiWK3vEpq9X7yUxcgnjOnDM6/47Hdeh7V+dU/dFFDvTJMfbqI
tGs5XI3iTXXJt/TUoxehTO46rxfGufelK7x7Om3fGBfOd6eiySJueXGNtVfMpM/TxyB59rWX871x
YjEtzYCsrI1TVB26Q43SRmTc6iapcUQ12umSjdSpFpYxxwtgK2e8uYLGzvSrDsPVUL+GondhmZ7o
maUTkIF0nUmcJZCPj3khUiRSnM/1zSLQDFbv6+0QgBEXVGpzQbNGH2XHbP2uR8ElI6MTc0ab//zD
dEwtuUPYQA/BtLUeTJaO2ipiii6iVhemzqkBWMQELUGaD/lSY6/o413SyY9eSJETWvYXAR7phVV1
Yl/VFgu/U1okxFqPvpp0UuXPbZrCsA5dqXrTqnR1fkBOHBW0xdKdIskUjERGujQz135prXy4gFH7
onrtBjI+gLrH8w2dmlOLhawrCK0KGhqpRoHM2BRTmzYLxC4/9/TFWm6w5qYGytMxEQs2YUDOBWmi
1/MPPzGflgZBUavA3EYhbq+11dWoll8VgBpqnF041px6/GI1d31CyiL0jL1qlCgsg91QrXuhyC9c
/E89fnF6qOfyQ9Rq+l7N+xtwgJsO6TcQzpfcG446lRL9l44/qE31qGn5+h6rAyrudsqywJdEf07L
p0HadF/7XXh7fiROzFZ1sbIjsaR+Q/J4H2ToX8tG+gzm5TbwPDjE8iNSfSjzmtXnFvnSBkjw0A0m
C6ztNc8qHL9qX42ueJAzPrMp/As5nxOLXF0s8nrqLMRnaSTPgYEJ3HQRCTxIvQSjU6M0WoTRhSVy
Imapi5Ve11FPOXf+HIVzYzKXtD0TqF1cZtdTLf4+P0Inlrm6WOZSmMXUhmmlgf9gj76JSjd0ws89
fLHKuTU1ASBIfa8Tfa+AlVIHFkC+nX/6iYWizJnpD9tGoybwDiJePQEl7YPLApRrFyjTnH/8if5X
FsvcSrxKEYvQ2PvNa6aD2AdRPQWU1/v1+QZOvf9ioVuWAr9iJI5kuRpsYfXGlCj7Ao6/r19Iy5z6
hvnPP3RRlgo+uRKL2SqP2UbwJQyONEjDlgyptzLNC5vSiUmkLJY5+n1Kx6sbe8ubNmC4HhKxCC4M
w6lemtv88AlRFecWytlwGRAsz+HLb/1cdiXYdJvPDcNiRSNKEFR57Rt7LlX3fah8KQWQC0mdXogY
J2Lg0oonENDFTycBIYYApZ62w5Kh2gyj53Rad1PAZlLHt/NfcmoYFmvZkKVolHNPh9cG4Qh9VtDZ
fnShvHhqKi3WchcphaT35KuquodfX3ydhgbVsWpGHguXjgUnBntpxyM0BdTxzND3k6h9RaH2eWi1
l6lmZZzvoVPPX6zpMY96vyXPsw8bFODZVdXaUbtpe/7pJ7po6ccTgIwoNE3X94nxC7vdW1Qa3RTN
e+65FxbaqfdfrOc4huwsdry/IVUvMgKq36W8DJ9guhWfbGFu+cNym9oescuOEZiJGKCoM8/JuwGJ
Re4XF5o4sYUunX1UCzrKFPERSfQwmki7J0BwEJpSMuCiUf653WFp8FMhijeqelEcQgGxkEpHIFYB
oLOx9Li+kE8/WrfmJPWeAvjQWb7SNALuR8kBSUmKAUOfrwHNpoVLeiT4nk9ejz9HXV4nIMLQRoA3
DkBdHNvC7s3QvLWsQbnwKqeyDvJi7deeaEqId+dAuxWozYavgevI0XZHVknOAlvDExH2hAGoEH5M
hW5Rj2Ea4ksqQMNOUO9KBAVscvjl2otR3DCmwPIdwWjLO1EB8Y6DIPYUaDu7SADBE5XQsT0UENou
uVyeCJPvGagPfYnTwoAPpVkdGnQ4/FWhB+iPmlUrPGuyArBxyKCp2WYPSgkmY6rnF8L/++r8W75G
Zdf9c8Ybo5H5vpWO+8bhcOWCoXdTt9vVN91t4kzbV6CLayl1mpfKJmfzlm2gwa9AbrrJSvlMWOIV
5D9fofHaLovHbNyjnHuTaqKLUd82y4VLnzjH6L99oiYu/ZNighBSmFlyqKpyHWnKrTIA7S5R61Z6
x6hl2zKt647xBmR3JSjXjQ/TWZYRBJo2Vf/aWOMGIzY71IWHIWsz29SCS8iSExFtabYURhZEUCRP
Dn6HEkejltpuUFQIOynU6/NhWZpH8tjnz4How9Tizh+LaGInBxHxkuam9yLBR/jPENFM0GCtZ5YW
I+zWK80NFOd2C4+khadAB32NOypwRiLJYO279veFFzr60Yz3YrGmRtTlsjCPt62tOcw4oftwZ9qm
Xe88W7STzUVkzdEjAS0tdu2xxSYhDmkpRSjvOfkeX03ww+8Mt35VfqPKAj1fihz/54UPO7qIKZgs
juRSFcER9mnOvDZu/ZvBQZ0aZTeYmPZrdIOZzRpGFPL0brAdPoF8mGs086t8GNy2HgVDh5bALaB4
1PzuaRjrLxc+58Q4LSvKUpjDOOCMvi/d+AGNJhevMRsdBVtZodvtYka5Mt3zbR3dFOdS05+fkUly
ZWq4me3lQbhpCuNujGJoCs2zbhZu3+j150LNssQcAx7WPSse9+A2b9Wy+NJ1YL0V5ATOf8fRLiPU
LL4DMTRUivMiPmhoX69CCpaogoE1bvO2u9BV7weFY+t5bvvDkKdNIXSKYmWHoPLjH/ieF4ZtWW3+
hhhD8oMfob4Dg5j6BPDXzqvENcIuGSSfSvnqaSS8AcDXbzoCWxmCDkigQNdoYXT5uN99a9BZS+yg
iLU9Vl7KfQ4l6xn4m3oVFB0st8Bqxs/czhjzxdWmEJF6xNQEVp/+XOCt0rQuBq5XIQZAnxgMGlhs
bXEAPxtF92Ffjfse1G9hPg/+pfzE8UILT1/sWj0mw3UyhOO+7drmO2dGGAcljmXXitx0N4Q4xFRE
5BQrrw42ZYDgb1lUwWf6jnm26Du8PSoxUZhnSXWrwCYWut9Bfmf1l27ORwMnz190XWuK9WyiGh/M
CpFGHUb+dSWMxYW82KmnL7rOlzCBaKM8pizYqKvcSFzgPpegZnOwPbY8FruLFld90UhZfiDKrJVU
tMOEyGXAaVRuNROdTOg96NR9YorRT4sNRvXxm0HBIz/4CAPISelmggm3Sb7w+KNhUQNb8+dSJ1Vp
jOgNcayttoGIcdFhUFFGTO1y+nX+A06dDpZg4qwPh6ahvw6pOmlYWWglEuyFdIW8i7DVBDQVUADw
AOpKwqo31YS0pansG2nk71Veju5PlV7Yy+YgeWTkxMVBJRuHGSmiZgexKbetmtylefSiZdad2WuX
DlzvN4JjjSwiNMD/UgtaRFz71eAk63LDAWitusZacnDtc4aVZ/c7jHY31TUpI+ffoJQ/MCkfUQfK
iUPoEp9MXdRT4Srnh8YZXW39U7LbDS4bbr566+xvh8ONsnr58tjbgSvalS3bj79+XXIqP7EpLeHL
VZk3Cn5l+UHulQOCO5zk2/heQhTn/Bw6sZyX+GVvKDxFRGLi4GdF8SKjzr3GGES9ECxOzYpFsIAZ
gb8FguiHQv/iyVdAVlYBcmMtgtXnX/9U9ywCRkKeU/JbGkClM1slKsxuP5NIHsn5pZh06hsWYSLA
/CxXKprotdHpkERQhtRtqru+vTv/DUcb4KC7CBSdSd6lNpP4UPuI2tS2WUOxkSWkUC6hxE61sDho
4gQX57hQcLIRIy6Eki3N2ozk9DxYNOc/4ug84iMW67/SdLHWoxYhWjO/nwxpKySpc/7RRwMpj56/
6sOZqQ+sLsftQ98L+PPgS1ihFBlFVz36EIHptoInXNiYj+4+NLQ4nNVc4SIJGvGha8pdoRqbNEEq
CB1baaC6LuarHDR9r6AEff7DTh1DluhkP8V+IpaS6MDx7qDWMiRRGZ8h05HaaBNzcJ5l4ATV3wRa
dKEzT4yTuVgw4xhjUTRwripxNXusy67eVQZyBee/6NTTF2slNlNZMVsD/RKzsxv5pwIW7FNPNhaL
xFMkw5hMfdgjIYa1zw8YhecffDSCqMjn/Dm7VMXIVEuWhr1fvnllZufWqyA/nn/2iZlrLBeFqSRC
1iTWvkjQKFNQAff2Y1yvurQhs7r9XCOL5WEi7jlE3jjs9UZxR9RtKyzlrHQ9qlDdUcP5XCuLtZFP
jcKpksuXyZ3Dsl5TiJEt1MlK1Fy5zy/Up0912DyvPiz1DmbdGE3MH6kQdsOkpaQA8ReLi1/ZWLlJ
2V+6S56IiDMs8s+G6szwu27YqwgomUVx1df5WkXqLb4U1U8sBUP+swV8aaJBq7VhX1exkwWp41UX
ZtXxYx9TdrGGu6BD1bVQefmN9xvqfn+dX9cOqi2/6ydznz9eKue/J9n+dt6ioeVybmFYFjUNBbsG
8SJ3OhhrfZU5mTPY0sa49m61q/SXuS7X2Sa9gCE4nplWrSXykkXeyrjZDPtC090Su8pGmLbemO4K
lBBTeDp6jYA90C9MfLUselS8r+en+Kl+XeIrk0BPZwNyYiP88zXa7Wt9J+78HTPQJkmzulRzPBFy
liBLSe5b3E6ZGpY/E1PXJeR24RLK/3iKgf5bxINuzBVzQHtp3yoVLDrskIyVV3fhAVVjbzcBz4g5
wqjht0oTMMXqWoxb/LpdI8+Gyy4KtOsQS6trJURYxMi9mH9LEJBI5H6Til6GNBSUUx+JJhSJ5IQF
pKSOXHUIx1RagQTE+cGQT3XSIuCoZNJR1qST0DffmffDs3ef3uA2s0E6bFWuAuAXt8YNMmAr3IuR
/LX1tXBVPxGVLrzBO47gyOzXF8EI0jIozJI3gMDudA4CkvZzssOhy759ch92of0zWWe3g705fH8Z
HWnFLBHtl7s5zTbfRNAudMO14JjupZToiZCiL4IW/qTAdup62KPFUXWvODKsLnT2HDmOfeoiWKVx
K5i1zqciKu/i2WNrWxjEtrB6Y6MitjSuybUmdiguswrEC+etkz28CGTQ2UfAeSy4fjWtWxcJiIM2
rzz+Gd1x1a9G/ol2jZPbiJ7btas5ra0wAOjW2Amp53yF8e9V+2r9iG70V+TXtNFGVsL1LnXMHOmO
dcwiAgaqXw1yzhtWzADp4O+zNQz/FTrX9El48DeFi4G43dAmav6Re348TuxOS1hnWRiYq4otAx2j
drYP61mGat/nlw6eJyaStjjzNIKujmzcqBBX+ERt5P7u/HvLp158ceCJPPwxppgHd6/+VzKb9jyX
FKe9Cbfe5kdpI0Dkdna3ah3Uoq/mwbrqD2i+XdcXDkPy/AlHBkxbRD+zMrLYM3kDdKEdbyO78TYg
++27zdY7eAdjVTqVa12L62ibucg5OJ5rusquWbcrHNYuTBvlxHpawkJ7o8yMzue02t+Pbr8pbr2r
7oDUGEEkYQJ1e8vVHuSdvCu2mf1SrLJVcNVc57fFVX0rb7OVdqc5F4ZkDg7HOmQRxcqyG5CAoEOM
0hmIX/6DwdY2Zy+abbHFCgLPhh8Yc8MCXI225dR74ancXmr+HSpyrPn5tT6c6LB05J6RzTPCUVfP
rd3boYMq2yb4Fd35W1QSxhtlP+zDL97avK0P3Yu6Th18BvcBoyO5nYvCg3NpXN5TrMfeZhHnhggf
3TCYDzQ4nN4i5JXZ0zf9DhkqTlGH+hZ2zk/pwmI4dZzQFtFNsCaLfZfGplvjMbuDInptrJCFWWtX
8oFRvoBuOXVK0xYxSu7UPtGlebJdFYfsrrzpN/nGeKBDH43NRL0KcSg7ctEo2o2b87PqRABZwlSH
SK/R0mVU47BcYbWL8tVwYe2cCCHqIjaNpRQWojgPkYL4mu4q2vNAdj4Lxgv7+qmThboIUqJRZSKe
KsT0NbQFpMXke21Xbv2bdKvsyy+lI78m2lq9rdeW2/yMr1UbGX47uw7elO/nu+845AFfhEWU0rNY
6+p540N+dJXtip258bftJnFwB3CxG1nVTu8MzP92h8ORW2z6S6frUyO3OFaJkzXJhSVzxk1s4bm4
66/jL/JuvI13xlX8PbkKH7tLVI1TC2CJam29ztOqXOFmugm33ZN4HT3qHKfNZ3Ob35J5Cj45Gxcx
RsYrXsJId9h7Uex0Qeb2/sWIcWo6LiJGP0bCaAY8OzgMa32jPcdbZetfmYdwJ67LXbtDB/PWuhCs
T5x5389JH4Kl1mZB4Qd0GHIzgvRS6esq+HV+yr1XMY+EPnURJQazNotgmDhT3KcPE0H4d/Jd/SJ/
L3Pbs9HFDPDlQdejsTEf3p1v88RcW6Jc60BvPTWkyQxtiGa4JRpeCBKnnrwIEpYyhbmskfMYTAN5
TMw+fn7ulRexoVfEAOk6skGZ1rm45YZp8hksJUpPiyVfDj1Sq1QR9n51g66zjYNAnnarTn4ZInzW
q0sL/EQScwloHfGeLALE8zlTq1eym1AhiRzhodhXbn5Id5jhraNrY1dy7PkUh4dPm0fpw7RVuqZR
8cWhGGx8KymnYgd0fjTmXj8yZ5XFwsbPqhYUn9FIUKpUMGSpawu547uoMm2UAC5sCO+AnWPNLNa4
qPtCo8/xo3Km5/DFv5Gvwi16q3vhBgHW63zn3wUP1U125V24+Jzast/PjR96DNQpZpIVC937AZMT
Vw7pSfuW3udfvO9+63B/dMv/zdmVNEeKc9tfRISEQBJbyMGZ6blctssboiYjZgFi/PXvZL2NP9ok
EV51dHU1Sk1XV1dngAnKPjzZ19Hv9moVarcQzf49cH1oVzh51/EIPYU6qu+Gd8PObPptfWCbc4qc
Bv0Okr63+j09oNzy0zsWjzaAIufc4Yuxeg6TzScY1fESUwq00mueR9AIViu3pn/r7ZN5/Hcn+NA7
uMtOItXoXbWttq5PcGGH2cgNTOz8evP2pJB5Zzv3V7lPb+SmODW4s+OS7td/s21yggIdMk7vPrv5
0tsUasizWIJcE6ZedotDHkEdouRAAtoV/PhCvnLuLRwX/25hH/obwVm6TA3iK5RE4WdF5G+VrISR
f1jTz8ZylidkJYQTRYIV2gbQ672jG3jC74aDt0vuhiv4yeIORY8jFgeMx67yO35VI6hc3vVL3ZqF
k3jUsq4GTGPPpW+R7zBpK8eVAvPSt2cRhU2QDeX9ObukbBOBQx7qLoAT5VooWTiY/iV8H6YEWkhR
Uk747cArvNZPzjO5gVfsKdyZ5/iPeB7B4l3JIRdi47838g8t2WGe8SlBS/BX2sSRhggpoHHRm7Cg
Kaq8lVPrX3rw2TqYpQ0it8PeJlgHr3bwRv1k8/R2k/q429/8io+7X6W/i/1HtUGdKPPharPnKAYT
/12hFJb476fnhyx4vrwsFoZ2jgSN2SAhkY+DLS4TBC9ebXvH+nn52/9G7ZNu/gfLaUFQMx7x8XJb
vp/1t0v4t/njd/1NPHpvxW1zAPoUqDnYdx+7Lcqhp+Rrm5jOosRIpCqqCvN4lmtVsOoc2AOs11dO
0KWTZg5qC8Fnd+mEeBt+h7f2tr2Jj8ldeAivLQ9VSuQ4e1i+bgrcDTOAGx4vD+fCLqOz4OGOo+SQ
CkNCYO/hfRrD5KWjK5Hp30c+m6pZeNCx1VnZiAHrdtZdd+2e4of8u7wejtU95ugY3wGstVJNWlpy
s2gxwHUROrTnwfN00MNJPkv/XB6hhSzt3+PHh91bWW07wGgTnYgfi/KnY93HdrIxPSThYM3dFn/5
Wk1u6T3lH5fyQ1NZojs4C6Cp4Y7djUd9gNQ9Niuceu6AiP99uT9LT9lzMJUHaYymGTHlWnd4P7+1
K9eP4TlMGTvQCc9GsbpK4OLiQdb9cpMLi2yOr3JB8YVOP1psYKTBfrr0ZuqfLn/6c54pWB2z+8Uk
Ybc70fPNBfsSDuwNfx3D39qGbHvoBJX9C5r4Qej9bqaVHbM0fnP8FINvotuFw3CyDe5msPXs4JjT
JHXgUjh8wL/aSWHArn4aQVfOqqXxm11IrFzZWQkX2xOcbv2QveTWXcm+Xx7AhY0zB0zBL5DansDc
xCUsm53UfGusbKWutpDDzhFRoT2mPZGQKBEGvh5Qcsziu0zfxm26EpGXfvxs10d1FSaxXciDq7Nj
kQ+vFktWzpmlkgix//eqlE7g00xWLg5wvYHUdF9LvjFuN9wRDqs73tf2SbcFno/iEc9b3dAXflOd
dWRzyNw+x/XkOH4Hy6+VdEiej/FPgulZo+jj1S2UeGOH+oqAwaVFr0fLaQNBIXg+8XL0VSXV39Ya
yU46g9ynJiQvOTgXMM/T1p010OgpKhKV+mKonIOtmmjbOGFzN1kM6CXLUfhXmu4IIM+7aKSwuRIp
e2wgivgKpFD4aEIqTtBIhNKZUvo2FXG9JV5DNxmP6oNsCNlYBQT5x6bPgzgpYvhvh+mLMTAeTCHr
eNVUFYHBZRU9DWnXbk0WiysI4kKifpoq45ckOjaDJscmlvyQxyl5cWHDhNyk7as3N8lVGcBD1HvM
Gjbecjg/7bs0FzfjVCX30FKHGHFmTSC14poC2/Qp3VAF86AJWkBO4DQJfG4KeOX1U1VdYfxQxg+7
utvFtQa+DQrU8f0o2rMTgQTABpgi+Le7uerfIGIS4gKWO86uHDxIpdAsm65HOEs8gFEy3PY1rMIU
bGVfL+/GhVRxLqg56Ab+K5UjDh442HmSwW7sB0fJJ3GfYNHwpXAs5yg2noYwcs89eai7Hskvz+p7
1mrty6T0vnQcy7ma5shGWIOUBv3QwJvTQja3LmX5l+KKnCPYOIRa3RKMjANFiA8TMI0h1U1gYaHX
dEc/j7hyDmTrhO3GDR3kIXS53iO7OBe4Odt3BHYMl6f68+Ao5xA2A/u2Lhc52HFDa+D5UrmP0GKg
R5gBt6+imaqVGPn5kpJz5BqHvwpuUtQ7hNyIXcUVrPOqJNkP8mw7G7Jhp/J6WGns84As5zQ3z6ug
+JN64gDS4mvcmQ38sdeAQEtzMgvIHJ7uskASfsgT2zfiL4cfUjlGK9Ox9PVZeM1EmDcxl+IAoPm2
hjOcPbRXFF5ll2f7nI78N3rLOUUqm3hUVSmMMiT8qTw4WFnONU360s+90to4gH6E4Mql3bHsC/Wl
2zmuXP97YmRelhSuquUhIvwAxekzx/amYnR3uUsLcz3nRHHojwkr87wDK4v7PHJhaFKv3IUW9sac
EmXKCIADC64wbeHFD32bls9Zy0GOsDV5FBMRK4FkoQtzbBmJhrjSbWVOTmp1vgtB6IDI9vHy+Cx1
4vznH7J5yqem1BAxOkQZG1D6dqGmUz90ug16rVYu/QvLak60KiRorIVbyoMtmgduwwDaCvlVWZmX
qZpuRsuGR8EwrRxOC1tkziRSpCyqibmoSI8jsNV4oAV4uwPcBArQK0fTwpVRzslEneUWDs0c76A7
wC5TWeAhvs8YwJ7ac+/CsqX7VIiNZI0fezAqaiq3uoJTr+kCWIPDSirOatg0sZwOsPsd+Mp5tjSX
s9hjC0gRR1BxPjRl0gVn0UAfum6voHVcVWn+JVq8I+eIX+GEqoSaYXgAfe5AODzso4791fBsubwi
F5b7v9Tyw4psTAntUfBMDiNcHGwzHFKWrOykhbUxB/0KE8E7MYusA9zXg4EkfgIfNhwEK+Fz6fPn
9f/hl7s6KUvPhP/sIxrfpcnJKAGitiNWSDFLDZxPzw8NCE/lkBTBBOs6KwO4SpMAtmiAHrTR13aP
mIWDLC/MNAGld0h664Go7i2r3QcT2StFxqUOnP/8QwdU3UMBthooBgb2sDHI/yDzwENpJSIvff68
pD58PqkjSNVPtTmlhG9y17i+bdQda4pfl5fm0vdnG6wbVa2lbVenSLw2Re53+jT2z5e/vfCGL+co
3Jh7vYkqeER2fZMfonqEOPSYhnAwdkWxdUOn2XFpje9NPlq3ydROQQEOO+zTeqPuGe+c+xFG3lOQ
Jkof4SADU0XHsiGzmHd3JYc/eBB55zVvnJ56Qd1IpKK4RdlrucnnJSi46fzv4Fsw/jLwUgEHUmYc
ChbdbqLjLiyKK+pCGUVJ8ieMwh9jJ1bC3UJVBaKz/9sisbwCBhINRqxsBVjzYfEEuUv4Q8uRVI8e
FVCOHFtQZKHCaVk+kGS4P4TwLN9CYk+shKt/wP5PkqY5ytdkdeRIp5hOoehHGAM2seAAyjfxuAmb
yHX8xK7fR8nSXzxiDRBLAp5bMFoNr91+7K7sqR5g7UK67ZCJ9ij18Fd6tbjpRT1AdMRy/JIrB949
1Nz0A49/DrWV/myh6nlrCXd4i3gBG+IJJnx+5rYaSmaJ1wdVQ0vbp2duCcGkH3kYVkDf0nZbkJAj
WTH5M8jI+XVlewRSXSZ9cUieXnWqIX7aVj1stxJYICUW0L6xl+X7nOYvxi6gnzTAudmGEcQetA/3
WLcZ2drE0UGue2/fo+O7JrbDYJwSqHY3Buhgu3ECYtx845SmeMTxnDDfzjNAs6CvclO0nrfrLWIf
4HuZ7+t0ZOCBlv0pKZvyARwBpLrl1EcBaj+o1GvlZmOgdV7oQ1WNFsp0TfwAUm1c+LywXTivDl29
Uodc2PFzaDVMk62qHTpzEm4Hu8RShz6EbSrc5cjXwJlyjq92TApBkrqrTzUZ34ysjqhEFDCLG98T
T6xkLAuZwVy71utsqWHfW58q+gMirxDQh5Dwe4SVczl4nU+4z/bALPAC/t1MGsZC8HaS1qZD7OGD
gf1pLI5FenX24J6q8uVyW+fD7rO2ZuW0tI2UFbXQKNVj/yvMhrORIoN6w/ijJ+GBiiJbGbSluZ9F
e1pz8DS9ArchHnuvAy+bRy6dNvJtnuu/X+vM7EKH2p0Hl4oSByJOqsCJi104dvtc1fu8PHvI8uRr
RxefRWcPxIdqkKja10X9nafpFbLCnZutMQIXxmqOMEZdsU9QahpOCHTJRuTJdBhJ6ezaSq+p4pzX
0ifz/h+QcUniAlQeA9qeFH+SslCPWVatVS6Xvj5LrXRucXA1zLnCLH8MNUwgwmTl+rM0NrOcyuso
FqaEQaQbJfeUiEe4Wt+Iei3rX/r8+c8/JD2GhtMouro+0fgn9JQCCm3dYlrZ2AuBw51tbJmpGi7K
NTvp6kF13zTc7Ij43UKA8Uvr/z9CsbmYmmJqDAJTZTahA+A+ABx+2dtXOqb3Vr2WeS7N72wz247o
ipq0cOlkMM3j8ZG3cgV9sxCQ5rhcxlNV4hZnTnkHG8+e2eDEWvDd04PS20olbzIrxt3l8VoItHNs
Lia26krYr5ySoXoYIuP5JUVZMZuABLZ4vmE2/1179Plyaws9m8Nya5um1EkdeiJlTB5gyO5Bmla9
OV5PrwB4BS64bsjmclsLEzTH6Rodd7ajDD1JYt+EJMNDb/Ny+dMLO2QO0C1ZJa1aYAMmrC2veiWn
g7Aq68aDztfKzWPh18+hMx141tMQ1fQUNvb3IUyuvdZdeaBemoRZ+CjrNIzoNNLT0A83YTPCx49m
h5QP0KNSjx4091f24kIf5gq1SOuwinOPnMIaMuhpKPKDV5IvOQEgIT63+iFMDSo0buZhA3qF/tZp
GIXiieqB5Oqb535J9RFtzFIDD2xPmMfDi1VXPDw2TtpsY4YC7OVltDQ+sxBiLIbq+tC2p3KClXDp
XXuutb386aU5nqUBCTNFRuuqPrUZDC1lus9Ktakad+/hBZ9Pvy63shA85pDdxOA5pauz+sRG5700
Y7kVdLiHKM7BlIC9NgMq1jGcwy+3trDr5mjdNo3DAuQZeio1f6MKvL9UAw1oO/HKfCwM2lyVlggd
o9oi6amHkFdp7jIg/wiyD9y5Ao+kX4vu7Nz6h3U7pYPEwDE4ZZI7EdYbRQG7U7eT+6Px1gyuFiZm
juVVIcnxMZec2hSwaTexqk1soHZc0Z8sQZWkUhaYaZnzcHlmFhbyHNKbGKvMoF9an0qaXJetvFJ1
e/jap2e7PGoK3aqspye4MG97BbwGkE+XP72QiszBu5ASqZKJIYoX5Y3lxJuM5j7J/45rUnRL63W2
vQvZDywuXHpyyHiKZPstz+0/nhq/lgX+B6I7jnmrIAxwcowd2GP1zaRq38bRijLK0pzO8vtSsQQJ
d2tOJqx+pDD8zqp6WtloC8tzjrFlhYb+rCerUw01f2uCfal8zZ3eL5p8G7L3uvlaeXOOt8Vbjcr7
CskgXk2fipRTP0yGl0jKNWT2wiDNEbSu05A2rZrxFLf5HfPyvdZrzhkLq+cfOehDmCDJyKzaxSmd
VCigOJBE6X8VeHb40tqf68TqToVaNKM5xTFeX/0uTyDNmPPulOUluVIizlf279JUz05QsBWSRqQj
OcWpc1XzMpgGqMfERdz58LKlsGocgCiM18CKSxMy23ONJYgifViBP1dscihxjtPaQ+xST2ZHKjzC
Cuw3lFNLSx8BgoLHhWWe5QDwCeNV0JewUTJCryzdBSCOnGu2NlYimwYk29PAcW9P7NYpfdrZ/Ces
HdotdBsgIxUCgJLhWepPFiuyjUwIx9O8S3ZTCevWBo59K2n7wqjOka2doXLUDsrg/RjeOk3zJMDE
v7wQlz59Hu0Py7xjmrQS9wJgqWGUEMphvB/sdpXAja98csWfY1ezyMnrrtPm1FV3bveMEvjK/lnY
nXPUqvFY3JIKHyYkPvGO7LTub6t6TbFyYa3N8alCRCOZJkZPTXIYwRqfGg2kBzA3+bChHlQys5Vk
ZOEMnEv91R11Ol4P5JS70QMZbeozMUR+RuVvYDdWLhxLjcxiAE1tL1MsN0AQcxmIHM5WVlxHGxe2
fUHe1NEX25ltftaPsVMPeNfuB+ttin6MifRjuzpI+9flxbrUkVkIACsGh2GLM7EJHRI4yvFe26FN
T6rR2ZY2X73azLGqJc9cYEqw30hcoTzYEd4FkAwXGysdwqPhq3z4hYz3PxDVTODaj2L9KWqMn0v3
oL2XSk1+wn/jLN5dHrWFLT7HqqYdZ45V4hTuCnuEfBH9gYeT/GsbcQ5LVU4GHNHQsFMryCvT9c90
GF9zUn67/NsX9vnZ0vB/whMB/gwjb59Q7Xyndgpx7rG9g7zwFwkZ8Nz73xbyzB2GqcnYybGz/Nqq
Yrato7balKQArcnuhqs6oWDCR2o4lA3p75WXi00d6/zNba3qVdZ0PEKzjX1xts6z+CEgZ02Jy4k1
spMU0ZMp8OjD3TXU7cL+mWv51VNUu0nfsdM4JH+bsNlCDv216vrfwjgrWfFSE7MY4HW8M2ncsxOU
vd5pEkGtDFHUIT/gZrJyZC1tmlkUaGNrGijR7kllb2UugraD/lnxm3rgb7GVSLO07mbZt5fSppry
zj6J4s7mLLCa0ddrCjyfdwAOm/87xTAQJJHixj5lJHzonOkhK6xfsEs9jJUOmt5de8D9fOMDQfa/
7VglcLClG7JTxAH/mTotjqHVdl/ammIOhzQllN1h4+nARKsLIhVvxvM/42pllj+fATHHQgJRqFon
pA40kPACVae5d91mYbR1rXj40nkl5lhIkdquR/LQORWQXCvFrdD1hnhX6mtiZWKOgfQAA5ZZnOen
ScbWLop0t3VIqm5Eb8wVQwFtVwppvhaJxRwEWTddFaJ64pyAq/bb6G+UvUXTmiDy0lKabWs8aRtU
LFWDZ9O0CCA57Z1C116DDH4eNMRcM17KwY4kpA1PVQ/xuEJFf02iXnXj/iHd9MXJnu1oSGXT3mMo
6JpMgStRPlDAbQPeskCHVrkSvBc6Msc+NlDcHvHYD0Vqlz96EeDaId4Yp/jYttUKIn8heMzxjzb8
dEe8V6Igo+/JiKtpsqcedJC7v19SlHXEHAYpHd42SVnRE3VNfGhbsCHxbunZrw1rk+9fOdfFXBI+
Fi2nhJEKwodj6Q9Ckn0fgxyeZ83KQbQQP+YYRSwpq4QDKT3hdWCjBnHoeLir6BpW5Ryr/3uzEXNU
YtG7ACelbIKoYk38Liwzv4jqa6TxNyklP1yMIOxQkoe29Nbm5fNLiZiDFGl3zn9b4FKmhtcPQI/j
waAZqDq0Upg3z+jpXg8NrhBaavn38jwttTnb9y5E0G0Df+PTCNH5m9h48joCpOE1htZ6GfSsyrdc
QVEjCIcGjs6XG12autkBP8mGIjra3Qk1KkAtcVGBy5rTruzRpQ00CwQWdOlTi4UovZgERqjFtB/C
CSp4JsLdC9K0Ublyt1voxhycyAUUkxGV4YjO5XXYxX/BHdmjY2v104WOzIVJI1h7DIIJ61jY5bfI
Un+sonsMxXMco5YEicTtl2ZjrlEquryAWGDvHYHz0uFDOnyb3JfLn14Il3NwoqpJjMvPZB1z73b0
rjuk91n8UKxpdSx9/jwxH1LpfLBsa0zH8Jjhl5Pr3ErhO3xnmzXh54VDUZz//MP3eeUA0jHFmICY
/oBMtn2u9K9pQLJ/B/cnIWYOE9cJL8KyCZMTRbA86GKER5wMWZBkffQwJO6jHBH/1VB8D50K2sME
r9NNZhd729bhHs4s/TVpaigYWQCyXuFR/kWNEQsUs54HVAMO8IzlIKySa6cYoZY3Qe4Zfz0D1W90
N5Aiea+SqvVdp34oI1YeEp6pU6hGuUFJ1wb3yz1j49hPlWQgeBXdL6ePwEZMPPeVGaLh5WiyoE8Y
90XiZhs845WVX5ga/79NiII/mc23+Et46IY6iJ908u/ENY6yOoaocQkbT1gSUkh6TDUUl0ZvCAbl
jVun4o1fjGMC28g6PmZxOewTq37PSZv5bSfVDr7n4c5lTR5EAvdEiP9AkhT3kjw4Z5R4YwBr7jH3
GvdxsCwrD8LOAV+b9+HN0JIwQMUCHlCh0WbDTWp8NYJj501gb8HP8GHIePI29UTdT17V77tJpqes
agY/xPLa1LTxnngb2/fpiDJd79qlj7K9BaHmrMIjUAWk+V0dWsz4La3Eqx17zTFtNXJCJSafWcN4
ZAIFpyj18oBZ+XvBSrDaYEEYgEBbH1VaM7+qzig6yTZQWrn17OSop2lXuNU75PWeuhrS3YnMXoYU
rguw2WzgBRyL11IYGvC4gE5ir+OAShrtjOsAYJWm38yUeYGda7bPpfntGpDUIMz2TADd9mlsf3M7
mNgyVDR3XhuDqtbGYO/LDtJGVkp8z4mwkIao8kubgckroUPo6OS9YeZORnkcuKICz2sodMCr+K/H
wZ0KK3NX5e2f3suv2r5P/QqmvH6a6VfX6t8VXtCCKirTraRaKX/KpyTZGhbW90TGTGzaJup/pG2D
AjbhbJuaooVdrWseQiseQfuDxtPYMbG1EwEV8FgPZw1fPG543Y9+rGtAM6N0iwhKgjBLpmOforhH
4/Et0XV/cqzO2Q2mzjdFCRSmtENyhIZ8BihIGuPQ03Aldstu72rrlmUlbIamBL6BVoFKejelfgcX
uM1U4HRxoVLqewlygdIGNi8xfYQDLcQeG7sbSD8/Z174reNDFXgqjAJladfX7vCzNcXZoG5ItrwU
44sgIOOhKtHeEFJbW9zey58FVdOROAKSrEKngd1QSMU2tNmMklS71B7NtyKxr70+MgCP2g/G5IWf
h0T7ozF/7KSwH4DQsTZ5NMIjS0Hd2FjiBzUeMNYNe5HSvDGSeuiWZD7XxeN4LoXheR8OG5Z6lUn/
pNz4hZME7nDoIj5b/JKsOpA2rK/DzKs2rZvagTXkTb+FWw2K5pRZZO/GHaBSIFz2KqhzZ4Rmfhkl
zdajVCS7QicepsK2sP5BAYX93Mimw4QSXLUZaclfBJhKewVXjkfcdeSJmNbbap3yQCUK5cws5uxX
w0Vx5SmePbgTEPxbPTF9ALHS7vwK63fbqCbc9EMRHUHjY9/gAm4e2m6Qt+0EVkVrZ+yq7rwconJ2
B6Z1Zhhlz3TMnQePGTvbCOqqE6wmYAKTwC2NYg1DZFtCwkV6j24o9G+KMmW34aMIg9y4v3kxJdfC
6OyAyNECpm233V0Y1vU+hLD/Vgnb26Z2rrY6i9NnKjp425ECgDXRQRmrR9r1NOiUPteoO/0Q3Tg5
foO63lYVJTPbhtX6wEKH7ZUlW4CPw2x6ljmeVZ0KYSvPMuVsLAKGgTPaaeAOYQnkcfsACJtzrEGQ
3NmuK4Me5eDIb/EuG217QDCfa6vIrqZJxUdFOcKf6odtkqZvMNK9crW8HXpS+301mq0V401GOpbZ
x6ZP4HgIEHo5qOZgA9IcuJWQAeWluzEh1xhU/QTHnBgzYAk/GdObsHfCPUixiS/D4runJDsqmBkF
qswfK0Cb95RYfCO6uIW/QvaCQem/p1bpHilC6WYQ46uKSjBqWzDb4kG+AJZS+EObkF9tWZFnzwYA
iZdnrk4Zb8yAaEAS3vsDDsZdX6T50SUe1M3yigbSjnnQJVX10E9d/S7TEf9VpNG1mBKO865NXy/n
PkvZ2yyzNlXuQr7Kto5V+8tw40fU2uZxDgR/5FP91eRtlkpnJNXG9D2gbIarXdq63hOxGmh1Z9Ya
ovrzlzL2n7scKgNhW4oqPWrTlwhyvciHqybP2hE+c0b6YTtVBZYzzUqfhKnBJpR4+g+GMav+2rFW
W6O7fk+5CN2v3CDwk2aZn5OBbSzYKA51a//UY/YdW+2Xx6MVRc1PM3t8fpb44Z1G54BDi0NcRb7m
R698L7ofl9fF0rfZ/yaVPYfshxGTOCCKV90vqOP5Olop2X2aEON3z9ZchFMvY9zNjmakXenjnTa6
HYvOPVhDyPyuYuSL4z9bdiNXJs+MmyCxH/ndUPbsvXMpqkdEyJU6yEJf5uyajivbG6GBfBSN6ycT
R55ylwwcKVi7uTwTn+5QJub8Fy4ccK8HkxxLO9J4CsiyJ7tg0JVXfHo0RBQA0A71GjF7obU5Sw4U
rZirwtFHDyakV4kqw12qk+6ewMUUXiw0OivaDd3K6H16dUHfZiVoKKHxdiJIKCOHsTsDwZxATpn+
/bWRmxWe88GJ+krq+miwuROg3pKu2Huxs83GR1pna0KtC1tlfjNNvC6jDSX1kRfW6CHXBYgor/to
w1KWrs3LUiPn9ffhklc3IhE5/H2OWX2opu9T7vlMf0miBtNwbvTDx93IazvPiuojHfoDtCR2VvVO
LLm7PA2fFm/w9VmYaiOJEy0VFbZ7Ai5NCijg/Thq6z222aQ2Lk3J/VCC8LwrqqJ+v9zo0r6cxa84
0VR1ou2OnCfONh2N2FfUnfwWOXKgstD6frmdpXmZxbLRlLhAeUl3bGvZ+mETvkUqfdWRXKkfLuzH
/3DROp1F9jAlR2nYdUPVm4rHwu8a9TjEE1DakVxbxgsjNuebZQkXQ50zSHt3Q5P7FmX970I08o9L
OQTKQxnvLw/Zwqafc596QCvzJjHuQVRgaMdwad3q3i5XDsWlr5+792Eta6+SkzN2+VEiz95CLzOG
4+OqydbCdM8JT8xpUpeNcXGUJN02cXQA5+zQ0HRzeWiWPj/bKsB6cxSkR31MpmZfulMWTALXNCSt
X9sWc2uGoaxa1bJEHLJCAj5yFxIXpC3t4yi53IOl4Z/th74YHNvJ3PI4Jg3f2kLQwKF9tbIblr4+
P9Cdlnaso9mRa6faW3boXkO+5kvELCbmXCbWgeYSt1NzSrPa7xzmK/pm+rVkZOG3z6lMrPdUWbfA
9haK3CkbTCw7/cqjEhNzClNbKTOARKFPA5w63bvYxqSC5Vnna496nz4zoIFzdPqwqbqymWQ0Ds0p
6sfRL6rwNKX1tU30N7BzjzD5wSsD3jWiaE2P//8f3f5TdkSTs33MagdCRkCWH1UWUyQdxHjfyrTq
4ddV2tV9a9ziNNnwKMffJNSfhtHC3d9uQ78C9/iUx8b+gRIEa2+cpOOl7xCdNle5p4E7jKIOBZXR
TvI/BAKNg49d1+N/sd3bkhLYcBO4hEONqQc8ERSMAvYDCdA+rhKBSGOBMmNabXJYTX2jFgp/ft+P
05HL3tprT8cQT5qgh14BvobbsHPo8xDXUKdoIJVbwyeEsj1AtO5DnsLHKW/t4YUR19uNPStuay8x
T2kUw0O0iqIs0K72siuRR32Qcrfc1IMcXkSS9puGUNQxFbvjjnrsIN8PSvL4iHnKgi5mFtxIldqi
m9Zu0B4UActe+lVYjpsJ7MMrjEKHqzGkisH9b3Zg8cGOvENKVCk27WVqkx0SAGc3WS6OAtdS27zI
vQ3ENuSVJcAzHrOjarPsMZbtX5eVOnCj8RZUht4nI+SzB05FMBXFS+8kz1Y/NICq1EBH1laztzP1
5nFIvvRe+wrtPXlI83AIaI/Kb6F55rO6hQJuxb/RzL5Wg4MCliqH69oWN26VwhA6xVErWhntdEgP
Heoxm47V+VYZ8l0W5M1K8DOKsc33QqT7HvSfgJToYEyk2OYOt3zUZJKd3VRPyRD9aXX67sGsE9Z9
TyShxV7CBhVoju95P+5zJ7ZQZhvhieYMLLCluU4gi4TCYU1whw9tiN+Fu8no4phkGWrCbdhPTyS2
sCrc8LpgBWysFXA8Xr71OhRoidc+2QnfyrTeeAoi5rH3x7WhDVk4HaoGWeNHcWShsoioPKEcAvKJ
CToXxb7KUbs+1Fd5hHKOKtg5n+rBO+/vzSjzfZ8V36rJaW/troUOm4VKNYhpP7ykTK6kKPcum44W
SeSuSKPRT0U27lrDr7LIe+vFmUVR4pWryV49U5xg1/QWT/GPKNPpDkpkqV+yaPCFaYpNq8NsA7/p
23ygLynU3kieHI2L4hp0SbaJF+650/R+06IG7mYQDmB5G20gEYjSiQ2cjImr/+PsSpYjxRHoFykC
JJDElSVXb2W7vF0IuxYQIBAg1q+fl3Oqyam0I+rSEV3dRZKk0PLWjXJJGpPeoA2JwsPPp4LG/sig
2gp+V9p/9SfGTgT8B6KDbk2AFvWx6K6tba7SVl0Dmb/FGsxDXc0gJBBOOSKuTQXHtWK/5q76oDLL
wCsA7a24vZetc1V5xS3WpZ9z1b1CbXGFZ3hoApjLRe75sSkA7g3p8BCUIwvn7ATX1/DRm+YdwOcN
Q35R3KjmRzFJdyc8LGzIG6p3mnVAWav0ueEYkIjTRbESBZFQCrAdJvBeVU0PRbmOIauYDE2Z6cgz
YkeVg4Q4H3hVRj8czR+6ct7mQX7dD/yGBuwqLdL6hx4nJ+FGZ7GDnVinarMpWt2i4BEFBRnRGD2s
Q1ATw2e5Dg6eq3zUNYE3XhWvpsJAapRPwzXtGFwf4BKQOhcHI3vL3ekxGAwwv3mTFvKoHIFjl/SD
hKGddF95gPqDoSwwsm0TIxxtjjPtJ0pOke2LSAn53EPJhyDGmoVB56dIIgm++2hswJubFu8DwhSj
aqXOdhwLzK0NRndZAkSHQECGrEBKhEOzxIPbsPGn06GyoBgRfbkN0uxpODmh15r/Gjt6Bywwj0GW
ILCvsphYM367iBkoYqmfje6vh1kDlad5FplJfPdz74d2Byi+IdWLWCZQuOtpGi3QxMTTWP1M2bRH
JtSYACqCcJP7O3c1j7CtdFG3psGdSwxqcDLntlimd8QW1HHQgeiwpclD5JcQmHfFwXr6FlPgAzBX
F60ffRP6E7JQMd1jacqqpERLVUhALiExY7kGygeosSdlyNagCavRvhDSPQGuvi/5cGfoSsIaPv2o
0MBwAVJn4KlakDetv3UE+2Hm5SkTtsCorERIlYyJb98KsACNZ7zY940bdp18sKwD4wQnvsr7K+YN
1/OS3ZdoqIZ+F7GZE1+QMuC9esP8XC8Mj8OwQ+vLIQqs+4ojOMiaFv9jg6w9KI3f6nZ6S4Xde6kT
hJZQ0AeKvqqUIA9umaCqdU2SToDLZ9uPe1Zm8dLzg1ujr2cdE8b7Q+f0FUznjsaTw5dqfI7YzuY2
400b8RwB06QNbq3G5R2/3Ju1Q1+XLHUMv4PG0lwlzSgEwo3rKZHzKbvCmIRiIxKuzrzGvswOi7Fv
Aj1w4TCr31hw0DQ/TMcxMAD/ghFdL6c8NuT6Gf96MUMaozc1iztJ1y1C59BvKSPE3B0JFttINvkt
ISXfAMMrT7D4Bnbh3z6KsrphAf8CKKTBRjPCII/Suj/6zHkEqo6bmekBC8MVIlO8ULPmZQFQvYFK
oIzGFPEqKJ9pds4CXMOnHkksNg7bXNdFhD4x+ARmrOFNV9toJeTDVgjr6PtBR0Au/BAMowkN3J9R
mluzYb7zrc6YE+umQ2NVzb+lIFbCzulibIiyrYZeE+O6tzEWavXmrRPWrW6aY2b9h8rqU4bfyQmB
KFoMjGotgZvb4Q7Ce0i1QIdCeTaXtwV3MEf0/Q5+jRvIrdAn26r5cR6Xa2JIHmqfo3xgoL9tn957
2XD0cmWunam5hU6xCYfG7n0p0dLBEXrap/yjZnzeIzzDXOO/uxgLTERNBsa38RYEtqfqxFa6WJsp
qv2CyaPfTC+LWxzfEdIEf3tkeNM8D53+7wKWgbo8TI0JtYfCCKL0VU6CMbZLTvE+fG/tb62rRLQL
ZDB2DWesliM/qV+Qsi/A0mUgPcGyZdu2n7CYs+atHMY+Clr8pBa1tmX/rWLpY+9XUZnNEZwUPwfw
Tqqcb2qDtH5n3tLOuoD4wXRPAqKtwd6oEmj+miegtx+hvZmwRa2caeuQmsN17h2NZNvabaLWuB+r
V++q1d32trhjfXkoa5qYWQLMq2GPJQk6F68q220Lz4YOS6O1lS+eNVdgC99KyFzwAJdIigXZvgKC
FAdzLpYrMFicbAMUz2ITl11TYjaZzCKA68/IT9h4TbbDBiVui/SucXTsqzlpGv6qJv5Nyx89pjDh
qrtqIZFADGmYreX1mA1XK/VJiGbFyB/4t6YoI7FgWWagdkaPfx8GsEWgPWNerOO+qlSMc8B1aYJ4
IezNLXBXRPVowZt/5VmBrjDExS4UDiBYZghDZwNIwpZh9Sqs89Zhr6uxNPU0UYbaGJLmB1Agm0zp
ndem7YldhIOxHY+TWQ6kRF5AkK6PeT/HU99H3lAfLTZXPmPfCpanoS8brEge6ksI+LPSw/I7qmbn
jc9+90xHiA3GPIa5Dc1JFTpvNV2AqlRp1R4aBBlvndbfQHZQbUwLub1s6X4ejL/lrSO3Q9+726An
V0Nd5r/TTFbXmrPq0IwosQ0KfT0UItv47rBuxnTccUoxTYztrqvSPs7XESnG2TiV4OuIm6QQrSe1
qb53YtyMBcV70dTvZYB6+L5F/k4hr9c0TyYvd0J2MhvZ0T1BTQ8mc5AANlevExqH41TTd1DAkbuo
Lm5cPBEAqi2mGzww6rXuZmFJE4xRB+nh3hcZYgWdhWFjoasotz6ieCCo3LfM6xLaN03s5BZ5oqbB
tsp42atspv6xBZERccRQhroz9r0mdXnrOFR+YFw2eyPxldaWZPt80OstK+viqiDMuVJFjh7sQPaY
UteWhWVumYoQd5t9C3LsaGeNnlQf2VJZ2HGTMaQ6CT/Js7LDOW0KsOqz2jcIQ5x7816aOfBADNfF
Te8uNWJAaOWHWMLUVVk5q70rrWjGBITg+lWY6wVI5tynm5X1aqVt2mM7q41K1V4RfhRTs/8cL/l7
oDYT5x5dgW1KMKbSHAXUR+mJTBc3pEQzfDHf1dPPLFh+Z3J8qounzz/wAqB4btId1nnNV4fh81Dj
x9aIZBtxgJ/Mg2Lg80+49MTOQKzMU5qi5socCY5DRf+AHzis1c/PL/73jEQ8rzNgN/CHQVOOrLrF
db2dqHNehl6l2b3j5tUNRiAW5HQkUdvW6540LaK6KB83TdXO4K0hXEgQcjk+K2dYv6dYvuPP7+vv
j5X/Vz31B0LiUDZja1Fgvy/WLV/ZZl2CbV/bfYNY9oWzL9DNvz9bqF3/F4gpnUxZrwflXGMp9xYZ
1kKGfiW+IMz+a1z7f9SFn0ug0cq0KCVXuVd4g6tI8cXfkAqtHRo5JxFytMzR1fUMvxOcaaGr0+Gn
YsjaIwuQjSbLm+tacBlDJABNY5c1cCiSr/SYf3/Ewj89kz8eMRrh54Y3aXesBA4/5W1ervHaVlHv
fnjiK1fHCV76/wcgzoNpln7GlFzX6SFHLLDbrG+LnqHbKocfadV9JaG99CFnYxj509xazHDH01l7
9ges5lkY6DJ2xFetwJc+4mygZI6mcvaq9oi4zruxxaKhZ8j+zQtMK98+H/KXPuIMjHUR+iD70YV9
u619HCiwskjgS8uILXkOddQXY/LvQ16cR9OkEOTjcFi3Ry6Qrp76W5/g7Ca7L17c06z0lx/8PIum
aahjvTFoj4tPDoLn115gNp8/oL8PWH7Oc9vFmz2dpfTgSpusHvak3ts4m7gbfiyL/eL+//54+Hls
ahnIATClSw91NeI1VKHmHwy6k8+/gou8qAsP6IxF7RDaByPaku5LQugLBFFuAlkU2RczDE8ZUvPi
qbNNUiCeeONYEUDjFviY9+pWb5wJpvjODZYbEnhjGymcQ76VJ//tNM7rcfSD4k6DO90Qt7RxDxVr
gt4v8eqXYrjxcbqPck2c67yRxf1MyzXkI8NGuqTTARnl3qaz2FxBHnRbMuvGHh3R1GuWdVssab7r
l6CKCuTJJ1xIWYTlVAkatqPn/tJBufwYVqE2XdArbKoRkrYo294aLU1cIwiMRVW5DqjsrtfxEapN
ekfcrnxMHdm6ofCa5c1LZ44DrBxEnKmq3qeTEAc1o+PKaq+MDIIpP2pAPSGlzbhB1Lj45dAVIMfC
KyeikCHuAiTH7gLeuRtaUb136opGOMucUKJ+pSGSn9ebCWbzBEBf9yBtMMRoP2+jtRcN1rau3w6c
zDfYgIsPKNi6qF3tsGlx/E7kSoa45qRFc+yI0ypGhvpJOE60JZ/K66Aw66snQCZL6AWhBqyVc2Wp
SF3cqS0QFtPRZtsMXXuXt5hcO1oPQywQtHmTLyrAA3aL+6XCcbTvPcVDZUVxKxoj3vpW82vhV91b
Cx9mBJvytAsCLMjCn/qPVeYoBD/lPtKyQxTNOlePSxCglnxFCJRdeXuN5Hz/roQoKcLz1xAQT+x7
XnVr0jl27GNf48b8ac0wmpyeuTGa1AY0JYg0mQnEi7qQa9RLoC7SxZsM5Rkei1TOd7ZAAzyhw/4G
DQBZ1LmEJ744gVGOrl8KjmQt2hHxlGNQxfMyqJtZsq6JQUKM28mzHfbdQFflyObtaJgXzpNwtgtC
bI+2dpfYRz4zeilpt+vnAKg54x5ATg3U9n1wnOC0hsgXNC7kyGDs5dYP0B0BuV6dtKp4ggSUPs01
/pqsh8eZKn3npUWNywsbSh/cRpcRdl3Wek3wXtyOXbHEUkHaTLoTwEj8rL0ybodNdQdz+GoB6nry
LiiHDzwFe5g0jNYYO2ynKSObqdXkyUcI8i10nTLsgjoNBd7l7xiB+RVkDGMRjiXR6BBXk1PHVPdl
pHqsTh7X/oOBDv9Gjcw79lmZHT0+QjzVKehJqReEPeoVYkk7HMmdIU8GCpahwEc8QZKFDmVExiLa
mZLprZYDDvABHZ7TFknqS9ZIgH2q2Mh0Ys/W9MHNyHAILjTiTPqpbhM+Adrm2RAcgoHXWyBq+ZXD
qRcH64xQ/xImHrW6U7ig1xq5PaxAeexs9JObZ+RBEK9CXijOjWjXY5LfTqPwQkSnojnFsV0k0HR4
M3fueACrX8UthtexDwDlzji9b7wBNMLQAB+RPXYEZEb3xVioPqnGITMh0vJ0VE6F2jaTb7dLK5dk
WCZ6m+Va/2Y18nZZkPoHxLgWmLawR5pmWW9oOUOaIieUkeQlBeYDKHMhtdly4y4JwKguQtbEtIWA
t0p00KqN42NCQ3W4kyBrDFUehKMuWfh2s86OjLM5I1vW9mssJtBR89rmu9U63Qe2pmW8Ur289kjC
fp1kMdw7mVfGoi/qqwBi9DsX8uODmgDU5pX7PKKZ5E4E/bxNCVDAEOp8EB4sU0eDI13ouWMapRQo
z9qBnksr+RsBq/LdVY0NBcQXm9zDCU6wKtjSudhNgYcAHN8eO9att7NmfCt8aA3zAfQbIGc0bbd9
tyWz6HCsLRd4z+vn/IQw5yDrYk1GvNA6hXYYM97PzFshlEQ1YzgIKq4QdDkgssDI5Tu4/+qdiNwB
kOgA1m5boMXIONnU3Kh9BxH/HktRv/PAr0GcCWihhemGy3tUnchfDUO0rwSa9O40JdnW1QSoEVm5
m4yt9V7UyKZQXYcU9rZa0X0jnceyg0UNJSt9sfOIaeI8ALfjC0j5ncFPEaZCKGbUynuxFokcg7H+
6wBGKjGjHb+XeZo+1aPb7FOkVwOuK9nGH1zo9M3QYM4BMDj6PY9XAOk7VyGDik5YS1sKNGnFRm47
T66O86ouw4L2WTyhxRbL4TKFZVlfpQ7+HN6FW6Tb1rtsBMzTjjnbNr2LiaoAkZvX2Q/K0iFG6g4K
v/uOYpIN1BE6V/zNYZhCFxuFO7w3MOz7AMVYZfRDNiz8BMo/I2v+hRKpdl5f6G1tc2RF4qcMO3T0
xLO7Vj+7RU9b62Q4B1biJ2yVwGMrVHAbpCSE6cjbq7zDTeYFOssWp/RD4IGYwpt5APuj3HvaeD9A
mt1lpt0NAO1DfzVFDM4Wf2dEPUUnF4pch0BtieOPcdfgkMLBsyQLhO4J7dBJJcE5bntntLBdNCA5
h6q7LxA4tPEyR57OhlOclfOK9SDo8SKh1tTUHBHE1LnmHWYFxfotX8wpWaB8CEi53nR9QJJCQyZM
yxKgFFaJqCH2ZdKAbu1s7065W2HZiCqE9/YxSzVaKCV7D0b9VDTd1mu9j3rO0Kc6cKy8LJuwRVh/
4eCEIx2Rz8UCuH/MV/BiduQhymVtoksRbGYs1cDa0fVt85/+OOtwgiIIhgFKkwyBSSWbvsEg/UAR
8LtDzeI+m+i1dClWoRJGs07jjrCfeWo6R+6Adbk7pDCAuQ9oHYHLXeKWngR4ZVaFOHmq7xUlzy2p
bLggPzzq0qUBCd2vEUCsJlzbAKzc2r9NdnlJO8Mii0Uy4TYQUcHVbUY4fCX8dR7l80zNi8tdvUv9
cUmUXjAFLqhGDt3W+QUjTR5zxh/TBrNYgKn3xnhz8F5yCjwUKTsbMfI7NVV4ubz2nvP0pcyZib0M
PItHBnwcZqkNmPY+6ib/I/AdNKcK+XMZBhWujdEAjPrbAAFxaB4ZwUyK4OcC6SG8Q9A5pZj7saGb
8C3reQLX4y7hPAPjTMtWhLJXfujX/p3SMM4VsOAQARnBjKz5uFvNjaHFEDOCWgS/k/AML7QNVa6a
Pd4InFCJcbduqcCyuPnvakl/ywIelTpA4RzuZMQReT3hvOJ7PtU7abgOvTV99sbqAb1HDkQPiC3x
T9gxEjPbBEPu3cB9HnMxrif+7D53e9hBwEpFQT/YE6H+q10lzFUnN0XbEB4pA7qbzcGAUPnJi+cO
Kah5Mz4Zz5kSFw7bCB1i3Y7kZbvDfIG9cEF/+ypYDxCCvuo5czblbFYcuOYGaEv6pNFpBu9ONyeE
ZN8XB589DNYJObEqGqVGwabjwJvD0yJ2QUWjNKp74wN1TrKRFeSWuM4Q1oEGKwmgLhgEbqcFYaDY
+8yAT8P5E3br/OAx8UE6CR5E+E0yONgkywW6gKnDsjJX7p0LmuZgQDPBbBHYkKuCR1NAy3BpUI1B
gvUDvbOoX5pcCzOLgSOkVr8r1k1hy7P3hhIfHw8VAh3XIuKYSUKD03+CKpwmhs8YJQ6p/wrWRUcE
Bjcca2dEqfc4QSgHoEjqts2vXAVZQqjvXGEOnnYUC8fGuAVo1oI+9P6IuL0BFeYDtdMvRM9imyB6
0BVQYfibDB7jx0l1V40xQ9hpyAkaH65atxuepVpviiqzoWpVed0OjDxokTcPEynJQy8x0FXlpad4
ngfhITRQgN+BrmNRm7wn+zXz6VV6QsLLRm3MJOGmAA+/YSmvNkBU8d0HslMrsPy+6D9ayJIQH2Uf
4PTjiecW31ZKJVh7e51pbHfaqaf7TIAmScfxqa1cN5yL8U1BLYWCiFMLWpsGRyAXReSDpZCeuZka
ILFNebsiWA/HLovpH7lCdd0P8RDMel9O6YfMBcc6ADqpzaDQNDgpRWVPvktaP9Ayx4Iz4P0b6q5J
5qH2Q44OYfyj/8A2p0Ic9yzCaqo+jOlvZk2wo0wdxDSSrt4om3o7RmwWE9k89E15nMc5iEHI11GO
bHzQRdAnLB25UrlME1I4bwzM5sZ08+3SlwNaZNwKLz1YsKCFPa3HVi8c3QnTbT0XEeRGULtYfd2N
I/xuCA4cGMuRMV87UeZnQ+L1+mewmjyy2M9HTVlQzIpuvRmzlMc4ztSo02vSEG6hMaon0ItjDSON
8LDsE+pcmaDWySwB16A+3uxFmpZbrNEK7nGOiQTp+mGv2AtZMZKz0ccXoHCNiLoG1d5i+6JlC7fc
VOI87KXvc1rfrbYBW4v+qA1ly23hTbBD9XaJPEh9Qz4RdUdHZM/XgsldZtH7gXTQt16r4Vjwfoks
RHdbM+KG9JiLQ87YuvF73UaVHuR2EYUNXY9VMYFxK8tbBvOlfrFojAMdSDEd4Kw6QGWxnf22gzAa
einX4ADW6wZ2HM/NtqJ2bTS38hrKAdTWcWSVBmWAxJkck2ZZs82gTBUNcrL4BxyCfQAzqNf0sCB1
/W3dDOoV+RbF1k9rL8rLRt8BsxijlDXVQzN6A+a/Fs2uDbQRtJ1ZYvSyIuaRq+1ihLcfIafaVnSC
M6xI52SQS5DwBapxB9h12WFu9etXhGHfVVauoR1G7CKw59gLZ3yZ1uZBzqCRprFz7rRBL27PDAZJ
R7owr6o5qdG/t/NrM96zHAIn0xMskhJcWIXgdDBTwD0Qck+2S2PakJt+ek3p6myaCSYcit08XjZd
gCMXDhQmxm6Z68/hki4bu0zLkRbZzxrGxcSeft46teV1AZL6Cb0Rdm9w/gpdBH0mUzFDbVRBWQEl
9DHwuELqln2CTwZlDk3WfiOTKR6cCQYpMzgPyzoVcWqw+WYlMdjyShIqsszwA8AzqRALDh8jFsZa
rTrmbvlRzMUrZ2wIe+uK72M33XUdet3MzNwEb9uTHlzQNhRgBBx5XlgVSIMFkJ3up8V/XqUBkJtP
pwhwpTcdkfQK0eYCxE+bx3mT1Rlcp2nW7Crpo7fCKU5aEKPSEYbMHjxnZiTqvRzPfVCzZXcTW9Yr
NPDR28KZ7DXPGyyyOMGi4TClAoMOflIvP8xsdsZ4mMn8XY1CvTh80ah+HWu0R7jqxum6HHK0xBZb
RRx4H2HX4mU9XM2yYujI4dVWMhxblpJMUTXb8jbIqLmq5z7dEPj9ji611RY1ms2mmEu+VdJvtkE+
QbDoUD9xYLiLx0J0NwEkfzi3VTAfV0tVxKvHJYK+Efk98AkzHTYRG9mdFrYJVYOgMXOxNW1Dv03W
QeR40dfAAEwG0nmlxZHomt32Nu03HUwuhxQTxB75Pg5SkelpLSY2HrUtdwJy/yjgK44x/aKPxWLK
Z1KVKd59lAXwHNxrKrwOqaLIrTB+k+9gxTNbfznRmms1br0gB7BWZNAZSemNEYWnJ8YCNcSlcsy9
zCFlDBH9Uz/NolbAYdR6Jd1K3qzYGiUIoSmjtujzA2ia4F7ahR1I1aCT28+aZ6w/U+RPdMZs0OX5
+0wr97bxoAtIT27neaHqMNYn6sNMPUpRek13LVN2z/0WypJSjO31Wlf1N68Omrimkt+72NhdKX8u
Q9jY/QkbO7+8oYQy/HthD+OA4/HiZ+6vYlyabwW6myMuT2DLDBWkj9cyUU4gMDEpojbcFvI1Vemy
xUSuoUYCWOUZmWMXttaHhakKIszCM36kR5uinST4KvP/gpfiPHJcta1QkFjLw5ir71O27OeG3vXt
yXMu6a6B2tTTX+XPX0LGT7j/H3xL7eVNQddTiGZ+5/KXmtx/jin/HbHGUfh/r4sSUcZXS1oU+qLJ
9V47N3L6+W+XPn2VP29ZlkDwJwihO8geJmwU1xzLyPrw+dUvPZAz2kauWabA37fHlUGi1qRxLvP4
80tfeiZndE2O9gC/z0ewzDjMhjkSjiA+vXIy/wsc/xKIf8bVaOzQkeOrcf30wWYFju+/muLeIwoq
mi9+1gt0kHcWaDKWCw/QIQaCUIlNDTQXQe8x1jeAcc+fP6QLz/88+XsMqjkQbdYegbM9KE6uffpP
7X5glc9IjmYEdpSiGvfolWuRrEwivoZ25W3Hgcp9fvcXfmJ29hNn7hhYofA6zfRqIk8mTczw9vml
Lz2Ys193XXsPdYBlekj74mpN7bN0yMvnl75012e/qoR4fsnR1gFrAUL0Ktx2HwkIXT6/+oUbP0+A
XgBFTtiltse+e/LV4zT//vy6F4b7eeJzPoNUnQKO3iA3tthXKX5H1LOjH31kDX/+ERcezHnms5hn
qJp8DiR6VM8pxE1JQ3FehJk4+fwD3NPA+Aszed79MBBekm4cWkRvhzqZUGAV5bH+zl+hoQ6ZD1v/
Fy7MC2/ueca072t/mQAwHQps3pdRxYDbYiYc6LW/mDkv/R6n3/+PedlztSKNh+mnG6MFRaZoyY7X
eSfGL57VpXF0NjOXBRJUyglUtO9WiLHO1gnQ1PJPmgtBz17ccYDBgAj8DnyyAA/aZYjdqjChp6t8
+/lvfekXOH+BO3uS32cdOvrqZFogtptBdfehp76Icb80Ws9e47UfszrlOR4QK2540G/Lvnjkcr77
/P4vXP48GVqc5GNO4wYHHGeTHgfZuvulzRemr0sXP5ubl2Zslj6nwQFfoQozCObEzK4rtv74/OYv
7Knc06D9Y3BOXKksa/zgwKCCBV8XLWh0rSwCLOjv0XV3euo3n3/ShdfgPC66cDLXh2Ii2JfdVD8j
+57Ei6PkQz9KQ0INBBwQpRX1FwP376OKn3u5QW+TRQc+PThuajdlDgA20HS8dUe0f2iV4lz5+fe6
kL3Az33ccCoJiZCR5TAvxU2mbnucYcN+LZM69Tde5yUemGaXrtcUj5gOiOsI3uHHij7/+EsD5PTn
f/yALdNd3xaTc1iz9a0q4TmA5WNL0i9jJy+NkLPpK63XOnPT1D0Ar4Qyit8MGXkEEH+FkxWcB/w6
X9AD+fmX+fuPJv77iP/8MkjNChYq3QPGpN13/gTg1OFuMipkPssFNYT/9jlns5qnXSSdNIwe+v5H
R2+owEkWAFb2RX7Epa9xNqPNsIKJxaW4PHT5pnjt1Q3a1Qb2/vndX5jwz6Oxiz61kzm57kAaPvAW
gIH5R73R/4VhuwuyepaBHiydw27i8PTMQP2/eu4XBut5DDYCBdvZFD1FnEsR1vW3gf1CbP8XP+ql
i59NZWrya21oSw+IdkUvwZOXvc9N9cXFLzzz8xDsyRqvJwOURl2JmEwn/6Eq9tUMcunaZ69wVQiZ
DWr2ALrBc5C25a6wyxdD8cKs65y9vSzI0DyRDt4hcOGH4lX7hkjlx2bmxymF0mVxQLP+06g8D7bO
pEkXT7rroU7f9cSBVn41K1x6PmdvK+zgNYxkHOOd61toQu4lKZN/u+mzN1UMMNyB66cH4brQ3QPj
QDvsz3+79tm2I5gFXV1oSg4L0HNAQKHNHz6/8t9HOj8PrxaUQOXeYgKosCfzQSyRCSYSwb4Y65cu
f7bnEGsAqYmTuwfdWv9ktmAnQuRb2nhf7LkvfcDZm5rWhFbgLbGkQB2WkJ6/++C5BWrct58/oL9P
wDw4/fkf64gzMNReOHijhH7rPcDt7q8l6MPJ+0o4eekbnP78jw+YkKFRuV5AkX24IArhAUrscDFf
NdNcuvrZS4uWr1F1p/VDIopZQRe3YkZDPcEXb+pfL++J81AdxKkNp9okYFvZPU9BiEiBEL6Gf//8
4V+4/HlqB7ozvVqW1h7zwHuCfL8IcwthJDCYL7Z27l+3JB401f/79KmXrWBqgfCut0g/y++mp+Ud
3HN7rb7P38gbfZEv06P9Zq/R1HL/+Zf664jCR54N2byFgTBXUh7cHCKMvhpheuXlSgpQtBW0UXnp
fvHrXPqks7HrwvSIrP5UHrS2d8bV13kxvzE73NPa/WIDcekXOv35H6PXGpflLqPyoIp90bzU1a+V
1F/c/qVrn43dcc5cyRky42UOUpjniZePWyhj43/7Hdj/3voMZwO403E56qVTIWL/EP4FKgDu/uKl
H8VXxpRL3+JsyQHLh644gd51Q9oFIYjdfq0kPFIsNtSPhVM/QWZ8XIf0G8jKB8aWLmStb8M1Y7Cv
QmrSjV9VM18aD2dLVJDPfYuYhwqdS9rfVL27JlVfVd+I1eUmqLL2i6jk0w/0f4gLRvjZcjUI1aLe
CVHGnj/SazdQKzwNcEt//rtduPp5AAhymNdJI74EIXhQV+nfrfjigHzpwmdzwbBmGnxulR48JF/c
jfAUx3Ogps3nt31hHPxf9keQFi3sHcNRpyf8A3T0FPUDSa9XTy8Pn3/GpW9w9sKjYZYhRjObUVHg
j9ui8+t9DmnAz3+7+tm7TlJo9BAzsBw5TPfQMxu+hT+1+v1vVz99pz9mkhXx0aupKZ4+hexe6fEG
cRlF/PnFLz38s3ddgiRWMhCQMGiexsHcZP/h7Lx2G0faLfpEBKqYeStSWXJoy6lvCLvbzUwWc3j6
s/RfDXzGbWCuZmDMSGKoqi/ttfdCdum6nObv4DFffcWndZ4nI0JuTfH7GfO5oiqkZApdfbPPfnFO
WZ+WroWKuRS9zQUsOsxfZvVXDHednIbWBsan70kThitGt77Ztb66mE8rOGPgfZivmXKoTJpv4zqv
SA/Vf4mpTOezVqQ0vaHKizw7GvHk2+UP5aDtChkEz7/5gi9+/mezYmqYitGCtMcKRPmGSFdRAWu0
eP/7y/TFKvvcPFzUJKeh8cZjMsGvsTwbIKWGr/3q7x//xS5tflrEmZZkWYfy4uCIJzX/8YDhdt1T
HE7ffP5XN+f6938sNCt1KsNFyH9g2PBlbsV9Ytt3bqf9R5+az07CinsTtZoXgjHIFG3qcVkzG/if
4nHenU8rWRss1zFNfGrKHO2M3T8ywsVYvhaIbvkm0f3qAXxaySjVh8oUcOzFctuKF7Out0P6YaXW
5u8P+Bro/cvxaH5ay6Zp4f/nRd5hMXKGmKb0ZmGasLuOJdfJOi7U5e/f89V7+mkR9+XkJGRcxLaz
DRe9svR70enJ7u+f/sVr9LmL2CRGF+J2yRpzpiBrhZ+qDyP9rqP1xT363EhsGWDWnbSFqQCHX3S/
s+Fc9m9l/JLZ3+Wm3r8/hs+K5C6y7NQDlXqomOOBbOS0fg+L4lZYrdcETlpNZw1BB5Z6NTQIMFrf
OT188Vw+S5VdECR8Jk4SlT0zhzTdhXPxzSP/6qF8Wtuqd5dU2W2IroOxvLmMV1HM1Dh+gd/srF/9
9uvf/7F5cF4OipzbPeDtcu5t/T3Npv/SWzH/nyIZol5pojvOju6gW/4M7CWwTetPtsCa+G+v7KeF
PWStJ6dkZJwnfGbO3U8XxdD6+M2++tUr+2lZs6RrBso796Cr6hf4b7qlD4WIfQa2GSpy2m+ewFeP
+NOqjnUntrqer4n0brt46UNVKTR64zcZ8RdX8bmVXA2uBG7FqrCWu9xDyXkd13w0vZ85LJW/P4Yv
9tfPXWVm5KzOlFZ46HNkck4bb0LRbuy2fUY8Yq3/25dcr+8fL2rFsDDz3DxrGJYrNzknbrt1yaaS
+LvL+OJBfO4rQ5mZTNRkzBCF77NUYNIX/Df+Wwr1uZdcSGbPUEu6B0dnFpJy8Qvw7Y+/35p/ZyWY
zme74jA0U+asB/dgVzkIO/pXXnctKg5Yt8z1lo3RF1Z6jHJkGWX9Xa3li61D/3Ryp8DdstIrzaOu
l4F7fSxWxADQN9f0RYD8ubuMCwYTJ/0wHfW+TbatbBDC2eZ8yZkHAoOBAoVCVbvJarc8ubklN/i1
axvpMDhfw+7bekwrbmxEKOOqqSHiG0ZRrMtIH0Cdl9F3x9pX9+DTHoGWnKFoHghabyh4Y1dUz2Eq
3d9/vwlfffqnrWEOaytUqqJ9TOoRZS5mJ99Zc3+xZj93ptN2kUoIZzoy4PfW2Omx7Bj+dupqDZrv
6e8//4sF9b8a3T+WrEhjx+064hVUwd38ZBT4rJjfZMZfvB6fm9OeJpYwQrN4MPt3JlID/mGCro+M
dtNbT+PwzSV88QQ+d6azqu8bCzXaIYHJONfTkfHZb3aEr57A9a794+7QJm2KaDK9g601WAdBt/Wn
NGeysjAiGFQq/y4u+uIEkNdr+8cXRalIKFAo8xhCYstkft+687nyvM04j/sZ0effn/ZX1/NpO5Aj
vjJ8F8dlT9uhTaAN5V5hrWQ0fITJdwDUrx7IpyMfhb0Vjw0XI21zk0/FVi72Nw/kq4/+tJYrBIzZ
WAOdShUDtpU5joHw0Az8/fZ8tRg+reWsTlrmaI3+WCVyYgYQrk+h57/RFH9zCnzxBZ/7s9G8DFOv
c0BGqX6LvPTWAMojnO/aYV99/HUh/uMt0owIi0YbqzlwbLdzMaCZSPbZbPz4++35Inj/bFRcAYpp
SmOWR3ja2HoLvLrq0Bd1vM6qmGqCQG3dzeEVYWcEf/9KA9NEfvy/ZG6fW7cwDCxDLWo5jpJydD7L
6Km2F3NfWnp2pTTO6yzN8qOdjdFrl9AUVbNTvA5a461DGFLNym6GcaMx0XwplwTgX7FA6bOWfvrp
RZiTI/ZpbnvLzpUvadvcWos9nZYRCl6khdrRcYr5nM+Nt3Mmq9gMIgsvRjz0KIObZFtoTh0MUUUa
sxTuxfaqaJO6jTqFltAOLlzYNSInNu3r9DjMrQmZpgAxKcZePcmpCKWfRm12xjcG+OUEGjHJ5vlO
zV3bgI/zOhxcTFMeECSPhwG+wg5uCQZcRa0vNzB0hpvQKAcIg5F8mnu32g8Qh3/0UKtdH/ZFzhB6
AVtjRkS5Q/7k3BVx1+9UlqdrgL7yBT8otYVsivulmY7BUrW470yMvPmhbSP00ISrReukVdUaq7Rk
lRpF5pthLI+xPVJua/FerbxY7TvXQRbu6fNjWDrDY8yt3iLcTH4k4O+yFSBcPVCmgWcohG2/GJ0g
L6uHWiYfOf2gbSmaJ1CayU1u5Ue9aXJm/uGvTTPWPjmw1ZtxcasgRC+QhPEeWA+yHM1nln/Ylyhs
Hk29mtexQsdl4MbgA7MNgxwKxsaptXeUZ9raW6p63VvVxdASRuEb48fiIQIgnVqhfe42cTZ+gDT4
0+TV8iA8le34yuUQCSFWPXTHrZvqZ23q3yz04n6vhgd9cY/VZD4KL8MAcbaB/HI851eY45CqM0Kn
TWrkW8dt76cEboCcUcXl3pXmUeQ/1dSYftiQ60ZiwlrYUM4289qbwcGrgnO/3cG1iwM5Ze4JdkTV
gzNQ+jNCT+sw4Dji41PnN7MYNlitl4gsp2TlJJlzkdWsbSv2likV1k/DURCPl7wLwszLj7VChpGG
Qrvepx4X2rzA2M2zt3ne4C3gGF0ZjCqm6RdNXd8Gk5bbIFi1Ol/DlR6QMVbxYZxCuS1d4Ij1FUhq
XtmPDcyvnYgWPQjjxgafWOd7MSLMjGAYHERZof51DLGeTBzg0nqwn2QnQZ50s47EuUUP1jDQswtR
JqyaRlUlqOy6/YEHqRsUReEdrTJ310aj5+fMTYY7t/RehrrqfC27kjpkE8yJ8SjTzAjABl5kna3h
shyqWD5OE3Q5+AB/qiIXF6NG8m8LN4S7bP+Zq/KgYXzgohhYNbHtQGkBihcl0yEzog2J/AdaaHGr
L+VFek7vu2m+7au53JmG4DdC7kjrYidU+Qoy4NwORjDH4TaP6xsM9o5xYR9sxGFmGv0A2Pc22clD
JzwQIXMeNOO8U7FZbNQ8LevBmHdG08Y3WtSf57DaKKHguE7rqWwfpONANIxexn7YJosTGDE8y7gs
D8SH3op64qkL5W6aqpOZ5Eeyi31vWPtGlZD3YC02VvYcRYjapG77YZRC3oi1H3mkQVpFgx4uPyQ+
c05nP9FV3PSpFeSFvBfxvCmd9M84aPeJMe20xLg1He2hAhrqSxGeh9a505YQPWl010tomKMT41wl
43OB/VSWl7sqqjbhFO2qAnOqZW5XIDHUilit2zk2yHcV/k5L3LBk9ph07k225He83+tl5H+pdDzL
kgvGcwMOVzb7uMVwJvbAWz5tUwz1TZ/rvy2nPSYFytZpjDcMIdoIj5sYHkYbrlI6JVBN5ijoMg+C
yPiuxHTSzOlclc3BSFoY5TOeiLN+gbp8JtxOKIE4d5haQUgvnjUTsGKZNc/2rD0WlvYilToDMeed
MzaxY/1EZnaTWnBQURp9wGF8SCd5UXif0RXgvXU6d62q5i7ynOfImjfERSeowWLdRvJVc1PPN650
1VqzNrHrBYk371ytPZYRxPGh/OEWzjYFQbbSNHsH0Xyvl9pNJ1A8LurZ8haYTGL8ZXv0fqER3GgJ
LXsxP6NCRmGmprt8bO9A3N9n0xtaUWZYavduLOUm1iGLpvlpKa2brIhONrTtKOYq5kJkKzeyHwuz
Plu5+xhHxtkdJ/qibFMtLcDVnJnPnj4MjBu4vyknHUdHv8FHzwwq13oQdf9nmuxLxM6RFHaGBWX4
Cqn6BCUkXNnmeBVC/cj1qyd8+TCWKNX/Z20z1sdE9oCQisdYk3de7W4Wj3fYDV/A0J0W5OgE4Ije
RfkSLgL7w+XOHsvzFWxRcwJfHTzXtQnDiV8WV1Dy5665DfVhhwb8GBvJ2bPmZ2o3uu8lLqB7dKhF
nfzqh/pWluVNEQ75SccJzh8ravRytpwby3C6g23F9caM6Xu2xlJvbIS6ft/kDL3WT11CFWualhuJ
zy67lzoiAz7GZv48eLiw1gi7Az1r7y2WD9Lccl2+q8E27t1E8vajrN2Nkatv2tLydpPj3IAaBEJj
D+CI8/RJLkN/wjtz3s3ZWGzTjrJiYc8pp4Cj/MFwlivIFBVzOJ/VkjxYszkjOhQfNvC0QERgwPsC
qo3l6LfCQCDdRjtJg4k+d3lp8nRetWNzsHReaC8N8Jnyx6J7Hmx1CM3MXC3KEqBQmsTH3mALS6L0
ZcON1vJ0G6fLvTaAnUhE97SI8uCN+S150kUzjGdcRS+wY46z061NOtxdmXC2Fa9WiQ9mOxYvc1Hf
LY52AryfbJNBnavFUUHVxVGQegnZp0zPAIHWKR1tOET9djKJYZcM/IOYd2OLK6Hlfji1FbCv6xtD
R6WTqgwel4iPCd8s1bJHaQbaVq6zzh63OtRx36NkGuP/unKHGDI06DocJ+E6GT/M0lk3mvZBsEfB
fq4fVZa8eNFyiQxdu+1Rr/J6zd2K9v2d6RS7yKhPHlj2rsZUdXBTXAlh1qxLutYH4i4O9vQxG+e7
ZnEORV7sxyl5bBMX+7ZI3ti8DNEkN8k4XBdp/bNamkdnHraLzHdDrb2qUQXELMSBRhkB2lf9QTr1
DizONlbjkTI21Hv7DHkTZwGvYQRrPOrSu8ACvh9EQcghYvjTWBAeswG7hz42NsDSj5WA05rWh7Ts
5n0cq/BnPmrj78Zty1fVRJseVjRqJyBVuqfdZKm3LS1klEV0DOvxeYKkC38qA+rrsDib0lvAaTg7
kCMJIFtR7F0VO9A4xnAj0d6uZ8tlx/BS6wbzCyjjJbaCuVB6AOvFWWk4bxOAuIeslQ/aZMl9Xdrm
Ciq1fhdFbXMnVYq4UzeXY5Hyzg+TPQRJKxAexxF+o2OtrcZF/yXBYe6mXKE+NWoBXKqNAW+NT6Go
wV+o9lW3TKoC8KN7u8kDXH+TYEq0ztcr1noOqT6QTUcEA5R3ZaYLR6jKb4QZ7oQxLcAdbG+VtzZs
+KRRq0x5+6iqXhdjbNZoRN+QpX+IQZ+4ZUgH3FJDYd3pLg6MI5s/bGqF4suvnem+idnqzLh/tozs
qTd4ZQYWkxehV++N+K4T+rgpCjtmYQ/OSYmFN0vZrwDrLiXWFj7ZgYck274zIOkcw0gaL6Q7sBek
yrZyoF6MgcYBx4JHdI9URE2qfbKOXnvVrjM17NO8BSparaWzHBa4Vkq6O9tdTl7hrXEo3ZZpGK+I
9daLygOKwjhUULaD6+HZADILSsZ4HwdGZPgDIubSLv6McinXXdUfrAHg0zw/gTXbevr4bNm4pbra
/IhzycnrEcBXNgQ9ee4x5GTrR0csz46bPDpFaAXEe0cYNGAzLK5mzqutDmojGHs2ORdpz6rGQgW4
rnjuwrhdWdcAJuvynbyyyIxcE/gtQ9yNl9txabNVxvPB9BYRvhzhpIbOu2fkb/pYs7OOQK1GJV+r
BUcVsB1pMI6pvZmWxgmkPdj7MBvMj6mNNZSXZrRXtdbt5hCistNO3X7WIidoWrc9elh/sbHWWXkn
wrn7mISJ2/LMM9q4hQDO44roMbFbC74zkAlyhb7ZaW5Xn1AVIpOBTQb2vOzIwLxl2wusDQjhdcrA
XLRiD/RH10SsM87plrjZeqB5XN3ohtdvW0u/Oqpo804TEZvskFZBPUfFjiHYeSuvsjH/CiIIcFFt
LkufR/sCpvlDNs2wj7oMLDgTE0Gu9RooMKg0LgjJK2w6fgjNsV3bYVnh3rI46IVyC1pOPuo/HTni
2dHp82axOgdvFTng0TF0+j7twubiCHxFjBTmEIZJAgJRo1hfXYX/Sz+cE31Ctd3V49nobTpjMjMu
NeH9DZEOhLu5WV7JruxbTh2KUUM9iLMckuXg4njpt/rVALMVuk863e46PB5OxLNlYDVjv1pyUB+2
NLGu0HrPWnfEgfsBLdhDz/0yp2g69JhW7yMtax5mE/Su7wwV+j+y1u5U0/e4TfJKoptPqxOc5JIc
ye3kRvIS3RFWRPGql+7sSz0GkWGCFMOn02C4Jxm961hnctFi1n1CtnQkNyPBU61znkWMh0w09AI4
NqYP23wIjXViJ8UhRdAeTGaWbRl0ZwPV1XjIRztHQW+FMIo8KhCtk29tTbc3qGpc8Gdy2JgjFALo
zc068+rhAgrkzargW7ljAlGlgFCnTY13h+XAfCKiXoK6sm1IdqmB1cBk/pidJH6krAVPzsm6Lft2
uDJQJq2Z+Y5uHN0e17VTg7dBybNy9cL9gX1F/4CEQyd+wk/GgJ97HKMpec/BufhzrtQWkm5WBZV0
Yw7mqLLvPGHQi0mjkaAEHB8fF1e6309xwvwdbHAwt8Z6sgbqjnEVl8isulHzi9wC1BBP8mHE7PKF
0K0wWQM9YUGsqperBfkZH9ugXWad5RveelZ4OznRe21qT0ifsjVwgZ+4Eowbuyow8BnVTZ4Wj8bo
bPVB+ksCsKt1dmNp6/7UtQOHZlHeau1Y+yYOBlQwzDGwUl42w3J2JcbRGPe4K61zzo7W1Vu77OW+
Us1Z5MZaqx0MeJvGPUYa7O4Om7k3u0m4TbNLrwPC702pOTo8gWUJ9DblRBQKgg/w3aYSlyrx3pai
aXxarNGawaKOugjul9lIG5yaCgz4Mn3BkrGBWjUeend+A3n0EML0gPoCQsqh5DI1y50H7QlwWfuL
tkuMCcNkbzA0Rnud5zexmH4mOtkcqSF8hIJ10kM3SgeMc2qgF/7saq/FAGctHfDzTZzhRhdRFyRh
c4/1zE4UjNInEmSDWYS3kRkHXeLuO3bZNncuhHfHsDWCiOjBJ2Z7LKFqrcrJuFaTw5+tkWzKqsA7
J8c8fHxueu0i+ux1hi1wg5kFhbekaoddW4oXO6qCtraP9SIgaIDEKc3w1kZdD3iP4GbpllNvGy9G
Pr9lzryrl+Q41dm97Yz3+Uy2rrRrMF6DnGpwvbIn984Km2Xlin649Mz73TbkJRgJlE13RFRZrg23
Nin8lGctcs9e1bobjOjLG1pDv8lC8LAI2zEo0zw75Y25+J4BpB1knbjn/KsPmjUO+2qwnVuVV/0u
qWKWNtcKs073cOMIh3sb5+yAbf/XIKft1Y4mNglPhnm3TLHfVmKTasXHWIp7W9hb3AeyVdlDz1ns
9NxoVh2oxLuoNn4WQ35DLeIwL81uMiCtzENfrC0hP0aRb01Y7hAv7hLlLmuR6jMMqehGmnGBwUR7
LsEL+5CN94z/FIFhFhQbB2q1edN5KzfD8SbsKdEaZQXeKwIiRjpyaolEMNzihF6QJ4E2y+1NjVTG
T2p3DKgH6fjeE8Lg+CKXjWeo6nEOC/PsYIeBg3b91Dq4h06uc24c92eUsN4xmq9Xg1ZW9+MIpN/M
YK5AOrRWOCcJBrjGn02FZLDCeo3a07oQ6V6k6tLa6k2F0Vthe+9ionJYNeC4I6WetKL+hfNBeO6Q
HfimZe6soWh9V7mbqjLvtVJ78CTAHAxtQPhH/gL+MmjtK/rIqnkM/U5v2CHivE3WqqbsPpsvfe7s
8jEacSwfZuN36tJt0U1QUnaf4POhahPHgDBjb7dqw2FsyIQHNQxmddJI5Q7DhL8Vq698ws2C/mJU
hDgSzRQqgao8l4kBL4vAhvpLp52rvshuOP7KHaRasXb7BFyTFIMGAXZ0obAtttbK1dgLAIxhRiCT
ujExVqpYFr0+bIpGN5/kOEbLGiXkQKnKjSsw3It16c0kdFdLq4c3Fj1Z0/cic/6VYiD9WlSF86fX
rPRNYOkNKdTLMF7PW3UJs7Dc2YMKg9LI7du2zmtcjAbzYiVdxQSxk58HI9UCx7HDnTHUvK9DAxAR
4K7lOauuFstlwZ2mDvRBT9YSusjsx7FdR5tJZFpA0G4+TrpFETOx5j/NOOYBZLTpJevr/MEYyiL0
CSX12yVqY/xNEi07VVpfPxJvUHNQesj7EYviTRiVNKldFdmvJelxUafyvodZX1MNMepb20mbnWhH
7QMyofAbq4C/VDki2uuj1mwlcLufccUOJRQ2MyVTMA95qrV7rTHcblXrmJcFQxjhg1RYoIp22Iv1
aZBYmjXftFqYrkMmuBq4bWnzoNnAHAnCnii71AkjWHWxna0kvQBqAQtZueR3eusORVA1uR1wGprQ
OwsBaQhml4lHyOjjmgYaVRB/8ZMYfX5yaCVsZNnYN/By6g6kc6wDC4UkeA/zbt4OmEV+tLjQvuFe
EVPiJg4KLImjn5nr85bINKKkiT2MD5g5PWKyQ9mqLUhHYArNnCpmnUQbI+9zsJJeMa8KgZ9an1jQ
KCpp7YDwhb7T1vLs9k12UhxR7xVOyUc9rszbdkonbEjL8jx38bLTtHbg0Xbutsk7MM2ql8cua+Yg
46hb02Ef7uZytn0zqSRktaT2s9h2t2AMvbM5avPbKBvSmywtC4wiZq3ZaEVS3deup6/NEVyi34du
dj96DSfsnMFOr9tSv6vrAmYJ290qr0u9Wtmh3e2z3mkwxirVfu4b7YFAb9nGJQHnWJTLIzG+ywRH
ov2Y4cRtHS+NpqCHeh3UsRZtwzIWh27py22dW9OFl9d7aVsR/2CaC3lvyy/YZFCsnFUkgP/4MmW2
lXqy9hJZjfMyLMYUJKYaaTi1esk+eqVwaXSi71SYTr/1eky4gbH6MbqGR/I3OX7cJkR3SbvsMyed
bnLZgIfqR899cZSD7UIyzwcZ1fVz0pbNL6VEsquWYdnC9cOTR2k2/kh5sRkre9nn5LHvwpnBhuVN
5e5D2cQ7a4yGUxxjLoF92+yLBMuIjMR5GxvTdJqcUMN4xU30Ryn68a2bu/ItJIDh3xorAn3ZDg/A
qAsAhzMclK6hnJvnlvtsxk28bV1cb3RRertYecszys/sAMZ3uWSTACzeN23HYEfmyCnct4RkPyqD
/lbAqAvOydQsJWWeVKaP+azUEIyGTqLT6sDXaDsAVY89VexyXQn8Lj1o7Qx2j+5mtEztiEHVtM6s
AmBkOLbR71FLk1cR4hiKOXN3mWvAm6t47N71Iqo3bpWma6vN8k3bISsSduoGWM9cI0TP+ZnPIz3C
Fre0ZN2WEstR106GDsce8u/XuNESRle6kjruVAwPUIsVVaRrCSTPqM9NHu5Tq6mBsERtc52msbue
lNZjyAPreB/qsuMN5bopSoVhfjTzayRII2pFD0p79Fw5+ZitOYe2rpvCNwBD8+blEP7K1LgNFRsE
CD98a9ZinJYr9MrpDVB5yfTOrjefXdLIzeD1766EPlg0RrPmho0rLUbnEICebzHDiozECPjLKtbc
7A6TqOIFV0nzRuSddtX1GNd1pd9qYU5IgvXQXVwUI9jWxSpsItaUniN8zB9tFjGI0wHWZTldJs7e
nRXqv/FsQupQvNR1Tc16oL7ngfTymxy0cFfdTS0toMHYWc5wgjxM4TpJiA3H12HStllBSBUWOzbi
NgD2eVmmaqCekN1g5NtjwBQv24yqiU8B4x6TNSA8g/NCX23dJtpRcBWrxbziBMce98+8+mlO7YeJ
QH81hBg95pm3BHMf/umZD6cA5GzcUjlrPSrJ6U3ItDAhia0ZeSCxty22WGzySlFGlBLyHZ/ewk2A
yt3UR6D2ESnB0qxTe7wLp9hlGximIJa6XJsJgjinWn4NTHMPNJn9bB4fZsXuFGnafWrXKU9O/+m2
zlFSvyWt0yjFTeJ3bkMVbWJqWsXi/cTSyyPVCNk8Ey3CymvgyKi00J8j+ayKK7l4AMcPfI8wuH4a
XPOwxJrhR/SBAlYj/MsGqoRHc6Nwd4Oelqva5SyIVAk9dulbJu8ADxfiyqerml8TRygc5RAiO9sK
ZS+gfl3T6ysrC4fdrPWPnlPFWwGelmKcuS+i7Idbdmcz0s9GHb03XVaupCQ4JMv30SUfTXMQMZSq
ttnkkZA7HnB0t7CW7wwIM3vZ9vPObmCkajOhUm2U920Ue6eeKGetx1q2dWJqsqY07xLQo63EXSBq
4P3phX4yC+paoRkxDwdLdGXa3i8xYc0KvSYJsP3b9N7SrMxF4ObKoch5usY2ocLkzrHpVrYt5G16
sVZR/iYzJ5kfFkHTbMQ9t6AQPlMEW3UgTVthoQ1z7N9VrN+Gndsf7Sn1YB+34RoXXlzfze7JqSda
IkwTpHnya/Y0e5MiJdxXbSJxtcSuVS+qeo8NWeorjX5qCSHytlvyfm97w2GpMUrC8LxGxwqeGps/
xv/IxldcEOjGiXtYm326kVmTBBoLEcNL6WxaaWmYMcyWb3RjuuZIP+RTa+/mRTz08MLWqZV659Y1
qMRa2W3U24/lnHY7UU3GHqgmbHqNnVbFfUDzwwoS3VIc+VRgE12CvauB3aJm6fyEvXctJ3XRAeBR
F8jxxUxKuY6xtgvKuCrXLQDEIDdylxy5OTv64G0yslhs6lrzniMrwDnJ87PK1vaVHg9rOpd0ORRc
YfrGp3SpaFEDsV3pvR5iWRi2+6LR8mNnVP0qlkwipObi7PB4+KnihvlR094qoyofa+XEO7uIdBqk
ODSrBr1rKkqdJzd5/hhjBWqGoz9V5Wsd4XQ7GMu8WjxFh3IeAWI2PYUhGIDEI/kvkdQ4dcn23gXZ
u2YllQ/eQivQbpt3HpG2ah1XUqsRr5PJ+PnQIZ3G+PGXHUoTBzp8cTGZ/aFn/SOUfRzO6JP5c+xU
ga0muvdxr0PG7KmeT8zARFaGrjRmmVkG92NxaOUSjTySCWVH7BWqX6SmJ2spX5bRvOacICit0nPv
VEo/usvWynA1qNOAqVNPXal/dPjppi+IaugGQN/3QK0ur64SxWnBA3Qf6VH3Du2Hs8dxU0xAQPeJ
EL5hInLb56Uur+YSz0TflT/oHcaWjjVyJre3EhQgpyFOiOkSU1hiXYVLTLdeKmurmyhxhUwCA0wO
y4kQt1DSYemKN+Kf6jxDTrxLSCcQajPrQqnpqdBY4KbddswKjb+VszQ3VZnO21xQ+Kp67zQ08cJ/
6fxBcWreDriQbA09NYgTEvLymf5U3eDQMU08atUq0oNu6AKrw+50EhQ9LDJL9p3rDmFHpGeVGLYz
Yy7rxSnfC/jPWBY6P3VcSk6dh64tpxSaFHh0plr/x9EVb4rNi1XCc6n1dq+a4Ryz0Dg96m6ds6HQ
rNLLp7KirVyYMsaWInqMB/Pc66DEcQWlGG2aH6ONjNTk541TeUHlu3Hz4liWXu+LkEOf8sljEWel
Py+Ztsos6xe34t3OWdGuS7adJMUvVS7bMMp8aWYfaWlTCKwhrC0NevcCeG8/6b89/BSSTo1rY5ji
bQal2BpgRY2i32i9dS+i8JiPReHnuQLwOGEMBi5JO1ZVQZtFsshNOf+Zje5PPC2neiGMQuIN99pQ
Rjat6i6RH7TcO3Jz4eGPoFeNfnGjEJMBbbTkmk/QbyurtTdz2ZHUFyEJ/EIQDqg62go7wmJCxilH
q9Ey48T+0UzzykuJ0gInW+SJmLI6Jn0fbWy61Je4KpZTElXOrm3MeOsIgUeuZ6Z7mcXtGxCr4SQW
huQSOK8Pc1b0h7oiECOECpldxkfd+T/OzqM5blxdw3/osopg5rZzbmVL3rBsy2LOBAnw19+nz2qO
jkPV7GZqalodCODDGw9dKoNm2bdB8VXZ0vlpyG4YaIm95RCLiQNdt8SDux7IV9/wvHMQDhX37OG9
CvNyWo6+E39lbXRUlxdl9JiB4YNsZWmxG5Q7fx2qCIKBAgO5D4XVFqsy6+Q2bCy9gDwl6r0of2SJ
6x8nyy1XjTSts1+U5skre+s9yNrqHpyLJhuPgGFWdvkdTnfaSeK9110eUAYyaLET4Dp7K4totGYw
XIGOhZvBqSN+4d6u0FVF/mtstGoHK0lB4VjHW6ceho2vh3k7ZY39rrpxPqRdllxnoyeXnP/5gOjK
fps5C36ktEF8yM6GXRnoSFCTYe2kCupdalTOI2kuPaVdJchdhaJlEbboriNPKiY80dNk0PtJswq8
2YCOi9pd1U02NAcqgHzRlBRhJ77PP0Zumm6KG7TGZzI2fpjSIkkcGC0Yqk6JUW2C+NIZYYKeMu03
JF9Yb23VROMq7kN7GXaEonLjmh9giQvs+GyWYGqta21tgyDeexPmCZvi6GAS7+ty7Zh0PSzLTtp6
YYqGptY2rRh5Ch0fYLGMrz7tTViLXEOfUbOIZTmEyWOYwrflvfOB7Hz44CnV1PNyHSxi0JCodUzC
US1w3GKql9XN9udk3m0UGc2NHZTy1SspQSnsftoMgGxPYR5XGz+z0ewlaXYOxyB/VAza5yDMnVdu
3c4u6/p0Wbp+tS2mwDihxsy2CBCo7EkopubAtImkSVaNq6kdQ+V1BXui9MRxPWc3TrX14rUeHGTf
QS+dERSEN8RcIc92gTLKG4zT6gUrLAXh7KP9GJJ5R8FBsXYpt9rGNGsuBSDFarKQtVINkFCpEE0h
Gat988PonH6tM8lGUZjti+WPzf1gJda+dkL54qhJ3eU+ELo/CrTaUQeUmQOlLbVsnK2bUGibD/Tm
eE3bArhRvAxj5417k4N9GbV29i513h9H2xSnXIj+qQzowlY8o+uMdotdrapu1ctRLMJ52PVj3awm
Lyvp6EMaaRTkESIt0o9MiQgRG78bdl2WgiTrmBZP4IBLk3PALFrfpsS0LKmJQdykFrGPTJF6Yz4V
NY53XqcscIc43oQiM06EZLogicZAeJzryVsKbUcM8tTv1ThMyzRGYpTa7XTx5trb2jqytqkc3Eer
jOL1qPNu7blDte7ipvuadbHgWAjLi0tu/poLSrGRAMGLwB4zTh7KNCpEQov21hUvQtjyKWiLHaZ8
ynjQUXyjmaM6U9zqb1jq8bECyNg4/M07hF0923AwLUjRZmatra5ZiSH0VoGfjtiCZ9LEu0R9HSxa
pEI1uYsGFJc4Vwrh7Y66lyp2x26Vx87oLlihjM+zY7Ktcc/4Rrz6rbUIGKfRSRljlaZvogKFWQoq
mmLYn06uVZgEODUUBT1lxgUhD9P9zKo7VaTdP9iD4zDI1PMxzXCzQC4Uhz5PNZXuyrlyvenh/bty
46RB/haiqTjmQeQtx4a45nAaUoht1+ESAkM0yzH5DkLETpvoLrnn8kyzc1lmIS0R9M0n+aDWWeFO
e5XJjqhsbszVNFVbsDSUPHkutz77FZngtXOQiSLi2e/qr2UJ2yg6PZ2EgyJy4Q9Jek19burmrdzN
ykP1rPuYGg5Ss8uzhyjsp6fQZsIdpkvhT1eRhyNyQJBhRKsqh9NzNggRGbdtuSHDol0Q6rzMFRoU
mmgDB29DE4X3BoMICdTLLGrYxwXg9m3MVV2zCc38Qtr3QNGMsSXr4p6S7y2PyYpdm5tAO6IShQa0
+m5RqG4tlTr4SP3mOF/Z+XiIc8jqYlh3MjjYZDM52oIKpuZC56c2MdutmRk3ZTSJ/Xazj0di7Nug
XKnMvlBC2258k0K1ImW088v8HsMc0yCxovxC17aUVyuyWHpk++exXS6EYV/yprhLJnMpjPExT5p7
igyXbjPctTY3FbdrLqHRDUiRUmfvlnGxIpAm2KRZeCm11R19NrH11A1yX8AVLyMjeQHn3OZpes5b
Uv4jdHDUDpwtgtwWtRl9GadhY9pBt1ITIBbE4drK3DP63XgfOcV4nKECaSX4Am9r7zzmXnSey8ap
nwMXIc5EZc8B+3O8MfNRsJ2EOffHPHhuVO0/eKS67+t6zu6VKu3nwaUVfhWMun1vgKqOLbKhdGPL
nsTKpGqUAjRB/Mv3kwd3ftW6a4SKguQtCLNmiOVyQLNMZXXgb5ocXi82uK5QRVIsFYtnpeyKK7Y7
5A21XoW/tX2/2AxN7BxKZ7D3luX7y7KMjG3Wh5T3uLCSZpFzNtLFt0sEhGTR3nxtAfmWuzHy1BKo
w9lkrWpOXYbK1eYyc9JtOXHm5jaQbJY/WYP+2rgJuNVNPYde3XuObNk8Bq6lLu2MDqGrsWaljO+H
cfT0oS8TVJQA32shGLzH0nXeYKjlPg58ubUMv/gOq94fffeGqvQZRi78OzYpiBS7BIGjNz3w2dUJ
ej4Md0IMr4Hz7GRNsG65X1OVLrTczmlBTBkiHphXj5AdnVrjFnyPkdNT1rwT7Vgjq+SOtIBd6Mb7
AvfCOw1r4j5LRQej7JWnVFqIT7wx/1akyn8o6f84hmFZYJTzh3pl1XFJx3k2EP0FsVn4FDz3zsrr
YtaiX83GuTXj+kDrmrPWFYVTURGfA5gG4BtXH7wEOjoV5YcVhcSD5GX/TQJibShEe7Ho5KV4YbwL
g5y0hB7iIwjH+WzTBzKAWTUdMfVwMXDlpMw7Y30wUqikhZq1egD1yrc6nUkpaHWFYqkGRUP4v5oi
NtuigpDrQxVcOexublXLoXw25VbQU8t0DNoQXIOOkmWalMCN3LYsugQG41LZffcz4MxGAySjrdMU
zd6mwcpbSCQ2S9ZSeukK2hQQG9eLKRiirwN53Nh5vS04PvHcU5VNz+g0s3eLQsdVnQ5YBGb439yW
8SGp/I8u6R94b9kudaqvaViXYL5FeNI8KdfW7ql9CmxkLiuD7/9HKn39AvB0lzr+dChDyfWgl/Vu
7oz2EMw5xZBewH0pCWJGP0eusf4Wa5VPakPNZbyjfl2vi4kUu8wLi/0cUPOAOthG3jXTrJQi4LWs
OHlig2nRBeh2T+WDOIQDb5brc7tOp6p5kVVvrieh1SGKPdoltXrxx9DdlNwXtvREFEuUlk+A9Yjt
A0bb0DTLS5nfZB+zG90jAh+vba6qD22h5sqzgTaedp5Wne8G26qq2TASzCYVY+nSI7D/UCaxi7i/
mbZ2qp3lbNJxD2fvPRoyxfkd4nMmlPUb7VeoH2TGdbtuqD7JdX6pc0HdVN+3S3eULkCnY4M7zC18
u0qdq4o7n3t5la4nvCS3y234o01bavPc/CfjLENFZ7ndXnl6PDl9gygBHOYRQhC5aNNVK7RJ5c5w
pLcwxglPulsmd34xB0tqNPzlCID20iWBfPA7x9yZIsjOzQ9wYm9jNayKoAMF8RLLPnUwjA+ujNVi
aJqj28HcVr0u2A3g9g07gdIwabAffJe32pLyMtWot3ICr4Sjh8chmxAGNJN4iG+TupuhtzJLlrqr
xTPiwE1ttQ/G3L+lib73Kv++KT2c1XQc8PqHHOW0mJvn1kDLDW506Qk8OvqzXe+UZ5rrSlCIFdzI
WK4fYu31BOD24o7gbAG0FX1Mbbgp+ZoWMuaB8s0bxDnYWx6+h8JIntwigzaC8BvztGbbZeiXve2e
Ywyp68FBDOiV6Xi2FaOO7cy7KjCQOTbujlGQyhvlJjvbGx7jUeGfM9nNiaMNlrmvnvzG/hmX1eOI
pT7WNxcLnMkM13fb8iDy5+HeE663koVKdgKZ/Aoqsro5iCA8U+WtJYsd2ZV1H6PUFiV9fEVLmQpd
XRQ7FW8mqVHUmYCC+DB8C51CH8REZ/WWxbqRjwZ85SLKhmQjbatYtzqDJagCfwWwRV2EHX9r5UDV
CZjgYsqqaI0+FyacZdvKkFwMO1Br2zbYQBpYhWkcAHfdEbAUBdmrrIZhrVL67oCs37Do6iPq4HI5
djfKrUuqLT2hzTLv3Wgz0hEK1OijlKqwtwiPAilWMvJ8TrHzlBjTzu8RKLT4sHZcEW4FXfYdZzVi
ZDQGfJnBOULKjtY0Nk4yidJNGdPe1UJRLtI0/2INQwsyYb8YPSV+AM2HKLC+ZCmql1bo994avrkm
zkDGXGwHCHzWDDDe3m8qDnKrHO8zv6S2zXul1dJZ1LTvLQrL3ztWfJkNPeAdo5xqUHSc5qp1ofX5
GdwEd6ZHHeRa30ayuFfVwsuQTHZMQYcmGYwFmoSPqHB48tArrlB50vuL0HQx0FSymPL0Et2aH8sB
/ZY52vTAGnRHJQjF0EWkwUKo7r5y4keCjS6G4X5NZHo/59SrjFl0spro1nYF2N0KpKA3J5GL4+EU
kHV2Zb6ne85Y1l7+OuftG3tSC8jUOZs6Uv0p9YKCeX56kAX6TyuP1M6yTaIVQ1tdeSLfMpmtE+09
9cmMhsR7sjv3Es7sGyxQ9KC5Pna62g+xt0e38WhV/gkxCW+nB4aVOVyupfpslVOmgzhth77RpvDR
rVZ1Ml6yvoUfYGTYhKEJiJpO+9mmJJgHB7FbTu+QCbZqGZSODPyK8Cs1l++gW3e2+tGqCDaFaNWv
rNN+S/zMB0rwzTQFL5quOAir5Go47rRB8EKtIde6RWk7zzwIz4HHY1aY6lHAWUV+AoPcew9GPT+h
OY7WUBorT9IiSBmZXPFbr6bQfenM6hwNCKGbmrdInVZCYxR9OmRb/7zxe1Q4xzMfNOZcjK6OzLPF
NA3ZMrSSxyk2D7EgokvIFRWAz9aAdN+rNx5iBAdQbOnP5bfGSNbT7Ky5N7OxUb2F1YkWvVtwSBFw
YEcIdZDu829tcC1xqiGsUcwVRXPnCf8uwpegB3NjSvOFr2VaZsJ9DVW8TULK/SBch8TZo4BkHzD1
ay0oeRnGhjbOOQ4Y4qNzJ0NuNDMVyZB7B6hlxo4eIbCPHuSIVPYZkhJ8Vt33Xfp19nJNH0yVs/CL
D1OiPBhNG2yyLV5qatIgoLGA2qCRcdvjwimSA8v8nSbarRLqdqAjUuaQwwLkxavKRehYIEZdZ5YH
Cd5yqW6amEPVEssAqfMiqxlyC213S0QFAbI5BeotS+OcZQ1nZ86P5QRXRPkDoJn3pRsRuPlMkmfT
qNU1mlw4mUQSs+7QJpcEFhBDGZqoReSwqUqq5toyCL+jkRG7NBrQXJFkV/q6PIwT33Ef+s16Dq0v
Bv0++yaS9SGkfHpBRbfclw14jNA0iPUpDU+yaX96opycRRkW0dWYU9Z7DKbR2wXKaMa2gSUvXePa
d8BrIlPDGX/Fw1Rm8LUhPCDCr5eMSuivHSTXHia8OnSR+JpSqLIc6EpbBdxNFlbZqjUCFPEuawM9
UgMHwSXUbDcg6l8yO9/0DHxDM5/nhltHi/zI8vW9rYgGCp2VY/CAmXTHLgD8nrRBFSECp62ebvmt
Xmaeqlm7h1kwkVYjQJJF0Nwa9JCeqEhTQYji12r6LTKsx5Y2tLbU90UFb9hHzHW2wseWGvJSCjqQ
uCitERX+7AwMm2EcP8nO+W4ZQIH5gLNI+kpTGsxuYhrDWyKyaGXBkS+TriVuiGZeWosweSZu/43s
JIDeFNy1j0J7K8wKll09AcnnS+2zV0ANMcYpqOoG5dsG2GElk5kCubzIV50H5YSxIka6GzeHsLL3
cE0af0WslsFsedsBUoqmK2+TRuLau+l3MQdQnv7MuGZ2BrgJIruwScRH0kw32BvraxxO8bLJ4m4d
K/yymNCB1SSoMk2DtJ6bAt0n+Vj3U8o/SFoKKnmnC+XdTTh7FmXimJTL0WQ9IsjfhhgNnmpH2gfT
pHS3xlm9cC3jRLTJXjPRGN5krbTCuua1qOD9Ntoyc1/qMXUoQZ/Pta3uTXDfg5f3r0Ex7g0/2Sc6
vAmo9vSfPqmoWHtxdmxqh/JsSCw2MQOVQuA9sVc+0GT2kJi1e+A3IePctn9Ky33VTZutgNevStgv
pO8PG+iYjyqeGWJL1jXi+7SuH7lh3eWBOAUhkH/NlriotdzEXc6UA1i+sLJh5Mfp3vDG8Rs0iKcC
8lVNwWVyNuc7uh1BTpr0xJXiPHSmXvWOtUey8+FPE3hM/RNWFVH+yHHWpt1jEg7NoqyZk8WUUjWK
aqsv3aMpx3eg9ZsxKHYAXuIH34C59xv1HI981KzekkZy9lye2NwDYDDOsxe8+T2UtKCc0yp6YxFL
NKmxYZ4yU91XhD0QmV6ftFQHI6e7uRcA8cIPDylV9ovKgJAhePtWDkbjo+m/i1S+Vbdf0Ipgp7Am
W9q5J1t8XkzWsBMskmU3G49WbZJ8LZ4QpDypUMPGC436lO6uG40lamqZZuukZ73s4vRgNzldbBWt
0J6/k2BAmNzPwrup/AsCbO2DZvPtYh+dgJyOZkup31yVaNPAkhwahBdEmj1mw/yOQfKpd2qcXJW6
yMj70XvhM1FxzPlhfYk9k470yDxT1wmi4t/8M5fOv5WJ3c6t0vfjZW7DoFsVZFQg3QOBucgph6lC
fU83n/vQIpXYEMkz7YzMF4vK9voXL/ebaxNn2LzQVSF8o6zN1H7CjcilHLJA8Oz0qNQH9IAv8Bz9
yfMycfWofP4wulqSrcQ4jV359qdVI4pTMfv5ncXp/8Mo5/aBNsv44KrSeO9HOW7iZoLjK3nAnLry
1sYYQZgOFUhxnydnaeNrNo0KK7WHo30/tq7c9+i4N35qU1lvKt/YzJShHzy7K6s1GHWV4PtdUM1Z
36zGzCug0OnDDOV202fHm7GlMBhToLr0pg9nSyllw4zfUeyX5drlT+gP+kyZZeiOOdZZIw7/11TB
GHiJK48xXNbPrkIItUCAwHab/cQQdMmi8Nvg+f5fkix+kydi3hIi/pEEkfu0fPtBKY66DGkBCJP3
yXTqZYraDxqbJr4pev5zQsNvEjk+J9Snc8aHkTSJanyHcSVfKbOo/vIpfhNX8jmTvuuFCCdOtGPa
MOUhBU4LDnaIHp4YvXW5iv4lF+V3wRnWf39dmS2CIJ6s8Sijx0qf2ug6ZX9JWPt1v4jjm58iS9Q0
5yJQwS3mqT8afU8FYYYm26ZIqGhWWdoewGkXKCq2NmnIImHATu7Qp33/8+/zu4/2KdOEiIu5awoa
YpLyufMfOxPI5P3fvPT/5Ngr2ygo9MV7mbDDd1RUht0PDB3/6sf3wk9hJpEyAt/OyXaNC3LaWd5t
hoVvvG/Fw5/f/q+fLi/8lFbWYFctpziNj774aXvvfksbt3Wtxqc/v/yvl+D/hNhLkXvmoNriOLfQ
81KKZWHKnW/FG9cjfZywFHf57/7Sp8VOHhphO2kSH3X1QRcF3AOqiB4NUcHluN/9+Y/8+jnywtv6
/8eO4tH7K+xbAGuLT2soziDdi7D+Vx0RKLk+BRPRS4VfaxpC9E1qQ2bF2nH+Fl396/wYyt//+40j
sXTrPHEJvs3lxc7Kd58LPLI3hEezJzmfkeojofxbVd7vnqpPyx2lWYByfR6OnngT7dXB11H1L/PU
/+XH/vV+64Wf1jOApUB91hHS6czzOfE6MHL039/+/Cv/5tWDW/TPP37leECkyJRKen1EkbAz3oeZ
2v+7l/60ntWI+CnM5pCQw4BshmZtVP6/alFyIF/++23XrQOJTKjHIYi4RjijOLpWJNdMrX9ZzL95
+oPbr/2P76Wj6TUg304ebWlSdB9wxLVuSSVyFtz9+ev5dbiSF3xexCHeM4za5THSOmGUjJJH3LLJ
Dw/gbmsCYjyEmdfd0aMcnOcaxPzfbbPB53WN1mOcPQLgaKjnGmYZl5rYOTSn7bgqp78+tuL2fP5v
jJMXfFrhfdwNPeKC6KAsgxHq1gtenQxTETw3v8aoboVdvIR1uu6wRPxlrYjbovvFH/U/rf2CTt05
1yG1D+70NPbim5nYNwnMD8Ps6oUF+LZqxmYfVOJDWgO+Nz/9y3b5n9/tF386+PSnEWBUlsGV/hjS
+HZJ+6l5Hka3AxlAwkMd9lQcIviMXQTi+JSSzLahlARtMK73ZSFrG3ODRcy4p6Z1hfL86uYGuTQi
xK3MpNKsTJIBTZChaXrD+WFt8iaDW4ZXgDXwByVQVGvjCeH+TCu76C4B+no0WV18ZBgHwhhwmztq
UBsHo9eFrlz9WE513tPS7ufbBFHW2pHTl0Hn1uMoJ8Tyrsn0Ok3t6xy0Bnb0KQCAVE3F1FILNzkh
SACBcad8LQfc+EoZ4aEH0v8OV+GgErddcWrmGJWoDdgQG85b4CBmDcuk++JK0zuEs3XjvQt/XSe9
s0BFZK7L3tT7UE/pfrLrZjEVKExqH3EmUSfxbhYx9g0xNXtMFcbOsOuMNnZfNuvArryT49kDSm8H
jxqL9+QUMX69lAe+XHAt4PsoUXhvHVC3Tezk1pmKMr9f/Xk9/+YcCD6dA7ZtMlGOfAWE3nK1L5Z2
8dNkRsrF85//wO+26k8HwWjGY9CSUXWABA/2IEX6MSG9/y+79W/e/udWPFmnXUhaALv1+EU3pCMQ
mTI236389c/v/jcb6n/S3v6xoRpG0xCEJmZaL+XdPCvaxs1hoS3v/t+9/qcTIexIlwkU778MSlJ+
5vVNk4uz5t+9+qfjoK8JUCP4gMjJ8ktPykZXviTOX15b/KdM+hdbh//pKEA4Sk28hZRvbiAcRWnL
6zTqTYjeneCcckSsE1qXye0UHng9f8nHcTgasog23aTt53p2yu1sD+33cOLRz29xFSX3+pVEyE5A
lBdts3HsTlF8Y/erWHv3oV1HC5xw/aEObChlj9yVyVflCuTF2Y/cJrnbdmm4q/NpfGoICgc8Nsx7
xCkWEKHp/XTYQS5mk5UbMd7E87OIlmFd29s2F/VqnvV4rCycuN0tvc4eAFNiM2mWTgBxhpMnO/sA
ntARgyqIhcKB7VvSuEnnoi3ad2xFcZ8dIl51CwejCLTwnoZMELFX0U0T5w3eN8sKV/RwON/wOs3A
h5nTbAncil4tsKEjamX3WURFcVVFgDiRtoKLsM1uJ8glOM1AhgWS/NbeUq5WPE4zWyYSS2TXONxR
0gj1BZDKeTXysLt4cVK0C5wa1S5INNW2iN+ubRUCfenWJe1C1g9+QW01DtJhfgocZ65wgppAFLNV
bVHIzQ+OTruD1QoL7DSyDr4uvmOmilD1eqIh7cEodxlazReOpfrsVU1RQsIgAUZlSLyVFITElS02
MAuFWR8Z2cqwQokh1wgRsphTuOlRSNw0IyVCpQ43Jjkr8IhIEFwnzdfolEGuDUV2hJ2JhnyjDM+j
BquJrKhYGS6Pjy0KCbiWJthRdbgfJIoxLWkoHwaY97CsxdKVKclTVWSe4jogpMAAUhGBk5zwLfU3
qWO7wG5AILQvkQTNDZBp0dv/LiDX8z/NLnUY6zIm9eLgoUSJfIMUnQQJJlZy/y9VZ7/bBj9NLW6o
tKtRDB2c8TnLp4VkvCzAYWX0l/Hr1/ugKT6t9dlCupVoaveyId12MUOJFIvAMP4yAd22u//dSszP
ubJF6ncq8xybbRx88CdZy2yGX2E/FnX6twz2X1+wzM+tn11oFEM9NB7JUSxoVIm6JvqCbL+ZJ4eU
tYXvWes/77u/+zifhiqROyCENjqPNCH8K7pWAhlTB7g+LuT8t0Jj/zeQjfmfcfIfh1OS14Pb9k50
8ARO+zWmMeNu7MNoN3hVdTf1+Q2w9ZN8owK7/SAKQZp72jfUOwwMPLJPozl0iyVhYCatXkm7GKDm
5hrXj9RD+qplMH2d6Ls4KqrWchqlPVIZW7QFRiMJSHZdXHFjZzp3PB3+BsmstfPbtlmDUVqneB7U
HZkl3t0QiPSIoMF6vgn5Nz2RhXe+AwIwQaCsUDUbr75r1t/yEZuYR/CgXNwemrsqarL1OCoaTooS
bF1VhJNDy+b9JczddOWQoLpFgqXXIZKyjUPSKgFtafZGTI23VqQrbKJmVHBxhldtU2vujo7O9TUo
crUNDV38nKLAuLaj0HdmP2SHQpJeYrdFuJhvmaqVdpx7YUibxzAby0NNBupmxmV5yczCunH23bzB
BV5uPD3kV6OUqKcwaJ88Les3NRjN1kT2+2Hp3jrZRfeSDe647RONuLM/o9WNVwYwJF4PygZ6Mq43
2OJgIkIEYHMdXGIf0JnwPhjS+dVS6DGKdnisG8QLZEqmu8lUOAoDdzyQg1FvtB4KVr05b9y4PhUl
tB5W/51I5r0mWqAAUS5dmEY5z+/15J4T1T73XYGs0EOCAt9frkqIrkVdKailznosba4ABvLoRZdj
gCixy5UhjKHjh6+eU/5gm6g2Vd84lAFbYIU6vUfahn6jKjV5sdVLx26xSJz2aGIkXjpVqMmNRRLj
cowAkyob80AeLstG/xBls52t7ifVG284Ze78uNELfnW6mELuF3GKKNFBMR2acmmNxrfhJjsiY3le
RfU0LRvuhstZYFU3nBzDc9Je3XJ2VrHRmFfSXOQCMaq9rlN3o1V91ROeJjMofsxR/tDK6q7iTLup
XfjPmfXNHpuTUdtPDqzEA/Gk37obXyRIHliObmWy0iC2dWX7H2ZXXG0vJgLOmhB8mJ04VAZF03JO
KdP2nXoxEgAb6YoeP9IPV4SAP7YzchWyOfc2RTK7qSAiYSjDD6U5EZyYI7kyvtaeRSJMM5w8N/4W
usWDsvGROMMzCrWXXLrvQ4jNV5v9SVT+uzLjm8aiC5dJOvBqpiM5Ac0tuNG8qAKECa5TnKKa8DpU
T+W6Sxn2a0/8yDEJDY7B5E+wBYkb7YXwOUKE8gdjynYqJySwbJA1kBkVt+G5LOY7wsXfqnI+9w78
Zh2Ph8rmRw6whtkJGoMgN6116MgOUUmMbAgbHjGgzqWNk++B6z4oz3pCZ7rvXf8uniU2BtM+eyNy
oCxHijyqcE/TCk6Q+mpV7YM1zGeEKYcmuqlIcGmmc3AmnOGpbe3jUJGdPHTnINPPVkYBJ8ltUJhO
fHC86h7Zy85IiNaNSPee8/fBpIjG7Wt44hYpZ28+lYP50WfitVNolBCkUEAaIGMQY04+SE1YAwl3
C7xnEdwp/F3bkX4hLYIKuRwC4MwnfLFy44Uag4q0V7TdPZZomKqyon2b54k9TayLAfFlZpbvZVKe
rMi88KgS/DiV/nJ2nC9kcZAuFm6wajCDCHyCBEjOlnUX6O61lqpdYYQnrqWxV3iBSD9D362d+r1u
ydpP1DbvXGvZp/EKEmvTkjqJppGS0ME7eqbGZBGGhL1NqHiKcm3NnnPnuBRqZ2VzX8UJRn1wtKWf
6R3ewx+tXXynA3RcTo1MlrlDdJwtnjO7wKDbCRKVhPqWiahlXcY+YqUx3vj+XJFlEzXEBuprKJJ9
w06BSYlG1xbxQhFhG4rq6Aw1QjjHPO/VRFA1uZoFOqbhLmr01bBDvZhM7wVlH97nKpzuWk2ogqXv
DDM8myHKHUvTc45cz7a+5q1hP/bIbL+VFVyrn8aIVC0i6hzyOdsx+aFy9RB5FoqWAZOrjPeyi14l
D8gi1e0ZYd7MSaI+DLM4e7H1PAnRLcHhtjpEYzP5xhpi/thE3oNTqts9IRYL4dXPqUYGnreYc4eW
dINgAjjtjLNMxbHOFe5FiiM8BMwnoh5nYkbYtwdiZ5rZdraErpEBMHcrBFh7DEUrbGX9sWx5EElt
YfOVnH7cAoPZeJOdOI1O8A5ocKcIEGfD+Z63Dc9YW3xHVvYSSv+N8JV27URymzjZc5hbh6qara0T
KBQPpgSFURC/OJvtRuRbt9O7gdN5USFf3vpFlROsRdYc+pWL1SfHObzF9LbzN8LVHlu8datWo0Xo
+ruQVr9FlPbcTdqBXyHEbF56r3k57xkp0OmP5skM2fQ8ZD7EneUYj7Lip91zXfIgPJdJyaeTMvwp
OoK96I47ez6J22T6BQahugZSmtHsq5XMgsfRTe7zObnvXN5bHOlD13T1qrFLImbgqo9d0YTLWWGg
mxGyxDcdaBbH9tLXyXd3dFqCZTjhkVfjkmkqxHLlfD9lsLOjrF4tgsOfDO3gPUima1M6r+7cbAyL
sCSeK2Wl+S1UkzwyQQaJDxSFfijPlqmFaaucoy8DeN+yC3LUcWb5bHG7irGUElC6Srv6IWmKtRjD
XTFiYW/SeXcz3e3yEvMq8o1vfuo++cO0xTOCiNbBFTBoiLUujTEwo0YRZfQAAXqYWMD/z9l57EaO
ZFH0iwjQBoPbdEojr5Kp2hBlVPTe8+vnsFZqjpgJaDFAj7pBJsPHe/edi0SDWm2vzm5rfLQ3VTkS
vi3VjgrJKtuqeQN3ItcbuA0t5DknH3cMnn7VDt5rr5gnxKbbvMVo17Wzh4HDRV6Yf0TbP8a+Qmik
gyoZ5Zgo+gXgvdA/yZLJl/uZsYpb8zrz2Ej8EYFaLZOrwtIwLxiNFxQmv3DCOuVV9pTCX1qlvkHN
K6iiSOxl7Fz1veGvS4rkQLlYFP5rCjAG8v2uN55UFQez2DXf/Wpy1WiMGy9D7SpKBFVaBDGqzbHT
GhQR3wYUFazQO0mieJax1ZvgNnWL3/rgBNuG1XhlO0n+blpaZ6H/8MqQMZ4HT25Y7uxOXAHMo/qs
C24t2975SfNq+OKNBHO0CchBtHX3mjf6UyH4fFVxHzUzkevW7J6ldL6HRkDFhxpvMtEBdpRoLqow
UdjXS5JgBSLpHmgVVPnANa5DIY5ECThsBFhXu8IUOyRWabtycysVnH/S4iF1tegkopTBIZPqigLJ
/E63NQHaqWK5rCMYQG4RUpBYh0L5nRoSMhaQ7tLdQAQTlBpRkIQkwMzu1LGtp6R+Gb46UEuIY4K1
PIW5ilanagJ1BC+Y2glsi055lY3dIGewJgyI2wGUGcIxeYgRfFLIYgSPUZ161LcY2ZNfEICJFCt4
pAhIQwHbCZTnWAUgozAj1blHjl28tmiTrlUjrGqo2Op4lShGcx+aTvdHRJ6TI/jX0bz7nMT21MeX
h7iADI5wBC0/Gcue0ESuuvadMbLQeHEeo57Xhs56Msgdp+uMzZP7uO+sCzgb/SoeFaRpdcmY2Pg1
SpwNIk+qu6Trtr+1amxuwT4iZx0ScBcjv/TVKmrn9/lr2+ehSnWuEUDn1gUBxSjH0dWuAyM+ZrF+
IW2ycCOcSwRUKEzcyUZw7clrUlyXzbs9KhRz/nGk/7Urujq7dOa0uN03fXoySi3740Sx/2pwQAxW
AyHwC+HWhfSIOlcJ5KJpYrUyzCOiVOL//HhbRg18aXtXqkSzQKocc63NN0XaXLe2deG9n8c3yBn8
N69V24WgKtJ3j3VMYkHqlNFkhdNvJUXo28DgGnh+BHwaIzCcueV960Z+ETW1eWwROjxJX6A6MrXh
zigNyAqGV+IDnqrBSjXEhUzmp4EVtNBTnu3DHV4HlwPpHYKwhPMFB5LysCSNm42rUpx4/qMWhvW/
vvzwCsyFmYZV1Z2c4VTl7LVteyHOsdQtsx9fe16HbI6TDG4JyjbMgjfQLfrEPN5qlG6d//lLU2fq
qw8/v6AahY4oKJrpDPOkQpa6ta222uOHoG/GPsTmyBzKL1nckZv678vyUhd6Hhr9MS0zoE7Kdjrf
ZvVDlsA1US4kFZa+aGrOD1+Uxmjb6ZLgpOoP0noCpkbUGkw+NwDwERf6ZqHX59KqHAw27hZpcMpg
FyudTXg3vzAbp+79v2gds2TWI3UdM0lQvRyBSMLJICUsiUX46SYqzQz6QAVItsV6tQRM8jtPlPbC
SPh89eHFs96p7HJMB+gGgGrcb7VD+YJJxi9tKrhc7kCplPvCtf3QOGBClKJ6+cIA5K2z7goLqqBr
zCvw9mgnbhMVqNTaYbcysDFlZhxtywSB3fmXfdptvGxaJz6MDdVqNKOldY9mXV8nWB5Sx3UhSKx9
Ou549vTOD89mbzBjaArqCeC+jUcRyoNnb4vh2QYXSu8PQmG06/cA37be3Xhh41taUWeR6bF3k3FC
oJ26PIh3ZRz7+PsJQZFcyZUpyJS1ipcAtz4luDDwp5b6bHTO9kE9AFhQcp3F4yBsD1RISXL21BEp
RedcCFd/uu7RkLOkaUAioVNUQzvGofheqpa3D6R/MgAv7IglXhJHLn3IbNPz41FAL6e7tPiHNj6m
1e+qudAr+vRLP2kkOZvClqgaDqyiINsVw5xq/WT4ZZNcegnj1sIuyAYprzgDfNlR/vFqtfjtj8km
DfLq2jTyZheGUs0RJcinXOrFDytAFw+FJeG2b6Hg3TQ9RE5pqMmJ2s9q96W5MZfPaNDHGEuFSsHW
+GpY2ctA0e35Ry+09Vw4Y3tdLB3f1o6WQAVfaVTrG/KB83NwYV4vvWD6+4e512qKSlX6OJ6cSXEL
0nyoPUz69Asjcunxs6mNeyE7IUKEU6e1R3xbrtK8hqEmvC+2z2waG91oN2FPYre3HrviZ5y999Hv
rzX9bL7CrvS9ok3VU+MV+rUw3ZKcbgyowdO1C7v6woY1FzmEgCkqkEykx0grg0A0CMBiBIDuwyYA
v87i54g5zGkXnJMZORfW26U+mc3fJvVKP1Jjiv4VlGRDxQwJHZUoDDXwF3wGFxaiufxhqrJPdN0a
T0U5rtt03BSwQ6zipwAD8qXemQsgRmpgcXIKJEsdInbW719idKsdpUDm12bGXEZAfa+PBFywmHYE
CkozOcA1vfV75fvXvmA2NQiam0PlVPaR4vjwoMAV3ukFEiZDdvn+/Cs+F3AZjj2bHlnpuplRU39R
pir+VgMgEqqSwVrF1OE4TkWu0VyRWb/RrD7CWbS5MO0XBvZcOGaxlZpFW6lH2BgW0ZbkNnDSGy9s
dqNZ75NKeSgqdleL8On5L10acLOdb5hK3jpqAU/Sqo5gFg+2RzlNEBXonqw/598xdcwne5M9mzdZ
LdFh9Ll6HMw8BMESPsamc+H3LzxbTA35YRnOB1ll7RCqx6wzXorSRoSgp9rm/A9fmPBitqkWTuC3
3lg4R73nuuhoEqxKjecGgZXqwu9fesXsBFy00tMJ9qhHADuoHHqKAanPfWNj+eILpo7/0EBFOyAa
IotxHBo73UUUL+w1kYbPmU3a7Hwzaeq/sMdnXTz7jNTMqEIn53RqUGtvKS6oH9TBcNy7sfXt75kt
4eyzSifjLtXyfucrDQV4ti96Em3ko2OkOagKwzTVObOmKf9SkBYFA5/uQ4wrtkKWT2OB9SqVeORx
w8kAJq6Jx/mYe9RYCVNCXupYmQFObSL/vnNc0iCSEqTAjt6buBTbHHzHNeGqfE0ImZrjuvpmBONj
jfkRtXf4khf5vSWbPw4JmE3RgPSvQyJxTUfZJIR5bVOo1psOTAwJvRUTD4Ffrg8wHCFsUhUUb+pJ
bQMq68Yv/G+hr72o0aCQLTVaIoTaIWLvWBuW+OOB1lqpUXCDrkc7jM1YIySQBEDI5BNaz05dAJrA
iYNtoLQnPY3k3mzt7Epo8WNoQi9u6/Hg5hUVwcTQCEJRCdoOj1pBmShVz7CAhr6FxEGQyATWBVy7
rahgG9yNGHtj05mFh0WiX1AhZl6NJdrexv7T5JjXRKb3uwmdv91IPNdokh+43pZXgU2gNibZATgg
E6uyy1rQ+QQwKzNK1nrekJbCtm6tjFSJmfWpka2A3uSZ+yI1Tmnu3cfqyAI2jES6q5Cq+CGyVjjM
MdSj7DeVjm9NVGIRE2TdNoj5p7QjJxhhAGmnw3uiOeZNEoQn7hU3Lng1Yop+D/XHVzZZmwQYfqsu
3wzDPmtiZVPUprMyEvxR4wp4mtNnT5Eb7hD6i62TUi1WKHREqiMUYQ70gI5yi6C4RB5m9hHpIVh7
oonfKiv/o43dK0lzGnM81nl461Kiq8FCXKHTOHCPfMTDj1i42v71ShjGElol0mzxpLb1L6cdrhtg
1atQyh+DWT9QD3Cn90F6CoHBAKNUYWJPXh11EQDxUqCqGJDdg+4R4Ciekc0RX7yDiPzHriVP2ZnU
xw/Zk9O1b8CusrWXeOgkUNms8yB5ESDOMWPKN4PXwMsRv8ogfACSuwdIDVkDmcC2yCnAgwf5BlQI
+FPrqahXkSe4qRZChRv0nR37B3V0nmO8sDZOgMulb1R3DV++ShxqC62Rmkvf8u50xblWKzjwIZhj
ddSu8hgiplbjVqXhfInq4lQocOD7lva2pfKUVIN6VAPSHGaK+kLRR2drUB4O51n3mGjKLkgnT9w4
aK9ibB4AWhCwh44MLFlX872X9TCOjdQhC5XhQ15Y0cbz0OQCWq42fujaO2F6IehPktihU/8yk/F3
V3ID1rM43aKrOQFP/j5kQGolGXV38IeNNK0/fWxlkFJbJHHRq28PD1hSHT1Uu6sgSe50fsoWba6z
Rm93CKJgH2bjI8iya1N2ZAtrbZVI97qqRImIIbzL9OoGBNKhHaS+MaOmQcMh1R0l/nLV1JiDKW3T
UzONpXrU38OAI6QvhXqF7vjFDbruFPWNvo+bDp8lmjoBcIbeucPXoFBXFFSifDAIt4M7z6lwXync
vlfS9+C/2SBOpojq2poEG6iv7kqQLis2FEAQPSx/HSxgbMgbCfRiLVqNtHihtvs0ES8MxepqzO2j
mqXOpnI0dee6XY4wZxJVhYoH0cfUj700MSuMyZoVY3arjFb4Fg0lpr69+y016VqsoThHkipq8dTZ
osa7ijJyRrianFoplU1iVd03EWkHmIH3taiepAIfQIX/ZJs1MKfGe3V7PUX7IZ8HTT46+lihSMjA
ZnrjXaxr4LEs6yYxxA8t0Z+0OP3TK/415RwHxUO4XdesPoEqfuWUY29Z6xhynWwOVui+qbaKRRUp
tr2et+iyPdJ1de5LnMYaSueLYNyZHeS6qqxudZ+gqulnvyoqnOBkR08RJqjYw4z2Cm7a3wKGC8KO
8ClEML8rIw5kRElfjARLvdjkZiDt72OLywdXHwKB5Z1ddUSXyv4vINhoDQ7pnZp4e5cgT0emMLR3
4WRPFHag4igrL0gPOnc6AYigViAg92O0TYNA2ZgytTajQo6Hu9vOFdW1UQ4opSs8STAvwDDF7g9u
4F+HWvYyOuSZPBUhpRjeo6p/V8z2FzmvJwv6AmS/8FjL8FcfoGnSfBckvivRE3gDlpzGvdLFP9so
+ZELwC1Y0KNA6a7SCuxRqP9px/rWVb3XOmm+aT6eDzksPENtHMr9jXqtZZrCeNQ3Fh6tqwau+wak
z0sfWricDsHRChQN2FkPMigYUc7i/OVL1gqrYpkZav3WYfvallUaXMU+22ob9kdDA5AGnwzgeYtC
aJD9o69Y2crDhAm1l8lQTV+90eUElZXPRlYoG7g+k7NheacP9jN2SC++C8XdsLurIYVmlwOXKVRx
aMcs3HEkecOdaudJ8dwJ/TnqyYfU6a0XV98NnUW1zhL0D1Hq46ypUqpQw9uqW0o5sE4kr6X18Jk6
ecx7RVtDnEnX8L3ujB65S4BRMqPHuVICeGSGjP9gFjFB2/h/hZfaKxvj5gPOUpAkHKNfqw27F8Ay
zsksEVs8n5ST37FzBhl+tJ6VcQ6R6X3RA6KPoDyuOic9AVFg+0z8Q8Bjyi55sF0LIW4BIpIadpS2
LWn5PhW/2aJfDS25twMF1+yevdgPHOqsERm747Pf4GIMrMDd2K3+MColAKAxuqfM4feggj/MtCyF
lV8Pa1KS9snyDeLCuY/wMOjkfYLTz77lPEFW3VDvozIk9yiz/Kh30OZLZD2sZuqqq4Jb3eseuWI8
m/lk5WD1+QozDZOCAtAMHuXQG3J2MOKIYa1lLl5cSbUJVYWaelL90rsv4W0eMHQe7oMO9L0NfopE
Y0O5veNWj4kaWKiH/fQwpmbzO0qVfVpBovHDTOfckrfUoIzxe4pakqy4Epq7Ug+adTaCFdN9tQbu
3ZY3FDAOr37aEFDzIu0u7xTkTa3nvApNeWmVbrwXLrZq61boYBDh2B4Mf2AvFVDB7GxPgTYmxn3k
7EL04QBEsm43maKs9U7F/tDRy60LIGOXVbC7/d7qngjftRwqBaZUDsuC7PuHZMAeFRL6S58lGeaA
XEP1ECjYoATa3q8t0va2bDCDMLWViX4Q29vyqc9r80ZLLW3ftfI9lJAEy2b8WQYQO2sHY/a6gERm
1FoDSLZ+FmjnGUi5u8PZJNiahYqtUdVg16x04uCP6M3cRk3XKWfpHTZ11i4tNImXTFljcg3uShnL
eqMA/0S3N9GkmYWbwbasq7Ab2ANbwVzOBVYMCkVP+O2U+1TJtB85wdtrobfq2lTwa7MNL75ORQej
q8K32fQHuY4tzbqlGAAEhq36m0KX8c8kdiYrubLJX7XCggVmUrpeoI/4m9YccUpToDwytL+xQckL
vqH5yXFBktXAmAjS5QF8RWr8Ndt0dzjOAcLuMMZw7fidfLe+9kAgHUMpfplRB3IFrcsWioP2B39b
4860o9+UBQerPhsM7uYMOySaiGpYFFuxLYKYc7ii5RxhewBcoCL3IXDyjZP1P0LFTNddOfSHKsan
rTZaHYRnrGCkYxmbDGjBDVV20VrqZrLvKUqlYmrsVpHu2zhMgIB0TaXYtkmprfViYI1WqejSMxHu
xqp6s5wAjBkIW0xZOdlO+kOHY/kOM8Rg7ZvdT7tRio039vclN59VUtf3ZsEMYIE6oNHXKNpFidV4
AAGpLdzG+IxtgrB4QjLAkpNBz5VAYa8NtMmQaspHEdjZjYdCfTPq1m8zNJytUtv9JpWev61jDiZd
3iHfcpU3NSlxLeAX48n0TQPcurLDhPvfWDTUlZBziT3Zo6tzuLu17nvmS4PDt81/H0OqqGCH75p/
MhmXd8MC/o5dTwY2yPubQLHb8SlEqa0YNlSlbOsasQtqMn+D2Zb2ABQBagse75tEhxNnt6DH1/hY
p5sBRDQaXJ0ja8jdSOp9+OC4nbfKo0EwXHG0HsYQA2FFFnelwL1Vsoze9G6O4HAiglNgUm/rsbD2
pjQwdtTN8p7lGipb1cE5YqFyBL7IoVe8VBXCHmjqYbQtMlXF3VRXd0lmXKteE22tTDF2Qdv/TQ3T
4mLpA1sV/wzaylfOL+WVcLxklw25c2unrLTSMptVUCd/8jSL94hdMWkRoDzcFs1T0ckcOh4UQd8x
fyi22d+1lsZVd2QLs/jA16aNnwq8sCiD7fH71SblT4LTqqAYDiBoB8LQhXVr9YDJcySIBlBgNcR1
tMuxKzS7GsKzk5JATWG0a22l3/se21Il7XtLZ022ubTqPUCpxog4+Af1S+G4D93oPhkhjudAIL/Z
tvVTJNz9YDx33AbU7BGl2wTYhXWDuSmYubz9hcdKtiZkhFU5e+8KSZK9ZhCzXzv41oaGoh7zCNPR
KAq57zbK36IhaeGPw1Vtc1XvfPWmqkm4l2n5t1ebG5wIfqUGquECjuMmhBfyx3ZszExo8VUJR+w2
13GWJitMv6JVnewVhrWiqqBoLK/FBM8015S7I24yKSZJSyQxNtaJuxar27sUTs7KG/QfTZkXG0zB
s63IDRMprDcNovBFrWSRo8eZkMOqb/1svDjYB3oc7ioKL8EUcY1Vxp46SmHgWIrP1r6Mx57xqL3o
FMm+IsQLn8xRqHshUFM5Ug6cBOvoSvE4lMbC9G+Svi845rOBaexYu9xQq+cURr4N6xyVW6qVMer5
BNCMars3GaGVH6RzwpKDjANtrczcazVPvPdRxchQS8x+TdCezdzyfFSUfda/leCPdzrN+KRVKcnh
vq12YEQDUHZhcB2ppXgslECeqrIcrlR3tB5Dt6QkB1jcfsyi/G+ZNhhB1phcrK3RSY74ewbrNJQm
dpg13ZLCi5ZI4K4KvZHbMarLKz8hltF6SX5soqDFbgCGcDxktrH3GwhwGs60x9CvUgf+J8rLVVtL
iH8cJEZtPVCH9nA+xLWQaRVT+O5DFC1hUhp42alHpstzGGd3eGdcR2P+QzME/Kvx/fxrFpKrYopy
fnhNmxYIffXWPjokGDr/EJU/XHXvsdFRboU6PL2Q/VmI+opZeNuLRBsUWavBVspWvfa7SqiH1ogO
DOGF0OnSG2ZJIOGp/GrM64+4s6GCM3eJ8i61ZB+F/oXA5tIbZpHrBCfzMUsKDRHaq9786G3/yoKE
3pbG1dc6Yxa2LnAmHZPEM442Rntbd8yhbY/RX4BB3/CiOyot9xXul8OFtMnCELNmkewhgcds1eS0
vA4eXgEBtjETiMIst3mv3hlDaV5ouaU3zcLajlqRBHIGKht6E+R5QgIz1gVbBxFGLNyb8LYQeL+e
b8WFAL09dd+HIQ2KKDYzLsons1R+BJr+u7bkhbjzwgiwpu/78Oi4RhSMUTjBlA6v9KYN8lWtF99k
BPbO7rsLqfWl1pp9gBpI3dFSzz1yKU9ziUNDfdX7kzkqCu7qkrpn6S3Wf7/FxQtAAUyVn8zob+G/
deJe1t/YY3G6ON8P04M+idBbs6XFzUky4MOWnPwyOw6CeDMR0xhOYH0hdbn0gtmaog6ohQfV0o49
lliEkt2X2jaPnoW48/wXLDXRbEmxUowVHZ0cQ9h7FBoREcfMkVgINXFReAK0eGFYLX3IbGFJlbHp
+njUjgWVwUhzq0cohQekA+mFJN/ClLBmC4vORo3aVSdBqinZoZHhlOHjmv6lZjJn64jXEjnliqUe
exOsEw5UGpzeMKdY+IfUgwvL+0IbmbMlBPiCYjkp4JPabe9aWb1xvkMCPn6pjB5c5GxqO0YRWpbs
MiBGzXFKDthTrCbJv/jzZ3O60iJdgx1GmrWz17I1CeF7m8YYL3TwQhb3X4H9h4VJV0c3xmldHi0n
M3cIpbpjMFbNmqI67mftcEcx3C7gfL7CkSQ+fK3fZxOcA1bruhiCH532KUOU7ImNxaI+ROAmsEU6
/5Klfp9Nch1iMyQY1GwjV3rqhVZ5/g7s+cLTPy+ApdtnU7z02saGPoNYzjIOkFuv0gavdiG+p1Z9
rRbUoITONoQeoKThz64br6yk3nX9n/MfN7XUJ0ukOZv4TuOJPh9M7RjiUKs3Hrxu+5KYe2GvMmdz
Hvf0NiaaKo9+VD736PQJcR0k6Nba/MqYNoU9+/XA5ItBSX15LKgFRGkP/inYx753oW8+7XkeP/sA
nOBqTHtBTzQxKTGub8WtTv+fb/nP9RammKfxB+4ynR+Z8pjJ5C7wgjutBLmLNcH3uiNSS1B8g8nP
tqgzOOnhQRbuhdXy0z7nxbOFzIogd1eAL0+4TfQHSj29fQ+g7YJO6V+9+/8NKR4/W8ds/LpKrdKc
o6vnCAr1NnrFsNX/lvkTttH3IR41LBUESjFwxD3O3GRuSDhDw0XXg3H/HfZ/u82MwD2db+mFbhSz
lY/M9diRHAUsGulUwU16VzDDBNHOP/7TlY/vnV77YeWDj+hHbpM6R7Lm9Ra6dr/tYhJO6oAJAId1
80q1hu5YKaU4IkKsigvv/XR68d6pez+8V4d/KLtKyiPVqJm4rQkIM5hSvfvi82frXjZUPeWx+A5p
avkqS8xufP+kF+FzYnZf7Bn9v59geVojOyp0jn5JjWiRI3I1XpTJp/Z81yw10Xx90KkVV0ZhH918
KtTJs6J9oGCs+JlD6cW4DI7+he3v04ManTFbKgpHVJodl/LYgbX1grfELikw43/enQO77EufM78u
ESEIxi6DH+a2P62kA2OQbKo6XQcgn86/YVoCPpm71nxpsOI+SlJNHnUt+2XK+KZykmKX5NXkzGps
Aikoik/brxyfTTG/zAizQRsRe8ZpbNtgVSoI3l3svBL81i+02MLUt2ZTH1KC9A2yT6cOjH079Ds1
NLB7+Ha+tRaGlzWb+ZhZQJXW6PQ6Ig6e/ezkT8+6lqH2xV8/m+GRgatoB/fzWA9kyMlrr/Dcvhrj
S9e8pd8/m+Gj4kfYGND+QhmNLa3eXpOPGlet5xcwsPHkPd9OS72g/3eaU2IA2l7jiAMWcuMiJtPw
6aJg/cKgXXr8bJZ3RdXh9h7SyX47IQr6XwTE3kIoy+d//sLcnt9dCDQ2YxnqDpQABWTbKYRMIL2f
2fhuJxdktsbU5J9MvPkNBlmYNaKdCk8iztRHaaBa8DqMX0I8Ea6tRrEPfojIQRlkt3L8XLQQTguE
KaY7bv1WszYk17ELVBR1H4Y4FTW+ndwOTmWeyrRI1zVVm/CJm2dZWsMmROOxaZWCCtrAU1Zt6ml7
y0L4FVMTsrEaU2xwT4luCzwu91ngOj8izolIJCsSjV8b2/PblB+MaaZLEsiBrYarQEARd8jbpWG0
O99rC6Nifp0yqsxzxtbtT55pFByaQw0vJAo8GeqXSKpLr5itLrJELGFYsj+FlY5tAD0xIqNDYXb+
CxbG3fxKFQ0BKlUwQkdpO+nW4jS9F2GrHFN8Hjd9MOaHmG35i801W2vMmNByQcwefONUR0+NoP+W
4CRw/lMW9hVzttIESYwIzq7Dk1PsM+Nk5dzQIvfKI7Hl9s6pDPuvrQXz25Rsqq4EVABU1a+jNSq+
R2c0vmsjJsfnv2Spz2eLjd/jJFmXYwBwAI1OD+GEgfY4YmFzoSOWen12ksCJO9FLtR2B2saPA/Z8
FU4f5nOkiN9CZxKe/4yFQ6sx/f3D4VFRvAhMQTqelOgZ8em6jL57+pOOhkG91Zq7IbAvDOJp/Hyy
sBmzE4XWhcDzG6Gfhnpw4SSQgATh8v38V+gLy6YxNeKHz8gKqywbK6MoAigFWfYBHcVoc1opTQtG
klDFdUTJ2KMb+2KLA3S+s5SivsnxHUbgpWp7aWNACKPIuKLA2P3dmMGwRq6L+XyUZP0VPg7hNSZU
6h6rW+ghpTIomLRRnHVpj5/Wis/aZzbvYqQlXP4ZsBisrvIWxd+N1f1sxkvxhaX2n808R2B7l2Fy
esSj64Su9Ftq96/nW39hpBr6fxs/qJs0HjPLPnZQmhrcJwP/pWKESovrrLE5/5LP6yWhiM4mXKX0
SZRSkXaq4uhBGbRD0TzY8q024ms99LAu2nU6NCznwsRYmN/GbPp1atc5Sc2tqu97UHr+CX/Jd7v1
/5z/nIXu1mfzDjyQE+U5bdZgL0xB5oqqrbU7Xgv72/kXLHSKPptvIpDGmOUgK0LwNV1MQd/TKJCk
T8aA7+dfsbCY67NJF1SCSkerYMimRENC/H3NNoChG1BGGN/2Heah1Mydf9dSe01//zDBywF/tkzJ
CL5JtCYCLFbmFjsNshTJT/XCGFvoc336+4eXUKZj2l6l4H3g3LrxwTMfx/j+/O9ferT530frelyG
lcEFxNMnxpEzHnI9ODUIVM4/f6F9jFn7OGjRoiqrgJWav4fqmVIqznqHwDqef/xSkMqYNc1oObbW
4TpxMpPO/ZXpavJd4PTzjPYZWlueST1HS2BlT2qX/PSllNsa9MrKC1XxfP4nTC31yQL5b+n/0Dm6
76HL8ahz81kqv0WlrexVPNIvfOBS/8zWsGzMvLhQGV9UZ5wkRnatnrzhQXYhGLbQPf9KVz/8+LTz
xxKs3wDIKq8PCNaTTaPEsL8n7V+DS8kXP2O2amWtDWELV6ZTpjUrH2vlERlTCO/rfB8sfIY2W7VE
XvWy7lm1Egzk4p6VS0IUInnODeVrb5gtW4GKgDg2eq4DKNUrIMi1he7I+hY6L+dfsNDR/+rJP/QE
uh9X4mxpH2Nh//Bk95IF9t3oEnc4//yFYarNJ6KNBtEdg+GkAG5E3ZLFq8S+lFxZ+vHT3z/8eA3d
HaAIYR2LEXolsI2bNEW1FubhpSDm0s+frVNJ2mu6imjxWGfVNwCKpHH8ry2Bc2apMk7np8pMT1Xi
rhQO/pnTb6BZnW/3paaZTeAqsT3VrtrmhJOsuuF+Cl/Xip314Ib61ddeMTuBBNh1eqOppSfp3DrW
s+v9rKwLy/dSs8/m7YAodowcmZ+8FjkV9rfk9PUvZadNoc5mbWjHrV86anqK9Ac1/RWDOh4uzKbp
EZ8syupsulKpI7ArCwXDZBJ9h7dqn3xLiojyJmluG2iaWltQmBENX1vg5kwT1068II/i4mS7wMyc
3MV92jGCbWj4F1Lg/3b7z75pNoM1okekjsVw6vo63AE481eFHUeUfjTRC0Zy3t8hsN6dUmhHr8cZ
rJAxjsBt626mQkBU27W5H3JB3sNQwHd5uTwIyw/gduniT+Ll1arVMM0eZDLcWwPmcpTRRGvO/t6m
amPn2/nBOv3az75itlTAW8hqY5ADybyY7EqzBhhMIdVPS389/4KFCTcHTGl25nWJGocnN69/Kbnm
HivdUjZGA8zv/BuWjvxz0FTlo52xAnM4paVdb3K6YmeRjdgVFd8UBORC417GW6dLgmNUaf5OwzXs
wkBbmJFzAtWox27giLY4dbhx7nJsK7aqW19ayJfmzWwpqaostwewh6dKvAUKBu+Zf2MZdz5+Z9o4
bFJKr8ro1/lmXOqo2drSObL1CXfjOyj8Q4rfbmW1L3UwXFgVP28oa46ZEpDygIDa1jEQA8lpj+Ip
7Ie/lBmw5nQe38ucMh+a4YRMehUU0AMdufLjS2mOzycJZ9j/7qdlrtXRkNd0g6obmyJHYGlbLuJf
qHcbIgK78z2w9Jrp7x+27UZg1Oc1Cj1AKZsLKVmNrn3xCjRuc/4Fn3exNQftFMR800zUw8lL37P2
RxS35I//fu3ZU79/+PH4ljuRFkXuceCsNxCs77tfKmri80///A5pObOwhOysHnOWKDs1BY7NEZW2
ZOesIKB2uaj2NXXT6yZUjIcEDNKFs/jSgJ2dFDRY/Fi6OBNAY4weRypqdqGKy/P5D/p8ZltznE6Z
pVZXo3s/5mGL6bVB7p5l/XsO0tAkeA9DHbrr+VctfchsYlM9mpejZ5nHcBzuKejzN2NIDP38wxfG
7Jzl1hP+gJLPw30qv+BNX/sp9hfdsXGD/fk3TJPs/3coa47tcbSQwusyyOB9ELnRI9zCcZJYZxlA
vAoGz2qqYjv/qk9byvg/Ay+JkxTI8jE/YQvBdSjfAlW6sEl9OvUMMW+naAoYiDAsTor32Fb9qrO8
Vdtf2ISWHj47XnkUOohWD9iElNcQEqYJpCsYfp9vlKWHzxY/u0CVGkxnTi0J12EWAdNFMKe8n3/6
p+OHdpmteVFtC4KjukNR9ahemSILvvXTIXcF3FZ/HqhueTv/InMa7v83jnjT9H0fFijsTJu2NCv7
AES3xwgAaqPvuf21VjnxfZQm+oOfYOtB+Q6ioDSjrFLowXDdVkVHDcPQmXeq3RFc9xUN6mcGrQBs
8wlUNrxOvLCvoaD2T6mXdLe1n3nvXR7LiLtLl9ymHvWkazcX+Y2R691OR8kymVu15brD7ZUa8Px/
nJ3Zjpy8FoWfCAmwMXALNdPzmOQGpTOYeTAGA09/Vv1XHZ+mkEq5iBRFuDzb22t/CwADJ876LUeC
LtJcbSfbj9XQAOPb8HvoT4Amhun9sLOKIT/6BYUypvONeKVtlrr4PB8+NQ2wAz4QBcUMCGgB7GgT
quFZqLWlbunr2tqNfLPRralrn5CVvC/h0OvMbA94xMpKujBpdVqPx6szzd23Tz5SVpDW7dxbFdIe
Lo+ahd/uaoO/76fBt5iwT0la7HlfbOCdgDT443Vf1wZ/JVkOFwdqnqBv7SErnwokoxonwN9XwqFf
rp2wJNbGPAKvqnKbGY7JVXIzJBAdz0DfzjCFD6zR/NM1cmWzPK80X0wu3e4Fec4gAAAGcqIKp+AE
xGiFUQRfcsq2ufkck5UWI0u9rQ0ms25qMwMy+gQsYh6O+eTuUtlCjeC6MC4G8IKZgS378WlqW7Af
8rLf+P1gvMxGB675zOKDaxDvZaaZuUlmJFGGLrKnQuzxYs+rmL2BiGLd1jKhx1o47C9DjvEhBZzk
1gBM4rYURgISS2nIe0C/2QcyHdxXK+2mn80Ili/YzJ7/qjx3gPlJ6v/iM4FnxuXBYtGFuutKOd4k
tsocyaPohxF8cwKAH4LfQMOGKnSC29vNjzTYtcHttyja3O7w5/543B13t5vN7e3L/VMZ8uD4FPza
7//sn/4c/wzBH7m9edgfj8H++HIMjn9uvCDc7otge3c6bbfb18MBf30/PYeH0/7uFOI7m010CPF/
tuEpPES3m93u2+bx/N/CcPNtszlsvh2Q2LZS4aXqarNj4nEBMD+qK0GJVXOCnEax8umF4apr8FQF
f2eDNwO0cDVwvoULXs58V/QGeOLkNZsHpPQ2/VXv/jDoOlfw0/I69Rn44Uj1P5FkMDcj95wdPC+6
Q+Z39f7y4FiqkDYtkJHe98gPE6fUQCJjjScwJCDSh7aqT4SmHz5L803uDyuzcKk0+98Kqb7NMeTN
/iRL7yhwUArhSSeDJi6eYsf8GB3/CeyNlcPNUmHaHdiaSgAETLc91aTLwzIF3B4GIbdzN73BfRwU
ifkGKXorUZ2FBVPX5ZViQvZ0jOeChDXJvsX0fbbyITuArTKHkz3m8CUch++XO23h7KOTzDhUNoMr
EgAYwTywZQ4joKT8PRkuRka2vVzGQoV0yXNXNgVSvLHFqFnu7VGCyFaDPHoG6mfh0KzEJZdqol0x
VNf3ykOy9Il4H8Ocb2yORDlgDsraX9nJvg7yYBL5/465AW4rosPB6FTDjWeIeffD7B1+YwCCD1MY
wasn3zE62CRkwjmv+2ACsVKtTK+FY4AugUbCSOORGgkjmUciEqvnxIfhir1mYbvQfLpQcypkJ6RD
2xMStMK4lAA50JAASHvVawasjc5z69MKVIkBb34UBSRUeBtjMH8LYpFwQrjyqmGmSzO7pvGNGYZB
J9OCZ5STP8Rl+koHcczluLfieu3dZ2FP0AWa/YBXDaAh2lPXt/d1mr8IVj9drsLCOqOrM6cicYlV
EHFqOy9C2sFdjJf9sB78XWomxzYfnyVNVkbzwqzUM82GpElBPTbEKYHtxARfmBSp7QTep8P8YsVr
c3+psbRNwVJjW9vEEXBv7Q9Z78HFBSeglS10qQraHpBNhGfIKhYn6dYI41feg+FbD5bFbuQAxlEn
1hIfFuaeo63/sEtxqfAHcU6FfrQRYQ9UVj05Kft7ud+Xvq+tXXBM6zNJG3GacFTeZyAObf0htXYk
LfiKXHNp8dLlmtSTcIYaMvdIxPhbjLB7hG7kLi/Tj76ofprjvMvz4WWYfdjD0DVB/kLFdMkkkn9t
TEpVnkAdxOuu4sg4900o9fxsum7a66JJyzRcFybJ5alURf4NfkluCMzTeMiVN0SgX/DIAfzlmiAv
gcHIv4vY0FgTYORmcUqUKzZ5JiYEwW0PbnTIzr08FhYWYl1COebnGHWs3GM+TQcmYQKSkEenibdM
reWVL/WKdhisi843vaFusX005T6pzXLbZZm3gQNY9ni5FgvzXldPGk7nYjuunWMFQtqWx0ztOwWP
1stfX6qANvEtexjNzM7dIzg+ifHoI940tvHu8seXfro22RHhi7nf4j0ZoJK7nKkXwGtW+nYBBc/+
Cwx92gThPWjOQES7x7KAoRJ4ICz9aP3aPigm2CPIf90jUutKpLY1AAuVZ50xEEN2xEs6HccanlSh
jN18lylR7IdcsJtKVllYUketjPCF2usqS1ryuSiGKUP01AaTjpvmoTkD2K5qW11aCddtBt4Hr04z
9LRHQD6cE3HidnP56wvDQpeu+B4uIPAOG06134NNQ4cOWlGZb5jVipUeXCpCW6ntM8MrL3p4MMBD
zyWQs4MA3YDvcrkGS61/3uk+j4/B9I1uyssTifN4YxTCvx0NN1nZA/67pX8RItGlV4YJVKAtKJyF
GakOFUg0hxbLVxqSEXSV3UQVzBrHKYUNLHQmv6wh9bY8idWNBM/xhwlf91PO68IIqgyEOc/xzMcW
VuowV67UQY2UPFKgGCIvN+pfTjONiI67DfT3rSTgp8zd2IOlxVMYHdcAZQDhBFMl2IsJWAvSKSSz
VR2QdAFfRGFl3UF1ZvoH6PAiSuGN+q1OUjBeIeC04Qk4ltbGBZ3kMJms24MBgZAlyyb/xcrV9Mv1
R2IB0sbmKPEsdmQ4Du6pbxkFXMI69VpyOm8qJt3t4DX1s2qs8YGbcGj0VWNsGC9FmLsqD0nTzTCW
bOV3nmRq41ixF4xp4YAZJLrmlTU2Hhw6JM5JFzAhajG6cjhbOAjqGrZucBuHZ55x6mSqfngAC+3h
Up7+ahXNb2s4stwxkGI4bk8y+XZ56C0VeR6Sn4ZeGwMuNI91dwKoz9w2nvoW99OT9OXTpIwDNMgQ
y86OXJlHX6v0CPsvq+RTcQkTggBiiz2ooIDLxqFqzZ0aqh3pbdiDNuBUzs14Zu5A01DacpsBHLGy
Tpzva19NA2378JCCDeoaaU9nNz4GpxmVylNHu98InT04vsTyOvxtOX273LILa4YuBzZzYk2FhcCI
S/w3R9nHIuZ4eYGv7OXvLy0a2ppUigK+EmBgnQhAmCF8G1XYcfvh8scXjiO6+rccXauF9Yo4maK/
b/FkcV61owr86F2W8HylCgtNpEuATbuTvVXjgC198cZd8pOX2SNcca+8G+r6X3jLgcJIcFOAATUs
WHvAAd1yR2cFxhZgyWO3BjtZqsi5GT8N66mk5WBluMGZefsT7zS3tdnuauGtZQcudce53E/f91No
ZbJBlCezIi9Wn5EbmP4BFDjQnx3egVY6fakW55H2qZRRdiB4IPEXvl8D37gKtpKCjCRwEn8lWL9U
Avm3BAnGlqvsQp4MLNqwnewqtfU5kKMgg9orK9pSGdo0bxqT9bSxxKmYO5AY/akIfFhJb1yRptur
ZoeuMkWwnmQw7bQBIXn31JMLVGdnPqf5yil6oQbWea3+1A+sBvOzayeosob04Hfvnk+B3PNXJt3C
WNL1pX1GTbNpHQNn9PLDlpV3GGsp7tOY5T/iuXZXilmqhDYlTAWzOLOp4qNBnyx2azYv0lk5rC7V
4Fzkp/bJS6uyKzszjiWCViqN4V340aZ1YGS/Lvfv0q35P2LApxLaLsXJpe+NYz3gQRt3dDiAJt2t
71fHROGtr/Po7TRWICT6AJrZc0tXNsilqmkTJObQqiW+HR8VbFk3sKK8mytMj8LyH42kX3vQWeob
bYqALlCTyUIDAhcxe492fNuOf1aa7vxLv9hl/9v5PzUdMvFn5LjW8RGYZ+IFlfSNR1H6cEoZQUB8
6OqYHhMgLN7rCggZHPlyFrHZ3PS557+Xrs2eKRgZK9HTpebU9sgR+sKEO6hoDLUGHtYDPC83IO+B
i3y5ugsF6MpVqL9yO+vn+MgoXnEKct8V5lvl4REuEYfLRSx0lq5gjYexHQZWe8d4LOEWGwcNZPkz
mNWXP/81BYMwXbDKKscwp3MVIDGCSEQRcmOnCQ9tt8G6VqaTueGKZr/6UsEgoiiTLWw98mObGO3j
PCgH2WpzuXcN2qxsEuft5v9GEHV04ylwoyyYvkALIyiJksY4WWzVOubc8V99+9yPn0Zn742wr8ub
OhL23xiQzkQi6gq2bwpLXpy+A5GeE7NdCczm++X2/XKEoDbaYtW3QJ62VQJDnNrKJHC4TXXrq9YH
cKFp3vMJlhHXFaTt3p2P5JPUgwzOspKQ5DAznkZ40gLykL9cV4K2OMFet6plY1hRwoxwzghMIeyT
x0C0zz4ul2CdV6Cv+uf875/6J5+smVRQbZzYnL/W1HjxOhuZhlZ3KCiGvh+zQ9I4kPmBPDUl4iex
jBfZtdccHdBXWgzIAN8Rx7i4jABHh0muUSCNnsAFDT7Hc2Nds7ujEG1NQv5L7iPpvYpiADhk/SNJ
FLyp/15uwIW5o1tU+YVCZNQrBGg2DpxTph/Qv68sFEuf1k4lBGqR2vWFeyLur9F8zIy3636yFvyY
J5KUokXWRa4IOOhwcOlWpt75C18MJp1uOBi0jNuiYCeQoX+UghdBbQJV7sDxW6r0DwzudtdVQZvj
dWn1JEPwKYIx4Z0yAaYrQO2+st21eW0h5Y/lyI+IJJ/+CNr+9as12e+XN2Lq/J+RlgPkfQ9IbQR/
yAOiIeAbGvuyMm+qntxBw75Rk9ga+XTNTobitMnN84aktDvjL1z4QeQvdY+HQOv1ch98uU3i49rc
BU58LnICKb7MfrhI/MrglGU21sriuvR1bdJ2NuJxU+OVkYLdqg8jDpCl06DnWGKv+vn6I3PDiio1
OmjgkRMbjtYrIMKAR6/JyBd+vv6KDMCZozJIBxGje1d48Gu8b90qGG5hYdDFQTFw8JZVdHXEJp7C
LEC9NznfXm6WhSmsE7E4LABKzK06Mmz7W8ws2ARzuFB5fertqjICa3h/uaClnUcX5iAvYwTi2G+i
dG6NB6eYijKgM2QyLOn5fuyNagdTCaSbUVnvzbLqNwgfxLt68Ixftd/11x1+dMVOk7WJPwIqfYKr
/U6xJIo94/flKi71k7Z9F8lgi5wBbTEUw68p9sM0E9chvvC09u++Tfth9FMFctmUnr2ycmjk++9t
AsXa0F5lXUgdps3wIpWjdKCPRswOzEkxZYBIe90540KuzcKFw5ouwkHSu9P3pk1PqfWSmiWsxcaQ
dS+dd9V9gTq63gJ+V0VM4MeEAqpg4u+zSDfW9JjKh8t9fN6Mv9jydLkFq+D31GKERmVm1zs+Wd2u
7sf+ZNJh/I1BjBySyU2PBZwOVkbVwtKi6y8sx0jh7IMasYpBdPzX9H+B1rGyKi70hy66yLmHQD0H
qRbEIQEDvnwHx5rtYACc6Jxj9pcbbakK53//dOhkFCFp0zonraoEnh6K32VuelOZcDu6roDzjPxU
QJNYGTSZDInUdbPrWHEjmH9gU3/d8cPRJnae27NkBCd/1c6gQzdb2bcry+JS02jz2m/9rBz8qsWR
n+EYzkMon+DfMq3079LntSkt0qaUsAWkp9iiG3uoYTI4bLj5dF2za5s2N2dK/AIZIsDcie4vYtc1
ojWXv72wMem6ismLWxcppfTUkkcYGIZNxbZx/UNMP/Gu/nK5jIXW0WUUTlwVqT26Y1S4/NAr/jLV
FthWrrkSRzsPvy8WC11DAc8drqrBtCJJrA8xe22QgG5/3W8/z+hPQ76usziezMaN3KS4L2cSB26Z
nTyYsa50wNc4WuroionJ8DrkTyQVaGH5EPpWMt4a1K839YzdoYfUNUjGXG4GYnB42mXN8FAgNeMG
2a7ZPZNdthVWka/9moWF6j/h9KfqktgbSl4CJjLS3zV9Jr0Pisnf2bBXars03LQpDnct0zV5TCOP
i6BPHxvAQQGACL0Srmh2cd06pTOpxtRpk4b7NIIvYWiVxxZfT52Vk81SE2lzvUMQKU0bVAHPJIhg
FdZdm38I9XF5vC19XZvrk2qnXFogdrHuKbUPrPWCuX0aq9fLn1+Yiro+orKqIU2MmEVxWjyUuOUN
89AGcdIer/u+drkWJcBiBUHjpEMRGhnZ9N7P3LCvm4w6fGqGMVdfkIxGfgWTNkpgA3fniDWR+cLY
1OUFMMmhnYRDZaQy447Awb6E+SvsrCx/Z+KhJKydNWLvUknn3vk0y0yhmCFs4US+NYJBYODoh7Ad
pkEP49eW/ryuL7TdOqUZ7EttxqIUUqykQp6HNBCQyuc1PdDCuvt/j+Bw2+txoUc1+M/ZPeVwyb3u
l9v/tk8zFTxxwV6LUqesjl1Nip0gKtnSc9T2chEL80x/1Z4sxkZOFYWFKJKdYSgJ78S2fSTpGWI2
/r1cyNJs0yZzidWa23CPQW4EhTdOBmNH7E3+GslsYRjpj9s57PRi6dQiSmDA82iMSjyMpEqPoyVj
+HqmeFFyEHtcabGFyuiP3E0/zHhNH90ohvVSV7ND7MOjqFsTDn79VkUd/ZH7/IguZ/hJRQhPBLLA
k4q5b5Ch2sPAFa6kQZG9MdcODH/tNPv1iwFKPI+NT9MQBk00pol0Iy6rYHY/POvnmQc3xc8wnyTd
L9N7qNJ3s70f8W5GjHe8w68M8K+VdCj63Mifii7g2mfHoOdFUHhvTKhJhSzf8nkIa7P+3cp8N6dd
BCXbsa66X/BxVBsw616aITnWrtzlXb7PZ/LmwZD+8khdGkraWkFlb+BBCz43XgJhqEq+pU565FW1
t+10b5RsRcK1sGLoaKnBHNOxzysnwtiB52F19Cz6crkGS8NTWzOKDAF3UFsZJFN4Whp+x6D7yerp
uo9re76RV3FtlNKKYgNmBz3i9mevSIQHLn/+P2HUFydYW1soZFqSxqnbMvIdUt+7FK62dWbLY54x
GCzACDmEpXp6jA3Svvi1nDYT2Hx50EgZ78vccze47yOzcjALvLFm3XQgkntBDZHSbzUVyOlw/XRb
0MR8rjzLfJuTUn7AY7JBVhggRK9D5fMnWrjWtzTL46jwM/oOhyxz7xWxdW8of9rlUwehhp8U5kuc
IR8VEW7PXYsmLAwL/Skf9H17cspJRmCG/6iH5CZnMC2+3LZL64rOiZLU7ZFcUzZRARj5b1HDLEM2
cj40vfozG60Jh2PDrmBU7pvmveosWM1Zcw8y7uXyF2aWpc106XQ+sl8nJH9XBrlVyKScAlF6xbeZ
p+ShoKLYlibeUVaG0sK+pj9bG6OsQH7Nmwje0wC7I9o3GuzvPCAgQLBNrDTqUodp47VRc+l5I7Uj
MWcPTdx8VMyQK99eaDD9KdoXpEoGVajIILin4/3nTRjNrgaRMqwn+1vW9is9s7Bi6OoXM1OW6uLa
jBqSwVaGmH94zX+T9EoWuqPrXyBVVa4jPCfqYMtS9mbow9LZbN+vG1jnvvm0hVRwUXUhyZMRcuAa
HO3KI0zPi7A3YoCCMImN6vFyQYsziPxbEp+kr/yusaPYyf07Lju2ZSNeViyIBI4Db+GGTjoH5hlU
yNCth5GFpjMka6vjUj/Z/xY/5+6MtclUUQ1FVFj0qQQvGTrZ4ozyXNuRF0a0rk6wu2ZICy8ZIuGN
d2VMNoKvwdgXXqd0YYJjmZ3MLGCuak9tz3nOHcfWzsKcvPXwfBMKnulgclzurIXGMrUzzVAjK1GQ
jERGFUcQ4NxXWf2LuWRtqV6qzLncT6MuaQqzkrwhkY1c79BKKjj+jkhS3DZ+Ne+pS6BBGJIk9OGd
EMSSTWvLwsLCplOw4M9TdE4JHtk830n4p9L5pW7sg4Wuuq7ltFHuU+pOQwkEiN8+MvcBQAc4PF4j
iKaOzriaTGgoa1rbkXSavT8471D3wccVUGuZ978ILB6ZkX9crsfSSNbOKkPJjLQZE1zBreYmUfJ8
gl6rx3+ZQl8cVExt4Z+yubGzJKVR7mMu2ixNjslA7VunNeYDT8Y4JJlVbdoOD7A1IGsBmBxvUK+K
jRRD/hg7YwJHJyrClPlVgH9TQXuWsDL4Fr8NWVsduSPMo4jhDuz3pdx6xK23E5XernEUDRxQUEPi
5llQTUURQsDxNovGPOJl4051khzT1vyOxJMfWTOZOzgw38xWismc5+ahhDhs5s0cln77pvCkHlik
4XB3jqtdZjdqM8Jn+6pNjPpaO1Xt3Jh54SikQc4237pKypeuy8QbgNDdzTgmYu/Lqtxf7vKFGCLV
0WAKeoBENdyJzCIXO1p5csLrlddB9QGPlz6BnXzmtv5Twkz+II3G2HGZGhuTNfLVGwcj7HJrLQv0
6xWI6pwery7TnnPMI5uQfaHkxsZJvJtWbhBLX9cCTBNvZ8/NKzsivXXntPEp5f6tl1Zvl1vy61WG
6potJOCQNlbglInhuVW4hyJ5qsNTgS9XVpmvZyfVaT2lP5SKMz5F7Xg2ZZ/i37BrW4tgLf16bXGO
Rcbq2YmRyzEVLSaHOnjmIANgTV7GTqysZQs10Elxdtkg/aDDTlnFDgvgIF7Brnr1rLH09fOp8NP+
kqYAVgDyQCK/qW+A1GkCCyLMgMRAxiCP5o/RFncxrf7garMbPOejGTsVcFvOASmyJLD89vnySPj6
GAqLz39/SFuk3lT1CYnMEkbyTnsjXXDopWJhW7cfrQP/7MsFLXSajpQDcwfmXUKKyPAcUJVYdWK9
82JMtoNQoFw5wy1MG//c3J+a1ckrUmXSbyOWFWU4K/sl7/1NZazFlZe6Tds8OZzHeQE77ojhdBBM
hN5KJJqttNDXyBpKffvfX+83zEw4ac3ICYygANX7FiGoYlc+Ou/tD0ZB+tv6cHvuQutDRuxIN+VN
e7R3ZOsdYD4+w/y73wAumj5Xr/hLvKZqZwZXJQnjx2n7bVqkNC88SaKCusUzcPPZbU19KD4FNoHw
8hhZ6D5P674YwpfcyYUVZd5r7tHArd44UtIuf/zrIx285P9tXdNyFTJ8Sgu8/4PVV3ukvIf0bHLc
3xnDa1n2z/mabnWpHlpHcmdOLdlYZ+ND9hf5or+sRJ45RGuwqa9lA1QXPlZFBQ0eMpAjptxur7L6
XUofcvdhazQJOMhT94ep5uNyuy14YVBdAVlCkNCrphkjeJaL49ANAKZmgFBs4IHF95nvJ6+N6w7T
02zb8xNMqf0+RNh5pIiw+QTSLup7MCUveWhWRRM6quoQCFTUq4HEtPojg4R+73VE/Cg9E/z9Cb5L
3zPXm/tghvVtvb1cD2vhgkd1WZWNQe26Bo4PrbT4hk8Ge4ilyU/Mc71j6tHptypH83ucned07ePo
j5wzJ36AQUcV4PhA7uwERLJpgBEsMC8YPsKfeSjpNO4b4GU21MpUhrCHPR+yFGIIJO/TapcmibfH
LkVPk+Ent25WZpuC0Cro55L/LEBO3Vp+hfzIfAYITtUee3J8u9rhIZ8FOMS0zyNI1zs4j4y7eaLu
Ph3meKPMGf6NXiV3cd/0x2FMpyOSUmUg8Hq0ER4MiupRubi9iupoZ+UYlpkHGlY7FieGh4CDmDC1
aN70m6KU070pMuNPkck3px7U97GRfG80MRR/Tm3vYiBSTnQChQzecDhqGZMYN4kzDLtOTlh/uDVs
TXfs71xoGYawyXL3TlpN90wFyQOrp/j5ZVltEcbHgR0+b9z84c/mkRsI3pvKcfbwg8s3c1vMTUAc
Ft94Fv/bQyJ9h/QvJ930vuo2Yw83McnaDuRLgjSSpKfPVd7Xj7gmI111aGSPU7Ot2M+Oe3xrIBnx
pc0LcGyIYOkUxI4Yt6RMGnMznLWGJaPjRkmoowdJzYACBvPgJUXGNjGkZHxjuH6+Jp1YHHzamiCH
viuaDjfKhA1eNOWpe8MdNX0rsxR3O8OxGrV3q4I+Ig/H40EFW+DXzPJde2X4L6xJutTYJghxJ2lJ
oyR7bZsPSnEbSb9fnloL65FO1lO+zCt4jtKIJ8PGBZPRctIAmVBqdA5Amlvx38vlLNVBOzWVAC5x
gERpVGQ3LjySTUUOhrnmqbCwQej6YzbIquEJWuj8jMWGIRiNcx6RBcv4Q+0/5OckgLpc2Y0Wzl06
cK/hY+y2cPmKBjMPM14fO+5GhgEvWKNG09GrnpKpjtsrHG+AkVHXRp5TbZzzhdS091O5hlRcONTp
iuQKDkyeAtU1SvtyW/M2GNt+58wQ+dVrh/2lPtfmDbxOC6iOAJs3PGAW8MxnIim9hhfq5SG1NHS1
Y43pOmNXMrzknyGcfZcBd+WGNPthwdYuR0qXu3a6Wzg66p6/cyeBkcCmGLkTuYeS5UYN9XWXRV2M
HPt+B/mlYlE/YZ+qWriAIB1brtwQFjpA1wvDqFgOZub1kYsspgNekD1c6nJ7N9Wt+3C5E5aK0C4h
RpdVNGvcOhoJwt8CcUQY9sJrIeuntejqwnzT9cK+0YzMQ7wlsrxhC0fVt5GVTmi3RhraY3x0cyCc
rquMdohtXA+JPSnpI9uX5nGuhf/QTQmBfsmb3y8XsTDtmHaU9WnvKryP9VFrG9Mmp4UfISYtnzqb
ejdSTXLl6LcwZnUJL/bXpCEda6K2nxKItJqdl3veSjstVUKLHXnM8LELWk00Z+Ihk+XvrvcG4I7H
fVa1V6E6KNUFvGya67MHaRP1PItmix+9ZA2atfD7de1ul+C0F5sFPp0PzyyLRzhsVENQxAby14e1
nPuFLtD1uu5IWNpPtInqOkHKLKxI4G359/IwWvr2uWafbsupsqRFnBTGJklpb71Uih0eEe0VueJ/
zmb/H0SFevrfzwt7HIRfznYEDJAA4Rg+Fu+1NVt/RuLNhxaHubsRoKZ7p3J4GLftr9km7obTznw0
0pluukraf7qxaUOjq51nkYAITIg7vDSmwTZUpeOtMBXOklVu/vHt3kUmIBbwzszMYy8UCY0JRjl1
7DhIfbNnbN3d5Ay7mfN8ZR4uNKD+mhIzmFMVOTwdyh4yBmG+83Ra6ZuF0aW/pnAo4syhsa0oz1TI
819pbwU1QCnJWlLxUgFa5xc1NOXWgI1vTOm9mDyIqPM/pYVrSTWxlXPhQvvo9Lq0KarSStA2uDT+
Guzu1onXGEX/JQp9Nbq0NbDq/cEozRnwoLG9cxy7UCHSP/Co2QiPHEtpG4+Ss/4vE25eBgjadLcW
3r5/iLhxb5ApiBzYvMq2Xp/DHR62DXvk2zjfHZklt8iHKXeNgBVL5U/xzoK9dx52eEeNpE3L73LO
yg1HjlFIcJu6N5OqD9teSrggpmo/86nZGHWPU3CubBqmtof7RA1GPJMDlCAOEixg4oTkrTbPYBmQ
NA+emWRveS5IVKmJ36cJAvxeyqyNhTfik/SG+ZVQAQpnbJsbGTtt4IHAcfAmkR9ZwqtbEFHiA5TT
fWiaeX6siTMEtp86b3mbdpgVim+LrGyrvS86YwvL6lEFdQeKdMjgYfFOe2F6YQ7znew4Ss+VOID2
UGQCT+4jLmm+WSNucZfXnIV92NQWBdvFLyCEWJFDnhj/xnO4pWdd6OGG3VQr56GloX0ejp/WtW7u
HCedcdSqRrpt0znkprXJkPRvpWuzZ0HZRHUrmUTywRFIdYgso6dHS7TpLoHjzo8qrZOPaoj7R0NY
7DQJJQGfFt42L1wEmxAsAcQ7TbCeOzEJqNnNr3ELXVbL8vJoqnFcke8utLOjHZtj6Smk8bsqKqu/
rvg+KMQFUzOY0h4BgutEH1QnLoLqwPksJxVZmDcgg0zq3gHZAdKZ8RfE70isbAyIuy6PnKXFRDsv
yDimYo5bFXGeNfAC7a3XwZ3KlaV84R6gJwiwSU2kyV2oJJT7aLb+AbLSUxWLJ+Wme1l4fydzWqnI
QtfoeQKVgMsgr0crIubDBB+BocYNcKyCwnuH4m3l4rcwB/RkAZHMQNJlGJ9jbH4fZfkwwRiQK6cO
nNxbo2MvnNt10CIZkOmdcxtqAiICYb/CciBWa/HapY9rK0XrpB6fsiY+FUBRNlQGNeEBwmgrC9HC
cNJTAOIGyekUNmYnnNpgEsK9rW005fbyWP3vePbF7qSTFUcCXVsp0jGy1EzSYGDjFLaF5W6KYiTf
nMLyNnJOx32RCntrOWouQjxmIpoxx3zbEmXWQfzmBDENbIoZOxAaFn+zidqhFefTtpnaqgocLCRb
uxJeOAyluyt4Me5tn5lPoiMSJ17Rb8d4C6vy4U7xudonspAfedzjaXgaqo0pjOIocmjEVG/0fVgB
dvCNp9T63qd59oiUDOeG5QYFuFvl72MW85vEmc9GjZVge9ur4XEBPkO6TVph3rBu9F3Q41j/WJpG
dRwsDm9YPGnE3/DW5e8kQGn3cx035lobYzX//yYm+vHSlonTx7Aki0b3V4poDazJJgS/L3fgQriO
/N/RJWl6Gc/4us+LftMCq7GfpDluJPK7j70jrNCn6L8BziCHWNrNYzlUxsrJ+etAFNETxKSTSVkW
SCGPuzh7nlyXbX0jd3a14wd8zsYd+x9nV7IjqQ4EvwgJMNhwhdrpfZnumQualdWAwSzm61/UnHr8
ikLq00gtjV3YmWk7MzIiFfI05RPb101jrZyal/2N6CdGUqIjdFLoiq/PZHJQ6oaBrVEALY2tZVmI
F48Vl5ye7IwdelL9sObyrqjVStnvckQlrnY05CXUGwx7UBGfXsE4ilz9rxJV7TJ7Nr01OrqFT9AP
CFk5lnIFerJFRu/BzPjdr8VN57g/rxvc0vDnc+nDnQVCVUBp81qAZoLdOFyhPNXIYHKnX9fHvxzu
iH4eEA8skeiJgaJX2twVjvsKPqGX60Mv/XTtJVFbbTkg0cij1moDi32T6JUV5sq6LP3u86Qf1mUY
HGC9uK0is5eHOqZhHrcrbrb0u89Tfhi6bZPBQmc6+A1KGnRogk1TCT7StQzv0i/XHihJ1ru0HRx2
ihXnt1ASnI8FSdc4LC7fV4je+5VbTeuUEAGLVGPRwFXGgSTpm8KTwvLrrQ8EDMBGa0nSpZXS3NeI
e7MbE59HKMiEuMiGMwrTFl8D8y64r863O3ZsRJdtOUfctEPgakB0Ggdxb4WiQzWIrnFQL3yF3hQm
HL+jRT8NUQakyBE1o/rBd10Vlj4T36+7wsKu6My5cd1ZruvCywYqdlXW5Ju8ot+nMQNEyS8eAVre
o/X+cwFbbxPjAPCYADRVqMh/IcNDrZ7z9vX6dyzsiN4jZk3URtc7cnNiNL93JfmhAO0ORDKEJOtu
ege0L9cnWtqT898/+KAlidHPk++cqrR9TCfyCq57lOjI/vrwCx0H5C/U4sP4c1+7KuZ8jFwwBEWN
mcsAJLnxwavGpgC+AKyGQljWZkKC+G5OnVEGZj+xZ6Ys8w3829IIPNAhP42G4+xQ1G73jrJ6a1sj
cyb3DNf272mmqHFkEyoeWVzlt7HHki0v8nw7+R376reyv+msuNxD7cf/0zh2+1vK1tj27gD6cIMM
P2WSc1z6iH+TxqUZZJ3Jnq9//9I+ajGocDPh1WUBppvSjex4fBJz/h1g1RCp8GdReyvmcvmxQYj2
2JxVUfjxWXmvqrIv0xQfkJzZ1HH+ZNRrfVML0VRvZBNjlcSzsKfIqMUxNo1DQeY14YCF+9bfBOYH
I/ESAKv6eGoi6qv0ILL0jnbkBCDUPenpgc/oBQHpaSbrtQkX1kvvaEPN3LWdpKyjoX0noBdQKHVI
MO7Fv69v+4JX6T1sY+yoKsOtNCLW0G1yZYlX32/VcRCuvRJ8lj7hbHEf1sz33BRaRRMA0qa96fiX
Pv1leXkYr+peLn2DdquoBsCGk6yyIidN4wAyAQ/tpJ4SPGrC64tkL5iU3pyWFKogAAS1UVWG0y67
s09O2IWo+RmBETpBq8JuY9wC2LCLg9Nzsonv+Bvdrk2/NPv57x8WEIJik12WQHh6/qheFTDGh5IS
e43hZcHz9RY0igRQ13SFQH6KBPLd9N5ncj/F5Wb8dX35ln6/5vPSFTY1CZJsZjlvVTkd89pfSZAs
Da1dNxK7JfXU53YE5phnlCaehDkerv/qJbPVXwois0oo/9hRnZvPgwePHqozj4WbtwFyS2LFthZW
X++5aYQCnsObVNQlwAk2NrgyhZkZ30ZSkRDoMP+PaxWfQ80Rvf8mdxoArDiwpHmsggJEab2Lu9+f
Ty3Y/3rWBp7aADq3kW3koYNLQJ5PQUnfOF/Z7L9B78I7Xm9ca+zWqtDxB0MKndD7Mt66aOp9lcED
wEpbqKQf7K8S3E7P5o5vjKPxtX+r3/gP82nKA7ZhxzL8HJ0C0VvYoLVRoDYEFAvHU4Pl8nwrGG6N
Ainz62u5YNc6Ta2kjj/b6LGPROLXd15Pp3D0e2fFtJdG1876TDHK+JDg5xP/mNTymzH4T5/74Zqv
KyiqGLMBQgIPlnZklTO8UEvFn7wE6s18lju4do8qXcTH/OQz7zeKJL9MtqYItnCS/E3xfIi0DTWA
K42xr51Z792mOsVEhOawRuezMLzeyCeclEMmuQeqMHZ3zPphgCCyUZ+89+glRlFZ3LBjQiKVu79a
kx77rNtf39WlH64f4WVVE0RaN5p7tKeMZtAoMNaKNY6VpeG1A7x1KlGpokMzkEHuJWVbj0t/25ak
+eTvP0/8YV89F0mkPGeAUI32AajENOAivyMq/3p9fRaCuN6KlXeW7ZqADSPB6KpNlQG/mZkPtY3e
HqOeKhTMjJXL1ILr6sWkniY4kmIwTDgFgcRoq4BIFMnD9c9YGlxzXtfLzZlNBWSWII4xogoOSbrN
9aEXnrumdlDLqR0FRYI6gvrm0UbVkjRjRFPn3Z7EkxjjtyleO1EXDm69IyvxWetb9ehGyGR7X5SP
QsZEh3TjoT9q05K+2l7/pIUeI1vvMSpbbsZpSlnkwq+PhZAzHnMcGdiK5AfTzOkxkbQ/FDm3b+uy
gcAJgQqK7UEjVBk9eU0sJKmu/5bLHmTrkHvluEgIFq0dpURAypABaNB1I9lWAHKulIkuG4etN3AZ
cQ7WaIL7EOgGwZ4yS7ZrJtN9vP4Blz3I1nto6FTMvPLQJDC4oGVJ2VBDzWEo9kJZ/JuazAJVhGwt
HXLZQmxfC2d1m1aoqxVOdC5JeB7AXU0FZRJUHuY18u2l79FC2lwy1fosH5CMpJuUocdPjXuPGWHu
/WFrbPZLk2hhDdpT2YzeUhCEoH6a1+9G92N2srCd+kCZ/v76zizt+/nvH2KnMJwY+mUAbpa0pyGh
ZRbQeE1/bdGHtKvIlAqgcyXigkkKGY7uLB9rnvKnQg72bU59cAO4uUpuvZKwPQS0vF0G3dkTE524
FUY5I5MCYdqVML70qVr867zW7MfRdcBBUt5O0/wSg0/z+iouOOj/egA9WoBXB/ZQA99kxF9b/kem
a+xAC/bsnYPuhy2qZJHLmGZDNPTltq1vBzC7t+0vn7xd//FL45/t78P4A4hu6rKGnaXiJTVv8pHv
TQeS1ehw/9wEmrfY3lQZRmng1sj6Y8/SAio+/fOZQtN2ZRdcn8THr/3/68HW+dob6gAI0IIDrYzj
MSg427J4OLoGwfFc3jSD0QXIuruBzZ3d9RmXNl1znbqOLbf1MaM3dfAaE1xTBvuFBoun6+Mv7Yvm
PMyidc4aLBsCAQk9Rdqwib1n24NYJpEvn5tEc4q4KPMa8CgnqpPht1HXG3OiJ6hoH4hSKwiUpXXS
LgeVbxPfI/iOM0tTClRyXUAyzHVXNn7BrfWupHLMoCnGZRWBOfrNgqqvcHCFvb46SwFMb5aQ4OXo
3QYxQ0lxzwzjuyjH98kBrIr3CFs9FMYKar0zyz9KA+0xPn/2J3SpnOk2r/+Ehc/TWyqsMmPEhZJM
5OH2/+41k/g6o1FkxYYXbIxpvl/hQjg5wLtF6B9/tso2B7giO7gSXTSZ369Ex6VPOE/+IcBUfVnX
ZMYZ43vWjSNRN3CzlTvt+Xde8Hq9eyJru6Tz+9mK7OZLNd650kZx4ikz39D+trm+AZfvtrbeOVEx
5ebViGYxUL89Vr0bCkL30EK7MzPrPuXq3lD05fpUC57CNI+H2KSt4h5kNoUF3atmztJNCcD9rjHX
lOqWtkJz957KMemKgWIrfnD2OrorKuhLdqT5OMhDqrF2CxMl1JKBMYrNj25a5JvZa3NgxblYyW0s
rZCWtjvr+oLnG7/fwFO1HXYu+mCTfGX5F4xJb5/ofKvvpgrtE7TPQsuqAzUPIHQAb0L9DOTy9vom
/81mXLBZvfswzbsyzhJUbNHURXY2Saxb2TH/CdTbbsRwp+fbckyhWtwP4NDJza6zQxVDyy+Z+vaT
YUVv5uDuEM8QjZQRIK7fqJ/+YGyNQnbBFnTud8/l+UjOXSgQyN735LZQgBQ/C7nWL7Bgw3oHh+Rj
kZUTxi8gI1W60HFSv65vzYJ16STuvU08MytKG9xVGcfKS3c3l10T1pI3u+tTLNmY5uI1iFoZGi5l
lPE2EJkdQMHm2abqyMebKV7D4y1tgebmzhBD2YKBiak2UMiwQP1siUCinmGlK+/FvyWkS1asefwk
mqlMHQT1ZoMPONGQn7pX9gO11WO3dR9U6GyLbfmcPXpfzWf/1jr1N/mhfCy/Vd+ovV2jAF+yBS0e
8Crpeda6TeSa1UtL6EH1Q3h9pxaMQe8Y6eoG73tp2pEQ/v1s+s/GGG/wHNtcH35pAfW2kR4EWZUU
HrDkSVtv0KFQbcAPkz71ZTeHjl1TBySJnthkhqgf8rTnNx0dszvPL6dbt4AiqlEUzcaye2jCpwnq
UZnHv+F/jEcjy8vQbGYRGKKr0wCaFFZInF5+K5x63BlzXm1dXw1pgBq2G/Ygn9uaUozP179s4Sau
o9ZUqYQLGEcfWQ56hEDwkB8t2yJbljf2JmucfSwTa0t8ZeGDpy/XJ10wBB20JgjyT6OH9hiow35D
i/kvK1vbqSVD0Cwdw9bcmWEIc2I725IJc+tzXjyghtPur//6pSk0M6YU0tJ+ltoRgAS3KbXv3Qbc
eXL6dn34haCjQ9Yq9Nq0JtQ+IkbMU1fQJ2qlP9HP9T6OyT3+/rnLmI5nTixBEo6posmysg2lfhGk
3WhBvK3blFP9Zvl85Sl/Mb4RJHj/vVHavtuIoZjQT5L5d7OowuFMkZQo/zRDPuH6ol3cE8yh7UlR
1AkEY3Lr1OZyV7ksDU3pvXbdp2Q9CAom/36Dn4Oa0psb5zQ49Bm37n3hrGG+LzoDhtYyBr4/Vdzu
DOCo0kl8Q9+IfdfXcl5rYb9oThj+/PcP9/kCkueEGbyPKvYTHE+hsvNN7Oa7GNI00Hj4TPzFLOe9
/zCLbZisH5KRozHa+UOFhdIfZb9G1j9d39+LYQrjn/f9w/ieyJ2axylyU9ZJtH8odYOeg9lPtMFo
pbukvG1ADHJ9rsvUu5jsvFMfJsshDc5Kl8moI73YSssz3yccXXcA49ONYbj5Viqwhwvism2ZCgXQ
TGxsqh57Rqdxfp2sPNtbXV2sQB7/iqz/7/jGtUa3btHHRuG38VEy6EdTKtwnMjV2E8RzqFQmtlk7
y8iZjBqkx275J0ZbY+vSQ6/mB2d4ErgsHyhIpV8Jic0X5pA5GEsT5Vrlt3cZOJO2VZPPKxmEJXsm
/65e1hJWYXQZEdkccpe+uzFfkypZcHMdP6k8hRJpNfknz36U5FWyd4OsHIRLQ2tRqmjMNk06Z4hc
uw1o6+1tkOBNzto9eGl4bQsp0hCU83mIHJlsVcd3CeiiG7KWV1mIsTpKEqQoqXTmPD5VWbXH8RHa
lnmf5uxQgFv3ulss7KuOkqzSrEVjWgJKHC5kWNaeCRaHuT5eH/3iw52AOO9fq3HjTPVU4QNQlgU+
H2wBZtudpkHczBVAvhUyH8E4FStH0kJQ1JGSpfInPjtjHeXlt15xoGN5UKd4vzUGCEWmlUCysOd/
4Y0f4khrEC9LiCUjQasNYlpQpH0w8LU4tbQhWphCJ7mq7GbwT37zdcqfpft2fSsWYq3OnF+20prH
rpBRW/QdaJyHJx/0zpTaB1KYdYgsMAuSVjygEr32BFraD+0JBB1XRWJwWEekLqZbBs2Q0EejTShZ
0YYF4u42n7vy+/Xvu5wnhK1prs4KYvgzwcKNbZD+KkAJBnz07+4rHnjob/hK6jDmQfbj+mxLn6Y5
vsO8s0gLqg0eT/fFZO5nwJdw6Q+o8TLbK1u24D06NNEQrWDGBNo76m1E0I/bed7O2+x+lbl1aQLt
kkJAsyJNsx2gNPMkuISwSAExYfDaJfee16LMvmbUC8ulI+DSnFOGGm4OEq6bicwhVLrDhBsHNIjs
c8VXrouXG4WIZ2sGNySprImPlz3IYmpopJ/bfrfGtK131AuQpVgT7lqcSLO1WYJgEkhj+5QXQEZu
Zjrgol3FMg5mdHYe5qqevzuEFO9pbxsbknYtC2zBP3ns6NztVamaaegNCXYcZEbAw5IYRmiW79dt
e8EqdMBc60luG+fRh01Rbctmw27zEsT2mzpfC6Hndbpw9dFhcqnBpqxusVGj7LKXUWXZTRNz6whe
b+Pg+QJwYmLRIeo9yz5lfWU/zVbnv3e5NW0U2q9BTSHyEMTx8n5o83YDnl6ySZIYZTM0Dh6K2TRC
JUq6s0ASGzZc1S9gkDX2M5iPjzJNUFnPvG4PTgQZgr4SxPq07ra9D2lEMIjVt0lfyaAaC/toD3G+
L4ayus2cTD52I7yliaHxHAun3lbdlNwRJtxTbg0eyLuG8Y65nbFTtqAB0KTmdgR348E2PfMxq8i0
NSHDsLF8uYYtXTgudLhKLkf0mzdxe+rNDMxI88Nc1r+v28HCQafDDYsOqZB5RuNB3dwZkCp2QFXr
DCuD/93qSyagvS0KA2lqA/xmELbqitsSSlRjQNVAdyod+z8DEfVG2pV8qiB9+h7PVL0BF0q3kzMU
px5l6kMPrNouNX1nm4HJOGSpp4KEGQUYcTj59akl0EmUm7L0yqrA6nbWo6BvvvWVly/Xh17aOC2E
WKbIQMKftCeq0uqONDR9ou7srbyslvbu/PcPlxTfsjtPFMl48rzuAG61DZXObeOv9XsuxHMdPek2
djqYSTuchpw8Kspem6luDn1bTkFWqG/OMKUrMX1hmf6e9h8+JE9zo5pnX5zaPv3K8uIIAoU1/oPL
bIoEseTfVbIGP60JnDmKY3cA9cQsunQ7Ag7xxxMzH8OYyuqPVF6Cq1FuFV9BG8kexqRuXvrEKQ40
tby9dJnZb3rlCRGQyml/ZzLrD55Hyscx88db28m7r7biHXAwwvnZUzb/rAXtjcN1O1p41zKdzLWD
koWjCnRR1dzbTZkRDCC7HEu+RY/GQaWnOZ0e2swLsUtdVjyN8bzL+ue+XItAlx8pTOd5JdXsDKA5
giHT0r2fmKHeAVHl+MhCHrLRtPbXP/SyzTFfe4EmkOwgFZKapxxYcehz5sVPhWcxJA7sutjS3JtA
KiTHldmWHEhzT2WD/5C6bX+Kmb8VcSK2MWd7MZdrbEhLp6x2g4RIw1yU4zicprgAm/B7Zhkh/pHJ
V0ZNtCv5m+vLtuBAOiQWnEUcGgbQfC9nl+7ailX3lsXTFWbmpZvQ/zCxc+V4fQ/AnSyQeupjl4Uy
mX450DQ2PJTWhs49TLNxQgH9pyRrnNkLu6Mz8kzmwN2spO2pknm/V0DOgqvIQNGf1WzFr5am0M6n
elKZBTIWiXRm/sBSedspf9dY3a/r23LZmj2deyX2eBkD0tqdstHpAsM27ksOmhrDEjecuXdQ91xJ
My28+3TkrCWywSNmJk+enMc7WeXpg6yhx1bPtrrBJVbsK9q0f4h02peYOf7K8l02O6ZDNyGQaReQ
CksiOrgnl5Ivjpzq4PraLUWcs0t9OBM4SedC1gU/TTg1v3pWJR46wusbfyz6lxxI6hXXWXhSMh3G
6AJ2nHtD4x4nX9zlebXJwRBRZDIkXADtWh8TrwqNut3wmjwkLfECu7A2iscri3jZSJhOCM4gNkKm
0WpPeV2UP+pKyfu4GfuNa+Ryk/qCfvFqFxTk15d1aTbtNFSmNaK7uznfSMxq74zgtDWR+XzN8j6/
SdoYUsKGGlfO9ctmyXQ87ejnOGFLVpzAWlKkIMGo6dOApsyg4Ybc9laZgD0366oQEG85BLiG+o/X
P3PJerTAS4fOTMd2ZEewHgnrPkN9z08eZ5AfXR//cuBgOhCRqCROIQnBjjI3gXe1dm4s99xYSz8t
OJYORQT7RW123MJxDyXQuL3P07frv3tp4LNZfPAqiLindtrkMLa0zR4K2yu2fdWt6WhevqY4jp7k
7WJaq55QnARDteVNsUFFHxTZxs7JYFfuK4vB2DadBqjIs9eciKDNs43nrtTKz6Hhf68NzK4d51Md
QzYGL04Q2Ey/cffe5H22Sxp3X4n+xWmz0PCnz7gRptLtKx78uCcg4plVvhVGuq14hzTkj8JSQKz9
vr5ZF43MgRbzv5sFhgQo+JXQonAgJgb67lAZRUCyNRu+GAowvBZhbY9MCStN4zQ5IHotQSUBJlzD
qg6Zd5qFueIpFz0Rs2gWZxHqN6zBRzTGae7njZu9kGLYGGhN+dwqnSf+YNJ96nIXTFhOZOf9d5O3
YzBL9wHd52uNo0vbcP77hwlKG4frVEDjoG+gospEYFddWCXP13/+gtHqDfN4shmpxWcPR3c8hKU3
oweiT6OpEN9MMr5UxvBgd+2K+y99ina9NhvTLYuOzpGi/k1dFw/gmj2ZY/3Jb9EOF8fq7DFN1BzV
6bQtchFkUxlWxRymnhnWHYjypzUY8sVABrPSfN1oRA3ySTKD78nYoLE/LMWneoMcvTm9BjsVd00Q
5nkgCHeL+hnX3RV8wMKP1nO9oFut5yruRZTz7s0u2VsBOvuViLTgZ3oLemc6tpFJB1KSHp5Ltmg2
ad3Qw9TG7pbI6eG6tS4YkC6majdp5foGAwEnHu2RRNrkEbqAXWhMg7tyH1paJM2fXc8gXQ36oggE
+V8HYR1LX60MvfTrNU8uPMNugZk0TnXzy7DBPOEdTbAXXV+apd99/vuHMHFmKzI9UvmnajY2Tndi
81qgXvrZmtdKt0c/ZVf4J3CIJq9xL91bl1TFr6Th6SdXRvNcNPc0XetQ/3QmlrNluUnmL7P1OYiX
87c4/mFpzKm3RkbS+FQw3PJIGaSQmmg8f2Xll0xfO4xFXuSlbZr+yTWg3YcCUO0/EdBtpCT81Nbq
yXJUxa0uRfdjlIy9REeroXaidbLj50Y/nwwfVocSP23qpIbhTPMmoRRMdK69RsO9YDt6flcMaLu2
PNc7mUUXmPb7YJvBOmXgwhVCbyWH8E/ZFHXqnepi3KO1JZwhrda407HMHmn2cn19lj5B81oJEvcY
shnsNMu5PTlZbJ11K+pNbnHnM8AHXBw1381MSBELewTplXVfzbd8/vm5n6557txlwL40lYhSkOoH
MXq5uT/dFWSNePVsIhduvHpu00NlNZ7tKj7FZj2BrJ9vKxDYjVzue5XvWpvgks3XgFp/bebSbNqZ
a1G8UmuPoEHqHZSG7Vf/DcwBBg/oDYHWR9DcmS/Tt+fmEWoa8/P1Bfx7sFyaU/PtsRPzrAjoEGgn
x23d1w7oG3GdgFAEs+NTzab2CyOT/6esY+SkpxoXD2NgT+mU2yBe7fpdjtTyFthS9ImxsYAKiZEJ
8UdM1VmCpSC/Y9sBYQcqODJEbkHe8zhzzKBrs8aMfG65d6nyexBhI3YNofCGeK3pZeHA0JN2tM6s
gfVtAf4A71Sm1h0v6Zr4wYJj6jWNsraGqkqgvSRk8tarwTryNvEB/WANgK5J/1gYqzePBf/Um5Kz
yYNcdAcRKSlHMAFCTwgEjmX+67oFLI2uGUBqx37aJhh9mKvQqtA45XwZwF/+mdGJnsFSMWCz1DLB
+j2wElyeQ78VpjPuW3uQu+tTXPZRtGD9G94rrylz5JidyKDqwZHS2uYtiq6AiAZxxn4KK9sPhru5
Ptnl1SJ6MqvhgzHMqTdGjdGVX0ZQ+uz6tp94YKJ751MXZKInrAxDJSW6iueIzkfcLIMaJ+7nfr0W
6QGmBKlnBiDXwH613ktXfUvHl+tDX3YIohcwVG62JHMahZYfufdBsBcA024EOY9/UG/O8BG4O1yf
amkPtKCPiqWpZoI9aLNy2NK+TjZdPQM1kk4rUfFy5CC6bl2fsRFgVnBNZ0n/O8uMKO9i+UmP0IJ8
W9btIDLDOFWJAsCiliWA7ejMemIOmvRXJln6AM2pE+L1dcacPKLJtIVO6wMZ0sfrq/8XB/L/E4Po
qbmsrAaaxlkOtmcR33o5mMaCoeEm2PzTeU8AVdsY2PbXWXbQtie9aYbgycjuW8Mdjm01zFtZUf4O
Pi9+qmuKLBKaKve1y3Fn7c2GHwE/yp8m9C3s87JPQ+lT+/36b1+wHE97+jhxmxrSmECQCfrZAHzS
05bXDdtAZM5dMZ2LKVnkfDQXy4hJ/Xz2VRSz/g2VnBznqABIb+Q3iQ+Ew0h4gEbiBwckLiv+cPl6
DlDuvwFQOSBr6QfTOxn5N3eigeW8x819kazF8MvlKXwT+XeCMRlSSVOXnTwnCcvUDROj27amHdjx
F6LElpXlY1K/x6uYt6Uvsv+dsJIVoLIuJnRssbWMr7Xp7PL4pi9WrqNL42s+aKE1Mc7NcY5McCSW
1XE+01KnERvoSr1oaQLN/0iWdgVq1hVwgje8BNO3/dZ4VuCIFStbGF9v54UiaN7zpPJOLAOvG9gs
XX9jOz8cwTfXPWUhnP+vW1fIPK6rooqq4lvSvRoxxDtZGyQgjPYAdLw+yYI76k27KnFyJx3gKw39
iTsUyMF/eTg4rg++cC3Qxc+4iHlpEqaQtjxR+VN23a5Np6CTL21fAWX48/o0i86hXT+AoULzyYB0
ysxKZ5Nl2R8G8KzZsp9JnbyXlfmcJBUo/tXXPkGv58qsZ0u9FITP+/bhTTsQgvc4Hb0TPHPb19Bw
7J1wktW2G5LAAiQeDB4Z32TQ/tshvYG7edL2K/eTJdvQQpxsu9qLE3ThQD/pOJzPr5lAfIQl36Bz
VUAhofqcFzEtsHmstcCBYFQRG589VOggMRjmigV4enzSAsm/y+iWblU4zBXg+WRgznPRnCqN8aZW
q3JHSzauhTKhpmRkQtHTDPG90DGMCcqgDb0b/S5b8VXrMgQHJQAtnqGOQSESlLITVykFiq7qNtTv
1IZwCUkiUznnFtxkOwurTUODQjTMUz7Z52jvP5jAnuwLlpL3HCz3SPXy/jRYhR1wyjNc1qs0dPvB
OqBPpkDpVjjwHTfeJnJCtr5j2XyfgcsycMYKXYVkohDuarJwAsDwWE2QMEpZVqHjj4IwuPXjlzn2
hnuuhDhADUi+9D2Ln5TdIZuae+5W+iw98qb299mMoo/JRBbSwR7DtDO6TWtkP2Jmy40v0Is35xKd
za3vAedhjVsJ1aSoTLJhp9quf/VrY94WdledEocVu7SYjDCbBvWlq6p0W5Zi2tWNlewZ7+OjlaOB
hMasOBoJx6gAeBR3kH213/rST37I2ctRU51d/7csrOLo+GOyHzh+vkRzKli64jrdQeR62NkMsqRj
OpdfzHwedrzvzV3v0+qmb610S9rCfMnaPNmwlLuPaWd3Twmt2LYYGv9Qjm311lP/j2FZMrQN4YZG
W4JwOaF+AOqm6kCJBWAI8JCR45xpF82EH5XX0DdQ5bXfRWymX5g3uJshT/LAV+hyKAHgzaey2JVu
bx+gBvhbQNr0UKYjP1RA8x9RVgN3LvEq1CozdcgqqTYQW7C25mSrZwm2CCeAyLAFRFrebR2OBNH1
CLYQRPSu0YTWqWI1Gl7BzAyJWcfDlw6mPe7AH5gcmafUnWU27bASMBfc8K+sxYd4Ofq87efZdU50
Tk69Mg9AVATp4KwMv/Q153P6w/BW24DtLDMchOMMbaw20LQAFUAhw4BkRMUGZ2vnXf58femWDn/t
cjEwE8iN87HJElsFwmpEINzpuUEf2FYKSPlen2ZhyXQWATG2LaNj3gIG1zykRfyQDO2XIhG768Mv
fIXOHlAmYugEkwpVv7uOPVQdeg28b6n35frw5zPiwgGp8wL4fZ+3Y9pQdD0yVOGKFzLEPz439PmL
Pmx203dpabvMPc1Y67I6tckab+TSj9ZOVrD3xjhZ4yaKS/+5dwS4/7qVQ3tpN7WzFLTAdo77B+QS
GhUwIcLOqkJhryzJ0uj6OdoXvYIOpYKeGBDb0G5nU7KZ4rUCxNLw9r8rLufC6ud6rqPZwdGWpq4X
Al0/BTHL1xrwl8xRO0K5cg0DEsX0NMQ8DlBk/eNY40teDja6UT7H+kGo7rlG0RYtI1XkkBcvfsIr
bWIr+7tgOnqXfyO8THBugYG7Sfm9V8Rgk+1ia17Z4IsBDgIu2i/v64Z34JZPTqD5lpvEHN8goh6Z
cXuovXTXlP2qTs15T//nuBBt0UAZvTBT5Xl2eUpcsm86Dl2GdAjbPN/x8a2qyD7JDbSBmNGg2hAZ
+V8Wnd4+4diYWrvK96RR8Viw5oQoqjadjWxxSezX64Mv4OBcvbQrQZIBOr+2OY0Vkg9zDJLCcOgq
kwX+zOi+jEmfQg6qFM5mSkgzQVG+yvJDbPgM7fS5+m5TLx+jnORrr4iLuQp8rxbIegaq85T19cnu
5lvlsz8FM17GrPjtzv4ORJivU+fa4WhAOf36Glx0Mkx49u8PkdNo/uPsOpYl1ZXgFxEBknBbaAvH
zpyxG2IsEggQ3nz9y76rM3pNE9HbXoiWqVKpKiuzHHvZJGnUGrVZBPm8NF8cJuwjgzd6QEqdj/vb
X7r6+sOXNHfng5WiQim9jIrEdQ92B+S4RNnhjBi3ezah73RY+sZLQ55B6/D2J69aID6p+cDRIMpT
qquiOnOCmb5UzQYn0drAmvdr0Ok3ZJALiKb8u23OAR6bwe2/vLYfmtPraILdaFQamXacNg/AGaNn
Og2q8fPt8a/6bSyJ5jUU5GI8bEQaWVA6yzl0qJOzMLcAASuj61XjLgW7ojkyGZlZmQZQznvL5uW3
L1Eeu/33V5ZHb7AS3gj6PTqmUZVMnyCpQJ6aGdKbdBEq7Jsy293+zIpv1UvIPU9tlgouo5JVxnmx
qNwlRiJ2k8XGvSTU3M2qKA+3P7bmhvSScm+1ZnfhMTxDULaPJt7U0cCJfG6qcjrUrdUdZOHJfQJS
S/BFNXyXZfhXFHw/p1mCj92xi/vgzbbOT05HUWSonaRRbqY7MFSEjti6RtbWVLN/lTlp2fp1GjnV
b2fxdoYvT6Z3pJl4KvOX20u5djw0gy+KWfp0gPXY9blGCbr5kg0S2IINMNPa8dbMfrDA2Qc54TTy
rT8yefWrzxbbeHytDa3ZPQVIOzVqLHwL2aOxLQNWfePlz9vLsja4ZvSQhUdhA+F85Cf8B8mTneda
4E7p5Gbj4/UIQa/rqlZVDsT30mhxzTQoJvU69ZCZsFux4XBXDo/ejtGq3BSsrnnk5MsX7IP74Gd5
foTi+pMETUFdu1ukDSuuXW/BcF3iitmTIgICcvnYL7DNgInF3EC+rE3kcnLf3beQ3DWkTRYRkcZ9
gzjws0zyJugXdLHZ9CNkeTfy6WvTuByFd98Zk6GoXXcGBnn60TVfRnMLhXg9uwodPM2OG5uBUc52
BN7Uvz2IBfsNDaF+FFrUOvC0eIRy/Bsveshdfrt9eteWTDNq6VbZ3FHAqRvIN0EQoExeLQ8GQv2d
QnLz9kfW1kszbVN2WV0wKqLcSw52zXG50L+3h16J6XSwQGqSoUdkKaKZ959tk4d1UZ6Y5YRt4faB
5yBjIKfuhKByS2Vi7YuavRsQmqq41eCQ5WANtXI3Q4EIxIDd3l96/9mHfMAQILvUf3MHUPmINi/M
3e3JXnc1TC+2jS5vIEyMc2e5KP8y4yTrF/A+nG6Pft2/M72upiRFqX/ExJQcgiw/sMYEtsWB7rux
ETKu/X/tsKG3q4VIOexTkRfRZ6ENVvTJ3MITXT9lzNNOWVWDYUagjyIC7dfPVHZp6Pvlxt239s+1
G0SoMQNN2wIXmU0wyv5oDR+yRm08Zlf6mpnOhQv+YW5BvZhGHrBcz9DwzM+kstmhhjN4hs6scW6T
tAmHaS52yyQp8s2z+82sLZkEVmcMgNrn9IQUZhenFTHPo+N6cT6pHOlQSAluuL2VRdBzmCUrK9dt
EN5m7VdZWEGRtw8SWmt3HT89ZVm0oI0i8ySi1mmgiv5nKp0DBWc67bakOK77OqaDc3jZ5H6JFHuU
+x+F/bGoqjPtfwjys6nohg1df4dBTOXfm8GbklaA5IOjkus8lAKPPtbV3620+iWT9GWy+FNfbImm
rmyHjs0RjjnYnTR55LM6LKoPS/NbulssQmuDa1ep6pk1sAydwEyBxD71Qq996/O7lBwp09uPM17O
YhSNcZZJ1IE5gVngV9pCB19HbGB07RKtPJYNyzLRaJSzCUbFhHlBafWAn4DeuT55wzKHFRAdD8mc
lEBQNsWjcFP7hA7X9lNujihEoPk1qkzZv0xDOe1ICfDf5EA9sUVzNxovxU/VJfmhoBmP57HL97dN
YG3RNf84pfPcOZmfRkjLoDzgQbRuAkLk6FqM3hUKM72FDgrBEzEa7CukJILCcp687ms2Wh9uT2Dl
CtHVKFIppAL3uYj6RD1wIA38sf5BOY4n+k82gomVRdLxOKNTFaNMJh6p4jv05U61ZAfD3GhNvn65
g+fyX/v152z2hhTxV8d4CI6jb8U0HCc72VlonGOG+dNxiiOarzcuxJV4j3kXV/UuksxMysu2SkVk
eKgE4kwBcMJE/2t2SfHZR7PjcwValV9llVpDkJa1d7KNor3rxcV0eJDqkBDxAGOLysE4WdVyKEx7
x+ct3ZqVjdJBG5XsPcjsmMkZYZAZppU3fKyzij1DnzM53D5va5/Qtqvlk9O4BFmWktk72RU7Bpl2
X22pj64Nr+2On/YdYLsEw0uwXkloujscrfb1VqvZirnomI2xbmwJEvfkPDWnJXGDXn2nkCgcxo3j
tTb+ZV7vThe4NqzRBtHfeW5+Ns6fJCEBsV6q8b7mX6YDFoS3pEAtOcm5YFAfsEdavRrDWJ/SiqXQ
pHdUINEwcL5rrx0tBGt9B+zIDhZL5h4q2EUeLryMWn+LC2xls/ViBTitqgr8tziubfnoiTENwf3x
Oki29QpaiQ30kkUmhG2XCoe1a7InTptfueyerYI+UqM8Qtv1Sw6liNtrtRLp6IT0ChdTBhmjBCLJ
/UeepkVw4YfbjWL6aQoamUk9bFjgyqRcLehOqNWM/bgkZ2Cd7cBP3U8mtX/0I/+5VOTFcnGz577a
iMLXzrN2BJxFpf7cIj1XwUY+OKymEfg1XRH4EDncSbPcUplcWz/tjZfnExSpJrhlpx/aIx7DIJCd
silW0qJvc+pOoB0qy61bc+XholeeSzt3hspDkN/ndnOGSESCGrrMNm78lbnohWc1o7A0jrUBm/Ez
kE/36tWAcmrkGV4Ts7noP6azY55uH7w1I9I85lQbdsN6Izkn3U/pA+9bP5tbzS9ry3Q5Fe+8GUVc
tywEh1r5yw6cCWg6Le6LW3RqegI2CDEUXnJ2U+8xLfsDy5d8b1QgDy+GLUzG2v/XwlKbFHPHyWic
Gc//WOn0VZhyq7Kxtu5a5MhEjh4W28UEaPY9c5JfI82eJn/cWJ+VsMjRrHzpegqC6NQ45xY9WykI
6bnZ/URYGjGffhu76tRASAtMAPvbx+iqoTOAC/7d6nEy62FIEisG+adP9jOrd2r6xqetJ8LV5cL4
2lFS3dQtzgh9ZYsjHsnmgyM5FOGsDSDf1Z3G8JfPvjuplQ2NITuzSOx3vDiAvKk+ZpXpH24vztqf
185RIQnplspp4kKYfxRya6FXzE9mZ/66a3ydJrrD3/UsxxhjpvoPRjvt2rQ4jIV4vT38yt7q/NBW
7RjWSJYp9k3AU70x8NpvHpolzGKLgmVlgXSGaNWVfV76aMKBAk+3q4T9x/QG0OtlcgugsTYHbQtc
Q7DZV/hC10kQYc4NsIK5Z9t7C3wrkV+1AIneXq21uWiG3Zp1ZRpewWJg/oYvC7jHDwlrk2go7fTL
7U+sCZvoLBtwTKqTc2XFrd+qY2GWy65xGvMLmSpn5ydwUubUkHMG5c/d6CQpFClmD3p2nG64l7Xl
1O71RFQCwaK/xMyev6D+8OohTRP0ufEiqi2bvBqoMKIzbGSWIDNpBA7F0jiHjnrDoW06vgMNmbXv
SNG/eelg7hdqLhtllf/qev8H7WBQy/rXDaSmn1a1X0PQ0HW8cyvs4qtloirhWaKN7GyZP1mN8w3E
2wI1lnkoAkS1/lPJefMoc999zaaZnGa0IAZNQslGDLVyoHSWDk/mqZEtXh3bxrBrwF2Oh2do3NcW
RXR2jrzriqa2BiuW9K8BAPAAeioC3sre+UGTbL9xYC9h2LWFvZyjd/5VZp2Z9zSZIL0uPrY0rXfS
FSfV9K+E2EegI/ZFI49VY/3mxCD3vD+wm5cFfffR0fPxEqx7K6bcqfat8l6gymQEyST7jUhtbWs0
r9L2qmKjg0Y4Wj2P1Q+DRP69+6K5kQX6V+6ijClORnpEr9Sxm+od6aofrVPua3twNtzViiVTLVCY
S7PPaCfMuHN+eOxlbqejOZe7JP96e+vXlkjzFI5JZhzf1Iwde35zoe00l+1bK53w9vDX0QLYZC3w
T3PQp4AyRcX9IOydRe3i7AP2eCwJTx9ALjQ98Lajf/OmHaEjVptHJyvGOAUNegCu/vSU0eI+cgmi
A8OqxJlk41h57Fh+EzTLpSDnoPvFyz7dnuzKXunwrymrkdz0TXCfjtaxYu2BZu5XioKv5ZOtguZK
JKSDwDwHeTMGKa6Y5CQqe0A9zGXaApJcjUoZ0fFcRcE7NXHU2JTTBqNwA2F8wNP3QOe3yXCDqpl2
cqt2sHLwdCiXNXd+4ikTLVRiDHuP7xT5Tsbft3dibXDN8GvCDNcTFxW2vt8DPR1WoCWcXL6/b3jN
+J2SKduloNGxCQ9HekB5KczHjftkzWT+y8K/84sC0sYtq9sm5qlwPrkoT0GIoxQpD9FFAMHWomV7
WhjzXqLN5OhNzN/l+dIF7ZzwfZuZAzq52vvcg04MYhVk8A2w98e0eSU8Q1nswUbd7L5l1H0DGuCd
FmzJMUHnZt5+Bw86lEfu++c6uGvK5ZJ2XmnGacchspSO/mM/+W7Encna3f7/K7aow7sKkuaQEbSX
OC+HXSLyoKmr+06YDumCKFXllZAaAX0Z3+FZe268OQZtwuH2P/8voXjlwtdBXF2aq9nunDH2IQ7x
2+pavwnJUrag3+1asocihPdtYa2fh7ZyJmwLhJ5YCOwuh3DL1IPlrG8ubO4dtw9J4i7R7GTjvvbH
5BF5adMMkG4n+9J1a4gNUPEp672pAES1855QB2sBAE7NsO7L+QSCcW+fZYQ9SvQB/UhYknxjdZN8
8PjU7suSOOdB1kWQGqN/ogNU5pVJ+13ntn4aNGD2k+FUgO+0HqpEIsPYjZ8l4wZokDmSp6DPPqls
SEBnVknIkVfqgz906Kvo1Jsq/HSvWneOOrdKPg90aM4IL0XY+qCsUqjzPtTKNHcESLaTrfL8t5uR
/uAU0o86x3f+Lp7KktA3q/boVUqdoOs1PzrKzZ6TpapilU/0x4SmvjagRbJE8qJnE7DCbRWUoET5
cWMvr8Zulp7sUgmzuEprL3LUcGak/CO/VLYRllN9hJDW1rNp5W7ToXZ+wQwf1fAl5rI3AtCU5aHI
KWDIeZaFqO9sPFzWTEpz3M1sNZYNfprYpHUaOk07BaBz3yjPrM1Bd9tLhbisx+CQF4VG0xve/Ecx
j+E4/bq9FWv/XgvWpAXC1dpCRDtmLkVtFB2TirvTRhJk5Xb+77X57l7IEqsyLTqCMmS5cF336bBf
ZkEOae07ccqackdF3rx5yEB2gYC24u/7ZqW5aQ4pJmu8qNZ2Od5zsiYqVEa+lU1dWTMdjEdpaRA6
TnUsJUlDw21fAY/buEr/Q2tfcXM6EM8xaapk29QxHYdh30jXehHo43oh3OKfHcXY9zz32H70efEi
Z8MNTa6GJ9PLylPDoJIS1A0AAJniBv6ZAeE7HwGjPU/mU2OpZudYCTslY20/eQBYnxs+9zuWTSAu
E0lpbGz79VjG0tPN5mKY08JcGvPCTY95suS7ZpDzYciWLfqslae8jiKcQXnvNNC9j2Wb1kHeSzMY
VWUELloZQNfQBoRCShzR7e72ibo+JWJeDPTdSS4oa5rSIT0inHEEoKZ7yoAeCHNRb1Sd1z5w+f3d
B3gPD14D0hOL2gBRb++RsGkS51tmddZ9LCJERxZ2wBeZ3kUXBmQT9ryEjn9ygX+/vUJrO6K5KmCO
KtB8jAlgi104QUM7tZ9Iv0fJNBi6X6L9ePszKx5RZyEiCvB3KI2g7xWyDUvBAlOIoMjkrpZbbfRr
W6E9MN3FHOUwo9Ec3AKB3TwY8skcN/zt2t/XPBMBSFsMl8wnjlCc8aNnzcPOYSCKYuVdyBpm6Rin
QlAPpOYExZEOnZiVA8GpLkxm964kiKXjm2qCtgNfzOA3Sr4wZwwMhMKCfbq9vdfXHirK/5pBVth2
pSiYMhvlP4ERgwX1YH92bHFXgwMWRzPkbq7RayUtFruuBwZ4v3+j2dCDO73rd8RHL/d989DMuZ1T
pC5t3HyL/aGwx8CuPy/5VhX5+iGydHBTTWnv2g4im0Lw73hRPXkcDXxOWTzwqtjfnsDaNzRzdnwX
DPBqwWMXWJgwN1kTmijwfExm5e9LG3I5G+mi6zEC8gr/7vgyWpWj0BMWZ5WI0haYK7RdB9Q34ESo
BaBVe/Jq47vRT1s52Ysd//8Va+n4p5agYOx4ELswDcv9vkCCxA/wvHCfnLkAkeQ0VeWnhbst+CRG
GqajvWfSz/fglLjzgtQxUq7n5yaSWFMMocWwMtOQpD9zsoR3bZ2OjqLcGMVysaG6qH/g7Wg92uOs
DvY0eb/SiW/dJisnRMdJgeGsBpgAeR3ZyHwPKsjGwO4NqrZjeJ+tRO+KQ9CbmrMCpAAQzQIt30XC
2coCni97g24R/awMr4OvitoyDC+1rZh7GLru9o7XBj7dClPWhte8TSm6MjWhrxK1oJPICbHAJVr6
O1SBtxj/1nbh8uV3cQOErqTttJ4LPvwRfRQfqQJGGALEyX2OTEeEZ9PQDChr+RGW6gDZgieIAR27
Xm5cJivWr/Ms9aJlfCpw14Lpsw5diIGcOyDpgZ43qHEazTo/phJij2CU+N2U1NhwOmv7ojkdUJJY
XTV2fpSXyxc4zo9sqZ4tv78rSLE8LYKYE6vs2QRyV8ffK84CSgqQiahvY7bZT7E2Ay2QKJsWgosO
6stQm5l3dSPnUzsXaWj2fNmIeVeO1v+B98rCKZcsA8nWhSkFOkWh5at+Z9XuyVLq721ndR3+yCyd
dslBMyzOV4M01xC0fmjOx2oMoFwLHU7DCbHjMMjbn7r+brN07iVVWCP66Gvk6rP+uRLDo7e4r7eH
Xluqy+/vrHDkc7akbYvoHVQDFacHL/tOU2jEZVssjGtf0OxcMbD4eiNSarL6Zll811wYcedHAUb0
+6ZwWbX3U5iHioH8eY49l0l0yAkalE1fBR2EUJ1s3kKprG2CFldY+STtdEgc0HjhIaXQBgrYd/rh
9hxWjEJHolVD4RKvV0m0+M8mKwNp+scSNP73ja5ZdYIgqErHyYNk0Sdh8dMyeQC2bbmktQ3WDJqY
YrJyMAJFJjOTD46XLlHtJvShQ8fvCV3wyYZVXyLp/4t+KNVxL6W3cO5bbRnLzt6ZSv3Gcx1i73L4
TSxUaxvPebu9XFcnhA9pJzbJcjGS2ZyiRDQ7sPUE6IoOfbDzLE57vP2Jq/uNT2hnFsID/kCXFNxj
stvR7EPNlkM9/bk9+NpCaSc1FXbGrB50PbX/McUjUxRGAK8bCPNhkO7+9keukxFjCtpNpBYfujXs
MoVXdX6uVPiM5uezU4XP1gkUZjIuzg4cYx+guy0IrT8fnS8f848fs2Oy8Q+uGiT+gHaqnVnhFc2s
KRot83Xo2LHItnsZ19ZQO9Qd+I1Vl09VDB6qS2agKUK0NHoBkjP8yXU5+Gp9x9hB/8/bzUAxtZDt
O/R5ne59yL6cjMSUO5CgFOHkVf5DXkj2xDhrN0xhZersEpS8c3kKL1kuKNRE25keR5BiDmL6dHtf
7etWxi5ZkndDz1nTolWsnKJ+Ih8gHP/Va5JYFs7f28NfTbZQquOzWMGXcbDaIvbwDvMqc9cWPxgz
Quo/2F0kcGhvf2dtGhfbfjcNQw6FA53TLO6TL017XNoPFt+I/NYW//LJd0O3A3gdTK9WsSvkg0rN
LxP4XDbusrW/ffnmu7GnzC89cxF2NHb8rRPDB1Pw32xINoa/HrNg+TXX4NluC7yd40VzR4YH2wE9
S4Pizz63S7LjdS8QT6LWBMSZsXerbt6bVblFqHN93YgeW5ZjWwk8HQFP4OmJoSwAVd/D7d1e8dg6
CKwawX6fTAaNgGgLMqfbtep1xruorLdEqNY2RnM2yzA0SAc3LKpzgBlalGgendztDl3VbVEDrk1C
cznC6tAE0iY0anvcpa1AA/CZLGAja7aa8Vecmo7pSlIAI9EmQ0Ei0VddMOX5uHNLmX8AGLkKBwm6
8pT0w0Zj6MqS6WAt6BNUdueB5ahRVdQDHOAPzqMxtqe79lxHay0ZHqXcJH5EjKQOQcKVPiwgutxj
p+ZjrojcuKrXFk3zJNxCQ7adURLRqt4VRWUeaJ+8+SNDx1P16nB5H24fF9q/tt9MNAX8qKVR79I2
6NwkHLJsX+byr1mQoyG9+1Tq4QX+/VA6Q4iOmwONUHd4rZs8ArVQWOTZD8gAfDbRLnl7g9b2X/M1
Tpq4NhOVGav0h8fnwG/yQCIcuT36dW9CdbDWOCjIO1oTWHsFOEdz62CoYeNkrf1xzdbVYKHuSrAR
yuOf07S3Qwhyfwa3TL+7/d/XPqBZujfwOmnzFkiPwQex0nlqKZin76lhYV202MDxaeVkNp3itF0C
e2JHe+z3vbPlpa7mPTC8Hh/wgYO5ByV3nCD7CSimOjZqCODyUl1qAjYKo748qLYA6+ZU8Y1JrfhG
HYqV9dzMJwLlFiqN0+SMZ9aD69Rwi69E2HflBTE1zdIpQVKnhoZGnIjykAg8IYXbvwz+9Mvu3I24
ZOXY6lCs1uvqrh2gFZv15KNTTY/5JF7uOlU6jZbNPdczvd6PElrhVJkBuBsQr255jbXYQefMmomF
JiVrMGODi08TleKhreWfzq73QzqcVH0RN5Rnf+5PQpAN57tiKTo+y02zVsjWXeLJA3Klc8AtJ08F
sBC3l+w/bZgrb0odc0Vkl0s2w7kb0CKL0gGP44H28nV2KXv2sqH5SKfaflQuEVkA4l33bQJFwWeQ
78qXfjLLDXKClahY594a/blpl4LWccen0GbNHuInYaXSMAM9QsnRxD2xDa/835hXpqyDtXqzV75R
jlZEfXTWGZB4b5DNmAL0fQAR1gZ17uyLURzMNg9ArRzA2ArmB4X/THCPe70Zc+WH2Gk+fZBFt7ET
Kwau47vSJLX5BGa5aGrcBUSpjkM+O24O7shi8ALcJeyu9hz4L835potZkcxuAcdKv0+NEbL5pR55
WDlbPNXXTZzo2UffTvJsthIZQyP8gSfdm1cNv2+f1xVz0KFq1OxmVszQ4gGyCTKVbb2HHNC30e3v
u/l0qFrbui3YGi0rUkvj7kwzyz54HRI4de2pjSLW9dWB4Na/wUeXdFBF7UtEubnBg9kez92SbGDQ
rzctoFB0+ei751NbGn1nqCKJxtn+U0NqNTOeqfq6EGQCPRrOU3Zuam+ftubOmtnJzMvHLmdHlXfH
HA3Ytzdp7ShrcY8yFihhGECsdpa1I/0Uet5zSxWQ6lvGshKS6kpXdikNIJ+ggWdaYG513KDNq5A4
f8XoB8j8HO6bhxYGja5dmSVyexGKZXt7yX/XvXweJv95mvkWCvo/R37NG2nWaNdeVafcbuIUGCu+
q9H3sC+sjnaghsnFhfvfSf5WzuT9aXldBYBMF1E5jvyDXZaTDMp8HA9Ja1DwfPf4pxUz34pxGetg
WvLyu+v2+XOKLqAsnB2DHVERUjGZBvfv7SW6fpiJXklMUA4ryVT3MTHHp9mhkZy9DYd4fY+JXt9b
2mkR2QJVCuIXwEJ0e2pWrw1VbybpPsws+XV7Biu3OtF5FEjHyiE3mz6uaPurWUQMVuxPiCV44Hne
Y93NrygHvDWldWBVvlU6v37fEZ0LKgeTIB/QOR5LTg4gow+qS4qS83CqrHO1PCzDVqi9csMTvQxY
8V4o6B2p2Pd+9OJViRdUIx7ArxygDnygbHkSSkYVrGZwfppUbNzo17eP6lA7UOWjZ51MHbSdFWho
miIwUhr5Be5cyYcaCX5zI0S6fgapjruD+HIxtp2HCQKg89SIajkChFtshAsrN44OV0O3EjWchaqY
98Up9ZI3sMlEA3zq7eO34it1dJrJkagDi38DLupmj0b4OLE+1qW5dwy1sTxrE9DuGyvtLeTrOjMi
6QCWTniyQRwAHd3fnsDa6l9+f3fjjA6GB5cRiSxi589OSv09UsFbp2htdO0qgV6TNfqTAPE+99lZ
eLx+cicze7393/+71q84Xx2S1kyZMMgwmZHrD+XJRpYXKhRTfQB5PNs7UMJ+quxpDrgxOWfeMnkm
0Gk5VoNVo6nSUDsmjSySQ1k8luib+txK6JTd/mtr5qPdPYalyADUohlNeG9kyg/8DMSu7aFPZeDI
jfmvHQ3t7gGxVe241gKqpcU3vvHOHOLcdoaY8Hz4c888iI5oa0oC4cFpbONcvUDlLkTecG9aD6lS
+8S2Ns7g9cUiOq4txRNJEOkgZV+Oh6r7rWaIfzhq57VDiDrGhiGtfeXy+7uTjnZOXo00JZFJqAg4
Gx9pNr8atTigFSMWHvt2e8mu7wrRcW62oIAxJlMbl0314Hvmk+dkp8lu7sokEJ29y2rtBZqGyRS1
DbIJZf3aEDskQxXZuHduz2AlDCU6zG32CgqyLlDHdwNa6Gvh5VHNxw5vKNdDvp1af+0Seni7PhOE
BolnWFMwzqZP0bqcNl86SLyeKUVPs+3W7CthrLmrVo7ckOZQxOR0SI+ihsqU+7fkgqCpoH9Bj3Yf
QINp49Cv7SD596SwGU0p6NRF4td8YfJFdCpsl2njsK8NrnmGsUSvdZErqDR1dA9+5JN7cU6C3nk8
NJ/g81Kii4CUsUfeZvVg5vlp4DK0l62s6Eroo6NGxFJYarLmPvbLDiq4LSSm057/KvxhVyrAhxLG
HvPyLrlgSnTkSCvqShpz18d990FNaUCqbwX7cfuYr83kcqe/cwgeWsoGhts7VvbvtpQQhQVveP/T
8R6M/zBj6V3vEOJeTsK77/Si8Luaiz4GU4F7LEb0e9fCV3sr7/lJVP2WyMnKydIJoaCa7ZAJ0jMx
r5xIWihN8mw/og/z9nJdb5DAXmi2B6CCb3c9zMJ5bR7EqQ2c8NAG52yXfAPZVL2jr0vkRsax3H/k
0QlihPmXLeTo2lZpFukRMlacWyq2kuo0Oia4jl5Gi74AE7uXC0Azc7FxS1wP6IiubsWrGbSCSgEV
kNfVX8+tvKcuFd0zgOJDUPTGFlR0bbM0O03sVi42X8rYBsjEYK7cW5DACQaCIsPt/Vq57/ReL+F6
VOIDVdzno/VK8J7cD7ZBf0GFCWoyWWpAgLfe6kFYWTa98aRXqkCkUGKD6tz+geZD82QLFN195B13
BOWajdr11YOAwpVms2gzHEi+zGhgY/MBXNluxkKHPKXdoxwqyCrek+S51Mf+NdkMLBxW5eMzU5oc
qwVqztVWeHB1WzC0FnB7aZ5UlVdDs3NAICyWTpyqJhcf2AAMnj1O7tFF8/nn22fgarEDH9NMNgf1
SlOXox9xlX3gNt6ro/eQqOWrC6I4EH+gcX7IswBF4I2QdG12mqHOUhhypqhzINQ6EJIDTdgsYU7q
ECjiT1OdkA1vdFmu/wv9MTPtGl0SX/BGZUtstUYVCrf9W432l9urtja2Zpuz9JJumEEFMdKLUBS1
fvqWu5Hiu2r3zNJ56Jq8tjllfImH3Phm8+HnzMcvxSw2rv//MoVX1kWnCV7ceWy6skX1rMws4H7s
7knScvhZdmb3ZHtV+uD1ub9jaWY/+Dn0yUqOc0cgqfSQ9om3S7Oa751UsdPttVw5gTrIaXD5UgzL
IPAIsh/Qv53vjGS3dGNIxSsp0OwL+eYAqMQtlONVR4T11fYuk06Z0hnrC1r9XZXyoFQfbfRRWP5W
Q//KjHTsEgQWFwsaw1lcCfB8IcGnQCa2NG2oZuMSEXm5+wgWQ7Rg22X9k9hzt7G3K75P5+UyiMn5
NPICjWr1uFMoqL/aU6V+tT3u2tYk1TMd0Ge+84tqi8xpbTU1d5vUCRjCTeZF9vKFV2jwbhyUNkB/
LoqNPNPaFzRP2zsuvkFUFs+lOsuOvQnbQDOv47xUprgLAoFDofncofHB45OnaKkhF73FR9qXh0Y8
omwS+N6f2wd9zbA1VytKZTg+yyjIUZanuZHQq5I/LUo23mRrm6851lbaY+M1Ajp8hitfIGPokyC3
E4rmo6XbZXivfG6S0v4i5Ei3UrjXc6sMQJF/r0HidVVZXdgEpG28Nr2IUZFNvlbMYWFZlmPgOyo5
OjVSX32RE4hHTvaG21hxwTqKL3VRu2mSZI5BphmhkyZKp/btro3SEXzZAqr93G/RIjD5p2HqzjRB
A5pFN0KHlQOtM6wlNUvY2KEtpC1x8anjDFkEy/uathsF+JVzpvOrpUujTCNz3Ii43kvN6Z7W3g5b
t7Hw1/PN2HPNVqrJarKBAJNS0Ok5zfmTSHtgU9Qzz8sD+JDf0p40weQV54SCyrs36m9N320s3kr4
8D/OrmM5blyLfhGqQABMW7KT2IqWbNnesOSxzRzBBHz9Oz0rDZ7YrNJyNC6yiXBxce8JJrwPwiU9
kzApOMf9lD4WYmhvJKvtw2BnabAwTJisQVu/vhBWxFMsE3UnRldbuUKWl0NZ9Ogl83Az5CDZkLKq
A9+qvbuhlHJHFXKZ3id8R7O+OiwxJIJ1VgNrBlWtLXTCyv4WxrkFMfQYFRaizuhPeQvgNMs3FOUD
UMWjSf5K6i3R65XlaULoEoJ7zFiX+txPbhmozLJDXuJi7fjducuqjTRw7S2Xr3x35QWe0fP5AMA+
754m+ruG6SpHx6Lyf1yfurXnX9bPu+c7oPFxiEMjP3eyAKZ1wZTYAV/UriZ/r79hJQDxy5vfvSG1
4zFPUgAZs0Q9+C6okOOwv/7olak2cXKDhMu0O7rzuSiZ/gH12ewJCkd0B0lY77smsn5jNZkih2lI
gFx/5dp4GZtakhwc8Zx5UU87uFp/8+XfVsKcRW81xFY2LjdOPytG/RTtG3CJZiFDAWvdXlp9GHP0
KohbhLEfL4fr37I2fMZJaHfdwARkws6V/1ro5cHp1U6LJXQhCdElS1jJLc2eFatr2Pz8dxFQxAdW
dVjGIN0uu2lcljDL1RKm8VwdvLRPj4I65TFnJHmCn2B9drTIbqGvUkC0JR9PjFjl9yVhZajkDD0+
qse9KgFGoQ5smvs58/flRKbjRAmA9uhK79M6HT93izHRYFOhUBElDWSGeTmBYikyddulVfF8fRpW
NogJBBOQaLbddHYiq0ju4db5Ci39rdLFyrNNITjZiKWGtZAXQYnjuZPtS1yihnn9d6+cnya8cM7g
geUuuNxVoBUHFTSJpsy6gaufu7XXLgvxgyuYiTCU7ei6blEpVEhH+0dJGYKfJM5TAVRS6LYJXLad
2nmwRQ6X8byNd4l2H/QEMrK76AVhwJ5AwsgsWKYvduiMhATTwjo0/uxiZ41Z8sD7oX2bqhj/Ax2A
vQ26fhh7LPvZOJ640U7RH2DHA4RQ09ShZITsqh5CI/kEh4NYgwUCiD6LnBoCbaRpYCDZFRdQSS+f
Zj+BCFrWtpFDUhclUV6HUFhloRx1esS/8L9ykl74XYNz6rMUEBj42Nf7CzcEvuF07AIoQaYBY3zR
SK6bRwE1sLJS/8SONf+sY7r8bmHRNgdpTKzA4nTcz3XhhFTIftmYgbUpNk6HuupTplw0dYCSCmpn
CFpe77xNu7+V1WniFF0PxrpTmrAz8brhIDk0HqhSW35wawmYCVOkcCOifPaas9eUd1VBb8Z8iPK5
u4HL9Fk7vgoUNL4DpegBJ+BJdj78vwnfiK5rH2dEVxBYLM9RM+q4tQ3He0ffkO5T/UphmWDFVvrZ
CAlMGDfbaZBZF0OXv2P5qdYQnm5kUEMscojvpG7UTkBBQEpgDnOqoR5Z2f6X2K6b3acCiIk/TONx
cuoYtFl3eR5w1Y9fE/K5tMYEEZLam6BEJ3GK6j6I519pwnf+WIajvYV+XtkaJgBPUApfkIUianfe
nTuU3/KYHIGS3KhuraweE383DE7fujZqH2gLHboYkmZl9vtzw375oncJGSgEjt9KR53n+HEs733x
Pau/X3/0SkXHRN2VoH1CogktLaCvdjOh+7YqdzY/cdx4cgAiFJarsr5cf9naDBiZUjFNtqgr3Gwd
WgcXQ6Mp6wNvizoJHc+PTx8TW4czX9mW1wMF4Kc9viLTx0XTWu2gEEj+9NIhz7TLpLOrGEvqkJKL
Fq22+psS2LKfvtDpmWc3etHsWNnlT1357E66hB99Gz16HDNyPGc1pDwCUlJ3CchsZ9Y+45B1B7JB
AmKVdLy5dxqy3DYxTY4zrIp/+HRkO9sqipcCNnEHx5fJIYM62CGfi2Tv+ZP34DidFQedyOBLhzsu
fosNFFBTJstLTEh7qaX80OUwfOOLwKnUe7Gogmma9d+u9rPbpc/ofQxaaig88L/VSMvbUYj2IBPi
BZItxQnlieZY8MT6Ac+xNswolETjkeQnOHxCkU/1/1iV9A7QQmBHzrQ8LZT9LrRogtKSTTDpprgZ
a/JzdMXyNDXucgA63XrWjLzGUyf2CSnqv00dIw/tSbPnKDs98CbDf1dKV+dYNdCKGTGIMkGeqlJF
3nhZ5sHoFmqf9U2/q2CaB5ZuTPfMTdWugv/UfhyoF5YwB3weS/YTylv+jWKuvBPpzE6UONWO1GN9
A+ibH5ZqQIqRURUq7ajQaqvfqV0CY2lB5i2ZgLm1EvSBJB+gxke1ygMgDiuoyrA6KjsXCGpWS9T3
/EkqO6y08h9S1cB9yZYjDVuZ+4cq5zywZlHvhmoWoVjKNwFpyx23pZiCci4FC+2LkEzZiv6UNp16
zRPh7vnE7RuHQxBQtKw7kGGGwkBTA1+gKQK0EBXyAQ9pxENBhiwAZCB+mMrFOsw9qFe6Lav7MRm/
D+4MvknW1t9I3FiHZi7kl26Y52PbuXMbIOFefhWzWGRgtx4PPCHGPZKRYg+paP0zJ/NfXjrNo90n
M8TpY2gGQkmS7x0XSVfmQVkdJLllP6lYH4SAg1zn2TINFVncx6Qb83vaTi0QXrAKPdjo5GMkUvtX
K+SCgF3E6CUTe/pRZRDCbXIXWU4jrVOT999h1QclyLaJH8VssfqoeTo/KNKqXdJeBnyBY2I1lfJ2
hlj6gSSgCng0liGq9d7XKdNlOMW4Ugd2rvriftb58Jh6VfljTrz5prBnBoHLkcnQ7Zbq1DaZt+e5
fHPs7kc7j3WYVw18TQaoUcYzhJuzQljH0ktnLyQxJGIbBnRqAN85v9r5uW+9DFg/dZAui/sly1AC
DtnMynlnaTgvdnZ/cJKq343YoLvWfW5Hixz9Ps6RMDRV+eQljXugZdPidMleqpYOczDkSVvsax+H
G5ZsHgonKcMk7d3Hoplf4SyinZ2XyuRBV629myAsjMnUDh2wl2Ju3wq/S3dSgn+7E0UybsEDVy6T
JsyxgmBhqsEnO2fNHNFGNacBjIp91yb3zOFTqDW5o8QVx08FfxPrOKB0JhoU7CAwMLKgSSSaMwyS
BvannAOFZcIdZ+GybuykheRxfCvq9Fijd37xH/rkBxhlEdWVbBQZsSOeNCqo7RmsCjZMD7kNHvv1
MVrJIahx0FeLcrpEz/k5LVr3nyFOdBX4gxo+l76ZUnwZtbxuycDq7ETB9jEY+IcBLkaoWfDPvsI4
4kdAfLgD+Hk0ajfooL/QT78ACP3kBxgZum833lJWtohK1L7S+EeWjkErNooGK9mD6eir266cmVfE
kXCl84i7cgfZBZKCyumn9t/rE/zxO6jJo3bGXpEOOv5ROzg22EGtfyhBHA07a3E2xmhlW5vyp+D/
j1Od96hyEsfa5Yv3PScK3AJ4C7LCPTOZnAo6bvTlLtfKD+77/3ZP3mWmU69HyuzJi5JiDpvpp1Mk
u9p/njqJiPrJFhY1bje8TlAUpChbMFvPZycH+E+qYglU7rAAdG6FzKKhG82mlRkyUZ++P1AxZg6B
tFV/qq1lQTVc/gOS1cv1FfDxiFET8Il8Z4iJRIUEsi7uwaFeCbpikj83ZaWjqp2Lk4ey6+n6y1Yc
VqipbCgdnpbAvGRAI3rx0RsZQ57l0YB4NbZmZmV+kJdz9tXXfXq7cDkdseD93dT380bO//FypCYk
VC2+Fr0/XtRx3vzhmUnviTkMRR7kD2XyVEsRXP/WtRcZsZMlpaj6Bac8i70GcCXYp06Svqm53Q06
gV+C/bUa5JYaw9oyEf+9kjXYZfHCOU4zQufdbOP8J36SBDS1PgVPF0CQ/vcVqJO5tQ8p+4i41m6U
5Y23bMlHX46s/9+21JQ/BFA8T+MGY5XkIKQQdieIuo3d+jW30o1e3do6N+rHGO4m8WAMFgmbtRFr
2ucY/bUQWyveJ3R+abzPHQrU1DXMlyqfYbobR2zgtyyxTlx6O9vWG136y4x+MFamsCEuNlnm9MAB
+DrdJ6x/cvrPtXKoSUFCwRsVrMnyI0+j6Qa7o4w6oUPvk3yjp7j22y+T8y48Cz9pIXBCvahtxd5X
2W9X1tbGfvsYKS2oyT7ymLTsEhfJyEKDMHQJYfd2UvAdV1Wx07n71o2iv7V7WGHBwCAOZRHHQdUJ
totJnB2bmMWnQnTNTjvLllH9ysI2yUnZVFtdd5msjEOkeokj1aq3JFX34HptHbArW99kJVXy0htp
uRtNHS6RZQswOB2qV0nbjUP145oM9YyNj8qXtKY+8yIv1S/dXLS7Zm7vxzQ7JMl0n0wwAlG1ei5Y
8c/10LlSd6Wmg/3I7M6SGm9cuBUfMn86VCVmKLG/F5frrONP8LoZ7yBN+gAsBoxQl8c0jre4+yuh
wjPOd39wsFDhRny2rPqWL96XSns/SU/20vd+AnK9dUFYWRwmuVdyq0E7CM7fWsIZal6GF7ew0d/q
zrjX8Y1tsfIxJkbcI66iqvFB6RrKOCBC9b9R+3V3rcWzb5A7n+6gK5x+vz5xa19k7O+JxRBSYdlw
TqZJoyjVvFhx8tLK4gCaZbXxRStBxDQLhlKmBwdiDzwYG6QUZ3R0kFrFRoaysplMgHhTTvHcOukA
KZD2lEkbwkLzUdf2/voArT3eOKYTv7oQoVUc5XLSOwtAKJBJkz9uxcTu+hv+LR9/cD6Y0PC4WgbV
AMR8rpCBnAq35L/qZhKAbLj8AMNW9yvoZe7eTTro0KsJ9cQTtPb9OShJ776UtPXfkqxhoBUibW8D
8Jx9HjJVzHU4gY2xBbJYmUXTSXMBKo87AvTzlOnhdvCz/A6avWRjFFZClglJtYkYRO7B3C3N7HBy
v8f5L5hzBmIU0FJGR262LjK6Gy9bmVTTMFlXyeCr1gNSZuBBy+5bbLQJIJnrE/pvF/eDCTVhqpUe
qmFB4eYsjvExOy3PTTQ8zHfWCSa2oRuiMBKyg7p1DuWpj2Aze6qP48nZO59bsiaK1c5K23Wp6M5+
+jbxt6GDmNRWg20lOJkwymkpa6TAY3eu/Q4Wh1nIrbwJrSX+0sGywnH9rUbwymoz9R5t2AA0dlfS
s53T/ZI4j3bj31yfn5XZN+U2Jx4TZbvgmKWQCcAaUylsRF6uP3tlGZsMiDnnk92QUZ5b8SeR1bGH
kir6FQFUz8I6KUIH6iXK+nr9ZWvB2zj2JDCyikp7jAqdWi8gEbU73TJyr7ohOTmQsdxY0CvvMckQ
uVdnjho6iTqfZGDm2WUTdnUOyyynbv667lIcr3/QysyYRAhYnyXEzdL2XC92HTQWec4g69Z05eFz
zzdOu6JPB5gKdTgrluXYKNgL0NfC/eQxZ9IrBuZQUU0QR+qJ7QTCnX7IsfhcUcHkVLi9dgFuwZ5O
1fDsxgkMk9LDnBQbV5S1Gb7swndpfq98n4CCaEGXQ42hp7sptHP/UVrN88Q2kSlrbzHS0syTFfKA
uTkjwTnPWXwjlfeb2cubVdlfrs/wWny6rKx3H1IXHWy2Euh+p3a1s5Nfg0BLpx52OLcDQbZcBlbW
qQmJRhu4Iq2HopVL9INwdB7odnhsnfbn9a9Ye74xUHEs0Yn0IXzUer+JNwYKRlY+WlKfezr77xgV
XLa0QqP5vCzAtvDUC4Z6+dq48cZiWqmjmKwF0rWKew1HWyC+b4V/mNDcdN0X31c7uJ+e6nHjPWtz
bYS/rgL33EGWc9blzzjhN3Vxpzocsepp6beE3j8WTBLUJCyoxZkmzyq8KHbalwmyqwGiiH1ndQn/
4xNavGrq9w9WHPvomvrdfszRAgce1A/nki0R1QM9dKIZH6lbuFbgLKk+offrPAmhlykYSP1KOP3k
BcVEfrue21e1hLyT3csXH7RbwtQhbd3bAS3n66tnZRObCHCV8yzuKGIo1Oj3NWwKCzE+5zb5yUj3
9rlXXF79bhMXuXBg9Qa7wm7sQy/rIbgt2UPnuid0crewvCv4fGpiweOlyCDzPECkYx5fE9eBMaYr
31ST/Spw9e/y4cUq6gdrSI4ppWIjjq/sDRMg7tmlsGIID0SQWH/LUUWvG/ZUtW2+G3h1y9zhV9Vu
mbmspFAmHryjHgDhrRxwYtdfqZvAzmzYunGvRCgT/V1YlEk4SY0Xnj4NhEq+w6AQLtxsC8W4NlBG
9W9MfIrOQ8+ijt511WPqWDeFux9y2NS1Yje1W9Kua4NkBJFct/GAZhYkTnL7TtQiUjH5fX0Zr8Qn
Ey1e5G3V8RZdB5137GZSpL6hTRK/OjJrDtKt9R7IWPZ8/WUriaept+qxUudxAr1NH66QzzKGGtYF
weBMYWZbcEyjnnquPQjNhd0yw9patumWu+jHMk6CmmKsg2vHqT1KBr2O6klnbv69GnN3n4H0EBKr
anfM7RQgIFabwbqxV1E9qfIw5mBeLRA62nMYvR0HZDReAJ9dfha6bOClkwCJkepuuCkW3zvTvGve
xoSIW2bBpuv6qK0EM1NZUtCROHYBHG7LrFCUvyUcKyl5kGpjCaysLhNGzOOUTVMqdWRX8RRBaAK+
Uz7bapWu7BETRcwAN62sxQdfnYmD9P0gZq+F+MJx4QPBEzWWLbuZlWEy8fyNjvta1AiVc/YKqnIA
TSdAQkeINm1t97U3GHmbFQ81KiDOxei3uykuktq8EM8I0TjOvU+ejqb0rb3EJXE7SaNMxBac1/I6
6O14OGh7HEIAR62NzsXaxxjpW9LyqhmSmUYFFNqAgLnx8wylqSnQNn+8vnDXCq6mAi6EwntIiUL1
rK6mL2CavbBh2SvHgh/r4uZfeDZ1oWza4VBO03jwM84euXa9XQPE3MZZtnIGmAB/UgyNLcbEiqCo
8ttF5dVuOziWIuG5/o1r8dMIzTOMyBqSJPAIGqyw7l8cPJ0DopaJAmhs+bmvMCHtZde2SLFTegaP
MvDtEwNAmzob7ZOVITLR7Fq7RTuioxRlRdXs/Kwa9nbbF3uXeFtBYO0Vl9DzLlkqZS4tDtshgFLn
/qts7DKkvnJuxhQgzOsTsfYKYz03iQIiNbWXqGx/xLoNPaICKLxsxOCPhagE/fdYefcFMZvLeuws
cH6zpHICl1T1a8Y8/VZx24cQR+11vxooYUEYdFxEGQqeA+2mXd32wcUz9aEpXPanYJbY24WyXr1R
grKRabqlLLn2/UYu0vfcXqDRIKKkd9LAsspXmzXHZVH7z42vsdBrOH8Wc1erqBD8lQ1zBndI8Gxd
69v156/EIxN0jSN2JJROOXzbHqDgdlQ4GJBa77042fiClZPIxF7XvYCXV+Zk55rBn65TB5Ry4mCZ
2rtadxCaFZAy97neeNu/j/2gwGoCsfUwxnGLxkU0z/nNPLv7urOPtv2GjQAU523Nq4fSw9ExuWGh
5S513f3CvqXLjegBwYM+ZMd/ErrFLl4b3svf363fXNgeQztviXIYbh9Smg2nDmoS+yRvxxCut+kG
tuvfXO7/PpsLsybqkGXgHVQKozn8npzllzhyD4ULF74w7gKxh+fIMT2UkGoMrdci0icfpWYrbL/I
R/ri/5HP4hW8S5jaRnU0ger1DH7tmb7OG/v4w3CNX3fZPe+Gobdc3Ar7OYmGHsWWqeQLWFnJLWz9
7nhH5I73ENq9vqA/TKvwKiPm+bkufAgJkBtd9xTV7WHKH7gC9PNzjzfiXWw7BbcmmkZWNd6NxXij
YLV5/dFrg8T+O0iszlNgVFUayfzEAHAb9Qxk99d4xI700+P1l1xG/KN1YsQrr0XXJ+d1fFM193b5
UlpP7vzjc482QtXYWnGVaYfc+JN/bxNShmVRnSXpt6b2w83EhVlvmaDu4fVCxTfNBJj1UMdNoLW+
h/HOL63Tfz71FWaZZPA82jFHkJtq7J/LKv1mw6416NWn7MnxEZfZf7cVVD/4tS6aJGoYZE1teFb/
kziz8+36r18bosvf3z3d9zS8q8cmvunZH9f9ApGMIE8e2LKxRFc2l1kX6STXbEjjKmIp53cJsBmn
FgL8G7F77ccbWxccmjoDA8K5KWZ1yvj4a+mGbz6HlWE/bbziY1wJht/Yv4hEfkOnoQGQa6h+VZad
39vVUv2pvM57rXKP36S2w8NF5t7DmHox5GRUt8ty1MpygPa+qLkuD9Lj+sYlaEZ8atbMSzLRUytc
0tHz0tB91v6i07NWAOcWW9fwldBiXtIYdJIlOI/gZqpqXxUkHHwdVH0ZdQ2Aolt3m5XVYfKvMzAR
WVFV8AGQ41Pr0Sdb+1tOhytxy7yfOX66eMKH/2Q2gyVBFUjpY7iIrevf2uONZdEyanE400OYsZGh
XX6PXYxRvdX9+bieiFVnhPbRTYs0KWUdVZlFD41dz5HAhf802/3w5IzwVA3GWXWBXurlIEspIrT6
rcOnVpcpNjLaXE12LpMIkhJBXR8cuw9mcSudjdxjZXGZCgtDP1KRl3icK3oKB2I17goUN36QvFpO
eT8uN247040NvPIys3BmTfMMcVbLiWbHv2lL9+g7O2vO9i6H74CzcalZW8iXVPZdFIUCSxfHcIg8
c+7yu2q5eC70dv2ZHjOctozF0MLSofJG4kYjS+9joJ48le6XJTlen+61pWyc8BDZmwsGDlpUpmov
ZwUTWIhpTKkbXn/+h/k8fr5xzNdd4ReLJCwCFW5phXoTdTl9j4GSPHeNrHdWmaJ5oS5n//UXrky5
eQsvGkUTph04QCgHbhTc/5H6DcAu8XFCabZctlC3a+8xZt3uYckwDg1KQEMJuZ8pGj3n7M/eQS4J
0jz99frnrCwus66YZr1ra2hpRWMJC5bEKo5Yal8+92zz+C/6eZqdtjvrqWN72iYw+gEpfGOjr6ws
s6YIa3YvbgqOASr1HW2mXU/VQ0zcz+06k/7tEMtrIDqbnS2SHPTgnXtGHq+Py9ovN8I7paSB5BKY
NJBw+9r2c4h7+10MafTrj1+L72aZAuLQFTxg7BlqSpBt5fl09Gv+V7uQu2FWfY/WZhUksJkOYGtw
ICnZeO/aijW2+uiXXVfHeoks8ubgLEzbZ0t8byAj1JV6I5z8a0v+wY3BpH/DVMQVSioadYnbO/u4
aTV05fwibGM9P8hYlX/tVNZHt7YXKCvQ6aRUZd+W87i8KFKBO4mEF6IrqEG7EDSCksxkn4plSt5m
yq29rol1k1PKniQYA4duaMnJKxc5BBdFogCkcP6UuHYaDqzwjoXGsWh1xN85wiH7gVvOjpWW+zj3
MdtD/jE/tW62H+z6H5X6y8EuveRRQVMIN0Hf6WOQQ/38OC9L9T1hC4XCyDCF3VBauEp0S3wW05y8
Uk/6p7LzAYwfS31AgyLeATWlwNJrnKOPHt2XeuDuK3RhszDj0GDu5pmH2ZB3R4t6OXQeLA+Hkzft
FNiuLYpuFtnzYR7uCG2x8Ggs9tdX3soKMMs3DaGo8cdY2HHNzuDzAdy3oGM8VGApOBVEYuDD5QfX
37WyicxCjtIUzD2dQF7HHeeXMu3IGABuOlUBqlTj5w5Hs3xTgtGq+24B7IqKt9lNdjNILAEd5BYC
byX8mkx62vYWGm1VBuHj9BE41jqsJ7HVDFkbosvf3yUONvzKB8gWwq1gQiOSi6Mly5CMye76DKzF
GZNQD+4hT8rEHc9tOuNSUg23KMCK0C/8gyutG/Rw751s/AuiRYdzOGMbq2xtzIzwCSUOEHdYmZ0z
y3/oXfpIh60L2doCNpKhDOg03i1sPMez+FXBtLZq0yaAOWQWNGVtA4seb6ystY8wguWwFDFQdsN8
LpMp4PTrlGQbw7M260ZGxGjSzlhEcxRrTSMPd8UjtuS0L8Fr3oj0Kz/epNMyQiWF+UIKW2hHHmSP
PrdPOucznAAOtsV/l20G6mlFaJeewVwOyyGOPF48zgNwcF3xlFUo0Cb9sYudt+vLeOWeb3JpwaZO
lN8uS9QtyVfppmf0WZ6XrrlfRP10/RUrU2Lahww0hTiPy9Jz7nRP4NicioE/xG28kU+sfcHlte/2
uVPTxC0aOz2zEdoC48+yvs/BUWw3oQdrv/+yDt69gENgAZaDDRKW0v6WFT0U5ersBy4in+I1YcqN
LZ2No4P6E8Jg0/ytmuKg/COInPvPjb6xqeGqwqTMRXpepvq10+TUEHbqUraRKP6L3/8gJTHJtODN
ltC/HlJgNZPyObPrtgrdnKVHaIvzU5Xo8SARAg86z+w/Hpg6h3Zxk6MPW9uwt2zyAkWF/pRUrXWi
veweWNdNX33L8x7zEeJ6IY+98dGf0tEK/DhJp6BLBcxhrIZ5e6UKN3A84BOUU4w7gHrzHcCWxSPk
G/Xe7YU42ZRzECb4xI6wfSpus2wqDj7kayOxoHqBsa8OQAbCcIq39K5yerDu/a6Y9x4s9fQodp5L
djJh1T2aWclZ22528vRS7MZMQwnCyueTYslyGKsh30NjEO6phVwi34L+Qj6l4gDtiO7AsulHXurs
JHjcADNfNseZp02Y11zc9Etf76q5rnaJ4E3kI23bUSTgQFbAVW9YxuQBBYt+LzpPoi/Mk4AscXsY
/WxLS+oSWz6aQyNoisZlarCr9pxbVqg6B6T3OgtGfw4p1wfNvbMzb+zWj0EonJu0W0UcUk0ZBPbZ
z+H7cnCiw3IzHi2cOcHwy3kRz85D8khv4zM7PZd36dfs1/V98HHU5iYdN0GUKEnVqMhtoPoRD+6h
bSBPcP3hH8cgbrJvu4lk3lxnM2p4UNu1v/JYXFRCQib0xhs+DkL8/9i1UHu2pA/Hd9bANya5bckU
1mWzESQ+Pvm56bdS23S2iqzqzo0FEWsmbpQ7f1nG6sEv0Z7rxZYn3to4GaEUojlZ1qQFKA8AddwD
ZDmcWaXJrYyXJ1b65UZQ+pgNjUVmRFSEgGyQDhbZOHJS7BJCoUvS1zUIqVCcAfIKrDBS89tOTmnY
5nn6MLZ1/bsa7HID9Lq23IywC28kn42NgyJmP8sd9OGTHSmFd7i+3j7esNw38idFrKGsZ9QWCIrj
0EcI2i7U5bSvAPTBlTDJ541EbW3ZGZEhEQmkLkcN/OBQ56Fr8a+q0g1E8LauzSsv+D/S7VwmIzS0
2jPV7Rdc1B8GnUexJ75cH6iVaTCJt97I4dgKYsQZ580YymwqdwoyM597+GU3vUsM4EfVy74roSlb
L0+ad7eOUhs508pGMSm31oA0vFm69jz4d/lygBRRqCAtb29VwdeG/fL3dz8d2neWlNQbztxuurt5
UcULzK7RYWmdTxH+QJA39vrS2pWCzF91ZkBX9To+9XF615ItI5i1mTW2uJiJw2JB2rNq1IGXPUSd
6o15XRscY+/WnUP7Bvp354vlkwutvfq+Apbp+qJZ2bqmMAgtmsJOm36JmnYCO4u9zYkqgmoRT047
72ThFTs2WHTjbf6HJzs3GbcxoqCgCdKbRQz7LrZDr+D3M4RdfVvt62l4UuMMLa6NluTKt5m825aP
0Dgac/CCRgVVoT/Cu+2salfGz8U8hEu81Xz+GFiCwv/lB7xbvv7ig305wokFOdzOyvvHZslwMQKS
wRVhFuv7roLGKOvBAR2jGbJPoYOb7OLZIRBYQZFDhZTPkMUoQgru5vWJXVmQposTW7x20Bxe97Ts
Hjqpn5OhzTamcWVFmsxclvZe67rIL2bxoiHV5dIHYBU3lvtKrDGZuQmOYQ++IilqvQSip6Qd9xTJ
aqBzakfO4My/rg/Q2uowAkLidlZBkDtH4pLhqhoqcHNWQ/Lcsn62FIhuONQ39rRxcq19lREfMq2c
PLYgMc2q2Q2TuGMhq6YIRvFfvQRiL9e/aW1i2H8X4uTaPYqyo4p6hxzmtDz7UGFtnWZjTa093jjn
C2SVfltjTbVF9neh5Hu71M/M6Xef+/XG6V5nwH+rXCyRy61dW2BHeON+RBHr+uNXpsDkI3qd48fD
YkPQFblDW6R7Cy7VsCkNqi3nxhUIATeZiLlVEd5VGT333/n37l6/FNGc7wuYpH9f3uRD5P+AfiLd
oHutBNN/q/Lvok7v85z1FpXn/3F2Jb1x68z2FwmgZmmroWe3xzh2NoKdxKSokRRFDb/+nc7b5NON
3IA3F7hGoJY4FItVZwBA2dURAeJJRQTl8l1e+3wztazY2kaIRkNpQ0kuFd3YfykfsJZpEpeEBdyo
hkPZu8Ot9mf6ANe7CZqHRvANNkFfchyy7SU3MmjyMR+I8A8wR9znnr2D7sDb56th5Y6xpEaa1LYc
FgLDD1GE4lh1P+qGRm157NSVq+XKZlmaTk2WsAfRz97Bqqenaq5/W9osINSZfQUkjLFZRJRMlW7F
FSoHnv6he/CNVN54u9ly+yuFxbX1tQgmM1FBDrVGOJDMhr8FaFw+2Iao71u4bh/L9iKZaDUWSgBT
j6JBWFyJAmsTswgyymCWVxuhPjYZvR+1ODV8gqpXWX2rq7zZemCBXomWKyfAks9fjkNu1pBCPPqm
s2eaQx3QwkKuulNNim+1JqdSGtfokyuftWT3w7+5anNaTodQthHElXyIMLctTcf+Zy6z3eeLeuWL
lhx+u5dei55UfcxK8TDo4tYpjGd8ZFpJIDtFvQMF7+Hzn1pZ3ktK/4WmZKGJjDJqzfSbALn/MW//
RJmZXTlu/h2wraUeTe+FpWn0fntsxVPJXyt+ZtCFJY35pQPBWqrPBAxY4LIpm+NYv+rQONuqi/ri
B9A23z8fI/OyF/9byQJSaHEeT97k5QSSDkC5FC6oxF2QDrDsg6bT4G/NyiaJ7DXb0KCvz76p+Z2F
YIo+YgPvH+4GN17Z9M+fv8y/J8z8jzk8QdWv9y8sdm/M72mj/SOdLesIr/PgyvL7d84J0fL//dzB
ttHxbLF1B8CZT9noGTDhHa7hvFaWw1KOrzcorljhoI/dDN9BbmkgL8TRmsc32l9L01YG6T/lwEHq
jBYCv6FOPVz6wF5CB/dag3Ht6Zdt+9eJ3XbE1IYEk33I7Wc5G29gQ71c2B2fz/C/A7a5LPvNPg/h
cElQyyTqmdnhEVClMziXYDWI5oXNxTfb4b8sjdvp5z+49j2L+UY1th3CptPH0IDnbS9htA1efr/P
hPz9+S/8QT79dweZy1JggNZ4yyetjujQcAeayB3q+RNwz501uDHzZZDoWvnJAE0JWMnWebelTNC0
oOB0Mwtl/JA2HYS53RnA/jBLgbJ1DwPU/J8Echc4DeI2VhBL4B9XdB+w0v8NHngAYZe22mSeHe7n
zPVvCMnabVfaOUpzhRkxOlnRWAsaMze88q1ru+fy979Whw9JeCQlqEHaytpVUt4Qd7xm0bcyU8tQ
2gTFUDS90kej6HE5EJsmq+54N1653ax0n81lKFUthfqhZXRHjYNgX0P1YzsF3hxzMK625twbG3Oa
GSy/HHKe+zlMurz/kmGebS6ds8VQSuGwAElcOR+0W81HJcbuww2gHOZW7Fpb7N/hx1wWccFTkEGt
pDyindS0kV9PUxvlWes4EawwPWhoNnLz+apf+6lF5mWXLq0NR+ujLH5Y1XMOemmODKy6cnSvLLRl
udZmViCJi8UwqZ+jeR9ccz5de+3l/S1Urh1wMMfdoLajMuweu7Z7UrOZ6rG9stJWfmN58yhtEWYd
lGuPUBJ+zkw/CUeyx6raWkV4Je9dGZ5lkVZMwEt5pFBHfyq7uJey2lMrZ4+fz+3K05dFKakIOlod
sAaEPXrkd8isK9nM2oMXh0umJHrAJh5ciQenf4Ksz5UHr8SOZSUpa6EQ6bEgPMiL3kBgREMGfJ/Z
JZ8PyNrjLzP9V9iroXJMw64bjg4dgUU9mW0RucWvzx++NiiXH/374b6ZQ1yqxmiLc0U/7OCansXa
gy9//+vBmWbw9PHG5qiAgZiEu4PjyZUVsjYg9v8+2mtgSu3VQ38MlH8O2LRzG/mjkPRKkraSJSx1
rIKGG7y37PIINbPbwVWvpU0/JOtIVDpOQmmx74Rx05TZlVrB2ucscuCu9MGxmurymIcz3TEjB4fa
YOR96C2TX0lE1mZjEXnMeqhaB2rGx7LL5h2sfKxD0aprXNmVmLMsHJkTz2FvNGpYmSLxHOrxxPLw
meH2mGSdvgZ3WvuVxf41JbzNHOgcHeuLjTscaIb8TEeWBMWVgsHaD1xupn8t2XrqAYQUsz7qznq0
yDhE3AhvGOvO0Pt7+3y/rUz2smDTmqHglomjhfSwKfV5AXQlK4XrRnPY19em+993adNdnI8eCztG
KPLOJm9lbAjjzWW1FZvZyWReMjbXGLBrac1SkwgOJiFxkTEeHWFlaZvPr32v9pK1G2b6e7Of06wY
EqMyD5VRX5mmlbW8LEyFeZZloH3oY2/etuD4XS13rIzasiBVO+BU4katYeLXHTrAPbRZRmx4g89t
orPgylb8Q1L/R8a+rEvZUyE6JOzq2KXzRu71HkCiAyx6hxsIDVffgkQkXqTTbq/P0+P4TX9z3gns
wn7TW2Ofpc/Pny/ElSi3lJ0cMihZWkaJQ5yfLP6boFBltI9UD1Em6tgkL1N/rRuyNq6LADdYLgSJ
TaQ9HfPQr3ivYHED/Rx0E96RZF0ZVndt9y5CHDQu0V70cDM1xmGMpVM46QzGUIxLd2NGBYOiYqwL
k8U9RDE2aoYdSG7Z+XuOfue+YgNsKca2B3PULR9pC611A0zxXQVXrRjMAFTaZnf4ZvJZpYOn1U0D
jZDYgrtwoj1h75XfQT50stszI728Ba7afgb8iY0JG836w+1UdttZHt+pZtA31RwWuAoGRo70yW+T
THoeIFK5HblMJVb1nZNwCBOqdLP3YVS/sWe7O1nTOOx11rA8Kmvbk1FN5uqZc5vdlgOrt4WCdnzg
lWFaURiZmLrp7mhO+tsgy0XwtWRnWaYzcf7VpeGBvyJaTCaP/LaB4c41ZM7K5l4W6LrZnAufIqCM
1JGpIlV1V9vCvtLwXFmJy5pcX7qhpiaS40DPkWzua6NPmmKO8vIpqNSVEVr7hMsC/esYCWgwTXCs
xzECi66sxh1o+P35nl05PJZUcEwlWmGUYs/KJ5bNUYe2rWzq5POnrw3O5Xv+em+utVQAd6P+Jesz
TKeaeJBwqZplDTy8SQ+V9yW3Ott0FwlcUZpVXWtwoExY7UCUGY5GnsDNVH31/FvEgorXCkajKCtO
tQf7rtlhN2EnjVvh1tXFJmiMLFZdkx1fme8ltbpzhAhajbKE6Ae+Y4JkCbCmX2P2mEtOtUeMMJ/N
IYQY0V3gP2dhfyVgrr32ZRn8Nd2NrHrTgqLu0XJeexe2l3N2ZQOsLKSl2zizRQ3LwBqyRuGQUP6h
9MfQ3tsWRGzsa2yBlWi/ZFNXeQHfogbHV1OEcSefxzncjuat+zVLVvs/luOocJGpC7IOd/VukxX6
Bgakz4alr0SitdFfbAFTyKHVHbZyWxFgRovI5L8+38aXdPgf6cWSL4sVX6FIi/ADeb1jpadtnotd
1VoKloq+m3D4LIrhGql9JSIt+bG557mAATIUONtXMewB7emCK93btUcv9rA3ue4YOuBrjD0Dvnbc
wcMWHimvn4/Sv4WebHNJhvVdGtROFmJ+ezSAmT8fmgp4X5xmkRL815iHmyYMY6OqNqx0ttoH6zvo
jO7KHllZv0tdOc9BdSyzs8vXgVEMkqmT/xSuGXujTq584coSWzLjJakgttig20mziwO10Q9wsAkV
ZFy6bl8zSNj5AsgamdMgkpbf3hK7twFTJiKZeoATSdC4TyJ0rtmarUzokkg/sBlCKwbCQm01iZju
gSuPjWur/g/J6R/Lfkmgt7x26iw/6I+200MbwrnAbn1ohNlCsIi4ut2Y3UhSFSr6pPw+2wIsXt/5
+WhBJ8/xd5mJrBE+U1U8m86c6p4Nm9yg9fvns7H28ZdJ+ivaWpY1Obl9ibbBo2ecB/c9vIY9XJvn
RSjpiQ9DzaAND5W8ayVQ6X2Qfu2lrf99aTpYEHBAYnRkIRKy2j/MygUavrpyF16JVEuhs06RfKwv
d2G0K/p44NxJ4MgAwSHnLrexFxxveGt94+NrH7OIJ70yRuZ1Mz3aTL6C+gUeJUQKYOH39PnzV069
JdUahk5cgpQA3dNWJgI3YN2VkTk2MXV+s+FLMGVzKXzWWYTACtLAfbs8yCHxrqm2roSjJbFa9Br8
85ADtqDd/lRbLDVqp0xbi+sYd48rlbUVMoG51G101ARCvcLrA9ubtvvigR71k5nUSblhGx15ybBp
9uGhe3JOoDBv6/hab2Jl+y3p1wCvhS0XrD/CVDbirZkUsBkHi+1KLrU294vdLRqejwqUwiOR87sf
Bk897D9jx8zf9CTvc1CMP19ja5+x2OouHZsA7VH7IDgU3cq5eAfxF2Z4nX+le/DH0PsfYfTPzP0V
pypLltk4Yruzk30bbNXe3bQbVCZYZJzzm/bYbVDsvxtOED1LrSM7ZGn41Hytr7C04vaBrA1Zl+F6
E3SR1b0I9fj5sP3/AvvXZy02f4FWG7IU4P3Q+ySQqMlyOOcKZUW80D0ojaYZPDEvqO+sUWRdpC/U
jaipXOPMvUG8hHp2vXguOBQhQIc4VU3u22njGTguCjUOsOxtjemg8f+HoWwrMKaHUOMib2S/IBM7
RL1UVur6VYu2qRds4E3rbmGYqBNI9YBM5IdtXHFB0tk0Q1xOg+5Qi5CcKzMLYuYY9d3od/6HXbPp
KHVrv0wB4xvHLp07kH7Z0bXpsOFUo6mEIbwnliPSjkpniKogC3bSGY1vdav6PeQ/2EYUtZsYQVne
embNPqCXrSgMFadqC7FeEGGmIn/q7KZ3YMeril+hrFlSofy6D2Dp5UWyc4e7wrWNtwxGKSdLaDOi
bkUTHHLqee7qKh0Cj//Ka8eIYOKrv0E+R5/5yGjEO8dDS3kI48oXxWPQFQw9aXSvYTmnDoWeKMxb
PckTfyibnQnZmt0Mtc2T4cxZm+Lym21LkesH0RhZaonGu+0xbDcgI/CYeMx6cCALc7T7CYwRc8zL
lykrwwj1tmIjLRjC8q40jqwidOOXyjqS0SIxG41wnxuGGYvK1RSQhh6lI6Pp7GiuZPad9bAnjoQC
3SWb2NhGvUuglNsG0wirzma4MWDl+9SGQcAjWCeXR7sT3zPetru2VeE7CelUQWvDsaNGzzqBjagx
bK4s7JUjdMk+RUSjrgwrfkSG26FZD1x6kWBx4VVyj9aPHTKfORoU9BxTTWYX2o8XZo2Q0aygOdvz
nQ1ziPecFGYXhcDhdU4x7ODp3MVmAH35z19z5XRZklYd7mR+S0d1DKez44PLM8+Ar/px/0XozpKy
il55CZIvWClz/iAgaEABIu3vPn/5lfRqaf3aDqPHhs7mx6G0p7QoZzt1cv0lHySEmUt59q94CxVe
zw08xDwnPIs+8Whaf7EusdQcKKVVNwHHo6F8+VxREgeafq0Ev1QaQKMCBubQmTiO8gYyb9b080tj
vRQYGFpXCV3juXMvosm4r8YrG2Xl4PyDR/5rmMvCQvTnBT/6KKvCih10Tplmgl05NlfWyFJbQAUQ
0abGRfPe7M65FHtGrvGB/0i4/OPo+gOd++vVrQJm8zZq1kdjpzdTnG1JyuIqtXdjmww389FL5vg0
nNqzOpe7+h5S1bd0c40ytTZuixuA3wKXy+ZGHTnSmPwRnnqR0Tx8Ptlrz160BXgD3N948bpkgf+L
GPLe0eTbFLrvnz9+bU4WRz6fWNXaJuYEUsp7U81PAWisXwxoi13bmjBec9HGO9biPkAJ03sX2b6w
r6ymtXC5yCZHM8wbQ9bikIcOTasOMs2hltaTE3rWt9k3xRVNIpP86dD+Y3Etqew4O32IcQ4XD4MR
OV4fNvW0bT3PdmMQs1kPuchK45zoqxC+QRJ5gg8piBd7GtQdbzx9Q3GBO8I5mT80zHK3TaWmPdyA
yfOMU/Ijh1EgTsa2fG6oKArYdBDInLsmC58NaAojv+xJcV8HYReDVVKcG9+pFLBjzStM2lSfZm3j
bMuuqG/67Mlw3qAPfGp1neomTPLxR1U5MW3ngzPzvdkNKdCVEVBWINp+U74RlShY1/r3SAUcEw8y
NGMbCqpyolEHCaOgxc9ZsQE7PsgkRxDxj2j4M7TtpOhffAk+0phv/RKpQGAmDTKbVvBpSyGfTtvm
Z4FeLa/eNSB3E7/N+D7Tr9YM02sfQ8QLVA0/CrfaEbQOPduLO2GmbKBIh34Sq0m9uU8nFYgo5z5w
YHIfjhRmyVY+R71nb7gKbq3hldjGUVtmPPtsL2mY+gxC1Pa09eEL7Fn2vpLGwefAMhvI87LpqajI
Y+B/rwsS+QR9pxdetjeGzzZ5FWwUw6EIDuqjA5I7qAhRYTfVRhevPs9gSvQahOXBnfwygmzPz7mx
7/15iJHa7srWPfh5eRcK60E5Pd/kaIHVMyj0+jk0m8Tog6jIR+gmIXfyCN869RspLbSokIJlBfxH
z/DiEF0NYSUrUi04bXxOm/GmcN7oiIPaqiK73Y3W0Sos9OkOaC+ls32WUw2j0Lu+4pH0XkkoomLy
ohxvrsdNM5yhkcaC7SjCKBD+fi4JMAFOXF6GqNj4wNINxWMz+knGQhwl80n4Yie1lXJkqo6p48aD
tAGhsQ76GFCFbe7N0Qi9Vdmjk+bnRgpDBWl/5DZBF+dZtG8tP7UjjRWal8Wxbm6t4gyhwZvpvcc9
//s4hOCWRDlA0pFzsOBK19rPE5yx8crRjFZfDA3W2PxlDvzDlNBsmZ8asoXldJxjmbqguZWHMD+R
Ysvy1BApsb/XM9CicfYs87PL0zbbiVt0+cz2NIa4asTtk1fvqoecH2WboO6Nx+PzTCvy9444j8ih
wZU2HhU7eGLLdSRVPD8akMur7ycHXUYaZX7ciDOAAWK4byTcYBIALNJe8Cgj5X4G4at79r/7obHD
RsnrS0Ut2DhbND2f/T6iDjv74DaZLz3+y9xbBue6XRA+W+NuOrhOwnuIv7px6XyfPgw6vpBu/KFc
rIyS51Elxr2dQ04G3IJNUR1q4x5aHfE0KvTM0AdV2JEbn3qRWT+T4ZHNN9mt6UHmsTZTVfAU7thb
D4pYr52HbvUUmz+ZiKDftLMrP7E9OKk1fopNBJOIQkSVD9HeBx8GDmjHGSyBXAfCidNjmCISnGty
B6lFQR9JfZqdTei3cWk9ZfbZkrf58OhXu765BdsjrVpUhKOuPCuRQO3SI9uyehlLUDAE6In385xW
aIVixXHjFuuJjTGku0qaTPmWGJt554TxRRLD2tqAsEypeuibqGxO6JOUh9rccLLhot8a47vWWxMf
+Yu3if3oOvDo3ZE3eBxJM63fxgZtlVjCDO1NfmQIiTIxcgAuY3xK6P/CuxXjZlJRZdyp/kC8F2qc
ewKJjPuxj9Dn1M8sAJv0JPuTGmNGNzyIg25veN89tjFzHmnnwSNx5tzMULTw5hvZ75p5PzAJQ/c7
iupoeyDwAWN+5GPje27kBviDQGIcD35UP4EzZkKXk+sMsXjbwL3Gz89jGXOIYQTqFEDDWnu4Y9XY
GUlhpH41YK5Su49zo43Y9L3lP4R3nw0ywc3hgBZ4bHRNBAHp25ZY+4DYO1aB0dV2cZ1he1fHqfpt
yKemfet8J1LZQzni9mb9JtUN63+R0YxGlsfCtOMQl3OoCNwaNj+U/vd2KLcFrkgjP5rs9wDTnSGQ
ibZeR3tXo39bWd/tDC3/wo6IdCEIjI5rpZJguHPnKQrYN9UAVzO/lrlIAsiyO11cmt/84FkB9qpr
ceqdh0FVSeY8y/o5F3tFthS1BC7G2G3OsilioTOUpVq8GWRrp1tH+hG0z1HdoVE5YvhraJTwKQqN
95LujfIX7vvIEGLSqRhdxrpoo0axmEqSuPlTTyqYXwW7xm2jDC/uGKfMxdoj4PfCso0NqZQq8foH
X58qqA8XPTRKhjzJSIyiBMDaKm7G25qAd49dGEIbTyKzydgmq7eAmidltRFmE3uURy5/QKkgacpd
HgZJG9IU5jcAMNRpnacaoiS97iJnJDcmzCClaT/YnMeBuhuhvzXkDi7evI29qYQY3ramQGO49DB7
mOZ5khF8Nrdd+Ohk03GyADDwHwXYwFIQINisraL6XnkePHegoDYUJ18PNw2OPasiSeh2sXLDrQOX
oEhya2djGvWkHz3WDZC6oQ9lNiVG9+FPTdqjBFM7LznEBjwEERuWc8omsdUFWw9VAOQ9GBIWSfIy
E7GfsIRLyMA35EdgQE4z+MiDF1bSLQFQXugHW9+74TtvjaifcLt1h7Q3vqkhiJimqQL+pCEFgq6f
dv49wdFEoZtCqpPd1Ee7cnejh2s3hOg+iFmlNAMWpXsu6z2qDYkM9PM8GveZk5Xx2N6W9SlElYQi
vqE7LwFVR56E7AFtnHisT42ZQawnyYLni3Ooo0ERLczUCaYtRPUjFdoEcrnW3uFIroLY0q+UOzri
Uj5wNT2Si8A+Uk8WKd9yYiynU+ln6dz126ywEriH3/sWZlk6N1U9NFFRtfdh+UpYnkCRDLWuD9ew
jjbFYVS3McwU8+wZ6XLSZGcjv3OzIrKKOxu/38ru1mZllHlBDN/YjfYFYIn6bGXlKywh7jHWyaC/
h7MHFAL2lxhSZamUzmjsa/Wr6NqXXskkN8EckjCztcINHZAukDH1ye+mpt8KGOONfgBADItQZvpQ
1UvO0FoIR+MM+k2stXdsXTO17AzfCbXJtr6pM/pu62lfoFGGzMZPdTXeGID0Grx7AL9iU00kCZh9
RCFqWyNQ8665LcphZ6hy49ntXplVEeXS2A+dEUMYeUdcxLE+32mB+Mvs6q7zhjxGC+5nXtl2Wgbz
a+g4KCLW3gd1fUSuXlubgGHuTDTSN63n/ySVYltQit2N1xgw76UjiYJ56s+zgwI6RT5cPPqjeM9C
xAuHTdAD6pBuuWNK1PzOCVKAMov9GRXI1owMw/2eI82MOchNMSpULPI8vqVWt+upsx2ofGw9I85C
JAm4F7BuuuezgVRWn5250akOkJYVZjbCtkPflbb/ywsldnvW0iSv86QuMcgXFFUMPYM9QKfxjNDa
lGOf8gxaRTAjMdJC4BQrZAP2r/SGDbqDH5B2uilciDfAdXyXO8DgFVV3Y0Prad8Q4/c4UCsmxVRG
NHezmNA/BmMqSAgsc3BT6mwoMhjPxKzhjd4H91Zm96njhdh1JdkoGd6HTvutGOaT33gvEJY+zNKH
BlWNmlfBfxI2b6vKffSC5gnmB0d3glJLBTv1SfEgGawAI8txftdlDVVjWz+EremnQZjpre359g22
y3PjNDRtoWdwaEz7N6NDCzsn1n2TkkLbuSn7xIDEcES9MnuptG1F2mckAsDAjyDs+dM26XkcOxpN
BeSuXOkhzo6kiwEw6ZKwxFcGHMCzmfcAgXNQmysogDrIcCZ/ZJGA6Iio6K1b5jswYnF8QSOITdrZ
TBjrhPrjWziRGNeoX1kwpxxBWIg5QWkT7b3uXEGUy+fe1gUDH/6VKGdWThkJuL/Hveg2+SDiqgYk
7SJSzH1xPyHmwep807vlaeDjbuxLA9JgsL9E4WDrUB2imVpaj8KTD6HIbhqP/Z4Ap4BmXTo3OA08
eSF5qhZnFmRkbEh9R5ZDnDQcLplRhg6RyOG3NLdtkkusw1nwNhoz71T1elOZRY9LaRDucAfdThLf
5U8/Wc+2JVN33SyfbSeIxhlJua1ncJjqB1tmG6vPPoSB1VUEyKi7qd+FBlD1rtkCV8cmF+bRbhEk
/Uy7vTNX/ncX+3knwUw8yVG2W2HRYK9kRY98bHFphPUtCttO68v7MLA7EPLnnB2NMnAObQDvidJt
2CvIZvSpgGjrNxFATytqhoKaEe9Hb6OAKodhFi1KdK2ZubGN2rtxsgpcy0ZUCOI1M97Rkml/GsbU
3FDPUWdXEViMDrxHFlDqhMHS6W1SXZ1mbm5B9oe7763o8ptcWGQnym58ZXAXvsVBP98FYTVtZWN1
Z6unzVmEgf9YAoryMBZjVr0BNNhy3NhGyO40rWd9/0o1hixpakMlpoJ5KAHrPIs7BzZ05pVqyb9L
4GTJbhpma9DKwZNtSDskHKX+lLnWr5lZ9olq6v6yoawNcbnKvlI2WWn2kUVNzO5UPqH1po7UGOQm
UGGf9OAsH5qS1onDUVPnQEQnn4/bSpFsSZDlRjeGk9Hj63BQ18aTakI0Oq6UcdceviiRUTJT4luA
ySEj8KOw7w1kJ65OnDb/UsOSLOmilghmhk2Cyr83J920tSVMdMrnz8fm33UyspSIswxvNuE9AQzV
hAv/Rk7JwNKKXykZr2DbyZIt2s3cECi2gVk5AK6czHWkHqEU0p1Ut2nYiX6NZU2WUnFZXogQvYX8
qGbvsezsD6cJdkyi11qYVxqg/55osqTmaUSTsfFQC7XkRtW4U7TwNgrvP5+GS9HzvzVEEi72g+U2
CBmDaA5j1dJDSQ1kQLlLIOPdmQnjKMo4tLZjAgvvA0SQmyvCq/+u70IG+n87J3bBq0YHSAVpDtC1
YRxyn14B5/17h5NwuS9MyF8pAzNPw+C2peW+QM1Ij9Ut7ht3ZedfmZU/sv//GLklV495xJZU1vQY
0MxhqIK10++g8thThktIE9VApB1Z1+mNyTN2ho6tm0cKza7UrTrjMAe1vy0ErhQ+FdVPSHVOKum8
MHzz4fO78xuFAtLsBqjF2HP+XSFVfUNvun0ta4T7SBhVfgNHACCgjQZ5qu3rbx1XuKijhSpg6WXm
L58vkJXhDC6r8q8ORmuaHqdGbh1AlIs6+jSCy2ZA5ZNzXDita25yK9FgqV+GDj3k+/yaH0jgwrUK
1wqVhUgtm9aPRnucrwTktbAQ2IuvCeArrdssP0A+JjzwqelQzKKCbtzQ14eMEDdt2cQBqDVcVN0A
H5Ay8mfuXTnvVvbykn3pQMR6yAWwJgNHJbtCK3UW3dFjV9b+2uMvk/jXZLm6LHVZAxdpzOI4iQdq
CtCFryA8/rQ1/7XiL5P319NrkomhA1Njz2WH+2sPJ8/daDsoPvbhiNwOoAz/zoXQXRANkPu6aWao
GBTAET9MjhcgU4VEXTRf5AxB1plR0errX46J2rn0/RGde4/grjJcc7VYW1KLyNbMGoixXCKo8VNQ
v3vm3WipyJ+ugUBXQthSW44OpRoyNOD36JrcAoSRNtY1ju7aqy9CWGNagG0YxN8X7vjAJvViBvmG
qUstCSXQz/f1ylJZMnWnSrtC6cDfawV/5JLDPpTi3tk59OPzH1iRByFL3TivJyS3JPJtPk81ivuB
ksBoThyXVEUhFueh9FPDXEBIAmuDPvc2hCl7I3ITGsIQSEycwLN/ff4yK0oLZEnzrV0rn5ip0GvQ
VRJm77jxRHSmsM7xIjog9QbO1PxwWzMemBFb4RvEhmPUbohfb2fUwSfjmMubIHy0xLZC6Uv0z/Ay
6Ov9ZLHIcW85oGmifmrL735mRr3vowR4JQKvCKySpSAdCy5Fg3bw93KCrAoulQXqDlahtry9k+VP
Re8bDUHmvvkpRHElT1790UXcF8rggTAMez9IC2DCiXeMx66nxC21Byg3mH1Nb8Oqcy9NRdw2Db9p
NrbnQjItz6r082lbyU78y977K+LkzeB4ed0a+6CSL8zy350KAv8DqWDvUqvEyGC6OgzopYdtcU32
Y+XA8xdHhMolykNWjtGGUfzLXE5qj05mn5ShpD+bGbfVqim/Jm+PfP1/P5AiRa3rIA/2Aw/vanDP
iNDPn4/d2nf8H2dX0lwrq0V/kVWIiDhVT58+ue3Eui1i3yHqr3/r3FGeX4xVmaUykCPCZrP3ahYp
FmSlBHFFgu1XiRNRzxPUGvt6wnH32R0+Bgsn3iJSpbrsY6NhHpfCxbshHL2aW9SJto7rlevhkpus
HNFBJyhjJ05rMNaSNq+svUhFmoVMj3Ta5by0QSxI+vzkjlI9VCKx7T08wLM+GChuwYT6cR3V4IoF
dgfJG4m7eyCtMkcRuXX3eurkxnyvBO2lOl4Me3mrLTxMRYPyvbG7X301QUvFjD4SuXQjX1/5qktZ
vBG1hUQK9I9ZT9H9dL6yHm9Zpu6DVUIOu7WTLRrWyvm2JDvHotOxTpgDp/n6c0JEHUyufnp/ba7N
1SK4JHPpxlLn4jRn86PLYTDj8XsV630MOObHDrglIXjkjqXTkYuTBIH+HMvcHwIXzN2AyYZv8YFX
AtSSDkxFVw1QHuSn0eXiaBkGX7aYs6hPEhu9JJadEC2br3HeMtyrav3rY/O3DBsksWFgHANFMLqP
rc8PV5vGuPEOIG9thN7rp3gj2eOL8JG1UNxwO985SUGCsRh2KsafYmNnry3jRdzgoDSVKDM7J1gL
7MmoQj/+Bv/OQ2OZ0K0/vT9LK6+wZLuawSmFTC12qkbSP2eysPa6T8sIQkl0g+e0spCXjFdmuQ2z
hMdOYvBAm49jsCGnngEg68wRbn8bef3aabzkvqaKT4q4Nj/REf3UgDZoPzgDAVwBbNURl0DuhqQ2
9r6d4TTlOKp5rqnnJAGsQJBgf2w+r5Pw6jTGXYl3uZ24Jwf0l3is5rBHETSw0vHh/QHWZvP6IV8N
oHt3YL2cPDSr+8cW/Gpn/D759k3e/fjYAIt8whZZPhba9U61sG+ulXzN0UHNEtzAxEc/1SJ/kJBV
gFcvPDrqWh+LFIiJDqEThFV4du2c1LtLCx/2GKdc/pW0P77/YqsLZBERJvhLJ+04JZcShzBMA08E
7F+wQnEg52cI8Yei7g4CzdvOuxfM3fhg/zCjb0SJpYQE0Q1aQBkmcPRK3wrtIrHjI4KRTaIqsZov
SrvI12CNqqJMzW2663POvknfNr9lh3JvaHzgcY+KWOZc9bb1zZnkAPHsgZs7ocYt7+G3w42/5Av6
oIHWYsjJRVESjQyeWi7FLdVy0ZlqGaBO6dBsbJK317C/5AYqXlj91MfzhbB2T2xIaYkuFN7fuPjo
CNeXfL1LTAZmZcPSi/AytE0ztKjGAN2foJbP76+mtwOnvyT7lRlTNbF9cs5i3cM5DolFQYENman9
scTRXzL+tEF9ZVTjBC6Um+8oVY9wCqGBOw2Hj73DYqsXpJJdgRbfGbeYc52PX0Xq7Wk/b2y4tSla
7HI2XxXRtRLn0WU3OQWx259GdPndv+///LUVu9jPlRogdTjSFlqnsNTwen9X1+5z2frPCaTdIc4H
UMn7I63sYd9ZnPRpJruJ9pAOgB4gi8g46zt8i3o30Kw809m0Nx3aw4fCm4uQTBzYPNjhAe1UAh/l
UB2gV2m+ZGKGi7NxnEPv9vR+lMW0MdNv56FAN/z/cq9a+L1oDrJ1I75OskRpYGuKry/43+DlL0l/
pCXoIvrKBXVFaGh5JkU0DBXbV0iynwfjqNvOGeoD6vv5MYPnZAivX/ssjdN8B1zCeaKt14ex1ZMz
H2P7CDfG8t7Vo3ccizG970egeRydj3cusA5hr6cRjNl4vsdhXZ/ajHtXbGh9FGMhn/yiJccYoJZ7
kxfiho3AEc0Z4B5Wx+Nbv7DRVm3G7GYYh3Y/19rscWn0P3E+FqHufFiu1aU5KAmUU1lM7q5TZR92
JudgCFe0DOWgWCiol+w8AX5SXNoMmJwZx4FCD9XiwotYg3KH6xi1Zz3kuSCAHcPpCfWmAbDeky8Z
YCUJRPxj05SfYL/TfomN7R2rkiTIqHi9d+15jKiPsFeO6MHO4IXCkKmfdhvrdOVzLekydTyoMU0m
fh7HJuqtA/OqoANkZmjR3QZwzO/qiCbew5WZ1XfZRqdihWvuL/kvM8+UOzUZPceo8zWOgWjRwIcI
5KM0zCfFX6TjemC8ufVPqRL08R2vDa4LpSEADb3/7ivRZskcpeCBwXmtJnAQaS629M9+oVEt2+qW
rT1+caIUk0/A5+7IpSHf7e6Sku/jsMF5/eeW+tYmu56Tr04r02Q2vHjws/WZHeqbDEC+LnBvvGMR
gi5zpPfZKb5nKmjvqv14W9xv6XuvBNAladQvmS8BICsvdlZmY6RAmYs0qeddIsrxwTb0WkITZqtq
tBKl/hFAXr2myLgAbi0pL6ZrfkDP54dlJVvypmuvsjhr0BgBCMb16Hka0voJFDqKk5j1oR6kuW1a
WUWJ7PXHzv4lh9QBStxPhCQXe8zm7xMxA3St2qwMJ9HIL+8v57UXWpw44PfxUgiHni27FIfCT9wI
x1JzYUA8nThP1IsVc38jR10bbHF+OJN2s1GQGVpZn2yvB7PwlzN/n1OQCTZrJStJ35II1rYCuwf+
cmc+O0WAvsMV0AeGgGh8XGAA935/3taGuZbJXi0yVkzZ0M/aPtcVYPrOAPy1GNDKIr8rTje6PG9X
NPx/WcKrMXRjaxtaQlfJGh5UFcpokzn6zvfK+zQ2KshmEE2gOPn+C60EniVlDA0/HSvg+y8cSC4Y
XbHP7ly/ALS5lSuvDXD9/6u3cWeOxnILk5ykLQ9mToaQl/RX03cb9/+15y+yzITlbSpz7p+ZsMCF
anX65NWijKxSb5n4rUSWJYVMotgMEIlNzoOOJa5x7U+IxH4IQ+L/O/NeTc8Qo1nhCp8CZk6y01QD
QBm3PQ76suo2hriuzTfi/78L66shGplfTcc6cq61/60v6aGqNJDjDaasAGY5ZxDogbLARjK7stn/
9X1fjTYUTevWAyHnvmNPqRh+T8r7mRqynzv/Ec6ZG6fayjBLV1rTIonKWNtdGHHu4sw6dBX/3PT6
mNUk7GW1FflXvv2SGlt6Tdw61GkgatlE7qCDhm2UKVYW7pIYK1rUQahhMCFU5i/nw72vEsD/N+Zn
JVCRxbaY3MySDdBsZ9zB1H42w0sydCKAj/rfarZ+fSh4LOlvWT8y1rhTdZlY/aS5+QaZ1KOVmMf3
H7/2DosbGNppDJZAKj5DTCYk6L12EKrGXSAotsjJa99gcQwyIXw9aRuE2WwYQ26pEhpM3hDF0G7f
2H1rQywOPzzYap05vvrApPpO5nEKOEVRhDGwXBtb7u0hxH9RYojfA3x7z2X/1eEQZ+Qk0tTfOPLW
nr448iBC7KVtDG8+CL9FPTVHNjVgP32MWiyWMDHD9dRYucvPzpjvpHR+5SL/7lrpVpnj7egnlvCw
ZjAzMypzAULwHuu4PNmeNeLOCCEbxn6VTN3gHrHxrd8OSmKJ0pzlNDh+O5JLVqgWZkUDmDD2Q596
n6Z6/itFv7Ex3g5KYonZhDC8ADacVxdmnBfmFY9zTjfixtrXdv7/uK6tCjed1oGV6Az0thcXJwEw
VSBaSDa8v6vXfvxiVxN4+wqIAsyXJm0PqQ18Ct2Snl778Yvt3LWTGlEXAuLG7YIJNDqQzbJ+64Kx
tpIWO1nqsS6LjuDpnQaCIe8/O2n1CBRapHOkSyWWWWC6+UOJGQLR/38Iko+VaseWXGRenIiQUYUq
hw9B1ve/wspULWFQ2VgYI3NcOFtMFUrlaPICRf+xfbC0gqm6SuaZV5GLqVRgy+9iaA6JeE7yKuzZ
llncymZbmsF4Xk2pgSPAWSTsASYzd6aDKKz2uI5qglCS21uukisFCLFE4LUmF/acN/HZp79muB1x
p3+Jpwwkuq9F7J0s6R/8PL4tHPXAGpDG0vFDya34DygvxbUPKMfqwokXGhdcI5BSh0pG7y+Ctw9Y
3Pf+f41BtbfUDKp150TF8M2QfhPZYIIc2WCN+4G18eH9cdYW22LLZ048tCC4+Gf4Y79wEn9iKXje
km3puKyElCUQrDe0NB36HBcYUgY8/b6JzV2boMWWR4m5VV5qtZeENt8KA8K0yP1bGCtCnAgCvhuZ
4Nr6WiLBGl9xaBshj7K9LPIKau0G01rh5LPyCMq/yINyTNh9V6RQ7SlitJdIV+zameGS2zuN+7HI
vITC9OCWQMYgbuHwMNyaTp3TJN6/vwJWYqe3iMw2itiWHhE7FZzucTP7pjgBtVumXyfLj1DBzwPE
io2C4cpyW0JiZriqlaTInTPKakcYX1eh1ce3yINf3n+ZlcizxMSMSefEXEGUvTeSgCU8dmGauc+w
rLgpiqzeqSb/+bGRFrnXlOeNxcecnof43jczuGH3HmBzAwhyOv/6oTGWIMEiZ2ihsa665GlbRbka
5YuIISCAK7o6lbUNpTmAIDciwcqGWoIAoR9OlSSTfeYSDGh7codfuiTijKG7PU9ZuTHO2nq7jv/q
FppoVJfoXFYXRWjU9kXYSXDtBkhuN9DISwk46FsAlLXVdv3/q6EkjAiGFNoRl2r4YXP/YOGiUrnO
xp5cm7BryHv1dL8HXDlv8PSJkMiAI+hDOmCIn5WaNg6Btd+/OASQG+cOIwnQypU/XbRXFrdDk8zP
U9Pbx/eX2MoQS8iU0iojfYGagMnt7zAzuksGc7Er7W4kMyuTtARKkR7YjNxUEJwoqn1bgnQ8fDYd
CLrFRsK99gKLb2wDh9OaLIZVZdvfdKXzRZm8BO8zH/bvz9DKCbaESoEwzSEM2s5ninIiS7OjO5rd
+49em5zF98VX1Ki/ClhIZO4FNl2B1z1gv+8ta6s3shYPF8d7InpStW4PNiVrj6Y3j6yit1S2J2mS
b7pot2oxa+MsDpHEpxI95bm7gGUFaNcX2B0H1ILgRfITZI6NtbT2JRZHvpvNRZE3WKtx3f+y2/i+
HryNc2mF+yCWcCjP6a8pF0VtDPzWwhtPSMIPeep2EQGVEBsiTGr7MirPBCwbt2CEK8gUsYRIxfkE
VWLwyc9Jlz5kaXy0NDwy2LOyoHpSwHEGWntTDhRYMwS5W29s+pWJXAKmoChOGwjnYdM3yd3cT08S
mp7vL+l/kpb/LWkK97rWX0XFWHZZLWa/uQhiNwe42qTnqsvHdEfLIr3VckxziA/6YESwTuRt6M5s
QPe6t3cxeD1FWLWplUVzmnmfa9bD429K+dwG7QAeOqT9aPrY9209RMInV0VFPWdh2efTxtVuZUcu
9fsVqeKqFZiZnFHcrO8oiMEje7SmjRN9hSYilv41w1jF2Wi88Wzpso1knWNbipI+tF0ij2hY6IiU
sf7soyyVBqxXZVgWdNzbXpyfYhS7H4ue9Tsnr+PIeNDpaC1S7GHInkIKkdJTGbNu46euLJKlcK4F
rm8O9HV/yab4x2yre+Z+8AK9FMulkO32XAtVbg51y4BV3a7KvJ9zxzfW98pXXLY3vWkCFmeEsBwH
a4ZBqsVunYiW3r4hev/+Ol85dpYtzcpRZWwgtnVmPvyt0pKBPgNe5eQEHnOKjVRpZZClK4ZVgEGT
VB45g9P8iPeBtGsu90QX395/iZV5cq+f/tVeLYkLMViDbJlU5Qh/SGmAOdYcEiu8ewDxMHn4yDh8
WakfU17lrNcQAiKyzIMq6Ye95Pz3JEb7JnVpusHLePt9cE35//eZSC5EP6XZuXeM2EOHLQnj3KL3
SZc4J2wpZ+PcFnjef2McX1bwY24Pbpp66gxUe78HqDAPZaEDrwCoo7ehzuSIMUxnoHffn78VFBLK
Cv//YrZmLZf2nJxdpFCoCblJ1JlsvmuNn96ZoYYlDof8I5yx0mCq2B/O5p+dpV+StuuhejX690Nq
SWgnOc85R5U+q2FG//5ve3su3OUFObPVrDLmiVMMKFQtA6eEn2rXBj4ZcYJZUQsJhPdHens3uMvb
0AgDAz6Vdnyi1ZS/jK4lIum0xZd4zqzTR4bgSwK8Nwg1+9Ucn+zpuYllMOenxHp6/9lv9475ku9e
VI7VxiKXZ4e2T9Cty6Fp5jySqX0gNP2RFfMD0PA/mD1utXff/jJ8aZrsgVhcj4ZB5ChLKxA8ipcC
Zh/jDD2oIXkqofMLDsbGjlj5Nss+B2Rp09m1p/jkjc8+bMv85reyf74/cW/vandJhp+BtyOdg+/e
V/1JdA24TjMLSwVeFYuHLXumtTe4ZravYqFTABjrTEKgCXFyoBrWIfsa2LCRFr2dH7vLVkdeIWI4
WRxDPrUH0A0ScyYNi3mEugbY0Kn64DDXl3v9ErQtUyGlD9cv2R8LkUY85Xc8zZ+BUtRBye1PH/sm
i5MDFJXelZ4Tn0xuQujpB1k42U1Yma08cu1zLCIeI/N1/WKAYoYuzpXuDfk0gbjysd9P/3+iiIZb
rSpRR+tY/9uZfyZDAU0ydbaJ2Rjh7fTJXZL4iQsgY5o26pwBKliltRO6Zhw/+J0XN6ESgkLN5ECH
yTaXLPujwMHkDur54HCRfojen6OVNbtscxjVWwVvanUuhRM1UFVDej4HdWYOVZtDlFzbX98faOVb
Lxsevm859WRIci6a3zMkYW39E0IvH5uqZcNDmbJ1K+BET7kDgzxHB6P55ZZ/ZAaHDLqxG9Ze4Bq5
Xm27DBx4ZBw4hSwPVeLKhvF0P3cksAGw2H1sjq5Dvxoihe6SL4myTq1yT9mMFqaE5JPyNw6+lRj7
n26GjTtt5kNLVqAXVH0de70v+bMT5xs/f2U3LNsZPq7tIDNghuaYHkjq7qW95Xe0tkwXWxlFPpVZ
vcTM0L8SKBCW/2xdBFe/CzyPbvz+tflZ1DfqMfb7oS/luYuHcO6PiER3V80KXbMPfoHFloZpk88n
aNid6pGfqTUdDJDPw+g/uh3Zf2gNLSu8ORvmgpEaWwFmGJ8SaNV/kW6OKg1SWf/Hx8ZYbAUvG3mF
G7R1qiT/3riw8fOmBoqeFS5674+wspS8xU5gjfEQVpFHwQYChRGdQsuT5O3GFWLt6df/v9pnirGc
JJziYHPoU9G3Z5fkh/d/+Moa+g93Oi+yeGbkyhSEDmP7w8/6KKN3NH352PMXG0GZHqxHSsVJeAMN
Uzw37XQNs0+Jj9F8bJn+p1ukC6fxZihnMm0dUHoNNHuocshBki3Vq7UvsNgIkLLXjZ5x8peanlwN
bmXKPvZxl92hCYBHp6ZdfKpJeTcVyUWk5ca8XFfff6+E4LP+/7pJY0fUjY1Hx2oMMgC5c08E6ARs
nGIrk7Is0/fo/TgWnDtwRFIUCL2uPVpdMn96f+X4Kz9+sWknq4NHmErzs+N0kMWcZ+lFieYCLiow
tAVPFAy1oTMWdA5RpHvJ2TQ8vT/yPx+BN+ZtWXDTvW9oMkNzZhZix5MmzLX3x5YdkPAlAx8fvCSv
c8mVPg9pNygU5qL4MTLnd9lCcbeI240cZGWCl3U5dJLLLnNtdW7L6Q88DCOLqZ/vv+PKvl+6OquW
1FPLcbb63rhj88swJgd7+iS37kdrX+/6Sq9CFrU93Lv1kJ6zaiqhdtna5MK9SR6lz7tnsGX4TVxO
8aORPnTak04UH8KSuEt+twCa32ifwz9VN0dT6zSgOnuY7Hnv6vg266HA/P4Mrm2uRWQbrKGau1bg
Deu6vorJK6gwkySPmpjyjQWwkkYsKd2+yZhrqJWepfZIFwADOJ3suMynABZ0EHgSVB3s1nhf3n+l
lfXGF1HOkvB8zNpBno0rnwgkQ8dsC5u58uhlK6OZYiI47eS5Asy68vV5SGD59P7PXvkSS0orBK8S
X7XYrtr3dqn6hqbxuYU/wftPX/kG7mJSRltNKulxZzLuEMi+CGoD1iOsGdgMW6fUP74/DFvZMf/+
/2rHzGl79aaB+tHXr/cna3d/q57YgR0ucAgPi2AKcTyHVXCJw99uUAVWAJHyQxLy0IlUgBZ/0EVd
ZJ/d8/wZJtaH5maqgjqow2crgrJx8Pv9X7ky1Ut73NT3QZq4puRpz6B5Ogyh4X2xTx1ab0z32gjX
z/B6GnxoV+b0eusFAl2P5pGo7g8ftligK+uQLU+VRrqTCwuAs54TGdqm4U9wRNBbHbuVsLr0yZ05
k9DkTeQZ1rv8j/ANuWl9QXmUtigKzXErTtydVNRAaRvVSM8PlQuSOYDE874smKtClakcSrCQGn6C
O9twGpAcbGA1bWcFOeQuW3ueDe53587OGWpp/je/G6cnYox6yqnhM9STsuKXZ3PZQq+AQS4OvTBx
on41tCHEa2u9B1DGhm1r2zefoHfXzmECi/bIGZP5MQerDhL8TuredJJCRkNn9Y0YBZyuCqZcKOFL
r3tWbcctUNy94ldBs3435l4OuWnJ6XGshhiWaHT+WUCi9r4oBYJ3Z6tyz/w6gcq4P1eR08SgxPvm
CqJBqfJz79Tpriip/GQcCWlWNjR76kLYv+k4nEnKpD90fQXvVUHJgUN1L4DwGQiZLRW/veaq0m85
ZTS5loEtnRerm67L54vvTQZKsUZCIHxqnRD0TXqizB1e5rooDlmJkvaMXlkI8Kt7VsIpf7VJXdzI
dibfB1nxs3ZM+9ikOv8RMy4v/uiNcCoBLfQA01T6Q6ja3s3+IMI2TfWurAtjwx+2anZOEsPJwPa7
GI4XZZyGwA5JuFWAm3nbiqZ+4NxDCwGGh/4fNtj0TiTW36qxQF3qMEQLWktEU+7cdxNvw7kG5Whq
Zmj9CO7xL9B9cn5pYY9DGNN8fBAQfPtToVJ+1rk/nVp4v+91MkJ4pZdJe4AMb3JizE3uslqaaCKQ
rQoz14WepZmm4jH2RBZSMF6f1Fj1j5lT1t+ZW5X72Jbe19HoPo88kgKk1pTFMYVE2E9fJKB0pZIh
TYcDBfxf7MwuAbt1yY7wmoYoWoB4b5m6eKS8HMK6d8uIm6yEKnObdPjnVOPUIwPkoad41p+s1uhP
VYll0TpTfsIy7XSg7MqBD0Vvz7uubabHvkyLB4h+J79VxsmJVNiaIY0rA6xXAuFMdDVBNYL1UvlV
TRASkxCEzkKrtPm9DYtGiIxX3VlYWX7nmqrnQQJKFchcicJHLxQMFJ2+gvd8gYoR0uy+0j8gJFkd
Ej+Fk4rNOxtJ4tSl9xXUBF8muPNEAvrOGSwNMKcBDkXYhQjjdaFPc4aaaGtuY7DsEmhhlyyBsH1c
OLsYWv7TbrQLJxQw6+uhOZ55R7Qg9MsMnYyf9QhHDFf27Z/WEFMGJUAoZeBXLrq4aeVAnhw9WtRE
JRiCJRnivQKdaCd1ZS4JBI9eCogT30AZuX1IOdI0lJvLVu1xJ6l/9LV3TW1hA/7XbTVBWU94ZO9m
nJ2ZRd0dyvrxM4XCLdwLZPldSTMc09L+lnZled/D1eiYAbX/OEEX7aGVcXLfThY5Ou3o7Ma+c051
l1f7BPsqKnvIo7DMcY9DRasDqzt6r4qEnDJLDSG96rLn9jBFAy/53Ti4h8FYUBuPi9K9U2Rof4us
NADTu/Fzzch06QwFClLM8wG/U3xDWl/tXYD7bgvaTPA3EbA7gOU1SimRcNqzr1l1tqseWBHwKvtD
7Ayw/OFemYRJNw5+5AzGvyW+Bt2e2M8N9EoDkDQy0Ls9cLyLwkQQBmUebBboBKWHvrZ2JDV6J1R3
Nyql/0BD2z1KWv9tfO7s5NQV5hhDeHtnXVWimpGZo/FKFx7lQykeEy0ojCkt9reJx+xgzQmcU1ra
6HDqvP7GaFn/8T3XfBaToyHTmBYX5dXzwXMbaHf4pgHyfMrOeQX4aUmMfVvWDjqDU07C2gZCJugZ
p/dlnNV7Cy3Ro8u5eHLYRF6Y65AjSwsYY/Q1lPytuMLFPdbWHi4e847IhHn7OPZhuUQEtLwhUh8I
55obOJRdFDRTd7p2JYVZgAeZ4NG0KLdMCP/fbJWTT/44ZreJopDZF0P8xcZSvU0STc9GwiWnniZx
nhskvTpurEjoSe57SepdUSTZXW2VDVjJHtvhC6uvtUjJeeIO1Ki4bm5mV8K5JoOUVNiLVsFeGwcw
RM3zGwmM4q12CGIPiW3ncaD+dORZ0hwsnsASo/bmkwW7m0jbKRgB0ql+YExYKNadn92WSe5+9xMr
e3SZ9LBspnHatXaTvjDoDMBuK4FHDQwyrbMoG/1cpTac6bxW7ouYZHuXS/j/sM7/LMHPf2oQNh6v
ctMHCw/fe3y0bicKmXOFOy3sU5K0DHLP678MyQzp9lHpNLSZ1/2aPGqdbTcVX9AeKPawiJJfjEHO
MLqQch+BZbmF30EMFrVXHQ0ZUkCC5+GTn5viTvYJh/VP1fyJnVrdUVapb2j2ZGdrMBTHqLQPEy6c
p9wkTgCxgGEHBqs6wlYMXluNNerbxKTFQVjE/e7A7rzfW/WE3qBbk/i2F1p/TxqrPgiTWlU0y9j7
kyqvPSpnhgNpbqd3Y1a2SVDXvHq0x96HIQssQOy6kp8JdOCsY5v34mkc6/GSz577XaM6+NkU0Nu3
1Qg1/ITD7kgB8xEpkhgTqcbD3Yjm6VevnwHWceEiTh34jvtgXuyyQdEdgffCSVtOcogTC7YU1sjI
3ufZHBlBf6cDBO/b4lqoFX4D6Edn/YpbHHXGm2YTjB3kE1KugWaB7HHES3j9JKC8hF1SI+TXFexQ
wKV5RhHE2Zew3MR1V9Z7WZfJF5Y74lzAR+KUlCaNpo41e1DC2wNzHBvKDkWzTytYc9VIZe7nEXMp
jG7DEgYNtwbCCXqfdG72oFxaw0JRV2coFDkXnbTNDoffDL81Z0B60AyTnmFzC6yqn8T2zYSDamdU
By8sVqGPF2voA1TqesYik4ChbmchOkIAJLymJE8jWEYwy/DhUTG2foskglcP4LmhwgL79F2WZOlf
mL/Ol9pO2gtFNzjA3b2+zSfLQc3ZtuNAiELdwVDAp9h+gFH+KlQ3H0Rajwfe1fw4JQ2/Z6TTmDrR
HSFT5p3kxHIEGDkcK5Rz8qj1Bvu3lll3X5AcuxNER1hGdVOJ41zprw0UShAX3CzfdRADJrCgyuVN
Qri3R8oBBu+QFPluHFtogTSZ10UTVdWOkgm81RhnTzE6bgWUbTJCvBxGudDhq+Gu07um/jqwrIQj
BMIXvHHdynnoJuSZLkSZdTibHsemaqr5d6wbeVckUDvz+hpgYAPUJQy74NG7y3Ol7sDGBJRbxHZx
QJLVFgH8+sC+7q3J+JcaZmGWRvkojymU5hrAEbtMwOutlFVIcV8tIrTBnXEfK1y993WNvCqYK53I
aOYFDePMyw7OOKg7KOH5PxQl8e9iyqvIyyw4E1BHP6KIS47iWueoZlL3Qe1M9L5C8ejWYTLbzV46
fKF9b+P72TMcPSyekTuFZcNCgrj/tUyNeLYJSBclzdsXmaIPj1lIk0M2eSqCSW8DLe7Mu2g0TcoI
qbL3mVBrrnZ1Oaiv1yovibhrFTs/q/vT5LXzvcjn+g/TBPCQzK7tP70e+N0UD9X1/bV1YzspkvQ2
ZXYD4F3n4iRNoMuTenN1cCf03prBcnYOK6FuTqDU4PlTEsFZFMLEBcxEkA3jOu5Lu4fDjaruoa0C
//fUNsiMOmZgdpcns/OnLvrsJlfZi+9IFlXStuFG1UGXBtVRFwtes08yMTS7EHvAhXbONTR1HFrc
j8Kx0FbEZSJhNoVh2+SlO4iNsk99C/fiUp+TScDwobf8r1Yh6yyAZ+H8KMfa+5o3fAyJ7TmHFvrO
Iej/6slr+upC/GT85uLWVAGaA/+khqkRQnozTCkgrjT/Rm4Euw+C+8B3eAOX30YrTXng4By+t3LH
uSG9PT0VnSkPMNahT4Ypck4KN4UJGY8n/KIE2TNTcGvqRGbdunGT3jmDwGdqx6s308FzuurOsi14
l/lZd7A0A6YEe86BGZEnI/QZ+qems6pbLx/mL1gMbCexT2CUofojjGKnMy5aPEJWXV657d0eeI5x
1+HOdqPHLo7YOHmfzaCnh1xk5AHNi+GUo8gXtVqhYFJmFczeDJQkPCVhfFHkUUF8Gba4UIR+Reuw
zvJpX8zEgRKXz9kRWmjmEzhVEh6Ec/GUSeaDTcOmC+xy9A7hFxbbJaodMzoZn1Vd0AsWe3zJ/sfZ
ly3HjWNpv8pE3aMHILhOTPcFmXum1pQlSzcMyZa5gwBIkCCf/v/S3f9MVbZTmvCNo1RKMbmAAM75
Nt9EX7Wu0OL0/GiB/YXaRS6CVXk9AC0e/HRXRq27IFjWkhq5LNu8m7PnICfdERavThkjnLLZICVg
TjrJ7DryNHuD/w+ifeHK3wfIcGv1w1DAW4E7znCD/ZAfxTz3DYvdCXFhcOJQq9rnKkEsPczdKLKf
y4XNK79KKmkGRA/q5kaUNTsQGVIFdlbDbsLxtGPE+/PoQcSzInDw/tYLnr2Z/pSQZszUPsqwyHaU
lMjB4rkNDNKupvxgqW5v4LgjNjwniH3SDM2UJUx4wpMx8qnCZWDqr+EAnK+LaLATrKOyPhGqQCAK
4+atRNTmo28ciT1baLCdE6zQJXZgIkc+Iwqz701N7b3biLpcd0EzK2xtWv6I8Tc/2sBr0biItEXu
ESZihZrbpIk65fTCESqPQ5HrrY08g9l3lEjdwwcd04/IvxtmZBXIYNoqkY2YAJqIHLpJTospRN5b
hJ7KUyOFg7wtpbExcaneTULBKwnLU/s61IzFSHGXyHZM5d4JfG9ZYpmBUNE3823tzuy2RkpDgnDL
YGUcQYD/FcONLaGYTDQX7RKr6vyatqa8CvrS3dAidG8oUupfO8yeoAQac10j90QmJh3bVZTrHMHs
04z9RdgQ1LAN4wM6zVnJsO0DxzipTEDeeFHZdjWSIt+ib4F1GYmjQGACgWeUwIF9fvHr0CJhk+kB
fvYdaMMDOi40pv6gVez47bVFWZGMc1hvB+jz4X4oq93Ic7oe2rLZyMqdXsFcDGMUbI2DqHdYy7pB
KVfwzkOKouimb9xyiOcsfPn3mWb10rNVtrBzqFbasGjNMQms8qCbvqYW2yDMk3WHZFblHOoeAwsJ
y9LAnhAETJrNiDiqyq67wba1TXKfOYsADYXE5EF1K5AAlaMoyYmT8C7lrzlGaYJ9LUScJ8JXCQu8
bU3gYRWXtMoPdVoPG4Zu16amjrnnk7I78BXSBzXXFfoLri+WFLFRoc3bddB05YqPAVsEkcPXDsxn
kEdFmm6b53rA8lQhKNYpFcNoHooVMsX0LfK4izUt6uKx9Bp3L8E427RZBh6zazL4fWKWbie0oICh
I3RsHKedpLYG+8lziwUKxOKQSSeEwS0MrJuyR0Qv7+WPKIAiKR7ytFhVJuXIHYCZbGKztEKPYIBq
CKkS/MrtCnpn5cCvC4NZMcnrST17yLO4Q9IPcvLqPm9g9DXUV7I2w6IpnGgJk3Uk02Jx3BUA9cGp
gKF6EQ4uoq8cd2WiqH0zJkQAXIMY2weVehwBoKP7JSgDgaaAhzkUQtokb0oPIXtmfndTASMbKht9
aEIC6KXqnFVkSLXB220X0nbDvqi4ecqrwj8KJKVhj1TyALyaGZFrfQA5VG/z67IL/ARcgODoqand
oj8VPvmTp679Kst2DJrHO58F7QvJRvY0e4EPO7UBXz8o5BRqOK7C9MaZV0acdsA5zZfceHBvRC5g
9oigILOTkO9/yeHu+aBHV77NgWO3wWCrDejexVKVrgd5ecDuvRot9xqJkVuhJqT9lki3HUzLDtzz
3Gst4HTHe5PfsEzNewfBWEsdqfo6HGGzieDErH7BK51eg4itF41PEeWHqCwU5FFQ7Rs+B3h/apib
ZLlcVpGxoL7PZjVI7BqRKvXuyzqNCTqH15mwfO1WgbuonUI9I8+tXhEo0pBBfEpJ1EStqrEsULaH
ZleWU33DS8TlKFOYNxLl5q7WQbinfjhtcppiMzZPLronXkR7ZDa39D4SJrzhNQHyx6agi7Ezz1eI
egkeQQVtNlMw+ffKCC9pxsaFyzbtgbE1FqFvSHk06bFFcfWjyEVzT9BNv0XRDauQypWPgaXFBk1K
JwHDelhW6MCt0qGHV6AqUxYj7snbuYWuTgGeMoXVYztsJ1SqVQJ7Q3UFvm+5DpRfbByvwo2zsNcX
yKFZNBneddCBUPvVIoX/VNb7S7/06JcZumCGmRFtriRoeHjLYe91Q1sIVxrK+I5SPsJWzyPbHI9l
xZmMNhLBwDuv9lCwsgnPePa12PoFLM6mNPCx57EZlDzIW1jolmINkipcshy7Ha3CZjuMFMIDn9Pn
dpIIWy4UcjTrrPmOiFoqEX1WuV9CGEovBVo58J3rxa2Y5uwWbSjEAdcUqTpO1xOwOPw0PrVcWcyt
gQVO6UBSSb2SIfioDJ5SZJ1cMVuSNVgOPSJdbOZCvY4oZMeJ8umgfSBeMfog8OIPQ7qmpwBDOYxY
fBUJp0TaQiIkEtWbM4TdC/dL8TRabIstMs9e4BpuHooxytCLI/LKGHaa3rMUWYA+u5LlYI5Y3XLU
+kG9HdGMOQQokXVctUr0aCta5Bha4Wx6r5VbaPftSjtofINQmq68kKEGtJV+o0ONzQ88lpECjPQb
AqfSe0TA5kcf+RhhHDqVOYoJFhXXXEu17iPQ4k3qDypxfYbYcDcQD5bgvW571RxCBjKSQB/iFqaK
+QOBMOZGEjfaegEpVtbjw7IpEP84i0rgkQhxN1dyXKsuzK/rWrK1jEZ2r9HGfRSVoUnYOOapITMe
OeEuwgKDoXp3CLbSqHzDDbo13Uldh52GyfmXEhGxd+hTg1LqoIUzpxVEvFij19DIzSv4eZu1rlLn
DRaS89oYjbbrFMqt7XS6QMVV3sNSNjsgOSe75goqYyze5LEcHXtbFESsLJ53vuYIDKpXsHPFBGlk
iy2rRKF35VGM2BIZPv4SG9zgLWxTg4C53vjPDaIt6K3b4AYnwhHpIxuF2gfwqvmKHgwyZdCClN66
xgLorzjWma/exH2JF3mI3IRV4fAVud7+Q8E9ZO71ti7f0HP0XvH4si8hFUjDC/M6uIGjqdlgXLhf
SgabnTiUOX+krh32Uml4tAtOH1NkaYBn7yN9Ejs9WGWG7aYrhxw6Pzpf5ZUgKy4rZzulTvPD1NTf
w1m2LhYIiOi23cyBeuI95psI2eAPbejZY2uBWGIokafB0OZL16kAqY2+z+9Cvxo3/mSr7xkdmjGW
czhjz9o5qG4AAMNxQeriNpKjeYb+r9pUxch+eKADJB7sGVcf45U/Pbd+ReU4gxMlTFkxrYRQRWgE
B9cvZe0cQsTPlsglTnn10vQPJ0mgsPD7nMySuGbv19UnFIELYOO57Ew4qpL54BY79CS2HYyJBk5+
Dyb1TvDpn2BSv+hCg14bUOl2Qnfy2anBwMx+T9mPxfOvRx96nQJAwIl3foEGerMC2eb36E7u2aGL
iUF1k7f1LqwibOuaW9/9PW80z+V/PetMdToXHhhD4I0KJEGRH25evfCo/uTUL0HTZ4yP0WODRV5m
voMGqtxwp8TKjNkuW9K0TH/PnMlzz0id89xNLMjcCi1eGEU7HKERoRiRtVwMevHxS3GB0eCeMRpc
MiA7qztpFyJ2HUzfXeLHIhuWFIY0vv/j4y+5MPbPDbxFiqWZpUO+k3OrrlLAmknFs+yT9/rCozj3
7Aaq5grPY2IXZF14BzzktKgQbzkD0v0ELb90AWczByLGrGmmwd9i532DruG+Ver243tzgSVw7tYN
y14fNl9ASuoUUz4q9ZzabUtuRvOZcOQCmeTcrLtoEVZbEEfshgBG8zE65M0VmSlb60bZRRMOOQRv
Xv3SGwFmiSfHT27apSs7e7tlnsNUOygFjE/ZuirZizqlnpQz85GvYj4Trlx6+mcvOiS6TZZ6ttzh
4MNdNwTPdEbuUdVy9zfH19mrjoZEXeuR1zs00Zq48Cv7atzZuaqiaF5+PAh+slN/sTSdu3hPg6dB
xciaXTnQ8Ei0wpaD+vlqmEoPBWnRe02cEn94Kgul7oiZeoiPrb6Ca5jz0PGcXUO8E6xLbARWrYza
1VTNfBn4TZkMovMANfdkj80gCBzovKFQcic0Gil/rmq/PjRIp7AwmWP1BmHF+mqiaesglQQt/Tgs
Ck8sW3SCdh1IYQhggdNLvpgRZPGCrh3DHgJ16m1WdiG+9MHvx97dIep9rNaq9tCuzsGSrEBYjE3T
2rjEYNxMWU4QLlC063mqmg1DdMAy5G63FHMR7exUioO1ebDzu7R+wvynHwxjCKt30ZzyqgGYbelQ
VAL1eDCCRTeZh0A6JEZnq8ondNmD6bCB/KS888mAnqxo/YSQMV/UqHaSLJg/c3T9+Qr9+2Nzo7Oh
YVtg6MZyMNl04+yisPjhEE+i5SDlDpnVQFMQKQMGSgYQAr6ig+GvQL3VUgsQ3qpR3iAmLmE8up/y
eUy0QTCxh3Ku6PRBFjUy6fiu03KbI5MidgOuY7fx7quw/OrNww7kCZuowj2osnhvfLuYmFjDRQ4A
/EznOMSY+a29i3NO7rV1LwekZEuEEqaoTxGDq+T645H/69fXObffQPPduE0xSfhiz6A2CNAgAKre
A64JPjn5E8H535+Rc85uBc8jAjRBDXJw+yXzkTaGLnaOehKcJFDXwidwd36P+u+cW3FMgtQaPtJm
z9UcHl1mHKRuIk37kxn10s06m+tacIicEq2Zve/ytenVshycL2HwWQzJrydsxz8bzdC8h1KUWu0t
5zC/KQ4OWq+qylcAxD+xL/j1Quqck1ip66bWVZ3Zp5l8TLlza+fmk2n618ucc05YrQpm/bymzd4U
o79Cm3SRSqSa2QFQ/0zu1BCQdZXm6O/CiCX+ePReiJFFV+av20xSAGDuBYbvzEpkzJcoF6Icd88X
BbrJhrADqEDjJggmvgtUwDfV6KkNEtCyLaVduFSR7tfg/szLZszIW26og4arV1y5ozkV401/pAKF
7wDkZ8MZggl1kNJtX0H4BLFxvVIlEG4vR3zRnDk21rbw772AiruPL/DC8+Jna3gQcLj9oRjaYyFa
NWZaC55/wme+MNr42WAe0blnXlv3e6s3YYHwMyxxyj7V9Pckv+Dz/PXZwGS/GZoZAsSZPKAJg+xS
2EV+5q104cacO5SYGm0aXUcg2NQWXIBxacvP0pV/vSV3zivFEhGzaD+BwIMCJrEMSKJJsfgT7AxN
4tjPvFkvXcFpkvlT1UhT16lC+Hfs5QBIomDLvGufPh41F+ap85Kx6CzJ5sk2sDwqjz0NDkM5HqF5
+2RQXjr82cghZV5GHVza9iaYFj5CYkQltxR8ht87+7NpEGmtyiKNz+wn+Vb7azdDr+mzYXPp1M8q
urxNVRQ12QgSqAbixcW0BMmBrsaKZr95+mcVnQe/xGosQrlPSyh9dCeA8jfAv1kFlcpv3aFzenqO
OGtdzTMGv5wTR4IMyt/rrF1+fPQLA/OcVy5LQES9FiCwlfbZEL2mPPxkjbiwF3DP6riu9QLgTS2W
H+DKcZ4BLfa6JHXH56Dz917FAgDv7PXj6+A/V4FfbD3OCeZEdwq7Vab3ujTNUXPfvx7TUslYpdN0
PzcDYFgHWOq6g28/MNp27FYCDeNnZVPn2COSRR5KXw+7HiZMN63Li/sxUqkLmuzEXzNEjcsFShE0
wPOcVu5PU7HNqJTzpfUqCkiehep6nBWi3oS2R9kh2WwRATyE+4Uje5BoO2gJAYUOBvwTBUQvarzh
nntNdiejQCRlACvfmKqJov/bgAYKwgqLME93tAAzpcHWwBUy4YVLX4DHhC9FZJrHQXjdU40r/55G
aC0C1SGPeuZg9vQW+tcBylek4Jw86SjYAnlGmh33iAJBHFtMiornOpilewCg1YSx4yAHctHYIQiX
E+i/ILI6UQ82SsTdRI1YRcEXNtM3BfuCXYcFJRHT0B2GJqAmbv06rwCL1xItGmK3YZrT+8Lk00Md
OGzhoBm4icLoKwLYIewqquFdQBt91fZutNYeur1NNR9BSn8a+TTsYCcQgfEUTbEAu29PMw56dWa2
oHHAUxHC4UWKdT9JcSPwY01i9RMaBnVgVUVFnUSzGFYN1omael9blHuxO5K72RF66SNmm+YI2LYN
1SCYlfwK76tYsAgCDiUkYpY1A0oXBvCnY+GCMtqAN5a++H7tLFTJiiWMZHgcYkoHr7Jpl3POdEwm
iRs88yciELeTkf4q92dyIANoVr3Lr2c3xJJeFgiaa7SCW0k0JWgqT3GndZDgb9CfBQi/ICwbV0Yp
GIeS8Dv2O15sjffzAsn73AtQgAkCaseo2MFFOfiqbe7FZef1cRuASi1Q3rbxpBHXPlYeuIY5glb9
IrytFeLiUnDK1n5IwmVesO8pCZqXMoBsIqqLei0bm42A0Wx4UxA2H50Oj8a2PjmgB95cz8JtN6Jw
hzWl2XsJ9fA660EtTN2bRqKF1UbkLu8rvNYgPiH/CiaRTuZpsL2yao0mIdRoQROsu44O4CRg3ITY
48GsJhrBYi09H/kcBobAbtRYnHpzzzv/Co+jS9pwaq9mLf36dOinlpGjX3HYRjekuw0qWoOBl7k7
0hqpE0vTb5VqshWielAvh2R6Haj92pFcbqc6dL4UcwM6LAi7yH+y0ZJxBfNjvHxuUhomsaVU+o54
8Aegp3yH3gf1uENaPFDEaN7kLvYGdeQiuJq5oLshU3bbWevFTu4/iaouF2kx8HgGfRKMXA/I0ZTd
T01AljxS8477U7PgWVOtddSyvadmtlBe/dQNI1k7os7jvGjrY4kpKGkGH/+EeQ+oA/YB9Vi8tyq9
J1HbbZwTxG/gSBcHMINFCAXobMyTj1Oqnv1K+ZtUM5gb+ARgt9NBNuXJ4Gqa4KqOPWaGZ6PsUmv0
mSFqUHTdz41KTsE5iQeTO+BgzH1EVaVWfmvqhbCkuWszJJ55GrxJkQbRLmgmhFehZSG8CQie35Ug
/UtMIVXrDqfRz9tdBUbAVQgeF3yYQ/dtzCuMSzUgkBjCsRif0EvsXAR4wcX4KqSEEqeu6l0eDHyO
Ybk2X7GpKe861xonAfrjW4gjmME7DyaCgFfewvBZbUgw/shtCWMQB9eM3X6TYBoPEsdFyCccrcOt
HjT5NoVRfQPiX7WcdFruRl32ZeJaT4NoOhXe0R11LTZeGg7XBZKss7gFcxkZY315tMwBx6yJqnZd
9GG64HLOH3tLgiX66Uj9G5D9gtmoX/dgvCw4GMXv3UBYm5h5zLtYSYc+wLmkiAl1+GYAKPcKYNgi
lmhy+EODHA4f7jIWXEXRhf2G+6yWCF/qYI7HWiIOcKygKxfFLqwsXZfhn2y45b0PMQwP/CBLWqcE
xXtIR8TSj10EfQyaQvwmz5vohQb2M22p81N794tF9mdm/J/2sW7JVcbRENurxt2AXIz6/mCcZuWh
76QwHTcCePBBqGd+miO/SZCMi8IuQ0WgrFKbNt24RYD37gEp4Wk0AdV7QB23buwTeIRLG8rFoJ6A
i+0gwdpwd91p7zAOxxTvmw8xC+Qeun7N1U4iix6u15LKBSoZlvcrd8huU2VhkCfjrldxCt7txFEq
Xg/uplCxGSiGIQgkWI8RchRL/dRSmqT4z/TR7+IQDEX1o6TXiHPEoe96WM82zWp2V7PYWWfejNUy
8DYpUtPC4WHMfnjtfBewGfyMLKmyDZRU8dyh0RQd0l6uhvGHDFfMjqsSXFjqfm/dH+BmbNOxXFJM
JtEULjxEXqsvEC48ihx85gDI8HNEkf55VUAgAbKdHNMkk0sEP401OnUn6/pHOgOwewDYnIzZs3rM
CdwR40wuIIJteRcTrRe+T7CwdPGARFXfmg1JkaqKeccf1k24cY2KwVlFbxgy/SMUf8mUQhcElJ4v
5ARtdbpizTHTYTJ5B9pcCefosAfvZAxBoKQ6ge561QNZaOX+lOpH7atTslWVQTsk72R46npDsFIG
eGqr3N/ASz4DW85Za3iAKdDs/W2L1iK+DfaGRbuAemNR90sfayaTV8GImXRI2uwWjWzIXiiEVWjh
cQof5SZRaCblY1zOmH3fOu9K+/6KZHg152oxguRoGgGxCF1lgF1Z+UXKB6mHpPHGhYQ+mM0CLTzY
dASgoT27zaoQZOl2Q6Lh8KgOWPUhIzqk9gWk8jgX98pZgqECuenKTng+9Zcx3wce2E4wxMZGv6HX
ysRQ+6T5SkOqQOxLON561MPcBZ45QkAdkLb9cow7O2M2ueqxZQDv6Ltbr2t03r7CfkZEPyR5Z8U7
EvJGb5+qYYGe0yd7+0sb8FNd9KeXlTI3g7JRorbyoJ99bfceOL7Q+8SO3Hj94uON94XOwjmsyKJI
IIs46veD0HfO0C8ELcF5ycR9HWWftOIuFSlnNahTwTIUHDeIpVzYxmP8dvT+47O/dOSz8pMUoAzZ
NK33I23hsYKUXWiLPotuuHRrzuvPsUKeOqg5e4SxfOOV+zhKvQO59+ucT5/UWBfaF+eIIsiWLZu7
atyP4JMGtlmAlQfy6AskULF0P+kwXLhJ54hiZWsRgUPa7Mus23gievY6sBl+6wGc44kd1+48FVWz
HxW8Z4uY8s+q/wstSn5WfmaRm/bzWIz7pntLgRUY/qDdCBPjdPPTMZaKuO8+w5Qu3aLTEPjTq+aT
MaRAdus9mRXfaE4mzDTeZ/5kl45+9iIzk9bTpDD+y3GMM1jBOvzLx7efXRij/GyMVtjj+IVo+33E
U7gaOwzmbWDKbVCNbKFlXAekfRyn/ntgIJbV5KUEP4eH2U3hpncwZzm60XSEnc8nr+Ppgn61vThr
p3A4EtVDgRmrjAow9FvIhuqaX9O08JOPL/jC9Z4H2eoeRLa+xTd45XSEy/lN5zirXNU/REieP/6K
CxdxnkAKoV5ddlkw7Gf/OyMGy0O98NJ88fHRL13A2bAmdirC1NHDvoro19bKe+zdYfwrItgfj+aT
dvGlSzgbzuiTR5bDVm6PYN4isQjPhIZppoh+gGHrx9dx4fU8d+WtI1CO88wZ9gw+pfE0TGuXwYvU
4cUNVvxdC9Zw3EXY8oNEVX/y8C+8R+c2vUgenaSeJNYq51bVCgJls/74an4e4hcj1zlboioCZsE4
I+ZONlF/5SkyXTEXMerJUETtky0CmhhzBxKorBbgNkCxXEahvslUD70pRf+HQfOc+ShYq7pfZwK0
fQtsxVmAt1i9FpiCbwZ6AqYH6rd5UvIZdagPQiiyAbsmQMPI+yyv59cjDJrYv85lSJQMixYmBPvO
hAV0iH169LKcrcYJAlIKC9mPb9mvv8Y5T08tOAQWOiuHfW5hFEsMvwXFZ9N0CAxmmfebX3I2vUGK
Dx+1yh/2cGjWcda5X+cxfR2Gbkn0Z1jYpVF1Nml1lvFxwGnvvew6ELu8/P7xDbpw3POk1Lnwa8aD
CW96WcSi/4HUu0/uyqUjn4E14QDOumI48qjerfPcBZ/wtC4d92xucoMswtJncMb2VQ7fu6n7ZLI4
Db1fvF0/V68/La9O2odyUh6s4fuDh5cktXuff9I5vnTSp+/807FLbG8k78HIFyiwovSpJ48fP78L
2++fJld/OnBhWFc46PzuLeuO/ckZIxzuu2xez2gGEhbsQg8S9o+/69JFnE0/BWnBuFMjZtMZ9SW3
exjufcKZunTvnb/eH5uftHxgne8N/CnQN3dTcM0901yNnftZNuxpgPz782XnuVCuwya/lXO9pyk0
oj31jllW7lOnOkLCcy06NLI/vk+/vhgWnr2reSGVG81YPSMTpV+iqgkAPHVkA8Gyt/r4Ky4wXx12
Nue0CMeJ+IwBBdLzFAcK+qSeR0+c1kdfAnAd2gBCfP6YRcEmA7UJHgvoa+ZQLbafxZFdmFvPs10h
wIGdI+i1eytCrK5hbcEqkp7ZZaXOjw3cAe4+vtgL4+483bWXOQlMgVW8ht9Bz55p+vbxgS9sD84T
7HXF3drrRijYsraEP2hgcfiBP2e8aK/7Hr1vhZiKPC6g8z4SP/3Ml/vSBZ1NYeBHz5Sm4G5HzvhQ
RNOhZcPDx5d0Ie3Boaen9ecJgUcC8jJMj6wxwQauDWZdNAoSYQohLTwF0IoC32RcQjMOMVmt1UpO
kFh5biO3jM1AABwpoO4nkEqJk8Q6lQ1JckvChAa+e43U1Wn78bleug1nkyKS0qfScpyqJFdlWyV5
3v7eHuzcLT/S2hLu98Me1p1HKMiW1NG/B8ae++I7RZWVQYhJUGb6jnnRGm4ADxArLj++J+wnFfjf
pynn3BAebosZq9wCiKbU+Z7ILD3wFC9UbzMPG4ts3gsXQZzAO5pHoHTuo9C6ewvroEgBqrlyiGHi
UPdx5GUGzFxkRY6Znx6U6selyi3cVzAc1sHUhXsTVYDsEAOypsEMDxugGuEB9PAJXX24xd36aEQv
y16pbyUWcpkQOoxbm2LDRgMNkTwl9lD2EzlARMJXGdwRbpnV/d1kmuB2Nh59ERaRtwtVBNANWKiS
Fx6E5895G+nbXhbeslPt+IiCMCAAk9rwCfLKMJGzpet5HiGShEOR3mRjhnR4qJEaNNIce61yRNTk
trWveUrNsSvzaC+oym8nTDyL8eRxbl2v3NfwqrmBXUsI/KAYcKwpvWodoPSZGqDaowJ+UdIAShKi
rKCRgj9XPulXkcnuDr03tgzaUL5C6KaWaQn7kQ6RJMva6dO1aKvoFiYDZG9D1SO8onO3Bl5eyPEF
UFJTVq1sP7tPucqzVzSvgA5kOljok4YIEG+66oYChh9jqleTRlMIQFC7YKE/rrICNtQ+TI+gCKkk
omngreGULp7n6ETlcnTmaZmOyJN1AgkdbCrrIySADdqoNE8yQF/4YlJuYVELFLzVOhkap/gC64h2
OURgZ0VF4KwCNKQXAnrRZU2kXHI6fC1B+VzzlrcLC0OglcgRx0FtU+5Km5c3I2uiZYjs0UWaVmoR
luZlDMf+prdpFzPV8u+hbuuvIDGp75KOaimRMsQBZkAm8/O9+M9v9r+y9/b2ny9A94//xs/fWphU
Flnen/34j4cWrfvmv09/8z+f+etf/GP93l6/Nu/d+Yf+8jc47r++d/Hav/7lh6Xoi366M+96un/v
TN3/PD7O8PTJ/+sv/+P951EeJvn+9z++IUYdb879e1a04o9//Wr7/e9/OAzz3n/++fj/+uXpAv7+
x7EQ2Ss8nvS//c37a9f//Q9G3b9BkB6EIaoMBxFEmPDH93/+hv8NJvAe9SMvpDQ4bXhEq/scf/Q3
mH7hwxHsNxj8Pk4TZNeaf/6KQb+DjurpX99x0Kz5/+f2l6fzv0/rP4RpbtFN77u//+H+JEj+7zSG
0wp4dPpymEv5PgQPZzu7pio8hQaoWGOzcJ1yMJUBHEddPkEsR5ZtUAFFh45z5WupYlu7FC+6PIbt
vO+AltgCyn+YRSkC4lQnIJY1CwM4qMuARA8FWfS1uwpT+CVk2t8g8+UHjOpxCHhw5INaEJvy2LX+
qoRqOhlAjG4DdzNDJy0LqC4QDJ+UCprtsPbgQeEl3CAb0MNXFY0XRwSg+byCtcC9ItVynINto49V
xaCxal5Ciy1XkAIzLJgCw9XbRE247fRbEMIFg5wEk2D+NXCtE9m3EmA47EcaJLoDCSmAxDVVtkJm
w6p373Xo3PHUwSzkbco6WDmBgf1VfTidjIJqrE7Jcvb6q8EVcH3wEuU14FZ7wIQW3twnaQGaNiAJ
wPTrQbh3QGG/+nV7FNFcx2lmTm5bcT+K29OxCFL2gq5+GeDcouhrGDRLAap2FbG7LB2u/OkNSr8l
IfVSWLMQxTW4r7EIvkzFNuP3PekXYdPB8P++1wvwmhPrBOBpIUIr9zbWBc8k3dX5RjEIdPP0gcIy
bq0gS4/J4NbbKQ9jD4EEERq9sXLdzenphua2z8p1m7qbJg0XZQNTFG3CRTsVcEpz+q+FnuJCiQMU
czqeRvncmbeWvlW4U4TVB4r1Jef3NAIg2/gJzvJ05lTC0x8yOYKYApe4G69sb2GmfguSzul/nR7N
6Q+nwV1n1F0zqDhPJ0M46PGdv+1V9h361rso7b6ePj+Q7Eq55GsFqNtT4FxAXExA+wHq0yQzTZch
ULAe/jfgxQMRBJUTJ+k77mYaByBwflLQ+9rci/aeYuydHsRk0+VpQCDCDr5BJBEPUeGtOXXWSFhH
gGi+P70njmsWI4MfsfFhBYXh06l14K6LwNueRgzYqDGkoJC7Jb0ZY8wEK4QnJICpl36In6Otr7+f
vl4LD/5oImHD/6PuvLbbxt73fEX4L2CjnwIEm0iqS7ZOsCwX9F42gJvKReTG8oCaJGPNL+OVnGUO
vCzLHpHELl95v+fNA4tO/dokX9d71GL2pfIzWlYYc71tHghUH5gpIy54iIbSxyZwX03FXa9ZlzId
z8wlvxlLcepCaz9M9pOWxGjI+41h37joZdc1kTXRFqGPX9nTS+NkcP+4nor8bJiexoof+iIY+gRl
QEhnNsLRmicf80/sCh5epTBFSK+2WPzStLbgR0+4+ekA+KYzB9cWYYjXh1B5HN5raV/6zNyZLU+F
d+mGYTBkznZ9ausTTfowaOjiS6WkYU1bDmbZLMbzumPqYdisz8F1J8/O1c04BSOHxujYUAysbaUV
J1hgwVTH2zmiC62xtyNvYHMMYl0/mA855eNIXDKU7qZVh7NlFYFmKN8Ll/WeMNdcGUrA3m8qtjaD
4+va4ctqKcBHAEQYNksV31B03sbRZc7GQ2EXp7Z1QCk020RToQAuTMliBlyxGSA6ZRk6/QH20JA1
6dr7fAuHethNhXliAoOT+QdOAfGWA/kELgJwYTXviqrKNwN1YYStsMH4N25LDxkNzwo5LOiYMv9Z
WHHJKm23WhzittHlfg6caKuJ6gI2CNVzbIPpmCvGHWBfbTA3U2g5+YxE3AqHti5zCXvRyPdxgfSn
Afy8/t1QS4gNouQpKbO72MjinbrOuQs5nzvhPpRANYBLNebGhM7jR4k4o6uzNpyGvjnPpd+HEUd9
Z3oSMy9vtI07+Fw4aMASHbti9jWVXmxt20EBZGFDWyrymoQW9/omr6+zN49NiDoH6hyPuAG7WVil
L8fyl1UW4NcUcc5hkO8VMz5HaviV4d9yo8cdWinT8lLT5LoZhqNj1fXWXSyQCT1aIyVhkKeNvzZj
uYODlmwbGf6SIzFnjCBtR7d3P+YdsY8l33FUB7gJT8DnItqkHXNZ7swJrAzLd21hhr5colfmO4ZN
1BUbaZYiSIDLBbrJT5vcLXUEesrGHm6ln8NqrLL8e9Fqh0LP/KUMv9R5FFTFdFITG6NoRE4qzd30
oIjlD5WM6y39j1tcOKZmWCpAnc91VCUxkYMYstoh5toir9msJ4hdFVwmHBWluM/JFO3xPTLGzUqd
VECO/S3q+Suy+Hskca1kfX4JtsoJYRqOZtpXtcjfElu1S8YhWpxqZ1X2ZUi6mzhb0RPGXirZm2ro
98hiuGRXh8Nht27tMlN2M5uVGOAPhQjN/D1l/YhqdBMvZKFRMGai/vcsWy+s0c4HpDqaa+wKtz7W
oRz9ATUGSax3jQ24S/PwW1b/WO/0qbO3S2qskjnGzPT0m2FqL2kh7pUaGYASTy8yv6/lOi1kyhjC
CkA+t/opIBciPDM1gK+L2KyXBUcIZhR3duHZjBkiSrCBkBi79Yfgv+CrxdPI1PgaueTees2tB3S0
KHhG5wFksGC9VtaHZixKoHXGTq3Lx2x0nkzjHdKCr772uXOAf+pP7EHDsA6l3fpzBLGjfJOckBak
N8wewD4Wfi2s7dLbh1KL0JxHdA7DoJ0MP0msPVN8/vq1nUU3qvMtQcWVch6n00OboxgpS49JeS+Z
7cOYv8tlBCD1jvprh34CYCqDw6nlgwuQawDI1YQPOtRX0EuWuaOVfpKO5tWyenSd7JcC5ewatmjK
EXvEaLIubicveNBtIVmCsmDsf9oDtkM83biX0uVCBH/eZfkvqcLp1ff9bOzRSEbVBJnMog6izuce
E6XBNBH1GAtKGvsJt8v73El/JVHZBwmmBVHo7owFhCFB3YorWm/WKScySAqgWmGwvpWWSIVpeOiE
wfpJmcSitnFk1GBjW+U74p9T35VfkY4GhvFeLeZFcXCqQeL277vn95rnx3q1NGwQLY3Dg4X7+3qF
/9/lhTkjPwhR35Su8KoxXolKecDLiZU/GQ98Ekh//EBbdRzdNoQrDOdTGcrtIgMnT6vaTSNqmTXc
IBKds/pOgtqZh2jb0G3NHKIE66gkj3msHJfspOr9iyGKUypMLjTHN/P7FeVWOQe3+jEzPGHKray5
XteVEH9vTX1nSSXI62wXymOd25fGcg6TZlxCpT06+muvGft2sg50wGhoO/o5wjiRpa4Ie2sRVHXc
DWKGGBgXgc7S6lib69weqK8SjK5VRjc8F31qHmv3uAbPEfiTkbewRtv//oiuCofPB5xrCpuUDQo3
D+r3Z1RqAlGSWlW7NayjdnGTxvUetAciLRRl9StLSebvix5t18Uf7oboixqPENmIIkN2QPvO5gJC
HUxWeA3nJlhX67k8RAxjEpxJQEOT448wPrsvjTFthrkNgHtfZCf9Gnre+oMzxb4IvfAVx9jNfzT2
ugoi/vkm1+TS1JBJfx4FgHiCrH3gIuEhrBnHNBs7C43W6sOLGtmvZbnNa6ZKSc2GsghiBnKE+e5k
JCnxu+e45V2q9RsZPqhtfgIi49NaCdY05/oI64f1ka0ZVJ51AbiYeg6PKM23qnkWRneYHPOwfjee
uMbqPz3Caz/5H+8O9ozrcjVotvapsKvXoN6lObHq0/y9qwhkjIMD+jpp0RNFMaI0I8R2hOOMRIsz
h7U1mD/1TLs1IFw2KcforARUXDdiQFqn56eGBboelNW0Lkwb2sefOoqfZJYfW5UHAnfDsGxV/dyK
1fNGt9qo40Vz1q4p3qQAS7YgYiG/XI+KuRw3WTFukJ2GCrRcOzvpGvgu177oNgdXfgEmcVCgIk/p
lyFhAw7W2bltp/fkOQwb9gqXH5kWPQt4Wg9DVgTr7l9zedrzZ4qbLxU31bxo3uhyX5eB1bOpLRLQ
Rd+j1IVWSkoXm36W2NueRRpp/Fllbueq+7Luxn/fiZ+MpP/6RGx87m2DgMe5fv9voUZuQZfRi7za
rZ/Cmg6sYbngKcBk9NbTo4eY5CUE9FKaftsKL4UCuWak61tUq68yfV5PKycuPWNkHIOc7Q8vcT0M
/rHSbMsBJ+sQln02sDPrmmKTxkvEu+uajhA3+Xzia1q45qDQgbjeYRNN+QnbwY84jZxTN2+m6Q2M
CwVhygGgWCxuSZREa5I02aSH0Z8M2K6r/vfXCp0UDo5la6aumuqnYGnhkxvDhV2hxzdLrz9U3RAU
PFG7JdHigpXRvBeq9BN7pzlo2PsVZjuc1yM26y+GzDZ68yfX+P8QTvKieLq6q/HahPGpLiUbESoz
Pn27Nc7hjUPip1yDhL6hfBBFlJrJt1mt68F5WurqzkJWigDjD14Sn8r861r7/XV8OvWp9k9Fo3FR
4rDnL0XnG465iwqKMM4DzxMsCdS272vUVlrETYQY60J0FGvf3WdIDPQ2Qw5s+Ot6g0C2aZe3KjsV
HaJ5C1zkmbV8tLv3CZ5yDwPPel/3EhB1BOPdDkv2FTR+CdsiWLfg+mZHlvRISD2Yw8t10f5VQ/2t
Ovi/6rL/D7Xbc/Idmlr1q/9cvP2t3vv/U4VXcA/8nyu8T/G3//7f8m/lj5+/lXjXf/Q/S7zmf7FO
dVu34R+61rrZP0q8rv1fukE6Zjm6pnJ8r9/5q8Qr1P9icWvX2qutc7izwP8q8fJ/Y82rLqe9IJHi
EPm/KvF+PoosV/DqDOFQk9Bt8dnIEUeG2l0mpd/HSu5ikisjTvsZ1buSVRcSwkvvNg+TVqa3Zp8P
R1vThTcWTOhnOM6/4KR8jpjbr7JafZvoN4F0creJyQirVJTQU80u2avD+NwniXYaekM9OSDLvHZJ
/aW21wBzADKmuM1b9igze3wSfbHO/rSGelzE5OxbSVOjjKdzKmrmRQCL6LEAyp3PJ4Ab6SPD4+YW
Q+lon2jyDyKVq9Tv72efRZCj2jpVdo1DxrI/RQTmiohi4oYeEcjA02ANE4h+b+pV5dzEI6a89N2O
xpjOd1DIdr2AjQwzonvI+ijkqpHDFp1csWubDF5Eig4ytsN0a8re2X68zxSzjY0jnejcMr6860ZD
QcgjMYKIppQ4SZGPZSQglF9/11XhHzKLf5zuZOKCi9LUbFMwt/lZm42Gc7DBNJI5LfxiW2N90tN4
X9ehslvU5BUri/rrkps3DIVVvmUuI9VYGIxt2CwbhXD2bDpFu2OCTfdLaYmbxI1+/W0//afawe/q
GJvWg2D/OIL5cxcs8+cbKGoMU1RONsK2J1WPUPY3evyYtmnyCGBy2USzJLEICe+ZZAib+YvThckP
qJS3g2iK1wUHy6B18EXRlFC/ScNROaLy+JNf7D8Wi22aunBUivdsUEFj5vcMAPzMLMom5hp0My4D
G9ZzNw0drJd8PNVMA5LH9LfWmBRnzHGZUQIuztxX/w3KrbtlvHFYK9i216x/FZr2nWM17vOYSR8r
s3HbzXkepBnlajeniMc04nzXT2pzqKiCknCDhVQWJ3Bmd9imVm78oWryCanAUwA1ZlO94bSCjciq
+f3t1RkywFmolKJT6FEbNe30XV9o1aZtk/yxGyymP2w0OYwetg/wVNDklot5NgtGaJjiNAO7S5cD
kQLg9Wn8MadacdPObuJ1oqgvomdj2b2bPShgPhkozG6AbOkULrTKy8ihzvOYWjfUWqq1O1u5NwkW
PHdRQu7078tNrMnt3zc9y80U9LpsSmVE1p+3hOaWumXUzbDTI00GtTYTmkXTSLc1a7bXM8CKIVD3
cW7wEJW0f4v7aI9QMWT8ZZzuEGm8R3GSHD+2eDmX7q6pA/INqozNnF8UM+ruB1pgTSGXR024kw+3
NsFjgHMAreCfPGivytLf35FO9cAW7pq14Vz1KZ0XjZuE/VSOuwGg5slM1HnXTIzQDADsvy830+wj
6V6i7hagP8BThkB3BoOPZ2eJH9thO9/0rt5SIFGL+z6P4v3iRtYOnP2xbp2WkKs1H+06af4gLNHX
yPLzy6bHKVTVwLvM/Vymk2bcigHIwo7RxfICmobUQRlPoWm7m6KhuKs4A7a0ljwKNV/uK2G9tFOZ
8BfK91DRmk3qKuEpHhbmTue5fqvolagMiBrwts+VwagOlpHMH/E0Ytuqt2ZB6O1K60XMbfE9H6kT
yGiPPlt71rBpCkIQxv++1j5p6tejjQscAK9KO9fQnc8XzJwUS42dWLvTr9cexilJqj+7xZlCu/bA
v+qCOSvp/s1debgWznsXXfAcOffc0s2uKR15LnPtefrTTMTax/706bP8BXRe1RCEKeqn/V5W9mJI
XW13XPbGQRY5tmGy744xYxLMr2f6TWnVB11h4Deay2Fj6fWXqWVEa5ry0M+hNgSqN7tT/fXfP7Mr
iOT3ZWESSdEtt/nPhen8+0EUWa6mQUXtd5PEg0jFDea+m0oT2z3FzKbzEtbVCYOQ1UUd0eAed+He
YzhMVLZ9XylSvcmzZGEs112+2Vq2GXPhbmbAuP5kzu1JbRxgT2K1TyuqMhjGwrpRM3GZY326w0ej
PHRpP2xSRZ1oreb2D8O4nWcYrWKZmOaGHfHvb9dhMXx+Eq7t2iYZrcFVzbTtpygkljRCdKcad22P
YSB0B3s+JhCuqBCnWEKEuTdC+4zrofLlYNleaM8veDBEHjPOByvOXDBVd5bbjnsDkyFKbxrOXcLt
gl5F81fhYC+atPDUcX4RmvUlNkDOahEntmycLeOVNK8KtdypawekQcnnJzHgm6JKHgvZq4e2jn4a
dPQ8OTu2R22Ow0RQBCF3s7ejreJH0DsbnKjSM6XhB1rwqS/UtePpVvDbmOaMk7tZb3Lw+8ptxG7B
syYN9LzuIY2XP4DkMoA+7Cvh3g7jAj6jiU+2VsVB2Kom9RYmR0uaDid7Mmktijn2wpnp4RRu8hYH
MbzM4iRHckPOmufm1k2iu3jkR5tF98PtlduwXCg7S+Hnxg9Lr/Cbml6VeY6AFih7Zg+NW3O502Ak
w3qFx95lMxoTBV9RrNx2WOPcTcoxetBLIIE4hYmG0tEwJ+EhESBRen60CU1fH10qSZVbB5hFezlw
xGrZLNZY+UUItSMukh26N+nFNheh3gq0xrrX4VPidQA+vTReKO0wQDnSr+FDSxgbIFYrlfQ56UZK
8FQNB0gQo8PkIUwIL9UhGmMcAgu+/cao9yZJKG6XCWQiveTppeqZYI4ajPKsmu57r6XbofrZrLW4
SKCJYJZ0w7D0a2rFql+NxuIZtfs9n1pPY8N4LdcWZU2WXNZVeyjncK/CBdHSEIFxUGiamuqvSe9e
1LoVeyVqsY7oLHaJbBA6ZTgOgGE7VGyceC5f0oHh9dq4GVX5BHZhz+17ZzkMTDJy3xA5D99i6R4Z
6Kcyeipzv+uMDR1K3deiqg4AWGOhl4Rnu3RoPEqxNeZ10eeNr0TDm+ggT1j6eGPn2UJGgu3D4NK1
sUqP/YqLoOYlaVpuOxe4v6Y8dcYgA61OVsKf/jWkMeUntAS1uOn9KL6fZ1qLVEoMTzeqtzlaNtXI
THXcRdO+ykYRaC0egFbTUrKcXjsC/6n7bhgzfSGzfW04jMKhfUuM/tSiBdlA/HlutOitGu0XXAsO
pGIBNeZiiy3J6OHW0lT1e5RRvC6m4TXKVXotvQO810o2ZTMYnpm7YKuUzGsk7kFqtlaBi95BrMJS
19vFC13msjpC0r6cbuDT41MRhpeYVwAc+EZLFsQylvqURzitjSFDgtiO2N6iYThUYQ3l9ON+7nn5
ABQyJHKwO6Y+YErlklZ2uesE58NgLV+cPOufrAKgv4VvYIj8z85pEblfSiV5NQ0zg4+B55FVkxl1
1ndCvWm7DNHZrcq7XgmBp0l3frBhHjZ1Zb5gvUIrYOl2CaxErCg1+1txVhM1fmeCtwqGbrGPCTHo
iSImMjfmmRUZidse79OD1qrdvgwV9a7pxOx3pWo+dVihEkIyYxP1LV0FYpastZ609SDi3FAejYSR
Y9oX9g+Mgv3cSpP3ZroP2yTdWHKKj5leW19M9aE0xPxaJUK7cYxq8V2pW1+whGqAQmfVKdRG42Uw
pTdzhW21Pql3UWQBf87p2OFTpX1dSISVIUV2Osf2CWvCBocCW/2qNg0bvhXNJV2U/KYLnf3MdMet
Y7eeDN32fq6d8cZRuteu7FHOtMuXusk0dB6G+mDHjeFPskNQEN6AgRSXWMjuVjHVebvk8TPxN7Zq
66c3a/M3l0bYrUEP4c6FkUvynrws60WNTSj+ErIHv6OkgUmT9Lu0EXfWXXLKZtSm3KfZ0ZS0aYc+
EvfAPgMcdkIvrvo5sKZWwWFQe6/N4lgmsfkkzeJ8jd2twdS3Y7Qwr0U92Arb+jgqQ3uapdGekCvp
KUYc6GUeZo7fR9wZ9QBbqE2dYfYEfxrxhF08NXqX3rdZuxoHZNsBbmkgcdR8UgxKkyqMHcc5DFY1
HWYFJYLeqe5rj30q93z/k1mKvay78AbLGzqooqC2QWZLc9LSz4seM6+gTdVeDHl7FCFLX+Y5y9oI
rbtlaqr9yLiez5Ljkouz4ilztBcH1613M9Fmz5nt6c4xqMpGiMM3pUJNsi3s6uyG4ojpBtITFUWN
rCfA9M1yym1O0wSTC5wvy+rozka2dUtQKT2323aA+QIvofw2dyIPHMJPfA/79KlUlIfrn8P7HBEN
DXBm4ojpcjXsbo287m4l7rS7KokNL3YXHn5m5idbcXdDrPd3QiB4IgtGsBK2/R0mcv1dQzxwVBP9
1VkA/ed15QZpEzmXfP3l+ju0E8js//YH7YKLFOcDoqglcQDV1mLbV2F626jLX7/ggiADNonmX7+h
iUyhN5tPAfYiM/y9Zj4Jo2UuvnLRFCV9dHP9M0xT//ru//7SLFaLRFmfFXcbdZ12Z+dct+2sa3d1
r+PzOg/9Ic0MNfRG2RILrMy/zEGyTBRdpBqpAwLvoCI6uGRm8wi6p0e/0p2qOLFTbO+SmtKOjIAO
QEdRqqm6lXGSIgEQyb1bMTzQ4Gm4yyrYEq3W3tcKd9I1pp3c9KNuYzcFoP9eOU9hU39VMvWcAcHB
9IqFqIYZol8AgTs+eB2fjhyUSzMEY2Yvb/bQ0txbCvsJCgnuPzMUhgmP1UJ1ymdjDSHG8k4znqm2
dveGaS4XOGsbIkRa3ZOyqRw1PX98hcyn3BdEAj1DA0CGLJ11jrHxQem59kfbaj0dn9FjTDNDj+fm
hl2T51vbyV2kTtAgnLBqbq6/XL+trX/HaZvuGNUTV97qH1loCR2smDZYlnyvwlYffJL0u3QwMThU
yhuZpjYxTfuziKVz21QlcbdlPoYzIgdzzhF213x0wo30Z+GA14jm6DGbkTlry8dJVOHYeBfSTNiW
thGdiZLLgISs34jREs8qbZxSoSNiwXbybR3/KSVq9O/LNEKkyMqHMnUQOpSEuC5TJlnrxSJjnWU0
rEyRPgibDKCaenIYtxVkcpPY5FPR4XRoP0uLLrVdDu1NXury3A7PyNdJHzroob6lD/GjXq2CGaVE
+YmkP7geN2EF5VX21MoGzdpVafMI6Lc9OYu5w86ElJIexTEEAeKnuZ4GMfazo5fNdOjmhWxFVs14
ULv+2Wj75a7q1Z84rf2CSJvdMtGx6jONEHcUt0Y568a3A3LDYKx19Vi50H80Q7xFaVrtDUTMe2vU
H5l0ib8otS43eHo8oLoVGzxuqotZ2JuPn91oWKjKqgK2oVol0bIcwBHdVszuHvXcwL9VddIHgGiq
V+dkDtcvxwj3l+tL18tSC6BPkm3Zy4CZpauj+rBG4st0DvK4rs5Jl/ygjDTurl/Rq1yCZCqNQ6Wo
Eu/Ygji9z92j7kzKtmd+Z1OUQ/+QhsWDqg3WqW8YKNWcZfQSRysOueFjUZB8Ka0fpootBGI4hClm
mtzFzjj5eh90yhDfjSYspSxJzi2Wy4GohvFJ4zWAb0p0qCehc6F481dpqilc1Nq69cMIWxQ4OUHf
UNMYbbktLvewOqeHro8O1no/pDo4mY+3juNbcsK1BGCQ1Vu32oxaf6lwp3DF62KJyR9NuvImbsDM
HTnGBXOX79cLdXSLMvRYqE8jZlGH0kQrWzeyfjHwd+4K9GXGWKbY+h441A0gLdnBKPEP9TIVhMuE
m5Ytn2GNdueWTelpNhtGRnm4TzJUvNj3Ai+K3ZMkyrf7OMYgi19MI737KCfY2rjNeJUE6mw+7H1u
MTWLdgaclAOzkt9S1+QfW062G6mW+toAGg/PYys7Z8moHgfKeYeucX8ofXuMhy9At5OvSEfzvRmn
eC027Y+8mc3bZUrDAA+i6FCG8yMxfX7ODfAlRDWn6/PPhPpLyHNt9+Kldc35oqs96uYZ3spaXiaK
0z116L0sz5qvtpbMe6hvBrMrRUzts5RHEwjTVkyxjrpYhMyqYFvNLER7T9yBUKqT5uH65XV5Xv+M
WSjjoKNtQdsTTodQV5ZNvGQdccc0vqJm5zOZ3C81Exey7I+I4lAwyFp/rtjTH1+2Vb8KWPJ7KaXt
d6HMn/7T7yhdPJtFaWPIwx2sD462hw/W3Ux87CKJ7yOtOptRDegarJZnNm78WN/qa/AFexaBSpvj
bUR0erMUJHsRyspz0czPqa7od5MbNjuqGJangm/yK6Buz5NyJfzhJSKrrvYxw/rrd9fvnj/O5rzB
wQHfM1rGqQ7F/FqYzepsCkS5YOZcleDWirTOtrVhEoKslcd5bByvGTKmZNAZIYbGAjGQzJ8RZOTg
dU5Me2j4FBevEjH3Xu+FfS7qzj6PfbYcQG+f7Vgfew9iIBCscvjOvGlCyY5U+CwQ1A9qddEa+kvC
SBQuyKa6XP9MDK1zzASGnXOzn9K5+VrQfGI79RGdoarY0k1RN9fC66KRgpQ6w84ZqEskoU15ZzoZ
KcNIFlKTNvudoWsn6rDdg+lUb6TE8pi3HT0MMD3IjaNLHiKjseZLOMi/fklCZLbXAjTxhHFWzfnn
tQBdLm26m5AcQTftHyfOqk3RZSm+ZekxW+T8VtZquflY4eSM92Uve9wpHUjHTe0wu0sJwqpeqzxR
Llmj/FQLbO+UzFHPs5m0e9zEygBLyHY3qUz+RFhtelUTY0iFWcZOmcxhU0hwVJLph71Ci+tii27w
ZQU3W6yqXi+i1rBNcTWHjuQuT26u3zfZvdt1P7Jihp+5Xl3ZaIzHihEvL1olSBPpYTrX6pHBifhc
WiHOvHWh72sV1WzexQQn0q5OuRGXwUehH3I/p/WyuLd5aLa7OR5Nr6HgelnoQjiGNaGhrep9Oij2
F2P8ORZl8lQ68e2iNWJXZG22RfmMx0/fcU1qXIUov9eipYK4t7/2u6SThqt0peRiinmgApwT/hHk
8tFUXSAk3DipW97mWl8eVcru3jVWwOXZ3ko9vWvNHGRViYulJke5LRsxv+VlBJsLt5G+Mp9TKMzB
opcb/Dn7Ux6P3bn+qeLx8E75AJ3MiFW3YXPhw2pN7waMHGXYx+9cgsvG6dxLhQlj4KzHjdIr+UbN
EV/VrEcMwcqR0A1zeR93ueqSTePjRwtP4NFbWpEfOll6txhVyzFEV6cQcPxJUecAGn3ndbhJ8njE
M4/zpxKZ5mMp8x1hqHY0WpW0Xk8G5OZpeID0xnV3/bRUuchTi9o+M8X8eI061cUpsABI0ZVnKPK0
loi2t7P0gR4y6CqRL9t01NLNdUGEZfl2/QDlUhmnEp8RT2q4QlDu7IKP63dJchya3emhthGgFUUz
Bsu1Ci3S/JA02HPeZIy8gWetsMGbukMqLPdM3+MFTExGH3R6V3Wle9Dy2TgNyvwQO9Ho6zD2dv2a
yZqaUh2Lxfk1rl8tlCG9LO7EBpUhWLeQJz+E7WFsO+UyqfmPUKMOBz9zOk7Xx3TtpX0snbCaSi55
cPzX/1UrdJLRwQn3kaHPb8zduJvJ7bEDF5P6tbcUxgEiSF5jPNyaDAhrlp29aiHtBAyDH7HLfMAC
DMAtmvttBkLwde7TG4xkiT0U96kIl6PAzdufBilvDF0qL6FR3lpFmN8DYpwDF02M13VVdgOFVVLv
SNvX7Fc2lzEXIi2sKkvfmxiyYAxmIoiqwvGntfJ6zS0oQc2Iz4dAOjmnaImRza4Wr5VFsig1q3lw
uzbd467xVHKibBUansd5deONWt5WV1pHOS/L4fq70sEsnaEJhgbW3ylIz5ENL2GQq9S/mmxuH5gO
zP2QR7sb1QHR+vXyWu8fcjlAihRzk/w5wdlrFfjIYK5r2r84J65N7+4oe2s+uQMMLz/Cuf4FG1Dt
AAdzoLr5LQnV5cEMk/aQT0bilxxBHlQYlXkWciir6BNfz5n8iJvp+dq81E3MptYr6PqLxIWWyZH6
vHQIHKtMhxdvTbuko0Iry4EUnFr5pcGk4mhhiiWuub9t3rlVmpPFkK44KAm2rW07p6Rz9ANOx1io
4bqBaLelolO+8Snqt8qYWR4S85ykJrW+KobDpFPqxqeFyYBA5itEjkNeZ0VsbYRONjKEj5xvGOOc
+Zn8p5MwUUAxV6FokDpbWNJM5GCmEUQkEi+gEMqMHi+8QX2jVLiYffwu0tDCITkPaltMxyLFLKPm
MnpzyTwr+nLvaSa+mkni7BNH/8W4gbqt07g7qTVpFLWoS5Gn/T1FeMVPowmr+4p0QmJNmYSADhk3
3QDFfMXXuieQdkbfGdbqvu3Gm8TQjlXeWkHWQqDG2T4t2g31Ttt3Ea6jChfpyZBPkWxvFn144ZD7
ZqdKhrsmBD3YxHumAR+ckFUeMohqlBhgUq/vfRPoaUuBU6quly8zKd/EgJGVRIzVNVBzdRLROMLA
d6Rc0ruxPxb6NwUGchDP4SFbCxq6pFqoR/n3xSiPmpFtHIxxUI1iwQd3FhaoswQidxAwKvHKTVDO
VbxXSwiALmAVOg4IoAwbLOCIjbLbMUnCVx5i89tJmQX2hvQgCqI59JgpZ3gdxT7XWcrUjEbBLZmD
pg6xo27KoFHR8E/4FDJIt88wKPPbPE6YUZ49141jugLTo9Tr2zZX0qOG1jYcQ3ItRzAeHcw4iHiK
rE3QVDsU1gNBrcv/E19SinHr4ZRBPlQo3s4usPS+y/cs22+mSmAjlEjb9D8A6IjDYCbbvuvsm3xF
TdJRIAhs/cTBYD4cdgMTwXuqCNl2VndMshWBhU8z92InKfFTWUnt0C+ilrHpbPBY3fFh+pHPqoaB
DdSgRJSB3b7OAsBtyIr3QNxhi7KnwsJQ+gaMU+Obw0AZN1sehsgm5hLOM3lCshkXZl0cMOxTVZRb
iJnMS4wdPqeap7qTcpGwO5M4dIATFDoTMs0xyWx/NprVJeudpPct7JJ2N+rfCoUbSU2tk+G4Hcp7
q6cT4oAtskZ8kfkeXbVXoBt8nN1EI6c8tG6RvzQ0Fjy1db+0FGl2sLreTZhwhplQ5GYgx0tabdov
RnSqTfP7NHd0+pJ+52aOiTt5p+1zUSeMNiOjj9uLXqv9rp7FVgix2hRrSOzQPsWuHW3VqH7punr7
Pzg6r+XIcSsMPxGrmMMtm82Oylk3LK1mhmAGM4Gn99e+cXntWY1aIoFz/pjn0/3o2u5Jn8w6fG8K
D5tHU8+xWbrGwbCYm3JmuMirj2zdf5Roj2rrxgR69urJ5sPx9UXZ6gsgrrPEYxuJLbFcopRzVb1n
zfyfVSwqMYLxp3TFG2EBfYxDMEtDg2zJZsbg1jR1WpjWubeKr3LLiERVGqaOH30zZtSDGsvdUor/
4LRelPh7e1dmLsTwVlFQOdUnR2ZGimYZ4uMsDhK4VlvTv7wOoIbG/iQW9bMW8u+Ur9XOiCZ4uRAJ
9zwhTbVzKuyzNrrrwtVJdVjA4G0lLkMONL9Rh3JFhr4U7uuC1ine7HnvDfLLRMU/acwJbJ0f5TBI
su6HZ7eJTuGSly+K+OzAi776bKpiAlafGrcrMDf+87s0kEEO5gm3v3ledZtAKYvs6i9TMRJRZ5xm
1V6WWXhHbOKLPxBlS6bCrqhbnWQsLlZHEJUxQ1PkXFRqrW4OvBsWI5q3fnBrGA3r2yjDQ75S+DPW
xcUvRUYWuT5RWvYT5j19og5MX5e7022fCBJfZCc7pF/Trptn9vd2P9UZw5diPacTvk358UB4BlTN
ua6bcEFNB2tqfnm9qW6vJjb0aY4Bkv1dHYC6B1t9wrH0dZrs/GdDUsIejMTN6IuVHwYeZRx5mtIk
q79BKxBUuyD7QQO8JsYoQTq85nexxyAZO/NzWv2Cqmu572qDuwsiTZAQthMtLcJbcLVBcZKxKL9s
Ws3Pom1/RvMknHrbzWU1gpb9mW2ijbdVYpobA4gyGt6nAqtRNG3nwbaZm8ZlPC4mePjspE4OAwZa
5LKgFtjaqjfzvNSORYR3c5rbirQ0GKNYD0a0m9DDQCSRgUqgwYOQuOVyh4OJTHcEyzd2DlwSk/b6
kkErJTVyG002JRLa5+0WYixd+1CZFT5M7mRMVqXtAtyqV4o4VYwaGSPELykMGU+nO8ZN3z/kQzHu
RnCkRJoVea0322izDtex3Ny4EV5xIEIh2FPkwWOwKv+hjB6swf1nYlrHT+rxk5mJX56Njp9M/9qM
zqnDdoOVgk/Nunl/M3qb7nisgu6PF5bfrVm0X5vIaSqmLKBWlTq3uVJ7SjsNrC7sG6Xw3tD60NEd
tUnDr2MfrSuoANhxHwX7zDfeuEhUMhBbExsTG8wwHmUnjad1gIAJK9OEaKO5pqrDr2KzjYTiu31n
wAwHfZ8Effm9iqnHI05i/GJK6zAJ97u22p2dmYw8vBWb73PbAcT66HY6rYzYW5fykEdwklCX6zAc
hN1CdS58H0x299LAx6FXJgoba32U43a3yubXB4ikPxQ4RbuKbNz5SPbc+4DvQdAfvcvH4GsobbKX
nexA4dJeA4lDYePpM9cK9M35i9t9H255HsvWr1JHi11vhECxs3zMUXvu3IhQ7dW8itrGuUv0opCR
d+iDbDrywJz0YiRDQXqe6dEoPE3bwZz6I2nE0aU2mjsKoJ0HtU0HzRUIbDw+grOd+O5JrKQJgMiO
bl8aoqPoYPtL7NZ+WcKrU63tiaVRJJWRWfROlFdkiE8lseGMutZhyRe945M751F9k5ZNXmMe3kV8
6+ZCnvNQLzvDWcPY2oDsGoWHdfXkdZo6nQpvOwZtFSW1QLfdT98NB2TmsW86QQ0zEm1g6XSUFXkt
k5BEE8bsJ5dCu/0Q+BecqyKd5HClzLjab4iuYn7uu27DFqhn3KhGtf4p7WQVBohOMcQlDe/X1St3
kNjfMKLTYRh8HTtzlI6l7GOKNtWpMeGZcrNMdV8+bnZEk4Qrz145+Mc8IrG/MP/ramcBqged0zUs
q72gqHSIy17G6H3U/CCKofyvHcEnLJR7ldEmvtHZqeqJDB4byqKj/qm5CWW0yi9RhqtbGCX2k7zh
9xuo/bxaf1acUmm0mNeorBmeR5KNM+uxMkyDCBP4alEy+LlTxopzM4r15scWMQ64ikfVcPejNl1k
gYx8A9RtuCG00D0anMJAGMoDPIrKT8p54NCVigvWLHYGGfrHlRsQZzq3yuBbX24rTtzq2bEvdOpV
jP6SVRjDhXxFLX3tdEQ+M9MgfQuMNth5oEdiEToK/5hBmjdMXWLYf3JZ/YS2UzPUMlKEJQiRYlFa
ys6NM11labA06cjWH4vGfJcrJSBFRHn9jEE8WoIh2ZaRyAGzag++3GbCFd60tLbn9hWE7l1t5Nun
Uz4x92fe0yQwzPls066yuUHx0iPX+AnxeHNSjpdSAewFs3kIB1B/jMWNZVq49Oy3ISI+0XZLRkyb
oxeRZx3XOU9Rhz7ZwxnXfNpG85oXaldNlXHyxC/6oQ9megRTe9l6V/emfXMLt36yCE9A0BlkH/bS
DgeiYkgPWAlUdydkYU3xpfzFj+laj86dsT3l5FGaPsEF2PpFAgrVhVw5JraO/cTalWTD0mHf75KW
QEBlWWkROTVySD3GOOnhEWf+sc2q3YTqdjdhbU1mNg1SbqOYK/LIUMr4ao7PdZ1djLz5quWDOU1f
BjgcDjlNktKIa47mQwAWllHnNtZ0nLeH0eqmlNylcz5FC1kKGEaaYGLAIBupnTYA5nVEtuTTVFDx
HBBsTF59VfZHm7wmbS97XBD15a7vFLpPS4p9EyAfhLS9kWTO2XbJfccTdvCDjKVF4tccg/LkOOMr
gIq/CyloPBm+92XD2O4Ia1+SzVIbwQ6fptNM+2nZaDZtCF5qNhoEM2pFPJ9KmWi59XJwjRQODnsp
Xm0u2dt1A2LqPbc8SseeckyGuOrT7yo3dbLVP5Ze9zwIdwVD8tXOJ6dh8Z4321t2ehbNkTs0ze02
6Uz1ULYVzqK1u9v85bpZmfngdcx1LCc7ZdkgOBSk7LI5ID69a2GAZbAcBXE8xApQJ9pO7sTSsdw5
DTj9MnxYKuNBQ8UkxSVCoBz3aiU6QBGaYeGbbgMuBBgjPRFn6oh8P4zTx+T6iTeG/xVU7zQ5cpKg
jE4ZQvidqKMBOnc9ekNBD0eBQdwib7ZdnP9mHV0qTbwT+bdsm0Z9zptP0DXnzhmpTfFzKCh8f4wC
1sHhNL3zSKj3ogdjyOR5st1/Xv9aMbUeB3xH3ID4jdsMHGj2Vdrb3nhae13s+uZchGYS5CE6Jts2
wO/X1Ci3IHZaUuUtI6cCc/7j4sGJi5+qw5THEbQmnrTe7bBI8XtSVzM1cZn1E5Qi4R+WsXEdtiM3
Lv6pOqoJSD95qlqTrITH6nn1mDDIdkM5jvAq0qi8xM+WZ6iR7XWIeznjiIXV1Ij7it5BAOaGVAyZ
3j/DQhfqLZuK560Nktv/hJT5GJl/paOXU27nU2L5G5ESZX3kftuunpP/B58S+zSOXoX7O/odL8Dt
69kqn/mdkfvgZs7OF3qnRYtlfaTPmfyWm5LIeWzCGUUCghK4l+Ury8lAWydP7qdNwBCZPAIIOED3
qEEde/9rq/mDY4Ngof9ShYr23nWYajvNHMcmKYfWisz4t8Cg7KIe/5Qwy+G8rNWnucFnDYydOz3p
h6py/xRys1JzBmzuhThWk9NQwdL83UrmF4JBOVmzlRbxhkBHp9whQPoP99w3tebvXtZQDmNKAvCZ
YImmN5Kw3QCk1wO5w1jr+Pu5ivKjuEHPwuacdzeilM2ZoZcakFjbeESDvGgOzqqQlKw2r2v7rEr8
uVFrJGyInPr9eKVzgj9dbL+Wx6S55iJPItTNzH1fCEn7XQmasZv44Zu1wey/Qc9zAnaM63KdUtMx
jbSwHYAY2Z0K63NeiNSxdYERzGkpPOq5kLXx3Y0LIaX9xsl3+48h83BImOW0Rz/Gr6zeYq/A6YPz
mkdPyuOyNrfmAstDegiHIIG1PX/5i2DcjH1LO6w0AQ8T7VODHCgFWNejg6blNlHFeeFfmck4rIA2
grl1oD/8xIcm7CMF8KS3D9B4cB37NJpc5t3ISLq2KrVH0tIA9ao1Z461GopiVjoBFlIOXYugIWQl
8A8A7LbzMisJK3dsivAdBaER+CaY8v10Y/QbZJMMONNZExqYtqU7pJl1NzhO0t4O77Z00FFkvslr
YapERBm3QWPtvbqZkvEmlxwMrt8OtzMi6u9uJvvMHYY86UqdjgHv3SoyCi7kT2t1AX0P0oytDIGt
g8DLNIBjT6uwHrqQDiRKX0k/d2nF5W0ziUU3PV0djTp4Nm2p0RzrgyOt28jGBeqaPa+0+OPQw7uf
RP82t88anDgFhSti1VCE6tXvxdzd00AtErSWb57pJUujomd0DSw8a3lSLlrOqusyEA6crUNnTow2
zBQhbq8n31GHdT/UtKxYjljStun+lf3mAMxsARLPb0lQTZ3xA+oHw+H5pFBnbpjBMGkFuxqRN5pT
PE3tazkde1jxZ11n75EJo5oJ1IBzkHi38FJAX7LwnLnbF20QxLcNMHGt+s7S5htc6HKgUA3VVu4e
tnqxk3KCaKbfp4BHZADE/U60PEOFj7TL1/sNimvXzPlh7TaV9MbsH/wo/IGQrpR9LC2arYQRPUY1
/8XQqsSZUV3Rd8LtlDLxNdVY1XDcWqZYG1+68oyXQY5y37j2ozHID+JzOEc3u0q6rvxuMvGG6o7Q
Hl0fZZb9juX9grY83kTIJ8MyESMuK0huJmN+vtR2I4ghsN7oOvgXrdEu2sIwbmqaDqbOSlruDtex
r6pppuvCHRXmJTbsQkYx4d3fxjQRpZC/GGKdrrYAdyUV9SlfAINdS90ZoXJTEqdXwK/5xBM64osP
6iOrarBf232d98FBci7uPWH/54Tm17yOKKVNgYm+3a4Uzs0HGx/dMoh9GVBRuXlcMLJ/Gkb9rO0p
HvuRVijHZydRdBeNwnsmgwN3UcaAvzouwGC3wEh0zsLUuDl7jyoSZwQtpuPuKLcquJhIPHUtD90w
fyoQszmnq6b3r2Pv2XvEzxsJKZk8Knwj+KmtgzD7LvaCcXz5G2hzeIFYeYvkkBFvFOokMKyjHUyw
iMX9jLDr0lve2zigmxwZv2lCv0YjBUwV1pLzyOLoNVGRIMO9lINXnWZ4o5sxR+5pzvT31jpnB1ah
BLEC0VtrAOpEXNfB4SIec8jiTpc0d6/hviJymTAekHNndP7p2Qt3YY4gRjLol1VPP4/MH1XRbpTp
8U9BNIVsOnZau/64N72gOmzB05pTxQQCXJ3pPWMSCoy0wpOSeuKrQmduRO2LHaH9yXKnPo5z+NS1
duJ6LHIymvt0KtcPs5YsRFP7xyJib+dTWYUoWhyZDtm7sBbNgXGkSTM/iNVgZkXkc3JD+Iules4K
wrDKaeC+nyb/upIHt4Vc8OUUNPCLFlKkajjpzEBYDlSnA6RIEhFbVwPS03B2DxuRmor33gkRuwZ2
XV1rqozKKnJQpxEo0Y04P1jtf8ac4R5xxNQu3akN56PbZ7iNVZusnTfvkKSAV5ZSHfoILHw2cgkm
vSZinaPHTpILgZeCo9w7ugqIzK+p3abRiz5j4b3QdUUIZuU8MTZcIJDndBm8j64JNLKw8K22UdUa
vmaTAOLd5nk557P1uTTNGy3pjEKkgg1+mO/Kbsv35si303nAQ26x/BX9nGPIXh8wdXiXGlNB0ste
JaGHGjOEv0vNAeugFuV8kjzysTt5P7rMxgvm/GMfGIrh2npERgVcWil9bGb/r+nYz1HEb6haYYQw
jBTGeKllHDFEP9TB+usjw0fK6Vz6ZUYLy69mCArnoHGKxVNtrHtazg5KV4+Z6z1PAdFStbl1ez4V
AjTaOxgiWZLH9pZEJWFjxcDKCiuU5QXmcaHfSPxFuZJH4MVCJwPJxhhRbfZ//6Z1inyklOpxllN2
2XT2UEV2agWjDyrQ2hfR+U96prxPhuuBPaFIIyLJepvwA2dRJKigc0W78cEEtTxGAbIByeFaWQjh
i0jq1ynD187J8r4uDtE5xACgVjOTLl+9vcyso7mipY+Mie7536pmJfOXYynFSVRL+YYI/U564Ph9
2e3xGtqHeVDdaZwJRmLRCMlK5UHtzSB80ZOfViSIxOXSnoGq7UemkxCGcnl2AXPxTer1o/Dtq45C
plvK3S9Lc9dtTn4t3YbCryw4FZlAwk96D9KtpGR852Z03nmUBD7n/H0la0XSFZ20QlandTAXqruJ
K/+b13B8eSWiYyAZUqtoFdAOM5VXT5XU97yo5kMf8nJ6iy4udfQ0mv0LRmi2pYFzZKzuQ1hdcKBc
XVojelHDaN8jjTkFoKbFZP5jhLhTEsosLCw3sdlsY1flFk6PYTqT64gRZCUvx4ZDuxU+zGFlHTfh
AeVYwn8Nw+wtbzFm62n7rECYUx56GPrJTAyzO6pufcomq99JbuJ5MIzdjJW4y09msY4X3IZPrQdm
ElSmPrUCYexYBl8dI6azGE+bEmeXgSBtOis75CXvtjtqhCeCN0fIBMlmv8MS9Y+xgLpDL3odUMyz
HkXvod3mfK05obDhM6OjcC8mOjYddBFK96d5DKpkQwIL8rvtfDItaoMEOq9l1J6q0EgNJPFDjg3L
7Z6VFD5SBhkwuBkJS3pxweazcxN/LkNAbKZE1RCe2dk4P30qPBEWBRuwHyJhhHI70S3/hf5CO7MB
HOrI/oPH+XtcvmAE3B89P1In1KCc8eyLtH+CylIpJia4p8C7AiYOCaPCb+A7fQxb82dB54AWhQWh
zc2X0JJHhDAsUIFPJQc35EJKVTR7n+SMxdPQ9Ket6v7Iyn1pQfAuhhemU1A/uWM3Po7znYuci3Jq
46mhfDn+XdWgrvVGWlxMreawExnhfQWJLjB04pHgI+JSlrw7k/G0LlHcFKjWfNfjSxXPG8QpPA4k
9VYu020ygkcgttDfxh9/7JxHY2Uv05XNv1qzM3npTOiYCKS1p5X9P0WIdFmQOwrcS6yQoJZvYKMf
M6dK82F5wGPJY3drJ4TfztX4gZjg0W/o5/Q8ZCY96+PZzZFbtTpECr5gBixW44R/9KNT97PsssfG
pYfRl8FPZtcIrIvvLvOfMO1wAG14h9i41c6RZbkLWv0KlZqfi6g5KKMgVsaz0Yz+V/hedajbmccY
liGNPDJfEUe89tXPzRx1U9E78nBjnfKp/sXpfqqn20TUzORqYA7yC/IHG1Lz/VU617oPruMyOSfC
GOJsJBBbz6OgsgSpu9/heAtbe+eqcMfD7B3qaXpEt5SEskv5Lq3UCQkbZGZPlbX9zZF7EDZYmJeY
HxB4UekTFTRWxzKbZgTpEf48fM6Ysi8BGTB7X0pwFfdL+hMlmrKjA3duDowG+c5xDStRdnCYi6VL
XUlctVN1y8vWV7FR52k9gg2jt/yvK6BFokmqIy6yEYpGPLtOo09WgfO6yLkLFRfcbqEdh1iJhBLF
JV6MF7Myy9fR+DGQHsdVe9NYBMRMboGT2LpmF+poEDTnmby2jr+gUf8vA5jvK60gNqBzd61pipNH
7S+dGv2ZUxEnQlKUy0YsBC3KxYsOIVzsBvpCT7CMEXneOanzciV40jKNZ6AskTrm/OZUTPe4pe7c
sTYe/D+ApiJtFy73aj1CmMD1tCQRQd8JuIl+jHgTnKj7NMpnR9s8RPdDeFcWM1DZySFnOAKkOLg2
TyGCQs/ZMM6RiRYzHPwl1WCX3WQU1MnGoi64TBvrLEb/kywjWOZm2QfKXdjUmZKxg+VVeEeB4Y3V
JXPdK2+e6HYFEQt+DFN15zwzL/MQvESV6hJXTj9ZbZ1Rnul9aAzTfilf7bD00Ao5fIgo2FWMSa+D
Ku502dwPGg/LuDb8epHJtFNrnJsZFTwP+D9ylMaL1ddv1Lh6BzIxvm0EGolhafIKGp1mi8lPtP8J
6AnZURyBrNYMF6AcuG6xtp/MdhV7PFkypTSuN+LbdtCfgOI9yACCIvD12RuBvh0FqeeW7xBjrEB6
Wa9g7Pez4b+D0NQpBDpzu/UWrH8lilK/bs6hGAhIZas/zGZ+n+dHT1F5WVtmUkPvxDjDEDdQq9w0
VHuKquYDIRTT7EQsGHwEJxXKDtHyiPmEaZeNhF6NvRdM79CKRVpJdn1FFyXJPIIuStFP04FT5IWM
tNDPj5O7vbFTJarOVoyDLieWZ/2jPPgKi3bvDOrNs2vzYHWQJlgEeeJJEiVdf95nvIW7CF22i+nC
FbqLh4n933Md8zgCHC89tbvClSRWbeYLqRU//qLu6y64KhzR1AdSfxhy6hTeq1N652DOfyzkRBTz
cRoaciJNun6IKnmYSiYXcwEjRiD06pc1Ms4e3MTseiLtuBMMv5T7aO9al9nt5KG356vjOh9Fbd1F
FUezuspeEra/qNMwkChGNUum6YNlDnskGDXfU755L2YyCGuyqYiJvHoEH4PYQdAbFIchsLNiyxbf
I/rmnmgVJPXs+DBBd4VeHueNgmUyPtDpEnOlPYczadvGPRMgn10j7C028OKoeyYxAvK0fUKp/zSV
1nf5Xpr8aTPXT0ERvFX+pg6bpJ4ViupsaiJcInTVSWCWZ0lw6iKjQ4WvC4ssblw7D3/0ZMuYpa4C
zCMEzQ5f7EA/qaj8R31iQHzjclcIcx/hq/cRtAojfLTLQCdlCF2bUX3eImDEXm5SLjy833zLPVE4
MZgDb0DvvlZu7cQFxb88eepjtrbrhK9ndrwc3bmN1IILfCnA2zpyxkNdnQgLSDgDeT238kQf+wwT
M+0Dg8WSfqzjKMp/CETchDHb2CFWXXa9+d7jSBbOcDFaLJ6I4RieyvydMCkQ5XFGlLj8juqJ7NmD
B509wwNXpg980vr7UlQAN4SSVAR6zp0gq6tJbmMrHtg3YS86Ht4de3uIbOuhnWw7Hq2cRsYeq2x0
E/MsqJqAnd5+/Y2PYeqeD6YGHEm9Bymmdrb4U4Q4hwTWYPA5ngXJJmqO0Zdww/ygLRRwHYFUYn5a
3QxNykyUjzrboI4Tgq8s1IdRTp9lDTxbzNWn1wz/zPyRdgz2ganKd7ZM6TxPahftUlT5T+O4vFWb
9eGReR/ThMz6Vlx6xBJGkX2GQf639Xov5dU74/G8zAGCxCF667KiPgpQF7LFbkQ9le2Mm1jOH0wq
L9sC7zAwZtMbH93GdWhmwN8IHfHnF6jeLVKAco2Llh+NE5Zi30ckjRXBZeFSRq9r3XZtOiAqZ/hQ
+lcUZJC7t4EhlBNMKYoPrmEC9H38EYSL/tD4TkpendHkGvwZyGdIXHO7rJ5fpIMof6nC+Qtw9V1G
9Qm2WOzpkTjYcrvLUvrO/nU5ynPod+jU7Jm7V6LqlT0wIxKgoT24nXfX4DedPPvMgRxXvj/u2M8h
iDF+GTkUSWSzJwf7UpX7FrbNvS3PusJlOwHtu0N+GNevqmjRaOr8ECK43+VqSgf44eT2K3B6+41C
vLe5HH/cJv9Fh5QuJR1xnYhuYuSjH4EZSOdfNuXggLlzCrfs5faUlr3/uKh/BDQgE5uiO80srAiC
7Tf2wH6ZPjYD5zppZOQp29x6HJL1xrviVQDzfb3H4fvkEymeEApUxX7UvweleMQ7gIwG23GL1OfN
HWaymkGfA7/cgGVxvbeMWMhk1C7CtQKJVLz2IeJK2IqZAySMqVYETfBBD3Rt79ulwSAMNhyv1dIm
BgoaQHDEeJZ4KyyieRndn5di9fdbU6iTLf4Cprxr3/8ztvxZGzgNk+4uQ54Jj0JcgrrOQfkXYe13
awPlbOS3tnP1R3Oz7UwRPXRFIPZ+jy+1WHyMU1OcL0I88MUfwtUnLjqrd2vNOubQqJ3nRVLUe+Nm
4FwATfpWxZ47/u1LcdZz0SLOeCoCdgBiMr+zzH9zn9zIvEVd/hfgMz3ogiQc141OZb2NiV+QHtsI
zPz9IjDX+7Z9W3EoR1+AQazsn4ZETqXhE5fpNleCbCP5sSDYTMYSaUJGpgAcLmLCkZTfUXFWLsbd
oEhV1ppw3da+J4eA9N3C+5gnCPXIuF2J6DZm7Fc8dN2lgoU41o++h/E8kyskF1G2BM+v0vIgCxi+
nA0QvXA4jBsyJpOsY5qdl0OgumPtKLqX3ViK6rQQFNzKnM/UbgSFRDO5xhHFNeijN7P60/csxHbf
GRy/XhrYzwgJPDod5/tgNe/4PyitXsYBCUpuQAObDxltALJsFIP0UieaNP2J9m0C5fkNN58k6ACN
jf9Z4eDGPpN4SqBE0s/zpfNYr1ZenwMlFPch7OCxMMukmbifG1V7MYO3S5a6/1dm5otl1D8dhzX8
mPWyYpOKHZ9I7KzrfnrpfkbtUQ7EnBXz2iSlt32TdELoz4Q2hDLsPiF56U41N+yvokbC0s1w8XRA
ngQ8UmF+BsF6HCOV1jmiGDbPo5XL8sktl5+yxV7sZOJvpsuXrnQoFTed09CYE3j4gowLKXZsNgd7
zbpHw/sNrPo3nJy7xTESs2FOsiqEv5atD+hCg/P6zL59t8qKmo1WiaQxMuJ084ZOBrYAK+Cm6IkP
TCWcXLDM58Y25RGbWLFH+/5mraQ7jI5/cpb5hkWfFaBM6/TXee7d+wh9b4Xbex/YVirhzHTeXiwc
VBzT2bmPrmCaUSeLY2U3D4PDN9+MY8giPP7wAOKnqFPC2n49b1BgZSyvk12dOgnW3pONWwHDRv7y
p++4jSoWMBg6jH/LOVDWHeA4/KsqIEGHDvtQpOPJxQ2c6/q1tssUedFbs7B3VMuCX9rgamimaCcw
PUPqBPnJsYsPZZ6KG7s+CNOLb56bWBY59I1Rm3HZs72GI4pWqsESwuXy2LK2O5fjHzXa9lOI/GqB
kFROuDNGRD49KyEp8UW28+06SOytu/Ti3LhrfpAzLhflyNtvujUTgpwvaiSE27IVbRAtpl5v9mPp
bOYOb9S9FyLMBTWQ52q9a1T3YfqGeUZie0/oDvFvnnzxx7I7rSYqVbAozEbqXQQQpwhQ1/1cuEOS
mVmDaIG4z3Kr0I2hq0ajeolyLzoWXncSHYVSGHazpJuLr8JExezkhoDF9Z7UBC1DNzuN5v2jljdQ
na8bTx5pyyEjfyAR8BWVcfGqGqVV/z73P37rPcw4+9J5JK+7CMezS0wD+rDi6uqJKCnHdvYqaB5A
mGgh6020asAdiUQXfpwJEGAJgx7Q416s7rbTJJvAmf6iEDiE4SAPLMaoDRucTBSgpe448CLj0cR/
IeLI1iUnr/GGJY4TLRfrzsIduQ+i/+qJFAlElBenx5PpZTkQdmsdmrzeNU12z/ZYplnQbByyXVzb
N4NKlx3Ij7vATU80WmxfdtnhyjqLae4TxXOJ8a7f+Y4l6IaZfmpr+Wu2rUg59FgvlXotB0oxnIb2
FQrlTZNr3u2frMw968G8Gyj2iqOuOuByn5jTHb4prDmmBtS6aWk3CaGxUKcc0wh65+Cd4Cgeb3OG
XyYyl7hWK7J0Df+rAkAAlDKRupcX+hcIFDajB0mIEQqK/snwNnFwqpdgW9h+gFL36CMebbmQKOL3
34OenlfCC+HvNpSH1E4tyuTzOnf+re3PmUuJgAR8wJrunC3sOBrJCxrM49IU3dtM/Py+WLS+4yb9
WMN5SRd/LbDS1BdvxayheLG1EIeuCklnsZlSuF6QOLnuQa/dvAsNvrioqoe6Q2CX1Rw/iAQ3iVsl
9Fx1VpaT73L5poymQuoVXYsAleQWplQNWVcVii9jQNHqmnwcLHEd4AxTN69W2DTvHKsvwTg4seJX
uXlxVWp5EKwksG+Mi/xrFXF5OioBNov9lqEIDTbn3hnz/RQUyBYCZ0pK3aAbZADKmhAdfsYjAsg6
9AHB3dEXuWbsr9HkMLvwN1CH9W6G8GqkXFaJm8P1jI9VQG5bIOA0Ae/ScchuTgzeHsL8zluRZztP
kLOjVU+LZ46nrAuv2y0cc/HgLlfhP4ftRMRj3TMVZ92rt84S4Tnx4AOz/BY5YbxY6ynyf/EXYWcn
nSkJiugdUPzmF11RpA24R3pXHLclBHCoxye7wOgRRvo/6yZR7vsh4nkaaZsoiDOD9SeRxRXXLrce
+3eO8pqpq6BUeHwC7e0etsBiugNHsrigsv9xdF7bkSJbEP0i1sIk7rWgrMrItswLSxZvksR//Wzm
8c7tHmkkKjl5ImIHuwVOZEffpzMfvCx9MQBDyfHOm3Ftm10bWCmjZCWcU9R/Kc0fz7PhNcjBf4w+
CPdWBTuqcY5eww9mbggK9Wb+r03Mc+FprHzXhJzenubkGWgdrbj/f27I8U4JoQTM7XieZGUApeB/
dgoWfzzwAY3lYF6G2gMER8FQTfKFm2O20dvcPIJw2sUVWVKwDleOWP/YeG7KJqUgJ8PMtHEoTcRE
U/f4Z3KuLZ77rMrE3bR0wWAduZjOgg6gxVuw2RlEAwW8gyNMRf2faryJGjnnxaPyelNgm+WLzzx7
NjQcYEra3lHLUwSD0hcGk2RxTTG8hUwBJUYOLsB2rX97WJy6SfscdFyV3tjKkKgjw63xCTtKbpza
vDgVoeimWsMU6ONJoTEBR80RXUHlNjN5tmpIxT+nWEru1Xwwmpk90MQ6AyMc76PlHEsnCxq7dtmb
3A2VwmZbLzjpY/mllVByvHH6hkf6w04aU5QlAq+L9GCBPHma4X/4i37fEINP9frNMCRH+rKTwv3J
NQyrWLdqKIUj23AcAGZdKoarU1/2nJWRNDe4YpYh/SmmCH7xEH15ls8/ILUt+m7YsIC+cDaVNwTg
sGsE4Ka8uuJr4D6BHBl7JOsWfmiqZb7RMBPvIvrmm8V0yIlWUTBSjc2NMH5y5sQ8WGsep/WURpyU
lQ61JVh14G9uJMglI9fjgPg+wm/EjRyOmyI+y2512S4SA326tUbHObiqu1CJZ29TnZk4l92jo0lG
ipkzeBT3gIcoGEt+PS97bfydPY1wKzauCwYq/2n1+ilLuoJVQfGbjWraaJF+deyMvL594vHc+7V5
39fqs2PFMVcfOUrUNOXbru6uwzA8r+x88gRnZof7Kh7fcryhfa+zC3Ru3mAeZ3OdWKV7iakyGGX6
tIZx6oLLslaQkKsHB4NnE3hV/+ZYBHZKrXyfJoNthut9m5oMcdJt5zQ+xbhvNFnsErr/Sn3Bz0Jq
zmi1c2J2U0AbwZMxfMmRj1ia7FFj33KlPeQ4BE220KJ+Ac1/xBTJHElXyFxbJ6TocEzjmiYd290U
ZXXqDExAXKS1cuGGBZUvMcF0FmUexixiuRxT4qCVGqFA/yY8/WTr/o8x6fj1l1dtlT7mVixHu3Ov
rMP3Uc+SwJDMAG7BMgLL077Ter6cDxFLl2VxILrHWNCX8jBYy68hd1OPKoEkx90N+cucqmPpxnI/
x03BDZqQopExt9mGHqyXhVEtKqyMoj147pYGPOqEEsMIp1x8+ZZ6oF0Tvin6IB8s2TzG8K8EvJOa
zR2POJMSPYuJhqmLjZYIeWx2y5T0ByayOexU4LX96iI6unldHCHox+QV1BDqonODciGPs5gnz/W2
zgpc9gQsl2w4a5F9sXpzgl/7ZOW9f66F/yR75i06Up7oPjqbA+NvbvCrH4wKOGlrvk81xuM46nYx
hZ8s62OJ3WSijqmZHwqdrZXrwzekzyYUJRWZvuGHvrA3dobTuamXq1s0J7fSXiIhL51HgyjRpJ61
46bqa9p3hOI8l6xYWodflWX6D3mSc11y4q0Ra+u997ePh3Ost+Ndr08QoHy2at8+q6oQEGlMW83O
Fs4ZKL3aNQ0GW31CEzLm5K2yTRIGi0muaZa7Jlp+e9DDiF8dJU5dhbFDFc8lSjqvurLfmTalXy0F
866VSp44cw6jhr2IT1xxXWdP/kjEU9BOh+bc2fKXlcJnyzr/4rrpFuHwGyvRXy6haZa1v7fVb1X3
/5Qz59tZtY+weggGNw39SARg5QXa1D1nE1cdm7t4Px562d6lHUNzEw8B4bDnSuHwoQUiS8a7YgGt
M6PSkG5AB0ElhfoZYdg3zgmVvZvCtn/V4uAyKbMZx5+DrIbZxgE7xXyrP9NmkYCBi5ddSxnL3tNw
myOWsqBV34yTdLyuArTbApTIi3cWm8AS+QfJmLCRZYKJ7RXd16tzRBv2ZviIEs5JUtrNhVLnbFO4
pAr1Wk92Jawd0+Hb64y3PmFIJRK88T2fNgb9ZA5EH2MOeYdQzBHDyBXmGtDHuKBPj1nAH6vkqqXy
rC1S23kNxjEvG0MT8wE5GGpfG/HqRKCG+OKW/kL6b9g71Y5FDQofXACk8690IM0ovDTdGDYG6hFv
UJWrc9Gb9W4sxKmrKJijywWCkY6WtLG0VqdOB82jMGlYMzjnq6VfzmOsTj3i4IUqx03MZBroKfxW
vQO2Ys9kg0nA1HV86ZkPuNu8qmkYw1xlgMKJiYMATJEfl+woZ3OfJeypa+71QayJOVShNcSMk1r8
YWPKGUt0PiIcYc63OCiM4sRFkAmXotiLhieEHi/iSewA+bDsx87cF21CAqvMZ5YVvPTSiMznYBxK
ltw76GJECXHEa3Ac5Kgem3Y+eo4GjSVX+2SGhUO+xzdGLG2Tc9ES/9XnvgbNmoY3pxPPNar8kmPF
dDQyW2k7kl/Am7PaHF0F/SZbWPkkc/PKBXvndOnL4JPVZp9CFcPEuSrNo4l2S/6Jv56lHHN9aSdo
6ZjIcAf0fktArIg4ZfkUDMtEsM12h31qPiVT1RxEZrwUnskmyAEHNVXOJaUBCxacY1HFV4S5g5uy
Gyw+1nwA0h68oaFwQLfZURksOAcd2ZxdJcZRfkLYssjR5RgglqENRJ6t1KzhM7LnA2Vtr5kkvs5y
mGktis5175M9E0TnMnMftSWThsu2xs9xDdBSnOJhKp+zymIbZXQMyubBV4XaD4TeoTK/WcU4XJT9
XY6My+SyMwy4bmE+TEiauGbdp0pa8sAPY1ukYlfUfBYwa0671ojhgPH75yb2qBt4isql2s/R9JkV
s8vt492IeWjtZfzAeHGZkwa06qLu6VV6ETEqAdGgn96M2BcQCqtbNgYUkzeHyoMcNDSooRllnbMX
epgpdugVL0rMHy41O/imukdVGCjEZmJvvFjHpFcW+0hP5iAZ2GpUo4g3UZq9Znw/9FwBsAAf8Tiw
ycSgyg8hoRrCkfBuUVip7nDP0jxXuC62yTIKtLFV0K0WDM6Meiq578f6VvraxTblavVni1jjVihi
d8t/6or2NM7O1LbbxhK/HbdzPKPA7BPX47SBSx76CSubSI43J+r9IOpK5HLqJ1GEgMsb2WYyMo+b
AM7EBipy6OKwVM1yyNPPelIRZyLHmMcf1nFVYEuKn6BoIeIKBFDddX+zPHYPDGubIuPMcTwfo5vv
nbg2bYxYHkYcR3t+vVDIJ8Q37E2rUajYmNmSHQjEuiyk28dsQg9IKKzcpPQzzy5tHUJMV4foPB4m
QkxlNO1kXDxxXi77TE0kK/q1bTMxVwPSyRkx6bYlt4Ior7IwMQB7S31gCsCMhIJj8eUb2LN2hHiQ
LP1N0keNfN8vW93M8jVtDca+w/VGqKNsfbHxYSzgyixqcpgm/7XeFkDRm8yjlynzXPzKCdYxqzqM
xox9rrXKcDDUKa+1Wz857BrKQh5gdW8M1kZhAyN+0xzSFXprOpjODAPeS8PapnK59nRDgsxfEXxr
HZAiaRzqkDgbp2X54zYnVJp9HjvOHpMv2p3tX1RsHVLNeep8abKO591rD7hpIwvV10vyR98xH1l5
E+jJwAdYac3Bgy8Ss2mdRfcJAyCZdKkeooYjt6nNYZPEhTxP3vykreGvfhpM5uqepbWm7+cebqyG
c4ZA1lFzsKq1pbHzHBWFRsyf5vLXrGQQetm4e1+W0guVvux7n55VpriHJtMgyFQEnKwM0V+ykotu
s57Wz1ykvZIrucwneGp4gsQc1Se2gmzsYLCHzlxSn1V9ODr1KYUzAzFqT7blO1wemmInpxQy99Jf
9cF+R9R6JOCdBbUvE7Jd/EzM4iPz6u7YEoChYf5nmAk/88LcFQZHV5l4x2GmKTlT2LRrEHtBlNGB
vPzlFdtZm83/RmpHNHy0zCr60iWwqD4D4aI7jxYVAkEzDJckwkecwG6kXTTUXTyuNUWcW4pB8ark
mLLkc9RyNXObhPeAjqTh2FABsufI7I4orjcDYDPG0hoJmLAXWkh2q0YXtnMyQ7qYI65lSDedbUTM
bdkXDtH4jDcpkYDpC+UgyBHXh7i077OUoLjzYRDo3TYiW9aV9YFR098op62gc2n/4nimxxnV9sgO
NGzWVLmOzWAzuiCh9fEXaGiy9fC6jKl1nZz0YmUkIAGObgRXE8bSzCPSYPr4RK1tE9vceqfMD1p7
vpQKxDAn5Q889X/CWSgbHsj4Ge1yrhogyYktcBq44k3DMrJ1k/zPc7EIAXeTdPee2A4oqKQGTAgr
PsZO06Lb8QBZrCljh8WqaNia0SA4ptG9BTmuzcl3I/hTd2GX59q2AT971snPgQzqq24xUIXA8etm
7MI5K1QxNJ9dIUKdeBMJ8W2Tl0+xSb6kGLH/uumv2andDJSerfZJVRnOjZZij7zK30uBANFZV07J
cYud+Hnpxm8zNXaOh41ZWMAKFju6NvVgHVTJc5N43Vurg09r6JtYiQQ5hzVGGQkJxCOgjLBI9rCx
NZhkODa0OQooo32KphHMr8GewWsV4Mv+ZgysQ9sKYp+dd1+WhIEkmqeO/MdmKQ3sxVzjgDJgmtLu
fRy4QdvCRM6K6iSAVJSc6IzsNTZl3rdW/Md5j9u97at7gKdhb5XPhGeC0tSmkzvUsPeSFV+VGxsw
2ITm+JYGCYJ08DpWJAk4Rd+G4EtWs4pxkDeZ+9h4RB+q/kGMrDT8nFWKMVL3V+Q5l+0MDciAzker
q2i1Q+kZrw1WcKp2oRiSwwNH5Sd8OMq2RPMjyenPzrUo8Q1IB/ztrXcIqvtFFr2ypAKrCr5vhlJR
YObKB2IpONg2WctGgrXBi6Blw4oHMLw9IVSNekv8bqySW/gg/CUH1uRWato3ftyrnSzfo+QSimfV
DHNcwXQDOpiwm7vKd//wZvE6ElW/9cQ/RfAlTCr7q84jrNO2votawiaKg8wc9EuZR0/5JL9styGq
pjYIiC+tfQWRjG+84eNDePo25LBHOyP1d31zEjV5VASpIJnhSaSlvLoz7gl9iG5DpeGpKbI7IwPv
V3j36dLgevGSh4z/WPag875azVDcM6FSWikvIctZDR0HmXhZONTxczzX1PiKV1boNfWNfb2wPfB4
PdbWEqQNYT1IAi/lPHb70acpoB3Yjgm2xqEd5R8TuaBAZOytBsKOrrsiU5OUrDOIiEDgmbiKjrAP
Fco2OvWNjFLOIo3hgPRoX8mfqWsUAznShnOZat7HY5R+dFOHvDkcNa6avRLv3vDXsTVE/KNXkcPa
TecmEGvUK7Fg/wyNccsN7Qsu9ybxifmBd/8YSU4uK/SiWyBu2/Yh7sc7XmhiGGWozBnuYdKQvJxx
EXY1LTJc+rBUpsvdwvWyW1Tgsj2ihO9kWu0vuYJnG+9CP+ffjWuuf5nTKfGiHNSFf8l7c2YhbAWD
jD6URUCXi8hfH1MXpHnWvbTJadQGpiNXrYwUCVW1AQuxlE9u6XRHG8bYJn6LbP4E3Yq4s736OUqJ
4NEFvkPcvNmoChbYDKeBiOOa2T/wEdwFbwqMWygiESb4NNgDwnqxaohA8cHl/9kQlLMxALBd6MUv
q8EB1YXAxs+cy3tanVlRxsatzBuCXGNOZ3xyKa3ybtRJ1KpWYiaS16pk0AODtGuGDqg/vhuZ+jrL
kfms6uRLY7dWEpHFCXyXm8+NKAHUYTQaGoIPKJObOI7ey5lWN+zc57hJbhHfaIShQ2snzN60wmS8
/xNipSE+ygCk3BCW9JLgpM4enJUAYWOOzYG8FIJDpadRknHDuMFreAV1jtAUd18Vb4FuaWif1C9q
bH8XLvCZM66dvdLnl+L8+nP242ckoojLw0/yWSPb0Vdtqevs6zusl6cBrKtfDm9LNqVQiHnPGTvT
8ei67ggqd7NL/Tmt1KAGWggp032rN5e6qfjRty373vIRbwBwGMmomkT7nOdwO2XjPXGee5lwQrat
oVHAYJOgpzeBCKmrY2Zmn4Waw3PJwpsOdXq8u6QTXACQAJ29JtYQ2pC+MQ3dqoKtJa+156j3XrJm
0reNPkdb8hSUNXmnIdWPYvlnzP2x8L2EiwoziW6ygV02s8FeJSlgCDk4FEHs3zPCPNjpxEbX5VIy
j0cFYG+SLVB99840zFtKACCdV/S+1T6Xc3dptOqL7fGD2d2VfvESyfYUFT46PKseSG54iV9HusxT
zTp0ctp1EumiM3dLS/MD3wYGzUtbOn/UEzJhkv9P0/FzaYaL32N36cS2sJbnCv6FmDGP6QaEB9ve
VmbOHij59rXpNQIyrxsaX8zmoobn26weJ862OX8g+HFkezmWddjUq0ZDlbJK0ovWd1wxIlwxqFra
vMvUcuoL+4Wf+EvGznfSqLFt4KsFVpn9czB1QGnh/HCb94kmzZDXL7SqRcDL7abXjq0HhFDur9mC
qZI8pPTUFGpEFkf/6CgV4twNyxj8W8XHVJ9wby/EVGygq0js6zent4RWe/8iIzeIF1b+ImbF6ZF5
yzzvzZncj8iPmVrT8bcqqi+j96Ywi9ObLt8n2AeUhwSl8g65Kq3ANrFED/abO9CTK6HICVpyjErc
gX4JURte/aENWzNF+DiMzrKbo/ElKuv7NJsOA0Ebp7Nr/F/NGylH3K/WG3ipS63H3yQ413PX3iND
MtGiDmBLakOEUKuePpqFz6OuLjrKD88Zf2JM0FTc+HO9TiHZ2TDAiEYuOAFmDitD+/AlENjRhPLQ
1zV5OdnybnO2adFuddxUnIlH5YG5wACUJNpjmcF2x1d+ysqFASU3XjVtfP//Bz4gVOPHwuKaQ98Q
GTqBuR4XLQ4ekzUUWUFE/ZeWhqqKQJyrH9L+b4HGEmf1k5AFzL1NNpLanBJYu8Jl7TZyBPRkqDmJ
Q21czm3SsZshS2wl2TEbUP3W3/RYph/5lLwMXLA2TUcAqb8m3bcJNYn4Da2OWf3PEMNB98ggCCwi
OiJp2I8mADPZnMyyeuzrjMJq9xAPY2BNFu9u+SS4xnMj98xdqetfEaYqXLgWVadTt7NRMS/Sms44
lvAIS3tkAV0+1DUsbtKkmBiEtgVCgpROhqfBpSXlfB/1JXHXIr4k3bibfSAwja+9aBmCqSsEUhU+
14zOynk+Lm1zE4AnmeL6nSNwTvy/4Ri78l0X0TZJrKsdYSVjr3dB6/nqfT4AY/2mUJvKvnehAPkZ
3HoDuEExPyNpZZ76F9sDKH03/uetQlBrwcGkeA/D4L2bOnsCidNmsOZtEvVkDf6nywksodNRxs5D
lsw5JYCBZfu/seIDU8s2DTxPfGstjAN2BC85V5dAobXmwBqt/pKYHpUaLe5vy8qujtq1LVmZyY2e
GnAy7JC5QCXRD51lmMDvuBXTs2IGrZwOyE8XWUK5S5OHsWiLUKum1+pZObStc1VQPUSLRul3HNkw
lesS9h9lEsgy+adWVA+V48iDmz26dfUw6hQrLHs7ExcxeV+jB85uEgT8xQctxawCZ55o28IvyANb
TdVzYdBvarTAWnIqAfREhk1nvEi7RIZtIE/QlXOyNZTPpALji28Y/47x3EhjvHMcRH1IinNolQxt
fLwxJtSpdbJoc2XLOrwPfXP0cPpChKVeBqXHP5rwCRZzAW0CFnljDAxWpS7+zI4fD8RO44whdFP5
8107446BkuRsMts6wCs6m9b4if2KeTNpf5v52Z8ytvksszBXdH9OHoPJrgck6KeOrU6Q6Im6wyai
S/PH1qYjHm00wUlJLGzNr8QgubphKbvm9lBwJ3f5PjDIGwgl5Vqcx07e+3/VnFyw58tDuhjPppri
3UAq02xvHMs46xOmxfYrQU0PFa+zbcf2OyCZ96EWIlekOX0R+4fBYzglwxoN0xAUfXR2LBgJvcdx
wb0cekSyLwrYyxRdZRyH+LKK6C8RPBJYDjfzxE4zHtHHopwVtdOe8ra1gTABj5lN7Wnu2utgS23P
y/whm9Nt4to3TbbD1tC0j2Uo7qD5vtkM2qQrpct13b3AkV1Lt6DoNXvhjZfRskkjleouGvuz7+GY
VK0iA0GUdFMgpy+jvqOrgJmiML/mJObFgfEJ6wbt60wWQVX109GtrEst6ftBWT3wG8h1rorCyE4d
sjquGTx3BvhFr0vNcEkPrjPsOTGLjXRbgozAmVI9+nObstuYiGl7Q+Pu1M7GwdZdwC1KI7AtWGEJ
6TpXfbnzeyzvyZyGlgUxgqeKr4GniQlJJ8qJb4z5973KjN/GMou70hrpmUmywGKbv6kdotdoZadZ
15Y9Ux/lK3pD5Bpbj3BbzM+ZYPsHEglbNoKDsZwn3hkULvUkboNWS8sLNkgMRShewBBYafCeobAl
UF7n0CtfnaRHi4LvdDzh9viZ6OZz15GLstpiNcWvbMqbRRb95JoM/Lo9Isl440Jmr7vXx2liLeOq
EAL+n5qnXR1zN7RqcUToug2u+cSDbwATNkhIl+UTXJCv2tD3kCFYLJXutO15kW5U5qUHoqHoA90V
Gg/DqA7jjhTXzdNuuh7BB52Nc7/EX5YqrqoZM2xjFHUibAdzjrQBuvRb4JgQ2qFXFByRcWG1nN13
PY/X0iYqSG3/LtW59DfjWufliD9Ln16cFH2e6wmW6faoEdDdOEWt7xsvuRvm4kgsIlCmpq5TNOxa
tsAMopQd95wOcYFZp2I6rZVkW1tFgq0AwWQx1a9QRoe9onIKPQtpMdYwGLSNF1pVeyMt8Kw8jZlk
RE7NRKK2dXJPnBJtQMfnr1kDv/UGaC+PNH6wDR1eOJCE/dbr9tVdbgMJO3o8ZBb2yaPpruAott/M
LsNWIBDSSWPALYBvbffyFhXlwgttOhIWqXEKalqw3OUaq4IoH4OsA37QFfaMxqt9YyqnuM75SEDY
bMVqEXQEDvUS2SC1u+LoQf2jfQJJdIYFGWhF89hD9oIDQhNbpir+PO9wImYMOoPjvmYW2I9qUmI3
RMmN3cmTLV0rmPe69F5STHLBAKaSVk+JrZnYArMBDp9RuqHuF/BvAN5H0sLigAei9RX4cgIJzTQS
53KKZAcEkBaNFdKqaRyNwIr90si2ukEGuKivhRpx37ruBxt1kyxoztwjuorlMxKRXXtgiSDqjPbZ
Un1yyPCtbRJstMlMJI4OrJyounx0TAB19FsaGUGrpnLPTWOQ3vHZGfgoGWNePpgeqbbaHj5rXLNr
FuluHpcXrzMf+kXCyIh2nfLUns7Av3mIb+M8cGD3b8joD8bYgW6zuyCarWrvmRT6QjeGgM9n14+z
04D/aSRMGyXtYz36rzhpYTIOiQiaAM3OZTEMlQZ2BaacevghS8BiDPXe8enIwyQleA60gKEu51/n
+zt0WrrAiBvPDtxOMgvCg+vpIur7j0JiyU84aTGK24isi/ZnevLTchmo06jFfGkdDFO9DLyjwkF0
tyGJWKKx/B/VSKC3NUimxb8kxnEapZ+dBa+FdyO8n7h7Zsz/QdHa2zI7TWq8l7R1QSnLv1Ho+GmI
X7cob2XnSpSg5RNvYbzTuKUDNsvSNPQhij7YEcpdGx8Kb/qxjXjcCz15NVJ+uon2T28kfG7bD5YB
/lgL8WxjSW3YOX7FRZHE72Z1cEo7/VZ691BpFmXMRN87h1UPjisXr6hLsKT2icM75segRXet4umK
0Tyx4FlvPVG9uICvaeW4ZiS64SZlXYSzdnrCFwRRd+9z00b+Uwu/Gl54Cpm9mX3eOhjz0VtOf9z5
/mlrhFpq70s+PXLkUIkWIdXMFnnNiR2OyRcvsMU4ccRk4slfx9E+eXVCNjW/28Ued50h+FSYyR67
6VvFAqE0sGRVWg8rgzNO2vBJ7f5FdAv8EGTOKH43IvU8CK5sLicDwWis3Wnxq2QBsp4fVJsDBuPG
/9JCgom89OOlhm6+8V2cdlgT3tvU6eEzpNuuXJc+ExCo2CmPjbiXDR+udvL2FaBUFkQdu9GM44BM
IHLMs57KO9vv3LD3GRtkGe8cq4wD14s+RcMjQ2fUn4Nwz6+lPDEXWz7cVnPkRkfghesM73YeiXvI
CS27eoF/FsxUX3GT0PIpKK3lGHs4WIdy9HcFqK95vQVJ9nCu3Xw47kjlnRtxQkTRfliIHWN4ZObl
5QL9mb3GsmCxT5JrlbllyI4FtqJBi+Ek8jcKmfjNzMjBTT/dOh0d3vZ4P1KZ/WJEyE0z75EN+dc/
Q1DtYqeExMkHBMm+decnJ572SY+5YF48lKmHhEvojp43DBQi+zR1BKOlSd+XlanH5o+HFAZBmeZn
2+3ZrPNRqXAylt5wRKh6akeK9MRQ32euxP1ZX30LEy3iF4lp/SfiDBsNUDeLk2Pe9SjrolH6nKuG
5zY99EB7TuU3EZJ3qycGm7mrRIAmCIJxiXYcgU56pRzk2JoscVnGs0yth7eV647Qv+FIeHbBUTM8
sKCLGSHyCJljaJzVNeHv8NXduPjtZencFwVAg4inbFwiUOmCsN6At+//C69HjTliLysnjS2h2X+V
U3KUTQels/EPrTNOW/iJK0iRRQ4KCr/qoQqoyvruCxNqFhsC0GHmez5YAsfHR5oby85TpKhk916n
7be/voESa7EAxy53svgo0Kjo6OLd6LIZ3uKEuhG0naw+xLkL5EPSLmOKn9gy8GZ4xTWK76icoaRq
WVDkTbXPYOcb/FuQReyjwZZzB1D910qPbYE/w8xZheumDZekG09G9zjzcLJz45vNNi6faa7rbsmm
aeFmkqh77Op3zgKDuzcNEg/MlikRCjbc5lfNxYsPTd+xvynjs6ooSy6UTcKjLIHladiH3XJ6aCzY
IoUQAFw6xq2Y5K9kKIL9C7R1FWSxTyacJQHAloyQGL80/LdWxu9Oc0dsXul58hNnN07fukXgXcvW
9afFYOg7Grq6zVk0i+Klscb3dplwSHtz4CUjNqqJGvYCrwkeQEZHgoGw71JaMiYby5LqzlWextvZ
rF6JjIcO1pqgf8Xz/lpBAIH/NyVhH7d3s4NYA/kL/KHswXEjOvOso7VLl6wAtExSMgXmBdAe+8WF
azOsNyeuhXoECdvz2bn3GfTf3BWHup23+FeLYJ7MMuS04ku3GHNrYkSdaA4tSxtGUx4qmGVjm27L
sXm0oeAYeXyfJPVnJnPmtrb5hpC1CN/e2nr2jwj1ciZsFhYmNxAqlOGoUNcwZ1haeruzAl1j2y5q
Kj6b+K2lb/M24S83He1RtcMPOfFlh9bXhZ24UrpehuMcf7IT+Wf7P8sAa3WMMMfFuhioPCF7MEXa
vasjzhkMUpbVveh6+zjaCfe9NUtmRsP7emiIEkrgnLhPRZbdnLj81hL9ZwG8uLFyBC3kpM5FU496
s2cX92oMLMoKMMFROr6YBPHDSc4HWcifApTZtrLqR7ctPnovtVma5jAL6doKc7t6U5PlACxTXzZL
XRx0Me9HJi2b7YFXvRpuokLPIcM0YPWe5xcKxCZGqPyYTJ8G53BaDQ/k/t6wBp6idSffmvVnVPKR
aIXzb7AnXk+aR0EmN5LMdk+xejVXR/hcTy44SvZMq8yG9NkFwEmyc46lW1+q18qH3shI8lWa8pRV
iLpmhGjl8TvSdc8M+CjSPctjSlNvqWfXnNYWNp8sWwZyS3YNyp5b9rikFVZxkC7CSh8tnzWcMorP
KZmvkyqzDZ1z3F0Xdw1u5duoI6Vq5diYpMOZWMdqJzLnh6Kiap8QiaO8/jB7UF5nRVKEPT/Zj+fU
gr441N+ihAtWGyQyJD4wt9dDKiAgXVTDkw1rBB3Se4zG7k2xuQeD42IMDOwmdbl08CRi+E8D2enl
Fpt6NHX+hpXpX0OJZ14NDXUkfLIZrLvNgKINp9zip5V+V0yFWOVr/u1te1Au8FTERD2rPk1F88RA
v0eq/agCqg4bkq3hIMXVzUCEsIYi5BK3VOP4bUPR+/9/jImNT7QFCjdVNntTegFi0dwL3CvAmPGB
ps25trjy5zNvs2gZXilj3DqDQcZVSly+fGs5oPU98zhifbFvKrz9muV9YekKM8WKyXK5jrBwmuAF
EFFCKeTagQZlLV90Vgb4tKBy+O2/FkyyqdTv0qHur9+oaEiixXnzYTMihIvgnNWqaOvX1qVVqPe4
9DVPZ6VNitlw4Tzm7PYKfPsQ4nCnr9+wLrxDDY6f+IPB386b+xyJvjBPSdT9m9evHBuy3Jq25obu
EEIh2Azm8lQT6YFehy7KQ3EqQWvNRMS3MjUeE+4QBJKPtgXfjMSsT/7H2ls2LT5x8+twc9w4I99D
5pLAspu7YiZb6I6hMfFWZgrHVeIXgd6IfyP2eFaE481r0U3aazfFH2Q8IcQJ63ugH2WpwDdFpY2r
ZepfAcFsYYrxwmWJp0XK2pvUTEbtSlVEmtZj7pWabPCOCuKrkRndsdkimTqCiay0GDkD8Zh318hK
F7urCvQ14hB51Y0CGna99DkUOe2Sw1q8k5IE3WHt37gLV1vmIo2Xj32WVmDqokHAx8kdxTVCZcaW
FiHR2mmx+edb84F9EwSBPhE7NEty2fBzfIREG+gt6wQDku9/7J1ZcuNYmqW3EubPjWwMFxdAW0U+
cJ4pURLl0guMLrkwzzMW0VvpRdTG+gM9KjIy26y6+r3NImiinJJIDHf4/3O+gx+hEsGVulBwKNp1
l2rPo9Gib6r7JzOTi8aNjbVTOgmzL9y2HrCel+IUlTnkFDPaqWkfz00WtIIRfRFQzFw741kqJrnh
bNlBkgMaxT4w60n0AZHCWXYCFsNCpK9UI4YTqKB+Vo7vZdblK6yTJTXbqYI8nakkfnU6xP1uPXUo
8ergtevFHJPUF+xddsahsSx7ejtZ9mbY2dZVCRFmPll4Ne/OI3CCmhm6AQ+yCtxVyvGgjVBCsvtE
yrl2tB0Jd/A4CCCCDR8a81EtFypEu1kd4HDVGQag0rwZwm3nLXVns+HYa1b9mtmxCsSbpUupUwjQ
xx+5mZyHcCwWamNAiKbdqRQDg3T/hVbph58WlL17nzgIClR1wTt1CB8j6IgopLnAKNf33rYoxCUK
yaellkkYF04uVBomrm+f7KoyHW/gaMyV1hGOIrqfudrlGw8VUaaOcGdEsaXIlHKtYxJNERWhKSp/
VPSxZtropCvG9FZBV2d49RHNEEQiOm30nIOB/NG4q/d8caRKhQoN8jVzzynPl2WE+98XjQBmwaQN
iBSZT+KxYNsXNgUxkeEwcItEob02iY1ijbNN9T5AsDtzpoYE8UTPRvpVN6lJt5p0Ip8oP7SAkMH7
JTbLcWWVDl1X8FRQkuS86Uc8FdxJc2KuumVgsFVxmMWYoax14b50VEaNBkRI8GI0dkUjVjzpiL2M
1l82KYIeqrKvcZE+sS9BDctRIFuqH6yJdbG6+9ZCok6GHMYBtgZ0so12CHz00WbPWJ6brIclVXfW
Wqt+9LgyHesh0bQlqbyU27DdzxWdEq6qvYyJugplkm8Sw4Bm1ZqzOidznT7tMPPqPVG7aP2C1yZg
ZzG6P1O9Yv1Qzw38fgeKL69yQvlr+HJmY519UCH9kbWTglQHd01EYIIXYIWAu4nRgAeT363tadiz
HcfhVM2GmA4X/Qm74/702A4gtSeFG0wBvh/6g9pktRojhVJVGJzjEKayjkN5brF7YLvWpTDYK+1S
dPpnIrgD7WQgA2cMigdDxtZGHTGEyRwHuVaZ9d52jOIBi9xFCXHOyox+VRq6dGgJcGgKiOfJwKAz
MOLIgaYy1u4XSundoo1ae914DmA6N7gRf3UtW7t59kbaFbWtn3U3a5/rJoq4vVDwomDcshNsX+ns
7Ztaqal0yeApRKKrx0PLsezgvo02nYQSYGSh62vcyf07Ebb5Mq4okRDC++ZO0Wmd1YitCTSAixYa
LDbHfSTD6mwOFcXGdjJYjIAUdqoM37WxCT/LUD05ZEe9psP46fR0lJamyW7MQt/w4sl2KnrVF8fu
wSXGAUzUvM3LpaHU5iJ1AbkS22XssCXkl5F2gmXR6dVs/4cbtSy2wDZc+GC3KcPW0VV3S1+KllRI
iC2t0/CQof49+MPwlrUjyQdFbW+HNHTkTjH29pRUdX/QhPe9uoeyYcdF6ipr7xjo0Mq6gQW5P3r0
TBxhAqmzFCqZajPSZvuudXaFEwbogZtQ1kGRTsFGI5fTzelthkG29M0kWdtt97OlmrBRRsM7agpY
kVJgI44LcMTTtyJdUdYgLp8Kwoj3ZZ9E+9SkQI1ENOZOfHTtcuNqIz6ORqyFRmyUmWU7tyCiapBw
txQBq1FXiTC0CkU8MgCaj7qlO3MvCPQVMawRgPikXAo5tKc4ddpTCHwTkJvL2r6bggR9Y1px3E8N
K4x8zaVkrRrU+1uhEXlbVNIzqD3CBnbjzN3ncFsw4bHXv0copx4EvJSfW5HWmJ/cAZTziN9kHln1
9JIYZbakj441NFiQjxT8SCWtcgEn9ddBH3Ux7O8aGcOyopNDEIg5+MMmr5XNPQm0TEndjvQWn7UV
ss10/GNnStDv01dCjMDTojrFVTeAn9agIpGjcY18v14UhurttU5OE1IMeNfSiQOwAnzVJKNutHhC
LEyBxcaU48mpMQ4+J2BtwuShZm9azNDRdyamcNtLZXxU4UJuAqGgFKK46Wk2G9QSQe4ADZH+Tpg+
D6bjPSeXYprQKp24LKxSzetoYlqziKWXzavm9YXBHnKlTZmpHk/xZHAlerof7asKceQUsOnBM1sk
ZSi2KiBVOBoIxWsWXjujThCqKJVXPIhouNYidXf1r2s3mbwp06+KcPRtckc8eTLqjyIggU5OVy6y
lfAwmKFyivvyijR6eAiTKjhadkR3whiCHx0dllmQo9tBBJht2qAq9ykUO5wG/N6hBRmbYCvpWKYC
ijbAalD6Y+ER+qtf9z50FJD2GjokKsMhw5pK29Rrj7/eIlQnd3mPjdR0L5+FiAVWXoYQCKT/ZxLr
w+sAO0LNe/y3DnqYCr/I8X4hlmaJOEhoyYa7uUXl2Ydb+lAUk+QI1kU0WCOz9FMJa0Z51RfP//gq
9SJEK9NR44YgqcybwCd6Vm+6qvi0fEMuE+KZ5hqf0sFCcGCuTUkjLYv5iAFy45eevTO1D5oY/XEw
8mSfgMcyMrM6+7r+dD9HQG4m1zWVB1IrssOoquZzJBGw+bn21lpZvYhVtpEBEkBR77kiMsyZlrsN
X8K2FEsSJDhfIiTwHBHhTFdT87mvifkTkGYRrbuUompwU36izyWu6DNhCxRFIK/aRrEroZ2ek4bV
h+0Uj5hULizU5UMmrfqlYAvqJ/li1Er6zSYdOjiq5cG01fhAOBT4omGFNBnwZz8UT5I000LJfwSO
M3wvVKnSaulIu7CaZVB5FPrjPtqbRkEBRlTho+UUJ711nKWmutkj9U+8AcTSLrxqOhrOiC9S9cB5
s9udI47qjvhIFTwP5BTjUfYvZWc/li1ZXXnVXSADyi1bdsRZUZe/Jv2X649LAaukx3vx5LmO+SSF
zYbFDN+BX6nzUGEL7NXFydaw3wsB80nUB0ivyjllzJxCp+jphzrQG6GlBzd3EdRC1DjBClUfPIzT
LPxHYwY2q3VXRA+dKHewI9EKKwfQ/tGlhr/tS8xKucSr2HpkN0n83OxH4eCplje84yhhaeuX68yG
BdeW1lIfyuSji6HagrzSjoaWkijTF69Y/QBAhjAGPRN5fkhJ9gnEBxEAShJ+0jtYD72/K+tcvhSo
a+c1tK2HLmoeJ3XqMmq7HMoTdn0ry0jUTODX3G+LTo+CgzuM6qFT1J52DTGBwPq5aFrhXIKFgvcI
JLsdnahVES9ZmsHB9GNyG22Ig+VAImFsCHYfnbXPBGto/PfJrqbYsjMGxDT+s0qZDCSyLOdj0RVb
y7TKdZpDvDVTkTFQoi4DKb2mV2huxsi2l6ZHMBMGsmOjsbkJfY1hHvNgaIeQoluIioneEwRLQaAD
9Oen7blH2QhCFalMEKYU54VDLiuDOuJF5WRg7DGNaA43+xgRyL2JiQFBWJQB0VAPLePFuq47FZ7n
eDbUrOM2RLcZ0CxdomHmZuogAXT9CELFseZFSRBvRSLxstfxb0ncZqFSPlgRSHkbCS4IYkgNdbPx
0bWDVbyU4CXgrXSLDojGAQ2Xs4mYR8mYI7QErTrplwF+D2bUAJpod7ChlAIMj6NFQgtLxCVhOHpC
TQTiKiUcnyTb3NroJJBmfcmiNrHZCrXuS2MnS9t1p9nJ/aGUyTihtCiWNdVyLMxLaTjeWpeOOXNy
fW2llbWpY/Ut1cWVdUTC0jW356ONQNDRIfUa3Bo4UwDIttEm4WJMQ087Bj2JLgNqfZppNoJOdc/Y
lrEvQ16UKsEtYYYyK3RRtsayvq2SteSiXIZNra2zOEMfE7zRBwtmDOp4lDBcQp5+ahLlPZjGv6Ey
HloGcQqrxXmI5NEfaOirvjoujFa9GlSr5qjTJ+2XFUFaPKA87q+8HbqCqHUyki8G2J2kK4kHKx2g
Lcgduxo6MIJf2kP8mMwxVIoQDOLqESs8BwvPF9E2ZshNcd5YifKVKXALNbMAAtLF9TIDA9DXKEGN
ICa3pPV2fRu85SzUEUdDNMDM8NLnGdz5kcDAaPzqtcQirpI/y+y0gmfhLhDtHlUdK9mE+CA+zN8G
aoencFxlVse2nbbTXBU9LbzCmioyc+GG5d4h97nXMTbaanEpDOPIgjfjrik/S8r1VmxSVUOJlEsF
KzUvM03fJtk6sbajZiNvLb6LzD3XWvfpdphIq0q+O2zcItvcc0brtSuijdYbyL+t4QoIi8jQqDsr
aVtsg5rwynbqVtaJRr0WRXBJIbg2SdsIW9wHYMt9dvvVi1Zn9hJuc0b8K8suqeUH27b9dWuqxKnS
HoEbgxbWoEFRGRFVzjxZsKEnWmL6pXXRX3tDYZMca4JDUGbEzhFCTuZmKYzNmOY4ZrJwbcT1Zw0i
a+55l0T29aEPRL6gjXMQWUoCREfDSJH7NoLW3Y7nJEHiX2rDLqftunai6jro+u7+RqIRzgzxDLNH
Fi7q0U21ZCFMQh5JA2WYmAUx5n5KsuSAV+2jFXGUFbuERIkmICnaR8z48QJ79o6YoqsGDGJmtODO
cZESojioT6ExvFVcxIt68q1YIUJGm4IYEsPorWhYG00xKmYkUPv7j0Omdm8yRPCSfoQmVcA2grhl
jRiVpbqNlPZKgthVDsyXwdEGgA0IPIfLNZDTxkg8zb7f6QRQF54022MA6FtN93URflQWlLFBW4kO
u4ZQnGtDRtkmZ1BDPE8rpECw4Tf+Yzg2P0RJUYs0v3iBS/gtNS1MYon2IAf1RSrIUNlIUfHJ4nfE
jnJJPKBZNtuU1cGsyCgIZTq1KxeEm22aCKBtiurwHIG2hRRvw6k7vFHc8qPCSeIN5o3EeYgp1f34
2aaGMjsoVo6B86zis0Z5QUHKAv9F3+V+k2Vl8UgPBY7HmJAswftxfHWbpuiazWTYUYt1Lx61o1oG
P3PBHsJpveccVg7R5exBRKYi9iPo9dtv//3v//bfP/r/4f3MHjK8MVla/f3feP6R5UMJYK/+l6d/
f84S/rv/zJ+v+eef+Psx+ChJf/qq/9NXrX9mp1vys/rXF03v5s/fzF//490tbvXtn54s05pYpcfm
ZzlcflZNXN/fBZ9jeuV/9R9/+3n/LUgPfv7+7SNr0nr6bV6Qpd/++Kft5+/fhHU/Tr8O0/Tr//i3
6f3//u3f/yd98t/mt3//X8ktrf71537eqvr3bzRK/sYmSQpHkw5ISxDv337rft7/ydb+JjTbVlXD
FDzggP/2Wwrv3P/9m8ZPmaZlObqUholrVv/2W5U1f/wTOgBq1PxaQzOEZX37jwPwTyfyHyf2t7RJ
HrIgravfv+kWfyT/dcKnT2iapo6fT3UMmJy6IzXD4N8/bhdglrxc+28dsYij2jO/OQ0u66FzWfJ3
ZBc25ipy5aGox09DkIBTqKCHKlA3BZB7qDTZuhBovZzk1qjDXs3g8pFsRRelHvZjpl4dwW7QcZ8Y
yG5xUbP9idT91EdkbKCxElHnNsyWCqKePzYaejijB+TOMIsfijL6Tg2tE8ZH1npPdUQYMt/Wh2qn
sAtB6peBSjkLNdX2hlkc45hyLvkwwJcAO4KAx5tXeEzzBMYWtTwN8bCHnHUZMwWAIcBqyvGti2oR
+Bk+NziVw5XkiGGh4UXX7W5vZdTM83CkelatTK1dtKjyi/hig4WjvAbvNOnbg5MoTIh0rGDUsbOr
rU1WN3vdaK+B9G9RgPwvUs6O9eQZIDKqySZJjXzVkdGlVO3SjvtLYyEYptKzdyv8MX18M0C3o7as
8FKYp+mvV9B9E17QmeVhcF+G8L2q+5WfjntvdGaN1Vx0Iz+Y2jUJxKudDS8MEdgWxqvqvA21s29l
f1WqYa9XwQ3o+abV2kvGcTFHGiR+s0Cejg27qKBh9nukjDf8d8gEjQ0KZwNgU3ArAbliHthMB6Ye
xKZhrgqz7lJwfKLMPHlGd8l05iAr1SkjqNeuXZNPfwvtcnW/lGiaYFZkFZv2e53VbAMRtrC301NZ
ocPs5cmP6kXGtr+oOMAiQp1jdp/U4U7SCG4WHgmPTzj9wMhl0be3KnVOjZAnsAhX5C8XX20ulD1u
6dhdcBYsRRzuqo5B28AfGET+HA3eexTEt3YS7yWx+q6bAYR+7JolBIOowYmoO+HXkPcXZr/TOEK9
okI3XdvlUK2aZoRGRoAILfUoHd9sS11KoLYaR5l4rhnz/23w+qvFgZ9O4yDSk7S/TOQrKGDheaRN
/DyQie6yhJs+hjLsLe2oyv44nZxBE6fQV/cqyspBRfPAn+tzeTKb8EvPuDTcwdr2WAXc0tkpeQ4C
hxAwxQ5vacIt0+T7TqDA7IIboeE3NWEnWnXr3kAV34c8by+WIk/TFBuj9OhYojhkLE4ndzpJyjBw
0HuuC+PHqLDA5i+n4UMDdB9B4N7ycmXe++kpVuBUOHIqyp7u96Fvcl9Dkr1oJR8LsGSfc3eqIJjX
ShhetXYbluGXHbQXL2PJZKuPECoZRQpx+svA+8ew9tdhzFb/j1HM1BgpdV11TJsqG+PlX0cxJJC0
egNIKdO7ibLoRvzsC3rZiaLz5UTqlSnlKnX9WijZtnUy4jDMzZDEX67SX2SJRL2Tpzyyf3ixnBep
xbGKvhIH5gVZ2KwCbaijyCEwSw7fJ9dRQxDmLOicsxroOzXGdozI8Wv646M0t6WD2ceOv8pKvSKJ
v9oJI0jb0XpPvgwiFlsn2WbTYDmNEdDUXBuxk6YdasLFFpisF9U4sMry+ctaU38qGQi3adAxp6Er
K+STDXkklPVlGgamwYtEnp9lS5G5HHAsA+uNg1tKpiXhCQFCvo7RYzwX+pX9OvZiBijAQguc5t2M
AixAihhlRXdJEPkpHXc+RMT/y/mZZpF/nmVMpjpH2Iaq64YhmQX/en4sH25SpRRgTZgeaolhxrHb
C5y1R1uWW9vnAHYMVJm2gw70ktkQfNGFdBpKCJsrd5pQOmX4ETc4Y6bB3wxYyY8ZZ6QvvxeBe4sF
ioPyFcjixbTIk+zqYBX3fbCeLgZsCFjxnqfzL1s6xqrmfABJWUIYIy1vYYz8HnwJN7JsGN6j5MtU
cHZhY4sH7ed0jrKuvYb8Ir0jRVaNXrO03ySReZ3Gy3yMbtLxb8WE7fGTryikdHa/54VnbuOxPSr1
C6jzp/sLXIr5yBHoJlVuPZGKEHJVSTCvow7J3vRbaMOgvADvhhoxrIDCcaerefBlx8GXy//385qp
Ov1PdnhWsyiK9vL/13v/lfWerv2nC75lld+89OdfV3r3n/i11BN/Q8tOscXWdcexVSGdP1d6mv03
zVKnb5oGK0Fd0/5c6Qnjb5ZlURqXrORUU7XsP1d6uvU3SQq3ZM0oNRaJmvx/WekJahL/fBNSjheG
hmvJ0nTdslX9X5Z6ObrFIIrbr6BI2xX0fJfYAbOct2pcX1Ln1nRe9xSYq6FO0xecIGVKEG4V0FjK
jKBe5ko/niJTjOASAStW0gVo2STptjFp4PuDn518VZ3yPmiqNh0pCOLJsDVjV6jHVgKeaQKsek3Z
W0ezDYoXDVqRGSvGa6PQsrWmcRETjr1gllZvOj7lquzSt7iFmlgxO1O5pMmO5OdFaGZOPYSQlLa0
i6PWIK9oC1quHq2t50ER2nIUH305ubsqU4MSfqLo0j+0dXKl4lbtasJszoWnoueKc1hOoR7AhE2p
GqnRgdiF6EBuQHQA2AbdgoSfzooextI2lvXEoe7vxfwGXsGubt4s14we28gYjxSQ6NVlnvsJQdQ5
Sy1zzhS7PtTGwi5aOXB9gxYzKOEiG5VK1bJ2rHCbWl29aCt62EqmkSgbklIuTGKS7z9vp9mn6+fN
9v6W85COBw2XjVLb9kY1knxL5lXEKlMnTEsJzjnLihO1GIR0xM+iMmycrRf0MOnCHCpKaVkkcDiD
srt/lU9Pe11Q9UPIx/K9xOI+KqjIi0rBLWunw0nmw3CqDXs4qbU09z1j0eRwQcXcoJqRq6AJhu+o
q+I15kO64V2qXoR3/NV1oUZkPNwr0UPQoK1tinpjGo1PJbfrj4npPMQhtbKqQQi4EJpX0vMTxBlP
D3WYmhCnxS7uHtUUaoQZRKxvQ2z1WTUoS91+DmkhH3RbJ6owN793wZtwF/d6cq318Fnvb9NwmkNh
C7rl8McOqhgceIBIAmkzQRIiXXU9aGEFQVQCLiV3FzVNpC8l4t75/SwCybPPvz6N7ST+9t7sqEuc
Kyyxq7msApRNSD43DuWOTeSO7v7+kIcma5H7WwCalS2KUMGf2Q8erN22uXQ4ZGSGPMajEAhMapUK
RftBPuM2M7367PfiCBdK2bmoHTaRiQXY07vqHEwPlnDwSsQ0lGxB17APwmHH5RQudAf6VAa6/2Ha
Eg2++Cwr6iF1j1uqCF8kxtM1oGpaTRCrfUiwH6Rk5BmqW5UQpP2IMIb8My1d/Go+4RCFVeJXfEAN
S3IRHACf4C+tZPMfXTUADrRxy8cxK6xVKTHgDEb01pmxfaV06M6U1v5Ik5xl8/0ZHC34n6MLggMq
unCld4RHZ82tQHuJzEnw5BOFuK+GSdXUEt1q6SUtUHYqT13XWXMcxvcnzvRt4jSo1yeTbAImLCl8
z1pmPjcacs1MB+t0bxfajXzva5I27SD+AggILHF6ZkY2/a8w6ja/Pqode1eAM9X5/uDk1oNVDk+a
YYGnJmL+0Y0b3PAKHMNcYJaa+voxZrsZbJSIvYlBYPpDVoViSfM4QeHjhOt+xHt8f6UC4xDFhjcs
9KhAEebKpYwFpgCr/mmnX743RfNFwj/5Rdu94x4hzV5qLjt07lsZ98ah0/JXTlG8dkBELlSZZz8Y
Wsy0/RH7kN4g8peLDCnYjMhB40WprU8/1ItlkA+omFupvzSx+ykTAGH35q0lir2ONuMUFFq2H2KY
s4ljdq9N3Z3czn+QgUau29RFirzua8BPPev0tt1nceQsW220zqbt2KT3BZQGvXzZo+8+qjlRJb+O
Zt0S9U791Z1bfekTMwesQfXTB6srTxw1djameyX4KnxSPLlVgBrsWChjG4xHn41SKZ8yN/6Om5DI
en9QjkNqK0fZoG9GMmwnCzpCm9Ah/C9FvtbG3fCdTExsqUHobEhxqM5jPlKDSNV9ThzELo7qL3W6
yUvTZry7j94d1Y8NsICNgLDx0BR++hyEHgj16JwMegCSaSCzWgSTKTwr5pqhVhvdFAutsMvD/UGX
Lo4j9RU487QPHciLBG9iuuEOSM2aAWQr4rw6h85YncueMdXKzHLVyKaH3ucGFEDgv7Zej7WT4Gx4
y9D0u8qTNEjzFzOp210OiHBm1XAV7+/eq1E1Fuy/iTaJwDFQEKG91I+PhHfAlwDNQH5z6R9rVExG
K7Lz/eKz0yVr5wuDa/UjappXr9ABpDiKOR87UR5SvN7c1vj9MICyuUFZYnTq3o5Kg5GRoZFchix5
h3dzlOCCvuADLBz5kVgENfc6qSN5ZQ2rvNTYFQurXpKxAJiW2LEXiq98IHsiOgXlQ21ojK8EUn/P
xACqA6NdGzfd0YfbuYk0dj00iJ+FpVu7qihRxxjRsFU0763PHzNVa07w9Ktz38JNQEFCR81FThZn
ff8YCridqlVmp2F6QMMaH9D/ENdeG1cC3m5aPhbfUV3vc8uZSAp9uItyS9tH2MlAV0YhbP1ieOp8
9USy4EhJiwDrT5VdnZ+pK19P9DUMYvOUjFQUhmVnGf6raWfhnhTdni24azPMVe3BjnNaH51jbLIx
TTeuTGAQNK1+QCz3kQV5Mqnm/vEFHvWes6vjxDIRsELExESFy9DxwfuF0zjvTw8tl8iB5v8qGgaC
MnxXrkMDPEKJq3hR9zqOTfmO43PvdZn87vQKSyG9Mi56yCuDuCNKqATThqQ8nrNw9VnAoe4njLx4
m1oSc+BmlNNdZVsEofECGhZppRy2g1Lqa121w8v9YfpWSCdsq+Tlo4MCcCU8+R06wUOeYRszgva5
Sdr2GXz4mYwY5wRdGNN4bOU7gsX3FgqqJ4Fz4twn0PfGoAx2ll90ZJHk48MwRXtS8gVzJG7cW6iN
vDGrtlTatQ3rU4c1j1A3sJTzJQmOw6oiYmreJhPFBa7W0Qlawf42f/b0jMzoaby79+kIHV7fR2Zt
Gp7rLa7/I3qu9FWZnMDjoI+PBIMEa2Tewo4Qsju69RLU1R4uRHlzG2yHLbvZw+iOHeFFqPfYwm5Y
NJWQF43xIVAn1zJ6ffxikiZVO1cNyqNG18PZMoFEZjXkIBY3+authW+t4IYwOwL9+kl3E/bqHnWi
uZfwZBZegtfbao3XABbjWkNrutRlIV6pAOMwcrt4X0H3yGSJ78TztYtio5mDqb/oDDt6MAIPWGUD
qKUfOlbLBQuOAIPc09g12tFXCA0O8xO5UubVzkDJFKTDzAz0TBeZgklHkxbdXGHgnlcReVjVre+L
lUHSL3lHerkSJDL1dax9tnw7QwD92LmELLpjGe1aiNizu+gocAt3XXv9xDfdGzBv0JVlezXwh6Og
27riiXn/bqvs7tOJ1eiQe/oRPUlj4WlPp116XiIoxmB84ML3GeEhtfZJ2h77qsyg/yFwhl2irQq7
fyNoeZoREFbtUi+DQ8FUobQSPLReyrWrK6ycmro9My1AMGr1dCFDQKCxg/WdVtuwSYQzrlN4Aw+9
U1hLhQXmSQyNOFnS70DaQLiKEo0ykWM3x9rs+PDViIyDGYHeUUNeQM2UQXBVs6/xTc8x54EuGSU5
UCya7w9A462ZNZT1qjfbZQwSe9Z0uHusDIqOWadkjZgGcmMN2Rk+A/o5XlcdRmaDz+kL8M7Vd2kq
T7QHr64fyq1w4+pshGE2D0oV0Hqc1iw6wuhQs9GKtDr8HKsacWteP0vmthn+YoinCVRVm97qOv7z
q+nEdiM+5/v3//EKrd+L0ra3paFRVRWAcal15CcWfTmxDxkigWLwZiqetUgjgMswVAjQ9yU0FLKZ
E3LQ8NdDWCA71YX/lGcsGVrAyF0xR+hSIafI/hBgFYR8vrPOACZWDB+Vg+f9LjsyR8dchGEJhaNl
1p52oWGffhGNjN7SR7QwdZgJ1B3bZ/Yy7bOu4imWsf4gQkFjTFcO91OZ2qG9hPoYYS+adbAhD/eH
utX9Qzk9/OV7tcw3QZR8R3+EAYxLcdcp5daSRXYcp31kgCKjrTTSogfHm5s9J1QibjjdH8g795dq
BzIHm+P8Pn/9msSmOStIPBRdyCQ00gPr+SB6bxd2rnF0K9U4FmMmjvenPjcYzlJcURMM2ckF6xNi
EZ4D1/nA4mFtJX91FZT+e6axyy3zeloERcEa4DVcC8E22yu0H6pdWWg43Fse+cG5BZFAEzW2lo2L
/2SIw/Fs6vRy2BHXgfasxENySbwUUMS0cJyeQe/GW+dba0Ks8X40Tf3Q9KSdlMlwoBCOXynOEB74
gM0A/u1DtNwke5Qb6vvZY+S2GPlJ8543OqioCKHUr5XXdA7Tsv71rXs1gZiSbK3IiOhmj5QwpNTe
xfOS97av3zlx3UGpg/LJNZx6Iy0dRgy+xadRk+WTXaM1bFDKswzKLqpKs9+uYDP3kBgnrnj2WNPT
Bc8HAMRqNLYE6oJuTXMgfwRRdd9V6yJWkosfYkcdWILOibbN36w4Gs4FwOpV5xnKurEUALKpu1L7
oHhDWr11FV0+UbmdYMtR5j0oWUwKjeV55DCMLbwtnEFqrZsfLnYmpHHIydI0ZWxXvsJJINYWMDtB
O678wO+3tptesxG1ZaM1XNZV7VNcbnPoqcTTfhdKdhKqTl/YsBYipRR6X0GjCUHOnmvd6r7m9gtI
qF5TEZfjtsV6VKS6wy78c/C8eK2abboatIpNcwOMyOrCM4m59q7sXSxmYD8WlTH2K49cxLkRdvTq
kYfWu6Ir4nVj0AOCHhaQO/2o0TY4K9ixUDXl5CxF4FYvEChuCDgfg7Fp5pSuZ6iFyFPNCdUGrE/W
2VPlaS+qPmAUYRk9M78sDzST7736InxKwvAlhyfm2frSkHDVxrE4FA7+xQAcsyqqiwcKoSLhUxfW
PvQx0pK1yuxdXsgrxOHeEeySL0MlOtUBkjS7Vf2laJYUzHdVDVG1DCkv0dcKIL5uktF+D3F0OaH9
ombmxUZ5iBkN5YxbPhOWqO8Vdzy4FsLbsmuGuVXgIMidkgLQUAEjqJDg9OFa0XrmYo7M3mmJM2gz
9y2WTCrp+MVOgjgrpyZySRt+uIkENlDpgvK+Yx3Hjt1sbZBMXfsTfLMNjnHxQbx4clSJJ0LY+25R
dT9IdURBTTDC5LIY8xPKJGeZ2tUiHkzYz6itZnmE+Kzr9UejRzkjderNsQtntEHCQDkKHcNcMfru
7ORhtQCIFmLZC4DnIfqToUnUBmigjU6SGJinCVnjahfKKlwdrsSz6VNk0SrkWylhpCjV34PRhz5I
r9CzA0aVlExLciNRiiveBq9Pkbjq2fGgCbaKeqvMhNiWnA5R1HpbdwC/oMLtPtoozqLCW0fg7w4O
Ewo45mDXF1pOZpo3z9OSNI0I5ADFsaX4iJXMhjsW8GaZ7eqhOhnyuSKqZN/o+jKzVBT9EpFX4zw6
SeV8Vtk5HpWZ1QzyTC+MHklpjweFAEqhN+teQRGM02nnloD3Qvhg89DoH+PQ8BZhjWyuw4WEEFKx
R/1iaz7xm+1kNc37rTDZXbIIpD1gd7uWVJalC54TFj09GFzDj3TaULukUUofCcJaQEpFRJ0ycd3/
zdJ5LLeNRFH0i1CFHLYkwUyRkqy4Qcm2hAx0I6O/fg7o2bDGYWSJBBov3HsusWwNmn+8YKZWqBW5
z29BWSJx9RXQhQaopgzsmniuAiTaXAaXRR+UimMs3fqohGUgLi9QODVGsmd2RRlikVA6T6wAxE8G
bw9ra8NqSyyWGZuMrogzyBj7bYDX65TE8UliOhFwfqzYYs1u2MYqkIJOZK4fvMoB3oKbrojoaUW0
oxxOH4scJGtQHXQdJl3L6GGdMAJBR439QnaothrBLqyr9foCiUUf+DwkFrijb/COqB5rVG0We/Yn
+8Z0+K1+StdtoI0Ef5GsBslip/vejxUzOUwzI9t5hm6H5pS8C7/7MV8iVd8asleesFKtC6fcZSMQ
gDpn3JEx6POs135s4lA0uMs4yo+TA4rHVeSbeIz6TN3at4Z9WtxDAViiQocvbEVU+ZwLzJMr43ki
DTUK0va5MknkThLCDVt48h5/9tbAlQja/GjGtXnpB3HFNnfzPPOvLiByyPJhnjs0CTnJTBXcQvgW
PWp/WRHR2QBG11oifUaDEbLHKMsqCXLzxoe4K865FTkHLSCD2DXHYxAnO5X1lEH+8IdHFGDL0bxi
KXr2x9Q4VSTm2onX7SvvE0EaHaSC1/CU1vNRNxLtsxxb3l+kE1OCdMJsdaYVs+vBYRzfmdgjZ/Kr
D0335EkQzjcERFUZkD8w8dsUlTV5U8kR2tND3aj3oOhe8I7/LO/BJvDyt9mcf6RuJVtJ3tpuLkBX
ztqPBWnvgjQJIgqDrcsQw0Ck9WAOopEvh3GZJbzgUD7nebVh2FkcmMYeLCBkfPa2uVPWyEO98+Mn
+za3bBbSVCQ70Xn+Cr7/1c+HjPRtX9vZAqubb9Ri7arZWU/q6uMbPU5J+9wIobZJ8JoYJnnS9Aml
twRjer/yvvybDTa0oQxgk8ll0LRGs4GRRWLqWKFAmDCOF1yaXgsXVqKMchPzLVHzW9P56carglNs
ITdusvJH9YRj4/ybLh1AKjQpCtNx3qPAlSBAWsy+zKEL7Yg3cK9Kopbzcf6pSXBmHpgSFlTdCkt7
gCZt7KZpzE5+GuoUrseUM0tTg9woqcR2lLofmpH4tBq7pVMtn4qsZZgbmT7HCt3pSCJZDYrmfS5B
hmNVRl+j0sMUxKBNk+ZWFtm8U5V9Hkb32utafzScg9l4PCd7Q1IWwwjvsGYAC83/Mq9veeaRbC+U
T8lkueKGS/uBWvd3qQY24yQGtcE1X2qpVIMPKNshPunOOG1VNIitBQKOxzq8PL1g3t2g0U5q+zxj
ZGEs4hG+Ny55flKD9PRrVKIAFW++8OXeYDE2BLQnlPZE84TYt5AaCrQOJZXz2lz0pbNTYNP0qt8c
KV8ku+2ouuqNP+OH0jhQ1uSyfCtbfo9oME0LXRDgN49ruNuZrVl/ShWcI5o2E/729Qo0hWl+XmyL
XGL2iDv4Fawayqbl0vfBm4MGiVP7Oya7YZ2kiCABN9/gh0ywjMwPl4cYsx2Awlrswzgq/bcMGMxO
ihcJHxO+TPcN+p3gFTD9FnGv1wVkuuU9+5aKKU4dwYQ0ggM3yYtryPooFEg2y5XtmsIaLz77rdwt
iY6sy63VC5tjAumRA+h5g264g/WbG9ug20YuiAXPyPONZTp/fcmQ3DK/XdwUaDAZQDDKCfM5fYlc
69g1CvJ+Hulsa4aPpBZUufjv1ubYXGbaPymna1CiAJFRMW/mPv/kaPoLaNBY9W7+1KKnDrEwCzBT
VewR+TBjQjHSXr20cbdDAvI4EkV9LnBpQ3zpADsN2H/RUWYGuSEjSCC/wOiBD23FM4MJZi9SEFqA
UfAHPKXJN5BOOgefEOSpC9MGoF7kfwwJkwMxMfDjWMY7L8TAvUGsQOUmABY1tI48+oduKHb0aFck
ugEcFGxZTQKTOQ3Ih67YjgdiJvTM7aKb7bU7W3PbHcsuohhcKjtCEF5G6ybSrD9Wwqn2idGyQMui
bYsNZu1huZ9dy/60XfID0tj6k3mEImByeEhJFxtLye4oi8KSnSJ4oA5sRyk/XQpP7GpjtvFSfmTh
6LjVlxguMU32NgdqZvf1IU1wtmY9Q29bn1ATV1dsftq6HDpt1QV4H9nzMi+ygvPSQThk/CED8LWD
6r9zr3EBh5LZNfQOHrzF9zjAFiKw4ewKwgPK4gDKsObciC+ZG/3GBQD3Ku7KRz0tjomDPE+YM/dR
CSAW0DGarUZcIof9TirGD6W6IqwNQdavPRPcLuMvL/M4SpDyRkZbnAdgUrpTJByhZRIWjccET6ju
KDLQUFUTELsUDVc+zXOA1yfgPGRj5ux8VcqjO0UOitbyEOh5cJg9DKKkuEbxQE6zXl8tZ5IPtqdv
CBaG5+cHM5qlmtS67K+ftfKWToKg1tlnVADIo0RktZ4dWAk1j45II9Yr1nNctYzYCkoeL5I9KNru
UUt8ZpklwUIZJAoSU8G1zY4zrbDu8wceibwCMRx7jfl9qZVK9MRrbexID7PlrfJjgn0xlqyUCRRU
h2mGT8beyZh4AZOhnCAhkTrVPnj01M0w+/s4/524CotOjCQL8NwGxcyDDhN4rU3EKFYVmR29m31Y
ykPb03HH0iKWVgzFgZ6SAFa9OdomAqu5zI5mgksQvA5RmQ2Ue2Xq2U6VhJrO7lujWz8FUQh5Y9+G
ArVzFmUPCRCyPmU+IZC/d4PB+tGRzxmMN8zFiz1FvGkUSITsZvbm4BraTzJPODragbPQB0BuOu1f
YwbXnZZRetRxUiFKnc/skRnaTJF5mqxhOo8mHl9teTAqx+KZywsEgvEUQ8lWSPMOtVa+3X8bH7B9
yNXwkg6BdbPgfW2dyKcHqdj73n+v9neucAukjQ4Fg6Z3DuxllxzdGYqGmXkXdv3UKyqhb+VXQic8
ni+KA7MtapRxvKi8/9Br2yeSycRO58O+iHtbRxhvt0dXVuLfLz1zUjeLFVedjjdFWs+bq9BmM79g
goXfiqrLwxjkJzhJzZqFepWyfYb1SDhyj1iLPrsUA3M6jRPHzpAfFPVYnpQaWbQmuh+fymXDM4gp
xzwR9QdhFLRftmrOwskMfulv+8yucI0lLapQwoyVqq0wWpbZDY6pkxBx+O/LBYuhJp/SJpzVNLwt
iTAxGTGDAeZqyPzyZudI3gPNIql38REaMVSXJkXJnkbf5WK3gxpa3XByfpolHLggcJYQMpoL6LTi
g3G3RtNjEbTaYhuK7fijGtOnHDnbSY6EQsvAyUDNVI9u01hnTxX5k69IqcVZYOcXG1/orWj6D2yF
znOgEvlkRt+LPMPtPDQG49w8xtrezVxjyzM92nqjkB8NgFyn9vpdnNwXPz0BO+yk9tNsxjeK6jAx
RIpHSQtOLnaAQdCv3V+S3j/FYEjaZUaE8z4+6pbXreu5e4/1uPw9EqwCi8J+ibqF2uvjVPX9VTpV
9uHf2LTql8cVKacUz94lW158bShOMhZ7OQnw3GS3r/zcsZ+JdX8cCLjYD1rfnOdlAxbEC8dBZuts
TPHALFfh/UsQfQBvbKAHirkgH0bIlnx6Pg6YgZrOCRqPTZTjnHR/KMFrOmClImqWaGsG0jjW+E1P
9xfsYAJk4NQjsZOJyWCaUcDGZkR9niwUERsjh4JjIGVg6sICvc6zal9iF32ouil6mKXp0k0Sr1Qs
2oJ5lugj3P6vlWrj1mc80VVmQTB7ZD0YrrIf0mlXOjOHeOIAlKtasKOZJ4LN/SveXzTGnhsRNRRa
krxUloaBfg4IpOWSyU7TvMlK07nYndlvoY9aYSx82FK+0Txn6ZINcP/qXUDn6rTGlswGA7NhxGxA
X1IBqTxgnYggOt2/X7yYZE7ep0uFXeBnWt53fXnfkdTOBCYktjjVekttvuhCFHNH19Oxm3iISGh0
eHQV0RYHiLyKNnNRAFTLaDrn5zYFBFlnn87z+CwrXJHBCO8yMAbwprG97WbQkyu8KTjLYNsEuJPD
WXe5W+M2OAGQgI3vy+Eom+JP3Ddi7yzz3KlcxsVyJs3RgZzTR/E+6irn0hYRpMX7j16kIlon9P0n
obvv97sBfAx8PLbp6zjoUaTntsFpyX+JZJpRzMJz1FovueT2n/u/YtNRX2JSJReVEZZr9EbktZzr
oXn6d1p2un4u5zLnmx3/f4lNY5XVRnbSZtyLZZ5TqsSYw6Y+ri+ED7Cxv/9XFuP+94rw/hncL5f7
B1GjmSCtyJ0J0cnp4ySDOfiBXI6geBg8+mrtVoQN3u/CznEUz2McONcGQaMrBUir5WWQFFGuj58J
oeej5gQj4Iq8P7EdY7ptWm/+CEhssnqbuBr729SdaceGABJdhk+rNnPtQr0OCsFisKTSxdi56Ieq
pjr7SOifB7DmG5HVLroHL2wLsr9alDO7+8XBNI/t/jGjfekJ5rkWxBQTn20eeI/0TdLpGAwFJP0q
w4jXedVXhdKfXrKhkGLWC/xghuoJDuNIEO/+3+CWcvRMphfur+XYpaHLiV5bJrp+M30TtoK1vYxx
IwNJfZ4xfCVBbd9aHjRO1j4OgxJ7RHEB9yYxR3Fd9meBSnmF2kbfG2VlYlEMGL14oNKNgcsXBqR1
GMwU/F0H2KRf1v9p1Qfr1tHWHbFgJBik/guyCxLxsvIPPFWwhMtuaIjk+2jYtGFgaw/t3cD+72HS
2jI+EtsA2942bR41PYG0DmqzBona3yx6ThCa7kcjb7eGbtQHvabDJhGLmMr75PnOJJgcAVjRdpPH
+iBdvb8gCedslOn8T8d210KJAcTNQHzvMKIWI/uDTdVyKwtIB/AGOJ7ZRn7H1qS9/bvl/akKkyz7
CxN6/tTdir1bRJvyb8sTmPBE7qombPEsui3rlifDGQ72ISty7c2874LcBJM6/mKs2MWTGcRsKfhV
DCUWZ56D9IbF2wuZ5tvEDVDD6mpilD5d8Ay726Kq/BPixM1gD+bL6HrX+9MSGcv2/r+JMpt2+sRg
cF4ULPcnJmmP00I5x9uoLSkTE/Hf9mSZn4HrhTAbd//e9BGHJuRHjoj7DWOMqI58TcJjxktPgc8p
d39RMQlbQ89jA9Kw6ldSFztlJMYL5LonKFbDn9ipn+KJSZypKnZj9ro3oECUuEr+fX2FyYSeM4Ge
gzUCF+Ni2V1qMrKw57DDXLvjTfxtt2w1dKRVRpE5h76xm9fRS3ZpzrJwme2bwJBdJ+Y53uJMjhrj
mfHlvx85id1xb/bz17+zzHDIZmR/vfp3FBQ92TJgaTI7sgBDCZI40+FRzf34h7Z5a9n99HJXFU1A
xcURXlH5p0lRFfg5QyM+kWE+cJQFh7ElsWCsox8yzbrXOxmkLFk6O82M9HCgC4BJjqEYPHOIPgUN
Z6dRwAdtOXPkDPPRsGiOJ6mloNbGXUfjDC3tWLGwPvddpWBtNM+aaSBXm3XernTg7AX3kOxGdcl4
KGUaSTid1Rw1A/yNM9GycfhzADsjQqdYbsnjtl7SCSlR5gUHo7T8dZ9YwbGzx3oJCHZpDZQWxpaD
itKBkZWPmlrXZQSNUur6rtUPTNrr3/d1Uj9Gw8aJtXBKa3qrNsJtyThN7P0h954bKyM8vJHPeSEI
C22s7bjorZxRLLYh62wZwzN0F3bE+tA85jMW9MxGk15q3bvsinFPvL1gM/UOnh6/FpfMvlp+iUfh
eWb6crl/D7nrvuezCx/Fdz/ui26brPKLBV7lDKPtq7bt+V3vqynMs+jrvqlzqdE3g/DpIpgj3cZm
9BD8MGRIpUe4jR81G3YV7Btiw3kYkBog1vGZma8ABDKxrqE83DV0BotIRlnmHiLPbzpxCw1a3x0s
XFx3gIU/qAEVoR4QW+KOfD79bxf+9l5zmHc10vKXuMWCl5jlWBSj1b+XBCmeKVh8IzxSuXDzF3+o
Fzz8OywTJL5j8YuJBFO0pUqtK9WyvWe5549lsh3FUD9Ev/muyfxuk+F6VzxmGZzAnE3PLmNidQky
rFpoYqdQ85L46tb2H4PJxxszE/sAgQEggx8c7zCB1NRfR9t/umN7tDJ+EZFbvJYQlLaeD7FHN7zi
bJnBHhCf+L8Kss2uuenzWzRm6bvDnshYNIGmYWr4XE2c8/YyABvt7X3tzWkSbDyvFOE4GhpiiuLh
vvi7v6Q1IBC+/BGkEUmBdXFzuz492l3EmU+iZqJKYMpob1a9Bll8RuSwZfhYPbn9+KtVuvgwBDD1
jMLeH5nGG8sOeAIMMlakTfpJmj7bESFBeEXjHbNIdcp8CHG+54lbM37cWw3Ez/0NV71+82PYagna
lHNuSONcavqff9SToKx33Rz7F+Rw3sXsTO8iPQpJtze99dz3w3HyevAM07Vq6IUtAl3YoTM67MtF
FxlnoBp9gxikck2M108cW6gaNN+84cJFkYB9pak7NiNIbyK9hIDtJa+tbZh72mtmwkH/aC3rKghM
YdtoPdrL4Zs1u6bLaqHz0YpEjh5q8mDFXnFz4icXDsNTwW4n8seb4fbqeSq2DtS3ldUR7eJp3rUt
OFoR0WxHBnZh2dbMMhi/wDBqd+0MmcpnlTnaDk0223KkniDcC4DuMECDL8gq02oK3FNZFv4e+tab
Ji5Vwlig8yDOjybzrPxSpeDx3Omd+kPfQiq5cKUB2PI64uyQCK/Q13EawpyxK+YvQXIr0kxfTz4C
LnrUry52o01imxhomx+MywE0yOhMXvZGQ2m3TiJ0RWwOfrtK2w2D5+2zdmBGm/gfPeXrYUrzxce4
qoD9rBDLktxqDaBgsCrbnSCiUfTtSrnoPFicAQhPn2WRHKmer7NnHge0iLpKJwZ6X3hb7CPS6Z1R
+C35pAWCZCbPmO/Lc0Fphvjv2ybIBYW8wnkViCGUIT/bt2+YgIQN49YF84M30vs7tgYYkCyqdYxW
zpaX9hnj7HTgs/qQjoETbWiygy/GQz842pOA4Io++60E4HN2hLGHBh5fkT5rWUNswMyiM+q/yolR
++Aa2A3k2Bwa1PaMuv3lmGYKItR3jGNurZsl9L4q27N7ISRIMrsWCfi2XDcOxQJbLK3nec+BPqyr
oo0OmtX+wY8V77OGAM8oY/4wGDk2ohGM9LLTF0i3RkvfovakKsCmsJ08Qp7QERVbpNbc1+46drgL
ZvLz+kEnrxWBycC85jT005eSOrTvLFnmA+064upe6f58IjMLf5TPB5wJxn6co0wbkTVnvO/EUvY9
EabiNqim4KPBDKEvF63iLUpkvTYzeZ6T4NmtbLmuei2kK0KzlKjPzgXUOS4R5kiRTM3dWRS+kydv
s75jjjUDuhIdi8a4QIsZsMV4oOdI9mUJtC+2X0bMD8Qw8W/VfoNSGfYn4Rru5V3A5GHc038iWomA
yXp0IktiiOb6hypKjuPa8GW0h47KBs0uH2nTQ7sCdAjUGUo00QCc91ssuahmluhxlTqvRN19pdGi
VmDN2rXt3yJ2zywqIpTnOaPqTo7HtChvAVnwUxa/54zd1sjkf1BEP8K/n4Eu9Cy7Nc4CHmxUQdlv
6cj3kxrcj4w/IT+2XlleFoRmlc6nvn20IQqSqb4XhIBmlrObBxcVccTeaOxfBqXDYkSKYSjOu0Bi
ZSZHF2Op7XyPVEwYYgoca068Gz2THPuyf+sc+6XPCCPulsdGXiK1jV2wAlRHhaR3I5BlLa2e8Fhl
IXt23C8/kxvGO2xbDBx9VivXyUgc2lB/jY3aEf3EoFH6BqnTBYhtfw65A3IgaWTirDIx6BsmwQwx
/KLZxTEYlcrYdU2jHckR/wYUszVr9socOipp2NGrmcRHDHhhjTqBFXnxi3iBOATK89pzIYUSrbjn
FNaGK/rVFhxPALY8/qLO/YArHOHYA95EGWoOqcNegpC+0R1iRvkVcuyrlGzYcb2ikwJYJW0A1J7T
7yk1DtXcfum41RGwkDSvW/haiAaxfqn2lxuzwKqkv2Uy3S3K2no9KxBJWPO3sLDy32PcXSJEDCfD
7S7BSKbCoFfHx65Q6Y019rNIImoqmZwpZxowoiTS9kwjCbjEFd8Ma2QNPbZChpONb5+tig7at8sp
HF3zlaTJTa+mER0aqF8Hv3OcXLU2/2Q1zcVekqEIMXQblGAlEsnR2SaYSuf+OVXw+3MzuNkNATBN
nBMont64vvPQE/V7kqD2Q6p19D3WChXd3cc4BWuZlj9cO/O6IzOWOxhsWt9PG6AuhBKqW22U7lbJ
a13gMk9pyJbkIOJAFYZDAe3H11hBscriN+2zajD/8jxwD36vne0UQJGkvVmTFgGnnFneXEdayMLv
gx8LxB4h5Os6gGsZ6dBX0Vm0Y+CFZWaSxcw1c3KrVySacHFLbkszA/svNbWpss4LK1JV+DotAHAJ
E84a8qdJpNo96XvfAtYQkc682vbwNERst7qHDPXsykUYu5IWDE1pOXtRasSPJoO7zjg3AZKLpSnu
GLw3BTZLI6MUip/gNRHq48PSqTkiXLMC+t6Oa2kobe0xVPcmBBIB4zpEYAQNE5JStRrYEgR8LDIf
vRgv86B/WWNDiIJ9duTCWUNyfPAC7djpYU20QQhomGEqARGMd5C7prImN6DsUjbJKcq4+YPNIGwB
We7agacwGYZiksOp8Ue2pD+dwy50Mlj9ZwM4kclPYBDlR5rMdp2n6q8n4vza1oBgOa9XxkyeAhnq
OOiih9qMf+WOJHAi9R90c9/pDubvZAxnYNlBrWCoa+ZzOxB9zlN1X9JWZhY6kir2m5UYSAMdkY9b
DZsOv6bfsUhU8Hx0I0JRCtk3eOWQbDK2rlGdcL10WBoijeAVSXCg3xOEYTJ8XqERbRfCNUnktySv
Omw++hbO0aECHH1ox+GPHUflzrZDkmm2lpl9576ZYqxCWs3Z/+DxFlU+IZsTJtxZQ2BbpRXp1x0k
ZZVqFE9mvVno+savSB/fuhJ3oM4dvLHRK6y6kb9hK8YW2a/KasdD6bUIT8xn9j3GBts2BRzxm+7Y
IwcCDKzN5TtmuL/lkljnIQ7rNQRbjJNwEtClEH+Xobl4IyCODnnRepUWOx3DA5rdwwwUubfVUuI6
2OAZzYgMBfAXuoyuT9oNW01uxoBhT9yodGOaxlftlK9NhWZ9RuTVZMHOdyYP3iZi5IAoRWDdpBqQ
lmPNB7TNyXaWF3dy9nzOCEhEdEYrrKhhjZtqffZY6bAZ20r9jTBpoQB9yV2LQ7o91xlBb1btEmWO
sgjwgxFttUXfXb22EXqzLH+LG/vqg4yGbG/vMdG/aDPjJlxxn0MgNq2WfBi+8wjZT1sLKL99T35P
UXTcLOnAc5hvwycjY/K1dF8EiOxUjGSb8inJ9C8O9oYp0EtAaJomJuALNX0gVw1w0xxD4MjqEY95
aT2xRsln7dGYItbJ0aPnhUk+AGGSXRlaBuS5dnpp3Ta++a517dt9NznJK7YagCAmrPfUR9fD1n87
w/XI2vpvb57HzFDMXfnjVPbjphoKsnWVdsEM53MiOVsOpfSkx+rcmuaSGBiHMpsIwqxZDvou/xcR
FS45yMH8QTTntTBJmx3NJT4aWeDOS+Unpx1bUW0sjk2uf7K5IEKiMdZZDPU6msmFqJMibCv5UmKE
9Z2hOxc9JxqTXXuD3hCOcM9Qxi/dx2IIzhM7atAuH5Yu/B15luyvCIh3kNxzKCVd2ASknqRgh0Td
kn2GPsPVxi+zTE6MpI2VKXx/EYKGFn6WA4bGqxVr8zGfBxL12K6ir6YUZbyxipajqLQ1GUq28Lq8
iQI4sZMTKTamxCw5sVobkzQvKejPzWx4+rrW7AdRleO5YePLQ0klWb6ZvPqv5vN5V4XTbvOYoXPe
uscSikaIQnDaGK1XA/utv2yHsJUSXQQafutp0pM/UWSTZ5J3ap9qdsnoh9AYJHXKSflMsduSbWSx
mxvqz8AgjQ2xAcBy6ew4svDc2rgM7VLb+2bcrMBfseVfdNFKe6hoafazRP1pvk1i4tIGY2C3QUpL
Zs2bokxNwlIj9qYBWLrhnCr5FuWZEXoDhKTYpqZeZjxs7m7W7J9soyemR7Ou/iSyrUvs1zr1fqZg
IQ/wpuGTclPg9JSXsPm2g0LuXOm49POgxoXqZOM+eGylQOzI/1kT3hRyA/SQH1lpoGoyYQ5tJevO
OOH2t2nYApDiJ215GamTgI7hBDukf1NFOlVvTM2m1V0YwaUNCxZwNaJGtUY2gxwwAxGAcmGdENCl
KR/2F0sNDGLTpuPkkz3ORxvBR9pJntAgqkQPEXd6QTR0oF8DwM7KuO0hZk7qOOp+cwjMniORp0PJ
gZNU4x8jyJZD55h1MM5Lxabc1tKzj8nPpRcYDOImBmMqNpangdu2Y3yNwc80BeE4caeSi7uG+Pii
W+ZE/Gn6y5nJZW7tHSPGfdHioSSPSVXxQfbBaRodcn1HNW41tv8WSoh0jEhMBojVxJ+KjrkX5UUm
/IW0XowuEuVS9M6DALihAN+WaOJo1PZ6cqPhNneCSnhqEfbwCOR63jG6Kja16bv75hWw+hvESZ3V
UBRtiop4GYksOawig9OIxSNr397FJDL+znqW/aaaoXuLKDQXAX1UWYSHas+egY8Ywl8WTtpNo8dc
KSPWj25HZd21IFhNh4vdNahnvS+D9oxwk8I99f3Rt2oO+8x9bwKD0SORB3yvK7YzRGkEYjuDveQB
7cRhRqDgJk6LQ+myhDD97rPquhev9Jb53thsB2t4j0T3TjQoiGWfJBlriNgufcEq61GGsTAD2jiz
F8xmkxN8wPUtmE1uq4GEAs92/G1koaU2Wxb+/o9J4QArxC5Py1l8msqEElM8J0tz3mFEl2asboY1
FedR1/bm3OunHhHrvxcxmScER8gqStNcR+VX1OLtpHs8Ve7oQKwponBIKpLulHvD6/E7tgDuFnFz
bQiYILescMOEJwBpebuhYW5n+E+BrS6MW5MDCeD5xihsHLo+eYDzUM4XapqwWg8JT8lhyIPNnFHE
1FUOWiqJtnVaAm9LGDAW00D52fiUCC2arqZtmXa2f4IcrQAkOMK5zGHPlufPsNTSjSbeo4DcttSr
MarC4OSUItLAIbhYFPGGiPJmw75zbbRtz3iKCOnO1CgAW3UZfFa5Fl2pU7evaaTidWA9Z7P92GbV
izf7HvyV8g/B6M5WzdPLkGH8HDp9hsFHJoGgLTE6d4npTL6tKi1DRmLjA2qFR1ZVxIvVwcUfPOvC
4oUIzVHxT1T9rzaKwyKu2msVTL/zgZgNvyZWuZbDH/aiE3GO275P9dA2HGYIRo3CJy0PMY4lKO9K
HpL0r6ElG0Ie9V1Z1l7oVmSkGFVYt+hqLI3wziTbpDOjDWDUjynE1Y1uS5Tuza+2k/41sCaeQnQ0
AZmDODufDBboiAq2hHKt87ljRsh9xkgA0XgH7smJYq5N7gps/ylKgxTJo2HTL4tf+USufVAQMdax
Lww8kDiRO8VXyC0jJVyDCTcvvntTtbs6I6R4cEh16+xzINLnRhDmKoXxK+m2VTc+atkDy3JJoSqf
grx4ydqbwEx5Ez2fKVdJqBlV/g6B9du3ParrEidGMKcEqMQNokBiCOuIs4VHN0EuTj2t7Hl804go
3DplwWeA7YkNDykLaWXB/IOimMzuj5M8d+lF18pv23Q2iFIlPgrfYa7XvBD5pC93KY/gzAXHjL2L
ars7RK3/jiWbJwrSUPK2t70xNsdMhzOpQdTvjB6lUfVlqYHKeg76izDrXYvYZxV7gDAi1T/Sp6SS
gIlW8mUqg/IvcqofVeDgBpp7Nof6HfQFAtSYvKaWv7xw9IPe3gddjWtujI1XQeO6jeYFJmjXh6aM
PjVLcYPmzC4rZufR8zBW5nG0WH1ba+nM835KEnftSs7LoH+KCLraNU5Fnkwm5ZYnAu6k79QNVWNg
xNb4noB6mGFvI/ca8NqTe12HpK0fZ+HeUlG8khAh93lQfRZ9ArHNwu+Zx2kfetC+K4YIek/3wHj+
d5r0e9TwJBIr1q4Rq7i5lDhdOe/CmnA4JCP5X9XEiEBHnLtmz/3ARrQBR4uyhJ52r6ZqfinrCf+d
Pv24qWaAfyaKSYv8mDUNsYEqoYUjgT4gTYTocCMPviZ2c5QmTFT1iFjnGRqxZjb6tThG9eA9DhOI
gwIVUNYzgeynb00Yx2Sku9K1BWvmfaRT/6e1PmtWv0M6bqaSMT8P0d0ogo8uIFUteRkNfz5OHb7z
MrhOPBhXaWsjXHjNgE26nbGfWL4RovDmqflBVdZXAcWkU+S/tSy5fICfJTzWsJ6CG3iaC6vQlYvk
F9Y3rbJiOjCXqBLJL2wYCCGG/D1Vz0ZrRje0h8vAF6mHqKxNmurOadlOs8ROrsL0T2Blf7ge5a+k
7rqdY9F7ZZa6sFatg3FDdu9X4+SvGflOo5pCq7KK/ZgVYcF3g6mhr/Zi7DwEQmbDZJXZod7QU/LW
vtK8GVitm5WU6IDtFmEc8XkYwif71pl4heBHHd2qUof+HvOB3c8XgBoGvhDRG73+S03FE2ewxKnj
JtA0Y8Bpw/wzIRglZULbNazANZOzNlHM6sZWc8PMSumeq/jc22iBy2h5oEMpG1DjS2pZo68Fc3UC
AqM4OdqDdqb53cFhhL/Fk6+WylmLNB43geN1u2Tmx6GoPXQ2NUxB2EZpTmEbmd4LXoAIESVhbDit
+/+4O6/dyNF0yz4RG/TmNrwPeaV0QyiVKXrv+fRnMdRnSmJlRGDyZoBBA6pUVjUjSP7+23tt/oVN
rx3EoAd5wMg5N65gWWs51ZVFFyb+Isv7td8WJj6WCUdNP4uCXbBJPWuS28oqzshAJ06bRlHLi0zF
7pcXkBk7c1poWCG0sAhXouN3K0MnCYI6UMdxDa9TyMJnJJtLti8ClGh0rapVsDQXmoRSkjsjYVWd
WJBtRYEzRqFLbz1CHEOXtUQVPood913395lfL9V+IWCjmypR+yh3STgwC7DyA7hpXE4Uap2WiHgX
Q071jIp/UC5n8I3Z1lSdoa41PbvPCMfy/B+CasMfs3CCaIyDSXAfZpnEkOpwZgIKncq7Bw+gB7kc
Z7ekf77FilBAlDEPshJJyDpIbIyzoJzibMPMnoFkMzJCDVLvreZZCUaBCjq8cclmkDL3YJbEhGl2
/2qs08Y8piHMVRdS3sRMHA61dHXZKGExFWQTGnEdLzMWUlOjrN8qp+yZexssNQrUukZxH52ge20Q
GdNG+ZuSrVghmB/l7zxib98q1g/qoC+4pCOFtX/c669ohOemxRFEzmy7ioOD4PBUEOdNiMX8pVtQ
X7QkfcBM+0Q1iKMLjmxplO2UzczSLjqVfZvJm0uRS5zsoQaHUARxqOuTY5RpSOA0rCLIJ/CNp4Kj
Ao4BbT9YuY2+kUqj2Dq5HW0+kUQCc3CUuME8wi2MM6OjAnf6kVONsLC1kYbFcSqWBp1YiUp44vh8
zyjv3yKLY2eAYhwtiYhd2Bsyr6AsKK6lbTp8CAK7xntN85ku2uCgaIrGpNGI81q3FRoa56dJw/Li
RJ0u68ycyoNe4/SrSkGIc5FAuHd8bVLJApaJgkQwKRHbLVGQ5HRqssOYTVPK0XsDifPoeqjKIyVV
X5OeNEdPluo9NWBn6dvY8nq5uCPDhl1znHKEZJIDoOEI5+TFQG9pq/5QZFrEedXdtoX3E1mdd1P5
BF6RV2fsWpt0dM2cCqBiNyZIh+Nn6VhN/YPNGmrrKUwrft90r5VcHgolXgSGJd25Km6TYdzKTsXq
UuMTg9RDy5OTyngqxDte/QSWCZl37x4VF5sK41E6ZywbEsKyiRdriwIdXxbWQPLVVJ0pnk8dnpyI
SdZH/ArFkLO96OG0Nk3SAr5zTwSelmn1SiSiZUZiiIogkGMjPXqXbcoBokOZz4r3WWVq6+Eh0brz
9QmQ5G4kPwom3WAvj0k9Zv7DbT/8SUj6ndEWHPZG3guOVbj2lohgOOiPtml3rzYCr5neALaMtJ2G
CnXtVm20zlrH2BuGitOx4KRKJtVx0ps+Y1IiFUOWzpB/wXpWnOkKxSDJtbxjNhiwap+dbS/YyV1X
0ylyhGhvoch6kHSH7qZ3NvUQq8JhuVb71V4yBap8g9y0kmjKRor49fPaArtJzhJ3niS/VnWn31hi
rW9st5Q42eUGLuMM5RE0VzcUVdFU4Lm6KsqSoYON+4ozzBIVBoVi/ZYsImbYLG4SV6JsG2vbxlf1
dd2HLz6wrlR2lQdyaZv5kCIBXITEKobZQZp7+hHhhcd62EL7p3xmFIpP9lbi3tLTCUZUkWTZt/gd
mrmpx8bMq7RofeVGAM995TJyI7ppyYquwScWSVobbvQL/dfUaybnpEcrl+kACXJxKUfZnVsK8xRk
3ZwjLOK8WL+JifNgZpUzYMA+yMQgd9QD+sKCkE0mgodYY3ls1yzyIRQwrenyUfCEbUuKwuTyVzbU
8VfWDR6+aIrQJA2YeSOKXYOd2XEzUnC1cJDeqpEaLYMsipdFyHl+gAXoJS9l+JGCgqM8cNZxLwX7
pCk4J+1TUq0ajmuWp3gSVLn2xjE474g16b4w/E00SGKQ/KGGNOWtNaivTz/S1CUu0MlmEakDG6a+
+oBrgFNRiUCCwOBMALYE2X99r89MI7h3xV6eW6oe4EBAiaL61F5EC9RQqYq7Yvhx+pNeKq8KkAvY
OyqHTqDD9hxFV9OiTNplZwO3ilk495xP31BRxRVhGgD0tR79gmqYP+Kq4U+Ce8wMIX8exiCQp8l9
WQhbSJHoNXUfU5FIoEGPEfwQuE27alvWsmmKHgyNLT1RfuJUW9gi2PHval0ubxKWQYGi5Ff6jPWv
PmMapkJjUxX+oYI7/N7UWDG6nHoJMEWY4r0kW5dp79x3pZ7vvbQ7YrSYyK6gR0tZSL2pkrPFSUWK
bCeAHJgIQk1Mm/NstcB30qfLZqA2lVqMFoiS4Pr0a6WnuAPTAeYglncZmdxkyggYYzgPvQNMHxBL
J5tL1cyZGlSpmRPHojISYa8jFe++yPt7vTOCfe5pKFt79q+DRDNqMSsrFkU8zyLwUCcvkMNA53ga
rjujJey4l8KtCgJnQqXS22qq6sw7Aq52rVlEW0QZK6DZBohcuVrlZkizjWp8QW5ImhQ6L2Ci7Hfc
z9+1TNn5WUVFANvbfa572aqvzec2sm5POtTTD+TFt0IMDZVAcGNuRyw17c6tHhMBrbuii+1jmUs3
dqawbW+JxVNVmTOZzg4wSMcUOwLcFDvH77WZS7LfK9WcWRpb2rs5qPTqCgaZXmNDq3WBKQFnOqaJ
0NqTovqTJXWw+u/fJY6+v9y79X8NSNZAwiSvi7RT/qGOerfg6myIJCA1eFOtRYHGGiKjXiwIcoTJ
orriqiQ+m42wyDFDQ9KEpQTVvdIxGHW0MJipkgmisU5x35oI/gzSCCRBeawrr7ythM499toPQ9eK
OzKoEPcT3bKOcrY9vnQrFmUEOEcIP9Im/LDSfo8yU9hqFVvZNqciQsqKsE59pZin5A+TtoNwtS9Q
chLCvfS9Opw3TtgdAf2DZzGT+9OPpKpAhqB+epBT1iwdGeqoSEWNUJlBwTmMBa2So5vq/WjdaNJv
L/SKFyFxUWgn5bMD4A8GQ0SYoi+GT2AhO8L3RHV5+cGrAyH5C6FXx8lpSpaoKZbFlMaz/949FaWr
NJxVQx4nwS+5nqYBWKIkWhnKXIyaV18Melh6LkFCpCEM8UAgNOLiLVeD/JCLKLp8BHYIuBLKNmgt
OOM0nH2hGTdO4Ld3vi/BmI7Y16o5Zs+BGsjgamwMu305ia9PP+yKQ3VPcn6aJE+gMa4t+RES0IIC
vDgVC2KnbOiQHGSQz3YSmzVq0+8kdrmsgzmPcUkCU8ToM/7gW/rBV7q0JI4fDphSjfqCqaE6UnXL
HOakL9NkAZkutTOiXJDxu0uhc8QVIBqW2266OhGnTPyCOltujvoMQktE5ZF3WwTMOZ/rk1TKpjZn
7/eR4jVIFLR821etvVOM5lnTHYorIKCk7YkQWJX6bzZQEtTSYiNHxI4IsVhuWkxKkM6ctV/YHVnW
iQJMookWCVJGTo+9HzifXEhPcjXjiDHay43J+bmaRHuvsjnn7DkPtzrLXRdu7HAIToKOwPrkiX2H
NYM4NCP7uNnXoVKyJ7b0W+qOqGl4ooyiMkE9zaRC/8+6rrb7mYZ+dHYilIUadEqsAsi2yWOdBqnE
yWctidNhkaCA7zp6PcbuIMyahTT8evo7k7rPSsg8EI/YLpyM9FEWW0SBEHWKFFb9CV93zm41cSYt
ISFUnhwUC61E8B3BcmhY3IZobraFWqmrD7mSH7y0gKJZGa9oUT5i209vRYFdTRIgBT5BSgUM8FSz
OQbX+xuclMFdOvig0D7+As7obU+/OWnlXelZkjLMbF+7Fo2GgUxjmSVroiqLA7z8S+uBBdqHlpsB
+udAfnnCm2aDIwzNZj/le5tUlIxmm2gVZQ01KeO3oFbfncR9rTUtv6XcY0NiKCGcRb01U0q0kkwc
7TLPxWrblrWx6YFvkv+H4UAq1dtGh/JNkoizczMlogIzqKkrM6Gq9nL6G4NRfqtF0KhOv3aenx+F
xBZ/WkE1awI/JYIqbXZeK0kbk5a4VDqtGNYu1GEkTNWmrlsgGsp15brxe9Hod2pqHJix++2JJFSL
BvMaoV1bQrD6lWXXoHsFSIwBMcKcjW0oQhGbpnLQ5XKK9oQTOpl4Yn/EZ2Hv1Np6+PTBCGgWPxtd
IyGhs4ASAOGLg27WcMRN5m8W34u69NOtDPdnD7XH69olBcPuB6WaeK4Ukr6ixjcLC4PKqys28jzk
X5AFU4qU4DsAi23hg3fJMKyGUM0oCwrm4XOG9hLUnJkhZUcLpejgD2lQhE27DNzKqeWfhv+mqIot
G6YB29LeUKcopj2U8sXp13rADiPUuFXMaHdS+iqD3FecJTAC90qcWjxBFZuaZ5VH0KzdDEtr8mRp
EpU8YhZxErOv1wthftp2FhmR46HQgb0KZ7Xf8kRlMvRKpvlnn0PtGbpEewktk6Gz8sViSf2tn/ZF
07+EYXvUlUb9gLk1lZjjrqzKJXVE4NdNSTWYm1XRMlir6tpoeUdGLUlQmcQuwCdG1ZSzcObTpZ5a
QJ5D5pLzC2gNBufKcCYGqEhq6UTC23J2K+vSsZUl/7HqjiUQv2Mq+qu4d4GQUKTl6NkhuzIgmnRS
wl4ABg2EhIIu4kgNOisVC7IajFCUtyXpnlkvYg80jBqKjOex0qRY4cuFdlNrRvWYEkdUDES+ULK0
fdnQ7BTUQX78kFKavTNawj2HLlO6bXnzuVvILYFk0AbHtKiomypT3HtdQvrZxvlGakoC8HTPj3bx
i1G67v7048Th1EgwHbqUyKkZXgbRIrutSp9JvEWKYNCGVHIVnoNSf9At7GCuCq+vRpgxETwip+uG
gvPJJMT3SmeaImA/GZTypx+NoxksgQLl8+8cogSQyiO90+DXbajahDMxU6x9gWQVlY4ZbBDBEy08
mAmssEBZlddweAg6Qu5FgarEZ97FtXEQvI56Efgw6rG3n8cTUlfvI+GtVQm/1cTARNEv28c8Ipc1
NDMXAkYuTRNJCpcmiEo4B4Tb5gNL14jvvYqkObjQybJhtc1aloJGMZS8GZDzDYt19Q5IyQxhmvwo
K4ZzyHUEcEH+6fxEOvfDbNtwa9uw0cROfPFAyR3qQe9J2hPU07ixqpUZBezNdGYs9NTU9rRsWdly
Ly1lDu9rFO5o7A4IwoUrmQYyZPYvw7ohi7pMTVJXh6FdVAHWfB/W3UbqOjWwURbhAAllbWUEqA6S
/s5lzklBta5SzoY53cQi25prSU38VencKArVT9t9clFO+/DUOineGk2lPNhhfLAcc/45VUroraQC
OkOLxRRMAXi8lDVnxRnuWi/jxeXln/WdDc/N0Gt1jflJsXSNhzXc7Jc5qqeqyjEScQOWJyAZRXvy
rKYUxk42EDlluHQGGJinZD2kimqpNhmGlmHTJKYZosai2UiUfHEYsMN2IiIJy5NxDZ+ut+6B2yIx
7J5rA3ZCSL51oui/cCtQffaz18//Uq9LgQKfQJSzVC1Cyc4hkGQyZMO6n5/cBl1Lz6mYSrxB7uR5
0k7JhnyVk62RyK5im2sSIZqWvys8CLwEVAsT2YMh6VDtfOBExZiXbaDuzPY+7Cjm+DEth8Cve+ws
zV46QbWz8APXJn6uJkrADGQ4MOjqLB26foOKJiH5ZFm7RPk0CewKyZkVshXsuwJtAPvNkphGTZ67
Ksfipf3LDWwKw2lTrwRLW/egv6etnyrPFii6KWrueNNE8fS0PvEfHc1uVi3xd3R3zLBZKL6DXSPB
p7A9KKfBzckol8ucmPu5o61Ov6bw0640bPP7Tt3AI6UopHVIFIgVdFDjMBXN1WHj6+WvZGBjdv3g
gJdPzyZVBtI0w8skFR3hxh/oULYp7w1s1ncqMuOpXxMzfXIAEXBTRAN1LTZaZOAVRo1WEewprs9g
r7jAtJuqXGacBy78mKUEJgV7Gvp5jSZe7SYwO+qbrhpEqlSlJBZXa5Z74HXsStkkAZrCU5NAPPaP
DS+PQ2dZd/gWZFNNXwahHimBE7kRmzkdrN/IVsSJNn8JyR+gq2gQrOzLcjaYkHaIqWO2+sosTtti
GbZRQV4cMOWgz+AcnwzTenrUKS3DL82AQnsNoB3CZEkRuLW7bprYijg5ndWg1e92nhw9NLhfNkKd
UPMc/uQ0ujrTqyq5602mnHgn64UJ3smB/OL029Lup6YH6yOUPtxCq1jW+RzGo/Ky7DcvzB8u93mF
QIpvAxjv2RRZlBqAlSWNJLLvfR7UGrGKSfirlZ8axag/dzJsvtMZc2q98kI3P0Y9G4sqcJ8M2V2B
fOxepRquQunffDaJxsNb4pc1a8eOYylCs6cAsLOXzOaYIApzPDKdkb4gjYQtf5tHRviG/ua9183g
XgjrYJO2mjKHkTF1GKR+Ok7TTgOFnRE7u3RaE6w3ZH6ffpjDBAt0/PJTYAP2r8dggsaXFITFEsw8
Y3QGypGfx9aY88smj1DNSawc/Vru37QQGrvtvMax2C8iP3zuct4NZjB1Ycg4YOFEpyvUkgnsApYu
ooIqzKMW/pbFS1B8e8Us8hfNZXYKQxUoqZv+SF0m5C7yupvTDxMl6EZ1e8Bc9g8iTzEF8gexYP1d
6mSs80v/v3/Laq/AMv3cxDlpoC6YK9yT2fS0IPGG9YmuCg8U55IDqJKICl2PaIvzwkXvOEt6lEkJ
Dw5yjJwStQ8wLdevUCxCFU7eugiBCR7IfO/o1kQdyjhl7f2oWi3A+JG+N1lcHQ1FuKNYH+zi1v5R
98SChLzfveoJ1TIsmdkxjRaT0+mUF1nJtgiUX4rcAznRMW6jpuQs3k9W2G/V58wmETXScSzleQ7l
3q60x9pVAf/5UNFxmK5k/ZkDh1/5QIVIlTJlDiFep/FymEqoCze1gjmETk5K/emcrC4VdXnq9mpX
yqtwOLKj8P/5H2n4wTdONZjC/Pim7P6LRyZeAuES3M6V1CIeaRv7d1tGqyLEkZrn4DZwRRdbZfjB
7rzY4sDRGjHYcvQqrz53KLKdGMso1rtHj1Az268Xn35bJydP6eTp7FvtaLXKwfaCeF/njr0nRYRz
yJAi9ec1gtY4ipGfw8R/TtG6P6OX2SMXJH+Yc845FA33J8SL1Co4ZO4yFFFOzAKsepA5r32MXBdr
fWWuUhWvsqXE9U2a6B0Qt1DdpLperWW1oc4y+NvFPlzGletMhdx4iJMuuVWUsFwk1OdXUSLfR10i
3GqlgdgoK/dDjQr6b0DimCJSuWmV8pAYSBL7virnoEjVmdbBZ4XyQwBoXhlov71kQ7AMC0LdcGBs
YuAVNEHcp3EmPoGnaFZabYTveoyE/FQZs8X3CrgmjMSgXEVZv5IVrdvbfWcT6Q7/k7BSZRkXar9R
RWHSEzv4XjJsYUzonlTWx4cCttkKucsydjrMR5mlPIewzOdZkVHX1CFmdOwqpPa56+wcwiLrD6UW
fJCEnEBlSv4RyzwOIQYO4igqPMdkgb70p9P7BzC45a7QxHIZ4Nld2JXTrArNL1d1J6L7yYr1KS++
8WDTlFJ4p0D4A89l3OWq0cxOwFZfI7TzMxVBNUUGBrPZx7Z45/ie9V/asUweFHbS5CGx4U0GTTh3
Gqt/KjjZ5zgarqHEhglHix22MMMAEN6LtVrengbB/zcBn//fxYAyJ3yZU/6VA/pAAmjz9i049PT/
+IyFImvpP6JoaKLBBPMtAJT11X8I+KTCoPDfo9nmU+LklP8p6/+hSsJOmv8pLMBMjsn/m/8pi//R
TM3SmbvZfSgckf/fpEJ9n/uww6sGvlFFHI7hvyz3I1EpJd1D19bc2vLSW1K7at+i+y+P4ebzhOvr
uen3DdI/Fx+tK1qY1UhRwnCPcRaSOvUkBICAuLx3zACXP2LYY/1ztPa/H0Hg1vfvrxKG3tkx33/A
gAnPZX2lDiF9P87458KjfVBu6YrqK3z33sUqO4VZw3ZFaOdGTu4AcZiMEFcWIGc/ang3X94Bw5SD
Z457IK476ecUyyGouz/xdTDuWiqCuCsPS/peXPnnpkYrnDbzNMFsuKmc7eRDfUPtX3Mm+rF8LY71
a/Hz797JqIIg23molpia9x0eMyU+CNmVlEdJPvO2h1bw5UlFElU7JY1prR8BxgVl6m1lEgzuZJVp
aJpv3N/VlT3Q96XxP09qVH7CP92w4uCTyNbrzXV10F/kh1xcsxp8ufyUpO877n8+YrjJLzcTZALd
2ucjnLf2PX4PPtSP4la486CySEvzvdxLVz7p3L2M+rgAzrTxoEHsA5RzT/mDcCceOU8Qlsnx8q2c
64Sjfq4lUhKzoAr3riZPSh8TypUB5NwzModb+vKMbKtI9LBIwj0XRm5Ejrg2i5Ip6q38o3sg58vX
Zvazc+U+vu97/88bMUd9PhENwl0Gwm3v7eyAqE4cYDFdpenvLj+ooQf8YbQyRz1dUgWttj0v3ItE
hS9ZxCQggwbrQCgU07/7iFEXj9xCsQ3V5SMcJO/Wa2RAUbH/8uKjnm1lcLdFJNLQm46BvSugECdY
hC5/83Pj4L+KayK74kLnq8fvxCi39YRjvPBZfjdu2f7oV27hzxPeZzbilxYFNV6wMD0zrr/XD9LP
9MP+Yf3lZGSOenSpgCu1FD/cl51Okb1un8MuvDIhneljw0Lga08QQy8IlJJrh9Z70B9k++HyUz/X
5kd9V/ErgQADJwQ6zA6tQwYIQcDikLplD9y30eLyx/x5KQCN9/vXt6pCg7NJy7HwOjwwaBNQZOTs
KiZ6fuXNnvuIUe+Ns17AWMCbFRA3Jtt4Id5Y8TZ9K6+8AenMKzBGvbdOE88Vh96L5T46FG/pjXBH
1DjKnanzYq6m9hx72+XHdWbIHh9FlEIOi/c0UHyoc+Gg77SPdI/TZXn58mc6wbjGX9r/e/mKy/cr
/0lfuLeXL33uIQ1//6V/2Qg2M62lE6PjeU9TpmqOfi5f+kxTNZTvl+4cr2skjeefMylrwkOhhguT
tLukL6889nNfftSBQY2VnP+gEssKKpImWGxpfvm7n5vJjFH/dRtb7kKjx1MjIImQwbms9MzKXooi
tlAFZgibo16b6yXJaiASy3mNPnXrVXK0ScKS3TSkgyvf5cwspI/uUis4SFbijCEQa1hlvAn6tjR3
l+/zzBM8yXq+vP7ex0oLaJIhsCEWMfowus3lC595+fponDKkzs2jgKwMI4LR2+5lZNyturHqh7+6
vjYaoCpCjAYNe7Sv4Olk/SaXV57OETbwt7/7gNHw5EqsJ3WvCvZlizg8J18opZ6LQP+gxfLT5c84
NwSOHpKqF0mppEP75cwK28MP51EDK4Es5tpdnGs7/3pMcd+D2Av2JsCgIszXmf/mcuj4V99/XHyq
QhUXXszVwUEA7n+rlBtb+CjMt77VCXm7tow5tw8ay3YLt6NkyanlPq2mmCpI4STfyiKZ5d3+gQGj
7ae1eaWznRlq9aE9f+kQbmiWXa/Gyb602QJXpYRQuGyipSNYL6KvgTYz8A783eMbXtqXz4r9plDk
Ror26t5BSm/OK4hmN2I2V5PZ5U849/qHbv/lE8ogjzinj5K9WHT2T9Q3Iv0RmpLWROqVmzjX0Uej
vDHEHMcCN5Hgs15HoUcAgxfj+GimfYVj//KNnNtKjmUKiuSlxBx7ASQy5Pn0Ebe7k1BS3hkOKZhl
EgEAcaxuVVhYbypMI3MwmhRES1NYwWFutpe/x5mJXhs1j1jIGx+yMplGpDrir9RmLbAzts0Y1wgU
Tq/c7pn3po1ahubWCRmJzD6l/ORkO8Nbk5V4+Q7OXXrUJHrSv4SmEfy9A0RbsG4b5VdS3V++9rmO
qo0aAwZiW6tUGkN368sY0Sf67yhdyM3Eh4EdTqH858mVdjd83z/szTT5e9NWy6qGdsJHVeWTi26q
aa9Mief2Ndpo6u/QYkETiPy9D28Cy0eN92YKlov8gopEogqa05XXfK41jcZ/TfExT/R8EsaouF7m
v1pAmv20sifE8NS/L7+UMy9cHU0BaUZaZySH/p50RMJDlpHRzrTqyhb8zB2oo1ky8MrAzHTuAIs4
AWu+hAGEWDdE1BM87e6VWzj3KaOVfGNopUDsir+Pnih8UYrTupktQQCYss8ktO3vHtSob2OyylQC
UPy9aR/C6qZUNrV67SRseKN/aK3q8HK+DMS2rAJ4dUp/j/lhohSEUD0ZLUxo0PbFD8fsZ5kSIMG9
0oTP9A111MezSAhVNR/eimcGj3UJn3c4ZFj/3XMadfIUeFGK8M/f95njYMosbfzcEnhHn2WAc+Vl
nOuFJ93zlyc2VNsZxXveBqr3g/jYswjLpsJt+8i29+/2Veqop2dNHpOy2BiURkm1CmDDW/2AVcJ4
FDjlvZKH/vzyMzuzrDip8L7cjTWE6eVyZ+xsq1xWWXDog/R32IbL3upXPUj/yx9zpq+flANfPgbF
qdPXodftVBntkYIDmtqn2X383dVHnT3tFEUODaXfkXAMUxx7oSo/QWS68srPrIZPctwvX940ci3N
M7ndOdImAGvgIOpECbJN3DmO+b+7hVEfz4sGUJ4stTu3eCiLe894750rg9S5rz/q4jpEZQeIDzEr
5TQSp/Ug6p3Ed6Y6bcQrT+hMv1ZG/Ro+Bni0hCdUB69hug4oil5+LOcuPOrSYtS2SkIY1w6f7KQM
7svu4fKFh+f6h3FvLEmqtFqK7OGh6Egb8U5LuLGgc1/52ueuPuq/WAyRIrROtxOyfRAs5ZbzhaVX
/N1KSRnNzthtWgQ8PBRbubWLo1Ntcv/98mM500/l0ZwMhFCpy1Zvdx0IKTHotkERQcirr2y+z11+
1FGJOk1INaq5PAw1dq6B8GK1P/7uq4/m4hpmukC2S4su+lXkSDBDSNA8/d21R72zqMGkt0OWjYld
PgsE0JbsjPLZ5aufGYPlUQcla0ONW62l9zTI3BFEv5YGfNvUOmqEvClB8nz5c85NXfKomypg4XrC
S2j0nZyh6DaJttP1owOqQTfQ6SqDqgTGagdqXFZz98qK+Nz9jTqxaVR5r8putxNzY0rSmO2ps8DB
UWA/CsS6X7m54Wp/6NGy/H0l4+XQjZOKT3EVsAZl6alTfLukgeWsKxF/G6hATIHoKzc4YG1zdrFB
Nqvp2SpCuxxeUhW0V5q5cmbIlUf9H8K2megumr0+TwjjCqCaIFpq258ZlLx9g7TkNWcTOm91jupE
w8NqLAIpo4BOOkAOnxR5cbbISogcqUmybtg57coNcde1NZyuUs7blyZTm4Xs+tqRlNJ+ZgcpBCA1
QVdTVtm61xpnE7Kv3jJ+tgslsTCfIRd5UeVMx6YmpNGzp+gAt3rL2IWCp35ISg7smbxE8c7Ay/Zx
+b38+eVL41qGXwsCek2t20XVW0/W04Au0Y4VmxfYs1eG23PDymhAVMROU8MwxWmeaMseymZH0FH/
fvkGzu3wpdGYKPRQmfWm73eZ1E7VRp2qkF/wIFSWsQjFF7HLFpW9BOs6CcGFV+2VMefcnlUaDZZd
K5epABJ0l3VHT/bQ4v9oiUO2JOTuwW2KK1z4ZQbxRO2urM5PJu0/dCFpeIdfFjqpaKUWiUjijlpl
dIgfzFt6qb2zbuupvZM2wjKeR0fhwb62+Ri6w58+bzSskvwpR7jQxJ1z6J78m+RJmaX4a6b9W3BM
l5df35muKI0GV4TpmWYJVr8T41zeeuVPvzG1ZZrJmGxdrd86TYoqo4AMc/nzzrTFU9HnyzMMVB/y
Ue5Iu8o6hP5LmRMVdHP50uduZTSOVipxWBVlhZ2691b6TGwmylKeBdcWcee++WgArUxcdr1XEhyd
ZdHAeBWgLapEFtZRduVlnJuBTm39y9PRUIGLTuuLu05KN01T3JL2Rj5vBtTJI+/Kn1tedWsL7e+o
a+4vP7XT7PanVjYaHQJJt9LCQvhPUISKaSj35ilj3awkjR3hu1UvPLUol6x7wPv7rbyBXCoR8JxV
a7dukmkm6lAB0ABCbItAJPWBtwALByw3AofsJwMYWJeIpNT0cO6SLH2nNq3Iztb0waVfvokz70Yc
jUFFWSSMQwILSj+dKtZr4cDlbf5u3yyOBpomJ1LYCop+N/ii00qdxQ7Wlx+Xv/lpz/qHxy+OBhWJ
x4+ZJyAWcFLOgu0RRtaum/oz7RDs6zWckgl41DUY1GkzF+fsrSbiop0eoNourdtscQ8AZ93N7/Op
ediEcwbYrbC4/NXOPdTR8GOKVQywhG/WIwgBwGDV2IGVa2Xkc1cf/v5LU48FQ2fZ43e7Dq1rXNU/
oTAdii66sgk4N1iP3UItUcRUgvJ+122ag7VIptpcmHKOuSrn0vxD+EUj3cTTy0/qXL8dMzI6bsUt
gDfuChw9lQzgXV2ZpC2o+oeTPdTZOrAf/fbv9mYn8/SXJ9dCnKp7zWfILt77IYERZG7V/kjc9sqQ
MLzgPzXJ0fLMyxMjMSBl7Uh0dOax2YKgsX0dJ37absjP664s7E9LhD990Gjo8awmluKahUk1JTJk
KmybebqOF848mpLNunbfpCnimmk+bSbXPvLPzU4aCxmbgmGiJxtqZ+d3TbKFiTVNqzcc5pNmHli7
yIYWCGkxpli1kXeeGC9csB2Xm8mwj/j37UrWaCDpI4IWAFz0LLLlmYlLp4T/dfnSf35lkjUaRWx2
RFbV1fQmNDdTTW3wK3ZwvxwCA0HDy7eXP+ZMQ5dO0JEvbc8xxbSIiZPZtR54S+GFFMq+uJHzQ6p5
A4ZvQQLxzJCvrIBOG4I/PbHRIGGZXlhWPf3KXEL5kCfiPtwCLdxWYCRvJLpy/2a+w3N41J/LfXMv
7656s868quEVfrnPojUbF+RIv0tc7Da0DrKjInyipKxORPkYqy9XHuif13jSySf45YN0w4P8iIlx
V7ahig3cLpaC31Er9SHJmRWxNbVbEcBcpM7SIpzxOfVEZ2mEaXN3+RvIQ2f70zMerWtqhwxiE/jG
jnDCZfUUr/NdMU2m6cq+tx7jVb0xFymaG3cP0XPtX+kK57rhaIjJLV/VSlx/O2jxjdtBhD+odnWl
M5xOqf50S6NxxWpwgDnkbuyiefYqzs2X92LdzNbSRH9aRBtj6y9w1E1Axq3iyY3ICCPP3qVpuTRm
1c/gJ5HVvy4/23PdZayrzBwR4RdkrV2/gHIuvFWLeh7N5GdYC1cWJ+fudSymjI3YEhSTDSRQ5Zk5
96faBKzaxJgZk34G02xWTPQpWcgzrFZTZw2yfq3PlhCwp4QwbHizk3IaXlm/nnmrY90ljVm0SZXq
dmatz4jc+yjt4pB76ZVzg7OPc7Qiwc5cknBqdPDlXxr/odZffQ2JW7nFbjcRo9swBYenXmlF525m
NPZAx3AJQODBEuaREVLPIqhO5BeIAdeUmGcG7bEQM/AzI3BcpYNwtK3b30l8lLx9av++3PjOfX/l
+xCG3UGMw47ZxnPMhy5K7y1TnHmRemU3fO7yox7sxCH+U6DPO7O8i5pjB/g19K/JX86sDKSxVRLq
uoW/mKuLt/rGfzGX4dLfS2tpFmzqbXiM9rBhBBbA0S91211bMg4j3h+GjbF4Mm8sHWIGoCZ7L9zH
65/+7KZ7r6fSNJ4719Yfw4T8P5x9V2/cTLDsLyLAPOQr83Jz0Er2CyHLMnPO/PW3KJx7jjzfcgkY
MPygB85O6u7prq56NAYVA4QT0mjTPEavi3ZjqBq0gwyEOxoK7TqeFxri0pfnB2DJNNBASgY9vSRm
GW4HLqMNuEfsO2f5Tmsie6kHOthwrdSctE8O6wgidxME9nZpNsbLYBY2p9ebQFsJKL9yMo9mTV3c
Aq9DyAbhl3DHadebsi3qxREtvQa04ze14ev9hpyhmrCP1kCk83o+GnE+tt/8KpiXiqaaR6yM9DL+
Ad2WA01s4yRrkC0yWiM1Ih16Z0a1NuCCI/+i0fs2YFh6Qdeh12AHUZLmNlyJ070yn2jvBPMxg8fZ
8z1d8tY0OJNA1sivOgwTbUDaNewQwtqD1W0Eo96HopZYYNpVdXRfbsYTB3ZgPf21MvLSis635tsE
wUcCsrgBI3cGqE1d1eLN3E6swsoMEGwZsiFrwWXcNFvRKHeNHuzBdruVTqP9E+CrlSM9v+cf7Spl
dEAQDCliDr9hEj7D9jjIkJpRgbs4kgiN6E7OtP8WnxAqgsjVShYHHgMV4YvcIhffbzuwsj1fyoXU
JV74fy+lH8skHkQPZ0V9Z+tPpfPNXkKcMp08aZ+qv7gUjhsi3aAhWRtyIcqjIX8N4yU932JCwtF7
AUH6O+eMP3Jeyw5rpfKvX/9gc2i0Hz9yZQ5ScB7BjmoJTuyWWrOD09QCy7MZ7absFEPUZVd2a5ge
FSoVGpRbjMKSXdBCGNAmNDytNhDfO+DE02azCNESA9xuOlTUtHfBBFWFDVJGHWTIuFGJDczlztPw
iApsxVQ3id067TYwFQvEcCsL91UfeTQrynSBt6qKxfnIVbCd3a41wa0PUxLbLNIxnqHuQYV1Et8q
HW05Nrhv9dBaOSUL4YFMmTAAmLO+mDCyf4ew3GXa9H+GHXHkK/uR34AKtaZ7e00+n4+2cLtl6sHj
Qf8NUsoYDK8ttPVe2iYHNb/l5b9AsqyDwndlPZdcgUyFJSFTortcxkDoF06FDSDMHncmULvnrLgD
lTua54HIYzs0AiaH0b8oyN2AkKLZsJJTRmvbuhRK0uBskIaB1mg21zUEKitD1tVLcRdSgzOj/Rrl
wdIGUtaqSKDvCeYQfkdS1uGK8GcIHGqdg7O7U9+eb9tCOEHDtTl1GHxxnkafXovhLjPQicMl8rbB
uPLAWArFaMS2kHqZBJoYZOx1yUqOpc1ZSJWY7YtvvuLtZA+2aLEW59bbtbMoLCycNB/Sb66mGWtI
OfUYsrGqXBNtCD7jicZqpVltUhNqsUat+1ZtyjpYWSzgWcwIXgi+vXrnjdzyNPYo7YctEqWDlhvs
P8ZuNJa159n/8T6NBbEi+Lzahtm6hTpoxmGmwHRnMNbvwPynraUhqxHoESe1wiKAx3FOiGmNuRZF
LJ1+GqcatOEkc8X8bRUUAwcuszwoC6TdBvLVWi0CX3OJm7VnzoLTlijT0jHQPczmkEV2pR0Ua4zB
hEDEnqw8RL5KVQ8sNA1eTYWOUyA9xyFJJBiT4TvECjWg8lxIMxxjI3MDU1o5AhSVy/9vXQQNzt8n
c5ZlbkAENwdBrAkl8V17h5yty2nTrtiEDrB0pmi3wDmb9Z2DExv+5Dvv2FrpDnrttgNs7YY3iM1b
SHmYvRNsfIusXNSlZaasDVh3WplHX9lOOXPGDXIqR6hlmGuYd4qK+/9mTkVEPljylWp2EKgd27J7
u0zwzoN2EfHfZHDWEQJcR2hSaTxi69q8+wZ02FauwkJLGEdjYVloQ3XDbIMgL2Gmh9jN9Y10Nnkj
Ma9r6/eFD3pwjmhMrKz4XiXPT7PG6JFFiWzeZs+DEZp41lZOb4Q6MWUkkUrMWEQ6JdY/f7z4Rmyh
3Xcrp1rpPL/4C66YJm6WO37oghS/w+dvIShquncBEU0Xm55caCS7PB9lcU1n4/vdyGYgJwV7EoLQ
K2QbCZRaDjIehajTy29gTNz4p/j4b23eHA2jjb0hi+I5nBag2ByFNqjtQba2TQeid/UWcog6KgEr
EQY/RxKP9pGyN2KrKhH0lLldeGg2ogvenFuxU9wU1R9GT2+ZFtqQ7XIxv41/K1B1gOb7in1YMqwi
Fd2AC1PuqtlzCVbssOYnsTtTtZnNqgGag79Hk6MMkFeRHvxnGADNFP4hvAtWeYGopJvZoL8zqg2Y
k96TE7eFu7gze/mU2+HLoHd31fW04ODrsdFb/h66Lpv8umYbFiwPDceV005NqzlQ5ZReJ+SY5n8G
0I817Ymvf8nVm5yMK4ZgafaUEWKRKydFIyEkRu8Gh2Yikn5WRFo7OQtxBw3D9Qi4usFuh9j0Tlot
PLQH717uo2MMd2+0t8qpd5MbbiCQ+Kd2eKdwecu3Qf/7EuCp+/xaLqzlF2Tq262EDleFVnz8BMgb
EkOqauSpG/5tytC/qyq+jSeBnka4PsUQ3Z8PuTRrqnakDlIih6oCyy5fk/rQoIrs/Ybs+7/t2VeQ
921G0xRl4SDg81MExnmIh/YMVJjWMoULJ0KY//7t69LQ1I1PCLdjpItS/QzZUwnSkOcL8wXrfHDZ
aNyuTzJ0Onf4uPQRXvgDtxEsHo5hE0Fj3sxuAhilbtJeOYqa/yIbCR6vBdIvhxJ+32z2ucXYjBut
Jb+XtokyLVAomSamxTpCDcTw9sj+CG/RKQI9lD1AZfiP4BaX6hCc5cvz2S+91GgMMOn8JOSGeeM+
mLfpBu7WBtXY35FVvHfAIRyL1ICM2LgRrv1G/FW+Ph92yXwLVBwDJCIUwhUs+rG75pdmvnz1S3Ls
jXQz/VFd/5rZnazx29yEtrsMw1cei5d8xfcupWZo8HDDRDGpvrYcgpwYZu9fCivei1f2DW0M3MqV
Wzi1NI4YbN4oCzUityPkF1fGekw+0KK2cmyXPk69nvII3MDQgoL/24LJ+xaubMzXqX9wG3jKTiTg
3GTIiO+2LjTHcBZ41glDNHkE6FnYqpdu29qgVAeBC7MPT9BAOFcf9Tb4WZwR9KJLFoInksW+NW66
r46D6W3Fteo3RYr8v8HpV9D6zQokmeyDBgI/DQdmF0Q7EaqqILyDf/S3/Cn9WYoanL3eH9lX75W4
DZqeinu4kS5974AECLSaUwfNZ1TKwv3wR7gntVa4yq9CMvpXucFhC85rwJSlMJOGM0td3TdAPkFq
ZKO+JVbHaihsT54dS2iacKbCYZDxQibXASGtVFwypAwgyvHD78HqZI5bwaxLo2zg7kFKzRIdOjVH
4fT87n0hGR9tMRU6TSoDJtUa3mc0AaHTIb6os3piSTa0AYxPQa+PgRlaa4HuUnn/ywR82zZmDGuo
AGM4EMyZ0KMyJyuwZK23ZONUQAQR8DFNNWS3M2Bu92s1mKUcOg2FLnu1bIYcw8o2dJ02oQlGSW0u
k04okQbv7++sM5mTOT/QipXAcOlOUkat4vNS6hMc0Cb9kYFvJSwDK1l9Hi24hq+JfltH0kdl4fUl
4pZC5yxZVzZw4LHGXNRDtlXPvNHtOzs1qmZlNtxCiP2VK/o2YCEHLActHER8H6IIdRuD+QWZ8Ora
QAvSTj9YDzLO5ioufyEmopG+Q5+nST1iNAjyGqMZOxEsMmgBfzGmuPmILnOlKrH5LXNrVvODCxtG
Y30TtJdNBfjVdz0/3nyfvxet8AnZHyRJoLAXZAepr21OCQ4gZjb9ZLqkdWT6FVgc4/ESEXGlT3Nh
Z7/Qbd8WGmTJbQ4lFQS8k2BCOFUrJU4DXx2kKuUVd7GUP6EhwGLaB+ApaYGbtaGhcRi23Da6+sjJ
c65sNXbk6+M2s59bmKUrT+N/Q8gtoJULg3VW7g4OCG/d0o2MyGIO3bbbNmZu9EfFiUzIQkLEfBut
tUotnlkqfpoaRo48UG/O791j/l66/Yt/JmbyrrxN9+5nvOImlw4O/3dAOgV+1gtKhjQM35sZ+Krj
HAmDfA3bMjvbBxaaRghDc5PhS6ZAvIt3HcBrTHRV1LvKu1201l25eCCoV1YH2aiUCzAGFNvRJQLY
FVJd/k9yyZzB5T+EdwX0mOK/YoFo8K7cJok0lDmsl3+WeFDlNaEhcGs3eXZdDxaMRu/KEw9Ju2C+
yMxBQamo69YAIksB8n+gu1U4RJKEdep15hgjOz0ZaEOxElS1R6uwQ+MH0X19MNfqCQuJIXY2Et+M
QdFHdVgyWChVE3bMIdyAUv3krYT7Sx+fz/O3j6uQCOi9EZMRABZQtVujlbs16PxSWoQG44oK00oJ
i483SNCOBx9oh8gZTB7e/bldWRyBut2i7/lgnsUIpYn3ggaFSgsKOVpmKyvrs1QIpGG3CivXZTrv
tmgD1LRLNoGeGIox6SriFIjZa3iKdZqssdviJXFig31dC1gWJ0dFDyNC75jj2Hly3jl2ZkMJrR93
2PcrRmtp86kbD9IjwJCgPgPyf8i1hX2SakDnlVpOQBfvyRA/76VUemNlUXX+acNYGohLQtL3pTfh
bS2YKth4bR8gc0krtkPkBttg5dX82BqzNOR2yASIITEYRegLsyhVNy+UTQHSg+ezWDgU0GL5+9aU
MQ8RQR47k2yQ9e/PzSZ1hdfBaY14V5mNUzijUemSm7xniCZZm9zW0tULsTpLQ3Ghplop5Xwo8vu0
i38KBkSnE4vsJ9u7gq0c5XC8Zw6NHf5YI5dbeByzKmUjYrZQgmnes24ojX70jRHMqQxo6DnuzJe7
PL4E6iuk3SD8+PJ8gR8fTEhQ/r2+MaPWPhkQLrRjqgUBq/UCY8YRlEYyo0ODnJomK2HQ0kmhDAiE
Vrs+nUdiVGwkdOETGdT7xcpBeeyFWJWKCvi0ieJ21pckzK+uu0dEWPnw4jGgbANkvpJYyXscA3Oq
ze6NHHk3vjSA0ceb6RzcvSu0c0OteM+t51uyUBBmVcpYDP5AIr/FiIPF3tt7e/Bd4YAkmAFu+13k
MobwIQNBll1YY42VcaFYAWbEv89BLk1lGffRvH577pe079HoEmn+Jjh7qQaBLEvdoVqxkoNdOHQ0
pHaUOpRBWQw2miUI4TTJlAC1+lxLrC2cBRolm0ekVpgoQX5G9aywYq1ATVaeCwuH+Etp5JsTBx9p
3Oa1j08LuZaoIGiPX4Xh/HzjHz/DWIW6/ZDMgDROzLA7qKqoSADB3bn5pgn1/LS28ku/n7ruqlf2
CmhU0dPpFfBA95EBLDJdCwUfx86sQl1xjp+6UJp7D1GceRFP1b5cfdcsuGiW7uMlahwyzDR/e0cu
3q57zXe5BX2NP6tUNI+fgizNTMr57BgUJZZ/Og5H773boPcuOckv/cVHq6AGqZZYA28XeIjkX883
fGm9qIvOdrHIQmEMhQFJ6/8k1871oKKzAphc+DgNthX9ih2CGB+Xz+0huCPpw/x4/rMXri+Z//7t
EhDIrLYsiy83mzmEeeHsxGl/rXJ8LVxfGlXrSVxeJKnK7vjs6gkfSb5GRrpw+Gky0kjhkoAp8Ltr
c/iVbIPVd8rsCv77BAI3/t8LIoM4DDxskG9i78FNcBpEJ4NZg/d3H2trDR0L/XYsjX8d66kMKtCG
ABmBfDD619Fv7/1mT6TWJndCS/0HoPr1a+/2rrw26NJOUxc6r+WW1OD620H4GTr1XmTEXbmHAN9V
KOpL5UFWukNt+fmxWpwh5cPlWlWhsgEfPqOoQW/jEgt95tsQydFGZ36w2+bc2GvkoUt+nSYyTSqV
i6QMXiLYiGb5QrbkbdjELl9ocolSE+i6gm15THpHwZt2jb9uwcTTsNeg4CcR9BMIghRGl9vG6mbx
m/7mQQO0aiRtyCDR/G9UoCyNgk0zsRTbEYlwsTi0odXVPwpW0OpuMJ5v2Ff2/8G5pzGvqIMoPRqN
EDwCKQaeYpe3Y2QMvVuxbXco1OmjGViNGxxkp3dahzGg52KIgHCucc8vmAoaEZulvpqC1AM2rqn0
ruOhJrliPb+qYY/mRuUC8rSr1D7Gp3m3AIxfQl9T6Da37ES2QOi50hnA2mMN2FiuAVSJPh/ZgoAs
sGSAXt2VbW2C9XCzloBemidlYAgj1GqRjHgFJbmm4DTG0kpAs9Cdjgfm37arYUD/kkMnchft0CNn
gYcAspGWCuRtte2tQStuCHbwBJdPwx//x/AeHutIr+716fkZWvBSNFq1KFuP1HXP7TwozKTg7dab
FmoyGjoCnw+wtHSUUWnZspGaFEsXNy+NCLXM4eP5h5d+OfUuGBmZgZQmFk6pPtB+oZXVTRGdftqo
ifN8hKXnIA0+FZlu4sYcJl8+xxfhFTBvrdizBgoO2u/nQyy4RBp7OjYZ6dgaI8yZNUCeV375Qo2Z
pQGmPClVpejwXc66dxYmsG9upR1dwr30C7xRm3wXOPkmtZCCrmxfjw7cKpBugS+FpVGkdVLyeRLA
acWFEunsxB+ixn8RJMFuBtHqPWSQPMGQGGAZa2Cwp2rnIZv8fD0XThuNKU2YmB2gT4OXTa+8xkFu
hkm38jpYCE9pSGnqSWjplCTkqNoBFyVvN00dW03RW2Uahiu3Zcmk01jStPCbiYfq5I4zxJdpw7+w
sZba3gkiXmBgQYkLWKsRWFzRiWAb3GjePPtnhpB4LQG/dCSpmKP3kCyL5lKzEKYahNmb5JXJ1kLA
hYCGhpfGYzflcoaPE0YxR5K/g4cIcoc8RIYVQw4hYq5yKx5k6fZKlIHofE5h2AH5owJdWaDuOqUO
fwKsSt42L2sUEouHnXpCtJkiQbsTg8iZepZCGc32lUPU4ZOt4kMS+JB79NNS8+PqCHVXu2RCKx3U
fzPeNGoUNF3RwPYYHNzT1ZWVdA9ie79asnIYF04CjRcNwTDFM1B5BOnIT6GDahEKSu1Kn9fSe5IG
gU5yxEsZNMx2fbSRPCN96VzBhSrvboII5sr6LFxZkYohmIwQH1JP7C4dfbOR4t8lES3Qfm0GVVzD
UC0t0vz3b4+xKOPYlBVjvD1itBymP0gVaGy/Ys4WanosTZjqVXUpTREqIoDsmvWl3af7z0YDa4Sh
ON0+WLsq891+EGzRqM52SCKGgLQYRcvOIlqsFRvOSTeRBXXsUFNPydoTY+H+0+SpvAK1MjEPkMwD
WZaOYEe8Z1tlF6Jfe07sqnpoTyZE78Ci/oOsPJcXfAKN3iQl6cOaR7arESAZ2xwUcnnubBZqvSxN
nspnDRvmfIVE4QfglEllcMhIBzpv+rZ4TCxGj+7oEzwnjrqPb2joxb/OXKs0L0yLxnL2fMHI0PdA
fWF4ZZi3LLg+n9XSmaMRmuPIIoeUAY3Qu8NRceO9B44xSJQkOHfsq3oaV5Zv4S1G06om9aRKRYFx
INp5ld3Pzs3czo7s59NYuJc0KrMKZCZke8SdfifbaSqZitLugn4twlpcJereZ2XHNKqMX48uHbvY
oaFvKxw6HS05c6MenPLzaXyhph5czS+w2jf7AlZVkKHMAIlsw5u1HbuM6Ztgm/8hGkAQ2Sz02Lf8
htj+FR3kL+TEbAJVG/FQVzfPf8GCERWoeCBNEjWceEyUZ5NtE416PSAT36pXksorQyx5URqJ2Yss
P5cf5w4X0YUZxSRFbQdhMTQ7SWuDLF0YKh6oJilWyICVZJxa874GSvXORS8LmCJGIz6u3cwl30Zj
LIGrARBjnk6LDvBaL/W5SRQNB/qaY1t4+9Dwym4SpWBsJlydMDQ55TCwqcaD6LpXzRbQ1ecbv3A/
v+Tqv528iZkgQgXd+11Tm3MOQ5tQkQ9P1Tl9fT7AwhWl8ZZSnndMPGIAyFknSIJ35WdQvjz/9tL9
/Aqwv/36QE2bcuTw8bLYNukx5wDAYz4i8cUDhkr2D3zuFvwtHR2Ctuc6fns+7FK9lAY/qrlfs7Bs
2JlK445cC1l5dLchvnGqDeB/W1RLzRbRmpPdgS52m3tlx7c1CPXSgs4n/9ucc2EIxt5HPJgU+2b6
reajJke35zNb+jZlBsqKF8Mwx8Q6/o8k/2kJWoiGtavJP44/aMDi6IXQQ+7x8enaGcw2P/BmeLY5
W5I0IL7N5zNYujTU/Zc8L/VjgkHQnw1Wiuk87FdR1Uvfpp4B9eT/jzNWYi3gtf6eWcoVFI2mAq0W
Y3IbndzQvo+errXkxNJJoyGKXkQ6kZvdJw9x+5N/HfXkGLuyQd7S9+6VfyMVejoC3d9zeqLqHFrJ
DT/RVh8HSxXL/4AWCcN6owTcUfOW3kug6UBx+yEbguFtGpPdxtZax8jC2tJIxZArEtDnYaJx1Otc
6YbdfgKUuVQuRbRSEF043DQKMQuVtCNzyqIgjsgAbMmcoB+zYkcXYl4afphAKbAPwnmj0FZYHuAN
dAXVxZWQesFK03hDRpX5JlXw9c5q30UgfOcGDXa3Rp+6gAFjv+zrN5vSTsGUgx8Zv743FMkKHQ4s
FFrCatDeG5B05Z0qMmTwh9nxiZmv6+g8v64LzSnsV7DwbWQ1hGxODDYMZID9nznWbrJE3QM5wtV3
PGP8Edvjvt0DkWSgHyW7MOep0iLUfKKtbOVOqwNZuabzsXQEKdOhhhE3+RUekkNRG0Hy3gcKmLPR
FRAc+m4t97N0CCkb0oLYzgPpNwvRh8ys1d8MStyBtPbeXgjjaBBiHkcBchXYx2TTga6itrtddAu3
qakYkq1YXKIpH+OOrLy8FxaMBiUypViErYIL1cmylo63log6k1xDNAwRYjw/IAvrRaMT+Wyq2WiY
hJ0S8n+YBqAgZQRtXpF9PP/+QrxIoxGjWqyrSC7gyvPfss9DNepfC5bsPKVvR9sPkH/goZgNYCUU
qaxuO51rS9ALu3bX6GyW9puKBUakgINcxhDqMUATX70TVrZ2qWJBc4HGEGIcIhE5iWzHv6NmAKPw
2nwIVspqxa47lfvwBW9fE8Jrp3zHVw4UlRNX+sHv1nisFgwqDVRkJLnsoiYXd8GU6V3uH4qk0CMA
a/nM30sSDsS08kRdsn60rHnFibESzE4uPahvWYcXvN6B5QWoI6PUk2258yzJFC0PPS7osVjxRkuX
hzIEYop+YdYrBYSuBfNTVsZeT4bIt/ysaq51wqR2kardind6eE6QDJv9yrejqIL8IsiZRNilQt/r
fjAX8Rq/2idDzDh5J661VDzcNIwz//3bOCQilT/yODVReRxEnR1uLQPEG5PplXeQo/PzO/v46YVh
5jX9NkxXCNxUDsAYtBeoFSsasQe8ybN9CYe1ki1bmsm8kt+GmIqmGGK2hDPAIInlb2SnPq3t/UOj
ht9PWYamxbpLM8yGJ4XuV59jD8b3aI2cZmmzKaNQc0OUTGLL7hIu0CYWuMZiE0AQjcnW2lUfGk38
fuqZkE0JO2QztB4QN63pJ60s1srdi3s7vx6+LTz0vND4zuEI+e8gBGPMTgfFrK+/cGvogKXlodx8
NGZ1nM0Albb5iHxZEzMnVu2O+ReHgrWh7rXXp2FVJyAs7PvYVL2dwK2yXy38cho+GLJCWA4xWH+Z
refyf7IbisYu0UcrOVQOd85vWaxdo5fnl2zhjNLwQT/r4iqvwJHb8Ghr8fijEJNdOoj2888/jGh5
9T/wQY8jg6Li893E6IGnWF333iOoUzehNDcg/5YCyXw+1OPEE8ai7nING9TULbhhFdt3Ap0D8wUY
IsCqL7i+tVYkWtoc6k6PmcKgcgiZhkYINF++jU0ExYETM62d28fJDkyDutdMSMq4kWY2SaQiOYO5
cE4GdrHuXm4CQD+YlXLEwuWm8YUdV0tjgvLgTmw41uhTIhhVhL6t55ux9HX6epO4mYjQQ8VDELqD
BMpna/B6z3n+9cdhC9aIuty8Kk9T2snQh0HKttn1l3pf2j06KLaRkSFDL7+Vp8jJwMHWarwNQT9D
0HyLW4maHlcjMTx1+XPOUziPAxdqGk3u0CZHX0JHPbQiNFwmU+rSLTKgkN3gq/s0Nh8yI610CHBf
AfF/Usi8SiMR+14CoTVfs2AyZeIzcAGc6QGbZOd+lxmq1BdQgWlV1W1EKCBMgQRFdcUnTpl7tZM0
fmZULan0aUCZNhHG+CAH0y5QJNksBbjVlutKLeOCzvBbJTO7kANbDtMFVl3EslbAouo+CVQDsBk0
A0uB6iZDUOpNHOKJljDEFmWptaM+J04VC0hnTmNhhTEnnKHN473GncfDRw3RzyjwJh1gcO9lGMtS
6zMkHKbzxKiRNVUqyJvDwdfTMkoMv0mgW8KzyoZlPdFhckiHN30m2WA9HLW0LyLge1tJZ0fet4uo
r3QvaNJN7w2+peRdtU9zwHN5vh5fkqGPt7JIwC6bdoIWDlX+FhRTY+NnDgj62vqzRXnJ9CIxtSs8
9dG8GAC3jy45wWGUrIYS0cCbLEMKsODmvSkWeEWzcs7o3lSlZuGXkhnkhewqXJjahM3RP1SNEGv3
w34LDSZ2K8aqokkSpFiivOD0yWtlcxrJpFdiLL5HQucd2IBPHBIq3YbISmI2QzE4UdEONxGgWl0t
o1DnJmRwG9Akuk3aA3oRRWTlgC3YaxqOynlt51UDYuSCh1RNrUvlsRILPS5+JAKnCWSbNWvB6uOK
G44yFd6VbToGbYvYi1z9S1Ro0a3/I96Hcwk5CYAwyrl7mzuNbrbvjSTRRiPbr+GTF6w4jV6F8hfv
cwRD54JgeYqqK+j5H4JGSxpuZSUXHCuNY/V61FpIrOb7eBI6ra/5rSQ0vxm2fX1uA5emQLmJluOj
iM2YbC+3cuvIYDu1o7BndD7EgSsUdk3/amkeVBBYqh34ylQODi/cpcGZZ0q95r2VB8vSxyk3Meag
V1R5CZKA1a3s9mx1DpWV18PC+tBwxqFSEj6einHXTqncakMcjSZGKq5eEDLHVqjWEgCP8Vm8SuO+
+gDSMX5QCltUJBnPaCeV7cy68kmjIeslOzIvRsSspYBV8AcZQo1JLDSI19mq2cmCyL4AF9Cfe/Dk
b4I8LFFIJ6KwaZm4eU9j1VMg1Oujc0EmTPNDDMcxBsN+AkXavJMjM2uVem07wHE1e9BH/oXyrLUi
+krT8KD5Bte/PqF1aaNKUcdqZCrVX5lUyZnmiw1IKOMOdxYdxEqlCxEfXeBsKmijDFDLnsb0VMyW
rkSqVIR1j6TO7Rp+mOwxzDzAc0krp2YbgA7PzJUAWfZMHTo9jFq10QQhRncix9fQZfUytStMMFCA
xqXmx+tUNqmV1j5S5ATCRmMQgLGJyYZTW0b8YMQ8TLVGmIHnYfLFqL94ycg4Kj71A5xesyBfoL51
8cTa+STxNoG2o6/h0Vx9SolfQoaHZz+QHATmvPBVCU9owMGMDMNnFjP1BWtWCTdcghhCc9A2QF9j
BAG0YYxVYodB3b4CISnyZgRlbafBb2H0QsjaT9xVJjaLyQ+hx4dqy6vA5c21L+PgMjC5YKhN7etF
OgV7KRo4A+LW78Ekt0DpRJOcaMHo4RSBkkzQomAYLpBg436JWZQSPVWiuNFyiMZdiarkZFvkfnsZ
odXRalLvtQeRSVAmQGthfuoABwNEUBXh0oRsAMghA+O/3kacbzIjpNRlYWiNSAb2pStD1splT66w
GymPnnCkLywRIlt6lzIMshe+4qr1AH1yJQGngloOWpiBOlpoR88ccjx0+1CUzVqUirMc9zz4f9Ks
SC2fjYBACJiQ4zWiMj4yvhWbvLcdAw2QrFI1j8lGPagzGP8sRwgiqvW4LaEyYeXKyAZ6y6cYEBmI
+LfCZtxWACe9zeGamCVafrShrVObLfvoh9fG4qlR2uKaxOmkM+DL+myRhz5n2cTr4pwAjNJUPAhF
J7wKbSKwetoE7ZGEWAk/LFljbAR2k/dAkmdyUltiwhVW5FUJnvKdd0nbatDVPhc3+DGRHiZjqakD
GS2Zg2i4NpC8NAXPD62CAbqvntBa0HpQCMzYvECRJ/JKgw3KaSM0BIR5bAmUcDLyB3ZquiMCuP7M
h3V7KgMPhGhcWOsgjYENlmL5qPZtCRRxySaXQamze+JJ4mYEeT7OSM6Yk+D3OBdgVq38of0ggM4d
RyYG4Q3Hoe0zTYn6CpXIWE+8stxWONUnLlPyAxR940MeE2mfhTWjxz6JrTyeglzzixgIZoaN9FyC
5B8Ra+8wqEG5FfsOQnml2GxLbIgOfHBnl60EHJjAIHoqcXpNn4g5OnIge63z3oiShhf+7BX2NUzz
6Z5EMRvrDVMXaAQSqxBk5yAH2UdoJ7CVVkCIOPWtVvV1nGiE53nHExTGCoW+OTXxkBW6Gkx1Y6kV
Wow41DGq3L/FrUC0TgZdAg81lGA0yglUp7n87ndJp5cE9bNovLZS41Q1CwbaWPdK4BdjTxcGbrQy
hNOa5KmlRkg0XbnIa426VUeTZRXfSrkMVNCBU7aNHklDpY9F9nPCqTaFJgExYOM7YiUFIMNu/gDo
IehsU7/2dboPZCG3Wpbz9axkB6y91H0qST8AY8jjqlaRqmE/9DTM20LLswb2pWFsuU8rrYqHP5DC
rqDONBVmNUpHQpIzKysRjORoRIFs9F1p1HXtplmtZ+GoC3VzDCcFcb88gfgSYb0rVgDkyZMuxtEx
CfKd3wy7MOjuhINSDBH7/8fYly1HjmNL/sq1emdfkiAI8tqtfuASqyIU2qV8oSklJcAF4AISJPhH
8x3zY+OR1jPdlTPVNWZlUaktFpIAz3H34/5aTkAyFqff1TNYmJIHGFqce0w6DN3r4CBrvRclOoQF
rv/dkLSNf4a2VT8bw64GKnzc6aIgL3XknPzOwniShPkEg+TVYqKmgt4IWbEb0bK8lksyL0saYQ+t
BeLWy/Y4NATNOpmTsuHnwnXf2sVFR1V0O8Onx9qBSVIFfW4dese2V0eH64PpsYoj9RzWLGtCvini
YMnF7KqtdAvM75QebsWsyAesxBTDW5seAFM7mO1ARlznURBeqmVec9zhjjguZNtUw6Z0utxv4oNj
mh2AkBzytjyayks1iEOLK6bUKrchPVAOA+2Vnwc1n20J117uZu5SkpyLaVcNmBCH8WoylN6cEdc/
dWReYAktwqQdnSUxTLtJoasaE+xFf+6WAuY3yHpK0SHvmwjSudi79QHfJg5ft9iL4S4SIsFX7KSG
UXk3AKPW+6KLEhhDb3U//GxJNpGJzzaux6xixUZG2AVmzCPscAu9QVREvSWTvATheukRD7ImLam7
xC70GYOqNO0n/d2uvTrXZsaIzhR2GFcuER4Sm8B5BKSIRTq1uyiIbtyp6lPcRAT0dxjnKZtmSKbJ
s0dajyCefAdAW2QflG6HRMxjDBSfBtkVQnuNlwD+wyQC4dZW1dZdir1TitxEtt8ucyAzEIdH5dQ7
REHYjNVY9YUm0JSC/LjWPH0mYufILHMwOajJlvXhnTf69ywusk4qeH/Q9dCzVmym6zBmYaZX1ts3
151LhCENU6rm8iThbd2aJkeHWT4RV8Jhq8IL8UGvSdDNNSz/zF3J64fVUfWG4ZywhHjBbg0xswhI
VG/cGkuWjTE8ujoLVh6GkqeCNvCCH/T47jdhvBEKsRFllzc+R8CBX/ip49W421VSPyGed3nq13Xb
FMuGO27z5gTOtKUgB1LRu14Kf0p4pZgASiODIoC0Q3+pPXDY3KcfWsNFkoRbZsxez+qlCNipdPhu
sCs+hMHkOY0rsRMMnSouu1x2etMXhXMoldpTZrxtHXnLuRi9BzGLM1Eh1MBt1e+7oChQpVZBGjkD
VgxD1xfpxB/GvNG+d6iciX1SHzNdk0/0DjezvVFREuK1PSkv61KZRHYStLEcNqFFIlQxCuzVNg9E
+NwW5DYKF5nGUJzVUfdswzBduuCDSPrBZxA+nbAqnbxiTocZEDaPiioJmbirxPoYqGZj/QoR7ave
01FjUIjHpkkw/JxEJXZgXIO14s5WUA0zC+LO+eLrJR/CmWeUeDJvZ0kyZcsqrzyGkfkXaGs+zLqe
XDOfBzNlqpabJu7BfNXThyuqQ2OLs1N0x7VpTx4+bKy9XFfLfeEB2kEF+ECduEyFxU1hRV3iDtjr
6Q+0NP2Jh0FWiMJmlpMRvSsmI5ZyD6s+Z+8WcbNHPRvsCaTjqkLgrJ6km/E27k8oQ3g2esMnXTAR
OPlZVdFNW3E/d1x6bzsnb/VoEzao7qGNNL2Qqs26sD45Mj6Gy7oXAarVCEO2EcyblX6aygkabDWn
BmGdSTD6/bEeNSCeGZppbrpry3Ihq/MYrGJbuHNqpy5fhzAvrMkjqzdx1ZeJH84nGNAHADMwM6gB
bwz0MXDGai+G8DFo/Bscrwab0bStVZyJpcokk3lJ4s3aI2jDzvnYYgdB6Y5qY0k8MmtoqaDNiBlH
RBlAKjhGpF5dbdcRbxZn9B4BnthMXKMTM38fOsV2JQCYhOmCHJj2MN0nMDAm4Sx1RrV3G7RdOiCU
ncj6bnDmm1iRETAJO8OePeXtguvZQ0GL1gtFO+y5UBQUSTx634yjt6z0EyBdhxXgkZn6rFZAc201
f9ilxXxd1b+ubTNuhXUu3sKeJhe6WT63m3g0Gfx7MzmRVHGeQt+dUQ1X2dhJ19HLiUEKJhefK3Jr
09ArQf3p9dyJ7nvo4LnQP9xWbghlsVdtAhIdonqsE06CKSt8TPJ0EMbUXfDFNI7JEljn4Nhqu0j2
qYP+Wdb9YWjom2HNOSqR3MJJl0SeyU2tUbBqkQRTf1thttWu8J0wPcOrQ88+xSIlkd6xmeR16b0E
GNJoBgeiJsLXjRMNdmuhUt+0S83Tsha3g1Vl1jJN9pEIv5PFX6CKAhAX+k8eoqjvg6H1URMFQbYI
cand9cwievJC7zSPyGXgKsSHU2NeeIhOi6l36IBHEmfokq4JLn7NEcFXZd6Iu2rrf+vofHKW+iRJ
dzcbhexSN1X2+4CLRY7kTpgvSaDyhKiHkG9j+QFt853y3mnx5RRmTToan2LX2fs95u7U12SiW+UU
z+0gP6umAy9aI36rKm956DXQSVh4QIgWe4+LWEXt35u+t1mI+HncA31Os4CH3xHaMpzn3gEzTGs/
Ql6zqe6D6/29l99q54qX9nmvvHx13a1w0L827h1A14MDjlmN1z8IvSTm7pk1n2j8n8vOPUV2yRZS
fvqrvislemxoUcYFiP9gPzsFlWM75rIML7RmCKNd6m2N5qOIkT5qvfEwE/cA0wFoUGW4U8bNlqLJ
2Nhv8FbTZeS5RSo7vBU2gVvfBj3ZLbrfBorBE9TGWzR4+6ZFaYcAtO5ImppuFzvOEE/icvXnw2qq
pK7WZI30mJph2Lbqmc1Ajvn9vHJ1qiIsVLfF0Rna29JtT6Kuc+4WG4IJOHh+w4ItQtIw4rsLb2mT
oldb1aEQcp5Qye5Gj9ZZR+5hKQqdrlfn9WQ/vWJBrRXmhpbfLIr5mbOzv8Aqg6xb2nwy/E85JKUN
ecPNDQ0Zl99IMX3Kib4hfP05jMkzZLopcfxHBcVmVg3TISwAPbT9HRxYZt6lQSFueWUv7VgkTji5
qTei5BICS0Jh/+ifQ9yfW/JjCKonX0QPrhRJNaqs6p4N8ElpfgTDq56edOdDUPYyxxdalblDX635
rOmYLANyB/3HYYBrdYSBVmQ5d/Zughlf+VRxkfTYS7rOplbEG7tCnjNOX2IlH7yMkCL/DuOfg63I
ITKfGE49e92QUStOzG/e29ixYBbYTW3VecEECWaoo++AjdsNnwEs43zNFs5qwbnmvsyYx5Me/b8e
jmXIdl7gI8Ev+M7JjzXcNWZ8bOunUvmvA2zUSwpgA/29QcjnGKEb13FG8feue0/iOwf/otPt4NUp
Nul9OMIrrC236AhwBA+M0BxxiKAAJvAdbRK37l20wMd0CtV+WW3GzUiwHUE+CWc5I3jerufW3mv/
NGMCfsAwMw4+F9CbjQeE66Y9fIv1D6d4bP27olMZ/EEyDqfRqj3qOdi3Bu8NoelcP7IySBvS7WXP
9lqzpJrfGrG+e61IigFVGr1cP5yJcWOUuXUfkNyamSbaDcMPZgaYWY5Y8qWfz4u5jdD5iasdBZqr
oFlv6EpP9czSHhKKxsRPNGZZVKGCLQARk+/CmT9q3JoXVeBXPg20zmUoM4uxulJjKhb2qANGmF1n
TvpYvQDjPtbNKUDfuHgjVga8BuSShUhsjeCIx/omm0x5p4g8OHpFJdZgNSImyqsP66Cy3q02gr61
cZx2w+KkdH1xgx9UqhsdzUc96IfJ6mQQCzxPF2dX+OPeZ+zdAPPB1rJZZnY2FJd1syYOOrduAQ82
wpgoePMavNMZCD97LcuPNihyl9DHFl41/djlFuboRQNx7VC8SFM+coTZ8MW5KRzv1RvRaA7Pi3xv
WXnyERMjbJiN5KnocCEVHFePQNFdtg9+GB8J8E7djDe8959tab8hBzju+g3c4fIxODh9+1oV/rQh
aNL5WABBpLjmKClSOXlbySGjKu7MCANpF2H2CUCxZwCLyJ4LaGo5AHUpz23VsFQ5FOC3F+bKjLgM
RGhuVpBTh6GPRTIuJhnskE2uhRXMdBjFlz/hjFEunhUumAI+xEBvRnh9E7MPsXiqac1EpNMVdUID
rioEXmMkDjWbkr6B5qVokIbhnWd5jcIq82BuAH7Czc0iYEGtSWPO14socvrMR9CXv7bZAgt4gbGl
KLyEPlgl1LxG2JzKCKY6EQFmoTZhVKRzO985Tgfh6o0g50q1uS2An00SRcuUtBQ1OXG3dc12ir8j
XXnLljpv6YXJDriCm7re10KqUxiX2151OwD4TyMCmOdyyZ1BZgHMvijccbl/cgqc/2FMA/NRhfFl
bDBTRd/RwwIlUCfqDKhrhUJEL+r2coZasge9CgKAyhBQmISJEsMmh41OlyDluNtvsUhOrX8Q9ecV
xoG4dAbusGORh4mqfcd0FvlN6smLFrcFVraO9hBjwqYU+maQZbWLO9OMC6SsPhZlnyIOW3kW/3CH
7mFxMSJjpgTg1GGJhvcaORMxjiqg8TT20OyOg/uExkhm4M6RYUfkkSEjA31EOWWkIa8r5sqX9rbH
aZ9mCKOwlEF2Xr+clYC23t+V7fA8yhEnX3w6qsTCRkR81T870+2k4CU+FBRmYdUZso/Tgpz1FEND
mzJuMAf96VF0p17/3LlePjZOmHDu5KNjDzxYEC1GULbX7XB0ilrvTPdZVvaAhJ68JuoMAXRaFuWd
DGqkkyBYs1DkAZzjm2j0TeTGAFtqmoXIc9cRQtBoaE5+Hd50auZ7NcD8y8xBtAs8940Ga5/XrXqJ
JHdAD9yHItoHtM77yUXtC9fdZWeuKaQtOp2k1SKt3DuPTe/u5H4UbfvWo3ZPIqoel3kO7n03hiD4
YvqDAZYLO/ctq/eL0+TF1b4ePEC/87slZeEjIsX3EWYxnUJt+QjHIq7cxM7hBtf0kweTdNDQPrIK
ElZ77qaOtf/KJY0BKEyB42/qdaV0b3w0pGmMBFP4mZVl9EN2UzjeoCo2t71m88WWBoA0E7R5iepe
vJeBAyClVCNJfI1mo6idbhOto/8WL7DW547zwoggT8q17phErCxaiP5cbDRa+X8hdPgzLcCvLiR9
IFzbEN87AmWA07hL/OFkfQFaoaStuHhzC3xtggZmBspHHQ9bQNB/RSs84tLeQ8h2+u/5wD9hbn81
KFFKzZZNzD2OvAsf2FDrW1SBlZdxEdZ3Rsf8CdQSLqjYWkyFjuNfDZz+2Qv/IgZU7pWMahw4Ebim
2PQEG6SZInKjBxcuiRpZOOeSNWFaUFzJxpR/NZn1Z1RVeGX+/kVCJiLH1w7j5KZdOwBCSobHoNQ1
0q/j+r5dHWSJL8AA656k1kNidA+VloyzdupvVlSv4He+AdMmWSMsompGYB1hdX3zV0Sxant0N1ft
9gh23xvooZTYP2K3hQFkqHE/qPyHQpk7ICoj8m5KRAnVuNOb+jWW1a4MSUa43S4Tz7ti+iEbVoJ5
AUXQa1NntAQgxeUAH+ZRopOyFFsbr9K1i0/AkXOnB/XVreEPUaBt65X/V1PgfyLLCX/hW91xrV0a
anLDKT+ocX2EPPX5319/P0c928byVu0/f//N8T2wkxEUOL8wh6ar4S6l3BWWX+LmNpOH4prnknzP
nvUOHJW7hSDLTV6cFK4rnxhoOczJw4QgxXJbpnz7g6cfHLGEGH77K6OX/7d1Ot7RLzId11mRxaQs
OY5YkMnYtQ9dGIM21eQzHsx+uhqEzUXaanVoB+RmThJRiTX/LGWzkZDKTG0soWidwZatz3PvfhDh
yl0V67/wi/kT9ju8fv9fLuBJ86rB6A/E1EBDEeDQk2St1jiVrauyf39W/kxN9qslDTbiFYTPDKlS
4qbf15cF4ZQYOU/u5gQV3V+8yp9tAb9oBIaRhGvIGAVKj+PJAtbvIVSSr+5YeCj8wePhuvfoPSAF
uBiNTfX589P958fyX/wLyvKfV5f++3/j6w+wY0PJxfjLl39/bCX+++/r3/yf3/njX/x9+9We3+WX
/vWX/vA3eN5/vG72Pr7/4YtcjeWIlu1rsPdfemrGn8+Pd3j9zf/fH/7H189nebTd1++/fbSTGq/P
xsGm//aPH12XkX+d1P7Pf33+f/zw+gF+/+1xGmr5P/8Hap3x/f/+u693Pf7+Wxj+LYwC6BFCiscw
uipQ5q/rT6j/tyBA2xd7SLKJCL0alSqIPMXvvwX+31gMPB5LmBLq0esOodvp+iNC/+ahiIhdEhM3
DAPMUPzv9/eHM/TPM/YfCoxCi/uv/v23nyNt/9wm0BsGXhSyOKB4Ki8Kfp3phnfiPLvg2XI7hDAk
tv2QrH4pU1YJ57ao1AaYwMlXnrOzkaOSBoT8jTcY9GQQTcHP1dlo0tkNG2SUuSZEGoIPJVozic/e
952/Ehpeb2K/vtvYx/EMGUXJ9etQcxetasLIWpyHtIi2DswuMhQx23DwdCZ739v6kr8ZOmMT8ZEz
s5SVuvFcdQyBGaWDBiLuA/1OqTvXQOrLp942AHV7Wd14U9ltoAx/rOIufKqCWqbBmKxLBihK7kwb
X6q4BrNhJP8LzftPz48/fKgQ7jme77rEuw6e/zopV0euBT8+o4ufJuR5zKOBlGBuvnGELG0rS4ab
ygKwEMj/SDu/DA4GjM21aSpfFkgagO0bNCad9uf90qHBmgt9DIoaMrYVhSyX/lk0EO53qrbJXE9q
B5UV+rjIxpewdF5gETMdKt9PwQYuRzqCpI/HbhMLgZsjnJpavKXA3wF52ACINcdOQxowqRK5p+sS
71wZHuKqzlnp0cdhtSYzRQ9UrWPdEY2bx+x09n1YTzRB+xf7HAW3/MsFETIXC4RCOOPTEJN0v2x5
nXSNN8Q+cm0X6BGIFjpxUHRvOToi7aI3w7bHzxKxEzlhnXgohrhLLZPRq6/IWzO39qui6BJMMwA0
pNNNFKKdp+zGk80EQhNHDNaNScCtzN0IMWgegGvmOw8c8FZa5AZKwiwmCh4bk77a6gVT8KyDETig
AbXWxxyMmVMcR78uNxTqgKSe+MH1In0gs3mqpyVHMQT3IZ9GSesCp3NN91ZG19fetRGQ8Klh0CuJ
Wea86NheXr9HQQ+ocZwPlT6E125xUvPFYW23MYoCyRDcPcRo4MMIIKSqpyEZ+/nZ9mteUrvkiB1X
m5bovJqa9WgaH9OTfciyqfnBkGWUYEn6GaULfH0M1ztnul5H4wTOhn6Foh4S1cPOjAo2ZK490TlG
C1Iei/7e7RhMRcu1B4ncfnUET8wnBvYpXt089M0pDCkcV8T8rYfeI7MRjqHVhB0qieRQp2w3AL/K
xIn6a8aNQklAj0pMPwKh7yg0XW3cxomKgq0PzD5WWMPRGu65YvfrCPgAqtcgR3EAiwOv16lfB4CS
4AK8a9cAkgblY2olWBJJi/lmFl5KvH46wA/mgGt9syJCMXXa4kJdH0SRQR0a9W4MVStzs6Bst0Ux
PVCoZPcOb0wy1o9xxZHIOaa6gyQD+lidWN/b4a55ZRLQZfRorGtF8rHs33glgDLURU5CZ0pmVwdZ
ULUBeCtIEYApLnesdOgeuPkhWvgB9WZ55yOyL+k8O+8gMgaOIVZs0qubwHEaJviOW+bGpQ80AsXK
G+fZLpak3APEStn6oq0ClDzIC3SIR5QDCwDIsN+o0txDnXFkHcausIMMN47a6xFEUD1fq0Nq5q1g
c5hQlzoHDf6N0K2/DMNNGQG0gvPYvdYMbHwUqc0oy/26eCVqeLKVZDTppG2QIBEoPDRC1KmP6KdU
SAOyYYE5VTxN3wrq4trk2j3MTFTQQvd7KPTYSbn8Ta7Q2PZjWZ3XVhZQI1SZwYjTtlgWnbi27s9j
yTuA+LbCvjxUdboAEpoAT2z8HupOKpISeAxm1layCUwLRqmacEuIUEfi+bdTCc5lDVg+0CLMuhie
bRFvj5Vc6kPdIfumDCYMiM3efnCH3fgTLR6adscxwELw0zo4twvrc7Aaj4wUL91AovNMsT+shkm0
zyiwAlmYdCwhukbyHgIrnb7c+7z9wMzvctZdiHp3jh4moqddMZKXeCbr0VfPPZvarBmh1ml6MLKt
D1WJP3cU3BvxkP0MdtciRxYC8PLiG0nTVoJWCKVAFJXEhK7gW9cPT9LTl6El36YxfIJ2u8kHIZpd
2eMtVhSEljSQLYP5f20md7yp++Lk1DdQU1TbyTR8yy16Lg0NASuKEtQpoRtgJ8ivcdyN01GbkXZC
XRzHeTQOcFn2Gpa4neXpGq9Qa03xsFFhDFwDycAAKYCjcucIZaQBQuW9Wb8Zk7AtdxgHQvxzsDy1
C6wcICXEaV4pYKT+I4pdkXROgFdxqjRgzL4BAnpnFnFbSyTsLoJeKWnxftygGi/gqYODO0CWjN19
PrLG3qDeGjZe13CwEPoHsBMwhp3eWRji7VQxzGnM8OxeG5ZnaPf6pF0lokNC5Z4VuyqZSoWBftm9
L4C5e4Ff8CGefHaMl7TxhApp8OypW8YfGKPGTiXUglsFnbddDeoTijd17embA04G6I1Zdlsb1HlV
Fk+hKeY9CTCzK9FnOgsfcilW5EE7UqWVsepGXB+0IHAgqcnOW+f5ZoFB0iH0O5AC/CP0vOJEIFEM
DaFJAZr0WKwThC7MCbOS+U/1Mqx3bbN4F9KI72wNwWLLGthXL9jGKTnZVMopX0sKSVwUnFxC6GUh
pL31vQg8RRyXSTSs7R3SSAEb0Rqm0di0z3zsRRrwGqMwiiI3FCBs7FwCPSF7zF9utOXRaYqD13Hi
y47OeEqAZ/98sGCjKtWHGxHgTBee16TxFPywsRM8egCccijyga4Pa/C4Ai/Zr4PBRgz1035ccA2M
lpvzXNG7kA7dY+PpqyaVFsceMkOA2irFsIW3tepYSo6kEMeVeePFxakOKDKcoRZNNSxqYHSNZbI0
PVjaqLeHIBz2HOXhadDRjeq8D05g4c8tf6a+wmgjhCYtLBYz40L4OfB3XGcYatm7DlZSHS8iZW74
oVsHTnu9/jb121KHBHQi/XCBOm7qqekPnPj94ee/fj4AchEbbINPlEbdgckhdHNfeNjE3WpXB1UK
DKvcLVUU7xBXih0+EiVqu77OSVySl4iPdzPSz16k5z/FbXsY1lgcmg5miaIpn+OgeKOzNLsIBQqN
xvDw80EKsAetMDQtQVTlU9+vWezqYleNon0xvf6KnJHfqsroJy8+gAdBQomYbNYZSSDwypcORZEp
UJKiCM2XiYoMstIeklxP5Wt/Bc39zYrZEFf11WkMJJxfJhtsEF3Wp8PSiRuDRDZMhjz10j2x6+jH
XBA/62VYZQ747qKrmpsY4xfGRsfl+iDjRaVdvyAfveHypLXdo4gojmadANtd16XGt8dVQTMBbBFV
KxSZcr2pdPvuBmu3GeYuxjIMj2uoIcDwkJK4zhTOr7x8EyUvkSYs7GaAYDQNUC+BlrDrpphwVsVQ
QfBE+8sy1jDG8GrY+Jsmc0x84xdNnWJOIdqVHrzUHKjHdg5NJUj1pPPhvhm605DpeoX+H5uZF2F2
QjYhIs0q6aeVxtGDQeN8HQyIk3mIshbZKamz0iuNsOQo+x4Db9oPE5e70IvkUfYgKVjzRjWEqp2e
v9eaEyRDFVMeqRWpg6L4XGv7g8+s2mliYKBp7OdSul1OWsGSog55Grj8MKGzPAGhBgeMqiY1gYBf
DmuPBaL0zsxboDQoyVVK2ERHNgvsrJqDTQfwzmLYg8wu7qihCeCt74xb2P9tpJX9JSycdtNgyOqs
FultZ67UzdJ0cu/ocjxgC3O2Xhhv1dq6qVUV3/ERjKm/TPngqwsO4ZBApY2aY3Uf0OnMB+lNUETM
dE8xuSObooYr79dQOTwdA6g5LPqehfrISovKU+XjClxIn1bV/NSKBn2dBxVohGTAc1wVqYnY++Ly
4G4th7dAb5pmiZ6+8bXhO4QhPTOfBmefYcjVjgHSYxT/kMAxc8kxBNUwEIJo1otMlAbCN6v2toGy
LYog/eqiVn+O0d0K9YOA2fapYws6sOJ5mDCYNaz6gkmlnefW3ydZ15uZUazVfkDC8XXrhpdlMdBT
zFyxq0N/OqolxAawzJAYEshVvdaOmxmSz1iDjY664EfNwfeoeLqFXKiDdQXuZqpEmpuC4i6Kmjsd
nGWHc7OYGWl24fyEndFgbCFHt0qxyJwE2c9oL0xUbkeQExtXg0GeyTjsXN7eIQFzGzCFDl/EIHiH
8WTnyT1IKNqwaN0JRJZ/G8JhMO8rAyVZ7H9CGc1ybKsoTWqz5JFZo1wUU5MOHaqRQswYEQqsvJnq
FZ5JFgf1qttYGFw7fdzIrnz0yk2Kdx9gf4CiqWv3PdTuqehyyMYizE/n89VLsoOC6jALtDeVCB67
eGi2iotLxOEHFOowTpdpcBIT+MdqnKeNN0zYo5aB3EIEu10r+qLp1DzZglzK0UdVOmF5huV2dh20
DAxacNRY2OZUgGFwdGSx3AtngExtkt+47V5jnAnaf7dtdKJtX2T+XGFX0hfuzU3q4/Bmfi2jGxqi
5RnGQm3mgAQne31YgS2jaXLwiVsPOyiY68UHOckkoAhXti/cKfhuriEnYM3cX34+FA6gadyJbq9F
kryaVxOI3tCJ3/HW6U96nY4SdGcIv+4GGISl9guN6r1el/EWGljvqe2rp9mV5W0TIX5NtCM91m5w
O0IhdlnkhMSfEmh4eWtFED1iwM47xgNBixdAviAd7/uCZieAmezbCCuWvOnclzbEEo+iNjoTNJLZ
HKv4Wz9MOes89lmN8gcbK/HkORZ9sSXYTJtrE2t67+LWkIaBJK4+gpLmvtkFpl+2I+4TaR1g8x6G
6sgiY3Cni6tUYSoNHu5rgNxAKfKRE3Rcy3UsrB+OPZP2YCLzXvgYTWRxh9m+ERkNq4QneW8QyApV
C7ZhU9yaoHmHQr6ElqsYh+mmgnBfCqS1l0u8jxQrj16FGRcnXKPMUMwpjjq2j8TV07YA/9igmsnM
qopd4wxLplej8pH4ZLPYIHysV1rtKt58jZH3ygEZvSD2GzltM3Z8aie98f2Z7xwFBWlFo5fZmHgz
Q5exAdu+FW0xPgQezCp1qDCVhCGZA+7cItG6sLcLK7NlAlo7YTZnx6Dm2kwxWgFIZaqsDW3xSubi
FmcF0x09rNWaheF40TDe6bl9tetFtO34GC9lfO4JGkg58Q1U8U+s4yhy/HL3v4g6ky1HkSSKfhHn
4AwObCXQPMSkiMzYcHKoYp5xHPj6vqpNb+JUZ2VXKiXhbvbsvWvkU/dyLrHJZ04dGlq/62mdzxUT
5i4thk85HXTWBPvUL8pdU2vvoOQCkdD9lrmQX+UENscHArGr63l9+gaDaxUH/5hDfx17sb5pxzNe
WqE+l/zGZ2N8NT5yh7ME6cGrMmZfq28yzqfRHof2fekKcDmZTkPeu4tB1OFh9/ixcRcaOycgFrM0
jvmVShzVRdWcp2kwQ+ldOuSMXbx2EPkT19yM0oX/N8lb1tnWi2NgYaxN41eRpvbbotu7VLoKc8wr
u4zCwDCpAoS5SYYh+8Rnf2K9nCDsGlvfbmygeRbtn8q3IEO07Yq2oMhDuIu3nat23OXIfh/O5KFr
lGxeDpLCCfEcF9vKFnk45l29LYShyZH21mderA/SEN5d5flnrD12HQ/mby4UI0wcfDM+dp7Hilq7
HbjZj+wzsaPFcAUV+tPAOE7+sSrk+iA6uMxehYIn9U3ES/NWJeZR5ft68IOHZD/eu8EdXSnMMVKz
ynwKkshhhqaqtH6M3aiuXoVVQrBN/UvFdnGIMz+PkKSKr6zkKO68pWPuz7+1TfNvuvrG7b9/uXgX
mRr5J8Gfm3Ls8eIY7sU0kvlz6tzxqheT7cfeqj9jnudT64kVlY//OXey25s4s6PxixZv+Ypjgc/K
snxq0WmlcDUPjFrLd9ts0jch9PW/32XHbYabvuLroLL1qyj9hRCFLo///Z8Gu/kg0exypFT6w8ei
+9/vClTnM+Zz8+0knacJ2v7U/vy77ljiPLXtp6OHT82g2zcJmuh8sqJ6WQ/M6vNtPmKHqs0ptNwW
11Rm2Syj7R6zN8b7wGkVZRRVbat4mB1EkgwWg2Eg+qUGVuwJd7UyzTk0ZWxFXi2mjR1TKjBWLzZI
ZPFx8XF9N6i0uXc3Wbo+Z9bLapK2YjkeF7c1BhujxPsW407eTf5mdO0GU1xn7PwSvxRxsm1G17XR
sbUbXXfc+gHOKLU265Yp/akZTKpMkgv8rhnfq2zE1hV6xYmjT1bh4/PNJmyBC0dN5onzuAY4oYri
1vrdtfLkJ5ihZD9Nz7xN2xuRgkY+5oB2vADrGbu6UX4y+2Xpnyk916fOx8s82hh/ZUdBY/XFVVmU
AvQ/7Qs7Br/XoBi2OmkeaU15WPCR4vYLQK0/P8JmtdfrkOhkGzcXMx9+pk6CPXIwv5XHV9vHTRiO
fU+wbY6JUvPkLYs9bFBip52NzExYgJTboI5lvopNcRIsWdt6vRWfZfqPMcq/ZtdN216t8TZx7F9r
z6pDIo2hvzbHPE5iJKf+sOSJebbTAmtX6kTPtOahXasuzAkPpTVleqAwN/UBGaVd4Pfsqu7LV2vG
1i/AAo2y2yzZNfUl2xyU4bBRu0jOBqi2fMkwm68BV4XVUzyIXxXWmq2jnkxXSX0QDHglCSFu/ZS1
WrjNrU2clrgPsYIZ6/qRq9SOVJ98ooO8umnfsJ47xmeMQ2xGkfP5pnN3GgZhMfysVVMZRJcgyGdl
cSscgSKBRxwnKufS4pIZS77HNv05lHrb8qkbVJiIpfJeM6GB5dStm7r2h8taYNXy6z1LdcXbM8Ze
u3F+UV0ykqnJxo/MMl788afoMvtczEs0TrhdpjS3z+tKz1ZXTVhUZbUbY/nDmjlH6ph1v6ucgn1h
9YSe3XmMar87tIb7C6GTJU2JCJvWavdNRYxt7ouGiqloo0Rm/yRla2ATHa8p8k+0LHuGFgu5QO6p
phYnu6BkmG10Yk6c8Wqn6w7Dan8mCkHWhHTvtl8qc4MFYTyWBYVA0/dsbRnDHsf7WsvnVpo837Um
3T1TsFNJJja06jzMXAwvyWi9TxnWcSO3r30x8nG5haZZNGPysBWvlRhDn/grMyL8kWUli00hcCNl
rfhofA94FerJmOp5A+ybo0W2K5K4fXbG+R/UqptRW91OBP6+RZLNZP/W2AQU2mWQZ7yjZxYgqY3p
lb8Dz3skQrT7JFi/RwozFC23yuOdEI/cEumB8MC4LYLaCKkauUh0VlIMOj7fo9hi5eYl8etuY45o
tE1sBAdde/2OzmPLfMuOQfsV3Ftjzvy9yNqLZqPlprRpX4n1bEqnxFLGC+0yGFUZ/z3fSrMTUVAr
t4/CsE45yCrf4KlfkGK3bZz8CKbFjWa7ZuDhzRQuYj7Yq79bLWc+yHXkW22w7NQ2bm3MfjHdzyef
oe7GgW7CqXresFNCX/ySkprrYwpLMR1Gp68O7SKZBkAr4SZrWO45eONF1UQlAs17hx5heVN70r1m
A4cuXrUoxhND2rsbBMU+c8bkHOfrckKh7OyyPnvGStqGE7Mc8L8vanoYXWGS8TE+S4TEy2r5PE5L
btLt+J92XRqRuaQHw767KA7HRtA4pIguHz3SrjvE9yBWYMt09QYgEqtfi2mPV/vdcjxE2pub49Rj
kVuXR5uoF2zhw6YRSb+rXGtnqcKM0ucvubl62rKemd99kHjx2381kKj5hOJYv7O7++ksnl7zAnd7
xXTh1FBm6KwlaTrKZVsPwZnlqESbPNog1sv+Et5UbmsxVns+qpMg1kyAYdylMfOwxGE6aEr7t0Cq
3fapMLeGbOJjt5Jl71caZktWm7rwraNd9C9z3Vwk5M7d3Kr2KDuJEGzrfpONw4QRlxwjILJ/KioX
PRU66gMqQv3wYzbLzflqXdVCByhjdKBuwZjdOt63YcfezZj4m5s1gId2/qR46u+ShWih71FN6MI1
rhA9vyblXBwdTKEtypz/XouDGiOrqpf+0DvVP7Mhbond/IR0Yu6yGl258Vw8+Kwt7Xt2TNdh7Onu
HuNbXeaxDW3d/Ul7mDRO7my6FrXZ5xjeduTPpuGZ+K7760oWj/Q/a4/GKogqnEiirlmepQA/x+oP
lJCGDKoatubAGEKNyj4trn11TVmdiITs6w5bXVuWcQQecGca81vm4pPNx3WfkAdnhsRlCI3kvFTc
qbPU75lI/TMytY6mdj24yjlmPYtRey7es+NMFAG+vvoukxx6tTVyHMZAzKRE2nkXK8AjnZXV++wQ
4pyqH5MlzLuuy3NZixCnFcFL5YCgxPY0tLUKhRiIss0mCzNE6+/zCoPkGuPQEzaXfVI3LKyEkxkR
TZ7eVzbTbzNHPyEcgFsVHvocDXb1b+S9m61hkRvxKm6SdWD8Sy6VdnlGO2vMd0BQpz7GdKUSZ5vE
CsfovLJNaqJMMwvqkFlGFWGqTdO4GBk5iGBg14zcTSOsrNo/Yl7dAFmZDoWQtyQYCTYKlYRJXNah
qc2XsrL0poWPtc1pEt2MKBOLQkhI90m8UavzT9XVfyfpf7BiCJlNNH9GkpitpakgJIG3hXFloEcP
vCEiPU7QfUWmsrfTzyTR7W6Y0bkMJ91mVYsgX2Idc0WBltEYIWF+vZfOTfb4iH0QAARoUIrkR9cP
5YUKSOzaCX3G0F2zsZHhzpbfUTWl+zKrlp9BN+x05oflYqv3xOpvcTN0pELrfxxvzU9S0PJQMQg0
/+FoGIi1PMH9Phf+h6v7JQpOduDI987g5ciW+Zz7DF7OzdYrhu8M9ysvbNrPzMq2pjUD/V7ZLCDt
T9PPPo0i/5kiF2F3nl5pCNu9q0x1qmLkyJJxZeAWByNN33CI9ttu9nCNu251krOLq6IzDtr+oxxW
A0/rctBU8NslNzbj5DTHfhkPbM/uDgyW6nMtm5e88xBGl/aVacXeYaeW1wZVNJIj2ziBHnbuOv0q
GtvbkShqybVaw7alnz84C/CuDOd5ide/sx3AYU29hnHuRlVT7PqprHe1T2zULdnYYeFOt9whOxjs
sc891k7Lsi0Oyrf4P6v8sUxz8NGxvsWRTbvvtUo22iMCrpgN7oOYOFVQcATklHL96GaX0n4AwLM3
amp+4RVJXqlhf+g1SN5wictN/zSz6poMw4yY5YJ1da+p8bSae0MQWZU4GaBZN7ZLNMrNh6trS3Kv
weLiW/dfxsl4nnF1FxqBuWNT/bhVyUoAGUcHVoDXxa1UqCypIlMRyB6YjGzSNe23RFJqioq+PMeZ
fAyG3BKcwMAORgL5l0zvYMfk9BS6aZptkeWZ3hnrd4Py8mnTaHBAHsmwS7Y1FfWhn5UdGnNDRd16
7DogN4W+7DBlxy72cPX8PTvzfFVpM0XNP11WRcFzQCxbv7ihRXubxbDLvTkINvytw7Bf13Q55o0H
s8Ch/IdiMUQeXeQx9ax71uXkO7pxu2LCOVBmNme+p11Hzdh7zDCVjp2QBB9ec/ExMJzcq6T+wBf8
htHqlVJsk1G2h2pQQxgrtu5Vf+RMdHe224YaqPptYPshTz7sGDcUm8ZyPgcGn5skc1LCb4LSzSRP
NgyHulxvwYzJc24QFqlUfnUMe48ssvrRFCKN/JzQlt2PLBFX93RuSbIkzUvPjX2YgpckKeeLnkbr
ANTh7jiMaVwbzqMe8EtONEOjbV+D2JNH5OVu0yI4HFxLvydNxrS4D+pQy9i8lvVhKrz8ikTvRqbs
LTz4yXKEVXJ0J6K5vuOyaSCQ6oVVtnu8Lus9T7gBUY0rlenXtcSpgS91JNwS/5sJBHhrrNAy2czZ
WRSEPWZNo1d/IQcEey3zFLOkdeROhVZXc38kpYy8xpj22ZRO1Pjkq3OvfvOOTDy6qzOs58G35Unz
Namcs5IeLiDnhUPj6pcZSy8Ko4kGQUy9olY/A9rdzQq6X1mZJ8OJkd+NsOwSIh5FE0Ak9qyzAH8C
+6LkA9DLtwUMGWDXuVlLD2EWWouRRt0Cm8W22hdC+WMEQwU0T49B6Ulf0UoSGfMMvasku7qyRjbP
BZ1u1GfTqV04wv12pg6pYu+qBi71qphRm7gQZlHCKgDJLv+g0/62E9vl157fKMJVQdqLW55x/9vK
rHj/iG2t7qXzniV5JTPKghz7kJijtbXwcdRjWKXeW5MF6a6U6TMEn71rX34qmWgmKIidqnLUjqXq
B9BtHPY2bIOMnGogYj5DLSMry11Gw1T7BcSOikXIROK9nSkWUupPVXqoW0pEbyj2Y7b2N5OQ+a2S
zb/WnE77VPJmdbBtQlhzVzYFdJdyiM03KayDU+g/XIZ8t/L4lx8LFpSYKCVpCQ2lZaYvt4PomM4/
/yQ5FdfAIF/JGu49sFvjqOqAr9Pg/9buU2ccSP4MA00pabrBYKgQqP1sDJe6hm0z97m/VQtd3PrV
e8l3oud/nKlUm8pOd2KGgZJbTRDaNCbn3Fg+1hX//ajL69wvRJ7G55/EaQZVSF6UbSuWnZgepDbn
QVS92hbxBvxYdh+74bgm7nTgGoO4n2VounO5k3k8HpWyXl0VOkth7Z1RkY+btgyI+2jUTMIDWbyk
0h/2qbDeVjdL961PeiQL5N+qb01C1+kPFm+A8awqoDFwOVgwhfyTm5vOkB2Xhsc7XA7vRZBkWKp4
tzpjjfIC83yWnhd01bBs4xknwBjsynoZN96c/RMvi/UUrPOor4PDPKDOel5KkYQRyXkG4zjMN4td
Mk0xTNq8Rq7HNq8YdnRN2BFGDevG83YTgZit1XYw5az2I4vhabQdvWRSDmDFhY2OYTl77COHYjAZ
uvAw7CfCUx+pc0+4FjIisCeNinei3dh1CIBnT+K9y82EokTwUOeBF3lW953y1myK1H2TA/qTU+Y3
z8vkfjJjvTfj7IVK7l73kmy5xRS+SpIXt5vOjVdOV89N+vswpBHWG7lniRmjgricPgciSmmooGc4
abNzWmyGCPc/LSYvG4V+ciYszy/llyLQyaOpMx5dS76L2mYRDeOPxJGA+1v7xeNETGhwNpKkeKTF
X79mV7gPTHQzULxyu/fRvORHPbKYR6OrxLbwwn5lYFNM4itx2+KdgvhVxvROs2iObKfCZZEO6cve
Wwyu5fIZLppsGlJ/P0x1TIobx4Tf6J3b/ZmWINkUg3+d0b23TpUV1LTDx2IFxNAnn1W9dtzcJA4n
xj3FBhPXHM11fi80k0lh4d1hk4eNqyL/m7RTDBgpx0437Jummy4dFi38qNtmvBJsJK5UGiWBNtxN
9OKoGyQoIxRuoYK/Ml2G02jJTyBVzkW76T5AyfYSFlEzf7jkqLBbOfhtNBlBtyWzw8FVV/tZDg/b
A9OkVvPNYH/svmJ0lXAxFi00idqHyeFnOCNwqbnXkZYLOgprjrw1wwqy+n+QX5H6intBzOzToRTd
1Na5yCr2qIzdO2myiKC9fVjgNGSJOGbr9MOIe+fsMpshXCwI/efH0R4/FoaJ+wHlpJ6BT/nEJheH
ALFtT4fEdcy761uAPqr1tyfiXdn6WGKGkeMFgsZI3jpowCU9X222FnQRa3aykpJkQtXkHFDZ3nbp
idaljKq4IlE/2Qtzv/JRZIEHXXtgBwklr1ejGYka+6pXFU60JkMZFtpOt5Ve5nM3dyVzfHKEhOBx
Hjx/tAFrFkZT5BHkyz6MWz4WsyBIEpRecjbL4DIX2UwAe0nOWrfjYU7UfuwkZDY/ZsFaZ126oWK2
GDPtclT7zUv1n4++NSn/EBMu9QvtnA2P+zVprK+Rm2uXS9s869L412vtCVwVkgY+s3/JhjZnAt7s
G37+8JtqtzwdIm3WeMep3f//CV8tXDbIJQbSRR1n8S5vO3G2Wm4VoYojkT/cjWv1dwFmEs19dl3E
39xsmI6DvJgwgJz//2OZ81ffV0DtGVIfg7EiJ80ooZ6bzwKGLPWfm50ZMmTnSaZWuMh4wTDg4FLI
8n9bezGjKV4QNWzbi0pniAztrZjEnhen053MBFfnRDwUgIEzg7ObS5KZbZjmRR82PeeKx/BxBEHI
Ip94imLAnApz0VEMyanjuxVNXWowHvX0hUPsBbwdmTcPN0XXz07oCyqoxK7RK5f45+g2f7VA+EgF
ccjYNMWmFzVyaLLL1Phu5grBwUFyrvKRhtlnsRiOHFhNmIhbryBDXeP/pGhk3dS/IAX/dMoG5+VZ
b4ImJ6zN9tSlC6TTFi+M6r55/dW2YTPAccrXh7v0T3MoQcgmF2+9I7tja1VY6LKhDY0lza7eaLU3
zVAQPYJIWjNxI5Iuvc8rkvKutqf2d9eYYS6MX14FLS33MbInmRnGBLxIX/MH+VYiQ5B3732v5rfC
4Qa334WgKlsGC1BDOvQb2crqD/A1kqLbxZznf6yyuU3Zz6CZ7mityMu2rQ8Os4wdpNd8Z1fVF2OB
/tr14s0wSn9Ts3Dry8nSa1fCOmwn07gsvXi+cWoCGmiwm88DaNCXNduky/y0duubYSb9zbbr+8pI
+uUZrPbak7kg0redQcI8rTR6aFHiaSIu6JqlGyL/r5sscTW+TpFdNc0Qfx8ynllj7/uaFqJkQmLF
aTi4Ql7F+Jyc1QlpMgxT5yygylGaROGAv7wRwS93lC/BkMojloGL5YNrYoS9T4RdhH5FQBuud71Z
BUZgKQa9q1PorglgvQilqQhzv6+uSZy/9oCQgA1WDYFwZgIqhl6S6z4FEaODEEJSeSgHMD+AmTKG
CjRUCMO/ZktbZyPrXtrAjt+dlC8n7k6kbfvWjUZ69IGebXn7hIPQtyK3H6pVEbFfMughef7mLsHy
lrp4GrDS37si+NEFHb4Gq084LoVmD+Zc7OBoJZEAW5KV+ma6xbefNvKRaiO9TTX5qMDY2HNlf8Zl
Y4W88VtrHGFX1Cq4xNLGPiFm8I1yXSJUe6yyYNIiJMpgzwv2Qu3wb0msmFwcDC3bvOYytxhDKMlv
6RPXCKfFcQ+Ql5i0CKfZTkNuYsP200vvgH9GAaye9JJwlT14lwajiVf88OU7PtaZ3v7Rm8t98IU+
TIi5vR6ys+95xskJ0TGS0G4JPLtDcuni1WLigfAukiQ0TGQCOxmwJc0YyAK3JklbxSci34Ih2bJs
E87OEyr+uqXW4gGE3Hmij2fQ1dnXlj31IIQ7I3TH4suORbfnEZGXPoW07kzvvYMoDzMLDON2mBQN
WNL7mDCGLiyVz1oeWcwQ2amrSfSfSk+0l/z5gxjnPu1dBhGrTbAWfqHBN+QSWPNj5eE5NrYuwtlv
ljCeStjOaSf3vsvrrgznMhSNOqW8K1clPqe6qI+V03/FVm5Bt/LAflTG/NL1HMcKz/ippgzFbKO5
jpF26bCcba080BHggbYNWKCdy4Y2cjHryN46mp4pvaWjHxZtmb2tralvFjaMzAIy7lNFRWspIkOk
xi0IwF6khfVWzEDFJnu+//fDe/6T9o4zeb1o4HzmmaRQxR8Y7IYGP3Aye9PeG73Pqs/03V0cQrcT
aGK8TFbXp98QC6ct+e6KgRZ18cxZuSGHn3yvIjjiMo2x+PnxjkCxfemsPpr8moe/Xe3fgYpDO56q
CJ/Didn+84hpyt3cePkOsNzdGzXsg/w4ZXJTMuL5aeNYx5qnp2gVdC2KDPoZv9ILmZDsUDsE4pzM
b04DI7IoCx6lb6YfkLWubMzjC9LKn54uayRTiNG5TpNwZqR9dtJ4mwmM+aJEQbIsOrDBaCWqIOzO
CV+rUstXzeuEU1Pat7jql5eW1WBM8c+Li6BPU5SFzC6LF8ocdtRV8umfDNaIoNgjrnuWHSH/YrKY
3tFzstDqG4kV0dlDOuofZoojIAW7uHHxat+I8uyxe7dXjCS7kamfWr/KPle3zPerBxppz3xxyC75
2taPxFENLRQw9N5xj1Y5zMiz8cMyBqQBkkQM/zls0/6J2xqaMGmlcx4WpTccnVPk2r2zg1CqoYdZ
68fIr+QyOM2MikOPZit0TIyWsbUiT/fpp/D1pxKO+d571Z9V49nqVF3eUxH8qOjZQFXChu+x2KNz
uwT3QfbL8ScHaxfa6whaR+ft3gEqQd4HKZaNTYBWlP0mDId9j4trgIT1X0GLWdsqtpbdMBn5LekB
SFDNdwlTtHVmrORzFe25iqCIgLm/yjJmhsI0LBXcrX2htkWDHDsm+CTUclZMyUPbJB8xmCPRKjfR
Pz0EXiCh9VlMg3Upx7YnZV+3kRi6KYRIx1Exxm2YZYl12BbcOW+NkbtvCX7HHRFXqhDL2KTVal4z
PHZPQnhPIt/DDDP56ZHkBj6FJNk3niDFMxHDbHpATsgUK40l4xLoO9vYxFbcZ667mwa/umYu7GQA
CEWS/WJCsfJkaXE30yk7VXa17uo1ctsGz4lVMHVa1Z86wSxVrvOH22Tentwzb15qh80q2w/u07Pi
TTu0qfDbTZJ3yMU8hi0wyYjmZHz574dwoPqmKyYCYx5K+Lfw0eMetjJ0Kz6aGbCCD4oH1JqT/WhU
IbYaOwhZn6Pf6ofKy+E65N1+AmR+SgSV+CCAtHlLm9yzePiustE4rVghrkFnnajey7fq+QMHVmha
VvHdUoSu3JU8bdNvpLH4BJYZ4xHd0+Av8laP4pNMJ/WzWI7ZxDB/SQoRZQWqfWN1PB1za92bdoU3
ow/DnLW3BoF52wStc1yDjAjI4lO5zOlDO9gEpmz+LIu5Og6zXx0y/JmvRtESIeqJlpRzcA6cxPrs
insSDOZhnfC9iCy+rVKX95jY3quuFk0HI9gUN+MYHDsz2zsxWOhCzl+uHt75j2GVyt5TE+bqYjeh
j5PuxSCYuWkSl+MLLKBAGKBNM25pHE+vSq3Ta9v8aGhMDtImW4YjYjmNMvmXOjSLSsMU+7Ii99Sn
HjswAyYj2Rz7l6rMjHPOpO0CNvlaxwudr+Enr5OYk9fEt3ExraO+6yAj2rf6GG+61Zuuo/3qNiw8
TXAvmxzzmC2gCiH+DFFheB9tk7o8FZuYvuWkbNXutNURUmEA9/Lfj8KhjVH0qxu56NNSumxIUXnx
ajQqWtqRCXLXxWSqOkAqOvFf45JHKo7bi+OiaQUmWJaY0vtmTqbzqWId5a3OT9Bf+eBHs8I+O+0T
t1heMJihMxKCPNeMjLK0NyMmuPIgHasCdMAs0Ivr19ayUwZ4lCOItta587UfCpe/TI8dEErKzL0R
t825RSZjoircsHY861o3u6L3b/JZebO4Zj/SRfxys/LcLtVKfSlQPlZGjFg7ARVn3Wc1YBFq/Id8
1kVUqcATa2uOeHKtY5l4EjNn8NMsEuc+2aPE4so01iiM6cCcAlIuqYy9CTL57HXrp10q45ovvbPx
1THD6HBbtb3cFsv/NSzCPlkI5cdiwUSmVx7cqiGimhmVvjONnu716vjoCobYm5kGdRub3zbpRbJ/
heR0sfUVtKrXte7ZLhb/hVQA9O2pibKm59uENQPnv2kdCzrZ8ySY1A1ZBsx4yNRegdjhWK2/O9O7
Wuaq7oOG+ZQTytyopXN3nQQbCuw0AOlGWjAd23Pf0kpPUs0ol/PfGN4XMEh2U5kd2VQkwK8MTjiy
S4JFNPTrhR2l5bKb15ge165prRrCrKtq0r1TJl+EV/kbGuJq1y7zwGpdXwZw29vYsc3vbIkP6GvT
r6oEYLL4XdTiMeRBlzwNsWJxQtg1BsNAdtbPoIujfBn4ReV+ySY/BAtQoEF/TFOw3CywSi+L8h9q
qdHEu2qOWH/nnmThaOzDQXd0eohkbGeQV1x3/EmQ5Pfu4DpQ3+b0kJWmSaDryf9czOFtbnixSMF/
MCG825SBmxmUM61G40cNSphjKyo3PQ4Xq+i7Y8aSDvYxqp3TWMy96uqlbW+5Kv7VieGd5lJeHUtB
Bc7th4Z2EfXq15AgL1t1dyPj6t+mOG9IrsXD3nl6ewVpK4/7h4Ei/PbRkUmEkic28OUASwZEZiHQ
jN9+DROwome+24Yy75bvAFb19VeATvw7IVC76aTRvsMrLI6p0k8fR/0JYYThC7G2u2+ZkTu7GEbL
FUuMNcr703pSa794H3XxrwIpc2lHBZDyv38cfSO9zCCWqahKZjx2uau9cTxlBFmuyfPHYKtX18X2
oZx+CBN/ujb+at7SxV6O6/K0K0xbmsf1zSrc/IohmnSlAat56f3X3kbhdcADbmeX3ynrJbgkzfgI
UKjDRRNdKoJLB5wW/PLP3IRc6U09W30rgMNxaxAU7sz3qhfWdpBF8Prfj2QiMddvZZU1P9zJana6
cuIjp4bxKtK5x/GWG79HUF5Csh/DYBitW+tIO+K/VgGb7Ei0X2UtrZ+imhweOOUcqjT+mFjrdUnT
+K3z14/CcuJ3y2yq7WzMM84cuG7eoMbXacZV7XPPunH/MpFhT0ghHEna4MXA0DMwp3NM/o66yjBe
5MUDHVtE0s37TRfz9rWr6VxHGsrNOMYvRU3KBKlMhUXgsqwiTnaF7Ie72ffOqzM+5hRw8qYy4m+Z
BjzFSZbDL+Vis3IB1M536k1vm8UFIyJ8P9f6UQbqZXGM/K2c+uItMcrvunCdPZLc3a6aKJdfzCQH
EjWy3vvYWD94Ns2Qd1HsOtj8NNCT9VAcjgcOEvdD0o48j9FdYvfMGDqrfjTD65SZlKJpfG1cU4XS
RoRchJn+oKA7YiVW7ynW+Z1XlsPNVu6v3ouNa1VP813OTIpEMEk4K08JDCpxqMw+/jaCO+GPdwma
yzVJ57rWMN3WvDM+cZTi+EOLRg5iZc1ct+BEV45kboss/h9159EcuZYe0b+i0B4TAC7sUuUdWcVi
GRY3CFoAF96bX6+DnhfSzERoIe20Yb/u10E2i4Vr8ss8aRJ5D8bwJrkDxQEUJrxwxVavcoh7Pepf
khczRQXt4qFtZ6me7NUqg/6atSfDpayqkWfHWVWEYB4uVqxCaD/uaDsHvokDqkf8lGsKs1w+zITu
qc+qa5vPVmHiDzUKHOhcwjRLwlBBoamLTt3o5ejvCEVQFKlYYosdol7hEHBPfz6obQK/Nt4SWTbI
JB4qFU2iUYOAHAnGuAGV7QlrKP1COFC42ibPeeVu2kEkTyb53lVXRtZGDYfbgDdnXZmxvyy4lXJQ
ZT3PQ0B3ZMpOZMw3TW4bT1BFzKfRYFgW6tzHtMRw11qFthPxk1q2TR3uqNk5cPZw1ybP4i5WwMmy
Gq6kp10b7lRbpdWTS+7YaztvQVN2DIpzmox2pSGwgopJ2EyrZzcaZ2bYtGu4asDE9WGcF15lgyL4
HVvN3AoNB0oH/49nQte1he36zqzqrGJJpTdBvsJm7sRpee35qTkfC7gFQ2/1nwXQ6IJplahGfefY
wtokRod7xbd2OG+A2ZYJAaiMaaLpHP2yO8IbqrZMgbKzYUdr1lCoxKHIj4NLiXSK+EJrEvbG3NeD
S+sn+wa/5pzRUbAiZa8fRGzU84z3FjdZAo2mUb8Omdkw3Mwg7oet81xGWnHOLOvVTJvgJNXhBqHU
OqYFFLbSYZCSTtKlpzIhL80sOVcy+RpwArOHGHJTNi0qNJ4TvCLls1IU8Cal2OQij55RDY5UcY6o
FqRdVKurL3VtBMsgVINFQMXMPoF3vy8lCgCDnLUC73UHx03ZWdOHwgVQ2E0RcSzhBxoytIOHOFmH
urVTPXw+rS1mSIfKs1lTqMT/A34D1jqkfyT2HPE82lGxcfGaVnpf7/980LgX7qEjNTs15+GOsnBF
Tilmw8FmlDOZeOqZGT11EEpJpqB8Fk5tcdwes42Z4cCg1ro+17IiIN0lQNlHT40ZXoIrsaLx2WQg
ScS0vuhVODVqiXzKTNWXBE80/iO4ULnmLv3W8BhS08u2YDRYrLLREYjjptj2+nCivapa9gE7hpbZ
w760cLWbhf060vh5kFp38z2tXIPBbNapZl5hnmUHOyz/+qBPvy2VZjMWDV2gic3m8Sf0qAToi06a
HivG/+AS5kk1OO+u06yz/NSC0UNFYCPJ8vyumtrGy/Hklgz9UH3cOcE8JpuQ4Weu73/HppHNGuaq
9lSv5SVoQygmiMguWWsbMGuAASTkex0MDQgzLhINsktYtiZLBDRbwDn3Wtc33GvmfeT9UsTezOsq
jRZczpd//goqFebMIvmJbhCc31IRFMxw8oYN5AwRsHlSCiaABG06yK4mxMAp0NrnF9klt4HhJrcp
B3g9dMWswZ1B0nzmpNhkB93aeL6zKhTva/KjGVF0SBPv4WT+0ZpiOkoP0Nogf5lZ7h1Y9JLwJPml
YSjBIoyPBqjYgCV8S9E1nucuXsYBjxuVAHAdedM8h0gFKZsV3pR5VQdvhACPQi8enKQ56PicJItl
XZsbPbTe28K9NqX1hLC3q7p8IdFvOQuuhxIVS7W138CpXwlWPajS4dpkTbgH5eLZ+blXqchooaFp
0HHXFIM+mIWay5ZpEnbSq80SwdpKYF7cDE97gsx9Qa9FQrS/ncLrt74J3j1POu76eUhOEvvh0kiB
7qltilPfeG/aF7uzPkSLFlIWfjvTmfzjbiPEFgIB7Y2DFjXIOeY50eJtHU2DNxQQtz8ofvDZwtHG
HE3CsEyzTYcIMDMLHZfKW1VWn3EUt8vOJH6teVueUH/mWeGXDiLI6PP7kLv92jQMDlaBfdUCTl69
4x+Frxy7bgS/5uUYHfQPaXePAO2aKxGrALvIbnCMe9gyeMeLwReY1LYSzWiVecNX2jtiC0MuXVgG
tZppX3HW79tTh0i9Yuk+WnGD9TzK1V0bDRPwUr7VkpS6KkPOh2WXLRrJCMlk5kraTztHUf7jWgCU
q9Q9afDrGWhzqom4qsgJiTqqAYCY5UDG9oULIwMq5q4PDSjBQvSNN09H9cZM1N8wwYWNPFLnFzfx
pMzxlgoTrtCF2cBEcA5xT1y9LauM0bVPW472ntc72+AE7fs5Lw7qN3MfDRk+pXKuDZiAh81d8ZuF
yu4wy7kOaiPIksY2Tknqr1wt/kbrIVRsDb8iqD4IDbId8KfcrxljwXUe3fZI9TjBYf5ANRysnQbW
KI8Hi6pYLictbhd4BD9JmLyZMBFInex5F84j1cUoq3NUK3FAZcO1j+LXAWmgYBjTFBASuVbpoX/X
B8ShMiYyLGbEOrZRkb0C1HgFrjD3Mad2KoYnXJF3NnXmFwgSw6/aiAP8iKth9FusWmsTe+mfTxHk
3LXDND5L7PMDvxYKExhC179UVe0oIFg4wr/g9L4Mov2NdXvNtJQbeMaEpiGemUBSdwcY5nlA3L9S
6S4JPe51mTHTTTbB8durijMzFgipE3A9fdOK4T0cMQ7rwn7omrKPDYUuiG7bF94jL3RAJykwBDc5
6WSLZ9A9foAh3PVarhNHI7g/fFqcMzma6lujTdaRxYAp0XoKy2uxwAv3KWP9Q2m67zw0zpyGubEW
F4fLPGJaywqqOBthNu+x0+9FGT1XJoTX2FQeXWVvXeE7c900ydf44YVEEtcsKNMq3QqVr33w+Rr3
h/veD3Cbs0BuR69fusW0REs/nNWBe4UMcGJXXjqd+lz4Nssm3UUOTyo4BoT7V+hPkD+Mhe1F+1gx
r5amfHs05DR69gwyCtlPg3YU7XqsWVZufqZZehHBO4GCPQZSAMLGtxe0dyNQVnFSk/msnn0kdkTQ
LRfWbSli7rE6BM/K7h+RByARWAEX3nIzdnKDvK0ugmCQTNnqvdm7N6OeEs5cNLMSGEbMvW6k13JO
aRlWZvfIY/1N0Q0pFqNbt51zdJ5HQcAhJdk3o4SKXsCRmz7y2MzpI2whPFyGHZ8o/tk0Y35wODHO
/nzaQOpbVRR4ta0ay0OafY/5S5tkNmCY4jfrh68s3LqxRlUKPdEzz66eGgAvMMWgpQM7b710Zziv
dWnOArUuJtvqL1HjI0edsycHBR+2+qB1TUbZqk/SZ1BCb1A38CQ0S+kMCD4Bc/1y3WgUrYY2100V
5yzn73Qr83qfZApZ+3otK38/mirOEHFSzF1apAcuXHA6EMSCt7J8KN64wMm7VLmTScsC/j9uPCfe
lpFzMOJ2IZkb5jqz/uGq16wgrsjeqpvSNc+WypxFWmR57HjPgCuYOyVgcvYzsE76NnPYlWAX1zPT
iR+UQL2MCdOBYvwmUYdgYMpgCfXnyxn1KyrlZ5l5oOynuzWVjJOpEZ2gIg0ASARzk3sK8KrPoiTo
8RcHFypLZyIHISHrtcJs1hli2FTerrBhr9DkhqGH3LyVsyE0yU4zkg+ZsKyD2hx19WKWxhPCALWu
lN4UICXw4Z9DbEy8SqmqbAAQ3cgbDTPpOh9ju9FKWc+FATW4ZChOk8X4IZdsXtEs6MTrd6R2O7sH
cyKHh6+KZ1gz0GeZP/cdU0JDJfvVk5jLJWa14T3XWMr/QBzmNAyt01jdxGb9LtLyGpby0xqwLAic
WpUeviqSt79b/Xq2+6GOOO9Le6HG9ZW5wclN8mMps7sdPkNuA2Aa8Wv8RsvI5Ybx61jaxH8zCjHU
+jUnOVKXHsugfA/yFtpDsI9DUG5adI54yzQNtxejrl4pO4ZWml/NoDtZuDnJFF56WkDVpD3qBsFW
vxZnjj2fOnCVpC54sIfXXC5KEWB6698JUMLBLdZFTEdLkpTzEA/e3E7LrQQZUMStwxPmvnJmuqKT
sb8Il+3H5s7rqa+1MZAn0y4VRhtPGb/MIDpR5baGTfPuSu2qaxDBUICsiiuVCytpJtT2ZRi5Jpn9
o9SpFXFi7617ka5xKVzzW2DmmoWtYH2N1n0hvizzKAK5FX76pfrYM7uqpLPIH3aY9wnJZGjkQ8o5
WXUNKEy1P29QOhRd/3HMHvgZ+trMTfsPaulytX0gk2AQdIxvugRGv3xhnbqYifZUmzyIdnppevs2
eu0NqeZdG9RdpQ2bHJV7ZlholhkHxSr8NUXCoSqIX1on4cAyPUGlePjVLAxRGTmRzMTYfwS6Cdcb
sEym+y+BD9pE5V8YKUetqd8HBXyEqhTvnnJoBW40TwfvZ4f5MWF8YNXKG/npFmgEr1gcQsu36XTs
p3eyrRt7TY3XeRJ+ERDgTKh8MQp/qde6U733gUs6yT3nvFsUNphR9YlElHiOcec0dnzXECS7P0xx
G3Op3/pHt69OViknHsvWVp2HnthoVm57CYS10P+0TILVCRL9Vlm89CVsgdxy8W4iaFX4KzrAOWg9
PJK+Oi7RhxlaEOgHMSKJkegMu6srAsiHYtYfJZV9aLKfIyaysch/G4WjdjfiEmf0scZQyWpVUvSE
wjIL++SeusaXTM1vGMxPKotJP3TPJddp3jTKqZCgvkMamNwop0EYDGyb78mG7IymuILR/vTNYtVI
8nXOiK2hzvgB1Rz4TWaziYHaglPgHKctPNvxHMaEly0/nqUjJA+kHWOsff4aTlM/+S0Lh4igwFTJ
5aJiJ/eT9I0+HE6jJplL6ogOcRuvy1rj6Euhk0pkfY6MCjxQgw2M7p+UDgdSkX+aZrougN7ShxDz
E4/KbedChyswYzPKyOfETb4imE0dYKXZgO4LhoQrTW23X5q9birBIU1xf2PsNRMSfytUai2r5sfN
E55LqRxlpy2C1OERBrEwU5vvQMUk0obZB9M+SC5usakIdqUNESdN93FuWzbJLxLqisZP3mq+tcmH
jo6jgBKJzkPKt0GQeyAHr14oR/gNdP5eSzoIQoVDKRiVE6kM8lk38sp0sbUP4k+/wEMzTsvE9JV7
tyFWq7x2AXFRGha/a+/XaVmbRgwe5MWJeZX0Q9sDEUXf6HYYJC59RNoy6clc54n4VqoYFRI6Pj60
mSizNzcbMlxmjK/kqM6kURl84uDFa4ozhvqeF5wv1eFNQm2PajoF+Gl/eiJ/Hj3nw7VvzBQedeby
DMD3QgLvZkKJA6yaKll0CecyfDbHyYWuHmMyRQvdt5nebNSWYZXh4Bo0lQYdn9/g/PCSeB5kjKMd
B8MPniEH2HhYq59a6p+9ocQxx02hCJItFgIq0AO1nXhSLxlLQmB1ZyWvbrrDBtn3NpaOu1BczEZL
ik9fvaLHO5y4B4WdieTPTs+GG4i6FSTzeSrBPACkNMzmWox8aW1obzXOD9XsiHlotTWTavKgCHJV
t2Ae2vQtVzI55y4jZoNWb0hw86TqlNm4+mdgkuJMGg8eGqepto7f48B+suyfXPaHxk1+i16ciYm/
NU17iaLi5Jvkzj13PSqbVsE6BOf2BnDmVIbJZejw4qQ50b6BN8Vg3ihcoGP+JvPgWeeE71trQqmF
b50sfLVEfAxEk8T4SekaoLf2gq3kR7UgBjqh8+w0Hk8a+UPiLLnLoJHJJolWRcflm1KxqMi9HMMX
3cYbmL+JgLcmNZikN2swSXRL6Bi3ZiTLQ44rvTaHwIjtletRNd4iL76RVx78i8K/vtbdM1gsSM+C
6ajvLHK8oviqF83AcjA4NbP1hmHddwi8xZbtStV5IJMB63CWHVMzgPDQ7IxhCwsQJzjwPDKanKHt
W+U4j16PXskc4R40m62tWydHMvTBRwb0qXM/Q5ad1qzx3MMTANuXfthG/d62HW+Y+FDb/dPYuc+N
PWw0tQOAJl54MfcR7BmUtPotCoqLFdcnP9pW4oLce+SI8KW7NG2QyGUf8YxDFP9aI7eRoHo3HVD7
Oe8Mt0hnA4PaGGIM2Iej2WQfWYwxEtvizBPlWqPglaVAUomqkTWPhflUmYIlyUKD16stQMMI9aj3
MAuSxG0puZK+HW7K7Erg5F5mMp0STHtD56dQ1bCHEqmsBhM4jlmX+aIV4RpDzVlPrSc3J4BQdOu4
rOZDRBIGi0xDITcEypunmUdZdjMSZHsGFYe+L0jcedEP1lE11JZu5iBl2FsLzGmIt2gI8hOR2Hfs
gweTKGPVSpoR1dfCGdbGFEeSG7UXgOaznadla5JBs2jipvAlQ4dLfT0eVBhIUCBOur5youzaE9fk
hLKxe9pzSI1DtD2g7j+igg2valirnHNIe1rVJnuH04wtKCptmBSBFlHmDHsKunpHBXagtbN6Si+o
EqH2jYUqMV/7sv/E3LI3dUIINQ0QYKaGmZOHzy4r1GCVAnVLYBEJaN3BglpPb2G/hmHXkcVUsbvP
x2mlghnMqmdf4NlTZiNYC3sr22Wd86tiwmLNZmtSJS7uQYUZU5k0SyplBihiZQmgSaVA7EfNZWjW
UpwYPJicK/M/f5p17LKWt/dLcjWAFd7E4JJZq5km5qROlSlai0mQxKsVvelqtXXx5AxW/FG6bKRV
kfyOg3ZDHgID8NlFznPUpTvTLl9gI6y7+BLEw0YvpkEy1BDN24laXnkJqRUbjEtjs4jHgdiGjkJl
3FunxneROGeMfQdD829gn1bSzyhjoZLbZ7CjtM275pE+9Apv7lioB9uArnHNg9rXCPkTlMqLEXfv
VGytsnYaiJWiWHghDuEWq0mIHBIKTgRB6HzRq2mlNX6J6qyRG6M9crIuj0qDK72+i8lv1VG7EzXj
JtMpNE3CB2V8FydRPk3d+JGperKy4qXOJ2oV89NKW/vW4CyZ09HtZK844q5Hp69nNTfdINCSjRNW
RM2rXfhHGsrnQUQPIz9VZ+w+Dc05B6l28izzubeCUxl9Z5V/BP1EbbfLIzoaxhtWws7HvoCJqYNq
QNVR6/urHojbPI/XQ+IukKpWudOzHRQI4cRTGKaXl9izWCtgS4ErJvmjymPTNdeSzBEXu+qUts0y
5eg+1MdOEo/ti13ix0tobeF8RHQlJwQoIK/vFs5pkuNAUnqMY7AlBTLEQesjgHeJsmY6FaCFKKda
rb4xhMwH7gJVGu/c1FlZtv8qjeGy5KR7iZrsEPrqKhFU6TTOrHWcrec8yqa6RQEzztwHX6DY3o16
Cd6H6i+1UclMJExGzaZ4dbU94ZVHarHfJ+mnMbpsDlmw64BPYFGC/2zhpKFqoehP2Qn6Cq2x2gvI
kXtZqc9ubZya6OEpyd6v6n2fZeiGTJtDrX+R7EiWxZZZM+weRnzk3IivLgJ+nPZfEWOUmcdnxXYi
UGOScyJHQrhq9Nt3+cayafH1ONqq3t2t5VNbefuE8bpCzcCIgKYL48sNFApVgrUex088uhyjxTUk
jSBN5TBK+Wt3HXrqJ0OLH7WG9JtMLwcKNkukeaJsSaL0Fzc6tIaYLQ10FhH1sv/NNuzrd7gz9xBC
6tBo67ZqkYqHZWuiRVhnDDO7WP+pgmBrJuWepucXwYS1h+poeP0p7cmFcWsy0VXnRg4IKctY+qqs
/50mKsJJvgp4JSCvOFTFQbky6VwFFUI+F57kQcivRrGvUmYfjSGegq6dfgYfBaFQyqrAxsNrsxSP
9Y2VBPcqGmhMu1jbLuypSN1Xy1/TVu4j4ZU471c92CFAF68IDWewyQ9A1WqRHOpIu4c+qqWiiDc3
eIY7fO9K66jXzRVQUzaLLRVOpLez9cZaN9bEYXN457t9GZ/S8DuvyA0DhxoOoSYleeJglUaxBzOj
INOuCuqeC0JhQ792S7u8Yof7aTy86wqBrkNO4UhWZNm7tEdm7D/sB0z5CgODuWXhwR/bbq8wHVpx
WK9gFeQhwmEUcW435WVsCYDHHRw0LTgzPchXSvIZNL6ykW3LVNu2uQeBEMqi5NI7XrHpBc30Gb5L
tdTKZ0om6V8Djcm1vy2Dcl2GYI7ipNGXNA1Lg7eNq2EL4A27+/MhSWL97/+l1W68zDyMU6XWlTt2
g2LX+Zw5a/4pc1qOKPtOeNo5MfY2USWs5H2xMJRA2evTB7wN3r5iL5yLIbLmWNKafdlH7f7Pf6Fv
gqnTR1JNPR2qSlbbO+PdAFazr/JJ4fN1KuQJpnxoOsuQ6iortx8KMhd2sffbvNh7cUyQ/r9/X0An
WjgBdKBK60/WYJ6CEBB43B6cJjp2mndXQe1g5561jNswHleQnbPRnoloTaMIYobsFErYWKgsbFmq
xGClRfiDbfu7U/yDDPuHMJIG8C/V6UMz4N8e66MJxZycDC4hF68WklVNUxakH1NE0R6BkXCzhWkx
7sU8iyNvpbrFIerVu+8HH2RlUWJL9dbo7s2ugUW55iserBjrEFFdXU3vCUhHhs4EJXV38noH2pOs
Pj0AEwu3DCPuddZPbuzwSqobnLgRkgDIVHhmTmR9mordzzNsiTNZ/JKnUZeU6r6kzviqQkkNNThP
DRyUVJsbtbGNNFktBmksQazTiaqYtB5SUSkSHlpjVL6x1H3yxqk4umQrPCPNpg5y4B2thmTUTsf2
HHabzewxFdYz9cJzTnafeOBfocy/dQLqInSrdyuBKDM0F3LXGLQ7FepUykYYuxikMN8aPVc1qWGf
Z/SIfBRuGQF+VUVzcmpGSKLrm/mytpy9ihUhALsKKeSlMDLmL8R5JZFfyOaPvOK5ndg19AsxjFGR
fXSkpFQ9Y2tOSBJtdeF/QuCOF5aCBDri/yFf7u293qXrry9Wf36umkp/m+3EBy1PX7NoRFbYwcxw
IITAKKmD78Cl5WyolU2BT38UFH0r3ERhiOJ4pS4OQ9bMGIZD7iwqZjNlX9xR0Z+NgiY30yYhrx0K
Nk9yRZxtiHvir5wGhLazND3/0le04Gm2t1PN/gZ4sZjJCpEwdG9pZV3yrntosXcF2BIvdSVbBzUv
39hwBhQ9kG/UXIQqxtMBiojiNe+lT4sVVEPNlfeiSu2F1WO17TgZzsLGgk0F+oiR05bcKspcoD9i
YXCCgVYdGencg/2wUMryLVanSkRCw80jjgYwoHIfZBTMkxX9zZSOZthWXdV6wSEyGXOidP5TnhEf
0Wc2PLtl57r02NTKAm2zXtj5j4QDyE2bwEme8Fqi2oeetjQQzrmssS0WRbhpkEbmKukKgog+4aOa
c7SqPHnBeLLSqwzAz439ymsxnEVxTpCdV2HBBk9BOXwc/Hvtqq47PKUxjKHcK79yP1p2hb8HhmTt
omLJxfUuu5brL1hfTEDRFhvfRcPINO/CVS+ZrUZEtmH/bGRM0Msg55FZDFNUL1kZupQLexTDDHw2
kiqu4G0WBAfHkHtSz69VAiMdkgJ8aJX7mx0zmQtthq94hhyAlqmbPbBvTtl9b8EB7St36y8nbxAY
ixTiU79nJKjAbEL6cWxjI/Vs25HLAtPJHB5dvGaiPU0BWLjJwmBlIEMlvoja94z6gF4FSoXFpXfH
VVurKwQTahwo93oaqrREC3hShhQGDKbKB/aLuSW08CqaB5HuajNOJ3hsUGvZw3kMYmhbaEB01nnR
TnfHLzuT6kr26Tg3Eq5KBq6MdlYNwl851QlwDtNpSftixlFjoeCW4dBM4V+DbcKlOmWO0YnSS4y8
tIEX+gp3gv+Mtocly/apTXAzzN0+ZEPRjGs9HOXWVoJrNWbGUyxpkkM622NQY/1MrHVCzmTZFxQ/
GBMDpEdkWw7NH/HCAcqoRgvNHz6VIGofQ7YpqZSTM8ayIrPYA+hf2CjR0E+5lZsG+WwuU2PYQ7/X
9lmavg+MePdWY35JWeCIVbjTtTaua38z2lk1b3SdJKnj+WtXUCqZxGyq7HpikasGw5mwiTl1a+nU
j5M+5VJPUEQTjKDTb62O0jertl7+fSoY+qvr6J8afP6rP+n/0LH0FH6VWZX91v9asvRPvUz/j5qY
aJX7n3uY/iP+/EjDn39sbuLv/71/Sdf+pqL2m45JxwAPHn1Jf/Uvae7fdEu4uktIVqUahO6Y/65f
oonE0hzHhaNpCJvOJiDZf+qX3L/xR8LEEqXx0dD1/039kj51i/1D9w9gffxBHAixoGu20Jypyusf
useGuOk7uowoK4iDvW6EP2paH+LBeYJTt9FJpgmRnBQa4YHyoHF6SA0R6IGiOhB8+mR47RKpOUjL
f+FJAF6K/39uZ9bBDW+dsN7SONZ58s1iXvfj+z+8xH+9Ef/tn6qj7H9p39E1V3Uc1TBw0PFtGP9a
HjVGfe+WHvO+NEgeBhWAuTsyxcIfLKEFpeLJ54C26HyG9GnLNg97QVso08GQnvCBKUjRsvhZGLr7
UTkWjf9ip2Qm1O7Hy92Nx60DmGqOO4OS3zrDR8SPS5tHVQT5l2tNzcDJtCkeLTkjFqoDUCG9upIB
IFl4eyFa9SsA8LBmhJEhhdrPg4qB2nW5XNuUVBtYpPKIQ2nXFkgtcf0eYPCdKy4bZQnycza+4l+Y
dVg06RUAAuDG0dnqq2wJW9thw4Gh6DM6IwjeU+RyahzEPao7ORVI+V1oBHuartcBIpbLMXEKoktS
zlXgBKSwURrzLjxYbv6OIywZSuRbP7WwgXD0oMOP3njQtoPPa0MKdIIhZU/tCPgKOhEl7oSI55zC
IqBNLXw8XlRAMC3fZtA2zlLxvVeDuG88lPk5S6GnGOW5H6Z1i3mB1urVzB7kwtcjlTkIBbIyKBJu
5wV8+bh87cgtwrbXDj4S6a6FfL+MHOakKtfILPWe4graDvMHyCzsIFWNGdKqkilgxYdt6lO4TmbH
hcZdrPA8514WzzlC4N1QsgxBjaqfaOWa47kumAmPBVIusgcFQig6YUSj6fT/cr3cGArxYovRVKuA
vyirveeLJy9VfyKzepENsQHV2NRV9Qkc1uL7x6CKQlRjPZ3nloAKljo31Wi+66oH2eUL8L+IMlFT
zGmfuDhT3V/b3SltH0O66j3eRZkXi40OWWYeNrqz9Eg/7C181rX9mQomj35rEsbLsmhuOcmbEvVr
Zg4vOeIKuZlhZxkRPbbAhu1vrWSQGXpf5C4+Qtc9d3g3Utu946tNpvdWqXwaxCXiqrr7zXCV7a6O
OujnY3gfBBFfL7jZ5M3wybCrKrW6x825w7Y+iyWSoZm1B6vi/mB3uKShGu3BPq4dXzvqiXYWPeSy
kH8lNJtT05sUABU3HR2IL8vYVRkHpuHtoQ7zd49YzVxYxm8+FE+hPrDBleISjHfLbbjvg6rk0Ej2
CnJ5ryQfZhkcBgMzhwnThjs7V4x4o+cduWL3EGl40IYbMsdvwGyiyvNg8efTpOXLYHd4NOg4y5X3
ounelXwideAHAS3QzkLqgQHaVjfiV5Ax5UuukfECuItf8hV0B+fQ8tT5RwUQ16xMzAOjny+IxDi4
bHPgQPWEF5QDsqrDA+5ymD91Q0CKZmeBA8PkBgAgZO926Tnz/HucedmySax5oLcvIiFOI8L6bchw
RZAIZvLQAxXTrINqo7IaLpdhqzWJeHawZ3W8jWN3dSLeBxbRWoHzyZpMv41wt4Gjf6B2g6nDujrv
8psauJQ/yxZ1n+RPv3QGbd8V1YvawUGkY3jpY7GWLaQlPYY7WnczoiPYNEFHz/QIzEmOadPIvCcj
1XftQJgTB3TCgA9SUjMcW9u7K0O9b+xiHZvcOuOai0ZAu0o6rLrMv0Kvg2XXyZcgKdYuzgwoxMOp
bMpdGyafVM/svDa40JlM2t4reaCZiJTKnarTxxgJ/nkGKNpIToNz7HN5YOzIPCXLoHOAU3n2PrAs
onfgyloLAcXU2nsu4JgPyrYanWn+ZRRLU8drXlofTuS/cfmDxRTo1yJ3wZsF+IR0frAK92/a6tEk
HG7m4/CRC5UwrbmiW2nTDenMAt5g1e4Xrw7veLEvMT7SZZnUaIC1ZGZRrb0gIFKoxuj9JEHRCoFQ
CMgqrbC+nbBcjGZpruOJVknT0bALFH1cEGna4kbKz6FylkIaWwU8Ed1igKRQlmd2Y78raXtpk0os
e1N7AWPCtTDFYMx4qSmwtVlcS2eZsutL46tWTp5JlpXKHcwa8yiM4RxmLxl5qBSS5CIY/GbGS51x
ffGAAkdWiF1yBCXO6EHVbSBGJU664iOVU8FYyjmTPRLSn3qPfffiNm2505J0SXHAuC/q4dvuHA4O
WWKwZRoHRcbmjufywwaywRDSx35eWYx9QwYbRtAScotZbTMJsCRHxE1gL2OIxY4yOt+iYznhzK94
9hVIEVC/vqZSkZDOQkcBJCDAW4dikwVlOvuyoQJBCIOtpNBfDbN9lbRiA74G+1J7EimJ5TEI7M0k
d6kK8AzwrZG9QoLlNJK27z7+RWNlmlzeDYEbyOJ4jqMgY9pJoq2yIQPRgPWJmWRcokBTG+LSej5S
JCPjh0E2gRT9BA+ESWaM6bdX5IekKC6DFxozzSEv0OqEhUOcvUuIYNWmHrofhQnLtiADTB4fsIla
dPAE7QSzy5pI5aYQH1J0LkJuflW8rUib36DHizM09SPP7K9G755NNXu3K/87h2bOTRlroPwchUEg
p+TJHbMSf19SzzvicBmJMUxRrWofDXV46uzymXDDKsyidFn6cbzka3szjH31f7J3HjuuK+mWfpVG
z1kImqAZ9ESivJRKpdXOCZFu03sG3Rv1c/SL9cdzcdEF3NGd96RwCidPGkkM86+1voUQCCOWOW5o
l0x/mDqaEz3v5c2DWQPYKfmMTPjyWcnvigPxbiUuN/sRhTFs5SUNSpNMAtZB1eB5dxe0Jc2BdZcI
mCTcb7npPTWcSBmogGWxBveP3jWPlugo7DC9dIOzBxZADmlxykEue+KmanNTdlq3neuYVcWD1IRH
3HGnlXBtrv+ptmfMubVD4zXSy2cTv+y2AIPWBx62n6S9KcRDNXvnvJNPUZD+9Gbzw638FoCfKqKa
gYmVP2mTeY8tHMSLr7cbnjyF/xlrLkwuRgEGveVmHjpYPvl6ujtHIWru/463IoS/qqx+8MsRfnc/
z3A4B/XiWPFfVze3tRmYa5s6sgVS/dLcnRQjTxfh9k2lQiqXSy0ihK9uEBcCemuRsMLmZQUxusd9
1Q+4Nuyq9u1PPuXuCmrjq63pf/OCor8Jm2ZFEMcYEN2BPv3kIWFaGJJqLetqpxxVrI12+qnq+qHR
E/b76bmuOLtOTuuyrwZ+kscUkA0Nk9Uhfm0BXKzkABCkxB5iS6aNxqvTZtixAw72mTvswmh8zcrm
kwMOpv1UbQTDOZJ1NqhI0NsjlROFPf5FKNHQu/vDEILKLjRyDlaDfhhoNRRdDCbzSNA/CSkPo6MA
WmUNcA6+E5IvOaeiNb49M9nMpSIH581ocFb1DOj6PnIcwjVk41VNsjVZO1+ZwmXGyBhwNjTXXygw
Rk21N8zbU+Phn5Cjq21pGIs68muybgmCpAoLPjA0WXiI683kIxQtcBG6oxwt3beJs6p14OYpfLz1
2CGT0t/l2XV+ARKQCNluqj59ZxW+a7l4lxNdEQs+HMsPvuKESKn9KEl+gSYcD1F2z9vkLyrqz6jQ
Nplo+BmhWBZpdw/yVhFD0KDOKfmAv/YhLQxig7QiIVcCIPNIX22YYO7jxHs2y/gjwfklhPFVGErg
fK5/LCcUEAlK168tLIL5YNAqz6thkSFf5kHB8DeopusUOC8NOzKW62JgDl76NufOja21Ow1hHRoo
hqgu2PZVyM/Rnu0qqfeD690EWFeLU6xvzFG9oWntN7WIzPHn1gWXDl0irZopmejAbYmDpCc95b6T
eB1GU6O6JOMImsd8twsJMV5Zq9RSJzPhukFI/ou5B0WPyy0yTftj7JxxeowXbGYL1E8/620PSc1z
1xngexho4yYqs1+tqB8hMPwliPUetDjxwX3FYE/RD5flXWE9gHihKvkSzjVHqlpfi9CBmy7nTwMw
3RY7I3lfUNCe9WURGLNgk66nLtfXf5J3SdHTulLdUXYFombXPxu9/q2P6pMRC29T98x14iHBBNlZ
1I5l03eX2j99xeF0dONuM9vWo22kut+5deczd/a1tjrg0Hj1JP2rJt5Im7WyNbS/WfDHSjtsq7nx
Hkg8i+Cax3q8IdkgUJ4qCnNyE5ZMP9vnQn9x6ZZ0erWkwJmEL99EV+42RDcAwtJVKB6YmdMOBdK2
3gMThI6q3K/Eqsx9i5650iPjcbY/yoJp/Vzh9JKFy9GOvNSQzc9tW+x1DSINcQ4eQADrjQfDW9ok
0PNPz8BiV9fZXYuc05DEl3oYtgOe2w0/H7uYXvwZZsSDAe+cOU9ro4+vet6RH5YnAn6HvtCWph11
wue6RzFLmIDqNbGE6gKl6dWCVRJRERgCdIuaar/8MkzH313be6jSFDn3RWB0xSdQ3IesCv0pLjn5
aFg73PoVVDiHWztvOCDJn9BhOKG4HXqmfnWT5seLwmbd6M5bzKOnxdlFlc7nwLBy29WEax3IWWNY
7D3LcY9Z+bcMXY2xHcNPxRS1tt4gGDKwtosjNoq7HuFkJ2OD7jluh7a7cAZ+1zLacMfytwDu5SfB
A3Fn74ADgBARNCWYtkTqWzB9jkOjXKd++oCVNUmrHMz9Y+e5OA+y97FKvkfse/gaC1/yOdg2ngSL
OCfbTuND3UbNMsPzvVB+KoUYr5vaWgs2rDQTnLPBQb5N8aEHE3+Y5Ozs1G8RMkxPETa1xLxCbCor
nvx1UdPbZg7B4DvNV89XSSbSiWE/jR1Ym0CTfxQtLGihODRDECG8vUG0yXO7xm9CijjufRKVyVXv
nARjK7adsBYw7+abXJraeumxGyGVctx+nlQAeZn0SG72nDi90GaCm/+xS/ZVN34lX/7hac91mwQb
FOdnWQlk6mLBFhdEYzqVjFfhyH6ttUXwxgbx3nD7OsX2cpWs+vg81kB/Qh4eJ096rP8JtVCMT06g
3hWjc87Kc/LH9chIZc9uVN1Lqz4ZbfuJcf2PFnPTc3r3aIicLSgDzdCF8VMT3OsuJwxLmUA/UDXZ
ttmRpDcOYDxHkV1+ZrTvJjNowH6JOVPIt05GoGizSH7tvL9xJX8MGZXjjkMmypN7AYUY7ZdwTWYe
yiB/lU1/YhSjVpE3EGXTlxxNKZ7hSlMSYWUPYHjRFyGzrrUieeUiRGkzqNxIhO9xw4vZBpbEFv8a
eh6tnnHJk4tXl4d6l4jilcQWCEDBGz3Eci1xE1ZmjAxvVxcSwXwdIM7GWrdRcQMXuydB9SY0KpZi
eUlcut7yd1QBHy/+qTHzc18nPzOe3tWcLR0SzXBINBIKg/1hhsFRaQX2wMEjuRtds9IiOEBVZezW
CQHiAmWNW8xqJHqDfDHsEtKdMEdRKwvYNZeIWRe4LmBM+URZqaF/dNbwFgUhqKjc+DVZBZkEHTKS
4L7nAOvwmp8mfeer3+J0ulfzCOd2/nBY45fCpO0cW/s54Qg0VjQgx5ZFe2G//0c9b3uuMGWAuII9
stqIkYsW+u/a6bx2PaP0iOmEo7HZFCVHZ7IqNBxpv1bmzjtTNIfc4FcN0KUYf4DrqyTqeaq1nAO1
11r2vPf5JPDsyXfdqy1mfy3Egfwe2bhUC8q0otzZ6Nh5Xe+bfChzOD0OtxoMYbxWJueY8HlEy1pe
gockkTd8Tis2SSTZpNO4HWERCivLbxrn4unICM3AG4BbZpT8sU3G7wZY5IBYvMkdVB+nBLerCa4/
4Qzmt9oVFVTBRnSwYdqrjNNbSyf6ikV6FWXmVxg42Gi08CBs6AF2yxmhjH2s59hbRfTeMY/zBj6n
NoD99cxtZY01/ClFQ6MiFDDlEGCV0OGqCjD+PCX3fHI5cesQSVSmHfIOjwzP8H2GhLPiMALQkj8B
R7VVx7FfV/GtsONbyzi15lWxeu2Ku+QxyRRaXsqC4uSgx2fCFlnI7b7pOeKE1PcAPD4QmN4Qhnrr
o3ar1ybEw+6aqvHezuFnZ7CUZN6LDZDMNIa3Oh4xSw20D/PmZXnyKwyLCK/xOhjhKXLjX69PWkic
fsFEkJMicS01ps9j3VxMrjDgY/djy2saz8ZBG7rrWMqnxgsZeVnvKrlOrY5jVyj48kJf4Zb8Rqrc
eU5880xfGAnTP2ZcG2/Enm75cWm5+6rN1S4mi0vCAoqGbeiHf342enqzDuomX2eAW7l4sLGX+qNW
sc3gsaTkwDN3fem8ptb0oeYtMYy9pQT4MH6b2iOZFariwSnYk2TtVz29lGHTHCOx70w8Z9QLkX+3
EGQLZ35OifJWzfQiY5xH2fhG6Sd3x6ojG/tHNO+TNr9Mc/RLsgJhkvTgOg79wh3js+vpW8wo+R54
Lh9j5hupXVi+wWDGNOJTpY+M4ecXy/Jc6oBI64AA4nkIaOvWKqaSDizIDHvGhHJAIjbE0b9w5EU7
3rO023EqhHU78lrJv/jxj1RSGRsMGgx08eFrksemEa+cUYqdIjIUCWqTpx6Bvc2wYlo8ylHdZH6V
qu+miSCMGGiOWF3iYmQagC0dnk/ArYUJ+2AvT+MoGedVxQoR8aypL8DazxVslBV1Fwl36AbTAJz+
CaoEM5yBGXMXCprGibmDk1x51EstTaVXWQ7DBoICaPh4fBf2SGfFyKhtMpIHrCTh2XXmbaOscFME
7mOj2WRUE/uB/IswjstjZog3I7AOrdWc5xwHMIgLimA17l9aCPrSI2HZ7dzYufQelJZsBGQYg3e4
xlx9W/tmJxAxQm/YtS68esNa6nBDMH6JeHAj61WF0cCIvvxlIH4MBO/eMnEJdr0OsokVgpj/I5oG
MJNi3bTmYVkxMJPgEk61XUKby86J+oth0sAHzvRGxmCxKZjAi2bn2egecPLFPtwdMEt8YJw0jNZD
MT8RajmwOWNVoV16tJbFrCh87HX0T+tURDD7sRPOpFr2NRYFkySg1vrAUuwk1any+kuQvfZQSiA4
MvudWtoH8YTk7qVRoLEm3JUNwgUt9au0pSbU4scl8mEuops9mwntBZxSDZN3p5uuFdNRQ+stP5Dj
vV+oU6WjXcqs3PZGf58ciGcDLUrMN4YIzgb0t3qbmhye3bhfz0QXfKxMyH/Kas+RaLeKgz8P1SK8
D3xUxjE6zTw1pUdZkTHdmyI8xRVMJys8ZeFybLd3HomUY+VlMM3mP1kTdBvMxsz4C/mBs3r5xnTD
l6uVLdRdFBTdsfhQt8HNPXko0qHbhSAxw0h7SfToVjSUp+jxafCGN7uihKZclG6F2hvGaPS0bps2
xT44nSvIubJmseAHhkX9nPcvQJq+hnHY007kV9PiJ5FfgZBfeiY++hhrCyiWsLjmQ3J3+j+2Jh/H
vgXT6nygaeEBS9iqvGUERKb5Rua7sbyNDvDOczkBBdRQOjY/dPkkhSxvQ5f90nlODxhXePzwb4on
gj2FBUmPlrccnEeYUlRpDPfACX+FAy2NA/+6SKNbW7W7BRmWacObabRnRJSDrjdbvIc5HVNrtjDM
4wmFVfS5/cdvN5UH0CKb0d2EHMa2ldNOa21C0fIi3OTptocMsy5b/hWt7n+Yov7VbLtcScFnFweR
DQBy5O4t45WkRRdr3w4KFiwR7BwlRc1hwdabLCspt0xBItd8xY3WMC2n41182AP3/FGCv0h5Wgve
UIfjypgil2WvJZZdo75N7rLXJpwC7AmCaw5iG6/Dd+DFe5Hw3fUwOfZJScFdNt/t2N4MyiSJylbA
Ild06LCPpBwJozH89KLf3IO5Ba91q9lwfN3lQ9k7YNrHKXx2DeOSefyfPjVjX+suXinXXjv9esH8
gUWL/MVsMULWp2MRm+xx/JxaPtFH5HcdPmGL1o9VH/12IZRr20TIMQ9wq986Po4tAP30i33rYtrN
w/LO9IPDN6+p8h6f2B6l+ceJe0qemrNeRue8bNappzaV4hnSBkL//abn81vaqDDF9J1OMzmI+Fev
5hevaN9KN7hUyv4KAj5qYWs/dePQbIbC/mo6694z8OBD+0yP9qUNmqtGaWxXwmKwnshkvtsN7bYs
lpoc9k7Au9XF416p6W3Q4++uty5SMc937PASQ6M9aAnjDi5Kj0UQnUSghnOR4nERRgH8tT7iveMk
N+LLFGyv677a1g5udDATL5mZnYW+vOZGT+ypKDbL9olxp9szcbtFsv1K7Ulnvhr9Yj57awSoRgvW
LZ9oKxCXFDka786BMUV/WF4aO2zP7pKJqOf+TfAerawqf0z68GlBo61NmHYk0Na6Jl4KUP2MI8SL
A99OEfu3oTz2mrFTodrQ40zy1eG1W1ahJF16xw1oZkBb6X7Cbz7ZF+KlcI+n+WXU3QtXh1/qPw9e
Q0ADg22UJzebtRJ9m1/VM1FgmlfT9Z5mh/a5iPy1mw1vHipXyBWxN8JtQVjfEEgKyyIwZcbBky+l
lL4X2IwHjEOb0P7Vibxea1AW3by7NsVwXxaKBNbuKjGnl8IOX/Ca6m10q9kIq079jfnOLQbVjUqs
p+Uvy2bxMY/yq82MHSV+Wztvr/wlXFd45jzqG0ZMPdzDsVAipoNlnD8aaZxHicSezwZ2cRJ7FHKQ
J+Jg8CQRDiL5qTH2l2N8k21y4zL8AroIXgTzn3B4Y9jlT/VX2400ZfTE40P51TW0EJo6FzoxX4K+
fzMmxsdxLT1/KOm84mha13xoq44UyPRhjuPb8gqrllcUeYGNap1yAU9HnnjO26jyEY7JoAxIVqxT
0iKHGnttT/OfL2TZbaFxepvE8luqu/w+9+60fNdwTI8DvnC/WKIkcMV33bQUaaDXr+bWbi96wq4h
Q4fDV9FSbRvUV6dY/ePC+P9+oJep+v1f//MbimfXTE+/YVwW/+7vMSzn3+wq/mf3+T9+AdOARPzM
+e+uav76P/87jdvu87/+Z/9hDHLMf5FNNRzh6obnumTv/tMYJOW/aM9brEFS5197rvX/nEHyX7aQ
+F4Mx1kq9gSGnf90Bjn/0vEKGdTf2RI/rm3/d5xB8CT4+f/uDTJt2zEdW+oU5Hr8KHfxDv2bN4hB
q5UTVM7BS7NdswsfUxqlSmt0sBQyeur7Cdk25ORbu7UJbQgLJmDibBuBykacKvZlOi6WBWalpDUa
2JstjTChB0XMRlTN+Ng+wKxD4kTDRIK/EcijUX2MoQpHBY1w4zETVKcZgFu3oV6/R9Iad4Dd8REE
U+d7Ljt7YbloCQX1tIbxWfcLHyNJEBtVtgkGw9xIoAcbN4keM6DIJGgmd8Vud2OYwdfMCzEP3dd0
dAFhgBZ4L8gpZgvT4JqT9kJmP9P0BAas2HfdHwNwG+DZGK+72Tq7QiuidYfnyS9MOrWQ9X89jKlY
9Lzp1JUhmmL3HTdj9kR8JN1hiILII6PqouTw4XZ6uIujjvE4BBlSFicLZy6JBgbjibBOxBO8bRm5
BJSTnhIuml6FOLIfjsfgaMj8XJhe+FCXlXjSZGtDYOuwG4TYRIT5yriX4mUb4AD7GfbimCq4Nk3d
FRXT9QfWkFvXBSdOMua5aeLgzem57GGDwQoV/c66c5WjlXzrRKDwtJEs6/TsoYq5D9KeAI2BS3Eu
gr1NxeEGgmuyS8oqAg3drhPXK+9uT762ExxEVTGUd6MBGkzfBqzT0nTPIs+WkcbNlo32PHsVjXzS
yhaRgNHGmtVbnoPcSC5QNdqNztbDScmoztyCnjwtC1YZ3XGHhBtI2jXRafjA48220OSd3zE5Jx2u
ufhgl6FXxS8UT9FjUNf5y6CV2Ul1GkEl0Z9mu64eh5FySVgpHyXtUoDwGYvKyag37VNVu7w82Fsa
j+lw2khi9eQbnyqrabaQszK6AELQ9PX07JrZX7Mav5D+Dwhc0UOZxOG+0tZm5Yp92KTJrh/nxwai
KPlMpuoWVZppmDwrxZ+bwOIfBzHc5Iy5dEjLxxlD6lb2HPqsfNCxKHHwmwjOgSHrV1GFbNMqDZG6
JPYNxIsCglKuVBijAhON1qr5Kcmw4LRlf2wg+26B+7pM1eyfQcLbb7Eq3gJCfY5A8gvyVhDMYUYw
zYENgzXYB0PzpxGafqTsCyQANpBqlEfDaIxtzsw5dFA0zEnyURmmcG240VXliqAi/vOwQ+SfIkxo
ZVPJN9m5GxWCWi+K8nuapkucfhfDaG66EQTU6PW7Lgxek4R6c45P+6W7WleQLNJU/FAEvG0Yk+4J
dy1E4HpnToX+btigUztaj5kH0XDiZOz/pYnFloR+bXJ6mfIZfws3vAqNeydz8VZ204uhUV6WTPIl
xhbzoGy6QYMCXEAos+tMocUJll27pZIrUAzEBzNG/aItw4wCa+c49LZWpnH0emuLa74/Z+lrLj0S
qWHCLKOgUQtykrUzytrd6DqOgS7NX+nd8CC6Ne16S89WfDYgyA625oMNnIHTyUODQSd1XPXRl6Qh
3CElF2t8c+ak2tvlg2G7zLpDeZ+DdvbjV1Lo5ZvAnx8AJxnUIHfYa6CByA6N0Y4+TdXOW0xHtl/a
GfbBXq/pfZk+YQLOe9eKgVvNV1aQdiNLbvBChhCfo/ISlPWlGSaW+H/A92G/dgnz7YKMp10UAuKD
2UyQ7kZ/rNU2b8mRAsxzVpzTT5nAmQTLi4INK2kPOjTiVZ5k84kbuLFpsn5azw1hIk7KKyWD56T8
geDFt+UoFuhMqIWhXWyPVs1xPfTmx6TnN0K9v40taYwg86hJb9opj1W5JNWgAlL/0m58bBGMXLFh
y8JaQD8ORrciAGsww+IyNOvZbMXVGshI9rN2oGPgDYEQVdOzGUNDEGREgk5e4jdP0htgRexfqgle
849uyYKbrenu5wiZ04OwsEM0+AgJ1HNjkU9VSe49rTSaJWKc2TzGzn7Ec1iTDGbWjIzMSrBrl8YM
RCR1iJCsOJgRdsJOgosrnOxnTztZdht8ZWTDoQiw7KBsU9Qu6achxJ69SLx2TkL7Wc/LU7mFtRnM
8YBux1KtBdewW9IXsxNsWqdmyg/NGGNo+yMoricYSVqPKssPagYeu8j9wAxEbkSwC9d6RdtPnj8E
BkS23H4MOlN/CU0WKw8tjrFH8W0gy97ZzxT2/ZgxslPNzzRRnvvQ2E1oOTvYJR7N8UCogeIjz+ba
c9TsR5cGO4qrm42iv3HwSA8nFbCHKcunVVDb9xrRCmub1wECfyRLcrLH8CUx3KVGFIp7YCKDGQ24
AEmtfGdbG1CaPAIId2zWTdds8BkDdU7anWVZI+gG600zwCDikmVQVRkeVZNULoMbYWcyLSrBTRvq
aBVtGxkjxeCEImrHnppv9ABsBf74nkoRUppWNGRH3HoIlLNR7Cy9e1T2dEzTzDnGLcHQOGOSH+SC
ztp/3IvJc/TKMG6Xsck9pRFeqpjXvQnJmM998DL0zBZGyleH5TKfjMlf+Br6SXRCvwWQIlA15EEr
P1ItTk5dYPyMUUgpL7CkdTy4L97kCvSW/Ju9o167MdiTjBS6ZMZ3VGDybNwRm14Q+lL81BwRbwcV
gdxKBO7IYTEPOuluaoGAbMONGFoA9DKgcmNw9OVPx3gaZH+9yGGHciYuqEa8z/GBkbmLemJicXgu
i/E8VUHPbJ2u3YZfI8kbjSNeCDnLTI9VTlqSxPARLe8bGu6SeSBMvrB3W3wWBoz9kxTGfO6tSp3t
j8bu9IvS+t2QxiWIWPOGk2jcgPXXfNjTtaHeK97obV8yp8XBcsGwpTYD5tLNnJRnCXGkaKZHfSSS
zvT20LgZs74gV1tDsRelToGVQ0Q15iP8il5q4RHUqnseQXDloqgd6XBoT/SDOD5Vj/suDgsQe8Zn
a1IQNjJ4xbSdro1YWRv6s/3yb5Zl7sbluryNppmrbeXsAkXdnWy+sqR5gPnqbHldf0yU4Gaogn2h
ns16xKNdlX/FQDVM1qtTQR/rOlOht+nD+DB5prWjI/w4mcHoOx08K5qqaIEtR+aqOXkgvI1oIxQ7
HqBefLsQudoqyDeSzgGGweqc1u0l1S0aXiDeKMl8wyJnn0R7LOkVzOu63ShJ+CtU+QFXi73pMLEZ
GWchj04R0rkma3buvcTOIxGV/OI5LGCBXKKdZUL6MIJp9s/3H6Zg8j2cZ1oBpsz2KOajL9PPkDIN
0Rl3N+Ly2hfOH042zsYe0mUDovugYQa7mQWmIG1kuzAHPGQBFISR55FC9yxf52XAnpiZL/knpYMs
3x3Lhotdikiq2M5pXfguETPDLQf8t1BFzeX627vptcUgRjOVoo3HBp1D9aw4C8K9vuVAu4v0+jWZ
0J8nbga+47YJ/m7mrhZm176HOYMxnm2tDmghmeHPfc0V9lE2CFaGgRXDGfC4ksBlpt+SjE8KnUVL
u0d0gIWD9qbG3AdD6g9FnpwaYdh+j2UMHIGZXuu68YDsVvu6RpkbMGGS1+rWQYwJn1ouBGYZjfu6
HPSdSuW9RzMCqGJjkSK1uZqmWG1LaQ9HwWlIhLVBffgY4+DMCNE60xpR114P+MEuSaT2FpbWB5Ea
fm9pT3izIZo247Q2++5JSwc2LNBc1X5umf3ioz5zg9Tgp04RHTcM2kWX0NNDMQ9Hr/yhsdR8ikfo
l0miowJSL03ztt260XEw3Yk6RXhkEiNEKSDY2QAfJ3CKXt/0+5gp+eKOaldFiBsUI2+wLq0I2FzF
OkG8Pt+zVXcvte6c3I6ppKF1EEgM1G3aE9pNLqS5U8WPMTGx/+d/ugGMUzGeXJRJKgu/474ZLwkj
ka0shhcMo7fC1JldpE1z/eefGl2PdlHcwcmmYDXEjH0Ny58yamkY6/RpN43hW0n2llumjdTQ46vm
JILz35NbyiJhekmZ7d2O9tpSz+RuhOUFuSo55yEXQpD+Jx5/8wSyk+ynQXG43uavdcTkqLQq6uQ0
FgdWoD+oUfm1boqrqIt6x1X4QZsqY9cRWOQTpaKNWjuJgS2aCNfBtW+tOevHFpC/J6Co2ZV3HWN7
TwcK+HqzPuHwOLhj5EJ/8xShcYyBjlftUhdmU0CXzESt1FaQivN5lN91AECHQgS3svJ+yABbmzac
My7LStCDitxUu9Fas5nM0bi6i+rK4HNZ3iJUax8O85/AyvxOYSks1YzpIeLGMRth7MvZuSNa61eB
z0QYpp8op9k4yMC5gjBKImHZrPt7SrMBtvtWrEnRPFTE7jm6M6Mq3IbCHRSHuv6kp4++qyL/SYjj
r4tQogUr2yFPET/oWNB4sLJNU3e9Hw3zPipyJEZy1usq0P1cS8nLjw6gUm3fjVjNmiE4SKn1h4CD
FWcIpsCp0J9gC2E9IdTajlyBveoFMFT7kGerVAPP1ukKkbnBliiwep3N1PpLGD3c2chvWUKaNpe1
R1Jj2hczsZKEAjnuu+2JM5/ty3ggAlnwwNP9qtE9xvEzcGbQEhTqTd+ZHfa7NEautnmoN+SB5L6h
2rO3ik2txEBNc/wsLKGvM73e4vvIfCeP42teIdGqNr8nVYjpC3yU7oCmsAbBFQY5CeTillZ36iCt
5Mbe8pIINTwEoRyAQnAB0CezANT6nmQJUi9y8XaqySM//NOfpNCuHlrOltuwz3EJFgkbp4W1xEol
69cd9PJr0AXRu2pyX4OlhmxgPhWonr47q6cm9jq8FLq9hjWAfu+5Ly7RSeA76IwT43Xf8sRnmM2+
rXP+r/Sq2dIfdZIhdeRxMuw6ex4fdFkbBEQ58Xmxq0MQ1qfLTJ8wT3/nMjOpCE0FxmNiQqdCFuoE
yGiKdYDMaw0fBlF9dFPz7rrvgLbh/7bRn9y+l61FuTbVs3kFZ7AkPjUQKloFcc+opr+RlXWZIXsr
iY2sCdviqrk7pQZ+rTqXC83uFdqJue9UhiiRcMoe8zcVstYmA+mlgmUAYFebPZeOSUNT2DY+RY9s
oJ0T0hlaAyAm7IAG3j2J2h1vxQHbOAOgGltKqrt7TTxSQUozup1RYlYJzpV9usawClAitH8kyEa/
mFzdb4LlU+XUmu9ac/V6H/oKIF+p790ye6Rp8Zzj9jt5glBPpk2PSZKvladzUNDrb4u1nblU9Nkw
OdmEgC07RdIBoc3cumAJ80pMfvwQRqST0lkD1ekaz5MJ8HxwD5ZCOSUaA1yucf7CCsCMHgJwH8qt
Y/Qe4x9svlkNXtgy/gyJNjJCqxkOGBzsJM2c29nG+DyGX02cwfOmT8jHFOZXUeWdLVGdjTq/hmaV
7IqU4wh7iB+43DY7D+q1g9F+LTwneHLZ09ddHxL+raYDkaKDZ9OknYGhXrU0RGu12uTJRNOGQVpD
ZZwwck9vnl3ZrBlrA33ALnfjVOiAEhg8TvXaV8xA6tjW081N9AenNfvHBGFMulzyFpKrw3TgOkf9
c1xcNKeL98xw6o3SAubzo3VQTsiQzMyvaiRmJFdpg8phcK3hBT4jKD9r6dxe0Q7JBfSCNlJBpxgY
J7cvHtLRTbfGNLPXMjRYz2Z7UrHVr7MsZBl9cELvrkKb3nLhboM0cIFq6O7xn38KBBfpieyzU/c8
8E3xlUHdXd6WudDluiuCr7Rz6rWRwCYbx+nNCbp5W4+OLzq66GamDax59jeZIYy+eD3W4USrAPHo
DVfFnWvRIRKG7ZtB2HqgWtNvdSUAO/HwUIw4bqknvvTthGeOsY2OzuYAJcqD+apHVDoUCea92ct2
dAfBDhsM3N4gQ5xjpHp1z/D2k6HymJToI34p3aIOl0/7LHXcmuNpHIgf6EuHmNAiPAQ5JfXcM6KZ
M6pW4IRvln7CHMutaCewtla7HSQFclYUkci0ioqbwfCeEm/Y4kgn6iTpP4MvsDE557N2im6jT1dN
UKdBXK3aCVJ9zlTIE9j219xqR7IGSxoLVWe56VFvAMTTiN+hnyw0Z7VxPOPBo8WMZKo7bkp3xb5M
kj3EwLwXzovnRV+0vI2A+2V9EnQTW80zpcABNg92sb4tXyzJ2h1V3bmmXLlIhh9g4c22olzEs8Be
VRq1rRZGsbNhXsvRGHy90W3Iff1801MCL7ONP7Evjpww+i2BQBfjyPzXMDWayoAP7Cn/ZQv7Y7RW
uKNSU19J1z5Q6wHK2QBiU0YxkEktBBc3mLuKLiVyJRHnORDlpU5GofiKNOcZVhTqWTwXWxqfc05D
8iLaZF48o/j3XfowU6ShLsepCsZM05lHRlG+NUem+WVZducAfj+umddisuimAFi4yQKFCUQO6lgg
5RJgPkblZMOqa6uVY/f/l6jzWpIUibLtF2GGxnkNLVPrFywljnbAkV9/F9V3Zl7Ssrqrs6siCPcj
9l57vO+Io9urKeP0SRgVxnFd3ITpzPCzj/+wN1trHMPZbggBYXAAUXjWLo9qrefT0MbtvvacC8MV
5iFp99trr934hEtimoGz52HiJEVcvEdZP5+Rtx/SrvTY5CbfoRn51Bf2i8pEcpmj4MjvRQT5WXpL
yH3vvMoQIjUBfpsxjb/VTJNAAS93EGcetC37o/QtBc9TuatYJagSDSQ/WbuAzKRR7YyWwZGH7wjF
fnxIZirqJAR+ac+/tac5Pg11HCqavBJlS2kKsc0d2o+27W8bGf0puxrYnTKKihV0S98aOowQh8bQ
xABOMlibSwSKyxxyuYM36XD0+qtH88VyE8uBr5pbZI3DDrEveGjX+7M951tRa9JLdldqhgGYAbu/
pJJ8YNL+xXGxzBnzNbCOEGunjQspBK9aOt9HDri3epq3uZd4e0rZ/TDhAyoRYm9Ln4wMfBWHEZtK
ZeOEQ028YY/+FYbPA5YHDVIBKUJNGCrmsSqQb7Gft0enal4TjRPZATLTx2fTZ3oc54N1xH9Mis8X
5/4nZCw+aeSLqFigKmidEOD2Esq1SqOUJFgd4jAXQXeR3r1J5lDJ6Nd1E4pIp3k/++HCpB57XJ1F
csns9oipBaIsBX4OFX+ZwbKrzSTqVCZPQP8x6QFGXjkWoao4ntonZyJwPQ3c56gukNvl3kXYLKhB
WaLcwCgHjyjZzGJ4mgf57CoW2czvG8+vd/HoH8iAQlkOryX2cQEF6cc0qs9ZLSa5oRg3NnrYY9Ly
VAbjvZyq8ajrAWxzlOxRdzEOiHWyic3nUWXQo1MM93VMWJz/4EGbuYlp6BOiig++XdjMbIePrmTI
YYztus+nJXUHIigHEbdNyOMTYmjhY/2bKoshyfCDbKbamfOh75NX3+SMtAxJbnWpq4NImag0Rr+t
kQvvazw1dC/RiigZa+0YRgA4R5AdF+ovvJVdM09Xa9x5JINxwnOJjkjabLS7jM3CYW0jk651y9aZ
0T3nMpWlbas/IDjzPgjLp1klwbGwJrm3ooZKsi3Crd90a4rJvzLhFmmZzADOwaQoQ4hAJR1O1JSY
SIfmI+gbPPls6UkWZtJKtNDGIHYijWDFC/nsedAtEouMjYG0rtx8jczqseV9O6TEE3fmY5HJnQSH
RFrMJWIxxYg5DTaBbz06thQU95jU9Mg17nIttIlGKWY4A7z/4ihCGJUhiqGDCesmpC48WgofkROh
jGM40WzcCppiRQPdH0RO6pVGp40Y/b0KXeyduHYAsUTwTeL9kBhvfMQ2TnhfVZa7Rw9Sy2bcCZqX
TReZa7fLU5xFmwjO2c5eeqg+g2CvcZVOgsw+HX6EeTlsA5OKbmS32ar0lY2MicMWaACbIRr6HOyy
9qAs8WbThP8UPX+cMkfLkkR88vr0iF4UHCn2nkAOr2JyAM3XHzMpmYmNDjP0ssvY1Kc0zD+7OWAP
J4Zq7TPkWY84Bqp0GonU3QQuqCWWEDa+4xXjOJADDF0nNYGgJHFY8Bde4Vzy2a3GFYg/bJmD0Y5g
rHgLO4ewM2sZZuaqQxoiASgBOHamwdmZgSQ8M4xfJqJ31g4Whtz09kEUlgflDw8uyMiVkbTqBuU2
fV1Pg+KaSLKDBqVrWtDfNN2zJTT678izzzOJDheJPjpsf3ODaKBcPpgm94pD2MLasZ1qP8KgU1Ni
w/orNr1Z3Vp5D5W6sSg629RfcW2doAkRmNER8hUK61ovG183JcJPhuOB/zthXhnv7GwSgTv35dH2
87euxqVlSU0ssptfa6PODiyx/XM7+8+9INoOj7zNEDH9crNTUIiPIBR/Ze4hftUuvjmuZYK6bnvd
2Mxbju7MNr0v/SffmW59c5C7uAOREEFuNyNnWgvX9tapzZxpwqTB1eT8DsCBVimX6h492/eY8Bcu
nfpGM9eQ8NnoTL0bw465BRHE+4wUkbgZu5k/xw4gLiGWafMBrKp/yhkXqaJgSpWQwhLHy/PTGOqC
s/3ONFR37t96u0G9Uilr1bU9Fz7I4UPISpC11LPugmoLCmWCFcomw9VvHoqfJasBjlcByjcv2OCW
QfHEwXHPqXvM9DgvuOyItYL9ydiXCAwUM2beVzsdGS/srdAaIhV3MfFrHRx8BdN6qkMLSw7BxHj2
zhGxbsh91Hug6lcxenvwH0AJRGSc+rZd7L1EdJYSbkXh26eyu7VD9wC3nts/nAGRT5jbangUDELT
bWwxhq6rnxCyE9kFw7AafHk0GkXmZ+SteeaBEm1Ei9LG8sLXvnQdJK1r+E3EqIu+exABw/dkbZWo
VnM/xzOQqG2ZBzbBnLvSGzlNBnUTtkQJ+41J0lqb3kgbbXKZoJzqcaW0najAA70b6H+umlpNeZV1
PZqIMbaW6xFAYGWvqEeq08zE7FgU4quE3YhymHA+35YHD0p6EHTeJXejr9Fy8TA5YQobiXwWqlUR
QgEE0exo+ahLRGZmjakyZXboAl0dHSLjPPSv7BWQX1uHeG6uIujHreMKNpUlOZ3uW+nhVazt58aN
drpx5r1bIeNEhhQZ0CtJs3Fn+YB2+tlf1vwtFIcoW6CyDL/cGP1q3gJDFTOG1tF4Y1RSMUI90sDm
hy5s7gxQoJQc8j5tge8bVOwmwASxLqeKYbcM6Pl5hSryF4Yo4/FOa3NL/qy70Vl46wT1a0d5KZR3
nSQOF7Oug03IaWRBBbuQNU5vzZkZYGN7YK9xyCWrW7tiXBuaIcGIhb7PAiaM2NMUzoGWaoZiAf8W
MZ456Ogh08coQAXPDz8Qg/mUzsO3w4R7Ti41C/ZrXTaPcMbpPGSerxHYlJvMmQ7mi+njaul4zVYi
6yGrsLHvbde9jRTur0Luup62yoXdxtqLT4LtE0DiqPBkCyD9I3r6NRjAYUi35BjutAYToU3G9Z3p
v6eNp05x2lx9QwhWanayHWJN5LROHwxAKhQwsKalBiGAoZuPfMj+QUdzcvAbEk66oQ8PQYdHb+jq
c1oHH5PO3D2stpVRLLthYUQsQwvS1wfrjweSiUD/Ax25oDZnAQQX1rwzJuNhIJpm5bjxZaad3AxJ
cl7ELYgWnshzoirBmz/H4Y6EWO+GpMIKoMakOJbSnswS+m9iN9DP72pm4NpgTKSQTzEpgDJSGUGx
rRyUJTa2BWT2VXKbjv4um7xnn7Bi9qTAj2swLvtOUEqbXnCuCF9htkxAoolPTyc0WnX7XmiM74sQ
t2gF8cXhcBcr6xpG7CKKmXfZjZY4GWBzK47ga8CFkXI1n3qvTFZ5a+RsuKt1OmlvlzUkq0Pp49Cr
IOIoVi0DI7Ezjr+YH4OkRiLrhbBX3/IXvJMUuOfAe5LqF8Xol5akBrQdbNkOgkBrNZsuTiewh2qd
t2CMyhxUTIQxntoUZDfrPNj38a3My8NgerjP6U3Wmd+/TJm3zyzmS07lAkoPyrdEsKQAi26AJ6Xr
4dGuTPtCNkSH7AmJvyzMfZD1e4LFnsdFmsk4NcSjHn3MNr/bICWXpNwH3xmjc+2M0yr7pRCEj8M8
ZmUjlK7ITDS6CLWJOFm46xDuVCeFy6t2MXdX/ONtXZA90wecBTZmTbzH5pZPwUSkgUv4Muj26Z2R
6LVMxhxGCuZ1Zfd3+PLcYx3iiwyzM4NAsloU6Ll0ChQ3X3nyDf/Wa8y7EBICEuXc3oG63OKM80/K
QumPfVSOZfpqoX1EkLlHCEXb02/Y/7jXMQwocHGPhAOeoCQsISWU90TH3iW5ja8Rk3WKmosX3cOx
mM8+ALtB0hGYCYDR9ixjhz10bzPemM791DobHpffDJ0UyHuUYc1LmBqfYnGrJnZNwpdAvjL53V/d
1mI9dvNT2cN0AUycIwlY4raZuuUKwbsR9B9EOG/JPP0qNM3m7DPd8Qa2UKa5gB2d154RwSVvPfYE
khu8WCEhS1aDYyEti4MTEXLLRj5bQoub42RhNAjFwUt8xFcFWDvQmglYSgbv49Vifu3iJ0espXCP
7dAB+hsZl1xxbX3W5NNl0JTf0LHfWUn8aUT9KcY1ilyJ3Brk+4yS2BmwmaF6geS/Imr3uawZF/kh
yq9eo6UjLMGVbrXRijGzH2XhJir6g2f4lPyoR9Yzn2PX32Yp10LArMhGIHYAWP1G+bTRKJuORE6j
9iMZLBbjUpwa5Qbe5ocOrUMzlGADbl0jGi6F2WVLmPWLHKfinHbma5sE76ZqCed7l0XSbp3S+uXx
erLd7mKYCfIYADMrQd1Smu17XybU8s54h6xqHcJW2vAh7TZBPP5ZQ/Zp6vDZG3kbZoulXkpjTFyo
t45GbFeF6dhXUu6xJtt3WTpZ23aAk+YBFaPyLG4mUfw0/V8sCpgDYy53GVAsu4aRHFhrclTyg9e9
JBXjn1jONq0Ob55klbuJC/sx7qPkpelEuRoSctTVPHPRtSE2b2PFD0vBmRjz1l+GR1VNZFxuJ9fK
auTeW5iSZonmOtPZnU66OxlBxqxs90P4No91e5nLmSHG4Nnr0ICUlAH6XLeNKHYtkrkxitqTkDYd
cR7u/YUEubjsk6EiOcq39g6GSt14BYZp4B2Ymx9L8lf37tZqG//RcW1+R8XSwLzxxMyGAN20wbDp
zMVwsGrSFcuBpEsM/wO12FtIu7ToBWXi+8hHM8lnWbF0El14p8VHGjG+KhRW7oKGBMOua960egg3
uQ9HIi2GesH/qlXe6K2N4uMucNqjFsMOzuQ10ul449mHWJV/Zm7YO8g7z3RP3Vb05H8pI9lRGZ+A
udGiUYKCG2Ovi1bgFnnQuSuU2oFqZpUUoVHiG9Pq62NtE0LVzz6sJLdlj0w7cBZsEgr2S6u66qwV
H1rnxNr7bnAYzKIZds9TpleRt4CZ0DvW6Lgqe+H8h9a8jnP3Xh+gvOL68iZ9IG1S+xAg0OwI+Jze
smUBc/AtSK3Z6CF/KRqzoSujJ2EphdHMpAxyo7+Q0K71WKdnAG3ZFnSvtcdoRnyCP5gMqK0fhyhh
ZFn0WUPSkuy4RBJQtsexdY7m6W9szgag2LOBvMk05+I8mPPOtslyaUYLKkmSXh1cVyuEVZqk0Oh7
VmTqOBgATQcJ0NXuzSOW52Ys9kGP0WAQELfoavELxIN9wz4XESh7AdkTrrFENFUVkJHZQoenhhsK
WZQNSakPOQjtPR3PjxtOz900c6wjjxJF+h7JxNob4rkQ/XJyJs1XR6qL5obnZk9u4yXSYmp2tCVY
EkcrPMl4Uo+EuhtahmzeJGzllkGHVqCX4FYcMON9BAZiDCJpWQ1WXb8afTiBtq5R1/guDq94/E6U
PmjOUeLHNHm/SXxtdPDjmwiWqlCAnXqcA909LZaL2AkPceLLh6X76vuxX7tByewlSUI+RNltahVg
N8b82+7YtHjcRJ3RJPtsCML9EOD0NLul0izRrk0Y21ZxRgdQ4CvN2nxJbMCtOnc8U303jau8j3+I
qnmm2CFCexGrgkaHlharE0pNcwloHlUd7RazARKAg1FF+0Qh9uyUtU/yZjpHTvjd1CLbtrCe/Wa4
xCkzE12FhJH0U7fx0vh2FpgBxyJ6nGp33AVs8t2UNGH2D5g8Ks65RdRcdGeIibz7/INk8Yn28EDs
AFCSRmCFb55EFL8cu0MS3KtJqXUn1EtYAsQl27pjmZmC1WVLCAKoSaFMmfH7nGAs1XXQIutN21MY
4WCH28zCafjpaFPXUdrkH/3sbGRLVtWUGJi5yb9DBYIitPc8MBVxFH+NwFz5CVvhZd7N1Fd7CLH+
OnAIY2/Ll7orQNemwWsbTgFKyIXN80xsuGLJJNew0IuDWWwpzREDCIP/J2vmxMifYpnMqEcoEy1I
tCtqaxx9FeSBBVo3AwdowxcvhuM6QbB2p3RaI28akEcLOOgixQjVuw7L3q7i3DD34SS7S1FC0I0Q
uO0ztof0DoyFck0x4nU/xr/cQT6uR+gKOO4S6sEwfSz9qiPw2HlHaHidGz87uQHI5epWRShvvT56
6y3U0aM0AFT1ztH3Zjoe9xLjsVq5Ljd6k2FtNZP5Lp0776GNOfUZi6MtRHHO9N0+kDW2hkOOVC/u
Uc6F08nNo/MgjPbVKn/V7A3bwWQgrXx1LjLRbecaJv8Q/QWDd2djkWJaHzS/aeQ7K9VRYVd186wi
b9obWPG1tszzxGdg26HeIoM7O+t4vAdjbe6nmQhHKD0IwC3ruzYEHB6IhmwpyyfXzNW+6PCT6+Rq
xgTaDLpk29t6Lz2XMT+y+mDmWj7KjnZVivbZPpsJT0I1Ey1dhvdqSE95zaJ2ntF8BHp+98sCaXQO
aMzroRzC1Tj0yvhCWfNZzvM9eZ7luR9/AU04KzLsoBktm3WQmAes/xjrsjfDz58nfF3wS1Dbx85N
H2ePskrY+Ha2eQpjJZ5FxHpD9CQ0A0anBSUPtlYPfctzQx7etG1IK6vVBHVm2hqmW++tCUtQzCBh
bWa0sV30CYHj6tLTbodqFLtG139E0u4E6qynbB4lVirOlm64syMWDPaYLGpbfc1663HwkISMXUjH
mEV7U4BxKkbnLRtzIqVd9eSPCF4MUT0DdelPdtMdVA8XqEYBserTmbaqlDtfTNAK2qylFwmm53wJ
ICt+PZX4p9nQX66B/niYxk+2ju22woi0D01ID2TRzrWGrGGFt9R/OZTZBaFjop/OiKrqXXEXhdq7
F8uXyO+3SQVaS84orUUSbQVhaubEdMn2pLkbZmg/6Qz5JCP8rxyaDft8i3kYA1RMIq+dYxziCR+d
ZxhrGQTkOxg62keegQv00lPO7KMBw6+eg5sxBrUv0rx5sRkN733SlrCKw5BhqR+s3dHoViR/1vvZ
qH4zUVxRGCCiLdi1FayIyEW9c3y33ViJt2Hu9sVys932mLHXIUvWlVHbBX1LRB3mFoeqDcTaSJdU
TK9/CTmjN3h9potZ4m+fCr341otPW3aowKkziNuGItFz/5QBtw1JQjjFjAjjcM7QbjRRY1G0lYc2
qr9SFpXnnAZ19Nt7I24WoBe2x2Fs4qu1EG47hBdCYZgpLPnY+dYF8gJRBShRBIaQq4d4LeOTZZWF
yZSrgAYiB3ImO3UH4orAPV2ax75EpMUSAKW53OJ8eUFWZtIsTmgNKS5wTLvvjjU9+T1PlG7z4pgZ
SHRj6pkmKc46gx+qwQsiGCseiq6yV6gcc7w9Gu0Jv5qlvmkQvmys5QZrlmhq9sU0/82mYCByVhmJ
4SZyJDsnPkHLbRpVz1jY533drVUsPzqn9fYGxsZ8Dr8cnhzkMSbSEtEQb2p5f21rvZjhr7DZ1lh+
tS1Qc6xcg63TZBaf3WRcZWSYeJf9O1tXycEFK1XV7OCzZY45yZAMHfCAGwY7tx0YKd+V5tYWQ7Sn
ZuDuJavSa9F6pn4Q7YokgB/eo1r21WNVwN9xbHUykPBsYiO9moq/pGdzvuWzctdNmTwloil3Y8+N
27AwG2xC+2r1aIG3OPG7qy1p99kNR2DjJIBbuoRUziH4K4rswyKdipJLAwKZ6K5aDIIctwngtEXq
LJgGzXPgnISP2b+3EsSzb+gmUSJZlPhBtan75Ln39U+S0qu4TvWXQko5eT6MrwLCkKneBzBlKCOG
bFtEDeiNhI5Ju8Dg2p3h2hI4RTGCXUSMXUT6MS9cAMoj4F3WqkIEtISxzVKzm0v+e3QscYkUjcQ6
xn31vV/NHgXaRtuh/4pS8jmfbTANEqFVTVGGEwwTLXnJR2GjmGePhtREfyx2h5x8ljveVTY6zQPa
v2+nnuSBBZW8RYLKsDPBESWGU1cHhyKY3rvA8lckIT6qMizvGu29kzG6jjT7ZBH7m7s4mC347HiZ
s3Y8ws3EB2BmzEpD/N9tNj0ZvZMBXwyi9WgytO7069wkHFSB2AMbw/KQaaJ8Qpu9GSPy3EBznnUt
/t1gMX/B5UekdZpHQZ0QDy/E6djnxhf1dtLOm01oGwTeLDm6slv5M/Ayevi7kiaPDQFEG+6oS8Cg
1PEy+9b0stcm6vhEgCfj1VJfDvui/eh7jNAzdBOA/3HaiW7jJAW/O32w4J+uch+RiEs6FUCY+KwT
A9imxrTaqY2vtd4VM5rYNGXyZHnsdxxEoGzjXh2Cr/YYl9edRDlhs+ZGxv2AjgULeNt+s7Y2V3Oa
bR11advwt5x8BNx2itWIRc67lwmC1xkvtpZr/mOstB1WJmIVWB8m6ENHb3awTwCFaZX/U1Onr/18
gPxSYhQZfjQ6/LvKu2RoB5iY/2aDPAozOuKi5QnDWhhgWGmkXlsd2hK3qkBTlvkjioyNMihIGSzm
ZI5kE3TmId96hR2s3MJBUKSpmWsSKVITlSXGXcr8rdblLpqcOwKEV1mBqiHTrkAKd+oC7IitiJFK
zuqcQaTDEcbG2nTDRX3CQx7KJ6MKkfSMuAvyxIIe7JibKeLP6AXwRGQns4OnRrlG/FufAEXeNYMQ
VxHKDQAJA27R/dDH7tO4WLYq1hhog06eTstHBBjFEYQgsje0So8ugRr0ffZM8ex/ymCKPiaWhphB
mI2wD2xoojY58evXGDT7JhqF+lQEIBnNlP/MPaGMFSp3Gs/oq9Nhc2N6/V1guECUjOFmwmR3YDfX
89rEVBplmmzom1lxdMskcvaoXczMW+VB+TdCvaDYN54ReQrAqiziHQkeuhnd9TzmxWYm+Kjvq/DI
IMNfwfFpn/2+oOkom22YDKzaZImOuVOQU608YeEPpzyzAFdYDi6PYkFq1vMADpZxOKMP6+FIVk6U
eL8J8ex4NWuGp3dD2D1By2K+7mZvurLNmyH5SVpq8Q82CVTRFLpeKKtbRMttoW/gup6mQhLeJv0Q
kfL0SjgaqpUKY3nRU0oW+9rqsLdREjXy2Gb6JhymSwTWWPfhOT9nhpOwh+Odr2Ba0XtBGmliJC/h
uk8gXDA/ADkSvZU2XtZ83hNnz5yiZ/xpgsbS8s8aoY/hDNqGZsEqkmmtkjNuKxrvSxCNDwjLhBUD
evP9r8ye/irRv7DW2WI0+awajTGw6h3W2Ix1Ka6DRXKfF5Xa6Kk2zrxMX+zOs33vMrEyG4FZL6DU
H8ufpIuac17Lv0DlX3S9xd5Mi5NyPMw+NlTu4VMMyPrAPMbr1ske7Clk6DQce6QNomJarbr+IanM
EJRo9ieCZoQA3pr3St1EcsCYRBLe1Xguvb6+RkXy2rZ+cI8iEVqH56SP84g8JoWgcQj1fMZJDJ3I
CCh9hwREJpZavJX2iaGqfZJRgmqQ69E+zXI+TFTQ+7kF/pgUvUW56fzPd8s/+/dLwauwK+GuV3OI
XdaTnCoaWRAHRbGrnAxdVq7sS8WCdwQOs8fihMpydBS7cRfFE2meZC6O7ithh9auGH3/3OU6OKsg
Dc5eU/qHrGwPDoP4IRWnRuM3Bu+PcTSSnGJWZKZnETXpmZGRuyM34FmoMDpb4EXR3rbdsUqCrR2F
6fnfFycqsv+++/dLMVtPiUFPEFd1iQa9YAVLKQVtjMc0STRHyr9v+0igXMjxSBCOMB19A61tZaid
HngZRzm7Wyo5BtWd3Zyz5uJZw3lwZucQAmy+WgVLTjdNMB2Qetdrt7qooE70qjGCepc4DLJDabqn
cKI7IFyO6Fm+lDEbNewBEI/d6ujJoGBIL9UFd5ZCyZbcoRHODxBD6ksdBacynhgWzqCm8C9i/9bp
xCEC7t+CyOvvGpR1Z06tXszz1umyvVX43nHoUCREpBAgMnEAFSE/tgN0wCvHw6vRRqGxQetmnJ3l
1fz3uv77riebAFnTgFFueaf+fZGjA2kSewXovWUR1PDoJeM2jkyLf0bY5BjY8QH/03ocuvDsxO2H
yrFDTN0xLUmxUoXQFBvDpjUM41iX3wIfBPZBSj5E9ky2U/NkYlM4hTvlZ/Mus617OxLB0e++3RRJ
GVOBbxf9717Uw9XWFoglSkiCqMf7sGUgR8sAp2d0sI/Mw60bcd+FXXofJp1x6rrFjobqEW+YC8dx
WLtlUW+znkczZYZIegNrOjaZ0Ar3sJUj8jHLYgnBQSWqIejb1mmIKPXDfKp3UjUDSUSDe0/mT8cH
ITK2Y8aoAUdTe0BgXkdRglWyc3bTSERSpvXBBDp0stvY3fjDwFtetQxlosakgVjcE4IgyrUd05Lk
HS6C1orm5dP3FxgB1POmf8kljWJl2WS7VWZ1hPsLUKcLWfvWV6kjpr2iH0//fbf80i7upGnNR08R
B+csX4rlP25s4FWereig5kifVDm3J6oBaWZnJLMviQumkCCxfBtYVrbFJNQnaxe39Lo3us0ws9ef
Wo24IstCFHC+xUtPJWUnHOeB2Vn3usUZ5bfhTRU2TwGSiHMQe/QMkOrXPbtToS6q6d2nBg7aoj4M
TnlwjaPuTKA8ussWpClXIeTbGeZZaTDOq2AjPRJLvq+LkVGgmnZMinehH4+gaUv5oib3iaJZHwyg
PI8B2Xorq6p/TJeRN9B5zbHHEEp24HZIHSbwSr7O8TyC7nG5zMes24UORg5quADtIbF46yCzgeHA
5tqgaOBJcURzSI3AeJvCl38GY+HWWBL9UewhOkRMB6r0xriR9OvvpNz2hxl1DSOweNwxEkwPQFh2
ZlIOL1lu2Ts4ADdM9Efo51794GXzQxmRPhYVbvHYL+rzmDJkn9h2/DyN85uOrHHbpHVyAqrDPL1h
yM2fvGRdROQBMzmiNEFc3gK01KyhOf3d4MoittkXBQh2E7UU3k2CsoEK4ypg9R7RMPfQoNazlXKO
erdepo13NMPA9E1h77J7zTzkaGa92LDCOxaBVFCqqmLL8YTok+mMGI3bpZScA7LLSGTtHwgO5PkS
Jz+tt0qrb8t2I65opAZmU7qndp7vyqCDPlVVX1KX8963knoXjWC2EhJRGGqm8dHJjeDeaxBTx/wJ
1ppnxgmjm8T5CfC48aLnF+LQerIRp2rNh3BjDMRfFjH6XTNIwUR4cpYUsEzilFtl98TkEnubtgiN
u2iT8EisZRzuJ7tKs3VRy+nglMzuwQoHh9kcYfAlgjE3TkFUl7uomgDqBRtMptPW9r+Ym9n3gQ3Q
c4rNh2rukISKPj155EpeRWzv/KD/5qducY6SBdPZnx5q/sBS6hxQe/DBlnBs0iug6OqUsDz970s9
ieik5PgncJyv8cpdHDZFm9rpppWjKc4bBarVduUOJ9uqj4abPIE73xeDe/rvi5DeKbFZXCYofHdB
+jaxWz86aJFW8VDaFMEfEUuKtVngb1f2QacurGcm9ZTTA2EfPOqn0sLuzQrCYPmNkk1jm6TAlN7K
jqsE+b0tz4w85ZmwgG8uf56SSJms/jiXbY/7FI07lzXtgLu1e+/vv7vblgxoVT/a64aq4ezLxjn/
+8793+9kHN1Lfx72YZG9syB0d6nv4LZavmjzE4KWf2okc4zKnEhg9o2AJTH5YNK55LQiPNYgAHKF
X8gbGqIdHb0Twa3j59a56brx4gBFu/z7bgR6xDOA0soc2OSjXmPvalFVFxPspWkykXNjsWZ6XljR
trBAF7c2y5woHj+rmYJMScKbfOJE/vvS2yC6jNw6JOXkoQIhkw+iunnp+0FsgIAiEhjhnmirvaYF
oz1EnOWO2IL//5+7yw8q+jrm5s+vFT3P2UMMEDGToXOpxYEdLDszKS7/96WJ+uoy1cdyKuVVI3dK
iiDdR053rwmj3ClHFIuCLLr83xede9HFHYHCWOwrffttMvU5TabwMvp0n7k3fYVqRg9bwi3pwpkz
V6OpzsKyO2UuPMYY/LI1T9/4i+BBtwavqH1lzBmBl47ERS4/KsaqW5ejOPV9v8RVxjTiSXZxnQcV
zfE143hEvSePcmTjJZa/IZvT5Prvl9GBKNFwL+X45uduByPMr/YJw3lkPCz4QivfwrEuLrh2W4ZO
o3yhr1Mb06mtO0ysxi7XCJdNV3enkPDWA+wh5wZwdrXtiU14jAryE4BKboyA1LxZzy+h66UfzKrP
LjutWmI4w67qHquG6AemleNqrOzk2RxhfNSN4Wz92oDGLRNzn0WJdXYZYw5ErMBLicJ9WlBqSNe1
SYJtmotCRkbiCWuiRQaIDP2zSCskp+G6mq3uJ631Fnlk8A3ZC8mCoczbsW7fwgYEVV7DgrRaxs48
+88JyZ3c5cU2nYmFaQfuNG+Rm/Wee2jsMbsVWjAy89QBxVVxdsSDCoIPAo5IaCF9tzXeyVK9qQ3D
+5sVR0jam9/Gcli33jg9FSN65JhICm5Z3pqasMQmycwjqFhknU07bZAGwHKgPnwy6hxkL0G0Pw6V
qp4W64Os2msd9x+AWgI2LgotiUlL3laiuFVWh6oTn0bvFciAZycgYQfpshE6LxWqpBf+dxmXFJ1V
kATuS+Ywue95HbdBb3kvJjpDtvalOPz7t8gx/h97Z7Ikt5Jt1195VnOU0DjcgWcqDaLvI7InOYGx
Rd/3+CT9hn5MC5EyXRZf8V5TjTVJYzAjowXgx8/Ze21a2p7tn+9/q3s5mTl58BiPjfGSRrf7nYCs
hDfQ4s/l/PiGR24A7QMsH/MDGqk/ovqC5f5+3zkkxq6Uvrs/oLRSNhqtYZ3ufzsJ85ijQHgIIw40
c9je/3dkIE9G7fR4fwQJmgJHUwRPcH79qlSC0LCMr3l+unDSBRcDhs733yKEpYdDd/x0fzo1FWfR
exX24Kp5ZSJ1v1PUC+tmO8bt/7wGtsIUN+r9l34X+Luq0cL31x9BWVr5tIF396ebOgc1D2K60/2R
ehVcpZsHGFj5JN5fn1uGD8RhXu638mZKT8ji2cLN9xAD+NKoNxjlzu/FJtp0Xfajtr3fpA5RZFe6
zvH+XLayb6UyzfcPHTQHaRb1a+D4zYOKUjRdPAKog+40duh07jeJOWdAOX8k95sMx0lam2rx/rma
gmF86HTYBue/9QDl1UVevz++Bk+eYMzXIo2sB4Pv5X4fkwzl02hhBr6//jSNDGK7kVK3eYsAQtXW
yTATe1UguGGTFn8LYTsvmUeXj3rEpzQN7ev9lqUrwl41duFOyx2C7mrXg9rkDW0YJ8nMF1n6t9Cy
XdCtvvUC4WXvB9/iJlTX+68tGUBurcT7LenrDyFdz6sFU/CFSfSjlUzj++9q3lY/Oe37LdXVT1BZ
6vd7pjPxlTXn/XdlPzxjlEjfb0Vj8mJ0afT+AjQQVDaU/fffyaJ+DfvRvcgUXVRq5cUm8IOt21nD
FTOCvyq9osTAyU1BNx7ES7PV8+G7Fjf1LYrdB7T4h8Qq0JpM7m5qTO1iaGS5YNjRd5XtN1emrg37
jtlaphOhSuForwe/Kq8tjv+j9LW9LmaOCpehZVVCOJ303IEDQ+ia8UorwLiG3pylORdeIKd7lNTg
lJmUN9ILd0GJKRpU2ilP3RfNZyzv6LGLDLREMl7YUXHw3OlRkB+0dtgcc5l29piNhivzeLG3MvVq
j624JFls76Y0+nK/df8R9TIiqwS1cKJbw1HkJH2nLnslIre2fpHrB823D7gu9ItfK/1iRV14Tmc6
KyIPC5MrW981JFqNDYGLc6fnzYcmMpSiUHQxpT0PaUJnadyt9kSkXAzkn70xwqTOCfwSvsy2HcPX
CQcvowhW3cBtaAXSwFlUrQi3fhSLywQucmvhC13cb1aTbV2Ec2Vq1J+DGPBQnPvWIsOgRIGDnQIA
m7yYsZCXKja2LtrMY++V7k4LgMjPL0WGxJ/c/3X/YfMRpXRD9w1VLP2zHBJTh4Nrzk65f06V7LxD
QOGoz+/h/l9+w8y31qtmo0JeXVwhx6pThoTJMPmIu0Ox1B2ixjWBhX2RC0wF+YijxTVlsAlHsEld
S3wHqDXwyFXdX2OVeptaj9Cx+4813Z6zM7/K+7Fw/1fs0Fqzacqv7jdNv//K3MrcDUaoLszDT3mv
t7uJotYVPjJdTOZXE8hnErTTIbJj0nWbnDlohCvNhfzhCszsiHAp3EzvMgzBsEzVtG0SkwjNrLCp
ZgAcDEXlnEYqfeNBi/Nmbyn1UetKiE0TuqpgqpCD3n/M5gsKi3ij45uimmm3zF8hoXVFiiTV+S5d
SBRty2Y3CjBmJS567540vZQU+1UYEKqEX2JstGBtGrmGuHewz+xt2UoTRsLp2rhoP5QOe4aqj/2M
40KCSyAVwbHxK3KE8RknTfm5S8UlGKNk46av0CcWaSuhvbTu1vP1Q5T6B7oipMfk5VFND1g2QibL
4uLTb2EiN1ymlGEKkieHi7CXHnQjzQ564IAd/+M2zK7s8MdNX7TDxKQ5c+NFEQ3Dz3c1579//8/7
Q9WwBtFDzg+NNgwDXNeYSIDf7/HL497/4P4ArLmUVb/8+uenff+3yBIe64+7/fwMJkdIdfz52f54
+Pu/DOQ51fHnd3F/6vvv7j/eX+Ovr+fnZ9bvn9Mff3F/m+9Pef/Pn978+/P8l8/h/dF+vfP7I+rg
RMbOQAxEDksFBWIPvszfQmF4aOlmH3/6Mbi3UM/nMfX3vgrPQ6lj0J/Sb7Si20NltDHWKsxuRWkc
qYY8Nq/OK3REdRjNq5QKAjghLMe22LKvwayUIrJSebppJr84dvOPfLDyY1r4P2htdhtZzFvMRPsB
zlc/1gQDgnc23zyViqOKe3F0sQUaXUuZNlrJAcEVs4ZPfcAqUdRpCBvDPLGvdZd1iS2y91s8ifPM
Hf30EWoRItTEPTmJ8o9THAdHtyiYPrgRIljdiNa5q9kLxzaS0/1HBiIZU0OZLBNUEMeotxj1UAOt
5Lzd1LMAO0uGK6Rwwtd4qCFOoMQ/6xXSETQnG7OugOjVIllHI5P5KdqOYxthA+RV0wg4lAWj4mys
0ClqpM/K8uip4g2XMfLiIR72GulXgzS+JLam5vQ24zpFww5/bb0hMnIzCZ0YVBapMOqQyVvNcx1G
e3MgU0mmI1bkEK1i0nyohaXvx+KMBMDaYWBcx035hMUyRrh4tFGBLmjxJa9BfK1olS7F5Hx1ppAe
ZaWTTKhw5QZs5s5uiHoqml+tM8baOjDFa2ajVchafWua5qNQDsxkWb+UpKpvbY2hr+aS0lE7xTrW
NVztpTo5PkhBj7pjAJZd0q46taZ8xTxWH8zW/dYwXqM6mGc6McPvMloVFcQEoVkO6Q7nbt7POxrS
tLI7MYt3IrokIOrphHFE2mForU2zheMFOw2DSHKNAEytR8K9wH73+NmYajDxa5eICdDnd+2zmHLi
Y2mUz0SRcwVhn6bMV73v+o3CWeqwATo0LODlvE4mJm63oWjOxyiwglvdIaVQBgnkIfKXvnQfemnE
T7VC3t1jn/HYGQH4HSxcfdY+wYToufVa9219V9cjK17dQ/tPvo/VnKYX0SO2umlPVWrd/EnRXibR
ySKJFdTkk+9nahnDbXvBxY2RVVuC3jGO6HJoYPvNRzH/V58SAQQuRaQriqM8nLpXgJou2thSbnX6
o1YPdQcrR3c2vP6YJZV/M7FLqj5otyaVk+PENwQ2wzbL+QuhsZGrBj7cwH5MZvAQDtRPWRUx5EJu
vwt1f/PHGe6lkv7oFNEJjoaDhhHXF1d62cTp5WysmSlh9WLuYxUziTG29yKDspm06NPlyBdb0Lb1
ZMul2UwJhItCh6VdA4SfIhBNhmw/QcwhYVPDZz5w5se12+JfZGjIxMCK0pwzzRkWdebuYp+xiDaO
5tYZwu9phgXH86a5u49/b4xzdxWD3NekOMnAWIc13ujI9cNDndRPRYvTRfKJIarXUWGCKpgl30uc
90ultUx+qvgD1H7MBS6zbachAtcCmNoI8RhKh+xQGd+CUtmLuvFr8G10FNEZ2mNsbmW76lo6eZHX
7DMxJBsHtXqvKokV2EZPL5q9EdjhNZ671jiTPUe+6CWVcIMpnAadPDEPwg3Y4CjvK3L5ijw744dH
x5kYz1WVT8esaDGE6cDYEivYWF3CgZnr37sq+hQ1xhvorSTJnWUEM2RpQKPTcd5vG+3B691bVaPl
nb1wHUb1BQXHl4aQvVUFcogswGHrzL0Dmw9rMkZk+wYbxUDSV49PcZDAktXzZ8SDyIBNn7hNjyJN
jl9Lcn2GvDQeQQWUp6EW59Av+ExlhK0OZ9g2kfkPLDjVpQ6n6pKpOt5WWcGltDEFimKeqaE/zuE9
i8siCSpGHumQ2yCaeggMhncNovJDbKGTVzaQ/7KodmC4wR4qG1wJ7cR158hXtw6fYomZXpgmnUNX
PGYqaOBcmXQhB8SIUY15A6HkmIIm8TPXPgEyM1sc/FxWrCXpSQbWPhDfdWYtKkH0mF9MX8zi25Rj
NW6KnT3mZCPFw6arcd5hyoZhXtBYK8dGLeuwO+gYCtYRJwOyM4wjg9L6zdBKMc/bTzFASfQJCkKh
YTbryqhuFf0GYquDNdTJJaNNtXWbwTxaNnOifvyUOXNaMqEufqrMY81hTWfZD+joaivf9l7cBIzK
2E6nIHA3WVJoxwY07sKLNbbCSdhsQzs7S3HrpBpYaMVxgIvsWAgUGA13Q1CenT396WwOEcDRRYaV
k4P+o2/F9E9MzJ1s9BOeuR9kFOAm6V0278M3vUUp7HpK43N7a6eqWoV+SJke0ppWZtKsuoirIPLA
/qEis0dzYRVOkX4F8Ls1g7S7wVpI0SJMwcap3X1c+eN+kqw6ldXZ6zZWEWqQXSepxr0KcQbhDxZf
av+Uy7bfxbTsFo6n5L62rLPqcNjHfd2igtJPQF2jneQyJ0rD3PUTTVqVg2TKq13i58R+FcU+tdsr
ZBam+sTB9VIGa+l5H2TVDmAp9c9uTI6nN/ThIgc/Fwd1vSsc/QRxZZ37qD7qQdQLP2CXKAr6bIOq
uSDjNHHTL4gWc0JCImvZpl/xJLN+kfESucjh/JhdTVgz0wsfOz97duIh3zqd9TyQi4770V4RjoJz
tEzI3aw/EXGaH+nyB5QCzTIoo+qHryi2LF3fE/nGEiOQ44S5Km6k/4x7e6prJu0Gg1LNSpCKpkjV
Cie+cOpyYMEJyL43wUz7FMNAl2j41CqFbKukCxuJJqJ4Uz5M1ByI3dCi0U74ArK2kOso1PdmDFFD
j41XLAufQOT52yTgLGr7Q2V5ZL3OuUAGIqw1lMt2SWbO0g3lCwrv5OhPdM/9icjnyiVecmppiTWm
RONspy0iwgdUMbNNZMJEH2EfjGLSh/2mBHXCPgf8ENxTYa+aKAg3idOcI2vWx2olwb1ICCwFxMrX
pnCt22fcrt4wamvVZy6ubhDklk8gxuT6j+hDP+h65j80Xf5Zz7FHxNZLiUmApqoG0Qqhj+ORvtmG
CAYF8oJl2eOztWRebAsmHQMQvueijV4aZsxLOylilPG4OTHPPhl2HdI2BdeT2km/TvkESlKPNslc
dZBgrmUA4Aq8uNuYioUYPpQaY7TMQTDvEPTQHe8wi0a5pTZi6j77vVVvBkh9uKjddG3hGLSjcOuN
xUNYwvxQorw10sqOYzYg9aUXWJMavR9oGXYpVHSibXaNKLgIpt/GatR2Ziq3EyQGMJuOD7IbD0wU
R8wG0x3tPjpcXrEWrd4eZOEXW3gwD4zMyLmbko/TXPNK6xUN0eNkEgPUdwpybMUVonHlRcb1p04Z
OcpZjGWSqeCIeWCCF/40nJpxGNeh4TzrRl5tPa0jx3GqiZWQxs7GVgTDnUIC6+N3N68JmTCqSzxa
7VMXOivA85sY7+rHGg66AZ3VHDvcDz0Gz3wWW45ubGyKqk5O9rNjl1gTZWwuMC4TvSUumd/220Hk
2krMsfYJudihRhga6SNIZ9Fwig6jkNZoLwTjIXhHVdLTx/d6ruF2bQLYC9OlKwpiaZEbm3761esm
dHTSeU7K7Fszie/RrFtSdqAxvmZFCNNgnTfMdePUJJyrx1mLqmvVG62/0hxUwrRrLn0xIP+FLZyY
mbMfel1bcao3NcsFg0/TYoQOg23Ak7V22io+6gS1W/pwzeuCMSG5ugTchzu7tA9eND7Ne+iNHvXE
qdf49dISRrZpG1TYBcGC2RUF2IxhJm0C/OgpQCozih6fJLgl6p8pXmtpPq51C0rkSCzcBoZludJ0
9Drgh5nsGvU8G8xmX924RTWQrovBy7ZxRlcvA8xuGjpSqw+9yNU6SNInw2WoolMUnXJy5SzAp0PA
AqIwVSzLzOnPluhu5SzpDyq8vqIV+7aYdgZIkXVgBM6xl/3TAJdqQb9RHgudSTT4y6ewYZproqrW
ne5RS/1NmSTeGkX2MKPyoQLK9EDdfu6aFrVs0OJd68p6Ke05LsfDhdW6azPLSCGNLECuwE2EQNeh
y+nmZdUZnqi1Qsh0diMKgKqY/fQCA3BYISBX2deyoYmEAR+/Z19eWYrqyvosfbKam2a02d1humkI
DENR9rGJ9dlB8N0jkm5X+OTT9VGx4LWjRu1ZAttWnLw+eOtiWzsTF8FUMXX1VUfiHryp1ykjQdXr
JDN0y1OXXKhPBTGZa9uDf85ob6YrTeZZEX617F7KOZkeSFi3bmVPirH8PpRsNUYv65Z0V7HvzrQ3
N04LQsyNYOMO6SlK0YbbxOMVE+u3nHdKJQaDqvY9lLM9CWc6xuJJWl96QyULl+hnOKDNhjO4WYSi
4Qht0J4pAjVFYXzGhOoCHHPRTNfusW9wzkChTh4zwB9JoUeHMI6IUiyc7oEgDvRAXv+EUIVjkJWH
TaL32ETboScLGRPowk9557QadBhH5oYWVgX0hv/K/faGwA5rWfXUqSHfM7WUayxA1ifJelGnjn2j
rf3oeG16EbV3LXFg+toYPmfIBBbEpXt7D5gcKmMTsiY2BeeVfpe+7iR9EXQW04lK6S3SYTuE1vAS
15ncCBx7VuRke4kY4ljEm9RRI90OkggbL062ZpZeUfQ1h2BIH7qKnoahuuKQWXA8befR7Dq4Jl7c
nnr6KYtQWUSkj/RLsLikO6aRO80THVCKjM19pvrTqoT2eLTQptngj3xMO7mHWcu3tEtTaQnu4Hbd
df64Mydn0xjDzlJDue8t2D6g2GziFCKyt4eB7UvH1IN0YJinByMiH45JD/PFQxx6tCDC6pwop9xA
+WCgRlpqh7SiywtQOyE64IjN7xAjGDQ9km1MikHyk7AybBjdz538ATmnyrAPK2g9PN5E4cP5BrAv
AiVAoZNpbNV7LoimEex040WkkbcZgN8t6qPmTJ803SjIASAZscu/DLPSrPKQZjrwKMlCrZbSaR5z
Nb3ZGQ5PmxeKm+iSpzqhyvZRg8S20kIfw/gI+kmfyiuNTPxdvfWMzgmE2txRnJKYIWUIr5iW+UoE
rBkUet4aViIQHritbOrEmZPDXeWjAPsAasGLYtKsLPCaaHddrvikZUdAqUhBO5Ula2GzykDJEDhe
9EvPrJt9OSKfRmVFx6M2UX+gejuawbThlGjOBmzlpRnTNMoyapQJYqA5Qf5lYu+7U7kOq+asgaVf
aXb4vZyjyUFf5Rg9MMBkhQlfyYdODd9uk2v259Qpd7k9NOvIrATNl87dpkT1sbOC3Vx78kOUUjOi
x1mNk4xwOkTWse4QNdAvXeslV1zVfMQdfCM9o3luyhmrYnsRlU/IktIbj+S8bcc4vaSZU5+wwU+L
tLagxzryOrUm0GXEUnHd4ctBGxv7nwYbKDPS1AwD2wq1h0FKaXxpdKzzST7PzFPyLoxOY4bZY03r
e6wt9UAfMvG+o83Id5wUD2novUDctdbeRBRfYZPQGMBUt0jqoouAql6VOQTq3EItL+OV1SZHtOf1
0teMz5VZ7afJHQjaIFvCM8EfNLF/ZEUXoLGMfsWuH+oPp2BPMDm4w7CKHrCUhJslIqNx5bS194BQ
nTOzbRiep+Uq67C8eAH6kiBOD9Dm9COL8C70fG+tpnwftTJdjZX3oFnW57IFcDAh9MaHACc0+M7W
xTvqUJSW0SGOJgMBcrtvq1bbmAilfc3uNoBPa6Ty07UfPDTzVTXzFEhVbBRxTwaBeD667c0U1R/d
/FT5yI2yyZqQ6vfJHim2saKEBXiAgGLb+fkLFRBq/LH+xAJY3BqTsx5Sx9kmt2ZTM8LaaT58csum
y1ixpgoW3luNaHdRwVFc1U2ULxt5ciFAr9uORIJQ5BT1Sr4mcXG2IhldCr51XQ7GUcdqAhe72UKN
kExmeiYCkBcbAKjLQAJ3qxTGx4zZzkq14tBM4K+USxZibc/IC8/cBBLlQBdoCVdr64bbWtsEw0T6
LEoGX4qNN0OyhAmRrx7ZaYy6B9lrCEl0xKKlQEWHYsaJ7eo5c0SapBcSwOmtOpumS2wKc+0hA4JT
hvq9yyWSAEcBqq+uHsnxkPd9yHgpJBwB0apX2MryoiQOmzGTYRfjIdVxOqALXrsRtXY6gmSLOhNd
hUIXTuMUSfurT8X4So2165zhCxAWSmIpdlE3z3Pb0jkym5reVErqQJz2z6ij7VtlQZx0uumNYRVJ
MwmKivu9iiINVqZXhAcSYcY33UBuChXzsTC05CkxiF+f/2gwkbu5jLSX93vVb1NCFkhfypL1d+pf
c4UT3eVadzDnmx0Co0UL1PA8af7wamn2qRFWQ4yfc6FKjV4HBtKuH7/5k6NdTF3/ptPGeysUep8g
4Tpy/yWjx2jdeFa8u/9Wpuj56rJpzw165hdrLBaty/rWa7QK28598cKe0aejPYFlcV9YzBNf38O3
yR9HX/aMyDi0JzKhYjm9pE3n7D28mGxQScfxsVuuqxqeLC4M0D5QvID94oYQiCSRIOhf3F5xUYki
aGONuobx9DJ6lfkaGYgm66jMaH5RZ1A8xUvHj+FtJaxbVsd1KdQ74oPSotnUNhBzJ2u5S8Gplzjw
IEczLr4KD6M+K9gn2n0G+NL+oDEhedV1bAFatQBM/jlMEG/aLTmOA63sKAisx1TXPrPCu4ugBLek
tfJSS5trA91eiqXS3BasXxtbndquJmg+zY8EIlek/Ar9zXLZ8uSZ4pJQAYe810BdTO0Bnp2slrjb
OE1dPEFlPhB5pe9lig3VGt1glzmgy+q41N6G6JIb7SsaTO1WwzV8nGrWc8/9rlNfMmemIuSwIAy1
w8Rrs+d4G+1PlGX5Ost6tfOdONl0Ye5uaUSiN6uR/bbsPqeBrRXFN3mVK3tAyqeKbuuHTNIzK9gj
OkCvNLeBC40LY+Ne3Nm5Kr0bsbPMHUKP0QFMwqAEtNsFtGfN3rtmmJY+WF4Ai8Kl0SgtaFNNY+Jv
bBWFCzjUqgYClhd9sKgiczhUckb/GjFU2xw72hCO264PkON2nbsR1AJvXtZuDbP3d2KEuxX0MQ4N
PRrWhBVHb7VjfAjps0c4XXb9KORzjQZvU4F8W8daNazwsSEGs1HGusRdm0j7t9iexufWhi3uyckh
9yXAWJypkPCuwd1zmhZLWBzM19tTGUr03ivE058T0XlXeLeMGrgw7kkweoXfQNQH+3mYVnJ6aJ3u
c6GYzmRldUTwqZ9QPum0yNglVkR4blOAkDgXkFwh8ex2JfaDSPjpueZ85hCGh2R0Oyu01zaL+dcp
Juw061CkWQndTm1A9KRrY7+RNEVewib9IQtDfSsqSkQ3cz+ZDmR35XDmZxIuTVwAWOkDB5RPN33s
UYtpiWZ8QbKwcSpW26afFUeBcJ7N8DqG1qrH5/laC625Rbrg4tvA6CXbCyhAGl6zMnrxSXR7qaaB
REjUJ4M9fqcA8c8kUjXPxJhP7VHLtPI8ug0tC6s42ulgnOBplFlhXF0obhjFytv9RxeTeoFB1kdo
kb/JVM+OvUk3py+wIEVmTkzP7F+CVLwahCXOmPChdTVethFSEXIXpw5kcBe2lNShRg8306KkNpyO
kiz0znnTfMngJg/FB8w8n5AUwby3k2w/1AcDyPqyZrlf+Ql8ySBXezvcji29umBuSw+edavsljFf
ZL91Pq3UobKuetWyFWr6dtOiGupbBul2zTYopsNALRvemAkmxMSJ5y5I5hPe6Q+dK/AJF2vfrh04
teuCgoaEWDIjh/5MJxSF0EiQ04iUwuRS3GF1oOaiHVLQzGq4RgxiTE9uwA6w5KjcIWjnvXaTA+Qf
yps39TbdGhBZrmt+KyJKAduBrhJ75hXTTwuaqgfA2Lf6YS48jcC16b1kw1kbOsL58ocOCDoxFPaw
t4xNvdORcmxlD3S3SNlLuLQmScyy1iTnGrJ/6bs+2SbgEGiQIzxxkgeRSco5ihPbbTip6M+kLoKk
1KhXcax+2EwZzsLgE1UC9QeWLi73E8Iixp5s5NEDO0pH9l3ZZ5Mp9RInLhLzslp2bBOblIJG1+Mv
funv8mqqbyV+wcBjARwifMgRyDiL3YXzkDt5/U05xI1AwfFWbj1mez/sFiwoHvPddB72YAn2EM2s
3dH9ElYdI2udRU1LO3FBNvXaR0ziLiDNnBem19aUf8QQaD1Mhf15oPPujFkBDahhdIA8ZmPJhv3N
BFbXLZasQ+FZtZ15lt0hKLCAdKHykUZ+p10Bi7pAaNzn9h7ZxFLYPQdF/qSXEiKrrVywalZyM4Z2
rdWQoKFh+cRM5ezHpbudQoIMPNinhz4p0j294+yUDqmxje0uvdgep3gyppxPyt8wcaRMk3w3wpML
q9W6ZZWyQ9Ldgj1RTa6CVOooxYRFp0GT4mWiuqBhRUKuSnA8SN0VsplF2njNWcTaPo1Nf6no9S3c
tC3WQzd+o0UPlbojCQvl+o9pzmuCXeety2xWlEf4GaGpbiTpUosS4R27v+iNOh7+Ms7MRRpDgmGT
y0IVM80vxlVl0BFm73DmRDe3mgf+oTbrnTtHmJRgTedomE3kgGlyJxPkNovOZHdrpnevRu6mgBto
dEWFHayoXsJdSKWTTglo5Vz7Bj22KDA01jojVIS317IxcmqPoaWJ2Y9rD6wNTbIyv1ZiVmQj0QaO
AJXGIcRhmUSusw6ibpHTFz+QiLxIOMTZhnXAcmrdvAr6mYy2bXRQNeF4wJHiRm70ETg1QOsrNjgm
SaweQL/XRIo0DEJamCKq+MGWGR+tneIC1Nk0oBm6NWm1j7NJoqgh8MiCFkKmTwiVdg03ZV018aPj
Fj0ZBRtLB6EYQ59j7kC0UpkCSrRiSCvxcA3muQVuc3OHpeQjuNKO7xwIs0ixd6Cd17Y/paTe8CL5
efYfWZveclA+9T/+Zlh/++fQUUe5lmEYCEgNWxeGZfL7n0JH62D+0LyM3X5J8tagaJ024gSzJVmx
sXI28FrGZds5O9Hj7WWPveE6Orfm5tRxpzv9xcsRc8jp+8vcf/vH35TF60G0J0zDtIVtmNL559dT
SDN2UyNjQQFNCqRk/oLRcK+gf5w5ph4917RvhR7HLDtXBopsS6OCK8IMR25h3MtWewWTHx28QXvV
w4Moc5aJzLg2sHkXaMdocGj2zquGL4lHj4AZ2qqO6gflRWeolgmXSUyvnUeEm6vVnyrawGXzg4Pj
c5NDeU3s9EW1/TUd2F0YbXbNHM74NIIT5+mPRK8Pm0gjL9VrPyLmb0HGadkh08VzYmc68fTVm9VY
I6jN+igsOshGeaWlXXK00HhWUA6WduoDcEXYe47tJ81gTxrSeVtVvv1RT187vzawPlB1Wdl4c7OI
1mJlW2vDpCNkFuJRMq/rE9QFbp9CfkuzD6XWHhC6EbCAq2ONTeVxzLO1otopo1GneqFpkSS3dJoE
pr2JNsRMTK+BrShCcIDS2Jc4y2j5DjAEYyyjjGf0HbDXZd6Hr5Y35esQ9xuKk1xSf9VrJ2o5NQuq
GFumO3t2c/ha8MlDQkjGY/0VItY1UWqAL1Tpm87q156dQJ4pWV7laD2gqd8Lv2YTkqLiKch4tlL3
Zo7yrUOAuUksfx9Ysc0Yx4g37Cmesljshd6ACvbiT4rhEVxV2HWzWRczDg00G6K2lOUPOkodjp1s
1WT2xc4HRkKiP1VDQiAs+RRxasf7YV4ZIcovGOv4yz8/vIX+69HtIOU0hHRtQzd19lb/fHSjUfSM
zAm49jrYPhn/8Sqq8REc2Hbw6mLfxrbal1yEE8yH24rUTaAv7aZSwbJIq4/4dx873T1qGm5rvegu
SvdPLcooZopGs1S9B4AG9g0VVLoQzHSXBh1XnJAQAoWPKJvhNPY8WmrjlISX+HnwDWNVdLZctbPz
W2oC46mjqBogpVKSReiDvC8lhpnN/ZP4/zHWz38RY22T+vzf/sd//zr8p/89/y8x1q/h//qfzX8Q
af1P0dfz37xnWBu6+3eOHsMWFnWFoRvyb//Rf68bLuy6+XdDCClsCTTXUC5x2Yxtm+AffzOtvwMn
Vghvidwk5s75I8Pa+TuZJMJ1hamUawse5P8lw5qY7J+u3RqZI0pIRzq/HNU855hPSc4mkItiwRxJ
A33+08fwL9apf14W/nho3tXPy9MQSqNKiqQ/GLI8G461suL4q1b6n/69h+fj/PnhkXhSsGjZgDhV
TYsQCQx0tmuIHPAvzvzfvf5fMr0ZrrgJ7Mj+oI/WmmhJ2id5eiU9zHo/od6Pk3/xAc2v9I91848P
aP5Oflq/3UKLnR7b7sFW7Qk/VIwQCZCWXz6Fw/AXz/G7NzHXED89h0MQQl61vInW9o2NwBCwtipC
ZmVH5tuffxG/O4R+KUOGrIElbNbdIR9JYYliCemJwnnx54/+uzcwJ6//9AbyjpCm0k5J+iZPbu3U
0sESonQ2loAt//wpfvcG5iv/T09BiGMovUm2h1HXDomTroEc/UWtNh/r/+IrVpy+Pz80ithu8OKx
O8D/080d/FS0Iq2hK+um0h6AdUR+FWJ2Ynbjf+/dqF/ejdMiRkvdoD1YJZnEbgOOy8DY9e99HfKX
NwRJvzKbCoN5aZtnmujXzsQmkbTjX7z6X4rb/3tS/FpEysSD7oHl+dCWI+6lIBP0bueoAXtdjdW2
qJqbVRWf6wQ4s9JeGPjvMRvstCj+izPmN0eD+uWKOKAjHrJxoPCaeho34la65o8/P9Dmh/hXR8Mv
V0TTTIuENnyLTSXwv2k1vQQ4yO42k2kdHJC9+6swqivam244/UV5/puLjPjlCxPMwoNJjdUhLb5B
VyHZqKZj8TKWw198Y797gl8+ryaqTbarQ3Vo6ZJrHmGKGgd6hxsty/Z//rn95isRv3xuecGm3gp5
D8qdrnYfHm0GZX/+0L+5vIj5Xf107ttBEY+ebTRMBOxDQW8sle5BT63Dnz/8b165+uXhaWB6KmoK
0p8a7cy+ddFG6sOfP/RvXrn635xdSXOePLP9RVSBkBi2PDN2nHiIM2yo5E3CIBASM/z6e0jdhaPP
QBU7+1kIkLpbUvfpc+bf37y51eIK41puGyrXBf1I05vqkSQNIJAO1ObXn7H0+vPvb54xyhRph1qh
EUGa7mNmjRHkXIDbXR99wXJcbW8CmW+TmEbZhm6Nfl4JNhSEeWCzGjDLuxunhCWXI/9+AUoPsTPF
+AIX1A3If0iwoxlDE712XgTNgRi3NglRC/SXW/zH+mctTZq2YyVu7zvSRIi0uolBOgqUiyhCMyu7
Wx9/4ZMczRskbz1kftDGDcXTDz02kasDOSiDeeAl7f9UTPbgJyuP+x6mGTAUxksRcZBtUBMq05L0
9ZGa6CgHuVrUV1Apa1EVRGfc+tPmoPROgHQ0mx5MdBXXrG5CSGOjhBy34WBa/4FK8M4HI1dvWDfo
3zwDYbe1nS2slaMZeOo1ExDMNrhEXE+Ci4v5xachdSEFvv5BS+NrJt6jVQbpKkxf6gh2KnsINAHN
m2w40EIIcDTjzg3f5UBQNwhYvrpjjQXuJiSuv7Xo3jyvf8DSIzRjbvwOnAIcxjxJF83HzS+F1NJB
Wex5ffylCdJOKyRXowQjfx2i6DV2FyEoNHyiDg2+u8b/m7N6E8HANg0ZBwgwQneBHVK0n8Slu7G2
C1ND5096M3QKCb3JckQVspJ/LMriFaWSC/r4NyLXwsxQzXRkNQ5GGcsqRIHIBX8tVxfwjPDT+rws
xF6mHQvAgIiUDcXG5ErxRcb9F4E2XeB+iwDNqxvPWPgCpp0MqoHzzpA4ykkU5qHKEmYjyDPW339h
8pkWBPu2zyopvSb0u+QeXaNHRdByBz2xfcNrYc/0HbQ0S8Qf0MYXUE+CxGubPVQOmrL3PWD+rjfG
k7hIcUkTgcfnaf2htyzjrKC9dQfiz2nDPpemf/79zSNa8CWgAICitg9wMJSQSckP+15eM01GsgFb
AoH+XH2f8yde98co3XKrJcvUgpqwwPyagCAqZKq+5ON4I1QeIUn+EhvFxnlyyXi0oDYgR2NkkDkP
S9CsQEmNfmsk6AyhG7I+P0ufoAU1MyHVWFQNXLc1PqZZeZ95BWhuyWuL1sX1RywsLtVmSRL0ZqsB
cc0GkRCE549tRq7rQy+8PdVmp/OIVxWCV6ARtNH8Y52rzIIQZeGD7M6d/qw/ZOn9tSlijps3tgMT
smz7O/QfwWRRndeHXlhdWwttZR+VDvdi3BaQBOYQrWudJ9CV7Rtci2lg4kEleZ53Y3pIATMG1V+A
3MdpffSFWbG1qObVbixiCcPBq/9SInWRmWf/7Rt7Xu434WAEu3XWohEszBqcQrzB+VnL5Lg+9tKU
z7+/GdujsZuqHNIDLpoCG9c6jRCHnqZuI97Mn//OsdCep+vN8E4tkZenOabFtZ8g7X7fuwZoXobn
pBrANyY/7PsKLayBNcQapIu74NCWIDrhUB6yDrLs/AwoGK96WH/K0hprnmsQmdZ5xaoQdMR/OnP8
0uff1kdecFxbc1xgzEY5oCAWghZ4RNMciPhaJ3tKRfcxRVPD+kOWXl9z3LguzWZoLDiASKB9lz+P
Xb3vxEM0x+0nn6KTC5EfbaN/KojIIOhAuWX9vRduTURz3DIbpmJA81KYGp+K9Kqa/ph1n4f8VQ3f
OeT71p+yMDtEc+ACxSOIMOJMOMQTgJQdwEmGJK/7Btc8GEeGtnZaBDbwmp0I9Kqqrazb0mtr/lv7
k8H9CiM7M02aAssre1x/Z2tp6Pn3N74rgU1oS+hehR46xAcGfNHoof8aYDM0E6AxH224oGfMD4WN
3hj7rPrpRF3w+Bblxna2EJuI5tVmZ5sxyvA1+CjpcCJVF7ff0YXsl69Ry9zP65+54HpEc2rwsjeu
g67fcILqTwsq8BboVTM2AihrHtcfsfQdmncXNeh6pO+D6TNFqxVUgjscuzoQBe8bXvNrXiPkgd9D
hab63ZQh6z938e/1oRcmx9L82gQcwATFMAhAa7DMU361PeNCIWrs5TtT+Jbm3bQFHliUbhU2irpB
C/xboKrqtP7+CyZsaU6NK2lf1iluYiY6eW4xOBMPnUq7y/roC+s6lwXfOghSvdDr8eeJh7SHE/3O
rO982lkMsOaHvvE+g3RDn5SYehPoGZpDCNMYNvxqaVY0x+aZ25igv1QhCvKXxCofGB83sqZLU6K5
LK9tpx+ko0IkOYNy+sbQNymKT+vzvfTemqta4CxxIWIKen0IbHd2dRGEbOwxS4auuShEnAA2TTEl
KZrEFJhZqkMJpUjTbTcesDQxmpOaLSKWtJkKAds8+AoqFsB6ol1s18yYmp9CNjgHkziMBSyVhyqG
4jVIuPcNrflnimZJkTk2XlwJ+8ktoJUBKoVhY/SFaTE1B7X42LvEowiN1HoYwZ8x2uZLDXnF9Zef
h3nn+GlqHgpuqGSKW6TZ7KEDxW6L/q6foH+2QfYMKBHg/BU66ziIEejGQrz/PczV7EgAomYb1aRC
B60FIALLxB+IQW8M/r79M70+CLHVPEMXIOxfoIe0nKlRotf1iXp/aMecv+dNtKmmKOEt6LfDxrGO
Hq1/KgKht/WxZyN8bxH0cBOpUZVjj2NzbL8KIPZA/CDRRN+92H303Urr7/YEjpYExDrrD1z6GC0I
KfBYOZWXqrCsIBbcpWG+ub4LcQLIjX/maczmAjDF0FZsXtCbg54P844CUIXW/Y2y3/sm5JiaCRUV
pOVa6EKAP/hD49Krk6PLGg1i63OzNLoWh5AmbF20XmC7BQHOEDhuU3wkqKoEVkYMuivYMV8LR31Z
9dHQ1CrsUgNk0n736KJpEORwasOk3l9h5utBqaImA2czlmHKKGgTeH10C5sd98wR2On+XeQKXXSR
XUg4scVdNFZ5QJdDPzQp2o1FeN+KmD///sbbaDuhyyeBtykfAmSqvLml9QAsJeDG4PBa/4ilKdI8
GmkmTroJRx81FCY59lGs0ouYJCjC1x/wviUxf37wm49oi5HQrMAi42J5aNCuqHJ0gNfP66Mvvb7m
w1DodR1QHalwQp+CkwJJqrqNPWdp9jUfjlqZxaOfYUcbbDSNhm754CFpAGne0/q7L82M5sEoFvs9
NNgRpw3ziKTTqYeEcgXW4X3Day48gPSBxGZRhT2rc0ApoCYbEAl+SzXW6e/1ZyxM/wxee7u4IH3I
WJSPMhzHPH6RYuzuIPjIdo6uua8HGZAC3EQqlNz5z2D1o+Ggd2Tfm2vOO04NmiOgwIC6nf9Tpt59
V6FTZd/Ymt+mCfphegaj7AcHetjRQYI4YufYszG9cSeza52SOlhVqQqoaQGRDj46YkMV7XH95RfM
Xsf/+K3IJwOo57C00bPiNUDRFyxsKvU8je0+0/S0mKAaD+T2PiIndPKuUD/9MubepayNL+ufsGSV
WlBI0fAxWiU8F3WLB7CzhCA+20iOLcyOpwUFCARCVdWKkewoijs2kmNJWsC/vbBFF9X6279/GAX2
/98VBnraMSJZVSGUIrl6mAg11bW3hIxADCZAZp7HsUeOMUhpho2vmo3nf49eTAexdFONBmrV4hLJ
wQaHmxk4X8oLaHv3RWkdyQLwdKS4aFQ41sknQ1U/3Gr3aVezJTPLkwT9XlgRz7kSHr+4EBhYX4kF
O9LhKw6Aj6pBFSb00MDTlPRGavtp39CaHTVgVZJ8Eipk6L0K8O8sp7Vxm1l4bU8L/G0s7dzLMSNp
r/70IAA6ZpXdH9ZffMlUtIhvZBl0n+u5MggCN8QgfsgxMTb4PDbMf8HDdHSeBw12n0DHNSzU+AqY
0J2s/MBz+p9l1+xK0DNXi/2ZTYaiQ49TGI1VlgXFlDa3BLKDn9anaGH+dYAj+jsGQMJcRFACInLR
f4Qi/EYBw5qDwDueqkODclrXZTdr5YFl4WiQ8dbWoLUGF4dKk89GOjz3lgw7aT33LEJewt5CWf3N
or/3YG1Pw0GCimlOHaTOcOskPQm0IwM9GYFhKEM7ioPk+1WQoj1AXOcBIHnQc0GCyZn8g10Pd+gc
PkEhFi079dFupgcjRSlJ1JAMFr+ssr437embN7pXkvcg70rQwVmD6xV05ZZ/Xl+V+dDw3gdoGycd
RgbuMmSFoFmMPjQXH3Jv9d+IC9pCapz6bGP/XHrObBVvNuhUEauy5hOp76JfKALrjDAuufA+gJW7
CUDAGAep4Ww4y9LDtJ2OWpFDOxsbKTLdHiDyoPwE88nUYdtrmluN1ng0oGych5fMWgtZyojBAlWZ
KjRUAjlc9bHzjW/ra7MQVBxty2unBk1lLoYeQRooCvc4WOanpo73BVtHC4i5V3UO0vQy9Hj76ufW
I+m24vhCtNJRNkY/2n0TIdfiowWiSquXIqOfjdY7Gv5W5nvpEdopeKjRbmS384EsMhPoffm3rDeP
rU8+NflWMmFhbXWwTU04B1kYQlYzpBeATUErqy7ra7s0tBY4QMvouUODVK8DXjSTlw8dUxvHigWz
YZpLDxOoViDbgttHx9Bz56cgZoM4VxZvuPLSq8+/v3HlxkM1y5/w6hT3bxssUR46yddnZenVNcc1
miaRHniVQigwfKpmvTvZP5QD33cEYJqvenK0yWRjm7Bb83NCTYgS8o3Nc8kcNV8tfdArT10hwzzy
vnd5CcYt9uAN2UtZ0td9k6P5Kzha+4zPV5Cuji422OICKpPrAMWN9fEXPkFHzDNWqiLjFdJC2I7O
aDVsvkd13wQe1L4fPW6mwfpzFuxHbyi0IoaerApbTlKLW9+1Dw6V+07sOmC+sNXUoI9IhqWywQmu
DjFhn+2Iftz35prTzuQ/tj9hE3OYjI8VYVHAY5ed10dfuOHokE0qB6fpEoKIJtuXrlTQHUhOXaou
kJdnAUff9fpzFpxMx2/inGTZIDqWodOK59GLP3JpX0Dq+33f8JoPJ21fJkB6KGBi+C/Q+UBMC4Ra
zLQ3zGfJTDUndluSeXEPM3XT9i5uh6e+60HYA0bdojmtf8KShWrO7IL1DSwaWGdjSE41J8fC+/9m
0sXet/lC8M5562+37ZvgmaG3DsJayPtV4OsC6/VwnzHyaiTGI0jyISYItUSZHpt4HySP6aCwPmr6
hrMRl37kkEXVPoIt7Vp75KQUaLnXp2vhuGVrW7GoW1ZHMcJqxtg1dwyQVKXQU27RoTx99Q3Q7Jp2
elx/1oLx6kgxJyVyMlusvgFeZ+mkT76Zvyjwc68Pv+CDtu7hnIvOT3Fwqa34aPL4a4MD46SaD6BF
fLSgELb+mKWvmH9/YwUxSAQc1qLQlfU+KGXioQ34WPzXu8XOhJgOHUtzI4G2Xg3doQpa4DH7zsBL
t7HeC+5hax4OZsMsnxJgAaeq7FhgmA5vjqAwRMf6+vQsPEBHldhja9jKgUHF0C4LDB8aNTUqnYf1
0Rcmn2jenfti6jjqZaFKoDoDmsZsiJ5m4pf14ZdeXtuma7sHoaBj4PjVj5+tKL4AMvG6a2gdUFJB
DkMAIVmFyOyAhc4GytM77Rta8+HMQ9lmosi6c+RPH9wGTIb4ji2sx0LM1hk7/AHiqYmkEmSkRsAB
hqoa+8mj2TWbqo2tfykIaavaF0kzk8chK96nl3oab1bh3jUJ2JC9HrSClPB7lVj7UmC2tsZJztwp
wmkjNHP7A22H0HXsDetcmCodDAhAlW3kuYepSvI0sJMpJDk/+RUoEiETs7HaSy6grXYEOnmncQcZ
uuB5cdl0sOL6PMZbSYWl4efo+ia8CZop2lCgAdENdnbb4hcur1CnArXyLmMlWpSe3K4xQDYmw3am
aC2KhzQrrutDL736/PubV0ddxWBC+cjBp9ZXO/b/QEHufnRAWrY+/lJ0mH9/M37sjC36N7Afg28D
gsXCAz2mhNzFvtHtf0evzInlo5lVYWcNIap0nwjoA3cNrYPBfENCYi7vMefEuKAL4jcI+L6sD70w
5zoSbKgKB6cSWCOkRCC0kh7A+nLi9saLLziUDgWD3tgk8ibGilrjay3yT15q3qEE+BHVodd9H6At
qmWWfGgI9itUF39xO7n2TXLPiXNeH37BZv62jL+xmQo19Gg0kLn2QRfspPFT7LGNG7E1n5rfOY/+
/f3N2ERligBQOV/GOP/plQ3EArseNKVQ2AiUOUsF8K4FqLp6iLLOOuZjhr5ENZxZS9uNQ9dS+vbv
729ewsI100dnpwpFJy5Vb/yAmsYTioV3mcouFfKfeWl+V7T8MEOnppJ+XZ/XJcvQojjoGwgtOtxU
YvKYRC9lDOJOUGuDvml9/IXDpI4rc2nrW1mHWBKL7sckoOTsRxyCNfV5srP/XEiPbgSVBQcytXDu
g9SVVxL2Bx3FSweW6XpwDoO1lataGl4L526Mvh7fgf2xCMJMBXiSvKfeUhvev7AKOsosEXUFtCYQ
O7OWl1OanzKbX6JW3TlkZzpSx2d5XhIpCxEMyW2zPZLWti+oRshD3sc5hLJpseGoSxOlxYGYQTfH
F6iMIVNzDxkuyMqkN2m0G2WOhThgatE9BVt1aysAX9K0OYDo9jyCEHjdVJeGnsPDGw+MTIg4gz8L
BRRom4/gJHbRIL4+9NKkaAcznOMFmQZYD7R3rq4ojoKyA2cbN6mlF9d8uCAsFtKYl9ZPwbpegKk3
T+k+HgCQDv07Lb6FgCgFIgQaXg+VA5EkZPjWp+V9swfQ+d+hkUPN0eyHevakfId+L0Cu+Z2A7ah7
pTnuIqNJ7WpjBd6fI+pqi0sSxyRDXfo3QRQ4cA08km58xfuLS3XEJtQAmGpLDG2hWciGbPHMvDtu
EmC8H0GpjtlMZEoB/e38WzWQr9B/eBzRwBjErnupY/OVGVm/K4JSHbQW2ZB+j1KYkS+zTw0EJf2p
OnM72nCvv4eN/91mwWn172onvgOcbuQj50bsE0gjbyi/3hc0uh9LcuqS8ZGY9pFH/QcFPbgmmZ4T
lt7RKX6Iauy5mfe4bnQLluDPy/jWzWnekMlCycc1uxNnEPEW0cbQS/Y8P/LN0NjD26is8YUQ0Dj5
9nSXWATMkdary6vjvrfX4p/bpG0OwR0UrFwfQif2+NygvrvTAjQniaFm1vcJLUNpJodcONVTZ2fO
l2jsL+tvv2DLvhYH0TsGDubBlaFhQ+mNjPXR9+L7yBQXBqgAqlmn9efMAeQ9U9MiIjJL6TiCegw0
GUQEvWk1EGcvxzgAlRf076DEVmWQ90yKr1VFo40Qs7D6OuItjSog9LoZ8darkwuyQFwWANZ3wU/b
7Eq+U52xrWmFjP0Waeu+w8c0NlYeyvVsY/kXPMObV+2N+ZZplUZ1jVKf6B37T2JCmyqvICWxc3jN
/y0bbX0uiith1nnF55qif7AECHefY3iaWw+GHPKpQ6G4I1NyhyhvHHmR1hvvvmC4OizNspOeVAw3
vwGpY0MmN56D+zoKqmZEuxrfVZWAcum/C4A0LpTOLWReW7dRn2tp86Oijgmhcx883uuuYf3NIL7j
HDpQTTA7zkTqlyFY2sHl3sr8dQIu4Si4yg5xlNITZEphXgP6Se+BcJUnI6Hsp2G4YBsG3jjIa4ce
3FlwVSYQnQDlYXHgBLJsjRhwYSp8cuoH6DsNpq2OtOt+FzThlxy8nLcKsIcgdab2FZmX+FTkQ2QG
RtIMR9TLB2hXRQk41AWE3Xwjv4MMynSEsgu4TWMQuw7FLBA2puXNqAExMqwWpPfgzTxnVa4OQ95B
HzOvoGrHICmnGt+4gQCvuY60LALQuvhBhQveoe4gr+Sl8X+xN4GfO3Wbi1sZMzl2RY5eV0Bfpk3S
4zS14hCP8msFml7ohxbVA0ny7JS0Q3NA13dyGCQExFBJGgNsauRU2FH+KEBvfEeYWx9rQ5WnwfHb
M/eT16wGq31FqI0FJZDoyOSzKNDyaEKZ6GxC7OhASQvZnKgeAgTh8hfoye0DOFjjY1mOs1oRcy9j
1v0ES/j0FJGog/qtBO+LCxJZW9FfsecBZVD56cMgrfqpgEDAV+jyyMsQl+SDYmZ9FWAxPbjmYIQq
TfkdWoP9S+bRF4i8/YlU5oKJTrZ3EGUH366CNFlpoLtIGlCdgtC5BUplFb0YTA0n6thQrTRoBHVk
EwJTJG2PYwuRoMlEa+e6mS44nI41ZQAix4Qo/5YmA2BB+W+eZz8ip/xosPZrq9yn9ccshDwdkJWB
5l44Lh5DIT+BKqbji40PWDgV6nAsy6Qp0KA4FRrtJbf9A1SVoA2xUWlfGlwLpWxC3TW3hH8rHRmA
GxnEGYHff9s3J1okzbKh97q6hG45QvRhanATssADtTEvSzM+//5mk6FNZORukbk3qswakkAgRJqS
Id8ZQbUDBriIJS2sSYQ9GvwE5DEM07wXablx+/ybbnovdmoHi7qfoKILxZOw5Eb9DHM3Q882yI1C
nA+uVvl3RQlgotW65FuVE/sui93xm6Xa7seYuPJYwVc3JnK+f73zKjq9ZDr0He0R825jVx7qBHJ8
pXUkoDhLhuwwQhRKwepQS9843SxkyaiOvsz9UlQ+x/PaPDC+tA9eHohn8myWgfpmhDYNzH3GrWMw
wZPZdFAJgBQIlNsr9hFilAdUVTembcH+/gfQHFmpg7SEf4PuiPdYMEGekP5jG76zcAbU4cyiRPsx
NHj8W9/+qLqvZvGj8SX0337tck1Xcx4r5lXexdK/NemPuhYQ6dvi41uIKDqgOcog/eFE8/0Yckfk
DgTFUCTfx+OK7eFfn08hdRUbfuXcjJS1pziJ4qeZ3v4KwQa+UY1amHidDm1gruHkrnRuhZElN2Y0
xVUY4AzNVDodnIjuow+iOh7RVwahyCyyWxZFgccg4wVCddXty2LibPfvTPnQeZHJ1LFbJZwTKb87
0cWTW2wIC6avIxJT3/P62mqc21TLIHZ+Ov2fdbNcMB6d7ItGrWmDccq5NbD2I4dKO5UsP7qs3ggJ
C6urgxBdA7kzYVAGA4ouRRcdskze1X393GYb4W1pbuYnv9mWRnvKlBUzBmGJGudtiiaEvgSPw74J
0rbUWDgpZdCLuUHw6SwjaPOg/aSq2dP68EvTo4cFD41VJsfwrezPWXdHZ4h0ix6XXXVlyjT/7bsM
YqKlYLdkBCUvH3Hu9iikj8An4PfR2e9UFEQ5BODXP2fJnMi/a1ERN7NE62O1oZ5zRHtaeTb7Ggwi
jbHVYLc0Y9o5oR4zu+4K+JlJHhv6OY/5zVJPk6j2nUOY5sd9D/QvEy27CfuXUgkEq31o/X1en58F
W9VBijFVmTWlI4M8KQirIdsAzU2Lbl0Ql0bXkrLSNVChaTE6n9z+1ED85WBi19lY26XRtRyDgSR7
TXqY6pCw+7LNvpQT3ZjzpaE1F25oQpO6QJAoS6F+zNpOHfRiMqM+75p2HcAxRQanFcRebw54MIN+
9F+cYavkvvTuWoDgTa/qobPYLQWG9szyVJx74W6duZeOrTrccYJ0b2omBnYt/r2EXKrfWUGKSxzU
pwObf8lUBYUg8Z/nkwCamrcWQlmKGxtb89K3adHDyzvgOQgeTqwUalSdU0J/jfs7DUoLFr5yysyy
PHbr48xLgoJ2FCy/gJP92bXqOiMeGq1ddFpX9CY8FJ6BN4o3mdMWgpCOg8xLSKybZW7eyj4+4UAU
DAXo86FTX+XpTpudLw9vtzV0TvToJzNhV5h1XAwG4p92TYyOeJSQPcoFShA3FWWfJ2U+q2LLYhY2
AB3gWAgI28qkm25pKxGXoZpDJv9Y+GIrxi09YF6RN9Pi2J2Eerg33pLOO/Q+mDbGov1ep97GeWVp
/Pn3N+PzAnqDqkimWzPjCFKRxniC8rwzEPHZxlVjwa10dKOAyDexMxfhqHU+OKI41b65MfSCYerg
xjGRDOXoabghHwVZKXpQSXpAh1TgKXnZYz2Qsvp3hkozTocJzB3QiAVZGqXQ7CIyLnad5mxL237b
TpV1o4zq2jtkQIQTLGgttm8Ps3VMA9RwIX4U4d0jlnw1m/5mV1v6Xu8vqq2jGDqSTklHo+raklm5
yb6iVWzX9mjrRDk+cKqW1XCIjBiPaQb5AZ/5w8Z8v19vsXX8gtnLnKWoF10hDfYjb58Fq28yySH5
Bn3V1D6Y09ZW9r5n2TqMocOCItWZt1eoiYs7H/QRv9Ec6PWBsOqtjsalRZh/f+O9VqMiszFZffUE
IHu9qP+LOrl1uH0/sWnrAAY7BYtfLqG0J7LiwJzXrAe8Lj8i0ZyUP9Z9a2mOtC1x8pQhJqiyXCPf
fU2I8wu9+q8uBbXfvvE1340baUkxYXxrGECADXnYDAjNdgvqtfT6mvM6Ay9LhgTwFZKAcSBbA43E
Mf8p0Fu0y1yJDmkoHEoqs4feTtqD4Zmy7D9oyN8oURcOGTYokZW42ju7VoPoIIfG7qcqlbRGA2t9
A7zkFHfQj2v2sWtBwfZfY40USp0uYHxXL07Tq8kScEq0aqvu9b4rkP+p2UNNG2lFzJRoDTANTMdC
Vht4gKWhtT3SKY0MuRq8uJ/mUAIWwJ05uxAZRCeWMUvoT43NVEP88DvHcbbpgiSNd1k/8bXj7Cyr
miPFXF9z5FoLcY+ijDtsvPjSnGiem5kJl46LsZXpMOgIQ/WtQWVtYwd4P/QQvfqe+a1n2qStr5Vj
cBnkedkhvS/rezcbs5uVJtEHnHaTdmOilj5G82MCOL0n66a+1nZ28WLywba3Eh7vhwiil9p9JtWY
qqG+TnlRHmhTPkTe+KlAwn3fu+uFdlW5IJZp6vrKaXNpuu4YC7Lr5EP0Krth5Th65hgaLSRhDuFn
qMpulCcWZtzTjrUR0s9TZ3eYccNPPkSmk55tiEduvLiPiPK/BQeiV9iziHNgcE1x5abxEMfqK+ia
vsRtR4POs0JSOl9qwb9Cadfb5w160X0qqF9ZSokrSsWzfI4HmcWgYA7fstAlM9Jd2RhFxnIproRk
oajJV7fqz0k2vqzvkwv+phfaC7Dkq4ir+jpCVkwZgTHJO2ssDnhqAKns0/pT/na+vLcu2nacZLVf
K6tQ19gAKCH/NSTVUyzBSgUxnXL0P8TWHXR7jib9HHsv3BIn4FaPUd4eXflzLPi9Z9BjBhGvcbN3
cGleNc8fO4M3FcjhriDvvuDucJax9QjR5X1mrle+JttgFZfTcE0jzzsSy5LnoTS3EFbvX36IXudK
ocSaOBDguBLXuaVW99AO2bE1zFfBtkh1FvxUr3BFkE+3LKLGa1Lb4myqBg1ShrfVHrg0uhYFgDKA
DqodDdfCHZsisAxBoDWWUOfXusEtjT+v+pvjcSLKtMsHrK7B7QO0OE4Qft13MNPrWyW3WqhOYWX7
vJbQo4SwtXHM+MTQiUWrYjqUdWI1L9UIlZigQSfY7/VPWjBYvfo1DaYcXd8crvHwg41RYFSvw7B1
XVwaXNvUJ1HEtOzJcC2htpun3yqVAaKyRWS4NLrm/cZI0fDiYcqazryz+vKKRulHCm6V9ZlZWmzN
ld1xMoomtYYrWphS3FccHvSVvzHtC4PrII+YRiUhdTVcoS+VffYannSBFOgj2djFoVLx/p71P/iO
QiFjy315FUj40BcQMyahN+Ssuc8c0H48965Fspc65mlqByakO2ZB474muRUw5sDkAhxa6qqBfn1s
ihtNchOx2/ZK96lIot6feQLaNKzHoeBBWedd9h3J09a75J5leydAblh7o1bRePdlrURz5iZakk5g
MDDVnwr4gSQwaZOVYLtBTDhOCo1Xhy5HKfbA+9rvLskgc/tjXEujvvhkmMStkRN3PvTSo4eJjcNw
qqwx7ApCX2U5tT/dxKMfkidsOo05BoNpjuUZwtHmf2lilMOBta3tXG10JQOBURUtCCOrVkFceKjs
+DhJYIxA3VPS8hl0nt2faUDZP0j7bAKEyqzbMexprcpftmnFDYZJJlaeWjuV6R2BGrV3V6DtbXxu
uz4un9EpNbZXpHo9cd+OKu8OTpfj6p4otLR+klxG8adoymp+4qVptQce+8IBGbwfmediMEYWzqSy
yXGouTcFuDnLCWI2vfxE3XxsfgN34doQb4uG+EA5V1/qwoqiryCQ676l6Gc1b6TxVHRME+Q+LqnM
cijllU7X/lFdao+fMpN65acebE/erYigdXfkjRD5wW1LzzwMPZsgldo4QpxBX+ygEQfSl9MxjxRl
yP5DgDaQWW+r8zSmVBxSMhgpznJNhqWbbHRWmH1jWchL9K4H5TzHrC5FIeKZL9uvnaOPqY2CBDe3
8ZRB0jw6staZyoNZlslD2XWegIo6yRAyOpD2xmHtyB6y7mMTeUELKRJxBBFL1R2UGpt7xnpGAtWk
0g3iykp/mmg38AMKddz7rEw41LNJQaxnYMzAOBv1adkG1Bc5+OpBMEYPKbilrS/QnHZNTKvs0oOR
CR8fW7sZPY+iAl0/TpOAgrJhmqJDCb51emHcrcmJsdQhoOj2bHgAuLujQ9dV03gYpgSSW43LKhJU
woeN1RABdo6eyf3uZZzcBHrVA1UKInzMr4BoZwk9SadtpquE7is5FAVJsk+izQChQDeU6i6u6LHf
+LxqxYvhqBwMwyQmZn6dLDMvP1qjnwzA/7llVv52U7/yj00JYOEpxQLaB2tAvxbQ7UliBbyM22fL
E9w5eKoc3GMxOk52RulxMiHNHo/sI0t6kJgcOBofpxNA4j349vNK9PlNxLbnng3UPr1QFAYSpJFv
OiiniBR/jzkd+ls9Otw8m1zILyB0fnaUdZoi20c+w6Tqzs27IvnceKDGtHqa/JzMRvKvjfSKXJ6y
ZshLDs7PjuaPkKfNxR8rQffFCXU54kGcHmpFTjg0NvBGgehilogDR9+gBKS6MXsfJYqste6lY9Lu
wnuHsXuvaHgObivuTCeAo9vpc50bRfcxBmY5vqQFL6I/JAbBo8J02EX8q0aHuDpOyOcNB57UHbnD
pTfprjkaILswahjYt1BY6Ni5gLEn3yZecXWPndrLDhQyhN5zWXHsSiXkzMevhu/E6ZPDRSROYzL0
9geIL/n8UrQV4WfWdLyHAHJj53kSjKymyDMwDiQmYGi9fUxxkFGQg8qLAp1xFvLShYTSYmC7lcjv
M/AuAoLhubF9ImhJdo5qAmHuh8ww+h/O/3H2ZTuS69aWv2L4Xb6kSGoArv0gKQblnFlZebLqRahR
1EhR1EDpI+5P9Y/1imN3d1muyGgkcA5QOVEKkpvD3mtog1anqloTBik3uLKjxr/EhX1ygWNdEOAt
EiY8ktkSray/X3NgWgvzWDl9uO5KKGd9gnlfI2Kv9bzhwTIlvs8eMSebgVVWqH63Q3nM3QUUhkTw
MmY+Ny8Vn0gfe9Rzo1ZDmMkPC/AXMpy0lR9UUP8qGnaYCQnrVIwwz4GnR/l1tMVtOHuFSeXKQxhf
aYHgtg0zURg07ScrwrreF7yiCJLSqV8hhVet0TKR4l6U5jveofpKFya/uR3p2kdVBR6gWasHzQBg
A4i/c1aAu6+GIhjXGJdnuiQDjLSrx5pVpLtb8mIdY9gI0j7KslqDGaYCL79trGB7KB210RiSW9Ci
cArzrbdONxwyRT3W1cW0MqoGZ5j3EEXI9S38zSl6b8ZmGa/lVFWRVlSzKESNcYxkZbIwho5wQaCv
53s2aj1lsljnCxujfhzz5qrjS79cs2qYuois/giluLEU4X5mqmoPYVM7S+yKQoSxdAIXkGEkG+wV
UYzeLqyya8JRPfJiyP1PAkIi1B12GqVgZIkL4o3XxubAt7t8VmhFgqe69uEIe0C2Lk1U+hlz0yav
sDqGWalloo3Jg9jjKg9ui8bRmCvrgg7hXrnyyMuV13/q1lEXr/4ilYiw2Ily39G+4Uk4zq5KzFrT
Km5ZWPdPdb4SfQNr0gbnTCgxudEJ3rLclGTNTjJYWVDutKO6Em58fl4k41qNLIWJjwfNPN129w6R
GY0Fd93l4LhFkMWya53yoIGAp5HqHGi78cCbPgms5B2gw522sZpbypNFYAF5mGSj1K5YW0WvlGgy
cVjdunsdxcznGPknShOJvAWNgsFd6thKOLUc62xZSh0Bkjs2t2SZxyluxgkFy6mHXB4w3/PwCuHK
vLhxhrwQt7QLwhEkGAxwnBvgPL9MsPd0ZAK66cQecw9pkAjM05AdrF3F0UBkP/g01MxkEZC/DQH/
sfGKBMp87cH2Gbd3EH4AqiWAeQBL2oD2OCkBxjE/LBl4slE+hOhRkQEa9Ahr+La8ZytoX5hqDSyq
Y0nnuY6nrrfDQQHTKq96HxiBxMOej7237BabYD0rlldYa2JBIZQiF4zZ1IAEBQn4NWk1DKqPYLBg
CfZsWLOklFh806Zv+hlmLxzx5hfDnN2KCeeFCG6WQZ/2iCVcv6BbMXypOjhMPzQo9HsJolT2R180
wwIs/dh117izO+6ud3unihDl9Yv0S1RtBQ6CVcrDIRtvas6W5mHFruz8JINhaywaUZ74wnWDNVBD
iTGiAw+K3eo4E4XpCjXhfrGGqRhvs/4cW9YHMS0yt8AY+8G69zpTFzu6Qgvh3m+AMNxXCjMGyXfa
5XHhgGsE2I8zl0mRtbWIpkxMn7vWlCQpKSn8fV1M3vLklZzxZF3aaorpZAMLsT61FnERQnFiP/p9
UUdynY2zq+FbKq6tLMCyFHA/EUkFk5IwWqSrYGoxjq5NZh1iRHHQajygslfYw42O4I9QDGf2Vqvc
5Ieal+146LphxZxvl2zYUWzjDYRwCyKiLkcJ8FA1tuZJBmOL/BUpCRdS7GoA49hfG/KHmGqcxwtf
zGoHgqZE8tyvdAv9oXlQ134OjgNvSnGN0o9hh7BfdJ4uZdvwj+6SW7iHrPd2QIcoF5J7I1zL7+Yi
zHEbht7ldwaZEoiqtEUH3Y3JuspcD6Cy8X2GJeKOedBgjVZau+TocAiD7FG8qkZYh6ConpQ1GUSC
naz6sBo6hdeu585NFLpDSJNhKddyZ90JBiA4EkiQM3CeanaswEXhDoSX2j8EgwjzqOy4Kg7FktXL
5xqCS4ChroMj7iF9tUygMYQ2hwDTMLupnv22h0BOo4Z9AL1Wfu+43gyhQjMvP3QLn5SoKVbviIuK
wYprqY89rwwd1Uduy4obJnKCFyCU7xsIxktMDGQKk3DqGm9XmbHIYuw0Q7YbOuzCEfivgbufjQyw
wK7c/+FKn0rIZA0Z2ckOq0Rk8tJrYuLLgezEUgIa0ZiQf6qb3vkKM4gVA1n6yoltCOjldVZB0TSZ
xdjf4ChKDiAaYY6vYzXsqsEHf8DPKvXsB0MB3jbRhEYhlb6NeC9BgehGa92rNhv9Z2kgMXAbWAnt
WhrUOrzLceSq6UFiO3Gesg73PAg66enB4/CRiRWn7I9irGoS5VXT3ova4cO3cfVtHgUV97ykwSpN
jignciA7RnSN4DUtdl02QV1WkxVLA3QzB+zKCBkZAYjj6thBrRr3wqatsRROImvSdSxZHVchTkpR
gOPRUwkVXxd0mar6InCQfg1kNYfHVjR9Hdd1N/NDtrjzrRmn/kHNlXIOWN0NtOD80zyb6mn2D7nv
EVyuglLmh0ApWEejAq/FXZWTydyFAgzRPZ3HZXkM+77iX9pcmu8WMfITCT5wcmbMQvDPFpvPsV5Y
0CUmsz49dL0q5xs9+l51YHj98F6QRdxx2zEsisXInojK5i/DWtj2MBk4c0VCIouZBAB90KRF3r3d
V93Y5vvas7iLiHUFcIgUjk/jJQjXOdVrH7SxXxQd/dj2xUpv2WjBvMW9iUkQaDrRxTnUqvMr7Jtw
tsHlhVmVqBooxYjMY97uedVwk/R9E9Z7n7WmuFO5yqoEyAev23m0pNmRQOOjuTUDPW1bwACx66Z3
2fLMOidcUjayhT67udbmu1zMoj8WdWX8HWis3nzAPcL17nGMacOffSHwlnCMoWyJysWu3j0k5pFx
mGu5dh9KUnVfKTSH3M9WewO7dqT2w09qGdSMcyIutLGoSxLuwlxJfuXPBDtrrSCjEiuHzOCVtCsF
SMZpc8ofnNAhX3ChxNW+1boKd6Vpib4Gen8kh9INdbW3JffWEzx31Ecy0qKH/BOInrj4t7SPHSg2
lBEdV4/fUp0ZeVxdq8xdZ3HDx51SNN1+Wat5RHoD7h+QFfLGKoGqS+WkzZCvINIMUv6xrlrbpGNh
S3fjMHY6dj1Du7sAq6SbZIz74sm2xOli7B3DDHm8ph0f/LHUO/yjH6OJeU21z4KChj9xUxPzrvVr
oY8OCaSN9DzR+snihjrjymAzmU419UWFhM3iDHsGCGP4yrCgFlWE7BIOagGkxd1I1gv70UEOrk+1
ctw1bbAQDanntGGxRD5vzARJzLarpgi2y8v8o5wpyKLMlt3TAKLXl5auDMkQaeUaGcHl90nC4vXI
vZx8rEoeurEzkQze73TBvViNWEdQJvRXgFHwqDpRlkz+zoCVFrx0sFdt07oTgAKTgcng4FcwiYwh
JdfylwD6eG7U4fZfJuVCpF+cuFY8NFhWWss/O4OsxNdg1UgeLJMecTMeYOYXj5Vrix0SMVRFtm7E
coF9ei6Zdqpz/JL4xftVZZGp7migVXP0/UZDW5pOsfFdkfSt2z20avUOQcguCUGdSxBuU9m0o4o0
fXe0uHUlgGevUQZbmAvpwd+nTvnWM7MF6zHIQSJMrejkTuq230uOsa5mJ0jekz7lW5EsuBmE0llL
m44Ed8ah3rUy27/d9O/rFHwrkuWFM1JHNJhTECt37sy/lGF+WIl/ly3t69uP+H338//wzYTOTk6K
EI+g/U1Q24Ma3+cixN3NXMrcDgx/44wpWNOJb2QaiDXJx/VCrfLM0G7VscBpHU0xySml9o+2vufc
jRzx8HavnGv79P1fwkDBBhjbXDamK2zlCRYqOs779SJZ5lynn77/S/MlX8CqRaIKU2aenzQE+w+m
D4Z35fP51hGzVqyxTJIxnXvfT9ygqnZsvuScfu7VN5WOegTOtyinMTWi2ju6uc5negG7cK7TN2UO
bBG2CFQ+pVCxOUDeNpWozslpuBBM55rflDkmpnMutJpS3Rjscc038OuvGqpf3p4yZzpmK1qoZ6vr
ZfTGFGSGwzBw3GovKZifWQa27pdBOCEdWGA2Wq6gEym9BZSkl6p/hhZMcKHzz73+JliFLenQI0Of
NkJ0u1nVeVyGuOK9r3NOn+yXCd9oZNELYse0aJ2ntZz3ReV9fV/Tm1D1YZ9kBSnHdFrHK935V8Fa
XxjSMzPmT8/bX9564VBGLwRgXK30H2A/lxS2fJqy9n0L2FbvTHTthJozQmkAf8GKfI9r1MGvL6HG
zr39JlKR/ljs7ODteY/EvO/oI+yavliQ7N/u+HPtb8KVntKdFe3GNBQFjE2DmE04IeS7t1s/N+c3
0doO9SACUOtTx0MG5WMb0kNRQdanvAT/OfP6W4QvSll89cYZS3zhTj0KFB1qTCWKRjjWcVwQPrz9
Oc7E1RbtawckgVU4jmm5wjK9Z/u6veQWeq7pTciWIw/l2mRDGlZdDFWBPcFR8n1vvYnXbGXd4io+
pL3vtS/MN941Ch6Xuv7ci5+G5Je48jztY4tyhhQVNsgPBxxWU0iPXgirc62fvv9L676cSiSSC2yu
JY3rgCG1Vzy+r1vYvzfNUE2c2YxumQfvwEJzA8Pu/dtNn5uOm2hVvKkc2zsmJdUaa0B1OBt23Sgu
BOu5TtkE61pNGWWzxCXoc4Dqr3pns5soReIXhbsaBjp0cmLhl6kds49vd8jvbyJsC+AN/dIHTgcd
UvmvawOtPzPcl3oF0XpNMuOdUq8XPsTvu55t0buM24nIGn2TD6JLMlt0KZkceuymd67FbIvgbSwq
u0vtm7QvxUeu+9tBzp9hQnQJBfF73B7bYnjrrtYEkqhDiuTgUU/TFFWBSEIKMRGn+kCgixYvc3XQ
hL1P+4JtJbZcM7MQRqcmtY2bVmN157N+76vqQjic0cpkW3yvRGK8mPJmSHUg4lb3EEp99hTqXKBn
0fBDR0hU2z4Rp8QPaS899TRv/xNnx7bAX8eyHBeVckj5mCUm9/ZWa1C2+qNZh50ULB0LXE8DfdNm
+sIzz82+TeB7Q9AHZT2YNA+AjGEFiBTX3rK8ayFnWzywAIDAzQYMUwYVH9SXdjDD270doOdefBP7
87LATxJIOsi3uPxInDpLdN8MiV+1a/L2I0472W+G4z8wwE5LR1RbDaxPS3Y1I2n1pQU0W+KaPWl3
x8DS8SKmwVh+X3dtYYcMsB84dag+DZYgqWsDwtL7QFxsizkEAw3xDomhlM2vFHiMzDupolyygvr9
+s62cENigzHvSaDTiYZJ5tnESH1hEM4sxFucNMBFM6RzO0yhNfijsVCJacIh1l75qKU+BE5/Yzm5
kH468zG2wOlm0NwJJpAoWgBp96MevZiU5ft8jtgWO105g228HqFm6p5EwgvmXQCcxAUO7Ll+OsXJ
L+cOCUMfCaQb5o51IgFRuh3jJgak4XkVHLAhGiD7fcllzjsTGacO/OVhkDQxgXV1n4bZlQAndlY5
/FSe4br29HbonXvA5qiTWz1wD+ijlJ2ypMPyh+IPGcrwhPsXIL7nnrBZ+AZUB/sW1ZC0WXiiqd8C
sGOSruu+F/Ol5e/Mvrh104T01TKUPkq0tTYHR/mp5tUe0N82Ktn8vQQ5blmpH89ddglvfm4Gb1fF
mqpi7ThmgddfO115s0zvy4+gqv7vY+7hoiId+HSmqHcAqWGjzDxz++3t8T7z3ltVm6VRAJDUq04b
leevwFtJGIzV5OvbrZ/ZK7ag31DJIAu9TqeC/cxPMErdQU3ikqrpuXffzFXPeCYrSrQ++b1KhgxV
5yEgl3QezrW+madqBLwMmAydalpC4a4GgPiSXuq5pjen8rKXeR7mdZPmjTskAJ/YHYVlZPJ2p587
Q21lZTtIQUOhFJJ8wBtGFkgC6j9NUHHqskMWXtXOVa2/Wlrs+WLelUViW7RvMTeiyIgtoStGAd8G
mmB+acwK4MKFj3Qa0t+cCLZgXwRXhmrV6QH6tRycFNDA67pDucKFIFbTfJh1cDSz+wrPv1vgYKMR
6BUW2Ojtx5+ZxlvBNy4DVrS9I468/oAE5fWwwB85c3dvt35mNnib+JZFs/YTL/zjpMY8rlQ2Hlnm
NE/va32zPS1wbRudjntHwbzIFmFUFj/f1/Lp8/yyF5GhAMKzKKajWepwD8tJClzA3F7olTNL+FZY
CkphvZ+LfDpaPiCPDR8emgGWdZN5dUQ9c1XU98Ml5fFz47sN9cBQMSDtf6xbGMIJXe4hlfroivL5
7Z461/4m3usZsHNon03Hol+eG5ftu9l/QqH5fbxF9h/SUk5jSGfQVyIbAQ221R3wCHUMa6/juz7A
Vl6KlX3HZxtiYq7jlCjHPLl1OES9ri9kWM4cCrYyU00mJ6e2/ngcBnFXuPcQOr/mVMfZfOGUdmYI
tjJTfQNcE6gz09Gpu5iWMjlpHkCZ/8ICde79NzFMpV4c6MiOxxBSp6ROQwood33T+Rde/8wasTW9
HHvaTNxbJrCAy0+1KVNF5gsKUOea3oSxAPqvl2pGoAX6mqKiD6x/8va0+VOU4TfL9lZdqkOR1JVS
T0fWtA9amI+6MjvTnKI5VyeQjfvF0kYm3UlKT9fvVKDYGmGGHJq3ZlTTUa52H9DuXtP1wnJ6bh5t
QnlqKuSmoPmIiUpv3TyvY8mhWir617e77Myyt1WXwrkY2LVxmo6et+wtMJ7j8nkSSHg4ztXsDTvI
jmJiyXfRMNlWbspvSaE0OATH2axxjvsv9BHepZPCtjaYBgwYgcz9dGzzcScV8L9CrzvdA+r6dk+d
GYmtGaYzgUChgVg/8mJ2dkvZXC3V6u0AxPn+vgdsYtpxpwkuMM10XKWTWOd1ar8x6V4IjVN0/SYy
tm6YJBgUKhFofHTKeJgrSODQ3dvvfSZ7slWEykAa0n6Fpkn3vYKuzgrh4ZOYrw6/hebS6fjMgsc3
Z28Qi8hKoDtyLJE2ixqnvc0AgeiJ+NJTcmHXOddHm21ZQxBd9LbFFCpJDJRR4srlwnp95tK+lX4q
Bckniv+PIUBlAes/KD7Fk3PjBu4x5+1uBfX57dE4N003F0NgelABGhBibOV7RRQ0tkX+Rwde6Nvt
nxmIrQNm2ywGdvagb6y5e2eATTb6cfQZzkeXZFXPPeHUh7+c83SrQteo0zAsflLiOlEJA+IDgJH6
EnThTCdtVaHIyEoACzEcDbLJi2VHOpjr0V7iUZ9rfhPJIKqYmgICcLTAXwN0DPLJN49eKoaca/30
/V/6p6chSNFNiS1hvWshlc1JH1nIhL89vudaPwXHL63X7qTcyXHGo+N58cpY5AkbTfMlOaUzi8VW
D4pogJ9Ji1W008LG2vE/gCa4X+j6KJsubWnw7e2Pce45m1gGetqraI6PEYb9Vz9wnsJ5vQVi8aYZ
fTAXuwvnpHNzdbM9+zVxXFXjMZLd0ODRd6dI+7c2+PH2pzjX/CaYa3C1PALDyyNnKprEfS1ei+mq
LS8cxc6M9Rb3NeTSE4PFTApAdzBFf3JBAsPiUpSdWU+3mC/SebI3bTAeM4AnkqBeTNxU/NI19tzL
n0b+l4kqg8qDXTHuCLnnKSjFApa9hveGh8WFNfvc62+i+JRa8Ocerw9niYNdncOMI+Tb43ru3U/f
/+Xdqe+61vc8XD9c/annMhlG4FDhbXBhkT7X/iaIASceYL/DxmPn+GSfB517W3S9hn8BXS/MnTMe
PGwL/wI+NIBgIswAtBlPo5CturuXXThmsaBTnX2oS1oGx67qZ3nwAlfDL0E5muylT3K5z+DfY5PG
66rhqnIqX0ICM7QZRGokf+eRbetVKGrsgxP4/9gL62+jpU/S4A48uMHXdw3jFrgzVQ4Q9Q204dau
+bRydiNaeB2s76x8bYE7k2Jc+i5k1sBLRBqt+wpfxNsZjJz3vf1miVzXRlcBdE6P4K8P0SzzbxUv
d3wmlzaqcwG0eUA2CW9qW0jreCepqqpaMDHKS3e9c41vVt5gIkFfhtC+oeHsRrNw0gqqccnbXXOu
8c26WzS5mApnhmYPGXdzgLrfmoPs9HbjZ65cWwSfl7NRNlmPwGnlYW1B/p689qaHVG5c5tlNcOLB
Zx2/qwl5n3012yL74BxEGiDv/jwUFmNUKDV80WX1Ppl9tjUzLctGVpS0kFnDeKcFiI43+YK4Vtk0
X8j4nlnRtqamYzjD1VtBKFFPHwtouYV5d6jGf22E//VvPvLmH/+Nr7+pbumLXA6bL//xrBr899+n
v/m/v/Pvf/GPww9196X5Yba/9G9/g3b/9dzky/Dl377YtUMxLI/jj355+mHGeviz/fyHOv3m/+8P
//Ljz1ael+7H3//6TY3tcGotL1T713/9KP3+979S4Z7kGf/r1yf868enj/D3v/6v/6l//CUd1Nir
sfvNX/74YgY0w4O/QbLXp4ILuOZRgc1w/vHPn3h/C0QIBpIQEEngJ/FWsHIH+fe/cvE3IeC8BsVw
xqkfntL0Ro1//oj/DVwODiVaQDrC0AMs7v+84cM/r6v/HBb0yb++/gu8cR5U0Q4Gb0P/BHn/v3st
2hEoVOFhhBD42bjbo0y3NG2vnNr72Av6fVzVrSjFM4QSUBn1wZ3NCvxr1myIeSBvXa/8CYx+lhJn
2ecnOH19Ra2q95lsbgZwf6EmkF/l1RUnw7pXU/hoPNdJFgqBCkett/1652fQI8qtmxQKxGLY1T56
oFKCNB8EqSPDEiIAYCALBVi3GOUB2ieHhgcg8PWN3qt2xZnoREpfKFhYBPISB+1aeTTSv2vZyWnH
LDf4vDddVT3ztbkxsFiP4KUEM6ByvPc5B3U/e8jDcLmunfZ6hnVPTdij3yHTuMz8kXQQFaHV3lXV
V/gkXZdLe2Anm4EifFhoAQMkB+IPYdB9aJY8NWXwiYJJS0f+VI3g7IJe0+0kHY99U+URX+TDCK0M
0YBse+KXq/rziivfpNaHJSjKGFCJlBkS98o3EYVKUJSX2TcBa4CshgZCW8jbuSqP2ZDvyOomoJxH
ntceymXduTr/6Iwok5avKket0e+C1G2cL5JCVGSsf5bmFfQE4JBbcJv4XbHme9dhfYrFWUc0Za75
Y4HjMxIODGk97l1lrrpVqhAJdrevBQ2eQY85NpLcAaf6gQBTHlvj3WXcuQJ/H5TQQXxiLeQOaHXj
GkhMOeKLzs1nBxSGRLLiZ2jlT9LKz02x3PvqvoAjzEG6kBJw1n43Sny8koIAaC15KRbc9uj6uW6y
59GDRAiF1DD3/J9ZHnySBXvVbf0TdAWSFEH9DMENYGc/q1J78TIZnI294VtDb6VnyqjpyAzCN41m
Xn7P4cAZ9dVHXDbaCNeBDuoU+9yG90PVfM180Ct70T4YSA9FUGqpo760dxKeOPtBBXflhP2cQ28i
Z8Aywbj5oHKmo8oLFHidgYlKb+lPkiBPSMWNxZSlC2gmSdA6JoLkRIVJspTJCrEeeCmGyahxRiNz
8a2dQxGPbv1IZDsjpeE+hpY/KlvPSbAWn80U3GnmE5xA5YlLBARBDn8Xp24TqaNiGKodhWc3kLAY
R7DTwIqb2R+qOQhTLoeJ7xzTi2iANkwMh65qBznbK3Cjj4Wfr8C0DCTqhi5mTH4Agc8kHim+OzV/
DH3nKl+eOKhi4FXB48tR8mfryJ+9Ln6Mx6Kb3bgTVTJ6EwTNbJCwBr1tcveptm2aAwSEuDqNHNSc
o8HquJbtQ19Uyw4ikF9nQccIkVNA3ICiewp9ExT1Tz90H8UeeKQ2MkQisUnCe6hDpAtwuNGIU0qk
XxQN6yublVCikpDTomKPJQtaB9N0O9Rgi8kWdgjIIt8TcV2WZAchiJcJSluHSTkBomJ5lc/MgFvU
tw455pDGCFpS7b28hRGXfAoBabDwW4S0hWuiXNafm8l/RvpHwklrfoFR0hIPCVlzmTi6fSyOhmci
Km37bCZ1UKL4XoN/nRPvbhIBS6UJjitEZSW81B/84IuXYza0TqujDqeuKO/44+wFJu46NyU+faxU
+X3i8OzIHkudE6R3vSfirz4IdhCpC8BU0/6Li87fLSu5KbkBcyF0Is8HohgkDBSPnz1vAmN90ddt
ac3Oh6siIJjqQS7X2WhuC7GEe0yeB1BM16jvaLu3wBFEui/u/GHZdQt9CfkEH6E8e4YD2ddqBt9/
MgeIjcLbpsRA+Cro4cfWXv05YSCZsSt7/oKt7tGhLa7twVCCNCuv56p7IPN0ix0nZpUPhjtFsd+K
T9ng3UJcx0Z0btMMmhkRFFlkZAasAcKKQ9iWT6BxQvRnvOJZ0UU47cpEDeMPAAdiMAa7XdgEKYFS
kFB4K0e1D5NV806LALbJLTi46kbz6XUtvTsXEzfqIeV7ZMMMl6QJ4haQDDmqQX2wIPxF09AGEMZR
n7VZX3wv3FeW3C3Efclwg4qWGfIY/hBG3tTDLmJooeuDJwQe9GpWBZENbFRFXPII5FQESQ4RIV56
UWcqL2qCuEeaPpG8+eg0c550LYunWZDE4uAa538YAfGmoTVx4Hhj7Dm2AjcQdcBA7Gqn3xly666o
ifdkvM2D+mbtAK304XFgQOujFBRdr/nY5ON3Evp3ekXvEYBWIzE4INqSEboQSxW7yqURs22XjCCw
u8MUVxN8jnv14HTjra4x35kLkW8N5nBcksyB0o5TgJSs7uQCUomaAPvA2UglrB76qAeyL1EGGgBu
05toHoMEd+F7KJXAiJggwigo3OrF8RY3BhU4WaQnE2gPfSwMffI0HPeqEuoyub3T0KuLOcHShROF
P3ef+ia4ofMdN3Jn7PC5gVJDpCb/g57jjE7wZ25aoPD2kKCYEwL2LhJqIFJTp4+JQ5DYZP1PEkAl
xIEPIe39Zz3Da6wrJACn4zJDEcbsM03C1JYfoAJp066TV8zvsKLgr+FKmO1Jtu5x2sZNAqYF4VpH
vu5fQb99pfPwzYPvoT/iXQs2ImhbCHkt7Qe/B+BQrnUR5Xy69yUmQzhZhE/9xynDG0EIGLo53l4Q
6+6cogkSM4E8Qoa9P/EPwRQCY+Y9Z7iinkRVsG23/asexqTC1JVd9oV78mcGun2keNCDxP8oJ/XV
7yagW30RRrWEbIPnpeA/oHy5inQCZT6r1ny3iPbemBogrbX6apm5pSW2rQYM39gNv5gc+WwIFx+8
Fc3KGRN5mNmhlcsLkDk/115+ntTyUfivnc3srm6XF0AEbq0GJqV0ppMwATBs0EyM8nmvZH2DqXaj
GzSKE+YdDrPXlRPhnGR3kHGpYydzX4QPh+3+dURO+hAOAaQ1muNQVS/EWV864xVxN6HbSW2g27Xe
4Rr0vAidAUWwz2hu7r0xuMEO7KfwkYBnLLjah4xgLgL4WSawbCiioBzKnVnNHudkixmioGVCvOAo
quIIVTCamtzEY2i6VAtw7G1QH3k3Hepsza4hUhXRLF92nGEQKCd3ody7izIxBH/lzpViV5CFRDO2
z9hiS2YdDomlOFa5c0Xy7kPYtJ8Dxh/HACRfgNOgLMcjXsm40mGOeTOYGNJ6P7g7JxQ69eDPV3Dt
qb07klGROD4sMW0QwRAkiLHPsIMGGhx14507lF3sOs6OuDhbta74AMmLPHSLSMIPtqqrnzP8GCAZ
dehozaBnMLgQke955BRLPMMb46rL6s/dT4jj50nucrsrOueoiqVPPF0molqbBFk0qCmFHyHt3cfD
yh8r8d1wJQ+Fm7EjMARwF32CBFCMWyk6xMEjZjYkNvOeK7ab+vGeY1+3dYcpRXEqRIIKh8fjwFW6
Tu2HlasHK6rPHQWUCTaiS/6/uTuv5biRLV2/ynkBdMAjcQtThkVTpCiS4g1ClER47/H084HdMSOW
RNX0vpo4N9u2BFQic+Uyv6mEB+HjJZz56/DndWWz85J6fpA6kzRruEqmevaS3TRME0+Czk6aNzia
rqaebL005lOQZRf5khGQE663Tkg/6IePrlGnThZa+8LOno2xeRqS27FsXyzdurdz+1sgRd8per6H
GnpKaTa23txm30a1O5TxyLdNIttD9qhw7JhDHUzFMUvnh1mdtr1INl2GHJYsk+AO/QJXXLMcragH
x2i1zLFN6YdRJnvoJjfBDaLH3yUZxnudY6mMRNYzh9dFvM6ttSFxy3t6RN+lkIDL170PJOsZsnOJ
VJkqOePUPk0jSkNp/tTlwbPCt1+QwnFl5HlcyZofpjQ7hjwCF9L+ogRf4Ag1eTJaDEoTecIs7k5K
QxORu/Ag1VxhutF8G9glW9MYjmrcGYhc2K3DjWsY6fdsCl+Ri9h0Xfh9aXJ+Xg7eTLlVM2JC3SWv
aComDpTaXRexKrUpG+7+UZ+C43quaD06gQkQfkTRj8uhkpwWkTJnV1rBy7BMCMbgAgfkm82bzRfV
WLzI4ah7w4/AjiMvk5LXt8WWsmHfirAhJSAtrWK36K3PGLg76KV9USkNbDeNM7iOhC87l+57Y03P
5fYhlpMDUqR8BpO0o6eB4ihVnLphjvrQyCVRzBSLstnUJFvT/TgXn3ExKb2mBs49mEbg9JqcbORV
lbV4yFQdobu+ibcqmnaJvBuKJbxAuIqiU0me68sRjQVgNKRcSY0PQYu3bkS6Pc1dSjoQOTEa1duY
230H3ABLNET/t0EUj05l25+C0bXbw9BdIiEWep2UHUkIdE+WFbfRmsGxE5JtTZoe0rhHikaND72l
XFcFdhmNbd2HWXEQ0XMXM8XjrF2pZDEsyves07/pNY7Wmr/UlrYlZcq5yXMnFK3wQsgEjqGnt53S
R34lo6k1hfq3tkaCb7393b6dHoyY/T1TDJUiaLwyrS6bwRQ497ZPeVE/WRGJsUgeQibGsdGQMtYI
jiheKSjpsFd3SQpYaWXbh18rlTuOdNkEHWzfjwDCrbhE6TjeJMnIssXDU22tG1kOfTXLLs16eUCP
s5xTw0Na6RmRyHvkOFuXfsc2TbXeo8nt4VP8PU7bp2Ii34NmWLJOkYOI1l2twjGqQ4rwIla5Jg0D
Ha65SX21vY2ZaDjcGbg3xdXDHEym05tkb2jlUg2h1+hge11wHNAJpDbQubcTPbN8C5WcrQRpZbKR
p6urjpGRfCsn1iYwrafJGMdtbKXPYzk/GcgdmkUwI7pbHYcxwFMGKC6ahJ9GW3yFfLLEqKXkLbdK
HK13tBa/LFb2FErFZYaAjjt1hoTW3eQuMVFbdFLphsDknMyKPuWiec1ja6vo0pe5IRB0q2T1grDc
mrGZWvi9rNLnvkVhrdN+NLaierKJYXvehALVaevWCtkvKIG6JSMRslSNT3oVoarhBhNZVBSI+8Xq
ULOr7IfQLEqkYDSUFLPGNYbt8kLS2MQtMkQqCYhhokAy2lXnm1w1Tis6b7GYROlVXjvS2LHH2xQp
TsiBbzd5EZahO5fR5zBQL/LIeDWRg0sGtCmaXq0dHBu3STc/6IUmyOBJKNGuabG+Tj1doPUlFkl3
84F/MGy+YHvcuVRyhots1KMdoYITFiSbc4WkoiT7Vs8VH2W3NJc/UQ9d2LN1r2TKTbekOyY1mZPC
dYlN3YtRTSFuKm5kEQiscDpo7c1kuLnS+7VNPhTLt8IWF4Ok/9Nf/1ct0av4W1O25Wt32vB81yP9
XzROP/yL/g92TjX0CRkq/Llz2v6/T1Xztcvmnzun//zJfzqnivmXbmk08UzD/qcJ+k/nVFH+shVk
HGmM6kKlafnfnVP+Hx15Kf6QrAg8h1b83T+dU/MvDbVwmqkaRQaiCzi7/6vOKZPG/+mbSqqik0YI
6xTGkQZNgsqqVu9tqo1Su88VYvhs00KzvSW0vVBjON9vlET7LPNff1qn3/Rrfzf5WB96guyguOva
3qjKPc2DbaQpkFW6Yz8rn2ueClnJm5L0ZWzi458f91s44Pq8kxFxbxCpkZuS9igKHcbc3Jax6U2L
tkXa4KDCzQkILQjbeYYRnJm8fvQTT4bGedQbsOHxi8/n4RAuNHMQ0OpNwwuCZYsJ0EG2x62CEMeZ
n7iOu373Hdd5yU+T5NYIQ0MSjb030mAbo82vwi2F+kXLEVW+9jjOhicq7q6tLIUPZx66jsF+99B1
bPbTQ1F1lYBi4R08qskLhSBj3OaiRhKT3yw06g7ar2X5GMfnSG0frar2/oFZrSEr3Pf2vsrUr8EQ
+q1uHBDn26aorZa5fGik+aCgPnnmB/4OrrVunJPJpR0rOnOQteju+9INaJcVD2LmVk0wj5AMyzGV
HfLeAycDcayLQui3U/g0Bt0zyKJjiIev1uheGOhnDs5vKRbrC51MO7NsUJpRn8W+BbgKU1lUaNMG
D61qbaJiQaxdeGYBarBKj3Wpn1uG341B16eejEHVYZmjpWNz1fONQssbcarPcmQfMgQrpV7aNq9t
TRNq1fjSW4Q0OV0mF5BxVjzho999OtYpGHp1mraIfZooW4TJEa+Cl5t2G1OSPHJ0D1jsVs1w3gsQ
euO1zmyA9bj+ZoefQlfKUCUEayh7xjUy0zaKa1VLkUzNEgyHubuZJP5nTnEVGmi62p/zQENqdHIy
Alo92wQYxfnzq3ywFd8GXz+dtaEuFFtD+32/yiiuMWzpr2fiSTLCHObMq/XZz/3BsT5VOsoKxZTU
hkI0ya2bpgoOGuV80KfHIGFKV0b+GsNoBB6XMjkXStYT/LuFPolf6VIrsWgGC7qqtZ3JBOtCHMrK
/prr/SGqkT0mpmhz6K8rayfZoWGlsW8+s7q/tTNli6snoUyO5U4wndT2iVl/NinxjCDbVMZ3lW1u
iPucXmDJNkOy7ygZ88GKlgPQ6DPb7IOwdgqhaVLJlpUJf1yltL1C1jwhjuvZsirVyfi+YwT73DgD
kP7wp54ENavSDYtesonLpn4I5uhJQ6yRONIprk5pm5iHogsfkBw8lNPB1CRv6ajn/ryLPzzIJwHM
XCRE7uhH7hGt3A7yseNzG024i1ua5ynSdO0RQcJDLUzv/Nn5aH1P4pewJ6lkDNHtU2rxarQ9TZ62
0qBvbcPEEhF62qLiSHD2AH2wmU+RHXKorELV4YxQwd1IOqMXHVqipheGoT9MLwEE2iFWD4221lf0
rDqEnxEZ//MSfxCyTjEeOYjZTG3Vab+wkWrUSNVerh1mccwlq5c/P+OjPXSK9IjnUbbrEePiNYNb
ZpsWFx2uQHWMMD5mhkZ8XLaX+XBAVd/QUBfMG//Pj/4gDp4CQGap6NO2MpOLQdgHlHMozYdDa0ts
l/lQ8d97ztCfH/XhrzwJSrqWD61mNBg57WmAXGRt81nqot0U98ekDP1Uuhqa7Ggo7FlTPdBqsfdn
nvxBCD5FlKF/r+ZTKAV7JMKPBe5URSVwV9O8iOajjVO9vhwG47Yo78488KMte5JZ6Y3A4E7Ogz1y
xUQdI2AIhP/D+kmdsryLhhlg6B10I2dJQoQarf90jU+iEUW9nel1FezJrpL6ybbDFwFKdF3jNfxF
i98xk57FlVhmp2FYyVE+8+wPwsJbjPrpSu0jVGkNDAT2SlC/rGVIIXAG0IbjGFheHFqHkiyva7Qz
adRHO/ckCklKpHbtUgZ75I/f6isQa9u5uQHu8LZpI1rqZ77mB9vnVGyqoak3zHrPbcpI3yi+BSq5
uRp8LhRlS8pO06O8sMeb/mxFp6yf6zf396nuVGbmCp4lyLXKybgt87WTIrllszhKm3OPHWUdxXKU
mhlKutKUXxb57sxv/aDyOTWhpbU1i7oDblM9VZ/iH1JIJ8ZldB88NlcB4t2J8x8+aA24P20XzZZi
u6hRCJKEjrrxtmvivQHrOAznQy+za2rrYFEENRL8wencY2F8fLC0p1EI2w8ti4m103BYJZmDrNqI
oHaScrXiWi1ftFJ+0DEKctK0uyyi9JBn9k1ON7purotlOiwZept18KXSyktNddsIFWWKmFpLXKnb
qeZGtJtUu6jbTVke5gWh9m3abEhv0FmXOswAepwt1N3MfaUiFyWkERegyQEyCi+pDzBamHomTZFr
q4Ub0T8f77TlMFYvOj1i7vdoOwxbyodC7AAFTNYO5VoL/bDJL3EUY9azNbmL6YjOjLLSJ029HvND
oD8Z+l2v3tvTY6W/dvpDXnxScB/RtoP1OnQ75I0G9KuMjUxJkO7kfKtM60u30aaZtoAcJYh4TJuM
vRHtpGqTqDgxvE0HmKNX6uUgZr7jkEzYs0q7RNNuMIG5T9TmUmMw1wfLNdL1Bxsmfm9rO3MGu4qu
kRYPm5QKdAi9aKivpzndL4n2CZ2PbT/vZXm51sWjZn4eygKl9HmXhYHbErS7Sj8kmbGJ7Hgbiem7
EiaOJeZPdgYOptXEK+Izd3MrPqP6rsCI0zLz3taKq0LLv3V2dLBwGFH00ZERNp1b04+yxgtzfEYi
hMVtyVfm9hsisxu7KlA2b7wqKb4uMmRZEUe3sZiBns3cHPrnPEu2S82UErimI7UFTWMhX2ITes9M
ADl6x8h+RFTselvC6Xlug9c43DX9JrO9bMDMotHGq2idExrNVi6Nhenq6JSjuatDzgRDcRylGMyJ
i1FT96FU+bkKPKyWXdEOzlCNvRPOW8O8qOPsICpxq+BZUHSTX2PBYNcImUfuEhLmI3WHV8sn8Dg3
DNWYHeuAqmQAF8j4W9tgwhREy284kvdd+qilc4j6PTmWxUg/H5K7NB+/VQXd6ELe2EuFQkCPKnJ7
ZWYypL0E6Wxrup5jwUxz+tRXVzVGFaswMBLNjOKs3Lwa5p0qxxdjCBhu0q/62fw0hhbiyJOzpJ2X
yuouwj9lxgunA0c1H+tUYnpq3A7yCKErdYrF3I9yvzWIulqu7PB32uOx4Qa4N5nRMZ9RomfULLr6
kPSpH6lfpCrg/E63UQjSKw6cIAHKoqfxVxSaNzhj0TzvHU1+It+h+rfcIj4qZnzmfvowhuvvA9y0
tE0BTlPZD0F3kFblqfFO2LMHqtcH6HSIKWaD2boJiH8GKJF0ts4Jp3zUojv1sIZWnAkAUCqTFPkY
BfKFMO5XJEoftp+FWZBnUnp3xJ8oO5NIvpFNf3dlnWQeFphE3Wq1YS+03A3C4CrsiCv5sCkT+Vrr
8QVtM1dvO7yxrlujpL/ECCxYbVsZyH2qZ3a0JVwrrL0qQzeokl0Z5INVdP6QwzEOdjii448En0PD
9gqkVmqljg7SqvgiyyQ36M6ovh0YmxH/HagPhANpG5Q5ZlcFEJvW79WZicVtODBou0utHghe7Vr3
+bi4Z660j66Wk2oMc6tGL1XUIut5D11zJ+qBoWbjxxHdmzWzf83xHusCtP7N5QLvrTPPXa+u3y39
aSqkjcjITzI+ymvJR5ZlISPVkG8G6nMUxOBmCJrNc6yw4dZeQ1cd81jFqQ0o4NmOyge1qHkq+aeM
OWIo0qzihCKvIClv1OOd1XG1mkNyBCfmKQFeunTxBP8ZAMWZn//WSPn155unCoAL1g8A/sJ0r0UF
fheHAFqHel/IXzhpjkHGIqbeFwzWhnByp/nYgjKyY0aJpuTI4MmnvVzgJoevoIkFRxd7tqrBF5iv
89r0b6M0/M/ySPNURzDVa9wbMDPbz5Nv3/TXaF88RpFbPNAHOrcZ3kQDf7caJ3mVrujYUxnpKswE
4pAQYElAFMNxC5ao0+9k+7pZUsawYK/U20ZVLkWRQ/LoLlGa2+SjBUoNfaLqGKtXA7A9djEaLXKN
OC9HKGpcgA99rztN9qR17OeXHiOqOgu2rRw6aW0xbDDd1sbIIi08k/YhbqRuOwCYNGSEg0IQI367
Ss4a4AK5hOryPg/92F6wFQT7qX3L8tfQ5ruZMgC7FfyVYjtoOQoo4E7PHdHIqKWitdd9lcZnBWeL
Ub2sDHBM0nzbabOnprKjNrdptwc+rSY3uspMdknJnIkw0uQqRXxZPk5VtylVsRHgcWBWuDWmbHPS
bgr++kY1nCnI/DA3Xbv7UoCKza17nYRQn14s7vF+ac6EjDfhit99rZNsVLJwqkvxANonl4JeLBB2
eZup5hHs7jZMQaKle6P71DNtH/EKm77U0a2RD+6KmpjN3l964aI+eK/34UZkhySkeRmDoiGj1NWL
0Zo/GVg8THXkhk1zpWFf1QPFsrTene1gm6TNjZ1ikB6X3uqWmJsA5gBBqGLwIjF7Gv4V7SpP1mGN
lYZ+PSw7HTxPYhqMjvOL1LZ2qVp7SU6qZkC3rks/iUNfKXBt0i1HJcP9c4h783n93TqdXKY6dHhQ
1UGzN7IvQasCpDKvyAcP8rAwE+52mQBDGNu3aq9/r6T4HicNCHFXKh8uDbNrrUFeyqxvlWavs82T
WbpZzBLQSPq5jfRHNW/3ZtjhgqF6kl4Cf0pdo1jD4xBSwn8x2+YSpsxBSOVOU3E6yb72duHapGdL
mHrTLG1B2/gRu3EupBspq2+q0dyHOLZEdYMgbL9T5mcddCUiQQ7oVN/spqvK6vdzXO3iLsB4ElAX
/w76AAyVuZWj3kse6tW7d+Bjlp+CBJ/JxgAxCr4X9yg53aaG8KZGENP/iVD/ajr9/9ncWbG5pT+e
Oh+/Fl/zrz+Pm9/+wN/DZsmy/gL2ZgshbMVcaTr8XX9PmyWh/SVDxNEURTHgl5orhecfoo79F5uc
eZZsqzpMTHNt6/0zbubvs7G8s21dA44P7lD/V+NmHv/TxW8YXCUWhpYmmELbVpVT+ncZVVAyJ9H5
WAyCSpGfpWR5ba2qdIC6gHssXoAT0/Vap9EyZlolLBo7Yvzy05Id/z6GPxOG3ucfb68hDG53OEiE
Z2P9vT+X9EMVBX1XW50vRtnETEY84e5714ri3IPe/qb/CQP/PMlULQE5SUHzd+1B/dQ8KKohLAwc
0fykrCg/C8G90pHr1c1zZMRXIxBVLpyl3EKQvY5LnbdRuthtVao9Dae0Mgi8VCRAx8dkdqUGV9s/
L8VbS/H0DW0DjoJGDWJqpz2jQPRtWFV95y/QEeb2C9opk5tXdeWncZNjh7tWcKEFv6i5N5rlNeqK
u1ZZHgpt/iHF59jE7ztXf6+XbQkDTVxhmL98mRYoehoMDWidOfa5sfdyUH7Fyuhp6fLYmc1gN2R+
J2y3SkpOyX+fo99sivf9ubdH27aMvSPQCssyTltZ8D1HuehjnL60hcZ2V5b0NZTF1UIVBQe7q3Fd
xaLP1M4IU57koeuDBTM8E5wTRDpFM0+u1n5Ceraw7MYXarsrx3o79PVDWJQ3Fnb0QVTeRH5ojhdD
m91oZnv/51/91jh///15uqlz+k3dXsEm73eoZY5jWrdG4ytJeYNQ/X01isu6BYpti6PQ9e9RvNwF
dvGgSOoVKUxuBsckqh7qRLmyqmazlPWZV3qb6p68kqpi1ycIS4JFWb/UT4cGVzImdTTgEdeR70RH
C7rVVpVTR56aZ0vunrUQxYUuv1Tj6caU+itpTq56GEjLgniOk46B2ycq9VR1r8VXJZm+nXX8gf5l
bse7Qs9uMml6Wb0AO1a8WMBniX+ns/z2Ud/9hpOD37V5NAQhvwG8+4Va2Edb71740ufan2uo+mWt
LFmVVY14Kq8B/+e1MqVcTIkKF80OmwdRznciWy4QptS73agUD0ZtX8ya8l0fcvAKlidjG8ZYQSdR
KpHtzhb7ApO2czv6ty9ly0LhMOnglU7qyzjpMCLvp8bXsRZypn67SNrVXOI7x/Hq1OkuSRG/i4qn
ObWO+kAeHvX3M+yArmq29eDOgJiloXr681Z/Pxn755PYcGFkCKRAq04KDmD3WT7KQ+MviXzXLeVT
rylX8J9uGhhHf37U7860ypEWOo9VDev0ogOPacu10VNSp8CPlaa9rwwU4KqMen+xAmDbCDBm9QAO
uQ4BIZlRBCuQwv/Me/waT4WqAWARiqGZMHdPtofdKAri+W3jY4V+XGmDEbqi93gaSwKnzah56XTr
YojOaVipv38uBq+WwUN16ySq1JK5qAi9NT7219+tqnjG7JaGayRf5X39BHDyZp6qmzEgJ1/xmJ6u
J89EZcXJVJSfzVoojhzR+Jqm5LWNDYqi5kGdjOHc+ryfAf29JwDnsTq60GVxioPrx0DCNBHd9yC0
j4o+vIQK84RyDxclWPupQC5l9XuvmMdQBucdjPJn+EJUDVLoL137bYYCXGhrX906Kmn/Eg+NdO4d
1290esThVXMdylyLgBHeH/EUr75ajYrGn4MSj0JP0+Q7oBJXs9LdV0r1ALRwdiAmPzf5DNPZ8mwz
OhNmtF8zJhCKuiDuQtYWnJ7370D0yGnJhZxoufzWjHjJjxWFbgCK2azbWxz0ak9odYyfO/6kRrEJ
lvwmVMOLzM5jV1+G2yKju1vJA76vibKpFdPJdBptk6S8IrBQYsB7SyIEF5ZVcPQquMEUVHakFCOy
aqu6Pdxmh7625oFQoXDkT6pL6Q+wm890PX4NXjbAS80gN+R3KqfgLxmUXkQPQPGrUf9sKsa0L0O8
Fm0c9cQ8OssgjedysPULvv/C3LwmqbFtwQeGp/N+ddsR38MuyRS/K2FLRJXqx8byNdTmjVRoI7kI
XW51GW9z1Zg8akB7g1U1xDpg1VZTb/8cM97EHU/fZk0FZNMyVGzZT+JkkgR4x6a67GfRcGmVgRuk
8XXagl6PH4s5vIb/ckxwJJ+GEX+MZXCKabpOr3PAlKrakjrJ8dMc2rf5JG6M4UdUpToUzBGCY2Y8
miHZfGP1l6ms4R4Zbru2eclqw3BGaIatGa0sHTfNo28YwO5F3D1F/XQcbHEo0grOT+vjo3GHdNEC
cQxGEu29z1F4U7UsER18qIijGFyzTh/Qx0zpvsyelDZXVL9Ob3XeQL8pyZOHrA6Pf162E7TAm/aA
SpecbaPIHJLTS29JVFUrI0QHo6zPnaxA9xNSeNiblOh6uMklAV+1EnQZ0/B7btbGamZwW/VQLofR
/rcXEEoIvI0AXyxT7gn5pA8R5R3M76pZ/LBeYGoK+2tVQY2J4aM6cZxcjAp8qKUyQkfRjNJbxh6Z
L9H9+POirJnaz1tpfQtdUYSAEIm38KkbQabHSh7LOTz/YMk8DH1fsMVEN6He2lr5UOqu0dTnXBze
kC4nD9Ww4TOBSeKPyrF6f5qmCn9qQ4HbpWTFZ6uByMCUDjKpuGxzAT923JoKfC7T+ibl8x3fjEP0
TenEvYYVt6tkxuzalXRvhdptqsCM/POSvClR/vx6JPrrSedfTIougsz71yuoxVCpmnRfN+FfziEe
4J0hx46qVxe1bY27MTRfdamVt8ti1l5rzPjGx5BjtRZQdi9ubMuWXHM0fwygTQ/NIPwswdbLtoPR
bzX9QjKqL6a2AiUtiqUUFuOGc9Wjt1AFjFoH7tewfKyX7qqPKhixfau7SRfXvqQ53dTTF38RUw3l
TsLGpchjEke9BA4GSzXLcB+OBjxxSp3xXxBFAKg0C/aSrktg9cx7WM1nhcXfNuvJkgk0P/iolmas
i/Z+yZRMghwZ2JofaiVtAhtgCGNMp0C8ocdkTzTGxta6aylOfKHnJhRIXq1mCLgE7baVkCywu3HZ
Teg24No6hk4Q6jKNs31SgH6bwDlulaXCezjQ/aa6yHvYZDNeFA5uCwBqKcND7UcoK/elyCfm4cqD
Uqo/VFF49FW2qXkspaE89DlG5qK6LZuidfIc9yNJjMB15zBZgQHJFkfeb7VpfVISQNnWspmzTRlC
ShnN/lk3JDx4Q7q9qoi9WkhPbT1dL3mETkZi7xL0eKGaCtnLGvOHrSwvbSwl21jYnsy+TutntRpg
SE79AUOK0e1iTfbmRH0M0gm/9TDMHc1OHjtUhvwRXgnBXLbg4M0S0o3Si/FQuL1cFR60mgraln6V
tmLTy9K9XMPJCyXdG4f6Th5yyHOwd/26phmQdJt2EhGjiu6HKXMnRNcwXcM28yPIw54eRl9TBf65
oXz68xlSf01HVA43URYJGVvl7ny/IYxGzss+g8YZlnHjSbE5eGMY3QqE7t2qqHV3ztJHM1o+SVZ1
sO3bqRiFO0tZ5ClSmuDChp4epjKu3uE1PcEcc0vBFAqCuzd2MdBimcZ+QaOVgZCeKv1lwP9w5jf8
mtaZ9OioDgyTIEW19P43FFmRc/ZbxRcSHt1zu/ZNTX3XiPqrXWp3gZh2qxCV12VM8FGrvMXbaTNl
9Ws86SGt3Fujgr2UzokE7AXZF824GKai9cviRzAOj2PRbs688emqWwZJKD1Cm8ai+Wtdbs9QN6eR
3rlkd3z1Qr8Ky/RRjG15aasRkAN1UOASDp6qz7dxzaArCC0gvEn9GQ2RxNTSTR9MuwT7PnJrCMtZ
232xUu3bgJ36Mk763szS0EV/JMMwY/Jl6KVn7sVfLiRYOKgDgWI1V+7LqcvMwP9TxT2tRSLuqwlH
77rWayArKsMEc/lkSPXnCXnq/ZmVO03wuAfX9hrMIG4mm1rj/bc2EtQlwCpNfp7PNyINmCOFSI7A
ww+2VcpGxJsbZwEJy+Cm1LzUFm4+d5tA0reNHLhyP9wkM47UOCmYS/5VkrvHrkxW4jLkQfQ0LptK
O/POp5URr0zXklTf0mUDeaeTGn5i97dF2Mx+m0qaC3sXy7JQ3zNufFJs8Sjim7SdvGKO7HPbbM12
f472PBnJqLfmrK3AXD+5INNZwt5Yiie/M9C7bnCWYHSWP1XfEy2/nXNy8Emkzc5clK+djTVQPW3y
Ln7Ji/FJH3pPMiFHtgacRg4KPVVxHSkhQXTe/fmj/tLbfXtP1VrfUdB7OUXc9rUeGSPx1bdX9Zt2
uFEXeZOM8W3Y0zQtMV+P5YslRKmiRk5pSbinJ+2qrXpm7eaeXi+ychUooILa6lxwWdO792v4ptJF
zUgxs3Yz3284evlNWUzJ6M9t+jrNsnLdmwNoJF1+mOZMvxj7BGpxgIKMEnylBgJgFMAfRiIDUFZt
JLvKIhEv+vIADnJokRhQ8kpxpSirbnXuTLQdw4NhVjdBFTzmkBjPLe4bGez0F6iK0Ek/ZYqR013Q
Q/oZwl4afKa57aBsgnYdjNtFsdGtCqazlr5mEWcjg8q2FfOMqtLSXClNrdwHWbAZ1DTzFw3/8Bbp
y50cdg69l/FQMq/S1WT2CqQhd4YNSKpI/bapFhdtLmbtyk1BJbMftOo7kBy4L132aAJ52S6Mvpws
lZR1fEZxWEd+PCnbSc+mSz0rUU9NK8ltQAfK5QSQNCfbkmusO96WMcnAEsi1fMR93XZKG897Oy4W
cCS2vI01lBES2r9uoJf2to+QT5nH+LIu1MRDjqFzRRj7yGPuuJIvsgVutNkYd/KKGbDmDoiMnn6R
UYjPZHzikTsypPJhsSFNG1nx3TCOJeZErqLmGwvGlqLAEZ+gOejLfRSUt5Y1POXV4GqJplwC+NHc
JcnIoNB26UcEnjX2RIdwWDUlyN2gXUNiqXrZrIweCENGe9GY+2FlX9voDLljpy+eAZSFSY/t51Mt
uXhZwluWgwtbmxK6GPILQPy7SYdyPWWUIYY+HRDYkPamFl3kqriuBvaquaL21aBsboxV7oni0VFD
7uYAzoSvSxGvl5qDj31ovVFBx4U17GIDHJ9T50a+oeFdur1Zxr6izl+RhBNegHDO4W33dP08uBn8
LQD5EMP7qI3dQUHDpzXGjRUW/dOZWLFGy/e7mY1Mo4lbU7eRyTu5AKS5nhMDFUM/LLR7I9S5ZayX
0qqeUVhxJ1P/3jbLnZXIoEjByUnfzjz+NNewZPoKEE0hcVEY2afC+0udCD3NmsGXsh5e96RRtKNT
srNCL7eOeSKbThMZ5SEDoYIcV6VsKkVH+yG2zjiuvfXuTxbCtIQMt1aR1zHkSXDP46UQkZkNvmHP
8TaffWRI9sEwqO5bd6UNZSBIzJ6joUhuzWx8lmcfrrW2V2b++TRnW0l7I2jSu4F/Klu3Vz827U3Z
xRuQH+V13KToPdhvKIRY9QQ6OcgYwNeyjEryYw2n9UCWfrQrL/zvv1hM3bXaf4n0Sd2+ndUx7wjN
WgQGg1xga0+AEbL+coywiGwWc4PD6REwd39t9tswjGu3D4ctWhzTNm4EkV9kpo800h5FNu3WlkIX
ft6hLmvbr4CVbkOL86uvLsxnvvJp52r9ytTZEBPJimXTPAn6FK4Au8Zx8AOlDny96bzCMq5Ls2T7
G7mfqOLVTqJ0p5Wdm4zqq0zn2td7U1zCw0ILLXEyAQ9eGqfOKcb+nOOHxpD312PAYI/qm7dEs/E0
qEcKGoBBwBDgv2g6jyW5kS2JfhHMoMUWyETK0iy5gRW7SAR0ABGQXz8nOTOb102+7malQMQV7sd7
o3cOmZrRpWdooOi82+PmzMlg+E+yngVCiGMU5PZZR/58mNZ1fiXeIS30aD6Ad1keAoopd1jqO/y8
AQKdCr9Lr5LF3MiKH0CbEC9xvPX91tIDdNBGk0TOoA5lDp9pYc9w7DxshNEoU5NqAimJ6xzXpgJ+
sE0HFk5FvI3gG29/tZCN2MoZELmsItFTuZfaivat0JwpkQQpWOa/1+3MZAsiz3ivJFN+3KB12ho0
XiWy52Zs6bBuV/AE7QPQ1Qh/bIW722wcOuOjqMyD7Lr+zobHHTeiXnGhtWCjqo0vTWXsAlPO9z66
LyEc8ehvyFZtQ0JShIapE9K8UlLVUK4ZwBrsLthvkVHuREd9NEf1wZuL7L6v3GMOaaPPovCK5IVh
QD3zyJeQFxCgdfBrQCdOZiKXi61Nwp6nJiAIIXwTPtVYtXYjiqYGgh4gp4tX2D+bQptWW6j6wx84
FU46weVBZMzrtUsG5f/1Q9T8wobdvkQTHUMFqYY013uEbXeLLNwHSOwF8qXuVd7u3IaZYzCAphhR
SgOnGbyT8oY6qfMakZNd6gTZMnJdN29Oa5YhyJ6n+N8fV2LzjtvI/BHeYByERhoO2+tzE5+68tYn
w/b+a5Vad8GydrsRZkgCpnki8LUI99wuCl5Tzpw1V9HevQ3Gur7c7nO3fLeK/jfLmfa1nvwUytOj
gLnyVeGzhe5PMXBq6nrhm2CqO3CWLZq0sd41MJxyd1uvYv2Rq1Q/M+ynzcr2Yc5DFW72f8FUuqkQ
+WUL3fmxsReAFMb8QAvCfNMHJBiCHznBfWyfbqC2m+CU7UD9Zl08p6mvLJGHnRqibcd5+r3eyk01
O953bQcwbYKSBKtKBvGwCftq9TaB4zq7KJVH10DsFHnH561e9/CYwqS0+SwZlPENFAImTfQ208oT
JWmchDmABDH6IBFFFr01sVpn/wrY8rkkSQfvNSKqaGhP/AdBOLGi3jdaL4cm2IFMIn+FQBZEq+F4
GVrzGZH5U+etqNQ2Yn/q6D70C/6cLkRrvJTUFzIpR9/5BQQIklMH7yOvb9yRJrsadutc4GbmSdZn
y69BljuNjBTBfwCRb2yWy3A7W8Pck3x9IDvqBgplGw5gOS2zuVSYN2L/UK2V8bmBTZ2Kig8KxCmr
X1IZ/XH9tDZwHsNobEeBTubB742zO27+2QS7Qlkkrn1nP89R4X7yjNskxKZ9VjUn4aw96PlSnFp/
+mwMuR49u20vi1KHjZIkc/wGcfuWNu2URnnlPfXrklq3zo1PSTwZIezYQBj33sx0iAjlwmaGtEaT
AkOzfTDusZ9HGE+l6/7ql246zVnzMG2q2BuzDaWRI44R5lXU5XwUpnV1ZwuaJS8DINQa3fondGhG
87+/wpHzDlzTOjuKaXsHiTJDBtYGjNSjGc2HzrgfeUCSalvrxxnUZcdp/Mwg6RTCJwqscIYjayLN
ZbhzMm1OqGY8kaAsE6itQ1zcKlypQJJ1YnkkBfOxbfru4K/1cNRIJn25rvf16ie9zhVTqu74rxQD
hJbMJaVg6PbhfmBaDDJrso52e1hdm25EYBTIHfE1GIKxuj4HS4ZmW+FiqECpxXojn1mQEftA2vsr
lsvjRgIuoNkalpeY+7QwkZ2N43dEkjB033XkKgYOSU929W7/4xbZdYqW9ih6y7s4QZRua7fg2Ayb
IwJB/44G1L+zS9u7+6HQ8Ex7u8sDvdyDIV3uc6aV56wy75Tu7DjHaUX4py9eiJ9wrmuzvQ1ZIx7d
iLHbZNbPQMS6XV7PY/rvl6Op83jtG5kuQTvu0C4CFOyWpMBuNKtovKeeBJmzKDN1ud/S3AqDROmL
nu90ToEGfgxXh6TE0LMLSBGh376shAH3FAZZxpCZHBt2R6OBYzzro5RPx6lZqFXt8thsGw6OSfks
UeRTH+RvITbOQz2U7skwMPvkGzNeKh9SoUIoQmJj4ggSWe0m4Bn3tjS+uccOCx0mGkUPULpOmMpl
d0t5CXx6IWjDN8bO1KX05Z9ZOCMnKsdrbzPWkEvVxH2Zm3HoHUx7mFKjzLZL29QUdagmhv7T0xLn
dd9CC3tt1mBIGHXXCXOlhiVh9MIN5e5IQX0GHgywj2aWVUaLXQo1bpyP/U/oW6d/DYo9TU+1eWtp
hmh6aKz6tfMO/9qTmtHUuLbWjnmMe5KaTVQzHbTPO6gLYcXK9J/qfj2EDtVaoZQbLzKnDTYYiK5C
UatbDmhKvycDoIPTk1XdtVLZZdHGvHPZox3URkEzqitLluoaTcWVEJJnHSgrnb0Mvqz10zf5xRpa
TgLPOPrhar0UHvrhaRv1oZ7JIZ/1gkygDH0mt8Wsnedoqo7rRHeFSd+9ndCJlwXWAan4FJdeBXdK
OAjJqxl7z/zXVsq+WYYSt/cuMvO9WA2BOJSInMAngwaHHVb4P9LRXMyyqQAsDkY69/CrTMzRyaa2
LO0DoJwg7TK7lneyad90vn4HdbPF69IFCQQcVmttsPdaGSHptdDsepHHDJVph8wYC66hC7DA6jRn
8natwWPMRhPxmJrFdZn6nTkUbjxNZn8d3OG9zvKLsFheNAx1QTdC3GSeYzWZYgSwJaOhrkbZ0Q/U
YZvKzk4jINB7v7sZ2KiJhirYl+67Fzbq4V8vGaZFpSmKmoFdiLttaej+jI0VU0VHpyzo/9jbuLJ9
xAVC/YFoYfwWUy4udkApaS4Wh6aW9L4KBICXnZTQ7p4VZLNTN8tjy4yc9cR4qAoQUePqlKey3K5T
TdRMFJTPIrTfBzPw434K2qTvu/DYGFUUz2b+kStlPYIktg8Wedr7wVouMxTWfVUNwf2cfXZV7x5t
uvLD6Lz6rdNeXkg483/1xCkUI65KDUiYb+42PLhOtYsabexd+7cCP8Ki40j5wfWtjAK3XTs9QclE
VFybd2NgdC9raP0SBjCJrnJ5PVWzHrvV/aPsojnZFYBqY0Ok7c2jk2AE5vC9dVtBVLAz9G0MXwMY
PXxIUDFuxTbA7S0xF/cqygydQPsE67mIzLfZwwy2+nO3l5SDcSexlUSdayFCOlYGDOV/TyKUrDFm
r1MprIgTXrn5th10ALQZc1nyAm9yQKEIznoHTxcz4BBYXJlFBJp/pmtmvRvm8XnJtxdAAlXaWvVD
nxUtJ7+d2raVtJHcrrh2lngMB+O03Hzj4eDz8FbZuR3rg55WcIUjQhwZVlPq6OjDz3CSwh8ur6Ph
Oye7doHyDb64Irn4CeQ4PyydpF8CA9Y5oJLtdeTmBkcaz+TWH5j9RXeTX0TXfpAPXlg4Fysw/shB
8/oathRDgTZMumOq1jKIwwhnpXPLicxhFGLAGbPqITeBWXL/3uzfK44571MGNUKqyhtS+BB5UszR
pzFXNuJQt3kM/a8eA3DcmbVz2KL8PFbjxe6jMgYIunLodW+L6ebXzVgDTPsb26twxAUzreeVBxI8
65zF1ISMAnojO0bh8NkWYxnztNF1SLlXyEQeOqM+Aonc8975V7aK4V2kik/U+2Ui7Mw/lIFH1gol
ijGx3aaV5BqAip8ODMljTsQ13bbCYu3qc3EBS/j3Dejd9pit+s039G8rn77Axg8ppFtuJNd/cYrn
ceKI6HS1JF1QbsmchyvcTM++Ov4jvd/ASLUWadT8zp3cf1rd0Ikd+hZLZht7zerNKcru0sijiMzo
RbiljX1xfPDR6aWbsk/Wkr32ZQcxuCON7d+PFMncgF1t/1Qb72BbWP0p8JzjmyyUdycI2UmKlanJ
rHk4jFLmLOe4O8O2hky/Ndlu7A/bYEACJwGF+IEhvxTb+Gl0zpZOLeMMs23eQWvfMM1ZmVgKuv0/
anldTkPaDcEBDnCsKOfQ6nnIQssXw+K9FLmzHDuzPQfrNF+MLCiOgBkFpm85NuMlEozjTJdYLT/g
nMRRuV+0mWbrLD/qZFszPAJs5XeQqroE2fJb3QQXUYbR0zo3p74U1t4r2iJZe3Hg0g7uSkY1T+3Q
3m1wxPd4uDipVUGZDqj1SbVI++q13c1ORtvdiSNPlfmUm7l3Do3sY5UlvHXhvLECpYrcyuHUd4y+
pzQIXO9syBzCKf2RPWDHY6dJjDT51P0U9Rd0ut9ZU1UH7c3frtmH8TKoKoXjwqv3GEgaZXhg8gs4
xQNcrsvrLcSq8q32l2Fvl19hGQ6pjBqcpRC+hya/c9G36jrq0q2VX9MwmECrTHWww1vJHBUvDH5+
lxPLrYjvdKPsL995MN2uPlmN1cfNWJdMm6r/fHbK5wVQwrUtlte6WzUr9Tl4UrMAcCKWVGV4/7xl
CZ6XV6aq9rkV1KuBbwF69/+y2dRn5CkqheLd7asc/zIHLXSa7S7wIBwaWqej861KPqXSWR+n0YYh
XZj3WaSfh22g4izxGobyT4/QI3Hzj7GyylNUqOdwwEMz+nmQ9rV+3Hx5gMo6na3uZl9l0hH7evjI
pav2WjnRvlJvrS3FIc/QhbjbE2fDmavBjKvcluCuoP6UNYRtgZVl2V6cNppjJ0CVv2Ld3PXrJGPT
gkmqUbqGvVoPDqG0VsYCXCP4ShZxs3VB4R794kc2+tsVqzjYrE0Sy9IvdK4qdghD3hFSyGVrfoVt
FTB48e4jEn7gRAP46Kfpq7aoonzfOltmxXq+QUlG3McxHN2nCZjLuYgohEbZ3eNPn0/58rsp1Quh
GVZafhZr58UIUan5/QCLfq2fpoJbxlo1rl/w80F5s4Fbv2sd8q40zbFkfkDhXH76mGJo0BoniSyL
KxQqBhmgHSK7EizH+shAbk5bl0EkhL8WZX/0huN5jSFSjcnQezJ2oGbGg+pSdmb4l6UxnkJA5p2d
LyTF1X661eNHu5YLhbjT7UqzfrXDsQU/QbqE/6nH5SMEWv9Ypo7sbrE343gIxuFb9da6r2ioEwT8
0ama8tdmmVNpNBUk74IAh8U6b9IsLgJfVNM6OHmiSJEGEHzlDDzjzu6Zs3iDtSv18BlkBkJ3bcLk
z6r6UsAZr0r1qTsanFwVR0cuuPsHEyH8YuOXYmhHEMKwtwn6SooBc/IQyr3R7Wqr9K9Dl5vJ5FKP
D46fQLgvCwY4k3vkzm3TgYFk6kt7x4X47EyWPjg5Y6zSC86ZWH/V2x8UBsWTBpu8IIXg+exSDAic
RRkXdYgYFN2TyfeYpTfhXhAfMo+MuRqOQF3CUdL6rioIUclamL+Qh5+3cTgUwn2mHf5q/e3q0f4R
YHPfL+bRvOnDfPoWsztIq3rwhvCOPv+htsNr7RSv9s2KSYdUtBJJiKPAhsPR3tk4M+d+mt9at3zO
bda22CZ4inrNwLnIH1mcfhoa8zD2xS+/duyjFR2sDgdvUNX5bvI4FTJ2bq7+MVx9ERghzz01YUyf
8zZU1Aml3yQ2AjwGkDPjW+Yb2VpV6VD0j7PQ0b6bEZgpo1zYVPl/MneVl+FC5Ip6Apr6UVd8l1S2
nLNwCx4zCnOcYmjEexHuu8XP0kX3uMg1hSobs1jnJjj63MsS1iHXTjhmYmsf2V2Hnw6Qh4PS8F0v
fn/w519rv1nHoadqMPpM7wuu+FOzoP/s3HV5rFjtcHVtV8OMxL5hzH7sLfvekNjy5BYl9mpQaI+y
2ik/l3G+nAMru5gNrvaSZbN1UOD2T41NjFxXDwxQt7OXdWZSuYN9mKJiNwdY6114D+7Usi6xjB83
h1BOhsNuBHyQ6Dr4ke3ixGVQvazTulvyVzPMP6DosPJRbAWtofvrCgvEweOykSHfR9c8qMy9s4A7
Lzv/i9HMFoN0fdWZe3Qjzay46fcQwh3+Zq13odOtB3sF0jpwKwg9Nb/s3PkvUNHF8pT9pH16kOZW
yPqV+ftULvx+Nz5UkMuFUOURaYKD8mY+bDPVDSEYb7XDGcrrvBtHUsi9Cn0aiSFR6lRliolrn9Xd
/LaBZI7ZeL8z44qI2qv/LP444fzkMtKWyxGShcOemzHEkUnMpXbLnDCSpnpwlyalTSSSYojE61St
837o5z8eG7pLEJhrKlwkGZvP/LhgCcKK5r2s5LRzgUof4Z/8zaANjHK9g5jhnKug+2tMSOe2Qz3R
aWm3ViS72DXY3XGOdeZdGNaJ+9Kz9m6Qy3fa1Kc6REHTGivrFODSXe9P9x4qrrY4WKv5e3SqIlaC
CiqoO/cyzT9M5rtL3iW2G1IYcQNPdmMkE8AI/h/jWEDEp53ad54E265BMw9DEO5ZUW5x0+FydKU+
h9b8+W+jbUTMoCKxkc3SG7t/Fblk6n5gboWIrcruIxrVM/gIMzX9+ctxgSBE4j2DVxyLZi0IkVIy
IdOsisXgPUXrBi/cIIuFD8Sau2a3NOAe6un3YsgTeQ9VPJGKSMy4iH1Bj9xh0IidkB0EROqA1BYd
y66oeX/nZldAlIg5qnroD/GG94Vtbs9vzyRWMYnaI3zmo/0KZT7stsI+B1C3Y9nIDn1u/moNvK0u
XWq3ck0NfGGYAlXJVi/pML6UgzZ22Lhu4DHrUXTuT87M2sbC43jCoY52UeUGSeAQZDD1vJq8wiUd
roxHMu8bX1pDYz5/2tBnOmJmrXpFjNIuIZVzjSs3f2hQXtUCa45hukOsdVhC+JevgIbqs2Oi12/G
6he3xeNQmgXrtIqlg2PsObGXPeprOkmds85b/MM0mFdFe6vrnH5S/21Vzzs4wIkh8+xSeRPiGaj6
rAXMdKyqbm8x72PB7mN0peGxCHXAjqG4Wt0MXRfuXzSgyCvX22CXUTKQCToq/WUM2twJ0+MD6UYY
7+xhLUcF+zz/VWVtk3okRsDq9i64YPu09ih4zBFzojNANq0lc5VCX33z0O/BzqML7yrM2AqGAXfc
UW2oOcVo7xVBuqxxGgTq/AB27lJOA8OZxPLhF2rZl0393ATQgrasrFPFMWIhYT6pQLz6CKYPhu3W
l7H7pYa+u0M6G+jv1bONa1dUF3eeprPtwltLp5IQBa1eh4WSYSzEuc+83ZxFw9M0tGjvJxqNOmTL
HfDp0N/K0+YMPGOa6V9LsRpyro22kd72w7vJsS5LbXxZkFWPyPu/yy1v2BSwWidnKShK8+R4Y6Kd
fD0N42Du545/G5CMlmAICqQ3+Rz+NDNxRl6eiUMYdN637TnVcSZ4aB90H301u1xxDHaMoqZo6jKb
3agV95aCr73lb1kjHyBz+elCwWvl8mIac4jwoRzYSkNp9LdHI0DPnHd1Df2gy4+e2F4Xh80Gbiwr
GSd9KuaRUO2ODLYKEeaOG/ynngcqU464mc6U2fmA+1nfi67p9rehwWo54XWzPkYG6lBEfY4Qawxu
nIEYXnh3mf6CKdlb6N5fmo5nKZKLG1e2Y9+RVsWy2c1/XH7ucuguvmkAVqJxqqYeiFjROFhu+O+4
HeEmFqBlAlJZncz4Xhzeon50RTqAJEkL9VVF1SX3/KQpZi5pRLljXr9Yeu4TtSzkCuHCdvhWhGgy
hvUWT6KZZoHEe7V9RDEN/lHqy2RrfsZiCSlG0UVdczOSx0139+CGjqsR/LhN93cxEQ5qOt5Gbrtx
gabvMaUmIekEE7rYrf3cpo7onru6pFPPb9Pz7LceeJymKpt3hNMxk2aDdIqemvK2pSEE7862C5sa
wmQVZeGnMluaBBKbGAurrDlUC6U3EwgCb2SLGIl9H5PDYo6bYmxPi08fgC+Mi9big20RZO5kFxG0
gxwxkUEwn6Be4fkjiSGpom93m7MnYSMnlEB6tRFQrgrx0JlGF9uFdpglM5qKws5Ip4YMM+VZ7lkb
loxbElecqLu3DDA+fMHMm5xkTERl5494cWPAMOHFN7K9JAD0glTlzsus/WSs73XPDzAsiLFh4Oh9
OwT9XoQ4WPoRkNW0aJKToGFl3fK4oG2XkTDOC+qAWATZuG/KCuOL4R/NzTZ/2fb0Roev8tF7Gvm2
Z43FF7BjHJ/1c7WPxJphFcv0MdKjuzeb0k1QNA5p6VEicn5ZZMezc2MLF4Hng4iqBbgjh/zWXZYX
XEVF4e5LiZQFH95FUi2H8yLu64myHe5G2llj97rODOMIaE5QSnPWFPUL+3joDmsxU9IT/2SKl97L
P/+dFqAe6J+ysEoMoPUm+UHnvPlUKhhe8sa7GlZ0qge5PBYCHdwS3iIwKtEn0zqQbebAugmEze4y
ZznOKohRVrFvcqQQKujgeDXfhQvTQhooXHnJ35EM63OhxqMHPvthHMTeaDvk2KSAEpnq8438p9Oo
Ry9PNr46bV+D9ncCnZprCYfpe3JTuXqAvuechWuwHG2vhcrbiXddbm8i6roTpdu3a82Ckt86yTXD
d4POnBib4q6dWnEKhtKKLWvQt9ljWltF8LiuzSufqH+XeyMdN+GPs1l9yrK4fe498m3bKnc2yvu9
v3V6p1bDTNqyLi/Z/47QtmbfTsJ9QJCmufGJNOFiqk+G/yW5Ah+cPKfJ9nrv3siL9ubZiOlx1p96
bf5WpPj4Tm8+6EWGd15o8VhVNYud6IaJpR8QN3rVosXFbN3v0CUoohwVDBEKH6XQKZB2D+hQBSzT
qaN8RvzJQ2XP/dH1tw+1cOej1DUWZd3jCC4OrQ6e9MqXwxKtkXCLHrKVF2f2BL6Ug3utZMf5XYav
LVO5wzBSdmWK8Z+TOZJyh0pm9HXAETUneMcoQ5e2JGxsHfcofFOyqFAZQlIqRq6lvNt2+mD6rU6t
ITywnWgfDKKP0qCV92M2ZTTe/s4xqj9tj04rnIt38jyfAzG9rBoeHZvzz1oVj1U73XaCBiq9geFx
NpbvvazeNazwtQ3t3WIXaTEtCP/9NfHXSqQi7629X7CfnQFcFmRtwt6AgOT/XSTMnZm0OGcoX3O3
/+o9RVFVvJtMAblAcTs0OQtXn5er8uXF6lwqm/zmZ8zd70m6H+4tCL53fuu6vhCBxgxlnAVNGeuO
ksw1hi4nc/G9lJOchKTaeZHBBiauUf9xTyMLIQIHDaR5aL2B3WlNaWgGlywKnpvG+zsERRgLLy4q
T1wxvNyPE4vZGrGIpifZG3J46AIqQ2bZVl0cuXejnfAU+JzRTRwmZrFhn+bGepZ59dLO3KhmG/xo
1t7thMzSDpoIfg4yAo3IYsvInvPpniSGInIkWVS6tjj2w7h3gr7jLW9/5bCs9BL8JZ/m3Rz4Zydn
IdPRluMZ4glPKN9vk89q9hVBpPmy21TzIBp/Juen/h1KhYIcT4JQF9PW41kRgMRbdNt61Xc4gZ+L
kSTIDQvKwR8+nLH273RLF6qFtVsqhNF+VI+pKSNzhyzqQBTiCYYMoJibrQUzxRwzxXowkOTEkRrc
xC9yxGXrIa+LxJGAu4UuH5QdPYui85HUWMC7+CybcmxRZU8DTLejU+h+Z7koU6SE1oPndffPc0ES
GDSmnmgpFh3sLFj3M/oinuNVaA8QposiwXPMS2GwL6qrMe4dHlKP+sZFB76txTFq1yupq2Ffnsa6
RQUCPKyl9J5LcA/OgJpHYGGxpv4sJwwiRsfgKmfEbbHOTxqDYsScm2UXWGxH7+abd6UBEuUOnOJk
RgZ8brdBOVkuPA79Phvr93GgTiXCcH/782iAd1E2Zvtx5Ek1M9RQ+ao+Ziov5ROD5AlsdfkEAMpq
M3OXh7zKLfTT0WTxa/GoU8VYgBP5qdk0ECvp4MKrktUh0q0OGGWx/ynJFec0jq4FDbshJD00sx13
2cZkgRgEPXLQTENrpkyTwdgGUrRlt88DGv64bPOJJwA6bFDkwIWYlN5PM6mPEMuRo7x5jsVJlyNp
8P8Wg/HcYxxB0rkyP+41oKT6DzHEfuw8L7oNWGnUHwYghpj+AqlBru9zn1or17mTrteKtisFlfrZ
WksiPOfF8JO6LQ9VPu5VsdmpGQFikBeLrbqszT+FjakODTaRrT3BMW0zPReb/ydYRuYO7XGygiEm
KZMYPpHMw0nSiTOl4khdPE6ODVGRW/dMj/wSD5EPoJV91wQE055fMeO+eKK/h/TEntlEZqbX4m7w
iWKd1va8tZ29B5/1WIwdWp5mZkp8m9Rs22NAWx7DtA0t92vVJHcND7LU9wNAuxLT7c5vaJEy2jBr
I5rMEUfRyLs2o2GZ+KjCtQt2pELdhd42koBA3FBv0Vp7rHKClsMs/OhGlFmdVx3cmrYL6vTTKNEV
scboHkrhq3htRc9JP5/Ltb4rwRqTeeN8VwpK0VjieAA9XhLJA3Sdx6BsTQ43u0qkt7IMVEeSXHlk
Wr7qdTv9KPkaNuy38L+BaStM4oa81U3qERiavYn1dMMUhkjkImM2sE7cUviMjGBm1HgTPTPXDzJ4
oGC4ce7RR1ZHA2sVD7FHazwWLzZV3l6RuZfUPe5btyBJwKZIxzMeMGJdCYOlVh14DUPJ6ckGNaEW
+6oVjEYOHC5qMtuafiKzmPpBsq7t2Nv1JqrtqMbY2eGo4eGtg4OjffvoSTqfygq2k63ZwRXBOv+E
3N3rVD2hR6OUcPo/vmE5HwFIq8TTYvqFoRuUYLBuEAGx8ivKk2GJykQFPUbarv9s+0DelOAyHSp9
7wnv0Su2u1bRtmSopBK0KagWPMp+ezYQAbv/hb7+Qn3/m7YeVJo3Je4qcKKtdMMBacGc41edlb/r
Lt9SHzZNafb7IGdvI3HPUHSRXFRhCLth13z1S1clxarF2zoRjLDpfa74eAO20PMsySl2v9q+POpl
u0Rjf7TD5ZxnAbDPyHsM3O4o0YXfOniVRqNJ9SkZjRXfhR3+JxwumAgplakshAuBhIg3d4csN/Vl
HWbFlw9RI7lXrdszWsl8uoUVrs+o3208kzKwdlmlzjlPLmKcWxTs11RFT3PfvvWLTHyYmpb/a7ht
/3NXPZPehco84AAzAXHHAr04dk6ghN169Vktj0N7m+aj22j8p1kNd8PocVdAAg5l9tvNq30QFLup
4eQcKciIpV0S7jXCjYfX0qRX3Hrz3rAr/7iwAEWqjx6H1e/ZUDXqHXt8bdz2sTfWDzWNqS/Skvcx
Dg3507kmbZ7/bTAsnMnC9aawuJkaWaxKG94x2Y0spkxYG9TzcjmxqBc6+14afSwIIV3liwWK1XD0
l1DWa5FHb3I17tqNre3qXLdSVUcIc8dGYQ2gcaGjV/e9dscr71ZCVFC5q2vzKk3r0DoKneBi/+2J
Itw7sxNuidtYGcZrmKEtU0CNEfI46RsKNSiy5uy39f//LaV++3+/ZuzXwV8idcxemzJdUJbEdmfh
wbQQnzXn1ZcUXFbzy8wh/1R+98fZsDsMYaR3TmS/2wKcttuC7AbhTWU6/yDJ7j+nRaCXKAyaM3GM
kG480xnHVO/06YQOPrQMBNmPGeE5ZNfiFWhXPATjUzg0Z2PCiDdR2CeD8JuLE/W7QGoNOq0n9Nga
I7Jiu98OfKZIc65F62gkinF32G9PUcbtOww9dZOLUjGgkwktr+E6U9PBu7mACgF9tp09m21a/dS4
sAK9W0wMfHB+QJeW6d/v8S86ns2xJfV0Lbc9+R92jHNjZfq58HFpqQ+ofHUMEO+BrOo+DhBRUHsS
wVaGTM3JeEOAqbn7p4ZfLkgxbeAfXRfdE9O2saEnlchGNGHp5sDKeBidx39piophp7atfbtW8q4+
dC65a3rKMJVW/wUNylGPF7CF0zUjLAze3lbs7FG8o2eGtCiKZZeXNDBeYO5pi6td5jcQAxCUJyWN
j4mx2Wk7agj0IzhTl1+9tfClKwrSGEKIwgpAoorWvVNbj478Y6MyxUSyRVJhVvIvxbiVsIjXFP1X
f3ZTdDO/SHbMr7oZ/4e6M1mOG0m77KuU1R4ywAHHsKhNBGKO4ExR0gZGkRTmyTHjIf6X6hfrA0lV
KakyKy2tzbqrFymTUqRIRgAO9/vdey7GmqjXtwIj9Nx6KCVqxoqsPkfw6WTlRKeiCY+k5D6mIbuV
CjMaEXjdrzTCMAXBHwApB7O02PJIksNCjG+mNIJr5ZnhyqygMgRp/cDM+rEbSm2DJ4Ug3hjcIVhw
zOrKlyhVX5Jx+uz05KXbLt3p3J3r3FOz37gdEAI81X0DUKRpo/aWICCDPGG9UbmBFEvnbMndZ8mK
crjJBdz9wW6CeeN68YcoJTcwjtJPJfO5eJbU4oqarEz8hbN4v/C6go2Rwva2cu8orYHhLYCBASss
oa3sQx0PXJRuBRO70N1LWfFUw8BwHAZxU/eet2+iATq0jQXTY2bjq7Qctr1lvHIFuv63cAXSOd2M
5QVl6yjmCYunF2F0DBhNaSFMZtED7HEkwEodjJRP0nbFnBBEB3EjDBDhcWLas4tImrXIND3UTc5V
GUTI3lhPIjOOunGQ7thvIuYSO1NnTu21I1BvPUefCC95adu+puRVLA3Iy5CbJ1HMK1ahGEJx+Gjx
zSeG8cJWYOCF93XhyGvpXeKyCa76SqBRFyeRsZ2WUcmVx9bqRPcpc2dCxOyCslv0GViSqJICDLb1
UDGgqwYaYOn6Dm/Hlg8a2KuyK7e3SZN8EVUB67KL85UVBdOxjnhd2/c4Aifg23j7c5l9yVBH5aTP
W53AtFxlJReuVVabSk0vgVN9Fo1rrwsjwg5guPizcP0WEte42+CKzLyOXXFNO31GuLDq5XODYSSO
5eTjaV66jgjgzfp0seMuXPW4dFe5Gz+bYfEpq4I7ARueWrcCVHSgknv6FRN/bMWz4bChn6jO2HrW
lK0TJ3rDsy02+RzdGrQ/+h3b3q5p9v3stUwb25ZBPoOsOFTR1tLUVhLqwZ/Snzl/+A70vGIM9wy/
L3VrFuvcYPGeLW/ttPXnSfJjaancGvjINovV3rTvqkG9lsGQISezmY1R3BTjD+j2IfvQdZJCcikZ
Lg/SfZ/2ebtRSqeK3O7OnYnruogRHFs2nvHIEzapatpc2mKnj8+MwlGlSzaWk4EYlNgvA6+yYfJm
D9LYMQJpmSGAHkm7DpfbDEssjBb/+gPO2XRTOm239rTxLpJb0pCcdGa/IkhO11Skdo7gHZFZmSC9
E5sZGpvnDDDvuO3mHU56EkX4YysKgnZTFA3HaTamXdQz/0cOIfE3UN4xOjqiFF7YeTkPxVLM27F+
wgmBe8/cNgQo9Lm4kmH14ug1Ngzr1NoANTtj9mBYqEs6F9w0BEiG0dFY5oZLhrTtlzM92Y3LT+CF
j8z5VkkSUSXKGzKG9aEsFsEsd97chuts8Vq2PNBRVNMW12l91ZciXcV1gkwequegi46E6LKNlfF1
EH8XdHWB9th4u5FNUxVu1FaftXiTtdr11GEeoChzU+cZph3Z3PBzkliUpzxlD6jDNGA73qEVjRYq
BAPQTTqGr7rnceyC2Wov4WujOtA9fHbYOhOsmdvV0AwMZSzvuUVfQyMnnIBeVQ+kEEJ6nKFvp2+d
a1d+kcM0zYYZC2F9M6WSaXUeZpthGK+bYHqpSqkdaq80eJZjREmkbm1V0jfrPnJXDuYlhxnpOgym
Ry3L6os71PEWuZduqcHh2RsOx0GONL0QMKHF89zNr1FIRbheypBnfsP+RqbnIZ1wEeQzJ47A0MGp
cAQ0CrjhTOBJvYOqKQaufNTSg5ez7k0cy5F65x3t4P02j+KGzY/6Invn1I69ccSJvJlUqN9rdMc6
Y8oMSncDNB5vvFN2DFM4173briGpG84mnXNT2WwbQBJfjWpxEAz3NRVARwwQOatGXBXhBdD1apZM
nidFfjwAZ2DFTb/FXvwxgbuyNZei8yl77bGVQylnWee1JkPZtbdC4iNRuHtaheAhdKz9Ri+u+tC9
nTVJsMLCAhwUr3F/z6gG3AU4tRbhjuIWXF7d6Bkrl81kM2WfzWY8ZIxBtHNjjR+Fc48P7QlVD3Rv
bjxp1qKa2w1OMFq9nCW2sHgkv/q2ranHbzmeDBdAKMqiAnLAEA+zC2SPBWErrPSglUt6qG5Wikdu
Q0DKTszboVjswllzpvSa+INghBJqYJ0biVWG+z5JvzRavZeKsXMU4KSIxvClY7jp1PnH3AiPMzvW
YHj1HP16OBp2fklt+lO6ur8dvfJcx2x0Yi3+HCfjHZGvE2nJ97arPaXEccDphTotWxa1HbncaqHx
oDT15lc1waKhnl9Lnpbr5gSYg7KNvEb9G5vPI0clK/0SunOzYoIUftYMxDE5YHHBKdfQHe19jKP6
s2O0L1OoXvRRP1pGtLbMkWvDKEF2wgzoQQXHvdhJQUzrKx8pxxo3z2g/fcwbaZfaYwp1pnCNFZ6y
XZ/ppz6i/CEI0hcLCELQdW+wjTZpQp5CMPQKs2M4zA/Caj+Aj2Wkw/yotGgiEVa+1pf4L/sIjnRT
NPlS3rjyNUYMcvLqURdVuyKWcGuEDi+M/hmEFGtDpT6MsbyzkB7a2Z2XlkqqKg0yQA1y4JWHqM5x
J7ZzGkLBQ3d5newcLnt0onFey7G/mzO4pMurr/U8WMKv5cVGsi7KRO6KgPgvODfoR60vFHIxibd4
W9g8jtiz7NlLhIr9eYgrcRcX03s4QVd1Equ9aWPus3H9c/bFWT5kyfWsd9ZJquEuBbd7NTbFsRf4
H2JHO/RKvOaqj7ZyqJilmSUbdZqAV7VkiEXxSZCHs0+bU4CMb9/x4CGfVLj39UQBTpQhVkVtcy3M
rmbUUuFWnpvd1/CGliyolVLeN4VrHwhwof2pYlyl/ez4Wg6GtR3be4t61n1iuTECU1uhYN8ZASLm
VwPOqHlvRq31OwbTwVIxfcvQPtiMQxHyvEJkWUYdVFbHO5cBZGk0xr5IPZLnBfH2WNej3aMRR+6+
XZz8xRjzwZOT+QKb39ZzQwv4R/xZoNetmyRIWEwowhxnJBSrxP89Bgw+XBHfTfSV74sS6LXSvY3W
J9rGQ7uiM4F8WE1I/utSM1TuvLd5L1ed5KAfc2w6sV8U7OxisT1KwVAiUY2zdTqN5Io2NFwL7rbW
nDVt6f041S9pn23dJH8ONDBTbchOQh9n0O3I6mvX4JHdWfFwMDL8bYMa15byJu7yFF0mDXlARl6y
qQtLbNrBfMgY2q3cLi45jgLKqbSRmRUxN0FL+c7Rio1HxpDVuXkMTDS8mGnoxhgtKsCwzvznMK/1
7wSHBRuJvcV2bH0B//1McBg0kyCPLurNYCc98rw4mgO1KDyeV4MTfgp6YF7SOQeGe5/nReTndvw2
5haxVEWKEYXwMcnSK2ST7fJfoLGaZPNTpSn7ogYMm2HPqS0O7pCcDipCN8fwvukbfdEp48+dqoj5
lKlG+oRjXGuH9gb9w15mQ5ZFF44rbvBQyBW4vEdjSMpjw4R7lcZFtOtYvPmXQIALHGv/+WX5CmT8
OT8uHYvcG4qtSdTK+OVlsXBpB4O5eNl6V9tnZaHwzVecf8pdg+0hr/QvsxxCX+IG8Ob8CtGb/W/e
5tveyZ4qu+TKKJH6S+BOdrowQqJqnQ+HKItvlSM+DVoJ4QrTHRomXEesF6FUIBXxdZuFUyLH21/S
iup6qePooZCyHl/dhXtQELPUyoZWhwqsUq/+JNz979lu6UDNxongWfzYv3YLmnpRhzPxhU1n2VfG
XDLzdcPnLnMJV+FgWtUN38N/fq1J5P9bXJtJogn8e8nr2679C7XAkbMm3GWEEnZ3uareep3Q5FQ/
sqoP65zsAaQFuoT6OxVQZ8F0hmpYNi1jkYstZV9sF0dfA121soTL0pjHvkajgi7zY6+3GJV0v1Ti
Tavthv6U5AK1j2SDpQJOkP2Z3eKMxm5exxn1n4HTb1vHHO/KaN61M0uwXuMhDNPPYVrtpMeMmN1x
s3WmD2SmPoqcaeLEzm6lO5RTeTMnar1tcwRdVQOMIusOqZ8A0WiMvmyD97RrnUfXy89h/eiatbOq
XfMehixhKm8LwXBeyT7qGOFXd8yaPCq3zmlh3tauc+o6IpDqCX9Mswk8PE3TiOjBFoTKs/I1YYZL
GoXYNWkrdqQtBVKj9gk1IBEVA8oSbcQOruvcPFHwF6yQU/oN4a9rZ9CuFqsVeO70UIoRyH9sO+er
YHa897a6MFLoyNU04bYpk30eG5xgyuKjJkllF53unjTracwazteIl5472uuIKoTemmC6TO0zBtLm
Uanz12vm/xqQ/6dG+d1befWcvzW/1s7/F7bFO7prmxYYsn8Rx/3n9vlvb0ULnHP5If7x9//1P9lb
87f98+cSO8OPAP9/fe73xniLxnjdlRCuicg5+lL2/L0x3pLvYGKD66Zo0YSMBKAL92cb/ePvlvmO
ADjPQ4+FTTfkwtVoyu77X5m2zr8ISxspDRPcX0H4/0xwABPv2cw4PTDKcESEof/CmJiwEWei0NWj
HdScZfRTbvFQb2y/1DufT96mebVLyulPuCGG9TN87NsX9mg1EO5C0AIL/vPzEBle1G1rto/I00ME
KQLqoDspTtLRNiZeq2UNK4qRY+9qUMULHFBZ4yMW9uyITfyRDafL3JRrwONgPlg7rOZojcACo/xT
Mk+biIaLQvR3CdpNljC/C9g7MCmvRrxr9syu7LORy92UF2s7lLd5lj6U1WcsQFu7zs8YvBgi2Q/J
1F96oz5rBDJ1E4/+WB7swvZ1D/MnPnczsT8yOPjkxHfS8h70VndW+DpAC3s4q4rkHFnVTm+yKw+S
+WTFz300g8EpjZe6M6975T6EOQFFVX2Mw/akSKQ2fCACgW/B8iRPZPc3uR49RQWSFi7JiXZJW413
vY0QWfQVar5yr4bMAUjNE3Iad8sXbFp16AdU7kYbDqlyrwcP24WDQuGTaz7AlKF3xWKUdnbYUmtY
Hjtig2OnHRNKuVthW5sx9iBsYHjRg5e8GhyogTQDjvOhGIp9oSWvOAzateHoN0HG1pftme8M1QeP
vek8p5/g+U4YYsiQRGszG9/rI0rH3BNINx5J4NwgLjkVZ2jHxLnS8gyUuXuq1DnW2mOhULyD1Heg
biJpUMX4qBEErig3Lqz8bLga0dAcUtRV6u0osllldvcn2zUI4j89K79en0J3dFtK1+Lm+HW/Vjd1
3o2Gph6HQZKX9vVRnrBcbL162tSxvLWG9AsBT9MG85DED71NwtVDb1E42jLnKu7B5km8bylFrK2D
zK0d2c8/zXHzARLC+6zldS4RUjW5x5joF9SiNuFbZPS+jK29k4vbxHN40FYUyHmHqcYcm5fZVeQc
umaAFSz57eecI0EUcYEl9jlrUKtkxCvX+Sapv47emBrxh7xlBCEl3czcTOUCv5T9dVO3h4Lz62h0
d9DoqOkxcX255ka5Abbv+maJKmQZccKIKzHKPjnETtJM0iQw9OvlYRyRxx965NGOqQgzRr+bqo+Z
VMe5T68cIfctu8lsTvaenUPEcM44C69DSC9VXd97YcAASjsFRnwz99e4NPbMgB57FW6NFlhgkN84
3MLMfq5SobaONV768MVyuPbz/IbDnq8iJCMv9WswHJXRbs0sJ6jXHbkbztEcHH9Y2W++7Uf/VnT5
TRkXbfOPv//+5cDWiTWaPbxpy1/2qXCGFQ5bm0es7j1UtvdAtIcB6qadCMN26sNsZK9lz1JmjNfx
KCHKJJd2wEiiyruAw5tVrAM5Qv2rd6pOzoA+N3oZbqm9WAkmfpVkWFtUN3agPVhT58eZc65mKitN
Xn69AKYQkxWEjFHXBznKneX0l3wsDhOT3tYZNlkNlL+wNwGrN/7MdWRanJ0tP3GmUxB9St1rtsq7
IFNHYns+JqjPYmuN+gmL7H4cuw96lPh1MbxXbuJXncn3R6knFEcb23tKeg1WJLEeFldGJJMutj1B
hRopnQ5Y3o7qpu+LfTINlzjt13itzoXO6JSlsmwLEs3NJTQJ6qOEJQ2uBAceDSRjANlrN7pJjOGS
e2JXVNG8brFS1Qp0Z8d1yoQrqt/jt7kOhmpfpq+eS5hMYqkYHQ4qLwqamim0I+/NsWMna4zaRaHz
Rqh7kLcPFamhJNBu/vO1sOwCfmB/fVsZMAuwZxeU6RhfYaY/1Fkkjp3bMq6aRzvM9qX9oWtZrpjQ
gMZfN4ReTa3Zmijo3iD37JYZBzS7zAluKoeDc1LtWg2oIYaSdLmCqGRCmztUkOnZEevtcdSoHlUC
6jRzdOBUGLy3yrL2gW2R1bb2hnrqYYdCbB/L7omOmwNnq0ei0S/LDSZYDEIeYURK1sHkHdjKHhzz
SSHU/udX4efzy7cXwdTZtrg6HMylR+hvP/ZUWJmoHRuV97EQ1uOyHpp85UF0PlN87EJB8mcL8u9+
QeoXTG5Bmu1/bWDoNWVqcF7bR6tsjzIvt87K8UnxQ9w7tbV8DJyBoLk8K3Q9YJc4lp68QW1tsodG
H5BUDYo/YY8u27OfLgRTshK4lmt4BpozJ7mfXwNT0g9nDv3wONglBcX1QWO0G7P4zLa1rwv73Lv4
Fyr2VBncT8fawxzxm+J+aCXeGLnNuRWBkaxa7UkteSk3hh3rnYpg0zJGD8NXVoFNhHMdDPmHsSA1
WITATvCk9sWh9LoLue4bZrM8SFwI8+rJmsNTX0uSYOLRShRPZhQwjmt4t5/yLrnK6S6JAJCozDyr
2t4y4H3NcwpqwNK6U3fRM+nTnpJI97lhZyJsBHi4kDXbQYxum3I2oEapHhVqwi1aUEEy0gXsBshu
fOyqDqqPYW7eWnwQXnGeNkJ7ALlxHk0kVco6/uSaWK6x37QDB+CYjZ5i6iZiFSVYv3bIV0ZgxRH0
6kdbM/dqsHZmFnx7j//S+ecSvygm4F/aX88tPx1u/vCj/htPN8Jj68Yj7I9PNw9xzqDx/NYsiPhv
x57D6z/+Tl/Et8/8frYRzjtEDMOg4omSMnsBwH0/2wjrnU5zGYsP7w9gQFbR72cbzX1Htw1MOymI
AEuwtJyIvh9uNO8dPV5QOribOBExhHX+yunGED9fIy4FZbZjCUva/Fsu4seyzfthsR657a22qrNT
2ObD0Ss6uUtsbV04sXZXSDaw2dQ/OYSxVm2tk77NY3TXMT8YoFdmxlFz8iwJs1RTEl8PkUa56FC9
Yf+AtFTbxck1o8ZX3dFkazR23tZJk/ykYb1ZR4Hg/uMp7gzhqWjx3gNkIwvSGAw8WgoEh7u5r+zr
CVfWEDHaB6xtVNDrJKf6zsHx1/Q9erkXCoK4uGyQ9YY4OlRlB6g0sJBLvYRjBuEBaDPmIxWJdZ/E
BLbhExgl9YyzzcDURskLFSkvXYFkgkpT9uN8aTTjvsWrGetZdqdhnwHRNilEtjrzNU4adTSAjOnw
5pFCAko1uTd6QOvMXNfBykri9108f6EY0d21njyNlsfTCEv4sUrV5KcLP0XWiwOqf6qy9JlSOIuJ
mTq02U1KeG3bWQmzC2sxdrXGszvh7ilgWVD0nK0MXQS3GAKvQ2hQF10UMT7SaT325JGMHnJXo2cH
NyPRKYBMBmIJUJn2vuHc7Y8zjoDaW+bwkV6jmFM0XaHopJ0Gx4VerAv16o/YQevtaFDnqcunmt0S
dsPgwZEOMa7+4w83ze9sHMn0/7RIfb0AuWU4XeuGZZJL+eWAXXKQmXu3quA6JPW2g8y4r/q55jmh
6GkH0MmIGQK3XrWLeQGB2q3fa23PYhZ7j9ghh71Q1HUg6650wmObxmqlb5DiuXPYEhMneig6GjaY
IaG+jQFt5jOLucuEuiu+xBXmzSphptygQpAyzNdtGGPPLFX0pF03o+3PSW88UD0DEjGPdmTmNY6t
G49Azf1Ey9bEvprLXb/VNfsxG3Sx02Ck+FFSVT56rADEjKXS7BhvZ675ISpAyXrAEhw7At4vysB3
5lqsc7v2djhpAVS1SbQvRjJEXJvzforClvQHhZWO9onY0roRCddfghvS67KcHr0uvZ3JNHtaW+wz
dtUkfTiE2vzMdmA+dZojT3WQ6WwzQQZxfCEojNMbXcVvM3uPyxJwVVjqe9INK2MytBt8BhCHOnxb
y67XtukknRl5ugZH96FFFGyhs1PHqWdbe+IErI/xy0iGaa/bdnEdjuG5wXNOJlf0Pj54y7c0Iz1p
kXwP7exu1kdxC6uXePiY7/OkqAg72h394vTWmyOnpxnF5wGneoxjBDCpQyL1APlwPpTll7kJBC3t
1nCt9bRRGzYKqFFPN2bWq0NnEShoxjeI5t4la+pTlmTzCQItfjojbLZJUOnnaPmlLo03QqrpltPa
BVxVc3b6Sb+D2kCENO15hxg1eoWDCEk6XK0Y91e0in4dRk/xQWXyU2DG0Jc7ukft+V5XXD1pxdAC
/gnOQtp6bST6w6h9rcwWFjV+ybAOO+Xz5YPP6UzVUzdkH8SAFwPdmFCLod0qlFIfTUTlYUlefLli
cT2vkUg51W8VHagw3d63AHc3fa1zqiG+xGcfQ5trzx7bcwJxeF1idVjPmr3twyl5MCsb07PNQDus
KSvt8qshteh/GElddM1Y3uoK9zCyzDVVNe6mN0QFYWoxpnkd+djRjjZWkk5baJnrwfGSvdW4AQKv
C2mlN6+HmZ5AqmAwpwePU2vG9LFaqS9rAm+hMBiczCxF0mlzP2JidUiDZm2roj7MqT2eQ8sL8apY
PdbYurjPeySUpAjic5AtkcNMH/2gpTDXcPL8fTyAvJVA81ocVodBRCHzdlxa1LF8ckwDfw7cpzWV
d/XGHgmO0RIBvwzKBIP6fidS0zp7VV7ipJbnMAwxxIXc+OS/GIAQSkNsw7tktPNuUgBDB2kdVc2M
Hgtaeza4U9e67SSIN0mw7RidrOyuRLmnJf6Oa8r8FjgfAPrCyGWH7wbyvgvcTy3jSGBUI8ajwlYr
awzkwbKBblS1ccqWXwhqb8tB2JduwlWyqFE1rTGngmNL4RT9mUQeg+CMIW8elbTTF8lJR9OHol/I
Rt3K1AUbVKgDL/dLDaR+lVS6s+/TaqIsmAUmW3AzRdfgv+xwvKRJAGrTJAPQw0bugzTcuxbLaC9l
yw+LWlE1DIsBrexdIz1bRQJHKRq/dGK6suZx4CyHv6RsDV+BhV0XcztcS6PeePnyRMNWccDr4G0I
wBOSEGG/TYzqmKXeuKSjapoAXGxZyuM29rrnyuux+1Qz81peBZf465WQd07hMj+xniQDp0uAjL+l
R5kGENshMVOcYR907A/M58nO2yvzDoBIeg60euuYITdy0xwqasc3nFHTQ5E8VOSiajNCcWzlrTNr
LWEopJ1m1nm1gSaw3OBnjsmpL21UTpN/qjD9HmK9vm29wTy5RYJX7NCquXnKLOsmh8bkwyQH8UHQ
po6i6RF8BiuPNV10YiOcV9iHQN168Mi6H4t8Ktb9TJ1XbJnzulHJJXDMT4GFvJmM48pxhw+6eF+n
cmcbM6blCC+DEKREheg3SegVfpTiSwPRytoY8YiYxciVQYzK6DFKTZMkYxRFmL608AJFhsxTCiHI
Iu8QzOqEOavg0UgYu8Ws3Es4uOxi70mAeji5HX0bpcaGFTs4JvrHNl88njiEYb7k+alOeRbEJQf2
2rQ3UWu64AhUssL63K7TzkYLK2FrW7Px2nHgxR0MGK9r5o4REhPUoARhSRaZsLPpEnBqqJprMfCP
h4mD97qnRobRDdtHUiOdGaYXbXDuBlKGpy5yiPUkGJi8JLjusi14FjIMknBPipqlATMAAMmglvfY
11CtVnWWw3SLsciFRQeFhVoOVRVEDhm5rXnvPrKBoTGb7SzfB7DCXjzxQJyPac55XDhsJbUc4zXw
IsES99HNOvvYAmjFPgz5wGGSpFBXQA98sEnkrZK0xsUwTSzjyS6IbBTKgQb22aQSbkDoGavRj1no
DmSUHwEpzH5h2+WaePV1kIB7JdjgkvSJ8BfEBG6LNCVLeEWCAdewGHwbA6moy3PjajC4gq4i5yvm
o9eHGKhNp8P7VnUnztSarzAqrdOgLbGnNPZeCzw6gMIRmozexqfOyqqVBzSWh0UYHJExBXvZDmmx
o6dSH10czAaVR6UxBbuxtmLmxzirW6fEZVnW/RmdR9+PnTilQ2etBP5EvoEo9ItqHO4AApRiYIer
zKuB1WBlToF1aRx2L3JZkgjIKN+OvbuSLOReiBuvFikE4kawZFn3FVk/eEe7gt2mX2JgL4yAGEDE
dHC6VJN4hAMCjaBY6+Zb4aW3WWdsYsO+16eaKHpO9HpykN/wbk0WUB7YfvvC5T239aHbVSrejCow
oK+0p9oLpyNRF19SMYBBGZMRD6CznbTzOs3t0xx0l7GnbEqSUKgN40YvyG3N1sVOWLNo3TrOZtdx
KEQyGIQhVgqtacEQHaqInd4cintqycFk2AG3j9HuRUoUOs6C16KQwy7vWsgHRnHG9N8y9l1R3qNh
YbWABfWR82oMAngrSLR0PldSr9dl03xoh/IAzQTnkssTNCkwnIcdvuF6ZQ42aI8wRgu3xQKoLUik
FIRM3H48iomO05Fuq6IDeVmlsXe25GEIS3FQNVSffm7OaBMhE+vqLpqnI741UBqdoM+GXXM0e5ya
RjWdrbFYxz2mGLNvUB/pXOzz0MdFU5xxg+D1Th4dMXHoyWEU1WG45VR2ZRmMyfKV51TbbKoKKufB
aZE4S05ZjGIenumgqo9j691z6HykqoB2og3M5ZUao9RnIVkeqdOx1AxschNrCAawHQD7xWxPfiWx
1KYmB076AlauVXnQfelYiGpzR9q1DmNe9BJOqd7zKpQ1RgGKaJh/RK853dNbTTdYynLtJZfhmest
riHTGI19KJR4D3I5XVm636sg3qQVtTOxuZGGtxFF567wgBabQTqfMNWvc0GQyx60F2Lmh6xMv0yB
pPdEn9/0hLk2gdEQY2EdFWhNBnQ9KiIGKEfosx4rsNX9iXNB/DyM4RDl4mNnbTWWdhb936aUsw42
XMkaa3GS3Cfu3qmlH48M0khfofh1n9KeGPpUs5Q14X3ErjC09O3YZ+2aCuh137T4wd3UzyfybWpt
4j6LI87CI8ejkLKNb8LUX1KN/k9q7H8Slv4/mpojtqDQIoP+sa50R3ziTTV/O8fPxUvZqfZHdelf
n/9dXTKNdy5vOoYVxsSwW39Tl5a/YXIudPQ/8GAWp+7v6pLpvGNAQwuzIRmfoyExWP4uLi1/ZfIt
sjOjCsHkH/xr2tJPJ/vFvSMtbJHS1R1m+7r7y8le6N5caljJb8P8S2I9jgx9VYrzBSl3zIpNqcJ1
iRnJIR8YhRGRabX64ZX7HXHhqznqBwH0376DXzqdAJGkpqf4DmqMJtk8QjEK/ZIRznCZDphhiSDf
xt2nHCBaC6vQ016/fgP/b67zpziNq7fX+PlXmfW/UEDFksFhyOOq++Mr/fSMNBanP17fv33atwvc
cd8Bt2RlE5bFukZ33D/lU/4GzZI6POhextLXxU31zwtccIHbcMuxlAiqX5bF8p8X+HK/UBniMrLW
uTA9969d4D/PXDRBGpsieXu5734UTQMncQjss2GCOXxpbLz8Oq4woMHZZ+yZu1CAd+IZVfcoiLFz
iI1i1dn5kbzsATyhTvSnjY4hJoe9kwmQf24KxkoaBfY7Ep5DLk5jxhme3yzh1w+22d2ryD07htoB
938YhcovGPAj6HrXg1bg5aChkkPc2nTvhIxeId6BDHY6/l/zmCbFC26rQ/g1GBMl5ZkX7so2mnOb
sJXPXQxiVMSGNOIAXDedU9JRqjHTHAfbwSZpyH1jeBOxHaCGXruYJsLmTVPVHXHfXdC6K5do7Lqs
4tMwtAzf5utgsvd19Ao6eU0QS2yoXrvHkcaz+EMQfemafEGufaBfhhacMX6KjevapMzA6vpnuYR9
9PJRQRyGhjKCEhDEdebN1BYrr2yShzR3xUVJTlajnK7R9ZZnWlYi11REpWmrMOJeP8RtaWwmMbzP
cQLMjKGOti2rD8400T+UJ0DPc6U+IQjj2hzRZAFQOhtKKMif2tJmGE32l/GNKzbQnaOdIEcBHmVu
3Jt5IE3S2dDleA0f8nTAVkO7RVwPJNXmsnybgrh6zDURPyLgJXuj1M8ZBhS/Hbpy99cXmD8crPz0
lPz9x+1/49KxTEL+eNW4vI1x3f00czGWz/i2YGiu/c7BJGszy4BHZTFG+eeKoRkGcxVmo5QxkcaS
0uJu/m3JYDrmSNehOXh5KLJwfV8yDOsdI1XWF6HrhmkJ5y/NW7720P32RFq2aIuTlwEOrjIh9F/H
wpBCjLgAFnAp84o2zwEKmZ61d1hp2ru0AeCsnJtosXNYTjx9+8X+1+9McwaW2IaYlOnsmdKrpJ/j
F0490xrzWnc9Z6ZO51hYMyenPGWwgkdujE3auh05JA6QF2mQDm1FXK6GXLX3rixoY7FwNjF7X+VZ
DxRy+WpBpQD8ZwQd5y69ytLGemN4foDhXGHkakg01yfdiRQZwwlQaedgsA69ubm2e72CGArNJ17+
SJX13Q9v9u890vVfmsV03kHeIMqEl/UbU/TiPvhhYIUImEVpW/XnGJAN4/SsrK8LTRHni0Zc/KLJ
L8xZmxXsPA5KepvfBJy+rzjbu6B3Fp+biqOU1SDErOS+iiD6HOlRcRNMIr/xrLw/ppYL/yIyzpUd
kxbVET7j5Y+xBSigcpLi9L8JO6/m1LVu2/4iVUlT+RUQCoDBOCx7vahWVM5Zv/428e3z7XBu7fNC
2djGtoSmxhyj99YXDRsTFo8cZHmjfpG3uOLeZH1rK2AbDMIWs/4sGc34zQqikhEyRBC9UFzR61iy
MqE8j/SOaNcjD2bf2zChT+szrnukbV3vDfQczmyrltsSq/NNJjmPNEpBrDRZ7OmCfENSs+w56pGz
WVk1BrFalxeVn3fAo5+iQcgXSZuJq8SVf398lNTqdC8XF4+0te8bgzZyDrdR0AX6AWXKMe3cxP2L
pKUV6xSEEsEbNTnLV1MujmsqEVXRLdURs+Apzczi9fEwDYrfqql9rTTUdv1odm7CwT91a9ofiDpa
vo5R5KfNmxTW1i8Nk2DVzmzRYkq9QUzKb+53N8Zb/be8h23Q4Bp7HzF+khBHn/Hf3zn/+9LbQhUp
RpGYMj79X28cIat6r0yYD9W1FvK+LcDUDfQFX0YDGE6/5keY0ClIMmEnJ6naUvtmqdv4UUNgG0wC
hmIcX7FZKrcxFe7jM6Jjm4OWjmzNAV13bDstOvGj+GRWki47MjjANeVjAXi5SJrTiDIuNX6NNf4u
CcPwa79e5YTA7naq1TfVaEcwPhi6R7pTb2ljEYDToFqcemcS1W6Mk0BRGhtgJoLZU6LXP6ZtS0iv
n5cowA8eDK1kRrus8jm0CuWsmO//fhDNf159NkAIyirFQlugCMVgofzr1ZepOYo77tV/XH1kOOj3
UmEc1IQ0flaiVi7oS2m5s0e/xKRsz26vhuuRZD3GK9JsUxAphUuDSKHRx3Pm97lL+jtd8r1I1/Iq
N2CmVGFezFahty2m6obhm0t1seJv9kgIkRgN8QYHCpJBWjWHstzShYpef201+SNRl5xFwE6cWJPs
G3EeNHZbciB4aMtk3dPf58VKa7EhZBJ6khU/kGOyoirpfVQT+VSJSnPyaUxvcmYhYG/gAs/z2vpi
yWAMbHzXIUUHEi+J8DKARRMT/vcWi/YAhu67pIGLWvWoOJPv7WVyNF5yqVp8Ke1J1Gadsbd15vFR
ZY0MoYBLVlN9+ffzpP3jPLF/gwltcecC1G3w+I9VEgm8okmzUFAQtg3kkOVTm/rit2mm4DW67Gc6
EdpgWYX+IgE+BtjZm7uMMfWRs19/yZUaG1SYLEzQrOoLRCMfS6EYEUYy4DBeCNJRDn1XmUddq67J
QkNi38BiK/AMPfWW9qIrauXrxo7dafjZRJW1C5NmeVKNeg7iCCddrXiGpYeUodN6fTwwqkjPtkxJ
PJo8RXPZ+z+OyaaY/su9V5FVCBSbDGNrlWwf/P29S75COOf8rlOS/ywHxndGJNOSIh/l0FiVsW8B
Zh8nNdZfpmqkdzgqRE6QUw7HckXdp/fqmw5RL2674sYVuOxgcAGOWIX6xdgchOXPHtuBB9ukwo2v
RzOF8VhdrGHS/JWoM0Z0QA/sUe/A0xfNreI9x+A3M34s9idWl/y7bhBiJ3VJ5Eotze1EtrE+V1w0
kCSW7wUtupk0oK91bQjc4tMYkLJjP0sSWS1Tp8/fRbG+qZL5f6yc2rad+ceBQ0oMSIzdFo0G8Y+N
fMk2nqHTQm4a0QBXyCUshh1beCJXeuX7kjeYNlRpS46Y4xeS6ZCDJCREKAj97otQcZlqVeQ2c9uD
rNG+TJA8DqraNk8LO97DZE72W5EQNWIxu9uvujGxkKjEZRHgt7NImd1llrq+Fs0CwY68NHjrcezo
gw4gY0ZH2UT0vu2yn882XAFalyn5jpyUka5djO/rjXHPsgN3ozqrtkD3hAf8/d/fW2KTt/79EDEw
ty0uNe4s7Ez/sS7CQC7HrmQHYED0P9a9Nd3ZiZ6RE0tfxJRXft/n4iAmg4HRjJfdZqZC8NgQ/kgC
VZOzn+2MrT5s5eRmRHHNOk9IQm3kb4boXKvdiPGtllXBQjWy7qsIcvO//wfa/+c/4N6osKzD4oDO
T+H815VdXeqcQqQuTpZM3VeQHiTPY3PvC0EbHmO+pKXNPdf7wIAQ/pTb1mu2TstXK7KJARnU5dAa
vJ3bdF6fGU2jU0G68Q3oSwV3pS2f7TLPz2z26ZWDKlagbNmF2jyJBFeVyMrbnw+ULDh7lRppH0AZ
Vn/kuLL09J+C0uzelM4OfXuJmwNIw97NzFBF6p1LR70APa03tfYU9cPbvx+ef/rwmBVq2w3PsgXL
x7Yd+PvhadgPYgYVc1BOk+LNkCOfAV8iCBEAYUfD3oPwG9GdGDoRIxJdgUFFBRKR0sJQc4EU3ZqA
7onrGKq0f0VDVB5ojlmHdQIMmBFADXxW/SmE8ZISwPVNwrGxQ3Aif8CBgKFg5z1kRBX7Zch11qba
x2oOy5HfVPgznqpnMDPugIpcsSPGxgU3re0zEcucPQuE2r8fjoeG96/vd13TSJOnLcOCwKF5uFf+
UoVLhparsAGaAHJXOrvcWqOnBcPEJOn3OiZE2VpiBRg4hsjKmhCWmG2FL7v9LUzF2k2k9ezzZG7d
AT/RPS8HtkBdxh2GfCPLqr9UlWr8LNZFMKOOf6QLSqrdIC1vY66V/8cbH8Hc3y9d/hXDZGuHh4GC
Bh3S38+sJC+cJRUeejhMynOdfJtkdf2cy/aqbpm17dzqL1EySyey9tD4N7g2sggzIPOvcgAMKGqf
xINq1xXmxWAOYB6Gkkr33w84Anu6r3//Qzd9HqJqRcdewo3w8Y/85ZiT643bWKrBK4G1JVr9kOo2
0lqgtvNNLIoX95eherGS+tgksCJBgZElT4wKooMsfxqFEcTLHDRKcuzJ9Ij6+pKakadaOUq+/qVV
awf529SJEz96Boz0FM8D8cKgebvhKzKYt2usdN8yrbmKKPRj0V/SybpADzgM/RnB+g42E2YfkOGQ
CZ9ycBthEx1TOj095tQe8tFaRMROhW4c7kQfnstGuSjNFb3+rsVnnvUEegD8oHVD0MYUxOabmpF9
p7FmKOPrKohcaAsONpfGUsPGg+m0YlRqVfOaj6WbqaqToW+fsl92+plan8Xypm4UX2bLpzz09drb
knbo/7yY8Fd+LMRPYFQqnsJuoc675reKfxakSCK/tvrvCVZ+TKEe0+bjLhN3z610nbV3iWQL223t
77L0AnCG6dxJHYMUgUsXI3ffZ/oh1zwyNNKaDGbXIpk5nMcdwedH1YKSyzx98dKZkxWzqZpxjq7S
l7HJfBmcsZyhyNP4Dd0pFpNXrPKzgVKvTnJHr9R7aFSvo65elKVwaw24p+ZHmeklcGanlGAybnnw
z1JXNrvnLl8BGMFdSDQfSNYrWmBmf+FuJUGgznFHdxCIxxPZbjCsvkaSdItFeTSLjzpUL7lCTm86
0LrXoPxoTmeypKNge4FpWo+zR1fOI7djj+67oKIUT0OikjmX7ELYqrUCEb36sKt6DwqDoIZI+crt
DeghYBZBCIW9U+Cb1NGta98zAUSDcINeizap185Kpo9oQZezXnOUcNoQnuNbGEXvYEDOUUwk1pRN
v6EhBrZtfE+i0Y8sbSdFm+Kk3xP9NIQS+HGMEDIZR21IUTCcyNL20MGH7130xSpwpenBrL3p9XUG
vJgeUYNHe1X7VkjxIVERQCw/hwU+mWGSYgrwNdWdDDBABTKdnKh1eBnVBtghQ0HwWOzvtde+/czm
t9T26uhrZ9zG/hVam/U+RcDue+5Mz4kUH5ck6IFA6k5sB5Ld7slkEeKEAReo0EENAaDaPZ3GU5Nr
+9T2iSEcEuJCgJmyzQk/jc8qCjT1liuf3C/agpAEPO1d5YLw7Mtmlyv2HkEQdVMV7zR92f6WsOgP
vRlv+AhfBZ/D0AUwG8CfzObFC4aRDGXk2pFboLt9d5MS4dbTu0xGhDlke+uXUHt3zmQv05GACbLt
t61YSOpmb4PGTTym74gKEv7F4TCWpRNjTOEwLKJyERY79LScbuW7EkdsUkFoD3o++BRLe/o4UOM1
t6eQnOTZV3n7bxm7WfpcNU1QogvQFMT2RkkUybin4XpE0+9LOaHJo32QIoBPLcmbqczs8kK14Xdp
/WSVCiYhcCSwO+J2PHe9CMaIONFee4nmCjuj5m6b9mkTc6KK3C7tSCqxbUd7wH27dToDDB+AL86N
Y2V+Ll2L+Bn0L9PnugqI+2LUvGImavy0c5mwthGYQOb5geCqWM+x/XXDLuTLu8h+JAQpGv2wK9va
sWNiqVXSODSYuX10geVwiMOGlE8qnKUYTafmoqPxb3Gw2/S9MAEHdUoYfpZ64SZKJXCtLd0FVfCv
fJ4BpCAOP7LM5JOuOqIpqLxj45mgM/h3GWKgIspcuxiz41pfAeWRj5FTr0zAMP1mVIYtdf47uM/8
hqJierHJkSINLj2nMXKKetRCX7HRJcpWQbBFq93rbDF2XSiTN7qaPn7TCjJcLHvmimWcDtVbbmoD
yjXbV23TVUa5+SgskPxdiJisrezNwwP5RJXGT1pRCj27K0L34agtRI0kFinWje6K0W4/empl31YS
+8BQu/uQjVFndG0WF7koxTvJWbvHt8GYNoOFSDTKBn4qmtGDIB+ny9JLtPqIzT2XC+S/uP8yMd4/
FwQV7c10eldno3iu5oYkD5HbyKy08UOjqp66yXibrXW9VBPN/jyTp4/JBks2i6Hy6emRtoXpvMOB
vsQgwdZhnI9qwrsCzusfD2o6Wggr0svj+Wq10SHKUQRqlMg90yVphHqom115qX1t1OogjWAaJ2AC
9lim/ngRhhu7RgiOWJd9DeUFwKAUAvZELrwDPS47RpR9wyH/x7c/fvDx8Hjuz08ff9afzy2G5RYR
F3gPfDHfxQjc9noBdjKSiMMCRGiVQaRvm4wCvNRuqshkRpkFHLQwSuSj25eS/z7E2FtkXDU8Wfbb
/qTqDGQDMJUx6qglHcRcQpOhPhlSSe6DfMyH3qkwoMBZ9NP2mdnIvgAgNuI2mA1jp8Ci7JX5SI3N
7iNyVkyfWTs7Y506Rsu1D7kY0gE31u6AhAS9ygICRz0iofGhhfiS+MS9fEiVy2Sa7iApTwUJuaDu
AJy4wyIQaX1NwTKgJyUjJD/i9T7qjXYkoe21alR/KjgFpbJb25qF077D9wiqjsgKCB/qyIJhi4O8
tC7wQoyqW4+2dTmYXodhEcXVtlxVmuk0MjAXzBEGHOo0yS6i3STpp9yKzwsKlVFNnSo1WATBLvca
kBU4QCPQDfrvZbpeEEB6DDkONKCcKjZcjes3X0AMwtFeS2S7WuYWqeLiTnbr2nYW1NKZH9UbUr8/
kUUCUbY51CPGjTS9rKvkV43EfVU6xIlxq7X0aszadUGIOm+CTJkBmj0EY98EhVReNFl9Gdf2W8O2
qyWVduA+Fa7vkbl+1/O3wexdqnMs0Z07WvwdQrnGUn+pkvqWYL+IiKNryBU188fJG8gNY0rojIXA
5iedJzAtacfthijVxTSPYnkd5/xYIJxhVuDoxXQseuEso4DCFDq2wARGvkdI+G9rrQHX/jXaGMNx
9kGewktF8rVSghGCs425ECjT3mbiMJH89AvVYgDV189mzSWgwU1C+Zjh2jQJEInzCNnbPrb6gOai
n+R1YLKg6Rk+VauhmLRQF5ZY7nXeqTtJt928rJ1Ckp3eBiQF5UOmHFIbR4jPimFoqq9H9vUHDW13
BWZKVmVnIPpmQECH5kwq1YMupMMCSdKSfbsaAkGog4Hn1Sxk0h/UQK9Ymz8mxbo14LxGznBEOhtu
1mOuzkd5Sl8U/sBJ5hLqEbHj7Ea5J+bkKKXZyVyssyLlcAoZVdQsDUrl0mxCJ8ufMENpst5lKgyl
Sh17KB1TM7jXK4wkkoPRS7txq1at6ahY3clQ51NlIEBnmosHFZn9bbXqY5nah95mfaD+1rG7ijxz
khhrybqFTkBvQsRJAuLBjqRjOPK2TlsaGS4adsdcJ45e5qNA55QCPY0CG8S/JAB0zMh1C/neiATT
bnWGR3cw8PqJxHYZJXtUqL72NWtCz1jryxot6F8BGem444kcR/d7wtlzHLAEsk476yQH6zwfDfFc
L20w1bPT4z5ohq+2ae7YIB8WqCR2aD4tpHywo/iQq/5aV/EbenDar1cG5ozsW6726q2KodE2i4cN
/xKN/MkAxszppWoSb1DLg4HropAkt2VaFiWoGjXwSatyXHp6+T3Lqo7kNQQ5ZaL6JUAwepZklilQ
bCQW+k0su4T5BDqq1GZA/bdkgaVG96onnr3/guTwnE5PHQDcbd6jreaR3BBqJ53CxwqUIcU/vlD0
GHtb1jxu9u6SLmdaT6+NtrrlWgdj9W7gfB7T9R6t84/caH2U/KfCbm6codEsjgOhSVWp+qRw+Coj
JM7mKW5N7AdO6E4ZwVlZhF5+5rS2LinLlwQeQkGgz6ikjoweuSq/b3W+ELVHx/cgtMENM8kjb0yR
UeGx/ka2dJQsVph6ROCqOYSQuwUFUjEfR1SBrdX5OUtgakIjLRz4Xd8aO/TsNd/CaHwIe0cj5/qv
OI+szUtOYMMRAuUu3/jJuRbMxK413xibfDatFlTDchlCcKZhyb0kINFoz+3FmQuiDJF2SxMrIiSt
FmPPjBg//1B5g8C1IM8Fv1p6bE0Uh5N6LZdrvOq/pukF1fuN3epO68r7EgPhtAjtUUk3vzVadq4X
2W+JwlwT/WDK3+XW8BaofzYTmEotHBoIaFx1t6kyR7a6g2SRWtfdDTMi7GkIoEX4zJnRbg53HY75
Is6pxqbASwSTBwAO4hgyMgnbiZoYb/Po1WHkRvjCbAYkllZ/bcNjmhC6VU773KjZbitHsm0PLck4
oxTvDRk+OBmIaqXvzbC/NDaJFAD1GXdBcZ4hncsygVrqebYB6jH8oP39ZRzjt2xWCQqmWCHVxAN5
JNKnhcJDo99gEBraFOkr9eCz1mh3CEFXIx92lX1n5n3V0dIXhGeGgTVxPzyK/qscqY5Rn43JsaU9
f/GcXa32zf4eTs8p21BFd9v0NRSnKnctubvICSwVIzkTrvQmmcW9U2pciKSRY+FhQUaObwVaX3zk
ivlzNKNPDWd4J6dBDK01zytks/1pboZg6zWQULuv7d4zDf6YWLtgjr3jAjvN3QuhrCfJKbFw1YRp
K2u+H0diJHLd6140qfMrOB+ERbva2vv6lN9NomuMZvIHyHSSFb8a3aeC/F8a8YNBCpHB0hYI0pMu
O6wgYkN9DPS69wsoRyF7y7gD1pBcySt6X8T4RG/9CMXv0AjLbcM1mIvnqBu9Yv6sVPsM5gr5du7p
IvIg1B5jk1x0UtaajT+rvuev7cq9XUe2Jk5lvpUuhOxGUfW2asZ1ntJTrSeX2R7Q9ACmAPw/hskl
VSwYEeNTu85PCpucpEgIafMoJg9jzO0zp0NSCo82zVNSRndGsODRxjssuBt5flDDY8+8r0TMlcjz
QyT0jSof5Tp0aPwGJTRwbQODhrZbN8XFIDFwyqRXSQovsaRg0MdEQi6EjgVhCsNXSbHeQYncmPHc
+9m4Jk32pG2wdZjWY1I6qdQ/F4V9KQhpWNU+qECaSAoGlTR1c0m51dt+uSXbWV9vuei9xlyeIqV8
W8L1OSOCHghILvU3E6wxGoBzrlPD5aoPi+S4NlxgNKow/w+24cOUuw/Tckks9FBC99f2bI0GdAEL
Y5riyWHzRrb8uxX+yCMQpB3dgKi7KsZhnJFzA+nMy8jrIDU0vAsmQnY0Ym6VMeO+v3xR19DL8n4T
ZhOXpH9p4+W5kMO3TqnunUXtta2UiXwp2DMSLPzJSvluU9XBSj2QinowGCTYYfdprOENzbev9BV+
nr2ouiBrcGz1ysmKf+fl9C1BBbLWw60rKzcZqSvi+qKI1KkbT57KwxgNXmTHLwPjT2TTQRbBDKq1
QGnMOzoZXqV9R+r/JAbN2bRneerDmvGmhszBNHq2CuuQLflTK9lBlyjPbQo3EXgHlsYz47pdLpf3
qIy/lrEZGJT621tcTqOvuTH6G3xYwc4xNNppVn1pZHKwzifDnoCm5TfLNE4dm8J5fpO5NQ4ldgpe
gS7hDyz/Qd3Qi4AmCWYbPOtB4fKyG+WomuExETBqUwHm43s+vNfC9Il/uk965w2heaKD3E3JmVsA
VXozscyg968k9WCbn62lHuGRnJlhwwUTp2HBKSv3FUaT3ZjHX8Yu+dAy9cWMTBcqzI5p0bU2X3NL
P5lDcqks4UPSPjPiuYygCGUtDEJbIsTdXeQOJZsEB0c+kBkwYpYpFYP82dk1f8wVYQyT6vSmsR/T
1Gmz9TpE8i3lMo64SlcVfYR6iUhwydHt1VBvcqPzmVe9DLKJf1E/6lZ4ySThQPA8RsaXyjCDOp5d
u2eL/0XR1lM4N65MBS+sPMjlNZBE/dTa8/PARpY93j5N6dcZ6QkA0pNKnKWduolM0brS/UjWE9O4
d8ISIM9PB6mJuK4oASVBndP7Rp8zVVCC7FzC6jd1w6OHU+Z7lVtoAvF6CtHmNVw1GL+onU3lZpKC
hR+X28pwUbryWmS8hbvotCAGqVT151j2J0Y394w2RZfBgwoFGH/51tnyFbDFW54rrNPTr3E2WWBt
dDi5N2AbgQoka35erFcmZpcBFu+owvloiPrDfOZMRfUsrdYbAuM7I8GbgkcbQvadlJJpVL0if5pn
+OF9FkiEbYE8PNaF4o1Lv3Uy8blNiP6xmxbU2p0WGPp8Gov1rtjplb34Ux7FZ22Yfbn9hjb+PIba
51Isr/ogfpi98HBrg/sJgeRpnjoOQUVbdkyG07ToQQr2Fx6MVbCI8Q/UKnOPAQFX2rFS9Se/tuuT
iePPFHiiQCmZUuNqg8ltrYQKxD1BZi49f0BPe56t8nMtpQ9I6DcpjBx6q4uLtsCh3TXP1FsA1H8P
+nyol6tJ002VdaehmGhY9pKFGkhLXfBV7N2GJ9sQuHvpKzSS14F2rdRfUvG70/B+yfI1p3LreOvh
VjkSBa7T6pBMF9K2O4fdURGDZ1qhE8oEmFEEKxIGoedGq74R6+pbUsW70EabhK0neecaPLFA3cTQ
eUml3JOJzU9mPclLyebxCZkX/UjpqIS6Y5JyFUWzJ2Z6SCW3IoMSYyUYwlbwZn6bm/BqZsUl7Ltz
NlGsLCt7Mjb1LQ2UUh2OpEMZkG9j/jIMzkOETVilK/rf1sqjG2LrJE3uHk8+Pn/0SR6fPh4erZs/
P4Wckx8UOLSkASGQ+p8mzeOHmv82fh6fZjb23nD0TJmuMQZVWgFdTBfCXAqFQpNJQNUlJW0FHmpS
JcC2FeMhlZo/nnt8VBYMyP/zjQlO3d2cRBYtdULO99mylkETScCaB6Vkx0KwDEV4E4DxbYJmoJ8k
Y+RzIoXoARkxTqDM7R8PdWoSGvifz+kZbIXV/3w9ZESPKHH2Hk9pdlIDWKj57j+/5fHk44f/eJ0/
X2Lt5mHXdsDnHsfg0fx5HCZC5lSi2FNW5O0wwZ3/opZ2cpQlVQkeD2mlgkvgDrk3t6CUKCU9pZwI
Q3l8lKPw49AteNtt48uwHbR+O1SPj4btUEhjVPt5SKm5ddgep+zxq5ZyxJVsiZ+5Rtzsrs1nOiij
qA40GTi2jxcAfccR/c9rbS9t6SlRBfTn46jhlDU1ydqa7bfbb1x1HebE9l2Pjx7PNYpl0l9aGYWl
OTsJvvjndzw+ejyXIp5Y/vNrHj9LooLJ1i176TIOfz9xekJtO9Z9W7dHaUGuN0pgzNOFMIfOrReY
CEuNszV1QtG7U0/QN6LB6XfPPqlYsN2OBFNA7YiQF2pd4xR64aTK7A7TAAF03mfz8tos9nepvpDs
qUAYj64tOacTAZfF+Bul100VHbsyQljpiWPmP0owopfffcgEcF19eehOBMMd8VYedJMOUBZAyT6Y
Y0rKlH5iBOavhflMyviV6ayr+gmDUDAenJjyVq3iVMvxSa/KyxYSEePPlNS9ouI5oqheDD+GClJK
lQfyPoiI9yA28CBl2VN1murIyyXelfZ2U5QPgylOYTo/ZWbzSjvltw6CIyStlgygHVkOL0gIgqHm
vA01iYu617p5mhz6Md1nyYI4H5g3xyNPKpdB/Kkls72ieCBt1BOdHWjSZzgaz2pMBTv+3A7DGhqO
UWQYO1F+E9MaYXUPewGXyjoiznMna6Aw/tXJrRunJ/prXqoBmW9iZxjO+kjVKCeYr4GMw7lTyfOT
KU6WrmDbFXk1TPSa0iNDhFlDdu1XMmYb56eCjTlb2QNU63nA2xqvW5YlldxiuY1ict2nrgasDn3U
TrPVnTVWx5pWZm+S7kfgIq7jkN0Vdlk85YRT8ysImPMXy7imKrP5+q6a86tcrJ6WJa+9NtKqzw/L
yt42Vp7TJjlvO8c+VzlIHPJR22ddmeyE3N8j0A9KFcLk2gpIRicrIy2tPxjj5GnEY/bg/bpScTNa
aXW3aW/0Q0oFlDFolQloWk2MnNGWZNbAQCmPMf/eSLbUJpxkZOMZ0peO6Dd87wcW6H0WvyrWXWGP
MpZgZVQyP+fxUFxSny7yTi7ELse8uixkL5QetBptIjOSVMKk+JnoH0b+W+3VvbAo3GeoC+ahy8qj
QWLYKAuvVvu9lIORQ+cWQmNR6pFivXHkqSDgojo1xnRAQ3Qwm+dqIPrBJreR8amxRuyb0/1ckW1h
IljF2m/xn8lDdqhIbxZC9c3ZcJqCHWI2kHFiOFP4xJQwNulkZv2N3NTPhGjWjl+WhiNueNPRMv3b
WjH82BThxNmkoYDGBbQBZHzCLSWipTes3xraTWQNAQ6BZkGQd2+hpiVEJ32lhyCRDpNB1ZEMBtCR
vZMmjSZCTp+5PURg6AeNuThBg+2EARS4rzL0+wLzOT7JwASUyOYNKZrkNlH9biamM1hRoG90/Vqg
78wJgJL2Eou1gg5QGuZNKkv3uN834ExS6FiZm/7Ers244CIiC3zx6tQx+cHFxSKuLiXxHfQhPTnU
PzoygOqcRBnB3YJb9OSWBHytZLQzj3PUnsvHorCZ+CfSM4pMz5IiN7bpUyLMzFC/9uyQhvGHyosu
beTEdEDVug3gOgdxKu8zq9ibfefajFnMUT8sA42rcD0gh81SxwQyY7fCm5d4XzQgfSbebcgkshVJ
LhOKbiK8l2AE+nLkmjV0CH7Jw/dCGcBuM1XisA25X2hBRCqLshCHosuHnE5oH9VekmY4cgZvTXq/
ralDcOBE4e+lJQRckemcEWAKiJVgF8w20npdlwJqH1wbDRggE+VZic92tkC1sA7QTUkrj92UflGe
/x7C+j4zfLSa3ovZTwxhF4wdBbdK1g8CFNqYcZEHdWk/RebHlkVaEdlqhLUXhu96UTPAN481Q70Y
RW7OLUMfDQIfmHlK2tFCs1KZpauZ0kFiqexsUqMAXNjSiHmg8AGQO01uu+ywgwjQoVX/KCbU7qq9
G4Zu0/bs0JgOBHpMNE6KU6/Lr7Gs0/eWg6axACmC8Z6jQOl6al387/qzYjKNaOqXzsjwFTfdaSIX
YoGvyb2G7lW22i7hsg6E/TpJ3skvOUqE9NTQArfFM7QzTyFLYKxRpDc3bW73dUHeSQJwcVn2CmHh
wp6g8C+suZju+duNlSKlAIyqW6cF+F/LzlKhIWgOnVuw8OaxynvAIm155iQxJ53k/QItqTSvA/vQ
JiKZNEmfG1b6xIhpG+ATFhZRCqpjrzYtUI1tQO3lKH9sUlzMpSIyHM14RzdmI07lCoZv3Y0H4c99
+Dvu/Hh5USEdEWq4DaD0YIjVd13tnQJTucaRTvLZsTAyFAI6ZOSTErKX2uWjHpI3gj1veMc/oir+
qvZtkJqlX2bWB+PZfVWwIoLh8LYdsZFFdOtUVP/KLuMf08QTlstjxS3d6PXTiNipVm7rLPlKOVyS
4kXA40iT5SW2x0+R6D/Xll1Qpb+1ERvxeiMjrfo5FvK9kwx8FuRSgP5u2d2pz5mSP2lDSmFDmTTO
7PCkvY5Hrq6US2QnL6GiX9sw+qwk6RVPHyqp4bUDdjMkJgF2wzHkjRAC/TOXg0n0eGhFe501dEGA
gPLyZT3qEMOmOTk1hPXQAHJg4xzUJDuGzeyw5TyENMwrKF5TGpP1cK7xM5cafISK5q5in5ZUDrbD
IBY/lulXTHyZk5+IlLEzevH22VpVfzT9CJtWG8VIHupzvHCzGNOLrWkXlsPtsifMBnTKcqMPtlcZ
qUTz4kmDedUZREZJhjpL8jPRB01F08QgDTR8a4U4l7Z5KmuFLLIE5rn1lMbhqd0sscBa7SF0m/Xr
HNrBUqV+IgbfsmguRtztQG60tMO34MAstakkz6n0dVKJPsRbkPcxuXNUF+x6hi0YXPuBG2i3mb1J
Vxqsl6W6mcp7QYVeglIgph7Ujtl+GMqrst4KdInELwFwJ/2IBgvB3eZzNf5etVvjSfGNbJSC/deW
uqWNKd/7qk5uJzxb8L5/Ls13VULS5C/vmPa5YbavIiFa05d/ESF2rT4gxa3/j67zWI6U6aLtExGB
N9PyvkoqudaEULfUeBISEvf0d1H9xf3jDu6EEKhapkUlJ8/Ze21iUpE868vgt/0VvLOmFBDlFvml
ujjLeg+e5wVNAEVGzZ+NQfsdxATgoNbfKGYfi1gt+79dt7Don2c8n9hEu6nkede3t8zrJgZtGWkU
vh9dhEYkK6J440Vl/T3pJVNtvWSNEe0zreL64AzkOhiu0SwS/JlMcpDb8Y3A+IDYWiSjpzBb4AYx
cO3DYsjV8mEOyRPAFbLkh7IJhIyU8r4bod+dIhoumtfVf+pYUXmFFpDZcSAu0zaEdhhcHxQCj5Pe
qbRj3UfnIuhhQNC/bFe25lCklgBn0ozSNpMZRDl6y+EGlz5wztn3Uw4M1O1xuDkeHJeuzOttGmUl
q56WvgWTecp1em79FPtrv2uJxmRNe83GcVqzQBunIMaqJPSCjKzZuYS9+r+DhjPTJL1yn4YjKnWX
rM7EIb0uQ+l2flzLyqLZhWqSW8Od4HrHGExEbY6fZlbtm6ngRhqMFyFk9vTQ1ZiB8fK4lBnVCpNm
yNuIQbXu1mIpyU69JOhieRJqR5Pe5eVxsOMsoS+FVIhA4yoSJ3x640Wm0XQxDWPErxnSRantz8cl
psLsY4uECK/Ruk7AaB5/mcdfi/0ke9eMN380jZt6ttHo1KYrbGDRbmi14Z6OBtJM5mkJTmMC+vgT
Pw5V+pUYpvUUZk6zUKMebIzal6fQI0Xp8ZGjyZM75JfazYzD4ysjQpmZZEquXb360VLduau2Zhoo
4nZVUDee7YQye7bvgdAZznGHL8fkj9tBijrYweQdIRSGG60S6VOla+GSiDj57lnQFVOfCq4LCl4t
/RzDEPAWprhTMX1l8ZftjtqvWp8I2Cth3KZVH76idjjmQ7GOCzgeuiXDs7RBleXmYL0XBQPyPvlB
zbKIsjkBieihhejlmY488NW+C57ICnV2bB+aO5usGKDMVPzp/fDZNh2KON/QIMZ3B00W1int6NnX
GGNumcU7S2uY8BApYmNmKWEt6fYNS/Qyhutyyen9LKgKYUnY9vgRWz19677uT56K03ct/wxkZp5L
mRMwFuXuvlA5XLSeyOJIeOkRS6FhKPdb1XBqaoBtK7wmBf8n0i73GUE959Z9GicnO0W6dtNb7Lom
eelHw0vTC2F7zWpohmTd9jrqmWS4Icy3/loKUDhjmO8hHulxa7y3khRumC6qYuU1brqNHO0vg5Rz
5NTWt+izs9CRwsqZelPsvDYmHLqU8XmqdRiBOQN/nEfFKlXZVZPg9ZM26Y+OW3urvCFMpqqIUuo0
hvzAbh63CSzZYEjzOw5n3uUDhJWMyOgzDYbonMFi2CTP9PwFDC2gaJJu/CmLJUF3dfzpQrbZW54k
IS3oe8RoNNEykfPt/SBlMG+kN3dgJQs767UHb3SfJ96NVajtYAP8C2lHubaw/8aGuaWV5H25LYzK
ciwswkaBsD/u7GiXpj7y6sa0XumR90X/HFmCqMTcvAv6xEMSOm8Sg9olCiC2wRJ23mLc93uwk0yi
7drYTkS58LAuGXPbEl+LMrqXCCbO1RR0N4O4f2mZAEEYJH1sRlm9UGHe0Bg5l2DUuheCJfqlJbyI
hgAAPjcZwmNEkJSOlrFKy7MXxf3XAC+GnZ+qX62SKRpBUTyA8o6nIjb9ZRBxBzf6Tp9USvAid2Sj
9P7mNgjMnEpkwDBJNheQqV5sHe1wNnTut81ugc53/FtKHlNFU4aUhpnP9K5PaOQa+UGLyuRcDnWw
nhq9uU8Fv4WJQKP1HDyXwmmu2DicM25ZTDGquYooa6+qCJNFm4tpb7vlsA5QvNFrJYhoSbw9apnZ
uqrGEQEGCmNll8xOcq24uUbkM7kbdcJSMEU8DnpkVHCFYHyOPsIwS3b0Tvg7gYAUdwAE7MM9UFJj
7jEwJDomm1A3+3URn3GhYTwM0+qJyHlEQio/pY/v7JmdTYCFKT6LOR3K7B1cODXzCpJUz5k1EqXX
D4h0p3EG8zXi0pDKDR6otF5aPPshqVCnxwH0OrRxROmbIiGLgJCm5DCmbfrUT+a7GPpoR9Rys+7m
WaiuGN4lA75As6GiePg5MNJmK9myrWY1/6hh7r3bHuzDKvGMqwNFdufnm38rgNmG+CQnB7NHN2Pw
kMdZo7Iv6TQNJJ/RwnwYr8gam9h0FBt/9l49Lj0OnW/s8kLXT54TZofSVn+aOqbaZkBLpZkcypJ1
kM7J0ULHL4Gq1eFx1NgEhnCflp2fd+3CmwaxYsJCVWIO5G6RQ3yI3ZAgxUlgl0nL9j1PIlRKRfpN
dPqvTrlf/3zGhalFS2m78d3X3OFMEsrNtVR8fxxYyCPIT5a2a5Eb7mIomssxz266bqM5TX0GAq7T
PNOs2hbEW1ysPEZJmBrpRpijgNKDtIMqcLIJRiNIZwF9IdgFNmxIx2GBC9yeodnDimmM/F/Vfjle
Hgejt2gDOfjOqvG/S4MyMFT11OFUfGsvH+WnY1fTqmvIBMyRgJ74vkSew5dhCBsaO3SkWtp9GrJS
W+Y49baPxPiJSqhGPKpsXVtzi5nlwQmhVBiy3aYoahw55GfyMfJz1Jf5+XH6+IjpiYbS0iSpkFc8
LimsJitMPvbsIDBOxDvrJ9Xa/x00ixzpIfZAO9neqBZeM+tfB6MeD02WrqTnlxCGORha428dzSf0
ijMXZ8S/64+P/rtmbv0gKw65kfKcLHMCK9hNEKFSn1EoPfBzXc1omnOCpXG35CHCMOgZbS2bawYF
9t8hCFjaZ/DZ/y49XuHN1+c4psd1S5bNvheAb7qw7O4V5v8scfqnx5lJMDt8f4j3vcqTZ9/9XYCc
uvrsIEdLoGCaDzz97GUgNePftWx+RcgroDpBuI0CscsrSo7KLKjvAFD8SkwaOqgXypsLOPBaB6Dh
SEz2foEVMwhTLH5cqdlbFev1CRwxmrwhzq+RJ08Ic7ydNGl3GZSSzw3g4Od+Lqj9qu0O03yNDNVy
drpHGaPJiPYZwji2SRP9T9ep85OV9eeYXKib3Rj+HrkkyIAOmXkEGTNqpvCJUN3wSflptyeZUzFy
51rsE1NVBeP5UcFmRm2cMmnxJtbHb6zWiiS0ITK1TelWw5mQ7zecBPamtsM19T09EWTvq36wYQ/a
9ls3DM1LP7URc6mWLFWoK+uA3sjRS6R2c/QOzkloK0IupycZ6e1rMNnFzv5jZo7cuV1uXuXolTS+
pf2up/4HbM7p4DeSuPu2KjejYi+KIsl6DcLk/54mKxvO7cUrCDArRHd5+NwCoGKOEVn/DLN6Uv6k
Bt3saQqxUsXFi5kzq1v42aix3JiKQHHFEs9GGjU1yNKhMUmAMBxaJxQ7b5Hds1/SzXjbocOjgi3C
/ch9Met1mjOEGbGhZdbQyaRgyK1yegV5b+LiW/ROGfxpQQmzObT/Jo51zex++IV+eiIge6JI7RVT
ZpV2h7xS5Tm0A76lSp9B5ol3YdGG9OG+HpP5lPjFbRklyIehTi6cqTVfzekGuXh6eVi2OYlt883y
ciIaixCFY1kIMDEyfkvG9JzPnaBQKO+QJHr6jPSxWQwWO3JG12gf/DsjaK+0xn9fjID3sTJ8snrr
ehMPpQOkrawuWi3zXZ+4IfaOgoGzrmc7vPLVJUedvm6CIHmeShqnsZroT4tAO0Oevmudb94szelf
K9J7H79bJvxza47mXinqWTmU1Xtbl9p2ApK91tyGXzf7RGprbrKRtqun6xTubpmZV2M6o8FKlnXA
PMczC3GpW7+8PD6KookRToDEMW07+AKmQv1pSqJBeN7tgjYYjujpTDSDqj7W4IRXdYQkWQ8yCBHz
NRlUVbVIOwxHMr2LJqqP/zv4WAr+nRq1wmlTFEhY55dUijxpNhn2pi+MXmyr1LDWeoFHpuxDMAWC
7Ek/9vvj46kQCa0/1I08iflBoddtZS600bj2Q1TsnNABJ22AfAwFnc/GxmPrzdeMSuJT0e3sxQvv
D1t9W0pjOfhGfwmLwThmGsnoTbUzoetsFdDad+XBvbWa+LcPBLPWwxU9WbF9wNorsyMdoeeVj1sn
Zwy8jAFbr1ydtuVk0zoR3X8H18/DoyOLtc3UALir16Dxa6poRNUQVTWWF0W73mmDkr48jbW3QLQa
VFhTL/bORO6M4yXppbOczQOnOxlp81TrdnJp/59LYBH3HkzKfecKOLh9+JRqWfhkeROh4EOULx/X
Hgf+41/MidpLK+18DULRumXzwYvrbq9nqE1gNlk3J5z0Yx3o57y0+nMC2vk0R1UxiD2zORj+XR4z
NONKoTVM6e+MrgjlOtKrYYsNmWc9mdgaRh4HT2Vf9rtJb7s1hpL6zuTu2fcZLBk+rR0xr4+EnPAy
orvPQ+P95HFNPqSjFauMIJubZs32Cy9MaA4mPxM6lZ3tmckTbAxcVUYiQPW+6BkGpCHIrk0fFC+h
ptjB8phFoGaVT+asdDR68J9VuftHb6i8Bsm3ZgFaKfLgiHRPMOnKLGj4DoOgeNbK6rNhlc2hPIZz
drailvEa0/1umFRCAih/T21whNff082e6gPTm+TD62iNlvX0wnrcIyLT/zZlln7w77AWa5Fj79wc
dPkQW898BXenu4XDE8lFahg25Q8gK+6InvX16LrWU9cijHicUfyApsrdrwcMpkC7crNw1WyTxk6W
8UxveFyrPXxzpSSFNvqly6h4jmPV3VMV9yuyWCEBz6dTUPrIhOIndgPEJkGbJRVkywC7Q9BvRb+y
3H6yW089u7FfX1PHKhe55xNxZsHIY6NZbQgBiFeP/8jHYRy7chXY/rjIGhrQjy1gCA8EE5rmMwVp
84ju7LxZDixaTeYweO/OEO6jIa524+MTdJCgwxD/g2Q0nG6Pj9K60m9DnHCtjj5iGMg7j93VQdTY
i0Sc22dfJj/IyV+avBs/64yIyKk1eMuFBdsU+AgrnyDui+frpETOlnAeAlBkq1qTa1E9u62h35ok
ZXeqN6fH2eAYaN1U5C2trjfW0Ingh1hdeTMxjeOewf9dT0rufGJFl2ipeJA7YXQygXSdHF8ui970
bo4d+7dBelt7rJrz49LjAIcErXgFRScMS+Ju6umV7jIWpHjMSL4SgNe63t8Nad2fPV8Wm1jXe5rk
GU/qrEjfVBnMrYlwzk1WVyma5skuGBSUhRFgaB5BHkdNfBF2Ea4dvXKe8sCKVk0daq+WTUfVCHrz
s6Q1lI6u99Ob3TIdYOkYBAQ/Oyna8Kog9rqbtSui/+w7+K2mW6pXN6cyDJuOB5vv9NgUzF3E9veQ
qqrcDm1nUw735VZgDvz30TRfi+fPRoNjn/+/rxNi2WiTscNuYr0bcnqm41Y+jZJhW1Rh9Y8yO2GD
X004z6dkFVXGdBeF+u+j+P9ee3z2f68Tc4a5cHFuPl4yzV/g30djlz7b3YgdMP7beB0Pb93UO5jf
dNmJ+8qeeytkqUjqdqNK+yupbef4AMIwNXBOjA/vvVExDkeztFI5hbbA67N7LDmVhaAUqrqFosut
7njCSGqQ58ChBQpax3p9nHrzaTuDC5A7ULJmxLJ2Ib6JmB3Mh6b4LVOJSK7nifkROXepfGdfz0Y9
jSICcHIn+qM2RCQ8hkaNvO1BYnocBrrZktaeSLT8UE7J30cvEYtw7WUNWke6i5k7zjYgJ18DEtj8
a+nlJjNAq2zPEkLRJwSaALlrat2LoZnWsV9YZ61QChBM7yFl89UlFz2OX9XrL1WtwKoLP/ySSHPD
ML4zshGvrYGvtkqc8C4NSd0pGJYqP3OOjS6QZ7Eu3uMhNvGBtt2bObpv+VUrnOgXKRHiMIGyWj1O
+5rfupMtcd/4MO+m45zpX8ebQSTZrh3TadMZ3bitMln/MsyQsGVjfO1HtzzJgK58VATVr4K4hUXq
qomBUGCsaj3G5Jo7xBp5w7SZDAOqbtu5p4lmKaxwHY+CHlUbq4Xy48yHGmAYgWQZFoGq8c55pamN
ys0q3gCvbq5RNjAVdMS+Vi4LGys1cvRKF1T9ODb+NTSl5xI3QFPZ6nK0HHNT2g7xvJRS47k+d6yd
MWK3GmTMwON83PYGE4X/Ons21KfBYsqXOAEr7tzu6ycrXHcNwRfu0gRXvRJ9S54EHvQjv0Ywp8fw
oRQ2aMBGM2uc72aCj4EOMjui5oRm57Xslb59XHoc/tdZNq1YbdAHRwuCdnuiTqxMP6a9hx08bAmo
/7aCVB1pHnU1VFSuPF7wOKAsHhcEVzAmnAr7ZDFgY8BoJQYP4hZIWF5oauEWs1W6mD8Etm+dHud9
xL6CpMzd5CtnF+jBpaXq513a5+aZVc5f0KR31lFmJbPpwwbQ48l71ryFcajIP0yN8sbZvyaWE9eP
s2womqfRL9pNLxKbeIqOxguEtn+dePAAxUaSrrJp5m2RiunCPz4rdR++1fzZf6cmM4Ygj7ptMHOa
8FstPa+trsX81R+XGo3I6zytro+zB31jflVqDihr5fQk7Cy9xAZTsT5S8a8sJKeH0avNjiFQH8Ww
gmnS3IbM/J1HpoM6WO8YW2s6o/E221P7lqvRHPU3uyZdnVGNwTto/iyN74WHoQBDaH9ISy35CCeX
PZnmv4DtE1edlg4U9/m6yz9C0UfjOlr/+0/SGpGvH+ePH9gfDQ9pP32EWsfOn0Lr/++Fj/NGT9ag
/jRKV909PQ5OFP730f+uSSte6RCXNhOiN2QFNvoeaVM4Gtibms9aFRsjIg6IwAn6MXCd+5EWg2B+
pXsm4Rouzc+g3OoG/eRSTxY4gd+CbNr6iVGtNUUEdTntB0n5HdnxQrU9Eo2GzbLhztw6IFH0fzeN
9of6kukn4c55KI/CTjdFM20RJTXrSRo3pZEdYktsUMHQ+EvXh5hZWU955cM5jeGHq8jB71i/w7FD
ehbu5oY6Ehu2eGicAs268ujHcUr1ziJs5NUX1qrmpJsmQ6XafFUp8DatUgwRBY0S5LvkqjK8jp98
m+UGrhMTKiw0cw6GCEhRLbMvnDLPDJI3ZjgJhpAVbsB07n+gfEdzOwT9qTDxRRZ++ewESF2ixDk7
aAr5czGfSUTLfivtyBmkDxPTpS/8Vx18F+82/x4XwylO6VqEfQAfFX1wwlKzkHXwKxQSGKnxOq8l
Wz0MVkUr3t0BllOXlU8Ot59j2csi+w2b+DZE6vf8J00tiypSYA7XURUxAYwWH63L+7l36WWMk3dJ
ew3vhzJPI3HwhOaZ+wzLHmEJbxN5RXkZXJmxYRvJBgpEN/5t1t0H61m5MLThCW+02BYEQinm17Vt
/lix+62JDxERaFDUCo9i/SzDFL9Vs6S9990L9V1r+amSbCyDCUeET+gl32njRrRTtGzfgFJFRB9t
MjpPC0mpvTAd04KJDn4EeWM20zA0nGyNdA99ni5ny3PIPDyX01bPegTP5D0Vbv4sJuselu6Fnlm6
dOld1TXGr3ZIXmppvifBQLKHPR46Dxl1O9/cXuHezFIDQU9QiAWSMO3VhhCJq58OV7KnrrkgITnt
66VPr3bEXYBYB6+F/8YEDmDsV9MFP5XtOAhxcJrj+iK11yMilPEp5gUVWb99DS9kVG5qi7QklgwX
HV7lL8xQjhSB7a4exJWW0ZcTo6pEXcljziDYZsi/IxPcUd1GN/pjCtVNvY7T7qNy/Hcz0OiwOfmR
UXK2iP10b1TtQWNlXafFiI6JLdsw69GqEIy/UtGqohcgKjTUPiGWtRutvIgH5aQbR6Ff6yqv1/aY
b4OhgCMyBNhbkmIbI7RfdI54ot44JSF9Ptm2mBWyqVk00jnjiYwYOStkXCtK0XbWrnQmLc3q1hr5
S+CQTjE20CVosS0dYfvHaOohGbm4O90MVw9Afay56KpcqH8O97qokfMN0U/lbEJk0yueHhUdsoKV
jZkITK8D7+WKxYNNS1M/635Sb6pMUN8HuHWDDuwxpm2UMdje8xT0gUd8U5Kf+NFYfuYJYIYgs2oj
JPoyPuBVf0ql9ydPmmSVTMHZGPjKJS21cvoO0LChsMCRHENDaGiobxRa4YUr11bGlnLEyWhiYR6M
3ehgNhtq4uJGpO51cQ2ryFoKr3nXYvnjM3CdMQ89esayE+VyMrQfzdU+SkQoIkIT5crDSLNMyYMa
3KNwyj24lHwl2ojpZaG5C1nav5yM1TA3x9+RHxIso+nOAo9BvTZituaebaFG1DV+uYkHbhBtE3pX
VL80Jqes21qphhDDbVlUx+Ze5+07xdMPxsNnLw6/qXy3vtB54mOMtwezZRMkg5X7G3/Uc9amrxpu
Ltn9pX3JHouMCqQmGEvSeGUJpDamhmKJ4KJ6SULfOrbEPO5oPpVU2aav+KPotbmQicEvGE+4FLPf
dtF8jQGEEEzVjtIQKhnVJ2Zc7gXCruC5GHugnlshvx2vICeoSJ5CO960rL6ei6Izi/1xY7r1yrLb
9sTo6kt5YGr9+FjWY74ZM6SGXfnSTdl3VLVMr93m3cosRYvA+gEMMcd47tQw4pYM5C6aJuPcFcM9
7hqMxFBhemsXZA0pMqFrrVMvhREEWkD3JE9srKfw7jQisoeS/Oj4GGTIAOFXWC68xtL50YbxHSU7
/VKDV/jA7Qjq9hdTF16LUu0nRbEaMU7v0HNo/bQOaTyRPE6MufB/KQuqCsM+4NTGwfIcVIYQGwjN
SV6MkK8pAgPYaE6gFGgCPzW/DQNRVozZ3Zzb5XU6vIYC1VIfMR8vU1wcEQpPcF5tYFpL3zLQTnSS
Wnfy/jjugKhGtq9aEK992fqL3G6Po69eCMFpMiaJg1W91kRpYI1Kt4bXjmuXLAGi1pI/BEs4ay1e
QIbplnYY7DxlfvsNel2fBQiL8rAc4TUteH6/aX57lYb/NypCe6Hm/BB6Fh3EFsvAJNrdurz/29Mo
922WTSKbPig13rh71Ma05NOI3o9wIx2Puvox6WIuK6PHbZdVS1/PkWLmKPmYNh0Q1J/7hCQctJe5
RGlqiIPmdnDeSE7EFP5j5lpDNn3B41/bxNQbeYn5KrQAQVEPXPtonQxAiuq6ZFPWfNpM5ReZMt4g
DxZLwRtjMbTqt95MDFXD8ST79BopDMNkXEqke1BBNyoAqIhWS16McsLXWtL0z91nT4vVpVTk5I50
YBdg3fAiY5mFADWgh/cRATugu6h7UOsg+wAhEsHUnfLyYroY1dNsmGjbqZcOQcQesVY/kWYfBuW5
agqc4OQLLeMEcZkzBe/cnjBGrZ1JRijRfbSW0kR/z1SSrpBjMoatevYNOuTykXw1HZNO3pqEKJTk
kLdeOKCcb/wXujWr3jHji5fXf+IZyVxqAdq3ZrqkD0DzfGCYM20RZLSEGsnmAk3Jp+a96EP5p28G
+RI5F9BUegrkZte2NC1SAlQAXRFSp2i+TRCFBA/zpLbY4+oB2yiibNg5ZBtjqr7LIK1uZmtIPA0C
aQ1EgUaQw1MJUt5K/vO6BEks+C03Vl/BYDOpkS5DynXS9oSB1dyhlkuC1lQFR0RHYDBYVDN477IJ
0kMTWuRxsR77Vb7LEHonVrFpKiffug55OgnqY1SF7bNE3YIBS2QbrL8h0dD575yV23TAJ5GVuHNs
T9/qcvrdxPWPP2IAMdkVL6rAmBlJuD+zmKT5NG7JyUxzbmegWk3sjceIh3Pc9l9s5zB+hxDi2sZ5
tf3WXVdmjkCW/nofaS916ud0w2tqAPWdI3FYxPpZ5jHQNaf5NTTat0Q0HlXkYts+RDGPPNVunwQa
T+/BZ18Drx5jwvCeJj4PgMAcV1aX3NrG+gtNLfe6X1kwdwWbaRNkCZmBjeQp3yNX7hKXfjsLhA0J
h+DqXcnOJhwLdwPMXoFT2hRVco9qbUsM5LARwyAhoHnLRMc72HUlAZyIwVEVAWIUur0k4Gfqpwht
Evc6wDp+Y5Tty6CbmCFO/h/QXv6alDUBjQ4RLXGH/roZ4k8t6Wf19WogCMDT+u5SpNNlrKpmrWkI
ECg2Ktt0N1XF1wbi/OXz77pp0A+5J25DhWu5rJ8mYX7rVGjt5H05lfHt2vq1wouEJXpTDVTBzsi2
WmonJHNzxzhClFHaMZzuA4OcXUz7YiXSAnFPVHbrgmy0XRD6b14/aUvKtZvVUppObvUdjzS4zUDC
JqHPEW98Xx0CBTbJKMIvp9CmRa/9HQmzXutNewXcLWbjAhUp6V7LuvO6Vxsbap+O7yVtE0DKMI5V
/VWRx7wKu7MdO+VmaBcW2o+toSFMdgaa4VmEWkfn5rZMJgcmjf6FXdOjM6txo7nh1W4kAwXeWgtt
HnK6gnreAXAXi6egaoejnhUnIyYRF3jUO7yEzRi5MJcywFbSyX1wCOg5y+GtD8px5nxMtBEMxJCu
USzIO3iPnfoEL9Fa28QJAbGqB9wTGH0NvjfRCP7CsfZuX8H5rMCd68GyHJpwqdguLuvcf0vWZUs/
AmdEhM7j6MR8y0oxkiCFDCObB0C5M+iRehKfh9Powdq0ec7BNcKj6054NBPgFVmDo6LbOwKFsnBY
ZFki8QNAgmotkzEQPvGuY1sGnnt28SCn9UYgH3WZnIRuyWVjdZsqdY8YXItDIfiNtaRJD7MaMhIT
fSKW67UfvTJNBC2b4Sr1RbUbYocYGrs5Iktju2ey+/Wycq3XKamnIzRjXdWbsLItMD/6NZ2S8+SZ
3q70CkKIe30jFYZuepnIETt2wh1lv6fX1d7Ez7ZoHZp1aBNOPVJ1utxntxfI5BtWsSJIViPr2hPP
ahS6sEdCkvC2UUPzkLlvv+hqTMEePeu9P3InOy3a8SCG2YYy1FvKW6dDJGS3S0iuy2aPW089seIg
T2kOvjQR3JpUV6Q5wrEA06zCTwCAg+n8NugQLfV2kLeJXOAt8XRgi4T5iw0KMPccP6+oww0qIdKP
lWS735ZfjT4Na+LscFwVdA4te2/mToARDZZUEzCBytP6NjjVt90DkKqChR4PuF8KJjsamq/cdY01
KFhuC42u+dAO1aLVTBxOgBi0uT4r+zZf6XAZDd/9slnASDG1j9mQLw1HZltdcy9WpdUHCyFvb/Kv
ICq5/ERErcC+W2SevkvQ81Jnu4tUefoSWsjWKDAO9Eb0ETHIWbWFT29WL4iX9F+8zr44is0QHBr6
vGQw0m1cBBlI4TwQOMd04z3PB7wRDgK8IB3YM8xVEfQqQhLQElsRHUmE8RpSdB7pb8wW73XiExE8
r5VyQr3cWCiro7/p6BFmqX/EbWCxQbFpHFHXQZ6tMKcZ6Lch7SVTc9as4q8/pBiEC4pceg4fKNGv
qLLkmjLVI6yQNZN3JIaGLMaYFMWswzvCmu2N6OwfuBv7UTJCqMaWWQVv4a6D2dLBRBK87dettMyF
o0c9wb0M3Wg8zxGnAMqc/MnBTdEMDgJCz//OTR6UkXdtKhuUm78XUYDXqkJhOHjYpaZraftEdeYn
vGolAGY0R14MV8p/Y7W3XSZTaUNenbS4Kw07OIdIM8LsogLz3e91l4FpcmKEuM/GGkNjYyMJM//4
ofcn8aBYxtox8Ygdbv0aGX15CTrcNTRmeDMhWMfGAXefILUyDH97aNIA0sGZ7o2fav52Ea7uRZvk
vzIdsqPesIQqxvfUDsRpe0RA+uFfx+gC7qd+n7rsS7sWnCPb+K88ae+9HLcNijiGqhTp7DW2duO+
NYVBDaFs3hPgAQMcy76ltJ1pu4IeBB5B3/usvCJbymDce94A0b7AkhzYCcKX4aOI6TJ5hWDK2sLP
Livz7OcJw5EmDymj/0ZasRsNq3h+HFLmCdsIxeHycdqw08Kr4yPkHYN6T3G5LUgSYnuPqQ4sSLSJ
is44TPyMh3oEPZM6I5pXVlLM8zNnZ4AvkMeHuMiutV60+7aLr6RzBjsodi/VLC7NtD9o3dkq8Yyg
R85EIkx3Odmsy7YdAjaB1hyRGRQrHWs6iLiJlGT9vSLf8lKOPHATPTrpI+Y9TceYHkD96kZnDtbG
kxUFjPiNSJ7wKesLSL5q3zneL7c6gaT5sMspXPlEEw50lfZMUl7ypPgz0JDq2uEO173awTGWVPo9
CZ5lcg/owq4DmFRTX22hlPAsGyhGaDD/Kuzinlv10WlMPPHgtlXMVEB4xVXz2ovfTx+d52/dPL3Y
AQCYVOKdtHzMhFmJTIb6l3Wq/khycQPEtbLzN3KpyvOE9d3SyJAdUVjy5AmQZMkDEdMDeQYMbgfQ
YJ4HycXvvGY1Z0dnHV4j5VlLCZ1x8ksqbFUQFDRdfK1kM6xH65A/ft1gVgnLGTRFr870YOXk7y5D
9DTE+BGbw7UW4rMyCYmXzlFDHrVppgGIPz8JgtmoirbMysj0nmxrpfceMpG0W1peVy5b4b/XJuZG
Mt+inUAUCnuRXlxxL5DqH73BA6PB7Q33wKuP/4er81huXcmW6BchAqbgpvRepLw0QcgdeFfw+Pq3
AHXfc19PEHSSKBIos3fmSluO9Wb6pxo7NTc6BTNPS28pYeM07KNPSdgEIvVEQibtwtc+A3Wjaaxl
wS8KvPpEkhL5kp2Jp6C5050cFTttRHo3RYb7SUqXkNvrmVlIBzx49w19zRBwiNJ0AtXlwcpXYCI2
OmOSjkmkLmqBlTDAd6gCFW8LCo6uaN9bbMhxUaEc06yPxvM/2Bw/hFVzjvPmUnXZMjckTkPCqRej
1r44QfLeEICwKDJqCJ3097rpP7R+tY/E8DUSwbMqO/3iM5kylJKiasMkI7ujdfxHAzwkGaCPqcls
okzux864j+I7AgSCKaESnZDbnIwcsHJwh4P1WIXmOvQy2v3GJ4p7yBbUzgj35MyKKQ1p+gdnPRhQ
tz1UZbJH7tQvga5fhnDr242/oVperEIHR2dV699lGGxgKx5oQ1AZTb5kTshYWxraGiLZzxBRkFAl
OwKfL7pJpbkQqVVhdBNH5OIPbmSu8KVQMxHtrSvlJxrKA3JSddFmubvTqftlXnXWVJzkk5fVQaaP
YpthuOzcZ1oDG7+rvqqClXooyxPnDzV5/6RI+qpVrb0FIzGoePQWDmeqbC6a3u6dMcTBF/FpS61D
LIwBVe1C4LzMzG1tfqrF8Fo6/a4zEmTr8iUdDgmgT6rJA5ps/+wxsliB9WCa+nOtAnJtqmff8j6K
72EwHnrPWrGcOgkP/CPXCFevAf/Vbk9jEF6HSCTkb9ePpZNCrK6wDpTDK9RVKGL4OqEoUNP165sY
tVPDh1WKdfnjBf4NtNu1yRkPsml7KGhaOEw5vWR28iA40AFbBQVKxck245viMTdHPobaGdfmdIJE
GCX7UnuN2HCv7Ea7AX2xF0MoQZqXCh+E8Qxx/F28SWltwj5AHcvybaHn7ZtZglSLcYRqx9pj/nEp
3068ODap2Nkzn6zZTnvp45eGOLfSu5k6WabXSIop2xeao9s/gUfeZyN1YWxEZLJhvSwGdp2MBwhg
IzaFSv1sqsxiQTh8BmjKNib907U2dKdxgEs6mFgCqLshDGR1JMVHYUjyVwhmJsSekpbWH5vYfC5w
R6LgPLPnbBeNzC6eUv1B1LSJhvjDIhQcguS7c60Cd1cb/Z1Kwb90FK5an7334Chwc3JwK0Pz0Q7h
N9VME65h8T26KecMvjWcJjvfGN57BtrtyGessyfux296xDb7CAqRmVHuWmPaf1e0b8l/02iLJqcg
/I7JdlopCqRn4UmaOQI0kUUxM6PAq2ekwwyDpywKNQXruaEUz2lDjJyZGCxAEzskoNrlozO6fDNk
HXim8ksjA1YJGGeCwd0l3fgZKC3OJTPcVD67wDS7lFTMUU5+9YVz0DJEr1QGYFuDpsz5dikhQZAc
2C1jLAufqC1cKnsLJzd2O4T7DlS1atCpNFEXcB1qJyoSOXx7zasZwRQEmiirmJkQriMliK2A9bFu
E7iAzbD32sZgxsCq7Vb0DhvlRU2D75RRYeka7qudC9bzFYDHHHOv34buEm/gErpSQaVxZ9TNndZi
dKdeZrMF85Otti5LHfOmxG5cfvmT1DSjjoffC3V3zogcZDrGjuggnP410QEDUBsQE2OmKxgFfVI1
GUsDipJ48FLsA0PISo/1c1kExhoSI8M5S7ladw98sVgUiIYOqCA3WzMIKcwah8zMVqHiKJwF89gS
HZkS+mWOZnlhW4QY2+49aOfXpo08gBI0Qjrz5qpqu/K99l5t8mzTpO6TJ7onZKP4SbIOKVFwNHTz
LtToCKjo5Vi6kGxvihOxNmfN9la4RHG2jyzdPZQ12zS8LxX10TCKAL29++a3LFKgO5zHKD2HVBAX
dmjeqlh/cJpFVVXZMsWzvyGyBd8dsQV54AqwkOM7SVtL2KqcrPUXVe03jA43cu1Z5Kd43QbF+nLz
byRnrxkFOLbCPOYpG1GN04oV2ImaEx4kMTK6gQlVl4/LTZ9kjnYkStw7A5u0khZ79jmvqptWi5wl
0rI1JdvyhNxwk8K/q0ZbagcISs165Zg6sM+YZgpSTY0V4TJEorSKdO0eIK671CHMd3W2tyIwGi7B
VFmmfkC0gvNsT0pxhigroWDqaeMtJHJoyVIXgowDstCUP3Qi4HLExp9migrWQb0E8JxqSU+4UAZ3
bWFBYH0FFGCwkUeiGSPfevDW6VA/cEFBIAmMTxFUbzp7QZLm40s2IrZxlA2+MwYudHRKySAsMLPS
eMJuoDzYxJ+g89gY1TEP69c8osPs996yjs0Xs2zOsveZhHCqLYI+PZuduDQaImWvKAGj2OzSvLJ6
UvtDZPXvdL62bUU7jpJ5goPQHcI/iQgpbAVFR5BJeqEhdfL77rGDYsLCYKIrRfDvVP1DUsRQany/
oQ0lEa/7sszwjovoSCcrXEiWwk6d0XsovKdSEGUPHetJk3RXpVAA6bfFu2rkB4pr94OMGEbKN1Do
cMdb/zqRaEc8eLT6hlXUw9vAgefqBy8ldTO1iV0xz14X8T87S9X0YZWm9D+8gOprVrDnLPHEBEAO
LaNfRHm8b3rzgxaaI91zqJXJ0orLEvBFWy7twP/UneyJzQ1zr4INOGi3COa6pZ26dxF4pq3TdZ82
FXTLj65+3xd7u7nSSxmX49TSMjEbUjLo1nrfPXkmPFkrn5ZbSXWUa4paPzaUQnbZRHVZCQMi/RkG
npFmJeBKveT0scoXP4iI2TLFraPkguH9Q3f6les2y4Q088toZqSr6v2X5WvjwrXYLHtW9syy7Dlm
GWO57Ahc7L+Iv60OByVyZ8/OzqljbUoEZKgpEGUE9kjlJfukJH5JjCdsM/7SoUu/YI/3pxXypKfp
tm5y8LN6ba+CEmlnjEJhjJo7U8m3eRQSFY+PNRv4uuv4TP3pu2AOWlDWxxvxko2ts29SiIuqmiIl
8YkMpPwsKUUtc1XZFRGFz8ph4AhogbtAPTqoWdS8rGObIEnomnem5BCVslzoTKdjh/SnEvKReru5
M80KCV/cnLxvb+ycW0o506of2Vtb2A3vySSaoIswYFLmwOyhi7oUYyD25lano5Zp1LDB7Y1ch10I
i8kA1wKawPVtYCsxHP+2ehEKuqIEQz+l2SQ8cVk1GOVWgpPGqdqznZYbpiB9w4ZsNZWQREXbKPfb
4xig5XSMniq36t5XgbqPzCbZSbd50vWSq0pnPcAe9Ac9/qMzIkCwGh/2SMQsUfsoaBKHc6KmANO+
gKxmOWBxmQaQ3/GVEc2BXgTU014O9ZbtJuKqfi1ZYLKQDV6Ix7IWqsXiV6D5rOEGLrIwbtldWYBQ
g+itdYMMCUHmTx34d6fBXUMV3nDrq8WXPibFCztfAnvG9tBFzo8/qN2iJgQjhbyzSPL8YXBPWjVY
BJwgZHbcZNfiJQgHPsbedsL3qCUpl1GqWcYly8q6yzaU2XKPXI1+J0IB0qWhVuFf2sY+MVYxcMYt
oSHKURuS54jY3IVWvLAya/aJ2r2qHeoxHOV2fJTFlODrNRT2cOt6gAxl0sDXBrMWhuHGhiS50Lp4
SqFhzRE6lODGjP3Poi6Vvem6W33szHXiT1jWprg1XnqSmUpiF1UseDLsiJE6tHXMP0IeKc3aaqQa
Z//kDhlKRWZF66BpbrVT8cvYZqHtSTSjWRUjOmGT4v6WnLQHUMHQZEIFmQSyo1TN70dki8tWpI9q
G+4736AOCk6lHH9ECeI0Sp7qNP5qQv2tdrjYnER5CirKsmPdvwvffHd1wK1RZ0E7GFCOVXm3MMxk
9yWkAmhbkauk0CGTk76XDtQ7qb6zvWZFz5bMJZt3o7I9ZR//RpVoF6vdM2WihV1w3fjJYzjK9+FD
lR1FNmUVWVs1tzV67tWeZb5NIBfVQxBXyLwdDIolYjZ4E7SY17aPYQ9EyKYDAZIPNzREL5qvf+VD
8ziOVCszM3mWbvRYVxWuWWfBniHto0PHND2o9mUskzc1QYRkagmQvR4UeVE8YRSgCSC2Tp2KrUna
ykinrbFCe2sO3VGExlrDArMFenlSDOXLt7Ke7ARyzOhCMk50+Canyid2UhTUHfvlVSMBvTsA9TsP
dKxXQ0LSWPxD5kUwkqQrWp/XOizWsrQ+MsPe6275p0zyi1PZBKOntJvcvcamelmUEfy52IKiRZu1
ILqn9Ps9vswri2t43yTkqGpxx3IGHlRNXQbVMsU7ZuWOUDNRgclzU4Mu73gKU0CnUXnpB64lDGZU
WUNYC/6ri6x4EWnU3F0w/aycCbMCTb1tmdFoZ4Mtq/Hae4b4KpT4O7bE9wDSLqxx91iUmuuXrsfz
YEf6rVao0UxBARU67gWJG/TltXGV9gi6rXpYJa1lLOsqfWFlAscKmSFFzQbYeEJUaza9YVKc7B7f
+eg+QeBgzRKMcIBS07shFwmrHJeW7ZykCGCWbEOhlcuyJ6zAx6pI3K3G2Ntq6FqiD8OpyKsJBaQr
2a30rFnLNiPebcTqoIC5BhyDWZGuDEv9lVYPV73JIHYZ3fsY548huSKfmPOCHUFsVG0Ia2XIJaMU
kO2YMQ7a4IaEyldC4OYZ25C/7BL3lCf9i6Eal0a13vJEXdme/ifO6V0OQ2MvK3/ZoIdZaVbrfnhg
oqd1kwbhqMqObhk8YdLCVM/8kARfqh537OpfkYZ/6wbFBcQ4H2kyvPQda8gqYNpwNJ/4ggJYHnCw
NGHXLQWiQMQNIHefu1K7t4Sisi8PoDWy6/L8HFSX1qsMVqW2hE/DZUDJa5l7prEkH/RZHWDPCVrz
eo2HADWxR1eolgwjdVw+tRIji8Y8V9L5aNWPTA57f3SrtWWMd31N21ANyLNFypFDXMs2FVFiKytC
mh8i5Ybb9TwGSbFRy75Zqa7dbPB2fyUtM5Ii6Hsq7LRCAKOjBrg0aB+RT63Uml/oRepN8A/A/DHC
veNSOtZZzYidVw4q1orxtejhWvk6dXOWIN9gnRge2Hf0moGYqF01SEaWY4tCQfU/yoRiv1o6n6PG
ZhbI3a0tWeU25rnt4W/l9dhSeqIPhBNEvI+Ukr0shNNiUW4PY531RP1ipbpknqQRTkQUZiMRK2CI
041ZVf2qstgYxRXgPIp6phoJMn7Yxg8Dobp6NwFUqE0vJbjhZaE3X41iexcp3vOKKrql2wnLkvGH
0aQ+07vaVD0wdcq7ofKn4Um+5wafqU8TuvU1YyECm41lsdEyBAoOsJNh6h64laaehpCVaOLcgswd
dobI2A0PXbE26wR0udZtsaXJTalYMY876a5mfl47Xvze6j5hIKlHjRUwp4DhdJ/HWxDbfaiPC88D
tOiE17SuvutSzTFsg50e7OHZ7SGm94IaWySAyPlYfBs9mPQ6Rb2jRQsoApyzyiIsRn29RP00yuAl
NdB7G60aEBainti891gRI6qRCaP/EEc0H92TokTawm3dt9oGYpa0/Z/aGSjGclIp+BLUglol9NEl
3Bag4LWx60tRsicQ4UZD6M+5rU0TLT6HCHxeJuOcEkFzYrelBXmO+GmSTfj4Soq6OVlQonQa9euC
PJ6N7MpDVIm3BLAHhXh5FiLZk5P6pES0anRjQ+DnVOAEK2fqmrUMtOiuqAFo6xRDfNRz2xFaxgLf
FgOSv+mnJgw6UzpMssaXar8IixW22rFtdCx9R01cvQ0qLVSElnszrr2bjvcFMTtkMisD0O6W5irT
0BH2A+U1LHtkojFmRnww+VgEJzzXdL+BVSyCmKmSU2jUPP4ZNTMXaUcnzKbqoBcuqKakf8w09TvX
VW+rOcRnAEMbmC/57JqcReRIhhfoIxJ0lYh2dmW3BJewA6gUVm9HnVMyDqNsLaqhPEgB+XQ+zHet
QhZTLt69Qx0Z3rRB09ucInZ+b+LckqjUc2Q8LQYCbHaoUmU7cBx9B7+mZ7J5r+oceWJ1QiCnbCJf
x806PTQfkI6zZRPm0WqQ/YspLufvIZiCcKI5HYf85R2212UzoUNxQAMGnW9NiNC/d/MJdGXAaWYG
7NNDwRUa/95UJ9roMB281KP7jfGSXSpo1PmghP+9Nd91JnAqMaI1ELu9kjPfFCnwQBbP3JwPhEGQ
7yHyq5jYtfGUzRMxuS0oWpLpO/VS50PtZfL3Vuq4rbaeH8RkVyHknV6UaHrJGxre0+mik4HVwSLv
/3MQImRT3Z2MNFAw+uhfbgLg0OYdss3QljZFMRYILtBIT1Elb8Jq+aqSnrQpOiMizam2VogevY4m
lrRAUundSHDA9MnM//B8i6UOH0Id3amKCdYAS+joJ0DhDjG27QOK1o1l9sd0+nZb8SQrRGOBjxJv
sJa2kRcw/GMDLIAvaNMQjggd/9gpfOpqSPLF329m/rbmQzV9b15NpAPiIyJ83ufzIByEu2408R5V
6PCzo/IjfGoRPR+SpT0MSFlXaV7Sn2MvbmjfFER/yK5T8JpjdK35LaPSVAfwU/i6yon6HP3P5yJo
n5Gqu5s/q9+n6W8zaZkui8Cy7unFT5BeqZrw4+abXawDui3TriI60fr6faxFp/P7dDPf9EsrP8yH
Lp3Yz6WFsGCmCYd27cRcZNMJO52mpj7aRLzFL3rFxvP3ZPrf82o+ubw49TYQ7E7MkV75Op+SdauB
vM0hvmh9FCG4CvY+Aoft/JE6M4F3/rD7fy6N3+vjn7tZlSJVRYRh8bWmoAIO863cHynbSfqMCCMo
iZaVPPweVPc/t+ZPjG4C7V5JBz8o6/GQsHA6DH2Mjmk6xKZSIxFkSZKhi2HHDZSwLcvwVk8H2grN
0oGQsxG2x75xEEQRlhnzJLim4OYOEV+uXkY0sinrhiWlEdGPNlZK17rSQzJPXTgc6tQwlo0b1KiZ
wL3I+UB9P6Adffn7eg2d2kKvo2o///j8hB44xENklAnmn5qfKIaw3kUjidNaqBlH03Cvnuq719LW
adNSGE4zHiIJDVWNDfTVsNP2bn5F4En3KozmHRn4FKH0359MG1jhfsFoPejJqqDsfDMVx79ZZaeu
KQnVv491Wu/fFCcj5qXMdbTe3J0PxOH2RwP+zPxT889jParuBiaJ5p9X/b4Uj1FWpM0lSMOro+bW
MSobcSXZEmMCtmj2yZG4BtNjAz7odUrTezWKJICNw0qcgVC+zS/5+zorPEKAVO7mX9SNbI45AcY1
mg/0u/01LEz994/ML8CFI0hJHNnA4ZNkFOTPqWbhbJXEJzwVwSS6gABNvJp71NpDa52o5FUtEjM2
r0JpDuXoGadh+lnGd/OqkAGwTDHjbufH5gPTr8kSh0LA38e0IUpO03pwCEtv35f9H2qR4a2w4+Fa
FOueutfNgbhpIb+7gLPVr5Y1PESxmh3rOjCu80PNQFfQJiVqpSD1mB+an4xQru8tnc3A/Nh8cI2h
4sv+9yNKyZ7PZ0sldOJx/r406yroTkVPD396yfxEZJJFVVvi5e9fnx+HabSIpU2IyT/vymXxRUma
vvz8imF682ldy01jKeCBCru8Ql3OHNO7K6aDdODVCpLn2hEDkON35lXLbfOqMiIvc2sokR7yGPgn
8wrjvJ9IpXTCpsfmgwsp4jhlg4OO+Ht6RYqZXCzh0nA7dhSmFnHZ2GtlBFJatqRDIpd/6q0oOvao
5+kKIx5obPrDPStR2N7dtS4fRDA+yJr1+mj3K0x/H1UdK9dyOmSyDzaB7gVT6dy7zk+oOXnLuo1s
x0RHi6OhT+Jz37f7+SW/j0nvWLLnv/7eixTtRs7FsdOFviUuPdgVCkEb2I3HC7KAxZgTPzN1usK8
O/nS/GDGeq4qIrY8tllRH6K8r2inxxcTLcaiV7Rw5VYdMe9yPYbaY9Tq7iIv6cX2mvNU6N6uApha
ebxhRo2FKa2FZaMkqdxzhz9pwOlW9/534cJqDAs7XFW5tSjJ2KlSz92ESf3tdc0+0jCMlaEnF40e
y4WbJ199TMgort5M73+sMlEBge/9zKDqZbWkq3vFh3A1Y2f4IdEfiLe5os8M1eZhZLFe8GvOaT9+
+gp5pFz7xwENR4lJl5vzwaodlfVdZyvL+aaY7s/PmEkOWgjycx3fjVXPsDG/wE0i7z+vne8XWqIB
NeWn5D+3vGwcDmP6TT4JcWPzk//z2t9n5p9woorw+FTdl4oCdf3vq3//aAOFGjXN9Lv5b56TovY2
88/965fPz/6+sRFwg11HxBVPb4nCprGQgy5Wg+P9923Pr/7Xr/39wcioi5UsQrxP00/+fb/a3//9
90/+/Y/dIJJYdt2vvw/96x/730/KVAdnJ0gLQ6vNd/D3Z3roYEvMd4A0h/6hNM1oC8rdLER/y4ui
vVfC3t35g2cvSCOYGLsCySo8t2hvRFp7L9SuuLVUY6Y78yORLftt4QTkyYcYKelV7+2kRZdQMYKc
h7YZjkXeXY1h2xDW8dxbirwgpicQOOrte5G0FCEmn+zRHOVAFygeTJqhIVVTg234IF2kR7x+pYix
vZ9v+Rn6XbrP0RF9u6TK7jYb1VCqe4sdHuUtwDNsNDS2XZnVPrioSKd4b5lo2LAKoow1p3OXI1LS
7fxT80FJs1Vcib1TQki1iL876YLujGubBzNu45PJtbwoNYckGNOkvp2hBwsEgUKt24/7EujEfI/0
hJEGAlqTrMKo5gMfuAthdG+yIcPkPN1Scj/ad/SLPHp7jkt7qblPCOt6AO+pEfk04QrVBlMeFgym
zuG98Lq3IOWfdzI2+KqKXLQwK++IJIQoQF3az2lmb3GvklYX9oQ7dcaZlqu/hK5jvzkGfWL6wOlF
xJZyUzL3taOz8FYWziXVk2fP8YZ3ESEDor3x4LItOCamXlBpLNwL+geMSrnyTEnXvpXjUN7xw/hU
Eoo47Acos5njq+6n2IC80nixGYEGRYT3rpKRiJ01E9RWA+3gTH5rhWbsOU+IuiNApqR8UsfAK5uj
OZ8DSUjrntOQYiKW9zuTVemuoKwH1CfYzO8SIs5y1HWicZpxp/QKdXxKXqhlKywdmeo9FqAKpiZd
d/YJJj1Yg+ovRap9x2Y2XKn59r+HMqYyR2T6tuurP9CwpIFevbd3tkoJJiM02xuHBnA57gtbGbal
2tPHt+0IfG9V409ACKSgt3eJlrr8PSjTXdlV1zRPls2EMasBluBGCWktTHdlrQrOKLe/AsGkqFA8
Jakv/uB2eoJJUb3SBIXfnhX1xgtJRMitLZQGu1oGvYOJnDDak459f1EPtGkJ7sF2r7ETO3qW4R3r
tvF+b8XiM8o65RTEQ2GsSmRsRBxpxb05oeiQeT9JT3FvJT0WLiEkfUpjQfYsew2bQ8Ta0vMcE2oN
gto2ctKDnnrdmQJEhZfO26AZqPcohYoXPjC41wQp6oJ5s4gFzDXk352SlLfKKL6cIQ5eoCr2K2TR
0V3jIbQzC9pgRtF/hWgciCQAsBJY+kZ0RUnxHOBqF1BJ1Cv6A0LDDBNW1EGGuHHvOoN9VjyybFOn
u/NjYE8OblESlTHxSELmDVHVb50L4D5hgbeJWVExpgSgJWNJUBImtI7goeu/Dom8853COQqX2mTa
C4i20zBShlxh2aheEysqzm3p3xMhQDCkSpvrOBhAxQ3SYO8IRrYPNInDTQvV6VkJ81scIkaG9uiB
GmpeNaFZL40oslVR6sadrE3CB/wYtoMOiLbwmpOMenbBtIA2xDoTG20E5oMT5P4Zxw6em2GfucGb
4SWTpScZaOaUop8fa1TjrNUwJjasOZ2bryA2NjEg93gbTq5B3UqYjn7wHWLBkwlxE3g/9F2cSy1Y
ooBIClgJ2XYNf4xivVBq88EzpVw7SPE37O3sUxGEX2i98wMmPNAsSsAFDRrxw+k95JiUPm6GRHHL
pt5/VzuADrlnUKi00mNQMCuqlvpBgi/OLyWob614KEaH01YkMWITu+rY3fGtYRnB9KtZ+8iI62lQ
ZF1bt09a7A0s/J2vgXQNIk21BnENV6+VkyjPlBXv5yt6aHW5w3zWLvqJq6mn8ApSeLQ5vfrVEE4L
OLWVN2fiDeRpS5m09dAjTXdxfpgXdgV3buLZ51DxiyeGaeaYlkWs7at7QNC8z8x8qEZbPBhe+Yeg
okzE2qmauAamCStbK9rsXE537eluoIb9EoMFsUS5FV7AJGHqCuP0y8y2cT3Iz2FCowbo7UrNct9Q
f19mci2k6qUCJPZB4cOnRKUypDVZ/gf9yiT+Q4i/CM2IGgKWtZPnNuEmaCvtwR1jg7hgv1l6VU/4
2EQLLHojpFDv5pym3A3RHB5VstjAmHN5K9pSU+XSMc2JGKna4dZT+2/DsTBeyoo+r7CmFFhmbYgc
CZHynYjP1htTWinXKm9hqdkyvwCZ6Dd2iOAYfn3ftQ9hDdKlUF1g4NwLKtqfio//ueM0CmX88Du+
R8DY9zDWfECeVv1WmsXZFjEU+pj+b5a1/Nec+UuuR7S28wiczke3I3qiozL6Oxpi2kCtnRi3caD/
YRCqtq6wOt58wz6VWFSfySnDWpXiyJ3v4uxRFqgroWJFXLnzMFgKIJ2Jq++jMHcuJOqmu2AIUrwV
7QkvmvoGLsPlrwjrbkxMegFGZcaoKUfzMcPzQM96KvdO7gdL/88txR/6JeY/EKwTQsqBmbSTFu2J
aCho0s8Pklb1EqrBNiZdrzOrZqOpAavevteWgY/FOsjsbF0ZTfqYIROGDmx9dw65QJpfaGsUFfW1
QK+EEkV/mu+ppUsPeaP0mvrUpTI9WSYVyXzCuNQKPp5Ox/3cIQW8G61hieZreK0lSk1E0sU+FGrw
EKk2AaxDtIl6dSvaChn4PKMqbFnbnPrE/JioCsCC3SBvbRy4GzmQCaKAKezK9EtrrcdcdMlBEE2x
yVSMNKW0IFhalnGdD5BjiBKh2IRqiseCHiODQ1bzvChThWHvdC2QyyFqcMpr5OIFbUJkBsbsdT+9
5c7KkRgmLKTwN2pXw8d0zzljfVsDKMrW/6rjp6QBTJBrTvDZGESgamOY3+tjbx4gvuANnGdMj74D
iW6uvEEvdTfzfzbf1VQYorXtgihFVKqyh3wwAuPFFLh7MtjLWwVI7c3WHApO6JWXIZfKI1nAdd1Z
D6E020f+6LdeS+/UKUQth3HotPddHJKJ4jvVuXBxoWWFYj+6OlEPdZiVd4TZoum1m/ssc7s7nV35
kyaq+9Yc+rv5C6697j7XRnksk/IKsja8Nn7MUqe1ky8voDIqMu1NtwL8bW6YHX2VV0gFAC1h4yCf
GhoJCqMZ2Xhtc/SNRPusbfbugeK0SDqs7NUr4Mj3Th7vFFllrxWzvi1YGcRuqt7sRLsXhpe+Mom4
27RMNoaFKixE4kigXbXOBcNsmBXH0cw3neIRvJi3X62FLqhu4VxlWUdKWumLi4r9kZoMPsSwrO4H
NXt3XQp8iBmgQXp5fIFh/EzpQ3sEXBk8gl5SpjsW3qs7iEbwgZMjasP6oS2z5g6NT4QO4dpJmfyU
yc3DdPSj82tYbuvOExTTlSW6ybIUFi9+qBIukrp0nKa7FasA8BE1Pa8SG6xZl6DCSjc+WfZI7GGC
z/N32AmFa9G7gZVfaORzFxF7kfnufJj5+eRfYr50pAXqEyx0LXv7rBSucxhZJfqI1WFZTI+RDcrs
wkR7bqWOVymOFahJkvxIPOgrZ4CEu1CUB7gs9h3+V+4ZzfCUCDs52pQWrg3Oj4OmjZ+UMvHSFBI+
9TTVzfMdzcAUkmCBA4WJr5BRdTRK/0lVs+aUdpNCd5qa9P9/9++zSnBmjfOn7aP+vhoduddGOjwF
mjqq6dD15tPQ7lUa/ZFGuG8Y2idLGUkyC/WLXtC2yucpvQoKpkpryNeGoAaWyiF69iLSoWF+RLWN
JFStAupwSCBaM8ovxljorF8bnTUpde9FnIN1+kXXqTmSe+moLZUDximNRttr3A7tCqWtujemu61v
7sjuHu+z+I54IfsuM9mFsD8cXtMuvjL1FfRme/NB6MZLjxgNB5//g0K/RBAKlqwKZY4kGeqJnKll
dQyHoqJX2A528RaqMXwTo30xTd05pAFN87TPynVv1y2L31w5Uz7fAnmQNysi8L7KNj4JbpewtCFQ
WWPFmoKNIXpUdOsC8KeW+9rZVumoK5kfPQYMUwTyOBsQo+qyrwjzoh3C/Soq1KUF5eumpJx38web
NwEiWVInlhYW2ZWfy/5sK0SXUGH6RDiAnth+VyLv558bitJ/lmYpQB/zmwZNfcnUPj/O41eF+grb
b6Ke41j4OO7xTBGsUcMmKLp3dMqMwvcxWMcVSmwAXo5kXI/koyziRzbqRPhOD3U2pbLSNPCaTE/2
VdHAo8FGOj8bOc4HSQrJpvCRqcYTATFVEVt0mmufRpgkT6R5refHzWmQh2Tt/t71ffNFpWxA5bkh
QxLB6fwqZxT5OgeUSVmzLjcyNIl1bsWrD2T1Ox3Z9mvTBExyl8xM5BqYu3ehlZpfeRN/RakWv9Gx
pnbYyWCVRIPY95FEP+K7uNCb9pLofBR0hjaC3HlcbQDU3b5xP1vySiNhP8RO4Hy1nbtOFTtDCgca
2dOj5sdVgGBEtflKkkNBYBiCVsoaLIg7f1tbSoSVselOE/wJWhSN6wRtAuigkrgPeDcg0wAtcrBX
QGR99pFe8di96KFB4c12qjtXadDCS+FQccyrc16A2wi00iGB1tY3E1EugT0ZxJr26FrdGxny2nkg
EeRxgHiwZM/u7VS72Iyc29B8cVtZPadnXPXWsxorbMNF9ODFGIzSMUZvbwq2t6ZB/NL8EnLIL7Q4
fTSNlX5Iyv+j60yW40aWLPpFMAsE5i1zHplMTpI2MFFSYZ5nfH2fQOq96l70BgYkWSoyiQx4uN97
7hi+4jamBLWnl+UK7Aj+FZduZk9WzfKSWXnhqzn+E6hvchMx35pZIoj+z/aUXwF0q64D/1W71Rn5
87a0UBSnSUkulWFTZBW+/ZMGKlMJxfgTjmtvtNrG4agupwo9kAsLNcny5HvoFG8dORDBUwCchgLv
H68IvuEPOc++N56zpEjex6XDksqmpt7qbDz8QH0fH6y0dy9jRaAcq7D/rem+wqjTPykF2XjzJ/aS
KvpqO+25z/L23ZeG2Fdl9zb0No66KkezOKfiOc9CsWpHY520qfUKIcDiL8KPE4hRYxeTydVM/t0N
7xTEf247cCxbN2hxhIFZ+GlXv+KKTQBAMH1b8sjDoZ5EH2Y4rLRWv8xU7qgEibVB+G9cXIPZBEG6
5BchS4C1FiqkAhkmM5FnUR/kiJYDGFoiiPZ9higcTqhDlE45XvyCzKu2K71tOmrOtdRcejlSvpe1
jQ3AZK3XHKV5yuruhvsJwaETMP7F2c88AKVTUskdde9406jVb6PXJ/sxJ7VHlIa58QOXYsPqeh7v
2h7nmyL5zX0r9uPc/yptm410MEuQ0cv/iTy5jekHpFpErR/uDW43cFF45Uc/JDjayItv8E+K3kAo
3bTbjKWAW9Qqrno7GEyM21ehl+0BCpi1dYvYPtIZMhHHNc1LLxTjwlI20PkVX2uzgUKmwaCxmvvj
APAdU60EBzSYVb0t4rUZETvRt1F7Xw5jWhIgmbTzLszTryDJ6nuQpFCXjPIPmKjHiXolSCCWzjLy
kdMX05ZNYrEXOEk/i2FfuB77Lxc+R1AynNBrzkbuqaJqn5vaKZ77JGuhcPnia+D32JOVSqhaHJwX
8CwBGtDFbDlDOOiiK+iQC3l9oUraoyGl8VaB9K715wh5md372vXRPW1Lka7huKCF6KGRsW8Nhy1q
uR2RUApsbTT0FccCj8YQHB5/CrzP0yYKYI+0CaWLm+ln7tv0MFCNQD2k+g26G72C6aXJ8uKufjOc
F8Eg7F/qpHAn51eQDPTTIBWOXf9m20L1H1tzZ5SO9xEa00E0+e9+jo2brrfZrvEgAaVN5q4etEwt
4Pnj5OVz1aBkWKCdRulBDcusU/gLceV4RQmI0l/5xR+3Ty7SSxVpGqkC5bUL9YSczy45QQH2TlGA
y3BJoyl9cI5d6oUnyPHoOHL0N8nQAwTRC7I0xzohZNOfppv4k1ZUBIyryKethL5fboNpAqaAwCjc
ILKh70FnZDnocG/QcuPsMnJ4wsx3toExJndD1e5+UOMTbnm2SUsSIDWtAwXNlFnt7iKoStuU0JML
qD6k2Wi7vbQK+f/y1oyIUpiCvISJ5f9ph38wZoW/cw0ZVtkgw3pkiMTodmscwdm6S+JiT+rRy6jz
1X9/OCOjeU/A62MZgBwoxGqI6DklTd+cQEyyr7ei6MvVT4aGMq9O4IC2IrrjwdXvzMjXnjVkV9cd
37qs799CI+rfEqKH4C+/+p5RH4uC3RAhFCkVqCGbt1rw5NNtDCpR2KGRVB8jxuU6EzHgTWajhOHm
sS9GogArjAZdk7FUCOS9gduJ6+MXMzoj3OFudFB7eeOuQuaySz0Ef3GCaaNIbXdnqtKdbkhFAnhm
XloCfJDbFXZyEcO+dqCigvyz9jK1tM9uxDTF1uUwVYp+3KWAYP7PF5PC+2nMwr0uGNma8uNSoRhe
AJfpQBcVRdLZ6dt6VYD1AomUouWcREoeQSBvy186BsHaiiRk6FbL6RQW1XDUYzanYzT8WT45ucGM
KY7zQxO43qUyYxcCjZsgyOq+tVmh7Yncwmvua7cONMD3lEUJV23o3fBgyZ2pGbeyC+e1obb5lSDq
0/MZA0tF0K5oui5QeYpYyCvL0gXJlEQDxzs2Gh1jb7TwQuXdXB1oj+dNp5gMdCz6QeFEeCVIXsLM
4Y7FWL7WHHM6jUGA8zDBdU5Dfv7p0ql66mZU65qbYjxupXYy23LeuJ6sbkAt+RPit4iw5AAkLgqd
9dBN/vx7kmxCXzJpTMpvsZ8Em9KcMY574veYR9MmRiZwoH9fscRl3Z4WUXNfdu+xClWaZQOBqKOP
BtESuRaQ9acUg8aXDKKtZwzmP9xjR89Oi50NJG9jedl0wXcVPDV66v6k2CbyBt/RKXRLc09FUTCN
9hgx8sTTTXSZXtvtHusPKECCDTKr+3BI9oxFMv/wbSIRzDGhq+qPPkN7gR/ftAyagB5xEbnE4GR4
r22NeWJQjQT6rx1qyulQquYICRnrugIDkdQz4EnJfexE2cuy2FdR8FI0unUltEtZguvsVzz+EUI0
P0t05Gu40Kt+9CeIhVRSg879WxIPAyKpWS+fLYBk7X1ISUnVnahDeIMOT4GO2W7IdTrEM3mHGsGR
BKGbVkQ3YRIhw3X4WI6lb5eVwlFr2TDPGNyR3z7CYuZx/EewLr6YYvxVpbC/gQIOKz+cdmD+qXe0
Iv3svI8+c+c9vAzIn9Ifj4XE1tbmk7wAPMB9qA3vmT3rn4iN9LXpBtUVwmYHzaq6dGiW8I2Az8Ox
XtXArwJ/NQ72jL2teLNBxP9T61/066wtPNNiM4LAvdBUX1sqdWksp+xi9GhMB1KLlkMzOd6Jzi+Z
vtYKREH03FjZr8e7HFbystQDjYF+dWgBRNAB+k1drq2KblQs8l4/T3ZKel5A4Ahc9GMkeQapGrNn
7n5pkMULAUCmLDVx68lTOCa9ebKnnu51UUbDKxx8C6VqVl8y7KVPROhMN0eAAswI3C6c1Pnthgbi
rHKEjJ75ECyC8tUn5RB3FEjJCS0Vii6YvHrdr3BfB0TuQLqR2Gp2Y47JdR5Sgg1zHMIuhvluasWx
DUcYvaCasNqNrJhVu1tW1TiAFCat+eJFjQ4ex0H8HRhwdtzZe50JV0GTPrxqthftlruoNrvxmDgD
ckgmwNfHc7VgpbyMCUMIwFLeddbK3x51OcXyAC4yb2jfZ9bRIUDrNSnk65L9YxV4HVMveam99CU2
GNaETuPdHv9gHdEdCaJ6qxNNuo5sumc0N4yNZdc0ZduYAU75I46Ckxvo3SF3zOBC58pApUuxgkns
KbHj5rlz7fGp7XxMQuQBOc+uN880Sz/KriKRYC5sZw3CgzmaKqbcgfWLCoZUQDsDSuKHpU4X18EW
XFWfYV8QYBNF0xrUifjOXvVXbDJLLVJIUVj97q7feGzaIBGnXXQcdWtA7IXXrqiiDu8aZ7HR/z0L
/3s2IzYZRWG+///fO4CixzuGS6tmQRrnAlqACjdgiqRhDabfvIQa0EqGiei+NrmxG7tMHvDyF1tp
iuR7RIgYPt7+K+8k4vre1C6Va5A/0oBgoy9j+Hryo02TQzyyM0U3/pIbafDNdtDzhvgDL+Th+Vsa
hRcf4/oB8Ryz06ybr1YLfTxp4vbNDAslBAFnNWlEndJA2OZKK7XU/csB8CLjErqj0Fh++VXBXzYl
6ceKYT+YGshhdCtsbhv8LpMpSPVSOpxQpMOGnmq9ScgOIgyaQzWXw8GuDLfahbFVAXeG056pPWbW
wYdq6xnXfVbCg41osEySJhFzYPkUspcEkoprSAdZe0yzHEcXVpSPfkL9jHUl2C2XMKAQMvF3j9i9
EqLlQ4x2GBsLY4q+koDy19V+P2ILMEHVe6eQA21/PIQTRqWTNbj+qfTV0B+N+sI3E65RXJaz5eDT
JCXcnMywsDKjjTSA4hmzKY4SS+zyKy6HKftgbFZ8i/X55KjnloGgOYdj/GWCkZoCQA7bXA7mWvQG
T1A/PQiCy/DWB/LUq8PyepP9TZHLQ8PeElE803BlcMsdNLL54LZaAtqW8t0vu29jQ/CzBUfDSsz0
hnvLAmfc4V5LAhwIEm5EyBSt8D30OYVd7HOaxeexQkeeaFgNwGyRu6AeNMtiMYbex+MnNWpinsgJ
dCE2IM7t6vg0WRnPy5EueJ1KCF0ccNfpp6YsxSYFow90N7FeNCx4zNe1jzAgHBR4NwRydYmX0l8z
zrY2oy9HDFyRgS1uRpm2f0x9gOQfInTlAFYaWEDOMrMiuCoiLjkDmNTC+izoDvyr4DB5JPCD/liE
CBJ8NoYSoFnhWGYvo5kgo5goO8nOjhMne9NcK1yHU4pCvSXhLfLMZp037os2pOOv/3sSUDrNWuif
TTItGPhivFyaU1LiPlCK7qtjMwkIRHbqa1sp+HVYZpbAWaItc/UubKKdEdTTtxpvwemxSFYyfdxW
jjDQf8WC+yP3w/Fx1+XzMK7aGnvWmKWnsSqz95w3ih2v6RBd4L4Q4aH6F0yrnaqK90GJZSIMTTYf
RIU+RXgwt7k7ls9Lj1IrIv2qFwztkuZgounYLMISiryNUbvah88W+hADdl+BzisgVem02ekH+gfw
Suyjqtxex47zqc/U9MsUx6AYv0WNDevNG8aNpS6TUBxFU1jHdDaajfsrd6AJG6p8cjxN3mPi8Krc
OMwaL0+hXr8yLtyPcWl8ek0+HUM6i6infhFa4p9kowL6yDriFL8hOOaIrgZJknSQ0oJMiQ6136L0
qJRZgo83sfQuSKJcuMHWzqP24pf0qRv6SYGqk0AfdgetYpTIJgRIiVRoVRni+gepdWT6V1xFhH+D
Ce9AOzeSxOBq05YeIw363N1oAyNaTKe0yh75Z0bEMqgxzynn3HiWeJKot9Q6oubOj315WGYO7o04
fwu6ZNy2nWALVBkZETt5sEZdz9+obRjrT8II96Ptna2qoR4hFLJUSSkW99aFReOUN3EBodmIfPzH
8GsM8F0QKfppS+itfF8u69CRmxSMgV9Xpb8C7HHOmcvvURZWu7xpxIXu4N8zbvK/Z/llNKBRelrC
XFegOsEq8d20NHyL6pB7FYSpVEm0oio/E2tSPqdV8iZEotBs7YT7PfSHzaCemNhywcYJ0nEf71DF
N60cHX0E0BVtbXpheM6HwGQ3UkQ1P2ecXExV5C2P+zSk916W2Hs7ACmJqXevOIALpdyK+VjcLd3d
0WNL1LvzeIvy0Dyb/XDqy/TbFE/ac+pqzUdiHZZxD+qx7ipPs9/81rvIxzaAkIgJfqGv8KquSbKE
8KEVAsZEFv10s+TV7rdOqYdfVs3mH/F4dhrGxHjBkbxDP840iqJdGOa1BNvL9iOaDZpbSfKmSaZr
Vtbif+ucvtg5umEeyNP28WZG9qpVO4Wqy91942d4LpeKj3H/BQpFtWstSXHRx9p7V7Yr7JZ0d+ea
gZNn807zXLTH0DyijEAuNtJZgU02VLhRE/GlyFZhsAkcKb7iLv++qDhaYzBeiVZwLe3y2AwW3kBD
3s+1s4ct1sMp20A68vrQuHue3e6pxeM9+7qcxg8DoF4j2NLvxrWer5apNcmO2W05yyHkufqmnW3q
7YTnSlmzxab9Z12DqHzHUW99SGGCL8pM9FkeXXGQBh3L+LYna+o9cPU/6FQPgcGzIK1vEEXp4Rk5
d9eyq+3cqD0GadxsWqqOA8aYCrthslukIjpd1xV97B31RXrXiRxYRXY6fY/n5N46Ab3geKKmSLoN
o3fvgIoh2Y0SI27sMeP0BrUfoMmzXT4ny8dmuXRdmuuTmW+tMdee8W2Gz90QIkWBWgSllHak2trV
auTtFn66e8zH6wmzYGA++3kl90vrfXBGc4uJKdksl25YOccWCAfx5jwbuuk3+U1EZCvdnBfHKLqD
yHyOfdm8COF9L1OEulmt/eQJcBpqhprqZJrd6UbIQrKahemrGTjhJmrTvxySNUjcfYwO+yuo3Xc7
n/SPsbblhvw++5QY5XBp81liPYWMbpSMqjTd8daa1KKLbw35GZjTPRO4wxO60G8ayYA0NXKyg/3y
MDah6q6jgqjR/BA2UaPxGmhkJolDslncNy9S9gg1JM1K8F10YPlXdiCCs2Pbmi/LQzgpUOo0Rquz
QcWOmRdFD0SfD3SjNSe02emzyYgN+rblraXKDY+Ic7mixIRfP1fhhk9mfjDDGomX4GMr4Fs/6w15
ZGIU7eeU09GU4lz1mnuwzMIhBVHJTtF/0BQSHalSZnhyjSq8Ls/JOUMahVnlsxmhsi4fKKuC8Nhg
b/gIHIOUIayu4QxMM1k+nuqDWqt2ymMBpP0f3S3Z6Tu2k+Nq+Ru4o/TWuZL0zUABN0QD5oiMbPmO
iN06U5A/6y1pzaM7GpfBokTGtiA+GGl63GGeiThbXc7sfQMd4RW/VkSQc9utyZSb6Rw6dKnVrl2y
7O9qo8PprfpsrWl8TsIMD6nS+Ol1nR1do2vWiWTJrBxtfiaNNX2OBfff8uFZvgBUGyboBEFSMjy5
tBq0iNn0aPlwM/RD7Ly3Gg+MLIMv4tb8sE5g0u1XGgwC4k56B9EwdDuM+w4yOkNZLErEih0Gy0tH
WcxwLDt45JI+uXpdEbfNwADZ33SzOhg0s5OSbCHB2CE14KtKJePPHKacEXnRfQ+8REAGH7Rb61hK
w4F4ddQ+dK24L+9BXtjWawdgPvbj6jDZPnRwPK4HX5jeOXBQ1rax3ty7kvZIRE/1WxNbn4QnKJ1W
54AJt2kmm1PlXpD12HUFikQtqvWIuYAyNb1hDjT2fTQZe6HX4XUMi80Qd+LJCimRDOL3dqofCE2p
DD4Nw2vWPLajg4h7c02GTLypybG+agG+Mc8dDo+KFZ4lJrE0+T11RosdHMetoQ/h878Hr2SiPWnd
739fwmS1raK+Orsp6NSlVCsGxpgihYIaUM6sczfqd9Hi5VVnwXI25UxS4hgvG7fHUNQgJboGct7Q
vZR0pDFMm/2bTjvd06Vzb9wmOUS9W681Gx/v4CKfJgD84ljQhdUVGWQEePSY7br6Ajhv/tlYmLId
UHPHPKnJns+1T4t43IuPtWhlDU7JbzrKNXIKLAs4LU9DR0GEd11/MwfPhSxQE2OmuU8lu9/VSJDj
06N+cWj8Q9P656GzmgY92iT6f2JgBzm6h95o9oaaLuUU/nvg1gU8ey51i8lhRduHjVQ5sWviMP33
bDZnVv5O7OPWQ2Hk6N+oAMnmISoEbKsRx7sYCfS3KbWxWYjwq6G7gkLPXRut133qtv7Rwsf7gxhr
NaYTOaZ6jl7bZTZm4I++0KMpP12ajzPNr3fbobFuWV6FPULbPUQ8bSBfgjrYZ9ytl7Rl7VHqukod
/MmwyUXpd8vSlVhSrKVPUE4c1sg3agwjrqfaAwGeZ4Z7aL/QOTJ7Ma+9uooIuLylEuQD+VuMctTl
8oUg9p7I+x02YULs2PJjuIyqt8ulrrrIiuhBlzR+zmoFyVC7IchV6SVr5Y/lymJ9ZQONfimnfb3V
grl//vdMi1VfnWzcddnEEAJLx8czNX8r6Afegz78nNo2XvG5q5DicUbvmce4OovUa9ow/v1q1POr
5UP5+N7l9eU7lu/NIyjVyej8aWhd7C13Tja6l5qfRmzSQ0yhzA6FfVuUDfFgIf6cPgYDLL1O9Pd2
KZwq8mq3gmlEmrizyogClKsanL43PXcagY+OExWH5VvbpqtomncJnykCC33Zh6doKpOTI8FfpBq7
oYkNwHvfFto6wyt8BeLBcy+DKxOK5suKmuZzNFiAlV5/6lVQeGkmBwJEI1KB51evBXiZ9WF6C+up
P7tVTpyPcLKPutCPGrpjS7TVvTTj5oMRlZN62nsaGcGrSztkeTXoQfG6U/du67L+SIdkPiN56Z8m
ssDfZ/Ma0ILYFrNSZ9u9c9ddVlDi5NwvmA/vTRyl78BrtB1UJ223XI5t/L58Q+spSZXlOGTy8J8v
/9BQDTMiewVj692v0cVvFrh1sPXcELmgrvtnbSyRpZC38jPyvNs4R+1bHhbNcWyRUZbAS3+iLQDg
EoTfPCyIe0fDbUmmX/VhhXSjYjRL7fDdgG5/ILaUsbC61JL2jSiV9p63Y3ftyJSEeMnrod9M0Bqq
7DzRX33XM5pkSHdpvAaXSk1/u1lqhyOuWyrikqmXRK1x6PKo29cAyc6mne3SQvLeoMRbL8vj2FEP
1hqJiSbyIvZ27X1KLSBDukh+90SESNH+4b1VJIC+fbOjkbShsGhXYyxAVbX0N9LO87feEeEnY5Uu
qNtXgITinGeUao9rLcDz4MMRL7vxXatKWvlU/zcRTg47Da0+54mvHfhlrT1JAPZlminGqjE4LbVF
WtTxLaDxslzhIMP91fbOifxSdCMU6YPEq2AXU31vnFrfc+e7u2FmBSvZN+4ox5xd4/buQZpmfh0L
mFfpoOkfuTH+6iBy/BMT6cLm/c+EpuUJBkmYDuH7YPaI7CsePpK/86l2RqIy8pRE5oJn0Wx24o/3
fRTmvOmTSjtTBVDLdqJ+6ViOzznpWevaMOqfma4fBiJAPiIMaHv6qDCioVwgSQ3Y3HNb6KQFK4FQ
5FrIcmTJQ7RNw+8M50nG4ngWUcyozCJHrMEAgpgxfsPHqEKpzPA3XFZ461FDGonxHlg0PK0KSwl4
0/HJbJnwRcw1WvRiHZyYE5P9BvYIl7QCxrWPyO1AUleLdoNg286H74apZ9zbqtbSLXpclY1sZyk7
lteq6cP1IDqEhZVudeHG92EU88HEe0r0MEPk5bW6qn6UUYrOL8cP3zNICTfQN3SGXlzDGVWSNqXZ
7/Ly2+Iq6mQbHtxB22uhjvepzpQcTKrEHIqYDpBbsWrL9FRV9nQliEhjOuVVR7A9GO667KPsBST0
uDK2DiT57wbQoKIpx+ci9pRomeIsqVxztyiC4cBtwNb477atshccprsB4PqiyV8yJ9Fe7Ep2Z6Ql
91pBcZZDZ9Z4x1P/OoKd+uAGuuQMh79yly1rFKQlNlvTOYWWBook97Kzlk1EvgyF9yQRRqksUnE3
wrjAZQk7r0r0O0Nk/Z4kqI4Q9eLB86ofyetSoVI/k1l9Se9zGcxbmSXGZ25AYvQTV5CQ1ba7dgyZ
fWDVnHaEQ4Y6MpzSPZNRjAIoy4lOjiOlGNyTjliduZWYh7S11hwRa79TgyBXnMrpmrTUfMHoOnsT
L8UtTiTow4BH61DI9EhWfXENSuNb2Ef+U28kzsfyH6A/dD7YiflPjODcJ6MczedQUYSCOPtl0MNa
Ob3RPrtJS4+1Cbf1HNhnIM1iw9wsW9me99458Xgh2rl/a7XXGlrle0zldyyivD+ngflilG594sfB
AQMjqV/XqCrW2RLdzWR0RTU6vFTyZ2b48K7GQDsu9Y8JrKO1UCZHkgdSQv7Z2klDE/6Gu5ODgTbU
Ec1OD/x7VFOdS5ekxLhAMDT3KovbGEBQonBc62NUfe9KQAp+L7PnVD1Jg0S/lBkyi5cqSpX+JO0H
3FxoK62h/JlEtnG2GvI+CGIM9/1gQ90snPeEWnpfNKSSLWcRPRDcDE6163G17UJcLz8QtBTdsPJm
M4S+Kf5+qdNYLWoEflSJy/oGMC+B9GV0t74IwqMmdQkubEreIMKFydHK75mcp+dUS3NUFSPY5ln8
cNATX0wkkvvZs+4EZ2Z7F/3wEzIa/b2wqz9BlXR/LMmEymqMrzlnfEkwe/mSwGfcO1QjDZFaOz7T
5YsoUFwL0rd/y3ldFIb9e9SQtclgchHYokdPIGwV8Jg3Anzpz/oPkKjyJ5GCwVbOw3CQnUIv935+
jAy4mE6Z5T87E4qyGggUsblFjfmDIfN0z8yeqDVwNITBeNO3EJVk0Qzam7QQU9rT/IG+tjnHjY7w
XrUQypramUdVd/EgpZHmZbEXdNBcOtgGt9EAznhF5My7qw97+mziKqTnXsoJZAMGpOirSlGvFuKl
lZ3xmlddtMHuZ+47NZqSfXs1WbzuposSPMvsFx6b4QrrY3Fcdu+pRq8SM1liUvD2Bn6ixBoSbCE0
MpU7K0OCgQsAFlZO2DRw3PlDC4aAjMFafOQBykKt+Ml7jlbYnkknMVCB9zoe69Kz4rtuqa6WfLHn
lGXVqP1jOtIoqCIKydylxZrKFX1xxS2002/s44JT4pcfnkitM8IA6mE1J8wbgpZjxBSkiATvFV22
S+2TZA30YW0K57x0BDyIZzQb62s51u29nFnW7FkOa6p1avrRY/Wl+wA+wppo5pSz2OeZj9R11D31
KPUf71fNR11DDHj3Art80UvjtdA88RIPyd2WDasvoRHbqItwMqTOHzFmwa12c+vu+/4FH+T3IFNV
cYWJi+3H96SiLZAklnHrmPM/VRIxSYa0CCcf284yIq0EIq8HW1dtSuFI4MrOtVOTvnRDbTy3nYv2
iL/qO5I6MPeuaX51qUO7ss5/LJ1CsJUvetiQvUHK07Nf+8auj7LwlKXIrocpbXadP4U3UwLcH3uS
iSogalsZj9kbdQWNyQAP5HJJS40f1YAaYwPyW3Zy0uB7/70U6tKsmwzKjunturnVAM37RMVi8tss
N1NEl5j2qgcOq9UPjzddl9R7czFpu8Wo08z41gIiHxfvTs2zpAwKKPQq1atUOS5OL4iO1qwOZ4l6
UeCKZ5RQkiGpLqVmx8+0hi+1Ufp/O0VQPMlWl8dlK2aWQ3JuSHArCUu4aVX8zhurfZB+I4+9Ty5e
ZeErCjoSJ920/6LbhU1kFvVrWzbi2s7p2aQKLVe9JJOssUV+pA1cvwbUUkdZQ4cUJMtLlNPXij6B
A3EqymCtJ9P+cU1GGMIYoqpWpUWsT9whR5fAPMxtncPbAVJiHH0esibuK6QcZbrRCs18laWrXQNC
tDygossG8HFINLaCTvbd1hw12GJjuOwf3WL0t5mH03Ee4SgQupRuI2xhUdfCGus8z0FxRXMvcQiU
NaLI/c5gcO9EERR+pSKUDp9qr3cwPvabMGeKzwpK58AhCrRJG/sQpqJeL0tIUNBlSMOoPDVqRdF7
wfob53cknvR6/QpNU2x3e9ds/PXSrB8dhmoDSdSH3nPGm9Mav4twWnV2Y30ysXX3MQru7aMTwpMj
rEL35DdzjmIBTTEZQOZ+kbxH2dvELb2GyGJ9VCZpIbnt6YflsmESA8ZPdXZkZH/UobWpRXcqrTE6
6pTpF8miOCJC3ZQ1z4OoJYjKjFgqXG5wlLSaWWDPqPP0uPS/vAn1CrTQ03Klq26YC9947eNSBaZo
HpfyZzkAtT32ZVlflyuC49rjzK4IDH3a8vSkVIp1o6BRK8RzkfkjmfB1dagaXTvUtfFqCjXwVPK9
IW/4dLn+Z+I3GUKBCkCVms1UsQbxmfnwiw1l7chkAt+ZulwOyLNM4gABxpkTgcGeZM63fJTSZrrE
5H9fHx+zweP/bNv544vLd3QM9B1mI9flKkjYXEwdiQrRzExWyBxr3RgSuzGwKaqZTXYbJHYnf2RM
Iau/N99yBxbYnJjHzjkKjP90L8jCxUhCcEciMLlZWe6twtYN7inZImenBD6JQPe+vBT0TbdjPMWf
Xn3H8gVTywUKp7nYLa8tB9QRNxPjLJTbMgX+KVtvnwHDGyvJBBM42XrGm2kQpZb5VzLB8hO331HD
OMWWzSU+pCdtZmDA8w5oHKMccLf3XGBFWQZo/WRell63UpjJKa5PFjxhHIPVT8uTwG2VhQT1VbqO
6tg/9mPYfeY8P7qKvIQod++L8D/Lh5NfMzzgo9S/ebVFGWkY7Qam4qvTAxym5kUSCJ2mgDaD8ho8
8zHz7Xlf2TWSedrY0CrVIe67v2cN0LQDQH6Mk/6u9uWAXJwn8WKW9ojsOM7W8BE1WbV3SRd5qoph
vDymp8osv5zJKruLgCmVRUH4eClKCZmd2axtWrOSV/VTQcX1b/lCIrJa/ybKftNKL7oury8HTdMj
dqBUsKXuAwSJGEEIPfJo7suPMCm0A4NK8aUVY78jPB2ZYTym35cz4iqyx9njNcnKS6PmSeR182JF
dLkbir0tzq3oG1bkQ2Xo9Z4Rj0Dr2O+0Ke++z5HnKyn0dM5l3V8Mx+3WidmItZVUKBf8+YeR47BY
FvQ+RgMDu5s9XfoSlUg4B+eY6b57HDrLuHTqsJxh4skudrl7XIyxeQEPRBBRhMRNLu7ZyCw9wjhw
WS7dvHpKfjj1UFwst2h3sLn7DWmAjGdm3VrT+CuZ1xviY7I958kvWusUj652zspap7VAiMSUdh9z
PBgHI2pYIVRTKcwt+jsGKvuCRr+PKnHf20y3wib0cRF81b1LIx8LDX6awDuY0TMLc/lpIXj3mJ48
bPp2ar/Mcxrch7rbEoennwZKtWorJ54KjfjJToCoEI8NUgI94ElvHcTD6mCygT4tl8BMuctGB+aF
mteOefIjiM1k63kVqnWJPRTsLKHF6h8XTAtPXd8Nh54Jz78vGR6hjMtGWFQ2BjtV9iEzNw5DREdw
KfyW14bEJSMVcAViHPLGMAx1QWEcsqiMr31KZCqdIwHYzzaPvoVZfiRN++kxoFuuWbjo1Ar+VHkY
WnvdM+az5QQxzVxmGk7KMyebhuZoFulwtSBl15vGb5NVYKE+rNrhBgMsvSB0vrlTalzM3lz9rwKX
KWO8nW/1SNJaGHkwVNQMamnwLme5a0zYJFDdSHWYSK5eW8JT2q9SqX+yKmAT40fOKx5a+e46yp1o
ea9WLoz3ufx7VaiRkin68WwXv5lcQV5wnOCqB3MOmIhLqpTnbNKdu1BbuKywTrgB/FejqIJjkiMs
zH0FjKxid4cupV4l9SA3fjpjIemlCkATkbXVUw0jhV3oFHoZnjSzs/9eu9QtW6u0+pXeJe7Nzdjw
ZZrfrUd6mrflNXifw0HQSiEWTL1WBCM1PfBIERdo1nlk8pbezbnC0myKYJ9o3t+zYdD+uAwo9kyD
mjUtQe97yDBazwkwoHDon/+HvfNYrtzqsvSrKHLcyAJwYCtKNYC5jpfm0pMTBJMG3nu8UY/6IerF
6gNT0q9USX+UBh1RHdEREpPe3Aucc/bea30rTKqzatTKlzk3LfbLeLmJrQU+zNwPGwmpLH2IQb5E
8IpUoFZRr2rwnjPbuErzFDUmWm9ClIxEJzSoRpXdJxvkg/Bthoo0JOQlZ/b64vPNzxdL3ELHX4Ir
oLbj0e6CAa40r5GaCbmpEtNZUGBX5d2RPI1HKTARlXyyMyRCMNKWIG25RtNfBi2ZKL+96FIhnceA
0Y4d0ybCJKFFrvi7opoAzyNnBviteN9XXiMqjwu9tu8HLqxB7LEyNrHPI1dHfu5uXgWFnO8VFwWZ
cfiU0NQKBwKFak4j2O/Ukk/3+e50KKjWqDLsfn6Za+oSySyVU8X15ZaWhYlQn+TT5weMlZSn1Z25
/8f7JmO50qywp1NJkBsCI9UtJ7O5FJDpnDhRggMKiNZNSyIVyZcTD1HAhDnNx1s2o+7KyEmzXd/d
kIaMywdHOMLqjWA3fYDAu1dBBHzrdBpGs7DCK85QJnKfwvRQ/6Tf2hb1EFtolKCAmuDCWCtcxKK6
3dZlbx0aY13mrbVBSfrrjSRqVlNjtl60LiRSF1eYwbDSyolGisaJ4bauMXpOCQ6fakrAUMMFLur0
SjHXQZAoJDA8nOxbHLBvZXobdZ36zoARjWceNaiDK8M3OprQkHOqY02J5pPwNd4x3Vw9hLb6vgxP
wFPCN1WxsK1U7WOQU3VnTDKxOaXLSRBa7Eca5ezEdGXLXWQfg8VQdx0kxgPT2ekAnEXaESY6IVI2
6m0SEPRAKWYx/JiykzlQ3UXtvO5myonpNYDPqJWfGqEy1U67dzshOxNETuRogOLR06nveVbfEwdg
PclxQEeMSfBtbHWqVwR2dEX3DJUEh9ejCUHvgOFa3ZnDeVFKwZmUIAmc50o7fr7GMVwcQ0KDtp+v
/eN98Y/vC1PdONDMJAd3KvYDHaydnhjTxTyZxNksSn4XMeFGDBCkr8DXGZRMUCAX4DJhOinfKHon
R5Wm8rIWxmWCH89DUzZcioSBuDBxs3DT2Af65eEOvIhFhjSQ+Dmyo8saw/Gs44i32m460OoCMGxy
Th0Rt3D9y7iFcBp1lR1eyzWXLnSG/Pvcj6pnlGLp9OWnf/n3f3ud/jV8L6/KbKbK/Kno8yt6dF37
8xddfPmp+v7u/Rtv6nAksQlbpqZrKkEomsbHX1+uY+jPP39R/pcOILkxBnxYmtmBBZCy6QTBk+gC
YsafhaGd27TmP1SVfKBebV8Ni6ANWw+rW32kOLEqwqeieuy8fCh4MzaL26GJIBHpefvKUMDrpzrz
oj6szg0G0IRZ9XQ5Mtm8LKVlhXF37UtbY91sy5oNVsMMRUdqdMVa4EHs6V7KUoWmGgbvyBKvpjhJ
GA2H7YLwDMy2hX/+u4U8Qb6HVvvXNwHUi7MJic73j+pmi3nz07GclyMc+lWh9SnTGmKQ/SjtnM/H
9V9+eGDbzwf6lfgT1OK0Kn5889/PY9LQ2vKj+7f1y377tD981va9vHjJ39t/+km3Zc5/f/yUH74t
P/2X38576V5+eIOw27ibT/17M1+/t33W/XqBrJ/53/3gT++f3+V2rt5//oI3uejW7xbGZfHllw+t
F5QiK7Jh2sbvrsL1h/zyGesf+vOXqxeSO6TXKH6R2rb/869+h2/48xfT/mqoFKi2qdiqsFRL+fLT
+P7LR/hJlmoovBQ2LaIvPxXA5KOfvwjxVQhism1TGIIvUfUvP7Vl//kh9au+tgD4fpbMrMm0vvz6
UPxyr3x/Dv/83lF084ebh2auRr2IvYlf6/c3DdVplVSFxCkgzdSLMY6Eh9RVPaTUMTdmkmONm4wm
PDdlTnI4iWCH20tIcoScjCyQDcAieQrvOYLpbE7ZYzK2z1TK7UU1mgi8i/zWaIbJVQZmguOaCxLl
WBgD9sMFojg5P11xiKLMvI4EfhAgv5Nxow0FcSaLUArkv0gIPULOELM083uDWNVTjfa2LrJn5gg0
KBG/EvheBZvIKlXwYyANEjpn7qDMnL50k6DpMDlH/E2GZNsmmHvlErZMNMM8CWC3Y4vx0nSU3+co
bnc63ppXPS6CmwGZDt4tVSe2is3hOZQNAE8pDN+qNhl9SRZCR7YZTE2EpQO+zeA+jtKwTtyNDc3c
9KKUzOasmoviNZcDJpgAdpvFCG9Jcgh9knDLHaRtmKGmNR0lW1F2RRiLU10SGNriSt0QodQfIoUN
WjGZ3Tm2zKtpEELt42piwlXYN0ZjLSPNvHoh3aClo4qW6qIxEadKEJhPYqz611ZIkwWbWjczJ7Lk
2gGsNR7qoSyZ1sgGtq5WbJladomXBAPcbJjIV2gjiys7y8tNZTIaY6zfUf4YMIdFQztQ69i7Kq6C
C8Nqhoc+HjjhcD67NpIIwwnEjGObBsGd3RjGvil1wNJRveYq5dnlUtGCtqdawELXymNs5jGhVpXS
efg3ovO+smO3SwbSr5gGeoZqk/Cgw8PXrIXznlwvkl8jI2d4vlTvw0wrAC1y4K6W1/uMq/lAeo/q
h1FTnU8MX7Cj4jzuSrVwhwDabtzQDUXXwpAbA8BOqHFFldi+66RmXIAhLwhxQkH1f2sV/X9tgWQl
+W2b/i8L5M1LEf7JssjX/LYsajJbt6wBI5It3Wbx+2VZtL5ilTPw/MmqqvHv75ZF5atmGbj1ZIOg
AV3RWaN/XRaVrzK5S0BtbFkRBovt31sWrb9YFv9wlhiDkPDPLg7AqqSE7oYd0uGGgGCsNQTUJbW+
lcYo26Yjs0Cgtp2/GrC2/BE93fIsOyYUzNgCIDkiDfFTI3ouRPFcqZAU1tC2h3JQVxuqbrgxKSYb
RScehTG/CY6lNXYYsEI3YfQkk/U9l9s6M5sNqHxs2ANVdBi0wUHRUXCxluXgkYN4UyHMR10PweHb
PGJh62FzkmFkyeRbL9G26YliHVVCA2tzvJ2tZLiIMq32Oiuzr61cgxEkl0nhGboMgZLRhteaeQk6
ozTuUef3JIfMDZUNsFJLN2yaCDlz1mKZ9rZETq8sFuSBid3dlBF6jEhlgh9T6zlLHM3vpoAYajcm
6G+rGF185cDj+0nQ+bTz3chwbScxAWNKzlzCDgiRQGtSfpTmsB00YuVnOWV8iKEinSW65hSjRLN1
udsZSoH8ApY0OiQm+MS3XGeaHvmRKM7HpQdTSZLo2sbgnCSpDVK8bgnfsq7K4YmEJoRPLKBGOS7n
tNhkamzkDwUF8iY1S/AR1tAeZjveFYb6aE1p5CstXXJd61u36mCO2gEK1lnTSoqJZlKBRCIqxfb4
qIzTbVQnWzRDjZOXabFNcBvkyBFdvQkjqHWasRtEds7TOe0rIujhaabngVJtmhCnMaTmjdaTWYJK
mJyGJi9R6WPM6wXRFLqOxJW+QHPsuyI9GXAOXU4nuAq6zH5G/yswTvbiEE5ESWqobHdDIFf3A8PW
m2GgUYg3yCQb0Fobs6LDpw9Z2c3GafRAIzf3fU/z11yg3muSke8Inc4e/v9aaBsKa8dfL4TnL6//
8b/fKF3ef3rrf7oom7cflsXvX/59TVTFV1lYirCFJtjH1zXslzVRlb9qhsah9B+Hvl+Pipr6VZjc
v7Zia5wZbcFv88uaqMlfWS0VlkRzXUeFqf+tNZGS6odF0aSetjVWZkMWlFz8fiy/vz8z9gruTFUj
rrixJ38wQlDVI1kpphWjuoNh3lxhI/XsMbmiJXmmVw1GR2tLnjSoAvyCk2wfcBsXjtSNhNCUPfrA
6FlXL6QhudO7NU08pYyUpIMZBhfdhHorcZp5mujzk2mSKsajtdTHzJ27FYeRZwjC5uiM7XsLirjd
pFHG3W8jRaW1WqaJjXZqA0pj8fs1ATazp4tALkkokKKXJm5vx0RNfTlgfWH+z99Cm8STlvy+m4zQ
QSkIMwxpt5un0GkMiAZzQgpWlDL97MWuErrpSBUpxwxTb80ZtuCsvMp1dS7r6kdlm6cKHc0hn46E
vDDWC64DAQeU+xJ4gk46tCaI0IpmomKknuEq0eemg6Ytdc0n/D8zN75dOE1PAiZy7GlqHXsKnuLR
gpRQjpCm4+VEyTdWI8KcyKa0fw1RwjimMZ3HGN0MmXTNiRQeueF4LdWEk6r3IjPJCG+wAkmQTLrk
VChT6WBruBJ6Fa7V5ZnZjQ5wlnNCk64YjSw+wrKS9UjyWzw9SK5Y/wQhCIY5vMgs4QipyBop+w1d
5BJ9S3YMtPo26euzbkAqIj0rMFsRjiEm5UUcPzRV8w2b/lGOxsNkIS6RiCznzH2jE86ExZqIe3DH
TXjJLOooydIRRggRh9nHWljjtUTDQAS7Bf2InrN9q9cw2xeDHsdwH5spR2QtxzkxnckKrFBbJkU2
x/e8Ppuy1l7lmbKLNO2eRKvT2GWnbqSJo88aMWzji2mgM1PXmb0FANVuCB3tKI/B3ed31YBzycz2
GvlyTtfCfBmv4oinKKjkYy8va5O+u6nw6Eop9DEWYtnpIj+PcgMUmXUjF/FudOO0x9y7pETfdkrG
xqw5OULds1zmmK/Kw01BwyqPFU4NqeFW7QEAhe6KJIq92b5RFrV02bomJ87pOIcVovJhfBCEW9fg
0EnnOx+FsV2Hlmne3/afXdLimGYYcIendnWsp0b4IkW4AxEme4lqfSsK5S6nZcQoiPxHcCR6GBc4
5caDPtCiDQ2YCaAvaqwp2LBISiyKS+KpAcfX2qs0dTxEQ0FKn+Yao9DduK2uSlt3s3C8+/yoDiLT
aZlYqi2Uc4FW0QuEYFhDGM2YrQRW+Q2bL/VJcBbFRE9q7XioZMut1OzbaLZPsjV8WNr8Leb2F7Hq
pTYJ3dhWG0R1h8JAMqOlGKeGdvUWT5e6E5jzgTwesC2RszTdxlxLCFwlNOt6YpVEyt3GrHEz69nD
bAO3HABKJmi49fGkme25LiK0h9FZNMoHMOYv+hC3zn0J386N1PQ4MZ1cwvB8iCzotTV0uRHKtXI/
awDDBfq3XCtqUDqQI9R51hwaOpJXhsw0etULRvEwpLgZZX64pan8+cEuX9a7m5OFH0jUW4R7+k1G
6PcUtpcq2SKZTbC2NoWeBQK/mc0t54/B5Q0T/PrgQ1JtHQaPd5C+VmjWSgSXcMoMzXViEn7XyHPp
ZN2hzKLFGXqMMOTI7yT+OppL0tZeLtpeLf0lycihSs1DOFd3YCPdIM4+1MmgDzCNs9O2k58bKj1o
wiajtBagm5EtLNohMZIPrSa8Ey/Bsa9goXY5SodFJqI4XYmGRCJiv3wvFyYiiWiuZ1dRIVcMRuQu
C9nFZZlcFio0GJxOljcXk2+0RbEdKnmbLimJdCJ8KKrqedGq2FHtlkiTUd+mgk75FBIAUD31ucyv
WT8Vgfk+FYrtNDfSBMO7bYeXsCUWSmsFyEwSUrUFdGAWOSxWZzAOESVOyXvHeMhFRMuUg8+VBDeY
Esv3SaKcLQvVo6kEcH4SmwZ+jTq4UVV/MnYLRz/w8YA+51L+NmvPQYIlfJRn4oRh02n9IO2tikb3
gGURNT+4TI6uPeQVY6QzWEjThVxx28eF/I5/54608BtzGd5mK96rMx1yRDVsk0uNOJW/RSGghnF/
e58vBqSRTjvC9brLeMGAai5dCZGJi9XMrgj3qORpW9gN/48HILyDQ8T8rAd0cIMcw1aPd5mn7JY8
EcVjWXhS6pPMDuBSgZOpbj4m6B+dMkeVREHkqElAqS2qG4uUMPLv5EOrK5dsfrPD2QOVifhGy44i
ArsX+XnBHd5VYMBDcFEA/xQWV0xr6H49JoThWqQ5yy9SWL/20UGT43ezvuyEeFxS8woejj9aOZJg
rX5W9I5nRc8fzH681dX0rDWeSOa6b6r8SbHzwiG9AMRJa7l1nnqpVN1WARJCO8A+BQ7QMVViZHPG
FovaHJN0pneAdrYZZSfs2EDHoUKwUtyZ4Tq7bVY3dzvdJ1G/G1r0iKXZvhkYwl0D7yrUPsLBWTNd
7gC9MVbQsDAdyyguBmNEr62wYZs2ettMoq1SWS9Ru9wlmoA3Una3BoDYQCHfddKwteJzB2KFHnLI
tHM4JSnSr5H8vLbDOamcZQuwJ5F3xj4MrDdVItpVwpCSnel483IGzW7dChXXCvF5MoQEV5cJCmpK
sreUpvNZ7S7NFgEJOtCSh2967gz5jKATI1puCzXh2ZKiIw2Q80G6DBf7FJZkRys6V1g/TPec+t8L
0A+ubeXXITQLlrstfb6pxd3T6vcC/KHBIHjsOSuFncfuVJnRba6Rit1EytaW2lOgaXdUulZA+7vC
uz8aBKeAzsBSah6w8oUOYRw2t2BfeHLSYQIQ64yVSyzmbDnrKhp5pC1cqedhWz58svHMlLxnFas/
wKCzse0PxDbs67zZk1W7tRRw0Orj56Esd+uhjXyAFwC7C8waVb7JEvylWfOWi+F6kiudZhlRB8X0
2lrZTS1Xj1OdvlnxvQ5HD4vOR9eCzEBWgjm3ai67BQMIQi3daXQS+VpsbJxh0UB+JAnPeGjhs6eQ
dqc6EV4QDIRihIruFGoNnKi+rntsTbkioU1oB1bZutpzyntsxgI6sRT4fQEqU2rihrWBvSy8wdJ8
Nco6cHCsCF3REy5Fps5qwCos7Ql9PmbH8IOdD0oNAYuLWn0LbOV2nKvL9ZiYx8Z+1I3bCVIZ7TOb
1aMuPSOuLYdF+hsoPTJouHjTfGZ4UTX+nE13DD5DpzGJU2/iRXM6zMULWOwuzh8GbTloHRtzSa6l
1eDzMxL8/5H1DBBgzLbBVF7DmgBpm+OnJi8cgGevXy+DtpcqempWhoksqJIHaPSEsx+wIGdb1e53
LVU9qaz1+0Ratx8ZyP661W2YaSFuYMEituBQlTn7enVDwo4KvsO3RPAkJXnso7NmIYtkBOZteamK
N8UcGzdpJdvPFhtzOHYAdcBWaaw9GqK4wyXyWknQxtUF54FC6cm4BMFS7Ub4vO6CPCTNKL0RadET
6ZiVYhveN2bumm1aefU460izp8UPx/Q2nGisikD1BuYzdH5Y2e2pup7VZnHwvDQuerk3aYLupWTT
hbHI2yKB7FQGFkriqfQKZCse4YM7g5MI405M2yQH0A921SWE5lBF3LvKE1TGtYuJEX3q2Ug5obip
jXquCglWybUbAxuEQz2Zevh54CBWu0YdaM3YHAKPuA1UX6gnOSoHHO/L5TBqqLR7ThZQ7UjKZi1v
YG5EU8IPqUgx1wYasstcvuEeb+i85HhM+vUYo82bpagIuMKZ3chmz9DggBSq9HIsARyfpQP5ybUn
lzKMFXbPnohxcC3nkLY4AOWTq62DcJrRkb+VxdhuNJUQag5eeKawCpX6VTIsDqYjkiu77dRYKg4b
5a3tC9D7C/L0fi73ZT4zre1PKTf2nC147xcSevVo3Pat/qSLhRWp4Z7totKrtJrI0D6S/WSBzbyw
E5Abcsjz67mGe9SBQi7TchVgaI9LGZwKE2lShHE1bjB2wwyPsuYZYAlJxuS8UxPclCOpy0GPNQcm
m1bzvKhd7eEPMlw2S1qAYqRRX6Kkl/reX5qM/BsZuV5I59wl4rfHrWuTY5lWeDSCWYIYNU9+LAzW
zSTsdjRxIDYC25hjkwrVOIrevCAKXHExIw47i1UzVbTzMSvugz7bTCZ5LpjjuW0aH4q+7MdZvU/x
MbgDgDoX6+cdc/BVh8JTyXjA5qKOMGDKIn2UcBf79iAzPac/sZ0hvJGr/L7UQ7ab9XhB/ccMmx4V
tltSEfLR75fAPI9GcNyqPlX7YMB8GwNqZMCPP69rtI1Qhr0oBxs6hH7GRCE56yJ7q+VltI1ThZRA
zYCFVoCG60d/WshPKLsG30kR3xXGI8MS21vm/DIqCGzU8ORdNhRNhYTPFCCvZiCF5Qi/zQuqFNKi
Qi/NiZ2sLPk0JRS/bdYbbj1fJaaCl9MDPnmnYM1N3Lbh2o16WnIFpUqotMnF54slWbumShLtghUn
CaoHUjlwkyHrezRD46MYlHCfaUAJq+KhDpEK60Rss4SOLsAztrYcKumGALXFyXL1nMAN4xmk9KBy
R1XmRQdqaJipsrGdqISF3LeCBm1sNgBqgK8XYSa55K6eE49IXjouzo0cGECu9d0ITIlKy4bq3c7z
KcTydqAsLkQLfVlP6regPqlGUd2pY33B4N4+MvV+j3p7cSS0PI50l0LARlY5cvcCtR4qZYMP+L2u
29ukWQ8+KWG0Sl+PXk/WEist5RTDFV+D89l3+DB7jnS9WsDGDB9wc+PM7iGNNXV/PSH4jgf9LsmU
R2GU152c947N+JnwllNb52+iiN+00bzOLfPYCf18StpTH9jDKdf6jSpw9yH1vEF9fVey9NIK26Uy
Na0oqfvqeKtXqrQNLQlei9Rt1IJhjjWfms7CbmDmus8d5bXC5pA4VJkbDRX4MOPJQjXnSyT1AJgw
r4sa6EnV0QVPMmNXWByTmh4xO4T8TRKUwpXYxuNhih2RfMLM1McJ7qwbipo50ZK8WCkU3OJEbFfu
WrL4kHSShwsFp2ermUAgTT/XKS/RmWV+RI/X78SwGczmgvCPc1PVwcZCB1DFgSsvDGMWQr180kxS
jsiWITbXCr9B/MuQUbhCtYlVyJ9Vs7/oZu11luonZSAkVCv6j1Ai7Km6S6mZnUa8RCOSEDwgLUYn
G+kPoiROH9W6GtoGFMx5fB+VrEWRgw8uvmTQcGJi4hi5JJwgKW/tujqKBVQsJQ4khda1m4kTqRw/
4TtG94JrMsHtBctw8QsaA5wGYPCsEhLmha4egwYVohKOkhhUmcFG6sGPDc+UgxxGx9Tc0EGTJbj7
BBBFkblrmxScEBAxVn0aSHLDU9/dTJl8k2gwguueWPLGMs+wyS6eWYNLVHqKzs4uvEGbW69MkNES
V32nt4m8QWrbLNYbqhPtIpOEB3cOBAUGPDdvOSZBKEbEGsXqJm8NVkxak0YJhybQjZcgyfQDsIUj
CY8ItHn86eLPb0MqLWdyXvhWPzSHNLRv40V+mDKiWwHPenScBuaQ9UtoNB+Lal5pltgowaJ5dsqa
3cJLdaM+oOUVkCSd90j1ujXIUaeSmvMDtXRmQQOQ9M7nXV1kvpYlSxn1XkAjk1A2Wk7xWF03nP5G
XTn1eSv8oIDwC21eaeEhleja3IAIVaR32j5tblIsU9dpku4LZr/e0gkYgzbrz6w3+taMMQVgnTIX
u/KLoLmHyuE3Ysk2NPy32lgyJwXr7uhTfsqsWd+Yg/oazHW7Gphu42h6HkDTbpRO8ABM0DiY+Txm
YdL7f38G8OeTzh8EJn8pPPmfKxj5p2OA40vVRS/ZD73/7zoTvux7+9+Sv6q6qhr08L8LO36vFGEm
YBnQhCyLf9bBwK9KEXr8KJ80WzU0hv9MPn9r/wv5q26ahmLrqypABSz/t9r/63D1dzKrfyhFVvnV
7+RVrc35cqhrWAuKUruirRCgWilsinhPPBURXhN2YkLXpYQT5Kw8EbrEYUe67vPxWHNYgO1AYzF5
Jd64dntRPilKCLd2emokFJyW+hxrN7Ae423S09HG+jQo+UeQL7eSikVvGW+Zm7Iy21zyoK6xHVeG
G7Zx67Y0g8sg3APUxh2cRBviwS76FVdvY8zOqmJwIrNIPbaHzRStN3ljHJcKQo7SI0PJPmx+47CM
jwG4AsIedhUJptTyt7SAbVco9OINS94ZzNlQJVwXzXAdKs0jpq7XqdOeQHC9k0t8Nquo62NVfeAM
u+sJHek761u2NsSYGOAymMytDFczsTKvXZO8quiGvkIDn8WgN1Q7qwjTx3N0DSbzNgxHhTZ48855
4bqa60NrZulhDGMLQDc6+BTXxYbUDroVEXt1yNCADraxmevhQlawLYAYXxgmhG9xHJleXcUCfMvi
pMsikRQjOWrGip4v+UHHhr62RU/WUlKMGxc4pZS9kYqtJJvRXWovLlKgpwaGkR+oqH3Z4YpYtkhw
xn6jAsffzPPckZ/XkWOZTi5UnVtz6caNsPE2ruYxsa1NGMyY8ohloJuzq9t0Kw95TzO7Hy6XsNHf
JqsGKSVeo6m2diozLk8JTaDHSPABtwuOG6ObVfKV3TZ0+lQqUicLCdea68JP1semDNQafv7a1OtS
4wPrg88U2b74+8vWX65JP6xcf764/U9ctlgq/npu6bxEzft//J8flXG/yTd0lh1VB4Io8w8rjPht
reIjwjQtzdZNy9JNTVV/W6tUA1WbopAoYSDwoMZkJfllVKnqX3VNNwzWKl6iR1P/zlql8zN+t1SZ
whSapmiEFdJCN4h9+cOSJbfUNgiQa08Zu8HB8nSV2S+Ywi/CAMrVgPoC+NbgpOp6CoyHzfQ4Jslr
wjZah8VDVpxZERPKXC72SZa/yHLDuG5QHUMZztvROpigpoZ6r7aSQl+eMq0udlmItgDJRqNp2Mnj
PagzlHVXSaifCuxkXd6eq2pwldOclSTmH2a+M/XeL7ThUWhkaUFBpGyC9GXSTc9mWK66u+Dt7dv2
wVDyNWNP3/7uCf1FDPiDcPbPHiVdxgYkTPK/dPnHhd2OYbEHHHE8rU1PxQQBYqF4wQH5XUjKVf/n
IkOxfqN/CHS/Px0qm5SiM9jWkEL++IMGPCWkn3JAkZInCO/+mF1FS+TXJGRxjKU3udpTzOaD9o8z
U67G9cggHeJAPXcbQ2RPYfAt4MkgjtoPBuiZ0kPU0ikU6RHfbWm3m7LzIV9TIQcUdcOJ4dg/f6iU
VQ75xz+ByEaubIUHGhv3j39CU+MlbTE3APQpz5lJzIp93S8hYa/aO2q1TWpbtxy0vN5IjnWZnP3z
H6/96Y83IRpyU7HfK394qoCGGZZZzLVXl+GGZJMP0/4Wq+WrMff7WokKwmNN4TYNghIRRz4qHYgS
hkX7AX9Qy8DHbRL14ODzDt1FSZ5ao/JLqp+21fEfKQyne3bWNn6ouEdUbXEzQS+i2VYIP5llwfE6
t4KGyWniwTmm01zPmVOz+VNaE9vSQHKRtP0c1bnTKG3+/cz4lxcQctn/+vDbrCjrsqGjMzL/8Pf3
XdnXVDXILxeeZYH0E8fFhIUXkEA9RNdWYm8VRK7wbgCs0jYkkgKgJjNwVQnBOIrLUAuYgsTtS6bX
hEmm98us3DRhsaUzss/L6txOLoMZk38gJ6dmoMWfpYGLVP5uKWjmpiEHiuoSTfiuAETTAgvEfnnZ
qdZ9omY7leAXiyxTvDPkfCtoDOThUl4KiMoUYPT9kUQ02ZHjwuIYw1B5M0m+SnOvh/p5KdFjkEiS
6KN6zXbO/S7WcEHZJ4Y5M2QvEnsjH2USzsyycMdxHcf3THQCv5CUB8m+HqtgF0nd4zSpl5x5Gp8y
5WTr2rUME0JfbvoRPnsxX41DuJdi1a+5YPTOBrVZOubIQKpVKk8qop1uqGeMBjxVSH5eH3G4JHaw
0jQ2FCRAavsVnUICKkMqsZVzelyjgj854MExF89ClXuroYxdNLrmTeaZAHHwDHtmOILDJbdGkZym
kZ44CxznsL6xtXrDDnJqLEAyfXmhRf1hLoYnZdL4W6PzeAYVoRRIqmZvHqaPoeVJJVNZtapbmAfb
mr5bVdabpJf8gLJnJe6GzLKjwjxMrbSJJPuhIJFZHztXG7KzqJDP2C82jdx5dsfvNVRbutAYYFt6
H0n2jNdscbRQPTSp+dgsR6a5mo0S19wvPb3nkin/0tZEm1oXSShOc5Q8IaE905Lcb+PB4wrZEijo
N8GVytgMtOkxj+ETQp6LteF8CSQy6vPCnRhOOljiHtJxEL4hp3AXBnAMauplgg8BWtjBg7layujM
znSiw+CUSKkvonorMceGiHyoGIEWvB5rgO/0m6EQnomncZSuJ/VbzZC1iSFcy/e1gPBp9B7ACmZD
NHqD6tCQmRtwQzN7BFWoCtsHPUxs74AdQqhQ8DEz4Fu5ymrCV6TobBjVU99kz2DCzMi6XPLkQxJy
Bj/IJqir/JZm5Y2k1ntWFm+MZWJYAxsdRr3RNbTBw6Gv72ko947CL+/mFb2LctauRGPs5tbY2LUN
2crc68gCxKoTIrVXJZRPIfadvLH2oGbhRg6tY6W156JpsQvOp1Yd98w+70wut5D+OsTH5aJaxHWL
FMsBx4SCh9TaOkmOmZQ/ZbN5i84i25LJCfvHRhGQs2EnMupB2W7OykJ+7OwMOBJybwd7nQ1Tml9l
3YUJ6fRx8iJ4RCyJ8yJxBVg2RxsZKTcSIcrtQI+JX2yTm7jaGyKWnTC2aWubwUFOAZkwuWNMpJ8D
FgPeQl5DwfOXd16RVNuM7S+gO3Lgp+9x7DmV4P+qWRfywR3IX3JQQ+yzUcf2ZuzlHkGDyhycfC4c
uyn0biPz6aWvwXu6foxGgRdfuyaa857W3l3bhgAgxmMgWwg14/zJhBcJjyk7DnrsJ5VxSUZqpxNH
OfttXW4zLYbLiZCCFlT7is3P0U1xL9uJHzNFaKqMlmN3mCFD2iRZJwp2GN04pjPSljHnymzK3RBp
n8cbq2n2Hb67wjb2uU1Emkn3SIh63w0loVQcaSBCbbIcf5r5GCYsm5Pt5RFkYltffKnrD3Yk+cuQ
3BpLt8mYCDkhuc4J2nWzgKOvnaJiOUPH4BRAGgC/KTOW4rg/Txpt282VlxA/h43jdrB0aM90T2lS
pVF0MjnnVRWe8Vrb/Sd757EkN5Jm61e5L4AySIdjcxehRUakFuQGxmSS0Frj6efz4HRXMotdtO7Z
jF27i2JVJSMDgMPl+Y+AfrluM2Nt2neuDXikg21ZY7TOIdNs0qL56s5EpVqBvZXEl1ouVVnm4F6K
fQEinzslyw2jRZT9qolf3fjFih1c64jWkQheDXPbC209MT8NaU+JnnltMBbUK3YeY1JIpeAkrCgo
Jyak4SpDV0/EBMGQtXuVaenSmcSeesZ9+WwH8VOR85LCCs/LYgc6HbV80HrKM0b/s6HnuzL0ceXt
l5k1XZfxmlpYvhDCpQZNcTiJ7MfZzV5SM99VfsHpSsM4eP5EWp/oeDyfHa8IHTZZ7UF48Uq22Fr1
BRp6nZ7Vrkvx4sn7AgU9xf9Fr7+2qtKHntWikobXwmZCMIgf1UGDfqrqVp3u7BvzOW8w5KxePUBQ
y5Ln2i/vYcl8onq00wft3o7y7dZiuId+iiyk5j05acH05246XoFqYdJ7V61ebAdDbNh3UBkpdnEF
0jj4a3yeQjd9dnLmioidoqidc9LFD0EZr1zi3HwykKDDGczcSrI61RTxIAGpN0TR7pP6f2fOIfUQ
ZC6p9Hdm9C1tsMUJ8hvTgXZj9dem525EjfEzaoKcEUpOKR4oe8Ma4QwJFksGKwh93JCo3Hf4kqUp
eHYLn3ZB/tpbKIp9XOAHqUKimcbMgJAMS96QbX9nQVYoTOeqDREPG+EXyI+vVE+X7DOWlZoaIGtT
+xnXIY3shYhzkd/caRC782d23Mu5ye8nqNLpuAc9eEtH1Ou1cQ+iy2o8XlNYurNisSlHhmCVXiGc
5j18IVVlWeX2Y6FKmoTcRjSm2UL8qLAcbb/W2PWxODD1K4fXpVN8TyL9OgmKPSkWG+YG5sZmTfhc
4PVLOBPwx/fkjN5ifL5xmmqXkgI42OumzZ618M70u71ThBtzpNxV4nswR6+T5639AfFtEMJ4cgp/
gyB80aksgnZZUeOiXEt12m6pv5EJRdUF9+gSogGADjiPzCnoQtzetQY7LDOpvzQy+p6INx3P6g3q
1ic2SiYeYhU4xZQtTNvtF/FdV7DSiU6eKF8xhrv5a5Np6Pihfmg5SS/wLRaDHekru9dgfdqnuIBS
XvZSGcoupQHbv6wJxZzwj66s1zaj0DCNuIe45IKN2J8W+qMkf7kQ7ufI5T/iFh/8iaggA/L3wSRI
lqgQimYhjiqhxhoT2HShOGnWYc2M2039W+AZG6mRpYiJzw6a0PLvDxI/Y3icxHA7dj1dSMcyXUsA
Cf6E5XkpATwBFUFKP8k3Yhc3ZoDTdxscbbRLf38pdaj76cTEpaQhDZcjv0TqoY4072BDfwrYsvhQ
A5v6lSVgKUOxIjV2H8ENC6gI/P3VrL88GQIFW1iWDbagTv2Ku/zucoBoFqxEdjF6C7yedzaK5DdO
BBuGyCrvis9G5DxNTXQaMN7FS3BfRxUxXvamcKcd527NdXdhMN7rZkaZP9vIcNyFPf7RprkZgmkn
Un0NN/be6RGG18ZjaphPDqVgyMTJEpBq4Uf5bZb6zy6l6rTARnWsfnNe/+UjohQUpiUMsJcPL6+M
SM8uDTp1QbY3E1jR7K1Jyb9+10uUyOWnV6fa8t2F1I28a0uKFNowCC7kjtgF4RURMRD//n395UDH
JRQuTQ+B8o727udLgLgWSUTQySpk++KP9dkPSR8PApI3wECM+SWzHqc0+M05+gOBXWEcumnDzHak
DlZufgAiQneUc9n21Uq9eIyZV3YBM0kVFXPcYUiFC/x//539dMUP3VLYFgYLAQyOtHLQZpuHuMFe
NaGgFWe/GQLmX0CCy9MBdwGxXWj/P7dpWISFhKtJ/zCM68klyxh5wNqsb3CJYD4TT4U+rY3CIrOy
WQ65PHWRS+V2a8jxsX8sA7GFQ4ivPuhu1m0DE6vtwfrNrPCLrqWbbBlJIqbIcRF3ve9artcY0ZAw
TDF+xg1WpXD+phn+Mu+oVhC6C5DIPzZI4k+dF4/UOoE+Q4tH841pdYvJkHex9TDMX6P7v+/Ev7yU
Kr4ATejSsz6AQtgWERZVddVqTDdFvh0wrcN9Jq0T0nbG3d9fSw3uD2NSZ0X/x7XsDwMGnNVohwHK
iYzrbWiTmoQZWx9bv2m9X13G8qCi0HAo6ZRa+f37mWzfRRegV2QsAeEX6abp2iXuiL+5zC+6Afis
B55PN3BYjn6+TKIj/ZUOeE7fp+ui4mgI8/PvG+wC8n5oMcOGmWmhLsR9zPkw9Ix+yk0m/mqF0PpL
7fdrDb+ZklOYBoNPS3dJiNMGTuAmRm+1O9zEfvk5HIzDf3QbApk1nQT25YdH1b2uCALBbUxGeKqy
dDPPAj3qreZNt7rVfslYi7pJP8TpGz5aRw8HoA5i8d/fxS8mvp9Wxw8TH9Z8bmu2GcMuNB7myToP
ZNAkuVx43+G7Jv6Pasm/BOx+9XqFrvqkzVNbH5ueBIGASFKsIc32zR6fjew/6T/vL/Bh5DlGrVuj
8+MC+CF3SNr+vsHM3zyC+DDeJA8FdsoVDFs/9kW6QpseUtakcOeYxZUI5ofACk5hAkHXH421cK9s
H0xbeyXf4GznlPch3j9A4XnBUqVOVs3YvLSOfm2Exi5xt7KYbv/+lg1p/nWOgAVu6DS6gyzto6bf
LJ1GaHbIPVuwKeoGFnM5Xw0JhcKCmQLTyXadzzZoFLYcGvZHWoGFujYQ7e6yBzbSXW+LjWvIKwHt
MTeds49Ha97h3xLetUl/h4D6yqaUOxPLA4s9Omahe6qx1HeS8R5DgfXklVu1ayq94caAidxY1jmA
rQwbPKoIN9JQRcxhwa5q2pWpftfWfN7O951XAG3kn0fbOXuNdjVPwFA1QGEFJ0kqlebWJzU+97Ex
7SiyMIwc2cLNzlfq6xxomWbgUoMen3zDPTsEkk2efuNYxRVukQ9qrMGL2LaJcw5z7wRd+WTY8amu
nCdslZ+Qaq5bzG8XFWaRwQLPhCtMv67hgZ8sLd8bKVY4uFAFfE1nmxuI5BtbM67bgo6A6Vnlljid
jnd+aJ9jO1xGhrlyUFpVRf2ZuLkHmXtbOcktHKITBv1rnb+v9TcL4yqnT7bYQW669nacSBvH5ccN
jBWWyOvKrb/UGeI1kW48Hp4Mkb2djLs2m25aLdt48Oyi/HOP3UnsW2dt8F8mO3rGR+k7UrEXl/Mt
FEvw404g0g3zgfQluR0bH+gLNUpJjLW1HmrtxszAk5zGW5YaurQ5xMsljCGjp803TKU2RsX0z1DQ
lk5TnJNYXgGSvc2yfG7bfJcnxYkcupWp+dedHT0Oov2sNwqI50vbgnsrt2TRHhtgp5Z6GeG05ERr
VbWAbvfV64Jt43xGubwaOrFydQHbuWzlQjQJAXgE2RA6a62n4UlY1TeZTLcF6VM/xroquf5ZoPrg
bPLhf//vr6u2fMPXf1ij/A+9UP4XFoAdZs1/XQBGr1jW394TVtTnf1BVLPsPdliGzknSk6Zt/qlU
tcw/TBZbvE5wPVF1Yeaof1BVnD/Y8Dmezl9L4ZgWU+5/l3/5PkdYBifTS11YmaT8O6Ymhioyv98t
Yc4hIMrwPULJXl37w9qPI47OfB3Pywpief3AmbBfomz2gN6p05korcRA0l98Hc3xMixrUhzIxEDY
nVmo9uKXsTFfclzHl45HAJveaWezSF79IX5lQ4MLeGvh1gTE5LwSrb4W0XSWc4yNLHi4Xt2bcXCL
ccVOxu3NADeegghFFrd0cQoum2tABwlxloMbd4VKRaIvUWesCg1p03lLDxo1FofQsm8GAfg8h9Cy
mYkhUOtM4E7frOyQXyX3U8KD5Xxm5lxEZAmRzc0Dy06/bIOsX6S6iQix9h4ytAkLXhhAdg0AIdcQ
QfkSn8uGiNSdqv8U9/6DqABK7WoteU6z5St9fQK8wLhrHWN4iUkzAK7BU5RBfxvJGt89M6KN8K+n
oea7y61Ng02L+SYMlQ4fTL6qGWo84Qxw9zBH0ERpbGkQg7qsIEhO1rSN8uF77NbBVqfcoh4szmiF
PtCe4ah5QGrIWjx3OIoUHiisvnu9MQ8EcEd433YrX6/LpSNpRZK5UXqBQge6h/Uk2tfK5MqOEXxz
RirDl/uX9UBZBx5RpEWvl3bRyR4BW6KWJbnzrG9vBzPajT6vrBr7dq3b5WE0kQQbL84QUYoIcdLr
3BdBS2qxvbZBD2RfqfQs0gedhrThTV+pVQM+Y9nT5tJPUWLkBHaY+y7lK8eylCsBqEzpLF0l4QTE
VCE+wU7+DguIdV8TBF4T9roZp7Nbmcbm8ib0iht0CfxcJaJ+QfaTLIKAKoRp4lxgJfUCn6GHCQAI
N3SIlbWJiC6t97U2kkZie2D5U3GXGn2+NVssG8f8bibjQyPYAMqyrUEC9T4H2gi87eRbrUL+WilH
CGkQl0npd3fpy7rnnnUMDRIbXa6WqN5L3CS9b+adTfW3uuM3NHGWOvRpKsnjrJmquLYojNT6MQha
H53AmO5im4rAaGJ66AqGoFUjm7G1Y21wL4nn3Lo2aeB+KymsIYfrQM30GFfOWb16gnFZrp3PaUhe
ConNtW48EYmwzap2pcZqxXk7E9aNVo7g38krgByel/18ZXTY4090sBm7oJWfaWShkFkbSYXAH+FD
7PPYf2gy8YDpjzKXPuBXup8xDV9A7FymNqS10CDrlnx5CmgGUgK9J89vsJHl+jxQGjKJkOnipl8C
pZPEcO6VpOuHHGEfJCnUMapKlHb9umtraubTwDndIHWQ26H6dO7mhwZJPSMTO5xcjdzW2VpCYKym
xjoaTlgWiN+8B1RUauzfjbwBZgOxqkZ+EEAVX0CKsBZ1i/akSYkAaDoyueinphd/rxFYka6VfsdY
mOGSjdeGGLGFVLMRLhKPWd89NDomZUmhf8vaEHd4dJIm+TVUpxFfNtj+r/J2PZif2oBh7FfxK2FO
SiGIctsdqmPY5cu4EMTAMqfqgf5Nc9yXTD1+aWDRHU/xruq6b7lovSXkhOc8yE+X2bEDmbh0HihG
uDvVDBX17orAR2JFYTRNiowivnfXR4I5LtKeB8N5Qc/Tbs2msg5TjQ5SMrXlzoxywyYXs9XsrWZk
TyPC6sZr8WWO2nyN/dqz1VnhSpuQJ2MG90nAwV8NLGjYbqIMcObxnNQ+oSgvRUU+hqw0f2853qEe
HeuIgkx1d9kKj1JNAnjoaYsqK2/SPPG2kTZlq1GIg0nEyDTTrJdZjVFFA2OjnZsWqPBDBGlzIQI0
GqFekQATvgYBkvVC0gZj/TD24hkcMhx5nEZYOnXIbZfi1WtWwaMZ21veEQdZk78m1OY8dfFbSRGs
c6msdt3u8jrJ+Ci3pDpQuEvsQ5PJjV7LoxnO5U4tC6QyNIuqHCVDPMWnyg33xEK+/pjU1aBWGe3U
4C7LJ2Fr3JeaFZlTzuhQlZhRTQZy5K6rkTu73Lo5QaxH5GJRkkT9RN2iDnjzumbc45L1dZ5SJjtM
9zgRLJoEQR/SsS4ksHh0unYt7eS+ci/x02vNorvrkvtouFkiNTyA1kVjul8skhSGmK6EppUx5Sxa
loNFZXkP2A4/WH5BuSsmaRUuyqIjatQopog6BjR2Gb+qj1Dqfr0MLdsfnkUIkTIKr3X9Rn04bris
rZa5vBf7JnAerEFQQopcIqjpjVaaYHJZ8SOhVvTZ4n+1/Btp0vSk3n24fG9HsWGRZOm9jqF2od8Z
auo2yJtZAh5D6aAsTLAPcp/Y2Zc6Am7KqGcxGF+rqVyPJh9Wt+kihRVzfEMIyDknKDWzxCfRZ0QV
MEV5unUmp+Nh0hBQ8GH1+DNOjSSuPhgUhoXRXDUhycFqWbvcVB7wZBUrEps6kmu7e/W4Ywv7rNd5
OJUJgvXlAh//Jaz8R4Fz9iKVLGiXG6plR8w4rzRDEOVyE5dnHAjsWCipp5+OO4lnAjnArAm4Y64M
bXo2cIVGcs8fbTJsgFvvRUoOs2tNXwslz7WhbQbIZf05h3tX2OuWw6h63Izpb8vKR0bbKujML+1Y
kguMHRovVH8o48pTpkLIEXrzcXChXltMlC7U/KUF08lyEdGNGdR7fqAahDS5FrN/SLITPVjXdHY+
arQl7cEXUBkahh/7EErcg1jVhf+G3g2CvlcXiACoHeLPlo3Fi53x22Dw7IOwLEZ8dXN5eR1KGzzB
g1VZcxeXtk4dYjtHF7MMXs2E7d8aGuG6mIN0mSESWlSSHUkk2uPlXkjH4Ct1+9XTmUh4Q77Nvag1
7HIfZYQUO9QRwEie5zIker3E3b7e90RSOUo01Vqqgcr8ehTWj8+NKT/RxNCuMXLHVE0WVxM0c3aa
fLfWmU96gQAp8o/4JJXLmohKPFAWyEbhPYR85PJolycmcIhNrNMf0KobDDa+14ZijFr9dBnc2NmQ
qEUqQzEOb2XGcG8Em9D4u1DvlzjvfOuqN/Hjv6baW5qUyzKtzpbO2DarMsB1wbi+fBeO2Ax4LW/g
wtCYVdM82aG3uzyHDAmn8tvry2JOssmDUXf90mJ7Ug0gFqqp8fHzlk45robWRrPt8BZrNTeVbIJI
O/QfiGC+93T3yu+075cL2o13BZP1htBthiiJK4twwN61Kl6nUazdiIDhorlOdO9bUncvVsIpQpId
j7nBDGGAm82gmq6c+iuMCqx01exw6fWBiYFYKgnQoyn6bMaABFd59QtsmGnAuNtrk/Nq2dQVLzdy
+eCl0V3VRGWI9W3anQsbUwi18tM/2blN5UtgOluEhPOmDcnhmtiaa0myFW4fbIXaSGEvBpeKmZES
7BfME6TOD9UcqqY9JNlH3Y7u4ooggGZKX+OOVRr3O+rlJtSygi0/vMuTiRG0IFjH9yz/kFBYJSuZ
XuR5cbgQUavtOuzOZhCUY5T5S6y17L2DpMmpgR2sfs4wF57rQ2iDUpPts5Cy3F5Gre+lHD2i+hBg
IpSUGdz5CZIuHvb0iulM7gCz8ax6qOq5l2OZmJtihVjpMrBIc0YfNwxsKAs00WmMBCdFTn55C0bZ
EwJOSgrDuVHnIARY6KR1rK/Lbh85lVzBTef3s7vLX1/G6+zn95nMb3Qx1fuy2NtQlDiouQ8Rexg1
RYaaPBg1iXDh66xWgSLjJRKLGDf9q18x203qfJf1zl7NXEacPpMGsuszoO2JSAnVl2WCJwp2QwAf
Oyfy36Dq0+gjUjD1G618UDs/tbpMaoUdC66CnzxydOb6G7gZKHjVGL7MBq0MQRSL4NFGo+eTyQd8
HeNfP1LESskHXYZOBN5YBKe09uSWMy20AXCsxRCTRFNwWKgqsK6CXCG8WGq5K3uxQsCwqEysR+TM
rI+vxpcybpmThhjqv0GCC2SYVaI732dPHlogzYjUUX6LP+ruJtJ6snr+e6OrHsmt50c/T03Imvxe
7KspoUNhQR1e137si8OJPn15m3XCGtNN+TEdAzLuOaF3CDlCbx1yRqtT3reawl0OFU5beEv1H7ET
vap/By47cUUBqiRCzIKe7E9QyQzx0BnyLKDPXLp3GLIn1pzlWGOQ3YiTewloY1T4HX/0MnnSvGA/
xeGrrzYd6puxsXpVL8ZWG6FQbexJkwd0428avox592hk+U6LOyxDAvvmn4MsbZ6KMYeSoJC94KS2
BLGHn4FIxNHiVrWwc5ddz25/MJlLTBPmCkScRWtjpoQBBztdntj0Yf4wZDmyoFYn7VGN39I03uCW
t4xa/Qgzv11Gpns3kP17WcDVR7SAmzMGJznEPmcOhWoM5cgf3q3baA8p7IuOo4OaCaqSs7sVgOTm
GJ3P43MUNpdrXh7wx68ClyCDThmelqJZ4Yh3VndljoWEq4WE082xxVFnq1IyrhCIOwhlz/1w66kj
sfosa/K86SUO7hY7uHrgY3mBn4DkrsKYtEZH7TPUxnP85Mzd58v3+0yAlDChey7HvsJosKKpfpwn
QnOHkBYqmD8NGy0cr23YS1iRFqq/hgOzWl1JdsnGrp1mXIKGKFmQnoVWkx1Wyn2DGF0VoXaFDWpL
kgkqOdS9MYdVuL9Mfq7QH53qGm9tTl609JxY0coyh7tZ7TfU0ZYdqzTZwTaErUysipcDcIPaB+jm
9rJPFg2TegpvbU0gzGukWV/76KosOXmTYv1Qqn+MVewCMtX0jMvpt5qmnRb4y9hjwGgG48rSRLkI
gSqCQMc6S42hKZlAgOIJ7TdWR26ur/ohqHaTTlOGdnJQHTfj0J2Xd1XLbjqmZaWszu5Ieb3jHdRW
fSfHdqseQx3cMqH2niWQzOVwr0CRyovWPN7bDLdyc+n4F+DkcnR7Byje/KjFvRcgfKhKQY6ChoJD
nYENFyXHSw3mHc8A02HDHkPPYTIzTr3y6MbLBVwis78mlKwp4/+oCf5/pPe3ltYApP8a6l18yd+w
J/z2f7Zf5i/vEV9D5/f+CflSUPdMaRm2SbFbgt7+MGwFvMUZEFUCamVDp5r7DvI1/nCU/JB/IFvY
aHL+hHyNP0x4V7C0XCBTV7f+Pcj3UkZ9V+0F8XU8xBkYw5pYztv6h4ogVKc5jMYAw9Iu6NZNQMXF
7b6kcwxHsAmLk2czeM04RiAfR96qnNoXoZvWSYypA0EezRw+S6EtUJXUTKBFHhBF2OMuljuIavvi
YMnsKYUcHDArOaTy1pO1nJP8lEZymdXfxuq2RU4f+f6dmBA0Avm5LekS3oicmSRx7JvXIvHXSTps
0Rbvmi54jqvpKpD6i6OWxTm/cwBTwyjCbCddT1b7ZGMpiwd2cd343hr2uJJHg08EPtLCklAOP/Ju
pUXxhcCoded17a6qOZyBJBarIRXBcpgHjJ58NvYo5fQns4MoHUw4JHoIpOOpLXZDkp6alINQZ9XT
EUidPbxn32hFj2uC9zljaz2R+kzegV3g1OF2pqGAs3zbYlEDjFXPEy4/eDedm5JDf9d05VUXuJse
50Ab23s33OTjPot5CVvLU55mPVxOY5PHzaEy8c4I8dDKzlngnZQBnSzlpxJIeGrNveH4jxCVjVVO
CP20sYjnO0SJG36qAFZPrFmjctEbcA3UExJyC8xREAkuk7Z+dGodrqYsnQERY+Ax9wmjvJ2ymcPL
5LfTfzCt/L8mDjQgff3rGWNff/lZGag+/mOiENYf1ABQSuCiTyH6UgH6MVHY9h84GTPhmxIplfLC
/7M25P3h4k2utIEwXBh3f04USAOpMiFW8nRqRJ6glvNv1IYuQq1384Tl6rrtwQihdqXu4CIdfLfm
zKNTkJwRzKt8jm6L1nQWyRhQjp1DNjmi/dZZjNi27k5OGKCmHbG1mS2zxFLZrddlP5yaprmCgEu0
a6kilJkNQjxQS/hu2BRphGDD585n5B+Fob3qPcWn0rjqNWBiVHAqnikB56/T6DfEKuXz+r7kpaid
piJcujwhLEjvg+aRUEAvSTJDX3l2yFE4NJvrdtLIFEt97Nedodu1HXVgGFHz0YGBegoKfJonjCef
bFizY1DUB0iQhCyx91hOYUiwlJPe437NYYiqKzlcUNgH6RpbLGAzTB48AoStiuRJw9CXOjYQSk+4
l32NSyG2keAvK0zu6pvmGLazGMhD7FZRJ0HE+xosCKcjcHIKRL9pCeW/+3NLkAhisKMzYPhBY3I/
kF1aIYqio9WZA6tqE4miO1mFgF8L1H7A30AVS7AjkvFYX9uu3OfiSMFp5c5yPunUDNZdaSU4wYz9
JmLfRHSKihpsLHf1bsj8YvvzC8KeQLbHqiiQ0kJa+0C2SpyyQDyAZx66PQ0BZOSfUVPfkZewYHYz
HlADInohgqfxsPAjzRRfkWx6jk2vJzyoG7clNiProIucdQpe0MTsS6O0oQqYPkQlB6NwnILf3PRf
pYg4jUG0JXOFkUo/U6XXdwOoryYX21N8Az3v1CTFV8PP7XUhmh4vq3ZrEAXkOHQZVwuibWeW/OhI
jM55iGHXA4jTpmBZGKGMq67xWTCG8RCN4hCKFik9tuCmlXv7trNh1hrlNW4zn5pUfwQ7zx/cfjiP
yL5hv8LDefNwIUqJoT2mvYb1pp8216EbbUXogawYPq5ZsYX2TgYaOv70NxSnX7w8OM3YKlP+tGw1
+n5uh6h2ETIbMDlgzp/DPnAf7JF8H6069lrVHQDIK9k6i64WJTYwM+0wB/C/HQj9GsYF3Riu2mJK
iROk9BM81HKYTp6FGVGe3+mxS2X+n9PzL/qa4fxlUMCXggoHKdJWPvnM1+9fm9MaWRsNTFIkrteU
b3Au0cEuoBE26G+TtthiFlSCqWjXoQzCrYn/EWBO0S2nPMzOsee8mCEJuDKwrN+Q0k1TzU0/TcoO
mm/o6JaJRFiaH/tUmcZtKyMozaOr2VRHs6e+RNKbJwgTPD2+Ef1wlcdhtqskVc6cdNe9O9qPCbd2
igazhTOSBrux9ySiF5I1YiYVYWbFuTGnFU7J3bOcsWodHFkdGwUkeSkqnHxooKbAzLNncYWQ1yBv
F09p4jROtCQ7rpJ0b9vrh21QJMmRmPDJq67Ijwx4jRCWcgBhNih3aTcWZ46LK3XKOVoxuCPn2OgW
Zuh3oxfmI5bae+gKOzuw7GPRIpLtRLbUmNDJ3Q66g0WYc5eMtwE9fj+UDg5SJHrkMelIQ/Ipzdri
1koItE1GUOu6lHdthvWznhhfBmpgKzA4DCB0Nyc4JPqOrJfMMKPIVn0S6ruyGPKd30erIG/Sg4Z6
d4lNRvQiSnDK0WPawSZMKdNMQsNdQO6wXIf6UG3spB+URhhX+YRdb1D2901PsTnedzUm2uGUtVjo
28tOeuOt0Sp/xqBG6iHR/pHzXC9ZiE1yE81qPVv2qTFiZ+crRePlvzq7OVCmwvIza46pxICI2uK+
GkNzJf2YET1t58rpNpj07ImwtO90F/liN970nJd1t0mvyE9onyssSdboAP0zfr4TwF+mjyaRSlW1
JOEAaYNf51v6dAekZtpXcBKRLgfNcehA34dOiw5D72mHdKYk59CHvgSOu3UbWyf3IOvWYQrIu3AM
U99ZFbhQ2ejtsxOZuyx35Us92ogHA+vRcTTnOGv1Z/KadVIaKIL0BM8dZJpcZ6GstvNQgYbXQbm5
D32tuHI0n2XFM4+tYQ07qgArIhD1q6pDWGs296bdWZ8ora6k2RmHHCLzAoJDejAKDbKZ4NYzQanV
o353L3DmzgYNUfAALnhwps4+t0nA8hp0e5loez/s0xcfCTGUbypPfZ+4K7LS+/vSy+ctjhraEtMD
VSaqxbpJYv3aFY44iZDsO6e7HehFpL9J85bTkHOaKzRJMcUrc9CfSBHg/FMALoXmPTZZNr5Gxq1e
4YHV5nDFquTV9N9EWaG6UAMbwIraexuTOmCwya8GMuu9wSx2vt6IAwZ61pKgS5SCvvm7KebjDCMN
29OhLNl42GOJ8xFqyKdZ93GQVqGlV5Ovu3d2BnvCT+y97Mb5UMh1YVrusgis8bYqk5N0+1uoBWrT
ousbt2oxaChubHeK8ThhAOszU03pTVcNxlVeP9/rbotgKJ+a360zHydudefoJEyXPSv2Ax/3dWXt
40vIWowvCvBZVwf7zImJlgzNO7YFI6Q7K155NWrwZubcxzCPeB+Gv6qwYpki/OVx09KR3DTlZpZu
cIwn83G0JkwKEyvbthGJHUBsWy3UQ8Iyxmo99TaZsVn145T0E8vuPdpDe//lLaA6MoQj2Zrp0qCD
/7wI2ZZV21iNFushxM3N9waoGrX9DM0zeSCdlGro3D/g5I7SkwiVkEPGzsG2jqBE834M4hWB6gZY
rFMeBrw556r5Fo/VomjTdJ+QCHg15E6xcv1AX0A/DFeiM/oNAnCKcINVLpOKOUfvgpWVT1cxpaOz
HiAAj8gnL4zo3JWuf10nnNdHPCLbmUAkLRjuW9GfYmsKV6U9Tas+ZAgZ/lNh+WjTsK9viriAIQKw
1+I57I1Wd8f2rAGz15fGVKI6naPkRNuy6mRRdUUQKT+rPgUy07cp/j2nbv4S+w5iuKEym2ObSP+A
1zbZHRq/Ykb2ga5hHQbiVXu8jQ5UrEOoxv/4A59ebx9IEzYXPzI6zHWwsVCb8vjQkBKzGpuy5Shs
WWuVjm418Q4NGDb5WrCetSjdWp3pLlM0wgdCOV+HyRIIYl1xSDptC6BeL52uC/c6iS+koJhHt7cf
iXFKdk3YXvVFBDiR7BktZMP6usD1e4SW67FYaVNKxBVpN05oDJj431rFKI/RmELvEjlhT0NOvm+W
n8r56JXEP01VMRIawB5J1G85J8It0eb2CTgS04QmaWxCnWwFTXoN99tQwZT9ySszeLpWOW9dyZoO
EPEaT3N5AtF8nGwtvkvAZ/OR6IFGIIrEvng8gSs7O2OaPhPz59xp9teOmjPVT+12GvT0MRjkEV81
nJtyUW7x0evXntmYqPkupORZohSyKHQxJeLtJBf5UIlFHBTGOoUzdQhHrVy5ZI+t/OargXEfso1P
ibUL8ezf06jhnYYA+lhX+DYUnMos27nSM+2tqXT06mPpECydfkP0S8Go0krqIearaCZnbcczbgqo
1g0+hStsuq3QP+6mcoZ9EYT73rWOfH2zjr1TlSJILkJWcKPyzqOBg6hdpuZ6rrc9Tl/UlqJmU8b9
Ywv3CrrOlpKkuQwMEP5oCFa2gQVG6GyRrO5LG5zFtrPqAGfsajSrhoNkaG2A2Z5jXEVHso8oL+U7
UVrx9eTV1gpvu89MQ3ACiIGLOkNsPQr/SYuVU5nW7rrri+6WoVFMZoAavDr3RSyOBWYARMROalGs
dx11G8pd+qMv8ehLQrs9Dg52lk5fIRRzNklbjbshDJ/9Oe4OWO1xfgpcGHQi2tDHcIWykf0J7Hjr
TiMecb71551bIwR1qI5d6X1pU9SY+y1OVjuiKYJdMFYPeOEmm4BsnEaG+RG/6kXS+Si1Ri8aD56O
e2RkI9XFbTve4z/KzHrbG3AIDFw0l/FQfq7b7phP5te8Cxw0g0N146bYK5roVJYNYNmJKYyyQucZ
EFNtUt7UH3lof09a52vPwWqJZvGzaeEiwulB51AXfUmkRsqPUTM6OPZyLVwOq6m7YoP2Uo5ot/EM
YsocQtyMOkLkFg620Hgqt4jodaj9snor0nw+x/M4k2icdjvoJ/4ySP21L5ce7P62CHdGDwKCTOa/
iDqvJUeVbYt+ERH4hFdJJe/KmxeiLDaBhMR+/R3qc26cF0Vtde8uGchcudacYzrPkRgzghzcW9Aw
fLGorfCyTm2h9mbVYuVoWpNQTDX8iQgss9cSIlASy4uxGtv4VN+AsoCGU7lSGfmWHO4igNPe1jbm
5mpo5aznfsxWeRqtC1WF50HykRNOfo+MEa1QLF9YhOx7Zkq72She3UrKS0ftQjJAxZxSxyWzey2P
/pQTYtKqmyzNY0vufbmehTIuelip2q2fGGX7T1nWXYzBqvdUBYyxQSH4t+D1FhHcUWkX4Uf7EKWz
2jWazgRQW8mZtEzwPdnzXstq2XXTsFMARAffsB+SR7NXj4M/1gCQLVCXZf/s4TF+qOv209Sx88Lr
fWum9FlaLkEWojMX4pbPR2J8AYg8TFeF22IAml25n8op2rtpRMu2qs2HPrfMhwJgbDaUn9KiLsIo
P4Fg2dvKjg8M7uPDv5/sukEcIr0IaUvuHIOmc47/froBTfingh3l2afbkGUVGQCkbsP17DhN47ts
6mkzeBUhL3ZzI1gS1oqN3SFKhBDoAoHPAF8pLzrzFErXPKmOiMOoSO9CxqkragWQQiwm9FN5Y+jb
SPBK1CyW3raJ23rnOPaj1ynvRHUSb92h+5q0sE7g/ggKG5DnNMWJjbk49RN83GTkpu+MnpCFajjE
eRDuml7AC4zuh9aLV23cXuaqQVgSk8JWeNGxa8nq+PcwzkV0/PdcroP2DtKPi6DK8MCP5igHzZ7F
h6xb+k/qaodOA3GEmZeRvSQqlsuoR5ZFXVwvOzmLM0O+Iu7uidaik2GP1j4t6GpH2BSvHHUIZRws
aM5glzaZjEg0rkD5waEvGCd7ePXHoAOzHEtABU1/8u36rTehz1teE92RheYygIV0TjusO7ctiNjM
m06dFx0IHGuP2fRVR721q5y5h+dPRLLnGvGRf/3RZy0SZSRPcUl/3+SaW6L6YSbq9/1dnLoj8q7n
IJ3ni2U1/VWx45gxIAUv8uF5t+rUgHKIp8LdyJBziUMeLafL2V4Ew97xZ/fceu6Hxdp7SjrL2s0e
+QYVYFVoAo65IbSgvFOeEWzJMiiYH6fV2Q5ITcbC/p3HdDHNznvI8iHfujL4JszN2WBheaD5Nmz9
3jCIhXAIhzKt9KRd9RuWjfEp+v4pSpv4B5qsS8PDTX31pjvJfR0peyNdytXUGwE86jjfeCj4dze5
CaDBB6RFt/wLWItDnc9nx0H6MrZuvR29GJp329o/DtmYeZS+s63S9lRyhw1zXsjEec2oiR4jr7gM
LRPhG+hKCL59MRXTkzu5v1YysSIN9t/c9e5BEhAjLC4TN9mKmnU3NQexHccf2xcIH8p/Anaz3XQu
bS4n2IZwvsHNpttwAgw8W0z9y0vdtH+G2DfZBIQA2FAcW8yWnPJBgfLYTiN5fm3dcNaZEgKxQiZC
dS6WQ/3sJEiDo9ZbQ+mdHq3GZT92SWX2+ypglYoDSkoWtdLuzlEGLUWRlLOzyghJ1og1dEgfICgb
DNQj/1pGrbtJKPVU1kTrPuvdE33NNxP4LuiCbPp2vWrNORZbVlnhtar75HcU6jXkFi2C5K1nGL7k
1o7urbFfESSE19Xqu/t2DDmzSthMYLDVcnbHaQnrxdprqvB0cg/F5Mc/nQfdokqsP9H4966n4nfE
EmLpiqHfu3i8S9s3NmAgwt1k4sqachhHSVmZz5zJMSdh0P5tMKm5LaeTrHf25tg+687XbzNr8bIe
++qKpSqjVpBiJxHhnmbe2J2dU336GrANcosjm1GzGzj976wxKI4x4fGLHsrSEp1LcyHIur5rVBo8
pEHCaMuDEpAbxLOERZN9un700NSAZ7D5To8uTJmqpV8GSeYYigz+ifT8XRr3wzei+2/DS0C31yEA
wBLysldW9TOT+2Ll+pl37+Jc4MhTzWdxg2zmKHIPvl8/FAAE1m5k17s4VhBTKd6BUqUNWC2j4Qb0
+gfOdbTfSaIBeE7/xtMe4OcYs0lrhsUbgnQAq7G2PkAsvmduBxYudk6zjOO/gnNLOK3tkJbjwnJe
qghgG80EOJ8zUMOx6FZQFK2/wEkPlS3KVRXG0cnovCdRFd5novt44aXjyHGFztiUQs3pQzZ9N4/p
wOQTuo2KHpDVReMj8IV+ZQAPvdehoAfnVEiq4rRY1/FknY0Wf0NCC56zSFqdfKNDBG5kxiEzOUAw
YnH3TuKX+zyNzd0gKPesyb1DSw8cIylM+FU3iqsAwYGkGykKLZ0Mps5KtGJi3qLNlUyrES9FUC8t
3QEFq8m/mD1d0EWZXqgNKYidJyuKym3fxfPRpNZZVgMRc7DvomMKYGacpbUwbY1If4YKzZw2+2V1
KcGV5sijy3TcmWn1OxSWtwxITSNuR0XgvUN32UZtQhUjL31g6Y3IGHU08cSylmEGnxJnoztnXMHS
1WcvjtHj5p1e1aCpN35Xfoe8nXUcEYxbN7VJbokI7yoAzMQnnzvaKfcyP9iYLq+DxRoRpzFgLK8t
eE6UyKTNYzndoAa5Akppux8Ngh+oMcZjP3be8X8PnDandTtCeP7fc60YKBgF0SRKj+6Rk9t/H8Tt
J0QZiH2laa9rFZtH8zrEkXOsbn/z30//HoRd8v8Q73FE4OiLWN3ZbeNjp0HLvJKmco7/HlRAU86Y
CYTP1GPKa10Ntf1aeTffpqoc+whf8b8PfmQwQ3K9PdNlniJTGXsnsDH0Z5vONBzwemFNFzdQu87G
YvrvISnCl2yY12btl2ssmcHx30NMqMW6t8BKWGXeHEyrOvi5LbZapfPRjqC8NTgfiH4C4iZTWRxG
cYmijEV/juHmxf8eh5mYnhqs4tpGLn0stSf3rcsZtPKrvc0NuOfwSshyG7BsozA9lqbegaQN7u0q
oSNm9Nc5JSqNd3v5919Jr4arX1Lh00NV63/PYb0fl13Gd48rITyztNXnKtmRauSgO8pVdA5vz/P1
Q/+jtdiheV1NseuflJv5J3No0Fn6pSt2GSNHnTVHjzH4peSU9ox/aj/pabrSPJHP0qk+iSsUp39/
lgl2Scvy2sO/P4xCw1x6HKx3BRXkTfiHrj2IzUsRNgTdQDryU3u+/Hso1MBZu2GWgND/lgTJX0O2
OdOTRfjVivemMbvLkAGL//dTZ6PNbImKUjnNHyrBIVsaPb2Z2PLtjXbL4N7MA3Ef+dYzMVzhIeQ+
tw1dny2DGBA/sbLdOJD0LKpZL5vRp6ArIxBJPa0vsysgE5XmY0v668qxpH3G0tDtapIot3Mti2sJ
1HnZUa68Wdq4FxDP/0x0wwykzW+DacwCe0T81BZpsu5LvznacMsOtETbZTw0j5US3rsRXrwkv2UB
cfBylNvgg7GI4MoqDzgV/NS2+sGtkmhuv7gHHV36fXZHr5UhIyVN5OCWNmyhyLQlIYZ20loU1Xgp
0uKXTYPUlSHGnTiNyeE/D0oMRDaNfnKAaBk10tu3Q9GtFbe5INsXe0DZYhWzl2Y+Zeex/2knszkx
A7W39hjeBbUnYYw18WsuIhd8I47obnTjV7+o95OoqgeMXfaTXdy8DfytcSa1Q/vds8C1sBRi3hdQ
2DbWxFwtL5Id7e58EU6H0BqGE7Pc4pxXCEe7xrxUxnR7a9TLvqJRg0AUSKbO5mADnNC6l/TN7/MA
alocdd3+33P/+QNVHGIdtrzo8s1vDL0Q7rCbTafhV6bLvL9kpFHctW7z2BWaJC8GDG2YvxInQ75D
yuzak9jyEj3uJQrAepidLznrF19G2DroB7b22izNXUJOUEuwxsJWDgVFWa1pMJLGGCMu7sk0cwks
t2hf7EjYGqIH6aLmLuPwoS6HZ826zAih8jf4cShA7UPpIGpkJ18lVemuJpH9Etf21mZ1sqizZq8s
KphAnunongkKjlZ0ATGlVNlXfaOZp4GPB4tLwW06GzlR+uKNabo2GvJGp5Ipi+v56HvICtngpB2J
6IThX2T5ASQwIabUUclP60EXp6X4G/bMOkE74a4DfZSX1tbus3eRI+DmLiays9mBbHsbO8IcyxjZ
UkOk4aKmy7kuwCTTvWtPBoETFqkZG0rEdYfjb5El0Olq2b6XfrIFnbgQUXiOSufdylHrq6lHg3th
4r8Lx9H4cdrghkFe+f0kvnwA3fg9kxUyW73zvfKLQAgDch6nFpORFMp1R0xUHGFZLSkgNWZCspSI
h88ubssFgDT8dUgyiUw1/W0HSKF0CD+zuSOQTvgQYF0icDw2hNmN0wvDPHnHnLxf+YOnzkDJkTWw
z4ymoNcb+PinctdbFdq1NgAbswOye2vjSStlda9IXKuSbEOLb7zTyXwv0ZjdzQrYuZLtnpkCnUzB
kK0KjGVQvWivQ9bAmXMxD/MGIt+XFTewB00beOG8CZsYomakEHuN06qLGArKW48r2OWj4SzDcnRo
P+NRZekiGjDxmHla1UWJAwFQ8WNUgmiX3dERTn4Om25TzrSL5gjmpisvdn3Fi78FonOLiRSfnHU/
TAlMuhWvtIdeB8+gn+H8uGVxnzvdbvSNdx+txyIikhNNNztd5a5sRleJFN/ayOGsjckR2e9J9NaR
sM/3pu+NEwGh7G4E5pWVt6j7dFPk/XfaIRdBVbP0rHxZFc7RZFzmDW1Ev5l4qIwkqrzIoPeL7pZX
YmGSgCSp/RctSfUFdZ3chPdlmf4lVkM2llnzSthpiPv6puHWYYTmNrRWlfQu8ZSFi8zmleTzLprk
GqbXp0wzNh0cxBgSul2F2q3JRucOE4ux0KU+OI7eDwB5sCCOb75EH0dH51QkAmIH+NZFqasUI9z0
SCr5C/CpZTP1764VUgmAkrWLJy6Ql9Rtz1hIUDLHzVdQYYliGHXfC2vNFVQRDExuO9tvgUET2Xn8
YA/2Q8XhEwkHMVdxpJ+hxZ6MntiNMNpUyn4sEpyWTgrwY7wkHsF8CZtTLDJS2pzqZEA8XMwxY72u
+uRmoPO3ziBwRyLcxn2whwK2GWC16ImGdNaZybKeUNW1XYTnbDo7rklOo423JJfNB6KNBxphaUXK
YEABXXQxndv3zrQfOFXZSzv1X+p5hOdfdeQs27hmSZyncE6w4lnZ0RuSgyjFvDGBUC4Jnmm3ZS2+
s1Dce4qJJZLCLSMD6w6iLYqo9LXz+o/Oqd+zvLwUUm5bk5HoOLUkMbpsWjC20GF6E4YPW84//Yzr
qusjvRzz2LrXBgYSt6rPUfEYGA7CTGXiOK5Na9mZ1l+Hj3AU95Ufe5QfLgrFGCyogC9qLtouqRFm
NkfShFgcIy6dqPAhE1f1o815JGuxq0gfN9MQ58aSXvRLM/JJOe6n2ZIMZ2JvXYwT4c1J3p9zLpEl
IHbM+/5bms/+hv7YBiYFRrTRPErZ/NFBXuDnwHsbdQD+WjUCTR82eebHB4+kRA+OCf1jKsBa0xL1
kt9a4bQqpEfCkgofBTmE6SEyHb00Mmffs52iNCJiDoQgCZV2RrdB5O4To6N8JwnEceJ5RE0fvhYQ
DILS348qPqgYKkjUfAcG4OZODxFjyGHd1ui1OlnKVcJzoMx6KOkEMXA4ndZpEpy98lkmFkhiwzjN
MJyNKH3l2ggWUgIVCPwx3UYJtpQMT3gWWexLGIWHGjqjHx2NsYbS5P3mQ9yt6MrcDRpNaGBY8Z2g
/KBlaJfpCTtsTTRjVy3t3lzX3ECrSQ5/aVWjMBnIN86nk7a6dwDX5PmyAek3AxYMLZdqiYAdoVJs
bt3EfseUh+rO39JbKpa+a4yrmI4OyxS+iKYtxQoH82s4oxpt418AlR+04+uTh7fMwgNwc9RsTD6F
ZapnDOUGzOxkoiNQRM+KMUzV+k9zGr7kbX5Gi4SCv+9fbDC9oW/2uLaypwGlrW8DL3B6hCG5lz0r
F33JxCGmgY21vPVEC4j/o3ptyhuS847O7bEkssnCxyFH3lxUYKOiebHm5e99H05ryLmIDbupkRD0
VJ+L/OAqIqeSrn6MlZRHEvo4nZTzEvSfgpQZAYsaowOOTrmYyDzqDLMgvSP7GuadjfJipZT9EJWI
QAxzkbU5+DG6vkgbIEZk2XtJu6C6EdobF1Bsad+nOdZBNa/qPjqAobboVyoKFa26KxHU3+ac4dVP
r7lF581DKbFQuE7Jl47uDHdk4HBL62Rusfbc4QnwBr1QUD0OuzGH9Tdnbh/LDK0jU4PK8c9qSK2F
rM1d1kOx8Gl3YV1sOZlkTUegU7VmjW7xKOVf3mz8wGtoQGJpte6lWNsU8uiLOfhbGcYQDRIZmDvD
lIPS7cm0gQMgNYgr7z5wRxOi198gMfj7Bmdlcpm+GrpqjuVQVjG9ILXW3BbJAUHZb9RQjNqzjbXC
/zJ9+2Rbyl6jALoFWocd2hX1WvVY15rcL4iNeuxdD4VaEr8ywnzJB/psSYzLdDRfLURANXD4NYcU
0sSYAbsKUCfarfwgg2mVhk5ygXI6LGYfX+W/7zU29WWG8kWoMgpL15V8A+n4Pt46vVP0k9+O9VZm
EB9GM36mbQbm1UBuUhq0WmjpzwR5JQSTMwa5IdAtfIpkPqbJW97IyyCGY5pGKzF5V22N1xDTxsLX
VUa3KlaHYJwUZw8SGOmS/v9/k52mDiMg8XU91E+D13wOFF1r09OOovzqrEP1Ru6l2FtmHK/ssedV
l1N3yLK6O/Qt6YP/fhI+pio+sRELB9cW3PnoEJs80HZBWG/gTx/FcpQyLhbU1kxNSQtauo2h9plj
q31/U50CvaUVZToF3S5l7bs2sPb/fvr3UIqRQwCRB4azlWBmIa1DTh2apNlo7Twk8mTHzm08ZjVn
VfmY8fBmTkGktnmVyyciuPeFYI7X98kb0arGNi6/jFnW67axkgc5nMy+VTR1vexpxkYJnLtGUD9Y
oM9b8KHV3A8HogVM3LhutNC91Cf1m4sZ16qqqg/VawaGhnnso7y4M6eUS000z0U4jZvKU49gtv5w
ws/rKi+YucXpOrNoWWZtNR0VLd9tlf7AvyyuEzmyzLDCf6off0Pi4r5O5lMzVawmunseG/8SGf5r
lJzj2H1jiM9Jw51euXaOtvUbW8V7nhv3TRdQcrQk72GO8lnMBGEZZvMXZLnm1fcru6iYtbBVYQcC
jeEb0W0nXNciRUiml+Xgf6ZDfwYyccJD/9kb4tnNKBZ1fCQR8s5vgIjh6m3W6HWY1wH8dgP5zQK1
1NX4V1d1x3lmEss+W/rSuhVNDqlj0Xg1Rqu8cwGlWtm9LxvyIZPdKH8BEO/L7mFGNVxWRDqUHG4L
c5O2zt4og1cIY6/1tm/GP0BQFN1FkVEZ3mGef6kMJCOdd61c5J9lYtPhpKZAKqB/y69g4NzMNv/n
JBE9YBABtfMc1vZzpLOTEoQDpOGVMdU3GZOLKE74l+rL7ASH2k5OgDRfi8j7EQJv1VBvsZP+ldnc
oFaSDzpy7oyS6UNRI5gkkfKbIdu2raJnHw8jZWaXL7gvFrnXXDNrvC9m88yXiEOr1QfDkIc+f4+0
e+1L+hOqfdWmc+/J+FzRap6vBHzs+Q5Q1Lnn0R3WdYWoaw7Z72X5VVHQ9zC7I+vgd+qRkjMggpPG
Ep/YXw6vJQ6iFxUr0gxuH0fbtS9G8D4EAeUyQgUn/kwlfOFMHT2/fDoZkfnkGykjO9IrHOaReiLW
kPBHs/2pDOPaDNSbuST5a7xlGAfHykidNb1NRveczBlk4eCv9SsMi5OZkjvVaJ4m2/KONKf9mCUv
7aQv1fheEXKbl+21JYYLUkr3rM3sgq5kLUM8MjLiyveK5omgwI2tuJIUuntkImo9y3Clis0kmP00
fRyvHTTQrgkyZYyVWHIqNl33rQ05M7LGzKyYMXqUH9huV2QtZy2dK6qBh6CcvzI/RGPkf5PMR250
QFguIdIcIjChyW2Hx9rEF4cPOtvEjliXM3ds6gVEIYKFNbmm/ZGmk7rPS/Pq2+5vKI0vq3KfWpm+
13aEUXvejob15moSzKJKv5pGdxCu2otwbRczQWXtgyj1CfZ9mgbfYJg5L2GNZAxmoYQuflJJvEuF
hhJ/fnjLSvzAvn9P/vdvTZsFuP1wJPQ+0X/i5re2oxLIdvdRxiOZDqX+BM99FqQpQDt6SerxmGX+
w2gWr930lgUGOAWapsKcFuXkPgUOowuX0GEbDmBjkkOpyg9mnqQlP1Hwb3zR3BdDuR9zDvXe+OWh
d5usF4Srf21IZ2f2i88Ivb9jItn087fUZSVh/hfBLAdGr8HTuFOocfzOb0mjKd+iQz1UErwMenTP
lqTfkhlH9wsRAjfs7VnhNAYunTV8qor6nblqNQEUcEz8xwH7i+UxSK2H4G+i4zo72biUAlj4LJ6K
wIRTkslkZc3E2+ihoylDCdgFZYkrfGBviYlXd52X2W/IWPTLZVin58iNyLTWLCG+PS1VaB7QpH+N
0nscblDaMGKwm9LFT/y969zC0yB7cQsby97PwwUfoYsX3vthQzhklCDhg+5Y+nAc8KLb+t2c+mPR
FrjN5E4QhxlGhBXn1bNlr/PUvpIpjhJyPip219amENbB9p+dW0Ne4laECHTUQ7od+ITnETLW9Jj7
ydGSIzKuHoLV8EGa7tXPEQKExIYQFx9VwaXmNryDZBTlv9NIhz0z2qNX3+KZ+wVCwYsp0xe7al9z
fqVvDbtxapZQMTaJH+66zj0F8/AwcFj1ATPCWUKqRmW31nAT+doahuAdJD9473dg2F/biqhZpp41
DdybF/ah0SOnVwe/bYl4oxOAtbQHH8HxTinZH/SmswkYe4gVm+Zeq6CA14i2fI6+jZgusiE2XHjX
iEB6FSZrbSM+CJP2A8XlU2v91qVz9CrOB11CAwUMzvccWpdAPcXBNi2ba8Ca5uXNW97GgPjJSIHm
ep+guur6cctc6ky++0k0iPRRAQGt+6j7/NMNQg7Wfs3FR587DvwvYSOghlxMZei4V1cR5kOYCsax
9FEHwXslXsra+wpARtNDExrZHhyHdi964zmkGiMr74yAmCFjBCwfanhW/QR5ewEXdukn2IphtVLW
LTshDlalk57KhC2ts8OH2Pdfuil+QscdFS9kgL5Ut0vYzhaE31hLB9nN0gn4FpK/aUT/O9gx7j4G
povw2RZhRqMqvvfa9NDOvDbLsFdlkys+SsYbUwK2gA0ppHEQEl9jYVJcTH74K/L+CSoJvEaCrFJs
2WKkaqcVdGVET8dw49zCwZNzWA0v4IWqULw0jRXDcaTcyscF4bBPqneZK/gvg0Fz2LwF94WbxCNE
KlfXvuufSuEjlnYe+lD+cR8fp+Zv9IPToIuPOcJEVXbRNvV6Y9GF9pdh1we8zCNzdL218TRA/6+y
pejLt67vwXom69yU71RLgLdybS28hJ5DpV8a5Ix3nsfm4okjybDbYSzpLnnrLupfPKfeZ4a1Ry15
NNQ4LkQWP+bBnWuEq6Z5nUZxhVMOi0a1L6k/PLCa4ZSMrmIa+gVp1nwHc77zQZwaE9+AXcYPmTa/
zNQ85DE8HX41bZduiVyD1I7xiKSbEadceEFbrKxe61W/dWKBSP62UOGwvfhzso2zc2lBKfRS89U1
imRlWwxJHVaoDoAX+jjjPRIvZhR8Gk59RhX1VWjWcGxcI3kXZcNJDe0XeQyduoVC3BtGhTemp0MS
8xUlGVyyOSreREImJg3Cu1gXFyWdn3JkqZpyNByRPT4lCJWCaYS6QvIEZt2SMcjQomoGcNdFf8ZM
SmNyOxTOxiPBjdshrT5NlBB0sm7Ms+JrJPFhnNMYymxSL2ic0CAogs0Qc2kCKCClJNV/Tj896Xri
1YNVYinIHwaJTMH2aYCJ7ie+/b02MQYGJgIoAua7CobSSs/1uQ4VkSVds7j95tREjG11P0FHzWbN
6Op6xC26YC7TcuP6c/MrFPUzMCteH0tNLv5kx/1Ym5tE6u9ZE5wz541ajJokkMLwV8lQfzPXWzal
i14wLPDM5w1h6rAMGuYQsPbLjeXUX+TumiQS4f1DKuAMvA2oqOOSfiNhF0iEZF9srLw7Vh4lmRXC
DUpk+YaEj+8CO6rjXloV0IiM5V/JNurNrAYB73OObv1gCoKs0CdLzg+yRNnquw/0oilqgTMoyYfC
sAkeU0ifodPhBpvBeojmL/RWz0mo907aHBibLklBOGX4oLAiM6Uu0N02slpoPQHrChaJF5z6SPxk
M329Ub7OaAeiBsCrTpH/0Z1nCJ63eK8QMJmq/jMh06Fd/EKduop9/Qnn5TOy22ebUa2RZ+u6Z7/T
CPA44893uUd88jjecjdaJRa1vnUSmNZ406/2Gyobab+IFKKB1OaR5X01hv2TPSB2dHIqW0PtmJcT
rNZeMVRdfFFDIjFIQcZssOmJefHTQ94w5zCJAVpyXj0okRxwrT9MSXih5fLRbYzZvg+V8U33/kfJ
9Ns2i01gu4epZ7cxhc/vZn9STUnuXUvHSGjjrSRGlBnuxQ6Vxw1D+1XaqCurD39k/JhE6iMrQ+Zb
OBf1TScRXZORFUHX7rZJ+s/OAA7p9+0nW4YMzHffpmcvyH7nCr0PUdlyFRm//YThZhgPcCYQqNWk
SyTz3mMf7039YkvvhSMUWTYTGML51GnviZv5vgqfp8L+GRQ7VlHodxoxo9V9AqxDohTR3m2i+Tdi
3eJ75NTLrsXt1bAou95C2QxXScImCo2P3rr5tty4/KbCJUDoQkfre8gZ9zioe7uAKCuKGcOyn4ar
6Yi3vmDqREbm+0zerGv291HMJ4bYgiaqeeeQykKouPU8mS6EY7RJSX4lZvab1LdnNVtPnYvNKDIf
1W2ZMCHnLxglc2nWz+EcPjZFH9A1GJ4DRlNZO+Iepcm6bIryIyPNzBDxwpDjB/m+B0Rtkz09llrt
HYuWveq/Ek79jsvaZMn+MjniMKX2kyj8Oz9hpM5vMPDbe7p97PH38KmVJCTmD5L5RECcmr7FA1fJ
RzKKv0Khmembx6D1zj0TCkfLy7VR4mlS2Rvdg/PsNKsgPTPcfY1kfcFidW1Dhb3cX5lxfogq8Yn8
6S/j2NdO8SOSmqU/MGrwnfgLv8jzSJGB2g8lZEtRDUh/XKHKOo5G/2EXkuXL6vd5NC+tyNq3Sb8u
UgP0nEsBYfbvOFxPhTnsf9PBeSwKRJf5XZfOn+3tSnZdKgi7YXSGtJvwyc/Jrqeb/YCQB2ML9zIz
43VdFA+R4pasLbLeZhdJjX26rcNzC4mINocn8884yvdYtiGsgEGr6pivSljbqYv2WUALMU4PRrHB
t5XQoMbg4Cfwc8NhEXYZyxLgGU8wob9FUZHGMC1G11zgd3Xpi3kEeebyK2/MZ7ONv9MbASHxINrZ
8/BTOg7ChvgeK//7oHEoxGFhLArP3ElMk2bLHZRWeJaICTn0bns3zQGaF7s9509ofd9kI2jwJ8Nz
ZEJnL7Zx1SEpCI5hgKFymrFU+Ze5cVGtDXczZu8+fOvM16olB8+I9lIhIfb2tedcJ888pm18GFON
28HYpLU+pFwy3bwaYfUMmLC0JTARE8kTJ+s0mHbj3MGEVXAvgzfdFuceFnctV6Gc3jv0/SRuYeAM
xCXOu7+wAXSd2EhAh0ehJcJSrrQ8i3EXV1uDuaud+Yz1C6tZVPgDRf9NrvEfCRYo2SOOy8WPmSsE
m41sl+Fs7oyAqqxtbz7usDwC9N96orjeFPjhyDTPsKimwhmNYgsGp0oh8DB6KpaIrAdy+9xhk8U3
mlht/qhSXArWaEO6JV/WTY+pCPzw1cdgtP0ilOIFL8HBSmBDIORlsl+k5OSobYjMbRFkKNbbnllw
L1bGmFZcORq5JWR3E5bmoPAcqA8PV7OR9K/2ZP3kXf8MDRWt7zujwidBCT3ZHn7hbI+kZGMxq5HM
y426/BCW8SMN7zmI8kObkMnH6Ald+qMzHuUtLXq2gzV6rk04mNya4i5M0mvt+s8+UoWbyZ7Qs8m/
y8aREdH4QNDJr9uFv96Djq1PqyzWUVc3q2rIXr04fXJw+d4G7cFybBEResa79thx3CY/y2A8uF73
UaGBHcw+XoYNO3njqKeMQXkYWQ+Zq3/6af5UjfWFj2ZVWiMueB8zntf/H1tnttQ4sGXRL1KE5pRe
bXm2MWDABS8KigLNU2pISV/fS9zb0S/94sCGAhdImSfP2XvtYqds8zC1uCeiVP3tG/1YFDBIpXE3
Sv0b9ThgxDB7xFRDvc/M2nDFe2f3yKJDYploppYO4Wz+j8OQTby6LvaicG6QuLTNM/B4Z+jpeeQ2
aFLvnEGq87FIr52mRrI+EkxlE901mVToWdM/1K1L0Gn7A6TqJZvC2+wiTXPkcbSGH5phSwMpfdbA
ZrpZ+mz0AA20kMOXUZJjNlQ7hImHSdivwGGYEquf0sh+FKMgXd5HHQdW7KkLFBjMGdUNTf+t0rpD
959vwaGuBjrgvyHW7Dt6lsxTVrRnH7sovdnaQO3i/Cn1+FnHubFiSYAVjAsKw29hsAir4rsvZ2o1
Cy4fKnaEOHnFaNlpVgXJTtgZGdVEqItGjTqKF0Yt+dejrlvNQ/3ZLe81Yojy+2rKMFeYj6ANq8Dn
aK5rebNiCQ0yS95zhAJrViPUteQBdTlaSGI9SUiXEEyNjADB6cPttADZMH/dCKWWmNyzbi6tU5dE
uNBgztRYXF6tpaErzEgUMPVoL6rpDQdNCFCQQJ7+3YiG9lj/YEKNnuDUAr5EjGeWN/Jtna1F7e0A
sjlA2fceYzBgWVt8T6oxsPzKnVkNdL4p+xESejIYh1ZnHY7/CL21OcVE+rEpgJJrsfYQKRpYqSjQ
nenNdbIRn2j+SFpCrlsHu1I0bInIsvuw2HGRDBvMSUMwe/Z9lNnRCsUvw5ABmFDvpflpFjmSbB02
KEPEqxFpD2O+6LJt+9VmmMFswqTbXZT3QngbGnFf3MYRI+XwEDXOwcm0HlJM+7fP/tiNubdtWq6Z
rREe0INiG2kBiS78bPzx7ENjq8vpmhv5QU7Oczy2J7/H6oFMggr7EGZehqTDY8sZUB24NKu74UkK
+0NHSmKPPuNGIfqNQVgW+HMGDvY488MSczxo8t88JjSIZA8i1rhAtnvzmyRZa8hkX0XNnAoiq7Nx
Co0kXavfmWrZkipj3zvls8y0F41+p3AV9m0tf+8sedPj+SeJq3Yl4wKBf3RoZ7REsXksJvsiY/Ha
j9aHE9l7BkGbaAjfVSb/EhL63ofzVQdwXjZrqQs65XRHZMTmkMsZiBmy1DVG3c1k2szZ02Q4DH1z
Lun8xtNE5UWsDWOEeVO7/j212ZY1DdgpqgCMVtFVmuLdybJz23Q3qYVfhetu3drZZ2SG7KYwRiPF
5LseOXosHeR1w201FNlbTmVmwSQ2HANwkWQSl9aS2wSv6CVKnvs47J7mzucd5d4f7yan9LtfgkAU
Aa1ra642nHSyYJjcHuea+FFGx0Vv7NMkuv9+iYtdgu4v67PXoCkJZ2PdKi6FlIzSpHBeGG21rU+H
KIN3bw0QUcFyrOLZ4IZr/C/aF9WqQb6IBAI6nEIFT9bk79vd235xtwC5rqTLdLQKaYSBhNZS70Or
B8rL6uqX5RU12LiehokmfyFYI/Wm1/YtzXtr0quzl8j/PhjL08pwGJvP+ERCg1vPtwLijmfDqc+y
RxRbjUW7HTjmnEsHYU/UEw+K9i27/D5Q9EVrmmn+bmZceKUX82CCxe3XrbdC/kw3f4jVHmMNSg26
jbts9uJVJlHyZkZjYBKtwMSy4ga/rzXxOa0758yJ8k16cKpqNx6OJlHKJ4eb/TTb7rDHMv+fZ78v
/T7oy1f835f9vubTo1vBRzIIkgrBOSwP5NiBmyeHkH39f1+j/xstRqTo/P+9hsUkXcvCaHHbOs6p
jXrETlOOjGdx8hkD7ThmPnzm99ONoZwTiQxJoFmaB8mubeGSk1PtiwTO55S0D78PzMdHY9WW0C6l
NTQbhU141+V0/AYOEnRrM5P61Sydk22p9TQiEEa+f6DQQyO/POh2Aa1HRy61PNNamN3ZkODdXp5a
7MT9wNtL+yRWnP5gIxdYhOnZzNFF0Im9qKz570f98tHv07Dw7MAn7mQdI7+Mdj2TFdxTtgVFXMb0
rH6fR8MAZ7xCc1cAzE7Nyjv2zvTYWGLRzWgdcZiCDfk/z2u5pVID1hnhLTVmPdN3jskPiKIFhKDN
EXHBtB372fWW0ZNHxcax/5QuDwUzwIMlxZrOWC+3OPc0nEoFAxE7Ieo8sY3hkHrFxishoMBZqR9E
pvfnhPf3bM4MyhphELP5+1TK+sG36tPibstLw3yQbige3XEW9L0CZTCxSSMaHE5LTFZsqvYKE4eg
zJDgGhhA7fX3YQyj+Wjr5aWqfXkGOZbu6lJ8DF6OCSu2Z3n+z4e+a21tEUWnqfaTh25WNwqWHEcS
z35fSpP5vx/5XkdGo0eIuCl3adpYVzz71vX3o7Zp0CeZWIobWmRGnotTYjQCXFmutrEuzHvj0IBC
HN1e0uXpNGwKRyb3LtHlA8XQwoPl5XLUs51f5OW2G0oN9vb4VcVdRdtu0HdZJooXe8i6A9s9Mrbl
qZa7Nd4hhBGZN+7t3i1fk16zb2byRZuHwx40hFfhvTPDFrffTyOM3iu7LPAJk6OjrNbYUjPrtTZ9
SpNhqK438zGE6nvr/ZpfWDd/ohy0KR4N8+pxSoRDkuIbHbz5s4zxnHRdux6TOXsYaqGvPT8muzed
GbNJxQoc+tFpzksGovQ7hpSF0qvj7CC0zrnRNNMPFu6olbJi5zYtDy6qem0sb7MZo/ulmZPZVbbH
oRIRkxK7Z6IKkcR7HN5/n5qmXI6ufALOVYSwI0u2Ti0XEWj0Y8RVcfh9ZhHRsI0cTJ99hWA4x5zI
6C6uNmM+P3u2Vx2IsS1OViyRFhbw38PZJ824f4las3uwKOYejLZMtr00SI2a5AaTuHUQJRo1EVkJ
WpGQxWTiXFWUJLe5Vm74tH0rccTl4h5DYxRHa7AubWH0B0NIIDDYZx8efz9MphhUy/Iifuf+MlpX
dD7Rvl4af9Bc62ZTGNW2J5/oonejfBRYBoIpwyNLU2tlFZ16R7Vb7EHgZ8iOecrJ9+Lx728Tva/j
ABLVyR1vjWOv+iRAYVEfu//ouKG2aWvjhWrE2ialB5HPECxuNirrbFbTR6YzBKEDAmVUOeff10uO
lOQ2OdUxcqP2KQG4UpdlyAjDkE+/Gd2+pRjM1LnFXxo4sZ4TpFuYFwXg4pgwz3wEfoWvqouCtKBQ
TTKTviRM4rOuCYwhTl5vYDwDP40c/ZgXbbVnAdi2UQaW3Kb0+n3oUNCeXC/jloXH4FJZAU28RPY8
nX+f+GUrWT4J8XNkkW6n5Vv/fn8nms2Tb/0tHZswmt+XFJ0HqumQI21mHH1rVNe6gxal25iaTSYk
k5jo4dXez8DeCXfZXxdgDXLdI2SVeycPfZLJaVOCzzbB5UYNNDKbWYjEt2uxFxRjVOwt5GGRnY5c
+v4nDuvPxkZ5iDCTprf+jcOiWOXjGK3Sqv768rFGrMyJhiLRHgwDY3PtTtWzGsEzTMmljeufqDBR
J472O2NJIuGxJTffrgo/zPEpI1F0VdDfWeE15JNs9KAp7n3B3CvPysOc5ZREqf02Uk6h8Pk7FTRb
MadfTW2pgdjVpK6xXLXZIz7Gx1LQ2JpLF75H9VR0qOUBQY7Yu8p/uVk8+xZVrmJ4PQ0vXmKUnM6a
VyN0/9XNsZDhd0HNLIrygw3iY0LEWjlfpet/akjbVpMvHsPhYPk01PXxXM7hwWlRmhfjK1qSu+rF
e6KHl9xttg7hQllyMVL/eW6TpyFvtmzQDH0a/cuPELcZj6yqbsZaKmHdQcOVj64e3hr/MjAzqxm4
oWAvAlF6FZ2d7IYBJEA7vu8yjqdOTFdbpDd96WqM2eAgw07/5FO4bbror1vQ2coVxZYFo8ADw7yu
cAYFnYllXjc/aofwa78+2RkktBKGsJ2Gz1HXPfupFvSVJLVdfgJVOSq32nY65O+uumvN/G72GU3x
dnxxdH9XgeJjWbhKmzuT9McbZ5nr4BQvfmE8INPExzVvKqvYMrS5evPR6uTeL0rOxi1S3fCSMAlw
Sm0jZAk4fni0DVALc3qiOfWAsz0gHGYDHh+w+2tl/ZnyXd5YQTTJk1GHTyRFIDtI35QZnyb+sor5
dhfDays81iQkJgS4vsVxdJ1z4xais0Hml79WbnxN+pJuhY7+QjG4ThC1Eovjf4+UW9mkPepT+d3Q
/GOZOEdkVs9Ld6ssg7SfwcfP02fpMNzooi5wFKaLOnuJ0vTggx0Ss0+zQd9IpAaa1j1COSTNAV+L
YJLgW7TMM4ugY6GrS5Wm8lDY0UPiV1iaBvOjYvdfVYPjrQZ02pXe3PIrvVRmL/gsZvNDV1woeoYk
jwvxX4epIZu7bYP/dFVw/awykTPNZOIXkaOj033qegIlptbf2SrajmX9UTXJyM7l3aOwfUTpe63d
8W5P8wsnlbz2rgAV/0GnfQYZ9VcU2LrwPbgphWPtTD9RCFV5rK5aJB/yR4jyb5McDklfPyRqeu0H
CNjzdC8K46NzpnmVcpWQTLzSHfVkF4pzpBq2XAoH9rnvyK1BimofpgBrZ3A+THFQBJYOAaQbXi2n
t5hto3dPHfBu8P2CKOW8U6ONNmir0yWmVWZEDrLaB9dB1Rc1JWeiUX9Je6DcPiohWB64emK8K8NA
r8+sUfn25mup0wsUjRkIn056WLYXttcHEUrjaOKe2NXATtYqrM+GzhTluYo4gKuGuZoN4NUynjOK
7MGnrUgsJ3pJrqkUaPTE8rZSJcsbpFzGvdETVt4fUbv/vBSTIQPSRCIVS7X6H91d8xLh7PCkQQQ2
g7+hbM6ap24Sfx3Wy8TpyrUoHStgeAMmLRR7YTR3bSrpbbH/MGLqeuRnNG61cm07rMJ9VxnAzTNu
Dflaz/ktyy36KZwXMNvEKqhMClad4QQ+7/42eFvGu8mu8dqJeXW7aTBvzBNJOFV0yLvsqykEuPDR
pkXr3GLcqceRA14YaipI2ubDytO762zL0vtDCDlan/SYj/F3TmzEyjdpNi8dEEnJksCVCLWvmfM/
Gyd9emUzbymMbFO4xVmno1NkXrjt/oDFem/b5ttUrr3pEY6JOQWmw8AWnq/Jf9uWe5kUf9VoPNam
fBcj+3sUZxc76t6F7OQmdED/phnDDzFuLQcBfKKIQonluG3CLnmocjBkSe83a6ahIOus24RvGlg6
qnfvk9wVdOzdpNaZ8s8lsnTMcnsi3YDs+AyKf3sDumrXqaefcwXgIg6hJzIth5A8I5ecFvFl0PkY
CHyfJa2aHQ/hJt3TgsKLsSm638JhJ+N4GtYTxg8NM1uYZ+vCAlUAEYc7gXVBGVW7cdOgFx5/4lKz
NlmHNq0EkciNcRLglSw//0QGB1BZWc9palvreBYXUquWJlf3MgFNwx7Jz2qcOz6vlSUa2EM+GsO0
ND4J7WXWmL0XgnWvwwQdz9Ph94lMYoT67CpooxDy0fcpdHaQwss+VJgf2zQ/2QnLAS25hVQ85LA3
kCQRurlmVLZPmvYdqSTh2SgiXa0BoJX/ab1pTebrt6tzn7T538lHGgZ55LkR4O6z5fvPfXxk6EzH
0tiFi2dphK21jrGkrIx+fidcJBns7xHUTFHh9nb606gxbpyl5tItUrvcn88giVCZFSglSW29QIYj
QrRWB06n7oEfD1sHfae0x1cPoxlKwMc4Vf5xSLtxD+B0n8ksO/b0g+qk0R4Ve6gpc/vBc7NdTlaM
5iTyb04vO3QRjOdmeMcMyHIpFEgNDVdUz+jm5lmEmhkJ+L/l983cqdpwyeVb/FnTOR+7r6aPuAEG
3d4YCcLuxCjkOcu5W+j8ohaw0z+aYzB7r73tqDPzmTE3gOyYh33oteM1NL4NkLNcTIwlNF97y6Bx
nNpwuGaJXp7tTmlQOibM5VnIyBmJbUw89TpjNMUQOXSvmrPtwodUB08NyHE/xe4cIBy4WGMIHMrF
hOunJZSpyXdRRLj5vhL5vzJznpg1kUGR53lQt+GfNhZ4sUStdrVGApUpW+Ytcp/1IxJop1pGmBjA
0h/MTHxbLSWosA3tnTvj94h9F0qfTcYX6TDNekp1uuezwJY04QqarOE9qTHK06TI3yADrcrlNquO
Tm691XWf7xKF2WmExUpDC+zRKIqlUI0xdohsj1hbD6ZeF0ExNGtCWxFFxSViFapHdBqfhTnpz4ao
V3N618yKXxFcyDbVP/J5blgaOLpb1RzIsT2iplyxnzCj4eiPJbw8CehXxtTPh6YpaJBPpK3UVeWj
qmDL6EV2YAJxJ5C95zjXRo/OtNExDk1MO/bwvaKdj0+OHCbSg6urQZHM0Cufgkaf/sgGD5HV/k30
3nlyFxFVPUY5h1xqmVyQ5DhhfWBWPNHqUM4xxGQYgBWlvn1VrcXSAEsZyQxshYEzDRoO6zxAMHzG
7Yfm7pI5Zv8Bbuha5NqeCbD27kvlb3SHknAm7k2UxL1ZJrszXqJ7bfhftg/sG+rH1pWAh5Ou+2YL
WUcmGc2QxFe+jMf1XEgQgzZJebWiLG88cLMmUZYmTSEn+ojmPgyAK4/Yd8Mza/1jFGvWyeUIEhA3
OAbhNH2rOfvIzb4/hb5xMW3HCAiJoCALXXmLpI1qCHYtAe2knIGqnKPhX6JHtxGAl69ctfEQ42Nb
azdCJWprTOgKxmbrp8A5E+nsx6oBNYkoox35vWPqobf7GloVydJNlO4ykf4pW/3P0IYeqUmK1SV1
ngmidvY0x146hzpv6L14TdexX8fe8N3l7rjFlsJv1SG4cBQH4TfqWAzR375N9LU6pDnCjUL8JYT0
1Az9PtHjH8z8R1AKJB9NOj3vHPyzTOXGDdne4PDnT7auUtiWxRLk9N70s/4MLXXnIx8Z/C9LsuWr
MkOE7j51thvfUFnBysXx17WvTuufYrv9SFqBtGy4tsrmq1l4WHLx0bQ5saCICPNgavDNpNiNCFe+
WXwxYaP2owTk6hZCPyBHzdctgXtBmFV3Oc02YiKL2BoX9wHneXw6d6JT4z3w5BenSwW3a33SicJb
s+iDEc5uMXX1Q4OAKs+1f6YW32xH2/VpfWe1eo6TzgyGqHhMuuHBsxbTau18VTOtd6vtHvLyX9E0
F+eDNxnRAFhZpqkCx0+sk8Yvh+tS5BsNg3uQSrbigSEYBh9RonFA/7Bm5Bhv5pYiGSnvK8q4U26K
b3Tuw6ZcYjOFDOmgRLEEvG/fQyzfTKjeCh1aTDYqvp8JMqaqsWFVTTys/bvHLsf+iw9+XKJ+GngU
s76ypiY5qi6JCGVEAJVRv4Wmpu2ZWmrPecamh+NrlzquuZfzyP1LsRBp87idsaZyHnGra4zxZO1a
sdhY2J6WtKaRVYaRc1eaIGMSTFkdcoSDZTcfVHjz2tPr8RCXOSafQlHLWyVOay98HqeCg5OdUmZA
RfrjVTStDAbrPYCOnVU0VBz+aYYz06fAIbP6JSu1Afvcg2NiYfrAZ/TRxtNJtXX6WI3pT2o0fxvb
2/XjSE6iiaRNDQzalGZMMLyIc5mTa8dA4QU8iHesawNZ3PynNnoIVyE89nlsOXh/NjO4F5oQFySR
f0IXM71klJ0VF4tDw8pX9MxKUCZdnHx2OkNOhvxAn3RYI1HFZoKGy+1lC3SEaiDuUMxb2qlwZbwD
YvVs4V7dyHD8aclM4685r/W5cYLMkw9dpwFS0epnSkwGIFp8GjP9C20CIq2oW4guMHVw47YVR1Fi
vqN3UxWc1yHGrbCkid64hjSZnMT7V4OZ4czAlDBqlsQIs9l2yHo3k1H3e1Mph9lQ++HS1tpL58Ap
ZdrZeWj8GVKxm6J9GTXNO8cssdbqPCRdTQsJ6GzfCi2FrFSJ5lGbzHLHusGt52Cgj9yfpPbSjaCB
sRo8+heqoI4jidDf9X4LJsdIl4AzTjO5+8JatB8qzjlRKrD6tQnAKOcAa5khDkU/+cYzQeiSmZfl
E9Cue/2u6hE+sy2xbmv6djZrFkE3eeJ0qlBaSdp81dUd/GmDz+xqyPyesPMfXNaALZBnXKbMaMCN
peahKKx6y4TmHlUdVKhosF6ckflhH3ecnCoLN1LovLTOOB3hHH+NU6UOqu0uVbsLy+g96dOnqG5f
HJy4Kaz1dEyPjuW9x3P0B88wBlkn5ccp+eI5g1o8jivloovwGixzLTrEIaLukXlPTnAKVTkxUA7i
2AuQ/WNan4D04bzl8ESEzxbj2AV0yy62DC0wo+Rv7msEoj2ZJfAmM4xFAOMYtp3XbfGGQ/VsvV1n
ufVjW7Zn5jcY452Bg4NEfLCM6MMZNBoNPrLWl9KSgAzdJBUuV/O0rQ3robGwD4r4xZm8NxKofGYI
LTuPvmSGkeyn72pf9eCfuWCjecqIIKFCkUv6oeP7GN28JdTX/Yqq8K10s0u2xMxVFSwDpyPRfp4I
xgrcVDymtB2xhmNKc8IlH9KR3FaAHTqUq0nYnx0MKl3IyaHNxQ68Nts2YYsbO0aHP9vZw9jitsp8
Yz8vbkBWcTCtX9CiHHAG6CInrXjr+LuGJrABG7cWifGVDhkSZQ7BTW2BGxS+Id0X+IDa0UxHtLNJ
0+2mvHlDrcbU0PAL/AZwZQ2vx6nqeoeEVZVDUonZYCbONtOfi2KCMeIWaTCWOhHay/bliLje5yHn
Wb3rKI7kptTVQmibkC+Vp5DM3cfcM4/6YnPIJNu/46PJOUQI/HAYnxzdo0/QyIleI/GhhNSdwT2v
MWnrgdfWHDbd+Mkr4BBbxpyvEeIFRGiU59I38xWD6pLzr3jvmziQ/sIpjZdIPyM5DcWNRYSlIIKH
g3YLV9Jiz/E9Wn45EdbsIgT6LOYEnSuIk2Vt9acq5uBAPxxfavSIOGpvFV+YqgmhkVsz07dy6h7L
1miwJGaHrvRwF5dOYAg3YXjIjtcn8p7W27QYUH75HK80H9gPk+W1p2hRZ41GPG2LIr2dgXOOlim3
AzOuVSyYBVhOvTd8rdpONG6ppkLULUM2n3qVHeLCpuXh+cnZBJUQqzCwYqJykojhseqNC6Gbt0HE
vHESt95xP/lgC3dRm8TB3F/ZZvxjpNl7mxSIlXv3svJVT9u7wicAJestjowNBr3XPHfbtQhBG5WD
OBZZVe81Wq2ezZ1GZRgxysX9UJRbt4A56/GP69nitBfChnKi0d8mU2bQHrYMoEQTiB536h9xGKWH
qSpA0zoOhFU861nlvpe+/lM3JXPrZOBotOwh3rPvJCAEhOxJyU6+0vmppWKDyvRR5TaHTVu9OVaa
BF6DSCUcPSDcdfw12ua9yGvOq12xDRduTRnEeMJWthV9ZNWEv9qone1kJg0XL+xSvV3gOF1zsJN7
MpM/jYmvFzfI2e5GT+FoySoVIAJdyi16+kPpR7vUq9EBhDQIUgz17D6lsaWfx0UE/4YgeFqFrJdW
runPpq7+aalvAn2JLEAZDGPtkMDyJDnYkyIJ1dN3KDtMplfFK1cIXOWhdZFhE4pdETcecGnqg6Fd
fOyCD9VYC5TFzskt5TNGPsz1OoePyTpLI/2bumyqZas16wFaJ2uKKgOZ9M/C54AeGwkYctG+ZjVy
vjb7mByKV0xi59L+qMNHI6neaa2WR6Nwv4UoQGwwCqT45Xpshg1TZ2IXRBO4/Lr0WXhrz+DEkXsj
xYNCv4dcxCporOUocBaBO+OvRntAYWuvMBAcPD1EZwHgIsj7Fs5kSLZtMZUPtNfRCXXuPz1yHjBF
GOekNi7lhO87jZowiK1Lo2aGIQgHtjoXhlRLP9y6tToWlxaUnz/NLdGvx6621MHo1V+lCvPY4oBI
ozoow2FCnmxMO3x6BqpCgzx3F0aQ26YGgkynDdgE75VbvJluGRGVYDwpczw7Eu9HqJY/cTjBnpoo
A9GDtRbnMXcQH7lT4+1gUFiKbOMZ+ZM2TZdB+PBS7k00IHwNmwzvvUB2sSw7N7M3KHZSTC+Wmezz
tjl1WuwdGBSiCUSh53k7loE3QIcbTSLIG3rJfR8bO6Oh4WcDfzp6XP91MoSbyB0fYy37wEaK70s1
f8O2owxhbdjXWfqWRWnPe2eVSwjvmaGWbKKxxbU44gQDbn4Zo+EgheMG7zLVs4NTOSVOGnTYOspP
w39Ci/dSNj2Y1wztdx0YVEQBctBiS+2OsocFd3Ql3Ufu+VCfV5EFERO3Kvg7Yxr2c9ScTewUK6dl
Z29j19k0ormgySG0G+dk7jA0wkPOtMNHgEQv9G+h5f4Zrc/XbCXnsXE+64Tjre/4RWD2IGT6ZOyw
CeWvdbg0exBH0rMF6JKdDEzKELjmd5aOHkSlRnHe1LuBdpvRIbnp0myxMM5vCL/mLbPIg2rGcxT1
1q7yYXfBIttTQjxI7RlD5cuA7+LVqjsYzj5XnxMab3msTeuai4lWE8N+lDmVsC4dUw3fiIuD3Qqa
I/BPvEFEHLmcFxtVF7o+9Husnjh4F5e9n3cnbl76lEn8Dc+RkUivQbK00i315VWP4+3EsJp7BU6K
6lHDCH4tljC3cMC9vZTe0yzHd3yYt5m5DWdaVPPQfTSvHh8qkt3NflCBr2jeR5nz03nZs598e6n8
nNt0uIX1XiHwCuzaWOLZ22f6dO94lU5TRrN99LRDaT+wYA07jfEH1RizDoRwW2i84+b3HIDtqvKb
Tw3ewhaCyimpRXzVmASToYEOqbDf6sj5Rm3KSdL07pORbucIbI2Ey3FolWM/MeqqaJx9IQ6D6B6i
95UkpsMDnYbqhybGdIytEgx/WKXUBQAUVXcbXbveNOQz7J1RmwM3gdQUWngY7NKAnm3IYRNLu2BR
f+7yqtp0vUaYvIOTwIaLIWgTRF5zjOf5MY2lduiMM7FwxVl5xa0S6Jgk5sfGi64qCfHmuAIuMUbN
IkXY2zvp2a/08Ey6xpXGGo1UC8aXQ8glvpT7qCnrMBILdUn4Buu6Gt+y0PHPmInbmqbQVIYV8iaP
wU0zCkRd/b9JSLwwKMzCPn32Y++lhnuzGhWFSUhhWshpbQiMFPNofVWRuctnmtiVNHeqtK+yYEks
OESOMwl3ZgSTaCY0xE/zHzdnM3bEA0U2QXdu/1bTEYFOENhRi2Q8hhTXtRXYZCjBK9n6F83VN+5s
CsZNM1ukHn6HdtI85/DyQFj/ce3M2AAfxWujQZeCLQgKqhSA1FP/SlwrXvZ2QzBYsTFTpLFpxTHM
CFMaI8wX177dMSUpyiDUNCMw9WbT58ZwHqDecJUYmwTQElpYjGJ199CFGlV2B9C+1yjaiqEMjDZ9
G6j21z7B2Xsuqg5v8nyrlMXxKWzI/mj656jsT1YlSOJgsg+bLvAyhlv8wlaxKtj/yubOYX1pK/jv
kZnvFYZ7zjKfVjGmG1ifBbw5evVx8elZtMFzhq5InAeKuwRYYggHdUAbz0CONW7dVtTEugfgGHFJ
t9VC+joc+1uALM4XEzy3NeeTq+a9Vdf+LndLta5saFhlxHAM8PifpPH7XfaV+EDqMeu9dAJ1IE7i
szlQXc30H3RrD1bLoGyucajazkdcwH6f53OczWDlwZ20ClfuLMZzGFUHkO3xfrJmNHY6LHSly6Uc
9VgXorOmAf1QEwOmAmfjukelkzCvWJvQm1apwEgWjwV3NxE1cOCRiFdMvjiuI1LEV5hO1Epp1uOA
LNVO5PJrhK+H/Zf8BnICYBn0N5EBCterCI11/NqZzVcM8SIo3eTI2Jf4YAXhgPmutpq9fJMphWO5
832yLe5VhD3b8aiUJtfSA2Ipf+QYPbdFfG9E622GubzIyv/jhm20jmjMtnWLj0xxzRlmle9qB58Y
NNQs6KW+yaf8MtFJXaO4Z8f3GaoiIFWQaneysSHd+eqt6ut3Ii+aU2b208ZPH7NEuxQ5OJqprLND
MxTeGl0PFWTFR6FZZ69+1j7Z6IuR/rDzjgszHjPYY4IwdTtzLKfXNKEoKKJADklzoCseltq2MKZw
OfHQUIU9tx6M5ovZ+bJoGBzfW2PpyEP1SLJj5KVHUj96Xnm0eVfrSiYPaoBpkDEeFE63n/s0vqhe
/EQ2EbCasH+YC4ARikOQxP4GLxVnKqkRCE0WUABtmaWS84/UYPw05nnW8aFY+d9hWnIeNsOgBVBs
rvUy7kCRfMMu9zSO6WWIzQNsjLXwi0e7kNS8qFeNxvzUxnSrem+pBV66Eh+YvrVZ7VpSiJJR7Ulg
umqtC707dwIbPPCaCem+nDNGbhyNo/5OlC2sW+eod/xXM23b5y84yTdabO9KcBAFQgc4pceW5jrd
qmPqtnvCFg6lF3Ub6JJu9jISECy96mWOvEehxJ1YnTeogpxr+mOebtKphn7CsJBMCGpn+/g/TJ3X
cttKtG2/CFUAupFembNIioovKMmWkYFGDl9/B7RP3XNeaFG2FUigu9dac47puv4lNcsbePqjPqp9
N9TfCUVhgzaNM+YfqIRyW+jVs53SlzWxGOWn+d/NP2GThafageSPpybRo78OSrjQSRHY64ibveSz
tflG9fheKvEAjIqGA0pEK8bHgOupps/eJhxR8unV8owHgfDlYszLH7I9drkxPqMwvOle8EIqwaWb
3hNRnlwjf6q1j0p4J9vO7nqa/xOmQfhSx22cLnWMXj7tZWbHcR9eNWc82gpHnNRXMepqdHi3YfLf
Qa00OGmjNvl9FdMZeWbVhPfYxwqTu55skhA+qlk9zAFmYRXteFXOPv75HPOElr+hh1ixpDxBqwbF
eIcKt8ur/iBx0PsFxiUSgEyv+06ccj//HCibzh4WiIF8EGRqgPaL97qxaJWVuzAt/gwEQRtugTCq
ASuBa29kvDsV5ywr9mQ1gfsOn9yCBpiNFTTv3Qew1tvginVnRNDIcRfrsO764E8aUllLc+lI6xh4
NsAItn2LH7ZOrATMAmoETVd3LyNEjnfI8ponYSNCTpz8lk3mCblcaMfPaaCdemmbRPOltLHja1Yy
vIbIcvGi9DqYJgQlfOnGiH8gPJQRbW3eorDh1+taA+Bu/5yauFpVLB8zEqIXw1H7YVU4hrZ77bml
MIIk1GoePHhwQopM3BV516su7y9sNJ/OoB0ylZ8nelvRFKKIaT6mTFyUe+V1OSahfTFy71qb/Z+O
YimfumMPaqHBWeTO1u72blc0eq2Alm+3tJFB5ZKrJBhQJa1KKiiltyS/qRezm67SIYXMijY1Zo+w
UfvikYr00Qf1bpLGayv3IlP/kvlYMYpdTNOUkafnMVpKrH2IZqF2n/x8OIdiBEEgL76R6fPEccnR
nIGngtg499EZiOP25aQdjRpgBTUsS/rYC5H7OSPIhmYAKtLEhE+t78sYFee0V5OPMyENlyU5vlrm
p4SRf0wpvbPcS0h17ztWSW6t/dCNxmE+hIgi+mjUV9t26MNchM5AXjhL63+I4vi0IvQpjECTRBKG
x9kzdPRdO3sbM7+8W8UdRvOliIcN1f610tJTZmX3AAVpE6+EiJmsBt0d2KxVia1qgQib1nkUBuN0
5y2S5qFzu+tg5Te4Fp8+EjTUKAviOLbUpDsY5kTR0y4loW+hS0wzzMFiihHUJTaRLwHHk/nbuY76
wCife2JfTcbWGYvrqJUP6YnzLGvF2+DtlestwOGMLkhAvf7TSus50PqzcNcOv1Al6pcqpy8pu+XQ
1teuUoxxMrRDJimlhvGWGuWuQVHc1jdGZyvcQZ9mw77s5/4/NffXhgwofjFxMqW8zMWNRv+ir/IL
EcLXSMv3GjfG2DVnqUUnnxsPuho1AoKL1LxnIZKoFHazjDZRZZwTA+U1NJWc9cTJPGb+xZ+QASSt
fh+aJ4VveFSa9ap6AQq32kFJOlMzI81aug0vh99jOiFTw6NDO78IcSd2KaDykWELpe8S0SM7uQHZ
Cy0Er0HSI6jjR3PFsfcwkFbRhFHdoUdkf2oke2HpruIPRPDIGPGzIy9kSsDrzNRsbj6/BPx+ejxs
+9h5Ytl9Ni1j70LqMkx7BT4PNeLKGgVrLXaMRJxJidtnHfhSPTpX+b3Q3X9uW1P5D8nSCHUOUZxb
7bTdktMyxubVrcZTQ/rKnuYbsaphdSNMCAN1leTbJHqJGQmuQ68zl7VMNyKZHR5mVWwtW3DsYizV
eZWzaBkhLSevfHcDhZ2HFLOVZRRvdsywWsWInOiS9q8qs+/FoD1BxEsSyooELOGiGgeQpe80PM6d
1xNlxBeq2x/ThDdRZtz/NGxqB2iN1t4JotWWkCzZ2Q2nX0Ll9J39ND4lfaOvlVbh8mnNt2Yyn3QD
5ASHF7Xxs7ZcGD3VQtFCbq/r9jk0pq9Rkdqld5gKMp/z80BONX/GgLn6An2enm2wGLE1aK2FXKV2
lyadaN0V/2qHKoBfTgN/wH1qCc9ad5H2HiZwzywZHk0mDGl1IlASEUl6a23L5vqdoBxPer9HsMT7
YEbkxbQTLl6ZMr5OvowSgwuyV8ALkSOx+vjd3TTruz4IYs+j3oHCvRF190Pb+k4iljaN4my2zz1X
yEoJjY59g7Rb0AYPx2iBcS84jAVtqsD57kGuLqISPrxZwh93ags3OZjZIhqObWHHb3TRtp1sXiqn
OgL47pdSUIHU0WQw+CTso4jdrxAv08Jqp1lKWwQA1qprmmFvJmwX+CqQfDNn6g65fqG/Ocr6bBzj
g7oVNGwSlwe3vaZkyS5sVV6HJFQbVRc34c18VBdya2Z4H67o/s601Ztu7XWi2jgH0lklfeDHxDV2
9pvsAnPoBTXaPS8nym/b/zcCiY8nBT5OUUsO8V9SvfAOkhmKvp+za/8++Y2Of687lTCq5npv6ysv
34JgRTrYOKdIXodm9ka20KtU4G6EQRVYVhBVIQgQsGBUyyGOilMWdQc/QizQM6xZVFiocGlV5qHh
rV2Tk8RQMwTBEAdvTglZ17RhV0OPgnu68j2EuRzhCyP7ZxnRT2P7wdaVORiktrvXVjIeSFX41/OV
lnFDynMt43MwsQxInS64TX4J+0LwmRXsYjS278xb8mUd13+DIkU/rNl/zFgrkLPVF0KJrU1fsvNW
tSLxJLlG1Cm7hmJjWTWBXGuYkDa4rzMuKPtQG04Chz25Y3s41RQRTDfFhVlbcMALCs04+mdpkuz2
T1cz6/18VsfvCOa4dNYd59ZDiQd/McRI/XJ611c9gsyfIr1iQnFvf4Vzrb41anhu4uBPlKcBmMWd
QKF/MlPj0eMqoy+DR7UpWUrcViMBIZNra9Q3euf367Dmhcs4P9ZWvkak2RIBEFA7dtWeRAnq5+Iv
fb0l5JivurGDVROlBYdIJmFYmdPNyEQjzARYnSr75I0f1qAfntTkxYSn+pjOsQgGSFHQCyIUFxDm
8LkRI8b6zVHoWtb+1oGLCib/hTxkYxtlSys1br0BT7FR/QZ2AewdVEdrdnH2+mxyF5bGmhfZybXR
z0NJPn3smxACl5YsHp5d5cTDOfUWUlgCRWfAf8yCTHGa20vTYLGRRrIRaZff6vYroWhZtmFVrZ0S
Z3ZhMyYSvfaKuP8gxGDtpIk2Pk/+kLgQfqGsO7IAzUfwQMf8TaxB0DKcoavLnBV5HGoiUNyWYaOC
5leFiZU9AZIBsZPTpvdtRmq2HY3ruB2W6BZX6NnKU6hYgAgf/7RS+8Xt8hPB1OrVtNpXbGRcq70b
n/U8IxSRaXw7SnNFMy1ftA6UkUjaT4K54FY2KK/bkpzx8WmMyeuOExnAWe/p+aEdwtXvjTVsccR7
tPZPoq3FJg++2HrFqqON8K6n2bvUC/II+mwnQ5KjRtNO11lifpZlg+/bW2N+607hVoQNU4bQfLeb
+i2TTIiDMTsrDbBV2xUmQxxc8pEZm1vdMMKVppJNMXI7/FryCCDW47/kP5rLPvG6taP8k54T6TI2
hvY6OAxmjFY1p2SvGEUvM+Vc20o+MhiO4z3s2LJqzWUc3Ktyj31r3bZ2shs0uQ0MHUyQZGKLqtmy
Utgbg/XE17sFGBqoeF9AunyXcwYXwfW0FBoX1ZU9PiNGh8UQ+Gy7I5is1GWPSx5h595ogDdZcy9r
JjlyGt5jfUTRz9naaYgAo1x/YpF+QBa4+amn1nnKxTOOt0RhCa+H7Aqk6C3KiCuCG1rjrlsEmcO2
bsIx8tEo2B3qvkk+UROfBllslKt9BJ4XL80khXrSDNB+bApXW51Vpsi6gvfdzHr2UiYfOAp+5moD
ndXWQXgZte4lR3+yGIaI/IzqnJrut2sM/1L93clqZh/9xvboIXbnPs/ZEjvwBS3YJPpVh7ZHvTjg
2QgGxDbpLPWvOtRURDBm/sWCoB2JEbx/eEWmQn/x04nES0WhQB9Ee87n6PQoe0GBdqXjf0qt8qnq
Tk1Cy6iP0z1oLVnu3L7ekPB2mbsXJZPEsb0bpXXOatZun+QwtJ5TUZznL1j6wyp0NMJFqxttzlOZ
23h9MUO0jX6cumCNYuq18ox/kX3HfvUeaSziCiIip0bzudPdN4RnzH5UBCPAh93WoS9E9ASnO51u
jn3EPvYwdO+7zWA7CnkG3nCOxYT55NMbcY4QQeg5+pcexl+lMDcy91/8EAFsAWGXI+QtttQ3IU6o
j1Tzg+rpWavcVY1eYiyrqyIIq6SDhu6GAWvRfsopOw+jfalmfk6ig+/BlxT9QL+f3QhzsyrOv5u2
vmeee8MIEixWKNr+0E3jSszSH7D82SqO/rj8SGY9B/EMKON7j1n+8DfB0cXeWt6zKd3BgliYVX5C
qrJH/QbrzVy1Hr5hr51xJVyfjZ7EK+KlQD3kak/Oxp0wNNLg+0K7MZQFbGG/BUC3vHhagVp9hgHx
gt/qxHif4dv4UGNLy0Jb1hpSTFt/0w3ME3oyfWrVDxq/5Ri1O2mkryPtMP/TCGgy5hY1T2DGNAFB
2tl2xa4gq48qhE3WRKw77babz5mDfXKq9MkMaU45bGFGTQbk56i71zzOftzE+tMWWF1jJOx5fOzC
rtrCWPrTt3TSUqJIrTAgDcB6CTL15kSM/ZTHvD+T96K2frIkeUFx8Z6Xe7dJ3gqcP4xf9a+8VMu0
8x9o51yCMaefQtWXVCHnH4vgHyzdXedJ+ClAKSp3ehGNTXrEI2XHWFBuFGgwaZ7S7He5nMvKYKLR
3Qakn1aT3HEHtqsxCl/63MWjOaEVGH9qaFlZboJT1qJdYJpPdTfjfBBph1QjHaf2BdLIrZ2GL0XC
kVpl/kuYyB8Ba9lw/a0Lyq/V0ULLDutQErVXzwRawIs9FF5LUIaBE6Ty3r0g/wD1FcVqPRIMhqjp
LQxRWsxfK4RS7HGOLlwWkFjaw7IfGF1Gnn+2gr+eyZTJ+oXZ2cNuhDOyBmBA3pA50zM8Y1G+gZZ/
bi0EewaI/4yudIM8CBdAyQ3HuMZHJKh06r08YwUJKEsjKoRZ1UXhUbyB6j4NKWW8E6Fe19gnsZwS
p16IZxmELxkqlTTibssat11WXs1wjf8ZJA/KDwPzFqKHNuZQJCWCUaMM3rlB7kObnIWVSi4FXoHU
9u4aMvRIx3cVVsXRKZKNBmm3k9yDIOIuUdqss3pWWloA48KY153Ts97QnQDmeq/mYYohnU3nJJ+Q
jZduyHcUPhyTaRrXnQVZr40ZpQbVV04g55LswH+t422N2PwYE/NdFuVLmYSrjl9wKXrMTGm8hXJx
QqJsIGmKPkLabfxsPa+ZZu7NgLlgrHsnqsr7ELZII7QcGpP1MgQHK44+cif/cfTwT5OOB6NWT4HT
P6/KelaPcaLFScZrk/vo+9saMU6D9AL41KJ38AfWAuia50dor8IdmzmeME3dMrDvhEBZC0PJkOEE
eyUg0tHGwOoIdoC+oV1hv7KuvNJ6ugYBA1nPQ8Efc7F1fb3L8vLFG+pl5IAkNcvZseRxLvE0KDNC
XOJgFxbOm+ZlH1GXOXRG+VV7Xl3G8kaJwLA1tHc94cTeADGU+Y9XzdgKdng2uZe8HDEoogV2qp2t
rQ1DAwGen/uodchdiGgWgNYJ9eFtys03ZyhvMa3FknQFPbZptpTKWGjWnHctluwa7yohzNYe0b2k
aLxMYfxDaEOxBF9NMitcuJF57JBxdjGtz7F4j8iBQXl/tQML/1gV3GFdYGhgEuT1zmFUyEqintJ0
0UX1tQi073DUGbEYV8earp6VHDV7LYvsKVbxeaiTp67XwWbkGwUrahTjvTFAgzTu9xQjgAuj4JD0
1VNlUWNX6XSSAWSGti+eAx04nrkOCvvvFLQ9KDdskqFDDVbDtoJmgN7kDgvs3GX2P0+alySXr2bQ
vbq9dkJYuUZ+tdaUelgMy03ZPzoJwYsWb6qaK8UWAra+/eqdveyz26j3d10Ldkyn2TK5aku2IzJk
W5N3bOSCjySjsWMyMeP1UDgzKk20jP7d9Kjjcq8XFZqnbmcWBxb6u9dx4K9qhgltdVKxeipnjFYU
QfGvYUAXxHHgz0pfTM/918TWZxVpD6/4TkIkvzK9B0V3DSN/5w/iRp9/kw3TCiXP2hLtKqxnTm7N
qY4cg/THqKIf8AgBpEnrk8nrVprTmlb3QxGoLY+uyq4mLqFFDxnJ6jBDVsW4Im0Q7XD3E2re7NSy
35XrHH0n37jIEhFhHlKr2PbUTSEK/aFWt1iNT2VWQFzoQ7aRpc84vdQCxh1czdM5oeFve/F7SET7
Iqv19YRDjuunAWPJ2OXOHV8uLBMUpyUPWTHehO0c+4SuXkMMQj25DznKS2rYj9jWt24oX4hm+Y6F
xETUvTJo4qAmIQJ2mrXjWL01m/Le8ssPiqVTuvrFpoozm9ny7J0rKCnwljJS/rTkvQWg0ghEutxa
mcrOTkvshONQg08MZrwrKl+0bk3JCqW9jJ18lEX44scMWB0lwEbwRg3dnnYU6mDnphPk9IKiB9NE
JcH8omeEHEP7w28Y6KXlsxM22zBH1sXSplZW1P5MEM132lC/hoUwl6pD0GOVcPDaWNvacfSYKuiB
7eSSzWRP27r3n0wnqPZkyu3KPKV776fZhonqPR4xUQ1MrojGicWxQmRhqt74loXhLqQK977e+CtG
iJIfWyu3ZbcVmoxXUVqGDxm24RMq7fPvMxf0wXN2pdt8EtZknYX613dD8LBrpwFTRPbF79PGx2ld
gyFi+UqDh9Pg4sgdQhaB2euRR5ax1J4RbOpUEFZziPuap2U9bqsQuHAzfdhBWx7k/3/wWNPWYwYZ
UPPe/Qz5zv/+3e8/xfqKWqyb86JhSvzPfw3GiE/+7/Pfv25D8DYDzPoYhwG94UodLMvlgcEfkd/O
q1/l7GqaAvmMUk6Be5nhz/O/a/yGQiFFulGaQ3H4fXAJHNsPJOvOPROaqCHEmAO5bNUBh/3/PPz3
OeDG6Ej63e/nfz/13//4fc5pIF2BPOYFGVzs+f/3r36/rojQ0k0FcH1OI4PkFNczHX1OY/BKFakv
hiH+0kTfOEVOlsJoujsdEAK8To9h7FPbVUjNSzx7HWXZsvOGDnQSNhi7qU5QZJBipQyY3T81hdex
MmN1TNH2L2Eagyp/dkbuaOaWMTvf3A3m7BFD1KK7JPd0muNVk2u3zA3GlR96iP/ID1g5LZr7uC7q
TUu39U4sxh9NjQfR9wmiE7pUHsFpx4hYlVMWeoyaNW2NUjY+9mSWHptYIZnjP0fk8dFvJONlsjfc
3xWOMNbVcnwjx7BbjXOjaWSsuI0wpG3DtsbyObFOBjRjakhwaqIgMpm5oYElvsg4mh3NBX12GupE
x6XoR7eqZz6rHLtcB84sAW1FBCEKzaETQPtJrHwzKhMJ3sxdReMw7tN26Fe0aFBeeJg3hih7jmrc
OY2iBWXUTroqWXROnKglV0xlluYFNCyGKKN8TxxDnRxSGE7uSCShRk0RkCx0RaxnXAbmrI41Ou91
SbfMehvA+145Q2lbD00dFXHhnvPcpuCvYZjOgc9kqMl6kwwMtl1hBJehCf/CL2QKKYcd1yW5fhHD
nrRp9Cu4L2+tcDFjptKBytDMWNlmnD+09zo3ohDTI+omuF28IxExSbwE61qG7tKaaR7VSDZqbzlH
vensrUa87EFJwz96geNuyt5KDwxDdiA9omMszGzlVmR9e70bkHzABGuMEYIh6ed4m9ruV4xYY2xO
vGEn5RnqlbwhKpSwiPc1wRKakXGpzLQXO2P0gZLCV1Z6gjmIHqkfDYxtWGOsZMp3LseId9v8ypg3
d8SF3Sutsh+1r1ZjXYT3ttash+OgAWyIoMp0/YlTWfMS+NpCV2s9oW8yREyhCxkGmG6wAVR0cTgX
1hXaGdCsvmEXu9CwsqumihfxF6a+djYK4U2LJhF8GMl3m6pypKVvCYZyhOKobiGUbZ8GD+G16SXO
Vu9TEHJSuehNB20ZmUmOLIFJh1/UySarGDpbU8CBTXfjuy1+k0zif5kjSXV2wR5QrxNpYgzWs19M
7EciMxAO8HTCsL0Nwzk3iGTy51am5nVyuvXvX8ZN9Ma1FZzg2H5E+WR9OUzmuaztmMksLdHUIGDO
Z6R6o3P9TXuFO4sI5nMfxMELKQf50q6Vs/99yoBaw1Al7fXInkzpUZC75ibjsXT7izsVhNKydi3w
GY2fIQd11ozx3pnxGzJ93hp3GN97BfbRJhjLDAi4dS3EL/g5qlTd/K7Qj73Qz/QLumOixd3x9yOm
4KxkyKNVFIuXmlycl9h+yzgjJZMpOGMRMcrR9W/aMWSO0G1cEscqiMQpLYL1hLOvesq4yh+X0kzz
59+vEsPR+32mKWLBNMqhtdYD4dHwXT3/fpTXRfrfR5qmyZXjIKIfrcLejDYKUeEyNQPvmrIV5/2r
Q53uhf1NC7L47yxaHMnBeMOTjelC6LvOKMxzN4+Dx2LKWE40QtitqUD8gGAGV8ZDwjQGLGUYH9pA
9QdA0yIlw/Ro5HivdmVUt1aGb1Vhl0fNgskSzmCWKU7++5QyK2vVc4QH54DaeCWd0Tj+PlhizI+y
27pBzzkgQGPv5W35hDau32kBccK9ZqolkVjiJTdHPgr06EoHumW4BESFTjYmIOMlDB1a4amTboyY
EZE1xPq6D3EOhfSl152GysFKGwjnU1jOngNm4/mp95r44btdeGwrLErV/O45DsVz01K+CWQ3yyGV
cN+wkf7BPOAvqdjLo9el8wZ888M0OetWz63RODFmukruRD2jh2t73WZIJ3otR3Bnd+fMqfVbOkeR
z/bjTrcfBQlnC62jZ5WQdmppEURbyoXAm+onE6fOrrB4LyIaSFkQ3XRp2tuKoI696OyLlNpwteN9
FA1Xp5rM9zbjhBg0dbdsSwCpqfQC8CwkXEs0HRvdZz4fWF26i5Slv+oC3xZTlOlYDlLf1mRoEARt
6RsSSnXGkLqm8btrBgcGbEou4NtbXFbp2nITUpo4KcKgbP1jnbVwyT2TRlbgheUG9yGGas9X25Az
/pvXN5vEEe2z4RIZqgbsvL+fRlpNbLGgSSjL9K3qx3g75VmwKeOJ2y4mLoj5w03r0+FPXrv/fRD8
38/ktnnJOr+7tc0c7eDjAMFD9911g42mF8HKIpsPPzP5a13l+bBDeTntym7QrkHDvl9lavxGOLss
JpQ56ND/NbVWXWQmDlaUy/PgMhvsSGNaltgjVn1RwoIjlGyLDXtYVToA8oj5OQ5TlMsSXExdMe7T
hS2gwaTuwU+1ci1pUH8VHB96T31rwI4pJ+e+k02n1qVH+7CbQZJiRBs4nglahapod+ZfWFQ2GeFY
B0fICfEGhLklQ2VCFLtMx//VNLugJVB1ftaFMeGpVUFLYLa7DmnVb3ynQ86jyupkRHhOLffU4rmF
zSvghzP1nrqIXNesF6vJIEi30zbYSUwsG+60hPaB4GfOi5s6hgBoEVdukbV/vWj8O7Za9l649Gxy
LRB3TumCJTHRznPPmZauv8ldqa1zX6NDQgFlV0H33Vr9dpxVWH2Hq6sU/ZEJin7ODJ0HqzDOv09H
R+A8MgLElFN8anzGHF1RPVs1jtaRLv3vM31Cr5UlGodiy6dFh1hEZ5JAtG2WHFQTxksl7Idvl4g9
sRDgd4Ph/PsUjkW4ZjIGnI0pUk3SD455TQHsrebEQVYDmTj7wfT9Ldz6dA6m6cki0x/QVGd0QVKB
w9TqjfJwVJiqDNd+DORtAN10wnuabThHKTHsgUURRc2bsPQ7w2VkyxGCs/XCs3x0eSR3rfrOyvfm
pPKVZZfuJ2JxiDa1/XDMssFUo+MV8qx41/FVUT/soiFuf3xTgPhzpXnCdfU29GV3NHMLgeYktDc0
/3O2O5Ismo/B+wCU19S5jkRgqxsy/2dACcG79LNyZwwuZ9I5uq5mawcSGOq8DOGOuMjyHjKHu+fE
uWxq6Yer38/9PmBwYdyiy/QQz/8kQEiwl4ZLz5/mXDm7l6nYw2cTEQT6INzUnLnLY1AzDaF8pQRm
CooKJWhebEj751hit+pL71gGgNz9PGNJNGkX5FM2rVJZi2ubWyNdS2wt3CUum50RSIrT4U2AtF87
9EavJrCIa+LQysMyupC9dP9yKmveOr0wKf4j+2y3w0q3gAgMsRJvLKU0IvklLn6vta9oG8dgrkb7
4CtsXMasJofSKqq1vSVweg0BmIwRSck61pr0NNLzXvUOuTnKo3nRM6vZNOQab6ByOtcAOyQ/LeM6
DhellWcgCFzj6PQT0blZW5FgDgSaWQAq3A4FdIUOeRObeJT9cdIhPPC6ebkTbRoUxd+RGQbnZhz/
GbmTnmVFNYsaaGO5qHfiIh6f/Ro1sTZmN9ESaD1mzh4HH2tw5XQ6Kw6N37BH2RcLGmY9jBU7Etqm
C4biwuBh2tMNegZM1FyBIQgAMswWpla+exwFP3xtfAr9BPROg72p7ttm7zUOZIVuHFfUZwQnt06+
MyahttTPD0I4W6DGecYM2YA+A7mouPx+K5hoMLKdUGx+D56m137HLf4JjrjpsSmpepq6jN5NmR1b
0amb49NYrvHd7krkTHo5iqtXs5s4mTgyq6HBYgPGbML+j+6M/g6dw5fIs+GMG4DE4czcBCkBo0ro
r1rTB7vE98/JwHyTjNWL+ptBXvKZZd8FhyNy0rVraK0h/SY/LeijNsZUUvewMEenqp+EF+6bcOW7
hAEuIj3eao1LihxhNUGB1Um2HJSspnJfg5YMUcae9daaYJGPvX1ipJStNVJAt71hrakOXxzpFM9q
6Is1Htd8P6RzZ4RR/MjhwRQprvIYWEsfZNbOLYcO9oUm11hJqEd7X5ypbMm6gnO3TD1itMHM77RI
wUpsjfHcV/Z2qsrx2hoHILrorGnimC1xommJlqtIR1w8c2ECJYYOVTU8hrBH5BTKcFNVzWaSHdFv
OidkW09ml3MxXuYpS66LF3OWdqqOUWEIJB9SyFXJiGYjyhoc61p9rCpkrnWau6tp7I0dxxMa+G70
VIUVS5Q+W3kTfC5O5UUggBFDOvRqT0NFFE8uSEyL6npteEa0ApFOKwLUy6ocE2c95OFwFkUCNoKM
GfYSy7l5iXfOCo7JplKEZk8oRPNh2DIEj0/C72tED7NUH/zJm4CLZiozPTtNnaIbYx5VOqlzqC0X
g8AkDl4k7w1wjvPvg+N4yRFUuDwOlKZtSwEhUTMubQ/+vI7sZqUX+GmazOVWJLwoc9RJ2VH1XHHN
dbPup6g0ZA7wm1bsqvE6xQ7yxc7WZcWmzzvKtgajTJPHPZqOdIPvyFj3j7+EzYuL377WCS2idSHr
8ANm5IcBwGEJaila92WYP8QEUsWMzWk72iTaKbc8jkbz3fn434qaDTObHyRLh9YlvDkaCRyBHmKp
Tex6y0gWRIGX6a+R0zhnRr7u2XbSbNlknbeCT1idKEKqkyYydx3ahI2RdZTfB4/Ric4uYs2ratHh
+vj9mr8PUpmfzIAVoSMsvUCuCcJIj2k8aQjWKU37IbKP5OBsJqQF60Cr+1XV1tx0nT4cMa9CJVFb
rbeTc25uiC16rUT2yqkneuiF4y6cAkN2jzKu9QTd9amNbl4fmlsrMvvjmBUHzNzQzUvDwQeYTmjr
BCdrw532cTz4ZyiiH0EnBghLTb2nBeK8heZ4JkBjFoFOSESN/FTigeDkNN1+H5RsbXrX4aXpZXQr
8GMzXbpGY5tdhbXKAlvsRRt8dqPIzr8PiJywJJAphgccdTyxO8Mmj6misVhmO7vxX3kVkxOnJJCw
HFEWBTLcfirzS5IWwzaEdLScDBVeI6lPe7viquvsm8HV/RojC15CumGGhk9nk+RYGsoBsLLMGpDv
bsa3w720RY8iL1gW0RaT9RiM8hgF6FHNYmC8iMz4qfwuaASeq5p4dVsAQEosEWyVYzT7diDNgpeU
TnrSrL1Gf25xsm2EP/RbQeLlRuXVe+ZkIU7QCo1kGF+spuRcmSx8mQSXoJevOilEa2PQaF8NRnlB
G5QcwnGbGMLcy5yOLNqJaptHnbku7OQP11h2kPSJ6SG/+BrBsO2Aq1fvJlZHmRzkhDq6DoW9JAcO
iYZTxlscrtbB1M14DeIjWwFwMxleeuO7qOIXiI/dfhi0mRvRY/PEudACfjlb6fQ+yERxphnrle9k
xGC6AAzQvpfYZdsjfTvjNjmWd+grdQ86Il7NcbC3XuCecdH0J23Q6j1BPZjmhK9BzGbxVG4X7NCT
JMsSz7ZW/D/Ozqy5bSRd03+lwteDPkBinzjVFyIpiRIlmZJly3WDcNsy9n3Hr58H7p4zcpZATPCm
IkqSmcw988v3e16lP6Z1+SxCCF0JqfWXts4WMArE0OSWkGapgaTIIv1m7OICwps6fG4696Jju942
HGp2A3vqR8Uoyk0RuDzs2tUrGVn9o2eNKBnCsJge6qG9bCdOTFlicDMkq6LBXmsnHPurhTz2gYQy
3I7aXRtBMyH+cwNe1L6wq666DEmF9ougvkFYMbnhvodMeqEqdxDeb9Oe05joc4iGxovikTSKyGu2
ZIrgFSNl2aAFUI+lm85+iF79EFYJ4d04h5TTY37S5c4j7iiYDvH2DVtDIEKzbPeAKTsvebxFIIzT
g8OEGrca77Ms0o46T54QGJKDhsuPXirawSzzF+Ci4ZXf5ldIwDBS7bS7Uq1pInCkR3L5Hsz6ofUB
49cNDPux7h586yG1EMAOkUGWhgf1BFVks1NmO12wNMqtRjQpTw+/FjW3aW/7cgLnO58Qymz2XuC+
dg325KlJx/Rguz/APEa3v/5naAscqFTjUh2gunIHvA0Zz/vQrO19kurfO49ssdLRdq2FHjri+WHT
O0pwxZm1vEPz614kKar92Qo3qLQGCRcABI0Ayz5LkWT0aTRdhIMevigGxyQlYoSTn5E9dpm/5Sit
fDfUTTZl7k0CVvnfsTrFzdy9NXV3AkQXwmbIuqiQ6KeCF60ZezOJxvpXBbVMtPphmOFPeqwfy67/
yyqJLOSB4e8IBaN20Qk6RPu8xXWgmE9ueKhveDSctk5XZtsUATSpCVsvUmApBUNwqfSM4BTD+rbP
Njwe9qShu4g2670djeEuI/M2ig4pkbsjd48AwImd75AosLPxGoPl/ege+rzATbGZhXpxczOoU3qr
uijvfu3PWGVf9bauE7Go2FzDeLhqugIy49j3e9vhQaD27AKVmZW9sHMcdN6zef1LbtV5U9d5zd5Y
Np7Koej0W1RFPBHFqACUxEQ1UwlzT2DuoxZV7b3eKGRmJYXPVQ0PStKf651rNfiYplC1A9GRTqRs
Y8JvN3magz17tif/CnxX+bFpm5CQbPo4cK2C8Id5cRkTRfey+HJMC9Jhg2ZEv1XCSI283N+0Xfyl
GWKigRXwuBBAZZLzdJOQTUaMluy2PkWdR8Ro71ec70LuoCTK8yoJMOjBVboj78/5PnSCT76PGrv2
PMJ+pbHvvBAs1ki8QknSnDSloAE2Vd6iHtagoWsfHVE4Ny1Kx8sucfRtGWXRrsHB/QYxCWkVXWMA
xcRLoTXRkwzBdE+QMPrY83o6CO5Sgw9sD5jOQ54N7b6b949m6G6coiLA7jnohx0Vp5C5C51osq6x
V7qcEr+51dJvv44wvf1p6oFJiyG9wtPnurVG+9LuM/2KR3jk3176IyqA9Y6q+wSgA5Kdne8LDnea
PZKaMJGhzxNKzXqM/6KXzUD86yF0sJMiG/8SrHiwM0oXLTaCna2l5e6Dz8n3YIT+ZdWJ4NBDLiFh
cjS5ILgAaeeAt+1yG+q1xLtTur2lct1uyfHdolQYb8fDEBTuR3V8ZX6M5GAUd44dWLeEF8lAMzE1
bYBK7HjyI+mKALQPgKXdRxVP/7/iiH7BQ02dtV91tMKWN2R3gcCO49//0exhOzTohSZzvE8rt91b
rqPd+a76Le3JzjB4GodE1dj0TO7ttQpEmOBx4qHgJs5+S9BWI+UdgA0m17+OW5zAmn1kIWhxfCyZ
Q59nHB5Gmr3Cq86FEmJaB3cbvZnNBXnepnX7S1sW40FYw1EouLmija82dlkY9zy8GvetDhcch1ci
H/BZruoJcx8r6cuP2UwxmtJHdG/D4dfaRlKdqdvhxYc//uuf//1f34f/7b/mEB9418nqf/43//89
x2ci9ING+t9/fsoJZaW//s3//M3v/+Kfd+F3Qlb5z+bkX1295vff0tda/qP52/zPJ1P6f77d9lvz
7bf/2WUgVcdj+1qNj6810t5f34J6zH/5//vLP15/fcqnsXj988P3vM24rz++YpWRffjPr/Y//vwg
VP1XQ/27nebP/88v5wr8+YG3nTp8/ds/eEVw/ecHRbPcf5DhwAOdbVtsqZr74Y/+df6Vxi8Mh0w3
VddNy9V168MfZIA3wZ8fHO0fjmmpmmroNnKBX/+oztv5V4b2D81h5Ds8ixj8Q9f48H9r/lsP/r8e
/SPjwJuHHJspU3z4o/h3R881UwQiKcNkH6CGxfdvj2Hmz3/1v1qnqvHEMKIDxO3W9xB4VqKG8xqr
fvLF8wdAF5EV2N/woSsBJOe2WyndpiZL3WiOSZaRkeoPJtfmujAI9L5pv/98y7ffylj4UvOXffOl
Bh2r39wuskNiVfFXU63EczLkH09/uLnw4drvH44VZzCIvE9xLgZpRmYrBEM90CptGxE0uzxdyFIN
1N8LwU0LA0liHocgJep/UQYN4l+wj96305/P0Hiv2xwG09sWSu02y8YsTgnAt+kuSPzpiqftY2kk
41GU5UpTLZXi/F5KVwEuIBeTM5kvYkgC4kj+b3ujDZmBPiT/dLouCx3i2L+XkuV9rk+WKbDzDmcP
NlHo4bXHsQdNICe4anu6mKXKzD9/M6iq0IVK1wcJK+OYoTHAoCy98oQtuLCFgwXd2y4sBY306eKW
ZpYzV/dNebWpIPYLcu/Q1T5yJ142pwkzBM9qlQeC1REPfW5NZi3mVDq58nv+2kqMS7h043CnmJPR
jMCMutHY5m1bmfbd6e+11AzziH3ztbTKtQ0OCdxuyZJBge5utB44a+uTL+zgUbbS2vPHvbOuONK6
kkxqHfoY5N4qY/Cl13ir8C3KOl2HpQ+X1geP1EvfILPpIALYtKBd4zs3OXfuOtICkQy1QAQXOLdm
PUEnNB2MphNFM/46/eWXhru0NHCUQ0IMZ+9QC9ssv5OmMcJG0SMtDoFxcPVuzmslW1ojGjxn1BSX
T3ATXcxh3gug/mR6gcX76ZosdIMtLQ+CZ4pEK/rZazxJii35sXjHqTr2gKc/f2Go2vLCkGFfD1DV
vkVczPNIHpowvZQXX6CADuz+6+lSFvrDltaFVIRYPPTcqsmZy7fGiKO8FxYFajRSxk8XMX/hdyaD
LS0FPPtHVahrCEoSVP562X1yuTC9xH4L/r3IL4n6QMM9XdZSp8w/fzO/1aCIdUIAyaFQspr8ydgH
pd75N6c/falLpGld8IjV+a2aHHh9U3eIBWGVGcIG6wEIuSPB6PJ0OUudIs3wTvMRePDkciuMwED7
WxOq4wmau2obHk4XsdRQ0jRvLBP9IIkRBzfro6feUAJka/HTeR8uTfLB5u5DSHa49bVw+EzUwM6v
yQsAVHX687WFBrKkyS3MplbVwQ0OTVEo0FKEZ3H1UILJ7T9Vth01aNIEsZpPvBb4zc+4qzFtxrnP
HjZW0rTiqSp1wwHjpqiW8zUEdyDENZ6ak/bRxQq8za5Of9Gl7ymtEaYXisQh+fOW/LafAzmLT/iE
vdhNNJ1ZgLRIuHHc8VRNaH2IiUx1IkHjE2t4QSSKf95IsaQVwh1xsLSjShC91ueQtFn+5cSYdp1u
oYVxaEmLw9SjzdL6rDnoKvLfoByVF3MqEUCe/vi5od9ZeyxpPShB1jmNYScghIjHQrPB6202Hgk8
3qMDFZTeN3dM4uGHMHUVojSpYGTf7U4XvrBcWNJy4VaWUisiaQ/kpeMB3zr+KzSlo17b2AxYQXR9
XjHSakGchEsV+e08AlTexuqwqXegZO7LuPyqVI23sh8t9ZS0YnAp8QNVTeF5kA/Q7ktbLUzU4qbg
If/MIqR1Q+EpcLCSyuM9y4Ih5FjVY+rZRHJON9RCDUxp1cATtQILB4E6Inpv7XhG5xk7xULi9vTn
L/S3Kc32kRSEtokjxjIP8s3nUjOS4IowneXYO5P8quxb3jei11b6fWFxMaW53wOqyAf4OrdpVBef
JsUkCdELtWOYpO7KQr5UI2nuO0ozEI8tp1vDbVUkK6SVsnW32ywsjsjfgpVFYKkm0iIQmJzBs8oI
74oyfVZa45Pj5eAiffXM248pLQMT4sgUuhd8qDD84kCa0c2CF39kUsina+fydP8vjS9pvns5+Ms2
9bHyHKz6ABYgv7HRWa2dbeZ+fWctM6V57gcs9XoFgJXklmcnA0fXB94P4mGzWRCYXn3qt6cros0T
7r2ipLneizLwACNHd0mofjZQ4rXVfWjj3WQ4HZ7WOIdrsX6BPBNMYosu5XSxS6NNmv68M2Sx8JPg
kCeeSeZaI9DhoRUhk4mQqpjO6yZDWgbKQpnKyAIJo6ZD8rFOi+CL7UbqyqxcGASGtAgAJ/ArHQfG
Q5yNSrIVIg6LK3sQ2PicbqWlAqRp7+t+qTcmHgQ5ryx/iS6jhSofvdrpj1/oBGP++ZsTNPrTYCqn
IDi0QarwsNbpFy6El6um1bEDz/PzVhZDmvKeW6mTomfBHShpYzsOxYMZ+tjJOXFD1gRatNO1WWqs
+edvahO5QWPrVh7fOUGdXJGPE34ZOVmvrFtLbSVN+MAc7Mp3PP+ODdHdhFlymwO4vuwt/yuiUntz
ug5LpUjzvgocJcNzIj8kHcmbN/SLPl0NY0LBl4aeAmfDOEaLjWrllrPUZtLkB6lZ83Kj+Xddj8pf
71GCJURoL0/XZunTpUnu2Frk496okhhWDd9U1w018n1toqunP3+htXRpdiMxTD3oCvQJp6KNivkN
nvLWbVakL01kaSt9srBj6dIsD5wCEuMU+Xcc6oIrBFXazgdSsom0Md+droiYR9E7i7AuTfSB/GIg
xINxC3bV1QmgtsiRJvAnpkuqWt2Q4wbMU8Od7q/Br7P62sD5i8TbrK5t6CiYZyvmFVZRCcI0rL+q
vr/ALMUhsylyUMgDKOhL+5vag+F8sEvTQlmUJnHyJYl6HqptIniYyXlmMwvHR0dk4Q+vyCA4nK7e
Qj8JqXYaWT28SbFO9l3vbButuFORgGwrPfd2Sui45w03MRf/ZgGo26xqfTMuHus2RN4Abe3J7jX/
8+lKLAxmIa1ipVZ7cPfQ5gijw1k8ynil1lA1nP70eTC9MwCEtHiBriPvXjFg8+F/RQrHqLg13h56
1sc/EUKYwdfBTHw4+FNkZtg5B2be9f1K4fN8eafw+VnmbcPFBokXwuqSu7LLP4sqeYxVD/Jr290Y
SfOS6OqV3WITk3lkJJyu7txo75UoNSYwXNuaPUjvclV5DuvR34qZJ+aWRbFSp6USpAZFUpbxVOgq
hxbd6qZvFTKClDq6iipM4E9XYqnZpC3BaGtjQJif3NWN9hNsrk/iEw7isJguDN9Eb0PDNRbK2Uwx
rZXFaGEU6tIG0bsEysPCUw5G1SSPxqBraLnsNj/vWqPL+0EModYN8E4fLexwPMX+iH6dMGGaO5tk
ruHpllvqHGlj6IOpmjwtCA99kVfpixvocXfvRkhWMaIDfdOpKwUtTSt5h6DfeXDx07v5HN36eOz4
XbaLtfYILuUzlFYAqfNPTldrXs/eGdVC2inKok/7ZDKVQ45TN1YDDZ5LJv2vYtiIWQtDoirGb6fL
WhgIv3aSN4tdHE26rUNCe3TMOji2rE4EOTx1uD798Qs9JKRxFis26p6iLB49Ls57wbtNtinqKL0Y
KmToK72zVIg02uJeN/OAWPqtPeqQMkjVjfMrNQ2QZtYxKQvb03VZaip5tHkIB9zEoqninOhz3qFe
qTMzfDrr4+fn7rerJzm0MZSUono0HLIhLcdooI3gGTKutNLCqNKkUeWbZJOPZKHddpNAv+y0pI3q
ODq0bQsLsjW+ZrNH5Om6LPSINn+HN6PKiAii+SP4ktQFCj3P/eBCH/xoT2K0/f28MqTdJi3NvLIM
jBKmjhgGflKeE89vEMLh0JKRebY/Xc5Ct/8KKL+pi6fbbsjArR5DReCEqKg6GkaIef7KUrzUVnO5
bz5/JLjYJgJTm8xD0VMGkPfjrCOfTNHjlZG7VIT+exHCDHpOTm4L8NUTt/jhen/FzajfVAGL9Mrw
WmomaaaH7RCYla1Be3KmcZvbnXJbxKlyeboTlgavNMVVI1dAFNTWDWhGJ463DGFsx0gkdrE7rxvf
9PZ2mFo4QpWVpeavp0v9dXL5+0rs2FKlhsAIax4Fo5vMyprhtXC8drpyck9MT4NGpPaiJJ/RFnhJ
+JXboYsGihdumqHojW8pGeb27KRXKsaxS7W++zwFXeQwHVS3BNuRjWRIbKOp1Kx4H/MWpKKdy31c
FScncMbjOOmB8UDKQSgyJmit2NEmKDKgRaSMY9h0j4xRE//qzbgj/9iqBiXDYXZsZz/C0cOStPVq
HjqygmAi2jPQ4u2LiKw2f4Hh4Uf9JsRnr7uJq8zqzgr8O/IjC3nEeVmnmoUMi90ScK6NwLrXRbky
kOe5/U5/WNIapphsgWOTVrceKl0EYhkvwsalDk2B3MeyGTWcDHVVN9OPpwfAwtHsV7DrzdwMlSRA
tTuZxwl/DzTvWj8mIPKSyCbLhyAHJgjlVihsoO11jYRvtqYh/dF+MDnQ4Qp9+lssTC1V2hlScCre
5CecqwcjILzd2teObfpntamrSm2aW8PUjOilMWHMFSyh7EuygsebiLN71/XPp6uwMH9VaUMIoaMp
+BJShRQgsJ9ihAhBI9746vhzoEgcYI2VI8dCn6nSvmDYWVPkBbcQAMbWBl3vTZtz1MhjDk9zUWKE
oTiQuUZGyc/TtVvqoHndfTNMcvSFMDl75dZzeGbf56SFiS+QTvG/PF3AwgKuzgW/KSATqtqAYDQP
ndJ3iNPRclzG6Euji4JMMm1lCV/qJGmbwNigIcvSCA6mF4fujCdzmM032FaY7SXcI1PF53Z0guHS
8HtdWds5tHkR//usdlVpleVsa/pxNdYH30WR2Wxj8kJMZNmh7mA1D8lZvwlQVmkt9AW/b+N7Mn9n
G8m2KsPkxbQFfgvaUGe+uzKElppb3m20BN6c1xaHQItUrMY70D9pZcGoiobCuTrdp9r7i5mrSudJ
VE7ERrPeva1SyO71NR5+ZfsUB+hWX2DeWU2+sYLJwIg3MZoWNlaTRAYWcqXKWbrdz0kc3tNYdIN5
nZJTWVZXo1cU8csQZ5jKkN5Wac5uGnOnUS9Pf+X324U15vdhGDjGMIy1rt32oAEgtVgWrABs0cPy
Kepiu1sp5v2GcWxptDeuRl6+77m3qKA7csCLZydqPk14F22EuiY4WCpEGuymRoACF058rR3geZ9F
r6cg9SExTNlX8lpdHRZrrEflyinv/bmFbvT3piM24YEmzaYH9pE4N26auOr0bJMnqIwwQzEUJwm2
ZcclE9xybTj1Wij4/eXQcaXlPfAV0wmC1D80Jd7smO5GDrOZfYszgUK+nfoTD1NQMJeF0GyydXLR
pN5VUjp4Uq9Mp4WR7rjS6p9VU9yYmdvehrCxuhczJb0FylwhmAFkYYkh3BtR0Uz1oU98spwvapwc
o5saKlLx7AKyCWdkPEg6XpNQ3f6E5dMPP8AOpEW4i0dbheGWDtrqQvj+eu6485h5s9z2+O41PUkY
j9DPxgnccUCSgOXm1lkbuuNK84gUT/TqlRs/YZnkHmL0hMkuy4Pa256ep7/CfX9fUR2kzr9VICRN
IQfCbt6qRl+S6wLUCeM+9EZlBt3dgCZ2QEnpk184JX0Tke7hWkMV7wo9UYCx+WB8nX4nsIeZlItu
xJhSuyIFW1NTXLvChBxYK8pa2BlsGO5z1bpW6/O0SEpheqH0rsfmIYQSmVfkdLlY+XQWCLoUQ+06
BbKKZ4Uafj1d1YWusqVFVLUTJkscWke8cv27cLRDDXOdFob6WZ8vy73LwNGHBLTVgZvmKLYxZrUG
XkJNv3LCXFhSXWnva8tBd0NgTk9+6JszSyMzP6M+a2EMqnG7Eo5bWnyk/axPssnJaCVIYmaIe3vl
kBzZkCedD6D9nfKeMOewstD9ile8N/akHjFFAJ2H14fDlGaGbl6abdgAZRRWK5x9DRt/VHaOIKiJ
1a5tFkiKwzEzfjQ4t4u7Bm4UvgN9SKDlIrGVWM22XaRiE7dR4Zdpn4eo783hwsqDCGH1CLdDie+z
RNdf8yZsA3PlQWthdzCl3UG1TQdemRIdsjZ6GQoB9zCxAKd5PKaZw7RyrFsYvLIoPQ9Tl3R6PXpq
Paz3tm3ZmdUtdjlAhk6P3oVqONLij1WUVoNzCg+mj09ObtdfsoERAPvgKecQtdLlS9WQlnckgXWi
pa2LZM2IryqgmPrGjmoY6efVQlqOfdfJm5F4MoQU0Fy25R2dydD2vhPvda1a26G1pWrIq7JekeUV
w68QRWr0w6UnyozIe67Y7l+Z0YX46/XDgInZJRydCYhtPYZcycswmAg0YyviJs8wkvys2PnhoKjN
xQTfBHfZRo3UlaZeWC5kQYdF+W4bxd5jmboJuPUuxIaWTHaYytPKmJnHxjvz15QWC0NFGOBXdXMb
+GVL0loJisr5jp9P4M7GdyT0zQlv2chebDkZlkq5QwzmdE8vdcH88zcbb9T6eKXa2XiINFMHjenh
KeVoY//59McvrIOyxh54JOdsbRoO2NS6DwhBnzq9ewXgNUEewqjShnJxuqSliSct62GRChcrvuBg
VeOEgy3kveTKTOKMF0VgsoN+PWkZDKSVdlsYFrICH+/RVgsV4iKVInRzA8daizexHzukweUEmFaK
WWo/aWnntTUevSywEekGw2RQE64XP8awBrCcQfjPx72DELk/dtpUY3V1ui0XBoUsy7dKz+BVYgwe
AXmr1Zewqqvg0ajy4bzTmKzKT1vQUqnHdSMLAuBLnj48czX4dPrLL/SMLMlP8erE5Vjlkmcr45UV
1nDajfypzbnMnC5hYb7KcvxxtGpyuosUNHOWe1BEWrv4FuB/DWs7gtyo3bDNuJjUBJ3vGF8wr3K1
fmVALAxz+QrbltnoVFFp3fd20gDtaGA6k50Kibx/dgvTXilmITWIcOXv60KMsGxszRi+Hn7jDahT
UeTTg1FBFkEmCR8FdzQirMO3uLGcArNuS8O8DRPBOrwWgpv8M7agyvgX9qwBxqynG36hay1p27NT
1c9zxWgObVSX6ITj0nzxvaQEWgufbHu6kIXBL0upx0KbROgX1a0TYGdVcEj/rgp97fSpzzP3ncVe
1lK32CDiluxUhykzY7OHCu2E4b3lIH68iwm6jOFGQIvRDyq+zrrYKmSaA3RVAOW26COcNHuph05T
+xdUuC3wcyVTvYzDOLh3TBFUNzMAOLgtAKDSJDHLrnV9H7XxAFWdgxSogjydnXB7VIPDU9rZKla8
vRcQKaxhzzTDRhgF9ttxMEQgZTKlJhy+m0KMeBWsmSvdmVZ6c6mhpbXN6iwFuE9cH0a31J4awbGJ
9C7cGc7qR1lIHDmkOztgdbFU1740RVbfTyay3/M+XDrmZXWrGWYwOTeYaE9fYDPiVjN1kWWszL+F
kS7LhrXAHtVC97BFT0c/+2h2uEVjA+XHkb2ZhZ/Jt/PqIR301DEf4OlFOXrxPragscaVBfDSCaqV
XL6lisw/f3O+4KG4KtI88w/Yifk6GeQNNk6pMuMtO1cDwXBePeYx9qYYwyFJWPFa75GjGibRBPSS
7Fp3MO9d6ZD3B6v1K5L6tgCTAHaYgBi2NBP6pYktfOIGP8759pb86CFSknziLtWPGPhggWuNOV48
iWPGK6ewhS8vP2dg2zfx1N1Gzx1QKRBNSuaVL36h2F161pZoyU8aNQ4HYY9E45NaYp1qBtdxjHOg
NVt3gkPMMX21rM3QwaA/q8Xk143RrzyrqFLzmJZ9fuh9cNI8rZ2X4mDJDxokKnm6KMzsEas1veAl
w7WV1t1lpdlG2UqLLfWJNDHCWgN9CjP2bhwwBrLMvAV5kV+dbp4FbbglP1/4U2EMnWuGd7DGCD8V
BwPdee7nH33FgXGWxCzl04OJo4bb6Oe9q1sziuDtJEwHyxynaDKObZKll6gpsq3VleOlLaJxpdXe
Pw9b8sNFX+d4qri98kjwvb7MDZwjnZyXpXiYiV6K9zUKO30lVvD+0gXi4Pfq5LzQoZ1oqkdV0TxY
SFH8szeL8klRFaGsjOPFjpI2QW6/KRx4o/1EyslDXcZweNUGZz1z/AYcDLkiWGioloWyMVzjRvGy
j6dHyPvDz5Sj40A6ahWvSe3o48eYb0pt0rpHrFdxGTmvAGmH7MNoqH3V4GF6CsPqkvDR5O7U1lmT
wC9VQDoL9kqVKn7Wku8/gA+99Cdrcq8mxW9/nv7+7/e+KUeksZWxPaj/7jFnnx9AYfpJduPEGkG8
Cqj5msJ2qRrSMpBzxMPtMjCOTtuJexTdzqfAQmJ7uhLv3xZmAMdvM7LMCzsx7IEnbAMFGKdmhAyB
jRVWEzxmCfDR08UsVUKa+AZnlbwqSu+oNjZOqX6sWrioV7yNrYRTlzpD/F4PlTSqAHOD/LHE0veq
9t0fnmFmV1OvrvT2Ug2kue61pRYEMPGOI+/j7rUDCMW4htVXTisL11INpHk+JmXkC8GW4leB8s0A
K7WPG5KPLuwyVV/O6gY5uBlmcT8oXZA/h7ZLmqTnBqF50ZnsvKc///3F1/xbbDNWmzj3dfM7r0Ed
BkaKnaHXwOOQ9KIbF48G70WrHY5F+xKInpWdN4hl+EZthEbD+d0+wn4AZH2RlYGWfLc1Q9W/9oao
vQuzFYFYiUMvdJQzT6U3Bz0cJC2hFkP+PLpTsg3DwL/1QwSgkzM4K0vjUhHzz98UYWk+wHjIokdW
4fTOEBio1t7ofRs8xDunu2phPDvzz98UEWpVbuk9yzsAJ5HjrckN4ui7ub5y/1mqgjTjhaXanZlG
6rEXwdhch4ZbB59VZ9KrHUY4zrgy7xfWL0ea9/ngQLqunRjHTUfcGpmCOS0n79AMS2xd4Iafbq2l
YqTZb4Qw5uNEF8dSExPWHdDRNNW9cCoHDwRgWjX5VVVnjs3KiF7qHWkxEJ3BS7etJc+ktVY2elAs
okjfMbs1Nej7T9CmHMBrh0LLBEIcTGAx1rro7Rp30tJqoztvSoOboG+jx6gOzazm+GRUynUPln6l
MReGhhzcK3PVtOw49I55lH5q49LfAyx8gPSfXJ/VW3KAT/QId505h9Zx0viSQwZGTfCoLnzfCJ86
0a6spvNB5e+BGlOO8oV1mpagQ7LHUe9wXh2Grq4xGcQSDCNe5LZHNQaCeY8fLWreSBlwY1lpwYXh
IYs+qFA42WQoPiM6AR4DQrz9YXexv6avXeohaXHwwkiYRqZbR1iMPLPWDbnhqmu714Hetc6ZlZBW
CNVyCw1fIv1opUydXZlicrir2nxcWaeXukf8vsKl09QleRxwf0rm8zKinAvHRMdQxf5l6sfdFgf7
bcImsVKfpUaT1giPTK3anfDvG9V2si9AA0Z7J67ZwQthOectDPLbeosJCte2eDoKFcrtDrYazgwY
B1h26u9Oz56FyC40t98bzmosYTpkHXB19rryEa0SD1sXfsiZBJ/pttHSG98zhfta1WSYbkRj4q2O
+tMJ97WSGi32rx7ZuKHius3l6e+0MOBlkamDEsJsMcB8bg2lOhpDzmM8rsOxeV6zynFjXy+BSCH/
OJZ1hWNP6ZDcuIkHH8jqeRWQDg1QZLGyDcvqmci3ddOOVrubynz41+lPXxh6csgYh4OizSLBVco3
arScYOFzDEZLsnBNx/LPe9IyZQxHX/VtrgW+eawnP7MPHl7pr32q4WdlQi1fuyssVUZaF/zSayAN
55QC5O7BB+4CPt82r5pSezjdXEujSVoZRIb7W234xrFsdPIH/MLDLMsKdG2lOxZOC5a0ErSejsMq
7NdnVa27a4RTmDNjlbdREVVuq6BLVs5YS/WQTgmY7gW8j2nUQylDcQn0trP20ZDh5Xu6oRbO83KE
vKx0a4p1u3kWPdZergF7Z+Mz3zFeVyZQfQEHRoC1lhFPKxNxqcR5MX9zLFUF+gjPrDHCAFaGWQhN
h6g2hkKqZdvQK8KDgv3tSvUW2k+OobOHeioCKuPYJ2BgcVqI9Rxct2+dFR8yTWnSc9GBVan6/qOV
5tWGJhuv8wGUa8f+vVLEUhXmSfSmvSx8nSyDdfYZVrR2Y6Wjcqc3un7eFioDN+I80vvAGLIDMTX1
Oi0EXt9JkF+k4Pd3jm3NC341XDTVaoRw4fXLlFU+lhKmKdZzBUebSmmu6ygag+e2HTTMIUqSPfwL
Ky1vRNeG9xhMxXdTE+5FQPbGTgH+31yYQvF3TqElG+yXIZU3IB7xfQ2TC6tX8S3tKxzhQVm65Z2l
dNYE3nxqIjxkotDehpqYDYt629avewiowf2QgzK4U7vIyL8WaCzwGw5gp9f4HwosY09Ps6VOlNYj
TOLKoBJh99yDtTn2JbavewXXALFynVxYj2T5SJ5hZRdlwjzGIlEfR+g1mzionTtQ7jGmXxiMn67H
UjnSehT+UgjXWYcLXvIp5BH8us3baaNPxCVxSfh4upSF/UEGf8RWiAsmJ++j4Lbf4e5R498M9hWH
bw18zsr9eKEuMgCkzRQyC60yIcVMSR/6xNKvYp6MNrWI2Vu1uF9Tai1VZ14J38xgNfRsPRlDcczr
ylQeVBsnposYqElxZeA615w3xmQgSN0QD/OmDpe5IhlhPNvtrqnXcosXBrCMAWnDcpjfmvVj3hot
rqJjU+3wuoDfdrrLlz5//vmbNhLC8REJdd2zN2G1NXqKX13gMbqaer3UB9KRQ1Rpg0aCRafPJx35
peVW/b7lbSf/PAFqqY/nVUOa521XFnnkO+6xwJ7nttL78EtiVPXKiF3YOg3p1GHBwo/TtIgfjZCr
Tj71l37NVcdvu2YLIg1jxXBNSrXUXtJEb31dtOBkuud8aKDIB+7HXuH2Hvj6l7NaSsZ/8H6C0Sdx
9UfDt62/hGP11sYdpmCNybBQARn8MYJFMqDcx4+xiaFxTXLypTcE9UUTTOPKmF0qQprXeLPlA6aE
4jjaeXo/TiboIBUEyKFqRP7X6WZaWKRkusNYoLmoQG0/ww58wFo3vauVMINOgJEfSd7KefuHPlfx
zfRT3U6YQ013G0Gf81brCKX4UqtVPl7lZRqOmw4usemt7CILoSkhDa50ADJqNl77KKoKd3jT6Dfk
Hr3mSf4RIRHWMzk45dFsr+0k+35WO8p53uVoj24RZsMjbkeiJi7epP3WqpO43tahNQ7YfAbKmphz
aWDIi5mjOUlRRNPRd1ov2Rl2gMZ8FL669S33PFEqXnG/d9lYtI6iqhMXWg/3GyK992NSJfsCKONK
Ny2NPWkx8yMx9iHKkKfcwqy1j0GoXBSRltyGCBXuJs1L19R0Sw0mLWyU1FRuQECyxs0Nn8zwOidK
tFcmZy3fcqkEacjhtBDlbInOsY7IK9lZduN+DitTU66mcMIw+vQoWyhF/B/Orq1JTpxZ/iIiQIAQ
r3QPPT2Xtcfr674Qu15bgAABAgT8+pP4Ow+z8qiJ4G2iJ0JCl5JKVVmZRlwFD9sqUgDRvrgh9CW0
S8NHMYPJBhpLIr3dheWiNGkqaAFl0wBuGM7NRogL3s4+nyG9VbnL3mpYrhmT8YdWEfi+OfH+Lhan
906gbqdFWo6eDMH4heLlkwrdDKodoNA7GA032X8EUFqAV7j+Y40A/18amjrDZ5QBcrHjUdpmbVuw
V+ebmOc8i1vmP2bB7FU6cUHO7D8RN573CMttS2/YvNZUiLzV64sblTI4816TP7TkBT2j8OZgptjk
DWHSnXPUd6hPanVDKAJmXUavfZHle+hK2zwZJo9yuDh325GDIimCJHbHOlmf5jXcUzWwHCnEMPQR
EOWpiEAc2pGgekT1LhjlmHcWiDmlTljvHPaWUZikGwRULgNTiP7IuS2/ui7ufgAp9x7klpU2aTZK
OWRgoG3nl8mp1KkmTX83qsJ9Vzjjzvfbethm79Vu7freaZqiGF94uaoTY01zEn3VP00s+3zoFDHp
Ndw8D7sAWnKfFMxhPItqpV+g9T60O1eH5Yb/Ve3xagQiLmTmQrz8BeJZ/RP1Iw3dJTnOzg+QVQUU
vj3ShRAlguMB0T8VNbz4Aq3kTh0DA4Jc7b9TSAKIEYA2dngZV5xnCeg+oi9CTWwnKfmrnTcyQ78i
668G2PVzg3qCzHkBLhgku0tQuepnACGI8Z4D0Br+VS8I0oG6LYRwDWTvI7AxIUkBXewQMpwenLeg
I/ouQxg+cJJoavPp7vbSWuBE4W8wRUfL0iWT/qCh4nKqwW58B1GsO8nj5y5GxZZg+QMrA3pq3fHP
KvP0zuVnse1f3/NqSqiIAraoZXipC2c4UYZSGdeHUGzHiJvM/h5Q0tKNCWSsG6h/dYtCWlu2Y/dC
APOEwhtkG6C/LlgTP6+gDS121vlNS6TMxB0AigMGFzp6V7kocE6oyEUUGUEmhvKbHVN587ZFF4ax
u3py+8JV3hX0+/9CC668IAhbrUmftwqCtygjRJVT2e/sDtuAtt9fL5KMIXk+KXLV85hDiC32zuA8
W9ISilE7Xbx5+mJAxk1Y16xSQg+boqMTIDJaDU18QQyHlentHW7rwLDtmpBugL+ADhBLfMwavK8h
i3soj4PPN67AjobQma6K/ErlIk/BJq4Ww3hvf/qbmxeNG/cfrTOIhTUZfSzClUO7MQNEf2NTrAGO
fRp6BF5v92ObIsPddQdZufDU86uiXu8+S7rQH2JB7dynQ+2b4AIwA6xljQAW1NTi56yry1Ocd4dS
daDJMTIEjigbFM2vwRWqoqs4LyBgqZK4H6K/b3/82+lPdGA83GsEj10Ig+bXoPUoqn9zD0V9XEH7
k14RVQF2qmEnkJH6gPwVH4MQAXAG33RyI//IWYkvMIxejSsp1z5eHiD1neMazE46LO+QoPoBna0j
OTD0YZp6SeYKV6qP2qdweuHFFM73DgQBnJ3UgWUvm4QRC4VgS+OHwyPpG4DMVB+A9PqE0F0XhIkD
1PQ43ZU6Xuvh2KaODLvHCbyiKDlaHoq+EQn1O3KKyCGPCLNlmD3t5l4HSoWPG9GgyBEDCSXZuxot
5mhWUi0Sqn2ayvDRn8iPiUGqV8jqz9u72da2YeojFU3cL314XRzqQrmWDic/hhbQ7dYti2wiBdzM
daZu5RxqvmGvH5aMxXdgF2yfSz3l3fXwbjXz/4tqfRHnJLxSVUtAbXIi7pvBhYbn7YFYpsnM/3uO
6DyI7C48CRtvgpJwMyTFWu4BkmzNGwZduz1HmTTyipV22/6TP6y1xAPB95y9LIKtB9Oc205A7S4L
HyGXwmQCBUmXnVD8qdjOmWTrYPv9lWsAYQoPT3rfua9LcFMsIySnpzL+99j0G7arxnJxKTR4efLr
pM2Cakx9cQi6Sxk1jLdTZGjBYTI+jq3+AzyR5dccFXNfjn26cWfXLjgzUdKJT0cGQZzHiCukoZpv
x1o3zFf7Geg5/Ti88tHh5wzR6lPl7gbWLGtqpvc1SiK6uibOvbt4CBhkKGj5G7G2PekrW/PGTQ2p
8dCjQ4+pWUUfp1DGRvm9dMWxHWlm70HI24HjoEDzvXSDu3kF8DvcstOHpt5M3oPtqRJZJ537pYGA
MZi5gwTliNGRdByFcOZ/zUnMCJwjF83LpJ7Uc7ByULxWiNrf/vatld/en2jdMFZ30WzqM3w7ij0R
bmK9DyLDTJRdmtfBj2N9GDZbsDlUQKeCxg3C7frrWkQQMGCN8xx38vPtLmwbyDBcEgvtdGs2ob5q
xdsfdGJAfcF0z7ebt82SYboyq6FmBUQjT1QBJy9b5SMYWN1TjD9u92B5vYWG+XY+kATwheljXXsX
XcD/kaEL/VH2vHJ4duWwB0W1dPRbThySciGruvB+q67bHEa2OapT84hqlPO+G2S5739Lii9SZEEU
dw88pk+aTOlIgT6N1ndlcNDTCrYRvrpnFp+C36md4yuUoKFUgndKzlHbrHR6e0kse8rMg4+r13Vq
EPoRFGmAZY0w6zJfd94OtmUwrFqW86QDOujHTrBU0Y+qpE9U0I9By577GaVox8ZgmPcS5gtFVZ5C
9g2ZXjpWKHA4+jAIDLteIi2HUDN1CWpdxgmYJBwBKW+xfD/28YZRL4GMechVeC+qsk8W0Db/BFX0
+OVY64ZNc6/ngOxEkFKHXGGidPDoQiF7Z95ty2uYM6pY+MqhTcxBdhDfk0V8ALcAsroyvEYK/HHI
Ie70ZDmazPz32E/uUjulfgzcFlnPgJ2FBoQpF0t3PTRRZgacLJPyI9UMl25on5YKjgVku/Y4YS1G
Zmpe1MJRxFm96Nqp+D0Zh+66OrvMWba5MZxp8HmuHm1z98qAAzm7sVfqImkU9M6f/DBo22M3tJn0
zso6lGXeYoKQfBYCyE0IM5THfBffsGBWoDAV2OrsPhB0ac8kY856T3yomH06tryGFYt6yQD6GsL7
onAmdgqc6CWEaNrRBTaMWLZuXFYkCO/5siJS3+akfq485V2Ofb1hxUsdhrynvH8gq6gTThBiCckx
bnrKfkEPX10x2VgVIGehkJTvqnVFDBxHRkL7gDy2gzu3O0tsuSvNbG8xdAh8kGm4uOEqTkEYPGaU
rllSMqStvTVbfh6aKzPlCx4bqaGEJR6oM4aJLop3i2gO7lMz2ZuNdQNgRzU/ooRP1ye3b2n8yZ9q
h+wJ/ViOCjO3y1jnCCghswJkjqhAZZN+AX/qXlGlrXXjQtYqk7odOL0HUWyeXTaZk8ucuZTe3Z58
y1lkarsUFbam4xf0nofw58C7VZ5oX3+O1t2SStsIDEMu6mZqV2/ENvKnr2Jc/fNUd9POHrVcaKYU
BNQrRz4VJf3lNi7ROEGvjQ6AU3ZV/08c5Gt0chZ39XdutV+y4W+8S8wEr44RZWSxR+9BtN7XEJ2L
ELtF3RT1ExLrvDnXeb++lG3LWLJwsNMMkPIM9B3ECkpx8Ru26Jeon4OfIFoAgTm+EthVEG8s3zoo
oYs/sgJ/cjhE/onEawcHaSHhnwXgovJOtGWc3UOevfxKCrCkfQB9Cv1HypU2aUBC5xsCJ8UfWdeA
AcwrQFeRAFA3jO/B/Ee+UT1E0wlyvgsojnPqo/Qvblz1PK253PTUApQ0JpQ2NKQJDxvCzx0dUP2V
4KLqUZFROci7wTidqNP3GEuQv1uGeIT6Hm/0GDUJnR38746Vc918DNaxiz+CQwMxHF13EfhQgpWp
EykJ77DB+lidkFRGnAc/ZFVSIG/+nkI5AAln4fofVjEN5fuqAg8jKClEOX7svMlnfwTCRzWSB8XJ
+d2ysqn9FjVOVJy52BKMpJkHkASyZv4HKtX1D90U3Zc8hzLWg66pFmeEB/oKIr1gaksmv8tr0LRM
4wjdihzp6GTMqPhURYPMTiNjObmr3NxjpygA6/5OwYPlTP0tb1vlZQNYQHSP5OV9BnrKBescBh7k
UaI0VFXnHLv8zQRuNoFKdYndCCwljpcwJ4IUBD0m90uR4PzvGycT0PTKIkrvMzcv3gN4+G82zOKh
DQ9x6lBm4tlkJ8beZYreo4CzPym4YvTM2vA6gKpzjwHScjCZMIogazRY+jS9Ryn3ewbF93NL9cFz
20RRSJRjRIGsxosIgSjSFJEjTf2dV7nl0P5Fifz6/g/8UZRzSO/FKD4C5s+DJApr9+xHPaDdty8G
2+wYF88yOBshU0Tvwd34pYA6exI6xyoNsbxbp68GIAJQZeDOBNLaodWXog6cZ7KU0bcw7twdS7PN
keGBAWw5zWwNoWqAArITaiYRD5dFdjcQ8MndnqItDPjGZWAiAtwpiHVfoIsggBCqA7wDJOwG9y+3
xyUnsVtnzWiag/Db/ed2j5ZFMcEBbAPgUfhf/7PqYFj+BqD107G2t1G+WhPEgWPQU/OwSCSoIc5Q
kluSXHd74XfLeph0RnIKIAaVcf7gai060Hyq/uuSQaMuhgL8jjdg68N4WHWk9SSwiBgCpbVIJJgL
f71vQW6/oxZoW4Ct51eT1K0diK2nnt0vCjFViqwOeefwyct3gMq29g3D4O4ImOgwx/eql9/dBSV3
YIDdg2LYGjc8scWRFChoFw//2JM6T4oO9Hxn0c/z8HJsDxmvKiAmC7+IoqD45Qaj8uoD+CP3CONs
n29YtJvRzQ9a2T1AoVVx6igo5E6lUM1Owte2e4xLjYR9gPoVFx8vM+cz2YLZco0/e0ej2pHJSMQH
ouLAy3EpbJEj6EG6kMMAs+XhoH9kMvOPoxtXoHnR4BsGcA+lgF0iCbo4sr6RybnPxhJ+lAeG96VV
z2OMqA68jD2Q7NvzH5l0RFnXyUw1nn6EGNFfgDZOp4XjTvBR7n6IBYNGJkc+Y8xtkbmIr8U2O67Q
LzqW2TvwD57L3FF3x2bJMGI6QrA0csv4WuO5gKK/aICo1C6Tx9tmEJnk8QigNQRg5fEyRiE/UY7W
I1QW3P502xoYBqzw5HemjLIrYnd+As4gqLg11DtXfjXu7CFbF4YZQ/28A5KYeUVS5EGnTyNFig3a
l2wkQZn2TjDtFfnYZsowaHeUHc9rbP+kmAukfGclnxokGXZiPJaB/MZF5FczIo6LfKAuwDVE1V3K
A3iRZbQrFGoZgUlHpFev7eI1YFcw4tI7vHLau5jQj7fX2tb49qZ+dZexGATo40bPl0EECCKUGcq6
ynU4BM+BzMx/Wwf9Bg3yuMJpOg6Od0YlfHWOnPzQ8yb69T5/9e1EIuSCN2tw5dwfL9Kn/H7KDylp
0MhE+IE2sM7iOfaLZKHhj0B41V3VNtP52LQbt3Ax1TFTUGO5jnAhnsH2R7tkUProvBsWzGbiMln8
+njifwG3dXdqaq2OGa8J8HPjdgGRbtwiLg7c71LVY7JEity13bikx+bHsFpVbu96X7Q4PdFF10IG
FeG6z7cbt9isCeyD/0xQFcPaKwkh4TWV3mfBlvGCMmpAUo91YfjRXBYEqmC8vXIEmc8IPsQo3C77
01zBJb3dxWZDvz88IhPgpznqb7ohaK/KQyns6Gb9ue6c7K8hBD/okNfOh9v9WE4IE8ZXk2hRsVu3
V9G173XWTEnp73qjtqXYfn9lwgJ1eBMnZXuVv4RPO7w5hKynBBI2e7Rqtu/ffn/VhR6qTkRzyR9k
WzbJuGW3Bj0degqgoP6/jUvPXyK4oPxBVE5zArvpPQKce46K7cvJfxun8Rj1ESGws2l03zEBgQaA
copjKczIBOy5wlv4IGBj4DyfcMqNfy59u8ffbvt2w4Br0C86vRywOyEI/SWIyfBzqiEIdD60KX+D
7BXlmhfCc3E2IG7jghfgNJDdyITl402cnqv8ikRqROuyQeAsq1CP3067Ksy25o07l8pfkhf+UiRu
4P3kQIV8mLya7nhvlnPB5HUPIo+Ckd6prhtaQ0iIZGPz8J49+x7799jsG1bLa46wStP113oONUAa
eKHmwul31vbtiEpk8vN0lQTJe62L5wIFQmk3gcwTJFSIFsS0PQErMJyB2wufJ7YLALUtiGHFKiod
XUAP7yoq+Z0A8XsXT2CXuD1ZtvUwrDjz11EPdYvNVG962+A/BYVbUywPdTz86Y944dzuxzYIw6UW
S0MdkIC01zFowECuSAaVhLFf5x1v6+0sS0QNi2ZhyaKKuMWzmqrwutE7yM59nwU5JCe482EqdutY
LSMxAX18YzxzdYezo1zLZwl1z0+rt89FbGveuJszh7ZDkfnVtSM+A5oSbDy9DnduS8uFZsL5dDa0
dSxRoyzn1b9qaDu+L+JQfSRE7jEk2L5/22ivLjSIL+qgLdzqypziHWoXu7StPJIe2kUmok866+jT
xquuywjCcYjhiYeJH0MtRSagb6noilCpHu+1i4BBN4YfgZzfc6ktx4ZJuVOHcVm4bjdd6OJ/KUoF
4ePgUXjjS+12V2dwkkpMO6ZgW2TTpEsfCcdqHO+XdSRfOoATq82xyL8NVeP8uL0Qtj4Mc846hRN2
6lFqt+gURHTDx6Fh76Nq9554uwNiVqAQhkex40ovFfPyqQjB5xZX8jOYbvdqSN/ep8R0UNkIJZUu
atBBW8RfGeBRX3pX74ESba0bVgASvxKEDmh9mQsJlUGco94a7jBS2OZm+/2ViQmhG8gatl5a8Fyd
i+3ZWnsbajlGFvT2+tq+f/v9VRfjmK9uVgsvpTGoIZgDl5r403I+1rpxo2X1kNX+pL0068vivVRl
/ADmwb3ysbevNGLWkdRuMKhMtSR13fCRMecbK6aXqSneNUu+EzmwrYCx/Vm/OhgBJylxmjGBDYA7
eJpeqpnInSl6WxyYEpOEEuJqGmqfeZgSQk46dr6B7zKl7XQPleUU0fFTGYYfQPP/MOSAY7cHHyRg
4fnvymfIqolWDl6qFziXKOQGGVdb/Hto4U3XNesCuH516KUj4mmnQjfh2Y8By77dumVVzAKTaSSi
CgGVyhNGoyCdWO08Tk0H3jGI2B/swzDsIm7BLjGWJK1K96OK+xKI/ubaEzw8bw9is7DfH87EpJnU
paOGuG5IGuQVVEc1gpoeqeqdu+FtN4mY3qtUdaGqYA5S7Y0nvgAtq6Y+Tyh5j4RFc5qXYOeMsg3D
NPEZNIZF07UXsQr3HtXufQIG/GjHOmwrbVxxrj9q5EE6GIf4hUBxSP7RVT347qsxV3thEtsYDCsf
2RzXNFvDNPPhbQAO3K9J49a7oX5b+4bPKnM2SRX4OAbXpblbMPeiQBL+0D4y3VTZ14vr5K6Xkn4E
Jp5E7/W6WzFtOWJDw0ldaEcyklftZQwQwJOIyHZAMp37oU5AE+gdW2XTWy0gHQUNSZBusjj/MBbx
cCJ5/c0J3T0WXssCmOUnigIV1GcqSKkKf4BT7ytRu6g42xQZl3TRlYigTjxMwdYG9lP6NPryCXaW
g5ng2Apvo3p1RzvFuM5V5XhpmIXAb/iwLhTiy7tjrRsGTB2AtpZ89lLmA8O/QMEvqYrwx+3GLceQ
KedZoGAc91sF56vg/ncsLzhuvJUCIAoWD0J0/dyT3SP7bdebmMyMGbRVNkVn+DKrSDM2/fnLJ0Px
Rjp69L0KAYnrq0N0pOBwNmy6ltNS+gU8g3po6V09oy5bz/EfkOLRO6Byy9yZZSh0hWxIDfG/Cwub
70DX3IGsBBzY1fcFCn9+Ee/cFBbbMMtQIJNNVUwCL1UB7tIMzncN3P/OGGyNb2N7tXXZ2vhxl3dB
GqgK+OZak+9RxefPt3eXrXXjjia501aOu/nHwL4kOgCupl6CPVFGW+uGYQPJRKQf5iSFOtB8xwOf
nspx/fPYp2+dvpoYjnx7F8QLSbuS/tBQBkjxPN97mm9f+IZrYVadyIkVoz/D+3LB63gP+FGJ/KbQ
H2KIDF5uf7/l1AuMi1nmUK6rhiVI1diR+BF5ngZUsKpr63VI5oJ6QXFqvTDo09v92YZkXNG0aUgO
ansPZPO5vKBWGUDCaRanNsez63YXtvU2LFqvMppUIwIc5GvxxCqwx0KPuTpmCWYRSltIFM7mI0kB
i0eYu0DBezaxPfJly/SYBSiUe0M7hQTTM6z0AVMFynzPD9KSgIj39vTYujBMeSmnYK5R25ouPVx6
UoDdeZwbflcFeu+5aOvCsOdoLUVXLcxLp3h5QW3xO1rpj9IPvt0egWWBzSIUXoxOh5gV3ouVWt8j
/s3fVXJu7o61blh0gEomF4LHJEWqTZwyaGEmIzuYyCAmBaEMQdrsZLilhVQTXgsQKJi3q/rYtxvW
DDmyvplk6eEtAgoJMGboE2QW9g5S27IathvIsXKU6vDS9GYn6eB/nQNXA+IqdvkTbV0YtitAP+oU
uSLb5vxLAWR/dhcIhjuo9j4dmiKzAqV2STOW1dJeZNmW4JRAmDnyd4E0lu83605ktkKYCuz/cF0Q
hgly9Y1DbjrZQmG3P9/iTJi1J10fhmMfVrhv+nZ8EXPoLwnR0OtOoiCofzBK2QM03fixw8IsRAFB
lRojDxsqQ7IBeJQquyugiYlaABwbt0dkm7Lt91c3qM48QgnDiNogU09hFP0IZi5Sse2s2z1slvvG
NWrWo4hBhCiwhwMgFthcLYA/DeflWME0MQkGBW2WYlaIvHULbjTu6xAxjOJdvAUCjn2/YdVLDS7G
YIJ7VINW5MopsCM1g8txu/XtUH5rdgyrHudsgHInvG1odok7FlP5mUKZI8nzwQOhu7tH/WtbBcO0
23UYoXJNvbTSYZyqSH/y6ii4uz0IS+Mmth95kazrvS2+V47/QNlyOs1g5T12ZJig/i11MZctZoj4
QMeBamk6hcUxMgtigvr5DKBUnSO0ioVAHcnoaij8Ojs3pcW2TFA/nyAQkxfbl6+qSEhUzn9Hi/av
Dm+XY/6QSYtYB0vkDAWeHZCujBNRde1dL/o9TkLLcWeC+t0lj9ylxLtTe6htydsH6Et1KfS2n0Qk
yWldjuWgiVlEIwYf+ip12V54iWA0CpX0VD23slmdf4/tUMOIA03qto9wM3RVhQInzou71t1Fqdv2
v2HExO1A0NUzeQk6+R28WCL16UHsKfmtJmHuvRXPAT/NhK9PxRbS2WKPh+bFLD8oBsEj3o443Orx
H+WVzXmeQnY+1rgR9tKgbVm7VvtpXZUVKmayb9Vc7LlDlr1pVh+gWm8pihDHMugfHuENiaRGtH+J
eZ3AcXmci3YHRG5ZXFNXmfJlmXsHjwIKHqOLIuV0H1H/72NTZFy/svXmxSdNewH9IOggGWrIHO1M
h2oPiCmoLOI6q4ZRwFVv5yAZlXROjdPthUwtV5epnJx1U7UxIGc/kQX+I1jr76pr3nte87k/JvgL
CUvDbDVoMUJIvWU/aVP8i6rZr8M4hMfudVMpWVDpMwJm0//dK6N0EUWDXPrBXWPct2BSLLiHsEqK
tFQOtAsEghAY+nB717w9855ZdcBisgSZg0+nDntPAE4AVS27r2SvkwFh09udvH17eWbdAdnEj2sC
yY8uiyKkPFp+B45ocQIlw7GSfc8sPsj6jG+KafLCyibKwGsY4ckR9Z1/cAjb/L1yboMsl9Ctl/HP
WqxLInqYrpgHxLgY3ztA3z6GPLP+oF5DpvOpbxFM4X+pkALAmb+jsvygiymdZ/dyezHePoQ8UxMZ
6YOZYsPKy+iUkL+sNGhkUc11rHH/v9Mk6rLxojp2UxYCO6jJ8rf2IOB9rHHy38Z1pQjvywjRpo3S
t2Xl2Z930fS2PWpcvHUUNj5qfNA4rfxvivbzmMiw9513IHgM2x1zezsi7sWGLRdgfu6RZmwvIHtK
XU+fAU25aD98Gh2azuP0x4x00aHZMisQgqr3QSno/P86S80ypIgq7hzKgXhm9YHUXOIdMMQ/Jfzo
hEVllaCicscXtSwG20zklbXRbKiCiW1Zinicn4pBQvvWDYD5A2fS7dmx9WDYMwevRN+0sAINHpFk
8ZBsD3zNniu3oy+3u7DYs1mGELgN1CJXnHrgQEOl+1Q1Zw6iwW+jh3rZgGWob6+abE+dymLWZl0C
5Spreb69Xn30VtMuPPUj31ls22wZZu1CoNJfKo/97IouS8TGl7z4HqTenKP2Z1IPC8THoblSQxZq
nKDtgxL10xhXIgkDFMLdXhDbKAwT17mu6lmXsAiQwtJnobjvJGL2Qu+pXRRUbG93E2OT/v4O95hh
45zXIh9BD3jJFsbOOQP8WE6tSiUJ1YcREHMSddPDOIL0tq54t+MlWAb3W/ECpFP/l3qhLdCLGWTQ
7zlpunO5ILt3e2CWLWYiw7gfAy+ECNhlQSXk1fVm/5LrPW0P2/cbJt/h0oCIBG8vBahxTlkcyw9N
xKA7XuRy51SxGKRZsYDXVETWMcPbqgkfpB6/wkvQ5+12BQaqP0PsmB+cqW2Qr86vLNTSB28EQvPt
Vv1FUeknV7JHzG65REzyYdDWjHWo+ubCY++ndJa/IeXzcfS6a0+DRyhmvuvXKb295LZVMQw/46wK
XBR5XLIJUFII4rgPk5i7P52jsBvvN9DYgJLLaBqaC7hAwvyMlLQ/3K1DBC6PY2MwzN6d+v93cbnn
V5du0iT15umPCaJrH273YNtYhsWzQDSzD+FvlPjpF+bzL3UvPtCMpkxln6esvDvUjQkQU+sK46Ox
vIhlWB64Dh4UBX5VtwjV5K5e0twXxbGFN/FiEKMUq0Q16YVHwWNNIOjbcvk5amEwtwdjOUxMyBjI
zSEZTiYX4TLvAtaV776bH3QUzVIHxJkakUvdXMZO8ne8UsGnFuWG2c6Gsn26Yd0yy0FjHbZuSiAL
Tb8XXFbrE1dDFV1uz43F6kysGFt6rtoJC905eIfRnL0vIBxzzhFj3BnC5ua8cUdRw66BAOBVE8GV
3mAMtKiAlnUvgVd9B1/P19uDsHVB/nsGbnxdeq5xShV99YFk7qWW452sgg/bRjrWhWHZQTwxsa6R
m0q50SEOokoy7NmvK1+yM9hCqh1KFduCG/Zd9GvQBag/wYHLw3tH1s0JaiZ7zAuW1TbxYhR82QBE
I+UADBqkgCfc12M4z/c53eU7sQzARI11mQ+BGUACLguSAhmBaEQpK37sqDDBYiTvmoqDyesiVCv/
WUALk45MZxdfcnE+tNAmXAxUr9CuzcLmEmx1SyuK3hS776fgIQ8OxijMAgfatyRaETy4FAMIoCDx
GZ74lK1f/UHlH2+PwrYK2++vvAK8k3K/IRiBmFqeurLL3pXg/tqZI1vrhklLD2QFZCrg3dbyW8bz
DsTRe5WxtrYNW66h717jIY+2KTIPpQ/Mcyv7vam3tW6acZ+NQ4yk56UOR6WvS6c8iD7VETQDj028
Yb8QY5qHicbOT+q1IEPsmg7OfjkXe28vy/1vAsOC0IOzN9PmgqLYO9mDs+xXjMvdYlw0ymgiunXn
KLKcqiY4bFlUHoc14lxr/lQV5Zn5oFAB//VfTRF9OTRbJkcxccjUuLkDex4KZCkJB8mW01G5Bxa3
DWH7/ZUZdK2iqpwigJ8JKjUwX+VnmavPRC0nFwwrOzecxUk2RXuhGQYVsSlvLqzNxVmrvEJM3Hms
o6o/ET4u51FE7ynl/96eNNugtr39alB8LNYQ+tb1JewKqMa1GTSofX2HcA5giNhuO56BrRvDyAWA
rVEG+eSLDrJTlus/IWb1CKT0Bcy9OxUWti4MWx/F2M3cayTqpdh80eN8EmPonqseVcagVNyT6rJ1
Yxi9wrmqIoGNzEeg4XiE5zLpnvGEfefsxvxtfRh2v2iI/jg+cdOA8b86n5ygUwhEDeSVIyU+3l74
bYHf8KRMGNmCcIsr506CjJF/yRQgCd5Q7SlW2RrfNverXYUCVAC7iYKDE0MMb+FQ32qL3XiIrfXt
OHvVeh2tpGcM9xHoer+yGUGdJj7I7OmZ4r21R8KhHhFPpQTSLJQhlCOL3YITy4lrIseg0Jmvq7+F
+0P9svRyOm/v+e0pH6vMO++DcS3OmUllvE7rnKNAnaQrJ1/k4Hzr5oknGmnmnXPKtgiGRQcgx8iD
AfuHZMM/RPn81JfeXh2F7esNW84ABWRS11sMuJ3OZFDNV5RMF2mcHfWNfcOOdami2akogF4ir8H/
WzklTbp+LFl6zMAMIxatH0frgsuV1xvPkLtEYDTsXTc/lnz0TCCZm0UOIpo+chZ4LaZ0BtxEAs2f
Sjzew0r9c3sYlqUwAWVUziwo2xjAFj7+UB2qcpiaXsLRz07HOjCseUsSChoOGAaq8BMK+lYBR+dc
eQcxfUBz/fe8kAEZheBDfaH94JxcN6i+MaT8kyLkwR57icUcyDZ9r86kxgkyrms8tWY+QxCpj9e2
SKq41McARp6JIYP4cRbluvQBcwHRQgFOumSO6DHVFs/EkLn15HLmDZzj1T4XZ9AbLyhcwrv09hrb
ZsewZ6fJqWZD7eXgDw6+eEDNnojjxTs7yNa6YcoSmmy+6j03T6K47pOc9hI6RSAoPvbxhiEvqhwI
V9vMe2XfwYOpp/t1qnc9CsudYELHgqYtfDKtTqpnpHXgwGy1motbprNXn8IlOnYemSAyrSev6SGn
9XMcYGeB5mBOFnBhDk2SiSJzxDxSz4+qCzCU5yarU+GvOxkCy/KaGLJR1r7r9Wgal0FCRHOZd8PE
tqYNqyXNmtUNwy3JB+89XTZxOhUffPyb0DG2VFEWVYBJqlFeekHu56l2k8ypz2G5C+GwHM8mbCzo
pk7oIFxTuqB+QfcwWcqBj/UV9OtvL62tC8N4WQZJN1+rNc2jqfsIGjH9icf552hqjimnuGZO1kV2
XIRQdAdKpKfl31sUuo7mPS2wN78fWq3b4r86mgPVxJq04/DUVHnxKery5gSZBxzPADK3R4wLfRje
UEyF5y0h6R+HQM7Ov5LERf43eDm6f2+vwZtnBNo31mDy3XLuc2d5zIYR2V4HZYjqPQ1Yjkd6G0Pb
/U5SB5wyZT152GC3O33TOtCpca4OzVhNdRPWTzmY6bhKloVM6ikvwAH/5+0eLEtj1r51ji5BJVax
D2KBGoPiTnwfdKF/cqQ4RGjImBnjgLoDxDwcFn/osnV6cMMof5AIvia5N+3Bcy2jMGMbHEKwHNx3
0Yf/4+zKluTEge0XESFACPEKVb13291tt8vzohhvLEIIEPvX34PvvREeuSkiKuZhPJ4IVFoylco8
eU6OnUjkKuTISh0kxb6k48ZW2LkNpiYqFxbIh4Gy/mMxAcGQOP2oLrJxrJIVIoFfyZhi4uGLKNGT
ky6CJIROLEaL0d4qvZvYwBDr6v1hhrgv59THot+H2kSv3dBH+XeieUuunK5z0l90EtnyfWkDnT5q
POj2QG5bu7Mu6R/jjv7QNv1AvDsgWMK7efS85zqas9uuGp2d5NaGddptcgqaKGRCKfDODf0pmdGW
UjYemCHHfk58sM3IYNijqtg6CJYjkGSBvA7O2rNHO+enLtvxszfAl11kj9SyeDbJYSjw/n1owT5T
vBZSVeCeUYIYUMN0GVSVzo/zOyz4K/uAw2DFVLIIld80i7zv0IJf/Rx6OfL7FN5MXIkOocPHwBkz
AE6rpXa9LHbBBTW8VQJp8w+BqFDYiOXImuIjR6qP3U4FpMN+NXOR1jQp6lL3j0WL3nsUU0oGYMwl
gQhEpq0fTbNe5k1Ji3vpFOVyDZHx7JMRUXMRsx/ndkrGzDWpuw4QSUIHT9xKk3ddnGoS7g2wYQp2
cx9hAJkrNMi/9Gi1mz7NpIHKdyqqiR8LqYO385u7cURtmakG6iWyhBt/zvEkfZjdqH2uSuBILvu6
5akYX7yGL3X6wIusVV96MOyTa+Ll7UWkTtgFy08Rtw+Lph29F1WVfnFMWRkB4paaPSLW33H9O2ff
Ts1A76kAOKgI76FBONDnLusJW47SQBPpwPxgcZORTuOUJQ2Y7+4phHgGSKYQ0lU4DL4TTnEF8UVw
G4BUhv2bV7NfpUkdCPigt0bSNho/1ToUTh67JcgQJAgWFAk/AlkD5ogdj7dxkuw3CwBPQd1M7njX
jfnkZ0nFZBGhqwBvC4RYXe4Fl+C3ob1uZRJJ5BhuaD3fc5YzcwxJVfkHEbb9zttxYyJ2O+Rsyn5Q
oUhflYycR8qj/CkFk+2ppNkeL+XG7eBbLruefFBHpml2P4TKJFJkKbCa03gH5MVwjKa+TUYEVhfO
x/LgdJnxz5C7d5QSOMZucZEn0HK6U5SIiyq/MBHLEYLcl4AJzpGvSNRIEwNTU4axCfxshGTHsguA
2XAkdoJrmr2sK2jl3Lnwty5EJ1XfH8G/Kfa6VVef8Y4l2rktTYqS96Jw7oA5XWBC7k8OhMFdG4ks
Bsd2tHfbbU1kPRl/hCCMDHUbQETjPkU5OyiSbNYOhdwFOhsfPC9fohtJ8oggP6uBJQNBZw3Ky9jt
NXpnD452irBNsqEWAKxOkTfxpNYum+UhMLT19zTJNxbDfsGjVUv0fuXWrz3yYqg4eN6N4rxLCAdm
vI7AWHzegW9YnP2c72QlnaUVw13k8ZpdFRkaVE/VSIvxSKHtvcentjGMnfRjAYSX0rwrX4WCDtJB
8SG8IaUGT18h2+z6/Fx+v1DfO0Hr6H/sLKid0PPnoNEmzGoZ8bgMUVR9MUxHENIa04Dl33SX5vNV
qDPVFEeCXCqLXeoZncbIqC6QvVoJEK8WkB8N6SH1XDMeMke6XMWuk4vlODUz5AgeFB4XUxcTko/1
x6UGMUMJiZbMFOKuED2rfqGAJ/hhKFuH/AshLW8ZjjOnyLxdpTmv1VWDztD0c0l75X4uu4aX4toJ
x6Z6nigozMsEFKFBc8XlYALvukPtYPyhJwoNxCeXj6p6xvPJG9ojQ6dp/jNfCHG9Qy26Vp2o42cd
O061ybJvhedn5Dn3nab44YdeVNxWjqGqiENdN97HcehCB1X42fX0Q+GmQGrxro2GOqEKtJtPdVZF
zRcB9k0/CSJIhqIDvtE0u6nyyA1aMMrowLtDrkBET0vEazonY+/3gHT6qFYOwb02eVP/I71AcIho
Upd+CScfKQyUUufWvS2wAAjYSop75EvmpKK7I6QoBDlETkHn+07XlD+xdvbFVdeQznwxkhe6ObZF
3+k+mcQ0DgfjS8fDBpM8NU0STisZvJuWzvIoFRpq2EGpoe6e8Z7Nqwm1hdSDNhmUnxnQ5qQqqj3y
jA3HYvc+6jpnulRj/dJUKColY6XwFEBu2Pl2/nz/1l9453zbOSxhjAl0qNQLIEvhAAUFWRrp/aOZ
TNPyUHFSjQjPRwKZizYWaQ/xsxxE3qUXR9I08nqBdBziglnyqfjVD4Lzu66WXH8coYHtHgycrxvX
qVv4j3jY9tkVSOqpONXQ9H6mouyX+3D24TihqOt7B54Hw/Sah3PqfSZge54eQdJjSoi+eLIOkD2i
PiGHvKl6NSU6ABP3P3NP2v6tp0PfHMY2ZN1d6qDLsr3ul6hr3+g6oVeqAFw6gZ+KqgSFAu6VCUeI
5be3iKBYce9HbZnS46znEYw5JlOzC4ncdqiWwwgn3qVHw5zVhszcdXUsIpaq66ZaoHoTg2K2gyYe
nPh4ZfxiIXcgloV6FnC1Tfs5NVqn4Dmpl8l/AdCMpNe1LJYKcNIKagOHlJNAH/FyhVhVnIKga76j
YR351a3gCm3ZMTHDqNHSWeeuuG155zpPXtl6HjlSxTpljhkyB7VzD2Zm9FFQPpugjg0rQvkyDmNV
/kQsWkUf5aAY/z42MwkhKYUEdNQnjNDGOHEqfaYTU4s1NZ0DUFN/DhFRuDMg4jKUwRFq40qZGxqa
ukiCGlCtYw+ist7EyxhoyR+GbpC6/uiCwQ8QE1x64R713e8053vn04qtvHRm6OsbgzuTCx18GAMy
sjZhygcsUAqnrURsoj7nCzyvwg+MeVXP3g3U30ZexkHQTPVxzt3KOQVZ59DrUKJFbXjZsZ6N8GK1
2j8uh/UwLkWXkbtuxYHdFdE4sxNOf6Zu+2VwCx4XM6EsT8Zuxqs7rpBqzcujX4F29eP5n7DhIOy6
jmt8UFk5ktyzWjSJ4egawWHTpNm5zLe+b62/kzFJIjEu9wGMO0yE5wAKOLvioroUntxWOJv71KO5
ls4z7dk4Xs3V3CksoVHVzfkFerfpAe8LK3HrFU4WePCdL3mBqIeEPEqkF0E4BNxoIA00iaBoGXVb
90OUA2t/2aDWrKaSQdHLL7OHLBrMk+c1qkVvntOnIUw0Dyi/cRyPivzQjrVB6shjC5rfoOsYgbTo
smSG3VMdOb32wLdYPCiUCrqHQgEkfywKSF4cz09y49lj91WDvRhkiHDz90XLZ/az7Nwg/4q2AoHu
WHQJFjPc+RA2CDXdqq7+PT/oxnkk1nMR+n5jmqJn7H5pJw7p175yIJ5KhNhpp9z6vhXJm3Iy48Jc
84rXAT/0UEpgieOyca8Y/vtt845Ds1utccVApzTL2bPuTEmCxz4LOzc8sMCbU32cEUoF2Q2JqHF8
4DxrzUH1Os3hC1FQAg5i6QcN/orlWnX5de/W0p8PaCw1gwSHDUgXrpE/GcJv5RBAiyoWuObADlNU
LTlNuB4zKJMGWeoHV7iphPJiCAB1JuGRE419vNAp4njAhsa9pZVX5MeMTgW506Qs3adyNku4pzT5
7uGB0VlxNRsyjxCnrk7cl8K/Zk0VtFfoFOvMYeq96MHpG+4cCBjid/zA73P/18JjxHXH/3DWkJAX
SpWDPpnMW2KSheyLAwxkGYeCzkefo+sGDQs3De2KawVJ2QfRmYtS1BjbckKZGPlM0qw+hSZdrkuI
bF5VEs3Ay0UVcgxguemmDCZ3Up4+QQAWsYsO/E+kRjn+kqQDPm/5s2AJIKot0+rUUlY/6aEqv2qR
fmjaqNjJ+r37OMUIVsbBq4JuDvxevbEQ0EvPLV9ARTMfZQeB30miH/i8+1jdxDuHwO49VdnMl6zO
mhNbAok6ER7cIEwpjqNjTn0OWk6jRAJylx21lY1Tbtc9UbyVUDk39RtXEjZeTmn8mxyIDGF6s9TR
TdVfxqERcrs11WvG3gkDrd7w/HGuvGnW3xfAJfnOyr3rGPH5deP+MB/gO3qdt1Sf/CBEGjOb12Sa
vEhnE1+33IGsF+VGkOg4idGHGvKckYg9L84ASCEe9u6eHW5NwvIBwiGSVrz33tDtmB9ygGMfhuYy
ZCEmYVk5DUA2LXVfvY2FSA8jpuLcQwlPqUtudHzfMnIoMMu0lFydRh79aFyInpeufDlvGBv2Z0tk
eVPbeHiiuG+9WzZ3s89N/4LTm/l3grrcvKHbMdox9a1NsEwdhLQmgKQVeetDOd0T6ag2qcXQ7SG1
NqZiN5yikA5lSpcUb8AaBGs9XcIccn+ov06lJ8zzpDV0zs8v28Zc7M5TdOSD2QTUTXCMQnyQpare
gCrdy13/juLfcVe2IkE/SkjKgCHrQUmv+6CcGUrbbuFE/gfE5Zz+6is2Bcv1pMzcf+nHFNWFG8+j
5hvDCjhR0ndqLn8JEU5LnvAmkvQznn64aVkBuc0jgtBRP7NyiMBt2DeD6F3sB3Amr2rqx/oTOql9
OsT54tftnTdB7XvnPtlaNsuZcOBv6QwBisfGH72jqd30zQWL9g5QfOvrljPJpSlmJMDcN+Iz/7o3
TclOZaEW93R+0999UoTcbnMdw1kOOtXRAxhxa9RyQIY8RtkHXpElbrQcDhJyrz6D7jdRX88PuTUl
y7WYnE7Ziv846ahpPkBrI3ich/EigjlMyHIsqTDSpyLw3mbuF/SJMTGmN2RoXD9p56rZ2ZZ1+d87
zFYQsTijieYqDd/qIHKuUnckUHqdhtu0KPdKe1tDWK4F2nW8LhmrHwfWzFdDlf2ELJOKjWqbnTBy
40a3W11JtIogqpm9zQGkRvnSk5PhIr3y6NjfisCp77rwMnIpiFGuUcwfd26QkZlqgiDZncYuuwmq
KmSvBahzp+NFx8rudSXgTZeQz64febOiK6Xqsk/oItwteG9Yit3v6lalGXXYwz0K1iWrvk1OwuEI
kc3uxss17pn6vp6Rw1k6r7y+bE6W9fdcIWc4he5bU92De/PLXE3fzn9543TZOLPAV/MCkRJ9akBt
/5U7fErWrrl4aUb/x/khNuzchpmZskC6skIc5BGXF79A38T656Yzu+XQrQEsUxdVjXI6Sb23xp89
cfCUwc3gqKzYiXi3vm8ZeY4a99BNVX1CLD94B6QCA/Xq+ILuyVVsDWCZOBNSAEY7LP8bPcwZtOrH
EnCv8+u/scV/tbwWYxWqOkAcqscxO0whnh8RckXtMcP1ujPI1lPU7nqVje8zDy1Tj7NCCwr0zBVS
srgIpQ9Z2N8MdVS0U2wmpZ9n1/0ClZq9DvQNi7R7YhcGdEgHLqfT2Ljyk6gi9ZiT+g63y8dqakU8
iiBKZqcfTDyCmnBnxhubZrfJjlIJ2vSavelOjeyIrgZXHtup5Ts2vxHy2T2yfRF5IRvz8K1p/S/p
SH7pCJTWqtIPYSDSHde/dTbWyf3hjcXKBNJBgvs04h2XpC6LEq+L6rs6pXvzeF/iBwLB1j2fEmIm
mTXzmyQGRQXFDiCvHRO9HgCZh6hKeN7Pkfh3fu68QSiUJ5UwF8l3YnDLN+RUVyTtDDIk6HoLktwv
XeeYNeOwd/i2joHlHGjbLtFIIzhQ1PWiGIe/gIsgytvBkmwaluUcoJVt2mLE6fZRFjqUytGxApHc
MXKC+ynsl3ggen4dXfEVUeEdnlgXASagvbya2x9nwxubYQCkqzrNs6M+EA2K7LjuORQGQB6SXRg2
2zhUPP3cPir8+tRL4yQNa9LbIqqnS1KfmMMa8vwxBxSnVE1TYx6BdqRo9VekbuIK+nc79rNGLe/E
fzYEtWFpHcqqN49a1hQ8rvXH1CXi0BfVVw2VgKsRjaqHut970W4cNhuOSsBYKjpIG56iqqk+tDyr
vxdNxY/nL4qtyVjOgA5oFSa9Zx5NPl5Rmmc3o9efVOl9QXXyfobO9AH5151LdcPz2PDTlbJcaIpb
aeaafOgNiJtQ8Cf3yOxfxGCNzbdsv5hQX8bVoE8e+EbLeCH9bZaJ5df51draC8vwO2Tw0qWo9Yk4
OU9ML5wb3wVS4/zXN7y/jTVFxkXLEURZj78lxLw2+9EU+i71ulO0sg2cH2RjD2zs5iwNip3Z0Dz2
VaBRaUb3hVe04Y0jL9NZA4XUetb+MMBZsKgC9aE+5bXpr/oSIn6rqzr/+ze24C/Q5tC0knaeeur9
/AddubcayOye//aGMdgttXjMNyAiCecHE0Kih7XM3KBX7rtOwbDol6C+j6rJuxnW0OKyAddN+mOl
PMoxUj0jGTnyl2WQDfREwD7K5yhL6on9r0pnsOy9vrfmZxl7H2RTBn4ofWJe/mPWJtYcBJj4PB5P
d2u/D2pRP87PbON9acMVlQ6yJoxc9bRGZSKqDuAjeoG/vOsz70uBf58fZiMMtCGLLpRNVejDOdLC
hUrkLBGOaRo7Ef/a1NCNHL2IX3m1AiMB32O52zqBlhPQK1ZGdF37+Ntd9sAiXAV8r/lta92sm58B
oFR7ZWUeuc6jOJ8ggDib8Eqk0NVwu+pQIB1zfuk2DoMNWkz9zG0UMhkPc+t0aMgdnxuT/SC6/C6m
7rXCySjpnmTe1ljr3/9xzpsOGJQ8gEcoFv0QAJmUtIq/UeahM774MC5dGoOW7J/zE9tYQlv4gfhI
hTezMI+qFj0YANlPE6CJlvRNc9NFBGUrtMqfH2rjKNjYvb5vpzlXCp6OoKmNhmq+q4ddUaOtVbO8
g5BDaIIOO9TQPsBZgCj3mnpYDVYLaDORmr6sZ/uyuVjOIZ957U4pwprfF0PTVwfQaojDZR+33gO6
6CrAAxf1NEtPXJtIDVBNQHnn/Nc3Lk7PuvRDtAIHFMoMpzkPm6PL0ibpSN/CnXVGxaoY3bfLBrJN
n7ZOOkajeSQG+AsGq///Wzonxcv5MTYuaLt5Q6cRByJtXapqRpezRJMOmHWquPa6fGc3NoawQfHC
FWPbDU77qHTNygRU0WvOf0jfmjld9t4w69a+EybbgPi5bcD5upD2UZSD14ONKavUnRoXF++8yaBr
/rNnlhVnxXJnFFOcmpQW30mTku7NKYECEgeCvob2qDSEE5JCTMjqX7TENoKYQSNszuionsa5q49N
Tn+mflUfa/zh/AAbfsGGDod+g5KNE1Ung4fokAxdm/+spmD8fP7zG+f9LzQlqZCDLt3q5GQ+AXBP
fO8zQj4NC17XIGzudx5SG/7nL0wlkWbsClBaED6cJuRvk2iZZJ7Imon6aq3ZlUDymqTM6uWi/tTw
L5jT0uTYcqj0nkC0YO74LMQSIyRr9nIDW09r1/IVMpzDCjgzhPBR9b1q5lNWsHtiKu+xH0eAm9a3
djgHL4HrTjdhjuTI+T3bOhKW65BR2ThoOlFP6ASrIVWGADNlfMfYtj5uRQ0jK9OorP3qhHohNNyo
4E4c+Dkyfxf9eBsiFTR12oH7sjqBYzk45OB+vIEs4x6710YQZ2OhWodKUnVedUorAJedekmRMuQ/
1ntuTRMBmJv8DhE0mFIvu7htRQqox3lR67fVSQLDlHjjoh7LsGx27qOtCa12+59wxwuKRaXRAw+j
H0BH/eqndP4O5sT8QKulvC7Ao38FFFL6mMFR7Fjrxhkgq7P/Y1DQ0gYT6Zg8DcD//aPDFj15Ogv8
m/NHYOPOsPUpTMRHOi5V9jRm5ac1WtS9KR+c1At2nPLW77dCBF62FR9EjjNmXPPoO6X7DdgWvbMl
Wz/fMnuP9HiCOn32hJrqZzQw1uC3L7pb3wT8dNkCWQYejqwD5bhWJ8d3/fxLQ4Hw+zYTk04PojeC
frxsGMvUZyiLV4tp8bAa0NEEIFgL1rBABwe3kvWv82O8vxWhrVmBNjOHZ6SXp8UX8m7kQGxDm1Xv
Ne9ufX69b/44qapTKQ/DCveKJDS6nWqAiT8zroPgcNnvtzOAjlGlG3JsNkCGR+XmAu1r7NP5j79v
3GFkGbepAqFRYWiA5AaNei4eR5ZGVxSZ2msk7z92Pvjv1v9VNRdm7EMbZNjIfIx0HqpTgTaaOIcG
bAwsC9LBrNwLod+3j/AvVGEwQ9wMND0nY8Dmhz629idSy0HC2rG78FRZBh5qihsKkd9paMcg/czJ
QJo8UWWQhs/nt2ZrEpaRG3CgTR0vypNYH0xe3z4ialGPdN59NK+b/HdQiwTGf4+uVgVp6s6VJ+Ss
zSFftBYJK03xjYeZOZFmIXtiJVtGYtm59KdId9OkTkDA+snoLtj5tObs60VLZQMI0QIVenxg5YlM
DU/BdlQMcR2WTgJOU/Xz/BgbU7BRgyFLe5BEzuqUTukL4KjLtQ/L37kuNnbChgnmDeSFMqcrT7Jj
L1JCjGZtsL6tcDPVoa93vO3WFCxj1w3YglJorpymYvghqYjDqbrssNpQwRrRYFqOUXGa2NxfAdar
b4mYgehFXHBRzIls+H9Pa5Vr1pkwg98AOcGAa8KwIYF4257W9Ya92UBBInUpFxqWwFIG5ghWGf9r
vYAhfarBEX3ZGbJMmkqVqRyw7RNR0+dWDkHS45l4ff7jG2VKPDf+u0D5UrSAlKeoFMJhcwa2Q4Cb
424Be9bElHdc1jcCpYehn0zSBThfUIu97BUe2jIWC61810WZ9DT4QXfIXBHmVxDtC6sYeCx12frZ
IELwvvO66oQ8SbRQvsqM5SQBd7sgV+eXcL2z33GINnAQDbJ94LaVPrnG+W7Qn5kAFHdaM1Pr+1Av
a1e/X18Grw1tHKHHXF4VGSlPI7SeD8vYjyzWs9PGQHbXO55xw+RtEQvjAvUWoO3y5PlIjMae15Vf
wrrW8+H8im0YTbj+/R/Rjya0D9Gotj492g4Jf93WN5oH7g2jYtx75m4NYln+HI6VWRTNnkgPDjXh
EXEtCAQzQwrd9cvmYV3nmpOlWTvATt4QIfUehA9dR+drF5QXx/MjbO2EZftFXjCI5/a4ApGJuK7w
KDe52cMKbn3cMv2UOZR2PXIoeV99RbvZ+CGSbfR22S+3Lm8NRpfI9ys4Rqe4cYJQH4Im7HeWZWNv
/4LuyVAVwsdDY+WwDyX4e4paHovUKXZO6EaEa8P1FO/RXE3RJcEndkvz6TCuiSU9iTfRNbdz0N+k
bXUHtzzH55drvU3fcSI2fA+s5EWEjCpu2Yr/HJdWxnVN0GMuFLowg3bHFW6kfkIbxSdcKaVTjbA8
hAz9BEAl1yD3zoFhemtS/bBIxA6ogQDS2z6EkNu8zFLYupF/Wjz2yzUY5GS6ZkjGwiVvJVq5eTJQ
d9ir675f9QhtUJ+qWQfOH1+dDLB2v83RLwdz5/ocPPUZ/dgUU3Fzfru2DqBl+akz++Dw9/MnE61k
aNOq8RPV7FshwWW+cyQ2N8syfsiw/J99rk0CYVe8TGuVSCxO+ehERv0bOCEQi3pw4qzJyBuYqOVO
TXHDM9hscgH6o90B+dVTiFZkgroRZ+0Bj8g9Rcit71vOgXROAAN2cCUXub5d2JB+pYEf/Ht+czaM
10b+GSddIB2HZNpaH2/qLE6h/Nu14wwUd/69MN/nXP4om5zdnh9vYzY2BhCcBsBDOIhXFLrpw7iW
aOC9YqN2pp2TsDWA9ZjXANrRiMDdgX5helDziLJu1nRhfbhsAqtT+sM6fT2gNAmWhVMNAq7rIM2b
m9Ard5JyG1ZpA/rYMOmALTWKOeK3Co8x7hFgF//Bp2Bnj9GOnkNHZReRuRGNBesa/jGXqPbQtS2m
Ctnz8oe3Ij3zeRHXA0yIzF+GImqSmkBq6PzKbU3O8gMgaWKVMbN8SlFudXoA+2ZP/qMqtDzqK28c
XVc8TnjIkjpBzcztLmIYDkObl0obE5W9HqNbkU3jCwcq/sFtum/nJ7Vx3Gzgwixzxx0jP7pV7sSe
pfT8X9OAUsD5r7+7QRycCP/dIK/vayS+Cu8ZbS/gnoBWWjsBBAUAIahQOcTT8juGTiLq3ToGhGT3
Lnieqj1+4HevWQxunQ5wvFYcOALzyiBEDr1E5D/nUKUomII7sfb6audcvLuEGMc6F6Cn7SBOyttX
aSbQO2Q12mBxNHdAZFuzsC4GnoJ8oHBy9gQcHhqiWvZJdEDeyzYvUSOt3s5v1NYoVngo+nwq8paw
p8afdAK9uTSW0Ak4ki64BXHfXpbn/fPwV6Z1rJlv6sU0r6u2UnpAv2jY3HOvIahbG5f47Qm1kVkd
G5PXfIqXIERj8fkZvr9L4V+awX4wjumUta+eW0W/mEFz9qEqQfySXPZ9y28bTCIbCo8/p2XIb9FP
KD4sLchyLvv6um9/eLoxBNlHbqrmFUwr6S3UR5rrkk1m54y9G+GgSGOZKarjIzgHefZCnMD/4OUr
bVjuoPRVRbz4fn4GW2NY1sircnA6kxcvrNfdP3O00CVmgTv/6ghN+c7luTWIZYoe2u1Q7tTT8wh5
mfCQ9+0ir9pCp/WhzKN6D7W0dZYsm2T1Quqwn7IXr6LBk6jlTGIfVDefzi/V78L2Xw8E7Idljbyf
VJR5efpBAPXvr08Rdya3jdd0PtRfprKoH5qCmU96rsWUoxVam+kQqr4qJ5AqFOhhA5/KQsrrskXO
tokDCBWGJFkWrvQj1CE68M6d/6lbBm0FdzxwRFE4Jn3pNZS40zz9wqahOtIImQoB0jRoRgXHzkNm
/fx4797BPLTzuCPCZGeEIb+A1Nk8GQHPlFe0OAq304lXZioe0Ei2M9jGNtsJXdbLupsKmEVOcZUc
0rJHjZHB2e8R0G2snp3UNSrIkDr0yTNeFyWdoO5ZQY7pCBJpsIbH2aDHkENXYGpyD0yOwmNghMg8
eRknIRrV/utUemhq0GLu3WfRZ+X0NAO/Eh58x/fpTVUGebkTMr9/t6BB4b/DzFEXtmPV1K9kzp2v
Kg9mcLTmIw/v9Ly0JK70NO954a3zYXkZT6ah8XRAn5mIcCoodGXn2nzTxeg983H43HW7wedvXMg7
Vmqng/tiqZlSVfistEJOlUzG6IT4tGQm6fvSG4YDVymZn71e0w5RvACkgF5jlbviQDmr5Ek5wWCu
/ChH7i3hHuCxdwEadtMdnMSGO7Q7zxnwrrXRlfsqQ5CKNAWYGcYIHUouOL2O5w1yawjLVeU0GxRI
GvUr2Kac21mtQjZ4zEY3LSKKC6dhORksK2hqRVG/5tB7OJAajraeQPpTuMi/np/GhqnbeWPeDp0/
eJH32sO5P0NKuToVzmW5Q9R6V/v/4/ZmjUA5aAzmV96W+TGfNDsKhkgUbMt7jQ1bd4adK9ZeCtG4
oQZDv0FfmhgHL1E+SKIhlEk88Jqt/8Gd4UqEDW4H3OsHlfk/f/+hF7jqCyKgjYz80PkF3TB6O62s
SwLisyyaXwEGGGM+oskiAC9Lk6G3JgouPX5/ZZfzsuBNw7xXogBtS8Hj+UAahx2GBmiN8zPZOOF2
27gIcMuOQaheedWQAzDdcI8+qdIsHsSc7+Vnt9bLilx0CVGiMXXFa8MhmnJgc+R4MYrToB+TqLX2
x6FqsuD5silZ8QvaCBq80yvxyrrxiWnZHoWD+7Or0AFwfoQNPxxabkFFtJZN34vXnur8SpXIBqeQ
qzjilfayNC09LuG8JyO+tUGWe9AcL9dFpuKVQ7q6oUgARODeS6qIlDtObsM72CloVUcgNeyMeBWz
Q13w/Q1ZlkQyKrqd5dqYgp2CTouRgdMIG0LwXE5UgAfeDFrKZGnRHnF+R7aGsN4nPFoIeuqqCLyr
jXNlskkceNXq+y7ffe1vnGE74dzzATRo3ATPkEVY0S4S1BXxWPZ5lAKgHNXkK3oJaKUPl81onemf
XrX1gxYJJ/lJi1WganUvoAiHtiQ6SXc2/v20LJRm7XhCOeUwF37+KW3a+pNAgby9znviFIlBR7kT
+wp+pi9L8gDBzhBxzbASew/oxbrwZFh+QQwL0hXgoP2kKC3v01p/5AZ0V+A+/3R+FbfOtuULVO7M
S+R6+SfeyjbWPc/uCr8adn7+1tctP0Adg4sootMLLVj9o+lp9wX+NNurKW993jL9Hlx2swjy+UWb
efqH57o+tvQyfV0e2rllsOsuvVd76pMIZSFRJ9dguNa6kzuna8Mk7Vxyn/rdHJFIfhqjUgKXPi64
TphaWjfOWhf84xftsN07zqG7npZlE70QtCIfGjCY3kSsvzDGtHvEmSsQi6nef+lF73zrC7SDjKVs
NfRwAfE4PwM0hMGm34m17cQy90ug5nPOXtBXb4oHTQELvM5zEAWXxwEKhNM/BXEb+SEXdCpvJevC
POmFcKL+mM+h7x0F6FKLa4IqaHQAOV4wxzynkKhAyxFhKaoGQf2YFk3gfMCDNopSkF1AJC4HVcis
ulu3AVMui0G2ao6RAqnSFS5NMMrOoeeIB9DfhV8HF+0XN7xg9PPsS+M9jEFBxRWyQSAhbBqwf3xq
ikzyezMWZG7/h7Mra44Th9a/iCoBQohXur207XZiu5N05oXKMgMCBAgQIH79/ci9Dx6NaW71q5NC
reVoOedbYqFhqBHXqFqhxkhH0vxCAqyqboBxgyZx6jYsxE+cIv/WpNBbwlW+/2WSUCaHNJhhlOcL
370hi8fQLQNWMYS9yVy7T5xlyYuXebBarVFV5I+4JId/O31Kx596Fk3xTfswXrojZUVxGYwmxT6N
Gua5P2WEeraKRyZxuMFbTStACStf7sy0vNW6ImE7BkooLicirH/JVk7Ng4IUEchMYds+MamCY4cR
n966So6tuvGSBr1ORVnmn6DnPjt7NkAY+jsrvbq8qwtPesONDPqkN7sO4sD8ttAU8IAkM/CGhbBi
5+08CSwx4L3VEHxmvppfWF3P0W0qVZvfpb7wphsTBfDZKgo8LOOiKHNo4GShdPc08jov5tPcOg8o
E7QSErokAyr5do4a6DGzIsNa6fPJHEe8jSA8MMABp4l1pGYlY517JJz3XliW7EbnfiABl/HT4baQ
E3SWdrKfAgUJ5a4e6NNEwY26UQDI/QinaWD3apEPj6uAwL3So7gp3GVVkctPhhv+pYAYVL6ffNH8
w0k/Y01gvr857QzlsUQO8/yj1qHQh7r0x+LUQZdYPwq4hztYET0KG5mef+u56ClcyyaQloZshmDc
yKnzPaWtaD7VulDNjjWOyG+Mh43sSfduOuxhY1ISUKuCutkzFXjRrp505N9loZgeKYkW5SCvozeZ
CafoCTLEwuz9RHRQLvcMiH906priAYeSIrsJyhDjrwZS3P0u7Vos19SMeXHnz47oftVEqN+Rrz2o
lARC3ntNGppPo9sHbEfnNsTjJ8dr8TCa0Un2ra7QRdksY9ZGDGaBpk9ltKNwYt3lkjE17I0PY5Hb
YLGk2QXdgJSIcVjzvfNhiRPPui8/z1DwBqq+cXsC0Z12oujjjIopQCE4qqusmEuQEJwxip0OrwRA
omF2szekbf5xsbV/5SUZs4coE7PYIwVOfxcp1EQekm7OXotQVG3cQMXYe2xQWic72oedALjIoPlU
QXh7V2X4/3vBAfyUsc+D7qEdRVY8K8nlG5lEBGqT4qx4bMu+ym8GWejiAM1sQ24npHWh5uPM4p5q
35eIMVnOTw0K+NSLCw1hjHMbBe4AxgZ0o5/m0qg3B+QiqI8UZZXt/cgxeVxKUn5TEgDEeJA1n++i
TPfhoRk1cgoJ3D8gXp82UFYougE/3tezS28VCsxfS9FCyTZRno72KYHbJ+RTRwoLXEPc/qurvfLb
KKD35Yi5i+DWJEa1y2qY+JyMu9ixjFFlHqa8876FrlvOuEjAF+vRAdVpq/K6dloud4B3170kgM5B
BvTmKw1A1LlhHvTU9kU+Nvo2Cl3J95fPmpUrhS3lIQvS5pTmPsA3rpR7rxA+qG+Vfrvu89Z1iyI5
kNGsj2DoFYy7Ajmf58Bxh42Dcm2MrOtWl3PWRW2VvTEo9UPFHW4WXEPjf+ohlnldB6wrV+dr1x/G
PHtL2tG9A98remqMf+Wd3hbkIKH225nW/uvk0fLN19q56yN/qHY669PrHvS2HAfLOq8hReW/DoHX
NHeIKTcs5GdHzrO6bhHZmhzwHIOocjnzV9/rxwft9OJp7BO98ZSLPr4M2YocBYPXRNFM/NXMiwuz
eOk67HJ/dOygj1lC9j+/qXzn+xBtCqWsNbksuHfBxzvI2SwnNCywxheGiTcaztJ/JC2wxZkdtpZ9
H6CumoFVtjGIK4uZLhH6rk1RqcWiww1fZVAIDYOLsQLFh6c4C4am0luZqpWAt1U6iE/YUOU8RMBn
XheTUIT+vQOi8RZmdK0BK+QNBwG153X4moKhXSKp4zv1fgDu+fdVEWmbw9EgyVkBU9PXJOSi2QGo
OIzwBCXBFiRlJZljC3UkBClNmqb6NA5BeSNgpfEXbMrqlw4F/DtQchy1H4JQbCDdV6bdVuxggZ/U
SaLRWgBjJJ0NAwIolXGYbnpPrrwmbMUObQoVhYOvTzxNfndDQOE5PbbdHe0XovY8mf00NuQTmNXT
lZ2ysi/ETEBeC6FPJqs1DDsRJMDD+3G2NHt5GaxkX2w1j7FMDS2DGp2StLyBpspRchXeJ546wrb9
yqC0Xdi8UQoWDLw/wZxBx1DCAuZuGp6B+SH7y/1Y2WpsuAt83WgQltp99XDCLNjwZkeUAWwRu8tI
qiHmVL9wU91VabRRYFhr0kqy1GVV6UaJ/2uS+PMPA4tnUJkd7KVokbZpG0u3jSes841NfGVXsKU8
0qCskjaaUMRlwjMPAOKI7kYOKAtsNLAWR9ZdwHgdn8YyH07pUMxml+bBlD7Mk/DInYOq1ZZ96Foz
1n1AuoVIc171J5Lx9KsKAUw3M3ceqrmKNorMK0NlS3eAXgjfGQjwv0SjP6fP3ozL+w4GNcj4X15y
K/uB7Tc2VhCfmaJhPkEo7p46KoMjvYQe7Bh99aEoXzWAfPbNJvnsYx4GdFvt3WDs2rnTgTp1ZmwB
6YITHS6DrcOJOch07tgedmckfBuHoec/oFjtBZ8KUwGhE0PizeVxSDvqbKgArezu/xH1kIDdiESj
hJLN/kEO3ZHiaQtLGlc8ljz8jBvrRpitDfOyhN4d6ArZADfvpYc0eschUaOe0hoj6wXe32mV7JDx
OrZkeLk8pyvr0lsW07vG6ilvpxJlsBMnRfKiexV+T6LIHJ3RCzbu8mtNWNsGnyaI0Id6PHVa5KAe
dIAHELcwB1yU6i1btrUUtK32Ad5r5YfwITjNofo68zmJ4ZLjHL1KjXj+0xONkrifsFyjfA6e+7zd
mK2V88S2eIGutKNqiWx+0UJiPBYDBDX3jDIXxWvh+mrnFDVlny/P1trSsHYRBaefZA5L8lZPsoJ/
h7eDb6WL0XQADPNQrHTG4HUi0XVOL6EtCcIlEgsUibg3Av+yuMidHXPw8T81StglVbuE9zeZB4WE
eVmilzu54ooU2hohnZcMXVtF0wl1/6IiO2Ta4JsTiyqAcUgc9Rrv8yTtiR/tUWlw5yfh+XX6HVkx
z3ks66jOhn2eqNyEN4b5XLxwcMi3RJj/wD4+yLHaMiFcyVkWcP171UMquhP3GcDnYxdl4XHuAmQa
kP2Q7l/IxapQ7sdGDHPyoxha/JCHIU9way4A+GTw3sorKIiF0GbAsAay/tH4QozfRBPBZmZXjSD4
/upYWxUaVu8wWhDwT4WcsXyAP9RSqi4hreocBCzToQbJ2kYg25YUBIkTyDI4dRBTkg603NO2NMOX
aYahFIYtmdUpycqy29dE1yVk3goYWMfKVc70u3BK6gCSFODlAOsslnvRWxoE4L/FwIU56V5XvIWm
EcgmtX/Aq9ZTP0bCkwZR15tmT+bZo23scRKSN89gpm50ESYmvGcDy7zbAkZmbndT5IRB8zdJMl4V
e5kzb3zxwnDyREwCSrsv0uUpKohJDSzWidG6FyeYu/jON1h/pXmxk1U6sSrWqvR6HedkCJoX4D9H
SLBxpx98yGEWkEUXHdDtPJYKDLd7J+yzgt0z46AiuRcD9ADxS8GEU/B/xZ/S+1apvDV7NYwQa0dS
N/XofuSp9PZFR/tA3rqM+OoOZ7nXpTsf1uzVARpG09DFMJufwk9eEjUuBXKBjy27yYaJJH9fjomV
XcaWjmGgzo0hYdWb4cWtIdjGoI3hAKGi3xqQoW4vt7Jyg7AVZIhkJvdcEb5BOhtpe+qVvbxDrbCI
NkJ7rRvWaaOGNhATMUhZAAM335fGaT7X0sinOpvy6T7n9RbQY60r1qFTGFMVi9rxG52Q0b5Ji1A5
D0PjD+zm8lh9eB8IQ1tOtiC4e2imyme4+kXDwcCl7paGUwHit0GBYUz0i59daX8SBtYttZoFqieQ
rTpX0h3OfC4kUup1VG68uz6cF3TGOleEhkNgCQGcZzOj8ADxX4MtSWRILTe4Zz27wBf3G+P28UGN
F/Hyunh345AhFchVhemxq0FJGiPR35iAIOMPwE2dTz/MrEuEZ/Xo9sWrC7nLy/P14YJAs8uR+q5Z
YIFz3aoAOgNlGKibdNZRea+cSoWnyw18eDajAeu2WvDIEMcl6ZFA6fVmnE9Lrzymfo59SWOJ+pVb
dT8vt7XWmWUe33WmTNncAlMnz15Ou1upPPZ5SK7UmIfl67+/biDqMgwGPMW2Nc13xUNC7whsRrcw
5st3/nOCYqSWXr379XyopBlg5X6ODJQxqrD8DP8gciAoJe4vj8/qIrPCnzga1/Uoq84yAVA/gzx/
Xk3/5ETJW1FF4ljy9tCV4z5KxPQDkODzRrtLPH7UNSuJ5WpDWaA90JKU+w8Q1Q80OCWLl026QFQg
Qgg/WChqumH9IPPidwPYx8Y7dm1JWDuEaBKs6CAtzxmRzU0yhdlnyJDXd5c7trJB2LktvnjEwWFW
njWSXHEepmUcAVF251fO1yZDbeFyMyudsJNagPZEVLsLx1RGSNGpRRVJb9Iq1r5ubQFJligHRDF5
ZroqoJUShXf16LKN374S/7YErcjhvgRWGqiWWXL8oxiwcOxklv6eIhprVsq4DDJ/Y7rXVridx3KQ
GJlbpGTOKKf9rvv618gzeNhCrG4Yugbl92HvpNOXeXK+jz75cXl+PswAgWNl7QxIzeF1PWF592nw
pIr6MfdrBw7FTbmfSXbf1i1Sqn3U72jkboGL1mbNDini1LWPl9u5FwQG9LCb1M13XbhBeJ1eZ+hb
odMkJsH1akDo+F4kYqODaoyFyoaNI2+tB9bpypKsm7sBodlUWQC4YlK1w0uH+tAWdHxlQ7UzP2CN
qrYTQkJqpnHf5nAyX4wkIKuZqtlILq1sAHbup0vCtskyrzxDtFCIXdl58hVuNPpLJhrq7APq8dPl
NbbWGescZShve8jepEeTGXgjS5KQh5HNoHQ4ZYmHyOVWVqLVTufIFBxrVEfkedDCix3wvEtaVLEb
zN9YpH5SN79xXfrX5cZWFoBnhQ0rOUFSp5RnqJG2OwWz2Qe/BLLwuq8vrb47TmEH3+hpCIMjW2x6
VSdRXC/l1mG99tvtk3QsoUAC782jcLpg3w0Kxg0uYCGXf/vaNFjBzZEj570K0mMhkt980gtAkd3q
Dmxe2gwvQzJ+gfvn1qSvLWIr0LvRZP0YqP9TgsI1tN9lEo4GUGEs42ISzuFyr9bGzAp4XTZsziMQ
F/4oThHobuy3vexW4sPOyRjPaV2l8+JsqvHZBxgTdoVt/wmQsubbVT/fzr+QMvQzHnX52YTh8FmF
EELIKeb98tfXfr8V38rFGR9Vc37umgkIzcJNQW1ph3sp/b8vt7Ay/PZjOe8h3CEMJHTcALiBvAMc
6z50mdx6+q31YPn7u4BTUDwMel1nxzynvn/bgKiQvwx94zS3MICYt3TL1rqx/P1dM51fT30BNajz
H8gpEFGNihsXyIKN2Fv7vhXZXZUO6QQs0JnSMXvBh4F5kvNofl03C1Zo165MotKvk4MHuSbkRbsK
RA68j6/7uhXKRSWB8ImgkyUzDiIDsqAu/5xWo7nOshVZuH+PfiJMOnEB6TsIDadxSXrv1vXk/LxI
ieEmUl4Xa7aGKlHt2LQ9Yg32x/QLIPRh83ezOJCfL4/TypZnq6gKZCcyVRXizHro8Qgsqj2Yh+WB
O+V4KLwmaDZW01pDdliD6jmZbBTnZFL5LhFtsFNtph7mEhL8XiXpl8sdWlm1/3GYLvUMCew8OXQg
k9+lBZKroARkL5e/vtYLK7SpA8vLifoCOsDuP3JwIieuFX3NcRjtXNzYtpx613phxXZLq9GvDMPy
7apM7eqgr4pbONFDb+9yR1Zu6jbbHmaqdS5hqHp256Ec4XY06M/w2lSfclI6fzWg/wGBVjVkD4LJ
eEOwxVwX9sQKe1PMsjRRl53rqfS/dw5Jv4ZtWuwvd2tt3Kywh/oay2ogRM+dN5VPPhx2XFBN6y1t
wpWdnVhB3ySoBGMuynNQTfUzRCzkg5eFfAfqRL+xcX3cBCh+/95XOjDnGqnn6OCBlRzLKvhLoK4Z
Qyrv5+Uh+ngJM5vB7w5iMF6fiHMIGWuPJyBIqcH9NhhHgBtdp18vN/PxTLDIincmnWjwByc7EzPe
FmXD7wZQFjYuUGuDtPTt3dEHImM/O2Gen+sRztIVNsXbVrPX/weuYK2F5e/vWiBpkI5AaGSwFAcM
hPXG2ycDK/YzhQjw5RFamwgrxvkIuLKvO/EnIQAGA/9C2kUKCWp1e9LDeuqqmGC2/foiRGlgyRQd
yAyYTgOY2TxBmetyJ9am2QpnmkoinDnJzgq5jZduGpm7hzNbKTbCYe37VkCDLtZS7iMt69IM5Tzt
tilc+oro7bqfbwW0nv0aLqBBdmbN1H8qQSw4j0gdbElpfgxRCJlNtJe44ejJtMNRdEY8LeJKKdEZ
4FjVDnwJOOf6bRaTuiqfqATA1CHwAIOW2FWds4n3bjW7aV+W4hxEKfuckKaWO5V5zsZGsjI1Nu3e
o0wmfYo0cFD0TXRXzbrtnxoGK/br5t4m1jNUmSJRYu5NF0z3adTWcOiYXbMlILdsRf9NxrL/MOpT
o/F93K3kGBRfKrw3nnpTvaLIBY8HKcsvUUSvnIplDN9tJ1pmwELPWXGGdlwEsQXUL8ebSNdbc7GS
7oPP6L8bkMxPnKZHvgIs+a9Nkn5aPC0ntwj24aK4J2tyh0zMkwvjmfj6FWZFv+8HkMRQAc6SPCgP
jgueSjsEutzYXFZ2SFtoVUZByEww4QwhLdDyWZvvvAW/VvNqvEXl9jr/QmZrqoIWMPqUBjnKJepB
pMsTivH5U2QCqC1djsWVtWYz46dB1ZkDwPfZMyON60o+Zkb6ILX0DnYB5na7EC7t12Usmc2UB9dk
Doekz85aVVTelk7tTgfeQihjozsf52WYTZP3sjn0FQTNn+p5lHE6lCaGcsnjSN/SFOZqNBf6serV
lnbX2uhZ573gY5amEY7K3pkcUGF6WOksvs0tbXa1V33OUTHaSGSubdk2F37uUf9X1SjPIYg58Vx4
P6JIv2TgLwZ14sWsqb6qbnHWqcvPIK49jI1z3SZhU+TTivYFuFHZ2Wto9wyUCkuQcDR64/Nrg2ht
EdT4RNESHYOCaRbj0JYx87x670wAaoK+Hms3kfvLy33Z1z7YWm1PdeQO2gBMQmhIw7prKmuxBy12
azWsfdy6E6AGTUeeD6jTqPr7H9B+A4bYlSvbuhEAvRPUTmCiY50nR5hp3YhaibgGZiSa68cwZU9l
vyWAtLbWbEY8So1BqmmlHkYDzdRhnGLD9JuWwKSZHmuMhe5uDrNP7iLKl3PzYykMXjVDNleeSJom
fmSghO5FC9GoTOQU5wXdko37+IEJ3v2/DyQjo0VgKUF2CpXOxc4PBAtP0r/HSp91qNNYwXFvWugP
1/XH2iLCJOFh5/j/2547zXxPkAndWBRrx6stxuohCwmenS7PZd8+VThMSVX0MVTW/mmcgkPk2/3U
UGiYN7x+aP2832h35QC0efMaLDEypB4/JA1uPSIJb2mBRKvnYGf6YxlxeexWHjvM2hmASqvkJPL2
Gfbl3eeubQvvUy4qZ44d1lLn/nIrK2HLvH+viKSBsFuh6ug4SkRXC2/xys+rjQ1nbaSsPUHBW9F3
nJofIGc78D0bh/QeztTdjRhwm/Ogm/D5ul5Y+0PSVa30FAw8lObOEZKl42seCbHxJlwZI5srL52Q
DlkP4EZbps5rCxG/6bb3A1ApLv/6lZm2ufJjWLsESlj8MKrsLzqAPuuZ1tvhBr/12lxrwYr7ZCYz
qgJlcoQtQT7sVA4AJLK70/C5qjflHNaGyQp2FrnMrzynRJonceddGTJ5VMudZ2MzWevE8vd31/Ua
2kh68BQ/1HX6TRDu7rto+AJEwBZwdq2BpWPvGqCFdnUJHvqhSIDUpF50pFUY3f8/HuYrAWETMNNk
GnxkdsNj0UNIMYGRjZngmM2D5Htemx+Xl9NaI1ZIg09eJRl8JlFnmvIYFaY01mNzVhHzb9wIljaX
m1mbbiu4jQk4nztXP0vT/5QJr+7Cq3cOG9tGMkAyxyAIDwT8tbOQbvkNPu3qTUkJ6/cZJKetPWrt
FLGhbSQBx6OZUId3HPPSFqp76ZLFRLEhcxwuBm8Fastv7WDyYyKL34JtiZivDKANbqPAZeiphiN3
3SXRC+lReYlDpwEi96oJsrFtSJVNHeSx2JFCtwBJyw5qin0mb6/7uhXt9cxFNw9J9xOPGYg9EHgr
fIcawnV1LmbD2WSrANcdzfBsoA0KK2Wg8Sa26eq2NvTL399Fuu58NZKSDc9/KFjaLfM8DkCb26jf
rFzqbdol/JzAt2Xp+DxqeIviKtfuarDM7zoRHPBOyuLrt3bbJV34GTXVUHXPXpX/5gZK96IdUkD7
NxXe1gbLDnQIqiRA/o3PwEjdd0UqHmY9OleBWJmNUUvxJpEV4MVHM4PVTXjm7gQh5iYZdPe8nV9f
6YONUZNZUsOudm6fPRUl37xqgkxP6EKB5O5yNKwcHTbrcmSdopmm7jFRvPsJrRMKz6pRvg1ZYTb2
27V3iY1VYxD0LYY6dY8dJ2IYYPNq/OTRhe6JdmN3jsBchPIK6gj3I8We7N8CXaRrKJgQZwCNgUZF
VzL4aQdQ4riu19YekMwT7x3TukePc2g3AfOn4fD41rKx2zjL1ubNPvNd08Imu3SPpHL7vYzgBpUF
Wmyw5de+vvz93TZQpn4kuxYJQDF66pCOCRzAFimMy6Oz9nXrAq8hLQMmjjTPYzOB4uJBty2AY/v+
uq9bpzwtJmiatqI4Q4equem48qEzDlLndV+3Yl61BN5hTcl+TlCE2eWzH95nUtGN37525vrWfd1F
Cj5JBglwHZKixAteddpFX4Oe8dhLoaJYldFRQnzklkC76GEep59XdcvG3HXMJEIygQVbtQ6sxoj/
yYzut8sfX9kDbLRd3bSCFFB9fRY5JOKKYvqSJuH8qFkxbIzbWgvWNX6kBPE/MXbQbHiDuJa6E41M
4gpUqo19bCVBYCPsSgofoDKPnB8ZoHa3OQD9YnIf2wI+ri6OtB2Sir+dsHwkpLlySqwI92iAzH7Y
eEdgvw2/gSQlSx8zT8EL8/K0rFyHbbKkmF0Rua1Hjn9u9WJkJ9rNLSyh0t/zYLZ8nNemxgr2EaUq
1A9ybM5lY95SnYwnghpWH7cSJZKNI2CtEe/f+5XHHFy6oQAEuRtgob3lCSQKnxzKxB2ue0nbzMi6
q7oo5T45Qov6C7SFxricrnSBYrYfOtRneiDDeX/kHQOmlkfIBsWQGYs2khkrq9dG2Q1iHJIUslLn
tOVePPllDaUr8Tupu58mgyJB6oByOZPg0WG5vG5ObNydipyiD0A8P9bgQ+z/zAltK3rj+p27EZQr
B4lNXqyToEoN+IJHRmn2CkVY51jDS34jPlYWlQ28A/NJ5T4E247Yp+hvwYPos8pYFu6mrClPl2Nw
rQdWkLM+C9uqRw9UCGUFzbpjzeotbOLax5e/vzvF5aLXoQF/PIoI6h2QUgmHx8rw2mwM/8oG8ofx
+u77IiyiCO7s7OCFQsUmQnaUOMp5rCJIhDjuZrZsrR9WdNcdSBOsbwjKKEP5BGuU+iXkGjJv182B
daRDOUM2/kjYIVEg5HspILtVDy/E675unegkLaFiF1X4OqTcjkb5zhFp+S02+srQWIC7y79wZZ3b
oDrPwP8hhAv8Ac99GhfUhZBI4qa7ckT19XITa/ca24sc/MHcTLAt+Dk61S/IL9bx6EDR21tyVBXk
0XY+mNhxo5A6HBI3ePTh9L1xF19ZpTbEjg/QbJe+Exxk739Lx+nLn0QinlL/TIHcshZemwcrjtOu
VDoMM3booJnzFzNz/QtmDtnr5eFb+/ry93eBpioiqwxk5P/d5xb9ySPFrWNjclYOBxtc50GI39Gj
oYfFCq9w5n+IK38RPpJbBcoXRIyecrdX9z7+5brueP/ujoGyMorHJDgkLK/vUV32noFlkdf4moSM
2OE81ZLkMxE/i3IAsr+qIXMNCwW/OM2D3IT6r02JFdZi9gTYFZn4yQTrvqAQ5f0qgUPcOK8/DsnA
htUlSQhzCCcMDjVPxj0yiiSmJWW7qEuuQ+4FNrCOR2OT5J0bHHCfqR4gcAvavEYFbx9AXmAj3fPh
IPHQtSaaI4GYhoGo3zo/dH+kAjoVr2Gj9LDxTP1wmPB9a6q9LIKPTBOoF1qCrApgYDPkz1FZ4uo/
hx69CgyMZqy5lgxpQijsZScYjg47zlDhKvIk22UcwkB9ulmM4Fj//ylDg4e6BOj7ME+nIud6Tk9g
9vU7yAA8LoJOBcFB6kUgfRYhpAAk36L4fRj3aG75Ge+a01D0GxUsh9848M0xqfFahvDa4ptR/4L/
8KKiAMIsMlzk4JVbReS1Rq2XGpyFkyET7vhmQpCHFv4/g9yM9usnlEOjHYEkzFKVzIotRZO1Bpdj
4V0vU1+HJG278W3UUFlfGqzL+rNOp3IP9az2T9E6hKhUAJ/njQ11ZVnaBmi1kkNb5aE4IYMe3soU
lC+I5umbbG6v4uQslOV/9wqPdbQhvfFN8j6/H00wPEM8yNxc3qDXxsx+syWm5F3Lxzci6l9cj3/m
iE0QYCJ9+UvR/DZYNIKgQbe/3OCHZzS6Y20UnYhyoUYuT3zO8wPN/KWG3KaHMgC2IA8321mLMGvD
IC08Yfyx6d9gWOT8TCsDArNCGl16eobe5wB8TEbu/x+F3mVZfxTS1taBu1VWJXDBPtWjB/f2JWVP
l3gGtiXatQzZ0Ehv+iR9vO7+A8aucwjcdbOePiV8Lvckm8gtocn3km8WHz7uzn/Q2IknS83HxnyS
Ks2qnykZfHoXqQDP7njsSFRBxqeTvdl3Hec03VgdHx8j/wFny3yYulzw5jS6i8ZC2tYvs8ESubz2
1r5ubRBEuV7jygzSg1nfPHtJLm7LjtEtTuDakC2T9W7/gbdDX3GeqTcD7sLDOGPK1RxUd13n1Kjc
6LcImlgbG89aV5a/v2urUIXj59CyfUuCPvoqZzdqd0MEWZr95aH6OEz/g802Q1blIP3Xp4RNIbmX
Ke+6NDaebEFthagzbSqI2E+63lApW1vQ1rYwiirRCgqkp8LUsFmCfpPzU/i0+F2RMXy93Ke1MbO2
hEQEIqpKuBOO/pCTnQ67NPiZwTBpOl1uYG0BWFuAZhkzsMQsT2lNFq0fbSAmDq21RfMw9pGv2LvZ
5hViZcRsBDfv9OC0uoxeDSx4dzjS1F3aBeM+y4h3e7k/KwNm47QLSuTsV355ErNmL1KGerjD+z/I
7q77/jKO7xYxSRPmuE2iTsVES6ivg+l1A2mpcUvyam2IrHg3czqWElLcp65MKndft7xLYkV4wG+n
Cmt+492/Mu02XDsVsCALWZC+LLoPT5J74y4hKfJuQcsemrL+ilIY3ZiSlbjky1S9HzJHGFANQHv0
umwM4jETXfIQmDpMH00RRM4+GzyX3183P9blAILikEisWfhZAohwpIuQuWd4txEta7Njh3wvOjZn
aX6CFj67Ixycrnpi0b0oa74xM2ujZUU8j3zDGsrEyTgh348Ze1KLtiQNAn/nbzvMr8WJHfeCRQTp
w+xEKfHMvWGQ5Dz6HNzOjVlfacAGadMiqqmE2PxJV0N3102wug36aYtusDIRNigbYlAQRcAF9kQ8
TknsDTqAndgYZDdtA/nvq9aSDcwuWKJG2k/OG+4pg4r1nCdNDHOM9Oby91em2jYk4wTyGiUX+P7A
gDLoqHvgVRPXXr1TY/HzciMrkW5DsIEYneF/lLanLujzsLrp5kjpW9YNFVM7CjcH88kvHD78DQje
PF5FZeLMhl+bCmljA1jia6pqXe1SIFgAyJnlFoppbf6tMId5gCtzSAycVDfA6bTIap/u4EIcsYe5
mvKNE35tDVvhzuaRwo0O+v5QlPIzaOTIrI+Ngwf85blZ+74V6+NYtSYL5/C1ltz/VLRTSmGS0Kot
ZsHH2ANMgxXlxYCsLmGu/1l3Ze7eNRFSN4AT0UY5XWwqFUVPnoYcy9mFlYb+RgFQ8IFGYGC/FLEo
TJqcUFWkWzL3K/21Idp6gONSUZb+mzdBbZXD+eTBxZt7f9Vo2ijsInVzWfXUf6O5NDs1F+SpCa58
0/4Hg51AiTDoxtR/w0M9gl1hMeVHeL1X58s/fmVB20ZlggYjNa7y3vjgzN2ROXi+7iTqhfOed/LX
5UZWNhwbeV2XwOPDdNqHUQKFVP7UkCc4+B5bVHkeXL+58gizkdYsRa6kAa7lsygVDO86WtTuNy+P
ev8+LGY3Ow6lTtU12HvObLz16ANHAbNT/63I0wiUsM4tb+F4NpON83htzVp7QM8glD8bnf6TpNpL
PkFRLzjDVYA7Xy/Pydr3rT3AyLRwurwUcPTFeQ8r2r8gLrX1JFpbVVb8p30rM6/xszczIRED3NHE
doLlfnfTu9FWpm6lBzbOmqcQfBzloE8MyvjVbQKFlL9o6zb5RolkpRM2zpoNCWAA2o3e9DyLJ5Ek
LkoYULgI6rn4ctUk2H5ktfSjQPDIeeqACNsL3IygSLRlZP8HsvDfNAtEdf59ATb/w9m1dEeKM8tf
xDkgQIhtPV1+dNlue3q6N5zueQgQIAQICX79FzV349GY4p7aeOEFKj0ylcqMjAgkeIS9MngWqC6X
99pYXFmg3SnEd17zpHzi+Qh1shwRU7zL6MC2PmdNupfjPPqnWcwdPSYV3pS6DkV7yga8o89Udq23
47rDsxDlRj1BHqpQbQsm5DERxyJTIXJVvLOQEwnB+7OzA4r3PyCr1ZGVWsbSxl827ENgL1AQE3mZ
8dc+1vZRazBQtHHz/fqWLMQt8WXQDx9XrNO98DhHDI9XD6noDvT+v00joj0g1p5R81nLgSydLyeW
6KG5lOZ9qt94a2cD0uwQCtAqCqCuNcjpNjVVLPW/56N1HAYEOIcnMzX8cCHzrzMw1PVBo3Yz8VZW
bWkujjeJZFAEbWXj54zp7iFKge3jQ2jOlq6iQZaGcHwKHYqZQz01fjaclCDgTKDqpRq2VbIoDtf3
fuGecrHdEcvmtuUtaEsv5shH/XvE8fxRDOQNebjaOLBwfl0kNxuhoVfGxHuZGK2nEwTK6oNBp+Aa
TnHhCLtIbkVjsFcnvXqLwn46FXn6zDNojYme6wcwqhxuT666+jtT2RLjh/HwRvMi0XfT0ERAGkWh
gZuMFWDS1zdmacUci++TyCMKwvOvfVX4D5SN7C2Px2Tl7f4PjvATR+mSlYqxsSEqIunLRJJ6FgcP
SPvhDtlVD3yePKrYF0JEPUEmL6T1g4BnjO84eDFavjVBG/9WpBEAMHUWyWyrm1D2YKCeYh5tZYuW
PMhLV5SxfQRYzsAPjS2Ke16xib4JPlqUs5inu3ueWvmQ56AR3MR0rFLEyUNchk8gqAZ6bmfkYOSh
uBClHdGXV8dfOBsgt3Z9fRdsy1XgYFXHVQjkymtGmoZvJGQbhy01IRQ40EE23UQGwKhLwnjhRERJ
si1e8UJvxV0f5YE5ep53Y8zk4kQnr0LxE8qnrxCjjsBlr9HEcqg6P17L8i05CNdloxATo5e9f1XK
xk8yq97oxPzfZFS+zc0qH8fCbrgYfQEGRCu9KXvx66Rq7jlA9D84FW36pWt7e1uSwZVK6kU799WQ
d6+ZTMR9nXjxz8bT8rbYycXpZ0Pp+1aE4pVDpWHH8foC67ut7jrOb2IVwWG6lOk+XNTAL6BQG+nx
ldMi/QIMORoA8i7eXbeIBR/qIvR5U4SFVpy/mly3EHSEhNkYfpN8Bue+nruQnKdpyNl3G1Gl5IoZ
Lrg5F7JvEGCYlHYCgzYQaMyaCnSVlVGeuu1R4RLKGmJ9OuVx+kLLisf3ApKISLsOOvjr+qot2IfL
HUug0WgSw9OXgObvKBx6j4An8C9BFFZQQZB5sJbn+bxkScPLCn7YfJYxL/Fmr3oFI8h4Um0P4Vgo
hZsq5wcSVt+jYTyUHeoJt83LsXt/GNG8CwmQ1xpSiPeqKGv0awzq1FvUyvMQseH1cRYOgAs4h85I
MleGNK+QWiL50zQgQf7SiomudYUsDXBZzw/rJqPe60I9pS8Rg0jWRtIOeiZNgYav6xNYOACunM8U
mxnAfyuhQl3kd4abQ6+Qp+7R7YyK9SrJ59I0LsN/mAYEximB5mv9qoEJvtOIDR+9Ln69PoeljzvB
BrSILR093CIc9Os7rSMJDaKRrAQbS1+//P/jT0eyk3sghHuNsqx48BHpn2Ravt32051zOiXofQGZ
Wfe3iGX9p/aZzY+BZAg+bvs++fePNwkEmApUot40x5t4J1I6Rg9pATTZioNauPpcPHlR8KlJy46/
99AC2QETMW98y5pTom/rTwMsyX1HTMNQjrENXiir+2CDNWohOFOH325aIhdU7nt+0cael7+rwNBH
eVHq0zq80UG48HGBuGaqGu69MdLlRya7oN/MNFvNby/Y73+w423XwH3O6jXrJxZsp6hs860MSVn8
FkPZQ28G5Au7FUNb2GwXSg4uoCb3dMJeVAdVYNxLP0QcFl9nf621eWmAy/8/2Bpkd1WD409edBKo
k2rAV8lGPzogJ7IGE124iALHnCGgkadJpbzXf3o3o1nscZ7so2Qgy1NJ3m86xtNDa8y8YiGX8OaT
t4oLLxd13OKNXYZvl44hBU4+uclo3D8JE97PrbeZI/CvhukMsW2oJNOVUZem6Rj+RDoRsLiFhBg6
3sBA3z5AEuhPjbrkBolEyPPo6H4IcANfN6LPj2HokkZF1cDA1JKKZ1LnwZvqRL8RrXiD5rZ8B17/
/foon+OvWehyRnUsqpIyKLw/oGgHBXkQEeygXP81ViAdycHdufWR4dpab0q3aQq44ZCuRXqfn8zQ
rVKiU1lo5I3FM4gu4zs/gHBEDYLk+zZZhb0srKFbqgRn7iC8Osl/Abr/GgwV24LEONv7pUwPRcvY
bVvlFitBId2A6BRrmHhduSkItMgDnAoAgIEi4LW3cgCXZnP5/wdTplZ3Y06kfeiAXN+muXxMRLTP
Isv3dRStDPJ50A+lwX8PUjHaGBnk2R9zmt2lnqc2gwm3VTd8SdNabETarBQPlrbf8RqmG+0U+TY/
E6VStjfSa8WZKWgZv7SqwQ27sjmX7/3XWYRJ+O8J9QNk2OtuNMhZMLtF96Tdad+/6aYLXX4oG/Tg
ifMK8WueZFhvyYWkBaKr7M/r1rn0292UYmujOslI8T5BGq69BzSbBHvdeuWPm77vkhtdukcZqebw
Z9DL7NxSEO89DqGum5VAb+HEupU1PlUoFGdZ/VPINN16QAZuGwl+CPRh3it4t5Uzu3CU3Npa5g+0
77wBqphoUt+imR8KSwNXR+gRHK8v1NJEnMPKEwuROYAYfyZdRfc2mvm2x3N8W7bBDyhirREFLuy3
W1Djhc9pN+Tx2W9pCoaI9qIhWfp5vLIfSwvlXGFsJrnpk6L5CSjV6zBk0QFl4UOrV/vulgZwDqye
gmYAPU50jib6avwEieMhgsRE0uqVnM3nt3BIndA1h2gnWhX75meTl6As8sWfYQDdv63mtDnybor2
fQJxOy5ru4JEWPCIbo2ttsyvELvUv1hHX3vu/z2Fs9kKwZ4KAn0gDZWg286xW22r69mbANYhZ8OG
aG9yWUKBMEQLVGvfr5/jpblc/v/hCummQpdSxfUv1NHxrLiQf1lViE3DkOxHL3y1Ce1t3PUgt3Xu
K2KLpjC4Ye57LybdlrcJ5NbmCK+m21x7fDmFH2ZjbMo7bXX+K0ibVwv6yF1S3taeh1/vmDwJvMCA
dpL/yi0UCO1chmevBZPH9Y1YsHSX1iiqmrrzuYVyWtT2474ui7x/L4esGW8zdbfmxesJyj6J9n6C
+5PgzgDKMGC4wAczrpQgF2w9dmydZFo2IF5MzhIk8nbnYzvCA5Xcmza2yXu7u22lHIPXFeiLcg3s
Oq8gqHavbdAFsHZvFqebBnArXtSGU2JHPZ0pCFsgE1ocygT6Ttc/vrBIbp2rt6M/Eogc/9/VVOvx
rhh0M2yaYPLXoEZLYzhG3Q8lKHHbKTr7GeM7MCB+V37wLQbL/vH6JBYOq1vh4nGJ6kwn/DMFyr+7
QzcVGJgjIOPNiiEvzeDy/w+GDFZCz0PKIzoLg0ZTOqK3Q3HfbOcGzG7X5/DPi/qTONAtcBV+ELcR
G3Fcmzrh595W1vymE2hgPVsW2nbcTF0+1s81OhTap4vqYPPNtDmN2ZZy1Km3UKkOkt/TPqjHXz6C
cdvsRj/Oi2+A8M6zD77zfiJryd2lJXei1sIChZQj03GO/GoCN6zQD2NxG/MoC93qStoNqs9Gv/4J
YdXHGs1yQAnyNbLHpZ/u+IWa+FDaLqoJLCVBuAM6pS+24DUFivP6Ti5933EIwMmR2IogOuvWfGFT
Q55iYfiKzPXCx92Kijf1yEZOXf0zh87YFsxifrhJs8G/8aS7NRVTeyEpSOqf+WRT8hgVILk6KNIh
gbhpvV6v9VV/niIJ3TIK2ssglGRrct/nbbmhfv/EkvhR5KC7qWXzIG38CH3Ux65fe6osmLBbVmEz
mvz7aTJnEAHi/Zv4x7oAADDQ6Gq4ad/dwoo0bIxBMWfOUej7BzrHwc4y+nb940s//3IePnggNRSU
RUYh8jayMf6Gl2HQ6w24PVByDn2p2rWq4OWYfuKHQseym9KHb5mm6Q9hmUBJKECRLS82dZGVZfqQ
07RA7Su0WdDuOlA46/Mkpe1RR58VDZ5Rb61H6HlqUpK7uZv77E3nIFdNwR0g9WT3URsV7TEt0K36
MpahF33tcAeRsx/FmUo3xdxOrNpwTuV58kI1ezst8CYwmzbOG9Bfa8HKX02DUigQbPZc044UB5lj
yTcz9HKLVxByJ/UPS7lFZxzejv2leqJTmR7jcJySr6Pyef/Uzk3ol9s4Lev2xWNDHXwpMnCaHpA7
J+pvlga6/MlCUjf7LANp2Z9GFWjnoF45F+l3Hnt2YAe8UpooPKaQQKKQfRChIsPKM2LJPpyXkCSI
Q1uez39UBlqleZK+1Wr82g1+AE5GsAoGoIbjRTZAdUX5Kwd44enilv77/AKhZPGMjAfxI6gSsa47
QXGH/lB2mONxB5p4mXZ7RgO/Qe6FqnB3/XQveTXHZZq+rTlVnN4XUzM/GTOGJ2Jivb/+9QXbcSt2
BbRqjF9jXrKK2ake8/lLNPThycYeSoPXx/inM/wTs3GpotAzA3YDsMbc+2VxR2RvNtSwA26xFyjR
nvqx/oNTdifC8X2iwfZSCQOEYC1VSf4Jaj8b3omxZDLLikvl/Sj8mWX3+YR87Ftis9yr9gyN8vFR
9X0lDxTyIeohQ2UxggyqaFixGW02PceNirrHVHRIR3vggMw2hMIL7Civh35rLGAm76RP5un+oqDb
PUO6NSkeIG6Jab+bsi6m8jh1EsotcujZ/F5MdWmP9SAhhhqBDVD8kXJLmvsu7yHqSa0heGVlXZp4
B18nUEDbIPmC45aZsGRboQl+x2wbAJL3JSA49d++broS+HRZ2PSO2CRtXjLB/OHVDGI2T4KOeEao
zprplwCfkvkyD96s3pnQ3fy7IpCzeGJV3zZ/9aDW8iJA3xjYSDdVlzfAm5d523jnCRxD3tecxHH0
GiqwPe4BkhDhiwxMHW1Bd0O+QovKlNt5GgTfUr8mwVtuABb6LfdEHzymKG6n763xugpJvK4n20x3
RXaMwauBwkxAh4GdKP5CsXcE/8yuhVo12zddqrtjzD0IoqQIebptoytdfkG7McrWGrluu0MdzDvx
3pvEX7Qlc7uhMuv1mXRtGj5K4o/sQCoZqmMDvDh/HFmfQ1NMhCQK7iyRENDCTCBu1NgqasXGIj3U
70f4NnYqVSmmJz4mY/PYzD5U4mhohuyoeynk33ObgGtwH5Vm7I5VgHx416SpeNSej7oG+EN0528H
CFkhDQupkib71ajJj8F+amYo5WVVUbJDWGkBxoGaZVG/bzMbyXkDWfhRvEH2OoxfYmPQk7ltxnIa
n8c8TpAng7gBwzpSaK43f6gR+P0NcDBob02GNE3+gmAF4S8mLuPwfuJp+QvnSGfHQfPEP49ZQefh
gNM5hv13mesm+lbmdTkfi4AnZjtl/YWcv5Vpa3GZShK9DTINsl04QVRn51cqE/uLJKl/ZKYP5Knw
kWpGBiIFjgF5CbCTA5hpg2BTVdUgxLYJck/ddxNg4BZ10HGb5XxU9yXtPHvIdIDqawcqua9hPI3s
95D7dNhRy5l3yOMmo3dIasLmaunN8htPIO6yazwAgHeMi57sm3AAQN70aPc80FB2Um4kXgt73md9
fAAzDwd0kCZteTKV7Nk94PTDvOuhfakf2iJquyOVbUT2cTAx9VB1RftGOTRZ8Mzj4o8el7V5QeIw
B20O6nGXAzWMmt5boLf1fcJq49tNDHEQED2ROQUtcN3S9kmmquZmwxJFwL1JrBerB1gadGlw6lry
mk2hNC9QfAz9FE4g1chTFBDh1ds8j/x3Bm4D/Ed7eszshiQj2v2obUl2CBqP/qyycayekphk7buI
2zjdlUqn+ousq6H66pEIN3odAeZxrtpRki+I6+f0q/IhpXgskVTvfvRyasW4Gae8Nn9XIanyt1qa
ab5HD24Qb4qEVfExBoDI23MsMNnlVR6WxwpCgxS0X61EXSZEc90eJkWLez8r0WzXxyGH3l1keHYn
goY2p3iucKIgzBl0f6eiHbx7C+Rrs5EtiFDyTVe1Jr+fMz/0nnUCdoq7RpZNWxyQC86779TrB/GG
JqtigDMi7D2rwvF3dEMlWbExUvfZDhrwut8FAfriwVfeag2XOhRI8B3GHJpKBdTT52otBbtwFbt0
gSbJbEh43p0hQYlaG817ASEYkJ7+ff2iXPr+5ZL+GMjS2GvqwffeBJrAhoe6CnB2iVVJdlvmyiUH
5AEte2NZcI7BDYnqUN2U5B5tFFm6Ek78U8b97K51ImShTJUgkqgf/KbsNgQo0i0vLvzlODUp6EB0
fhdFoKWDW9UbaZI/i1Df5aV88OK1VtalkMYJD6NM+AoXvT1HARISyOJ4m6kE89Wg7Y1JFRfmoTQp
eo/m81kXPH2HX2fVDrdPsKYcSj9/Z7gYD1z6IFHW5XhGRz5DkJ/3u75iZlf7Wp2sGL9eP28LgfR/
sB4x6NwiXtQPLKigJJHadwYWFQXxr0s8xiOODKf+0hDEKdcHXNgaF/4huU5picwm6MYV29MEPoMM
Ztqj8WxYCZcXls5FgBRkbogti/E8z8zfJnW8K4ZKH8D5t0t9by3bfwkdPznmLvSjVkHK/Vzatwi8
SlCtyUA1zKzPjkZ0/IVXyZ82SZ6vL9qCVwgcrxCxOre5EvrMxkEquqEQMr8YL0O7zcq+LB2Ey9Af
HE+NWYSh6fx73y/OvNVbJqOHSKCqr3N5f6HvGTSIdDpE6tfntHQQHDchB/A399ofz6rLyr2cwJ+R
ZaXYlDZdSQYtgSNcmip0z9VZO4C8ldZ4cGjowOwndM/RqlYHnsePJNbTTk2y2FQ5e64QwG6vz21p
MZ0cmghrb6qALPuC8C2tD6GH3WKbzGva6K6X6FU6w73bGW9IHqUnm5Go2kCfvgvW+giXDoz7Yowr
6WWiqx6IHxhxzMIpy09hnlRr7IdLa+tyWtUIPxuR2OA+6uP9VJgvQEE964BsDYsf/3nPaUs3Fs06
CSnXCqwL6+oyWyFrOM6e9KsHjkMKIusSkrSZD755nBtax2/RzJ7KFMOlTf7n9a1cMHOX4LBo01IP
02UlkwBvuDHAm7jGjRJvaBkHP0I5FzOehFy1K2dnYetcWkPJMwjYcRagVCL8YstzACx3QVMAQHR9
RksDOM6kSLyxQoZCv2lkkb0NMlUUaacAxLS3ff8y7gdPIiDeitz0NMOw8ZuzDpy9eMGtieQtHQHH
bSgwwg4io2AqSrI8YRtoxRJxN+qEppCwrMbInrKsKdFn7BvTxb8XTVuNBdBdTKjbanMuqRUrK4CE
RTKeTT/7+wlEdTvWNVBeTle5zheco8t1iIak2c/ZbJBnrroKz/ESsBEkD+K5G/9M0iRrV+LNpePt
OIqaBXhQB7U+Z5ZB+dUbqkcGaZPNgP6NLXIU1UOQjONK7Pn5YMRlPyTzOFpeB/WDbqHyrdExWCDs
U6out2jtex5ltDLQ58tHXA5Erqqw8VvcLaxsgU+j6TYzg9zmAJqsnIEF/0dcYWEhwHzYQmH9/h8Z
Ow5qxUtjIqX+GfkFtFbld8pAO3cW6VOQNSvZ589NF9yA/zatKKuRueJWnTMANKatmD0RbvNpTueV
AT7PcZLU8Q11r71cskA89JeKhh/hRYodmvCeQp0JBTNwqrSh1IdbPAVJHU9Rt2jSjUZVPKBaRvlW
SFHYXTx2yffr3/88EESz67+XyyhajokqhrMUwYw3eqqzBDTZRMdILBhCsmI8NGzmzVqV8tP9oYkr
4sN47+dzzMWJ+1bd0QrEyQrdc7fcDCAGubjED46Vor45D8YbT2CX7nd1yeLj2Kw61oXf7pa6ZRdJ
MrJEnwqJFxu2pd2TDMoE17di6esXl/Dht8sULINdPBUnsLb+VoeIJC86hrd927EKnYYtHwZTnEjs
mWNRYV3Cca2V4tMzhEV3LIK1bWtGOxQn6D3W2YOJQUOK1EZlM2m2GiUe6W/5jCTGykJ96iMxnmMT
RdL0A7XSHOs6OEroPPoeu+uT+rlDNnAY9Nfb1swxjaKIsgCEfPqOeGUzHGQ4q/KYGl/z368PsLRu
5N8bHuVD0DIEMCcwSkXvfQeoEkWWfD/ZGI35F7Tw9XGWDpYTamvKSr+tsfkTGJ726INVyPdApvK2
rzvXowj8PoJeub4DTglZ8UyQRB46L59WtuHTi4qiNPXvVQIRXg++bIv+LyhycbwQxmlfUGvvAh80
I9fnsDTGxdd/ML2paLOc0BJt1E1THIQCn5BCeNzL23qZMAvHuClPcghM2fGI9J2H7nxbzQ2qYVBe
vW0b3Op0P1ICGFE13k0C1TZmJqQN1zB1S8vjGLgEpHj0GXTP8EAkZzZ7+fbC7FISPCyub8DCEXU7
/XRt8Ggo5/EkBxTzzYBwpLG3NZFi8R1LRgWJqTiK8fsNz39A3KfBI1283fbTHSsukgTCiegXPk0Q
qN9MLcgKEoXy421fd2y3JqRkOQv0HQ0C8g36CBGkPnvCf7vt847x+tncmAjNfHcsmn/qBjCZHEQb
tx1Jt2pqZtGGaHG3JyHM74RCNiROox/Xf/iC73SLpXxu6r4i7XjXe8igTkGJZ1rkT9U+bMFKEQ8j
UkDXR1o4/G6zo2oaHYsCcG6OfPoDR9HjCwP2bxOq24CYNHEz5tTY3qu7GTUiK7+DSZQdhwGKXdd/
/4JpEcd4J51YpoCvPal/XuQQ49qX3qpQyNI+XEb94Dl1Kng/xN140lX1qgh6qHmo8mNmFVilVXdb
+EIcA87iVqVN4c0nSpDp5SF4n9KyXQFKLIQTxDFgdJfkUQzMCVB/FGRvRG+n0T8rNh8ZhKisXUPY
L22EY8qAwKBU2FcWgIhC7MA4AR+n5PNtu+wYMq/aKpkLHjz4ELzlyYS+MC7X1GAWfrmbAUeSggch
mvjukLObNkAP+tt47H/d9MvdbHcfE6k03jgn3syiO2r0lwUPMYeM+8pLd+nXO1dvUYFvIzGxObEW
Coxb7pc63o0orq+EcUvfv5jGRxOA1GUwVpOB9UIKhtf2Xbe3PgrctDZprYjHTON2ASkBAOaiP8Re
vaYdtmC9bl8jUtY5z1F3PyFLr44S3aBP2SDp3gSgHc/DtrzNB7ntjGRMil75oznRHtgATSAqnlC9
sv4LDtpNYYMBMgmbAesP/RH/gaDm/qgHvCi7GVjh286oY7pE5Ujben4P7YO03Zqk9HeNWetfXTo/
jumKIchClFPAOKWDPpih29eQHtpRsQ/aGfL39Rks7LSbi1azFlk6DuZkONi9kMpH5uwd2LTfPH+t
WrEwDzfzbBT4ZFJIEJ6QASZ3mY6TjZ+AWOn6BBis6T+1JHBNOlbsmxwi9cIMp0syva4BnUMBZrLJ
gXnF20yyLQrmx+tDLU3EMWjTd6B5V0afQMNYPaKxK9gYM62p6S193bmPcZYkSi25Pel2kqCp5OKQ
V0V4W7TiiiP4YYE+sdAOUE+ByizEwoGBhHxGXCRv1xdnwdpcxZx+6HxG06E/+ZOpnnklICNx6Rij
dqhWYt6ls+pcyMA+WTkZnz9JD5Q4AlxIeIGkd61OzHEowC97fSZLwzhG3Q8e0QHM4OSDtv8ky4D+
1lPNdkWp+mMrL1RQ1we6vFQ/O7qOgddRmMV5jAtIxLWfPCiIMn3x29GmG+QxymoLfT20dNdIKu9l
kuryxctsv5ZV+ny//iOMEFHRFZIrc6obuF6OLN8ma+vfGlU3K5a5NMLFYj/cfzwsZEIHYFU2INF6
Yxa61aap2/0oMnDiX1/Cz/fqPzIIJGwJMRBmPBkJto4s019RDb3QjrCnHG+7lZl8bprUzR0j5Mua
wZfjiYDI/xHlpHHczO06Y+7S9x3Tj4D6mCKDaySjtbqvQ6i8e/7aO3RpiS6DftgG6DEnkUTz46nu
7HSQ85gf/4kDa9Tan2a7luxb2m0nFMejC+geP8ZuM2Qst0SJbg+G53IXCz9bccBLYzgOQOZTruN5
7k9FOspHsH09T8EQf8mNWDH9pQEc0xcFDRuWkq7Y9Jr/yCgAafHIqu1Ia39324l1jD4CBtSTOSiL
TFMV+4wN+lC3WbfzLa5EUDStITkWpuKqHqjSl6kt+v4EMjtgy+qe7fXYV6euBVjl+lQ+v3rRMP3v
kyWAyktUq4dTzdD4oAYIrGQRbnd0CM3bpKenXHV8n17+dX3ABTthzl0vu8RrwC7Zn6JwFluSkG+k
GNeoNRbshF3+/8FONCoQg/AbAygsmQGuqqsNjbAxHMpM+3idf31pEpcN+zhONJiMoHxzkp5nwPoa
l/uYl2sV6qVZONZOoO/mNRPRdwXSZqCKZv1drRIQy0pIdYZ4Dr5d34qlvXfMnVkrC7RoTA+mR+dE
Ix9kMB74OL43Sm8DKV5n2jxfH2ppwRyrn4RH8jEecBUP/BuygdM2jFeb45Y+7lg8KhOz5XHTn3gH
tjXu10B1psDT3PbTHWMvpAgriMkjR91A9UqBoek4Q+b7tq+7NCJ+6YfQBSjgrfymqjbqkrsvonEt
PFlYGpdCxKAtB8IW9XiaaNR/yeJA3I+2uAkNCmJzx5brtg0Aqb+8btiEbVVY+IaDKPD6wi94P1fk
AACHqK/zEgvPoV9aA6e3BZyp2dtpDdyytDqOGYPp2PdK8GCh42H8KmZQVdlLnve2n38Z9IOPmKAE
n4z5hMXB+gNPDCTDvq6A+axyRffXx1iagGPB4ArOAmiaopUC1bKsBUDbC9YIgZe+TdzfX86lD9q0
k2gRljHT0Z0wyR+3/XDHZJmBDGQryHjyEzxlusTO+0n4aw506ac7JsuzuePTpLD0FB1cGwij5Zs6
Hb7e9NtdLQI4fkidFWo6gVgy2hcDrkbI3/51/eMLvt+VIkCaEhk4qS+nxqhyCzVOoK6a3tsq9AR8
S9itbs0lT6EFCThj6FvbgMMYlP68T+7QR9zedjJd7hQ0IfAmDnAk4dfUuKGKfGv9NYbvi33+99FF
XcaUfqqTJBka/PZigC2xESwTNctx+pMmvSmzSF0pglpCCm4MLhshZTDsCJQO9rZEDvz6Pi9NwbFc
0tZ9g7hhOimVoO9giDfCT/Nt0xfFyg58/jKl1LFf2doAhT0kdqHv/oNEXP7Muibod0DqMvRTzRm/
yyqSzFvd23nYemlY/3Xb3BzjRq8m8PQgMzlqVPK3vmHhdvLKcTfGqxjnBQt3eVSiZsi8TpACVb8x
/wEmk3pjLRbx+gQWvu5ypjAf0P2hmicAEND0E6EmOuzBhE/mla1ZMHKXKUV6gLILcCgcax2cWVvc
qZBs6Qgg7pSVh+tzWBrDuZshhx63oaewQtmF+apom+8McctLJMYX6CLIl+vDXD73iSm6LCmKxMAP
9el0LNok2USt/xM9VZCrj+rmvi3x7GphoStjLcSrLmGKgPRIms7ZdORjcRYRRJ1Rz+FIDaLvC8jm
8K8BsrLXp7U01OVkfLi8QSkUoL+YTsdeiT3xgrPyQaGAcpEu4rc8Sw5Dt0ZEsnTYHE8QmYLl6BKZ
jhmDtUwlVG06NFxdn8eCm3F5VIjqxZRXc5ZveJOF2z4LBwLl1qTb2YC35nh9lKUpOAbPQ0DZbTV4
jxdO2oPyyF+IxvsbP+5c5qyc5zkK8HFI8anLXf477vQ1NaiF4+tiyrImnjOhdAjsbEofo/it0Prr
hBaTEcS3M+jdri/QgjG64DISi7FvwSF6JKBn2LA6fpBD9FBoVDK8YI15dWmQyxw/nFkQPE6d13s4
o6p6ZYV9N9LsRBs/rpvFwka7VCpThHb5OJbBUYX0By3wTEnC20jTceFezvCH3y+jAIAs8KEeWd2A
Zc0vUqhpFKg/x9vYS/Ob8NkYxjFtSBcyBrIBvK6T8Sup6dvcrlnb0mlyTblUtLEqHCA8YHeREG+X
YnOU/qrS+ntCxhWbXtoE52LXSdc20o7dXT2iJqmMxCHidCU/vxA1uKTyJs0C8CnQ8k7U5kCQlOtn
+kqFOBRQ92XF+FKz5sGbx5Vbamk4x7h5VkOopW8JMFkTAGD/PGMkAV+t9x0NImgui99aeN7kxoLc
fzjnhR10xzJZ3pGgGXdZkf/5/+jPWNgZlx6FJhNa4dsArgpt169ZxpOzx9S4ve5Elr7u2LfWykbR
VNdPQF++EODSf0+B9//9+sc/b1uk1MWYcXT1i7bL6yclgiOJgVAFYIXuIXWvNgzbEeXlG4jryg1S
Ud0OFG9bq/tfdrLkzo6rxeSF+8plSRGEzF6C4OhJiASUAuCX2ULMFHjctglXICFLQzj2TwTjfoYu
k0eo1Y4XuUTkuCFOsB38pNxfX8wFT+xi0qY+AQGipNWTtlW/yYHp+kbaLoMAYJDx3ZxkoFe4bSTH
F/AkTTua5P/j7Nqa49SZ7S+iSoAQ4nVutjNxPHbs2YlfKHtnbwHiJsRF8OvPIufFWzHDV/OWcqXQ
6NKtVvfqtcR9WnXvnp7Gn8gbjruyEK/gOhh/Xh5lwa/Z1B9KB7EDbpMC8yl3Svb7LkA9gEMaaNsG
SJj0oJha8T9Lu2M5BPRTg09mJhAQ7pQ8pzHa24dp8HdJnf66PJmF0M5GrklggjLumOJ+CKBCxEng
/BTVlPuHMh/YK9ryq8em9YOjE0Jcc+VALMzKRrQNENsyUISU6CKApKl0IAZfOGjM5OW1x9qGsomW
1ZDk9sQ9MpQQutKMQdyryDaRd23pxoayCQfJuAR0sfeFREIrzodqC34mfoNkS7YSdy9Yjg1o81oq
ZzIWlIdBIH0DgoE75JyQYW+yeF+X7PnyEVjaDssFdCDgRntMjN3XMgJBwqTfRUK/BBngJZdHWLAY
G9TWGZJHEfS07qHU2m/SyOnAawGeJPgCdwswlO/vy6zu+Mo1Ov/wT15hNsxtzBrjEjZgZ3wD1DGr
0Pu47d2G8ZvL81naFyvCZ1pw/Gom76H/jGbyGGXZgkVesm3yKvriExcs9pdHWlo52wGYJpo0TOU+
m1qMAqi5MM8a1bZNR32oKbnEc7yroIfMxr7xKouUaGNQfaQeaF7AiQKuaFc+XZ7JwimzwW+qkMZt
0YcN/doA8ayq0A7DK/NWN2CzvDzEwr7brd4my5lbMFncyjC763VlEA6CVOLyx5d+/3wWPsTjYI4N
RwGEbLIZ3OrkSejA8Z4+1XT1tl/6+fPIH0ZIRZCHKGoNeJ1S918gGfqtX5A1cO/CmbUBcNBPc0HZ
EeW3skle4yEED1h/kJCVyeUaTenSBKyAX0MMaWZor7HFSey+dWPvgLWnDeV1HVXMxr8pA6KPkfv5
LQPPlksrcPZkycvl/V1aH8umU2Mi6ko3v4VG5t5j/a3M0gde8tvKWyOi+LxNkIH56787LHGfVx7u
2a+SDrshRdk6TeuvcYCGZcT9ZtOA4iXpmvusHd+An5XXHV0bEQcGhNoXbTAb9lS1z0QOj1Vdh0+R
R/+5vHgLO28D4tBYCQhMpvLbEWo/eK80ZlPn1fm6j8++8YNdSAgVoRoY4ecj4M7uEGhFtxPmcN3X
LbsGQDPsnez34sSQRR0pKpolWVOlXfAaxLJpkU5JZ3qO3w5Rn2Db0bwDiKzxtokBL+p1M5g35cP6
KN7j/TEiGNlo5TKobOGF4OIUXfd1y6hl7iaZ5vPXWTuj+CDZ8j906y2tj/ff3w7FmgSU3B5chgBM
bANAz7St0l5va/A37i7PYMGy7fZp4jpNUbqAqKA9PIeuCVJNWfCcAVyZ5WtYoSUDsCybiLgdJAQU
UVmT07hBRIi7s18Djn++SoHdKq1l4yUe/B1mUIO7gue4/+lcIGk99LFcXqWlMeYHwodTBG6hdELD
FsZgTFa36HP7xTMT7zqIrhwuD/H5IgV2l7TSTprmELLH/TCFwRG9sOyuBgDmqqgssDFtaGEACRbI
225omT/Pwh08jM+VDO5qgOguz2Bpkea/f1gknVV5w0EbBlMrgE9IS9HvY10Gu4yP8cpxXRpjXr0P
Y1AdQX+0piU2QsTh30VCQVRnCh0MuxaUXGvSeUvDWHbtadaUIUswlRiscV+h2/uDK7f/FgC1u+KY
loawjDt366pxIHB6cCF64PfdtlHlzk3WwFqfHqeA2rdppuI2HkAX/O4aCDur2I1vwhrcI5e3+lOv
EcCa/rsNfgutHFlM43tOwTYGVsHsJmwC/4b3RbtXINq/xigwjmV30RRItJ4z88489OT4s0jzSPM1
6uCFNbKx5HHuwuh0Jv9C8tLfsDAHXSLYAa/xGfjt89p9OKoN2HmKvs+cV3/M1GFkQOsM0I695e50
VX4aQ1gWR0BF5nY6H96J8PwdDZB37aFDdnmPfweOf7wU8XXL1lKDji6pHPevrqHD1hPlAf/J3TSS
b02hXsoGYJge5i1Ksvcp3Tnd+IuxtXeqO8eWnw1v2SDveJ53pA/eYwfofrBTuIzukwh0JgN5gCjW
PuzS22zMtzmYJAzIyy5P+1O7xIQsu6wySoZRudVZNVmLPsjEYdOhKDz1Q1VRUl55sK2AmqHxuvSL
gL30SRJk29AtG4PSRVutbN6nyXLMwrpyu4mEBbjwoheHsuPvh3iQ4jGuwwMc2kNDoe8hk1t5nXZB
4NuXcJUJ8D9SjKcg47cZkyrYIVu/pv76aR4OX7fcgE+FD7FfwV+GqdThPxoXSv9ziLswO9RQVnRB
Kq0HOeWHHFxZ4w8e9UN0e/k4fO7pfPtapqDFZGPtpH93rtozFGeKoN3nKM+BDvSaqxmzsxxFInVE
aiWyv5M+3P2mRUE5KI1ckNdep7eDMSxPkeowLsVg6AvRo9wiE3Bufbi7y2v0uR/1bXKSmAeJIZBl
eKlzLIqnkFXup/iaEBu/3HIDDVWkbg26lLo6eEuAQt0UaANYMfalX24Ze2F0DQ1Tb3hRZX3sUZfe
xOOV14sfWTYedDLXYuqHlyQGTVAvSLXNhFpLfi39dMvClQHvvYPesBfjdv2OE/oQmOkqBcDAt9Hk
VS08NAt3w0uj2+9t3ZxB7kE3hng3owOOQ5kBOxskV+nUYjTbvKErJgoE1ucykuCIThxn0tvISau3
q86njSNHma1ALxGLXoSfuNuExZBbT9d0BT+/L3wbR943gCqHky52LQBSz62GkmmIO/mmVf9e9+st
03Wm2h1Znxa7AoKT2ykSebPxXAS/133euuXbXqO8mRf4/U54V4MA9yFrVsnnFxw3t4wXVBdVU2eq
2E3cvS2MqLdVXNQbHkf+HpJpO9/r/HtggddeswtGwS17ntwuySYH49UuBVWL4zVHzoIrTY5bBs2L
Jm7QblTswKS/H6Pq1jRrUcfSD7esueRQbIHsQ7FLXbBIE/W3P/KV079wQG3YuOt4eRaAbPllqEP/
C/hykk0UEAB8KJJql8/Q57m7wLex41zUWd/URfhejf6ANyslTqjKLQiv0WIa0ArM69us1Wi3AFN2
XCqxxeswK7otwoXazw6mmHy2BslbmrCVEpvKMGdgNCt2vYp2IfcPjjiQwF+Z69LXrdsa5Nj9CImd
fEe9Pka7S0+zE0gbzClrOuLsLi/ownGwtSkrqmTtRmiwQR+BPJhMBn8BUDpdUzjFbs2jfniZuHpQ
FajQ851QFJtEIzD4T/ETwMorEc3SGlmGUuTMj0ElmO+KMA2+1Znsd3RsAyCnumElLls8cpbFZG7p
UuNwcW5AZYmmGiHRe+hvpi6Kqm3j5qkqjqHj1DWUq5Mmn+qtqMYJglojdYJ6K4uy51dulw3zJq1A
IlNk9IXqsfaKTa2msNtGROfkfNWBsLHe1HWRaRwK/gISfcApiiL6XoqYrzznF46bDfAuuN+j8aAX
50pDHJ4F6DwA2fs/1/10y2DA3R8p3WfNOY5VEYJTYIjvcef4V/XvBnAT/z3NY45alvZC+TdxpBMd
mBwqIm7HhMz08X2Q0/y2DMaRreDzZi/y57PUp9aV1hrPr3y3C86szp8ERV4WYm2nKavrjcPG52JY
I2VYOuE2rLwd0lbQpFNvpe6+mTrYcDx4a5HvU1UeIdS5CfEoRlMkikgrQPaF65pZc/M8Aikb8HC8
FQzYQwSsN2YojkzwOyjmnOYXo6/oSkF13v5P1tHGnMcjYdygx/qNjOOR1dM9B01M6KaQBlcrQywd
a8sNRa0BSR0M5wwRiGLTVgRJQrnaYr/0dcsBEQ79UsieIIhJ4z6Be8GbfhuKsujWiM0XRrAB0x5O
GG+BYj1LrxiSber6vd7kXreW4fk8SQByqv9aDg95AqLj1nlB9ij8BnAb2xQjrXbFGPzLTBJvvQnv
+JFDfSTSq+0Mv6FAn+x8ME/3w/UjiEAaDOqpu3gEIj8+Q9I5fkggEQG34xRtGDWAoCM5mu5GdEs2
xS70IMD3NhgASgKs9uC27rFr66l5BdPm6L4PfcnaTRhz+kNLL3HEpip9HWSbanIi6SNJVPT8m/Ei
Txa7XEMZRKIXoCmLnxEXaFzaO16ZVuaW95ym30OpRvAix03GxOtM6gUjM1NUoe8B1eFIbRykT9Ap
nIwsNnKtAr3kVqzIlYFVhFZlAAfPy69Z0uHWh+klM5UMbVBVWm96XjhVNmyTe7wHWwP0IeBcog2Y
ZsdN4Kz27C5c/dSyismD02pGn7+gWfSbW4d3cFL3zPdWPNSC17BZAGsmUjoDf84DGW+mXLLjoBy9
h2T9eEBxcmWUhSWywZkFdHVED0jx2Ss6B3pkIDpqq+D1qvvQpgDsBaAG+KnDGcFxdGj6ZtwM4JNf
8XkL62/3o+ikYIMyQfzSD7l5zdFM43zXfRuNySaDZsh4XVbGbkspQujwNLkQZ+JCJjh3oHQdAPRx
eYWW5mAF8BUDZS+wC84LurXq6kSmVvLnBozw4b/12JA1YuIFkwus2040TVU6Q56+Vobdke7vEld3
7VQ3v3PLfA3Pv+RkLcOmLYhYSByxF50Oh9T037lGHbqDQHgCy9MopRziKDuweO0puTQt69YbsywL
EjB8noEFuIur+mvJh+9TmJ94kx26wqw9s5bGsSx9UD6FHs3YnbXv/qsr9jVgyHoE7oMYylMurup5
CXy77QIVAFY6sUrPszLKOEGPoIaC4e7ySVswdLvZAq9O05ugJS951CQbjwJrMlL+fPnjC8eY2sc4
Cxho1cvotRH+cRTpP/On6/6qcisWxoqr2QShJ53G/JWo6sZLH+fkdONeGZ7ZHRYMMtCQLZLRa1zz
A01TKAUN/FdQ8NOUrOb1l5Z//vuHSGDIgxYX8BCcgeMMvX8QrI/BLcQD0BB2eQsWAlobqV71yhBA
DnBdlOzJMP8423juDoc2db6hxxA66mtDLey2DUdX1QjFrbAzZ2+C4N0mi1tZoKk4h/7Z92gE9c/N
dVOy1iwah4TXnj+cc6eHRF74dVahyRzzUPbR7fz66LRaWb2F7bGx6SkjnHeKmjNRYO8vSYyUympe
f2lrLL8YFxHKxrljzpz306/Qqcw7CZLBPwL2MsRbKH3wF/RkzEsJjTV13b1lw9PTaERCfhjC15BI
uQmdsN5kJQAjl/dmKTqxXKIaadKnfU1fI94dyhBS4eC050X3o1Hk38tDLHhdG5JO646VkPEyZ6PA
gQZ+7akpftfyXCDzkrxZSREt3Fo2Cj3mrHTDsvFf51trdvAyQ3FEOlN3UzbVTdZBz8ME9FDrtTTB
0sQsb8nVQFnbDeS1iPtvEG3cKcOe/bH4Mk9MdNOK+SycaRuYDiYhAiFSMpzF5Ajw11TO1mizxqGx
cABsTDodh1mRsInOk+Oj3w2t+F11NCXUGxJvZQILdXEI4P3XacZ+PEKNL4/OroEeLQ4Zevd+QGHp
oU/9Lx4E51RWfWmDDPzJRXHwYrVSUl6amxUuSUiIpLLGuLpvDpKQnSb0iwiqV3pV11Lg29D0IdFt
ng55f+7T6FxlSm4UCa/i9sbHrbBIG6CdQ4d3Z8IBG248+ZBUMtoQY94uW+bSybKM3210GDpd1Z9b
kRMUazx9m2q3vC4mtvHnwM8FOUEb5dnNywISisUz6u1P8318+dcv7K6NQB9qvK6rUrRnZeQBRY5v
c0VUF8HTiJrlintcWCEbgk4rXVFJQ30mVHXHRJL8CWn6NUzSgsuyVcZMgxsjdCU/a0N3dVBui6aA
UuocZI/+LkjzQ+HXPxEAHC6v2NJs5kDgQ/CC3tAqkFMXnn0nrzcpASJZjOr98scXvKENSHepzsoq
cPXZUHX2aPDPbNg8AA+91wb/Q5JxaRKWUQNMlZdJzPRratirx4Zx5xPgGi9PYiEkshHpnEnujb0K
zpBLBoOTjNrmRy0c8ZcXOWZ7eYxPJ8ADGyHGvdoJBkH5W8ucZhNwqOVAt3uNj/7TbcDX579/2GPi
Qw/c95zwraj8+EbkrICk1eglT3kYJE8hdEH/AkCKrXiQT9cLo822+XE06A9HEdBNjzJxyUEEsjoM
WSoOmTOsKXP/9qV/JN8whnVqUYON3aKP+CN3smQ8xyzpM3fjQzUx0ZshGJX8guawLviJOleMVl5q
eHpHHK26bxDgVXilajTiSrOtssnEWzWl4HjcpInm5obToERhbGhyNPp50Cv2z8oHrn/H3XpM3sGN
4EPMkodGMXNwRhcCc9cdgvlwfFg4nTE1s0iMT7HyyrkdPIM6Tl2NEVupNi2dMstMnCAadEEC+gsk
TaX/SElbpx6Uc8e2XcODLh01Kx6WsjdDpUPzpILuu86hfKB41uxTL9i5CJW3ZUzyldksnTPrKqTO
JGLP1eFbIxFXZUAaiRpdmVG7RqX+OXQQp8y6C8H/6w+cT+PTHDoOJL2NcevejSPxDjrKs43q6X0M
ArYaMd5ElfkKPHS2h3zXyoH49Dbj1IajqYShD5lrAxpo42u5FzE0tMs9QvFMvMRd7Ji3CdCDayIj
jDY/cT4cvw6AA+2EDX2T4P/eEhAS5w5EYtOsOakhWqMB+vwMUhuJJiEvBe3mqH0ReQBSCNDgQ8sN
T6fLJvT5maA2CA0CcHXLUVJ9AyXPAGwGoNte7e37Ml2pmy39fMvxkCzyJuqXwdsAbsV4yyfV1t9D
cFuQK3dhHvjDLjTlFHruNMFXp0671aFC0jyPFfoovXGf824tv7Y0EcsXVBwZkXxqo8c4i/jzOApT
bUoapyu12KWNsPxAVw34bBfQNwXo4dZMzq9RhD5eQH5+1ZVJbVxammeQjE+L9DHWJHv/zcGjnaRb
SUAvLY9l+imHLnqv9fhEXcQTm3joum7nTm4+rtj2wgA2No16hSwg+sHfwEHQfG1H3t0qXYnzZTtY
8Bw2Fq3rUHoJ21wfh05A9t4Lhd6lI8qHRIRptPHXkwWfxquc2qg0RcYgi3zunJAKybcjyqCQNg/2
XoXBRhdk3cwRegMZ821IV3U6lhbPCjFQlOERUlPhm0ma3jw3NQfPFiHJ6vv682uMcsvMM1TxzMCM
fItorjZdPXwLY5ltALZgWySJTzNX6OWdWlq/eYof7B0g4CrPjRuf0D2rN1JKUCb232JvGrZ87rGb
xLgxRXM/4e5esZwF27ThbErkPYE+F4YUAXkhkE59HPlYnZwJajCXZ7W0QZb5E8OndAQ5/2PVNPUz
r4rkeTKA7F73devmR9fGMFTCE48EDsvfqz5l8tiCmEHuLg+wZD6W9aP5p8k4uEfeGMgO0fjTIN2q
5n7p2rlnnVlTDV5YJRvTxmQewj5T/vabmh/ugH0dnSLeXJ7EwjbbaDba8RayX6Y9eugoa79wSEt8
oU2MNCEoNEPncHmUpTlYb4sqdH0hI9lBLpdAfmOj0Xbg7FWU0Wkl2bmwGTYralezcAgBUnhSomz2
amSvKUMtv4g9sinVVT2iHJVLyw6LXioTx8mTiPV450VN9h41q+wIS3sxr94HK6+oYbEbhvFjOgFs
Q7aVS0QJdSHwxXH3LqFZtGbcnyakMQ/rXhfCI4wMcf6I3dcH0Mfdd/wElcpm89slE+QNt327RtO+
tPuWneuIF47puvzRy4COBKmAwQXpI21Xrmz+0sJZps6S0UC3sBuOmAnAnlV0K1itbqcB1LXXHWDL
1qXrhoZ5IkflKWM3Be29U5PKtUTtwkViY+o89DTXhe/JR1mhQXjejkoMjwNDCkR70blPrpJM4tSG
1g1UUc5J2z1SF7BzDkzPDsWBNWbihVNlQ+uqrDOVEU75OM8AMG7ciQacaJl+5yMuKcgX3ATlVe3I
mIp1u8cSascur7uXoSdVBmJ23FPHljTRVQAxDGDZOkdu22/zuH2sUhSxqUGkwpEeHP2uhGZFpg9O
Ezxl2qtXDvHnGDgMaJm/oikaY9JGH9OmYRCQBiS262JkVtHBOkZ4H4M0Od6LEopvXjDrFgPbsnK8
F8e2HELaJCmDQAMqqy6H8kCxjR3wp9EcqSxWZA361acHU4DZpinwJ0fVa3nwpTNj+YYC/XYFqByS
R+qxr8AcuVuW8+eKIK2VupDPM2MMKRcEO5fteHGilqvQELsIe4/qB5mN5AeNkROMb4aorOWb6qaw
PxaTSem+DubCpgfWDT3ceJ1s4p1IQqK6axfccihjz9rMc4zGkU3HG9NVyBl67r8xGHHGMDxR6kAU
FfAtlG1ItQvzaOWULbgaGzPjdRk6sKYxeayGJvoyTM8FD0+Mg7fs91UZO8Xu8kovXMg2akaFUcsp
aEVeWj0lp4Q16mbMEe7j+ix/GZGo/eVxFnx/YIUW8dhVRLlN/6YCzfYFUeNBDMHXayWQkdezPU2b
8XYSqn7QQE/ku3bg8V8tK5z3yxNYuB1tZCKrM4auzkwdpahUIPfM8Xi1KQLtZuJweYgFI7NRiBTs
MRCq7eIT2D4oCBa6rRaGHPgIWVyn6raTrE69W/Art8R2JizRHjjYmyOK3EF6T3yn9O94NAbtX00H
nNPK63vhUWSTuCrREJdOQ/HI/OYullWzrfq/EWIcu2xWC5i9x1xPbeaw5vI6Lp1py3mkmpcF2ILL
B68IXIfcyWbK5AgEZu2A7lMBBBEeGxEMcrxyipaXiJGd7ke8xF5i5v/lcT/8yWsfKasOnMiwoy+B
6r+DeRR54NJcG+vYKCQSCSqYIdWj6sqG3pA618XBbaY1TsUFF2QDkSgVvHWVkpB/5vVWg+hVOcTc
/ma/acmXoORX8UxwaqOSxtGk6H1I88eRdflzDNDvY1lGvy4fhgW7tTFJaVMyYHG97EGiX3+mXBFe
eJigcrNGcrTg2WxYki4kGgeMlz/GTpwER+hI5NlDBfIyX2ySSBAmVo710kDzDD+8O6TmoSYulqnL
Qi63KU4c+ppBEXAMHLe/u7xcC3lyajcTeMxrIV/dVsdhqPtNBcbqXdpBnDIlwzehYT8IfnLU8cmw
j2mb3YCgqK2ae6e/SqwPp8H77zSd0fHaMmvCVz/Ky82UyuSmDim/chEt36CDho9dWxaAGhsHp2Hy
dx207e/dmWL+8hIuODwbb8zKAOVeKp0TA7Rnm8bt+0yoWyCk9kRzNzShCxQ4uA1LsRYtLJxxG4Jc
QIh5DLwQpMZxQvUdA4RE7ORYDMP58pQWjp6NPvaABg4qOcSnwk1dihRkPT2CgQThVqaBw7s8yMK6
2Sjkbqr8nk5FfBIGqhokrU9joiE9qRGODMH0L/XEg9eKX/m0BvBZmpYVMkQua1JTC/mu3HbYo9/P
3Sg9gyTCwVlJby1Nah76g9EKkqSB8ahzKtq02rCBH9COCx4xOd99Hjt1NblxW/kE5Yw15rslE7Yl
y6mmEnTUzfiriJV4SMdAbAvIqN4IBwLURQ2K9gHkvru0HuIbZyi8rdai2cQ6+hnW12kccGoj9cBL
DsXHrBjfSBtUL/FQYPPoqhDm0s5ZTkLoqM46ViTvI9PdAQn3ck8leF9KDwZ9+TguDWF5iiBXYZlF
Q/KeIE5N3T6+aUP0JGgT1ytnY2kEK2wYWTkQk5nyxFNo3JKuGL8Upgk2bduvYXQWQkobm6eFDxWf
WoSnClBMEaclXM9wiMP5hVw55UYHdH+1H7IhekOgfeIkXvKu3bTdk1zV3zJPqpvLG7Lg5WyO2CFI
8YCgujnRGEJvG5KBLAcP3SS+MjFiA/E6FdcRstvhSfvs6wBYKffQdfN7nfgU3JmAPPwPZrqw+zYw
j4VTlVM11CfitnRfzFc409h9h4Ez57oVm1fyg/Ppekf2o3HaU6Xy6q5DYoxsgjIe/738+aUZWA+I
MSkdJ4DK+glCqOigN7S/96rg2eDM/bg8wtLxtcw8JiYRU0n4yTPgV0+78JkR/V4kYFEbAdb4/SIy
c7rn8nBLJ8wy+TB3W2iRVtNb6xAujyQH/wZ0s6sxTFZig6Uls0zeK5BCbKFy+v+xASL3XZEM4x4q
I89XTcEG5emwyiUQkNFJJI67gfobv5vcgewvf33h5/8BySv8oaBqKk4Fy4v0pnBqGEgHT1w+BX6+
Kku7sA82Kg9XIajO/HI8jaH/VwwylK2fX1twskF5nCiTCabHk8qyXx3wZRvAMdZcyMLT0xZF55MD
VVtI0Z9A2qK+kLAstwK956dRdNXW71afuEsrNP/9o2Xroe0CGZmTditnhoxG/r8S6twr+belz1uW
zaUMpANKiXdDzVsmvWZXG4QNlw/RwsPSxuBp2iUsRax30hHuI0Ug/puGTfVVVGhqm1sGIHHQr+TR
lg6sZdFxJNUAIq721PlT/4VOHrA2vpFfHAGamsvTWRrCMmnZ4iwFEObGEKWeNjKNq2IjB7cz3+ve
qdbkLheGsfnt4gnNbEWUNi+eg53gKUqmm9aT6QH5yfL98lQWtt1GLsZ1nILoxh9P3qxuWw1Gv7WK
X6Wzw6mNXPRq1VSg9exOUAB2Noqzk0lXuaQXDM8GKqoqy2Iox/QnRebCotfom2K+TZMEEnrZJNb6
KZa2Yf77R8PDI4VChKE7qTj4ZxiRzaF9+wPJnTVM1dJELMtOAB4Fs+oo3k0OcwAkQm/BR/KEJvj0
WPnhCjJpaactAy9IbVJAVNWpmPpb4opoE6RXdZNin61Lm9aNO3Cnx7dBLozsOMof0uDRe/mMLoQE
NjusnJIpCzqv+Hv+5TQNvmSFd+NI+vX3QBPvf6gStFaXB1taJsu248FFZ1YhFUJOrXbe/GiLo/zn
NR//g6COFZT44YQ8q3Kd4YZMQ/A9atDFfd3X5/X7cFC91nG6JirUCZpEk0C1FZJZu6bKrwNV/cFC
J02dNF3H61cOX3oUjTM9+Wid213+9Z8/m9FT9d9fT+AYsqQc6teqlUPjbiLVMrfZR64Za3bovDJs
j5z0Y3uIe5YHA7Ll8QRKM5+HbXzd/oTW5tMkaVrov3lvKa/jWYGM7doMIl6XZ/j50fLtYnLqVL5h
PA0eRpbWxVYHDrIptW5oduUA1gFIOJhf/Fy5b1k9EnIi2eB/hXL5GLxcnsDSFlme0B9iyfyukX/X
AjS0sSmLg2bPhem+Z0NiHmStKmhLp8+jWWv3WVgym9Svy4pKuhmXfwNv54PiNUsPeG+u5XGXvm65
RNkF4DjQNHyA1rNDt0h6BmZDQ6VuL6/X52GPH1lusRqLiiROHT6gm3C860T+9DuyRXor3hdT+/1q
GMQfNH8s8fu2Hdh0JHV0q0LAz6LS5CumubROlllAz9TBK6lmD7r2Y3nfuWCeQc2b+Gu8EwsD2GhK
5qk8TbMuP1VatPsY4NB3XCj1muF9fsH+Qe3XpSQTXjt1f7scjzuVhnIr5/ggo9zb9H6TXOeAbTAl
SWTuFyO0HjtNZHJfdSzK9ybu06t0mvgfNH/DxIYubyZ5+k0y/vsS73w2F6YBAvBDcnf53C5th2Xn
FXUSA8nPHG8+NoX3Avmv7uCBTnuNSnVpgPnvH26qQgsovvRp+hALF4bXdUFEdpNLxmJ/3Qwsyy50
R0nMSX5KRcXuNHXFOUiycA1FPr8l/uxf8W2GP4JKmOtDu+iBDGHq/qz6vOj+SRtT69skyP1qN6Al
C12xPh2c+7QG/bKpYDQHMFZ4fwnwzYhDWVLV17MeAPEhNAH1qC/o3Vb4t2Q03Y996yE/jVyyAwKc
sOru0eaR1zdxUqT11vNGP9pCuyMv74MUFZVsU0uukwcPCWZ+ILTq3Xt0s2fsB/V/l6V4VEb4X0ic
qOgBuMIGSQIJPs1bWvqlPCgI4OpHmMPAd97kUvkPSLgoYh8dqSJAcqQX8TsEtVx+JbAFtDf/PQOo
bTl9WpYSypJNfxuD6auLwhMSGTdygmpb5ThqIxtkqR1hXhrDf11zMjwbd86IUyeQbRweYirAE7Nh
SFsH1W5qHN7/c90QlrssJBoiCe3SI1OtvhFhMpPnrYpafW47nu0rKaIdJEVL9RDnqNGJPptuArGq
L7r0dSuESGuWgLlFsAdQ2yTPaCXpfoYJmq6vWhnbQVaR9DIgT/B1rsgGsXCznxLg56/7uhVBgvSq
D5UQ+bGIADrdeI7j1ceo9Ym4yr97Nqx86PRUUyALIITqK7ZBXgkHVwbjWppk9q9/uhWPW25REhlK
5ur+AQB5/iySVKnjqFi2dzR6ZQ6XV+nzoATQhP/aXTeJPM0NTV4k5DUkmNSIO6e8cYPMFOYTCNev
ekl5tpPsuHaQHunlUcfEOcrAr++HEU3J103DSvMQAMhZVE/JS8H4SYT0qGo8yAGReAB28mdbwXdd
HmhpUyxrHmQcsCaKzEMBgB3wfQPkTwx4WsoIeI+rhvgDSN41ys1UYB48XX9NmXrXeXnCUVgjUl4w
ahtKng7t4CO91z9QbwjVhkAXWtz5XpAFKxP4PMDywvmsfbjPiZNSITqvfYBYknOQUXyOTTsehnGu
z63PY2ErbCh5OvWqH1TaPaQeIKwjVPA85lenCO2xT9ftxDzyh4kI7YweA577CLqzAYmGMRfvQWX8
6WcNMoVsJb5awDp6Nvdp5Y9AWngNDu/Q4n5PVLzRDtRKuHDOg4OyMCRqnPvBC3/NlboION3L01s6
CJbtqySjWarr9IgilFKoroDrZhN6dFUMb74mPvFgofff9eNgw+9IF4uXglbxXjr9j6GiX+ZSvnK9
f9SQFJsEOLDrZmO5gFg4KZTLZPksA3rk2Kt9CGKNlSO9dNYss+8guZpmoAZ8YKI+6//j7Nt23MaZ
bp9IAEWdqFvb7T4kaefUcadviGQykagTRUmURD39XspgA/0xTeuHbwYzPYBoslhFsmrVWh1QMJQU
nxu+WbN32MLOBkiO+5pfh9mT1rV6KCtohiIV21wXtWw8ue6yNvV7NZ7Q6QptFE7lwVTA7nizH123
/DaoHFIdECWFaZ96naTFTmQkejTjzJ6usq4NI4/HHnoUzTycmGTtmWRkqXdNV1zZQQnYo7VVg7nQ
Gehmn0Rcze+MkGvCh12l2MCoDRkP+2Acm6rQJ8KBL/lG52lu3vsUAFWK6z874n8hS315pRzR1yZM
zVLTQ2jSLE/Mk+RAi0KCmh0VA4gRs8MQXJm/Aizsf1dMe0MCo4cTbm/ktyyBZwIfWLpxW3D4W2w5
M0toVMc1m06zzOc7bxyDnTDhcE7DzTy7awjLpUFZVaA0LpYnFS/mIIaQvsMx9cU3vb9xQXSMYGO4
+yrNSRVH81e0uOkJ7YDUN3d12CbfBw59sI3eUwfah9oI7kylAelbbZ4MXnfZXqdBZm7iudd8Vxo0
TB/rDkokt603i/k27OqFPMgZReJD6LVyugMPOlIrEc/i/ObyDnTEMhvqzfww98Ni0idcwsCqXiGl
7RFUGC5/3XGo/AXzTvNwEFnPv4L0WB1ZFj2UpAl3E19+Ty1StMAj5mqTUddlw/Xvr64AfYQXfVN7
mItZkjs1EOQENR/YUztr6EJcN6V1IV8NwqE4GEQBpiQU2m7Lqv0oxKc/N9geshZ784eFFn0Nh8vD
ueZknfu8axuuPdKdwDnQ3AgDMAVkXfr7AHmKja3vCEI25pvXgUSr8JC9K8EqelP6+QvpMAJJUQYq
WqDQLs/EtdOsMBEHnkaButQr0HtVjQYwtV0Pt+u+bkWIHkwUpY+mywcE7QjkImX1EUri/OXy1x1L
ZMO3TdKoUTFcX3s0eN9C9QvEtzmaaKQ/00/ANG2lVhxrZMO4DaTPgPGT46kE4flOqpocxmDTAq5Z
2Hd9pAi0z4j3QOImO2Y8/syQT7rNjAcGAroJd3A4vQ3iVh43kqlxfphAZfcHwgbKizuGYLpfg3YU
9T+90vy4bBmHf9iA7rih0HCPDE7rHvANPJfITVivqad22Upxr8vzxs04XI31yuMlQHJj4Of6NKVF
ckDn869UJsgOVyLYIwdV7lIitiRCXCay3N2YwQxhhTxCGYq1lFajqAnOpnpE//C+00nUNjtCyyD+
eHn5XBvOuhgYrT3kc2P/RIY4uNWtrs4DALUbkcX1dcvlRVZ4IzAJ5BQO6MGEwCOSg+3y+/JPdy2V
7fFL53sB5Ui5pE235/UQgRYG8WS97CctSJ0vD+PYYDZcm4OpA0KFnX9CCdu7VzVotCRafCZ/3tpf
jonYeO3MZ5BYMdw/oYGUH0xJlv2flyRr5uhdOiu2EYBdlw8bs41WR4NSbGMeTBy9CCzW3vgA5KJh
TaTyPe/IrSIDvaMN1MNLL3zvQTH56iIqtclUVdlUZWMoOfG5+lxLoY5d5lcbZnq7wElt+tR+IV0B
kSDzAAnUW7Q7ssOUyFvRB8nOpBkw6T7/vgpyb7/IXakAG7ltEsUxJMNyZv7tn/bc0D+Job8v0+h9
3NfFfu3LCvX4CYSbW4Vi12axAoTuMzK2JPIeoEkc7eoR6WPo/njvhgRkdRER8Uaiw7Xt7cCQTCFo
7gk5aZkkO7SEHei6lgH+5bJfuSZixYYynmNovWMAThuNJCaScyWYa45QQPhn4XV/vDyMI3gHVpRg
KY6cLFv+fwga0BArwvArqXBXS7z8zpsD7/vloRzRzoZvlyNtaAARnxOSy8H7ODb557bHVefy1+n6
i984hv7Ca6PDCzXcLvkqS+kv8qCHcmwPhZQh+vKqRr0oEDboOw3xNfmsuyFUnzn03Yw6NEZXpLoP
yJDG7CZqpsD7AhY1Ej6y2EAaYpeNpSa/RzzimnLXFAwi2lBsoNlId2hiljnZDXVQ0ytvgjZi1KCk
ApFlwh/Qc2f+EWoeoKewjMVVMEJqY0ZBqBRlBL3dJxqI9vPUth/rSOpjmZstAjSHpW3gqAApHc5L
wEGIN84/VZ56dJfXSHhcNrXD92zyRr4U0yiroD0ZVmbvSIeXulCteJ8sSbBxFjhmYMPzs7wLiipW
5BQvDcDa5TAtYjfk01Yrg+v7q9e/ujMR3gAE3rT0VLfRKq0wjX32tWJSZhsVI8ca2YB83QR54XO+
nKgPGZ0GwJKpGD/NwyZywjXAOrNXM8jamCxB0fGHbCTkWDcDiE9ine0SNmz1/rgWyYrlyDQwJKvJ
cuoHWt0wNnnfoeCRb5U/XJ+3QrhKPS6030SniQPig+5T9tufZnp3eZM6DlybD5cV4drPX0anvoze
6YR9xIkeQGN+pbpqcHHA0z5AUBk08w+XR3RZxArl5ZzO0Vz64amOZonSuv6iSZJ/TL1uS9DmT4h4
I8bagHzOPMW6ioiTxM24vo0LulTIhQ8QZmOU5+UjaQvx0KJP1OxBhNKwuyIGqumRzSR+CYfMa79K
z9Tls+KT0t/6Jm2mZ4Hyk/oQ1NMSXCUix6gN7TcLkCnTEPLHgDR5cV46CF4MKLxrQf9pFzqw6xC0
UNX6Xy+Ip2TpQoCB/7sGrGzUaGwN7/4PkchhVRtgzuZRtJ2k6gQF2CeO3OSxFCa4bSFk+/WqffOH
CPuVJws2th7N/PYEvR257/n4qUR/7M0cZ1vcm6452DuTDitfJZEnJIvpTT1gQ4Z4aEOulQYbmUPH
dclGlEvQtIcVgLknCMtABdPgw7WA5GHox19yScqny2vliBk2qJwwnvFp6P0T5ya7Z3rGsVChV2/D
FK5ZWBmIDFnnGLSx9BQmHbthSWH2YabJMWENOTQrdc7laThufTbAXIy+FyfgDj2FATRPpxkf1ijY
lbuiXn6MQ2vuh3EzEjqsb1PiqhAc1G2QwvrNUt0TXwf3guGkGPmVtHvUllIvy4DoklfdaYJkSnCI
Zy9BpSDp+w2zO1I2xHJz4wkok1YVPZUNGq3rUiffQUT/Eg9RfEyV/DYXU/yQeyD/umwf1zazjibD
sygQvsENZzHiPXj78ZZJUF05X/d5621RG43GbcPbk4zFCc9eMKSg4nz5264tbPm6gMIwNyNeellZ
lUdSEqiesTH8jIc1u0nqcjMt8Pa28m0O2mku0qzpM/+kILglD6SmVXLTd8Jn4HvRzRaw5+35+Db5
bJh6Fc5xQU+G6GgXMyQBEvRj9AMJj9G4RFc1Kfk2+2xI0mpORwQWCPjq31M2B8V+IYJs3EZci7XO
7lWM76MRScwgJSdT4Amj0zr+MSSwe1vG/caz4u2Y4tsS6KFOiJxaxC4W4XbTIb0oVodYX8TJ+l8t
+Mk33MM1m9VtXs2GJ1PnDUsDmyi86tmaBo5gmGXh2cZ6ve2Avq2KHoZN10LBBIHYIAuca34KDP5x
2UVcH7e8O6xrsJbVAz1lIujMDcnr7FeRqrzeWB7X9y33hphpUqkOxp6oP35COx39Pua4QV/+9a7F
txw8XHjQN14dnAQ6Sm756IOGvKBFmhy8NhDj7eVRHHOwsYDAxFNjojR9EDlIdMuqM/6uWiUsL3/e
sVltGloyDdg/eYT3V4NzXPm+rPdGZsmRT0tBD0DAVnfF6PXd8fJ4rumsv+PVjq2bZuli3HZOrGjI
M88gl76P0Aa1VaNyfd/y7zgtw1pBlOPE86F+JFM3F0fob4RbuB5HFLTxgVSBI6WibfBfGSFsy6+M
zdPT+oJZxJWXON9GCcqBT1lf5cGJRiuGoOyamT6Ao8f/N80MvYsgkjN9vc4g1ok+GSbBlz0UZ7TC
BCADAvMcT0DRf/nrDh+xAYLUM0BPS4loLsL+R+/R+l9ThauAUNltuKFrB9tO7imkA3nfAPLsxe27
epCBvuFJYPi/Qpu5YTsu8oAe5h5dWVtJSdc2s3wfOsZLIVPin0rZymPd0qKHuCVjv69aNhstSLt4
ytRUBP/lPNGYKN+NmbgDmba6zg9tvCBvBiPLzBdnzvIEAG1UxIM9RO09tRF7HZa38YJ6bAZesxGn
4CDaHWRlsjt0r7W7Qali42xy+KKNFZyaaqmiysfphzLFNIG4M5XmPkz4d2iaX9dx5//FOjvmUK4g
03JiqCCmex54AQp5sjHd4bKtHfvXBgpSTZMG2Qpx/nMjmYo+eL9eqcMaxVY/QrFqmMZx43HoMorl
7FLGQ+URs5wIXvAQ3I3/y2/rKryq/u3b4MAaUqOq0RSrFXTjn9SL8Sd6bFENq8ZmizfZ4X2J5fJ1
Xi5FXnrYW4k29zyPF76rZLbJ0Ov6vuXdYAzhmSyj5STTPH0URuov4HK4SguS+X+hAj2f8U6XxdlA
yPm2FOBSPVaK+1tqOI5fb+MClczzChQ0iE20aPSTbtE92e+reMj08+Ut6xrBOsRpKkaZ4OZwzpBQ
elD1Ag68tiTyn8ufd/i1DQvUTVJBiTldTgGaKW8WNf+YyICuPbyab6P5Sqybb6MD+wLVo66r/JOp
QVl9lGE8dh/QFAW41eV5uJZp/furu07fQGDS99rhDGdj7+KYdp+K8ErAj29DAgVIAZFnjvpzX9fz
tzBENoHOMtpXQ3tdtLDBgELVfhri2gmyKbTK6p59nEDFeZsk8XVcSb6NCKRjFWZUK/Yg2769Uar5
Tuu8uwnY1k51BLzY8mQxl4yBrLg788rzD1zSfTaDiAfFsNurbGzDAae845yBCfmM9DV656QYUw0e
b5J+vPx9xwRsHKDRIinGgHRnTX16h6TBe9bI6v1sttjSGDbj35ls38b1TaxQEx17DIBk0X0oaZQ/
TmMV5V/RKOapQx0ZkjyxufSgRA5N5KfL83pbXZD5fyH+cm/sqiYof9BwadDwHQP+d1K5KMf+lqR4
D6pdMU8eaKBaCKT3wXFIfB3+YGE9QUURnImEvYvQbDdssQK7Vnr9+ytvpe00o+3Y12fZM+iJSNFW
n6FZwl/aRenrbl2RFRFA/12h890nJ5CXqhz6UXGh9w31/R+XV9URcSLrfJ/mqlNjMo7ncJH9x1ii
EHI/c2X6jeSM465iIwDNWPs5JEbFi6aFyB9kNaJx/yHysqjvdzmte/re5xENzZEXtfDbw3XTss57
PeYDDUWozyAtDdFUxrvwJgviYUtpx2V6K0rEcYMfXXcwC7K+5dSAXpyT39icWxzADrvYsEDhe6CF
SEP1I6t19XnovOYJxAZb4HDHz7fBgCJtQSufzsM5DplgR+NDCeUGYtbkW9tvNgw7TG/TuYbaDCOo
IWvo0AFfOiLjeFy1xQ2S/kfZgaRBSJAhXba3a0LrxeCVK/Y8ZSkrQSZPgrw8qAn1wkkAhzHzzcyZ
yyK2t8dzzVnC5Qmc72N00+eyKx5A1HBl5tq3wYAs1cNQQD7zTPq0fzCCV4+Dv/l8c1yRbD5X4zFQ
N8W5OLM6Z8FdCcqg8jEEQXL0IRZe+WumA5qEr7OGlaWT4HscSSWGM5/n6j5ea9sZ6eddUMr0uptG
aDu49AfVLro/Kw4QEUMvzi32VL6fNcp8l2fh2r+Wj7MkQbNouR6kg1jqD1Shnvi1RJewPJKurftv
6NCDHOKuQhMdnhOXB3XsMhsTyMYRvDZxVp+LuOD3VRv4N0Sxb5c/7tgDNhywx7EkDRjbzn22BPeK
6C/T6pVi0cs+yTdJW1zDrAv6yhlFNGi/Fnl9zga6zOjonVWyD0N2NxTN98jkW9qKDqf/C/U3QZuG
ZFSeVbgSAZY6u4+6ednn+ZUFON/G/qm+Gvwq8Jv/cl0arS67P32eUYX0zWWjuGax7oRXqwWcjz+L
QTTnEvcJKFcg2fnEAp6KXR+u3H2XR3HZxD7nvbKJS1935z83czGVx7L0xL3K2mmXiuG6Xhc/sDwf
BzgbSj4051DI7AiJmuQA9slml26j1VweYnl+qAzygyVXZ0Mj8z2TM/uA+LWV5XJZw3J6UAlNlY6a
BqGrE3hA+stOhmBmiMBstHFWOSZgg/kIHdBN0pftuVyMBH9pY0CwHYTkyoS2jeaLW+LjxULk2UDu
7D2RPL2DWMhGCHGsj43uMjRJV+0brH4PkK+3lgxBop79X7gTXUOsW/iVQ/DZBLyKBV5gHdpgEKCm
Y9mV5DBLvpVBc5lgHfrVEGI2TTTrrj2HHqOfyjBd3kH/mW6U81xfX//+6us8amsxLH1zJnWMh4Di
XnQbT3U331z2Zdf3LV8OBQiqG1ytztRD7TyuA/9nV15Z4fap5cKZXwpQv4fyPMWV3+z4MGVsN6Rd
uXVXc4QiG95VVjis69QU55ojm2U8YGV0qpI7OqlVEe/KpNYfsOsrK7C6zKcUSfFTKMUJeYnukF6d
47XRXDrvZdKXS3lGhrq/m/KhIztgZZDVumxixxrZKCwy5DEidqlOKgUDv1cMu55NP7pCfpxXHr3L
gzguODZYFv2pUwrh8/pc5gW/q9c8WT+07Q0vUW9JWPS5q8ryeHks14TWv7+yRtlEYk7YXJxDAiHa
Pkt/EZ2bh2IQpz8vg8ujOELHX+hZXSOVOQwKqXc2HYznDcEdGulHNCIDSLGFQHWNYvl3DLLuAWUq
bOAI+oGTSqaDxBG+a2MgzS9PxOHiNjiOlbgFgHCnOIssUP5x8pAP2cVIlIsN27sGsL186HMoVC4K
3UBoAiN19L4bN1WiXMa2jmhSB4tf1nF5NhIkBhSH/wexdn6IrNI71NSiL5dX6W2gqP+nfeLVpgJf
4uKNlMZfajF31b7uwX1TeyDuyTxcCtqEF3tdBP2dLPJT3sVfL4/qcBsbL4fiLVQvU4Knh2nEUaCq
8G4aAKT+884xrWc+If12nZKdb6PmaKxZWc2i/qGXMbkjY93ezFJWG1Nx7AKbirUupJKzJMUZqJkw
2oMFAi1h0GBk0XXbzEbLMQP+nZKp6myCUjWnjHuE36djGGz1ULmMYZ3kBMI+Po/r+sxwAt6WCCeI
jyWYIcGml8zpr6rafEG7Fmv9+6vdBuGqBQqYGereXjC/oL+h34cpuTYnYwPlUEzHTta0e+BcfhOF
EjsaohA2tGO10XjjmoDl82LWSePzvH/gfftuytDKGCEZs2FplyFsn6dlA7ow6p8BIAX7cVZ06Xsi
0JEdgFFoYU36UNCRX9dD5Nsq7maZFEjt8wp3iHwaQWUxhs+gnGTv5sjL/73s528vF7FRcgAyZUmd
FuIs8cCPDqhMG3ClLf28Ufl8+xghNjyOKlknyImO8A1wZsZqfOwLsEwm4NPfsIlrBqutXu1YnLQz
JlB2D5nnV9/jXIbdLh/K+qrcLrHJWVG4QOK7lNNZl0LeGhNDCHAu93qGAmFdgo1/lOWwsXddi2X5
eVb27TzysT6Lii/LD6K7pL5nrI/El7noh+rndTa3fBzSZBWDwrV6EGhcFf5kDgX4RQ+XP+6ag3Vv
r2mAxORoyFkpANiYym+rsvrcCaRgLg/gsrfl4P3iTfM0JdmZGNYs6HwKqc/fETAxTRsACtcULC9n
fk11xtPxLAaTfKdDPR6MUvHDPAJNeHkSriGsF3hskGTFM3P5AkzTBw1qouPcoH7TFIgll0dwLJMN
kEMT6txlQCWv7zNd3IUwTH1gWam/X/7+26GQ2Ag5QLZ7sKll5Q+ZpL9W1Ri2dsDXvv/Lp+MXf2Vh
uTyQayKWf8vcZCbphvIc5q3uP8u6pIAHFJWuf18ewGELZt3awdrE0oX2y5fJmz6hTlRB/62ZjgOS
VBvNVq4prCO/ClGc1gZ6Tni89ig6PSgdxeO+BZfYeKWt13Fff19UccL4PJ4V5MowhaD8ht7jKw9t
YvPmTRranJEczJdaxS+KNrg+gZu6uE2J3kLguFbIcmqVG2JiPzZfMraUdB9CgNR/CGp/jDd82jWA
5dNKQzwwTTGAkFW/4xoCpou5kmaOMMudedB6/tAM85kHMld70iVpBxrv5DpsDLGBb32QzVk9h9m5
rgzeAD3XYrnN8zG5rpRIbNwbgdphkYIb6EuMbqvHGlrfv3DPqf+9ysNs0JsJq0RCVdd8oQseL8yb
hwOIcINdQPEQvzyEw7426E0SI2nb5dlZUui07FW88vbOw7Xh1Ma7IRFCukFN+pHXiNO114vDQjJx
VaGH2GC3aQIDMLAF+rHP+Ye4SvSNUMkRd02z8dR++xFJbHH1OsHLSsfJ8ChU2e9AmMDuweLYq13L
5vpGpvpT1GtzlGV6Ggbwv20M+/YbmfyFe9OmkYWX+ecYdEU72prqoGTbvZNp8TWqONlYPpfxLeeG
0JxfwC9wJViLir3MkNIDPjz+eXlvOQ4ImxufT43iQpn8OVOBvl1l0JmAUgXr+bfLAzh+vw19g2oq
b5FAjfGsWG80rB2T5H5hs16O1w2wolxeHRAqkxEBywE/l0kbhx80WriyH6nqmNwIr44lshnxzETz
GfJrAzZwW+wM6vm7P/emcdhMrrmGsI/pbiQeOs/MOVMxcP4T6Pi9G0KEpPWuU9km8sexZ238W10F
od+0yXKekDi4VXn7XZSL/AiAzROIKrd6+B3XJ5slT89V4Ztwyp/jMaqhmxQLf5+BZ+572PXhDXhE
1H2JS8l1DmKD4hiLkxTFHY7zaShfBLTL8904lsvtddvLOr01Gu69Kg9x/LWDz/YGzR7DoWgWtlFr
cJne8m8OLWMvV23+XLPgjKIrUripVF+KoY42PNA1gnWA+6YJJzZE+nHhnYoOYatj/nPivQdtTjzy
u19XLZQNi2ME6tC1X2fPhLSx+iJooorv1dRG+XWObuPiqBzmCVng/JkmWX/I/IIcfL0FTnN4ho2J
Ux00InGkZmeIOX5Xrf4pG5Q+w7QKATzbpEN0BEMbASeWbhBV13nf+qwvghuJCu64T3y0IR4uG2EN
en9D+4gtbh4SBJBFc/4l7P3fwkNaAinB92vpHhjXO4N2q6Mfdhtb1zWb9e+vIq8peDXUpAjOzAOF
k87Cf2dvk6DZ9XHrrV36yk9yvwnO2egvvxgJ+ofS41sAF9fXLa8mHKVI5cvhsa4T9gRs8xDsm4K3
W5gAlx0sr5boqkIBt8zR8g8OlhLqRrXX7bIZmSGNF81NA3qZsYJ61mWzO1w8slw89rMoRdmenvu+
HnYwyQSmM5DoFe0mXsexYjaera9aWnZyyL+CKa58gCSXd98ZkHZdNQEbz1bWEqrr6Ih4Fl0l7yjX
8UPAF4JsndhKSzg83EazZWWUNFFgvG9ZMXbvZcCnA0+n+c50UM9N2BbTj8MUNsMdCBh1pbIhPAsP
3Kfgfq7R8yaHuNl5QcSeLy+X44S1me24qNFiseRAM8lK3ECZvN1FE42OyzC+m1V2C5Hbrdu1a9ks
Jy91OE/jBMvEClHXL8ZiL+KA3XqRKPZ+u+nvrnWz/D3sAQeuuBTPivbRwRiub5YYGYU0DX9dXjTX
CJbPq7XTkdBUP0KORuCllkyncU793RJWy8frhrDcHsJAXof20OhMC1SAb6fcLHpvVDO3+6JatlrY
XSaxvN1UHQcsy8+fO0jU3wTYDQfj1/tIa7NPULHZuPk41stGsgEuB9QqhLufA9mJG+Cz2Ttvij7j
LbdFVeKgSSM2no1WaatA2ILzsB+fKUUCvc2mDyxFJUjO4EVT2ovum8z/7We0/jCsAuKXDeWIZjbd
HXiJ04hUJeSupoAeBUdPeJKyZaPD1vX11XCvDkZVdEtGvKx4VhMAPHmVj4eiGNTh8m93MNEQG9NW
Q+tUpBNpHv50OICGBbyWXRl8XzoSnNAiJx5C6IdUO/B0qHuuwbTMwHz6g+Rg1MsgZPOe90X11Z/i
r/3SoFMvzbzrcDnE5r2bUujhLLkfnykeFtDBAey53A1402xFcdfSWmFCDENcoYF1eIwDdGBnaeCP
Oz8BXPzKjWEFiTrKMyhsd+K5xkAQCV+CZaeSVk0bWQPHxSCwIkRcoXUtF6teUAXqqCzI/T0Y1caD
qkAiBcbVX9pPhj2eSNepVxGb5M4X2RCwsSie27qIUP4KNISBWI1e1o0ZOc4iGw1XEqa7MQuRfpkA
uOOR/pIVTf+xBLdhY5LssKScbAzlML4NjCOJqvIILVbPpMKeT7IcrRQCeNiteOT6/jrFV36rkRac
2Jx431gtb8MwGh8Xj6efNtx2Dc9/3c2TyKa5UKAZQnjLxc+YjOIA3JbZdUOzh87sL9N0004z+X4q
h2cfzv0eGj3fLo/7ZhjHsFYwwsM7LqCbEt/HFSQPwGu4j/36WzduPmpcA6x/f7VqpGezX81xdA/x
g3hP4+YbJyC4BKXgVU6JKaz2ejUC5Agk2hv7/KdBf+NP5sUGLUJRUm9wUrgmYMUUysMxAmo7utcx
4EDrBIhC60GxiqFftsGbGwsTsKJKWCkZg5YOS1T3c7qL6xIcLfMIUpXL33/TB/F9K6oMiSKs9nX5
M+4pJQcvnLN5N9IsffbSvL9FK1eS7D1pni4P51ow6wJSsnKKg5zKR12Bn5OU0yfEnerGHzZ7NRwj
2BU+MxRxypGaegzRF4hTdNmna266AGxyY8kcJrFrfMRokitT58+EsnYvBLDnA9ukHHf9fiuSpEEB
hctmzp9HLieQJ3LIElZ+/ImCcOh82QiuCVh+XQugg0H6Uv6s0b/3GbC/f5KOR9dU9ZLI5rxgpKio
jCb5SChynhLMHQePL8Hhup++TumVP4PhYsrErPJnvCjJXSIAXERQqq5T+8WvtxyaJYRKlRT5M4tn
dcfQUJmB3YvLz5d//rrCbwRym+FCDnQkGtWMs2zmJ1Ly6auKm3ee1zKIM/T05vIoLvtaPu0JWhgJ
mb9zYkLxvqzAm6ijPH267uuWC5uqIcs4pukZglvTjTeV9ONE62wD7OH47XZNj8V51pEqTM9zHn80
pMElJx63OiodvmXX81gZgC9KZvysjTfsm67+WHWADHoJGsYvL47DwHZND/UQQsNxTM6iTL6iFW3Z
ZVBTP4Q1RpibPL69PIxrlSwPjqeOgqS8UR/qjubBgxjaSt6wNgJK6boB1hV85We64nFQDSQ916jL
H1Dm9n8qNL5vIcZcv3/9+6vPjy2wVbpq07PEq+Iu7cPhnyn3tlgN3yzrJdFfZb1xqE2ARvcH0bTj
IczmT1PwocQ1A9yoT9JD9jfX3Qdvye8uL5ZrW9H/nY1OSZ1ktUiew571D7IX5QEKKNM3qMRt9fC4
hrBc2iTRQHIik2e/YeFdu6TV0VdevS/bZgsW/DaRO5bNcuy4z4t8Glj1QFUMraDoX1a0HzX7SBMJ
0YXpiRTR/SpEJ0FQSqNsVy31BmrGMTu70jdOWumUN/nPaMRF4JBzQF15AfAV+sk873DZSo49ZzNd
EEl67fdp/JzVMf1HTnQ6BQnrth4zrjlY57biSnRxGSTnpuz+yWmWH1ST/EyWKr/y91s+HwJVHRRL
wc68yMAg0JLbTpbt1+sWZ53VK4fUQyMZpax8KRgL7v1ZtzUgfDnf2lyuxV///ur7aDMkcQLC8BdT
dwVKeuNwqJrryDmSyC7k+TrqoBFrqpcGHBE31AcjFSTjzcbCv80+gM9b/i1yBuoYLy1fCDSQd3HW
7LtxugsKNOUHy/zkjfUtGNSPIP95XyDKDKr5dtkqb2e5MLLl9qA5rrWeVfWSRdlL3/d3jISAszcP
eM0MuzGbjhNYqjpS/5PhjxuDrtN645Ji02DEPT7ue1X5UofjHQCqUAAA997Oo3y3xBHZ9/n8Ix8B
mMAmr5FCkQ8V18eYTltvEkf8tuuBBRh1Q4WiwYseug9Zq/caSK5dlFXfQqTxIh99nus6m+aq5tgk
suuD2p8hURKo8EMWet9kJT/G4BC44XT4ApriLVFPhwvYdUKStZkQpG4eAJokkBlW026KQNt02Wqu
r1vRAUj4IMRjGmXsVKJcBPXij7ko5h+Xv/6ni+aNPWFXB0u14GJTtuWLaen+z3Zo2vnYTOPxj080
RbDvWvhD0cfTvlrGu2So389hAuRxc5gkDqnIK46Xf4wj0tq8GH6S0tYDfvNnhg1Y7ttmQpjq/cH/
MUmZXHem2+QYPTMNZZMKPvTDmpoQGfJFS0DuE+R3Lk/DZTErqnAG7uVQpvQDa/MXpYbosao3aUVd
a2QFDulzCuzjlP6EPab8wTCQNOZeHtKbXNPyqg4V+I11YwA4a1TJwsP7lS6fdOh8GbJNaQrH+thl
QzBg+Nmi8HGccuEOPRc/0F18VdkzieyqoZoNnb2M4ePg49n3BWRWY9bfNHRTUsVhAbtoOEHvYmkL
jEADgLy4l3wELnQ4dDUo1S9voDcTwpiD5fIKmnCVX8fhvfK6+zh8oEjLyyS8kTz7I90MnayNqsR6
h3nD++2ioZZxqFsThfeQ+PzW13jX9z7fy2584jH9F2RGG1na9Ze/Nc66FV7dEnQA9Rmd1PRHHKwp
dC+r251fZOE+zIfwiaOnYcO7XQNZz3zQ0oAKCHxPL3On66Ne0AozMql3iuLqsBj267KFXHvAcvGh
V723tAbDRJm5Q5XyOMVz+4Ebrjb2gGsilp+jKWxIhpiSn1WeRemuq/S06xuQxKM0MJxiprcuQa6p
WK4+BbNR2TJWL+XYjXdA/KFpV0ClLEE/58ZcHA5vVw3ThKUqAjnJSyvH7BspO+9dNI1Xxiq7YAje
gKmfloH8REp4uI+xeR9WffOrDG0XBUUkJeFhU72kwE58nv8fZ1/SHCnPdPuLiBBCArGlinJ56Mnt
9tAbou3uBiHmScCvv6eed+NPbRU3aufwApWGTKUy85zTLfLa73gBHr1LRzCMPZVDFqAmlv8sZ5Ce
SLxfl2Vur5twU6vUYuRmbXAClbKGmi4e+rM6gDJsRVnY3aFd+zpZQcXZcr0RTNj22bByygc1Du4Y
vkow6l+1aLKudlXbrlskCxa/6BnGPSghE+V54SuUM+ghd4FGqipH3IBlco6cdTmpoU1QQ1sHerhs
+w07V4q1KP7MIBwLff+pWfRyLSDnHAt0Rm4Yh8X+zOofmBFCN4NJvDqzX11BXiqMO6+qYsziImWX
gJv1vjJb+nZcXfE0Oan64qZDTyJ0pkOr4fwqWfbdLPctBbTNh1Qnr9hs96r3q+Ded8ctRJrt66fT
8O7uWCCPVbuOYneg1oPebkvqEn0z2tm4Ai3rb5JfOEqnHqSC859khUATQ4c+wIfONeUde7hseQwL
p73WUs2L+zquw+s6Cb0bcLFvnFCLcZvCRoyQKQ2grnMHOs7fJ2ZD0iO9QhXgBtBQ+hkC6rBxh9v2
4fT/d/ugxZJgsC55KdxRVoeSVc66Xz3BNmZi2wjDuuugXJKhS53XPuzCmyRAYNt6aB6Npizbuols
Yxj2HE6QIQLTofPaFF31JQ/SInI9p/9EBd9K6NmWybi4/YVVQuo+eQXtU3EvZi5+O9m8dVpPZ+aD
QMokwNCyCgCQX53XdoIUY9a0192Ah5mGcOZ+AKR8w6Itw5hUGPnkF7LPe+c1Q91kB1ptvu9DqKLI
/n/+VW2kJCyLZVJi1KRhQ9G788uY9x3ZjUme9N+gsZdvqbNbNtykw9ATRFAHwPlfAfdFRXLOP80Z
OlsgXrElk2mbwmkJ35lFO3h8hNY2u9bL2v8CB5+4dQWISc77DtvvP/3/3ddzdw3KeRXJK3p2nQN3
NRjK5o7u+oZehCYJuCkfJ0DUDOn1hOWRz8HdQqB88yfDol1WNjRZL8YFPH7LnKVvXe7JZ9fJ/auh
qy5q4MOPNwwaUj2ri6okulhYG4K7vHUUsksL4AS971wkeo5BTJOeWF/7UDcE0gPRGnKCjm7yT04w
1utWWcYS2pisFyoNaF13KsAQEOR6moCEj+qe36U5WFy0rtLfdZWHN1xWG5l5SyrOJLxY2Ai24yZY
XpBL8u+axs3Ra5Sv4904jp28KytkBg/pGlYDyNqXpANzt8qHra4ay7E2GTCg4dg3Yh2Xl3bAsa76
5KuTFuI2m8DxeN5wLGZpsmD0UqRZW3jYs7SSQ0yEJgfksDYOtWW7TAqMcUggRyoH2MwYFGzdKxdl
QOXNxVEXaLTmCXr452Sq+KFJ8smJz8/JtmeGM1jqsBoJeAtf0lwfHLFe8e6lYM11iLg+yesbjz+0
tNmIiyxXgKkh1UrCe91M6Vsq8vBAQh4THU6fyqq+K5rLZBMDbhJkhDOQZqBYT14nN3D3IK1rlv08
BOp+0VUZbJwF22kznEQ4qt4v/Xl5qWTHI4chnVmdUk+UDheGwMRwEQtZVbUy10Hq0pnaiHpaPfoE
Uzq/87bTbDzS/ckXrlJh8grY3KoOa4YpDF7Gp42T9fEKMZMWAwDYNHdp6uURrSBJp9EIG48lsgDT
Ur6dn4JtCCOMT0uHdOC6cl5zfxA/5tPrhgXImaQZuyiYYP8006mk9302oFQuG0+Xwy4B+Wq/AzWR
42012n5sgszsnFMzBLwUlCzvSl98ral6SAaU0SWUiyJ2qtzUXTXtZNBer6Deerps5U4r+i4GgFhV
C5kOEb6K3HFewOv70KMr/qFtyy2C0o9tnf3TTJenvl6aTlyPc7VX4HZpJzTxe5k+rEF2USaFmRJS
QpS56w0keQqQf9+nZV3vOjKwuGplcJGVMLOlDrxHAWRfEnqtCFqYcZ1W+yC4DNwbMLOhDj1hbq8S
XrwtMpi+TmPg7XPNfpbphMa68MROfNl2G7bu1UM9Oq0jXrsKrLQNy3G0UjTNZtkW2dXH3oSZnXQk
H2a+LB69IwLEytCGHOOBbr4dbF83DF2o1kE+cfTRI6YI1BRPog1QR9rIMVnciDi9g98ZQzucoHcr
TV5PdqAqPNdT8JwNEmW9i5b/H3oMvHgISAbpdZpS9Pc4+gdtkWwNV3V/fgDb+hjmTEuw/eXL4rxK
jXIo1Ah43lzn49rnGzOwDXD6/7slGhcv/18aDgR9nvNLzEU/36aIidury2ZgvtTJpDyF6sdLN3v6
alUFPTpgMTz/8Y8TGszspPOTvK/8aqJ3oND5pCYUVXSNUqOfDLEH5EfXXyZqHTBh3NkU4XaY1Y58
pjIfs0OdrkEfhcmo2UaUaNsIw5JVLpe+d/vmRc1B/TNI1Trshaz0Vo3AYgtmS10pExfaLk5wTQIl
48SDso4oApBXbyanLZth9tWppZYkRLHrWkPpdY/sPY1qXYO7VaO+rWsHooaUXLZaZoedEmAhqmiY
viFf5oQH1js8u1udNp82EliWpgtmkmZIx9EuXovi+hQ/U9LcjAkIoWRzV6KEvYztdcmG71MHfH0i
judP88cPBWbyaLRga6JD2KdvS4bGxAF9qVGl5ee+Wvv7MumqeM3lcaocMEOfH9By5kxqDYZragIm
Slyz1fVBQSF7aPKUl7X3MbMBr3XYKEEwSV9OdeEsYcNOsmJrf2w/3QjTWyhKeMEEILosRPkd0XQV
u56Xfju/MDZjMawdtI5l1UHIKY+Uu/5Cq0uyZ6P4tKabrXy232+YO7gDvVlKx31paQuSSjn5Nw7k
sDe8uuX3m6109Ypmypwx7zqdBXgpHUC4xhxZ3jULf1+0QmYf3TJDyQHJD2wuWlxZr4qIr34RQ/9n
OVw2gnF5I00tfSR2keKVwT1xluLqdPydJL/wZjI1oxhAZW5X92MeJR3p/qRzIVm4CyHRvsz783Ow
xMomXwZo6YkLtB19qQdomyGMTaKFEfHD69Zfees1G0B623afDtm7SxxEsb5K5CLfWEn8CFllsW8q
iEBWy6YciW0I4xoPCasH2ZX0pfDW7KpcoMUYdLWIy0Zv9WVbTMJssCvrIEO7V5+9oZm8/c4A5M6h
cw15vvN7YZuBYdN6VNDhrBNIXuHEQgvoL+Nhtgs5nN75AWybbZi0nhnA87KjL93o/RxGku4YR0t/
MbB6X3Sb0BbLMGZfnJwr6bUeA9A5qV7KSufHsaNPgi3FkY+F3LA+y2aYzXDK82vRt6HII3DB9uJn
qXipnsAduhU6Wy47sxEO/ISBbqsOfSskeGghQXwtyjDcqRxO0JnmHwioQ9DLy/r1/O7YJnRaznc2
gjbppQvTTr6Fqmn33GPdvsjzLY4f26acDt27r2tWLH5Qluya4YW0l00i/iagz4jcENqr2djzDUu3
xFhm19vKpc5QvKtfGjUfoVT8moKE88DUfAC1qr9rg+qyOjAzW99a4k/eXNP6ZexmdHm7PVpK1m4L
PWWbh3F9ZyH1c19O8q1tGiUBAeM6bjye7UD6En52ZeDE/ZAm8fm9t5g+N0xfgTsjRMUM/lEpfqSp
GON0Vf2h8bKtzkvbEIbxq2nsV4p3/Qua+aAf3Je8uAryOfdvF0qDrajHMorZDaczN0+UzoNrSEjU
CLGL8TYhp+ot2CYvM/x/euK4w7nblt7LokQA3IovrzlYlffnd8JihWY/nEDsSj2ZsBeOro/xl0fo
xCEGNgbOVnrKtkSGnYMjIAPzToLiSDpWGYtIc2LtRZKvP2Zr0W09D05H59/aKrC8/9fgoa/Lx06p
6gVqkE9sEsMB2pDh9yFx1S5I0dmlXe/WK/AidT1ogdZ+BYGzTP2+bBlPy/vO3eCRDpyEHsoXcMhl
+1y0N8CMLvFlHzeu+lLpJcnmwL8u0+ax7ajeTeHcbyycbXsMw4cSWJvzJvev0eRVRnQqk/jUPVgA
EXpZZvcfYagMxSKIqfsvLRASoCudvZuwBOPhZYtj2Hnf1TMrZFW9JGTobpUztt8vhjAws/mtKKe2
qlBre0Fj6oIWxGnVkUzL9CLi24CZ7W9CiGrhK8nfErdCQthvobAb9YHcInux7K7ZAadb6ZVIfgUv
rEiOyNirHfe6a5dAIfyi5TcVn+ZG1uiWz8oXMbooNjqe42eRbgW7uuz7hlmXzjJD1wH+iQrPKw9g
T6b5VeAQtj5dNoBhudyr8OwLVQ6kWzsfM5A1fEfIO2ycfcu1aja9jYFSySQD9eY5miSRDDxUHUVQ
TxHEeqZy5wRd83mi/uaB+nDDuR8a69UnHCzWNJvi+aTwGKhnnpZ7j2V8Y78/nBC+byxX6BSd2zmu
jgum/4hyWfH0oGxXBAGPhVoflp5vqY+fPvmPR8dQhtsbkR7rAQwb4gbZQx2AzNLbytLbPm04PeW0
oAFBP0ZMWR3NjYpYvlEo+TDuxI82IhswHCGEUXyIpfo+r3dkmaOgOSi+cZ5sP9zwdk5RDxXA3UM8
z9rbOWE/H/Dw32qVsPx4s7RQSB02VQpoTTPX+0Heu9lTuKZ7vkW3bvn1JkS/GcBrFSgse+Yl37OW
fwGL6AVWzH2zsBDkNR0bsFbHwISF+8YraTSC5XjjjrEcerOqoHAMtarxu/vevxppceU56dVQzBHN
1z3UYOLLJmHYbqfTMgfXjo5d50tP0qjMdXT+yxavIE4b8i48yWmKlB90auMQYV06tSRKqvlQNP3v
89+3baxhqmou2tn/75e7+z6/RY75su8adhqUZG7mdR3jjIBRZ8EF006JusyVmRUEdFVnSmRax6oG
x5qAVPHXrOl2kOOOsnnDXm0nx7BXF70y0CYqx3hqPgkRdzw9DNUVeDsjxrba/SybaxYSmGi9sEMj
WDyu/F574tpPUAlRutg4PJbNNcsIhazLAiXNIQ5qNxrQJbMK7+v5/bX99NOyvTuXJau17hV+uph/
CHJbpp+raeNhbvvVJx/37tN8pSN6d7Hys/OweI/U/XH+J3/YQ8B9syYwr71sKZQJ4nD+3I73LQB9
IOtjYKd22eeqfErGrfSVbXFOM3s3gyEsWuDlcT7Jer2wJ9Y9F3KrFGD7tmGwYIzNl/C0OuX6Myxc
3IG/m3ErqP0wk4QlMqy20VkeFgl2FV26rfuc8K9d8NJ7f/lIdkG5UXCy3FWBcdFmDrqbyqaGZaXk
yqFz7C103wI21Hbz8/mtti2SYbxj2TUeSxcdT+03kfwR/VFeGCaY9YB0kCx1p5PN+smPYmjuXQCr
Uq73pAlfLvr1ZkEgSwQ4k0sMMQxAnpb3zXINruMNn2BZfZNCW5KG99yVSNtAmI4Ov2sv+86Q+HIK
8e2yn2/Y79pPweABWhiDXOtTv4zPYnC+Vd4Wib3FMZuFgLpYa5kVMAA0Xx8Xlh14/7sUznEdgrhe
yqvLJmGYsO48oB8YRqG0+xQU7m7QzaHK3fvzn7f4ON+wYih4pZMQK1oW3WzPxBRrusWbYNtg04bb
YOQOKcZYud+mfojBCBILgI+Gckt/0GJdJog+D4EWniHuGndTe9DrEqNPducPzuH82lj8tAmXH4fA
X9MOa1OU822XiV3Gm92UFbusn+MxAYlhvkRBV+zPD2fZCrMIkLso56PXcowJr8IdYEf1YdW53nB2
Fo9qJv/16JSlUznqDbFEGzmc6J3qw08ncrmGe9dzoOW+8YONW9liG2YlYM2QMj31qsY8/IL8UMQW
ciyGQ8W8HZjZL1www77FpHU4pikuCdJS1DQYGFwDlW7EdrbtOB26d3en1JNcQP+Jc0uR0l69r1rq
C3/4ach3n+bIjJWLjx8+DDqCyMY+9S7SmOS+meIPRtdXddfg0xmJPQ642phsNARbrI0b9izLtKhp
L4YYANS/Y1E/uS6PGz1tCI/ZPm/cxrxMwjTgWJS+fgzaeR+sVwn7eZlpGdewAFsnmdZsjHPQ6/HA
ieZZbFxjlmNipu8TzSHmOBMde8EaQyrtwOrsshNopu0ZNLGdzjvdkKXzGdTXn1Q3bIS2Ft9s5uwD
3FsNKbDYGb2r5BUdRJSQr1WwdblbNtNEsM8Lilptg4AfyfNyHwygPG6BXdl1a07i83tqG+L0/3dG
NIXDsvQdcjsdpwNanoqoAAVuJKjcWCOLD2OGlQJX50GRAssf1t80mgjQcOH19xn75iRbJJa2bTBu
XwnktSY+3GTqpjvqhs+iBNtrXqB7ZLyokYD7zDDbUUE1Iu+x1Q2HRlPZRXI4ZtWWVKdtFwyrDT1R
dv0Iy8rWeq+WfJest+2mD7Z93bBbHXhj20EGJW47diyS8CsR/g2l4+P5I2SxXTM1nyd8qRofqbBy
LHZNOO5H5yKBKfAWna7h96dzqSdHAC8cIwERkh8OIcsDZFkdtZEktFznZlY+aBPkP9FPGIPRqYjq
5moavb+iXg7I3KKlt6Ox9MMhPr9OHzfOYTbGTcv6XPQFRyQ91FncNm+QFYhFmwJznUfhAh2/QULg
DUR1ldro7LBYholZH6ibB92CGfj6Zwni+hUyYAmQY/WP81Oybb1h3M3QNUMeUPmHqWa8TdMFDGhu
u/U2trgOM2ePnZlJCAB3DJaTG4e4B9m0B9AE7Qopd77aeFzazoBh2TTjqk4hchVX2ptugTm6J2BB
3NOl/jpJ5sbUIToqZr5FS2JbM8PW9ZiHHrptcAqY/4tO2aFvydNl22EYekd7OtHOhSMU3a0/pK+D
8Laqx5afbaLTh3ng3XjKp6ObbaeqZY8K38blb3khmOTTwj9RJi+8+g1U1pGMb1U3xeEyHOsaSP6V
RYiS9lTTjQDMNtrptL3zKQUIe30o9GAiXXjwvC8oDniNhIdJo36M/QoohPR4fj8sR4saBp86jaxk
jqGW8jZjf3Xx1U8fx/bBY9+8LQydbV9OTv/ddAQPCvBF+OXvmoHxXI9LEa8l+XvZBAz75rwaMnD0
APjHlhs6Kgi/rVGyCqjUE7h6vsuGciNMs7gqal7iINKcAS/UcVknvyiiyy/z2Lt7lyMfs3I/3/BY
tmEMaweDTsjkNE6xG3ZHvrrXdCVfOC0PhUo2wmTbEIaBQ1Xb9cJwqX4PvOpBNaYemnD6S7zw0FG+
4dj/s40PanImgr2YGfG9utexoDpq2G/l8CjTBDQ9f6aUgwH7pHbl7ypkilHzv6/Hb1X6RfhJhCTp
lSfcvXb+VPm4lwuJq+6RdiIGoC8uOXrrqRfp/CmYWMQz8k2WwUYoaFkYEw4f0i4t6LAg1kzK257z
u6X64Y/lPhT87/nzahvhZIjvjKH0ABudAIqL59QtDjl4TnaLFyTXumL+LqxC//GycQwfIjxXLWHY
wLBnuh+LIUrXysFCF5HHyBZXrsWy/xOpeDeZhtdjuTYYpOFK7WWbvQIP62/43JN7+OD8/Edk9+7j
mfYrTbJlAhyV/PXQqNys99kQxufXx/Z1w28MIE3PQIk3xTUITHaSaPcmHdY6yj0goC8bwvAXbHQV
ydJ5ihOHXOmmuCqT/DilyWXvaBMRDylzkMozPcW99CN3GW5SgLDIuEUiaVsgw0e4lY/EfIEF6gM0
znuAJEZNG/5mwHNurI/lmjOh8ItToH97cqeYdocsqHfenHwZhxeeX6N1/MDJ0edbOXTLUCYIHrIe
7VAWDD61cfaiW666tvoaetPDuKJgkrRvRRvchRk/XLTzJuq9gRrerBZ/QkZUxU5C5K6kIUhOxi2g
s8XwTNB72DWrW+d0itcxbH+A+MwP70EP0pbP5ydg8VIm7H11Qs6HLNVxyEpkO2h9GObwuE4oeTpe
vnFDWE4YOf3/nYGrbF3bOcQJm0C57N0K5+cybqQl2Sme/MB5mKB26rooFTJ8e70r9jKW0fXDfNc8
pLftVXYod+mPe+8z+eLexGtc7f6S6Pv37kodsug7/lT7Y/L5WHxK9zryoq0ks+WpYALgV7q62TgQ
/KLgZixmQIRuK+/Qhjri7ca1bjsVRuQw90KmqY9Jt4Ub+05xs/Tjhq3a9srwBhAOL9BEjl9PkLJu
pwWSUNmuZFutpbbPG88CFk5eMkI1Js78n03xt6ju5/7l/FH++NPcRLyTZj4h3YcpXkhw049HVoUo
qF/Ucct5aFznPi/rZSiA3hiXU0ukVGM0hVtych/v5z+iMb5oEigBTCcHmcghakaauceyznqyYSa2
tTn9/50Frn7VZHjt6bjdyWux22qZsn32NJ93nwVf/toXk9Sopx/kBI2maj/JjZ/88YOFm51edd7N
kooT0KT3ETPKo5+AsghRKxUFkDoPa7VFmWmbhWFNUDaSRZYlE95dko7RgH5F9bfN2tY7AWe2XdWH
nuofamrNIdg4cKS+JrFEtd/ul/SyysY/6j+tSJpQyHVCyprg2yVeLkq9nTerD8+mIObDscfVXYay
GT8zx/WupmB8/k/w6bKPG+eS5Xm/pGKmTwl1v5TQ3r2q+rrfuJxtv9w4naqo9QlPIp/J5MjbUgRf
QevkbNxpto8bMZ8C3cFcQlbuqR+mOUp1193lc3rRjYlFN46khMC8n9Yh/wS8W1X/TUOuhHsIe4lg
/zCrDmKQG8G3bR6Gvx+EkmUTJt4vshb8yEFJgF5jBwTRF37fcPgJpNYA3yvokyJ8/tnmJ5E4d3aQ
4Th/gj4MYAQxH3Kj0EmGyqT3VIuUyGOZ6sGLfXddh+vBCVS+z7QAm8P5wSyLZZKbSUETCKdXzo+y
8dHJT0Cbsx5Bca3o/vwAH+dlMR3jNQfSNE5XENt86n13eJO6br0y6rOFLgc6r2E97VoZQqdOIJ2W
QjqxEWHo7BVU0XMgAKoc0fX5X/KhU8QPOa33O9cOhq+2xpvDfSq7qsj3QaLGm7kYuN6FgAJs5L9s
m2eYP3D5wOJhTe9EBWhzCtiUG+sCkrZDyXgWNQvpuwu37rSl7+bTk3JGYi90n2RYsuCO5WO34Mk8
rXJjwWxnw3AITHhFVuaF80iHqp/3iTMFx7xtErLhzWwbQv/vBNK0kRlyB+qZuMS57SlEBIYOCKwW
BFEbU7ANYfgC5pMOItVCPAjfFZ+IV/nplykZ5jHq1gWkOOdPlm2hDI9QjBOgkBxd6MnIejTvDzJ2
vE0+SMvXzQcgcWoUZkAUA4XZEs31OVQ9xihowy1yV9v3jTiQytDzZ1LjHLlM6Ft/Krz8KkUzRnu8
aHnMFx/UyShLmFffMFd7d7Jm9f3/hwDvh1EV1NoNs6ZT0vhgUoO4IqvqA2/YcgjKoYqTCapodVvM
d4pBDT2k7M/56VjOlPn2S3MeKn+akx8EChHyFmIlXEaL5xL+zVnkpmiJbZjTdr0z7zopZJJ5fX3T
1yDmINBC/5QOpXeXpm7y67KZGAaer0uKzZjzZydlzUMNmrirNCVrGeXdVvbC4g+JYeOidfymdWXx
fMIPH6Bb10akr9p9Cz9cZNDSuGwmhp2Df1d2jLXFc79Cr7YrStCAIqgGofClIxg2rlWgRNk2+XMx
LA4qyOreo9BmWLV6uGAKQWg+9gTjYkiDKYeOpmDjzeqroQaFAopZeA/Ldd5wuh9uCIYxrF2BG6Bw
B7++oeWib9OmnGN/XMQteiDS+KQHd9lsjFsf13uD3F6YP1NCqutyREvFBBjvMXWHrWDYNpPT/98Z
iJMvrgKbnXoWYBDatY1Kdvk01XsyeX/Drrsol4sFO9nnu2EoXYM5m9biWeR40ML9wj3uGsKLW3Sn
OPfnl+tDH4xBDGNvV1AZzjSB8jIFr/Pij997KrKN7nzbxw0zp4xmeeJ0wV0K/jSAC1J0GMnvvVOs
7mWMLqHJalaeciCpM+COCnsQcBZDx5toWnm/Va3+0MtjgQwDh7R2AvHrtfzMvFXtoAsm8xoAjOxY
F8kLK8H047mQiL1sNwxbV8xJIcrTl59pMYid7NP0C/R5+o3t+NCxQ537lOh9d6DmwYE821yUz+Fa
DEdZjPKOju6TcJvX8z/fNoBh4qC8XtHuO5fPLsmemnJ1ov/CqppoulFr+jAhiCkY1k0nkaPznZXP
cnGvujEpI9EM1zl50AhEu2xTQNc2jmHigy4rQLXq8hlvg/lXu0DmNlfg8imgoAL1PnS0AcS4ha22
mMm/2qFuWhdFWT53BahtIw8yVH+kyreSqLZdMUy8pwtQkchJP5/o2kpgifYzUfddOA/789tuWyzD
zKEM680h67xfohuzKPGau05CmrRw234Xpg+tzreQDx+/6bD/xq0OjVJKRsaSx9YDSQMZoQV3UEXp
LQddQ5EDEuEBqJRzvkQcGQQV5e3kuFEjt0Iw21YZ3mBx+Fglazp+Xig4FfQweV9cvqof5xfStlOG
+deo3ZRp6pTPKyurCB0AMgIv6AIZUzfc8DCWIUwwU594XQHZ2/GzPzK9Wzj5QkCfeKyEuIziHfIl
/9fLlGvfofMwr57resi+1S6/1QzCJudXyLL+Jg0aK0JnKKDT8JkuJMU7txxBO9BFtetfyBEWmjxo
gcwJCBVE+Qy94/JPlpcgqiqKfqMA+V9jzT9FliA08U2JaFZdQH76F+1XDyKstAtXwMkmsSKVKWbB
6uchk3XvocivqppGTSZHP85Lnk77kXh9lx38rk10cN3WWav0HbJ8jP8tw46B6LtwdZc9SUo9/q1t
iC+/BU5H20OY9/qLBnvgArEqJ0/51YTgrlivcI5XUkSSEA/l6AIA/LbdQWQVCihRzT2XVvdFNYCv
9S31Rcsuk3UMTSa2cumdWWdh+bwMyP5wv1/QZ+htBDWWAM0kYpPOxH3ok1eP/8lcAebsVrsFcUJU
NCS5avpwM2VmMyfDHyUFOivCmqnHxfMfEIwAZNROBydttyh1Lb7VhGEtwoFseN4XL2laLjs/K52D
dlUjkdBZw510/f4NIK0tGWLbwhkOiC1NmDYkrx/bif9ZMv4zmYo+3Q0edGMHkm9FthYrNtFZNe+D
avFb9VhSkce6WXwA5LyLMvhBaAKzyAq9934si0e9wPersJ5/Ot2y1Rtp2RATmUUK4vlgOKsfWTU7
UUl6tG+E7mtfVWDrhcXug4bRt4u8nUnY5k8Ugs3hWj6nsx4D5Ayncvnuy365KEuFpTod63cRIYWn
CRPXyx+ZWP2IeAhkkw7qluGyeaQsFuKfzsC7IWQ+uDL3qvBO6k5GYzd9FhKMpU6wGTTbRjDCD1YI
2rKZlM8cUquHIOf0yGoQTUPI9TLu5NBkaoNKRrCGkwzvVJocwSuRxoW/qWJhO1FGTMFw9SLRAuoZ
ukAyT7X8nlCnnKNE1c5uBZB0t446u6hPFVtumHiraJApvyeffE4Sck+HJl1i4ThTHZ8/tBYfYiK1
lrIp/KEbm0eQPX6hIS/qSOoiiapWfysmflkBAbgoI85IJRKrTuKJO9R216+6F7WMApJs4Zstp8oE
ackBwAmostXooev8WHf+HcjNkdwpL4Ld4Pef1u+dYfhuvQBS26nHlDiViPTo03aft8lWjs3iZE3t
Utp2a6JnqR7bUcmvS1vIYJd34AHcn99n2wIZhp1MzCsaFlaP/kCKa1+D76+EouShgEs8P4JtBqZh
N1nmQv87vNM9io6k0s6LV03eJVVHrL9xdfepcsrOO0UggZc0UTAMyRBRPl8mfBuaHGw1yIH5lHT5
o2Ahno/t7I7dbpnLLWk82+oYhhwUtK9Xxy2fvaV989GHGgmn2IhSLTb8D26rSBdnydr6sW/m9phy
51o4cx27q/fZF9nV+e21HCATwSUY1MU4lIEfWw1G2zFb1TfGuiyaJvH7/AiWJTKBXGzyl1plaYU6
T4tG2LwAF5BWW3SqlsyQCeMSI7hWoLrGPkmeSQey0IMIb/C/tdoni8qc/oCGqk7FPtedfqHeoMgW
LZ5tf05L+s53sFALloJEBqLuSDgP6JOrs3naD2AY3DkiIZc9Fk2Ql9/3XTmtOftEQlq8kM6/Fu3a
/O70Zp7FtkOGiSd+HYKlkmSPDNkVkGGO/TzfeaxMiuNlR8Cw8rEMB+nxiT0KhFAsVioLxa4W3VaJ
yXaIjct7Sf2MiiGon6WD97RecFu3XuVcr4kkG1OwbbZh6FKlToKuv+yxVyv5n/gE5aT/FLT114rl
W3hxy1aYeK8e1f+RgGfgMfV7qHV7nNygtdrd8OWWdTIhX0ubgx1U+94nVgTelxM6+SBIuBRRVVRv
57faEkeZqK/eBVloPU/1s+bZ/KUNaHtNdNMe66SvfzpEPUC0kETnx7LYvon5ElS1iwDo4I6K+vYU
FLZNfTsukBNE+0oWzc74PXBVfTg/mm1rDHPX+awStPzLxxZNCcuxRW5S/8rDJFQb+PdTBviDpIR3
GvidP6FpxUvIw7iPKgx/U/mtDvjdSazlOOLl2Slg2PCPwN880rYJGWbPmBq6gafssRRDfvwvPAS5
2ZbmrcVgPMPmlzVXZRCS+rkOGreKfMb+uLpdr0JX0DvKxo1L0nakDdP322SuHZJUzz33wI/SoDsn
Bo/A/Ji01f/j7NqW48S16BdRJYQQ4pVu07Y7jhPH8STzQk0mDggQ4i7g68/qOS+OYpoq3pKuRICk
vSVtrYvYElFae4gV/J1DB0yr3If/tFYdHKGh73hELhuzG690mNrIMSsDYtPAQJ5KdO+7/gvWsu7Y
lLV7ypfFO16fvyuRaTPBaNgodNasX7QZq/tBivETb+oXg9uC7xLGMQ/uslOUOrQdS0H58xq4imX3
RHLQaKCD+wAM1vKJTkkOsuQovl7/prUeu0y+NyGTDoDiZwp0fFw4VuImJbzsDlz3cIK4/oCVmLS9
S1OFbJkNofsCE/WYjfDsUYKceNU+6Lw6CYo0AxHpU17vc4gCLOH3L2pcaHF2/uK96IWhrM4Eit2f
F2BW+p2TzIr6GRRSOdHBfxHzRL5hmczHCLdUM91IyiuxYiP90kJMDEVQ/2U2iTJHvczwM5j7sJlu
cpgT79P8DKkV91SVXtkmef2SgHx9mN2yicXInryh3rm9s1lghU9mpWEv8jKzmd/zCihpMQbTl4So
/AB1hi3jtJVEaQP+tBfKqW7L+v8YiYHr78XgLLeQ2B0iUxTfr0/ktadc1tA3kSJKByIEpfBRjQWS
VuVIMFB0zn8NkI4/5MMWjGElXmy4H5o0S1VS90Wl/G/NJTYZ4QOM7O4VEJOaeOc+LZ/KQG8smSuT
zQb1cbdcstoPUa1PJv+QM4CFuyL4Ce2YX9e7bSXB2FQuXUyQ6med+9LRIfwAXpf6kvmQidsXLLax
qRq6Nh97XX/rZJY+UMmmu6pu1aNE1tl332ybm3a+k7R6LvjL7HTF33xM+Uk5JWwapgp6yNd7aW1y
WWu9DNkwz9lUfUtneJCHOWHPGgY1ETeF+eEhhW4cVtdmlxX0CVSvU6cdyIt2078hz3UPifVoRkKL
ZQtVCmyTRCUe+gSAlusftjb81sIPYWHIGfuoM1MwKMojzUtX3Ts5ahaHXQ+w0X0m0B2R4LN+46iC
zGcNGZgciNiL68G+B1hxD+TQDPJbyV/4HEKfIHX8Uz7wrYvMlf6xsX3KDXXbiVTedz6WXDk1c1xK
gLyuv/vKtLKxfURpMaRE1d+0NPSjFEQ9lpSTiORzG1VT9fn6Y/7jHb6z8bYhfbzyeIDr6/obCat/
ZWI+mUndmQL2O6LUn0gz/2PKghyVJqcGYBARZn9DZD85Xn/82lde+vZNZp49KAqZBSemmUxzfPF6
4n4z3qOwEQe7L4RtEhdcpnFLm9XyfuZQER+6uzRBgF7/grVZYIW/L4JFainqb7nHfo2D7G8cunmx
sNa4FfOsq5w5r4R+GdIuSCOoMSP43GnTnnmtfSvEu1F5i/Bb/8XoIozF4synwB2+7ekZQNetsQ1o
ULZMlC8sI8mjbBf1MAn+vK9xK7QV9WauuVN/+w8ZE9KiAkNabOGC319ahW1VypeAdlOTVd9gH47V
wskqL0oyA5K0pOGWf8VK6AnbrFThKoIFQhUvxm0r7t/wGlchH8xI2gA+xT6vlwhQAL/Lo66DUmUQ
JXCTS26AlevyD2nbVeRpBNfJ+WLmsdja9L8/JeDd8PuoLSCG8znx1SvMrqfHpYazcNRIU+8DmBG7
RsJbzScNM7dXHXb1DcgQxaFwnX3RiIvQ398e4oL1ItpUv0rh5DeMgsl7CPXCza4li9i6N2KqyJJi
GF51hTIFgw+Ir8stoN9a119+f5MMGxK2iZv1870siy4qpAMrCFyFXg+Y96c0sTVvaiKWPO1p9Qqq
HQjn0iEHCAj/O5fFFjRq7fWtTNh3uHwuF9a8ToDv3l5gwm3G91VRiWdlwtQVQaebsXqVE2BXQxhW
JydX1c5htfLgMJiJAIPSvLohr35MeRVCcGHIdtFVAmLXNkzOc5K3bfWaVfLrkMFCpnPzXdw1NG4F
7Dx5sNykU/8aeJJGwVDoU9i3zr6esYsZsLrp0zkLmtfZ9V9Nz+4bqb5fn5Hv12T+4CI2TjMHwxw2
ryqF5RGroYSQ3XZk/Bzo+lPhyNt9j7kExJuoAvO5A4RSNa/N4kN+NGN/FWX/jXBUL1gxfh79fb6u
5I/qxTL402hKKiMZyp+maGfg/kaDEsP1D1mJL1vIRmRpGjgyFXHhtV0MiwASe3B73Nm6Fb1UtUMY
zEH9qidJzm1Xqgedsa1z/tq7W+E7yYZAidEvX0Oy1F008gGuWTA63jp6r7VvB3ARkLFJ8xYSzsDM
PShieHfOprDY2CavtG/XKZKlFmOtkyCW4KXccJQnTk65dc5eCQSbiGj4Mk6dO9Mzr4JnJcsYciy3
smh/8MA91IZsHCDXvuHy+DeBkLulTnXtdK+4h4cBmAFPND9ACRkCcbsmqF2QEMCRCA0vnft5Zq9F
H/x0097faHsFd0v+KEYE47hQH2/vj/rvHtdPPwrUW254D4NH4fvLOe95eeLOPyP2srGXp3vUGQJI
gPzea245QdbE95vXMHBonDB4HA/t8PV6j71//CF2fUL72RKEihevgFumN5PbMki2NPQ8p1C5CHMV
X3/Mytpva85Ag4mNRSCxvCnNbqhir40/58cuTPYVPolrxbdDfRRpixG5XHRwHgpaZ7oPFxe1oiCv
hw1Rxf9a+/OsCmrk72ORz4tfeSnr0miEFZRzqiscwL9OA4RUvoU1XF5iCHCpbPmrbkqOBFOCL0ZL
7HNQYtQRnEmkXz5NjjPldGNxWelZu4RBp7TApVRXvKYLGFGiDB+IGLqDM24ltpUZYmvShI0HZHFS
Fa+FVw7ia4AKX5kcghk6qt/S1BtOSTFX5vn6PHk3Q/A/mCZgKbNQDT07iw64ReTol6Tdkpxea9sa
O46ywmVFTOKZuPQ20SY/jenyz/UXXxsGK7U1Dnycp0XP90kHiF8Ky900By8G9PeX6w949+3hMH8Z
nje5E9cF0BBlafPqEWi853JMoUlUbWyE1sb48lVvGldV1sPaV3avnfJcXOE42eQePb+ZimPRaJcc
+zClP/Z9yOUD3zxLpKNbhShV3cNtkkRNDjfGVJuv+xr3fm+84oZ0kGfqX52277r7QfBUxcIrOudm
3wOsTQou8XI6uxXGuYY5pknMVx7C8vN64yvLMLFyGB1KMZV8Ymcz87vZVQftjljv+XOTBZ8mkW5V
9tYmqxUJ0nAXVN0O9Za0DGPJeH8gbOJRPWU/r3/Ju09AHFuVF5I0XpJqP4yVNh8bF5zprsufqynf
ZRiDB9hnjgJqeCF4rOcmBUJrUePuYzAat4IZShzI3kBQQ5G1Fyfldt1HX8mtc/C7kYzWrUgGfbmZ
9STmc5dP7QccB/RTr7vudL3n3w1ltH4ZkTfhVTg8Nz2kHeKiruqLshAw5Zxl7U0zqSF2h62U8e5c
xXOsMFY6xKnM7+dz4vWJcxyo6R9NyLK/Oh7yBpTsGSjXjObzv/u+y4psnoi5SYbAPacD1WfFM19F
de4kfxNQDh6XkdcbU3dteOwI12SendRzz7Dc/ZlwsxyqHo6e179iJS5s+mGRSiIzxet7BmOW6gAB
cedsqpaUR68M1Ov1h6x8gW2BNksAMEIwVeJiAT3IyLw6BPs/wQqOuTODW+spiRumikiA2wQZ+iZ2
Mv9p3+tb8ZHAOdIkXQ0u/1Bgk3VD8nzM/5oaf+i2bI9WgkRYQaKkZHU1DnCDagyEqv1cQq2wGqOL
dGHkwexzIxjXRuLy+5tgFIFKvLKnIr5gMA4NtCNiPwu3jrRrk8kOCeO4gdcmuLfK6S8JNMaRcHZT
TpuGt2sPsEKBsKxP4M083w+omB7YCOsv3F0cdm5qeGjbo0nHq7GRVOyctI45gdnqHtNWbWSMtbe3
Vrm6d5x6yD0BSDxI5FFT4V6yrAx4/WOijrvmqk0ldLqE9uVFLCuitPwEYC0ciCu65Zu7Mk1tGmEy
Any6+E16UkZ8SkdIcWE/IFh+A8pQvO8DrGhWfgdakIIjjpBscQ4XxLw+hN5AD/vat4KZ4ayTdnM7
fGjGaT5Wwn/K+OY+ZmUN+oNHmDqyRt10+JCGQf3ANYNHQnmZSKx9SJPO7aIywFP3fYkVy4TKJMyy
2U8jeGOM0dRVJlK0/bGvdSuWid8Xqqc1Wi8yIe68bEoP0wAv4+vNr8SCbZcmejbomaoGwDPcchol
W7x7738MFmfL6OHSD38cjXlos/RoWede3zLvzOGJEQ0TgC3VsrWvX3t/K5a5TIY+hwBPTL2mLx44
a4b2RpiqdD8SAAHNxhivPMYm5bFk9gmMf3E2yZrHJMiqCGpf0KCuN+oHl+3vO31k0/J4kmQpy1KM
smlqFnUuQOSsn/8Z8vaHMezp0mH1AGbYkm2UB/4Dfr33SCvAjdFeout0OdOEiyWD/kQ79qcZid05
OAlUbg4i9VKBSkY2/6u65eINDU1Kfa9932UxZNBK8mVwQ+K9ekng+zdj2U/zIwndRf/EPgPKbsVw
2Wnq+qLspJawSg4jyJ/TsSxNVj6MLR/dfeupTQZUToPaS5ElOLhgBnNJBYD/db7RV2ujf/n9zWqt
y7b0IDgiTwNpNOqTQ8BkPx0byDOVh3b2KvrrejSuhIrNB0yk5JNMHScedPDcpfBFp/2X602vpERu
5RHll74rSJqeRAOofwc4COq4gQbarKwOqsVZw9PQ8Lj+sLXvsPYHqYddOC8SKBT3JT/BQV4/w1DS
7NsH2uZt0k0EBAxCJ551VUQqxLLhlNPX66++NtZWQmGgRNDB+Fj3xnqMaKC/G4ms3nRbd0srfWNT
AE27ABKrMcYKNLpjk+MYxtItidGVUbZ5f0q3fdYvgRM3LtzzAv4hNcD4mfJ74qjjlI/7AsLm/zUZ
zAUnF5sDMpXzgUn+gV/ummXa3l0fhbVOsnYH0KUUvXGz6oxtB2w3FOeHBKWO642vDLFN/ivA80Nu
NU7c9clPAxpHpBzv71qYXbcNsEG/fNWbfCE4qQY6BvmJdiC3JQa71zyXG0vF2ttbgWzaOa1d+HrF
SYHCfDFOnyGPi9uGaQu8udb3VvCamlS0APfvnMwQB2MOIENqKHYh69A3VilLdP4oy7JRZ1BS60ik
RRmlc/58fWQv0+OdNc23glcWjlN6HniWxpu+XipMxBG3A/ePZJo26rkrvWOz/2SQ0sZLg+I0eL30
o4L7ofwKtwLDNrCzaw+wClgGrtAjM0adSUeXiywbi1q+lR/WGrcW/SKgBCCXUZ3nIdMnIntyk5ld
JCke2py/AZf8oiG1TCM5D/mPtPU/1CZ19tx2ofVLPLwNqqx1Peh2qjODhs3HhLTOnZ/MOzfxNpuv
8QWATIFA4gR08sBU2X5w5zHdUGZaiVlmxeyQw1tdeJ6CjCMSwuCitD33KL25ZPMWcu0RVtSyLjGz
P3nVqXMxbVSQ6sjQ+Vdfyy0R7pU9KrMi1/gdlEFTdJGS+sWYJL0FukPcsWx0ogRap5GbBd2td0Gx
um3rb3Tdyor2nx7/m2FXWev33ThpHHXdE8FqBppMjMP1FwfbIweQjOuZYyUwbIIfLHkTk+tFn4zB
bZkisIRFHvy+r3ErpBNoYlWBq/WJBuOXoabm0PJpqxaw9uZWSIu5wD3c5OoT/tSj7AaY/bgPHsQh
Ofp70JEU6W2GwNsZqvT6QtBObzxX/LzeLStT1kasUZ1KxzGIaMhz6gi6ITP2W1CJ8QfIcO17xKXT
3syezriNQwOhT7ABTA9pUdc3XIJ+2AIbff0JK/PTBq/xKitLYLj1ibPxljCEwjh8GS62AIWBJvSu
Wz4MhBXeQ9PWoIPr5V712BAlGfIGSeZ9xw4bwaaaMIAPbrHcdwwS+BWcAZwEvvLXO2htflprMpg6
asHBtj6ZIXmAKAU0AXvoqexq3IavKTjZZT02EieeAaBPRPiSLZtVzpU3t+Fr3dD2I+0deWfCqjpA
jpPDMYuLjam5slex4Wtc9aXbilDeQfXqQ4Oz/TBWL0Utbt2gMRvdsxJhtqa+qKqpcF1Tn0jovJgJ
O129QPU6kFv4oLUuujz4TXwVfuUSBZnakynzR3K52G53zxwbtTbnYwJYaNicoVo6xAWpxalsxi/X
Z85a91tLshqnQM5wirw3IHanp0R22M0lWadMdddWKRhAd45f91t82LWOsuKXh+OioUCAm+cCKom3
yHUCZbCi8Nyb69+z9gBrdQaQEJvfKahRwamGiPAKou2L/7yvcSuGZ1rBL2ShmEcLdJ2KBcnB8XdR
K3loA9hAFRUNb1R7hvxmH82QX1RjseWzuNItNoCNQWMumR3SnHUoWAyV5vSlpWO5sbCvTCKbVscN
PEJqZ2mheYoNykxw4KuSKCTqEF7O9bs638auMSiy86nt23OBTftJTT09qIuU9vXWV9YvG7xWiCKR
qqzl3SVFFIzfdfxZlu3dnHqvLdmqn64Nw+X3N3ki9XyqVdu2527GBBrcMn2s+4RsrMErae4PrNqi
c39ssxanmlEei14+KtS7DqiifrveSWsPsKKXjVCXvlyfnVnvUOzdC7D1SJulP7NsKjdKHmvPsAKY
9R6Wr6qSd2wBZ0uL7DEp3b8anj9d/4a1gbZiWLCyGkBpxQ5i7B4MQHGRId59WxY3owof+nSrNrQy
1DbubGYBTXEl1Z4T1kAbivXJY18C2L9vSbNRZ7QNOtGEQ3smDBywDlvebgpfxgx1hOv9tPb+1n5a
BlRAtK5qz43AZr3qIKUb5stpX+OXRPImDvSgu2CCzOjZjBdx1gQw4Kidcggx7Gv/MrnetI+rcL8d
vbw7QyG3hroDzWTcL9vE2LXOseKY1PNgimRY7iEmMsdNUD6JWc4bYbySTW0unAoSg5BFlJHJf4KG
Z4wl+S4o/8Ut/NYZdiXIbOH7Bu6Ycu7d9kwXCC7givaD9HFy9czmbddKmNlQLVG7bhpSvz0PQCpE
GJAvl6sTSMbQA3ZL4QcUSHbu7ogV0UUn4eAtRkR0R3Lgi9sI/sTdYe+54A+aHIfrGzdj15y4bvP+
VMmU/ZoaCAtvrGzvD7iwsVoFdCHhbmCW+xnEWigsjt/g2PGXXsIXordcY9+fsX/w5YC2J7iA8rK7
pB3pAYKq492o2ua4J97+5Mk1CXzNhyW7g2wtbBoYM0ev38J3vz+VhI3YMkU9FaGh2Z2avb/U0iQR
tsS3neq/DQMm7VKEu2oswoZspb3uERhZ/oAbrZc0YGdIUJzMNH5NwjwGEGDjMWtDYW25ddE3EPKt
mxO9kMgUh7zy5hF2ra/o74kvCTzdzn7b3ReccrgDu5lwDmbKe1jdcZl+1I4czpCqd/Wu5VrY0vcd
9Nk6rKnyTkv4QBxm03j5DZwtuo96JgPdVZYSoRXiiVO08FHou3uQSqsbAJW7TzUhat+A2KAz0Cz6
LqiNe6dBGfxv012Pm1ozK6Ntg826qi5an7TuHcRfUBJOwIidD1ku+131YNfG9QMjnCmjFIll2f/o
Jhw9+wx11T1x7dpwfqwJjSpU5sZLRpGZaFPfQJZ6axV6P++59hZpgIFkCde1JU4DUR9UPd4mMwQ6
dZ49BgDyXP+EtYdYRUfmtagusw79c7mEunB3dO985xXQQhPdRdzhri00IFynwn0UBoE0qoTGB1AD
QaV30crQ+uXT3uxmhNQN1KMYianT+Ue6wDpobM2u0IIP0O+NJwXE5DNRkziVsxOJEjDnCkX5fRPI
tosdut71m5zg1dvwUzEFbuTjHnln41Yi7fqiKVH1ooDySrhkg6Fzyjw/2Gh9beLQ3zsGAN3ETyFE
FwP3dU7T5b5xg0+Gjl/9OdiYm+/nBtfeJKWcVYoVksQaXRQVo9ff5OC4bmyy39/kuX/si6Cv35JF
k9hIIBoaaI8c+qB4CrpNDaL335/YKHY6q4pPQ+ICBeM/6Qw42rHxdmmjcmLvioRgDJmNkpgN4c/Z
A4nALTa1O9be/LJ+vgkpXhdDvXBCY94IcexaJz/WEgWj6zlnrXUrYJWXTzlUswmYFbjcvSTmxNFi
Y7e41rgVsAVs5nFx3LpxurjNFxmghgAh+62cvNb65fc3HUOmui596WFIxxY0QVwDPk3D0uzaLRDb
ZNZAJIVUhe/F2hHpce61e+ovt4BLyeUeTRxMGztsiRCGJy2JQbr6okvcdLheYDZCaq13rOJEAimB
ibXICYAWe48evMgPnl/s8jzGq1u7nE5ik5P3gxvnFD7WSzDEqIXvsgHkqKH8PrDGzTuYBAw0bgpW
3De8c5sIWacJNqbl+9mG2K47DWzslk4y+v85z5y5Pw4e1BfCGQ4Wu8JKWGHV1X0P2TMsJsQ4uXuA
7koJ00qJat2+uLVh78Kks88AD4uLgvyjIK9x4zfBcLPv7a3IGtqCNS2/vH2fJ7cQ6zTxMjgv1xtf
631rKWTA5Gc+pJdjOmODrMREvi6ZcaJgoVtY/fePFsS21aF8aTuHK+SdPEdJZSmfkra9k0x/4H11
ZsPWFfRlNP8ErxAb876kBQ87qJrFXUaflkkdZ908JBk5peHWndNab1mBxv2A8wJQ3FjA57pZyOMF
U7o4bGOkV5q3Qe8sz2jlXBYXU83wNFCljI0A9s83kAK7Pt4richGvjdKNNkSeizmg6CfoWU4//Ll
XG9UoFaG2nbQkdCUyWruejFPuwfZiRjOA1C1z5/mpYXqxr4bD2K76BQVd+joOdhhDSCzakqWaEEN
e18w2+B3UXkoq3ScYXeYOf+kNGxBSmY4wewbASucm7qrpiDEy6uQP4tKyhtYmge31xtfiQHbnGYp
yMx8MN3jwF0eGeQPm6S6F7V/Z3xvX8awEe9N7y/aUyEFhw+K6jeFV3X5PYN2cHBsc1XUu2BcxEa9
o8BOFxRKWUwZ2GID9v6V0hur8VovWWEscKr208z8f5oSAiAXGePG45+8ZevCZiWUbcC7dt1em5bS
GJT2/COFmsdLI1p6kxdjuWWGtfIZNuidwvsM5ElEWxGYz0X1b8er0+UrMmitXZ9OK9nC9qMBMLVZ
xGBYLEq1nOCkHn7JyiTYdz4lNupctk0R1kmGZJQ3H0wV/PRhq3T9zdf6//L7m+0obyeoqFKk0gsC
WQeIMjjDtFE47YTGgAD2+xNYk+sgTLHcJDOk7Vr3ZAp27kaxEclrXW8tzNBkh2uKz1jcZqGBWRZO
wMkY5hubrpVEbXvOpGOFi3pJMbAyOw1Z/YHOOP+qsPpwydJj39bH6+OwNketje+Q5YMJZoRx6jpf
oTPO/1Hg7kWTrPlNm7b9vqRqG88MCQ2GPvG8WPoo9dbZTyffV+cgNt4cSiojA6MHizIhxYExAAMC
V25dOK0MhA04710lCzM1DLhJ+T2cikezPBeheBiSfIiKyd04P60Mgw04hxO2CzXeCWtaqU5TGUDs
IP27T7KfvdoyVFn7ksuj30RcyrGhppcvwX7ogxe6ABlmPwVhT7Xix3zvHskGn6tSmHGEbEsM15zs
ADbMDDVLnsId2cv2TSYbfj5Bo0FLPrIYrtvLDazdfqqgyOLrAbGSmHwrrmmiS0yhlsWyCj4WRvyk
cx6HYfd8vfmVtOFbp1hDxj4THtKGNrDLHIAhPkyOSTe2RmtjbEUz8TOAY50SY1yS777sLrMV4sFp
xBv9GKIUdf0j1vrIWp9rbIrCABricZ6VXxKIlIID5d+JjPy1q33bHEaZbHCJl3g4Uak+0okWp4sL
Ha6gmo1RXhkG2xyGTgamlwGSBrgAC7DKSXvcC4clf+DEZe66ZbfwmAzzV5lCRxDqQq/Xu2btxS9D
8iaKl6JKDXFrP/Z88iNx6asJOndj0VkZVnZ55pu208JL4G/sM2zb55MY9V+0KdPIr7SzMW9WspwN
Ey+aNqg6hsAFR+sfJbwDlePHpBw+jhnftyNiVnw1dBhNpyfs67B7OSbMfy7dnZVjYiPEB0lBKsx6
Fveg3jZkjhcXZH3l5sBNbpEMVkLYxoMnTo+VRbd+zKE6yhlEXERdHCj8TEIn+LSMuyRiLw5Rvw+2
obIdweTFYM9FcBTN2B/HYKtx1/tPVPSd077NI4E4tmJ+l6TIPUAo/6tcaG0daWeEibt8Lj9xopwn
SCsH7SFBjWGOuJ6XIDJ9P/3tDoR87YOG4u8Cvrg31JvGLkJPLH08AEXUxzQtVczaGmNcgyvUMZGp
g/Hr4RdUB90xYoHDXuaq0x+gAgFqJzSIxyipG37fjMn8uVjgo3KjXRzjGxji3bLS9Y7FSNEIxI/1
N7ib+Z+48EgEOS1gWDgZhg86LMg3SqW+NarUd5TnrDkVoW++QuSAfoRBav2zwhc7x4IHmYlKzXPv
c0qFl8TY8CbekcHHtfm3C6shfRW0wm1SqmQ6R8zksjwC7BN0cUecor5J+Tic2m4Inhavqp8VxaVo
w8L6XgLzeoaLhvuDF1X/rElZxOlcKC9q+goQYRCxathRjV1/AP0RvutdXcP5Bj6bsG+FBFFKjjAB
1BGgLriVgNBB/m0oh+FLSlUYwxa4EAde+iWFCOqySDB1Qwfqx3RMjsXEx49p3qfLTdOCCxtxRdny
KFpIekTOPM0GCJBiek57r/83KwRoE0Wd6OaQjrk8zHATYy9scbMabArD/xFVuJy5w2jy91zNbfFA
M1aeUXYa/ZsUrtH4fz3z7sG39e4lyehRgZYLM68Zhrawxe2eZy8047Gslra/B6GhvJMeqNc8LNKz
pjUbjryXZoy6pEv1KVVdVtykuCosn/DvEifihqvkzKHxe+vkwHNFJAU6QKcuLg9nht03ikiTYgfX
mSv/pfWalEbNlPboV15WR4iAqDkKTSix+qVt8yWBhhGJOi0WGDa4AfvKnJr6kYGn+wNUd8VJuhch
6R6s7SzqGj/8rHKNIw8peoxSBY5kfigSN5mf5KzN0zzgxeYmkMstRTc2D+CT4Z6TThcDTdoOg4pI
UHb0hsg5/ak5FXdgPyWPs+gzFYPR25aHWo4QZx4YCW7hKrl4EXq1OXa5HuiRQDXOvavGjo43xcLy
fx04paQR7Wq8pHZD9x/CEvY1RWi2ERt87x6ul/l0OwlKyZei8zzvZsDk4zdkpAW7Ewu8tm5w4WLg
IlDOBFbgovwrc6ogvw2HmX1rWn+67fw2/SmCnNdPFDWWJxrkpou6shzIv7phTncEcWQBSnZxxK9G
ePhjA4vqA1AV7YfOxexSC3MeMrBNXudOD38vEOf/kGetOBnu4f3blHon2qODIkB69GfsVDL/DAN0
zNel7qv73lPsp2iwys1QyD7PlWiPbgWByUPa9OYrWOLlJ+D7+I++AK7i3pXgcA+pGoajAdnXg7Go
QSUrmUvspAuo3C9R2IXil7M05XBkBiI3n0vSYnQ8/KfzfwrySAYyDimQOWQSFfCPuotR2PWOiciy
5AS/EngPtj3EIKU7qi+qM34kgVutI5YNPb+vdVe6nyQgssUCKT2kAXnE5UQrP9ZM8eacNnr4pXLq
YAJ5k58dFc3hdwygzvjoFv0sjymk6pa7gYJRGcOs0bSndIb0a5Q0vLiXF8fOyNN5OB51ARSxXIBi
eGogUzYfpF/1L6nfB09JLoqvoyiC6kctCsx9yCeCPh8AGXI76UXI/JDB5WU5EOSUB88Uy+migpSC
Tk4BUj7McylfO9bqHzQM9aehccJPCoH9JDIfvQh0N4YPkq3Fr0QjxcKSOkvjJE0gH5hgLj3zmbo/
hm7OTxPS5G3SgNwN4IKXvmBd9vKTMNnoH1VAneQhQV57XrzLnKmTFgriGczZlrsWkknTieUtDNRw
E1BlR/hewXiTVZB5UocS0OO/nKEi02shjfdoZtP7Ma3COTilo4B5beqbZxSxGx4BT98/elnC5QEO
VvkIIUxRzUdNMDmI7zrhQdGCfgEcfBwj2dMOzgFeF36AX/R4x4GV/3sgUsUoEen2GPppR6PEsPKv
Si5+DVdkyD0cUIp0nK8S7t3Do9e78AmFMYEkBwKk8QfVwHz6yLuwNw9J2vkPJVLA17lY5u8D1r1T
IAN+YDyA5Curp/KTkZo+MM66J8cfQ5xdK5I9FynzTtzI5jvPW/4ZS5c5QuUN2pHtkk7PyZT7MuKB
IuOxcDyP3U4MJPqPJl30kkdiyMnyTMsqge4VCSAMF7HUzat/GXewegbzRPmBlImPF5mF94jSmgNh
Lk87T5SXCbnrnMD0RZQ4VVPGwkxOHevaw0qou9HNHqCXAqWRklByM+SOQC6VwfhQuB5KmRSUue62
DqEuGaMED/Wt1AcA+JaF7Sy/Y4/pQoMSRg6QDAXRPXiq4cwM/GAKPApJAE6JwKxpEDVQdfxasYZ+
LDJVfsrDhX0dDPrhppKZO/2Y/ZCeTWvm8gBP9Hr4H2dX1hwnzkV/EVWsQrwC3e09zuI49ovKiRP2
RQghxK//DvO9ZDSmqeqXqSlXBWhJ9+ou556j4tzmY/OS4fQ4T9yh+Kpu5gTkm3z4jeEfcUQ+QN+p
qzvwWKMZfUDo0vhxhuzolkXQDSbwuHnqu9b0QIB6gtC6XTbOg+C9E936nQxcTIlVdExZNllfdCkD
fgsVNvIKSZXihwv6rODQy0W+k1W/I8pLHsXCBewzCVFm0cfZIe4tFDuhrlU2MMeGADN7S/sBH0/c
qbsbgXB876Eo7iaB3ZdVglBqsRNmwx3WJGg+dZ3Fq6SztFvG8AcjfDCuNSfBuiuWcJd5X9Qy4zIi
XVAFCLIFedNTh7EzgTMHuAzA0EplJcYXq/Fadb54C8BhNSaK0TItWWOPSb8ENCV9I6M0h1DxsY94
bcelx8YWWYHqoEDX4faMohxXdQYSjuux8JuvPuj659gvJLGyFLUGy40zSP78VgxOBCEkE/cNpsu+
gAa3+6MxeH3yoNM2H8k4g5V40Ys86QIXUay8DFymS1gudUxHl7zaec77W3+qsW9KUm0ltgb/LI8H
tyY2Sawi5DmgUjZusHiWBVYdLqRq7+GSqKjjqW6hrmsVVsTLOKrhyO8FUFBj6oUCW+pAeHl+mCKS
1YcRn7iki90S+rV2Cn6j5mH6XI3eYqcLGnviBCY58b1aJr+PgSrEBQxiaH2ogmnl1I8wCdZNtn90
IEnwGlRL87D4RX0HTEKRKBDEjej/Wr6OMwCli4Rg+MS60lTTLgaoYyzjCdXvPKmwqlVci9lzQU/U
svowYBbJvW5Dn17PoDp5CeteP3dB6ZA0KyVPM1yOfg4phGyoU0g0QPpqdK3bJuqi+ZbAQ1oJgeyL
/MPRgPgEaDb8ZIWIszrI2qNY24zgcsvnW1d6+oVFbf3eW577KIRqb+qe23czzZ0b3pWQPIATLe/p
UNePkaVA/Az2au6lEyLPR8XqHGy9tYADnwKl56T1dPcKUegoT6KhQuQzyTnPk9b14DTtwcdihHUJ
rpaCW9mLKO3OOqHTnfnQ9ZiypzF38i+kZNXnEN5WQsRzQQ3dRg6zJKz3synVzqpVD12IPhGMsje3
n+QLYbx+o4DfPoCgD1doxm04FlGruTuO2q2fEYwvb1zzNkwKx0KgCKkg58ZlNij8ChvCdMgr1oNE
raHhnyhoWnk8BTz/7FZ58VhmayJTcYGrAPxXtE18b+3iFMh9gqtWh6yJNeFoxbcIMl/5XJI3vx3U
U8Aafqy4Nb+5fgDgY4HBPuJ1xZGDyPy2y5fuSUlNYivUYzwrGr0UeVh9RrKcQZIrUmBmAakwjgnN
krGXxE58a8Fa42kI0HU0wkIqSB0WdZN9gtj6/BMJjSeRn1VIKRrfYs8ZcZw3dyJzdEU8RMAJgwYo
ohrRo7MvUdbBjynd8hfm0Th8/qivy0rZCET7EnernqabLOjUkRB/fKZzF3yXPdLASijr1kfuduXw
snmgQVZ+zYAU0+mABDZB8UJ+xchSlkrSY8/aKbsGiIkCQTYG92EBuFSi+TzdQE6xO3pdBUXvAaS1
tq8YRITaxY3zPstuB0+xOZ0dz/meo34ZI3NQ97lylyIZPPRZOnRNv/WLM11TFw5v7WqnhI7458Kz
oTqHqqT7oK0OMRJtOXn0ZQMvo+x+OTHluuqAqQvxQJWcyyMKgABU2KDxSqQXDZ8rHsLogx6KLaAz
xqJ3oCG6qloOZckGwlk8GoJU95n/ZbGi6Z5D7+GOux2/QdRSJcVUL58HWo6goeLVqzPY7MSki9Vm
ISoIBfO7FKOY8tleYyMoXrhpRuzwC0gBq19Ej02U5KPDrwNnIjcd79qbwe70M2irrXsFcPMtsAfs
kyRgYhsF3BBKQ2Wa9W2bzliE2AYX34uLqGmOC9mLGXcdW+oD5NHqFwBT3DIdwHvipqXIi6QDxu+G
h217j4oxjpvUmNCKwcg733YBktqKdPP3iAVrAdmrsX5ztTpoT0gH1XdQejZVSU6ODWR63PYtzLEg
duwg3n/MODSG0ElC8cS26bX2srpImkpp/FqU4xLmUkqQVrmqvloR8z94yOV7pxqBEDxr2KHqccZ8
jWsnpTYY1hj62Y+cklfMdEv0F2qQA8iua5BGz1C0hXWWEYjwkLM0fSM+ZwSDF7iRvTuig+l6hPl8
nfwM7hkdtdxLiz4AcA9CzgUFHZkVeCLF/WDJ4IR0ybZiTSVEn+I6twvvW5Vri1/ZeWkXV63DSfs6
+ig7nUCjJKoMwZ0Kw2ukv8g2yDj6q0BoZv+o0KS4FsyGjyCBW/50QbSBK22ZnC+jw+w5tqr5TttD
JFCh5DipiLNm7yiVtuhXW4PiG8kyx13ogyRPgeQKxQ64iIXVz83szfUfqZwKYqF2h/xuTYbK2JU8
7658CLCJG1BGwdgie5j9tMwjwVDqptgo3pLMv2Gdg1zFHYTDfrPerYKTDJscJN4DCYcrb2nLLrU6
6bU32Sqvazlriz/vm+KYVVO/RpMBYm0hbJl/rRCJIi2t26wqvlrgFSumGLCJyPoj2glCqYXvVDij
IxKPWOeq8L4HFlyA39q4G5GOAm/UhQzLxHRekkeQwyH0guuVwY0P1yXgoqHEllaB5X6GMmZI3rzZ
QtqcYPkRc7kd8qLbpWit7BHRRRQSXKBO9zRBFigHe8ocAttO3NC5Fp2DgIZWrezSVrvKuieiGlCv
wlxldBpce5Ueos4Y3vjFMtCnOhKrr8wzF1jAZk33SY2rPWMzVoDNiIiPDKeijuG8FdbOaZB6sjBU
4UH3UdU+VwX4z+4jOqgvdrsG53ab9e5pdXT8SuQjCIKohVG/VOlKfy0WD2E/cX3SHQgUWWs8y6uL
k4+YZQBGhEZW2kY43rEHSoAvGtPd04tbhwt9bIagfXPBmd/FHeL2PClyWebHhowhlG4yuM+Hxm8w
SDg7rUK/YyTufRX29fQMc2ryA8Z7SHkFO0MYrMEHA6mniEzVCZSV5FH304I5oxxpKAOjKyIWu1nz
jaJr2cEiYzUjPO3ViAl2EAdlM4ZIAuVe+ehdirRpqkm9OtiVKXGhf/TLXfLGefNyT/m3fuPlgHIz
D6pOLkS7J6R410JBWz2FLHmH8p+T29cEua4bo2xtIegHKXLnUqiLMjHb77KB9vchA+++Ru9XkDop
PRfh6TigCoBJ9JG2BLQPtE5UNIBjkky2eBAS4qH+KFCfogEcM5WD6r7owqbfWNTTBKRl7cleBcSL
riLXVal6lJhlhkoRY2SYDvUEYKjDIEB7KOc2excWDwCuhzgPFOj5MulUtvVwQJYBC6RVgIR0Aq9d
IiY7uguiHpa3nhsMDI2AOMIWq9E5qAXeEJfjgqKDy/j4LRu65V3ZbvY99NWYAp8u7zwbiMiRFs7n
0gaN341sZ/EgszB4YEQOU6InZ85S6Ao2pxBRqRdTL/ASv8XdxmY4nZhVYHtM6hATvnmZraUBSpqh
vJUIvesTdWx4UTGjbog8pbmvIqhgxnLpJUhqAwSlAl67ODZoiz4i1w0egEmm11nY/YLbQDbgUKtD
9jWIIZFd6SAbIxZLB8CTGNRzPfwyJmH5rj8H94VdosTgcHqwZ3t+tSFF88Zm1FOjRZC7xe5kfixD
ZidiCZBJNjUndxLcQr/yZbDvIAMHpVQPtepftKdInTA7cVfXkz5Gflg4x0H6NazADfw6ti0ks7f+
OtpcSBeU1E7pofY4OycKdaxHv8tRgGITQ61F1HT4YTejf+B1TnLQ/KEMno8oWqJiGgZPvoBn1XSy
gQZwp5vOaleGKZvL21GjAEB5PV1Z3RqBqKESx3kYyitc4v3DyMsoiLNptG5FngGSNYc1crQM/uBb
22OPI1Q3D/BG02cGV05O+chx6GqwcGIlcSlbfZijSzZ1CWaCIgiYLJnHT7oB27/LluiRDm39xVc+
UlqC6uMwNOUPthDnVfbgkEbAZyNPxv2nb1CvAL4m0wMKHjzgyMl9JtTRmUT4kkWA3TJ/RJyAfOR7
T9qlRazA0H9CoKE+wcazT1bX998KWmSflD+zPG5tL1M/nQxDiYmHaOVpjAJx7/ohe6ZAHCRE1TZD
4GmjgcB81p7YOC2J17j1Amp21NerovO6RI4e3K/0LD/2bUxJzIAQfA4DXbUJUFNBj7sMmg+oqXVs
QBhfQQyOkwhnmkcOGCecunRfRTnmz5KCfCVxLXTBQZWKrA08KfkpDLqmSdtFOjSeXJS+D5Uu7Sae
0EXtUfUCa9hxRhUTTGRL5aYLrVV3CMKq1HfNXEJSakBvYEjt3nLqI5oo81diV+FwTSetqm8VbNu6
5tpGiseUHX1XQTU13ws2RNVLYbXWsXL6AYWzumoeRJ2RRwuwpFTVBfL+0dPjpyIDjB1Svd26TRDq
nQvQyRDp6kOui7pL8wg5hJBFdZRyaQF9B9nikzsqqLtJlMNQZJaRR5C/9/ln+MpuPCzzIu0DG11o
1jPEcwuu8WGCv/UWZNLVoXd1GHwLhJPxa1zyhbxux4K3a3V6ZnAak/80ttWgj1alUWoo3R7figYP
KjGtE8K3t5HvfcocFGwE8xFTc+j5HQbwYyJnHvGfDKqa2aEZkH/DktbyEdE5v8mWYSn/iHpxsgSU
eMiEUZhzxBuVo3izo0zeaq/kL8Ltcdk2vUa+HPSlfJZzIJDxjBLcn/4MuU5WP4gFRdx5RsCIgN2u
8Asg7dYtKCTNDuiWLY2Bt085hKK9O5QliwfeuasXggjKKWtxYTk2/q+CtPvjoBVOYuiQV0Yd3PWl
KqL3HADZY4fa5r0q15DC85snSyDujPkk6S3OrUoYnXMLQSuosNoa9YYEtVa0Y3DzdK9w+IhreCDr
b1aGKydFtmV96YYWtbtBCfSago7LO0EwuZpoKVFp6Rhw9byykOp0VWd/kVnZf2lVW/7w/MF9cPuC
ZEkNiZKvOZxH/y1fVDvGIwI3eZWXY/gyZqONij5qC6U46NrTnzGSgSJzQwP7WgbdqmgeOK9o/i1f
lIzEoYGOQZWOCD68q7ZB0THnitQoE7YjmOFmsAaM15FdY1Q65YsOXzy5pnEur/oGCZ87ccTRHsUK
IQNM3XosENg7Qwgqg8yVJ25ptCJ8tPvztCrcUl1pCH38tnp4xBjsrZjTzCx/ubWiIfRTVKYsHQ8B
GL6yiZV/PHRlvkO4dELmWokSEEcEXy+DjUs1yX2X32UhstgrnTflVeMz6IHPLLhGY8hvrzkLm0+y
nLzmmFtDUR6ssKXTCQ0RZEc9OArGna79BiLAVI0UC7R5VACwRBN26K9hBmhcir2pkXWY7oMurikZ
aUfCRgQi/GO9aB57YX2sUMJb2bibAExWVTkdLaDpL8I2mGRcKhKTbkoP6nCgxnTRi/KUfqlliGT8
/As28AcmIZffWq3E1gdHTK/9WSmJMBb/w5f0ar99v7UbBoYCCQBQpFXkHQWbnxDX9gl0tvfwmBvY
AJOLa4jIkpWzCI6AEL2Cs/LoLsD2NHLK4pBALTgsLtwJA0Uh8rYWfZYHUDEB3wgTzyGUic7vwQbI
xOTiwuwwL6Y58o8NA/ajWa8Y3CUjT3MAQXZwJlvvMPBJTUDqup8AkkGrTB6Iwq1fLIqdohWNdv5n
bBwlk5irk8LPu8b2jnqGD2mi5mVF9qIHeetI+fX8OzbOksnPpQvInY49LLtYwjCGuh6Ynxt7h2Z1
6+HrGfsL7DMFgatQsPSPyO/GpIuG9qYYULK57NPXZfvr6Y2NvrrjzMHRzoorNiNwnFsU/M8/fGN7
3fXvfz0ciyxQO/LIkaESEXcRJmGENf7oGVl24Jhbi7P+/a83gOOzDcXok6OOIEdaqalKvLZ8Ov/5
W0fHQBii6DHMNsXnd66DJNRHkA2QZ6T9uB/zi8RDMZJiWnBf0brt0L4sBHvjkCSKg9q+cALDNWCG
wipb0gMAgFlC/SSndXehUnLh7prGK3nj2wQTT+v8RQXB3xQ1E6gc+XKPEmpjA/5DyBUJUPh0w/8/
HwoBtysyvJDdXZ9D0fD8Jm+cUZOXS4nG73WDe6Bq1qGqCGuklVwSq0aZ+/wrtn6GYcHC6cMAjHTB
2v98nPScDkP17gOtipBpb8x748YxubmYCB3B+OQdmai/uK2b0JB9Z5hdmZZvPTz5zmpt2Nt/SLog
X1kWGICFyONk/Q6qqP3lttmegPHWXhjWLPIpB/plXahIo1vV3q1DZ20wPZ7fh62PN+zZRZg/aJvj
yo/A7wa1VUDewuHnZQ837Jh5Gll4A2sogghyiqjtp8566V/2dNOQm0zWpMTTbQGa7R4zDOEAEsXz
D99adsOQi2jMF5kL78iBT4lRKxgTDjzmzPE/59+wcTpNngk1lYud1To4DkTdLh7KPLiHMc2ehBhF
qq0LwcImJZdHugys1RYGF0FLd4M2BI+RPO09fWOZTIqJAsSnQFXq6B9nugLOm9B5HrtL99g2ruKi
DieUYhZ6RDb4A2MkUHTg4R5Tw4YPMkkmNMqJeVY4eHjb3OmC35E1EuqR2Df25/ObvLU+hvUWTRZp
CijlETXSOgUQVsUV86IELZk9XPKGBZvEXP5kS7CiYd4Mc5xAKg7giMmhpHP++7eWyLBgVKZLTK6X
gFV5FDVlG8Ns+VVXtI/7cNuNLM2km0ADFP1BvwGusM+sx5Vv1bbax9zz3/uoTe2sREWO7djc1loZ
Vg3PhjKrgAxDnDnQ2ECDSRwXsqe5+uHTg//IJ2ajbh0IwlEkHnoFI9bs0KIOeTy/FVtPX9fvr7Cu
HEvL4f6Mb3eGajr04AU+hLm9Q9jzoTfCtxv3sSsAmpAtxVhH09BjCBpmb5ZP/eAdUDx7rb1w5775
WIsXLzIt2u1yUA9ZeNFkoSpX6ZMam2PPnd//f1l/pzyV0qX85MEQl4uEPfDa1UD/Wr2m5KgX1gE0
3YB4vJETesIO9HIumafD09c9++vpBWH9osocg+4R2rhoC4Vpn8kivWznjTuaatRzLAELL+zxp7LQ
73foZWMB+HTDwllZBj30YLxjyacqdqisExr4X7Lc83DjqQsPr3FXB21PusUfw6NXtU+Eww0Cd7Rc
YtX4CYZV08weVWQFmDqwxwD9IeQLk7poQi+ITIYKsozlMkLt51jM4bcCg5PJogCkuWhnTRquTgWo
uDPpH/8RlioAqr/Ud+PLDZMu0TZqFuWtk1qAlhdDcxp5WwBk4N6E6JvtBEof3hB4i2nPIQ8BeGc+
4PfeM1+j6rWWMICcNp/d58uWyTBeGy1SFskGQCAAxA4IKNXJq3Z/wYZjpYbxll4zcZ8vAuvUjo+z
t8x37tCVOzfo1tMN42Wg1QOeT+Lp3PGeXQ2a3ckCLuCylTGs19b2nHVTh6dT2Y3XaM0VqQyY/f38
4zduBZP1wi+VtaCdjKLmEmVNPAddqgMeJC3vfkY+pJQdt99LnbcWyrBihU4nEHQ+3pXVrpe2GY0O
yG2/nf8lG8fUZL+o62LMBdpfuD1r+jsEDC2ZKw+IZvJKoC90/iUfhjIBqqX/vgZGO1uWCFSfeMlU
VQcX1DPoVrIHgNsygNHHLnFR+Pfr6uX8+zaWzGTEAOalq/G+HqETYFRJoRcgpkR9EX8mfo5h2jNo
UauxHTlQk1mIfoY1Qtgysee8f7rs+w27phMPSUUJ1gtqq2WKLidQ8e2yUyT8hw/wP/V/fP+6bH/d
yiwDW1o9rHteBPKAblECRc6jcPzbMG8eI0Sak76nPbnFaNIltTe80rB2F/SyrbaBEwU4oDuhc4KZ
EC/Qh/PrtXW+DGtn04CEi7Z4euYCVOZYP2EwqTX3t04OAlKZuSeAbX6cf9nW4TKu7CLsptAqq+Hd
buQcBzluKY4G+9VlTzes3ecYIKinaXhvo4kmk9P9xCyrl170cJMfA+iivBEV5e9iUj98CjxdGe1q
mK+H84NTZRJjoDQGrKvnWL+KsexOpWys2zCs2FXeu9FekLxu6EfvMK7uetDc4jbNMFOinD9WyIN4
5YjkwVqe6QYVuyUK0tofD4qOSZR7z9HSz/DG3Q7Xzsbmm+QZUwluW40BkT/r9ZIAPwesSVkVO2HP
xrVCDLvvZgwj2IFb/MJAZVqjooKj8ICWzbeVH2L/R2y9xrD/Sqoo8oDP+iMLca0t+RWCY/dQv7pa
vfBiXSaiEkTEMHqJOws9oUH/nG2doYsfIfYZyEWMj3i6YfR15y9gxa78X2JhRwdS0agkYEShyj9B
/uciSlW8xDD23tYQaw2n4GdtA4auhvYXyBbKi8yROsY+eIPnBfWSzwetPy3t9eLtHNKPLZGaygLa
t6fCDiGvh5lYTIvGvLsG/3x8iQ+hjrHsY85KCyB/dcjCfHrsWv3VA1zv4fzDt77cWO5wVl7dzcV8
aPrHyrqq8i91++X8oz+2XMDO/n3pTQMDPJrj0b1/14GpXR4veq5ZrrRKylq2UGgZiiJtJTu49Z67
Xqe2/+vtqFmixDhonQO0rA4e5heOo2P5CeaAgB8N0Pw81plrp17fkseqrxAX9tEeb8nGLpjFS6e0
gspn2GLmNV87FAZSEhI/dWd/Z5s/dkDUrF5aM6Zqad7hBWLwEt2JF4ZIJHX8fLkZNRNphkG4iyIP
ahYzGZCeaDxFeBd9EOMnmp8u23fDeG3BATeTljq0ojhZZX8CrnbnSG2tv+E3Kw9DuxaUvw+O/4cA
+Ct5LOuLohdqagkA0cU6P8RxBSHKHz7P83tjO8vP82vy8YeH1PjwIHIq4F61OtDglorXQL9S+u38
oz8239DkM+xqAYEa7kyHdrwC3snW7+efu/XJhsfpm2psBmJPGEa8HuXvMkqWPWrErU82PA6Q8TMj
NVBs5QIG1SPb47L7+JOpWRi2MHLPZQDznO27xn0W0RNGtncikI+/GYMU//aShT1xpt1KHYa8+BPK
aInHqNoBiXz87NDkHwZ8vO1EOeO7GRC0+WPt7MTMH7uT0OQell2Qu3TI5gOaixiygLTvr6C57dof
bdYdzh+Tj9Pk0CwD16Kuilnh2zFFiYHwG0e/lOG1dPf0Wz7eU8xG/nvdlwEziyUIbA4YPDh6pYKu
BKS6tbjo0g7NKm9X8QLzDuFq9Zhh7mfAlIOdXd368nW3/0omCZ2dBhNT02Gm71X+7pLfxNmroW1t
rOFPdCXAPzHjnhit+wCNkNoCsaV+jFDiqpplx9tuHUsjoJmtPJdRDcIEW4SHrseWDmq5zJ5CU3Ch
l1OIeUL8Ar+v/Ed3FOo0jqHiO/u6tfiGuc6YI8FOwiv2/pIAQXOacqQ/gbdz6jfW36zxAq8eStdR
6sC724l9WyAcL/h9Q2/QIkzPG9bWK+i/j09Plj4K5OrX+89VfZqjNo78lbzJAjhnhz5oY5XMgi/m
5d22C+DjQ0hqiCBp8hM4XHZ+wNbDDct1pqWsNBLQg6T5/VJXp6qm14r2O+a14XhMkuNSEbcjGU5n
VPLjjAEBTIvGsOQ0a/OLIqTQrPPmbZ+Fk4ddLuybKspQCJc7t8nGx5vFRYCLHZXPWPglfIvKu1b/
zNvfIGs4f3Q2Vt6sKkbuYiu3gc9c1Jz2ChU4CjZFMe8c/g2/YBYRrTmodUlAkK+ZBZJSbwxRgHXm
X5d9vHFs/HwAM8J6JqfhPuN+nEd3rHu+7Nnrgv3lkgfg9TunR+Dhg7UajasUwPKUjhfxbgehWT6M
rBmTt2iBHZzwKqeoT+xc41v7aXp7Snrbb/HcsM6fUI0+NFN71/nljhfY2k/Dz7s1cGCgZJwODsnu
QuDKMdP4dn7Btx5tBJG659msogWPRsDkBizO5vZ4/tFbi2J4+B6jNd7QF9jLbE6lI36SZbmOZn+n
FrzxeLMi2MkoxAC/ow6u/zI6b43/WwJDf/7T/6lj/Dd/Dc2KoN9ktr2MzHrXDbq/AGp/L3vqxlDp
uMWkOiQ0rOC6EN1LG1KM+KuF3DgOykMrHBaNlMd57vaYVzc2yKTURVsj5NFsq0PfD5jtA38UqKDP
/8qtFTQMGTJK5TSte19i9MIlPG2qDqiW8DInZ5YE54W0rV9PCqN/5VOoaxpHVfjSCWeP9nFrada/
/+UsGEFXe/Jxf4X2ezgWQLbvVYq2VsawZ+5aTRSs2SDm8OKFgWmijYPy8fyyr8v70dkyrDlaspC0
Lqw58qIbjIufEFOfiny6qxXbKaNtrYxh1RwCJhZXI7JZ5SPsdJ+DkX4+//VbjzasGrG+hhYhrlxn
dNI+ImkwZzsLs7HqJnOu74FyR3tqOmjvZs6d2ON3cv550WebvLnax0CCJdf8nk73ImjelojtxDkb
K2Jy5doBpvsbB5e5Jsep/1pNfy77ZMM8l8i1Zm/Cc53oJKufWu2BaLc+eF3/v+wmKLW0qIcH28Nx
KD7JPYm2jYNt8uD6s1u2kKeEPfqOFQ8+AtVZkFc6OPUV5pLqb+fXZeuYGMY5hy0YEzU+f3S/swrK
kiDg4ZfFHyYdrhO0QWSPMByoemJaOzioyLlnu6WgrU837LIgYCFzhWx++VMJ9ie/+VVUkKcM+B6s
YusFhnVGMqultyb7Eb8nECRdooM77pjnmtd84LdMBs2QY8q0IriJQKBydGSrQMPIQFYgJMaBp+Mk
i5epBC3N+V3eOEwm524whaJzZ1SQASvHIP8clHyOuersaxBrzceIyUujcZN8F0QvjqccoQ55IOLA
jU7CH5Mxqnd+yYa5mfS7esDUuRMgGgd/wRGNRoyIZNZlbs1fz8FfpoyeYr7y+yCRoPeteHarp/Or
v/77j/Z6/S1/PZdnZQ4iEXh5Kq0bPQMpQKcsmfL2/bLnmzbcLEK4GnY2UejwgcWf0CEJO7JTpd9a
cuOKhdBsNHYEy6La7oBcBcNKzvH8l2892jDhgaDLCA5WdahkGOchxLVBpXfZow3jHZEjB5NAROtQ
HfNBpRhcTi56tMmuCxh3nTUeYrFu4GBXmLSL/kvu7sQEG7ZqjnxixFCBMpdguTN1p0h1ork+kclJ
J2B9d37Bxx2l0Jz8tMbJwfAsTmRL7z03Owrv15DfDOF3x+Nxr27tvStgA2MS/mfss6DL4Fdz9jvP
QW2KgatEZBmYzPq8jVs3XK7KCpQFfecmE8OoFxoel3VVQ3MedGCN77Y2fiMfjqT9Ul9YJvEMa2Zk
7OuQ4Lk+KRPf6a/m1k3PH6wNR2GOgGqAxzuf4WB5w5WK7gb1y6F7WdiGqXmGFaOgD6L+SMIJhZif
n4qex5Ujvp7/8H+6vh+4OHPws6z5wlWG62yQ1i+385Iyl7GQ49tI5jRgEi3zDmwfJBmR1/vDWCZS
kp3cdctgDEvXFZqGLSZzDgGIm2joPWKoOR5ZddUse8o+G4tnDoRGkpdgU8XG8EadateOA6kv81Pm
HChYdJYZ1D+ounk3BAWglefv/KZsfXT472tnnKgLqTtE6Zb4zMQPtod92Vhvd/37X9dZVfqTJxac
JHBtPFnMfmzrNJzjkorL4kZzBFT4tQBnE6KVlR45eATB8ZDt5HIbFuaua/XXt4c9Df2WFs0v0BqC
BA0j1geuhiJtJnKh33G9f79C8UpiOgnHMbTyEy3LJGujC7/esGESeJWXF7CgCWDTRT5ASymOgp2I
dGtbjbs4B5k3iEywrU4JmpUbpb7lugXjyO/LTqNhpW3klo3NELix7lZYr6G/89kbO2rOe/IIVIsR
/PyhABeSyEA4D3qmeq8WubEo5qSnDWIjztdMNyI/I+sJw1xxO9UgS327aFUcw0YzWwrQ5cD6lXPv
o+be2v1lfsUc7gwgKq0rH0+GM+x5s4DrZbhIKg/iR+te/GVF+SAQ045YlaoW8dRftcWzzi8rAJhg
qClrIayx3iT9cO03d8Q5nF/prXNimGWAqnIRWrD3yDtY5SfNP+d7TmXD0ZpQqAZIQFB4sfHALJCv
QAPmh48p3Z193DqBhlmChjsHXglmmXtZCY5XzEsxh4BSOwvAveQPe1pIW+tj2GfpChtSLIU8RKK/
Cp3+ehKgItb2TlF/Y41MeBRG2Ig9F+F46AJ5vZSg3AWT1/md3Xq00TpEM7jUesIKuVYIoC87oPF5
0XBCaCKgqtwH7yTL5IEp8P4DiDkVe7DFra82btFZVB5WBOecyWoljAW1izX0YmdNtgIyE+40dlDL
cBdELOCmHaHUWwR3OVRfHsF3fq/91kncXD2NvROknSIBKIchI1FqGyynIEm7aM+JCfSIMhBTgSMU
LVHnumP33nThc40Nt2e/d4aCjod8ACtqAQK6kKaXnCVi4jvARIdRPnCoHgLKnh3k1TGK+j8ueXZo
qqqD8K6p3BDJrtZef9uPs/Ojt3znsraWOeY6sDaYFenw5VD7DKM5qaW/44I2XIOJFVNqsAY+rqm0
Cl5qoa/KAmUdKBpcti6Gh6NDEABKj8eH7JMfkSSbq4t2MzRRTNU0AbjbwcaiflkOLSw5jUQz7xzD
j5eFmFgdzJHAdKglD4vOwI770DrQwrioaRL6ZroWgXecVE1X/ZpqgTtlmBdwYrsL4jEv21mdD28W
vMJY92zMwl5rErzYGJG5/x9n19Ycp85sfxFVIISAV+bmmYkTx3EuzguVONkChBBCCBC//qzJeclm
G89X8+byAxpdulvqXr1W3YHv6t6CYZ9u6WCHYlPLYNC33Fwx1iK6JCVUVkWA6bC8gk2N7Jcrqdgw
Ih9vOEQxXb7Q/CiJi4mF1Ys246g3FgqU0zYsFXod3x7g1d3GAAun07YekkgFYc8hJoMyqf00plxD
Sau7ycwwwuIuSFGpxw0lFC+K57+kau3+0nmFsiy7EhReDTkYYBFySC7quWGifOGQGVAHVUe0uItB
k3YT4wQGuKzdX/fCMNFiZiBtePFz5588cJx+TCANfCUPuXJel283rtsYTJauflE4mB9dhY4eqBs3
31rQPh+0qa7hKteWaXlThGqv86KaPsu24N3WcBuo43Rhsrvyvl0bgPx7mdAExYs5KqoXoju+a6hq
gWN1AEPedlIXdh2pBkTcALM+56FJHqFrQ5qsmJLxux0g03JlkFcziNjqhUGzQIMvDljc41jUT6Nj
RzAfbXyhHvQYP9geb1NzDzW7j29PaWXFlo88r+lixE5XvERd5DcZmNCBAiyT8Vpv5crRWj7zpJf2
kF+g9Qu4V817uPXHZKrc5pJY/1l5wzVSn7VpLCy8GkMKCdAgfBY+cnCdS6eThY7PlXi09vWFecPx
TSEIX8QLMnzzvDHQWppA+FnflH1A1XFh3dyPSwGS0fA5HMRLqAa7rwtpwZcOVsm3t/myDv/JImKE
y8z+8h8SnbmQKynCo5rnH3yKHjkBpWsyH+xFoCRNrizU2m4vDNx2crCoDhQvkA+Qn6JkBik7Z1+8
CR3CkDO45UKGySysnM4dKOQLEz2D4tcDLf0I9m2oG4FHaPv2aq3t98LOde1ZDerl+rmLDT9CCoW8
pHkBHrm3P78S8JaNMujKjlwNy4MUEHZDtY15uIiAz0leXgEcXkLnK9u9fBMm0KiF6qdXvbBhgH6e
YX3x0QsQ/wrQFEGoLziCsjaCQkB5Tbt+5YAtO2l8QI6gXROwIxHxEy+L6ujcRdxiZPkzKC+qlzkO
21vejjFk2P59mAPFauVRBEPtCt9AeRA8Elnf2ORKOFzZ/mXzDKjfawauXfkSVFx/yMWAuiKzSj+/
vf1rn19YO/MB1ipqXb8ELcjg0YVYCm/feEJfydqvff/y/79sffBcIWyFKCuKCttQMPFPS7S+svgr
h3f5GkL+OIEwUyleovoCi+4hWIiSKDeUPkJc6toWrDiS5cOIxRNU+SwDb+0IOZVgk7pZjQKUwoUG
s50o5oCCX3tufZ5eMZm1VVvYPPhzZg2d0vKlyvOLulTaa31gULXst7dt+yKuK9MrNJz3uEePem6h
dtaPe8u9/Frl8fWNCZc5gS5Om3iG7MQzSKi9Y6ShDLShvGm/JMk0Xrnnvn43QVz499GyJfhl/HoS
z7Tv0tPFe1EC3R8UsXcqBLkUVIp+lENz9kbvJmMJl2kD2g6TCdgQHl2nvoDpnVOIW0FO78qE1hZt
EdlBlB3Nzp8RdfvoqbvcdPO02v8PL4PXD3K47AuJgyDqq0kBSgOc1KZroq9x2rVfazARbRqIBO3f
Plxr81jYPCL51IyOymc0vH6FkydnyI8waOzN7vD2CK87+DBdhHaAO0Gc3iHophAZaHZ95Mwd68Hb
rBrFxswQ8DMPTQX+4bfHe90ewyU7kCwCSGBBOPQFYlSlB3qg/jiEIB++svFrn1+YO0FwgqKIYc90
CqoPXPXFk6fQPn3bj1/YOmWjAXFiHh7LBOqCxqBO1ec1dHpv+vyyaySpNVT8WsKOkrdfiAk5HHBx
rZy9cpSWzEA0bHBbbEHejjcgZMXyJIYG2w6aYD2aABpcVK8NtLIFy6YRPlvrG8ui4wiOqRODkE67
qWvHrmUc1yaysO1UO4Hrm+EvvvHVXZ1AE03xpPqn7pFVensj1oa4/P/vUNuBm9wFc/FS+droj5bV
sb3L+YVeJMtJFV4zvrVxLkv41zimd9D40GXzYnz/R5nr9EtK2FNYjMXXtyey4qaWfaWd7xUW8tnl
SwHypgPwF6hP+iA4tkyZg2nETbWzOFw2mY54g4xd0SfPrA3YiUHSDV4Dqclr/LFr81iYdacgBEXA
HvFMYtudnYTqFMhYoHJiO2hijF1/5aGztiELAzdeXdNapdHzLElxMIN4GnxSAdsW3ATHA47oEoL/
2vIcUiOJ9roAOrCDUrhT561rt33RRvpaYer19gGMsQjnucq9tvdU/ew0cs4KlQTneLzPZ3UGVVAP
DL8c/sR03jUPF3JQS6vHZkiRpva+UFSx3j58K45g2QfkRzzOSyh4Hlng1DsgB6CN0OX9zK/4+teZ
/zDPhSco26EJE4lUChQy53va9qBMV8WIDpWx8kS4Kcox0NAhhApABjFsSJw4pHD3RdxDvKBKJLnW
8bRyPOOFvxBQyUowv+AeYgxiA3rL+QBho2Yzy/SX19r8phdAuOwfMiHkdoJKsOdJNmDQCZj1fnad
fxOxGJZzcRXwQI6gU9o3L6MlF0HbdCqZ/W5mpF6upY1W7Csm/z791hMQ9GS0eWna+NwAg7ltmgTL
FkOc/IrvXjt1C1dher+N/TYXzzoACTfvqydgd6/9/rWPL/yDhihgkpQuOuZ+A1GpXtQZquRy/7bB
rByjZU8RcUYWVmF1GA0+4PaqD3o0GrqicXMikYVo+tvjrOzCsr1oKISHDEsIShbntVDEhXQjZJ7V
lrsS+i9vj7GyUsvGIR5S9GrQKHqGFuEwbqE6B6V7igvt423fX9i+CduqgABr8jzmrb+FNlnpbTzl
gvCKc1l5Ei3bhxgoqhQdZiQ+Kmo+y7GZuh/AfEPhJ3KTBJ9ojNrvBoJ/kEiZZ5SbPrRVE9tbMB3A
gF5W9a8o4avQ8xzFLdyGsfgMHF05HaohkOmVk7Zy6/8PwRA8Yzk2fnTkFEqhlvL+Sdfy0eCCsK1S
yDZ7uQeq/7e3au1Yk39PBgyCgT/P3mUpzZih/Pyu5KLbOaneebW+iVsOS7a0+xLqMk16uXbG7ofE
+34TcOgJ3TaFhd3X0GGBGPaQPIdV5O8AaKK7Aj4YpElQgzM6sFdC5sq+LHuQknyoIS5aqxczzT9y
CSkln1Bz6gcZb52Xy3uo2Jc3VRjDZU9SgpyC8RhFNDFtcahB2X6oeyii1lADuLLzK05g2ZvU4i0g
h7GJniF9hMROXXTlCc+D5hqQZcWRRUsn4FGBFvWYPaOH9BOnwfdmIND78W98kEWXcf8yQ92BWBNM
8+wZbfvD1voKD+IouZJxW1uchY2bEUKRcprp8x/9XXS2uMz2w00YAWC5F8F8gvJdQivUtMZ0kOE+
NTSXD7nOhTi+bRKv56LDZa9SAe1Cq1zEnoNK/mLJAL24oYLCmToZO+ygNUgyCsjbjSdpYd2QVoS8
oheolyYNIGA3tjT0HmTgD+LX29NZ242FhUPAXkCjuv3/RLdSDQoQLR4DN7V+x+GyeynxIlNCep49
R23NeiQ8uae23XjRJb/p9y8blmwT8a5KQvXi46hCIHCsf0kSxbel65Y9SuAcnxsIf7KjSpJ24/K0
26ZCiiu/fSVALFuUht6XICq28HoSgI0h7aE6iEbMj7m6vFJNLr/dtkYLcwbXSmVZg/eCGMo0A4cT
uYP8QrB9++trs1jYsx5yDrhPHB2J355E02lwjluIHyf3qYbE522DLMyaghxyMlBsOWra5plfoaqb
m+JXDvj0Jmij72+PsuJXKfm33/NZB03iKYiPpnKfffRRZ/mk79Oij67s+Iq10YU554GWQrZDfESa
7h8HusmsYM2Xt3/82rcXlqyg8zg10uRf7YxiZamLPsw6IJI/v/35lbVZ9jKhTmcLiEXlX0HEVnyE
9qS/hzw8ROCRmpg/vj3GyhSWHU0SanoKEp+Qc20VFHTzgk18FxgqrizR2hwu14+/4hr4HwsITUM/
vazo1z/7KyX/VdnymmLaii0sm5jKVow8TlA2lPySOpMDr9NzKLFC6CwiTfQ+KP1UXHkWr83m8v+/
ZqPZeOlVVuSe6VJnZAIBMwNvMRRWrlnd2n5c/v/XCNSEpCx5khwFEI4bcmFVD+LhprIkdKL+/XEb
AlGGZA3/VpCo3oKpNaSbmkTJtR+/tjwLY6a0q1pfgVjOQHh2zzQRp0QzvkUl+do9bG19FuZMClpq
hZbKe8sG7EBvggOofq+RFK9NYGHQJolA9A9ytXtMoEeFLW/mBzt2YwWdLeiuvm1yK4Ms4XCKVwF3
6RwfVXvxqdBFOszBWELMM563bw+xskpLQBwUsKMqLUfvK/RL8w9tWfjv2qS7Jpyz9vWFTRubiDwt
c+8rLtyQ71bxGTmK6MpddW11Lnb+lwFwAXiam1l8TC7xv1Qg5S9z+tRBYP62iLBEwqnOg0avwf2r
7IIPOeE6Q1noxrfhEgjHCCGFFAjNBs2TDLLsjRs3NyMXwmUHUyMq2dSV9b52QykPtgTjlB9dbRVc
W/yFAZcW9RpZ0vAdIhsCZnqv0PFxyFn8MFZS7XMin8nUJBuWs/0U+4d+LFRWVLjYzBzND1MwNLtW
dlfu/Wu/ZmHrvhG5NUMhf6XCIxlixnSIRzTKeOVV2OXaEP8x+JC2U5uKX66qAprpHkLaMdX1pg5u
UymJwyVADtz5cVJ2XP4CuKkC+3GYf0FkSrY5ncPHoGBPb9v8SiD8D06uj0bQhhfs6AS7h/ryzk+g
08Tb/Hn2UFm9bZCF6UMNvYs6sJG9mDgPMsGY+uKE9cfM86YczNH9fFMjN1Zt4Qd0WldTPw/0TCCM
AqAGHsSzxA3o7Xn84Vn+L74JtAT/djM5QRg0rR8eaR7H1X2ZgtObbyBl3ZdwOOlYsC/E57pU5447
3Z3BjZ+7IlMiBn5kWycQffrJdCprl/nd2PvpLhfRwD69/fNWPOwSbFfENcRVQpn/qioB4erR1vY5
nit+xbDWPr+8B8SGtkpYepZQGei2tpg6SMN7xNyW71nC67QCgsgPanpOYi9pmkx0dlZPxtajiLNZ
OKgz3rZOCw9h/DiSIWnoWctouhtrcO6VxU2ySziBC98AmFKZC1rRM5vrx7IjwxFFzmv4upUtWOLr
wKXAemnSFlgeLw42FAeqORQyCcrHt5dmJWmyhNPROaHBNA8ORXhklh4upTlT+vkHN4hHBUKmAnrp
ZZ3F7W1ibnG4BNVZRvTcORH8joKc7DvQ/N/VTXGNRnNtwRb+IAzmJoQOM/ntjOXjezQwSY4+27YT
d28v2NoAC4+gqgbyF5KQF1tQzTKSgPAlawJ1WwtBuGwxsq1Bx17bBi9RMc+ZX3vetvOCcBuNY33F
rlei2RJZhzQ7ait9Erz00lfIm7QxiTat15kT8crminH/uae+4jqXyLpYRUOI2zdEbScxdPwJ6ZQ2
32H3tWozAX5+9WwGWdXBVxeCLjfaAcKi/OpAGmhm4EGgutaHGjxO5IY23fhbThRC9Fz08fyZBIMX
nnlQ9QEuluAOeiTUdYDo6ZwqfB4lWKSfNoBZ1XLc8M4U+YyiSNfxs+W0YkDTqzFAA0VE8s4Ne5PQ
mu1H047ePvBAFXnlsFxO3X/XgCxBWSWi4DyEOTlDkpWdHMgWwdiQFCdQIe48fRXnuzbM5az+dRnu
kd5jTev1v6NWN+lu7rwxzdwswqHaQMEjSR8oke2XWwyALPFZokhQMIn98EzyKHAHkQpTbloJ6fYr
V/vXGx9jskRk+cxZ+JsZTVMqHkF4vPPHSsMJOanDJNyGIRSIvtkOD5fyTqS1ncjeH1TB6ZFFfcfs
OUHumpXbEKwMldgAwl0m+9smv4gkZLJFntcK9/aZPeY9AFGRbK8BK193LWQp8haXIEXSUopv1Lif
NoJfqX2McNMvX0K5DLFUMeXLk667amNQMMpQvL+yZSu/fAnlQhlCeLTt0uM4oysiD2iyRS7zGhh0
7euL26Sr/a5OGGNnZdD+h1vUDM0YeiUAvu4MyVLcTUC2mqWU6VNStQ/55JN9PQ93nWbpjQu/CBie
DC4CDAH5bfgwkHeuKSNyTFk8zNeKWq+bf7hkkR9zHPREjOzswzJR4/A2ZWs/lSL42gTFFU/2+jKF
yz5MlsCPAHnGzk7RcZPM495Anv4QXB7eNx3QJay41LMrpwi+UtappT8g727IThaQ5bqy0yvHaIkp
ZlGJnWV9/4LUYqx2pWwadwc+welKjnrt+4tjKuQwYJkYOYNZBa1N4+i2/8PzcO3rl83/y8dXsbVj
njj1bS6Hz0MfsAxa09cYCl7fXbLkjaazSocICZsj0f1PLpF1TXL6GElxkw4GtHoXTwkSSkie0I6h
SoAijSrHb0LiFh5F5ufbp2dtBuTfy6Nkk05NTeoTKwzf+YF4slJFwJTRmwAQZKkTeBHT7aF+V5/c
6AVbv0OzvwSp4Nu/fmVzk8UbguQVkW4q5QlCXmyjwSpw14/xtRr+ytosEX5lb6hVoiK/lesAs6ui
hyRKvS/dGFwDaq2NcHld/HU4meWDmnVcnKCxWzzh0Y/3ROcPqQXr5XjrIAv7IlakUtdDjpzZMGUJ
blRIW0ywAzwkb/NBS/wea6HB2cZUnMbU6K1xub+ZcWhv2uQlJi+XSA4H0EA4Kdzxd1QiO4V+vx9v
f3xtBy4n668dcP44e0Y6frIEZbiEAwdGgQHKpma6raBLlmg8lfSNZuh+PLEW1M4qcP+0bXQbhpos
cXgkBP9X6SlcjS/5XGKhAmdlDLaOyv/nthVaXN38sPPAwFzhAjSoLyRgT4SBASwIy2ta62tbsDBi
p7VXNb3VJ1c1AmwCDs3xojBZpXBS357Dip9Y4vGkoXFV1lV70hK4ElFjCJt712C6a19fWHHJNJC/
Li5PPmkf/qz+RFFYuu2nL6xX6oROgx/VJ9+Ne0ZnVIcLnVy5Y60s/VLLzxYz1PZcI0+WliCpE3hn
5ZWA1rM33JZoJEv4XTJqMFFC+/z0R1tdJvOHdoAO/W2Ls7BeOUtp0Y7bnkgaA9Afguh/ZvLl7Y+v
Lc4i9pocNLU1x+KMFiS7qkR05zJ6F14c0G0jkH87H5NWY8x1L+H+h298pHR/CY2TfzU3vjaFhe0a
J+corKfilBR4dqEjwaeQCO/z+Bq77trRX9guV6Rt+ajakw242ZYx8MVdPX2+aXn+g6HDmygO7YTl
cXDLScLdZjZAvQ/6asJ95fcvoXOs1J1UnpAnkQA8z5toW/Nb7w9L0BxHI+boJdheUtmfDF0CmzEe
PneX6Pj2Aq39+sXdFklzO/eF1ifWKAu/7yefO8mSb29/feXw/AczV5pCdL1XnOyU7MnF6QBbdaiu
H/+1n3/5/1+xN0kgrhXnl/1tUOrYaFgY/I+RbPf2BNa+vzDgsbJzh0cqvj+qFzdpsmnd1bzA2uos
bLeUadd4Xt+cuBu+UeH/I8Kp3zah4Pvbfv3CdkkdmMirasRdocGVgBJ/5xfx9raPL+zWkjHoQHxV
nUC/M4cZp40evoZV45FrULCVxV/i5PJBNMZauOZwbL1NzGL+cerxvH7796+s/hIkxwVAKUkVy5OM
5nrLoN38x77wIHi8bYBF2PVTxQkKKe2JBbgXKhykE9R976FAe+10Xoz0lRwnXRgvCOGnSQcAAYML
g2duBMYlAa56f2kcq21nDrdN5LKCfxkZmAV8z5/wxECf9rgdRf+N9sM+vM7scVmR1+axsOISVA89
XI88OQOdhRGgFP8SyZwPaGEl5rTKAiWH284tXZi0qpIeKaAE28KHTzqA4tHcXa1arh2qhUmr0vZh
5RHM5PJUtX13zy510Zw1t72Fl2A5Y8Oe6JE1p9EDccifYJCScff2Rq8Z3MKk9aTrKElTcaJIAmeo
GiNzj+f8TR9fYuVsHFV4hen6BCXT8OTHTfpuSJoqe/vrKwu/RMnlKEFE0I1tTjocyj8Lz2nINhfJ
57cHWFmbJem3zVM6Fk6ok3W4Jyrb67u+zrvbDuUSIydBLIXSWSJOuY82QBejX01N85UYv7Y2l///
Zb96ziM07fPmZHM3bxREgXIfsH5eXFubtQEua/b3ACPNU1GkeEEK4KVki7539BQpKIbL2xBNZAmM
810xpwJ3FCy/12/+eOoYE7ltbxdW64ayFM5WHGUipzZ/fALi2JfbPr4Iwrxt56HJ6+bk6mH3Z2sh
z3Tt8ry28guL9cO4GauC6BMBpyNU3Ce3dWH/qRdleMWwVmLMEgsnB4nUJ6iwTzmPikcChqE9EdwD
xVP0rtd9eZsBLPFwOVgMxThcrikVmunybhaf4+ZqLT+I/qSaX4kxS364ZCwGXLXwzPCnRH0HBkG3
nyzi5hc7QyJmR8A38QuN5FWzh0KzuTM9eojybGZzUjeZHDu/hkBE0E9sR6YW6tFAA7S70mJtsqps
kK0lYyrI1pRFGeyQrCTyQzCrqT2pUbfiLuFWJBLFE+IoB9ty7RL5VbqumcTGxG6ymWjwE/cjmmLJ
VoVTUWyIT8tiT2NevVel31dbYIvndq+0JPeaUHlPOqVPBh3E43nEPfuIDqRygjCjV+3SOGqf8fwc
vvmqKOYdz+fgh69t8TEmfvhBT3mwdSkJH12h5o9+mJef+ND4dzaUEqMRm27GwbIH21Sen3ltWX2j
tI7uSOJJsZN5b/ejFLOPNC+wf4Eb47ukGcb9oCL5m0nBjj4uO8MBJGcVWuNMmvwjuhpIOxaJHhuc
Tua9FeSyYkWO5jmZN/SXURQA+RkpBRCAdLo5qmievjPO7Vc8hNhHG6Rs7yJqIaV52QPGJHrV3MjD
LGm6nuw4uzyAUWX+CBw5P9NLOX9jAokGVqCA+02dNizMTJWPT7xo+J6QcO5Rrg3qc5Gj5pEnxoNi
LBS8cM0pyZDxEPtOIUq9mzUrz6RDtRqqsk1M0QHU2T34rU2cUW9UHzl09wA1mtN2j84F971Dlw0D
MEiUuAACCosEQw/vaFoTGGQJ9fTOT2c0Kdt86j+o1iVHiFTaTPZpSLYiFtoezJTQzyCaqO2WM2HP
Pq1jCoQTmH/udKroNwjHo5GZD1NA97kn7dcUqxDc4XEOqNzgO/PD7+s2yhKvCJKzNMx8Fjb1nvGu
5Nuky1t1btjUbcdwLJ6l6YPfPAgmftKlmJttrTSNtqECw8w74ERQM/cNejaryEv9Pa+b6G5invgl
QLD8bGfJP+R2lGhcaqdmV6va24P7gR8LQO8/K/RLVZkfBLhXjGNU30FEA0fVVnOSZHMiXHAyPEzu
jfNp+NGfUZJ6KMXAuiNQi4G70zzPfysvuNSl0h50V0QnRoG7B86inFIgZBJdjfdxijzRplNQKdd+
j9/igSZFgZoXOLKt62LtNkSg5LJxc1o8GEkDiNj1pEcTjj/EL838py9cF4ZuQbyg/SzvnWiPfgkU
CIDlfX7P6pkKgN34TDJSiL7f6RYl8y11I/BNJhB1vKuiPGnuPTq21R5yHbDtxBSBO9mC+Z9rdFua
HRFwB5teOPxd1hNKhkFiCX6GhvE+Qha9kB8rx2WOjirbhBvd+TndIEmozJ1kBoocdMIJikZlP0kP
GLQsHXIkbktcDWnmiyppfo4ezHaT4NUKot++dHS+C+I2L+5lOwYWV9++M1uTRyF/9CMGki00YvIi
s10Qia3EO1dC5LjvsW25ASEION/GeAdu3LjZpUAHdAdGeqxFEnUghMnz2OeHZC6C+jAKOCagyGh9
CCttSIaOMHI3gxmy3Xs6ijsgaprWP+DH9tpkM+eSDpucspy8L6Us443fA9OXxWEoms+ubmUvoXhR
RXPG6j6iOxvOQbMR6LVM7db3y755P0ayxDOX5OxEU2vbT2WIxFg2ynHq72p/bIN3k5vaqMg8COkB
yx33LuqeE8sJFCEl8cgLBy37hPqqs7bLmIDwwDeWqgZvEN8DrdM3Aac3vONuNhYA14olx6kAJsnt
oniI2JDNJJi870i2IhbDzCFy8k4FQU/2vJwnei5TofxpNw6gXRgyguUf9t6cd/4PgfrB8EvwutAn
5PcrRbLRq0awwzvgty2ihuXskx/2Zb+Tzu+Ku3J2dYoUdyfmIw1mJ3dEVsZuijhtg/0QBCbZSOMM
JPG6aGTP5cDMezHO6fxRDBpgSTy4hMlEG892IwdPT6BshmrOxpCy1lvAq/jwwIpYNhtTupwdgyGm
870/5GyjOIXmDaRb5kMR4xj8cO1sh+OYOm33ePHkYLX0iwro1h69TmfZTKHZ9nUfxm2GlszOfwjm
PHVfqq6W9pDSFJrgu1TmrXmIeaLBJ2e7cEBs9drcPwOK1KX/FJEnw4c85yn7xwdrcAAGqqKQ+zFP
ERbjOS2HAxiY2Hj0Chk0M+xIzN1vx9OYf0a2SYx7AIK4QwdtVUIszPHKPhlKiieUtpwPxQY5VEGW
WhC5N3hDA09Yblhp0ygrI8HEGW8JHaPbm9f9uJEikONTHoyyuSsN2k2m7VgDrgoY6KTBo9NLlhY/
eCoRQOIxL/0NcKgk/iymMa93bphh9LnjXnvwh6jzsxJusd061ddPQCwlEXpXRMHuqs42xdam1RQe
OByLux91pbp3UBQAvzBObH0UKtBti7xmYqs7EK3gmelTeL4NQDu62ZLEGb7BKdHk2JaU6p2zwTDe
M+vLag8eFc89AtFYtUeTTMEPwkwEbvywr+vu81xVozkT0BrMW28Y8EsiEc6dzBTa5N7VIuHjjnUJ
bkwbvxzyBrZWG+r72cSriwsLW0OTjJuxFxM8iPamfW0h8XmOElf9LHo/jw4SqAmzC6ahRgydikHv
WDnN5pn1QZzez91Qpz9p2qbBuJVVPLCzrWwc7rvQ5PXdQBvp7xMGjsMfmgWQl7P9bGK6cUnTum4n
mJLjqR7DdPxH+X34bogbCwU9HGp+ZMDRP2MJpzI8lHnYh9MeWrxjHWZ4x0RTchCqm+OPJZjQ9FcS
N7X4KHzK3Ze88vAO2dKEe/ZDMtZNs0WTJWnxruo9nX4QYqzUOxCRdOJRA80G0bsmiWwOY22q6eDL
IFd2w5q+ndEOKEWH39vOXf2bEqIBVVZF68pnitSOfnBFTbvMeqwfvyeO4XbBolQGHL+RxsPBlSwU
nzie0/o9Yw2nZzMRRoIMdtXqn2iN6V8iDpTpg+SyAFArACMyZLeCHtxeuqijKszALeC7u5y1Nt2a
+eJIdWkpOU5DBy4DHfIpvaspqgx7PfUqfW9LwHjyTEyN745MAH99lFTFeFHW0+i+5UHcjSCzBW4b
jP/zNMQ/+3ruESSKVvEebFNp1JuNX0mb7FWRR2eaNNSDJGM9QXK9hiLrTs4gT9mSPCgQBxhYkNHy
BsafTUnQHlMjwqA/cBgE3yUXneNP/oUm9L0OIQSabnmn1E/gGtPiGEpaP5p8KNQ7iXo4OyYyHKOz
HafanRxQEYlCxqxEVR55wLz7VQO6pzeSGK/7EHhhmH9vjY/TaVjRXWTQBEgESNrWT1M0RPfcK9Sg
MtXi7nPuIfVCs8mrSPreMzw6j2FL5Z0FBIXsSYrMdLGFBEKVysyhQAZHI0QthM0maIwkPbhVwinc
l1DuoEOmxqRxxZa3laTPVI9N8HkeCg+oFrSrVA+Ug0v0rLFo0RfDhq5SWTg3ebERLcE9abyogh3g
iZ2fxUqgX9CvTIpfR2KPszvw2Qbej9HTJjnFaGM7TU6jeJfVnUbUpbYUCE2WTJAR3egmZ+URXUQ+
zWa/m6LPeGmG+b6vZuLvYnBgf5dJ1/IfCXhKQHPqcA3YusQ1TZclZTM92aIp9YOUXTH8lmXYJf+M
LZPlx6AeIpl5bkqqd6kpWL1RUc8nCKd7RbHH3dbIZ1bSqNihcbP2fxMKAM4WMXDm96QODXLNJg+L
97zCDmXJ1HTd0RkCzB5pIFr1iQRh0v1MirDqdmFua3qktHX9PqmVmzZUuV7fk6hg42+hsdjbuNNW
7+pmGoYDSOll+dlAB4vvdegTs/X1ZMzXpEXwufOCAhchFg0dHh8gL6LdXiclbqIHSvvpe9chBv/k
Qx1ylg1Fwso9rvk9fxptStvHMJb9fE7rzqAPp+5xI8GUcvp/nJ3ZcttGt4WfCFWNuXHLQaQoWbIl
eZBvUHbENOZ5fvrzwf+5cBBDTPEm5bgSgOju3Xtae61nm4BfcHkNGmGJGP3WP/S6Gz77E2HjY2g4
mBTCCmH+rVWNLCXjsbkZ7rMxlGfV6+BNjZJpoO3YJWPVbgyL/OkGcnK7fQlLnM0WtZlC3nus+6Q2
UUZCQW2vDw7mGBT1vRlPZbYPOlNsdc3GP25Kb6ymvcWVjQ43gmrmofc8lW7jJiM3FXbVt9tqqIMQ
nzt16c6pI0KtlmBF39W2Uao7O48gwssD9CxvbWBrb6ku2R8IhbR4r/XVqG/6MSPEq4jop/1ke8XX
dOqM6NCSGN+JoidIBHY/YXNcQuI2ZvpDv/dFKz+PUcGtCAVA0mxlkhbpnUMSfqMyq0u3JEX1T6hg
LOuIPptXxRs8oPWlg1qwexgaJ/nqCbcIvgaBbT65naxycpC8vUdj0vDvdB1NxZvGtbr4kCrFDdGn
rre1ghlUk/quqm6srphLZ52X023iqdtynDntRnpEoGMqQbbBMIondqLt3ScpHRXv/aREsImgAYsW
VoBjtobaBSqVRPwZRkIAWltpOXL6NOZ6GHOBV/bOU77b7Lwh8LIX2MHsL7nZkKjkmYUjgDC5026U
a3QPcjKdccdvDJ9jt6x/jLqVf2w7UTiPVP3i5CEH7vwV/9nW33rZMpPpovn2HGellR+Ij1X1KdUc
l6x/KlwGNrsQlqEggxxiBsFW3MiZb5In0Z6dPkxxHfVHoSsXRcURAcpdWWPApZX01Pz8UN/6HMN8
Fw9Tlu3jENf3rSmcPHtENp6SRktqJR8ytxd7ocVjtUkZkw82ZjCCZLZc6Xw1KtAcPzE6r972VmHe
x4UZfdA8Y5D7Niba2mNlWOeUgRP65c3lvtKG/uyns5fwmxK6OQf/jIyBNgQhCi0eP7O1aoh6gCC2
b344cRapEyugTKrS5QaJ9aLit+RJnu5VZ0/+XupkUG1uttBn90aupxuloyXwVJO9ye1kTol5M8BS
+g1pQMo7pjViVYZWJ7cim5dBjKoe7xpPlLet6KJu42cxoa1vml19I3qYZ/cAxoPXGHKJM242LncM
5tKUJjkh8Uoyrt/v6OU08d51ux5Dt714YxJc3eYkI2hAprFV7QUSwfKm1hqOU10MeCor8Wv7Jgb1
Pt+TevAy2ahNU76ItYRQQ0ywOuUSem20X4ZA3oyYI9Y41NgkCHb/DAvo0NcQl9YcuaDis2x3Jjbq
tZSsruKs8me3IIzOisq89wmC7rwQfOom7scEEQ9Vcop0LX1kDm1yt/HYRI9OYrv+ydeMptxZqY05
ERfr8VaZlfMzt0XUUqpPp2RToQ4Z3njppHfHHjpK/VDiWPZ1NunkKF1aasS5CYfSGtqaH2Iyf78Z
PSp2CNL36bbRBSKoCTip9OAXevetD0zOiVEVQ/qSD1CA7ZS0kDxQjvCpIJVycD/0I2Wal9KpnHto
G6roFAYJQ11t2BH8jn2EuwobykupMVLuQ1g63hru6Jzi2o92aZ9Tf+ok05eSnOtW82ftGK2rKQyB
bdCzzXyWv4yEkjsjFSQWEO3Up7aLnIMHSul1tpI7iOqMB4+ZlGQD2gWa3UT2VbLLNWPSthYI7J8C
PN+wl2kQZnc5HEpqyzRM/WCJCkotCCoZoY99xZkgLDTqWysozHKrHCytzdturmGyGkOdTh8I6g1/
l8V98FUZnfoSR2Xykehw9iReHX+OZV0eW6fvPk4OJdhSszqbqCDQxF1M3lvsHZKlk4MgVXWX4WZx
W77ZJXC8aBlBc17hme8ZUzA/wFzVviCflhWbYAyTt8QdqzOm4kb3wdhBvFePQTnvAkGdGgYRkJKO
6ktbNNHP0u/a51ihs3zjNFr/o8y4MzdNINPHWiunjrEZS22lzvgJ7RjDgKFaptNHw+tdUNiorB2g
TkifnZpKbBpU3hdB7ePUeQE7khF7HhVVOuomsT7uMwEF6s6yzOF7UmsRwU+euNM2VD4EuyjJzE6u
jcSj07mBtslCUT859GwQmPWHAu9ohg8WGirhbornU+kw3L334OHITiYpGGUU2f8IhgK2SulTEe70
Jt9xYJxzU/hTt1OWrPeRNQCNzjoTRaag5q4Ay0Z5xWHM8lgIrgpZmzx7CJzi1QB/XG89fyynrTBi
al7T6PUxXkALtr0nKArGYJT/6kPZPQj63Dd5h03rWWtsuT1tZzukKj9I3bbvsM/+c1KoOGRAxpnS
jU0p9IsAA/5kBk59Cr2OAD5LRLMbmzT+LpshPY9jOP1dDX30Q1CyI1DjotrGvoFJ+YCz7n/959M4
DN+lFw8/0z6ksj9a/aGYenXLwrvHzkWXbeNUkfYTJv78KTe8aNf33Eq70QmpGVgjodouD1OZ7dsh
Th9qaQaKwZQ6O0mroYpaZ15/LopA+w7nQHunSKkz0H8Mn1mDsD73gc7vwba7etMHbfXNCYZSbJld
iZhMSkv3yS677kRi4nylVBCfWs0VX/gI+xBG7vCXUVTpg2CKLdgIGLFfRuqUxjGuPf+HRVqcbMKk
Sl5iK8s/Wb6ovvl9zq1BjDO7QdOI8104SjPelGpwvXuVJNE0bKmWYYxTUCDVm+ukjJuSG7rZ+HBS
oi0uGCw9Tt1EvbIe2+mN+8k/VKZrWFs6FO1d6DJyU3BegkeRykZ+SLs4J4gRiezovFHjzrw8eUqM
wqnuytapzq1w1DYvbJhFHT+Joo1Bp+UbpRYOv+76pPEzA+BHZIzK+DPESs4nrunuI4yT6eyeDUJK
SP6pmWpeydi5Z8k7zxXtG2X35ktRhGZAddJ2D8nUC4pguc5idlT9tn5HYFUg75ceoDpQ8iCZjb9l
Yrf2d6kDsftGFoG406owdHZCMvlINRlWodwNWA53nqPw44kstK/M6DA2ntRukhSgwMagGjPemFSZ
nl0tNLVNN+Bkdk010L2bPPwZfy2etEx4csswDAveW7H3EAGlqnfQjwzPnOn4Bm/Q3I7QAcBqLX3q
bNnIgRnqnOxJ2trYbS2hChIZP/ru0iUwOTtSfXYQ8rjNYijYIPuOSzgQXDaJnCz9gAcuGtBxuvex
lDPPSdo19jbg6iUC0KCgM4y+f+pE3h1DmLYP+GnrRg89RqxKR8KJiupc+5w4QfMCTQdY1sEstCcB
fvZIcZECLzeq+Te19eZVdC3h4CB16q51p6ZDAUVFAT6s5yqsinLkDhic1ITnNJY9tYG0/0AFtrzR
R08yrz3M9WII+Mvj0GlE/Sqxwucst8N+C9wjeqypfW4bScYL23u1nSOEWydyOpvCmGb/wLj+lmWN
FRiFlOk+sXHoBzlqwb4iItYOWeuxpKnmys++H7HbCo5PtfECL/H5fwr1KJQLtIOBAXEsojr6GSYe
db8oEJT3XE++MD6nCI+t9hDoevxZWMLydrkokye+efobigsNzU9dUa3WWwyJrpn52FYlAYCFo+Es
OMb4d2739ROoj+zWTvEHfmDIv1tHJW9OlvRPc0RyZBfAXbmad3SSQHvSUHUq7pWVErAqzSuqJ9dw
8gpc2TCibj/VT9SZiaMzUBJbe8i1G6v0uXkcIQoEwA0HqGqlKRYNYS37eTRojVQlXbd2zNObpM+c
H1liG584y5QfEi2kvcVPf/LKlOJpCE/6XRppRKdj3TG43wyJ3e9E3/m7IhlwxaZdssW58tQXJ3Do
KUlaMI8yNMO7oE2tN98Nte9G2qhHadTUT1yBGsjnQURoCNp144VkddSAfZhdP9KLDs6YEEORKGTe
Vp2j+7cqpyr0KdUp3UARbfgoNtdpY3y0tLy9SynMNjtNnw9KXU5RdUjtjGgr7wPvrczdiNvTMOKI
xpHNFTOWtXj04IPubnK9qm+yyq5PbpLFNaWRunFvyXWpaAhNL77modYFe9BLLnFgVz433eAeEyMm
odCHWtx7laPLY5FCZDxqHExRiMjZiDZtvXn0LY6/V50lbz0ZklDFpRAIu0SO9dK2Y/E6RJXDDKzH
/LZekdxu47QonzMJGtQrYVtHgzliFmfnO444ZRqzSSMEWz9jkCo/lW01026ojeBpooxcHGKYHPaW
R4fveSJhf6T74R/wvlwJUhvK+g6yQLc54Zn7x6Dus71PPT9nLkBq/k71kKZtLPAwzgZ5qSrZho2l
R9tZEK/YC0cf37reqz4xkGzsZe3k3/M6D7p9SmS1F2S4T2DD5YNDuPPBysMc0nzR2ruMHCcnHzNI
7cPOSx+nLgzMXVRq0507xXixovLplJV2g2tQ1Do9vSmHbWWYxiejCKu9AUH4cz0USJrV6ZyYY/k5
42A2iZqhBfH3bpjdXhLWlAspejk/4twKHya64+YOLxarnaOL/C8VEa9qaFRUey+w4y90X8guVBcR
+w4u8g4huWC/B7ET3zhBrv1M8rZu9p4wrWlTKBsUQ9535v0kKZ5ubGUOzo2uAueQm8n0VgnO+1GD
7SHalDq0mAV7rG80FwWcG4lzfyjhv4v3xtgQJOFTKEWkWRodZRxF3wzNyf/STJKZLRowyMFWZil2
o5+77V07TMVr3PLvxEzhw68uKYFW8JIz+IgTBSurEfl3D27oFF8NRb0i8GR9RKorHMlWneTIUSPZ
m+v0DCnFmfGz8jrat4PbufVNMoRxuA9cZpA3IWkN49GW/KZJ37SOXWfmiK7baGhuNLhyKS+4Pkxi
RRYY4ZPmWwZ9GfpNTOYWUEJsylEPuNZS8WSlKB1ugKomT93EjzM1Ko+bxnZoP3R6PL0haZb0j8bk
iycR6elXQa76bLtu/aXQCtluAlcGGrjTSJs24ex/aH0n+5r7JNmJemgPNG3qz73IykNlF3QXUGDj
jxrRdlIM46vVGXrwIVe0vDZ12Iy3KWCO7wab/GQmIx1fS5n5XTfg7XfhgBAOESXNfSrobGNpdw8F
AXAJyO9XIyAe8sn8riJubKh8o/ZvgqdS/ciHUN00jjC0QxxBXj5o4fhXP5WNtc9jvfORr3akdWy6
0p2I1zwt+1m7wXdfbzPvoDp+cJGn2hOp/kRKOqYUIMo+iWdP5O/JxYqvakpDHKzX0pgu3S59HkO7
Pup1FLxSni6fuU7U98LR6YjSZwvOEPGQF9RulJjbkHbhY95kYteSaFuvtOzHE632XNu4utnJA3VL
tJi0BJhOAoGeE3+WSpTH1K8p1jm91vfHOtJhHQjIWjZ1x8D9MR8NXB80BOVODXVZHOsCxpjd0EIq
SFHbC6Hlrh3AK54Sw2MHqXL8IUUnK3rRAlvvDzRCkycrUKV8DkaNhmHa6snXOEo4kATFMAT1jdaI
OwOKNntHm8j4kISBFd26U+e333iE3hzN0VUTfRkBVEPYfiK/uE02vGVunG21wokUkuQ9XSYvEL73
QCXGyLZe0xpfs2kSyWtO6Sg/ekU0hTttnOgdY9J5fyBvoh5DhTxUD56VcJ+QddL694IR7vZNMXEa
PwK0aF9tFBeACVKktdoLsPQVLN+/pBxF5oxF26r/TTzNMkDHSZvMK6FMC7idjKvc0U0/P8UUym/K
ab6FAper9sLzVzBfSwIrw08Kf6ZX+B/qNzRLe1sazbM+IkJ8FWRtSWHVpnbflRRzTrkJyO5uBPQg
KGMAJ8qu3IEF4i7Hk0oSsPw0akyEzZ8Ax894Ae+4tr0LxF1olYOWWiyQFYWPOLZ68x+QmvNE1p9w
ZAvEHdFf6JHvgCOzYdAzyiBr8GGDfjACM08ZmhsCojmXHCQzQ8u5DqG4ZKgS4UDIP8gU3Cwzen3u
FFs3uaQPuXKglrxUvo7MtB7l6oRjcLYg0F65cz42CJJe2JC1FyyQ8A4pnmEwMXdiXNT5BIPZuIeR
2Pxb871LYmJrr1hA4ekPdCatRMZ4IYPfEOi/OkZl/5dB7ZVTteSjQhNnbre5GIVFovvZ0brI+qRr
U35hRnUFaLlklDLKNIAB0NXvBMKj5lHQdU11wF4jOVKGZMeIxs04AUZ838bXFmwBg6dOTgLrArUn
dnoc53mxdoqe/sNg3doLFiYueq21LUfTbq2RmfzeCjJiyPInVMHtlZ+wsHOowFTi2AlIfhodOUom
YbbtVOvdD1GevLy/TGu7vjB3i5hcxblKToY3OCdZJ4TRg9O67QXTWNn1JcuUiun3OY1FRcvWNhbb
uxW9AihTUhDHi1w3wbGkmsoJiMtxALxe6gVoFhO1+erj2FOLc3dTTWZyCcf+503Xl5Qeymo8T2vK
8d4SsCobEQQtYwsZgBsRGr2/I39eMV3Or/4NbC5qmAvKDCa00oNnSLopVc4UQJXVPrjpleO++pKW
wYm0BNk+l7fk0ZukfbzTLdKS9z/hz6tkLHm4VJuiFTGk+UngTIhAs1eYYbisLo49rpzapbpl3pj2
EOiKEMSfcFLzxFGamufrfv1iA+jGB3qpZdzmzCqQ+0M9PQw/ouriROUv/rY/+NglEVdpxWZp+VmH
j1XflR0+WvaLSsXfgC2eQcO+qjI4IoX3Y0Lg9rpvWtyGTqd0WNgZTgm9vNvNc9Ip6M1jx5184bJa
25LFdRi3OjDaJu2YVPQJ1Aw3prgfKGEc3/+CtecvLkPhJw5tWn1mY2z3rVb/zI3sQvCxdlwXdyB9
KF8vq8i8G2tpfEQRsuruBK0wSumNTd3t/Q9YseslCY00giwYItO4iwNd3AANUzb9QaOvhk9NWeQo
IrgiLy5NL/75m/QlIw2ig3ZmQKh4N5oMTsQqDz75BNFV43dXEYvoS1XL0g+5qJqKQ2z45nbEGjdB
0vx8f7G8P0ahwN7/eQk6JP9aYYfNqfUqSDmGXW3IN6WZT72njhZaihTCTleLd+hLNjVQPWM9Wnlz
6r0koVtsFVstuUQP8eejq3vz3/92o4M19SevHptTLRnSLilB7pL4IkHBym2iL1nT2qCNescN2xOt
OboJ3Oc0xJ/nxWqDuKN2nH4BP3p0ZXbIqutSTN1bmLtVtSZ4PoMSoEyaTSqhlQGMcUkc6s8Dk7q3
MHYqb16m+QOfNPUPfgsRlMqIr0q3/EDujpLmxSnZP6c7+pIYLR2KNlE23zFzdLVMikPx0O7Trryd
pQMHskN31F7fP9Qr52DJk+bQ8xdaoTcnKxw/l0zg7JrxStp2fcmTRgs9dM0wa09ygLPGaKuficn0
xfu/fOU2kYsERwnH14C6t6fYRTQP1NXWr3W1Hfwrp1b1f7E4AUbLgXfWp9RyXhw9qrb0rK8jAdCX
io0xuDknscz61AchQx7S+2Je9uZra7M4q3nvR52pSe71BNEyxq59sAV5uEni4Tq2XH3J4VRCCt2W
5VifVBK7u9yn1T2HCO/v7cqp/BeFU61lNIGS5qQCdPaovL9ql4foVxZnqc4oEfx0LA9p1JYKQmkm
/n4WqUOYvLwQ2Kz9+sXJ7AP5/6vfyvAtxwq2gXkxAVt7+MILqRmP42cBl4M3JPfQIL3WsWddWPe1
pZn//jevMGvEtclEL8w3ubGDnnaewmiv5WLVlwqKpZtlhT9yMNWUvNSiGG/9Iv2i6259XQSwZG0S
IHLrXib1SUyzsJoDprGYt/i6c7nwMHAPaYzUxHjNVn13yIO3tBeuY8XR3YXRVo7nRpqThGeka4B3
BOKxzv3yyl++iCeB0zvTXCK+y3MOP6ySELBvgPpZL++vzMrJWVI1CQmDqeWM5l0a5NU2nXnixxGq
pmEM3q57w+wtfzubFs0Yt8pK805MtRVtIY3vy21sw1IAQAmh1QvFgRX7WuomjsmoILDqjbs2BuoE
2Oj1Pwz2rj18YbwSSI3IaN8qusEiuQXZxKAK3U5GGd5fpBVJVn3J21Q5suyazqBBHQfB01CU8SaC
GXNWLpjqIKGgHB6TNJFb5tlK+k+UCMquv3B9rH3e/Pe/bZEdD9KNUdFUwKXrpr+bZBSFjJ9R1j6/
/30rQdhSN1F2WqXVgcsC2rqb3Ca29laZxRc7nJwts3XfUtO4wD2wkho5C1PvErSqchCIoCdaKbZB
kyWbhrbOrUjtewGg4sKarRnOwuqVqGKn1fUWVMWMJiyz5JRI/TMysOPN+2u2tisL07c6v9MHI+EN
eIpi28I7vQMgfh3TGdPf/9x0+MGbcWDARW0qxSRTCMpkLyr9ur6I/i+qp6QBsd9Y/HpVDZ/LoB13
TdReWpuV1V9yPQGHhBVysHm6l7YfgoARF5GPDwOVif1Vq7+USIzQjuqVBxXEBg0js9qXzAU3T0we
Mcx+XSS8ZHxKNVoTYQSAaRNbzq2t0x9EWyXZD4ahXedW7YVlN3UjXb1seIUPsd0xmkT5XCbM3b2/
SGvbsCgFZRYD0ILuRABJWGch+qPBy29o9nnSgS+9/44VM1jqJSZSmyQDQW6wafTm2xDX2odAgRK6
7ukLM27zrmo0q+LpFCHe2kizD6bK5JXrszDhHMAvqDHJ08HRuxv0A8S+TmMgCIokQr9uhf7F/dTT
ZWPahtkAe0iGe6117I/mhBjtVUu0JH+qVQq2xy0kH6EDJ5Mg/DZpYIPLuO75i7BbtrKSfW4aHKK6
c/bBKMvNPBp7wSGsnJ8l8dOYmUyRMEkM9CuAm0D08QsFuetk6XVrtozfXKdXlwy9Cpcfb2bGD+Ap
6Q4drEtEryv2ZS3MN7aZnE6rgt9ulSg8KgF/Vaiq29mhXYg81pZnYcIDjcAC/DKHp6gmoOs6gkj+
BBrxus01/rk+1F1EWJrzBeROhJWhL2ElhpLmwq9fW6Cl+Yoq1xql+29BnDJwwYDeJkEsfYN4YX3l
K5Y23NYI/pm2/5aMMM65uh/duGMeHSyA9NdZ2JLuySyBQbetwMKMOvlYmKbNJMcQXYhUVnZ4SfdU
hiOMu0bFITKFvE+TlpmqSbvEG78S2S25nkwoI5moaXn6HK+mdv1B1dZdq1G16KfskDr64aqTtKR9
Us3Ueo36dVNDTg8uaggOTg0s/v3Hr5wkc2HICDckIhYjrsyAM+xeRAkzKm6Q39j1JfmBtVcsrFka
jabHWdtDeIYzaH3ru2AQZzPVzXVicPqS+cm1ok7KeeBz4+QcVGCEMVOZflE8vb9Ia0dpYc2qdxGK
t4T/BvHESx8x8MKwb3qVnqNuLmw5i7vJDgFJ4gc0YiyhgNNtDObrL4WkK6mBubBkiH2bLs8KC2br
8JgH4yZtsy8ClYykNL6+v0Arr1gyQEnl9tAYBnwD6Ply1yrvI2xfzQ+Qq8a+LzX7Kmo7fUkBZdWd
hP1l5D3CDOId1ROxBzVwSXl+ZZ+XBFBQEOi9Vc5XRl0BERk1p90XM9PP+6u09vh59X5zmuXcz7Xp
Hp0M4NnjFiG+4JWpyN6/cGWvPX9hy8YISL0uEn5+EmFgWdEn+7gFKvD+z1+x4yWoDDRhDWBmtKhV
Vc5HgILx5zQuGnMPEHYMr7vulriy0CfGZXaiP/WjVf+I4VWqt1WdjRcO6to3LCw5DuBokjUTPSE0
Xfd93X4z+lC70ezrKAx1Y2HNcdSAOZhSgwkuxoJBwY5bDU6eCwCgtZ+/MGXEFJ0goVTxi5hS5vRz
fLt9MAcYwq7a4yWITHrF0GVk4CfKIiB1JxRjQFtDUh85wfj8/jtWjukSS8Zm+h4THN0pBRQKzZHL
dD9Mcdc93P2njeVxYzpVNnYn5TtPUAEIajuXtORWVn+pZijbgN5HNPg3dWHCvFUk8hCK6MmOIDR/
/9ev3KNLANnILGjQ6gZvCPsb5AvvS8rNhk2tIrCf3n/FXH/8N3CCbv9igZxu0syaEStA4uGxMuJH
RxX3WdrtZ1qIsnJvqunKvsgv3cbfLjwb8rdSM0LepefRvmrkCwM0N+9/x9opWliym0Itheweco6K
MaWdl0DzVcbDBae8ttULM2Z6mlIqDGMMQjthtmFi+ugQtWxs85Iu6nwg/7QPS1Num3pqkGkImJdm
kMbqjppIbso4foII7jaq7f3767TyJUv0WG0XkdHkPV+iDfQb7QiCvbi0nC1EGNcJH+hL7FiWZl1h
9bn2Nsp5vLxAZaHRyktA4LUvWJh0mRZGblXTLNyZTmLvZ319CLpae+qh+3l/kVYO0xIMBQbRTAdG
3tmMwhZ72+toDwapceE0rdicmL/sNztIkzoLhDHw+FKnM27A+xuGn5QIjgyq2lAnMtwNT8R137Iw
8Lasklg1Bi9ThmN9pg8/3jCze4lQeuXcLuUJcZchFFed9mYNg7aBurG9AflTHnrVfxZBZXzUyeXe
/5K1Vy1M3Ebc1BaTx8YzHyM+/+Lnb1Qw7BhtNbZdV+aQp/TFBUNZe9vC5E0HXZwxmfVhpzE6WqP6
HjgxjDPR02DAVCaK62qTS62uQHVN3+dlrDYiF2ekkToQ4VeWDcUSIiXGdAj4B09voMHdepNfbHXr
Uir3Z//EaOw/D7KT+Jbb2FqA3KMDKVmTAlCzAkSFaASUaDLEzC69v/d/tkixhEZBfWBZkHKqs2rR
9w1ibivYojS6gNc9fxGLh0Mty7i29FMcRI+lAQE3+jmXxNL+fGOJJRQKZhWzriIVnKnC+YeiTSPa
W9K58crevcrKxRIQFQrGf2AP7U59L+uTL4PpoejpAL6/OmsfYP5zn33N0hjrGIIzlE3dFrYXezcW
KLZU9iXZkz9fieJf4KdStKY5clPR4rO/ZpG59fPuYTK7H17pvjR29kVPrfP7X7N2lhaWPbnGXKhx
1BkKmfKWGzd8zs0suBBQrT194chhYCt8xk+x4LIIRangiFFT4W0mX/Ocq8r1oGv+uR+w1TpQy3Ti
xHT2Xd9AszowcnmdKSxhT4RnXV2ocUR7cpq2VtJQC3IoWl61+EvcU9mVEo5jytp0BdpD73rhs6YY
537/6SsHdQkml4mrwTJlQHhHszq5hxMM/F7umgww685MOHPda+bX/+bA2whOzcDKonONLOE27OMb
3/YYAR706wrqYgkmF5HXqzxrsvP/NJJg0dozSZvt3v/9K2d0CQ0TUI0SarbRuaxQpmJmnGZ+zeT8
dU83/rk6UhcQYJoiO8NGkTDHao6fAMdnFwL9tS1eWG8dQLJlRLl+SoUydnPtykeVeOjbS2WZFae2
hIYZsdlXjZLxuZl8uako0txVjnXn+Hr30YOk+FKVcuVDligxB0Kkwipj/aRqDhHDqug4TlDgV/0l
dOTaGxbu2dLLnuqYJk6tMWZ7RtynozLNk+1BtfH+Vq+9YRGLa3kHH4abJOc88j80HlyvELX9jbRI
un//BSsndanxNzpQz0CfmZ9JWvIfaTOa5cEdGbC/8Py1D5j//jdLhkJJ2grV0nPqIwIR5tgZ84s+
xCNlelWAJ9z50357BbzYEFkONXydeX6Yhsrf/4euxq+a9r/zRrFEjMV6UhmTYw2nHChvfmPmNOij
TWJajE9tVAwy/gSfbj89AceHTmbTdzObpQlheQVhrh7CZrzXVVPHNqREskj5n8JQofvTQWZf/uja
uJgebPrndMsZBQfw6aTim4L3gLHyJLXNYgeUOdVewwlOK6NNtKdIlFn8De63RmdehXAwOBgxHLbg
amBasyVUyMDFxSZFD6h4mSluWm+TVg2UoU3lufpVxTHhLhxxG0Y1VCp5dg6T1t6Gnm58hPB73DR5
bV/Y2pXTs4SNweKNyq6W6ahAtM5+NO2Z6km3ig+s75W9Q+EsrNhuoBFXo+jOk7R9eNf9L/A4hhcM
eMW+/oUXy7LOyW24udq2h6oVSGA2MFH2vvGuLc8iqJ4Z6UXWpfqvTkNpMvbjQG4XudGlqP1XHfIP
p3+JFzOhmRMp9C6QVHpj/KkMvY8iGMRNlDQfShUCoeS87cwSKozOLqDKKyd1C7/ABKNa8JilfK/o
NNhl4ebQE2dndvZTnXTjSbdRxb5uFZb2nw2T5CB25wG1mU0xQBVsBJ2CbD8ILzT31xZ6GZ87ZtXl
WpueLcDk0Ec4m0ggLu2aVISv+4iFTx/0cagKROrOiZkqKNcxX20KnFNXu5desXIUl6KiYzsOiTdV
+ilMkydnYG6gzvrP7//8tWcvggYYygcvH+v4XGucE0hVLCgDoyhwggt15pWgwVm8QKZoDmhJnp/b
LhnubJXd2Zoh71zYsxCqAA5x1Xc4iztNgrVzc0X0TMngoz+nqXBdX1cpEksoHJwuBfopXXeGoILJ
EDuNto1xpeAqNEb/dINW1Vhd54n2DKNNsbUaRvSiKINuUF53GS/BcNBvlJqQfnsuzN4EoTA8JMiA
bsesvTKPX4Lh/NSCnLw0CGwZJP6sZa7x1UsDzpNmJYCZ3t/iP9edxBIOJ2NGthGNyc+xT+vU8RGG
DMbUOdHThjbMaZ69ASq199+1YhZLXJylyVYovUzPg1XJuwLsndgSYiHacN3zl/dSp2zbQGTkXI2o
dMKWGAx/TVFhvr7/+JVrb4mJE5VnRuivZOdBN++CwE9ussx7Cwyc/HUvWFi1ZeQZEOAkO8eh/2Z5
iJs5HSTcV5ci7IU9h52wULCu03Mk7exgww9xqzr0MN7/+Svbu0TE6aiSxAh4pWfIiFyIOrtsP6CK
cuEumosNf/C9/wLE+Sg5wPQ4nqTo8bwF2HnwlWkF5Vv0BHvgbTe9wBd9IbNf+5ZFpjEGDNa2WVOd
Q4i1N0UYfs9q8+W6dVrEKbVwY5ga2GY7y55cM36Tjvv2/qNXjugSGBdKE6l4iPTOLoIdv4ChTlrr
h6S7ONi39oZ5wX5LL6hq0CKswuqcIl8A9zgt7K4KoSgff7z/CSuubal+qPKy+j/OrqzLTpbp/iLX
UkTU2zPYSezO0Jlz48qTQVERJ1T89d82302HNMd3edW9zgUIVBVQ7Npb4zTb/3In/qZQ9DGYx9dg
EP3sBHtqcLbFNU4XUSShysNJ98sPoSJOQE6Eu0ZwcF8zBRDxgApZh2VVv4hHyGdWxfrdmuvu/e3p
sc2/4cILKh1pnAfdLz7N/AJ2vU9xSCFaleV7MBSLo5m4OGClvKbFbvDLKZwX2OO+1PXwAgevBzWo
F2sgfy7++D/gs55dDMhDGEGv9mfQ08UleIjY8IIMrjg7kb9XRG1r3JitCNIPuedXEsgg6qJYm4NL
r4QA2s6Nw9K8mRjtXFJ4lHAQGEjZncBV1SCdslaX20tta908woxQWWnABJaoaDot/XgHuvojl1UG
4t+/vTgDmQO4IlFTDlYKoOIkcX+raqovYY7yymNfb0Q5x6sLHyDdNWny7rJS9xxm887X2yZm840n
MUgJECO2/rgmwq+SZRle6m683v7qZ6MPJmbr8knTwh+zqO/XFZmN5c5Z74ehvio8wTfTwW83ziiS
Q3oKGmQ6CdiQcC+8AxvcwRk3whrlrCql361JmalEkK8xkzsP1M8XSmFaDCedyIg8aIfFXMokvtIT
O/nn8BWgjhcnOO8VRD0b2tCJ4axB1jgo71ZrAs0kRH3nMfCDxHf6r4eW1kyAxlHWDI7Tr4m7yLvF
ne+6Sr0qBgEiarEzT5YRmMWy7QiNhmKQa8KYTy+OkFDjXlBx0FR0j4Ti2fM6Awfi3wba1SKmXRGj
Cwn5A8pLfiULSjYHHwzdhQq+eaQ+VKaBvgwXJmMPCasAtjpxDUr17uUMjtlji2G4MC5lMkMp/Qr2
ORz/1yWr79qNuZz0TgaBpkzu+LMlVJjZUKQ+IY2nV8TQ9WPlT9CFq3ZOiDEm/J/zKCbHcGQqwZqI
cpIGuJA1L1MJacSvHFRCIL2X+Zs8A6+vAikPQ2VqUfvVkdQLejV8XHIIQ7uFg15dkeUX3ntvWNY3
19Xb47qwGZjh6iMgrnEdTjqJqxz0jbl3aXrQPbnhdRb0sVB7CH/byhjeniEnBWHO3EvAedqehhz8
0FMJyuvb9mVp3UyVjpD2ywdRY/dZpq/gj//Mhp0DmGWHMPOjnupFWTgBViCQ8kvnhAlYQb/Ehf9B
FHugbFsfppOrEbWbJdUJil/PjVMmbguwC9Wfm/gQ0pUFzPDtKC5nT3TFmsgsv0Mx2buxOIT5QtOG
b7tirBTJGSwo/7iR8pfuq5DvRFjbum6/P9mfSavLdSwLHFxkI7s7JmZ99fAgettqtpPVMz5tFsyS
JoCSgq7JXQRwYl6GjxloV0g/vi+RP/Kh1F228+V2V7YlNhw5xBmehB4myedVdurE/HJevWsxx9ea
BL9v92GbLMOVGVAGPVrUSTVK/qMsux5KJDg6HTvKmNlB6HyVwVz0biLp+j0PyvVuHSHfdvvbLWHI
zA7GfR1Ahy/UCWjwvYtwaPmoywHl5QAGc2fTp2z7+phR/ZMrFCKDzEHhJtnYQ0tYSCfir1YoKfY7
drVZ/jN2ZeYKmZMXUD+ovIRHOZ4nSFmfoj7nVy/wxU5Ysqy1mSysAgEi8QWEn9GoHfCdtdHdJOe9
A6CtdcOlOaSCZLQxtWUTyIjJypfvPmuCT7fX2tb69vsTp66aSQ/IRW16yXPkPETZUuNQg6v57eZt
s2/s1HxtIOqXYWqEC6mDrs2aO8hueqcp27VWWxeGN+vCWVodUjep6PJR++wDyIHeN90e/6ltgkxH
ppkqOn/Y2FzBb8ZwFNPnZhqh33N7hmztG3uxYgKPiQww0RMb5hmK3Rn0A16qFdn/t4d6MHODTC8h
VCvANpxBmOryBwKygjV5Z4UtwdTMDc6rIgJ80Wgd6K0BW3/y/z7W5c3JA3X2sYBHjW0ZupmtaMsZ
q1y5UPspfsbrLmjPsgRmwexMwFDTjzDSykGiAnVk0QmMYMvOAlvs08wLDtEMHTUBNdKqBtUbtFo/
5AUOXH17DIXDArNodu2ga8t67iVrC92bqa4hg0b84nrbfGzfb7hwV4leQfYAdzdgV+9IhGciSrYL
jwZ/5+0ubAtguDAfRMl7mbsJJ7H7kpbL8B1KOLI42LzhwhLlpf0cOFFKYh1/kmDf707e4McH/cvw
4MybR9BBQs4FwgfQyQUDxPK/NG+ZfzMn6DobCLMow5R6M1OvRndUTVKC5n1JRg8VljvPmpY1MItm
Fat4FQdzmCpQE6mEhKDhPg8NIzspANswDAdGiotQ4pcRJKXYYzah9EdI3iUQ22h3sPa2HrYI9WQr
c8cJmlfAISAjiINK1OT83I2cQey1P9rF1vWTLlDSAm6DoIhSFKYXL4A4CFEXEkFAj4pDDLYs8Lf1
edKFGPu1mVu/faE9EKiW7Ste9f+Bsihdyr2jtm2pDY+GOgkU7JZqTkVVkvcUgmvdCVoNh8hGMQLD
m1lFQrcRPEp530wXWgePQZ2zu9uhwrbIhi8TYJsAonP9JKvlJw3qxJdEqddLw8MjgFt8veHNM1SR
OtHQOc0CFGtENZKyBLZ0vf35lt3SLJetHD4vHt4wE0XBTO0glkKk5ELb6GGsdoluLHNk1sq6cp26
BtLPScXwuu9mIvjUTz153UAzbmdTs5iQWS87QB0DUkHKT6jbvv2zHUOKbydcW7I7pgAD5G4koBXz
lOoSijORk7vQXokSd7vlQIiQv5yBYH2Yy+ldP0Q/j62L4dgzlEgkjhgkiSTQNFwogmImoIvmvinu
gnCTsL3dkW3itt+fuDcbkf106shP5kr+qGiH2omx2EtQ2ho3HDuSoNgeg2JJ3WKt+schDGkOOp/K
b8mO+9l6MHybh9QvsqJaUjopcNbqrGXrGcrCbGcXspmu4d5DUCtIjczr3SCkTLYMD6h/ZdLin9vz
b+vAcG83hoj1HGRhCiWZPNFgugAFvewusdOqY12YlbQQrupHwNX8xC2gYQPhQmj26hCHM6F3MpGW
VTDraFVc0yqr3BkC6Q6WFpnP2E1r4EOb34dmyTM2a0AQlzKOJoQpPNOeILTdnCGrJNMChCPHVtos
qc1p4Hli6Xzs1pApB9hCQG3W+1xgN7oeG4Th06QIfeZCJC2BpiuywWSlOJg5eZCxk1dk0AG93Y1t
Mbbfn3g0WKdBMlXhYEMZBGlA6tq9hCzQ8v126xZ7NQtpddYtKDzGUndRez9DKeOd7sEGv9Ze/ulY
D4ZLyxAZHdFHYZqV7NsASAo0e1Dws/rhwXzbn5etJzM0UMVo3yOaunR+x1H2doFgWbJJlEBY+/Pt
UdhWwfBrPm8qkmUdpVEGDtl5HRzImkXzzqFgs/tnkkhmKa3njKAuJdhRXdaiAqclw5m4jFwATMEz
XNTEoN2DKvqhoZg1tZS5BM9MYkk5r5YSkg9jN10CHJuXYxZrKgxkU9X0kVvPEOyFVs05wuN5WqK0
4hCVAAv+qamt1nkKqvz/j/oSe/eDtwbf4hWc+cdmyPBsyAh6oSu2Cy8l3/No9d5kUJ96e7txi8eZ
+gJ4+MTlP0S6JNLiPlOOvlaxv1wdiF0e7MHYpvN4hFBoGLqJD5k0vCMu8wWZw/dZLg+VyGMFDJ8G
0hKScCynidLBNxFAQLmEiOmOfdomyNijGatHXa80THPiQ0IVKqiyPuVrqeZTr9Yx2NlGLR5tVst2
6xIFU7RumUmEQOiKgvkdmnzH8CPULJfVkL9FYi+cobos4+A0g1OAX6A9t1v08/z3U7NiFg9fgkMl
N4D+aszHq2gcKX7EreuDe/K2pbJnoxI1K2Xp1BWR5hqRux4h0QbJab2ytwN3opNTxod8jZpiApkf
s3jqF0wLnr7rM/SNIxBrZIc0YUDoa7hytThIhlVb/hlcKVDuhIrqCTwwCHhyt8zxeYOF8ObfO3RO
F9TDONmc/gHcZJ2uIcwHNXqny/dO3ralMFxajhqyxlmtoUTsveF9/ThIdZbgAI7C/lAVGabKcGqV
Q4q6CrMpHSoQmeejM1wl4SPIo4a9Lmw2a7j23EqnouHgpjk437/SjnrTyQkcWlxuW6ytfWOXlhMA
/zinhmlHFh6cdDMu/M2q3G7vjfL5jZqaqDA3VyM071vcGId6OEmNoKf8Qr7omK+u0A+poZYeTV9u
j+b5J0tqls9CNhhq8P3spmAW8h+jdkQRCnSZwD9GoF+qIOAqHeDefWC8dzzeYskmdmwjr1+17nF7
qUaocqs+Qj+gDx+Kppc7fVjWyCysVXjW9UoK4i5VRPU5lyq7jNUU7oQT2wKZ/u6JUI5lzFK3o/Jj
F03vWYnG8+1er2Nw6BUTdDdvr49ttrYRPjl30jZYuhjntNRdnL76yBoSsxfQXtiE6LFyw14psm3G
DOfnKKeo3BaUJPmwcYfNzXAXoIDmensUttYNt9dTNc9j5LBUV+wbxD3Zq17ghfF247YpMhzeXfxi
mSPJ0tmHViru2v2pIqObTD7eSW93Yft+w+dn8CzXATTrUxJuL7wKQtvlKUQVws4QLO2b2DK6rN6K
XZClHPevE4+F87L382MnKWrCyoizimL1vDmVDV+CxwW1MvXraBxlt/MAblkBE1RGyqYc/V4FSZYF
dYpqy+nFHHPyEEDa+lC6gJpYMoacZuZCDS8lDkFhfAfWR34poYJyKPFOw21oT/xsKBQ4BETlpqya
yhdiWZBmpFyVDxOoLw6xdzNqosmgChIizHKWSg1ZtKpFvAindo8CxmZEhgvr0hmdYhhYOsxkRgXy
DJ2cOEOh/yEfMKFjWTD5TOTOlPJ4AGhTzkDb6d2kss2EDCdep1nPcZv7SSNb9zSETnEmGirJ47js
nMVtPRg+HAVewcq2YSmdQb7IQHh9l207qi/86NADLzVRY11DhBsKVRUnxYaHoQWNYSC5vxOELAMw
kWOKBG3eZEOQ8iWKLtnUDx816rmuM1IGO11YTOif+tpATWzNqiDNKu9ODlAMDqo+OB8yIBMyBmrK
UdQun9OBjVV3kioq1bnspnonG2f7eMOFcSaqFRcrZn+QwavOmdczHnbmg1+/9fokQLjxAvnVlgZp
5zvDSSC/cfVRMXxsAzCRYwAFelk7RUFKkNR70PHI76OAPh6bePL3p3OQsfpLlGNiNkyaq4f6fgrn
6d3t1m1maXhuvnbzgsqzzeiVhoYNRMTTGO/sZ29BCfXtPmxLa/puPhSdRCY0hUrET1INw93KdHmk
EpNREyrW9XHWIpVEElo53inX4BDOelAvLm1/LL9K/0GIkaCZ4jGEX3Vh9ZFAH7w8rxNYWXbmx3Ii
NQFiAwedUg2WxVS2rXuBsO6DLFT9VfsQ/Nu0nPD6s6fMZlkKEygmsz7MJ+5ChpEEtD7xeSX+yxDc
IIe4s7AchhuLXkwqE2RNBUghyhMhc+i8gr6WsyeFaRuB4cldRP1xyXqaZk4YDthrvICd66FcdxzC
1r6xD1d00HUJhQXkPnn8ATI96icOEWqPu9vib2YZqVdz6C72xE3XYfBOYJx9lN2YnUiz7PiD7fsN
h4Zsch/pdvRSJeLpy1zgDhgsId+70diaN3wZmis0IoG34qTVqO6StwDLXtpiCg6x1zNqYsU67Vdj
KcBKSIHS0CGoCcdht+rcMvsmVIz70KGSQwbjgUudhlKWJ/B2TO+8GFQih4KdCROTRR73I8r0kGAY
1vYEDJGn7yZW+N71WAdbAujJVjZnow8Zv8lLowG5eYkENKTcj17HTKwYRdVHUOgadPLTFJyyxanv
Pb+rT//DddK2CKYH5yg/DmtIwaoiA7HAumZ3roMn1iY8RhcNIzKcWEaEVa2oSKK5wxywckFIgFyq
SnL+peCk4UcXw9icWdEw2gXTkkY1HfPXAplwsP52sol3MjyWtJ5ZTxpxyCG2kL5K8yz/xoOWXWk0
L9/Gtkeuu6mq37eNypJIooZbR6iU6XyKB7LIz85UgABYl/pc0endn4cygmr0tdmjAbYYgIknY7Un
4ioIaTp4GzuDxENiNQX+ea3d/OPt8VjClIklY8VIwRoEoV4yLjoRBc+uKK7feYuzff+2jz/xwNwF
P6/fOjrNnXy8Vi0gFHGp9cU7+nJMTeUFsQBKrJeYpoB1oXI1Bsk2C8GRscyArR2bom10T0ahaB7k
jgrXNPdn+Q6MKPJHMB6EIFATREaoU9fAaK7p3ITRyygKeCqn7GsfHaMLZ9QUXiBRzr2OL16Sa9wI
9Qh5lj/YnHrB3fDYFBnenRU+TtpzuaadkDS8lxE4Ud6N0skPHsdM/QV3HVvh9spLKIwTvJc0Ac5u
2LnyW0KHiSPjgUYJeh3Nd5pudGPa1ZdOi/7MS9GnvsgOaSExaiLKwEYTj2PkekkWapwpcSDQZy/W
/a/bi2DxNhNLRqQrNOrosc5gVXc3mOOEpT87u8grS6wwkWTMgX7k6mGVqe/Ml0qH85sNqPHp2Odv
q/PEzbpxoHFbw0wBIB8SSBl2yZSv3wEUDXaSX7bvNxyZN/XKnJh6CVYYAtKhjtKpq9YdH7DsDKby
ggagu5/yOUvp4P3WLPg11+t3VarXWd6CpZ/4r0Yu9k6XtrU29m0RgHGXFqtOW2/tvEsM6vBGn2io
uhD4BhWiPPT2qlh8gxienTMpYtF4m1Hl37JKOAmrJbvW+fR+IbtYMtvcGWfxAUKcPlDSWSrp9MWt
fuQNXoOQbwXTDku8Ab64iHkP12e5RRJjC+/GPOsFlBPuqq7sT8RpPm1lKDPYamLQKmwS4renzrJG
JrhMZ8JXbQ3KiZPrNCSlZUCu8erPL2NwgewYncWkTXiZbmhBSNaQBMe3l5nPspfFHJCdfLet8W0C
n3ikmJqMrkhWpq4m0YPo6qk5QU+heHt7fp4Hj9J/YGX1qjICqRVw8rL2lUKqGxqPkCcTDWh6KzZd
oIp5dvJ4SiHUfKyimpriDQxRcuBTRhLRIXUZAefHA+iJbnJQjYdcwu2h2ZZ+m9EnM4f0RBmqiZIE
bzO6uYzhCsrYFQVnIWkPkUszasLNZmitufO6aKCfveGjDCv90iuC8eBbkGc4Ppghh4VnjU5lHoBV
cgiFV4EjEo8sO5HFZl2Gz/Ns29BrqlMVKC+ChCiH9m4kwvLH7TWwtW+4Oa4bYgqnxk91PYNOVwYE
kLBG7mQ/LHHRhJlBsDloZCH9NGdNnkD1u75EOVIInOJVOcy937cHYTEkE2BG+kHVroekXb5sdLR5
8wMP5d0FPL7H4OHURJjlnaogF9D6aabUfwRUnNfJbQ7JMzJqwstUI+auLxwvFZlYX8+UV79rortj
7xCmYoNWAdD+a4lP3woMgJ2/rHGWH4veJrZMNytFjX/hpxuJrmCgh+pYR86l3/k7iXzb2hp7OBKy
0hNIyyVbD/n25e0UfFuiXR5giwf8Ay0LQ4eGEIjFA/7k32uB435X4yxy2zRtrRv+W+WQyvCbEpEU
1X5nwkHB9j+ok9paN7y3A0irimOoxqPesr9WPORfPNKqnal/vnXfRJQRFNAuHALGiapiZG9IKEIX
ElDVsgcyen5vA7bu7w0gx5asorqNYfjTa+H7n3Wjc2BMUIk09g8U9DknCI4EJy8Ld3bT563JNxFm
okNqoinKONWUkfIiBn96KVdcwE9TGe7dlGydGGd0VXI2O0OJLRtHWR/aEnP4ggsP2s/geUxu25Wt
j+33J3undn0/9vuI3XUyBzArwkmwy6Hx5q/Nnqrr8ydA30SZqZU2ehEeSRiOsZR7Pq6UUF8BJz0Q
YJ7EoCYfBAc7+QNbb4afz6RxmwzZx4ShdTaB7Kzz83NegbOtWNazD9nRHZe0WZ2xZ0c1W1HHpWLk
wIIgdWMweHUD7FtH9WOF4i41jsN/TIF/q5zoziHx+Y3QN4nJunhsvb5uYiRgFATnIJdUXbIMVDLA
ynZZUrjjsTIEPzZCQtkxrWAToAcoiQ/BWc9r2Ik1a3e/rLn8dNv6LMMxUWm6xilXuIIk3dQs30Ns
A6/bKPT7dM5VzB9mKoKdE4QlBpmQNCb7iC+LD1pkWkT3eZ9N9yAK/nJ7GLbGjaN7x3vU4ixINVTz
EL8C75pzznKypzxisWgTd1apyNGDCzvjXPc1NBJr/jYCpZN7AtWb+wjuZxQEK4fE/uX2cCwxITJi
ApkJvLLDqqhZftUoQzmDAWFMIWIgP97uwTZh2+9Pog4KXvu+LJA8qQK8q6Dg1ffeL2McjjsjsLVv
BAEQQkxykl2cRkHRfopA5vsbhcH+3e2vt82P4fhkqYjOEDchaA8OhLvcET9YOHYvl37RBwdgbPdK
RCH0W0PcNN1iuMwDbc8jbh87kcs2PYZvZ9KZKnCageiqDdXDhIqm7tT52UFfM4FnasZjJVTIUTMY
+q57kVwT5/MKXYfh2IHCxJ5JwsosrqMozYbKAZslRbaij2q1E2T/3In/rWpBJdff5smg+Qi6/7ng
0IX13pBs/C/KUYuYhfQbFWK+ZBF5r8fxvabjNRRQNAibuzjy4lMNUk2Qgk9JUdSP29/bBmdZLxOn
pkPmLnm74nskBMygE+DKDZG/p2Bha97wdxSSTqrGzo86fVGfSFEMpwKuv7MhW7ZJE58WxZMHmQ8S
pow2IoHg9ws5a2woJSSgRDBe1SjvQZMLENIecMGyq/zDgpblcTXhYJ8MBS2/M1r8BEMyKhlYvdw7
o9gj+Phz93/OTIw4wLJ4LtwFRe8Mx85M8eFChtAFa3j/wDQQWiym33QdfGAxVAYZn8q7CUnKgkNb
kuNN67Zt2AZrRAoRgeEYMFI/AUBApV3J4cpilT/WpWuvqAcq9wR/bFZiBI2hdQewpXTrnSb+ZxVM
8gwigb1EkaVxE+SGxK07kDoDc8mfo3uGsp+LU+0SgVi4In0T5gbU2TSUrYYHZSrIz5DimU5uX13p
CPhMoN7LeP2NN35ocS/ik9sH9yXeGA8tkAl/6xa6erxU6DrKe9RpR181hArOZQw4d9Ht0Qdb9iQT
B+fgQAC8+9pzVEC6HOqcw6lamh9+5HeXY+MwogSL+pqi8gjjoFElL6L3MYVN9jAHU/Yu9Kpvt7ux
DWSzkCdHgyhsadP223QpXSFBTPmLpXfvyzBzdwKSzdaMw4FoQZrO+s0WtsjOM0D6cP/Yq/GztW4E
BRgSHm3UuC33CBFW4EC9y1bld3t2bK0b3k6iZeFNmKF1zpl4qBZA0slWcH6secPHVRsuldIAA+Hy
vHQvcArPwMFw0BNMTBypBxSAQBY1ARw6gKchyRNCvqFqm7d44b3eHoLltGyi4jrdZG5TC5psVQFa
DPyUAyHg+updVTtfp11CQUvcNdFx0icO2MC2ftrhoaumK2Xzx27pHsa5OLgcJiyO1YV083mmCcmy
8pp1aj33o/Pp9kTZBmD4sxoge9DWmv5hypuL5sd2R54acAoe5BP0TW0FIaJJ83HFHE1RkgFAfsaL
wP3ahu15qYb/bo/D4hKB4c6s7IiaJKUJrCu/DNtLPrBUO5Nka9zw5o2hai2Foknej+1VxtHPaKj3
GG1sjRvOLFDl6qippwlfofTCC/G1PJx1MWUVZjYK5TgOTbb6+D4bz+B1eIs3xA/d1P93mCPMN4Fx
8zqqWkQwI+U21Smv9fcWL/nH4pEJjKMRQqlbBDAgVMKdXEUfvf0qKMv0m5A44gJA2wcuSqsyt0K5
8YqEUdAcjNQmdxqdJ1C8r5WDJBRH6wpax2ekz/dknyxhzgTEqYI6gg8M3hvM78Bkp8G9CwI1kC+R
VpzDcXc/s+zHJocapGOcTHUI2kpC35a6jntWCuIKpVbHsicmKi5nsaOAWwYtSFx/qCTqG6AiNB20
IMOBFSqe6hlQPFykgSPPKErtfdc59mzhmzA4PNjlGVk7xB7H8y86Yh9QHsog6x7vwGZts29syHPV
gT5zWv2ka1oPlhR806uQ98W8ODvJDIshmag3PSuf84b5cLHo7YzwDwojcFMt3yvAW2vP3QGnWZzt
H+Qb+AKmVYbY+xv5adA4zNU94A2HtgB/G9uTM6MsAy2XjiBKN8AYKFzFceRCSL3dumUNTNDbHLAx
GALswkMmxIAtrIxAmlKttX7ZT06xx/JvmyFjPwYAm1J3oOB9aYP53JWgGl2L+OexMWydPpkhaNeq
YaELTaJCx/fE4eu7ucvB2FEerMTxTeAbr7rBa9XiJwy0GWcN8unT4O4JW9kmx3DjqljqEikrsJsF
4HpVnVDJhCPL7cmxNW7uw4FfgKRho05zquH0h0am8fakY2yNGx6MenrNh2HCzDN5JzgEIhd6sITF
NzFuTPAsVgvij45ncq0UAGja4f319rxYQoMJcdOsHjpw6vhJNTj5RWmdv5Qz7uQu0OrvUCr23zTt
ktVapukftFtfUTWh1DbJgIF67Ubr8Ni13V6VmMWFTea0uO7aKtjY5RoFD64YGHwEwWl6Dgrvcnuy
bAMw3NfF23g9RoijEGjN8fCER6ceFObH7qwm3I1PTd/Vy+AnkVePuDFhod1mTyPX9unGCXpwaU1I
71Zb8mV+PxcgqB2HgySyvolp06yH6iUpoZoRgt8YnKDkVKAG9lhwJobv5qUD8M8M2rgsRO4jz6V+
5W5nUFquh3CMAMb9HToJhEuCaM0Q1yb5NQLRwDkYdlOvFhczUWuE1mz2wGqZVJI9cq9+zArQH7rs
bT6WH+J2jyrbYv8mcI2H8TBlHOajaszSH3rOqBE/ytopj5m/SYw2lC5pcNTyk3x2vw8r2B3CErpG
h3zrH+waiGMJBCz8RPL5y8xXdvofDrgW6zcxanlMizxbGPBKY0shF9z8iDqxh/exTfzW6ZN9N5oK
3+8bTbCp4xLgMpSSdANehJ15OaZZ4ZvINBfSan0O+j4UYgLgd45cEDOCvPzXsak3Nl4QawSz3zZQ
lx38BZA6CcI4xLY9siFLEsJkQFMAZddNPW1PjdN70rT3WVs9ZsiiNNFedPuDoXsmTe8ZDuxK5a5i
nNbiNC+S5B9yh4fsh1JT1f6meeaX5zDIyh+6KeP1rW78YlpOTNZRWL6ppAdlrvMYd5XuzuAo0rHa
gcFbzM6EtLkhCj8Gp8fIR5A4iaCbT1Ad28Mm2Fo3ETEhqnNR6+slnds/VDXEQBek1I8dt00QGw/d
0mUxYHLAU30AMKC+Fj5ut4cMzgSxZWRxGdUEsHHcpogXAN+nVnV3u3GLO5oYNlCBx1pQHCNHOc+n
bgaTkhjAGliBF/RyuwvbzG+/P/F4yiJcOOPeSyIIUPgQ/4QMXnjw4dY1dmopikaCgw3v5g2eXhht
ybXNUBp97NMNX0eZfjGrQAJ9Xk4FGKeq/uoVNd+xms30nnFD19ipJQp8sZAoKlEQ/wClSji9U2X/
EOIhaRxOYQxyhtvDsC2y4e9RHIMHdwIaYwPRS1TlQjAcbFB9x/aqZZ9fY2IC2rZrfys7sB5ClDwH
rw2Rl3LdFQ6wtW747uA3nZdtyJtZAQvpxf1liSGmdXtybI0bV2UB1hYCEmpY0CDf5v7kXksn4zsQ
0eejOUiD/rZ9NS6lE2SgH8wrlLDqrnocQGR18lE6Xrcu2TEk2xC2dX/iYRmrHbxzdeiFMPqRloyn
Ub8cg44QE62mlTdNg8QEuWKakz/T34rxv2Ozb/ivGHFJWGpM0Fx4w9ntJb2umrEdw7dNjOG/eUfW
chhGDzJs3X3FoIrliV0+OlvjhvsOS+HoSSA4uCGw0dEMdvo1RJnN7Yl5/hwMMYO/11SuHkXx/BIn
BBRxFWUvWeTioZn8ilz6uJEE3+7GMggTbyZwFGsJ3UIDCjhUiaLFdhn55XbjFus3IWY5qqlIEU8x
MuHeG+2JM6nUazlEL/aLXGzfb3hvhDcnUJS2mKZ1XkO8MI5goKvjdn48NgTDgRkXeb8A/pXIAUc8
UU+vSbjebRnluj7I20VMeFnl6SxzMo2NwHGH1wNoAbaaDTxR7Czy8/GfmHKZ3A9Ht1GbG0TgZexw
+zzxjPxaMuqebk+TrQfDjTnLc5S1+CgtdJoeoE+kfT1A+RdNd555baZkeLJEkS3yXA06oCo45TG7
l96UEI6cYOTvcebZjMnwaLftAUOpkDV149g/dxP/2YVsjw/j+d0eDMB/O/RcQ/wpGnEMok3wyg2K
Fzk0Uc9SAiilZDqWwbdGFzu5ZctymHgzAj4n1fkdS3gYtR6qmUhX+aDCCghvEjxPtd1OKuDZjoJ/
ZIEVyNQG3bH5ul5Ag/9jj+ns2YVAs8ZcLV7hDEtbrlfITkbnehRvuGz5EVuFPNkGy3qyW8oV7FEy
1vo6UCJOosUlbmZzfeZVebQL48DiRSuPZVSoa++yM/M/Q1j6rKbft33tWVfA9xshz9F6bYaAq+sI
cH3nfWnk57J7y8W7Y81v3T6ZnjbvsoL2aJ4o57Q4rzR9Kxke0w5h6/D5myk9aX8mw1yMDtpvQH64
VOzc6XhnZS1mY8a5kS+1QwH7uYLX48pieZHTzkXAYueREd8C4jjhMqPloJInj5yjfDivzq/bM277
bCO2TU42lJDXVNeaZicJoL677JiKrWUjoJVF2I1ixFxL0t7Xinzj45429bMgRiyj4aIT4B5Vj7Tl
tROo79GnIGxw/foEWIPfJzCWhb49NDtmLHODyFkggamuU6RPCGbJFB0CcAWBiZrtPR2T2RuGayz0
teZBfppUe6FNmBDht8eM8h/oLN65ZbOtrjOGlyzszt2hGkB8vuGpgTONoiWbJ8E/FU1LoWGbr/Jx
x+gtgcYka2RdKZd56IcrIfLUNvEp0m/H/F07NDtT8+yWiAFsZvskFMReC+4mXN+vjn7ro1ZjRLnS
T8Qyn73dNR+L55rQV5R4rj20YBET1s8DMFV5+LPK2OW2bdoaNzwXqDm3XsNuuOIlEUSlrwiEYNt4
JyzYGjecl9UxMu3t/3sYPn5xsQjel2MfbnivmN2+BOORug7B9Cqea4QceWnWObndvCXumODVfG6W
jm8F1SSYvmWt/yKb/R2jtMyKiVut1yDsOHXG66zWE5XrCUeQc9A4OyZp+3Jjc210X4RTgeaDybv4
YBMb9qBrz17ogn+kfGXsQPsb+snXovLDa6PDId1S3mPeD6/mleUJl3v7oK2rbe6e+BUQWr6Oa1iO
GwznXiP5kG7Ww7B3Bf7nY0ts+K5iIWTsc6qvHZ7fNBMvwibfifi2zzc227zDp09gmPgT17j4rOJf
Ef/YeneIC8c+/v9I+5ImOXlo2V9EBAKJYQtVPdvurrbdbW8Ij0gMQiAQw69/yXffoq/cFC/qbRyO
XkiUpDPoKE+mZVqk6X3SERx/0rFbpR/bsLjw5FuGNeY0MpCM6Y9kKm4WXLlAMHb+mzcOvo0Vzeoq
LmIOR9bWGd4LwVgWZQkexy47+DZK1AkLUTS+WI5CgnwzJs8s0tfnv3wjjtjA0HoUgXYaeEncc6pM
JpTfRxG6HesLV2ad981xH1HAI/3qzIg3Jaz/E/l/TL2nnLDhEGyexMygbQ1Qi+Eo+jDVRqcIIJct
i2VBkjkDSGZwzLEQof+nqJ8MauN5uFNA2jovlhXJJWumMoYnK9vHNTlDXMUq7ZyWrcGtwBeLyvXB
qzysg685PNIOGeylZVtLbllntkw69nrY0HrBicMAnT173711FC3z5NlQc7B5IO5FL8g4cLfJ5ouv
Tv8gPym+WuT48IX8IfJV1fdYl0udlg39BM2xR023ukVcnMJAHXZP4obDtXGfRIxBTuj/rApufKtz
+Z9v58Fl0cLGfjZlD0FMjcMoC5YuQ3C4OGLbuE/t+0Pjr8FubP+MqsXTQHg4b6Ab59AGerqmnCeq
sJ10eapxNet2Ifkb5mMDPEHzWYsYBJFHgxPuOn+0OyW7afvW4JZtVkz68zJhN2GbbuWsSeOl2bQN
76Qex+NC7c/HIu/GL1mXA1NYOXJ5aqBccxGzA2PUMtKhnaegJFBTCvP5VQ7gEQjVTija2FIb27n4
JjAGOM7jqj5NJHsWatyJQltDWzUfzsC7PQcwTw9Di4pf7XutraFXu30T4GTeN6prPay6bl7RTfG0
LHsOceOw2FBOIWXumgLWgxuG3/9BkKCIFRfZj7/O+eazOd56R3Dz4mpdL7ehn3+Rstt5V9v67HWl
3gxdRhEF4bKvjvXcTnkSVeh4eAhJ49SpGmZn7363ES5sBOcMzmIyS7it3tzDmjrQtsnmz24lb2tf
LUvNq2wlRoQbmLz2P6+4n7ZsfbkVQydRzM4yYl8R6KrpJfJfDO5Lu7Foa3jLRLWI3ZlKDI9wUZks
mUWToB4Wo7xx0dmxcZyyLgcwtsJQ17SLx0uimDxcNrRlqE47ZmOdYdURMGTeHQXZY0PbqGf8A9mM
gyCc26g/RuJG3zXNHxfdDU6h0VZ3tVst3AjWNnKT95AJDQaszIwrnSSPXf8YykdWvIAk77IFsuy2
0ENGJgEhMuUDvZySlo43EF3w91pbNw6PDd3M/aUhaCbXx7qp7oOqPfrqr4yG52Dv+WBrH6zU1xNt
iSYQnE7UJsfmfpGvFJkvLPf/IxTaKM4eBOpzsNYlJetvs7j7ZJRIh0w9nt+EjfqqDePsqnEw0VqI
aKu/S9FECUxYZo9dTVPVOh+hUnHczc42vKkN6ISDC6tpRugqZJOsTg6ZZbhXKNjYbRvQ2UIbwsl8
DD74MkGIofQ33BDt/5xfpw0fagM5p7aPZV2v5mBWTv5g6JKM8b13za3R7cgbh2iYXGtw60POHLHD
nO+RmGyty/r3NyGM09qIqce6xMNLVOTJiCvrABHu/Rm2Pt6yY1Li1dfo9ePxwrJ66MuHXqd88/Fy
rspI/Fd6LlXy3/OQ3Ov62PBvNnqTOJJBPwNfjTuxMX/X6ALnhuctEavD+TOzNYUVd4c5/7+lFNy8
a4Krcf3kVH9wV3Pl6/kZtpbeCr8kKr3AU6gauMqfvgS6XH52S8v2IIEbDs4GcAqnrHIXuklr6QAA
uITP0Q3uslinWIQ3Mf97/lds+AUbkTmiN8CgPQA1PvLNMyapIpWU9KJWRsZsbsG+zloviIPhl5Kg
RSylM7000r9IpgajW5Y78NwPXV/qo4I43XRsQ0cb9AqgG/qy7NaGZVbgH4oowwTd+tgo5mTJ95Tv
NlyDDcos8ZG5rIb5uDTiZfDdTzwz14HgNx3fw79vHFCbXrDgXtcDoI6a3BSCAqy9rmFnl50aK/pO
eR0tk2nno2z8FIToB6a6QznSyzJDm1VQSTZC6bWZj348oblZpoPY6ynZOu+W1Sp3qeKMY1EavIqU
Sh2mfHrylksXxkqaWwkqAYlAe+xUTV/bvujMc236IL4nIV40dpzb+zv7j4RpP2Qi7ovA/Jcfrg8k
Lqqil+wsja2d9SqoNEAubDmiibS96iYapQHafI6QZZ93dvd9z/aPcmnUOAIirLL/hYLCTcbbBzzl
f0TRa0xAGfGnJkuekJru5A7v7ze1ueNM64mpq4hGvk5vOgADa7ZcDUW081u2hrf2u4zcYlK93x/j
DEAN8QheMogDXOZ//tEv7euG08qf9DF3yd1S13+Dful2vnzjDNnAPWNydNiOyNC5wx/EBL6zUtZ7
l+qNZbHxK0sHJqVhwOAFpIhzz01kUH2pOvX5/CHd+HYbijy45YSWpLk55i2yqSgEa2Pu7Gl8ve+Z
/1FqbuuCdjWrIPRNWH7v6TZOe8ru6l6pL16wh5t8Pz/5R60ZVGpgnQYy8xj2BPKIXTLP1121pF5W
Juoi/Rv2j1rz1PW0EhrAh7Fl97O7HAYV7fiJ//KQf5DtGHvd+jfpoQNXtwyTmNdXVHPTY3Dak+to
Gq/6idyWdZ42AdWfRvbVY/7x/L5vLJpNChgES9W4A+xBlCjVQiiDPoIfFl35l0JRqA1dEguaqmNi
9FGWzhGuAy523lmyjVNrQ5ccXjezX8EoViwHwF2PTunv1Mq2hra8Nu/C2Tc9xTWgm541dT/E2en8
km9YQ+T97232TEhwA8aSowyR8+6At7dsMkfdvpwff+vLrXhMekgzFR0WJZTsJdQ6UXy3TXLr2y3n
nKN7unMdjI3qGE5LPjZJjNwQae7OedyYwMYtQemhmer14wFuUeY+CB7b+E7pPaDC1vBrAH1jYgt6
MFWvMXyGr45FngJ+Mjp3E7i8zi/+hj3ZuKUuX3jN1iqNYFeOwssNEkRckRy8xYnxouYL9o/ebFeX
ISDiAwA0ffGxbAE47KqdAsrG4bHRS52z6EZ0GHpusqTAF7tsr863EcFs3BInQ8DmSeljCcRVG0JM
9YXXO2d+a18ta4VbNDwegUlT8R1uqQfU9uDCPN3vbOvWt1s2ywr06s4SoK7M7091E9zSsfzEq/ES
IkpsqGWywYhiEnyZPo54y45onEz+zpV6a2Esgw1Dw8wYrSiCURwVKFGQObCFQZd1r+a8ceJt1NKy
mEE6BN/ucGctbAP1jxfApAPeYvdVfuNX2PAl02rPCxpcMYT7xIbr1e3g1j6x5/NGuzX8+tPeeIWx
ha4v4Ib/OZ0q4+lIrnyXHsAHvhOnNo6Pzarnjx2IXdwax5Poq6h+Vvl4nfeXRapgnfTN16tQgDG+
5PAGgHriSn/jd+zq/MJs3CuC1Uu8Gdpt4tGt0aRw1NVfBsw9theoqNH7XXbjLdvDFW2tjmW8gFww
7czLf7PUc5OgOzHZrcZsOLTAstwx7ilENaPuSBU9jF6QOoIezq/O1tCW1VJRo9fXDbsjWAJunHG+
6uM9LNrWklhm6zLHz+AU9JFN/V3t5p8AeEvbLPp20ZfbqKgWnH9umcW4smO5IT91z6L5MluyEVEQ
7TONbvHlYejVhzzOv886Pk7cbW7UUu10amysvI2NMjjtFTRo9H+ortHLP6jqshIPtbny2EzFVBcB
HrjcCq29fvm94cVOlNr6bMtSZ5FpyAz63RGtgQrSnGgkLVV8WYmH2ix5OpjzxfiafosaVSTCxf2T
LXuX/q1Pt2wU7Zg94crQb1VcAVHr12PCuuDrZcfRslEdDUFl+EC/FZBSTns2vrq8/nXZ2JaRlp2T
K1G19FuYxdFKPhAk3lKZ9LLRLTstVccDvKU43x1wwCUhyMESpdphx/1ueAEbGdU0qp+Bj3C+R5IE
ySDQHD81Lbod0L23E5k29tWGRwVLy5vMC+ZfgBe1N0EQqc+6zvvTRctjQ6RiHhKh5Ui/OW6wJFE3
vHputUfZsvXpazR/E5xqUGxowEfmnysSK5FMj4nU+Z4H3hrdslVRGhECFMW/j0MXhMkckxigoGbZ
k8FZv/Kdy74Nk8oAAC5pHte/5ArXMdBhiefwoc91mU7o+Ty//lsHyLJaf6pMPLFSfWfA2NyCfSa+
QfG9PdCIdofLprBsN2pbBQY2V31v8upzC0XJX8wDfT2g1OL5/AwbCaaNntK6zUuFh+Nfpgq6h7GI
6dW0QH3DMaJIo66seRIVwfH8ZFvbYhn0XHRUUBeTTU3w0vVQbwrZg87ZQ9heCBqm/8CpnNYUoKIp
fvhqNrcDxDGvSDl8Of8DNs6tTZAnxyquq1LnP/o86NMZUG0wMPj5zm5vjW5nypGnA7+DvwPX0+dZ
gImVj7ut4RvZpo2qcoOhiinj3SuO0fPU1akfqSMqbigUFqcCyi61s1f22thmG2QFDzc5QRi2rzTW
ZWJm8lA4KLO5bZEio9vxre+DEf4RiZ2DhaDe6bev7ei/dPWXFno4TDjgBnJwYvtXH/3pY1HcnN/4
DTOxUVeSD5B5Qxb66pngQMIe7eLiO+v9ox6zm9ionQvl1gmw7F31ixKuX3uvQZ8fqtIpQeNd7MHp
t36DFax5zLIcWCDv1XeqFMHoceTs6JXkpYUlOiCfPb9UWwfNMnJUTojXQ77wNebRH4EmP9E390PT
fWgD709Z8Bvd7L3Lb3hgG5EVdO6Ae72WP/oYFEjXUNeJvuhpGMtD4NWD2DlpW7OsP/RNKAzBRTMz
hKhvzG9ANuGz8ql1cQEfQ1fuAOM39t1GaXWOV8dw8fJH15MxBb3LmLg835NF3Nh4G54FJigfD8K5
/IEe8g9omHaTIQIbeayGn2VZ3NBCXgaTpd66hG+WKq5bBwFq6L/HIEc55J0yaa72gvpWCd8GaaGM
MPdxVVQ/yj44Re78BUxy1+vJWk9VPhefQyauRCbQlskuqx15VozHmzGritGrf+TM69F8VRuo+vjO
zrZvnSzL3NHYr1w3U+o7oSAzY3UVpWB8EUlZDns59PuiCozaoC3QyLiAetAYKnrVVUDvVOf/zYLw
kXvBDYczW3kjWsFeRNY/dSza8ZdbB9pyAm0odBivs3ZVrZKqAHuEnOUeJ/dGgLHxW3lJgJYBp+83
wVQO+pFw4i805E2bil60dzRoXGeHTWBrKsv421Jjb6Ym+4aaZB2CEIlMzZw0XlWqh940UeOmAg+H
O1fvDUu1CfpoF7YOSJazn0CxV0OqNT/xogGPs9vwLyCXHHmqyW5lbmu29Te/sdZ8jHPpdEP3izvj
zZqO5Y55anX7oXA/KxyR8/Fg4yjY1H3QRw6dmvTxT+AKWEodLtCxjqT/stHXWd/8hnFiba0bitaZ
sXyNmAO9rQKPfOcH31ogy/pHwOVbEsfRz5wGD6MzPoEA76Nohhvdmienv/DdxNaVNdDUKrNoiV5c
Or/oDLfRNu6efAE+17bKdraBbO2DFf7rKMsHRTPn50QaUhVp14YdcdM2KosBOtlQ/wOViWaRqZ5p
1joztAyB+HSg2dSNsf8FHLmyvSJDb0qQ4KEfAkKvwnfLGO4qYoJ8Pr/k79ubb/dGo5Gb56PPq4MK
zFfqhJ9NoJ86zSHjNZeH83O8vxJ+aLndsp8bPMvW1aF2+oKDgsQBaES0i79zJt//Da6NURsi0kUF
d0Cf5mVRduOaoXuYSeWcFs/zPwUIi3THzW7NZHmnoQjADb3E9NgQ8SlQJRhKY5IMCzL69T/nl2tr
ktU63pjYrMDBSOuZHttB32bu8JyN4SO80ifu75L1vL8lro1cyz1v8sfAo8d6YuZR0LZ58NHjuPcT
toa38pLGHYHuDjE85Iv0zzJzu1eGU/31sgVaZ32zQDVx8OxcuvQYDFAARdvaePQ65RSgWYn6lEcl
/r1sJssh9fFiFrA/1c9TEX3QPbvL2JhDHbx5cCn5cX6O952ea4PZdJRl8xBO9XNU8u9Zre6ALng2
OjgRF+2sDIJIl81j+aMoD3JdgUXjeWDmxhNPSFP6BFt+TXr9WHb9TgDf2norE3Eh7hAPQeOhmu2X
d23nu4mTN/ElGRyF+u7/3vo+7/PKM6w/LXSZPi+VMKDqq+oPIi/3hNPf/QGYwrLxupm6ltGoP5Wd
X93MDiQrq4Dtxc93dxujW8Y9diYURS+9YzSLGGfX/TGy4gje1eoAis/jNLnX57f73VwXE63e5Y2R
9L3bk0aQ/hRD0xDlJTAxQoU8v/UHaMCdn2JrpSwrp34/U4W2gROPkaMZE5HUxAA8Xza6ZeWZ2466
GEf8AIYyd+iEKokj7+X84O/6WKyOZdgNYF25u3Dv6A7zF9flN2NhnuKxu0UaeOH3W1HPqzvWUSA7
T6CtupljEK5VOfqAzn//1tJbxgzKxClTJDMn5bh5Wg9ll84536OW3jo7lg1nY5TNwEnrE/eG7NhI
A+Jq2i1X/sz2BBA3foDNwAWyYTK546BP1HkYsj9heYn7wS5a1ttLWkRcqvCUx+SvGwTyWEyhvGxL
bdjiVITlxMsM60KCYyz7DwWNdsx1az0scwVp5zyAkxlDcwdc5N4NtDUv85k2ZA0SiEGblVN3ahZx
75vxq1hQTfGiYSdIbn36+vc3ngbuMuJsiLoTLqCk+kBiaE+dfDmq4PP5w75hrDbzVttKv5562Z0C
FZwcqV9HNaTA+78qR345P8XGibdhbHk/EDcr3fYk2Phx7AEYdargtueXqZbhXFoGqzvUUeqJtKep
r1vgsbsp0aS85AUcg1v26gKzUo9z0520itGiocfvA/X3lF42Vt8GsamsiBsg8DC4budrx42bm9nT
wx2Yj5p0psWesMbGFthMXJEDXXJQp7SnSEEAO12YzKd0lJ77iwqAAA/nN3qNs/+8VAFWu/79zWHl
vuvFDW2GU+OUHyF+cS9C76VuoVOce/e+x06XTWOZc65ZIYjyoR3XsUPQNt+qsbtTTXAkNckPzN/j
bt1atPXvb35O5Wmu9VhMJ1RoDnlvIHPaHDjbezfcGt4ybc0qb+pRET8hdawS5KleSglUQrmzy4C9
dbysSMyKph90ptqTCtt7N6h/rdl1GIDYU++9Im39CisSB1Xle7Tg02lwHgNXJYWE/lh/kQQsTpRl
2WPEdFkHejqVRazSlqHSS0JzWTgLLctmaJgkUsJtEOJkeeJpar5ov9A7jmNjZWy4WxaoPhi4bE8t
1OvzpvoV9fKaE7CPnzeD9Zy8Y2021K2uZ2/odeadSpJVh6yiPM3k7uhrTH9vdMuWZaWMKLvIP+VD
9bkywdFAxthn4liq6GYtFw1+vWPP775+AShv2TOb5xmkm553Klzc/2rwUDGo1Xb0uwY5bBMPT5mQ
XxvY9/l125pu3a83Zg1akEa1hvon3AtOc2XQCNk+hL3+6Ios/e+XkeFKi4soMfDrLDMHL0vcLyZT
yBAUfh8PRfO0aAZxtfM/Z+uYWTbee46nwAOtTn0Z/h6b+LdXQ+5DROVejNqawLJwqtGMJDsCP7WU
8FPRct1zmSKY7MEzNsJGYBl5TxhXyi3aU0/6V5fQu2Kpr3G9yhOp9F2Y70nbbc1j2bsTdspHT9K6
E/O1n4fH2uifYcXuQJ34/zDNhl3akDmUobPQ81p1qjp4835wVVrMUJC5aLtt1JzIDK6Bcmxgl1AN
mTSQp8D4iKuFdPz6/BRbP8AyfWocn07jqE6A8P80su8P3ADjfX7wjZBko+bmgPmmKeVwEgEqJfDl
8Tg+oyT3WsluR8Jw6/stA8+qGQ+PrGlOTryUdzmpu3u3FmznB2yNvv79jfvIKgDcFpAinbyB/QHY
W5RPw9LM5eP59dk4pLa4bOaLJkJDvDytDXprwjy05RVAbx9jqKpSf9rrNdzaB8uqg0rWc9Eu/Qnv
qMuUVGIh38sFRdik5EX0WVcx/3z+F20tmGXemuDSSHmznMwMiAmZ8TAILewLsyhbdXZmK7N7JZtT
4PhjKoLF/eKuD5AdmE9/nv8BGw7QBtcVdadZLAt5In4xpO2E954MtdckqvO9ksPGbtjgOrbUpvNZ
J0/duHwKUNYVITuEMTpDcFO67FdYVs1nZGcItPVpRD5YNO2dW7OHIWQXxiGbgqwIl5HKIqtP/lKL
NJRoKWWGK7QJ6r22/K1Vsgw7N46CmBtWSeXOY9/q/Aqp1YOgpT7ouvp6fp22JrHsWwyBq71IyZPr
ZeJ+inP1GXE7O5ZgWzp4gyf2asZbE1mBO2CAy+MZFgpsbvPVj4ab9TlizUO6Hlom53/Mhu1Ry8pb
L1eBDLzqFJQ9Wnz9qD7Qwal2Rt/6BZZl0wpMqD0txQkO9xMYy245W17WSqsq9tjMt2zPitmBWmKt
gbQ7gcvYf0EFX6RxPDu/4shvDufXaGMKG2THIzAIBaHHTyz070cCNW9k1Ymzynqfn2BjE2yg3Vjm
ZmyahZ8m17+TsflRlNOX80NH9L+HvncSdVuKFii4YAH7nzmqEjRXxUHizdh7HhZiCn2QtaF5dEAy
CCRWCkR53HlJ3oycgrKhrlXoQTjSA1lx0rYNzXkSZ5D4aPF4Hjgc+hItZIGAEAB/enbt1HQMyaEZ
Ai8/BQwdxRDs0HNAfs4zYslv12eFk3+S+ajQbC+UnoLXQOm6/T5DRa+BvhNg/dkvD/Rw+q7txykf
E+6joHXn+lMEdrvIAAGhUoEemAm9R2wmx77xyruxDViND21dLb54ziDbLvEdn6H5oxzohD6laZiz
nCYhCeMMSVFEIhSZippT89iL3JE+aEuNjB6yKJj7r/4A6pa0JFBBGx1X/C7qpRmntAyjyg9xAVEO
uW6Cni7ytgz8RZ5CiM8sy7GAyGD1a+GQBm8PnhdOU/cR6eTgQXx2FE5XoYcvWFtWnbZm6nF2/Lrv
wDsDV+ilgFp4eZlU8cz47ymeUAqHviwtl+vAWUT4Oi4Q8GZPhleo+qfRhPbk7lh3uBl1B7/vRfdR
TZV0cAl2C3Q1pLzrTP8y9xXAg7j31YX7DOW/wPmmphiCThBfyGg4pbzqGjzmZYVT9vXNoPnA/uoC
fSJO0hjIGDcJVVEeXpOCw+8lbjeHc3DtVJoYwLAXP4NmY8PkWCflRObAOXQjeMP4c8z7nNyHXgjE
YDTFReIN7QQmGU+M4UnzpQluiKiK4q8hURH/iN0MQ10hocTDLoSxSlP76VhJHn9c0HdmgBJ1JYyD
N02s76nqBertYMCB9FIyV6i7tHdlVSysv5qdKtccLRFLhQtCTEKBWisfSzZ/jDnovMsrZxla0iU6
c+bh6xTkMRSz4rAP6m8cBf22S0FQStmvEAQvY37MWVwGHx1SelV177KSsR+Ok/ekuHLG3rDvY1Op
kiY+7xU50U7T/jP4k53lXtVTIG4hiN5ofjWPmd/+BoGlr8qUQ71wIcno1NjCIHKM+cTYGNXlEbRr
UwBp9i7I2/4QFUQuz7FPweSX0Kqi00/lxRXPHxTLDP9QqxHAsAPJXKGLFD2F/lwlRHaZqPG4lTF/
OiJOBRF5cFpWuu6VjJpoeRCqq7wxmeIM3O83biHb6BWCfDGkA5hLpML+Z4LdQD5D9u5hagY+fI5G
34++OYPhht5nXkbL8GBQFXawsTQL1ScTUenfyrGAgE6glWOudd40/b0B3WPWXcnQYeFD6/hB/Lni
GSMvLneXuEtijSPGKgiWQeKigaryXVUJrywQsBdDvlZauONr2DEnG9Pa0zJ7jtnsdz8l74ce2D4N
Gs+PTRZ7uB2i8y7oE8o6MtJES8XbxxIEClWegqVK5XMqwczZgaOf8Kg+ynhu+e/IQ1YlE9kq7aEx
YqjH4UdeiJI/eJPJsvHQCr0sdyqIFaTbJG3nE1oRqv7QicnRBcQWli76FE6Q9/ky4v4b3YUBgDn5
YeJLp79kHg8eCLhe6MehKmg9fMrCyOAZGxQhyySSqgtE+RzGTcafWeCDCjINhoJ0yIDVUqzKzDOB
cukyYpxrgmOTjb/mNle+C2K+Vrgu+oocPd6zAe8A4GGkmZK/sS9u+0UUHvG/RmNpooPkaDE7+ESP
+WGeDBSHh5G05UOBN/y7IYfDosncD4LVaQNSAvHE47zU0HSSpMKrBWDsZdIX/Vz/aiihrAWdzMhl
cRsCKhp/Yg5iDE+kACmSSqEHyHV2AG+IGn85LjBQXw0DI8Ff4Q55+9QEkCHME2eJx+bOL6Ey+UeK
JtAvQMyK4m8bVXP03Whgb7wjkgeX4K0HPKdXpso9MqdxW0v3RVUzxNtqCKXCL5Mmm+rT4McOCPmc
nAVZmxA2980jdWlbfkQVjy9PbqT9mqcO+CSnvzmgc+oEBmg0cB8U7dZW3KCBStMx8rUfpU2fVYIm
UH6Uk04qSIuBpWooIZl6IJITddfpOItBA74YFfyWkBUCfr0eDbBxIl5UeV3iSQCBsTa+KD7WBveo
tJ6BeDKpq3oZPQcBGiLvK193zqsp86J5bdti5rfgIChHknTZYFwoT0NEaHocSTZPy22LriOAyinc
5vTJc0OR+QfhVRFesutIdS7oHXCNqtGLLpcWC1Gg96xMhE+YVMnY93EzXmfQmPajK96iiSb6Orsh
FeqD9nAFKx401dPk3Qs+RE2fBsZdyJynI21XjxjXpJiuW6FC0E85wzjMf4jO/egjMAYkmg/uGAzh
rexbNhxq6oVtmYD9o2mv86LrHJIi6ejc32LOKxQ6Cs8xXqIhGPZjimpDbrWbUXjpoSjyiF+XPHOz
z2jU7Vaoll/Gfp0Eauiba11DZPJgAOwy1yGsKUwVcxrB7opYVswDIJIg6iR1QCpgBrKADdOLyub6
ugLBT3jMI6gYQd8Ofo+mwpt5UhGoHLGkc5GYQsmgkMt0jS6Xnl2hiYnP32OQvPipLMOGmjsVjw7s
JAD5K+r84Oaa5e1kXHc4dUr5jkpMPVdEXOHhE09xSeOXtAsSiNwPU4t2MQc4n7sBF0V0vUGdVPUP
E59ASZaoPBpH6GhPfB4eOUfN4ydawXIWIaiYit71TgSJ87BkusuPWVgM9TULM6l+Yrtaqo6dhJps
4oKUjLhXuXAXaEJ75odHAATioCYjAPYeaj8MPO8KLmMpglSGCHEnv3ZJU18DEFkE1xBJbGuI3VY5
/5QbyOy4eKWc5rmAU8SyPRQiyyecBL/K1WGJfATXaB5yg+c0xymwHhDibV6p8ieo2sZD595AYyu4
IyswNk5kVFCDJHJQaCtJDHLAGlnJlCFMpVNhTJjfmmKcfA4YUTuQjxJBILguipnFB2SPE8464siQ
PRJootBPZYyMszzEE0LvL6BjO/G0krnyOeEUlAnLsXXDl3HyRPCMM8mXb/7i+WMIvdwinOihz7OC
izSKhnnhKQDWsvmADgsqf6CRox1DiAA5bTQkYW5mXOHNqEj/YcpdfbdSBmoKXLzLjJNWngM/AmiB
7sPpmOWs8CRADaGb/zFdzNrPNS8LejNWi9fqW68IYSpXskcg51d9ERbOz9xA+ia/ymk5Z2MSx22R
fXCMauUfDV1ApZO2FH5jDh5zIeqZxsIBE6UmAU6bqwefGOQKsL0ABYehZh9kvzj979BIpLZJaMzg
ujfIn2r+t17AqyU/yoW4ekpIsXKEPVThlPtHFflK0wOgMZCbuWY0Z26R1JmOjJP0QTC67HYahSc/
AvCjnZMnuahe5mIipU7kIkgQHKYZzFrRbQDvOrUPLsAd/Mlpq+WeuzpSKuEd9vMEBtyofoCOeN6a
g5sVyi9vvWjs/foaDQBGqDuex0r97KiHe92hGGMCfoc4kuHQ3XX4pzRpJ7EzzU1VeD5dbpos6D1z
RLzlKriuhBwGdUS+osFPUNQD68prNjikMqcIqu9efIz9gZYAhMy0l3d4q1V8SWVOYj5cAQn2w1kK
N0UGKgtQm8WSmadI9gXtExDLg3M/neHPneFAfIEbCcoXPZ1FuqzpDmDLS+aCIqWPYsbLq6WMxjy/
KgeB607Sy3HJKuQ5Bpy6iYsEhv9eWKc0DiH8SPwCZ9TWX70R5969qcvSH82RG2HgR/uxosuQdjzM
lu426v4PRVe2JScOxb6Ic7ywvgK19p5e0pMXTrqTGLABLxgDXz+q58kk3VVg60q6ErrlzEUChWv0
FSaOZ/o4IacUJt2ecL7HIAPViNYU/D4L7rCRAwf2ZRIlLr9Dbg5dWnwrfbwhtTa45OdOtcbXSTJc
xG0vkDGGOazQyXEDLZdmdSzxqn67OWTd7zb1os3LtO8sx8tMg85NhTbrLv/WqMnkL3m7A6jVKBmP
kg8qQq+ee48N6yfdEsE/vUbn+A+JfFtGjoUMOSasbocRX1Zo3EZvaqk4EtNxLucBdqPSU0jQWY1Q
f6mSegHCBX4ZmyWHhJgs0zyUWL5a3KNKV6o4LFZTOrxsAO5o7tXrEi9TzdbeiPEQIygWs9EGUBSx
Winp81OTuAy7J6oh2V5UfvRb+rngZNj/U4CL/udCxmYTtYNXmLz3rSzkcuAr3nWYgEkQ0/y6LZuX
dyJTe/yPEx/fQpjx9sOavw7UpO1hyQgZZRnNrNHxM+d4igLKAId2k+WUMkfwYa5TITUsuWJa/8Rp
h+HjvGcrwz07FQnBChl+97GBrtn2SU9xSTEvvg1W1ukLnRsRbaXEmVzHasL/MvRMNEm5j3I1ti58
VqxjOcTxloiDRLbb/h32LuAcT63BphKdk66x36xAkxjFlDiOG6nGtVuduW6d7OKxRMVVZorHFiqV
u+oYT1oCy1MKDzShyGYl+FWzVGEsbmU3/IkGI5CM0NhlU0llJSn6vGz4ZPO3HldHryvd4iG50QnB
5acxx/LE777FHf4fCXZizzvFbHLlgJIejU7FoubHMR4te/R2l2EuERid9Q9tu22k3pI0w4w/JirR
d8Wa+UmXYr9VWh1txHn/bTKEuUSoTpfj9tQbrxD+5kVMo1+Bx1N+l20C/VSnOTTx/hM4WQiLPkIA
F1OG0M/uJ4uN9r6Mg0Cfb6lMqjBaTYT2WKQeotT/agoTTewRVj8ZPUYx0J7FWLoSM3blsHIksJcL
Ce++8zR7HTLdh6VEr6LeX/B0BpzvfQejmsYSX45QmzvNxgK4b0yHIUIrog3p3yaSaLfdOTiTrbJE
kyWpGCgd7jGARm4sqlvbwHprkKKbDFUhBp0DhLUqn+9UNisktoze+AgngsX0nVTb1E55fz8MS46J
fjHNLKbDhDDQkNY82eduqQK4FJ5AZyV4mUqKl4z+SVHB18+V3rC2cUr7ZdreJUHKWIo9dYRlIiNN
dK9DngwcSEo3HvA4BJjp/wix5fyzw8PS/W0mNSHSJW+Ns0+9w3HzXqBIan8TlDcLRmO30+xuYPHs
8hrAcUp/ELOPpCtb12KSK3vqBcYnwSez/cwx1zUP6TwSvFYrniz7I8EgKsZq1SadsQMdaXHKomYA
hHQ9khnPiYBS+aR2E2G1uCWgNlTFp8S0gI2zGOTjHGOfz1XNxuV2P9KZsXc2UAdB0E6N7euu71n6
Grft3jzBg6mLtkZ/soXxQBGGv6fcaTpr83MSLYBIRTd8nvyUWxAbuDrJmu0VBuNl+hEwSDT2Os+Y
x/D2NplVpU/WfbruqQsbSlZpEK0rUyobgNMMtowUmGt3OQYzugGLl16TzRC8/ywjn1PCMapiFhh5
g2EMs1ETV0OjsTcKGh/o7tVlw6jmijQAsF+U6MIkdQ/EHFn0TMYsTqrbGWN92QuJpx8/FDi2qYrR
Hb/H6Hx1hn3gHbSgO9JmBm2B7KUJ7aOVBXaFLLF2k3iagBe6pErgMMxEyccugjffAGrK7w3n+H6d
RiP7pxYYeftvW9SSIFUs9zGwYWMLc8w9S+hzjow/9NeS3I/tZ5fKZsqfSNFsKULRI43R+2TpUHTb
NSKQo9hhtsmcDEfWtV26nmLP/QYaJSNumEqPGyMdLwPNh6TCH2/fAaVxOVVGT63JDwH5ipyeMhbT
BJ1RdEhh5Rly79Hgva5o3zZVK6ieZQUM6ee3EW85GT+IXvMCV1UCLtRces1WKs6RF9lqX2ch0ud5
HbP0KcV7004Vj1oAiTp1ZGl/T3Zu1vRHjISycak6UFQHNPjmvoEsgoapi1vgdDwEvkmFzZUJTll4
UfpbMJ3A9zIgSd1oCGRx76L/8pSzY56618DI2lQ9l4r/iToZvMNOSwv8WGZ6Sfh4WVqLcRin/Dyp
51yJtPttxkXpa4qHqDFVQ0SMF026xYCWxKXT7/I4USrpf8EC0+Cfx1L7tpQ5EzR6DYvASh3069kp
DRJu6fkRd9/Y6LNHsNvSvDVJv05vq0M+wTfkwsh0YM7NPP+Ts2T4QVQYsOivEuLusgQ3X3GAAAWz
IXLpJVsfGW5evF1FgU5pXxLcach9bDhZuThOKZ/6vSomT8VvLO6gZfZWRpd29oIfGKdoFRKxsWsf
T8i3T7D1yV7DVsDaUa0uAaHFwczg5TP5kn0R7IoXHln+0Ri/A9aGzmB6c+jRzBMwthDCzD6dtIx2
RK9y1ZpkqxQGIIxObAZ2GTBVmKcZjEGCwxCjJvpHEKGd0ApfTqw+k5SsxQ8C8rD7ZgMOzh8mQlfJ
XGaYCNqHGOtH6Ycem0L8MRLrCDC5KCxfDXgr0c36Ugi8az/xsI4baPuc5w9gnvbpfvX9+lsuuMiR
btove3HYvMezCGDWF+QB+6IzOQuebctvdB/j/mEqpU1d9BJB3hrZrr2pmw1dsxhpmVnAkoEzUTBp
uS5ff4oEEw6v8N2uINjWja2HFBM3wdiWj0o0tUfsuP3nbZemJ4MN8fQ32UGKvTMcIh5EDcF5Fa4N
Q7EZ5L6ln/Mrbn76OoyzyGpHE4fsNgsMXO4tRe8ZB+sYHbF3QbIqGjFM3jeDXbHgaKQ/8p12+FhE
noqqjbf0VtdjbXcnMHK4CwQF6hCORxGDi194WKoewev9oSii/bNpRvmr7Rd8UdKbOEKRCC9SXPQs
cqRUmuc31t2iCtqli7ps2Et8Cpgd73jcyYdk1pgl4saPVzHEGTihxM6/0rDm780+sJ+YzdPvhOzb
VhdkWc5WweEPkiXCVTXR8ZQq3QzViqN+Pvlkzwg+0RaMGG6X12FIzFY1xrJfNtmWlyHx/l6TJncQ
kdcYPHizcltBHPJHCiBybPmAjvtGS47UtST8BeEdF68KYDv9wRugwMsCpqo/sDC55TAKDYUHVLHG
yjizl4JvHNi3kSCjgtiLpMQlPn4hhTGZv2G9v2mYFhTvEXwyspclXhZQEEUw02nco8Ke9q2l+zWf
o5bXYpt4fGYzAijLwjctueK184CzCe9Z3cxm/FTJRsRp2mUKwiGd4rK3RWZrBmLs265kuyK1AFhg
XxQ39Ri8eSroZLPbxkryMXUu/UKWHbaiyO7ivhK4Q7KDl3H3mSiSI2wqE6EtZ2ry4dEgDDyquRPy
WW7OLYgcTSR/KKxOXokRG0KYlVTjGRiFP4BNZF89zXHktctQXLnDC1yiqRtxspiTUHB5HiA9jGe7
Wm8OeBFTWhfbnjx6yFXpY7LIPauwwJysFYMO86rHDc3VfGbIu+XwmF6jfu6LkilAP8COdXr364Cv
c1VyKCpUnPfJJROy6SulyTiXWAUTpqLei+iQMeH/xfvk7RO4dKOh4zj2E3PIFtc235yqc7VvP6nO
5r3ewcol9YxhRlY+s6a9T2mx8tPMAbxPRSLdCl4m26MaWfV+xda1xfWHg35fJ4qsija561bqh5Lm
hL4C3uI+0/i8gDDbbmdnBFjNQI8Y4R9dAla7NnDa8WrXI/flCrJ6P6/RNCZVwwK+ewj88NaKJHNY
Wt/AqYhuYdjDjtrEXRbPtn98QYnidemJdWcLiaMrx6zv1wfs4uKjAmthZc2yMT7Hq21klWVL9sTj
pP8hkWruj2zo8dRmgmBSNH2q18sCZBqDoEUxW7WNW7TWOATwZ4pJqukv1jjbtzxOnUHOcbD8aNKp
k1XBO2Rq9iFZt8pEhYivuVntfezwoJxbIBzz4mKbPKq8zdNj2LPiZfC2hfyRDoD3Ref/oz186lVi
QnenYwR1nlAXgozCffXp7RJPnD7MuLGLKibMj1WzEygTSs4ZfczHbV8qNmM6wA2NNZKPUEwtwfQw
hQScmzIG3AXY/5d4kHj87dSzxzZZxGVbIV/UppAtdJM4or/4iAroW9SSo4dYmrXDh4dbDtJOzN/o
0vA3odtpuUfhd7xeciia5kStW9/gWx6f8rRN0mfBA15tDeNEf5gxBeIfN3EuT1p5VY9iT/enRin8
3sBM7o2FVbWl1XlDf/qhoH/bTKdfa5e2DW4737L+ac472xzAeHTYFgfOp1WMbbS4Gg2z4Y7Kce6u
YDJD85+3UBzKXQP4vzkQvf+UXzJdj9me+CsnNsbVNKeJ7sEYuhZOp55hKbwMO4nfkrhNVTXRhcwf
IcoCLk0Ni5u89jrboM7HraYVDHZzW88z9stLlkmpavyWZPurIRHsd4AizDw7qHAbjiYXJVXgvZ3P
zovhNySFBB8WMBO9EPyZuNQSzSz36cozcPm4syGA4UcjGLhM07xuQHvbueBgzUrLW4fLaomTR9RY
kwYD+O3gx+2YDGc1xKu/CCI3XaN+CkKUc3n/S++5/K8DyrN/pKbUnSFVkqd9RcZExaa12cvd5PyJ
YiPZlwyGhPs4BsZkDsuKR0DQ/nNFA+fTFK/LJ9Y/R8zQRTQBmi8rj09pTtq/g5MZSHbIwn25Kw41
VcBxXEGBWq6026KidA7TRZUT7q5xsnbjcUbMwJ+Zsli3kG7TfTwZSxOUfG7NQq/zINQfBSfSCwUq
ikuC2lJsVeej8XcMdqIL2na78Xsy3OLj0Am7w06Z+4EUP1z06bQX6Vmih498xX5h9jMWHVVHuOdy
gBSj+INc57k9jriAICujwVAd4oniGiSzxM0N0AarDTPp+p32I8aVCUc+5qTZRsMfOUJP/TMMHb+F
xI5bRZsieZFuGHgZdcM0/ggUWvMJOlbaPzSm8MspEly359XbJj2bFJNrxXayZZXCNt8TgQRmzqyF
ceA47fjkHraeZdN54H6PL7Zx+Ctthsboeoa9gtzzaOkzPC0ikgfnMzXUXjC53zcSsKUrMdV3/UEm
IPtPwCNpVwk0Co342Ub3nMsgv9EH2eTXbW0cr7rpVmIFTNSuD8OK7lakMYwpjsoGC/tPDjBcvS1D
3mFNIENF7RBO3bb7wlYILcn2k4f9zXwxmhX6BB6Z7r+mtcfD47ZCI2XO5u6+wz0k6t3a5lcXF/qJ
gGmwd/nucV0sk6XmQDkGLcyTBrknYC0iij1fKlpIU0BrZpQ4l/NmnP7NHZvm4uSD8vYzz1vp9Ofm
Y9arpzXBLkC4nxUhqGY5ugLDEP9r27wBtIEy0MZXFRG3hUPIpiFbkdkfG+6haW9Rtz5BaR/pY5dQ
rDp6A8/PH+Wh7z9g0JYA9HkOYjtF69pU5RJDjEaC6RC1T/CBRAU2WsCeVb0cMajnQNVZDUSjWD0j
2Cw9YOoVH5o1dq2RegX+Li2aGFe6oC2IYOio413K20UgqEZGcc1M7uy52G3x3DG2Z6dm2d0jwzPf
ImZTb2AuBYniykMbAcGIViFf7lOLqIapwZhaOez5+zNVmZyeRxjXYWXgxfSBcX99ynZq/uAuiD9J
MSsUX+oU87maZw2b7bhxSO2ZglgmkQiFcrMu20I59dC5D3aYMyD6ZZ0/JJDsdCYFKM3LBmNLVCG+
ScV4tdGmW4uQ9dfphqjv2n3mWLHNEv0KxNU0h4HZbPj0cz7jKs2bFDXEC3t2U6T4QU1I4lxK9GwV
pj1SrlPcv64f73uz0BWnWevIkx+ZHF7d3k2XLZ/U8DS4zHbXwjRgPkIyNOEMPyYdK4fFgYVXcCT4
5UBzy1DTFtG4L4Ft2F7r/vZWDAMo8RoQVQFaZSnvD32aCvUwd3kG7mohuAq16KZQQ41kU3ljlOQF
OSksKhW+sv4Qz7xYahsrKg9ihKPinPIFwGfve/sK/jL/t/WquJcLmuTLaYWk/tzLLP2ZGqnlRw6B
6m8f6/5h0S00YIO3mDxENMMRXEJaxGWoGubedqgNqAhDnMl+Pw63eJGsWbU7De2tFzmsXcg/lbbx
/mvMmkS0FR5zMWZVYA6N5PAHiKcB6YbddIBRaBifoHn2oi4yHWUXRmav/mKSXIqnjfAZoCLMOONo
F8X+dQI/oD7mLCuiI4q4aHacty5h5Sq64mMkQ6EfRFGsv1obLfvRRalY3/VGg/ySiHcjIKdRzQN/
lwxZTl1FBpZ/3Pb5LUxGjNLfaejHJ6C/MJ/AWLX5M0tX7APXw96YRVeiiLv9aV1Skt7L2HuIm2to
Az+HtVfTBSPNPB525NV0Rye5YchU4IGf1sXh446gxrQno3KAPxZcyhGLmHc9CIaRkkMciEUwGKjs
dy+oyC7dECN+Li3Y8pkaxAPiRGIAuDZHS5uz+OEqgqD0C4wFw2MbEnicMK82KAkQurhE69jQU6sD
d1O1eDR+QRsFdWEenc78XiuWWX+fmwYEMmJAlOnuR/gV+oNG7qc9JIGI+TmAtha/BwyO0VPUdDfW
cAIN9WpWs95FLOjHrhjX39jaIjARhADj9AJH0Axael/4FWE3+3xRyu/ZA24r/Feo5niQdiDCh3jd
hieps705+KGxL/B+FVcGgTyveU8or+Kx6bfn2DbT+45PpauCFm2tuQN/HAHnfXGA5jPdYaL63eGp
nM4rJmp10Flmfw95iN8CsiDu4Y8t/hVUzG8zfEYvusiL10ENY1TusSWfaQ/sC+ZW7n8w3UFdwFTX
Pgel0RmHUfxfo/pRgAMf9MeGctH8b4+pm5/MmGS0gqyIQRx0s/gTxg00pNd7d69Hm4UbiT4+7tCf
/8AuC9DWwAdTT5Jgwlhas11yQIqjMPAunPVqdwgWq0O2ET8GhqjSp6zP3cJBA2Ot8Iy+mHCgEGnX
CsKOmXCw7BCuCJAXJi6Uox2bkbqPOUfGjCjwvt2MuaKe1QKJQPezO7Vb28uTWEwIdRGv8iXfTPOC
IzW6Qydw/62wa3SJ5xUs6xwEaWD0haq38XW5aAJUVivien6dJ2eXq/CZ78/rLuffKKJCEKOewjsI
6/gwUz7F4Jm9Jz99hwOzxUb097zElh4brH/YSu4c4BowMdnPJOYjqShIxKKOiRb9vYAvHjrIIoAC
oLPEHxi3bmRw7GZ7aAou0gpPXA6rS7vqA5+AaeB7iOhj0nV2OQiAP1fBMDglR8tH31+HZe7uWzeq
cBSRIjUIwAUMf2v3rd41E2hWgSNJQLxP9+QMzmr60AAoYLeDH0jZwJ6yn6gf7b0ONwwIzhGmM5Vj
XEIyCJZSc5USCWBu0+QwN1n77Aq02VT4wVAKSAiszLEOArHfaBs4AVkrcz+lIwv1Fq+K11G6d6/Q
svsnpvOxfYSIbNzJdgZt4XBB9cPDmmk/nb0EEBQ7bUDsG2CZvJjbN5vhwWNNsT0OoWAtsuXW7Mw0
gf9b9C1/UXASXpupp2+wvLBwaF0ELYFoOET7wd1iIuG1kyV3Xt0Xww7fjHdC9Gewn4Jc0J4Qhko5
5O7hZMygw+89cChIqRHkMUI48TWDzc5ISH+R1QNo6CnDQzdGCPRFwcsoa27CGirIBAWthm5MHmbC
shKL7esZXynYrwAM3wdQCEskMkwSIALictg7G92E0ixgyMUIiS1kDtwO8frk4QvBvWWikdYCnUHy
ja1K/Rkz275gpRohMCOI78qsBX7fSfb9ZR0iW8+2D+8YFkZbNd0OSTSSvfwHdOzyywyHoa21Zf1p
LYbsb0fyXJ3dlqNUQIwNxo82cq5uhiZODgXqm3TJcGMC/7Omf6ADlLeaqEFcXBPjYCU5TqGrbALP
ryALE/iNBvkdpYVxUKQIThiwndFcNrLbH4Y2WxxiRtN2qUEj4tuBwa64zxPOT0OB6q6kRbxa2QYB
wxkSN/WjFBn0tazzKGqzGBxg6vqxNhl520Iqr107Fh8xBc8EgB2j0KdpbKjCZvmPTkpART1S6BjT
luaPfpDsa2hUxn7JvtkicRx6KouzEHyJXrxAaFw1SBPQvwHza3FMXIDNMR26zlcb7tzlBPIFI5fj
Wnc42XEM1jjCqL8X0QA7TdLl9jd1EqwgplpemclAy+t8nqq7ZSwyKLRjNv2CU5RfEsiDLe7HAV8/
m/AGOJhKeB3gs7gb+kTDUTMk3T3Id/2NBEV6aqIx+w/+4y4C86rb4bjRBDJWmqsmr1EiSPsT/Mby
0woYiypJtHy34BQQeBtDiC6dHsb4FUR0cqcT1AAgugzvSQlNHr/ECFPkjqxBuGAuRGBoxOSX8f0f
Djfd/9iSkaR13OR9uIfANNjTQm8e3nT07QmOad9dms265cFFreDnwlGsT8JFGP7yUUBmNuv8K5du
+9maFeszeNbR1hsXi/yHfmPEMUe2869uY1N2bNGUjSZNF4kXJTOznDHUOVYjosBzeJdR3wOmVvmp
1iDDPGzjQT0XSboWxxys5GGYqaNl5nFSNCCLvwp8RrJW2x4QZjDAK4WksOExX9zw6mGO/uQI1+1K
AYitqgY0lz16HfDRunUvxgpEE/+XL+DCwTMg9ho2Yv+zI2v/jQJyZmCbGjEUaNEs16Hpl/GoZ8TZ
XcFm3DxDXTLujzBYoN43S0x2FtiTfolDlMJumDKQy9qTgE+S+rslL8afliNjcCr5Rublu8WLsR2z
CcGz55s14g4pG0s1NfjBowz/CBRJMbg6W1NdhT7Iq+dN8Yqbk700U8bu9ESj/7iLokMcQ4UPYwdd
PL790BCbyVzFC0aOrlvZMSIK6Bm2pPaEFEJcm1HXnqB2ZIDma9vHh1ttAZz3JgnPTbGPX/MsQd9F
hY8XyC7x/As1ZiAg9LrOmIfUkB6WKEsO+b7/25NAoXKOWOu+3JgtVWMJOrpgPIYf39uAyxHyHXuE
/T5Fxmaks6OFIPC6RCv7hWcgfkqIaT8cgxkatgIHThKIFo4hnMLzT0eJ/WQz2cZaQeyvUbELJoa7
InneoKgeloLCfYNaWVj9U9eqCISgpLeIfusfdYOpEbRNtmOdhO0BPmr80yB3U/4ld7297hmOVhyn
+Ca3hC6f0RarE7jzFcol2+6TXei7Pklu48EQT7+ndW7/SmQ2/LIz+MaSphC6b5Ww1lfKRDQqWyiw
xxYGnPd10d4eGWF6O88uiv+Ls0KWKSxf1QyIWAPD7dsRVHc31oPpaVc66ROKzw2bA5VHIPEXW+NF
4srZGlt5NuwvGJDsnQMRfJegewb2DA0/HTRT2LxyRJeqGVz4Yoz7ITfa3cHJY/MqckZNB6xdAw6m
BTYlFgadc0z0XHawjaHbBEXvpdFOHPApdzD+2tniCZ2m+B/hOkHaJjLUwU7TRJ/prb76wDz2IMsQ
r8lnsrbp34BUjjfHVv+ftXv3eLNwhHLgiN4LoMxWSJGM/lZ03jFNbcXzpDJdNXTH0WVkcob9PalW
ZRvgCg/Ip/qNX5O+cB84mJFvZ6asOQmQEhcI+AE6L9xSGxzXHf0IHEaVuongOK1JtiEVIsdZ+9fB
MjaXbjbwaqHNGBz6GN9kAri29FDGaHr9iheESz9k8Ac/YiWlwTkfpfYv4j+68Qs2FGfLPW3Wvmrw
rz1sjWsOkeqjo5c5rU2eDg8e7TzFKbQpWIZucvFb0Q0gNRtsCWAnAaaYg6XDBG0GsKGpGom/fYVR
fS71JoEaNNf+Hl5oM6J8p7VLRQfRbZXEbQeZPevmNxC8/e+UwgwPWQvc/FwguddrAyoB59+jRFrf
ezTuOPpnsYEQ7KEZHbRS8zt899Nd26HluoAl4i2C6Q0PHtHD0cO7+BSNChINUgTPQTMHI3Kafpni
Rlc36QoX0ris9x1nOO62Vs7nPJe+qMS4ZnDTyCE545UN/E54S/+SEbNGaXHujIeWMxCScwJ3FcwZ
4ElpKreL2UJ+AXh1wyHFa+dKGSXLnzja4YFITUbKHGGe/wUjKKs2lD7cUYzXuH8WdSBTHh/Bta/n
ZPJA6lOCDNUKuQrssACDfyfZHP0tcGHxyote5tUImi9U2D2CUkeMBFpbpIGjJaPevfcq7pJDFJjq
Sp9G4i+kFPEv7hT50WKtZnjEVIJXKjcLToU2xUA6KBq+cJ/S08JN/In7Pe4vBr/ZO6yA/adpNvky
qVlHJ6fW9EvlmGNLB6sm/J9D/o3Ssl0f18T3X3PY1MFD6HqgE+naYxet4LnXHYFFtUhWfukCzp2y
wLFU7VuYztYz8mQm7m2VDas5O1jTFFZdJ0FqlQNDX9woluu0qvyOwMPy3ibYa/Nm6CxWJde2hdat
yOfiYPHQPLCDC4O/42Sb3uGbUf+1MlmeldOgG7EwdYZfI3nDNkf/A4ZNP2HbSiIrxvq5uG8oz5vT
BOXalPE6ENimcoLPtIU5dMC4I5uxgk3YMbzvM2SbeMS4XIcupnUr26JGsDV4g2aZ8OwFHKNz7vsH
SHvRV2eDY1XezuwBB3tem4SbixuinVZhneW/ibXizzzk6sBSwHHMY2CMA24KUAyZOxdwLx5B1EZX
0FLwukAfjxjiEEbzn90FeMFBkLg47EXhYEbeGjDfEyvS/MIYrKNlANP5Bpg9O5hCCpgr9qbPc3QZ
AS1BPvO+Rlj+/mcVMHhAV4fRXKs5/bnQFNMwPrjwoEibPZFmhAkOYghoFg70IMvEZ1N/igx8hndz
BokUJnmohSxaoZH0yTwjWoEn6YsZBsNr1ermgcw8xGcVGzcANXR2XI8zNhck1iuTkFzNMu0vO+fs
hYMHOTqYANrDNho4UDfAtLUCad2DPeWc3GPAEEjLNzNP3/bFdPSnA6BE4ZzMoL5ETd/0x6Jg8xsw
63qfIxAVp1cAa8UxXqljl/EITMmIzzfel/CegJGG8YZPqE1TTUS/YuyJwMKK9TMzLTPHp97hwURX
aC+hvVAl3nFPFR9dt7UoeGfzFGVtlcj+ZjzCucvnB/ipwD3Cw+4Rea1dnh8yJ7r8Dbbl1j3vAbL5
ikSkFU6YzgQN9JdJbDpVZjD42rIlLM+sbYbXFrTjSzaQqUZr/fRDGcIqdNWJ6Yy5f3mgJE++iNQL
vfufozNbkhPXougXEcEoxGvOWUPWXHbVC2G3bRCTEJOAr7+L+9TR0ba7nAnSOfusvU8Uh0P+MYfC
/UAej8WxXg099egkkX+dWUQ5o5PEUs/UAFmae3ehGgZx5ViesCfa1k6Li6vG8+Z1Vy46fsWiUAVP
0crlUx87W84HD7Kq2pncjC8iA7Ylo6V4mru5ffSY7D/rFCiayy2X+ogEFnQv8AsxsZs1RFTy4K3W
SY8zkcBe8USZSwVVrJZGOUkRNvcNcluy03z+1b6HzfIO6Vj547kuw1UdVEt0/NmZaAQvI5MJn7lq
AV1hNMaOvUNFV+zXbK2HE5CZPrg4eJKj8Avj8sZ77lWFonnhx0dhHlbw7V3euPwAqV+kfDOh/Bmt
eMmwhlaM/6cuziVnspt+J9qhxazn9dazlerOGRL7u+gUhE8XpQv5QLAYikAMfgmgsR+rF9kG3Obu
3I5PgYmXESGEQLVzm1S8E14cYLsGLxB/s9xlQhHpvLsXk/w/SzJMyT5qRv5wGIkpOXQBYQC7zuVJ
PibF4hiQENKIGc35DfAhzXa7C9iyDKMHWvGxlHmFEk19qRn+8undC6+J/yNEpbpQpJonz5kcpkfb
W9xQ7LqX0HFnbgsRjMe+xaNxKrMA52rMVZje5blrTwALTNcc6b/0loBcxVDxpJaSR8Xz2vUGTtbd
c8Jm16ZkanJgp+qA/N8Bx2IdcqrTNI/rGcnIPy3I5TfW7PTnYOTIqWKozSeTB5ZNCv7E2PmNFebl
ctcThv6Oq5vAl3UtovyS8/W8RzqWt95ETNVqUJ6HOUr0e2yL/ja2YwE8l4Z8G0HDx+BUzIx3jDyH
QwrGRf3HvVZwms3VRbhSTPuA6vpBMRn8oZGDniVMLIwmBeG1d2ZGbpmHnqutyX/ExuMlI2D+Kyi8
7DMZoG2of/my8yrKv2ae+Ackhfl74gnwDv40DeCijL+wo/CkZ8gVyv8to3y587sEzQ+8DmrXjJrZ
AHKd99mnEh9+GWqSdUd5b6tUvamKTylZDTOd0ccDemSezqC2Hfsl3zO/j/7lva7hVqcieWizzDlv
acM/oDMozSZffi0uHdcu1y1THZ4H77dDIO3MiTwN3/3AqkibB+IpHlV90dmcPiEzJw8wYtFzPSY1
JUtomfctbuec2D2u3oZO1k+d06bnUnXlv6HekJIGze4YF4jurDi2DbwAJjcfsy4SUBTN/0m/41kq
mxwQxg7EujIjIX+SKc0pQ/Msv8LQH/rX3h2QjnALVRdPECGpBBjurs9lMLIGuI6gDsoqkyxZpwRn
gyMSg9AdxhRcB7zn5fpcg9/eqi03m5aVV1sHfkR2RhJVf3PFjFR0XXWNpducpVCwQ+x5+jYuWNyl
JbH1yx+qbXQTbMWXZY5PU5CT5gofmd27Wd//cpTUeLqg25+iah7PTom54eBNS1n8CkUxXMssRR+x
nPk7LiNgwD27ziJOEGSuz6me8XzLUvi7QHn5dOpw6CZ3qAWr9+pJwpU5aVrqS8QkekZfr4E512FV
TLusqnP247qjlzD6MkH1VRSBZZItRAxuIpZEkyqtHCwVC6n+e2JEy18wqGnMrsWq6g8CV+wPh4Fo
fNsEGQ7nxMj4QDfPepR4mGb5Tsu6/POmuWfaxy2Y/DPW6eaLyAUyOls88l3hdBiL11Kp+JIQEY91
MJF5devriMI/xBHc7NZuQ0CzeJTT1Qt14V4GptN3xJfnWChNNDEF71YOZ0/KP4WgNdspZgLRrjRF
ll5GWmO08VSAb0eFCzbUyKV9BF8P/zhllqjbGtdpcvTGKOCSSuBtd7DehkbI9EyZVeRGNa4XYX/H
loHFoe4r9gYKqIjuNG1FAeyl5TMmdQERa6LEC3a4FrxDvNYSb/Q02b/cjNP0wATA+4yXiA6qgARx
aCHT4jB7ffI+y8alI6VBwWawhJ+iSSomV7Ys23PTkHZh+tBiwl9KOotwatMj+e0zs9RyDmtEjsQF
Rg2kk77VOSE+djXY0RSt536jtKf9Euf9O+VhPp+hXoNztrQ41RYkiidOH1XhJojT8qQ07nOQuBlZ
LQOSzxnOFAWZwH3RdfdFofN6H2cjpiXJRo57BsdMdBoI6HjnWiku02o2sdPb2hYD0bDXrg3MPliN
+OuwVko+5UuyVgczx8PTAnx8E63xl7PpETQnA6nP2Tin9dFvcdFhze1g0zMSZqGc+KMfkQbpDVc/
p+clrg9nfqh8ytmpEzzvBpemoiryjshuobsH+Gj+2hbluaWO/54gQi82CYd/Uk4txwvw7i+DJUq8
+Lqt/9bpuHxhAajbc7gEejk0pmrHW5c1uJfyKj4kftw/2sFiisxTem9nKcI422dF5XLABLwKJw66
GaUJUfNKiarD39ipkz+4TpjxcUknfNBl195GWRd7gopZ+jFz3XDcIkuE+54w7OgnlE4UiIMmm15X
yB1D3uKaXAxJkU1QzeZr0Hk/4BsJvPCcYUNSn1gWGLOrO82Z0niPQGVVlz1AWyAF8h2Mc3SfImnX
e9mugAmwJ+lFE5/5GidGmI1i6WqXb1Jj+z7H6Rj8m/yp/DDGR63D9a3v09W4VEZpNsXcffngXL3c
jyWWuaH8JuyOqdWYlMWJJWLR2FBWl0zml0KkP+am7mV08Cvpn5I6XB5FN1XuJ8CvCP+kTehjkQYg
tfO7U5Q2+kvGy8QFREc4jZxcsRPElJ6KJh7fMFpUEpbCnEZaAvcOjlCpE5pixgxwdjeGZ231Pzra
2D41Q+KZg87T/s6NfO7VVPrBa8UySrvD8GF4TMg1PBcVqqrEaP+Tpx8F3Lf+8oXldXulPck92bPq
8M9GRL/WRGfmO8WgGqa4DgHFvZlxpJd1CTmnSTOyHlL2VnuXjsUK8cFzoHH32M1gznDKZpBBA/a7
I5fc1Ph744ZFdPQYQFYvzUZzl3ungPq9Xwit/QUHXulDCSstbzgxZXXQ+B9z3DTlmL+ykNk1nLkp
MnAuQ8i6pgJiO+KzaUIs9zigdwnsygNXRvuYTItfn7TCnbgjDYMviBVd2aclagU3kuKbbtHKH6yl
FGIGi33oUheOp17VlMjiHYu+Z24lui+IC/9yi4NufgiFg6gSZHmpkU4olvcgLtMtlWMv/rPsHbuz
UwMBYpSsE2bbhUBaAAa44/+/0oiQmkyjPHv6LsaXuRziuuz/RrOW8tRGXW/OOfcsw0Q4k/5eF7xs
DKToq0lJsB6NoymGkqxF3J7vg9P68hIMEfzTbq3J3dguUevN2dEJhr79Tb2JmLqrwddof4UOkBu1
h7P/rcBQ1D+gF6H5LrEUxYOBq5lwmQT99AY9u4rDFNPbHSqQjW7P/TRPz9naJvQJTALbzxHs4tXz
dCWOY1+o+TxGLTkWoZ/qY5UOrc/aLYZC3b3nxhA2jN4Uvb4HJ3o0mD0Z+rZ98GyGeLlCbLNRtzNK
3fm6gqMg/MCcXbl6HxzEXf3lGgdkshJIXdc4hHO6kvdQF1Q98RLfL/TqLe9vmXXfCSDOZeCCTS/N
GOeYd4fB0TdOhh6Ernd9U7wsTkgjZYLpGgs96Ie8wUz1F4EuFN866nSObFHp3w3jdHFY+34sXhr8
mYx6tFizcxVpV9/y2p0Q+4h6E/MXb/UYh3vCerFqDJLci7856U32d6UGKNmd3xjV/MwbFPZnNMzF
PeU+cd6wylHrUKmFnTwzy4oZm4Sx7XFeud4kq1cPI/vqHSKBJfpaJwwyXopSef3v2YZMPEKu8+bO
ZxgV/6IbmsMBDVYDK3F5lGMWnXOsYyEbFLFOuUy9UkLElr0yqB83FoCwmKPWNsi+iUbwun8hUk+U
MsniWN26lyIOLi7+lPa35C3p7wtd1yFzIYYyX+RS+ajzvuzJ42nKMq7rXRVaS/BK1ozVcytw215R
FqP6NixzJD02BcDiKoCZL52DQJOYHq3llUwDRuVMyZJ/FVY8Fs9AVsUwemawwXfLbG7rIac1DIlC
NyY5zZkR6d0UesNy7zAoyR+cYejzvyt8gL/wbVPCf2WYp9nlOALP1R8DwWPFZ9wFvvxR9H0fpDuV
cjx++lkjCMwvS38dGHX2oo3t1WYchP2lCNTYFWh7rHtxjsaKyktfVV5YNpYlXtW0j4O1+Dy2Z2dg
Azchunlc7MBgbH6USVJkl8UQfiUPc4tfeSfprqC2O23CU+nV67pn32vYct/VkXRdPPzzknx2k59/
LWsWF/fJQBm/myJq5vZcTYYnfEL06a9F088OYbrNnH5sbBb5GIo1Mq9h4TFfOKRd2KA+uG44xHd+
PGLn3nVgAMNHB6I0XJjIo5qnVjvhD9eOIBjZ4sHHd4Of1MeZEeXwBnEdNy+t6YbgHmIsojVN66U8
5Y4v1QufyfqMhS1UR2Ji6BsKZnmv0cI+sr2qSyyWRsjgtXS6npLYqxjTMftPskuLpGtPaRSXKM3R
nFzq2RmAUjoL5VwG7VD/iC0/OMVg43rJlalGlp97ScILLDzC2E1UqFK3LiDF6dHvy6W6uPBH65NV
5AJ1By+KdXZUVTDbixIq5a8+zewrfIZ6K1oec2+bXk/Luqa7EEWVf4FS7kMOa6eLlvLcxCH+eeIL
agZEaCuMIzmvI0+dxRD1veQSFDTERxbRuh3/GLQgSAgYwm+Hix3bpGTjXGsFkFPddfF+6oVaH6Ym
nVcHTdlllpqKTZtiNA18Gi8BOlvTzes5K2X2t13xjeIgntL4sWtr5kSNgsPjqTIQTyzlo2zGwP+G
Y6SLd76jAfWZys3PtgnhWnTvrI+xgUff9XFsNfEhs/vkMu5cjwmGE+qlLnhqujJYrm4d4ymfR18x
2womJouek7i/fKJWoAlU0EiWeft+cVS1wbUpBDKzjobso+ClI2pSdK8OqWW/PGotTp3CBaKNx9Ic
m27ielwqLtp91y+M2Aoz5OdA+6F3JEsA9Y6wA1Xe0pEg8JOnQ9o4b8izUxhXxRsjHrjoKGE/Dla2
qfpRLM0I+mKRTXb52NEZ9WZL5+Iu9P+jKx8f+jQmBmGZPcTcuGqTz6yBFt0n+Qw5uq4za3vGPGtf
DcsAm30yb4qbqC2imBFd7XG5pvmRyBr/B6mjEFc46bH/FRPz98BbonVflZ3zyzhk7xxtqJ1fcl5H
decxUVkJMldYN7Cdkcs+Oe4VrI00h2Vrmm3CCjiIQIYgYaI2yICJSborCAj9ID4Kfy+hKN50yZzW
vVRoT2/buXi/9C03YOaCa5KT1emrqDI6RCoGLGpJFIXeLmWy/8EsvL5pKIXyWI627VDQ2+q6xp3P
7ybw8gCbFd1i5SJQAddy9DV5tKumMbuqQa+3uYRo3FmAHlLrpzrNcFbObq9/CZLA3JY3wx3mxz4a
4pG5HTlLR4ZseX+2BbdgdbZ4gpMW97qHclUSZ9Il1yhapWqpLxuVvriLb9SwHxeQ9tNKK1LNzFmH
ZTgja5TuSXZRb79SI7LgrmcAO53yZLYJhc84qbshqfG/lejRjCTr5m+UDwEYAaayhzSf469k1c5v
ijI+k4k7pDosbA/OmaVvFbOyPkVTms40HstKthwPWO9051CAgt9VgSPVRzubhDmabDBqGWfM7RUz
MM9Erhd5zS1FLUgbPMQudIv+J3oiRXW4UuVeVOwRHtdyx3gHehFuFUtahb6tWmd+/QqUgi9tco2b
sWZ2dT1ZX8q8mf27COKPlKsSiij/yU6xMX9MxTaFPZa9ThgySQ+ZGbMIlHRe0tOFuJ1ojJEi7CUI
cPIGL6hI4/q5xiz5gZ6J0kYcML/UywU8qytPUWykh9o8ajy0sVVe9zqVeDKqxadCs4wxbi2oUHmY
dBarE+c/XJlZXLAISFi6tchmzPNA96iW8AvY+QeQU4RzOQQe28Ut2Xc7la1ivFdQm59A43l/0+Ns
51NSydq+WVrfh6bI1n4fk2jEXSt6Bg6lPxly22YfM12dunI4x2Jw+h9ZaPgIYGjDAMA4CKL+Lg9G
DBLTUK+Uz7zFIECl087fdgYSuU8NwT3HnOexeZcVNdpRweVgaAid8CcuDj64eG0qmDnhQfDVyeDq
r2EuxENPvtR0bhzbq/Mwosc/cfT07rxfycjDOAu+UEMUk9B98giWg4Ynr+rPMqSkuPGrbXhwRrI4
HnhwdMvYNdf+OSRwb/jqQTP+ORJllmn/gkc+pfz+WruJkAyCGhvvosxSrh9uoZd1Pw2OiLDD5E6a
cD+F+nu2WTvdYcNZ3LsV0vIzHDrF8sMEEeJSYRaWZ7k63VeQjeNP1E56jq5mTTz21KKtTquvp/lM
Cl6LU2dK3rrGY5w3oqEVJ+MxoT3ggjE/GLCG/1YJRLrvxbRiRDTT5uL0GX0sqVi+amtJfEHpg2/L
N+ktLsNGHvw1Cxu8qEqqX+h4/ouY83h42DQo8gBn3cGSkxW8XjFnBmc8vc5fbHbe1RBZah8Jj8Ds
3Wvg0N5fkRrhhNAzixKkugjYaHsKmcrf9UUGXR1VmW1u6aB1Q91U4exK4ibmUh1nKiYoaerTsetR
StBwBVlXdNNbTA+H4CM6K75JlEe+nAQ/ub3ybvvRV6rhJXZxGgCooS5xpZGPl/zs6YhwZqAuZrt1
aKhszVzzH7lvi22Pq25vOJH1p+dEy1vjCO+7cCL/vzhCa/vrCJVM14L+Hd8fdvHS/k5tRTmih7JY
z1vwijrgJ2TPOymEtG5LB6VzKQknY9QIinuec3Q9NDaS21anflJOjIF0dmUZnH0SxuBZ2DEEahq5
YYpiPHDvhaQsXcc6zFyCIX3xA/d17B0YLIpvj8S/5JQzKvC3YDkOwoKa/x1tcrpExar+LiRfvcTE
Dj2SNbr8cwrqoh3Jh+SkTJsBbpdnISkE/lCmZIUR+fIo12h99Yxx/ga5M6/7WUfJSwbV+MFubY58
5uPZscuE/1/OdHnd8VNv01HSHx5WxtZ0INyClL2quLR+3hN9YLKjWwZcjO2a9S+JnwZPHV4UAscI
scEKXTHlVe3g1wcxiuR502gBV/zQRdIamJMnM2xkkCHfOA3EILFQWfUpeL+HK/IXI+CB7B+4ikLe
tBB0t2UfyWtJYORDWTTu64itajmabN1KGVy7at/UKRkO3uo8EoBif9qejQlQI0vnglnmYuZpqvKP
ICD6DOOLQoOrchdDe5NFH2FL2gPZmJn7MzB69Ek41Mu4IwQYmreBcDkYMxq1GzzGh23Xpk+K33FM
5wZ6mj/X5+GLkgTpmWv2O+z68jMHGmVYv0YzRUknXeJt5o48yItWRRweqAp1d5+OGT+eINVHnkQ9
WnaAuwFCYQOX/aYThvIoseUrnybmljZxgg9ChKZDFtZgGH0uSv+P1ttQfq1q70REYgHIE2++xoDQ
gVfyGuhBdkxxAufeelVyclHlSZdZ+XQ+2fDYs3oha2sJOxtVN7AfjPzkZ/nDE42VKs/DwpZlFHa6
kBumkDniONbtqzsQCbXvyXR9sMWSEO0Xs92EDMPAdTmT4QDQ6bdzv/K7uj2F1nTNczGQfHrXFEM2
oopwpQDySGp3N1hUdZgU9NUdsAuqqFhjZ+9Jmss0iaP1hMNcvsNguQHQjbbZpV8Bg3ZlTcYEdSx4
3N4Ebn+roSxJU0NHCfb8rKn9g/gaz+fGsC0opjN3Um862ylkIr7LRN3+nwdk+iZ3IWNc75czUlKw
4jW2w2Vh/IufZfJrcQJYjt5gt6P8ZFUq+hNyTmboJHuoy88O/9A8nWtpOlo14Qf/RnYyvERCsEga
sE3md5OV2fDqFFlxFTZixMag2v72eWWTnYHwfVmlXzx2ZB3/4T83y6HzNp7NAB7wMEw4AncYh8vq
GZpQpe/Mx7D58kc61YslBSQ+w6fa+EiPU0AmFoFoML9UEARp1ffndCCx6ED6jfPbxnQGe6+R9jtK
0RFWZllLkz25eY0re8Li8N2ENBt8YQrTuB3mGLe/hKngdAGfg9Gn9hUldDj64wCcSRaIzg6TZLc4
SGYDnRT2edRcRwIUAN9gJqLDOKRe/CGbiOEQZMuHICL4lGH0zI6YtbF26xTLwpkcR5wBVcqdS92V
PMf4J1L63Zo5buNZ/1JNfTOek5Lwpq0q4VsqUXdvfmlgIxbBmlLqzDS+q8Eig6uQGf10o3ul7+ox
xpuZpSlXyq5UviAHaKyIdt3zpS1fxOolF3JcFsLieGVxrQ8uwVUaXwFuD13ljx3qDEJsL4X3oFaD
sOoO0CPMpjC5AW9GjA9M3KIxOSQCLLt4qZHVU1Cy9xm54SxZYu6C8eL9O6YiG95jQoX2fZea9hNq
n68wqZPoM/f74ne9MrCzWlbyXBb4aXaRCOs3M6rqXYe9Hf/L6iUwv6C86MI6zHf9jutp8+qk/Tyc
V8zd+kkifeqHuqjGh4553RH3VB2frYk3fmHwW/+VJB7xgshdMTKqC6zwkApTdBz5JXpfTmP6w7LZ
92rWDUUwRBadmFkF8lJmNmLS6ZOV+tYGaSZPOLhNcQ51DTrFXslV7dg73z/3sHLcAnw4FA48Yedo
thjkm5aRPENvn5HNmLvdL7NaTCDQU8AAZPQEe6hL9I6xK5b/5hVj+9WARzMMWydxRu9tn2WvbPOw
aezzXioc2nvsxZF8KuTIuqMYDWQ4pVPrfQpvKc6FH2jvAV5IIvvXNeXx7Kq+PAGvsHrEi1CQ/wN9
oCTGuSKe6YerzX1Blu6dbKVFrm4crMnPubuMZxG4iAo6qEt1ROJqnPsZZPzeQ29+Xvomav70trHJ
QbhR1nw5ucWHIscyupZkeDbnZhqa5hxhiVQP5LYxoSFXSH8bUjKvkErgKwwsy2DfOtozp6X3wIMk
vGJJECe2s+Pqj+1j1m/sY6560z2z3JvpPA6/BP+flvl7FiHh41uAHjsu8IHhlRM+/CeNL2BgsYPs
GMDNLjg8nRMMP/sOQTLm8oxaTGTFLiOf+BMwtJjOCXaezUcaN/2ljrLWkP0XiE788Sm4SP6sO+8d
D0H4DiJB5UUblwW3yCGBa89EBLNu0mLVu5/6sZ9OhVrB3XTcu8W1VaHD6C4oMAZkPO0TdpoldPBl
ZbRMc+971U3YVKynqi0KQQz1Vpt1ni4uKsqrP4i+KE4jUfEAR6wRhssMEv9HsyaQjhOV/ZMto20S
O4buh+8O+DjSKVXwF0WaPYYJEsvvkfCq5MyEnFJ1LGEN7jR5BPeEyDCxikXTjRcdrJJsw8gtsHUt
MyX8yazsgSAr0ycQIWwTBt9dQc1DQGvHCiWYgj5vTmB3ptqT5EAgxuzmw68WM718Ir5MDE9wcwTT
hpgcToJcc/RkMzdHi9MUD6Kp4vtElIqLhIRMjE8lnc22QMV/Wco49e4zWyKYk5S4WWVoBgVmtEFs
fHRNBo9YcgVGPMQ4ontt/5JvHb4TxYvzosxCfNs5R/RPFYUc31Xbrs2hHFOuPGx0oLKgitl0WAoM
Kxrpft3ZyVTDtVAkAO7LokV7Sf1IMR5pXdmdHCY0fNH1XF2zYAWIqwWgWz+UcXxc0oaQz3QwzFXS
gBuFwKmaEsvXWfkdY7UsdhmQ/LOL5AkNir1rTxAAXhDTU4ATW+yNZ2Kp/WdSWN16z63BQYzBZQNl
U4gEPp4ear1J5umlxV0BBTES7bATcvu7KhospssL2Vg72nmHkFsE1Ff0GUoIa6LqyE0PQOOzWeKH
hz3E2ZVtKv9sV6S7C8NJPJOeIx6wAGP/ihtia6AUNywUThQCuziTIQvcTP0UBsdeuDQFwm1AEriI
Kn1y52HKj66bZjUEVpV3pzoz2ZNFN3jJ2tS+q3ilOA2nsb1Zv5OPyuN0gA7MCEwI/C0QAxWVrQow
3+rmTwTqnQi39H/JbBKELBone6tbIBOKa58/aIFIEo/Rymh3YfJ6hO1NqwvnZ9nehL/Kj6ysg6+w
gyQjTHDZNDQavYspGADt3WqOcYh0GR+ItbhmSGqfhlvqOQVClW5wiYyw0MfUY2AESGQTXM4hLgXq
vwDbGafQI19a9aV6H54G/56UvOaT/8iRgb2s9QuomkjzLZD6jucKU9ZmtMqb9IjNdxvktFswjCXu
ckatnPMfyxRHGFZ7Doi9mlsIYypnKiXGsz0D2UYV+xLX1FUHFedglI3QDTUWsb+C6KHkOBYBR/QY
rcmb0kP+WhOo9yOpVRbsVBdvWMAaq5/juoU5+EPHr5WdbH67EykK/N7kU5YxbgO3Ew+SKdF3uoZJ
cNgEoW6vYyJ1d5FhCmtggd6o8kV7VI3Hl0Erm7+kY54AgrW99t+WNnXUhbwbwLVRbORPJpzwolxF
sgBT+uoPCRArkTGMhr7dPgH76Gup3jS29++aTSrmIoGxEaURkfpDGRWgClqgVe1EPAJeZjVzfeX5
/J1UL7uMIV0Eo+zUgG74unjL+2WsMA6pAAgjS7eHXkZcD+W6cMrVpJdzQZsoqs9i6fNX3W1p1AQ4
cCQS1IQ2DRw8zoIZhKREKrB1Eb4Ghbi5AtNO9/MxRPcOjiJjYHrYFrt9UVxwtjPMwAasOZZfrA8t
CvDIT2MyoKGaO0fvEel5Tgyo0LeTLLQTyrFgaPhNFMDfov/Luq7JCMEK/QtBwwiBKRNldkBEQ9ke
l1Yv/5k+ARFUZGcCrbssl2Y5ALPuITHdveok/aGsnOGL4Fke8DJyCIyL8g1PB+nGR0bzg1sCZPGP
vwrWKhDu2/4YezQvfk7EyQNzFQYiZujcj7QMi98+bmu9s54qPFYPWXGXYZldz5KnDUOs0wZfwVxC
JLk0IgYZVTnNmd3wEI2wxOSbsPRsyu+snvt4NxZDmJ/yHv7t2HtNUu6Y9U7VI/Q7kGS3wnddfDKM
7V1jesLbs762WIdX4S7X0Hex9UDTIJHwlws74FAim/pBMPNM1cTfxR00x+OQTAjomKfMlexNEEI9
iPXeZFQ5J5oum360w0JolVw3JdCL3A51s58ie50t5wMNJz8jRbS8ygJM4GA0HQzCh9MS3pFte2ti
VvJc3VxS8g0EV5LJA5oJXSjZlvCg4zFYTlNLpbRQMxb3QBzdwutZKH3RtAYR6Aj4Tfngz6psPhXf
gnoKmcR1L60okS5JWJX+Psso1+hUolaYexEl8TQiZ5LSeQ1Dsl/vOGea/JnXYO443akN9+QidclT
WFSQDaCevXtha2+ruj2xfoKQn9TybdIUWsIlGHf/ZYGbYG0YLjmFftyO/A8IN8lze5GD14zuYXTr
YR0uIRGjMWdNviWRpGk80Qp2rJK4afanLGiPiS0PMmCqPx5rQKLOPLA6qkxf7cLD+jR6PdnHKk+Q
gaFAufyvQ8FY5ZaR8i7uLbK0cyRUifaGWqTszqNHdp4mvNjaJrsrQ17BEFUEFvrkeqPBFIsZkdH7
HcUSDNTeF/h/sSIVTGO7S2ahy3/W8HkZVpPO9S/E9ZiuPriJt+o/7uqiH/gck+VP4zfMoI9AcZK/
e5BVnX+L6gGXqVghs/Z1VI/k/KuZCJ0T7ZPvwCyOBr/gyCeH6TMBtYLnIUOJZzUEWKZ4mCa+flKP
EtoPWI+JZn+kfsCFknm1++D3vmJ+0M1NHrOPoJjT36Xc/nnwg1I2uDdmLKjwPmVbR9+uQ+YMeyDY
1nOYhGIMoMqJ55jcKT94NO1E+G9Wjo638wvUZyhIQVblfTqXkXyIodJJn9dDSCiJFWHsnYuhKqJv
srmSDciEdcNAHCxgbJgZ2+baNXwBG+Ch/ZQvCVvSdVJRS75+vXXmsh3pcZfSbQj+8+JcTJ8EzU71
s2W6Xf7L0FkQVZa5XJ9CQ/TwZWl94GsGd758xFDPOeI2hGi9ZANZcc8EWdVgrm7XhI89CefOdQI+
IK24CevwTYTGW54zP0Ruc0nCKQGqzdDuQvg0c0nJg0JSxko+n7KpCPJ3XWei+ZZuu4T5sTQeRSp5
hNAicE/Jg59rMgkml/CpmKag2/OwLu11jiuGk4sTT/nBeqwcJOchbP+MvKZ76Bc7/eTuJCwpyeVQ
E94w06nuSDfEtKTIgU6vY4Mih4Yug+UPOLmbjwckIOOSYrVB3cOqRX3u8OBmjLUb+zoGEP17Fbjl
ByI+BQaLvTCQpMKHVCZyoUKUHoQ8MBty9B98wtH0jpIRIJmAPzFnKtNoYT1vxJfu/h5ELcZf/RRo
4pBZ+jnUZ3/11oGYLT+QT4zTPMpKn/0Zn3XRtOUP5BEH733BjhjnKCA68C6MMhP6zp+jYcURjaKC
GD5iBr9rUZ3Lk40x6eQkrNlDWBDQ97Oa5ZBeJiImaUNrSS9LiFhnzMnEGcH0GHcz+vD/cXRey3Hj
UBD9IlaBIAmCr5Ol0Sjblv3CsmwtcwTB9PV76Nctr4NmSFzc7j6NZRyVj/VxykyxMCSSoWJgqYvG
XjW3+iXmATegeJjKoppCXQ3Ix0AwnDAgjIdusZ48x/PI9mnJZDL9WAjvggVMsi75Q+YrT+5JjBK1
2vpCsEE3KbMI1HgiKwAbkhty0eZA5LI8HBoIKBUnKeVR4450lzffwXQMnO+yznC5Z9zjvWGvkxhp
Ax0PxSK1grMKY2bPMILtAuyn1H0E5ix0lxdDKhzF0Gk4nCRVcM2XyB0b3PNS654oEqEhI9uoHX2x
DfBgYwnTVW4tfBRpURTJK6yAtv7K6hLH4oKSKV647WK39Olbyk+YDkb/fkHCr8mFbWo2OwCuEbwU
9RmI2FAk3MsWHfDWbtRdxfNLeNr33M+sEkI8JqN1dmEWVcPHAkGBpisyD7nHVxI2+he+OxPfM1Mt
zaNsJqw+p6XHecIXt+En+gojTAZP3FPSUwO2cbywNOAT3+MDxjZg3aTRL4aftg53HkPpgHTr4W7w
5zWZ4RKOGVuSLuJOu6P4IwyvbRHN9tCWQi31kT30sBwqkqHeHRuXuX3ObLVW5oFmBWVfsqkao3KP
yg1ZYze3CfKJCOwML3YlNZG+WTZB7d/KxLjiwEuIuH+m0mFj+OG5hHjqaKQvIkAcuzDcWFMkGfhJ
qD8Zur7UrukfV3/lXSJBai4Xm7ekt4UKhmcfaKG4Gi7/Pclu3Xe3hsT9px3gwtwlXFX6T7P2nv7R
SLo3DxpErrkuIx7OF9c6ugap4a/vRNM99zjpbnHvqxSYwId023h+Si1IklNP8EAYDE6Sl+nSLEN/
sUCDXLAbAzmOOLamuOmF2eFKIykhmM6aNvs1Oa1T/FB6cZz/pmxlGka45FUgIRQFO9Xnvh7wbSIA
H9cAW/zWYbJlWXJTfIFmAqKQr+IoO/pC3zq5jusjsOuswjtR68jDY0Q2rLyAkuJ3g7ZkfnXgvxF8
ypx9qwm5bnL/EKVvjmzJqSLZpay/b36ydPY0DUHwxlQN+U1I/oZ7zaMh92plE7OXCVb1wwQKJ3tR
NSu1DwbFcgNreW13Eix4PECdKfcnwCntcgbshEeOC7aPF3/k/jzvotzDPVUUfcSdR5jOYQEyN8Sq
ofd5AQ9/vrxVIq+cJ98ZG/3guyzGeP3TZpDvGOdq+w1vV8FyeoPEYmHA6kHUaAlfsjwOpyvRBXkj
wQUMBPKKJK3CHon3VEIDGV40JRLrv2OlCYfz4mpwuf6yEq0RY9ZFT9QAkTZioxJO7zl6mdoeIU/t
IP/HmwAQLZ9+lIzceZuQV3MBI7Y/TqOESuIjQEVcCljunnqyxytZ9O1k2Hz6zglMXhxgCMj6cnlT
/G8ErHhzrPeOtEQRDI3ezu/EkQWS8IRWfFmxcbJTIb5vD3GzZPqnSlDqTi7Il+A0x6htB62iftOR
oja7GsAn4Wfj0xKF4sXWb7kn/edj3pvgmjtH4sPuwWmDoTu1htgzdB5g5XdVF7M986E12d2E4e5H
F3XNn7Dvo+yoMDfXnN1e1v6OJ2peFlyH+O/5GhGcnH2Wk9lUYsQZIEUduGJVEgwiEOEza5i5PVMD
wBuN5jPHe+D7yks4qTvl39TYoqrFJNvFfRMi1tnZiYdTN7p6JjGbZM6j1BW2JChN0XAmwgRx2jdh
Z150hoXpau3gpgwMkfvJraBwv7RbNO6PiTxsIYGqgvqsFixAx6oqWCQJ+qK6h2yaAKHFHtPMTVU5
OzMO91mQ4/Hg58HAdvFuNkseHjrldcM9DuTmD31f2NAkr8gFk5rkZdOuRUpqSIogAEsGyXw3j2vm
PwYA69Y78gE6uyG8FN1B43fA86tWQggEy0V2ccGKlWcuHCQ1uSHPrvMD2WIofwnglOpuQipCjhLs
U7+1jotFPJlNPz/BHwjeTFtP6shiba7eYyjBaAZVyxFixpG5UflJhJWibAxJm5pl4He9pjIg4hMm
dXPHIqlc7hVD73THezbvnrl3cGFPBlx+MWmu8E2UHVdwbFkQKWJ2owca+5BidJEs3m8bDFV90fWc
c4kNN4zvIph3NJdpgbCoJy6mJiKadUBBL+UFonOR3sjEx+bFkqzs6iPLN07RpWzRKuyKTMln6eAQ
qDCxqgtqbWl/Kgcp7a9cNN9zxMSGFp4aMyAU/Wyy9YmTnZgPcYQm4k8jKHS2Ff/lS8FvCS+L1Tyo
sYrACSNhc5PjdCUe5Vd0+Fyk9iAxdF24+n8G6xIMSNoe8FezRAO1bN3KVyakYP2GS2oRLwNI8194
HY05mn5hApFxhUFot3h2cg8l/imNZWad8cQ2a/7UuCM3tMWbiPZaxLmKp0G7nxiLN+NeA8eSgbpS
brs3jhc/IRUKlFZowP1ZL5M3PyIiKHGx+GXsoZjJRt78uhPlGTu7eEI3SoJrmreMuhkXyr/TvJle
eVt79qNYTa6fYMKyZmebQ3Re4LGqmewNh05lbZ59ZnFnHybVEEHpc7OG18LdnHjgVxgBla4A7BVu
szXCNAP7cNwsWQxKbYvaaW9iXZKFCRfF5t/12k8RzPeT4/vvVil+CaRS8y2hJct56wLJqUeMXLEU
xqXWPszuMLf32dgXBUsxQEsOem+5nT/ZzE4c6EvpgQZjY2eMOArsLrzNcx3pPbNvPGDSnMxvD3tM
yEUs55AtvVJ+RBz+JLXppvrBcA/Ox8YjlESdtKScQjFFgJIGokY2p11jx7uM8mMPG/zwzMRDVop5
ylNHOfpQob1acdntGZHsjbYHdLGkwScF9Ceexl/Si+lfi8vZDO/0+ZTiLVfEQH4U7RAOFDCigVPq
EztIBSwSo+KJ3MIGop6T8raCYT9vJXrqGsmI6X300GHe6lYFHtM7zXY7Hlu+OKzl2LzCsHSLP3hu
ZXw1TLzrfaNy9UW4BkKn6oNcXzGdpl8xcb/0RNehK2jtqfmWdHkv/Dsysm7wslTQxn4U/LXHx3Kc
ZXM/x3LtfggybZp+I2iy+wyUbkBnhEInNANlbSjpHiXL5y2skR2MIHsJy4rlGostLFxviDOahy6g
6u9RMugHZ2MlxiKJxRyjGIs7/PwKGkNVlZH+LrrV6cZjY2JVP1Gf1bt/R2+q19s4pIEHZam19DZx
6Ru+3HWGfGexBHuPbEtrbtXF5FfYuFG8AT3YzjL0N0E3L08mW7ZABsx/6npm0VWPIPbZIC1hA72e
92aw/PJnn7W9hkFanrqIQPZO1WMoLtxwva0CIMgwaA0+DPEwS/z/UPqUT5UxwEggqJDLuAC5cGo/
8MQIQhliDuZLEqrpvaoJGkJ+lNIwGFbZyWMWKc4kYLeVE+vV38hewfBUcHOlWXVg9DjAKZXy3C1I
Mduih922ppnjH1qbNIT2Zf+RODgZ6EUlOi2umanH8a7Gg2ifq9EJyittV6xyhJt07JgyJYPotk2r
yY2XCYnbpAcsdclySgAuTTUWQGfb2H3zASkO9jC1+F0PUJLm5hHH5FriQl4j/y2T41TeES3Frcq+
3zOURwnhKlKcY5qHfwofJ/89RyHCDQkp9SV0O31l0PbLx5YOAf9IeUT+pvBupu9swZvilJR+nD5p
Gjca5mBmJv+7UTQUvRXoN5/WdT1TIDNWrnOMubEDRahFkj25qud9kRmx1QTkQkU3gdLPp8UfNrxM
GKzmT2VYZPF0xGU6vDYxE9te00vjnjRVIu0rFyEyudiDskFjZ/ZcoBAei4n/Rg/Fis2yS49LCzhq
RqGLcv26sNIHXe7xvi0MNqWkpzQ52+ElRABCGAfuJCM3heARcnt6JWCYNheCNERhhzkY258L206N
w4pk2HowUz6Iq1AGJjs+F5YMoD63V7m7DcRZmI72wKewoCLgow1fK8fdTlXreeM9oVJeFZNX+OnF
y6HavomlVSBcG8CN0Jyhrf0VE6MEisEKWc8nqV4ep6Sa3LdoUSwAfbxVwZNX+by7JszG4SkvZ3aw
wutYLJWx1YLQZLGwzzQyDu5RS8hP+PgRfLIOvU2eeqV4JQPwWsIzO/fK5ZAMTJUeJ5Uwv3d+yFJm
8IhBH+AVCXGolNmOcw1Iszu4C70uO3RwAHy7tB2JzXBI5+sTLF1/dvbWpcjgsVJ4cNozv/cSPOBk
XtbXbR3J96oK6QiwYwspnIWTpvuQeAJnjyqSebosiJ/moXeCyn2RwaJyEANJiLSkGgH2nvq94dnC
gykf5KgLNDcC+wqXDC8WomkmD+d7/qwwutdREXf3A7GWVw8Sv3P2siI+sZkFLOjz04u+xOK29UGw
XZvwtIzqgaoS8itGbBPZXDlsKGn3na/l7I3dvU0bXibo5/mNPcJGUZOdZacPbrpQR4UFZTPed9jV
sWKyp2jaDedLkShWPqoSETyaLINsPg2uyZ8ZIsnDZtU45Zy0RMT8U9b6tjqAREhxIKm2HX5ZHfmt
e+wyWx+XMWa2xcMJWRymfNIUhyKt5uRH08vBeckh5XkX0nFscsVE6P+Q4folmVlAl0Ws8zi+pc3L
8W6aW4svMYNu8MuSme/48xHtWXquqxd5pwIGF05kXn2kHpdorJrjRLcScTMnKsSbncLI/qIfVz1b
DRjgjTnSTx9D7MWze6kr9OAn5hprPvqOveml0HgTcdMxGu1n0EKyO5R9voEVxLTkt5WLxgIOg7vA
JR01t83JGyFRG2qs6JPMS5LBPtlMViAKOHpSQbX/BF5qmrMVfOPPlCtzDnCq4MfB3NYHt6ysSILR
2hxcu6WZFoph6PoMEVnJkuHxjFZ9jX0CZeeJf3Z2h/JIqnbSE9sBBPHU+8lTG8QvCFE+IXjyd+at
ayKIxJnro587xewF3FNbvTyKNfayt2R7eR9hMejiFvugJu83SjSuCR0CA4fwnAdnOUBYoypg1f4z
JZbyV5TFTfveDIA4TtbKMHqOZ5KsO2756cBnjqB4SirIAy+9JU5N92zBolYXo/sbERn7Kckn7HQT
XIryTs/Gy264YQk8F74/qfdxjif/qZTYZt1+dNZz1M0c4aIz9lq7M641trasnWc/Z0Qn01kNQLq9
kaqLUEJG9qjFxblOf6PGeiEbMCtUXf3rdJl7NkjjmNNzByYDXbXoDLuUllFIkSGYSYF6EuP3gfF3
bHAiVvh09h0/+X6f8EnB5RlIrcD7xYQkoTMFUOdI78fyz+g6jf/M6wLUrIBXmh270ATdEceEkUdQ
fG1/1bkiS8pcxsFLvR7NUzsDo4W+4LSjP8DMG9i5aIKSjo4p52NAnLSaQqaqK0+yC+LsT9WzZZtC
GCn3ihf1E7Advj526yp6DwLKTAFuoxxOd4JuBaYJl2XOh2KdN33RL4NS1Pe4qI69sHwTGBqcxFJk
aZDA/CDNslfMGSr7zm6v4Ys1WThVOZ6q9EO0QDkgMTLQhQZb8RZDWdATLbCht5pTN2CnI4ESE9wM
2heKh3lRcRA0HKE9qVfqwdmwwB0/KqyqTXaeWIxhfljnsG9urnVt9NjRnRHfoAPCRcsI2GKKCcde
HEPI+RU08SJXz1BlluCMkg1Tv4K0gfYfNALAU96FMMxYqf+79ziSmLZuJAMdkF1PsOB2JltV330a
pAPvR1c4MKxbD1VSuhVbtGNc4JCHDhVqDsIFq5ykncPt7FuF+T57NwXweyg6bFufAC0gr+y2zDwG
YERleRh9NQNHw4byw7M8wAw/RfhEV0PunhEx4BVMbssdJiD5Qy7QYbB6B8WDPVb2Y+XfxBRMFC0F
bdm6O7YOPFm0v3GJsdTHgkbomMourHujB8HsOf3AqcOrm/0OEX6gKd6TJmK0dpgDAwrgcLuNgLN4
ZcHDGipvXD55n4TirZYsyxIxxIQum1KAx1iFw/w+kioPf5h0k8JTilC+K584+WGdUgdZK6SN7sCO
HJ9AIP1+uG8bb6akWjor38ukw0BywIHjyafQDWQw7oA6U0rJla7vL4UPxeBhjUoDAQ0C5XH2exZh
eOtC6v2gD2CLXxdRB0eQAixlZ2TlBKPB9vxfktEI584KN3tgRcOyKetXt3vQeTX84fQq3WcPYYZG
3jLzyn+p7QDYtSxoj+Oe5xKCRkaMLCl+aHzIjjmEj+AoWfosn6B+VH41TO0MWXpbhZpQuvFflAGW
a+DGWXv09FtmaTqQpZ479RJnDvjPi1A+HzbPTsnXJh798j7EOuDuuSGRzePimvSXMMwVu2zCIknS
XfzUeP3wvIHSglust9wecNem/lJYRsTVcabu0sCIS/9LlkpaGNyEONotNuKOvwY61inoxuJs71gn
DXDw9RwkwEVGt1SvSQ7/O9tp7QzMpum8bZXVwmqfzh9l4p0Bkr35lSufH3vVz/zFbmrtm6Q9kVxl
s9C1Ae+sLNX6G7EWX9fHaFZsBWvJmPiJx0XKb54fcntYR1s4bFX9HmcalN2wokQgTmn5oboqUd/L
GC173FMtxYK7iyt/ehqxm1Z3M0W9znfXlthtGrsSODIhZ84LYSIEEaHG6ku120lXL2x7j2pk6XQe
GnBmKG+1V7zgX+abjoRPHH6klmD9pASU2pZlzmm2hxxVPJTNxOPkT2kcvkdRkHnvpqyBe4CrcN9x
aTjRR9e0w3tB6hVR16mQ8qLKQykb1ry5JKJlZapnv6jvKYvFV8V9CXc1Wyn0NbZLs3vIqO4eeOOU
AbfjpluJOTBnOIl5x6zW1w0dAj4yHCoqqY9zM469fQaoFPJnFJ0vfwY5nWW7gUpQthZ4/5tHWodK
Au1SE1+BmgYZlEpoQQAWZ0isVXsdKq4BaM9ya+hFy0J/tUwngGQdrCkxsnq7b6I1wSuFrtzcF0Mz
erhwFih4x0q1UfTMt4c534RjJ88hO5vppDghoINGncUDQDGuoOd+ks2nwRaApUqRnX9v8ooCZSrF
8cxQm8uKd3GseMLLu44uezbUnqMKON53tRSct53r4FdVXCrRfaMCt06FgLqmJwFGOkL6yFX9rcnT
/CM1bNgIZDpQL5nGBwjen0Ts3eLX0qLa/Yj0BIT2UJd0Ckt4ldQEkZeng246se725qvOTNTe8XbE
aH8/T675BkNvqWgI852VgoSuCbyy2ScshzCE4PZeBc3fyQQ2KLWFCxwPjH0LZTzym4QI6Jxyt4OX
xCEYI/ksLwkZpfVnFRQk5QRy98pUwGaHEFUa/ENCWnClP3lHlkweAC1W8VizYMKWz3RSchMDoYZ9
iHImHh0WO7n3wdd4TL4SZM92X0zEgX6wqHSXOzCwq7NXcW1SXNVbBoIXZT/9Zm4BkUILjsxnCgRr
ZrmviH8CpUDIXUzzCOTAQRVu2ecAqs2Is8GQAmbwIZZR7ygXyqb/XAg49XEIJoqXd7h0NnQuE3F9
xByHxgDnd032ufKrL5vUmNJy9qPhpcY1/RfnJ4AzOnHMc8D8Lp8dSbj1aZMqxx2dolgHBebwRy9r
KORJJpll33lUqxycTyCxtmIyXggN0I7QYFEaa0OZFsto9q8xIXia0WbnGmK+5qGfffmScfryWPZM
pcexBwV65Uc9278Jkbzm3vd5JKAASm4SdCGyiVniba3EiZh64F/QdIVv+IRTVmLTfoytHG7IrV17
SSHfUWEsO9bABCtidR/zokACNyC5yfvS4U1ceNHrmfYXpP7MZjTj9aRdzYPd2urR0wNfP6DikLzK
aqozdmMw5v0rHkqMcVGWyF/Cw2TEf66totttW2iulLBCdCZZfXWGBBtdkub8SW40WtSm0kfACHQN
i4vzbltlEOINIVQWwfSE5MM4VfXAkvZcpwt9SBKCOnCRh6H9Kx2SE3eZk0UQlSsNWAbbH8LXXUGu
DKKgbRr5qbyercpZUvCS3Jyux8pkKsljyn6dFylOlUzeN8Osg8+uUoMoIIwXEaka7l7oxzszN3F+
oaWL/BQ9fLwPWJuwV+Zo5mo2DSPOwaQlznhpWopO1xNXGmwYsQHl/OyMoTLUh2GdGqN7v3AmQTbd
lGHGfZqc8eLvvKoKI1I1TAhqF26BQfYdFDik2I6gcer7SQdbuQUWJDnUMG5WTF8Y3YBovam2Z7V7
iGJusfd0tXkLri92ATMUMhT+9D8KhmuVXCY2WJCRcKIo90jQcGXq8aYmzr7NoKo0t3Z+nBJtvk1W
2hkz0ZX1u004R1EVQdsk3VNQQF34Ugy8qFQ568Dt/hm1OuKmXseAfLm12Y90JO17K4elLaNjNsbb
WyPMeqpzuxlQGuVjrZ0vojbBSDmR783DpaXaSDmHhDxTBb4577r1mRHMc36roK+pnUngNZWsPvDE
48hpQ3cGXdkYyqPWovH4Qk9cE9LfiCpATndLKifxIx7g8kAKbSxGpWLsl7ccEnHzkAUdwTilw+3u
WhkE/IA7TbyNpnUhnM+Ah4XOHgK42LDAcr+pnqp6xCXrDUfuoebMp6B/hoNbdb+Vnvkd0Tu/eJgd
faaFPfuzesV2Z+kEaw0xV8XJ9bG/9sOAW5f6xbC9cYyGYDMAYb8G5WbZJXePjJVtxXwi6PSZjZH3
YPIu/wCjhYmui0ccauzzV/NEEVXY7FO8JPfwb1egKPRcUqSHnUKj4ZQssrmo220PFNbwevfIvpRl
jGkb8D8zMJkXt1Bw3Q6WyvHW7nGKTQIk5xxK1OTI6yPy/+E6ICa5WxzMh4kCL6FziThwUZlcbhyM
ZW8hwer1gOAE8jwPQze+m1BY0qNkL0gNXi+QI5o0pd0MTTtx32MEQaTGtVnDx6THJQ69ewpHzH1O
Lv8UbDfp1mE8f4lFETUXx6e59BiQLXZPC/s3+S6mePlOuBzxKF16Mj3NItxNBJzd3AIBGzuEpEi/
JyYz2dXiBNEvlfGW+qErl6B/6MY8VfsCd2t5qPw0yu6VXoMMPW0N/3BAOyzZnNiv70TZb8SocgMf
xF5XvierYxhv+OUzYaiN4ZEdYJVGLRcCBNWYBFjASp1eA5a5K3e+v0CiWBX5OSbaZAiwfMMZYqUp
ig5Kq01Ykj6QgAAcEEe1+p2EXXeGNjK1n/3sBle+407PfmzwzMGshBBOHLkjuAiybGt1I/nAd6lt
Z9CKPXkKaKF5TvlXLGbn5vftnN5hkGr1Az5oPgo8w8MfAqHmk5Zu3lvV6qC2yTUKszudApJ/9Gu2
QnsIH/qMwMu/WvOlempqJf19M2gcPSz3pbmAubTmSzHFWNjbIb7gjxHT63dIscyF1ThwIlF9DmSD
0TV8Ctoso+IMmAh/xWUaEZYkwyN8ZWdW7VfjuUP1vfCl/AkGrrmQJCjal8W6vfeZ4GgaCDxUImaL
hQu7YLtJr33eH7tSLtlBTdnwKyk4es7Ca8PXiXPyxcaKsMiGJZ6YYdfyZxMHJmdZWwXeSwHsnJd5
O4f6p8wAbfyEutmhTDispSWdUq2HCTvJeTNWbkyouQst7u3JRBC0Ex80GTdzXL7/rqJsjDDcdr6p
q79tHLBVAT07vbq+SF+x9zItdBoE+XHzD3b3ZYCrEg/pptQ3xdYWQLgbP0XZhSnx93+wzrXv2T0e
0JRxVfQRObhPQXsptocGLV58btyxiWqCiPoj4fMWifqNvpQXCVMUz3j3BIUhGZ9zdpp0YVLqas0d
FIQuvWLnmclgrpXPXAlzhiaNAlfMMOzTJHe954wf3oiLWuLWOCw9TIw/pN/H+S0xa5u5vBpKnf82
SzyzekCtrHxSUkExh782XwNnLjgCXd3VzpxQsxip0LlC5ODhJN9PMOJTSphaH2jyjXMn2TF7aNvC
aEu1X5I6PO+DvLh4oW81SmbwHBCp789DlUPvTDRr1EB7ibgDo1+nB3JZ+AI17GFiA4VW7H8ipOi+
Z0d1MUPORQbEJlh1SbPGYSmpD2C5nBTTKXQr2Z1wrNmfnMkbF3FJeeqssT+17PmmzxuQ9YEtS0JC
eEV/rM5rmPrRnRvzJD7kvMuan20bkJ3UmLSCxwTHxn2YZuKVFi9fHpVXul8L7Rn6ZcgVn6yAQLvN
CRlq3BJ7bB1DknLb/oV+Qc59Hh1JVCg7pSXKpu7DrL4xe8jbHIIU3E4yhH7c/JwvdUQABus6L2Hf
r5B28BHbLuvPYVtHf+eQENyhcRXJ63VdBy4iozK/w5aVN7ZwxOZDjqHklrUxuNop2mIEIb6OE1gl
Zl/MbegYanE7io7Ltin4lqLf7CTTQg3VZNOfprToQk6ihjGvabZ3QuLh9cadNT3xa803HefpBWSh
ad/ClJwaKH9qbvipNMXUYRWf6O5dOy7ou2YEux/EM5KCcDufoInjhM/YNvG2BiOP7EPiB1w0IpUm
XAH7cOiYj6Bjv1sMi/09AsMYYcN3Alb+CGwx68IYE2dHZ1tKOdsRFzVOVA20xOeebFeubfjBcmru
x4GO332KUFXfV0MiP3vwCv0JW5v1j5xY3Ckxj0I+5X0X1swmaSQHvY+KUfuveRUBjzQxGZMbzfFR
ePRTl6iItXi1BFQNYASwuIq7gGztgD8nc4ZT0G4JY4vs1lyAtw1R8DwY6fsubbABSMYDcrGFpOwT
ENzzckj6OyYruhhNJ+NPZBum1h3e4spcPawm1cZt7m386Nbb6mhJZ/qv8OtOEOxBxQQRsS0fsNXV
rCn3GdgI0Cbxo40bGDBaGa0knt3uxI2o+OZiewrvhRHZdPG7ankr+JlGKG9zL1W+640Z3DtESIxm
FwKTLf0w1cT/HDA/kWNkoluONPfF/Q38TFl+c+qEE7bVYeoe5jWbqI9GsikfSNji3+JUmWb3VdiR
cBDlY41J+MRaVkNP5BW96CtiiE6jvQqWMnrM/KAGyUnZtMl2LoY3L7nEPorNMTZMbzeWgX7/ugoL
LRVZvuWdQ0aQt1UHG0FfVeTkVC17wzapV8z23FREUrBaOFiCczHIvCaV3VfFFFwOZw0zn25yUm7r
oRs8zW2Dmm1yoDB55urG154xU2UupipdGc56eB+VqR/Yy4zjC63GdEhyxvGXptuCy0q6wxxBMT14
4879Lymz3PxhhkTgRbQtPLREnYnPsGpiGqJHnKfXZAjJzGdm5JKVhBJcJktixy9/VYAm/OOi8QiE
h8QTyfgqM3L8tw775/KLQ7d91HAnEHV1rd4mx+qbYVF3YVeDYaCg2kk8YHoJsuscwKR5hhek8kva
Tlv02AuG7FiF/Aeh8mRkUYMGd19h/YTvl8Pww6ZQzeFnNyAtN3RGba4M5WHWYJtPfGJX9BApqEmk
HIRu9oZhCc2Lhtoa0uUezor6mgMB15nyjOxn7Y+B2WMLlcN1DUNiy0GIfMmB2zJpNi7pJ047dNSq
INsCs5HsX2OHzIP0QPtn5kv8h904sUSywsNlRWlzQeaRyDtVC3rtNnslddyb6Y+hizKdjc20LrRH
KI9AyN7X3hb/7di/VNnArrwa/eVnpDdXW14WW6Vjl1AcOVL3IC4LZ5khUy1JfuowQB3xxHbZZ78y
fdRNTuq/HjBEwYdj67ATenTnV4HBsn7OAItNf8lrYYcp4Nv2P0klbk0pCDTYU5fNfIHJWt6yvC0M
nUArpGLSF8ArjakA3lmLWrqYeLqyukZ0YPak26JK195F6Wuo8k1oWXgMyFtU5/bfklIEUeLYE3fz
hO7ypWbLLMiJ2wPI9mj47RfIP4TZM+61AG0nu8UOalc5LPkhx/be9EybqbiEKL/xKQ0KFZ7H2FnU
OVs1sZeFJ/X3FhBMrqLbxrLIrYZfpCNRQIBl+X+9ygnrYkc5US8fOH5FfSNgucy4fdbU/cLCO33L
8KwUe35Q3OG1UpxDwrFR/oCuYr4Y9/h5a0U6tal4oe8Tr6wMhfZO87pIF+WwL9z+Q2U5ir6/CAC8
QdW+E22aDN6kFClLobyA4HO5qECtioK3PJiQ41iK6Q8cUqV+qjJHPhOp7izmGwFyMYOgOIynJQ1D
zuogqj+g7TQvE1tqJnagMe/JNOGuZdUynfyqwR5ZmcjzT0R16ktX9bl96wTdYGJw4QGsOp3QMP6V
hxYuHhSqzGT3nRULDZBkn+MqexiD1bxqvqTE2TgG9KkWLIKgunjreKB4m6tCk9FIuOC+sPGeqz7Q
rqvijkTDBut3jXQVDPKJRtM6fyjcLc0e4txCsB4w1/K5g9FdiEmxcz/XMxE4MH8THnO/cnzGRXou
x50bZOGTXSq8TEBy8zdKeNiNTm4KO23qMcudsxoazx/IpFjrCT6S0s1w4iOKQ+DFWiki8z1jfQC7
hzb7mOQpFRs+J3GDZhrX3l2jZhK4Hl6qfVIOofO4ZXrzM/+OBKYYbAVyAMCledJZpIb/IUT1zkUY
JZyjCAUn+V52qAXfaClK+5+iZ+P/TTkCPuGO56UpQcKXukniFzZXGFjhAdUB52Y5uxaqVmGS/xa+
DqE+pPRTeMkDixF/eiRTx1YHi38NSZMEnrqKPIPjgweNwoBXZNo8re9Qicv2McbIML6xVRl6Govb
bagDMzt7V1+jxGKg61Be7wjdM0/gKHadR+oqHLvF3N3S57eEw7YcdDqK8XnqACZ+BdJC8eZjdzE+
GnfhtCTArpzFvvKGFX23U0MvM4yQmrffc0CphGEowzP2x+3auFvejV5I6e/GVnaKSYmh/5uTpGn2
mhDjZrZmc43LAz5IkD4QBK3m+wFGHcRdbAjZhHHeL+NlX8+BXNkfjrV4YDJGTgVsFvaXFYF5eUVw
p5+182CL7SeqQsAuw20sJkyQchF7wHK4SkQckLvEbDar0/abQsdT0RS8uiLDuGoheQQPy+z48pcn
2+VHVg5ucWH4y6ke4CIYNNdV9X16HVrYEZQwVG19JcAEE86Vdp7+K2hCrw8QbliL+CsLmQrT4mZ7
23IZdi2xGcMtYsIWkcbXl3gT5ivb9eq+iyLuRmFQLd2NPEvec4AwoOAh7MHgITG3W1dgHPUvKaZu
UkhFlZwaQrr44iix3oJQg1dGH5LWHa/mFbUyF/RuGl/0UouPTPtlTd0yjMXv/lpODzMQKrktCIL+
K4BuxL+PHDf6TiDIlgPzlMmJ+B0Ai10481wT28//cEiHZbgFJMKRLA3beGQVX9Ljjt3S03mIDZZ3
V/xSp0s4HF2n8IuCCpt+66P7n7MzWY5U2bbtrxw77Yc96uLaO7cRAVGprlPqYEqlkrpwHHDg69+I
fTt7x01JZuoqLYkIwKu15hxT6Ib3xHxrbOqpbYfLOmg4qViWhuwVchIOcCLi6UVSdToyrvQSCwcE
bHYxkoIhVSPCZUVEqZoqbwqo46VKjxbbssZGDc50SoluqwlbB1kUVM656o64n4QzKn3lmMLSFjiE
EdxxO6GZtLNP4K+sbL8LrYx2XzQsPvrxCkS2tqrwe0joRZRKNlrFoQNssX4HMxb1f9FN+rxJMMlS
EfcKZzgLihmn8xgrcYM7bRkucHGZPyydZWplo7I7M5K8wTTlG3iD/VG3n1gHDZN9CoHMBntkTEF8
ptBjQZNqmkR37WLCfF9oCVhw0mmBXSQOBcXLbIT/GMYOjbRVjug3AHVlG2JXtmN+RBuR9LgyTUu+
88Y62S0I2kX8KEYOsDuoCkidsFkxuCkiU/THHSPsrXLylk1GYzktPFqU7cBcIElkFgwAvw6upeyM
covcwayuFFmczqNOqodgoS/oQQP/0HzayzQLEvEoZNahbOxtj+BteikYrgsT+d2QeWZ5WHrU0pvS
YBdzawYK4VEKd1Scy9EFUmhqED0OFgJgcbakumFGqc3C8E65udcd8Jrt4vyaaSSkN5T9bKY2p8qA
qBRtNm6AlHgdBsexOwaaNjO5uXhB0gOhLGxgZkfC56f2x7wx6EHNkpt2OfVdl1+1KZaKGgJzn4gv
0eKwFNN3muU5iibslsDApgxTQMfeDOXO7K1jyFw66QzAo6kZlGgeMycYwNEGcmCdWdIEhZCwdO91
YDfeHrlyQEo8uuwrstiJWeP4CvIIfw6LN6q4o9QZlJ04ZBnpbee6k0MmGXB1Z0SDKv6VOYW+gAg4
T4dFV3rWOums3tzo0iIpE4j3gia1Mil94Pk8ihOgwOjUan6SvczQggvvPJqa6VzOS8kdIyqDkhT8
F71/ZA/M8VskPpgfLGhjvz0yFp5j20jfeb/YW/qI619NK1e3ftfwiojhyJaiUEx4u6IAwsqMUlNb
DeBti3UhJo60yNAQm8BV/+uMeQToVJmOzKhB2M+PNR1eDJ3wIGauI158lULvewP8SMOlAO32o6Q+
oCHyzAsqEQ4FrrXdNt2LL0V+oAOXaiF4N5dkWEvSaWZSnAVdQ3hA1GdnnDYh0DdqaK6+IH6kgp/4
T4nvysOAt3U+SwAGvyGdx1OdxVbBgidIKztq/XBXSJMItRCRPQVXBbHyJjYAYkSo1do2TAqTE1dF
gZwIlSr37jPEt36I7grvXmxK7YUf6D+YAewChMCsY+iaMlGfYe5D2Ic2Fe4FMii+YdFrVFwNRz5W
ykGnh1oGKjLwWvenrlfSxlRFidzeB6XFo0HgVVWHjhRZcA5GC98HCynRGsSeHA/KgKhXUsFMpTSE
Iv7AoZmtfRMThbqBdI0oWI/nxLssLHASa6ClBHdB8S3PTCgEcg/YnzIAiTfjCI4XoSS2z+DATpTF
NtY07IO6b7OzFQp544omgSTfrSt0mhFcncT6XFCjY6K7afWJfZM02+AcuqL5pA0tVkGPLZR9rZs0
3EPdbFPnxh3BlUCIOwJN5gx7AkbPY1ASiOnpHKpFiVGlR9vjWjNmQDZqxXWsMqAjyB5sJNn4SiOQ
MvwMOVNbDzmrzNN50oMfOPZaZ5pbR4mfMEtOTlR/7IjAPwWenYisfu8jgSZvfhhhP2HhYdctsEmb
d3ZesGWOJ0H0XIxY7GdSm9oZ4wRrPhpm98Y1Jg6IjcjQc2dQ06je1aq2r1mH2EW6SH89WJctPg9Z
G06/4v2X6b5LHS05mwNJ/E6haGScp0iOoGGgO0vW1PSNlxkPRSgpH1Iq7nKsc/50NPwwz2PJm+k+
2A9DprXqocgC6Gp5gPy3IhFxjw30uA0h34J9JQoo5lGyThsAizCS3gqkg9V6GRv7QSZ5YD57NeaJ
M5/m3B3lgmJTBznrsO/DIFwVVl7ZexHosApMVL083SRAxhwvjbrNbZMSvy5TI5rnqZu4+zFEMyAe
uGbQS07TUy+O8MO4pVmFgGmR7tYmIYfdHhZ7HB+Tks6aInPJU5bl0UkE7OqmThDWbYTqANfYJExY
DKwyJnYDzg1e4U1OWcF/okhEygEYBSDKUsOoEtJOdHboKFpkzakt7jBIsbKb3KjibiDe7ZjyNB3B
O0osv2PMCASxDUNBJDWEu+3QLEjk8wAN94FASbkryr+8dzaxBKi0WwR2uIXcnhmEuMs9oX04EjW6
HOQau2TUXiYg5wQnyrw/KOQHHAkKw78uaUb0gDVc61kYVnIZe0N6b0hPIoSzoFUcvY7DRL++yX8K
W5C160xa5a+weHRM4ZMRNDUN5sK98vvFaFedoDmwj6UWXCP1IHmmZEtzpxJQN+th9DSf6BZWD3ZQ
cbDFmYqznMgdumcF3jLkHvWMANdzA0PdLpQfYaP0A+x7r+uNCSCQ7SNX3blxiczKK0R3HqA4G67M
eeLmQIjIIs9EobQZqPHal/gJR21jSiObaGXlIyIkGyY3WVu9+YKpRsXUqUsvX7fNdBw/AA4IDCZB
TKHtpjC/cSw2mm0+07kFTsOrItx2enXIDCFSp8zQTwQlvnhircdSW5GXS+fjf7LNAWbhx4lJwstX
IKKMR9k14mqsKkQqWBItPaIGUUsQR2NLbh4hF78Sf9CGfTO6TLt42uiPTI3D9roBgAM7qxl5N3Kc
OEzKWVAx5WjwG2ZWvTOrrjlcIvrR+jCgOL/sfZr37900IPxte3rjmynPDHdt4W968uYRagq8e6P5
FbR5TdmVaFrvycNbwhV5SFT04PrFKTxAmKb7Krd1QgAHrQk25uyIAZVXhvpwHeNplwct7VuWJQBQ
PbpRLL+4NKrYsRFtWtIjLMbMOlDBBUdQipN06Yz2YY5B8CFjQfF3rRX4K35OxhyUrxl5fhRgqdiS
2ummMhX7Crm7eSh9baR7KonaKK5kax3N6VMK4uIwJV5vFiGqb5cSjLVY5TYDL00mqcSYL1EH8uJQ
4qfHV3C8LQ54LQEEVK3KuJVkjxOMlBDFuuxkl3ct3COSiNQ1hAakGo5+dMzNTJBqC+mxvIdqhyjE
lxqSJnsebcYyUor0kNEImEgv6igs6GxXp/NmYHcaNWjDzFu76JF1Uc+kDW8zOT1W+FixQOWOS9vd
dYbyrqYKX91rJBZMLy7206cGt+jCC9cpUA0kaCC3zAfxJmp9slgzsy4xKFMReMxktkAx+F0J1SvA
xXOJZGzvtvZIkCiPpuuehnjRXX91TEdu9bWHgV5fQ4Dz2W13w0hLGeUDhFswBMlD3I/SoJBjiaU4
8C5YV1VSq767wHzK++U6TC/sbYTyEaXTyk5IyWNPAky9btCrhhW41I2OAPIRzR1hTJ00xT63KTaV
WEuT0rovQD7XL00QENwLLjM/b1JXowMrcBuZlnAPg29ORrWzLUksAOE/VI+ipPaWZG+1kwbqssmt
6lXYuvA2nIGD7CeqKorRpMFb7W3t9HbyUDJbqeey8yiU0D3vXYimPbI85yEtoftABDxuVv1B5/Nj
wfn2N1WywJbsKfqWiodY6JL+HkaOEsAVJHJFUBqWvUBgzMZCuHdDhwmOlXoEs0w9OUhnIN++2RPx
4PXVjyGHhnLGWzTJDM1UQyTX2i/Zuh7ojB/Lj4ljEN4hysAgySZI6ABkBmHKV8M0+AB5hkGoB6QS
pTZjAeD90daoUvKjDQeWkz/sCuouMw0Pp3GJ5lo6n+lp1GfMXgp3pXyk29BoD17le9XtAEbAwsZj
9klBuweFB7XVBH6LiVUqRiad45O+HlzbDYhB4mTQTHsabCrTEcHJrH0GLEfxHyVSU+i3WlsZnbNq
/KrTnpekM1xzvbhzgkWDzB0sAQyYprY2pJI5dRea0vTrG42wiwYygUG2FxacUosZrCXIeJp1sUep
NFrwaoh5Q2YOepjzxfT5X7MPct4Oy7h2KlRYqKInZ9XjodCzME2d/Dmv9AXWD4f4uyRPsxk9VN88
C7oYpnVOBKtvHKrWICCo5l09L1L0tiuds5mBbtXDSgouBaDtSoqgEFvOd2MTRGm20MJcG8LEHBC1
Fgq6m75D3H9Jyb0nRwmvkhrfwFNa81vtEqp6zs5lCX6bPhzYdU8sQ3fWcuzUceAw7x4yXEbgYD22
Fbw2+B7PK/Ss7aUkpqXbKOEo+n6yFbeBPZK8LSGMeRh5asiEa5CPM5aiDBn7gxF33W8c4Kl9M5n5
gqBT6nN5FVcLefF24mo5th3yIXcp5Vwi0RdVnWu1Vv0imkmWW3JzdQsfneORXauoVF2PSOyT3SRY
Rep1bsJqvXQk5T9BKblKzTbsbVd7JVjaIEqn4xbeEYrOZm2N1hE9vY9VGCIwYmx/g5TJy3/SaHPK
C+pEOkY+iuTsCKokJ5mcIjcIUGK66Kp0Mp7eicwrcd6XbJkWc5VbhKQgmxxNUp3thMrhmiZT96Bn
k+IdHFkiKFnRmrws/A72ioffwtpjAJ155Io4KDZSMuh+j1U+3RQWbWKPvrPhDxEd3iAg0oJApvgK
H1HnvWClE6DuYr98JWgoltS0Ey1QdznvlcPLpGuzWvVTN7rQrnlcq2BEEX9ue0ssLtVMF+98HCoL
xiQYe+89ow9n3bcT+xR0qTGMjiDHDBOsA80TKBYTx70KurHxQJlNGjEaQd+CVDMcfdvLoCGma0op
53QZCdPH9mJrsiknr+fY3imSQkMVYhL6s/KgcyI5ylP70Kra/xnjMs3XRqePaNakgXg5zzQ71I0i
+FEvJuIoRE+xs/IpgaotYj7yXHVHs++BGPl3mAp6Su0s1q1uq9cWDHAaLkRPQAIZ3MI+jMjFBCU5
5mrW+wZhKLZZ855ZYb6wfAWLMAe0S8RxBQ8Hs08+XNAAqp6pTmsJSAeBmQGAZ/Ub+cB81gh/3GSc
e56GJGuuSfp2NiN7gQsD4e6l5pbBY+yo6XngsGQRCgBLgeJSkZ1PFIlffaY30P2xnvg7zbQbvNtk
K1I00xLdY/cLSWO9qK7/6dWtf2Rr+lSWOPK0G8Yc4W8lneJ3yGPdi1kKy117WVrcHlUMdwT3mnfo
wCZsYlmiH4A5saAhJ+BQ1fTJZVlLsoYtibSd8yTwn0yhWlDkLPw2W886g8BS4ofrEljkcu5+YyKd
ztjek/OySMIa2P3U07tmDIkb2RUVT5gSeH7uyfoOZuxECEe4MmMEf0+dV7z2Vkpl5aj65SReE1bA
veRnP4wIXMDHWI54MVJHPFQJRA/2NU5y0ccYxXdTTX5gxCaxIO1tSOCvagEt6bEw1RW+afqRvnCb
daWVjn65dBnYjFWNhmV5mNmYmdl6FEsHMFyCjlqL1A1+OS3mhDBlhjsrS0H9selQmK3LFrRp5TtI
KhvX4WBKz07lz2ps7edU+e1ZZRG0se4Cr213dGAqXHRelW6Fd2x2UhVt3V2Q68rdkNpTeE+pOVQ7
NJws72DPvN8JEWmcRgsY7iFdmWSkHTUu6to1tRLPfTLae/BByQQR06n1VU25ndUUFp2Hpc2YMAVW
piL3M3alS0KHmWYRoIoKC1jsN+dtpc/WmupBZYdBWTtiT1cAywrOMIrH9SxAB2LrLA3aorG/hAHl
uXI95oVxQWb9FHrQKJnz3NKX+wWd3ssI6cUJyXpnlmk6L5YYtVR6r7BHleFAJ7Z58NwRidMg+cw3
4OYFJi9ZeP414kh7DEmj9+ydW+a+FmmF7Gmg5xicjzoj8kSIxrGBapNhbeEwrBLZxNZW+N5YnbF1
MGyUSlrpc+zw5oJr/dXGsI2q/EGPHnaDqisQ17rEKGBptnxQTukGK7939V8WxKFXLTc0iCKJ5byC
jR3A1CzoEOmTltWz5xvokTERYnockaDCVYeEgDUUBg/R2UMrbhynp2bV1APt4sD0D1M39/YhLlB8
RoFjs6nJTTRYERyGns6vgX6NfpjQ7KuiVeZPqdy+Psd8I7OHRvTas6EZbXNwnam65ExFox6/MHlH
sDtsZFwcygiha2YSabreIhGbMALtAX1N9zab7MWJrtX05NzsfKa9SRNTxp4K5SraHq161UURFOxf
Oc7BvKSbKqKs4lAe0ZitHnwjFYxBwpHOvamdEk4SKZNzrzLXI9y5BMvs4hS9kcOQHpqCU1uo9UH+
gKChe3A4rh10jkBqFxDQhNUIJUQMJ7HV0/ugxiT9humjni7qhOYZ9VyniMPJXErkRWli8s4kfYvs
J0VybpzngZW3D31rVNMFTthG3hd5Y2FTbtPWL1c0dkWDUhG8+pb9Ofm3rMaOc+Z6GpbMhOpu/YqE
qtDu/cyCjaFaEo2wfePSXIMHIJ3QD+qeCRKqeEUVb6r1IAfrnutLyIzM/QeV16jzTE+rMjLSstHo
/zg6wgFt0uILsgk0e5shAQXDmc0wtMjWpGpX08Lx9sdDZ/ecY1MJbNypdlztC9jKwMd0TJ1rBUWC
d4fnNF4QA5SZzwoHpJzWwH0yh5xaVBpPukEhLWwr2MX32sJB5THArk4ztlCx98yNETYVIqJBdlYw
JfMDra9AbSRtNDBaCMfNLYblHItuwl76AoNL7e0WxRZjrZrRYd5lS4J1w2u8PN5Iu8/t7TAFmv+A
kxu18IoKu8rJj42dJ1KiDCJyWI+8MFfUKDEyE2MJ7CkJinRVIskiLNPD1M+2MTBBQpBUHs76lGTn
AfWmOjIxUDQ7EkNlee15rs8VVCM864Yq9YxgzSzgDjy3picEh/+5mdbsSZr6oZRDORyY7arqNY0b
zd7kVW52TohgJ8d+FutNd1Vi8zOvJ8+Yh4uxSZvqCheCt9DpyWcah5wAArQUuggOfUmH6Wkm49OM
6B6Qd81oT+YNocFmfY9Y0ZyBfrJMP5jIZtN5Xdk2QffssEqauG6GlIzFqrbximJifSixIjnvRp/W
3vWRWzZH89Jym8IamraN7GhGgRo6Yyq8iDZIVaJ1S+h2RhOIriMzpRM3KaPX2lRMQ2wNkZv/dgnt
6SNNpS2Lv+54L9PkVXcOPZ18U3r+MIZDViDVc92UCqKjoMZSApzRdUxNIH4sletRgbI9ib+qUANp
HBRdwU9jXynCQHldfCnSwL4UOWeLqBLa/JMUD4sdRD70OJjcCZN8SGppgWuGDt9KMU8jMTUD87HD
cIopvWIPiM+Cij3lJuxba51Mi6uW/eBRAJPKJ52EG6q9tGTOWhaikeq8IX9ZShlqn1h5DxE+C+S4
003a3NAGEjKyvZZoQLh29BCgYzZMNQwfOqf6FLhos+aASqtiGJNBlHQF/TPSSig00wtrdm1A4iQc
EWqJGEggIEV9lQVdNJcE4+6hA7PvTm2px+tOo8oTEbMh0ERaNNnOiJwTaCAp1xNhXh0bkuyfvTVd
7tFfSavMkg2wO4z9DlorIsGOx9sVz9T2N9LxOrKTW5aIFbxV88mLKcZEFtqcF4D36ncSD0gTQaeQ
jSB9wSJs5nZpHXjPmqcxK+ctZWx3iFrcqXm0yFK3d8xdOoopjk9XRhODbF7m3Fwg7sXdo2d3cn4U
yB5Hkto1Nb9lKmeXvzQubBrurJp2BJmkl9BijPaWMxRwcX8Ws7Vn2UgsWjg+eBKas7IZzBU6b6Eu
EW+azc514OaAyyPhZROrgP2h6CoTl00ntewi03BRrOm318Eu1bq5wa3WEjK58rPRT89gzefIHIah
SdEv2MlPQAC2CWBWpWe5gmp5uZDOuVwEaujdK1iJywBSE65P6Gia++qBrE1WTpexyzEaURa7YqaJ
Rf6izI9/ybrLHMn0gcE1vCQBZj/e+LH40SaFn16BAwiKPRl43bKphOPdgvRRU0TeEs4gZknVPCxU
SBES4TcucJszg3AMdCeEboSs8iCcXHtyIfO1Z5iH4/rMrbJ84o6gGECN3fdU/II6diFpiSFauAwx
G0B9tXDQgNY8uCYOcahOKPU3PLFueeAkH5ghURV1y4sk5ldEVMRbuk1qAJ8HwV9dj0PntOe5clV+
3vkFEYsLpswmCpZ6AKXJdvYNqhTS+7oautfFadUYxURBj/ywrGKwLVaNQX1c5o3bp7YXdbMP0aYk
YdS6txzgKb+MVkcMS081V9cLsSVzqI221W5FR+Vq65esWivmy4H4ldny/bAxK+VRiR5rgtAbZpQN
eR3tXTGb/W8s4JACsf+5V7FAlYQKbkBcr1xQ/fscYY/aab6WpeFIRXX4VVFhhzef0ggHXKK6eGtR
5zZClPUw2svZC+6TQUO/aYLlKA9jpfX1nr57p4e0kbVxgy6L2qDjpE17XmHM2DmkEvps5IHIoMLE
NqRMWrEAwd+NluOvACt2adH33s5+1QyvTjWUyE5G/8VvyTHtalNsHVlrD6MlfGQrYNdvy2xurxwy
MRjz0PAihgThOYHXvPdE8B6ZaAayvDKONbb7nnnTUid4lcyDmwXB+cHRx7a5Zg9hXNqx5tlbyys4
sFkANN+rLg0Q4S3ygGHbBZBoTmFHG/aOKc3cZqlmVBFOfTcCnFtt4S7MN+2oW1jJanB9lnR/UrEb
79qUoPc99iznbWZGPguMSduLPl5eIK5CfG18T6wxNlGjlMRg7vIONtJGHybbYQXRPSts61TeNenk
HqTEcr0u2hE5akar+UYD1mLBOM3dLeqoLKoNIkfBcbsbAiMQ2VTBeEDZOugc01s3uwQGPWT72rQ9
3gZCG9eDBtmvzbN4n8plJk0T4d8Kd232o8tz8K6qtTg2axmK7xVwc5TzjrRSdBgMnpG0Vpq9VFt7
9QTBOBUk06ZY0jXXMNWuEU53GycWbQWYhpAyqAoQ/CdwQl1MJGCIdoUFdvhFEpkHVFpC7YfAoMsL
jWqCDB26EjiI82ImPFTUCxs8OTtYimCbDBssqzPgccu4osgfnKcFLmgMhMuzp2brgRRXxA4cMW0g
k/hWzrjHabYnWS/HjEdLkWlV41q6MPXnCT+nvgOjeNwfUfvr6bWNDYCAvgBwxIuYyB0EnkWdz7WV
N2vgNHg3oLrSYtrrU06BhA1jVW57t7KuYZfANh1LsTWU7M6g0llbjEjWlQ+f67EQxHUQD9Jt2PXL
26SsO7n1swDWRcfhjVnYt/vuzCwQ5lJJQWmxsjJfoz3SgAUI67GYqT4knWOGpO1B02oN21XonHE2
PCYlzGwhVHXXzNK8oLbX4RWHavOoFtEQXyZ8moM+gmaDXok71s3Ox6UVRCXxw/A2gZ0Q6j5Kwdaw
Vi2LdxzApicgmEeIEIaeMAkgcZS0S34xHCs+rAJUlQR3DcYWXIkbaMDTrmsN9YNWK2zAJdZfM+Ik
9rE9OzvcTfUeA1E+R16COy1U5aIVe5uNc/WiCWiNG6suFOpLQkPttd4GHfRWTn6cDOrRyKMkp322
QyZPtlPuV6DxKSxWhu9CuKw7PLhjZmkkrwrV8LR7TnZkWS7TNuuKUSLHzpb4DKfBEjwEPnFL94L5
lq2BI8nWnHM/Ls8h1w9kt9CNp6KnkReje74TGn6b/cx5N8+8pLepC7hwrjvLuUbHNbE5429tM5aI
PYWBqbkVOXXJYfilDAZqUHdi3lnusbXcwYcgLhWfI6f+KV4IrUb4vB27BQttS6pWfNW0ILmg5OTJ
b2is8rq2qXqR0px1h7Gf7sDP5PalXubYQibmd/IZrCUD+gS5KMxt0qY2PXxeuAhUQRTEO22UB8R2
hixXuCQwHWdtvTBULfo5GVhder3Dw6zRimJBMMAHZtscpolBMGBAEHC68QH9mvEV6vBFm0INmeWw
XSyt4HSoOW1Q3aP/NLI+rKTu+HIDnJDUVcx7iFNU31x7EpOKqjUBT5K0RUhhUdVzDu7DzFg0xwYh
Ju1WhhpH9aE5J+Z4KR8IR9bap1nJkW/V9qY9HRxD0hHdd8Kj3RP60EG6V2SPIz69huRjugoqwUnG
IMcDnoQOFezjK+d6PQ0rOI/zWgvs4NYnVIN9AfwIbT64rNnF+9BzyyFFS72z6Y/KdHGjDOOJeW0a
jqbv//2v//vf/+9t+q/knXofQLam/lc9VNeIeXv5n3/7//5X+z9/3f/6z781AhAovjqBq/P3t9fb
jJPyf/5t/B/W6AUgjan9nNueUIfBWGtjdRs4lLY0ykdrrFdraWPf+vzj7D9/nBP88+MSdGzUUBL9
LS4EfXL16niZXH3v2sef+PefQnwb25zWenN7damwFa77uTe/+cW9f14ctYtvUvuf33Sr1UOSJSTn
EQKfvvfV3X9eHRYMmR4g7d/StEKz5+e4TEr3+nsXd/55cZpa88zBd35b9CORAsw28IYKo3p2/r0P
OD7sv914GJyaZ9aL/gaM1dqD+Ip3xVKnu+9d3frn1W1sp4kTaNVvP2Xw2uws1p4x/Pjexc1/XrzK
jwUOhHxv1KH71xI+6qVMOVR8fnXD4DJ/GF3O8e9/uzMTZ7llSuPid+D3F1RRLvCijKGcyJMttSpD
/BxfOFN3QY6BWE2p8yLIt/n8sz8aaScDGzA6xa4ZZyHFPzDEOeLNbOAU9K2r2yfj2O4geSTjaP/U
ODKxYalHlrTk6nsXPxnIZrYs/syC89Mnc/yo2jlaELOX7138ZCCTmoHtGM3Y77k4Cs6quTSfrBIV
0fcufzKS+0Cf53jpgncNXvFqnHAelbjpv3fxk5Fs0TWoCzZ9P1G7DavY6Ok34O7/4pken90fXlb7
ZBgv0OACWCuUjQFBglT23hG3IUKyqmdaCPluYdsTL2SXIJszvze47ZPB3RJ/hdTXnN5a20FBCRlH
7LuObeHnN+z4xvzpJ50M79Zj/2zrmvs+2tpFhgxcdN2+VuqCYICo7Ft4+tUXs+zx/fnTR50MdeGT
Y5JL1b81RfoC0WmNzjDSW/s2KI71+TH6/BcdH/WfPuZkWHudlSxKwcoKKLcfOvB/W2LHR0CAoLW/
eBE++AzrZHBDtM3QyVPoqJaavaEJ6PCF7v7nP+CDeck6GdzuQGItzMcpMoAyo9Q1G+17M551MrI1
11POHExcubgyuk2fP37vG58MaZCIhpGw3YywQRPEVfavqnSdL7708SJ/eJ7WyZCelcl2dpynSHOh
jUYTLsCue2zU92YM62RMD+zPJ9MQE3ZbgmmW9mcivIvPb4v5weCyTsYuMhvyvG19isD9nKsoWPWh
jLoQqecKg3vYRpdumIb3b/YK2G6owilCJ7BSq8fmi8njo3t3Mrq7mSOTCXQ2KlC+UCgdvMfUvQca
8s1xcDKkO8K4zAB7cNQ1zRWhXwjN5yc4EE+f38CPvv7JUC4pqI05NKcoGI7YvDjdsw5dcmgPFypz
X7xfHww382Qsp7Ji0dd5SJNOjz1v6A51mf3++S/46OInY1lM8Cd9GPRRkhgraOQb8jG/WEc/mIPM
08GsAZeiAnicg9qBeCW/vOE8Ze7oaFqHz7/9B/ffPP79b5uztIuLPu25NbnzVqeXDa79AHNO/cXb
+dHNORnZRI8lXkbnIfLw/a3MZHonSiMOP//uH92e44f+7bvXw+Djr+XdMfCFuxkJRHyGI4Lo88t/
9N1Phja2tWZwEy6viftmfLLNh8+vaxyH5h+mO/NkyNrUqLLZY0ipx/pej4wz7Gblkw25JCwvkCn/
/PxzPvr+JyNXG4nmlOhdIi9v1yPBDcT3fXFrPrrzJ6N2BF3mLuSgR1P10CGZBdLR+Y/f+trGyWC1
GzofnjMSBdmK8bcve7teOzhexReTwQff3TgZr9ZgAr1UzYT7jty/4LcDAiumU/29b38yZB3HdfqS
Vn1EmzqBl46U8fMLf3SMMk5GKlSUfml9rpyzm/7pXFxP6357B0MvHLwvbs0Hb4xxvGV/G1BEKRul
N3Frap+OZtAAR/3mWDVOxupCSoaOAYHBNGFr2GekXMwi/eb3PhmprhNQ8fSOF883s/bifnPj8NcA
/tv96JTjxwkS7yhF7jjfBtoXs6JxHCd/mAH+esZ/u7CMx4BcNcYPRK01QV23+EXvR+nsfdN8M4ph
swzWnSEJTdPsL17MDyb6v77K3z6yRq2a6fkxYTV/GlGmJkWUZ3ibte/NNvrJsF04R1qJKpltUrrD
Z13+RfngOHD+cKv0k+FKWwY1usY7Cfv1XVXOrSLtDMHypV0QEuibZ58Prw9eff1k3M6t6zhUGulq
9OfZdCiz762v+smonQP0Do5XTRGcJyx33nrwaOtSCr4jRU198Ww/+vIn4zagBj6rjuME8WEPiUZY
ODDV+ovB9dHLqp8M3drsY+ooTDxH6m4PTDbTq5VB/rJlt3vN9g+9V0bwdxH0GV/8oI8e+smA1gCg
uubID/IS+G4uJkTIsKlPrNCV8m4+f+IfrAO6+c/JzoCi148TA2JSZDQYco/wDE1a9cXJ4KNncrL6
BogWiPXRsKkhUaia5mzSrS+mj4+++cnqi93QInScb+7357a6cbt9G3+x+P55lvCDk1HsdtIg+YNL
WwQJI1ldYwdd91kRpmb9xUf8+cYQIfTP+47sg9aEwevk16y9v1Vx//nz/Oi6JyMYtE3tjIpFABjF
BmzcnYfQ4XuXPhnEEx0Nw4HtG3kl+ULaSAep+mJ0ffStT4bubCM8Gjxek7Z8Mbrbyfli2vzouse/
/226T2ppTv3x9QNCGQmH5hCQte/djZPBOVRx3aFxZ9s9ZNtgLELyr6PPL/3R63cyJsmyk2pR3Oi6
IVqppdAgXzG2r2fwAp9/wp/Hjh+cDEsBdcq0gpxPsN5b56UoX1rvW0UdPzgZlt2Yw7wTx1uuoQOW
IkSf98V8+MHmz/dPxmWtigoRBBPigJykrR8XXJNt7a5rh3nlotTKg4QYitxKBW34+Z364A3yT8bp
lBjocGces6NBFEXgOvbDFz/no0ufDNXYsEiaJMYukuU+625QjH3vK5+MU2Uv6eAvXBf5KE1vIBfV
twrm8C7+OZzQvhKCZDIvtnKHFdv63rbD90+GKdFsCNZLvnFBZiwJMe7t9+7EyRglR0ijL+6pSOi7
bORl33x+3Q/Orr5/MkIV75eJ+Zhl7VBdDtvs4t24cdYH7ZqEqy/ejg8mAf9kiJqkJS14cNlvTC94
l6LCEivibifP2X7+Iz56/U4GqpWnrWlbrooMy4TMH6y99KuW0F9n+P+9XQVed/KiEFwO3/mIe1q7
W9i+IWGWF6Ter+L7+erc2lrrdbq621mweG/Pkqdv/SDvZKhi4MVr4HHHSrn3INj435vRvJNxOkxm
hWeNGc3Bus9UcCB/64uH/MEz8E6G6rGUTP5brCKr9MLJU6HnfnW6+uD98U7GasdQlXahq8gX8uKY
/4FDKTraauipfTUhf7CMeCfj1gLFbwOm4DFDdELxdhG0wdpsvyrqfnR3Toav6hCquQXL6uwAgSp1
UtsAPDfh916XkzHsljEdFIsb1ASXQF9Xi3P3vQufjFx4kp0kA4CHihnA9yD/fVVWOb5x/5+0K+uR
FGe2vwgJjLHxK5mQWfueVdUvqLtnGrMvZv/19zBP1f6KRMo7D6NRaYTTdkQ4HD5xzndupblsN8du
V6HX0B/b5loBno1KBajEgHzvxt/ODK7T8zP4r5ryzUBM81+RVQD4Q0HGZ09VgD7uH/y+9w7GG8gM
g+TafS5vjs7r+bFWNplpXgsiQbtCvyNidO5X8QPZCm8rtsk0ry2kKFyjiVBehF5PAuhsIj+AO9o4
Ada+rjlu7NhQTHHx9dl5jtPfdfxs5h/nF2Tt08vfv+SsUHVxTegOjz6kyr26/kmhlwRC3cs+vuzC
l48vGLSFPWfw0Wvo9yAlTqZu58rLrnsu0zy2Rbd1Xjc4F6vOved27tsgRDj/y9fsRHNX8HeOVRIi
1pARNEoVhYCLvRGF/yt6fmfumsc66PV20IYw+M3HsAt/pMf2aOwA4N/N94/5bX7r7J741T/5r/Mz
+a+G+91wmhuPPXp4wCCBFPlu+Dd8JIPHHk0QnwSFN/z6E94Xd9WdcZXc8X34M92Y42KY34ypo606
ANKRlCOWCsQOL0mh1po51QMDkbYPrNh4PD+3xWu/G0bz5kqEQztmZPAz9y2qb3NX7MsaLElv8XAA
2HVjMmvxydGcG+2WoNWEwrEPUsyd48xXnQgPZIZ0EiSL0TX4UMHha9E/2XK8LdzwhoTubgabQlGA
vjmdH8bJ8M/PeG1hl79/8ajSAl+vEeKnkO4tAehSPkbmYx1fhH9xHS0YhGOeIDWoBz83c1+wIcBV
eWOr1n64FgraJIu7DjygILPJxL42wN2Q5k9DdT1C43HjIFmJZY4WDzrFF5A7gjuQqmBMAwVfGeYg
p4wuqle6Dvl78QH75UY2IFa6LvqnD050Ub3S1cFaDnpVagOC2X4v9yRGF8zPxPW7+nDeZNZWRfN/
O15Ec7J28EMagqytegAlUzCCgfD851d8UAdklTG4Q0N08fl9v4McUilunanwmLoxJo8NG0nx4mnf
ODrVHB30XdCyTZaVT9pHUrWvoOU9NKV9BwQtgPXW/vxcVpaKao5eZQrtcHgw9eV0k/PbeA7iZMO1
1j6tOW46RaobQZ/tN5Ak8cD+nwZ8WlrEWZoF53/9yplFl6G/xAYkgRCb6/Hrh/EHt+/G8cJV0VwX
HT/ok19ym5E+T+I01He1seFRa6uieSy4RNusWI5CpW4N+yoLH7MLK0NUc9audFQaWvjV07gXxq26
7HXdpdrpHYP4IwObBx4tbOqx8Ddnl1UPqeanIOJF/zQ6W30HXVhOg7YT88JsRsdV5ZDVG/oRn6aT
n9kPZnZRvd3VIVVDBN6dyUGWVEV5AAb36xnNSueNecXjdUwVomwITRV0vKTkCbxX0PQwoBo0vFnd
VhV4xfZszSNbNPdmxoDkoTDLDxrP9+jA/9Ol42XbqeOrKKiQ4Y2YAAnDnWTh0iG9kZCsrY3mkHkK
Duwiq3Axg7BqCJlFr63Bstd390OCxg3Ktp6hVg5tHWjVoaUXAsgpBkJj8tLaydibBYbPbuvNaSVk
2ZqTQqYMPckMhglKsBNghEUxvp63n7Xd1dw0NK2cGw3OVKvk/7R5Gu3MOM3vwWydvZ0fYW1xNH9l
EBcIIUgw4MmGmT5kkrujAWD+noEx0Jdjzi4L6zqQikyJKuoUiTNk2UV6DQa0879/5eD+D1339biw
gJQHITJSyfyQoUgTR7sWfDIlQY/VGD32ya/z46xYqw6oAiEjBD0l1onn070DnoFoUS+ZwMAq0yOk
vzeGWTElHVRFbQF6I6tDHaQWP4A8Bxu8Cyaz83NY+/hiZV/WqqyJy5UDZ+4tqJ9AJK2dN+Lcip2S
ZcQvXw7HGDx3UB8AHRX6oS3Qknw2oIe77Gdrx2sluRuSET8b3ZIQ9ks9FHMu+7LmuD3YggZCl+hW
3IB8txk3Fnop+XyT6BHNbcucVH1Wxct3lZfNtxKluAQgY7CmQYv3JbOeMrBsn5/DigMTzYEtUI0M
4KzFgcuHHV68vDx9RTsi3YLf/Afh+WYyOqoqa3IhZLss/+kXVDsen6fHA7+7NfeT9wJqt63a/YoJ
6eCqkS7Mgdhhn6trok6gJAff78f5NVoxfGtx6i/mWWUOaGlifDs1r6LxWm7d3Ne+u+zJl+9ao207
2Yzvqua3MEFD04Qbu7r2Zc1VhWIGymU57rB5ApsfQUxZXhSJAb7WfjToRsFr2DgnKCyyXT/F7g4a
8S+XrLStY4XMHlK8lEXNyUynN1Bp4sE7RCfZ+Y9/byK2DhQianCnHEobp6EHd7JZReUVnu1/F5Bp
2182gnZDGyL0eIXoDjnxxsmQIEjA8AYDKpqinDYm8f3OgrP87+V3oSMJtnynOdljFwX9UKonxyTp
xiV87euaRTZDEREwPjUnmba4oUEeATzeUxkN/55foO8jm21qdqnAdAfSe0Ds0bjpWeP403UgXVdC
D8kuDjzhtyjt+B3oby8bbpnmFwdTDrJP8A21pz6O36swerAUhumjYw68Xl4mz0aHzut064n/+0Pe
Nu2/hwOrPIfSFgwMnOuB7VaHKQO3g+Nezbn9inahjfvi2iZpx86g3CjrwQZxip0JZKWzOXuSuNmF
Bqb5dxlBYc+R3D6lCuLyYHBQtbVz7Aqqqec3Zc0NtROnho4CkGJWdWKOuussNNX3FThBbNo/nR/g
+/UhOpQIlwKwjpQYwKj78gribxV4BcP5eP7r328ylJf+3mTFQ7TRwnxPiz2B7R4sjwv7OgyKosvD
s5lzdX6g709mIjRPh6wjSu6xU52E2wWE9y+QYH8GD7HtgSxvo6S0Nobm7zSacruDjtKJuc1VNoWF
V7D4AbxHF8d0IjSfnyA/CZIIZZ1Aq5g8KAFOssKlaiNirc1Ac/GOup1gNDRPcRiDJLuD6Epe33Vz
cdNyc6NstWZQml9b9jznkI20TlnYO3g0cOcMnRDK+Hl+o78PiqAZ+dui4igFEWlDzJNCNIpz6wEK
WxALGPqgJcXeAlgIzEr3CS2Sjezgew8kOhQpdlPXJJ1jnrresZ8FmFDmY8ktq4eEZFxedkEnOiqJ
QyUWTwEjdM2SIcCbY1DWw5MF8mYwB4AEOX8+v3qL3/1vfgmao79Xzx2AYI46rF5XZ88gTAW5ls0D
m6u7xBgfcBofONtqhl5ZOB2ZBMITAyA0RT6JWV2Tgb2CpvaKmvnr+ams2LKreXw1pQbp7BqscRO7
kjR+7iz2mNVg4+nbjYLMSvRyNYcXVQt61DAtTirHK1s53KdldjNTcRejollW7KIjiuiopRqad3Nb
GfNJQWnixpxy95C0sQjOr9PaJDSfr6pwAGt3Zp6ipgjwImz6ST0+LdssQ1CxxU67cZKs7bfm+CAk
7lVe0vkkKPJocKNbhxByQjtjKC6jB0By9bf5gg5tYOAsm08UlE+PYauMq8qwu3/Or9TaBLTDXDhG
WnFezKfGAfXybCrQfCd9HXQTCPHOD7Es+nf+px/nYoAQGHoBT6qHeiyEBGOQ3qGEcv7rKy6ho5pa
MMmrITPnk5XS57qBd3fUPNTD8I89b0HsVhZJBzFVIDWC1Ek3n0IB1nnwgQ1I3dEegWvN1vvQyiLp
eCZ37IoWrbblCXK17V0S1x9mNVwGEiY6omnIh34yKms8QVUJwFXaPcVRs5GErLiaDmlKG2GByCB2
P9u2eE7ZdLAI+TGILjDL+Q942DbC0toWLOv2JVE3xcRBaJS6nzGzHiwxPXBneJoVWFUvMyPNkSEb
FrqRbfBP3jN/uXNUNIGmR3GAIsOGpa6tlObItJU9hYozhAHs9oXET5UqrrM+9ucOan/dVqVszR80
h+7CgkIyoo9O1IzBdIuZKKd/QrPQQ9GLyzJcrnl0lJegaBgxBhj//ixDIG5cQc3harmcbR+mKwe3
DnjqVM1UJBz7c+DxwzC/ElwDF8sqsS39/Fq55UaKuOJ8OtwJEmhOAh1S+zMc2J6K4nHbble2Q0c8
uQ510SaLOYBZbV8M/LjwapLR2QOH9niR6bJl6C+uYWUz42YOqaA5La9hV5PTeFYudpb9cX6AFd9j
y9+/DDDyMovtMAvf2CiuKqQA0Ne6xrX5sgjCNNdOjRaMVS4j/y0Rfv9yW3IgVgOmuX3GtpLNtT3W
HLzLhiQtIMSzSG4/TKUBejpnk5FhJUFnmmsTkA7lQBSOnwlhj0JAX4DmB4qL3pL+SfFYg28ib7Y6
+9emorn4UCUgrqkpaD8qENhck8Jui5dEJJB1Ob/ha0ar+XdhoLUNNdnm0ygqyNdAGiEZ50NeU/Ba
gnHUgj6Bl3ZmmPx7fryV5dNxUFEYRlC9nZrPQYS7DAG4gU5AkYMgPganN2JK3+Hvm6awElec5e9f
7JklVeOYDas+BQLJslMpLA2aNd5Q9EGBJDER7vH8zNaGWs6CL0NFVsdiOrrVZ4nZLLODfeOReS9Q
/4HGy86K2P78SCuni6NFgdAGTWjo8uoTvKJPE+EB5DACW6BHjf6S8VaDzdooWihQphGh99msPlvV
Xi0sKlBrRzeMe8dbcwdGy43TeG3ZtJAgWmknNZ2qzwX7sQw1Ya3SHlI/AlWIGOIExqXrpsWFshmb
IUVF61PM5V5GbyRrrqIYyNTidzJtXQvXDFyLD2lumGBFzMrPELxkAykPIdQDoGUHrkQ0+GE+LmJG
gvmdt4W15dMDBNSCLafJS/CQQjEDhBX5ckWED5lpDvL7/0dS42ihAqUhwi2kNieooxxBqBDwsYd8
Xr8foTunjMs6fogOn0LfH3SS0R31UWdO+1PG1SIzWdJiq/N+JeLpyCllNSARLtPkM8UxrUwKlazi
sbX6ezyXbhxzK6eojprqBm7EMR5GP0PSQHlJlgcQyp5iYW1s+n/96t/cs6gWAUx8NrYMZXwQqBiD
frUnEYW8ZpuwGFK+4MFFWXKHSlXJnhEqIIKckyIRoHYgVmcIj4F5tc6OIC7tMlRGIAn/QSGnCnrV
EtqPG4uwEj90KAxxo1AIklYfsV3eLB63kD7ZIYUyEmLjZgV5xd90WEwu3T6HglL5UYOkfnGARUUj
Vv19DgZggB52FeJvE14Y5XWMTFpYHBp5XX4iYftrKS4tB4qqwTJtWe9R9EbJdFmhUYfLCJWYYTjY
8YfIlHhVQy5fQXdRPp+PGyteoLMRVRGoqgrRyQ8D67YHr/kcgF/9CB2oeQ/Ni60GmxVP0PEyde+K
eMpT+VF0TM0Qn6KNsRBBq3QH/QzpbJSuV9IkHeiHidjK4AX5YKKi1bEpLQdn1TyCA/H8cq0Ys07I
Bk2gOoEYjfnRxTGgRh41RvS6exS64fahcxrobOQ2aWuxG8HZXP84P+ratLQDC2WIqGrAo/WRZpAt
uaUJs/LX3pxndRFcjeiQwNqJ5qiQffVBZFX+BB8Y+RH1I3277OdrZxPknjMQ1jrqo6yKLNqDU9ZS
h65NHPdwfoC1XdFOpAEVMi6Eaj+MMPdmy9pZjPohwriTk5uC9cH5YdaMeAk9XzK7GR0gM2/65sMO
i7j7SYaRh0/A/pnpj3bkLHq5bBgtc0Cr60xNq3HfUy7uoCcYSM4/B+hCnv/8ijHZ2m5Awg8lIVm7
7yAGHtVnKHLokLUh1Eguu5za2m50JWQ0OhLz96lSgDQZSPGhuDZDCp0NGxa1ku3oyC8+l8lQoOP4
3WKyDCDUBA3ZGkAJinyKdMTdtx2qgnWV2/uLFk2HhLlRPLPOgDpK34PJVoZ5955BO6PYSH5XLEtH
gpVuQmnfSGhKRArNQBCv4Bb433s1+5KN6bBhwCtbryPBImJQKAPwxB/S8YmoevCEi3+dX6KVk4Qs
c/viHVGjZqdMXHBvtxAKxUaUTffRU37dhGKjIrg2xDKvL0OAsR/MzGbavof5IjNNSsgLBmMJ4ZcZ
OJm8NIfHVJjG1nKtDaeF3VIRh9HeTPy06SEmFpJiF4axdV23aR5E4LD5c9nKaQ5fMog61VAKg3RX
9qpqvPPFpLyGwvXdPG4CXdb2XnN7AtX6iMhB+uGIXBQ8ce5uAbqcn8HaxzWXZxNpTIhMJT5kcd7i
DjeejGzyPK9sgw4Wg0xuXYPQBXoloGaHotnRpNHDUkEFdf/nRb9fB4rZUAqGUHCcvSMLYj+TIZbv
LZUQhb3s88u59cVuEWwN0Od26TuHKJ4bFJkLha8C0rBb6dXaEi1//zJABw0xEaskfYeA33s9yn9Y
Yh7smV7bm/fZlRCls3HVSQlaYXDTv0Ogcbijc0XFPi0cCv3R2IKQ1/mVWpuI5uE9HqPaaWRZEJfy
iUjzkVPbx2PutdtDpPCyMTS3VsyeItF0eSDyujzmYHj801cgD1FJE9UQE3brl/MDrXiFTtiVzyMo
ONDUElSpDYXF2h282Qak7/zX1zZEc+gxph1NijALRqg8/HKQnXQ+GgvpK6VJlgTnB1mbgubYKhoT
aFWILJhLMBtDnGc8zMN4IShHB99ZCS/YVBXYCbuJITiTKPkBCpq23UhrV/JCna2ritqpRFNgFoRQ
uPCKQcQHWdDsioELZc8LNaF+NWzRxq4slQ7C43VUpKj3ZMHUJC8OTge/tBTdyHDXPq45uEntrHYg
ER7MCX2Q4AfbjYXYgqitfVw7uVtQncfliG6rcQCzApSTy4B1YstOl+z4mxqFTtgVQkImA39T9F6k
qMBXHfmvEiaizO+gGOzNyBbs4rfc7F5ZCSE64C5H0wGLoF4alJY4DlCC9cAC7YcoNPRQ291wvrVJ
kb8D7oSs2WqbIXo3y/hY02LP6HVdFXsJaSvonL4m5uvkWBduvubpeSpkxNrEeGWRiQJiMZRDvs8g
IXRhQdTUvNylpKlFJozTUjtZ6ibLs9s0t1DygwYacTeCyfcRy9IxePU8uSRVrvRpCzbzAdlHOTbQ
a91MQ77fFUuH4VlZ0ZldwYxTkhU3crB2aGMK0rjbdWnnW3l+CIu7Ot+KLt+7jfU/WLwSSs6VIFmA
MitcJiqjAr38oDgVG+fH2nppTl84XT06Ey6ANZ/HndXTPAD3hn2YnMj1z8f3753F0nF4jmKssiee
BZFs+JXlCvugstY8OsAZQqQXDIGXjbOs4ZcERYCjgSaGm6LqDTLJa4vPhnukTsd2EQ3lp6pkRH9d
NpR2vAMfbg9TjWimOnf40Y8zCJyFMxjQop/J0wzda3N/fqTvjxdLx+jxOJs70DAlQQONmbuG5M8x
y/ywpvJgVGBF4HwL9rnCemjp6Dw8KTWl6HN+IqhsJiggWzjiI1Mendk4IMs4dBakrvrhCFmoDdNY
m50WFJo8gx6m1SQBn5OjGUUB8nD0T4TqAZfIw5zwrSr2ykA6WK9iUU+mukoW+MhL1rXjbuLg2rDr
+shUA6Gplm1h8deGWuoJX8zQ6QzWGnYEM0y7f5H1p4DNJjchD4+GKCyPy/b1ItPQUXtsHMAq1qKV
2QmjF3cI/4Xo8IfqycGerMKzm+TP+XG+L4RAv+rvCRmmy0uBmn4AqfbUK+wZfQzZVeX0R7fs3wDW
fmpjJzg/1kq80/F7IVShedOAzrC1IQe75xbUn/wsI8WWkMLaAMvfv+xOSRyHYHPYKe/Jrm3Szy6N
L9wPLShkXFhFBGGUAG+MdzwzYq8T+X2b275BIHLhxOnjZYukJQZx3ybmCG3EgA8phZQgdNnvIFs+
bJHHr1mwlgtws26rAdTIgV2Ghxmd3Mhte78c56sZIskgx2QXldItV3P/HqlgF48DBmrs+JPZ/fyp
XEdEGwnUyl7rGD4ZDkbbGyQJWqbQNOuSMhm9Ke5GeZm16gA+kLbibgRHC4whmfYsnOoAie2lP3/Z
ni+makSsDyeo7AZtJM1PG7rlUCKYC2NjdVZOfh291yUxJEFlj7eL1rh3slZBwG4IXBJuwT3Wln8Z
+OvvnyD9KPGWEbRu88tJW/sHNyV02M87wUpU0vnIDDs1DVVj7R0cHWNK7lETfiRm8W9uRMdWOT60
r+aNzGLFIbjm2cQxBjbZMglcM7wdJWrZvZxPdlwFFK1k3nDhFczimmeTuLWwZHESSMk7cLTYM7RY
W+sicLTFNb8WoPudTQuBfO7yIjzOMjLu87YH9vT8liwHwv/ewiwdvzcVUUznHHFpSiUPoowdHbM4
QosWPJ1tulGfXdkLHb3XWkPkcCdJApbPqJKKNkBgPfTQEvWiavwwOd/qZVyZzv/A9+IhJZOTYtcN
62ac+Q+H9se8GAO8uW8EwLUhNBcfgFZPaQrDknVzi6zeCycj2o1U+OPEX87vyoqf6zi+2iLQC8Yj
fhAXWeO7uWUh5Smb21bU3YXT0Dy9HWlTmi3MVjQFmIswDZF+sKm7dub46vwsVoKJjuZrCzfNuwiH
qwJIA2LJbuvTcH6/7OOafyto5bi9CXXJOe74QymSGbKeM7kMI2jpMD7Z5HkRTVieKgWaXw096BA2
cfxr26s5NfqDBbcHmFBayF1UqbcEwLaxqDaQAWsWqh/RRpbIeHBloAz7V2yzEzE7knmVZZUe2CDr
diOcr4yjY/VYO9sdp5gG5f2dLOaH3GwxDeujVdNGeFqJHDqmiE0QTXeTOA66dr7rZSu8NLfuAM/x
Q5bDwbdQWfS/2uI3gVBHAjpjHrU55EvfcGen7hWPxRwf2rIg/wrHcl7K3LDJG2viudmXPcRFwfiq
krh/tkTcDDfNZEIi3kiS9Acr8M+uQ8+X+wLxqdi87nCdDn/wbpLhvs0N/GfkpHnk0bKM2V5A4Thg
HMC5qONTtW9ALd3v+4l17i5P6cg9ApYJZyehWh8dGuIiMwVyi9X1IYdw3UfBCqMK3LDn8Y43rZPu
+y61rMCxonLYVz2P7H1bFPM/eMp3P0GOYeVeHzbqY6Z4B93Vpj0eM3dgT2lEpmznljO0uY3eyvaj
6AZX7Mw5M5u9UwCm5PQuWC2hVTgZV+DknOULSR2Kmk2kDOh91J1pQy9YqKc5rWn5i4R9agRWQkoa
QMa4/V2kLY4yNbkW25fuUgslHGWxHav4BO0yu8mt+1qGUn1Mfe4az7Ins3PTWFba7yjkdRk0vaAz
foOIWzzMjlFPQTxQRsd7xpuJdjsnM6ppB6EjOwzmauzTg9FHtXsM26ahuNWZcRY98qqhi8RPk1pP
aoZkZb3Dntu7xMy6WxoxCo66xuyCDKLiwRCXs9hjCwR/cqpaFvsKd216Z6Oplh4T6KoDW8Ck2yaf
ObRgrXsAL8PMmydgDnasKd3hBlAnsElYeTpZXlP2kbnPUO2C7C9eRhfNQTcBbj7jccwPMwRCrk2I
/vbUc9ooK/+EJBvQ9ixihOjcSkrnnsWGw49uEfX5wQWwqy28xK6xy46dWsgIBy4F/ENVFdQYE7Ni
1QxNo8o288BoJskejJ65JxERhkyFJyAtn2wC7jEI906/B6ueXgao+V4lY6Qe58iBpI1ZJHbpkaaF
gLPBjfS5QKKLx3RJG3mMRAip7AG4ubxfmgzs+KdM7J69T+0Q1n+KPovEv+gNN8vdmJmA1vIpttWB
2i22k+P22HvTNMzqEFVU9dBcMdTJQImreC7AHGjtoLQz0GzfC0N1tzUgO8xzSwoDam3IkDCb9ZDh
TniH5RlkEXmFiMtfhqjjW+pO03gLmkGaeCmUsgu/TF0V7mHoSMvrYvpR2cn0u2BgVrip2VgPO9SI
EmhyAzKZgOKFF+azORLZengRgvOlWLTIE30UV7umkm73Zndp4XozM+bnLB9HuQfxIfHpMLsvBbSV
xyPOP/YTZO7OPe/b3jxCu52bO+YO4F+E3PFpnkCF+ArCalCYpLxqH9qJN/E13vutzi9IYfVHG1rv
1s2QSte6bZEGph8jRx0bXPljnd7lPJSdT2VTTq94cGube0NWVrQHcMD8aCqTKr/KZRV7BJ0/5lMB
DfTOM0jv2gfHHIvOg54tVnByKW08RZkAr02bcXlDZVjdJWatHlVYin9CnoCzBPG+mQJp5Q3ei5Pq
OZyn2tileM56i1oTssQdtGAcnxdl2DyC6cqFmDbvM949d/E8QMNockbRQNisoYV9YKJtXOx+An1V
OcfK2LWVws8YSY9AYijLuVP9WD5BUVlYB8NqWeS5UTr/o7CYYNdF26O5l2UrIKxVoyn6UNNwerQs
YtcgegxzKHZPyliktFFB8Iy8FK9j07U/ezENNVSBaeiMCHhRLHfp2EYBoa39B+vQKr+PClsETgTm
UUhn1/O8g6I0bEcqFonOa0SWpf8geDXZjinTVVBDp3hScGiVzosqkbTrYy/Msn8YqMPspfF7MGew
4TgsS32HlIo9mFFX9y9uJvknDgLYHfCz8Xg7drmC/J4oh/ARjPoAxHWzzItdW+eT8EWGLmw/5maJ
H80VgaRr76ThTUtGEh3Q2WUW14C3sXcDnWNAGONQUYHBOrBreQ3tFAlKDgHrvcyG6rWZBUq5OWgi
jEOCCqmLCFmmyqN2Hh6UjKQCqVoVZybxVOX2nZ9bpYPSQigRa6EQFkP8p+mJo3IcFrL9A4dVam9m
Ifs0ODMnnxht9trhNHlHXl5m94Kq2Xwa8JbkXA3jWFb73AoTArEAdDVfTTmtkUkYDekOaMXvHB8l
vs4IBGmr6Zn3Rt3eiBq0hvsZHBC3TkamEJX1zHaPUVrz6om2YW290xD659CDAc0XOOImE33qYiR4
WIhGwDKjFBQnuSw5CQDaidtnGuFt0TNieyQHtDWU9ZXRNDNgiEOWKonzzMbJ46EZ2Y2vMnTMRcii
QGfX4YNxUniTVLzYmy4wbM+z6QwVjtSidzyUe2BdkNbhv4s+yQD9zMMKFKtJhZzJ7+cZ/2eI4F8e
IY4eK79QDkl34HuV9TUoCKo/UswAEqVVU6dvTpJXz1Yb5f82VosgX9o2cz+7UbTvIyJDfTUBu95f
ZZAAUP0ObT+svBsHFAjcnShk/UITkYXveACeC38BZUwDsPRpGj2jEy1k173qeO6HUYfTucniyfXR
jd0M19j/HOzkUhjXtrTdyHcGS/2WZYy6rKeaJha7crAStDGJpRgBqSZHHuyo7niFc40a8W8LFBFg
RrXm8nWgtajw0Jok0TU106gOzt8EVrJpnWwWiAMAKxnSXR7J7iYKTQE4TsqeBlVvCQqs3GT0jgon
aqGyZ+Gy4WTlhHJqmb7ZWZU/XTYB7So2JbVpEaBgAzVLJXcDHvUGv82kkeJI6POtwv3aJJa/f6nt
hAk036BmL9EF3UEbM2r2rjQvI+qAzszfH48J69MEJdPAKM3sKGzyJ1fE8JN8ii7cZq3OklssLwpl
y8Csu+RYg8l6N6AGeQXFsK3q19qFRruXSRfv0eloyKDl1LxKW4RYSQdyYEt7ixyL6XB+w1d2Qm9h
sB2CmOVgnNgZ8DZssOHKzHK+cS1bqbLpDQwioqxGB64E4ACOFjJxNRXNXWGb+8aVTWCnSJXArbOB
pVhZM72XITXiOZ/7GnPJGN9PZnZvAqG2d2SFjrdmd9mCLYN/MV058qwaBdR2WJdIj/dpEbC5UxuW
tbYdmv/VqHY1cp7ioCzD9mhneQ58u1sUfXXhTVmHh49dHVaVG8ZvjjveW257xaHktQD5sEUbl/61
SWgOSJPUiuxKxUDkGOEhsWl2lImz1RO99nXN+VxTOCEIYBAArTL9KSHI6no4KJzLoCaWzhGLq2hb
22Rx7oGCCCuvJeMeeLGyy4C66EP/24LSUTELtLkyCG1b3kewo3sjllv6eSvLo9PFzrIf7A5cyIHF
xGx43KqryjNmgEE2fHptAO2BMhMT7or2LINSQGtRZegVHLm4TD3Z0ntkQFIUjaWDy+5oqHIn7Lb6
WXHWehTvblsE9yuVHL0xBmmX3asYOzxW8mGWFMqaRnmMo+464e5DDZaci0KF3haT2w1od2pTBgXy
311otqBVU+5W0+NKtNPbYvpYTrLCMR2Ae+5BjvEzRGFKb+hlkDibrzxrm6258jSJlPGMyGCQTHo0
AZbSYOVGUXZtHzRPHgDF5nw2oyBUg7rJw/CA/q67pJzaRTUx3Ye02girK+eQ3lCAZt2uBoMpdpym
VzSrb+nsl276I4mrq7bqcIPeghmvjaQ5d2VKo3IX586VuBIgMw35TYMbk+KQCAS4JE66y1I1vcGA
sIFG0bjMCSCOHVtI++wmzf2kdLdEe1Ymo7cU9GGdVl2E986xpM9Lt6ad17uxso7zHAfZdAda1Y1T
dQUWpXcXcBnWMlYdYmIxI2W2d2OcPrShG7SK3qc9OfaGeM4c+XKRZ/5Pl0Fiy7ApkSmY0PImO6NS
Q+iVhsGcDddfMW2904DEODCSODF8w5A/k0L4gEYt5aYm2SWVuk5oufF2suKgOgXtWCNDgLqg4YNv
i/vQQWqvwsiYns+v08p9hmjuTwyCrmoCax4rVWZXloGb2A5P7APxMzKipnt+mLVJaIEgiZqIxujc
9wGx4p7pkmrvQDBg4+srgfJ/aGlRe7aKEUlomTTtoa9M8wFaIMnbxFqJxzKeXpZK65S0QDuQVllD
6FdA+b3UBGKgURI3l72+6i0GneRQ20Wy48c939ER0oJ22OcbZ/rKEunNBbFpzmDupVFAa1leIzU3
xt6D2GsWg4gZF/7Ws+M8vahV0NJpadMO1MYMHGtBHiLZOtVuHef30gb+bmM2K1ars7FaDlAh7Yil
cpvBuBpQyNuhYED3FK9OG/FqZcF0WDivM9eyF1qqcciPfUtrbx5RWGwB1zIm++dFbvGfpM2Xq8bM
KM1TgqtrFpXZk6P+j7MzW24cR7f1q+zoe/YGQBIkd+zuCw6aLHmQ57xhOJ1OkiDAAZz59Gcpu8+p
LHbJOuGICldakiESxPhj/d+K6Uo3uf3FBrXYaoiyJcYYo5aS2GD7eZpAue+G4vHzaz8nB1z6l+dx
X0gEUMkTIubIqIydThoNtCitUdVRSmlD1arpsX9KfVYAUJiseaUyDCwcEVLLDqhyeXrhVs+MxnQx
jLVO7LZKlnFUn/BxIKxY11AvuFFi6TgoGIfTXa/k14abZUoFb02dpBUxoinHEDbbMl5rUQ+HztJZ
iBB8HH1ew2cGzSXQOPV0onpRx1GR5uWqZxSykna6NIGdKX2Zl9D0mcfAv4uj+eScSlw63yCTJr8w
/57rPqcH9VvLpgDpzNOIOuoyl/t2Wsd3s8t1wBAMXeupFxdWmOfu4vT9v31PbBhxz6C2juoWRsRG
aRaIhxfJF0tf9CAwTk1vxJFYlMfcBs7YcbdW7F4KNJxK+YtT4GVSAq2aPBFmgeerPSMcLd4eZh7n
1/Bq9C4MlOeqZ9EvkE1GuNXgISMXRN7GnkO3WRlf4lafK30xq7tCeK19Gr7gRi+i0TRoUMfJJaX+
udIXATLP0449eOjTEqPYc2dn7RZ2FNWFufxc5S+W8SBV6DnGeWrEcrPYlFafblgvho1o5dfGX7JM
NbC0O8eM5yAbZi62Cmmf73gy41zq8+Hhr7sYWSYapGD8izbP4oi2oxlajdyopty2Gflo6XjJWuGv
l+1kmV/ABQ6PxTjCua3vgop3KyM1d7nON3kJKOsJu4b+7GX9hVX1Xz9z4i26s1ID4OEF7qnuKxaO
1BIhxFX8wpz+17MEwkh/HiyKySGuUig9Id62drsHVygRKQ7gE479A8LG8cKzOXcfp9d/G5aSeS50
whOYrLKkCJIB5ra0Epe8UM/dx6JXoz8AzpmkcWSZ+RsQ1bkPkNVrb5prx8q+V5l1SQJ6roktOviA
fDsxMIxQaAbecyLdfF81brMl2OhGNKXJ14JCZJlaUIpYe0NheFGc6SxwGy02k12YQaoIudC0zlXa
osNLA87n1IbVHyBjtwyyEGzW8lccJG44j3HKltT2hYd/5puWuQTUspVt2DSGQS2O/L55xZQmOyVw
Cr2VfYzj76E2sA12B2hrvjQU8MVQmTgUFE9C3JC3yZYDBBOjR5Z2cmN3l0T+Z1r0kjBc8GRqGzUa
sLGg47tyaHUXu6Nx/PwGzpV+qsrf+ktFwGIxW8+LDDF4Ae6nCpkQ+sIW+q+jHGSZoGDyIp2JWaJ0
lt9DKJFF1aCggkGqSmtAk+FIwPeL6cKi4UynWaYoYCo0IWWqPaxF03g1xaZcUTI0mwFw+aBOYL/3
eZ2d+57FGINovq0lZyBHqhgDwDY2ZpBhV415Icj/1zMkcRejDMtjr48Vyk/YwRj2Aus2+/bzSz9X
NPvz45Y4tAfBBkWnCZYNOLhPfbuQF+rlXOGLztDCdDDTLTQ7jngk43qs383si9e9HENG1UDphqK5
9UDG667ekK+tR8gyF4E5Gu4Anu1FjuAtaIDMCwRYE9AZDV+LVmOx+udahysK4wxZKFGnBifkhQOr
sLl21p8/0zNdeEkSxvZqHLlHvWjwaqxx2nbyII+a9dPnxZ9p7ctsBKiSpFvUE5RYdhvxUa7LIQ30
XKwynV/ouGcazhIpXCmv9wo2olWaRdRRWA1YbKVYf6H4cxW06K/G0FmlYYL0qpUdtMlLjwjP53Vz
ZsJZph8Ubq0qnCXzMHYJhJ5YOJEeUaRyFUvq98S98DXn6mfRa5FkUhkwkeehma6hHgs8LXxOL+2G
fm1r/3M7BLjMn5unhdUZtDyn4nvo2a6aJIli6d5byU/HWjm2ihJlhEUSh1Z56aTrXKNa9OecYa7s
dQ9drO4hPJx32pRB0bArMV8ajc489WU6AusspUiGr3CUi1O6u9GpLzyOMxf/H+kHnWdVpEF9lc2T
3aeBA32McYPFc/h5qzpX/mJOrj2waznFlbsI1nS2A52gC4AdpHDzJcOYMy1qmXqQzzB27Ed8RT1N
u8SMQ/S4tUjNL6WCkCVAOCV2kSiBGkpMuivkFNizEzhUH/RUrGr6xY69TD0oc2Lr5vSIx3gO+fhc
zuzCIz5XP4sp2Ew5/EniDvVDD7V8n6zEN8u3zx/vuYa56M1lXStoJlG2huNRhbhJeikD59xVL3qV
6xb9FJcoucnvVfetL6/d4u7ziz5T9DILoORtn3UNik5tjuzJJ8e778fXz8s+UyFLUX5j0W6myEkL
m/ERadv+KL+WL0mWorEhw8Ycag/01PpHP4OhKLdluXKsCZno6YW97ZneulSNza7oWU7QCGdd7lJr
47IPhwNASY+f1865mj+9/tsKvewMJycO7oEiC4kbd2N5nZZN9Hnh56r+9Ppvhfeea3q9blA4T4NJ
v9TTz68VvOhALs1nO3axKMnMPN2lk0Tyc6qTj89LP1cniy4kalsOdoE679WrzJQ/2lVguRfg8OcK
X0yHguvEKQpUuDuVtm96fKudaSfLS839XPmLXpoQTLhQqPOwch4rd1eQNiRWG36pZpaiM0Z0gXUH
+lJMoDmTr3MZAccXfa3wxTp2rtIRcBWClabsviMK8SOzm5Pw4lKe9pmaWarMnCw/WcJodCVj1VAz
ciDD1PLSwdKZtr7E5aqKuszrUe+svjKcFRs/Pq+Vc+We7ua3PoRUEqacDOXWU3PXVvTWci7lbZ4r
+vT6b0WbLQ7bcomiFfEOKbiijVl/rZVbiw7a9kXXI6kJiz7rSePwzm5WnXdJQHPuQS76p9f1k+WK
04M0nzrp+Equ3PqS+/K5whf90+y8DjqmmmNJepUUyHpB7k1xKVJ5rsYXnTOz3cFuJnR+j6qnrCCZ
36TDhYn/zIUv9WOdaQss4nHhznjvedlmzA4x+5pwFnHAPzcV7RgOLQUKN3m+ltOTzHdz7ESfN/Fz
V75YkTai1chmK7FkOW3Q+k2MZKmBX2iJZ6p8qRlL+9YWpovCYd69GZH2zuxLXf7M3LyUibWtB3ZO
h6KF+SQKG/layPJ0jm5Nw88r5kyAa6kUGwqZdqAX4JEa5CBtRNCwn6lGWJojUtz6dpV/d8gl7um5
p7Dosgls4bKS5l7EiYqDuBiE72ZOv/by6dLBkofW8hdbwaXxeD8X1ZBWCs9CrxwXItyiC23vNU/f
por4Kegs2deCXEvd2ChcK1dzjvY61NvBdvxEIGthcCi7EBY5szdfgmgbU8dmYwse2s6NcsetPdwO
gBAXbwPtNp8//TMPZKkT45ZyhAcec9iIrQ34inkswZH5vOwzLWspEOMj1OmegbLLydi5xlNl1EjS
+S5hkEHaIM+/JOwmS3WYREajHBS+pk/fnNL1T51bYL+sLk0FZ7rgUg+GQz4sL1Nuh6pH1ivxruep
36YzP9Zl/fh5VZ0ZQJaKsBoKhJYaqRepRI43Yyzb226cLwgczj3j05f+NgVzPdc8T3GghByrqgtr
Q9t5VE/UHUPqCffH57dwrpYWXRuHoJXBptRFds7UrLORi409JcwnyphXuILy9vPvOdeqFhOzA+M0
xylMN8pq/i2fvXEtWN8HPfKCaIf8PIvEw1Vj0guRtzN9cKkPE3NfOpY9utFYqg38ot7dYX5JimY9
W8O1l9NLEZlzD2kxa+dwPEDeVulEoMmXQeYik9kp+tKfeixWP6+5M43sP0RicFsZkfzlRGAQ6J3l
eNZWVVIEXyv99Lx+a2UZ0Hsxsh94RJyJXNuxHLtNLT3vkubkTAUthWGA+AwSycM8NHQbCIND2czW
SHz72hS+lFNxohsQ8qQVMa5hBIcUzF01G+nH1yrndFO/V47UuceEa0eupOawI9U4Ix5pZmN6oZme
e7aLPl4SMGeRLGpHJZvbMMG/rhxN+PPnl3+mzy0lUqxJ09FSvR1Nkq6n+CUry6vMsUMym1cmiE09
AJWff9O5+1j0bmRrlwYcFuwo6QzkBidegxxd8rUd/VIURe1qbGBgYoHukY3eyi26YjxgZywvOYSe
GQOX2sIOh48DLF+sqBHOlnD1zpx5TWF+axrzv+7hv9/H/0k+ytt/rWSaf/4vfn8vq0lnSdoufv3n
Q6nw3/+e/ub/febPf/HP9Ud5/aY+muWH/vQ3KPff3xu+tW9/+iUqcMw83XUfejp+NJ1sf5WPKzx9
8v/3zf/6+FXKw1R9/ONv7yVsIU+lgcla/O3fb21//ONv9DS2/vfv5f/7zdMN/ONvW/2W/8fHP96a
9h9/s9y/c9A4iWMCg2YT8yQBGD5O75ju33Eyb5quSzhFEsgpoakodZviLefvpuMSi5jII2EwMceE
1ZTd6S3m/R0f5xyRI9vzOPGsv/3fy/rTg/njQf1X0anbMiva5lTwr/X/H2tR/O5Ztu26zHQcSqi5
HFwAIiwG8xTOKNsuaK04vu2bcWXMjn2Y3Q5QBS0HWLyqdtrGcOQ46Ma5G8a2ijhgEA9VmTp+Q90r
p0vLmz6OjRUxhblNkJ53y4S3hjfFKVUegqSBDIhS53GxdVrLWU8WqY8AA1q+rjPrhwbBoMrlh5U3
k0/j/lG3Lt+D3NGuBdKmtvPUjTdNQnigus66B3z4RqrpGlqn7qVlGtsmynEhHHlJ801mUrpDEivf
eC4c1jJolSr4AFyx1up9j6bq2sn6Nc1Mb4tMPoXzPEkhUzUz6LzMzCedBeLGyMSjqu03w/HEj151
h5kS+1nq+KqEKcKauC30KaRNjlgcJUfTolbUta0V5l6TH5pyeqSQku5AYdaRrrX51jfbPPPsb8bc
FKGUxSNPhEYs2YZCtpP3FCyvq47BPg04bggKYblzV5/e5PoHgkEsyHUHczpeks1kkjFMvCmUTs1f
y14la2vIAkju6C5Fs4KsL3d8RyGxE6aYfK8QNy24K8LBMCmS38sB0jykXlTAQlyruK+ua9P1XWqv
RlC6b9PZBpkg50nQFxS8qaQ7JmXbbtB2290fP0TK2l1P83andFGvs9TdxRMufcMNp9khXRw7miaX
oQv8wa6o52Ynq/oVWdzdNhduf2dgWRaQpPfWhRrozi3AAgDf4G623N6vZZFtWQaX4V+vwR/gp5HW
7Q7aZfPagBGCN9ERwdr6vkyBRyg6Q4Q2ijnWquQr6Qm5MXjureGNkmPbAz5G4nb6OiHZPdQ9BUYP
4JGHrE330rP2DA1uY4xNHXmqnf1WTWpvgj8RINOnQS2r+PrXD5bnOix4e/K314UP0nX7ULs8BuDi
3R1p8zDWBUAWznRPpb1KB5Pd2Z6tH93YuEb2Gb9Byla38soyCQen9w6Dadb+VIh4lYyOe5iE4+ym
vFoVqhqu3CT594+4SdBfJvABMzmsaa+yQ++k87ZhNbu228YvqmdttWzPGkeGXRWboWi67mrK1D2G
EWNtwskqVN044ChnnLYSKnk4zbExSKR9MnQWO3dMgLjszOyQOjF4Fg6vo3pIG/S2TIMjMJHwxKsw
+1HdJOyKe2bst6yTm6QGJFU3xgpuR0HFrAgkjMmfmqpeY+cg19wqR19nvA+58WwD++F7IJ5E5sxX
JkOinBi9q9IqER4T1X7EevaKOIa46rVhQB/sgcc6p/tYteaVHnS/soYhvwfXa2c05L3nIj7mDf7Y
7QSB2G0qQ2xUyqBwkykcpXeXxJMIacKsbSGYT1vpi8kCmkHGUGOheoC/oPcpfIVcKwsaJqqrNlPi
KuPuO5fvsKcY90Cm632lBtgNjv0ayIs6cOoJlBOYYhxkdoN8HO+WynSbTswFGbSo/WEkK0bNH0Rb
rq9EEY6A8txPcCFZJ2VA4EkRWVlWh4gRdtKX86B31a9/6tEtSdC1OXALPXgtv72Vlbbe/fo98aph
k+sq/OOlX6/np0/8eu1fhQEPEQeIVYstz6py9+sHBbk0tGcwLUwvq3YaqTC7BPuff/2ry5mQPnAY
T5RBTkElTNft0+d6p5LS9+Y7+GNWwQBzyZ0N7gYYGazG6UNWSf+P33+9DS4OXnROH/r1zq8fBmQm
0NR6L7PqX2FSaUV/vPfro938avZlH3jTPK17bhlIRkm7ncwM4icQ4z+kcefds0DIimz7jgEZ14/J
gwsWq2+bLd2hapMHs1TVegIYJPz162z/nLHUP9A6Oaij243OPdT66UNfFYeEWunNr99mwxPhxNZl
qfCUKtvyTx6DoV2lW7ukrm9WA/3eJNVOtsK8AhwCxJZpygMKwlJiSLXShaz8VKgNQDF6C2zPjUH4
vDa72b0murpxRPZgdcJY93ZNIuhAg6w0WYAN6ROpJmcDV7mPZsjwWIsc9KW0XdtU1vcibnfAvSAW
JYGF0hZMBx13DulYlo+jc4d0lDjAlr+CfyhibxWILyINdZk+zr31oITxOLR11DUwrnQa4xZMjhss
BHy3AxinUocuRm6qM7Sm329yI3+JtepQTIFdXuEdCtZOvlOGtkuup2rEhxL5Ybb1kVK6Hgx702Q1
8xmwQHAZfcpNi/i0rL+jgz/mnKxBG3iwJ+u6nd2HzkujMXc93+LOVVFOd3Dy3XEmgkZmtQ/I1DEb
R+V3R6PU16zDLEVMAJFr9eLCEGwU9MDSoIZvcUeaaxh8YE5+4QSYjkKRG9nqO9o7dwlRfpXWa2Cb
ds3YbuBWtqpd50q6/CUzvPyUePTBTwuWEtTSvjShxDV+mACO+V6lbgmxrkCxatsHm80RID3rTtjf
aJ8lwDZlHyBJfcDTtG0YrO/UPTe7sMKerBjnEIi+VTfbd7I3Nkkx3va8OMpUhHH5vcmMh1Mxpuf+
bJl8rAQeVBubETgfja9pDCslUd1A87DvgcaJodX2Ke+OZrnDrmZDS71pRb21NX2QhlpLt97N3oCR
YIzGK4EEdXhTwJoQeFHHkM9W7d71vREQQKbyGjFwMhxLwH+SfFeI8S1mMyblsr9V1sMMU2u/M6YH
cL7ek7p6IDNUz52OvMHYm0n/JAvrKbbY9aD4T8kHLGmOjVuHLRl2mcMr3xxGAFqSbgjSkv9oWZSS
MeqH8t5OKubXWs77xiaRHPRNliU7AqKxX7bu944Or7MJFA0+1TYFEGPTQztkN/2YHoYmv0mcKLbz
K9eeb2eT3mYT2VSJ8X3Imltu+lUGo49q/BYPEG4QrVYgbn0kTXJEBD0BOggf4vOmleoFQLC16OiG
dOQKB+zgf2F/5ZsgNzFv+jlWwwqc2SyQI8MhhzG+tNNpXAEul0Jd1MBozucZiXoYQReoQVKw54yM
z0aPGPeYnbx0O8c3mTzYpncz2ciTrDcdWHCw8Ag6c3hsJnStWONI3Co+ODKoaa5+9iBVs9qyTvnh
iQ9eZD5kvgB73E9i9YoQCxxgNpZ5HRs1sJ4xZiazVo0vHGUEMeyKiqJ+HKC5zMv4W4x8kCBNRhXI
lN8Ws3xSA3+CjsU1QV2e+ZwErgtMj2PdsMpKg9JzbVB8sqAyqjtdtyJAKtsGpku71kwLeOqBwebN
c+JXU+v6Pfg4sY17LRLqjy1or5jkR99PneGeNdVNJ6edS9J3sNY+uMhep2QXG/YjM4rHKQUcoyLZ
MSceWpKTw8mPbUH4AxUrTz1k3mevlippAFTeXgmsXecerlmGEWjYJNoIXM45e2GCvfaOt6aJ97Ps
RxEYiX5D2tD3wUaLJ/OEnTKAkl4qC58YeTA4+beSWg4AMN7eM9WRtpPySwtLtVziCJsXUEAVUPlI
EDR5cQ3k3SmnRr27JZKbdXklQB/EC1OguHdUKR2Rui+tANZCh9Guj6xOXmxLw2cWBgh+Ps3cR7Oj
kJc8wO00aLym84vW7UCCwtFEUdDATtLHqTTvOfIYfGkYEucJwp9kr/2ymPekKZ+xOcCwlnU14HLT
qlTNe00GzzeqPLBStYtZDZg2Nman5cAeOF6AmtgQYld0r5+T1sOTYRB2SV6H88QQweEj5hGkusfM
PC3cfwgvPowj1HO5hVwx0Ke4H1vpVYZlZ5ZbH1lqwHKY1c+A7kVCVJFuobgtXon2XkiGGphKrwuT
Co2NiRDGurd2jwbSE+zWvIZ+MDeGn1r5q6xaxY/gdmHSl+mjAdQYSGXSh1rPlwV9a/veDVLGEG3I
NkUBSFM7VO+dOX3M1bweC/d6ztJHiIg7aL3z49Qma4U9gtb0w5u64ziBaCZOM5FZRqqD0XjePVgt
fzXn8REUKOADEDppXSR4l8lPVQEfZnX1dZaOH9D2YRHWxw9lXQVwOHtLZFP7JMueRbbNevHSuenj
MLOPXrBja3ShmxWAMXL1PFH7kadJqFL7OHbIMgSR4n1IsYrThbia3WQdtzXirPa71uKDE35bvyAP
eOOOZGOmWGu6Wt7E3NoPCg4TslvrNntpUkzjln51OCz1MND7KROWX9qpQBNA/nuMnj1vMPU/gckK
B2As1J0PQuk3FyZ8fp29kK4d/BGdxbOGhzSlqAbn2pno3knJY0bFvStmxCFlyGe4HArxY6jTo2W0
P+ZVO1hHj9bbqvcgTJ4rAX1gJQHFFCFjve3HThi3gG40bbM1NdhgsH7DuLJxuvoo5zn2u2n8kULI
XpljGZoNfLcd8pZn7+gfME1R8sOVGoawonn3HYKZrXP4Xdc1RyaK7wZJkWlTAN+YFdkHOqI8LVjQ
B6eJX9uzOpT28E3GduXXM1x2a/tnXbW3ZDK3s/ZCkH7uadV+6BHADuSvfU/yuwJ7ZOwm0Nuw832s
TLaaU/Hm4pLkxN7Hub5L2jd84fWQycMw8INi3raqkvfYqR6KfE8Uvets7PdZPSXwysHMYtgZHgoI
eSI1nptTnEFhvuBK1Oj2+Qv2U71p/Yw99mTCUo6l7GoejNI/VTUMtfYQWNyBObUB2zNkXfoAH+xD
leV7K7aimrhbVtsH59Sca8QqsusuMa+9oVnpvNlgbhwVvIGLwjesvU2bGzNle933t3x6nEcFdCQK
NEuXApZgP1r0m2XVa9sRt8KcttwYNwy71Kls3hvAmgH399ORYCM2kjVw8zpoy11vGTKI+9rxxwKq
9DrpD4730MLGxVXNrSIvHh1/KuZ+L4k+TGO2LzHV+KJzr10DmxWu1ibGj2TOPhD5ecUcl2AYNEgA
le6+4NWB8GrTtOPkm7nsfTjeiwDmbK+TVa7s3Niz2bpxevpRxAmmVg7Dv1Q565ZYsBVN6iukLG2c
Gd5wo7qVlaF8e5ruSikDQ3pVFIN4B/zoQ0H1TeENg987HIs/kxzteXzRTd35nWqPUx5mvXsn8wfk
OWOrOdEPncRge7pQC9d8up9bYOiqlqW+nlxMBrH9fWzlYwk7ut4hd72p7BupxSvmFwAWp2ho+xZi
BfjPulO+qcoTva2qt60BK5Csxww/H4u2e+y19QDA42kf2AZkNyZzu5dTYsJsMEuem0mb6yJNDkMu
hkjPmgVzrX4YPjK3rLCaUhUmdb7CqjoNBea9tUyQl933JZZRhigi2EYfWBlXK+gan5FfACPpFj7M
6zEm/Z6Z0eRCAVLk7NvM4JGSmAKP28KRkOWqA7HEC2KT+kUPzIQ04ptg0lzZ2tw7yOIBd7v5nk4z
AKRNKKbp2szS9Goi3ugbxnyDKEBgt/TasuNiLSx+0ztYe9cO1iWQoDBgd73pgRbqth1gxaCGgqCj
dk91zaonry/2XPLHDrDhbxlQJY3B6/0pgAJ2VuDwbIoMbqhwKhqOObq3glkjuEBNzJMIgF4rEz4Y
pJr7oIRCb5V20gySQuU+lQkBdjJVx162V7Ku07cyf0e8UQWWOdobLrFrNQec6XKQeGvgm/pU60iO
1Atc45uwRYEAplh1eA+7KmhbQJ1cIwXI3Ygsn4NtUzvNOoZE9QrBiwdMxXnMVvQk/h/jA82kvG0n
7WuoKnwjyYDBz6SK5r7LgrQfV4nOp5UszLsajhF5SdfVoB+NNgUy0EDSxh2fYurX0NX65ulWbaz3
B5CEfTgQZQGNY9/LZb4hur6RcTtGrVN+oxWH73yng7mABVo2ZgKM3roM3RrnEHWfvxmxFUjrB20Q
1MpsU2+bJA0qUXSrhpdIQ2mirLHKkPbxEPEJlZkBiOdYsxFMI86NS+ybBhvLINaYD7qjbF8aFtmo
xGkxKtk7235iBiXrzrOjzE6OWhZ6QzN3X7q1uJ0EdOsaAU0fZhDVzqpxToh9ZZio2Sd212ybFykR
nIWr5EeP83WEzrBWjOl1W1Q59mbjPgYNFwYA+RWVfFexU3eQtF41LSIEHbbigSiTEev4/LZpqp9A
zDLf4a69ylVzzQpQ9gn13hFEQqBJND9yAS2UwI5AlgqUYC2+1SkV/uBio5lYLtZugzwYNifhIPQc
2Gb8E5vF6RSCOXpWAU04j5HTT7OPiqqfloeK69TO0wMJpzdWuhKI6sb2ZZc9e+DJ+hZgCs2o5iij
mu1qjShVz+LU97IhxZqp3w0iK/cuEgrwVhrWCI0HYhg51kWAo3Zpjz1lmfupdWvhNGCPqAYGrsor
1mDSrqu8aG5gVruf4hYtzRteBnfOA9V0wYxljFeoH4kFTEQ+Vz953WwtkmIqm8wSocvx2HYzmp66
NjHvHlgXf2Sypj7VOUjK9rYqm+bOM/sfBfVeiVtmgeVpDDlNeQcjg2rlVPWtOgFAve4W2sF6x0Er
jTqHvroV9sXPcIRvfMKaPJxFawVonzZYskFet7d21ierdjIFaAgAo5QsfrMY1ixtNlNEavIKW4p5
AFtIXznJ8JiP5VpNBSw22XTF3b729TyCpIBks7R2plWS4AEm9Tu89ADuSudkZxrQjlG3WXGRBh7M
osKxG3RodvcJlgyHel63SXEUcvrIm1VFqBPOo9kFlDVHt4z7Y5I51rov89lP4Vnl2556o8iXwz6B
zCubY3TIaX4KtQxbL7ELMFvBx7VlcVdMHuLde7NpDydq95VH9M4Z0leOQGskGMxvOMDmfuuQOqKu
+bOrqqeZjkCIWpPtp1OHy+65WmHN/kSosSti8IhGdY3/u6OnwrrJlU8L9qab7r7oxi4kAxbVnsIe
AYDjajXT3vCbmd0gjeq55R0m4Xk+7VNvunwnxwD3OgTWkGILCE/iIDe6o3b0XYXMmRmkYnB9QfrI
xw8T0NrOGzalORwSBWny+NLYGF7zvp5CbCFO6aRe5R7hOvvUmLta+I6I69PdPbcqFrCz7+wQMNkX
NSic61g9lhUtwlcWNukO0yVSaWBJ6LowoBwJSEVJ7kaAPY+tLta0wTKvzNo73lEaVmTg2yYj+1kw
jCahg6UyhmQsr4iLsXfMA6+DlJ+4P5viiH3loejnNVwWtoUHhHjMNtK2VvDTCoEMT5kTEq+/Mm26
hXT8fhTODRXjOmmrLcjEjyafSr91153GQNDG3s8JcA8f7OrXhhw0Mhod95tRxD9xUPI+GKM8jX9X
c98erHy4hTerLs3jHNO1p5LrrPOC07+VMwV5b25szzzEjbuWlb7x4qHy/w9157HduJJ06ydCL3gz
pfekDKWSJlgq1SnYBBLePP39AHW3zql17+D+s39QLMIShMDMiB079vZq8Uh81KfDIhb2ucd0C6WC
Y6FYL+iLHxvir8afEmMU+a2fSmoFyzF1LnVlY6zn76LEOIceeRy1BJ06hB2qE9S4KNBibwzjSmB/
mi7NsYxVxPezEuNmpvKiYXJcSOsBbHMR84Os444hJE8XTcTgAPnBXDSpeFcqACrjARyDQka1s0Pz
VY3oGUed8N3xi+PQVLfCbJdVNtB8Wd0JrIko1qHSnVvTegJ9+xxdb6v3DwW4XhV4+86leDLdhVEp
nqF33wxX346VtQ/GhefIt8wSwDTFCO+NehQy44iNxwuNFn9QcqJ4l1A7y+NFPhi7hFY4cHRmWPvW
2ck7bdMPndveYpMxtnVegYZwZ7LOReNfbMKrcUCbv300DebTJl5RMEP2QzxWSnpCbvYm437D6HSx
88fMLx7bhh9qxBfyVdTH0sRcA/YiCh8hzd6/K736KTG3W4zCxYK3aX828sPMozeRj5BeBppuCmns
m27K5NGZ22PgVCx1882pIrGMarGOBhkua1vZOM7eHst3Ual7P8HXSyRbJJA2ZoZbYtkDUPiyX8aD
4q4iDSWCfrRcjBUzEkJvL3zuhVb5S8iy6soyLwEGZ2SJ47nKbmmLp9to73stPkfDim6vheC2pQH6
y0L+bs29amovQVXvmEqeuxdKhbS3NwtKY5u8aPd+o90USlOF2uzL3EQtYIWA4RlR+KlkubZ1zAKs
4IKO+vvoNY921217M97l9iLOeoThwqtbjp99ptywSbuotE4V7k0VxsWKujcyuDXyJWug8DM6Occm
FO9lNFxCB1qXhfy/6UjEU0KxMAus1agSXNHGvFHwPjqEa0Z/1IvsHU/k50Qn5cBv46lptH1QZxGj
UHuRUXsB4jw447iqMm5Sa55lmN1wT74IKUmlw/TGaL0NMiT9k0A5BXb8JJB+G/UTxrgPum1OiV57
DY1RLJhnR6N8LF1FIhXtgU2YGn3aA4St2N3YpnUUpg7U1t7MJP5sB+fqW8HDaCVPnWus+8B8EJ37
rNo2WHpuP/dGeFVz/MlEThpdnH1VPoaZdrby7hNJ84tGis3w/+kN5S7xnLfEKn6kmnZKuaaQB04G
zTlr4lslScO99qc1uIzU6iK305UX94eBsltVpI8ExIaJug0XWzIbwyf13YFhtzmnerzT+nDHD/LZ
df1LUm4UBzp3T52+wJ1Gr9/9aDxEoTiGZbOK1Y0Xhm9lSlEWUJqfFhq0zkvcqcfpOmyGVpsYUoXY
j9NroGFBr2sHtMJ+OzY/McM71cobJnDX1ChOUNAYeC+aF9xLR3vIteEp7oGps+IvPw6ZQDztuc3G
lzaZMKBxqdXRUe+658AJnmybR7+ItOfeb3/4WCFYOvrcNbgkjl2ga/HW9ZRPvmjtCLxYeuVYeeFB
G+QeVu0J04rBHbdmK59MpzO3YZp/Ni7GHPi2dH31c9qvsbtjr+UP4JDoqB9EoeiUEKyWTFbuEM3o
nOYwOjwrefzids6rGri3ys2fhzY6OSB9oKJuUCMDZe4Tu9pNdzHp2qMuLULaalkqZISltR0EPlzp
s4Zzx3SFKracAJxXEutXQqWV40UnV2ITlSjVsq5SaxXUZDyivsZ9t0OOYNuF+l7HBctyL2njPCN/
f3TqaBOa40foIG6WR/KpVZJbnxNWDures8KzXjoPumY/eaEuF7UmrmPrr6oVdhXBMk7in63W3cxC
P9mlEi/KDoBKqxeYE1MRLJGocBXsE4T01mni0XKJDooT6r8Dn9glV83fKqrB58C16l1avPatly9k
GV3gvQ1LLbtVqlMv0Yk6oI4dHzTXxYy40kjQta0vNLKlIP+snTBaNhoYeaaBpimZslHMLYJNxR72
CHr0afeedZWzKGbaQRTfEHKbEDG3XFi1KHd+Uj0oukzuSi7cZS3oPC2xOCEtkske4/dqQ6Xw7Me3
VG+GdZ6K4igb+eZ63UuFlQoVYRwptIy8zAP6HSIdDr/rLMMiO/u1tu4dM1kVzBJLXc/TbdYBWNWy
YnzIvZVDEX5Z5d6PbmTkdip3XYvwteqDxxqAerRRhrZdJlwZ9ID2+WtFQLjCW0BDFTBdiwKllG6S
S7E0eOW5HR2wM+1XMsw/pfacoPm+NippLmzZPLkjUJzvqwhqpIjldfmn7zdbIy6CpTJyQ/DRiJdt
uTSpRZCeI2861km2iHqBJrUTSO6YhmlJ4obL1ibsiX1nyVQzLFDdFKs2OCESEi16tVQ3vtNly8JA
jobBiGJAI/e4ZQ2npBiXSHpQge60144a/CkSZMNE/dyQUzDiT6oZu3xUlJ0BMl1a/alxaIZKVfEc
e126TT/jwmNYVaIfeSDHZcCTu0WLkdBUSm/rdOMO34XxqCe/oLB+xohwLCf32G0yhvWGomoKYkXR
wSYmEvGAOYwGO1gy7eXZJi+Ldq35xNOUURZGKCbA7z0dqQaZoo/Xw5B/QHS4hTosEMN7w/6hXcZj
9epZJOUetB+SbEndJZscdKgjKe7JtNujVnePpU98IjuD+pkcn0jWQMSFG+06PeC5qOKXSrTZqm6U
cDWYhDuNr2AXXV8CRT3aiGDjszhoSJmWK7xx2lMzyrUYbAbUfHK9MbAo8NuO9D2wFgqiMAvyA5sZ
zxPrDsfPAD/lxIuJ5TNnrXmyJ3m3CVAUxOZ4OjWUPqIfUxSimFHx2Kn+X1mJkK4z6lSQHHVdVd7Z
6MkXGh7Vwxg2CVWISQ4/G7h9FFLt5sUrPHyuNe8C+2VLcPDbkM3Bx6r4kEL1W/leteR6isnH7prn
pb4VFFQkcYXaG589WCjFhHZY+sO6hl2zSgM/XkjpP4s+faRF2AVTqE9K1P+KhOYQawOzjZmfLyuV
xCIpTmC83qnI+5e4cIPlAIR9HpTO2Cdp/dqi0LnOyEhKG8DfrcDPc6wH4XCesjgrdsLHmB39fapv
aNv4nOBaZUtJ7/M2R+MtDBJxsspTEpbKPhrHWxlQL/WdcE3q+jpa46FpFGPVpHm+7rVH0jKx9NSe
6pNhdUsfM/UtejDRIvUTFZxC5Lta9yWJPQ4j/vikaA3EI61u1tD8hkMky99uOK4Ct6TI3fu7ipIN
RGb1s8iXSZxaD5lr+kzhwuM5TjZGpLxKvc7WPFV/lcJ8QQs8p8rnbbCzCK+tqh8DIxw20is+FGrj
lL9/dKHZw4fHHkyx+sVkL7IyMZbi214GV9mPSa8+dzBeC197C9zq0ZIIOeIsqq0UuVMrMiAvLj/8
6K/GTR5z3/kt8b9cNKbarboBHKJA7sMdq0tXVSdDTIbANnm8UlEKi+EcQ0aAoVIXjDEREZJrtHAo
4nZXMLVvrdg5G8J59MkJt04rD74cWoqK1BwLhBOVRIB++801cq2TXlRTJzZm2I1NeZW2Dlh6FJh6
K7QPTRv8cmA2DVX3qelWdHOd+L33JJMF5HbPQAEz7ZUtRfOEGHWtVBLIPYr2PZkaZjnyCXolzj9F
LFY0xsbLslHMW2lBcIOGcewb7bdZ9WccTqrDQFCYqGVz6QVu7Cjf7RNXo1dUJV6XUf6WVbFc0g54
L5c98aJeKOJsDene1cWlTcaDwoSdKdUhikwclmR86lQkkpti+CFktHfi1FvTcL0os947VGb0IUWQ
rzNhf1hk516S7EsYBziVmMTCsCYMI9jCHFf4IB8lUZ7pqEMsc3hRLesx6KEaCJyOASPTbGmEzYMw
EP3NDCdYF6FeLrI82welCszpdr+FwR3zqZkk6SsTQLItOGqbq4UgwHYu5PH5SfGTRQurhP8hk8XB
0Y78bpUq9aIAbl5o1O6WHlX7fYCtmB/JT4+KyEnTZ/slgxwxvatjkKyyMdQXWahvA77pys3ooCiZ
meY3PEHUXVXpbitHaxeRDXMy0zLGNgWlAoJdJJLdaJWX9sXBMIhaVdMtytqRzIZEcHYfHtEG9gAg
hmrljfVDaJTjTgVRFFkX7PIm+FnStr3GaOJAGPdr5C+Cw1OqVuaDBSGJQglxNtEXDnNInIZygHNO
BS7EFpU7wmmUO3384RbvtHJDRTBdjmF3aHShLUXLY4EVHKVz8oiVkdd30712pXiBCkvQlAN/Syet
KD8mBMSjfUQt+15LNQHgKE61iAJM1+WTq4i/YNB2sAuG6Ojh7ISQ/VJLIu2eJ8yDbrdwcIocRwsx
eiqCTqs7R8/zT7keBhvEQB5AUZB5hoQ3GR70zV+mieYvnFAoIkp5HV061Pw6e/b1zwRZWtLl4pgu
Bi0dl2NkMf5b8gdz9752Ynpxh6ZZDrpGLarpd70Knan1myVfBtFST+Rr6mc/VMNQ97oMQmC1dFWn
hti++iqtlHkGxYskrfDzkzV0T5rmwLuyOJPf8oAiHrwGjYVWEPGLaxk0j6FXPwANaEdHodCcSb/e
5nBCd21Fh5hlYw8x9iZgWYCpF6rZQ6c4C1rME4/82y/UZFfZGfkARcrBPLUejAupN2uyQHVNzPme
tdEZAKk8Rmn/aOnVuMpEBbXRSyg4eS+qzkfpkiIIf6iambD5YXZNtmqSvF7RSAy5ohRLpBxA3rzh
6rtUQCTJaqGWSFQ6xRrZrBIIG4ajJwuAL6U9WY0ESbYk0Wpx1LQ+PZuS5nUlVI61Fv1SPPtkoVbl
KAGyvRZpZF4NJzMOPlUfuEu1m3zjxXinhXBG/Ky5CAd3uSFJAEqhuJq56TM7EL72pL9WEQaXELIo
Vbk7nCl7bUXGo9Z95pXF4JUnN9Dj3+jpbnOso/Zt1f4UKnVU7LCjlZPr/cp2thGWeabQn4K58bhy
dgrBdZJ1CSreg7dCjPA2eoTjQ+bQCA6sWDbxm6IMwSr2/XIV9suqVoDZY6dbhC1dP2AzqjludC8U
S6NfuyojfNwXFbNmiRAuwWMoY2cdq4ABbbbtadomU7wFBtq5QgeXzPX4vavcndbi96T2jXIcC29r
Q3FY10P804JbtupGIpPE6/e0cTBeLQIF8LirWowBbH85dUbsiNhvimquajGGtFF66sbyBh+jJGSZ
SpfRV+Xb11a0Q7hkPPiaviY9alaYhLabQnQkPOZjaOaXFBreKoguKKYoMOKWshnKpdvxZHe1Aq1w
XJQGN0rXT6pFXbPOuQG93ZNAGt2WBrXP0o2eTKtFEaqFzzf4v7s8gRmWuAZaKdGrZVTnyB7rpTsx
tTqEJfVkFWY/e8NysLsC5qH6qxFFee9DeFSTUf+Mk4KyKbqEhJ1dwSiR2/uxaoZrWyYWkwxxbmXA
z7KtZWS4zge2f59heqj4/zVFdHXZG2nxPAT2yLAZq7dIbcjh6il2JdyutRAiliAAxl1OLtsxHk5B
DQcsi5X+zYn7duGHWrgO0Lrat5p8rcPEPCZRbWxaSFwSohyhAM7TL4MztO+pYXdYuhrKE+6MyzxV
GBjjpgHK9wEDo8cx9ty7JqjfSjos02CwT2kh+qObUnhxU238KNC/NMxh/NGbgDSNahzHWg12TR/k
q7CgSEkNvr1EkXrXRzfb++0058gxqI6FpHBS8iOUrW4xT+TjumwbN9ramWWcioBUthFnF6ayWVYn
J63demXEqTiTHAFACAzJch2hFaEnwxaPuH6Rudn4MXb+rzEPh8febyLmoMSnmKyPH14xwHXmqTWC
Tr0yDyibzreLHf134bqKwea6ODMp8/znBYFjEDlBybnR8+gcB+JZaYXcKd0QnedVEDJNHC+GYR0X
Ws5PTCkQOjK9ET50fDIjK6L2Gm/VoYBynIiWPHQTR37zin+fWIcR9tKJ1jWvTQr+78X0fbpxl7xS
OKn1+q8syJNrl3f9Jc/7eEHOVL8qKkmMaXWU0kHPZYFdklkp9dEYLEMuKDXXx3nZnlYGRcbKJsKg
ptdkfxDCVw5qgUK8Ipr8Ne2LK5ZzxbYjtt1ndfceYVJ6x7Qw2jZJ0u3dWpMPKdjagmo7rmgqkzJc
qeP8kneesfI7S1u2msgeAm/nlwXIRG7dRWKXEGvofKjGYmUWb2aYhSe9I3CHl3B28sY7+30+7tUu
OLt6mpz01gsOkqhYob+DWni4cqavpoZDcRw1yX0L9K8lNUvK47y+T5zi652SW8lBVUOAaE0ckO8W
h/kd5PkYbrwa4ZipQsycXjw7jQ95UGxr34IvWjvVY3TTulr8zvGwXXh6btwd4CDLiqqll2SU3kvb
P2Dd7G7KvHTXhRUzZRLvS+te5Hp2z1zqLB2GhVVBpiDc59I4jICed6ccxucqfoQdaN77rAA01SY+
vXjHetC4R5TdWmKCpe07P9owfJaCIImZkSw/tlaGi0lpFrchNCWMF32FJo8il0/6OHQ01EBu8XW1
BoOzxyff2btaaNTElPpLNNkkwgyAj2I3z4bBOBgZ+EE6vr3WxyJ5Rvg32UdEJUsr8+PnPkijB9mT
9ZtEW/H0kvf1Ey1L0WVepdXuyq8Kciy6uLeiq6xnIh9Md/RhLevM44822M/1mPfw1jtn4U2Lad3p
F9sInuaNlMA3eWfFNzN7g9nmPJd64j57XKQuvPwB9Nx9jn0qpnnZ+acOnzERx+GDXwBHhVgr7W0r
9p+Rg5jE9RAmMlLDe8YIUtlCbC9WOd+vMa3wocn47prl6tjASuU5tqoaD1DnPi+5hl7iIuIuFT43
h2fygO1OeO/zX7qf9E8taSjxXXiBkKZf501GZ64w4HwSGnmVozTRHWS/ZLbFEq3RnAiilu5yIzwS
p2lrAeyb20zFmk8AUtRNcu+Z1HeNGTr8bcLkXnqeOJYF/NR5seY2Zmp9tnrJuKWm9z7Uh1tvt4d5
yS68/qkBT0au13uq3Ds9aOKeFZ9WwnPRRqR/Qz+W94FeVZkK/SEsguqeNDisxrEGaVNsG1XUd10r
3vRGyMu8VNTgG5T0nVPvWNXd4ReyoHyobGxN3AvLorqXkX7VRlMf5sUiD9Vlhmfe3lOq5l62OQVO
xSsJGqDXYhbd3euewT/PgGvnxb4fcJj1lWiL7XN375vRWpeOeVN7U1tGMhjutkAAMK7zYNPH9XDH
93dbZP7UWrJRlVY5B2Wf8PfnpXKtJyvMh2OtpMkDN5z1GmSgthA1DB7WzbspapwutTHott/rZBvi
fqp39vr7dGoTGmuMZqvV9/kg1pbbFiBp+b0uT8t8D2gLBvvfzyhkVR/1Prx/rwL1tc5SS0mh/nPB
fgjDUgm+ru3reqfvIUexHGM/un6vUhVCYIjTp6HIg3NrtcW6j3d2J7uLK4PkOr8kYxBd7bygCAgX
7uslcL0r7WoLH4ucr1UGce+tTG/zdmk19qnHGgvvbS29DlFCf14zksd3vQsHwmLRwEMC32hmLTpZ
6u28o2PT6AWVrkDUPMge6txao0NNlDUtzS8ZoE8aZPqJdOfVVNR8VVl6cctEw0/OlrgNKzhel6q8
GwMMtqpQ0y3oqLnsi9rbu7K6FnprforI+czLoHtO0nDcCijNu2xglHOBPKbYaTxLsMSV2ZjQTafF
+YVS5gijLVC/FnMJ4bpSNHqG/7vuj/1UmbwFohK7v51k2nc+07wuBWLmgY6Of5xDIWQ4x05pn+ro
8sfR34umTPW9VPgD/vMK5j3mdUmchFvaHIGfv7/HtHM8eA0BSWc4DAE17Pv/btYLvAlWrkDs0Ywc
CW9s2nPe/nUQTT8fUIk0O8/OhbCqV3UYFlj1lvfKNbubZ2f3eXVFFLQPJO1U86LFlLIihVJ286L0
x3fq88Y1qnP5UphXYxD1q6xb/6w0GfzN6cyDpmpbu/bH9bxVSTG7hVsRHK1pZ8yRDpJuwUeFdu0n
afEbng7Kc3U8JhrXPx9kFhi7UFYT2/kg2gxJm+H7nAtlrF91qhelJZp7qhTNLa61r2vHZrLb+xI4
YT4IhZpx1TRGsJ8PKm3lDTzQvjpJLV7q7HH+3CTP3TPWiAWkQ65OLWjcSWOprefFKMOiL69J5OdF
4M1DCxr3iJll+pShGT+fudCK/gh1y1+Y2Q7yv5nDdvm02fMhzZT0qU6w7jKqrF3XpSGe6ryMHg3/
MZe0hs072LpRr5ywtTfzOqlI/eooHlyy6ejpGHyZmNWUqtzNe1Af7s5R5j+I6RzzKsWVA+VsPPnm
dVExtscUrhxcI04yv1S6/EVLsn+cl3xvVPdynFx+pz2+ziTci+MqT2bRu6e6p/JFyatB7iz0PlL6
lmRZiTc7NAz6FENrl/hjc6+98DrYrfcxIraAG4bvXETPTXXsHuRlOtLzlH2YKdpLIfSQ8r9dbdXA
d17rVmzmHSqNJgcRjcopjWqyX5wRp2K7+9FBKE/6sng23bajmc1MNoneNO+avM/bxw5URA+z/CgS
z2VUA+SaN0CgA7Op4viR54WeQizk1/MGq74G3Qin2sUizGxUdV9SA2HWz17m7UEujAXuicrVGAPn
JFHtAc7kS0Qa9tN9Ev/AG1jCUKcSq9Pb+OI7+mHegaCihQxShhcDNtgFj3IBpMV9Aca7BEmo3d28
1HZe4tkYrQXKj0kVzNaj4YcFebJK4L4pxhCfq6TtL63DzxuOlPHT82GG9uPwRvRLYSDOq4MbQfGg
9ovh+LRHV/oPlVWP9wD39K1jhMHOl1k1/WGeimmH0KNnB3ks5WGotOwgw5GWbD2Fid50qxDWzk/y
D2p4SWlcEqX0T0pvMEjPn97u4kE4H6IrPGRZdBgxDvcGrrf/9eE2wOYQhforTfDGRi0kivDRUD/p
avHXfOowi34OXeM+9W7r7QZI2Ftl1NNXNfEQdeSzS9gvizrW6ltVtM1RMbNk3Teu/IiS53kHrMGi
Fd+bcnpYUkNHgubr1gw0INGD67wxZBjryvP7QxCV/YNDIgOpjnOrzKpwIty7agfG1hBmsht03IcJ
m7/OLRxkQr2wyx4drQsPppvEG0hV4ZsSkGxNp8j50GUc5/5F2Jpx0iJZrRBg1H/a+Yo7k/yUtmat
hsBRSKhC66q6dN/MR45VsqMFDzZ50Y2bbFCraSBKnywg8q/L8zz57rse4bVOnzat8ck2prfjhX/H
+RRt4mAdnivqLYh5yMGRcjqkWuVdC3/NOyDRoCwL1evORjzGl0qC7M9/ONVXFmYypO8qZhBrMw/M
g2qmxYOhwJL5+mJDdm15DOjaiK01s65xFFaGGNL8lvZ8KF/h6BnHfF4Lhzg8xCUQ+fdOf3s7H+Q6
wjzO78DYtAD6BawVo7C91d9OF0/nnHeaz/61ZV7+Oh3IWjKlkZuhsvVgNW/5v+7+tT3SoFsVYT18
fYV5z69Pnz/ob5f49Ume28hd7KlflzDv8+d1fB0+n0njVwOOGce/q9TPNt/XMb/LLVN+Cb38W8ji
HzoN/xXH+B8IaJyjzzKv8t/1nwoa/xDd+F8ls4Fayf9bZgNxgV8fNIf8U2qDQ76kNgzvX6ZqWuhs
2LrlOfakFftvqQ3zX56tOSpZjuuaX1v+I7Vh/MvULRVhDBe5DUP/p9SG5lqu40Kgox9BU73/H6kN
WqT5fPk3qQ3dQdFD0wC+MQ/ydPdPzezErcPMIDmiz01SeS6Bw2pZe6vKS4qfkODCQfU/YKeKdU7b
/ZEEoXvI1ZgRftrBDMsf9TDEz3meZnst9fsN86r9o+ytVZ3o8qdp1BY6re549hRvuOQ2Ged8pEUc
q2rN8IozhNiaU3ztwZmgFKE9fJ3a6qAFKw7jZOx7x4qEEhw2W1i9WV9GPaquQ1gQIqD4+1HRYr2I
XOk8lIaWnQh04lWldOJjUNtjqefaPejLdt94yCPOB/T2oxtozptlN/B3YhHsEkb3H0UbfR1HDB+v
TfRvDnBso+fc8x+b6Xx2Q/0k7sbmrKYts6hPwQtKJgxFWh10SKCoi5ha9OmLwKCCPG34ehtW+rlm
elkOxPgrL4Gf+e9D5uOmF9XxL4WVN/th2vnrfNP6+QTwzrtjnFbcAlZ9Hf+9X4dsx6ZpQQq+D5vf
zcfO72p6VxcWzMKNlctkaziduiujit7zwrn3PAXXLO1eZGWwhI7hxXWSj3mbZtKnPsb573lbYAIi
IR2R0K7NgSqBFhyxgLr4tFihjX7qIlSL50VrtNoj4D9/JdiIy9jytMNYaLBRu9hfuVqWv1BpwhCt
T7FhMNT8pQUQWcmAZoN5a9hRfcti2Er2tHPY6Ny1Xs1grrPoC//DN3v1Mh/qasMxMHP5MG9TQpN6
WByDovX2svfS7kLoh8WAb/WX3hy1jeJF6iWsIZyAMOuXUMTjxg9049LHTr8RgWZdejQM2Erc6GPh
uOnt3LsAVjcb3xwUqrWQe0QxhNeciW3DLvHVj9Vi06dZegU5kKABWXbtuyrfKGkmr7lQ6A2Oh/Lq
o6Sw6c2svvb0LW1E5zXX3qMBxI/97hpSpd0I1x+ulAxxcSU1vVKcUCBEBsY1dxV/7SvM6H6MakNf
m/ZVdCpCcmbiXYOwddYKJn3XXEdczI/z8AYQakEJVKIbNAxolYEOSQtXcbaa4ha6iNdCAJE3RgKV
s7jFrdeHEYKQUt36gpyST2tvISalMBQQVRRB1bFfNt76MGrXAnHNWy6ShvM1Bp8GGQ31Nwuivluu
e1M6t75WCmrktXfLuSw+zVVuPtr2IARa+ND7lGKFXccQf0fBp/XpQ1h2Keer84fQCgdUECw0Vrqy
vjpa2O4rN32fl3RA4uv8rnWKcN9F468/1o/87ACmS2i00+HfB3SKyGAKwQH4XjfvUhMYbG3Fr/7c
QNGpoeJvDV8bcH/492fnqguCpcXWn0cAr+obiVThgi+mQa+ZLmFo43KTmLpYzovfL76SYRraKvWf
G4zA19aActrfNswXnYsR3RIJ6fv7LPMGL1XDNdEBofv0kfPLvEFVYC5Q423+3KAlSbuigm98bfi+
J34CQmZZebj+Psv8rrBd6sc0Mv25QbiutkQAHGrQP295ZtIjYuoUyufTf99Aw7cF6axebL4/dz7W
qTxlwXSo/bmhzUprERhNuP3jiISaOh3iA4oTEI4WmogOBuXhO4PKylKc4VVoo7+DK4UNd1Zp7zbE
GEWlLa4aI+UiBbNgZLq0/ZedenLoSKVqAq2HnpI3rAM3YnTsT7ugOUoQR/IDN1clAicrYSf2DlPy
cRs4VfcsTO/TdnzzUxUNQgqUrzSjMpdVCZ2nLNR218I7Ba1sHwx6EX+Wbq/zNcPy1sWE7z54lJiA
KSjXJzHhVfNLOcFXDTjWvGRP0JZiKclKn9CvJB7x4y3SDjJ0kF6xfAYX08bcPVDsOM/r5pd557qC
f1lMwFoy4XBVCglzgtzygN5vVGcXyQTKzdvmFwfEToWKc01wsf56Gbyxu6TlztG0Yj1OkF89gX8a
KKAyIYT6hG2qE0RYgBV+r2omADII98oMLE57hhPYWIA6YgdofR0872SATZYTSDkfPK8SE4QpJzBz
Pv28rpugTmMCPb/XFRMkqk3g6Hzs/An1BJ0WE4j6fT59glhp5KGjc7qSr/NNUKwygbLf57NnyBbs
NmmjIViiJ6ScbdDdEpQXfQqDAgf1gxkLrhrL3hTDJir8dK2YYrw7nTVspekP1D02Q1ulE91N25iV
R+dCZ6UvVq2U6zqu5BaxjuQFSbxsVanWuGpz+70aguwlcQaxLLTBODTTIvMnLP+Sbre+H8VL5Zav
JbMwo+nEmpzmRtWnulqWAb3VLIn+SY3l1FJe048p/BP+Mks01vQVFZJq1+UNzKdGfUntcHgxzco8
2pLaR+c3wwtFnG6XhsoIq258Vcuou4oMcr6hIJMAG2h8oZ1qWIIG5Iemj9UXICDal7siOoXO1Ij7
f9g7s+VIkW3bfhFlDjgOvEYQQbTqpZT0gmVL3zg9/NT5iPtjd0TWbmrve49tO+/HykompVKpaMB9
+Vpzjonk35jq0DB8+8lJh/K1GL+SpmW9aZMZSjyr5xXEyxkzS75Nhsg6M/bGfOJ39hs4HCNM+zbd
tabxynxO3Ddx1u+yseNazwgXE4lSIfgXNNtek5/iMp7e1Ipi20TYgYeILy3kUtoS9N6b+etEbXs3
ZZfM440ZlSmfaPRhfOJ5F+UKu62vfyylbl+GkcdQLt6J4qTe/n6ek9mYYbWa9U5WzfoWdTwuFyxB
SPukPi9IAba/P1j4F8/C9cUbeI33WNusAHFrvtk9ZA/Tal96yA9B1Y4TCgcPAaZhvYEunjHvzD9/
P29vHvXJz1A0/v6mxm9HvDa1aVEne3MU8k0XOOVllwzH3196kVNuRG5bV7dJ4kcX06rWaSjyJnqa
lDG+OPxu387ct3aVlDNoBaLJUm/TVHqh3zR7lWMAln3rvfHOtfvKmJc9lir3Lem5h5hObOZkMC6p
1Op5bGkml86j1A6coVlfXYFAuima5FpNqTgzIMr3S6TOfpXaR1He99Xa3vV+XJ5sMT3HGHktJ5PX
GKX+vfOY0Vm4egxIVefucbjKZwWawxpz+9Sw86RyaMNVpQeDGfwwp+rI+u3QKZzV+fdnvz/UcnYw
V6FWFYYT4kt1tplLo3aQJ1pjc9gm4nvErDvAtW5tp0VH52WK47N303GXbcKveR6rybmgYBK4TfJQ
eRBAkgyt/cR0dSsY7GxROAx3eB5dFLCffufiZKYL3aZOvcd5MD5lQt1j1ngfdJW+QGgpjm2SP+Pe
QASUJDgsjORBNutKeQnY0Kd7267ri6TVhj6y2reqqo4jw64tbRcUZAJCkk2XdRt7y2Ob40oZtb+p
kB6EiWF9xlPNIu6KZVdW1scUN3ZYL6MK3bW/S/xpb9Sq/GAhPOrmCcvVUinKcho4lW9BrvLkFhkv
KXlrexwiHQgvvmNOuO7Jn/zVRDULUj+HutWkeBhkbRB/t4uier+85omUoTOrcdOU+tuKM6zK+6vv
Vs9evnztq97Zt5H3C5Ac1hzaRL5FKraJCVz6nygJfzjLFdL1I7QlvWMo+nWyymDOsTYZlZKBdryv
rc5P1uKX+1jPYW1rcWYcfzY7NJdWU20jm94wRtoMZcFuKOOt0z4lwH02TdduFPAqu2RUb1LqmnFy
qRzH3EiUENtJZVwA2r8vsg63PmEFbHPdpmhxgnuYPHWKHmfADTljewktwVB5uFnCHS7Dmrbg0bfs
o9UuxtbJ0DVi7uh2hmBwz/B9LOcprH2FZR1y7bUY1x8ZviRdPTfaVrvaZZdM6h4ro/XQWOV9ihAR
6A/twGK2z027npocFX7E4RkFURs42tz3WfoDZUe1zSf9qtc5SH0AVMLFiKkz9EW8TMFUkbMkdRPa
Bo68G4zB26TL1OEyb+/WWmOa32kmqnmXHaYJAWadH30TE6M/WE+stIdiQaERD2pGetruTLfNN9OA
wGRsj/5AhYEh10ecm97dRZrLqXBM6kqQl3ZnhtBXWMXFF1B35CFK92ny+2fHyLal1A+jn3+Zk8za
4Va+kwOwoyiLt4XTWGcYFPgDnFNeRGIzWvWO+JWaezEGiejM+8Vcu33G0wssLlCVFnqDQjcNm7u6
rRBhAmjETyzRLRQVve84UTvcPI0gskn6uTg+xx52peXF1bIJ4ZqXm8JF11uSCrqJUbwZNpOaOPs0
/SpHUVLcy3FIMArTBalmMJoxbKftBGI/iCqbFE5IqjCG2j3pYrjh4+Vp9atgYWABSRDJjtP8TEbR
ofoVJXeNLM51gqKhm6sTvIw0NBb5aEVtmPuGPq7jam8XcsDf9DQHTtrGF6WofVKTcmHW5qe25Lzt
XTXt7am5+YS5yeUtsTGpTZxsBktttprpnlktBaeYL7E32/DMMBcvE6j1tT7qfHyNK2PYc9DwWayy
kGTk/NMxjYxgN0GxRA3pLroqtlbF4WypqQiU/8rJhkuRlfWx8rcQerJHh1NgZ5JCLKoUWemH0c8r
bR5oE11bb5y6a0+Tt9AmckaWI9s61+7Ny9hcF189W4lnX2alf9mWVdzJGNZ8Lyp9HBYHBhtdgajP
CWgw/O8F9JLQTcwiyDvYLjZeTM9BPDrK7uLrO517FpgEe9y63WhuDr1TJb+y5EDLHpVF59mvgHi7
zYTfn17ygUUZk2p7mUxD7to65Z0nJuu8VvZ1kMtysDQgBNf5WItTIu6FnMyvJfC97WpE1MRCXvm3
RCXzS5JQVuieBoXFS2WMvCcy4gLEMV2wm3bz1Y6X+wXzfVkbb9HK4LdzjasJ4WhvjHYbIPfv36K2
xeZD+z9QEoNXZamjPz71xVpfavvH7E032mzuBoTy5iALtXcap/4CnKi6GiWjR7IYT3nqZjuUIK9j
4T84AqBgd2uFmYl7HjPD3jaiUlenQVwx9bM40E85qKmXG9nkS4AsKr3Ezq+UQMH3Ie/b0PZblE7d
pmvK70bpiEPaDS2NhRbgjqqAKsQzNwZ2jnAsR7Qc0/oEAQTeXq/2DuYfqE31vu4gNzg2Bs8IJ9dh
jlJ35+fxpzbc5ljNFDdwdrd56iW84/W9nosmdJo8D8dKvwB7aY9Rh0twXcxjbcK5KW4uwSi2P9FW
i3tPr/7J7+Z75cXi3qX9BSZqNr5lGPaeXI/xejL33ZXxv3eeDZzZsb9ab6a0XoFuVVes2AYgKssJ
uV9/6oFbmSngg6ZJdo1woNgicpGnWrFxAiVVb5MGyK2ZGDe1qFrCpW8Qo8rkwR3nLmw6egExc27u
aSvZD7xqmUDq1MQo4Vpp3HtDygeBhvVWd/POroE9tAhRvCLekXUJAcOLqAGI7dyn2fQUV8tdH/eY
2aufTY4Oa87LdFc0Y7HvBSW/CRbPbtSlXrD/DzJCFuib71GXnbuucgPdkj9pKJblVECAqo0pAM6E
6XVFNZhbnFY9RDGOFl8nH/m0bzB5QcV8a9PR+/lK4wFwi7E1VRMFDKIOJgCfmMOW34o8iGvn1RvN
l+GhqNwavMhtcinxR7QO6soW0zQ2oZgRAH1c/i3b/ZEN1abhRdms0fpVlv5+7NSrbfZv46Kio2Mk
22q1l/OS9M3ViCwWh9tnVDB/+yyyb3TAqiuCP79BYwbK1+3v/P4Ab7g++22EqOAf3/jLp9YNw9Vq
a9j/+SNerP/8ud9f/v59s4VTQ47q/Z+/8//3OLLav7Td2tGA/ZfH98+/66DX22EWxyJ0+zWNsou/
P9J//FpL0OiMo8u/PRpOa+pP5vv/TmT+E/j8xgv/7ycy53r6+X/+q/+XgcztJ/7BPpe26UIX/zvi
/O8DGan+cBzX8dkeJHh0U0JF//tARvxBgr0vfdO1fNdW9l/Y594fjiUVQdemJZRwSDD7H7DPHXVL
NvjLPMZWvsMvEp5jCYm64vYg/pp8UDYV6ei9hVJED+LA1JoRxNLtkU2xL87RdJpqZhzbTpnTKcHh
ygGh4IZf09I6d+DfBEUWMDs9whpfQH0Ldzz980s9rNzydgZkuJxYWxIlQdne/vafX0elCouE9qdB
NXSqVlL3sMFUw8km/MIY3vMRn9uS77DDQ0xYfPOpmt2jUaH49SAu7nxLvvg6mWC/AAas83gH0ZC6
lezFALQxPGQ2qd0KcH276Kw+pC2oAXMofjqVmZ/KePC244vAUbfLta3DOKHjbHgvi21UgZ3WP1Q0
xXtQetTHcbcEnlOVj07ZXwVdDFSFBbAsHljle29z7IoP+CSr04rTWCFwV0073qSf5iavKPKoZDF7
t1YVdgIKeSz6h7nJqZuFQ7eMVdGKu8cEX+sxvjF1ncWiGBBRFZQNh97ceDFMiQ66vppoJt7KtRrv
ci0DgKOBZcbYM3pMkKMBj5Tiwn3oY9ZS2hthWSPYr6hJu1ulmKAW2sR5izt1iOSl11iBnHg8qWoC
LIShVnTeuMX3720Sf+3u6+SYlc34ZPUolxFl3JY1Tg3DtNxZReYGbo6D143t/HG9ENwHZdCoUzjW
+rnuQ79r84u7XoulsOGxGRPAxGU90QIHipiOV2Tb2gf0h5po58MrpoR8WsrvQ4ylwjM1HF/tYLfI
44zjKi1Sb20RcvcflfDyQ8HZdDtNtF7c3N/qlm5yT5s0YAi2x357bXsjmHvx5ub1ngwFuFdqCLsO
P681U2THUfGa4I/R8EHZKIEF4cG+NFmywhbhLOJmeeApVVwW13pfF8fbR1SgwygxXVH8BXmyeOAF
u4+4rsNuQmRTr/2Kg0UqLrDyLW9g2ExOQzf59zOhPOLk4Bk7yvxhJ6ITFo+BQyW04l7z04Cm3Rtb
+CAzutVyZIYw0/jTttibVIwbDpX3RowarmyLA8LSLwtdp0CuoI9r3ZLy4VjBqlostLV24GNhXx/r
jv15jqgGMTZTYqpkD83mUrWSNkfNCWKsnXknwXqdwMdcTW7q0MjGhwo99D6qKwtSrDlDHx0NOiIM
LgDG5jQH6MEB4L6kq/syoqB4cHr6zUleexwM9X3V30TJLSVSVvRjiCZj3qwZ0mJvWUXYuvHPUQ2n
pSvNkwRtESizwbgor07R+5ffHxqYR9Lt1jvPXLHxNHjjnFIdRuGbzxMIOObbWei4lXUu3OqNZrSP
gFkjU02b+9kKEjAwmfrOkbUPVBbbRwRoI5cRrVzDh/qe1NATPIJYDpukYwq3ipxrEof6NBRiR5Gb
hnnxPb3x3jMlqeanBVJj375ELu0z7rxhO3plvv19HfRZHO9jejR+jvKiHyEimwMNbcf6Oo6NF5jm
VISrS/Vm0fqZS42by4N5IvsIiLri4VgaHqwoxAM2X+/aeO5TY+FmdUvI0Em0t+gKSM1CFRkk+bUd
Z1EKK4V82KtoDGb4y4mLktOOKxJJZK8fmbiABcxAPQ2Lh4ZfuHDdV9vdI4ZKNsPQbbtReiHmiHRj
F60JsMMR+9Txfy5kCdCrmzEkZDvLJmYgTgkcoCD5Zd9iCZgAzI/tLZaATQ142+3PONP+qEvCC7hM
/DC+pVUXGdjS6RZy0KjqwxVkHwgj6U4w9/PAxfzCLUYUwlDlhj6oQZ2sCk+B+zsyoe3703QLVPjL
h9vxIo3aJ5fp+b7MQZ77JnMogjCbB57KXkMgKwXUnyIix2FdLQdzeTpxDc3mrlU2aE8BIcn0ncvo
0iLMswRTtjXgv4O9dEL7vp2gie4b6TkfMmL/ALoQWDStD91UyJPTTQzSve9a9sXjgBeFAYantzgD
UWVivD6bOnvubt/Urq8D+m+vLXhJxNOD80mE/Wh51le6Su2OO2Ukam189ZIsv0IvlgEOGslB3DIe
rVuGRu5pfIaR74SN5Z3HonK+ZEN3Xdch+zHY1lfHbTKUgLOxT2MTl/YNFIrQVjyuSQv5Wwz+kXCG
sOnt4q40xLhhRITsD6zMjoudS6dXhwVu7amu77thSu54FmqT0C3CQtS/03y/S2gXlSUNyrweAQMy
U7w3OuID6k70oWHiYmqs/rVeiU5dpMh/Gi3YooWj5cgZWxm1frKJcgiN2KqOk9sCxur57Y5tQp12
3LCeW4e9xrWObkzGSOVY1b2I3XPfgxdTRpu/8IPNztbOY8st5dMdv2Scr3rIdWt7UTm+z9JVYONv
Xy7gETdFDJRtwdR04ZLC3/b7098fTB+2j5j9MBKy31JRNcGappO1p/7qLtFELV/J0oPS0/eXbLX6
S2yPP2s7gqZ1+6OyiIdL3tjqkLvOOV5t2XPIXYfLyOODDEh1EqXFhVAzWEroHveN5w04csh92Ijf
H2WFKj2X86NfwGs2e5zh0WinF4Ft2V2iz7aI7nyHS7Sq8w+jcRV+2bQ/J3ogYaOvsyOQMnObYSq4
ZiOwfMvF+Z8Z6i2qWMaSdIkCtyyHMB9vtF3DGq9MIh4a3vmybX4rfvO7XCanprVk6ImL4AW89E6H
tCMlNr0fh+gsOrhxfbYOEE5ngRdymndrUz+ISLKhVqZ5LiGkLKq/i6bJfZz9G9w3Mri9H+ACmLuk
IAFxnmL4f9VsPFCtGMBCTPWfsr9uIWv/WqwqqlXoWZSrrgKw86/Fqsi5mdeCh9l0Cge/IhbJKB/7
FTuikdWXlhton5YOXt1FB66Vj1DTXQiahbHsyyL6yqLwvTaG+WLF/aEsElxyPezb0Z1P/NbpADbn
PUm6T2OpYPgtZY6bBoRZ0ZenDC8a4H7j2vRrHPadhnuTDDt/MiAAIzCPhU+qRftAzUOwCcN3mMVk
PPRZYPgcL/9ywHj48xn/NbLIdP7fsl15AqWWtH0XPentgPDXsh29k0PwSjoEhOH0F7DxwFFqXIUz
I2PZROymMKhwmhvwOb2oOkyKnrK08IFHmvu5LIw75Co6mGc7ve9j0F0UGQejFMYHwfQ7y12YUrdZ
FBoFvrQ0XzarHIYwS+1P8mDkAVcqvWWz/vq7gnFsKqLKbvO9MUNccTNVHRNZ+TvLy35RiLl3Y+S9
CTEUwEDEL0fZmPI92DO1tY9z2w7H0XROsV3cWzqvP9KpO5B78jJ0wy1/dKjuTJ18cTHtBzKtxgBl
/ni/iCFUo5meG4+OGfyWgRavTB86/2sPICFKevVNMsn2aA/dqDlc6jl0ohoGd1kPzt6cam/X8BpV
MDoxz1ch5PKN7wiSVLDRESoOQQ5e88FebnQSIDZoVNA9WM5d18V7mrTYqei0iEUk29RtQw/h6d7P
adVVSXRQmWo3hmF/g9TebdRYAiEqwUSasJRnbTNOJdgThMXNRmKobeIPW6sX2SkdmH1wIjll1mvV
quaosC+C/tXPEDCcEFFctFP12G+m1u/2EFUmlhP9QC9hCdo8/xLdXluamWgSmCUEPTODLXQEJuyW
1T5X7vxFG823Bg5bW1Z+SFPkvXVYk2IJ9Uo58qUwsldJrintTeObIe8yf0Z14SZPyU25ELt0RbM4
s6FJeXeVkycQpSl3ovTDBeT7UoG7xGgAxaP4QEGHjgDg22q2jA2penNXPOfLz9KgwySjNn9bsvI/
pIzeBI7/tkZ4rulJ9I+mRNX4+8D7lyi/QjW5PYItCpberDdtxEsl3OTBxCqyyOTFKkkWKWNvxf7P
5UCVMNLLTr2V0wIOxTNw9zdSTzZr58onDP7RHmXRUwOXkOmJjy7l6Nxa0Tn+7KE4WqBt2MDrTWLH
LwB4zsZtR3FXOquF1S2n2/DcqssPf3a+Fj1VoD96IKcmsOjWvFEWBpnFsikGy7PAUbqZGgpi00EO
qX0YUFr8MFkCNpkFrapQsH2xAtJcbtlmIE8Pnr23c+LsIqDyWQy4/vcy878Nn//Y8CGs+L9v+FzS
b1//NRnvlrP9N/2t+oMuimn6tiMthrG0Z/6uv3X+MAUaWs/CouYL5Ln/bPfIPyC++d7tPwVq5daE
+VvUnW3/cevxSOELx0W+Syjo/6DdY5ry37ZQC42Uq2zUa54QfNe73T5/uT3aqHKH1C1MuK5MGya3
ITYOHsV3k/PGz95dFriGfnp1iIfCzNaVF9r6OFXWJ9rcgAmMZrmbdeZvo2GFIqrcyjsTAfFYG5ha
OUFHZ3WDEdtG3O+tUhDSM5kc8+u23SsGR0yW2FisyUjuaGPkOxhQ6w67Y73Tdeq/FoP5o8Y0sYGj
kO9bYdxD3MgBMjY3UU5vbrLCkqc6ASeAH7nd+mtrH+0O8G5Wty8gf7H/YhjZdiWCUR9k2akvomSr
JJFkihIf4FncB44wPwozO+hKugg2GZ1uVrf6VaNA6tGwMPnxvxu5drZxR6aSQkqxxe96qYYIUuds
VXa5NVMRUxgsjN202XyrqubdmKP+qa1iktcchjvKjMvj0DsuDCz5nHnae8O/nKIZQBSxrKUbNDUg
p03Ewf6sa30hLQ2w46LfRFXA2UlpNylkVqYeSP2qPiX04gpkzdZBekAMxLLc0+cXh7zpQ4yk0DbE
NIK+GVZUA+Z7ZuScf/T85i3L25LMr6nT1Fu10mQwHcW+ENugC9L1SabNHOhJjpsKpQ0BThessLu+
Fi9NkrAMOtPBqzhAqimFZ1eCtWkUz5q+/usqifuIKrBcWDHxuKc3gzdHl20uQIDkU/TZ+cs5beQP
4iyKndN6T3iKPDKf/P6y9JxUloUZ/jilr1XtfHhFVBwgZU2o+IYomEoTDsjs/XR0Rn9gIvFBOQbX
rVPTmmcrjI2WBLniOsDnIJU3AmPctofYLk+6ij/pET1xsbUcoUfozSWoKmm84gZ0dpOmSqQlgos4
x7/oW99lnjNj0vXXodHNhoIg2cyUJmAowAKkEah+4lU3LQz0LfSJz7GJ/Z25khPEPnp026QKnUiA
0F1B/k55Zz+1wC3YYNtiO+LCR+xl/+gr+Wuw2B2w2s7naeJwYc/pcI9RhUyOZqQABxL42HEAYuaB
xrFhPC+l2GU++N7UDiafjlg5D3Lr2kRt+O4tGhG1A8DgyXedHQW52rPwcPf5MUgkVNeMRr/MZUwA
hME1PjGWQ5s379Jyerct0m0Kcm85+xmEDMwMW9K4OnUdKAgzn2zkE+qlQ1aoY/UO24JTqUPGCDpZ
mCRzhnBI3XHNw8ZJiaJh+rhhtjttyn5y2eX87gyt7taP4OZEN1LvEAuZu4LR9rYYvDgApBKfiImB
DjMjnSyUf5wt36ZnSShOZi7EjyyppE1HH85ewLD0eWPsOtftQytWy3lO5xh07/QYOSJopglIjRho
giCtAlk7f0EpWexwQuwLU8DxioyrMNNnC9Up0XWS+9i1II/M5ieGSiMAFfST/km3cXULc2xlX7V1
d3YF/a4WJMyhEt2L5UOnzewu3cVmzWTfgPyHriu6ekD4j6gO7jNchNsK+j3je1ntIGAC55mwQ1rk
evKU8UNyIY8HzyAkQHc6XG1OCNsButbXNfE4rZEFZXsrwE/GWhh67pCQsMje/HG2Z2+1zN/Rjf9K
8LNuTDG+J2X9awJ1K6vkGyLb+wGaxNav1w+4yYeyzILVjXaZgZminfZEnJ7iCbrdqu86QJsbFPDl
dmjrYquw622MGg3j5Hy0soXvlXz1KzCCdknfqIjkZibckdn+8Oq4jGmJdEHwguIE/RcobqFeYMH8
0LX5mVvGofbwNruMtneiWiPQGbrYL7BhDhRt30aCs0Lfs8jwnI1d1jlYGtTUHFdCII+SNwAEFxSA
qWKI363mw0hAOuR66ylbCGEd12i8QBN86hyHtPcCH2VZUKCRlhTN4GVKL9dbmrv9VtGxKUHUeZzz
yKCwTvRznlcxfpokVADfoKsI/pLkAbi1q1ixu030bFBXfkyNTQzbMt616A2yBa4gEMonm3t9bPLn
eC7fq7R7yctyDaY0R7+DsMAPWj1ckIDCu6/JfGQWPAajXGtgm91zr6p+uzC9u1sLRt2Er5Ch5EOC
nq1ngmcxouEMBK0VXQaVP8UF5rEG9o87w46ykNBsO129eNkgzxGMyVCb/bOr+bEmk94+M7oPol0/
jHRNN9Ty8dbOJK4+cG4WoWL8A+u8l9byNQEFTLdZ3pnF+Iw4BXWJxmseW/4W6Cyj1hlup2URCTlo
8WaMRYmusqYd3bnfrM45aO1WO7UinfYEfWu3xNXiCcI+WhyY3nybLGgD3Z+MQSsQC1qtyENLzMEI
Qbbrgg61rH+wRbIuNUG3ZnKbSosoJZyueBYfOpMe74CKRPRvnhifmlX8tAe33Q6FRWhZXIGNYABh
wBvqChu/hdU+LrG5HBK6DxLZfxDH0+MwzyHNr4Oehm/1bH9CzwBLbD33xvINjivKtxmsju2Ci1Vh
qxyaYvbkii9VnCbHamz8h5Q5B6dmGgMF+oNBG3uNNwAtF/iZadcNXZhm2SFrScZxR4w/EXyKLm7v
ikZCBoBcvavX+UXF6SMHudeuVYdSjUd7iC6EXTygmjm4suPIFJcNr1r+5OTisWiH+9h2mzsnzn74
E6R52CQoPVNe/lolyFE6wljkLDSStPVtUER2pO7KXuDkV2+m29PK4VU1NjmuYg8VI4gr5zJ4687J
2wNLw6G7ZXjZOfIzu/qWLvMJsP92lASWtv3dDZtH7E7ADDMgY4LGe3+qEkzMeNRl7zy5nU07wAgE
iUh2UV6LW8ZqmgYIVkskFYCAMCDXhxoeQ6DtiN4l2xmiOaeDGTbAWAU1TMraNnL6Mxkz9xZ7Z+nk
B3p+7xGDwy2rKnlW4+36S9RzMnr4gNPHSZVvdtNvS+6lrFvDFrQnkJHwFnfaVsDNyon/fRK2+q1t
LLsYiRP0uyUsZ7IyFvU8mOMWKsKe3n8Y3YQzcJsVpPPeLA4JMSzNeGuNyH2a06a0TCb5RkOqE4za
frW4ISPCIaRzGrADBTeKGYoUKi1nCtN6DOdJPNMf5jxvR8Ql0sr2/AfDpYvp0+8kzQa1pF5/rSUi
zFKdaxAy8YDkx0D+Kk36L7zeiDlqe+HJNC9OknvbtvA+CtnjDkgch7QeajrMciEDIU7dgHVSaqGG
kR9are+unIZttWQaMKCL9HH+uRbdQ97rY1WxVjfdUG5bByVKn10j1AC90qCJxmPDClRZ+t6b1zPr
jt5444pNjQgaF3cMBU+NBNMEAFrSGvfelrI9JbPzxKE2QEd6LXT0TdY+UJNF/Vr06oAMm17sIkft
ga+LGEyWcF7skU3HYBBSx68ssTsxW2G/micBBRy8RbHH8f3FdYoHlMjw/MsBdKj+PnVQCkrTuO9t
V22EDd0f74+lYO5Q2FRpTS2XUCKmnns/RUz5IC3XlA2ZegRDE5QIjzTmiJrHIvXrBAZsXszHqOq+
RG0aZjbxCN0NxJqn4xroMtlNQPVxbr0rIFHDLcuUFVFVzhsZYWGVuxdPp0+x+IIRYG8zuIgckxgG
jmobWyXPXK+stfm+m6EFrl1wWzPE+GMBQBCV1bFJ5S8874fFjB5dQmfH+YkRdxjpLiinX6oEogxi
PiG2egAY5nnk4nY6wJax6Zenkc1uSBk8ic8bLbQsF/o+j3Xt88Y4PxVr8zTrYMw06Ofn2o/PfoQs
rdzkLsAqCJBmUu24frclXYss+qYSD4G1PJbdy4LCsyH+ROFFGwfSGsfikirzxVqgaQw5bcJ5wz6G
ejg+Q+nc2Q4+zMHdVT0UWqpDfKdBgohS8uhq6dNBs7GKm0fX7r9jKviCfivw6Zl1HOsMCut4ZXaA
96CdGiphyHFps+1ylrRk3HQKmCPFntc6LxFxkBL1T+kynm0a0E4/Em3QkhuvGGd2I/p3ciTWICFb
pE4YJsR1yAq7aQnwnvLjOoCxjgGOESwYDBPZoaACaYo8+uOvWrXfNEtmtto27eD0ITEmgq5tokAd
o3jnHQGK0EJYtffl+MWnwaPGcSeAQpFXivYzDlouE2HFz5aX7PPCOBD79DgN77P1OmHizKdyM/KU
TM/6rHEnTIVzLHsCyMgyDpyFYPkyPnp28q3trCCexYfjkl+cO+EqUxaq+p0cXNS++V404oD/5+Bn
NgPpHoLtGDAzPDky4cLQBPEp/kSvmbeNQQtv00LZ+8E2QGiykYxLyBsnyGCqngVFSGrkj8wdF6K2
QDUuHJIIahJPLU97mMidldWe3MtwqDRbWxykRX2qwYcBXHys0IhWvnjg2HeXjSiXlzIUfXqaOF/B
J33Ap+8wcrQPChX9MoOpriJ3Bhnqc2HkvBNNH7Tz/E6tf3BWhk3s6E44RWBZ2FCXfDhXZgw21jC/
9SmoSQlT3bMCKeB5E2CyiUsk5GMT+UFZiOngpEV6rESe3EPcJTzWBBPYlim7EjYa1xBEc5vet9KO
eelgdu/q0binqXw/NpiKWTs76KkYndhmznPDTDSdnpBOoqE11jSsY+9Tmj6taKCYpmgg4Q/GwRIU
GgALeuoPXC7+eJWxxJRpQw9UpdrJbtkNyXnsSJCCJJr4OdYCggNdwioSLyTtHYgVCgkbu6v5Ccdh
ExNiq6R9rhI3UNZwkHFHeecwpdcsHGm6kBNlkCa8jilaTraiTV2jbWc8eUuqn7S4ullLD2XKXloM
dQnYMxjQy0kO+jp4o7fJABVmzrQ311e6CT/oBLFZfS+guMo2/dXA+Jg7fSKI4wwbC+yrf6SfXB0V
wQcjE0+8PRsYOGGmy7BJioNvyG9+E3uhU+qv6IQeVzs+ZUl6Nxr/l7rz2JFcWbLtF/GCWkxDa5Gy
MidESadTazr59b0YhXNPvYOH22igJz0JVIjMiowg6W5me69tnhV68ko2P/Uc8uo0I5JmEbIeAxaU
0gfw6yTboe8t5ijxWqurpS7yn6Sd8h2bIbuODEA/Rp5bB9uIkAbo0U2MfMZ2ra2X05cZRwfdaDvD
LrcVFYCZFrvGaCjq85dY9z5kigdbTSAnSisNVkVQNMeyFc1XNbHujQlQVZLQ2mNrZ3O8QRfBfrDA
rhI1wL7f2SYywuvjm5hohpDGfzDLLYY2PxeTRD0q2vDdTMoePaF7MQi3vLohWoxOlqQbFDpZcx4d
FC1Gz1/R09kUuCIXhgGqCEZjGi9ihzAgthtq07WwH6pG0Yx28URrdc4+2cC04DdFuXSMmFxvEyuu
n5PgqnVOtR4rhhSxb2q/e+P/2/3c/0uwBNf+T53aa/aPRu388t+NWif4l2+BNQgMdLI61SYTtN+g
BMf8l67rbuDrPkO/wAV58Jcuz3T/NY8eada6jm7NTdx/N2oNGr+eFcA0YOzgQUv4HzVqbZ3f9P+M
MTz2ELbHWzN5M77tzM//2adtpkCZ0nVW5sTVXYvSZtOG/lpQwx262gPwjS99VRqVvWsqRceuka+o
lBntSSNfdFqF0lyzf9S0nr52+UBbKt1lpI49TTUxQOwxLm1sZkdNpvrK7NNFQq7MfaAMuccNNqOP
XHP1b4WNEat0q70dG3Iv2JUgQ6jvoT7R8pGBvTFRBywRK+yBUWPpqdhR6mb3Dr19I4umO4O3XTsl
eRmTgQgBadnJSMyfgqnVGU3yis9/WgPchYOX+/Irnvhl1kIRQsByKWw6FGlNxgYpiPq5IxGE/WAp
IGRzUenR6uChknRb4FabSfriUQAtqjaBn6T8fFUHJPuVk3UNtSK4VtqAMdzcNSL+ruYGKj2asxJZ
QlBz2sEQS29WF39rzOgHbk8ap+F3m/TPldNWxFm4kqRvX4FuKm+tzqROtFgmfElHoqGGoOuLmUoL
nTsTN4FqDElG6MqaplEbYHUhj6ysZl2jZa/6sntPceC71YCowsbZI3KSMHNaT6oRAzTzCU3dx4gG
49SWzipgR71v2h/laJAi4pbdCufpr66ksFY1/gF9AElnEDTHxbNbdVNmLtSXEI7SMkYbIYlvdCNi
z41+M/lEEZP4Fa5yr8STUYSsUznbzRAGJO7blMwCpp4qXjENltQxRb/WAnc5wd04NsQTHUVsfppm
BlKAg2CLWmNrj4Y4jb5bLTSXjCEbs5eDl3CJy+qFpvXSbYVBR+Uw5lAX+io4YyLoYQ9xdURDrg0l
Tq5knSiX2HrSPonfI0S6SYxDQCTPUvRMnvUClV/S/ajpNuGYwEYELj0QnYUGgM1B2Fj+YlLRE6PS
fmsGubaYjPJD5xy+oq3etTLoT00Gf1y37Du9RvYhUJnrGOjSQA+ha/rwEODRIgXLhE5o2FccbLRa
4mbLd5Aua2wVvmQ/VNXWDaEFyQ998K0rSnGyyEeTsAPIvyBruUd6takJjTj1OqDmyI5wj4Wq3o2E
4QZiWnJg0Z6hVR25CTau4hwV5caq36Vt2Rvy37bC0rVl3g39biwmMnxMksVlTMB66x/GMo+XCd3z
FV3HS54Yb3ZayEPf2XuLACYmiFr8xQnDcwpIG5jABltZSjOi+Bi0B8TdMTdQhMKl43C8dUYSLFQb
Ggs8JPqCyNRoA0E03uS1upG+Rw8HH9wweksijKzX1jtRFpM6iHDl1Uc2mPhATQPi2R2MeDWjEpSz
dRIvolYfV2T8KvOOajg9+FwoFxrmxy0SGmL7fExNiv9tTSr63iNg8zhlAEJ03iq4T+2Ut1Q6oeUa
l6I5tbBDeJ+vaOquLcYwa6Ah0dbBnFJbmiuqkk1HPjamLJdNxktXU0e1PcP4LlU/FXCTlKvWGf/Y
USo/OE0JZhOVRvbaH/SXmRDGC98yFMm0d4gz0WT9JAcerfv6F/T7X2ZFxletNVu30TQGvM4tsMBX
xd20HYI5iqoL3pRp69BGL0lojfhM0ALHZesvh5km64X5Kc5LNDoj6OqubbYKTAaTqnBtuIF1CCYy
8cQQxFuvI8E8NiYEv1ZBDu3krNyxSrYCnjBNuH3qE8iQ2maxjzznGhV0J9sut56SJFxKUX/kHfrk
8rMnmYIjjUSxkPR65Aw6nXxB2yzOaK5YCTqCeOiQVUPyjQdjXckpPeYoByX45W3nt5fSHdxN5E6o
PQY/O/flkJ+zRGUwARJI787G8iRJK1XJAYJ5CpWwdbH90gJhuTMKQ7BR8z81PTW58vK/1Q4tGCeT
z6Eo+rP31mFnPTWOCZGUUQW6AVBcsWuuCsXOJ1Zonpt2nacExPvUKzuzmLIDjTX/mFTez0qjF4rP
xDuSGfPVja5/bAz+P5Iac1bM/Kkt8k3icX3DpLmM3t702Sn8ueDGtpvauSac1dAIsqUqdD0OuMKD
Em51dXMk7I1OS80X5JWXjdceVfOLwMiBr4uESaJOdgic42XKZX7x+25tFoS4PqVeIV+oNsuMjPHY
izNMc33030ijrFn69Mfbt03XRsAP2wlIgI0L5h+CIOFE2WRXXrQqFeeQlCbGKpvMTA+nU2EGd79o
f45OtPe89Av7B+hl1nx4JApmWPotSKaPcrh6aeUumbfRdMrDc4ZMAgkLCc16SQN+wsvIqKowe3Lr
rOgDg/iRZX/Zin4NeXtlx3c7idrtf/5e7H8oneY/zDAM9kCGZQVssObn/9gIsVPrrBSE+GrQjR2m
xW8W8VxRk2uroSAwK0RsSnc8XRYOp44FjRdujLl2bJltDGt8miMtVqkn1xVj0ZWDqmqXp+qM54EW
tKW1Cy2q2ApN4BgZ9O0KKIc+we5lEQE/aYd6mYZNAmYFOykmjmiRWMkpJTn3XA/inctBqmUZx67+
S9aGt+6U7dB54dd21MtdjHzEMcm2GkeYRC59N8tb/+fPB2ToP755y0AfYJvoA7icYiOZJ/5/fEBB
K2ptTIVaMf6Wt5GQjjcVnwzxte+IPVvgi689wPcMiBlOrkn7RjkSz50Ntxh/4PsmBDD2vvttjfax
KUxC0DNJgUJ/yfe43JVU5uyUudbTb3r3GvNHzHzjGonaW/ljx5WtJ2zQTw6h3wWfTucDSDd9a2+0
RfRC1+rNx3D2tY0LJENsrq+adDUGd6lke0BmNBM27yrDLFu1asQ8P/wKophGs1b0zCxqgMcEm20G
WVEbRn61Keox2esGb6z3ppPvSaTscQ9uyOiuo9eOJ4xsa90d6JTEkbOxpzTA8mmHy14XBzCYEsqC
U1+YkCCZzefhGPYyRvvmtpql1TCD/FOaC4JN+qHeO2Xj77sMfdRIt+yQGmTbaLMwPo+ANYct12bT
Jc7cRiDHVXamN9XDytdq52wrSZ792Iib6/hQxLFyLVPPNHfI1el3g1d6D9rwRxOTUJ3mJoEAsSiJ
fmRss3dCUzt4gojNDNVvPvz8z8eMabr/PGhMbA2u59OIRioVBN4/yws7wzEzKXvpO5q/LEMUB1Hu
4AmHOUNQBMGwNruq3e/7tf3drbtukaSARbSwKsIF7spiF0VIgLtMUzfIpOMt7+Zx+qCX9Ql6NXIM
oueIw72xVLgvOAC4bspeHVH3ElY9yvfGZxRbR5+s12ByYf1ui8ocPxEqmozpDmVJbU7WQnO1SCu8
Rvu6lO8x6I79VKNtmeFi7YUoEPqsggxPAa08NbN6NWXAvuI+sG4WrbiN1kyk8+HKXOS5p58wnCBC
THCuIlJ4AmRuHFvh+bcGa86Rb4ZGLTyPxeMxviYY9zedZfCgCJni/EfT7iflBodCue+LeM6+Ec2K
FGtCM8I5NSAuu2M1lSd3YO7SaKEgEMfrlxM6jCUtIVKT9LHTlwQrTLSLBdkx8CZPjtXfar3odkzo
OsIJl4kXWhcRGcFKLyUX9bwU1yr1VoY9oWR38Bf2xA5t6ijEPwGpi/0AETAVHBgUxg3RoTFTpzE+
mABeEOG5r5pjyp2r0vjERm01knR+eNwLaijkfgDU/vE1EaEsG2AntsBAgvkkfMLRMMHpy3sieYaE
5ZlcTa+i9IAzO50IphnYXzAfbKGH1DRW3grWj4XbFt8x+k8nJSZFTjp8BC0aniqTTVFqwFR2hbsc
Y5TqIZ8JDXVnR8OI+A7KjmUoLXOVTrjXCTpFhmR3+UuhId8Jgy64E8azJ42vuZLz21xJJY1XfjRD
inLnyI4PjaSmvWR6IvaFX8ErSYWDKmgxkLcI8F975jKfHY0xyWisptDYRq3bS3JGllPS9IvYt9yT
wdBsMZjDG2mYWaMJpvZFv+trWBbCMVZFaahr4hdf4T0PP5qm0Z5VWHKFxPZ6NoaJt10FJ6wlAaux
kdz7IT9GmoaB3SLj0PObbC877bNjG/lUxWbCWR86KxWmyOeJQzukDYGSRQygtnOmfWViIBmG6Gh2
Jcci89LEr5+DIcIj7Fr1C2mBn6XGtIACL9qPgV8sRuSFx1ZV/CoJ+OMBs2PlqHe0nUaqxDZ/C2QC
KUzvQ6Tv4Rk5sX5wuwgRzRRn7a6uwo+aT+b8+zGCaRdRGIFMyRtP34k+sA8rvS/HI3aA8RgVOsr1
Vt/49rFOSu8JlmxELJP1buUmnumxAuVRSHeZGF5BvGTt6js3x6ufR+rMvlGdH//yu0Tf2mnygZWI
nM+M5dJWZnpmv2lfVJcjd5U6wSo6IPOozu9gQTBU5PYlzRLyJfqcEU3ffsGdhZyNCXlRFsVbQu47
AR7N9fcr/RZKbyXADSSfuIj0r24CoAGaq36I5Zg9y5z8TZnEn5GuraxM3wZIe++Zypr74LTBWQ/G
rRCp2KflLIXq9OJSzzeVMoJTTsZzkZIMQBTTpc2C+tnISD/NdUVwNQFDO41sqsWUosLPAqwai65t
cQsRaRtP9PcTl9gzWEQq2c0G9Q0tTHRuIk4ucYxrw4YSss9YOE5hZRabsG3EU4tKapmaXvAespYA
Byo/vbZakQJ986OxfUJkLW9e2f6y3NH8YmS0rUl3S3fDJKwvSVLuK88TL50MposMFAqm+WV5GIi1
YXOUQqpB4TWaDomY5IynihxAEjQQ0wbDje3acKuRnjN6lgNRgzyRmHa7byr9S6VL5KxBzrMm1xMW
R/BpLTaRi1uOI1Nuiz63cH1QGYbF1X9+sJ+frkd6vdIf9TWbL/voaG2Inolyq8km/Ri7ctxi8Ll1
GYUcQxNOOs5d5qLckCtPIVmZ6q9/Ph593K+NEi5IADd/VvaPRers2s4ermZPUQh/fYEvNT8mlr4s
ler3kAi0lWbZgGTIUe/wgPCJLRxGiCsoW/DHzYB85cokTtgUON9r79yO7XRGVXOszdA5jwWzHHgE
pb4w69bYT6QEvMINO+hW3q2kqaPhQHJyzVqjuTTp8XEHmpU6Op08GFmV36LGCZYlBR91GrWYh56v
q5V3dvXUP4sI3o0tqZP5FrbmkGXgruX0kdtfVRn2V0O0n4k1inMw+OKcjz44dnw55BFZJJNxg0C8
3RNMf4gH230zcqLwDNc6uvhmq5aEOTX7/kst/N7IMN/abkbQjRG3R4NJu+zKU+DEGzMdwwOWMZuh
Uyk2dE2vYW1Wn0HIwt15IYD3EuCGLcEydFCh5kIYK3shmBW6yBJrJilVMRTPobTz59HUf9J58I6P
exAqh71BFgpi+Tg/ydz17F3QclB03aWebyy6NhvdSD1ifLn7eMKpo6uLV24bE6G7e9wEDddJExTK
uSOXoQhe/cEzXprg2VdaeZeYghHKc9krlYcuxXxIq9udP5AEFcjiWxsRXDt5C6jq5IajuFgVVXrr
urx/5aAEUSjT+uJGUEbqOItY1uOICVASPxueHx0KfGQo4jTar7QqdlUA1nZK9Sevzhk69+14fNz0
5FFuasFbTquzCFz7FZufj5olRMo6UkxYjd4fhwqgozVDVIC4lDc39Id9kOdkxo4MQsOqGwiu7D/N
xG4WddyNXL68pauHd0JF3XPFyrJhmD2ToVwHmfte0R9/87VkbQqn/vQcnK0BFQzukSOh7umJbmST
dGyv4YliJ+ny84RHnPar2X1NPKbgvBlHuwidEQdCp/eOcGALOh8NIMKcc70+V5HH0tIHYN8GvVqC
tS83rQLpPzbGT9oT/ZdBBShH7Ppk1nQhx6k8+iz0rJNd9GxNgb9UsaStx+aT7JKIzyGI75P02CGn
czKm40IAORGf4PG1ayQCgar/avYYzTRmzEofhvOQJN2FZIfughmQvgSKtyZSmMc8zSSvDubTVJfE
7sS6eS9ZBvY556wqevaHKkpR6jrmgalbBl+SdlFkQxfRAlhoeWQM+8FkHEdQUnAwnGofFuXFbszw
lsd1eCukVp3yQJ3tDoNUE4rvgMj2vd+030hlnjvepfdqgjtdFWNYb1hS0SO2pJS79FMvej0029YZ
/E0fUZYAlNVQk0XD17F7Sqj1LF3CCWvsTT0MrPkh4eV9jDYLF5JLCMVFx5y9DTzNXuY2juSJ/INb
y3GwA0Ni7KK8Lm+OP0AGMpP8Uw/wZgZggBIROFccfG9Ecwxf7IeU06idG8nwcp2Ifi8dBEBsOq1d
U+rNEdlMv29Rax4IF80PYU9am+5m4gi5iHGta7nHIRQNekekmXh1+yWQTsH4uskxMlJIJ7l6ta16
2Ed6Dc1FevnXWL81pYvyuKp7gqRU9tQTKr+pYBGs8MVgoh9rOhC5w/mFzd896GOMrQdx+Q457/M8
y6Awy78SPTyuU8h+FPjaGnFv+4Tzi61o2ewyw3Jw6Ujjgx0ourcyfY6ClJStkK+IdR5mpmr8O4aP
vVVEOxUX5iXpje3YVf1zU2nkvKDRghTG129wcP1qJzS0Q/FrQsf7pciNOx/RJ7Dm9lPjREDfWNvv
FIQERJorYELTqW8IsUIAvotnpJgo5YdhzJPfKO/fFOKiJT5GSpypdXYOcU3rIs7CnfTs7xbGo6Wm
TTWqSvHWFE5E4jySVN9EnjWxmk0Qr76EOk10vShfM1F+00M9/xLHisxxk5xiqx7FKQ912sNT362a
jCutljdk7rYUpvSIv7CP8V9c7EkMqbZlPKTvTWXcKO33YybH2+NGTMN0sAeFmGDyT4+bsUwXacmC
JZQzYCgKaeh6xsp0ajDBWNxJ0Ci3vp+zok0HeH3BEeP/S+ZI8+4S57DTQrhvDbOQVTQgckQZis2+
8p1DXofT0mdye6QDsGv8sT3G5tBcy5KuQTrtutGdsOOM3qXT4pyQCNvD0tVOR18Mzq2OYiZHNEd3
QaPjHxXihe+DycicB404YPxUVX2Ni6HdDmLI8b7BXhYu7vIEveEpc7yjrENchImbn4bSiA8ij81d
mfnlOu+wpeqo+6+GJRGCdaH7UZt+t4SfycQe7dqWWUxHhlhYftOsaT0FG72N3CcLSfZro5ZSfdQe
pqxi6JFDd8GsZfZ+2lVMegkJzFdTEW/Z2nsFwxG3eh4828hH1p4TIGIwDdSHRh+8TlBUU3iyLxCD
D6aBAsCRrBhkiatT2dPOR0dWL9o8K7aRk/lvbikptSYrRYeUj9shMil8JvbrsQsVxyaZ1Qh1gbjE
UJuk95P7nAXC5MtfDINS60aW7yonQTvEXw6tsShWBUk0tzYva2zcQXmsYyfGkgl/HA08IjMR37rR
kLfJX4RphjE9JTokjsgw9GyBUqhXkLr70Fzo5MHudFPRPSDBuyWE5ks+8Kc7RLK/iRiFyTD2W8fl
+IhCiSw0b0fYlhoaazqFqNA643uvP2l5bx36Uo9WhW8Hh2y+iWewloXES9ey7jighF9oHjgOeM/9
KkV3RndwyCD/4RfAOoNm2icHfFPJ0TtlGan1Tdnce6e8F1Yc36rK3zmejC9F0lxjKwUMIFDswmWN
L8Jo4gszgOGg0JTi+MKDZuiMOgfAGmiQHBvjGMMMvHrqpRqz5mqGBNOCZYB1wuCK3DqcFJwDexEP
kABMEJJmvLYMvX5ujDF4RvDD3wvdY5amfEZB7h/SxPQOsYbcSBR2bM/1htr6Xb5EGxgdnKr3SH0k
fx4Jaou3wNJXRFFabyQ+gNamObxNpyeyWaynQha+WgS1uw0wXC5JFq23eS/2steafV30hElnTBkT
Vq11nSfDRdgkhMTaoC9d1+kvvU2fviQ8ce9OdXX2i+YVLKd6zop4JFvHe1cyE+dGK9O1b0FtoFWh
bu5+aErj1s03j39NijiSMrXkH09kBERuqt5lIDi/zhl141YI1ZwUfE4v5TiqfUHSSBjUdxSk8QUj
8aYcxvreWYygbZvhbO9g8HA8c3jSEP7tSxRD245D7Y0sqnvjqep7XWL10zt/fPYG1ot2oMwOE8Zx
SQxWUItxRqsExV2YF6grSa9Rw/Rh4Cz+aaJLQ2mbw8ZNUbZht6km73uOuYclC+RxbiOfQW7gUqYG
0euY5d8ZlNc/EPUehrIEF2UH0Zp5iTqxH82DkXKqjRZuEVkf4AmyVT+k8RH9e/FWx+m6KkvniR4C
3X5bXJRw5Htu+QheDFxCqbT0S4uSjyhrbRNYVfS1KU3UBBDOt4lnX8fBkuwMHUaHZdt+d4xwrXTZ
fICFaddhS4IPxQKqa2CZrwkp9Yva4pSCjZ++2oopfAI0kZZNmZG6B56KWOdVbrf2VqZl/iYb2inC
qcZ9lceA86nIF3rbTEfh6PV+Ko1iWZSttp4A265okQ4AGKJn4mZa8gDZp0aY4p8IcLCfkBDYiUXZ
oRGkRWhejllhCq3vVsQIEgcQQ7yxQg1o7WA23FUThqvSaXZW0S0ThrwM/W1tEYthk/fY9eFoIAzV
rM+2+EWj99xN9AYDuPiAdLH5c1GZ5jQwZADZEiLKt0gL9t2+apt3K5xY0sbhu23j5B1Ik7LL+g2j
03OfZHvlTgOsWLDoviM+skgR3mW25sI2kDJXJ6QFV1dgmKbW+p4nz2LKGFuOYB8s6gOVGD0+AuKp
Q5WjfTIahvP0nzzGxX5Aip54NdrxA2c/MvO6o5phJzwi0DeEeYUv9yVv3jLdpSxIQJ9FGqkM8yty
SauPlRcJB+BU5HT4SrvFqAJniXiYsD4HrRohhyCSAEfkmUXbiPFRJtufdgABIbWXgevqKPoGmxER
F+PYgmaLUooiKHHGnQM2xU7W2Rx2RbXjruAhXRvUagwPm5Aulb2uRh/ESGnefD6fNBxemhlE5Arj
p4PngPCgjQ01FS+hm61EK0+O9MgS9lgH4uxLnOU0KpX0Vmn77NUGdfY7ygRm6L7+hgnl4tKo8vEh
rnEPCQy7kH0MqrS2k9ZmUNkvdIC7mIbOCrpCWXMpnDwifzx09IDfz4isv5XZ3U3e7JohO/JnRU6E
wedCbmU/QJtNJvXUAjleJW362U7ZhaaiWuOCjheiAfoxeefG8zFeZci16qaot6Vg+Fc6tVxGmQhX
gcw/Hc7gWH0Oo9Etq6B6RaZI3yjW8CfPMaQ9IwkwD6O79nFMEEfvvFnFDV1FtnZzD7t43p7SRxSJ
xKIX9HIpZeOvgnoxlSHHyGARnyvuRp61mww2HpLmnw4ZVdCe6nsLQo/FWvOWMJGayIO8Rd9bGW27
MDVIchy2ZwDH+crk/GVOz1cXiXebuOpl7pa/aFEfTT9hBIMYDhw7Al3dRjk8JUsuTGcE5+ski7DR
DRVYgfAbcC32lLWV0LsNP41menYNmxhsPbk4UgULNBds7cAOCUd9gqpeF0WDHU6f7AVCqC/SyY+B
JTe6g/2CfL0Jyke2suwJ9iskGoyrd6NB3pN3KYFpqVzkDQdvqQADzkAdKTHHuDE9TQEELP1QunPF
chjBr0BNSI58wyYCQq45vhWgNdxaQ2RvdCYJJ/USHOdhkpNBU9vJ2HuzZQo7q1vXhnqjeSBJeTuq
Xoh1awfVoieanH5QAcqY3hdmQa8yV1oqUEiw+1miaFx6tiZIA+/2MSMkQgEE0ODkorQKz6J/GAZL
AfDhMhiYGLycDqxoJXL835q7jjTaEb2oXrxh+lEN9ZtPfdwKBBxtyBAGBkWxWGZl81KYrdiJRppL
R9OhBrgetJfBe7UC7dPuqGDRXIgNoWjEYzOxknSqUAew/LWrBkrFkmtjv9L1ApdhIrZjjY3f74w9
eXYZdjM6NbAxSF7E9OrDIUh9lJ3lwLRAq3dSb7/bdYEqs+nQxHr1uzbLVT3PqxneBNQBBOLtNBAN
nkZYFPTldNjTnuOTTrMMRRe8LXP0IbNFF2lF77KzfnXewYs64ttVcJ5yLrweDBVm6HA1MqshyAYh
lfSCrQ7teg2kkS/NQwGjYL4XExeJOhkWLb1TzeqqRToOsA84r9MWWXhnWL+SBrWxNL5JX5m80Wlc
vVs2rhuMPsbajcYvkzc9w5PwLmq+sds+PiUiovxyJZtyhsv9rJQifzDaiY4RE6Ep6BGQrNE1f8bu
haqzRLVeVnx8DuL7CixAyxs66RbKcDuSC9ZjhhsFRZcflcux5ZcURUiTJsm3tcdpZcNDWJKyslOj
M67LmC/JFsRrmkDA0FDvSiJ8S7+M14WGktRs288CQvs2NpEP4ztFEp4enJ6VsaeJtKyFuhvEtcdj
hzTMHLhSOOJe+dFb1ngBtl71VdS05v15OVK9+wSgvECdS3XV9c+x2f+qqhSds3a38AZhEaskXm2O
Y5dCiUHb4OSnZHCJ0AubCRNYiuM7c9EBLCVSc3h2WbsuzOrUsA2bpEo2RTXQw8n6mdxZijX0CJbZ
2F/F6DGWxlxioB6H2kzrKvV/maoEwtN3Z2fQu3ViJwcPdfGCHzAXkZP/cHd68lFjPYS3UAaLNmVI
kGRPDccVqq0cDYmD30DF+9AjR7USpr2JnhDrc34P03Byu15weDl0vFDMm0I42zHVtykN6N0UQNgm
MILRQwv4pysPKiIFwK3HnVVDh+/wfchCcprjpmXThh6n4KKvfGbJ1jSxmFGft5qugG+ZP8DSOquu
So2VGNWG4RaRGb4uNxRPRBg2aw9baY/RFXWiqbYySIi9Z5ULZt0yXfR112YfWjcFi0ozoUP3CaYu
SIRL8j5wL9IC5co6OJy7QGFtgqY7Y2SpoqFqZhfnTRBMyGVB6fvMi5ZVlhvrxmWqZjrRibEic5Z5
JubE58Jj46CjPRJ5CnFx0n6m8/VG6KiRun5YhXLwF1aR3sOBFQg3xrgmbmPJyOAYWjI4+xaJtIWR
7HQjwvibpO8TGMtdG0Po8n5pOt0yplwtbZ11bFXXrojvQw9MHewcPFyPLQjxWrmJo06axc4K25+e
g2heb7A/yqT4haerX1fopTeTPf2werRUCL+/eU74U/iZseisiuRK8jFUbNGaTH4ZwbpPMIsPORK/
sv9ZuQmcQFEu+yAeFxAnj3473noFsbhw/WUxiqsVQr8GjYezzda+eVwgYAyIF6caaKSBUV8S3A7h
uuWgc6S8jFgySLMwPrTEUFAE60sZ6RzGrRwuMyR2lGuKjmo5UKsszQjqjMrVExbV5DlqFQkmIgS8
k7Tah8uqvBAMP6+IyOqb3c+IRI9WaG4G4srahuSViCzkR17xIgb7VPlD+EGwoiJ5XGV7w9aML3aD
wW4LDEB8DmDStti43c3jrrAChDuufFdjEh8SBn0ru5nMszDA9Si/eDKlkT5XQtdOJOnWv9+TZSZs
WYlduQ6jlh6tEptiCL4ETWqwZvdi4WPU9CU7mPqUx/Ka0kG4yDo7y8xHnx9N0xpRvdyj3E8+/H7T
6sVXne7zXaW1v21rHPbB0MSfHaKjwO5w8ufFL3+et4E13hJo6pwf9xy9//3QJHWHIRSzuMdDzV+v
etx7PM5c/vcP/v0QncEtk1D3j981v0qnaXR+vMrsw2wfDChwo8HYJnocnEcKYg5OLDCTKTpkG/XG
0eqMHWdS31PwbrbS9GMQNOti1Cfmj05PCysZ6CBjGjU+FWSGi25oxV2hurkrlMRJkfp/PNRE6XZQ
HjCKccIx/O+/qXNMaNie9/utPR6fH/K8wTtXoQ5cb36Tw/yKPz4bXpGnjIUef8/jcZfR5eOhv3/1
v39wJiJscl8Ha7EHol3f48jdcC2Rl8fPe/PHLShF2GMzAH78yQM6Xt1r2f3yexPsCecgCmHY23/d
/f3eDKajj2cf7+Hxu3UdJen8mf5+Bb1eJl/c/f3z87OPu3//MfMr8G389QMixmg53/37V4aMBMLQ
Cs5ypvDVXVZv0RS1d5wqa03r2svjni6gIGQGGpSREffQbZkYNsuglvotK1+I4KjviE+yDZvH2aTM
3WS+oRNTAn5w0A/Nd1NoP9hQa3bXThQuiZ9pIPdPpdo0s2X08ZoSr+C9cguD+QqZS48f+f0Ldels
RkiYv1/3eKIzA6oePWV3++//k3NCbJtMH34/9niCwghG60Q21+Pu40ZiSNkmbYOQaH5bj/8XXDZq
DR9L4+MljyeKIVMA74jw+fuxpCrpXzPoWz5+7PHEmPwXe2fS3Laybtm/UlFz3ECix6AGj30vUqIs
mxOE3Ah93+PX1wL87rVN3WfFq6hRRZ3BCasjQSCRyPy+vde29DU7GPpW47FM/7MGz1nnHXK3os9x
c7LK8zdOg8l2+rvp9SHAx5vEssCE/+vvWiktNlGNA/rX98C+NxuHnPuffzv9QK0SeTMEpTybXmr6
nq5A0Wfa63/+7fQDKzNpmJkNHvfx9E6/lwd0fkz6Lb+9B4F68bYdt8W/3rclsXWbqeRM/HqPYMCD
nSggoabfm34ghkbewuVB2jld1xC9xZYFNR2Ef30utaidrRLjEv/1PapbwQ6tM53v6RxVQCsQqjpv
v15aVqJqR7fkx6+/4gbrd0lrf/v1LRgYhM606ddfx4k5wdrVg3r79S21y7z94FVffr181pJglBrO
y6/XSmi07GvKAr++VfSQRghdwQz2z+FCWYg4DM15+vXypWOaeyPWHn+9/OCZyNsd+edpny6AEnpY
v+3y/Ovl3bwsD3GRPvx6rQQLN7DG9KQyi8xZFLNLx8XBvX9FOyddoQHtJHt8wGW9dJXTIIT82hDp
OP4wDZtmXiVRuZ1+6rDUWqK6EyA8+GmGcWBdRHazmH6qQUva8bwymG/56VDZ4Qnc+sv0Q8CLwaNg
C1CLym5okFKuiZvyafpVJa/P8ICTh+lX6c/g2yo7eT/9EL4QUsFU7TbTTz2fKhXdP/fnMSRq0tGF
9qX59NPCYYdMzYLO8HgMvp8mD3Yin6evbELbnqgUz34eQ8iuS66l8BEGn3TV4/5l9D2fptdpsxaj
XuAoo8BQuhYeXuHMBnEz/bSJXE5BYxfL6adEvBY49jCET19SL+sPQ4ZGdfpSZX96bmPj5ytZijZc
Lcye02mg/b4ZrFj6eXyJE7xVShIepzfBOZjMPdhU2+llcqX3ljY7vvX0peOSdmYQT72YvpTJ7Nix
OKLpMB4v1204to70On1Fzlx7KX2S9cYPOn3LzA4VogNWeoOKp13yFzUt2xtiqAdDgRrcxWxfO0JG
502isJstFLiLsbdVlcI44BjEKsJNsqNDLyiQly5hV4Zx1dxALAId9GWX1gbB5fxLqlIBx40vp9+b
/mL6surS8kFUNEaFZ1xzWW6vMKGmL6YXM+3okJqG9TD9Nt6lBn2hXu+H6aUH0t0qgSFx+oOOjiPV
SAVt3vhiIjP6XTFawqcvB1+YJ0m4j9MrSZKM1ACx+Pg6elP9VK3/33b0/b8XkmzDVfuvCW2X1+q1
+APIP/7+fxr/BIQ2RK+mbRBq/C/Tn/wPUyfpWAbOJshBVqzfTX94BOGOCt0CnAYl+F+mP0X7h2ZB
JUJLi1kPv6zy36KzYSz8XcOvmkTb2oL/NBNuinbv+VOyPKgNm7Hm1Eoy8xNorCjOC/s1lAnl6ip3
Rx38s3amtAypCJImJPexqoxYSkg4qzNXGcsLy6hLPk0IRyupz7+dx39jkxDvfYkyInkDq4Gqc8Di
zmcQDhqG1VDDFMXdTbgN/nGicU4ADnVSPqwtSraTb7r2LAaANm86duzx4u/HwKX48zRx55njRdIo
lirmvSOA/VLT+bTVFzmlcp4A10BY17Kpo5niOfjOOrw5xFHO/v6uymgA+c1hobLbBNyHlk7RDMNQ
7yXToHYCi6IrYfdRwfYQyUUQr+rEwOauL6xWWoUSOP6Rxuh3ePXFzMi6bRZ8UlJtrgXE/YBy6Xx9
bhThC5vCJY7HTadJN8sOjr4ZV8DGvY+uljbaWO+PWheqKuMRwOWqyuPJ/M0dMCQdgb0VMQK6Rcqg
lVWHcLDdWwWOej7gKDmjkHc3wiaurE/KcA4UFkiR0whwv33ywg3xpVEC/QcS+xRmSqITFmcMqCGQ
1bvKzo+j7QDqY4jaPbTAY2rpByg5J6mv1gHcAwSsj7GfnqU+XWe6fzLGMD5fv2Vytk0Ne4VuZAvv
bmV1xUrpqfRlK4KCN+QzbQ0D61e/GjprrkKXI7zXMynv2jNMb6sukzYVBRyrrLeKni4HitFaBHo2
TQ+CNDIkWWsjDzaOhCqvUw+aViMbh6oayhuv1xf9G/C7VWK4D5nSn0S3S9HLDD2bmyxc9pijnMRb
izqn36jMpSe39B47OyGtT9sTjot9k0ehH63Ieb74g0NL4gFx18aDKVVabTIj0gKSSHodxLBF6blU
2eSZcnIdSOTMVEpJRGXOOh+9KI4v+FlPctE9+RW5t5mxNSvnVgtYAFEyr0lmZkuzlDWxtmILqHG3
j2VzW7fiKaNiWFG4xrVz6nPr5MY6LrbsmlkDqKb+Kzk+m1SJcXuUqIN78HpgRalruTsp9ay5hM0J
ucocH88REDado4g27oCHLpwPQbfNMbn7UBFMF7O7/iUqSRQonBPhDdgx6iVpPGsc0Y+6PMztCB07
PNzK6Td+q5Ng62EQQ7yggOxpVwhJ/IYypLoWfv8ci2ap1f5LnqvrzmuevTw7gqkCpGqeqb9UC43q
IoUz6EhjjYVApOdIo2mjmNU3l2wxqyhuXloT+WhTdu8akySr4dJSI174PiLjKvWLnSFhYYic6sll
Ma9b6zKTTpbirEqhg+9wZ2YSr8DiroyoYN9viGesugCc+mcK+wTERt9qmcJc6T5ooMbCCOq9hfJ6
PMutHL+YQzkPE1JY/VgDkUid0OBcacZR0m/s+ZbwAShjawgveeHwSxvbC9UdzhFZKTPQszawGHQj
efEjKvGbpVTIy09W0O911E1G1W6MinpZuPZG9AILfZSX9ELqpepbmwzn+dLQuHZNDdy5BtSJBiI9
OAZhDLb5Sp8ANy62Tpom6FOoZKzGZqJVDweXwEbDrnd16aws0W3Jlr9IJQZtqv8uypMWQ2ctiGDw
NxhCtz5FZSGF55L0NDVfWeGwsUogMvTZqrzb5bK5QcU58xRvWat9O9N7fzaMdaa42xrw2HXCoFX2
W+PUOLTdtuy59aKa0gJt667fORURUl67z+kaywG2R4RNFtBqorrRUOPmYOd5UFoaapKy0ZAmVWR3
eJXGxITwsSRgzbNXOZGV8YACJK8vddRvaWuxIpc34/WNqbwlbrr1/RfhUabPM5R8cB4H8xQgXS+q
ZmdoxPv26YsbgfztDPMB5RgePTbJxqfK+q6lxqL0OXTsSZZOO4h6wXiNAPqsQh9EUiphS0JBpmbx
qVw39bCqDHJDgu7idN1W0qJDJa1701yKlNV8Wy8zc6D8qDJ5EPfQLYIQ6y+3bdV/ajPavtVWqbVN
a2O7UIJHtJ5vkc+lrFXte2ulF1FRWQ2DZoF6sV+pMaPP1a0XR2OnUakXmXQB4rmozrZu+GOQyZQx
MG65bt4uygGrXgItA1mrM/PZ6oIr560S+TBY3c6DvYeBaWNmOlBBtOiIQ+e1bZTzTJdeqU4/wVA6
Z5wzjLct1kiXriKyq5PeJW8mVMUlapKjlD1Yo1lI6VedFqC18x56iDuzwo1z9EPJkzBWaaetQzd6
EhIMTTJAgpi2jlquEs2ljRlR6gp2SIZl+vThiy8rz1mlbGWzXDboqNwg+VRKkTSTqojsbKrTXoqz
o7zgbt2HLWp1smsXiVp/9uSQid/d4Ey85ebCr5kPcJ+sJcSZCysLfVST5a4drGrJ3p+Gs094sOxr
pBV46q2wYxpyVzreKX1SeKpyHO/kpkcaGgggOpy9KipBho39AcPL0InjQkSyPZ9uPUmVX6So4CJa
hN5JIITG3XNE3k4sro3pvzlxdMOViXMwRdqFDLpIP5lldkPzuvLb5CmJw8+5iR2k0eGLUC/jbh9b
QwYv5YZEn7me8oVuTT5LDQGHFpNb7xrWbHwNHbHtrJLSG5TZG2hKEihee9fbRURkzJSYzwDPp2Tf
DfUEE/WDZJcXM2HK9VDFS3J8NjT7aqXBG6R46pskx8AROBZORToDjvyenlvuvZl5/qOsom008qYc
yX+rlQpsFID5atDDRQp3ALzLlyIN95SW04XS+oi11Jow2yy5AU/p6PaA/UpPCGWiKH0Lk2Wbltl8
PFOJChVzNKO4XcW5NRnWUUzaRZDAuLE1OGR69KYGhj6fTgtqZezsqrNs6J9IKVielDiGxlfWGfYG
yH3u0h3YGAqdT+kjOWWJ8YBeDrKgL30Cj4jYJXZeuHu+5p1dgnNkmabTjvVZqgkJLm9Z949GE3wz
K22Y92jvwLuEK0XH+xkm35ImAhjb+2+Gx0tVEhddN5mchUWzqdE5gwWj0kmHo4XbB60H19MQHS7L
hlzYQolwM6KF77kFZrW7QuY3NnKTM1oQplSasQIcuyuY6Snm3CC+STO2+XNfsb4LXzpA0C9ndcGL
BrX/Np6/NGODAJz+GSPflzKudO4R1J++uYbRtClBTOIZ+W77WjiPnfiWOPGxsGwolGZ89kygTVAs
9U7ZoLFHDIr2sdSM71rWnLMy2CJommNXucpQy2esS1am0frrznYJ23vLOzWayXl8i2P7yefecVVZ
xnIZ3+yeM2J1YHE76VIY2ltWj50rHIA0zJ9Vxdlw4wGEHACloj6nNMQiiMjBPjkVSOjmMWhirXGA
dDHZGUWxbSJzrcXIO0yGV197RB+xrF5EDflPiJEbyRhmasCz3ou1doY75atOzAH+fA1CCOoC6KcM
xlBZDpZ1ilwYGpQM0a3oPmrmZq+rPundBum0qLNzjSPIFChXWvZotu2r0J6xHr5N9yceteug9DMZ
rR6O8YamI9UZvFmbuOErOFcsZ8bT4Nf8bxrNAOrnnZs8ekNC6icnRsERC0paBc5XPclaeib+5o2Y
bzpBzcxM230HI3ZW2844lGaqh6Ethki5Hrc+VfvdNOxkkRc5q7pCf2rMSxeQMS2Qgu0UEyCF4OYK
9jHAmzlbqw13JTOK8A3KTMS3Uu5YGwA+1NxdyhJFOMzvjNCkuwr9pgU8vowIC7hSAJtrGkKN3DRc
Finj2q0iiFmW+miXWsqkRNGPlKI3SDWLttIAC2o2VNP47ND6m6tZAIGtT3boLNK0VpaKTB/IaODA
WDzkjCJ6Ky0LdbzFDM7YGMbbxynRprbZq42eZG6wQM/tvmF5z4lVW8T8SWkBdnLPoome+4x3oYw8
hkbaZx+dHgtXU5rVkdhzhp5E3/hrp0kgfsmoSwdOsz1OxDCwYFvkmN6tq9mMutNgTGD25aUx3sat
ru76HoBcC4VLFXrDMIZ6I2AzCtixjoZaDJj5TU6I7QRoEIFHTc6OFb+57FBnVsA+hfAvPOqKgWzB
jsD1oPBh8PsOi335FJkI2m14UamHel0teZ4oWYCDgMQ8WeJgzTN1JBmjCxhMT/pGjfjYNMhIpJ1m
KJjinR+4RAGYe2+uwN1tsAHqgFuDomkY4gJESZ9fQJagARY90tqsxUiqsK6wHzA3oeDpjasSGOeO
VVZoxGdZ8AhB78+QhcfHGb9Jkg8YPL5VnXlNuxjgA5FX4+4Bre5rk+HNGR9NRcHjStY0oKf1qbWJ
quXz9xYPmgryqRTzXFHxMAZfFZVKAbdNlPFtG8NKSMVejkaTgHGVPR5UWg/z3ACVJULK+yiP4ey+
QTyPwCE3QGSR/QxMM3gPWOAjGaS+xz/YESzjyH8rC/s62tJlQtRrzz0qqb6ReVyxF8gP1DGZoBkq
BJzeuPFpRUScXSXSrzgHlmXuf5rGR1Ty2j3TOnWkTaZ4t06iriGM4G28OVm+3fLceRhvVpAlFGSK
58wtT1lgXRUigTKdOsT416rtP9W4jIzgNl6likojUSY3gvSgmdAHKcTRt7+SALgS3s8TjFj+FpXW
dZwdwl69hu4I2Elv9MIUVMnSJpcRFXVf/RSUXZ0y+4cZZz8FkhJ4nC6PtIjx5JR9+WDH3mU6wzrR
ADPRxNtEzrEGI+aJw1eFCW6hyP7Nd1wwKCg6neh5mm6nvzEzG94esP9xrOMcOWDHPIecX+TrP+8f
jWtoMTcUtXRF/K7PRZOeIzk9UwApZ8k4gZWMpzC9FR3HOV4XmGmEhEuUBWgOeMZXz+RhxV73ltfJ
TYKvPUvyG8YZJm9nV4/2zarOHvhgVLoQgTuJtEf5dfST7Kg49WscP7F6QmtJLN3MKYIDJ5VtNeIP
pp9XW3UN9IPIEDVn4QX2C/K1Fw89zfQJpo8S2dhr802iBzszHPmEjDySVkuQcNr34BTnDAvia2b5
8BmCyFd/4EExTh/TTCG5ya3WqXap2m4glJy4eTnqbznrS01Un9NBPRduv7VTkPkq6x6f5dd0Q7Q6
c814Z6ZJ/LWEQ4oFnAJaSI4jx6AqAn1Oc4jYsifFAXfJphhUlH4rL7bRu+EL01I+lwaZFTl92ghy
AVBhQ/iLJGKYSZFqzWo/GAlWqFjCkzZkx9ZX30QeP0HvW9pkJyX9cFXJMq9q4zLYYikoWlTlYfC5
24qUhWSWnwPbfeP5cBYsi0Sv4HfLlhZStPERjSz65urRYVwrKiQbanqpzgw9XlIimFa4jd+/DQSe
6fF+vP+nhZE/PjV9j+PLP6WNe43lisAE+4W0FrJ0spJmOQvskgSfzMA86tnErrfFsEnUhjmAtY3H
XBkXzD7jo48solssBW86lnk9zC8Vw0iP3TfKKPPWiA5yEL65UvPgb8fJPlA0lDnoN7j9SjoTs6AY
L4fJPdBTF55Fp7qud6mivDos7RZuw9akKL+h/iZNSsRbD+JxWHafY0j2uchfW52ZK6rnmsMzemXZ
w6s1lJcIV5ankCuD1xcFstKUt3FOTbn8A4ejFvLZ0Rkp45wh585VkqUfGad4vDfGuzaMC3ynJX/d
UddhBDhdCZmle7SKF4fhVsTxAcfudbxdErvGa+VfxsmF0GMM/ixRplf2g+Q8znpFEd0an4dciMP+
BHHss2ImtxAcfphtOonmuiV9msa37UjR3EULDD13RaAU2tkMlIYtLXWXCXm8gkOdHKbFaJr03yLM
meMKZTz/HsMkxSJPVs6ty4TNY7l/0Ee8agp4sc+Kr/pI+RUScxBuZuMHHeRbTFrXdL+DugRXY6Zz
9PctW3nvNl4tUlMXOMdJopQx6HVluYW+Ec0Fbg0DojzKPoz6aU83Mz2P56MrwzecuCceTbBinCXZ
SM+t571lcnSrx1oJjqUnFE2XqTI9tMxgRmvs3bR5Hk/QNEDGp0nnvjhk8SzogWGH6vLvTcujtLY4
B13F7UQ6K7V5nvk2xGYE/w4PlBS1YQN3D0kIYXpEQs1kO3vyhLhgbwlJ2RrC1fgzUi28V/bbZAI6
1jzB3rKJkm4p6e7Y7CchPE89zqolgymPIDoYsQfQzer2YFkBTHnGFoZFMpNq41OB6nhRhxxHBv/B
KzlGvcW5BjJrTXBZI7FpAppns9gFHSzxLEAGOeCH5ylYeUlIxjmBlBL2AbO0SuSf0lwdn/ZohCvm
UDg446xd4fNYIzZH9ZPZ/gZgDmIyL3rNQom9rg423MgraogdTyalhkkOFmwX1PIl1ytw0gqd0iL3
MBRQnPsS5Ea+q6ogmQV5Xc27ti1mSh36+1zHIyF4XnZ0/J/7PH/W3a745gXIiKiIOUn3WS4ge1Ul
MJ3SjgEuNWcFEPwlT6NoZbE+OMaUgdH9x94eGwNGjDb5Ude6ekREbKy9pPwO2k47tuO3OgO/aeQe
p+9gMNvLLVQHqGIStbSEWsTfOweCBtF9DZ7mwUiVMhXTlI07Qo8jgakpffxSY2U2InQ9S/WFZjgr
GYoMgqqMmZ5nO96QYFXg5TS1L7WXr6VWOerwiqaj+f8tww9CnRSZy/Jftwz/o3j96v/4H+VrWn/H
4vB783D6y/9sHur/oPcDG1TTYYXJJDP9s4Go0gq0dZrvmIrA7YxBTf+khqrKP4SuctltQf+Fn9OD
KdO68v7X/4QaKtumjOeHgHChAg797zQQ1buBppgqTTkwVCYZUhp+t/tmT1SHoUZq/Vyx9ZtBtNB+
YtT0ohq2YtCMjVniMGp1KqCN53ukPKVQiUulOgEMGejdSd/ddkw1qbCbZbqy7wdpbXp+ee5dzT8X
YPeHwdZeZWUYpzkXpJ1feQesbXO7RayfJz3sUXosR8Jf5SPbj6+h3mmrsBPdklJ1uiSO6QFhbvtB
o2tKfvytOTd9cp2upK0JWYbrOvKOfmtzpcUQpXmCrUVrM2nWE3wwR8GanXvTzVbkYLorO4nEFrQH
Xr4A52IAjd8UZAh4/th6IiOnlKMtteBg7Q1uMS/bpjioJc0naCH92WfnRoW72P82xs4/D/D3IMfx
gtwdtgmzixEmaCoq2h10LmJlP4S+m85zrT+qVSZ2iY+diGythRo6YBI01pQAQ/wPmpkM07v31eig
0s/UCSQzDeVuRqowCkKbQXdLZpa2ah2MJqEFN9pU62PQotnVl3//oHepfFwfzVR1KG6aCqROvn/D
UKBpMeFFzfOMkmcjLZT84gmUXJnmJB+cVPH+0+lArYDGWdS3DfO+56l3VkCsh4VGm2yhnRz3KQD5
/uIIFM5amBpnJbEbDEqp/Iw9bAnWD8ZmYxAHq3yuAyE/sASD3aSSXpCNu4448z8Yr++vu2lqKtOH
UEzdANn353CFg+YYlQMhtcqyYIuy3kCBBbEeCjdgPnI0Uzc/0U4PPqAcjrPQ3YVHWKCw/rfoCpMZ
dPfGDdQZ2865T2CGKlr3YpN5c63UOr6awHQ9tdbOwvriZpL2ZAuoMqZFiMdQ84TX0ugx79HisIUO
V9OXdSNHjyAfrm45//tw+TeX0OJByaQJgJkH58ht/v1+tpFveKxegDUMIdna1IkP3Bk/7MLEsmKT
r4ANVr5AFZCMGM+hmlxqScYJVopwLxDZreLUEY/Vj0xPr2VQWR880pV35xHGoiYUQIuIRsZB/efx
hZrokIpQm3XVeq+0rKOVKAOnbnrKEqx+OEu5u9YAPCI8LvKP1Ger45AGk0h9sDLoWJy08X9YdUkQ
zsFLmDYrK5HU3TbGOcxOKIyQSFN50iVv2bTxKoe09I2qOw2AODRXWsgaccLylkn3gcBiEnH8MS0x
RGykDgwSXTZ5mvz56QiSzWyjx0vQjM2/7qmV3PJ7CIDBzcqlG8pbNxTljxq/QOGFN1+PPyU5xDdw
yIe/jwP1Tr6gmJShDFljoGo2kov7eUPJ/AygtUWZveO5Ydu7oZKxcrfylWnTm6s1aad6Kh0MSSe/
2aZmVEYPcAONwxBIxM5o5L6AbGQfa657lDyfyZFb9DiyTxqJT5oxtFulJ/KABeKAEjNozp1DGkLp
kpmlsYqP1XyDt7GDM4J1WzFi5A8CtBg01g9O+vRR7k66zuNLAE9SAPJZd0O+L2V8PNJoHjLRCpLC
rmyp8m8cwx32WulIT1LZ/qhsgN9p1q/Ai2izls4IQbtDcbCg+c6JSzG3hRI/aJAaFOGc4Fhve5a9
j6iaPjrekXX+51QCmpNHLaWIccHB+uXPQeI7ajzw0KAE2w2X1M6CnQibR6zvpPX5mXNqmhDUR2wG
5HxVVzsLnT0tGbFWEuDG8vC5AwHxJa0be0XWc8fmQ7wWqu89CUfPV2yPVr7vmZuyVzO2RgZYb2o6
hEFo2RFHCLJPFtAPpls8ZGZgwmiqzH0ZdNkYu+G9pPBR5lHDFexMEkKq0Br2QZuUSwuA26pA3bvy
8qS9uhqJQ65mwesDojKnRAUXE8fbFhjYME9wBqwEFse1pxifmrSBHFg232LMqDPHy/QLqsbvGeGH
Tx5M4WUSkr3OR3+yiMhL5fbJTSxjK6v+ByPlfj/BI0MeF5K6PU7iPD7unt5loqcwk9n5WcmY6DJg
5pBvgIBpvTfN1yZipwQDIt67bEnnrIpYFPXqg5xZNFz9H1Es6Y+ppKrbv9+r97MGUiBdyMzaQsHo
zyi+mzX60qjlThPenHoJgLWUN69VmR0P8dVz+rDFWhE08NJeJ5CqP9JxL+J2+EHeEJ22uvn698O5
e8SOR8N6iiUHpl9O1P3RoJ+tIBWlPlZJYa36xJxxyqgaFatgkLd9KH2rGyP7AMMrxlP/203M0p8d
Hk8F/MsQxVmB/HlT6JYfQbXAhw3Lzb04Q4NlAvHQUhk52qrUvKYwIDYem3es8WT2jL/w988t7tCe
Pw9hPACFIB4LreOfhwB+h5HqgGj2XwWl77DP5Gtr5upsFAEfuixZCsNDo2O6V1NBs9TATftgeXm3
D+EQVM1CcCY0HboQaQl/HkKpm0Ub9Bk8KKn97qjMnDbbLlCp3QfrhLvH8PhGOoo8jYlTZ0Gl3d0J
Xu8DdisCF5xTQOZH+Ann0JxuhpgVcA9z2WZZU36jrXf6+0n+Nx/QMIQh62zpKQOj+/xjedLKaC6Z
y6QZ3McAmi2fkIRMUmLGf33wVv/mM065wFzScRk9KTJ/29pEVNWDUjW8eaa6YCHzuDvrrR5sffdF
jpvPWpcrx7wcM9lh6s5YWVonGM0aCXZOf6uVER/mRV89JcMnIdTugtUYHDoImOKI+s5baI5rbuCw
4bFMG/sgafEalwzsOUJHR3ZYuC41QrY0eeValNvAYi56cAJz/B5VkhNJUbTqzs9dcoLicJmp0sas
dBmGCg3/tlS7heOpIeV/2Hqpq27DKlNAVXb1PozrMymi/bzLw/qSq0zFijI49AalYem4efS5NDTU
F57erPChf7NYSZ2w4w4n4CHDB1f0bs/ASNJG1LTOPavJbPHvRlJSNfhqS/IH/MEGQ1N2F7Mg5Kux
PsVWHSxJG/5IUPp+DGmMWBa4GtcU6e/dGPKHyAN7ySJG5M2zWbfPTVw/y/z77+Pn/fAZ80jG1ZwQ
hrDuPxh+ZS1LPJzElQjY5wjt6ho5MFwL8WHlLDWXlm2ZnpDcpB/MAu9mYE4pASu6iVTY5Mzef8Ba
Ni1YpWT9SIR/2VI989BKniwd0phvK/KurY0ZpPrl3z/w++cQdQAFGRzPRxuc+/37Dr1BFp0i+MS9
gqzRRLhn0GjchFIW742qM2aJiSsEh2SwSbw8ReZh407ssmjNclMsO688f3BI/+ZU8EzkIWThJudj
383JTRJKDp0tl3ZCQj4xYbCQ8oudLMEnGwzrsQ98OjdyHh09lFi0JPQGiGeODSRFOOY7oPfdwdn7
rXnpi8rbhXE/zMguajZ/P9B3ImduAZMbgZxHS6UwdT9aYqVrLUj7LrIVI9zXMdgo12q7HxIxaz1I
Gbik2iKriDb0Qhm+tR53G6Y/QugC59vS80h/poIJVMGp9yZgqHkPvejgDya7NIle9QDpgAV9za8a
9jGSa/eDVcj7+5jTjERdyFBB+Sh3q+g4BsxqY1xEXdk/Y/Da+iWt0Qr8Jn+G3kr7YN54fxcb6ODZ
J2nsHijj3Q1yEQDYJONZGmkh011scSf/n9zFOAyQB4y1Aktm4f3nA6fKULQbcCLmtH8RZLn1Sw95
E2FEkRxLd1mDWVi4shVijYnDj55AvPafaxqo+JrGWeXzvV/ok1RtuaqgrMZTZjdOVMD9dh9/xPdX
jjGnUSEXVMJMdkB/fkRM8n5JOK2End9Vd1WxkWwqEqlzprea7AOv+v73sf7+ylGUZ781VmZZTVt3
p5QMCr8IKuzcCMFQVpHAMtdGaePHn2xc7vx5ApmAsUOiqdBQsty/U2XGvZ8GljOjToG2DwP8tByU
zP6BJGdt9ffP9W/ezRqriYaNhYSa291cE7dp3jtlR+i0DpG3BrNSUmLzupwsbKtsPhgc73IzFDDy
nEWFOCyVmW3Kb/htecIWEXe6ByAmIE8i6hAKxHRP50aG9a1ItOJSjM5YJ6kDWAU43jo/+hoZ8sko
neJQKilVAzN5IHmUh62ZfaPZdpCreJOCKjnS/F90UR+vlKQ0HtOKjunfz9X7hyNHTC3fpgiKv+fe
SuL0hIGaPXRrpYryJdon7KH+AA6u7Yat7BEuILsd4HtVfYwM88Oluvp+YFgGoisW6wJY6f3koeZD
LzyHyaoJamdt9vK3adGGLaEFv9WuMwmvgVwoT3IoD1vNK7jjtfBrVlcqugqoQ38/G+9GDjVhIUyN
epasvC+6hXFg961hS1Ae6hMnw19I1Lmgwu5N6KIf7GLfPRLZnICkQRekMEZ17W6YSgPsUI13m1XF
cKaYUPHI+ZThtFTDJ1LPdXTZ1kcn/L5NoFJYQZ1AtJs9LolYG/w5x9RZgCywABbYl7r2JW0zCJNx
EBzstG+XGLA9SNxUYCzw0t+UElVYALjHs+zPNDmzA0QXmKfJtTfohSiDe8E5bNeOv8o6zzjGkIpp
B2cf9Qjeb+g4aPpKTMHTUL3f5HS1WlqGm+OB8TIicLT20tmgr2DoyHObgLKF0WXmKgvI4qgAIXXq
UyjQwfx9bLybLTkIm9wODFc8Ct4tI+UAyGXaqizpndg7Bk53QeSWA6a1gg/WIPddrPEi8WaqrTEI
SeW6Xxg77OnTYAyZGGqv3tZE6FJNdQ1YDPRghliXFh2TzmMVtj8aDzt+TAFnF5iNt7fL6lhWTU2Z
h2gkZag6fL9ItD3ZS86ZUPYuF+rM1ILULkaKjMxvjPPqb0LKakwYfbpIkuzBCBX55GWOvCsoUWle
goO2gvmH6NBeIQaDVRkgX/z7CRbjyuSPpwTDko6FxY6A9oU+xg7+XvKGH15kmt+OY7PSVqzlSzoP
zaJj7ws9Tmy7LBZElIJHdaD6LNngeueEAKakjMKL0vvnDErC349JmdbK9wc1bhtsujdM8fc3DGi+
NpE8Jsi6wJyQZNbcsYybVUOSLKwK3WoynCh/g5nykXZQkhWHbMUatj4rtX7RVPRjbi1v/Bq9HtlR
6SPz7WcfoxmiR2nVBM5LYxQxAom0fVJlAQ8jUJMHKmnKLDLsrwTnKJeRagefZwakptnEJbwtiUTY
DEPTZ791la+M2nYTo1pjYfqk5Xb92EnSa4UCgGx2h4gTFbxgxmI/c0mdK/Qc7SzrpVPeoZO0Gjoc
PJyzhd/Y2UOPLjrJBW5wEi6yprd30uAQM+CQ62PFqbr2IeH0ZZY8mxIp6ATAFDZK25b+1qhe+uKo
TXSSQ1/ZBLCvM686xp4pnTs8kxQ+Ma8nGZVlhVtIcfLZ6Nk7qFkT7CpLBrycFd9x4bT7wTaGnY2q
fR9n3lorCUaVdPlT00qfayH8S5Pn/mXo3DczOjRBOkD/tOtViHBnhnczfEhLVKBkBHcr8LgYqtXA
2sp69tLGtbaLuzThMQJv1moCAu6csl8YeO0PQtTPHrC5q8RTfiMByV+Ufdg/e6WZ0VJVLlVS/cg7
BMZ45ghdzMDTaCpp1bWiuTtPl/RdYIcm+iOBaZ5qxVlRUwTsSfqd3PB0m+aQK2QKUKcySw9qXu4V
s4D9ZuhECxBIcmASzpZqpBwhlxDhkXw2igEOXmCqRyuLz1ZiYt5qAnPlqI5zIGL6NAhVOlJyWIXu
/2bsvJYkRaIt+0WYAY58Da0jdVbmC5bVVYVWjubrZ0HU7aybPdM9L1igHBER4H7O2WvrCDC0Ut3W
g++cIyd+imQ+7JrY+dnUkbU3Jl/hmCBGT4Zv0WRRd4p8C+2HMK9dY+DEZjfluz+sbkR2Vd5NnptL
tIxiWySmtasCxkJq2wZ7XfTtKifyRWzYE3BFxF+gsSiID3J+qdCbj0VJNTE08/YqUA95fggQuHbH
YzsKqn4aR7sKO3oTLjgom5LFo0yGVauo/tFp4vIlk2jieO9EZQi1Bg8nJJGNxDfIYMyHk82CKtj4
GifVu5lm+dWNrV+WGeT3dYUDXlZfqymdV2TqLzudsEwUPBrW0W5aD389rToHWv9o59Cdqya399Ro
7VrVHh5HR6nW0D+XDNO8M2TfeJME8l0BjH1IC9jUfnkW4ZFkQ0uxNQYTkH0pikxATY5wuHfC1OI7
1e1AEnfKf8X5/tEzcR2yDESWSZkyQvj6CqzouPZRY7sLjxJ5X6O/XgaltkYeFC44jf96Bf0zhMDx
pnHBpOtWSc5P5/NHp9brxkK1dDq1lSDG5zYqUS6cD1qEBzs3Vu01RQGIy3j5X/q6R1oW83s0w5fW
RLqRKdnHvz+H/zE04nToo1IgYvAwps/0v0/HwQyIAgJevrEJ6IGawPyoVgk2i1TrlRjR7O1Y/fbv
h/zaPeNhS8BRw7+QEI6rf01w5rJLpO2ZyqIoAPYZHoX8EOHEga6HsfVglhc6JNywf/73w379ojks
vULS9mQdKYv4WsESOUo4mjWHxRiS15/DA3/qjztEzR+y9uHfD/aPaD1Hc1XdJcFMb4N055c+qJeE
elMFKqKPrMmPLoX0p1DDy1Nt0mEFIQlxX19r2xy15FoXhCYVLQr/473/9budzkFYROunYgwCZl8C
FoaMG28Q6e/XPp7wwVo0oAADTaFIn55AG6O6/Y8L/5ojmA/Kj9uy6K0QovvygwqxcMvxHuDCFYKr
XkRFaR51aydv8Scd9GVgYkXvC0Hw1U+pTS8OWZUnj/9xFl/7lNNZkNrlp0vA6Z/j4n7I/cJ0Gi7d
GqP1YEsUtYxMqLiRpM1lvE1dRV66vE2xZHOyTTR04XniTi144z92WddsxgZJI6Bu6z8Ghl9zbByH
5w3JiykeoREQ/hIdQEnsOUNO8fE8ZpeF09xh6bUuZfOUOw4+QLjiGlr6o0q1/DlEalEBNiafFFCN
+apg5kmJu9Ld//sd+zpcnU+KiogJOqGTW/nye1UUqUUgRD2K3Z3g7DXUGYymOjzHpYjgFCLuDvt+
RRfz2rmN+I/R4df+6XRw+uREZ4wpuvY1rhDjbIbTRoOcpiP1nKeMzvzcNf7jxhvWXKv1Z5+Tr1il
YI77z3CD4qgv/4hKYswU5CMHygSPnqg45Lb7YNnIFeK9p6o/RUxJaYIO7uyK7Cdu68Mi8fU34mN/
Udn64VZYxLQGTLNhXIGE+CbMdtxV1MZL3CjOkyI+81pxkcpBBuMvP8mzKQZfbtzSJtjK2BN5bqdu
iiDvFrqf2Xt/kjj4Zt7tSc0+u4r+kyE03VcvcFexq+W7rMdYwQfdNhpYJKE3A25MTbPDn36djOVF
Y/h25mtdtLn/AxfAalelPyNdTdF0e3JJCvMvLa6jrTZqq3oSZgZZdvbq7peSFe0BJeg3L/SandEU
R9Ua3mp19LHhAING0YjvTJhcy0fvruOPSDzyZKXjMU+qQ0sd1LEO8PLKKSwKqGjmuWpdGlMCE/hW
qMZPORTfTDN39zIC5yOUUME7R154Wq5xISvWhYO5s5k8WB0BJVVE0PNDbzdqzg5zt2TTNoRkIKUi
1qByblf0zrrmN3QxcLVVI3tftziYUItVL2KrfOxVA0gSTOmd2+mU6inafVgMT1njbmpMJDTM39Z5
bIjtgAzMKv2HSoof1oihWelWF70qnvvIXRvh4O4mtCVSBAOXAlwsMO1VIzhzGm7kFUyNxaj2SMda
G5wzCoaFNQJta5A1jA4u2pRApim5u6QTe/McdC+BmcC5ZSRL1Z+FARK4+4NVqCsb1u5kOB2i3Yix
ncInCltnsbBLuetV4nlB4NBx1BDj1xVIrYLerhfIcNuGFB4IYwDnMDlu1d4WBQciMR1v8RFhELqk
JNrWTfpRp9G3KRK/yTJ/m4SQ9CvdBpHQCRwZesU9lYH/i4EFJdNZ/ta2Q7iMRZuvhV++ubn3ahhZ
uqVSdTn4qPwHaQWXBtfrsnvTPaM6VcG4khqCuLHiKzKte9v5QPbR7uhITPY+C7jvxUJTvV/Uj29q
/nerseQHWeIitWoBQKHnYFCBM+Zaz8BzJjbIDTVvFmbbQrBLZL8LswxsxdgtQTSZyyK7xlFYbW2K
JFZ1qL2qEQme3G7P4MuTTZAlByrO8NwSKGsGbTfmAWgS0YOcMAuKzEV/0M2mQJ1cPg4W9msEChau
vYDhkUOv4EL5Gz4lDBQ74pmQOh+VuL1Hz3i1OjrxOX/bsEa67kFRXgvjDGRnzcWE3OQVNiju3h3g
sjGYq2NzNY5Eguqm2FpxgXaLahFcxhH4B89U55CXC3tl+d3odLwLMy9b6mGGhqJWLnGEaMUxlZ+6
HT8rMhrvDP7JjoyDhyHr7+yi+ullVvcIEfq94zmWMHL95mfdpkWqqeiDuzUjnZMf5RrgN4jRtiZR
UnYFIMiJwWAn8RbeVVo0VAkEYqUV9c8I90dKlYJ+FXs6Hn7BW1siW7dyrKFJoQLlabaVtMDkjzB6
EzNI76oAiBcI+596oKLcEZ68t4fmWzkUfwWI4tB6xe1Ctlp6BjKSxtjDtiZ4FAREJTLIeIfrJqUz
WYmE0FbrJcU1DobfjXrAatUif7gcGmnuO0xTFhF3FOVuuzA6lKUOrgr7to1whMiVb1DBrWVfCG8f
ByM0oJreaxS8RGYQrfQKMXdrkT5p80etBoXSWCm5pAxYWJuAq8cJdWEOE+SIwcxG9Y6wJO2NtBlh
5g2SJNk/VVWz9fWoWxIVQVTbqLyH203Zqq8t/hGrqm/M02jF5qlO6o4HhdsehhTBoo0TU+cXFxQE
O53y/e+8zk9B5XgvJo8t7GOdVzNVdh5dM9VzcHTXO3jNg2Uf4qF8wvcLL/s+a1ehFM1CJaT9Fo8g
tEGpULWUlN1pgusXleYe22BEGIc4du8TsAf87Em+5FqZBFx0qzEb25YBhVRmNZQHMU1KoyjhugAe
71XQJ6VhFw+yYBQuQv9pnvgSRPHg2+axj92LrLw4pLuk/4LZ61093SXkEPjHeS6lJuA6EtiiaFLG
sOMwPuMp251TbD2Mac4wQW9UgTIqG6nbR0cIZxeGVc8/rvBf04QnpqE2yc6xo+DVzfJ20QAwPuPv
4r/m2bgZM794HMlnPPoUYepp+6OqsmInar07adNk/tRZVYdhqItRjm/1ENszI998rvEDvz/N28zL
bhsmiOq25Bhe/lj2uc3cNlplWqxreRnyut99aWbe+MuyfMSPZYSVnZnuKkf4s6eTUWMeysTNcBdC
xKgVi3Gefq6aP2V2dteMUbFD2xIw1utS3E7TWkJVzhAgqq3uYmmR68ZpntzWO6L9lTa1t5mXdX+v
1ZKOzLivllvE5PtYLbK/ApXHWBya9T1YvfjA2yLbaFrmvqLW3keakf2lRH6POJeiu5Ran0PHG3rj
+K7+KsrhAEkv+8sLKgAC0jPubaxh9p0XNRvLSrpXXFeOcxtOC27YGirvfnALYy+qd8cZ0XJ2Wmce
EqjfS28U8NgRIX2zK/7bMBReyoG3i1HjrjYvD3BpRWSl+rt5VpRwwjPfuLdkb92XsMfnxVSHhLsx
TBmsp2P2TalrKq/xFi/L/iEanfJcBeVDV4rgUSXb8Rj3IQnAyA33AXRW6D3hcMa3906qaZwvPQ8L
rSFK3N28cWQW5jluG0rb2HVuhBrReCmTVtA/ae8n3sSz/suO+vynD6aAShiZPcKwxfVHwV9Zm6pF
i8byV9LCOnNs052j+cXPIfWfCfCkr1aPO6gf4wndo/s8talm4CLY+y9mGHyfmw0G+EO+OXyYZTou
G1zN7sJeh+oR6c42t434IbQr7CVAqP+w9MPcfFTiCWano/lothUMG72tUR062oX3PxHoPlHfDLcC
VsNp84i9r6iSecXFy+Nd3sqzdNXhSK8Pn5Qwr58p1rldoet0S9wpiu+j21ZL4J/anUc3ZafFSraL
Y8kPpixhNhZu9YSbKrgG2S+igr6ihx/hM/CIjroMMKlBpGbPnq1oq6yu1O28VukRJ0Vh6KO2YuMU
3cDWEB7B6GnWzgx1TxUP1pjTvvitGsde8lW7qpU+d4K3vRcOb/PKGvnMna+lh3lPAi3tI68EpLu0
M0+k8zwMvfc4bz02za61sf2bWzKE/pJaCgYM02HKNqJn46HpmPfDqAzPnVHxbhcQ2lq1qqIh2N1O
omyMddALuZk3TsJKbn2Gcr8vQDrJvklcbTlvbEVE8VRPUOc5nZaIw/4Mjv9HbmUG9bk4Q9gJXlmL
oPaBgrl6epuQQUlP1GCWAOgk+pLPbcw4wM1j3vy2FDZ0JIvqOO/y2cK8BV3O9OREOge4rVZyZYOR
4ccfDd4+zjv+0WqZUnSnkKcB88OpGL3LUf/R3LSq7a01GF5jP6/9vI559o+dQ+HLXZbx/U17fa79
PNF5xTz5vJYsQQsImR0Pmela5o1vJ/O59eeaThsvDaDsXVVjBxHp5R4bbHG2i1Kcu9Kyh0XrUICC
cjDcKgVmyYdIUJ5Wy3PlVr3c1nR5UMsB16rsshsA2P/P3qqHD2RVpdn6jzXz6kYXW7eU2uHWRGkL
a69rxckeqglIMR163k6t+BtUaCqWUYcp1OKz7XkbZfTfXCl5HQzgh7ZtkjQnnQqe26yCich6LM12
2arlheK+Hju5St4XU16cDvWVAm466TNEeCTC4I0lmKCZPTxtFvniHlP14NSSCIPdX1oPDnSM420W
S8mnUnFxLZ92mJuExP6cGU1/vDXpqfqLHRBnnw86T/ws+Fb3avq7DdG1byhhg9sWt9OKrXdfs5zD
7ShuJL/7TSEOtyZl6v/wcjn8ni375if9r/r3xqQpMeSN8Z3+vEy3EAGePuQ4fp9U0pImJca8/zwr
dKuQLoj+AgmboNNYSmULhHTqfj6leUOiAjkUhLDb305MUzB+8u1U/t6HeBZUh8ZJ/2hXMUnelwxI
bsvmG4UpFyMf4t+7z7bx6yKEMDrG7tZ2KyZuRtaqO9K8ZBgbOJSMDRg33c4PDz3IW1qHSmg+30iQ
UcTRL721efsG65JkqdOGv9tkBA3oj8L47ed1C8aiePNF1vZ2HMuU8RKvJG37eW6Nje2AIeoevNj0
K+gSevxpjEd7OR8bwZ9chqYs/mi39+MGe5Qq2d7OD1vmbjkofrBl3Afoe5qQGOV9NcQug/ipXYh5
2tKpC/P3fBX0BvLnVqNLON2DCkAJZbwd5PP5uA1mnMsc2+PN57n6qgc3nUrKze9zc8TkNT+x2KZD
It41+1q9a2qngucjmm1trDMQ7SKo4c0VsrkfpVlfNEb581w71HI74HS/RCXsnXXQ8JaFNHnpTvh3
43/PMua/uXXHE01/MMmGTm7dpHGh5s+z0xa3/bv/WXubjVvTOZsTy37adXb7nhf5fBOzAfi8fF4U
skh1MOYuXAw9LLWV9y6h2jPD0q0S2sxNkyy1w4vAkHxuyzvIDm5mLbAgYbThnGtTv7XbK311H008
/and+Sjz/vMijJD/OPrfO877zFu1kw3AtNXnonRq/u8db8s7vMVz0rArwGFbbXIlcEJZ3Fdm61y0
Olp9LnKlp1766MO1Q7IMXXdPTqe7z31lxLoIMxcz145Bkj3Pl63BlrzgeIWGHwZC1zmYrEi1pl3u
/HSFkIYY7o1ptp/P1hkc61zj2TDPzdeqTSYMOW4Mv7+VyaZh2uKPWdVT/rhV7WQKobPo9q120w7T
7Nya58tf3uQj0QKywKQkeidprW/AtTpbbfKdwKj9g0pPMflReJMzRTR5VESTWwWM73M6+VfkGFnU
k6OFY+BtMU4uF97kd5FOzhcGFhj95IWBwUOHzAhxoDm5d/Q6LDH68coJFUvyCHTxIZicNczJYyOZ
3DaABkSHYnLgCEAkismiQ5/cOfrJp2OeVcytWS31yccjnRw91ApvDzm5fFAidqJkIX/qJgeQaPIC
gR3nX6PJH8ScnELyyTMksHEPweT49zk1k7dIOLmMZJPfCIGJBxHgQBJGPQGiHnRBC6rzxcFnYKXC
Cb9r/RSzrjqO9k2ajqtBLXoMekXcULfFx3meMeXvT0JPXmurhkD196L5UyjLadw+7THvJioT1U0A
ZuDWFtlqCPGf+8wHiJO4PFEg9rn81sw8/7nHPFuW0LyMXmVAMR/qc5/5eLejGJmbbaNEf//c+evW
n23rSkGws00On5c471a6ERf/eSkpPLal42O6+sdt+XL4eWulsas9XLzd576/L3667s9TmleX0obk
qjjbP07wc5PbfvBG47Vh9PbtDs3HvG0+N/HHOYyDc+y6wx9L/v7uvp500RuAskrDAxr0z9P64xhZ
AQXWGfof/7icv7/LeesslNY+j19kG0LwHPI3Ter0AtWyvkujNN21wzDsrTKBL2w09FApRX4pMuV7
3QztLy4wtyrjZxDiCQBJTX8Oc8x4GaOq5yysykPhEeHtHaOm6kpDpaXn3fsICx5cUwd4L9qC8DM+
RDf97VyjfjAcinWQGERH1yiME2a3xrop5fiU9fSr/UbUP2pSfe108CAIXhy8c7+5hLFXkTI0VyAh
DtAZYjmEAdrrvGLehEHP8+8znlSeRvUDQ2c0FqYHWSvE1HEIfeM0H7iLQ3dj9l3zMJ/WfIK1FRD4
5ZjREIE+xbBdIeG5NOoaA5PpEkmOlIf5sq0RJmIbt+I5JSmxsKk8+ql5K3UI21/TfYPSbb8MmSpW
ISiNC/qTcd93XrLLDa2+m29+5cb5W977d7e7ZEQrCzTRXwpOCYtUt9tHKepyE5aZe6x8yz3aJCo2
rZ11j41ELC3LMfwLiuFqPuPpeyVnQNaB9yLSjqQ8SKRzt8mAEV8COVHsCWRGe3WQa9XKsgsIQ3+P
IxzRVtEUS4q2+hdHrYpV0+ILDiHlmkrA/7HkGZvFIy9Rz0Pdast6qXgmWlfGSLWWx4cYDKPpPvaa
Kz+SPBrXWE1CyKJzFBuwB7UuLKkg5S2atQZY8qGrNnZrKweLB/aBF9Y7hfOU7yhOcGk1aGZRBker
lAC0hjZ7G+3yLYwY+teQ1u0OwzCKFpN9nIiUpK9eAeKIu4fQKA6qRf3QGAHwjmw4bKaeg+ICQLLx
KlUgnvfEuRxz4zw5d/FODLHFjNRd2sQatmvGodfEc9DSDv+D+JH6polfW26RZI8PWTlRkJHLnQ95
7D3p/UgFogixtcsYjjaJfFHx0ubmgAB0B2vnhGjcnbYOeaHEz60f+c8SuoufDsVj0dd/KS1oWQ++
5zkL1IoXrSjwGsdcQg75Y+0M5RWh0LDxhdJsDXcr0U/75ISIvr5ZbZK9Zn2prVAQdZcywoTL1CFL
cGLKtq1q6w6zNcyfcFF7dxCgao1XPuUTPEXr7PYgpgnBJG0l4asYE3pFTMiVwToRjxXneQl1YD8y
GzxLOy1SIbZoE7rFmCAu2YRzcbmvZ0nPZyMm2EvS3tUT/KWZMDDaBISxJzQMSakwst+sCRkzwo4Z
JoiMDk1GKcqCP3gWnZuij87lAElWC5EfJc6IDMEO41dVpxvQeYRx9eKUNlI5mabS4W1Z9PQHnpyM
aJwBQ+I1Rg++LuIKLAvdoQeoZCHaDBDqqOTLVFVWSO7MXR7l7quMw/uiU9T7IEODblA+a3r5gCdd
FO37cjyTJqaiQQ+jRVl3yrCwCISeEwre60yJDrqKyyyhYwc+uBbBKqNsKI/t75XmE40odSDdo04t
vq0bO6uCueybqXblKaGsmtLTVnarBneUT1lui4WjinDqvoNvaAPYrG3L+46JzrKMSxRhJo6BjlWL
O6fvDcDSePb5gZ7dt2G0043gRzlk8SVzI2s1Tm6doWrEWz8DmTHfoqLwySbqfr5Jp5tVK3Q8ZOsl
x6QlL58XPH2J528SfNgf0EIuSyC1b6jElYVVkiyDm5SukeDyHTaUlRRxeu+nbvE2tka5COJQEkEz
cJyRJYRUIz9EWC8OQp6Ie697ajo2EVX9e0h35sGPR1jRBQBbT9Z3iPacvY6Xx8KscVpOi+SV/tS4
6gbjwLDWfsBg+DVm0PvuRdJZEgMvTuJ/LScS+i2pc2+vFsJRV1nb3vmDzA6ZmiOZK/NqpdZKuukc
eoQVrIWVamP2E0dmdgCvSrW4L++sxjopvuhPuuoPJ9id4tgMzzp/36tbElDF3tk+lFkeXtGxr6Uu
VorfrTUzTd/KHpPLMS+yjZhm62K8b0dClGM25DtNVNUubtpkNzq+d68Qps5HYMP9IJ/mSTI8WSNd
QixR7WMRRuKZegkeuzFRtjLlnvSbvi3zFfjudleTS10hWM3P49ivGnqGB7srxIlkk9MsxtwBgQIs
WnS46lkeHqG+eEHwwgsnA0JGgQPxtsJuljLFqhGjYuNONJTgala2DkXeH3Wpd8eiV7pjFcRvfm59
K8gANRYeOwU5uwddxacHn+mOn/Ndio4Ub+giOJRWai1iYGEP5G3oDVgoZdtR2g+ZXjzqOMNeu5bQ
z6C8xSQGkFQIxy/IwSn1Qx5BALWiYmMgW9/QaR+3leuPm7hQ1UuLpdGlE+N3QYHh0jBG++pWUlnJ
rCRVnWXfZot3nvvkN1/L6d4BcyxWqlZwq1Jdv80qugZ7FgTzpLvPCpdnnynvZOBQ00jS5U7E6rUe
jkUGD38Igiey0sV9KkaY2Zr3wJvjcSYkdwCnHxTvSbWj+hoken+BqU2cuLxyrsZe4bF11GQdbswE
lBbcKnJargngNfEPhGYvSZBBxyr4wReyPBXYkVPBeo5I1VL5aLZPfRQ+tU05CTfl22C+DpFpvKMB
1NYIbeqD6RUVJdSCh1DhpAdKO8W6JrsElLTpNxFP+TVOPfZxnvRRhhgsfAkDfZlanbyOJfQN4Gz6
nVdd6dKl28rJBcWt1GhRuoi/Ud29Ca1uYfIq/n6epfNhpEOzAmui3I1C2zRmnX0bcoZowjfjfbnl
GkfcJDxnTWjaXGQW5o25n+ln1DXaGR907ClMki5GqhVHrRbDyiHR+ZGQ8W7K1l7bjuevo57KMaUs
zEOf6OHKdKsQgJ1nYXaJa3etEWbMPCn5Vj1rVVODdDDdWizCRN3XYz5sKiAP5wpW7YPZg6a2ha5f
nZCHtdZ0Sz8civesoLYmluQqCfU+cTPRwgZpukeVH2+zWjFOHuk1JOfA4ZtIaHuzqmB+4cOxF374
QUG392RbxRaeg3IkwB5cHPKnZHxxu5RuptxHBc6wI+6RqyEGtNR3PTkgW+aXXFzqwTSOc/mq3zRH
6VZcuzM93uwgeybYfvHx/zx6BV4YnR5TKp/FKTm4bqOKeNg2jp6+WzliNTdbKmnmb8YAMLCRd1SC
1vWmA4BtBAFwBXlR7SL46PlT06vzd1UXjCdcV3aV3QM1iAE96ZWpXorkqNRVvctsevl2CmKwUM2l
tEtAIaDSl5mhZxuKCMpDHOTxLjLrB6VCep6XWnvxEi1/ComVEruy+2tqGdjY5YqKGwc1ynkex7vQ
CYBh6H17VHSYpQMcw5NCxr4sjAvQ2I1ajxTz+5BBoggySBWZOECWvCp5DRY8sJyaDJni4TjVU76A
ET0yYp6dm1K+U7AJD68pxg0RTP3DSO3vSRhf/dgbHiPzo9P77MH26Ck4gazWGk68DxFIuw2mPBqO
HzU1MDjHW52SHCowJJ0T4+CAV8O696zuGBEK3uRu+OEUbX5OMb/GNAZ8rBizVae0yqFQoMKOwO0y
HNENk2TUYC0bqk1AJ9vVtZKFXFVNYK+CpgdS33cR4QDRbluf2hbL8aCKt676w2mJcFuZBWOZqI0x
oU9UgFfrpFbcu8HdR9XYP2JWAY5/pHa4Kwax9OHzriRCjGvQhh95JYx9W8PJMNy2A0hqO8tWSrHN
KVbKh8A8eRTeLXxpNOcyh/mbhv14xPxM8Gge8BAIRH3nxQAB48DPF3Y10Lmank5JpIhlXQrPWtIJ
dVdDQM5q1Cz5CP/+onSZT1glmapXSZ1pKsMDxdOvA53ARy8x152aOk9WLzbEGpqV3pHAHuip7GGI
xWstGt23wc3uMx2tuq1Yw5majXJhTAb0keb4dyg2r0Wr6VdjVJ1lxEsVycH408qI4dj2ABXb4+uo
xmRdb/xc9ufeQ+8lcm/cpsUd2tVDpie7lhLjb7VOhnmkinMjFSM+8kXruADl+0Htv0duXt9hbdqd
oRRd+ObpjQNXeycBdE816/ARGA1V3sU5Vv3ojLjWuG90PKnH0KHWSyb6UZFvgkfvm77MXQuYKwjF
ZdmBsS9sPX4nFsfJy/KCYNtb6+6L17nFd5xRUCrazbBJrAHPDCQrVCfzno5b/KMQVcOhT1oSVI0G
xMoIxUFXKE8xCeqdKXl8bxu3fKE3gj46dP07pQ4YZWhjvTZ7qhbKzEmP5YGSa/HshpokZkGCQ0On
YcfGA2VwtbOKGbuB/RX7vg0SsQZIYlGAYFA/ZzQHZLHNoe8CxgDTpwzcFV0SdWoa7tUqz8r2ME6r
FWjeh8/ZmETPljf/xsXN++DRR/lj8rkMZ5AcfUhjr+Ko7g4dGdfJlkjryENYFK7UcmP1XscAJFV3
wvKsA7wPZRVlvXI3dP64DhPTvkZaC8fVujMCT8ENQt0pHfrq0aovGQX+fq5pR40iqpVagDNGEUiA
olfXTTQ2K63qJCPYhnqUMBmWgT+wGdS5k6ueSqkb28QIDhKN2yXjv4iVDgzzqrqjcrA9Jy1jNCdN
m22EEwtEm0nQGynWi7Bt1EhYYcfZGGHLR/VaVOeAHkoKolJIe0e/BOwrsil8aVJnn3iXwB68dy3b
K60IT3pt9wsvGYc1nsD3ZtZHu9JxmhNyOKzU54/zJArLdmOSG5uSp5Cqp/R00ZzQudHTKBK/Oc3z
CcUlSSGsXYmikxXCA2wr2p8ylMzmRsp7uiOGhGNahTYuqk/VNJln5wkV9sVKUY16qfXuVndVPJis
FMLwNPGrjk9B1dWL1McuZlSLkfK6qU8FsG5px5TcxNbQ1LeFXloiF63xckWSCDA7HvYipvpRFCDc
FlHXm2c77TZmM3p3WBEtC5Mxdl2q4gjQQRznT3XiZZs8wvdwWu7aqfF7+TT7ddu/l+l0gXAvmeZj
Vz16TlPsvAyL0duyz+Z5qf5LMzLg5COtKxa3nf9/Dz+3Pzft1ui/QiXe/z9P9cu5ZObUBZm3NkrL
XSX+oC0+t5lX/HF18/z/re3bKUg8GnUBe+BfL/OPYzoJGMGuQ35fDNkVeyTx3VCibqEZSXlv5j7j
sdQasB8aknfNU0gSSvG9Lig/h3oYXajU6hizw6Wdd9WDH9SqK+9xluEERjXkkeGletfFxKnmDYLa
PcZ+7b40hg2zRA+MneK48ZPnFu/zBvRTcXxXxuQR1+aKu9iNm74ulVdC7bt5C424APzvwLyOOOzQ
96W4fEzt+LudryzPQWoWohjNQCCf4ij3LgXVnrez87GfSMYxeCNOFG0crQsOXtBlD5mNE/3cdpnW
uETk8bORGvFOs3yxNdPCedZC7Eine+NUoFqCUPb3tev1B2NIBS98y34b6XjO90Zv+nGpoAK+xHlV
ngOFHuK8axQ/8fApMH/K4nVdts2xiQgB4pRj3g4OFBizVEL2jK8YxhEa3Y2ksx/DLPw+tyDU8mca
DvWjRiRqj9eh2Iz09l/tmJ/b9L2k0qcOzraV6wQeOmZdSekzY8wPj7HRtIE/UKGZKNI7mbEUF3hu
9e3WAERYwY2Xb2XAC2ysNLxD+UvdU2pCf3fatXGDR6XIqmeUev4uwO9gW5v1+NxL735um4Amoeqw
MO/1KK8OSp/b67gfhzfPC1bzFtDOuUm4z158g7pwGGDpijc9fmnh8K11dYDUvvLNo5Bm4+ZS2wW8
vp6HOr5QK+h+2BPGjGPol6SVAaUqJf4dSeB+KLZ+EKHVvmQO5W+VlRfbro+jb9T3r+cNygLNMDa+
9im0uDdBngrqxgbnIzZxKhJG9GQ2xClcp6dapxu1d6u+zusp0w7WvlpHxwoD9QeMB8iKzztOEGYE
kM69CPiRq/igr+YVevGc6E3zbmPbsjGdttsnvSyf+iR4nte7lJmiXq+taxaOyqnWiJRBo3I/mhaK
me/Zr5jyVFuZ6gFFu4r24rnKft7AsfoeilvunNGh2Bc1LCnHne4LX8w18cbmmYicucOfRdBvrtK3
lD7nvKfr182q6dvwZJa9c3Ic5bFInUtWyPQxzRQs5ccMEhF26Pt5Fgmsd6z14sc8d5tYDMuicmyP
t73iIDz4LoRHVW/NfBll3n3m0bsqpjZDpZK7OIzqZSPF70M4CiVUSkFnb9qCGD2F/7qoV3Pr8zLD
e2hyGT7M+xi466wbfFrW8wb/h7Hz2nFcSbf0qwz2PXvozcHpvpA3KZNOWVk3RFZWbXofwSD59PNR
1b1NHWBmgAQhihRlUiIj/n+tb3k4YB5l8vnnS3bKXZ4jDG6NZjhyuhBvVcv5YSjzZ4Wg4AlLEPX5
QrzVYkyOaUn1/r5apLBjDJDe2/tqWDEazSs+1Jbm95ssn/xMFDfNi91L52rv9yP3EqUs3WRI3/MR
EbfUq06Uan9/TCaM10Jr5LVzQAMxnZ7PXuINc3N9KttSoeDjQRg2iq3T2NGGU4Z4yw2LqBoCLI73
YzSOs43SqnpuwrF/klSg7w9ycRAco8IGXj8/iMjBaT0ZusHXgxcb9Yy1G4FO7761tS8MROqbIg70
0oTT1/tOg6SCDmJUX91XY9i5K1HF48/XHrrlq8CrfnVa0b7Crlzc9zLdquRCzUwj+UiUOdH3/s8C
P6t+mmQ3nYhUrtdBwfu4b71v+HO/+62x5PculUWy1x8HyI0BGcd9XY5Il/M0m/OL/7jz581Gox5X
5+b+zwfOHAbKX8k5g/n0EM0HzMZAUt6cX1LXV8mxkOM6KwzcNX8+LC66YmfU2fufr/znkaiFOmt8
cwznfnmII22Awukofh4Gt6Sx8MlaWxEStGoiWgnFPEUtSSoMjap7pzQM0WuqV7ZZ6A9uMMYnSjgu
g287PLdckfgKlEtmv/pXaEsRD2rDnTHI8c2u0hV1U+91MKODVdUEkNQCprvMpkXrROJyX4SqFRdl
k3XZSlT5v2zIMtPYaJ1DFvzfH1H5uGVSXtPyvoHCu7jcD2V3hJxOTUVJcH7E/b77LQM8K5maNsP0
v2+I6bysIQ7BDfr7hiBN8WmkhAj+sqEZkbfFfihXfx7+vkvZ6hLzqUdrcX5b9/vuCyLt85WDzGX9
y4a0r8krrEX76watbYwl1gNj/edR7reo2nHugau3+WWDPmDwaEK/+XWDIdD9GG3D3PHvHyKGWwie
hsFnP2/480MMc3w6onbFzw33rfcXPuoeM7p2lgv9/VAI0CiXdOiP/tz5fqubDdjWZE2/blDtHBqV
xPtfHpChmqAbI3/en5TYpCInRhDHCeARLW++DrQhf1QJxuzcFemjCu/ZUkb8GKREtAZM4K5lZdbr
sBPBVQmNLhhTGbIv/ZaAt8K5Bn0k1gFTS0KEMrnO/ca4qjjp14FdkpHJvGCtDEddI2qiPFvcX1XD
ry9vtO6qzHFiP7+5RqWl82yqvqKENTieXVwVuW5rnGDZVU10e1WkJTxb5rC1gpVg1i5BBF540SKK
hcTIBRfc7v5aCdu90OYI5mdzLiXlIt5bZOELJ1khQAdyiUh4g54TjpeowywRpKHCYjekmxyj3UW1
XJH5FYlL0NuEwqZjeykLWgRhDk1Cqa7aqLQsL3kk6o3Ky5xn07GbaUN6KTuv3eTNGF9wu3abwB61
c940cqPcKjizS7+hbOydVT6pDUnwzlml3rAJIrQqUZFObI3NcyRafUOyI+VteyItPnQGfJO+uVFB
rrhFH95SQUJthpoN9fQbmARkQPFAx7esiMAr9XM4eR/3bR4i6Yfc55Q9zruCpSE8UPOH5X2rIYN0
R3nPXt0fCtis2yjpFZv71sEPgpVGbWyLn904xHk7LaEg23P1tD/qQ+C+MlfGANUVcOPnVRpFzSJT
+vRzlanqbGkL8lMgG++1bPLfSZh1Tvd9syb5YFbane/bUk/cRJ3Gl/s2S6ufprjWd0aVZFuRe+Wm
rlHko4FyOZPHHZREN3DGRQj/bEEce7LJDZpef93BKttVVln9EVXOf3ZPtJibELf2vuaf78e5L6KR
pDFmBbQ4h4aQ4Pt+P5/s5xLTwSddAX97352wY56Lyy5uKq0p+HfU8pQAslgWKik+iAN6qgFxvlRJ
PBzqXE/X2Xx/Q3Cwn7npl24WQvGm8NUFhfduyKeYmKwP07C9tQJrs9cAob+6EVjF+XGuNaW4lroS
G0LoPupQhHGr8YCxLmxcv1Z7yXEknCeAMVnf5ytl68HR8ZS8kq9tYA0z629ROj3Wvlu9Vl7W7xyB
fEwv4/EtiBkL33fojXZZj9N4rvBannDTOMuhLetv5Qglruzp9yhrgFUdUB2Hu/+i9OrL/ZFVS+xY
XUv1GJU5VIGs4Xzi5+FHR9jifOgaWsZK5YGi88MFr24T9MqxqE/0vZrT/VZGWf/BQqT197t/rv5x
X9wwp3PLDOfdfF+kmRxjvpX8cavrJvQ6VUA5gvtzoy3ILfxj630/h/dCFVrb/nn/z+f549V0jSk3
1kg9JFEaB/i5+f4y7ot5x7ANsWbhf/rLxj8OcL/PgOay0qxe+/mufn0t1WSNRxcgys+dn7pSv4xk
Xj/q8yI3JtrrbvFQltkPmrTJpnFsGluNoE6UEyhtoReI/BzoEbOSFVDINXUtCoK6iJ4sqQlQvSOz
PC2Onu731SDSVil4R/pz+iuolEExDQuxiBnRaQis7w5ziCvNRXMnp8wh9XIKn02n2ZMeZm8L9BQI
jJJeW4SZWtWYKFdwpHAHhNlmSMrPoAj8gz7Fw7lMTGtfEb3cogjQc+MBXQnloNpF3+cklcIhSxRc
RUzvSjBb+dozJMpauJyTVamdTJqj0uD2x1k/PkZkzUSTOVzxewFudtynKDFMul5kXpNngbCtobuY
y4Jg4Easi6wxOJ2CNEgJ6tiGmky3VthUawLtsrVMavJldG14Vr02nkFpnjRJQV2Mo3oyrMckL94H
accXLQjqmxSka45l8nRfS+Kt9ns8tva1M8bhcfLH/Go0P1LohKc2j1/U6GjEdREyXQpiQbMoMN6j
fjgUwyw7c6N2b2poTO0m6lZehMZc5+2tKQIsYt0frveFoMJxxtV6jgenevcq54aIYFEzRjfTzrl0
jCZR2nr+gfxAtaYDNu6msLa/GO60AaB5awYUjlTBk5BRZJiRgwu/ZJ81yl1zrT3EdBGPWEqqCtNO
769r7CgLpdXhojKAwlKTtHeZz6UhZizApL2dQEXgJ8sbPHPCeo+hBq1shwJq3cwtbOQS+N3o8tQ+
8CgHS+gnGvmTZSTpqydfAtvNzmnsicNQUh2qiuzMtXXrZ1p8rgMnfdK1+rUi1POhSS7N8Bx7ffIF
FzGg1e4wOBgDRDXnlbngvedKoqEmcM/Kbh50f1NGaU10V6qTPHihXRid8pj3Jejf3TJmU0d/qiC+
BgHeUgKYVswWta0zFM2qzDpUwdQ/d60Ma/z/+NakHL2lLVHQdlyTQ5XoD11nKRKd5fBGetcGUsQy
sKPoh13kP4xgMoCSa+4ySFcAAvOHYvQIpKNJvu8boggbZGJrSeVjfYdPFdQbMOo8tXMTuqB6X5Bx
+dgIsU7Cqn+a78klPz3dke8pRfmTRulqkYxS2ziZ81XVhv6Q17WNl2uhxchL6qIGtxkxYvdqh6PE
ms9ZkHRuA1fjxaK5rCdj9c2PlLvooQwcar+7BVpWnTuBiKirQhzIJI+tlEnpxtKYQw999GR4XnHw
Yq/b2m4UP9DX8vdhKeQWuueim7vfrfI5e7htetAIWz6GiJeWhGx7C0YZctfGZrGLkmYA+0PZY8SM
+6HnzW3yhx4Xe2ABmCnV2STp2+AEZ2rTLlO59+4l2rlL0j5Z6FO4S3vj4NHnfOH7Xy1LYEY0aqN8
l1hSPZR6me+i+RbmpZzer8r3WlQctIj+yBLtsnrQVH1x9Ezsw0oqAGeWtxtaJvN51zX43VNFeFtL
4KyU5bK3k/RCdwY0BpIIRFA8oz0xTtQzNR2qMAqWTPpBuNKeCrEJbAUCOEYIZkb9JxuXHeSB15ip
oS27+mjNbr8Euj/JihSSPD/3DzbMkkXTF90uHfzPqi9Jjc74jehtsxQzt6gU7ypu9kbVAMwTX8sM
neToBP3l5zhZXiQX42vUCGNVEF2yClqiAzMRdPtIr0nb60jiSjr11NcPdeWm7wgBjZ3pMMJ10EV8
xek1+wld5oqeT5nNNJ+IoXGXCCLElhH2m0F34KmJvS9Fh6WesYpg3l/o6zHzRnDzlfMS5ijOjU5/
M/RROyobB71ZELdgKe3mtnxJ+8xul2gt37Sxdm5eYr47HuJPPZi1JJq1ctD1bHsrdp6bWbwfBunJ
8zBo0Uo9S80+D6owHwJXWydj39EDHs3TiO7bjc2vQLCyTSFDuQ+VEks+hmKnqwzKb13GO8/QExwK
vfXQ5g6LIn0CtxafWgCLz0V3HLyufzHaag/j3lrS+cGYPNmX+yIomgdfmMFxcJN0g4Ubqv2UNFeN
CcTKwx+39zzmn371u1al32VPem0Zmt9AxYWPLpHz+dHWhPN8XySieCPv4sEkywMfJCowQWzl18Yo
XoQuk/WQmN4eRLBYW3ESbY07Pr7wH0tu7a2xKQ++3qdPtoEEPLZ86z3p9U+mAv63VmXnwbdCZPvW
71FsFxuQpPZqDsp5GrTiu+6iVe9mNUuuyu9dG4/bQrUv1Gx11FbxSceSvWdgnB+GuSbJhdnYg2fE
RRd0r3YbOxun5rcRZ+iBLN0xb6FrneBeaN80D1KfiGSCkgh15yKqMwMJjJFcQVIIkv5QinXTqvE7
Ez8nEQ7m2BafHUoQAGfBlzodnPXscvVbOo6DZtIHUA4pp8P3Vhpi78m02eOJ3llxkL3ZZo1dA9DF
GuHnRsxKjD4O0jVaIWgQ0jyYWZufDo7bdWuTFilCLC6lehad2zJLHzht7I3M8JHght7i/lNSkf3a
jQor3+zgoIoIy43ZQd1pl0LG/sHNUrmKxrB5zpx0l7eh+einQ7eKHQa2DJWvCS7Iw9i5HS0+9EEI
WbNTrw9LyXwDy8tZg5H+pbLmnM+8zJ76JAE6J6K1R7ltJ3FhrQJHLYfMf84npzoHZrC+c0h9asAv
RqmQtmXhNUb6KmWbrGWeHxLq0yTERu+OsUnoLX3J2sY7RBYUrqmiShr2OknWReEQ6+dYT0015Nuo
GbqDLyK1A/ktFiU1x4WZJMXN6EV4MHQyZVVaY4cq1SdMICb9we/S6Cks5s2242WuHamiPVwHmnZ+
57/V7dlKsuoUm9aa3p1Ch9eUxCgG00Z55jP0oeiIPz/d+hHQgCwxqDLaY3sdyARZjT0CZD+R1Gv7
2t3lKdmaFHjylaVpwY5QHGjdyOMQankr9NDltSv8g0gkVe6uj3eaqQES6dKc1FtmeLGuv/hIHdcz
ZvG5lwfHCw62b0WPwpX1zTIJp/ApZHAyGjXNfS9s74kU6zKLv3qoC5ctXIrNMNazpNfEA0wmVlq3
SMr8EkFPp9QKK3N2CsqPNi6b19TqW+KZ4bLdF7HdGd8dbZeR5c3H41iMWLVyM80/Xi50wyq1kcDc
f8v31b5q7TWYuSNq5fy9c9sV7SXnOa69wxTAFxJanSwqLckpDeIh0eRQvPVUa3vVOj86L1nlOJFW
Wt/VDKB1YJCjhztc/fUGWh+kRsOWXIIOXxWLXJEOXFLUx7DmT/NV2dnfb5XwQ52I8kPqxc/WrHml
c6utUFCioGmMF1epI5OX4JLZyRNfM7kWYYDVCQrkZEp8tGlI1LiPQENqRbqihtvtAlk1exJ8viOE
Tp48mwacbZoO/xaRPDH79c8kVKIvKlZeMLNFEpFvhKHp+MUoXngF/2tLIIur6bsnqNFCv2t2sVY8
fPTpmkRFcdU6PlfRZsYqivEF161+SJNWfo7HdrTVPpTwD6feMo4ZYIxt1IbP9izwVRCSj6j3l70p
q4cxnBZl5TrPJJEOF9sZ9/VIJlrUIYggpNY8AYNqiSDSvD1NFZEE4UcamdHa4qoL7K81rg5N3YUX
SfWtC9NLTnjgtuYbvMxBWF1E8+Ji8N/UUd1tpG4jiFdOuRoT/SW+p28wW/FXoFRnSqMbHnHyaCsV
efo7/TAKWkF1s2STb1WmnYQ5ZesSX9J7mldrZq7jZ9QoczFFRHybYQyBZnDSLYHDw2KIvexG4ulw
8FqGKQUXXtOEmik4yRbKc76YioKe5Hz+QHPNPA1Dj8oHBfaEPOTWixEEYI1JqSCJZ2UUltxnLtI3
YOMe/2N4Q3EvXmWnPhhUqwtgN29FHcDf0tBam0LLnkDFBM9ZGFPNiMrikxqgdb4v4MfKB6DmCNW4
GABHqrcd9hrEQrm2m3SBNCyycXmjUlkDLlTorLnPsdRX4q41inohRLDcu2m9rW1SKbIdDc4m7NDU
zotQ80Dj9rqzjoNBPkvCM1qUBGcKnvMgyzh5Kn0TdksZYzTE2qttwv3ikGyiyraODEechWf5zTHI
02iveT6zmcGZ84J7h/510IjkS1q1jNKagSRmyxw3qRkI0B0J2T9+dLovlFZ+6UjoWZtJ28J/rMe3
SJtPFXZ9soMhuzhZaG1MEXknX3AxY/AzPdi1qNYSOhBKQH9YqTKMX5lVfqmEWa7DonSWqm3qW0fY
4Srgoruohfk+dWFyCe0pubgyGnZqbD+SWStdpnH3UFt1sIgUqpuoSuevHzKeotPUbiwnvGlDdSbb
Md1pKSKTqIdn2cSGu2oUv96xe7ScZzlibzGDxnnkSp+vBpnYO8w0ZJ1QBLX78koLaHx0O3JQfBdZ
WeZ6V7A0q1wK7ak0jLXW5dUp5RRu6PGe0SVSOS46a9sfzKOjwXbBf7K8S5X1Otf2dsKH6juMGVPX
HB7npJ7RiSBUtchBYyOMj0K3oBlZBVd7b8oeZFvuheQHNSHg3GQz0iqMhg1xk5jdrBHFu/qwyBB+
bouedGNL4QnmEvaOpSFGR/WOJuszynAiGjZujxLv2KmEqrrSHH5vlYEQwKmHdl0F1isf6LAomoqo
pf4DFUsI5S3xLrO1itTb7rUZrIkXSqBj4Tm0rAknOgcj5jfMAsF5IqSe6/eMXxU1aVMZ7Cb6xOMV
AcK+mqO/pFmgAp9V0TTIll2Mbaa2I+Mb8yquYJV8xxzyPRKopZusZUhrM4co0vap0fVwT2nvPJRK
QYMBVKvhiVjYDBuOBYa/xOhQDUTDiRyT8AnK92YMBu27Osp4vBL03d6AW8NFI7Da6qPmRYtVeLWq
6Zn2RbruqQ2f03E7VLEEP5qox0IvnHdtGmuSK9H8ZnrZbsq+lQ8gjt3VkNIoD16IsgguOtnGi5z0
50euPuSjGxGktHIxSs46yuwb4uc979AxuuLck49PVk+PVdcKUM+hibTRm5yXpmZQQnI3J3lttBZD
6gwr1GTWVuqyunqh+TnkavySmsnez/IepVk6fkmIUIRSGYORdJlx3NWZk40yHJwm5B6amn2T/Ehi
kX3JtDTc4ArVgR4G1bJy2g5WXI+Bj4IRLqjSeeKiEV3xDW3tkgnHYMj3OOyxZ/XvCM2ZIVXaNxtI
wSoIw2rjmPhdEucrIZXe3vB1ZyENW39uKdYAnhlmyFzbAjFsCLyvcD8ROyK2kFS/t3abvFmKGrWU
b5WcqWcpYv60i+Wbbwz+tiRlG/aeli1ROLs7oflkhODa2Eqe86mMHzkN0HYOuq1uVNOla+yXjoEK
KdzjV8owR1V5Ky+smqPmUEcyEqqCatDf7lDvNoalMFkEng9uddSSyl3lhhYdh8nUF7YWpZuO7v9F
ZQKcbN/Mp1X/c0b0e3Ud/Oh8bzHln3kzxDOEOX4uek7NQTti5Ij0oymfPa8Cajv2kLnn0ywTawpK
jXxXtS6ukZX8PpnuqhhusUd9sPBi8Zg7WPzlhPtWCNBERi63DZmpa59O2LoOM+p/fuE/FWNRr9oe
hVMls3IDWIJejdbgmJj6ixOkxs4ds4Gpd/DqyoZegnS2mT6Yh3qa3vDOYtMGIHOMrOamcVVYFj5K
isoftUva+fah841pCT96lWUutR2td5ZVZ9+ypEC8kZJcbaubD0bnmybMU9/616hu7uPR5DDYxk56
Q3S8LyyvRb4U1A+l09pny0x+DKppQY6TB450jx5NbR8JAK+v94VBtdYytfrshUiWvMjfQM0LT62m
N9swxqTg1rZ2DVH6bGn8SBB/K1PE8l2IfBm0IJG0m6eP7nOQTNlLmRysbPoQUWxx7baoRTfJtWji
ao2tpLtmnvoSSSvZCE3KJeKm6cJY69i0rbcqcD5NiIOuY2wNVxV+GxwpsbFwGTIsdEXMhEESV3zK
qqk393pLUrZ0++a+n5Zy6sQ5kyyNCLhB66bFKZZhB7sqnY6J614KkBrYTgo6yrnc30fHfD1OmbDE
sbQEHEb8UkyiKkrZXfLpDq67q2Yo34ixyJL1t4IK8qoVjcFZSauXGXSbdkq2Gl4IhnDOtiGZGaOO
ch5Ki3Kk6xXlxktd9WCrTe0wymh1E0jOmK7zNg+X1Gq9pyDO0E3QTkLKTv1KHwlQzok4JPCqYEpU
6kctLXfKxVvlWCcQQgZgOi89wkxjPjf477rGO84GdzMhyt8wuc4eTArhyuRHiGEhXEe840dJC3SZ
bCar9fnNC+dFte7bYAbDus65khQTNv1INpyl5Xvk8kpyJgF7V4DcYkS9wU0Z7nqnPeMTL5/zEVSf
2eMdKavxG4NznBlBc8qShi8soZL0eLrnrortD1oQYGIQKEB/SX7gvgixyugxHLBZMyTD4AUaGC4x
hiGNbhbfEtFeYLTWv8fIjM02jB7RYKerIqvXZquJj5Jy8pKpWHrtQo84r8a/ms3zFAyYRDrPfmo8
Gjr4/BrNCXeVkX/4BR4xDUndU/QsZ6x3F8byoYEtuUfAa2+w5CN50yoGj9IGv4LQjSiKmyrxb429
nDV4erkIMhDgXZt9z2PrW2Il1kOcgKL3Oq7bXhs2O9+Np5UfdNkmMGh2MPoHDWRR7bHL134WEHl+
Z+wZcsG3D81Dqcbmk+Td7xYMpvfSa7wF9tNqmYdhu03bLjmFU4Y3D0tEb8feuoCGAvNKLuaG8tLW
3YC2qQoenLhDOoL8vgu0pR63JibEdtgA3TJJD7UG5IvA7Igeca5xr7XbhKrOghmAsB38BL7fI+pu
WgKKRdJSUAF0bUqN/xfzAF9G3aGlarSQDYyiRXjsqiQ4VJ2IjveFAy9kS88uPtV9Sd9TjMFxTOrg
aMy3OjmhiWuNcsPp3FzUw9sEJuDQo9HjomlFL3mFZlkviNZERz88Qb7G52G3jGcy6e/8KhuP8Irt
lWkUjJs19DB2aucPwh8+ow73TBjYuGZpyE+CL0iO8p7mTyC6NRloE/4gF75PYl9QzMQYNrI1Fo6j
DAa0+4Vx7YYg3bsjinXEaPE5c7Sc6o53NJtgpM3oVivfGrwNyerVumUgsNRaTpqmKa2Dzei10fjV
lx3sgsizLTqU3VdTFse0s6JnJ0XAJr1cW48ipuUfGuMGEbgDURufKSNY0J4ENVLRMZJ1Wsql4zMC
5CwjnjLmUvu4D1+Rf/PNrEsPL6H+fVIekWK0VR0dBsikt6CjioZmRVoNW97SD6v1HmoluNRGxo9O
AAlM83LY6d2SDhTfm8Q0wO7guNK99ywqtSPMq30fYagYGn7WNI76dV9E829xno7G/PMkQEG/tTdu
F/+wdQHFrBpRI+AS+n8EP/xPDDfZmRa9dtt0HQ/a5d+B46M+wpVwSsjM87lIdQWF69gGgh2AXhjF
T7Lw//4c/iv6UV1/sn27f/03659k07bEQIhfVv/1UhX8/ff8mD/2+fsj/nVKPtuqq34X/9e9tj+q
80fxo/t1p78dmWf/96tbfYiPv62AY03E+Ch/tOPTj07m4v4qeB/znv+/G//Xj/tRXsb6xz9/+6xk
KeajRUlV/vbvTfvv//zNNM2/8J/n4/974/wG/vnbM5/Uj/+x/4+PTvzzN9v8h+U7uo1/1zJ1y5iT
ixTfon/+Zjn/8Awy5aHGOqCi9YD/XVm1ImaT9w+oyoblQSgzbdOYeecdl8p5E8cDc81v3IfPaxPB
8tt/3vff/n9//j//GmtPMCXv5K9pJib15DlbnhcB49vz/F/42YWbdqmObwAe76WeGmvf0P2RjLG5
FrY6pS2kbMxV8G7VHabaPHoGl/NIHeeE8oYxi2tpD+kkCNjpid8QrX9LDXukFDG0G3qP/o1vKMkW
stkgL/G3ZNB5N4aVn32W+udYU96NxGbSMjv1kmX4Lt0h3ZayumhTFz12ZYzfPAmg/pqxc7OnWu7d
TKar+6quZLxpugJxdSYvjKWtW21M/AIKGxdb6lq3sdB/pE41nu8bNRGscGRiPiDijrlP2r14PDdC
C+NW4dO5OEP1xY9a41bodn0cvYSs0nnhN/o8zp7wRtB25WdmTrdWzhBkDY4BEy/9pjNoX/oJDVwK
N8hHzPYFKcN3ZwrG8xDKkR6dixIvdp40c5peI/FQeVZw9r3pY253PZLAgZNEqFstgRgk9NKB2NxX
xwwbqZxw8MfetnXNZN3rk9iKsBJryf/hYoXxzZ1fF7QOTDnz+w5aTgBUIqxjVesZuGhAYsr0nxsj
y654Kc2bE3wYDsi/lvHwE3zGrYvD6ZYbxjIMpuQh9NqEuBCl3+oRSlht++Py/j4ZRaRbswPR12VC
XcCmvoGi0TEnT2oXpf54a3Kd+WxsAhac3/domzeVONOlJB5pF5mGyVlfX/a9Ch+qTH31CSJ+lcFz
benVzYms6Ika5u6+BhIabYwbRASeyjcxRuWNyoj/UDsFXNZJlDe396yDHlMNoAKIAsrxv+q4/lfM
nggk67v8NjA02zJcxBeoiuJWzcgqJ8mg+ionv4VEqKYZ1zsnmrbexD+mSWcHPfEldeRtxlSMrxN8
+bUVoGXUhbtFsTW+WpaMNqNpVD/38Gccoea610B30JPqxfBqBwW1PYYv68J11Ks9QmGE0G+t7qsF
ijzc9UmHmJuSau048jVtyFBKvBwW71j0rzWj6kMOiuDnqhtUr7Y+o8z1Sl9gARSv8LO9h1FqjDDE
JF4hh9VnMxPv97WpKrcaVe4HyilkQYruNbcG87EpYDEjU3htO0etRGrOmsbPOyiyq5mEdMFzUacL
F/Phc1nGBczK4RAU8XT9uZZ2HwYK+NOMixAyey21jjg4yl3H+yoQLdBjqe/uxhTiMgRAJhdaDGpF
TYve8JJXEWZ81UpojkVbpa/uQF5SQHV6ed9qFmb3wATr2esdkF18MSKG1xdPpOdJq/iaZMPwjJrl
56ZgEI/UjjcyDyj5Jt2T1Zpk27cBGEhLnO9rtYqshcx17VCkefJYxcHWSKqG+TI/Fc9Jwxe31MYN
nnB67VKFLwGVk31B629pktv0GLm4KzMX+ZINtZAsaf8lxPL/WPO8GhT1F/rF/ottvFdgH6/mRIGR
jIMX10ueEWSZZ+Sv7suY8ouI22E43DcKvC8rEsnHtXAJ3U0c56XOW0x5k6TCwDY6S/kLY/r0HJn9
cz+v3e8SY70WYFofjanJoAfkzdIKvQz1iZm9jEnuIRcItimtXFjrRf+S8yKTjPfuce70J5foNjmX
vwod22YsX5QIwCAXvnpwu/a5aPIG533prDzOrlsmlLgRktqhaN+T0V72j22ZviQi/NKWplwmPcXG
KrVfR/1r7ahmGwzMa2Uc2K9Z/2T54fSiZcp+BQng9ZP/Imu7eVSozr14PVKzeLVd03k1IdfBJu8V
QHqVQgrv6lQ7xPFQnERedste1w8x4UGvNs2JRd0Exe/JE6xXQYsU/aGq2i2OxfSgAp0q1byIcxrH
qVLpcnCcggF3UqI44Zbn00CqnexgxGNzpAfeHO+3DM7TP2/JOjL3ulGDgGYPv3HV3pwSrCl5RhVb
rVD5xAc/67OHrEpO0lPTvpR2ADE9BFyS6AclVfxg2+86pkOt8grQkWkHVMV7lcqYhbJzXH35WOSh
sVRaYq+gADO2nBeUO0gx8ZNlTd8XPGbEnLPr1L61o3TbEBj6mpISHXl5uS+cvN06orukKMreMp0u
GtUUGNJiHA49HZBF3JRWjYZUE0dnXqArFUd7dLjzvt7Mb03rp63jEOQUAQ7aFX2FUaIa0sUAOvBc
RZDapSl+qGYRpCp7CzFtn3vQEYvcUPItSfSSk7ko1vD+5JusN1BmeqbkDb7nhA6ImaaXviD1qk30
pYgQB2hhVWNaHmysgXnswN8ek9PU+sn/Ye9MkuRGtiy7lZQaJ34CCoUCGOQEsL7znk7nBOLs0Pc9
dpDryo3VQcTPEgb5hSE5r4kJI9i4GQxQffrevecy08epV+Tl8x//K0mIX7AESUtlMEiUGv/z4gwN
kI/KgHG9xM1BiJq+la30O5R0hYfJyouBA7zHCiS+6xKBpLF8PxZl9C0ZxPJudmtLOGjmfYic1auT
gXwy7Fkeu2t+NTmCoyeqwHzq013KMecasxFA6LtogeHG2Il6FM3MnjyjsLMrlf/OFTCPesIEhCfM
tASZJV5AxI0suC0DAz0rN4Nrw28v8WcWLP7LGOof69H2Cc7Q3+lboe0bh+k8mba6uGl0hg6Z+UNU
uy9p/5jyXXoERfcv45IM2J4m7MNJSLc2GL05jcZPrd59SPDq0pzXvi47Ry3mrqo7Cba9fR2bwGUl
UxGNI2yt0Cvmt7LE8t0U3XxxShdr0NjXftW2zV2JHBmXfHKISwPLKarDe9WykXbZjHOpG6FdNtb4
anSnPlq+kA/mvFuG4nO0W90d8veFhcIvcmu+68SojnFq1nuDMNUnKN2Dp1ex+YVHqk/D94GIWlSR
ADJm07Jhi3/O0NTNY3pwgTVC2On8bOyvaiEccAmfAScQ7LiQ7BeQgYasofJGaH1bTWcKVY1VvKVT
1W0EWvvQtXSvrAOxX3ofqZHXa1Zy0SDOAMkuz6GKPyObLHaCA6GvUH1giG1brw2sYyK7fJ+3IwwZ
GpZa1vJ7NVrqjnIoyz6KbHrMpMgeWtB3NjONrgeApep8N1fad4U0wbeG7FEK81PWht9D0pZmNZy7
Xr2qhjFKm+UjdKL8bm4kVym7a2Wz0+L+QtBDkSJ5EWJ6miP7C/2G0dOqOWQoll2dpR1ODKaIXqMZ
6WuL8zoOln6nMn+sDbnTrdHa0aulUluaGKvFAksPP100Z9VBdumZRi5CsCbSOT2ntHqGDJvEvMkD
SoEhxlI+TfPOof3nT31WHUcT+U8r3hHCU491ZrMCBmFohQ4iBk6VnLVFQo0R0XlYX/74Fa0A01MJ
TogBHIaXoEW7mfR6bo5upLc2kONGdwaTrIAGUjYz4CBsGf3KhkpkDu7tZh7PLCG7YQp2mhaSSKHQ
FEhClYqZaI86SZANjuMrO4GxqXsddAKNgl1EE4WZmkwuf74U1WuVmvmOcW95Qin0z5c//hPZgOA4
bIebxErL05TnTDpk5hSnMDjMxiK3Zp003kTUjactJBzBor5J8BP5suQMi3V9V47GZpjJUZv0Lwvi
WZ+mzUem6ZDlEP88Nt1tmprBQ1rcb+OBUMAKXWKfjwddWZcxJfzOIiDkVueqZ9YTiq2DEmbDWgEM
STOyCwyCBvoA+XbXKVoytAClPIQVkQ7N7EaQ3nT+3YUtFz+7PKdB/Mx0LDjaebdxiJtk1M1kNGlH
g5UoPrkhwd1Tol1FhC8pYIksF3EJuqpj5mhmJxmc6CfUV9HmhP2Wg+OpztK3ciIupYR+v8TyS5Qb
wtMQIp2CGamn9V4RIXhy0/FG8kL9aKft2bLOAe3YLUIVNEKakkSKpGw2XXHEKB54wUDExBQ1hBgo
cZxmVIwaNypWKI6y4bCbzarZdYPgGrfGKiVm25RyJm0iIBgiaTjYobmHmrmsM+wu5w6VbFp63x3l
MpLK4PgUIM15CFyIdm0T3pMThrjSlUfWdeGZerdmRMR+J1R677TTiX+X7XcpHuMiSq/GsIzUZVHL
9s+OEOkg1vQAFaNVmKgxbXuHLYdkoYX5x1xb4cYUYe8NS3m1B6O4qyHC7CxDq/0sE6dwsdFsLmJj
2kN/iUP7S28OxnmBHr8dsEN6US44aOXNS+diuFABoXVz4QIHoU13Ym8iXTCYPlgtIF9zqYAjZnOB
TKcqQWhQTJtU1ZbxnEaIpfEEvikrxWXZWAcjFsSfIW3b6rZA5VAJkmKAyp/NeH36Z83GjVhzXlyC
azxM1rl3yDwIKAtEQgRCpwWQ+VqEWFXZbIyu77ZB0Bs+WtrghkvwIw3Z+DAzFqVpu4L+FBEqxtx1
BycebmlOlodTIFlGfkO6TCS9KVsmPyZs/UjBped3MEPwe68vwQS1xC71AYEFZ9+IZolfAajZdkvA
GWwcB+6i6GRUmboGubvsER1+dpb0o9MP6VEDQIQYc+n3qOCtO92N3mItiJHNc0+KyEQ1bRiAWdPh
FruC5Bw66Jc/XrR6xEdsBnutkRuwEd0pLPPWJ6Qm8HESGSfyLTTMD9at6wWSoMIMupMbH2zJ6Yf4
RjoKjhx8l8HO3PTRMSq6G8eB4qi4/le54Itlsy/8lAb1xqAhjA60eMxhRuVszFt3CqcjSgfubSad
FsIzH+NVdGCZr5kUTcxwSUdKqsq+Z3O9mbW8gKLsj72J/jpunM8DvJLKCTi6RFrMSDr39XpKH5U2
7WKVNkhq7Ssl4oJ2G1RlrJWgHcxt73YRLZX55Lgo3dgXyX4FgLYph21kyhqxTe/4boq1hAJmL2sM
C9ylXVZHNzToN8jG6aGey50aQ8rISQwbKAAFB22eCMMdUXtF7b63h60jJutYUxT5bSG/j+ua6RBc
YlQ02F2E2youd5Tv+ODjhWpYhE8co5KnpW780WRbYlTfc2ChZ4PpvqCPUYnuJR9n4dmc3PZdRBb5
CK7aSda3kBBfUIXexHh6N5A+RpIHHYl4mmu/hEK9laOFr/ghiZVxZ1XySThCnVPd+TRB+SAqqBh2
Iorq86KXVyNt1X2mz+4FK8uxRlTXc/ANEVON1ZSe5qq5QDmoDrijEJKT9u3BZciGBRFAGUYo8tgr
nKdgTpWvUipDbYyKHciDlHEENlDi7p6WNKq22sxRjYufEAxC1m1KBpk1V9HZMInIS5Lq3uaq3KNL
aMnbYCZBI5yV0iGuNmrGG0hEFvEqIWF40C/oOnXcSdu4JQbJ6FI08BYjqwgQAEEwENOjIbwiG94Z
k12jGuOA5CzzgVjk6hAiFu07t7mFQKa8Tjo9HjiIYW3OlNB1T3aPtAZeyENDttB920/XTGXC1w36
2UHIFJsewrU21dsciXewNYLqSGFWC8fvTmmMW3OovjnatBkWU55rCG/CwmwZ0vSqpI3OsrR9MpB3
rZ41p2EeXgnzMVD6Wl+MpN+b0FmxLcVv+YRELoe9R+ZW54XwXW52EUJmIu9smbm5hf1Ayf+M3uzz
EMFoGY0pfOjH8pF22KE2omozVbm2naT23sQUmg1PVG0lMbd+5DxBF60O8DwnL8s1dYZq6vrWYtt+
ngTaRmvjm1VrX6d4dm7lVPzz5VF16XJQjUr9eZ1ky7AyHlp5D964XZPM6m1qJ/mtI9WFGIMwOZqO
vC+GdBt1koCwUNHHaaMXTWRHZkIX4pCOqvqIKPOdZcfw56bdlIl935Sye5+bTVB32Qd4TK4XM9su
QH4WxrxhevlSlME38rE5xmS7ySBKGT32S94tFUk/o7PrECJKzKcihaVj4rjc9ZD1mm3SCe1jV2zx
2MV7x02e23ja5WasPxk9syuIZswL9fZ7UooPA/Fnx8ogWIj9O2zc8FDjFsCCXh7SwN7HIQAq3QYZ
Vptpu7MqThgYES7cRyip6Gu5FhTLwi73c/tUMlr09b7VGdmyso6Kislx+5dKzJ03jOEnAPHjQQMe
qGkQgKyVJqbEpwVsDhxqI2euMWL9SDxNQOBPBswo4TKeo45ys+6zbZsPhOHWIKnDGu521xmsnSZa
Ksji2mTtwiR6gZRNJljA1qSxmAM8TAmIHRn1VZWvV0MGoiD7ZqviCXXWzM+Y9fV9eiK3sWUOBGZx
+mtdW/PmfHzLw5bB6cCC6h4NIR+UO161ZD7TEu2P7uI7In5Z1sBOhITYCJc+YJpLD0plNngVW5IJ
nhenepZgL5fV7mMzCO8NagHikbyxdy/VUqjXXHusl+DDGpm317PuY+gyRWtI9wExsfiLMML9JGis
YuVH/Yz8MPmycPzyW6HfIcHzRuhrtICTIMAYnut4i5jYeKbov4WO2mklYmPNEgfL1p9qpy52ocvY
06w+tZX1mGiFcdIM96ku5LdRY6nPu4Gg08TdiH7Rto7DIdXhb+PW+pasChRzvEQR+Ksgc+Kd0cwn
BUz2WPZAnzHaw6fU9qNeMEjmvveH2PiI56jcxgrNjwXg0TBDTpI2iwQWlDmkYMvHPCJcKRPkRSPt
jKCwM/L92ndW7zUNgLim6zy77t5krwA8ClRuXcxDV2LhiCgIyJJAVzE39XXWK2pTgn7Y+Hu/Wszg
Ca/sQ2QY1QlZeeq1BMgVxoHAHgVfMuh82yhfi4gEcBr+X9JguunEifiYz8BHMQzv8qY4ED2ZIN1A
JBOhHnADzvFRdt/lGZNElZ8WuzqRMuUeWYx0TtPwAsNG7IRq2GUYNTeMMQzTWY5KHtxs8pCuUjrO
aBtFumztAfFR0CwXxul+aDb56z6ZYOupFJ3jyHzZLsxrQ741/A/HawtW1Mate2Bx9uskaSFR14V7
2pdPei6Go2pKdaOLgNpKDM1WaSPawCx4SCOwztGVuzz2opYFOAczSJfW6CmFCBwMzWRbD9bjUGeN
lxoJLCxKTS/R0gMcufKJhA+xwYIpfKM0L0E2GJtFG8JtIIhqCpv3MXFNYGTRra+Lc4wm46HXnG9d
bSH7HOwvTdyt6LOAcFKnnqFb7CYLuupszcsusyoyEp3K9Doi2dDf4kJq+ZPtH+iKonD4SY9ZQQRk
nqY81lVJfigpl0WIb1vQovT0tt9XDiIIXVS2L9z2XdrNh0nw+whnALiZEDKjcNjAgkw2+jy3W57G
aO8SOOdY9nsR5IgB3Mo6j2bzGgXqBcCXu7VpnvuSIMMlG53N0JbHQYUuKkWy4uO7tkB83C5TdCtm
+1bOfI8zFB+7AP6HrYdKqtj3ESEzGgdzT3fbYQ+2x4dhkhKHhEYRGiWB2Xxp2ymHIcWVR5YTl3Si
RHYfaY+R634rSQK5VKJkIZzni1a37Yf4a9LOPGIFsjalUCBwkuKKLl3li0UVBzmn9VMMIw8tuJ+G
AN/nEnlw0XQWnDuQ6xENwJp2Fd0Dqz7Tj6HNrOsePDOMxCGsuHHJIZuVILZTB1IhlE0olPUWmEt4
dg4DnvMTlk+EzHob7fB3cXgvZ/MwYUnYJYFZ7THauV5Tsies6gZ3LBavbwJcYyjYLmhltgZGb4I+
VbDrn6qxeaLfrDO3SqOT66hjm6gJBKF+7VMaDUDE7h1xb5gcsuuwhnm/qmC6PscKsiDn6Zs+P6iJ
Js5c1OpAZ+FbGDXVjk1nNy3lcgOvQ8Lb6BBLY2ToeR2aLrKYNqFFEoDYRo6NZDgMEdlFOtVMxwGr
S6fyDOj9i4wxTzk0hsxQFTsorhgwsv6RerE5IvP8hOTo3i407QXDqLiNApZylwI+g1C0DaVpnere
q7CTPxXlqPZAV3eYJCyv1RzzKVtxcPSzfRDCr/PUYB/WzHxTN/o3kAlrVdN7PbeI7Qh7a5hbC4GC
V9BJuLkxauTZqGnbM2gtK4l7czS48c1dK6FJyk5MHhq4J2Yvr/E7TMYZPYStDrRw6V7K5mMJLw/4
knspzS46h1XOUCyY0VAHFQMzu/ZnfPJ+twyXAPVhp0PtChj3YB/ZmH32Fq7zsjoOHmwYENdCdzn+
g7XCxbG8a0O0SeLR3Go0hjgaDgc77c2dPYYoecGkx47j9YN4pCcwb8zAMeBKW8we5hN1Jo7DkJvK
zOevmHVockTjpaOoc8zxWluEuuEfSoBYxI+hTE2iLutHq7WLrZlOs1cl3WtEFkqdt4ArY/S9Ucmo
Oqr5PK1dXTqT0EZ6MmAnUchmabe3BtFd0zRvd2mA/7ooGSQLeqYChFk5VoTzfC0q+VY284XZPf0J
VZwr1iaPGrThwS6BlzYISu3kO6nzxKyV4nGelgW7Z3ex+FH+lCw1uLGgPYxra6+HmMWB9o3wI4rX
IaOJLlqoM+kGNlLq2+1Iw2l4MTK8xlnseDqnQrC/aew5HB6K8KDHgI3yptW5E3iixrHGjaSCQ2GV
F5z9cGlidQJ0eWi6YS1OEckg3048WdjJpp5N1DluW26syngZgiA5xwN9n3K5ZDH01JhgbxJtC3Rc
MOKCPva0bl72g6WxWkVentGAdag7MvXWmDS2wwj/eBu6FzTEOmG2DDrmScHOCVC/uuosEZF5XYBJ
jZKYlD8sTWqBaIysuKKrqn/PNEpZ/M141kK0PjqyHRkfNcfGhcw3vzQt3PyKwHObZ5TZMQOIhU+F
XGKDD4ucVqvpfUcvoEaFuqfw/WBlr/cJeMjBbYv7lFVJsxgyCo5ZobzC9MlPLoHcHRkKPpuTfahF
fSMIoTrgYvScsAxOW13YeCcLnRCCRn9kWDeirE/eGgpKXxSUGpwiItofi+OZdTDw2BL7VDBtRw4p
ObAY8E4H+/Ok1wc5lsxDl6im+7ro3OmuYJTOhptPwXNqnKVbKwD68W2sS/IWJUlKki/LycKNwRpL
LRbcYwgEf5HhuycjSGdIeKvbFdPgwr5IXQpiGNIbEd6iLAo3WRXiZl7EcMn4Ty+bs+emEuKZJNK9
NEq8bFb1yW280S2IoONMSN8cgpVL42mIYVwyo70TjrbgPeOLtOwQTInpwjbnzki5G/aTqWG5De2D
XZPEE6vlOW/rfks/+27S1aaXvDW7z50NuQIv2HygMNtA4Bvb3NJtO5ZdEl7iqBA7+vXRZlqqa9Vp
H6OKHRbFqF/EKa182RJpIHpJcOzykud1stMc7cVYcxij2nrvKQSxK7vPVip53JfuPOgF2nmtOY3Y
QrGgpBT01aYw8GfBAjmGuA88c6CC6dz6Ar4FYMx0aiN7eRzmyR+Jab6jcQHhZGjXhvmNBtbz4lBh
40t+nWfqOqMO9SMTo2sNdpYxvbWHNTCzp0BuigGQbSsyDImu+zQYNDWc3CXoeGyv2IGaLQbvD3ow
lPSxAw83fgFegcMusPd009bJc6qDHqE31d1NNg8ptbujVeRV5Pf9a4HvIe5M6zD11acI19E2ClEA
ukV7mkf0qgmxKX+IAokVXre4XJ0kY2tCLacMnm02h5wJ1KvZkUmgiWH2LRSZFCD483KxC5cZ2q+F
ptxKtH5T2zGtpMg5km/AXhzSqtFqkvZ08PQ9HdLYST4m0kQPm5K5I6bJs8fZ4FxF4HxhRffIooN7
wsdxEh+wKQSfDQuNAGxlApBpwrGIrKgkwkydtHL8TBr6Tsuqs6OKI1q/+VOi0bEKP+er7WOs9Ts7
GaNdoRx8JQDOiVvqKRP0pKaSiNAgYYI9QDOjQ+lob8q1AfWwwOmLQgmpzNLrab5lKIUvzPQPwsWP
1VPJeUM7FvwedNnYmnddPQO/d/UvqE4/hBZHei0qAe8VZP8UgiYSs15KogWqPbmuk5F9x3EKFqOt
niZ7wtilo/vAm/ja1xVUfGd5lloT0sprkW6nTxWBpjZG1xmWumbPrs/2EHjCgdXbKOsborDvJgfJ
EaGrMQVXg8b2pUv6l0WH7huCmHaM1LzYTW9ecLCQmSLzfahIpy6N8qUx1kZS/pQZ4fMiC7x/lWQI
UadPUDpfIwkvIQffdGyGxNjPguQpprT7ZB0UDYkbrYM0VvBYcz9qnAYoKQ+0p/XvPXk5y1L3Gx1e
0xL19YY+5oeyxTrT9Bmw7MfcDTl9botcT0gHByYIHKbwrcbasFCcx2DRz9xaDAXdfFfX6amynHfC
t+VmBBBJi78gCRPAo0UrhWb8g+tcpSG/whv7pLlGRpNxWygIooNpHqB3fW+LjtlXOr87dvGUp92V
tuquzOvPclIMHI2RsLUXF4uHmSmxFYQn+1VT75GQEz8fcPhsne8T2xz67PDWBfWmWppjoDAJUBpL
nzwyzwEFfo5njqSDX1WPMmjhDqj8LXTHHZsWRf6ggHxX5j4rxFuFhH+r4c3xIc98ysXi7HuCBQuq
aa8Ewt8kI4E1BuRqDR6d3yeJ4dcE7xzHkQAJEc9evSzPVpaeg46HrAwBf4DTuK8iRp7lqpGro/Qp
J7wHIGoRPyeV+zHW1R2N5+Gxjq1yt0gQf05rXxWzGGbD3FJ2f2NZmX0Mw5ZP7IxzbznLgPc63btB
p5/6ArF9JJ9k3qx+O2ZgY0iEw1wH5zEvBSsQKZ11pH8Z02RirCoxMoe7qMdpqy0EodlJC6uE9i82
bev8x0tKbNOfv+om7ItBWHJyjQ/AtXHgcpcZQ2qeLE0craaQT5RqO5zIRy2qu6v7hIgqvzMsTDkc
KWiqj0+EQuScpZfm9odC8/9LWf9WyorM9D/+RzL6i5T1v/8rj5v3rv239+b987f233oiu/6qbOWv
/6lstdQ/TNvlHrIN10Z9rFCW/qlstYx/WKZpIF6VjjLJQ+Z3/qlsFeofuu04ZOm4gttRKvf/KVuF
+IcyTZMjiWtI25Wu+N8oWw10tT/qWtHOOnT2lY2PTVogPlbd65d3Bnth+5//x/h3hfC1shMNKXpC
CG0h62tSmx2IU+vBlLBw2eac9U72piF/TSWbhzE67WPYhZzIh27YRaJ+wFUbHn64nv+U4P4ouTWM
f/HGpGUpPiI6XpS/f31juXDZXQOXitsk+0HF1gBkGF6AkS3QboxHzXJedWxXxBhHF9NKH8ERyPPv
3wRX+ZeLI7kmriWk6wr9p/dQw5nLFE3fDYmfyExhyOM/17V42I9N/HlhJnZk0gJORhTp8X//oy00
x5Y0TUluzPq9/fC99E2r5EguyKaoc4ghPWk6UG3m/QywaFhm8m5LDa1x/2BDpPqbj22Yv3xuJJhS
2hbnSjga8iexcwN+trUTUXEm8Idkrt8md8VWWuFOgTPZGWQ0EN3ErL/lLXoVhmYM10O/heK3sdvS
+/2lWJ+Dn74GV1fCRHXtrA/Ez1+DvZhmOs5DtRl1wzkgsbhZVTIf3bo1rnFR7jOnI8iJLr3HjAvV
J0WK2+IsrtAm/P6t/HpDAPrSTdPSDezfuv6Tj2AI0nS0LKvdZK1hE5WBYLHKG85BkaTagi29dGt+
ktm/CBXkf3MdfjYx2BbHClMxiXPQupv2+q39cEuUtjvMtDSwJANVZMRqfh5Vqx/dUGdkmZf9n0v/
X0wMPz6B9q9XXXEPUEpYliG4Ff/644JQOFWhRwTcYF3HcV22OwTQX3qhf6AavkAGqk+/v7rGevn+
dFOs9gGbxYi7zeGHMtm0TV2sl/+HTxgNI9OhaSCPwJwBewnOEQ1wFC8xi7ugdcjsMNPHQZkpLExB
B4YqhBHxPtc0BEhV6gsNatDv35P4F1fdcSxAzg7fOG/qp2chKyOzWlhkNi4V577rtfY81oKXPJEE
SyTOIakmbM8hi1SdPlBym8eUgtgwzRgnJxY2lxXzvoJB4mNwIH0l0/TzNEsEyRqnrDaR+i7DBnMY
HpPMWkpvJJdzq/q231j88d9/HPOXRxvRr84xn246Kz9V/V8vcQPNTtV112w4BXN+syENRCo9mT0p
Q4UFubcxpvdcTOZrFC2fCDDTijze905GoHEHzwSJCfBFJPDWDBnQyN+dmhFZtzIFZG/f1QrQJJ4E
92Sw2zC6sqC+6dYHF9neQWQ6FJ2yh52shTHDpTrcMpp2rjjvrW2Tltvff1j5y+aGgcBl5VhdIwxJ
3Z8+bD/PBkIZwlbqBQ5jFRbAO6OcErBAIFCiX/k0rb9awOZZebqcPzdW3JxIv/2Qr7bfiZhCWi7C
Ps0FKx4wq2dTmPk5LU5N+FFMtbF3l+ixTgfaS7bBbC1iblmKZ23W+xty4GqXra0sEkk4TVNqQyII
dwbsE5zKHGgiUOm7qBh7f7ZUwviGM5tl45/GDpG8MCD6usSIwdKy/Iig65Zni/yb2wGDzF8fOKWb
Ot4TZQK5x37z0zPOmQ3wLSEDm4WY+F012fP2j0+DBZ1IGon2r1v93A7ajL95rsxflhd+tIkWysKe
Y6yvf70RZdaFbL1Nt6GOpVM3R9+sRb8DIJafq0C7jsUQbTsnVPt06SYUs3BxOL9gaWmV44egSTad
lbl7zs20nisltyXwhLMVVQYZzdNyCyPWESHyZlPmziFXNR6YuPvWObO6zcb4oizkoUnN6U3TtGFb
4NvxRZ1KEPL5ccS1ea4cdpPEmfJdwaBgQ3tb/s0N+uvOpqjtDIxP657CxrZ+Pz8seIp9L1YO+Gxs
lMM16Z8MG0xkLGu5Q1cECtRVrmdbJMwrp293RQyMqqWbuGMTTDe/f1qMX78RkzLQlSAksTjxVP71
zWB4R1pORMkmmQwAeHH2CO+3vmde1L7ma4W30G/2nR6tY1Vq36AZpEcrCj8NQFi8mJN1NmYQWbCN
eIMNbOD3b++XdVhB0jEoSKhUuV+t9d3/cKlmW8a0fREfQyM6IrdgfzC4SVOEabQsCZ36/Y9zfl0o
uRCIc9cayJSUHn/9eehZyykNWIQZKd9x0j+6GOsfwl7rHwo9jf0IGC9D2hingBOT+VLQRBhMqE6j
ASzLpL1oRX16GBz7QwxRjghqHN6mUV+BynQARCJN0KkqcPCWfQOQxzL31HUfC8y7jEsSTGIjxDbO
i9ppXpBFWM64bkHhdSRmq6ii/mZJsGXcQtCrEU4FMv1glvLSSIYueTcFd6NQj12TTcfBIMh4XKKC
WXpJW3BCYG61YIpR/0g2svgCiyN+AwTBLsic0MjD42S6lYfyrN7LGUEmTlOvjkVyaBe9erORtLiE
BN0bExjCoSqepN5sJ3yse9ICm21nFHTBxYutpnEDv6p/YttHfZfow5OSNIOLJgCtYaNMRLifHyPT
QngHfImta4ulvzovtkmL0Imnv/laV0fiTyuelBIbP1+qQYXx84qXc+hfxqijedOk2k6hLN0Mk4BO
rCHMSgsR7nSHvpNbtaD2QZ6ARSPFDKxHu2gCJZXB2EMQKJbEET5p2lK7IC2L+86S0RcT5wqAZwYM
K+R7Gtz97+9J8etyLSXLhFSSApSKbP1wPzwD0iE3MDbicTNHdGtX8nEF8K/rpE5ebYh0SHeao2O1
X+lMky482MZLm382QRpCTU9RwyOW2PZdvXbj6m1YVcYxy2l74/ewtvNcp8dm1vNDEn2FoKVdWocx
upp6BFRL1sAgm8Qei1n7N6ug+BePmlSQy5jJrOedP7yXP3ysjNAaxRFy3IR1cmfUpHQ6GA9gsCDe
sL9OjkGPJjOPDvbxl5DYPrrU30rGnHd4b45oe3Xu5pRxsVxd+yPT7BhR/IoKQJnzye2JiUHW+LkW
UeH//gsxbPPXr4TVe/WFsodxHhDrMfaH957XgXSGgN0I+mZyZFqPjN1JdAavdbah+WR9mCamFsrB
ODAxiPQt5Ix+Ecl4q2HRbnFBcAL0lNbeFsOafGafb3g7m4PhJDen05VXja7LSQ/UqapHdPF98ASH
puGsrn1OSlw8MqCbhkryDuSX448TdPtuvg/XRxt0uxfracW3SIhGPH8LFTYnrQVZ4m5lnX53JmTp
yxC8DsBCJHJ54hmCbzJzPy/0TH06/19jFIW7YDSH7ezW352xTbFehJR7QfctEeWKoCSaYWWiM8yc
7Bx+6MD4X5TZg7m0d1E9DduySJGNuEeU86DE8IRJxzlYQ/Hq5NnspcpJDzp54zmpele7189Q2P2k
n2bSyWaHy1ggimBoNEt93ET6Sn4wCLBr4++hVqf4ZCxrU45cxTG7Bm30nC1DvAv65NIiGdqoqjO2
+Rz7k7L0Y0lXz8vemCgXtz58rusaLSnSXogsd4O7WJ4UaMRVw9LTpQE9bSKO6VK75EC0puvlTvkG
yKcGBNkI5nnItFOoRwi49smcpQc0Qz6WNcbq7ako7XgnZoWpwZx3wiR92jIC3mpjfaWXz5eddifb
kPmmM1badI2BbAxX1CJheTyIRIYbRuEnersvFsSJGbFi6WBWp0H0h8VKqJtR5lg0tQ+qXyGEcGA6
GeEatdQ2hvHOKNsdL6OR5372zA4id4FjZ/uFzK1WxypRrDEao4m+NS8f+XduzgJcq22564z0zT7E
VvE1T0jlAEDUeplMT+6g+q0oRnAro8RFoH3PY5Jg2xDmYm56KY0rBILOprQoG/WA3Ea5QqqqekTk
HE/prmPUXon6QiJ0h4GAjGYkQuQpK2a5+W4KGECvY9ntZBWXKaR6QzG6zxhYizFG8tMU/tg8uuak
tqkYvmszIOt6OEumRdAZnEcnIs28HEaGhWp5z5skOKgs/VBY8UMuxbwlUrlHILAcEcw8NLomGXfH
gNkFFjh39dHxhUosT/s+GNBSubTcnSrZlnG31ZeSvGKdcFfyU8qESQXA65ksBnUw5wTNh2aiT2nL
vYwSQlEi7FWpqnxkmpzYCxtK5hQRusjy1HZTegH9iv232EK95e+WiOwyZa0hL+KJwOUElTTjzPUf
KeY6OjRweTZuNS4HN9V45A1t35pNCkq3s2/N+mKG4mke9I92GBhbexT9Xe79X+bOJDlyJNuyGyqk
oFMFMLW+pRl70icQOumOvgcUzY7+OmpjdcDIrPBgZEbUl5r8CYVOZwODAYqn7917bp5jY6lGHApt
ZHxPm3ypK/mzxOy67EpwWtnImmt3xLoOyY7ZbI/2ZKKCQYzIyhsdwCMuDXRJ69ghwhmh6xJqHkJO
s/CWynHbhZ57e3fwzm5IYaocTJPWT+IKnpl98Zj01mURYJpJs2xBpQSIqOfpZN6Skb6pmfyGedPt
soEoRcsw61VdIwDzVPncEbK04QqaFtKv3hGrpuwBuPPIS/VkuY9CgI+S26QC7cVSyvkjI3aPZSJg
jOdpoJ/RQqoJ4wgzoaVs8dLMw4EoQMY2WQtV+wf8O+QLzXHjbNPeBuE99qWGRqUUJbdgbi6DzAh2
puoeNkUYoxoFO4gpL7M2bteeKtk+abn54WTNA+NBaFKRu66KqloArMMrajK0h+9SLBFZDsvBPYwa
XCRY4GYWQAwV8DgjtG0uEKqdqtolaBjEtR4NhbyhqWZPIXcMyQoe2dCLep5toPNSATdTdcSJTkxH
rZ60ziJtRKMUTT1OgdV1CFmyGHV4vWyNjkRPLIKLnpVaBcYTmSCLXk8aJKfIqlGvQ9scnUtfFq+I
VNYQuHBqiyPbI+RA5QA0DF1Qp1J2xyJ/FkWpLc3Su417cRMPNkNkK18RnTQtLZu5e8gjomrKI3zB
18ZV1CXzzMvEIx6K4VsEIyRJPNIlosEjhCO5YdHLt2YDonjyv9WNm6xkg2LBb99rB3EL3lHG9GiZ
UlQmVYIgXWt1btXsYYrBBuQJL5Ucr2Mhy5/C0pplFDwHE0Gp1mggJotkvmon4+yrkkU8HFrMFmTJ
6hOkVRy7gDcpp7EBJwlILgVfLPLjH2bnf5SyaTfQT6zRw8s+ITFH2kAoqrsC/bZ0ekcthkGQveN1
J6S7CUlR3MHOdJWt89T4Keg/ird1XeMXqmbXMBGfCj26xjlN28c+oBmQDN+ADaE2yb8FGX0B4GxM
+oMWkVeDTTfIFEWx4wrWG+es1cZRVOC3+8nvKbCLm7hNmVkl1iqehruul2qBRd1eJaiYVCMBo9bc
1yJ5KrJbq7W+l35xdhnhI6onqHAkXMkhhjLCpauJdDcM2c+ui0ikNbwOMSCOshJNve4W07pySCbL
8xsYG09jFbEsPsuas5u098MQkVOV5UBRs5eGXgHXP8IBNOEnD6HpyjJSe2n77sY2ibKFFuPGmB0G
q3twJuzBpXktR5p5XTI73tHz1YzhF5qbXuKWX4xLCRRDsgZufEjaYTdw4RiANZrYWpVpusi0CfdM
burLHGzj0vJ+pOzrBweVY8boWplEZWnkkaIXqBZmz3R1GDyx1NHEekDCsJfwpualdmEtPmV5tADh
R152Bt/eF35KbtOT6fkvoyMuQ6U/zd+RmEODnE53lqGnvwojoqwGMoSkf8hrLAgCEKAotkU/dkuj
lWoFdmhYBKRmBfPzqO7vUSy/iwA2pNnFpO/w/DPunWYweWoaGEIKqOXN5JH4B2+gHvM9TNp7lIlP
A6YZJ4XKjBTwnVF2v4hE9+wfvE7bJ8L+PkQIIFCij6SMGFsJFX4QYNYI7EZ9l/nn0v7JRfKNQK16
EcbEnCZBvxltQJtpDa7IJtmqEjMZ0/dXBKXf2gQg+Nx8gY1KadJDb8Uj8d1BoaYh9uLxwXPHax6d
vGHPmpn1uSesZtd78sa0Yvf4+aF13ccGydH2819NiEnLwp69CksMfzKM9UMTQKAzEpyGfZAc6P9M
Bxbn2ZYaVMGmYgawGCWpGe3UPDCd0U55hKcwGGkFt3MpiDcHQgZAMxCPkGd3ZifEfpCmv3TsmIXP
kQ/Ivbpl5yKkjj1weXK4VAu9F/0JrANlTvBCNfQTI1S0l1mVweAGJhs1psLeht5rDEYXor/JtLca
UtK0PO9M1NIr6d3cp+xj17EFdbGorelGaGrLXpLkW0XxE+YiYyANOENjpWJInh1wyK3j3q83mdlr
Gye8BFr05rmJcwTPDNywcn60Qe0e0X3MGqtS7OKZVDZRAIKrX5YDdERC0swV0dD2AVCas9Fi597v
UnVynwakN2eZRfeNgI1XTeAtAwM3Ck/TbyJz0dW2Ozs2rCvxi/aNb6QrtyqjpZOV4abOMD703FIT
ISsxtqUz+OH87NVsvisJVFO57U1sFP22sPs1fEPcciP6TAVAIOm7vZ3w1xJGpQszwOdVtGhbuzRz
t+VsNWTLEOwK8NmFlEyuKaMSraehCqvumlvVxQ65uGul1ZsARsBWI9oZjNctGvsfOHScU4fT+QHD
AKYvZ9zk+Bi2+O31U99EVNQBX9f1ApVLgd4s5JF8NIOYZCBwTnWWNrdt5p8Y6j2AihgWedf2D3Uz
R071/ZtMQ4IoZ/Wt7X636zkfCKlK4Cfu89gKtJpwyxycT7tsDH2Ap7s8nBTYAtdd488lSS0Ml1Hm
F0eDPEj8hCnULsCbJxMKqTIP3Yh2DVRiuLPYRS0blqTtwAIvgtxfqrz+ZiCTRLeYPZoFG51E9a+B
YR09GVVkCMWvsYHXkwx0cqTguS6yPvSXxHNjmWrLddKlJoz2yF4Dn98jAMJs28U8+voSMpd69Zv0
6MY8itqEp5+OXCnHmbhI9epnIsxFU+Lt0LiZ1zHjRErYfh9CQ8d4MAZPOvuExOhXFvGWg2bsMF6N
sEXGG9MHWzNperr35ou5LWibBlnj3io6lMumYnhgZYm4ZQbb8Qwh9ggW3qWpYTR4pez2gWmyjTOF
g0nqRis6taPDCmZgLNt1OngtCp0k2vcVO34/DA4ge1MGrjxBjEobVw7i6mU2TtaBSx6XszT2jWUn
iKRhIxKoFiKV9LoPARfDNBCfIpKgxAgVKyPr1F1MRbyR4QAzOw/EkbxsoA8SUSGMzvAqSwtCWufL
Owex2JJkBWDpVp8fpV6S9tw56PnregtJ2Fj3eTyrctgGkgOT8NIi46ECIVOCYKSP3ZRrIl76uzxD
cU3dfyirAu+7CrxvFlsPPK5vqRfcIpJFVivTbheVSfsKeWMBSVU9F8WlKbL2kHW1Q71ktA/sPdfZ
5EJlEcFFMCVf6lJqpwqFJjch5RBJsOdRFQD9VXmit2VfQ+eoqgwzEdyY26kYnXXaOoCdo+gRgeS8
XCYnTdb0aQe9WNaTOFeVsFZNiS8A7Ta+JP7WBlKrtQOXrTUfNC3qkz1EB71REmKlJMO0mmGdM+Bj
VK6NQUX0twUptW6Xp+tKoeIdEtChk8aDlggO58QojGwJC0mxidLpOk3NfTeyU4r8nI1sFB8ZcTh4
XGuNIRPvpp2Dla+TO85feItV31855tRtUnOyz92gf8QOYxcSSXSwxF4EDTaOUP52byUQJNoh+ojN
WOzadvTvMzW8UzKXSIkNb9PjWvHWoHb3s75uNZp2co5BwpyJJ8FArBKgQakSB9uqUWYWkijHrGoW
oEM3ndDmcJ0ke4cjd66CIdtigHW2eQAYJwhZAoBYZ0tTj6ks8GSsvS4hrAcPwAU4OyV52ewdAURx
lOFpDFsqhTq3HrUwxs4bipUGsWbRz4m5MqL0dvPs2rQymbsOMQhY8r4CJqArczDsS4rEiIJGZmvQ
3fFNbxU3JsL5Q2b6eD6iJCbxqD5Unt2tuzJlNhrO22MxpDt+raTn6lhbl6fpGvZtB5Kwv2tttjsN
hPfTGGTvKFLwYBMrNBI9acJxCW1o4GP8vSho83Sf3APp9HvBKWeR6W00aqOZXfMJ0XWSJeluRK+Q
dB3xBKNr7byorDa5ibsT/BIWYmKgWB9dD6eKOexkbtwVles8JhEWCEv57CXG8pJWQh7QhoWnyXor
AlDYxZgyJVOu2IAZ8pYGPPSgVsZOw+O1K3O7vlJt6Uu2PZhwAiDldq4jkqBMOSWBOUBWZL/OckEp
QmLPpbJVy0qKIF8rxC3GLJgZ2VSvMvBQu1BhHXE7C2SFXYp9ywp4rDSTUCN0tCudJ8xWOsZ39uU1
73QoN247pJuyY5RkI7CESr3MsoYEhLR7aEwHwVygxMtID3HjedMjpq726BgtSNiU6PdSqGEmOvEo
trhT6V7vqoJLpOms4ALilvqUOn2DmYSxaWGlr201fdTQFBeGxrpkwt26jqjUrtGEm6yP4wcv2qMj
1O/wGRCDJkDVjqJTNCK6fu05rnf1zPbOr1MeX8Qdr9HQhqTswp/yhsreKipAUkGu0/BtaM1HMxnU
KjTK77HTJWdnwkrEPtrXJgJkcMTFQx7foOHMZmIc/e8sxoAx6Hiqxqy6OAEyUaubdXp+P2yMXtsS
Tpycqpkh+/lZYY/QwBEbBf6UnSU2c6AnCNuIG/LZfs65GzV9+tgJoqMiZsqa74FWIBLOnys3WXoA
bcB6iHw/NZWF9jOeTTl0PIUOlsHy8ms+0qjHLcVr5CLnSR7tuwgFtVf0m2J4pht+qruxv0xNCA07
MuuNWxM1JTtPwxvMah5BhjnWCNdPJGIjpRUGPTdjXAv4g2wSk4A2aICe185AQ4+Zv3DJ5VgXIvxe
Bn1yiuhlWJqHGY5E81elwUGQufxI0nELkJLBSB7uletTYNcu1mGNnaPbPhSU3UNMzKskNn5ljm4D
aAazg5tEKIJ9zbhakbwdXTc6TUbccAnD/fGhp84GGFTFEHykd6lEWy6wzRd7Mca0Q0x7oJXe4XpE
yYrOnrWpdKr6TgdkruaIK1sR/8KbLxsvhneLBaav4/hRQ2AhJ+vDtd1mzXgIKXyDB9qdQraazCtW
ERakDRzJ6gnAUhEH/UHpobvFZXNn88x7CNF0dBhY1l7EFkVPDJznOvFSpUlizdRA5u+tHRTh8ERu
lFxo+WhdVcQAVGnQXO1Y25S9qTEKZgvj2LxEcwQq7xNCv4VJb93l6nHQ2vBEfgLEtLZ41KqSEsqY
+r0kJEDja5vWBPxSQypmkvPBpjpdADsI0TbZswHoObfkKUvsge5bH2xw+zLiU3pwzBPDxl+Hyx4d
8LKIhm5bTZ629RryuFrrodAFXQQIuAeitmniGU5IzmNLzjKbRS6eEA1uYz/X7AKVD8Y6BUqS9S20
v8qeLjaQD78GOdE4IyqDQV3BzrYb2eEjtHuVHtVgp8chrC565OWHorOHm6lx2x32ibsksbZhCqHW
SCG5RjkBq7FVIdifh7XAyY0dsUf+ilaN3JQ6HgykU+1eReGTl4sEIKGnc3VEgKfGTruMgwLqDIPw
lsr2yYYzZyb0gDKfVFQkTdcuYGPLrw+4bcJ0xuBo+3pCgKSRXnPOtVXbQugZ3tox07a624q9XQ0Z
VYeUqwET3kJlvX3A7O9uQYK8oXdOCHwR/VVTfbuN3SQ+FmlzxcHAVTng0mUIf2CXGlwms38P0y49
Uj0Sz+AF+a1Jn0lV1yiSLzLyezo3Nj38HNG58Px9HuqvqqdGSG1c247Ne2nZntiRETauyFxpL1VO
p8ouiEbqKBro9GaocQKIBRi90OvGCs04P1VlGcmHYH4Jw0vJh4mIAJwq2iR4JeZNbxjP2dSaHq0L
lKC8Rwx6sfwOztQdzKNyg3BPvytGOGwZmJwIC4AphPCOpInio29znlOx2ZHlYlw0afnHqQ7fGnZ3
21a4s+gfN6qCubdqUCYwftfra+vKtwIK545c2W4rKBrXqk6e+vlBoU00lqlA/ZtQ3PvOuXND76AE
c+xQTufPD3P/ZxOXojrkrn0bVLq3H6o+3nuttR/o/WGutN3y8PkBOGSFn6E3FoVuqy0jimvTjeqn
Ti3C6CR6b2vk5p2T9/fSANRRB9I7AlbzjshIK0o2R937zLqZbiTRu+A01FXU/8yH4Fp7SfGq18xX
ydFur33vp/Qe4mkfDoQ+DLlurRxpO09Frn2fxoi/ySzHdQT9HvqrHZOQR0GEEva+Rj/D9AeM4SO/
ttq2vfUn3F4lrZhv0RhDGuaIGxlu2bTZb2bvhkt76Ls7lUQYL7MOznkUQHuJkO+b2PkeSBAnScq2
m4+a4d3nj1uW/8ieInxxyXkj5qlQlwzdwA4HgbuLuHkun//x+S1BGD4RqMjfnGgEg6j8oMsNNKSq
pwfAQvbatUubDTd/2HIV1j5u97vPw/o8QBHG28+zNDZYw82i/+ZkRrvsXbu9/XyJWdRUh8+XHRaE
5U2A6x6DKE5oi5M6VyfrzyOez5s3n8DR7qyVqNLhBkXUuE/jDN+nXrXXz5NPyl3xOr+vefLEVh4q
GT4ZnEbzB9pYJxYYPHVs+YfTMH9wxuEjKymmw3reB3x+4+d//P4jn59hmfXXcOyQic2/6/MX/Pa7
Pr/791/423/ztJhG9/j7b/r87Je/8fltFnwqrHANwo/Pw/r84udhfn7227cXk0YLonbuf/9lv3/L
15cTO+7O75xm/2+Pan7Bv/0EfUwA4EjzGBL961SUUFE5A/NZ+vzzn78iaVR6MLRy/eXrvxzgL0ed
mt+s3Mu3Xw/rl++2oGesSyxuv53IX354Pq+/veTfX+msWUqTipJjftt+//qXo3FCXJ5mI5r17y/n
l5P9+881Eu8aCp/n37/0+dnX97NF4bL6X7EtUzvXAkrkUYWHT9pHxRiOxX+dOUX0YPd3mXKKVcN8
fJfUdEVaDQjl5z/DCc//OPS7vvlZNA4FMg3zBWQ4cRLsvBeZoVeXtFHTIQhpshYKLNTnQP+/ZXf4
T8DtP5C8H/4/8N7z0fxfJvj/EHK3QOz1n+0OywjPc/3xln/hd88/9ZvLAUo3PgbP0ZHrS8fB0vAv
l4Nl/8N1dXMWujnCxFyKcOtf/G7zH0KYs7QeWRGKM4nm61/8buMfyN7NWfCNIu3zv/5lxrj+yl//
9/xuRCR/lP2YQhdYMLARCNtFRvZV9gMiABpq6CJnr6vy3QOx+dw0oyRk0KwxOUY+zjiNuABXHw5W
NWhnL6XnSBzmh2L6dp06AYzPUPX3ide/rQx4byKnSQVsy4QP0eUWfqWgsNB0JmG3lpOXy3XqOwRM
1fTpxEJWAQFbWUVkNLFnAwglQAIMaPUQX1sPQGP8AbaIzKcxm7Apg39zpXiEp0+aceHBSbXSNy+J
3kbV/ZBj/qqlwVFzYD2MxtGr3HMi5aYmZ6nJiyuL5D3O5x+YqwCqBLMBclY6nrAOYlPTjnHfPQ5l
/KCnHUDQEPLeiJoyt5Y+eVcV2yKwTU/od/eq1c8K+VfReEzVS+0b6z628MD4ZhjFSdbkx0IyP7t8
dRn3xjOOlnUP+cByGrWSdrsduxafkl/D2igh4/WPHWcPC9/GA8IjiJwwBTpoP3busrw8GZO602Jz
B/f2YqbRCavYSxQOd7nbHqVZbIam2piAbPweGmZXrlNiD7VuPNFB2sWBSkGhWHCDTPyLJJChUzbH
paP0fSTtH0yQt12a3NpjS+TRe2S9ufIlDLWVStx9amnoc7sdYrot8NF90s/t2Xg3ZcZ9h9BSL+Q9
lz89VvEwKPBLcXI7+B464u6EYnivh6hzy8ZcpI4ObrMU30dXYj0Elhz7oMZUBfiyXWKSW0U2f2JG
wHfU/Ha0LWLrcRhColxIPkXZvpn0aQe9eMVjed8laDCYsdHPvQtd7yGKuz15EN/LkfBzPQa+Vm5t
d9gTxHsQSboyc+0tSmCnssnxI/N2iLCcd/aeWf06AqvV2N0TcSgrsMdIVsaLg5mDAFDq5WDfBSQx
aU2DkKNj8qKiQ4etGLoQ6qMgTuJV2Wsw5YAIh63+qJdoPuE8TwiEGbv7bfRKuMyuc62trP3b1AQB
6rTGQbjhoex9f1EO4p1Q5ztdqUOoTTB8aPXTvGNsaArELNor2vuHeuiPQVGdNY0htT403kIqCEjJ
zKrB2v0i9HSjSv04uuJ7V4wh/dBiQ8YeSVH2zsA/sVTd8APR5A0PmbtmwgwrsteRoRbasYe4omqH
2f8KmnbTVenFNSyUcM63jJTHRai8V5rS+wDoi6vLFpZ+cYJucWi6huK8wNWY/ATf+1EbI2fKThD8
O8G3GvPgAPWViRVT1cmx3aWg9dploEhqhsMO5XQkyGrPeuvD8tmrDs2bWYxHw49unb4if9wbHuD3
kM0atAzWyVPC/HXtbAvrPQSinInPInfxRwpRPU55dYOVf1+T1jGVdKlBnjCTQWXhp8gBSio9I6tg
x/mZBbu4rvesDMGl0PXX1HUPfpveq8DegaWGz0QkzL72x+rawGA7lbV2S2aITuT65O0ht90UhpXC
bo+emeGli0YNzQlkJu4FScOjmkwf1YmGGNkkZAlAY1jcZmyQrwmBcaugz6+SSfJOa7PqpvOnnai1
lwh0D5dMJ48oYsgoqZLHPBb90s9GBAYBupCR7ZvZDhd2Y7TiZpSC26bruEbQ6ErUbkw22df247gd
xvjVk8m58QTrrta+pvSEMGcz//WDtt1wJw8LkPZUF/i2Xkmmu8CRR9WatBJ4d/KDwvcsWxUgNYA8
4AsJXhoVqOnoADyjMyyRchGm1sM85Dh3s/dNTdb7lJRw2LVhVzgdUtdKoWaIbj3LuaoqBlOd0Rmu
neg1JpNtmSFDWVTFtEeJ9hgSR733uDpP9CuyBeK5mzwLHtkcXoHqnFsc7UurcA9eiD8DxYnYpF72
brT6Te+prWaMb+A4l3bAth0gYc8WaJ5wT+ZPb35MlHr2UozTqojil1Rqsy8rfYlp2MBvuHdy89Ed
6tvW0naovN+NPPvWG3ITTt73oCXfkr3w0Wlh7y/DsMwuHTyDeZRnnnsI3KBvEmuBsHarV+A3RgcG
ihTxvW3EdAP6uSmZNjcjfxTk4vRak1e1JhHCw21hmDwRelTCuRc/cy+cA1gT665CFKOwjrAvdwJ6
b1CBmtxB36MbNjAPN/8JW97ZqBTd8eT2E/P1gP/oi+HMJOdFRz00wkhapKn+s8x6RcRvgxWb8DiQ
+IUWJuiyyNu164SXJ+49Msi3Yzh6LPMEvAGTe8OBwogSbfJKy6pnTuBN25prJyzvEj+jh5uAKPXU
gYQJpkUFI944H5d46cmeApi9wKgrF+OgvZl+EK2riB5XVSmu4wzpmDipGI2RgyodQRuj0uzJKzNw
qMipSIsdB/FgdSx9ecgYT69mXm3KDcZNuB5jIj1zUHkrv7VAlE81zytz6G4IVwEDDcl9BsaQJduZ
FzuK3ivD4AwRlrYRlfkT+c4BJNK4zCurpJmDyqcttLumplOLVaY3qX9i+xQ6bnFjl6H4kE3qPg/I
Hla9l/RgGgb7scOdc2yF/xKyp96W0yjgEHO8i4zoLW0xRP182VX5wMVKGmwSufrOow1vRPptZcqT
HFkf40x/GZtY/GYR+28V6P9vuTn/vkL/n1h7SzTD/7n2fv3f/5X9+GPMzvwD/zQX21iIpaVjCQS3
hfoYx9xv5mICdVC567rDWNASrD6U6v8suw3vH7puYjhGeY96R0pq9X+W3QY/ZeL99AjcEZK2g/Hf
MhfPHp5f/Xy45bDOChfvJnmQf/LwYj8brVyi3ZEj+RtaQffRmWSwxa8XnQMEgWGMt3W2I9g+qzpT
EPNvtOXGV9vIfAh4zmabk2sIS583Br/os/0GkvPnIbhNhNaOQBv8Vx1TSie5swyyyph5LZjMtoco
Bb0HoP0GDXMEX6kttmaea+vYd/ce9FT2Cs7feFq+ise/Htzsh/zl4Kq8QBwdK2fh5aR8kuSTHjyn
TjaFF+WrMqZk1BzR3U5e/zfuqz85fLE+SMMSFjkytsHi98VpGZj+ENheDDhTkb1mzoG7MlLJVlI+
QsHqr3YCsK0YxpvPzL3I/Rg1ET3nmU+aRAPY+5dL+p8btl+9piZX45crBa6IiR4Mo+W8P/tyPH7V
uGFGt5axU1Ud8zK+Gym9liLH/GxrZstDhKi2CepCgjDyDPytprlQrcZK/ymYLj6nVbxodL1f6vDx
mFVhx+xUt51MO0SDiLSoZtO6zxwtWVlFTAaYY1lXO7VPf/1C/mRbn0+sq+Pr5/R6FolRf3xL8W+5
CnaQR7GmP/RuHq/LJFL0yKHgm0gBdp7RANVsEEXEM8pkyJGayr/z9f3JWPZ5GDjsDAMjl4ON/o+H
gTM9UDR+PSRv7bHVC+tqYieLEQrvUguAM0oHZyBlHskLyX0Z44cMKW1g/K2p7KvfhgNhlREsQ1AL
bN7dPx5IKpncyYw8wLaU941XJufJB1AclwzaNC/xzwBWTl06Pk9ohxd2E4/bPg4gs7Lrvf/r98b8
83I0W5npGXsSU7PzFSnQISIF/e656Pm456sJ+7ALQLUchuqSOyh1vF4951Ft4XjTug1xEvomr40f
idVrAAu7ftEPxggvM8i2iFByvJL8Moem/XdKcQLj/+aumNspX+4KWzKPwxxoslRQ9f/x5HWlzOMe
OR1kV4auiGj0o22JS48feWFX/XCi5HgprbY8Yhsqj+rqtUimpkrbC6/UboOBwVIXDdm1ZIy2FWYL
HjODHatsdSdCs7kw7vtMh2FMTZcvjkMHmSMTK2dK3euslFPxUG4TG3p96bnleZhwcJQ1sVaFVznH
oW1Poz7HZKTNRFJJRp8SetpGn/of4GycU5MBmiUvcBHbzDPCWQTUm+pQCfNq10W0Y8RPgEz/Yxr8
/MDJJGo+iTTksGmz1BAuAv+q0r85q5+9nj88lTB+4S/nYqTrxJPuy73RpQS5APqUJLbwls+QIBsa
/AZVMVpQ0PnIx8oUvTVja5hhKCKy/kSn3KGoC9xTboaPuWceGPUKokQcuXAbXVuRAxAvTF8Nt+N4
UzE33kbx5OxBsuKL1o/Etmg/GRT6htJXAfKaTThqTzCmXzulCRaK+Kib2XOmhQPU92Djq3Y6mCJr
9hOjy+hD1G7xKIZ62gRaQAYoPKsDdp1TGTdPf32X/MmEjy/OMF0mWy6lA+HxX0xmwLRMsLKVZPQo
LqFqm5um5VR0OYk/nnKth7Ge3r0GCCmmQU4i4HEgizbJOZVzy7DXQfctrf1fH9WffFYclYlVlmwJ
afJEn4Eovz4qS7NzatUTZK8IN7k4ygNpSfZJV+Y+GHd2GUMW0TwpX8Hh6m+1AuIcDdYmGI3gDNr1
1XXG/KAMLmiR3Gju6C4TAsiWFZ8uI6dXa10jFVrTa/eEhhRJjq4f+2Y4uiUqebNXr4EYIQv6rnXj
+RHhy7kD1jAgj0ljduqperqt+voxA/0WRBJaXP03UI65yPt1MSC+En2c1KXNKdDtP0E5yB8s+sqz
eCjCJ6aaT/FakkQTyxIPzyfgUv9QWucdUy3dks8Z7XryQCIm0SEdoGmURytmLzcrSbgfYyvYYTMe
rsVohmc/MQSIbOvcVk6Ak5puihOBlDWs1iS7obxBg3Xxc09nJ2isPn9utPNvRma7h7jRv8k8urZx
ZBzN3vgB1MnY9p0Z7mOmYehYmycBJmxlmLkHiYyJb8Mm+FDj23Nzqzkq1YB4CCYAzzZR8hX5wFMc
3FWZrQ4pl8KitMfhyqypWzRV2R2zMSeWKNd3ZUCDSonU3ZDN/fLXF9yfH+RccDC4DQcghQE74Mtt
oDd5XXWDBdY6zj7iyCsOPlqwpRW5ZOdGvtxlkWdfsBqY237ELdr2LR4aOJ5/UyP+m/uRRwBr1Wx9
NnmYfikSIy7HOYSPKz886oMN3dinLSqwIKC+EwuU0emesT987qqkA6knOxlaPycxigdh1TpBYubf
rKBfq7X5UoRoZOKOxsFPHuaXh3qk3M7WjKJdwl5FZFmYbxkPkKUf1cNVdXihaDrqW9ALzsJGig8H
NkLk3szkNkPYx8jzbuqijrYGKOO9ooDBuYfBoi1p3dpOSdZ1DxmtzhpnWw3+bZxNwWpMbmFyYiP7
6/fZtO0/bRGokYBhmNxcJmf462zAF6nSayJnFqMn81vkLZhzmhGvojkd0Lk4S6KiB6iMuH7HMg22
OCPKbdS1YjU2Voayl1525qgXEdbWuXASubH6I6pHp8aeUKIgvWP7QCtDKy6thofctlvtFPXlSnbl
2WSCf5NO5S6LFejdkBZcqGhbed2tE4kYEWJS3kHnX4yj2zHILlALzRl/U6ztxsrLaRzPyvA0BaRg
I2H3S5qMCKhcJ5xVz4VYuQRCnGiPI3sXPOMFSgcZ9vJl6u07JsPxTxTzZfg2Nrb7LpsoYn2pMYkK
7dxVYf4wmjjZO5QtiZYQ4jHKA5cZjZc4wDWkF/XZA9m4pADca55m/vZ6u4XLhbMn7bUiUQQRV5SN
I7ioQi6r2mrOtfNi1irYBFUNHNNPb/q4ViC/y2kl6YxdCxsXFQL9ZaMZ4aWqcNCVhNOAgmpiSNOX
qkx/dGFWocMgLkwa+hNLI3OJ4a5FSPsSEnec2tFNMGA9KGSS7ptyfCp7SPN0uROSMYx7H4O+Z65s
ABHn0EbO7CH6WNWlny2Swi4PMTMb+hf5g5RFvO6NB8O34yvd3HqXSwMSTWfQ4W/w1EcM4xeWh0d/
YFaysBrxQWBBg9zDNpC3u3hwBvvoFysLKsISYUx4jQ0N+miGNV8S4N5y7L6kN1NCr10VNBZV/l64
Q0OMab620x6xQ1zN8sc8uk29Mbp1Y9j1cai2FnqGnWuVxZPuYfIs/EEcdM/aoy7LrjwtIaQPOuxQ
RXDCBA6fOE+yYCO9Z64jgx9tXGs7rx249M1A3WWY0u7iBmmYMcfnFCEpQaGmbobCrm9ILjDt6Pz5
wZlwKnau91HQZVvSzKQ57jd4Ttv0Wht28AOuwdnhTlymRZNfZoQ+nbbmNUOM0BG7Y6WR/5TkRnQK
2XmjCdcWLZKp11TLHskcjh8yMmi5fPb/h7kzy42cybL0VnoDLHAwTkCjH3yeNbgUkuKFiEHBeTIa
x0X0pnpj/ZGRmfFnoqq76q2AgCPoTqfcJdJodu853/EtqCmsLdpTrwfFxYXnuassuyAox/vwcpIa
dd73HefAplcXoGUUc3tctGknfphDVJ5dTeAmn7HlVRVfauruGy1Mh42SRytR4pjoKSL53kTY7+Cp
XhgPHqNQECC2rh0oUv6ki1MwacRTRv2ZEgvmMZ2EvQku3wlZ8pPGivMcEYFj69LZNYr0oVB3wPyF
mnepZY5Su6rPcFa6Xa8ifFSl0Z46Fg3HpOhJ5xjKWyh7lt4CITujRLPNe8R1Dvmyu3Ew4M7UEZJF
HdOT14dkNuB9peINPnL+ZFY6V0hT2RMEXpsn6fTPjVvjhdJ0cghCTOQC2S/xOOPJN0d7BdMYJVbr
2afK/2kqrlLC3qaVq5NCFk/zD4q8nY9k/Wy2bb/zS6qkavK+9iKmcmzEANtdFKfuIMidmT+AGEYL
+0eGPQ1k1RqPjdjUAFNwkWAwronhHOPWfI7qpyl23hKCki+cIfEddEJ5REUpa0+sHFtWL31gqXMS
F9dgUK96VE0/XLv+ABwfvqbTujeC8hGl8apR2vDMFF1RyM8HwF+hdfWrmgeWsHo0zSjRkLZF4WlX
ySz7mtU0oeo0exS6gjbZeg1AfUTqsIhHrMediSuGB90qcaElWPeMqMMKjFMCNazCudZOk3sAEoIA
pmpvFVEgKxkzRsZCj+6pW5KhmrC8csV6KiPvknfJKRVtfLOtz8pOmhMGD3+Lvyv/gFe9TanrfjcB
qa/1Jq0uCT47hOomJiZZn7nO9WOakGjZm0+x20aXGlshwWaD/zymcIlxFFHPKLrvxEsi/7p7su5+
AaESmUZMBE7+fe1xU1LoQYmXiB6zRPl3J6LhYiNeRWL/Xbal9RQaFHa5NIai8reUJRSDXXXN/IwZ
nvmZd+gToRcjwc3D8bmr5XfgCcml17nptSHhkbkhvjQBpifTCiyy1GvMtkxELpMNaroq7OmcDK2/
LrzxsVJpfHOpxNNnH3DWw7Y+x6YNz65HxopdpbwGYmwOZuj8zIizOg8Eia582nG7cfTdTevo2bPp
x1vusyBUM6Fdy8pLrmMQXPsuHa4G3lXUTdqq4JRbBcQR7hB1bln62WcwnuYq53IkUojUQT0q73pD
LbKLvWFrm4OHT9HxVlMRtUR9IF/1kzlc1XisGjyQ5Xz5FWSgQl1ofoxe+HXKOgs/H0pN6s8EIJXe
vapSYzPM40hPJhkg7Ls3pDbcPu3gtfgJp/ibU8fTkeYsZrTCe/KsBHt/Men3dHpogTIdhqpMdkAQ
6m2LUmKnCkDbZZ8lL5ElURekm1a33aPNmb7SUP3vhohEmZwSPPczZsthn4Dd7aBbcXNhbByIwKws
DBONGTfPXiIOVbaTjlX8zOzkKwFBa5OT4LmxSAjXTe8taWL/bAjjB0PWZ1jTlR6COt179fRG2Hqw
c4vY2wXaDA/GmK61WfCiNP0lD+7STtx768T+RflznxOAc+k0iPhjAujAoSGhsNtyUwp901eTiVe8
CSGpQDYYyLhdVQUkCiZXBYOyPVtRG3/foSxwva482ApTNGfcAJCmMl+ksw00W1zaMH+JJav3LkrR
lwlm3dxjhq1eBQTCZqp+SH1DbSotcGHUarNMKKnfkDt9laaC5zK51c3WQ6DZBP6tSOJwQZJV3MbH
nq585MLumRDvTz4N0r4j+1DxBxIWGnmdsE5GHKIxSkOs8uqTU9zeN/EYHYSbSPKyGvS0qbatI2t8
R8LhrIaoqK/SbnbQdeVzjtAy7FX+JPLe3acGl4/vDBsM5uFLkpZAZSazQQlG746k+OQQOq75GCLq
7dzwJexcJg9Z/EwDTlRh9VB2UHiIbIzoSg0AQKgGfiQ1WUi9qg+KudthGZ+0nukJNO651FgwuQEr
9bw8uF2x7XXPwX1OMJeh2SQcpMKO1q4mhy0t8uzqlrnYGJr4AtjpMzQbUlymlmFbki1Naw6hmT/c
CXcf7l4U7elVAVVObIhdscekqvGuruxXdUp2LCtJl15imh+bICSffa6LGHZPsI+ZX4HZEE8+0FWC
KeVt6qy56rOeHUj7U9lCBkBWi4TEbadnf0C+oDJC9FQ1JFfbanNyc7Jpl9MZO3kBtBBDFWeNtMQH
JyVjTsch+5FZERSNvsF7bNnYT9r4VY5asi4r0AjWENLzVab3NJ5oRVjHwA19HE8uC33vaxhW3b2N
8FEhB4hANNkfms9fQQXdczuF1rsBSAI3B1aAqejWFE+0e515JSlIo3kcHVToGjmSCSZim3FoVRly
Nji59l6UzjXRpuGYoV66GkMn9k4rfmLocK/W/NDTFNhXuvueJocAzP9Zs0O494QoDhMTnJXB9GTb
2BWGeETZWScB7ulVrT2QLhKRm6pjayTzNa6i7iH9xwNgfPzUKKCoV5LxLCHu/HnIgnaflAC+ar2r
V4PSg90IivRaKKO5RlA4LP4sjua8ZkbrnQ3VpGf0I1/HJjMf5/9gKvLxICA8hG0dvWhFUB2xlrBG
RC3PjNFyuNlU49kbcDwVLv6kmLN1U8tUXGjwN5FuPTlznilxr952qG3/iarSF6JkepyXaQFDowdr
AcoK71pEKS1wMUHp0MBmig236jR2vtZBu2ZSg6mgTd47NZqXGuvhMYiNfe7F0aqsE4ak+KefBNGX
YDOqHfa9VVqP7aXLCILgFxm/hsnMSxDNrbXI4+z0TD3XI0AsL37ml+8ROKx7e06i6lEo1OUtOa/L
1qATgOl20NICWgTkBLOgUCTwEHqMgGLDGNIdPHCBnvUNbiT6Aovgai2o6+1A9IjVNvkxVZl9byaT
0caLazD83nhGOwlAJeTXYxvh3QkC0B9D8cuz7eEUN+P4pLf51m1tcWtVNT0RFZOAEqoGyoX+tvAn
XHvM17u1o0JrU3jdg8rC/EFrAHw0JKIdIwcnG/qkBzlgmZKW7jxqvUYBt8hPyvXBb3IGt47dXjV8
YdfKH1G2y5bYxzIGA6OKw+R53UXWBkpsFPSyk8Z1qDbS6nfaYOk7iO7u2lUwzH0f5y6lzORMkkJA
Qrf9JQerC/pTbUO8QqxiEvgjzDdQOVCL75qwpSAQf6tavbxJQce8UPXjjOkiEcB+YKJcPvUioGvm
/2Cqp7+yoNok8P2O/aAnZ7CNaIkMigzDONkbZ0LG4Erb3witLA4DzZo1nN1ow/QxvBgdHlmJKeMk
Y6Z/ucvMjTCXHBZN5m0DjDoryc1pZ5myvheTjU2ltcvvGpN702jdnVWW1rmMgy2rAuuHyWmBUzkI
38byEyoNQa0ucocAB/sjUzVcXX6CPkq4ctOJItsZ+phtx9SZ7plpaA+RqPZj/kvvvO6xtnrnySzV
eFQxXAqcCMRfYF/pNEGyt6dQIdbUDWpRpk8Yx8fj5AEQAYRIZDAavflr9/cUS7rbceR6sLcGGI/b
suCJKD2ftLg6DI5FJEuojhbsdW6crP1ETQKNr+wn6DTAlo3k3dNmY3RJvWdqJYt8KZnUIRm6ekHO
JeI0+RYTOwFhWksucZznz7Iug0dt+NTR/byQqeS8+OochkSnLRuhGT7rNFdvhhE5Lw1F0JVZOeNp
2XSV6W9GfUz2y2ZrkB+RTkGDJo/jOLrdnpOygdIxb1au4z3gibjQBHJeljdI/mC0BX9vmCq4tUNJ
32P5JEi6WTqhsf/9MdrS2DBIt/tlc/mfHSbGZjnY7/3md4R1X56mzOwpHkiHHL08OjrSvPSFaa4x
VUKj6YiKHmncrKWgeEyH7CshBrgOJf6M1vfwwuLWNTLtxapG7QXH1C6N6v5peWoItG9V2k3XZYs6
SkSQQlaclk1ADDhFQyH3yya+1GgvzZFKzHy02DMcRg+LPIH5uC1U6isX06/lRd3Ltcd4TA/La8tT
OH+oepBDMr95mPMvhF8//t67oiY7ukRnLZtuRFsEXZQ8Lpt5R4RMnxGQsRys9rnpN1HZbZZXq4RI
Bu6kRPfNH4PUn+zm5OPb8mWNVkufM1ttOkMxHokkofZRy/vyzoBQKIK8iodly2H9w8wF4+VyHDSG
dIasYjgsr6Z0LHdxrLTt8mpfWrxgCmyX87cxm4EghVJvf38GFkHFg1W3v7+cTRriPRpJ1Zs/3+/9
ISH1NfrZ5alYM9905ae35bVI1/gqroOacfk+GaF3dZeL338DV+rkhFhS/v4cWKCbI3+/7vfnyEQ3
XYwSa8byXgyO8pEa+e+/JvA4/cVl6WWa9S1xSmtbpqZ5/fOg5axtA4LnmLWqy788v2wOVlIdpgyt
zrwMXvb/l90abTLXXmCzRqkd/GX/sk+gFZe6xdm9PL8c5c8BAL0Yp6Ax93+e8uaV9p/NZgyLrcfS
fN0tR/9zgOV4Ei4E/cJ6/H2Ev+yTWYlEW7xeDvXnM0GV8BBCYlrak9OQr/78pD/7OL6qSVKgPqk3
5aF3hhuYh/yiEdLAerJV+QVGEw9ZgudmeSkKU15HBrxOaEOv/+yz/G95WHZZdv6zufxPqujmRDaF
zPkgy1P/+uOc5SdZViKOsp3jn/75I/w59F8+YuLUFvicLFz/fvLf+9F/PvtySDFG38w41mYE1d+/
3p9jL7v8+dEdgP/z5D8uz/zZ6y+f4C/foq8zVlfEEeF4/seh//K64Q3tNkwTEExNiSVKwH/Tnfy1
qZhjxlDizlGgcsCiwgBlBiViebVktrSJoMnsl018HpA+MtAYy87pxAqlniflviyKV4fg6WNRRuV6
2RmldXKpcyKRlldNZXQ38CJflrcm/Zg8abE6LK+NZRbcu+51ed/yMExM4tIS49n8Ifs0O2GiMx5/
H2nqPvB9J7flSMoHUWCA4D7/PpTFfQvVn/63LwBSZWNiWNyjospfLcvVtjJroSHOm9yC9X3eOsbv
L1AbY3fUAsa05dUu9tGrzOX6vKuvg9M3L0GJmAWM6PgUDRbQGiych6Jx9EdrkCCsRuYRA2tzjbrl
pz1qn1nlNq99bzCXN+V4hnYkr4gFgw1FDectqKynZVfRyBOhKdOHQ+0BTtBo3Lgo1Qlmp7/rgtxG
8DvIlZcM5Wfc4h6185+OVrqEn6r02Wciv3foKxxzu08ffRFN66qtx2/G6GyW4xtd8K0Ks/CLG6Jb
z8wqvIRN4l0cgDJb0cr8Ldb8l+XwFCMPaIfLr/6cwxfRin2ArxWeHATce0mC+h1iDiGC8zcMfiTz
XG2q1JNVFdYhze103eh5Wq6bsXlgliKuUCnCe5z5OLS8AIrQ1CYloX/2Y5kK6j6VFt47eKjHlFoQ
ZBN2pqMQ3b2geCYIuL7mJBM8S/3qziQKEJjFO4mDOiUKpAeod/L3GprvKJhKSUO3ntzSf1qedkQT
HgjvNrfLZh/S+q1lH91Cz9ReO0tQ7+fdptW6J8CbDk2GwmYu3FvBC9mGk1+JowtT6cnnLocDGcOB
0qqz62T92xAk7c7zC+9IsqN40iImLwV5yD9ETYk29M23wXOgJThkJmXhMD2FKTLm5RgmQTGmUfhv
emUXO24y6Skj1e4J6NhI449jZHQ3mhDV5uBX3jZtbLIr2iEPsN43v1ywQOG90Sn3mlAh6N7YJZ0r
zS2RMhePdlIRYP6PB24sEHW6kgrY8qTGcuZv/6VyWB5LZtDmlGenalIoxsz+EnR+jOOsqudHp5nD
bvGnTSUMr1bJ27LP8sBiu78s/1t2M3M6w0BerC/5lEz75V3LC78P9Wd7eUsCHmAXOZiK//rz/hxS
NSR4W3n3MyL9W4fQe9eLsLpXBfwBliZvnafH16DA7OC7SfRm6y3nbOYDG6+r8C2Jm2EDNd87NKZ7
To3RnWZexbQu9al6wshKt0WRqDhvDX2SHvWiIJGPCBN3RYMAT47pP6JaDx7QiPyyDUyve790b7FF
kyCsEb/Hc4VgeSiglTlaVz0r1c10eT/eSVHVp9FVQBRk1EMl9fpunyuBB96l2jhSLF710WSvI4eG
WVK3+Duixj9LzC/civuL1s+W1AlLhpE5+kcirRbRErroJGMmnI31SzU67ik28RMbXFRrE82dyLWD
CQMW2yCM6aQLviDAueSecr73TnIo8+IWxUHznTLHoaOXCYZH9esKUxU8PNaomzoZ33Sn241hqx8r
4njLDO6TIlzWlMNL1TYrbOnattITd2cEZ9GF8c4ZoaFNNvA4s8NGWrQgYjoH+blqaGjod4BXGs00
3DcpfthNGn0pwGafs2hqqHxQn+4GLjy31N77jvWin1vhkREM4R3r87mQNYc09UijpX10Cw8gbUtF
qNVP6VB5K8/V1botah2rNn4Bj9i1XBP1C3gc/VCkerm30cWB2LlqAYeL2yg8EIX3wxvb91AEIAJZ
NG0Z+D4VE0mC4KL80Z2GET+Uo+3NRAcQAPg/1BivdEKymu4jw460scZo2KR15h7NSn3KiMV41XbH
oTx1bpbu8wGHylTTG7Zhs65R/hIEKpXcIuHc0XuEwmmqn33U7SKE3O8hxN2oM762cdvfraH6HMvu
sTFF+Bzq2XbKxfgYTOBEbO3T8nO1y0f/lvM9D7i0i7XVm/XmFSorTAWPZQa1v1cLelmGjnLlePlr
G+R7ayB5r6GeHfEbhVR/8mfmpwuKb6jid6D2W1PgKteCbaQs6uQ9Qc49w1Fdpg8JfMU4Ge+CPzs4
o40myhcqBPpaDhaBQ5CVsMQzVOj7RNR3w8amNuT9SbeRXznWkK6LHEt+kOkHKjW3vk1sCjDJyVzo
UHF7NRLlbSuTlUVIkZBYCrk3vBs1bptUX7hj1Ds3GJEGhnJCK0mCbFeRDDnfAGcTrb21bdT0vY/J
3gebsSk0G3GNE4SbdEp2leP+EgbNSon1qEKiPHHJHYT2NRMCKgZLbWOkeZ1AelJdc6lc9WFKmEnc
JUaLeYvL97REke+9Mngzw/oj5UyDeEsGombUH1PVFCvVOZ+dMKie/+OB/uEroDwcLyEgU0QLqDOT
96bNv00qS/ZjZVPqM6FxF3aL6Y6+E514rIbNBLe/RYQXM+KkVUkxrQnuwsIiG0ZMqan0ErZeywMF
fYJLBebDzEr36OsgGAtHY8mob6qiC0+yp1wVosVbhzaQ1bD/YjwMmjgGma0xnY62o2fsBctYDhev
Kw1YCaoVYx25uADlAFqwINJhXet48d0GZqKlEwYdV1sjv1nx6B+y0NuaKVO+WN66gmZrruvAu8Ln
wfO+F6mwwH7zq6qw0MnC24ELeLE14wkSUbEmVNnR6QqIFybQd/wqiuu98napTpC6OQfQC/1Wosqa
oghYPfLFVduyDGhr+FZW6R50YwZPu9R+R/KvE+ep5m67YupbbQNhbtNe3uzeDfZFBiTAsYmvb8bq
vdbFp5+/d7bc67lzy8TIQgqfKJ2v4IPzsgHj05zsfDori/kR18Yuhqm3qoMQXSj1J/Rx+6isw0sj
+w8CXs6mhOFM0P17UFTdKdfVr6zLrgMFjFVkkJOOt3FPPt0PaXFSorfJtx4obnhmh7YMfzoxuwGN
vdqivA157W1FoJmr2uS0N62xYl62l4ObrNKqLQ+T9LxN40JeItDnsxjGV65EwuRcHTNUWLhHBV+H
0inXbgzPfGNDT9hzcRCRHCQFELX+F1Q7t82sm2nyXz28Ntl0TMJyOrST+96RlmjpA3yRsbkNXfoN
0fqPPDQ/4iwZV5BiP/MCPBjsoGjbesOnCTChjr+FmvYcE+mZ0ZFmcgq1wFADDPB4Havc37f0xG1t
SI4M6C+NBMiQJVFN3HJGzHk+WZfWMn8SFNGfTa9sXqVkWuYkzvcp1L0V6Bdoby6nZtFjlinpOQbf
LeuMUs6E+DWSI5s3xJ5HxEwrK0peNDodASjDWzDkN6M0HerWc5+wtUduCr9IyLSyGwrR+GyWFal+
Vsj8s7dXRYeC28nNm5dGNCbtJuCOYQZXK6abg7tnqKvpWuUABe0pgYnF1HbqrUvINOLmpiaMItMh
yLUuf4e8e+1Qb0io7+BMEcOmp967FDQZS1/88oJqX2eptY2BKJ+9SDAmq/Jh9Lm9Ir6GSVY2RyvM
fNZgln2283vNhPRtawHEOup1uYHfKp9Sf/gaYe6DaxVbBy0hh9J0R+QKjXavoKVrRWava0HJcDLd
t97v6fgqdSvTTN27tihXpjM+dMJUj9o0shbJmKYbtk3HSs+ABmckY89yvZ4myY0GpYjK7Au5Jf7W
8dMPSbABvkrDXiddGe/rHCM1LU1GzMS6NH32CcfI2jEaV+SUT+uG/2zcOHb3CJa+tqHKWCISEWHq
qtyILhkfbTmA2o09cfKSsqRd3+6D2jvqPqssFRLN2KpYHIXVren9xue4wRaXsowTQYQNzM2ht3ID
OTX4m9vJ6B8diKGPRR99gtctN3pYM7ct9Ic2RqgsoXxpdhq+WpH5y+yTF7ztAO5ED/ZeVA8uxKeH
STWUL+JB3kvd63Z0Jray7IKzjgljW9dGvbH4lR+1rB23nlKwmd1kL3St3mt58UN/s5gC3Ur8GBgh
lIEaAo5mSL37GMX0qs06Hq8SFBIq7WqbYwolWBNg3qK3QKKcXaXYZOG4c01/fBisNqBx3gR7L8t/
uZ33QG23ekvJwtlNjZ+vJ69AoTS6KUKmCuvhxCAqhom2NWMJSO1qPbk5oHLciMMAeUkhCzjHsf5R
pZ+DzIZtl/5o9GH6IQjt8c1up3WF8eGp9DSmxqX3auOl9+v+mnZIpq2zqP3oLqW20rI0PJeiAzto
ESPIFe1DyjSftS5On1HvRCBG02AX2kPxgEdppD3fR+ca3U3RblxFL93yXsoWrLOWT6dJuD+nri8u
YVKFSMTmKUWT/MjaziOCeXoUhtgmnmmsGA/qTd9BQVEquEiXpkPTjT2Ecyt8SwXzygq5B7tNTE4m
KG5xYOn71h7agxRks5aDT2Hyh5R5ejY68Peu2VE9CPR8b9QjmEo4B8epiJONrYU1/eWs3I99T6tl
xIM+apdekPIQulfRNNVzCfY8lQQ8h3OuHmUE/CCl8xhVI3NSOhjHNDQ6ksOJ4mmMFNi8H/v8nFTt
DNe2TqMID1CUb1Yy5C/pvPwQefzQI5wG+BgPTMkhBrqd65LRquBl0RA609VHuAY3fA3x09zJPuke
O5NqtlUjOrKbu2Tm8pUGpbPx7E5sGq97mbooOipZPvltP94wRTEooeE7REayzoPEeegGhY+6be7E
h6zTuquulqF90fLSOk3DMNDWQrwYTzD4il49lBH566EPo8z0EyB9RXwJjL4/DmDQtninrRP0/AME
Q7VJUhDPA6bVrYYbfZtXXDLI6X7Ugx4fwq6dC/OSLOQ+IUrDCU69N52CzrHBGNo/phqwoPL15hkZ
IX4bqF2ip4/UOHDiU+2uQIpubd++InIytkAX6GYsxGF9+hEy7aYzSvMld2daWNy097zi3A0VCTGi
vS8PjgNFP90Bwkm2CZDIU6YYeB3NvBhNdetKAZLQ2geIt+AH9TC6zOhRoeEm7SJ9QHkEEclFR07w
eY3XmwcwEawkewsBAq+s23FeWFut6ZxyK93krSF32ShJ4ajIhOhJDNgi5Ob3ZVlPCeDsaDWCVVwP
6zJ3bWIoYEkjIIvTYd8NJAur+WFMc2sdp164lbkdPNXOw2CmWERFqiFiNtrXwAb2D/g82tpoFkkC
DV+FLoYV6zn9Vbrls0ry7RhPxhd4/udakmtLkHm0b3LTfF02QySBzEPgFjuaCD+YCUGzqF9ZdNhX
zMeQf5NsrWuszIKMzkuRduWLpmX5roPZRa3iS9HL8Cc27yTvd5DPg3PZNO94Mdad8ptDp5fnwY9Y
RkrjUcHXe4Bpmti00mPKo7d+JCPAwCYMr8v60mnqRzP18V7RNIqpceLm/a56Qj36ASlOT65oPlIm
VegBXFQzLC4d9zoMUDCoimkby+wsgsHG4dCA0CB5jJYP5pq9rnHjb9zY3E+IWlZh6KMVaEf3NjQP
AR7N+fZZ7jhBvidZZB0GMWh7rWAdxVgWotUNDFzg2J8mEZx9mxkSBZW7k3gusLnWPJLIml8KidjJ
D2Pz0GQpdF0W249+rEE7MApt7Q7MYFQl0SoN2nFIZx57loLmtNpqL7PMJ0S6/P+pvjF//qsDwSFf
0jVdHeOMMJx/UaIXYW0VCj3EehE5poX6Ais222XCD69mLsiy5v6/Xb6WN2bn0ZrKM3Id42aKd2Bi
AHwGFez8qa3Opg9xhL7gdXmIc3DzU3w16DZC4RpWASTTB+VBVVh+lAxqIN5l4oDOQBvGpNe9GjlV
gTGirGC0vnrucAw1EwNuNQ7fO5S43LdDZF6jtS/6ylmVha0/oVba9ZX9DfbE8M4qZiA+hbyY5AEr
SIFIIZlhff7YP0KE2RBX9NWHcXD0W+aGcUz0Rxaa7bri5Mb5DfqCv3B3XNRP2Xw9i6QhQZcgwdm6
HaOanHw67Aa5KYF1bWrZPOS/JmMd9uKd2Gr0m3iq97aVvlFucH9r4XuVFWuGtfKGQ/5FjiI5dp0g
RCaj4OdmangMK+YcYap/LctOfCvpuRtgCi04kY35TloIquNppSsJad4T1UdTYdiWIn6mgCB3/ThA
qpZULTVA+GVDsmNiI1RH4HVsqT+sWp0ZQWsn6quzaXFcsthoflJb9tZTPqffcltSqi/W44js2tdJ
cPGdadsr30TDqL5XNvkTBWDflorYhZT6c2oZ67InN8xETr8iS08yz8rsXRpiZImwf6A8+NrljOWz
FSCz6BhzeZCcY5qbhJb0ysX5tMIfYVHXnB4L4X/nC1YbQSgKHffO3taeNJl/5QHGRusLk7xPikry
VJnFOEdSONuq1n+AO8w3okn1XZn1CGmQiTK5y965iIfnuCR6Tc9fRtfu3xuIGQxRyRzmGMxXLVQK
PpPGB60IvsnGs08xERrFHjbHzc3T+h52fgRtRtjNY9ZSyZep3C+fOEe3fyFXeS05l+aSRPCkk+V3
iTX77mspulHLLtdRV+d7oAY/l3lznSnCKzS0Gd3rwNF2i1EiYtps+S3pUfY0cCTjo9QHSNuzG2Cm
hMYNWtCwvtBAYbarU66U0ZvMuvFrl3C+BMN4lIMjTq1uxu9mrc0yrosWyfaxiQPjGpnalibIC3Kq
6O4OwF5LgVix1zAM9jLbsUionjJiePCbRIVrvTIe/9DPydTzA3ru79Zs2khlU32MdNnOBWDO24AM
Py6sZ0+zChxXdkQlJ9O2seHDsmSBmQZTcDYz7Vvgk7yyuDr+S5gABJj8+5//5PhfGFL/YG/9r/8c
SeA/AoL905H/e3C8SIq2ccb9xzSBfZl9+yeYwN/e8Q+Kl+c7ghwzrD2ODgLg7ziBme/lARgH5YWX
HwsBvua/U7ysf+M89QykAsLyyOzkTX+neJFV7kL9woFsIEk3MBL9FyhexmKe/otzEz8WxiOfMF7b
xaDoLq72v/jl/ZHZGmJTfa11CVV7O947o+WsJokOp6qGa6Tj+oMgt5aqPXltxoK0Na9Wi2YwY6og
9UZwBaHadc1XL5++BINHSVBYsAk0Jh1GBMYc8E/VmxfMGgj3830I637ttNMtagO05hS7Cgt1R5FU
Yps6LiUo1VziMUfXH4y4MNyTSou9IcqHcGg47fWTpqvzSG0HUz9lKoi0jTTRmIfFE6rfq07UiGfW
JkSsmLVAqZ7U0F0y1ezcWocT6kPp2MnGnk4abhDG0yr+QGI77bLMLS9iCillTR4m7wrYu7bqiM5S
cejJtZENwCdR0KuttAGqL+uMN8TY9T2lM1tR0x6yp2RwvJ0KVXPMRS9JBS7sAACsaPMdFpJPV7CE
HxInAiFe+nS4uGGqGNuF1k2UaUr5Is1SrAcoVkc59nIOshm2Ra3Eifhw1tqCJtJAXNdD0ieLwox2
WGv8pGFOPaB6SgrXPaDu8Tdl5gInSVl/tSjJDkJPxL5tYrWPRfHiFmMMUpyIZ/ScHQ0XDMYNGFBI
gVV9743yHcuATwvFeGm6WT/gh8Ym0zS1HkvtnidzJS7DQ0Yzi5A860MWWibXLe3r/TSOGc6hkxMj
1SqlQyEgUOQv47vaO07zDTYvyxoD2XyvozmeurPme9muMc30oe8ltYiJ1J6+1ZB8hu1wiBrYh6yL
aubfxUlzkmgbFnio65BwBWUQ6B61SbIbyUY7+yIvnhrHbe8VKt0XA1/8QMGjilOIz7CkWIeBLKMA
V3vBrq3ini5UD10K3LtQ4/QoHRPLfA71qq217//1EfQ/Nzz+++Psf8PB0dAdcAj+/5O28n/+d/bZ
/I+XtuDX9TmjfMc5mfzPO/+GXbH/DXOog1JLt0zz/3J3ZkvOImmavpW+AcpArDocd1bt+3aChSJC
CEkgBEIgtc29z0NmW3VVdfVBjc3BWGdk/hm/xOr++eff+r7AG/xVT5omsCsEE6CooZvQhBbyr3qy
Z/2Fnknd6luajvIyugbf/9CT3Ve6YakqfjqnW3bvX9KTaOa/t9RBe7FM+lfR48BYqP+F+Loybq/8
EteGO9RcyiiFv9r5YuxOD4dKLKAtEq37Dh7ej05lNuTxck6B9ozmAt8UUI0IYFr4uQukW1YbkpFA
QFuHMA9g+BOtb7qni4S0Wm4ar/FWVrDbQcnoWcE5UkIK913bBY7KBTTW35guQFcrCkH9m0zcn1wS
eRVP15KtX4ex93LhRBSgdIvE3+weYvVxFZGKI5U/ouHYxJ1v5jbP709pKvSuQhfzi1yuhzWXOVzF
5tR6g4noic1k8hY7CqAlasTlSh//IQ05nvbknXc5PN2WW2mC8nhZe2O4el3Lg41HkI+QXG1jinnN
Ywz77u4dAokduJU4zHf8enWHuzEZWA4+jAFNlavp9FcT33ueVrQiWERR9BBHZ2Du9J01/3zj5Be7
bKhFiZQXUYqLeIsQGGGxG6+igy3mS3e+G7tvISdimYndJuOxx9Oz3O36wp2mPOSOAXKnQ1VqfOXT
2ykO01l06Isp03dnwB7icPRV+eiOHV/DDx+QBGXGiIOJmQq56JFr9OQ4FQ9e2N8RdhMrOpQEp++O
lORzhp+IRV9w1dbPxPQ43vnT6XC6Ih/CTzj1o9WBKTncxXhKXlXA8BNMYZATb+5LvzaC8VFERhqX
TK0u+istUobnkTrneb/VwDqUO6IxuPtTVRPvaRESw28v0piRVTP2NHC9wueQRqOA6I4HJLbs+3fB
60eHTwSGoxzuhg+e+ixXifhdfMTqqHqqBzYI3WDey38MzZU38RyxvUluInku7w4EnlAs7+PWODqy
IphSe0qLRxZedfH1U8vNOfdBynulbrknLP7z7LsF0l6JT0jMRCQBBAA/TgQxmyS4wMR2Y9MXq+D7
5ekBeIde4X+Ch3vl4Kv0fsm0ux+XEnDGefYNb55sBSNYMVOzQhRiMqNPQuRyMNmuHjJ6EaEpJo1P
qViIyRxYkTPreyTcPEroBFU1rrrHN8x9aFb8xEvE2X8JwDe5ajrue4rXl31v1X2wCqJMZsF9/Aoh
keb437skFuKuYPAUiwvii1AEWURzrge7puxNlU3s92bp2Np3FIC5qNYr0DyiSqwsGSVCWIIqAhlR
iyAkkIPiia6QmVwsnuIXBF+u95t4scuhH8EE2WK8S8UimgYvgeJgoW/u4iLdw3E17RYGDGiie0Se
FcYIcXZ/K3f7EpEhuSXTfGGIU/lNphJRHHciN54ikCyqQJHbUSoO3ZAAwuEtLPlt8UDfwYzxXi0q
Cfkg4/8IpsMxYr1YUJYrxig3RXS/Ge7iykPtgUWXs1/IQLqbL375y4znYZQc9/sbi8ibQWMkFglv
OsvF9s5IATosY2bj4n44adaN/p+v3orFSwRfUGTKXJZytP1edPKS/3HmglNEJreJXGuyFDMoq1j3
lBmIyVPEYlS5N2F6AZaETIP9TbTyC+aC6OG+JBBxIYjyl2P28to8fMVI0IW3YximO9KUgjFpxZR/
G9cD/I3rTl48MGRxQwTlNTwv223PYzyPDcsAZUmWVhx2U0aPAIhsXEvMruv7+BPepmmYor8g72Y1
oxEqVG0neExs5UL8zVRnMg5QURVvg/jexK8dbA1uR3BHagPbI/Es1nrAF/y3LUWQytXM4oAcJbyd
MMTkhUXKyOwV93QavX1d7rdbqGg7bdkNYTcHCIfUZO1C6iYzH25OH8YOF+pNabuDC/fee6NftNOL
+4rlafgjWeWx2FLCIo4aH28/ckSIQygurN1oNMxSucQ+E9+NC6IPA6/L7/0o+OXVZl73pF4pL3Ij
h0spZCMm20B8JTKcbbeDs2g9Q3xxebHPhc0LwhTgnb0Qikz5U3k/w9J3D8OfgjvV4qcnVP8sTkNa
fPgAixTVw05EjA7hv0ldnKNeYASb9+bt0Tk8RiUG5NDCWJ42tzU8QU24LMR+sn6Ln8n3U9Ru7X4N
Tqdhp5Wp1kGT/Pw0YhnOG3er+qXU2TgfnqtE3aumjNTPGY2yX85JpYlbADm2e+Nx18U6D3JPS2R7
0D2yhEi7I9ZUOLg5s0OvoAsLovihEkLysrTgeWxt2NJCjsRkMhx4I/HreaHcTp7yix1R/+Odlo2v
Dwb6IHERann6ki/vBz5rniCs2bQVt/G3jTsJG74lCsFEreshzUmye8jN/IqaoODDPRH4cXt8fBEn
NIUthuNTLuen4WY+HA/93eEwHwyEJ+dhIX+mVzH+YeznkKOJ3W4Ts4GeeuI0GNy8lOd4Iza15Tlh
sVZW5bdKTYbbA7ro9+qI10Nc5kC9sJKLaTmkPmJ8nwLZ8QWE09iEyY1KSPEJ2uBBfylCO3r42fSz
JwFyIjN8aH+b6XX/3r33d0WYB2PXjtNpLyH37P1sYO8UPzWTFMsCuyl8hzGb2JWKHVEcyrn92wbl
uA2csD4ztD0xKcSaJkDxC7ErP52cfzzQS3mFj4TjUEj4WDrJ+8IIQ35+mNnCxTCYXJk8uN5Qw+tw
kwewdrihm8ttI4anWowTF/xLtxGD7WjkfcT3S4wGcxksvMFydBbD0N1LzwtYISM5G0xCd8hzo55/
5nRIIbaNALExQsiwqZi2wu3W3cMr3MPLhRVYMPSdMUgdl6BkBTOPZxsyW+HP38Qe/gnsm06bzT+x
VG1bwyR2LIxfo4s5/41LHzu327k28ZmAJNB67nWh0Y6hTG7W5n7e2gWmyWWR+0Atr0C3ZS/BInJz
Vx/1DhA8XCBic535Z+hE94ZG3RCflK2507ydCrii2Pw4AFeZFf1A1OFQcPfdxn1272MtLFntw9cP
iEtuPdBF490HxXc7LXz2kQ2/h7FfeE8BsYhE16detc5unj20P6P+w6Oj0Kf/0lW9q/eK0rBYTWFC
YtdIF2Qs07CzCWrv2Bk1nYollTMEXGGm73qDd/Aa5f7Zhcw9al1GP2g80219cBdc9dS6h7tnDg+g
3zLRYrcimYe91ZnabAaoUfay31RgkY27LX76Oz3600NkSaB9xAq+YjGFcAWlhDE3Pfj+cOyPx+Np
NB3fhd/9MWa3RdN4H2449Nk/mfJsoMozbzOdHqcHi1MxYbATsTArEQgxHfsPwXeJ8KNpZ9w8OHp1
9HcZ++1dHN/e9DCdrnYr9mN/FUy5Dzf1F/zBxhhFi+ORbewuXPalahxND59wdVj5qHJlWIG9Eb4X
gBqM4q8cmZQOo9G5J8A7eYcedmHuYyEGsW8I+pCYG2CtX6os2MwiNjB+frezKbdccJNoPMZfiLBl
I38ViW/hYX+MxNQf8fb+zvWnUdRtRgv+70WY8hg+3YHYmH8YKlMAlMVztNmNdzvEH9OkN35hVACd
EEDEWc+1Qxx+ImxCHyFxg7OLNdPzin2z0FwmhWIysWlnSzeD7Q5D7Dg+HhwZf90aAS3xg6wy1MYX
1lUsl8vTw6dUYu6ze4PZGun8WbjUToXKSPmJpUJ55/g8TwFDFpeBsyVLFpzF11us9+wgg1T2N1bl
glgQbmoxxyk70SYrvPXEG3iLyeCOBtfFbfGITEnJqJcHJxhS8c1MPLA8ovBTvg+FLnJ2zL2zKffX
4Wdl+7017cCjNEQp+5VsJibjDN+luLnR1McKbwJG3L/5UTqIgL5lkV386aINMSYxH85IKzbVxadv
W7IhkzzEoAqonD++MERk5VONzHL47cxnw9X1oBd1n2J3K1/K11N80yfomd73+S1Im5vdodHvYpWx
iKYI72469Y8RZiCuCeRuPBk2sjwcaOVC+ivhHxjMBf7ZqnN8sYRYBDiRQ5/ddaoxnchkdPTHUyxo
TYxZAxuct8NxEaweksuOV8dhJn5w1XxcrYg1xULDi+LWK0bD2yC0vB9WZbAQv7hIOH+D95rqJbni
IV4uD3lg9YwrFi1SmIrOeAh3hzGbGkul87kW3Tstptzb9322wmEnlNjUeJzTBVftDJ/FWR5Z5Ufc
3J2/2/ks9mi1EIPQm0W+vzoephu3c8xW09Vhw6IfswL5HDeBH9SEj1F/1F085z4L/DDt5HuB1RNM
eCufwXtIZiaYrs7y5nZDCfjdH+bzwZAUZrCEot+x77u40TiUPNKD1+4WfhtymzNLxu984UocFzgb
iyhgjqLjgdPQOyyx/QIhSbiq7q74e49tCotariLGBve/mza2xRFvisoUByAAuD6Ptjrvdfcsz/7M
2fc9aNfkNuXY7jvcW4mHfGyuyGI3392ZNP2jNjWE7+z/UkqPKfoKH+NnVHvDt1S6OccPktrw3inx
Ft/gO4jds3v2L7vyKgtHQGtPpv2Y4f/dx0rqP1C1tVvhBR/Sg576tSHSQ2VJUlkwUwPbrG3rB3Uf
bmZOEg65XCX1jj306EWSg83WmOXxj/XTzMhthJ2vmMp2UYTWsvZr3NI+NUfSnNe7ygfIZGguFMZ2
Fx1XR6atm73ubYNRImNMt30QIRGrTvXOiDR8J4PZNsjF/ivo/Mxvj/2/EANPLAJGPuKYYBaMCjFi
JSwWi+12+70PRqOA3zHoO49sEf3OgovbHRvNFgHO1Wz0zS/4KT72AmaDgmspuMb3DAHpnKsFj9Ot
VtZvsPQmHwyNQHCxxYoJRrnbMmJof5lMWyJg22Ail/i7Ae7u6jfqHEHOHE1G/INXpmHyBJJH3Iso
CKIg6twkL0gRTz5YLEZeEOwn2P/BaCC/RvvBaMUDzEZB8DvyGBdvu14uvdF27w1GC7Ef8etkP5jt
ybAJhoNPFBkwKIKNHxPXW3APHLazh0VKHEZ+Ye8ukJORNwmH7oRfTnI0mWAwjUaLXAxO3gT3Y7++
sXfkwsMkdd35ngPkduuF+733NZCjL0cEgl8na09OOAZ9PPMCT3B/kB9nE2OnzLfbEQ7bZITPE0zE
xNt/yW3gjWa1+/K8j7cfDbzJXoiJDDWGQ5Prj7cdBTNPYaDFaAI86Q0koxkBDsbH4dJfk0nr4aLw
L3/sLzw7n8gZPnV3zhbPRcWlsr5zVvkMt+3DkAT1qDN/cDO5ZndaJ1dO92acHX+ns3KybT2LF/X2
XQAAY2mB3zR74LJ6eA+DPVf0+Wo/aHzO2qKfmX98E4tnnvH5iPvtA/7KtFpuHtoS35oktcD5Cjrr
d5QLweneKOgsVfaAb0Q3kyxZ1rwXTL5/eQXCJOK7JToC8CTe4QsLucEzQmB+CT4QJ2AdcfvRepDL
EwbqcB7OJ90bfeF+8BgAtTCUNzHbI88FMSE8zS8md/b9y92izgZbEdJh5X8vDKZuYuKBek+PmcwZ
j68BTizDUPsPt5XbWeN3r7Yg+4HlCIgeL4Tf+q2gmC5sgi2bBXRQaKGzv53NZqaHlvKWg/na40UY
8T3X1yV/Y9kNeF7syD5myAhXdL/ulNTWw5NfLsOBN9sKgae8R/Zns07bUoMmr94j2I6Q0NQfeMtY
zqmWEgzmqAtMMaZn/9uTa2Q1YAl2ZqfXfYmnq4locsFA8AazKJquogVi4zED3veCLSARU4Zi4bO4
vNkCMdlrCDtPvC8ZAqaAQUTa1oxtMNivJ1d3gGwut3t/1BPonW13IMWJLCgoHiRnM/mMP67/9jZc
sNij7deecQy23jaTv79XacvR9xPNoHjJ2MPwcaXHGt6vRwNsmP2+58fcLxaD9d3VcI0QdGx3v4mK
PiVZfi+TVAGoH9+C7HWPRmRsEbcak4YnL8TX/ik8/j/5KnAwYRHfLJg+Jh+JjQUjTS+I5MGJ07Cn
BkHAnhesE17qa0ADk+gmDwG5SyIuXSBkwTbMiKaiDTsRvkpUJNcIgu1g8h6Gy9RP5JcpBxTphfkf
Pu5AJ1rQQshJlTd9wps6dR320mzQPENqoi2k/ESKPRPtxCQyQg8V5TuiXj0XDt7gx+shuqXgFdov
XX6hz4j+8ZNFvFjt0rlHbnEW8zLd2ADB4a6rWY5iqaeODzLcCnd4pJzO4fPruso3+bAYgq+E0Bou
6cI/1tGHo9eKq+AFnolENp03zSLqhe8uLnlhDPmhAsx9uzwGXEEc0OlKcphu2D2eHThMFQFDVuAI
Oee9528xSOTga99dg6ImPsIDk3jtG/ICtnB/2Ein2vp1MLhUObDhk5nm85H4dnjbr6BEWIMAVdNF
a2p3OXeHLpd8oSUHp7kxJrxCY0AX7J+fUdoneJPE7oazOrwRf4NIdUTEuvNQ/CO2DK4R97RxXLFv
52QgdLF7EQLeNBLL+GQTOqEuSsg9erALa+QRpRgDEhwDeBPE7u414ukfPj4BzKbzfUuXpIgjfzb9
RiYU/7mp/yQKtr4MqHoQIIoTBTwV8nYoAsX1+OtmMpugmJ6uS5dWOARj+S1e6zKopvDlsP4DVRUE
HMp1aXVP8pvhoQYqQZLBowR0HdrE6FW7t5YPkDD/dCbO0UUQmLiGI8P7lD6opSpuXjHvCViQxYkW
kaA7lgSjr82ItoxDNeSW6bQc3zk5datleYDWEse3ixouu3mHVVOMMAF9gk96dA93D6I4DXG3blQK
ZgBvFDfTCGJZ+jEjHdrRT3hK+WapEFn72ZzCNQphTocSk85YoJa4N+mgXS3wWkbQS+HA5QGI6wjS
krD4hDvwQwVP2JDQOS1TF7Rj8QwoGhq/Q9BC+hFwvugIaqKiToowj9waX4h+bcLOr/A6pgd24cwI
dk6xv6BkfMzpRXabL7js3XP0GJvT1+7p3nQJtVS0JBDQDQw3a0hwhU85eBP3gAI7fC7KyXPShV42
taduitVFR8pMnE7k5i3PuGCbC/ElgiiqnGKa/+yGNucOWPAY8DCbE/juXDRUui3wfghPYZgr4oCd
PiVz7iH6pyGiNVYHrrqwV+6SjEfgyF0j5j81CYouftQlwWhQEj8vd7Ph7qIKTwQbQYcYFO4jJP46
sNY04MCnEkv8wBHJKodlxujx5AAiCSrrBMPZXWz5M/z5OXExoMnFifSW+BmSf0N6xxszOgfzU99l
XXYHJ9yEGe5ie2bn9v9xfhe7NDyghcaffRNL9SIp4vZs157m0XNE6u8caT8tSAqr6u5mx2TbH10A
nkbhyXxnLpPt4wzNt8wgfqZU26++LmfXXGUb+sLIt4Xqor967V53fM543CuFuTTwPzGCn/KVULwn
ysTNSMKQIbgMs2rYD6md9EufpUWKsB6mLmGxEWTtw1sQkkh0oeRmlQFE5jJYCKY+M92nz4CE5+Dp
G0FFJrIXJJMaHWkDFfyOlOT7pvyJSP0vlRj9D0uQ2wBNGTpkHSa9/WpftXoA0v/3tUT/vvCW3mLj
uf/737a/Fd2K+b8tYaH5+tvM+T+95F+Ljfo6bdU2RT0OuWqd0N+f3CUUG1E0RESwT6mp2lUO/TWJ
rut/oWKpD5EfZ4Eha/OE/1lsBKQocMRQlxBRNBzjX0mikyv/+8hkNxZwq/CAmgpQrfqPlBSUEOnl
LSsp2MxiU5SmGSaadfauKYWkjaNvC3DAJcATa/OmzC/GaxPX1GskWlTBcjtQdepJIMgLbqU5qYkR
2xRx1/1qcn1Ut4PjtLEEuodUx9uKRa+X0MnRWtukl9KncC8Kkq1aTDwx/ZzerU4ON32Vy0+lQjx2
i1GRdJqqt2zRFHYBLc85ntfPN6YWZecRxSqTtn1OdOsWvm/3zbvJIffpn9kD6M8GYvRePhZl72yJ
c6t1ra1pS5tC1kBeB26gll+gdibPk9fjCgJ2sEDz7fVyBucq1d/SBMoZyKOXV9HDSTclPT6Pt9QK
K1DPNs0w9KvqYDBJzpjAhjz53NPNs5/OL4o2guJgfKZoujTfHy+7VvXIfFGo9DL1xnUuxYdWqEvt
lnY/iGMro9z6DppuAf5RfGE3AolHGm1vlNWf0fujtq5Ow7zMaI2jt1H9rc63r8pRSjdxFCq3DUJ1
tA6YfpbF1C7YFpmSwqw9zX4nkM6bANwBPgJg37DRHn16bJulUljHupd86Le+t79l9Ti9a004JeyF
xRsxeCT5sG3eC6ewv6+ZAYqt0feaGC2Z3k41oPjiDCp4WpJbpXSKwJTWxEPaK0Prcwf+6qYaoK7f
CL+dVTq7qz9qrq4WUE6W2gozpWM4LwEPglf7Mqtb5xPcK82muOloWUm8gqrceIOXnnFf+/oE86wr
76r+KPWqKfoC2M5gTy2bZlbdYUCx+pkWJFp+H2cFb2Hfvp+9xPbBMKEP3gZrt3y0+VD/NJ8B8ARA
uZqkOk3zbMgrtWdPfX6/qAKSv7BvZ1PHLBeVk/i53XiQSsFRqLpmSolCVga5cqab9txfZJcrTWQU
6/ZOSkMuTM9dp0wCyqAnN9rpLq9qXFACZ+kXYFmrYd32PEOnMRXsm8LJwLC6BXl9G1o5uGe1I25W
Id4qqGMP3aQ+5Ppe1vDH0vv6Bn6jAkU3+RNg//+NQv//sJyJCsz/Xjf/r/znXpa/f6uKOf5Pxav9
xaaKExWKTrNNp6/9VfFqKFe0ax/GVYhaqWP6T8ULn5RlOpR+8pUN5VSPy/2H4uUrWEfU7kLUHEEY
8a9VeRr/kBLqse/Y0BLpdlcqpVJV+vcpoV4/V57AxV7EQxm1t/g+zmMgjCxDN4CktoHeo2sLAF5K
sz+g3omqvN0jsxrYtI/B+60EdNI/Q8rhPcW0BoYJ1Vn8AGe3dGh2KywqZqhCfhsGfRvJ0OkaRdWm
9vsJxZJG44DrCZGHnjU0eZq91KN4/kXp5GecXlp8gc8DdGSjj+Xbvr4ztTzor/LY/0wuD5N2k/c8
LsBstHXyRLd+AzVIGpYNiQ/VuIa9yyQG1Ubecvo5YG9X54pa/JRaelCMXpBbhg+eO0XX5ffj3oya
S6Dal7kKlr9PUff8VT8TN36UQw0cLxpM7riXZO4srZ58mstvTJ8gNIPUWiT07xYgS4AkbY2vD8PL
eja0ykpDeVDvWcgeIHIBw05dwBOACeDpvdhhB0jz41VxlMBQXlnYOu/FLf9RwU4d6bSyNvem9PoN
Xq5mKUO634OYVHahqpPkA4FQpr0JeZp0bKo/LS3P8mMkbtkmNQRfGWqW+ttr8xwCDT5kvw1Lu3UE
WBG5dzMe3jOmdwq8R0kXcgJNqb5JnRUVrzGMo7DzXM0ssN/kRFL1vgDqb6attbQ8xVdlmzcQ0Twu
9YUD2lpWqXmq4zJoL28gSvsKGem6xRPumaa42k3Yv6POLh+Uuq2ZosgKegdfTv5/oUb+eUnk39I+
/88rPe+hRf57fSR+b0n6qP9OIXVn/KmRrL8YKCSWe8/5D6vzT0Ow9xez6zPqbD2HanQwYv9qCJra
X0zVBL8ADYbhAE/Nf+qj/l/oB+nUlNqDMwb+6H/FEOyIZf6m5lylZBsaEAMeO/hwAKn9B22kGpf2
BjkEhZEQm8vsbE+A1fHoiljF+n3QvxhLuDlKWbXmnw4GUvDPSas7+/e/3tnSnJ7hYIEa5j/cOb0n
9+bi4CyljQGvKV3wF4Wm43MVaJ9ToavRLXuOzNvZvdyNTdzoW/X1/qqNz7RNsHn6g2yQJlh9tvYa
gKM/s/VmOqxmTp2MnWpS9wz4X5qInshEx5DVOyoDxclnbZbv/2am/0mWH0KQfxxErdeHT6hjrjEx
Q+hf/HuVXlO7balx3BMfo4+5qF38HJY9ajg+2wtIoT5wEkewDSB8sF992ik/UWXlCi02+j5pn0fw
+YXRln2womnplvYtsUI9vu4urzPkN3Z7ej1roDviQuO6YMX3lXSsfDrEqMIJz3ofaoXY/kpikLQr
OKoM/TZMdes36WOTV+0lFmANuGbZr1wdwB7faW/0ED/7VGqozYHuHizdiwe81ldDr7KwyitFVllv
pNigjuUnfWfm80YFwYnNKT2XcJ1BF+6CSQI+iMEDP591LI2SyEVmA9jZP71VdPjzrAzruJnd0aif
2rhsUr28To1LPa2rI9C7gEneNEijK9oY6HPGFraXTp077BB0DhX9U1pnUVfWHuSJQrTo0d/2X+Ue
TKDLQHHSWbMwdKrdqgwEiuJOssx5DCq1bmRFM4JNE/DTIChpFuqQpoueS5+e6V6z5ja9VPkTRBxd
PPNnKdUn+jw7k8iCX0AAwtsfYC03E73NB7qdsO08iegVIIX0e3lKaSVhF+NK8f7HoWomflHQS6Me
gxGZ17pywQwZ1VUC7UR6rydJD4tXSeN3YGQGDoBe+EnREiq7wDh27WES9z4xba8fXzlT/P+wtJt7
v9x277o5uwX+mzRLOu8ej8+qSI/0OoAXpyfLPhDARJNAXaSfcXY9Uw1R2VVUJvgRGU6X+SSZCb9x
r9QD8Oq2TVoAO9u3+m5pqUuoXQh50mocfQpag31fB+lppGVKTKcFZn5y7g/1EkI25+VcMQQKRUJq
QctCRjmNFdveu2/6qvGk6VCD0VctZGnKqvmsYB/G4XOu8/7tProlyRGQ4/07UQ6xSREZoKEebAG2
fJvvsDBP8JU4dJKnpItoDr/Tgm2UYIzYxEXoSFeVq07/mErxRP7hAWDeqNs2qsFK8g39PKmKhL7h
NDJjumoBJnJB2VwWGTbQuQfob2m/T49nAo+DRmmuijVkTzG1du3HAjUaXpLMxYh404Ea03Hwsksw
GVW4M1uKc4pS5MWTzD4w1NhZ0HElD2v8zvqM2vueeE8IErAAeoP4/Rm9FMAz0zzV/FLtAbXxfoVJ
rAJx375mxJQsihccUxs4Zb2/OrQTJ1XbdkhaW3DdPkBX3b7MyqA2uCa2lmUjg+4x+bbVXQIoAQA/
BMiaKjLur96wvF7Hj14O37B+3901ewqYSiVb03lgiyFTWUexe4WGPL/CW289kp6r2vn+puquYQ0/
T9xXCAQymkSW/ay8y/dTpZbQeYxwO0gftooWskMBI6TeZV6VuJ0ZQa3H7ebHzqcJ7haYD9YDTIT7
w7vUfWpV7gaQM7gyl77yEaALVaJbHdcW1KFY06nhvdOYP7y/LGws6yPoJKeakKZY2jDfwwrUsFq3
amm98yX0WwM7j0+fhNgnKIs/twLCp+z2oCz9bL5knRJEe7zKQE9g7G6tpyIM88XwAXf+iTMqIYy8
kheC+1kPrdiny6R/y+DlidNlQgOPohOFjXMYOx5KMwNpVdjqe1kpcIiXr7en55WHZNBWGMOUohFp
oEP4GRVOugIVAf+60FfvIn66FbDicFkdr5oGg8lFs7ZagYz93G/qoVBs0kbAjwfQUNLEWNXTKikA
ZYn3canpczWhEycxgfZtLXxumEVun63+zHVZXlTbhRnJTF9HxQEoAtrNL6hjMfDidWowwZntUG6i
QFZWwMGiWcW6VCzc2BfkMzm94Q2t+0+rnauGcnEB7rMNOPT6Z8LRPbCcHwwVCE/Myt1+yhvkmTQh
XXcNcIPDUqXI3dbm1/d9a9p3ur3xI4J+Hr3vw/L5SgTu7/CxBkAa/mayB1p/k+kOc/u+f7UpxTVn
4E8xxklmcJ9RbQDr9cwcopjgT4C7tS5qaOgs+qhd62x9XTRtU9/ym4gvMIRr7UPzY/MCVwexDnq/
BqVjPv2H2i7ywnZvt4cm4ZooZfl8h7d7HL5uxb60APsp7sqohDo+jn3t/KAGNFfX9uVxqvTb9PHO
ok+SEgCOz9gJRrZ43LPo9gHJSLnpITBcNGemjlsDhOFfHeXUpP3dBa0hmvSzzF+fOMoKemb7cFvT
5V89ZNWjtLHSiY6zDp1PfB884uLiY9bhxNX7vmbva9VRpNPRK4C0E4EH6NAghTNmPKxE6r2r7FdP
md1fh3t2b6N+e573roUT4F2MIEexPfUDMrvTDEoQ2c42FaU1nBegCG1b9dxpggeUD00MFDmljNcr
TO3ZbaE2LZWOJcSroLqIs6If0460gMhBadeSbeulOCu2SpkUhkxvryi/UpQHaQbZuwuVrHSvyezd
omGha0hKg4JpR59dmEED1Ki5UT0zYdWGI57VneTC9X32NQNCJHijWJzVe2DcdXryK0ToboPsrd9n
ZvuiQkfTcl+3HpSWP+KFYyvH57mfutYbiJfYsXdVay/zt3OmhCwfgi8k+q8N9hrvUrxdE6Q2PHXH
7TXge34e1H85LzzLJIke93Z+f5IuvGb39dlCkTzf39ee/YluJfs9extt5a/3OG1rytObq4M/HQFt
s9Ou9pd2Gd1f6hMUoeqQqNqsbNErV/tMCA+Sjn4PioHi0vtO0uI6YMxl82gZDyBmJr3sMlJgrOnF
uuKfDQ2grfx5UiiNVUgasP8r18RrGjYLp8lK4o91IavL+Tl+JUGvF9TvZvJw6nKZtj1AXM+grmud
4dK7PsImxiN+f4wWPC57apkFNu75/X/IO48l2ZHgyn4RaAENbFOLytLq1QZW4hVEQAQCKoA/4nfw
x3iyyRmSmzHjejZt3davu7IyExHu16/fcylc9LVIduQDhsRrpc+OGz9ZWkWrKVOvqgnZXtBMjbP+
NQR1tF4S/2sKw7Olup1T+3cVLI3J9N92aJJtSizfAKievDgSSF1Zf/gmDldDTkLORIzRKl5sooBG
9dgqvQ6mTm21zJN1YX0Sy8VjGXoMho4ilWxPeOzvFznHfTTJRx/IjTJzvR+d/Pb6Ypwo2WcdmSi+
eB19526IzZuG2X5om7C917lLKcP24/bK1aB0cZ3dxLI9uYPpOeSG3HcB95hwn/ImWs5dnYww7buX
juytU2e6QyzHfF/OmTwImNVuSkqBGnbJ5NWbfeHqeMPCfblSOk534yDfzSSDJ93uc4vCh7XYaadQ
TJ88G0xZbgrnwknyVEQpB7JNKN6gpqPfw8ih2H7rSjHsNGlHW2O3z5nnqMNwBXIEVQOqL1kyEh5+
GgDgmzAe2BwhsvDEZvgA5gOAkebVMEzOFk2FQSMiOkSSK3cqWtI1G3LMwt0ab2Dv/Dj5VL3MyW83
Bt2e1M5oDQeS3V9cXtaSXubWH8iZYQzY4670UInJz+2O5CiozTMVr/3MdX10xpyvmm/mm+WakgGe
6HnwXOuNXWYEB69797wKNmEBlnUOBn3gLSMbTgZ6AzfmnBUJrZS/tiSblsowuoWw+ZrF9Z9aLREb
qW99VsTQs3p3a/PTkjj9ioeFaVzSfhd+ER9qd9HbdErSPy7YGEJy+vtSxu3ZksHFks4D993y3nZq
3SyiIokPavQYx8TEp0GwDnrntmLdf2+MV57teOa5Elm3JWzjUCeIUnNmn8VgR9R94M080X6KyZ3p
8IboWDYuNZA7PdkmvCinmUlVuo40hogdh9RbJRZMPrKpeAPddcPVFE57GAdLDuy4SMj7THP3aRm6
5eIP06mwnY8mcsi2A4HVCtA5mRu1q5wW/NBauOlNCS/BA0tgLZFiH9b5nievW6sCKaghy8wlpGil
2n6gni/uqiY70+SVVnqp+uLdT3yfHL2crAhSMzIhiGywKOr++QtxodNu8msXzPDADoUI7sdrTGcv
fZChQF26ubkE5o9HANc2TGe65vwQi+alnHsIUEEfnX3g5jQhy36c7XdB40AqLltQC2w3rdjAJpxs
J4HZkfrAHHwo0Kg6r3qY7SA9panBQ8jPabTkmiu4CyZBmQSJz2Jgo1uYQsmLIdfjcW70S1cHJ/AJ
38ZkzjG0btK6XM7TEnxbJdcOqaDdSlxTT0vPWTjlNRaTZryDkvgDww6ZsiVGeljy+DROOj6lZOy5
cUrk77Qkm2DSb2Rv3lW0AGtBjWnA+hSkOp9lfPWgUOTVS7RziomPcCB4jaSJvWqTlsYREsvk9Ksm
ie9JiGAdIx+45x340YN016rLxb4Ty58hyX6bmSq5mYjTiNJryCKlQqM70qVGc6NEic4fxi2UtIm0
uKoE+Wlai8BLdcuMAyMBfJzd0BvGJtYynGUUjntLOOqYMVVbpSFxYH5KRF9eW+/CZO0e9dbeja6r
j31GBDVJYNUxh8GxGgoaNi8Y+jNCX7ZVCw6K1hk18WcDBXUyqluSyvYpp3HARzoEoLFaETPwH91w
O9KZ6H6ilJrtcJWkza0/jm9dDA+dZ3Jlj9k9YbTFbiIYiRStcVe5cAFoLm5Z8352W3KUwvSLnQQv
wp1QzmysevGbPeff3gJpFRDUbpnD16Ho1bH9blXLhW0R98U1yCNc47xLCMqLm+wQEaBCT1wDNUmp
zFsm07hIq94Otu14LIXg3KzHYA8FnVDcfFeX/bfkg4chQsU3PrteF95R4hHCO5yH2dLr3mnWcVki
MswuwXX1Zx+HGeM0gmc9VPonOR4n0QDSzll6Jfmf7JDbXmTvPrlzlGw2WwzE5/fZNcW8vIGz8+OS
u4n2TeXhX6lN2vbnrafEKR2XoxlDubayUdzKMXDh54hy11zjdYKOxU9i8c5+jmXL7lVNOgJUqSZW
e+6fdONV5bkqGSd5NRVDnqtjUtfDn2qfBVxEKLBPNldW0Gb30kxPYzaRXsmdnWnCtWG2Xpo05o2q
sIoP2dq5Ijgm+z0aSxSRdqHNilrvMPrNCgwCdXxKcCYz0vc6rK3LMg2rxiryW1X07E5lYXyw7e60
wGw/JwRfcZAeiqb8m2Z0eF5Gb6Nbd221tKpRXeQER3m8Q0ofhpBSkgJaHyLyWYqovpPA0DahxAuX
2ZeEwL6ycZ5aIu/XjVP8kqLwbBtJM3p95vxYWzyq3XiTH4EzsbcVAMHKCek+tW1xq//JBur9g1ik
pH0GdzrYY/qSle50qloMw04GHUykOoDM1juPo7IPWdv4JPJY2JWV91i4wXj0K8hhlVtQ+pfDc5OP
6bMy/Z4/o9tpuI+05R95s1hiqDq1WvqlA1XDHyI4AhntigxKXBvNflTVbVd3+9F2rNtmYVHSJqaf
NIxhB852E4ZRfC9TCDFJAaVJ9eFzqOP4PPThBmwyj1ZlE5vqyb2Xauxw8Of/4y+J99qrJlsrBoYO
+TLATUgCle65nqbobnFwTcH+G3flaO8bcqZXOfSTYzK2fyfpPTO0Ytc29rtrqNpjAdiaJDqC8bLI
PMfTCjlp3jq+HW7bOL9QvrjbyGrelcvD70MmgBDT6TvTQKwvhpslNjTeHssLnfMnmPqLn0kGJMEY
bBaba1xetzSod5ozggiGK+XTJLMjJUp9u5ii3nR4KWV7T9zzbzNkL77pJhB7eP/qvqMcdO+HpV32
OhWPXX0uSGFdJ6H3I1Xlr6t2L9z8kgo0vWaegBNZhpjjDkPhFY6tPYqY5FpJfIZJ7q2uT3gdioM/
B5LWgsztpm/FdobdRMMKEN72xC7qVL5Nc96harJ3tmW7ey+e+nVKSt2qyizor+m+rFD/PNir57zh
7hqbkMmwzNlqGInErIm94BFlFu2zHTYQCFkRMF+VtK+e0pj/kvmPanS/ziqNV8vJeOHzF/9GrfOp
YzGqzbYOwNKV1fCI5NXwZc2UCUM9sYxfPTs5SWem9sGGtnJYTx0U0cBJWLUiPXQbp9tyNp/o/Dx4
1CZKZ3IXO/rRH9tvz/avmqq3zU0dkDPSfneUvtpR4xlc1YGgD2cVQADe5u2aANb64Go6txDu2Dm/
jrtdF2XCd35q9VnzY2/DQLHfCqOU97Ug+Hah+ULzuC/T4oTAKXbJNnQ5nMkbJctt6prt2TYkjuYo
SUwvt2bgMSayb61tYeHRQHvARPKpAV6WpQw4/JPHpaxRuUTOvM/Hz6yGu9gFUIgLgJ815PfZMl/8
oiRzciKczinCTUceeuBX7mtk4l9YXV8kdFvBn8K9ZsMOycdkbHbUlO2ss5nT0EHPqcZrHpNhGnp9
k3UVIO6qq2F2HB4IIDz1feOdVNWTEFpE0YUM7oMyLZ4OhSJJjhMLrsjvq0bRK5SFOoAOOk6drLa5
4s4IArn1g4LNNVE0fLmc89Ti303smiYmvFtoKBSx65sAkl7nte0NG37U9IN1Ms3LnGXVKVx4o9Hh
N21kNileBz5JfHw9tAa3hqNrIqLei77Yd2OPUcAbbjJ33BZFg/Wgbcl6HokzLJObnBHJOsREuOTd
ti9eq4bez3Stxl077SsgA36EIJMe3DzNHwZRPY4hAf/0nac4iMZzoPa9MV/TRA5sUMyXkUzBlSur
+eB69kFM3keANlZmPgdYKh+9mo0oClt2Mdxx3JRTjrDC61WdvdCUpMSHrHJLfWWGUyEuzF2YTuk6
ytO1LJlUe3B099cPcsFOHkjWrGT2IsO02QoZ3kI3LNcUkkXl3zR1v83ibl84GXyMLnhTGOEWr6Ok
dNtkX5Y3LoijRmCacMW61BKCIuClJGTfscnfy9IOjwHhgmXlVsDIs3MwzLioOXSK9i7sy6c277xT
t8gHL4jKh6Yyt5YW67T3v+12uC2K+r4jrdWqw22Xxbs8rShhPVaV5XJRV3RuU8MIhhpOepdZO0tx
0oLY0tLCwCxt+n9XEYIfEvTlE0O2rZ3SI+wShOScxnJNxRj2M/4k3qqp66A1JcP3YJOIbjmcAnG8
IwSNbfTQw2IYjPcTobRXm1TIVHpivR80ZmyulMYCeUga0B91lwb7oGUSMJZhxWfVN8hJ1tVgnJ8b
218zEtk4fXRbu+533uNDspKpQ4pJ8W8F6qBICFyFQJs3TRDY67AKc/T4gKhmh2KQebu9ArPXBGwh
+nGg1m5SBWukXjAqA6vo3iVoaQF1hDJQ5j3JtfxpHmuGySNR2IHpvZuYQrAo84uqr7DepvrKJ/Be
XHRvccNGcULI0rbO6nk9jjXxJrW/b5XNvSb5eGLx5Q+bhAB20jVuSfU+yEXUNyLnbbWy4VG7QMZj
bibtvYmcRla4HadA7f3qAOf7Nfmd7z5iE8HtdCZMnkYvOtoLDSp4zJVvFwS/eNfVJtR04IsYdNL5
KQzn7ZC0HHdd/jgvXb5mwMfRSMT2VnjNIUQOqGOS5iCpEz4RjuOlSru32lcnikg+vqZcM7vFu98e
tBWyXj7hpfAJ0l8Xtl3tRI1PQQ93s9K3hHSx+OXBqnGqX7eLX7VmjhNMBcYsmgMHnsGSVuxA+OMb
DJnXgdA9Zj7+fsr1XUdrVvf92ywZJM7ARtcKTkSemmckpEMwhEebIcfaSTy9rgCByRJAapw5T8S4
v8jBt/Ak/USZ3W3mOZv20gc2dm0uGvJZd654tZcKAqi1bMGIb+qCL7XfqR0Z81hFJDGGnWudUktD
yKvQ8GZ2wUzlbKl4qDG9cdj14WxfcOmCzOQLNIc5UfnEs0O7fV+UPR8HAVdo8adDXYs/Se6qG2gZ
aJt8DDM9t/qHsOv091CHs1U+2XLrOcWX7vOapFsXXiES8excpB/OJ7eYjkuBDyUKO5ZhR/TNIJ/z
ddNaH3PALm/r9CcwhLPoS26P7G4qqMuJvg72fjh9BeE0nsklhVziDugh6UB5kb1Y0s62CQmwdv6r
Sba982rv4E786Mqkt5YcGbc0Djqt9A52KJ4l+V1rDyG8sthdFla3GyJzl/bMRZJk0Odo9rDONzxg
7sQbnaPbrQYlN9yp6EM8t4y3wtViE3XaRuxFN1F07tF5uF5I+pbbTBWvo1luFVFY8G7Sd9w68V1Y
G482h/FiWhSXwbPKLZI1lQ9EDnIUn4tZPRbaWdY5gbV1nj3mI7W+IyzYJsuzYzTMKlkznxiDr8SD
WIUuwotoXhrS0HD1OcWG+/S3DkKYprRw5HfxRtHZEyDMYmIS9HsZR4R1BPl+kjJbi3Z5ULO7TWLa
DdMEPRnDbGZ0zU0/IQdPzN9Wfqnkbq7KTRyHUE+Dqt2SiGqfZqqLIuWByXozbbR2v5y2fZnsq7ZA
bDorMIYvFGy+hS0EEyenZS7cA4OF+8zCvpPW9HaFQQSGwL7phtE5+AB6xz6HP98dRFNmK7iWZGu0
N6rCxOOGyHET6RDLHO21Vme7h+kt8JNK3YeHJC+fELRkSE6BKDdYS8WmsRyzqpPiHPYJADA/2weh
uY+n+iWWxClYiWuAh7GtCzq7L2VGgX2ozPzIKG8gwHl4GAmsW/f5CzlWX6Kh1giM3VFsFwihAXE4
ZSI3i1tEG3VJKtc6tO6SMM3B2TAOguiYrn7ke/yVR+nvMNzGDb9BkRG827ioSm1iNjMN3apum7Nq
iaOfnWvwthYRC5r6Jyw1gVOYGobe5YONmkd8kyLq751hzLYki7+J5QoqHVnLceW0MheN+QuD+vQ6
tpiQLCt8GEre/DDTP8SSPpcWvJgS7UXOwXuLHZJhKrAVf64In8WNGpfUDJVkwm/L4rUkQPtYxwIc
jW6OcknZd2LUvstNe0KaRynhbl+HsG32OFwZgF2TZAn4PoYm0Os0lOEuKuzb0rbu4veddJj4AOlN
tiZnchpKnns6KvKY4q7c9F33GlXDXzA75VYOmA1Ebz60NT9VCFCwKYfkzVuu0o1NSWZFj16TkdMp
vFNgGLbSK7KcpG2506SYsalUvz8AU6DiGm1mabN5Fc3kwjPXe99kuNFUu/M1PKwOfJGn/HErdKiP
cQrRiFDwobY/2+ut/Y+b5H9l0/z/0l/1//Tic0nV+V/r8Fcv//avaTPm9f+0WvEf/6f5M/6XgBxN
BkReiKeIRM//47q3cd2TZ4fTyRNXn+fVxPOfEZ+e/y9O6DOmE/7/zbv7L/OnT3SHS64wRn5xDbz7
X0R8OrbHK/vvriei83w7wruFZUgEnuc7/9MqFDpzaRxMwlwZlvUgqt8kH9RDnrYv9pTWh6Ru31N0
n117ZUCpsjwRsT89jpycF5H41xqW+6mDiTUY5p5D41SHVJK6uFS09oP47rOm2BSzq2/iOWD6GS6H
NvaLRx277aqM6ckBAYu7f5TPKVtls/AfJ8OIJ3ddc8ocfccEZ5WqiI2zQH7ruOpWeJvWY3NnkzP+
VGr91SrM5bBW3aMs7/NOjk942ZnkZgpjdq13VpqNr16PeclvDNCcqnYZ56l7g4XzDGO4XhUsCLBj
Q7M302ybQoxPQRaWO7/IOTUp8rkqh2N7ZXnpWV/nEmxE5vGuniUuddue7+Co/CUYnNrdNP6NtlOy
emzARz6Mkrt+mMyarPfk6BFwz7T1E8/o30amb4uaxres8tkZC+hk5K8e1UUuZbUhE3xaRQtHZJXi
JMrbzyqqcATNaU+JjiFl6BDeMILKSldo+/c5CCFpUvFSiSNEhJ5hRF0cLJcLM2q8e4nCuTbxsI/I
kl/nTkYU1CJnsq41s8oqXdNOBNuiy19Y9aAAjuLnKu4kvzknfmA/BA2mpkrEx2KOWJmylx54xbyy
xpjFuUb+QGGetiKU5Y1wKYenmd2sckx2U3Tospa2PwWTYF1lDFD3ySZP5wcJEQ6jFv7cpJ4YDcWa
Gg+jKNdNhP42MZKvoq47OSnQGQxkuNGSVdV9Y77r13U9CyaNw7imcyRiyHKHDdhbEAEF0f3B0gFP
DMxIE1JgTlKtfCnsR7sdpxtbgWpwZ+jQIxJPO4lnywQZhGQVb8OlVpvay4BtjM2p4PLZpo08dEY5
d55LBnTvc8nipUYCwiyiFAYR7NU4jGuy1l23LA6uaQm4VTmrdrnfHTNIC25REnZAMY7+GmJnKJB9
ILuxLJW1C9zpFix4/0tuKaW/hVeiabori8DY2y5S9U2BJ+ym6YNyV4/06vYgo3vWVbY82MMpCGjq
E8FdG0KlC5v6k0ET4c+4vMCEWg1VCsskbjbd7vok9o5BxhA17jrElQHtYGCasLY0WiPvUXeOqu4S
xoYBhstUE29ekw6f2VxurEii3IWjvZU0YUtCfkqMGm2pCicMY3f+Qd5VrMcsQsujcjFumXZ6hlxn
7frJectUJI56yZjyqBTW++L4K9f45AK3YlN2JtpPmYhWSxzLY2Qvb3E6f3rjSL0jFyS4MfggaZDT
poO2GR6BX/ylguk3VQZmIK3MZmzbL4LIU3ZG7uteLPdIgMzU3a3yu4bfbSCvSnvEwVjFQ5fOxac9
1afFCszOrVp1xG+PdOoeVafUqzeEBG65tGbwn5sD/rn7OTVim1irPoJ8UjmNs+mr0HqIyvqPdnEy
hMnyA4/qEa969WXX5d+gQBcb8/bRNkO3bYP61c/q5mSlNVO8BA9VWSdk3jspod3VR+Qy4Sg3Mlqe
FDG0ADDVxaf8q4MxAVvSya2kFVotmDZ3EbMlOHuggQwNCWc3y69LeIObSWzLxGVzz+pdOB1lQ9XT
n+p+2gIWDleQ1tJt63YPQZdJcpvtvx0J7gyy5l3uy+YUNP2Jdqk5lu+uttpTkNhUOzaGjGWomJ78
moERlxbMaJr4eiYAUEFOUgoxb/mZ2ttaThv+bzQFWNbQsV9ZfGF7k095PUVi3Mn+hgL50lRxf5ij
8VIo1k1mK0UU0Bgo2vxBp+z4xElxF9WsIvbz75zQMPs5sLmlPtBgHiotD1JHP57JSSZL+ndnMgc4
3E9FbD+qqznfFqtE15uMEOnLDMKerSm+HTp/DBIcBZN3cFTtgfBh3KYbP1r7mX4WLttVo4lsbIIW
KAGROxt7mqCuoKPhOkEHa07cbWsHw9Wg43cB3mCD1JTkoDSTGePF3DYljyy1Kss+yRUSNTv0KMgU
DKxWRZjxadv2Z5QpVlFbjnZcefg2IJ8JivMIylkBeWJdDe4h7vNHuShDo8MKmJjk7sgDqnZwJkm3
FswcdHkoPY0MQ+8E+4ZZ2D41HMb2mzc0JDPofoFzbH92c/SJ8/Zce226sdqe9Di3+u40plBmxEQs
VRksnJjuSaiMcBasJ/hWqYMHHCsTm20boDUYcrL2flToT6VG3TbTVzYZIEzGVhhuh3tFYXHGUHo/
sbsxZhHroh3QoLRY/mbEMBkhf1zsnDAxUdoW1htG8A+ryjdvynJ3Xbs8FT7IzzKq8EhiYzD5l1M6
pBXG6VHVdbeRffIZLmwdRwmqsCnzbWAltx6Q9FVgYT5CX32zvPBohN+fyj9R7v0EOBIuC1Y0pkOb
iLN648juT9HEOJvhDqwXw42Xt+phFK2ztgu+4COUURQEfTQaQ6UfYPKtMlpVFYT73seC1ktUqbzp
iJkGtJiOoLr5ehX2sp+qfFtGh9Im2IvlQpqM+dvx9fsQE9sdhcN8bBPrr/Cy+8S4N0XbyqeObaCN
45zACVRHm6d1YwuizadtoQtoUCYAbJxYL4tCvCei/ZUGcqc7MGGqGoptUxZMqWpSVlkk2Y1LR6yP
mMIV+3TZRjTJTVG4glqB19S0NV7r9pV3AgNMKdCLvO96mJhGuyX4lwh8K968lVP5+BbJ4Sa73f1r
YvqdRdCAD+S8GTF92iKCRgoxVPfA89oxv84rn7RoT2EAHct2k3nl4Ga15/od5su9KxSLQBhN8iB7
jaIGYRFE7FNbX30jw3vVwQPMbAyaQ9JMOMA045W+TtcLPtmNGRWG116+JJmRG0thwo8YqZad/u0V
tp2uLsY9Nda6Y9DDTGk1Bx0RpJpcWDdX66if573lY96BEoSQI3hbIw6lvvKD42ScfT62O+27b30x
9KdpcM+jbooTRsJ69Q8YY0YjL6dxHV8nlaJrPgRG1zkTxa619d+rF3IXiL8T9k+GMtiltXQdqIIo
k6A2cR4wa+cGZKW/7j/A6E1XCst3PHfWDg+ft1R/Egoy49RrkPSAtgD7rBzDloxdY/6ucTaFCCqb
pJYUo4phFFrQl+/JrzDLnNu2aj/cJTq4sblAXP6RI4YGIKo08TWGowmSCY+dr6yv1vcfOz3CL6uD
5ygz5W6w7WWd+Tnygeh/krH5wR2KJmdzALKD+eK1lT7Ni02p5+40G6b9u/QI/m+K4sgW7ZvvFk/J
TSfq8YDF+w7Y/a+MRLS3wrWdYddEnn2IArFZVCnwxiS3AQude1zpLLky3EnSS2ZFELyj4hSM5VEY
L197jn+pp9G7DECQRr+4x660rRfEtiC74AplyjFXX3EaRttxMVsEzt+hh9o3sNSe4eEJEEIpkEp0
rXXDRJmOwr/XKFcuBXc2RTNGpvQzFtGwAy38UMsAi4C1C+SyNZyiyOQziilG3bawPzpINjnTnbAn
BTBLH9K4vEozK9vrH/wOYceNv8ux25bt8jX18q4V1lHkwW1e49edbLNsfLKZkw7p00Xujpf4a8kY
4o3+KdUVZoPUsFcBXld2y4PVLhemIBnDDIKwPIfVgB4nTcje5pz1dyllZcPdgng2jAh6QVVDkZ6n
3VwsL1iLL0C8+f0TxjdkhTeqgR4K4I1K/To8V+co+Ux5ednE1iu1vbeM7GLl/Ms8B8GSP9dxH+6m
ODkWcXj9oiVo4svHmNA2tfUnuw9f7NM+hx4CBNLOiloo52iH5dJU4oNT8mFu2ghREeWDVbZVnwT+
UfTRxxB2+UkkH3XhmnPZO9hDR6aRto6/fNCDcBRH6vdkA3Udo3sbkzvsoUVNkIFrsnlzGtjV6GXD
hj/82y/mppzqaT/L/YSfmOWHq7miyB8F9/y2AF8ThiWtJXKvVQb5hrXmryli7K4ZLvGLk99jz5+l
jd6HyP7kjeDkpIVmpLqNPTjEsmgSFGyUO4VNfzWVfbguZi7Q1A3PWUM2Qju8TCxQ7yJwoBU2g/U4
hcE2ARjU3yoYh2cv8EgRLmBQcIsWYfRoxm5fueh4ubqtQ86oDl1vqp5c7s1orhKkG74GnBMgtNDH
dFPrLc4MeonAv00SHEYi84lKcznaXOAbSLTLq5TdfQb2xzVMh5YxfG6WrD2nTvyi5459vnRoN23C
YEhZ/OI9LbGIq32X5EQ8mcHscIg2RXtreTPq8RQxYuY4vJ1DpsbR9LbIYHlqGHcvUseX2dyCvCO0
28wa5jUekK4lW8RiE6hz/X2zUMG4HforwQD5fqzq7DBpl7hDFjk2Y4yFqY3jv7WTeq94tOsTqHFu
noteLDJbtSI6OTEkJP5TvOqMbXHsQsGiH4CCrPOg0YclnfaZsn3WMnnO+8g+93VSbtgN0Stn9n8Z
7mRDf9sbiZvIVeX1mtmouYTXx7nPK9sUYXKBuCjZ1+ovlUmuRsThOIu8OigBHnmm24rgs2X6xetz
ijwZkbePyc4IY90wKIBmyjQYxBTLQ1cS+NIyHx+oR69eHVkcEpeEpJDFHTsPD2bp+zW7dT8Mmwi0
FDE8Ja7WWpPH48c53nIUSmGbHzvP3qaI7mQouGvrMCARRTC2G7Ply9VcQAP18XryvA9njqtdhmxD
D13fa5/pdYWLbBvF6t3CCj+0tFvlcCyU062iiAVuQ+m/0zPjlKp6YzjLEEo7u+uRH0t9KIXc9D1j
Qs+uf5O05672op0/zpRqFQkBzNtlNgJBtObfBotZG2RMQZtpDx2yYbcr1evIKT7Cwr3ec+rTrpk4
mmY+xLM6Ch+bFeIMLKPUP9otA23VQkSwFhubiJORyAS+qmfXhC9m1oQftRcSauV1zfMUMFccHZqS
pnII6y6bfBtia+eK6n7SzK83SxJSB9MK8aqHVStZH5LN9e+8hUCcej4P9CtcscMqN+d4ubrOLf+a
sBA/jRxcjuwRbAQp84u+hNw9q7ZKfoV2H+yK7rk1+FaG8BC2uLbxUQ20falg5vnMmiytgsEKvyTt
e2BQKvqrG4MZLYN2L7k1i/oZgnq/jBN5RTVeuyDvbngX8EpZNxjouJ9Mzj0bPgdsz+5MEqrtKL6T
jt6q4b+p2Q5Yubn8btkUgTbO1AyX7skU1SkarTcmzaykyfkS2hyyXVyelG9exyq5xGWBG94pl7Wx
3LdBP4zSoWSy52zT1YZveMQ3bMbQx/H9zmtmYRgKPYXATPw6PM4oCZvjMgcbJcfiwHd/11hzCxtP
prvFfJkhmjCwUp/WLbaPTB9gja6DXDD0NRI/TohdPprI+c3wJLW9k96N43cQoEPUI9+3dIHfMIcO
m0fXwi77CEHGoGZMZgNue+cIYAa9+fXwmO8yiidMD9kec+dzip3xwNKfdJbjYkFxnlgO7F2cz6Hv
n3pGkNvOLumB2gelhTgnfoisFVVww2oy3if2boZEeifo2afFtfHPIr2NvMlca3yMNnadmKnwTqkl
PaZBBPOyYSJDxa42Nyw/pqTkgCAqShI6bNwFBTfqHuaiv41Kt8fhSa75HC67xtS/0fItRsdsZdnJ
xzQet57/3VrttO8LmoCArcNVj7NpExbLVo7Jc+Rqh+Y//+Nm2WMV42wNVJAfi4qxrmFAni94IPpW
JWs33CU6oTbmfYBqXWzZgGJf5gYhKUZqua5qIZSCFAcYVlE8pk4bIe7lW6C0n9jc4ewpfRQWbSgb
rXhOM4CVTRl/zjbfJad8tWe2tKMFy8TEqyzs+I0WjOKbGLTyOrEYXC5ApConE3ojZKc20ipvJDsK
YdISyT5ar7ZTMCyyvX3dYet155spzn5aOxhv6+HvMHUUVUHx5PZJxSjf+Xf2zmPJcSXN0u/Se7QB
DumL3pAAySCDwVAZagMLkQE4tHSIN+rn6Bebj7dnxqxmMWazn01ZVWXmvRkk4P6Lc76DU4HVm5ow
EhY1X8fAcYlM/IlI0yLPi7BwzGVLNeKSvCcn4uPSdPpMZIffkR7CVsEfjB1wYVZcP6lTvJkTPzF4
js++E5Hl6qdA9yz35REliAbjxBa9NBk2upXxU+kujsbicZWBE60NOdOGjO9KNLY7w/9HaXEftN2w
0171rhL/R6GoVmtBlN+A4kehRK2wU2x8XXp0FP2FyS/d09STrUqVtVzlfPHgEUbo4dgfx2Bb8gUt
ZQUCxpx+Pe4QSRPlJeXBJlNx8RkqOhoVgk/OEH6s6xZqaA5+We0MnpAwsFkwDmUc2hUXLxdwsKXC
fy6W5C3g6cFTu3wMrf3Kc8sHUiIBaFZ2k87M8G0hzC9Gsgn65m2kqPOZLm0TWeJXrT7nioexbjgF
TPFuJunE2TbjS6Kas+MXwkrDbk1ekYdQDD/SgUIaHukze1wFlVPiYyvh5MjigkuEkTmshHCR7LEG
ZBmKAihY+imcSMrZVFWacWeOn73e0z5AFhEj3d7aahSf7ludVK9I6bkhKCiDLO1hUtnvwqD4oJxm
2awXeCnGnQzaSy3gQZbjbYnMhBaHzdf1OZUD+tYkWDfapAxr+mNfy1/boB0PBmuM/HK8mRyFUADB
Xmb4C8mVdhISQXo7NkkcTcL9njIsZIa5RO6S0O4HxOmS9vat8mdTmFdRBgXDjA6qEbQocWUIpEOs
pZPp+M9/ZB6QaM3rH+YOc2il/hbXCQxRrD9x18fICl+Nhn8wHBaxmZn+JD5jT2eC+DIiZtoIzsdZ
RmyQEcygmgyx68U4bgnFSInOmiXikaHe1U7OhdxOJ6l8a0uqrB2WlXjzF/tpGCok/0a78Qrev3qU
Ek/H6+IaxX7yMG5MNtBz6Z8IsPrOBzEjr2kCDsfm1HKfb2Q+PCt/eooXBj6lg2lRJ0fT0fRwpk1A
KKvVOOh+zay9ZxrJz6CpbZFCcm9RS1TB/D13PiPoQIZJhhcBke5Xa/LjxaNLJKd7kblL/HaXkZ7R
y/tUZ08K5VNIt08Ke35v58kDpuQ9e6VmI+uk33qSh3Frl4gUAfqMoRzCtgE7H1dsNU3db4ZC4J4N
SNllvWp1BtIqwcx40PExuEbFFa3C+xcYZshovlU4nIcOhSNSR9RLnjZxvjX+YfDkg6gL8kT1yvtj
GS9k4PG+c5qtPl9WUxmEgpoY4ZLutlmrdeOvlPDlqqPC71/WbH5MjOZHZbKDLEkl0rO3ahDX4iRR
T16VPiE/OfZJ/pT5fG6Ta+gt4ca+dv6O9biXOW92Xuf8E4kg6cRyZyCl2jid/sE5Hw143raL6D5T
+9WYTcDHzvDpeeUJve6r1aPZZdjziUCXMA6B8iCgcp0O+Yzwm3Hg3waVpWgMD5lSuSIvRZ6XZ1GZ
SLUPcisk5RzkiULF6uR4t6fqPWv4af3U/L2ODhwGppvsIXGvKjrWCFsjoB+N3T0mpk+zzDAKDPlj
3M5h6+bvPbVTlbHFcO1y5Pmll2Npht2fI6cagp+5rJv7ZeLrTeLsO14xr9OycaLPf+t6ZnLZDJ9x
wYIPDyCVHd7q0hl3Xs+H1s942BLbubPa4dmNH02qGGK6eVIHJiObAL+5Vvq3vBqYkByxRPTcWy9l
09P4XISunUa9x68lC5ZZKz3mtfpor9pUlCsbrmFG5m3JOR2/L1JmW78NinCBOBXWl0Ii1EpTTlUK
ylBjEkMxEXwFxXpwPMaUDfcGeur8KvRnvI1ifXUzNli9m+/WhE2Qmef1bllJPeWLplZ+9Ir4nmLc
3mpZ3K4wbKzC2c5+fvImDJtKIZ0ZBoHiYQY307g7d7V/TDbKTAFjA8P7NWvbGnaugURuUg76YP/B
dLjlRN8Tf0O2p4dqh8KiBFm61k+GmX0maXIJbC8Lh4V70soQSXd+clbWFvzUn3rkC+7d8peoa06N
hl8VGW24WZzdhC9jbPjSFj0dFkP/JQeal2LiQjUz4+wP2efg3fPVIvYaLPKHuxzbhZ0emGS+sgq/
/+/3xy7TkN6jRau56drqp8BcydppUtvet//MM3eUjmf0OdYuS69K9J6yqM8fMvnbJepvvrh2GKfi
3m7V14IHEnDO05gU73U5BhH1loe4ebyhthivA4nAZ5HcGzXch2YO4e1xWKR8yrJilJFcm2Tjs86S
C5r5bqvIbg5jo7iTGdZwbq6R8krcKc+79AiD84yPdikIz+Ip5AC7fllsQhGlNe9mY7wtlmOHutLk
DVwda6iYKbTRDE8msb1Gd7SK+pS2iUSteX2uA3yhZmqcJ6zt5irfleS0xnqKKqpTx9m37yYEd7oo
TC5iO48ClM/ELHP5yDTyyaUmk3I5tZnJ7Ml9Ig+7joyG5VrB927N5sdU9xklsT1jpeVpsNr5hmVB
yMvz3k6ssbpA4wWjgZsaYjhWfrbUyJatsMrH0l00M1iKTf85TofT0PMm1cMQRLlhfpozBA0T0/Iu
Lvicsd+jU66fgLgd1uxK9Gm5jMDmkXKbfA4F/w/PcLHaXzTNNPPEnm89zD3zAJ/9+l+U536LGGpB
1nPCWwsfThXLv8X0rFH3/PO6srUWG+1XmB768kmyQvUgqtSe+zCkCKdzP093aDAPLOgNqGj4WzST
cyZQGKYkPq6eFdg0GfjfeV9mp94ZE06QeOGlR7CzX5GV04z7RNNh+9r1Bf1OWuc38t0F3bJVdvra
rmtU051tu0kjs5LFQzMG+2W8rytO+SRO/pTx/OCk3o+Zx09qaO8DUZMLh+SfMYPYqB5BI1rUCM9o
snV8WuTcSD49GyRhraxvq1bGdsU9laF19E3JU6uHG39B1Do7MPmSwHnxMG1uXC/JI2k2SOH6kYCq
WH+PpEmb7B12VbC8zpreGl18e0W2NQhQh8zeZxNIrkGeHH/aic7PN5VjIhLNnn0kQwo2gKgwya3D
YdXZBeX546DyDi0YYjXw+kt830tqbIEva6a6DV11EZqRfOmkp1XLs+rkra/jy9oEp6rjOsznuz5t
cOCK9yaoGKVghckrceIOi7rS+VtI19805jBtrfeChPd0SXEaLdb7qFYcQPIlaKnqVmY/Zo/4Tiy8
xSlNo189BkVn7N3cO1iIbTc0eXzH9MyVaGgYC7XiRMQLumwGbAc7WWp8y719x+jqq2MvFTpu9kR4
OZa6npHEuPoflsa02lws0a30C+xDjYHDyErH9igsu917BY7ObHjX5stEf4+ZukFzz8vorN6n3ehD
JQ3gy05xP0/CO6b4ZVCzzLydVGqZwNhnGfPGssS9hQoZOfDW5THlPaDa94mTBRazHVPoHD6vzIRt
8tChIWNgOWw92IAbJ8ie2Fu/dcnSbwskJQcPgTA6glvDqG/7EhFb1i8JSyBCP0Zu/euZi4WOw1d5
zw3ahTodaJWxvIeJnN66LmsZHdA79u3XLClWVuYgoS/jqIyLIRpKdvGFwoQy2zGLSm/BSfXHDBw7
krVJQx7oNBwsQr2XaavcQ2Fz4rWpjTuwsyaiWc0LOtYbQ1/Xm+n8mCXNsVkZmrULCTKJ+VGNKdVY
5bGbaK/WV2pOpzY++3XkZAUagmSCX88TrNfpfNNL5zXLmODbBp6XGQPoJlfvPCt/VEEYhBJFtTPp
HxyJWtdpYVUuDnK+aaRWxwmPkdjDEj9HydXYmAMbC30b0wHQmwVETaSqgDfAaAHf5AUtfoGhUf+q
6VruxmyuWgeLc4yMqcq6aofBklFgsx4Wn8PQ7itcoAbSb9/xQ8UNggMVBc/8ggTYClNTcWIDd/v/
wrt/El5Bk/z9j3/7rkdwRsvj30TV/5KQLdDB/V/AZuq//rOou7Hv1b8q7vhT/624s8W/+74JjswX
gLEEDcj/UtwJ+9+tq4tfOqRk+9Bs+ZX/qbhzPX4JVbdpYokxbWaq/xtvBvlMQCKToMhQyaGQs/9f
FHe45/9Pzhj7ZYLbCdZm329buMX+VXHXStz5in8PcTKmKGd2uU+IAvwza6hLgMl3g3g7OQTmSoKr
UT34hfhe1XT1lK4sGdz8RK1o7WctybKzOnEqSK6IVfoR2x2jZHcedg1ms2B+MrqA7m8yDkFgPA0Y
Y4vFc9mqPwrebbyHC2IqBMXxqkAMApj2eofwFtf4wjM8EKP8JUbrOK9Mk2sGcXKJ/dCDvLE1Z/+p
XwcRtTU+mKlR7BWEHbOGn2Bv23DJMwR6WA7A87M2NaaA2YnVvwqZpTvEx9B4/Jc68OmNygEgYcur
1y0LDgLTudjJRwVmJx6Sa7ulf9qH1WEH2/f1TSuUONTgWexgivdD6P7jY+h3fcnigyDxn9bN/ixd
fz9VX5M34q4jl89yUVK5oo/Sqcbk5zKGwAnHlPdoT1w5vSYhdZzsA6Z7Vh9XwbiYj7bD2ECXL4MH
Kz7o7du69aPBdPZJajJlz+1iKyG59iZXqpMtxwTy1Fav37mHHkAGf1XcGiiSAKwxPiOjCHk5VKY4
uZkasDZ8I0UR/zoV2yYK9wxXgDp2CROSxJ8+nOCEKJREWf1SAZ57M6Fz7rDeMO0inXMpo7Gefq3Z
JdVx7C510993gYdQR9xP6cBamtF2JI3utjYjBOTtvk2bdlPBC+vbZj69lJpRamXpHqwTPY9vPK9s
8shOosfndhhdjCUTAx2W+q+x1zzOdXxK/SxmmbuyL+nnZxrLQ6Y8Fob8RjhL9vPcsau1+1uUZZE5
up9pnI8Hp2uPamEYNHb6JAOW6ewMrntJ454lTh1Jz1TgOmj6ki07SNajNqOCogzOcdzfo2O4s3FS
7+dLvVbuxujQ+8yK3g+4ULDvVfbdxPiHTVazsVq/jCC5lIsJWmRy/duhLr8aF+uUm95XE9KDoaXo
S7DuhpWrma50+C44zG/nlH+7sAY2i8mRXkXh1a3lNpbXu9FBlWdP5G0YlBrJ+BLElRmlivcO69q7
HQdvFk/bXrUmpgoDzaPFTsREl9Vl+K5uliX7mbsEqouT/OmCfGT4rp6tFBZ7oGwSZNbglkEiiiEv
xu83ueTSamdmbgYnDisniywwRhld6EOfDgcDC9ZWBFO9bZYXy8Vs2qnZgdjDMBx7Terw1hciXqP+
enuDqVrDyVTfrTukO3dUPVetKXbG4n0vOg9OUq7i5H1gm3FuNfLUI4KoKLY08oIeALZYDdKBFzNk
zmpfzPpYZ6S328KCAZ0ygzL9lip4N3iqvu+6pWagOWVhzY7AhkJwu1rVg75irNwmuw7TWcIOE7r5
fnAfnKlll8YxkBo1eorFfja9ZYICwYydgfyTiVnVsy8j40cFZe/kGdFau2y+m9+8T+IL+7XbOcu8
O3rwTbk6r1T0ZqT78WQYS3Kq2UQv6zI9e1XwZxlaqBa1+6XW1T0Gbh6Bqoa7J6a3BlzAyQRVc+LI
70M/cADxp5NxGuwxOPDAguLKhtt2kvNxyYjNHmivc9vpwmYsaIzoikM3QZGVGw+NbGrgplZ5kV27
Yx6R7UWJFDhLurAC6bSh5zC3w/rrttZ606AqK5kThZg8yL+Zzl2Nos+t2ywqBij/RooCBu1yy9Iq
f22vj26l2he25Z9oVEGbrdWpt4yNF0zjbayxUlq+t626dTxkJRpcr+h2rUtdnmfDXlndc+rseipF
2HvlbT0+uPHckF882JDVyiz+O0lGi7ogTYVp27VB6lbQUZCs+B3h4Dd3+Bf8Q50Ep35xm9CbWaRI
C3jS2thvgWS/02VrvN8B9ExOrBKR01ntzuqOvuTkLlzGgBTy22BNvzsGdhBc1tcp6zgAy5rsFt63
KbmpZ5e6DulWlHbrje3UPvV+5270NPZbm5UBDc2Hylqa2cSGXxiMr2s9vy6t00ejC/QPT/R2RB81
CwRdwgLnYvZJgY+iezWnhs9AtrsWMAoOXiRtNSdsY9kvoPTUKR6ouIPUPXP53cG2ax6X4gu/MoW2
X0x35M8/TsoADbBLEb6gkCsttBjdxv5qfJsE69VFvZq1/B0MKLhJK8Ybf6wPaP4v7Rh799LyflQR
aXv2bwK+at8Yy3MZS2phLHMOeJAwZoyWg7VhXSOaS6koA1Sbv7Q9S4ZE0n+1tn3o6wkx2MKwzf3S
Ysy3Me9GterlJDP+V7mnF2Gnqau3wp/9HVS8U4/UJnJlwQXBAeSs9BZjNiFlLfOzEJW/d936fvSb
4VDHxNBlwYJL1OIEXBZCdtz5q9yvWTF85bIj1HounH1elU8lg8g91fC+ZarH1ethiQ5qfPh9j2NX
JLeN7pqb+sPgAYD4DtHZLsoLulXgJcI8zPUitqPUDw7enHtWFXtfFuDTEdCGzpJ+T1onW8sI/nqB
iwWqGI9200DsRxQq4szfs56AYdfoUDTzA/fbvGmxCUfVyERcmpgtew2yHc3pNulTsAmeiRe2hUNh
cQsz7rjtGXiZ7XUzl7c3szX9ba7LgJFq/3lt7cfp+gMBmCn3SdLNyET7i6lc61z5brth7fGWQdas
8cgVXCkIHdjaIR/5ZUuNkKL40LA+tOJO9it89o0LthbD6rn04nAOsuDoWDS8Am1phPcb3baN86oV
8XdgIMUtRl+fAHaADJlqEPCs4K1E/HDevXex6UR9WcOfY0JBmx4Kf/DCOG4PbVW8gKx0btoWwDY8
nqPVTOMdO44BYRBOd3OwLSzvmQN7q3+zMLff1iqfYQ7g0zCqxyYIdDjba3uTmsnewgJ7H8yQEORa
xnwKmR1KLcS2nSd+e9+Qi1MJcl3rEofsiMUgv2pX66tHVN1N2hYbYHMMxA3zEgsUuQM7g8jw1puR
wdaSzy3P+VhGxJhY3nifr3lyqHoZWprCrrz+8uiI3zlH3CAX8zBm/c4AlXDj+NhtkYvN2ETbNozJ
PuDmTfujZUixyxaPumFFwNHCzmyLIy0rUix3ecawCYnpirUGh7GoceG+F79wz9CKre2yc8yHapbw
LIKSsHLPXMNc55+jPcN1zMxylwD2YX7V6MifWaIHSbfxIYwedDnl0cqSjPPIvpmbS0FjfqE4IzQr
B+NmsllHgXI7Q4mEpNPfysSMWndFfquzM1SKKzdcpfcszZhBM21UDqj+ug52AVZAvIdmsYeI7kdj
ixC1TcHomSPEDrSQkdsuXJB6+O4TzJiFwfrYxFWcAZzYWm1PzpMvSBUemMi7HE2IKhAarIuGsvq8
cM8DJDgw3cl3dkUxOHczM2uW8t71hilm5/dKppzy6hYKykXWQD10ftfHWMtHB9p6x4qFLQS+RV7x
G0wmDP99FxZX6fN1vQXZeVUx9Bxz4itOCWCDrhxKDM8F28SCbTRXAptgDr2hi28Ml3HoOH+u8Vwe
XGUcVuHbUSX5ARxcJWjtPgpLYaF9dpYWUHkG+yIY3QevsaImAGcUrDiGBrU8TL4xQcKEF6KyI0qU
x2QZll2fuoAZRjKsSzV9dXUDlFMUuJAHibfdREXmwfc0q7mLFKTV2i8tRO1BB+NzeOuQy8NPAHY5
Zf5W1i4hmHHAbEGi+umbQzoHN4ZC+iyWUe6m1JPnfF/pJMbW0My4Tdv7qqrVvdUzx8ChMqBGb48l
8GfADSh3hsRaNilaVqECCi+AX2d8DpHRF9lumBk/oFzd1/lARF9vqNsSVbSRQmovU9ShkGe4kQUe
xlUVrPmry8j6YGdqJDRrhygTe/a+SVDmd6JP9jNPXOc22OFRyZr2IkMTXQ9iMrVs4xL4YDDfYpUM
tsRbsBsDPXdOoKTCvN0tNtZEcIk8HX77QexGCaK7i7cqkHdCG2LbCXh9eCl4sIhs1sGS7HOr/HYZ
fs0lwmCGk6Qx7e2iZ3YVxCU6lSVkJGeFGhfVJnGMJ+XWr3GSExUFeR7bQf6V9dhNcU5w7CLLy0s/
sgfasEy3+zHp/pSuWe2SgPyLYLYBFtMXhCtwv5B2LG/8bawPmRCXysmTPcQXqj+EZD6T7HZtp8d1
lVvhDoxYW5z1WTfDWpDDaxcEjLu99HPsbGoSHseyao3D4KKhmPPUiYZgeL4i4m5kde91fY052wv7
lGVIIQw8Kc8uTQdzQ5fa05N3UMkeGo9NeYp+e6MNfaeMnVZyikp6enb27XNW8N5X5dGdk1fR1eRQ
Bp4fMTWOiiSdEYhhCMvN4mI6MHHQmAZiHfdDQHFrSwxJfVAeMOPvvZyZ11iqP7JJ+cYRR0/C/zFw
nlFeosuzUP7ZRf7ua8KhkvUp1cvbEDNLs5rzUjU7Q+S3bmBycK7Pjoxfggz1H0Csx8CUdHcGD4+2
j1hoG65eZtdxdceWd5N4/4jr2tc+sXE7+8YexMC+Hy1MsEsdR6TEZNixXU2ZnY9PKnDJdzQnM1zG
VLLwzRIUbvRfCqaanZItrytCuAoZBdyFWWEfiyBJeU99C4y0sZI7Bp82WN7YT2eh6Cfq68LllQ9I
Swltz3LY6TsvyOhePJ81NvEo65GC8aYeUfa0ARltBpChppYo/LP6c8gY3BbV7IXSxtNWgpXOSMrU
JVeKNf9p1sVmkEiCQ6fLVy/IHzl23iZ9m04SMxb+PZ8Og59OEb6l/WMdlN+8QjRcCEwZFaAyoKA/
/PO762xCxDbwqCpzHJlqonxhCd6cUa/IsPCV3vbwFuH5OTnNecUeN2+iGz3K8sr8JA3YlMUBzx2N
IQo7a05pTNTM2TEBUJBrIFHEPzsmDXka+Hgv4v7MCAyBjy7vYmUw4yycNxN+8U1Z9z8WeKpNmTEE
6qfmMFVduuuHShwQHTxxsOxd7bh7hTgxB6Tw0DdDvu875lKSmfY/0j3uAn33V5T6Lk+m5Z5peV6w
JHSDPKqmZL61QPqyftCxHNiIWKgE7B7fl+bH9A1ogplzMT3awbTANdIkuuPPOw+mvOY42TocxvLH
d2BkWUoda6Qxg8GeK50Gqt64QiPTPtRtXx1TOTzAKKois8wfIFDdyyCvIwFdccPqlPG0paJptLA/
NRxiRlSrqjgk7RJWDOLh8tpgkEz7vclleTCo3HamCy1wFPJv4+GlWi341POcJdHSaeso9Y+CSHC3
GiCqcxbVmXPuNTcg3paPuFtC/kxyW4zVOR9Z1AlFKHOdPZd0eJspoXla0jNM/rvYFX9QRLAWyeUf
TAww3FeTE2akEKKOHptdzsgGCD9nipn5kuVHds5wXhUltjGTXfPOmRaEBachszgcF8j1bPOfk8r6
1Rgc4oFiCRghheSpo6dfR/3O21FGq9MeJ36BWKUr5sYlxmTFct5/sodiGpW3QK4G75Lnp2bGX6ph
5nWZ/xKI7tBhVUwtG6XhcqE1DF3TitJlZhcM9KWOCb4lwGpbCE0/4US1qx/sOHZYrOAay4MbJ0Vm
39mcR04RMBkLoPxUN7XZdKEaIrcGV9mh36mDPJyAK4n+MUPKgfyPh3PtQp1Wt4txAzgEJy3zuhmx
cTIVHQg5MCMiqA81IRGrIp+hbI4Bg8eDn/ev/SCJA53wCSTVlbOVjP62lCl1AiMwlH4ED4C22AuT
fRFtNKAL/3rZWCAx+jp4oIFN7xyHEYozDVhL6+Q+ABN0Zwr/VIxlcZmM7qFohmjxLO9MchRmDiro
k+eCqRXNerI62h5EAcl0thWyg3aEv0dsgIXCBJIWulqF8Q49iEyxUUse5VLvh1GiTYxRN7pX/CcY
gK8Rz8BuDriUCl9AKyvnJ8gAwH3XNcSz4ISW59yh0MD02DlzNPV4RIeMLenY2PpYLssly7D1CFX6
W+h99ZmBLQtICxivXJF/XG0+fhvf6yrDqMJwl5FwCfkVzG2ZU5v4vfeZtpW+LYYT1KwhFC9Nc0X2
ePNlGkElEC1X8jjoMsw8QZuyBPGx8F8Yb+uzcNM35L1of4TxgDOkRIlQ3ltci/w9seExm97BBULW
7OBDspmX5CPt7bJ6qFv6K9aQJ4J10TkwMYqs9ala5AsTZVw9muFbQSwAH256o4R1rj2z55nrQpd7
cGP7jUK3j0Su6O9Kx/ehccRHPibvug3criOQCL9LWnxU0P+5uz85keVRLutBaXPcCPSN0cotgUiR
60r0cDdSZzoVLXrgDP39rsvsOKyQRuH/7Q8INxkRJiTRVvPq7zpWtlfSmOZ67qmbeZzuUOifUoBw
HNDUZ4gBPmtd3ib8dUIesSf+MHZBJ6HDmBYQvI6Lw8mYXVybACDLYf0w+vLO7Mqnlv3i2UBZUyZd
CvhwNHdr5jzqVDMFlhrJfrnvclfuzLUlCnVsRyAg5cn3m/7OdcrndvhjmshYTN8A0GeogyoVhitb
HKoyPi3sbkJLIXOIUZflTe1cgY9JtOafix7wdCusIqoFUC+4gTcpYt5ghZW8WsmOH6g/myYFtmDS
i7Z3xl3njxPDV0LobInhwxncaBVH27AWjHEWdg/mkF48H129gp5c8UeldG1bb0ILo+IAszlWMggq
eLLnm6nox/u4hs+9DAQ+VPU9njVMfXhJgPi6rFbRsdZq3I/4BUCIXClJNsOyXrH9WN34QczmQ/vQ
OeN0YzArxJTN7tus1nDFHAeUIDk2hvWDZuU5oCcuJvvXoNgp43U6u474EP41tYE9Y6wlaQg0rbrl
24cTecaQoo9LN38Zc/uYIXLGSWhQlErp7eGaPy4D682hs9QWzZLc9eINBBp2lxnNFiLSNCrJZAnJ
3FJ4WfOetf2zqLDem/Z9ImZKDFvcVIB4tunMhK1bAOGpYT0XFmxnBdOw1BXAnOxZBMK8uXcXymDa
rAv5gY9FmZx0gQoMmeydRdO7bRr/rWz0L9oyC25O0YYM07nEmA44i+oBW8OqrYxCcBBlmCn1wOhM
peoAhD8Bn7bSPa5meuwA9IQTuqWILhp6c4atrOj/zD4xhxP9Le6nczeNj4QgiJ3IXeJAELMiVfC2
nbM4107PhDpUWDshXrs5f+g0EkS78Y5BUeOQnijHGoaN3HsY7mRwBGSjDvawksQFg9NLXCZIU8v5
vA7bter2lHKao29wDsCxmKhSXSxB9dixpHEnAXVSshZq+pZFe/kXm9JJO0CzBRAKLMjRmlK5CdvR
4ZSvlIRu8MYQigbQIlemDeCJQiRm3YWsNcXS3/Lj9mE7LF7k5hAVRkSXQWnc8O9xKhsJuTx20P82
jsm5QKNYHVxwnYd2yj4Sq9An7TdHj4KGO1F+ZwCZDtQ8Z10Ozb70COKbvIbqr+BJL9R01+CWYCiM
flg2hGQi3mrBTbDZhnOQ7pqKi5Cl1rlC1AN3oblJJuDB3mDuHCu3XuTwM5qlpOGNybYlU0EhFw3c
Io4ynXyqqymL1byaScZgouY7iEtEziQEmzC1DD0KorXfef3JrO++/vIDTHPv1Et5eeeRTjsAqcoC
pnAV6Pa+7vi7A57b58Wrn6vPLk6C0IasRt1KEzuLzL01zfW1StgYKJvcEiBCfZUIKKLSCGs3WQEs
eH9qyftt4mJbNEm2BbsWfnRe6RrzRIiRfdeRECS1me9B9etkOCX+fLAq79Pv9XfjVh+zO5A6PIo3
D/bR7i9Mgsu4LN05kzbbiwqZy2ykHlMx3Ry6rnknD2V6kPlbc1WfGlbCTKgp5oNQ1Z4MGf9ITEmU
NRZWLk98ocVwMRck9h4f656y/gNpVrdTk0/jMf8EA0Vz6dnTbZGhrPMtnJW6aWxYFVy7JXL3M+EV
0biIV544bqwO6Ta27PfskzEPuib3IRHWN6M7PgfnYxmz1wQvMixEcha486yZv57GCYfm0b9Z+USS
ui5uOU6w6q/B09imhEmqp+qaHQCNIzmOXYoqPTHuGKCze0mSP6LIT4vprCxQ0t82xdTi9vCe5h4Y
8KSRORiruffb4W/d9Y927txVYN4yTexO0S8Ne0cZlbYVHO22JMsOKHLTJL/Mx58pjcnUw3dyChxO
NoREh35E5Krt5szP+GBQIAPFtnclaATsJ9iIQW3venAg0MlYfDHxTXKn+k5YN9Z5czvPcXt0cSms
AWJPq73oxmWAn3uRbaDcouQ6TBrqjARK5wwIX0pGC6M5/Rnk4p+F41U4kgZKPbPuzloBhViN2MVb
2tJ/ul8FDCmWOYjuipw1blVyrEljfhzAa9WTcLYe6Iad7EvMMVm6MA2MpjLALMSM9XnuvcdBgKC/
jjREisLIYJRy4kPBSgft32BycfItuS+qBcENIitnhnlQ91xjs0LP77T4N3L/IQZ6wlKN1qzziuLO
L8xz4T9XvpOc+zLvjsMKE9kIzJs6rc96pNjOMAxKAp51CMIXuQ0zEaJO1uqDYcutVZd7B8dXzT91
dPLbSb0geNr8D47OY0d2IwuiX0SA3mzLsXyXbbch2j16l0n/9TrUYjDAQHojdZPMm3EjTrRcLeyi
2WRR5QdRTrAfFPsQ7jDkTBVLo+HkgO70CgitCfzLV7ovkKpvUMWP7AxWpXEzEYVt9nAwYUGJoDNU
ER6kHmYAIwvJDcIyLCpf0/BbGrxHDLzzSVixidXY0ufQbcRLUHz09mdJLiMs0jMeDqLd6X3gl9oZ
9nYSaMscpNsp0veKpjxzg4KpHnKLkuiblsY49HDkUW0MWHmxLieUMrPuzs6MOMe+riJ08aYRvB6t
FWf0R+Ha/zxQKhgK/fl/09it98iKsryCfSIB06xatT5Fgzw7HjlglBx/JBATGn8NAScXPqRLaqPv
fj2M7x02J8GugdXvwrDxT7vqVQ6ASyQtmo31KI2LDXeyAhavmuHPSBOUYfOT+CeLzwxBK/FwbISl
X3bvSXdUgQ3NpRxxmOJq5vjOEGV15bMog3dLz1YS4g/LaqSy15kIip1iPaTEH3Z9N5dj4QqvjHXk
4iLBI+8g36RUmKV9BCpH5UNK91qArdsyfOmwm3DXUfqjt0BrIZK6JIXjyzCGryOZTs+N12OZ0GzF
9VBBikSRDNcAS2jQPU3izWRd2RTvBSzohuVLrRU7FTymU4GCL9jY1P9afOJts9X17nWMeMaT1ZjQ
2aEB10tAK436K+u4hNss6xP2PETtN12rr8Y03UC825ShCm5ueER6+qZhS0ZQg3qn4fccNd5dQgNT
cBnVq1HAPDW2UWg0YGvouJoX0XJ2W/fXBrHHlB+CTUZEFq8yXkbSOHkYHAxz9BlA+KJlaIBU4oXn
APC0ywVAe9q0BrDRgRhX+eI6Fld0+4tRnVPMtx77yqo+eCDi8btqDT/VksaJD6uvqP15d+tr7iTr
1hGrDLsZrEK/BWU4A8mZRogYLqBR+VbVr6f4RCf3JWWlwSVi4SE6KmawUrViXbYIuvWEQ67caekP
uQeUzHpjWl9WP2fBWQg7KnZo/hVQCZt9p1E7QMkCTn6NKnoHNGGvn1NQ0Z2WHW2SDXBp4EE+WX3M
GSzgkSj9OYSI5t+8KrBRuEP6slTZPRmA2UTy6zCWUlhb20sP5LW4ZNZkdk99Cd4x+mm5kPA3PXrY
gLGSHtKiOOA5ifQPwqaLlE2Guy61G5e4nghiikMpqnDeRM21Mrg8kl/MzdC8S87ERwG7Xa1TaKUF
NTsTHt7FNOinimekNWayOYm0VSqLap3XnthlbTdeEcA6fu4NxC+AU4ndx2cz9eJdDRZi6r4x3uvW
ZxB+TdDCZpFgogPH9HYj8IkWMGdS+SoclUrLDrpgkqh7/NEo3vzjDnXkR5N6ZGJio2BpFt5q8zMe
SH3navpeIjUt45kbboU4D5UG5y0g+6vihcjsE14juxzW1ex1zKCrYt1c22r7z5nw2yKgb8Ka6/gU
lauqBoFQ8zVpsdREdCTJZzZ0vxCN4Y98GVRiaB5ERaP+aUntuwHPykIoIQeT/iyEBmkbpnyb6O4q
o4fJ5nPLIcMBYUzDqtLGTTKkXwrk3smwEAencR0l8Ef7+h1qvx/kVFikxY70667XW3MRxRaKan7I
6QyLk4sRtegwmOSLZ/bmTtZNjDbNSlp39IqGhV+TckNxFqbN7U1hWUGuA8oXfw5Xptzxpectw3gy
VixM6Is0rmzzdj3cxQFdyDZUH3/7Lh6ct8EJ8RvECjtj/aTk9ERl256OAK6w35Ug2uuNCyfVeJSG
A/nNTRuN+9azVnbVf0uE4iGRh9HNL1IMf92eRexrJdJXO5cQQ6ks6rEhDNgCmAzy6LvDB0rNkAUN
IuaqaUIaFc6wjtrn4Lq+Bc4aHwYqsrVuCGsvSOgd2byTrDLm/ZAHjwmEvhyY8GAftbqfOe4mjPQV
v9YZ+rNpqrcWRy/duLtKITuoZ1fm8rPG5cGqvs0G08bofNXwyBZDTjSh7ZngIhDDwDKbPME0RkjJ
1c4yTK6lk2zyeoTu0MKisYHPREbzJO28mWheMHnRzVFuVAC7av5VxuWXPsH6nO+jvYOY1ECjGcjR
wZ7bRIH6PphYQBy7BltKUsVVjhZnMLV0B4dOP7zl7bGNO+2EfYK9dwP9osrMt0Jx73WtnWpy9oeZ
/GOV0PVSqMDAm2XsSL6UCr/KFvt7rL3lQshDFkXUhVjrMUX/7Llwd0a4Admr81lL360Qapitv+SQ
tF+LCvUnesCltfddxryotyyRooklXebB/XK5iCld4oI0k1wGyKVPHa6pDOVg4wlrHZVzj2hxk+0u
13dokEtL9YkEQmfD1+ZdBxRA2GGPRJX8Gba8mYrxagR6tK/7uDkWRXXKDCLvdIINM1TVWooEAo7p
mQRMiZeExiqN+apmxxz9hnqFFxu6vNaPu15z2Pyb9LtIoolYwvj/rvs3C/gu2Ak/iJOrMX4bkKGk
qWyGzCHcTKezA8DMyftNlhGmG+xdLd7lewzGQpwy6q9DZUmE1ConalpZrXlLdjpjtQctsdGbN7CJ
svNWzVDjeUt8F5tR2J7G7iNpxSZkAMscdaNbrJkTCne0D3focHMxQXyOjIbCtHs86sPNUInsTupq
trXJzFnCD/Z7pF8ukQGj5yrOK/vY5glbiXDcjpnusaAnU2GDPvOC/KdlI5EJWDHYQbJ9XYFmmBJG
Qim/FN15zQIVHA9Ro3EG1TY4wgfW4GtzDM8F/SF2MexDCVWnIM06pScFugnqXObuyzH90TBkro1a
5Vmx43NRy48qGKkeKqyzzfu2F47iLvXaGtb54K3yVjv2WXJ2HeMyCutGvuMRBlRAgGx2cAAV5cTi
Gy6vHtS0vCQEweH55cmHzqRde75tSt8ksUOOzqI/UKqY0m1qTSdgzkRFogxgrbPFgHWaL5/BOS2/
S3kEZaaVDTSf2ZvF2fOeRcz65A/HmPSA22yoObuV7Mk4zIk13M0G6iC1EKD/oaSsZe+B/H2I2RhX
/FPb4CUNSSPYyiq1dTDPXF61cVWi3dG2tSaksWzMCcxtsbbru6qIk8d+r9HMZ8WpOsb5KUUtW1Y9
o1f5MwDrR+Gk1etSdgelc19iwDFegjbffkMCXzJl0E4JsH5i2dlU2F7f59RyFt5s5VJ0g69SdqgS
Yg3pa/OmiHOVAoOORd7TUxXaHsSyRyHXY5udoIChNHJwvk5TvlYbXxCPEdg/STjq1X3mMggwRiXe
NTUkXs/fSvWxqYS+Y8xCOaCFKdqODBWCkDYjPn9GQOkEIz8wR34CxDARUWC2NJOysidkCLFN6Zzo
eUhYfgIB3rbcvZzNkAqslmvRrmnp6HBQ9TEbDkZ04TzD+lizWPq/DWbG2RvbQk13yRyM8XrK0sWl
6rKX0D6h9LN/kEdXFVvcz+tosv2QdWWV7TrTuXdOvcSVubZZ1wZIb3mUsxZR/Kb+iEf2gthDa/sv
p3WVwNyyKdiYTSrpojyd9mzO1iTcT2yKKKin2nZF7IqQGOkYZe6Re2E+RqUqjiYhTSYvwCExV7eJ
bIsMuFryf1lVNxrqNm1fnctEwxmckGfgyzhp95S+JjwbXb2iAQ9r24wPisRLQgJpigkz448wagj0
eB28UzJd6MIiwGGdGntcyyLl7c4gf0BmKmYxwvCdsl/PsnRKhs31NilsZQFmTFLZUgvCxWx9Ony1
UT0LndFem1L6EcTWSyzKMsBKrfSwpTkKI3kV9ADzhXZUSvy7HJy/WcrIUCXnzHIp81aO3DSIowAY
99Yyw4Sgh3sm1YGcjII3Lgucp8ciDWIS0ASh8Y/5leuYjgy3vKTk8VQXJ0lN/ZbUVh4ey0RQvRuG
q6q4oHxveblcTTumgukCvHgs8FeXXHkDJ1GP4H153QRzQJGwrhvDtZQEqVRX/Jl69FOl003xeNIm
jVV15bDx2FqJ+4+k5BGal7eJlOg1IOiKL/mdSN5LRzv2pJU77ArLIUEwUBJr3w9SbE1ZX2lxOlYR
K3Ye/bCzZxS6vEm8N7R8PMlu0nLqKHyQR7deTRpRR0KguorVNjaJY3U6hM6KYsZuYuUJNtD10nso
8EZ6+ZvXfXrZO7V5Cw2vSeoh/vVHvtYbIDR27XKuy6UFoxeI5HuaOOua9aQevUowIRiAT3jQZiuZ
o1xa9g5bPdKrdabiMx1bWpYCuDkozYEUByoIHpmLrqCKUqya+sdo23wve8ZGon0JdRNcyWDDJtN3
Z5p88WKzRVJMrunk/kbNqzVVJBpt5TbNDdTOV6Ue6xLXJA0f8fiLqZ8n3pzvbspKOLWvGfqrLhGh
3eoTWNM6NeutyQoCUhqbuJ/BMZ5ZnvrWlLFx6JNN6f31pM/46jcMmFTOhEAbgGgHKas6ksQddlkW
fSfEdbopMm+r0fw0aoOv9c491cLvsTukSaBu8YjtgbJSTsitMhsyn5x+NsYv7IFYCON1dPvwCP3U
2cbeeFHUlOhQ0IYHGoDgqqR7EsBc7VU+YUO/dTvTd2TwFJ5irlL+ZLPgejaHQQ1MNa1i537JJ4K1
pv7ge/seDiA/3EBDMe2VS9VwK6Mm8tI05pKRCKUkOvRlcyiKCShIL64RQW26kqoTV4ydnpe3GvAr
OJBhIWW+zV31QzFMrs3aDxjWYhG0EfZ18a7O+kkG+NTSDm4kX+LUgIQGwazfhaF+H9pxG6mjb9TV
Ji5xBEw6Hqf4gO15ASFn5eCxwS/1UYz1W19na5A8KulvqlKH6tFOxc4weMYM7Uc0je80xpP/MPm0
xUYL7TXLxhU7vb1ks7PQdMwtpV3ivXTqb73vsgOW2FvjqWu3YrwJop2rxp9wOyzAQdaDmfloT79U
iAQrVxEvZHpetDSgTdsyLvxafTtRV/HUHScMoJuUDYZKqntmDnEcG+yU+qFUX9icHzSrWFqJdxRR
9QF5iWCfBbKvYIaIMsRR56XJNYIo9ktVdeAzJXaHWX4FP0HBt+fVKcPyrlcwgFBcf51gX6HK3OKU
jnE4E86AbBmmv4tJb/zCxPsJzgBNaMOUfcYWjFNLGofQ5etqWVB7PbZvdmdc87w86pbnJzHVVWJN
k8NCqK8jNumuAW2o8+vnwqhGK920161Z3UtV3KaqPw+smE0uzo0X3Owa/pTNiMf9KKQmgzpSMx62
FBwvaw2cPR24BsPYUBFKFN+YpLruMXMdJ5tKLR0+5lxynlpfLgnuhouiMTZLY+IHaL0ZKEA5grCh
hOz2KVPqTkZ7TCpSe3a48iKQJgbNMEq0lyYvJH/LHg8FUFEzeHahevaAekmOj1Q/ug5LPJpnYF7E
1k6y1K2MYcc8czFG49iYPK9CbUA9IOmhKCVi3eaV75Icrpz4hSL7pVIKv4HEJ3rjURkulgLzFuEk
jwZ1F0fPBEfckq9B4+xjJpFKxZFA4Cko/tWNdZ5Qg8Z5jLTNW4FetdamchePr1ls7iBjOf5YWFtT
+6bR2QJ5jhZnuXJPEVlM63AYmvamMKwDOOtHl8nZVsqKsuiiR4bpnJhwfFVCykGTq+qmHwlzQReV
d71v3ulqP2o2Rc9VO2XXaSQGMQS3kXUL/WRbN/AeYapQVo2sMGKZjUx1Hd6DAYNSwurFHMXryMp3
nbDYD5SDaH/URtkE3TuGo81cI6NFil8G7samqLQFbE4t9yqPpd8KUk24f6ep+XLymiRn1+x5qxF5
4mrLXfpgJx3divQ61254KOau+lDfj6YVHAIA6Au7at69xqYfCQ0yp0Krn+iQ4i/pBHNHY2x6imff
s9bdt81cJ57CWJcDcxuQ6l2l0k4jqHVVhuc0S6byxyPg4nETst3kGGRY/6r0kOfWrfaifSezW/Qa
dfHBC96qgS4chYRLSNhqmAGZ5thzpe71n8bDvkA0C6408LOiB6dCOLSiHbtguiZdNVnUxgc8UkSi
PQyTdCisq2E8MWbWGKsxo7H3czZFqyjwWdwnz0gaXEyN6aDCs7UOrGbdwopcODrSVEMPdmnpu0bT
/CIu5gAFZJhuCteeU9+pZUILS/FDdr89EVhqWafDaHl7mXQ8wK2xJ4X8PbrhT14lK0MBGetw4jW6
DTwV+wn+WSZHnH9wRnIqPrwsOnnUfueuZSLe8nF3nSM/E/YbwX2Y25cMrV2ZOHjoRHnXdByKk51J
ZmWs7NkEG6BKuS2n7Q5E9pmZDk+ZvcRuuyw0sc3zeBZDeAzBfxggmA3dhJujhcPaqeqVTjRlbRjc
9lj+Ep9u9lZjDze3qp9OPDxTF3tEPK2ZEGBX5rjhA5lxb6M3fR2Y0yPAWOnQJ6UPWABtw/rm+/Hs
QINZ1edgg/EMuHzlchMnkR9HPYW1zqIkHrgclewbG/wM8NsYrrJ2WqihblJxyEg20W70K3ACsm37
KMryxaK+yQ1C7NkRr8nIMO69FKyaYfsjlDGnVKZ+NGzvFigheCV/CO/RPs/TvZd5J2kScGKcDPTm
OlqoZ1DtkGGela2fx/QhHdA4DWI/lR9ayajf0TnQV5uxUQ8aa+Cxjp9V/xQOfUrDLnStS2+FG69I
Xl1lBA0BLddUJM2Q2ks7aC/Ud/nSiBxWv/XGnQGv4bdlnqJS45L6l1CKHmfCH/S/NN+POLhtl626
yeqkfyrYBARrpz6jTQ0gEdf0mpu9DcoXaiiiEPJUMcXg81NzmagCb67xAKH6THU4s7l31NnN0CN0
Sk1s3G3NmiKq4Uwk7bkeNUJIwWuY3eze2dHkvuLA3EUy+C0TrA6OtjJa9mNGeuf2jyEneZCDBqsU
Z8NS6UhJsHPx81rgdVJPmrT9lKBQd4Xxuq+T4W/hvhAYxQc22m8K8lAvSnAjWBvSzjoCjOlRy8oX
qRrbgHtYaZUP1azo6Im3Q23dbS0FlY9TE3YTCYl6wtBtb5vGQbcgAD47afJVRoDO1IzD3OCwKLRv
1zBwPWeYiSLwSY0GD5T2vskyj5qbHMJcIzqVv4Y9AgUQlzP7/Tc006MtrS+QxLMHft006i1Q83Uf
IaFy4+aDs9UaSHv06mBWycJVjuLDmbrGGr7hqnsKA8HRiaPMcH4ijevlUKR3NaBSTh92pIu2YBA0
qXw5MU8THyYe+JfekfvWRuLtWVXwamjFKyojD372iOuQsT+I1gbXiZCbGd3wG43u9az/yKLxOxW+
Pml85eroB+FmJ43sxPj/TwTcAWLaJMj1I8o2wUNq5bWrGzqX5L8umU6GZdxGzIOYMvxKVx4gelZt
ovhqRU2iUx70YVrm2ocREhiqXdB0WrEP59IuN+y2ge5qmDTrbxzBXxg1NpZguWcRB1BiLrtKZ9xQ
TnRR7cM4+4SfPC3atL4PKYcZ9JdF2hd/IUXoQZX9mW75zx3EhxkQW5TSIYLBp1yG56RnDSJvlBKz
V2LBFRM7zEPUe+IeOpmkWTrPtW0bI8xG5VsO5i/Oevyz/J6Qe/OCpsWSboE+UbYKeYJVUmi+YscY
HCRvjetp5ybsAcvb3warJNnNRupSvSv4L0SD8JIGR9PR3wOzlcji40eclseRBSCVaLD0ccNhiWS9
7RtJAznDWMQcN4S8lz0nTILwBuFi8N7yctiT8SOjy+U3o4ZokcIq1C3cbppDckyPrs5s4MV7KfgZ
Gwbuk7lcNHR4rxClWSeURBjHR8bEF1Fy3nH2hL+6w3a43Au+Dn38NSGBAr2JNnjywgVVdEBmXUqF
dGH8OjayuqXmoAvunlapq94AV0XPC1HvBaCUFb7/I7rAK7LgUtDDSmyL6Bgddi7yoFJuelV+1XAh
Gm+bh8pCybKtimhSVsrV6V06eRO/zsY166Nb6uRP/Bv3lOrEYiRm1hf41otNya5NmA1XaQdueVnf
RJpeNWV8o+JBVM2ylfUpGZJd7PyQrtxX9HhWZpSt9XmlVHJah8odB8x2KomQRRH9UaNVY5MXvhPo
H3XEM4XCQJWascZCmC603DrUztYqqx9SKzRj0+pFEdgX96o7WM9y3YTzUG3JpfCCHyHCbQLzeGp/
JfaCVV94GoM1ypVX82aS7PIK7ynj7jRG2XLoSpo+bTiaTRz84iVeau30QSHxl0RWsypWP7jGr2ST
BVlvaFZr08DCZRgnQk3HeHT/HGQLcpoYZ+3AOzjFa8E0XNO1UVsejBW3fpVUdOGfXurus1I/2siY
N2G8nDzKoVNupae/67aFV53VrZIW68YarlFvvRCQ36ceNpiRTgPYTQsTxSJsIuhs4zNoIV3orJEJ
vUxm+RwsbHVSBwNLPQkW3Jr4zhSwmBrch87kQ07dea9ZXEDAxAAa//81/W3GnwIaLRCji0ffAIfV
l544myjNGELLsxsXa4wSO9DkJA3DLaMbYDXMau2ThNmtctBrjGzcu9J9hsYzUJIXb3Kod8Hn3LAl
tMpvt2IHhv0z1yHwsJB10HKYpPvNUB+9rL+blGh1bukXOacj5Wu5qJctq71CDx6UPi6IFt/dpDkR
aSeiInkNDLxYQtmEjRLg4cLuq6nHyQjPIsPrqMQMR4StjWusM5qZFYpwANSwXIYm9nzytdtcSfeF
nRjEStJPVfmMka5rK/dj44vd3mHo+5WL7oH5aJ95pFBDkx+4uNoC25PhvMxjmKkuapzinjO9ISwL
gcA9JTvAKBdinHtgq4eK3rSU03Od8WWLneJcRezp3FZ+x8DNIzrVx1Q+Yn6zUo2WdmXfHZc/IR5p
IXmlOoE8xFJljSgsbBAK/FSdf2nL/GV/CQ+vcjdEaYke5tBLupHtRoYhGxinMEEJuQtiJgTjGqzl
GS3YcC3J73nc8hNaC7S7YtDnrD9KvmyYYlY1+ZcsQ7rVx2QXTbM8ikGP5pgxcz8aiOph0d5Ih29K
8J1BooSrIkxWcUbkpzlnRYYik7CYZO8zeeDcoAZf1bZa9+S5I5TngEYOkFkpLMYMcs0j65OdpnO3
L8cH0c7vpgCEjHE3GeKXSWuuZbjnzEWpzy8qao9tAviRAGAsF/uPh4qOL06DT+FFu5pAYoDVwJok
zxIsYWLA6ibN81eL8AirP6Se4KSQT5BxTiaajLYp933p3TrtKqeLaenbuSVAx0elnFoPmpmyFBC8
BSRZZ0YUQHQ0MVcYAoNvRmB5dFmMCt/WagLFzpfQDQ6Ma1yJp2Wo7+2EQmwHrV9XH1EWLMbZnGpW
Lfpnf4QgsGc+oYchcbbJkD0MZOzW7m5tsNfKi5XrN6uhbVt1VmK2iEdE6nU8lDq/Z3fatHl7HgSu
B+usGPYOAMkPa+ZN3iCxM5KbGEdoiN/HdXepK65DE4QLyPGF+IMNTZaBRUZejcfEqDbmvEPNwget
lKXRk+fmUm4MOtBv5LXlqDo+S7qvUrXpoMb77KhHJoR7TChypid9uQzQGotOGb9PIG7bCr23HUJv
NhJ/YYDUuKkt+6Y7Y8uNlllio5iSsxiVVR0VwI6ijaayhBi7dZGVqzlZJiVth6qt+qYFM7wyYySz
8Da1zikb8rlX/UMD1qmI/hAE2kPhCuqF5xiobQptPht/WmG+S8s6QjZbJSFEoDa1Xmudz34mwGiw
EyHd53PsbFsXY7wdHArahapnxVHRBpTadBACHZbcunHoYNg3UiHEaG5BbrtgM7yn0cR8bevDyKgR
lcaauMeWPvhYxQ4SjMkmxKii50Cy6n+1qbx5BluYlEEFqqhtTtuWqxdN7zNOFaKJECc+1suG7gwC
OA3QsvHZgFI28/FSoV8ovDSRnr9kHIilVHapV7E/63ZR0CFCMz9VPVx8N7CvOmJmEKKtArzjcwat
GteG0qxNNwsQMfDIDHQ4hLDwBxIr3HVJsWvDtsfYkMX2te+uhUbYI5UeAml2FHwYDUlEfm53wQ5r
9jyGxUhFZvZFmvJ9GqmxnBdMKVrRWEw8Ubb5abc5cWY/L+klh/TKsJ2wkR0rDT08LE5SUY6uGdJK
8iHCd49WqDLJvzx9pkC0BwGeOVZ1v0ai5hs1fRe29jJKbzPkgJnDZakdg77b5MidGQzx2HZ/hUom
lkRbtChc7RrLCSO9RFYRFC5TpaU7WbSkgphkQe2deUQouyglO3rjE5CssQwqXARJtA1U0G1FarEo
tuJ1ylo9vHNr2IiMObcMLqCQtxFX1zTUGBg1955FuQ9hL8DJy7E+40KUEZVKoiW95UNybQIS87iN
CDdUpNN1+YPmOfOCweWw+Z0/wOBYT67itwjASmSeaIrcEz/Z4y/dutgHoqzlEa4vgfuHbw0BnC5K
mPQG4t3IcOU2i7glwGZSJUo4gruq+k8bcfUH8VE0Ji+Dx70/3Kram2sOBG3wTyU+Ui7OIsxR2TKg
YVpPZ0NmeBmQ2WusAwsK+16T2l4xgVniNeKPnspjkv3kwdNJtqw3/mJGpiIt7ypzbzwXAOWFnwz5
izpdklHu0y76VRRjieF02bfNe2iKPQlPfcQRUxQWWBKVmWQ2GBbqK0iQS1p65zRNVoNZPd2a0k0O
QUXBWh7qn+Eo1rzzx9agsTj+COV+IOcZcMTRs85G9RQl1jIfHw6jUo5+hIrf+axJGAG7xUiCoyuV
5S0m747PbYnAsfa6dG9D2Itz89CErBSk3I+4pumE2cUAz+j93AfBX5aDcG1z7FK/cxNWHt4c8W9A
OrWyeJEQpre0PTVeVxrlL6pY63a5DYN/XttyzAIPmzh75caA4Jp8OV66FrxWaC6hDXecN0lPNP68
u9l9KKOyDIXc1nxhRPlpZCrgn5sW1U+Q4Myb1ouSEuRLt4mkrwnGpKZlvKGm5XG583YGbpJF1Ktn
GatYmfN1ofLtMjOnvyQDWWmDuviOKmS2WUcJFdspupUqiLDFZ36IgBzwHHmfLDDO+fCqpqeQI1mZ
I8G8GXZ6px4bvbvnZoKCBVIyoY0URME26R/zVxC6HpTJcWlQtuZkvxzwhCgGcGr9v7wsfIVVb0fZ
kz7gD6Bmt0wfRnVxEhKt/2L2nbox4FY5lMWt4eqdqN+uvQV1sIzMe2MVvgYVnLORAeZhB9cEgzmn
E4zTcmVHz95EFxpfmLl1NrGiBpjHKYQtVhfIA3gZDZGnm6xXmY4ici80qn1jLvwIW5u/Uri+Htt3
zptlc5UW+/M4ITefVeNbUnT/dFt3FsRW2hX4k2zpolpsjeyHmxe1KyAIc9QIfK3s2ZrmU+8S69kP
7hlqgd8RaTs6PeHBvlXPUVle67a0F15Yv4tubnyzcpcC3PFXq8MBmzEpsSD26F0kywbaZudaL2lr
BXcSGXP7Oz9bXTU/pmz6SwDNRErDH0hTTCBJKaE8Rr4odGwdTlFSsgEi2gVUp44WNc+6Zu8GBDIE
le5HJWQOnFOVW6e8wROqLnn2YNs+blhRYpithUpfmsxhKzwtPq5j8N3zAYRaUTo/aNPl9Cm6rVL/
6Sklsrse+3XuPXVMiiNNyUmQU2oDchb5IvCcRaH+y/T3diw2qGVC5cJULG1vJ2ywYekG6ohVfU18
+KlGhJAKsJ41O9VraweUzrTBQMVKGDop9d8YG/mxh/YhtN5JJ7rJVk8gcdQvNnyJABGyvPY8zYqh
7EbL3Wi6D5+S936fVUtgKMuoweNUbgjzMihdRY86+CK52NfWH55iM2F1Tyzc7p44RT18riAm9HRa
TngkzGdBwM8OdqIArBRCguhhDeM/F38J9hDAlj7h0aUFx1ZpNzXYgxTPXF6xypI8t39DEa5mhpm9
NSPecnUjHGZcfHACZ/Z8ow35HGPzGby/pD/p0ZM6cQ6FfRX9NuKi1O7KpJeHQqvunqIGkynZIxkl
HiZADSiAG/DP9gjEoaYtJWBzWE704hkYFFQEmEPY71y+v5Q8kV5Z9fKUELJpKX5ozu0EpPuv1g7e
Xzdy4dX2vClLJdmV1XteCSxY8bFgkwdv9tCIM9xHUN9vFBKq+lxG3fEVBWlU01HJu4UUyV0deH9H
0d0bQLyFU30IspzKuMqzo8fYbcb1pkG3t6JuhdiynL0EGptqm6tuad+qGn0D67hYqGj+enjOgnNb
eQCDP0AeAIWhjrzEK/FLxtBtMWlzadETPEHVsvn6/8lBzAh6koVq6Ws5U4M7B8q3dt3h7TIWZbOm
C2lFoLNH6mxKgvPazbY+Q+muetP3YI/N9ag2B5I3vXCRAJNXGUdb8037mt5N0oi1wKDDADIlewBH
ZBPg0bvLpE12Cqc0y0OP8DHhK3bk0HLYMeLrsvD57dWJsDc/mpxozUh6W054D4D064m+cvjRpOW7
PQd4g4c3IP4ipIXMo0n5VuoD9vPPjBIljzFRRNfIORaqPDqSO1zNt1JZRt1Hw0/Z5JDS+UhV/HdP
Vq91rqFF0rWE9OUsWlXuXMxERfWGzQ/NxW3OHQ7y3PrCKRConBA1U2cPSSwm5UvAI4UB0de+jqIf
95vY9gOmyNrcyoqFEx4YLomg14jY0ZHAkNM/A8AEAo5aXv0WZbvLiBn01ifMY3wv295KtuFEiQqo
4AHj6IzEdljVGlxHCraf8wNjrlwbqZgCTlZMxGqXsfXl8FOrqPSrxi9V8C813WjYWYAzEJLGSPPZ
cSYPCc9M9w+bJk4TLLgsmdgDgcJdU5HJS43Xmk2lzhrVaFNwLCAQRxBFzd7pQC6yx58GjFVzd9e4
di2u13xJYt7hucwuY8E8MqURKtIRpSO6CzzcbV75KKPiIbT5uSZWahUMIVqqLrsC+x/bGt7r/yg7
j+XImSxLv0pZrQs1DuEQY129YGjNIBlUGxgltHTop58PWW1jXb3omTbLXyQzSQYDgLvfe8/5DmkR
VqI95SFIIUJFGLC7Ic0ro/1sNBsgyDjd9wYNw2I50b8sGe6UbQHk/VHC82IcseZ4F9XEY5b4UCof
Rj1+pQWBkSQKxFh1clC+hVfPnUgarn6IxIAc23Ydk8BBaygzN1WcYIniB2VKsNTSXZ9H2qYKgnsr
ykl6JLNooOUTBnm+Qo/dv5BojeFTfRVpybldq8plkcjoHLXi2X/0S7NltBGL5wAWuo+k/6mlzDpI
p3s0USP3IAdnmEps07m0mfCimkUcIOueA+tLIkMUwQDpJdkm2JQy9NzdpAH2O+rxJe8sRPnOxuTC
tszgqPloFZWL0R1WUKt2EwMrFhOkkN0hBNHcvbYYGX3jbBbfOOPuglPrP6NE3wtChZxJ7Xy6OCba
MLa6FYEo052ObVBIQpJ0yCCZEybHP/8ilAD1ekeiFwWczpTcM/Efi8L6TYpeLXMbhXAg6hCyof5J
2Fq3lhUjpMCHgCR770HYRNiPUf3tUfLdtWRXDrrRXefjGeOBTRx0YmE2kDM0MoIrw0PwCpp+bVbh
vWMSXdzGb4mNzqK0MDpivsPB3JorbuP2lHl0kJxas95j6FV1xIkHVvmAHSQopvKxJm2E+ItscPA9
NWB4g/uRgCtb1DyADd1NZ8QtQNigIqIL3dTIYqGycdEXErBhh91xyl/CyX/tm/FIDtN3z+37rOHd
hCIXbEY7jQ5aWd7HibJenKrPVpaWHKEjcRrY9NxPMQIfPP9gCWek5TilSJ33bYstSODcUkuFVItn
2DPHQ2IRZWGyIhfhqZkqUsfG+4pzubS4du1RF0DaUJKK0H0FfqNj09Ehq2ftwpfy8ZfR1llMD3We
nPIscGE7qs/RPwBRfm/Gbl2l/jU021MuuZZVyrCRQNbc9X5Q7jR3AWK7IjGPlRnaM+bkkkrrGcPo
taKwm8MveuLxHP3UcWJo+KEIn2I0tLUGFNh4SQTkt1D0b0OnPg0ZI5VtCGsQCwurB8Zo5ApMYrhZ
g6w/GJ18zEMT6uOHQlRZVXy4Y+OnU6i0n9pqrx019oBXvMHxnrNjsE/TNf7J4g+teBjFQ9Sc/Tpa
p8JmIwt2evmUO58tCsPKJaWXRN0x3+FzMIPHClMDjr+lDGPwgsZCZSc9YTaBjroMEGIVDImQbZbL
0oxBocttJZNrxCaNcwrixS2lt0g85bIUzKdCJInkt/UbzngFi/wsencJ9VR0/5v22dR+ButlCnhR
AJBs8dogx4xzi+Lmm6d8X4QmcrV880waNGYefVPjJpF1dMvGmuTCft3533lSrUh0ofNFfNt87gcy
HyiSAOSuYrfL0/FsgkwgIstcW6n8IO3P1KlB2R8DFJBGiYIhoT3eJtN2YFvtR0y1IyAiCCXVSAis
EKuad3YanE2bMk2bhHyLnOGBjO2tbqGwqqT/VTT5nkzXp9iRd1V9YqC57NAulW78XBgHvaILSp1g
RWI5MHOsEPNVb6P/RlrfWyeGBTk+j7UPqcZlyIe5hy7RMr9muOVTk1iKJFpMNEJLy37oKMeZmcKg
vU4KWlzSVHsfA2qtP0dx/RpJ+Fw2LHMWbwcsRvXpkapdGPmlKuz9HAdXkHIbcGDVaHuZES5it6Wj
0HFocFAwB3iFESH0Dk33bh1Eu1DrLnECB28kOZniwrDONc0si7G8hcPTDc62YunS+1We4Kptl3Wg
PftMPoyq3BYUxCEAKs92lg56ipaIGaC+vaB7h1I6hbHTNuEpsq4yVzD1mTm1y5RfWnjpiaBi7Nrm
GrcKuFuFp081HKj0tw7HXKF6vB0b2dBsAqmp2NsN2b131riIN/Ap2La7Zeo5EHypSwwfpzDy3dy2
nhMuQE4ZK8kVn5ivW5q30KYRaS8JQyI+mRThlEnkEy6zjCzFWj1zxPe0kLfkkBmK26rZz/P3uGMI
adB+Jt8dP7WPO4GwJQ0fzPQ9jj9MM/fEDKH8OAm920a/v2Fs8snsBOoGg2AVZgzYC/OYISUtrUNI
LlCuc7MhI0m7chUG37LtV2NOZwwq1RjfWP/vlBucUIq/NfFjT86DjY4R78e9T81iG8N9S3fASuwr
vNeVFmK7s33M6ZzXx4KhK4qMmt2xJQuEVGgIYcnbLHtqhb6zHX81aOXRj/P72T6Z+NcSwmPBWtbX
+g4JLYEgoJ7ER56MfF9EukKbnqKO5WDq96D5XnWOQrGGZoIosUk468rINpDusZSrhwHCHHtKRVIT
7SbaJIoBlxnSsxOHWSUtws8BioDdUduE1ZUw9FU3Ausxr6QR3eFR2G0AEC69of0K8/pxPlrpCE4W
od/uKvw3ntaiDi+DO1T3SwOo/oD5PwcFoMUHA7luE7g7FhfuG4CJms9nZzz/3QGGzknxDOewCJ3w
UEjEQZBRCtfaZZUkNcBbUGPWbf2rIRiMG3VIDP1RUQuM/inILy4k10GkH4T7rK3vIbxYqtm5Q3vO
c1iH2JMwkvY8cXA1mNmgCzPGnZDag9UNB+ZsR4W5IlUVRDEw+T6hhnlV7HLiwn1xcXTr0ggKWrIE
xfBoTuARks79CSlio/bFluTHAd2DDXXDR7GNEEo0aj3QGJUUkeRHalYJ74nJpfZATy/3zDWZB7e4
H7f9V2E6GwcDEDbcnW14vNXJuFU2mEinfms9ejET05rnQWw9apLMqg6hXkDjMNdRfY0H9yUei1Nl
Eu4zXx+4yJa7l+6zz7Fy0KeLMztl5pkOj4dLf4upSa41F83tl6n7GhYba/pJx2zdMa2wQyAMcfYT
t/mTyc2v4W7gweOovhMCSgra6BDETTKqzShIzXHavd4g0Gq0L5iq9wCVSG54JNd4a1v9Xm/R0IDB
1Lto21mIarv03KSEPzCMDpCtYgA5FfQp7QJVLlPvmPenWpuh9hT2AIhkt+ksAzsYliArRZYfLvT8
PiPXt1LpGgsScy74CHudTcD8CfoZL3FnUpqTI75K4hseQtd0tkkJoQiPCpknT17vbVRXnbvyy63p
ZIU8+pQHFbydLtkZ9L8CTrRm89CU1QV4M9Vou7IVTBRdJ5dvvGR6/NpNl5pGfWH81O0tCW14Ncms
Q2BN3RhhuW+sBm5ciUZhQCDLfo2eVySkhlKXJGXwHZBm6HP48bLpJZjOBLX9yHoN+HpDAgbqsGdJ
CohnoFj+RKABQMi/n9IW3LP/HUM/Keq3nCwKpm/Yk0P0iF2UX0L4pAc69NsmyBZxhe5+TSGV44GO
SrJar8ClAKwyrkF9ZARvzjgXXMHK/tSSZtMC/RHoyoK03ciI762/c+R7rzijY3zE4AM9HO9jTqsz
ox9KH5uZH1vRuZho+pKfgXIvsxqa2+8JwahW9m4U+Epj50U4kDTH19r/Ubm+JO8VTNrWU59JOWy0
lkO1EA+cUnUGTXC4d479glBrXReM+T00xBx7i+RY1NfJSR80+7F3tQ/Nvk+HdsXg/i5oEcY4v0ku
j5Bq7nBXllXwkSOTNUhTF6UGTBiwttbfjSxS/vRrsM0P6U4OaHeA9nDc3lTW7xhquE61nY2NLjNu
ZvEEsBKKn4YS1gfPyLAWtCNMIuSFZHNRh8JdQ30er+fxfIcTxKvOs83N1vWVyWIWol1Oyf1zR3h0
Kv4IDWj0Wf+QESpELjTwxXCrlWu/Z6QwYq+zH9WfpOB7M5XX2beUk+4eMXMfQEKIQq1lVG3BwOyH
H78EVNkC3ogGtQywJLSyXgpkdHcMI+HOWGukXLskELT6+q8IUAa1Hl7k2ktQFoIohyi4jbuTsHb1
jUGLxgE03XZXXqk/icNwHnAFO/F9lF4RgiM/1SpJO+bZDy9xBwjvW9BxC9b0bHvvKewu07Tpk2MU
4ndbOu9eMcO43gqEeW3N3NOoVlrNSreHXrgzWWnsX2Pw1hbzdQuCv2LHcsdjp7cLG8Ryp7i3LmE0
D+s9ItdoSA3JkenlWMeHyvI24PcOrqKfJL+RA3DzoL/3OB5o5l1X05RU9pVnivNxx3MVbkgXoEGj
Llb3m5MeV5sniz0NJha1h3kL9bC76+sLkQpNoA4OG3o1YJXtF4Z2acJyPTTa2T3Ezc0G4pEYt4C+
5pg5O7T6TrYHuLgk4pPR0aFm5JgxEnXPDd99qIcvovaIuQkNdSmG9yyAc6YNwRmZRE48Wryw25rQ
wT4+dIS77aOwJSsaEC/bgp9B7+LU7iBIGFO5EihYunFsngNeCd5a2vOQoUYSzGgNwQlCx5HEmbHV
+/yJDBjtIKpoSdRzfpkCJa6o6pak48LewHKzkjFxMkGiQ0q0XOKvRvojSod2leASJ5/SKtCvLDQv
X3kKBXeWSvz+sLFGwFs3UW7wvJLDPIN2lOsY+0EPzq0NfmyA0saSrVnRMgyqDwJzZ9Zs9mro/rRW
cgdbJ1r7ofnLTOijbfP4lEOlZsEP9gI8+tGHpMjwzqNqBLiOumEfAfg6NODTkIiX5SnUZEYOhUoZ
61Dmmn4XvEirgwUIl2jz57fKATkWeSXK0PlP8QZs9Xg0H8huyJ7Qtduc7BXima+4QAugd/F4Af1k
H5LGQhOt5Tw/kj6YnCM7nCa/JtQpO3wxwt2Hemlf3AQaV9NM8TqXZNhbdqEvp2ZyN8Xo0cHIXXmg
BfwdWSP0ONN910lp4HjVuythCu2gyhAIYkJ2XUUaBXwxPYaFUsnPvk7FgdCj6eAV7W8OKHOtWpEt
Wz1GPDr1uDyhNeH+8oZtXVJFjMaktv3ILG/wOrn1nOzeG8aKbyphlLqBv+4kSP62QpEy5wh7MxSg
68oK1W1NOJ2KS5wOpUPnxdT2adtq/IDdtTaHYj3nPEchgMdw7s0JF7Rq2ozGPkhze1uDo0syzT44
eBfGFnJy4chDhkyW21DdV3lYYPbFP8l5FPRM1F+ADrv7pqb77ZM6xtnDsDZZGETHMDrLftIPRfsc
EXB9BMFotBGqGdNs8bfSJ9NzoNiOHtF38Cekb21V7fJgC00ONxBmo7WVq3cv6sCrsuHaMdhIcs1J
sra5sQWzyPupvfLGyYOoF0MU1buJGxhCJ0R9g0wrA9UT+ZryJMUvfBMWsaJ8Q2Y+oYDR7hXwTY6A
AZO91nC3k8M2hDnoNGHambR1ovtfgyjhYDbUkmHZ70MrYSkvi/cIqdWp1vytPtUZQcTFTz/SkUev
DTHIjw5q0Pa2g8nP9qtiFRvWisQtc0WpSltNS5NNk3V7trbHBiKO5sPMCAWjs7BLwgODPZg3YHA8
Yl3JpsPNmbTUteVstGlHD1XUZvJbf9tonNgL61BNErY9rjcm8RIVVuZzMhgQQoDrG6ZklhVCNQjr
dBfikcH21Z/wSWN4omaodnVKH8zK53Z7hNmwdzB2pJ7AIsIkfiyIJgTrJMToY325BMwqt44Bfidz
3pqZ4u3OFkZrqp6kVs0onc7cDJW6uSZmtjgrL9D9GBsUA6meRm4dZX5T0LF3nY1wkwbjpkhprxXg
F6sCjF5gndJWjNtS0kEyO0ixcODJTWAXJeGCtSqzmL9qAFKniVOR3QKJGACckk68ZvYGDnUMB7p2
OjLQCC15hSrTt/z6xeZAsxWhXPazETZqKfaSLJpDPRjdBkNxNtJZBMOSLMI2XDu90V66UHUXZMVf
Vh0nuwk0R5Abp6yG45J1Y4SVCpVXxJblpvcTN8MdOi2PpFFkvCqCK+gV7pc0WNGTUJ8rx4CjUkaY
TuZAqwY+xEjWnleH9Klus2ewbUw2sc1XYTOsXaPHf++EhHdo/YsRxjbM9kSsvfapjER1NsPox0qs
aCPwlqJq1ZylaiVAtoRGhSiAALTE2o8YV24J5kPP6aeloRW4TSP7wdMYoplzy6LxniNV2yvDar+r
tGMe3QnCdLaIX0kMTnS5FEjH8gz/PqiyaD2Q+sHZyePxzVptJVLtm8QG2gUGXkJgFRHKegQpahQA
YX2IbKPpvhptg10IyPjOt/HG0uq7i/caUK4jjfRl3TLA8XIgh1Zj3Mjmw5Xh9cOdFMO3HpkQ46Lc
Rs2d3yaKsJRGLVQjrlUe1BttOukZ5VpfItWD0oQLm9wfs/Ww4ZfQSf8w7fO2OpTh8OEqJ8U0TnlS
m8hXs9kcOhX9d98GxYlZc3GK9d8hGNy9rw/2ppyce31Ikr1jg7LV2vio1RV9IN1cjcDDiZyF5dsx
gONkjIu7HfsdNMjDSNPrWCFG8FGH+Eo8hrS+d16TLOoSg3sJqOfO+sS85N7N93jl99+Jpn+RIrs3
A/DCrrLL3cSMOkErFCTyEemHTOCThw5mIFsbHxCVWVeveh8DY0sfz8L8CfMtGKjZ2lAnM9KoVzix
eqiPBGdXs3k9GNia2myjm40N7E7suWZi5Yk8Xbr02ZuqOPtlhWqdzWXlMD43TGqXMGuJuYLHHPXI
gqGeWRQCdbcPbdgXGaI1ktG9dZB6sOEtDUc54BiT+FRyEgjWjZL+LrSL/XyTnycJtkujsYUqjXhl
94H0yWCroWhzSuD+BaGUTqodUYO+uU5Jazn1yFks0xOtyI7o6kvkyfRQ6T4DybGqMCyQ7lELWAna
iz1Y+ywvXOxWDntB0BCkiHt51NqVR34tyLmspKqtXQwiLZRNx6AML9A2eY5odqmHVrB5b0rHOlkF
OTUKxZrvlOfKJd7VdDmYsT8VSwZQGf34IFilWqntM3Lgpd7h9E1ZOSNttosVBnw8Rjn10LyHTfOb
SocTdG4BBM7VVoycLDQcSCuQ64kBjkx5ap8FqLT1QEUrj3rfysNwLUz7pwycl5hodP44XLDmuxtf
oHpLMx0XJ+NZXKRvae32h6lxHxDgkezdwRu1XQ/EuuRZajsbHyIKQK/i4w3jy9Et2TxxMlq+tO+q
ZABXAY0DnwpueddV1H9h9U1D6ZqkM0BpCOS2zbCuJVppwVxwSnqKOFxDCKRfI+yt2VNTZ0gkw6S/
79qy2YSJ8aTKRJ5yIhVA3CCEhZctaAkxY7xHl38CbW3e/IDJay8BILfK+oRJpe8Khbt8mALvNM0y
7J7iQXbGNi198yBR6cR8j2OJ8mRh8feJaxkb0m2x35FM8gyUMFtXMH9xpAUXUUF+nJKJS1PC0zXU
p/C01yDuONZAALSLqkYPQR+yroZ1ZeLfiBtEkfQtgEyTTuu7EVRhambVyeaBqcNOJxALC5O3D2MA
/GQBFxvKfdCzlI7LKrN7+MqDtq5dOcPbzKNAE8KktbmDGkMl7eg73kLEZw1jcieKgERmhK/bg4/j
NeHuAfaLAdC66PRP7qKU3FYIstlaTy91VVq32oXJVgBYjQwtXhF3jhdcvIdyGN5o3WukCixFgfys
Trtq3+SoJSzDeMYU8FhxrrxMSbSX1A5nwPhnJj/dmqPaDbU8SW4GOqxC8YrK0VlPNmoAwNxA82xH
8WjZzADUqTOL4ySxU4zgVxeOsHVq0dREFa3Rj/Un8x2m6scwvnTNYJ+a2GmWnN3LyvjOh0ycRkQM
umR8KUVwgh6hDhIil25XyK0LG+gHhUE0RCfHZfgoU++gC+3NH1DtUWTSS9RnQ4J3G1vynwu3h644
Jg+0eWhsiuro2D5cRHhxwNa9fRmIXadRt6BDbldGyk7UJ+ZhGJrkwqR1UWn+WwlZHT0OiZmw9Hro
VHedp6FzjlDLwWHzOo9uBal4985EYiY+u7e+97OjN15JJgzQkczBKA6dpoyCPE48Y2nVDc5ZLex2
ETnUFkgsdF5HzAJwfPTuDQP8boxSc6388TsXmtw40aEj5Sq3GOQ0rnnXSpuxet7+Eq+CpyWiy9Sh
881tJDtRi/KXywccwqiOGcxVvJN+v0jM+r13LQqMwgd0Frwb7nhj79woivGtPbJ29S1INLMh/M3I
I8TnDfxSo8Pg2qtSO9VMDfMhGWBc27u0HlmxEPUKd3q09cK7ZIOxBJfosIGPgHgbmvkAS4h84tQS
5DUiJrhWCHzTHYnOszYiegvbwLw4CJxKLQTYVuvjFu8ahBKzfy4bTJlEuqPFnHWOrj7s3Bjwbu5m
/ZaZxHcjaOgjEAFTHev2MsHco4fqgQkg0CRAkdueC40HP1NOc3T8dm1GvFzCB05Wa7SbqZUxal8P
CU1cjlst83VsnSYDE8mZj1uZ8DVhbvI2XpfGI2p3FCRoYO+SKvlEKM6EXvOImMu8Sy2Tx7BGpmqy
yCxDOyW6oBYgAwcIgIZTtxvXk9+GrGljhjn89so7EpzpkF+XLKvBmJaDTdwD3cxDYDblW4QmL/Gq
miIgLRABePeGpuGF3w0aJoemAQczkck01CgK6cQuI57nuyyfyVVJ+EvKEeySGJHS5MDsHXDj9r3a
OOjuKvLVy0E9i0Aj3acMr7aFNjEJLAbOaHYbZ+hfXEj7DRzYPmCeQhFEroWuBuxWYb9GK429N6+P
qkW/Ythqp0/2bw3BbRlMuNpp7JBE23VkWVKqDEN7N3iVsaKeQcYZH/qRvGQZFmegkD6QhQ2Z35hc
8GzidP8iu8uDZVgcuE/M9d8EmQVk/HTBKtQfdM05ltgTsc4tawxGS2dq0MVEe6tu+3XPKrktkJcp
KO3LYERICW+mWaJDHhbp5G3/VqSxAVTHmshu5RSuPA4VpQPEWoIpt9Hf4khtHNTSJNDm2kPpI0wp
IkUAofHk+Xa//Z8nvZ6ir7pQxW/zb//ra/jfX0U5ggUPm3//t3/5HRo6fv23f2XzU5w/sh/1X//S
v3xZ9e9//jj4KZYfzce//Gb1J6P12v7UZLOqNv3nS/iPv/n/+4d/+fnzVf4fSa+m/G+TXpnLftT/
mvI6f8Y/U14N9++2cAXpro7UDUM4/zfk1fi76ei6dAl5dyUIC5Jc/yPk1bL+buiObTmS/oEnIOn+
9S+qYFb5j79a+t8NyxC2Z1gWJzLHtv8nIa+8Ks6TY1Dku+9//NXhK3lCmA5aW0YklmPNCbBfHw9s
AOoff9X/lvVlmxtdixPRNt9d4T0kkYk9jHXnP70h9//8in/J2+yePIqGTzX5if7rtzL5ifC0Cksa
pmnbxOD+528FIm4s2x4t2qjAjGnUuP13EDFX0z0LqV75FWXDbzv66BNF/oPgByYRUr04lmjGvepe
q+NTOGeVxfhWF3qm0w8F6jbQk6ggoSJeH2sEalqJcx7BvU1rp4iRcdCrYDZmP9iKsFabVa+f4YeS
h0j0+quKmJ6BA2/Y3vO9D+Wp6sDTJw5cPb82X4biCo4U6yP17QSDbRqQ42TiiZH+FZj7odT0M1Th
Zmej/+AVt9/sYiALXGtdpoz78Us/kRH5ZXYDwxET7VhewH8rNXsb6EjSjJQk3BKFguHbN7ISYDO0
FPuprT/1RjDiB+pf86rbRC6DxZ4IyKSiHGjSYdeU9rZok7dSyN/ElxflYfuIgYmgF3jNXRBukjnU
AowMoDld2+WxVSzsQhzbeHwoVPlhBtm+p1ZyaaVjvkZOZEcX4He3yDmAD/+G4dRN/SfxwObCFDT4
MB1WFmbHMUX7+OczhnqECKc/M8vMCMugfoj06D0s1sVEnGo2A4vDeraY15dprBlGmB9QouASA3TU
6KUIM30vU6gF9ilBXraJ0ph1ush+KFQAA2vivumyeaSL5MoeXvusCDbgGt/qkJNZkRZfNSWwckdS
GGDYdTWtY2lX9Eo8c3OyiZ2CyciJk6H4UuuhVWiJnSxUiBownl3rpY48Tz96Nnyu0ENmj//upebo
YGbSXPA8UjlnKDvn14BIp1+O403zmtc6m7A2drgns8xD7YbDuoz3FHc5iB20CdbU/+oN6R9QQylP
mYjH0Pdrn5KRpZRRR/NZ0y0vMmJWTBThHCIx2jKTNHS8cFAcGbWwGWAm0tGVMHipU2fjqekGup19
VKOib6Yz3Q34cHPDmd4UPgqH5qoySQLzyn2sT1SPugcGKNobdgLnvE6+lQAAeW9hlqCgTL4NBaZa
yltZ0mD3SP5dNE5+5CqipEqdlozNyzgqvIt5TrSVNpDvOEQ7J2V0iGMwUTa5zflr5wU3xcUxmnSn
CUKeY4JXwRHJkLAwlRC047bi16nds16pX+moRyb0yFxGItViPNoMnuD5odr1wgF6QhjuLT5ooBtB
tVA8WqQlFwMPdpK7e6H4HyOTcxsaVzghzn7eoL3B09b1kn1fSWzGCYr16kJfplz4ovk2GnXOcToN
VRqdMkTEXUx3MZYmvhD8BncDMasKKbPXlClNXkLrablVIRiNmOCzvsfD1q1NRvK550gQNB0N67r/
qEdVosktx502YrfpnfJmxthX6MSmXpIhxSPrA1sOwnHMGAZ2nDuzR0EQ0Eoao0fm5qcA8lQ/wCuF
GY1aH6GkR5xbr6tPt9NvBd1yREj1pnXyK2vetejKnWmJg+l9ZUZM6hiqapTn/rYkhLaXNsOMR1/0
714LIMxU07XvU4rVDZOZq+lZp7FkNFh6AFw0Wtdj5A/zUUiwtsWLqSSTILA2aohod6FZUjaVBkZj
bPtzRkCBU0YG1SMUqmZtALy1K0rdNKZWsgGMlNmsONXrYcUYHn1y3lrLfigPjeZhZvHwMeU4sW2M
wkti8RCswBmytbtqqEmg8Yx8O/kIIdH2Bt4i9t+l2eKVl/cwcu1wuLZD9WIB8i6t7paHIJuov3t9
XBHstRJde8D4BD9hpShV6mkAMxwsmYMspd/izPE/IgzztD7Wo2EhG/PfJPi9gSTCXNg0e4fPqsFS
Emdyq3OQFbFHpK73UoXRsrG2OJZYwzXchBgxjQzQRyMx/8gAP6MDMlCHr2h7drPxHF6Mha4/Z+1n
6Q0PbZgdeqo47KzO2rRn+Axt/9BJ91psfuYaqWKorUNP25otjAfiNU4jQy5VwJFo/L3KcACZlKbB
CcPOhuLv6PNQQsB6KupmU6DvNAQig6IZ5j6J+BpcDXOVjmhFVRzpv5U2Qv6utG93YiHEtHXhEA5U
/KwR9jiiXRMKlCgL9bkQlMVaWX8bHaOhxHvPmg8xpoewxODdb81kuLQ5LQ4jnwiqzj8aOBGAlTq4
ROXZ9vPvFqSi0DyKyvLNro3nShseqr5+NTrUAGW5Yx+yTOetazxz+2cjKTeKdKXSeDHOpBdSRjkM
utvoxSDS704qGpWTwRQa2YNj3GqT+GxeujPtGDCeogQ2W1Nc8lL/1PX2moa3oTb3kddeak8e6Y5d
Q6/eN1jNGwO1epbeh1Z1UgYzm3TWEBlin1vpdwiEdqqIvrL9h3o6G1V6VpZHIoCNjUM+E+57X7XL
AhylgnIXUcnav1Ff7qUdN6AbvTe9bR474xw71TopLJDZRfNqTPLQDTVUT4mdhegciEYTUsValhsL
olLpBB+VIz8MKbjsBJ+b0FaaajuG8VrZ7rpW3hPV74mcUXwMVv+MkI3Wr/Gh2uAYu827G7KQDJP+
nE+vRW68a0P+Yw76UWTDvPss0qZ+kDXklDgaX7PaImeTQDuXLEArTm6hsp+afuvV+oPZqnu6lE+9
VV5d51yYwRNO7E9gKw1iHYS7SXp1coGb1dr5+XQgjZqLnOtXtstNqqx1YDlHwy+/ZM4swi68T53y
8NuzMkStmg2cy9zG8TrSpvfGECfboK7jCMi+Ga8kNbjvjt+hHx6RK/2QBoh/BgOd71pXg0NQNwbu
EuU5XYnR2hSo/kfXudEcF3eRKjAZYOsus22ad1vEODjgnopS3MmE6bkY4KwEJaRMHXNmYH1YWnml
lbsZ+y4nP4FsJC2/IYF9+zPBG7z8kALWHpJ8j/D1EAWK/kx4UdTSrbBfMC5kwXtH4EPN5etG/9Fz
gkOk3HKBi0yK8pV+0oYB41uftMeoZmrHee8V5xW9D44jpnEuIndrD8gEsRFsbNaYxJtPfTVeUSgT
rgn8s7+h+VrZOiMAk0CgpIreuc2R/ufiRacRwSAFnL2u+qXORJQ+fFq6J8tw3vQJm67Rb2MdJbjo
dr01zfG6fGZtroIeYyVAi7xtH2DlnYAVrDry6aTHQLEL9tYI1MXsN3EZHT0gLYzq4tmX786YmGU8
BewqdAjZux+MGeSQfVitvzOs4SJNBWHBXDOR38+PZ243ixw5TjhAjEHS6Rg92wHiLiaCdWrfMlS/
deCfu3x4c4go6kvtyw9py9WFdW/15abFCDD/w5ifoO75ODKexooS3pYbgTdfafIaqvFUAuOtWGnr
4XUsNwZvJqSSfZ54r/qQLzrDvO+xg8PNWzOohmSY3LdWv7KGbuF4xpPuQPHVUGa4gAFVcSQ9bBcI
B2p3f9UOEw2NSf+axnbt6avBoddtjGfiYFc+ABHEJKn5hqlyC37mSrYQngXAYLDD3XeLrL7UG8+1
aWA0K57bkh/fx+5kogkgFSlS9kaY8lIPfHYaH1OjWThBfTb6DMletmLELxuxh6K3mjD+1VDfeprb
AnxagM+1SMgrC1etN+5rFkDf8HatOKmk30QCPUU9c2DcO3PAe8t/DXu89ENO4BOaTWmsE9zMJJQw
ghWnjC7qOJq72C2Obo0ZnRcHGoe3H/qfni8AKsO0yfbzx0c0APDHByz48GLv3UIearN7nq/CLMjT
knDj0bUrKzR38OJhg2wd69vIQvri5nomBvqFz7Rs2NT/h6PzWnIVyaLoFxEBCSTwKq+SVKrSLf9C
lE28t/n1veiHmZjp27cMAvKYvdcG5xYxERrt+RA63n0YSUbr8eNkZFiyQsRbVBHVrWFKaUhk0ezp
1N2A+ErW3ktmLHQOf1dTmSicyFZV7Ue3uQtIIPNRGNYIy/wpJjs0OuBV6gkWWdhiEaNWvkqbtR+E
e/xxSzEi30Pvhk5NPB8auihmieyzM4eoTzw227qg+vJwZ9QOSrxGkmICabv+THdKjOCWjqYOb0t2
eFUtvBKiWdRwHRF14ClYGzLYNFx0wd3VEszVOoQgdPG9SBETgkflQ7YHFvXUm8v31LhYV8tnHIxq
O7SSVyQNWKsYBU3cLnHw2AJGi1CuFoJPcNT7tsIyzW1jT3jTB3tTU4X+D3vETkkmuqHlwndcZwXO
6cbiQAqPXfjjTeXRtaNTgeFZ00xwDW1Iev5Dx98P7XKXorshKI840nHH6hJ3DM/h0gWX/n04Zy+R
N52C3jxEEZqmZUUWZztmqoBBNH36dO6ot+gNL56yNmkUM6EjtdJgBzU5117IiwjmjeU4uyKLj5Zs
ts5IlIs9nQxMFZNGQo1bLOrcfWOKrWsgLW3msxnC+qt3jNUhYwVUm+2lDDjZUKNlM5lfPPgRAmuL
OycHX6+xTrrxi6P12preOuK1re698HguVhzXGxF6+KrjU+8WBzIm1+THPbgOpTboxJ4ZfIeveLmf
PVK+TX7CoG/JglIHu4zZKgVb3aDrxkHbqN2s4GbgzRGoOcQwXwLylHNBFkgLWwGoyFAe0nC8MJcE
VOHd/FleJC/MRWQrGm9vuuMu6r1rj0TbDYCUpEdGsY8FgHcwWCHrQWRwbrOt4/zRj7PjAKa3KGco
a6Q0t/C8M/vIwAj/gbcPe/soQXj8PxXsAWdXkvuIUB6QTNqEJ8K9tbzPSO9EBoC6KbR2VtLswuYL
9RG5JLjcPW+7XAimNWz2SD9BopMH/q4IYDyOZvZaldZl1h9yyO/Y1R0iPwXlBHLemw8TZ/DMCHa5
iHZq7itCbiKpINoCgLZfssjcL+/C2lnoOt3dDIxIEJwSO/GFScqjXek3X3q0wu0pTLvnkHn8Zsw9
ItiyLem496I1bp3BdgcYCShkFjfJufMpFIVjg43IAroLoDDzDLSiaGD+Ox9VAT2vki8Fg5wV2TS/
TTDj5oits9vLH2ckHriq0RwTMY9wlKCNealoQ4RzbbLkbQwf//+ZZ80CuB9wjhJWRDo98XQJrKl2
vx44EeoR3ZfMDfbdyn9lrwdAfbRflPFXLfyGzHcYD1kmDaxdkJOUo66PG+NWjPolM5ep+kTP1wY3
BjR/7CIBuZzjEqRi6QOOtbQHEIFWiuR3PCSanxSLbqBfQMQv4Ihub9WLyZj2JHGXPXhknJD/GDiZ
mdrVXS+26czXmYbh2hj+FtAXOwb2kAe22HszsD9QyDRsIkk+acx/FlNex1i+uWbVUs4L1SYTvxbj
c7pDBG+EYQDh59FEnMyrzVQ3FfFmaq2/as5/NXM67DNGji2eDe/s4T4wuk8o1jMjodhaeBhFJjhI
cfUh+lXYQ5cNYAFGXUKX9UhPKqUYeJdUGm4rRoV6qxjMr8Jyzq5u3p2Wz9QTEWeZnf1Ggs/fHb0b
JPDfEifASmhmRpnM/+yBlWTEb6LJRCVAPjo2w/RX1+haUj6Q0pDdimVYv7wvYr558NwPxpUaEJYN
l1cpBW6hjt9IsgnZnPGjjp394qCkntBOJqP9EczD1fT4aZz0tw+mK9J0F4USGjtvLjYqSval2X12
ARfSYL7CYCh8Ug7mpJJ3PAloa9Nmoeta8X2e3iOfq04Tm6ydUX4WYXurXBYMaaK+O6nh85n5rUiu
koIJOTA5CDVXuzW6g2mm30HAISCT+I6JboGpyePKj/wsJJjG+6nv9hLS1zoxOHISfzPRIVQTvZ7H
L8eUcDUOkLpMNGoMzLhQjtpZmo7M7VnaGmO0Q/sYsnXD6s+nbsmiXIlqVuvHcGaQ0VRZu60T9Tcq
xyYnQ8Jpq4vHwXieU2OJv0lfGsMt7oz6UvIE7Ut7ZrIwFDZ2D4J3lSXfDAW8o8yD+qR71hbR52zH
FSAvfoMqxwOLGuFk9PV+6povP9bfdsunHzT1flQKTdneaqJ5h+MBLDw/tlIELFFhPJXywVGyPpkh
9P/Mtk6NXAKpcRPOISkc9hz/zbpCBO89Gjk1Ths4R8djF0YGPabIHm2RPxZYDJOfOqZtHpT7nIfk
AzcT47daJVtGw1+za3z47c5HmYphKsSttlxSk8VLHGnBlI7SvuOSddRJELJ2UQxkx+sQ5bvKMzdh
GNebYel/G6BsEvHVhvDa2rt1Lv8/Mzux1T1/fUR6Re0+H4qIJlBLC1E/OiTG8vWbFJV3Z12LySKk
aBrnjc5YYs8VJDEMc5ypy2J+KCikauZqOVLo/z/aFl02jD3vKCP6mrqufo2q+K3EcK3KsMPrwmXo
EoXnoLeOdmPkq8FMw1OLfkDqxY8zMapUyXgnmuSbYAIvp86ZFO/S5a2Ui6rd8TD92g46Dtb7b6lr
efeYmWANOB+TgHeFx20Nw+GSdZjB0FAOWaOvIdk8d6KfbmDVP/PCqvd65ixVfpeDsWOlPZlYBA0B
01k+RpHz4boMXRs/Pdk8xwpCFDoHNHXLd8Gv4fISkx9JUx2Io743Rn5GhwJrbWOv0HFxkUEF3d6m
bKibdhv+hUmFidCxhk1bJv/cgLa96vCqxMEAqkgWh/q7w+uP8BRnFswSEfPFEpdX38i6oViOkqDx
hs3sIB3lHPoAYwSow+JFJBQ3l2Mtt0cJORzqBUINdCuMWOEBDGQW5j6zzKzrDwOACNXwhrJSzCEY
dwZy7Q0Nqlr0AOyj/Lc3q9/QwXJt9D0kar3NCp7i2Wl2IvKxp5Tmuo+d4lB2GLazZSoow3+MOTjI
OrqiqU/3Y+BfzTR37702Q58ATK7Uidz4PiEgy9pkZhwzzvVap4GzITBSrrxguVNbokj6ANIKtYNd
TL8oCpyNYZqHfhF3pzZWSCCwK5eFO4e/PBBdtEAa+daAPM4zlAqr5jLVFkCFukMqMwz/hsznjcfj
42jzfsrSC5jLq1ci7kklZwagk7WU/Bds4Uc+j3SnY09S7aoXenvqjoLPHkQVwIJJVfeYrOdgjvZ9
hxUkrIfXmNn+sWmZ0o2oF4C8mbnb4ZLyfgN4ckM7E9rWgDA20ulrWXvpinEpOPbg0LiYjeAYFCig
JMIoPOUG7tuV4pxf+XhCTbZSaBac92AYn0gmeBttgk1bNVO8EtYCg/4pUGYFJn+I73LPpMBxjZZp
RvuZQjzdJM2TtTjYvRGdnZZsp2v93WFoW4Wy+G0rADH1bO9nhxtFLp7PevZedc7+ZxoItqs8SpaS
8Ze38M7IVHwFM7tLLPfYj7ykl9vEAdroCglQPedGFjYfP5BYtVZVhJ0jhdPpIX4yCdoOBMG+7Ha3
w9TuVSqugLXMQ57kN218uTiPt5YDdtx1nOnOdckJIK2k3Ga9U7M4G9SmI//F0VkCbu4JfWNz9oGc
Ol3q7BttvRk26JGIDfTa1DhE6qF/y3wSYOTig4EW9IVb0NhbrEwPveE9dshZzlwi8xzH3quj7H/j
yHSVbKx4rxdhVmDn+RaiOaIBxVAviQAjpcNxZjiydXPCKSOMtbAWsKZjLJkegzEnq4PF3CZexqI4
je97EfePuFwqUoMZAxSUmiLC3TIEGe48tRhr835NYBq3xpz+ZFFvMR1JL2WfvZms9h+K/MnTU8rE
yWiItA02mAI4zKTn3DXmt4sc5GwH2L1GB9hoHEHuVmTfTn6HyMBAtYWsgx4B+6nfEkg+/B8wzRyo
K5JHJ44whrQObG+kzcLtwd/14xOJUyNA3/ozT+eLE7MkcAknX9c1kEQ6s5ep5PCMOsA2ltndopk2
2RgwwkYwzoi6ooMvw2jHvQMhRo2PSYGFKdI+Rg3P/fZt+g6NHsIZUMIPTJvC0rM4kKD6TGAN0lzx
rUCjpMYEcF064AVG9SBc5ypr521KDWuVBJjGrMZ+GosSJyLFUqPNgflVSLiXd6hm9OED9KVZduUd
rwEC4M9VBhRL2AgpegtMYqWPA8kSXUUrNmbP3cBsbK66Y56RHk+sWre3u89EE5Bi96wSHQOVczzc
62lhbYeBvzbJKELkyz4Ewd1LQ+QJE0gPCfSQVs5hajkwhGucjJeIcc9aPZcTMtGbwjKz6ak5QLzh
ARb0CujhUSOpcnkStkpMBCW+zWP9YWTxQiigkCNGemtNxmoou2c3GK1jNDyjN8cxY5ivdtsQGEVx
vQ5T/RZMltzZvYP1kmhVQCLddmSaarjZpyXYDEUhdhjH+wxdLdZ9UDEjiLo3uxkF7j2mHyHqaU3M
CvRsbNjo9zZOC6TIrHsyyQMGTykhMt4IcWckAYQRSlpucyKY6HqWXTZFqWaOOjYcnTBqgaKLGv8/
7yJG4NAATQtkCZWCiVoyApS4ibtFxByuvUIgVSmQToVwR3amMb3hVkCbvqCwINdcDHbpJYIi9tf1
uxlJm4xEFp84rDkYKrwaPo0Zdh1CfNrz0JX6zOAU1To6eiAm7sbqf1Jpw2+pkmjjcwtyMzWHVkaf
LldWOml6IDkYGqCbfw4J/uu6mS4cPdGhyo+9HVCxYuOlkTLso50P28mEbjImrUM+gDhWpi5PBryY
nVey/5vRmM/SIlzBm96qRVumFM+OTohVK8lNmyuqgYoxqpnU26yxyZwLfrWVccTiagTY8KWGTO/8
ctlzKeNoC6BSvaRaksNJVNRordmdMtE+snkpj1P+ZyXdO9tpYgc53daiEP+qnox5dog06V35NQdE
i7OxmQLE1XWdPFjIqs/qmLY+rI5wPkM/AL2rAJwiS9h2lal2oeG+dn5lbRJxNza9ubMdIGeqT9Kz
bPw1FP4qxaJBb0f4LRB4KMMldc8mwp1DInt8DJzo1tSwG2jZDhCHusepSr4wncwQ/2oytqS9L1WK
QlnbmK2hHahJNqvGZt7ujfwLCuY92+kCJ3mALtnN9Gs8A1Yx5KYugaIUtYeRe4j37ENvRl0QCiAy
jKwpKdRMNRwP68s8T/YmqU12lCFgagSGnpsC23UywjNCLHoxnY2AwCCzyjuBEd16nHxbXvVUQS2w
zArg1oK5CG2sE2Bcbsqzr4E3L3bvrtnaY3B0a+8pihg6j+kEHTAwznFFoEDs8CwA8d4iOqg2YWYC
FxHZnTllKFuFS0KT+k5SDXaHSPs1blWOUYwC/n4ya5+BRF2j/36dOys4xsbovdQmPgUI7VsbAd+q
LlLiMkf4E3k3650U+fuAmvgwa17qflpv4KEM6xQzbTKUeLF7zNrMxy5BPZx6RfEx+Q2SLpIBpAl6
rRDukZ753vfZ07XGAq/NGoIdTNrKTBCvhwLiHBKbscp9Dyutr+pNJ/2nukBp6w7kYqZRdw0lakOY
XhE9b8wqoplObYIN28IS0njsEFkonC18K0Henp2pZdReMetvyGvbtAkWhhwQN5DfgBnGFsrNBoDK
s2iBDcUdLYbZ8L/qqHk2ANHsPYYF9TROG1YsXD8/MiAC8dXSmiPLaVICig1nF5AA3Pg55nkNAypt
2GgwT2p3WYLxJgN+v+1MHJQ+ROrGaMgxYZODtpjx7Ny6elMFnOiTP299IgVjwxFgHZNo20iCjMj1
xYXAWcFzvsy5wk3kIXSme8bvWmAbasR+gLhOXuJiFpgeWKvNW+WNR8LGD6HRHZOpViiac/zkHZDr
pqPkA/mH8H16yFz1xDQSQVGbIeYjmXHrSVzjI0qhRuNFoIS7jO4SvtsAj/fM5CxEdQhbggDiAEbz
BH1rqY7LxAQt02GLgLHQ78bSZ5/agV1N5+qDhBnsGlHyhW1wQ3ISknJD/AB54SwvEAgzpuEDnGCi
ANOB1SZKlzEFodAT49XYGS9uUD4HrX0eLQWpFu0ihEH7n1sldBZETyx9bxmytzChJ6zn6hILPd1Q
BD+Jhc6QwgmyHAD+/SpQpY8ZJj24SXGWsn2iaLZ37ofXSF5B+t4nhogQrfQV1vJ6ykR1dqySDB2J
+KjQEvtW/xsrg7zQZPockBoNDsB75dLZ5QipgxQJkM1LMWD/tTGDON4W863B0Le1W/c7sq0HzBZ7
KnOXwDCvnbCJC0QyFmQrepn3iTRH3P+AKTxv8ZpgSeHZuNlIqLBsQzmS5IcGqLbQqEas8DH0TBTr
+2yCF8KB908EFDsW0R7rwcG2buXFXRZX4JVH/k5RFtdKAe0IVIqGiqo9LzExtTTa61kzXnAogrzm
lKrpmJtucFU9ZVY6BLt2wJkT+Mk3jDjYRrO4xnn61GOX2s6GOZGzi91DMllbkbzCJBl/ZeFUkNiC
k1lg/7KN1F/3yAaAHfj3U0JcfGJQbSv3WGfeT5nU9aEp2OpEA7kK2o6/a4HDuKKqIQ5lx+uTCVOJ
I0bY8cyVCJp9FTA0MfgekUf6ArQlBFltwwIqDL/aLHhTGs2W8IZHYMr1nZl1v7CGs20QOaBGuvnI
9ATaXntTPvckwN6WcCys7fOr2WfbxrLxF7dEm0g5YlOZ8ZQhuddYxBzDCzc2Lx9gJuiUZQS1rfJ2
lolUC2HHUQLCbXIoYPBNlir8WY/RnrlDCOxr8XhhMmwDVObgduSdhR+3hxpjD/V2gOi7mpWN+R8h
uss4mhLQPoTlAmpqKZ40slnkfMlWNsXfKIK70q+/ASa+DR0rg0XZwturCM1y52cSMcCsmgMawEME
2XjXFC9V3LC97McjqtujDtiNjeV8wUHku6zpHaRS1Mxjzj4gC/dDbVjYvHN/Ozv+cdYm2wnsZ6tm
Oo9y5lXPaoPen1R4m3c1rG0kunW3TUtiVWzf32UT9A+UFoIhccgoMbI/ppyUUqdSL9kQnbJOuOcx
T389FJtgoUN3E5fq2e5isU79hHhZX/4T9S/Ky+KOlyfph/WhSsYb3lzemlFYEKacrCPHSbZkfWNn
C2g/eD+vLERm24xFV5UqAD1p8Ow68sEGbrcyGw7kNGgIjwSKNqt82Ded+dz5XxNZ3nfKgljksg2V
3l+fAOcnMp59tI6OZocnLskIZbMtfXLZjtnQZvtGosPyqfi8snAYvQDC4t9+JOtnxGiV+euxjhJG
qJhiXDiKgBMdHDobNm2gi9V7bkTvJmVgFlXOWTowNLnWckf+0y4Rn8wHSdT0THvVZfBz5iR4q0Zg
3QHtOt+1eSe7cG2HCOSEHJst+HrgrMF7Sn+6l3FPlkgAYMNHyV9w4q2scLEo2+4fC9MH6bKsQusH
5RBSn42Rk2yvGlq0i4fDSDG9YECpmCzF5BK2kcMTw5CHycUyw5io/TjHYx+7V4nqxPWQLjAtX6cm
psXed+GuFA82y6laih/ixggu7132PdUj898YCptp7+yaxgOLSAao3cErsSqC6UmiAaRdvVqM4mzl
E00fX902/JUciKJ8nwyUQbBq/hElgsFSswy1ev9UkkgcNBShVB5MAFS5w4R74400HDNRgsgYjjZf
JASUrVy9bcyZ04DeS3v3XuBSIVJxYhnlfQ32L+xb+zAQzcPKzjgJi1B3HB5LMYlj3clIa7LIHB35
Jx0+hhkPpxmE0w79FHgCn916BPeX7zYP3nfe4IzLWEj0MXWk6r5dHxqF3dkrTVnQheLidIqNTpAT
Um5xDAqORMxcPb0WYj7F8jIndyqShUdPXBPnFPItuVO35oKuI1TlrSA6wKjn27B4Qxqk+mwb9Aps
u0JNgjcsNJF3sGLYF8kCECpjYx1SGq7spnulJwK+zjA/yRHFQRpAW0LXXynGsxPogcD69G2XsVsy
nLCQc4KruoVJ3dyyzkQ6UfPbpjD9xhD9WBwCSkCgROBSjCjBCjbaAH3nG+EXW3cg7PS5u6oF+O9T
Wljxd264Dmky3o0ZBWR91t0ZJiHiaV55XR3Qgv1RaNaUhfIesyUrq247DXzsJpaUHWzE1ig2fghD
1Ndnm1iyVTA69HhVSPBetp+mKdr0PvAEN1ZYpHCfrkcSFrWF6pBb69TVdEx2XBN0HfImg6i+H4h8
oklg6pgool0KIKYmLwW0S6s5YNrEkAOkRvZMofkvDbyPqEVA5SX1WycRhkpsW6zQNrqLANDiE0ek
Oj1AE9b0ysfUZ1ORDeWCdEFBpFqcURaeHqnDo5VPzyZInoSlyyp1W65xnx1UCjy6cPkta1rBbi4e
mQ4t4BfiOTw0z+qnkcxfqs4xAF7F763L1GfWPLo0i/upGmHkKP+hzSxv65X1TAix8eKit8xdKOtt
2LpsCOZrKe2XxfW6Kh7nBXWQY/SDglsSMc1EoO/sv04Hb30SwO8ARBr6zAm7grRE2wLt+3+Ck7YF
nah3GEafV2bVn0XVcDKGKdLipPhxZgSJaHWe4IgQBL0ZSUpCAJVXiCYCVOgpwxPJrJfpg4E/ik8l
ch6hkVkbL50/5ZA+IzBaiyHdVk19KXyPjIxOv4kUpd0ETdCV/mdkUBuF2jqGvSQoy97m0rvgE/xx
rYuRYRsPPowIuR1Zb+jqfuaMnSdDold0TBGKdPRzCbfQustfvYFxI30TMXKdJqwx+Bp1vZtz28ee
E0ioOiM7qL8KienWrML3Gcf0EmMn++QmYJIt6CFnO/r1qUamqjQOWLbI9z4CkNwCL2jDVQkN6yxM
kqpy6Z9pCTuQb9ZrOpZv1WC+jSYJtFb35Vbuow8+ppLUGPPyDys6W91AF3ER8bBfP4U1qjNR8XT4
FZB0zWCYx5jT1oQ7aNrNjy+tIzmZjyGy1KgCk1AuP4OZRKcZhMAwhci6knYHXQ+ZAuN6kJ7aJ52g
q9FtNAT+TD0rdcQfam2ZPYcePSHw8Fe2TU/Ydk5uAiyJccWBNpWKMgIsY1CGY0hAwCIf/EEnyOnT
e88Ql94pjqGjvm0IYLP6kT3OBOD6T3mbQJpm95XH9pc318ghTfUyAhxetc58H0/Ta6G4A1qXGc8c
iKMjhmjTWjYgowe5CGzSgV8K2zi9fS3+SbPctNjaIokHXdrxa2PUb54u5OrIgfiVix4sMsAZENXu
RhXDuxghcAQ2iw5D+3CTAtJHmviFELtTPQ540GMPp0R7BuwyIA+/s4oAz5SeD5lrHnHhPkQxSRy5
TVNCI2xVHYzl+bsqCd/g9AR7waGpj+3cPxB+fRT1+Fn01I8tsTthEdNwnkgnAyLjYLXWQ/jRKbaF
dXsqTTbUTJGEHyNBN75TUnR5aaCikrL6st5dimJwh7cSnrdSVHypSTc/1u5x8OanzpQX3yUQsOnw
gQh4RKi8zlGgyA0qb7lOTyNdSWA+OagM2X1dRq+hqw6JS6m+Dae9OYg5Jgbk8BKZzL6WA8s+OU17
Gh9rrq+O658bXzzLYrxGXfLFgKi2PCQ53r/a6u4La9gTecL92N50krT8ugOerp7pmBVRgQ5/MhyO
yoMwnoUFL/5G/JuRYxtWfkVRQhFZyDfWpvdoMB+9GEB+YNzHOOvH1l+S0FwETEhFZS0/h75HWavY
swacShbxem54Ee6FZwbS0PKHCd4Etlu0DgfKoxdErMBfC970yYgJAJcbwePqoLP4V4N2bWJ5HuK/
vrDuBws8c5xwS8+ufjfSZA/ajCUvBybr6fva7ZCNk53VUDW2I3vMdvqs7HShUfMrj+SMa7r9vo2P
eYfnG3P8cx4L0vn+DGe+mKoj3sHcd/hrQ4o53cfI/0usC3GV/cMpK7T3GdOW8EmTkMEibL1sCLIS
HOvoczOSdJSs7Tv8iktqQf4VNdVOEMlFC4noceqCg02SEfUhgypFN0PJwJe1PxDUIlvmveEL7til
JZs7DkF0CcxDQq6XI/5YZTEHMJO7ktOIIHhuIqQiHyHDQ8Cy0afvKuarfvdjdtEpjK17f3rxMkiF
YcU+fR6cY9G7t8BD/10SE7VYjli6TeVtyAAY7PLI/3AhyWDFZGIW6V+bmAFkGfqO9J/XOZI/rWOx
a9DsqD2GyjpS3I4ZJ2WFCTNncevbTL/KuVlVxvTFZsRftagqR0YFdCP0HUS5PxGcchynZU1VXYPA
eppF9RU3KU8rQw6zU3+hk1xz33nv2AORl7Npix6LCMYdXkLuBS/sA2DXFt4ADNiGaNCF0tbDq6vH
4mqTNz4nBHGlLShCyxi2VZ+yHRT1Lcfl2ymLO5IiC6V6gliS1EjDo2Gg2K3AZ2R/oVusBKwRMKgX
Ecf4OzScN34/iM7gT9rWhcrWJ38gUBA5vIx1+lMhys2d5B9ojG/WcrvRXCyYcqKL7X4qTpOiysm/
NOmYNdJz1Fvb0sbABF/WevMY48KJ2Fd5c/Q7eXSC4c7SEZLNhYmQMsQGo7Q3mvI1yJuLIllJZpKo
9wXBxIIeSZGgck26a+L3SIHx1K28iSfJNj3EiOl+kA389WVfX/hs3uPXMPKe6ZUebb5s5ngIcbzo
iWxAHXabZUfkSufOi/TTENkvHXwDSz+PaKKR3198P79hkwbYk4vfbphe8LPgnzIwUYGZexyNa+Tr
i1srErgSEBZ8FeWuqxyuqjt99B4RYrCT2A254mo2C5aGQEjHXGi0dHEoZstiVbUo9TKXQYNDXVbE
2QkNrcX8xAj8n4CN7XGCYoWvwEIU3a0rOZLFPLO86DMHDzxY91K16W50nPvA4rUD42pnld1T7ADo
h4X5HAj3M8KkLgM+cfZ53N8SfiId7b0zeB52sJDSkiBNXSIesvmZ3dLcuAyB1oXX/vRtyuI16g9R
O734zfLOQa656qLseYRs5wCw5UnF5SKBQBvRtF0yqvIu2tlwWOg/K444UEVQWZIfABhPcZ1sOrbD
TR0Ea5oOLmUbUTfql7Z9DxKc12X/xBTqtbIrNGJl+eHkCSXfnGyN1H3AU/ZWqKttxr+MbRJBZI43
fRaFd6aIOre2w1QZdXZep2d7CO/xZBvwwcNnd3I88DAZ5Trne0D6HvD0mdQzDZNQ33kMHlblkP2j
HCZXOkRxT3e+GgoNS7sjzJggpdZlqFIZD2MZvXtuSCBqbTz1PVdkCnOIUW5YbvtgZ0sYcdjWoPWS
St2M+4nDCY3FY604uzoSlDG8w5xJ2unZ6ZxzhgBl54n2JZKIBFz2SVzlksEO7ag1t4LpdXyUevhZ
frypUuALpl+rAk44V/19vBRufU/pga6osSOc1Wlb7Zr6AxVSeXIEh1DTYW8xTZ5fBvOo27Vx9PNj
6bE8RjywpEUAu6+xN6jFpWRkw31uoh1zsoF8AoZzZH9iXJd2cVKZR6LG5DNPkdOzwkvP5cQOwMjW
35l9YkFcfS4mKP5TT2JEL7GGROn9YJM3TN5PZPo8302PHmS6CgM2bRmTDuzfFI6+DbP0WzuUX4PH
+FS2TAsG+ioWn5t66dICx4WKKZEMvKdxh+pVsU0j7/DTaNKHhnF/IvtH1LRumEw7BBLB1iS3LYmO
UzvQ3UcjMTEpV9iudU8FN85Q81t3qxy84KBuyFBMvmoHiCOMhq9pwLDG9MjYRKICH9CZeuuxQ/Rr
NgUMoMnrLPnZK6pHsxpPCRc3GMhEVVF4DlIMphqIHKJD81yF0C0BYZCB2cN2SJajokpuKJiuqUDN
1mKEAow+yo0e3WFtOd6jndAS23ICUHlGBGhCMA1Pg6A+NOdp3rEGZUjAmATzAEIYL/tzi545ri3J
TnHfZMkvRBPur2vP3kWWI/Z5kZ8lfzSh1qHQ6f6iJZSQ/2jiCVY6YNWgSrPYA19gKmaui0Uz0ohz
5pFL1NX+jXPlQk9Ch0oKAhJqlA+T/MgsikPHryAL5iS0dc5OdqMFTGkpbAR2C5uQ3EDvE2LVcjHv
UGuhJha84+tKHptkvmf7cze25ptDlwa69Yxi1uzTn5mk71VfgczucoWCiM6bXmmTskufcmtajYJP
wZ1saLAcBulYET2FYUWoLz8k7zAXd7RU35KReVYlT/kAOy2OEMgQEVNNBD4uIFZLn/vUOyfRsBNh
9rh8W3TaX2VH65Z3V0xmqKNasB45nw+Agr1b++vW2o+6z9lvEspXzs63KphUVdlXGd+hw8vWTkOp
JjJI6AquzpK/Kv4MHT17cf0dKDZqxJSH6EWXn7ExxC9Z5warsseKAfahS549hz0rE6ZD7A6s70An
AOpHI2inOORiALxM1/ElwDEJQ0J5FNMQ8zlhAquq+SlK2m9BHm1SCEiJPhMYC9cgCLAYaRCxVkKc
9WQ/1CjuSAP+4hFeRxl8xNG8sD69KuLsjLb6J/KlymrQy/eTvkxMlErSpKvhMcxpwyJuByIJ6aqJ
Q7EFKcaNX99Xqvwby/HcE28xIrkvWDqsLC/baQvmUlfOHxgsvthEbrveeqE62pFB/i9gINB0jA8q
jtbcwj3VL/mAz41o7nm6D23J3JC4j+PQA0EPNfefXvDudvs2VsHKRPGy0pbxT7FtRfLtkX3ntCuF
FXBtOjG3kZ9v2FrdCi+fUOM3sA53GQTK5XdoGjh+9Ltl89Z66ILmrL923vDi+LyKXOgrJO18U3li
ts0ACg8Q75wgH1eUHTDuM/dGh/JV5/ImSg4/SjuyLXy1Ucaw6hSotdy/S6g/So57UgTcA1mdyOdM
3qRNYG/IGTiYy3UO+kmuMuJvaSnycxiJm01GVuyLJxQ7zzaWVcNq7vu6uWbTRCMRJo/LbzRIEu5G
+H6R/u6F3ofuc1JUZ9Y/X20i/6H6P5a5cRmGR6efj4NvvLcz4Y/NtTPIPfTZtru181BG/mEhU7UM
+uGs+ciYAjTYffjuBGR2uA4e81CCEOrTm+SVyexjIHMi2M89FHOJHg91/mpmVjNbiF5a0Bq1pCeC
sVsAlZb/UXcm23UjWZb9l5ojCn0zqAnfA17LVqREaYIlqkEPQ28Avr62QZ6ZcoUvKVfOchA+8JCc
IBqza/ees89tpjfRaLngNj97Hq4CsVwdZoK+eqdTrf4wd9UxIJ129dwHw8ANnvcnZw3OUzDeSo4T
MWWUq/f3zFtOzVCi3GPu4813zNUNfHBFTyczNbpnyUxpoHk/pOIBwC27Z8YOq47qmZX2IdQwdLL4
KlPqpqrVrsaMLkVM9MwRKdxX/K9vyfNqya2sfSasBefMfZyZD81gnMs1/zDB+HY1B59kpj9kEhES
ky3O7dWt41MABOjh2bYJi5rq5pUV7TQXT2svmXPnHyXqHViPlHCAWHJF3Hz0kUciFno241DMzn0z
Idn2/Bk8iyZRPMwSmYhLxp743FCwlxnviDRL1n8rIN4qIBqQcWfko3DEAf4d19WbXjN3bruu2i9v
GaKSXZKR6YXKqMSAHpS0sGJxMOMBjmuQ6uCf2g8VbcvRsehuemjZc/qzkTZijWfOTr8LWt/4Hvgh
9GXo2DGoFzKjAe4iq36uK6L/muVs1zXeKmwLtUldnZWpduPruNct61vOAZ1cA6L5TAFQFM3XWCR4
TIq9TXjcbpx9eEpNT1mQodWxsBdIXBG1VT+uU6GWEwViXGmRGOwMotN2eXKugEaF1lgye3K7Q3Hv
a1VyzgQrDVANhI5MPj3rLS5SGvWWdtSHAh6XOgSkFtNfMi4iDl0vIjD+B9SW/waP5b8HdvlfRG1x
oZn8341L8xcU5i/Yi6LO/L//s/9cf6s+dwWclg0Bo4Ao6m/8oLYY5r9gtuhB4HmeaRqu/x/UFv9f
ukfbUTdsn5OJ5xvmf1JbHO9fnmNi9DYpM1zbdqz/pLY49r8cxzeNINAD1/UC6Cf/cWF/0VMA3QDQ
4UL/gabiK1bKf2FbXMWLMTBpOq7BdeBG5wf9zFKx7CK20WXqBEusy7kVw3uZl9aRdTLeBfVkkMW4
fma/RyoXG+dccjAwjWegL96xG5BDlm7MuFDc98Og0mAJrJDVeCViFbyQV1zGmiCPkslXNI/trQO5
OHSZBJgcG6ooscRyHFtf0o891NNbGuAibwufRRHZOVrkKoyTD5ZLCFePk4w2CBJTIEKHacm+WPV7
fAfuAn3N9JmEmgGshSkQl4Ia8KbvXRBjVpLty4n45KJDqpV1/kJwiLdC+MVEObfx2YHkdDJnj1KO
Cg6F/hK13jh9G2OLZJqGI2w+vBY+Qy86o0FmGQQ1aZw+EbxWJeSOdR2HcMrtLzhe5EOxPtTBe7Mg
xtmKdUILLMShGYSBZQUjreWwG6R1yiwsP1DWOgVar8KRSTs05AddR6/icobrB/Php7fxHx6yzYv0
00P2dEA58KldS/cDjjOmBzjo54es9d3SLSuRPWPjX5IuS08j8t/B9g5JCfnDR2Z+Nwhkf6N7qVIb
vEpBSk1QJMqVjFJCkENpze2FPmQeSkbqZJQzKs8W61Nex6+tVSXhOnAInkpzCes+fhobouYwmT9C
NaANVaFZHIr86ur1d/yuNh5h7dOQjoLqznlwV1bHxe3d29z3dw3c9RiRlhDeXeaVHwIXadXvb4in
/3JDDB0WEsNG2+Ww4Og2UKSfbwhVmqGVOnNIj7RulDzlsHc0ziul1N58f+VhWdM3n3DdXZBWDv1z
OjZLBhB8hejW+gNe1oLtDVIZo5gVN2GVl5gqRMCkkpHoNJvhQDoMsynmQDWNuwppw+iDBraMUTW+
nGI/BuXVsas29NnUGWRs/4DziTzaLvhAiokBOpptQGuhA22VHcJM9qa9VFclJWFehkAsg4UjXTg1
9uq1u8LWs73vHRC/D+E44RG3Uh5qTvi4l3phluQryULMPddSRnZrX0WgF0x1LOB9ov06gseD4oZh
X2bLTpNoD7BhYdXTu4OM58c+8bpTQn7MR1eRjdwWM83vH4yplpv/Wo481kk7MAIETIHv43tyAFn9
/GBsLeH6Urp2K+rlSHoZlIz2Oe3limYTZONQ9cbZnssUGjYFFKOF3GOA5zlpcEiQvXl1EMBfkyOE
5ORW6jRrDS1+sAWQVRNDC0MrXm1Uf3QxYF+Ev7984++r6Y/LpyvnOx5SbRQA6r37CYJF4zc2VljJ
KgKPdnJiYsHpEUvONRUIewSeJ4DzgA15lVxtne+kEeWCUgeiPutbXD2g46RnQNrGkisPvY0WNRlg
QunT6ffX6qiP/u+32tHR7+sYKx2fPpBaNH661ry3KE3GCUVFKfn6deIPRtojluCoq5feewmodZf0
Pdp2TuwWMEHPbD/GjTcjNCUEIm05COprFGRNhZNEs/ZaxkpNfszeN5dqbzlpj6DRJ9TBoeh30iLF
E58jpaqIrQjF0pbhvDYfy7gBSkXtzXTOppZvrBtNE9OBLGhqTV4CneVZcrYqhiI4TNMbPcFPSeu6
URo0T4ZaSJGgvJtmhv55gbrHKuWt7qTDVfO999RP9LtNF1+zqL9qSUrilT4eDL9g0Nv01c3v76rB
bv7rXbU8jzanpeu+jYDl73fVX511TGLI7MvMhWFDgDu2muHiFMwb3LE79yQqK9Ue1lEkqVZBP5Lh
+6cSZtR2rb7FR+p762VVgUS1s//DBf7DY7d8HcMJSx/sTeOXDT+zwXiB4Uespq6tjUm4kTgzQGTh
9DK8G9SQdDkaequxu+zSlIQWB/TEOQjIEPHjyrrpu+DZ82tSobOPTWn98SNS3/gvL6ZnmWQTgH4z
fNNW+LefXsxJ9mNTZqVE6IiAbaHsxynLSYVxajw+FlZpweWh9e3WsEk4w+LTYEqya8o4OZDTFuvo
eLwZiaAplz88XvPXndTQ+bQZ93oWzLwgsH95vDiR4r5CgLFDPnLLVWLbqv0+1NGTMfiHTMpdbNXB
QFj6a0aPhMF9voRWPED01AwkVXKj/+R3uskLvpSeRRiOG0Ru/pKk42WygH2atIj/8NQVfe+Xe+qb
kAEpFw1eT/3XDQ8pfx8zjqcH2SisT0ATHrCwDIKWCgwpaoODD9m+1hytYPwObITcot9fg/kPb54P
IR9Ooe67cPt+ea5tuYpmGpWzQTzPTlAdUACuEZr2ZwwMKBlG8zyMd7hOumsrrEPjO5Hkunf5bHXM
QgBvECVSQhlOX71ymB88T8I24mUUQWWcW6+/GPZIEo0kMob9b7Dgb6U2vdjiD79J8O93k3LZt3lB
uaMmg6+/v6Gr4Uk0Gbyhfo5xow4I36zpFdijdydH8YVq8+TG/AvoylQ49XAolpWrd8wh3P79VMQ4
IBICoceU/hlJeDWspIMYna8aSyL2T6pqs4Flb8RUTj5OR6Im55vS7kB6KGC7MaFt1JjdzM2XgfMD
ncPaBQ/mQdzMKJcFiyIO8quuoLLuQDDTLKkMKFDgU6AqZT6L5Dny5jzYTXpFn6Ndn+OlTx7TGMfB
ZiDqRPNtxD5RZ6TFZUWB06jWn7clwI21G+BtuDf9VFnkW64PAwQHY7Qp2lzAEjWblb7N+h5RJTZk
5nSWnazRorb1skkgJpO7MmniEbbZGnnOQMxfhV1KMzWKLOcTYArjKTPW+GPPjFzYbX6bEPNxKB2e
ah5DAh5Hpz1oA90ZHnY3ExLYrPyygdXRY0Rnphykf/j87X948CZLgGVaLE++Yf2yeHLr89xEZcbo
jg62XmniCqroonG8ulbfMKY/tV5r31W1/+ZIOz2bM+hvchBny5pAC/VD6NCtiSd3PdX6+mwVwRoV
3rKbSAa9ycz40TGCVzDbaPF1HiND+htKIrlvF/2rMRUZAh/QXnbHzuLQ6GkR1N5MjB5vZnchv49x
/aq2zKnx2htfoZ+hx+6mmHZ9s9jyD3fjH6od1/Y9w2RlMT2oW7/cjQCpvAiEIIWkWOY7lMpEFVrt
Xbwiq1K/wyxVXppMPhPJPJIPRriyO8MW9Jbqza8IwW1m59Upe2ohVb9llXfQoExpIvP+sOs5/1Dt
uKzcyAcDjIAcwn9ZfHA72HY8FzRZB1JBEHEz61UvTuAT0+o69ufUTu5XFU2Cg+KSyyaUAYy0ukE+
vuTjfZnUn3/s5jaBM6VWfe3L43aKs6yRGny9pZPUHepCmbY1QfPHW75gVUD6v8KNZESVRL3thYz7
vT1kTIGmKhKa7t40c/Ju+wRX8tJJlV2/Jg5HMIH+/oa8P6ur7XstG3Aiu06DgI3AtQEvGsGlwJc/
o0lrDgtysJtch3dYa4eEA8MhzxOGQNUSxaWGmwsDWIVevSbYtUT9BKqUokxD1ePLR530Tyg4/LC6
lidjTNtwewMRfhqYCBbtNinsN4/sGkYd5r2UIMIWQcDcspvxxl2p1omUUFE+dnkaDN+4Iv86dksl
75oa0mfgQZip3wA5Q+IrSBv1UcsLdwbqU+NhsFm9d2KKnXPZi3eFCtRa3VIe+gRoUusvUUGZIshV
2htm8ZbmlHM4NXnHS5uxW6V9qsCRXhDhgtjG8Bf2hbOEYLHI6K2/G72D9bOZlz2d9KcUzyDB5yTN
lsUXk+pW7+D9w3JcInRjOclYiB4RWn+gCH+RBVKVGc/I2cm6LgRE8TKZC5FvAjWe7dfj3vKGY4Jc
9pxqMmozA9Pa0CUXF6Eq52P9WYcRg7OctLtYOTBU6VSbRHeCv+7o+Z+38+W8wj7x6LUgeLY0Bu8Z
qaYTiWhF2ggqDBRsFaurhmmXSYf9OjFNPpgBG8JWLQomcOGgOImzEuTXRLYDZdLgBrhRh1ueopmQ
mGQhsXvsSOtUr/y2tGg16j9iIh5WtXh7sf3YDqzUa48OfkxNsauyvI3GPL4YkgoRaBXgLKKdJ42O
R6A2pEWdnxjn7wajsw/bF9yZSPQNnw8cSQ6zU4fEoTeRcgW4Wfs9J8twcLOvycrB2ihoOvl6c0RN
w8TZdp/0EtRBNbdhrc4ARSfeGPyTPAU+Hf0Ia1kwPwQ99Wjt4GRyddSPFDL8QMasu0TX+33RoeRu
62sw5fqpnQruwQj0YfuU/NV6oXZEwo0m4B4E+JfR9T4ZDUKCTAPetXRTyIyVRjGrFfZDF8neCFTV
GawXczavJGNp+67iojMe5xPmCXHfqnxx6d8XblI9OZpsH/L5C8zkK2dADp02M+jCWWmAB0LuUDQ5
kTs9JosCfel4I2yrQF1SBwd/be+KaTSOM3p16gQJfpfIWFiOJGFkRNJuKylBYmhbDWc3mMN00VIA
kSpjWSOyarFcVHkLZ5/lfmtseVhRDyBEwJom0rjGHYm4ZDC+LRmdBqzAvAU+wiJC0+iVqeeKjDC9
ajnk4e219MB/49PCvG8WZFyg0HABOWkWBvv02SNSAdJbExkzB4d5SBjHZj0/b2lUNZEs+3F2OADS
SKF/guBme1+qVH0qTXZyYrQTZexo+4TcrVp3viS6hs1c7RZjkwfENH3I+sAPxyy5LWLzARsbaN2x
gZQz8vkDI2ZyU6+P3rp+HRcTELL6A3SktNCasUUkwSGOidY2e+g5FvldO6S+hMhZ63ggJxxICHZd
3F29+gqlMfJWW/rRcVO0s6U46Ox6O2/q3ygCeTMFf9LWLjBPosbo4rPmd+cRH+s5aCB9bW2YSRET
c1P295UiqNsVEjowtA5kDI6kHjwnYp2coV+JM6G/o02s0NbEALiBEdP71REYAxMvQXDQJBA+joEd
zkEWHDwXDbVb6h1zHOudNRpn/iBShu7d1vnx1AVqGhtwhT29mYLuzvJpUero+1Svp2IV1HQ8BY0w
udvm8gkHvH8Yap9/ZPET8rALw2jviBAdA25Kpk0HXNrVk3kfME2N0A1882vvKZNcBkRh4NHMKXN3
MKJ4rD5kbvapLwlhUzdS9IojWPL7q70/W41TYhrRYrswl9QHvS0BPzof9n29pmjCvaTZTSlQpO2L
Bh9O06mXUZ/yfdfGyMRLr75snaC6E8TKk4cEm2afHwKDjUFDZPmGBWk4zCu9W7bLbbHbFsdmcp8L
lWUkCwBGqjyB9ZsdytJ6LdP6VrTGkxh99oaCR2EQLybK+G52bMIIVINmWzHQa/HS1LI7ZQYeAnXS
SPB3l5zvot7IE9RD/hfwyPFHvUiZvXNyG/gz+sALt60kqOnIBYqxV4oqhprZgq9pEYtIXGdQYLwD
n/u4rxj5OC4vd2nxO44MZmd3QlKrvsofD1h9rtuaOUEI0xuY5dsNHXRMU3gwQJuVSFT5MrbFmfE/
+4/xFHcBelyPcXjLAepUEOagVwwmiSLCa88odF5h2mj9ZfYJocWD92m7yVsxr6tjx5wnChVFwjxO
H7VxbCeSeWGEqMviUMmy4keTI2aa+tHHzI3QOeerS1u6uQ1fVd6whWouJ4SmZ5WzGGnqyieRw/Vh
cb5JrHyMvBIix0xnBBvATdwDgCsDBOClX11L0IKszd6DORhHC2lL5tjHUnLPtltJh2VhUVuq0JXe
UZoV2h4ti1A4orej4MKy0mc/msvT0AJSg4jzh7rSUOfmv5+rKSvpUhikA9lMflW/4KdeRYHEBIbW
NOy0uDSfG9d4VWPlwuZ9H90URkCrrA0gfsOkwlhc5vlHLU/zHWYe7PYY/0OPFPLfH7SNf+9uu/T7
mQ0ZtBzU5f39otLeimGqMGSeaP3uDHpVJ4vDEiHpSGZ7etLYiI330i8wy3tZSODRHP3+Ev6hT+K6
CI9M2iW0dK1t7PTTfbGaxHHyyh528cQhPS/jy+wt320iuORCbOIq4cOo2cm2HrBOzMd1ej80vKco
spFPD9r3kcSZNYaqaY/vB+AQN/VKyBgAK8iVbv7krePr7y9azdt+fZh0RmiKBS7XjVb/7/dtLMSw
tAnLaSKwRlYkFJl4v+jRpQ14NYn0QCk+dfGVUx2BVg7nwJExR4EWYfeHS/n3NqLrGzTBDYIUdDpO
vxytUCigzFzkCFwVOS2bHJgcjKEhM3v0hxXkjr7R4UX79UOsxdWRL7+7dnpzrcbsNvPG4tbPBj8k
lovYYq+KsAKC9dTnp99f59Yk/uX9923bMJ3A4il75i/HKpENNta3lH6YB0d97ShBOtFiQCv7Hwdz
M+4vvCjvtCSnk6O8ApIQejq8cR/pXTMeoJ2T6kNrnWEES/ic0iTxZqrFsbV2pr+OUV/SHXBX98eq
17cEmceOfBqAAN3Yjf0F1C7AfMp3RLnhtvq2OCzJMDJ+dE5I4Asts0zDOWbzrREX2+NCJqBgGSoE
YT+1/4y8AyvR5OOB6OPxYGXO2SuhF3GMXpPXVUMrBbfMOsvVutgckZSJl9Y3Qcd9roVu0b3fdnZE
TkAwU874vi/2OM8pL+r0ODkOkQisoI1BSEVDAJcB1n5SJ6ntXyNFqDnrH37/cP5pcfIdmwkzzVTH
sALVaP3pI4xHmdVpwMPZZnrAFabdtoST0UP9TG26Jv299E5z9TY448UYWaZkyxmnKPpPZp49/OF6
1Mvwy8vCkmRw1CYtRLd/PYMza6sKmqpM0ebV2QdiBqBsExHJQSXKJ9QLnVkzax6H4wj4w3W6bz0W
hdvBG8NU0Ky0DeIWUr/5wyL+D0MnuqIWXR0+eyakv373ree2M1o3yXi0t0MN3VWSCNLXRn2O6HSB
bhPWfjuL6ohnD0lQfAZhmzMcKSvyQm2i9hLrRXT+oP4LUwTNUW27QUfPLVsQ0/eoQi7JtF6qhkLi
D3fVM/69sepZFiZOG1WASTtGbVI/PWe3yalLfKgstdDfGxzisfit+0QCI2ogXV45r8y7yQ8YqAQD
mhmyihwigO/e62RL33nZJz0uCFqbHMGIcDhiwszvB3znW1VGCsu8Y2QTuBSusz6E25Qn1/NPkIxQ
LC4JyChCu5x2OGUFI41t2o8azxmaJtw+bARoBmI3OFSXrW8BfiRz13JPbiGVeH4k4ZF1X3UGa20l
lqmhob61FEcajyyup96u/IMcinNe08K2ep3WUlKfZGd8FzFGhErYzASc6dtWkltTNe2TESYo+MWH
OuFgvpUvDW6YKE8koIL1fuup1jap8D6etnScr4weqT/VASPzwfqYffJEsuY2gsIVfJcRzMGhmCva
bgtiUCKt0TJcMYOcZD7KcEwIHZMLKuzGvDMzcRw4dAUkl0T5YHwMhPmx8sgHBasBCGlbDXKOFb1R
hqiaAXpwkveB10MgACy13YBt81yZCs5UUkB+6Tl2RLvBcOg+9J1xlBlg43zQotQjJY7a+SpRBs2Q
YPPUCUEl3AwNJxZ9XcOmqWJApZz18RgwilLVmpXeU30BfGd4XTVtHNH77XdNQTkJ+LvfyyA7Z6t5
pRKHbdxo9GKQtiLrvqmsRR5RHfQftuu0HSCUyHh3glyCCEeDtQ9ILg2DDI1nMstMpcohtGi1Lhxl
YyPEBWLnOU2zd5rhk9M6yd5wSFc17Lndu3O3Rkm3jjB9AMJZhvdpsjl8C8g+e5FkIaiEJeI2Sty0
ZiSbttjjVKovBdbT/YpgoOnvssfEybvTLNIX3eviS8lGLUgPxq/HcQkd5Kku4BBac/KohLW7BCPm
AeQ+mvQJ5eqmWPC1meM9CJzWmPWIrDXGsLgn69S4gwliElw31e/WtAkbyOnS1p9MK+nfSWKJ24Gz
Pt7Q43aoJUq9ubnBQ1JGnUX/LbOn6kBeERrkzr849hJck2A9rmauKFvFlcZKF6YD0mMobbg2ACtT
P+OAYlFxJhJzlxrLT6Mj/iyYju62algbq3k/AuyryA6GCdQbUH0ps7KVfjwYgYF1SZDxuH2R4zCj
b0HvrbgqDHfZkXyN0FRyWaYVKlTFB8m5kml/k56qBuidLmVx3N6BrbRXh6E6aIodNZsH3KhF+daj
o90O+RrY82EpmjDDnID3wwLoTCcr3G5GMlMIJEWx/CWo8GFa8b6XXfZxez0Rzr8WXl7uLdWM8bDN
TivmQU7hx8LOOUqpKsGsu6ic9IB9/YGI4GA/mFCfs846FJYAttTYkY4NeaowxzAp6YAQM+MYlL6H
9u7RAG11sAeuXNraCcOVxJm+d/qmf5zEmdvWQ870AgKP2zVa8/iR9oeBnMU4oGuBEWSkR2fNuagG
k5mmjmemW8XnFtJg2mbUL35MD2SiTMg1J6AzG3CUzQd2OwwJdD2jreyNH9jzQcipvy8EpO/EaW86
Pd2zldc4gLLL1gMQjb9csu6tX7yBIGh/Z6vqyKlZloOO8Rh9D/sAwhUBOgOiun7Y2qNbyyUnFmiX
zkN1XJkemfk87yeAV9vUD4ECcwmX/BVqKBTG5GeO1Xc0ulCpPJ1uX73Ex5xmdYEpEwk0MLI+Sytw
UNz/sVAUv4pkOEfrr1rWrKEGfYmOrv/BbTDDar1RR1NKkCmbLl2LldgktXlsC3GrRlRy5Xxb1/2L
sCaTHp6Aap3VxQ3E9+6ULnfOYtfnZPae8zb54qyKITWotp9JDFCBGd9ivMGm6CFoQQhdMRhr5pk6
2H8udE89EJWS1XY3eHB7Qchlob+VFaTjok+98zpySiP/tNpL1U9t4vGpKAM3knRF94jLOdsjm9Ut
4BoMa2B7udk+bdyza2YN3XvcA0FdGDtzuDcqHOA5iu2wTrsjhWV3suVQvhMIrLY9pjFMYO1WfG8t
nKltxH4hNIW72A+zgu+58M2PPc3THzteOhNAFpgU9zbd9UIT7OIE2Dowi3Cui4cGu5/3AFJwyDrs
zIs7P4weTJVYvhRI2HeVyagnx4az2waHxRyfp8oglbf5mLj6dNzeuymmTyimr3UJCS01J+viBj10
WHUea1jJTYndbFA9mDzD4cc9xJhRZlAPcddgLoKesJWRwSYGMOR7aZniR5N1W7oHphW7YCIjLOD0
pnrujbuiqAb2is0cBpWDCbJvoK+0ZscPSbPPMZpegpji3fY4NM3d9bplnbwMv8vympdAlU1AE7vE
BT6QW2cPmOcN2r+v20xVastz0jYvecUbtu3OTprLXe9CT61b0e6doAco7hUv7saoxuJ0ozNLvrX9
9BbXTb2rJ/1sy6qF/1k2JxpoXmg1JohZl03TWvpL0P31ocPk+L64Jlw61UkzRmqmKkUZYcbWgvpg
30iLNkQZd49j8H2qdd6JhAqF5OrXNjbv+oWVNQ8UC8FE0ixjJhmdX8KKstUYiRHNow1Mp0gWwrbE
y9Yb3/bw7ddqZo8zkYMFx4EVFVaC/l6FtWefa2Wy3yqoaZ6bUz1womjdXouMHpGkNiQPMaP0g+Ul
7jFefIAUwINZk2wd4A85Ba7mMVoyy0884+myejhGhQz9eZJRxjEKWpR/UZnvAMnE3VQaH7TAis8l
lWKUU0HcbI8tzWR1HBIOf8ABMtWFih3wcf7g3Xid2zBfQutQDIdOtcVA4YCtx/mwrSdewJPbVjtp
FYA5FQsSp4KMqVe20qFFsXfd1jRZEpEFt625yXHHH7rj9pUF9x3yroPIUZ/nRvnR8140eI1fIImR
sqlSseHqu7Rjt1PjdhTaGuNNjalvkiyanYvZMtG/OSb8CWyWJiI4ROA/uunL2+K1NN4FjbvF5iHM
uJoOOheL958uh2PY3d6q4lNesw+tQY0Tj47uNjDUG9r2joWmbRTgmRyjXyj24ue0RidWCwFObppe
pxHggufRr7ErJgvbL+3WOK/zGl/kEn9EPJGGtlpDtra1IOFktkxGxx04yu3FF83R8UzYDD/6kL5P
Zh7l6xFIqBJy8R0iIPwsUu1LVuOi7StamPj/yJQjlCOcZAoFZCS3YSGWa77H3kCchtIgEJe4RvQa
cf/BImn1Uf4YnYqlIMXw1XbFm6igpZD2xjuhCluYT/ctpN19Mhn6nrPLwQSikAZXpeTIM33cpXui
Txh8VGTi1FBoSlHRa5zKB46HMzElyCPUf22bjmQieLBMaAPb11D12sFDHAAsx8aFFtffBjrQg/CN
Y00XPMRf9iwX42ySeX+wbfHsauKc0YqEYsk9I3oApkkBvpqlJM2EjPwKvmcLR3BEjBVtr0bQia9e
Rhz1X0+RPr8uX/K1ynaFmiQgTeUxaM1zIb7jUSIIWokYZmP5PkJOPc0OG7mny6+1CvgK2FkODaO2
XT007wgGuyuGjIVXg52kr/ySfkKr3BV61BfHuh14r1SZXuDSgb06H2c1oNjaGj9OMZ6GX0W2d3mb
hr2qaKThYOYy8d6g2VKirq1yKtS4Xa2kTeEP0fb3g3W8DD65rq7S4ybe9Na6xucfjeYecYbnYO/J
Jyx99gyYoio61NBpddzWHkKbvzpV/xEYNPpgrzD2nTl+2z5JS2vesFhWu0YCS+lG11JW6EOPpo+j
XXIbV/OZIzZKBFaNw+DLcDKKqBqa/oMVKOTzaL4sVP6c1/wvW6sYmWBxAyYkspkxag5VWBuz3G4r
hDX615aOzJk1GWD2mp+26ytS/O6+NuVg17CntjEAiq3QWIYCSfJKzroXP28lZqZqh60YBVYO94F6
uQL2Pe4XH8ykUGVGD5M3aYgkWm4clbqCwRDmCrCyRgjwHcV7ORIRN3Xy63YkdL3mPgb0dOP0fnwG
N2bvux5oa5LUe4fuekxvIBRZsNLPUyNqXhlfqZfI4HkCP0YP1u0jRordaYzb11wHFwBXgCpEBSm7
DGc3sWpW4YomC6MxBn+/DU+yJixnFHi97Kk7+jTKYBrsCqS7P4SUnbpr5QoTgVrjkkgfpUI9zLt8
EKfOM6PRB/UP1WfYpz1RUKsJ0KAZx30+mf093IovhFPRDZPafs6y/jQOJLqTqwN7GaRA3Mp3Xpz0
HPvRSJBivlQIDPBs8sj0+J1pNNNp7oKXbKSt5tjNgU9OXkQNi4G/oMmZHHdnuEDPyU205w2dzZbt
CqKRfxhT5BFkHIgIlRcqLnCh23/YqDgRJdns7w0EdHsL3m+01QBjhs3VJEL+hnizF39BfRX7Ix2F
XPl1LElzZ4Limlv56/aNkO+O1VozXrZCqdHGL1lOHog/Hc2Fpqk2qDNJnefHtqjebWXT6vQrx+8B
IDTrCDxqDmNLdVfL6V6OnA/NNGMf8I0newDNtPqfy0zUB82vjGtyCASyyhudYgskDJ69VrMrdHBu
ifxXgwMSa1eRoFq2HI10cm/wbvWGT2xxRdyFwAsVV4ANyJhWfz+5swacDrhxO1I+LFrDQdJvHvvJ
8Zk3d80ekGJ+cQYedFc8ZzEU2L5FjqWlAmrPzMx4oMdl+kQD+iOg6nZBWZR3sKi29TbH43BNnOlY
jN18Klj8BJLKh+02T+ZANdu5XxbhqneM2V3frVSo/Hrhak3PW90omuodI/iEHn+PUgTCaDRNxbmU
9rNNwOkH4Qd4w8oqbCEwRMs0T2fSvTFwtsKJtuNLYy48TpbtfVfgpPbqMlZncoMfhBoAqwPSWfrm
B5BL2t4V1ckfW4RFYmaW6xcZ4T9YU+qOLYPTCvT+IVxj0HBGlULN9GtSHYLcCkdbGbPTFZAIPZ/3
Toe3tZTpU+5017LRx1t3sVFLsjIR0doectH690vvfHYmUKs0puxbx+P/r/KU3HsDDlDGblpIs4fx
wAnS909CrF97YPUQGuwd4Yuw0orW2PPumqHm5e4lbeZzh+YtnsrpvFbmVdBROwJ/NTjyZt/clnTh
HIDmvl0FEY9rfc11zuXDaVnsdm+6dXbQivahtQT/Bua2jE1CZ31s1bjOgYpNy71fO0SsWfhKS2Lb
lawYsrB9CpjLLcvyXBgt7gf0qucK45srby2jg7LgS+dYxwEngYr32e4JtkxqIe814BsYPoCzQa26
8ICn/YAHBzuTE1qrVl4UK2S2SFlyyKUgXVa848QvSZNnvzJSXmLNb3KOl8OjtEl4CbpO8jQCfI5F
PQIlctnyennylqB7D8YeVSQ8JjNe/aPDuWvxSucDA4QKZGhQDK9rC9dp2xjNWI+A3NdRAKnZHjQd
/cI4HwYL+ZWh0Zen5XnUtLaIvKb+tHmGUBuE40K4pjFq0L9n2lA2OvKDnovrINLXmOnuY6Uan37V
vXjGo1PaSWiukol+PKzvdECuKLuvBWX9bRoP1cvQIpryYISXhZ4cq3G1n1dgAriowTx22akcSucd
u2+6z0qwwu7kfZ61IX2cAJRETOn9Hfqj7EEae7tHXFyCvD/aKYtxUbCw5zR5mK9M8aUOrC+1uRIo
NtX5ZQKGGaeT6HZyvkuC0bgUQJT7hKFrntMdBEV8AAOnPZfGgCbH4sevQ/mwiJoMvlpck6nvDmUd
g32Bg31o6NzezInDd2cu7TFnIHsDWQp8TQGg2U4HJF7pk4CxzBhX3uajSieA+PkkkQt5+Qm4X3at
jCDf6y7DcVb9KwcpksGEdjTrIb0v4xW8Kb6BvTHZWiR7iCt2kc8k3Q4VhlKFM5c9sn6JvbSyQTCi
z8hm4V4bq/n/lJ3Hkh7JmWxfhcZ9clJEqgVnUb+W9ZdCobBJA1Do1Frn098TUX1p3WhyMLNAkzCo
Epkh/HM/Lvmy5vw020RF6dBzcXN1e9SKdtvBHT7aZffmtpkH58qlTaq2572Xm9EqJFB9GhznnGl0
3M6IRvdLFZy7geNy7vTGhWvJ8GkconMYZ96NaGwUI8zNVemfhxEwah7EYMcQgnZlyjlOiuTgZOA1
95EPtaVJ3aP6j1PWW/hOwz5LTfdYCxOUcsqMK56S+KTplIAMSZut+RoEpyWBQINdNtuZZcpi0oZn
niBrr75ZC8iTfRYCoUrrNj9YmjvCm4EcsZAKoCIy3hZllj9RsMyUfXKHfb5IINlsLgdHY/LtJbzQ
TQqGkQvrQ7CI4KSenUHUXxqTlrY6tI0tQM53WE94d3Vm5MwXnW3uGobkQo5Xr0uma9ZHw1r5TZyw
H7YTzwB1TtrNa7Vytej+ck0SaBxmEDzliad/rpjX+CmukyTIjevSRLexdsLDQPaM2Z30TvChRwL+
l9d39p5uHkCcJSp/nLQ3xKPnbuZ7EoaJ+Uih9TybXxecAjQe4g/poUrv66YasSm5wacUU/sqyZ8S
LPRPrdC5mYxGslucjrURTh6913l+xg4KAJUbCiqdsap1KFpTUgLEqKd9OPi0/04NzVNBtS3pFFql
eCDvUZ1XMh11RBffjDGH8t6UQPoc1Azd3pfJ1WmKD7J1YzfabdBjrEvNdzRiCze7Ab7CjS9OqT1l
pfMDcGp5mYfCeZAcTIyUECaC5ZIXQ4zSU48bu8dBsHi8D7XQT26RmkfkAHtbct+7hYDZxhaWWMH0
4Kz+X1lw8WyyiDI3RzoelNlh1LF8enVrXOwyNi5m/txjCjkltpOfB2ANa60ARuMBBRF3URTSkzBT
VyPvA2eu1FumuwxNnUrf+UgYJ61uuAzg7tgPDWfxBBJkmI3TDVRL24nwQK9CsHGgIjE5u/Yp2Gtg
GC9l34izgSdgG5HqpK3qKxT95D4bXBN3cj6sItnmY/ig10VTuyu3D4D76rbgFXSnc38wRq995BjQ
PS5VunYpuIYf9DRN+Fm0cD5grHCYxGGGbcvchVpEsQOZwRSabkU3ZzzSDKmF0stFPWFjB8OOC0Z6
z1NN3EFIQYHqvhwd+MpQPLhaA0nsKC2nQ710kM/r7GZM3UIUz0lpqWVyOpQ07VluhO11KV+rNP6W
SxTJiMOcaSVtBH5ASFImVMeJdF8MKL2B/Qct2mNOMKXXDmzAkHLJb4YyX2GM5GYY4t9Wp6kxrGAo
9CeyKj5XgqTKu3VpoH/mBkpo7BTrbHImxv+ciMno4KpywMM0CervuZBucmfgOKxOp4Z0HTEIfIam
Y1/E3F0XH9UM85GGTVz/RseF9TqS2dTSTVzr5mPkgKIuYq/faEjyGzS/c0lZyBV84c3lJtP2RvLO
zowmQf8hRpVaeh+VYldV81fhDd45qxfvY7TTs8CvGv9eQOQ/pgXKg/RRbdMO+nXQVG9CgE5P8pgJ
HRfUcqbK0MyLr4wpIwf1uWmBSBAhXuWdjxEA/DvRyYQje1vsfU0/sB3U3N9QD9TddtZlbAHthNhK
/ZkxFbmwJD8MMRYsbcEIauQ2+N9o308SxxtO4QHpd62GbovmPIN1YYbg6+0+reZbSRJ4VXg36yHo
DI2uyR+292SVL0np9fdJN3GogoIzwyF5hsqwMYfx0NtWfowypnlc6pgNV0hb3Szo+pgdLIOD9oqd
EqpkQO+asONHBirRfegxXJLprkrjc8vsEirUzGNLmtPgagB/IYjoJekcapkDluADyG+sBDuPMJ41
mQVlwtOGe8e0M/XxMnnFDsSV/lDrkiCaZQAWBt2788swPGuwsPHs31s+BZtWm97XdMzvdH34kS7G
whlD4EhnDsPUb5UFunGacGVR/EZlQlQNyQqJ8HPupbQp9DQN9lE87QytOBXUm53Vf2yNfdCYuDcM
KWM23H7bXsNL2gCruKYBsccm00+hY9ExLwTn0Mr+wVirO/bILzR41ceJ9M/G7XAhg0atjhKW4hkZ
pTBFhTt0woXeT5Sp5cW8bGKNhvhQG7WbxtE5e0m7PN2Yfl3sfzFL1/9qUSCipBM+NXxh8TJJX84f
Rul1W1bwGqCP5QkcOR3gzyyt8Ux+vBqJWiutzyrqQ34gAXArvnIqId+SJY9KAm0dwRpWdF9QBrtV
DEy2qrL5EszMw/MhDneZxeTPxhFIk175mlpYtfkH3rLQ0tdOy0WtW7xlXSSyma50XhsaHa+kfuCT
8nqzoaNi2c1vPXmT1YfPP2we82x+zRL5REu1bohzlsiZRcIvFrrV28dcM4/wBFF5WyzzOUxXTfo/
a7T3sn6RcMWdrXRF6Tg0NW4UQrwatvWiRNeCkwkkt/I5atwfi0F1XpeMPTBPzKq21mEpkW58Edd0
uOfL2bNo5yXzBi8gbYH5T+W29BAncgNqx1gsL9kP5T+fgkTbQe5nQ4pvdWm6jEZGDyzStC8tSnCl
RZbEvLWFE/sWUwqnzInsnzQMdnjhU00DO+NVn5s5fQQDmd97eIvXkW19rUmwsfKk70ozqiMXtsDi
bbt0erOKvPiVVcv5q/2CrVEXOMcM/9943RITeVbHEwsxDRXQoL8U0nkP2REv7CyRpUF5bfhdtza1
Lm5JuxFLyaNGgynDisU9hAHUJpGNeImGiO/JMGDa437CebB4NhrSNBDWm0cL7OlhyWBKKe0haAax
XabqSe0+lI59zbzhrYAatYqF7u0No8XLHdXaXYmxgY5wKk+8NPutCQxm8qLvjoXRAjsLAzRkKDCr
zMAiFg90WADpudf6zxxx8Y4CJaJnmJJWb7C0XVoWIBUi460B/3NEaDpnzOcAWSPyVw3T0NwwsoMS
alU0goufOTjmC770oTW+GCIK1+oxJoHKHaOwb2UL21yGMVK3sh7esuhCzCU4VpZ3siobUmgt2l1G
YwuBpvhT5GX4PsjYzA39gIsf8dkuXDSwa/XQGdKRA0HkYssaTIRnw+p3sTm8NbIJiuvAuHHIs5FG
XggchBwYJ8pInEzcu0XL4LzJjnikQSlLXgW0WizGMIrnjQAyflIG29YDZJXNn9VP/Gb5bJXih3rz
6Yp97mU+RNoW8TiyVmhTsFaH1kC+t3iy8Vc1H4O5MEWuc3pxlyVSRnLKN7v2b+ncRHv6zPfG5L5w
hjPIDoF7SoH9YyprMHRwl3SY/hRVT68xR7FcWobjtKBbZGbOIzUpj+/lMS0pZbKMaYN4/BRJ8buG
bSMJX69DYjyOs0lBT2B+DxPyVsp+M7jVZwZwW6S5o9onNdhhxBp59blTpnbxPFrdh9PALIS2B9/1
bsO1+8UKbP3Fu+o4lmeSDsX7qLuW/1O00omcLooEldBW0hwNK562eUoZh1G41FJCK2YRXF4tg2Le
KQ2fTIlblGNIxhPBPkv0ZldawNmkGZrv2iYfmvdowJ5pSwq65+P/18PDqMEURhJSrnuVK+Dsim6c
A7+yBX+ZWJ6VBeIXu8tfzMIOwyCXwBP2dIKw7k9+vDbPfTZbfGaRZlPvvBwAUT4TEhArzc+afbUE
BAWYjc4W+q4W0z9O/1t5yrSe7RHKOSGgX2X4rL94XvmYABZYluk7LGE/G03riEFibIXjKnaHS1VF
Mxf/KX6I0+Q9oIF8r1tf1CxKjemUvKmOmzGy5wo+hizZG8mvOERajO8WBvPEbX6b6ASZXMCKVcnk
goIB0yjBBMtBRlV9zYrhWC5Gw7wGR2LWcG5ufLCtTMqrX1ggzb8ENvn0LJfnCXu25Xhqv//Dfg4B
KjKitmMYXM2f0top12Yz0iY0LeFOVAP9U206rWgNVwKpGoWovdDNGxbDsKFNS4rAaZg+gaAbCQTv
VB6rcyV/2yTUvUTff/GYSG/vn2ySDkwSIBgSyoC1/GdPeW1mU9Kw9650PXfuOmDmFTNpD7p9HLb+
JiNbsG8CkxgsRbT7SpdShRU8ayHnlGRpTr/4cMAp/JsPyDFNmBaGz3OinqE/fBENt2vbhFGVdDea
5Gs6e5OxGhw10zny+sD5s7v4hFcJ3KFtmLIwSf+mCBjK7hdhkyPBS61NaONAGSOc+U0xfFJfcrSZ
S2bgjmjdz6VRgNQhrLa2seOA24k2yQh8wqjp/WxRBg7NpD2k0hVoBd9CnStTH1entAGY3hULbiBv
0e8hrh3oF/uRNCHaqFwS+REclazs5syNJRdFHeKSUrINCerPXX1fWXVwP1GG2Vo4QgqNu13AFejO
iHJxNw+jt2ZeCjSFuG9bpl9TO9JPI2igu9QstOfZd18Y8REaW4JhX8O5fi2i8a3Mx+6o5g29mesb
A60cXgxLT2JXu8R+BC/Uv0x1+G43XcFcKClPDpsWEol7VF87QvrFXT/Ayg+dShzbH36YWSvLGofP
Zt9+Qgtnr8qeaq+BoRQ5F67ov00cxhvhdqfStwqO5UgWup/Wp4ZpfJ7Rjj3lQ3Gu/eVAJE3bunNC
dcHihvQek4qpMQGXPZNIeRMD5kEd32Rtigai61CG9m4uMcRw0vku2u+N52eXJpT2QT1MTh4JPWAR
XQ76UsOT3glGPTq61mjSCiIhIY7PPZaKP9qA2/u8wYdiDNEVfPstwsF+x0+wcoWht45iQUtQbcZH
NQxdCpqPJIC57riiEog2O2/+mDXrjUU4xDtwTF9FTb+bTPh8IuRKZSbJuJFWc/Ry6VcrTfSwkdny
0SEHkcsQIf8ymsQCxdOx40uK3etOGaAnGZPrk2H4SCaR2DhgDWSvybXnwcrfIATDjpeOVWWtpmJh
QHgrL2MnvtFfhX7JpG3iPoXiqJ2FObDkdMyTffNstRu4/3f4DgSnPIaiBePTu0F8WFmkBUx5wXp9
AHnBpk060VoPo9O+1izOPU7Qla353cn8lOa18WGHiwPyJupRV9djdb5HPPR3TaFd0qb43hjE6hx+
ND5WoraDv2zH5sOwRMOm0moJluZJnkO8PPiNVm5WX9WCry10+JbxeGQ92iZjZJ49c9ilvh1slZGC
uDOfjdXfNc2y3EL96JvEsZiNvtml4xDt7Os7au+6adC/09+EWcS8kXVKrnZV38K+149GRKQq1uyt
zjBwRQkSIv6yXJaUU18xOfZmbqznmlqZFOn9ZjXluWlx9FRdam6JXYpt39T70aZp1CHEfOC+vB96
WDZ0fBd7ernSDc4TZeKNTQEdNMSSS8cJjaHiLRE+cBqcMLtaK/HP9P2nqELrsUTwPbeuPV0iuwYe
4tZOkWkrP9PQH1GM3GY+tFJcNIkdMkLVUBdoFkuiR8stmQgE046ZW3xKtPBFMsoaMR5EiYmxGfvv
QZznp34pLvDlD+WoxYcku3C034laTLc8Ff0mX8Inht7jQX7351acHau2DgYpCIo+1QQBQMGrtUTR
fcl8KqzkRYN4PgO4aHmq6TdNLYJWXluIrZkIEpMuLm1PBK8N7kckjbPTwBqJy4ChNozjo4uH5m4w
tF1GRPdMDw49lGH4MFhWTfewthVgFvLIIBRtzOO5NKJP+kJ00wg2yOdAtCqMICI30Nf7b+o8pTJo
gzQ3WeS4HzmGMYmQSTm1eHfV+G3oLaQUBulqdlNX9Y9lqb5YNHff9UURHpIqpi+OY1wd2N91rXUw
4dvebl8sWEqZQ3xVh9QapRE10l7PqSiPI4mXOJfA4uU4G5Qnq/08iKVLJ6c8UfGvJo93JTa8Z7B4
KE0VYyWwt3rea6Sjqb00ZLXXtNOpSe1pBTqIsDtE0qmXexl883ogaDoQJ5zweQzhS9+RV+mt3iHl
Rc92lCybtFpY3OUu9S9rldoCvNF9SEYml4NgFtfzNtAJtlI3hN8NKca+0bAotnJVwjhgjbLoBUeh
+jzUparvmGbpAa4Az0cZSLByK0VNHcrQmqk4LpJNVLR8P+sfWj61+0GmPXN5z0hMBwoZK+ChsMov
Qa1Pa8Opr72fGEcuGmvb481KHGikakLfV9NZmurrJO32VfIOmpXieVotjTC85LPXHin1uXRdMewj
3CsjB9adZnrNqq2zUyCRLqGP1Rt22l3nN+ukw9SrZE9lro6pWV4BymT2DU4tGfo3JV/U/nxxyNys
Vdg+nPqn1OSoFYVcxVoZL1eohMSM8vvB5wyqW0S1sgWORhJT5q3LL5eaVWiYyPEWM8DxloNaG00Y
TEdHlO4FTONdQbfUvYEprpACSIE4xT4rzxAgzz4y92bHaYSLNWfE4i0XWMYzDRUF2B3TZkm6Skqx
iktmEYsXvy89Rd/dUkncuido10u+zXrqryITQ108LY+0rO013nKWfOAiTPt8WXTatfnazK0ToXN/
pxfDTdes+JQljY9rAT+iTvvVHGTGiiQaZQBTAHTBpW9JhqVFRg02XayHbjQI83eM9Xox1PsWk51F
TIYRy2/SaYbyQbK6hdcvQvqAep/hNmZ+9czYc4Wxagl/dA4CqvucBkW1Qw94z2Wbm1UzuKpRp7Az
QZe1q/4FVIY+0WDcLzR4xTiE5FknzwlI+dNcnwrre1NP+U08+E+LTvFOLaOfjCqf4c1DLpASldo4
s5oCLCvRaFqLk13V6g2WnOVUSUtoib99nXv5q1XT2zmM1TH37iEV9zBop3sOJePRMIQJpcjJd8bc
hNvCpALY7jD74XO8M6okO1amcS3QxtZV1O7lgWOtjHOBl722lVFsJiyKGLC6fV3E/V2FflXqVv2g
j+V3ag8O8oeUVrk0Wx5A1vZbyo9aT6ebHhTXjG2tWUITfyRrAxiCNy2oiq1yViXIF2BI9vkIYmMa
D7iy/d00YzhJGJjeNUER0IyLOcVO9Pux8Ba+mJvYZY3EsvGjqOazksi6Ei056iyu6qJMDmOYPI9T
2B8wgFKjyVFqhIqPMvre54a5Q7mgPsnwpNi8wfA6XecK0xPAqpNj6mg4aIIH+FUzZrWmVIl0JdNh
kHFQ/92tsnK1o1ZQBsuhLLTj4zAvz+rP9Tx5R9xR1gHQ2yUOPHMfFcFeHSujsI7uOnrkV0uG7p9F
sAiQowEw0U0kj6f+BnNFtG1kKazrEjotRfIQeAknh7rZCAiR26SK4ovPBW5H0e7XcKZ+qO47AEF2
Rjm7nbC7uzgyldHLIeOAAI59JtCcveQUJ+KW58v+I+mg3LLqyipySrUczDyUlVCUp9kP0RyVV1ob
Nvk0J1vi4ezlcPN3gJl3yvY1SeZdzzNL/RSLEKMbaR0JJyzZcAtK7XcKZEqTzzAZ2od336+AiC5B
vaN6mFkO27kx9FRIScifCe7ry9SVe7WXEWrZ0UqFAwxDDwi7QfZJABCVHvTZYy5ntXCFU2KalBbU
HFS7OrTW9oBfWX13CiyZcTS1H69u17OKJEl8UW8zSxrT2pIh2MI2xKhXWr/KJiVwxHFzhC+yGTLM
MG7rHBYI3Stha1uVI28iOkL03shXkO6JBIYrHt5uR+jqon6dRuTlbqnwGi+C1BZDNilVhzv8/8V6
mHl3YMMde1azrrKtnXLMxqJ4iGBS3XCCdrbfwRygyCy1xZc2MpsjsV5OAtwDs0Ss3JjjpjpLYU+q
RxI/6RA9IY/ddXzoF5qWNlPPiEzMFgz/0J3M1Ugaty+pGypaly4ORMw7R8DxNoK85J5QbnG+R58S
n+HJQBVBEdGwGYjgot4rpT8OerPgb+XPFK4ILxANw70pD9nyWKa2C5WqmYhscG1r9xD/JKqEngtL
O2RT7+/1wPyIgk0zAZsh96ez2+gru67E1RlDogU1U7Nc1F9hZsRHLWKKygz5IQXHOfUh62psvIsl
t2+mjcWqdNtXI2VVd308GlDJ37sUk0MgTmr3D8U4r4u+fowHpz83i8boVnrJ1StRs13sDGrrIXxx
VUMTdDz/Vgv3rFhRRp6Fd8IPLkMdPiqroDfbr01mUygk3Zw4KuGwgrSzrKMCdE1Il0dwJk8jmYpD
XE1XDRMIbo7oaxJ3+0Sfd0076dfUZUgiSZe0fXVUsCTZPvEZ2csnX+k/Ag2rbdNrxCSd73XyBMYt
O6XGtCWOSQlObz0w/H1t6UHmfIpfNPRnajeMjCtiXDyqqJEjY0+xPYMR0iGu1wHfM2uhksxKAano
oBlWVVXIbIBXH1EkCpCqBbvidiAat20Q0Dqznq64O54nJw5Pvc2FfiqHg6FV/ZamlemgaA2pCGBw
pdGLCjFMwqh2QefSzyEan7HM6K9wW1D5PZbWFuGZ7tzGRghRfuc+KveLbz3gESy5DEQjH4GdrbQK
gbkN5k1nzVhoEvrD0XuYF1JQeZez9dDZW+CAIrml9sTIDDGNjgjqhYYJhmTTtwEW5r4Z9N3AFf5c
c4VJGQfBoCBOZ8FDNij5Xke9RPJGw/sQQueQSAu1ruiUmxe6OIVppnEb5QVvRW+t0QZOcwDsA4DD
qwYZf1XM80WxTdQZs/C4dcdw8tW+NbjLLZOgpj5mxAT393kWQ8bZPzgp0EfaEM2Zyk+1ZKP0c/8U
98O08Ya4XOdahXQWW+9c+V7yhq9RZ7CUU5IGccoU6YX7nQHQoX6sgpaL6mh+LAPO5DPl4eh5zQNy
S2nCNpt6ubMzKl70B3nu20UhPUJ5l5WnPmY04PBy4ypgGUgw00zueJ9hP121uuGAkwvF3gmkiiyT
LQYOq+0S39KB/ShOuaibzC3iikQQ+GVmKu307CemtSu4B/W93Xy44Lseanwk3/Ki5wo+HtWro7T1
IqlxTsXfy4DL41wmJxKH5ZXr1S+Qrf9OrLVAvjhMmkwdvsJP9Mksa3p/6nR2w6LdEPLnWBJ9N+SY
JgXveCxXk8TaqM1fYfUY/8qNn8yHpLZasf+WS4pUDlC4SD5prhbuia7v8efpdxS0RKSkzLc4Z2/U
w8HZRPBRkfwz7lhLSuGaGTAOsZtbRinTWei/TDIrfN7PyidIRcBInmEKMuJ/nr6KLnOM0TYnuFvu
Z5KIBFSy5aCP3nNicGsDZmpuDR2F3FtUh2xKx6cuLsoyIdvn19AGjlrhNAzfUnHUPM49bqORcU/S
wyTa7YSZ8YEeGtorehC0TUQRAPaNzj06A+7KubMPcwTnsI7DgzpDeM70kLNByX8Dik7unfXmFNvU
alpoRGt52Qm5GJh1/oj2aBy6vDixaZYbmtpYHLjx6Dgo1n3qaMC1nesiekwy5Mpt6UzQh5zj3C1z
A9SGOSk2mqYnKwyed1ne9rt6oFCnC/v6lBbWHtYTAaGSxb0ExwXVcshP8FLOxYTdAgGPPcjp04ep
1egQd2UxJQAQmILHunWeqdPdm0Qw9n5Im3tr9XQNyISOhwHWDvAq+/0XSzINqRSY6HaZjTt9aIPz
BAw0vidXTM3TI3VQLxhZm3XlEzsI0/JsRmO6seRpx+LYU5lmTj8G8dmhweDHlGYgwhvTfurNl2iM
HSyhpX0lMYq3Ct/Vvvfsb+S0SQDI82qWVCTXQUsZ2JVo5OqS9Wz0EGmTiV1P7EyrKjFDFsGWsuxx
l7BWulVOj87AgTsUAQp91m7K0foQBmOJi+xmCAypWNfl9BkbT/qL4a/5b8YnLoEg5gvC4vHzfn5i
c5ahGN30A/iD9JwjsS3RZtJ6DvoioCyI3hhX4g1TCaKPpAVffbYGJqpWSqclft473W0BnPXGOZmG
XaZTxho3enDXJf57xlVhDayn3vzPwr5lyHnTn183jykD1wUJPQB68hM3gP2/4LYPPE2h1SK3dzbB
PHCm9udrS6Asa736KRecbnqNeyAbyLTiNr1dShyg8Nl49uE+8aBpp6bpwlU2he/akkEDswkae0za
iDGSUMww7oGPd8kf1Y9Bkrj7yD2o+YDXguTuvdghwQBiyhITRdgtr9JyjCt8IHUMD02vCN99ZBec
7Iu2cLvl9oC12NHvO8kLw/gnj13kurNkYq/V9jOtKGchvphadfPC/LM50qNi1uFLYnpfvBbroQJU
9h0rQcZhaM2zvksr31hVLQi9DtTQbw4HVZKDxhMB2otku9U+YVqK4rYUl6njeFU4AgBReAs54ZPU
BGkkZidDIv9UOgxv53Yk+eH8YMCKgjt/JXBboJcBp05fk3rk2nNQwTclioSwKSlzN++kCr3tKj/C
IP7g+NNeDXkTyfOyqteMN3ljN4VLEv5o+pyCJFkPtZRsqeRVLQUpMGyuH1eEqU6PqHzkreSYK+lw
j48kJKTRI4wNDPxJk9+NncVpROJblQRZSReYpDu2PstPkYxoBxUFT0unvVuj5dL/HbnUf/0oQ/ct
CYPDkOER4oA4XReuDQbB6Q9xPTUBzM74b4XdvEYpdFB1rralRcytkarSFA1VEhVG/Lp3ooof1QQ9
oXSvRlFaGSOlfZAqMEaM6LOMG7maKPRg8YI4FR8zz8NeEMcbphcRziBrPnULA23Eqa0VOQ89+Pu9
usC21tY0SxKp8o8XVVBscYs30TDdIjZAHWRroDO7kDaYlBK+zZLJOZH5xUvGZoe3g+22jI7qT9du
jeLUDM9RdSw6/gYYu3dzpzsHiiCpXB1XCymDHSMohJUoyCkzoAa5i2OD+wHEf8q/ILZAlaQeCHcw
O68MRlcNcS1GpQ8WQxXQIdljuCBvqfYKoBTWyrFykAYV2Zr2bLipv+UFuqjGigSth+PHAs6zwSTE
cv9RAJBIc4BrkN/4eA0xJoTUrtpL5XG6whOQJuQK9H5a1z5YEpUQbDorggUYvIULU3V8x7j6dJfE
W9CQDGyM6EqnHIUP/jO0kN9B9oGEsU2dra1ESKhUnf4dQeUxW9RWKwac2IgB2Cw+LqrqIVASJyV1
07rKZO+txJnqCNyliKXBU/6FAaqNHdJsIBUzodNNOQbdNehYSgOn6O5Szb9NIU3KpjsO+9bKH+sF
d/RSBC96yNWwzYidtE5wCTv8ZcxyyOEPJaWL7TdtmjFeei7Bw2RG0PeIn68GVKHbEqH3WbWuPbtD
+x41U3pqyZKos4Cvk6rtodFco7B9i/05/ji1V5Se6pNhPhZ28QLrk8o14pBrR3o9G4vErd3x9EZZ
g9VvQOsMdYKFNFPdL7lT7qKk7NZuDf84H7pLWESHcmrsJ/Ku2yqR4mNFb6HH9PBX3BiFhfnz8u9b
1CgJ27aErdv6T7irpTJHmLw8rx0wFdKuyLfpLIyroec1faHdxL3Cb7e5nHJUyfIlIvbx7CC0wXkb
j2PNpSqMEa5sdv2QONqzAa1Ta4E7LnlOn9aS6KfUEt9dbdpwfy+PLc5q3lJswoXYQ46CMZFyefBF
HKxtwjVrbyRJoNGlsdecHgdjYb9o2peQrtY1YoKLwSxKtgUyy65yQ9m9eh3oYLjvTI4r6eIeu5Jb
izt7xj6mk1y9+GkkBEQSt1lVYS82Sc4URioj6heF9P+GQ9ocqz5/HEdMu5F87i3rpRq17CNBRmr0
mGmon22kJZJnme3GpHwVC9c0pRG4OVkmLePDtbSVETtfFDwFp0exlv1zrf3ItHnZKJ9KldnBpsFJ
6JbhvFPryShhG0rE703ZL+Xft1yFV0ks62wmpgStS50fx/saLCVhmJa63bRZK5llnN2Ai2e2zjFw
BUt8NW20TLW+W0Wb0xDpL3dm2b/4tNqd3OB7b7zUKZsHpXsW/rq7ASIEHiZIu/eFPNQJ6TJWvowS
UGFFETUO8WTTtMvrFA71ymhoo/O0cEufiTpAKrYilPX+NIvoQY0f1QRVq4ZxY2rpAdrat4qs6qqo
qRqFSMmkK8gu9oyq3zMtB0zLUjT3absy6R0lOtThG2Y+GdqE+bHk0ITc70LR8O71TGWVRBeO5HW9
fjyYLPXXwKmWuzIKsl2jl9slsm/Mf5EeY4RfhH2MHPFIo4hM1eKAQ4q1rHOtW7SEygxyOw3vUxNj
rwmNjwjqYk7Oyloa6Y+O+GBi5Iggrd857TCJCDCtjFZP81q+XcbJ2gemG2KrLIAeV056Vqe0//pT
Q9NHY9P3spobmrG7n3763/+Lxq3/1KXFP/Ovv/a//2Mtl/xo/vXb+Nd//+jWX7uvf/rJRtVbPfQ/
mvnxR9tn3f9vmpK/83/7i3/7of6W57miOut72Red/NtCwpB/6s/CefufG7cOTfa1eP/x8x/4KNzS
nH/oOtdj33OFi3YGl/Hvfxt/tN0//874+B/E8+m5Ep7jYAmyOBPL2U70z7/b9j8sT9gO53kdQpnh
8adaxnDyl4x/8FsxbummITxhufb/pXPrJ266TfOGPG0TieTfgNAofro0+Dn6ud9Sa1p4WvEE0vQ2
RUu2W8CT78PKsjFuINQucQ3Gw6xleXUVXykY+xHmmcQK2cfRnYNdqPWcix24mK3FixH6+biLm184
qH7qOpAfrEufqikMzNCCsoOfLgleluvkUVJQNlN6j8yODTHKjnrr2cTOgOpQYIyak0y3MaKWDvAN
yjl5JNpCblMAd2ToHgI3FuuuE1/U59VrvblydUiAmmHul9C5hVWL/s7/2r3HRpBSfBsY1imZIrpw
czxQ1IX0u6De68VknxBINrWWk/0feXt7ritJWxyY9tz7Fho19/JqG2jxb62J7h1jq2fKxJj9zhx5
vb0AVGlpW6sxyX84cn1qnLHfq3Wrdi7mxKDF8LLwFEcBnECjeWUaDqyairOL75v+I2kff7/oNBy0
nfnFT2eoGpH1MBAqO4Q4xfPaLa9EhuoUCrFfz9VdO4/O2Z4YyGdL7a1niuezwGX81nNIsezKPjWL
bZ+cOqe/mOhiEM8xaxG9xWNEOrU6LsG011Lhfmrn4os+pceh8+1N0rPh1WnDkhVE6z+8TLePM8Df
ij6/lXHRtf/8u/lnC5r6pntCd3wbm7cBUvonFyZtCq7mp3zTDVy7d4CFQW0xj4DYEbYn9R+zgopC
a9AxqJ3qxKCcQZYFzZhBw8qLnGQfyAN1kTaf9Si0Tx2fSr7U0QG+/X08zfSzZg5OXTc4M9355dHm
Txfb3z98BxgeKQkTz6V0+f/BsFZ7VDFD0wJ+ZVjtocyK5eraSXyFKMCV2kZbiAVUf1he8/CAt83f
RV5abV3NuaqJR0JWm/Qe8Ouefb0uqQcrxS+N46wnf7h+f3yUmCB1SK267XDm//NHScS+mU0SZ6up
Xm5aXcDZ56yOuZuujNmMD5P+dYlp3uFiGOOkORRGY5+CysmuXY2k3oJ8zsLumWzMNWPydrIC0e3/
5wfhr0sVTS2slPLF19Eb7Z8+RldPvJqzTcn4OTK23Jy/2n0egDHT03PnSky9FOYmXkk6D6L/R9h5
7UaORFv2iwjQBMngaxqmUyrlpaoXQmVEBr13X38XqQvMdA8w/dLo7qpSZdJEnDhn77V98P3451xE
4UAX1ks5JTDFJL4SFaftIaweTQuXWW7V/9HNWIWq/6ea5WpKx6YxKgnfc9Gz6svV/r/uOUkEoeUZ
Iz5b4X5VQ2m9BtHVhm9opANn5W6XT1BWRJy+LTbR3RIrVExwBMKBpIAQG7oyGhNuBdHwuXT+GnP9
ZVs9zQ4ysXqSktvuJhbE4nITBnNZh4hu5VwNgD5uQdY2BH+AACzUvcrR3UQyfNFhsOuB1Rxoe8Ev
KOkacq6EwxqkqN+i7CFNusnPxfAK2ZaBeTLYD9nSXiyso9EhWZRfduh2T01E5IAtYvsSmZi2U2KT
Md78x53+ZzPof68fb7tHIsOyZ/7rlSfGg3HKQjBDn1cdUui0F6ko6Nc1Wx9Y2kBkvkImp1WeVseM
UVeZOPJciDA76jYNxRlA+F74Ta1N9//x4f6Zq7Z+OGEsO6Zpm0LX3X/vmJ6GAR33/DYv9fZo5Zya
O3bqDYvtncx7tpxx/O3gOdxFJNiV2XmCPD2TUkdgfSROfTgcRANyUGkV5y8LnGVPr//Wx5hV/v8f
de1R/+s55OJ5Bi8Nalk+8j+fQ9qvU2yNpBkbTfhnaLhmeS/gO5l5nvJ+jB8oPnA/mtShcdvrv9Zw
iHES9G8iLnJRjZpfFxFDULnz4hq6QG6d81qHIDun72Hnpf+xwxvLJ/rXJ8aRiYOF0ofWu/jXOdDS
ai0Aq5BvixyJInsw+c8RUMzGuPW50fq9TssCvp4vJ5chv3AlY7akvU4J3v//uHrLyvzPzyINIUhU
0j3TMkjE++fVwwSKRCXUGe53mrupslrdZjOZTnS93tb/ajvdvGhjfHTKacJdaRD7YetvdgLHaX37
Mjv9GqY42MUBOaapSOkO6Sgc9Qm2CZKB7hJKlHWqlrvOMVx/qLSjwFb9H1eVJef/faPIB2MHNU2P
lcn7d1iQjZZfOrRYkE0Xod8yZicX1T5PQj+ZEWYKhY4TYAu4qbg1CT3Q7Ytpg2R0MAGOywpjtfNH
GobwlPDVbqzBTrbQl0ofYZ2Js2TrVIje0qm+5F1H7lVIr0I3yoehzE4lB2FZeualR657Kr2KdOql
7kpb9jkoxVhbEoRtzVJ5WEq92pKu6hQT857F9AhT98cAX5FiKt9XzmdTB0ARAjha0Rj+MidLoQFz
TzQcn7x5ljfRIjlOi/izFNFv2mYk48icCifq7tYTMiNTck/BHt03MUsuhGWAcgPtLZtBm69VE+6D
1r0GMqNtx0vguFr5o/DyH3FfRPtKYkBOGvVcjcTWpURpbmp7H6BI2njlYF8mtNr3oP7JRzKvWrJ4
qWj68G76sLzL3aAyABADVvK6SJ7XAnWYQnUfB83NZVdhcK7eI2SWR08Z76TeaAxnmGGEi/F0vUBq
pqsv++KaEKiMQQ6Qvk60Fp0OUmgg06xUNJLiP5l7gz8ttZsAluXSOj0SskMZmLmP1tJldr3qN98h
Os3ziBNlJP6ADOfXrM0/MmJWGLgy9V1vscQ7TqVLDoVkmYuK/Nf6SYbBucJ5hiNMdYhya9+loFAr
O/8lhDY+FBoQ0xYxD8YdADie44LXm+0X5uvdhTYjjFwsUAH3PFPB3brejHiWdklQvVhtpi8iVzih
yIPNg+YBwC5mOg0S9ihm/PoIcRXGiV3EJMby48mLADA79Ewulo00rqbnBTO1S9vsTZl0hioF6kSM
Nv55ektT4FrP3YxKIh1OK7iKL9t19PYzkpD3QPQBm7YwzmEGOUckNtgFat+VSt2Daiv9pMmAS615
RLY0tgVgH8IzGoL/xurkTYHml1kMPqaWx86yFGOFkZvBGG0coWBqZRN+DF+VW4ZbnTfjMCyHlx6M
JW6jbNdpKBghMl1ogcOhdmjiBRLKei6n8pDVsThh0MNeGFhc2+q329Px2OIj0h3FScA2fq9VZIz0
irXN2pXkFYNLGaCQ+1VW5Aukhw8zy19GQ1TT+pAHQV08O7r0I6yUl5lAkfXOT4lzLgMMKXK4ziFp
smyK9LPgQCD5dOwLpkBekLmNwLlasLmWI6QWAdYIM/swyOndrHodmZZxq9PRPWWB9wdD4bRxCrTY
dRQ7+yTijDZZee93zkcrsteiRD5iNfLJiCf3xrRn6VXjJMkP69UvRbabyyzfYD2tD41VB8+SvPZk
7u8LFNib0nVraN7ExHglpjxZuxBQoceEs2ud4xLxIPpYHWqQRoBc9mKVxpsR07Rfnz8EEC/eoAsm
T1a6ycFmblOs7QcrDOh8IR9tVHUe5OKLMMrbGO6zuHuvEveLs8MdpL/cR521R/G+J/Nu3EoY/Tu7
DKlCiVU8f1+d0elRWzLRgFgHw1iYbyZxcbf0BCYy85NI3a+vKZoU0q3tOmFqozN5IJJv2PaDPV+8
35XSN+2o4pMyZ7GHtwlDCQ7pUvwuw8FLpyMBQAWCI30qni0p91WeWU9TI+8xSo4PaZMt6ZWgA8yA
ZzmqqwTV2YBQLvu1Xv51JZsDx++XbBK3DHTetOChA01CK7xn4hCAiNu0ASAkE5HDFYHFEIPlZbmM
UwDpy0PkeAHJyk3pf7/M6KCz+wZXrHJ4gOml+zkBY0VGTOWyjdTLeRak+ro6w53zyUuW+7iJfy5q
yVvM1touZ6MmzO47fUI042G0D4pEnGhgCt1jqteQd7PsuK6NuNE0pxMzRbgNDps3h8juBCgPJpWF
zg6NhRMorOLkr5yrauoQsvSBb88YWjnd3Dw2wW2Kfdifyab6pv8qFNLH2sYWXSnzuHqC1xfJtuDn
WYLwbBEd3BqsRelqZ0RHTTrZFzUYaucYNQSIpJ726x/j8CE2Xl+4hwaG1l6GHXF8/hTGrCtdKk5S
pV9TbOxFQrIJZ6l1/113TKdEb9YDp5KTl+3EPOZnJel4uLQVtZZJPbr4HRBvxjhxADbJhpgq1TPm
UOZ165rajU9r+3UMEKOGPOYkgeJrZXj6Its6e86m3zF6jqCY4jdlzy9JQ1ltL0YAPDgm5EYDCU8J
6worSZcxPcVoz6lUSU5WqwhgoDmtw5NjzvMAxatH31fcTUnn3WL1ZoaDd+1HkpIrOzAf3Q9htikT
XzpMRj/oGyNEJlk2kKk03dihlmBvDxbpYYJNys21ceO5FfdvSdxslPgMoxStdwUUyYvn8apQH5xw
9yH/tbzfSi8H3+G1MVEGO9Ec7C0L4da61oZCAQRDLY5MrQiONpirGgEzpGiwLXbaUyOvt6pH8IrZ
AA1flQeHOGUsYLAmAjoSx8xjYR8Hg2DhEr+0aLLylC6vkJuZxzEapV+5Hrw3g2/qoL0aSy0gqmGm
nElKyqCOwMgwBs/PTR4AhpGsFF4JzlM7TQZg5A+pZ35qsW4/O3X6ZWXoPVEnJLnef4eSrSf09Ymw
eYFrZK53XCGKGa85EW6RnGVI4lNhcVBxwCi0Gf5Udorp1IGMpZtc/1ZFjycLUdUeUl+PzWH6QOth
Qn+ZbxPxeIf1p69NgALQOtFqhCkWAaVhORJNNRiHREpY8F2ID0CbCPWm37WHAPOjcN3+KILkaM0j
8eHd2D5hwdd5bpcJoAcsiXCrvWB1PtjyNKg43hoR6/W6T5Ljqy49BJ90tE9V3ph3wm4QscTDqUzi
6HmuSB9tyLPLM4EIuA5/6kDvCAdL3ruUtSRtqK4TJ8fbatKLhN73aAdG5IO7gtSREqgGSRgGCaIw
EpL3niA10pSIIAOot0MbW34Ci2TTmXlyA58zhM9Mji3EOIi7TMd5W7dszfg0PXR4NHfRIGTLhlrl
yCyDbNuFs/LxQLvfc6z19U1kOCOHnY4r+NqJljzR5YhvMZa34cpsStuLcCKZxIYD/Ee3ojB3tgag
nKV6dnjLewiePjopsrwtozoVgBVv8BovzhxuLTpZxczGFmVkfRSFzVK0FCtRMNi+ZACxCSxPu36v
29UcfWHHKzdELFeYv1xScKcp2a8Lse6JAOpOd183rJZrXs+ypq7HQ5QjXxbmuGuxRAGSr7T/brF6
KB2wBaCh9Bhl2o56hBcPJo8U2aUYcwz57sG1BAGGJNlOOTRY+d1YYDLsQfkQoEorIhge1j3Yapoa
xZGVbNfNyZ76vUkW+GFu3BOaG89vzT0qyPpSqIcg1bPr+hEZ+99xvGJ+o0+3peGaFMXFDKDKeE0z
49BqqhOQqfXdb9D++9hMUKgZAv9+0r4M06NJP/ReOsAwEjLZloVkbc2sj3tRd/YObPieMyudpCEi
2kBs3IgyCkN4fZ/P6hosW0bbhbesbAAmvq6FDfCj5ByYxR/AVDoNSPXg0m882R0q9X4k0tqIJpyo
GRGHaQHNomvqa1/Ob5pMqxOE101k9ecw0JiOi9TPeR62rbDRR0oI6bmRl/56A6p42lQ9oz9DT6xd
ZkD4J54g3BtxeVzL3ZUKME3FoQl0ZmV5RaOa5nPbC3rRhoO5nj40LwEKd0bPvToNDZLMyloQEcyU
GoKwIOb9Lmd88ltSD8Cp0zLCqJfmH2K24euGL1NfX8BLB69joK7GJF7EGPzUQjfyC1pTBhzdCF9i
34snDNaQLZsORCoQgh0tukC3yis2Z+TZE29SyC0baNRvxODFewG0ec9YeOM6P82KihUFSHiz5UtV
YdDi4HEwoW9v2qr6shM0NDnzmO3kkG9n9S0BfRzNogZ8EqOxraHXv4sG8+TslCdOP7D1CX/zc8Ye
AENc3+r62q8V8mVkYpsOi9Bg7mN9LLaW8aNrHRr9RdLtVqydltdbOy4tqBB4NmMrL3chCpaEkyOy
Of5ICm94xBr2nLZqC+pGnfQAtpnUx3dyCpudkOYH3nOMN5aI99BqPTOkdOxJ8wSOY3Mymmgu8KI9
5w3UDACkRJzYv+yKsrIKJgdRCLEAZp/vE6ciiclBpT5a1XsU5NG5L5EyZAEpdaVrHaj20oU7cIaT
xvQkvjPV38K6pIhtt43JH9aUU23to5vG0pccE0NVBRz8E3tTeYtnsbc3WTNAhi/Cn4i4vsTYNxfV
jTRdwWTyTngorRfzvLHsz5bNDhgoAHt4gbKOcGfhOlg/kCGDrNw4dVbuW/IxIhHeZaZm3U2pQ2+U
Y3ppBMm2sCeGIlUNGGg2562B2qJNnmhcfMVFgSR/anpwo1mAhkdh4l9MAqEk0AlAupcZn1JOsBWw
sUjRa5jJvB9RPFHPKTVt69o+DlbNU1crHxc3upKBgtUauouTS4DmoH47DupQutqNiJsfiT7sxhFf
qCTGgtxA9cPp9Td3Ge1wtAooWuj5n9qcvGBziS4oIosMmcRjo+TM3+Idr2cptvUcvQOcO0AMmo5z
lfr4hn4p9SDqHgW3hnnWFTyjfdKNR6shjo5fzuF4HKtCvziRa+yyJqrwnCoEqcUXp93kgorYr+P8
RoyujcFF/V0BK0PqbbukbDejTuLmmHm4XlPaG7BbU9PmdhjTT633Ugpd5Mx2NGwtJwaEYvN7D3zg
Xd/KS25E17SnvyvLwxjiPqIdy2E+fB/4LlPMAKAQ8P06BUy35aAhnmZ7a5M4ALmwPKvhi/jug1PX
j8BJtxmFw6Y1C4FTPrlEVxgzd4ah6Xf0lp8dD2m9d4pmVokum7/ccVm0u2CEwmY/ux6Rt3mSnjrJ
jamS7hRXqKLc6E9b6YhZaBKZUGkwehNtIQqaBrXu/Rps8Vo1OmbQXr6XWEkxhO/t9IdtlzTzcu+z
S4O30OroWsngFGTkEadQuKmVXp12gQrN44suzQePTSnI4kcKzKsqwl+TJ+BLDN656ggb0Uuo8QbK
OTLBsEW5uj/LqNl2AcqcopN8qNx+G40YLmbn9y7HpjFJb0FUfrF135IM+Tj9I4dduMk3JnxV0XGv
soR2NvrZJCoeozkKkGR6uEFH5HRwKXZOouOWMJu31iuADfMdi1QEuyzD0k7Ug7WD8rxJ1VBtsb+g
GTCrTxP7856RwRLApJ6zHG1iUg/aQpIhJCekKouEfCMab1FmwzJSI6ZFlL+BhDMV3dVB8iU8+C5z
bDzXceSzBp9a/ELXYpJ/OscCqoY0FHNL/hUmJnAyLDO7wm4IUTQRN/I0BwgVAHQqXXtm2kYCH2AI
NLITHh28tGZd35PacJrD1EGATzVTuqWNggVfDYmQ6Zy5u1YgHteSD6sykeIUJeW6N7CJUyZkxfQ+
jWIiCi3dlbNwjmUO3nw0yg2jDy35qpelTA4524CD6K7tinvuNi1ZDq+UKEaMoMLGvEQczbgeFUuo
dIHE5zecYzoRm6CV8HuyeRc0wSsTeWSdlfKTLDX2RYs2L+qnSx7EFkVpyQ2cyw+nE92R8v3LNHGZ
VDELpGPu9fhQuPXPYjDPngLBPyfVSW8C5jiclfE9FBP+4fGQJ0MPrVvMmzoLb4npnpXJOtu58gMM
vM6wVcGnJuOmNk6NZT1QbwxkAGBpopA8e25EVtxkXekzk0iT6xQl04BpKYF3kjLjLqoH+MSc3jME
4zAA1dYc2fDrluwe4CQs3vmX6Fs4hQg/6dWQU5dvOwjre24imciddkxR4bJGD8+pi5XGk1OxK+ka
Ah44cQYv7vpiJLiZUxSXpmR5azFFku2DI9a2D73dsQwCfAi9ABdX3/+KyfPBStWfe+ygm6x9oo+N
MLs9wkNJeOI5cieO6YuwRxuk6g+TdzUJzeLstio/6q5z1MpH9E7zkdTwL7c3dsVUfk5x+VK36gst
PpkUJPmdTW3JtfZYSSpTh1mmG2xFqV3ua/GXzqZ6LFzb3ZIa6mIgGhSGmBhE3Jle31KoawRlxc5n
JlnRhsJ80hUOPNl+oS742Q7khvdGTTSRw8hOELOckVG2HQOtvQxdNZ3H/NVTQXwJopvuYV2gTzzv
xwZqvpb+nNss3NkoX3dOMHZbZ2wPJM6OkBUN4pYTs0OrHrB8mCY78XRJqgRlOzaJ0Rg4bNvDI3tl
SNSv/dbYJEf0Tk8hldnnCvUmxTCri2BePoXtXSl1qHoun9oGts51951wviRy+jvMH5peyRMC7ecp
OM/oAPb2gI6yha/Bw6KAmEbppaM5MCAU8JNUx8N7cWEM3mUIhDe0Ma6aoKxxchNsuCaYrNpvjDxS
uF54s1U73wmA9JWWt1jk44kcDJHsA5ETvqbPe9dJSy6YuTW0mhCPgWSuAlz+Bgm7T57XYy9uTo+V
uf+VRO3f0BSPU96bBEHL9w7OyW4Q/WfhXHKH9a1QHZFimGWP5gTqPjR3Yx3qvixRcDuew+RQ13GW
bpJbUVjlvacNCyUVH6TTAHNyqJm35lNhBACGmWLsNM0gk4oD1T4mGWxn3yJ2f+bHQPHpjXnXqAZr
a0cRtm+v2Sc5+IqxcvRzGdV/SMGafRrFD1lVjhfPcx/xGGCnqiEHDtpTUip7U1biq0ObhLArxF6B
Xr1w50/KplsQmynh5dW7GEiGyeKW/J+++Fu7zUjJrhORiMMtJ5/H7QaKFy21D3HvGrRDBueUwr7Z
DbX+GXfBfNDc6irnrWbaO6TpKTlBtEcgEXyW8hQYRMZhMGPtDnVycROE659hmSEVli3pC3oPJJeS
E3K/RAlbpEdwyL/nynwGwEw5E1APhTQBmtBmsWK9dsPmrW9o80XP8VidBQUYWPNyx/mfpJcKJiMs
JCympWLVKhb4SWUhPjY4J4BEJKEr2E8JJWuQJf25c7LbmMbZLuVFwBD0I4rUiWTtbQU6FlX6AzOZ
VyMay3NBRnhfIvp3zblGk4cW3AKjuEvIEGYm4NQHQw7Wrupr92UubftcRApV5PKfDEq1+0hWj+sv
Mlr2ntsYQEpFXomr5yc3jeaH9XfWBc5Pcj4aEo7gEMEDEQ/N8o866cliKkR9jHvPerC8WTygzgz9
ymj2I+kv2HhS9yUfomEHin5QilKRiHhawXiyv8+xesoS57lXz7X8ReNfy7g7szgPmFTgBjrJohMJ
guDY0C/cktixH2aCH3vpqzgUJ3MqPyI393yWKrSXDvZiMnES9l+4nDE8gPVU303ykGTlcAs62900
OYZoaZU8EmOenYzko27HPdbg/MHrsTYb6TT4yCSbW25J/1tVwIQe8CciTpakaUQzmsWjt7j9qkNC
yPcuaSp7z5ojx8VpOyM/mir82AV5t98O42T2iEfhf32rnbJPZeG8p8RNOMLM/WGorME3Zipi0Bxe
wkUkKhB1ygDyYRYtSVvMaMDMJOI4Z39bQupe2ZhW7dly/M9Gi1ImSCvfK1Ew4dfLD4Mx/+hjvjWt
OU5pnxyj7A0jn5Tuw8DUvhgvST/avjWFWHXDJRjEYadu/oS1MqmdXDC2Y0gFH02nuSX7Ma8o8vKg
V3dHU0n75MCk2cA4+DubFjtGVzf7sKUQLzqWR5EY+V2k5d3GJSP33Dh8fJHp0V4BFXoway3c6JHT
QMF/wgwrCfZEhZe27SvFm8JjtAfAYSK7iW95Oqk3Ob5zIGAChsWaQVZ8BUD7BwpzuIfe9qEhR320
Wp7tta20ZOYlYfiWKKcGx2viVFXmOZzNV/IVvfuyiqqD48V/yckbd1oaLKbrjmCy8V0GyNrWrgnu
GLEdIzTweD6ZtwVeSMpYd1378JNDbIxRRO5p7UesXZ9coUZxg3g8CEGuHyK5jGgo/b5oLI6XtjqF
kWAAuHS0jazhETYD49YkREBwdkBob2TH0ghHPsVQfj+2YcTZYRBE5g0a0usl0dPsPuLOq6FKuPec
I93rzCZOMaqop32P/JQps3apFzYHrWLYNlvwzM3gy6O1fskZHYbMuUkgi+pwwpAseQq0PsWs27Z+
hIqP6ATO/+EwYXJOonNJFH26PMwM5sYHWCAfBFK9BI4kFXmeMP0L+UXr258Xqf46qCtBAfopmoHK
zGOfCol9cmmBSuxxnGMpb9Dp/UHVBE6MyhylDiNxAlEYHCTs6IHnnlJFlzrtOuImm5GnOHqW2Fc2
eCOI7+2At9s6bYz1W1M3QzhiKgjzMd0XpRPvW2/GYFE2vITo/Upbdlw9vIzL32PHAGJaIoGYaKTk
Olp0M7YxIWXbRvVEmy1CxYLW68GNvE0lAnlcn4RyCN+wWdjnmklpq7onikjv2C4TfY/rgecx3JSD
wTBrxFBv2Y3p04sdd81MKUCeCUnILLjbDm/4TpE6AjM9oZ4HwIR6IucWABcJUtxzeqnIP52Y81p6
vezezNcRF6CcIPkqiusYrKv7tzX0h8jVe8DhUM1cJwfR3yyPeMc2tMhxhKeGXYhJpQ6mOzuZR1/q
7XuTFyXTBNxDbaQ/CmbNpxTHz5ZQ3YcWFeJFr8W9wK8vcVtDV9ciEj0ga829IsqjT5ynpS1qRnUM
kYdmd2ciJleN9VW3IG6csZtwFfBFogC4Q11Gd8hVf4D9X4jjE/2wDzWb5m0y0Y43nY2DcNHf0Ieq
NkVbAxxZethBqGzSWkobH4FQcGGMo9NPuKg0G6xZmB6DqSj9SmMTjYshfbCV09/DzmGSzOrrJbEf
i83a+2OiW27KmQ19BmqKkf8Rq/aIH4Aer/sTI+B0KUxMRYV07+oKpVmCpKodHMFynp/tRV/pNlZM
5UBwB+66dhriSwucQMoMS3vB4+FJUoeWdCtoON1cQpWDO9tbGdSsxnk2B5qlsqr/wBUmW8XRbtKq
/6wPTTdimK/D6pXe/XvYZ2/e0Lu77zeh9qBwAAXb13WItR6Xk+jc+0jVSOjgNETPTephFUuDd1Fj
rAFpYCxIlnBjIbg9jjQBtpUl3i0JvcrWpsqHh1z6rbXEK42omGJ8QMEyy/QaClLgAtE+ythsHaJh
ULkxvSxkRr6R/ctkrn3xnBDUQtZAUZH7NBEeRzfO3By+7QPsLpscFhc3AfzWugx+FQmv3NrUzhPE
DzDywptVzo+RY34a1L73rqG6cw5o+/sm0TQ1DtD0DJwNmNGWaaWY4xej7fOrk9d/rEYdlUx/DAWj
b+EZzw6ZoCcLcJ5PGo2J41C6u0aY4YNqiz8ShPciVZhmeFo1Qp87GZFb2c/DkUhzMIKh9jc2Kiwb
0nxEZzJJi/6kGtCMZBoWR5oDYV0CsWnZJifVudf1q4RCAmyhggl1qGdCekDXq8rcJlMMY41m8NGu
24+Ud+3RsOV+qnIM0B3S40hpJ2kxzO8ncR2TRru4mvwsCCJYnwL0W/aFxLwPs7BfBur5SiSILZLs
V9jj603aM0T4gb5n9TursaT0MSGljccQe0Q9qVv6S8sd4mr2OVJegdQGI3AXIMAgjTeBVIIDRgv/
FgWhONq0sVyZvLZ9cJdbTCgqErFwuScX0zuvaxAOuQBp5DxBf4SilmA+2phq/DsPyVfpRNa2QgNK
0c3YOUKaQaaXOW/WCm7d0IjWrvdMh05pVt3WoqRoNLy2mKg2oEKGDZF+RGZCIwYknLfHxfJGOrZE
18SGVKvgqnvTF8aS8IfOq7TqPNdCaV3m1+2i7KovQ8r+YZgYlXgCIKIMHjNBIrM18tZocb9rIAZA
pMTN4uX0ZhfrmyPpKwA/Uzs7iCnv09Deyw7TVFoWHzjfwPagjrZdMOmlHf3oHNi2XN+4JZuu7Mfd
eq8ysg6OUReeRCkHZsLZ47pczYuUJbLyXd5qxobRR0fzg6l+bmenkNEJBJ0KGLsZv6/7yLeAHmWU
9tNQSjtryfxjRqBAQbd4opbCwLVlSY99ELfcM394Ez013euOQwYYqK+Vdgxq747efniOl6R0jczx
Q9BHf1Snb2rVQQi06nsQWMl953h/paOd+li8aObAGy9MdJFJCazCqzqyHcKOTA4pMAksBBy3DRhD
1ay4g+iYMVOZiaCf3lTCirsqd1fVnq1rT5FHUPVIVwZGxjTeOmJ8Qp4y9mYeLExdvsfZOaYdAbDs
Z6oFf9f5ZLcM7cuh/jPi9hkGSd9Dq+/CkjgSwgofeoNr8K0aoqAojBrYcrPg/kwDRGxfTzsr14ZT
oYf3Xhg1fqrBN+J0j6B3Ea2xx4QHt/RuxfBuTo2FdszED1DjpbOYVUJ0AeCyACuQaTMCXHTE7cI4
6nqds00ykem13ITOot80eOKVBOINcK16P5RABEOnge3Gry9bILlsZUgDjBiW7XpfHUoTv3YDtUf9
Mew0K43uzeGSxBfYGYttojj2SxYyJ7Zov47y044yJ1bOTYz45kJUzxieyOoirWP9iSFiKLBdPFhL
WqqrGPIUFUSwGefJ0WmmyIeqXAboJ8YiyTg3RTCqjVJQb7IT0ARjLMoTSb8pvcdueRjmSjuj4rhH
Z/5qhal3DAvtQXQYvEKbODiBKk4MaXRYb7QDkuLOHRnNWMtCN0bl0aymYmuYFjHBXn1KCrMHDgsc
jcHyGZQbjkrW7rX05t4AkhmKT3h2w85rx5TOboXC0qaArLCYUAnjNG28j6LInjs8F/e5iwytakbY
NG5bbNsRarrOaxqzHOxSuwL4Mca1X9rFfRtY4AS4jKt1Y64oPSOdFkdauReNtRiMAU8ix7LSB5pw
JpI83NY0/nbr3Susll/MAoBKVpXuVnWymJ8nuhsPOR+0k4REAUNRu2CsaKbbCaj7pYzEYdbQMemn
SbsHj3RWvXHSFclca62Rg4tEKINqsSRfaAkdW8X3A0rPPZbau4Ylk+pTYhjSRRf461U10hQ66tjf
XNSlyRKABR6X2gs3PdgoJBaGmM42uX0ceY0jUorHht3zbJblewx7XrXVT4Ihrobok+8tl9eblFUk
MHuEYNmWiLsKQ/w6rvpZ1U50WHczj7OiVo3/q5yJU5q4mAHRudCVSZzh2UuE9n3EIevP3MaaBRIy
HG7rKTjs8kNlJwuvzbujj+PdZPxoJ6R9uKAAtvhVvV1Db3R9Iycy3wcP1oRlB9d1x8xOsxY7h3U1
D+O643zuNeesluoQjNlFYFMEPkOo+3I6HdnA6DAG6IQGGWwJNvgcNF70byEtIW5W0l7WlWvdRwiJ
tg96wZSampa/eCZjVK84WpEvt0/zT/rG1qmrwDg1HT12SwGcMkOCd9pu8NflYBXnsnwBn9Thotnw
D3r7twyBjWndqYqVux3boD12UAZ2ZTEsdkpDoNJoQMJHwwdhbDB051xyaIY3NxYnCysbnhwG4VGG
9ikOKULyQk57FUpGjCpE+xmG7zYR7SQVcjKuHcS4POvWgSSs+xge3vok65A3zIJPRRvrScH+/D5q
hVoBuQLWzVBfvgfbEMMp6bvr6odab4Jg2Erfeu8VrnlBQxVsSMDjzM4rhopQ25s1xE4ikJ2DZtFp
c4PyREb5k1tB/4kI0w0aZpFSjT8NI7L8VQWLFNsk81ru3dZmoGDBYkpT74IM9r5sQVJ9X0xd0/Zt
aWKaZ3mJXfI4Jkla39Qy+onilHceOG5YFz/1psuPWqNb1yyNd+UicLFTAmCXrGOhSGy0O1Pu8xAH
s24xF8qt4epNJ6unVb34PdKlYnaXU/v6pjrJAClb0Olz3QawcOKGlLVoE6vltAkWd1vVlTqijzA3
oxrfvBDpPZEL6kjWTIJyhHJkyoc/aVEhmLTp8wHeQPnoTIc0GbMv+vI28XL8Wz55D8whWSQ9yt+g
yf/aabIZLGZ7DMMmMmV+Fcu3IcTzNYrb6d5BbLcpOPFQOgKlaZvP9RVzlqJ72VdIl9iqwfpccUx1
wVh4tfBJNG4X/YGaGOFwRcxwHuO0AGel7Wp3BnkgkwmilLF1WQvONI4/amzWmPf/os9l9jvyU4lt
vMuQLu+sGl4VWcZ3mmFBtA/rq/Ik0XfG71AjI6HumO6sO/5MP2EzSox+aqIhSvoLh1Utv46BW1+s
ERSobvTpzirtR+S2L8kAdzAcwaZnyGCQ6yLwaev0YU7i3wxh0vuiqgO/yNINwxWIlF75WvPG+kNd
eIzijV3iWGfRaiWR7EZ81DmibkLL+B07MQ0jdNBUfG6yS8HAcgbGmUiWuH0/BB7iK4GVM3G+AEbB
mBzSfeOk7OZFQM/5f6g7jy25kSzb/kvPUQsGjak7XHtoRXKCxQgyoLXG1/c2i3yrsrLqZfcbvkFX
M8kQ7g7A7Nq95+wj5d9Skfm1aNhksBfd3G6dUHyzckY2tPOcwHAZeYHDE8FEc5zzIqtPPDOXKnTh
b6O1Z8bI7Y/MJ5SyuHkz0WwNxjZjmYBIL1XCZSF9WFKg6c3tvhsZQ8RZNh3hpGUSe59LDXPUY26f
wtwLRuujmEP/TjN6mjEcWfpBbOD4MNufC+9A39bZlgPns6/jYtX+UWjUfvLLJrz0vkp/IAGZN2Oc
ARwpfzXx4FK3xfm2gxJ+YWYV+GvXPyz9+l0zNTZrn46UAWTLNof4qSd4o6o8EDOcuTWj25s5Y8xE
Kgh8p2SaJIrHPO717WD21r6x8h/+hGNjJVfWMgjihkd9MwzVbsgK3tYAk2BCBUonvT70BfynQUxX
c16889os37qqim8oSchdRfPTwBY846fxyKTJQEmZLTq2Kd13SMgvxeJsq3XqA9Og22qyNzUz56sW
oi8pqQ9LjP0pdx8WYZN06IzjYTWmR4MF+bYreBMiIaGFi6el0cyJEuEM3ceOWPKeUzPSVCNsOEkz
V12ytd+aVIvnFPZAR1gPdkAWIRZWVtdr3UGLGk6EPkT3eD0d+6as1+bUoESD8a+BOCY4qLDBjQnN
9s9fOlOl+UdOhfBwnHX/ZDdhcq4YSmgW8kUwbHQejV3LFsqJlRELMyvkgIsvFxkqtTkb0DC5PZIi
YznrfIwEngrvHKKuOQMR22p4IM+N65VXw69w5FDh9Ob8pIe9fsfHWTOZM4g+RMYB0mHC1zF6P0jH
yk/xzBbL7QcGK/FuhopN25ujM6SMm77zC5gRfbQj7ewU1gAsGcBPeA6kP0oWUW3Zdmebs/jW6UkL
TeVpObZ/Eu7u3DQ0o2HlEx/oT6iyS+hm6nt8uhanNkIgrO6amRiLFQllU7g/vhpkXfiLiNRDglDp
osrh3hvPyDM1iF7oKtapgCTnEGNvxwxrwzr65Yf3CAWLk5IQll40XUCzJNdmBuioL/Oh1sktJcjg
W27gEEgRCPlG+C70GhfdIo6La3+mXmJe1GlzXo27tq7c+0Jr9q0+4LFIEVBHfnTXv1ql2dyru8js
fJSVOtk7oke/6YZles7dGhMPzcryFXPtD6QS7hOsM1bKsTjRQumOSUdXYa5/a9VlImEQDXwGTZQ2
o+Uhi3ctC3kmurR9m/Q2zQ7fDrj6bbkM5xk5c6XNJhqhCkSpvF/bgomwmd4QO0gHNTJ+DdLoTJbd
t2I0mwDBhxGQiH5YCaq6VJnxgPmHUwSCJ7UWJX0Y6G5k7U2/brajYZFGTfVF2RqiJ9woMbeqVAec
wOS3RC+d1dwWtpHdqg86HoYQr8j43c+A0BSAXK/TEG0VDa6JE/9SU6JstTB5qhrnDurmK6H3J2Fr
SIRkHzKZ7fbAxOhJWXsTnEN+z2EW3f5Bta51QUh4Vp68qqef62jzVtVzZYLyF0UsjUHVT/KRKjBM
OiTQG+gj5+slspnXiqz+cnz2zZpyHliY3APFOJs5QwIdTkiekwaLfQ6ru5Vi4hDLSU5KTDIlNzYu
7lNoozxTS6x6u1mvn2fmg7vF1PSjr9s75F5ZgMGAoEp/LG5o+702mk/cJzUI6s8JRQKB5DBL0tuy
q19WyCl1OBwtXu4ZpdBbPMuSnjPUrg+j+M4wfznFaJyTKv+Y8jVDl8WYIhTvqNmar0teuGm6byeY
6bSSiRkkbihl2BdodONIzPlpFMjlVXmXDUTJ+QKaIhpKIqgtP7qxo+q8TH4Ju52z6drFV+yFHrOP
GrHKqt+F3aNd8dkZsieIEO9HIjDD0cYeq948jl5bbtXZBK/itvLI0Y2l4CprGUjJVnSILnKbI2w7
AgGu2Fe2mCC+q8Wll/crrd+Bv48QQssjeZV9U8hf/j82jueCzDUWdR6WrsCsrOz4RuLapywD3wWE
71ynX26MDp3gRm9LXwZRlIEOKm3nkwuyczQAt1N4VR8AgoLkVv0JQKdJXB/nnRHVvSMDZNHJP/mD
m8HEjK9uOFkXh3DAi6oDOBFUlxrt0ZZ0ReC81VicUexesixDGK7uh2Y0A1WBInkMhDEsHPSHFWqX
U11Xq7o18HodNDwxzJ15Rnx3fWoH0AOiPAvXoHWcEnSsZiZqiw3J/rsllkdnmJLaQOf7XzySI/VQ
MZ2yeLxWHlKiWKKVQ8SZTU9J49dofmo3CVR7wM9ZRcC1bWm5NWj2mO7ZTpuxUvOclTHkFlUGIn24
+gk0tXnVr2afMVG0DUpQlD/2+qOa/cDFA/gdhOEmgSO7ZXyWHic/BPNWntJeQFFIE0YntAG280CW
mGfPv70oQh3JfVT6urkN59V9qKW0XbBHplMTA3ViGwmndbnMlnmo86Tbrus6B6FvtVck74Eq74nJ
iI+my6wucdej6hWMrS3usL/dM/X3N+qTH0OD0SlB8oNOPMSopcl+jBHSNCNIptkaqguqhOR25diG
ZARF2Vya1imczN+qxtIavTwMM7m0td52mOH7bJ8AQlZtxNifCIlf6+WOh5uMCtf4OtE0/fDKELE7
Mmr4gaCE6ALpzMzw0+9s5nMItmf0rhXLiTH0+j6O7UvUt+iuyHx2SfxuRt6PMxyUr8Opog/6nMZL
BqjVaEh2dEkW35pjwklLXxf67+QtG2t3bkIHtgCTl0RL71WDYhy0/h7Uz1099wYpnBqI2VkDP69Z
w8VdKcSV92/xhxL3dbPpGt++oGiEhRUTvCxdIgV9seOUJmMQLswdkpIUFiNOkDbRtyLG49ajirLX
3njxobcTAj+4bFiSFcISZu7Uv7jFp0+EIcnnJP9VGNDIp9RIq8e9HbdEH+oe7eAHM+0jNNt0xaq5
4S+Yhxh+dOzCjOGQmPGB0EAok8i9JImePlrR5O072SfqivbV11iXh256jwRhNTBrQEEhJEdQXYzI
Z7Q8sCZHZ+jFjL/tBA1JSq29NufPcVf+YiRpk820HF0S/vqJC1PNE9R4C8U7dCgM4tl2LTX/Wsbv
ddQeWpenhn1Xf6raQn8CZj4XNLT0uvM3gx9RdHX6DMnIf7YhE52znuKs0hEqMFUBiuLTLp5MbHKU
6O11LtOfyjlQd1wByRdpjNgO1F9FWLORrTf6pdWN6Damlc4wlSVY1qUSAN1j90bMhoWYaATIzC4H
O6lJJydCO6d2wxmsW3500/qcwGnqHf+HQ7G6QawFKDLMv83Q4dFSjUATneHHFFX9KRrjaW/HHaBV
Km4+iI1TQO3WVk5+xmzSENQ0CAk6bMS+JrZb+cumtY63usMA0Yha70rkrsw3MbeVQ+ul9A5MTVLO
Tgtwq9yeLkkvXETD6UNcpv5d8Q6Ls9pkBDQlFrMNE7jrMDjhJXku2mU41VrCg5Ehi7BycpsJV/wW
W3W1xy3zGfrtvKtyHaEUl8jyLkY6kr7pR+Unzhf7SL/Yu2IaCkj0eGrLaTo0sM0dw3WfCDhrTgze
b9S+2nS1e8l1756pVHRDGwFKg9uS8Dz7DM0c49it+rkTif2obrpyWkqCs7y3gpnttXVjIIC+qANQ
fCIAxZJwiCsDFnETg1C4IfGdmz2nv0C26yF3l1uEvbzjQj+bi5MGgkpuB3p03bVMZx4I/V0daoU5
e0O4+YEApLsb0ejXEUlJLkja7TpoCedBTp+xtkOZhilH1N2m1geauJOE8sh1DWwejOB0QWMvy2/R
oPI1y5UMbnq96nhqO4z45oqJH1iNhgoEv4CV1mcP1a9d6uaLlYsf+VI/pbgnDnh7kh1tK38TplN1
iMxcIBY2MJJ2+auYDeKiG4ZOjfGhx1Z67I1+5qfU+w4E3D1zaeOhHQ1mlCQ2WJP7IyL2U/Ez0tq6
lC2tkJUVFoU1ekZSElpMbSaBG6tzrjqkV9FSEgPEmz1peoHhadHdrYFCgScBFb58crCQMbVJmUiB
rVhjM7pLV/Eh+gklY4a4oV24kSOb9cihbRUz5VaVSNkiOXaHI5kR+cnQ/Y/MXhDyWtOTR0SIhVpb
FaBt3L15jdueB2tE+IfMg+9rHzKzmoiFkjGWzB4WUio23KZAUgb2N9G73YUD0sMIQPTgkE9C242o
cmDPNAAxShzdFVG5wOy9w6SfXeyJ5GQxO+RQlEV7TZfwMTlZsu5q3aI5c1VxlRNzjWdhQp5seA/u
8BMFUkUYwWjuUjI4HI9ZZdZD8pDTMAViKvP6pQ6xn6ZsroRoGB2HVJamMHXp9mREFPO+GTIiHiue
c9+bT+sAZ8FCSuB6U7JbUnsOHBKcd9bY80q9qT1qUYaCEWDuDpUvRoeaTn1eW+OdNtYkk9juTzUK
NM30t4vY85zZ44saCGgTj+EguvrKqhlUPQ8eoUDoJzTS71zHOKk87w4IDGNlbdgJIj6jECcvHr2K
5zB6t9wORrsJIVM17cpE0IS0x8+J5EWNaQIEU7B2S2kKfMB7AyLWGZBvc6jtFQ6CydLfNMVdaRnu
wazLR+WiF9jE1YHTITvOoXv2mDLLl9tZa9aHSU4HzYTBabHk5h4vyZXmLJ4iadlmpUTvwJRVsJEc
64zguSqbynOPcpuBNerVPv3mp3kOfRRHdtl/qG8rjOUtFJN+rihvi6wLb0sTQtMYGWLvNON4g/5Q
fwcaATi6Z/7clNwp+Ozn2OE4b7XD64TzYQvR7omwihivfcnCQciGles5psDhj1P3bFCfO6HVbHvf
DfTaRCw7YMvOlu4pN20SDgbgrVO/OluUoJcKDf9NGNN+nmYxc3oNDiEz/RvsrVyQprYvXeddM4Yh
N4RhWdsYaHtQEPx8iPUZv6bcnTG5DQ+iOHjlcO7AsV9sUM4XxoaXxazip0bTrqFJD6ctaMhZw9Df
LzZvvQ3hqEb2Y9jBLWmNliDudGQ648wdjTRkmq258EgiNnj/2udQWGP6b6aR2QDyCohvX/tRuXbj
YZY/kr17YJ4Pjzdl7DUh/dnN4erfrYvYmlLxZPHUmhnxIDaLylGD+BJARFp3CgTh6Q+KvAEsxTkh
WKVrtfQWBIo0DZwZxWaZRzlixI3bYETLdQTyTLSyk55h74p9PBlwfJujBNE61VuNNKh0Q/2Ry/al
+Bjn9CwsvT4LrX9uRw87B5sWnmS41x7jquVb6/XLnae3j6pSDunbb8fQxwyoRfUhCyd3P4Dl28Ur
qqUs/gTgNiITN6tdhWNiby1Ep2o/LAOSZI6tiREn06v/+iet7z8Axv4DcwY1p4GhA64ed6Rip/yJ
1gTQYppbNvitQTAn5ZhFPd605k1RThU+F6oXsjHpbhv0KqfeQdyx6MnBnVZxqb4YV/9PhMX/FT7x
f4Fh/P+JsCghSv93wuKOEMAy+RfCovyGL8Ki4f2DLQ1xhGWDD5e8qP/6A7BoiH949Ppcn4rU822U
6//kK/r/cBzfRLMtAHQZnrwnuj/4iu4/bMEB17dd9dP4p/9DlvzjZvpCYqIV+Q83lyFRX/+ECIEO
dBkDgyESNgAhFuS/oKzWeE0By0YiUNxjFT5Xj6gWdYh0KmdjtjjhdUhSSXH63Tnzi9V6b4r86neE
XJSjfbcwjYJK41c7DEP5FyxfkYtFsTEKr/86W1tOdiLMYzyVa34NLeo4iHFI1WTy3Z8+/f/wpkAa
/tu7MnXbsoQrTNvjw/oLpmly+2YiT1EP0ll/NepxYSBB28WKiSxS+XK21oGWDn30WnS+TLg8uvi+
2m56GCNPC5ry06kE0i593Daa7mwqkTzl5DPtR1Y4CbqwdyqeS6HGZS7r4s7rFij6zpvjalvUjbaP
qnrepO2K/WwU0d5FYLUhKLrfSrJRZqF2KXGVbNWPtRtIJU3fr3sVK+JMen2sRqYyDbMbt5qJeS1r
d5fDuZ/RGWECdFrwPuF2lGgWwxyZ3zWTftSN+jkESbIvI9kMC3NMfKygTocXINN98GroGDZG07Iz
QcXbJCMmgq50H/3aB1Ux278TAQUqRqj99buh9wQlY94tHzevdQHo6g/RAYmT/IJ63TsyeHA2yt/Z
mH2P5fywhUuyEMTMILfGvitzO3F0eiXi36Yu3gymspoNyTytaaLbESce2X9S4TxtV9cctRhArcya
Udt+junOXbTntX0df5YTGz6l6oURS7OPRP/q4SlTUamMHowR8+aVmEANhgdxDSgXhg1NWca/khce
E1qFdyNHJZwuExstTNsiHJ/0VfsRI8MFQuL+VpchpUlLtcXgKw7BbaMruniZ/9DynG782B0Pep8g
ZJW/MMURsQupFjuZL5Rb2mOJASQcvQjRnUTTy8uXymjklcQNzTfJU43b+pK32dGeRLDokB1Lf/xQ
0Thuyd92xhtWa9LWukK/2JLn7ZnpKVrXD7PTUE3CopgreJvLxEGTEyj040keoeRn2OstN9VcvGD5
/QPEnerYiyxhfqjr5xnpO1Tq98XmQfAHjiFZvFPAbhX5a7S0shoyq4i0RATdGDXGyvGlcImEV7wJ
0ny3xBQQe47xiDCyj8SJnhMJYZ9ClHMcSEiE5HlWqH59QFpMh1tFbuld/GrMHp2iido7Hktua7Pv
Lm1VbgiUenbS/qzuZbynU1re+uMCSUlSS+N56gLg26SUy8c3kQnt6sHsnWNEt+/gAbunAYdsOW0J
xjUbj1u25Lf7kb1NzPDqpt4vdUv0FTAHhE9f358aq3dg6sswEPUFTHWATNta8K9Dkgdf2ZwyLLYa
fnYWWuLWgZqi7tWuA5TmDff//Bp196YSIk9cPS25iAdeXXwy5aqdhnZv45w4yWBy08iAqjmbEy9s
bod+sAJ6B/cJCJwNEx4bYSAi/DYiLcIRLD9JvC4kFVA3ykuv3rj6U452m9lePRBa49+oxSiUn4FC
yqtfrd6Z+rKW0/Q2G0Oc3Am8NJmHqBuC5PKmRLpLxEDV2I+rxErD8w8cnQDh1IRqB4yt36kvVz8a
kn4q1QMDv9d/Xu2DzE7hKEUOehpqmzwqfmlR+zyYDX+dZOg/l/bkyjdh1gjUZsdLGHvznzpLMwwU
A3jQTD6RC2BUxmDFyO8jmxCxKIp2GGgYB+eDCZ3Iew9F+rbAJt5N1UvULzRl5DPtCHk4n+ghogki
iZNgsF2Uv5e5tieUmlEXB7dN0sJNNxof7RGeMQIMD4ujYxAm2nPCs7ddGGVtC8eMqSWZvrAxbRzT
2dGGr8DV8lRVOkLpKdc8+I6H3C6dG2xQihs+u7SJZlqJmVwyiCi/Dql3r1IcTX/8meEKz+WEL3xz
Qq6sovPnQ/Zirsszrb6RUKa6e6P/1J7AaobcO8uhSuySzCxXYFsjezII46W+yypWlLS7lPJJRGtB
XKfoxFW9PNF2J3KgPxNy5WMTU8DQoyiw4unVSV7SBqtSOac+M+X+K+eikVTdCQUbPVUGGXO+ko+D
YJXlZBQd0gtNoso8fT+iEJSiBhYumQwejv26SdfmrURVfXArBlNuDiEr5/G0C4FpTiO1Ub15rT7U
mmTsyItU51N6BC8A8UrdngztBz/1YUtUrEN8vjJ2k4AgSF1NBaMD9j13l0pYUIEXiorXWTZ+2Wa+
r0HkBrKN1cr1d3Zd74C29b7oNEy0g3Nbttxp9bAiJS0X47GckhvLwhkltyoCBvKNYWhH9WSojWsa
13kz2HhH2djk750Jd90oVR/mYn0Dbd0Pjb0rIyAMntp96IibdSXo0Ikmek45/iOEkqME/NdghjBA
4pEpyQxh1V73P2lQtkEX4yCTUuHVwOzzlWjjE3BC4jI0FrT6p7YZDs4A3oi20jFtMQS4DgyOReOy
9zmqODp+Cd2nzriP7Rue3+aLhz8WDp5WJz4NtVvyyCDZkQ9S7RTpCfaeCyITPFHqm/0ut5xnBm7E
UyyjfjTkIFh+qdv57iYlkkl4ljhPuDr0xn3T62Y9q7srb5a7imxwvXlbzHA6LjTGdppHh8UWu2Ze
jmaKR7wd0Sq14lMtTxra7005RWj7N67gmoMONTegNDBLdmg0zZp8iZmm/lZFDGpZT9uqhgZmcI3k
NdCep6xsdoyJOmulMRNVK3QEtlPMVg09ix+xIJJVpPZ0mhMwhzxnbBM6cWljVTwPchPsLPJYGq9L
CaD3ThUaWIJA5otK95uzWmwTr3jUrfQxm5039UFUjo2QdREvau/T3BiiBAISFMw40llWcz7g0EKO
MTUo1tQnWYbI4ImH3hOIIn3Ger/tUSQhP5+/1ca4F0NzxA+PtYQ3xa3eHQT8PcT0q8XlE9sm57ok
BSc2y2shWBXcgy6Rk63M7pXfwxLfoyIlOl3+FyI85Nmg2ewYs4GswhzXfU5k2E3WgCSJYznvdrj1
C5MxeStsUlL4vrFmko889EtRKB9C9ac4JqjO9Q0sBfK2mCaeVVIujpW/stQ67QljNsVHauKpaNoS
UZE57EvDG4M61e/dqh0v6NRL71ntgioeIHHNl6h7SpwbFYfnytIQIgZJDQlajozBUNm6VODe8kJI
LDOPDJm5+jVq/5zkWqPSHSrkYzl2ONs1t0WEva3HudfNhC6oO8zOUJohpe/ANjx103LbeO174yEt
D7m/bG0iMHTKcII96mCJmfI7REOgLIAoQGk/tSdLMOUtkuQz6dBtzTlcQj4og+Ht1kyTGxUno+6K
QX4G0+B8Tpm/fIU1qqXELiHrme1jt7Kbz8Qpc5PP9431a4nRBKj30MTmz95M9p3D0qZWK3IR+i/S
s8gNAoUo8GK5qNcfkZVjTJbFnqkqEXbiQQIs1CahFv1Wzy+wxVmBaS0Fau1Cx7ruw0rKXPqC9BCu
3+Su3z3SotkKgeTWFQegpoELNFjnZfWeVQYVCb7p5u8PXP8W7cVpCzmSY7lwaB3PdSUj/U8tipE0
mRScBpMTWUOpG7mZvafIC4dg1iyQoZinF0MP0WWHcB/BwKn06TSJT35F/qduxd/hFrNW6fbn2hhv
mMw7XEY4MPuoPEZ6e9e6Xvs/vG5TAvn/fPo1dUYReFVJ0DNJP/hrJFlc+hZjVxHtusG61EVZ4GVA
AO0wWuDC7zV/PWcZntfIvKh6vo6Hh4yc2W3XM9MjLHk9qJSMSVBo2AAUOk27MVxq/dCeiiMnIUA9
AxJK29tM2tgESu5q9vkhg424zRLxxKM7Br7/a2S/OUCB/a7K4hVM3f9wjf4VsetiMXEYennC9KDs
0pKVOOE/XSOfs4oNVxeRycJjFhcEKWkRZzqlhtPqiXiCWOMMK18vZwSOLSwsjK3DTWRp96reyXQ0
sV2dki4sp4+FhJ5EbXsCyM4WgHBeXXliRk9Uj1tALTlgT8A6BVFRf/9uTPlq/3LluOmg7VsyjM1R
TbM/vRunpOpdV8JwsjLoE/tzsHpwVQZ2oQjeTjRF96IlrU3v8CJiqkEoLs/yte6dSIUhEGzJ7xJ9
eik0xvjqKVOPe67509HxG1hsxncM94GnFwvlXtTs5UAh7Xp7Y08VFk9/Zm+lQu1puAbobdSHqsiP
jXUY44+/f7v//oAJSRt36SDZin//l4YGyKNoHQvmkJGs8Gwn/bZmPyARvKWAP1AM8bCoU4GquNSR
G6CxrG1ZvtQ+Hq3xbzjJV8Q73isgIfV6yxDja9WQHe3Dr8Ks9Pb3L9v812wEdc/ZriFMwxGOC5P8
L6D5yZuyFFdNskPtGG6EO+KzvTMXubsVw6Vi1LcDyLOr0vAW4/xMVU9ZZAiEmGoXV3WnXJnVHVR4
UiYMfgdLgqyzUgnESzfNwn/Kegafv9hYR+7M9kRCPKZDH/OdWhfpfy1b5itPBkGUk2d8/v375PH5
t3fKu7Qtk/1S3pKIx/716cLTtwxgt1hJYEVBW6O3HlcAAdeQpoFYPo1pHI8uxaOOhpDh3aFP3Aen
wwiWZeeoLYunaX5x3OrF633/UkkiIQ36oz5WSBttgmnV/0RYDzn5k8tKsDUd9x8FFIg70QSibhcS
b/e6Xl+hntlnHaMKVkTXwYrUOP6HloOwRSD0mI8cMwVIZSdbdtYN5sd4v7hZCuCFe0AUzjGJcP+H
EFnHfHJ4zWG/oQNkb8dRa7eWFq2nDn7UKsZhF5kZcq+JEowK5rmybzg5c86ZnRK+lhvkixDPenbj
ix5imdaux560Wd+Se5ne+1ckujtkSOG1AoWw9bWU69pov4Q9PlhOGRFjklxasJNHBCFugOmuNRZ7
o3lNelq07AbfeRSIvCKEU7MR/eSxHjQDA2E8FoiwMi3gDjjDcj5kunZutfzYIjgcp9fCWw4961zi
PyZWiycU7pcb7oW23mVddtNz74ggpFEm7d5JVP4yI1y51vC5Eq/MvDIofDaFOK6lU26Cpvbpadpz
Gnl38bBzJ4jQJqYPjnBRaoFndTliVDGKHR1lDtzWGcF33j+UwBLpN8ybGL0KRSUUBO1aLuZdl+TH
BJOXE6ytweAYhGWaHpd8ORfaR1+cEMdzWOnyHx4Ujw2m0AB7/zeOyXvYCm+0OIg6XF5MQIGOjnRG
T4qnDk1LKgQRsLDdcA0nXsw0zdjVNWOlyr1pL8bnYJu3+uz4rPD38YyhwmPM3h55qRtdkDgcNF2C
ofRXk4430DCcYd3uRcGxgxCamyW98etvEw8kg1nzNtRAEhEkQcSu/Bzz6HXsSfl2qlNZ9gA8UWiI
8dOdak6GVxfJgLGSHt3IoY5xtCAjbOIEfbDF3FyaTqHw8BtRn3P7li9ZeyguWuXv9CkKfI5a7S2T
tytTndsFWWY8jNJCvfEz7chHjImLDmgIWqXkRwqHyTVsrI3IUbzOCV1X17+JmuKK2fVCicmJ17l0
ENAzfnjVWO823iNtcH/mjADD6tfYIcSystOCc2nM/PtVBwvDSHHX2NPTbAH7ympy2sVIzE4cyEw9
ty32fTzfOUYPdMl+DanI9CS/8LK+Q559tHm3eQhnNrtHSwC2wX6F1vJNg+g8pt6xmjxngxn7gGvv
Us5IQQsZ7VxA885CUtpECe7bOs5OzFf1tw1VyOyt57hATuboBqdiA6sNFF4bGFGB6DZsbIrn6czp
bWcQo72xM8HHMMbHCl/C0CaBbzSPqF5p113tnGDA3H+IDP1UePfM7+6mKQSC+41+LuGl1WNWmVtI
fN91S7tCsMZpNyEvg0sPK2nGWqd19/VaQ70sv9vSdkBUGJJrzjxFeZ4J9QvL8s4gJSOrupse8XsU
PSQhs1os0bUnDk2zrxL9GnvmXZJnD2sVv81OeO+XA2gKKUUhKJTjNtIUFpLAAVC6aOE+Q6GkcS6O
ffZ3DVJfxAjUIBrowW+THxwA3/0Ek7ql949T7V9m/6rFnDilv6B6qgD0m+lOjG9m/FvEL5eyrDbJ
0O2kubHJrUB/SjznoYyCO2P8yUufQ8R/ZrWPXwbrJSwRKLiflTUhwTP2eXRce8DrAwnIoA+M3tzV
V/YzqB7Dxrvpkd/5xhNSBgSJ4fJotB96fa+jutEMcNg88v2Chnje19goSoTP4ZI/IPCFnCvXz2g7
xdtGRg6RoRsi8vdXxrR9+zSkNJaH7I4cgE2kw5WdDn1fXkIfnTI6mwqEATpo+tgLzOs8gh8Ef0L0
YMO7c8sDXSNCcgXoasYa2fhO2uYjirZLZ0V77BbosMKLNK17rslkm5Damoa89bCaH6T5HuexfbTR
eHdYGJCbbyarxu+XnyNZBtNF18R49bTqUEafjb/s5uS6EgIpRoIQ2z7w4SF77ncLt4MX0Ywzhp0P
sDESGfzd2w787Gh3+FfHLbaXQ17SyWDq3HblVg/v4/Am78xjIyC1GBn6joOO8hZc2v2A2tlEmtaR
Ut6s72NtoA1rT+ivA9Ox8OPyGbTZeZ4xzZm7Ktbq7eQyUvWnp2KdiF4U1gFpIYptwzu1FdpsTpSa
WIPUg68R98h4O0DoI1oXW0PRoj8a9ltKvYG3bzONOBCJZQ0/q+biy5UEkc+KoNj1fqEf2BpnQUZ7
A8AYDjGImQRJAucH2/kYTAdTUnWhXYrK9lXE3mbl7efZnZj688RUxFlJ437rE5xvBEyHGoQe/eTO
nzaVaGysUiS4BYjxlviMW2SkYtU9D7xEEVUR5CydNsws5yqPFsdjjR7MDF2eudBuEeVLpC9PpCtT
HULM4qM72+N6nkippNvPM7Yu4DksHVlIQ8owlB6cVPodDFJm/s1BtMlWB4Zved2h0JAZjt/7NTSg
CRJ9VNbTBcfrnW4aH0DUrrpZH+EAsDlDvPHZXkx8nP4lxJdami7+Meu+jrMP7N5ImKqexlvpvmZu
SLLFLICNBZZV/bJ0SXEtZWgM72dw3ya/enGz4YzkB7ZU9rQmkqHM4EyI9N54LcA2Odrj2s+BQbA4
UjIrqJP2yRLRfYvkZIO7+Fcl8MXH4KVKm5t57bLrqLtHs0ofh+lmwJoVmy+j86sey4uBYCQvxNZw
M+SwNOiR5mLS2Yj63JVvA+gRLCeHuCSbvdiDV98uWfXTHMUeXur31nMCYCOodj0yCrLsAWnpuKYX
j6OHAXiRg+V9bFmcxXIsuWuAR+xe8K3ed9e1dxnrma/Dsr3Q+75JzOzg8NFLvW5EcoMGFKdZq5fM
668VSH/KIPu96b33JhzOzlol+Lch3EV42JFhXAzQPjuqpvUe3sFuaSPxyFEZ2nmuf1+ZdTO8oWwb
CVN5SK2jYA+a/Azwu5AMU0NnbUnFe5/PlPoRHgSrbKkDYpP2flC0jv6THj6tVHKbZj8nFtvlT+ky
utCey/Y64TBh7ZjKS+348TmOi+WUlSKhPRc1R0MLtafWm9eNtg7zGSlE9Ow45F6auVcH6l+xlE13
CDvOhDlE3VbrEcb1eclexLeGtk+2VDnDqZb/SQ6BfqnNpdh8fXG6/HYAjwcjzTnyKNbs2XEJq169
OT/7TYT31hQm0kS05V0IDiVzLsjeylcYWTn+H3Bc5lQUr/o09EevrWdIwXmNeaHXtvNoI9CvoaGq
L2lFBycGi+VB/YA5x0EehivWsHktXl2S+rYdnPmz+ldTnnJAM4qr+lc/ZcYK4I/4CPKF6GyHb35l
7LKp4QhkhcB9yT4FojEdU+Lhm/D7Ei7vnc6rL6WfVH+tq+Rkok9yiscU1AuPg0bqF032wV2ONT2v
qC5JfKPgH1E1T/mHZKI2D4RAdJBs64MDqJwta9xPHZgyko9Krw2s0Xzy3NXcoP2mqxkZ9reU/jAd
/uRt6n7RXT3rc/kUe2FDH4uVFPUrMy/SBCaIKtQkGzoQB0tbf3vstPL/RNsAQeixrHnjvtEJrMlr
OPGYcgVpB3Rm6aa2vNj8+N/snUeSHUmWZfeSc0sxrmaDnHzOnBO4Y2ICwN2Nc247qnXUxvqo/pDs
CoRUhvS8BxmSggh3/G9E9el7954bjea4ywCTOAW0Qq/PIRkBbHJnXNbTDvcSCL4ofPGtdteb7baA
vBGL4LEGjbaak+U0lODG8K1oNDUKPGn0P8J9t/Sn2cy/R/ou6Bd3J/vIUUvsBjrQtVcSI6tT6gFA
FBXzFHiozKeMBx/qBODbG7FiYAbqmGR1mI3hOzQf5oPgmxkyxRsST9Cie8stsMF31pyTPxYPVg54
07B84iQan0Yra1RhHLylYZpobmOb1RaD3j3mHFMfB8b3bShBSjfgJmmuM9jpR/JeGL4nJz365jYe
Oz8GDdCu069e76y1lfqXCem3izRfq+9Lv+OxKJd9p1sbu2VW0aBdnCrR7DNIRHWYOBtKeMxqZHiQ
zdLM3mdBeeDXiGqrYxtlj0nu3UBKW2up85qii6hHhnAl0m7TvTSOtZlHBx9EhMune7JrWEgfFb80
rOxP+ipkjgVI2sSBA+9LUeQ7M3ECsH8aWN+mYupWbwVKXNO01l3H+DCdyQbpyuXVQcPd6PWnKdlz
jUhwMlPbjc2AYUti22xe6NBhspdExTFjQ7P79HaMi3LrBIhES6t6k9HDWOmse23eMJHaBl62Hd1+
gOxLZRMMPrYenKxL+7jMId4chkdTHb0IDPRz1Z7sBHdVkSTGvnq1Ms0mdWEFBKK8BeyRruJom6em
f6O5rBE1Hf8bGiT3ff1guUtC8odDKIqMjuGQoU81s17TXegDZJu6Mt2zoVUguaVYvzO6eG8UrsTe
REeE8dAyIawd3PIFvde0Ycr0WHZaOR/9TnQsRRCAzag+peV8oyZNC5ZJBnjLtwCj1jkDILYKQsve
NoU3gisLTrMFbTEbmmAjUlO/ZXjlrqOlDd5rJgL4PrXwrGfW2qGiivdZybKQW059M/aEUOBF558I
I8Z1TpbTyZIcTnIIOEPOwdPC2HkfGlV9II7sPM91cAYDfzbMtuPMFmnPDBKtfVfr1tnsPfbtHhSt
aRbDITKQ2bmLRHF4toPpR3zLyVIC+AeNPNS7e8/yP1Oc1j3yYaav1OdE21sXLWdbjFP7YTSog3rk
zQc1YhwyIpybIjyra9qbOzBiqyonWbG3bXOPb3VmkGmjLkxxOFfdQjSPgNXmbafKL9fX8bLqshHr
SLgKammODSXqAu1H0XoPxRx8GCgTyI5gRrGE+ucSFk/UJoRxy0tZMUbdznRaSu9VNbWsuTRZ08YX
JRxRbTqVbQ2PGy1vt4o7iktbxHv1X3upi7I90LaBywERhefx+hMlL0PtTtbWtQElMkQAYZf67+Ng
U6Ys7XGQcIWhd9rtr1xpD1LL2CxlPpxUO1cH3bYOQfzv8WcGpzjLeQ3T4Qwd8pBZTID0EsGCjpUL
Jj1AT+boSn3RNoylWgwlF+YRvmzu2pF/gGP8mgsNbq7WEjrb4D3NvRfVx1PjijxCxzmbXrJRAzUV
8U21s/cLuuROhANA6ivU94Vu84kFuTiTgHAdQ2LzYeqhTZ8CYTziHDAlsQxRkn95gezuQkesQwLF
4GwZMV6pb17mgnzVRl8p9Yj6zeaia2urGLbqcyVmoT3r4XTjdMiYpVAp83zCsDleqQtMTzlftzUS
GcR7QPuaB/YnxPl6y1nxXv0nkYEMY/GYR3kZTVhNdiSRgNQscNNaSFEBfFt2Q8K9kKqusqQqNsSS
fusAs5LZ1z4MPeOhcibktrT0wxgRoh2PR6cnYGOafnV1024MRjdXHYeOvIMlLDUcSIboB+T4rTLo
d2LKXqV2auNdbh9Q1lM/y+FbaIbvZt7uR2l2F2jK9HSShMR43fhgbj0CcgXDvU0PGnqVCB2cuKeG
VlqDl6RjeMMypSXpMZVFraBAGds3lcTe9sbr0i5nrOr5Tv0JxkDAhgiiCCFpvylByrI8um6y3BgQ
kdVX7OUNMhty0QmW3qv1SfWpw6l+ohPhKi0AKJiPIWH1V1eMpNJmP8Y4LuWoTc0aZykWCFEpWMOc
0chhlqbUSWr6MPvNZm5aDjG+DnWeWbCaxmmM2REQ0B4U3ZKtNYNjWuXjYR6dV03zQ34f11NdbjX9
D3C9hflydDXbBcWru0w7fIwWtBo0Ah7YUHVkdSSO7IPMnFftoHH26/PL1MOtMwoEAqoV33loba4K
Gm35ItSpoOGlPQ9+e9UtFE2icVxEmgZeVw4lsGqYBMD4vLe1fZRb1KbSXV7TMN6UAQqMgWWEg5i7
mmSGNKi09gpCoP5iBuAVQHOtcQ2nwLgogWbQ8+YURXQcdPZP9MlUEPK3do714sQNK6C8J3SiEft7
4qj66tKTbFklzjuTFoCcIc9yF5k4LBGM9FVGFX37HgKyQXt6re5+RLAODyBD6MGghaPtR6nrNFyz
WkchWKdvbdxWm9pAUHRVX+glCwHQBw1NiYwMDNND3OQmDwzPLZkE3l7dh6m3PdLpn9Xi4PqyrOvp
UzcaT51eHGYQxm3HmdiO6emZ7Z1S4jTDcJ31AGjA31J2u6wOz9GIHSJDe7M2Lf+gbk9Gjw55DhO4
6yZsme2Kzcy/vv5ORc1OCge0c9qn/lTwZofaKjLCceW01UNTsRaZbWg+4nxhlWGZvs6B1MQlnVA/
RqRqIiT0p/ajX3JHjZlL33/We+fZi8UOOBmlsOBwlgrovFo6Icshr1xJTIKxbAnf5ndyKRsOJCsl
toFJ0nOsToedzYIix77XRdOXEz12Yq8rG7C6PbWxgT0U/fg6kTALtchjJa8BwYt2rx74BtAHbsQ7
9duDGLGnM6TS3+FiShnoIJvJ8BGW9vsYuhopBMCkpVggScDA2mPOZSh/GtZyW+XVu0HTKvKbtzJi
jhubzqpxDIjiqfVkEcdy0O06XLVhtdH0qjpiEEGzx0iurHOZH9hi7uT9/mNf6s2jScmpniEdqy1p
FQBQs6TfNdR+fWjekOzHtMG0v/ehCzKlzxkOVGO1uW7VHbIeQvQEGea81Wr4rpYJ9ZgnJjVXgMBV
94xbd2BYGzH43/SigimZYSoGYIrto74J8qA4QAujiEP/JNzpzsZpqOSMQ+ZakIk55EAN8iBHVtVa
LXkpoU+bVrgI0HiEGTkth7qJmMHZEU7UKoWPXZM7hwjD9HVjb3b2eyUL+dRDPxoz2p8G42sULxLz
fLAa55etES8TjP13wEu7wpWged7olY09gq4ywiJoVTi5Zpc0Yt8sN07kbg3Xgmi/cJRgpkrLLZ2c
vWfAf1RfRL3+6iXUNeR9qYlZQ4q85n2Tzgc/LMurFCUfYPFVoUN+MMbITipcE1K3Vo3NYzlJMV5g
/cj7ZY/5ixA5+d4C9QAZC1pVqlD0waftzuvG9fypZqxqRKmWC7XkqftiosfYWk19Uvcf1OoHUffO
tfiN5ZDacnOMWO+FOwJolFVj1/XTLaCCFf9WXEPISymdkZuh65jHStctYMXxp+s6l8ImlAyixUtP
vBPNZGc14Wm6adt65ci1MwlgescFLTw46Gr5VxuSnuIXDn0gxDw/kenUmwbFE1cbTblnBCu/YGZT
yhErZBXeSxclnfbAROUxJiG11/RgZyO/USVCmjrsXhH4NSJZ1HW/LlKWjwVo1vHBa2wXoqx44HOK
mtDItJW6SurhFNTBG3IeATDTlTn1zUGVlDDk0XsU4Vvs9F9qm1GrTtL5DzpCg+vus50jrDkxrCX6
veZO3WcPTg8+XQT/q2Lx3V2ycM6VMhcQ128Fq6ja1dQdzCYESm4W/SxCWo5q79Unh0XevaVKf/y/
m3EXyJTweNgnDd1W0YwHJbOxpGDXTb+jJiRvC0n8AricREiOfVKD6sT2ZebIxCk/lW/TQg5Pad/I
ga9oQ6Tw0GaAQfCz8tnSSg/9UJicUtoPgZu9D8jj9jnvcW3MxUFdqwSpP1zf4Khe9IEeGuumu6zR
1xE7EtmY28nTWpkTszmllGqAg6+msA/+kBSXA1Glc/+i1AJka6KbAxu9dhvnzohgMaRSAK+sX3qC
0i+cSVKrRnHASrDxLO08JubjjAZfLW1KTa50gGp3yRyshyaJGcgGejEwpK640dbYfYCRILpI5DdK
MRvl5AsAB5q46ju1Oy9NT6dYn9Yx+utOsNbY5MAi5+TRw6PWUv9rR/WGga6qtuavvkrQbwfxq6Ul
R2NI6K5lHuAjyy7W6slQokolzotInNirl9fNuCq6GO8Tch+UHplp+/MyUO3gKH9sSd+1CaZbUlo0
UhdrkfpBSQBaAbnFOp4DcrZ47f9dLnhI2RbHAz/jb+Mhe+GbkpZju0fHmZ7bJekoB/iYbtB+mzl1
w21ggUELSuISTOtwb5uACIcG+JlW/rI6q3uAsyi1ZKySoefWe9Ayt1gctr6BKGA0446H4EMpyZQw
QF0QAUOVZg19pvRtGfvxYA7I6Sp51Ojq4BLbpIcYUrSk1HXqQVOGDKWP8E1UerkIF2BZWfAeLuhG
mmWPJYbZVtN/KmleH0mlawDezdLJDK0t/d4VdE8TJ2JU0LikS4qbOuBZLXVz31blJcWftU0Sd9PK
6lB+Zaur0NQM3VW+13XshGEtnh3MLdDSurW63rbfvw6tjEZjTZIviRJ5qSqpCJ/tpWQNMxoNG8J3
9WSo0kBdBFVod/LUpt60uXQevcDFWy5/idzb6OrRmfZXanUynejLBbeq/k0w04WfQaVFQ20c2KFI
PpCiEqit8twjdwKdY0szbXTfhXjUPelGtE/gb28Hysmm0AF2Nv2XVlKGzqSihWHQ78cRclkeJO2O
QQCvMP5MWSZdVzCppfZ6e1f2wGM03bzU/VzsMGxyrGsYi2O3JLORi3Ut7MfJo3PQEVifzPfqHAAV
EWZpDZdcvYFqDU9EHm/r7lr2tXF/o7VBuw8aNE44kC4c8C5ukpOeTB2sTpC2mbyCnGH+5EolfK/H
a6XHHw33wfOLtzLtLvQBrhQJxo1vNUHExEVzhNTLjVodur75qe6cmY+P2WQcyEUUvKfUYsqOIIVS
/lLaa3gun6quUsuOqiMSYAJElXTw6Bk8zAzIpcZHOSCWucX4MqJslwqtRF49B90uxLwC2TArJac5
vASDlMrq9Vmda9UDrzawogzvJSYxcPTX2Iddv7yqHxoXjjZYLiGIZvZ1QRgDxnxdsX2pJ81cNfL5
SSuOu3Rg96mVg7K1MCInnnGJW/3bGHhfatdAPCZjvJhjeFq+VSf3SPooAj2/D/zi+1IgsY67zr9n
DBJaL548xMc67tegWm5it3vkka9WmfbVSNW2zuFR3UfSnrttiHqQPCMqFe16yA8G8azqCnXtIF7h
13yAYBic+l5DWFjQwsIPrx4MuTRVRgNSJ0VUEM1vSzizlqAGJQY7eoD4jso7A5ZCEv1ZfdVR856t
LHl1iegDQMH0TP1dZZLpp95xoX9KdSdgYnlvWBNxb381ms/RmZ61WvrVH9d+SOWaiJVb4vvhs2ma
lmy0wX7TkrM26vVJHbCcKUOmHO+TRTd3gU3DsS+RSyjFsc3CKZcKdbPk/0mk8F6Ro0gNi0dmXo0d
PuXTQiqM/Ci6aX/4zDquAlu12/WkmtKHSL9oSN6g5imOuguGW5bhqpSciQngNlUMP0wbAr4scXiU
Qk2jJ750jGfl2htMVrFGenLRwTlfUhNAFY5Yuops2Q6aCaJEV0E5zUDNngaOT3Rxi2TbOYO2s4fq
ORxAYgae8egtev+H/JcTJeeWvoXKrAYxlJpqHVcPvfp8CUHVlIkcULzUphcVtW9BRYrRTDO8IOwi
6ezPcEnf6ywgu3Tck3QNcE4K9R23fJgWaGCeC8VYevhGVEoc85Aopg0xKUIn0cahcHARTsmoT/DZ
vRnDKsyJWYA+C6xl6TJUDe5C0LrdbfTIASsVMtjwqkflGOCoMJ6djOaqulmuhlwGBz4ndR45Zb3q
E7l+QV1JbXGj9ls0hhz7lQQP4fYIYaNZrOfajl+i1vyKYAuoZVydmQXphVsgVTj25PIBHzTfimg5
Zwmrd+rxLRDPhkwTtfvGoc+jpdWDY3NDskJnHlCxT7qkU0nPyVQzY2fntYEDiWFVJuwxZMqBW96L
6jUqDIdwlXgfDfzmsKflkzPXVPWYAPzm+bT2HTQcE3X5QbNyAFtD+5h04ok2FZeG82oW9MFdJyVf
NcBD3xrQIzOgyiGGHBNaYwt7cVsE+cYipIkpPQrAwlpckHdktVkjsZVG1O+NofF3AjvmhhCsk4Ou
gIWtz3ZNTgUGhX5neUOFd5EmnyncfAsY8j6DFrZjcPxDm2yxa006/YUg9x1zZT4mPwmmAfjs1O/C
aQAxmvlpQAPT15j4Ui0la7g5Z5p+5sjFcuclwYZJ6R2855dRi9J9BF84AXamN0m9isIu3CcWr5fm
OiRdYLLfgMlYEiDwiSdIVkjq9Vz39blGKuYW6cls6AFn/cDMGpJDr6UhzV1k38D/Yb0meHIw1zx6
oUvS39J8jiPw6MbBaTS28TkKyYSZCb5OYYE7wtsu8cQQyyq1o8mTuA4IXAs7TDgmDqQ1DSkonBVB
Z9Jtmlb3be5X696siCwPt/2odzeBBUTBCRx0H86DBTKHgz/dpamALtxxwNgYpGyZ0QSAaIoOBinm
db6ZF+3kwiOFZGk98T6E7RcRZ7+ihrdkMCb7bI32fTfVbwsMre0wgj1R/8BGxsC6YhU2tZJg9fGe
DhMN6976WuCKHNJq2VjaVB8Doe/y1kBnB7/X7UXPMJpb2+aoR7kyBWpf4jbm0OyPU0GsQATHOPOc
e9f2nlqnEqh8wSgtzMe7YfxWt/mlcGgOmQIcYmtqb5UI8dU61URgg+Twe/13z69/+CHU0UYUyJsy
ar3FZ8jSpxhIkj47tL7ZMyEkYN7paTlY6E7GMnrxZ8yoHsoQWszmfVokCyjv6K5SuYE1DjUwemtv
qlDsy/Mc46cfoQgfGImjBpw7ohnaHOpL9GEFBhEw2BRAt50bL4q3vq6N647EjJUH94XA94HzQjIR
9HeO8oF+Ye8zbnZC4Ib75KYjw2ifcM7eWgnhM1Ejf66OLTkj2ROCDHJOJBCFDK3dxL7TE1KUvXPY
cPZL37xq9FmXETtVU75BGG926PR2yO5odPlPVvghEFNcIAciH/Smsxhb/7U3f/i19eFMvrWLwvhn
rE/mTZwvwAOD6PY1LpYFuBwjoD6+wThLa8sS5abzOHuHU4TIgINLyrgdtRG4S85vizCBzIroqWcK
gPWt3owCplhtmERtlZa/YTL/2huA7Tr0jgU2Ssj+CaYuRL1jYwyruTaGGwMTx0hiW5oAKk0i6No+
TD5R2W8TPZxzMeAQ7FpGJFjr4dkEyS8/02C/5J13EtZIKAiwh5gqijkDRw6Y6Hllhmuzpo2npwyW
o/IrJVIYYFR/pDeWnKeaCMEhhu9Sk2JB00zy690Fp41XYLJGqyVPBWVeoGYMSYIYUv1SWh7QWvJP
6GKY29bpX4GXO/vWxQSJjlr6LoOLR4/IjkR9HEX1Qitub0GoWbtOMK3zwHRxSkUh9P2xvUno0Wut
NZ9ckXdowpjc63Q7To1XbIeBp5DFDY1Fem5jXabbIEjL/QEVj8OFqPwQiqkG5reUJyNR23/jrzD+
ooo2UH4b6KI9gL+65/3mORg7Ha2SmbrX4ohooW4TDTTNZkxWHJcy+AADDuFo2E3GafbTp1ELUaPP
zDh4aV7/s0rbElIl/yfTAB/HhHngCMPwkWn/JtIeY134yMjsje8aH5DEon28aDwWlbREBiMUSk7T
AHGmuV+lrDyk7czzri5Cl6mxe0/DLgOoZNwuYYBNvdPBp3lzh41pOga23Rwjmx8c2hvlggnS+Hub
4GgsdP+C6xgznCzOMRJ7DdG2yu021BLOtmD92as6vqrgjff9srKlF0iZ9zS4fEcR9A+232D3kZ1D
BNd73SE10NSZWJKfQm9SNkjk2cXDLE/mjd5ANwlhXcJXdeo1v44sS87iqc1hJvaHHe1DhIPyGKxq
ySSF4h9+tcX0yPHufLUuI1XEX/dT2bJUu8kw2UgbgpbaCQV46OI8GtC7QkVXx+VGHv/riYrRN7x5
N87oDdpl5JQVByeFjNAR0u1t76IukPKMm0P8GJQsxmS70d4OQSzVvDTdMNcc6ZnRWP4ze/IWSRyw
/k4aKSvmaEvAJ9Em2oOypg/HZLzRmpoGF5I4m32sbttX5atVNv1isG+XBGOomrFORIbyxMefIaoz
8srfLQeWcyqb8G0SEkvIS1LlAcJ2tsR9WtI/Ql6xC7voJXT35G2MV0fjVBrs5/ZPNX/M9dm4NHl8
34QE9xBOarpz+ogkHYxgOk+3ywy5oVwA3ss+qukmX0ShbHSiaMfGOUWZHW1MD3sYanXKrmom2nVk
75b9ztx2nwdjeUZOQ+edyh//5HAgFFPbXBuEEiTYyvbmrB21GIQmrLF1NmjjbmjpntjYOynR1czS
mTlrGa7KrCypOOK1wZLRSEtPxlxsRSHeojVjZgqH5lVZg9wpJspwST5UHZ6KGUQAmknVBVBT18+8
garAPBgVaowPqhVkuwR6/RBq8bOISXu34LSupiVeVkLMj+E8i5PBRlQXiFStQMdS46DKkzNKmOKs
k9RHrQFjUk0DxhID7gJCQX3ZriV8KZ6SnZj96eR4g3fhmCNPMLEmK1EYa3LgJcvuaga52eI5IST3
zE77aMtYNNX5ynQI0Sw0dkO+8TQjCtESBiTsYUZHBowchKnv50bdXYXLEsw/p291lGVVYUoNFx3H
ZMTfVnrmviCcVnU00ykmezgYjn1ZP/lRau8CK6S31CSkgcguU2drtwmCnOucW/M0/ViBTp7zIjiN
UQNTkDiVwUg/83rRCNhiihcs5k7hQsli5NYwCtJynFbCDm8IKl+ruarqFqvejuo0ym+vY9jbCAOx
oTx7hyXB9b3PeITeeRWfIRKENNmIXBAtk9C8wuL6Z0uQ6sWoQ1gT0galsfjNqDnUovhEuz1bhEwC
ZOSAIVv9Cf63NRz/XWX4L1iRj5k8nJaJ/1CVzkLOWQB7mqBzdTBV7Yk89tHkQbN3KlCAbZfkR9BF
ey0H7Ok2jNpGX+PXOegPO8BfWP/UCd5uRlrxAlsGfI6TatBqdI6A3UfX7nbqka3jRwh+Kh/zx7W3
MIE/mEIOrIu485Pu3naKL9VFI3ezY4u096HXECzqyqiS4ai++ihXCaKZiwO86b2hh7CW2H/V0zVa
jXFu+/v25xDce0nzUw0qALl9m9LuoJ7aXkov1BsDyRbuC35XlMyTvRs19FyOa1xU89Cu4jfLTqid
audnvwzZ/j/veYaECP2+5+H587H8eR7Zsb/To6yCMB2zIEduFrrBOASKqMcoWQ5MupLBsvqMttxy
zCy4UDWFo3k1CBcRtuoSaxABZpF+CbYsZSXUFKLVr40oj3piX7JIL1R6bkykqtmlPFC3NUq/i1y5
G42CbI6qi2o6A82DBC2DzXwDox5uEg0Zk3rRiuiJ6FBfzXBAITALx1utet+97JQTi7YOEo98H3lX
hEYEQD7h4aiN4CplEbKHpHnZ3pjQMivXbkH5y3a/BUtdbaUCwSRje22b39BAGBe1DEyTw9bJeMUw
ypvJQOidty9+7L1ch1lyiq/ajuqBUN3WiVbqxoHFNXqeznDC4pQSxTfCjA6iyo+9JRnVmbZH4tTT
j0Fdz9xctZ24GvaovYWxN16ZOP/+V2cDhMZOdQT9jEFNLIy16rtkfWgRJ6Qd1WsT17a0uhBYmux1
6W1kaDluSsfqHv/mmfmLt9IwPSHXB9ehEPI9/89eNsKZoHJnodhYOuCha084i58EMTRy2qyencwb
vg/6/EvrbQQxfXIe+T4YXVl7Y2RP2EGz4998rL9WbxaTO3Tuum14wrB/80ASpDGNdCzcTQ0daE2I
EhWu/Ww7E0AJqWFQd51ydJ2NkBiR7YybyTT7v4FLYVz8yxtl6XI4a7uofohg+q2K9CPkmJlkwTdy
fJGnN2bC8VIfo7cyxpwjG9mq6oCNi0WxRVtS9EiSmPY5I6T+IUyj9egYjChRlcsSTf3Xy2QccRa8
ah7mOTv60DSg1LOTfs/1JVplPB/GS5CKbYtNwBzfA1H6e22mn9OEAQik6tHt6VNg5OnDGwKweOpE
yQxfm1YIYW7VgNBIwvOQG9UtzO84IeOEEPf7OG6KM6RZkiz1w9DDZJm00cFjEDsnI5hfekNnxS0g
GyZC4yfoWKg3VvWmkppR40ipqppUsfSi+uPPWXQuKOv5dcrp7obvcBXDqwt1kPLBskgeJ1I4mRp4
K/XB6OG8drRtVlZpvU8Y6a+2Y1Hss5aN6SolAThfTDbQGdmSnGS+eBqRGpfF82M9AlmQwyoAkwhy
ZDXQz1MkN1/0gh4NItk8n63U2Vi1vjN0/ZOK4xKTQFmAsBmpjfb8ATWekQQ71a5LAuolarXr+uh6
lrMXFzU3VGtDFYfPTtS+Z4X9oGRH11e0Gn7OpfFDeu0hj3xq4UEtHaoCVBQv5Ow+h+CNmqxqgaCP
KK4UFPVWhdEhrC6lzjulXjvpV26lBEwV+MrKqss1bwSJzmRGjVjUAFr9bYl7AVuJ2qM5MH8quzG+
VS+kAlqpj9264zZpHLr2DFNRttm36vP1IvzpzDZmdQoHoCRfLROOvzkL/oU0hyxewLkzTQdMJKlD
EPL+p/88KERMX2NgBF6KP6R6ZusgJHKrs4/HcxJYmK7UH6d/nDtp3Ja7FIJQxBKd/Wj21bKNRPCs
Hr1qGc6+EzS7K2qCWaPg7L5y5OsmB/WdP9KMKV5ga24VwApu1d+50I2/rpS2XCKxA0N5sW3H/PN3
Ina16F0nZ6ws0V5pRq0bGe49YHda4SM9rNQmJ0PhStrC2Y8TVVNn2PdpQNtFKUS02Xxpmctv/vNi
acmr+eejru3qyLNYpzzbxJj8508msrIgbmZ0N2FQvtjwhhYpIvI9RQ4johbi+23XydMfBjl1cEsS
ADWp5MixlqoRWFEi+sOYfsxDLK3ZlzyIqJVW9ZHVrLoS7cMYJRYWLMaqqqZSgyzDwevqpbSAgfNd
1Hf7/xBKVHSf//rHL3iiXTM/foZxWUCRhKaOxe/jX/8QPH3/O4Ty+Vf03/9V979hKPmRK4bS8P7p
uboOQ8AnOUS3XTb18bPt/vUPw/wno1noAmz0FpGc0qRfoN6J/vUPx/in7oCuFGAjXM+3JbvyDwyl
7f3TsU3f8A2HH3McW/y/YChBN/y+q/KoegpxQKvIAsbx26sECZ2PlnjFuo4GeK+44YyuKM6jTIDq
KkzNLUxtN8fGoenJQ9l+yxEkrPV4WLaV1ceE9i3oMcoUfbRHzBGjqRWcsFfTyNMjs8ZtFeVPncbS
t5CFQvPmMdHp+Th68ZY+Yuv65fSlgUsMEU+enkHVHkUXCgbIKIBTzyRBoEDGzoxmIGpj5WJ3o39l
PjckXRpGCo06W1lEKzH90n/0YZasST7UYvhYcQSzsTcgugBZGxBPFd6qt+K7oYmcRzmcCU32xAhT
+0YLsmY9T+C/lmDtVRVpg0s5AlcjmAYEAJrTFEobFnIYlKSaIW8TgB33btsDRgg6wsWq9lZU3cSm
eM4JLaBT3CGRz1x4FgwQZh/nkx5QlVR+hIUQg/Sqm6y3MJU5j+Lkes6XWWN56asMcnL54fpI/JY2
+mrb/I2pu7kf58Vdm6RQpOR9hGZ+J0BHrOCe3yCPZDHxhm3QkVqGyyjTBUBQx8dtaRFJQtLJvjaW
n0mmfbOQ6dMjaWE4TadWn8n/oayF5PZGtvwhsHdp8RklI35LAw3bHMJSaPH5Wj4FL7Nr2i8F0dwG
QRLJidQkHIxF/9KS0l2X03fbOc6++4M3wZGJW7sZrPU5n3yGMAl4obkZtx2B9+jBZsBN3rtn02su
UwRfXWg9BGO3G5v8e2o1HEIestR4iuOUMiM1icjIip/0BuIVsVuPyShFKyVuTbbqVePToIds2u78
YNoULq1cN6WqsnHLr4uyvcsTJKvdEOcbEfOlJ//BWQjGHjLaOIuVHAL/FgHDS9PiUsbBRFhMivO2
TE6dgdWNKzycc2bvA+aUzZgDZR0JxgkdUhjrmHF+VvJU2tpn6SbMO064Yr6FJhpFROf4LZfvbryc
dMbU68Afbqou/Ikk+LJoXnHsx/mIdXpe44AmCmgK36ushyppL5iMKq52Okxk+9UM4SfpMyLQtez2
whmxQBDl4FmAtN32a7HC28CxD8RGpHoYUMuuwZvGB6IVkX0m1Vu1MIFMsilgFFCsc8tezzpRCvCh
5XlQ11f5QqymloWnkjwEw0LFUhhU9YEUI2u2nCbGh5r/0TQj6ikk5bFL/EtfE0vU00l2dUxDsyH7
XeYrGtrLEDqXnv5kPnlil83k3oJf35YzKwPayGkHupZJ/1xnqyUV3zTRY9vs3Lulas7hWN3UXrUO
a/hQIsX8wPatrXHcwG8DtrDKawQnFgdBPOEi2zoR4/wI1+aEoX6r0V9BfLVbPjInwmHcSo47j1OT
pjdhmFCaeQvXZHZ3VbwYN4FN9FtAnYtVrBHGjoEbqoyKOIyCaKyYCcZau7hTTvU9XUK9Mm6SBOw3
OFnYDOnJtaZ8C7E/2BilzAezngjQsQ5x/Nyx5kFRc1HbGun7uAREIPRYCCaHfMfeexp8v9/rQppS
5bRLswpA7GZRnZKmP8VjOxwcBwbesPh4ygvc2kFyRtpurxdB+dI42UknZx09Py7pQMx3RMgT/ZIB
ENdzQohpPdIwPpjmeAgmTu229aOIQUD1JUj7ablTEdki8I7WBCFDaBYNP05+wCJox4JFww2I4Y0T
VP9KBpC9zpxnsmcRwuXer0FH0qX53VOgLwzMhkPH6TOUN0V4ZPB6NoZFa36ZgvERQYUEcpbGxdSA
3c59N53s24bDeWAb95Xj31rW9MuKk3Y1mCMhJkYiTSEA94fnZhbtnTGEA5Plbqd3DgECg3k7RU25
t63+I8/Jjx9wiuFuwvNKVDxmAbpy0ovnohhnnRqG8cV1vE2CEQqJPGjN2gJ/wTKYrG2Rk/HzjMQH
CICBM4VVZ6N5or9LSvc2WNzL0Bv9oYmGBzPCbVXQejMb+5ImvbcVTnSnz9obbVsbFSEr74AVfIVm
7aMHa3hclhrXgDHs/IQGHw0SHL4mux6CUNOuumNdgjmh8UyJN4oZRizjryoLYcaNrnbwF+8z6asO
qfewbMzcZbb9znNRrApGTXcDDY8wsryD1lZ3DQk+mJEZXg9EMLYgARKXJmmSwiIQd5ODRSxoaQRV
TfASsyb2qRfskzGpjx0rGslFp0lzsm0UBwcxjt/j1tw5Gr3useVwHOkRIMS4wsue4HedmK93JQyO
IpaorqbEMxLDKBDBRLdn+dLb8QcmnAxNgAGLNnxsRvtO83J75/jeMegib1vV4kfODJDhBXcRMtnZ
sPpLWg7poffPfhwue204J5lzW4ss2ceAYnwrOub28D3Rvph63mc2feYJzc22LY0n1+2ORPARPNQ6
BIkRWB3a3muplemqzMgbALtzMNzo/3B2ZrmRI2uW3kqhn5sFjmYkUF0PTvrsrlnyCL0QCinEeZ6M
XETto9ZxN9YfIy/Q9zbQ6K5+SWRmRCg0kGb/cM53nmQ9ITEoeNYZAZaIiol1NPNgsgnZIrs4uyQL
vj6AMs+ydl6qlv0TIIWVLhXah1ZxjndAUrJibg8ER/hWbyy7P86jNuztMyfz3sBTGrisvc+k0Ez3
ocOrkDJ/Td3M+Uik3IoUkMksNNTg6T7vSyLKeu1EuBkzhcx9QdKqtqxWkWgIPKt2XZZoDJp5547k
/0RLqW8LnKuFKszDZPE5KFC9rCwmMhmbd9asrT8kEG9KyhIu6SlHi50cq6nsLgOTLYNsR6bEdN3T
AgmkrMK7UOf2GXUtxtnJAY+btVOTcVzi8gPAJMmJOcgL9ObXMelKPFVDubMSRajHNF5mg4lUmZJP
Xk+4vOO6vQ6AaHd16DBqGd2P2gKkY2TQW5dMDMFEGAOvP8iw2W3OC6+AHnneMbHn0+Lp87HDFozM
hivbgR1RCUwWyKH9Om4TqjiMLgnXQ+BkFUmVXb+6L1CKuTEJGCrWnxjBf9sqyu9qz3p3cabv0T5l
O9Vi8OBSBbnZX9hu2juPYS1A7KzbtfGsXRHY77ulSW/tykSO4fmTBbSarBcHzy314RiK+R6eMeLC
wrhG0sOVY2+zJSODwkCS4uaKSIJYHow4BRPSI7jKPCSUKakCf/0VBYxhWa2mVCWmg00D+lQtzXYh
wvkgwgl7vyQLr5Tgl2x8FMX8miarTEY/5UXZsqKd8ieb3RZghXhYffqer5AcHbwJ5FpmJYBzJ9Qg
xeTtxLI8izkEz9Hk2aHWeFu1IjzX5IQepNtEp6z5ElXj+ZgTopNTzpeKjLt9mZIVbywjocFuBxud
MOFhutCklNcO9OmDFvHql4O8LBaCwIb7Pw1TMMRDDwCFkNeDUbOLwbH8QXexXL3JuDZxecoWuzxU
GMR7tlZb29KP+lg/6WHmnl0NvwXmtDPE+ioIurAZzk5ixKTbA0IJ866515LoilAB6Qqy17MQkFzw
8a5kRlJjdRtYka6bzi4bI74nLXaZGr9Dm3/wicK6aFEtFl15Qsr3OzdSd+uVSB3seu7OqR2LjWEJ
0ElOou1DY/jspoQ9sqFlSO/cQwltmN1gYyBFJZStr/WTWYEgqfSy3baNdp+2fcpKkexugArDJKEU
Vr91lMlLsRIv0MeV/aXoEPUqMHgbyIC+mqmzqlR7qzsmIqS80EYokqNiAtMVzppNZbVnR8xHBUSv
BL+IyEp/rxKkUCDcxp01T74qlBOIAoNIH6m93XqWH2kcw6OgWiLpKqqTCzyuZNsD0vDWgBlMv5Ba
54PD9noXGtFGIsqidKB8aMUuWZAJFxXyvVmrTuAiQNm1IPUkHIcuKRBJdSQM0cdUeBDxDBi/B/zP
cBR/U4/mu5yvjxg+4AB2dmpEnpER3xxGrac0YKwJnX26tn1Ij5C/4a7ANOOVvxIDOlbTDjRJ5tIf
Km0I4fpZwJSQSvh2q1vwc9L5AyuePm/w9eCADUnZHTidNlodMArBNVjrKpgjXryUhGtgt9g2oEH8
yu2WraozP4a1vK8jNfiDNr2FrdFs5n5+9bra3oYFCWOaKtBquW7KekIc7VkDaKQIlsdGCqNBGh4r
wSgY256DoG6fkSbN9GWW5gm/q4d0W0/rxnNZ7pFUN3slPM7pKbtIhjmhjMfnJV/DIRnaxi0RVaJX
n7LBA9ibNf1QaaONxVntklQ9o7dPEdvTRJ4H8E8Vw3/4pd+2ZiKUokpujYrsFg3fAFTpqBsNlGEU
1Qx832sTLYNrr1QZABBZGJ7h6D/jzsnuNHJX6RO/7VebGjGY6goaMKFw+7gWO90iACdL50Dp3dbY
F2RfbewyfR1iHAUQ9m0M89SeHaPM9TNQCBfYFVeg0xiF+xZ+ZZUjcO34AWxXkszQLDTpSnysALlo
dDUMI2i2psn+Hf5Mx7dJoV/vJr6GIWMV7mAiL1MWKFU4N0d7YVLVyJ/eiDHYKKBJTeFbrWe/coe6
aVlb//h3kvPv0UQ4nzU+Lj03u4zA+MdTeR/ZlQdtpzvp3KyWA5UkSizfFMXjLDiKk5oXqwp3bd98
OJr93ubZjrDhfaKqrdU3O0Z4IFtiUnfmcf7sZutbIzWxjvlzswKIoukgqQTuXNpU9qSSV6jIoGZF
Gp/UL8YshEj3jevHg/nmgq5YgFL6mGcex5T4qCya7scqtY5eSRua6GMIuaQOaklceiXB+IdefXSV
3FuiemgyGNqg1krgP9ZnbdQpGiNkiYIleSpJp0QNauNyLJi8U0z5TNOlmwNJr4A1e2F6r3R7nyWE
jsIDJTyNgQTouZcI+FedOVwtHrox7WcrM8VplH2NDgq5okmusbt2EWZ3CTPSKzT3YDn6XdfXBBPK
EAgaQlRQl3sAbXuniz6k3eCdsbMfavHgDNnqZxNGdHLueNaW+gOdYYQ0nAjwykRd3XLvFXn12sfG
V+RRzluRgQQmhnoZaTVfnlO94MsLiQxmPNNoTEeSKQclSsdJMFvD+zf2gWrBlWgFtlttDRI3y2jn
5MxQkgpe3tB2C+l45k219r2TxvoWP+DDjLh2NNuPklhVhILVwKcxsmYRLRUsIgcDNY7IzYNrQTJb
DBQ9g4DuNeRby3aCvGKtI/sH5XoDZSvAN5Ka/D5NtzFtNWrfcRV9QzMUxVvF+nk/OuhVhWy+wSO1
HQOorEh1aDPPZWlavJioWBCeAwGUgDiprPeSQZMWeYQiOuOXMiBadNSsvpPF71kWpfvGJGS6c+VB
DDnL/Z0dLtNWC63Zr0idSpcagDlcB/aV5U/TyO+l04G0iuytxtwOKQa/LOZNwQJ66yWTgehNWKeK
LJUyJF+6HwmCYU1wnPWRyIEor7CXJ3jt7FVhG5b5thpOrvZYJ0TOCRMIFSbdodmlMZ/MkqtnlYlf
rT4YWycl9Nk1NZ/8Syw6UWBb+Xksoy8rgVZbJow5ljXLmuZ4ML5NpOo7PI2kDk8ewdMdl2Xttuex
q94AlUKDlvOZUdLT5DK8KdN5g1Z4Ao2ChLLw0GkXaA33NaSXNkqc7Z/fYXYVPDZMwWYEilPX6cIF
WV8ODA8oSdt4ajEgGzBvTMULRE7cqzswYRm586m2uxr4R3QFzjQf2cE84aofXvNhhdhVfbMtIM0M
bExeLGO7mOniW10zQasZzonXcv/qdJsDYPgNaIV70aetjw3gvbUdYjTaN5llxBuad10Msw9WXY4/
c8ixwOVWPeJivKOi4AQRI1FbzND6kr0kS0d6Ffs9zpxsO5XpnWujCXVCdL9LBTRKM3+FC+9/Liei
VyscL8bPrnnPmuo4RmketB1ZdmwaAocDOihzZ9kXRfQQDrO8c1RBEGxMfIBhUW00L1HOjEg00QOk
LI2iIC34KscNYqLdmGPjz5GkbWuz39NZ96LI3sDuo5dBNUbeeoL2NlaX2F6wjCOYhAQcbcUyJvvZ
xSmnwIOO/P9t3c1Bn0XhQRh3ncs95qYrXNusrR3+whsHbZClTnTFmv9AilN8ngZgmqpE3jkv6lsl
2nnG5EZqsSIes3W35sjZtsZ8awxvNs2CGWfBjR/xXDyoWSLHrkhUUwnJlGn9LAZk4iy/YlTU6AMX
/TNrkIOwJot3ssGHGcJ2AyoSB7ZgPmNTac09Z7nZkWSyNGLf5HWBzuGIY1zDvwEdyIiZXrerSTJH
U6nVkOR6QhUtUhAxzydqj2Im6E3yBckbuQ0GPnQ4XakOb9ZUN8ut4kBGk+6nA7Funl2d+wyEUkNV
JxxS/XJH9MBPaazG9KFKFQcrH5i/mQsCktZOMu6yh36+jI57sxewRkMyLfsMcuxmEIw1uUdFHBP1
pleTL+zulmZtcS1NkElOWu9lS/KxEtmZbvextlnt9kv5XjZo11DavE1j/xt9em9U3DJ5fA1lX95p
XnidMM05eUYC85o+gOx/w23/UYGECYyBQiwtdgiwi23edLchG787WzFg77O7lKnPrvfad6cilhck
C6hq8pTw6Hc+uC8mf0A6Kc4zX/STFyxZWAEG5esO69JnCY2kmoGCL4hsaXt+Wumsvifc+g9mph85
t05cEnhiSbQNE0zCHn6pWCO9YzIYb8kCnH2FVB2M6w5fRxuMhK2vS/sH5tvPxqC4xmokLpmjkSwK
lRT5nGJyllcnORfjK93IIbJc0DZmhPREphh+E5+0kCcyeSlr9fSbRwQHetcuMNogrwjmNTENCysQ
Uoh1TI6apYNGzYTfc70dkOIy/GFEFtRlntBjNuT7qjjxE894KMNkZpbFf6nYfte1Cvpm/ZgNEiZX
Mmh+l2lfiygfCsllGRlMPlyWsdFU7JRZX92RTkVWDgaL8gWoGQgxM823s3OuGjIYc5zEeZXnQfnM
8pQBO3qY9XIkcfnNFDsvY/inF70GBGpGESqjnoAfuNfEJh/sxcRezohho1cxNMQ5v0bjh2zcLCgT
tYtNNNkzWwddknberoab4jHDqOdrjfowB8o2CG4YKgf9oKx4p6P+3ShFQFfCe1lEIj9lyAC9pHYO
oiO8bH086FiK+r73kAX2ZXHVAfFd02E2AFBWLR7b2Q81Dy8u88GqHalSEFYwhENUHQ1ZvdcqeNVL
ZhBp2V9ryxr3uN7vEyN8cTij/FLj0bWjTyvGU8IEMNuMKJ/2UstfUB+tSiFKBl2lT32Yc6xMZe1j
/GjwTmreQRPgrgrXxXnS26c40ZFMdRGvPgOlvoTN08QV/pQYZG+fmn7jrDza5ViOCDHTbjGPFo29
MOb3uiPL0ExSOBzZxLB9ulAPDDDhmMEO1Uz0jBE+8R1uYYuY0tdSeeUGMLaVUT1NDX4DurD3yEzK
nZtO2M1V0IeacZIOfMUJDJW458KjRmzFGXGXi5XDM/ac3Jjx3fxWutHWnKxi25vJZ25PYEUyELP6
Yt2TOQMK3O15QkeG6gaz1xxeB7OYLgf8tJB7wFwCIWeeVX5vqeXRzC2izfoD2R2yX5W6DbKszJve
TRHd4C6AqGhvhgfjgpUYIv2OP23Wj3Mkbhjq2VrVmGhmCWc0oQ4VOm0Gtbw/gvZMbLaHeMU8v+4h
53UknlcmhUDTW4tvEtMJj9h7ckx5yHPWJobGH14QlpMixmnr8g5kim4F+p2BdisF/uHSpZVgsQNU
p0/xL92OmMosycgcPFpTbLx2o+NV0LlxG+OcTqXcjhiVNhNQXLcsAAilcX1ge7mrlvLVxpTA+Gzc
1WZ+M4Bjn49j7rSbDIlLVAxlIJZW7tyLUeswU5guLR1LSnAeT72mYe8vw62Aox0sq3xqBGWOsmTm
mkv28BH4UZnWW9HfWw6rz7BGVz7fxioPma3pOFFM+TT1aLM4DjKfPUAQFqn30DPNJ/HW61lh6VM+
nI3ILnZhM1s+Gol3HQNciGvslBisnkh24y+vW3xhevvqqv7FmE3hN03FXKyG6q+HkNo0x9xzkAC0
nKy7hcjcgE48Vtt5IHqW8UwAOJgeiWaDORXgzfZWOy5pIcXRpUQ71VToCvaWjot0N/EsTqL4SBP7
sxFNydid1y2W4t2tjQ6BBjrDniNzbHhU2pr9VC9KK5hAftAjZVUwat6wTVkkUbjXzzJW5ClF0wPz
+YsEUmIY1JIOLMEqDJmDxk68b1EkEov3Dl72mlW/FrKjmrHcFa28xUV/p+PJ2Zt29k668jdfOSEx
ynyOSnq/0BqfZpaahzHyvvNWnc2QkVUpf1jsL8OwxVo0XDyLCV82TE/lnF40Y+amHXwnx9iWCZyw
YSwxVk40wh4eqKizbjoWMNtpa79ar6t1bltiU9+UsoFVbCuo+Y0O3C0272KDSNdkMFi1E/63Nzpd
bgwwK4mGdS/JSNFlZL3VpgSakEcQcmmeRWuAyjMCt8DCVLoGaUcWcHahqatds6uoOw/jvh7eOgSo
/qJbtwTkgV3rVB5Lep9jWtxocxzd8QE2tar7M5K6B0gkoCTRclrAlJmj2TcgGiCByB3zswaFDVyF
z37pTtOch0Gnhu+811oGABQlnsxeddmYxzJ8LhONcDHnd+F41YkI1xv69wJhvYGpfTJA/MxroCoX
H2VayxWkEVxs9VkWNDi6SI+xf4zAybfC6JjdcmiM3heus+NU8rzms/PZ9q23xrf9AFtrB2m5mj5i
xGiDg+x9sfTHSCdAXkoCmLIQs3rawoBaRPORViHDg/xlveAYihONlBA4sOdQCJrNIPufpQ2TTQ6M
PFMTxWE8PVttMu8zoBG1lBdGcigc6uTEAfPZlQQRxXgbEAgz/y/gTgk8NmaJwUKzKdCN6a3NNcHA
SdzXcfmIk/FmC0rv2mymPTnhqT905imPQiohW7u67FFagA96D3SxhUUn0Dm5cciALmT61S7Os1JG
AegSR3KVUTQZyXQ0u+KtHJgtZJ55y/L8G8H9uV6Gt6SowMbHBO+gPOarna8dRRai3W0bIy0wdWoM
BfKIkcGXXmY6E/xjOg+fJcLkoPlySFPynZZOU7TmndEU51Srq0OyFJ+17C+9h5dglpGOlBKx3TjT
RSX4wnjKu2o79PqOY284jlp4X7ruW0xZ5Qzajzb0lm2OSsV3OtKkC0TaDtQOwJcMJKqDjuN4ox8F
fgJATAOWMtpqv1d1YMnkXiIp3TBSPbWAhiq3QoqeaSejm3d9XcCydiWSQxoIb8oDNU5xEFagXhEP
6wW5WF3DoCZoYs3gA4LGMRgvDckx6hfDV7ZJbFEpv3HvxYG1GPwIi/yhVnYwIeGHxCV59FhjsGUG
7ZwGxPnxBsKD5ePmRxW7n3IQJ+WwnZs8IgAyOv2tpbOLH4Avng3kpBk9FMI7khpnRz/LMDrOEdY6
Yk6AQk8SmBLVBZ6ucy9oCYTG1tzQ0q9Jag6gOthkTd7/UDw7O9Pm+2x7RY0WpiYKQF8+spqMrDIu
c1bItHtCaBJ3b8c6sV0rThcHTwvOHVQJp+tubDCQdhmNO+Gky8F0PmvHkT4na7YtmEhthRPZe23I
bp2lI4JN4hLDEqTvcuTe4fDZmvTSO7vEYZCUaZDkIchSQtjWTLq9qxF2adVEm1stJWz+q10j6wjK
Yp7JNpjpscnSwamJrUTfQyqjb3My8fVbS5CJ7LlULna8CTs0gwau9RJ4rOmGP0G+y/o294yBvJ4i
TPHdN+Ye2nhkPS26AbMer86m1EkliNbjOeIC3xK4FdSp+5w1pR0o9AQsCanJiLoIQtE4jEXv+04O
ftjp25Y01wDKFpbALPaIZ+VMShfELQbQYFYzPJQEb2yg8pKnHQMLw98abWwZPgtWlnUly4Bx4K3Q
SkZBiglD+zTZ+DWyOF4xPP23rJv7UvSSydYyMFJcDmlb4LuVaQQgZl+a0eKjqpj9wiiPBnvqk9CM
O0OZb0k7AR0swt2sjZ/8ZPe2p+nsrNfvWxS04/AR5kwm4C/C3hsz24YgT35Al743hnFXzqPpE7qk
Y6VV2BW5LovpVLFB65H6bL3B/sFqBzyECw9kMJ6n8IVJW+bP3pdhHrHVxxoAO0t75gd9yLT6Dcb4
1zLKrTms1F+6SbNh7d6g29wg/8JCn95ih0fPJmCHWYZJcQS3Uinr0iGMBX7G+LFaXOix4JsaCyK9
PmQPpWNd8SlRf1aSx0986R2Lzcor0duN4bXJcNOv7dTQ0KPYryDu8bZLFE68hPTp22lKGN7pcRmY
KKZggxP4WVk2cjTjS+NsRI5R3qol35Y2G4ZFodopXPaxDk1wvHyNUR84RYFAzuBTbxf9kjY9K3Tr
tQ8JKuo0wjrc7nfDKYzVXtJyJgSjR4P2CIL7O13EPs+keypDQtHG/oVOyulg2mLUfBJp7fesa7Su
upM6o01zktbLhLmnF8Q9hOalaIqCuV/3gT0fV6Qb+WK0i3ONu1QVIt3loyTbq97FSKc1vjKgZDrw
eNswAxs3hm87jFQ9RWVbWfNfMaSb2OuiYEH/u2cfF495vZPsruDYee+ZEX2llnybEFUZXnVzkPJE
4gtzexGMJro5UzuldQ5TqKpfsc5+IhRRZ6Dp3taz7E/Nsp+RC4K4IA4gWUriQxx5tBOb4mdNYuah
4zjhjHHMN8cmAaCvwdjHsdn5C5s127CK58xTX8xTwXfZ1jV38PFyk37Nla1tF0bRKHVG/OGjOqVR
gaU/Gn4pjak4o+Zru/6AOPzi1ZmW791BmWSL5vnerBCFwfqjeOIQat3G3epg+w5wfHdTPT4N5BTj
Q2eQDaghqMqi9d1ReCeF0cJcmOIjfqR8QmrIemvfrbIM3VyPe/gbccf7XeWLszGi7uhWmrapp+XF
wogZtdMR6DVKQCkg0aXjehIyUjTs/mv66XSoN+YYoJJmhHI/8FRtABmQZU2dcTcrWNcR3A0gx3Wx
MZyKIyqvQa1w5k9ct4ZuUDKmMxg5ZOYs4PtXb4oVFU02bdysU6gzHT8sSi3IkzQmTzzDhQ8mEDLQ
k5na+iYWkYGoZzDJfJNEJ/HEsdC6B4Ryzmt2aZ7JX1VMmGJ6mrAQTfxmuebN+EOZrEtK1GAbRByE
3AwE+o0NsPC24FSsQZKS9Pbp2AgJs3K5L/LFpmGf+jUERidx9Kc+IgDRl26PUz3Z1ZBB9KFM/Z6C
g6GtFxQkM1yEzjfE5OMGdNYCmp7LLMvPdzhrExEfalF/EnpCZ9KT7ZAKlFO95Hj1OvuO1eUurnAk
6BXKkSKEmBgXKJikaq5ZurzKtjo2qeC70z2PY3qXUgkINSUXVChB4Q3imESUL5ZDw2S38RfCnFsh
zbspgS1YhRAQdTPHh4Iko9CRTLpeiCkRSlXpGUcYGiRFk0IQrJFZvI8nldyMGKRlUzINkNEA7JrI
nGossBNNHT2SPCdj+xpOcOPa+JBJhnEFMOaY+2qn8HPh2gRrrbH358mGlFJ5JPc03q98nq6JYkrY
4H5ndP/qjPEaEhImcLSrH9jyWEtGzpHotK1ZMjC2ZQKrflIkTjrVkS2OMFaIIz+gxx6kZmO91PMt
xFqDAALtAHNWQ6F0c/oGqyCY4TKOL1PyM3RlfaxnphElahfNeyI8NcKyCHaB5y6l2DtGFaNT7EWM
V2d8/r22bMcBw0ASJlvkg8U2NmUJE/CaRPHDilyFKmDCU18LB2UP5zRke9LU9NNSZVtUtBFhD0l5
co0Gdy7ZfdYABgUdxra2V63JAJWKyCNUulRYIepdiEkoDdnqZhGKYJbA603ZnxptcJmQRZCwSkkb
CVIUEv5vEjGeaBmo6bvuCFVxA5vmKV8Q3yFAWhErJRzu8thP1WPhvTLIW9noOgsYrg8tdMx7JoUU
c6pqfBR7v1sz/mwnlLPIIjZiYsKc9QMoCIvBepd+RRobZ+mwHkLvsJn438w7p4HVkPk+GxMtg32z
9ew7zxWM5xX2PgwtXEQkDJlnRCf0sM+LRRgza/XUAYMAfwWtM3g8hrg0ZJUOHb+wiwM5JPQJBf7B
iVy0qpj4ulINE57GCrMVe5FYPG6gCvUJ8uwsHPbf03KqeyF9I0H20S450t+EgI+6PJqZN170Occd
/jLpKytSDssTxe/y5IGIjltyO9iZpMjf5j/0GHcTM/eIwGnuTGe6qsEKfZHmfABtzazFtugzrSUF
paO9HIbxmLj1r6INeUuQ8k2AYdFZg4LtFXLuFs1kpFWAgYdqrzRCxJIf3tBdpFG7dOvxbarRpnZF
/tMQ7Zkd41tuoy0ps/mXBIPeEyETLf215XqzUMXOJM+Qyn0Mw4FiaXjPJZvGMISBkkkP3rWiN0mE
99qn0eNYAp0oOqYvQy6+Bkp+mLYxe2z3vZlGlIdFzUqPAeZKFarh1ZwAsQWDrT1lSbojxexiZxLY
ogF5FddNVMDhLvrpylGpaKCOSLjRY7Oj4UDt4gNqxsBLk2KbanSDSeowIFiqX5pT+HOHoLmx3Rfp
RE+LnRBYrUgu4Jb/oQjRvZSatyOMvj+CeFwvonXl0SK5db76SZtxyKaIu7NJ38eaefMavixcUbB9
QprlpHswBxM6UTxPpGrRNecm0qmh+zSH6SrQGyHKQ3iQmfJkJh2eP50gn4xylb6gDCyDkXiUX6c8
ZyQxSHvburRDzRTdtGpdMbG6mWL7p+p4aTWpc0EJEWRgbE/9Un2HqRUeQtgPm7TWrO3CrtO3hJGf
UwfD+DgPQd1zZKET2zM2OvHGP5oNS+Om4Nxp2K7FtcaU0XWIaEslp7QJD9TGR8Yole7WzuVv1w5B
trkCbnzHPxpF2KZo41s/2XAm9PtBt6wNy6/fdp68h4mS0CztU2iOQNbRicTCRjJLl8P4nqmV3Z28
41QkyzlCthvAvhehevBinsasZGI3e3gAdEmoDdQogD0oKJm0ZsRaCiS6xOk+RvCasBsUBRihxN3P
kq2as/hjDb9TFGgGcK4TTxHqVydEGDYwzmDVkkcs4dt472UqvuV/7OErCb/7s0wl5MpJaGkVmWmk
JcnnYuKGruvsaQbSQegg1vkqincYEphBjafEGRBzodZ3bShHdr3OUrezItVEt5/6rj3OFkpf1zKx
LoQ6oQ1a0RxmLX5nehIUrXaJKu+UpljljdSgtsAQwA42OjrjVPlwbeLxqrr+I0qSJw3S27FAFb2s
u5MqbhU8MAkPLKZiZV7NLGPOjtRmz3VV9IeofYa2BqEA3mZsrwJoNvRzRq8aKWyGpqBjUYCDqzq5
E1oYEz4Yf5quweprD02/CBg3bXMwZWBy0m3jxgwZ8w/spQyJRlopknPwSYrAKLEbWGZn3plK7EJo
oSd0ZIQ7soGuoO4Vi3zqhmyvTI8oB3DIsk+XwB2z78Sjli8NTilvlfiY5kuzLAAton0b+b32Fhoo
H0IzJHmggl8XJmxdci6lueFHwra63Vc5Pvo4Ya+mm/eF8SfpBI+lWQ9UGGRco50/EuzY8JQ2aBFH
kl+WaLsQ+xDUtWR6npnXzGMglyxvpkWCWMHowkUuaIhh21F2E8oiL5Lotbu8sn9QnXFGUQSeqJam
xzhDJF+H6sDacdwMLm54euYtIumvrs4NcFnZOVoowuPkFcUkOCnp0PjCL9CRkNIoEYvOyXiKpbMf
TQgzdcFEmeflW484GNzGekpRo9Adf8UTV49VIpEh/ITmv6o/ydrhSoMnGiyhuMSLMZA0ycR65mYI
h2QIFm3Vrxkjok9SiXvrSyutYwvPZcqwmph9ua+IkUpMYC5y1H72KbXysBw9jRVdt45J8CodOrNc
yMbLCfpKoQ2I2AjAZHSXXmlb00SDBENU+ZW+F3BqWLAk5MxSpke982PKE0JOvW9Vdc7VROOqt2g5
MnCx+xqQSfw2FPGp4d6N1Iqz1pZfQhK2I+Kveh2vF0POtN03xhATftO94e9gSlrtYAS+165bnP7r
Lr0X4tar4t9WZ99nBW6D0qn/93/7p/+6Jp8to7bv/v/vd/3Th+7+/c8HiX5XwUf/8U//sf3jonsc
fq/Gum7I//o0/v47/19/8e9evP+LTc/Fl/5/tun97T/y392/7P72n231t//8R3ff+sf+supp4l9N
xyGsWYfTbQpPt7Hd/eXV0+S/Cs9crXrWGgaMCf5/mfWE+a+WZ0h+0RQSBJyBg+7vZj1hrL8E39Dx
DEvnn/Z/xawn/pnq5NiOgdOVSBEHTyCJt/87H4CGPxPCXpkvDaOamEOlW4SH2KznYoWAqnNmgYJp
KMf6RzMZ3IC3khMct09Vm92GqYoINJJvFCP2jVMQG+CW1c51Eh7p/EJnRAHOmhg94EfKSqU3MThF
NiOGBkGDVLXa2faQ+qOr7xaB7SjUsAD9nm32eF32TWl5kQqBR+sVV9benKayeSA1xd1YtIxM5V+8
VvFCzBJOnhqPEPrelZmfCt2+DV515D3cJIa1b1z0uBidcAoAWlUy/tmvi4YwKt+NrHqHuZ79YTsk
86fVtdd/eCwe/rLq/ks5FA8Uq333P/6buf68/sHC++fbLEymwVQI/OykswZ6f348JWXEbzf+e9km
Vl6DLvQXPsHN4OUXy50yEFBIP0OOh8ALAeHKucdbbwtfMiDum/LbDtGWoLd9Wb8XiMCzIJF8072q
POkEq5ce31ktQR+QYpCYKNwabWu1zrWHFb6LPLou8kVfu6K4xOufGxLWIi1LvQXaHk61Jgla975t
UHbD8NY3jICQfof4BNfPstbyz3y5iVC+0Gp8r7SiIZGvBsXEhL8criP5M/0Ps49ew8ZdiZdZvU00
VqMOua7Ow6DPsI1TEjoaVW/Ib2azP8PQY4IJUSACqrlwDRUxtS2CgWVXhtpdW7OmGtZ1m/PeVsVD
gXd/E7nuhwd+FtgCU6yeL8QuxAD8vTh7Wj/vTWZotn2IlfuWsS+ll3VfGKO8GwuzufVf7JVcPDXg
ELiisCixV0M6dBuGIaF+4mtp1ws/cwBVlowlLDt/N11kZWu7gpriqXf43L2s/zk57juWp2tlVvfD
VD44fG/iTvu94urLARmQql66ieeRJwLREHs4Uoj4jCaCEH0Xcxk143H9zXBl7ojxJpNihaePlXxZ
R8tanDz8eavo6N+pKvappj6jrkRakn7rTfhSMTz3RUscEnYvWs7Kd91EsBWIvsXIz9YT/GWlB9JV
6y+WR91t85Stbwk83AczRyhr9LzQYkTLNcEJQNU6J567+Z/MnVdv22j7pz8RF+zl1KqWZVuWpRSd
EHYSs/fOT7/XzczinWTezeAP7MECA2EcyxLJp93lVxpX289m8WE3qO3QBP5Atm3fdca1lrvp8AJb
edMqcmvK81ggOoGzs0usZxL/TPnqFhFZoWdCo191QM1q3LdSRF8mS3v0Gh6tGUQf8NaOnaWsxyQ6
9yqeuP5rY+NgEmfqh9yAEnl4PccDpZZA/egpMw9mXJKdQyecGtxFSxAeRtu9pqilORP0WpoSxbap
44c0opcyWeMpgeReWlxxoigWnlHDYxUUr8vcJ4hg86iIJLD9JPDEiVF7W+4OFfzbn9e7+ytjX5Y7
MGlHhZmNsAgc6N8I0KaitE3UFTrwGsjHw9ghdp+/eS4mjjO1XZrWBE72KQmn7aRCJxlo08YjSTrd
+VNRiKnzHL85hrfChAORyJAYo/AJbghwwHkXZ+usArKlGYV5cTuzulXxZ1PXcW+cywjYKVEgMfmP
FmdeNmL3JO/CavY+zUE8hSkY+Cj6ann+t8zD6K6mkjCUM2y/Pnse6zuDwnKnG+selmLWaseuzN5C
6gTwCrG1dFEOTbI3Ii5SufGHo2jXOdUvWJWtrUilgNrStcf3kaLimFPl6SkVcEuOmn+qZmDNc0Gx
l/ubuS6EFhF5cKJ7+RodlWqla76bcr+1gySkZo/fXbciJaL7c4fGUXf356HS1F91H36OleEYsN/B
Z3PWye//tjXz2PRojlywZaV+9bgveUytguiRX4Qbx72i37+HUH5LzZasF1haRXdhcTFRy/Ei7/Zm
Bmk0khyiRHjvAc5yav0Gp0y5Sx2d+JYNSlN/KE7yZpMJaYr5Bv0GbHZk6jDBeVparW6cyXlpkurN
KMyr7vHrhI09qnJq0LRvKNFmZfGmWeSHiRK+ghZ/c2xEAzUnw+bJuSeC/JrazCGP6hOOQg0qgEO2
Qjx5A/543egcd47PAyTQoDhk0tzmker+pINMQrgihCPt9CdtsE66y50uv5mj4sXKm9Ns6McizsIN
FQuNbW4Ca0FHPPO4Z7Br4Gl79mlmYV5op5F9jaQWF+1mayHKz77G27rBPunTdG+X895NnB3eqzZd
Q5E9jB2QV7jC20GTbMPq2gRpf5di74pYJ8XgiYmAXfK7MzDl41jHTUJFyUr3/GQ/hzqbf9dtkjL5
CiD/6c/Tw/lVcuvn7DBNJge6W66J3OSvs0PtYA4pFdQtw+GAzqNjZbmnbHBP88wzsrvi3SU599XJ
W7UB3Ie+Apsoi65gTgP86Uq/vrN17ZqyARSIhi6/1CJWYQvrHBHxawtmylKdI351b/LOLqePOU7Z
G8QLdjyVOaKjahZTME269K1szWuE0kg0eCejdk6FBalSDZtTrAFCUxMeVqcw1nIBFMGuva4eaYAp
d07DAh5zp1gVBvYdA/iWgW9q+2tSwatrKQrcKbl7yPRP/N20KiFyrxMYerkBKa2NcCxcVMSRxA+n
+H4YwJ9Qw3YGVgP8RR0YDS85RqhRrWyXTUAx0Na0u33Itmaz4U1sfjg0XP88SN5/GyTH0jTq3SZK
ofpvKk4T4B7upKaeZPcuuPYO9SHtiWrlqXfyt8Yp3kqdedYivd/aMd7YJvMx0h+ougVCemdZG+mb
7Mzyfm2mKkG7YJtVaYUTLcdjNLjvPlW3WSFisVQ22pw/ACJ8DCLloAaf4Y6ePZ/ymyxLO6Mas4yB
4idfi2o8y1jJhh+A6kBT8gyt8RQn2tHuG8pSFmxkxirirwp7uCaedSVhpiiCukyLGvQdyPV+2qG4
iqJ+vddVky1IzpSOMkw/YHNuXsOBDaOQqcHH5mBR8iG+uuxmmsUqxyhgTSmCOn7Kng2w+EfeKNQp
UhPrHESoCnYaTN3ZiaP+pphkyUrQP7Y0pzc+0MZ1pMI5B4VNCvEg4wcj+iQbtlPMVGI6nGZd9Vpz
1mElxMzDnwTAcn9EzvlaBxRrXqqeCfjnUTedfwbVFoIlrFHPM03Xkqzr7zs3DzAYPA1whWoWJ5g8
N7XKbg1IXDMrTiQu1zr0wIkoBdFcdix7ZWPTxTDxhzXyI15qJ7ofJ7ofcPDXlkrUMNZgV6qqvYLw
0r30o9QzeN6Rda917SsxC/qvWTDh/THRcoT/0L7FVX5E+fvEOU8E5tE0uJuJZWCSgIwljKoqrsAt
4o+8DqCUxkTROjk9eT0wIm4KK2qNrk8cUbI361OCfsu6DQePLRNYNpTNgh4LUNeuuEwxNoK+i2aC
i3bhz7hMLz8lI3AgiNuKk760gZkwNUA2kQ3hOKfE6iZHJmY5SUwfmeA0H5K9CjEcgcdyU03dTbeK
IyiaDY9ZSHU8hXIAigoPHkgGoIPCom8YthDqQ8J7umAa4v6XORIciokAbBJclTb41imfR9vah4q1
hzeHg5BADsDx0Yaycxhd5Ea0NDGw0vPxCEzHRiJ4sMBlB5uBHivSWdKUU65ht6stxLsNm62+ii6i
67pE1H5PNkGV51CV4zclxzECGcfNpBorc+RW4O7Wq6YOdj4C2QCkW7D3BM0cZSVhH6IWWLQSIFcF
nx36G3SVLzT0EEl1ww8jI85c8ooSNU6rd3B14aSZFF6MtHhVGjCGc0mmpe9l2shMqiTKHHXmHHPP
LfObPRIjux2C1WBX976VfNBkpdyWoBQaN5c+cA6YzD6CrxE0w5ESIWFt/FC4yS3wk5uWZR/tKFlI
ikt0EtLU45rHoPmS2dZ9F+dQKaNvSosvuElK5KEJfxehzIiG4i3q+SJJQ5ZMewYwAFeTlM92dtOH
h7MSRKfaXWe0q8VtuZm+Jv58T/ke7mn2AeQLJRxXO+houZGHUfmUVF4NgR60zBTo3fPewPuWjI9L
Avl4GZt3O4ZfNOSIuMTil6ebg3NHKM5oY6M22De6cLfadi6mYu4luvcZX/E5mSLlMY++V+R2Nk9N
MdNjGtIw45HGXVygrPcBwPkD7whka7UvmN19Dn33ssyHaIapVWrkz4CAcPI5dW52GySujxySGhka
Y8g+0aLA4jZMOlLd4aFtnWSdKizkyHoIoNPkjHhUBJB6Mus8dPHnlj7U3SCD3ZozaD/ti6Q0y3yT
1HuMi1cobu+1vE1yt8moAEtZ4DgA0yMMnTaw7TX3oiNqMeLypOdnrIhgo7qiDk0u6DOsdRWeqWuh
NADRPHd4mtCB+cbyk6OCpxgyMJeq/d4jmG/4zT7A15vuA/mr7C5o8LlwxvxLiMpFDhojmOSmAV6U
kf1gNBg25u1WMZJP4kdY+Anqxdlx2SJm0fJq0vw2yg2ONratjk3Az6E2Gt1r5BgEcF7wkQf0pdIp
OuLXIPkh95pECQRQZGJFSa6P0hsK+aKMzu8NKAHF9K1EmRnbyJNSqNSAnM9F8BDlzRf5uhQ5QvAm
mxE6Abw8vILgFgMYB+6usFDgPH8MfHTQQVICea1vPGfcx9IpQvGBvIH7cwMINKOqnGJreLZL+aHl
n1PWMAvjQ9Sx4W0dtBo4TYn6D1VYlwNceZUaECZhZNDVPrOn63L7HrPcGTmLVANcIa2zO7hHWsY0
GzmNV7ioMEhz+CEVoUSl0tJFz4ALw5U9nZOMiZ9q1Eyyed3QWNmYU34ro+LU1dXJmg5mk50QhwRm
aN05Xn5qespOlbWWGSvTEnuWkxsBlCxZjFT39k5qIa5a8k18BrM4mYMT4jNXKeK0GjZ3Ya5+7hEv
WGsKmFLqQKdQT9/GsgNgmlOFo7z8AcP7OZVLpV/IKPbNd/y05eoaqbxAMNqHMdtd0eqb7yD9yON9
6G9u6j7ZM8NegDfEGpQWKT2zFKgQqF0eEuq53wrHeBwaOAjR2vBQPuyxRPOQI3xoB2tll1I1YEh9
2aRlchT2hkLfY0x7eNk7Ii25DR2o6740957O4+0i7yJzki7wXmZMkzfD2pppZ4n0S3LT360BUo3s
FMsg69rcwDkM/kXwU/9vyZ5nESVaVD118vNfQ4bcQLdkVmn79p7PGa4mayDbWFJiNVCMK8Mrt8vR
LVqd6pDcMiitdBLznTXM6GrJooS/t6v87lMdwKnyrDaCvw2akMPTMqCuKUzTdk445KvdFFJq/HPQ
o6tyhf8RA1wSEts0iHQdFw1Gw/pNDHC2dERJa9JVVZ+xuQIM2DSQP3X1arbEuSm5GM2w7ZjUl2p8
mTVyDGsmFwwGF5xWQy84lEKDRKOFrW4q5L8lEvUz7+Srb3FH63QGzgaCE61mYx4vElCmdqyuYCED
IiBxwRIWaRxsApe4cdbw2maSngwkCPzuaVanx9gjBdWkxw76OOCCSGRy4kWpz1RW+2JVZEhlDkzO
LXiS5NwaUeqSCUs+Hencli+SBzEe5KbBqoexcE1a7RP6/CtvwNtipuE2R0TiILCxpRRoVU8TeGqr
V9UNX4OB2BUy5701OrcQ9hn6W5RU3SenDe8pQVEFJEfC4gVehfoRlNorradWCeqtYQAy3wHAt3cz
6ArCgPoLbAzwJJhhrYB4oxYnlz+0AEspfpuqewoRmrgbFfMq5YHJ718V45NUXZaajWaJNHv3nZXJ
XcGP/JlyuO64nS1HhJi5AeihUplynwqxMnMx/wRMefBy+jy47YabooqvOa2i9pwm44M8JPGlszL7
1Cer3qqRnDey70vG0tIx67FPidoJTz/UhcyesDQcIcs5HhXfAEYUaSYA5rdJy1BpcJbcRBmNaxRo
V/zUgim/BgWu8e5zQ4yzKqFh04yEbxiCAM3s1hNQ/WM6jpfC1boNIkPf7eRSMZCWXrxFbbIDuPYs
GYJiBPdFIYJfxVZ+xuHtyQUyqw/UdFKk5ZaMoU+eSutzkVmfUdmiigKRGxK2dfKM+jWENV/1PPAm
TlH2qV+WuoUi2YofMWtSlbGpSvUaBNjxkccT7UpibXgiYPNXajr2lx7INCgUnjUgGvBr6Q9qo/go
5sXJJGkrlgxR0tgIPuLUm7sxKx4Gph32sCd0DCndybqI0aQzq2H153Vt/CqZ+HNZq/QHHBPopKP9
3odRjQHHK6T7V1KsXYLMdNJpnGMfKbVj6kHf6xHda2LapS+DLTzsPPsp0FUIWfrPGHkYMhgZ/UPZ
EPPrUXpc9tLic1Rw1s2dc0h0ax9LbGsCLInG5MPkTcYAsTJT72o5NWSDztrxWPiuuXIhX42eeZMD
9F/u15WOx+/7GMrLYNXgsaie+puELOIL+MOGNt8s4V8Sf+9DUCwSLVscpo4c90vxvw79S89lN5O5
L438FnfRh0TXcrRKUjWDaL/zNoP+2rsE/RLYVxzM8qAm1HVNz7qv0+pEVnCqguBaUS6XfggGBVuU
nnUH4DbdaEAdNJslEpXnvwSa1saqukcPB1fMBLB1jAn5kHACH8nXeKr7ySrVb4GVHiWbNJDevNND
pMG86pza2QmD0U2CM+s417u0Jr+YXP8CDNGAGGGJaY1XUJ7XexPbF+vZnmJ46QlBrCSNBW61d/F7
gBGo7onzoXTVUtt6QP/vtvxScelklDmZHGfrpKbITQVbuS0OjXA11umusCnNVFbPET5y6LPHPIUB
SBkJccwITGed5LuO7vLab9jHLOM8BpIj1CL6jUNkToAIi/AQZdNOjvMlIMdbFdvrlB3YiakJF/eu
Ss3en8ljc88G3FgfllwNe3UL47pmM0xA23wl+mgo1gHwbTajAxGn0Wm8V7OzK1MkfiWmpokEA86g
G1Ygc7bCFvXVGcfH2CSs6zSCdQUZRUsJD1Eb3AcTDTNbxGfAAD3IYpHYWNIGD8TDVD7qRBgB6JAi
Q485uUn+benjKSdNGj0CiyWRyQKOFbm2ueXjpE0U03i4Q9wgebG7GbYS7aFdVKf3HnFkKiFgkNCO
02Sowd0D4MIwLcvNh2q2PmL7xW/hHy7tHkSd9pIk6rRxllaabXKxatx+BTd3pAJBukaiPHnxC4Wn
PeXCQbjhfIFEGBIDqvOcoM21Gvzwmy9NHbsPIKgqcGeVy5KlLwmody6t8sHskAhkArgp3PaouPoN
l1mg2MKkx6ECOEv80fj2XmYvlj0EVvpwhR31n8/RMvNo2zXYS3cfeJIxMybGzHxi2TiO9QPNJr0b
Dxo6etZ4dDXnYrAuf2bIvNUhlWOWfKHqMUs7aWliQdc85UF6ks+S7DRkv8HqapVX9rNhVBrscpE8
90sfZ2qY5YN1X9rKoQnYnyRWbKnkIFfxXOT5YzqHN/pTJ5T2fna6JOxEEDvZLtEoEvPNnesW5jb1
jKc0pWWkGuOjnjvf4tYhdwIsFCJM0k3Qsqyi2qkB63CSR75kSYrab2fD/S7pqHw1hCb0QORRoTIT
Ur8F0SFtYjWjeDoimyG1DtkpSps3NmF/Eq16qCCcMHWD83K3XoLjjA1qyZqWDELZUo9a6xUVyL5m
r12mxrId2yN+QGz4PL4J/dsqCXeZ1G2kuBATw5tV++RH2jrr4vfeefeo1btBvZekOmecfSl3vFD6
5S/SHPRz8JGQlMozAh66p5pxk8i6LUjdCvbQqAqftTl9TMk+AiPC6jMjrczf8zJ7LXRNvWvUM1Ke
EYvRj/ZLb1xyKpMJwZEo3YglcdIy/avZEU5JWlZq9cMMv18ajZIOKW7x5qDntDzKzoegZLU9zkhy
jzUJTCDr1BheCQR+mH7N8uBe1bl59fJzFbHhLQWVHDGSGe78tnaDx7wFoz05KF4vq0EpkaOl6iAl
i2UorZBcM47Vh37yT7LRFbQaRgxaSraGP59fS0n5l+PLtBwVVAd9PvQJCLp/TSS6Wv7VIJyFP8YM
YM7Y2OE0IolBfWEeEEOsTO2qhvsIInxavwSDsTembusqAX0fLnkpGci2J8MEuP3Zx2tzdDZ5VT+G
RfLhZem/HLrWfztzXdJLT/IG2oG/nbkZzQw1yADGhhnrPExP2sz+GmncgaUpNAqrbw6aALk5r6L6
w/ay4whxkSXhmHtbCqT2UsH08QJB9DTtxG+lIhXldOMMWmo0cr4um7n8S+BiZa1MTyXGVoD+ugc7
7e4rXBztKjvKrrScX60HvVUnv4p0d96n+M+3ufYsy01JMgxiqudUp5sbuNZFtoAlOQfhSXxQQdnJ
jPsl+1qWGfSSA5CRF89TfmQeX/rnUTdlVH8Zdc1yAO2YjqnbyJ7/3iuMzHSYu4al3urm1ao3Tgk0
pStIVKQl5PvpFy/7iiMMCVFMTEZB3JaOm410ahH266X3IxgNWAlbVaLJSX9FwvG1D+arUtOMyQbw
inEHOlDyAUXaptJpsOmLLTmTtBekT0QAOqfJd+kbRBi9rpoRtY7Y7/eVBjq6TXRoCMD2kUI24TtN
q156fZh4T/8Wt/4jHTUt2zZAIWme5dL3lin3t+7pPHQ1QiY94GN/Su8NS1zY2GL14tgVbI20MFYc
Sxc/mUC79N1r6YwvP+u5UhoTs3cqhEc5Isi9uhWa9hQakJh27b0q5+AUsbW45R0aRTQ2oyPNzScO
owUnMASWdRear3XbP82RhQ60RIBhSpCC2oIPP3+WJrk+0j+me/Qvk+E3wwBCdtkCuGOux9Np9v+2
BURqjarl5KkrJK/eNaW60AOlsFOsMRJDrIigqHdovVjeqUFBMu3DcxJwolghDArIldsgS/5lNHAE
+H2Cck3gUImroT84lA5/HQ6kUaipdDidR31285LiuJwxUlF3jXHVN2TJUlkVAFLGUbqEeUuderSD
Zy8492WL8wlIJCmzFpN9MaYKWxG0rQfzKBURKXbOuv1cuMfZZfPIDYpBlQINKipxFVqi5TT60Ppw
HeBjGs/hvToukBdfBlz+fHKnl85+X4KwJYpZgE29oh+oxGIJp2CKhnUBOYcnBUfZfOQfXLjWNKVb
UrCGDWsJ32ywTGnBCR2Z/qVtKSxqbvPoKc5TNlDKGhPqnll+RJPFmuAzL3kRgOk3OheULNij5ZYk
3lp2qCjq7lv6hCa1y6XkuoQxXS5bjdHA1pWIcemnSBTWiMUI0HQJIVXNvM2Qm0MWATI2VKUVG6lQ
9OMX6FCqtKe58L5KswEmmCBzSLes+IUQCXImUZPmDV9j0CwJERjdOu0BPTPsV+x9rIdfOozgy95f
5d64t5KG49XdGJG/kbTMloFaipc5oaVAWeIpPYWheh/kFXRtot1p4ETvRuNmI4tOFqVBwLjLkWZZ
aqo6kL/ONyklS0eDdqKUeB3M60G7DemHERQflpUcQ3IAtDGeO0X8pTvyGuk5SOMhNcJPU9g8SDk/
QWI9b1DGVrOPXB/OOqJHsox1qbOaarrL0wpRVZzqiVyWCAcjFwQgzZ/FasylIVSh9GC3GQ8Kv5eQ
bGVgvUP8extzvcYGXWJbOU8q33/Eahp9IoiS6DmgqSwJbDbrt06lkI+xI9NB0GLVlAJIvO/Dv2Bw
DvlAKB2DCtFI0Gj/0o421X8k87QkVVPTdAMuv65pv9XoqJSmpklRfCX7YBxbP5N6vl6idElOJA2Q
3ouVkNQMB8QE9zoCepZiXNIwP05pcgqZJ2OegxHKj9LJ6to35ABfLArPkDKAP7JlVhrtvxT0ujSO
pGkh5WRZK9KYkiS5VP1n3MBoh0qPydTsO3qQSP2qurlu1ZfQxxxQPqjdpHH5Q2bOQJ+qm1+lcGsb
4Yc0TuUK3Ea/gOiU7XRZt1CzfNa2fNzHz7zbDt+7GkWj0NYZasEthjHdIR+NiCmkao25M6owUfuW
xCa9BdpDPjrsdx7E1rKd98yJ3KI5LpjFnkLO8j/B9AxO++sU1TeTGsCqHKUykN9kFmcmAL2AJFab
msOSOkuu4ou+f+coy0QvlxyYgCQB2eD51Xmw2DiWkUfeCQ+38tWjRX1XpeSkn35QASZ8lz6B5Puy
xF0Du2X2zikFYjXFCBTzV0MR32RzCsJia4G7XDYpGbUupxAaORujeqyq7qLZ0T6d05femfSNZEsK
E3CZEQ7pIZMasSjk8DTtog4ozEhvbUktly0RkWxRekY8wUtviE0TG8WvSSM7lrwRMPuhXxTEVXqt
Et6GyVOC/mNTu08xS1WC6WUzzuhookF4zCSEonJG5pLcByll+VfadXRa6ExIjqxn8ZuroKbG2vBo
ai2tRE1aiU6YvrLwctFccKQvJDePOZB5V1MO5VZ8B0WT5f22aj6bBruYpO2OG9xAPfOrhwbtV8Vj
a/zZjK5o47Ew0D4EDIK7Jc8uRrCeXuzynOTYWWDHiJQ8RwUtz78wkdz40l6QRDKOlR9ab1HixWUN
zwBOrPwmU7lX/XPtvUrYKhc3t7TPkIOg/hkja9V8wg1pWSIGkER7VNHM0r6VqMCsBDzQ0qQrpyOq
e68LYDhpYFbWVFfv0p5bSuW+VN6LZ9PPFFendFAFqXKWix5a51rXPaUd6yu+LbeJYxbcEAckPgMU
Os2zVBnUAfqcikow2+1yJuJcvXZ95dvPGogVOHfeo1x+6smUF/A0guoaKIvtknWBCEN+gAUwWReg
1gvMGnX2x9aE1r50DOmnSL8lcdMXs+430YB1MMo9tUJspSKDAbx1dpWHanzIpdiyzCiNZvpM5iGN
WelgtXLqLZ3LFqappsZ4W5LASBtYkmRBR/idgZILeqECTl5yOttoXxD3qJ2DJNFyIEibSN6vlsQE
RPQz5+0QX2ofvzQBhMZUxXBSFG1kjnRJeWUyS3vRZfByZIyWYtpAhYsOa2mXN6lKLDl70MY3OWpz
qc1P0W6OnxLUCucoLJHjI6GVldPkr2bWPaJyeyVa2sSIHmkoOCotcGE+VPI2+eC45ksxuYcOhwpj
9iGda3tExa2pxjtN9gp5cL5M4SXTXPqjnaEfDJ2/WlDcyKV9satX1/xOFektL5Jt0HsP3y0LwYcl
ZclnY987Hvr7MHDRP0WPJu7fx5EPbk2wESKfn9sXiGgEXizAkv6SbQtDxQcfIVeJSv66H1TYX1xZ
66Hh0kJ9WUstInZC1o4Lf5TpsrRoyz78jlNDWfKRcrI3BEfyLBNWX5aYFw1t1iU7+h95Of0/Y4ns
fhRPb9mP5ncqyf+PJBEC//87SWSLKuy3H7+wQ3j/T3aIh+8S2CUP0KnnUQQ3ALb9RQ6x/pdmwAqB
GYLur2trBsSNvzk5YVVIiEGJQTNswUX9HycnyCHIJtiuaRuIJTm2/T8hh/wjw6EZ4TqYikAQUXGF
cgV397fkDgEmn/JcTtieDdO+BziPI5BWYAipC1W7DY9okhnbAl/PVzbvcWALjgeoIW6LdJMzz9MT
nvCIv890vv72EE8/c+6/Uyr+eW0WfT8NljzKkPDqvN9iLDVTUG4rmh41sNIAR4AmmuW3pyqc1JcC
CxnyHL0CwW/EaJzMDoljr+zzGuy8N7Hh9irYprYjsg1iQ1v/+eIsRuCXOgGa1OhJmJqpM0qeY/+e
Gna2EwO5BGzRW4KTiTpvR3vqMSjNGfJAbW5Lh/YpOhFrPJ6LpyzV0k1vaSPGKIgzj4BQiErw54nn
Kluj7YZq8dhND/CNrdcwyt6R33tGNe+E404Nb21yHi2FSivgoTP+FrtgyKaHkMoh7jhB84ziBvh9
K13HTapC9c6DYxPP9Nyi2LiqWn6YS6ekQdTq99hI1kdtDFaBkWrvVTgDDM775xYGkKsaETaM+rwu
PSs+e4kX7s0gJXOI9XVjdNnF6FAx//OjXAoI/ym5OLoK/9PG4R06lG4ZtvFbgaHWBnDjJfS7etay
i9spGsqXVAhcw7AeJp3KrgOz/Ox6AQ4engM1ojWBIWOJo0/WO14Srh4ZL8sVg2X9F3iwLNBfB5oi
gAuFinUs/zms0r+vEGzAosJXgRp55YzGcIMrhTr39ZOPyt5m+jq0avgU43UFPHmc8LxQzNcEcaXc
uvZlXzx1NR17jIQxNcFx3Dr4UMmuhR9hFKJV1T0OrQb9mSa4H8taWzVDiPV0OlApm9Rml5poaiiD
fTDwsNnhP33fzzm6YH1WUFnBc8jQhvB5efG8wNvSLDdAggFL+Zch+j3dcaCiUXJQdVg2IOl/x2Ea
RWejam2Ac16+Wg3Ue6NYj8NcfA6dwnmqSdLS1LzoXmBckdd60LLKvUdDEGMbuZusUaNHhDbqlyT2
w60Vauc/X6EFY/qXgWIaQb9TddWx6a1S+bR/L31Ck/FGy07orsCwnUbbuKtb72kc9ZcqMUxKbWTK
hFQIErr40uuhh3XHk4/QA3zNY4RPMhI4tnFEAg8clLfCjiV7LBGGc8zo0RcBDrNwQDwO8wYwp/OY
NshDd5qir/tSe68DPVxZ44REY6h/hPJ0Zt3/Og7pxnGgdMyapiBnkOySfIAVp05IH5ZefbQrFK1C
6nt+XKLxqGlHnB30hy7tLnDsYRngM4Rq89kV5BNNfj1RbpU62/uy0LGCqONr3SKJX1YHhMnpQVCE
t3QEFOHsduUGNtymRjgWBfX67KjJY4Q27FpDMcREFAwQJVjW5hxmA8sHFtc0VxRtm3RNdgfBBIeE
OL6mbvqahLDwRdQHbAkyMneUoMlJgRI0Sf3qoCZRktfbnuOjLs3qnTtkDPX4JbP7t4KaedbuOkCz
cGW08TkLP9DSNj9pJIlOpoEBNK0H9ElPrqJAtFAjFDt7uLpDRPbZFxaaCzlywGFqJKsY7bUXmkXs
KfHZSp5HWFDzye8FeqpZXglJwcY+Ouci2Oq0taKgdlfbro+5HjkaaGL6xmqwK9EhHjLVg1s0PSd0
T57jMv/rxdKRvyAXeib+L/ZOn81fdK88OFUXIi2imwdzRgvMA2h4brC923Rw9p+dCQ12Ol7WUSsa
b59XMMfoK+yGzop2FhSBk+uicgsArAH3OX+Eqet+H9Ak1dItEA8kvxUtfF5evNYHmYDREcoXGPHC
AD72mR8Y2NiZ9oYPyFZZ6cPRQKm+eCrC4a4cE/OHmXwuoeaHdyCa75NxCr6Xfvo1Bld8iyy031A5
Mj/5WYQqsGkNr27v4xIW2cfOzJsnVaWUlrP7NjW7b1B6sJf8g5aakN/UnhZQOT5pva1fM7Q009l4
QPa4P7VK210iZEwhUZufk6rcRgjfbavIqHaVQtVFcbxPzTQ4O7Oe601ZhSGkihGiYGu91FY7P/et
BxdsLJ4A84HctwxvbdeAkrBWvvd6FDwzl0Z6GoHcmul7b7up1CkGT6g+MYeuph+8jY5UQir9BUZD
fOLIaHA56b0Dsvfaxmzrj+WnJnZLAn/5RYUiVo5kA1gPGiJFYyiHny+68lQZQRayd1jmGt9J57GK
0GVMnfylKyLEozMMJPSugt2vAv7LQ++zh0TymHgbtWxBm3nzobC8Fu03FOULHzFtEzHELZXFnok9
BsgBI7e8cgAUHX++QNqFxb6qUG2EIgh8qWsf//PS6PBferTjKIwzOH3j71DTG74gK0fdkEtZRThT
HZS+8o/oXhq0ocz+wdGBYVEffIlVbhA2bnevp51/73jmp0h7UaL2h5MBgxqj5CUfpvrZySr7wUpM
GEGhdtQqTX+z+y0CSP17VLk+hMwZno/JAtjVhpocy9K0Dvgp3S0/4TLkr0tzGk8d5kpK3DcvrhFp
x7i3Hgs+/qWtzIcmatv7KFFDNGumYJtYMzbV0Of2mkfnOoOdxKkB17ECIxSFr+Wk4h9tmhM+hDBz
ICqR2vg2p56qds0uq9v20OMVddDcftqrSGBAEEFxwZqHcxMDeQgIEXZjt1ZSr/yqtsMPrW7eI31o
nrFBa9ealXMk62p6qFwmnl9m+gsszEM51i2iK2gC2PXOG/XmnGDt07TeGY3gc25g94RsQ3vqA7U9
1RPtHfQZ/H3s5R64hThAjAqrNzPGmxS72NU8Zd+KAKcXjK50HO1BpaMtDiRLUNDwn/oo+mJZIvdt
Y9eDvxy+FkMQfkl7b7pta6PNL1bfqkg2FJTL5cckSwh8Z9c5e1P0o+8YvWyed1o2BvcujRK1L6eH
5aVzHH2nFVX6yUDXcJ1nXXEENtJCl8WhGmOqCrW/Cce70Siqu8Hs21Uchd7OdP03IrbikS4P4awd
4Yyq4AqBGKGKkxlx41Sb/Vl3puJQm215R8+4PyvIqVHRSz/3lt2dsenpzijzTOsIHSJKzgoOGmZY
3c++SkiXAOyqYqQsVCLsB7gII0BKjmsPFa8HNNZodCnyv8vPy/+52B3cuVqyGYsuOKVDFGGfyK35
TULv0vxcG1X/psVNu3HdYdswpENQ60erNLN1icL1NuuNau3Dwt8bFUE1q8PbhYmWr2pMZLclcmvb
kcNouwCSfISxjqiJIBhuT9bPAHsWHlGqIxaujpseOPOjY9f1bu5Ao2OW/aKMs/MitUY56b4v96kG
JbB+VwqaIOycBr6rFzn1y9zT9MTNa6ehQrGphtK4hkVJCpZ3aE+hr+kNB12zqm2Upri1Om5+7KGN
Z3hoH5QqK466mrPBTri9DghEXfyqQhQu6mO080N/G1D3xh00QATMNqrXYFxPuqGdFSuHs7HJ2Ntp
r9QRSzu8zHVx5EjrzzFktx2gnhr2nftSjn6I5OKQ34cVoO5qNrrd4M1PdamWL5DZHhq7646YPm7m
OCi/Zn1ysPqNoffXKS/dgzm69RYpnWxbFBUnsWukT87s4NGolPk2bKdXj5zokdVYnIP8R1tq9ufE
nBFYpMp9qvX/zdF5LUlqbFH0i4jAJvBaBZSv9m5eiO4xeJuYhK/XQg83rkKhkbqrIPOYvdduca5X
unzRHFYYtUr+6M7cR///4xWoo3MitupDzj8j/u9r15ndCxLWX8xUpqs/ZP3LWAG5QaEU0MM10eg1
T/qk6mCc87/eyvpntB/yfFUP3SCA9dJgcqu0SyV/r7n5x5qb9NVyoF6mtk2m6Oic5TLd+6ln3wMs
6uaCL7/2BVcXXRbxl12UzO5Xlg/gUEx4PUM9PdbMAgit09EaNTVAmf7Z5iI9U6LMdzSrKZ684qr7
JLJuiMK0ZSGnmAWb2UtO7Cocf8buyWmGKIqOlxKxXYcsmrwHax79fePSTyoifWH/ZDfdpzQt+9uc
5sXbMkw3OTVPknAyunWCe5vVilSMo6/pivfcIGVV0rLglYGzB0TyReTWu4UH/8Jnx+w3EoqlSl4O
l85esnM7s6yO3Kkl0G5ZblY+NCG6iGqn1unH59+TJBPzcSRciA341vDwq1GLho7sW8A1bazd2H6H
5J6rvTtW01X0bh5mg1rCtV0ehEfBbK9kEOq5ONqjHQFMro+SSL+CxNxISeeMPD3laPDVfUyeIVrH
kemT7GWAYgduqF1ay1OHpnnQSwZpgMefShfaJkM50qqSPsQCoZKp4dn6h1nKIqfkHOsEV1gGUDCK
u2Ap9MBfO26BAkeeviy/9ELPn2H3aFDJ7OaZzgpilU5Ertnwo4zp/NSt6K9bq70MRRsNZuydRbbV
bPrB3zYhW9IUrQi3YU8OcX/pMp0hrRP09EiELU8oyxR4V2hbR201oqRthkD44y+n9t29U5V/xyW5
26LJ7orCDLxYHZnQ5oG+B1nbO/ts0JG9lH9Wvw00NO7X2lpf08RpiFT2JjDFCMCwGh2zpbyOS4Ec
ksfSXXjavVQRW5TPr8YIUdnxv1zuFhLlW/hUru1h424+8jIFyOhreP9TyhgoS7u5/9VbcG8zJ4YX
Kr8YH+zictbQucgqWsvlr78g257JKKl0492p3BmZTgZHTWtvo+494X9HimkBei3z6pYU/o2YtTd3
sIhHbpz40Mn8ASqzEwLk+QfozwPwB0hn7qnWFuMLS/tAjGP+mS0acofGGSFCrmfLI3fHxnwTIGg5
d4SB7EfeVbZrM36937Po75lfVg94e1gvegfqOvVS1fov/W3kuScSUYECXsH6s3SM9JRo3bZbr7eY
kCPC6Tw4sJLM41o8jGDor95C9redrz+etxyl6OLQ6KQXCDDoZ2XU4YI2nzaYFooQi7J1ioi8PiIM
BuvZWGjQCkRdS2lt9XvtcFwOp5ml675uezDJZa3f88K7SaN9JT66i0Rn3Z127M4l47Zx4nG2ekB2
7bSEZW0wp6sX8hkQ8roc9TrLaBxauJyW5W+eFQczcdTJHmyADW3FJeL3F2l11q6jmMwtrTkxI3vL
KvtxUS14inEzvDY+C0IyJJYOv6oEj1q/uiQ07NPB/JU0TKW7LhVsBTlOk4VhkkQWtRjeucWvVCBI
P+rrjO5bgMVKaDHLtcXcx28bl8m+taR39SuSHFYjJ1LFAfUp+nNVTeOhalG+a7H/4hOIhw9BPmtE
oSFUJgjeq37mFeG+TDxrL1JmITi1dohSydmiJ8o1kj5m3eXLz3lJCohM6Jyi2Us3CgGPsM9xhFUY
oJrB5S2S+DlHm3URHXncTquO/cT5n456c3B97RuGQ7mvAVz4aHEupbSQ/fjzClyw/pcxWwhY1pC+
o8isK7wr8I+V28C6xIkdP9WteKKo0k2t+fZs72lb25pN+QF2+CmH4r6zFLxXvJb1YfGoRjyrDtbc
JjOzZIyJURn240wztZLAtHYeExbE9OnU/W78mauRhopnctkZ5Dzs67hvd64iyCpzx+JGftMcUgZZ
jU+i7JZBVcalOqYECXYgLDgQuhPZLJK8hsoOpHd38gqB/FT/Qf72nEDz3NUrJbaw0DN7TVWHTCZJ
QoECRPkdKKvDcW7pkpUEH2sam3ujaa6NXDki6i3UNK9O0zaPiEXaBwX5O1mT8m8S7owdvbsZeawf
16K4FECkT8vMdwbH2ThauoNuBz6h3Sf12RqcL4YCzRaALg0Fh00rx2hItBN5Fbh2Hf+UyLgCGrKO
Yb1Wx9aJi+caa1I7fhQiSfbwvWXkrc6TF1MmJ9Rxe2XWTuCZMf2tk9Eqd8hIY4OFzZyAsUglLtpt
EGEqo93XOp9BJSvGxkZGVngFuROiIkoKCOylm4W1RoYqUWMYnLLygCGKqTT6kN6D5DrqRNX3S/bJ
wj2dpvYHXzfvrWZGAuAo0J/Gj1oqdBJsqpNmwfpFEDJpQZE4f5es6vbOiEsYJapXnpqePXMsXtw1
pYWZcwUHzDjZVkUAkPCiLp3N04iTwiwA4OOp2LPFPeQ69euYEhzXkUniLX4cidw+mAwWnt12eUoQ
P0P2ZZ1ZCY4EvKAO7DTOsjkL0zG/JXan9mkRIzydmVs6HVeRpzchiuV1PzRg/hPJ3S204VRIehZC
IrnHbHb0lhpxsbUiJJ7Mw00Xp0ccYSdD1Q9CEJ66Devhx8TnfILyBurkbTaAI8oVTjLJZgc97Qrw
RA20IQx77MpvvTwgupDRXPGpK2K3aQrkhdGQuDH77kkrxNxvsp0vGHnbensevBSwrQGZ1ueCb2s+
u5GdruXRogEgJV/BzQJPX7lSTHFdEZcFuoW6sTeojIrRXDY49mU2eCu81ouMsocRZzcgWLNpCsrt
qcTkrEJyHVmkTxfbLH/VmSRFqNb4CZwtRKKzb6ndBNXEINcTL8Ni2BFL4pEXDnJSnO7h24epsx1o
bAZsUwaz5SGPrrbY0A/hpD86sfZBlg2vwK4wZnbvaT3GO3Ll25AmKXAWvmFndY1jgvxQMxOuhvhm
cz9EGMaP3jC7R7ueuDGduglzR/8xGX0FXW8Q1Cy2sk5nlo+D/AXweURxCixT+BomYHqHlTpoV5ce
CEsP1PM8ENSQeUQcZKSNczpw+Cf0WkoxOvXW/7Mtg0HBlazq7url5huma3dXtiB8itmtbxW+7WWs
zcDQxi2dy9XOU8oZh+GFd2gZL1Kl5HclIAtqLJ17ogqPsiIRzsslprHC0KNC589o05vl58M5Rbmf
OqsRzoYsAlnR6nYT0GwHlhZ//igzavlixrUFpv2MxwrvF2U1C+DmLnWMqL5jTUzINxNkA07YUWtY
6cmdSp9xIGpkJAIAWgeCS8myxgPCTTg4RwwpS9S2hEWIVPJfgC6BTx6e7YJ3an7UW6YraFTIUaqd
J7moh9QrwGLCyGk1E6ZahFJZO5Rm6oLysW+CFBgDohBHWiEPXtay+rehBgrG/ZEhVvtesOelnX31
DW9lnsZdwqPUddqBDUUfdC5TEvo9edashuYC3wnHTyLOdYkkdcCPskcgUl+Mdq0vDjHrFOYcgP3s
H1Fb9Ufi+HpKmDGAGU4rZsYqzBvPCwq996MyUWgN8vJsD90X/In0hoH4VDjpCXJEc8i01LypAsLo
UhGXIbd03e5rUP1yNgZyjlpR8dLr1aZqBerpLe8WQNIAoSFmbdpLsIzzTk6J9kh7mR0Lp0kjWwIM
APnvaolBIltxItEWC4vYXF9G+aggKK3K2Y1y+JcIgBiDSO8OQR2jMwO07e80B4EO5gBbHeS7IcDF
9S11DGu9Z90pNKCswEwcbulof8qu/XYBMu1UJGaCdFYZ5qn7Wy38LciaR484ZW+cT+PCSS2a17Fz
flONPRf0nlzsUyn+4ttO2Qx8tTzg0rJDL5nepROjo0jca1d1BKZvv2Sn6lcdvy1AFnfjNxM/r8N7
K2P3K18KOK0G/bGT/x2r/Blu9dXI9yKu77iUIdWWjJX9nPUQiIaW2aRAvGL/yMlgF5TkCAvihnlt
/bz8dhXvU1WqD1QjJC95+usgaVuc5WQuCETp4peAOKwgpy7biYpfE/zzn9RWzBONV0ZgPHec41PV
hcmM1mDWUsDagh8yX9JgllxCQyeCZQGHObktcVr+oSv0t6EB7+7o24uRPdiPGOfac0wsCsFe8Ubq
LV8Hd3jQqqecYGXoMT3oGT93IjJfnVPc6S9lUb+XLkbpUrX3vojlvvdIORM5bcWo9RZOAWkHSTz8
hlvz7mbYZBgybZefzbkyvcR10d8cUzumxigiCyE8F8nEDsWwSI7QSsy/TnOeCd6gxTP++ZkwtoEL
qVZu4M4yKoQ8SsSq4HBJvJG2C1ub0o+clyQcfOHAGbR/qHVU1Kc/rJNCa/bsB/e3dLZJixjsU8pY
PliyImxYv+wh9Yuz5m73a34fqWJP+SytsOZ2wY602WhLSvPSV/GdAJ2/wxqfhJI3TVdRPjvvA/Nz
fp62R2k5C6zKscdRHcM3dQZSvBuYialJTh4H2FPbxU6QPi56M95KvPWHjj87LGbEb1ttbKZAz7pf
Mz6iZfbkgy43HJpd/kV1fpr14jumPaU4V58t/emmF2eKwfIzjCW875kBeeCDJMiHTN1w7RISLmjK
G2tl12ku4HRi7SO2isi1gACB88vOjpg/7Hm6+O4CP6NJsygtGAF31vC8oBiONoX7Pnfg8A3sma9y
euMuT46y8SLsqoU7/ABSexPKLp7ZAmNyT4r3Ts7zYTXfa5I/H/QUTU4y9VySks+kTBUJBovKIlf3
GJoZ43va0b5Cc3hgmo1KKP22e+apY1+QNZKCOmML4dYdPVE8ZxBoGXyMiMqurKKDyqlCbwpFNsw/
Ot5Ma5O/lQlWt7pPX2KTF0e2OXR5VHgvrlv+kR4L2q5cP/MyvohiRQU3X7zmDEyaw3Nwr8rMP9Vi
MQ7uX4bS0QMEZFGTddqjDWprJ0fKcHuJn6U5Tpe+qZ8bkwWAL70anjGuKKT8y0SOSgpg3DaIqukl
EZ9J01QRUUkLhfpMJ1iMZ7QXRCo5PFjW/4z3Jj37omLqZ8z3ydXPYnxzG/JujIJwCVt4HJ6Jz2TB
o1giAGvokaFxYuVRx0jFG1llTx0XDMevHbff254xtj8tQuKPJlF6uwWm42prH52rwNia5VYmAuby
/X9D6jdo1bQ3zFh3AITJBWXBvNlur01dWg+9drPG8dyNOoIpDyMvmjzZQ96PvajG9duy89sJl9aj
chOcsfFn6RKWhaDyX8JYZja55yfSFXug7a8OlapuPFWT89nYK3dRQaqTHPpAGx3iAYqcSp3xWew7
0WL06FSe4sY3w9zgEOLLfV4ahs/UsV/CpfbnJ/aJ0wTO3z03BfAU9DCftmRuKW5GhtlcYNQC98IU
a62PXodME7uVw0iCtJ/B+yj04XfZ9e+F16KZkPIgGR3tlWfKw0y0UV2SRpCRK5DFyM6qiepEzcVl
mvJXEctnatJ9rDBTdLoTRwP7ugijTb31TxY5HZFpTlRxFpu+eTbDOq9ryhEPPkyPxsO03IlEGjIR
KntsQlSk+NcH22F7hxRnLKz5IWlrpmP5yte14Lb2mMnUHLpqzYurJfM7SeDZXl9cUpQna6dU2wUs
e3cFo9VdrFqMcDt7jicS7qcyKvUuWPyPNHWf3Ng3jg0jCcYSY85gtqHIzHGc+nN8wePyAtc2OVca
m0q7TF6BuFUBeFryP5Y+9G2WfMaQmvusgQNQWhsBOe15f22AP9Ileq0uyRTVp5vBYE/bDHWFZNI4
e416bGt5SFT8vLqbhbGrIgyCSA8YV/tGtn6QQyqR0zDzM8DE72lHnqXm/hLm8I+jwd1zSELCYaS1
8yvjs2SuvHeGugjz/GK47JUhl1uZyShJfwV4fkg1RgFisQuMl+NXuU5XpyRWDmRAlS/+lUEojip7
jYOG68oG1xPH6zn7MTf8devA2pygyI+aHoedSp5GjkRZsl9FgAyJYNhaF6GfUo/qlY0o2mAWxgJ2
5mJWZ0PDKOVk/xKLW1jPGMHF5HrNOadTRium0kEc15a4DLSV9MbVhA4VqhldB7uU+HE24x/MoDrR
rozRaoEkoEzW5ZDI+Veu1+E4s+3zHJKIyrW4yKWsQsHjQGSNOjerbZ5zO4sPOTFxyF4PLiFeV2OB
G5Ga36M28qLpLF8E0ZhM/OakwZIusX3xkyzDb/RjhKK5vsPYd3xLeTMcgyrPNRcTPyDE4KApnF8l
m+n3tOoeO0lcIAYG+5AzuAy7nASX0Zp6ZJriUCjcib7LQVMQoJI0xlYbfzmWVp+mx3go8sPCjAts
TP9KxW9zUQM+baQgbMtGpEI2isWCieiepNbuie4/FI4iN2YFzumLMKl8dCy4CNks4V9mZGBpmPUG
G1REd3GJZ/v//yGVU8XINOj7/kPrSjoxux1wPm3B6dVwxnkiDoAcXpw0fyqKyqVkYjvKliWcvRZu
r09A7npZGcl7G+OcBx+tRc4qHdJsAK2XVGOSCfYD2vazrD6ooOrLOE9nFPCEc7NE5eUlCGLWTk23
fjvNRBiJTtG+7ljikAdhV58FoX9aYd7p6LvJv5U0j4ZIfpPEyR2oqTAWyA8y7r1g7I0sYosd73wC
9AAU2zyRwAGU/ZeWOyChgOqu1hvtqROfsCDJcI5ReQzj6jyopDwImw9dz+LI7x2GZuIlrRgICbdt
wk0c5Q+1POojN/mCHER62uuAay70/GbCIT+nezrUOmjL/m9bdozSANllCVtFn4k0//gnMWgNTlxt
PWyEPPLPEEHkGVAb9r2n/rUtUlylrX8qyr7Hh7WZmMiD2mffU4kFStnzvib4boeainAJgs547soQ
zazaFTJFrVErcXDS7ob4TbvO3mcnu+RqFsQJkPxa7otufChndBy++API3z27vfxO/Je0QSSNKNM7
l70gUUGv3tee5zJzvBl9RjrdbT95SnsmHFIf9c/crN4JPz0SVkC61MDGt30EDMGMvJlXAkCbP0Ud
pJ34kBqSFHA1lu05Z7NdL3rhYL2nT0/Hn8RJKORiVH5Zyl/JOPtTgYL2e5KchWhpzKcL98+1rMUQ
6AVndUbOnLPY//rUS09pCe+frce+89u95mTTvXaco+qaMkzG+bHX4xxtXbVGrtKMo9/Hl3ac+5Nd
K1aZKAAs56EeFu17KRiReQn1VFE5yRM8uszjuGdBTMxPn03nlHSF0FKKjEb3Yrr+uRoNSPgmwghb
foia2TEg6b22DvdZNFFbNVZUj5kVeAmse5aYpLbWWySeR9Or21PKREuvnwwkOjtDECZviXlg4qRF
vUbbUeBICu3Uv0H+4lrXErK2CTqT0iVxs9ayU+19dawYL8Pi4likvWrNVAVN3pA3r/0r8+zRIK5u
5sGO9E4e85U9WzN3vBvkuDE+s3aDMtLdajrdiX094nWiUzuAp+XabACJS1uoXxxX3n4qzafa77gH
SGeMysYhtKrzzJuU2DVK4k74H7a24+xkGN0EZYClM+7FNMqlQ00rhzLdLwqdfGWqiEkCHNe3JRev
i1/+LGSCQSB1bhaTPIw2HmopZsR7QunRNhVyZbiPodgbTqmzvOlQj3tWc0WSMRf3wKV5oawhsxCH
9lMbRKW1qWATS0tH+hNVweKRjcHqoshQRBCDyIuunlKcbOyNzQMu9u9s9R5AWVSMaBKmtVg6zLF5
buzxRqYF5Ci9Q3xSMjkV+o9S+ePSaHow0/Ehy6Ud1K0Wj9CyBaSPt9WmDk38/q5r+kXPx7Obkm+v
Eb591Zz4jlLq2UqTQ1MQZi/E+jnyRTcpPn//09162R4rsjbubM1yb7WYyLCozD4wtlZ1kMX7MKx3
aJ5B0zCTMuf+TVvPckzfOSYAB/RmOLBCPNfknFAmjXaodA4rNPr7ub/Ztn8uFWtbmfdcY8ttMNov
AkCuWQlVjoXfK9a/+mx3/WVccv8kCvcPCR/o4QwK3YpZ+W6qXH2PQESiDBs/hLnQqXbcv3nmQX/s
FZI8uPdmYk2nmlQXKlUNl4jwD64Xo9nU7GfHuZYEeO6WNWb4247HRlZH6LicSci2jvS/+xitGTYX
C+yG2MzcS7WlLg3dzoaH4ugExff+N8XZuptF67MlqRAbUXSBquIeAMbeRpXtstbTIs0GutNDmtuN
tvm3FJl2zHr0hb3/NZNOzxh0I+FYbLVsuifMJlwJki0lRQKqvZF7ytUee2EchEIGma4+dSP3GBKC
s8UYiXGjdpF2/5EQHs4PklCmut5pWUkecNDBZAAIkQLFJKXNZECzZVsS6rPKH1K0ls7RSo9eiVQR
Yu3vJnWJ1TDbg8qdC8Mdcmw1brQOTfpunpsHg7FnnNXAgBqHzCmGA5fMy9758mFcJTqQqMnGGCaw
eSidBFgMyw7SB9qPIN7yofKGxCFDlemB5WgcsAzf54rIXhLdeEmJS6zmmzMiBxDr3yozbpzHS9Ah
zuQd+FVI92MgdSf2EuuUjvSWg5GHidyA1jPoxSnFMJK0AQDJ317lPGatbQeTZOnULQiRCutOxuXT
hKkXM2jG2pHgz12prcWBEU+la//w0IlHJrIGVviKdSnhv4xTmAgDWWM7tV9l7Nw9vXJ2FUnuPfGg
uyHFUaXlcX9Y6s0cjR7KjCdeeNe8QtrLgwHsGh3cq1F53+tY/mUFk4PGqkk3HcoAqfqZPsreN7Pl
7vWk/tP14pUgB3bIFg8gS89Dmn77NlKEbISUupbewDGUjMdcWKFnMJZbq/aBMfi0ON2hLyu0PRZB
NlahhvDvaJmRW0v7MGBeZZ1CStroQR7Dp8obsjKM8PWeq8avw3x7Xe2u42tjpCZigiUStIAzVtnB
5We2M/kmEnJ33ZTTu2O7rs3xU26SL2puxant/fSWugLWG3bQ/ZuQxLFjo5OvvZb/ss5yIzkPJGxd
ZBrf07br90hc/tQkhLHP/KIwQ6I0z8Fk1zUVpGSa1j2pHHDPNivgOsIshKIpiPuOzYt/NzP6VmQ/
7H2KtQp9BXenX9uPgjGjHtt15PSMx5NkDEcL2H492GgUzKY62tNH3OP3nQvwjUUzcwf59bG0movK
KEsrFkiDq08BiaED0TDmFQDWc6O7Y9gO/bJrxu5rIUVs1y6a2ln+cNUQpEuNuadmUfhM4r1jSc6K
7LPA8Tmo5DiTNcYg+2eR8H2LLQ7YcmOSCDISrzLsygAtYCajdCHSu/jXta4WpI04VPaEMVwLkN1e
tFKvIuWMz1wZHHTF9nXZRiBa6/fi4v6isaHnBQGuCPBc2xPuSIricX2rsBcTQAgrFLD152ITqtn2
A1WZEbKlfxrM9O+YapcVBwhKFPcfSXtOz4MwDmDNS7tBq2DSzisuh4C1LyGB2xBZr3/b9VP/Xtl/
ETMRa6BfBV5XFpAOQmMv+WalN/spOtp8/LUM8It8VVo8XUUWid6XGK8ICEGpt0u3IIvcEmhqiwsj
qDCJPV6a3vn2U0pNzDwgtkRKBEN2q7aB+FDnRjQPhOwNrvpXTPjT7Lj49MpEHCN35Qd2cPTSKMHN
8bsfKORfgGy1Q20pyovWD3OFZK0R4qdgeRRNYv1YO3QCiimXVqGA7UGUUiEZ36MaoIi0z0bv9ien
RXXFGKjdyJXv8dhHBsqnQOP9lDHrl3FR7+PEGg29vgyfkTh/1gZpl6XjAhFWaPdcxdh10e0zs/js
nuXas6kyqI18nqs/xh//78OltrwYg/pVjhVYmJyMC33s/7L9f+dTK4MB/Q3Rxj02OpK8do7e4FvP
4Kbs1Xtr+Q9+btxTlwC72md8V7fOqbHgYDQs1aCM4hhfBQ0tK178sIp6ImHJRd1qUsw0rAN0DrZ1
SkkPzN/rgici9dspyDybRCUqk4Pk56E4TPflIj79Uiv2avOTTvoWiPFn4gIPksR76snxCkZ/ft+O
2t1y86xiW0bgH1/Z7RB982GS/Boa3vCo5zvpNc/mwHxtrOovrYHWAdniz9rTdG2smkPHUXNruuay
rq4GWdZWQWuNXKzA5eJmVLtpvOcekR1J/8O0EAitvvLeoy3urZUEhMrSjt1Nt/JtNBzjn3aEYuGb
h65CllQMIEKGxv5xjNe5EdzcrnxiozXuq3F+JurNsUVy9TzyxujJkWLT3hXEMMRz/ea66tGUTnrw
CMDs++wyjyiu64KIOaGXQemuYaF9VHX94jWGy9R5pe9ZePvj7pKvCxoZK7RdfoOu4ljtOjy8ySa2
LEHTy+EIE/Pi9xTFrWUezZbAlaajp5R+R0K6We+REjzqC9Ia1s9nnc9+rcRZFyohuT1jym4w87W6
7k321g8qMI7W1Ofu72v2rxVbI8EuIvY517K8ClgFMTrVTEUUc6ORudZdJ9RywwTFQfPnbUXECqY3
nojUTklRTPMDuJnQyLPxkFD+EzMjntNaMbeI6SEa4T7WaO9tm/Bd8Jt0FX73xgCemenKaz2Jn27o
6CdUjyyvM15xClBlgA6He/6Mz+U54ymifu+ZIq6vsWmFU+skXLBMT7Bi3YDgQv6JqS/WhlFDVySf
3ZqKaFbrPWvz96YI2Y+Wp1FIwqg970LC4Vk3GLkJfArUKlyuwusuFVnwi7ZWBIYYmGhLM9vLcYXN
6Jb9pamRx8JoeGiR9W+5Mhx/ILU6qidHX15NvhfdVYh5VWdAd6qT+6aHblyUr33nP2ALpojhHpzo
oJYUQT/XtrTx+RoF6yCThtKvxx9jyweZvaLeqwVZ/EQVytVe6uiul0SHn+H96hI4VrlWM/YuGge8
N3KA3BhPHnOms3D0m50EDKzZ3Xd+hRM2/REW8pZ2a6x6c3gcDJouj/XkjlAB0gAlW6uhvbqW+jLB
+B6JlT2Rhbucaqf77OLqLkDJhetYUzdHFHvuYtxae9p4SznuLHz60A2KPVIRhUml/9Vuyn40vvsx
TWxozhLyaz7uSVgPSn8JzbVazmv9blv1HE05HzRWg0fRi+lQuJMMrPqPxN0DEKl6c7z1Rc4dAkCP
//BK8lxLE4eg0T1N0LfooF8H23xZV5L71oJCpxmGj2HxDyrrH7IOPwdXQhjPxnvqTEB/iWimtANx
rLWnTrBfmqYkcFP33TWrf6m9fjEjT/dZMZC7Nz94MVBBdMQRFqJ4A5DDoFV8CR3KdwdSUUzRBuaE
Qrbrz3E/fuDjn26oIvz9OjD38Fwygezm2FSrFZq+PaOMktk+ldkzUZR8B+4SeqVOnYrD0qOEIDhw
DAQn/a6lOqAkUx9UUic/5yJr4SFy1yLeznEHHmq1IJM0/rF445jKYBFJ+0MZUAeEBTugmJ+NjGEn
4yJoIJZ/nP271rPjEuRx+voPfNAnUdjE3c9MGQlr3vVLv+w1VoZh3BCI0pfah8DdFNluAxSN8try
8lvqdaeuseyrzzDl6ChW/6ud7hSXMSMkv9q7HSlKjn2bY2T2Qz8iEqzEXviELbeCB6ilinUBuU+S
VnV0eMGmxs6Yk0KrFC7+xwEpEeXq2h5rhAQJoYDsxLZOzrJ+WwMEhpFHWpDURNo1o0UI2tsfmJGe
Bi4Z99hKEoLbt1sb62SxRxTKDMKbqd5nJBAWMZ5qlf4mPn5ke5NBKSxggfp+5GtAnSajYvY6/lYY
A6Naa3+sauKS/ydceLq6JE8Ae72NIzGDqe6mI3N9SqetfK40eiU4ryAy8uzstT57sJKQ78T+jY1F
u1VS3QhDp1JPqjcWNyyW3HAYCsSJMGVmeU8HhypQ37eVumNOKZ+KNXtawGKcrTZ/mbS78tWzOy4N
HVB2SQmGCZY6PtAzkAFOINSMuAX6bh9WfXFbClLIuz4l+C103Ive5PFhsaW2azZJj2Z9FGZaHyg3
D209hPWE+Y6dcilpeVvnXiJsDJ0ifZtE4XOuMpNx3h1cYYey5Lz2s2TvJTM597l6yJB2chi1PxMK
zSHhdRRr0McIKx2RHzMgCIHtQXq2q44XPaueq9RhF5xjZUvdX3lpHe2iWhgEIfdavPWmNrzbqNSP
2x5i4U2XpEzOM8P07dl/trMke2ISxPvnnUg7yEiVLd28j2Kfgc2Yv6s1kyGR0bkJmy4ZvSssYpy/
XnOaJmQ2LC3DNCXF3KskZNIqP7g42RCauntPZvyFUSYvCXryRSyBDjDLY9TP8D2tzkvzBhJXY9Un
Aq9Ou+uCCNAYUyvQgHtid35oY6M+2KTz2YN+Qd9Th0KQcUuGPMEA0C2alXGsaqtTaoPm2kqNKp8A
R7sWc5pNXdypDsqiwWWfe96to1rfZDE2QeOsBdppfAIXs69Zpm7b0o5AK0V4iYZRwpL7bMGLg7jC
pHY1LDD+8a8a/c/e1sQXphcf0bjy/7lOZb0PrNcsIoG6eXEOJYg1ErGWmzZmj5VuM93pwZnzGj6o
0dkpAhxIMBj0yHeTl6osxMlqqW8a67vIPMYNhq5Fhm13SI6yU4VXNMy70FRDExx6bAbhXHeE1Foj
Mej0GP8Rdh7LkSPRFf0hIQKJBBLAluW9oWtyg2g22fDe4+t1UBPSKKSFNggWmzM0BWS+fO/ec2N9
nfrRXmvCazIBTM7taJ5X8oaR7gt8iInrOS9+6731nUic2REtUs0zkwM/E9pKC9ibooPPIR9DikMj
YNC3tVF0B5QnG8LZ/pRYgHdDJclBJKqbDuYfnBP3hgpvXbO1LnQKbEtrfxf2curm2XplQ+zNB7Hq
yLtbJAMFsqBH8jSmL8zRcLnPs0zyFL+qNEcM6qItkaSyc0hIQO5ExPyOX47BoSvEG0UGRgU+whs/
rKLKEHVVJQ28eO+1ANjZmbcWm3YOgo8iXGir2nIrMF7MGaOc8sxKQu+QUmnic0YCHGjLXDScwFw6
sIgJ5SbrxRq7vg+pqUA6KEx9reXTeqrZGYqmxK5UE+6kyFtc5DbfTFJSGehNDT3/zXczQQjloJA5
zA5b3SWRuhgBdwZ8tychwxPelqRA02jExrfml/mi9vZwse7ca9NGl9ecbh/9pRa61VD366INXttK
gccprwgw9IHo71DrqvMUYMlmVdB6BKbucCh7zhBhhRHJXAU1Yw0VxDpzneak18ZH0XHz6HwZwPCj
8Noj5NPqkmi6ydtHKRY31S+RO3JVueGJlrKNbqolEZtOnjO8CGq9BXJ+YJhOeTcYN2w800Z5AYYD
d95PJM1gZ+Kb4ixsbIh26NY0U3Ef9r1ziWJ5cGn/b3E8fGhIx5ATOQasE9ogC2cU5UqPgf/4gpHt
EAdXofmWudUyrC3V7BoFzqvIBaSrEtdVAG2MrQbQ8Mbqct5X8rtufYdXpOn0r46DJs2jYI/apCDW
B05dbJa3HiYZ1VN8y83m5A1jeSi8pgbHV4wvrVlqTPfpjzCq3bPFllvN0/CUoBMaRXNIkmCmmGtM
kHxjynDoNa7PgTW1SKyIftKYkCrLnYb5RBlvpYW8IGu6O6eeCllAny0AD4afZdzDr+7N4aJ62Zzj
Rn6ajMWz5Mi9nOycuPqDLtDfEQF4tDxXuzLD+CrUgKVmftVZcK0twz3kcaGf6tD11x2dbY/Byrbx
+mNJDtbWtwqkWRVtnADB7YoOCArFOBpX3aRl+yYHnY+S00+2SOLdNVMMwuniMj/L+fL4qBO6v686
7/Tv5yvNJORZuck2OnHKqp9LhcVnQsEPpoAcKkQ4d3NASRTrw6bu5lTVxvA39JPhVAWut0sawrhL
l+oBFToWVXz2y1QY7RVBoYP1la/DecTEJY5+165lrCj5BQlYAQK2VHNwKYbeVm+ouQdn2IGBWPI8
p1+o/lnrEMDFGsiZMZ3Qy8v5/F3b1ouRuZ9VGM71jzG9yYSBgS7i8GxmxfSWsbr1Ydrcw95Wr4az
eUj5GG+GNwnr4PGfwIR3jv3oEihnVOM9gE5gFFa2t2cwpqgy+fo/XrLtnbXSfqtao7ul1U76Irtb
8wVBR75D7POlI5QAnWqePd3JD3LsN+QSIlMT7qHVyIxt08Y+d1JCGhi8dYYK8+BlrrmLDf0ljSep
noLU2ROQhRZ/spOT25jk6gnrAP4UqLZp8ocdWHfDxLYP/16GLnZAbjuIuuxwWuGZoEfpmM0OU55J
7nurzsJWW7dMDXKhqn4bqix5LXC3x94g70OvJ6/gSM5m3MuL6yTBWRndWznyxiu9Fduq0Ya7Bcfk
lnnv8TgN93oEgWamQ70GbGGfNCPH0ouZo+6ce2GlXkGl730Lnl7HTNK9CZxlF08xmSPkr64nZTcr
ZTne1pqlTDa6kVVDdbKNkrj8KCI2QqdK3zGY7fPOtTYxRo9lGoTiI8Qs/pSTbYWr1kYgTFQi+rqa
2VVY3xLp/HmAQhDozTZfEsZyjKpACshJwge9GF0kl7FhZdsyENH2wd94XBpuouO/L8mnZxcPi62g
GbbVetdFCoUS2U27V3cM/JNDeiKKi8ZatmZNlpTQ4zXWCB0xjerfjLIK0US35U6ZzSpoi/aQSqs8
/XuxPW7qrJx/32wnHCnQiPzXxZ/lqb2rnyp0w7vsYZFHGVtzNIJmoMwZmz7PlEjJqhnxNs0RzdKq
RVpyjsN2/nWLg/IZOT7pOUYiy0UxjjQqCY4qrbdY0v2tKUtrr9WBIHFh/rALoRnip13ULsAIQX4a
2d8GG4QF46Iu6tuYIL+DN5bu+xl+oSnvCwZPsSEpWhycfhKHSPtlFJATVm7Xe69s7ITCTWNz48CG
jiWaUTtIqoqjNR5GL8uWukZzVh8MfZFbWXyxJb2ziZmDYLd5TBLKsNmnuJXXelIcEda3P6CCT3Zq
qhtQxV+5MRYLWjo6PJVxgTzdWaXDpG0M62zjH3rjlyNOxBp6IObQqCPzXcStjmc1wS5Bcuee0zwp
WJn7e+iD8AA40mS4MDIq9Ix1l4XjrsNCQNkQcIwhznJ2sezgpyC3G4R5KYrM2Rpz5kqKrW9hz8jA
x9/hcfF1JDgt+Yq1qVN+zGbhzlAnFPXGzpw94L5HjzYMsecJMdWLBL/KOm4+/lksEtwD0xCzwUfJ
GxMY+gQz6qZEUbAk3KtbPN55ANTtUxcRzm5KicAfK1F5YHZV1VujgraIM4nhl0yvDBrNVcYjSUWk
ymU8SDzicXaKgG+tnCEYDjq+mwW5Tkucaeh/GI4c0Pp6B2Hgep2ibFhGho5FOG7vCMgDRGaWf0cx
txtmupvmTukpDzSxgGYaHjRUFX1rE0ZTbQp1VpWobv9c+ry4hGQ6JmALkACU154eyDWqJp1+duhu
6mn6UIWS28byso1B6UenzL6mBHQgz2lnUO5UHKc+ylnJhl0EkP6NNyrY+4YWrPEEpNukFPteSv1t
aaaNdfDDcoIT6EVHsjuIZxnNj7joaRAq2TN3Ui+V8rvXwiYNTE3UlY0p30VY4RVkSzUzq9uAFMif
hcXYiMlC2Gjtmw22UfZdiuYlSX/JgZjZui6SndVEb6GcQECMxnMl+vCccBP58F6+psS8RrRrdwRA
4JeK+/jdpMZaaSN5OMjkFv40JQc5OQkHUZIx27SHsDm/dOZgqKlvtuYAYBHYyq6fOAMhd2fVzvHI
tFmHiWo0ljHs+2temvSE+7qieVtWmxYl+DlB5HnGRMLP0urfcIGmFTYEhC4cEeaEYxh1QYEuySY6
7sG4iRPHhwHr4Cil0bWZrNF6qcJBEeCMbSsd0/hYaqm7qUKbUikdDib4qhWPI0OtqBnPsfOGebE/
ZbqlLZIemWgak1HLU1i7wRvUWu1EIdq9SAKIFmVx60bHWNEwojZRgYWpZyT4b4BdvXjc9iKZWoZr
zW9La6xnM/ruW4pfi8Z0geji6ld45QyEkKwTATY5AvI2Xh6dyhnwgA/VOPyz+MTgF1q07Hcahy80
XWklen2NGifIL9BGCZaU+hMKsPFTIfkwpJusqvkoMbTAsCZKuz23ZuLxJS1hmH2/C9JYv2Za8y0S
ZFmFL8WxCgGpItKyno0yPgU4rxFmgW0wsa7ac0JW7Q7xHmxAdp2iIFlpKGxQ+mM0sETz1y4kWix+
y9OoZ+mphRixrVJ57wxsR3WV4RfKO+8Q9HIXKpItsCHTyOuAmShHhw6TW5TxmYuJVoWrPsT6n6Mx
ecJCZiwfb6zndHep9/jgy3Q6eGqUG8yTKVUa6Wcs2B4GIpcjcNBqx0CO2bw40AbV6/E4mFRgkfKQ
TNTFn9pgk/c5BDxWqJa1cE0F/NcQobsMIgdcyWTjNWgcbycC8g9xHAG57XsMEAR6+k9B+OFDuHjO
fRrYFH/2zuZ8stA7KWA+cNFSYFmoAWd4V4co6eLULgculj5QyAlOcWEh9Ej0/ZDQIS9AVQ0B4ApB
S/Cx+I/BBK625jmA6E36uNuCKZ4vgzFy/nbTjCaMS5kci5A5faVZm8Dsf6HhwBxWBawhrgUdKWjQ
MhPcsYeD7a5GNUzHfr4MjVPvG1qdlgedgXO0Pe6juaUXy+is6N0puMQncnvQ2nslKFBdVXvyln4l
gNhOuEuyfYbW56kmboaHFNaqssuOTRYFhYXbb5PU9XQe87mM7v0rsB93Q9iI+c/ZpwZE9ZoBv5hN
jW/ADaxTJ1R9y6Ztpaj+HkvOENR7q21KQjWTizd6zc6SsK2yoBrOeh+hJ2Yp2jSN42w0dK8zW7df
0w5jFOORzNOSzbtt/eJYoge4IwHXFgVftfGJ532qskxtiMZ4SgKKj7qLmqM7qJ6zWPKcsvAsMTT1
bxQ05Toh24DulIKl041kqvfapvBqa40BxL53DgvEFM9neivksKmCpVJGuDEStWwAxJsVIPLMo36o
cRfnoJ6nMqyOdWUGaznTL/75yYew/xzmFRD57nWyDGrMkQMO6IgA0E5j6kcNeXAZYXLLqmJY6vMj
IzBybJP5pQR3vhm1EAR14XoHPijRrBOzUmYR2AtUzcKqWyq+HOB/7aHdbGgKhrqBTMOfNmrm6uN8
jo+MPaOdX2bvuUmjkggnuY9SRWBAyDgeybV5JrPOW9pJQ/r7lL45OOW2uAUTjv5gcJwR5XzhTT5R
MgA2FGk9/UdPFNLFyulfEKW+9DHqXR7PnG0UYhnZjX3yejPbB7rxWkXGvtcG/b1HULVuWvMZE211
MelUG0qB+aIqfeJHG64qSZNlWeazihevSIoCWaT+ZzoBn7bchMxrveRJ5YGlIRgNx8dHdXAc1Nfs
BZqUH15wfamroCy9qhhVX5kdhsQTyHz+69PI4wAzWTlYoZRj/GCtorhK923SxU+9tPLlqGsbPVTy
rBoGY5wU5DbqXHkVdbkeOZyd6KJt6jIqjtEMBsSC4B3sqt2adkXJA9timXVVDEPQj08aGkGWs+Uk
ZyBv3jkHTD/ERtHH/hg70rodtUrdTN0cutKbtsEsUCmwpThfvONoteXBmKru6kR5unOo5QmC97vr
41IKOTPCf/Rkupmpzcyb4tIVwzXxJu/QjTUcKguljTsWh1A1hzyyskMVte7NUv36sRn0E9ET/9yr
bW6SkhpcDI3bQTQxSWTkJMDlNZwlWmBzAz0z3knXspYDACh0zSN0ooq0gaK3DkYL7hmNcLma8D7B
9RWMzN2a4m/CIwCpLLtH+aR90P1kZmEpf6OyKVp4KWaqsopmJ1Xlnx8XJYV/JoR3JMG12jF01Zd5
AXeeBiLUzFAS2pQakXbjyaOWiL27K5DoiRatb25PJQNDPNNRKaal5rvaSuvC+C5NkOBQGHpPsR9C
C2qYkm6M3KGZUpQxJXRsigMZSTrzNfbqiqbTGAW5RxKSptY2i/ZTMN/TeGABN4DAWCnKjsqv6v0U
DmSEzRfVJh8sCgNbThgfCjsv124xYe5Gh/EyUjW0VsuIdHDqddG37hbbzU3Vwju0BidAE+n1vsZ7
+hTO30nOIrzSLj8zQHMHS7bBc4jbfFEaabDtug6QDeKpDZIhlLm6jY+dVtPaBgGE9FXCIFfmufMT
ArgCd1xXXp1cXaHODxBU3AHzJ/B2PIQtoq08NO1NEzMTUEkNY63K3sq27P2dZRUOuoouX6RNkh8Q
ifnLzp36hcbZ6alom25d0DnNciM9p6nV3bA9FZsZDYN0yDh5oXWjxVM/y4leRhgRFpc2/UeMN6nX
kgQgnsvOCk1JEyNnLyMp96J3/0ajrI5NUNo4LphbMd+ddpmH0iytRLAUo1NezVq3Nzr+zH2lAmAX
oy/pvGsEhmTpJfMsZ0l0CMCuynGeHj96S0ObNmUSLB8vMdiwomUBfd4GaQUCpHhpZRwMW4WtiZ/p
hOeYdrvhLnN454dY2Dn+aYkUVmlopz0JjNL2JLBkD/RD2foIlLHZRoNWX7sGopj0cXoUjfsmQe9T
OzGHF5ODOmFW1C+kUakj5Zo6WpKY7CFIn1WZb2PPDa9TJvwX2QdsQHWkbUSCZDAXU3XQg6ZcB4HF
PN5Ry1Y3wl+oSAFTINA8j4P2O1K1tkotK7v2drB5LKhaU6xjoXoaELfC9/WDsqf4qAXqhNR97qfO
v2WI6cRiT1lqAmHI1Mr65UFXKpNd7w7mGVKSCQecSOjUNv2TaYTM9l2mxahSm3K8miqWl9j58CyN
6qXqAZprapuE7VmIlI5Vw/fAQMjQhdMLLRUp92N9KNJIgY7UW0wWN73tmILOXS1OLQSo19pZtM2z
W3gxC6b1i9CVaWcFuI75P3YMyneca73lPwctI6sWE40C3C+uv6mcZNZsumm/FcwtKawcNjXWaZrJ
4Brl9DlOYDUeGKjWcK+F1P1D6lnBXiWU6n6tdoaf/JRw5X0rQicNl7NeWUk8c+Zz92J4YXRyQx0A
B0ffyugAM5jTtnZR5SCMz5c9R5f9g9umpP1RThWTQtzYq7p0mmMR128BBshzNF9UrS7EaGT7Ep6I
9PuNtBPrwgPQgxiaG5n4+NJ9WStajqX6ro0c3ELcB8/jV4udY51kfKWmt9NBqHZld+wxBRzOsRHa
WynpkcF88pmDEvnZpP4VSFL4vpD0mw9lZSRrA9HBOo1AZz2syKRXBaeWdS3JftvQPRqBtnJRi9C5
/PsyLc2OqIDG/Yd8FuuduykY4+LkSbxNoBZZ2xSvwkB7a2nauGqBtPCGmvXChBa8MVw23zpGlkys
p3/qIGmDIohwvYbFq+5Pey2IUIUlz7Ni9YzBP7w+LvFIQaDiQh7wJGuviIOeUv2qNXbw5UZ4w/H8
/Rgx3sROi0nHzQfabOYm6H36RzCuoAhg+1t6Gd5MpbnlKtc6j/eloOFOWli3937KPu/2Vdk0v5hQ
86w6v+wa42mReOmz6xQEqwecw6tsWnsx3H7PKautpXfVLcmWgy3mc8qof+S65P1yw7uTMuS36+4l
jrttNmnA7EokAU5g1fvWIZeoKK3xxLHLX/smeDhPtd4eUThmHBuqoSQwtfLbbuehr7qEHI4XSeJC
TxvM6RCH3l86VWjGXRfSGosmizH6MwJjHLRDbXbWhr3V6yVYFui1mpYwG6Ia1p400ziaGkyPVKjf
mV1OdyuUZzCr5kWg7BdmjJV/fpVgkJWCzDAdOsGvKbvTQrU/MkunmTok/VoOtf3R0huCPWm90k/D
pmq+g8HrVvloy+cUKD2hxEV4sCmgVuQmlG2YfEhtLHcVJp5lxvpOpMD4rOGDWj4+CiMGhY+PyKZl
4q73K7NBphxZoXF7XMywQjFoo2KaP9UOTnKe57KVchhSls2BYjG9N+mkX+do9zaqAZqyg1MtVyPA
gU5HJzZfJhfAAL3oZkFNcetVqpOayfwfjl2ORAdLvoNm4IjEyCarFESD6gN3lwaTwEnDiaDpJfNf
rT/lznAUE4JO06AcGtodh9PoYM7VRElQBIaP+EVBPPqAQfKOz1ijGABREYqkOcUj1XfPfH6bwPIl
mgoFu4SSghXC/imx2Fw7SunC/6b1GN4eF8a2MPfnH8jOpHvV/w42ls9Q87ubJfEkBnTsb6iWOV3O
VVk8wFfJxUB0X5T+idHC0mOv40uJmWDJufZPn6vipdPaFWo5CNuJ50IPU2qNt/FqoTyzk65F1Jwv
J939GWpSgKTtF+9LwhLZ/7GX31XDH7EYQDrk80OSx+WN45X/1XXUYxUcKPQJ9ca2ivSVyD4CwG2w
qmkcIioEV6FPzWoYNEwLte0I+owmBJjJ4j71wRc0I/KPpAM32KEcJGk6sI5Dgf48tstfMe62hQx+
KtTMh4oKwaqrW6bj/33UwV1en13UIRmcQ9dEvFUoNkoOXLrzG9sysl0b1Sm9N2/VDXp0KAc3Qk1v
IzTuWaW7Ij1QcxwYCa1hxLq7YO6WiSkgCGRubtchEhePynuVaPm+S/rxl6nPUQepy7iD4iLWtPpe
T/rI3o9ObzJdhOcYy/dYsAy+/49eAgrpB7d6sVBLQjZJD4ZINYDjK9KN+ydiBc39OObixcactIqa
WqwfLzsjg6FWiWcwXPAQHabpVjA4X2XRXULZ5W99XVSbWiMGLich/iVwxt+yFta5jq30Cf+ZeU5H
3E0ZmpptPiHZW7b5kKziUT8xC8YZMvdFy7yubzNIhnMjn9Msv74Nhkr2sInmzGCbL/EbbdulvJ2p
1hJmMYyABemFpklj/daj8Yv6tLyTDxsQF3phuSu2ADxTpMQFf0CbBUabwmKTGvTGaUThWJ5J6mbN
gQwYMi7Ekc5zPzlvkSZPZImmf2qoWb5prEEC6XfqdnFHTIHMX0d5bbpMFGwYA7cqn2WQpRv/Fnm7
6UqKRl0yfXCqeDp2po3paP6zpvZw6MiT30gkdMhhW2NdyPILWwjOwNzfsfQ4+4Ax79Kf7O5Zp29T
YeJ9Z4iLgEVgkffryDjQYklXE27c61D8OIzAFnBC+neKANjUtl2aG2fgDQ7zvF23Rh6eAByFJ8fL
mZT++1q20XNF02L7+NS/n398lAcNMxUNrJKbev0amI2Fu0mfzv9e7BrQtq2870jzm+3j84HqBoYE
4kc3mljbjjShDwPq5cOoamPntaa4wyDtXtvflYFCEAcBTs2qGa/8pZnWOaRSsapVFy8DmeQ2bvir
A49EdqoZ78QMIa+aeovpa6sPlBYQUay7R5oUm8P4q2MQSp0hgI/l7nMeIeUx5Hcu8VX4emu+GhEb
fNjXWyVAfz3Oq0jyzV072OucuS2PG6q52qVl+GhKlDrcjxFPzL2UWnOLvY14g0/d/ilGsleMiG6C
UHlyQErB7aDgQnb06h6XXh/gbCCw5Q/+Sltg5+ate7Lni9bphb4cauMv96VJtoCR68t//gWH9Kbu
dYzg//3V4L4mcAETZUhXF9fBnr5peBi7x6vHpQQZvWU7LNhpclFgh0LLVanhoESVL02J67LD+Yt8
oJJ72ua3OvbMy+NTj0uSB4KHH9zO//oH22tehSovVQF622mC4KRN0oe4krw7U0mKkd6ZK/66E4WW
8bePxvID9xLd/8lXu9JK049xmczzy9xUYmdXxZVilc6wbZj3Wnacvsmff0Mxwx2m6cVraGf3qXLW
eVuMnz3Raius2gy24fXtYNOtRxy9z1Ofs0d7o1w/qusoO6CSXuShL/dNUqJ3bBLtKRkrT+AUZUmn
V/VtOgEnMCNrtv6ITAKO3F84VrPxrsqh28jqXdf1neYDz6pF/gyRpV7IglcgRxl6A2pihD5hGXuK
KvMakwFb6vLvoN5p/XM0NexokzS4AKkvkSabkUQw30V7aSCd1vRqb8/uY0ZaLjrCZF5T0ajatBGq
4INjBVFCg0U72GyJbqMsGmJvmcJDwwg6VWst+pJMgreSGCKBxnOHaGUZ2JBUVYT73KXcdNDMMdzG
0FEAUwTNkh90WV+9vkHSVAfFIif/qml4QPLem4mBSIKJKyMOhxhrhsiScEFOolo729Po0iF7b27K
KxmGz/9hBvKTFkW8cjXnTzZ3P80WUT4j/kUrKrgdHAxXJZF6ehBwRu7974H+t0WdSbAkkMEcSHHV
ZeUZxxVMY9p7nnsZpUZydeo4O51Qq9AEWcIAtNgnltw4MFUWTlWCKBmO9DC7S4p5LY/M8qkspgZj
qm2gI0yD1WRxtG6Ro7miBoiJ4UVFFFDsZL99j7aNTz8WKcRs/TTHDw/521Omi+I0FkiVfbPptg12
5KTHFkoDcj/UZnqbGpaLkHluYdIKmy3wrhntOi891m12LP26XzTU6U+TlFAwQvZI+m/Lsf2pPGIc
qKkB7Ob+tdWke9RJbSicFqBKxyk/LHBqU83QsdSHp5D0XZgLyM7bfBcJfZMPpEmYTq2tc4ugKRUO
JQs+pi4LGv2iSctPXQcgkXQE5/oGiY2eWfAVtDY1cQ7tuFgEPhpWhUp6UNL8JBiZ2KM6WtRTBDxY
1LsUJcc2D3FodvIaMLt9dQKF72Js6bUhXScPcqNZjXdFK0zzeyaKTh6Zt/rAjsYhaK3HvbsrO+NC
DybZMIx80kDy77w8DHddqS0rzjRLh5wBjF7g16YECMjoOR9BlRKUJJtVP5n2lny0IPjx8I3fPQiX
fVuEu6mFFWA6/MoN9sB91uBR8CPxlMyyb7wyFtFKeETSZZfZ8bGHyFj5De1STEfl2IJ78e0BcCvj
5/GpyocK9UR8h27A5CrtvsHYfQLhGEEoymZdlMNlKDDJYRBNZo6lQJm1HO3hwzEDyIgxqdOonPeO
Fb8i2DNXEM9YizoK19764RC1MgzrW6GJWLpqoqQZ1uYUi7Xs6mYekpJ/zCH4yWgLEytZutZl5+29
EtEkEZoz7wjcIghCRn0TRZxMX2ON0XEm/Q8cqrQa8x9CZ8y13RvtRaIjtU1oiVPR/OA4t94KFsrc
lZtp8t6jFLNoNTKotDBi7ofQ+NBsbHS5sq5+KFJMcxiwtcD8CW2bv3Sgfbo0StfZ0G7toLsVUIUp
i5N1XOGz2AvbjS8uJ6Rico+CY/+nDJpN1ET2SrD2gorifjPLn9rpfryYKaQ94o3pfDIxirHcgBb4
HdjZ12AlMwhkBiNBXV8EqLlO+fwoOLoUKwueLKKXrtoBA36f2JY7QiZWrf1S0D+4yAgCv2+AWoBi
vzaC3DyGoYdwuhoAqBDLwwbAUmUUkG0kvK8SnbYacUToXZI81TmZEb1JkkG3qFXxRf7NOZSquEJW
p2ccATiiqwEosoq/6xnso5gj0sUV5VJUNhJsixRRrd23vbqMmXksBDJ4ZkRXx4BTbrpTuGsMFc7y
7tmvTMkBFBSlQXdqSXZ6iiOk33qX3okJwvPuFZ9diQ5jLDGBelNXLgPDWE1VZu6hHyJ6jg4Z6PFZ
zXMe7Ozqtk24KpR/iEvxV6P1s8r6Yhv3ibavRsfbKx49mjrTtMTA39PZqSg78h7hd4saGfD6Xw34
I+gv91A2TogmXX/nTnovQ7iFaOfWjoKDYtbC5lHrM/Cs/MVqUS1zAxWfmaNI0yx4Im36DXMNVmG4
yEofM7UwwO2+1QVA2SRtn+NSc/eNdykrnNb4RIoFqlJUSBYTDDcGOTj09iUpIdKMfo8GjnVnLa9a
zd5Bj8kn4w+tpMFAnnrP2MlaS3aYDHHxB9WREHSXvPQ8XHkOYQ3mvfVJgICsfpoMnjVRjdFJG7S/
Q9JcCtxnm0InPmLsxd8iy97pvKCL8kjPbLvXrJp+VZNxlgFediw6hYn8mYpwJp1KuDcuh+wYknFV
fgwNaJpW73+Vo7L3osab1vN5jLVwbRMqxknw7AT5uL+5U84gvtGzbWrzfNjNlgn7yu5DceDRegbo
wykjIWtyGDEUQIhDPL+JRqJCIyRhTpSpHfhpIsf7s0L9v0enABfcC/epO5BQ4eM0abQy27dE2q7T
jHspxo06jJwzvDI9x71aY2T4nnz92nTFhfA/4+TU8b6s/K0iZu7dmeUhyHQS5NLhp+uG/FChtoz4
t+fe8zOaVizraOYMWrhPuRZG60F6+tkYX0cxIi4NjpatI07MWYMNiUXJMNGLwE/X9Ds+PLzruKG3
Q5h9uXB8Iq21V1aTLnTdoNts5M3GMag8Sq3XF97ooy9rrFWLu/lkFpzfM3BQqjKQiyAZ6fL0hxZh
d+4atK0mGQo0sBbubMdHZLmEz3ojblmuJzu6dZjAvOE4NV9ZQYhEqsx1neqbIvE/Pb34zqwBNRNY
BFrvcCFEdM50M94yUHiKtY2mtTR4NT9ZGfgvNkxabqQWv0Gpi5z8y4iKz3Do/hSDhbIGS86aZm2P
mHk89RWIWDsp/uLI+xvJ7IYbCicCM4GtM1ARdo3LeN8Ni70YqmJPzcQI+VTif3kqXAg/siJfACGi
tXaYVbwUg/EuoAtj5c6qJd3lxAO8ncW5h+V5uiOuxUEdZ9s4BEwadM4tShBFu7kLkgkYxcpwekRg
Fgoyy2wXTTHs0o7urC3Ih/EoBO+VyexA6PAsh2UcYStndHULBTiElvbpwrL8Q1PV5q7Xuo2q7YWq
nOlYpTHqqspVF6ugeztdAkSy312v3TCAr3riaF4bVq5qBlAa6oXbuj6XyOynBMqv6px1/7fxRbMy
TKAODSqSHKVw0xFqWhiYVcwhOEZ1zqX0Nzb22Am/1smluHpq4o58i0KtKysF0Kjpvx2/EJci9fQL
+O7G0fytC0NyL7J4jZqK0mec3oIJwmhlxp9YfrRnU9QNuahB+DR46r1hbLeMPXGngaAQo1nJFqWJ
tR1rB5wCkTg2T8mWQS104wIyiSeH/pLiak3TRu45Lv9H0DMYMuMZodJka7CW/a7Eixr5pPqMOl0w
GHMhpnaNhojVI1QnJib1izNWP/mi8uLQ2dCwBrlE3WNI5LyDuAxZEG2z0N5xll7nictwhVHm1o9J
Ucinu4o9DvImPcdx/f/kZ/2fmDNlWCitTWU6hiuknNO1/kcQoDmgN2T2zN0UVN90IRlyW2GDkdfH
MDKK/VhYVy8T2bWqAkzTcf6f7J3Jcuv4naVfpSP3yMb4B1DR9oIgSHCmSEmUtEFoxDzPeKN6jnqx
/njtsNPuKHfUohcV0Q6HMpVX5KVIDL/hnO8EJ7YFP3LlD6cOnGKKux6KNePutV/bl5IW7oAs+o3H
inU3TfUBsOlHMefNQRlhI3KbA8qE351MWF06FICQxr9l4iEBV7GbpXCoqzG8jlwosGh3e12XmP0O
ey2MqFxqaCwsyo1Rx97tP2Ifql5nag0HGRXblhG4y0Crs7Iw/qzQi8oaUy9T1A89YRCnOsuuEZPD
hRij8hg2+RcTOcKuRmUbGKzM/vX7q/4f6WSWZsimMBQNQ6dgifyP7y+wG7q3qWUrHXDnS2ISUcEN
+Q+dscIeycHQmNHKyGSX5M7pomgt2ozoZijhgRuntGpKuIDMD/eYHxTgMlwLc5XZeCZ5BJjItxkn
Em7q8v/ysjkAeF1FOgVFvvn602/MDW1LFpZqmkKTZZNB4D++7roRwIvSDnjgr5VPI7fJEcc6Cjp7
EnuUZtmFy+s7Ztjcm6kR/6LqgfgD4UzSyT7C/8fq3RiYJNbTSppqsR0su9nWY++ip0oedTV5DOwp
WwUon1m7dSvuQx2KzUy+YNKULx3WNKmBojdjNyeHA7aDXFlgJtPnXjZ6UpnjATd0o0KvMMKl0QI1
xW4FzlInkKEoACT4VrRHsp7tgmIelxU+EEo9ze38qji3ndJceQN00GNkWEglqLImLtnmK8xYUzmP
dhHkRgcFoIH5c4i46YycKG0ccV2HN+c1gMWg4OHeqkrL4tM14MpVGOnpFttdn8NWSiLlvqKGHFrY
HUc1TOBZTextgKURZi5QXp5DxamlSuu40JrDLIpwrYdT4ISp3q5wBFRbo5RIEbh/+fUtIPjnGCXm
6u//iaDlcMX07xnaBJu9NmEQyG2ORK37o349/tdDzVCQxEDyje7P4Uncv1Q5JmZV7fZzXWIiIRne
UQCNL60pZ0HLooyrmPpZDY11xrKwqO7j0DoYrCvzLeJJFHDtKv1b0rcTmHe+pA3kjM4IcBSJ+Phr
eFcq2rRResQwAaMYd5TylCaiI0wlUpmLFLiLf30RinhCUa2vcXvFLn6kAlZMZXp2I302cZ/hpIZV
QhZisf31rZ5Ep4mFktXI43bOskvXGpXHtJlJsHScW5K9Zk099DZiVhhoLwrV7GYKNZjzShmTyUBQ
wNhM4kGtS8QnFlkVgDP8/a8veZWC2TAbwKx6KO0zuaCql1uyb6gUH+qh1J4ikJC2FM/XOc9VJJGz
ugyoBpUwMN8CWx1wngFx0QJShtSRZVlbDY6IyN5JmdmzpcWjMPFZ2LN+VstDYtnWqVUL/dxMRzPR
pZXRtfbWGpFEDDVx2oYmRoYChrYlTwdOfVlP+/PIUbnHZV2j0zYCCAgNKcgscfxuMZuRvm/pLKX7
uhezWrr9pSSlXGCGNO9GKciPRKJVLEDrb7CpRFyaWYurpHTUalC2o2bjhlUn6cK8h8Uu81yHIWvM
qJ1AiLxSRgKQOU/a+9mRu3YgUo8swuLWl3myCFjQaXVWXnTAiJA+ZsIg7igEdmL23sDC4Q6gWMkE
q2D7k5IGGlh+sRTQHXqvYjCDxH1OA/wORV6Yy1Dcu7AohTfYmEjx5qxxTHOstyqG4QXZEU3WwMet
LazgMQoRFsrRdrKCrwZxMfqaaT/P+j1C3ilUtSLqQxSb1orrjWqXNBfM7zxpippj5De4YQu0cH5l
s/O5/7eY6w0JbJhn6sai2aIJQMNqVRWfq6TtTMk+EpWX8GrLcI8K5NM3kpF1/IGyR9/7uoEAN81f
URIYO9MfAnhNNZbGpMncWsfUOdE9+/egUK3UabDkvHEjcsTWY5YjIZGUb/Qg00t4B77bRaZDRxxY
QUE5bowRszR69gwxGEpVyw5/8B2rHpvXcpPBwVwOXG6cZpKgkg5yeY61OfAw/e7M1G5OWlQblNtl
8tSFnCJSuy30LN0jj4xXfWPJR8lkUGPVdrrVTHTIejEcNHzsSx21InVnDJtn2iZWHL92dwT1lHQm
QQwKcxkUGxjqUaOofvfxy8lEDui8iKUbgQkjlK2tNSFrgoBrdM/olXeMDG3PzkZzHcntTx/22UOU
jtUxV2Rz0Wpad0SDqbtTq0V7Y0gmr1f716JndtMP2J1Hc1xmWEsnXzS3Jn+JdETHgUaXVA9pQYUF
wzPtj63R3fdDUrHGcNKfLGFv/VA5RITAnHxflzZTbtVEooQL2ddQ1cL9OlINslOc6ZuUIZdw8NX9
Kiu6+xt6X7aSb88tL1+ywRBfJXSkfTzAvWqDYNjW9y86M0Cn61XDhcfCHdSsFI91YfY4wxf3TFom
0o0odjUfuFSqQkkC7rmJSPhYSgw8PqTeAxKU75g2VevM8GcnmNBbsaVAK55lB5134ZYNPkhW3x+3
rJrVvwTB/s/P8d+C7+KvoczNn/8X338W5VRHjD7/6ds/PxYZ///n1O4/PuLPh+izLprip/2XP/Xf
KABcNUmT/c8TwA9F3v7Hv+f/8e9BXfwxB/zXw/4SBK7KvxObKxN0JXSFhE0Sdv+SA65Yv+uGiutW
NmUidvW/p4DrGuHhsjBtW+NBMgX6b39IAbd0U9ZtpBtk5Jniv5YCbqr3FOM/lnmsvTWdAGabEbps
qsL+xzLPb/shZe+fOF0SX6Wm2JdjspPzflnKtx79uWoCRJZMlnfiOQcfYIUliEjGOtkqUq180YsS
60AErVCVTyWdBiJHgtYifbrfGZ7kslobghMEgL0HWo6MiO7JwiTtElvHek+KblbYu52ObDgo4qe2
g0oM1KdcIFk4zhKi6WrWr52Cvd+ulM5RQcsuFGnYFVmJ3kbbZKJaAIpTF2EWv7QZF/6uB0VoJGcB
zbJvsm9i2uHi+cTcDrK9T2Z66Swi1UAU72mQJsTv6QvLyrbmyN6CoLYAZ2/xmjevTBgvccpUiYaO
zUDkb60gw0l6F5X5HbDxhoKnfhF9fm2wgUbZaxBOjwVeLiZcfbVL/ThgpBz3r2HAHWCqiImu+mgf
C9ZKmKYpMqPsFrS5/0w71YOi78aTEo50BmxTiU02S4+M9uukMM0vm8cwSt6kOn+qaA/bpH4NuN86
9MTdUh94M4VObVk9kt6GYtCwsQbPdyhprDxgOHnC24o5o6Vr7Rsyt7ivLkmtZ+NqVyQz+aEbZiMG
MIkmpQP7vlB763Vq7XLV2f5FKWdYOtqzJj5MFM5LRs7asjJKZyzg4doVdIo5JBFLiS4SP6VA+6bt
AcmfFFBeZ67fIM2YvKfUqBZAHzDoSErfozZZykYD1uO+t4a2nFs2dNpsHFeRkS/9CdZB66ef4XwT
UQZuvzpHLHaW1kBoDzXulwZ3umkR1cSpsWZy263UKNL5DZU73/dEkSyT4fI9IyF058y/jU17yENs
ZhnRJGqYYAWbX2yRb1n24OtPb1kMRm3w4U8F1Oeh/mMoFOtWUtDkqIK5nsol/E72NO13U2Rk3BFB
FvjPY5PUjizaLyrdk92CjKWgcXTb/+oFur+4hDArJ+0TAREEq9xpEmkZLCstf5kblWzl8bEAsmoK
+5iM1a1umEDImRdO84HsgHct1Y4MiZ+EXh7g3dALxOTOIHv3Yr3bAT6FfjKpG+6Mu1KnoJmDk/Yr
FkEonz0gFzLKXiXBdB4KESUtM4mgQeCG4aus0hdS1EFtFdm7Lg4VKTpO1ujtEu0L+BZpXtxfTJ/O
1zKMtzof0GIizxedBkjbSbzJoXquE97NiOmd15bWx8Dxz5JZvcFN4cEU+vawA4U/TP7XqJBVro/g
/yPoKnkxflto983waa6sPUgaLHGhuQuLbqdHjlLPD2pHxcO5M2bqTUvabpH4r7Uq/QT3J4nuVpEw
XbOefIrNalPI/tKIh3YZMSBfwnQ5s35v3VnlwG4S8ZVMn42eV07UNlcp64/W1F+TiV9Dnd/JWfrs
p/Gqtzne5q7d6hjVnejGm9cy/GkrQjyLtCfbyCT+kN4kz9+zXICHqNV38iYIhi5ZWcOvcdSBXUXo
UytwVCc2x3gI4cpImQtTcfWjeRNsYO3ikHV7G8AfwWFbg0QIq78rlO9eat9Fpb3AVuqNgEItm0zA
5FiwQim1wSNK0K2CgJ1SvbRYLU8aqF8ciwbsIj4+QASkswEuaDHMJJh91ckbyrMKUKSJAzoWzS2J
y2xguyK5A+wwsrwEqm0SU/TsWz5avhb3X+mFGnahmShNHnmvuywDvE5vLI0asOYUr4c5QkLwEDOG
0/uIofRJSZ6E9qrrk5fk9drsmiV/PyF6CGJfRjnfTqF8riLod8YamiwlMZ4/xHrLMCemNiK52be8
XlZPcr9h1edB29wOebGLe7Fi7O/pJdc34nvbBBsm7wk2YTa4YgnneVGO7bGD1UOIAMmu9fr+dKYN
hoNIwYXS5ttZgyMY66euYXYsQVy9BxvlM318drD7Hx+tFRO/IDmXwZ2PFVw4zZexAY1KLTZTUbi2
Zm5SHeQiFzMT8LHBjIpg3Jog8Br6kVUGq5kpwv3d8vHjZ5Wyvv+zl8L3rhiOUuC2zQvrnl0wEkcS
BE9yojuZNbhSHq3Bj17HEsJ9J1gB3IY83if0Fvf3NW744xb2M+/zRBIjVJSl0hBthmwOcLMjh0zh
w1MxwkLtTdLhy5NoEQgmirqrZMIapvITz0ywMJPiHJvBMczZRGjYEePKVaSveVwPwj+QJ1Hg802J
aHxBQOaFdX2ouBKp3CAtoyROtOieCi190YbhSUvbt/v3dVK8pGI6S7J28oV2A4x55VNxjBr1Y5sd
2hE37ZicEzm4tE12rgF/26Rvqva+sMQx6KCxglNsQF7K5fRkstopVW2LRYWLTHque3mbicwJw/w8
jv0TzRy61fYp1UA6t+3aBpuhRvzcTLaIqZ4Rwu0DlrONwIEY4NlKiKcDIlNHyg167EEdP9Bken0r
r62oeWun9MP22+VIVGegBA8jgr74BQHaAxxP0+wvncBZR3L1pI0XjedAnHvV6FWbRDoan9F0h5I1
a1aAjqLI27hplpicEbfq1DOwoWsYsmxTGt3Rk2ljl7JXMQdA5rEX6XDAGq5b8VptukuvYaYqOKXh
xsh6urYseZ2X0UNc2ts57i9zoHMRDZ7tAKRPO9BmxytfkV2GsTvgBC4EXacPya4oT/Kcf8uvVplc
0tg65qW5EdX0ruvDJW1B0bXvUhICPBSvdZMgCIpkmDsvYblsE3JfpfxgomgKjCX5z+WdKyFd0KPd
Jit+uJ8zAkq8KPRvn8MuCxhrycq50kZvrhH/MtfQri177UYoB8tUP5jg/gxjR2zkTHD4/GzW4S2h
jyS14i3VlTOOGTuAxK7lh6ggy0EzNNePGtBeOMg4uMNhWhPV4dVl4IIiQSNCHz7LiFR2kf2utkwA
Dr7KFTaAog+AJes2RTW4+Gagf0uXqZwOtTzDbrbWaQAx15BGJ8iKXUWEU0eUL/m6ATL3u0GZ5Xba
w+9M/bcq/bCIC7snueF+vM9emWNNendtoPUG+OhLMnwGFfcDBcxGMlMcaV5N3mAH2FAfg3USq49t
KPE7cc75PaZ9EQ/NgpsjCp5LRPxFXKGhAQFHF3d3TWNSXWgZwXaSmXxU5dPA9kcp8q0Qw4nL+Cy6
hWpQdpiqG/nJSxCS6NWUUCc0F9LAvvEvevauDY3C9rh7AhdEVm7CHARWKcCHAM0iwPQN8LDdDG8m
gcMtKdZxmpMzOtuN1F65je2zaHwKK+vILuYGBy5vcA6n/hMDnyemXk/6yEmBPqosfppQug6KsmR2
5tWhubdj84kLyJUMsYfeHDeCDZFQ/Sto9Ssen5tqxecOVb+OX8ZXKdni7DwOXDtmHf1QcEwHnCd5
k9duWX7SrMibqFLfEWkCSmpLgYWRReyUrJXmUfUJZsgyOmWA7ticwn2KuGxKrIdan6wFKvp9FicQ
yh+GzkuK8CucWIkh/BYOO35rGSckGvnchu+KzXYkeTkepx1d90ZpzANDCd4p/BypOPhy7eWB8cBC
EaZfAfOp8gEdWeVlNJgqjyEkd85AeIMKeQ4owai5ZQ6BnHFGhK00r9TtBNQtkkZ80CYwlgDx1oRk
ymQnjUQTiBHYLoltGDJoqdqPfRrjYaxZGYU1EYkTkgaj2lNYD/t8IIrGL8d5qZUaMU8cSnWe4PfK
975v7JUiIvliANtMTkMZVK+MXpmFTVhj49bHvvJE0BmORVsGO4cjiZRw3zFghuvG8NQIAvtKTpE2
z455AegungmaRArvFTHat6x2afhhkUk+7ifkBaEWHUcgz6s7pmSlK/UuJ0AF+VHp9iY35Fait2FL
ww5Z6d99QZi5Ro0uC+qcFn+BwkCxBcWIxVG4BSNAZl2fjWGstV5fz2iKjy0rJlab3Ws9C30xq/W8
RkaziGVr8qwCZuYsV+/2gOc1tlOoEZbFgNoJM3ZLIzf1tMoRf5rFimwbC0w16rSZsy39YFWNuGKS
wex2JSej06vVc+xrP/gTvkFOkLwmwFBbdseFb6AdMswzMjw2cewxV79w9Ukb5Pu4rskitLhKkZ2O
1GLEZd22P5FeEdkUVvMJFAloSygQCC7JkilBOq6QGkFBE1gHzKHZxKMYvXpkREpTEoF/YumnKhPA
/hKDi+XT52JoESsmY46mcQ2tx1I96VPqoVnMXNPPqGfMgUyDnCgIiC9whONoV2nqYwozz9H4XZd1
AT8KY/E+Ui4CWfITQRbUz2LsPWNuUGbGhNEZ2ZSsJknrMEBFDMTBJjpZPrGZj2dwEvaHVHIoaiCR
odDukGI2W6sRQMYzzeJQB6MndI5FKR+Ea1AOoKQnbiAOpofi7t3F/kw+ZhBhIh7aYTFg1YxUfyUP
DZHSnDYKcIh9GfmDqxXJVzDYGN6AylnKTNYoljqvS6wNW5sZUeYDWSUEsFhRsgxsm36JnI8+CZ7m
nmmCRoJ3NmQEqeM9YTLB4BYOLmejjApMBEjgFayycRg6oSah4Tf0ZuPj41RnuiouQBkBMWOQccHt
wQQKwoYwH+aZ1cCWiOG8Dfl714OKmZO7Yx7bfIx4bVn15YG68scWjuITTY9wu7/VnfksSu2772MC
yUKSlXyE+j45Iy2QhlPs06BWCnd7YnyN/ZBE0zq1o2+uqdOJTyOn9bFXVbcRXfzXUfPfh85smbqN
ouRUgFbExy+nK9Jm++ukN4u2gwSaIyLZ9xgO4aJKxLZN+VnTQo2DBFexdp+r+EHYPxt5vbJDKBY1
NvlV2CT9NU7PIkNuw3GMm0srPso0M66mfcRc47Cp5D4mkk+psAoQKyMSrPoUcmxuewLcWLrLxiUC
GbKwskA+JTZIt8pmQlzeiQRMtPBIT4RoTngom7CActvJn8GcCRyRFB84NT3wdkSKhrG9m+awxSKG
FqcItQM6uuFCx7Wd6szfSGo1QxSuXkab2Lo4qJ6kqCsfLPV7NmfpgafWaH7U2gMxXDH0obPBjQjt
K4dVdRsg7sBrDD9zO7VfDUN51khL/66A+zb9/Ay5lKCCyBGCyXoPsYgOBQRdlXiypu6i0EawpKMB
Lpo3wc2hiCSq9HUlp29hmX1T6wDEzd6aLH0uWT1weq9ISl4XagvZ2VYeBrS4bY0ruEkPSd8fphC/
g1YbHnxO12TRtNC3lgBuYTf2YyNNtlPhWc3MkvrAsO5wVFytamFgoOAJ5HhttNuAjgHV/ZSv2fF9
+phXIlFe7Lj5VuZUOLJe8Hd36bIE68dVMCADHvfFAqgmEffaTOJfQ8nZuX027QHUSBBi8xJwLpKN
2fbEWzVYZJtEP5JdvFmjdmtmbOagq3uW5tFXXdYv3DhcRI0bTLabCqAB8dMkn75NPrxNhWGSkjF3
kKaAZ1UJeZvHkwQSNpzTfRB3JI8UA6C8dAbejbQ/nWSkfNMhG7OPzEAEBlUCNeP9qrIm7zE6MIyC
2QFh2pBv0M5ZGfzcAz/xuDsa+yqSDL4QWB/kOAeRAY2WsfqFq4mHGvktiEe01A3UyICZiF2HP0Oq
YbkstYfI9B/v/7xnFSAsumAD1ovoQ2iUb9Q9h9pH59VW6GZyznEnicTRN9N9YzRUSxBfQEdPq4ze
05CZdZYfZclPmXn9khE+rNRPg5zvWySMDGKutmSuBkVf1619sIxTNnDWEJLZYCQOfnyLrjmOP4tB
X6eCyA2i7p6NCfwMZsV1W6RvadHCUYK5G6JeB2LXugFZlepsbKKGRjjwk7cAWy90yiMyZAxQuUnU
vT+5dZht2GGSUyI/Ib5DUZ5bbjPznuQZSS513j9iQ4oXslpq1MZI4nuEowGp664211CJq2pdI0bz
ZZJ0aVOuc2dvejm6hpH5NOFcq2oyq2s+jCESCwLLPrSUYAN+U9POzwAYr3VWvwxp7eGA/1Im8Zrx
4TtJLm07U6djZ9CpWo9jTfYvb1WHAR8UETb3gtFe0X+gsNv1GRoYpX/oc4R6HHO26olKcsXARKrJ
sj0jgk+74FeayvADNa6bqtOPyU/0A+9NbohV1IQbUr9+/btFtk/G2t48Tfgdq2mb1+IBhRkXHjSc
IbjERWQYnk4sOna796XVDAeU3W10p7SXVIpdfBlITjVsUsREd8g77cE3xLHN623SWcsa/HREKudi
5LXmKkBuFEqMjx8SS/MUFsl29qhxPpN9RBhLwT5RcnPdR/PL3zwAvWkNXjXW7HBRlr0nEakXG1wt
h0NlQZ8vSN2No7HkbhJ6yMWw3zEPtjOxaViZMdauaNbNpZzc2ja7+nrKuHs8zXX1gtulWUJuvBaF
9pAUCOd91Kb32ufaBXeAARI0p5XNxzqmORkBCDPjFd4EftBCQDqiVmLiIjYk9syHotxKFrzciPoB
qTkvlcdEJStAFNGBMFflzNtuwLyYLNJnMOspw6L10e/j5D22ELakKGkXHKbeFKpMhUbjWJfty9Qk
P0IimFXT8mdW18S9oCb0F6DTByX5UUnMRqR2qHjjCff70doco6KwwebGm7bmJRNCzSLf8CoZ0Zti
f8M/YAVQ5WfTCj+aj6yQ2WxINIz2NpSij2C00AKnmDvnZ0W9J7wjeVNf5fhu/pmfW1vaBuhaqy5/
i9CcapbkBkzqKoPjFOTpB9ocwPJhf9gVLReBIdK2aYydRQHVnN8/UGO6MG5wJB1SSS+OnZ9fa1V/
4H54tQNr03XdKrWgdMxc05BKW8jf0Crtx5k1S9xWL2QpRWu0lR8/MPG1dqYpAAA/JepDxoGdymi9
if9GHd2oD5YuYISUXbyYu1fTeq5uSo5VlAQP+CUopClX7iqR6CvtxnUPVma0iKb2g109lS/xPDzr
tXkcsco0Pn36aAGXjrXirNFJimh4Bhp0IalkcX8zWgahIxLUOsNKMsZ1SS1nuHWLKKLJr3gyvagw
uYlwiue+C9v7s285eifQFBpyiG7sncpkUx5n26gnxcSIog+mvJlGv2Jqw3MffoquJnm24WKsDeLR
z4adj12h17ilCRIgLQlblqFxXzOUfi89os47FkNx7UHwV8AH0kis3wMQHyhqPFT1z1YyPxdkoWm+
2NwP2UINPqYZDK7N7XI0euCrKAYq81hqYlMG1mNU6+v77Tvy24MeGd6Qqw9c46kHkP0spH6T2d3S
CIqzkjG4lXmqKMjPCE3WZP0cxJCFSEK5zo/BdKMc5pwUKIC75mWstK9cDlinodLQqvbuX7gQRHmG
q3zPlrJStkLGKm87VmhLf+QIyCvDMyReqGHdL9R6FLkJc8SFznyHSRYNluJy6J8kPDlLqNP7OhaP
Isa82c2+SfEU9lQgxNrMwLWRJGdeEydrg5iJc99DzG6IhSlLaBowXeEaacvGZqrTc266cTqE6Aly
9EpK8v1rcfr/N8yPU/n9p98+iy4nkefyHaDb+OOq2P6XC+Z19FG/p+17/c8P+ctyWTJ+1zTTsGxT
l2FVKKaGvPMv6+X7HwmhKbZgv4qcz5T/vmDWxO+KYViarN0HKjIm5r8tmO9/JJMgIsuKgfZB0ZXf
fqkC/lkl8Pfv/0feZeciytvmT7+xsP6H/bIhTE3XeEJeoDB0Vcj/JCOEphDGBmMjhTDbzbwpH7OL
8oJZhx0phRguNfcr2Wbb0Jn3itexyl0P68Qzd7QB38a+/2o35bk55o/pBgXoV/ylLA0vfQTxbH4O
z4w3qncKWCffTE7l2h4xBRtonS5Wy03/FdKrqQt8YluIQQ/VVryHZ/0n8oqDsVeJ9Fl2qacg132u
H8FybRFbuvapXaYrAhqddJM8c5LvB5dcqY22IhfGUd30PLlovzAzdEvrMXMjTyfBcpWf8Os/DSMD
gEXzMO9JU9l3z+BkLzhWPtWt7oSrYd3uyTU9st1d+8vWS1x5a64AefzE52LLqzwiJPL85+wi4Qv8
tH5wjgQWuDsn8CjyCc25E8Qg8G2rLdGYIHjrk70yPPmJu3q1Le3zR3fAJsDTMuQ/T1tcdM+8hXt+
hx9ShFf+htjQLU2Ba+zyE1uMRblKr/6juinWvECncR7Z8LiZW+7lrUZaa+/Iq/BoPdIDrQg8d/Ql
GVTr4Tv3VzUc+xc6ka2ysleSi0P44D9QLSyknf9meslav87pklBB7jLGwl9FC6lxytaJxDKR4UN7
XXioqFY/UmWnoanfGZvOgdKxGncarwuG1uBkjvXaXqd8qZEFLRbGy7zPvOih3FXrBKvlpvKQLjmM
wjftIuVtiTfhxlxlXrEOduo2f2zepGN2sM78DTd7RXqc7IYbrO8Wb3uyjtZsji6axw4x/gpsR7qR
z3wa1tYPc2NcgTf7Asb7pu3aa41KaKGEsJsXrFwx+ONGlDz5GK0UV16CFnKUVfdubact/Ds8X262
U05MSZ9bYjnD/BRlnrniLnPg8cvIoaheiR3eAJmIqEW0pjt7hXi8qB76M8Uik2ANldIiyx2xHL2w
W9TyUnkEfxzmhEKt5Mgp9/2KOyfIqQ+4V8tqTRJi7ASHc+YsiJO6EBm7SFeml36t2scgWIhnclYC
cmos3qY3shW4Z7q+09H8qa6Eb4tXUb1lh3mXr9oT4zdkhMxcON84jGRn3IxI8pQTvslFku8JWqIy
6VaKeOkYbdottiITtM0Pweh4+YXB+MAbtUO7OH82KwIvcGZ5KMaWfrMEXaI9Qe67Gk9AIChsIBrw
34CxMEIvUqf5BPC4QI7tWorj1YVLiT7B3gSqHezA4gNlMDRSN+L8rLxLzRfeXi12ozRCMEISAibK
s/wyCC/p1jTzvrok1Zx9iHLtqBNkZWe/B6931EsEtf50j8ywQE7xdC7zfOYFJzyAMAVZCkVPMbW3
ij8Qw0jCdvMbuwl4lPkt0tFqA+YHtePm9e3ubsHyuuyine1ae8mdd8Rs6it/POckvX0MvCbhkTaO
mnVR76imEJY4GGtdSijHYvO0FOFOI4V1diHj8Ya28Nd69ne3CRh+UrwxEiRwOCFDxP/0o3SlrbQr
aXZZeMat1fZb1U2eBT/zqu9M9YA8hD7v1t0i2lK0LJbHvVwG6rAGkGwJ580kcCVaNM9JuBLiuU1W
tnxjGV+wyEDditbcJdtLzpcEcdpLg/mFcJLNZL8TWTBdMUdZ3nAdrsy4eodoSGc8thecpE2JJ3JR
b9uHZHk1NwqKaRpMp8AqM3yF1j6wH8ixHW7NTX7APXXH4LudtKJlWHeS4zGAzJ+ks3VpvC97Sapq
hnBj0ZQHSX83D1junO6lOiEnWTQrENgHJbjA0Dx1YISMRf5mdk8dypyIqERVkDLQU9B+4sZY3+0+
C3OD183hM72wK3OZljjmIV6SORM+8jwvtMcPoWnA5F91SCWWUrglcrQ8qPZBfGQLnnZJUI+dcgPj
tFswTMzFTYvYWK0r0btg+pG2pBAiD0OmL7k8cHQQ0S49p/hLXoHykGuqZofoRc5flFPdvinBxmw5
oPcNXQuBW+WnUT/ZJyPZdbi89rq8XlYuupmT0S370XnqXXf4zBpXsHVSHPovxgK3AKP/AWAL/Rai
Y64zbnlg4M21ESTPYjS5LsExDR66VcsAk0Atxm+s+7jgoxT6bDAoW/mzHukrkWQ3ZM/wZ7tlciVy
SIKRh7VwDSsp3nabYYlZ68O6WEe2L9GyPVSoTfKF+sGX9pBup71/MhyGoR+wlTb8VXyopSPcdG+h
ciIQyCs3gouz/hZuuo+Ss2zXfWjnwdN3hs6InBp+kZyLvUWO48tgnBUPjNhSXfG7AhxSGJOu+ZcQ
MYpX05oywpSK1X3G3zplxIB/YQ6eYblY/aqSfnjrz5BDmPAy7XOCL+j39XKcHZPWOiMXYAmRvzDX
23DLQcbR3B+Y6EF+7rxo+W55IV1TsWIDMgjoxmdg6CnK0nb5RSKDrK//n5S8/43kkneXyH+ullxj
cs+/m+/pH4pZHvLXYlalKrVsjc0lqh88nn8oZtXfiTiyTKpSnUUVVSV1bg4oJvzTb7r9u0kVa5u4
bAAPo7P8WzHLH2k2/zNNRVEshT/+rxSzd9nlH7SShm7qmEEUBd+jStWtGP+klexrs8CcgD05LIgm
F/i/VPD56TKyzzMD+BwtDypJNnaddg7oC23/rBowh3AG2EShsNBnVKCDMslZ4OHDRYtXy8/R9L/Z
O6/kuJFtXY8IO4CES7yWZxmaIkWq6wWhpiR4l/AY0ZnHndj9kjr37pZ2hzrO+4luMUhWsQCkXbnW
b947Vv2/NOzjDwDnXwPv/2B1/XyrHoeMv7K6otboYhyEITAPt5ac+3IbXApWqLAZva4Y/sPlhPu3
F3QwqvICxw2EqdvuLzSyfA6Les6ZPrpdulEdHM74+vsc64FFnMszeLZB4TWMr2v5ruqnCTZINpwD
APM5rLynuXkvMNCCwre0FgsHtVxrZWgX9Gb1OiZvIztpIM5ABFb6Q0rxKjq1pu2NJkau6XU2yPPH
b35yLsZ3COuIWLyP6t2LnpDH34SkrQO2cy5H9mgFC22tP6WvXwVnj+Lc5G/ULzBZy1bcaD69T8VT
apxmUEMU+eLnptupZLN478OE/5t4F/2rdNHbFO8QPMbptULJi8+GeAisKINpOFKZeefusuk9Ch+5
EUXSFnknNHdgm15og9x+LfqznZ0Xkr92S8khZhEf3q2JJCyfkzs11GqyEsapXhAIqV49+SqSJySa
ke5PN1nybkTnnt8hTzGeffM+/O52r5X3aCxnXsy149WIFn39GvcT3r+ncCbYTd4l4QC/1OVON9ma
BS7yzZpx6RhkssbXaGqxrDyXdIaNYrmkdBtG0EjOSmKiQ1XYMl4NsJ3FDooIvAYyGfJPq0v3+p2k
gmDnkc4D/XpK5/cRAXrmhm7HAX35+MAVfdjDgXpV6MTwF074GsYHg5axTUqgnUD6PNv61nyaqISh
QPc6W4+hsRnqc57h2EQABcKNpylh8FiE+8D8aDGb+6hBRY74rFmh1gvFiqqgYIguks+/xnyVATsT
5ovduxs/6Rmo79/0/oQPnzCjjeDR5Da5YGO9dhMpKoCHVvrE5V0PrXPGn2u/o/Cip3/NW6on+l71
7/rS8KqoWb2i/4u4MfPaeRwjPrKhz0K0Os7cPc/AyGTgYHZoeu8sEkmOggVUcurq/DoLTzCuGrRf
WS348BTEw8eIYS7Qa/xGjDiUnsoEHqYn1r9fMcTPhL8fq5u0bGGZFjhwYbEu/3UGUxaVOdqCbIBe
sUmQSp9xpTiH4kaFbeV03AIANBBuSXrucIuySCFh+7BqilvD+BUqxCe+2NATqc2oAJsgb1l+A8L2
D2uNXmX/jVj/cZ+Ba3qg1sknBPYv9xkjjTEgL4LVKkl6SnH8P3VXvbR10JWHmxO7/3BFz/q7lT+Q
0nGgtUCTlb8sp13XJOPIaEKi4mgBQdCuouaMaMm4DwFAu2lxCIDxWvrYVpfsAgUmhOUaJbrOvVqE
28X80RJYdmPWCqCoJ3q0cIvubmiqKKSGqvmq/4qfkvaURwcfxvzHu8HmgvtaB8MVodhNh033qBmR
+pSIgLP+7KaF9MLByAfqVo3IoUIGTxGkLttbYnOSHct1S7WGKDQX5wr4i1/fxpCPX24TGpFa4MXd
lOG1IzJtC7A4N94AFArXUX1bhslzShM3Ax4QRIYbmutCgMojsp0jdyWHbpVJPIujL/qRdHtE9rWL
uMESCb30mev41lXlX+AVUyKHuMpNu+7ZZWigsriygP16vDSbN6QF1ww1Cr93YcyZG/xiOl3pYd26
avnob5oy5bGklhSgssnKN3bIww03XojxADP7m/6Fvi3a3+KxiwbFgisvK4MHFxvLxND1Rt/RObrB
ZH2rGrDv3I+J05y+bUKRXaiiuwFmoxt/RaIfHAB3yFl95sG4LyvzUaUBhDwRgs9XPm1YPrq6dK70
opbLoTVwvQfnrScB5Dogud2K26NRG56FdwXeJSVh3FOc/zHjKskBlwGc54qSMJ8+FOuI6khalRTx
OGPwVDGkwz4qNrpF2QrI0wKov+l2t20LNbh5JfY2Ia2+d27mY4By5MpNa52R2dA/FxQUW4MZww3p
3+ufJ6pPHfYA5XyrJ/lC3sk1vgQVom7Le1gfVbwvvyLeuaWfda8pi4/DYAtAm454DHOn208/Cf2t
r6OH4MiJdqO/0e9eGCwxqEg9TvUQaAueJQWSMp7pYcVCyHc0Ir2GwOGqoqFReLdA9+sXAPUiOKPb
RocvGXuKyWxLS425LjC9vdIJk3fzsIJfPHigNz04CtSBAaGuM8uGTcANz8w7vZkf1H2Y3tj6BkDV
9d4GzVMMvMcJVtFlYozoD/5Y4ujUN6e96RseULhzycfEJuqt/tWXjL78tjjFmjzqCs0VjRXfsBjp
O+RmIYWBUOHont8E98pv9G1HwbUUQttYIHT8Y76Yco2QH+qZa7146ZGWM4f1p0w9p0ssHQ1tbxxj
UGNfy5Zh1aLDQVKThVe/qy4S6jy0fkK30qqyxvOdGaVHjmqLDTebK1svRwpzcZ7aGPkDumPOGf3s
plgK7kbkRpkWhrxFWAIoFhX9VKUqqCUDIGHws1LQL4YTrnL5wJ1k2JtQb7L7q74B/Zk1sDL9eU5y
CwVxGj3vUhZUGFf1xJ+xovkz8HfA5SearWTyDRwCeTuNw8zQD5HriTLu9XaTWSDhmQX6WXqGqn4Z
HceV7kr+BvE39ORWI7UU/Ul6UdKD2rBYB+crlnZYwLM4s16FJBq7XYaErm5Mfbfcvn5BmRcpvpuU
O/ULel9jGNlw2BlQS/HMXcVNsembEkvts97u9ArF4GqNa2UQVNABjCPdlIa4BTlEAX/d8xb00zZ6
7vRodrBoyEFt9W3qXar0TahRcAFo3TBAOQ/rWN32umtYiQRLcFRTXKdF6S9mRcC+oK+gd9riYwjp
Ple43eoFlftq0ajysZQxOcuDt6XhkcDSMEP60WabxlCS7NaeUcDD1Y5DCbWFVfAlNR4TGx0tfMj1
Tek/7Md9zhzRV08Te8N5aBU7L66xHYWld4aAB9FtrTcwh3rn4kIPhwukH3JhQ2ywhaVpc8lBWwsW
s1/oMab3D0FkyEt6VVy8RyekAM0o9ZedFxUUmy5R+7kBXC0rc6fHsR67uonoAn03MxfSi2DAAqhb
HpYuY/SqR4eknSt23QaXho/5Q82Kltnr7ZMLfnQHDaWXTnYJ5fxYh/XW9WPT6AlX9absInKr95mP
9ZXf6a1yQqZD7+p6N4rVjXmn92sWM/7UyMV6dGl0S2+dIbykmDnBVGbxm1tk3lnsaX390bwQTTe+
Mi59JoSeFPr3tctr6jYzyyObW4xszIV19o267ZitXxk+LheqAEUzJY2bvrIOE9DqQe1es/NyJIFY
OOmzrEcOiXVM7+FcTPcOHYbHDKnr9B8ior877kmPOFFIkDaO/XFU/stxb4rqZUQGH4P5sFs5MEP0
lqADEZ7RZHeEbqN3Ot2cOkzTY4rNVn9L+/HEhS6aR8+Lc9bbl57PH3N7zvXmzPz6sZ0GFp9Ef+k/
t4flpieuXjvQ7wvcU2FkG6apHNFP52FZ1vQo1Mt9A2xV77cuiXq90+asGYp1cSxvLoHsdNWton/Z
ML0YRVHHUKWRFDWL30fVv9a/dM5Aep4lA9e3kC8z9bn5Lw0lYlE6ZuSjPxtjTcnzs8ExdvSmi47E
flB/9DUZsJu7nFl82Qf1LqrXIY8tW49//T0a+z/WJhqY1TZIBNa9EpAsOw8TUi96OsSgXX2Yvwya
3z+E5f3N6Z6nkL6HkIkfwGL95SmGye4HD9ijHlj0NreaWH+Ucu/7H3EbvR7jhEyLEnDopzT0kuPf
ZtZfHbYQ2uldn7cRqdRfDf/aRwQovJHIUO93viIIYf3WAQ1nBy4j5n7F4UPPELfFqYTFZYmeyxYr
m6HF+uym3z56N93PY0E/0zb6n14xdfzHhSBRb/yZMJyZRgShAx/9it4hGV96SR25Cx1nsDRqiUn9
K73PfKzBLJ559oLl5gQBm08o2QUr0og6MtBBIAaCuzJkffOuOhb9eGrepoNJohlGHd8R3nBAUFs9
CPV2o/dGvYd+tNSPyanDFAH2zwBAzlqnAxzbuxeg31mz9IapB67eJLui2OiIQu8jegPQ+wYpKVAc
XxVylY17YyHSxwY2iYQ21/F6x/PpOWikBMP8w24Qy5aVxzl5AEnHoUJ/MuuLDkxC86xXeFYavWxT
cdb3Y+lDQLYq/Ec9T+yr3gP1+luz/fAywQ7Cm6vCPutVnD/HHGJrmld2Jf2MLq3PL43kWe/Eui9H
mcEtYq1g5+TyLJy6+/VayZ/8ftj+3aA1RaDHrHBsO/hFeQddPIQVe1JSLDmsRfyvdzi9Y3BVHfn+
/nJ/d4BGodBzHfCs5Ah/PZg6TRzJIflxPT3OIvIvjHiGmu4CjjU6huzKgD0ZsFx7tGeQnKzdNL2s
HgikCGn0UY9Wpidntv/vtN3vb/Lv2sQ3NSSA1A2rkvh5Isdhb6NcBXCGearj9C7a6eBHRxB0P+3y
cbn/BXX8E6iDdv9NHlz9n/96//ZTEpz3/7dcQPAvjy2DPCrMeumS7vh/gA6LZDbjyjZJvlq+JKX9
7xS49S/fZUJKyxFgLchT/P8UuO38yw9cBPlsHwKVa7n/I8EA8TOcwxdIWEnX9wSaAehZMbN+Hj+O
PVgFkYXB4J6peaE1vGDzfXWoLKMlC6W3m7JtrAVZrBl3ezk4RPtz+aLcifkeMvgnlBkJdtAdsrxp
o4wZqAVKVweNRjfrN3+Z/fu/NO7f5MI/Mlf/zhj9uGkak4yRFjmgIX6+6TI3kYCZ4SUVto3+Ndby
drkQJGkKbPStVQaU2Mi1N7YcydsH46qavOrgxP3hH27k71pPShmY0qX9hPvL7LPNJgpKNyQxni2I
RKE2va5dU+2WjqK+i4mC33jfgxG2pxFE3bYsJ3PjBsv339+GXvd+bY7ARHlCkM/y/F9jtzDGxzEK
k2id13OzUk29HUPjotwFt6cicv4hr2j5PycWiRHRErP5z3J9Ro7p/tL8qK5zwhANYjUWGi41Br9D
6HwxBvWgjC7bWgIibIkm+EtqUt/to/lPYabheUH560Tutco9aKDj+BZjCQDA/xRqu1+YRys/J/Tz
qPxsBcBxhFDreYVt3dcqBFnUWtadZbgAhIuFUyTMIDUl1wGDgzuVdd0Jq+9Xs58M8P1NdMhSAvcu
TZNnE0AIrvXeCQgrzJj2HrG2HWoO6OTHGYiPVvrnMrvA2itOlcKq7bnACO5l7PytLG0Q1TIOUZoJ
XuFjOBs8NB7dhEpjkQdAuEcA6AmY8Njz2o2yInfbhsP3vqmmo2ivKWPvsRm7/RiL6BKmqbUX5bif
wdtSlkd0vPXj5y41Su4LSTIrDrOjATiBWBwPPOFe1IwzSy66u9GdDkhaAnf1MRzKc7shS0JSKpyX
+8LBBC0D9brPTYAm4zTuXCu5jCbAHGfVG1N8aiF4ThpQbLlltJOAyzaTB/d2qF5ygJDIIO9dp7kt
yHQi8eO+wevbBHmb3+oBWSRv9KING1nJ0QR16CDqQR9FxrCD5I9kat9kd6ZonIvja/JdAOE9ipYN
0mvlgzvVj4YsEpDuTnsM6v4wSUy4YKYud7bffZo8I8RKJrwPKxxsrbkzj8olLLUHF+OnAH5dZoIP
bt+seu5f616u+ligRVcH8zPU+pjK3QAQLUCRXHbqBRct834aanGqDHHy0Y7dY0sKAK2FImdp5zLb
RGDS9V0k2VICHJEY2H6UNSaQUfS5EMPM9d3vIT7XRzBwxsqX1XAYEbsdQmltBu39jOqRenJG47Nj
9ZQyZHOETVKvLSxhV6Y/1LjawnD4/RTX4jE/zXEmHZxjapTI//Gfp+fkX44deVuh6kJGb2W6AGs4
xmsdA1nczXhUPsxga+Eko0wl9JfYkTO8MNPadobbO+iw4FmPfaXgZFvUR1mq+FKnIt4qm6E3yjNR
rfVe2yhFRD0VLjT81sYkOOg6mKMNVXVeUtMml+ScRqOfL0Pj1c9qbIxzRz4ONjYCcm02IZ1gmd99
u4VygeTGm4gKBzJ8DEOnDsO3sm7/QA1ePTqSkPP3zSN+riH8WJIIftDQCaRwnV9rHXAiRJHUCPU7
CeqseXrXi244OU64ngc8jGnPk41Z7k75twRSO2fLKrwfcvE0WhFSgMX4ggT3XTpgjBa+1AjhbCGu
+LCgVpUyh5PCC2DbvJhti3K6REofy2fzEC31RZYzMoJy9/vnsf6zuy3TpCrueVrGExeMn7vbNGcn
HtuMEmKjSpIgJTYSV44+pAQbrQPb4ukoEvfOAG5RyoHs0EIVMgjBY9fZ8Z9u5j9bl9HnIyrkOEIE
9q93w3ie5BLHbHPW0uIzja8HisdnozPwP7agA3WhA/2trsxPSkKkn2T2DQYMecZqZF/gMI4Xtf+A
Hsh8txA35MWQ7OumzB8cD3s1K5XiJZn9Nwz6ynvVGeR+ZVns7HB5jhbAoJnnHuqu9JleU3ltQq4o
XVy+cih2zzJ87OdtN3+rbdd7MMbRf1J5OaICDZBR/4SL+Rc3KDQK0LNWc+yx/ugh6yV4RliR/YBU
63B2ewtett1BYI0GsRkl8m2bJvaec+pEKG3MW4EeF42t5BcbzaQSpZlvEeLN6QinW/jJ0zQWDyhd
eziVoLVdC38+J9WY3KVmhIikkkDVvb5mLM2wYM2+2ZgjHhyIftaXwsSkAHJistW43505ON9RzF2Z
0vCBdAtR7pIMVcxgHEt8BJZ8lQS5fAozoD/BGNR/WgZAl757rHMcYKPaT9dLgEJB2aqLVyfqYrA/
GmFh3QXKaS6CxXGDcCJcdTTQDg2p/q5BZ7D25bZA3G1X6+ZBfDLYLonTI64jxKcOCQT8Ob3nYEmb
jW32qwYQV9YgezrKxnrBYIsTT14YlGAy5XFwBaoVSOC4bteTz23Tq4G9xnOI1c5hkDj4VeOsnjxp
49Ad5tskhmIMVUldhCPlk3BYw+3I+oQ1PTJX7cm3u/Yk9HcYuvh3vx/iUgdqfw2hhABpQhTuWUAd
PMvRx6y/Lq/e2M6Ngbdo6rovcRMfWlQ0z3EW1IcqaiCoxs7jlGHjadWIJBloCGwFrL7LEohvo4lr
FGjxAWCWC5t4qU9ejALhXCREwJ5b2ys07dRROeTHwmF5s2V/xSXQfCLLZTwVSfso0gknddNDNgPN
Ew9tq2OSdCA+s5FS7UChWbn43M/FNF8/vqDfvJMAEB78vEHwsu5OrhzkOUcdBS08Ga0JLtgtlq/2
PAHOS/LyOsQuHKGCA2I7/9H2EHPyDuPfiRhk92H7DSdr7WdJ/TqnJvpadbHGdwa27oQ4l6XEeApS
+eqnrJ4eSoN3pbSKS+Y5kMbHgsEoATdWc+5u8hmeVjqNeDpFIdI2c9/fBhzOTbOwX0O7tJFJlaRQ
9O/dvj0kLSKhUeHVx7gb+n+KVn8NjulZCT0ap0jU1Szn1wNyNvQF1XErIAdko0db9W9ejx7ABIIg
X7AUCeOxvOImUa5aP0L6aDZxWh5DB/8aTfFw98h/I344I59cB0I8/37gcf7TQ+unoWc7JDVM36cE
/jeLqz2pIA59FtcRiUy0eeW5NER+LDMqCIRJxGwLcLnRLsI9QpCrpHWity4tE5ZfvDD89hCVlX38
+KLiyT6WbAWbxpwfMu3PO80NsA0kNLGCurotFPIJw7FPvmAFTpCePC95VFy8PN/heZyTYyIuDjS5
XEAs3xeFT4T1MPfoGicCfmIRieZ19ktnHVUVKve2OoddgCh/kLg7R3vtfrhrNvhAh506haLCLhv0
kHMShdqkMULkHz99fFGom6KISgAXspoimCJRUaxz8yWMCdFxtwvRFc/8Hck2wD3oAJ9T1yvOfeh3
m14gDotkFXJIU3/EJ1bgrMqq1nvlm5E1aMFgMBmNdX3sLX84x2Y77iAC2U+C4BkdLzN4Kyf5nvjJ
9DVBssbLDfsttt3pVGdokeUCbqy3dFjAdy1BhGifFG4H22CETD2OZv6p9FFx1FTfdtv59XJtUsZ6
FgQhPO/QO3mGSI9JU311rTrbGxXW0A6Kj5s8xr+1DvmDvi2svZUQRnsINmzjBuEkswEOOssJjZXO
fZhrCEqoOZ/AEVmnj+/M6s2Me3Wqay/ZVbJx9qDuDFqjlwdErupVaWMk1KlIUIfDzdjThr54Pl4q
Dk9Rib9D0aV3uA0Nd4Fshw2lHoFfSJJcGoiP68zvLHaS4vtAZcaqMUvmjC+ORgWheup8hARne9kh
aCIOfpY2l7Yea8orPubahRWfrLI7OdikPbB5ogI8pV9anVpk2A9vWe28G2H/VBmgl4Kiov6u1F3Y
YZU8pkizdCoXp4/vagfBFOSiuzfjPgin6IEuQFUpknRD177F6eSeZwIWKoeNuIKb203VBDeiSh7a
uStPKW4kc5XVpxby6gSOfeoudlGNe6NU3xbpd5exxQSzLXEhiRyJ09YYvcclAHm4W0nU3KITdi7D
fu4nUNbamRaPH7FPUBjbeDWqg+zGppweiXI43WGojCoVGZtn4v/ygShiY5fzk93O1Z9+WAmEbBf1
WKdmfI79FskP/YKgXqYVLWLPfrKUFWyMrsJCMqmdbVREFLPvZDkGmwkK/YNRRcEuD9FeCwZKraGV
JMe8RIGhVcu8a9zcP0QK+5PGCK1ndP9IzjcoYlvkSreNXMz9iBTczjDGkAbIgfDOqrRQ0HERhFVl
uHHc0UW0Zo4eDA533Tws3xbE7RpzDF/CwTRPi8hRgOkNtfWqumcKyPGhs+9JJ1n3Hz/k+CaCDUkw
JHIt/x4nbPdujNPzkkF5HTmBoIGntO9u4K9bx0FCURTmwdSWzKbhz8ce3f7WrLxDUUek08NpOA4q
RnAES1YEAjwsI01ZHeq4HTiXRPn9JAK4cyEj00l92Bmieyojmzx0AI9BuT3iU42/ViQaOKeXzQ5H
DnBknpV/nw+E8HI7oWt5Vxfz53jKgI4PGHWZ0d5NMN+pM9X8seNxs3NWik9DV9gnUAD//SVHmHYF
qKLdmBBYE5I/VzstuwcHSivJ4uKLx/qyMvI+JEkNhVqldnNqJVMukMaFUVLhXlBXZA6gWu6a2oV9
FILKcnMUlLPKv5mJKwic5xlVtK5CMtZ9wGqIWmg0lJfcK2Cb4IJ78UTEFTwCy0W2qP6hMYmoEIGJ
j9iJ35xiJDwPMvO/f/RB7ZKdCOjjTa0KEORhgZrOLpt8+dmsjXkdKTyOplF8l1U2n1osPIxWvA7k
LY8wnSVGa+D2shzyqTlGwSEpZ3ffTDHkoNF37vOs+Drnnn8vZZbiqga2pqYX7pya4jMdREVvxhHU
LqfXMQCZ5GNDeodXWfs5YEtOZnlNFRH9lNb2myyr57wF44171Jud0s1Ac4y7LN5E0bCsBzGar1i6
3nsymB9a10+IuKfHrjXcl8iO7qN6DmG5W80nzCCPgYyrbdWaAjsRVd1b+gsyzjgo1W9mOIi3cFEX
jj1bw7CWUwE8c1+ZKABm8JwpvJZfzKp/8NmRH8aPIz+E2Y0BAMjqguGc5MitGX3lbTutWm8jWCWQ
6XpiL2hWtoW5nggnmPIFUPx2eKm80dxmtdXd+YlHLqmFZ1BZ6tmJrEtqZOGTZ0M1m8ma7Xyrrk9s
G/Vpylt3twRdgcNwfDe7bvA4e/Els2AVL80CfWqhyDRwTt2rOv9GLe2cO9WChSnJzzDHqbYfszdh
NIpFeMrTczTPGBpN3WcvWd7tZLA/J0W2sYK+2rkKEAxU1PgpjLTXWFzje03brec2BeyhJIQcEUUH
OP7WpZt71Bt6TxtOpidZNBATAmg3FqTvS5JJCP+4e/ilzwJVh+iCyeRLiOrBUSDFci3T7sFUqX8v
sE7aDtMMFCYful3nNmxL9WuduPUtMZqnSXXdoQxmA3NvQ66HatrardHjADiiXtoF3r6yEvsp94y7
vJ1J+iLXszYoYOMX3jzPepv2XOOUTm/ot+Pda3efRNLUnA9bslrMF1w129Pcq/ZiW6zUGQ6dbdLJ
XaCUeSbPOK7iFhiuE0qyWwqw7Iz7KPigcOs20IfyUu6aJi+PKEq6666KA5Rr4/6xq/zgaNi1RU+I
fa8c9WrXXxLsqJ7boU93RhWgS5AEzcrz+23fGWSPtDBUohZ5H7tabpZ5+acaoF1ELUvluCBKaCPv
gO1v/MkLrcfOH6K1nY/pjlp6SovU0wrxLIPkYuOcZdi9JPitnzPOIFCP3ArJxzZbNlORHMHek+1x
YJf71Owmrx2PZjymJ6+d0XdtmzN1ruhxUI7x0DpPjEHxmWxEvcl94okwMB4DezYenPrqI7tfl4G5
98QCQaYvt3VfbMQC+qkqY5AtiN5YHWJWAglv3FSX+ogP9dfcXuBHtdg6qJ4Tl7nM6UOVgo9yWAcu
sRVNz77UkggeZ4YK5BMnl/RkKhclSETYdqSflpUnO3nvzPSQiSDZAQGD6VKAZ4NkXXWFAaGmN9O1
aS0etgmdwVbnJ0ekU6eHzshs0A0Yd7ltPnMS4JzqxkV+T5phevNwUvdrPJWy6X5B0UqGPeoExhBv
jdYe9kjuoycbeN+82qru8ypgOKhrFPTW6d9f/DYJDx0LVCpj1neLVFFt9p+QtizPlaOMdVWMwSG0
yq+ZNYWETmV+ziR8vWFp4f0Yw73dDX94LtngxtHCDVUOSxPOxOPHF2nIo5PkWHCnmXhoppuaDYEK
ZBo8pH38Pglr2fkj5qWJZx262HWONuNqXdc9QnElsiRM46fM9OVdEvZ/GoVqD25rfA8RNXwMi+yr
5ZQAm41EHXHcUIe+FD3ClFGyCua6eDGVapD0NYdzU1NVzicULotGFmeZRM7FQO14FU/BAuHRAExG
vejSGQUyz+m8DhAQLhFfO/tLmT4VJqA89U1aoFW5p7Bgs4uiRzL81d4cPGPP9mujFWpieDmUt9ji
GG6QV9T5jQYFeyBoEQKSB9/J6k06opBnKO5HZP3FX7ruOljoPuvGHMfYO7q+8Wh1MnpgPwNbPmKw
GLjFewxMNE2WajsVM5NXKvXYq8nFI8y7zDahlO1Yn3GS6bawG/DuGjp7l+LoPa4MG7y8j16kJi90
j1OVChLgJj5UXxdsyndl0KKQ1kNGyroCn6t6if/oTypKl/u4wbl5maqBPBTN4H8XOHM+YBoBUR9X
E7Ct2H3bFT513lwdPLvzrmARvYOAPe0s7j2AoF0aUeFNRQDGyBbsJX7sfUkHgl0kUykS/ZFUlom8
3Ght2hwwQRV56vHjiy6+hFbRnZ22Ck6ea59brWIFiqx6GO4MWUFLbZ3nXssquMvdnINDGxutBuNG
4mgZtnVs9XdtjeKiqfwJCbZi36d581iDmf/xJW7SU9rF3QO2f5IqYNpvleUZu2Uoum0+PKI1ggZK
W2NkPnlfktbPPgfj6xKVdgzdtNpFHimEHvOF7eTY4TGC/XFoAi7Ye6TWMessv9oOXgdN9Ek1w7wR
ZdM/JWmJtl/bDJtyWAIIB2QakCz2Ns1k5ZxNynzXNmaxm1rrOdM5mMV0/kBJNdt0jkx2vja8Dcqe
scru0KSTfW6atNv2zjK8EojfDCRzu41aIAsWc1sjOGhm+48fR9cA8eKG7n03NPKEBdJL5Ct2hMiq
1n0joP55ClBsnoO/rdforalPtfbNizjiIW3TqV1l5EwDkZXtMSmiayrG9iHwvfxhfpiGTJ6S3PdP
c1x889Ne7lsDbk2eoN0Yck5B7vI0BH6/1oH/phESlBuaMhWZBRicJvGhg8k3s1oQyKDsGjgNdNea
8yrntwDaCaCGkVzIZqlL98USxhfTY6vxAOv2Zp7vQ7/AAjNjC/gIoWQXfxUAsw9+kbabaHYwf12K
4LkhdTUutXptwnR6pGMffEuoVzwrEHWZOBB+vEhxJ/BTexNNKD45c/OcN16CTHd0MDL00dLQlMc2
C2DTzlO28jx3uHdn+BR9G78PbWbej3nEITktyFjAHlJIgT9QQYuPkAi6Tdon82fb4hC0JKN77Gqk
uJB2m/cYGh25pDrX6TK8qNJj+Ve4ajraZj2Pl/aQej2YCVLTp8RGCTYpzOxz186rwImvHa5sZ5Lf
8SHwJ/9rA9xvm1V4dyV9+uKMM0zNpUx2bYkWeqp1Bgd7kI9uVaZHr+b9xjwYq6FUzYNTaVW5wYcb
FIV3PuPqYjTf0zQ8xV6KT0TQuU/hAPu5MlMOaHFmHz++tF04HNC5uRsrGT4tTXkq9d9Q1D/Sw59j
qomHZSIB4A54oq96GJKImsLemoeGUnxD9IRg9cNIuvCjiEWapcYwOc3Oosc6xjDIW2D1t1lS8nZZ
3SbrAMPQ5yjuB2SepnWe9XclhZVXoXob7Gxkry3MEDZ5j+tFgwk0ot7tW43X3rkxJSQjazuMyv2G
Y5HM+uQb2WS8K6PcezaWeN6VUcaJHjNS9PxOTVVYhzkrnqY6/IZhu/EwOG5xnREpSYppZ2UYOQX4
CNx7TvfEkl8jvsJ4fepK1EvKng+eBxN745Acpam/SHvkUDME3p0XTaj9i7D9XEYWQYG8UVSIH6Y0
T/ctLp3YopXtGnkqdRyNBcnuBj6WmVvXsU+Wt6LDng99peUcmRVBjWfme4WIKWGQ8h4QTgWQ3OHb
gTLfJ2tBUmagLBhtCjthB+ld5xRgrgjdK5qJcoJgE5aI/OU6xo6H7tkQ4cWey/oMqKo+T1ldEgrm
zier8efPkolHgmNBKLnkQFE1Yr4lafrVBRdr8xGrACOUs4oNdcmT8myZS3hEj4kvZvXdtFS1twN2
RVXtnL5rLh26ayT4hnXdxtbeD1335A1xinL4/LUgHbUPK3N8Co2EU0le34lU9fdAQ/p7zzf6exIT
y8bFhOsyBQi1llE3vcxBdTUG50XNo/OI7kj/AkR0IwpjeWtGzoeVqteLdnZhV0/PaWdyBil7RvR0
n7SDeSpidmTisRuaT/7ZNbC3T6T5By1gPQfFKu6D8ZJ3TGTHGuOHuPZjyOHJuinNAlF7DFaopL86
ozopEsnfM52Qj6WMgW1/mqavZDr/9I3J21vGEsFeEv+XpPNailzJougXKUIpr9fylsLD5SUDaJBS
3qbM188S8zBM083thiopdczea+flHSvC8o6ZPa9VSLvFYGwoKMZYZzV7aPPpLsEqujddo9uknACn
Oran90oh+e9C+RxPdzoay7ukyfQ1sj/boc6/5UQSRWfOQArEQ9pl7hM6ICgYJnnogdjbUkd7e9lc
N+hisISxbRnywr+1UegTDEVmOCCmx+WCbrj93zs3n3etbGmT3Oyu8QaWtXX6SWxn+1BH5KmRkphy
P3x0fem+jFG6i2vhnuEMr2Ne2C1iS/sNhchzlQ3+fYLeZ214vCY+U+AzsgcNxY18R8KGoPAVGZZu
YhaO1WQt+Y0BE8max1tJuszyGblh320BA3vRNG0ndw7eYr505RljQ33pALYg4gsMiCGuIPDGN/6q
VCFTNOdmJWvZ7mLF9MlpGBukFnxc5gpiz6vroh20inNTNNWqJ/oMZRHSxNgw4Al7QwIAGWLhLEaM
a4vgsMm/PW0Ya1E4Lt7u7D0m3wm4QovOVtWYDqaGgUpd+P2V6GcNvmwqT6qfDkr3AcUo2FOAt8j1
WZdDfijtbWa70XF59aqw8BiV8BJ2U/BpGGP6TIBy9yZ956ErE6a4fzfK8kF1E4+CCBc5Ncw6JTbu
xwrAKNlNmb9YJIPuYif+xjAgDoU1w/kfgu9cQLEb4j54D+rSg2plpCe/hVAYeOrOzQpBElKCc9PB
nyTTlNN/dFDF1C2hmjwerr2RwSshQpUn7rYh9bQfprsWPc4KQYxzNvkHg2QY7lxWHFssLuwRCDwh
2iiCOqCya+AMu8yfqBcVvbF+8wVrQJZJ3fnvV8lYJOc+3wpOcy4gG3xyrlPMzIbxMFQyvdZTfGfY
SFkVDD8qRE9saPDrK0mweBTAvuaFsF+7vHkOTGU+Er/oXdnwSyQ/KgdmGvj73KKCtUzefSFi79lm
7cJqdb433cl99jEnpQWx0SRgoQT2+1ehHfNVS2pDfJsRytV/RZPC3Gti+27OQthooUSEArLUHlnI
dFHWLw/YFl8mZstSg2yWwT9KOuPZRYW0i4K2OJUJcQSuXzCxsOx8Z9ErckX4CD3G/pZagfFMfOwE
g6QxB4r9PA92jWdziQ3QIAGEdyENMgbFq03aCnbOqLtXTY7tIzUewij6svI4PnnxJG9F77zmzkC1
nzAPW1UTOow2Ca9mISLKhBjKW+jLfTfF8XOYsNmF3LyJQz1AKe35rUG/GVb/qlViXuAy62eVptto
1EDnOIHfYeARlSyV+ZxlaIbDvh7Pf58KBXi1IdR1r/ziIbaUeXWJzN5B1J5gLYB6XOayfx8yR5Ia
bHskPqAZjqY2d1DgA5vIuBoOwewAPq+bj4yJ2d6BeP4SSSY/vV3yGIcX6ZZuS6eyzJzD1l/1gaYV
j0p9P+RtcWEBR4EMjeogkqHcySAERQYlb7DiA6oZZ0vGW/rfrDU7uElspHbSU6r0sI+TTK2z2gnu
I5NIbj0ykEqcMLryfWD7yOFOzGX+OPghplzDDA9ZxxCKxc420lV97qhRJLmjVpaUl9ah/ICwbe1Z
wE73LTPRlSWm5zRKrSeqm61LKToPDoJm2Hh7f8l9nXBKP9Zk3xKjEZ3sYT56fgJsCPD6ZXSt97z1
u0s6TAyLho+/T8J6eJshL8/ahsO+fDAcpNpVbdYnVlPXMlDZf07svMq0uO+xTldG2T+IkSHoOG2r
JAheZB7jox5IO268BgqG51j6kIQYVXhksME1gBNmU6sOkhqmLLz8NRpsgMgVec4DNcJ18Iz3gtxc
VdrqXxTPUC+xGyx04DJxf4mnFBc6JWcNvFe+2sFvMBlcNgbMuePooZ0SmWr2rnC8R+ROgtWRNZ68
ESlT19fzsXZ8aFxj4z7RC3mbVk8DWXUvYVBmj+ZsNk9z4waUX3O9S9ugfiL+wkRnVPqs3YpdMQz6
Yi/FtbJoZaLlg+L3oyhQe7lIEVroQ/thxH7uLhKFoGSo6vmPqZe0tynSJftrvh6gZbgCnCxXU1dF
h66T7mmcyCeI7SJkkBKSnMQLTyGDZMFvOpaSZXuKZwbRls+Dh7Tntxkw3lbZXCi9UgJRtGNeGvBr
h6Kq0UdgHqCeoAxuTtKj42rzLLuz6w+dgBHwev+jdrz4yV0KhsYLKFl7Kz2RVxdu8ooZYk2Y3Onv
g9ul2FVq+CR//4WWXIxltx7GBVLCoz/NSxAxUR5uePC812Ii9HDMaPEwB576aKm20zdmitmdn6Gm
olV0ISzH5V1f+tYVyuzfGDsLxcHwMvsq7c54sEwTAEudeMecXRvca3da0/9Xa8qM6kGl9pG10Pxl
FCl9EEy3G4mF6hLN2EpqFvWg27uR0ZxjPiKn+wsGtHd+/8PUfjolQ6Vj2IFkhBfFse+bDbKkZEkP
S86xMd3brZi3fW96ByMP+v968yrbAfp5vqRQkzB4MAvKowQJzz1b//lS5+aVwN9on0skwy1U9Ps4
yA9/G2g9quQkQMP4tf9k59rcN/nEdpq++GJExJQLC4GoU5acgJ0wMUhRBjVgmsLUes4N4X/iGzgD
A15Ipv2G6qz+L+9RqBXclQ0XxqmziL89UNR24CH8GYr/FG7NAVJCC5mTOX9DnWuMhGJEEGXoPE6V
rlp2C+BxRlGBNSpmsNLM0m9dSp9npIw22l7cowJVO8Ps5EGn7ov/t0gOa8bJUx2ceI1+upKAxlE4
t8isDr3rvjtJOxws0phX3Akcm+ZUrSFbax7iZXnnSQ3vmJytfPKf/h4dAb33msixjaCXOtm4TZkh
QdECvBweklHGm5wR7N3kCPhHXU+EGp/JhsQmjvpLNCwpNzU5MP//1eQ9E11u3YcBWsWp61KcM77E
dlXvdRxCzrGr+F+fglgNuvHEVgY6eV4X95zZRLVO7L3tttj3y44qLoBv+Dk6QN6rXkl99IP+0rM3
fxXCji9hapvEYLB6rHObbb6Pfs7p2PSFCfdEmrbbFvvoFva/wSiq+mr6aTi50inva3H6G28CSywv
ceew8S7dVxnar1h/3UNroQGqeV3n4uIPoXenx9K8FUuKeJX6wNhcdfIT7sS+K8xzlil33aRm9pq5
4BjmRJEzMyikgGqiGp4xT9L/7Ed+zB3RBPONYDwQrVo8kqVq3Wdkr74k1SM1kbutSILaJ3ai7ijp
8SQOY4YLlE/LCGFTZwbOXoAefeJ4+h0LFJChiAEYBY6xDXqS4yTv1iSz+auevZnMi7S4s0mjg5qB
zW+2hHHsU6gaSe8W95KnA+GqVnzXRt2t6TXDTMzX5Bp0974/jXurU9UmhXa6bUZLboZI2pe/Dy4u
tQtYY4KTpvozHXt5GCubxpWOaa9Hkby5UYs4WDEI/Pu0HtMDGHaaVf3UqTSHKSLeCD6A5xz5E9kp
lOOqnruPoSootJr0qJMgv/fl+B/Ld3nK67K4BsgUvLmdHjqirx8cBrGVR+Eehi3oWaQYWebn4Noz
wFASg5APff8SLh9UTl62bIwOrccsr1119RLWvEMENT/0+ezvQ9VQ+TYJN2zn1/ch45nMTAFix3q4
k5m/dYQP7m+yCY2b3Hrb1cJ6nLLZXkufXrEsyNICgSo+zKh8qeewvwlLfntFPl4T9B4bUZori3zk
Zyf1L5Jwi9vfZ31FEjAEfpiFTjCdSI1b+Z0FqMxzbIR46NxI7pq809+HLOreyVKOT3pQCN6sad5H
foxg021bNDg5aQw9hHoYbJYi5gXetOzm82BXZ3/IX7pCM69lhn7Tis2bkQFmhK4Un8CNY4k1zaGh
28EVV01PRUgey8xydOXQcx+RMQRPbPaA85JKwHVVHZI4sC9itvSTPaMucArvZ+60OGhlGGyXM06u
VJSshLvs1chAyCBu6b/YMh1LzE5TAc83W2qwdCri69+v/j6UIECvdCovGk/ErnAhvwGa4+/Dmpaa
j4ERMfMoonLfJXH006fpE8G9WOoEhlIpl+1dUmnAKBWDdy/nLuezv9/PpG9iTVtCPtA3Pcb0mAej
qX3McsU1shJW+EZhPo6TzyKgd6vnzFcDuRYOiIPCArHp+8Oj5FWBvCAuUTwMj5rbz5vTa1EXxpFN
GE8YzR5LVz8+ZjszMcYNRR2Qv0kj0jMj5yH1ZnmYAwYBc8fyux/u4mjxrto1bvUqj26lQtrXtrNG
8x5cBt7Cq+V56kRqISFX82RcCnSXu8rL+nUkK/BoOUuLHUuxf7IGXmjIID5kguAsRvrsVMhXYTSX
jLve74YV+pL+4iwf2ogsFXtEPikbZ5frUh29MsDwaDDbEngIBfmNZcPJ4GDadTJ3F7SyvsuEfEaH
UN3sgZPOaZiiDPH43nSBPv1dWeznj3nMNzzF3GaFZwNe+fsl7Rrx36YfFruktbm8K/XucbEepjyV
19w3LOB7vMd/fwvD8n7vPtXn0lFMQATDpLVdgon8+3wO2YgPDpv2wQTIHTjV9Jp2znOApeQU6YmV
1tSlV9divNpqlOY11QGpRfu4CjArtiAeMYCsfbHyiuA0uOGhZvmf9tEWkvq0qlz9GPJERAy8NogD
wTMppvSYFvFjOua3CMNFELGZhYGBKXKVo1SrJ7GHyLBNZ/8uxc1AhtBWN2/tyCDhwlr+fjSNrxx1
RZKbtHbavYj2nWTR9TQV7LO6IxIOHdonTwdED5qkI5IjX5XTNvf1O9qcU9NtdRbfhEaMtaBh/HVR
AeB2jHWgz0EALOBdtTT7KOQDITAzn6o+vOvm/jCIjPe9++FH3CjHuQvkOZqPcfdeig+7s+5ZAXLg
xFvB/HIqonNY/kdCCwYnZiZwhSQxz/5wytVw6pOUycSXvM7NIa3mnRCcNllLm44+i6FwI19d1LRs
IokASGNB6uBTufep0WbajxpWE9IqOu8B72uw1bP/1NZfLehzDBqMBQhkCvt9q79JTDqBYBT5PhAc
v2RaJDMaPij9Jgxewwrvg3+DG6zTmSnZy6xeTPEf8vxDm52I8ZTEj5i5sUcmt1bDAz2738+nwPkG
Oz6RYlNd+7yAAgP/YToF3Udqd5fQI/CFt5/H9LZJ2m+zuZhoAbzHyeo3PuGWqu/Ia3yarWkTG/Sq
S4Y26+rOra6RsXA55n03GFSsuGmpGkavP/mCQFWSYkY0YrM5reOOzXbGCLhH9WZW5Xaq/cMs6h0P
jrXi+O/S9OwCMkgFntNml8WkJMk3KSw2Qag3W5r4c5xw7vGj2xCl5lgds3Deo3pcN3nOoo6xpkyT
beIymq2elSiYfMAgTRNJcM0tEO11Zs4MTQEHLYGga+JtbrGH1m7MjiiYjBBbeZxfbCwBtrbAwGpW
NTrAjezQhshNSNq0l3hrjz5lcWxfIEv9RJIEEox5YtwV3KWGffB6CkJXBy/WSBQiKee5YW2DhIB2
yR028MhPf1JuFqRQd0zedpayaMuMVeNaAByP/fQ1KaSLYXSbi+gq6vZzILwkVdHLZLJpia7R3O0z
LBjYgslNP+RZItY1fWWk2yN54odaRbuIV7Sckv88nmnj/INK7NkMCNDt7ccGuBn6ns9C82Apx+cs
jCziUv3tbH2BgGaNwg8ECFoP/R1anY0anfugg7+r2nTrjjuPe7Yn0o/nQ7lrebAXRnmsGgOsJyJV
ZAGDDS2UNBekLAOWqOwh0PIU+7izJOM4Ms07E5PQFJ+qUmxCqbZJQING6ssky6fRq46KbMUcvU4i
01XKgC6NrjVRRDXaNi8mOS9LTu2YrLXGkRiWxBHAPx05sRCJn3BH7E0WEEw859eIXTrrlXNexDNs
t/oXbhlcjND+KCqD92O8KhVdEmM+tcTE+SajaXd+cFCT+97AVc8RWYTRnk3mocoJwuAB4wwHtnon
TDw70RQIsKZXlsaYAzv38BeaZpwS42R4n1X2rMMB/Lx1L5ZUTxAcC/RJQnMB8unGv2VL4FPk3o85
mQ8llIai56R2r2gMmxVCxyfmFZGRbRsSwTZiZN7UtbvI9U+ZnT9XhEQwk0DJwkFesJg3cInWCbHA
/K3UY28KxEMPBs/D4z9ZS1ANF1fmsIJhwNninyQM6Ulm4l1H0V6xyjLhmJqzPtuT/49whE0w/je6
n2UDknfOjmHObWnNnC3a+43ktNP5sOkN48wteGPFuVbVD8MiVGmCnElik9TbNBsOjD+965vyO7U/
UpALFrFruq9uSgUGhVZ4RoG6c6wITAtxxbbHyeRCgU7jdqeTutx0vWTZxbyOyI2Yy1YVOxEy+tbh
xreIwCuar5Ah7UHPzWVAKuH3xTorLaa8LF9aNDg16XzgW7ZkYl7tEnWOAfpUklZHHunQWhvbyr8G
TiC03/s2itfaxl/rGLuYKQ5ncSrqd4CKe26VjVMlF8NvDiFraqOa76OyvoikeCEJ5p40teX2JzvM
JfTB3DRWuTNg487FyEzLv8t98ycjIitNniJN7SxjxjXWaiYz15UhsdjTobet1zRt9p6PIHq8oUIM
6uB3MMO9P7I+bWGke+5e6LxZ43Nd9SVbpXSs0CUK6DAKIUx1nMvit+E7Ru5PYkv0RPz2bzU6W04h
vLt98oVbuSRqdFH4FNaJbM1Hsqz3KJSBujagnBc2L0BJRx4bRoCW421K20bk17GNNv4jBpJTkfVA
71IIJ8CSG32afiJICzwY64dEZq+eUpRTnF9C7YXdnSSxZYliAJATn5DHSKSJQ4sNtFt+eawr9e3E
9mWuYT3Gdzl5LEE8oLzOnsmP3bh9eizSep+YxqW0JGtpMChRKndlw/lkpzBn0Vv6YYZRBsm8lRLt
qX/oBU+TMHeVEbxqs/lEK5iW7C3IUZPGbyraSwViwvWjnTt5D92QQG0eD4Sk7kzH3U5xddcGBlMM
2HVhV6+L6Z9rdRtH/k42xiid7VUeXlOAOapzd4Nf37w4fKqScleil+xc5vwy3ywotco6SNS9q0zn
KBcaXHHQ9Wv/xZwwcZd3ucfQg7Brn8R0gpkuFgaSgbBGHN2Po0HATjVu+5CbJuxzzUJgehpm8R+x
GgHeHudWKzvmz2MqCblN8uKYlT09EJkWB4sdz16056ivvK1WFLQ5m7aNiO5iJpStMfPt5oSAAu+u
hn2Zst5IIJanChkO0tvqq0MPySRt69ovNRYrYqV2ldtZhGHVO3cwj64rl6YuXWMTv0aJv7ayL4/u
vU/lpqrCU2W9KKAJEtNpQwhrnftvMfUnpMdLwxOl6l8Li9ImMo+NoXZRHRNabe7atsHHQIyH0jev
iB5HFDS9Xx5SwydPlXO/Vyh5AVoTg9IwErbIFTJSElVcQhKtJdrKkTxow8OwROqkVxMeZZky0YrL
U6eBLKnH1u/PEenkjObpfMYRiVWM4U936mr20ZPjoGvhed63HRjqLPjJEsoQwZRsBciWKSaaDScx
f0e/eolm0Jx9U03HFrnKZm6Gz0HzLs/sv9iv+ejKelwWjyogybm3GGaBqoipkGRXZfsuqhYI4cZk
uYCA0KYIjVlJ471YsVyMr75PVu1c3+Wy/pdiA1h7Y3lLDXD+I8ARHxZqhBqhJ2xtVVvIrSbGvgXM
/rTtonVg0i8P/AJlz7/SKZ9yVNvkpxDSMxrHIB7JnKkr2pF2xUiKb2TKlgAe1t6O3y6O7l+vAV/d
m79or0r8kQJ4wZhxek1gL6yz6BAxlCbA8+hFNsW7OQZPWQnQVyPc4noZDQ6oDjv+ZpyQaZXuLcl8
+OZlMuLJLi4BssV1WdUKdTxzeuItoib9h5Y8Wr+2jL8Wzdc/4aWw8NUppBLaKIFTZ2rZPOYT89/G
VmvThRte9zSeMUha7lp3yrq1FxADEbRYdzICCTEaseWHmztN8KxtnpNCDHiV4B156E2t0h7wbEEU
rBt+t2m+/ByNuxGnG8tO5o2Z01BmEVGNYXiMvO63Qt3AjIQCiOja5MQqbrSGXSUgZ9lCU+gOzbuX
vfjaQCU1oerOeR4NMUEO/mAClNM9G9fgLYxSA8FgM61Ec5kqkWyUbbfrjuoLCUfK0SPZw5nss5Jp
3OLhTFbb2rT2YZFTzk/EJ8asOjapHDd2lr4uq2R7Ngm0VfN/I1NwoFv6PeMfq5bvwYrme3egU3aH
5EfF0WLF0P1eXVioE1hUJB8F4xdoesQWUOlOs/tpTs3RNpvb3yJOIbKrZpeMHrZGQn20tlNskDLT
QQzidWqIn2s8xIB/TEoviTfEqTVacUsWrr2eje6rRJsvnX/eeA469ZLK6Pb3X7AxhrxunJ0oP5Ve
/tlHw2M9TRcIOXSGjOpURIyfMBapg0Czo5rgnVzVXcugnkhwjkDT/a36FCSUd+iz8YhwgxJLumcc
Lz4zWb1v7OF9tKKJma149jH78MdE31rCeelHHwmZldmrWDiUboZ3KMtxLSmS1g5Du7WZim9SyJ6X
ed3KE8LZKZa1fdf8qwcXCBUC8GOGYkq59jkQ04NVPJtjR1i5qrdtGXyTkZoDJry3DPMt8wkyaLBd
rA0GbLrLT36PdQe3PKGerEU9NAaDCXFNVaSraazuun8kLhMiQehm4ON6dqzXpMcKqRpu7Ip5CQlj
ISlQR6eUlAbTG6GihOaSzs2mNb66comfAvAlhWRUgvIvN4sfogZbmvDxt/S+KosIzsEFmt/Y3T8f
sj2zt4r1R5smL5liv8tS5yNF7IxSAFGvaRuIyGKeAr79NWU+c9nuLinRJIRGTmbMzfdYavZZwp2W
VNs0OkGINqBQ4Q7MnBmPBeIsU6d3pV08sHyqV8p2SBnkGqhab61HFouu4cDGJ4cppVCWHAA5c3yA
VNR69tB/JuWPmVUkDOQMHkpcwasa7x3rE+zj04mAt/pMvtdzYBvkMYl2XBtRuZmAna9gCfjsDzYD
t5jmHEgrO9sxdaERd3msF7a9Sqz6rQop3mzZ4U6X5V5m02fuui/szXEP6W/qkHE9fzXsgul66maN
cfzLNH/MWLMtN2d7Jw2XnJKazIeMLGy3wHpTO7TqNflkBekReJdhd+iDPVFZIPuEbz4Ty+Cg1sqf
/abdZg/KxX5XOxwxIiaPunkuk/g/rfrX0HnQLU9ML39P0wh9iNZYgGHpruIih/BBEOIA/Iz19L1v
QPgf2nqfz8lb3RH0qJizM1fGM856vvFhF9WWzxzRJgKZ/2k7BTgIFqwAO9DHbITN4tNdkl4TOybm
J+FMnhaSu8dgBqrIfS9JUimLm2CgmyZ0NJWTPuBajuPhbgj8Td1l53lE4IoIwHDHjxFv5RD21y4O
TtKsjy5RsYbv3LtdtBVRdlBG8RaadYlkfziKEccHjvtkILccL4wuF8/2FSo35hLP5ba1u80MrmmZ
LMB5xGzr1v2HytW1sFiGNPqDU3LY5n36WEiyPiDdr9yQFlbL/+LQtxiQYeLtfABboQXkOg4OXu3c
pwXA795w3hvOvg4Yd2D85/bTcdAPVW5cxwp3R+I9xbnxlaIpM9wXbTGAsAU5I8l58PTOl6zjJerr
cWTiWTdsZhv8DdQQ9viihPmcBPPFkjNosPQSY0xcjSbXSJDwVldzd2hDe1OZKIqNhEa1qJzD4I98
xu3e8lAfabsHOCOwspmDVTAoTabqngKhK6qvNHPhKaKwxY5PeHCTHYvMsTYKxeK6Vt8ewGqiPHsC
Ksbu1SvbmxkuXDSvfBfl/Kbja5d7jzlVIr4Lw+Za8SE4Lz9RXdh49FX0zxGEF5exwEY2eHuAQFiW
hPEkyOzlJubtsNt32h5UZTZ016GPSBfMjl2pehRUkrVSc2fm4kW1/fvy/1S4r0ZNgg3qrcb1nryw
3PW9eMWutZVu/DXa+qMoEmR1Nnl2BhqSYTA2Fmm9uhwuYZ79Gjz3m7zkyJP9hgTZEOwbP0OUY9Us
u4cIMSWwccsZr4PmGSWX15km6SlqjKPT6VswmNduibGNRjqP/KuhYDBH+15aaF+7jhBQKpVUEC1I
FuBMmg8dY82zkyFZqUhizctvQn1f8Na7Us7MsDCU89B6clR3s+0UkM1yTQfAZ2m4+lNnFuwHSmft
WjQ4tnkI6gfVGXJt5+YPC4hT2BQHA+lNECWPnqq/qTcYI82/y03eUnhl5rvdUCBNGtd0QXhHlX0N
OiKpSHzrhKjnsoMJmvb0iQgFSHwdabkonIYtFBoG1nl3q7jeVF18iZ6SS2YPcGJ2fccwS8yXUoZM
Mspz2byreUnVng10Nkn8XDtchK3zvXyPZmH9C5X8LAiOhCj07cPT90aakdFqgMDnAqsM/L7c7jci
DtZ9DvZSVzHiV2pXDuL0X+BvlQsTYgnUk+N763gn3tA7XLdHW0N0U72ktBrGnbbNDbf4HkX3aZ6h
pUTLWM5pSc0s7N3MnMsxQbiOcUZDHDkfrdOt7Qq7jLZ66MJ+eHWXy8EncLRvgHln6XUkPXTNCDzK
u2JfGJgQbBL6Vp3r0ru5tzFtfgVuMly11rs1sjuDIbZvfHvXGhWrE8ce1xAj3lEvMAgs+nfbz35H
F9ODwB+87hq9weQ97ZBTjWtqvbNGPMuO7mJ548VKJH5e232wY2bH2hw89Ay8P5kFf1B73S1jxq5x
11SE6q6MAnxMLXnlq8C8EIEIk2ZcSDRVcJEaXE5qMl6rBmwOIBjLEomPb4Ykj/IuFGSrVU2PDtGq
6F3GiVwITcsxDvKrccZ8yyxACa/YloVDupKbu9s5ZPPh1DOAaXwua4ceey2ipsWK7kfH9EiDE27D
Khx2dnku3BZEhwWENr134+bTirQksambNtEHLnJIvWBIG8NFQDCgexgIXmxzE5YNJUrgZ19RbjyU
PUdRwZQZSVtedQ5j65uvKr3pWljwzbxmLucBO1N3eZDcDz3kpsStGXU5z2kWmPteEbbcmvOC1qC9
mkb90vuOtRpKIoZ8Vsxne3FBuIZ3LMtcnvrcDPZRru/iuXL3cc3DxCd1FbSS3FXM+4iCPWJtoEHK
TIb+rAORH3Zq7yIkNs2+PLf1x5QuzgRNfRBW/EtGbhzHVp2jsScHaMmMnJ2PuTS/dOhoniR8jZgO
4FKsbd1R1Dmx/xAIwJbmbIFrTsS5ckagDROup1GjLmfYOVqeWude9JOwYF0FJY7riLmeGY53bsgy
22bLEfK1RGJ+ypHGrUZoS4mVS/9HBO+s+PnmXuHDGGvT1Gpt5M4+t4sWbyU4WN/JofLKV3S4WHij
ea9o0PdTNiyjBCJ4iahGvRff7BD9Qd/RWVUBmgm2d9UjkytCqNrppysAhsXsnk2mvbysRNdWwbDK
BOD4mkhSREa/aN2IDCoOKiWpM8OzsSrIYOjacTuNAwp6QCErq1K/Zo5Poy5e7Mk9UW3Tizt1uZXz
XSItY98Z06ktTYRb6fQaQV1ZjelJEy2/KmKaLqOtHtGVImvDZVZzIcJvGl4anFA8ITRlywJYoK7G
20iUoJUeI4vGy3BhSpKE1hZ4cogYWcesUhGHU1IVhbntS1xHupAHIndQ4WdvA4J9vCPizWN/7MA3
CCNlbGxiU8F5x2xjnSUPZKRLcUgNtyRNUTtsXLwAPqG/RSUvTIWuAp12NfvR+t7TZLJ0efrZyelk
mfHZs+NdbrLPt9uHEk+btINLvVh/+MeFXqYIzN3cfpG7eh1ZdC5DJajJO48nop1yVNbjKWOcoG+x
btuVmxJAiQKNNclpHPwGLRi2njgVm0R479jqvwLV/VIe/heq5As/wdrFpKgUawvFekxPZI8U5j+f
nw0SeHbqe8R+xVxhrmfUZlp4jHJUi34P1cbF9Dkg/4AMcF+jOl1383oRnG3+/lQJ8c1QrV5hvIw6
NmBNxII9J6cIVaRHbJtmtj6cvEjhxkKQOS8Pp8KPOJbEC9rRL7O0kk2k7KPXJJ9BZJLQov8D9n8Q
NYkZBhFwRvOMoGzvUCfqsb3WxNrN6fyWpP2b09QbRfeIl5XenHYbHfP41PyFBo8JQLjklDNE5DYY
Pvwo3ktcAxb0YR492G7LGPA3W/q1zmHYK3xGK9qGkHDJxnvKCzK7XX+DJ9RctTXu5JJbRbTNkwWI
msE7cKKADOdsHO7blngBMfPl2bHU6VNa5C+OhTjRWF7AwUbRzvMXRkHB0as+s1mwBUbTidMyeZiL
7KHrrFfpzIfAre9nURmr3rpUqckFbLUYo0p8EGzvvYG/Upjd6+R9W7oPV03nP7dVjCAnY9/ihAaU
CvssueckcEHJTLVv+wXSfqtKEgq9aLp248Yk+wJyX8yPlj22Q3+qO3lmWIRy4TVMY8oDvDau8l/d
4aOa1c32SrSZ9XNVFBcrwsJd9TtjmHkx/sfZeezIrWxd+l16ToBBBhnBQU/S2/JWE6Lk6L3n0/8f
66K7z5EuJKAHN1GpKxxlMcmIHXuv9a0BepNS/Ye0uy+wfTj7xbRiasPbTppukaGjmWlje9eYI4Ny
ilq4HmqZphmVvqOK4BlvQ3y8Kez/6naWVrsOYvOlRkfrOaQAJmELaYTqmKBA7Y7Xmdp3ZXyRKYVe
gbeEFvmKhCWk/TzZbulQh43+e6wBFop7eyCBDh9bTt2aTSv9TpA4+0sEBSvoedqiiT44N/cyYquA
EaOPZbZHd67xH+KCZTofyXKIx1PlqXusOj9FVV5bPX0DR4PPWz3FzULttR3UsUQ6qxCdtZziCJOK
+oCw9Rz35Fy1y7fpCBuuQpW8QCRjpsICQMoiR56iHnDxqPIJd/aXDs7ysYxQ4vhQ+iCnzdvY30JG
1VsMnv4KRtChKeOrQwm+E1rviyk8WzYdpbnljAT4eq4uKY9/DKJqBeVt3ICjoAey04F/MxrGaVAJ
vWcl3uoCD7TFaDL8kjTNLWVwskJQxs0c6ZM1MMJj52ZrdPeWkz27MbrAIb4DKrNBGHH3mueG4Oxa
4o0rPbQTinNYgEPRa/u3xJT11mrJkYvrKtsF0/wFxfNTlpP1pHvrW6YZIYJE5VsXXJihoKjQ7r4v
gTUNMtwWfv0CCAZdG669c44lBPWuceS52885+GA3ANrcs3VhAqM/PJPnZbvfsKluJW0v4eUHD8tR
YZtIA6YPUuHXrQs7vl8stK1d3tmkXlWJiyYhtJ5BtFO2JMEbzaoPHti9Mcpqi9eXCD7jWNiqOkrR
v3ZuHB/GsMYZQDY7KptzMOiaeSAi/bZnyCKIeR0S2olY1ldTYuPjzq332devlby4IRNp0aV0PSrj
UXcpRruY8qE8NdN0RzBFuPI82HN9eI9hb+kg+09zvfNm8dMpBxwXDt9aNpf72qjPqtOvVn4bNNxC
Q0H3qTZ5NlC6nIpeX1OlCe3IbZh96EyyiiXCcHrWuIihr51ejTTaTUW+nSElcXZt7tWE7dphGyLJ
EsH7yrTVftDPaZDA0NTIKtrS/LAQNEUJkGgVDD+rTm30glEKzOFZW911GJq16vlXHC9IV0KZycpy
L6yqtL1qu1+5Go9LLao3nCfU/VZ/32fuGnpgsS394HXs0gdg0GfEWOc5puoKyRsTVo7fFSrXWnHP
IBmlyRhcp9LiEBnTQsms9Fvf29ig8QAw2nYDtJjAAKx2elSzq9ZedVOX4f2gM1yBzUuF12uNaYr7
GnL3jBgCn2/7BXbNF2PaVsifV3ip3KHmCtQsjK0y8f0p9N4vsUjJr/UuVOGXIE4OcxsWa4jq+EkB
S1kGnXL8Rf4JZC47tk9d8fmfEenrlIgnXAnU7G5xnQPrZ8fMgmSh7Au9DUBMw81U2x3lPR6baKhe
fE3acXXn5rh0rZFENpGJBxUIRK80PIbkDB8OZhzNbCrO9hLSEFxFMgBOGZ2UQzZYR1XZJ5gKUmEg
z4uh+gSvYUGwZZ+dhnTA71S9MhC8nWrjK5o3TiWokrzXHmd66HkPyKw+hkZ9K9ETzZ78HrxHFodp
Y6LvVpm4T20LYt64d/vkTaA9hXXJfaAsMMJj8zVig0cwHp3ddNBbdOL+Gl6TdciMIqaSQrYSbOL4
Nam4MyPLewrckpKq3TsN+2tpMXoSsvve5/qlcm0KnsgyqSXdXdqjB02wZ3RN89VjTG+Q6tDI6r7r
xx8MRK4mgBhAPgdDlIw47JLhNDnI1vgQJ3XOTsMhQE7qbFYUkB24Ybxs4wMDNYNTGC4xNDsVApfU
SdK1W7znVP+jV7G3TrjBjX0e4lTRbsN1iCs2GaPcp2T/liF9JNnqa5Oae8y2JCV4Mt0WootONcPs
gRPVwSS1xK3IAkFtvuDw4VMNEbu1nuKN1VtLAhvtQQSGGz77Q54XKAXr8sFOixs/8BkjA9qJe1Ws
/NTY0IZtNiLJ67X/1VMos+ISIDLkzZAiuLiWiQecInAWYYt7UySsKtzFJUVYjsd0qsPdXFwcr/wy
lgOWQpNqfRbFkf4o81oNDddjMpw1tbWdEhbVpA2+ux36bB8238rL7rrK5bwZLHmqTB7R8WpMcQ1l
fJo8mIYGuFHZi1XeWI0P3GMsFhYnGJ67iKit9kvfs8UWCRuTBW2duscuGA+pr5WS18h1buqKXzMw
3Gpv9eY3jNPLKtMnVJMQSIDt5iM5qz0dRcBmFIhCnswoenHAPjJVtvg1yRJeG+ixV77trjnDHjJz
+MHKD1EjuBfCAzVEPlTPcTGY0+QUkF6cBXS8cNHEM4evYebhB0CEBrgTV6YyBxaJAuPHyg6YXqOz
KSmF/ep2zBtj5wYqWy3MwZ3ZuM21hR286pBS7QTxBkWkAzKPumSTjRDMgupmyLy3NhLhBk14Ezne
VjhFCzNQz5saeFyKZfDY2GsiQJCBiPAp8sj7i3Nzkztcdd8wUeEkFUprLYjlHkYf9cHcbAuaaF4O
e4Fiy4Dgoegn0vVC9VM/pZz4z2wuu9BJH8llaffCXGw7c2fcN44Pu05EdJuwasnyyaahdY4qE9N3
bqXbpGpwwcXucOgU90KkippTn/ya9EO/1bYsOQwm4VaGjKZNP74w+Cv0cE8B723twPle53O+zfsA
f0goHqxQToe24THAmALVuOuQw8sShV1K0o2hA4hy9W0uSqbDA90Fn+KO0dyp1Jlxw+Zeridvgpm2
nO386VbmjJdJorZP1APknLTghS1EaCqLnnpJAwMZvLMBZCM2QRuoVSZ6RqsCVJllHCmtViMUnpVq
2vwVqWJHaxVKVB9KhH9tiPZlmrdD+D4iNT8lAqIt9fY6VmWw9b15PqO/pouRpJw4PPsjtAnEceT0
HqVkSNB3GrehOWFtmYqza2xasUSEpR23cOD4WxB9MVysMH3GIceEw06CPYr47jJqEBVIE/1425Yw
lAB6cI5oMfYwoK3v3MyZVyUJrPsKi/PRaCC+VgwLn3U173pl3Rhzmv1kZdrB1ZEf8ViDIc6r4ern
ybeo7mgdhfxtyypoaFsjsx4vsP/zFrlPhi8IwiBwqmsmjOQhre5kUE9vQaXfPPu9GX9WQEgv/yGa
JtUbfn0Dn++TFCZacXZjAsPC7Aj3lZZyUuhtqdroLGm3IjmIoGH7RfViqew+CHuy2PhvrUVZGbef
L+jo02OYQB/DfrtCHu4+Mzoqt/Cx6ivjb5p0lcOtUMynHBgyWWjSubPwIQObSt7MeP5iNLN7UXGK
nDAV4xrHL8Eby8scqxipLMHIvnycmnStoK+gM6vm12bmnDjkKn8yaDe4le4+vDuE2vW3ZikYHZ/I
KkPPE2AoIpRpqP0YlLj18U3cd4N3BK073dQ+2Ku8eaMgQ6Dfu9azUSv/8Pk2sa1qD7qX9bCb5dEU
bDKWDaCdSr1Vu9hpqsPkpoL2qHM1p6Q6Fm45Xns/jdd525WXfBrAs0nviGoI3Sr2lvc2OXswHdVy
LGBWTWCSNPWl0OA/FdsBLUOq8EHY+SGGqbNyKrs/oz12WN3y96YCXQOQpLsRs7wnrta4BjkmuGIc
k6tohgXGGAhmDtq8eoUPHsH230IfCkqSpOamjPtyk0WckZtQB0+lPz5Wc5N/TCZC+V5jSrLqYr4x
wS2f6Jr2zL9CfcYtgeA1lpSKGDs+bEPdyTir7tNyfhKuC7WgY7fGwyDYuOox3jqQOXeFhexmNEKk
diPskMKiDdHZKfVerMiPDYvb2Iv7vWfEkM80LXKvyrzbbuEXMjLBvlqgbPJa5RE2SN9RtsTLYU/C
hDVWm6S20ZkhX9/iHCgYiI8JhP9AfuuMIruxLT+9Gf7vT0HWeEeKjv/8uW2n8zF3WSJVMabnNMPS
bZtp8zrQ00zIev3uMR3u2zWyAn1OQMIQ+krlq+26O8wu8hIwuOlDgfhhO1QE2jMiioBvhJLIw24/
uTXNQrA0UxyOR44+PI00Btj5EbEtvNEBmM6zCNnWRsbkWWi9ah9BacT0mtNntK7J8LnDtFIeeepN
xDBPld8Wd7IpaTgtnOAgfhoDpfiXIuDGBb9M6RX3Zp3bz9IZ0ZoWJX+nQRcBknZrcIq6Zi1dWm+k
1yptn3n24J/SxRg1Rjdx0vD/FyGw+C5K1/44TjvVcKYcQMgERnyK2WjOjvdRhSP089aJnny6hBIJ
CtOqId/43YzAeHx1RMGa7o7+zoO2RL9I5Lfg1bdhbXa70UzVFQ9wROr5jM8tyWC7woCoaADxY+K6
P8IgPeNAnA7KzoYXPUKlKic5gTyehxfHMd5Bw8K4m/roCKWs3mjOA89TMS2EufbVG4SxrRA173Xi
Z68IKN1EImc0R7m2HaJoqhg2SyI9HCaWdyg9+95Z7C5WWuT7oOf00Xj9tK4ZRmBJmGBkDME25o/O
fQPiMJ7gN8a9MV2UzxRH+NOGmVBwsirG60PaHlu7inefXw+hyJk9hndWlN01hd/cWKlBvEHgmo82
i8bGqJPiLhyugUKSBgKtwvcBz2miKD0wuQ/myyTLfD8YFlLx8cXD+PSYd4xRArzJh1HSSVFGMm5o
4GMaHPzbZkz6nZ8bHvo7DbphSJttFzjorjoju7fq4TyieOY4kjMT9NVVsh2N0XMAP+5hQqsEVtn6
oC4ynkXE51OiPsamaexHmWq+Ho4z/vSlKjdgMgUT8v9jADVdbjNH63MTLt7M0no0FXKWuWkOAJ7w
jnauux9p0h9tD+Uh2jEx+QO+X/RGHhDpwxTMzx6e873pjupM36Df1Qn1d4ktI9W2t3bInZhlE11d
mb/5fWI/OlOCxczA6ep7FsHWuswv47iby3Dr9AB421vrmWNhk15m1x73gdF7p1xLDxc6GU1+NYx3
jl/iqXBdWH0ckRFFbmq/YW1ZjrE1gqz7AfMG8o8pZ0KVb6ygQkCKFCgc2ddIB986Jq0Gnyk1kpqp
uEkq6xF9fbL/ND2VOWod0n3vP/2+faua2xAUV2FZNNMwM4X2VO97gjEw2orFVcoos50VSnzJLVCk
hDp4Qbl38DMzVXXvFrLnzhU9F7elB+B59KAMO4zZesqT5c7OBa6K4nBdMYte3Ehul9zmRawO40RH
fO4oP2VaH6Hw1UBIaxoYKJHNg3KXblqGWqiveiJh46TYDgtjweIwtnaV8E6fb1ExHWt4k/eOU44X
lVX9NTeL8EIDco3I0w/M9nXqnekalNVy1Qhawp6T7iqrQP2gh2hjtUhgjJzhjZzCAUcx3zBO336f
hl1/xiWxBeoTvhQFBJksgJnTRXbwYo3GT25EPugikwiCdLiA5TJ3E729ex/JI3ijSbw0RXesJnPv
jyi461Qlj2N0O5gFyO9UIc+ki1ldMrfP95BAOTU0YOBA7EPwBIv4IPw0uDK7fmwCbisrGacLPZXh
mFLoIFa06WMsvCkOPDvt2KxEA5jXWdrBzuvSZN2i5AXX3GUvZucggx7anV07tJVEPZ6whhs7Jta3
/mLqolVn7xiX/vxkLHVVc6hpRJlOmLxqYguMcZ6uqth0wgjwhYzhjsXtEpULdroa+XyckorOfwYz
rx7gFTtl4D0OJltYZpXWQ+9OtyUwOrYoutldAZVMezuT1JFNb2K7rBruibgAnFe3H1atilvDbg9z
yOXq56+BCVLQ1fjy+8l2j1EX7OvlIQ8nHdFga9RBQgy+y/QR4Ot5Yk51U8HN5ShqyBM4sYe0pB4y
Bo6WTk87PE3a4Sn3bNBJ0cfcmM0rgkp0nh0Atkzh9ClclGLReC6wHSN4Sdt939JSkOOO38u+frJp
8BH7bLso8XMl8d2JKLx+/hSRYgvhBm9HGT23MsrPJs2QDZISkuHa4pWG0mVi0tdOEg6fUyF46+nU
stQGCWSDlTbm5DRC8Xjs8kZxp6c0ZdFbtzn0Vho3N1Va12wPkwfrBvJzMMr2piu1dTNKkN6+txjV
yCl4DFnU565mAuGAo2pp0q5cMjMe3GbCsZJ3IISarIMpLjBCxH72QUDIJfM/BjrdhddCL1FBTorP
oo6JQpS4wzk2HP4BTrl6eUH6m0KJ6F0MILwFK0KcyjzLPeoXKKBp8fGf9XRZVNugGI85K/KqiuC9
Obgjtx3hjY+4N6BE2NFL5hgOwwn7IBnibdxJBqfJi2Pgh/qms5OC8OwWsQlCFLq0FWCdRcriFT/8
xHP29txrcl4bIKqCGJkoq55yuvWQ/m1KX6gGyIOH5PL5IqSPeXvSDJLdvL+U/kSrjKHn+1wys6o7
Yd+IEnkUrpr3qXPM9wkZ3Vqh4U3rEq5v/Lkhxs5+QNh3l4aKbCE9NG/gBV+iKY4/pA73bp3sF8XT
g4ZnQHIOsnCor4+f7+bFHTlGxdPnOxjUQOOb57Kuh1VdNxVH6TxjTlkybQzz6qmLcxZjhV8spCdz
r1qXIeGCmDK8pWYKUnHNZBjtqKAS1HSZRptVnnvZW8813WVJ5/Tihe58HeLEvFapq9eoKdoNbSWi
BUdiFp3QvOsiLX8Q8LPhIIv5895zjekj7miv0tbZIbrBj1uNPnPZuuYiLC85kojziHAfS1WNPNyq
z58/gbukSIhG4LX8OXEghf3uQrX7iXLPkNZPzDvfGID6d2xb/skPtX/NRfsKQM9cSFH+dRzClsFu
4RB8G8e3wAxI+x6ap2l5pxECrDzZ9HtzQS2ZyfydNmDx4ljT4pQI3UOsouQ1LUEZATqpbmQbPgO5
5PBpQGwfDane9JQ8U1Zj50KWEknTuJ+EydAgRrOYeZKPwTzAh7CWGY1/1mHaPYRD/9VZRM2RrB20
jIl5/nxJlp8MuUiEkE5vba+FuTwzqlBW4xyc3LSf69SINtNsOodP3r4Rl/EmQ+B+SGNimaaxOvoQ
N5kcejxAWeYc8IkIEmw5QIiW+VJSVgX8/7l22aZVumonM77YvTM+TOBDzBZHY5OBpTKj9j5J2+QQ
6zjem75AcjgWH7mDSHSC2HGvI+d1YBi4EqMj30fyXpM2gnriF+JUWXa/IbTHeR9FjiBt6O7FJJyb
nvuAkYbul4Zbt8PMEdx6zRRcY7dfm8wCbz9fMs353409Wp698SMhxnRr5aK7h1pXbVotbrkDLxSq
041ZJXT3SJD5ajLoNlP6dEkC/fGzNM1bBfyByBVjhmVlmNYJHUm20P/p9GfTu+rqv6SJOET6/SvS
AfGYck1BooPj8KqWdJ9/pIm4Q96nXVJTs/qiPUxl1t95y23Qje1Db6btg9H53d6I9DFIrS/w2Q+q
SftjlOfJmXH6Pdne5iUKQsFAjK/t/70tzKLnAF9+z8uTqjz5UQ6Vt3HcyT3LOvFuM83sE26xcxxz
pvutVyYYQYLk+vmT2XkU35HDI2pX/cmYY44XeXzxOPs9UGB+q9lU91HReRsIF0AMRffko68HfpXr
O1/BFAuhLK4z4zlBT5mxeht5M/hrLc+k2trPPRq0rcU0T7BCXPO4tDfpGOu/RPD+mughbWkLJSTV
poT6YS6hfP+4ukM9+2HsADOANqgPjuxOnid+0hAwsH3gaPxzQof1axQT/5wiIJxHlDAmrc1fkrc6
rMMcIIhBy/GTfINfv3J00n4rKixMEeT7h2nwwn0o2y9liwDZsWFeTv22rsrglalEoO9mxrqnshL2
MZLptzJJ0SgEqXeMHRJ2LK9y7st5TJZK4y/JTe6v+YTSVko7yoUCY9nKdH+JkRribFCMBvq114rL
wMU5cXIOiWK7oygGvJN6Nqd7vi/b2HHtbKiu5etUFN11YoY3x2xy2SjrdQa5AEdBbeyk64gtp3If
kcvdlJrOu+9W1aYk0GhbpSEuONknRwmSLwjHaK/C6qfZMAtxEAmvh9aw1plv0EFt2HsKV840Eojc
iqvmbMylR7xd46HIsi/SUv6LS5h5Wri7KKP3a9Og2VJF7rzBH2i44rPsqqVOLqE4l1heOSOYzi5r
TJ+xSXyVwtlZYWheI2sqd0MM57Uu8GuaXkpYQtVjzBdY5/98t6DM/u3Zp4XMRFw70jZN8WugZiJA
HQkbo4ftihubF1pPgUerpIt2Iy49nKmUqB0svFsLSNzBbCfqE6xJWa4blID5hs5T9aBI0yJpuGLW
mDIa7CvOpE3FwleOU3/XgjZHDYLgMkjn11rFM7ndlrfpcgYsYHPdE6Vte6XTpp8CEdNhRk3qAhzG
PF3cdm2bH526jvYoC73npikfwVV131L0kxbNseSmmWPxhgqapOq5Sr9aiOgs0Cq9s3QR/Ma4ThNt
Bh1a56bPmFUvAXkeTrOtgDt8hwXw1moDe0XbhWN145sPsXDE7Yjmoqw3oW5gDRbmGfAyJFcrME56
Lo1Tb08BVBzaicOgGX0Z2ju5RmcesyEacBNky4CMvK5t1NjzBuJD/YD3rt7MGCRs3xSgzLP2Jm0t
VDCRQNWAqTUt7iyzuYQ6Kp9F54uHtnbXtPv0sbfRC2G6uGVmFz3blVEdLStM6eCd6OeMezJzqH9C
ezhACpHbIWA84Rlmyb6PCTBgzXiM7BEphRlKsgf4CXlSd8tOrFccIg6G1vkZnFp7/vMdJn+NqpJE
/UohXBY+03PkZxTeP5a/0rZFh+AcgnRmPsEmFp8Hvm0D14sDBo7dbqgPNiBcjIEEHiYgbVctR7Rt
3FX+urMDdVMYzjWCWRdN2VswIwTX8wcojWnJCopUdhixr1+m1tjAzGEOQTBM3pr+7UgySWbK7mJE
r7bwvTsc9nZXeVwwc7HKQ9IKZWQRGQ2wQp2g4rwZDjTvXns0XyDFMz4Owu2fr4ezrGFFOgVFfvz+
v/+XsrgeS0guGX4m4HVt/pJga5LXA30YtaJXAQENpDedjKHHoySVsR6C4c0TyFT8sBuwrIK3s9ES
3iCVPbuwmy+KS32oRDfQN+9fwzSY0NiZ8gYJb7wxCbACQ2j9aPEPQKIEjDFunJCv2Wmm8ql3T6bt
vmDoMLDMs/NEpniON7QyxQ4MmAHq9c6fwSrFaXkfmzzshsCtVoUq/cCkCFUqIV6hStRDEL1jlHOP
vudFWHJFfJPI8DSaMv8Zi05vDEZefwnR/Vz7f71utm2xVpme4rL9UqRwUI2F7ycFFhRm8qxPBIaH
QfGlapYErOUI4AyZf0yFebZY568ctE7FxwDgPUE9E+u1C7WEPqTOn3lgfxTxe0wRa4XOC3IKaz30
u7zLoSi0Qq/omeKJVb63LpW2Npq0oJM74KRpzGnmgjk+4hFszV737tQNOuyC3KapJ8tM8AEppL9E
7hJFgXEsjThK1C3LHMij7SR6bPw9YCqfzgHTOTvbe5Fn7X2hlyGU+7WI7e4irHRjSyaCpunmLxw5
7oxElHe+LWCr5ReMQ81D10c3JUf39Z/vT/Frvhd1Csu8JTwTZRWAk6VY/MfzmiB0NOUQlGtpRv1l
7FV0rBP80m3infMqwj4nw4zZNWhRQLznIpiGS9eqj7SIYblHqr4XaR2t/SJh3ohdAnL34B5QD/8t
RPO/flIC0paCFUgsxdW/PykzAsYdWEVxCYQj8JuQtlS4zrxYPPmq/BiYjVy6KlZbehv2FjfusSaG
5tabzUc3d7ttMfQp7Zz4C8ZTpjldxqS48u2/lH+/FddcT21ZrH/adkzpLmGV/7iefoZVzW+bYh3N
IJVMh1CghMjoTdAQVBrihFiXGT6uv3yLS5X376eFTptjaepN/iesX1aZMm9lPcHL4N+q9v5chJxL
aX5AQukk4TkwZOXO6tMSFgsguHyerKMcnXdoVuBeG8Oid4Fp8y8f6velT8K08jyHTyRNJX8p7/q4
qGtrAqwRu+2xU1V3TYDmHwOaQ9uJWJFDKLrxWKZxi/xVHoepe/7LJ/itOHZZfj1XOI5la01m6b+/
jLY1YWTSn1ynMZZHD/I1tjYfogf/lERStS+kQ+sz6Y80UNg2w/GV8+ahd4l7IV3M/svD5ixfwy9f
k8d9YWpXKU9o9cvDpjsUMVYakacSdtfQ7at9nnQxPq1Uvac1YHykMEczj7IrbdAn2IXiFQws9PJY
OtfEmNUJkOurm/XpkTOMoBWRhDuXVBmXYfkZNkPIPM+DAOw0otu2IvLvxv5FOOGQcNa27SMFH6w7
BqGO/9A6ufFTV9e2keEL8W1vszWCr1gSbDiAGTCV4/QyDt1bubQ4P188BfYlcx1SruEZPtS68bbx
HN6ldA5ubGK0Vrk5Rm+zjeTRaLrh/Nly/3wxovaH1Jl/GOwmuPzle/79oXMFJQ37LMchTkG/3P5O
Ykc4mxAqBPmQL1mTW3u0mxeNKOgI0H3e4MDuV1ZVepeCtHN/GrNHaxkr6zCnSfLGGSKUfgXITYur
7pKvf/589u+PpytcbWmYW7ZWbGv/vg+NvIRkNXMkqHAXXLUq7mez6bbhWMGPHTsGEm0ebOpIf6dr
1e30Euw9NDUSkSV4aCydfut21CY66/3bIlhM95Tvny/QqFH8TmZx+HzbFi8RyETbQr5PdHfwEOj3
OrPZj0boc7DXvGNU0qnL5BzdKFOdKU70Dd3Dv9zq4rdjsOvaltAEpAqOefrXOtDluGTSh4gYZmUn
Foj41vUr7zpAco7vJnxZBz8oSDZv/BtoWEdilJqzvfy1UcwfGHjfsLRwph3T+798F78XqFRkpnJd
1JISJ/8vWaogGKAW4D5fd0wTrobReEDT0SHbpNvwdFpbI5TjhUdyPnoArTYVLc82fzczWEGEl5SX
cJ7mSzeY9g1qmhwoZiTXtavlFZSRc13G9nTClL/LqfSzvAdqNI9f4q6fty4WUNookfMwNgrrKlDi
DTgQ2DGK7K+Widuff9f/smW6jmNTQdmOTWbcr+miVS1lw5QlWivLXROBR6O6tdClWcq4Rea9G7va
ewgraJ/oHM9jaIQAZd6SzN50UdlciFmzb4axxRuRIXRBwEI6q4j07Z8/pvX7V6IsegAUY4pPS7X3
78cjCxEscVcu8fEYSagdqMfrqX2ZfeZUGXkawVRY9wxYxH0aZxz8i2SjWJRWdeI/UhzRIyoKKP46
cehpwbiR03zsINGCNubF4UBGE1ei3vCIX/nzh//M7v73ms4DzWnHZl2n2pe/rD1GZJB03UyI3+la
g5pFEt5141PrKXnB4PQdwxF4FwSNaU10Hid+cc2jigT0GFfnnz+L/ftDx4GA+S67nTTZ03+9kIlM
PCFb4E31NUMqvSpSb3oZAvQPnuMMQL6xOBpFemq0SG/7QKsz3NYX0/foscaRdUkq7dx7nQAiooLv
AHOMo5vXS950OG8tkQKTq7rLZ96cOfMMFZb7DsP2kvUc6ELVR29pZ5JxZ0MRSSpnvGSZ+w5EVl27
soY5i05wZ5KDuAvShhHR/8evz87KPa8XC4P5S+2F7yxJqzpL17Wlf8yzo65EFfsHDswCuos04CF6
5a4GAHHvFZYkWXTsX4XLVMXvnGhflCET/bpcksDRU/ahfjSciYG8806cU3pNaI2sGyMCKbW8HaJC
naLE7h5cgbxxNjN1ybRTH+oUNWTQWKXawl7fcrQPpfhQZF4Mk3mRaMkLxLryL51A9XslT2m8nDY/
y3nKnn8/RRMfJ4QJn6/9DnDkXN4mlQresFGlFzsDoa/Z3fa+AymLr25cW2XxBoapvZpzgcakSUm4
CslTaMc4evP6Bj2Qk17DpV2WTh4eAlDdjoFNMSEIEitIdOCXHc+y9WeYiFH3PBSIxZqSiDNrzSK7
JYUEgL9vW6hjA6K1MuHd5zgRNo4q1U1jBOWJ8IwAbFRnPsoMVy7w1nEXDA6Lbqvzm0C29DhABZik
bxhNYL/gb3onavypt30SY/CpraqiadBGivo+UmV50Kjthq5Z3G/Nk20m6phANttZXeKcJogJqgjt
99L23b2bdGS3TFnGWSxkGMlkcBuHSXN0sgWDu83LZt5yAUMwH16Pi2VwX7xI99AfxPwojFJu8PK7
+z/fwv9tKXQVmzedY5umu1wqiX8cH7opIYDRMmHtElHplL57n/f1dzPH0JcjuNknzl02W+W+iccE
WygRBnK07iGp2c+aAV2X1ycsq/7DCDsfQrN3lxJUdC40cr0BB9bnOxqO8+rPn/u/VDgKb6inccja
lvqtsgWziRm/g4poAz6u8SHYY7XupibYJmYJlpGv4pADrjyKwjmGIZSHpmGa0wCjXZuG652Xt2r5
HpPe/+HrASlHO5HoVVtknGP2W8dTh6DJIo+hN1u19218YowyqPm421vMrGcR6OSOGfCwRMyO2AOs
L3aUzkwpGudUS5wrf/6lnd+aqUsZb0qT3dXiyPfZ3/7Hl8XoaMpkBObTMwnHHmA3nCMSgVf9FHTb
hqjAI+Oz+Kp9Wid6CO/HXmLRrdUDkx1z8xkxU9YQuCD1RLDj4akTlxqv9UBqc8SZ7Zx7aBSKFlvz
GtxztHXNIrnODhbOFp+i2lpJHR+HUXyVodXQPwoaIpTWUADIew8PzZgxAgGHd+Jero7V/xB2Zstt
I9kW/SJEYAbyVSQIcCY1WfYLwuXqwjzP+Pq7APve25YqrKjTCIl2VYsimcg8Z++1+75CaWo17jT5
5C3UssqOBIKOCNlRmnJIVJfd34WxKUlFfNN6D5mM/EWil0S3Df8Wos7uk/f7end8d/e0VViWtm6o
7I+1dycio28g1th5vjHjSOMOQrKCrGRwc8MmvEU5TcOBVgDQ9gH+jpR0T4h+YnLg+/xx7mb1YQrK
yRNSH90HFduSgjqYs0mCda6OLZpA5C/sJnKXd3oxFEdVTZAK9H38Ytd1vJNtMR/7HiiJqJRCgV+m
hLsiYPi8HmMwcgpn8HMVVrCwt4qPwXttL9eVXnioJb+v3w2xKgg49atNZi2ZG7WseAQ84N9aGkcB
VK7PPmz/sl8SFv1VXZgaUFr13SIRC3SOzMQhGBC8gxz3pStanBkq4oT127woPSMKulslBlZ1yTYc
CXzu3iwz0zFpxXt5D64thbP/DZuyXst4swvgH+k+tQbzEhjJcA3mIx1jyARM4OnlFrchmgK8JLVT
xIDSEPiP+2AmtyWWLSQ+2idPUvl4dmdzrtpMhwxLt/X3Z7reN828TDT0HaU+u2GSDnszMt8mo/jK
m+Pn58PSp8eo6MetDizoGJj+ePAtCDT4uedP9tIfB20mDGiBmYGdKrbA9w3JUSqqiPWJM4CUuuym
iiclDqOrPmOPb0KEVrFWe/o4yccwq76WhnbuWRXepG48+XP31nXTqTZHnbuy0LdGXxHZquoIHmgc
MracyM8l8LwZ/gNRyP72yUK1vCF+/5TZisnGgF+kYXLsebdHNQmywzM54bHvYHajzLJ3gOEfp2oA
jBum4WUiOfmSk9j882IE9QD2tKw2I1gonAlEm4YgFayrqmn1F55pf6gQhcE04ttIMzAbzgJQ5LEN
dOD7xHTvzDi3nmfwsCVwvCc5JeVm9KXqYkrK19pvjceWQJmHStTpVdwNpMhf2MkXO1NVFRwsc7tt
Wj7uiJpJaw0yvCzimQyC4RIV+eSm0pcq7Yt9AOV9k2iNyd6q7DZlbrcgRSXznpCqG0Qt4fSM2z9Z
tMyP22yGaNby2+T9YOEG/f0mPRpmXY7IxtAFgxwGwbGgTaUD/Q/ppoOxcOTQ0jdxrgNlr3FIsaw1
xzWrpIEU6voTntzO0nGCylXoTTGo96UZIc1tdNPmWyqBk5aUPmItMn/lYkapmZ0yoz+SidX8jMpE
NsxWSyJpsGAvffz/y6TlAzGg945RwIOWZcPXNmZSV1l4Utohsl/amLMoFp6vVgSliYy574xa6D9o
ffpYDWCmyd/A2I5oKAbJd4QpXm1SZEiupAmAWH0g6APb5xHdfpxYrSPXneYkqo3lugzzHcdI9Qzp
m1WB3VsTMVWcqqcZ/CyRt8AcPlkptH9ZKRgkqybiKY1O3/sRiy3lPloOlkN7MVVOWoxDrVP7ixaN
vdNbk3pHewSJwOlMXHOgYMpuqI5SSciDxMsFqkmZPX/CbTInwJHbgeg0S3FUfQTFSb4snmMhn/j/
zbZhXTa7YlLDuwUlxKjn+NqoLIUom4Mngh6gSKKKbgoLZsQMFRVM6me9ro89xKWHZPCPbbBAvt8h
Ji1hiBm+BhTHIr2bdvNXnNnW12rRj4SJsA5ZGS1uz2TP2wyyJVLvQ213zcHSHsamQ2OtdSHpOJ3l
/HmVMT/elriLC3447kpQU413BxD69nCMyJ3aVEPshj1Or6aVxkeDCOWj1MPYg/z3uD4UWCVU0cgk
3yht2FlEwVkqTYVs71S7yoF6HcEhELMS3RRb/6dEWgX7ODV3CQO8B4XZ9kPNzetQlRYk2tg/V0mr
PGizJK69rBTnEaP+Jpyz+TtN1QOJdemrOkiy1xLo9+Db2XfCese7tlysxPwG7TMkYmN4TeTwB5rU
/GqQBkDkIaOh1N+S4EUqUtmgpcztl5oUhwP5B7UTmkrh5UNfoym1g3MRtf5D2shuWhbL+bnrvjEJ
jS5QxvZlbCJhC66SEnxy5KfN8GFtF4ppGTq/CUQ95vt3Px/CgXs04J5mqnsPBxTnsTqcpHMNTyqI
1LOdiPyUYQSwCSFx9Fma9tZYgFXXo8F4kDnMqvqt6weAzlWleeO8xSQGlS7vzZ1ClN/fWqV8Z8Ee
2cVjDpnLAI2mXaswkrryaUi2YgYzNMqd9pKbOJ7CTsh/awPZ3UD+N6KTaRiYiJwUJgAbczESZCDV
XLvVMydVcQeUfaW4TZVhPR/H8rHh10c/EHdTAEeE/A1PmX3GxclMRGOuQ4hqocufGLsvuTHDvUHm
iv/Bwrkh+81W68SPSrCbi8tavw8+M+FKO8kBGL+Hrl8+ERFEoSQEijJH8sRpFNmT3xf+uSBrCOHs
X2aWmCCvDeNRYFFkcjzD+p68wuhkOq9EEDPGhVfToS85p4ufA3Cg9UC2N63dLhZuwZwW0aexmGbU
TWTHOjZaGZ4XbClchnXkNJMZ3xgDDbuMmKlDAkM3Qy0HsZSLGcqgf2Xm0UrTMqPC4v5qd/nb1PrK
GcNuxPCy6dyMVXxj0ke8kveKRrNQ+Y/V6sGApc/i1cbAyuN0sSkhbwHUA8dxTrZRquSHbk6gZTZy
tevLyXBHLBCuninRRc0rjzebOGnLJVoi2kedt4KW5tMhqo3+OZc8U8ZXMILIfGZC8pfV0fPSO6/r
2PEM/3dpZOXtz8vLv2zAhMo/xnLXlVH1v9v1ykmtxk1vcqzMtDPp47BC2tQihmUkObUhDMuIu/EV
sd0zWbJAkyc0PFJV/VOwz7rrBM1s5wbKlmHkL1GgHRBllH8BcCGKFwut4b+2Kvz25dSll/onO4Z1
/vb7Box5CMNAmnM652Pr3c8e++NiEyibTcYMdmdLvGnKehHJsFPYdjFLt8JWYgkq7h/jfpzYtDch
trZcoIcycZJwA+rIP9zmBLIw87dSDI/I7qPlKykYJFYeJfXUUk3PVT7CMu8tZE7jxAg7e/zzC6H8
y9ZcWLSU2Zpz/P04VkN1ayh0Y3klwmg629qk7P2QITDegnAzCjvf17le32m2yNBA4BBijt33KFYu
2aQcOpFYd62v4svI3HBDTMjMrCkJbfYqBK8urKBafO+S9jEM+/mCJnx+NlOOV7ZJHDT/5asch9qR
7BXtmMCAemgR+WHh4VvTL/8D1iQ/mlllOqEUde4cFv9YWLBvtXypZYiLVZljjhqDkz+p2S2ea1Z4
RFFIYTEF2Ir6Fwfm3SxJ5ldjfB26fPSMqrF3mmTGkCF6N5fjxovUhCS/oXFaHRAOU83sShykhunN
giaKGw8O1UCLFXpT5QG56RzVblCCI1zcN6GKBxHtQYEclISoqL/ls63Btg8kdo5KttUqoTxZW7nr
pydl+brq8xYFSHEqsznlLokMhIDO5ED0Sf40VsABiLtCTyZlS4CF7hBP0n/JF0MTA4hjgo7cETUU
oELSOcsWf4cMoi+EbE2nFM/+JovyBVAuamcmlm9La1E90vi7zXjQXWREI0YIhVQkbR6/Q4t/6AcD
ccAUSmRgDEw0pLADE2jFL3oD1PPP77aPalULbQJnQEtWOfLa9vuPTlQVaaVCh9LVut8POXyKUftS
wUTfpkkeVC72xMGdRJV6ipVMjG/69E1ZUFetinmyGOkAJyASHgoDQPSQD9n3BO2jjHrpR1AbxxTh
4T+SDbknLkFf4ZZiUTw2ZTARAjwii2Wd3QIW6LymiF4MDOxfEXeND4zmjAt53urdSMqblV3gi8wH
mdExSpDly7Bq54Oe+iZcF5kWlRGT3NXQlBf0X11QUKWbZybB22Y1svKm8rWpmpmQHl9804zFmTkb
IO7JApl50x/swdcOBTau/EEmremTzZv40Mvi10xTgakdIpNlkPr7mSYEfxZ3Fjfsoite6BdnO8nq
G8eg60WTJR8QZpOAWBT9WyfXPZPqcT6tl7AIsWSF9169jeqtqZdrV9/64CYrV0oQVKVch0ulH5rg
aikXoVwCTJe3xoQZwSIWQiQw4KhVCz7gIFwz/C6FEvwmIDiO0db1PxgMj34msPGEiUl7XdJv/O3v
fdUhnc7LYRtXTLGWMpVHLXzS26XUtSzjKcmeqX56jrLnQPpVc/3i+8+N/jLWL5X+kqevVKG/ZNMr
FaevtYS3ARLZl1x6pSBqPEh11g9EJMEwFJAe7iIsXKKsxLcsQ92Ise3N1NNwhzWnfe4+bfuo8odz
p8UhA8EsallVRVfxrlmmGCpNiARtu2IikDyQCo6XDqLkkB1HcdD4JelHri1o6ujkYy4jZ6o5NdKJ
dC7jSNxgXZ6bealRnM38Qo+d0u2Ln1/6HKnh1bYxEl2pGaOouJbiWhW3mm31fBvXmueb7S9VVnff
52WAx3dv+Vq5B8wlnJTfybMJxwWqW/bctJm+V5PgJOGtgrxsVvugtMJrUCRo4A3FLdS9REPuIC+w
u4PUHyxS531YibznlwoJJxEHPz1SdnpMUHITEqEfzYpw8VPgn0p5KY1wivys5GdQWBMkKwyV6YUC
pquml868NO6gHUVyrczL1F+t5Fqa16G/5gROmtckvVFReouHW2EtFQ63zLol1q3N7pQ53uvsro9L
kW/Xqo463lNxl8e7WTzG4t4qvXoUxHUknUaPdZGgstoQjmeD3U+kuCcWyWBBsuTAheiS3FUJRUbQ
1YOLw4K80kcjf9TWUvJHyrcglz3a1p13GUo/zKS6ddeTezosJSe/KjduPys1biIiZeZmrdewvWrR
TWquukYi2BXHYxZdk/aSRNeovVBBy+n40unntjtzLbtzkyyFIQcBlTmc9LVSmGTiSHuQSupjVB/D
6MiQOB8OQ35Ih4MgGij+RBb+USWDHgrVgELzj6OkeO9PyALYYXWoI+tUw+IpLBLb6Vt5cEZMHE/T
1NUXvxE8ndR4YoJODNmi+auHriN4QicYnp6KguLiuD60XggA0s66dowmQ5ACbyEXh3pBgl0/30Nh
Nxep63aVgkg7nGAjppBjAIgU07ewqTemkthf4poBBp/MaLcakZbHrQwU/dTapsehN/r592U21qHZ
HAKUl7sEcPGDbpX9db3k2PSuUa8Hbqs25sNUvM3sNC+1VqU3DGB4YJIfpl6lX7qxqfdN9onw4eP+
eRmyoxEzNdTMGnOadyt8Q+YvYu9iY8zGc5zEAsHQvNMXHFo0cHSVJ7Awc13hf8ovYd43nOHJOZlI
4Rqz8Uk1jRfbMJI7drfI4ICrJZ2jl50B6xiu1wig+Iouj9Ti4pN7k7Ksa7/tnvnJEYMrqEgYeHw4
4tp0gosuG6H8dGHntnPNXbJWX1LsK46uY+NIstK8kdECPFkErwZqdDAc9DatPmtp9PQE/i6x2paK
j6tN6kO1JAn8eZ+ifryBMgKiLQPgAZeB/X4YFFvzxIkC2FE7gRAuTAwuRmAHXifDzYFLY12mji4c
e2RnkPMYdEkxbZKFLQ2bRCKp8M2ostodlE6HNtOTtzBkp1igTlcn/yvgmmtbzJ/NXz7KdPjV0jhD
N8gkAR30O8UAs6Vgbmot28Ry7eNFAx9oG+QiNFpK/B68zQ2D12FvtMe8geZmVpNrVDo60MyaTrkt
eTUifiw3HTHLA/fFP/9SPwpY+PHYmOhIqFFQfxgCzNihCZiE2xZ2fvkC/JtoraGOaRn4g6M3GnJk
jn5n3yTSEJPYRe2ZLMaNynjRnr7JUQfs0aenV+gm411QGZ4wbLqdo/rJCe9jE5KfVCyqC27bqwjz
3acrI/VqrOF7htOyxFYokEWDMs9KjBpnml6nD7Y1Z7taaVXkaARI4anCw9/DIp3VZf1GprAMn5Rt
W/b43kIiWWsxWWdFV5cxjA1CpOtRKISZIjsZspxLkBG4ncjGBH1HeuCQZb/SwmFErfjKk6nH2raf
GHOpUiSIwjDynRVyRPnkJfqX972G5B+5IQNrnVPh709czko6p+joNvSx+2NXxDZRly2NV/khi7Qf
MWLhHbZk/D29Y/g8WzsFn/XnH8L8lxVCY1FjB4SK6KPQKUXGZadKtgA1wp2sEloDod5rjXpJTSmD
A2xPWtIcMekbku2HJXSHkiZ+IQviR0jc8N+QJg4N8SOnRoY7OXDCpSMM9VRt9b8KMlfuiPqq69I4
eeCDJB/HALnSVGfDE1htFN7tlvWzdEqdtlfYTCfczOVFBB1Bihne9mlpl7RlR6YElOQkxfkQVvg2
4DXvbbuVb1qqiWepKuMHDeE7LunYf7YsBi+NJor9+qe63MZO5z/EbY5oy/JJT8QY7rE2xl5AnsjW
HzXrOofSKZDL6tXCLqNkobwkzNCji5RHtDHnQYa0OMlZ5SEkEY9mZU7Ic0ms+/MLguHj45ptMKuB
CUHnw9Lft6mh0XYdDacS9BlilDkQZ1tH/7d+Verd3dTYti6V9sgD92QMUmO7VJfu53bfC28UHu+d
dqcSKd4uNWiu8N1JW4q9E8xU8ho4tmCnKUnbU1BxwF1Q7hMNZ7Levo7l8WfJwVHTDsZaCSF3/QFV
IhX5e01ZylD2hPJMLTY3b1HXKh7lt17QebZPc5hQeHfU3FkjhMk1G1dvXEIbC8slQXFGCsNBPvLw
uxqjF/3Ie4CPpCjtqTbc+8Z+Hvd1dLANEKQHszro1aGfDxwPM3uphOqOYXqMSFfqjkNwSrUjhVD2
Z1XzSSuXKuZTNp8s6CzkgkIlyc4UeJIYGt4nL+G6H3h317VRaHLnZWFb5oe/f7DzJi7LCQotis1m
vArgL5dKOYSozrCG4aiKGaXc6ZRjXivsf5pe2yUduPPQj5ITvtPiEJspOV1BGz3F/t96WGVn+qnZ
ef1KStPpGKgWN3I/OZhF9FXCu/NkkgO2Da1WfpwnQ9tWZLJ4FTuKe3nCvZg/IF/8gleuuhWFVd2m
RlReGNERttKhugWBfpcnUN66WBJD7c4kuK35EcflfG0jSb4hgAgfLFHqXzGypdsyT1ELZZyn5mge
7S29D/2h5cmC2oJQmOielbcvKtjaMz5s6xxbrQUiRjd3WS3gOCBAhLdnfI9NTKYqFoOtRhr5w6rc
ULD1PnBkb+9Ekv9DoLa4xVmNYnFpVhdY7rCe5gYic2DRTa/mnn5PZfKusV7mkktUbrMx28SCSSga
EA3wFppI1XaYIOGW9Xh3E60vbkomvbazmf2I7PIHal/oYarPr+SzraP8YciAx5SxN7caw8bWsIog
/0vpAkBL0rNMIXqHDD7ZDWLi6zyFRaTyEFw00b4lQQgIULS3p6X8aV9ae0zsdnzAaj02h7k55P6h
UQ4A2av82A/HJufUihdym8aneTji9KVKEs7iU6+e7GapKjjP6okqq3MXLFUjWF+rr1jMlprW0hbI
/Nnyz+p6FT6RSeesvADdksSDAv6kvMTSmWrKS6SgR7wM5aWUzlS9ViudqZ6jm0mwkNPwd9YalDM1
EecXnhFv6uHZDM9avVxT/eSvV2YclFDgytSlebfI6f46WbG8qURT3DOCvwifnuInIj7VB0B86m02
yi+lBsfrmNPLLE9dcBLlyeKL+WQgMhYnPvSSfRJrqdlZXmsclk98PyzVDpzXlmrM85hc+Hwt4UDm
OTPPbXKJB7CVpAmf8+QSmefABKuy1B3pom2czbWk+LLkXQ4bpT+rxnnuz+Nak3HWLG7Z5y79VaN1
oqr0TA5Da52QSKuopIulwuI0+Udq8I+pspRfH+36aEUE0kJDOGgcGjkrrpUVhxnov7RP8Btre6Pb
E3gUfUGnQq1bUG9mzcXl13klhFDu1pqray6ypc9uUcuB5/cFTpMVbnMWrgf27O8l6qM890asdpzk
TEvaYtve09iUTzGxVGuFcA0IasOotXjwliJhJsiWGn139okFcAvNDYelMFlL+KwjN4GkJi9ltrs6
303VTiP5dmtqO13bQeL6WU0KcojMZ/hkLinslulWkWcg2yk9oohz4I4G+i0vChFlLhWWvwoJHYWO
vDX2ZnjAh5frsdgNswREVq1gU+TKniqVPcTrpN1H7T4QXkhEL08HVS7Yl9YrFW/ijpp6g+9Sk++m
3Nk0N+CJFEv5oQsSjmrkndHuyDiBghcRDL2jDJ4IT0vbYZv7WV3jUjP3Qp7RrDCTsAfxDIM6tD89
s7Ch+5cXjr2moXPaslBJvtNfVIrZ6xIBdMTA0IHeTLBKyNIGCxpsITxQWrUN0HQq22hgmLkldiBg
KQ3gZzpd5gyApRtnyhz6m5SiO2PjaPpSxloWGzPdSSQnW6sgmheQ2VqkXnWsDZJjQdSW4DM5JONR
teG0BttwpzeWGvm2JX+AxoUzMN5APA0YmtNq7oTI+MDO2dsl0VjbUuzTqbH5VX20paC4CX2jik0l
M8MBAr1RYEetFUB0D5ZiHiSVWzvZtvJS9VqlRCrg1k+cnAzaBIvbUnPlDDRQOKaTQDE45NnQxKIm
2wFKW/IgVGHbadZSmH9ECEicRf9gOxQdGCpaK7AdPPaUthZp4agHW4hTDvxSkhEpNXZ6RDCxM8WO
IGlWbAskT9M207dQWLQJac82LbYRuX3xNvbZMpDDu8kg7SypLhtA9emEPXiDzdr3bEIkCDLkdQ22
c7rVqy2YcBS7Max3ZQvACMisChfO2uqBQzILNa/FdGZqnPw1QXfe0CdwiLFl7qZNDgemlFdw4lfk
BAZZOkvhcV9s7rxkvNzGUtVa+ew0BthypzOcpl2qnckMdaCwKmtNTNtw9kZOa2+jyAHLE2hLKaQL
jtuhYWS1bfNtn2Oq2CIKgTJr6ygTN7W8XBf917RccwsdBInGW8F2PSFadBv3SzXytiJUzViqkPgj
3pZbK3GoiRd0WK4DpTr14HTrdeR1VPlJIDzyUy1Vr0X7KuJFp4llO0CWqJi/CUqLsPVoZyqOrjjC
cpTescC89Y6ssIPCxeoM5VLdWnPs2GILUhIJdK5vU32rT1uSzdt2WxMAzf6N15VX18dltlH2dD8w
E3fyRvSfdAdWCeC7BVwXSH9MA281HS319x1qOZVpBj4XlZqv4uLV5fAJb3j45Nea0w9D5pFxECI4
s2UH4wnbk0bR3iTrHiDD8H12X6k23xkOFq4tp/sB6Zyb9AHbVEhiSNPD6/9fUvwQG8t6E9Zb0r1l
Hf+Ztzl4q7o3JXjT1iIDDPzpSkD9IqVfTP21m79o9autL+XrrxZf+y9UOL2IQxre4+mlSV/S6QWI
raU/U03D4OA5DJ7j4NmenzABGvmTtZZtPYbDUvHwqOn3Jnk09HuhkY4D6LgsMjKXI9N+SiaJqIzC
/09sRvkLuYdejX7vhkQFaVTXxpsUH/Pjn2+l/9KxRXjFGF1gftXpfb3rIsl9A1jTXzpeuXXVS6xc
62VKyZspUqQ+xYDAeZzUV7k0SdRsDeVYVfHXWrBAE/KibQd2SLICWrIhtYlkmSR+mwC/bG0SyvZp
hE4FmnmtasrO8GGcx8WSHlhk8r1LZ7ZiIjlmxijf14cavn2wYE6S6hoKhgk2uSYSii7LjuynaRyN
h5ZTcOrHrySsG0dCw/77EinbfAlznyvloVcH9qEk3GKUCA51K9nPdkduatrXrCFQ07ZgZT2jKbOX
GnX3J29w62Nbg5kJbl5G8KgGGMv9/gYfTdVP5HrmDV7Z3OcWkWZhNdOewE9qFPtM2c+C/clS7Ft+
VgD1V+B1WoqtC8W+xU+XK/sWSre33YXNi9T/2rmgAoysHTsXSicXZ925sHmJk2X/wr4lHH/tW3p/
x76lXevnvoWtS8EBOPK60dPKZdNCpYYXU+U+WLcufvBr07L43yCwRvm0gzUIrckKT+ulkBDA+k7V
Ia+zJ+naAQI7//ldan1sSWj0EheRIAYpgU3m999mQrR2CxqyJBMLBElKS/XUIN09TfatRxEI6q6c
3qJ6Rrhr9W5AGAvkZns+rpeuThmDxMmwqeCzebUdDfiE0Jk1qap/b1VlUwL93Opz0bkWIx6GnpgZ
+Tz8HaYLFuv/Hlofr+va3xSAk531Dwgq/GdUJ8JE4mjXiBzmfke+h01g9THnZcObPKHUfxMAmTdZ
PL6KIP5RNEbszPHkP3WDSoJGNDNtMAb7EEB5YQRt3noVCUwSy/mLmkv6seuXPN46z19kpKBn+4fZ
0B8rKpF8I7P4u99N2Y+x9U89ffiXGmXBStwoczRdkpgtT0QqMt9WfVEatbqLJq//MeRKfkh0FAKJ
AascgV3jlG1WPv/5pYOe9HHLh+QEza3MK8gR9N1rJ9NklAizLzeDopa0o3UaZZZaXDFFdIUzMwIQ
28pk7+ewla9Jtl8rG8lSdTApUzVj+XNU4R7czcNuRHqlLdUPOyF2doIhyLXEjkQvPUGh62q1a09L
paYbrzWEXreWZLBD9igGTcRrD4NnFJ62VjN4iAIxVM6FVwzeWHg9+dvDco0Gry28YPD0wCsRDhaY
Lr204KPiApYZ1goNVx1dpZxgWEJzgpOOzr1JrwY/Xu1qAE1rV0yuWruZ6RqTm5hutFYfeu1adejZ
xVJl6PWDhwukHegH4MlTCw9DcTl4U7EUjZUUf3GxVMxf4UkEntR7WuCJ3lMCD+zXiPgt8Ppg+SIw
XMrXl5qRAlYuFBoDaPy2wMUeu2nsgrunEptA56Umgozy3dDthnDXhZwlPhkLfUSE0FY0uffLprAU
VbwnbaWpleZ9pQJqbpFhy1lCiECctU8K86scKq1HOoD9ZFqxhPBmjp6YMZAkMUSZZyAtPcQV8ptE
Jbqmpn/7DULgsTEBmYQtqWeTNSvXMPgqyBQCCzldyqlvT7R3gnM4czsqCxG+ycPACxQSSlm1Srvx
FTB3vQzxAeqlebWRXh+qpqUvJvrkJbDTH8v/ejppG6ZI1hWxMXFPOSfmThagYnv9oBol0bk0lspM
bo6y+V1ZgNdpaxOTEbAQzOFEbMwUaF8DQ/obs0H7F5PS25BJP8LYmB+LhH9X78rkBnhV+syn+7HV
D0dBcDtiPoskZ52B/FcXyCIeJbU7mV9nYvZeZ0zhoUVnBQowejKgz8rhtKtqMX8pgqikywPYgSjl
Hml4lJBfhLSo0kzNQyU0vRZhA4PXgJDVGz47+bA/G4lEulyr+Z+0rz5adEHnajpOLc77UO5XPdt/
/dwhL2aJQwSBmm6B1psCfTNmTDslraoOYAJhu4zxPo7M/hEpl3CV4oV+oH4nBVL6hGvz0eCHbFsg
3lYxE3Fbfw/gUpJx1pMhkWAc4sdIw7I4m2X0Az2AvTNSLSckG0ptJNrKi1OSTAGAZ2404cdIAVAv
M+lYW7K8u4TAFWt+gNiqwkRrzH1sGhFHr1l8bVP9btei/MQCw3buwyoMYY5VWNaB46ofWsJtkKdN
PmrBZph9udoE8DURjkrT1pYrBZ9mB3yzWKQQg67S8uHSaZw7Q5O45fUPCgPlXpSBkyBacKf0lnmY
e60Cp1WIbZxnOeTWgAbDYmfTlguCsubaRfPf5JgYu6qx2qM20Cxfv+qU4a0YmtY1WzKfCjP+gkR2
2ncFgeNliTAVduOxKnr/2Oo9ABA/HnYmudO0+lMB2pV+3cP6ZS5nzUG2dkimM/upKMRYuEEpyQ4z
DIMMpNI4EVicMxpN6IU0IJ7Xx6YpLrfYhcLtvGCIx8LEZcEszLHDWrnEtg+YdTJJOwq18FaB3N4E
dU8SB+rq2/pYpxbiij1Xav73gZieARIEi0AMuyVHlrOub7PSKjzPbUe7HjIsF7NMHtjSkuoyj04c
W+VdzkhklmUCFOOi4c7WNZcaR/cx1JTqBrec6LuRIPNUSLu2VTpP94v2WdFIA+wLG3eN8Z8op5eS
ziDf6ygZvUHI1gMOTm2bTz0tLEPp4X/C0Ne0BcHbuoHWFmQ/wI+3UhJOWcQOI2IdI5j1p8zXOI/H
jLlSExF/IhH1t1AjSbsjKa9TVdiagr2J2cRv5jBY21Glidwx1Qcbym0yseTnxq6DW65J6qsuvuuG
mb1k8KiDyNe8RG/CwwDy6rB+RSf+11dlVglW37766YmxMqAOVVva+7KcBydvsAi2atsf4S90xw7w
yzEDSk42zCxcokQe4P7F31K8JLtetNN+TthdQYD7gtvunIUxnlq/15gkNj6YIX1KDqSEyNCWoR8T
xlz/JQsGn81kX6YoRqST5e3FZkOyfldN2by1K7BSZiq1DOkUHe+J0SooGvX+IawRcktwSdpgerZk
lBT4y26twMlqmjOBQGZTMNXm+FRw/Oy1YjiA6RsOnHh/faV243DIBW9izq7ccHm2974t57vdKT8k
vdEPSKun+8/H0wZzfCFO63fr4xP9JjtqiTHRZ3RYnHdbkU63CDvMQVG5j08mRgjubHdhWSDPFYbu
gVb5hyToiWqc5ZkEgxRC70O0PBqtj4YE9aQKiq3V0W2RiuBO6F6ZwkBa+Xlp+nmXSwEIs8JoEGYx
hMOuhqpWk3xQRTSMZZY25qIjUdBlb40ulLxr1WfNWcgcg4pB9kQ78HzUL7Ov84sz1XbBhFuHqtqv
33TyP8ArjL08dbriBfqy/R8UosfT6Ws1hdmLlAc7buT2W40triqjYZ9JzKw5UcZBJY6YouL+YX1o
BhxwWi9d9K0abAjNld6H25UiPixw+YYZYL4keQ0E1Yiu/HWxl29tQcJNlej/w955NceNZGn7r0z0
PXrhzcbOXJQBypIUKVHmBiFSbHiPhPv135MlaUYkO8Rv7zciu5oUySogkebkOa8ZAzEtzbFvqm9C
Kq4yMstthynl1pbsnLF1saMpmuvWRPWbuo4eDEljAi3BaztSUK22gV+vervWwOIgqu7GRrTvARis
qEPVNyqW0UneDldE0k8O4oG3jYG9OCKX3SnDE+yAwsEdRYoOYS8HMmyJZFfaKQjyGhyMi9guA48P
3C06vmsmbm5nr0wTEnOaHOeqMa+AZkUUrjSylEYE5bERyzHDaOyw4P6HGMkM/jClkiG/urwAsSaq
nY2FTJnz0VWScoeRqHV2ldY6m6VuHMpq+OBq/XJULAeiLYe4NTyj5ehcDCjdpcJD3Nbv66L42NiA
z+Nez0ifhhzBahM46RQfjaprD2o/VGsTgZsNGnKYkPYhOa/exTkFdwhil0pFCipRSxgoRgM0q2m2
os9xURdQumorgtSB2FyPID54bzSMyFY4m2qaD0aBWVuIDc/VUA/VlWJm0ZVDwVlbY3IuFqXexmSd
/NDrgJqOQ71PHeqhsGecXYyY5GowNQ/T1fbHi8DnawVcA4F7a1lPbtTKnSLud1VRPJpyLqQY0a/6
qi53OAJ315FV4CtNZEEFJQbfEaUPzmQ+weMwPw+mLXBpmOP7JtmHNU9jdp2Zolq+fH9RirBV1lbh
rh3mwD6K6hRb2Vq6P2fo4S1Ve0SpMlys/ApcuLA2plEyKNbWKs2mr14Sx1hUdvFNRALdSxTrUFtj
eAsg46R1yOpqymD5KC1NV5MUop/nZdq4As9ld1H3odOgs+5O41rJzNJHZqrZzE41k8MNjXOWFnut
EDPJzeHJUziMmXWKfK5EWAAeudWMiLpjaoaHKoKMhOjOdkrh92QCIzTNjJI7NN8pJkm2Qxl34R2w
mwc1S50HKyoRDY6wLh48fP2kq4npDu5JR/lz00zYrU2x+qXuvepb15q4tzvxpzwcxDa0YUrmlrHW
QXjwgDG+KAoFUtC/X2o86I5pbakk6lN7a0XG42Kb9Z05mcZeM3DhqjAVCWC0ukeRKA6DWr+dNOCw
VeKAsIXZsyPejFZZl867N07Lr6u1GJCqDjIMOuflV9gLXKhstxe4MsVAta7iVt/RpepGRXvSTSoK
I+JooNy35m9xTvWgDyDKU2LnipCBNp+bNP2CKapYN4N3V3X6FxU++Btx8AU98Dx36xEIo5NnGwY5
mZdwuQXhlNABfrYmSibBr+RXtlUy2EKA2ZzdPkxmGh9HtLh2NqN+OOo6NpCAaDxr6q4RwdvOpAvW
xsBZfoGAu43J5W6yHOe8BPcghBzjYlNrt9EUYJmiokVP0F8UFfZHyWQyU9JvaKChrWCMK8Qkk63a
m99cL0SmdZB5/CaljKHrAL1HdD9y+xRnGoQcD+5248Qk6ut5DfJ72S0wIEgyJFWArk0auDYcr7nT
A4gG81arAz2hAObE5afYy6kdW4xARLfRzdraXfNBC6fHvJ7VHVAB42CGaJqPc4mK7YjIAUS1u9+P
DP11AM8V2iy4hg2ojhj+eQqs0pbeZdcoOJehAhc6+RdUbROYgdGmpERgGS0ofqP5KIayZmFYuivm
nBfERkmVKM+jT8XkaSt/29op+Gh0a/exHTuBihjkTeHNHzQTkqwVaXjVwy+Lr0TexFd13jhvgFPs
V7Vbl0QQ5GvY7DYpUvNFCVArc/TdM6dc15Nmvsd9czH+SjyruEsNbKucMsnOdaLciOqRsDM7XV50
jWM0duLazh7d4abp/8qmEhZSZ52nScM/CU5oSKq+na187436xpF+Scj8QH2Dr+BUibrJjR6rpAXJ
ZiRdLwyiSNc+Y6OmvifPzHECqvHDLG5il2VEy/FEWlCXv0sLHF3I/IGMyPu/YIKMfjfU2raeY/2q
6LDfMdTv2hJG4xJQj+zuhZMk71E6DapqvuuK7NQrQ3WI9WS6x/h7C+vF+VCM2WfFUm6SLhreXzh5
Q/gXXpfdG7kWTbNeHv1cFdKB45iIWoJzflVrcSMzUrBCXGvtFt1rx5DNu7QELW7qwq1sRevPpj8o
vmr6k+LPRbAovoERaY8nomwOB4dsV6DUD6Jhu7hBlu3QTCqyHVxemg5Es92RbcSwO+6g9OwMZ+cu
YK93drp3nF1EtOfswnSvODta7O6SbJ+6Ozb0aZO7RBW70t3V2DmrZGl3Qt0RHzLDaE6HwurO63Zw
hZRu53iByHeeFyiXputBHAbDIBu8J3FpQxzQvMXXbR+0NK3rfUSs5sjvKeQi/LYdmhm/0En1UELt
P8RRVpyWrt5UQ9BcWlkFNPSyG97L9rvLq41a6uLXmZhWcWJhLeua3bd552AZ98aUt17tBiAzUayw
2RLIfGvmC1WsyohmJZo9RCebs6meDWQOVdmc5gw4xmvOoSphMUiGRdoZZEx2afWw6jq/QKysxff8
XLfnBhBMfgDUFp/79jy05xk8THyeWgmMUdBEj8+xeRLilAL2hPMrTjNf57LlCEkSjGABNR/RHJvr
H02tEe05AgWkpYOEAtLm4vAdDUiYYlPfuAACR+pz+R4goIZLugQEdoVsotgBCFRCiQbsRxS8gtrB
9DYoHRbenZrs8mbnTjt72i2WbGO8n2pKknt92quX5jUHx9o7vDYHqznULuxYkKCHDDTepaXiSKNw
kYMvOCn9cYhOfXSya9na6IQiYL2cyktz3RN6Q7YMM2SbirPungZwOcW5L85tcW4A5RTnajyXxTkb
twlOMOM5Gc95gbvEOQbLh7HkcHaHs5KfPaJjxIKZDIl56ghHTlU+vneNkxbD2Di14hSZ8rXHhZ6v
c9k0h8s+Gc5xnI8WPT0fYWcBGh1+IiGBQdLAQwKGBAaJeTF4yCjcg4T8DoYcOX7hnfYTDLn8REL+
Cob8NxKyGwMj/wGGBAlZoEd1QUJmZFabfyMhv4MhQUJqWOHVP8CQ9t+BIdvlAGcZJCRNwZHEkHhI
kJCgo9ILHhJoVBM9A0MuoKbck3VpyYLE21lzTzRBt8+B+tDR63Q5CkvFhTyux7A5fz/HLipFz4IZ
pphDZtEjzwjg9aXwHDLnRY8mXL1uijjDSsjR78rCi1fxVDtHLFzSK9DXzbbL4pq1Z8JhUYe0LKTJ
O+JX5jVQcAODyBojI4NcHv5pE1pPU35degAJUDqJfDKkFiOuyv3Osr3rOcYPq6+iFroLK3Lk4W8N
69k8OsoEoAKPy7NHxr3OQoBwSzT4qoIokDpU1cYulPh+cTwUCeGCvhHXUVF7tVHgKiD1yzAFh8Dj
yp//kmwFoNg2ad9hdDJsvreZuoy9KaPtwhHlU8T5od2G01Zptx1U+hlMs2xO5nuXRhJ5RMt85hzg
h6ZPqdBRfNJWtBBNAKwBS3I1QVIGpQjQFqPNWtBSAdAC/dJSL5hEkEMl1ILSC1w2m0trvcASQcRh
2guQssr0oNADzroSP791S/guAQIHtKgK4jggpkvjAPp1HgeN7S+s/SgiLH7SywaWX7u0JvI5AUTq
NodyTD1A3VZwey8tpD7sooYoW4E9YScbZwYantuWQhaMk5N8RWibhq0rrfK2aFOjPTWkfk8jaYn7
bO3Xqf8eyQDc5wwOSbqvef6cIdoVjFkgsmBqg+HS+pYMSdC2wTjLJuagu7zC3dCsIG2DxQqKOZis
IJvlF8nPFs2QOzBuC4xGNq0J5jRYmgA5DxpCxYPr03oXszV/1vyRarzwq8o3hG/EsqGf1ThbWqpt
Y1q9DcVWqWRLP+IQ23sA4WRr8SLuNxhqo9jQNRtt2FB2py22bCiO08J2myL8h+3vvMUyjTaE2+nS
+hYFSR/pjan1PdPHDUQx/diSDS5NFFG9DeIySKIgZbBcWiOCsgwQThCX1pYB/MOR2FwLZhF4WjCV
gaIFC8NAD0wR4BvqXtqsUzRdOWVA8y5NwaObj2CEXFppA7/zaxsnPB/Y+VUa+SMRQuGnvU9eqUbt
0t4m9jZjlAjZkkuDCOS4G14VyvFAwDgOz1gPyzYNG1OVLcde3N60KE5eGv5eSbtNjK0ybnGayL2t
SH1al1K8lq0ZfUXH89L3dF/3fEf3Vc+fGCSePzBOGBJtIBgbjBY81lgeAkTycR9ipazawLSCdv7R
6jmgIbU0WkHO8GHgzLLFl6ZwrGoCbwp0PMWbQKUamAZzEwyMkRSKeSBcDDh8VloXYp3r2wKimV9W
KDHieiKbGvvoY9IUsQVuEdVbj3M3wySVDZsV4N80pZONVMEbK/YrCCGAdohwpsMiZXCEeIGsSOdi
UtoZFh+SsAcHkZFTHUf4rKsTZgn2xu6b7HT554Ty+PevgJJO3Qq+y+2iV2LtdkT01hjdN10Tngcd
/8gcV9lPpiSh93ZCKcFSzHWsOIBL3LLdTzzq2XBQGM3n27Q1j8sUxVcXVysrFhHZjU2JFtOhi2KS
y13vrixb+exmurgRXlreGblUc1/eKq2/FpBxNUeKZ1PYo7JDlPh8wfbaMMpTxcHHW48TBOQ1tlgj
HAPbsj8k8rvLP+loXaIyRcvMQxwfh+FQmQe3kA372kTfD9IaeO/0ezuXzfF2pdhF+o5CTIZGnyWb
g/NwvHeo4Nf72t77BpFYgtu8bO5ysJfD4h5IP4/5kSby4yCOqiGbF52a5uREp6qRTXinojl1nmx5
eU6mc1qeO5SUaz+azuF4VmzZsvwqubSItNZwFWZXbtbGmJs7Ctpjk44kLMmdDVp3Sn0Mo2MUy5ab
BzEcxuHgFAev4Mi1F3CS0SdNNka+d/s950Pbwy5Dtgrtk0Y28jiuJZvN7cV7ZZKtsvdacijsfUGF
4tKm/Ijp9sANuodRHDWCG0HqTbYa7nBDavdkLie1OaSI9ZyKEiGfEy2ezrSkPCvSp/aNU8LfACxc
dMxQTmLHpmL1ShZbm8sxrHPc58lxgUIclIwgpTCv43BUNkNVG3dTp1SQW1FXIAS6t8FNL26y3IRI
ct5WWIgYEcbmuV53AZnDHglKdDlHlPa3E8zSaxHph9JyuvfkL/v3ncLSZXT9lb2UrFgJgGKopLvK
WaqPbpP7qTCf+ja5r2wveo82Y4v3iMwVhT1pk+SpKobhoQSvONsod0xQpKQ4A7ndqNEesrzbWyaL
Wj/qzU2NCN96GVoFHk9TrBJlKjeZZbbvmaY2cfd4Xzn9BwwkKK/p5IhJfcJzjBsbcTajv1qssl4n
5WJ9dcPqKjbukc7wpKOnODR59E53RydwdM6EojSsm7lQxk2rJR+zsnXOcCiBXrcwfGsFvIVTHWfU
GyA3jOp9G+sHpL9t/AELRJnmCmJfHdtfdAW2UDQb17M6aEcRq9PN5SVtMCqsyXRtXTPE0CJDelC0
5TGeZ/Wua7SP9M94mIeCgmdigaXvtBPoibvJnlVUIzpkY23XXGksXcDpWgmlFcXBGBGyiETS3rV/
DTPivy4yQDeXF2WOwoOxTsdmWYvQXI4kyMyPtX0kAjY/VX1YH2ZrcgF2RskXSjof1brIr/p4ukaS
s2ZJHdWtTkoEF3hUJNShfeeScnwXhWTQwqxBkCQORbxml9TxfNLHqrwqQruCwQGVsTYr+xP5qydN
McrHqZoPmPZEyDRbZ8+FVfH7zeBvTsikXqSGq4p8nA598PkK2DuDYhdWh21CNOvvkh6cTLhALHcR
8PxUqtrjsqDrVSupBdFIUe9SgsccGeQt5hYK/AgvSNw4QrDsHU0rQGVigj6QSDn+56WX30KSpmoP
8z0wwuQurzTni5ZBCq4UXKz7UXjvKIc8jbV7jqwPXn4fzvdOfp9GH+NLa/qPho1gtWzdiHV2UFSf
suqTmn6e08+G9mmYPveX1k6f2c1yFsmxq66coWrvOsu7+X2/IXL+KtYnzAfyCecZQURUt5933Nhg
l2vN0C4HVblu7XjwZ3Wxg8HSxs8u2q14YqOvnA0aGqNTjkCDQw5UGw4ivWlrFz2eFgtxzay2KCmj
StZr6AXNiLjHSfxguF10U6eRvo4AmV13wsHFsUTjuVXRULQs52TrxvTZGg0b1R19VTf0R+yAFcc8
sr+NHOWLh3QMEQcn11QvesxVracQlux6sdE2VTBPyrTuyrR7timjJq6sWmNnhYV22xbh3dKnxkeh
z7tCKdVHzX1wVQeZYneZ8bjmpa+a+VTktoO3ul7sUw2/rjlLPoAnjj940bs+KXJOWPh461m6tqe2
vPYEYOgSg9X1YAtkKix7PKvJVJyosq9NvXjC2nN63xVJE1gZWyP1ompnukp0ozEPV6gsggszoWgj
L3s0RL08Vmb1ZehRnCSt3xPlxWTaRNcFreQWb+KhXgsFvOo6zUvs3dCDF/X8xU7GCvICibQJVDdA
2ksMcnmxNT1dZSMYybeGysuRgowD5DG4NtQlcJ+U6cVfToW8uahHrxVr056a3Rwq9+Yw/hUviGBi
ai/OICIqLPaCzLPHdS0AZvz+Al6rH1ASIdbjEhis7HUvjqURPpOdhszD2khCuAmRdeidBuJg34UI
cUA5KC2S+WlNWNqwcrnOuEkEZ2QUkZrNqEebATNtMCbu1hWfix6eYw7axCTMHqNHdDELdDHn+lYs
xe73V/4qfcdFsyQ5hGcgrpyXKLcYROagwfxfE6QCVbMREUqKcCVc1eKIbXwDrTCfFQGx+vK5//U4
/Xf0VN18T190//ofvn+s6rlNorh/8e2/3leQEYv/kX/z7995/hf/OiePbdVVf/W//a3gqbr6Wjx1
L3/p2Tvz6T+ubvO1//rsm23ZJ/38TjyhEPnUiby/XAX3IX/z//eH/3i6vMv7uX765x+PSGD38t0i
BGP/+PEjadkmlZH+69e3//Ezef3//CNon8qv355e/sHT167/5x+Krf0JHYFyFtgYhATQA/jjH+PT
zx9h/wL+GKq0Lh05eM5l1fbxP//Q9D8t6JUWkAeThRS89x//6Cpx+ZH2J0kUC9AdwheMWjDLPy/t
2RP8zxP9B+bmNxWCXR1v/Hy9tmS9jcWaTc7mlat5gaKFBJDlpdZiHZcyglqKE85usjBLja0dJgVk
1aHhjO3K9iAjpG+cuS4wu/9kyb5/Op6zLmIBGjWolzYfGriPgXgKq2uzgyHFzK9V1JSBq2DEG1E8
MC3Q3/kUuAPGmma4GnHmTLSHX57Xj075tROez6fvV8F5j44Gy8ju9eK4M5eaVSzDlG5mFxXpNgTW
0SJwCJvcSg8lN1+V2hur36Ws9vLOpU6wbTqy7Oa90Eioa81Gi7ZJN/koaX0LopCwukL4SIoKaIv9
IFZWYQ1bKXoMYctw0mnSau1x2NeF2CDDvi7K5KBkAETb3aDcGMNXqwc0kGprVGYwSBzIEnZ+dmfY
MeUPzp5l58su1FF2+X3/ac7zs/P3HuTUzL4vx/orGKhbmn01eX26CQ1cCegxnPAA0x+6HkS5uZNP
NzK6ra4BnrbaLZssZDhvBVoe4aqHVtXWnLz9Sg9XM5DQdhYbmA2B7ggJMgOvPmzcol113LRWlWed
R2NSE3AalJNRyEeAvLAxtuRz5Y3K/6SnqnzLRQlXoQerKg5XgAf9pmm39gQyBJKf0a7M9mHMvDVB
8uW3x5yOg2u5jAC4tHWlik3ozPcSpiuaBpdMbkPp/SJt8WoZ4DmFKydTj/ZsX6WCIhiCqGYifPkI
5c/lBVE3W8nn1xs3VsW3lonpQed33GI2okFfpAfbEpvBKb/Ka13EFLRcozKgm8ZQh/sWS0o60yKp
kHTMvZXB85tmpgJPuk3F7cCUYBiUYNXsDh/1/kF1uPEa4hXXlyS8g5ceVGgUci7L35b9LDsiZahD
HMeOeWXPDaNconHpy4gPc1pyssu6Ee1Kgxpp0X/YBm3lW9vgZGP38qs59ByJDJwRnodzVvIU1Ijf
xnmyKORY5s352jPA0ng3BhTHCu1koyPXw2NmeIKkucIINJA3ODa93wwZiRPWAEaGvHyBMn3kjqRf
Wy4wRkWBcSH7XS1aYP5cLH3cwjPr6zGYeHzt9CA7bUpNuCbmTo+XGy/vN8Ki2MN9qCW3z31eOo1s
2lJfaVb1xny45EdeTm5y/mSRgFuwtMoF55fQRtiqDRMI6LccemqM4TpLm5zM8JAIZ+HS0K24qq+g
U6zoGKAflJqR0efBcBbeoFZ0MM0Hudh1ubaOuaE3Zqz+LPj6MWGBQ0B1hvBss4k8u8I5Q5bZw3QY
BEgDjlzwQDScPXtfYxuYtZt55PmUIV7rDBWeU+29GX79zapryrQCiQeA2ECIn19CPZc14Q2dJC9B
rhBybesWd1PctuGDRalRGDfy8c7Jg5yNP7eFarmBDeHAdJUP0WV+WeOuyi1okPdyGFHWwZ4ZA1i0
1lT02Ps3SjsvDCoufYfbJJKIHrkRcO8v+662+xagLRc+w32P3tlcSuPAwWBZ0u1uG4ftpolQTYQ2
1XbbUD5nVg6NkWgRsrPYycXBYq4uTOMOnNll4Aqs5+mBKN4Zyhg4irGTc3ZhK9ArayfncW2Zq8iw
13Iea2MCeO1zVEzHDIf6qTZg9XVbuXRG0pEA7+Y2o3Z4U7KIvTF4/u7J/doBL/au2IElrwH/464p
erBqyeHdsnLIrUU+SRKUG7kI5pDHJxb0OOs3oxxRxYJG2rBhBXbxxc4oeb5xaX8zrk1GtIyLgYK8
wjktumfYbpR938rlcg6Zgm11WdcMZPmgwEBKjf2tvIzIYPd0zN3vr+Fv9kIuAREqT0f8DHnY5+M6
ikcThwdozHIsyI+Vk12u+YDTDkXHGFfMnWm85UZhXRLUL1YdGcEh2enqqMC/PFAloZfktYsfL0oq
B49FFo+ptTPd0NtpiOCQMQcK5fopnoLcUUHBC18GOxWLtt19H5Ry8bHYjpp5Chxk/BizRp2jyaPd
FJTEFoUSUYtlkLWbsU2rAa06hbVjbyuWBwQMg9pjEMughS3Yo5TksfPJbmhbdiEGRdjw3rI7GJST
6a0Gr/Mt8yGaplPhvTeZ80Y2bjIWblPPznKHk4s5CZpVwzME1rjyzOyQJZCu0+KsECjODaFatHUN
Z1vqLGUMqybTbzhKHjXCB9VajrK/VRfZJS4OAP5B3oJcWh1vDIiuau41oYyhsaPIOTvrBlQpayfS
zleU6Wj2/CkhaMp23bJ+DxhYO5ay5k8dDAlV465l6jroPTnjGChsXHLWy7hFp2Kfl1Mg44BauRVk
MQeIfw2/XnfIJ+rEAnSEvG254hcNJZFKvZGhjjLmW6jegTAjip6fo2ZBG1hZydEqZo7Da698kHGx
zT3EirUzmW0zw10hSKhq9s1s00GNl4HkJbqi/y87JathqWtri425wHJL3qcMQ+RMydmw5T1aHlEN
kZW8avwzLafZ9KRXLluXs+7R5lDDYxmFvgd6QsZV2INeImc65OfTkmGOjIyA0l4ipZptPe8ZZ4wt
ieREB50HIEeGvNiEcFC+kbwSGRjlLlYfxHo274LQ4Gouo1XVlasoupMf0LHOmTOrizLA62Ov53nC
tlhnbBJqNQcy3Kqh9iD1aX5pKDvKpybDznRuVy4i6ibveQlPuBq595EQxe2MmILeQqH+fWKzbDE6
YQMcMFDayh6R1yeDEzJCVKp70tFU3epjPjEYJJiC+EIOATktErBW8v+5ykTjVoaR8uliXnmMzURV
V2aWrjgUrmdlPsKYoszGM5RlQMI0Gf9VCyIUCR9b8DBwdVgel8ba5SpRoz4GkL6g6KYH+SlmXmyb
TiDUWJwTOz9DQ7syxCJDx9NQ4rwltHWTLseaIov8v7xJtA/JrHsrOezlJisjTzkT5DOu9PkWuFog
B7AMBHS8qkECXwamOVAd5ebS9BDjeLGwish4V974jA5FGT/I+2EyywhYDmHZLXLGOqwtDA05iS37
XZFPa8Sqj/3M4A+HQIY99UKgyfYhg7aEROpcIs/3SQaz8pjTc9Nyxc4mD/8A+9MwDu9lPFD3GMJT
q7bGR71zMefjiMMKIKNJwT1oauvLN3VSpKCn9CxPkvJrjAgPrYqnG9TnkhWLmHICtiRvt4Dtj/iD
A0raY51I2b1Q+GexTMFhSmjCgxk9yDOhfN+5ZWkY0vNiim2PmydjWH6ka+pIgXd+a7bY5XVb1yk2
Izyo1s8TIhLqv3INlEuSfFsZZpsxoDlr67osP0SmMo6W1y+DmwbFELdJLr/mZfanHhPCOKzXlh0d
5O/ILpKBL7IUFAchkXDuYMABWVyNrKwFY94mPpL3KM8DcgWQZwH5URHmPPIaCTMnwj4ZN8gfy0kq
P1lujzLMlocPGatntZwq1hoJO0T9NpXNPsGM0PmRwRGGd6kW60p+oHyXn6cIgnH2ql0DCMp2d/J9
5YYgx7U8jF5iy3E5xibxH4Ac2SELsSDyWMiKpecUXKnSfqjYZeRSPjPiNKuR7EqgTLDHzAe5RGVa
9pV4MbYZ2hnSGIRT8vDApkeeIBz7DQe6EeVl/kF2rxyV7FdyDZHnApOpLc85oONVI0aLZDrK5yOX
5ZBekp076CALwvkmtvvbrN0Xdu7LfqdOQt0c4hHDUo2Zm5w4Zccq8zVFjhWMrpVencALlAmARUJD
Y0mh6E+gyE1CNRRUcRvDiK1n9ZSD5nIC4qHJ5y8fXueAUvi+ClNYOMsFQT4c3Jc3MiaUh1uRZYcJ
rTS5vsmukL8jO1leSr4Mwfqs8tTlKVru9Zrg2DNwBHKRN2JqeZzmGJYOegt7YRpgz3PAe/Qcz1V+
gjwupSy3bpth1EGf9I8Ys61TQHU5/8mhfAmc/i+9+EZ6EW3QXyJMmb58ll9ct9XXPnmWX7z8xfcE
o+b9aeq2Z3no4JqWBarzZ35RM/404WaSKcZw3f3uO/8jvWjapBddhJQp6tpAQKVU44/0oqn/iV0P
watKVsqVVZz/VXpRnoX+E5NyOiKriGcZH2ZqjmW/RBIMkTMt8LNC7DiKLUt0vk7dqvarJalWKU45
a6+uiz0CyjbbOPmtzB3rwxIO2S7tk09eraKJowORw7/qXRV72lvWSa+uj4OCTZmTAgCHcmi4z4P1
oRJQ1VQ0YcMZwaZ5DsDpzhwQoscstMW6S8uQbBWmWSF23FuRxw+5juag0ewHQq+NWei7Kk3eDfZb
B/TnZyw6jgvzQFeTNUbWinz/8wujvIwhhIJp4QjfdF315kaf2KXUdMESxNlXInfAU2jLmh5+WBbB
RoGVEAD9BC9efNlcB2UhhLK/5PDyuz6v12E0vMH+1shdP3+60AZUsI0MJMj23kvIPXdAvW5yWUIj
qAyCstJRuR1ttBfc2AS4ZqxBeNr9MQOkPehNDo4qj/wSUUO4AO4bWZdXmtB0GQ6/eB8yHVTqSS8S
Ck414sCG+fLKbB6gkHwzYsd4J4z8mo7ONxHRZhBKp3QldyvWSqxXVCVMSLnlm7z+gN1hfMCrbNmI
ejA37lv8BBL6r3vLxALLsExmKsLFLw6GoY7tlVra0do0I2BhFcSrJQ7TdbIoqJUjZlTucST+0Ino
Q2xRQVawId4ia3FNtsG8FZMS7RvPjOm67Ns0AouIsvDKTtVPaVRkG6u3W64a8JwDZgOnEILbOCkU
qltlfJgSDYbehO9abWrtrnLDbKMrKSAJMcNd6Sz13bR5An6kE6d0y6ZIRbKd0DbYE91DC3KcDoD4
EGh55WwWw8hvxqnUVhkOqkXjTGfhKDeyCrI3nMzdUdmrVyGqQ54FMK6cHaQ32yX05xnijuEmx9Ca
tCPjfhcNIjsCRjfQ1UGiGydfVCwiJfTFVOvXcwqlOV/wbZrijRElzQrgR7/NOrELRVGiVi5RV3V1
KBwLuuygtFc1v3oQRrVOkVBGdsPM9l0Et0JrxAzNueDUYOgne+C0Js2IUe0s/MTEdlDJavLoYHK8
TL3XcrXawG1AU613Uu5ab/elPXfraPQOeGGCIAV1cNDd+gHrIcrY5vzk5g6aeZRr/YgQmJMAImBY
K93HVnXKMJ0+OiJ/y2/2lY4BY57lH4cOykXy1C+XkV8yje0k0pjcd4QaNnqjQ3vKrd7k1OgcqO8t
ADdTlCjGXAevMwErDKdv1YhidjaMb5kxvahoXFYs5AEc3USfX6W9KKe6mLoWkUvVIgafr7Jnccby
UP8DDjpqKFpgNheiFOCLcSFrFIf3ED5Nwqgq3mh2RizpLToKeKO5MeZ6upqrzy4KW4cilxBb4fyl
UHLFxKgH+0mGoajS982Cvtw4Uvx2iIDVuQEWOBLrWqlxl9gwZJWxfUPwgDn5ehZbVPIM8n7A3VB2
ft7jZRULN1NqhTz8Rxt4QGAIw13Z7nJ2phzrqNSABLh8lqTdneOwEmuYS2+Ag8fbkYnwOdWsRxEW
GDEoE/lfRT30Ik92y1zG1zyuddeJdjcWOQJ41Vjd88gfYaF20BBSlDjDGbMR6tMZ8J24G8BTJMAH
lWNjTtXnb2h+MVeH6LjkVnQ/Te47ix9j9pN/cp34XUJCArUTyhBRnP81u9m8moUB2KqezzZ8mnZB
zyTOtQ0h3wo9olXXm5BwQPxt4W1SreHoBujo0KRoyqVL/bmiiLMFBQW4OkMKENtVhGym4UGbEsjz
yx0flR2qucm3qJxKkSfLwvM+FThx1fHBRG0TnT63g0Vsn+oh0s/q3M77FOX+dBgeU62MDuwaKO+x
em30cCRwsKDqqQYhfaN3R1c07526bd+H3gACDpIchAq1jJ0d5U5of8s0rpJoOKRU5sOo10i/xQPe
NS3MZOfG7KV33dKIrWRt3o964mzs3LyplRFHj0LXP2SEHRsHqmdmo7tTC6Ln1oSJbBqzugqrqfaL
BInFMBfuOmuwuWzG8HPOmcMCdo12MAJJXrVFzRKTIjBPPfmi/TyN+165U2pruO7b5SGn1/1c9a6T
hlRlCUclXOpHV4zKB3RqjvoCExFj9I8jg2llww7CfQ5RUMkJZ2J/6Evt2lV7gGGhec5qUN6w0RPf
67mraLAhv7C3FJ3aQaOqyyBzAXxtMaYNkZ/kxFw1OFGzsOPYl341axjV7VRzYhWFtkqsxmHJBEwz
xt88u+g+TJVxW7GzrcrQjY6TClBEK5rppo2G8OBN7zrZaW5jfQTR8zGyOrIHvKPeOk95qHYYvfTN
KiQjf9aq7mbSxmrtZksV6PVClwLFQzOL84YYyeeNE+SATKFfIySjEc5CDE4dn4z/R9mZLLeNbFv0
ixCBvpkCICWS6iWrmyBky04AiUTff/1b0J2UZYcVb1KDqgqbJBKZJ8/Ze23irFKp6SRMZHporvAj
bC/hjEuPvJd0FZa9RY0RjqkgF8Cbfgnd3KlF5y9RngpJMfwJicAME3rYoTb7TYiuURzFRAOBTF6a
oVGRH5aJyjQXc3W0Rx/EYp+h1GdIDxGWhtZYKBXDr2jxCNF2gwPHZUm07X3KF+anNe7GtgloLaYu
2iE0GT58S3Rj3lnTNr9klx5QPoG3q8Y7I4DbrHn+QdIyvhnLxA6DHNQsvdQ8TNxs/OnYV06SXpdq
7t/+c4v4y9T7b2eHw3hEdyjMdc7mz/UI2cjlYvZaKFxMrcQnREIFdRhU2Y2JyeSby/dqPfdB5n0S
ZwstXeJz18hP6+z/N1H4ODtcSjLyiKFJ/5lgOraBUbENaeHU6daeqzF1bzo7YWukLy1xaHFbOxhh
kgCR+1hWkemRE4qEkLgsXKb1yiiCIWFrgBeCEcPMzXpN8mX8osL8I9CD05Z7jEXWc8Bd5o/T1iEi
PJsspYW9GojS5J2IhDmm3AemfJfGpWtdbsll174KtINOWkC01N9Mu12flTAfoJhQRbT9zwoWNApS
Y3jxiWsLi8wezxsnuM+nejn8+yF/FAC/XcC2j4x8EFvsVhd7nx5yi2m2J7td4zBuh0M2dBS8qznH
7cBwSUFHiG27IdhAd+GbiLce0bNqOF5tXDK6qN6SHCSJZnUjoZne9ceFzGUt4m92TSou2wo1le3N
DefidVob83N8k+5EMItfXvZ20+JI+2q5/PU5uJtYxYMaT3zNp6pHueARMhu6TaX7U1zPyXw+FOZl
DlR9F0yMqGed0tkzcwJ53ZTGiY/ZqDF+1l3JcIQyQuPPpmVCj4XI6gFfbfMmRllFTWJYOIzm9AJ4
wvd/P4q/vW9UatisiTFCbfZZb+Y6advNDagku568qKgYbQdLf2mj7DC9JU4Xm90O4lXcCYxiRmod
ePPLsPFF8YVM8yPD5dOq4GapIzCic0C+5Kdr71yU2gLsQ0TmUOhnpFT7oebjciURc1yZNYwLd8mh
p8E9+TNd9XKqb7KWYQHXSovMECcu6Z7d653/g2Ozf8iC+WktAPmUZpvfp05z12HLqw1A0lXGi+mY
/Y780e7Qw7nLs2SlLzqnoQx0kjUaSXZMj3keEHU1wA9pfbs4J+8mrIOpf5tTEB1ZI+yrUpPmYfLX
X4UUwOTgRrgG/clBYNt0UVW7BUOgoL/pMn0MxaDVoEaH5DjMY1zVQ3sUK//nZI/IYGdl7tO+ID2h
iFRfVCeh6h9Tw57eycq57eYL2ehDVAW1/OaJ4FBY80NL8+ViDsg4NKzlrTbrr26w1iZ5/PRYiFVg
eAnEjgXymYCgprqyzG7V6B5yoBKxGg6z0Z3UKHtGMi70gEq7ELXd71oPo0pWTr+gS+IOI4inMFeU
G5oVr4NTnSbL3HUc8Jw7QIEdtTNdztjEfvGG+RoJK5coF/h0b1UVmQQ9K19RF/QlsIQGiC5d/9Na
z0yZey8eZV1eDjKp2YC1L3Z+6y8thG1QGuC0122fFfl7OZ20IAQyHderNyJGF7lNcIfQb1CR3Lbc
NciP0quo31IaRhR2u9lmslWlrryUVLYVZ0Eok7wEYm0kx9ykUhxfBeP1e5mCHF17Mywr60pTjdhV
gFQouIEH5XNFFTgyGRrnirEiHdnd5JTpodt8226pP2ljiYV/euyE2Xwxoja3d+v3h/zRWeOWhD80
YGv+/RsHeqIN1cAwLyANLijP+34glA8IWUiL78ZBfvviJJHe68CK4Q8R++5hmOYiWbms7GRfV3mP
4IuOTwByFEGAox2bNE1iP19I3OvMx5EfUetLc68ZJdWy1v6aC996geP47x3N+ctXYZyu+97GpKX/
8+kuFHi1JvNq0kLoM0AIpdWdt6q9I0SZ6ME6u2nVz9Kvx0M+ksrir6ULtIVX0GYM/SjMnENofWkM
BDAplodTppluPElzxFVjpacgzR408pn2RLIlx6mDpAaLZr5ZRuo0b8GzKQd9OnPQzNNFhG7upM2u
Uol+s1BOXJo4A81p9Qizt8xwIjojMuvWuO5tQWwSRAVfDd9AmSSIwPd1m90LC9pRBd1oapMpLunz
7XqywhJ8reFQCRGtun/Q2uIi0Avgb5vUYYXLIZGVUSaN+lc3zT9bk/bWPEXhiSLR+2j5/vdqb9qz
IceFdVK0g0L3FEyANHPSSS35wrEgs0Bct6J5DOrJZDDWx2IYxofJJdUso75w7FI72Un6WLZtcKwN
bSEDPD8ji8I+5iqH0doLZ0/VFeyLEph4UE7X0iMluU8IIP73QvnL0WdvOuVtvVNAGR8L6T9tCj9N
ZdFkM4lUKyD7zKCAF/W2eB13CG0acxpoQKBnpqTWGEWk4cni6XX31sKO9MWH2fqAn15AQLAsWHom
Htf4bUv6z4dRS6ubbcOqXYBS3jZ+uscsEBV1R4y2Jmg2bMhW07zqHRqZdZLGKVX8WaH9VIEYvmhA
b0LePz8MLxBOK0OnFb+tgv98mEFbR0hTKfXudmdYujznDBU6kDy25xJ2ETEpAWO4dFOHzS56CFA1
45b965brvW5sN1wNmDKak6Oaaaw6KcMoPTdUqM8w1+pGZ9dzu7eyw6CqgQDfaXC7csml/Yvf9Q+U
zEdkho4Q3qfZj/jtUwfIxQ6jpoFmOjwdpvtFVcGTSR7tbiZQJFc3ZBDDma/wbkM8iugYLFiG0VJi
EfJD3SizGzm/e3m8GkPzappMxnNhcEZ18P4xWTKfrXa9vCvlQ7nFiel6JSkTSIRfjOHmJ95OIpCT
7rmoU/y5k61YWUIdRuLQ7kyXnybILXE19+0YVrPTny8LsGvad2xcpvvN2SLR4DMXGDjuE41FuDrd
yOQ2wB8/1P5F2awvoyQxNenryxUGkr95aLzUuF9EtWvhs9x7CbHtVDitbpf42ObxYm49J/ZWLrmz
vRCzZXL/pL3qr91FmXIrHdJ10/jpL5o3bdKS7ML0Wn3fOA5dGO0ABlIi/NDVGSbs+zSvb4KA+CW0
Vcglq9qLbB2ueU5XR+DLRaFLomHP/dwtB3O/ehJ/urZkMeYqms70KZ2mr1CZ0fq2m9W/yjpwRpBA
yFCYKZHNdVCv2gZmLG3/kPRVfuizd+YKRBP11XRNLb6ntR0mZmO/up6ifSTVtCeN2yQOudV3mu03
NyWAclTLrROPaQ2Ik+MUB53+0sm5QkvYfBv03jlljC6UByC6Uw0hkvTJZmeuvrj9/BEHsK1IxFhE
RFseSYyf0aqe8t2pW3i7PGNeQ78jbkFrB+eElN2KB+mFeUDHJTT8274DLkNW+kO9av4xcQhhlA0U
08bXH2w4mXGRWNleF/rB9ujGMB9/n2B6EhZFXptptS2dsx65ch71U7C8ZiSnpIZu3gmp0/eoFlz8
un0mCpTGUlfBKaOBHEFmXM+aAtp0Pc+/RNnnt0ZjwOscIH0qkhS9NDnYMytDh82OpsmPirHE6zPj
CfXMo9fb2mVBN+Fa2EQlu/CVpdDL767V0vrFOgVBuL7pgepFZuqNF1mPS0UbNe0cCQuEleZpqIL2
0nFrsTO8ctzVmXhYV9u6a4ARcmL3RzvttJe5mYPIyXCKtxPnCBlucImzMtjlmSefl/SFpBz86BiM
XCNB8ZG4xKb2mAqSJChOs7PeJr4yLiw64f/ec/665Tg6tSNGCcPQP9sX2B/zsjMBPlv1AhDSolsj
RBawwTDgGMZtYXfeS5Pm9IjTUzYW2vXS1VaUVDDjVOE050bhQHld8ECOtEHMynNuuDitYW45037K
NGh+Bewei11z7+QnOf00Z7D02qB/lbz5l9ay7frcZ/FLsnD9D1Dwf86CVmnzqJgGgdkpsl3e54h6
+qcyr557GwHfbOXr9hQIRWnajGYfL9sKjhAJafK6WFp662wWcU+DrCxVdzIDr7omfxIHoXmAJ7K8
jlBZd5pTvAljhBTRr3JnzjUqlyGNtWzmUtqWL2NvfTepRtGJ4dFeMzyWg/esiXI8lD57y0zfOplk
eWeNJJsqB15T0lXcMVaHmApEN3DKUd/O1jnNdVg4K2nJwdDGHIGHdvGAWXTFtPv3OviDRcWlifeb
ri40KtcjHfz3YzRLab92OeNSh55GNE3dZd45L0JbJUnJ8oEhyvF/zExtS7zKbvtd1k0P9jC/SoB8
O2UEXyL3/iwz+EgMbrnOYaCGKvD7R0pH0I/W2AskZelju4yPac2goJ0mmp6ZBiqOQDoxSTKNgwkS
pJbSDQ1GAmuKmg82uV+UPR+y5N/LHgem3jbcp89GsfHpdB4TzRGZLGiaGPR7+cAdGajl9Choncpn
kP5bjjlGN77NEK15GqsNsNnlfGhZwkXXkvRH0XEF633Y89pShVq23s00PG9b0sdXicjO5PxrFBJB
kSjulK1P7aFZ9I3XMCthpY1lZ+zdmRuBmVi71Nfi3Clve7O9LUipu5yW6f7fC8PavtUf35qenbtx
eBw8Pr8/hd7VvWX0uV86jMCzZtqIzf4hcBGp9QFmAC74XbTAh6QtZstYg2d+Xabr3TBUTHjq+lBJ
+dCDf7sqhA1CldbWoZHZghAVkfm4UmAMzitOqXj0e/uRtn2yl6lDGp9B9pc92BGJrePu4+tZ8/NI
+fTFIfdHIu629plFIdeg5bndxH7/iowzyqwqUJy3ifeqe3TVF3e6nteWi8DWKl9WcKqArkOn4bhv
1/onVrTqf+83kG0jhGeb8zGHYTe660HLd85QZdG/H8Qfbks+JWYIT8dSve1v5qequ2sbALUjLafC
Gb/RgThLdZgJ0lxhwBahFJ6M9Cyjw8ibWJq+Hg7L/ACG4tHYBsPcv860Cqu0zKc5mqTd467J593g
3eaVh1TKNweCOrVnDrQvwsc/mdS25rTHvrINNredGcHD77+vLrwVWz4v8kJU6cHbQjVyUmRA6GQF
Wt+pvFYbtXZVdriJLXjr7R2OC+Qi1RF4rvXFi/xHjurH5/HxltCzx0L2ERHzn2NCZYWDbZ0CdQiI
j1Sc4Hs54c1DGhGvcjYutBSVwKR5DwVhktQj5mtGQOTZx33gY3gNpLKeiSv76AH9+zn/5aqHmZdw
5k0TYjPm/WSmMzR7UiVEgjCYEuMi1ecwKLwmYjT8ktBMOONKm8SjQrZN4VMdwAQ14tuiOw///hwf
aorfX3yw+rTo6SlxWaMC/P2poenNnaniMLWG5iVZg2INOxTBy9Su55qC2mN2Bp1fx1dxNhLuTjhy
GaYNV+0JMXGYYZsh5au/m4xt5MMN/axOINisNQEtQCJpeTgB3uRmCAVjrzPdIMwpp9QnwpIjNUSr
RR5J47Qx2gq1G5rpSdM0msvkdeLFti5qX1QnvfPgCqtu3a8qCA6lsu9HU94uW+VuEO1T4tOJfcuv
Iy0Z6NGW9YOfODo9IK/f5UnXh0HiuHGjQQlVnaUdx2Q19//+Jf+i8uGXxKFDKDgyH/+zxgAlSZKl
iuGMW5blwX9MPHM+ktDQdrRLabNWsd1aUWaVR33SbfgQ1c0HzqHp0uSUEIL9xQvwl6JvM9ZDVqNG
1tnSzd8fbQUMOKgxWRPwd0d4sY+o+92qtOtsJI7UKYNwKibttFZp1LY9Z01WXmTVAk6G6sjPycLK
huWE5iMCtr0buvk+m/MwHczkVlXrGXBEiIbbbdxX2RD6ZtchWpNf7Icfacef1ifNkIAuII0IXpdP
LXhVEc016SDV53xkcCpjZjEzMyW4T3bLyMQzkYkXQtahpm8Hj1xIjilaFee6xVXYhDVO4+Suztx3
0ZTTgQuouLVW1O5QqE95CyTK43KJMqFITnOpQMCNc3suNfem5UCQA6rOfjHP3YqAWs/qO7QwdyVh
QbcLiSKRnWsXls8hvWhe+i3T6jKyiurNDnSFYaHubjd4SGSZozhzUlfFepF+RWT6AIj+/hOx4HDs
mKCINr3Fp1c4z2ZjydsaJAiYmMNHdENvGNlJd4xuCRWetD0F03aXUvfr4jINnGxqjZkA0aZHiZvO
6JEwN3ZefSfKLkBpnxW7Zm3nyCq7KDDf/LGw4cFNbtwv/i/aUsZBL/zvVumbR6QG+q2eUxmkmUWO
ohxehhohORT5HEam4e6TbmsqZDO6hcIzgepB7Lf7y9nrToix1HkqR3VKMqVOo764NNqxGGetMu9G
l78xp7913efr40oz5swTHRmO/vLe2evZAOCp6yx3L1ojtuyFfCpCnWLX6F0Y5/2L7Df0rgdTyiTW
gun2yTD7xxp2Wi3dkMuSFuaRFsxHq3HrWy8jksIXj6vp2CBqfIsZP7KkrKx2gSuJdUzR8RdUQlZO
1IBNDp42nOhDI9nzm/Pay9ujKZ/F+j1vt3Z71Vb7oAz0i//9I7DiL/ab7Tz99NgpFkyDI5d6Bh3q
7683AhlTNiDsIwSfFdA1GshYRc+82YTqdK6Dg/IS/24gYjPBtHDF5JpMIZNa1bkUmT1f8AIHsaS1
GM1r9YLMThEj7P/44lNum8ynT7mRqvnNwEGhfvx0zqUdu2E38EuXZEbgdpu/iQU1UDP4Dow6QbRe
xvwXaIwKCxqI8Efru7lOtKgvGQH++8Nsv8jnz4K21kRm6wAZ+PyLuY1dQHNVgpuFtuULw30rv9h0
jT+HU7yF+nakbo1cmAGfdt3GL+SWJZRG/qqT9c3FkrhYZJ4XTVbNIX0LfAslsQ5W5Yg4G1zWNE0S
fYSqlRXYC4yk+BWMTXIhAbZftJLaWpkF1oGmqMO0rE18ZAaOsYBID4tVfiHORsqcC3eZ3+uMmVSP
CZtNqkZbaCUmncRp+cHOnUE8qun+Tzi0u7qZwrKYgpMuBnZOtx7PoBRx28tp4A/6OjwuSxdTVllH
c7zvEjlcLHOf7b2ym8Jpsl4nmxuKgZNdL7MVFFzx5lr014KWD5DZfRolErcUi80uOmC0S07MqvtI
fN0a1qo+mitiy6ZJiCMVA6EV03er0Y3zsgAFhDzNdnL7ci56YmcR6bAXJDuHMt2aVXqkTBInK31I
1w4REaKpuAjMx85jdaWJ8uLM6aGOafqdU9CpVK247EvubHnaw+VaTHVTBOtt09qXyCHERdkulzhs
MywNsthXDR+8cDCiDsi6RulfjiUQL3+x5a6VTBerUbL1ZVV6J9wjM0iIuNlprIPsalS06LUxuddm
XWGdyq9HNE+HKum0S09ye2h0vDG2tI1TBnN6Rx+B7ANBHArhRX1wwUvhErtTXjL+M07eRH7dVGLH
MIvmmGq1fjIb3wxti3ReGmrO0aJoOrbsXcK3sRuajuA5Tuqr1/ePxGA61KZlEf/Es95AG580BPOI
+2fwRBq5rv32gTyH2frcep514IpVh8YPiH3LccyldZYwoYwKr9QuiqWr4kauPC4cYIAatoSTXFs2
bR93QtObmd7LYkfq3QUD4vx8QvACu47Qman33cj2yx9djSiQG6LfjxrnrItZp249kkf6q1TWHVS6
/OSuJPuNEkE34X76q9ErGHmFp87t3rzKvEw/N+f2akqC9lYLnPUMDHhpOpCQrf6SmNxhy0bQnUoc
U/WT4aFc8b/UCLn0nLl37RgEFR48P02O9hadlEq2UE400gJLzbzO88a6noMcfmZ/lbf6EmbAZa8M
r62uVrP+LkoMx3QJEUHNzUE6zS2k/Te9m5czQQpfnhe82g5JVYUBeJkDLWwmwmTrhctfEqBwFIfc
oXAuZwd1IgIo4hTjjm+YjHSYzW5r2zVShgUKpVgG63ieGaKg4U0whEn7saVYcuohCgSssKWnBY64
St+trT0x6K8dRB/OSJY7QRF+hdjYmsu9omigSTjFTh1QD7VucpgYJaeN4ZxqLo8nko4EsstTMbkK
CYgouAyI8ou7OoCWPxoSHsjtzW+wsUY4ij+dblt0yUIAYwaTCitS3h6MwYnbynjqTDXuh86L3HX5
kXZomny9nrcZhtxlGXcVW3mPyJjXyOoyTvlgOFgTBDSNnEprTb+b4O6iOjN+eNbIb6eJtyqRjNhq
1niVEofcaetOVozE21SLA7PS8fI0JDEl91Rw72Uy36aJ+FaXiMTX4YaDDAp6cdtN47yrE0x87bru
cit9cuEGRckLDSsJFLpBuOvQ1AlY+oyj+jAhyFxbeApiJl5ksat9XRg98Yrae9dtcTYrm4aL1KuY
CjR9JXO4XNf2uGCxxMktGHDELus6t5SGYZKBUOzU/eTh3QJXZIa9uzIs0yR+1ocqCX6aRCuEEnLK
Jg+rw9x1fnhLGi69m5Nuk1E42yC1rYab8mp9t+p4YFWGo87Pg2SgaVBMMC1zwqzDc1JX97Mad1pB
wKXhJdBr52z7LfW3uicyeehMEWppf/IfMmRi+9JBYzaskgDeinya1RqjuU4pwhKcLK2Pd4U2XmrZ
L52q485o5oPD79gbhEDPVZfTfNVflwL2Lv7eUG9A4jbOfcviIOoZLDr5CxEArx3yLXSBTG5K5qK7
3Kl0NIjO2bD55DYTYSlMEKKyDPVcvKJphAauXWo+2Uh2zY+DdoaAXTQuKAGwDSIpGBd6jYXIIwvP
wFQyk1g58mOj1p7ZgV4WBeXKbgvShcgvBbjYhXLxuC6RqJ277jVT86vcroCz5miJNYI68qyg0ZpZ
Ldy69Do1tTcm0ycSK+Mh5Y/hGtSFTj3HvVYlUeChQB+7dI21zds7HFRH1Vqrwd+NongRo3e/1gAw
muy7lpo3xQL0FTvdTxn8sjt5yyJ5CXy+bWKQzkbVnCtphL1nfUs6oAhKAZ/TRPM+dQHAerY7N03j
fMRcZLkB4t7iCaffeU5yEDersdiVVW1Gg3vj9/mbkWsA2fmqcL5MrvjjTzcfsfhxCXAF/8YoLq08
qCImaDIsLVqemZC/prbiB7bLb/jVO09cmjn/dVgaP4JGkMdpKq6Fkb8Fa3WfJUCfvZHhCpFxZ1bH
cuCXH3FZ387Z5oOkZCH4h/dFzskxmakXDSB7SA2sd7N29v7cnobeJAg8M2EpTLDZjCo/pR1RUHr7
mq7lxdozzfaK5EZazh25G9wb/JPUm4rplUHTtnPkXqM9G672ucgJjDNMWqCNWlP2TY3Al2I99ybn
+8oQnfp1YLTnMasLCLCpr1f2xG0oVhBbTtOwTF7WBh+LvlYI1coexaZCsFFlrzP0n3TJHj5eV55g
ums8gobSHCuV61wkKW8SMdW8ytn4K0iGcPBafvEecyJcB+qD5M5s+gdenisWodh5XY2WB2IwkDpB
sDcPQyvaa9H0bzV60bidf25Q0HAwqNZw1fxYgZeyrLP6pur9d8fCDr0QTLITRHK4lsLDSgouuwlZ
oQ6JGc3MY1F3LqpN+tbBG4muIuD7OFRqUYrjI5S3zjLoUHIKsrX0X7ImlbrOiheV8tfO2bqHcoGO
VpIVLYLsbJT5LinlraWT8wTukxxAn2CZdf3ZDauISdPzuT2SKHyYpc2XSeY3sJe8w2b15LnqNKv2
bWZEF2bWk6F1b0PnQwQMTArG8V3U7FiduVyV7FZFhXIxkTxo7GyQsuyfTg2nQRujslBsmELe67Vx
9Mr0PijEfeNbdlR07PI+saN5HhCbrdXvIBTvlNc9loS8jz5c12alpkXXfGHq2UWzZXDrHr96vtJB
SQL+ekN7bGrLQT1Je7/2tVuz9s6Xie2WJE0VX9aVxsLVfczda+SaxEFmgFlCl+ZpOKBvsxE88kjB
T+SShJaV7lqB1sZgoq8x9MJrTJGU9HGlKiAJih1+7wUz4+dKMJQj+ZfToTojcuvWlTdaNeEt1EqG
12txX3fazUqkKwjIpIk151obHBm3emrjMCy/p/lShvQMg3hpvV3lzz9q2Z6jTseRMaY47gcWm5E3
N5rf/mp9lqxuqZ1hjwiJxBHeYh5rCys196b7RPYPLRt+OCY1epuaEW1Pm522yo8s8E54qPazS67U
6mgFUNCneggCmKFo+9JBg/jfM5FYrPuyNJ+xeFlxgt0iKpvpVNuSw6XaL1D7wQ+wZlq3ioQvEhJr
rAkvL8Ijfw521rivTdGAweHrpZ5wwwU1mBx5WKIRWdTZT1rb0a8z5buaZ4T0GZspPI1JHzEGbeb5
j9jAj3/wd5ldYe3WlRJlU6SaAaJ0gzXAU3qgkv7h+o2M3IU/WBgLnv20CKnSf4y1wCo5EehB8Nwm
j19QQqygBrYemhoAQRvDDkwFCdpV8IsO0nHSk4fUZzH1qJEcjb2g0HmoZe9fEf51Ma1tPBN5Vqr0
2kv0l1aHne14Hbr90Xmhf0XnFNAL/TXgSW39xPzh2VhwBGEWgeWg+TXvEoj64a0q0zyaiSgIg6Wb
Yo4unPUVVQ4dG6m7zD4DGrpVUFw7ZsN6NkQZ+T7xR7QS+37dYtryO7vgCWdPhaI/lzz6Sn9tt9h4
A94Lf4j5kvB2++DDY+nXbzatGK1qUUFj2gBy8lwlqM70xTgW9lyHzaqiTrGr1j2OmKGxnnq1vIK/
zQCGiuepFQ/LwuFvlzCAB15sPTE7zrmZx0X3ZTJ0mKduSgh3Lmhq2SJcPU3tuEvQR1LnSblg+mqj
clh/uRLEy2CSAlhzaXTBleduTuCgi5luNZvTLCeCmRwMeF02XGv1RjmekWFRDqFC5e3O14IKjRJh
sYL3tm5e9AD8RZLcdD5+oGJNuTw74jofKqo58Ie7vrhTY5vsuEq8FzqTd0wTI+l7nHKNOnkQUMgQ
0O/lYGGmad/WiXOyKKpnzW5ZG50OQz3zv9U9vi5eP6xK05s/Ed0FaaLcW8yZJ6QZUhZx5hIDK+67
nmFbtagwnaY0FjbjXMa9kMWo4QiAve9RgERq+Alxb7wag/TdBNLa8f4lhn2mk44bsgSe3KRhb3Ow
fWgsYcnE30j1FvybcaZYpGh0Cj9cFDor1mlmBE8i0MLBGYnrWHiGXGcf6VZelkXwNgRoMZTS/XiF
dBwGdXvoA1w4jVm8TQH6K4NvPKqcqgrVHvMQh4XDIWHm0N3g83Zc0eskp7snTRoPSRp6+h61Nh3c
FQCEMbtgcRRkjzbLD8ParnAt8jujK148izPUX7SHEoJ02pRtnFFVho7wBGPZBYxa/S4ICkCPJu+M
0Zx3wfrDbppfFkFWe0t1EQRsXEbErvEqC+C5gxWVOuOMtezKaJpn9vZwdZc6DuzFiaceXoBRE/U6
T1a7L2ngwBNgR2NDD2mk0Get7FeFQDVlWHQ0fcIPk6zNol4vwReKITKWgA6AcSubmpw1RiU713GO
He3onZgKi1BtwpdsBa+DiQrxkxbNaFNPCYyyzJAoZaJz51+G3hTcc9x9i20o5tLYQ6F4Je4XIt7C
jVJbxr0aERzhg8lRhfxoRJpeN3Xj4wyYVtSbaPxmWcaNSxRrj+2lSVswfc14qkwTJLs/XS7zd0bF
Yk8uJeOgNtgbcHHPtdmLA0LrDo4UIBoQzZuLQyOpwb7j2u1zshZFiEmhirp1OTdWEBMfAtfEvGUu
/hS43OaSIiekXIgrI9cf6aodXYO08UGsNHI8+EJ++rzk6qi3NCNMFl1WBClRRvKHIj4WEwNXA37p
cNB/TIlXkydQ2nuIYQ/lnL33pEdybwsubOD2TtZd1LNLxV7qoNBJOZnW+p2b0HUtzY59pkVlPhMi
rbX9M/9jGSop7XAoHpJC6GGHoS1yG1ZEhbFtSZrnWSWEVvfOrStSEVqtloe2V1/2okM9xqP2oMBI
L7jXhmAKZ4MNonFPaYqbfpg66pEFFZhJJ3FQw8b+oSMvekZyCzsWd2iKeHbRVe/eMVeCO6Sq3JV0
DNnNUsmkumeEzcv+QLZfG4nKe51zTAQZecCq39FDTi8TpiFVM9iEiijOiNE9+ApJ3+qIkbekPmjN
tJzXdhbiTHgbAxJlIZK9trqkItqucOkMGapXeiQCFSnH+JWndDMLmTV0udhux+VAU2ufGMwLq7H5
1fVpxlkgY9Sr5zrrzSiM/UrSA7sBIePTRAgm+EiCuTjlkqXjZnboG8zRCamPXlA/F21qcgUskDT6
5Y0A37DnBVH70bZfexWQnU4UIEWt8X3waFF5S2Kxa/QytrHRMT5Pn1ZjftdnXN8FMeotCUHh2Gx2
QTYjFIIA5RfxkzRhYi1G/1yt5HsOKn9pZH7uOhKmynC/NO3d7MDGXIMkGpylYU7iYbElBuMiFx6S
PwYIosVJmqbtNy6TsKPx4RgM5N1ZnevmfBDw5sOs6i+90pBx5iWX7QT3aeD8lQCouJDFI1ixsJtl
vhdDj7EjNBbnV+utAGrqnLzAyTpJZ0FRYvjO2VjPZ8s4tecZEl1nbW+lwecYCbktNFap3MIem7ae
qDOB/+SXxbqBLiHUHZUp7Mc6CH4OLK3Q9Vqgga3F91Jles6zy5gCTzSiVnsCYOec1eh/UR9gLdA5
DhqCS5lrFiiW/SutNoJLm1TmslU6neMnHK08bSv3rhxD46l8tCuq6or8Nmce5v28cJameqDISox6
LZf/x9F5bLmJRGH4ieocoIhbIZSlzkkbTrfbhiLn9PTzMbuJdluCqnv/uOlmXQQ9KPZWGmPKqize
IqMmM8HwXkl3mPzQmn+StH2M2uXdGJJs36F93SwxGugwbgitMpybw/gFxA2/NcwLL5wVXvvc4G53
qU5qnDUJJn/xWuqEnNK313+5TJusoAZI2s9iZLpVyQNcW+mXqtXP9dzdvFddshkZIxp5gPDDaK4p
anX/FtF0FEaSArF58Yesc/yyAeaMeWnrCt92jJXyQI46RbnEtpkqx8izvOSIkrezPn+ndAO2WoR6
I6bZO6vznyQTijRA4yh00EgxyJNrTgWDi3quK37lweQMmaigkT2ZWB76WZn8601Shuy6yZC2dVtv
LHMC86vrWLOIm7NoNgxI0erq0WcX+W0U/Vlib2Yctkh1pQD3LJ3vwWnVKRXhvWX7PIbQNqbglJ3K
GvS16Z+4MO/hCkmkVqlYNogU4/zeA1u+doX7U5HO2jIsF95yH6vwicm+24xddCKgytn16hWKcG+T
uL6Ry4B4gN6naGTUcsGJw+9C1mfTSsdNZpap3/S0dnf93iwUiKRDYaCQV5aqt0KbR+6XEotjzGfG
6GMopMosl3H3EDue2i3EpW6kcXaUULvIgotxEv3advoTwNm7HaHS5DHBCxQ7Jw5IHORk1ElHcUPI
X1MSsoAMdhsXeIEWZd8qTRzNKn+g//Inx9vcddGvt+Zamt2TqWWMX1lAB86T3dX+aLek6/WbIR7v
JZEsRAbWM1jBGs85By5yQj01H6WgWlyj4Ccvo29MtYRiFuGxKMTDlDuPld7QYakTty/08jKWqgGG
8TE9rmP2din4qumudyOH8uAw+RlVZW/bJLo2DlFm0Evc04/dZJ7zcTCvMHPXhe0CHXl6rDyikCij
RK4fXYvJ8Qh02lpN2OylFt5IOl22xPSjpAiftLg0NsxDVMC6+6RfT532oSGH+sAtCQPquBOSy+To
mrPaU2/K85XJ3bTobPE18RB1W78V+rT6HuuECTCjI7b+pbCRp1fnzPfiCWFNgW22bRMSoZxnzrCf
Ohs3w/QaFqAHeUo+UzI0TO1F/5tk49XJnQM99XeQKuNmmukPBQk/4Nc0UxaQM3ZjLGiyUwbsovD1
id3fahgfq1Ajxx9a1Pf46Jf8C+EeK4jYuUv/h8Vz3NEifzcaurAQqlXnkmL4c8a4iRbQOKWVtewG
uUZvaP+a9b/Wuv5v3duUR9WSr7RBWKJVPiwtrv1O3Wluda5WT4heJRvqBNENwEuQ3DiI+7im4UiH
3ADRdTVOjtb2kzJ5txCUOTkt97bk3RUMbQVS5T2+ZCjmxkVd9yHSSAVWaCryrbbTRF1WX9XfhtZk
226h06y2JYh3GOheTXaLkLyUFXebUSe+oS56DQ422f0b1d8AYuTmYJFwNCzpNzatGCtCM7JhetHW
ttoxkKogHLXPpiBTw7ipJuNp6B1xTsos8cuJ60yGljzkdE5spoSaogbEOIm9wo9iuFXU/hUn+MQa
RQO6MWdcqzGzrjCmnVkLnPbOAv6rvYCD12J1LDWtejaSakui7BsFE6QB+/HoDoGNigpK1Ci3qnKQ
ENLVEIGCCbRTF6trLwrt9ZJzGCDGwHyeDCws2ZQ8zQXSYC0SCG6gmpr87oVTzQ8huFPdeps54ssh
5wUVdPLDlK2drLGZcnZ6kj2p3iFZ3dJvjlnfMq3oyNWD3C9tojkWLI9JBk7BYuhs6ta88od2T3Mk
nJNh1L+TnWS7TuR4J7FX+VCuQClxCdBR9fbOtowfK1tMv93gaszpCdKeuSouC73NO5TrtWs/9aZ6
UjF+NBeJUoHOAJxvizimAOmAW+2q5dTo3j5R3vzsmdXR0TmJ5TQTcaiDlM0kCAS0abDcheLmpMDV
SfQw92a2E5pV7+ImA4csyuRuFlbiV072lq46mi5tPwXhwXm+kUJH/i4ZAS1vp1yL6iQ8tpPzp7fp
ffby3DeW5AdfxvPUkeq3wlNcIs1FYghjen7WKVhspuhscHOoziz/dgNRnCQTZsOdZIac9F0YO6hG
eeGEDFyrmfwe36u4G9SUC4dcx0QitQe9NldVeXNw0+TcShaifrTNICbW1KjpJlIW2UR0S+RAnWVs
wpV0COec3KYOK37Iqvq0MI3AgOTjlsy5k+yG9UMGIbPK6ZZZ+l8591+eYlKrM9P2hTYfgN7fFQ/P
zWjUR5XZdy4Im4Dq5iGXXBVNyytm03ZEcUXi0wrVk+TtgHy1Hr4OHGFxLYisXOx3lQ1XxFdEYQxm
ETT1VdFfG2LQ1MuUs8AGOOnFY11Eb5nzJzS1jYcfAD4cpZuTmzhxLCYIHLzgxYp8n9C7aOODS8s3
h2kh9kmiHcyInIqiQQ/VOOKpGtrSH1p+B3eO/5RzcxtkLfauBoFRtPhWUD0lWP4LuLA+/yckvjZN
JN+RBsJdkOrDa/CY2UWO5tscg27UPlKTSkk7d39acqSYZdj0F8XvMhFq5DNg/YWxfbUNYZwRuXAz
kRbYOiZ+l/mrnilHX1Ju2Zp7fPDSmtCZzmDQAbwtHfDa7Bw23ovVDZfOPVXmwAjM722IfGKQLxkJ
TezTek69JMbB3nlboohnwiSlL32r7e6lTFfhSGgRKKDj1B9H5XJyIqODwYMK9cx7hCopKEdnx3t6
aqxevCMxJv8CnzIuv6YmAhJj1UbH8rWJOuqOZ9SrWt/XR6sirqAa2JcVcYssRkTpdoycm9KkYy/E
kteaRrGNpci2lSHeZob2yCssAr3KLBhpivC1instXarAnIBLOL0NfkEaaOa8BsnlVhtGmx7bcNnr
HDIko8CEUgHtEuoyadFWt+HCrDX3QHbJaW7sCEUb3sapb88enTRhS99lPw4d/Kvym3gMj+DiD2as
XzVpfKqir86xiKZNZTnPoqkfs9Yc8DE6GaxMou2Skabeysl3o1aJgDP4OOjXJOJU1qOZ7BBuTHS7
V+EtH3lDPSPzjCW85KJma6/NXrSrTdicZNR+GmDBgz65CeAkZps+7k8ccd8RxTGYSi2KdcfttHIV
Ybmq+Kfp7prDY1/P32GhajKLSJNDPEXstBnesE+ARrWbpqS/c+i9j0njApDy3rdCbCBatTMs/cHO
I+tQ4l126uVAKp53mjv3T6eyV8O95vxzm3VVUZsB0MsmZVRHEnFpknaOyKFrQknluesQhaXdXodz
ItoDjBnUaAcZGwf0hD2DsVM46WHzoU+bybOY3LNtk4AqxuXVG+tLlztiP0plcUuTuVurv1anlxgr
7J86sR1G1uWWhtHXRFlIyUZDlgqvLO7JiLnA/VfHOUSwyU8HeQduZnCduOhkycAstX0T20+hHe+y
SdB33jQwDLYmEQ4lLODzA+sBASxA19t2FumuHUcuago6deLacGBSuh1WCQ42q3/38Pk8O5m4eNN8
bBvNugGLHnodjMaylg/DpRsxEjZhn9zP7cz0jEbrRNkbqrcqe6vK1Nmnmf7WLbVOgTOO6bJl717K
XzOVZ1VWhLqsPsJ0ui+a/PHynrGRaBGSmb5iCnsPJrDTpiDTwO4TC86r+k5n0gQYtOjVNo85ATRQ
aAejYps0IwJTy2J8TV1xEQndCpP7WniQxm4ngLbAHkhO45n2GIMQ9OMTqeML7xdHTgKJP7lGups8
+YY7D++SfUcjAQgxpC9TzKqS8bDwwWDfYWjSy7+ukb+TPtRxaZXy2KX9I5cnpHIMm16H7s3uK4ID
yJoSzFAiobKttzgW3P5Y5jQK0Wjf+UYKfWrH9taa6KIt/7loPPZxY0Wssf0fO0nrS1gS/0HYIJb9
ZKV02DmXtyntqF6IAsq6aCvMMIJKSVi2R0msCcKAafK5R2Tjm5186KvujhvxEQ0MFmZtAXObJ6gw
1uQmdn81gjHpQ8scEF/McTt6kH+hx2BzSW/QG/npaRX9wU70j8SJi4ct48AMBPJoYHC0DLfFGXV0
JsJ1qzUBcIIYtgkZ8wezsumrAAuAbuUirnckhbzh1PN2XCDXOMrXukGDey+1Hxm4zpPBm9u5Bn5R
DhAYCnjAbiZyrVhxW0dne8EQxbDpLhXUfHSAOiMYKzaTVzILSALoHhAVgwL9H8NiPxXFSknDVAZR
vsxBVo9vCQODMkmnWlTxWZlIufWyn/w1P35svIPGEL1ZBsx15gQYhWkyyPTKPGbkBznQ/vTUyS36
lZ1L/5NKhMHTZvgLpWUKzg8bau0v5XrVxdPWFary82nGLSDFs2q9g+6eFFc/4SXpJo3hHNn8DlTd
fZEi+o8wpBh+vKU0efpF7L1YcEHSvZMdgTWMykOqcq7AWV/83wT0NeJfu5TJRsXFwaPXpuRtnykZ
doaohz9XIBkh8YQme2gd5oGcGKvnBilIn/GPC/uNt27fa1PlQ4AZ+2FKd1J+tnH7qvUA0Ql60Y1Z
QhvlmfMV1m1CHMS/oqynr2Y2jxj5X7t6Nk9hZHx3bXTqUkiarJy+a0lQopMep/q6ANesgqGEdC5A
IZiqJCruWTKRTqWX0o9b8yjn51y0HwjUfkv+3s/yPbG61cFOyGYxpQ4VhWuOkw1EcLZn0JFoOExV
9ZUhBDhKVZWbnBFu/TVM5aW0D4u9bQwXRxcYNc0fnVTjBNivbawOCQlNr2HHfx8n6W9t4jzsw5i7
tX1pvLPOX3UNVvQSR4c2dr7Xnltd2yeLerSmWNsKDaQ8dma1GRyZYUqS/Ubq2VNDbWcPyukTnFlQ
FsbWErsSSdHQ/nKJ/aAcMxHErxgebIN1Rwa0yRMRdEQhBpYh9spqyIYfP6iMJHFNZzPrl2zfdD9y
5L3Wq/asKP5EgWRGAZj9CxQ+WnJ3qzVDeyFBrFT0I+J7jQkA947KW17nXPsTFqsDQ3cpmRm1Zy8X
Z44q5j2VvJN98pm47R/MkRQzl7RrqI/B9Z7SHriIhjZ7kxrSX9rZ8WPJJ2GuL1zeVBJoIoVhB+qC
iGgoA4/brSb/wD/poC7hyoqwJtcJAXt2loOuwHOSwkJPhGMc2WJZeZrVxRzanj/O+JLiuAjipeE9
Gs21oPeYahlYOMym3WoB3WoQ2QNlyZr0awMkxPQiuPtFfiYxUdIZpGApUghM231yRuZoLABgliPs
oSdzlibA5r6OA34dOG7JV1yZU49Evz6YedzvFzH/Qe7RWSl6tzClwpa8kMTtD2abYwuY0femLoBU
NGEM7Wd2Xc4XLyPRxJkNjmugR7VihHDcJwxwNDpbNCa7zVyf5jx9zfTBgpIo4OVC+yma9K3V9wBo
rmwZaeR+ce0L1mkUs2Ply3HiC4yXP3Ze7lA7AwmgANpKvbO2tbfwX8kRlgiUczQxoKt22PNFaFRQ
e6jBuuyL+EKX54uEyo5UKVlYvDKEwVKwwHWqoant2oxYIJcMJAedGys0U7Qx8eSkbyNUODiWfmc/
Ep3ivrJ5AceehgukRcHUwBupQnvPVVjvuP0388RZXTdQMcRU5ZswTx+0UL5z/u47nUS3tJjvlfTo
R9AXZ4sCsOLx5DwfLbSwhgbYmxXu8yDXIgEUI2ym7QzoayMs6MsEIhGQDpuI9dzHDnvuwqNFbyWj
WQdfkHm71puuk12TGdgwsY3eGzYuMkVUvV06nPuScugB5ZMq+VEzdqLVd3tuK6p/6/Ezxx3k81zx
JoOObCqNyuJw0YLI0eJgEvr6mwGOt18ys0RQFeWe4psKTUO+JYivQJKEoHDQFceBO/vtuIDetzDX
NiH7RfUBuRrRAg+zMcOOZ/U7bZLljkEOA95SgBs2yKkaOz2gR+WhN9BTFjZ3SScAoEyUcE09F/u6
HG7eRLorS5a+nYjWQZJdEOBKHW80SZDimMs+xMWagxOGNpIf22JLCjvqn0a+26gv/koRfYzS/ZuH
rER6t3YvJ+Vri1hmi+L3y4ZfmDQAFeWKnZ3IT5NCpSCdm2AkKAIGXgv90kU/lpM/FSh4cO4sGeGT
LzcZURtra5a7icySUKTYWNV43bCzigFVol2wJk9juOalonxBfitqRWY/72DocswMc8pUUz5kcZ/7
8GEWWEL1nBkleA9vbUxeB/oMaNVmCG9dUX86EYqNKDUgDSoUbKyBCYIPHs0jzNu8qRHI7gxYSUrt
apOyA/BrUplUUI109owgiQa8bwghvP3/qHTVyHvvJXSokZkdx9bfMWkPg0xh1unjleXyAdSi+z29
DRmA2jgU6y2r+JartAry1NkNjb52ca1ppLY8TRyPpYS6If2NSCwlrS3BQtBF44PB+rXRHAncwMbP
0c3kbzn1UaLPYEnrfRX2AJerCTzm5j3zmDPoAc5vbIRWqHmLamN15WOu0ksXW/O5EQPG4QiNg0ST
VZRim+ZcqzRs01zQEzzQDT3grlWiRjGWPYAb0jPVZcdCL9d5FiV2t0cxH/tegzaOzWMH+Z9c0Ebn
XnpGzBAecPy/2L1nkDCCQGYkia8YYtCSVjUP3PL6JslJuUOgQjRKxiptZQW8Ns70QvbhzoiAoOwx
3eJ0YxmX9YdAu8rnD3pRGu1vrBt30goGIpBnbRuhrbMa+1j0HALTxlaQwyTZKt+OymtM2d4mrxEq
dEaLwgQxQaD3xsMcXseQ1EoV069KNy29LYSn7Rw0HSgV2gPOiXZbTNF3hggrF9hF9Z4dFrjq05Cz
DLKCKS1bgRQXTipxG0j/utlGjig3VHeM2043YD2QqgVY77k4SxI5kUlv3XZqTpbQnpo2ba6mR/hq
HLEEGnD+SNM/DTI2SzdrAt1t2yOGZ95l6744I7CtBjJtV9NrrVg6iM7jY3SmR3OYaOpB6kQMa8ca
Ig/o6Z8NAzkDfQH53m7TgTuBMZx4J6Jrpj5dj56P3GUxnPXuxRujbdd4P2vaYZ8GGp3XvNhy3KFg
xXO8VNshzHaaAqmIiwY8qBxO9PoMzMh9R2q0x3Slg7JOA78euRXsFEwLr+NEyTvnv9GL1wXu0epH
GAlCN1LCbdxyOGgehitiDTPWD3YSdLg2LPYmTVGgoXR/S9v0oyNegUZkQ9umRYQkyC1ugqy9yPJg
NMChGXTjvXDCDBL+qEf9rzVXyKxWwNfKVumRXv7a+UKD9UT4VEpvQ4k5eTEXz5/wLvw/3oQeAS8k
sXZ+UtSvPI7L2rqwSUpit7mubEQVzY/Tzl9u+NDZ7F1NjnupoNK1iTyQQHjdMiMct4r8TsWv+Dv0
fVZDA2RsFjSPA6go0ZFNxcdKsCOLJX+X4ePI5m7eFyXRNJmngXSrKd6lTs8ME0JE52EtkLnlZyGq
ryhGuG+ztgKWMwFykUJNZfwZgGuK8U206mAygQbLhNwhzMzuVK0lEQ00tqBGfaM8WWzVET2l6c8y
eplbkCCxvDl2lmxbZLU1ZjNudGNndZVFMC4R+6UuuyCbuFfslCA9REBPrYOcIxcWOTS5YtLN99lQ
51Sp9eIgm5J3R+Z/EVqTm5KqP+Bwry4CfYrXq6sjqod6cj5Z8/6RN4ySB+LPN/oFf95UaYFKKWlB
IrgtRf2Wx/prFyP87E1ScrPcooc8gWZN2itqMeXrkV2z7AD5GhPgkwVYa8h27yETX9OEe58PcNgn
dv+soIUOhFR/Z57169iGHxfWuU7HnyJL2q0BRc2CgD1HB4dGHP3ND9+cJnToG1Z7FBGGRdiU/q+p
+viSqfxuh8CPDso2dGPT8qh5WdCcwT7chypTj/EAcuYqImdps/oMZ5TEQ57TCSC+ZUhifedxlyXZ
StemxWOcWNarHRc3TBL/lAE6Y+Gm/B5crkCLaMMC8XMwivG0iMqj9gYlUteoW63yt2nR6mPPcDva
4jdu9dzHr98FhOaACKjqPtZSnkGjgV8194G4D+tckKUjksk+mOaRVFkqhmyoysEYhnPUFnttiYlQ
BO4tE0kADdlT2IKflZWiYiqHZI86hhOEfJNdldgPxB1gtl890APhug+y7x5GBEhbnEhvHaYGGH8U
VtoaMo1WIuDUSnZdY7/+/wsYVn8Dm/e2hOPM57jhx4Ac3DmhHI+4cKtg6cj4j3GdBYLhdnFD+7aG
EJQZ5Ui966qtYcHO5kogb+pAeYt+wM7Ej1bW3LbtZN7StDWevNA4Dnmf7g1IyN1kzOlusT9SxyRP
UxeKVF+xqvzRcrigbCEqLZsUXaq92WNXDMhp97NVOgFqje3QFqApFWUXETtS4WrtMZecpHlT2HQW
ABM58oMieivAkoSGjp0NFpHCJLdO8Essy7ZS4f7/lM1K5Inv8EsxRnO3TyQ0+aGWmttGMTcbuooP
4M0gYumLlWtmkJE3SP+pRM7QlRciYC+dnMRr+S0QBQeogMLT//GSaX1L48w9zPH4EoOi7I3FcXZ2
Q7IG1YTGEZXoNdFCjTFsIXOg7hKs6QhpSA51YHe5hby6YZKneXWbFBOTF1n0kYaTLXUwJyVoxCql
HY01aX9REuVVxyEXFjHa/8nziHWt6e6D88O/QJUtWIKFt+cY6pMWOH3HnUgiDzJIwksrg+E/XhK1
D8MMrMTU811dNqQbJcOFFrUelgUwr2ptmIRKHKzR5oQoxyUwjaR4jT3he/pj04282613V6lODnQS
vXtFIzHT6l/DPGg7t67eewLmbxh8QX9c5zEFnkeueB3VPL3gkwY8Je8sYsR4Nx335f98+tpy/xHf
UPgGLG8EIn/pDQNTI6kgw+RyJlB6HOgRhpquAVBKot+U/fe2lIwFRs/j0hHgF4Qj0vxZD7nNGWc/
CYQ/ZnpzmyeimxGYMkIv7BypbkIfxk1yV1l+LcQ6kS+1e3Yj5CKerA6Z1O2PsY19ILvwr5lOnyJh
k7TlkymRlWg4kDdzoxsPnlH8zdekblBT5P9T3t8a7AlqdTCD+FN9llvPnaKjpAbB15kMTs4qfeQO
0x/QM9HNOcZeUHXLhcz1/J2fTLuB9e0Ng6i9xXU/GyhaJvUNfB+8FjKcc1kyBA6pfC96x/Sn1Ih4
yfgSGXa6m0OpcGQ80mLRPubYUrdGT9dWnLtdYOcd/XXjXNJRF+0QqVYgg6MBn2++2qM5+OTutsjE
+ougSfcxHcWucGNQv95NAlk+41AY3pkgiUx0GtwGdnEZDYjpGkG4WQEK9W8EnJgP2pDTr8G2GE3m
J5V+rl8RW7mpcsfbsn7n70tr+Y4Vls8KCVwbV9q+NlS2r5NBvMe5sfXoNlgSNAShBueIHwaWDwBH
HLCjuy80u8+3vltnIMfrAtQx5llHpDCzCf4Rq3XAiXNYo1a7dV6uHuISvclQcjmMYxkdcmLXHrPe
LLYhtAxtX+JZj8RwFfj39tGksq1XXFIHEXjIHXtJyb1CMMomPIbWEJQR5Z5CGPnWkPWzsxgfS5ve
9GItMJxqwsTWt9TD/vyoJ+jgxn8ZIHbk9fo50v9SKF6fW9R8S4/u0Rmlvs0sHHgcXc1RYeUHmvyS
XilP1FoE2dC5nzmq7EqH0dSKvN6Fufm3Kqb60ekGXH+OKYJpLDpgK2t67hMm6eE8euCmVaYlj4Aw
OMXTjd5Q2QYaNR0sij9CzU6eEYJcdK8bNywkGuFdw+sszXPKJrOfGhhTsuF8IxL6O06v/pCRDWDa
o7ZHJH3Q/s9RoQHIhFZB05EvQTjP3zUC9ivJEeVBG5QVxAlE/tBoX8rELb+iiZY1pE9p6RgbI9by
i9MtGauF6nZuGqVHg/wr5qCw2LOADUGSqOHqsYpVwhN7KCCWUxPiqtWG8+CiLO3YfHRDHEbehYOB
SL5p7a1LA92eSggjkKuSnVdvh7kBIV3kVpf/YyMbK6GCz55I+Y4yBOl6KJmpqvhCBNSxWqqvYngf
h1k9Rvlw63USjdDCoFNlfCZ1YPjgZUgbIidymJlRrVGA68OVqBbhVRnqL6mId8TenJKurs68fQeb
itNja8INWKEnHicYQKp+5ujB6zlBCnP6kunwQBzvib2IyoOOLHnRWS4vERW1GP9KIMkzAPw9SROe
ApWbSBNW61l6b0Ihobt5nvCtgP965Y+j6W+E0fG65tknRWjWiah+IDj7auv1eEU1MgWhs6JvHYpw
jhb5KNLiSzO4yWeCyy8Ld/bBmlW0T7rhBvqXXgp3LnfKM06zWTuXokQA7oAt9rFqzmIkTRP5ZukT
o0FTj61e0iSbj/WoozadiuJB+7EXOl/A8OZLRJvvF5AUNBuFdJvKGOIXaioJQFPjk2lS1e2Qw3TK
LVgu2YI3mkUmEAZgnErCGiBxGJgw+suwIGOIpzG69uSd7L0exyvDN81um54qgyIZvV0cAtt72r1O
cxiNOl2bXt1jgc3+vUixUeIAWK89XDVDlbzlspuD/+tK2gy+RxprkpsN0RfNQ3cFcoj9PK4uMVzA
xgbw2BRYOdN2ZEAo7eKwyKU6J7n7Z2Jo2hJDjanFS7zt6NG5Ql5utUVqTymCzRpHNPAfUpsxd7AW
tVqffo/Je8KIhe1K6T55wD+tJNi0j0MzmAFh0Z3ETOcyeaLDCJsiux2vEtkdUdu94zrf9JMDbpeY
j5bXTrd+jXmr4hIlHsO6w17bL3MC+etOKFBAX90ZiJ4SreGUv/VZKf6Wgh7FJvnneUbPQCIQmebd
+CVmHrMwO6UuMSN9+9HW2UTpD5QHsSt/NWwVsCQOY8ecR1uBb4+3glF4npGmly+OENaTsicwEoNP
CI4UL9LAK+7ejY7gbT2Nl53pogb3GpA5lbxa5jQ8mPwJ7Hp44Nt7jRqAIr3rkT1KokDpcm441Tfk
r/yghNvOGDLvJhd2G9k/sNz6m5jbn5i7Fm/YR4x94WOa0tehrryThQANd0EPj+64n5D12zlHU0TO
/fI5rn81VzqrRxj2pygLaVCwFw2rH/8TklaOU8HQpmHk+BXsN8OCe7cY3fQWtcOPyhYG41l4QQ/c
eTZLsrSJA9kKRxl3RDjHTJSnKRvnT0LfAgDcBSgoSclseIkND2W+lbbH0oO+LatDFFb5RTNA5XUa
OdmpCLSuButaAlw+LdBvF41UFhugpgdIjAoYwxVotLlxe2KvGnNVm1vMgcv0JxOphWgT7lRUK1xo
eadKqPiYD1hW1IkUZG7Jlli9heFuE+uUAxhd/8kyHqOKlYS8zXV1JFzyMyyy9ISvp9zXbVvuULxd
2PL5U+e5vjMoc9g4TgX+DkkjindlVRHtVRwy8AM4weLuI4kW/aKTNq6YbMqszNkkTdb9qk6DhWom
DWiiF+4xqUfvLIkzx1RCrU4cPZetZb/2yJoQaxU7YRQzAQLecuZd/c6F7ZwSJNO5rQQfYXnNw+Gl
C0NSYkPe2K4fqSUxi/uiF26AP7YJZ9IwENzOTS5OglIo1KaOw6fQVrds3psMLE+5ztfhmORYJgTI
F8AyB1UAsEaJdp0WSAe+Smcr0wZtm279FEaPRGUGjaPyZKPpJXZy5WLaddJXUYOZs3uiD6w+PbrV
9jGXtaZIsBUEsO5yF5ILhy56wfhUpPIPzwV8LrB/YpjztmuLwEpjx2/7D9fEXUrmESgDP8mG+GOa
YPr4n8sgoTWhdbOHX4OQCT/R0/xAyj/JOooGMq9FgizX5tOpfO1JI9zn9vzGuiZ2Fqat7QiD4pP8
js+XwPvdPK6Cl7Zehyn90kdxFdCeuZDngjrcvMm5nQ9LadwJ1cb+YniPXC/AMG7T76OOx23SJwd5
fFqfnfbLwXF3c40ZYDafTwo54joFJ35tCSQNzEmkAe40TVOoS8hMdOL5S4zqxZ1XtUU3wZEBpOYm
so48sgNp59mp47LTmoVwr5EQ8/+v9MyBEO014lC68LBo/69MjIUoBd5dmkg3kVMkPGQQLpoNUhbr
PK4j8Mh+ztuf0SVeAnzz5OrlK+WwyUkbSLQFjwdJ16IPGtMhDNlYXl0mFJC8Nd+lnY3woHLZnvuq
NZ61EvVG3+FwjtE7sFJzRpWwKGpuzctsJUClGAQmtoXtlJCDQzjA/19b02swJ6J8qUteE17dlM2Y
nHc7EbzSyKfOZTLuJEH7z7PGZ6dNxEArhFF433yZ9IXf8MX79JgsL0LN+AnjHTDUgGjwNmmzeUkq
9BFIU+MbujuoCo1SlnGJRRDr7gMNUKuMzmneaktunDR8i5vmxjnkmYi3W8WSH7PF+JUtELRaoQ1Y
TAccHg9k11jePdYmT56rjFIK5KvJhHpKJmUwd5bYhgi59tbS2pc2S48DLT2iHuRTQ6eXX82n2U6c
PwNqMKu5ww7Ovznu6jWpgqAyRl1mp47GjZD8kDjOL3oqhl3dfKg6764hTTI0XIVcNDYEfyZRYZVp
Yz+Xa/zybHQkMmEkmzExPjsphlCD5+dChoWnfw5dVzxqVZwe6KZuVjnmY09JxMvokEi4TGiWalDK
a6POrlwCcn7Rfq9zjGGf6CXRf9wR8knwG6L1E0/denwkml7f6mRsPxzEUf8xdl5NziNnlv4rir6H
Ft5MTOuCoCeryGKR5W4QZWETNmF//Tz4Rrs73b0hbYRCik/laEBk5nnPeQ7IztE6dxEXiiLB5+rN
JY1DRsuwvPwgEuFZCcVeSbKXvM/yjzjQ93UGDEcdwgctRzQpLQ/aMGWM80HlX4OQ/lp3g51dc1Qq
YXTOzNqvkrr/wUbEWxo7DgFOn0ke4g/z/jD32CxFK9hfxZ6jaLqh24EbAQaHkvhGUBBKqMd+KzV7
G1H7tuq853FS2UXiuyx1d1O3cCbDeNSYvZn3Dmho2uNBR7B+LSU772OJCWMlm4aVthL9v3lG7l/6
5hyMRLbh6nBoPE91/syJS1tPSwpkyVGtHwfdOSkeSRIGnSbADz8dHMRTlu+dQodcpuTUu7fxhqdW
eVYCJEut7j1aQIJ8pQ+JSc01ntAgRmSIWzT8poG5nU/GDQ+LscdsB2VEGZRNKHTrFHbdXJ5YPMP9
bghR8F+KyfidwmecoImZH6k+3Ls7aRnFQyPCci8MrgMKZMSBOdybi7lyz8mECUwFTqWTHsItVQPh
aJ9qQX7YwHK2FI4Z3kXKAA5WBQdTCfWjM7MBvyoW0QyE4zbmUe71UT/8+lbbeGsyt9k1FZldhqMP
dToO91idmVoXnn2eyJtYmPiPIsR9pYGcpgdlJTmNHIRVaHdOM7krSICxT/mHerKYT61dM6eTztV3
1QiQb2xxEv/r69L4S5kD7yIYO1MH9mfMlbh/ZJqVaD4JEmXsAz07S6N2t+HcdkiE5KiEpCICCqWO
uptvQGjJtYz46OeaMVMVyY+bKpQf1oyiw3ufUQkBG9IduI+m25bc/31Ap0YY06yKcEYb3RQB9etf
+9y8kuHq1nFbR8vBbB8r7hm1Aa/UNiTO/wZEXoM7z5yEPKm0rIPwc/9N24n2/7p8XYfGI9VSobpZ
f7p87WY0Ezim85tNRp6tTbGZyqql6WWkclrlNjtFaKtOZrIBpffa7yyOx//m1fdmmNMfAGmOBbyM
jmRTs3U6j/7UskBsUu3tsMfxVqfcfEIF6CzuIyC+6m32M+F8PdZZe3SGWn2W3fRE4gKH2jB8kxp/
IhnuvQon+hz00t7MKTvo1xUB6x6G3g63YbWQk048DXUbY7jwwUVBiVLYgE9K+xTrxbs9ka11TEqy
eojiJj1UZDuJn5Z43oiUo4vPG7/GO7DuYZoI6HlMenADeffTc4anJB4Ako12k5sE/3ACsgFrm3sc
QovGTkiH9DHYsmFFQ3e/MwICKy0urYk45tKq6GWyPKKAWoXmoKPQcRCzfdLotyx+HUO8tCaRTz9N
SOZIz3x2I2qSUv7vQJ0z9AzS5IQQZRXK+/wmFnQxLVr25wv8ZSUSJFH4kUj5REww5S5A9c4lZPsI
MgUm76SeEPAYGEfMowmBk3W1tnUDYrLVOBoxLg4KlZOAaxootzcVL9XIE1iJmH7ZVkQYgwKAabnt
rbpOaZbgYOY+2nesz8mqqVFnIq9/aS1KniDwo9eX3kqN7StpbyxDkF7iuW64aYSfNmO4lvNuPgzL
I8bWI6Gwi9DAnDch3a7g4V4slwTQfGdhty0hVeEalOwGXe73rYuRE0tQDQBv76Tk7e0BHT5xQVXo
4qPU1fN8oE711gXfg78oMJ2BS6Ej1K7Y+0nPz0ntjox9+q012e9qDdEn7MpT79DNW+dPplq9xgqJ
u6GHImzg8g/bPvZ1i7+rk+LBtluedOgcEyfhhhQD9JrchzP72Awa3jkdg+6g3VdCDDg7I7HmJDq0
Di+tPW6ofCnXZJOwMUJyHUyIAJ1VMUBu0Wl7aljIa0DqKURUbxiw4qam5YE1RrqnIrlZdSk2oqUi
CulxJSRO5bbisbleMV04ik0X1ySPO2ZJsgfNjDcyuuZw0bdliUurVNTgUOm8nwPq0xrfRUHHdzDA
cdShCsXpZgo770DOVLnXdZLZZl/sStsTd2EwibsueUhK3dlz0asHWRgAIDSDfaqdcnnKAU0jjxFf
sihl6mLp+s7S9PDei7jsU7N8STQwD32BFNpa/nwb9Vik4GnavKscv7MCy1Vpzt4vGKdz1I5tXk9I
LvFOJcfJU9Q5j0WDByAYbWzXs5tCTW1Gbllz8kyMAjGmmFVumPkhDs2rofXRSY/ETzcKd+dmbMxC
mZ8k7YookJFvjfp92kblJlFs4CxWlG80DVNEDBRhR4x2Tmdj8fbgqtoBnRQ5jgvmbXdjpsJ5ZjS5
ZjRpr1yj+yLGj+0mR0yiCkSnOPO7Ex1ml9YEt282trt2MRloOV0nNMfb3UIfxu6QAzCAQEDcoOUE
ocVIKnQOXBoXqWKI7KOuz2ErnFi+LfS3vrWMO6AjN6XP3H0eZ1i9QtBaIjLrHd5LWQ47WuDnS4FN
hexGuXVdtkIYZ0L6fvO3wa5pocGxByMBwUdMQXzOa6ZvQWxoR9LortXazB5NoPJC/DStEe/iTCl9
N5DnxOA8hiODA5o9XYnC14ccFzDhyqF7TYq1g+8oC7rxXAY2du7EIiiYyeQQ93JcpG01PKhuuJIY
Jx6BZLR1kt2xOtwgLDbnppouE0wi7ohypxQTZ2FCJnPqnFfQDcRd3JWv7CvAiMZWtnTU8LGWydtU
FHAcjTdjHo+h15JqiMplnti8YX0CJCGu6fTqtAyRCBn4FxSyTIe7smTPktK0NjDxXDmNCwSwKp5l
pTUPMNoOY83lm9tRskwGlFsacnK/HfJ0FxfMbnEuAtJWLNSogmVFhUiymUb6CzubRBoO/OiZwPXK
sUCSq4PhbZsS7bwrAT7ldvKc28JYKZXDFQ1LIk7wawD6jFa5jt6t9Lgi88oV12ruspyl1n+9/s5r
/F9WX8PkOORhdqPY/o+bn166IwXPXYKJG4xJQwMoAOusJxNSa1tiSw92zBbo19/8X5/Df4Tfxfm/
f33zj//k359FOTJnjOSf/vmPayH4z3/OP/N/vuePP/GPzXdx/y6+m3/5TXfxZ100xY/883f94Tfz
1//56Jbv8v0P/1jlMpbjQ/tdjxfwTpn89Sh4HvN3/v9+8W/fv37LdSy/f//ts2hzOf+2MC7y3/75
pd3X778BNvgfb878+//5xflp/v7bXZF9vXfx919+5Pu9kb//Zqh/12yDGbVmIfmzV6Uuof+ev6Lb
f7dhzbtzw7draVwdv/0tL2oZ/f6b6f4d7LNGuyiESdM2Z6RhU7S/vmT93eQoRvcCcE/T5Pj02/9+
6n94C//vW/q3vBXnIs5lw3PhsfwJDqxarFauzlrm8odUw/0TjH+iF7iEd0sysO/DQ5oYylKXnYqd
QQKhtmDM4YGs1o1WN4hgEEBUA+smSVC0yKpHcZcYx0QbaUunnlmxQ2esdbR4LFqMJ+xRW1MpQ7Ub
Lt215vQXwL/aKiJLRHqwvbOjMPBpzlhWg6Uvg5GPCkeyc21gbHPicaOCXElKoqH1C+Bve8/Mfmm7
BVqLKRxWuhk6xQDVonys6YYdVd7VnlPPWqfCa1OHZK4Lx31WHqcIJ7OVOpbPx4oAJGkPf8AgaOiw
Q/E9YY+zHZBKyrAdUiASJH1savHuA1d+wx5SALz1+0DLv4oMNIg7lFv6Ou9Sx0555P1rSV4kpBSe
jrGrLb0HwNJPdOMsNC2atkUCWI/UdDmNL7yeLNBK7fhOFd8w3tkwuh4VbvMLvK7AXk0OMjp1kQO6
TqWTsspmXk2qoY/j3jQAM5mMIcMTYQxjadj4D5WkBbnX0e2V4+qn5D3BUyWAlbHi5IypmmzVqt1L
V2I9zxk9MMKamOvZzDrUaWUNeK21zlwVrb7PnW/TZbYZkWyiFpgRAUmG+kkkLhs1+HKTF5vod329
VDr1Sqo4g2aNq6Kr9KVDUeBiyOsvLQgeByX/MQy0TqwWH5Ur31EAv8Yoa1ct2NVABTQYECMYVfJx
dUOgL6occ1F3eyI9I0QK/BR1MeYLQkYesiD75gEkibTJkSmI5Ci0qlv6nTFwSy7cBt0a3rsqDhGq
1BqzPEKEFmNcFeFEsmyH/kYYObfvsHdidmjA/GdonZsUtkabTMYuQvlBA2UDPKQi2VKOweMKGmvV
JHm66OdVUbV1fUspUEM2ZwrvnRJPhOdupWTyTHOYNyfTz3ZF7oIWoNfOmKY9Q4O1Yhb1Bus/4X+e
li+nfB0r7vM4Th+5ReWoRGRe4N8wlpHCB4mkzbjE5F/ifwNNSRQxxrtqDpDR6q3IVHn71f97KEU+
7VKbrESbyOce3T5Re+VEMBwDpIkWOUx6clCnrL6YQftmJvc4yJN3mqcXhUSQErgJlpK2at7X3FnH
g72hr6R+EVK8TFrl4xidO52yzLcG8QxW+Zl9urfEclEvcabvxUMVdurejAKNzVs9XUpo+qGLUGdC
VGFYoCb3Rqc/FGq/cgJx0fr+SWcDk3QxKDQdsz/wi2KdBpxhoqEjTF4YR63sjnVV/Oh9+2hZUFhg
KpB7svEm0YB8dCK1WTPK3xvWlKzj2NorBOp2KhscfCo7QhPxvSvLdTTQm5TUYpUFs2ragi4g68ls
GqIK5nfm/1m3LzOv/e//khL3nDNi7w5MLM6t4205VN9kHj21he8F1KVqo/HTivKmAc3MEAgImlh4
cGkhZ5CI+NFbEFFVaNCi9nhtg+xNQgruyeaRE7ecVeptW/DJayflBFH1G0LsHcFnwv3mIDGmGqep
tB89lEK0EhT7hBmLPVk6vhyFpK+w35qBg4mrnQoqpRWLNV8djhOgSoK/6ntbdf6kmOWq+koaHQNz
kTFOxCVrRXpPJ13oN6X1FLT4Iu3xqY11mz/D1NRFsnVMaweFe0Ht14shtQ+O6Uahzs3x0bAvo+xU
jtG6DPHEF4hAS00JtoKlyXcZ7PBD+M2gfIAbM+hGy0h1R5yjFtBGj47b7bjkiNqRXl62hbn3vPbU
NxaraeAT8rS0FuJCHB04aRIGs8Q10uM3o4TtUsif3sCoGSE3EorUOE5hyiXQGxnTISsBBYThQ5y5
TyxI7EKxTWaEv32Nx98atomi/DklXrsESsM8OfeIxpvqj15hqDVJEWMVAnywHDLVXRuxcgDfE3AY
815d3DK+g3kHx7PTrMYecrrZhWcKczD/k8aaR79YGMIAlkjcTZALi35V28kLytyCoxVjNEGqOS+A
TAzxp8RwcFWKGyaKYheENT/qUojYY2tKJlzvXQdQzJggMOKaJ9cufoZYvwbG1vaGkBOgtgmM4MNU
CZHUnY4Axz1TglQ2EZ6WZlmZ28bJtqNoHxQ9TK5Kmx2JsGdEXxosVJhRYH7L56JDvE+hWa+b0nkq
O6hkjRxjGguLBwifOYktBZoTg7SqKM7td9iX4VJkvbNSWgPLOBYahsm6pGxRviqdjtBXpddqggtc
1sQQioYzyUhL3S83YyyXZTVcy7JaF4IpEKmyEmCP8UJm7aFtKKmN+/JBtvXNJhdfzLuFQOI1ReGG
Pe+7JgYeahsx/kTqThp83ez5CJL9X8rIe860LUCMc88T5rPZHc1R/aygQ9k8+a2DjxU4ZbGmyAcz
WIQ15YDzGn3IeLfDBniWUBlIm6+lBL3eeRe8Td2Kohi5+mLOr5D9tT7c2twYiRL4bkRgB+43CLCR
dTc6W1KPT8J75NYvTkMFvJ0IUt5zfMEdhD5V0l4LyYNrNWsrpkUKtu/ocQQcAtrJeSC9e7KM4Bmf
j7MdyuvsBMMDxV9qPQ6AY9rDned8hGdrUAkRIDXhVw/8DkwjNmVxBCoHyR9Ms0h6a19B2Y+rs9E2
0c6ObQoaDDLrGC9TZTorXQlRuHuMp3urjpkV9sG8oyEMisOZHl/uvUTOMNSnOqivPlmVZgBisyl2
zdhuORY+SHQN+mCi56KKP6SXQmYcTD8MvGUsazA3LD0i8rZ9aPTUqJBGsHWM2wAPVqmG6J/oFulb
A0wYVy5QpfpeGzV6hRlC4U+Bce1qV6XWrmbTkcmgFJte4/Ug1Q/c11/1VB1JY51Ryr6AOexDE5W7
gnbukUhQpvJSWK6xzBHR8GlvaKpjYp3Zcke5yxmnyTIJmKPIaatnUeXrXatvrRlJ0oX43ga12YLm
xjHhripzZtuGmHcx7rG9rZFaeoe7sGFDqiQDRArhODk3JewdCGLRj1dD4Jzsol1rdvhKGeRSqMn3
RBKQ5R/SUtW3l3Ck96igH4eTJcp4b2omRsuiOuM0NhdQLYMteKZ1ERqc15qVodb6rvcs3KwVV+uc
UFb65HqyGgJQg2YeYwG+rQ9PLHo1SxohDCccTXRtRgCpnnyl5GpoV6KOx6rJkUgJJKtW+q2dozjo
RUVgpn/NY/IvIKZuhuZScGrPeyvET5zD5XJMlK8ih9TaOLd2dNcJ2EjKFT48Sae0iwCQzGyBBrqB
MJdtNbsozeKWDqDz6t75wRh3mdCn1oNDSkQ6a9fC/D9FM0M35yopgTIv8lN7a+Py2ljFK0GBIWPD
Yw3lY5/HkPP1V0g6uQ+553vK95EtnUXWQspJvPgLJ0K0LTIGsUrCB6RK4Nijdb+UqYFeUnwOg5kd
4JxkS5Xr1x+H5piRlMxx4VZNm++xiB90oHmr1NBIeobRGtsb8D0V9UxxHgK9hkdDSg0ZkQFxGTzj
H+V/454bxETAQDEo/s3xb3h+Rn8f01qcUR3nAwyF2tIbCEJ4ebtJQntPbG+hd6riG2P7riaMrMur
anasDG6bb+2BoojA8haWOQZ+74ppEbbWgQHbekjbBIO8h9SgksiriXFig4JTFPYxE8XgU9MNcRiN
GSvDIBXuTPRixskjPpFlQtqHFgpDWdd6wpuYFqzuYfWi4DBc204CxNs+WnjGSYmon6N5xhGBZoJt
mJ6t/jnhlMb91sSq0Fc7YdfP2N407iHpyfGMnZVU3SKyhydF3jQrSP0w6e4Iw4A7dDk+JUmyVshm
7Yo2vEhKkVaUJ7O9jONuGQYxKSxZLoU+fsYm7OPKVtd9paWrAATcgq6FbFkJE/3Lc3Zqk1vcpcZr
ZMzFYnF/7MkUnpTaXlVGl5+tMnrCkTzsJ0vbmWXurh1kZXbO9l6HJEfWhR9DZzdR+NkqtfGwtrv0
p/XOpjd+jFzvxZRhZUhoYHQwfyBTPuGYgaCtJMqyai25YiMMtWUO12XlFYFULGnwYfbl1reoaZGz
q64GDHUyjDGndGY4hiGY4YbFIZ1CbEBJuRtG0DJhe6eEtMlPfbODIg9Ws43yNRjIOM6wJxDlZaTn
vXfEp1OoSCSRJ1gfcboGt+GrktYZxeKkp1vdU1dF595umQxn8+Ug2LP3PWm3yThYeHwm0ajc0Nn/
Fsdf36HV/bfqEc/vN5ZZXSZ3fApC4aue/jLOv2YykGRVrCxoStPSMYjfulWobRD2apIiq4C5Oo4l
J8YDlwZLa4Tzx9vpleiASANURJGrpkPe9psoPRgjeGwRanehXig+a6sBKxRDJb6fk0e12tLFywkh
0bZ8uq3NpWGdih7WllFwcCe5+tm52qWqZ4Ynb+gCDtwmUupdmYQWhwoJXBE89cx132aFC+9OUnov
i+42kixdmG59B6OeHXPeEiK0iYRG436Qcm+6Q0unxbpJRwzU7NgWXjTtk46sYhJkI+PW8F0dST17
SuYLbNEw5rColymboBmvIwbz1rbJy+jlJNsAB0SSWRF9zAsW/upoJz9h2n67VvU44s9bUDXD+SS6
ShvkvNUD7G53Tt0TSgu+Bv3qjM09rp/3vDeOqad73HMhT6WWxbEPHJRTYB92wd1Q/ULTh5KcxDCz
EoGgWOlzZip+3eLIgdhEPtoZwx1BgG8ECW4uxVOAuOMbFacdDateo1og2l45jMI37rMLFTTvKYOo
pWUTLqj52EWduW4ImQUivA2u9j1S6AU9i3nLhNZJMfdn6tAwoN2h1sbLxrTjJdSyF7uB39wk4qqo
uPcyx9sEACF5i5QrDvSbbRP9icpXjaCEiNVgW6Zqv3M7e1O45JHTql2mNeVasBiEqxCVauW5SvJ+
3yftlyAXQrdEdI24AjwbarILktczeTP6IqVAnNqqmkkouSlqDkPuUVWDkwlQNXFm/OkLW5p8K4bD
IbhW3MgJYKfRLnQDHMLBp+kamC2nEDtTigHUCdfJVfSFWLM4KvAhcnwz9YsM2UhqIDNSXXsgPvha
OCGUFwLOahghrFjgDUREg2asxUsI/wCELdW3h+AJsIdB+JXtuIO/WihwMnqcoassOijAJX3DoWBO
0dOlpa8SnObH0DAeFYMjk15m0co4cGDHWjAmP0yZHxOE7DjtMRerhbMo0601UF9faPllBsG5zrQD
u8mMvj0p8GU4HYOTZ9T/HFA91KnNPre8O/LUCR9cYs7N0esH3NIN9GlLBf3facRz4ruojkgSedXJ
nEPdlNnM1gXIC+4JCKnAppmj9DSOXGi5AKqkxRTy+JNOV46DtIyzaNwwN3TXWDjWQwN/FlBw3vGR
Zs//3dL+TfT0ZhRauM5SVfMxSLD/v8qcrWPv6WzsS+OW9nuTCoxF0wuxrJtHlBqiWxmvYx8M9JEi
ZC1iJCkw/ONnmOa4iO9bi3DoVGfnVJgvCdhK4v+1SQ0LLtvBIlcVG3Q+lUSmk0d7ohhFJUC70ELa
HWlHAzVV6jO4dvaO0ZmsloKBVzaH9p9kYqgb0xzRTjjEe6MVUTtBo8E8+qTQLti4BOcW9Euya6LO
mo2+7dOqMXdat37a2fpONvadGPOfoRurFZ6vO6MefiIooauuGo5AoDV/qL2fXPvEsPnuGfSf2NOn
ViaKz/Dv2mN3DydcL47KNLlQ+cS0uLC8MTyWDHKWkW2snML6zKkn8XFt0e9ZkPNr9wNDUilo/WWD
GJbMgnvhgZEO5griptwA5/wEHMW2gBN0O1GdVhS9TvVeAMaN240TXtrevFqOgBKhJhtIc0EcHMIk
OMDRfYoox15VFWP+wjUJ/9gaqyFnX9LWD9ihV6mgGMeV9QMWyG0xckKsx2Alx4mdoQ66kUPajyAr
C2Ai2qUJI2F6YBi70jCgWra3swtlo9QeTBHty4iHq5ahmYZZ/xIP1ckqZr5mqj3ZrPTEozGKi7T7
SeNkgzn71qvtI2kuWCgom2tUvBeEpxlMNHUAEinvmFUFT9BgE+LxyQvj2vYRzumBAdUAaD0YuBQ5
v/OUsvwlJts7C9KALKpg7bRsgdUabsvg0Y9Emv4EA0DChQh3cF68dU0TGJzMaENCSSN5S0l4AYm0
qCkNnmpRLkxNwuoz9E1joAgKDAvEgOLVYHJkabzeYMlBNkxtZlDoskvLLdli58XWnoFSJQUBDLxQ
NejgjXlZvdjT1ta8Ix5qbsmZ1l4qh9V/oD5dJncuw4N9aumgOCUNGLDCVziIVH9sigMIYdDBRnju
AsROypKRfh3Hx30Y4pgoq10yWacuRFZJKrBDtFp2LicxD/DVvB8PDlYanOxWeRUlKtFYFDA8temC
A5pJcUswmie/AkLSYSEIX6pAdSnr4z3eGYKxBLr4TiuCbYhvwHfwRnEmohdnYqKDbGPkBwASaE+5
Z0P2MrId4hvBE4VvQRne0EXDvknpX20b6ATopKObOO7RhDIGJTAcfTwu7KmZJvJYzI3SsCaICuKz
aXISaFXUY+arFeYBbjIgx7hth2W9CbUu2GaUXM2f07DL2gMVO8JJcMx6vUutmHaslTGhtzk666Rd
QPkMnJ1G5S6o5C4R4Ghox02QFanjUcrnRnI4EFWFDTK/Jw2O9OKxsGiecoIXfS3HrFs2Vn2IRHah
skIorFpaVyPihdOPnkYqZm5eDyiE2CrARRH8yXDJNfG6UjCfUJK3isuo2miDDja2nZcHTTxAHdA2
o9ez/S1eantdqcnVy2W17Fow8bmicPJJe9idE35D/nJasUCMfXVAqnA2Ztt8cu/1A48YmZ6hNPd1
eYm14tJZ+kHtJuopEdoDQCBH8H06i6lFaFljM4W5kjGP6uZrfZYepgLeUDGxOqrmZ2eqBIhr80cD
97G1qReEJAhURCHU3LS4XFKHQMco2wMdk4+0BHPGc3FeFYIs5RCM8Y4B1l4T0YUhe7Nyq8BnE1WZ
zIcKBTquib98jLwdxgWdYTGElpTBtl5znef5sG2Ygy3Cjq2monTvbeQyOAhfqxEJp1S5g5tEXBob
LkNgOBsKFU926eFii0v2ngpyvgF5KzPByYS2fa6L4Oi0JLBF6vUwCjSoVQ/QCwd/MEiJs2SiFSKH
p7GcScg7HBXDAesQDSQqkNXJ+yafO0ECU5JNomOTD9BtlTbS17UUZLbirVDoDmlHoOw0SLQMuj2O
Et6Cee543xstm7aR7AnWfg7fwwY277lsuUkb3rg3yNutOTWudJwUpCsNOnQk+1BVGA7pqnUG7mxh
N7Qd6VodMZVj6TPaZdBW52TapEzSl43BnZ6M6s5VbLGh3FlZxmbSLCeIyT6B34FPdEZrVzsYWzWE
yq5WELGyLFuHWIj0kzbqP1bIu1Q4+ZzkcMxVnOd3XP8Mb/L2W9VqWHNJbK7ZG4BijGDwM86KAUZw
BpBawHBKLw18wOIuFXDISZ6sTApUMf9kbGwygjgozm3oAmye32/gnHPfYvM02ohkbayeVeootjS+
rpmkslOcd48eZ/AyfjEs6h4Hu/yWk/E5cH0Tm2FEErwL3byVjXMZgTNSCL2gCwd1Dvr/Ip7wFGnW
SyX19VgioTkcJl1tfJHCeGpyF2yJTCAMFrCkx6l8JAiqLV0kHj8T7wMczfqxIigqT676MbnHpDul
6ck0M1QAdBj31dMfwzZeqME51K92ujfCTdode3GfopQ6h1bdKvYlIBW8nbp9bz/m2iXjxFr4vfVo
aBcnOjqMBuzwodepVN7wKeiYKmnWxXUfia4vvPY5Km74TNhg3TRqEgT42DKOfSYlnGQpmxqYfVUo
pR9edSnsu6ld4TPNoYQzXUAQeXXB8+nkq9MntbfvggDT/AgeNrhNdPtFmm/CkByhP8eXBhG0fxzz
+6x669iOi/ETHx3AhBejv+YmZvxja96C6ScwnyznJa6vRRptYX3bPcM8+4I5PJ0OpMfSAZ7/0ZaH
wGsXdSw3kXscwn0VHCbSxuLg1S+1eVEBTdiVZEfurVOxGgNaRZqdKjmLPUe09XnGd5neMI7hSD9K
9J7yrNr0YH6qxZOjfeeIRwWZEVvcj81PK2+F+jCZl7D8ScynnFpbnY/IpMGeeYvCD4lVUGUDoUDq
B+Kz6Bk/YVQCkfTNzcQSH7Ts6PpHgAQUmDddu2B5XuuIlUm15El3cUxlAazQFKIT7GRuUrGYtrQk
LSI6GIYcGV7jhWVK4ClLbieQQnokOhIi5ZuGoUfGN1HOz4RPGdvxgSZB5VZkO6vY6cT8NE787YG0
RtJtTHmp5HH0zkHBBX7n6jfcKpV5zMO1S9Zon0IBDfdk0WV/Z3PXTvOes/DOTSgV2Q7x1gh3uXnP
T6bW3nFOk3vqUIgQAjpQR0tvwoFZVYRyymXZ0wGHsNL3by0nUQ2YAzQq2HqcLyqG2cqbxd1dRfz3
PNg9LNCzU5Kz30IP7YN0o7VOxE1DQMJTzZGeYgzOHnqyzSwGZhIVxH7HLcGOlEu6eiXHQOYLjhFb
qcjJQE1AR0Vs9xQQ80ycGX4v6FHy56YbPgTuzLihzykHQD6doQSirLGXZ2w/aS9SfwGxY5/U9JSl
56x+C6k7IchaFTuJvzNeSXZopMGTlp5O4i/31bjrtWsWXgTlqSE1Tcqn12nYgIkDH6PhwRquvM9W
xVD7cWvRIpDoL2pdLAtUiQhuo65fQm9R0ddRB3xhH6Sn/CG0ECgAR00C1ttVSw6ietTKN9yRg/oj
sh9N/0oZ5zkJ1k9UNsSGzPhRmUzifh2Nh7F/Hyq8ozPbiQU9RoQVrMVafGPh1Lx9NX64eMYipjkp
xqsMe4Vtv4392UVQh9xFiSI3Pn38GdhLQ1MDn30n9Avr26JXP2kBWQKSWnA3I8aMx9KINjhXOP9I
vwDSkWo3ZynoaNTf+wrKSHpmTkzDy4NKfZuzT9ESp+TJAO+UA+OTkNPi/hs/ySoevlyYHQnZdrOM
/WC01qEJosNblLxJ8+ey4Z4j+XflhX6kMS8Njio+el2GTN6+guyOqIlT/Vjui6s+F80djK1yPJXa
NQHEMTybwfsc66ddhK36c9nrFMwQagv4xcuYEE5YUNieP3C5I9ZhkP1QXpuaGKc1x6spWbs5zJyc
ZJZA1YWuQhflvJ57EYhi7kfUqPSca+2ODoWOq/i9l+/M4FdoWwu2BOZldMpFidpdRiazngET76cL
+q6rN6pi8/577rUyDg1Wimh6dnM+81z1deanTCLZbMGHmieG77H8yZiJZFiK9eqjq7czl82iQma+
92DnYxiUw2HzNhFYv2q8yGQFto+Tfe8bPNacm/uY9Mw22eYm5lKL3KUFG4QTN1Xr3/TyLBgvF8aK
uiYkegGxEBrrimYCug3jZSjF1moMml0oyGKXNDcmZgQzk5wcDNOUYKqw6JCWastFzakxGgUbvgAS
NrslXr6qoQ519IlrjrT8iJFsfzAALWBT0FHPQfA3TcQuhiYvHYq9W8yjhLkop7Ei0D23UR/3bg/m
kK1TwbzflCMrm7FsQcVJ45mCVT8iGZuhNjAsWtEi4dusqkFRr6IAKd5F0RXmAn1imRav+EpuZpev
3K7yCdVZSrVK+IXg1xA2WCAUp3wQktIbEdN3CwrPzenfIcQSRz1Op9fQ4kPsjCAbIZggQmTpk9Vz
dL4ozVvqggyFQmtrAcgXrC+PPfsum86e+cHpDVfvcBxDzt8z9af98uKD45BSPPXWm8HnuOi+RiYI
nNR8BavJxI7pv0g6r93GtSSKfhEB5vAqUqRytCzLL4Tdtplz5tfP4h1ggJlp3Ou2KJ46Vbt2mFRc
WOfXpO4xanMrZSsgNgDNc3j5AzR+bdkRKQUn3HopKJUKhp6ei1akgJa4ZY8E9w3N95Iegd+LCNCa
4VRmBdCckCpJCr0X5TGNcSdIG/4ZHXN8lFI6WE0XuoNJYCkITQ8KWEccFOPULOaA1m35e8z0Q4HE
wUlZHm87oVfM1A3KR/g+QLM0xgWG/xaRAIJ8DHC2qu8J3WtMK0WuWfcyMcEyVT41q3G5N9iHwg9C
NphioGLxSmmsA/FWLUsVYdibL36L6leTHcKS90cPeCX8vwx6k0Jp9oGRO24H4DnaUMKKecEjpph0
rrwWW1Z20ezjMSWpwcExrcMOwy387ipi/BNE81XgqmBFAqiDnTBbfBU+P+3sAULVfQjGU4JfnJl9
yAPZrtw4DCOAxO9atBPJ5F4YoA20iLQv7aGCSJIugZSqowbWLohLr5iHY6drl86K+SSZ+YiLhDto
OXOy2xqa15YAYDLsN013RoEDLHW7AgKEGMBkR6qQYJ6Lr96m6KOjYOQHbFBPdSnuxMzf+D3bVemj
kb9nSNYtqJuslp41EsIsiW8JCizsNNlPjx5cAj7rsCa0xBbCagd93tZKdAMhSyWCHEgUxvJ5zIpt
uMRbww6eQGgDKOqCrB7NzLqaJTk49fAzdNMem1ZWVL7Ttbo7w6cTW9NuszuT+gk7vbMJx6swDY/E
N+T5s2f0yS3py6McCociiC4VaXVyz3K4F7dq4990S/IMrTlh63Zay6V0HMDpMhWXoWZyu54MMdZ/
2mxgjwfJSiTAppFWaj4dkFehTlwgtRiiXcMKBJ5BVDxKf7i1YkrXnuPVlUmPUOw+KtlgW4ozS9Og
Rgj2RoVXsNp6JtR9NunPShJfYmKd6ka9w4s8kWuArHgxc/nW5o1lNCeUy40FwT8U9mjE9nII8E5j
inUWARAZGUKqdUlz8Q//Mwzx5vKoCtJFYC2aSoQt79q6+kSl/YcpzSkfgrcUWWZZ3yrd+G1Mrvxg
AAWLIeFPW0mCIlLpFU5XoMiUjxQYEJaaDmVxqe2D+aqwV5alLwnIF4ctR1L4nrdVUmyK6ltkj570
uOjGpxGnt6L/reO93+x99F+WCzd5tgAs4ZeT+RFeJ2tLpEA036OO7YiXtrdYfitoJZpDndwj9R+R
UhjFEaLVHHrto+a4ZNC7wwDoQNvPRUq0ERK4T3WVsS74DNRTE5Fryh3GUnhJIBoA1AjWRbJIygfN
Av+nls+6eZR2K8mT5Bf4jINbAnLGW5//IrixYxbumT/Y8mStHnQr40Xsd7l4jpUru1VbD70sO0cu
+wbdXmCJ8K8cr+XALYWKei0qj7j55FRTiI/KCnMq0ZWPMZe21AJyKycrusDpX+PD1pw4St5M16QO
LMohlML5XOcBjCZZZSOLIQy8JQUuhhI8GnmjYgpMAc5QBHbKQ653EgBpspVId8M3vYLqT3900FEt
auNnKaExcBlHij8leS5BfALxpxtoB3O8Dat37kpEjMlKP5vVsV4hg6jt0q5X0FSHlcjdfqS6mJZH
TbOV0q1h1kn/UqATyLC4vqYHECclX8frwhmHbRzAVHMiZ06+ubwcITy1AHh+xOhwVKB2Sv29tHCB
IZ4Ezkc0HTRk4FgtrHJj3SO3/cHIXscMrym5C76V/ppZCHOMz4RyEV0XyKDjrRDNzTg+hnlPpLsl
ncM1LEX9Qsdv6m81Phvha5Tvav8O3b+x3jLhFenvzEfoaVpxM1mPknY+l441rvUrk3Fmw2afYKgb
v7kbatgLHWUoqfFudLHD1Pdmgb3YDcfTlaHObjOdRbt10DgziEwjoYJeL+6H/p1/LVG2k3bOzYsp
OhpugtO5M7eiAxmUg0Cfnu3itWYThkIurJvl2wjHd7aUBKMp+b9s/hW0ezW4qf2YIGH9hv57I93C
6I9mfcBFN7wm7WbChpZe6hGoP8NEhMmDPnxVVS9dOum6J4xvFGMRB2JH4L3/KR1/LRqneIs3f342
KrxXHOqmHaV3fibSLy8ofiPuP6l46QDjo4uiHmKYyRYYpJkruyv/DerH1P7Wgme0jqSetHEnxPsZ
y0CbiAnlgX961+1F/5rbj0zDfbEb0MZ+lhrd1baMdm33r6dRM9pb5KdoE8qV2d8RpsrVJrG+eP5r
Q4IJfR2l7fJVeIk7QFyO37AoTAlAomagmvPQueLqbSeLnXiScB09cXd1zPwy07AaK+pRy3MwHHn5
dMViVfib9x50m4BmkfAFqavsvr82TLnyCB0TSpLADOnpSG/66qDhjyVu2OOsjPK99dcZfaJODjxt
mOWVf74UrfByYrCFOtA//cbLQCVgLq+Ma1KDg4tnKd1ouJewjtOzJTJQJyM3X5Wgf3P97jfHMXzm
zdfyphHWszbxPgFNoHNnwWXzpzQlZfUp1/hrY/GO5+TqB1Y5g8lHrl5wXI7S46Ceyddd5dPVGs5N
cAmxNTGE9Vr2v4L6yEjE3IT4Y3Kaals2p7A9dTAsBwzQ9pN1a8uRpSRxNpAax2KTDdtJ+DPgYtQE
DIjRzyD8Rl7iYbE+0WF2yqUt/i0f8HUR5XfUO7YGxXJsbmV+qaqtwbbdw+PdtFha7uv6rakuhN9a
H7Cxe4vysm3wvHIouI7cH5kX+cQnskPspLsipnFm6VX4R7n+gHID32/Vwtunc6EUncJ003XeYD78
FfAWPs7NEf29z/OyRYcc0vKGqxQ4m5syFlf+NiQbCO0/4XPLfpqdnuxV/pcpHxS28XF6D5Q/f3L7
W1d7MELTjwKsFcyq3UeWK+Lt4a8j10DKht+ir+2iZSnDTE2XjJcOe6Xp5kdvUn8NqS86914HgY2G
m2av0DF/WM+ag+U7jKM9+LTCLAijtNC3bfctZ3bV7azg2s37afUlVmuoDQwnO7PZZyzepuyjTzwi
lB1CVGEDsKByimydMFkmzV+zLp06LG3y7mBms3ZtWHrKpxna7nQQMMbQtvgedN0Ot0wG9x9mJTG8
+VSDtruZgVeK8GBZHu6NdC/5h0J7VxIArs2Ye6N10sJnKO1EOB9YQrpzQRyWB+df6s9kaoMDPRc7
qBH3jvFo8eALYS82e4G5OY7/BfO/HNmjoD4X5jgDih04MrP4k+qcXBV/01nOQkflA4yO6tHe2doB
414Iza4GHXUmMjhvuMFxHEVOYC9PU3nQoJMKNpRnhe1uPz4m0hEs70sHE6dr86xt6emTM1HPde/n
wXdXBtse+nN5IxQQa2xjeOCVvQpIESy8vryQy2xIuyDwThc+dWBzobeumLo5LMyS3fcO91OsJmAx
eFHtmWvBKWAsC5s+2DQkJs7vlba16lMGpGyt6HNW4RWADztCotiKTxY0bItxjHKk/G0odhzcllWQ
tuuS4xh5CpET/yBSrZBAuLO5GlffpqOydD3TRjdpiF79PHabXgFG3wrWe2K5aXpBSkncrp+5zcFc
ySvRhdXhsw5yAOuYreKlmeguknGwKMQwsHgSRbFNUsDa82iAghTVStGebXrp+pOyyMWfukKHZCG2
c9Xq1aIzx3Qu9yCc/B8NaegSzf690wBhmajmAqOkZZQl+j2rvSg5K+aaspi+GXRUm8BVUHPgFw+D
QkPSzMThBC7RqVy+VINkr7f3tFgzsDPEQOc+pePVKB/4vbDP4L3Mvn0eeaNsCvlLCv0Tjih2p+3E
6M2cbhR4Ys9EDrmyxeMEBuNIxcgPbXThZMKuz7AQlqJ3+aaFe19EksvdxvHIKntpNTrjJcz7Yl1k
29k4aPGp5FebYqrzfuSi8ClYE7fHMeL4muxtIXzaCakQkXaexzcj3AnpNkyf7Tt9zLq21rzSK4LZ
8nArsBkWXZWUJqavVlfsjNiFFPRChFCn7xZD03JHuGhCdUKkkJ0EDozGAWERr9D6CuI+lO8Z/Y6c
bzAAR0dC02vJHi9jkrnwTfpib46nwdrNNl4pogcpgJcz4skaPQeUkLdg/DHGnWUcgryC4ooDUeCy
U7Fb7MOgtPJaIBLCDR4vI3umUFUkGHCLFk8o6BZuJZWXsBJVNgo/xN/opSeO//JUdJCHgvfvs941
oUs4RtzZVbtX2nO36AJhYTSMWNXax43lV/H/jfITWwXbjMwdXEDWUbdsPLeuBhu7RncFs0rO9tBH
aj5D+sowr9aLXcWSax2uheCHq1zXvGZw88ol9YZ8Gj3H8Kwn7fsp0q4ueV4hmxNVvXFk7CHwzMUa
lO1KsjFwKfobqebhVzPehfloxM/J6bD0ui9N3PwZNFczZAXjJg543nqqdnJ2lCWSx4YzjpmUS03d
LQde919iB/yhfy4HqmvRH9gaNNu4MbHDZ5Gvc1h8wK7+aWHSK2zF6aZqn32y9JCVeJrESy7vtOCo
m2fEU8q0SfM9Fvi26B8ZE1ZNyTK/hcLwDOyea2+VBR6Ip8lthslzjFVaKB8hG9Km42btTGRXeJhK
AnNTRpRtrDwLRkbcpdkgnZfZygB+Z0iIA6x+zOcwHc3yPvJlj/0R0wuzuyjxvlM3IFQd/JPMbTlZ
WCBOLSYFEsw2PpvFAO3/Tf0V/xBG2I1MLhhhIZdEPJXpZnmAqu8itAiqhC7pZfVXbctplPMd6e12
2qXbpvtdoFOheyXzv05lGzy+WDDZendi7FHlRyncoCugUeKtdFIMI9fIkZbLQVFuo3rTtX2if6jy
G5kBKJhfbf1RDZ+xsJ07CibRqvG5GU4UXHpchRFFdkI285PdTRc/uIXW3UJNN9mon5mILj1TvHRg
GGz8HfkDeCw9RRamDgguQHt+nncm8XntoWi2YNB2QXankzlcGksBmqLzkP7XIcudywsapLD9eQLd
X0y/hxmnLbPL1ugq3qVg26Z7UV/Pwol4mlUnvAVuuKa86PSknfDBwMusPNlsWeFTCDucW1N0fdW1
JH6VHUDKnmAiyDSG+Cxbd7U4ycVi9LD3y+9SvSQzHfUTinM+rNEPazmw3jYyv2uRV/d9jHfVP/Ks
UO1sRYMBb99otEqoEkTlFyhxEEfaPXxMoChYxW+m/Rao4HHAJsHDVlACcZVbwa8R/ujqZkR31u/S
EiD/GtXXKjk8li3pMWg3tXLVUNQk6XmiH+qmQ0TcQ/gDE0D8VrkhZsm1cjYygBlcElhZnA2nM1+z
QtRLcWCV2JA8058JDBppSef0qZKYKHw3DVcXJbO40T5UVgmOAsGhOMj1nWQerqhcX9IVMVjzUv1J
bjlZn7flloEz0GRbjYme5cGjx3eqhBMuAmUL40kQD0P1vWjvMCmyR5Y6pXpTR2Wrpr+Vhbvrvzq7
6SZtwtEn81H3AJcp5V9KBot6PdsDg4/T22x6ESKlX3PmqQq/ZLLzcZpY4SdASOe0kjEoCY8IvNYF
zLXwPgZbWfME/eLTwsmgs1iS2yIoKtouNhKP0kCyQGwFnLc9aFXbHbPyqWMPinfUSseqHVYn3gQ9
0MkLA3RvVhLWptdoDbfTIm39O6keXftpti7ZmnGwV5S/If+Dq9SzXKSP1ZSfZWDDKkxYYb3oe2lz
HLIdMXP1dE+ab636aLr3QXrwhSjBbk4I7sKZbhfh+mgEoc1wz+5AFS8R3ASsIrELkKZH1F4ZgYIC
2GQQ11r2npXbuTwMxs6XvzA2QdQDa/RQOzRpyr9uzXscP2Qb+xygUlO5ymTNVxJ28CuGSnIAh+aX
wCO0niz8/was2sR9p9Od4rho1RC1hp8Ir0ClKwh//2G6sueWJ7L6EfT30YXlLr+PoCDBRvcsaytH
VxXWSRHcEZraAeOJHToi/8JoOSPYj3ruObHcJ6zFkq8RJHb5Nfg6pHCdzqB1xvdcvALhMkhXTToQ
e42krwBzooaAGUuzl6GQ8RfSTXoJFRx2YOB/6yahXk4NMes70TkPz3kEoUqwVS5uCRyeZVhTZCor
WWBFq3rZ6k8adgl1xeeInbr+3eTtKHRyaIZ304ftkT8E1hbpgaEAGhzX8hU3JMZ8mmRn8hmM+IkV
20CCpzP1aG3iEsciXgu2NgMESuQBOH8Ca1VHOpjC3yfjD+cyH98EADrma824TIoj/Jmzm7yyyJvK
TaNt0yZbLShEd6jkEzEs819mbthE1MqRkyDh0CVuCSCgBlAVCDZjHfzf9FVqvLPVP3nYY2DdhTez
PA76piaLjyvRUD9qoFaiXZZRDt9x9lQfmP2hLz37454f1gcueeoTs1xFCxr8deDSEdEougWtzDgC
2FTubOwnhv7y1AFJStsyuEJ4hiYrAZ6+yuaiKyiBVoYdVEfrKhgOHG5hAttn5bWu68N/PxzB1/ge
ZG/xdAyzf9VwWppkLYjgVGMvCdNtLB7agD8EC6b8ZnHBaEtMBF0+W/KOZt3wBhJS6W1qiswK1MOI
Vw2nNPSpszwmYadmHiHwWJem/aatP+UIOstTlddV7zXW42u2s+pMRQnXLVrDK1MkQeSbIfmYWcrl
1Eoj/R42unZmi0mQDbxkJdkmb3rqLs+chUVk3hCz2NgC07RXq2mTB3e9/235Xbk3SE5iSlj9hDqX
aIn2/WnxxwHaM314iMm2Yy2DIcpnZ9hmC2XmQxa/adl7dVWQYYy7ZrJlM4dme7u8zcSa1rv+ndRm
SkmK89lZaWgyFQ/2NCXZawt4gIcF1jRkyIsubltzeg+lF72CNG3kaD8Vh7y7wFtidfvobUbF+rvT
/pkKQAm7kmWBAXtxJEpMuS5/scj+IJ5ffDM4cRjWgX3xxApUuY7iGY45TwTIZamyrQtjGdrVpwGh
p20/uQaJR8qsbUBSJ/ufrxQp1hZrzaVVdXrWdU482REXSybeVPUclw8A5cKAWTpeEBtGwnmawOPw
QTxgubJeDGjN6wIhVckHYJ2uHEsL49GXlL/8YwFyUF9JT3clmJHN/Bmzj5XqN5OUautstJ48Het+
L6LkoEMe4PhEo51hewxQkYbHuPyZ1Ign+K4AlaTNd4WU0wKtteoDuUI2iffjJ7cUTMUnX7se7JcZ
Lz0Nm8idqucyOZMGhJksQD5ev+SCuaq8hVdGWd3VXHrZ+NnEmwwoQUi/4vzLl2HPIMwhzjMzdvi7
cuI2/XjluuaHLTdn7err3ngw7KD/xbWpZ/LBFycQz0t5xBgmLK6lOWP86RrWI5nJyrq0kpPIGx2Z
de9iYF9CkUx+pyRb9d1hQV20cNctywD/mEUvrF5Ymon0OsJXzR8n1cvMPiEns47cF9U5C791GFZj
fMQNkMvnrYHhrhr/BHFbCGed1V7IHoVORWyOonyLnK+RlSX6Orupno2/72zMQINzT/wldwJp4hnY
0NxpbEa/Z+XX1z4i/0kuhKVvK3nTpt9tQHdE5tH33H0KAuRfLvLwPyx7pFkTPzX/HiI4X9CBRHou
o7yi3oNqVwd3oGY7j/fMh2tzoal+QQEjwIPcYvblpcjFw22bDZEzjndw+SLbd2AQlecHGH/jdVzy
3uDh4p8qKd+iQ7UzKnVK3JaBsrqn0/XBPQxc7mX5b9kpdCPtoPUQp6cu4oMTH2rINpS56nsI21VU
PrZWd2nLnRzCtknfBI4rpF0b+WMneG0NO/M3wbdb9+WVlnNucJXwcXSPA15PfrwQHAcNXMmVU1cn
PQGh8zueWGC1iKMYOZb3bVI/5fKeNaci/7F8jG+Y3LLkLoovDT2fr1150UZIP3LAL5zf2uSS3OP5
aoxc4eCcm3EqUO/glsTMA4UBjlsAms9fX8psQ4BJoK1T98Z/sJlZqwJvQlwsY0+VHt0CFIlwpvsn
zC7agrMR3iIc+ZotGghCkK6h842V9lAILGaRAFDiyUMRsWDEfYJQUlUJUPNatqbKKxwhEtNGwTCG
F4Ahplzd2qfM2zV+YvWAoBBjjukoKdQaPte4D4rXchIL8SRaQHjMmg2QaTI9MaTDa/mk+ttl5F6G
BK4JXkTufICchusk2iA2IinyZVXbWcC02yLlG4IPqKjOunlYSOHTI7Y2/XSHqrxSyvM8UTSg+G6Z
C7LMw6tVMtalecCXcRXATSi7s85VVcjfSvIP2N6Q91V+zLQN9k84sPXOcjf0eHaN4XaSbiN4g7nO
PabDXHJT/SB+Nmvi9Zob1F2iMuCroMjJOOh0aIa+0SfstB542656Hn+SXZX2XdERSbppiXft3/Ik
DOVNGR558FF/RToGWQNXtHBkJKRSCRKWTLb8TIQ94OT73xgh87pOi6Hf0NuSweAR/ASkmaF5TdKP
OT/w3MhgJzeGDcBqgGB5MIaPSnWJ3aazwPRc0D1pOJn1Cd0jLD5cCC2aYvZxU3KqEfm27ijsMFEV
YDOUWK4hRk8QCqnRla9XgsPXMD6wi58hX+biR2Bd/frOksHRYS73mx7XgqN5tMjt7g6t8ZNFH+Nb
VV0Q4pvTRlshUOTflkA0rup+fODrtfyUnh6KOYVOyZLpyMgTqT+z9j5Obz4tXDzCOaB5zZmdvWoz
UNiX7x1y4YLtFYYI2/PbMJBmtldDexexyY7+Cvsb53jbnIAXRlTKx0rcaote7xgyyNdmbi+BoFjA
UhvPvu6Z+x6X4GB6r+cvQXl1+h+sfL/HbfRbKVGFrED/tKc83/T+fdnn+P4H8LCis3mDkrIu7lG/
i0enrX5KNEZQ3LlBaxWSgHlsLaj1lCp1WeY9OrN2uJsxQSQduqOB9/d+fIVxt+x8jMTV/N201j34
biKWKurbmD2q6E9hNQz33+INkdjfzGxBkppjzvBdh/ih5toNipldY6uMbFu6TilN6Tp1Ve68twLT
CgPTWR3YTJxxPc8/8xIDZZV27wtH59VwlQnv8HPIBoiHu0ambwzQq95MDSSazN0Y3mxHswQFOhEo
C7bgGP5P6y6G0X8GEta5tRwzYErG3W08h/JPZazkjrXP0epZHHzNId0UpQszaKcn8SzwXxL+CRqe
eFaY2haApTKh9H4E/pWWYTbZY6CYQo7bbiU20wXmc+VfHeLdfOT3ZsUHsAyeeB9d4gaSaLcoXnpE
ohmHo8OpJdgl7T6BTZeYR2qiiK59GjQWBv9k6D2FTukqT43RALx5Y7IVWEkqBKYxdrgFm88cxT1f
h/Ls2EREC18F1B3SBf9hKWZguywDm4oKZJP5hj+Gzzar15x63Ka4feQYBu0k6aoydqr+p1B91zPX
5GFwBjfuDoReOtzfkcuFQs4ckwf4l4Z5TB6fkv6yELR9EsnEclvp772EmT+yCHV8pv4TH7nK+rOE
DwGb32qtRdAuNoRsJLNHy7xB+NpAXpq2mte5AvRzyBjINzgCzy+KrvYLC5CdeYrBIMDWIqOaUH9h
Wb2BkqTWT1VsHdh72vSxzIUoE636vMydVf3d/CVUEA1Ia4YrVBdnpWaG5GXZC8VNqvZp/av5J7Co
AlegnNx4ru7lrjUxnETEUBk31m9SdTMh8a4RsQI/AFQZJnFQwT+ZyHkp6F1pXEI/0Hgucj5IS60C
5a//54tfprUPFQmR23eun3gyzDARtRYFsLPQf0D94nktW48RRlrIbbA4Gsg7TE4cFCzyM4tcVTmX
3dEP+IlQU/3iuQTuYYmIDQDtuMgtRnyBLAFBFkhnp4Oq7xR5b9ZA6h6kOBW+LEp3kEQlu+vRQxkY
7fR/bKiwjfh9wEclBq3/irSfoYL2p/109Fi4wdiTz/3F5h4TRGZkD1NLJP+Cp6asW9cglDRX2Ab1
UNg1cXV8b7vKKcHYDHY6ft/BSL4jZ2qNA+FerOklpHrwz7r5pIc3vlNzZiVHaxRbudO0x3TCifOV
U7FGojmrvner6ZdgFb7NaVV1l5qpv4N6J5ksYtOvOjv72QUws6fJC3GjaKFCDSP8NTI66/my7MLi
t1b4U6qvOdjGXIjSCuXYkrOV0G5M6ToGZY0JkQyT0M55+YKKo6qNdiABku6JySne6IMSSCXivSFF
wC83g/CSQjbIzA85Dh7LRRUXFMaXXjhdiXBgSWPrp3VMpU4rOpC0g/20xrkmDDbg6nhxhdKGfmr5
Nkrl2ocNtT1g/GB2WriwhFvWLJzj9sAP8ojoyk1nSD9TCsnKR5umYONlT9qmeRsZaVUXgNvS9i3N
d3Qx0OvN2tGi4avQiuvDDvdwmjPbqPaAKzq/C6oYG/4pjd1/yWxMGP50korL8r6n+HRk1VvFl18M
+NxwCEqfd8njyw/uy7288E3YXcnTdvnyO//Z4IIWFUyy4QBCgQkCyI61l0VG9pCv0QDUodvhqtat
lzgflPJWCW8FdjPdzs9fFAVF8eTofWa30dB5xYUjWkCYZUiCocF/0+L6BXLaF94IDHsQQAEzF9UL
ClqlvCDHc7R0v3RdIU6dHb+zwQ0NOcOe8RRbSNhDvUiT+OAFRjcDS3p4l6j9tDzZqJjnkyYGPC5s
SnX28qTxVPJTZ21Z6kFoZQeU4+WD1e5MXFQrr2qugmXK0jvLJuNph3sZTqX63gdDteiZxrVFMKSy
Bf5mC8LOjDWkIMGMvsmu4cnBvtTexBjew1dVExVcUiSo6wt7BbCe2D+7DXGHW14bEEXB2H6aqIFk
EiOlazUfsWxSNXqKPnUWUmoq8x3BgsaX0049YDtC8aCGqRjXVCyNt/wVKKLr7FKru3lJNRS5/fR/
jA6wlQwObm/e2+Qv4FpgdaBdiLFsVTBXOKpomUKDhBhecAQp1vS90KKGbk11Zn52C2Hn0/LyTpbB
eSZVYbqP1n2Clhj2rNKYBy4JJQC5KsS8v9m2qAj7SXqvMcKt63/FS6keWgk1BCRNH2nyoQdqc7qN
l1MFLCZiGFslnPI4d8ZLHbId8vc9mFkPQpwbSzhAB1Z2Sf1PDdhx0MDvQU2NXapBSt3lfMsIi/Nf
n3gk/pfk35diuvyizpfY1Cx0yEPEmLbG5jzmKS7sqowdN7WUk60WuBp9ySDyQnH+RgQ9gx7Kdo57
k0OiUHyZkndVOk9smRc5SWj+tXgjCOGFC2cOx02gfEoCytb6s/FdUi7j/N7A8IgwwBGHe7ToCVj3
m3AkQLaIhKcvBwCro3rV2rJbph5N+nrSjiGb/Vp+cog3lXXq9I8acsaU0s5hVy5zRCaTXzKeOHHR
Gq4BjIQ/QaeH/w7zLxYQ5J3RPRDhBuuV/G9x24x7jJ+5RTt6YgI2geyMvRIwdGFLzSgx0C8AP6n6
tRr+cZLF1EFWLQt2+t9q7dEZ18VomwQFr0RYV+PQXM8pMPDgoCbExAdhF7s6I2PvcGwM7Fxgq8DR
xSjACXFiXsPRqh2AztYbrGcdMyQ0JC1y2zUbQ+NJJp80kdG8mcNLoR2DjGUUb4dCR2PNnWOUzb8A
QrbJN5jEJRaFP/46cKN8639pC5dy34It8zhjaH7QXkRDAC95CfCLjYBP6Dsb5Al2J2TbEua/iR5F
IfOxV7hh2BAMa8YgoqABKaEmflADV8L8jhWLDGB+wZtudka3xxGJQ85Kf3byBXPbJxPzPSOyJMbE
tZJATWsodEeze2/5qLNI/PwqlSRGaGutTcJaAgBsCFK1OMVxechnuCb/sFWFTy7UpxhFiMDNmY43
DbFDidf5v9+6ubCY5We9UhQgffE+WccEZVpyDyFeLUEcerdbqrUcu1xHK1WyBUQlKNStPwWrIawu
adaDKXct/6cQHws6JNV4ZuOIYRXyulPJbuK3E0NbwuAqRqJUHIweEPA65LhVN+4kg0RjDvmbG6+s
XzduQCT7ZSkFYXjEz7G2odpYbj/tZEwswqscOWJ4WiA2NBYLPwZm5EYi2Ngx11HmgTuG/BFZpNO+
Mj4aIGCCQa2AgHY42mZObCKMBL58KE3+LYSJvKg+8qNsXvViW6Q3uabvlG6JQeJ4B/8E0vyglHsM
PW0GofCsejWc843cHvhITCrrTj5mlMCGfpK4VyX98rHV+Km40pbvgSbcRsw2lR+SxMPMMF5xJFr0
4rzUjba4W9VhebDEmxrEdG2XKyDtrpl4beVTWQ+OYc7bsCy2BrnryUzwEiqBUi7cgbtr9TcnxtrP
MQEgyrt1YAQupFP1Z1qPbgwHFAXp/FvDIjO0bRN8BMpbDeE5aTvoyC9R+YR09t+jA1eC8UrkCh6F
W+Y2pfiqEKfgYCGATJO6vYrBlkbjObXXCJERTrcGCV8eR698dP2vAEFoUmiXWrco34d1h5E3GR5g
+bz7hXwuS3E16jdCVFaldR4AMqpnHPzlHXUfHgk1Ohvfcw57ihfmWCMSnaG6S5s6X1fmo2h2UnwN
+z8FVXwRtHhK4NxDzHK7iRk1ehsukxJ5ILQredJxXxwZqiDnt4eKULJ0RtORsy0rvJwYs2vBuV/u
R8HERc9hXQMk3qwx/8Df/a9qXF3c4GhmMsx1dhg/qvxHD/Hl/phQKszgR/3wRvAKVKkr7YP1K4mf
4nSq4SmUD/yBYAtuTMxd/9TAiz468/qDpEe5B8YVpx7EHqdmuhXJFWNKtRudjm1oBL+8b4hP0sEU
Vj8a3Z2OIiV/5wKQhB1wH8XCZRmHLHdvOhVGYxxixs1k3mGoUYiflnn24zv+3wqLd2TLiF2YzkSI
WHes+wlW87R4S/SPwsofljxE1UTdGnx0Ah1da/zQZBQJrMCW12sytZ2KtxkhPPyzMC6WibelJ80X
KqQGZ2LxDBchU+NndQaDG/y3mi10+VKF44JZWTo8qGVauKBiW5XzmSRMqJgLXUiQiR/FEwbX0OtS
wQz/U9QdWO14YyP3gKTBmEH4Iam+2qqmBKbxTz1el4Z4xEReqHughwQV8ItdrPVb2o+Z3AB9XdIx
zTAZTuTlafo+YL9WqT/VfDHy9xzxYyUGq4ZDjxk5QwKdvoSbLcuKwDYxUcVF6yijZjLhXfC1EPgM
TYbpRCYwy9jDnKzlnYE6is1C92M2L5b+FsL3FV0e8D/G1vaXSc05YlS1aqvD9A1maxDs6dfPGmmC
qhBaOv6PpfPYbV3J1vATEWAOUwWSyrJky2FCODLnzKfvr/bpwQUuGt3etkRWrfVH9Crwg9RHz5Bp
Yok027+Iv3hp4YAkZx0uOzKosMChjeFy7acrttDspvU4OlB3og0k7ZaBkzwGC0LYeG+gb8UhONSY
yxBjm3vumTDZOepj2SyuWl8DTEci0myuv+vqW839SLvb/CYV8C3+xqA5DdoJayC3G+8KUlCEP2q1
YxFMcr9rvxdslAPkLVmA2reDG9lsPsbyFsa+UfpUoG9bnS1oVSDaddNdMSEsoj7rv9NsAhWZCEaX
MOvFe6g4+ivZPxmGlOfavsT6NaQABmjElZtPhYCXrP1HpBrl3txI6x6mYKtvKpKIGnBqfuyWHDLw
gxT1Fol5mHUoSHaQ3jDk4E4GV52YSXYGsqq83MtYgtNT215TZT+OR8KAyUt6IRnnFMRPE8dqXa0t
FhabAd3BRcgoXyrIXXsMYZDoCnj3cWndaXzBxk/DCeN6hxcXGsKNEefrayt3Mzfn3/11tpEbhe9i
EWILSgpf84ytLrlBcmwlVyMk12abJq7EjQDwgIwgROUe5pFjC7astLdl9P5QgZ/ZT9j2uvhRV6/0
SIIbFqILeB0oWy4+E78vqIzS8KfUcE0mswtJewOEqNAvjwwXWfP9YuL7LLZgpyN72Ocwfuban0Ok
27xVL3NIUJcv9b8tJF5ifPCXbAmX2hyhxe92eAN82UTWm2r71RpeMdvKr6AYhuQ30R9ZN+tRTVf1
PeL7qGNPjshR/kuGHxkxPRhQrt1r89ozePOJbDJtN91yfcuhBmjkTrJfdr7cPBEbR7rm8wz4IWZF
Rz2Rz7tO2zuiEe5GE98Vubnyi6FdAf8SZiA0ueTyEp4sRyiIos/Pgh18q5vfbK8gU9G0pYLSiM/h
XwdFu0g0bQK3EQDE1/aW9+7gPKLkEUV/nXmXxlsRHGeZ0fAye5JbG4dKPfY59kvGLzKQGqB3k42z
h9OR4Hf0baUcqU4puddGX5q9Kr2a+kWVb3RPBeO1iv405wi4VdY0ya3Gr7r2iO3CWOczxm7gaNVk
Z+ec3NXOsm/d0uIqN2jNPM/DjXQR236trKNGyh+EJ7QSFsvlUZnPlMaibjOMZwOQy6gOxvg5A9zX
6tXK9+IPZx4biych5SPBlxaoRgNUuCkcz1P0o0KlDqjFnG1QkZMAL7HGGW6jcu0fdvEsdZ/Dttnm
QKbpMKOkxCTGpq3znMYEtqYLsXD6aZkIHd8QD9PxbIerfvSc9ARHvcGLiA5pIl17IybGlMUMuGWs
ACkuU+ajkeIpN+KrQOPpBhDDnxad1X7GdkXLEzZ5/aBS4RzjCNhrRMSAcHY34mMBee8J6MSiPvM5
bCT4aCb8XwrXs/hHJeZpkP6cwUcoLTTRBYCNPf4EOQiz8TEB96MFpO4UzzPhNMaHM7wrJ0NfOahm
HOIFTzJprUhapI+0EG/JeuGtZtrcAMshZdhElKitsMnh6UJClUh/GdMB2Ozacn7KbVs2614nnflU
yZKYXVCUqhwYIhbPnaPPEpoVZTv1KaTwpS+a/QZEEiuv1NnMLo3OYfmSkIaefI/E/ziajztxi0mO
BNJfVBqtW/klUjHjDewKXVjrMJtGpwJujHEH3XjbnBCi8sJMhG/oSKK4wU35zP9HpsZYM5HtEuc9
qD6T5SdZfnn/Ng79tUCfau8D9a4V7mS3wgbGCICPVIS2Z77APHmFsg/ZOA1Yy9mK4etSQnq9WsvW
EdM1heEsGMGa/BUkibShP9cNR2aJ7jm7xP2uNI41ASxOcF60J3495WQhkUdzEDtPMoy6MjpHwfxW
EDQgEWZ9UGEmuNAigQPVDx2mykg+HftrHBibMc+UWzJxaWl0yGocTkgxB+O96Liq5QdpUatE8bU4
EneXonpjcyJEAKniofCQz+u72k88aPbuZGnNtVVeeFxg9hNtL0T8hnO+KtW1ki9y9gGJhPhc4si2
0sMIfN9If7PM9CNhjeRiUdAZ1/azJe3I9sQRjdn4MGo2yugBgfG3buzH9Gkq101K9wbCZ4xWU/mZ
nTLm5mDdEeuQ3cQRMCevQ3BqzTen2RkOZsiNrmwJsAET528rmmv9bOs/ABwpR0/PU4S6BUUptX97
VgXhQPOguJ13/uteTErggI63zE61qpGBs0vxG5Q8RgAC5HRLGVglvU7gOJ61Y9EvXUTH+Z9eXtW/
gKPWOSCVnOMnELyVprAnOU9p/NtmBy3ehqUHwxKWjxyB/zJxoNdMxyC+SFPpFwhBtK3vALqhaLA1
4+zVjQtJPpFH7wce+g7pG+J0RCYbKIZEheRWBzdsAC3lW8HQp00ozUaXQEgFDI5PNGS3v0nDA2EF
N+Ez2siNpn04PfeCyjW5ao2vMeYLzkGLJVdMGHN6hHDa9D8y0kABY8zfFl9TH2DXhr1knE35yMH2
N3jSU5cZyOv03w4YQGCeXB840FsIccJEYTFRoEeqbwcvzfDpFD8puLwBPrrN5oVzAK1zt6vYPMNq
N49/FMpC/AnbUpw+Ec8VMVEwWAyoGRbUwbh6dELx5Q4sMmy8Ud3FxFvaT6n6pdhXM8dXTJy+3YAA
BwNTB+i1cg7lV6f56+1V78/+OB0J10llb1xOw2aAvbjJ4qtlphsINJALX8aAXNDBgJ98A7AfKZ7h
qdpf/AOpJqgbPbgsDIvZfcaWEQIr0LYzbLPuVfhcwhyFfwg+cJr4rUGGFgkh3HncQBm1u8E6UJFe
J7ckfBtGOAJ6P4kY47MOwmM3Ik6JtuDf2Fy2DP5MH9Q/S5xU46Ex/9lCAg4mCDDg+3sB24xsimuA
zxztyMnZjT5CvSzZSnx6FNzzrMunZHxlCbTLrWQSwAEqCOZSzmwaGX3NLmoqRNWgFppCLDlXoURr
GZous/apnsfSeIDnGzAmp6xDRA13iB3ChhOsVDbRE8L4vjtksKPGe8qNEMmHab4KiWPCHRd10ibN
/6Dho25P7j2JF+CqZbFTETj3JLiw68YOFhsiMQuk6KhpGusgW347uVNSCH0yoWrdsmttzww/ZyQV
sXTiSsnyVzW+AcAji2e7xK2YM++s4vpudwgIyVhuNb57nwU7m97y+FJJtz56H7JzwrvRLkcQjtYf
/Vb3xH5QZhuUXkN9Utdo2guv0H5tVpmy++xG+MjmkJFHxBTf+uagbs32ZPX8cbTVSwfObihyns3M
c2T3jdDjlQQozzMJzr6Kwl1E6L6yHccH/dircUCuEV5EloVmnh2TWLh9Sl4eQZpzkG8s9T2DQzQ4
ASeyB0ou6mr12s0favumu46HUEqIVsjmB+hEYwVEniiH2dgPDfpFM98a/PPYaeGVwUafGrbspQ4x
X/rhuAf+sKQzXmNALh45kiqSlihx5FTdsXngwSLosOlQE7updm57IrE4uLzlwV0khh8TdLpEpCg3
EaTAL4MXLuXyNdnxv2o20U9VGGsKTkG5vRZLjYP0p9vkhjA5/ggTE5H/+WkernH/mg3fZAZiHgiB
EHnP0FW2ckAr/EfSvUwLHVvNKej2zPHNE3nZI5fdCJvC2FBB/qerv0hDjcex6KleCHo7sYOF+WvI
ecPghsSdlIqXZAP3gDRyuBYmvlWJKslVCQLGTpTcGRrJOU3wL9qPjj19fBYb8DhcNeuKIVCUvESe
bvx22T4DW1HYKMRenWOBgkwjaiSYIXCRtRTBI1I4IZZ9xBmHt6j7qLHhat6EQZ67lz8jAp7M/XnY
Tip/HAtXSUT9ld7hhWpRwXKveAO3VDzFgv3Q76ImCo3HkH3XNUN5RAeWPypMs8O0mtpp7XQfIfoY
mQDZH9nw2Z3mhk1t3PQOfXe7qX3BOcnxzAuAiIz8uk0sraMKnpyvERtl1ddeZh/5iWiHFAIpAbLs
T7s7ObqQMQWbWbuy4cgwiHiumDUEKBhGR4eHQIyGpDpumoZLgviRGBh3KG/kCJJAcs77+/TRZR5/
vp7cGBrUdsf7XJfvEsvl0HzVyVHwUzbCAhL0VwwGeXTg+RK7tdqfU5PiPDhCLfiNv+g2ERIsaeb6
qJ4mPaHlJKLDbd/2V3v8w6IgIdJIZi9KvZfQ8oSfcmk/VHKECCLtme9t9N4MTa35N2hUhVlEHrAL
CRcAw26SIky5qTYHEBHCbfwuBFyfZpyvydXOaX4TfeDvE1N3WyVoG/ACZq8CdSggi/kkjAQzarjR
aiLxxh4O8VvmceDiqu+Axzj5s/iVep3VKHqSqdIYuGti3FbKe8PtRS2peAd1gzAnkqpCzOVi5BQU
GBJIvdon2ILVAVjlltQvqvoi1UfFPixoLuk5ZqzKs4+CiXvh6c+NWwUJVBbv8M2m6csOg7O8ybid
GEQRGVQfMPzGrveV3i+dA7BYgUQKLHX40WqgA4MiIbixRQFJEWN2VJ3jihVA0TEDN1hjWcv7h7np
6VG0eWbqtN9SArJazPfc/qymjwLibAUX0YIfzxursNCEwBJrfCecnvnJNPEijSdxynPkCbMwBeeE
nB7ht5hhiEmi10d1qdqNtD1nTqv/YtoUnplJ1TfNUzz99sgkeV2JPIqrO2f0WmstvGwOc9UNmwbG
v3z5E28JKtLU/jXskeufy4qH2yb1B710w8Q+4jJfpyPlwPTBrucOmdIAeAeeJcJeZ5Grtw02ErMb
wHimPIktPdU57wi3ikHjQ0QEFQ3roYhFRs2B/2PNfywQEvGlDg9+RSbG4ItbGZ5m7vafLd5Db0J0
AqwS9AAofmIeZB6ImSsNSYWGy0lzIP+aJ97k+GogAld2zMsjxkHUUcTLm8cyhvO5iTknAdF5FkJP
/XUiO68tfFvf6+yvqPgRdRKwl2yQsxge4FGNyJNhZQq9vrwSJk+D+xJ/xw7OPg6a+owOhXLnNUJt
UcxqH6A1x2EfYXIT4iLasSVfLGXMXiAImBFZjQ9FQkLsBegflqvwoAp6eaP0m/f2rSSQRENOrtLJ
+SY1GCeIZZBRORoTYsgp4rmgLkDm8b8m1nNPwlz8EylflK+Ompu4lL8qsP0bgWio8bmf3qQQlJYZ
BFnzCC/+zlEqZMk8qVgjxREnWduHScdAx38kQuviR0JFhAnqFhl307zorzLuAEU75IRIJaQBVdUt
4tlMTji5awkby65rDk5tEibVb/PZs/VNnVzN+ACeSHbyanStNfASvxfs630q7gl/tRrJaxq5Rivf
6IkILt3F4dkEMFt/MjwayDcst7eeE0J0gAlMEEjyHRg/SMXpXNW8SfnfYrB551tSXgilWGkc3VPp
QXmK+IL4nzd5wbt6HOeds2iInogZeeph3FguQLG3Q79PRP0CFaf11ZausvkWQPw7F0gBClOcaT9y
nM3yGoq+y8+mDCe/HDjfQgOxmyzMjAmb9z8uglJa69OhVyscwbmJoam8oD3r3KwsbSLVcKNUZ0ox
mTPyba4TVASUh4UZZQiPxkvjSH42UhS0HBNE3DEXHNFu0Yo9OYxuXYs1miYDVT3q5YVVi1g7LlIV
De9FRh1U7AgmEI+YDrcPVVkNHLBGv26sbQJOE0SulOAjhATY6565BXA1vmcjcCvSORKwkIR4tQxi
Ir/JAujl/B2buwzEFyGsvBHzFUrMMOkPj7tcXULnQgd8G32VQ0sxm3vWB7wCAFTGtQBlSSvKEPhd
+oX/m75bzG7qwUCN2tIB0LKz1ijA2e6x99Xa0eBLw01beXiJZg/Zdj99iYO1o9Yhqi+FhOuDzoqC
EZEGXbJvoyOeW5NUgar+SbVHjf34YY6vtYVum9ANbXkPoMyM4kez4KbVZXNWO2VlzR9iUa0sw23U
J0feg2/QdbmD7+jWuls59pq51Jh20/QuYtuylB0RSbntsgMgeuKFe4zFI8BjmZusbgr/rJa5EUkJ
ErOu6kfjtiDM2wzXNbNb0X2olkWwGH9iwOHrjvIGV+DEFMRuP5k5shKCvbt9wWJC5Qc/lLv7hccN
fknEeWnju6G8Ec7DWxewZKJFQYrW30CuVyx5HBAGKV78KS0TRge+avEq2ITUTB//ENH8nkiUcX3l
RIDPJ9Paa/M7KtPa3uH0N6x7mOerOQT2Ezth/hnG35pAdsNHhASybx08+dDf+SXvn/pq1dInUJJg
IX40PhcsB3r7nM6ox5gF546wlhj1ypuj3y0WJ9N6FjpfJ7/o8vtI/pHl1TXJpcQMK642nKihkxQP
3ig2vzPOtDnW4ZdfCNJFy5LvtIHRu341fzDU66T1tzENQezWYyjz0LQbCszWAksCQZEY1xT5jfdQ
zGQAGOg+uJ8IBqN2rMKEqlrQMGi7luSjUv9IFwmaY9u2XGn+UnzmEE6GNvC/AcYAOkTSTlnNDYyM
YbEXPtLdQG9gSffOh4rUIDa+zeQjqJ/mGRUv4xWF8nTRDA5wCp1s+G9eY/bFeiRpeAXx2W+IDoW9
WTgS9Ohcm3z11etcfla0viXoENWuuijDYxT8iC9ORwV+JxqRw1p/wCi0MqIGiVftV4qvPyAuNqDE
eVYpJsCNNHCyHoYRPT+z1vnVCrKNhtCD/xY3CmLYJ6U6NPK6AouxQl/6CWomGHrJgg1wzOSVza6Q
jFUdflPSy0yMSApBf++3Gwdg9CRoMIechK66lvqvMtGoRqeYPngRO3qwwDrWz6ntqVd9eOr0S1lI
q++SMKp+J3xMKtneziug3aotL7zllvpkNgOReWAod7PaTxK6r03X7vP+syauLc9LvifCw9FNUipX
CjP5VhaS2IPRv2D4EB7m/SvcuvDw63iapxUSQKjkUP+AmSBu1xHmqz2kKz3Eq2r6rlEEB9K3UvgC
AAb8j9L77GpeyIT1TI2XoK+T6Dcer5lzGLwxwd9p1hhs2IRWg7UFH2pTf+KUTUxGfS9WnlTnqhdn
Vh4NeQsCZiIWUH3oPL6xHXBpg3QhdUQwDxVERrVNRiCHbrCIODAm7viiEuxFe2aKzgNfFDKa9GNY
ET/yBaQX1Jt6dvHzkAl01agLn5rfQnsrO/BduXdnKd7GOPwQtBERwXDGwMH33uM8a0R0eHWX2Dpk
+aCpCo79BWvsQ+5I9z9IX6DwhMjE7S0sv2mn5J/iI1xbuNLI/ARV686wRPzMR5X/4LFAYkDrkkSW
1CVEycDDxOzb3lnBBQFNobDgT0OAkyk+Otl3tTz/H++LsF1TvQsUS1ihlH6Z2i6kP6riUlDeGZWT
3exZ8xnE1IH8WbzI9NrsWujOWjOOZMv19LiTDctXxXaqtJ3rDOPGzMiyUK/Y2wC9cwAxoQ0SzNGQ
85lf0dqXUsDciP4q3tsC+uVm7seWb+9Zso9SdibtAtZTmJ3xXuuHWrmriE8XoMKm6rYJgiBqnwGa
EtKDeHZZwXregX8M4eiK+ih7UxFcJSFGrXBndrVYkNYs0cxA0AaJkJ5L34TlIohnA4INzpHpWTbT
fnrOngjgz8gISSE6x7vQ8YHnqCmpJawcnMfCgNXCYTEBo6bQuACTp3z1xAih0X4Tf5MSwxU+pBZy
TtTpJEHx+Yq5EqyF2rWNVG8YV7dleRC4NC2VwEtZ8KXWvPC/0/JKOi6sEEkaGb9Inb8p9YvCXtdS
ILAISxgXd0bUFoxrgXvwqPKD7XNHYrVWfpSYM6sjjO5U/hotRk4P1qQNFjfIP1IZLyNLHyydxRut
LSI7k7IwE2sxYVDDROAhalKFMKyu5OY1WViRr6hcPP8EmKCZ0StLOGc5pwSJXJMlr1WdWYymnRRO
J3Q+q/I7ZohsD515yj0CvIod9XjuYBHE5wkuDihGAXwVu17OUjAT3lPwhCIVVFzhzDEkL9d2S3fC
9Y5PGH6tOhGfhQfELLeFiHomEuEomUht3L4mxGCf4feQjVuEA4i0UwSlznqYHBbdW01qBoQpUFpr
7cihwpS/bedDf8c3arOGZdaV2PZV0B9AlwxMSDZnjZ8g25J+27H1oypd0zMGroOiHI8GVofyxsHS
q8+x+VZk9k7lC0wgynk4gQu9vjrqMjCB4ek8ARbqJ9V+xFhVHIjnG2d3GucrzeI88V+W9TTcoogo
5i+bNO2iVTdUem1rldOOugPZ5IB5m1sf3Cm2LxqXW0qWQVN+y/ZFHj1JQea9Se23hmG473nGtCPp
c24Ndsd46BaUtW55L12nfyTVnUoKkvDopCfRc0ngYci68aviNDoS+lFQTsK5ao5G4px3jvyy/FNx
iRtFdy5QRXOAjIhDVTDjCEstkZyqHkIcscsMDFw+xUSk2g1uXKzTOEHkU5P4mmzxgP2krIASqTPN
xZze2oJkuTd4bSlBkK3/FRrVNgCQwFNx+DZWZ/UzqnziNohv5xpgFymJxnNbKQIIO2LkWQXD4R2Z
wFe8XKEMZ4jzlqPRiWHr2qe5utjpy2j/JMP3KC8+5QAMa1WGzMu6GSHngEIs01nuPbbsPGAwpz5E
xxGAZOW/C2bg+wu4HaUNDwQJA0mriVTNTZco28COcBY99S7TXnBFCZ5pQNbM9BAP6vCbE+8SFV9l
/C4RAtd8ApGSHGdQX1yBJjxZq5/ZPpOoFil/Bh2uzj2Rl008fRhkn3cnyfkz+pNq7lU8AcHD0e6a
9MeDuhS3JEX0s7Nx3V5UdYuRUMMfrm6sMdxpGUMAKkTKdDcEjsTFRbPeQ4U3HBWRPO+lbeLWicci
KS5UsdXxm6MH20rBfUG40Q54stDrG4Ju795kyRUmCVXaw+2rIDVKSnjvRXrC7FspExT6W64eZQuh
D5Eah2oaOX6hhRAo0TQBy7tDThevy3cVSrKPqAZd2TAmDYEMH3J81EdPIxoyj38UDSO6cjMbGtkd
XFDz8wRLtHiTX3uIMyqfB9HcjfD6cfIigLOZYTSG9rRYr+UFGa1OSlnnVkiDifLtMsCOmOHS7EDe
X8h4XsfKeZQBoQAZnYmEg7vFTVDyqGR457glEdMwljNugfU4u9nnjBY7kFa4OKNFsGYLUsL0Wu25
E4bYB6RPl9e2JUzyVGhPWX7vyRKIj7hvpNo1eNyhc7aOx1YuViPC7Jkk2uqeszFT7oNx7lMvUrR6
fsW6rfBQwgFtCKFArj6Rv8lS1yYvhLtM5d8EKmKxZwinSqeC9uUbm/4chffPQOun7dpDPvsNfWzE
/nQ2Zze8SdB95e33YN6idehPy08U0aGC+yDdOsZnjoq2ef6Xc3dAH9iLC4ix0/aCjNnjgIiB4geA
yN+IXc2m67I/tyxVtu6n1Vs03ZSl5M3b1zx8yXBUwrclOtlvurOTl+hoqs3WmanEem3JuBUENUwy
B62IS5Rb1JTmWXIQ1ookNz7kUQQ/CQEnnBYNUoyRJHOGnzntZU3OfNObTOd8O1ToJRAUkQtba1Cn
CZadMloQtUeqAO5/vDDDfB1Q8ZcwYlXjgxgZqqvD7+R9Q2d2SbEiyGfrv5AL2m/5yqr6amDQIi3d
Ovboz1U+0ZwlXh6eZWIRYhR+c3dC77oeWEeDq9heSEcW8mZ78ATb0lAK2Rg8h9z/jVIBE42rFBF+
i1LXgZNNJV5M4p6AAxeXj4osAr3d6VQUlj+NTmyGhPCK62vhkdAs3stIpyVd8r9BuIGZt0RA/heT
o1tfQkfXUcCBngQcOu3uKcNSaGgrtnwiVtethkE4xERELkg/IcBgDaEsoRveNRRD05NGYHhIscc4
PRri+yscwTvtURI8ltwNFRxuvqrVk8IOXjEqpB8LkYFofJk70XA3j4WeHeYccGqNM91JfL3ZTt1V
F0SEGBDt9yv/mEai4mGAxFXfHV4yHHOKL4iDlAuM+EfbeFAICd98gM9jrzrVNnXzm5q8UIFcBDpb
LUudNj9n+gHyQabZ4jms3v8dPvKM2vMY8iQ5IuGB9ZlvinjBTHfVBBCUgMVxF9waHPluIR9Q3fby
U9HvZssNOrIl/Trgx23IAwBl0rJ9YKWeUZ0rdpFJk1E/u8CvC3lZxXHg84zwAmIPYelWNvJ3Rqog
GV4kfJ+EZEMRAfWRgZYveHayszWd9vLoErwr4l4QZ6LQiCp6Il9DJpjgqZmpWfVzpCi1v7yAz9Cf
NG1A3zmPWOSS6NLz6rXplzV+x8lmwLjVAjs8N9FJNm9t9V7U6KU8EXI4ukxrPdxT3Y5E8RFJVnul
7ZJXVVeIzt0gOAGGjOmHJrzWMUwz5ltN5pD7M6bbMhK3IUHqfWmQHwrG0F1q7QSn7RKBmk2bVm0Y
GQCvo9PcPtuYNchSp/E04DEhmCEjRWIf8iDqp5ZrcEtOZ/QJOJRBBFDBgWUImT6Hng6dKyJuqj0m
mbh7bpXzrD8s0irw9qEOTQMv5IUdgPJ2ZbVfpn0RP/Q58039o1RfeDpVBXsVSk6xwS5IhWrudgtX
Cik10+ITe0tcyQXuidtUrFwLXphxTWvIala/GgVfl9tXTw6tzbF6n5RPFa1Jy7sd95vFjNeO/T4z
CKaUJvlBsO+ik6a/K+ET8a9ysK/0U2buk+xkxg/HekbA1pNR8b4oO8TIUXRPwfEV6xryBmh7HuvK
uUfAKiGgqPENVzQ3J6k7GozO5EnIwQ4zc73QoTUrbhEiPdJnIFFUl9KbTXXqhDvRBejSyTxqKLvd
6CxEGXIZXXtM0nVZdpL+piKGyUCuZAmUNnufykfFtlUeCE1LezFfDFG4hX5eNy8TcmF5/OEDlXpa
JA4FciSZ8PqGLgg7JgmsfI7kP/q6iXBszf0Q+UG9LfU1SdV7YiEz1H0lCk5TvgaE3HY7IfwKzEs8
nheEJoZXlJ+zsp3t51JnEt9wycJw2d3eVo7ynSBMtX3X4me1fFmI4oJgkbxY32ZkD6OX3fIPMOz2
ISHl7+BQS0aBXx94Jd91DpI8I893hq8g4k3YLhkFHe82sQTmRs7d0cSUwO9ZD3j7iHIA4UrGW9Rc
J7xTKDUHlDSskYQNm/NxorS6IXIEYFXqMdJjuEquxBuE/YSXdutYb0rGyHWKUhxbeCRKMjRsrIvh
p67+JfyuIwY82foCaqEixxXvfGWR4XfNUCgBNm5tbZfLLxRFzt2V4OfWOAFjLeaVDkUQWLxUZN3/
E25Hf9nIy7wQBvtZzj8ZC5+ZU5Uh35DPoqXpT0XQrTet9EZQEi6RorzJ5Jzkj976WXgKJCb4XEgY
xxf0CXHMpKPsKUpO1YeQ1NlEq77wT9LDScYypBycACQ9ISzVsCVifROMF0Fb5Fq+TtRf0ROSKI85
ekZLrYXIc0kBOA3KpcmARU56t5c6Jm2B1ZU/OeYWBn3T8jkcBKXVxwR2vjhkovJRK8tb3q2cdqQo
CIKG8zuKuAwcoF37GHQHemj4tvTeE0u9+nyOcjICSPvnJ6bakTeHSJSArMaLyLkiEqsTTENWr1oA
sqw11h3XSmKcQXgmQo+U8T1PjFUmgjHCP64/cn6mhG6S/EH0Z7jEdDSczewpk9/0hZCv6TnZS/xx
476kwRYSu6Gk/ch4FdXXGSyrY8ktzR+H4WoMz/8eHKC/7qCEAPm88tRdPmdI0afgt+DPGomwFwR3
Jz0g7ms003aNtIWNHJx1UFeTMgA0EF5xz91mOtUFbVIuWxzHVc9o9Q/m6zc9uEdOGB5BuITtHFLY
Dbj6oNpBetCNulTXZkTPz02I9jrNPvB+5RlibI/OnUAXX1YdHnUyIGK83+K8C6GS+PRU86IovsrG
hk8a00lDpgEHx0mVfwUQTDBck7xp9pmzrSVElIxf50PFStmWb5EE/E5I+/Sd6RgNCX6L/Aa42jno
w5vNb6a8CWrSEmencYmstcFebR5ypjXsz+1+VDnvhOPyzGOypDvYJQ42QkSYaGjLBcyZidKkzwaR
IhnDDwxthH0qJDrZHDkOaHWxV+QDH3g5PehPQwoU8am/JWjhme5P+vi5TAeloa5xywBoywBx1D1A
9TUjP3v8q0fSTD1AnqBGvQhBtk8ZGKaDQaj2cZnQKTA+A20ClDiIDH1rF/HKDfcy+zWU+zRsyT1x
fkFerfK3Li9pfJvMw9x7XXdEaT+iGWzRgEmnSX92gEEpiGufdV4LPLnJnyIDAJbATu1jKe7BtzFu
7Bim/WhHVxCTofAzZpoe0CSmKaj8psYWmjpjj4IH0nUkieRKQ2wM5FihbCR2IN8llA5mkavmaDL3
Ce0lylM3Axe5S+FhOuglJDgkByKZ0l4KxOHtfUivcfI+Ix1pUwCHZVg1xrmTEAU9F8geCPQrISjv
ousFmEfqbvV8EGHtDD0TBUV7WD/L2tgNrPglDm+B/Ojqr1a7xeqPFJOVjtC+OqRsXy7/ZJRcJfx6
zbBdBj/U/dritU1Jiz8FBbEtL1mNYhKbJpj1sOOFJDMMBpzIYuJr5/ZtYqBvCGXpPdwZ2OPDdSd+
EXOI9g0xFrZ8G4jJ4TCaQWfOQUUi8s6kq5vvZ1p1eCZc0ezbBZNfUOwIRAQFCQiDeVc9BrQ8yKc4
RjtKTYnlW+pzIr06HP9EzQq54U4B1WsnXprRmynTaP/0pHIb+BJz9uE5clyHI+FAvho8T+W2l+nc
8dJRIqznZMW/C3q4oXKnmcdgXVVr5j+8RFW24/Q1na8AZjJ5sTOXohaz3lNb73bcxTEpAuQwIrdF
DEb1Rhx/1qTdYNwf61Pce7rJtnjEjGrmt6nNcWkJqZ5bRG7Fdm4xJ88vXf49qlzElsHWJKKh4PqZ
thIqyEFfy5M13E0c7G3zJWlbexI6TcQuDZkX5nA1VZQ0ybnWebRs/J4Yo44K4QApict4H7FWEz3F
SxeghR+Q1Os7cjRZH3R6HQYEklhBiHURrGN+kaSEDsbjBEPS4xWOh5eOX38x8HFuyK0aXpKUIlSg
wJaIvsXyBhK0a2+Y9oRxhYmbWrfeYfJhvlBwluACHMgQixBjYmoxTsT35pankfwwDEdJe676r9wg
MPRlbPfSnLGdv0EYJrhjuJ+yM0LYTjsZ6GusGzUEECQjZyfJ43nMo8ZMcqDIRZ+/m+pogzA3fFje
OB205VRNl1n6lkSr91dmu+D3dNAvsq8nn2h1LJlgE2zcZLhenNkrOR8LTAYaBm7nUbf3+RAXbyOg
BRi1DPrOA2V2f2RCmgRrNlsuUPQbIEYZSfLzK/8oyAdBuLHM6jj+2eUbdtIeBCz6Chwe9H1GQIaO
0sutTH4SORoMlsmZ/kwLtiMZL9b0NNUv5fgoeGPaimSj+UuySGHEf5/F33m1JbHW4juL9kHnSyrQ
jPVtmzcDWBEdOSsD8hnqZSsW2Y0a3Zb+0yC4RVGeaTzorEO5HBxtrxftGp2s3G7WiIeokpER3wvI
l4B5w74QXMPTUCC5oOilQyRxrgjqDYHrKhY8U3+M8n0pvqnbE1POqPkSl5OIFUyw5cBfN9Ci/EnQ
70X4PKcvpvUlXlmw2ORV+Kipf1zX7CuQRWDtRnNrjIOiPlH8tYgzAo+MVbpx/N4jtcq54Xu2/ywC
F43fxRSK64Dll4yz8H+MnceO5UiapV8lEethNaXRbNBZC79a+HUtN4SroCaNWjz9fMyq7kZ1A42p
RSETERnhfp00+8U53+lQXPwOaLOhXFiXPnzJp59MJOshZsgySkL3bjxe4nIzAtTKciDgt9oDUSzr
h2m6J9k1J8Aj/eQnAE+bIIeBPc1IY4UrDlUIzFCUm2KXAdrmv+LFRq7PuhZOg5aE6R4GYo0pSNPw
UyHFoxpF7s7jSkPED6W24cP4AWPPBz50Qt2ontly5HxPncfe2VsiJT6a4A4yb95w2h1S9VRB2oIi
Y3/XxbNmTeEjpzUf6Rs1EEg26+WBB1y7L3z1WXwiBZ33tBpv4Ei3GA/Dt5wIsACKMlvsRxXifMcl
cOfgNgd+u2xRkq9m+OFj7IZbX57i/MlUO4aiVJsyvs/tWz4qaVwzII1CwB7XhYJqfY0d09iW1V3F
rDcYTp1xw1RvYvok603RB1ujuQfx29FblReOYoKxmQMjFq6bZd2C2Xl5cEJsgZwBzjfHIB12SExq
vG48oKnVVWfrU59/zIwksSSF+3kAr3COvWeLcUrHgmEAzoMnzucGg5p2iVKQAq+GOOZhyTCEBgao
r8OmgcXQhu8IRqvRPg39ad7NyZG/OhufluqLbxAGxcI6YaVXAdo/2O5tTVhy/2NN58B41v7NpM6N
Pov+jiUCUNR0uo3tHy9teQPv6uY+ae5t81kXt9mwTplTFUga17wj4UhGxG8reBb548B1F+2MeQ9k
vtYvZdrTdrHWCoH3YiJp2QE6T7K8n+StZuKf5Hc2M0h0vO5nBPtpxkPNWB7O/ns/H9IZ0dKe7gff
Tmk+JNVlyeT1SJqbmatRVaFmhrJsoV7u4Y3uO//JQ8fLp8xxmuVHc7y1rQsBP2Hy5AbzTmm9tdOE
MN2bAem6wwQtoVLg7+D3RBDFhorpo81VFB9L7yPL/VUwyIvdjHSGRws4tnPwqncHhL1yjYPfMZn3
7yp23xqzHLcfnRdaF6J6OUnY8g6/e+MecJcb3UzITLD5bqr6QQ/Z2mgli+/uwJhV9N/A+xBfpf22
YzbeAv/apQCXjLpFwvQ96m/twIXYts4pw0E3TVixfrsIAYrwB1W+EWC9f+/1W9cyB+ZbZyR7Q+Hu
sdVCKZfuVPRqwuezmQ5TTG7mYlsn5xbiluTVBjPqCxrru5CudFqxoBjhJLsH06K5SJnGBncwNZ30
gg2gqc+Z/+l6RKWgY8zOsz4M4lIxijbt1xR8COw9iJ3OJvM+i4YtFtNFxFAKxi3lfPo2Zs+WD0Ud
r5tLlT+RfcfaxEoYySKjt+6j4W2w92qkF3pKP0qJSKvl1ImARTVfXkfRYnzMmI5dNCX+AgQaTuQS
I2aSNeKdbcyX7NXc8zXCn68G7mqCeejMAaQ1qj80lxwyzXwJq7sSSJLh0RIZ73n6jtKMRkUzsUCy
xxRGkTzAbg6DHaqEKtmY7I/MKuPoOg6keg371tlO3VEPH9Uyu2nR4nX3QA4d1TNkPnP3BQyuM+q3
zvkIGIPNzG1W7cACnjYqSp8nPBnBSeb7utuTrsKlyKXK/RUVCDQcFB42j6H14k0Uiul9B3GGe4vV
cmheFpNigVSEXS0vmc2InUj07QLo5t5cztcQzf6is8+9Q0QyBQWEc6RHvh/E8+KKMPewwuDcsA/l
OwvHOzEedfVSUpgYPSKf8XOR1iTNljBFpv9cDQG69oEhvkAg3keL0ffFWDAZxlcS/PYZZ5Xoj67L
/nXGJGUwTe04joLxwbWfff+hNJlm8NlZTGQ4AEkerRDKsVJyL2QVL5iAgL/WVy3iHETICyWJUIDs
tTHIhTsk+Us+v7Csvsz5PvQ0rehb695RU6Gabrh753nrctpH0CsY/0SKoNCPub6JxZGHaRGbWyEu
bsG1S+qZNMgcR35aky/OQ+u0C0ijYuT2ewjf65jRLQL9nLmy2ioCAMh0ekKzlkyv43ikcZPujTHc
DdN3XX2o+CegB6kE2QX+sdDYOx5Kfp38kF4BeDb5ySFcXW4xQUDFro1PYXsxrQ/GYMtMjOjpK+tQ
Lr8eOGvlhsScpYjcXozaQvZDrxkB6TAYFrETYWOVvP7649/+/u//9jX+3/CnvC2zKSyL5u//zr9/
lXrii4/a//avf38EJFDmf/03//l7/vW/+Pt1/FWXTfm7/V9/1+6nvHzkP81//03LV/OffzJ/+z+/
uvVH+/Ev/7Ip2rid7rqferr/abqs/eur4PtYfuf/7y/+8fPXn/I46Z8/f32VXdEuf1oYl8Wvf/7S
4fvPX5ap/vqg/vE5LX/+P39x+Qb+/LUvi7COf/7Hf/Hz0bR//rLtv0klPN+0TU+Qo+77v/4YfpZf
scTfLMuSy/88V0nT5VeKsm6jP3+58m+e9ISnTNs3lRLLF9CU3V+/5P3Ndx1hmY60TWmavvz1H9/5
v/wE/+sn+kfREU0PDqD58xebZPHrD/2PH/XyvfF1ucrxhFIm/2R7jiv59a+P+7gI+f3W/wmTJknc
wmdO3ac4TDRoDTPzAMNA0dCoFAdIl1mUAEiboDm0OTaEqtwy/oGnxuglJmkcMll6dHOgl6bI9brv
iHiopCTPOqi3qdnJlXmpCmuXjOEIFyZk7MFeLauY4M0isa/cMGCbReKNLFHquRNhG6Zo2be1rYfa
FtWAET1bbpqvG9+nSsd+OPSacKx/SO5LlC5YYtZVz5nR5lN0JWciC8IZDXDpWXvu/+iqnnAHOFPf
InBkI5MGNHKbyuuoYRqSHgZ/a8QIASLlvseNQQHipOichlhS8mKMV4FHMCn8F8xF/UM8PiFZW5th
CJPBUU9miNgUn7eVBt56rhY5CA1X5FPA+So+uhly/0lbnNpp1a7NAgxmHMbv8eCf0yIaTg4zxan5
VOQKHkWAsaM1hv1YT/6xrPJoP3bDm5xJYOiD8yBJNnXRZzu2CUjGpy2fUuha87BH8PiTtcOjM0yL
eav7IO/cWkVi8tY4NY18/JE+eWgTHwduuo880JyXniKuqrzwGCJLKVETu9D2UtvcmUmEBTgEG9eM
Hconz3ybETU6CUzJHNQp0CxGJ5q6gp/2VBDpJcVVbVHy5yOsjyw6WppQnwrLsZp8pJ2C3ZjZdHea
zHRHiXFleZG3Kqmyy6T1D6P0D/EQ0+iUtV6lsuOCRNYz52ipQ4fOZYz8O6djizFM/YsjMNmzgjuH
wjNXM0vfqxDK2tpeklyVLNcapiIREMNnUTsYQdj7WHX01Gb2qxW8dTQhlpF9JU7LMtIkAldLSQ63
TZIGYxbiflS7sz09bgXV9LpXFAgWE5ikNVmocysqY3iKDXXb6vQxqeh3ppGqIu/KnT867xCrMPoM
vnVVmPXGFgicUvRToBNqADxZclZd72BrQWPk2tNprFlVt+NLXMj+UPTqMtbRj5QWhJSbHuTLNuhz
7mxHjogPY4efqLMeG+9Ju2l2rnu8dkjjUzBrn8lYf0cNmn4RT0jPcQ7lfsUo2Xfc3SRI1nLfbLO2
11ZeH7VZIiwBwe1kBRWAN4AbaQn7SkW9nYHioRYqNsWIW2CSrb+1an9Z+Vb7GOoXcoZPKVlBSDSw
FuAuXBZ4Km1kX1EV7jwDVnA1n5IG7/5cmwygQlIEvDHf5hY7gNEHi4tnFUjOSMOI5wV1ByNXy56K
vc8c1crZRDaLsnDO6TD1LH+yFDJWixB0UhVbUEVREHozfBrf0tspRMs0K/HpqfQhSLSEGWMmO5h8
PWRVMqEbFBz9QA6qmKL+aKq17TjPblGkjE6pu4UHqrupwQ4tmJ+xeDOjZFPMKJqUpPjM0okHo2G+
qmT07Aosw7ooPojqfhtCye7PJ+gtGv2PVCMCTaIXPRXsSslJwqro3gQem8Woy7cqZcERFR3ihNii
J474lJfHe5yttT3rattkaCCs8eI3zP6cycBckaxnr462+Nv9SGbrvqc3LIY0viqqAhxzv5xm7Pkq
y2SASRnXD3gV+mk4uHH97hBoStM8UQNJSl9W6uBOXBw3A5CGNG3q9WCIJ8OBQNoR1NAbQNkCa0na
1ED6w70049epgP0yxyWL6xwVhA0Mq+OgWC1sceFLfWrH/jyaSP5LlHwbhAY08dM57Z/SWHTbymi9
lSU/5xSuWNyAmB3Lip7W2tSFf+uZ2ZsfGeQyptVZMl2L+gnHQ5PxOfVK7DyHF9eVLGPcOHrqXDTE
uQp8KAhptrnr7ISt86h4HlL6OTT7zMbGx7DjDOiGhGWL07I1t++qzLiMCU2sjm1FiQQVM68QwyLJ
lTET/bkwXqxs8XQiGwAeJ+3XnkQ4qxOrzDeWjPavQPrEu7aHofD3RouatvVMtq4kYbA0lD+KVcJg
A9M0muu47dnUEL86d0djWU46HpPY1GSfZ/QX3TLzgf5KeWnT2U543CS2LeWzKaw9ckXZwd6lDiKk
WBJ6xqKBiGmgTLzVE9S+0uZccDwo2sqjgcp6Yg37eVNIdCfGwNregl8/tuWhmnqxIYcWKhVzomwU
D5PGbcNM4mhV44l78tUtApQ33ffISmXNoi4zZiKILCIMbSa4UdKRlBkwe3Z4btIAm441RszJ/dhc
KM5BZD3IBN94PzBxaGjeVqBEl+MkW1ek29kTLcfYrZzlFc6go88pnxjHAU/smD9L0X6Hi8Nb+azp
Iv9rsmocRMEM8BUZfBgEHmr9kMSr6gqyPyuSDmm14k7PxpByoWHNoQ1vX+lhb7ooVxk1xsAam2tL
8QdOLdopU4KVFEwdh2UXsQQ9JBmHoxe8shSDfB4eY53CFAZoqqsliqR46mMsG4KXC55Ujdc1oGHI
GC0bWbkFuop3T/ZHbie8nqUADskZ2+WInnJuWU90wM0t6DelQiIYFvBFyH3eyqglxzkmh8r5UX5y
qwMokyATwrp+daVGf4a8hu0gyweDz83USOrqm4E6gbcg26qIlrfFeSJhpw4z7KfMvRaeW+H+LioM
4xrzq3yvBYyLMOuZ1mTRZ+wQSBBSMs3j6KzjuD/06bSJA3yoCerimrCU9aATeB9F/cZxsBr6xf8B
OLCrBJu9loV93d43Ieoql04RwDt67/4QNGxZpeM/+xWpFHRquzKy2c1MJBtGNfIGwUSma+57wpK3
0UC0eG7BY7EzIgY6vKqaCX7rGbdG23L+19Yx6Qpgdso9mnEAQ0Dw0BSM1jChr5KGZSElhnIIZCvI
aQnGau17sAVLDmRfpCggsuChmtlHa8dFb9m5J2cYMQIYh0LiNls+R29oXhTpI9xES0LZAKSZRdyM
a8i1sa609dkI5vsJjVyENngVk1NRMrWGtLn498DIBhItDo2myrFKJDdWk2E3rbyzEZbsSgvF/LYf
t6WHk0mgyi0401etwBu60NWCFPVycO9yLa/8ucfvUzKsCe0GCTHdo5Eb12q2D37AUzpPr4Wp4RZM
tsF2hU8C38DI1ObsCz7ZPMRwlEwM0uQydiKX+6o+lCaI2FTWzko4MyqsPAIJuGBdJbvzkgk6gWaz
8e5yUq1kGD7LDiJiJWYKji5fq5F5zlyex56xfGcgzpy+RYgJWjX3yloVNq4G1wt+Uqeh0+UMURXh
PsZ27INlp0YqpTaOpRGTrNdDQBpH314rSz8EkH518lHkxNE0zsxsnLImEcmliMAJpz40RAfQNWXx
bKHFCT2G1RFIS4VAToQOr1vKMlOzqWzFJyUYVWvUHMPBglJVWnyactwMtjqPAREpCVtEN/2YnQSw
kY2EeXoxTa9cw2G+cEg6V3FdN1dVxh4v84rH8kNlzg9UBjKyY0Jqo5YbB+g+tTusfvHga7wvQWsG
+P3lPk7RS8scIpU/JfgyjXPbQFmIzPLVQUvYOHCGes17H5bJl7L1Zsqi91Q3zopCigIaF6gzTizB
WY06Zf6WaVZwhsq29DuswNmbeDPi+NkZEJCJV7PvQIgFzBN0j+3K9r/SYrkzGeEPIRu2BnEkjOKo
RfkQSOgyb2aGNxl7z870ORsrzZSq9QBKRTmy0slsrp0xOGEMwnCM5x4Xhw8qCJtGwECsCbyfMc/H
s8MDdGgGrkXGlkJQ82ceYveMo8Eov2Rofnv0lJso0cM2D/Cvhfy2Keg2VuyBv4izi0wLiORDsS9N
FFVDHmUbSyCr1yxSaTp81+iYWcHt1TnK6woo3qanlrWnqFq3c5ZtMQ1yR9oW3q0mYY7T4ntdTxaJ
OsJgZ2X50blUPqixGbaFHPmYOhf5DIbjUzSeAr8HLtwMp9CbwOg53oi9XLOBf0xKz9skVgDXo+mx
UBY+iBg5ww4vqa4r6kXNXjMxLcxN8sWh8vXi8HYwvE2upx75wJ01er/zvH4wDEZotjpOAjVBZfGO
erkB5zLJbhp+Clf28n9Dxrgu7QdiUaAhGbCgRR5cB2bKkoVpXd5V/iFIjGxdssF3qxkkAxKgvEi9
VTUGPDVoyJGVDrGHt1eyn01tMmQcmssohsBVZg99xlnglGj4/dZnBj7eRlX+lA7K2lrzcJD4a/jU
z+OsUPOFLTSXlOSkvCdzQZ/tnFAZ1yOKxnhs/IKA0fjd5u9ZAIwB0QRWlBvbXAf7PGUt1HS8G14c
n70egZFHSgIsL1/k3w21BKbp+YFwzE3S+NDiOQXF8EXjyzmdlo+zJAlCpMFnPfifoxxhgKX+08CJ
mLZlS9uWrQdB1z0q5gFdEKb7zI6MFTZIr2rOg2dFeyUXpSkwvIOfCs5Ls2xW0dwRaB2ClImUvZ89
BtpzXG0V39+V9kS/TewQzgAkb6funY092RKtLFPbyDlL3flbtynNTTPGq1Gzew7rS12TTprEwtsM
FZq+CSUOi2Usk5JdkGfaa6Y3d1aquAiaesY4uCt6Lh4j0gh9ipnHqrBuXDuBRpqE751d4eUYlmH+
AF2iQePiTz0iTfUZoqYaMFdV4FDLoHp1OyqcRgx3Vg3E3K/VWuVTf0AlSXE/zMCtTHRJ82ieQov5
SD9DqW5TD5lfwRNRJP2dPbvZZo7uYzRAJoanmLt6tgXii1ce+GszDp9dZ2RT1d00U7/PeoLiEOKT
a1qXeLp5PaJ7O8D9V9KSFzk/7xbWp8tyuFxx/t07042Cvu1k6O/YSY8bs3M2IlOIYLz99cFN2W8V
woS+Ghway7itDIQPXX83WOugEQ82Rt8qkteh1/0WHavqEHUH/hzlongVVnyYh2hbl0dpMtARpT5o
mfZrIZrrOlSPeTKAwoTCjIufqBL2EWP5GdhkLJcpFBeHIYFBL5QmSKKkoT6rTjo7Kzgk9njD6PmW
MTdv5ca0q5VJLkw1tyc12u9tlRO/rJgsOuMpC1nwJuK3orZ1cVtXY3caZY4yNj0ay8x7gOnEdehQ
E86qva0ndHTBvfaN16pzbrqs+aEKZM1RnEJf3oqA2VOd5s9iDq9jUDtOf7AdEqV6tlumcVfpk8M9
6C/JrE2CZEGjHA/N+cbzB4DQsIHdJXJ5prDT9SlNwHpz8cP/hsGLwcTsWPrl95VZnXBokJA8opgp
/RfLje5KmCU19e+cDODN6TDdkhH5JA0wfvTIOSiaeQDYGJ4yigRibuEV+QtkMyglPqIO7IxLeWQb
bFWW+6+2hXMVGQzi8zA3rmoz2JZugck0zhFEWBzqDT7ljn+ipE7AaQ/JvhzTe0AOUtfrySeXYLh3
ZjwMPg24X7ZHJfynJMRRHrQljQHX1lWJHgVTNY9RnRufZmx8Dzb3qSC4fNVy5M3iuyNpLCzHc8QO
x+gdROxdfh4KVgJmCL7DDt+0C2Q0sN9HPvwSpgQxKB238LSNMh/sZvvj95J8sgJEu7tN+FurKPjs
FRZ7kwGObxPFavAlexWaVMyu3n1hse6TdvBAqXbSbSv5WKxnkZ7MyQGoY8lr0Rh8VlRQ60AEu1yr
TW/EdxlL7HyqL1ZhHGjctoGQuNtK981c4p46dchg54v8CWjcJs/SJY7d2TgAsqdovrUkBBcX+oeO
yP1rXkIvpCsyoRxKTe/TJ3vDda5T42fOXmV0nzrkdtn+i6/kgAizXxszcl/TRsTSxzFHkCkfbM1k
sidgTXkBhDLiGAFVjyI8T+I27/U5jCj5Y5GloNR345xz+sr8eQ4gjzolGSs1TWECbC0P5CqyiKly
6LLMSe8kmMBQFXd2ajxj+vT6XTXpW5mjyGhKx963DJRi1/ytOlJx6sp7qTPlb/KKiS4zeHoUBkF1
wBRGjq8d3bAlURnVYO6vzHoo0AI3BBgq2iiv0PvOQrIXztSf9InbNEGUk3KwNRZaGUl9XVZYLXnW
hPTWfdWRolbO3mEeLSIhO4gsNdaBebkKnOpiaIsPmH5utZBXKhJJKAnWZcOyGDRlaTEuasqpf0+D
D2KgwpWt/LvGwXMvKxaJPf1Jk1GNMdbJ4IL4zCOVU27szAb83n+kUFKuAoWmRwLcc7JuG7vQCpKa
RTZFTb5yoPs0uboUaEWnwIMBB8gqB8baNu1XLXjNwpnsNZdqUpeYyBUk5A33GPmpNWziwGA9S5Rp
tA1GiDdBF36KuWGsHpcMifjx28rkSytLUsoK/W2l9XvC6HbPzbHpasI8FEf8bWagTo+L5CNxmlsh
6AFSxESVRxdqMuPOFTqNKvFfQujP1yY3XeXRDcWhd9OUdXGi13O1TS/vrdIIZiSqSi50NlidHq49
WSLDTvlSwnzh29b4qvlxXIB7X7wsh+CcaSbLUbD2QgwFQ4sdovBgqPWWNd1Ylaf2jTl+x8zkwrlK
UJ9xE9de++kMzFD7GFKU1eivrOkc0jKcdTJXR2R9za3ueXm7zHy36/izzHv8+CNDYDtR33nlbbEp
DCZRSujAHJKlaOokc6IhC+qLgfeQUhm9tE1d24C7mkzrkWAElooAMctCpmtTwFzOUlSxVowwM+YF
mXMajCzhDvEatuqZ4EP16g7EV8wBVuAybkunwsbgqKsqABmL8CEg8JUKDUjr0kKns0AhxCAvCIYZ
iufkr2Jd44HLAhhdCuxhQVubMqDYVTlKS51iITPjGsIgQ5MhZfo/mhPDR9vJNmoEvBxIilynfyph
590ZPOB6rk6YfC6GH+jlex+hgpnGisHqqhAMhgymMrvB4Y6odL8zWogEVVsI2p0ccxhAqywUHyHJ
ur1axO9af9g+80STv2ueHESvsfvTCXwOesaHXcaAn8YSeHRrzxtPx4/ljFix7Jakkx4MnW2bUIMZ
NTQiWjsNT2SXdRs3Db+qJDI3jkCaUdHINoGPpCHBoyNH3DbgqOwQnFDRmXAVXDJR+hRVumT0IRKO
0soNbyTuIVMn9pbXi4dzYkbm1Y3EZIQ+gbbZoxmZvlWxMKB6ccjswKIRpytM/RQ9hXGJWAAw8GBR
bqTI/4okznAELQEV35YQ12kV3QzE8WwHlruC2/c8d/rY6AHCTNZCwEMn75dzfWncnjeKEd+mE/Jc
OdFZJibSAgq/pk4vuWfiC8PGJ5FZDA0vNaOfHR+Qbc2gHfZ5mQYo0oBjGC0fwGiEwbatsluHZMwS
sDVQPRYUnPB0skaw7iPzzFSFOCfwDFVHEGCynswQ81Tqq7227oIbMybym60Z5BZ+gKyj9KPIJZRR
DfuSAvJceulX2Em5H9SuwPIMIBbpUwN7ysSfCVKhjLFCB3lMsAzBCrNfHr14RkxX4dLvRbduMwu/
mzDTfWoQMGHN4t5OLCiRlNqgFASkIj++axWhVzwwADfAtcnoPQ6KS2kME9Hcp1QW8oIB66pWvPrt
xC6FwQKowQkeieqZANnlxRAekvqyJyp8KVWlTMAXLpG3bDVXPpTM2qqrXdctcuWY9rgO8cl4HZuj
XqyDNnuw4ohN2DQdR2almqnqAgm3WvxMDkiGMrbSa8ntlZrpInJmxz/QRscVU2+f4f9qpoz2CKtf
Zme3TZSeGzeDpR9vJdIAK0h3ZlEjO6+niE6vGneJMeNE6nlPu8i48xze1b5A5iCEAQUZOqLXs0yN
Uu8DKEl/zJEx8Q19hA5TeKZF4z43631vm4CGzIkt38iX5OSvCjqH4UyYteYXU8l0lYc1QhQbj6Xh
sCjgIb6qxuwm163NFWVX69H+mOnkltbgJ20FgYEGMvOYfYUpajoeQiQzt4erMZTdaq6YkI5z+i2j
8UnHy0lOEQibQeEa77dj7enVqOp9nVCKe61+40QhekOEaiNitCwWilUfHeamSCsLEgjOL9fvrvsO
6jL0ojGL1+F4bPVYXbmp+5rWDtbo2VIIYpcUg8kkSQhlacn2IW4iMDgxUZZ0YHWe/FR2QTAFuXBV
avCS+zR5LssPnNWKVC7jkuQ1Dg/YL7tBRvDeNAPA3pG4nRY8vns/iZbEi5oA2Lyzt0G0NGeJL1ka
yvfUIgtnCHiUyilCEAtbIDIDvWUlycy3vu6MCpqOi0khpmO/yovoFJNkqxklkC+E+iVEfRVZrL/D
HtG6bfFRDnKjmXWFPVkTgtsgapj7OjSRXWs2x6Ruv1CbxNucISeDm+YpDkxmMhYRfLOLF7zrR/CZ
FFpsjNlT9qLKTyEbirzJNlPRWujF0Dc5Ea0AzyxBVy7PAqoliuwH6dV3jmUz6aje1JC1z7XRPUrC
dZouyLfxIjSOYrwITrFsq3l79wF6RJ46NJd5gR4XT1gRcBp0mpWEmTW7XlB5qRwJlRIgCNhJszsw
6VXTLJBbu48easM4itIS16Z2f3QcYeHzHR/uNwDauIBo3oh9ZUtQvExmpdcXG2gcqMFriOMTzv4p
9N8aCthBlo99Ftx4Fl0R9Bw7YUnpTk/K7QjiSe/9SFHWbXN7wMWD4MvsA8UqioPfKA1sTYTMQBxR
WtyH/ifxCZAEPDpkI47vUwrOvGJ8wiqF8wJ7hNrENZVeZKD+m3wShkuby9nvvkpQCEZcPqVSPhsF
g3I2wE+6RTM4p4QQtPd9Xl7nZbJVKtpXDZEFNgajOP/Sov9dNvX3ZFVvjKevWjE/2Eztr0KDmZYr
ZmgojFz70MquQ4fRoPbcdavLYJUMXbipbIvGjS6DmoAU3YrT3GKFFmUuc8M6NrFnJs9JUNylZkgA
ut5HEmJyPZGT0wziqrGgAVYY+vIRR9Ckfnx+rjbxaAvfMHLR4U95BdinujBWfejsydznghp8HA2b
2xkecFkRwdi3YmDRghmoyjWNo8Be5XdnQ4L1QB9YEH+SDiWSJIFnxEFQYAMd3JBOPV41cRQ/NpW9
61m7HJ28BzjuszzPmUzdWAXL3tJADhyPU3tqEGEJM2ovQUOlKaZa7l3dM+/yUzwJUfsKkk2c/cx9
NMs03+dcfYty39i2U6wg9hJTIul90MtcxFCt8rYdjgVbyV3b4ZOdXe/CAYE+Gv5JFxIz7KkA5aNa
NnASI3Cez80hSTXJTSY2eYdS3HeI1IPhNu+8qF22gaa49s2n/krm1rQTBBT600Ju8okfYJ57z5Zo
3pqI/L1gdveCXQZFaYPGlOJijurd2PWnLNZQJn3zPiXeBu3kcI+IER6kVwM0jfHCJcLEYpiJbdft
moBFION79lQD45ZJ9S3iFZpyeoeRxynuHONK18ZH4iPsHpzozaY48juFe8Ph7WnZE0bUlnLBkhi1
66z7kQrVyXE0sFrCQU79Swyucje227zUgUGsost4L05DBCV1lhJX172qlCJw2U1ZbVzcTuWWCVLx
0JnxoWocbmYzIIbMMouTioDH5GOcX/FSsAbnJln5nad2ImjB7131MKdFbIePYdi+KMuGbjK4UJMl
+ut4DhkWwRgZUFcKFgiySLd5BPbEyUpvL7L4PFSwlmUBPM+uEKhHud71MLuey/DHEON87GI0ltVc
7ayBnEn+aGQEegAg1cyMYNWSh+PaEDtcm342I1uUP+/KlF2FDTY7jHW+qbmxDzIktC3o/LVn+KtI
trDUDKI3xqDaB4qSte6ce53pbdb47XlwYblonzzTGAEX43RURcL3CahK2ezVY0X6C3lWVTPNF6eD
p43f3T61M7dp0ln5IRTWziGyhj4uPMtw+E4G9mkGvK2o3HWp7S8SIcyfFjLdsmY4W+ZYM8ZSP5oN
0yiP8dsxCwhREjj+5iljckYcnzFEBiKZKCFg55A6jnHQxbMXjE9DoJ6cDn6L4lC3QkfdhxoBrWcH
EOpIO54C4oc8Aa6ho3bIkobGxE+idUiVvE9FfGGM3e/GqChW1kzvnITsknQNLtabAxwyFBO5nZxs
Kw+vc9P3cIpk5jnp/fkc9kBRXcc02DySjtOX3P6xO551KNyNCBZCcsPG3C+wdZpDLjeZOZASwfwx
SVpC5/rbcSlnraYhxNOZnshbGbZB1T7Yzo+oQRwnXYTZoAmTfRMQElH40zpzjefUAPvX1cwVx2B6
S/MsINnd6rbJED6LkCrZmInjySp6MnhSA/PaveJp21svhi+fm1Ake6a9Bq8/E+rOjg99mEmEUITl
lkx9JnbPRiLtbc3rT+Evdjoi4i2remRGg3frYT2IPWXssjB1GaKsg6D/f+yd2XLcSJqln8jb4IDD
AdyKsW8MLiIl3cAoKeXY9/3p5wO7pyqr26xm5n6qzCJFSsmkgoDjX875Dsw1G7ujzh85IBL+GN+4
CF0PlTDj6dqlgB3CAjB5N7KSgrNaFzCP+uxm6RAAcOdtF0sfu54nHCtqKgt/ZqAsEOtZ5d2rrUs4
Fh+TxI8+6+PElmEGljD7XotB9eJQESK+aj+AzqA3iJwPI3ky1yAbJJyBCQIHrDsIjiJ599x3HXhM
qdzLZNLp5AAdM0Od7xJDBRqsshPbbYl596KfNmDdkUSfvZX3XxUdZcUc3CHz0QcptZUIl3PZPlmN
v8WTN8fViIwmA8MG60HiqppHu8ZUPSQnw8M5KqqVMNsUOyqEr22Co3TND9a9g0i+J8UtY4tvlQK/
QuYehp4MW+9bwslQx4bHCG8hV82mXKxoEyVRfgzooJZPC2gMMSMZGpbT/swGOfoW5Dy8bMVWwu2w
R6aJxxir0/toJhcaidtDFGNf0eW8HRvmXAqPZBqDGBHyO1V/Rb6c88fKCjBIXvoYTQx4innNHRX1
vHWZuzCKK2SCL1WnmMDtPYodAGgYDlErM9ZbKqRhgwkeJksw/nIZ4a2hjX0ysz5Nk/5kUsieM2lR
KUlW83ig9aKISR4R3phNU1qPjoUERzouZPCcOXWHqTBs76yJKBYrFwNo0u0FicmFG0D4ncTPjAUG
0h++gX6+zCpcPbR+TfpB8adzXEw38P8ThRAO4cSmnQ3keqwSfZfubasuwOegXlEcD5F+l27WvkVE
4PlpyU1hTYpywj7pxt17CtuxAPi0ifxb22TxNWPTuxms5Trhwqd07cJDHW9FAKTGT4+OymDB9gFo
rNIT+0Z574HHVeA68qqLRHxxo8glmy46pTELY12g2u+qKt9z/NwtU/pfFmq/xUeAklFO5Nq2cfjK
YlMyRqU8bbEY9U2860He5ExHH/yhABFUnvi30pLuXDopnfksniIqChwh08kPgrd8rVv7BHqbl5JG
EFA19Sm7OVR8UL6id79jkW818HhG0cbIIQYMoNNOtvJRRN5wHFEOApYA8sC8hMKjglWb0HQQLJ+S
up0mH36WIFdIaHSd0gnZsSVveZDGB6+buMw4AqxcWbvI17cwQOsgc8Yttmp4omvzSl1cYVonE7rq
Vv9JB+FBR+fajn5bFcRawoL3sf2WeeFVRujmWWwRM9LUz/NgPQJCMGSsNyeHsRTuBtFuPesU9hr3
lRUMUB99qirWbkTJ5L+7lEUuHf5HGabfmthxtxSL0F19SqW49eRGEWY2iMDeYoqxGc04+6Cxy+2y
BkcEiMz3WQjtaaSvRq9xq5gUImhgllsFrNdyJgSFZZ507iX7oiGlIu7ir7IOzXvsF8+WzaYYUE4/
jARUdk65D3RfMWDkx04nvnUnjiY/KsLzAj6a8ieaqG7G7+nK0IwyC3xz32R0SFiPZyrCh6HkLitT
ke6jYNjmAWn0eblcQptzxUEFR095plTpsF7agPKgirpZNZyx7uQVkrRqnq+dwnITsLFw59CiKmfA
LY2G7hrgySWuj+bAImpvY4fca5VkTV2GEQlUpWZhk4bcxgtPihFXXe7hPy6cBR+4k7HKmPIbhTTs
mc5iRJ58k6vQuEUypd3+sJBaItBqg4Qyj0FewXnSFI1ViKouTSZ3I1X5UYgQN86e7YIk6DhvfFZN
SJ9HLZ6VB1DEc52XdEExpiZQiVU66IPIyzN+V7Z/nLRhpc86jsB/1NVmCscf2RLHD32KyHSKHpjN
g2mz6idlbpZhtVFAoho0pW022qjVcHCqZoUzeUGyE4QCVuFbEeX1xYN5tnGG7DHtS8x+kuUaE5M4
Vfeq83+WOFnYviMMsF1/oxs0uHOKHCrJxZ7VfLrHBYW6rAYrmjuAX8rXhhk7KiaykmOuJYjEhEtB
HnvtZ0AxswRrqB2IPFo2+zKQd9VP7BxIzjmrvE+eja6eKgf1sIlhNYik+zKQuXYrrc5mu8BYIjbF
D9ejkIgDIt0Cj9mBWD0h16GD8ljN31zZf7QM+79MfnRihPbR1rM6lU38yj+PeVlP34voT1AjY8gy
77tT+mBmWp9LFSAEJW7/uqB6BLMLfYtIFGuqqNjt/VJo9Mm88agzIXZV4sHUjIJT+DsMvLj6+AkN
CO5wPwEa0dHOn5aHKCoOzbIKmnDT2Q6wiZyCx85wm2NqcxfswnTcs2shaSk3npx+d7rlah3pRB3/
D+Xr99DPENAx73Ydur9oYR/mn6I2gCgknjO0KxwEIRE1yYiKZ2QX1QAACjLWSHn4UhSc34kA5TQ4
v8WQ7xRGRW0l3FlrWy8rdWzyeutMAerhIYQbEqIjG5rgUMLvs0qE0qVy8JXhGo5URCALEh8M119F
tiBXw/KCNoKkvixvNCgxQQzYuufwusfF23qRSl7ZwQeIqsF1+AtUAfT0/OQ7nKpzDMRhpsrIuzUR
NeK9aX1IQVAZkDkX2TlMNUkTDKWNybNdCC5LFV2A1FZ81Vm967XgIMTXC+NWIxymjRjz4qEMbLAB
Eychb5FskMk4dtVij0Ay6Ncc4catLyUcDt/CF43F45vAFeYrCmoC+H6LHPi8N874kzw4Uh+icn97
FnVYXrDTWVF8zmiY/MJuyfXwo2zcx85Dg0yIyXOr1p9v4O+SVSEyIxFosiLZMt7syoyMwvxrN4Ba
B+UXdAa9Au/sFzdBWdvO/S/TkJySBsOyr9Vf2ZTyLqPd5hOYy3jCqIXhX1CPVJgY9fKcNigtiSHk
eHL76k+sw1uoq/lgg0bdtGl/V3HpHP3eQ3pgqrd14tPiUcyj9CGtl8MYoXslG/KlXQQ5VyQJhXzF
MXBgDtop8QssPoKiJYpP8pRMC2QGARgCBcjAxU5zTOkj+KtS5PiT/xomuPEBqRm6+rFEkS+rmHrS
8Q4r88RSR65c4m1Wv2Slm4+5ZOezTN3Rkej1WTcOh1yaH2LEDYEGgEWX8zNMpx8DGoGkhGDnps45
qZvfYQlAueetY/0jz0kmvyI28PZ+lX2NBFZfV0wnNADxrnXYfq+WK3TV80m5y3snU7MbpHVoGsu9
+dMM30HQ3Jn42Xf7twBd1iYVAbOCIYZZ0vb7ZkSp2Mwi3aUpW9RUxPqhhw7XsZtzhHZQMTKiTieB
DoK7vY70E6Rma++lQU0EZu0BP7fR16uV7hfl06bkhi5bRIVoTK2DmVnpBbB7rDb57mFprZjVfFG5
/qk6SetRxX8pHxywE7v7Nqf48seaHmJ5jaUfEfOER5DK/zp4h1GK17xkVR1az2Jsoq3TJ/ApKGAq
g6mmpW2dGLKxIjw3bQUvqWQmNFh7Q3hlhwp0BkFIIArS7Q6iVI4ft3idOv9XZevgpLlYSj7v5sY9
sG5c223r3LUMlW3nx4ifCUhM8C6sJdnhB+JhtsJWYnHjJ4Ak3Vn2VOc1S5L5w1PDPYcSHjAqQsOD
HtR1oXa5+mLECknOvQ97Hk5KeDYuX1IPakGwXzxaPytVUkXO+GWjGSSpCPC6hj/syAUHGyzv8Rwz
qiOjvJRmBuUfEax0XZiEjSE3ru9EdHsj6S5VYuGq9KDvsQaCx13fS9d7/v8mvP8rE560/p0J79hm
H8XvfzXhrf/GX58mPCGd/1CBx4LRYiOvPf7/v114wlb/gQbUtnE6UdrjuHP+YcPT+j9cZfFbKHIc
7di+/IcNT/MFLelYmPM8S0lL6v8XG57Nd/Y3E56rlOVZ2pKBslwX+ZPj/qsJL1FZFMQuQ46oqvyn
SPnXYFbpxW+YmVDpAKbsn6sq/Z3p1DuHc1fcmsUGoUJRMUbxgiAGxRlQKO/iWjnAjrR+qf1GUzKh
bFnw8+3+9ub+l4/w775Bqf77NyxloHkH3EC6vu3Z6+//zTUY6FRrqq8Uz5AzntxqBYwRihEp600i
/gdr/ZAO5M95QdhDl3D1zgv0LTUzdMzEVQdPiu2//5bWn9O/vofSVhYOObTijhNYHnbKv39LjMKD
dByg24gB10u0YK6Q/rH2Jdn0xeOsk+G7GLwj3QCNhxm+Ct3IGxvGtx6c8ZT492Xe083032kyzmwf
ZyKfqmWXRdm5zbXa2DMUjqFxPv4P37f9P75vDJ2Op2zN/+xA4vX8+/fNSiXtlwrvsoehfNFN8djP
nK3WFNff1ZhvR529KjF0jFB4IBs1Zk8ScFIhy2KvR1J9wrUZG7L+VQVW/trbfwYNxJLZRjGSNzg2
7bc5hqj1779t5f/PN9yW2uPK5e7wNe/9f79o+zqo8sym+uDyRRLjOpd/vphCgcdj1/7PT81erEDi
8qLtELf558csG0KgWRlz/X98ATG1CjwennpEO6yqg24656vWoqpAXH7+6vNznx92VTJvgqhEJLj+
kc/foLFCS7U81sKJ71XZNIj2TwJj5T1YXz4/7TBq3Jqh/DkN1vcutJandjC4v8aWvF5FVJxgRZs5
Q+ceAmC4Dhrys5trdodc7E+sQHCugLf6UUCrD3w4yVEtvzEE6jaBPcmbivP4FE8hqJ1g+Cbjxb6k
PpOgcQWzFcUwAAj6x8eAE9onmrI/dZfLg+uJ/tbGbFyLJdSb1hCbtpk6dlxW6p0mBtMXPLsNAVL4
rYxf1pfPzxna2Squ9WmW0XAJtTVcPn+F53i4lHh8TuucOrAKFkGFrwKywTR7uEBOG27w9jwlOcya
AcL45xglXWcpdskkEV5VhpDr87NDUxQ7lfnvKATwV+VJuZX56ipNpiQ+f764QiimUQQlLW1kn9ny
yr+9DK4wZzM/tnXTPqYknwK3yd8d1uxbYSXNDwtkeCTFtw773cHpBjIz10/LkoAtf6jfZ8uxCJn/
K+mIeuiXrnhbpLeGmfMknixdvImaLnBxk3nPvLR4w1EQIhoamiP8b3kPG+eSmQk4tx3U+zQW7Yvh
fL9WbcJCr4Ecu34qZx6Bc6Puz58fMm8hws5bNbDIjCkzp+fQLqbnEUEdI0UKgf/8XJ67j2ZUpL3w
J6L1JYn4C4xLSHLj+i8wENO4XZkUIvz5io6gh1bDKnGqF3XN1yjI9aMuczpCTcL3xreQ1KRmKc9Z
WJVngsLJQo8YTLKh+eL2fXe38kBdKY426brsgo+LZ6zHnPT5obE6ztz1N4Tgi0ckuYpgnb4lYCa8
aa4RwC4VopD1l2YUezuczSFBIcYyJ7aXU2qPGOjKCVcuW+npwUuYhgTrSxgK3pymaze913DrRZE4
DYkKT2TkRacs/tGx0DlT6646Qmke7d60ezXXdNImgw0WIvRh717t2iCWl7ZjVLnA1j+D6oDYQchS
bHr3OXdXg69pn2CTMTEvi1MSCFSQMZ7zOQByUyk60yop3Osk30YZe5SFSt9MMxCZkZe/Or9L9kNS
mO1oEvPVLXBbuhF+30x3/lkciiRUxHy5a2CLcB80ytnznNj0/Z+/lLPT8kZFOSuxFj/8GiIrGGFM
VXnLS4Q3bZ4iz5JRuCu8YWHWWIsvavTm44C7HBH7VwECNenb+fsMQXPQGe41X7SX0MU/1FTrPNvm
FkidJGHOC4w7wut0K2jXv3TG985VODzmhfIuyBQwMaj23lGqHyxCNHDIBe4LW277sS48NPfkdyB0
RKTdxfF2Gn3C1CBLrGF9iP7ZXo2+fJ7saF+2uFDhC8THqZTDNarUJXWD54R77Q05VMEZQOiRMPk9
4UTdtNMpXe6t7YaELEbsqNMU1QSGgcULHkJU+ODJCf1JTbqxV5dJR/BElJAaFFcxHW80kOoyXHwh
qw1xNdnDIqsJvG7+y0E9BkKEFXFcXRzoIMYe28fGq7FDYJdavTik3rI0uZdQgKxOOUeM0MDrXA+o
F2Y+kq+mX0Fey3s9Vt8JQW4PNp0MA7NuAGQYjwdjVofbMHkjWSuoIqMkZhoeE29fCl2AkqE5Ubl6
tdYXboIHLtUM1ScHoQz68D2EOd0mi/vacCLVGe3qFFmoy5P5zZrT91p4+B3nAIt0tF4eSPpOKUFA
U4uGvSLj+OqnKFuLxJu2Qtk/azoMSFgMP8KM8WeQDD+VGPub1s6dWyN+/XwpjH0ISQZDc3chySms
4qtdMdHx2BBf62V0RjCg6r2ep+U18fXJX3t52Y4v2TRdM0NYTzTNLpievj6Hizvd8zi2D2IWz2Jp
9rJQIPqIRWCffQmLwLrgzDlEPN/BsTNj3bTRYK5lj88+7a9BUstbaKMLLdXkX/NEZ1svwCNEbq5L
RnYrrnK0DoJV0GK49sI2K69lER7jpBl/hWhvG/IgLrIIvzfaUTsL4dsZ7l3V5su9HOfmaQgmePpD
eIr0ALdkXHClL/Mc7xnrocfOxuuYTJta4xxdQhe0WkCUsVuSW9Va0a1dX+aKoQPk7WUn1Pw4l57m
pJxubPgEAvoRTwixvZsyYBaQehktqG5Rw6kIzmucfglNsyN60nsKgiWaN3IKxTbsooRLNmagCXZp
/TsNqKRYR5Xh1qqa+ZKV3a/Mtb9HGdKHWReKEaWA4BsOCgED8ca2c3dWsFqlKvdYpoz1BHSvdRTw
c7KrlS7kzOd5j/omvlC3NufSf7GqTF8x03yMLW5DO6lZ/Nqrmarr20Ne9Ohw8gwsqtffux7EnXJS
smhK/iuOM/l7GfcXWS9v4dQbnu2Vt19G0sOZ2cnnkGKCXQ6pyjK+DiilYzXP+JSomM+eRPKvhXfu
Zffkyq5A30HUSDLMKwfJ/0PMdXcPp8vq3+7j+VvkeSvPFeVGlvRIs3dIOpFVew7mTCHnFd3KxH+Z
onKXE653yjmCF02wX17Hyxb/vbdBCo6SvO5+BbEh7a15V9FyY8AYbKSj9Y52Cwj7L8smHisiZmcT
qc6cZdlcosLmzqoIfwsC8AQW2gDpcjLlDlGInQ+5qeOGKHIYv6hs90Fd4mNWkX3plPs2+xmRQXXx
tVYtPLkQcVMNUsGE9UMhDQlN8boQhm61OAgWszUhKmo5Khj/POiuDXZ+2+LKjZrTmBGI6E3Za+rM
/qmPgEiuc2cCEp32GkzhH1MH+X5qvf7cR/K90LG3c+f+Oa6oKyoFmahTBbY1XPjGR+IZuThiMm9A
QlbWSDT6Av+/KFyWuZ4toB0gBKllTcpc/XNM5YMYqh8oyt2zkzC46GcFLXW1WoYradhPvOI1CPGp
RRPDPdnaZIUtf4wY0nMjVHquSg9Bd0q2FzWmw1Oc/ZMD0MtEQIfQVz/Xn/ds5O/kBHm1G4C1dBUy
NLneBIMpbAZ6d1dW1VmghUYZUv/SzVLwqI7ByOM3oWD4UlvCRotDEYkChv2nd8oT4pqrITqvbS02
mYD6EW2RV179oSP7eRxIfeBQ3KRTCC5YeMd0Qnf0WVZ0a20RK9CLmcuqu+6L3TSG8Smy4yeqcP82
0VZ/qWpBsNNCpkeRfiCF+Im3pQ7cx2pk3uYF2BaqOSlOVdS3W1UbvBKWO1wGSfKBE/evc1NDL8jD
SxYMAF/xPp9b7RBjLXKcHutZKTW+xbrkrPTHNQvVD6cvZQMs3heMj//5IhNUH8WUiIdpto4uCsCd
JUOU5l01shoCWcG22QFAyg2UBs5ywKkN5wI5AeXw+NHOo76w+Xx1Ajs+OFZbQlef75MoBEw9CN1I
iAoYp1Zh23o/joj0Idu+EgcPGcdEP/xyAq/iNeVtyplvIx3DR+w5DshU8Dahf6i9yt9X6/k79lP7
4DDPj9EszVejluYSp1e3opuz/BRuaQpPDWApz27nUVAoqtkzr+iQN7VUGMxE/KvFObH3DbtnD+PP
w6DabxUhW9tkxe4W5CtaquKvQnOqsSeXwho3A7qAl9KEmymRuJdUf/ZtLvy4a9t9L5rvVdPFe84M
mfUYalDnHaskef98HOXAU67gVggzmWqyYB330Wri4DrW7OuWNtH7puWhEiMSnvLlq5kKfe/Vu7Kd
7ut/3WNKe09hq5KNGfWyqwciY7M2yLftUlzRc7XbrChOC96gU55/t0fX7CNHfTgMOIOYZEOTpIrV
Ggw1k0EmSxfTPgoP89+8ytAxgJwjnhT86B089tFIftw8ccl0Tj8e3DIF/RYps7OsnPxVWX2bbeOD
zwE9iuF5BsZ0GVI4a2HGwjhqx/LRnS/e+JdW7fLDTeAe2wb5uWuxuUnjXddi76w7oW66YMPOrCm6
xx0/Cwjr7Xuru18oJspfnp9OUN9Uf2nDtL+Urpo3NkJeDvskIuUBpsfVRrOE0WUJpocQJs3xs0bw
uvpduLbaO6aBXQ4PotQTtjgL470Xz/sUJSfTiqqF84OpfxuvjaCY2Ee7vv7j++TCTEuIxgxIDzfM
2EDzcUFNL21wjG30+KGPGUDvdOSLNxH3yIsNB25dhRefN+SOThTZVzkIQANEUPrI0PiR6H3naf+o
yhV2znB3SrJXTAAoTpucA5kNcU/vvgUHlF38MMM4B8imT3HFY/n2ri3aXHjII36atiYGBk3bw+Jy
JpvVRNcUESr9ZqVzoLCFoa4wfHiaUINC42ascbuEPT0ns3+kKoXcZvbAaMgx9hlb+YdJZfFq3OZm
JizbU0kmb2v5ZBdkYr+QuX3PAu4eG9kPuN52NwyavMIuK8+9jfm0rFWBZxh88+C52SHuThxL8rl1
A2pqeLwjpoIvNo/2pxFfB2ujkZiIoY4uEX7+uB1JnAowlJSl9rYqJwOvqJr0ApTo8/Fi7BzzV+cQ
beJEJIC3TfTYOLE81TjzjlMfuAeZfm1zV277MvvTN6o8ft6LXVYQJ69APS5NewoS1hrrCVimyEXi
kl2jthdwRnKpd2COcsSbyGYNrI9FeO25883BEY53XdA4Ew69noeNvRIFfTIthlOCoOYatpZzdUR0
GkRhbkExdqxNQSbaQXdte4t0JS6L2iBrFZG+D11lnerqdzEV/lMID3/U/Z8mWsEjBg5YA7EPqqMh
IIlV7d4RJfaImSC3EI+dSNLpOOtVpTEyBUImkm7rtR4UbFzmIfXPny8yil2yPbEzObi1n5MQy4Gs
CU7NlVG7uANQbk1pd84cTLBJihztc5DT8OaGqjjZafaaFVjXEG0sKJ9mMgNUM2VXK8nyK/KQK5fF
S5yZ9qCNTF/GcJ0k5GODKZbcMWyu5UalHM/5giJ3ckauR9JcrunAf9zY8bnwCnE17cS+DuxjtNFi
RlvlCpbb9Vy8DfWLkOBHOnRb50XZ2L5KYulbNLD7eTQvkDoyNILLNbONecpbHLyyQTaZ1xgGZPfL
Fq71Uy7dvnDT4ilPnady8sIDSnu4s4AbX2rWhVVn9IMnyvzgO0X0iqN6NQvk58+CIMRuwlNgZWSD
mEIodkW7mHHEzvgKkgincS6DU2q6x8+HlWIsdqqD+W4P2v4aOoBpUBLNwVR9d+r8FM9Oc7EyhsvJ
0J2bbobWWen3uWo/xjLz+NqeuwndITxEJYLFygvGLdJFBSu8f8aXn28Kz4Ib4afzuVnq16bV9VGs
Jv/OweQZAao73T/vliUBsxyGU3kkhfvQVuhQrCj2tuMabPZ5VHoQ8dvSvVVZTsOSqtcS08qr65Hb
F9RHFMIEf37emRh5a9ZP1/A1xf+gi3y6pm6HS05p8t/VZD+NUbCXgpOYcjo+VX7pPE2V84CoFQ8Z
wO7ORWVgCN42KQnmXGt8ZQKTA0QLZvKoH1TBIZJD+4FfRiE+Fx89oy6e/1A2TSXUC0zh8dRw1MDd
u5MuJmo7uWqBoMouhmIfRJ6N0gs/lZMygg6G0jqDVa8tjF84m5YZ/EA0n7FEEcEaMSvpUwx2XSno
TLyWzGRdbP0wjaMvBfu1L0HAdtoPY/ktdUk+niBK9l1yG6wmO2PO6C9VLAHSBN61rGqC2KDcdUsX
nYNVXiuT5hpHVn627HzDyGJCbVrad695+3z2d2lLiCa6QhveZlEH4a7JxF8UyjSS4b0ZmaUsLWWz
sKCnLhqmmSXahlKdYsnOO+tGb0o/m758FncojvHUuQY5NAhhFkibTk/drfMafcybtH8wXivOY8Dq
3h/zCfdiMe+wmfGXzDxYSjEb4KcRT+lDYcL45gJJT+30V9r0wV3PwRm364T3MMFVgBwPtIv4Ui7r
6C0lTwy/7ZnZ+roXr065JVJixCH329L6lTvV9xL96CVoGgLNkTH6JUIKbj6zq8ZpfvUK1hFuAR04
Sqx9QtSEX43uOW0Fg6slH14DbEdIhYbL6FhcmzzdYjdzNkTKOJu6UM1ThC/smrKc7f2cFoDsMCZ4
w61ZxV/hyvTIhmKitqXnPsIcuADSsr8UUVnv6Vjnx88XKCNERQbvvF/kR/Qlrk4ZzRd7bZA/u2Q4
XMxee39IeIMGbrqBC20Ml+MSpAaklSbSVeT2UZMvVbejdyh84+xFlL6ohIU1Ol+bC468djhygAiQ
t+fwxGZigRXAxDyC+m9mCKtpIvEIZouNjE2g7bNC4uN5yvc5TPimcClSsCxS5jm3vBnkzahhRN0y
niogeEfOdv9oJPVB7BmoYJ/Fna+/erZjttD4U7zgrblbHsmLYzNeBZPPKJP1cwCtAEts/FxO+Vtb
DhgI13NrjuZbZS/NoeZq56r2zNmJoBgnilxBn0zOnjofxA5O4o0OYDG3zvs/iyYL3wxSH/dXRxlB
ETuP71azvDjDLSt6+4mk72A3heShGSn7o3F6+WVyNcpsGTKoU0Fxgp/IJLPffjYsDlFSvTLDHVWp
h1D2V+HKO321unte3uwidk4PU2dzY3BdIuA0UZ789rPuXVThky9X8v9MLKKfey4DBGVd8pHmxWkh
2ol1BKy9MSf0Aa+2sht9yZXbQiBDFO16zEtUaz1nuvmzzEzGxFIXDBGImnyw+uRrT0HK5MswIIWV
qf0ofoE+g7Q2GMWm1a57Yqy6ZdVQnjqLrGurUD7EqjY7J1Zzw8iC/ahcE03igYQJB/9vheqL6Kwc
f42YyYBgBUOCVJ3tvcEteNI/MG9nb69KHGd2021Dxg1y9J+sjuQtS5nuWPCw663uxfEqug/zpwjb
Z0EXs+OrEKXVRUS89SRS4b5f9gBFnbPZxRZh1Yn/suje3loZQ5A4a5srUTNdX1XvFbABvk//oHVD
0oI/7BY/lbfYqrEFaPUIstF6axbXPbsjM8agAMEx5sFWaQIswKKMZGeCechC94QS/scSFtCoxHKM
itfFgpQSjD0Cu1BdegFzOUDCS1wSM7J0sp5yXOG3ReQUlhPAd6/x2SjNPIllxEUUYzXNivtnrdHP
DRINHS53j6TieFWmpGhNNrblJ8/j8DhGwMFboYq/nsFs5nSagqDnft2Dkb8S+/EHIZbDvtDizVsc
faxcyAJEoqGxIoq2EbrfTzRWe535P5s4v1ci3hmnto5FT9vVY5dAmylrimuNSo3dGvP/ZWbjo9vz
6JRQH2gREX4q2JBV2h0WdtsxmuqHhK36PlYVTB+k8fsBi9QynGYIJFbFaC0DBYFfanl0lgkHnfAT
HGodM5IBGT1mrejW9eUjbsqdkY16kmZMHnRLdJrlkFzse/hr3H1U+1xmNrkKdl3Ee2esy0MC4BLJ
MbryNoFhCYXS2sbzxNOXA+nQ+yXJQkN9xNGUHoexe4P4uTzX3rQxc+ajx/ro7f51Qhf1pWjm/jhB
yd3ZWdwcIpDOU4PuKXaQ7kRV/M0KkOUBqMlwE7AJctTUb8eU6ZcUsw8MO6X7M9l5TN394nliG9l0
WxRX7v6vpsQu0lKnw+gj2jiCUoEUl7TSYS0JsZsv2wq3BcnG7A5HOvSzUc2zUrN/lJZt8TanH1r7
RDAPXrpldghjsNASxkeWbZrcY/aZBM9EvsH/GkNMtS4axSwBEzFmgbpM3WxtonWqr22LPHYfQkeC
zXzjL1PyGKSrbN412W5ainCfsMFNhsR/8hN5rrCB5l3z1V2iGM8yLgNoteU5lsW4bXzEgIg221tX
s0M0oG4edDImXLELQ7caqk665KiSa4teEjYNIQ3/WVFO5U0uib+ieJtzExDfYyGgShspn6q6OSLe
3zDaJxqQuv9CMiaLXwKL6HqXHO88mlDQXLN5F7GBG2cg85FS78k4PWIvxKtiBwdLD99HSYOWFuFT
R1n8oj614b7/ak9v+N4qYrbgILTT8NsuMmy0YUswYNC3G2ZB0ymAHi4Gs224IHZajzEJO1H8mLTq
hRzgvxAKu6cl7I9RaRzuNIM7pTKMqY2k0hm7AOBAMOFhpA7KwLjsM4pQeCfFeIx1K48YBn5XZkwv
BiMsprzklET1X9bk/DWU0ZNdxdkKPHjuaBL3jemWS0l6ruzd8WaCxjm3XbMfyrk6g78V+75S93zZ
W3K4BVX2VjPColOJR7RVxbLhDR1P/4un81iSG0mb7RPBLABEQGxTIXVWZlWxSG5gTbIbWms8/X8A
zr2LgZHTgtUpQvjnfnwUiThpd9k2f2i5189935L40YbglVsUt6sqOdSWTko7j1qA8D5Ba3+3qg56
xwxOWhqrtBouRVSLUw1wtOklwbKBgm07GFMPLwdml7qGElnLk6EtKbaqAvJUmzbSvzgaDMEm/Kwm
ncRZ+rMeh+5gKnjOZgtDwE6Hcl+RBX3WnWmANAGWhRzWvjpcwWbcYmM39fGKyZiBB4Q3W4l/NJIY
EY2rzxI1eNMg3e+NNiWayBz9rKcCH5mIYG44uLgzMPVv2mzTiKVm6mzz0EaSDvVtXWcGWKreNA9S
0kVuY2EPeu3p2/TCALD279xKhm0uCdEghiS3Foc6HNfmEuNlpYrD6BedamcGsvVmf6yPjDORLQQK
X98/ciaJZ6L1NhVS6VaTbsD0r+PKZeA3Zg5acUlJ7GfknAfZ2Q/8RESXiSZC22u0vUXZiiVK0ngS
sCQO0x99Hme3KsKjITK2e1ahqxim6GEY+cM2S+M1JO5/pFi7bTVFzIaTNGBNZ9SWlEZ/MVyX6vii
KFBBiMcFgd3fCqv9Pjahe5W19uWOkt4/CixPYAPqo+Y357wox3tckxbDiHjCnvdvCwCWcSAIHydt
5Gk9i4QOd46/N494tBDiG3GOPwUeSkQ3/YdV007VGf7IK+Ne6zwerrz62IZRobxKwGRF+/9Sqc7B
cy4JXfeqOs8Z7AawkRxEap3MOkJgNmUJZmccjdowvPOHQKzrJm1vN4agntPAcKwV07mhMtO0ufZn
ISf7gODBegOsgxhzf1KGXpkTAGTRTK5FSlICUHLmJAvBEQiS1AGq+KPW7/BOg/F0yDXXwVCzBbzr
jix/hFZRezOa1s6JC9NLyefuEfKaV0TIg9zMNUjL9yiKSVwaZfwir2OfI6fS6IbBdD6lcfhMGOXK
Rqdt0cenuNyZ6ngqtkVASdhoGDi7h55OwUl8g9uYf86ZfpDTwpNEVwah3z9rOzOPtcISnHDDfFtP
LSn1P8MYWZeEKPHWNRJxjMTQkWAH3JSayQ3RrnnirKBh2rBPmTL99ySj+DB5xoH8InE43JN2ofz6
afMIZxq42kzbG70R3sOCpTK2gGSFoWudet8ur/5o1ox0SDQYRAu6vjAOJAqfKdTrPT4LIlU6oeWA
S5tndoHJGxHSNzm6j1AnwTRzHvaYnspHlPzoA0XVbt39MmJQH7PRNufMsIofSbTT8u6lRF8/kxbc
R1mekzSad6FmGdgfUp8rkv1dIcm9bVVJFxNRrmxvM5NjVFO0b26177Lyo13+HCdUJowalz3XnzW8
WnF3k1KbiIA4KS61PH3grjfYcxinT50zn90xjo+pTb+k8llmkMhrO3rPjR5xYIQMYnC+nDf9Yp/v
iuyRRvC1mpKTET62eF8WpTrWTaU/AgdBzi9rrJP99BNh8qoVX5bZZ/AHgzc59TN+24PvwIqm/f3n
QLbsZ9OyXZj6H6OItEOghcZNZ+28OVAPe7/nbhFO2m1A29+4YVegWDjqm1v1OvZxqOFMaWGJhcln
r3HZrIJu9HhhSPYslpyOt2lPOFhg4xUIDAl913OLH6a12pFK7GzPKCFkVaSoUFjkxRRhERdD8oFd
HmZ46YfY1eP4Mteo5tx2MwEDvKzLaQeo8VpXRncXgw0Z3Ze30Q2Riuf4OEstflGc02zhDluHpBTx
NWxA19PE+18vkuHVme4xCtP8lHQ0KwW2+9vBYfUehHO2C0LKokkQAPl0P7Sl/yNQ9ny2JfESU0zD
b28V5MgrRTskeAPNBSOVZhVQafoIGvUyXmqE3eOuEaiOOlhanR6xoLSmk+xRcZIK/zeomuxgoAFu
7JnaT0NroBl31PFBfS5OzGiHU5b3IHrtIufnoUPEXeb6NFg50UcJKuAs7O7P5E/6ew5Nmeq1/sWg
z31o0Aa2WkziYsgsihHNYLxC0bpbWLBxAmRApMBdXZzUwJ0CiZECpNluiHyXw30UAj3ApPeGd9uv
a+1hs/9xojZDmlqs+kdO+OESpeJUAmZ+Yxt9q3zmlPmQglleDn0sLiSdugxzEhOi+5SuveZMB4Zn
N9bu2bQ6oJs2jU6iL9GXdC710OUNL3WQm5RJE1bq8gHRdDv3cOHWB/iAKD4d/F1S5dZ9Hek0ba6R
72OI29LQmvlpRTTExTbVzXCPDecPgbz+Dnh8R4kuG2tuZd5fLRzD3n/0nDmXeXlgZEyojSpu64dr
/utcIjnkaoZ5raBqbfWQUbRcduGqiJYdSyt/VHNkniwjK+7m0H+Oo6sd5DxZ5wYdEaQzo4LRbG99
VHCxYHBenNq6JQksmT0SUgrfgz7J7m6HQmHPWDlHMlBnxy6nrZ1CQuq1rr7aUqaXokH8tZueIQeY
sAoQVoR7ZcvAULsBk3Q9Z4iIjo1D/540DWYYTil57DI60pFnDSAnq2ypcv6v2syOqV5DklrkD20g
sstnhCZTI1X3aYFnWwUIFJcd8p6u0TkchxUjxWtUSoQn8ix7sIHcBbjINpoAs2R0wITSwbpxCzm1
cSQujdR/mTCmzTHlpugX+SkLG1weQ+NunU6eXS2JD6E/p8eR3pyh0hrAZ814knlkHsoZj+IoYIBW
eWh91TYVWQqAPknUyUsjwVmV5vLCVQBFNQoRCBYd3Nb4EyBsDLQZLR09DD9Jo6V4oQXtbo6tbW1z
yecN5nQnWQOsPAooDomrN6cZ5Qkhozm2LKbbtBvcc5M1VzI7ACxV8VEy+U2DSl4QZJZxesbNptvG
wJGe5az3xAviS8pichno8bk4oqICLFfzrZlgV3VZ8qS74QJfE0NE3B2G2Hzqo/M14Nz4CvUwOFvY
Nxj3g3qsHNgmoHXqg6Q1Dz2MPB3lGfkha/OXkVN1zFsDgiXr0jdGF63npqP0JJ/+C1YFfopO0u3X
cG5putgbiorMSuKCEnUr+t3y4HtncVGyWxXvx6w4mFbp6VKdc9TMmxoxlzDspwnUnmjvtbCxlF/a
mMecCcLiHlfv4D2S12CPxxmhlNp4KWkgSQMautXo6QzUeRegXQ/usYWlcnQrBryqNYaFN+c+3C4h
maRANHbLAdvyaf41k8g4k3f1Bk0P/0rmTMggcbq8zjp/+CEcMZzlWl15hsX8fZb33tTfusJKrrDi
631W5QmeJAucN/8l4cieUIHsWPaMAJwPjei0vOt2epGLq84w+s7TSBMeppD3EKaie7eS+hsub0h9
y/XT7EiLCckXqMb58fdHchH5QdcMzMpI0xeQiJveiwMbj3XPFsbAvNnnR0SaaIs4DPraCQr6NXE4
rEdApdCNwDGjz8zNttB12nDQYE2wrjvGOhb2ldk6zcunLU4xQsTls63ncW99X6+ADSlyCvaS4ar7
VgL6hlGiHZRfoz++kWEO36ZmMYAzsOQEp97bnLNHgPxpxCmevAFRedRgj1AadY/0vbsoxaTRLgow
z8aK4HNVNphCU+v0Z8cVMmbCByoyKXa5LCZ22LzaOov5oeaY4JkR288Eg15PCNmVovqv5uNEnKhj
dF4GBsWeyZGP9nSVpsJwEidvJVL2ow/JaBecBQna/eFMEdzXB3MNZ680XqBtBffNm3LqFLFLVde6
2+Ym5Kk2Ve8cvA6qmdy3odA9Q6/6fQJegpg6Nglo/tGlyQPtrQjEtFW48zyh5biYl5FqzOf5Eohg
3E0lHiiYCPHLsvFlxGnPd6Nc7H54Fq0kfI4Q5y0fIU5PUwxs7LM/kZWx8U3bzKZutiqMP6rhrN46
pratkFo3TuNXd0C1vECy/0elPcKEIJSPldC/AJAACcHsydOi65zk+Vuu/C8tNI0bJ19KJZzqt49X
9xAYRQi2jfJih+V/q0SJX6mqekRpnXmGMvGWJ4t2zLVB8fKf6RgEIDIjks1BfeFvzz1Yzr9nwdxt
XB6VkXKUKyiO1Mm41qrDXCPck9Iz0MKCnl0KnfxjF4rxzSjwNjvJkGzGJwQb/4LQBF1YMzTgebY8
MhUU9y7i27hqTkaC6qzpuXuIK/O/USv/gIgQewfLxT7sdOsKxROYkF+Vi+O1BRVXvDeGrS9pvfEP
qOSQ8KmPdja1zB0yx6bfTshhx/0juMzLI1q8XlpVvnSumBjwZ4GiFQVfGToB6f07/jzS8RH5gdnp
pkOL7Hpy0mF+2jGp8zxmG5HO1ySnkMFW0Ry+g2xRt9L/o+eBdZM1i4OxPDpTFjP29/AjDnrn2Aa+
8ACjg54BzfFYH1piY8QW4hEAe3mEIDk5keXDcTUuRkijGykH94RzpD6YvUD+WNbRqNYRlSoGKWnv
4HdWS3RtfQUdEHhGVGPAzif8gbJ4mg4KWRm+h4qjeaTtsdnKu7K68Nh2QF0jxAZdC8ZvFurF1m3N
8CLrDpKbbrqeOdXtkRIBUs7lgHVilOdutjMvEAzb4bSh7TjFJ9Oz0Zt0RRMAERJS7MbPFJBlVDv+
cbTK7AiEFuZoX9lf3fSF0e4XWTmFI8eQT9dk/Crqzt4LelluaYtzeYKbDZyRSzLb/Gdj4tDIGcns
mUBbXi/pG8bYhaVPyWdGXzmS8eiBSc+83pAwYMd8Os8V2rdeZgRH3IrRfDWgq7E6viWKwyexPns7
DgS/R/TzI2TJZSFy8yuJAOQSd4aJrazh1uvq2QXpezoH+qnVgA+wFBdejGEOY0s4bYp20B9iIMxJ
M9XnbKuHpTKTGVU7njRykpu6rjGE9WBcZmlSBfLTkmZxitHxIKN8cMrUPbw8iddFmYlfCy9DN9eU
VHE14DurzxvbEP69qwZsOnUYXdQkf1DWoH0i6YaHKSEZ6wt1CYE+XAn9p/txgkcECWL4XSrHvsJU
H7bLXGZf2v2/Q9T9HCrl7hhzwXpVyXjjJEGNdYvI0an9eu+uXA2U7zSN57RR/5Dgh3MAZOTHnM/U
k8UVLivlvxlu7tUq/cemEWijW4V2GiLjwbSTEtzZpQAsL45Nxz7sy2h4bwP136zZ5rvEiISTQP6X
JZ/EHtsrkH5/XxjWe8uUKO4XdSl2jId7S1OL/hOucId0WZ7T0PLJ9PzrAG+MhNjzAXJBIHHJnUnv
bovEGvH7WFBiamGeJnTuPWvlBpCq9eHMWgUJ0ZB4ydv0TJKmPyD1QG7WaoUVffrF8IB+Gwb5m3HE
saG7o3M0YiyOizdZVumx5+RgJBWEyNDxGktDeq/H/BQ7DnyLcYy8zmd6WI/MM9jDxwMTz6XvxZ9O
TTC/jWBgHhb2JVpV0Oe4+4z7skr0l4aRjb6hPuS6YWDe/dFVi3vTpdGpdTXtGRXdh5mppeeN9GwY
5LZXpB70wHIbqHz6DFVFN62a5/Mclgisjv8k1/WZzIm+M40CTKiWWq8hQ2HhzvQxcpq4hABGsmby
927oiztIY2O7WnBSfFR3sv7yk0mhuuQRJ9G4ne78jzuPM3z6A9yQPqNWfjWuT219UTMn72xqo73L
jR3MwXIZ7a1muFofvSyya8il/dq3DA+DMaYQJCKJYY59BcWuLxagO82hNkszo+xrF2LJAal7jxx3
9kAaODvETSwHTmrRImJQJ7V+UJuZ7AjT2TOAJxoaAiR3MQAPzwKyDgXz7svfu5fDkpFEYNOYYPq7
ONF4T0ddPtwBGwJ/RrwEeK0jZOuHXw+0QOtJ42lTbQHOhbopBdWzgaJseL0JR+Ti0VQ+eYeKS9Ya
x1oCKsB4DJu+YxfuZxISc7KIs0nnPixTO2ZTgCciJyWRxgjuKfnuTZ1wV3Id/bY+sOzZB6sELGL7
hU7lSztGF0xn2GzG4VxxOZqlexz6sKKEfAqpzHB/VjLSXnkSfIADGs5a3zTwu1kLhhYvWiiMT3zk
7dawqn8EOsk+Nhztg6OgOLkUQxDogluWSifbZ+0I4lEVp9xsfsFfTl4S5vHW7XKxs2e7Z8WwtXO9
PPIAjE8PUuhEXeOWQ3jw/nf7zR6rATl1+Cz8FUl1Blda0PXvBgnZvZ12CeI+B+sAePimaTAEDwo+
8DqxEXNwN2vhn3OHKDxu8lPUwpkRWlDvcT/Rn0311Hnqku5oBHsolZ5cPGktDrH1WjkUiRdFWNID
k87a9Vc5Of9jPlDK1JUGRpmxQk/Ju/LL5zRPCL6t0E851879ya3d+upa0bdJaI6njaiPuL7abanQ
Uuqqa2/t8jD5kF0W2a0M2n8niNUHc+owFfz/R2CZ4pIAzTzYEW2Tq85QJ1St/f3l+nusEgNB8ug5
gfzfSUwLb5Ee0AdMmKV08uluteWOW5w6ZkPz0xK/+kSP/hmsWl6MshAbu0LXMK2Km78/fJVBhU2o
K5mkM08uwMH8vbElfbWQh/jPKkdWU1YfbDU1rmijt62zlbf2uW8ptwWs0uz6uiPC6ip6ZacCk4am
uOuzatk7eygpdEjD/ha4tJwNFeQn9goGfiBN7lGXfqZ6Q9l2TL9cx0jif5kXjgn+1+R+4EexKsq/
VT/RXd1DPVgeJHEaIoGD2udZHR/zRZ91OZ6cpsWMGknHPGDG+6NriBNg2feGb3AJDpsfZYxsHjLa
3JiEKEReXqOY88zqqljkMQG769JTTOLC4fjkcLHLOI58J/0E3qX+sKmRgbIawhcEBfQwJWa2YYdV
HFBQ5ou3oSn1tz7Wd7B25i3wDlDuku55M3Di+/orDTDzxhpM5+R0N6BN1TMEmXWTUPmTKeCri1JD
03SPT1ZT586kjXPrFOy4mst8hozlFdCATtaThwoG9h9Bk7fGMlNKlZxHW1cnvqRssrTiaVyY7lzJ
Nb7ACvEpdT1m0BT1mWF9y4fmM+DCN8UjUdMeGVzDEAIGJ/nV2sGN6d6hD4rmrSPBfInM7nfn8r2K
KHJnQqE/+hnyRdTr7oHPX3jv0iq8G6N9Tcvg1XdadErRLN6HNEA902CXjTHk9srA894smdgmxdhX
CiuAtMIqagKTC2o32XUOjsBwOb3K2crOmebcS59yiiRD3/3rXRM5SSqAb8GWbaL8ZTO8cLIyOJYk
5rbRouOZbvirpuDLo4n6AhArf2Wx6LDNU2Mf9OEJrnK1KZSJl2D0mqRQz4gp2cmJGQOUqeYe8d2O
R0LELpzhBe+D4WY31VTU6T7vXqzyKzZv8MmG8R458RMEn0PjCpHrVWNt/VicxzSbNmmecH3Qah/y
C3Una7hpdsLhDXcxX4mNCuqaGafWvFrAQ+chEyV1K11zAKUEs2a5nui9w2FB4jdAZFS3tNQgnZl8
KDht3Gg7ZX8ZOSJw6jquZh6FYAJaLgvwvVpYcax+vg1Z8O9EPIYrt5O9MX/W9n83NeUy4GlS4O8J
2up7UNILM9fAq83O3AiHbzQWs0i31RvBYGp0SXyl9Ii8N7B+u4nshGX15rU18fH25G1b8zMhieLp
SeZcpdM7xEMpEKm1CzMQ/SoqVngyX0fb5lbex1d9MgaSmJo8aIx3yZtMAPmt5JEwDT1yYfpVpgYT
cHeYiJovka5IJ4QpHY6oUg0fsO+Z+l+4MNCsUqKsrPGu0nGOfgAi3kawo+h3KLyRcCP/GPffCgmY
8dDiqenfiVXhpI7G21wvzHpwKDFT2UuMKeHSyzJg7aelMxPgm+jGMtpLx72POKV+DggjMpSvmm9B
Sj9R0+jETHASyKqdIF75mDHwjg6wB8v25pRze/OXR13iblYJxVmIWj3IOdqCi6Ipkz18u51UhX1e
H8byqwTyPhsJU6aNKqJPG3L5ueykS56WTlEVtMcwnP4tEDJhMERMVV2w5yt7gQzjtGUO9j3KlP1m
y9SCk4tnM9VDJNAi+JCNUZy59nJFwfBGQc7yUV20ZgesUD4bDeVDtBa14XLwC4D7pI6cacjRxQEj
tHZrY8qHzNnwKhXRH6bbn6oaMkKx4h1RGtKXjZOHTw6VRBPHCe3UZPXIxJAW3mpZat3A1p80WTgU
7Q7zsY0cfSMnHY5TRFdwVTbMwxvqAw1ufItvxPXzzzYGGquCWTzRE6+B0R7X9CXZUJAzDNkBvS/9
vj5heJx92s+UIiTIRzNRAFY1SO0VKaI3OhHnsC/f2jk8zk06XcLlUGpR38zBeJsVMj5pKv8UqmlP
SJPVkbQ6fbfUAJrkN18qrF8a1M/t6jXN69Y6YX4YXrVJ7Yk5X3RCKvgQoZriEjz8XYvC34VU7Rvx
hN/NXIYXRLlgK2Tven5I5DyNmh9+qT0N5qPfEmH/w8Zj37lxPhrMxdu8FKc+ssULfQBizUzipSO7
N2BqYpFoKTngAHeLZnLN7B/zKaOEh8MNoiKK+u+xNg6h1pzCqtE8HEAS+ruTHAv6/WzWNZ24lTHV
JFtHsem9XkBeTqOWeN5iJ1t1tzY2C89RoJbkrL7nbZxhR+hYLwi57xFGCJjiYT0GQ8GOrogjrqf/
9V0DElTvEreRXhtP02sCoteHwB0NS0sRLvqPdCyIeHbJG1ZkonHFSCOFkZtHnyUPeJs//6C44Bpa
uvaNl6I4rJ8dWpHE7PhIvoBKHYYAY53/h2e3PLSmjb+0Qsybrf46R9qRdu75grL3O4LOeywVUPos
afz7tPB9ugG7iUib6MRh0uNFtzc4EttD0GTOs8PjvUD3ByRoLtsQ0EezCN+70CItjXcmcQtGSX1d
v4qh+BP7eLzbEatVZuwsPe8/rCkZcLQhwind6rBPcGeUnaU2LZzLt2lZgf+6gjCa/05zE5NmYTBF
FzYad2j/p3cg01tzrCkBHoZDSJCXkEv5g8FCftL9rNhLIwkPOYxbbyLwuwWXO53FkPzStJSayzCE
way5w1tHfNWRXIMkbnbauKR2NcEdbmXeseoOS/eEDwuj6QpsY3Wm71wTb5SVoH9lKSHUymFzr3rq
aamPqSiQyWpgZAbcMXp/0vZqT3yztZHAUcIgywv6QTs2izmwLmONQ0QenkXJUGphIiPhfCQqMO5M
Rb4n+HDpd4g8zrmYBxfmwkpfmAM2CDyI92DWuzfuzpt1A6/pmdgKLRMEqUvynxapWGISN1NPAHhj
MtmNoDNoaTnWKeXoRv4i+Kz2kd2E52pZcTtnuMSZMxIZITjkjlF8m94cv2YEoUXxxbXi6DhGw8Up
e8KzSVXv4QOSk264PdLVJrYG3XZ3RmgLxSqpF1mMU2lL342IaUNbZ3DrwxBwJEx7WOaj/1ZDKV/u
5Jov6qc+JT0K5WQxym/7l0HPpdDZEOhfSY5/Q02qSfguafJDKeGA2EcBg8bYjnSDtER7De0j86Pm
Y2IuPRfDYchkxOicnl+TY9s10bF8l2IKvGiCR9Kk4ptwGuUNdk/0DFWcXhUXba3Q3p0yas6reioM
LYdHPhbbSP8XNvWeodjwXcPsuzOBP5b1MjJhkdgH5BsRZ1pheIku7mKZV+kNJxJujjfAzgrbUf/s
U43gEI4P4fm++CfvnwOBo0dugREeMpjNm57BJtvFPu5w3nbZIM+qKqg+Lhi50T4A9RnoWHZbH4Xl
/u9XuuLLSqT/mratIF/Pe9ikOq4Sfqerlp6HDPNNLLv2giaFNhyL/l1rkuje1cUPIiJsa3+Mlqqb
RvJPxByZzNAgBWdNxhUj8AESv3x3HI7tXapwsTQ24cnBaV6l1sBzho5fNcEtZ3eiihB7OheUjdH4
7Usx7tqNEgoJX2EylMsCY5JmnKBurbqrmIXxWPpMphqVoE0gIxa9VXxl7KlzQTqIICLHfcvCiZth
57+uj5Xbvf4KlYwgEV8kuei869k4Yoa+NRIbzzQX8hP+kE9VFuPZn9I/66RGGe2fzMzkYZ3P9suQ
NjIsbEMx8zOEwWcIjOdkDjWx1+UqMacNLXxUv3pdBTu2nriiOnb6q7Sq7wm1z2e5sDuiCRx3wbfw
uMT3H4bGoiBDzDiDe1v/u1cn2Ppwaltnl+Jnm1tKTTH/LQVL+3QRq1RLIFeVCBTCDw9iHGDoxvXR
l6jFZtHKy6AIQNDni6GcNXG0+3sxDeahAFyy/bts2vw4IEOC5tEMjBgDYDXtxGvutvZb06W/QwY0
+1RXGIlgzhduCTQEIfie0se3a8jJcu5bJq+ZfK2eTPyI/29F7uGnrdZwZRjlkdAWg6jMunaBbR9L
Uf4zu+muofnyKQzn6nLfPsStiE/01v+QbiM8lWAJI0fGhom8QIlMfWB4y8imi1628zGPuv6DiDsj
bPgEdOHA1ZPBb7+JQ0i1sCiDxqjea851+4DBLoCHGBebpjUcpJlF/f3Pb2TnYTrCUdG2vzNGAyUn
WdOfh3eoSpgQdGrASPODLXXK+vA/88AyzBf9ieDV5xpdpO0XXrgzdQerzSXRdM6Wk+VWhzIoOPr2
02nN2wKjOE6D6xMiZfGFT3mxUu05LeMhanQ7XI64d+lkQ7Wkn+0A2iNhQAC7f7FAsYD4BXetOFmO
8HQtRDkGHENc1nH3OqVdpusq4XJmM6VeHj0l0tzMzxGpACwu/pOwZX813fSGc48sFv7NTSWH5DDT
lr4zh4wGvY5SGz21PuaCUnQ+NuRWljA0wSX9mOERW67MIwesOl4c1EN4K6tf698B97C64CvdYB4p
TjXV6unosJzzI51MBkvn3i1wBjU9Wri0H/QT3tcvdQGtaTMlyjzGs854eUxnL29/Ks1MzklLZ0DV
j5T3db0GIsIZHr45/u/BhyXfD+2EVRD4gy0qsCapO20kx5M9nBb3uqbJkwTIJiYifs8GuC0iyZ2x
LP0vgn0/+qyqvgkDcxmKhKdwVpKEkta9W4Ayw/LonHffqLO/yIoWi8Jy1wzx/tt7nQzUZXWFmOIb
wLBtWmDjRJT41Er1jR/IOdIZgBzLv+Cy/sq28b0YRUKLyTJWXR/2mi6nDssUTn522nTxbi2IjoG+
gSqODA+5zjqvDxGaGEzM6QW4DsF7GYLCqftn6BpUD42D80bX5XDIYwJ0S2SSwuotxTotNdVGiHWB
CXg/+R8tvsbr5Fbx2SaU/vd3qJqHuJTIGCA9PlVPkaRe4G61m9w40PCOR7ER5k0Myj5JSz8bGnLB
YLl/LHcm2ZB0+TGW5k8GyuaXr1G9mTQAsTA3/ruORKu8vVdOM51augL2dp7mGLQZlSbWkxAbASYk
IKtjKpBCMt4p03kot6VYaJ6w/QyyPWDpTimYdqmNyeMfYQksj0Qa42c/ANwq0/vIu3ft/JOsiadF
tFXvtIpZhWLN8GC9gpynzmJnx77OgIE+xiaygh2NN+9xh73UCNNf9uK69kXBvJUVrpH+IeGzumEW
8xEJBjbralBULR9v0VLGmmgL50wCl8VZ/Vr/Kv8+/b6OS7vJgYAmKa7Von4mKod5lyVlZzPP2/el
g77H8Pc2hHp2UDrBlEDNw7M3iw+F4aeMZXlLTBp1nYYSQjZR41FAhnd+ke0m4mmr7+TQHmLEIZn0
7vSzO/KNJO5h4mwwzPHUJ3xhnJDqITE+UnzANysBHFYKkULdqa3z6qDC+MF5e5HqgUjYKDgcH6w0
JKGlgIKrZatyhCcVkZPR7vjrFGNE7kREbvKPtQWyM5Aj8zbRCzgpqbg5OpPNhkhBDvV+6uxgH/jW
9xRhBgIvqWrii4vF3aKve9DTh8Idcg4a59VaSBq+C+FTmqI7rhbVZpx+2hRknZ2BGtQ2ASSu0Xko
m2w6JUOmk++q6e1WiMOdcn5WTIOHVjXfpozLg88M+lj6JQ5wuriQSYOTbdBXt9KrsKBFhzLhPcgG
n5CqnWVL1LO7UiDA6+HQPduNSQ93hLFt2uMZcINi4PuDfYqZG/w1U/8tlKwviErdIdUYgGpF+S+a
rLuzBV+6mNILD+jTT/Qjc2M37JoYTgYqe40bcIjtEE9crwsCUc3M4d4HCVSN82605bfG/UKxazEz
N8d6KGwskaN9mZbH+lsz4dw3SlRihxzXyYWgAWco1p9gEvRnXdOLZ2OnizUlUBoC991FYuEUp67d
oB52GLnPxGjdZ8FNz/W5Jrku3TLhrJnPzCnxI0OgPUSzY+yDggt2wy0fv5VBPcjyKVLU15J0AY2b
Yv0nCJSBkJ4QL6cZXpNn52bqdT2HfjGb8CCW0NuU8w7l2ZwfR50ywWSkGCRaUt84877GiYFWhedg
I6bxYncu4PW6O0zL2lBns0PWBO+lwe13IzKfaA4dnlf/GoNMpnnLrgIKfJDeVrsccNtNNifZefXL
l7bEwIjxJ5JWxMx44kXrxHW1j48Bh8zQcrH6h+lhvUpiKl4Khhs0r1a+SOymuyQCuMVUK76Ksb4S
hNlZJRBwUcQfQijzQrpmK0oMyFgcsVZA1PNd5ho6wP98CRtqzZQd3JKxd0fV2RTb+r713frpLzWP
EH/bqH0xfd2SMnVfkIL2UUV4KXxb4/VlI6YD/scfFKnERAR4oNoui/JybMwGEPd19Ag6KV6aQc7A
lDW8LQE0ns81SoPP2JDm1lOJ04s9fDAuOQLUdnVuBxYhYXvSjfvfEw1a2fewo+CHowvJh9hrA9v5
bmjJfkxYt8Hv3FL/X0YMTIH8mdiiCD+oTdrYFFRcDOwcyDAOXKYR2pZdkR5iBbh0iTk88LEkCKuF
z0TITq+9G44PrYhPtWLkuVpFeX1fwRwGHi2X91Z3jE2VkbxeD98ukN+jnYOE586d3kJtgjBc62fZ
BzZXw9x4Subh5WBWME4Gg3G9RiKIEcpB2aY80licXVjntD0tdKmKTyUseOKSofUxJg9rLsj1GVnz
KTTRnkYGoXhQ5+bTwSV8VrgVN5ar6k+9zH/a4v8oO6/luLE0W7/KRN+jZwMbbp/o7ov0hpm0otEN
QoaC9x5Pfz6ANd1VqhOqOTcZTEkUk5kwv1nrW9z1ZGFVi/x9LclwPDNl3cq4Dm4IElhJhPrIwOtq
4yvEDiZG882gGFxaVl9ucf3qRBnU2QHcGhhUxEVMXlgXKsh4vhA3DQmlssZ7lc4+L7MQSDJj8nZK
PbxTlR/sk0Sx7hoaC8UpIHuVQrwqAsn+1W53tGnsGOv00KnCOqfUZ8ggDBvtR1BcjbLERUv69t0o
syPJiHLWIGt7agSmrNg/QR+tIz1JoU2aYp0QLleKRoMjYOS4fEgXajkQ7gZOhvvBBkMKP5J0mpnv
iIERLaFRYgfIw0NUs2+pnfl6GHvB2mHcOrKJQGJsf2HLhNkkRd9cHnJHP2PZyI5KhyWuu+Sq2ii0
N8N8rVgeeH0+4ZYk06RzlgezypuR/aicbQIZqxgavW09X5VTN5qDW4lJxn7Uc5g3pkdYqIZdj2Wt
n2JDaAp7ZWMEPgdWqE69eslZFF+Xh6AWbxAUMIlyIp9lH5JCAiI0Hi370s20BSOi/y1DulYCYqmm
RqaPIuXGlmT5LCvQx+qOefw1T6vyWs+zXzcALOsqyPD4hUsoXAj+GPp3V+/zZLn5vSms9sjNfgUg
5rPhufrONVA3SDsebiL6txtdReDvghygk4z0W1ncD6lJKQ2x9pkB0SZP6lfIYIzV8QD7K6PN0KKU
M//ICz8hDiFnZGrJCfDluz8WLSVQmmN94QEQYhxRaC3V3vIgNTEcKrKobBup0ownKJeluB1xxpZ1
ytwyS++HPrmdrCq/0fnqfvmj0PG+GcYsPzD8Z3Iamv1C/yyBl519jVK3S/3jf1YXHBKnQqHASsbo
BVQE8DlG99ewjvZL8SxmkMagEHBKcD2ugSoQSdEG1aPDZ68PD0quG/qir52THLyg0N+IuPruNcWP
LM6ubUE+Qz0gxEPEOr4m4EBwFlKzaP0FyV+ySVqHKnBEJaOVc7Sin+Zkewzha1rHrGUbGOYU/xuq
huhWH2CXy0o+JISCPGCCUoS8ah6jnDnFQDELrJlzicyeMUTscLJ5UmqVU3U0ShHvmwkWuxBBe+hD
LAwcIOoRC3d/L61xXXw8S9VjbOKhlimubFHNT+NCIg3mrF2+YcqUe+3H4rL8ZaCz+UlF+SVKSg8k
IOpZRUzauG9yd0aGDTPZiGiTIE+M2yluvgyF3nWIHVgc/fal50I5U0wklz+MvDHdG2Hx5sWee4py
LAROkKkTTAgyB1Us9joOon2ZUgqOqIV6h7bZFdjRerZqK1tOIQCDQB6Y9Zt9H181NKrXpnYqg26T
akJzKmhDkRAMeP/nrz2hv1ptqB/MyS1ZJwRJcs1CeqlcIKBb/oflz/zQJgY0nvF5qUsOCze1cq3p
QDNwbg0oYcscpBS6zJvl+fIQJcWtDMz2EIvi67gA6UKD2Dxs+KjTzIeWco5RFGy/5ajv5864nR8q
132FWOEjm2uSA8r6y9KRWIWiLfGm3x4+upREbz442v/9bfg//nv+G0i7/tc/eP4tJ+0GbVjz09N/
7d/z65f0vf7H/F3//ld//J5/PUHJyNNf/pNL+K3K6/xH8/O/+sP/y0//7dVtvjRf/vBku3DY79t3
WDbvjHWa5TXwe8z/8n/7l//1/r+jubu/w03P//9v3ze/E//827H5koQ/wdz5hg+Yu+7+3RK2q1zX
FZQirgsIvH+vm3/+zf67rbN3VLYkH8pUVL//Rrmbzt+FsgzhGDq6Y8u0oWzXedsE//ybtP6OgkEJ
ZQtbQQtT5v8Pyl3ndf0OQ+7gIpLMXS1hmpR/5GHDjP89zju30nLCz4bXLCf7O7be6PA8IL49ubv+
hGA846Bz5BPxTk7mQK9N0Zkktr13WvPFFShE2/6xMifuG/57TTL2+nfv5P8L3f7TCzQYdRsmSwoQ
KYZt2uZP6HYi8OaceMl9yu4IJDSNiOqKPikSOrN+l3D33IDAu8Jdvu28+hTk0bc6S9rHsKTnytFa
cQUiSZagGfPE1NVbgxUzjnlR//j1K7X+SHRHPakEqa2IKXTp8NnZ82/yO8h8Aveubbiwfixrct95
g9A5YB4FEhdULX5Rv7onKBraFaSAl8lDbUm1zW6odxNimXPjoAM6IUXPPPKxZPdWkhzMfiLEry3G
z/grDwaXwBoIj2NbqAYkwvlCogBvZ2ZJlNbhvlHj15LeKUiYKsAKo6LCHp5taGbbW7d+FaZNIVlG
zc4R8cXBOn8mS0vbldJPg01asdpwNDYnGaZjQa7dqR6cHxjS2rsPuXhGKipdIbNGLWLWWCbTbmkP
mjZq/4KQPx/+vz805/dTuWii5jPHAPzy0yc/aUahNz1XxaLQbvsWJzx3HeDpuTbsYhdxY+ipY1R6
x2bk/szA8GkMsugQ6Xqy9iJ7vOcm/vrrz1j/82esk4QmpWubQs6nzh8/45KiGKvVyMStNIe7vtKG
m2yanothaq59AyMrg5mQkCnexcWPqYwhys52xjQXL3mri9WvX47xp5ODq4bu4nQTwpa6MH9i2kNz
qdsuJWdraAS1fBMElxS4wK7XiWoTTf7WDOZ0Bw2HaWLY2yjPzLTZh0MGnsdD9G64HVUkQJoTgrFj
DqTP7Xv1akY5bsA2/+YVpn1usDatXT8lLmeKjJXO7vHYIsnc6ulIpNzMOMkwxvxVZsOf32pXly6n
FcB+LkDOT291VlaoZAfRruqyeDZdbtVUI7PIwf9KaCJGNXJysrQdP7neF7PXsDPBhd9lsnFY5bPE
+fVbPccx5CikWIR8/+ff5pPb1U3huIZ0DYPL0U8Hoxo9m0Z7VnqoFGBZ0OlbHL1IwWKR3pk6qP7B
N4+//pk/X5wN3XC4BTi6MZ8Big/6j0cbnlfGI9JB0onBWZs11rksmVN1Js6NZmwnPkVyC4IQmwdp
nN0jim+I/wYCwjB5tRI/vVkmfKWpvxrwaY4BQIlVaqPt+fUrNeZX8vu3h1dqcEIYknuT6Uj1U5pF
NuphhjWLeHZLvhA+SUM26PKi691bnaG4Wgk2aXsWopLczXgz+Mp7sPvGO0Vt+4aaYFpntdkTVm28
fIg/rSSetrE7U+dSeWrZy14pux7cGTuBT+JUwQS4RWD9rAZRX4njYTbJLAUnBWr9X/9ytvnzh69z
blm2Y5hz9Ml80/7j5xASGDfEsmG3UsXqyOhi3zeyukvgD5yb0MOEPDpPXmpkjzUKG1DMng/stHgX
Y2rcz383FBhLINFq59zBPYPCU9v2BPBs66op7wTT4xZO4mOc2+8tHt0b6OzOJtCBoECAOjGMRZRg
Ve5Wafmrp1jQaHb0uff6+qlzASfDyvQSMXxSQmchdVMNMFBSZ1QHswWFCuoQgj3+yBMr/OyRidSV
VaFzqD0DvYFB7HtnsYQORPm2yAxiG/9RGl+01MtBaoBkKs1YPzJdl0+pdWGcLT8lfQ2NVgaXPMV/
tlzjKg9NYDYRUFvrfXwo6r47uXbPnamgAFZGUBzpZaxHRgZPGE3ULkEAyAhRyRchym0XO+GqKPPm
gavmdBt5xXHQbeNQ5JHaLHr5guS8q2Ng1Yrp8IeuE7tprMmUoKc/RNZgwI4J/AsaXUR7FWR+wQ8/
GqbEAxXetty5cY+6/qUwHpTeyEsruCCGBXnaMHFhX0vPPLrYDratbQKA64i6dkO6g24++PCR5CDT
esIz4vqpMRz6FUIrbkY/tVHsmVpxairNOJhAvTGKe/25GI1XcrG880JYUBnQxXLWcxlWpW6Xh3Ia
1FbzKGgGjKObSA2bocjEO0XZKbOwKvnQJpv8PlXCJSyUhXwZl2AmPZSlXelmz0bV3tatT3iAwRXA
sAx5CVi8c7I1m7iBV9/J8q11UUaCivJvcgSGEYm0ZyAdE583X+Vjjfqvze+b6K3uVfpUG30LhHu+
wOC/CtYqdKp7oHflwcprmAsWKdJIrF99NxjgA1YTGmpm5DWgyTU5iMapCZU8Op3R75wGRL3GUrqa
7YNusaYRT/YzEPQxyc30VmmsfT15NKayezNNqhapGpaSoi7P7M4w8Ybj1yKX9veUrOwk1i7LieBa
rv9QE6BH2Nm5JiQbi5a7bVBfbcRSCJlO6Nxq4E/YmfRg3zv9U+TD9jMGnzw8G726hdI+8L07GO04
FOes3FOceyx0aBxXLlkQhOUxU5+RgnbmGjeOYJmTmVl8NCoXzs4sFKBY5ao213DLt5bIee8115MA
JwP7WBJ3jrO+eA4VUse2IFEoLz17n4vp1Q9moDSix/3Anh+lSehjMrKYzCnf4p85b8g4rLNNkeoD
v0nnhzGQxNBVkX3je9jn0K0/Lj+byAz7JjW6kmMYBLGW1P0qzJn2tyhgd4hk3vUZxxG7YC/RpYDT
dDPGg/NXyNyQBi7g4tkaj9TLZtbUvGNC7zdoKPNt2JMClzOPZhhKEO5SMUjDgN8wOeZjRwef6v3E
2MKOLxOmgnVlTMXOtElNxbrHFWV2H3dVcAIlnD7FnUwfB8a/ps8MO+4sIMK8e37bPqq63S3mBhwh
zL5t4dwhwo1Wk+UFz5kH9p6ef9hKo/2GPhPBUlfVe2Tt8yZ3OreZVd1MRoaqC4rA2if7+uiZY70t
dMC6WnC/CNryLP3qwxF+Ybj9Vvrh0ayr8a6tI9xOGiaxLiAtuMbxVOZ4IVwI78oTyXXKQUBEHrK4
EEnQg99QewL7OdQa2kWZDhgnG9UevG/k9tnHIiyc21m67BWlOCeR9jnquh7IByqRjnHJbUyK0K4X
EibB4O4cvw8+MDP9YOG/9/X+bfmqToP+2RrnJJ5jIhyctkxbr5gEZ1TljK50s9rGBFjr28DJkI9M
UBQdXxWou+NPBanND5x9b441juDqGlxreATgP5FfbTLTOwjSFFfFjG1deGoODLxNFQKggief7rqG
ottwuDHJ4WtomXAxZi5ngArYRGx5XKINmPsDdCeadNUsN/jYPzFK0k60RqjSMqvcajg2SDsZ1EVC
rFjVs0QOvxKWu6I/ijD+UaZTgbBgbIhv0cOrQL+5ga76EGvds6AwOvpRbxAujaStdgf/wSzhJ/Wt
rJ49J/7KnuhSYDxe51ZBBrfMClI0kLl58AofdQ0X4DCAMgEGY5NwsbNOyxpBpexSA1OOn0Ptdmj7
q5e3d1WdcpIbdbB3TAGtAfzaOSd7xFwssoGm1zdLx4XQqV2B01ozWO7v6sTc6pFeXw1B2DZoBBfB
iHtQVRu/xal2ZdF8ALqXIfTqyJDQ5HVhtATcUWfyeL5rE6xKpnVG1OBt8fsWG+V1mNJnyzMOqXRt
63LYqFSNu+jECdHehTi17lB2NztXQHXD57y3mUZvSqJiTqi62Au5aDWcRj4U9EmbxNdZsER5v2/B
t7RNcQicYd4sxjfLA7w4PBeNZ64YZQVwBtPhIFUxB00XMfk5+RlLXHRJBPkaSFvUNrVASp6yKKhv
ivnBEg7ASWfA6DbLpSxfAToAjkV8tFYFm9rr5Kc0KtxDKr3bD3OgKvV9bCJW61rlf4LCNanev7Ic
W3EYqts+qrtbXqCzq5tiegRqfFtp3aHL/ZWeG+prT/G0due3iJ2BJGVsim8CZoA3FRmdvgwmALYp
Yl0sn6Epgkerx9Q6lQrsdIQYM+018ifd9NJb5J3G3NGf3NIDdFQlANL0Qtt8cHsDOwIabhyXDT2q
iOqm8q1vKFtSFj4ai5zWfKz73If6Olb3k+Z/QvtSr8mJ1h+Kxum3MR6wQ2pnMSj+1gRm61Q6Rs2B
Ks9iCyjj/GzM/63tWPo6aptmz8ZYOwF7QUGTQkioh5AlCFfZ9RB47TmO3PyFE3oHriV98ELxBCQh
va28Ql/lsp6vNpF/n4aS4yCSn/BIA/ouHobBju8n4Tyiz0k3SzeASsiCJeVTrPdFj22FH0EVM23a
gjSWlnSn51Q39hGy8vAW0//0nZUo4R7OidqGgtcfp3XKgutD4CYz/2FhHncm5C9WRJQ/pX11I5Xd
elP3RLoXGvUo8A+WUvWdIUmFT3YaYyZwmjX3O2tMt4UHl5vQaKAl40AsiNeTqmGiO53XjVPtaZx/
6Bwic3p1o/I7eIxsZ7AQD1ZdPkcmze4msqk3Hak32yrm1NVntumUDDUT1BDSSfsqBwUEPMue6vlu
VJPSmzdY4tX4UIkAI3fozpxeErIt0zOOrc/H9es+4qfYRGZ5Nh2SMElucB2LdeUcrfe7AREphEzN
dbz+ehie0DEb+5T12ANdHonB2vBZ1gNgDM09lWUQbTq3jrcLZmp58BNn21imf1+31dflDQ9CQ4IU
J37WAKMeJdNfDDv+1NPZDotG4fCyDa7aP8+zjL4Uiefidi6HBM7IvEk3AKIf6tSpLzi0rmZnd9cY
GfY2Z6d59+t3S/4xZJJ3S9nOPN5QmIt1YTg/tZS+l5pdE81kGCLb1h2u3FVESTDk3Zn4j+48BfFD
aXhQcxoflg36JJC68mUuHG7ijCwph5n7aqnLuAoRgtpjGzNSUOqqAcvnYg1Ym3U/nvqi+96HdfqY
1vUs6fdCJNfCQm6tuO9UGmXBpO1AnZh/NeH60zusSAdmwGkpqduO+/Ov6OJ0UuzBm1VMtPi6L0I0
WsrvEOO2FVpeUR3MADi8k7s+PGtVXx0Wp+4+QAVB6Je66Rx9OrQummyGTKwyZu7JIs31otDd//rz
mONI/9jiK0XzSyijyWTa0N2fJsW9NsB4iQkHXyrKaeBOuR41Bkuu6nPw+1mDCJFtp+bU5RZ1oVpb
wov+IsfxT0NBnVdB6CheYn4MIIZ5avS7cyhofZoJ05lWbC1xuGuw1VeC2HAcRe79hz5yuTlEE1Ff
GpPtjSer8mTBpQ9cu/yO4iPhohFmf/X2/Dyuml+YbTOmgsHCuGqZHP7uhU1qREvNVXRVMSm7IRjx
JmfTefV76FjEKj/mevKt1Q0aviyMN0kVzVRAnJDpDGEQjsz/4p1iiP/TB2YIDHVsal3kR3xq8ucT
KMgzu/Zm+niE0z2f1b3zjEGtWYMWG2vwsAVjNdj7cI/fGpcEI+V0j3WbtsdMJRlIgFUKpITlVRGd
GiNJTlpQkzigrBbJo4b7NsnuwRTqF5hqa5Ju2go7mQGFW6jnIEtOcQuywtfq6c728vewRpJaDu5j
DSHttkn99HYZgdufu1nMFeXIID9c2ZZmHkq3wS8R6vY1CuLosJzGS6MFC7emDeVcnvzg68dw6aMm
xkgUItnQqnunUW+8tw9Jw1g2172eXvPsZujfRBiaT7GtbpdJQzU1yb3hvorZ4E/HO2VsSwut0J8A
oBH30IAyW5qUQbe+VgMgdWlhc0Ozf5cXU31cmNWe2yVwPHfI+c2rMT/kBl31b71oF8gjRZuFniqK
twWM2Y2C6xmtUe7jSwhtb1XYzvDNzH7UdGXvfUcojmD1STOchufcj5vbzuXaZytxRGY5u1yt9IU3
3aT/CmPRPCy/isC42LmecbINLm66BboyRGq4CaVVnN1GFQ+y834kXt0Q3+Th1Ebkv+qVKB9EIhjz
d5bNzcYJsBTp+N+HCFaYVrzj8V0T40lmw5iaazjn+Ra5Q3rB8PxA6vz4xSShaEVpql6wzyRrv0qH
p15VNclkWXM/phs50BNLxvdbElnGVx8r4grvfLwTk82Ocz6GMAdRus01ue5mT2PK6ENO5SGIBdMi
zm+Dwp+Koa22EPzyl9bpnXXu9DcSxffFrN2zTAJ0vP5DO6uinSYZbnCvN+x4VHXTNCSRccoNa0mO
OIb97Al1bfrEIujjsHE0sdOrTH6a5+A3pY26EPUaLoZAfY7zkIpM/6YKvfiAeA55T/ZjCo29Cgc0
j3x4RxPzXzb7VIUNndCsIiIR6+o+ZNhTqQ6B8miZMznuhjwGuVNL7EHOQHttltW3Urj47DP86/9+
1hDYsZoi6OIaEdB39djJVY8S+9mtW04MDL7hqGN8nn+I0AxIUH3ecKCOMDPJB+mT/N0mvWQde6F/
tgb5sHTuPU3vKZghChAqoKlNrbarRGLuYLp+wSuX4fWMtL0nCcaLA9HjG5vc1dRa0y3WIH/zcXGd
cjfcOkK+IH4lfNIN4EVjSk2pfFZV0CecgHi5OT/1dWJN1rbLvO7FmgF9sVndeVE26wiN7+Q8uY9B
QudcNKaPtQ+D4szmSDuPW63Sv5eR9UTjb14XwL3IwxdMJqS6gZ8Y9VE8eFpXHzu9ZWulV/42JCAe
alFyASoxkKwQq52jINscdDt4cmVTn52sGYlEpcs7h569zr14Oi3iusl03n47EkqnvU6WTqpNwG02
DBEpGrD2Fg8y3t8KNdVNDsL8iPoKHyR22sVTOxIht9aR5O5AXvv7yACb1QqiUQO/BvFto4yazP5+
8R4tD3VV5heAxRxJKjGOwk7DR7gWaYppekBzR4Ma/ZaIhTiXuVhdWPus9X+gvxgurBCNo+6iwI30
9dKZuxPrl+W2bDdcJnri9exO63ZCQ5mzvPp0Ek9RSezJ8ixzrzG21mi+Z3rdMYKuszcNZ3h2De9U
TKaxWS61WBjqLRsv/4hRVJ46p092k83s1bWviRzwT2pC31UWCTtLe5wi6Wta4JUfV+tgNFZmJsu7
oEntVVsb++WH166rAYID4ltKOd1AudtPeXRe7ABlAN/eisyTbWIOrlQTHYqx3NoaC0gRmxOXLXjZ
mayAzYTVumnScg8ZTmzUaI/wTMat8M34atYdp7tvfbGmxvgUNV56HSfny+Q4wRmmCyKvRSo1J/xI
HeWoQcQNAlHkm8msobDgGWyjoSXLGYz3MTCr7NBYMcFjzEiIDfWLmyC26k2TteMhASm7qYQW7LQa
hjDHdfSQ5Q5tyAL+Xir1eZoTIii+ixo57VkvFW+FwzVtqlp7pYYhO7uICWNr4ExYTMQNNTX7Afko
dHnyKAL3pYPB1dTleWwBn2YmsxqUU6QTgLPSchTAWhd/Ecy3t0OdafukiJ+t3jO2LnltBMlEWJx9
O9lkbFXPjNxvlyIp6CP9EBqlcaj7mkiEaboxezPem9xjd36BXF22BYiqsv8m6dbvc19vtpVNo20m
iVx7rifuDUaAxEpBt1VJlHzozSWw0w3M5jWBSck3OCgIjjB4HpbJRi2JBP6wEhTtq0Em+MoBS7vB
bNq9dOLVL4crsOUaw2j61Y2xOSfD09h1T6i9mi9aNF3b7HtWsALESVhtteUiIUsW4GaY1W/NOFKM
zFSJyqn3VmbHQG8Fi7BpsDEVS/Vqt/JhPES4eB4MIv3WIMmN6TCW9u3yqlp+77MexavATwB+Iw67
obiFzWYQc+P14hueahdDQ6/O2HY2eW0wjWm7lqBQ4Z+djghHD2RDbVf+49iA3OceML1lkf/kByu9
RJ5mjrLbs3Po1q4iTsxxoTyr7tBaYfiVBI2D4Fy5/1AFIVMod8l8HzOSrtmnJZACkuG92ApfhKyP
o2ARmSHZO2um7xx62o11TK7JKo3M7oQWHLdx2X+ZuBQyWAVnZmSWINWWrUw9joy49fp+WeiYWXBM
3PCE2aU7CHAo4woPkb1uqpxyQmFOi3vzR9LNcO+J+zzrxl1aeL6+MoZp3Sd9DlIJrmhtRylBacJv
j5wOyJrnlqAK8GjkVMI7qiybsATNXi99ii+IogxalpsUq4Q/DsEtgQPVbYYPjE94T1Zg/hLmMxSZ
E3NV+9CrJfbaBxhJL0MSd2/ArgPMVk7wZDjo6WQ+fLIE8zGzVMFjXnjlfYnOXfvh6yLhLk1ByrLU
gYsqocyJvD/oDSTSZWQSJc+OjSuqG53iLSlqmHyZnp2a2nXkNk1zpmxjcJd5MUugKodUy/Xu2AFK
PGT6uU+MgUkWq7EU9OjKwUdIFhcXE5R8T0arGgZ1yQuO/uTUWv1wCUL/UkHcfzKsGcDRl28pA+hl
/6bL0d/Yk51fHB3Pm6+6/viRBRw7vtzD4CXTXMQzRcvfUaURvlw58T6aq5qi5cgSbXnz6+bPhFb0
526CTsJkS0bz5bg/Dy8MM40rE/fg6oMOS8TeMLfUFFgxgHMI1My4uqpFaT2Hqto6oS7uKI9cycYz
Wker/aoxFH+e2mlY9Q6+PUTy5rUPBoFp6FVEpobdNvW/NCLbBibudH26GbqqKzdZ4a4c5N87f0wb
aB9ovhmNo2V17WazPCXQ7re/oKHXqcSb57acfBoQPT3agWfcmERd7xqVmrdOSikaNkbM1iEtUZkn
T8XguIee3IGnvlTRQQRrTUgHxCT3B31+YKw7bgeHUAlls6Gi5ymvY666OyOFKNObhIsRFfk5dNp3
ZKKz1IMK1UxkeS9HIrzR9+wmrckv/3kg7hGV1SjKPRi45kGqqd81LdyrIxFkTnY029H5pno9Wg9Y
9GTcxEeP9nyNVtn8VMJzduJkxHA900nnrs7SXIWnYSIGmcApeHUDmBzCPJapTcZvFPpcvydsT3Oe
sLsuMHU9oaOEVuSNd6AhJDcQDkLVC1D/HVO0zE6/LH755UGTQX0JYZX1hFeuRMLs6j9vD1usL27Z
g/WfrwAW4X4l5fkxHaMPn4/lRvaR6DTn3kbLLgNIlk1RP5GTMdyZ0Vr7ZlVYABzDy+/zzhrOBvhV
XBoQkHL0KodllMdWikn/cElx+p6LRr6jFJ7uxiD6Fvfcolr4Nrf4m4OPtRDz8CubvrnxJscizSF9
APFZZgTTIOxrELX30NpJV1NFuuEsqzDTVdXJqYYDSaJdYmqf684xoU7FsDnGHhNO2Tw5kaOeMyt8
tQa3OIqc5TArTeaoCgCKEYHut6MSSPzgXILe4bhJFSF7zH2OWhpOh0iBbVs+ruT7EkO2DPbSGC6k
CCAr1noE94WZ7AW2KGlW7ejvglyYjyoqDKYcKr66rdgvmzI66o1tasHaa8eZGiCMTwC4MPRH5G2w
Svg6DE1M3ixAHECbHt69aZ+bWr0FMRrfM32fRua7WmeML0UFPynKy62ObZE+fM4XTq1vHZfIlaV+
q41HJdqPhiroTbCElino9BOHtI/5Z4RJp524IF6kst+VnczsmRCgVHz82CXH/dQ/Fq79OoUDYq5A
/wEwWtzYiO2PmkgPGpZAQo6FI/bNoHogWEJD581XLLlmQ0vorZnr+mtfpO65I5Z5xzU7vqrKPbQ6
eYiGNtVnkHHjDm+V9Ug1S5pKPFKRkS91P4aDfLGa6lPShCO3N93aWxpkf0KhXsTgvTqx9qiCdPpc
YZEhaiiEUBfrpzCkg66AI5WsWp7gg7BJoMq4xVWI/3W0NkBTCR6IrXfBervLRlIo0JCvNaAm77oN
eanwLkZuh3fDUKsnrdrAO98IIilRJpNzuOth1J4K5ossbaOAIA/hHqyIuLRxUsclgrZGsYezzbe2
6IOxYEqln2wF0CKe8Zy96wHNskecsEw7cRvgEYO8YTP5T91dHUHWQC/IyC4pnVXSdhIB0WFRYZDm
Qc2Yaf7BNGv7lJNPurfMsOM05BxO8A1nX5PU2vI5jK9xCvMnw0EbxbM6tOohhlBSInwP7e0yTm+d
Uj9MKYskr5hPtv9B3TGWgPqMOBnMwpdiqJoHW2SkdGXWQxVDUarj1lm1UNPoNCej3X3cbOuZUdbM
TVLNOXZZvgoN41Kapv5RUZDebVxzeQR5L9ZT7KttA/Pmrp0c/y4ZJtYKBgjS5WmIIJtdZwZrMM5b
dBEjE9S+eTLn40TAbF75KQAe9KPkNgFYPVC0lnfwd711LMZjUDnNUy6tr2PZwlaCoXsv6mZbWiQG
i0ZmdAGEFlQZUtkc1wVKenLsIVtYajgwx4FG3baoNqv4lRQRour9PmTnAR2vqFP9uem30gyLFyMo
d0bcutuK2E6MjSHJACxenzz24UURfVpu7suDS2iEXzoXXkRw6Zy6ewr8FNJrmLIyMtQLDU1yHJcC
zpZmQzQuygfTD/dji7wvJioLk3/wPOhBuW2I4mIGBUjRYqy2ccyebCipSwj6GldDoyNkTalsHVo6
YgVtqO+xU+XYV1m4LmocP380aq24mIQK9hJgJxly0SkgraqBe3lKqNxWoxmQRah8/0EfXyrPMNE+
9P7GcBHl2JF/g4Bq3GbCTbbuEBPyDmzq4MZTckuO8kavO3mi4zA3RG1xqrsF+KTJYjkIuIoEarA8
jqY729wviT5n8UfkwahdOz/JVg5A9HWEx+3K3Ky5McFqQq5hves20xfq91XVqfqtIjGKrtb9MeRW
vPUtUZwjpC4ekgP7u25Ii9seqAUhm/wJkRtK/8uSc8VNGGMbvRnw/Dh6NS1jB6frMQVdc14GTIO/
SIFHyCUgbjetGaR3Zd9BYqcB1YaWTGc7Ld+I4+EsKx8g1qeYESIs0nFjnbo4+8gYadNRbsOIZIQI
C96o6e6nuEiibRZrAKDT+isRKeg94OrAI2RUtOpnu54Zix+AS8tTA/xRzdYV7krNrYvopJxtLZrR
PkcZb00T1vkaz49xC58DUgsGsHwthnTc9AmpaIPATFwjXN599Oczkoumut6Y0GM2nQV7fjSCx245
g3vqmRWCMMzt/sz5TePpsnyFwmaGiTQ4moLmbNOxvQwpQXptMO6c2iOY2kvVJZhsrzk2FqbuwZHy
Dh3PnizT7jKviq5qwqs+82NGFb8ac6FNUTYdnSx4gSWIkdSwSc2AA6aHZnQfzsWwozUx5bP1qetJ
8SJZPXpYHmry/6Qp9LvlWVPaJtf8+rUUgbPJ9SrY9mPU0JizRVmPvaXvPp5nUT7d1kb7Oe+J4+tV
/cLNwMPoKRoF3gyBPH3zLXolsifmr8rS0zZDFvQsVqtgD/6dTD9LWo+9S1nQp2o6V7MgbkxgY2e9
9pp3mb9O4cx65NHABbQHciFCABDzb2v4WY6JLvi413MesWQYAOf9X6LOYzlyJFuiXwQzqIDYQqRk
UhfJ4gZGVUBAayDw9e8ke8zehjbV3VNdnQmE8Ot+3PWcqG1hjv7/qPB3R3ZUCq6DHYoB5+/xoEuw
Na2rejTKobo3qaNlXHS/WIl1za0lD26SuPdG9zTVrjykK+BPdV1deoPJGiCd6lSybR30lP6FkYfk
ZCYTqe7rh1ovlFQYraMwbAIEa5KfEaxOkPM2r0pTjy5cyVvA0Lv/zHKjcIKNXNXT4JAt50iqR3SF
ewejJghpgV7ZpT1MZ9cfxcNqIse6q29zAzL8YzG36Q6zRlA1CWw92rMOGwaVW7tqd0OZ+/Gid1co
plZcrBHWrb/lb4yIhodxpRFSOJxIdbcWT9bUnPQEeke7zS13c/WeX9t6f39kNZzJcUL52qwMPSl1
qOCh3MIH17jY+hYgRNqX+dUwmvbF8JKoG2tCo0O5d64VGcv1QiiUzNl9Nv+us33vDg4yIQqYPjBj
KP2+ennEdZstkF455o20C/qTcf79YbZNf7BMdXLKTZ2m9fY/lkW6EcfuEnqJ/tOVJhPJRP7Bywq1
3NPzwKFHgBztFebR8/cCLvq3tqupw3/h4WuMeB6hM2T/1sGdyGWSFXc6zcP6ID4nnKfn3hA23H9K
+sxKf5iNEhjRoykV3EhqjztjEeffH0NufojFA1yXmpU6NVRW/j5xvw+gVWGrMJWWHzPHYyVpeJiw
d2dUPAj7kE/soa0musfKk+bBnTsRWwXliFcQ22ZIdfv7v7xWh5/WOKhhaxf8Lga/PwwqWGLmJk1k
uPNH7mXdZZnm5XYepr/+uJVPFFKGHG/GRxfYc9e5xV0J3cdti+SkUvn9n8+SMDfNRptY7/G7VHGx
UvkCfp5h7+AS9TZbRI0eeHpfm1DOZmqZ8yGdn5ndU6dpUrqm1x8EDey369EqnAgBhBaTqmjJ0X9M
jyJM1Ses4PX6Zo26F5VOu925WrXsM6tasCzyN6VKRDhnXMyS3uXCu7UzBApDDxuPXtjfX2J5OqcU
niP/oETW5bQ+8lUCKGTIvaWFhsqyFZHVYXVPZ3s6d+X4Wmelep5BeB+WjPi2C0H8haDGzaiXC+3t
NeePsCNrB02cPhMMptmPs+R/4Iy47z6wZSZuFjgsmVJvwj56pnljJU2Kn+R/v8Qj8fvLYsrcgwVt
vLM479pycv/6PQ2wlSuN27WE/LQt82cyOjKuuOvtcrOo79u+ynb+ZFvh7y89y3qStmgvnY7xCwhu
R7F0nj3PecpTNUP/GYsaPyGdEdRmYJwxKeNB3t24YiLutDTP7wumWHM+DVRcKftxhX72iFvgTVNr
ffP7l4YtFdGMdzOQU0Wp4/W/pSfffC7r7n+/bDzR4cvWYuXX1IdJwTXYHvEnbRpO7A0HU6avMbRU
VNu+4m6GT6wxhUcQf6VbdBydBzbX8PdXkiz/MwK4D2Ficqm7y+jQuLNRk+7SWn75jO2xU/CADjQt
nJbNvN3UdnYH0/nOKyd2RvlDXcH86HgMrCs6Js4EdU/qip/r9JyM+naoVvWjip4KsN9DHvXSTuhz
7GBdHKmb0FkXfhfudGP7qVlsAoWsFfxumbIT4oZDTf3fILPcZsBdOR6d63I9SfXWlV0bN/SnHpD0
1BtQ6b0SbX8LcvBZrBVEDi7gIdd17e8VTxVA7ZzvgNL0XORpjxlyrqwNA6GD7DIYTIodA2aYfEtT
iB5KKw7GAvyIA51/YxBOAjFaDB8OpO+ugkE+DROp3sxjsmP24e9BBqGvf+DkXd9VM5/rUFPb6RHj
/V1rCTJwaxXlGE+weq8My///YTHUIL/6IaZRYwNH0uP93W+GXv3pywkwhu/24Sqk9uC4/Kb0He9+
vcYpxzF2tp28dvJt6FNR5ri0RI6D82wv1yptI+55tDKKPmn9sbf2H0DdZz13hiezGO5pQ8BGObfZ
g+zs+dBWHZQgAmz3nVwfeybMMcS+a+UUL0R5/TGkU3exGeBMVrofO2u+bI5j3TtZZV/Jzhn+bKhz
KquONnvsGwCAzt8obf81nkvyb0Wimsu0cBUKYLFTE2gNX+PqpbjKMloeGgNxgrqa9Zikr/LqlHPG
rrhZM8+DTADcUjmlcVMpxjydlbytXJODXtblvZBLQ//1ePcLW3FkSaXCgBu9dbqIxNpDRhB578LO
PYsOMN6v1FSqOY0Ui3IeduiZsEKTc23gvuEIZR1/7Wcupg2I8gRRtrpVR9ffdmTAoLOK1f+5jIOC
7Dj33c7JXfdG1++AJNCJRkteNRnzM2dv/THrqYpPPZpJrguzchO63Wu4P1R0heSX9JvfwyqQfPeQ
0JiM+AgKzJQVVXbctfi8mLw2wPGNkebzwp8ip1LF+T+lQh+84mG5rj4r+9Gxob78elEk4dkf+gX9
WeXVOa3cG9tW3YWre/JgpkZNv9ES1PjSUC00Gf7O5C2XnGLSjg9VQ4kJH2f/Ueby2EzMvOWUt2Ft
z39U0U4P1oZj+7cUwgFMgRpo35fFeoCyXlzy2bfuLXPYiXlbbzHzvtVXnKG2bu5Dl9TuQ00PAuV7
w8GpySf5178+OwgPDJCOv//U71/KVQErNWXmzrY1YUleuf1CX34c/bs08Zm02yjWadnRQ8WWjzM5
pYgS4/7v+Uk6zW1r5DUef+AN5nVcvuictxoFX/q/S/tVfv8dxthqsm+vy2LA4ZNlyt3aaIPo9Oqa
4u+WNwxkjKK/FemUkUvom0uFfzHeMJvTEYzaOuVkDRLUb16zkH4AZ5cQJRquIT9YrMyAa564WYeB
w3ARmBLSR7TMRVSVnEp/LfPZPGYHOnbfk8Hqj0o5MhwzKzl26F1hUiK8iJFKYNuRX78VO0mtQSuW
9f2ISfO09t1y6RfskqjAOz7Zj7rEa5QPJci+K4dzbNu7Xw6YpvdOsBh2g7eRwzAJMnWrY31mN6rS
E8ceghDO9MDt6F9WMEdJMHHuTbP9olSBxkPwTaBB3cBtjezTrhXzNfZGZu8vNWfPsE5cciAFicK6
5P0wRM92IpF4Ue78LfgtN0TVThyEl49mojauxk0WVnN6gkWAZi4+Z0dBGyqMR3uRKHsZ853RYfan
MlDd1S5RyXzw/Qz5BwxNTWIeDg4e8Trd8ojiqDfMkIUPsglaXOjjr9wsPSdpUPQ7FPx7mp45U4+R
w6rdDjTLNot7qLjdh7NoRbxpG2UOPhkbm50iWXz1NKsl4/xHVECYbU0mv6V4Oxn5valCpnOEsINE
kcpK+tApO95BzuCSJj9AZ1EXnYiH3qFH1ixcJ1B0PLPbMf9vMvMvR1KMMxsLetafqXrACO89esex
Ajg/jtob8wx8Dp55kGQhj2lSML2BAGsW/hjpXN0dX7v2dUNH10AKd5wp12VmhmuNp8Ssm3iR+Wko
qVld6/LbaDlfbcWfXkccthCAY4w3K+Orr2zpsL+a5kGs4vpQdklctDRHOvSjTosXdeBQ75GbQnMb
/zBqfaP5412uYaXlULmteiBnaSAfzl9D8kM38kMip6/UWoCnj3XHZVJGPDkV+Kk7R0+aXVJqDQqw
Xx/H7ZozSDR/xwX6h9JiMGR51KnsQG3MCZ2kvq2kF5Tl27isyW6UCCRQEKGfrAWAjZSU8aapf4Vm
t2cIS4C06Asy84JrTK+vZ0d73HLqbmaDTE9NhxnrrNcFvQaAaLgyY0ZZpDRpTI+e6U4XWmO9GN9Q
E649Q5ZVVZKtvkrOAyyZPbOKBQKI/HPV2W+cqqCwQL2LFBnIs5xzrWUMXzycHq2Pzjv7OmAE2SPy
LzRmmzxnpYRb3flohDOrjL6Y/p4wsmEVJlUMj6tXgS+1sodZ2v1+1b8a2/uiko3mTYuz0pw1Mgbh
i+AIHYlSl52r91WQuCSJrZVOAc1h/DvwJ3jsgYxHWq995Dq17xXk4ypxPxqnsiP0NjP0YJ3pEweu
ZVDf/gAXm9QVpQj4GcinoVdlQz7CJcUD7qbFPpVgqTPluScaZjbhn/vRx1WyucWRcrY/ZVmPlBxx
igXCW+OlaH1CJLWZ+Fjd5D6tlhttM8CeluoHEAYtueiNZCjC1BSIm9pGhiCh9W9iM3aEvVzqY6qt
tLhpdbbjsaGhWszTfQLOxcuurvGKPN9MXM3N0jZgjuhHes7oONVwz6B+PZFoKW/8vN6P2gQYhpmS
aRIymjaKMqVf66HBUSYa8cBTehs6BfQ3yvPUWGM0V0Nx7GrB0om1wui0J0WZ+EKJueyG05CyPLWd
aAPS7Y8j/8G4XVkZzK5PA/TIg2ZPd3rjTyerOuJHQUQntpqTox9GCONCtDvvuzHSCm1uZQ3Sqy7e
Oj6xxbHVzkCZ2nTxLYAi0eSCs0EhZ7JSWUiMzgz4CaxcrIH1KRL3iRNgF2R6+9U4Dr7MBTOL6fT3
xvQCACQLswLDyaiVt5gG3z19uUZp5P1UGTm+/oSvU2OSYpT3Gz5D3w4oJiiZJ6mARM43PL9tZ3uP
dZsVgb1l1QGaWbRO7KwMSoapO09QgErHDVWddcdqpUlQVNzIZ1vH05+LAMX4SSPxhTEyf1EDlsg5
tctj73Ry1zPiiKfefcUZ794JvvMNA8tyxWnyjdd7p83/tetcxq4jcTp3645TmQ97jahs3tGbg6uE
CClAm1xn/QZxfbYm98YprKcsaZCqDFQKnBMRE/2Jdo8BfO0krQj7hkWE/BPR57KVTbNzM0oHzHRK
zzpHDDaG9qB5uOdFwhm0zoZ9TUOQs/mPIOu3o76clNT7CwHfLkD8vGPNAtfHF2SamxHo2/JtErrg
zjYUkb2aPyVDaSp3cGY2Wn0xBcY+RGlwRBl8k7SRFdWMqxOP3SeFy8317oOKR41rAAjPC2xPdQEU
mzJcMgY2XE0r5iJ1hU13AQCOytUwDQK9S0q0demqNGcG/0k6z4Fv0DLR2T2c3WQBsuh1KVofamxK
tVfktuNtOfISJHbNUtrsvGjamB44WkUrdsGlXi2DsSvpRGvT/NB7tRvNiWAeDfBfNnOUVJiXcNB4
YSWlcyHk1qX/tAFvQKI4tqcsSFG30K1ptczDs8TbVeUW251PU2T+plPwvPWmsWcHBC6MT+1J9uNf
4nl0nDtvQqQv2KjbO9+rgEzw4HBejowM8oWzYhrM/uoMfgNmgZ8WdS3hkHJ8tcGeZqkjHvL5Y2ax
ivqm/6iMkpqtLIW2h1jTyvmrXqhcUNbKHjtdxx7G9izprgxzX8bCqx8rNWlc8ZYZxVoGAJboXMDm
usreBMAzvLhXDpoFwWNN7rbSVpFTMlOm+xd8eo2/GAkemPM41nFuf1szBwzOyEmUAX83LMmUq2CT
ZSMpA2vC0TKl2o/oPRKdiXGLO7GmCfq25xp8IKwEWCl94T8bpJq+7tqcqwsFbQQ4+bK4wi11X/MV
STNCtvPBrP11eEXxgwFYJi7JgsTIhDMHQc9VAA6ZJ75axgiEhgW0q6wKu479TQ0oIek6HiuAGOGY
559YsnD70qS4Jv4Hdh5ce8A4c9/vAZIPN9XMgjqUKc6VDyE5xHkODdp19+W5/StP/hPT/TKmApxE
dZKRRll0+76nn9aUnNMgWQY4BEmTqvF94YS1pxK5QJdkG8UWZc1Lgr9R3jseHQJJ29I1nFZ1DHLT
Cqjy46tMKuMWhzyWoO653VJEIa2OV0vcG8VCH5FZPtfgUyGk8jko7wOLU5wNXmTp43c2ZjzV3GK0
vmIl9p+IxbohFjvttLYQvota0ntampzEC3jb+LfwM01OmA2Q870B2K6Wc9wXFGPAnt2ivKJvTqsZ
UtJ/Zf7pAfFDhj96yv2egXfryzrHCcV/Wj8tsUldZLB4k3lYUBZJHo43RLwThcgHiPN1nNjIbVUt
keeDz8sXPEyd9irmF9NuBuj2+gOmdeomeO3xVO9aYIBR1nCGIO34AlABnJWE3Dd35D1hk3BPzeZl
txbZm8GGK/PmpBRnLXCVNaf32Czyx3Yux6AUOqN6gmltovFEaj2qql62t5o6ysHAWteURMsT1kXO
fpmk53Yyqcd0Ru9mg8FykIxMry+CzW5eSZtnfPAf7PSa9C3NPVPi96smVCZU8bleQMNItM5mimq8
MXAVOZH7hbM4oGiu0QkFYt7SXfoq9bnslAARy/yr1PFgNoZmkE/0dsuiOxHzLjPInezBttb0ZjJv
GUnI3VYj+Y1QK5VRDSduTD7nrpnUd+t+JFBvETNYTAVA9EjT+cPW/UMPUq2snQ5U3lfWxtocdXNp
gIumHC1bx4jMxGGc59e26/M9MjhHr1Lx0hCqxnLQwlLpn5RvljtJakf2bN+2n9WBZl0fFo+6qeV6
oi794cwZWAPPy3vLrp6nXOv5pig81TtC9Ekb2fn4rOoZHpgLt8vStR0W42t3qc/FmKv5tq57QYiK
9Ii1Y9hGldC4F5v8HgG5HzrD3dvdbFAtDT8UNyQnnEJ3Dt04HkmcTpHKWQqazQH1YlCm4XNCys/0
zOeJm/DaQxliD74dsLOjXgjahU1rR4VkE40UfzFJQPgsZFQJhKhen8KpLuiTJuqzJeO3nvmPOnUV
NNKaxGD75Wgl3RsgAYQwi6iAa7pG6CuKVAmAu/lw8jRXRAZMvxwxosBnhUW/H59GwWJq1RZ4QWt8
L/1ae1yZoUm4GY77WVeD/1d3MTGNknbVSYzcXWgWTqpe7O0ydUNT9HAPHBA6LpqaZPySJonDkCDp
uQUZUGqJNQdrvS7BUMOPK7SzM+bJqbCkTxErdi2BKj6OcCecLbYSZwzkaqQQiZMsLvHgmapGYcai
ZFfzfuErtmBkxXVP8ZwzAWEk93aaGlkGHvywEGjNfeNiM+kW5yR9qPlYDauoIYY2r69pZtMwXGVz
XLGyZuBG4qpdP3wo6kGX+/1e+j8ctLJ9tbr3SP4BNXCMTQDKB7msYGV4xv3Aorz3mKQjDmtxK+YT
H/clK9wlFFPy4K04EMseLq1NYU82xhvuE6ipSwZ9asMg1EXkTsAGTNZ366FdKA/vOyOvcMXChLiW
oyfST07UxgMN2OOSM4n7br1wOHV4M9/KsSj0l76kzQEyT5DXxZUdCH9gbvE5BlRn0izpI3BIowil
jdd8If0bjUX/bmUEnBiI0txkeFRa1x0eYdwbyPemx/uIgzbthteaoOeOiwoOmxzBjyB+PFBVpEGX
PtjJRBUpF9XJozaK6GVM7m/9yEQ0Gig4PUbWsmLA0RztBLoXCORbvsHtMKsOn4L/R3DyO/aUQC1u
8ukO07GFxRMzMRbhghf66tlk5FM2GDdLTeCG4pceesJ5ZCqIL+N7tiw7QgGnl3vam0tt7ns4zrBx
0rDZVi77hGfI8Suk3wvw/nNHSWSs09R636kb+gv8cLAzbptjkbKkASBI9dq6GYe6jq2+/WnG+qEh
DMT6wPDErf/i7cv3rdz+NqwtfGawNnPnambmazMH9ow05ZGl6keYWyS5zrEVsgbaukL6pKXXFdz3
QbXGZAl3Fp3DE/bgyziv2e6K4AplZZypU2RJP+M/9A4QwhVxFW8DlZiV4bD26NgfhWnQtDIizbJA
jKgmzi09Pks4tvVyTqGT5/oCxN3zbzKpXqxNqLjXHgwte1eu9eDWdNtA7Cp2VAf0IcRxEUjriku0
TazWLGqmh+ers78KUywPreb8wd5nnbVtftL7N2kTuHYxXDHwxOLRz4zQtWTncQ6LOpmxxU5+gEkL
srUOKBZzpmBJsBnYq9t10qpbUesooqo7TUbuhph0sti3LTSy/LXH7Btz8oX/unJr67CF7HqbgyBh
7AMQtttyzRZCudx+XYjGy/qLF5Bib5h8lVPJGJTCOK3Sh3s8cRi+qqYJhFmckmx2Y78aNmba63tf
N08+f/JgkTidZqzQvRAiyN5KWak4PTThMEiTucD4rEMXuCVXfGBaKbH3ZX9kiwVD2CNFgYYOeAXP
aGdb8QTTsoPRQ7fXGuK7emxQo+Nu+dywxMZZRZy0quvz0MHKnKbtzsx5o33BWdjuHxn/kH7zhkBg
Og7m3pM8Ussf2bdO7GrrGK8GmTpwM5FuVGwsLvUFqsD1QIY1QjXHK07FdDl+5G3h3hg0KddJv9uS
9Tjg6A+xpncxWsDtlsGdbUV6ciYTp1U9RLrTUgdsSwxemwqWvPvbTsOL3Zc7VZq8HVU+7byhv3PT
RuN4oI6sqe1+kNNbMmfGodGKTwa56QmN2QqsFJvlvNjY5kwt3gBgPk2uc8JmC2PM17Ngc88SqMxU
j6fJnr9Emf9MpcUb409cGFZ6AEpy63J49utGxCWG59gv9Z9yMR+ReeuI29zKXcrF451/OnM17aou
HcM9RaIdOke3RiPwMfjBW9gtKBmbnc8nMRV/GtobcBw2XQSeGRdNryU0ik+8AtiqdFnuW0eOoJzV
QV0xsxycxGGs/fs8g/J8la0cd153ZioE2Y5RhIRBkBJynAv24u4zYdE+z5nQplLzolfTwfKERSkl
WngyIzVxAWXco0951Ldus09W1TN5ROjpWko85q05mqP5hq1uQv/p9NiwvuRMDZUln5RbMC3K1xfs
fd+tnfH/EXiWbHQSORI4d8xHQEmX1jXIWm+VEapxw/6pfHWremI7t9bAFzvhZAmzku9ISBOVGpR0
YC2f6zbcjkzWgmIhjQAEuQhqTLXEzSA0EasPnFIdRoa7QW+MDwn2CI7PXiRAkIaIwi15gLPu1h9m
X964bWlj4jUu0yz+DVlZ4Hoo7pyp8xE1gzpDjasTwOvgaZDrmMRBZ3hfq5tuwIXInXLuud9mA8KX
y6UjK7oaNSjZIb2N+3Rjogk7/0a45WWZn9taEiFdNFpWEuZrohL42Btav/o8u4gKw4cxlRwoeD9h
CZBVjFsvt1g4MJBNvfajLPNlzjRzx/2blBcJRa9lwGsQRwgs/u3Yay7cIROMxDwjPNbvWUI1S8mb
X+E0b465ibjXddp0yturMBswF0IbosziRjfUx6S3+mny6g/EGB1wA2pxbaj+IatvsdT9Eb5uHZo+
fzetBjbMtH7O4IhD9F/egmF6mWrNufHyvcVrmMOPiet18lCPt7M/jCa+k+wVpZE25hI0SiJhHfTI
83uAd/8y1d1vjGE7Yy3OiY4bYSrclu9RO7t6N79qZX/QWzsJF22uY8eWvC7k71gkH/FZaaE2pR+L
vtgHs05JKLK/hjUIDaZ7OoI23V1dqT8UYk52QwHn31flu4SyYUKFmBU3l9ki8pMAEMxdnsWuNu7z
qS7joaunWFnDRRuzu0lrvmxM+dzjOEV6Ao9gpb6XRCdYWLGFKkZar5k75nddUDOMSc3e3CeCWGu7
5tSIE4mNJjHv+oEioH6ej5WFd2y06RB0Kxjyi/UKuVOBLKGrqeOoXHDL5aKDSDItr702/KUUqQis
zZqvZP9QLGX1lFIbXczGeqmNUzvA2dkEQZDZxMvnWN/DBgaNvOmDl+Aa6ukLo1IBZIRlFpEAJgDZ
j9MpZguHRCHNXn1NzwOA+dfZkmdVlPNBmJIDX64ZrHFXtbuY5b0n6VtzcSSNTMfPSS9uR3fS+dSm
mft8X6D5dFf2QJ9y+TWmcGuSjyxP5hAYFfG4RJMnqjoflybXdpXtAt9pCdHkxvZoNvK+r/SIBz5/
KLzlaXTR4Sb1ouapfSJ3umvU9JckQ3ODp/TFIUFFV8FlrZNL1VPn2eAtcrrkifEGFz/zQ67o74Xg
vD1/dEOGPpUY9c30Nhs6l3lSpGUmuQ2MqR4PnloDVw4FBQIdXs6ZLk0QMGyv3HZZr9VPl0D9N3Pr
ZsKdLdb+3fAV2jllHFGVA3KbjeS77uVwXnI+KX+DxlL0TA2kXpfUpybFfz/4iIORkQ/t7DD6pyr9
arz8eubLvi0y6Huq1a8sdx/csueSX+KMXNPSgmOd6xyjzEX0h60d+OaLal9Y3PmxAgKF/ewtvHu9
YJM3MIJSzuuYeh3WjfmeTz8rIgD1VLpxGSbFZupmIsBs/Lla8z9ZceGxFKbT+lulA8aABeGztJ23
3OfCXRhdsFhcH+bSeq8zy4NPRx3htddY1CmqIjpsqzgFFvm+uTZ/kFM0eZvg5mHZiOViZwcTswWJ
pTzG1jqF3uY803SDC9rjOp7SmD3T2xSkM71u0zqgAy/6gSpUxuWEcHVcAcG2ICHyki42+xx+Gi0i
Em963IsxZXuHArsQhaN2PPTWz8i0wTesz5WrZbDpQ/zbYTKhkTKumDnjb+lxbnWkLsxAXLmsLESp
QqVf2TB6C2z9Kp6xu79YVvpiayxqefcKH5T4kzn/cq3/JNrGhk+RT2xNJn57z+By304nV89/xiwp
T1VTf3Cze/E2V9JfSJcRXo7Hwfe6fY+QLXV6QayVjnbDRhiaP5Q9E5tgRRfl+mdReJTMn0yM33zm
RkQZDnckmXbvLV5mc00SLlt0GJCU2/trLh5Km0q7bNvJCZLG1u4ZKUHtHLw05g/6LlyGF5bwX32W
q15er9tYtEyNFkk8OGN7IrkzsQ5cRwrO0B9R3/56LSKzMLkXT52K55UHT+cSpqMGZoImRdfhjMRS
WUL5Kjr7YgmOBRSvliBtynHHHfc9USOcuPFd1ukK2B0VbxNAx5KV+zXHO8B6ae7tmP+y0wABAksS
wzdtokE0bB1zwjBRs2+KfOGj7UwZySGLbA+RZFbcrPzMftr8uTx5xvo6eZmM06I5oaeVUVdh4uhm
1HPX2Q2Jci50ivFaMiKbMWvFhmHglBv2ur60F0hcTMemaMtwU7slDrJu2GihNFhrRFb+kTPKCbik
E2aLwNFLZm9rDSJIEMhK6FTlEk+5iMO3Qlc7FWtD4M+0RBQbbDZiGUet56kfGjYkTSIS+JaDEMYg
N3QX6gQtpALORNeCi+xSkPOJrfnTtHz76qCrSDwZRZQ2iPBOq7gJGdlj55h7JrvJbu5ILowcGaVe
GdzqqahoqHQtzILJv3htswWYHj5vy8LYTGTyyNyD3MR2TaI6T3Vvg9f3yiNcKyKRIWQ/6iVS8TPh
ifeXvwm3C193q6NROU9m1vhYMQxEVQ4fQ0I8m2FB+9lxxVfybdT7Je481TPF5UFMWU70mcPp7GHn
0BYVgrmMq8xmA4CSQK0G/v6ESH0i0Oddj3Pp1KCsLxt9G/hvFJcvDp9AQvjXsRowSZuDgrlcCNYI
WWCk7LfwuLENynpAGcFp56RcnKfXCvtkI5LisW/KwyLGKaaJmpNP6x1XBAAu8j5HNWBYLGnFfirf
242nMk/Mv6mwqpN/1QavMorTK5IdS9dg7vIsJqTEr1rqUsaZIk2cUQEWVCvy3CLgsttFLhywiM/9
6NWaJGY5yzDbqHUbhBkyCQ+mHnLoyFUqbCqUNnTAbC1KWuBo+lUNv5Pr8hkQIBGsd+JRI+vr9+yx
3npbOynWIB2hfMTZIvONJOm4flVJSV13NbWh3TDNH+xXjBd4Nt2puCDeQNqwGl6yqmso7uUGN6KT
L9RrRL6ov3IS6HrnUbO7KPBSeFon6sFD7zo1wiFQX/CRR52lOv7poka1I8vPRTrlb4qHyZevy9Wf
bHsPm6k1hOD2uKMe/NROHpzSYpJd0pRUeDfDqoWNLpqzI7QrEKz7V/rLFpJO5oVyt+pcQbSp0hpJ
2Nc+UkCnVMg5jKCIBZOKRHqe5XYWafKom6D5DIBlq+o0zv+uRA1KrqhEgwNEm0A+9TlE6O6JuWYT
4BwPNr+Yjgs0F5GhofWph5l5q2nCqT5XeAFxAu2di5A+QNeVQaUl6JpETiqs7nvFGVhwToY30ZO1
hFczzjQfTknL7MLlKRL9Mwacs+GkTrRtYMIAHrqHBkQYz413UtNwBbWowM+bh7bLnEirOWqno/nu
mETI80dv0rQdRxyxY5UL+hkC7mTp0bq22+5qgfOU94f9mFIgjgK91VmM6fz+vLEiWFSnhEYq1qOU
NFcp9cNVjpoah6eW2wm1iSt1depMjNeJu1nFds8dZJ7FEFfswSOpqJOi88gf2o5u6/rZ6pyLZXnb
bX/tFUz9pQjRII9VnoFE11QVcjABN4TukY7W45R1kDJaUexwBoyhcM+dnakAh2Hs1JZ9IrvIq7AW
Sewt68Gel099qjBitk2Dh8m5Q3LkvIlmEFWrEcXMs7cbSoWuPRgWtY18uD1EldHJrcP2p6z194VE
0FNyjYisxWfml9Ud4LPbvviiReQeqWK+aR0kJCD3hKTWkogNog7mm1MDOHvXCddGM8/ecrA3TAz/
LiAxsdjSLkyECX3DdP4xUBMIHtmdLdZk74xWCq3G+KPl/qXIq4thJS0OTl2L8DU/pAR/ZC77s12h
lZa68TIveugpUCv1OP9McqBJqlxoyaL8eRv+wp3BkWLhp57797pg0jOwRm8Oj7AsuaT74JtT3qVD
d3U1OpuFYQGxehqa2OzU8+DpDncJziVFzT0gacswI8RgVgI3zjwgJRLgSlPRwBrcnpM0A84LUhH+
bDbq4G5bFEmPyI6dIs/g2NstBOHZgSTX55QEQflj174b4uR615pmjJLN2AkwVlyI02eSszjLy9Jm
xyctrs8xKa8eSP4iHPF/1J1Zb+TKdqX/yoWfzWNOwSABtx+SyZyUUkopKU9JL4Sm4jzP/PX9MVW2
bx3bcLuBfuiLC+GoVCqlkmTEjr3X+tYmQJ5qhwwaNLlkgEYYBsgpYfC2SZcgyolBRxsOD1qh4A9U
DYQjgSMPRnGuQcTIdptIJT6jvXh1rgl4c2XiXVTXeY8yXTW0RQkcH2MqKtsyNsb4M03o/+rdoxrU
DIS5nceq5lClGsFDYqn0H06pEk9bWnFHFeHLSnOUch0hiN1kzbm084nuXxSReG0dsDL7G0wTK7/T
8l2hiQ2eFGtnzoHHgMZcG5lKA8CYPLHs3VaX9Udb5bQ/WopXxOC5JXx+9IQDNJkpUzJPV4gADUe5
RBcTxcWMde7fYRwuBtm28JwJXwsF5xYX3BDAo5+iQ5S2YGqYINv9nG7kASJPc1MJ9aLRZoRsGSDx
oRrs8Y4dcbJdiNwr2Pp0UuDw89ca/ea6Lx7Gtr8dah05O+VDSRMKCXB4m/mhsw44tcNvoI0xntoc
YKqymEho6FcrcyQwTem11352tehxoPke8M10vunpFyT2NcAytYYqKx2V/i6g53gY1fJsBBmZ6QM9
z57AqLFo7zWt5XhqlGQY9/KFcrpCfXKsEjwbJAHBRwBRfFshbV3VU3+nlJ04BKaJM9tqb0u8bxsZ
3+vKvSZCaI8qfTajsXcGtdNqLpWAA6OtYnEDBizGcuLfsJ3NlXNRqETz6HUY3GPyFSskGaj8HAgU
i7EPUhCXA1Uc0iT4OiM3nDHOoHpDUGSFCNrTFceVJz17V8rskw6eU+HZh4Js3UjFUGjEKByAoP8Z
lbR2tpEFq1zIfsvhCZUlOWF3GcN+mi5PV12olrN0QRIyt+DP0aWEzk2Ikt4NUIgzwKeld/1rVIfJ
DSpge3X1dy+9q4W33MYDt+Hc4KiLkD6jVXtGngSAFrxrg3mKpiAMed5FKrMo9jBVkb7L0eypqO2l
cunfRxBDpmJvVercB/at5gENtk6TLWS/zDTi0JY3whADLdcZKSDSVziRCNYTZM1WN94mkU3mYant
axSvz02OzW4uzdUooFYUPjbLIIRuECLlfQagwnlgVs99n58dYppOutK715+sCTKi67rpj34R2+wc
CbbMPsyfeucNNTOF51g02yt1gLo5WgM8EV7It5BcB8mLvEGlcow/6yKo0TrqWK5jUk6uV8yKSHuG
yH8vxmE6XiWpsEpM94qSG5BAEOJhBBu8jhmwpJbGNzrfEzAJ84SdvV5yJlOsQhMhtpWGnpLgMN3V
K/HxjV/LzNZ8siiZl1YulQ7VPM5iMB40SzvQKo7EK1YhKQNVu7horh/ymSZP2BpbravvZ2Ypj6Oz
bUaGzkOcKzuo23uVEJJzwRDYJaiCGaaCLdjK5e31+7sUiYBjyIsY8SwG6JAMhZQzapyeFrt3JcfI
CabRUIyw2gEWXX/bXsw+TJOCH6OPmA+nPn7GzAkpLEwQmV6pbmqPERMUB35cNmpq0lSsY9pfO+qp
r7yghoDpwVZW9NM2UMi1CGwRH0kufxqacsDE6jQ47DDiJBKTHw+PwQbWYJqrqyfWyBezUdW9GBFR
IQNxnhoS6xabXQc8+5qNkhHt4iVd4FMggWKnSVOuSvD8iKeTW01txrWJ+eHGLCR42mn03ahlfRzQ
wyl9IT7H1MDpRn+3A2U1ZexKKUbhtablXwsB5KZcLHgYcOBGzFOMRjQcbwGLb8OmjO5QKaI+DeHx
W3OanAfT3kyxBudolo/a1UTZZNUp57OmRpVb+DlEH312pSrq986nR4xaIXzItdFAZsWliy3GLWPU
zj/GmIovG+7zsC+fJ+hUvEljcJvkP2gLD7fDAsxP9dxHBtvdj4N8UQ2TE0w3lpnbRQUIPNFo2bH0
p+k+riiz6znAdJNNN9jdm4fapFi80pPIPiQoyy9Q1qZZsDFzxFYsPdZNNn8q/Lk34ZbEoMvdhYTj
UUICWBM/XVz0olj7fl/c63pSwJXP2JDaXkKWiReLOz5VNHaMsc3S3ilKgGR2mXTrojVwjA7TPSx+
xhn46q94mIikwpMVxrdaGveam4UxcAF23+gGuVp91JkskMWYKeu6Vd/oNmWHKTRGwlfK53wBrMsp
AvmYGuZd7Vcze5e8V0TOOmBo6c3U1K6f07yZphD5YxObGMMGjZYpKbUie6m7kfNj3MGlgQU0oExc
RWDHNmkKiBkf3CGRxDoUxKJuTA0gdGCGRJ0FTnwQOSVxywJ8bzAvXjzQ1zcVaYJXlvGS2yyRfOJr
uNoS6xDGgUG/2S14AHf2NPQ7lLgZx+RFKWiSYtbQqwoX0mgAKUsz5GlYzLqgycONb+B2HqSie2oa
ctBeLokfNhjWE7ry/D28IQxu7xQldDb5gsfECqKNVnmb4xTfdLXPJHkaDoUptNWV1Uth56zyYcjP
SlzLTd6gy/v37w5U9R3cgTzVHWMPDs/pLjXCN6Tm+wTbezQW9dakC+mNhQYOHhj4HX+wSZzq5oqr
rpa4iTyiYZPl+0gVlyJsN1c8V22isL8S6cYsQxnRzsu6ET6OOaGyDhSc64KIoRL0RZ5urCZFOlBy
/CGWgkNyYdOzwuA5jME3Sq3IvCrr1eN1sy0i80N0YQ/JIx6O7fKhU/FAQePWiKQ8MRo5skkv6/u/
fsjsF6kX6qkcivNAL4F6iS+Zlv9RDiCFrp/NBtni1TB0m253zRU0fLvGbd0iRyi5CcRkGmclb7yq
rfvXvKXGRUxo3AZFFh3RMPCFnoaGQLRG3XNptWus8PRD6DdWHzr7XHa+OwdZ/IN4Qka1lsLJorY0
mhJLREvaf/S+bbxEsjr26o+x8qMviDboODRa1N/UoKYQ8NT8r0ANMVtYOABIt7koCgxxpCgv9Hh7
WeGqqcZgoyWoAEykhtes6BaBwEqjs25YVbfgHfVnMWmXJMuM2zq6/MqodVJIas0PWceECVfSOY2l
z4vIg3toiuKsg7EYEtMDB8ymP1T5LaKyB5j0yto0An65hd5JHOvrgAXkgAHS3+Ug/bwrOqEPhvtx
MbnF8VTur4nj+eScJyDsdxOhp89kBdJlkzFAd4U4cmPxwwl29HasKNVnFu5WKPGNjdr8thiTkt4b
rv65Ad6s9OBGS19DUSuJTWnTetwO8ZA8kPBM6rdJR3dip9vHkzh/s9HiAQJAECx4lXSLRAQat0+L
IKr6U1RjlVc09AaLfWfO1ZvvDb+yewdlO8MqjH5Ky0sZDRJ58bd/Xxz8UgWHYq61mwCZSHOJaxs0
ZJN3zzFNR1Ruo3IzhjhW0P42x8CEJRklt9f1RAnyERqdNHGsgCBUqEJWGQ/K7gponydn3tOn4ODQ
MWKUSRW9gzN4kKxY5MVPVPhtbe9VNamIbJTQUbCdk+Vcj7dV+vNa4WTsaxxf4T7pQys3SaolN9/7
e5HI6b6wy0tvCof+LatRaGIMRPBReSSSnkvSd+5sPTbPMbPX2SqJIlHNibI00GnWdHvLqZnWtIaP
l2GS9B4nf89NWbud46duhMFkzfD4oKKoOrV+wVx8sQExS7Ifvl8CokIFvU9f7gwZlH9OiAMXsR1Y
l6YsD0q8ZKqgcj1YoXnxFT/dahFzR7QBMPHgCpUo7XcOMZ07tlgaT8CMeC+XbyJq5Z7kmCVkoXiw
FIxoWeIjLGH5x0eMlqrOPkxoBG3TFU9Brd4iAbToAVl8RgHvKjjjn/KBs5USm9jcyuYYW3l1wvXG
mYHHgbVk+oHHGw7b8jtJXFVdr3BYw+6+oVugHcvCWg+6Wh+v3JhOlL+QPt9IMkOPl9DMIHPTARUz
E37GN4JMaBIuEV6ZHw0jAR4r7wr5TZgIGa1hPvRBCbYgE3tkPndxGpbuFSOj9bF5H/QhqleUfmjd
fwIU4engPwYRbnFNg6moxen6UjSa7OW2x7fGsuorXthhzKWdhPqMHOqXLmR2mzXNCReOeHSGZ0gH
2zmNw7cgLXo3MTX6k5HlbBKVeQr8mu0Vk9r1UbYhB/q+6Ajdk0vsgIY/ssKADQw1Xuzyv44s2Gd6
DKAFc3M5yv0VYHxd9UVIrVwFcq+hRMJLGYHiqWAegwsE8NhQTl7PbWWv6y5iCYTjy0kNMVXgNWlU
bJfgCMwP0U8VpF+B/n8zZpS0aPyMHS5klO1L5kDvD+Y+Hnr8UNJCfli1o9cTdrzur9wBLU73QwJF
Ec1Z5DWmE3MuoUS2Fq8xpAEGGtX43qiIWvJEdwlNIgon96GcfP+ngjOE/ktNeHclLoZNKIwTR2KH
wkFcejtk7qrnr3kjk2MOworVqCtWXW4Za21BYAoMSzd+VH2MJt6nK21yqtGxqKQir/TClo9TQ/B8
Xf8klxFLqp7yodQZE4KodWk9DgxxerS0GP02dmbGe8X3nwTEoVPN2nNN/UWOyl/t6bsUg+p8p1Dx
/lCiIwaJMHrHUpibiQoRuRaVzuCjJLoeCUpbqnsiR5S5RWI6jNo59006qUn1XlaTwhgeLocAp7mq
2XKua+V11WT1LPNOZyR8A0atcDkIkv42UAjaBY2D7yxiLbxB1Bus2xJQtpCwkgbFcGBd6TtVC372
tI036ZQxXL0m+wxHhCjZzkHOs50c6xiVbfSUtUcq+vJHa2bUP7UVPQEEkd/rjskNsHxnu1g9ojlo
NnbhmC6PrdzUdpMfSiXncbKMRxMcStWSiyXD+gNX5lFTmZVHGLlPg2//xHSm04izyCT25/vG6v+c
I7PbQGGkNeCb/lNBzGcfWtsZIYuLMro7Fa2yI1bYBADOJJTZEU7PNIJ7HXAgy0IfqXYHSm4p4JWW
OJLrohKoNruFaNc8uvNdoM8MElnJBsnd3YfTNq8oqiYL07MI6fjmubXvEcgcTWd8DQi8u5Fitm9Y
IxMIMMy8UtbYx5L1zCdB+6nROaTaqXlh2Yo/o7R7MLPMRhsSHJisTeuSrv5uKrX6zua2XSU1o7Ox
6OT6utsvQ27abNPx+pqn9jG3x/Jeqyt60xp1wTXlxIB9v59bdX/dzMRin65NlceY1DKdmJYlg+T6
p1MVvJAW04N3dAbeEGl7UVCfC23Qucq2cxDp8GCm+q5aYq2qUn9oBgUTgNUfIh0vuD0fQZZ0HurT
7GnypxlQBBVUyvFPLHARCEckoF9vYYiLZw0664EHBl3U3FGjG+SuCLWvH/79C0nqix2JarQlq/De
X1oKU+r/RC4mNhiuP2ivGpt6KERKrglMSoFT15WZbR84Ur71yG0YjbN2KUZCVFXpo/Zbqoowtw9W
BHaBaOIHI48f8cO18GYCezGLsZw0VrjOO1gB1PsTDeS+dnM13YdjQ6Ycyca3nYO8qLKT8r4NGMnq
bBqtO5aNscb9+QNtJYhpLNuuMKqfMwKEfYo2kH0rsDnJhetrHErmKEx/yarazzHWSPbHYCuIB7gt
854yh2kGlgRI6aUfIpcbN2oxTjulIuJtYbWdwjo7fSOJhelsujAhZA0Q7HKATmpag3B+UDItUavQ
dsLFrcDBGtQVU5WYDKWqeraSKaYJR0dE0eIDbww0ig4v6/WPJr97FtBpXJFp5HNJTsiNE71Wfb5N
s/TPjhHnndKI18SiL1jGrPu59og2cHgWPYC4oluIoteFhJb1XdbSFVYLYT0lsXobhXD921xAAc+G
bP+PlLB6MIxIMC3t0fbP4cjM6c4S77NNs8ZNkNxVuMi2elWz+dwn/p1jP2vKs9QvtXFpzCcUKqta
t1YS571pIKqm5tENZc16S4qMe8i1HSHBBoiVdtvmO7tdd02FZ/11ah6a7mFp9P6jqoe5pNUkqCzM
UyFwuSvpQSNUgj5vcBkDQd9jXldUXCM+xoj4CcTb1U8oQ9Ec7RHW7Gh2v6rOIpityQBoJmCblb0K
DdocAyFLldFcyJpkDhpiHkScft+05iO6TQ93FjtPrD+Sev5e6paXF3CF5qJU3CQQ903ZHnVAIvTw
eRVmvEvxigZFDxpPimzF5PIDhdIz2YRc3SUPyc7F3pAxtnzdRK+bDOewI8ZcZcuP/fqRQyXsI6bG
uKNbp3hqcFyAI0vwj7Q0XSZPwaqN3HnwE1ztITlFkFI1m8lmZTDBmslFMDPNCzRE7Sg3FUMlZczm
8pEiusvr/yZLVf9rOIWuCkNTNYajpmZp2l9ja/O6Kp12jCu62sV6oN11Ny0fEvs+aSj3K3MqGV7x
QWolHyz569PrnwUtyZeqgwymRgd/S/f2YAQkybtKnpLoYKhYj4QwHr4/lFS3xcCx5x/+9k//lud9
/50l+pes8b98+v8+evy3RPP/rwLKlyvO28kv8CsA/beA8tVbhLPiLfj62+fX3w5fdfM1EU9+TT5f
0m215bu/08oV/Q8V6bFBmMmSMm5KSarI8LXElfMlnXWQcBNpqbrOHJQ4m5yAQELJTecP3SISRjoG
wnzbUaEHL2nX31/SLFZv4Ae2dg0s/x/llS+hJd83x/JKBWBignilrUtHo8P9H0KhpVVXYJIk1SdC
xnS+BDulPMWI1P0aMYz1tZAjO33fmI8g/LK8OKS5trHUs6EGdJx/3ZXfb+Ovm/JvbFP3BMK0DT9f
+z3Ch9dD9LJYAoGFrklViuXrfxf7ogd1DuwKSVNgzY+1egwoKKfccUP6xaU+0NT7EOxpgDpwMBw1
Z7GuJDtfHe7rNr9AkL5N5vcIHN+qtOw9A6+VRHwWxYJzdPRQCevOUEBROdZCsnqfgpx+P0VdAcV9
dB7CnmCk+pL00w42StP91BDaV3PlVQa56HmHjbzEo8AIFhsMgW7UWUX/bhDqEXY0JlYqXIs0Cr2g
uSygd1gvCDxXGbIvzcS47iu0oBmqahmjOd5ue693nUtyptsO2yaOVqLAIctiNmDbzFFZgBF1l98h
5DsntVunuJMsmsaoXNIC+RSZdkAP3SjhZ+EiMo1PzMVuKTgo18RLT1isum4day2uPFZFIEq2png6
v5QjCK8eP4NxVRe5q7MWUz2aw7pf3AHoUQEiYIMDMcTBOCO19GRzHJG15jY0/2kUCZhHXCpCURC3
CqKKVMzaCD8xb/JZDWIgZOSSOJ+4MFzUjUjGVwJcNbGMy/sXFKcW9ZaNho4AnYwfZczpDikJWId0
3TEEjbFG25PmCd5xO7lEs4HlaaPHnavYr6XdrHLKkba48Dv7yf2w0Igzt5XoAYIvc9yP0yVFs6Dx
qysDou0RKAbSCdGQ07gMt5FmRajDat49oi4ZLB2jgVlfk4IkgCunlF6w1bBO9/ClytdJfJZ2ihTP
AF6sAnHtGJlgQ+TsOERoDkmHKeHuq3rrZoyiFrGqNoPIgmXswEEKcHk3gWebyg6e2cPy687cL7Mf
eEgWUXbpGP/aVdhjN1A+0/lYNK9DdHT6c1I9LCcxkvDI18CiTTpXVHl+dSphhFic//L8s0d+oE36
Wirk6Nn5yhlOhnKnF6803EC68KD4yXpuLqj1EHyu+pw7UYPzFHxpXHYL/CDowIHbhOsCl9C1DC4n
mXxKJFbI9d2UQjI2wFbytQGT6vL3lusQ4YJGKEZ7+9zkJ4Un0vLP3BI+IDAaPatRRx9haJ4ShB5k
Ts+gY7fcJpK2njpyw4nAgy/r5QQD+3ZyU4zbuZoJNWCShFxpXCgdmYK5qWG3PC+/oRZ/hVxljI6M
C3yoUAqmyGBbqunOpFTVhQsocWMWGIp5ZjFc4JZK1zgd3Qaq2tQGxGfyKMRfNTdx1myVAXAdv2XU
f2kFBf0nfgQkoYEbcfPhUV/eyooDUoazuAdyl6u4lBXeidn3ClnetQlzEgaAsZkeK2FfWNE84HTP
EFk+NDS12OaB7Y7PRmHC+zdv28DcVowefV1H1ZCt6apqDgkYJfQKlCG83uWrqlZ6JQ9+LV+GEo0w
t2cp0BjpXwl5yQnq8gCmeDnC5MDWX100uoBlB2G4+CShh2Law0tia5pnLgX7+CDNR43LVfhLSC8v
avjS2xaJIEkKGdloKfcUVylsmIZW2zhmsjPV2FksgE0aDgOqNLpRvL7OSh7CgK5ipbnLuthnKkvb
sktEK9q6tDxMnhXuRfTK8JoQS38lNZfZpNx/jZO3EBpnWaDhyO13JIIH0Vt3hOZcqze/tDnjvKLu
HLEcFQQ6AhxY7t3lQeU5UA3HVdWWaS7hjuxOSD9WJkdF4LprobGAWQk0qW6tgHVQAQ9qPNWolXkW
0wpMISmm46UaLzUPUcRaqmdfEw+gpMvEizWHzm3gtC/rOIJgvMCsYOhiqpHzle+lCoF8tHRs4o5j
ixUwh8pgsi0SHa1P80qpW1epTlUXbJxK3wwjrp4sRE0PfXtj58amiYJNnY4fdUMDROr6BinrYSC3
nWN288OxlHWHxnBRL42M+heREkkPuA1w9/Fao+yLIyhoCe5gLorBG5PJcwHUtNPPdczbM5wWMTK+
vjU+DcI/vWUNSrjGQwsuLrD2+pDuFqpV2sC8IR5z2YDyEBUvVy5hDbMwiLIm4hhxGOwVDty0qN7j
JNupiuGNClbY2nkpiWhRW/PYZQxczWS5tYP/JvVtCX7/azWi2jbeNgm6z5RLaMLf7f5dF7bCoVG/
KvIvLT1FyJnsbtWwK/qps1ru578r2/6TeuM/+3kaAXMUUtI0DMv8/ecl44KIH9HJhTGJx5+Depr7
y6R/jtkNLN7/i5L7qcj4/z//02+V8VJmfhTlVEdM9P/lv6yTf/tb26/i7i37av76T/32L1PwL5//
KmF/+4Q1IGqnh+6rns5fTZe2f1/s/p9+8VfN+zSVX//rHz6KLifI+PwVREX+WzlsEm34XxfTx6jt
3vLo6z98y3cFrVt/2IYQ2NgJXBISeda/FtC6+oeDTcGyLU3w1FjLKexX/SysP0wThJxjamQs6tTc
v6pnYfxhO2jeVFVTHdRduv0/qZ4N/vfbHbsUzOiohSpMYdq2BcLk9zuIZbbV27Dp8VhYpptcCPF9
s4BWrnw05BTcqFVGAn/kSi2St8lfpIZod/SRAtVAH1w0oj7Q/uvT4GmB10YGRnllPiqIokfE7Z60
vmzJGMmIN3VZ0jEa7wvkxIxsLjaEA7+FYW0uUebyY87tfVHIO3rRWTiAp2IQ1YFCHMkNimHYsbo1
aPO1wfTSyjyL+b7LbzpnPM96fWStfQoHe0eqTILmtzz05XQMGNJUoHJWLSygyniZ8mHLuQU0VGr8
qMb2WY8fFIRJhJe+VUNzhzyH3FTYsH4DKLxZFxQggYwqLOmnftHFj45LkrPbOp8SfxSYXoZ7Bb++
6mMrPPeFc24xOsC22ycUZgtHkr7/nQNgoGXzsPviMpMQ0SOkkYiI4H7QIahw8AV1vO+mHGlE5JHC
DdTA3oHl8yxroEIAYp7CCodqlQcHBDwPeZuc+tmHNG5t4mh4N3r1KWzYLxwgSxctq5Crd4hV/QyN
s99titI42hB+7Kl8mBzw91GZ3dcxcFtwTCs9be/CdJsF8brLEEObSbpOCaYrEsSBiOm5fV90BuHF
4mTsG7h60b7sNYj1Ee1TIHi56UCIMJ9k+kLz8bHsYhcYwiqlEJ1b0a0Lsk1iG5SBajIqSQUgc30D
r+WBcwr4APzPsAIBABGLUqBtRsT8WQjpkZHxbPBbzGq8hsNOuOhjF//pm/PRsuN91dtoVJCKouOO
6u6pXSy55F/IrnkvQhP8mszvkhDLhKOonjM7a99Ob0aQHX1Y3ddhujcw4EwIVOX8ZyT8O9QnHEpW
ieacZF16us1IJTA9gWyRWfFBxew+DcM6Q6UUG284G7cVWLqke0NH8BqPTHaw1x9QH+4UQtdXEVFG
Vc9WHUAdKMQhZAaC3B8GjIs44AZt5p3U1GOhYhwzhb/uzQ30VS9raK7MaFZQSLcYFsVjTB1X6P4T
2TdrGjdEioxrJvSkHFRbc4w4skyPU3UMyUhGNY+EkgFurs9eO2MGKoMbq3jvCEVgNoKEVYL+VOJT
aDw7jf1sptOBqfhyFsnOod49N5pyP0QkZu9qCLsQway9E+Uew8S7KElvusqGGly/haLaE2l2L8Ni
00wfGD8+RSTp1i4RlIp/B6f2B9l1OfMix36i3t4MVb0PIwEBVKcVNAk9J4+tfkbRTOajb+wdiPr2
9Fy0mDxkfzSalnQnrqwqwDJOzUFr5akR8O+S3CP1yNNrB3t1LX4UWbWzh2CvyGCna4hd2+hVLy+N
TXfKiolpai/0d0O3dMZtXI5bRb1YMyBj55TARlTmexySXyEyFvpwt4WurruYih/35BDv7DQ8O5pO
tY8AWzGCd7WbX1otcEMr+AqhXJDCWCDLxsVfR/2t8K3n1qrAGVQHDbwXJxVHIy4E28fUfdIrfwBn
tqsc/yOnhwxiqfYKUy08Ez2xY9T0bHDn0o2+M4vyo4r3pbRuQLgkHAIZg8Xtblr0mH0HNJOU1qht
blIDoz3zN8hKU7fTs5C9G79dkd448E+91A4eWz8/VNWn4Sd7PWluVZOySj2IWvuzSZIHp2rOckAQ
m8v+bNKTF0mxMcfCm1P6moUK8ad8TGL0XF16hvLA+BzryuCsizo8J8a4VOE7nbpfbZ1dbXggPN5M
pdjEEmgKIxOpRw8GoxWjnyh/p4v0w6NRpGuLCgycjjsaMHcjGrPRpTWwYFgWJmCtNj5zm8cgwTe9
JrIFNQCOpQ0Dv1UwvuXaApwvDl31ngefTq+6ARqShgdhYrL91CaguYisxJrmkje70Q1aI8R2qQKL
EquSrocPQ+XUqwxs7ipWbxKm/pjrMQemZC7qYgJs/0OlNZvHrz0rG7ISN9Qhd9CorTEIZVW37cYY
SzoTxLnBrim2liih76svejwtp2rxQ0rlWLW+J5v6MLb6I4bwbgtiZBXNtKMtwIrCuGuIY8ODl9tu
P+hb6cfox7iV4adxTAsttxzRVHJ0npruVs9wWYXFnxmzf46S8LzBVumQDUgTMEu3mrRtSJnJYIkS
3TwbnPqCLLoLUpboGaMTESQrOdYvhl38VMr0K5DZD6S1Xz5nlCHB/9gm1aMKn3mlhOmrVpeHOuV9
NM5+lFawfIkerydUYEmKdL19I1/j3cFiuJZBvzMjGWPGZNBoR/sFkUyj7QXBkqsX+Y3aouQlR3Qg
MA206PMgGazD8tCFcYbSdeuXzc+OE7qtZg+N/5REuCbDEOd25Zejp5bjT1Irb6OJ2qAKP7qG0M60
3mbh9J4NL2WLJhDbsBmA82xGENGhR6QwJ9wqXmJ9EV3klyFe68xKesteswwdivg0y8m1ohpye6O8
mZIOf7ML03mJtWTokjwGGvalufnIBQE+AfkTha0c+wKtIaJA3RxcGcH2Kcr6ICR8hKDeSWz3rtmH
b2CePEbG52oqvZRw3cjS32SrHXWTaaqe3GHR5oooiJwgWzAYvyEL9siAct0gP2iLfMNiKjZ0ZAG3
au+GpfmcasWN4uM4FCJDFF0wNmqldPPA2lmYOQIjCCEumjqxUykCYvEYReHOptVJANQTLsBTrRq7
Xs9OvqyHdQIdKGDqAkwLjqTS3pi+/adNKK5nP6Bqmb8CAufhtTNhG3W5tSb9FmbdjZURKU8yy6qM
UlSZStOtEjV9WhZyOTzqnQkxU+iMR2kVxuGXHTQkNKRronn35nAufP8Sjfpa9fs7rUo9pN2YNs2C
wNNCJ1ONIUvmHGM9e4GR81z5xpORdK+hkyCHz6HGLsskTPJnC8TUxC3NXU89Sx3Ru5WONFKL3Nx5
HkxJK7Fxx3TJyNg72Zdll9sI/bPZfmmV7pnmbT69EZW2mmb46FMqF5P/NlPJ8WCYaJbINkN/x7yJ
3yaPL6OA4mWL+7Sc9xyiU+e5mpJnwr6Q0OrkI1QgFH3ucvJLuZkyTJItbwbE98rS77osfjbpnM7o
5RS9fSjZSBoMOJwEb1FIHCIiCB6VdttVQHcs51yZ+lFJyYAOpuBQDIhHi3vOWy8mVh/P8YONRSkl
GVGqRvjSYM7F74mVpcGLGJeevUjwTFvx2mHjQEthoSmYe6HyqIC6WnnPVFrZCFJWCHHdpgYROaJ8
5dGQdfIsDfGeNSP2F1QdyuwwpJ2ftKUH5VuVvsZMd31Z7KKpCuBUOdjR+OyUzDtbazzTvzuECZ1F
A6mR35uxRz7tGo/V4M3G1HlYNHDpo0Hoo02eMZwHBrFT1cqFBM0ih487te4yLvheH8vEzeatnNFL
5WqAbtcAmdEY/p+mP0OgpB+MJcXFvPuUQpqtbYjgfnFmEsxNUBhbPw1vc6CtgOy9LsfrGaxHhRIX
jUvJyI3Gud5EXpdSdY/xB8DOd4aBh4SEQtrEymFIweiMk+nGdv8ZI0IMu3EBwT6S3ogWx1CjBXDm
Ngwrc6EvQ0vXKMGkdgo9Nzi3nqZPeNfZfCEC+vfaLpT2c4GhbZ0hUbOT7quSqrtw68fplhYtj70Z
urpzM/jBwyS6FYYXWo4/K7YbZBS0uhyvQZ9GO0ruBWvOyhr0DwFPnQllnbuFjqqtGrdaCDZhpBXD
yLr9Ibv8PLXxgbiuc0TNq9fhk7TjoyCSOZzjzSw/etok0n9WiD3BkOW7Y6PsE51GHRsa7T0QEthL
/IOp2uOPdqYytUEzMYfIdFBCyWBtJx9uSGttwNP/8AnSXnHMUiAF4pNvQw93IqLtHj1pSVGqCTaB
atdmueHWfXtQyjaD69m+mYtkw54OeUToPEizjOa6HAegefYGd8bWN5lpj85Gd35oQPt752Ocw2My
wnYFmmna7YU0HKYCZDiFJEeo3oy+BQpaugoTZU145HOI0WuGOjdhlKSLzG04E/BuzQVsqeiY+f2P
LiwewQBsNDt5SR6CsMCw7icPZY+1OdbiJ3S/kLMXdTpv4ZOs5U0YmBZpJNzLEATb7lDVOQWKT4iH
0N4JMtuFLdy4cRSoMy86HJiY9BhPd6wznRrK/NC1OOTqyBhMVWGGQq45WtxWHppdJOcICNRzGuj7
1gn3ZvLY2jD8KPGeugU/PeIQWTyARnKy6UD3WblNY8wNjCu4XRuVMHeMafiDxDGxgoc0m/eNpt9a
o7VXl444i7X02Mtaix9JNTxL7X9zdx47kiNrln4iNqhp3MzCtQwPrTZEREYkNWk0o376+VjdmO6+
MxhgtgNcFKrqVmaGu9PNfnHOd+5c9QqfwAp/J48vwCqv/w59dnIaWCOL+dBONlib1sq9NP21Zptm
cxLaII0CDezYe1NLshblbFeWHOLJxnMCBHUUvwi1J3/YeVO1Bu/SYOr2v4vAPAXA35IOsw3sdQMI
g0toslySiYp+F/Qg1XCagdSQCfIWD62UheE8n+5ip31Ev/wU8Qq6Aalenm+EfQ54qGZKC699pYkG
14EuLv1xPCg9gUSi6D0kY3Lxvb6gibZw2MfemcIAI3xDAWalHMfEvNF+Vka35//Nf9JgbA9QKjZJ
/j3kT05F2nrbGw+oTAi3nY/SM3NqfYihFazCofoJgOZh3z2XJAaPjvNZyvA2jOUpaKvn0pNnNePR
9ermw9LBBb0Smmnr3I+otydn5mlAsLGaUQrxEeKUhNq6S+b+ggF30/fRHurQvZ2jQIBIdINGczO7
OtoE848spovfBM/MidhzmOlnqrOjTgeUNBA77PGxg7V0Lvv2OxboULyygOOYxFwGxBXzWjYmuBZQ
7TtsndBkMDkYFpVt6/4hsHxDasWxcNWz8lG6ezNOM1Vuy6l5w6v34acYN1t3Q7QcbWp+FoZzSAGs
zD3T8XDeo2M+1IX75Fvjsb2fynBmzdDess45WwVF7Yinv2+BIwGIHXleB8kf6ngbWzkf2qkO9twT
M2Omm1I2j03ZUkqoa5FwCKVj+1BXwIfGuj2Tbnj2BgwbrbsOo+m+ZZ+x6gfjPlhs9AbFIGLH/H1I
7Od4kpQ8BrlUuM5QixhXjxiKFWiEE/MBbOQ6egl7dy/HAdsS8UlUXuukPRESzaEr0JuoEvM9zvD7
HjbrIZU+iEyADsnEprbLb06/K8eCJWgl6RKgHmbFCTCmRYl21nX2bQ8oHKk18H0h6gwPBI/EXHxE
UHSeAVsFISjx8eYe2Tm19OzcBXN36FNw0lX4C+lg586F3OVlvkfQ/BLXP35R3LG2XwktDwlCOwCq
n5ZG3paizsz03meOrhOmzzXElmz6wRuxwRJLGvBFEZvNonAA4h6qFsSE/5rNgueYaVgCgqRz3XZd
OdZ3tqQKwdhbxyAOzR4aasLsbvT+6LFVm5H+jE1E94xSmVYUKq3DCWG61jU3jS/iXCTFSKuQrzzY
ib3ynG3SuiBWUrjDrxLSapZxGLnvLWIcVgKarVXEGoqFAXk6wyUj24zyf+snvMjiXUaf0nyr8x76
X1o9jbm9yNQ2dYiEfMl2TFyWW2heUKtRPGEePwknAQOCNIvfEZGW272ovoLL0uvH2KMBbLxu23oN
/h374unmoR+1OhAbd0KMDVefdsK06iOKnXfoqzcVvRlUODTjxkueDCHoNn0poujveGyYWBgdUriA
aBtWLfOjYyd/hNn9gqCi9snceOtn+PxTzi1U9WsjyJj8QG6d5ES2WzL/zVXMoA98jrznXD600z0u
sY3RILgSBlNW2mmmqzP725ytjQqa+y4Fj2FPX8xvMQ7wheCJpJoNXlDPfxfAvhzkWWV6yhfo9gIm
NG5tl2y6Prnmnnh2s+KuzIOVyMwfPNtwXahqLgWcnz4TEKbMHhsTOtYog3oWN+2BJeUWJNUJXjs3
HNSs2ZtuSr3xEV8Npg8FwoAUC+qU12dqOlGDvcgAgycQuVho2j5VP8CfjlQ4zyMGcGG5VvfzfBV5
TxnRbKaE2jL9k3P+Z4nCRsN6Fsc9Uc9kPhdd5qJOeGJaE6yQn1JUmtt+kHdlCA9KPo7wElrW0eHM
VZinDvAihhQp+6FeVpcSlZZZ3koMKnbh/trVeApHal8/zyGZ5vkV6fTWnsaToxn2yphzHXfOugTX
Xo/O76I4m4bNKN5FHu1J1CWv0T4G/JE5oUZD0KzpPJ6Awg66BRMcULjorY7bQw7Dkedhm/j4fItb
i7gxgHZlSLrLMjvW2jmY1IqNsZbC2xjy0ncv0CSI1CZeIAspV7Y9dja9Jd/pGJI9wsprPlCDASlP
KPklKutDmmLSnSNoTyiyNVSNHu49ANKu02uLMZpBGq5efA6ECXe4MkfglpWtt4Nr7Ma42wN0gZmA
cX3a6KUSYXDlyCer7va9u3j/kS1gbK62anhtmEhwo4G892myqvU0Em1issROXop6zwN58CLjHJv+
2kKqoU29U6ScTeb9aD50/LFl9I5oHUiEuaZs3xieyWcHdC/8jpAQZJWisRM32Z8jcY+TbTfhQTK9
b9C0xwKo+3omsqeBBDtq+yUpNMDZ5kp1PstqKzFrmqQMZSHGmT7C/kdMSp7vCx8rKxtKEY5bq4tu
lvNXY3ky0mfwJYe4Cra0GJtK6HWcvCCFelqQZAakgU49Do7e+WBymMifyiREI/jeIFUMJC1fu5uY
Y6eXrP525zujfSH/88qo65AW9ynZf81sgmqYn1uWvi131MDmE7S753Iy5wcbDIpjFh+VIDdx/CzV
BHk0zs/UP8G2goPRI1qtK2Y6c/WM9vwxCJx7OKp3Ue5coiHaRMoYt46F9sQ3HfsUZ8Edqi78yI3+
sPz0zm2Ilhg7jiM55ZDZuPJjyc6Zzc41qnBHM7puGHUpijEH3AHOgGgbd7E8kauD0ZQFkFywtUn0
imz1q0+GJRMpRFXF6hecGM/o0uxF5Z/BT+l9fIrvBS4ZxdOhLzPKq3Dy4ZBtWhc+oOsDPBDjXrH2
WKgyJCRsMmliG58fqzoiFjJyt5BbADqG4L3n7LPO5n0ZlTvSWnfoDVfVrHdj/2G0VzGonRT5Ho/l
NmdV4pA7177Vib+b5SmECx4y6UHBmTIpEGvuz3KQHORXv30Un6n3ThlxTOiEej3u6lRCa1EZMwUW
XEa8n4HB20yWsuLBxM8fWs3GD98sBVRHos6USNbZki38I3MA5e3joeBcqWLkXuRvimoL7MbyAPLn
Ai57Bt9itpdJYpAAmnFQviijuaapbi9ZbyQnz3Beha8f+2GgyVDW84xsVjM7PM1eTnyCRWxLH7O/
svKCOpJH3LI0wzw1owQKA1pH3/D2BeKDM1zB12D0oVwzI1nBF7N2qocDQH1FfH0DIzSCOLwO20Fu
Wt9mHBBLRHOA5Q4iu/cWINM81t81ciuRqvqiM4/RH9E9QQTTP1T59Fy/dB4xBv2YQr7N7efBrr77
kUJ50mNwEB3GgH7io0+b4X5Kl9I558Aq4xI0NSpWcxzICHMOo127F4Ov9USq+XOU1fo+ctAoG0ev
DLxf6aRX+I7qIxiK18T1/ggYG72GTy+dmHcMmRgJ589ON2f3SvJpWzZvSeg1X2OSa4jqLRElXXkX
9aSAjRnnW2G3TG5bKgsjegiBjvJLsP6miflZakyPPQbKtWCUf0KNjupDXcOCEEU8zcC9fJIvnJqC
eH6ccBEeOot23En7b3T1RyrpAcQIygSUX+rSxeyWgWR5TvgRQQdlGjGThmG/dci3qfX1RvVATFpJ
CnMJMYs8SRamiiZXYHFqWhIHGj08u0QGr/NjqAP4sPCxuoRkzK44hFVmnhoUeopQzmMJ7nqy0hPA
tmGFvcC66PiUX/Om75AnE+w+939cO0zWSsPdmtsf4k3P2swIjicMJG5LtpAt9XqevKS+6W2Cihnp
aFLRWz53tT04N5J+kt0weXyL1VMSSnVFgYCByLS245ynYM7jfR+EP6ZDzkYty3yT55ALTL9/LN3K
Y0yJ5ghWwmcSTAlScy7bUffPeI+D3TQtN7Y/jCs3QHdHHg4ysbThMcyecYoQn9g4aLYzNB6udVak
fvP+TBwn5CHV3UhZ29bW1k4xDA/WTJA6sdGnjI+7LY96TolAcJkVNjackXFx33WR/rFmLgW44eE2
U9lu9LGqBsRg2iV5H070G/X8gJA99IWQ55J2VkvC9XQXqT2pwi8pe09OsYeZZ20jItpjMp82wVRN
O7ZS4TorsK2SOMn9weByV8H4FmoyGcuz7Iji3z4r22vdETwl+o9pTsa/yXxJsXfZUw3wyR/7lYRf
HGdTum2tEtnloIadX8SPdjL1R+KxpKkJQmJaRtVNFzNhxmoYl6CZ+1m0bKEyuo3mOd7OlM1kkZUH
2WbnymvF1m0Xdb5LqcLRSyf4FeMrWA92S7njyuZEisVl9Cd58Hkj12kQgP12/xgzDXI5hzsNCHUK
8GB7NfDupKMyd1wERrlgikJxizTkyFz8O2zKT+VHlzhsz6V29A2f6KMC1uuN/XipEwP9Z0a+FURq
CO0L65MlMXU84tQJFFIeFsV+Gko8CGo85qY57kNEcYmHKRcx/NUed4Bmicq7V70A7pbP+OarTVqR
Cdf4AEM7ET3P6BIwVxl7SMF0VmSvbnGIPQWOLLk6uRAmsxC7TrY7pxrFXrKxHrPUYrZ1SZkwrt2S
B74fkzsM/s79BGJ7y1gSHyp/S3BDEB5S3FbbgbkSNIGkPDdywuw4uIvLYacU2oEhCyBBOfQiNVkN
cEoYZBESw8KypY/KuT27GX2AM9d3lPH+2h7dgVvsKeB1OHZv/EUwwlb4Dbdy8krQMAdWo4+g7Mx1
YAF9Xw4BIpfroxn9KXw+57nrdn5YAb4i3tPvmrt+NImksuQRPhL4www8V4DcrDfDjCEL9iGg6TS5
KrW2jSq25PgsdiFJGpbxVplHyVt7I2ovYzVCvLjzkwtAsrYyv5psYAETpfXOcX+BsNIqwL+Qbvfh
F/iUzNm8uM8TBNiTkCZLnso6isg9Jq4WIH9nUOCQFVad9o0D+dfEHmuxznrp7ZzCCB7iaQ4e2qj/
O4UlWLeQ+Ce7sWk4LAk5tLIx8hxyJ0B6oMN2S+qBu9cDCbww+KdbRGQ6H27+SAo3vqew3Lb5u2nZ
87XrGvtuLGUHahGVLLpi9GhOfcGd+NzEQKGgdh3amRhONkHxVmRAZkHYDOzPJ8SckHFV140XufyF
VKjx0kMGlb5+iUbHB65mpPgwbWs3jd7G5Ll4JOXkDqwSqmarxJJjjsbKC9IabdxcoAHEGmyRdiLB
ZJU1c7zCzPXZTFnI+JVbwCOYWEzEKNosNA8hacsrwfZxq6ErUt433t6A7kpjRyxYIl46alUmCOhs
ZRLwhlBmwO73NmHHNDlJO5YrdnA3WewvI7TNo+uhbujHXzEGt0TISzbWLLJgD0AE9CLkr2V9ESNi
2UAQQa9TUYOHvHWQZY95BvQpHln+OJntsRiyfms7nRBHfPbISM61UX6N6VG0sPgYgbHP7B/ITjpJ
8BfH2YzlnjwhCABD2OMNvTRLfDwd3L5qp+NUtCZldko9PYldPAbow6cgXvWmr8k8Nr7m2oHaZH35
tSKiPPd2PCxnFIti67vTnV+Qup4V1sKArY7EQKFJ8WmL3LZbZp1RDqL7rmMwdJu8+EYgDSOsAJ0G
sZNybSUdWtC2CbZEc7tExlP/VlD3rmHynCekA0UVm+pEuPTf6EqwixUDeeCEVNEOW3sncR6JsGCT
VS2hkmTnhiF3FQlaHILzephKJt8CzH0+sB8rvcIhZZcRl8g4XFKkv+cc0OLOBKxLHsCbSc4dnMfL
gGZs20tgW7LJVgGDMjObF03z2pLC3hYeoeJpG7dHNIpLoGkWYG0LdwPpPofJfurHMbnPc6oTzkd1
wn8LL4fWgkyZZplwjGBlp150T4XjX3IwngdPtq/W+Jkscevm8BYmJtxGDUrMV91dWeDODpNhX6Du
pHUmp8T2ko0RG95Cn1hDGL94kNH3vG5O2s5l9A8ufdkxZpsC8uS+haN8TkLYUCH4g7XXj2iiDLCG
XVuQPgZHirgrFroNcVdIlP0NMJMEgdcKWYq7DwRtOUvYFwI1rtnMt4jsDg2rx342KgYg5VDMJytu
P1QZwezqqV3ASvIkt/LoAggrZQE8iHS1zUQ8GMqZ8MHCJbZUYDgZ66GFPJK6nw26L2UL8TI03R0H
fc7tNmOTGKyLo9CX9LJhRp8Nr0E3fVhR/eVYwVudpu6tUtOtWxSpAhJUmw7vHiLv3dixhnYk73Xm
M48aYWKwNIfOU8kcPEg4v8nRu68U841AdJvGS7jedZXtjMR+LEyPQ7btd2JwNgjX2Br5WCGSRysN
8Dwuoj0ebpHUK9uDARp3ZKd3MX+B1Up+EratifRRjTh/3dA0bWo3Vac+s957RvZHL7L4NdGfsfIl
7zXyv+6tSKy/WFABBIK+qwt4eX75OE/E1NQpQ6Vxgv+SceWzUUfmizS3C8xzUUDR4nInYpbWJ3hn
yI1QqC9RETp1fR0sihkP4K6viE+OCXlq4Lp19DOM2yzASDkygJSfWqISW+cMVc6JAYp7YiuNBqny
zxT7CQy0J5/gzzvf1RNIkPPU0F+JmCwqY6zth2TiLxwL9Hz5V1jp5twQLvLiO9ldaEWcwhBIEDrZ
0W2wGOUqYyi/cp+ZcpUYxQYskIv8OY8O/IzBvq4isj+9xbo5kTUGwoyg2I5kBsJiMTYUQXKJKYH/
/e/+89/RII3nEQEKb9glYKXNB6kP4EJhaouWdgxk1HQeLe4K0wPt2hMalcT2sOsdCL8+wThHCyWO
odFXmZB+fE3Qqpkq68DGvhxHd9u5lrqE3vRVqUXEn3rZEYWMyRbh2poZ1EAW0USdvJPskVMIw3By
GoCYmsjbPAaZhDpMbhArOJSyL+GIE2mmvsZB7/bdcLQxaHizjT8zJ+Ut6jXhhbX1MmdTw+Q6+Fx6
fCDcSCD9GHpCrGN+sBlURNxfQRJQa3f9dG2imHA+Zz6Rm2Gd8LRc3aQdT6bVXMJEPChnDO9I8G6W
0NeabKdUngD2b0NMGQ/S7y86rdh7mmy18Q1iILZHHqRoHi+Obd5iVk2GsK597hjXviUY0aO0YCO2
/wdvovrm2Jdsx+e6wq1tEekS33DIMMaCtkVRJeKdLPvjrMipJXNrKxm9riTKlVVMBAa7OTfbN6Jk
2eF4EKamrj9lLqSOgqgj4fFi4wC9tTMzVTfSSGwNe6qI/8nbnZEbtIZe4B7SuTo0ovjMDSrqBPrG
wZ4OQg2XOSV0ZoRPx54luEhwKGMdZfvCODrYnRtGZl9292OHhcHc1hyYw8BVM5PoIZ9rb0dpTwbq
AP6uSgaPtbh8NQDQIpREkltDU9nnFBGrvm+ah4jZBOXmazQGw1El6nV0An5JL1k4abAPldd9Ck01
ECd3lakPZqOD17Iwq2u3JG+GHcPpKk4fq/GhqWJvJ7LYuJDIgrqzRs0Jd8YNPQ6F7qucXJ5kxl4l
EzWG2UW+i4EMks85Xz3b2PngUtfg3B48C+aCLpAhGH0BXCeS78Ti/Pqg/mqLvtgOWZ5mDn2lcv44
mA5XzZC+WTh3XMf4NrT/OjDza1QEYiY3/oSGcz+HePkTL0bPX3tPLvWOCeoXuPHIdottGlOZddgM
FutM42/TtvCJSvLSck0IYws3LeIhb4nK6xvErfaEg833na3Bkbsm/xd2wIlNZ7MO3HJHzh23K3yW
ekzh3CF9TeL4K3axR0Ps2riqxIeSw7qkXnkOC3nBIUsmGXLkVVdzYGqDSlgStBUjREln0hCnd4kf
fkZy1WvnSNWdxY7auGPlbl2G97r6B0iCYbmu9JdH5FrU6XBTVggQK1SZ+I6HZlurZb1Dt1IBQN14
fAzKhZfD23g2Gnfc9YZ5dCprQJ0RPGTJ+IhKe8A3PuKeI0Ve3eBx8DTzwcAeCvDQDOC8GsHd21TR
OrN5ggrzpphz66y7n1wiVNVck4Nql+/0yH+0M3INjcNbDLkAzHz9k2RDwOaS1iOBBZ528EKfxlFs
soUPkGE7JNURXJ9yNHKjFe3VtEtchVgMKwyjSxhmLRWhDVAk8S0Te7485ZEg19qlj+7t3sKy2Ild
4vuvgjjkjQvpQJAkup362V27A6cik6WLsrF2cXPfhnIQT2E7nXINRtmAYFRl1i0oQgZXJaS+gbUf
AGx+qty9xPF4DyaNvRb+/cDPj3BpP/iYMDw3SJ1k4m+n1BN8fYZDU1RPlbNEnKah3iIDR1ujQJ8q
NRgMLlFUjMuWrep9ToplSsawSqigWidNItZ1iGE1IY65aoNNmATNKmvtvT1g+5E2RKLC4xhOjPrk
dQh0m8WRiBENFdgIYaAD893RfG+c9L5KvYGJqPWqeQIJ7UhX2gV2GtVY2Ux0xF1e/CqyM1aR9mZ4
ODkWGnM8qezbJGZoGyf5Z8/Pz3ICdqWb1OvQSG/wi9vaeBYhJG/NfLsnr1AUxBfYNqEETf4dTkoe
ZFQz9xPyWvPFRKNur80KBm5ySlI2/0UzIIFeclwiQsZJCXVXFcv+lV3RBCHuGSA7tMFeDvFj6N5N
SFMfA4DDwOmKCy9uAO+lkm0AN/CaT/FrPjCxpRheWyLLd4xdeBCmqLlDGoWgLiP40Qzuh5m1joZd
ua2JT0KJi9VLyvFIbgxdYtB4+Ir6rT3nUN4hJozCCLEtBjyCFdo8kmcvDFbS3Aj3Bqd2MCuxB7aF
2JMXc9MGAuzpLR8zuTcqzzunfgmlrmX82w5YflOzOTquPd0TwQX6ASgIG+Gcy+rHY9SkhfbX5BMd
WCi2VQCWy+Fob15asL/ZDA/qQxqU06zXoskgtJPkmycLWlXHWQqMZM0suAkk82hAWNOXir4sfuoZ
vxZBnIL+3wj/RgXCqnEbhP19JmbK21Ne+psWVNfA5+EEfyP1KBxo8vXvGDNuKbt9GP3WbPUWfARB
jMcxJM5baxKZs4W2ffZ1gG0hP5UW0B6EdE2ijw9dzf1fBDvNCyesZ5sQf9TvkBf4KLOL6bmtIVP4
1zJwtiEKf9Iaby66j/TDBsDl0V2iMtpGsf0ZkFgFc29NTjArNPmiYzQdmXEnPPPeH+3X2Gft0DqQ
wyrvjzUxTWzzb8NRp1j07z4qgplpfNYnPxUwZBHd9219izs2UaN5nBHzlnn95IfMVz312ytC1V7z
4o9ZX1I2IaH7qvpzLwNWFc6rDICED2zXC9hwVu7swoQ9uMSujfoEGnKRIXtGkYxjUYu3uotJ1Yh2
aCCOhL5foOiQ3RWvxgYXIDIbmCUd3s2+w6P7HiCE0WQbM8/eKMfYheJ3SJv7uOhounAamlAuUn1i
DkCkGR7LhJWnsSem4bqYKFx2GemIky7mnrBDrA2ojmAto0u405SjY/ZQ6fcq+J7Ndmt3aJIVA/85
JeQmYWRo+dFTrhgAtyZyNhEfmUbe60KeXLffJeRVUvSDrGRJ6TExXGI2iADsppZ0byybZuZ/tqI9
c/bYp6E07qoEf0gkKCI6o1zEX8B/UFvpmdBiYT1E8NDRbRhIJ3zx4xQ2b5y7oeEjgvdisohuWWXO
0W52nFtrW99+w5Exhc6ekmXjO/1ZKnMls/IrQvhttO8eJZSkcrOTq+/W11ESg0awyKsoASaxWuA7
TdKr1/GPvvtJmBK6Md03qKnWcDPR8pvVe2wUX0M13TuwyIelLKFVtnXxbXTZScALz3R4KC2+WD2a
19R/6KlQYzUdbJ2M+MYRIKXugeAxwaKUE4dd4Bn5UEexPg8rREPYPpAEbCL4I2YcPrSN9OEQoMJu
nWGtvOGoI25pEZ9GRPvtVN+Y0u4KVGBeOd3rKAFvMr2IoNsw8MBQQCzCqNQ1cRseNMo9mzlYioxE
sZ22x/goF66Ia7wZof4LLdUoQIA5OdNPxJKLukU1h7Bxtz4KLBu4WtYB6fYMdKvsOHL3oDVnTIc/
FJ7LuVbAnPsKKi39LdYEo34p/RPz23MryHjuoAnCLm+Q4nPZtPcpFXDZB69kA8pViCebhL1Lq9z3
fPqTwXUFh370bNaLziaMrGd4pWcTiBY8hI98BF/UBVeDs54e9N3xEoh1UUJcNc5F5I7rsqg36dRj
1jTOwD93vih21gQsliipPPNPrkMV2bf9ncntCLf9kMn6CzAwUx4JW2sibkXo9P2/GPn+D/ZKa/FP
/qefc3HHgZcA8uB7woFk8a/+yrrI7ElWhIyylRoPRfYSJzhumgixVm085nn60bp8+Ix+w0jgWuuu
jgwICQh54s0p3fzz4/yHxfE/fp5/gZz8yz/+Dxwc/O9fXZP/zVr5/6EB8/9KM3kCz/dF3tq/ODD/
F8PEtv/N8z0fuyQb8MVpicfx3xEmFt5MkCbuP4gTJxQun/9/EkzYnFvu/+bAdIN/CzA2QM7xbIft
Q/D/5sB0/3FY/tdnzHZ9x/St0PU8ISzqp//uwCRuO5h7JXuQ4Nh7FNwSIOTNfswy/05a5jOZgrSL
uT2cGgkquyzsha++iYnJSfI2vHMsys2CqA6yxPLy4BfuMzwN/zJ0/buaGs52fx7X5OuIAyJsEN+x
bu+0g6ZlJISI7zIZPRWJ54Xw65vN78803Qq3c+mZJzE7e5Ps3mcrJ4EQxwxTRxf0lRxTcXSaueaS
6evjLmhmcWQXdSkKfgI1DWcPUAhpbYScVw1JUMSMk9I8QgIufIY6rT2ZhzIfngLzbi4b6P8uGALZ
o6/ihhUdeosp/G1LLr68afJ1az0WjAZXo5q4AUROoKo8FCZFYVTBT8te6d35TQrY3TZxMaqJTaqb
dgWVTjDNsyYGfzTKXt6CKnG9Td1SxpJ/UFxT2VD0s9Eb0Lj9g9teMZx/8jCMTnn7EWfdD+rav7FT
/+mIyW0Ag0dhcmAzSY5TfWXo/Yjy9Vwk4xn+00vQE/9eCPGK7OxF6gDVTvfHaRE2T0tMetF620kx
9pQ5a4PpHrk4sT6clLRw71GaPqpCkscXI0KJQSW24pHscoQYd+Ri8R+OKXcyi06SGghBt2yOy2m3
6OPGKn8Ubnez3emlq+LdIF9bg6klYLVbL2pUnGQNxsFHNsHM8xoM/zViqcAjL7AjX5q1g/EJ889H
uwFJLyWCwQmgKKaLWFW6v15toWAyjJPVJ095UrAQnEbM9iN+P+EbFkBG9sadj3I+79p9SeuyIYYH
hkq0mFArf69w2zJUiE4DezrQAA2ZLylBZYx38xW05pI9ebwhfPHZm6f21VXtx0yqeeCphzS2nopY
ssM2KCtVsQ64BlaFTcTtJMhbiHS5dcmNw01QnvOKVUscsxQkgNfaTO4IxswCpJIu0wop9Qt9Lbta
r013AHz/RLRup7hhcFAktFt0fhscKO8gZDfTIDCBtnSUiEkhDkiaLfovn7YtbBLUJQpEN7RvchdQ
6keyhsjBxdpYVyhnNC95gT2EMEy3KCgiTGbSooKxAgv6U2SB2ETGxFVskjlbteHOr9n/prb/GClr
aykU8DG+sVWd5y/lxN4kLUkMHEVMTCoyAcKoGDXFkEm9kgFBCYlwHjCIRcVvEvgPdP/wxnTyI+o6
PgyZulV4kldTsBhf2CYxYEHElbvvWjIKMgY+14Z9ABt4HogEniDX2LjL3M5iWMQu2exQ0qbsbDw/
ZnmOKZGsDPnREJm5LqbmULBpxM/ZLR0B5pGCYBakNSs4li/syH8ApZuIvHRHqBbDMj61e/5DPpM8
+sIcjh8qYsg/2f4vTreWCcQXay00f7JFzTYWN9NWauUYBAfXdnAoYkXKl+vmgDSIQ0CG7Cnq0/J9
HDs2wB0NtCqwRNqGPlj5NB5iUvB4Hd9MqjvsneVwYh/2ZdFObgNI+MhOk/1MQgLmHV5Ph5F7KkAC
pgaFdK8Xe4V0GLY7PWeZzYIakI5ECeCyAqJYZyhZ3Vtzz2bA6G/OjDloclqx94MCRE+iaKta/6yp
vVxqpmsQ+NvRYaYUqmvjg0maOETdaTrZKUky5VQ9ZfG2DbKOU8Dm7U8BzrYdj2wDg3Lvt/Fq0DxK
qUuSghbJIiqlZ6p7xJlV2DLUoSHOZxwjU7hJrYyJvYXbosHtyxACVrWoxF1lceyTFJFEOKSHT3PQ
HiQ9hr5tyGgoyB9KK7WPuCOgaCXQ6KQjHkmHSG6NFvlBirA/TVCoNpHTkXpmmqe6yjHc84c1sGWp
sjGKF2zezPQja3S/CsIHhFUT//LAOCw8EJH0x5ndSwmxY5PaiYtST2Ng1zzTNdgZs6z6e6Q6KB+I
Sj2wNzRXTrLs6/qTIdSbVguyxrqM0HI2Gp/Phng72HopWohiuvPq6r4QVbSLu4w80xm1ZVXn0c45
ONbsrkJkDNyvMR/VxhHWQMwEJGvsSErld8zUHFSd9m3S2YUwwcs4m+5WuUD//XpWdxLBWMatuhGS
HJXeaDDXNs1lEDWGaNgweYm52hTXzB1+WLGVWcpqIYe9b/G7r2IpuHbj5CZq1qG4eNGalovzE3eP
WQV7b7R+6mnytiaZkmuk8rSTs09CdJBw8CfAWXTHdNpMb2kWdVuSexosQ3h5EhdxZWd2KDlB73pk
i3C7jd8Jr19FwbwZ4wF+adzvCLk3t4OX/mlpYWyNCFstYM6JtBDLNolD0BivAB0juKuAEklkkljJ
CfPEI54mCziBeVfrS5q+1P2tkgCbcOuydEKmIQP1Nc/FTDhnus9j/ytuLX8XLIKYdhELtkaxlrJn
2LYo1Nh570u/qjeK9qKve2PtqXhxW0UcJSgSfS2asxreXFQVD7N44ahlwd3wZxV9iLfZ5bvq+l6y
RUjfMgioIBPz+AKyZgCG+myfVBwHlPcbu4jKLXFPkM5LLKwhup2NUeYs6ijNNoS2op9t57/2VFyR
TXHR2luRBxh/Ww6hzEpwKDNjdVXnb3Nfw/FVmDKlJBMHkjR8gdSQ2MvBeuaolYWFXTmusT6WrTgJ
k8S80bSeVaZ/6MlRmZbdsFrYwozA1R0J1M9M6kGLqdhhhB/X6//J3nksR66kWfqJcA3agW1AhCSD
KkgmNzCKJLRwaODp50O19VjXLLqt97Mpq6p7k0kGAfdfnPMdexu9WqGWuT/D7NR+VWIx1Nr0qy/U
DyJJyBTNm+4hXeUpiVhHdwMlWtd8DykLJdHWYlf101eF7sRTFskUhze/VecfVVou6jVtgZht8ej2
Y7szY4ywa8J6u2jUvVmUjlfMOS8QVN4W2b9S6GhL8prxulM7/jA00x2hTSlUJYP5dHyvNCYOOB2d
sd/WbYU3yro2FtrflcdEKZcJjql4KxgWsv1nWVywXmdcYL0sBqoUbXhIquwTsVrsv6L4yPhoFxST
djCmeoYpqP8QbvszjkjmI8EYaIw5IpBMsaNi616m2CpSfd5Nbp+EeqWQ0aXxUq+uKnxr6lD36xG4
NWPgAIxZ/kgbGUYywSuAbccdcCZj6heGN44h5Z5R0m2OYcUp2/Yo7VbWD7LjSls81wW1kKfcUYb7
qdekeuquUQe2eJRFn3kJ941r7TLkxqi+iUk1mBpsDFjT3hbc3VfH6/fBCUQSUPIauU8LCgHN+Jid
N4Is+WivlLmZShOZfMjhBY9Esnw35Z1lXevi4Sszv7Li00neJ4J0SIo3ODbSjGW6V3Ej9TgmLUQF
pvwcKXPqFgOh/t3ETLQSj5i7qfiR+nHSsA6BrvCMMtRIgBlzcxc7DIIhq6+XeaBTRwFbZSVfgKzT
GHl3Kx7WxNkrBu7nWHoGwZE4U0hOO0ITuWPje985y0FM1jHJx/3kvivoSVtkmnag8jVyZr9q0vNm
s8vHGFsA1OoHnCTnjpzjcSESZHRCS5dhL7G1Zp89CYvUJj7hQ0Fq472IYZNrH8YIhn0v4q9s4ODS
PhR4V2736FqFp2P+q+svPOSSWESpXSWK7Ybafn4YEDeN8koL7oG+981oCfsGY3x5q0aCCst2h13B
IxhxVd9GkwqU4DlbSZ74TYWsaf0qzu+GAlRs3nvhCtpAv59I58yGY5ZzM2/XA7Cr8ibI8N7oDI54
J5Rkh/Wd9xVN+y/6Bsp1/SlFCWjYbeBWyQEMjkl5U5Dxwhc7l8p4qC1smp1+rPr1CPI2hEjF6GzF
WskvRgUVFi07W3lI4c4ay7N8IvyhfzB/STmTWNlA3n03EOj1HKPNnvSmeMBB4BVJgDtzjX1EvfYC
DT5sRNBnCAX8dTgiKcMjxcl0i9wAfTNVn6FdVLw97o7/5Oq6MJyKPqC/p0/wUChVimHf4VeGPEhy
CpuOpvayi/NYvcMfAGYzKdiTrzESa7jaKYVcta/XIFcPIy6g1k/Ue4Tvjs4aFXlrmB0n+5xb467O
jqR2kcPikCCkiCO+k139Sp50F9+NVJ9UKz0ivsYEDZl76vxUJ9dpuTMYu6Xipc5O5QRiARt0dWJ6
2Gp+XPHhe5ZyR0EAJrGfmc/js3srP3lYWlSXN6t54WglgT0pwgh+S34w2kOT+DhXuN+Bi5wKsHyU
inFPJ0s6LM4ZEq3p9PxqDZ31qhanNd5nnR/r+5ZrGiSQ/IlTFoR/4VaytMv6gF9Zo/uJgt2eXoKo
m2MKjsHvS5zNni498kPWJGhtsEWwWoLZIWyTVcFFfuonp90pz8XDeCVcgL0TMcoWsL4dzA62c0Te
cUjEixc5Zzv2LOsgW7bRISnnrs7Y1cO2AF2Yk9fFt+L47KqifabzafnmI7PsScJ8WzxzDmYX28Sh
A5aDwT872AiD10NFjYumClvKgt/kZCGnHRH8F+hr95F2UgVHFf0LhMNSfk/1T/anudZb/raP8HJk
Nbgzb0wv4TDxjiAlO2BYtcyA+PFi4dC5CByS7rO6wQzXQ0xuaq6feKxk95Vr+2nC2f3TcGNzdjiP
afFsRIS3V79Yudpl+67W7p2p6a7UTzx1eX8x1dmL1kNePOvavtBRduz6B8jS2FGHDzavuaQ3Cnn+
eEWT/p3nDHEtpps5jGZEX75ZnqPqoSSudzFDhe+mOk/rkTEv68QUbSkIpfm5vGdTDJV6yZ9XVqSM
zidEAOfBoiHc5wuGyKCs9mxt3av1nSKxsHcYLVjSUeAwhoZX6PcKHjSQ/QFIFBurqfFELCUL7qb8
E2NTwXiFLp27/zMCtq6RqRrUm1bkSfnOkWSWf/J2R/GH6beVvvFQzPfxa4yo+9t1T2wb4CLGwhdM
3Vl7Jt5m4qhQhXjYimflhAHCJUJ2+OQ9N0BszFASTwZbWcCVMCuG3ZIe7cZDe4GLNl+hbKBBuo55
mCIoBNr+3ZdPKDnhJOnJtdUuy+jL6qEl2QtvL4QO6p53RifpL2dH/UpyRNyGKoUrEmPIJDCaJp9v
EPSs0vksRQaOF3776THuLnZ136f+8rmw82RLwFLDwebA4T53j5h3kVPkcZi6KkapkCLDtdCoevU9
Pxq/WwSBioXZ3pc2uELqkos9XKZ6Xzdne07xj+8z5Wa4e4ZqFK4j2rc0UN1gsR5TESZMywsEIw8l
P3bMPv3kOtRoYYkmepc350bfEW+9Q6z3FENacnxlCatxv7KXozxaQ5YvvP2x8tzwHS/R/ULK40ju
JW7ogjbUF8hVOSyqva2fcuO0uvulfXWdI6+7DXRcu3PGQ77HFebWxJKhATxPypPGWZ2kTzw/MrPB
qD8UGVXp/MxqStdfHOFjukAp5By7157PUveN/GLqe5X7INl3VVBgWIRZMVy4IXhJmUPkKmpT7FAn
k0H9H9W+zz8kMbILKzC2PT5KwwndIgQUfEm+oj6XEp/eHvBrtIBtiOkfUDIG/EJQtyFcXTlSOct2
E81a5FsHozvzv4pnkVxxXdlVyGSt447BGUziNtyxDU06nXKKK/wbtY/RewM0mwdejQUij+WDh+LM
GGyv53RHd/Ch/9oUTwBwe78e78r+mlxdzWsZalHyegTq8EpRSTSqT59g0dmKsHR/+sUvsmc8PG4d
ADBinJSDI8Ky/ZYLKlx2wPgtjQPxR0ijlztkFCSUqGuQwiAgU1G5zn1AVdRpR27upQs1WFZWkBFn
2YV8vOXsa84u5NZNkE88tCqhAfvS2E9oo80aefpuKfA45/rRmT2Ndd09GEs3R3UVlEHGD+3ComRZ
8CZXAp2uBGWjEFuVUxKfM/N37DDNnsrisFghrKhOe6wSgn8fqdApdv0m/k4hrjaeMufQ1a/8oiMU
udEzd0/HvdwHDILpwZndJGgIfNGfVPWg1kjlDgrXH/LY6G5ieI5tvziis2FN3r1lJI2s/PNwxFTo
XPO3SH30+4GXMBjWY3V0jaCu77e20kbBYx+QdFIHjPOZH1tR7lTtqAynduH43BvZDfAQIfQ5XdI3
r2KDaLoGuVuGdnavJKHRBPOb7ZxN6WkvfBZziyjNE9mN5TXh5Lqy/UBaH8TjFzAYg7cLQyahgNBQ
EVm5u9h4qfNjxHyrDTly9Sjgxub2nsYb+dZpfGeWlJuoXEJ+JBiyCPopaGr+itZvTd6AIEEKHnGQ
ErHlMUABT7juewLqsUFB1xd36CE6BjnmjVjdL0Z+BIDrs1d8c+eqLvQ86nrUTRAIdxrzL2hfl+KF
KQynE+8NFy1vCBWCpn0btutV03283DX6E1XsjnB4Jb5Y/DdmEUMBMuSgYTsZ3uz4+NU6NJveeE2m
GWIRdxdT7iS/FvVxtK62c2mIO/hQ42c8El2GKelmNqHWPSf85fl1NW66dR8zbuDwYnKKuejk2GfG
MZRr35q8w49lu/eUV9QmBJJzQdsTDl4/Ha+Yj5y/MSex/KtzomrH4a4JzQ/KE+wr2giOAS/zKSIX
/Nxal2w9G/0hNu4qmkf9aCr35J22DDWbc22eEtMM6CobRlrxBbY3eWUo6jLtmXhhBpuyDnhGrOUN
5rHRnxYlKO1whvta0I/RtXmrhRzAw1HBGtrACP2vEqrFZsiBV7L4RVbFBA6JYZCUH0kfVPxr3Cdb
4r3PzZl+ItgCj4EJQdNeLZdAWh+BM88xsaAt1oXNwT9U+zI/kF2UvppEJ5o0F5zSgLneqWz5t/hm
yidu6Hb0NNUvjB1NPIMOV2GYtf2+G6AP/AnUAff6q8kM9jLiwfZ53Npvis5ZW35lOhCnXJpfFe8M
YjNKR5exWcFMfO1UeD0t1DAQI+ZVBXjCwAkqRvGCC5Vn3Ome0s8FlSbqP/kUHYcncHEpJMjX5J0v
hkqakMpxZ3+yoaYSVHNAzLvlpr4yeD6hzGdGx52YRVd5D0ETpQSuPW9m+mkBnfMLf7mVrFs4au8p
GWky6j0pj9sFMuP1qc9Ky2JAzHSCTxpnyKoh/8jdMEbvIyCg1APAwxpwpFlDtEQOkXZHAytDHwx9
Sq3VAsFRnIBPLIHKM7iPuJN8AG3E93TFXVU0HPcPetYd45IdMw0iWUfMhbuNomGDaDNv1F8QtDQ8
Mojmd/Yd8M/m3Zieo/WIKIRfnmsGT/Mcaj/Fe+Xu0GXqdxs54XXRTmseUjxVDg4qDwYafRwnRqkE
FPi04bDtx/csfcr+RA4UOfwv8BYIu9ieTIV4soFQeA9eiW2G1kaDBPUz8C4i7qz1I+I05NKGy1kD
CcHvJIRSgsPu3OfV2b4lB6yy7i/NwxSjQNEJIEEklI3PYnyrmTeioT0I/XfI3b1upjjp8Z0NN9LM
wlfD+HZnonGQa8T3wK3QFmgHJKK7RDvDDJvMq7M8rek+way4dn9a1hPqXcYTRUpRdFUYpCBwcBLP
rH4dYJkN0yvZKyfkn15Fz0b+8m6w2GUgxzr66jzsBmQFnTJepNPek3tDnBYoFBGjAfSkEwzzH0Aj
FHO1Jxbta3Dvydt7ket4Js5hFyFQVa5tcZEUGkjfKFRhbT+qY/JI7qI3geh4Tu/JePJ6J4fIt77M
EUw4AmWt9eymaIbqEbBpdolldtVaZzdaA3HV7ZNReHLISMlld1Ui6wNvxmijZHRJ4x+SJUrMGr+f
+Untc4EqyXeF6I+4RKYO0CZKjyyQVJQWgbcUB2QnGjN6MFUffiOtAyU+P/UuNJxCRk9pWYJEZhJm
WQqEpD99EVUUOS6KlJhim7K7tdkvsO2A2h2BeMqqatj1xWhB7kPgbrOHjZXyrlnJ2JImFQ3pdwig
Mr3Z47P/1RtDhC7+FPsH2SfyFR3O15jSNhFIJ9IZ8j405nYgQA57apbc+gVpEkHUJCAtH7HJpZ6T
yZiB5CJlmlcu5sSRoMRZzXAWUsXqzVEyv2TMv5U/dglpHt0kcWZpox+gR5Bj7Y5ryNopYMBnnVeb
UaWx5IiCl4YdT/p3tHIOTSu74RewgDgm3CV66kMgfybN/iFWfttM3kSGwNE4V81w1w/vllE+DAOO
qno1PJ3JpDpKfT8QU6vBo7g3dZW0Tt4zstQVAvLgd5hrZtDysG3tK/fUlDbDxUhjvWwPKK8j2s9U
cMxLuJJqvrFxR4ymWwrV2LuBGFFfZxGpMqVLLQzWQzozKJj8eyoh99l8EizJht8EhenmT+kS5LEQ
x1joOoxHuvxWECdLVhrIWznB6bDywyrF3zxpDNRAaI+GImZfOuHVwwo8aqiUcqSGXl1gn1gL55Y1
TFCJbANPRIlkCipYzW2JLUcEE5u+2rpPgiRZlggLvXV5HOF/U3Ul+GQ6lO8sj+gTl4VOi6zZvBxP
g569aQJM+qKo5S4rmwnpFmsDvQR9Ca/qxdqsucZgmWyX2vsVRLlhfZc9siagb4YXtHl2IcTLBdFO
tewiQmFGN4G9Mz603PpbVEDaW8buLG2aD7LauEJQ4rPbrXm99OEgm/HRMKGfDpHJMJelq7JRWLZ6
zdC/CHs/lJkJKWL5F/fWRvyM75Co9s1XRsZDNWTRaWRW7XQorJL8FZX2LYWzOzkmfptF4GCaV/Iz
CA/xF2SYsnaZ9tXdq0OWlVfX3BgMS5u+TE7S7rjPFR7nyXmdHLoFt+U1k4P1Z3KSY2SoX2pKNQFx
WQIqOOb9RBtEEMjKgiesCmX1E1glO2Frt/jBhp64q+acWgMbVaQzsU2gFuGPUs+OpZQQNNYmjPr5
xcrJIdbL5adoCxKm+/yUOUIPc00sPgzMH3JDq1DMkoTLLgnHcWnCti6oCQZmBJWjWB5L+1s0tQ71
YkQno70Lx3J8lQVMqIlg6edLOfQ6ZueiCqdpvljbzy7m9mMt4X+2GXdx3dF8cM3lY4ltyHqe4cnG
Lpd9jV1In7LUH3rp64nQ7+Gh/YLZRVeXF9zMbJXtqUJDJ2bWCnxY5GByYSBO4ECx0aRj2y8/OuWm
11AlZPYL1vKoITCG1y1LDwoDUJyRDiwuQAqN2b5bYoASlMltdjVLHb8xfH2N1XlgdjXPGA54CJRN
WEzjg1Ms13lkyJQLBr1c3GkhnIPxqKXFK7Gi16JwE6wujGiihW9pbEFSuNnRjvEz99ryhZ5+P2GC
4idT760xZpSy5Peim39Nwc2Blxtze/dkrdm5FfDfsLPLsFLKdztlUMBKP1rsV/A2ZopKIp8p9Rti
03fJBq3I8QwbvIU7eyxKP9GZFgsBGmF4iApUpkmyzYFECt2SCqlcFrjRyoMiy/comzF4rQmIyJrK
2r0jVyKiHutaTL88QnYLNGMq0kvl5Mx38I9DRh0AchDvWDYUFkm7Q+uGwTtvQqJTqX2s5B0OKKe2
hslabdrbutT7XnV26pw/K8ZCLmTKYJcYbd52y+FULVbiiLkDdXu6YnRjHDtVr7Cym1O8VK9dXTMW
ZEwzmKB0Ey43k2CZaWFwBDL63rFZaBgaER9mzeTdygJV4g3U26X3we08K67y0VO86nTdESUB5t5T
Lh2QEbn5Sn7TdTK0PwlQe0uUpwzvhzVTD5VbDLLlGY6ZXbZAksl4ay0mwC1hZYqEqefMTrbfwK4Q
I/1mrj4wm+H6o1mYsu6hrZhQ5ZJolqa5Jbn18+moFRzZhS2V9qdKgIS4OdClrMnf5pyWH/ubv4UV
70wKtQK6Gypgmm2bDA906dYB1vNiuL4mQViigkrVqrhMaf/OFbICaK6/ytG9xbpUTgNyyZ5cXrVG
Tgz5gldGZdtsWrHD8j054gFyQNPBqHXH6lIbqQjc5WPQRR1YBkNcy2oPw1TC9nCwua6Kb9Rafpxt
96vqC3B+nGQkhwf1RGZmNPWc3CM9dPbMHvJxWuJvkceYRQrme1JnsDttUN9e2LvKWL/LZMReUbd+
mRTDUSP1jiBjTF5jxDTIxKEE8+2e2PWW3J1rzoWx+UvZEq7cAYtj4fRqvueJGPQa4ZMumWOV8Xgv
ym7YV7w+JrHuR4GDo01b+aBV/cOqk9On85dahq7sYxBISCJAU7Hti7uF2JRaO6T0SWXr0HysIEUH
MR/GKAE5XCYOAXWoXXi/FhPgfKTSydsfUaVA3zf2fdu8xfH6F0mFzoKFhQW6Kgfp/yJz6Uk8+966
5aZoKH+Knq2HLJ5RzzAiyRE04WP/LGfTxDE6MdZbwtaqQST0tBss3S+FKn4mC85dw08ivVGwDlTx
4WJ7tBDTCigufWJkh9KKSF925hc3Zi3VN/rXlGjJDujlp0RcFHQ1g+pumQJnhULadcxyuzJihc7p
NkepHTTVMrI+qV6BERoH3WpfTDnG4azU97BpuCflt1rlY8A1P3loBt/M1jwnmc2qRMtAimr9cC6x
9kmutINVtcpumipYCkgGt3qNvQ1E0Izcbm/jJ0olug3OmSDM3ygunlY5X0TrIDqBC+JhTSXVtjtr
AiZ/vhKnruEQ98ZE7E0mzQWLF8OKP4rqp7RRyM7lMZa3pKuToyLlHOhFgzJQeRU5M0sVWwVXLdc2
slz0z7rt7MkqsDxYcNnA6C+eCREG2oSnLsPOOqErqVjOIZSO98WXOdilP6XVIU5TBV5O5+uq8enQ
9+qKlsL74N018k0nFTsTK5QpjKeK3Ozk3dUkhLI5/mk2DqgdGyoLRJMAYIZ9ikJTcyELLvbXnGrJ
6N2HyBkehBtr7ELezaXQAhajdJZm9OY09r3sVeYVGYET7s2pGLe2ff9lPbrDQCeTdq9rYuHiXa6O
WJiR6rAuZp2dOaHA2XowLIsncu7/wFznu4hAA2Ws/zqpjQdhyWBpmDcZ7Q3S24XYsD95Kq6TnVyQ
Jv1IpQ8mYMtFde4rprHSZFISW+NrP9RQInGxzLF8NxyqyTXXe6+w3xtrRM/D0hS+ONBNOvQ5wQ5h
jVzdShaDr8J5EZt42EUibU/wcXW8ellLdFFvgpuvBjD4aKSphDPed6BiTfJnWt81iAhBFyH2avLX
pDrXegkaQWXBJyz2/73aUfQaR2ltV3ytFlgP4eaip/R6WC7eSOWaVx3+7BjrkLKuL2s7w011sTg3
NM8ZNmfoJ4GV6gNL2gbBNXRw8jUwU+bLXh2M52EZ9+WKP6uDZskHL5+Xubs1pTglOi1bb7IsKvUu
JIrDwPgAbVoNTKV5gxjg6UireCDI+dHiBfu/ah8bnM2WynKllc5ZyiJi0UImZs0wqCHh0psmmgk3
BW02G3tDq/wxy7J7EKLcVUkblAprGMtYTqMytBdnwuUvhBL5q2mj3Ucg03Mz+F07f/dSRHtkwBV7
J5ctDQHnZ2vjuaFtIlECvDVJ9dUpEnjZK52ohrb4XMfG9Q28dLkSHVV7tEJVqximl22LNo/PGsuh
sjcTqz0vs9KFaxtdcO7KK5wc2goDGopjJcMZ2ENc05/N2VmdJfgSIc55Xz2Z9Xq0lK4JzEV6qjJV
B3sqtj78rtPg3/HtfSI8bDw0rPMhGUB1GJPSe51dk9WHwLOacnHB+sUEOM8fzCGr7iamdI5b3uep
2p3cKkWQZU/MVGprDwbuokjCjuXAqs2xvwnSiaH8ttMhW5yzptGFJJabHSxSThhUrBDPoBnOMQV3
wpHuNQZ0znLuDqMhXS+eTVyTA4M2nVyQp8Sl18qSVD0hSRuKW9wMfmzOpDilFgF4tjNCrMuSA7xN
LszGfALNMB2QHWO8GA181JVyZ8SLGzouYwmSovkWOg4UR7UOqoGus9aRTWVrXiAn1oPaFdfIYMPP
Inwv8mm5NtvzLTmW2ho7Iee1DLqRUlGNMpot3dj/66+oZrcNydrVPZpHIyRbWyHxm/ErkafZRtPs
umreF532MTVA2ZtO/vbR/IRA0+Jc41rKrHIMtQZAIhl4IAkIYfYAl6e8lRxWur1xYviTbHRQk6lt
MKodBItyPuUL5PFKtEfOSnm2B9ePB0hxFTRIvxENpU4h8oM9Op+k0IPzm7MoTCErySnuvJpAdW/V
RM/NPI0XoY+H2K7oT5SSiSCQWpTZOkOZvj4aY/7plIxvcw1zqUoUgUr4ibJhyeo6uo+tlVVkDuZI
rzNUGDD8TehWeNKTI/lUxbHe+rFxk+AuPWiLSH4oGxFxgbKCPnGhHtEjXOcT3twJMOPmnfTTDtii
1VRVoCwOAl7AY341s0azU1O8WIwPSuGCxDf7z27AODJFe3tQ7E/bYBxR6eangRyhbNGMYUefrg5O
n3MTY8SOmfONWm6ex6JDsQbbK6wZLxXlwhbZpSgVjHhHvsKh6GD9TqvD/5caL8usjs9pNR/Q6VO1
4srn1ZG/Am9Q24lfHUX6wewPagm+2cj6L1tx3wgrZ2+lO5BSTeNllMb3hIw2n8Armao4W3MMrSQ2
kVWnJz5E9AWydnbSmV7aCvg1AqzrgEhAjUn5Ev303sqlCnRBzFxpCsBeQLxzahW0RvWuawkTj/Jl
p82s80xj/bUdrO2Y4XPmjRRO9VD/JhEt4sKhF8bd0UyVN7MzQZujJIS04gRrz/crcSB7kY7+f3SH
Q9+SEoFp3qD29wy7Prk2NXGbMxDD+QZXzDw1WDP3xRTLQ0rpntgCmiXfcLSu0zUz0ScJ0X53Cf8M
yBFzjmymwE+qBK8NDkxdUyufXO9Q5Oy0VUYgcaefXIVJczxt3shInGmQ291qnIWZLqFblkBLXTYk
2YxHK9KwCesdQDGxsuXV054VOlLhHkTiytbaduvx6sQzKxQWq63Jo+USyFdVEY+jVbx1UXEgHzJT
B8ghOOH8QmFDQJTBw6qgPANX+mYzq6DUsg8O3jst4ea22YtFfRcdUvvTUrcPrW7AhMXRRS2Hv3aq
FkeglxKPnxItNCtRd3WnaLmSfAQVP1IxTwnmpkuRKoHN8BDhCgkxNXUaw34H8UuUD5dCylAO0F5c
FJMQhuVBKs0xdnorNBXB04f0LCcyb8s7P/aM9gTrwdUZ5MHaIg+kWqyBXTo62ZkO0CvakwCpWWjF
hPukk8kEAy5C0BPZytqw2EX2vJ6q+O/QxeUrl9leI91iJyp70x6q1cGiT9WL2joUCftIAee1ymye
WTE9jtr8UqVr/Og64yNfGpWwpscs8Lo37v34ZWBKHgmaDOI+3Tja4xcANbFF0BQzu1EnmckG5Tk4
qyoJzk3HIdGr6bFdRuC7dYgNoXoQDfGWOQJPRQzvLo5XlusxiTQmWzwZKSOpsd3blDAvzxE50sY1
pr9mfRtkE/OCqAWnIxokcBgHqA1xD7NMIHsA8pGGhGQk5yAVoEnwqX0mA4+pOjbRrjBMSNWgc1fC
PzXVCKROMenULkoCbU/CgY1chFsiIpaztFoejBSX+Cimpwx0+64S6lMjadT7dD4rTQepHUFdVcwd
WR2grbALHbrIIpp1ITymLp9aEZmMHxGvWsv8Jkpt2bM6UG/KqNob2CJFkdiue9sANrOyBQBSit1D
2YIiy7U7Fg5bhcTF9IL+O/qPIO//7wh7+Z8i+YjE++8i+f5+J/3fquv/pv9PlB9/7u/nFl/t/mMb
ukaYnqXaQjOAdv+nK8z9B0+YgyHL1IXpqrrxX1xh4h+MAJapmq7tcMsLzFr/mWst/mFSwOjPRigN
MNEU/5tkPpdUwH9zHmq2Zquqgz6Zv4cAsC23778mSaqTa6ut5NjZHKBYa7rzIIzQZGfr1tXjyJiG
Xr0fwqUxusBETlVaJfkOFvr53qQ57OYayCqpnysuB5Sfi4taaGIqpjaCIXaDDMJgXpRpEhHlQtJT
DUwtX5lW9vFXWlQHdxgDp4zpIsDcxgYHamlbV9dm+ZlDYsh67jZYwYpjWofYXQ0kKvapKsu32aIw
ysYcH8ZKQUTVs1ut6U6RbDmgDooDtOGqQF4B2GzjBen5Y4YuHke5hunXdFDbjM5TXNa/kOPYrK8o
FMfuwawoYuYScki3KqyjSIc4DqPyJQsG6aJHPKOLY5PB1bSFZbPtoD11mLwa+bSHXWBeF8m8L8lp
CLV6fnBPilIzAlE3Ko82oTYwGFfWCsMGd6BJiraOV2EhtGuUg6VgGq/m+W4BfVPEs+b9f2fnvwI6
/8f3mLfuv3mPh/lv+VUPbfzv4Zr8of94ie1/LN0xeVF0fJi8mAav939YO61/hGFaJvH0rm6I7YX8
v9ZOS/2HKE4XrigPgk5OK1/uP19i3n1MA4JjwTUh9jn/K3OnZfGV/v0t5s3l3eWkcYSKaVT997d4
aawkNgZuHb0DYjznCAD1nou0hL4wS3lO9bw+ZKDSQY8yptZqVHzu29xM5SGjQAnKhvGVmYyEb7Hl
WyOzCnPD/Vai9i2BLIiOm8F9F6GZHLpCsjmL7llVoLEA6FrX6A+UlSPA1QvMT93jlPc+zDo8fRp6
S8sAoB3Nf1r2mLJRf+KGSX+bbII2fBeEUEj2mo6V/lYq8U8DnOC8rwMt2QyKBioI0/nSyEVPdU0/
gqR+bLD628kkfSue2gCkwa3bVmJkWHiKUkH5juiAQbi2RfQg/gXoLTJ/qPUrLeIfV6T3aeEeGePt
SYI44AC6A0t2Ula3uvaRHWDRHCGHjCROR/GfocvpVUpGbHQrlcGwF8rcjmyeOkghf3mYs92BQ8Ct
0WsqyLGqmLp4LHVMMxWY8QgfyNxgJmhq8aPNhH07MeoPcodQ1/bmV0x1Rkupugeiur4GYsOIq8sN
EKsTw1mrfopzpPPGb5ESrqm2L+6ifiWGOe3bfiJIJ380ZlJ1aBInqZXh4G7QaJFSMSa1wUYLiQmc
yZ9iQE09JFNN1Tfb+I82afpyY/R3KbJ7mcfMHyvzvUBYRCYCch5SvwnWynwz+RVC/cLnCCFGuRLl
dclT+ULyzRqCNXnpZvtVLYFpNGuE+BIlRxDHBToFftAJ0E84Df0l19afNqqu9OCHll4kZZJGWmVg
G4IPEPcv60DnEzdi9OMOMIO6JuHSEC+MaH6Y3KjeoE4y1FTnLTXbT/bpfDyieYAhTpxGAx3QUnjm
S32d7qoWTReFv/nkQHnB79mbcOSRtrvIAQAwdYyLAcikDbbXSdwqlfRBh/qeYhftHFdd2NKgYRAi
pl5XMzyp7aZ0GslNEVpgE9wp+MxVha3oO9dlFa79+goxVjkkOmwmKK1hax5j0pQgBp3SBZh/ZzVP
w6yhe5jRcvXMbSqWScM67nV33DSR036tW20XjyjjWvMmZ6whVtO+GguApHGE0pd9V83yKPTpkLry
ZmQLTQ4a7YJsLk8drFd7qF9UcH8ecOGTnFxQhPlTkYyvOuYRZ4LwoLQvU3MhhCQw828cK5o3jmYc
QjpLNZSLekQaganbd2PVvTkjXrZSvrp6TzorYodUWQ5phFDCjCAnJtr4xi2Ffw9+panL506TbAm7
8a7fhA0JvQsAPKKuuq+q2bIA6bEbGhVr+7Yzp0Cpj+dOHZBgufIPFsP9bDDiTu4L5HURYau7rMC1
x0wwGGRGge70HzGMJD4ef7XSz1xn5tjhKW8ij3Ibe3fslKehR6wVx2SgE4X51Y6EfzkgP+bcDJS4
ullxh8Uw2szscr8M2WedMxEtZuv/sHcmS25jWbb9lbI3Rxj6xuxVDUCAYO+kO0VvJjB3So6+7/H1
taDIfCkpsiIyB29WZgqFJBflIAjgnnvO3mvf8xRmM2RQka06dfxk6MtQxHpQk/qllnPZJb3yqBW9
vKfZuG3nSCJ9D4ZIO70EA3L/YETkqC6bQhWq9Zi+xzA9iUAIn4nKGnFox41r1d1rUoi7pUubok6K
s/4cqGzGhKrHu4D+pCcAvSNIEuTmfJhUeRfOwB8Vi7SWSMCBqw7qke1K+CAJdbIBt8hggeuPcBoC
RlE7s0lEvT1q3McpMxGcdmCNhxkYUDhmL8Ix4nZgrgbNFwmPA2T/sx1AMlqDCt9Xr55a+H2YV8C8
KOy8ymAX+ALCWAOjyDhCAI/PY90JK6x+gY09Xj7VWYvStUCR3uzyurh0uoRmj8+jGAoG2OUn42r4
IDlQn5kOnU8dFfXmWyNqr0kQfLDuHHwjusCiweozzNcGVRcnc2KpafxSh5WprpNZNVyFPTWBG+VG
EBNsMjVu3Jn+hl00Bpsq/ClahTIjTvL4sBJqilTYjz3g/Y5Yz0oXn3JLx+pDhAqcKvGZxE82psGp
pVRUMmQzENhWUmM0W5Pgut4Sz3oMlwlEaWeHov/YhjyQpfl9iserJHUyezniiLExYWWM0xeAWLgu
Q3RYCXs4nkD+2vR7TweCtfScRTox5brQIEj7JBqCBEuylRkV3YmHMrVeFR3UhMQ7Qaq3PrbTcqoQ
D8/oQgQ8017y3QxN+HNVUmuWqIplg/m0POa7sB6Gk5IZ5k5RKMYz0dxgbkEzahY1rVgEaA0iaBzI
6QMCBuw4VCcOlry9JpEp0ovsgJX4WIvdQHZBtesWuJhchjmMedjNF9+MzpE1xLswLF9FS3+OQybl
Vd4EXhWkW7m0PlkKTsy1KfWLq58hjopIYYRKTmaqpBK4JVvvQd486BFaUwVl2K1I/X0ndGcCrb7O
sXlpE5kQlc6LIjrSUhe/BBU4QDnAjRF18xcD1yJb7+2AiyRdeOmByUpqEC+ilco9alQJCF7uBkKL
513rHmdRz9BhzHukFAjDxwcLuCZ8yMCtm/yzSBFMmmkNjQkfPiqXSPNkw7/HhoAjOekXTdo7yHSY
9KBeNnH4qQXBC5ZwJ+71WyAoCFCUHiADqkCrPRDXTQyehZ6ssJpXy++wsYqk8sX68Jh28uF/a/Z/
qWbXzD+r2Zlavd+Ln+r15QW/1+vGb6pCaW0hkdElsCsKBfPv9TpfES3Rsqi9TTrEsmT9v3pdVX4z
NHbqliFRy5vAV/5Rr/MlWTUUHJ1IRpjXSv/Wpnv59j/W6zJAWA1CG2QX2RJVWf6lXjdCkalIv8yH
5QtlZOB0+wtC2tW8Dlex02+Ok7FApezgCVXbbnBzJ/Miz3hgmj1jf0dYtb8F3Gb4Hzzm5RgS7Oll
rO1dB03NARnyMm20Xe+2uyHYaPqOoQD9vOZ0a1wQuZtsY7jmWsK/VipopUl0vonThiWZmptCaIXK
Izv22uMyreOoptW47mnruXiaAMy/aU63unQcwqVb+a7lpF641d3QwxtiF3skm9ijp0O3h13Z2Tce
pQfxJF/SLWk8OxRxa3lXHnRP9kpHe90LTso/grDhWd3UOwIhPpiCut3mRn7Rk2LDEuc7EO1iPDAk
IZRmrURuRIrKY/8qH2Gn2Rc26q70gABFs2+7y+1m2cf98ptpVR+WXuybuiKF0q7xvhU2eEYIIvYe
Haj9sr5eA/sDN8GhdToXeTZ/mNwqXLvQE8lA2IuLaYjPgt2RxXjyFq45Zwb/tmG/RfaVc2XH29Zp
+bPRMe4I6Gzmr6b9Ub9imX7EYGKTCmUHpwl1SfRFkvNHIo0iL6Zi7UitIe/BVi7VffZg4W/avYou
AxSxspb4JrzugJPoDMXFazZEcT4sNNCI4NcKxEzBO6NWsUPHd5IDiqptTdrGqh2x934J0j3eQXMn
P1W25EWW+6yT3nXphX3j6q/j5noVFqdK47HHWtGd2cVbEMcOPLltuB09dS/L7g0ngPpNeoaPtUl2
5RpU/REYQzvvoMlHuzV4G8HwcCMxr3ducMIhhi8/0Q+yEd7Tp6c3wk+UIs9fUp9G0ZaXtcw5cD9u
1afhS42d7A2tMplU7DjYFQAFqAuoJ5uQrhO+FGJVpQEOgWMcGmK4SDbGjpierAsrt1N65nN5DA/y
UXmqD4PXfdGNs/ABuo4UQRGGIK5CXMz8QtwlJzwpD+x/VrFwHAYXzxJ1GxQ6jZkdLFfypu2ahRS0
IGLbg7HNsXdr4Npd1XKWuYt0VJptR2GCzOUTLTlaIvgmTPHKa/e+rEqH9gECa02O27Qj26YIN+Sb
7sIzJ/bA/A298IV/0vnAM2Wfz4cdx8+Q9onanBuevQEG0/CFUU55xWCIIRRfYPOpv+lHGNWetYXT
wr5bcFFYrQWuKHbijA8IyOPVRAF5DgBLsEJUOevgQlnEhBPLjtDZI3Wqgw41epbORBZrr9jMbP9J
vMdrm2rZ7r1uox4XXDtil5V2540hLVmDm1yfpw0zeMxYmLaXs0ON2TvBSXkg0HWdOMstKypfpmfg
II1oNx8cl78qgZe+aDwokAK9+Jf4HOzHr0g5q2/CRwdeuUCOYUOF5vrQvDx4rgh1mq4ySNbNdMzX
6mqNKxRfvt1uZ+ehXGv7DwiHR+6TaB9/TU5s1SNcCrkj2ck3H8uVS76I+Zp+ZIJdb+TXc3C03hXs
2ChYz/KjQiHDlmnby6/ztKU4uShH+RXbS91CT7CHzr6LW4lwuAcXL49nvpBjdswO2FPs8kM+b5VH
j1SMU/ipnMxzv1Lc6UnZnaptvCnWdDTF4NFItsSuqDe15g0B7mBvssE84cTu+3tId2VlbUX7KdwU
5x2Bxatnt7RD+zQ5rkZaoXtHReUEq+arfOBXtuioL/n7q8KjG1oSboo1DghnWIfvTE9scLA2mQ4u
JdGG+a07HE64PVYnaF63JnTUh3nHW7AjZnDb4sCt6poPxVbkr5S8FvX7SgcJb1v8HYvAMjs9kcTq
cED8eD7AubfTYsNW0FK24MCTo/6abFV/135qms0v089Xw/t+FKcWW8Sq2TOvsYmDwjIJK5fBu90c
YJSsKZSB6lJofsZYb+nB2hIjvNW0ZlrT8T8yWbb88mB5pKUiVCRYcyegC3tAYYkZW/K6ad05vEa3
SZ3S1mDTAT8CKdHEo3oPRPZQ5Hi4wVnzXoWjxHuwUJ7aADFCj6vSMTzJLZx35f0LXond02rzCX+w
c+S9vjfXX06wybQIc7OtvWvkH9WsksZRglCzms4g951uXTn4WL3lP5jvF/Q0whsrKodveJTbwTV/
p5JvLK85cFDmS86ZHA7EjOk2pvHwaFVvE82or+hhDejfFMfqg+9eLGARrFckz0QPfQD0hIVNe005
ZIHtCOYJc00LGNYlasRWXKnFTodi8f+lmPS+Faf37FvzK/9vGRjdi5KYHRLBQQb+bYDkvLfvP/3G
/V7gXbpv9fT4renS9r/+L68MvnHW2/d/9Yv/8e1fKhP1P4X2Hd/T9ttPVeLy93+vEiX1N80gVJUJ
DImZkmoygPm9SuQrtG1UzaIIpD2rmBRwfwP2KfpvVG+KaAH4s0RRWSYqf+vqKtpvpqjLmiVpGuMb
Vfm3urrK0lT+qUqURQscpK4awAM1kaC1n7u64hBkQpDQcAwL9D8VI5Nskf3gkB1cba5OKtKr0bzH
JnquRID8RqrCXVYumkjfpLRcwlAcRtteiR9JAmo8oKGvRABE4i0tkv2MHr6A7qfuRv9LoVJ3QJW5
zGjOzO69HPYQP/Lu3cg+RYix51w4w6m3CPK+BhqsBI0OEEAAAf0icoyDJT7GGRrjB+z1M/CiPl/H
imynrMHZflYYvVKJMM1hwO1LX1D96NaZYexoWCyklBbEIEy9wJ6VBJNI8dQlxSHawscHq8eGOCu4
QyA2odUIEPxT3innEmPwqDds14lHIfZ0QMO0nJ5QGLGwoAYtM3JHFg4yTQrG8ZHAW6CKpSSuNYXw
2AwrC02UjLjNj1UlsuhynnUTcR6bT0FHj54DedM4oklZ+cygZxnmgnEU9djxZYhwNIdNAH70AVbi
8GTSZ17SJ0Z/WEM33yvoJ6EoUocEa6KQwHsFGJbDfVCFi42Ipvg3iSAGiwATHRtajsCgh85TBiy+
YewNRIQv4TxTX62S6N7BDwxNG+xdr9Ex4hkBFI+WLnGXmkFWXYoAGzlNhW1dsTiIgCCamQ40xylo
tzFgnY0uQ/yM86mskPMT94mkiFSf6SZvFutR9EaPqmjejcVxbGL2pV2k4M5Pi1tdjo6M/rTFpSff
0LDbhUQm+n0Jq/ELBSnrbTnKiFSfSWA8EBLLENwFFQwOvTq/GNcVMHmF181p79bh90aKl42xI8dv
XFU1SVjohxycJSuZC5VIq5VgnYFVkp9CTYZAkrcyVvflTyyEmdlI8aODQmsguMr3vmLVDRsIITJC
8Y9slmBA3nJUc0IM542GuF/usmb2SJq1l8NK+VhAXBG9DdhMZ3cRDcAqJHu2BKeK4d4b4BCzjYoi
p67fiubWtHe0JjyTl1BcLgguryFQ0BIS58O3EUUU5bjcc1orOXlxavioN55Q4HjvX0ce5l0srEsI
SbL42jY7iYYvExO8sXD5kZehanX8hqs2ANOAF7NFbxnoNyxeK5ElQOCT6EKOitBDEQJTe6qwJyw5
PYm5teobogfbKGl1cA2k1EFk27sVQRx65fVLEh3TkUVOGpBW0Pa8ScjPE/16ZN5E2OLaxzU4SyAI
KqgyvJmBa2X5fdTyewASHKyOFUkWxUNFDN6Y44TPuZwabjGip8jeoNYcHXW5VowzHrdVR1MznptV
uBMCnLP9MYzvP+z1z79jS/8j77JzEeVt85//x+DR/MdnoyaCMWXqhmBqeXb+MLdWDJPMwTYiTSH9
bNC9zw8W4J2USFP47fR6WVa1W5YRRUspX6AGbVOZW03AZb9VDey287ie+MR7bObD5IHiAc6AHwV1
6noZpJUMCmJcsBrbczp8njmea3FTsmVv6+Xyr1azmNhWzl5nui832Th+vwea4iKKZ38xAagQCIg4
VpnCZOE95QYyxZu6lBAKYRHcqkugaXfzQUekFSYU8a7Gr3Sx+G66viMdC3zPva4uDTsjIb77YCAK
znWEQp+2B1OThyZ8zNpppY3en59d6Z+uPD+cXf3ns9sZE0hzlbM7p1+S8VolBsMFpkbco4Sh2QSR
YST/VNSTEJ8mgaVHhVdeHzQiwf78SFgy//g5k0Khf2/WoJL4pVOS94JgAvPjc6a1CZefdCSudhCq
qrjlxGkWZBxm9PhST8iO/cmpGmjXblDByAHOX7iG7un43kALiXshd2jAy+UlKR7Y69XVvdT2lbAV
In484zxI8Emh9SrFzha6hz9/K7/2fFjNEXkg8zCWd0N76edzqsToS0UTO3BGep/10bUpLR5I/cah
kOrf5/y/11D/5PagifXr3bEISnRDkVVZhSv98/eqJRxTtP5Ra6prNm8Gnf1+3XWeRiPzowl+Lyr/
5++mLP/eD2xhGaEevTGdWknUVU2Sl7v1h7txMFFUyX6IzpTnDaPgreFzW4WJR5ztdiSqoYDDkIx3
WaheBMEhHBVuh+UK420Y6OHQpi2Q19emdIIQio1DYR0J97LUwYWgrsZDCukN1i2ZzkL5EajPYrax
ovBLrMRezk2OLPurRvCJH17riJ2jBSquQZQ7Ai6iYl+OIk3jMwrg40B7Qc3vBhF6Ct4Q7Er+eMFG
MJM5OAdu1d2HEF+duhVZXJcyQsDpbMY4P2GzNXt+sLweJ5HgyunQZ8o2ILpvpCJQpcY2pNip6SjU
HdgG/az0jz7RTo3wmqnQLEJhg0Z6NVX3GKqenMJ+l1dcKdiBRyczzjLDzKgfnGXljTjsZXmQDdYy
On34Zexl5VvebTBcZbCC/k1k4rbYwBO1Xi3rCY+8pWoQeY2w3BwMelMttpcHPbznXfdh0F8iv4t+
vtODS0CKjbScCQyx7iEDSQjjAgOZDl+o8NVL2+emOrczLv1yHUPNyo2ehDiStZaheL6ue27EBhRq
RRsBFY41f1OTs8Bwyl86JC0lTI69Onlb3teyoGTF84wQ20BfTFo92loRa22HC3SUXk10uMsxw3pd
TeRGLgXbAotVHzrU7HpoMLoUbVCHSUABXPCPQZzCo7EyIDMArWSZ7EDyVm2wVaLsWavqjaQMx2LY
xtCEROZaYWOeJlXY6Iyde3qoMHm6Du4b+LqCfWdCIEgEFCWgWDSMlY9gr9ioWFhGYP4N2tNiSL24
6F0lgERl4NYl8jc7zEawDlhWehZNFaG/zkjN1BH49JSqO5bLSD9+X5fxCcEkSt4bHFBgQpFc3lAY
uGXxreNd+FSb+nhgTrlZlmsFsdBSHpUkiwt5jXeffhErkpbdSbEX5/Q2x+lKiltvyhZPy6EoLxXa
+Y5CSNa4FuPgijyUUnHfm7ETB8G2LYMr2VIr3NlYbW4TQsGcRGhpPJQJZDIsJm1AbZDDMWrug/kh
U11LAq0J7WCYh4k2GpE5/LlCzySHsYKYcfkOJjU1F37BwY09udjQVtBeG+d6oJoVWbFQB0zYFQaD
F5M+wXOgH8AahSTHAhbq4najV2SGEHdCKUJ1YwVIN7grI9ppMxC9kiVPqZ64AhBRbJDX08hQYHYE
LIelTK0Rom+FpBBaZ1Q4q+V5YdAfpSwq4E0sq1UH7goBsoHKoh6qTYZtVmmD7/VtzeUyLVX1eM3a
j2UTYVSAPdhj1NXgGvI9gfi1HAVRPmAl7ksIfQI4V8kuXYNLj/tS3eYk7fJtVKrwEHpCgQchhJUS
Cr3bzG/JQqoTuIQJh0e070LJVTvEDQtxk4ZFeWfmXiblRh5IiKeDhccgJkMewf9WL6NzE1MN8H56
YRl/243l9hIT+5aeOw7vhqFbjRS50p5MksCj7pZVJ5B2DH756rKzaBBTCLixAF4qfe+kpCAuDypE
Kb9vLLgalq2DxSpqcaGpOgWsSTHXgF6WLxooRgOaZRF9FUCBSy8WjOm2vRCtyyyVzvjHcs6VsmKT
da9znvvUmeRwuIs1KE3qzbKjYq72YJDYolcTi9FMAxizs+WUaeJ1I34+Zo55x46F6BcRsTQ5aR5K
QS6CN797w1hIlc7Z466v3wiExWFI0z3MNnys9jjcOhg/+WeUL1xerP466A3EPyXHIPbgu2FIZdj6
uHxD2FJtDlYYKzv+Voyxhr38BxfCRQ6IDuEIMjUlpCadu5UyEkJT5meM/qh8fNcnaUPE5SbDCJTa
2bHG0A3ETSNdqoQ8lU2ZXq0OPDupoq6heL5PBjykNvgY15aKePmshzzy9KeUGLhO/fz7wRYJrfv2
URLOCcPkCsxnZAhrsyC+k+0kBOoKO/kwaBR5k6dWKZ8i8nqcxfDr/TxeVZpAPgqLrugV0icZMYEE
R0ivka0ce9xzVBlyjapJY3r8jBG+Bg2ktvS8G52m6gd4Lj36YnZXnqwBdJpOTtY0Pjydh/C3kBEE
DHwxuA5Er2XNXuC56ZeZ47dfCuU6xu8Cj2dWAJ/bh83qovXJba0osAaSvWgc8vSKQjRoGc6ABNr4
IS6SnTWfiM+ZeAI22NHJEuMjmzu6iG1Bf9ZIHVVeHCMV84uD5RO0y6kAfzS8W1pKOGS3SmRAKmTk
qD1Rg7AcO5AugrTLaQPih5EUgMOJ9UUIqod5xC43yw6tncVr4Flit25xyKHMcSzAEHUXuku/o6L7
mGi8gypYh4p1TQJgUVbvTtxTGn12NedG4vEnpWj5ATBK6VtJ4Y8rXmjC3UBzt4K7IESrzjzULAgG
mnep1lcqnwihv9IzuneBpnRSLxeQ4JIljOC/44mKNznbY/biAQPKHSV7MGP5kzb+/KzJV5wo9vL+
uQ/U/tWQvxASYqdQooJVT0BOGAHmV5Gr4XlIoKNNOXRRv0OHh0u7G9wuJuzObyE4koI3yZQHsD0S
Etst9aLgupBH+jI8JLP40GbPNWPw0bSgEAUINlgdOq6ulNuq6NcGJKqQulFlvk/qE1UDf0ZPXkqf
lm9csxWtQhIxs2abyamrAIkRhms3fnb0QMT0pVGybUjxAiokAqo2NcmnNL9kxUZRrsQB2R0wRFW4
DuDVZPlTkXso0AGYLoGYJxBziJEb7XO5UGSeTZL/OQ7XASd3ljHlU7uV0XhiBYVE/5zRAS2npOQ5
V48aIcQc7BS6G/L2bL6ui1hWSZvsorec+SrqTaSIAzGkCICktxwHlY+xYK5Tgt4HOtq+G9NqUCX+
mrIczEzuMjnfzOHiDKcmNjalA9cFzCfHUjzAPK1JY5JldChh+P3vw3dhBxyvYljWqFd0mEYm2H60
Lk6LKicpuewQZk1wsltuQHwxqxSI+wBab0oQIMS0j3naCTwdwgG7AL3ljskd1ePykBAMjQM/VDr3
3aja9fJ4tzpmc6M3GuMlY+++/DULgU1kQs9pVVvM+3WRCy70Hna/FGEqWPo6eFSbFCpa/jbNPOgB
2dbtWqs+JxTVDV2piOZBnE1riBw8AlgsJvlg1aAZELOx21fMcU2NMvq4B5vETemrzcjicpBnw0zp
q4X7LFFWXVa7Uk/acXzrg2kdxes5mfZdHWznSHyLBp+n+uDGE4JN+h2t1h1z6rFmfgS3bZssZ8Ad
Vj79vUglho7sWorepW3YKK2Nm99pi0uAeclXgcWV/kYxwvVSeCYNSzFwp6XtkydEzbOa4/XC7sMQ
hcCQGeXSIL3XGrc8w4tYJE2TopIl2x4Iv+NS1uc9l4NobDS0P997kMRoJYR2NaiIKqq0SJFIl3ZS
PwQWye0Y+wwynKHaK1zT03CPl/V026d8BuHXhtwwY0GTMIpM6Ps0unjQ+9sM+N0i6W2p2UMkOV9n
494ETIXoEi5FVir4pIcnntWg6xnq08BMcm4rLwzim4K4sQvRvuTR4/d96/96P/5KM26wy/2fNePn
d4IU7ffmp9nC8pK/K1Bk2bAUzBOaIckmm+O/zxaU3xRmBJq49AIkFOAazZe/zRY05Tdt+QovVLVF
ZfIP2wdickMjB8hiGMFoQrPUf0eB8gfBuMjMQzcNC9OHyD8nLg2EHzbsEtCCcUpqNA3s2BHX0v2S
UvFR6MBOVRZINamzNvkE8QHCem7rmDtd8n0wdYqxxp76W591BeHXjXkgq4Ekz4i6WRd7D9WX5ZE5
R4ZGUPoIKnFaVfU65hZ8SAGmYjmvt0NdMTxTW42aLj1LlbyVJP+Y9F2xz8ORHaUGs5s8oqXzKXhC
LHzThSY6I/QZj0FaABBlD5f4BMLHo9keagzEtl6L+znFjWgEbCTmVq6vOn15QcdeEWupsRtjHpBD
pLFa098jKqQnnsWiw8Xz7ocL4Z90X/4QtcTZJchLY2Jj6oryB3mPqKKqU8zaZCRZntNMEty8oLwY
i0p6hGE2kuRqRxX+OxNhpNrGL7KGZmBqoECKaVFvmlh5t6T0KBfDbTTy8S+OT+cK+7FdI34/PjIB
dOZUZBmLv7RrJqymWQ3nxR6sZacMrI2oegJh1H2HLbUNcA0QNoNEMWa9aClKbdBnqjfrwVNnlgeL
jpxDsoq/Y3tV7LUXIaovpRrIsBlJZww68ZBY1csETsdpjeXzjjrwYmXyppc8if1Ef/h+BWT9fJhB
yhBtOeLPlBEbhuIWGFEH7qjKdnN3DoJoHZTpvBkHYLeCQap1T0o1MczMTzK5P8mxwsKOiToA8vWk
6SGZgMiWSm1qL7M6Q2coo0+1b4VToREwT1LF0TcM+SEbGCMzkNACmO4SgYJOOBt8YEaCMHegofj9
AskzjEp/fnEY3MO/nnyduSJ9QE1FA6YuH84Pt14eGGJvJIiml+1mqflPZWKmwIykc4Gxe99LKI2U
Rrc2kkjZ64fCOqimaxYbN0WjdWiV7FeaOEOoqWMk0lR8FlI2Glslzp8tY9bpjkTSepq3YTGPp8G0
Yp3lmUwO2hqKqzSDndRCDRMS9ggRiuS9z+3XwJBmr+hmCa/oQPcoigw6kyRnsEqFYpifRc3c6rSe
tyQCF6dWtaat7zOFmDoWKrhejUdUDFv9AbJvU1fFsYaZ4yF9/kaSXXwsMHcdkzl4VbtKZzDS3slO
arzSn4Njvvyk4zdgZ0imOUSygVdLWNLmYGt1srypGylYN1kmubjavwCutxgfjrLna0v5IQUABKGh
/MUHxQfyh09KN3VLwh2AXM+QtKXr+cMnNShqj6A1J4KiAKUZhNiMG/K4tDY+d+zV7dpSziqqJCtA
DDsh2VIGZnJGbB4ZToDsykJScZsavu8wTey6PmSr8kpoZSd/HMlkkfvaLWb2CUJcspsUlHbPx7w0
1QCDzVjQtyVPJ1L+oDH2ClnuiQS1qLFE4SUVq/0Qj8regvpvG3hetmYUA+dP2IX6CYm68P74RbPT
B6Ksqgq9i2ClbMiB4MbdPK6UGRfvKA6ymyTjwvwDfSRviJVTtiFirSV2BDedSx+OpsTEk3lJeJQs
KKdFciqM5CWxxs4BN1BvZq3dtKr5KZRsoMtAgjsUMbbzMz2i0pTukwjVTDVA72oMDmofkYRoLgEi
/gnsB12uUr0rWoc8sB56UiYa2jdTcPEL2TzE4rTPmLEOKVOqzjIbCiaNDW2BONfqOzKstAUoMUyW
G6EGxjuYjpumaU2nFBph1chLx6Rjz0ZM0niekyMXOXABUihNoVcf51Z5LArlIwiFaxLylUAXng1V
N9Z8h5D5FszkpEGcjVWzcq04R0okVkh4xuQ1apRwr5X62mrUBKgHkq2aADN2OHzPXEYaD0LoNZF9
n1HP+K2qSdU2hJQb13d1LaaIXw7TqgTzkGSvs+wP3tSa38Qy6UEMG15X+nSJK6KEjJ4ubS+9SAv9
q5YZ3wI7GxQNc7E2iMcprI0deL/VLHRuOg5PeiM8hEq06Xozfwr0YJ16FrDJ1zqKSlK6l/kniDsl
S/dD2QU8MKzSy2KdzDfkW63VWqtQbYM9CavXotUUrxj0dJ32ugLntxdPE8+vVQAseTCkXSVpk6sC
ZsK4ESKOBOFKu8jHdJQe+jYUPbMqNkmrHPS2JVI0TF4sEaojhB8y0diAFEjY+i1Fj/zUaciDGgsh
m2bm7/GkQIZjXtPIoBYnoV6Futztc38jq43xUPZXqQtbGlz+y6z3d9WXsSsszM5ex2sNVa/stynJ
QLjcyegwcrtUTIR4A4kw5pzsfQuN3uS3585CtxOoktsJEyrMssr30SfEi3LbWxbzOhz3KXFUY57e
O9V6TiamSxb6RE3Z5dN7HBnFyrfMK+iYU6pM4V/MVr4vBz+MVkRpmRjpCuIUdfEK678MwEo9AAqm
wZUMwYLsNTi6kBTmXYnZdkVOOxCQ1rp2cwUKD5MJZKiBW8SwjkKOMq0rddbVKjhWfiTtVFW8pDmk
mhB+rxX2h4nmFk9fj/qo3yddB3vaL+X12CfmHsrlG1lqI0ErUPWpIZFAxpmxsH4AIQWqtvuOLi0r
EBF1Jj8amWu1RrouVHFwyZxaRMlUedBFN5hSDDs0yX9paXYP3frPV9RFsv3Tisop0pHJaJKuG7oq
fn+O//CczrEsGUZBI98PeeJafN4ImRFoSjzrwhZRLGbl3uliGU8KmolQ7VE8F8w1uJ3p6xzisfto
Ze0dLNdJFuhdRKomOEYmH//iQP9gtuZAsWkuSa/W4rv+pe4aFaGgyoAeJ1782gAERJjQFVGwQtsR
aWtHE+igWiEY3bxxyJMHBtf/xfW07C5+OVlUpcAFKJZ5mDO5+3lREyU9kIWO9mxYV1sAIYQh+6pX
kLy1zyQtPBkF+SQJ+TV17u1/rx4qHjCOhtzmAWjpxN1NKILuk0suyKput3EOZL9WGTYuHzjQWQA4
CkwpH/FKkA0+6TaF5RU5psAyDIVdvvz0/Vdc8Y2nkVYnLiGg0/ITMylxV44zW4oedqMIHAhAx/gA
aFPYySEtKdVoHhQqSls2q9YlkzdRGcjppUGYSR7vtCZyBTJa2TVHQECD/kFnZKVBT3qaWwKGJ8H8
q2k5kKBfT6pEtU+5r2vfp7zLNvDHSqEeDDNHS8TJmPWPrIUVOteE/gwj7JYif1RyOE89u5GWXO62
6+kT6LjtKyl5hk5MvkhoiCTYH41hN5MwZlfZApHCWiYlpYn0ILyMkErGuL8tIAEAX+F7NdJ+m80r
OixDQuMKNgpgBxxJe0yhNrfG4wzacpVMA6rMgQhBzQlTJI6mUBpbXI4P2KvQbXTa+wKi9NKeTmob
kehkSN2qMtgYFX28mwZSzhSSENcszczEaLm3urUriPhzdS8eewVfPei8Bm6zNejCiqnNhrbWkhHN
utIh7oZEDM5cfxgRfzMufVFK6L/0CGWhWFdq/F4mubrHjot1KmIWq4+GHQj1PezJG1MTItGFGs8d
uylbl3E4xBYtXWwarm6wfBQWz22lkZ9UWfGmQNsF+DeBzrFMmqrIOS+VfpcJXm2Iwt4kyrrRadfF
Hf0evWkOmYUyutFCi1gf+vp+SsJtqxEWCC93Qh/Th14nhi/jYLGFyO28HDVbMzsRGQ+TPSSCqaMn
7O2YSDSy0tNYJXQAzFxHSCJsYdo4WVZmpwJ+dqiDOUq0uXa75AWT19dUau6qplWrEejOrmgHUsJu
eiyMdqkSHhH4Z1mFVC1PhJqmFjJtabazonjlII2Vxqjxwbo3GoyvXBPPBuUWSBSNI+Dj8wlwZdrC
+m8YyQ4JeRMRW9EQN8G0hvGecRF0eulhpFxSq4OXkhLfoYTCVk4a/RzdhEl564IFq6eOx1AZ3waN
2Iq0bU+sIo98DB+sSukKU7yLVTw+G/U8ga/NMzzS5O8Fy9C0rwiV9FUZICazSdVMPwqReIJy5DwC
rB3o4lrvvpFDPNa8QCcStLGabT7zgRRqVh6tqT2mAnwEmeBRVjVxH2XSTG5s8DB32tZooO+3ZpES
nKg/iWZ5LfBAPnf1/Aw0AuA/AhlzMoMrHtItrL2OHA4UaiIcNjuRZxhBGcEInUV0bN1oLkWZac0F
ALLHLE71dYKkdWWN0BAxp4ajf8zSEyklg6V9Ay/JiNnEU6HiaGzpP9hzyYA9hsgCmmWbjkisJ3zG
TlCSFSBzW6Xxc9uOigvWIySdRFRXcy0YDhcvWgLcotrUHANCLFjhEex1OJfh1sDHHghWkPVzOYvm
o+rr8MAM2R1yAWiFKZ9mtnIgj74qlZ/u8wacTyAzhKZArBG9yRN733ACBJAHqacEJqD5vhrXYvTf
7J1ZctxIm2U3VCjD7I5XxjwyOIrSC0yiJMyAwzFjRbWP3lgfhP7u+jPNutP6vV/CSGaSIiMQjm+4
99zhDM187VvGANzVutmpr0FRZEusAqyfbTfAcFIJwMJhMXK46WupnAFmEqI+k+FJxrtw5eNtelAE
iaSE42Qp+zFieDdDQSCZwbQgYOnCpdiqJ2AbmzzzAIs3dbwN7P5VUSLlhfiAkP06VmZwaoA/cp3T
l9b2ca4N8pQM9i+uTI7z0LzEKZVwrk7GAGnZCYgcVKQVdi7HpJ5/9LME10P9SpRH/rSkN0zjrlsc
7npGSppGAsNk7uO6djH5geZMo+Y7AfLRTtFrF9HwYZFeeJZaZce4q9ZjbT2YmcM6aKDBc7kFYThp
640e2BZkDeTvrgI9WtRqPNkFMEDofuCMBI4HIyOzJsIXOdmEtuWj4a8GGsQYiZdj2huIJNt5ysNL
13qXcIpaam9mx0z6olVWZDFHX4JW3nXEgxCMJnRa7t3ruOXGVa8AdWU2HF8D9DIQf6Jc/Y63fNNv
s6IJ2CsZCdWXfMSCz9yZhn0byInFbx8hr+W6Z075xJHEwnicv7uBd+JGwbdVMW2EBmHJaw7X1spC
FAY62ZgRyuA8mo99QEJfQltVGkGzNiuiEgxN5+BDO8ua4CRNdfGCjojBgb+2CV6IAC+WeON3a1pC
+SJ9fqUrm67cqUQTP/bcg1hN2d4mqRCLJmP0NMNUZLlJQyO8aB+MxsWfkfdntnn2mApFPH8bq9KM
NVI8ML00jmPjvZLJ+BnlSAOkNzlbHRlE4+FcSBdcpQSii8N2yaRCeFAoMz7Cd/3tD2ImXBp1DpnA
xW44ogSKnqXlTnsHuvBDx0KHltpG1dHrh6It8CE0ZE2xbz7Ivtg5bXeKGvODmz2qQELmDGt8sWr/
pbcswVpI0T8Z0c7z2JQ0CA02ocTV7sQtXbx6yezepW/gvpr6UbEHw/FuokMJFfW59cWbQxZ7aFZs
3X9vewxSICAY/IBHxwmEoJSh19WMsk2YGsXWpkFMBuagaGfY1bUsQBxlfhqlHWyLzn+1HJOZmC3l
1ei2Tkj2aZV73Zr8goklNMvCOam/WgWHbzDYICSCt2HjozsoOA8PcTydEZOKhwr4KiJXcBiDxlFE
ymCKYUykgkCeJe/QnQUZEflRxMajb4jmqOq5Ofbal8gRGozFYjotyAVfGOqJiOafFiJbtB7hIR77
cSFOAKeOp03XxDMcePWtQFu28p3mNhh5uuuk/VUzSomynOAHd8JSyHwui8AIxPOC5CfZpkc1tG8r
pCHosT6Cz7GXvzgAOjin0y8hf9uzTRh9wKC3DZBSSRDAM5mPBBmWjLXm4GSHxafIuQnnyXaE7L4e
pkHvxl5reKOFtWq1/yPskQJwAeBr9yXC99kpsfVUSwecfS+S7rMnceAiFzXyrG+BTzKNWZfcxosS
hSKNr6BkQOK8Yzjwqwp7c2P4LQu9uO3XgUcOTJpEXASTu+HEPQUFaZPKksOxD/FLEef7GFfeSSxk
O8olmmzLeJJ6OtcjIG0DZRi92EyqTfqOunTscudiArpbOXpJbQLViNTMIkMHJKe/wPfi8Yy8aqvL
tt07sJtyrPQuTwv6daK/oAhMCcCGKmEqzwFNxOsqBgWyrQRU2JIpuml56ly42CC9BhR3Lx3F0NQc
3oymJBxzmlD291P4IIiRRHO2dGOHmeJ82/lMWyWjg1VsjxerKS4pQ4Cn2Km/dEYaPJYNtoPmNs/F
D5TWe3tuGpB1BjtKqzgxc7x1DkS/MVVQB9ojecqA+vycxLDafI+nLZVpEKG+bmrEWwOAwaYg7znG
//tQej4IKI2EPWK3IEVLwZrPPlGR07oqcovJXPTuMB5agHczyrkK31Kqj66z41wHHS3mL3NlPCh/
tnmjycdaxPTYFcK9YiSzNp6Zc+USyp8zn7qad47FIq4CCb1KdXSLh0Ed+8TfpzmRXXZN9pEhg3dP
x3tYEeGZ4yY7jXXDu5LPTCEJgzZijKhjTn01Vv2pccdkXRrKXm3NUEu0kqQ6++yqI28cnrmV/LB8
Fr0V4AqKfJXsSU6dGOHpb+Mg0lPV9TN5Js10JMk9o3hX57SBXpcYEX7cApVyTeIAbhfrNXAaY8+S
dmYMvM7MKECYlkZMooR7ScaNEsLYSS/4iAGWX0g+HL0iQGCXb1tj/Nbbcf/qR9FTNj5FwnmxGuPA
wCnZpoZEElU33s0V2dah3Mg6D3+gUYw7u5Wsp133q59NEMYBJiQJKAjLcl/J7vhpEjvC4Zd/dwgh
2EfLSoVRSJJyS6nInAJVNj6j8E62xIh5T+UUEBlMRTYMBEKxbKCxGWsw057XHoYN32C/WDReScxs
ZCyvtZKkCLIjOQQZ8fMxIqW+xKlLUkbNxdenJIK1qI3soXmsRqac3Ed/uelVS8O/RCB2qe3G5lKw
ygaq/8UM8LslpnxS0FRvUsDZtnN1vP8K3uS9t2XsHyCrbdnJSGLnN641xI9ZySUzOgksj8kFbskc
HB6/CxThPeowQ5KDfBrIjhwt67cRVG9B6QE8LB1qgDbFIZw1gJFRXfwoBCnxWVPohyR0fQCq2GMs
3Vy4L0eb1HPQAbaj/wgbCAhKsmx2mmdXQfMohxB+bl/s7Xju939+YDDD+hgb0bESYkZQCvBCXR3s
GbPpkw9CYlc79VMrbX2ofP0K0A0nRFSLU1RybhJ0Yezue4Opu6g8z68psqEmjvtDlE9woHLDOUxp
9YV4bgK9ze4zMePvXv6rbqZvZdh0+yDI9pkOo2NYBua5RY8SRtzbJyt6bLjQzpOZ+ej+pIm0yvBP
94fMhtw2mYQ7TKwRL15rvOXKF+t40SHFE4GtCxa4oLsGRGoSzyjL6RrnyyiyYZY6jiCRPfRTz8CR
v4RTUZ6skd0mf7axy43ph1cN5bHxUutmxrA7J4HFV9U0ioFPHESLEKoNQ0JMS1dfO7N3d0OMP6JM
OWsEpdaOeSXbMcfM9k2O5tId2wNlXP1qo+GnFH90A1ruhUlk6dJ5GxXwEAMphIvrZJPEtG6WUVin
uKK6jFAsQbhRX23/uczi1wwS6aZMuElpj3k/NiWvCzbOMDHrnY1mx0n525ync4umet3Z7fg4CCpQ
tNeNzV2+QRRszMlA/m51bjO/e9VRv579JjkZtepODTOrqNLJ2kriZB+mrj7pyJ8enBaAQBkZ2a5G
4fxehXSfs1ON5DGiRs2SprvauX4PnCG/5U3dvI/zfu6d4svyR8DFHm89OCwiwsXr3M/JYVLjc73s
B3JPIa3xiCoehUfOD5TEs47bc90zPEnpc9B1obkq0rjbNBGHFtytX6bzPsQCFS24LgwJDEWDzX3G
DhWN9UA1oCHxLbUeYj6d22I9zu2VYJoKf1XMGL9F+O0YgL3nCfLPnHcNYMKZLgk3iehngUsm3KvM
HRgueIp5sdgIqeQ66Xxz09hrPXTPvM8QVVcxTDTY1AEJsjT/Q2ldGiaC6ww4FZCdi0Yvc6xmLhhl
+iDiB9RrfUmo3VklLsdqQNSyasvxdWriX9o3g7ObN4LIcMkbyMmyB1UGUAlRUgsPo1TpQg8PpEfq
MRVKCyXsAmrJ5I4oEbyJurvE4JwueYc2qWtbqsSBoEiXDJU0zFnOMTWdWux7juvmjyGHF8OqkOwk
xz0WJAo89G6PAK4itRKvX+z0WImSa5TOvwfyT1Z+28k10qffsR37RDzYVysnDtaKQovQ2LZbeSXk
flP347ovXHUenAHt2kTUbqKcN6dtz8604G5nfn6VB+YHlGXOK6uj/0qq50BgjxeOzRjNBnJmxGLv
ukm4U7qIXqaUwy8nisN03el7W1r0gBFXtW8WVydmFpS1cfnOELpbh6n80KyqYN/X3QHPBB7oFLZA
7bp6b87pVoFB+pKTR48gHt6NgX9wX6JSvQHqokUiK3qIqulbo+Qlyabx1enpRbzO3dR1Ksm7tptz
g/KLW9HR1bbxatbELyH5/WpOrrNJdHYkWwTQtDLpvKPhCc3EOxssDIk8vRzm4oeRDAQYVckuVMz1
CkHxoXSb7IK+/RpF4bBSDu9wZRb8FFFzLwyGZttzyCNiq9hlT+WbcNP2YJr8EyJiG2faRFOyjzqH
VV+dZvNN4dWOvAGTQGV9KSLzOeMPCGLLYSgYdVgZxSFJKwOWVRAAv88JNbfILa5KdShGjRqhIAoh
Y3Oo2T8kTMZINmOrzv1YB+OuHGNyVuP6aLbd8X7FtwGJKbE/EfVkk4xAG/TFDcv+nNVL/CbJXA+t
IYsHS7Bh1WSnbDU84CKZOth5mKtkP3hkiguiNHtCftCDbAcTXn1bKWIBq7q/tnn9ONRyONVu/Smt
hybOgoM9cxc0hdYLID7YjFDrwRfY2MNnfq1x3qLA8PGZCMLu+Tt8szQP89Gc9XPj8zlHW38jUetH
N5H9olh6DjEgEH7CObaIawcmzPCzHkDJY28rWVTRMc5mKM/xgDfABF7VOebD2FWfvaCL6sokPkEX
GrIBZ8Ayt5GpRzK0gfZ+ptL3LHPFSUNyetc+2dXA8T3xtBleKXnLtLhjWJ/5/cy+PJBnmWcZiTJR
d41a9ND3deMIg53yyN4x/apOzliBkyjxw4ag4ks7Z9+jGrV3G6ayjKgXFPXyjIXDyXaQE4Q92ddh
KMl8qni1pRHtLQZFDB6xm07+77KK3YNXWoQV2LEmsoxXR5UfqjOtxyaIn/rKjbeT3xyMSs+HCLoy
1gpmJfWIX67wLoaFa9YiDYhJXMitHUEH4mozW1XI/OBxYBJlEYlGvsabslx9Mzn3vqMfWxHVIN3f
SjtxcE2EV3/iHdRWzaZk6HQa9o6F8BgAFI7GZX86DN+ArVYnbZTXpCj1dnZ8At5EcIscXEijw8I1
8QLi/rKFYY3M8VxEF+7I9LezzZKjtKGUmPMlnceePXne7826d6HEozbR7hNgrjPbfr2XTpegXkey
7slp3rkmS8uOyQfZbanJL5A488r0K4tAJIwls8ZC0NtJepRdcmkHjA8idn4yYhCHsG2Pk6YPnhOi
DrLcJ1aam0TpMlxwjAuDJ+KVKg90eWx8q5ed9uiW70kcAoSp0ROrMcy2ncq9dZsRQDs3cPyrZSfa
msGxG3TA5YXClZQKTAHF9LMDiZ4XiNAz157XNPBY3UIOjzCHMDao4NNtO8JY1aWVCl95b3y28DH9
oX2bqsh/9s3wDYlSfQ1S0yDOGiz1lOKoVRrhjE3qfUyTtZrylKGLl5ZPLUF3uL5R62gOXCP0t308
2mhR4rcmQc3c9Egjusn6cLN5F8iaEN7MkSeFHww3BSk0yd6PCBerGMVsvPGr00zVpeffaXAcdRkh
yZUpb4WixhoGLAnehErUIafkcn+ITLNYM1uE3NinXDipf0Ih8NGwiLtAXfOBioTZowWJbKttdEPD
FH5YQ9ZhA5fYfVPvc2Z88VANxHN1NkUEK7uHCTHCPjAM2JD9ktwwjhQz0qbJtL+53XCcuma+GLHz
koS+vZ8SzmHSMxsx7Mol4XrlOaCUodxj/uM3HgiaIhywRHpjVzgkRnHhDvmScU5wzXTyYA3OdPXM
+rvbpBNSeUsyq7BORTgO4NeICzdpRz1ltw/tFJM234tx57X2VUQ+/wJxfas8btNNOZvYXhsFIFXP
H2FmP+lQXFRZ6JPZ+u1NhPqXq5v4qzYRWDiODvYogz69yJkWL9IP26wOKXqJTTy3wTVDJpE7gER0
/TUz8nd6UokhHj11J1aBRdq5ksEpyXwy6wcAiaOPUKROg2Y7EP+0ZtLdfDgOZ7vrGF8Kb36dUD0T
pjhOZwt8467kX0NFZ72+DCpS63BsDo6OkFGPmDjLeSmISSPRTE8BFdJPdvm+qHq50j3G6zH8Heq0
eJvt+WdeJfBiLcYUUrJjjeQWLip4SEIerKznugRXgYQGtSZwlyHuj2VZ98e+m0Ze0wAuTfATpDVC
DyqhdavG9BK5ttoPVk16aUuF6PpcO97wBRcZQeHueMjBP8IcLCD7GeHLhBTx4lgM1atRey+uZ4Bz
QZW4rmuOq8x/ISLuo40cbGTkED0kPO/rE09ZuaYf6bbAD0D4H7IpzvYy4x6oYSdoxxyPY9y86RLe
YFzJGcTCi/apF3ypu109qeg0EKfOCcd7zWZpu6zLNnUCkgEUbX2rWznRa45fOs9+zPvpPWrGjSUp
feP2vbOTazt7jAfFuBFD9pwkBnFPZEWuZsZxDxIEJZhuQgUmMoC+l4pSoba4j/gDskySaBSTrHU/
BMBcEpIa3TFgDJ+V39rEYsvW0LS5DuMYMYIhlvUng7+VVXqPoaKaIcxmCr0fJRfHavllUoo7+Jbc
fR2iCSi+oCMFL6BOX3Tr46giLmrE5yA7Z7zUXfmlyMXjOLtArFpvxB0WYK3qSHy2QTAukaBvk5vo
F9vprh2aQzJ4Mqe5dFWnVgQPawSixKaERkbmGacj0iqEU2lX/87rPt8W8WhsddgdujE+08ORf6Lb
Jb0T0/wQZUeMQZ+qGLhyWgaMTRxd+4RxT2xaNx0136qBQaHyT2YmvreJ91HGh3rI5C4eUV60dT9d
QFZeM92xuLDFfGimz8hn25AW1Zvb01DVZf8UYM8H9t9fy5btEDXHNikdZESkb854CVp7aU/6d81z
0nmUfMRwQQMVL4UOP/zGlvxaAXv1Ifk02uhFMBxCvy7LbQuXF6bArTJdlrOdA5mnwmyXMzYaG8yG
nsl9mQlyvG3IDVxT90ogupyLVVgK4uTVSkvnZtTcC6gmcbkzOm9mqeBZVHLFjpYahKZ3spnE8AfC
mAQTIF9hItSLE6aKTjGqt//gg2qgi8HYQQYgIsGb28SA8HxWmBWqfm+E5eTug+baFMmled5JZ0Dr
NN3KcjzGUUxuw5HodCPC5UhLPffTdxsDDgE+724er5Xs8LrYB3P+7cbNLjPSV2fOXusIitR/mC4T
0hr6PPRjwSKPmbFS/kvgVMchT19TFoV27l27kASLuzLk/2vs/1Fjj+by/6yxv1a6/x//Ff36q8ae
b/mjsXes/zR96fgyYMPiOpaPnuYPv8cF1wiUHaGzY6OiNxch/b809sIC7RNYoHWARyCnQkj/v/g9
nvhPoJGLOEb8iwD5/6KxF39V+/iLGkQg3xKgKBjxIxD8qygk80bVVoORbjOwvv2DyDPzMR2LRc7i
m9umj6rjfz9ApwaBEn5X1hCevd4Vr1YT7jRv8XQNqVZ8uKxTH6wOw7so20mBGnlDftEfTZJWTgM4
TIZYEkhe6lt7ww4WoyPTLVAE6b4U7JN8NU3XJXWRalOHJz8O0ONa454F6tVrVPOkhkk/1QTyGaVp
HezYZdyu7FGsw4JBJ5NjcbCVXMVGtnfNqHpEPzwA3IWqMhDA/ongHoH26McnM+ns4+KgWj5JOwli
N4HVPRYa8X4WnE3HaJ6HUDF2C1nNCmbUvCfFue1BCD9UbOS2pklPi3jp057Gcjs1HBbaDkFVO02R
Xf/tkrr9kdL9O0rEkn/V+S4vFPR+aZm+YLrOBGhRbP+bfkw6fVuUE/CP0RVMa9Koq7ex+clOrdoF
NYsZq/OfgpxuXjPae6LAtbfCGoHhyeV5m5R0KU5gOCuH+ZelgSeizhkvsm4oTZaRj5nQbnRJglNL
otT78+/UxpAwcya10fXg+QWU4ZcqDZ682EbhtDxM0wqGDJJMFtxXs7Gni2oNvIHw/2g2TDoc6CuM
O5vWNc/Azs3z6CK+v3+kwmbfCBHw0GJZIqt7ixh9XCstoQYwk2XsBwdg64aYGpHj6mtpf5dTyIRl
YBY+iaZ/zbo5OtHcjSxBAwjH+MfXjuGISyJacakoLU8kB5DX9ey0BTa+yEDLVTL4vvEOhLW5gNSD
pa+tR90+j4LX0sxHdLzjwgzxwSxthkRW+7vk24a6lkXZ5T677Wb8+9JVXys/G28qJKuLBGKbrcgc
NY+w5TR38VVmNOMZPbTcCRN1Cdx+AE0dafFM4AAOtcsTfn8yEq+4WGnytdCdeAoNrvgkc79Qs+x8
lt6X1tqiY0FAWDOTrwi5DIfG2I3loqYaBkQ/qrF+OenA5el/JSHdv8ih4BqhkVsNnY+WW6eZ3jme
EuGp1cmygBovWvblccKz9UfRjq36MGJ8zCddX1T4W8Z9zcjfNvd3AZuQ8Z3kpL7GU4MyPp+tPfbr
aRWVzhnfnnk22ABtZkpkbk8sYOmO5Boj4/I3Lg/3/2d0tHUeAISD5ZLLTh3c7VGxlgaIifLMI6AO
nWqVq5cpK8ubFWDWBRlv44qH7BOl4lp6DWYOzEArv0woLg71frg/B7MXJFujr0Dwly3EjbFY6XQg
KtRmOzLVRCfVI5q3YFRfGVWMa2Rjy6tfGZtRLaR0Ss4Nq8ddlCbV2bPoga25QcU3rf/h/Xwnqfy3
ZBa5volq3zQ9Xyx3AOI3/vp+Fh1U7JCXcV0E/Td/zrWzJrMJHI+D/eTx/h4eEck8zow2BQNaBBdR
sQWP35xjdgKH0Z8fzWUE70+4RmVddyer9+0/n85sfDYA+Yvj/cBsMP9tmQbiYXa9m1O7JL74Jan1
M389aCnadp+Wo6o+7Kxxj4so5f5qwdEHhUoK6002MJJI4+oO9++WZhKw08ix9AHJ790Sj2jIOeKy
FyPm0UwRI+DFSQr8TdIMmHs05v7P0VkQ/rsxrbR5kqF15GmeOLaxdyWuGb+Y9GV2ANq2q534JZEF
3KAsC9cWKe+Ems/Fpza6HamD3Zfc+a7QL14kqrhzZfKG9dMfyRRXVzAIuKsXVoeHgvbaBfPzqCPA
V4V7HpRnviwzLWmxQV48HfcHo4uOf946WCBKv3sbArlpMaBhzi+rduu7lbgwshYXRFvuCfnItFxC
VGcrrpjyqqOYVIlYIcBOIeAtr4MrsLtIC2Q7Hcwj03NskyG+B7Oaf5cEdOAir4jOXs7qtANP0GuE
E0rHL1FdXmSOtUX1XYnHrZp3efdsUxLsZ5UOG90Q/96mASMD2zZudRWb23So7XM3CvvQRQswj6r5
H4wmluVwQf71ghVcr6YPq9oBHPh3yJE5m8HYT7GHZ6H0Ll0dIylvyetNC7/6ksuAEE+WP8tx+OeF
jv3c3Ib2zI4rYWjnZq51uj/MTUxSQcYNSJvTtA8m/Y6TID3n6GXOSKbcNyzfU/trTBa/eY9o7MG2
We+TWhBfQhkuw9scQzXaUXEKeoPR/4ijq8WiFJ5Yg8hdg43hsf9UZFqee8N3DiLWTxZaihuLpBqQ
QgSjVPf14f5pxVb9EMWgPKKogopLE3IgGpCbbBKhObxfIKE5UQn4Rf1VFDMT0Ry/AEYPvf9z6vfA
ve6HflX11tpyZmz+aBnXnRjk5r4oS5gUSUXURaa4qDSTPRolXvsqaO29hxiM7WgVA81QTrq920DY
qoAe4Ei93zgNeMqYBXJzN1rOFTdM9D6iz9vheRO7KtHxe+Vb16gPtqj6VhkXV7aupDz2TGUtY0Zr
qrrSXbkT/o5ows0TpN415rciksfZB3GUYeQPHqMMZTJClvHW3Asd9jvRydJTiIaXO0+RPvN+w0ip
KApCq752ugr2sGw2/TR6h9A1X/7v56S7OAf+ctXZMMgFPsWFhs5+8O/16YirJ+mhG+ehj3OgD+on
hj1oAevA+YKP6DCmE8zvmgZyqOPyNWGZONlDeipn3ZzdC4OZL0PvJT+aOfwQXopwj0HTYfkMeQb6
12jRQZs5loW6JUo3ypfOillQpRHRIQODJqYwuWCx74oje3EEhuH4Enci/oFS7tmJKR8Mt/swegnI
vJrpRrUfnqMg0kchq6d/eD7+ihqjBvQYQVMA2kvqmieDv5WBZLtPXe4mMLSrtKQj1eOlZFY+YSnh
bh4YjbcjFuATWS8Q2xmMNfZN7yDtvNyVfbxBE6TWfS6to2O63THCHyaydYc14Q3dZ31pwgDOChLj
t5Ez75RlUnxtc1IHUzshoQNoiT+7f1ZMIu5blhapc2jaKH5oC6bkhsIR52W+OGDFLDcVMqe1LuVw
sUumikRMedT5rFm7XP8cadx79rpGWoevlOPt2SZX8M+nCWnW/yCAp7P6+6VEP+UJeKjAzVzf9f9m
J5axP5Ze0It1mjBH+lMi1oa5ESOMjNj36gsS8k6SCPuAhP6rX0IGL7KGeT7OsCZJ+rOy7fDayy5f
FwNKhfpepYZV6z8MzSDXxth6h15BXuoTcpUIGPolepeiMKVbebFcBCYC9NILQfRipybed7NZPZp2
FdwKtzhnfmnfhnhcGwPDhFqLbyN36kOVtOqRXPIaolHTrIlQZcxLTOOj2wq05A46xPuN34roaowZ
SfZSFSyfuThvbvZ8GOM+u3nEO5585T+nWHNu9wcWHj/Tsq+2TMqYNlpsAe+3NXaSNw43eUHX45Op
zgE6OljB7n/+/Rm5P8SyfywSbnyyIwgGrcL8rfM/EH6ok+XX3cP9GbaWSpwpcnQctDwNTv1RU2M8
+SrXO3RNjKijpn2Zs2/oPGF/h+z6lgeGrTgO0sLb9YsfOUSmhIkvecyD6Ylq0T6NEiLVQvbCnpVK
j1K0Cm+ktP7olEq3fUrkBpa54MEtTGj6pcf55VUvgaSodBaZvEZ3ebp/zWpyiO93U87yX7uoAONd
ArQxqvS97Gp9ncs0IJ5ApeC7ZE5JlNQIUw3LYN+pFyU/PamZte26dvhmAlitbtsViluS1GBeNIyX
pY5FMnrk4rreKyiwYd2jUwVXM5j7V4GVJsNrytQphIGJwPiGGm68/elYzJRarxYFR5zjJTfc8AQS
ztXjoGzQUujT9HI5xEPWP5ZBMN6SAvaumhBkSGHgGY6d+AaI7l8PGWVXXc/J2ZvYP3ppNu6zsWie
aqbjjC3th/v1ExPwuvY8+p77xTXL+Ls2wNKnRfBM9QZxqa3OGgjxW8N0dotBmQakc7qTMSJqZUSI
F7aSxc2w3u/FXov5ZIXnQQEQYb9xd+YQjv2vj+5fw4VtbOPE+vLnPzbOcdRMmE07xPp2r9/TtjsY
S6xUMlvuc+593o985Gb5ESPIZx4H4X4OYF0UvGuV/0OGizQPTvRj7FeNsx6atD8SL0sH0JDv7AVO
Qd8etLyWXb9l01WtowFjPum21U67fvwyOV8UrPuhfq/mXlzuL10qo5c0Rc8ZZ6H/E0NojknFCr2f
QrXiYDr+j3tnlchYbj0QBMfCo6z4UygEefxdqQgQD6PmW1fqaIMu8Vc3Yx+0qR8xfZSvTW5uZKyc
J+K2b/hApg9B6NS2QOO3xiTWX3WZDdcwmsg6Htwj4b98afk6yghvW3Ztemr9gViDubTWRNU/YI2w
b+2IIk9gW8HPDX83y0TxOtRqOpia5OSKKHbc2Uv3SLbZtLp3WFMPIhBpIyx3jBmvKshhh6CH6Vrm
/waBVU+xHXRrIfqnPgz0kyN6mEQhLViamSn5WuDP7oOU+0eljO2jXfJWRmZv+zv2Of3KlClAvXk2
bOZIlMCzOY8bTkQBcBdo7ZuMjCdVfZI1ZJ0ifCB/Hmxlz+Rp1Q/z0kjcf1dqR8uehuUM0E9hTG6R
KZpt5mePo6uKn8sHFfX1PsZUj7tGM2+oy7DbjNWisWm79mR61ROVW/jEWjPZWeUA/7GS4ZMOSuOp
VWCl+B6NAfkcJsN8kkv8cUSvueYtpFYTegBOTbbvmeGzgxLmOQK8RBiDm+7ZpD8bmB0g8fXxQyZR
YeH8IaQCP9Jh+dXCApVo1miUdv/7IfYouXxD6e39a31m7eKiOjujg3zVD8cN9eL0kUd+ASCgSR/1
ovO2fWbPtVDXyR9DJCYd9cHXwTHnVZ+jq8R+VB9Zh1k7Bs7hzZM/GDhEA6LDqp7R8t0/8hd+a1a8
uii+N1OdtttAt82hLWeMQ8to4/7QCVb9NvCmvCkRliz2eFaG7PKWylkt2rl7GevNucMiyvFvnsez
5FTxSxDPejdjQ12VPZINjEZoowNeldwX2U3QmBMPUrhXt8qP7pxE28HO7ceMA5fSPY2Bn6qndMAY
jTUBSzv5MrbhkqWuVnk4MzVUQXi6f1RNITBuz52B3AywiQrByr1IqHc5n/B0QIBsUG5d2fCDAiNV
G4Nm9lKlhtgKTyB+S6wlH7EZLU5S/FOzAk7mTYF4qwmyPOPsXTLAfbg9nQq2ldbqoBvMfjGw7S0J
c1QCyxixYFPaClKnL2jvnSMCoF1L0PfT6PDjZKQT1Cy6P7rV8IreST7aJU7XP89jQBzVBgE63B6F
Nr/opHVTVoVVepA4g031hLBan73au4gwenWXy/f+UHDNTlHTn+3lS31Pm2478BV0AMIvHYbnP92t
1438GDsVF3u5UbP7AaucjNCq/PFR1G4XrxjpEkBiWdeyq3649TBA9jaVj2RiYleBFiDDGLO0LloI
H+qa7EM2jOz175Mti/HjNlcNnnuPLDv0vx4zomjHSSpPHmtHxD717/i7a9XG3p2qGIp0ZEHmqlzW
p8p6GbIlY6B1KpY7/f8k7Ey2G9W2LPpFjAGcQ9W16lqyJVcdhh0FdV3z9Tkh7su4+TrZIQRSOMIS
grP3XmsuLjFesQ/sIF2GrChP2YC4IIuccmulfouNwimPVeKGkyYSYdlkjOi+lVGwMp020GzueFYk
6qowfbKm7oDUmJ9RtxjHJvoMCLP7COqOXJuQgS31MIJoJ0pvIijfFa2un83EZzg/QgPMukD9f5pC
9lTM/LvYYXGv0d+VQHlsmNHyvxb3UWrKWmp5vfhz3zfjOl4khRIdSV6DoDat6wpZYgczanherV8w
d0LGnnrdqh7jdJ/08hYAqbghU+CL5shd7xb5hyGtbptBTlmBPrEXg8uIOijs4KKPAngtYsKnSWjo
Q/175cNHWhRJysvpESpGE5FOFa2TovdfZGqsehWgUxe4144Q2oWXq85GZ11KlQDoo+WCAI/C2bL6
oPfYuMG6CvOVh0xqE9W6ejGTWxtY6nPlN1uI1Oa5SwwQVzq3ePc5iJB0VLYP/RcIRd3rKDUAWdad
kzDDARyX1hOYgDuNoWvDAn4aJPSsdQ9VgEQ9ZgluZxAFlaY8uq7ynU6FPRoukOfTskjpkuZAXAHf
O/TSUYjKZz4ZSvpaNC7M7FJhqNaAIhaefc4Zev4/ny8DH/2/61nHmvJ3ifXSoWsIjUzd/9PG1xNU
XlGD+u/PvKW1oSGyZIIvRmqVRkoFvY4xePPNcJvQhzvDUaBH7PXZuY0dUMIL26iDlyRCXEK3VNnL
gsacj6t1G08O49CJ+8WfTgj9jQ/N9rbt9JeT2vnOjTS8SQnksRqr/N43dbtxsyjaoRb+pfYubilq
7XWHICxlcnVxUzIusQmcaZdsbcUPb0bZnmGg+d9WIn2aytFej5q7VUYtHToveKlJEhU2WJfWRyHW
oALy9fxtjDTkj2ad7gigp3mjhCyhOyUBEFF51iEz4kNlJiQtFOZETG1o/bZfkaUaDxb13bW11Htj
eTetzfJHLidmtp/W+9i1XBgCOcPwxPjTLzVskns4V9KV0NvH/HUZ0JwtbMQi2xxDXNPXz9wcJWCd
gPiC2l6YWYTWE6LFs4w9sAlJ/kLQ69UrGgbpQYaNafrSZQDWVhPoOC5dbVWKOr0nhqYcihyMqsti
etFkbnJgWDZ8KhKfqWOxnjRdqCpa4duI2wgBT51mMgbEjOybzLmofdYsZAJeKsKn8NJbCilVLbVd
2oKQwVGWX20AM6tc8YuNHcUxLUJLhy7iGXdduIQlBU726Zr2y6ib1W+RXcZqqw2l9T0RJ8AzKlyM
26DYIvqptuQfTyB4gNJ0R+wrWkoGPHF6ndsoqcR1i4YT7IDOjCcj29adq6otTPUtPgZthSVN0CC2
1Es/xXRqdFMLq2VxHCT90RjRpvTyR4EH1H7yJVfzAmGvyqdADKEZb0eElkpY7YlkZUWTW2cNqf4i
FiopA1OvdN7lTT7EShxv5q72fAjEEeE0SrB3rKJ4SYPqPleZVk+3J69S92BVMLZCzSLzuB+0rUZe
4p8xDqYsgCux/csZpXtQ/neT2M4Xy85Dp7fV1khV8YhivkCZ1cKi0KKTFdTGtrCmSVdGHOv86Zs5
/u209q1lzOTt/HcTKf59yMJq6dqUTknu0mWLbQMiKJbgf5oDgGR2fyZpaWhna192gEjiylw5kiVn
CmwTDXUXPluDcwijLn8LFFLQWIbbF3+U+CA8cQ6npbqNNJM4vs5de1WARccs5JsCyDZILXGRGdnO
LAk8/ARlu5EyRwEEifubkSL6lrmVF+rl68ig8zb3aB27jxeoItxjFAOI5DtEhyAzL22lo+pPxNWp
XcJXcFXKwvFfiCsJoUhmOizE4IVUaPGm9R13bPP0p1FoqiWmh6nvCisIFYWVDVutCBV4Gn6B6MxI
yKyvwm2QmhbgSNw3FYDNi9cHlAOjfFFsq3ula3CZu/xFIpiiDSMpv1zDr/TjzLNhoTKpx4K7ceiB
727y7DWZyKVxVHyERQPUGOUhdTPVjO8H+SazBn3iVA6E/nHDh6AxrmLLFecAZ7sSheIFWrBgUQSj
QB12o200Pwyh/FTiwXoPFNIj8txSDnqfJ0c4b9gremy0jGqi5wiiyGFw6vt895lPLx1y+iHuY8Ay
GTqvoG2im/ZRMcfGgDDNHX0FZlapOAtT4+tfjwT4zo+iUewMC7xGGyBwtXROC8Jse3dtREV9cLwO
flgGBtPGPA33Y/gsRQhPQDLwbDyAdqCFlFeXJ7vKcvbplPYRa4V2ZKJEFoZbvISWh9AkrHCmIMo9
DFPJhPYxXwStWW/A8ASH2k4+sjBq9kUTIfbDRfro9PoHMq9qFZOrvPanwQrZVRpVz4l1Uwdsu3ly
6BuTcBsSfYIqKvXS7q5IzknFA91BJEa3lAi2fzphhAMyscfVAN3pPN+om9AjnEsa1PfMA9ZWqZU3
ToFmFRFTAqOUe3zEV0d2Wr4SZfLZSTLE1bEJTyVS/ktfs+7JrWRvjZV1n/Bp/WC7a2hPcJKnpV5q
hoA4WQuRu1CIN7fFu6pKWzuC43qK4CES6BWua095aE1MwVIaivqj1dPigNWJi2tuMJnrdXuTRN45
BO0F3FSjw2MhOwxKuu92KH7JCH2nmXLh8jJVXcx9c7MvvG0wVfcBSHpu3coDmSZeQ9Yhp1jEITHu
5lkXRnhLUAzkzLAPsqgnqvyAlKrvGCdPrZ+Oj+jQuhZjdKf28NWOwdJBZIc8yvxp9+1bD4S+GjPv
OqZteAuY0HNJYL3ecCLulbgjILlL3ub/SUFlAs2qQcI0fY5xhm3QO+kSE0EQJT9GkiRU18GPL50X
dGLiIZTsmDQufkcCy7Gv1+dSd55bER/nfz5Qk7tSkCfy58wWwj7PF59IDN6pJ2R6vsR0vvYbm9SI
RUJFO6ZO67M8JpPNSvpX0rXlPXR+G8pICPLUIlYCLWapB9PCxn5/nIhCrDpxbE6X1pTWtSux+1Ny
N7CVAfLh+RQRwT/31Kztg217i2TMj2qmY4Hogx9JmCvrSh/PGjHaW7cncS3H2aXBbdbCElJ/TeU+
gUtSo8QDLjH7osLtjep3EzFmHpXyo8OpFTkhmVOmysjergd62+OvUeV/PMpNSZX3pNQqCTMlyVZp
1ax8tR+54viMu/r0CKMSJZtGKvuQuLCguzJYD0KhM+yChLM9mP1doflLnJQWqd8ZwxgIsoFxoojc
5E0XblVHJyi78rOljaJuU2gmGGAvO4TMx2uMDUtDKgiErYWQ7uvYFh1AFH6E8rMER/wUtY6/7gPY
Kn70FSfZJe2SX0rTnKryC+DWNQ0YbzfwhmiAKrm8qOMzZIMvM1FOat79yskXDb0Ij4F3cKwNbbNd
w3zaQZDfmP5d2oMBN7f+HiPa/8nIQkuv43uSkiSdEtw9dDnA4aJHWJ8sk0rQVCiH/WS6GYpns+b9
Njd0eI6K53+nLmIhwA0YkkkUbDCkZb3F7aA799qYb6yS7ncZSwS6P6E+q4xUXR+ZGy0Torsp5LKY
oT8GMjUe1oMVUBIxK5KVsU/c0lsi4fQXtsQG0UofByDNePwTSSO9lV5r4UaK7Gdf6aC0SAcsRqN9
juPxpo0oIEz/GPTDh5KCIUq9TWjCQIADufQ5acaoRiZdN1efmbTSq699m116OjR0LXcO4VdxjVh7
yIojvf4jbpy7qKOdp2p7M7I+BgHxh8UHlYqxAIjVQT3n29uGzi9p0hcjXIzpE/emUDCtLFN+VB1/
SvTsfJpkMeQVqVA975gLO3zEu+136lNRyG3bpW89v+agOEdLLX6OdGydhMgMo5PqKm/910LLirWU
0XZsumohhoq4D1LQkUfQW4kbCEBWTs9+uJm2/hYKkpxCz74bfvJVpjH4xFrSfyCpANp2gqCivYkS
/DRpgmGsb6uaNMcsXXaeOYH8zadSkLxtmdQShFvTGAKqn8jomF+FzF+sKYWj4XYy+s5dZjhUdr1B
2W7LcwgAANk0Ul4BYI3pHr0/v083iEchvCIeRi+kfdmMRWvZFbioMRvgSfcQdqtcbsHhtI1J9wJq
d9JptzbVfzJ7f4ubvWM866iFCaFgGZ3TtQVMjk9PwW3TpgpdINwG1TQiyk9dS8RJK0p0xyojDR3u
3UoLynxbefXRV5RhkykqpuJJyubQSYgxERTkvAf5uRARX6X8FWnHrUnDHzoe3kWrVeTLDYdIYXrB
RcFfZD7OsYI1S9+0j7wCWWPo5ncYqnSM1YOp2QAjTLHP1EVHGlA0umcRTsFaMHtos+cXSzZ8/kOH
Dq7WSRWqn2GffTDPhRgdAvHA4capgJiCyAvLbc5VTF/QjoYAUbG1SE2K/M7tD66lYyZ3enXt+MGw
0roRN1zbPbSxIxisDn7h7NiAiycfz915Xr+rLTNlWhrVT9MvaYYDvTSDwYoXmSi3INpZ2rLPh2PX
q/DGjUJfqVV49PPiMJ0LJSwbyz9jl0hFhEuO/B+9iL6tInxr82St2YzktBZcS5yF1yge/G1j5ncR
BfSR8Jzw6wLBBokH5ovmZEQAjjohsn0EKYayLYvwN8Ckd69PIAABVfAjFP4oFJcxjIbEbH95mQCV
JJ3fNYKthVfCFI00wGBOmL/w57iJRtxJsKjuI3OI2Ag26si1d/S79ijJGEsMkm7bAXdujFeSFQur
CDyfpMzvJla/y2QYOUK2tzMcgi7gAzhAJAh68QuJPRtfB2db81rViPF2exYR9clwbH0eDCHuB7yG
Z4Yvq1wQMMz4xloUfv7IRlhrSdqhtmLK7ZCDKwmoNwLEDyijlL32oyjzCbdo4QnXMK83lPFPwsU/
LgsV8mdp3BXVYTlOAbXN3Bi//l5FpgF6Kkg2WAqoCLqEEzgQp1EEb+YArZMVaLptzaDZNAWYcleN
/T1eaiO+p4WePkxluIc+V5bJE7joWRAJbHAbbvw7Q4t+VE43nOKh+8WooljSZqf1pPHClraPRKXG
qZKaq84wl8PglHv6+fTd6hZjkmEScBEaG9xk/WS44qLgUyxYpk6bJyb0wNaBa6EVRcuJkN1NBbl8
DvQQ/L7IxPhlEsnFv6bn+2Tily8znLaAvi5SFr81N0ho2ccGRQ3QIT6qha3WUBHcVu4HPpUnNcy2
UGUsOojawglDBIEZXoFUraunqo3LFUtN8LOu3HoaYhQkhoRd6+rG9KP4EHgs1rSo2uLjSbYuegW7
ivKTG+o0ItVvXx0PNPyzBa0icmu9H0T6LcgIYB4DUEZJDlaIaqb2H0NsLey0f04q/S7jgIsfHHwY
qrgV9eTZhH+1I5QSJJsUO6qzYRF2sf6lU4nYeqg8OpOLcBYle912032l0+bHobf2x9T4DIY6WQG5
CyG1eMS3Se+Nvje9kByXrhmOazMrPhP+M2vXEN+0sFcl//3lyDQFqQpDcX0Aiukf0QR8+3UNQKl/
aVzprtu8z5cpnHsn6d8pG7Njkfq8887dQcFzZlVhLQdk812uEZohNQXTJagzEeWTm/i9G1P7uW0x
mZeaDGmJ+P1C8tuc9WkT+XlHjAjfCq6OzsnJbX/fFv5x3hsHE2lxgOcYHtNW5bT1KL+XCQtLdIKa
vnW7Fosz7ykZHPQ2I9IMOLmJVQuAjFprWLjpwbYqYL+mWHVc6pEAqEuUplMWjfbdTjqmxoo3WmdM
VqsBuKVvftZG/F073cFR82QV+9aa9rleZD/GyfbrYNQi7WAakCv1J5lfzlMfqdvB67YdGPwlWtit
dKBnZwa1kJYYwbpQq+pU+tXdyPPhHS9hsElTRV+LaXccSeQFQ+K7ufGg9NNOsvapy0RoPpp6KBB0
JoD5p2dLo6If4CHCNWG9PyL0YVR7Quw9G78hHhywerq799y2eFVCbbLresHGQ1/0XpbKAgyD8VUO
jLXDKAmOzqj6t551z1M5PZEa3u80ToZnCZRrH8g0Ws3Hx+ZKP7D/xI2RrE2EGE+gyX7Z9M4PnavU
9Mjg5xgx+rfY1OuDQAbGDdF1CG4wwXnIikVeaeaPtBmrq1lUr4kn2rcaF94ucpIOAHbevklQWOhz
mV1m07NJVbyUnWJd66KW96rClTwdHpkkHXWLe9b8l5j74DPXWdsPZknAqdPhCcWCe8YjSNBY7N9c
m0Pz8ZHUGH2kBfq/RwJRXOy6wVmpuxGdAZuogypPGB37Gp5F4U2UGDZmHf9uhd/vTWqnP4d0vbhY
IEKOf14wHQ9UF75rbJ3/HiJWvQ/q7KCALWYV3HwwkBNk2HMZ0scYCANOYf77Q7cYMNBR3WtEqqrp
t85IAlRMFQAastPLEBIbnXHx+k4t7xjLpHlV69qCnUh6EAyN8VVT8sP8AqVvokWNI0oX0UScUFU6
8gzH2latrn4L9V3RPeszc4xNb1nNZsgSlSqASrXpRuM0VqP6Rj8+ZhX4hiS/PaMdjZ9c0pferKpv
NjR5nJVnkjpq5Fqw7Q0XQcJY52uqmJr6kYGFkWLIs8uovjuVKa6eGm8aV+1OnOEEBInh4BNX+MnV
UNDvK809ij/trjs6qACO6xkdhhE7DBQ6Lbk7tXLhR1cU6eSPJW6VLPo8GD/GsLxXgFhoQjvr0CcZ
D/0AOe6uF315QyufZG7XKJCyaIU/QJxju2sR/rQeC8Vy0fngj4RC3wY0v0cbI6lPiZIoa8VCvWEb
sbcOm7C7WllApEhpl7uIhutRpuQLh8lY/KxAm4+6UH7rtXUuVB2+hTpFuHR0WurYLenddB392tp5
MUqTSPECjkUuSQexCOBcB6VCW1JtoNMBMNt1mWEdY5+ckEyzg5uhYEFtzFK/9L6D11o0xRPjnvS9
jy0YPO1gbLI6z94brXgx9OqzbJptbjXafVQ1qBvFAAagmt7TOkUIVQJQmZ+F0bGWGmbnfIigFTgt
EO3Wd164xfe4EwOggWotn0aG09tqGCHw2La9MTE4rpsiXw9d5r5R3RVW/V1WhTVdQsUhYC15FRGR
ePMTlhCXLNOMB/WasUy98ao7Qm5arbUfbVReeV77jhTQoEoRlLeSJvWehk6/Skuj/ky1ibfAK2iG
WeTFaeLUKaZktjmO6+jV9erkNuD2ZnQX7yNJo8vHpZikaIsjyBy3LEBjoxj5cErGYYNQVLlWUe0q
iPJfZW+KS70ewqT0qSnDfDvK8q53iTOcG8OL1+Sykjpq28omMbhUAZo4igTAWdvZGr8Ju9hdUQ50
tQiOyhCQ/xiN7/MTqTB2wyDQPRkBte+0wQOoHOZNzUlX4ei0p7Vl0kJ3qP0tSIJHR3TlcQLD/Nko
LGqOShASctRqUbQXDITnlwz/93XzsaZODkqbJq8lJhEGyKNP1OYX9Hbi+xQsvkC96HYH6qJKM2ZD
jlrsELvqP2uRPrepWnzbY/ZTsY3yPFhhsYyILy1lrrCSoM3BWdseuw0FX32cHweZ2XIfmw7nYQys
IfSgwxSpUEkk46AQgr5yH2/b0GIu2KnmyTfycsSmx8My8sXRl59GkVugDplaTj5Q6ATF1a7RwgEs
/11Mh0bHQPmVR+J5sHX/ML9ifm2ENXKDu8MHOQBGdpWRDYA62j8jCcPFF5Q6MZ8Kbm60/fucO+q5
z6p0mWul/9nySessVn6JzHyja9q90lZh9pHkXElVPzrJVmdCiL7lXXHGy/xSU0Fwnsf1+9hwnpuB
UZ6yyLKWQvRUkwbdwgRfz3vKj464If3olTh/qkAvP1NvoLyq0fBWPUmIIOmxu08vYbB8jK1AvCHI
tVfMBd19kLTqZcjLKYIr31rSc1+hHh7UypKPlunsLgrIMgdBkX7lR9sQ9Vds+MHabdNyV3V0c1s/
PZnT8T4lM0iMdnwaFFFejYrOdDghTIuedwWt1LCwZN2vorIvSN/OeIOnTUMjOIodccFvJJ6Dwuq3
3perBu0RBJFH70vJ7vSms3stEGM4xsu801eYf+Ayf9q5VuyGGKvVGIXBoWozLB3zw3ljhjB88kIj
HspkNuORKjJvatv959G8i55xI1Mn2gNMQjhaJAP3NcEcI7QahxTZtH1QRDiLzCvstZJGKQl+mWCN
oVikwVT6B1+bDOKNLS7KVOuEirwxVYBKq/bDvqF5slc18JteV8dXyNcUqnxBasapcD7iaudVlXad
N13owqnVCL9EHqC7xNIE/jEt6Ju1dXqQhvM1TpzoecPklI7PtBFGjytqPogcrl8beFv/vmR+NL9u
/htYaP7z4nn/v56ed+cNcgk4PDqKjLYYsyvlM0LWmlCDys2ubteHDnUstrDCG70NwrjsOj9TOMzN
NaM5znvz8fnvN9qAEVsP/O28G6KnvJoNTas4KB/zob9/IYZLRJppGO3mY4roX5BgtEvugrzhankd
MxrPwHhWsLO7HfYs70nx2kcS0Pxv+/ZnE1nFuyTl01GmVGvHeeQg/auclY+iR8PZK1SxbDAFLj1T
/CzbCum7PXxV6Cm3xmiQ5l7I726El5ukrn6Io9h96btKrLMuspbMe92XWLbc0is4DJQyTo2tuij0
AsM+hXlR9Iw8pl2ods8OZpR1Xk7uLOAv5BO0B99FsdwHMVAkqWz0slGOQ+7+7DwdKmMW/nAYgoLu
UyhqRy2DmIXQwvUDIiqrPHxG6c8whfr5gbnxI8jpVPYYnKWljxsgXM0myMbkA5sDDqQo/qqNWl2p
IVMWZP7UbYnuP9ysO6tMpb8svZILTDEUe2VpXJUULhMe3y+oGNpLVOnPdTmwXoVTCmLjUwsL8zNw
tQwBHLywPMtJ1hiU9m70frJWRTGsihDdKSRjd1/i2ZsMaeqyjLl5tmpcPxOB+TPJZX6Y9yIV6a1B
2x2pYfU8HyJVaUThWVyKlo4B3bLs1g1mekNoqa1tIBcLf/IZpk6ywyvkrwMRqQcomNMwcHpInw2l
LPbNA4qnn82Qej8aK38vmXHfY2qmLVElFkFMQfzAnPeYX2Cr4MQDkAEvA9+THWZHbzPkKEztxDn1
ve79CEuTaFgsIDf48R6cTxKAPR9fUyPoIE3/iBkVnN7G2q5oF5SxYV4HJp6U6MgflM7Nbn6bx4sq
DqMH8qdVEAIWmze+ThKzVscfad8b+VM/FTMlPb50DWwHvqKhOSsLpsFTqlu0B4PhwX0tenHi6suL
nRx2wIBiTL+HcO2n72fK13/ATuVPl/2I21LVF8pjmHBQTugFPxtAK4M+opK2kRb4mr5J8jZ5dBkW
SYcWWSQcjX4UdaNwfoAS4jZV4ZGqpHnAJO+yZEhWSPTqD9/0cRAJXEIB5MSPSFP2o6knhGnm8Ym4
LM7d6TgV6YuDGmEYtfySpN4/m94LzKcgHhwY6fmUHgeE1gzq4TJvEMpAFQ9Jn+Qeu6ukDVnG6Jzn
IrtWrAOQ+cafcFCcG/wQfa8m1u9Ir53bvGFATvKnw+rg7zGEZXswZ/fYjZgAZQCucrNvdq49nhGg
UuCRWbayotRaO0z6Fb1Prj6ksEDkyp3GxKZUJVGeQkJ4oBO7JVLhvaxUH34emloyZFkHiCQ6we9P
d63/g1tGRTt1qM7zI216FHTESBp2ry1BBD2DBuvJbA/7s8vI4jzvBm1T0q7A9CR9Sm0l6S4GM4FL
BfjsYgIGIO2vjfk82J2P9aXyG5RXsg9oaUEoEheb9vPN6ivjhExqD9fPvSWiNHdMVkH2dvASMsVu
ThkaSYyXJfxpS8933oh8GcYG8aR4NHeK1YVHtWmYYY2GRqval+s8p05V9FCw0hvDW06k17KT9Q+H
tNBzOfS/Yph3D5pj1EAkAWruWHxrxCAvGlZDZaOdYXqB/zBsfno2uvT6DbkQhYeO3Qf3tASSAUna
lXIZ981Jb2Nli/8rPTV59+9NWYyfrU9PUNPKeKPIwoLWYOtPiCPL/ikWeC3+PBzghhwRQUNp4ok8
yF+SXoH8DN2nShQ+rdaYOEhdcmhUsnvGLE0WkeUiuGnLcZP6MqONh3q5psFXY4Vb6TSBEI2yUURu
7tOGhYJk2L6cn5iP1RSivMvT0/MLa0+F8TPvuyImyYHWww0RTr/NvVQ/6SgEmUOKnvO+10/zMROn
9j+PpmNdXDmwlwCojYMiub5MB/++JqOWU0tN3f/9AX9+yvSyKq36vZYwjPn7V+dn5000NNrKaYX7
r3/877Pzz2NwS9huHzTr+V/8r39jfrHeOQuIIOph3ptfpooRZGFfm+MuzbBsT78pmqyOGClKPKOo
nLWsCnmq6+nqEfgXw1O6fcK4ZEzOSicOlovYyqP03WrCNVdp33T4H2S9K3Wa+Yyx/Cd9NKN9D476
FkPj2AQxOsMRgamdca1xFas5WRHcxeFs+Rn9zVkMWtwS1fluHOWtlQFShjAGJNrnobueFe5WYCPZ
7KGuuxph8wDPQWgYSbDhywDeXyPmJ3F/tYOqX1TF9W/zRuLQrIumOJqEOlsIRQbda58ZwKVH9Ouv
JflQAPzq7iScGgd298Pow09FtbxtbpjadTJw5BJ3sJYIkxQI2W16rUnWIjxyrQvemya393oiw6U9
RMVKOjAi/bRZJoihOtEbe1gkRJnZ6Mk1fUrFJI+kzH2D2gRLAVmDt7Ik2RrDmc4qvDHPSdrcXfwv
TaPJV5L/+JzKWnuzwkdo2GeV39vJonqfi2jcUdgjvwQ3pWi0SKUKXGX0MgwwNnxT5FMyLwizr/j+
Sr2hKQLFXgztM+y4flXE9Eki3VbAnnuABhsiMZwi9x6elsk9uhqTWpln8zILz2mRvgfTXgnx9BZD
a52fawIbeV5vTH2ECdRcifGXLgQW9XlXn7ckFRT7efOvfXAUXOynZ9qgKfZ/d03w3QjNp2dc2SdL
0TQOeUK1/5yNhv+cS36hLKiuybQXY3U+Ut7+eW5+FTkwo40lwkXv9mfjuTpoxQaF8N9j86NxJMwm
Lbt/HXeawTpb80Zxa8a3eskI4j8/CRh8wsrMQOGP5pwprFfcvBblSQA+E0W5Sjjkm4grdzWfeW1R
BDeU55co6S9olNwvv3obhWxZh9A+H4nfWxo9w228ShmMUrQSuRjQwor8OaAruhv68JewmhtDBfPm
doZxC3sPhgNRVy6LrCevGoYbo72BvmXjb/DLR09JN2wqO0+PSsR30nLcyTfU2tdkCOxTnvtr2ZTJ
ocjSyxi42dEKyuyohX2FIE/PllaWkXc9H1QH9Z+nzTjE+Kj4voHZz13Nz/7dzD8GE3AYpcFdxXYU
5uPwYXPH26DACjZ27o8fU8IX1C96GWaiAmb1bXQeHA9Dhr6Km0CTkAEKRKjCx1Ci0fK0RwJgcIP/
jHsYsdu1DpffK5j+6h3IPjUnOdxoGUw4aTHuSSyaUH3XRgeLCoEXhqGnDW89zTjUzZ1gCJUOb21I
vrawXnUrs7BIWD6CdF5FbI65gbjSr5JpN/CcbAF4q8NQ535rkV6tHVepXpWe5mNtryny+lP13Qu1
f+8Zbx+MLnJBYWrme20Kb4G4Sjk6OCwfkjTrFIHKlo5JvkGc62xdJ+yfMjIAfGZZdrXtMguFSdTC
NCFNjBWWxgBi2iSFt6oigU2tVP45ZHeadizTo2MkObTP0fXPxdi91Kg+dk05IHqIHYeohEGE/SKm
tkagwWv+buIiKldRyJmTG4W2t1yVABpn3qp9AjtxPjwXnPPG0Fhi4hhjkC5wRxoYRDYiavQ3ghNz
JKhEjkgw5G9MuObDrscKso6TU0CixyUwFXPdJJNYddpFognGzirii8G0lDFEdf2v42kizTMgvb+H
IxQntEvLfRrG4wFd7niYHzlEN1ABxWidBnBy+X+Od6HoDzBe8kD5ph35NPJ5/JLp+O17nFxFEr2a
bZQv/dwWqzAMiTy3wq1uN+FbFXfvYQWWw87H+sR1sD55FW/8/AhMYk9fuaelMAXAJj3AU3y2DOaE
sq/1QEW1Ao5b+kVy8jou/JL1ET2+oSVWz2YS6zkc8zMf3TKfXOir8UFLsH7+eTiG5jmgUuZysR1Y
etDazCDkjJhxQ40reZu3B9XkIsalflcpWAtt04wvOnlHrOLtGwaZL2JvCNZzqnvfoY1Xbcl0n7b4
PjGTNQs6bYdVsz+2at4f50fzpp92/xzLumThuKNcGmVPUygDMXCktv9nA3reOcLS2zFKjddFW2DX
j9PjYD1Vpmtd/bCwr4RbuLus6H+H0958PE2KcadBwXRDbq1DYN0SB/i/NTqrpiHJg5wSErBL06JX
zmRAjcpuH2Hw4z7xBE13vKZ589snvg8cDW+yKEcHs8xwL4bEPoRh+cFSUGpCUOt/1QPA9NDQ38F+
xEfDqKF76wOnk9PuCPN5KlRF3ZVxsIkyJMe00PeZZtr7XLpv6lT0dLbQAKrbzJ47c0rzaxjAOzV4
FR98GlJ24Nt0ZyXDyrJM0XkEoF4Uz413Pj5azXvxSxUwp0KnL9SHraU/ZTiNl6GvkR3S6N9dG75A
DYs3ZA8h1lZ2osryhczV4/+wdR7bkSNLEv0inAMttimA1IqyuMEhWWxoFdD4+rkA35uexSw6u7JY
VJlAhIe72TWui50o1Etms7dlF1hAs6SHS7GTBZIcy1bcybS3kRJZt0nDC6pIyoYUpouUAVwTPmF3
o6kqSPa+CurAZsCvNnuIYCsVMQCkviHgjP1hoyYUCLm9J1W5Jun3uS+l4QxBu6DSCX4SUTR7nI1A
euu2XjWBv9YJplm1uJPAY+afGMc2Iyr8kfuJ1BpQoqH5LAeDtW2D3msdlWOB2ifobZx92LNrS3kK
k5uCeEzoPfcMUezBfgWFXK/lLLvBgsdOH9UkGEUxgVZUR1DD83Hrz1a5GGOmY8dsib5zHKuRFp9C
oAI9iiuIvGlDyOuZEGJjpRavaVn0rtoF2yyn+Ursfb4xS+W9SUpG7yL+00ZmsK6U9FGgU97wwO9I
NuIwdJIXjIG5xRBtvObJiy3PPXBU3ADzy/Y+BO3ZwXiVaERF2YXdXQrl3a6b/K1k6kilRlLL8rQZ
tUeDNv4c/nUiW4WviJEJIC3GhqfBwYJJinpUOe1bXDeUYIm6zjJEkZklD8yLZQJq8mBf4sLR4D+Y
Ew2DASQi1oWg2QWhZaLfpXQFbdXGDNMdCKorH/ctgwUUrimtmTEvkD5ZADazFhCVgjgu7XUIBjlS
V0uxH2nUnuSY7n8nsk1Tcay3pf7eNvWLFhTVukrIb0gSZgFMvNCyMooApqGvRwjvGWkHhyrU/1oB
1FFKctjbFcwctMpeHa7VpP2hBb4foCkFg3yGgfsPptJmVTD+x+Y5bGuFro7PnpSUDIqjEYefSBNg
ouj8ZBAiUDUZNpllT8+iR/Vdkui5k/XxuRk0AWe1XOlmvTYpZslVKzF/lUi8nKJ/FaEjbQafvKFQ
ky6xRueNWCRzjctjPIm6xmthsyFHEhAfvZNi5MXBXdiORLwBUu1lR2q1bqc1IBJT2663yBqKBz9H
5DwVI8lCZdWNgDI5D1k2mrCY1I9gEtfRrIAqxzQHA3uvdA5kTz18ok3G7BcUb4gUpgOgMEpMIaUS
FlSsNx8t9R0gyIs5meQSOqxUiPZOeT7b13t0KSWKQN8Ad4YfGQSl5G8oBImYwOxrgCIf+7Y9tXI1
HkglXddFzgk8tiuw6wh5iSfZ20P7OUhJerOhKhs6Isc44qSf1hwhCp/4ulS2Os/Qla+c4coZMPew
nTSCmBJChJ+pbCMZGZfj1gx65iwM6WhNymViMb5GjAH9dOW0dFMbKS3uaSzyK1PAtToY25xBxBXS
NQAYMUlnnylbXjaQRobW2Nig81eiUSe8kvEn48LmbFRD7eoS/MYkHF8ak66OlkEYGJ40LotZsDme
ItIvT0Mcipa26X+fL3/qpkTa4OmXfj/QS+iXGy2u1lQVyuzQ3YdQm/aKFnm1EMSI5VApmhqTNsJb
cnqQG9pOxaI0KQepNbFIObqn0MLZZ4gF0N2Ckk06GsaMQ9VAeR7RKZetHa1Y47O0gh7b6ehHU7jI
sH13Knv9dmQzgrFZfVkZg9VBI2M0cuYBjYlYCeNCbblgwp2DDsFtcRTkwv6ualgtJkZxSNUJGTmw
H4ifl1gDiONtihERRj/3x5KKqZUALuk3Bal9cQ6/TIibo6aEO/hC30iBsNZFlN4KRE7IKer6MinT
VUTCWAWDSNa5JOkn1ZY75La0eUW4ryPWQNl0oj8s7542m0jZBN0MQkMnc38wp0KY3jIpQ8ft6WGz
c5SxPKeddY2kRMaohSyrJh2dLjquD99SxNWP6/PIvyI5Cm1HlkYaropuU7LuT/TBkabXKSlC3QvM
BYclMmDxRRmZ6vZJVpBrm63xXqMdRFvTFq7TIfNpmSD89mqGqeu2ouKMUMlNdQJcUJ1Ai35jmkIn
oZGvPYb6c4jL1GOUhAKU3ZS5HgndBWtIgnxbog6aEAE12UEaFCA6rJ8devRMyr8xKMuuNpnFdgzQ
gdInR+jbnhPAwofC+SgZNbp0KHjJUhWdLcelQyuVf30/IwqychqmW45zgUf70yr9eaSxf6dbj4gT
cdOqdTRlAwo5/Wga42FXYwzyx+at0YT2YFETBNwq6S60JuOucW4LHBIOjfKuh0LBGKhKUFOQ8QA8
o98uR8ZhrPXL8swUfXVthshCMsJdIIIEiQ1RuNz8FuqlCpgwJMmPvAk4DqWhV6njtS0Id1gehOi0
syRKEkcVJ9tiHfrPB0xGbcwE5n846qXrW1S5yz/+93OXP2kVjdRYm27/76eG2CsRrhPt1baGdsbP
hDr2329sdeqlMptuv3zy//mW3O0qJl/S1KrgJ8rzfkvBsA3advrEvEs2GwKN98Yp6LkBvaFbAVJ5
UHv9gcEx2iqhnt3UTm3cdpLprwST5IGummVZ9QuS+OEoyyuJwBEPn88bKF2b9S6jpzPKJLQz68Mn
cUEPRPGhhOIachs0sMkOlU4ki5ym2Z9sTgUz0CAe1SqmgUVcVJ26ihFOT6Oc0p1peuMAOv6IC865
lr2sPjOkBXucCQkgG09LQD8bHJChtzytTCnbITaINmgHhp08Cz4DzKMnU2Q/zOf7Z7rw6sPIvCJ8
jImdPmNOTfkqyT92LRGRPD+rNbnZJoqcupYR3CvYh5lZZ7T4un+0MCaHw1DWaRWkq7L5C0+CkVo5
+wqinGyHppc3Utvc6qq3DgDA1hp24bsU42gqWuxoORuYWdXZLQY635JN7USkIkmJfQ8D3XKrnBzB
Dtq9F4p6hxP5K+ixISRx2XlFR3HWCW9GfwSV+tErouCczm3TN/olLRs3tbrwgKN8DuIl4rtzlazd
27X5aWMXXJlW8Gr51JQY0pEz+oyn0UpWZeZx6xl/CodkB2HvNDVsr2nQ9C9GgGDZYoiJvj/0Uosw
lzaBwlX06qYqMQ+IntLfp+h9qxz5pkszdlFFhl6ccz17MCm6Zi35alPFubnbxW21iXEoESt4aJTw
zaz9D0WhAlIKaV8Uzhr0D6DxLfhTNMwjKQECb0imFS6u3luMuZ9J8L3SzZfKKSAsPyaapzVEkPUE
Y6a1omLF1X21g/SuqrDwq2s9Wv/ASdjz9n21FMiZIOWxcFhLasgMVr3L6QClvYa54YZt15VL6ZAS
aRBOD4XQTKZRe8vf4Bl2ZdIwVtrIcDwhzHQKuzvKEeoBWvXNHDCunqQHilcUe3hPkmwiQKBPCTrh
aCCfoyyEKW+Xu1g1P6uGsXgnPxV9ma0YKyHG7UyvinOXUPTLUHe3io6kk04fxD2cpu+sLzktGH8M
7QF1aWdGKiL3wuSWI6+O//QBHZHVuFJvQj7rnG/iDJCr76sUgmHUvrURnAfMLW6RIZ5r0z+Bod+U
bjgw3n7VWTDnwwkin1MUzXO7ygVmva3w1dlSfYPUYEI4KZ1H36yCNj+VknU3LedmqdKeXsrKEJgw
a+Mqd86+A5RDH5kgKYTrV3we9lDe89H+dPrhKdJpUcgj3jyfUr5y01G69Sz9uuzRl8YbaU04F9JD
H5Uv/ZxkIfztMU/1HxizB27yQ0fqaO+0VzlmShWSAIPziUF1lL0XFM6Iq566tKLk6jjp2wpbTS/v
7YRWQC0ZH5VOT17vCGziTDVAW5vmceUsfQ5pl1mV/GoR1Lpt5mbg/HrRBapXKbfVCj72XwzPldx+
5hnZBlWO6M1k9WGwvJVyDghDgyKfMrdvQDOkUf05ys4+U6KtQQWIux9qNyLV9WCi1qKyiVkTE5P4
RKy2Gef2IFU8ltJt7ICsUgk9sMY93N581SS4TwL/YH/0g7lnCCCZ02Nysq9aH16HwNijgiN9OHOH
UT9jWNyWjMCDltGXMc1vJmmDrYd8141Gk8mEztxHbCAs7bIRB3MvA58d7rJFd70PaZlo2LjbZzaR
gaoH4OkHE9ppXcucWiMVumsy7ewu/sICuIUjcSGRdyIYxUCwQuMVyxPL+bQpQnMr2vTKbf6dtSxc
KeO0KGRUF59TObpbXC7geTdDa19F4Lx3A0muEcdXAv92BC0bmgCQ1Z3aSt8rirQr1Phk2WdOT3uj
b4h0TdACjc1nbmbaUVH/ltKHgVJwVyqsjQJgIBxHeat8k3v1VdkJZye8lVPqohB9GAasGGvEdNl1
R7IE/zCtQGSpBQj3w/Ngys/U2S5BuV5VQ2XqFRT/kTT8mVq8XQS7QYk13lEVBdyw+Rdy9H1pctNW
Au2lxWxcQxDtu+MsNMQEurKMV0tFqRFAIOuj6bm1iy+UYQoelYmKIEuaP6MxHgSWsMIpjsY3NiI3
KPuLwsaE8ytLQ5wU3JeD1KA8OhX5wEhB2ugN6Zxq0r+P1YQmlHjE3Lngo7kZ0Lq4WmfJSeypQ3RE
zuISM3MIAjfrpwvxzBFWsoQ3IjzkjXEitnIWKrNJgD2I2hWDjGfSXTl5Mq3s7e9wCt+0IL5MDp3X
4Z+cSmnyrXUj3pBVtMc8CH5U33eTIQHzpgSwk4eL0bmtILFhMNFGcL01tDa6CoAeUhqd46stKRj5
s+10KTtU4SYqCeTBp5zImh7QHq5AQDAcBI8KSQMcWRCaKA1IDr/YNGF80wvp0GugCqFpzbuNnPjv
itRs7AxrjCW/jjqOI4vOnZkSmMfe4pG+egnUBBucJN67Ot2M1jNyrbs8KI5badekM740EGdGByyh
4YotwwTfhyC7xr/HJiUEIo6tVpMH7CD6n1R0THpWf0RwtEsUcfj64efjkZbY7UpnWNE42Oc6mRXa
pw7JyuwJJ85q61HQcFEGlHdkqLyr6QCVie0dDgeNK924DXr/BzEA3UJaZ6FaP0ZdeTfyE4dge4Wl
O8B9ku20iaupoykSMewGTHnRTeOGMGJb5P0R4Rr29WY9OXR61YLGYJ10X7EHW8ETVLbUVeUH2Yzv
d4CI+dqQ5jga5IdWJ+ubWmfjsu30M8HfSa/sgj31lQzhfyY/utkRrH4OGVQCmvmiC2zOeQu8stZJ
TIDnkEeXSGZq2HFOFIWzFcOg7Aon2IwOWU4GHFGOKf4GQOdFzWeUipHQa0x+8rB+kS0XOkdIp4aC
CifNRY60CCfF5Jmm/CmTeJun6ha14TrCLmNQjAdMK/xkZUrEplN/Nn+MmCglFIpaTyMlQRoNYWHs
qq2ipG7Xd2sMCVogb/2kdKWR6LYh9OqodtuYYSvGqIQcyJiQVKTDeuomfNmYLzRJ01YT4Sas022r
Av0V8X5O3MmIxyrHdR2i5lcYhkMBqhm7J4bFxEN4dZ2hAm+QsuQe3epkygmvZoOtyw3qv23YKxss
vJ6m126VNjsSLbd1l/FOHeJJ9dC6ukrhe6H1lXN2itBAm8iih6Lfq7l8arQJrNsL35vgR37ouHNl
iczIIbizMh7Ggt+7gL3cm56vaF5D08WioVX3ozvYiG0jyy3jwg04+5aNp6tsZ7W90YqReNNhr6bW
LsW529HGyGLl3vLdFU13Q/QBONkAluFeF9KuNpDv1M85vdyR7cNHm05TeB8QU1wGNHca+QhDwi00
a9snHHiHaMcsYSsXOoLRaBuUl44piN/H+0Z23GFS9v7caMA7EODe4JjnwsBFRtGjt5DRgPMGMm4M
+ArQCZUs2udm70ZqtC9t49ibJRKxzlOsZqPHoytF5jqHJRLmyXrgAh9pRAm6BlZ1dbgPhgquuSVv
sTe5I9oLg7PySAu4ri2awpYrSnM7iGEHPsMVKoKKwvYKAigk397G5OkY094BnqWbJhCEJ82KL1FW
bydAKYVqojK2dlI7ba1Y5f8Yk8lMzJFI0Z7G0DxtdZkDWAoTOyBBlhunq3v0HvKTDUdv/nhhSZuH
FJEARfSK3O1TCcNzOm5KKT0nvrXnAOcVJFwOBOgE7Wa2chMcLzfabjbhzqqpbjP/PFYY7xgqQoEa
N2Gre0lZ7HWgJkmDMH8ydoGjbzigH0grg9oXbSN7nWvqroHpSpwWJ4b6GMwYzU4/FuTLBjhXwJJ/
F5ytFC7eUB691jBImRw21IzjtIUh4Fq1vU0keRMF4aWmVwvdYS/F8m5O1amkfQYuVDa+iRTZJOUc
+m4c4DTS9bP33L+bXt7VkjjM4PyEV8ceKOvIf9b+Apzelmnr5lSdRU8EDEZd1Sje6qI+4W4Oqo/B
bOmRmVtNVrYghSHsKTimJPIVyB1XHOHNhg165JMBfGls8XnLBeKH5QEX5U4qUgZdHbrZGbUWg1/d
l5y6TgDVA48Z1wdzDx3eRClvIcVYZ3CuIKyZoZ4bJHkLdS8DiLdj2H4Wxvjo6+4PQyMcNjNTdqHB
/yLhFeOXR9xIU3hKcYqQblC+9/1OtHT5U9T+C1y+YVJznAx0Hm2ZWtvaV5JjiKMKf0BOaxW8F2fd
Udx1LGpkvwrlILR8ugz5Uc0+0e39h39MLHNyMNLpC3Ph+EGzXrraoVNsFBkIghTMfhN6APuM8GJM
RP1XARQjDgZQzc4ltDj0xvPDQjTDa4L1deZ0O4Vfsd478kkGMHDSu+Ct6kvtxaCtjVDZ3ihqEBOs
8N9YgoVctjzVkTLOheJ3U0vKignT8J4q4zNIOcHYKpVz12zOjEJrYkpnxH5eCt6CYZxcCsa/S9ht
MJgJ15BDICptf048XXbSo1A+KPrksF20dGSy0KPYHFzwveNmwdJouOF3LFBbQGkDuTF5cADpQAFe
RPma1Udb1Qr0giUYwYJTQmvfHNGsgRpaR/rNn39Zyc4UogXqdW2lm1+qTx0SaIfYNfE4gl9LifMN
boTWw4yos1QwxPdp2f9+rVSNoeo51ZojPsaDZoCpOT/gOEaH3TGMZ6lOAdnoDXFwtQRK/b8Ped+O
WIrTIXlLew7xMBYXc3byFGQwZMZ21wRtddS1Lp03u5phtaPSgvBbe51KIcXKHPjQN1Z9zWV2/d8f
aOwoxcPm4CvjT5iVBrGo7bpbiKz0bMJ9o4+/tO4lq+BfuntTQehlyjXAg7AUGg/dVB7lVOxVR7TX
3xdmEPaPYb3YbaLvR12KqWR40O+c6ruzmgY7aCT+cXkYxsonazj6HCKimRplph9F80fVi0wz72LM
PM7lodFZJpi9HJZnVQuis8zNi47ndLfwYqQZTFSi6/T8OvhsUrXSNvdf8kU4Kn8qYkXZr8GeK5Ms
MQxLdM5OfCexfNN/f6Tf53YrJ/CTh8BdPrL8TINv3YcegdQAFQV1+EjVEZS1DViNOEwMtT8daMPd
2BPfNhoyanmtNlBIOjLhwTMgb8GHVVX6EGCE98szwty/w6rqcfQ1A4ZBrdqImYnV6fqL4MXZRdHo
nDqz+pupY+4tz5YHQ2kqgq3nj2Iph45YwK+1R6wBcam9jXp3mvxBJbw76O66eu/FoF4cg1ErMKLu
hEqfA4VaVjgtA5KWaeMvf8/Pvpd9rIIDbWtljMdr2AkkqOjbl9d3eaW5NjnFqggRcTdg4zVV4Y6+
Y+r43XUURPNDrwfMKJrYQOmFDAbXsN9swkrVCMPBtbA8VD1WBRV16SaLSScBo88aQBbiAH2kiTcm
gBeYV1AJA/7ho0iC5yQPn6UmdG1NVXcdvXAP+S3+y3Jm+syLj0gQX1kdfThZlrhRpUEnhp15dZF3
e5+45T2L2I4WQ/QiMtZgHe0TIGfUdIkxEV4f0R5qeXGIApBjV4f8tRLzLx/5aOltQhHmd3pSovHi
A2q8YNj2ykLJHvmEaKDsAgl3Q1FvNF+BFdam63ZuA6tDrJ+Z3mhnXR7+zg58+mb9c9hgRDUp1Xdt
D0dAqBaN5XK5Kl/4iVSXAREtfHh2Y631Xim1frPX2ClmH5V9KMJXP9RthO/xQ1G7Q6tM4yHSMi77
Ks/Qz8Pb97vkGnFg3xuz4VebH/oq4JgdV+q0MsIi2xDxguV0rmwcOYdVUOD6Hia+iZaE2NT/N2ik
z3Sm/YiJai08qjPYBggxspxw8BSHjFkySNZI6qzjLyHLVFOw9qLlzEFmnUs+rf9ct+AMmHwMiIkj
2G9zBkQ7duauibI3B4GyPPPwNJUxbKfH6asW2hc6TMKcojM26eqcc5Gfa2xX5GIgTakLuTjTc9E2
Og3VVeaUpyoEl2dIuezNOroTeXpJ1Ki0VpCcWiG3qq6Rr7ty1CHc4jdwsFeQjcmhho6kWUn2fMav
vutNq6F/sBYGkJ0g+LeF/k81gk8hqiW+xk0AekpM1jVtiYLsM142T871/EjcovPS2uXJVDTn2eKI
FGhy56mWRmYHAshN7wCLAq2ebESXEhgymLYnK0qzzge8qnHTyV94N268XDG9N5TBUnKLIBzOqFhH
r++BbLQHJFvw5xMdvdz8NGeLPqu0yCwqILm8jf0cl8FPDC0yJGoUMRr8A7UiWCTT4ie2G9R2dSMV
zJxqy7M35FBa+zZB0rbk/GgzvjSjNkMRbeN1T5vgkEDl6UFdHEXOXJ3j0dzZ4ipJ7U/bKn7G2qm9
5f1o07TYdfCyaG3G4R7EYruLa94CFXlL7aNMXt7FUBEMYebm1Bh/KX1DHT9/uSAGhqiVYXfmamwI
/SnKgyrj9kDwkJ5+3yzFivJD5QflfvJ7d+iTQ0Baxd6oldZ3zVLutiNQiJU5zLPrifSldk7JXP5U
Ow1jQQaOqkoCs1xLkkx+RFYdikY7LAERy0M5j+mCLHrT2/nKdiKwnF3zVCAxw7lP+p1Z2eY9yghS
MbK22eUIv3zmMjD+8nFvyUwRl3JFTx3cmIw0UorB9RJlonSKzkh19KzUitGWgfAFNZxgmARSWVrm
T4xLEUsbOC2DCeJcI/Smbx/0PgATNj78UnkbB7Js5JJIMXuE8RpojkEPdyS4K+h2C/DKLizlQ6YP
egFCXn3kkhW6Jbnbg6iSQ9uqqKusot9i6UXBaMPLTkI/ejQ6dSUzCvTbWOemZEcwF+LX7LY8LPlB
s2RhvkYdNfpOFQUtgda1HtbP8VKldrZfFuHfBVVOHABLKXqRZT0dgPVJao+srhfj7/XcG07m1bmD
51vtYfDPdQpwwh+pwTEl1bJ2duYHBIj5yeqk7tYriMyWpeGXw1aaCMtQm2g3iNH8OqSPbCq10H+R
/AQSqvsE5mppA3ed174a+RIso/mPUml0Z8XcybVILoowNFC9WJayNDUfjm4BKYiM/CBIbnv4PuIA
1rhbyIRtg6E03Slppl4CrFP4aR3tLRjbkOn2e8XN8dQBksicRLhpitTfYN6zbWPgHAld1s2EjM9T
xuTPoBftno8N54S59G5Y56PzhSYseJLzPrqbpDmm0KE8SGPBqs0aMlkDKVTPgALN40jsZjUzG6ye
FiXigcg1Ysk5L3/nABk8DzGk6CI0npfyLRTQODTgaD2ggl3MMkLq0XhZ3jYRpWjRTdqCHOsLcVji
CExNsy7Y9WbcaWir75kta7ulhAlA9MiECewNWlRXmbLS1WOBOFvv+nBrTHmNBZwBRZfTKv/PXwo6
PKoXzdG53bJyGfPfCMlgC8LYcVdmsHMTM6Q0QqRZjASRrqSkr/5W3jPre/Bt5WiZz8sStDy0kems
h4oBWDSStbOGmLBvTNU6CEn5D/m7JBXIszKBdATP5rMwvnH0NNsO5PCGPBznCtFPPndJsjYiamyI
sclKm3p9a8zGqP3ybZaPZFAQkDMeWhVbFmw5GxepVvkHJWL0NpRJ7DqS/CSX5ECrUazfrEb5CSNG
CLtenwPmOGLc0BDj0CeydOazUdqAY7T92jMa9dErg+/pI4L6hbQNp4nA0aY27U2fxTLzw0Lf0xe6
L8VHZGCl6oxu2oYVkRX44oh7kFqmX31+z2h4uBMxL0d58g1qO42pxLx8NX0v3ABtEJ6/qkW2BJ9n
GhHy2E5ADkmSVhtiIgStpyp9hWOtnaqysG6qgdZMHZycfbI1gZ3AY7HJnO7CEGaL8ZsR1TBa2GMT
vSIEji7L8qCX4ffy5oWC1m8T6oFLIercpORdJAWDT5NiuEmbI1P5V2A2nCCC6maokn5T1X+iCZDK
zDIdackbaccGvfzA5JorxwpgCIhA+nBmn9Pl6l4Xyp4VK8dR7VM8XJE45rL/rM2vNnDfdUnlbUaB
ModGfC2Ib1N2Uleb02a4OCDmzPva8lA0oVg1dRztm8Rsn5NIu09h2Xr6cnAkN0AtlJsV46T9fX8G
gUA6M+ErltCeDIU00m4mJocRQDy1QTuaW3pw7thFqMrT16LFMdRX07RKJCJbTT9+VuSefy4Pa7XH
RpAnxQY3iXQPwu+QgzG8F7xOYVwecUDIF31KpQ2ZGP4ZlSVYSHDMcK2Np8EqcFYpwbno6phxh2G/
Bkl/R8EyPUKS57PAiT5ZNNpCfloOwaEW23R5MnltlGgUURuNH6aspDTmovxYt/KaSJlkY+l9+hro
Izr9V6pb5Y+GgQqTCpMySewcMyEvpbLFaTDFi6w5xWUCvLjDEfamVdmbFjmbdiZGSggwV3E8GUc/
YKZeowHg0MKDXSnsnlp9j+a1bVngcGOIbUM3Ya2gIT0HOVl1Qz/Q9JZUqPOUwiA9M1dw7q0V7gLy
3MINGvIDW57RYxTpPiZ0CDtVUeIreFeUfn6B8YhneSvCg4b1NoVBcLHjhlaZYd0Gp7HY4nws/IUv
f2Whjvujz8iKavSn5rlLhwCYTJXfrDIm7RhSjfo0tEEB+q8imrxjCV4+sc4suK7zspiZIUAHlbei
Cif54lcWAkK7Q6MH+WETqNIfSe6glgTvoUxOhqbgyyErt9yFyP/3Zukr+9A2c37b0IfrxQPZZxRO
YxqUoAUsVPt+8pTlhvFAPWM+6iID6zSAjcjn/QtF68G3TWYEdvVdVFH0YjuJfStjfYcoOnqJCWui
qqNEYxNkthcar+A552G58Wd5ltulBg3UrtfLU0MxozXpFvHK0XPcL4iOggoH078rrYwRHqMyhPCJ
jEJHTF8taK9U+0nD9lEQtSwN5bc+86+pO2DoMEw5dRP0Go6uWMMwc+/KEbAxfTr6+FTN4YiNTJ7X
gIlxENj8fRX1KtLClqiRrmndwAilh8PdutQ7TSA+nNHRHjVgjK3DjG27PE1VcmD0nikfQCfHI5v6
LSU9vsqq8cx9YTwPk/MVj4k4t0kZbkfI054pbN48nBTHEbXwTm/IhvI7sgaMbnxGUpIxteZkhPd1
xghFDMCD9FRHQ701gxy7zNSRd9K9iCEtT+ALjvBkhJfM7aDR+GZJYO9JcTxlgZReIvQV3SB1FwHm
3TAyZcfuzdDPoPluROGzHxvZPUm1d6MnNsufrGAvS9b4ZofMnWymzr46irUxtyN9vVFPiIDBrUrd
To8Jn5n8ETWcMfJJ8U6oJEwpO3T6odf3HaHeU/3DD2zfMVBmXhUmxTYykLwuC3hgqfIXE1oLLrUJ
HZquMFJgGXR3qmbVnjeGJuOYJacJm5CnxQ1qZbJOUNirhavSf9tlqlTQn65r1CKoZgECRwcWwwpQ
RBYdKIUGWgbX2IgzTmfYUlsUO6aItDf0xrhR50KxsyPzKmp0wIxdfoqy26V1092mJANo3DJP4Vhl
rYWUVnu1j5nspNqlDcOjNlFjL9eFYoIl9ufWHZDbrZgM46jQzkboHD6C8Cc2Y9UrZD/3VF48/Hvg
aSBUR+tMNf6pi7E4llMudpMvG0c1H1/1RkvvOZgYV4HOA36H+MKg66jdqHoCle3BByfZ+hnqFk2/
a6WVoIeCbhdp+ieFhTgtSWrLnyQz7hg0yOraCrlsYoJvPGe2lSO6xQ8tX/ncSeHUF/qgb8Nymi56
c9KlNyh7W3sq1fNSCJtWhwWPvrM6H9q0+ThqD0kMCZh+kGzl00utUp79Lh26wYsaQJ9jdhK82XQR
yDtQmaVl8s/SsDTratfi76WfXDFvbBr7SoDD0JBo9ZsZVxuS1w9wIUQ/EeYWAQIaYqkgbkSr7QMW
njZ1qjegrdoBPheZS8DNF/B3P0PCM0UVqNoHe02d6KxsJESXHpD6tpMz/zcmRxRtv1WasF33nGtq
t1d72V1OFVphFe7UGjFKSjLppDaPOW4zWaQz+pueOyRJt+Ue+WlH53shwWs1kLFMppCcrIvu+K+F
rcPFl63YE9jQIlDfW5nkWiCDQ0jcElCN5SGae1R0yb/yPIFUCe3tluNXwYvQJbAjqQ+ijB52zsBo
Y1SobJfamEMM/YYSFD4s+l3S42J0FAJdgPSzwzXpIwpN0MEg9pf9dsjEX6T63VUbFDTSte57bQDh
3RAt2moBuyBugW5nPgXdppeKkIWVZHU118Q1BQ3CIOOSJrZzQoDKPqeWcVxv7QLlQmRrRMwkLNii
Lrpd0A6nRjJOjBAou7XuEVTWs0A0Dh/PPnX4L8MNx2MDOae506vvRLeAZDoFnlBWTQU5/IB6JeMs
K5sGHIJOHUB63MN+YE4nuju139vSMzDx3e70vnuyEQP1vLs3rbT7R6JK3kR06ytF/Bxu0XNmdf4b
P4RR1oY8SFqxaWuensbKM8mC6kGfyzeRFztTd4ptNWHeUNToSaVm31dzTig2peb3HuDqYW2XNXO9
fNkl38ge1Z/fdoE6FO9p1FFHD/kA2HcivY9lE1yt2b/mVXgrGewe1CKBBUmZt/VjmUlGGeEtnIpj
aqWfnTUDLqtsnmS2/j4yaqBZqnjETRPdAoH5aT6ClilNv4YOw0rqBWxaGztwJUlMUU0O4r4URAf6
DcpdaWT+rhRnx8TGDGtuvRR6XWE3exPKvxiE8YS3F8VmpK2GNh9dVdRfTk5+ACG2f+qO6PoYcAUD
1PJ/uDqv5biRZYt+ESLgCua1vaWXSPEFITfwQMGbr78LhTmHN85LR6Ol0ZDdjarKzL3XHu6N5dEe
cm1xgtbJuCGv98xGgk8glr8iTj6GwYjED8t3is2/GVvtZppn6zLFo/UQJtaT3cYN6VKJt69sKgMY
b4hzl+PuXHU3WsXWtyrQnIcke0Zx3G3yNtOespl+Ta0hxDUkVh4VjmuS8fzgpOHOc8S3VsW9+lnx
auQmqWluH3+kLkU2wEDv4rU4fScQoJEry+3aTIpytODCo1ll1iQoB6UPsTlLwrPvM8+O+m5xceDK
mAfjN8PV/M3QtPLehcI7EvI6nEWBSCQleTrSo4LAzRKpSIxrujVwTdvsqwGqPc8oP80ij1/W/ydC
vL1e+nBQ4fteI1gTj5y/028LKtEsi7s6KRtpBi5yLNJdn+3iEfGCpmPlVNVNWdTtXrN0j+kNvUw3
1lDjUZbt1GXT2Y9pl/5xckCdnqs593Zu2meklP/452qn9S25ojD5v5uKaQ+hCHuD/Q5YGhTC8gQU
NIET861NLe1ulJY/I49gLNRGDuQ5Ksbwl7uMFdTtEOZVBn9hacxZZYHNIiVaqcj1T+ywzh/0L1Ci
hPfmTo04IJucHtZqculn12CwYUq6w2bNIerA4L7PhR5tZ5AVL3k2EoXL6UwEw4f6dhpRypSJfOuj
igtL26bmaDvJ9VLliIUSPHY58gtJDDu8O29WEuztDpN66g3v/JvJJaFfcghYLy9RnPwkm6LdEnZh
HKKlNtfTzn/k4N9uhC/KI7zNuXmw7ZiamnQEv4juNTXpY2XFdNCc8U8iTXFFGhq9pr4cLmzlNGe0
l7iL6t+ww160fqh/TzwZEoLEmxjASSGJbIbuy9jTIZfLmelajPPGEq31jcEtejlH5zWtHQE3DTuj
oy5DkqXaFaKl8pvx3W+9YTauhk1/Qj3jLSS1JS5+VawCdEBQhHzNjIe0kFiwIADplRh3k8ix/Nek
okShQvtFT5PQSkYtIOVrElk3RYpDdmnBqe5bMqLK2TT2PGJ7yXvM5MSleEXjnDQwr9ep1Qsw94Lm
80TnvNTs1w6M7r7GjorIVatoeA0v4XKDSFG1DDqy+pRMEouloYNFSF3ragdjfpqwC0BSZzbrUL6r
W1PKuli0KkRE6qK/wYyCR8YWPNwkZHDDca6NZWJd043r17dLDUrmhkOc9GJQkUv+Owobvuawxrf4
wIiSl5J0+jgZ/w4OK4+qnjkrehtqq+rYpQYJ8lh8dpH/ClDL+h2/IVgSfzzMUjEpBsJMnKOXCvvV
ge9xNWULN3qpiKEQlwdU5D4eN8zc2DWQqqoZHDims5HIv1g/6zddN7bMkrxndcV2MwNtAI6nLkkr
jw4ArPQ9IjiChi2aP8CImmesI+IkHNrSoUhIkYe86kCE6SyAVA5hIf/Z29QzZuzYAdSCOOqQvxqC
6VTlxImyvXWDXF9Sr6eIqLZt15PH4Gju9evBSSUK+aZ651gd8Qtzpf6w03+K+Yc6s+hFCB7d1xKc
QnZwURUq/uj4WqMEVaUqSDw8spzTdyYU5lsREGmf9mnxKsueZjxfBPtsGXG/VSOvr4c4bXZZBPhf
6JzXoPBuOt2MP2QF8qDRMaWTRmU/jo0p8C/Ev/H6GSfO2qCiLOu4hphpGAypTJbPGmhzBNsjMveR
oxN/Z1rv+uA1ZwCKO+TaE7ppD9pVO9ZPSTS2j3389PWKenkesEqVIxsjnf1+Z8XM0UguhzNJedGz
xdknZ+j0gy19++SjzdqlogUR4SIIsPDx7OD8QHksE4hy3WDkj8Yzs9RmjeKrl2e1W+WPzmta2O69
QBI4ANXYFRiPUbygPKZJZt8joq/BiTvzZ+lwPg5FE1wsLTCgJ6MXUAoJ8mZStoQsr+jfuG11Mqi8
T37s1s84pIvDmIfJjq8aIpYkbI9z5tEX6ULODVEAVmn5WtdlZO+cyLEOdAnFa2Pznans8Jf/Td0q
NlEkxoFFPESn3kcPWpGXz56Q21JARFc7Zusx4S1d8HLEjODLHJK7Nvjts6GV1XdS5yY4nZuxoRNg
C0u8SkE3D0gPkC9HFwziy1EyPuy9m5nmHjBGMnm+LmMJPZa4AGMLe4lQHXWLt2TVnFU3v+K3vsCQ
egBlRppcMsobIv95SI6EIPNTEQ9D82TgQ4+izKCfSvaqKtxc8tF/uqXOUb71H0arwxm+LDbdsvh0
DmrYvpGMzwIH5Grl4FUVpcsIUyQveLggiJJKpq6cKgDnGV7VUtWof2J5yGgB4mWDM6n+gBg3IAhM
H/+OFssTvYV215ZFwj+7BPMVmCJZtbnTey/A8C4K7GNe+90zOwITU2xbdWm9wASmEZTM6MHrIN2P
DZBYZ+5uqaDpk7lM52a6VhwtGFgaPWV+03TJQ8nsEncn3mDYQBy7AE1Ej2aQU/JFDRRsdJ9fbfAs
nn+U7Y/K5h1UWdD6JD9RKY3XLBHtPegC2nApUjKaA2Rr1ToHian9Hka0ksL+IRnL/E03dYQQMaRy
qj24/8J4jGM9ealQivj59NwlU3Yi/Inxd2yiaqPsupduk1yM0Kn2ftiYj7bZv0dDguMl7+W9y9NX
x7VmNIAvyTLIoY9YPRaPiKN9fmV6ACi8r6tmajkmlXCvCe/80ZqIuURL5hMJ27y3wqp+ujje68h0
6M7q5rcxQR5vmQ1Oc1l+W9qJpRuOb4wH++3UGL9QiKAXUQvViERoRLRObBP3bnSvulfOV7AaZ/uc
9MHfdAritcIMCNMBYocqP2RzUYqvMEF9DGHHvs9tD/gtZZygTR4mMvRPhYN8wWuT+GjPVciPYr/+
e+BibpY3C6Jj+Wtst+2hqJmeg+Ac7+uCXxhu+jwmszybJQ2ZICuzs70wDFTPWmKy3uZFGm/Va+by
K08zY8/BEN5BdfC1HENZpE2coRfjvs8SW7eOfkzqbg2jU4UnZ/0c25TU9r6OOG5A7/9ihDQlwLFA
7HBBu1dm/isrNQj5Hc2uAJ2oyv6bZ/ILqzxu93ZKKuzcROZVPcuybmZaVei7iunKra+bW2y1p9Zw
+KQMERunHml0kcnHYJnPqB4Lf9NjCp8QSgUNNGBWbqYPeSlf1ffOBMy+CcOh22RL9BeF5Yk7YaDC
4iqIOqI9iPteRSBh4JXHNJ6/625dPuhWg7unlBIxeZqBI0sZaBiMLRIwsJtA6Vlc7JjqmbTwCweW
fyQ5xMFdKu2TV+icGnvxUFbu/IImYS/N6Q7ZON7CSZHvNf7+Q2DniOWDHHCCW0wE8iHXUA+xYxjQ
7WYij//7WoQT2bWnnZpSpGfdZYnVZ3jyRqAnVzjG+a6ZNTocQZ0QxBYTorn8gbr0A5oknImUgs+H
XMw6gIejFxccnbCHlgePUdL6TF06Vv4DhIJ//Ho9iMgKTWYtO04tJnYcy8GR092Fs3hwsQFKXeE+
UwWQTnA3+oy0WJF+6o3XPqg7a7kSBOZdXSLV1dRpWpRYzhL3amoAbLUxWrKbSaLFDhWeoEG+tZMo
ol0QIViecafEPbp8h0HZjTFNdVXLNumu89YARYgXZlkDe3OggdvLU8gQFekl/8fjgM3+oISHa3Qx
qJdqXy1Jw6NxaYLY3qp/KkiZPodNigDRDR/dkYgRPs94yrrvmALk1Su8k6o+XO/VTnpJ/J54hTps
XYWbhU9O20U3JM/2Rkq7hyYUJPjXCCyTFsKDpu5g1KTpnz4BoQzgRsCAhfG8jEHiEIsK8I7h3NFW
v0oD/2sE23wziWo4qfRx9VCUvnHpaafn3viilhFANC8JmucYXufdqwImf6GVQm6Iy/Dg6npBNJYX
EyFkomaVVC8tXbX2LU79+KYOreEERiHxja2KGtV8fDCS78WEIvUurf4YRtID43wPzdp/U7lQdqr/
0y0BXy1JKeeg7hFr20V7Shw7PQoz9l7WsNzZ5ig7jlLeTRvCItGL7ucow3eoz4/qS6y1/iOSoXQz
DvcgSqcPryhMopcxgQ6hq//gp/qOfudPHXs43EnH/JIErt+SxBnwX9hEq0U0krt4+pji7K/6KJ2q
pK+a2c1JjwPnURN6BvOv8i6gv8WWxsF0ZQaDG3EHgqJ8Lsp64RAZeCmHjig0zjVEdlS/zGAufvbD
G91B4xcmeYpn4p7pESXzg8gjILSUYw9kqwQndW/pFtYBryEJS12K5eQOWex5CkwgMiSibGxjiB7H
nATOTU+KzDVjy6602j1GsMQ3ELLYMTP5Z3nSgJh4YjWJN26XVqdmJDeAbKEZBx7Re2Ucnxs91P56
vz0iqpNm0P4urwmUNxvHFvErWuZTyh7xbAPSZNGXS6wBKQ1BzQ2oPsrOIqYhse1/OOEV4Fr+hmCC
NsVTENEb32bxyJEEtMGudKLfo5uLH0FRsMeBCICc0R/X+LBG5I+VY+BebnmnPdkxP/LSQ1yl8GAs
HFVG9LymIYMzxhClDXci4ZEghQMsQSY1F3R8MVCPkYZNHqGk10pxSQa3u0i/wr0EWMY3+SErkVyi
oqq+B2aLSAEvKbOQ9N5w3z0KGQSMxa2/rAvdKS5dLF7LGDAzDRdLeMTtZCdnKinvATOdvhNaWrz0
uBi7RW+gNlfV15AQjPYG+CE+fq0+z/bwrJH5063VDESnKkv0z8C0tMdGsx41I/X3plczk6Myy8qp
/ynzqTDph7TFzyEXS+aPLsoX1gdzPYW7QCNuhiPIkAv+hDL5HuJMuUQWPUKOYO0zMsRiufnnn2Qk
FZvcZvQWx8E/ESbm12BcZhQOW7KS8VBXKIH0jA/urmsjFryG7LMJtR8tb+u99PxpPziw6uZFR815
GQ8Iu48tiGPGtfcW0PV+Wsslu0+mJ485c4gEarI38Emd4xwymvUiy9qTCVbAAw4QHJUwFlsDu2wo
GSFphuk/dvM28SmtKtawzeD103vfhvIIaRVvfDuaW7UNkaj674b0tUm5yMj0qLlrFS1arYuGg6HB
DtuYXuhf1yUcxlC8CoPhCeObm8Dop1V4n4g4PgwhyTKqXQFAzL17FlaSpXmhpmaIQT/9VIrjqjJ2
8vLsa0CAjQgsCxPA9OjEcYRmwf7TT117yUk43fiA8STjGPJG7FgcgpJDDU3r7gnuEFZTBmUP69cZ
hEF8nFOUTUXiie/1gNbO1aPppIqenFV/U3bYtAtSNErSaL/jwEi3UZxaz6lGTg4SXBKCyMUylhNH
1QJzc1B7L5m3VKRQnHZFlRjbxGu6M2WDs/E9HWJ24WPpDJ/XMoEfiXw9Ov5P6FvCp+inWlmTOpUX
GioIEFGYPA1zFOyyhWzW57N7Qb7GwqehFHB6/Gi1UnRVpGJvZnJdN7pPy951RPOCj9Qj2j7ZWWim
eps2H2PQmXRbyYzAAzACQymxvpGC8BRR7cKPcEk2yYcFP+Uu4Z1pRMdJfRwYne1jSUjJKgXvq36v
6WV7qOdGf0mWX5e5dl6jT2YOmro3s9pVHs5T7BlX0VbpTYeABbA1OAnD+t3OUYUlb8TbTQegv+kR
NdqLF6VPMjZqwiYiTLEk5Viy9G7J1GX3IG51avBUfsYkZmReQRZpNHyqX3Mx8j+SoHNI22rarp8t
4xBbzsiso55W8NK+aidqb0+SVhHE3off2vlHohcn1yYvqgo6fbe+Q6v62/Yz8GOehlHR7pD5afSi
RqXLMYt6q4ZJ5jJRUs/+59Jv+ckJLP0EEAnqxxMJ/mXTKvZqhpdF5Ce5Nt2qL4W0kkmTNXkO+6G6
j5SN5PmZFfAOT+NrwGeqxZF4NB1inZcDv5MSR9b7E1aXIpD7HOjGTiyppu7yIJPuvakq7OEW4db4
FYoLQ5otbUR8Avg41iPa/2zIowRUse9avT64RtYd+yIW5/UdWXeJseEssbyPnBWeO1FnV7zod00b
07dwil+AXU/vwyB/k9sOe7R/LZeRRDUEizuXsBkbC56SB4FVd5+CGf8ypBrSghfJUGgHIUbS7IcS
eHy5P5hip8eKOLYi6er1tDgvDq3BchAOWU9KUqwjP4Hfgwln8LNuK2dhozV+UQVw4lcnV8DOgD3x
mIK5f7Rb4W+L0qVqkNWzGSTJjfw9YpFjWRJHA7ChsbGoqGOfYZFYC/AeYJRZRhYTZgzJ0qt/mWm1
JNd3TOZsv9mVczpzGOtcvl6ah7KiPg9zlh97gYPL9cAQZyYy42UAZToITB2L02tSWhquNyA6oIkJ
ByvtFyjJ7cPU0RtoOLsVRMQlaY5RWE+B7C7r/9qql6G3F3rP+Y3QvtskGjIj5E9NBvlLYOviNixs
8oF57r+9s7hmCNTJGQRKFROBy9q1VRptOw/cI+uSdR5HPrbZLcQrtg5/l2fWcNhq3kiG8yjy3wnZ
2DXo0rZs9AcLRzlIuZCOmVZX7U71JWEX7AN2JYbViL43qjHZz3cPdUB6p8uIaqry0ekPGeX7ovxk
ELelU74vevZfo5IvZWWZ98rJfhBrI38wR0PR46D+axr0o2nG4dX12hfKX/3Tn+9o3RfZFuBbtY86
Sde8sMil2fC7DPDthkUn3/Ox4a42Cv+UFkZwXVcuBIsfcTo/ORpHL9odYKVM7dp2MKWBH5QP7Zgf
Rw6azsUayA6hTlU2nr7HjDNOZr7tU1bwQ2MxYbdL3SQyFc8Ag9t/XA1WmWinZxJHCfWbom/RMBkX
9O3pvdAW34dRg9pcWuxV79jUF+MPuxjxn/slbbgc3fJmhmiOPk2AzHbSZj9gido6y02tOeN0nOmu
YJrmMm3yG2BkXOjgaW4jhvmtzaySwTLTSAfU5pMeQBAgspt/My2Kp27ZUz/ceiYW1fVg3FQEZXZz
/JsZJQCR/74Equk6wNdE5Vbn5IMEA/2rishUcrfOa/0RQRJKeqbAmQtlWc0UkhkNApO2wqa1Lnsf
QRwD4AYCSQFmD+Of1Grv1kTxPz4L/NsckKlWY6AoUbu/lWlGJm8YXtTdnwwLNaQnUsCo3bcGbfFl
vUEQ9aC0p+wCA3iZy8x9Uw0RmBQEs8WvQ8RaaZDsQqRdQ/dc6DDwx3g4zq0dP2muHjyuU+vRTsRJ
WSRmznxADG2bIB6duWShhwdHq5O1PeAtPYL/aRRQhjyv/crIcr0zMoRHex6CZ/XA33ePFSFQYIYH
7Glqrtbzvd8oSx/3TrzJAd9c/PwfNUhuerbnGnt41fN9GYr2AgSe6dI41PtqWT7T2HiN9DI9eUlS
wB0llrZop7M6bth4EuDsosQMEmJyCp91oKDMzjhFgZcb6nVLVi199cA3rSI/mkOhOm4IUs64KZm0
rZ3tURue+hBqF5ZkMSxGBB2VOg79ca9sd9ue0o/xS/eLcOjvOonPs532t2zMG/JHhyNkxc0q/XEK
duIej/4kCcGEYvCdKR1ep2VsiFfNAkhWMtlZ5onh7LabRsfzhQvso4ic/j5UyG61ktRhu9E4ggDW
BjgwTiOy8Tja68tnph6alLMmvXTIOMv3PdCs+Ak4bUQnjKkVgCjGToGVbLKl8jR6Td604MwS5V4w
groX9Uw9+Mb476XhazDJlz9Vr8mSQF9XNv6uqKMMyzsM68vaq3J70L62XpCStdxYyMgwdxd4monn
dC6JjK6ztPF7DMw7kxbBjjW5xrExvARyNgqrdQYk8gxpvWtA2Un033gP1yJBy7Lqocjam1rbMneH
GI7kFJNk1KLl+NcH0AfjFN3y+rRNKCpaWDO7PtJOogMk9PUAnYYCXceaYuV9xfbi4k+kEhkt7xMe
P8tBaMSfCEy6c9NmRPsGwtjB1RnLY+Gehfnmm/30i9UxCRN2AjpylFwGKXG+nh5Kt03uLskkOw6v
0y9r2DnN+DNkaz0pRcXXWGt2kYbEPnL/oAXcrPvc12i1+veGSI0Z3dpLw7HztY5yAmYT/7SePx1y
hjDN9+SJL5pYq2xey5A9PV08eTkAhrXAIOgI18EiovVDV9tXHdyNweyea3PAH6dT0fglitiAZuFm
7q3kKIHZq5Fsb/OJdCmpXXOZ0JqlZ72fTTO8xjbmLfVsXC4n2qmnyLdO6nW8/wFxnWz+ZJRbxhGl
1EATBPqLLM3mpo7wZU4P2yma3Xq2Tcq5IlQHYzz/hYsHz/+PJXhpbxv5Wcv7vfTyFCkn/TTVXits
Bg7JjL2PT4ezO3RWMCToG5PS+VzvjszHTkpOgrq51G2W2BYZzlnMqIS3/MQhneY2nZxtkQ7WjRPy
PY+dminpSCeOHD9xd5IPAwkH5m20wyE8WA9A9FcNZoKCzALRn+Op/ou5YTooky1WB8AOy+Ght8pk
q+bvMhb+Y0yeB8NsM93qUrxCmI9x1KI1VbElLbSdGznzD/S4uhDgDdhtxKnaSads3qc98iCTHHBM
e9QgdBLJkQPXpHp2jpf9wm4lzzZzkCPxTsxQ1aSlcQkutIJxM2bD9MGa/O57TDQzbSYLLiPFRu9z
Zze7Eb+1saij1n0A/fSrOmqqbQdvKIduDiSORfKumjCqeWMwiZ5wjXpgrA4L3amN+lnG5neM5Om5
mSvzPIwY1sKwKR5VSwahWMXpfbpb4OQ+LRuVlVZ40WvPFPGQ1KIHgbBoO/IRo6vb9G+5Dxjet6kC
+6Z6CgVRlXw2zT3wIhJy0gqGUuqWexRBzVZofUmEOWBOAmER6GE5garXeeP0kZDPuXwyG5ZnRoWd
R3BmExHuafTnJuunz9CMfvuJn9+sIl3bxl+dYdH2NNWcoCKKFc8WBfcM+/sNYdipGvvoDsMK2T8T
3G09FvIdiCfgSlw/x9GF1IsjClWXbuMDgc/kNTNp6mnCfl9651Cr5FNqj/CxCzz5ft3OqH3wW/1b
/tIIOGi60R9ngQaO0weTQa/eFHnSvhW5uTMSQ17weeRPZUZ5vp7hpnzmQ2S0WVh+dXQmW+6CJv1Z
EngLB1DLn2zH4lOLWw6Knka+cMNp3AUt8CLgSXAgoVWhbiQ7KavdaBXEpGGAeGvzhoB0BjNgPGhh
hNXwp7LAQaheoNSdjyqhCkIhMBcHdINbDXrBrTGQ8YZm1x+Eg9JDXZatYSOGSjZtzNFeDWXnrHSf
lzx6VYej88EsaRoPap+fUzjODE3RLVC5GwRFZItOto3ycceqC3EM6QjhEf2hrTpIDpUgkboJk5u9
6Plyu+lOxsxIb2eEOyWqGyrR4RcorVszjQgD7Gl8ik1JFFDxqflaeaqWVQfGoHtXQuBoWY60DgYi
/s6f6nX/Bm+ohnGLbtDBMrC4/qkFsm3hiYuVo0xSbyhJYg0e5fpkI8f594Q9ha9mCBo7yvBzVtGk
3ae4RYjUkhZ6d93RhcvUUDnA299LktVuan6uxulVObVbl1oDzCael8YDOo2UsT+b0saAKDIBpssA
ybX86Go8qFbS1G3e9cJ9c6K4uel5FzHcKDGa+2N7KB1nfCknXZIrFsofo7D+fba+NtrRITJNAWh3
nq4Fhyo38XGYIRhhovTJTR/ugF6612FEPBPq4cd6sBvLolmy38ZdxFZxIwuh38cR84dmGUt4ZLQc
Exa77Qj5k26bN9NT8XNrqzoWXh/OHGqiEBVe8E5OVPatR5Pv2rn3gc0GAIsAgzzUjXUXpP5tjCoP
Xxc5NDQ5+ROeT/TImET/HuIbRgtpInEcqzcvTfCoS6AwNBivrc+YDlD2JigJ9/IXgUEf1cGFz++o
0aS/azQhAGO0IFokosX/PsjY+/cyRJ9zQPJg7nT6yoSoEYnUuzDw1IaCdXLc0zAstj72s32VQsrC
bz67JzdEK6kMMx4gThYBF9xu7bzgl61z/VXNLZIQ0z3qkV1nQIZdshXvTdm5+o4e9xJGbmP0srro
dTZDf7Oa4hsTDeU40VxLLIC0ufeK8Heg6xpzoMp9bI1D7XZ3qOWjm1hHLSN1LSv6ZRQAw+9Y4RHa
TkbSPA+V76/cjrKuXzHcE7YmK4rshTlA7ZG+5CNiIyQO/jyA5aS1pR6axTw8mQ52gcWNS7+2wo3b
hvu1NcQZ9gLWnIPwmAgcKxYyW3XpiWY6fbdilJpKro4kbVPZoDrWWsKNhvroUbbyKQ3lteqKT79y
7moL7nv/F+JxcW4pi7B2pgfeV3SFYzSgNiDmSB2M1HlIPXNz9vVh9PqN1bSb1vzh0dn/9Gll7Set
E+dOz8lziUELkrhSH7hp6PX4QNhmfI4IdiGeTMO72nDVF9mN3HxPhky8SQmRZKZp2j+lR1GazM+D
ZV6pNvI3Oc3uTbj5b6duozsz8WhfeQJmpNX2AKCzLaOjkJDInkWpXFA2AWG0NQopwSB5uc8L2fzS
NI+W1XJVexWK+CzpDh0oT+z8AYXL4h5nLduXUpyV8oF5Sfzdolm1DTW43Y2HrpIK4jqTELN2hjKu
sNuasPxOKyyEDqCjnPucfEhiWdquqeN5D233V/UI1UMpwntC4hqaQpmfSz2W16SfaxAZ/U91aPQd
q7nKQfwOuAm36xGU9ZchNc6ULYHMzgPt/z3JiIuPNCzBVnCDqWdfDyZ2cZKRsDZpxWQ9tdDDtmQC
eod4EQY3BgN7HLgjza7/HCvF3JrfrJkqePxnCIrpWYMbc4o9ndSlpnjX+x52KPXxzRIAYObcKK9t
7H4b6t68ZDnR7YFJdYP09wemI6pM3fgTRXTE44YxhUUQ2dklOv4lJNpNW+ic2LdJ4ahiWnBAGDZh
OvOBLNOWUKcFq1w7jgtijWmB/tJPZfnk+fZWXeV0mm6BYcqTWnecgja4XQFUwpf8wBt+nCtpnlUT
arRq44ZrChXTwg3oLut3w0DjpuyiFQELu3aiAzVO3Mr73u+yXegJjKNxVJHBrMkfhDvYO5+d8dzn
RBKHPuaddZ9BDf/9q9Yn4qesNrFd/emRmh1rC0NaboZ/q8XZqh6iZNQvagCJ1R5pEgTNpNa+jVkf
HToTGGwrxv1gNN6zjiiYrojM/hUul7q20XzH/yHtmFZPLIMfg6ufjbIBh9fEtxpa/Ldu/LlO73RE
COXstP80wMd1n7a1JqV2J5IHubIxOY9N/F0d5CCNRyeXTKZNNTg+jv30VNsIVitaVzAsYLnl+VZ1
7lg9aVAtodrU6P7A2twBoXsp8hCUQsIulnfZXh/QUC4EE7FUGYqkMo9wA2cb7EGbojUM7RRJgrrb
Km9vG/6POB0knN7B2I9jPR4HtGf3MMj9O1HTTCrBPbmVWWG4qcNrhhCEohw9Smjmw1m5NVg0yTix
aDxYHEH8If+oB2l9cyt51kLTeY9d9xYGlviDnflWNB25TKa768Ok3o35O9TpnY2P7K4vP1PkglgR
qcfQablM9X7RPO3UUNJvW6R82Ctvnja3cCey6Uz/XVRO+a22mPA1Q/dkkkiGb8zx1qZMm6I6ig26
ashWoeigXVAPqjuuhlT0hPdRpJ+J5ZKgxA0wApovj2sN4Zh802LS1U+VaVqo3xZbNiXPJp6ikqgC
6J0xXKZDHiGM/3cwQdsC/1xaPPW2X+8jQdbm+pUvy/mIchSOzyJJi4VVPDg1c+nJJ2Zxaf+yB/Pr
lpiWhvoRgiAoHeLgHjJdtid3URTn19By4SsvwmIn1dhBY4wywaIOEWTLk1oy0dHOBs/cAyPlyFmb
6G/7ivnNbEFgjXwgdyQsVT3lMHSDEUCxbdbOzajbi0H76aTkyl/q5bTS6ct4dswmaSUh73Xg7da3
RhsGRNZuQqZ8NHRXX7bGYT0GOROYFKZS2akUS0DSOBW46PxWe+Uo02z/3yyX5GzS+GiyoCsOr+Zo
2I/qoRITim8DZru67PF25Y4jb5MikXDKI08jcd+DWWJ3bhGPngr7SeqmffxqSKhnEovcxpjQlKlO
r5oZ6FRA1cj/T8kxR2qb/Xri0xw92X79vSyFdRG4+Vl9V6KUH70xiICpweg0AbJv20rTt0pzdm3M
GbNhk4d2R3NcpxP3rp6lbV/jKSTAaFgM4ZNuoHR0LetJPVg9qNasCALxERtZuNMyJ2N6KN9RA4O6
sY0kuvVxG92G1P4nA4ll7LpMr686voatz3nrmQxL602NPbwKfQ5LybXysvJQisK8Ju0S0UA/jlaJ
+S6iqP2WpjElyxibb2kzvnWLBpE2VL9Pw4EyhhD6aOtpwPjKJqyuXhX53jZPPQjkHsJbQ4Yvix/8
gfFf/pYUL0UDer0wg/5jsFCKTpC31mfqNTq1/WZYXluf6eluMMAXw3ZNSI+9rVNURK1EbdIho4hO
AsoQsyf4Pg7udS/sDbllZJhrYXdrRu+tgfRzbs3IgDT+H6eteiYIauVYiVrQJH0pjLr+tSEc9UnE
1XrlWEW1pVKaJmQu7HWIP1LwpKpzWDfYxicTCY4qgaqW+4YRSrBT31N7Kjl2Ln/nVhpjoWXI1LUH
P6nAYbYohBCO/9Vbt/jeoKqmRuompqHTX6Oo4G4tFvIugMnRzpzsqx7jIzyPhFbQLHcynd9nHz07
Ajn5okfII6KEmFKXbgdTV5TSTIXDQz2ibnOtkPnZskS4jfXZqq8Huz64uBlS8SZuwwYnAqe2mhQC
q2EgqCSASYhgSe3jjWUXlwJ0P2TeucxPGO+w0rIF2wByzpadO+6KRcHyBRvFMj/aQUhm5wudGxIl
f3HiOMOSdDK90bqsb0vYMSngBDwd8go2odFW5mEO7crbJMIWD7X8jR8oZhLTxE9yedb4BEs4+UaE
hnlQI5wJSMxm0cHdLCOwdm2C4OKfqu6RP4qK+NSlsEXvSBiNkkoZM6zrxO2PWU5+bBOD5P+iytXa
6OK3wGlI3iZTj/DcLznD9ZSk1wLZKo3jjp+qmX8xd6WjVEfjR0o0QjQm53UFWMkMJg5yDrV9S+w0
rK+4A4DJlO8bW9i0K2WrPfSjIY6p6+3ZJhfeFkpZ9ZAn+EUaOO5nu/5oSio+e2l2eaFDfrAqETnn
UJlEkhDucvpcOHw1kYTbbPLynfnfSUOURuV2TiP3KCsTY2wlbMjd1cjkpvsWWcYPLXHHJ2dw/rCG
bfjj8ZWykOFcRChMQ3RLqIXjqx7O9oVwihdJ3+Lau/2zGsZWS56UepZWR2YDOKOwm/eejsgv0q5q
Vh1PItompBWt3QxyWE9lMgh4KMCYhqLhwDHM8NTTCmoYM+NFnWVaXXtXVz7ZgmijFxUTpk9rO/hF
ARvM5fi6VHxF6xFeEU4H5rJPw+TKH7EdOmQnEZwkbNZJpXkOjR4mEjFzaZ6SXqKGLZ7r+zfT8m7A
YMpPR7fJ5glBT1e2CW6d/uY5XOCYjl6/mw426pWymGifqnPX0NMHa6Vt1UHbnETyVHb0G4buoeii
5o80mwedAduH4SHQ9ZKtmlRK/f+4Oq/ltpUoi34RqpDDK3OmREm2pReUJfki54yvn9UNz7hqHi6L
pK+DSKD79Dl7r52Uh4qpHvss/eAx1saNL9T6sROZKy03rpUR0JoxzbgERKs3dyNzD6NrceQL4u9F
eQKGC+ZA3JwWub1XfXWkb97G+hgpSnj5x1oDizNcuIW8vTePL9S5DdF8hKoXVsFwqdHw2elBQHEK
qWbSHPLGeevf+4l+mSKv2tEsGreWTsStQtt84yKh/C5bNTky4R0OWpz+LILZfkQkDW31LkWUSP3g
c7tR2ja6777Tc4W720fuOz5e5F815ekUvzTJMO+1FriuznAbyIx7LGYUB1qsnhnmg5rvxvYhO8Ex
HDDmT+uI+c51dkEJRA7Fr2LzJZQptaGjCXi8M/7IQ8g3AonSaWXPPBcOKAaHAPdZO7/0fMlPoWZv
CW2YX0Kft0ohAgpmzOeAgWq22zq6BKznh//3bBhJERhKQRprQ5VxI56qDjP6OQ4JK05tGm2N2jsX
UaI3ld39x7R3TyuRFDishjtzdPBUgvL7qepIbyo8EF+D5+6MOFI+nDyebvJq9ib6yV3BoWrqALPY
mm2eBqxMK5RO1b2zVGtdDQXp63KsPKsmRkSh1Gk1OkChn1gH2TIIR+e1RL237vW6O86WPVwdQHJD
634aOX097jsz8PxNAjP7HNZwaEsFB17lo7BXsx8kLfxqBufm9uOXPD90BfnWWT4JOSFFLyILweCu
Ga5y+93SCR75/y1bnc3FRVpFtXY1kjHa2C9fmrpv1rGCfl1Bri4Hf/gjsuPgfFrYaoks0c1TUNEF
dvTcAv5pG+BmQFHI4WXGLs/A5YyB/OFScC2SFChZFprttt8rIcyp0ivVTTAM1btJzcJQ4k110/os
l0w0SjGxam6/DX97Djpu2cRPQKhsyxAxLD4jZiWmciUM3k/WE82BXR+31cZAwP/QTKNFt15ob/nU
IRVHegw/rgx00sPj0bybNU3rvLeSVTKkmA7oP2PQoIlVpy9cEtYRb3DzNG1ImPGAN4CzTnH7My/1
9sDCF25jEMBV4E79VU+JgUk7wprEtorMrv8xGLPx5HYGNI0i4eDL71mqXlLmSCnkR5MvO7fqT0jO
zooZ+Rjh7Xe5fMq2hSFSkqpqPwP5xoAHBcuvOCcYpl7uWiIHV6ZpH5OpJIhC8+gB/p+/yHI4HXY0
k+S8LNO079ErrF3nuzepII6K6RdGD+c5jPDmCrhCP7WcP8Jpmc9DWUVkk7VvXRKI/rY4s4vTe19r
f4vQqIdvHGTjz+IirwtA6vfSdfKNgy37VVfqRxj0f5LYEhBJajGKoRbMQ/ZFK7gbP+ZsAAn8Xzb4
u9buHNby4laHJATR4Vl5TQKOodMqSPBiUe08+2XQi2dL1mEQFohRCsWqD/slyv0b09kIT4GBUSZy
kn1qKgf3ZXYSBTD72HyP1YClpdWY2RaJkYCMUt6svnuNUt0/um0HDMyKYWbLOsNMOFNz1vDPnMjw
78XaVT5oXePTBU4JD02C+bvkz7uaqTMcwy74nrrJIsGO47cRTNkX6HOrzog7iJigaDgygJEGCJDd
LD/Uhv4HMVN3+/e+fIm59y1XEmAiQjolH8xk/jEVprK85dutsS5b8qmCIU9JtM7TnRm0dMkHxYr2
wABQ/dPxDJ0CiDsFhxyxhb+JvT9lkUsvS1Z+VPXWxUwsGqWQGYPil0EC2F702wbbakGZm4Irx7MB
HMSR4hOzNeYzAjHQyNRtj6s1gkyRd596lnDZFFpw0Kfp13LulZt2YRrFJgimn4XuVJ9kPMqiRytN
4iPmCQa6ONQ3IXANuwHoRXaIvuPyaxeT/r/DWxw7/q5p8ms1j+XZzp0zBvVj3wGB1BSaRPACmKL1
CtGLA8s8ljt6HHWVFhuvDB+o++urKhrvJpotLaFx0ruBwTKjkw+Q299tMr6zd2CX8WDryptOtaL5
qpHrAoUZDZz0w0LLStDk8dUL7bsHuCnx/msYv4mpTvvwIJ+gSA8PhhsrImQmflWq6EkN6xFbW4N0
QFWmS09q50pWHH2P9hZUHB2qjqoXf1h2ZNxWrOl2a7tc19SN7dF+ApcTr9VJsfaxk00XpFgbG27C
DQXJD06aiGUDEZTJ4RfhFLaOA6S2aq3alMVdY72b1TCIZZ5ICUelfS4xkeqgt7dCxcTeaqSHs7C9
IBBnLFZmdCkFVsHF+rzieP8LtShG/P4+CRBd2oORBYfnbgnQGV+K3lsGaxgVjjEBnUe859EGqp0t
FC0FdBGUsrOpYLiemIhYXnDraR0eCcRgbx0c7YCvPDgscl+aVoduIldPblHRzClQA8p6SGHpwkxN
0keXz89Gp2P0SzH1xbl+1+mOnxkV40uxSBRLNPuzifQIBx07lxzEDb6qn1szPQ+1uV0UTUNJB6eP
rPGWa7W98W3UsSXxHLLAi2p3Xdlj+8NP05Mels7eG8ppIwt0zp/rwcCCzvX17WrjNc+N+Zu2b/HZ
BMZ/LYO3s5xiIOkwTuVoFyuFaLBVEw1fXicYN3r5XNGuv0rBoQ+2GTlFOz7FGknucgAw5oCJNAST
G9OArRq2xcHnCpTmFxfjxwk2AfQOwx7Ac8fGLhDPcpV7WErGUzS2685zvMNopdFzbtPJEocmlN2v
kpVUM77IrTw9g5ezVmoSmQQ7Wekxqs3ykJYOsT81UapLg4YyY11oJgE4hZrt5Lo/xSi28fCYEAIC
lQUptjdqg/fUjRAOBBmwTMKrnziIhPiz1f4k/VioHNGZRVDkTdfZwzEOP/tYnVG9D81+8nsWf0fv
/rAm3J2yQCwW5vk2UyBx/lsEkJ4ie5lnf1Ng5tm6JGMcIgNSPJaE6WOi92ZaeI7QZujbhKv1mnt1
ubJ6Wt5cp/FR7Y125SNuO+jYi5gpCQzugLi8onimNg85VQAYkvK5wg6a8yKEndDMdy3hYzSPzEfD
EYQTYvsxT6wJa9VHel5D+N9ztXKmUUIaHyh3LqkIAAzJjbvYVcoEYySrS7wyfFhVtkO6PWaip8Jo
ws+p7d0VtrH25BXzdXGmB9kHoAv8tGQa/ZVm14l+z2qyCEdnOukJIXCGFEwpw1i9KLGho8aru6cF
rSt7Fxqi8hov897os46mvpa+YOd+LnKN7KVaf+nMlmJIWCcGIMux4NlwXlG5cwt+FvlSPMhnHZiq
baSgsQtzLXlWcsNd8RPE31n7qTdVeGbzQFAhcOxT6icXp+5q7BtC0UU8zg8LvfA2MtRg+XiNPFgv
n27l+eMt8G9Vz3giLsoBcDhCFa0fUSsW8VsequAyIN5oQY+mRIwjJHESzSHFZ0AWkTDs1yHj56gc
nUULySy4OPV5+0t+l5pWiTBohI8rh/v/ELA743kQdEN3todNjOCbyw0nNPviennPRI9YI0W520A0
JCA+PdJm9Xd9WYavQ2pkq8mP/5CRF732nUr3WUW4v62C8GM5/hHh62/5sw5mkWj4j5gR98GAo0ee
rhT7grUFxOZALI/Tc6evY7Xaly1pe42l+2faMPkr0FWi1X0siHkUX8KODDMd6y7DlGo6E8NwR081
M4UCh/3XVd0R0TqXnnGiXYHH2KS977bJXx1xoiX7Rsw2A5xqG4v4r7Vsly09M+hcAEAYI+t4CDsl
yFZtHbcEDfKgxJl/QcR3sIXWTL41x/M3UAQNaVZyl9sZ09b4Sb5KIckuYzdUPsMy1yyDgMGziMCQ
Ro+qYBqap1PBbYB10OropsaNrz7kOEm1gz9GqESH2i/sW5oFOoYvftDM7l88B7G53v9wE8O7SW0s
S4J3T/vhZ1nitsXk660WPRvdI+vSKBffL+dFUP23Je/N3blALUGPck6/2lLbM/pKr8rod5e+tx4j
6Sp/TCg5ftu/cocjk6j6d8hF+X4eIHSFSb5X6pFNgW93pQ968jyV9kSWln2Q26t8GKIYRU2J6zMp
fk+tVq9kGYHgCNWl1FPHXGVSlKqm2OHJ23WHdd2ivZNyB75D5qeUfqsw0qCIiSanfJBfoqbRAyxV
rSIvDj91H2kAZzgg+bu0QxMngbryQR897Ohx8T6YCcxVIa1xEFHcQgxQDqLZjaJmWJ3iCO6/EkW7
Mac7JA27UOrIOZFHcUeNqw09uiiZTsukjRYxcTHIrAuIQIsQJGxTvMOA5jlVCfS2wJLLB4d4Kyjm
tAP7sv0vEKSfOIwVEtqmaecJ0k8xt1+hsbEKq8HZgXjfAmi8ddgLQa654dat6AhlLTgPmIn8Q2vP
uUQW2XNtmXOUD5Loc27mt2ofJE36u+iaL4YQ5e/ZL2+d90dqS4Y2Ss9mFgnQoKddYifgPKN4mIgX
gU855RsDj8o5UDLrqrxJiYJ8kJIWAk8RtzpE3xXgdTfxFLjPNOuxGpPzjSWMvR1V9AtRlTM7xcTt
XnjnYkwjUq7VC9kq5o8qDb4GO7gbkdteVNrYx2gev6XcXJ7XQuLSVjpahqMUjTRGYWOq6fpNDate
6pcQLPj7GKjSKnKC+DMgaBZJr4DYwBmrUqQRVrdJbJIsDWW+DHFiPAW9OmPEyb5QKlrnIsiu0tUx
Zw/ZQE4Y66n+TxbXad+Ic53msCuWRpYvfUzNJ6kmseiJy/6Ah2YG+YBwqY45KCrW3gbSz0ZW+0ZS
qvtiTzt/etF1Bxxa5Dy6rD90pRc8tErzT0MXZtCQimhreFPNxUUESDZwigum4TdifzAzSvV7TIJz
PFSgFcTEvpgsjThIKnxZNOV0a1eo6FvEU8RFLboyvXQfci5jmhhvIAQxnLXKlYba+xJ0c4oXXChy
GpwVeWKal5JOyd6NK5wqcpASqO1Zb3t6vGAyyIhKo0M+VPaalpFGXNloncaZPDLMDsAGMpatakJ4
j4JOBAFN8fPMkA2nd+McGxG0UXmY21fyaSCCZrLepJOTEU+0UrP4k42FXg+xRbVPqhBLg/LDNDuO
7gO9RfkycvmEHaIUbVGLUzGgHb/IHxCh03fqT/G2R+21WO9MQZdbOqJkV/ebwSLmylGnu++b4icK
Y58wZKBjsrZINeDUU4W2DwqZwB4GSgMCUg+NHRreZCvr0ZaoVB900cqjvX6Ql2Mx0mxZ/pbZqbWt
S16u6FDHSuI/azMSaNu2vzIyJJ5DZW6EdcPbkLTnbfsmmfncDfR+VXmf0gKrjDkfIsRfh8ZTC7B+
BF4FOoozr8dFKB9cdLHLs3/vOeJXkwFTRglJavPvF8BXHchpPLfjVOAVsB+D1A5EKXWAeCnXY6CY
eHpSm8UR6/wNaF/h4idnqa9d43dv5MpDgxu1yjWVYaOVPUGWAgGaUasotkWtOuI/LkTmTx6rCDGi
6m0W51fESqrAjyLUFy81Dgu1G9d0c6uJjjKhO9BD10FHmoI+l1+U48MuyJrkB0q5BChiAnSg0BUG
WyDFp91wsKe6+k6ExkVDR7NCv7mDFGf9ynX4iXJK6XRZvZtTRCrlZKKopbI4hG07v6W4ab/6tqWV
4ntYWzE6xaHWPOY+YqgMGv2ko4xfhzpjdY8MBAxZNopIiqtrNZ5kpxA4tX4pMvuHbGf6TfNd+I4j
0qiYnpW9/1S4bGV9zcnCHGvnmE0ZIUb070I3APIwW+MTZMjq1ERJulIMKPS0Yp6TjI8X/M1Ra/UV
Q7X+3VJBZvtT3aOcBXAnVxAKRuPioxV67uApruqudTlIMwaVS1NbMKpKk/Dxb8ZTDmw5g5KMu8BO
xqsVovjp9WQRNIkElbsKhdRsxw7Zsjfu5855q1yl2y+2Pzzu1x4B730wy3Na1v6LfACv80B6HN7k
KwWWALhJQEitFysvFbiVv6pOO467ldY6znOJ9V1JvfI9w2Pz914swIY2xHVVbFPBgPaRS0chL0ns
OzUDyNgFxaUBzNukePs+xgpkY0uoddY5u/+HW6hbhJiLeAyswkcM3utVJwi4MdXp76qUkfL6T88g
n9EJqArvYlnErKgx5Pqgi+qXRoOxV0+IcupKr15iDyty6Smvqmu6jwyWpNDDVRUZjiYmmqUtjOCz
2fVUpxsCyARRttX2cxQf5kb3PgIFLCLH7XxV6vUA8FM4Ousomnd1hSaBuELs1WrlYORWtUOW5x0n
Jj9noJ2He6/zxptLgxL1d0SdJbxicy6itsjBSs2hnVcR9+LKqJt0n4cIbjNqYwRCwm5E625AaxFO
K9DQ5R0pCzUlcGMJPB4dpsBdg+MLpWmRr6cvs6ynR+qPD4JrXhYhW0cacFkNDwAORKQNjKhJZH7Y
NLqelZbe1dKbT8yWlGnfas9qkP/QFZfOiuXk62xA7+ZkgbkNOS8+w0YOIJEphLC6bUaGFn/fJXTq
39ZU53v5SvVUOjhZSgdWvu4JTtx00DLX9Oimi/xlE1u5JWTx08WZHWsfMduMs+xQRuahn49ERIKX
1jzd3c1+nWxk2dw1yibMrR1ob7ha+hRsQvCyx8Qj6mky7k7P2IMTb1qdOzxv8nQsp93/HuR7A3QE
0Nz1Q75fiElBU87KSW84d6UdI5bK7ZNtYzIJWIWdja3fg3a6vM7i4Wtskv/8nLS2pSLiX/lqO51+
Cgu7PuVVFV5I9uA805UmDnEj2jRG94PlTn+x7OSjxn+2yrDNXaQg3zBQ1sf/Sxy0QrpY9gzAVlhi
dcv9LvSZhG6GGJvQNyDsUiS+LsVpX3KVzr69V+0M4Deu7JPhG80txRyyAUoUEs+kdmQsBtZmRtZ6
jrqU4N2ELNSl8REoNQd2PbFXbOVfnde/T1WabC3D9wDWtreAKK8XZ47c/aCSMUAI8CnQNPsnQR7H
2MyM6wCO5Z+RRVXgSo/ZYxBZHjMjPf4rb4wc8aHImsKPsbK6GKYsYfT0FFCkuoYcQ+qKAsLoxshY
m2lJSJfr/GTLVBam4D99DuJjtoluzpAxiLvG6UhbMQP4rrZTfUODo/wxlVlfS2DR8v+0IA0xk5Xb
oQKJzUDB+Gk4IT6LwNm1rmHc0+oC9WEFwz2mOCZZrV31RtldlqcqTMqVdgxcTlyLAkC3M5/vVUx6
Vdzgct7q94pzoh0DIpYGomMo3s5z6eTIkBQPmt6hSSJ7eWmLzBRYtji+sepunSx+T1u0kXsDEs9B
QiMRtNJTlzkuVmW8uMqkXEZoDQ/4D5+1ND6IVHPsDEdn7NeLCJWchJl4X0R4jBlQPxHoVu5ilfMQ
o1WqlHYM19JkphsBniH5NC6VTUe4123qQY+DNwdiKsXF/sfSsKprokRg/tz9sQegYwbFA2lbcaNn
eJSvZvFWHHC1BX5xLqz+T8ge3Jq0/MTJrnTKdFVpo84/x2ZaWZKFkvWhBWULvwahJvLBd7GOE2Nl
bf+9R086IZ0Cb0jvWsWmQyB2aOgRbJdzWBUwVRwspJqVBnqqSD6ko2+oUnvdOOC7c4RC1zybcTQg
KX7LEX/Edvg0avdlF0Unsk/0ZLzNY8fUvcrSWxIDnOdjOmlT6+7yec5OFmq/o0His/TRIosgnxHA
PLQTsTZPsRLtCchmUmp67t0zEGCGXsCFKfyseQp/xLN882TOFsu02tAEEHrXMFDmjZUQAMeV8W36
ZJHIqwjpzzntGntb+CM5tMIzrBUig9tOO9zOCbLfXPdOusYBzay9hszWRN0KPCqtMQ1dknhWzOYl
zkptm5ZQM+hN60+If8ESAmtcTcxm36M8e8qccS/vqyKadJTIQl2n+pwUkHmwXcKFiZXh1bAz9TkK
6D1xKc9a8kEgpbMJJxsMvfEtBdWIuHZdhQmvNAIDPpogLIzm8BQ7WE4kkNvzMOrGyiVtcD4v9yhf
RreSlb5PDPXZnsjCrsaM5Gx6sb0VRZ/x2KICTXbkUtwDICD7RZ5fp5jK8uE2urV3ZZBf3ADV3gB/
Fk8KDe/tv2fK0CKgNyFYLbIWT2dO63UVIeCloe5Hm2xRKeqqdHS8ywKVpiKD3g6ti9s5cC49wz5N
nJqeLHRpTGSsR+wV7RMt4fbJh2Z1TFnrVg7FnlR0OMC7DuhtnG1etONS7NHQBCM8exExLyoRvZb1
DT6OHWfo/KfOKF6VuLI40GfToVDnX4ANql2FUIsE3TzYuj5LiqIBoZCmML/JEMZ5kFPKLN8FKY54
Mvtu3hz/DIZIecbYnO3DUp1uhgZtGAvBp4PtdYXAmYsVpwZ+SZazHgvzFD6pVfLNRoVQwZqsV5Dr
w5rmbwpDW7Feh5Xx2y7yNzmUt1S33bNW+vu2algp4YsfMqZIu6XDgwyd2U3qHeBtju9aZL40dlkm
5KqiT6kiGoPo35N8Jk9JG5UtlMPxDLQars/c3LPgg2ZMvZcTBU9/wS8GHU3n3CHbuw6JMa3ZM1Wr
e+NaU6+Q48rtedaRA1R/jzaBE/yXu1l2LzD62YNGwCEGLzzT5hAtJhGXW9Srg13Weda1BY3wXJrQ
JmEA/1iWkygg4UTYKORFPVSIBhhaVYfKJaAQxarBbw+HM7El2ToRGQYDxyuylKdHaSjMSsQEUmMy
fmr5DAmT4TTOECLde3aT4Ifx2nM0VMgbeodW+gyjiQsg3g/QHtGBEqscikB7DlahQh50Vz8FkfLu
CsVNzmBs58xBeUjijJP1MPdneQSrPkswZGtPrMSsO9aLkiBb0WrTI/ekIst51plX2l291lMMM00x
d5h9UzzHbjs0V0bNDZSinNaBcZQv5NucBrVd1QP5c0TfQ47sNU1BfotNWL4VGdXzOGNwGkmPOLY+
lAjbOuc57Em7RDk7CAXgvwcdUNmK0Vu2N00h54FacZQtuwws2K6pBmMdECqxQhpGfplf+nfKsu4S
ttmOsbhGNqlubSyfxFBVNMASkT/RglNFuApKoJ8JOSURa7eojU0NEdTkfqh2NByW3ZrcHsy5/t0K
VUiHnJM38m8nJgetgbyrZItIsVC9SYxBrhPsU7WTBgu0eC26agj4fElslr7Qv8aIOg7Wmj2blPsB
EFePiFHOGDi0ekO1/xdLY4KBwAGjY2a3XvOCZVZeXLS2BFkYYSOxSdOaVTp9Nkf3QbdCeRW1JSXp
qhQMG+JES/qp/OxKP5Z3+ayaER6Zw75NtHrx9kiDTwu5A7Z29WvBvlKUxxT95fRLT9CU0fLYgRjU
ngIIFyt+5/QVYsRc+vR8KdUYvpRzp+xIwlxhDZ8Vg/uXmc5LEPSU0+MF88P43Aaaj7V65povRGg2
cUjyI/NcMu8kjIOZNJmOcFHgfPbBfhReUAdPy5FVgXJp8rOV4E2cVIr3Pm2U21JtjLQXR3wWfUvQ
pxTjyQcNPv0OHhZumEa1T52igQKY7PC9qkvEAJX3V2SeNWF9z1J12oCWc7a0io9ohmH0dcAPgAOk
HF0UAk/EW44XdcwbxDBOGY3+qci4OVDgRkeQQ9BHaLOXIcnJ9LGusvMeWsAPlssrUuxJgIrzzTyq
NimsUAxoVYFZ8GhtX0l1FgFeFPn1ybb7/5ZemKaY3i69QKtRVyBP4bz6XfzHymt91bauecMFad4M
vyS2bSQWUZocHTP9TLQ2Rvc5+Bz9h08NMvAjJyIlWGHFmZDI0j/OK7IYtGiGcVMguNc6/EjSxWYo
/V9DMCM0+FeG95c/5fdsL0Cg1rJ7SzAq1RjS2r1kwk227dGeywt6sazY4IMjhGZ9vpezcuotoJby
jlGom5Y/IRFxT33F0MbFo8zZRXefNAX8olTvSP4tjMe3UHTvVXJQFnZKViMNHF1C1up+eq0MRxAS
E5dUOHlOEBrdaTZQRcmp/kTb/hbPlG8DBOCicO9yfmLXSE4jO0YIIWYqkdM/cg5fZ6119X3lmfqK
t6NNTLme7GIyfteZp70aleVfW6PLXglXBDzuDY8eXhpuE2b4UsY1c8wiNWh+auKW4rLJxoOvTvEt
SMyHXA51F1cFXRJwN6LG6RSVzFLydjc+B/QrqYEd99wztZ+zC0tbO6c4dM50CTCryE8Pj9JBFzFK
HocGFggNCmqpn12lKldIBmsRbcekvxh+jw2B8NwuT7JF3AAGxpUJgKZStsloFVgN6uoUaT11NfEM
BCT1oALdxniMQTog/eqvTojT1zd1TNVDhoFlUZl6xXgnKkAJNOdJ9xFOdIS6n6K4gBbepzfVgd9T
68bMDHosNoryn4Lwixg463NZMVooSeJbT3ZtVwYXzpuHKTCD42AxCJMpGqSK94uCKxEqFT5hc4lf
9pWvjtn+W107V2TP3XPgzupb5f3w6SMdl++fqG9/v7R1+yE9yHVXA9R5Jho53NSOY2/k2isDvvty
OMtGkI1vddUP74WehjsvspvTrAZwSMD1rRWa/g/IR6BQstzZyJfeSDo7I/OKzzIGYC2+S3lshEsy
7TOKomu6LvHPvqMXjo4lGpyt5RvZizrPYHQ8nQAPy93IQQNG4CMKauzGZQ63CTL82hbO7Ho2x6Nk
nGmzCsgnqV+70YaqMTLEi9z651xpxnWiCkIKerPQgewhKY8r+VI+KCbwvRgxhJ5O09EBd7UPK3fa
geEFoVFN2aootfjb5jgYTO3wrpJ+xBTjnk/ESI+iUO3Fg2PH40kv+5+RKGDnPPQvPf4N6/8MU9I/
ZToRs0pEjVGZp88ML37Ldp82twLc7l1oEtqHXB2cQ8SYcJcX5H7XE86SyJkfjlGyz4AlkQ4ju3Tu
kcYZd/Y4BsveumqORHfKfa9N6HHaE9zPtmKXgPKxCt7ps3r2yg7VSOSvwPpDWfkzG8GVVZCzd3qE
IJ9Q0MC0zVtBP2PX0LEWSuZyHdXKpaA//t11xcsYekDGygj6v0nETabDoYrwHER+Xt7aMKClZbj2
xdN1/wEB80FyVPalzcXPaLPM8gmNwZFZvHtI559R7hk3PbKnVSly32bV6tdgcj7iYKo2ckrvKtjn
WyN4tA0XXqrNvzEVlpsxdAlqHVN9s2zJuhb5WzmZTHoSKroIXZeYU3qTMd6hx65qknjWlXDUkQ+e
HVv5Mhh/GiFd4kmsTykAZCywnbIPzHjAPFYfpfU3wee7qjJvvilzuSUD+T0rcImSFvQxo3yO2uih
dv0dYI2OzI/Cw2ZsK0KogmvWMG0kcbvZyWCF3khIJQ8yYFMe8H5mJdo57OLy4JjFubcD/WhW+GAF
9atKgTyRyqKfrGle2bZp/JfE9bPUyMIJgWuZO94xd2xQXqmu3jFmkzOHjTRhrT3IqJe8Bnjehrm6
Q16srQwCUVea1A6Q3F7uCycgE7Gs2O6neVs3vb0bImMj6+TKpEENstxCvUSnDBzumwdtY2UrWcV0
p6MyCZBgAayCKxZYE1l5Ca1/i/ctuph2rdXPQwNJp7FiCDrgszdkXbVHg0o9ThK0IRnN4MKi1e4p
2bNnKKR2GS6jXzUkpdEh604X2uqx74l9Fy8n308IAKPYofVQ18c6LoqNFdkI5N3XOkrpImpo8kRy
q9K56CZKP2Rg4oSfNoEepQ8MuGvpmEu3sEWU0LrA+y+coIbpFw9yQNHOBwAuNULYfqYU0wfVp3+E
ECz4aYdUkoLRGTRwR/OJzKzRBlMKNzY+JKaFnwdipLLui05jn+LMXEbtUVz9RZww9ZkM7ZYqNWF1
Acb4OBi8HSTldjcp5fegmTe/J/kIngZWIB/y5UpzyIbJHUwJWT9SenVQ2uqXumndzTJrXICLOKxS
5NxjfgJhM+1Mp3wogxnxL5pjes9hu04m8j5s/sEbE2PItq/GmbsQ1YhHqOxm2W4cLS/f3Nq/5Bbz
IjudoVIIYCtm83BlzonyHmbFLp5N5xW40Hj0R0Rwnck1oLk6MbuxaEPGL3XnGEf8W/tG6Htd0wdl
WRjhplI5H9DAIR8KUc81xLt7CoLsl8QNjTn/R+3kZKEKWUg1WXQDRhYylqGLWkMQ6Sk6Fhpy6rTJ
Lve88QlFGvK94c23TDFr66o7lpPsIwF/IUe0oRlPO0kyVBmIATNDlm97Ja14PcJdopXd2rP58wUX
B6vbaiYLxcuhk8n5dFPV/SlLTXGAGetT0ZfxLq9mevtFhoQXnbSN3OuJdnZ64ZT1WxKX0I2aKzuq
qUVzYyBOcvgM42w/z7F7rQHFnPuCS2hSh+5hVjCPoAH6hyYir7JPA38l7zIrDIx1a0XlSi3sn/gC
7W9KuaOizL+Z1KO2IKD8WFeGu80FQFpJko1Vz9fSUgkLckf9GCJSXldO9qc3e/0N8Ql2lZqJaB8Q
I2fXKcWjEKhnOUs8hvyPRcnYdxykyI64N+14XYaeaES7rT96mybzw1MeTd0aMcVOrp5Zqn86c3gr
hsZ6hamW71uAzRv5Mu4GsLbgh1aty/zFi10+D4ElkSNP/JsBcHOTw5wVxXt9ZIBY1IEJDCZszzQU
SQci0fU5MLJzPihIScSrqGwLfmBSKkHXGboq4gUFxsX1h5tdOAi/POtlMgL1WdrSEoXTbhTP2ZeC
9LsH6EHy+1VG0oLbna/MzrGVc2u4ade8yWfNaM5P4czaZTpTt1LyVllH9ldszMHetqeSlCwxs59y
Et5lIctMXUZXtSB8DsDbCH9Dbb/Vk4Y0ZVOnkdI4wzZIWufgafH8gkD2YYTDeBv0FI9KZp4chuPX
UnU1CiMxyxtx3B+WmGbmG1Gx4mpF8UZq3kYfIcr7XCr7kD7OEIeESYkLF/lkSYuNAFjFwogg5ix5
QzBc0HfJGS0BTm/dujiqdw8wtjwF8VwxYYOtH1vQReRVGpN1seUs/1aRJ3BKUzTC5BA3V0c1Xrkn
GZu0wycJf9qjDNH6I5e1iUsGAwDfMeI7GGtVfQNx0G2ldgF+SbAz2nzYREXpXn3qZwhIfXx2yNeK
Gwbhcl8oFf9kzUBfgwETtUPg2DpPjScDHvqvzjmr4QB3ApjKyY+qz0xQEgfUllZ/Yi7XQ+G7uc7A
OdfQda7uWdk4tGl3i2Sxrhs2xj4+Jg1kbPEkUAvGJtPwRB1nUkGbJCh2zi0Z4W23lXcrcBVulHCk
2C4Z8Z1x2jFg4ECwaiS1SHErWpbzuClSMnukCwn6WAv4xr0AJBWxx3iVpEawqpkxyP6fomXZybTV
cOUo6vymNSmhkMpV7e6u3Renii7HrZiQ3gPJWMd6PrzJZyjOkMiMAIkSTYsuQz0+LzoZJVazS56F
GGxUN74rSr4PWqNnfc2Tu5jzqLMg+UyOXe1STEDrXslQVZab2sqHL7cICf7wBQu9Gbnh3PE5njEv
+UZgr2nTJfuomvwX4ADbZVTpozjv+2tSad07S6myZ4yTwv51/4ewM9uNG1uz9KscnOsmmjM3C111
EfMshWRLtm8Ij5znmU/fHzd9kLay4LzIgC0nbCmC3PyHtb5145RF1d1nxQHyBmtL3z/KErZWGRR5
POv34eiewf7qbAxZUxkZg0EKR4WytsIh0BP2Ln2oA3BT6hd9YYZBxX7u9GbWP2uPekwBP+fBqRAz
0am4XUPbDuCvaEkybZ3wmcFhvDVzTFVtUzwT4238UJh98V9GhFrCglmJzUeFlPGVLsziYxE4yVbA
Lj7KIT8PH0gmFgQcp6EUNa3ybhMxvEnlZoYjYKDl9R89238ZZjoYlORqXYGH7cHKHGubDCKl1LVV
gYRKIszGOULMMO0a7YC+qcfK2xRdhry9dZ6WiiUHLKeQExIjRb4K8bGN+Cu7agzhVDKVnFrADDxQ
w1WY0l05OAefR+pISrrpM5MhC08RiR7z0PXiuU64qpV0PJWz5X+uCU5qPX62Chv3HOkWcjTQN079
kNQ0PF1tQp2fK2ER5dkNRvEGIhizaCvUz4ozFQgyUWNHJDByL07PjW1WDxkrsQ1BuNO27Jig5cVH
y0K7lOqauQmbJnm06ncYNcF6lPWIG4ylhKtX7xXWbvuKJJxYdEjAu+zijKp3CkhBW+mmqLgygIxL
w0Ymknr5bTQ9RWSaPC7oisx3t60XISyqtW07w+/nYyHocorYUXwMR1EjqtX6jdKlPnrv6sxkQrkm
Wds85Q5KOrvzL/hP1H03jd8YqagJloF5K7SYJuaCL26y9DTEhvfQV9VJGGt2TWm8QuBZt43+uQzL
l3YmYJVdf64tzXkuvQK1sn3ox4Jl/LymT7Rk7+EoXNdGV15iURVnNqZiR7yBum2g8SBPGOqL1/bN
upvtqBpcaHBdG23MolfN1l5c1k9f28FFwgE+MEusSzhPcfz5RYwkNiqZvskDNLSFqM2HKuBfnWL/
E1Qie7+cdpjtm33ZQy5gDJHMFMboiQIgbWv1kKJPwFPOcNdJQ+O96TH9QDF+6Wb6nlMwaJRXnmO8
Tk5290RSQj6f5xiYLZmopwUEg9kh5leqdQod5RZr7xljOI8SNNGrWFTqlHpoUKp6zzQROZ1ck6sp
1OsuW5PREu/jWZMSfXdwiu+GDkvw8k/YIZFaw5QxQp0ThbvMbA+xV32QgLGOgTA01mzYFr1RItLs
gJLZBdK3mVFXhoEKV8k4oA+s7gps2q1S1CMaIKC7C68qT5Cpl8kZa3178CuAJK5ZvSJHR1KH8R7k
Zsukoex5aJlmfKgt98Vv0+/SdqbpBskMIrcYQLmM+H1EpIH+VHpEKzsKCnU2VS1QUXRwwiJNwyvi
7Jpo4lVX7C9SXVmlYlei/isRwx1LNiGMmi33QZ4TqGWbDQq1lM1KxvgYzQhnafbOMEmijkqW03Pz
OCHOWLiKie0XzNvgRTUK7gv0I9IK2/dz5FyKoKhqms+w+kj+I+1+wR2hOmHlgIU1NQa2kHMLOr9o
SrC2uRdfPNNZJVe/1pzPjsITtI0rZIB42lc6jlRjlfgcXKoOD7YMjPFD1WivE99dpmBE03a4aKbr
Mop2LOE/cYmkPxnn7MvFjMkxv6jITWlmZkOqXjtrn4jDq16VbHKN9qKG2r7E6dMgTdRD1ly1uw6o
Fofxg2YNxurf//q///P/vg7/5X/PofeNfp79K2sB+YVZU//3v3Xd/fe/iuXrx2///W+8TZpqC93B
t2OjdjENhz//+vkpzHz+d+3/ZLnIFCfPWMPH5lcpobcFIAwbR9bOL1SLhSI4bWYlEf6Z+EE2nSPi
o9XyJCfRAc/V3NAYTikO/Cu/cIfiMDf3qWskKytTOcVZSQtNfafN1RmtHEBkx91lTmnduyZsnhBW
hzTd8wbXMJgCyXw2VKIWwdTWq5ZjBTLYoO7LiPIXDBzc0LrAlZo3TzY4ELChIrjkFdOKdIymq+Pb
qyblwmBr3+NWLYmpw+r9iB79CUOZyzrAvXeANd8naWXhGpofhU6h2/s4LpOVROM0MbE92P9GZ5jW
JcOwy+R72pM32beIjGqfGcvXQOmRmxQ9/fL8rVPU8fAYze3SiMp5x1CXBcXMD/wv7ss0sINbCgkF
yRrrp7Y6jb0VnCjzdwVsS/k0qm0MBI7LrYJK8WV5TI4EoxyqvPPOJAV6lI0N8jSr0A9moauwGaMH
6iL1jsXvUdoFieu6LWKdyQp9sBTcryNF4tngoRKSFPEEkOEga235UqYE68hafv675F+hhAomIbuC
D1tlt04U32zu7K1nTM5t2TZF7A32qjkxAewcFTA5LUJja+9iaDpUFRVsSimCJM5pNRB8DfXV2aSU
tnt5ILQBSu9MS0+kxkKRX1yTrn8u4czuUC4mG42j4kEZu/yshS843ixATbWxXcARwTgJWHmA+OQR
lwhrE2uOfopmmm3SxvqKiaYFSgdPhm2W8HqmsWe+NvThjIHcB7Fnf9MmyvheB5PTtR8Cfd5dqaP+
WBDfsYtDr9gvzrrY8t+lQJua2dPAzk+n9mU6Vj84nHTYz28VANfVrB1bGnLTnhtHt3yxmEZKtVdW
RQP4gf6+3Ec91XYY9SizaVvoJx1nB6PdW9NyOHurMKbTckzIi8jHJ7RvF30zEE0aFPJNFWR78mQm
GRPTyril3+yYnxYcII6Na1dhG3IwtbLaEWXTA9DG8xVwt21lg6Op1ohdGou4waSkkcFS1GevXQFw
VT4AjVF7aZ1R3JhOGe9hBL3EjAf4XmfYXKY12VpSkuQLGxrtTDmS7/98SpnzIfTmkHIE8b02KhbX
EK7++yFl6uRLVubgbexUazbIFvIdhVO0kyeJkqG6lL+Vb6qjl7c2iQ85QsyLMvToPIfysydgTq/k
1wbenZnxauAxm+LwQqIQNuxaJadwFpR3PiqYppowQSgJIsj5tzZJieukKZWNb38pswQlkseGK3e2
M6L5UztM5zSujIexDDAkVg0OG+CTRdxwKgImrureXSMYUEnZHTGOK06qA/KGwBeKgMGcw2zV4ymy
/fPbZlj22/dNt3TLsF0VvYWNUejN+5Y3QZ6j4k+3Pw9rx/+0LAX5Zml0dJZxRgHV0ESzsIoiVz2r
XX8pLVwvONHjjdkr7am1s/BBJzBAbZJVi/9k683p6IZQi9dhaNJVj4LpNCnt7GoZrvJFHtaKBo8D
te1KgMdYSat2k4YnuxD2a8QEeJuTnqgFqOIWeMWQG/flevcVJXy1psnA0MKc0RFl/hHGRap6/keD
iT7fZpjBw9eU8uQ3LdgWaPwqxV5XCvcSl/F7m2BB7qD/8NhCPNJbo0zA1AbrRvhnAziBsbHhVHeZ
dZaI0zQK8rMHe0wJHHZSoDTKbRtPZNcZhnOTL5MxsOEqZo9YrNgC3zJIzKER1KctDxz1s5xpS0li
4vjvldZ7UJK0JtWjDd7FUQ1QHXyxbIEnTXPoatMtqUyHhIFKEFved0OgbSdM6SYKx155aoagity2
9zYJReSkedEq6zEwrN1h5GNom6/LxoC7sVrLqc8YFdOlG4xzLUT6CaCKv8aE5+40r9Eg27KLJ16P
pKci65c+Y4je0Y/1N6s3v8HaUQ4TQtGdq3B3DSqZKW09KF+g6mzSUElvKHWGTWu3nw2zEndsU9OD
7ThENbNoPLRLJmEOZVTBb7JXPWU35M77vjfsnw8wLdHHZyJCfyq0g1Y7Krqlrag59WNDsurWtwCo
BvbwIB+CcilgUWqWuKAQnevZomCrdJSlyoDUxU/CB81kAmbqZrLnxnoMYdJcGfl4FMg9UxvpPSld
giYVNGSXqnC/6dGQvkv8PN/6XGCrPG2mG9/kh6TUEjzOfXKW/4AXdmTZpCJHcjTE5wIRtyhVQnIK
SF6J6WObKmbHv+lxI9fGWYTRC1DZOW/XfZVdnPwdH8KHglLo7E7YExxlgttMMA2Izbo4YftrjwpR
2KvMdMOP6Kg+OdjwDJIXWD6wfBr1IdixlVde+oxo9tEvX+qUfUThJKwDpto8Zx47LBOTTzPXYWHG
l3lei/2Qh96xJCcW+S2yO46PD7B/sQlkAJMsvbloLUIc8zGtSGMhW03b/XQrmMO3pZZp2+kjlvXu
C5HkLalQX2ogu9vGLLvzxEYPZcvshSsqZAnDjFgjy2g2fiCukL8VJhDzjgzufRWmJ7kgi4fg1dGm
FshoQc6Iik5tMb+JwbnIJZMaCxwkNbyjYOb9jWS7dNmcPF+QbTgz0pT2P7+SX3MiCDfL1tdIO9iJ
YQG70/bqHWbc9mn5EwsUxsGbq4R0CvTDsghHcB49ibjLsJYDxUbqMhObZcslac11M2Ghkncr+6Fz
LFpUU2X6Va+8e0OZXnmWOCmYEy3kOgRFzL7c1Amwrsy/qko0hkqsQqdWdQviz1Tv5UrRK2cyg2Eo
yDcBNcE3Q5PhZPF1eSMay3oqBmvaOl0OpNiYlyjwQVbGJ9/DgU+M+smgngCY0fblWi6j4lARGwLV
1L0ck1Onw0zqA3VPCkvzuCwxKnRTK1fTzYOXDntZQy6prchLvgouSSvt0q1UWMn1Gpu47Oc6CWY7
hyZ2qnPfZiTLKsO1TNtr7UGjQSGv3Zx49DkRidMrWeZQ2qlHmMUJ90ksoGKOXJBl6IPfCX1xkme9
0WPunps5WxTssE2wJXIvlvfDB2ml//OT0Hzb5biGqWqOatuWsG11eVD+0uUIwOZukuE16/vmK02i
92yatXv0LMdZjWGpPDMubJ5Th7dNtat13+kDZj8WZPRNM3nNE3tTcOdXeV3fMWZVdzZeWOt051jl
afpU5aG2s3HRsHGbxGKAl8Aq8rLylWTAoC3lQ0LsU2hW/arV9l5OACH+pQcXOQ2A+iEBzZiJE6dz
dshz8gXIzZxOnB82m0TACh2j+Xk5ZQ9gX10lG45L5kXp9jkqfo+LpjG+xXzWj39+Aw3rTSXhCqFb
rmOZc6eomZrxewWWKOWoBWxoNi7DtVn7A4kHDIBOqSs/UDWZvukdmSNpY52szCPvO1SmfYt3GnPO
0K0c08tuoRV9WTZQYQ3rShCLuKF9C6Dqe7RTzBRILpSN8QCNvk8BICQ1RhfpqePW+hx34oWWaDyO
wTQDVf6DdWTsVT16wFvHzT/84Or/8oM7NtePzXPIFW9LKCDQPP07loSRXX2XP6oV6c9pLqZLmYCB
qCyM6U7h9Weremc66BTiZGcbQ7rLbeYCXaxO527+WlVU6U4PhuSe+mTcRb2/g0HSQ+gNDqQXtA+u
FtonB1kmg/bYeenC4W56rH4Lf68jigrgxfnVP1TWmjp/cL+V1rrruo5jzGU1G2Ahfv9gm5EMdURU
NA5O3JylG0V2KvEMd1DrcNrS/8/krlkt4RqkGTA0yzDLz7JtWfX7acwKwdO9i+3xJArsGi9dFUJE
h3vhXGwiKeKATVGVWdGxhmxuOy1Pu9B8l6SEYkglmOJaE1nKnb2yGPpu4hQnsjSixvCIt/L+gXou
zro6gabx6tdY5Cc3si6y5E/G5pmdwY3yBn8lIcIg8FoTYDmXR9uj5pygyjjWhM6I4V6todlqy9bf
mZIcN9oJAuhhhljOLX1cFEvyGT0/oO04NGCDJHx0TjkdC37qtTwka3d60uaJgepA40qjh0ITyb23
y7sUm8iXaiBcPPFeSxugAMWN9Yw0Mcd3cBEpAY3tFNjvtRxZL4YBIor8FL6ITuPsuB6EC3VQLkrj
KBebHRWKI83Qt46HLqG1yyfF4/HbNkn8LqQvW+l0aJ/tJD6masPktjmozmS+C/OqRJofDU/s4YeN
/FVGosWfbxHx9mywDNWwddvg7lA5HVTz90vIEZVfpUqqbZditA5LbFCzRtnT7lgnoxfCHYGkT3q0
hX9V3RuBsWl0YwwtIuj3f8Gqp5REdDD6iPNYgl9wxFRr+d5bSR9f2U90azgpaLWLOtgUVRmf88hw
v+hqxUjO0bodMgpl4xppe0iViKjlPk0vOGfXAV6WjTlzEHviKB7sQd1nvd1dtBz9Y9j+qheWymFl
4jxt2sI5KrjrjotEuws+WDkn30+NRWh+tVPGoswiHmTMAmlcGzsI4ofRbJYNJImTq+U4E/pk7NO4
7Z+7FpFE1Zz58cOzljTxfoyqrQiRz8PV9u7OiGQrm4aGz7RurwyAzrK7oZslvRUA+aGqmiNyn5S8
MqN6rKdxN3FKbXD7MjMEyrEmDqu5E6Mk9k2D+vvPn/bfB4YGH7KjCooWQ5iu/ebTdn3bI/3Lxps8
Ipchrz02C6vdouR+7kZQcu0sYgiHjDwKjbUPw8QfqeIZlyWmheCjjVcAcCl9nyTnMrplE22X2rUh
sXR60VwbFaiZqOytEyLrMIrPqRYoH9DcXzVdoWmZxxCj5ZpbolI+/cPP9rd+2dBMm2Wdrc2VkK6/
OQydCDp8XDr4G2acT+9M1kG2s2PALmYDmL38PoVPtpmbPywzfSFa9x5ExaJetSOy7SwxPBoGeV+j
8mTOongwaQe7jPuHyHaGU2NPXyTaq0rifltVJUsy38j+Yagr3o5LZuYb9yRAVddiYCLmZ9ov1Y6p
B1mlFXqw08023y/ub04em1NvGoniqDdCqMgZxzQBT5Fa6DRXNajcvVvAGGIjn5zmtdmGmtXGWEFu
GfqjdV/GxZM2lO67yHM+oLX3rvLPsmC8efG4T1Tt6IZT86mOsMmOZZ6eBzKaV0WDWjdqw3l5rRBA
bmDXnSp7CWjth5Akg85BnDNvUyKlrtdeLdTtEM9xgXlp2s+tnl7E2AUnZORYjKXAM7C9AItlMScR
oEeTsQqjiu0KgN5dZGp7/llHmCgbV2YHrj+aUMtAVdWJS6FQcTUlXVuFdfa0sDtmUUTcmqe+My37
1E/FN6033bMhctSlkKGsEIn0I3ER4UHP1bNpTerOss3oYwsZmvVjner6+/RZybn1meJ2j+h0mk1E
yS3nlQDLsn1hEixCys+PP1+0xt8qFMMgLlpVVV1YwnDNN5+23xnT/EQ111PE/iywWi5aG/eq7ad7
whe9xw5fBgN2Qn1ipSYI8T9vtmv2O69xm7tsdqOmU7/EreeTBk6DrpZJdtG8nMykVDdvcZ3eDJq4
MImMi41bb210rn1Tsp3cygm3uYihFcdyAIz35x/Qfns5cwmTRkgBr+uGi+dU+/1yZqdusayZus1C
/QmKltgF3GmrsTK7J/miDJqyqrD/H+Rvob5Oj5n+0k/HcM5lwykYPs/8aXZ2zZWYrmyV1WLV1Gpw
ky+9W5lwwNSUp4RSXvIBr5RIHZfMddMmYmx+sVzeRlKKAOjTAC4tJFZ9ioJZWsLuMF1XcdnutLpx
t7Vu9uDig2RFAYG6oIzCFQaB6lOsllew9+csN+sbfI+CxcbNUaf0xZ4eScnuH9ts/vnmrJup7Fml
a21+zgq3ugxMls86ylYGGXq1kYyf2g9IRJsqcLmzAxBcyy5A0XQZ47qGJhQPpNbVB63Jj3/+ULS/
dVS2ozmuqpt0BKqLA+v3D8UlS8qywqamA6WNs5y+X1Wtmt+YHIfgwTLvBZp1smKdlj5MAHa3pUqj
4w81fPQU8DmTQOgbmLrWpqqXB9TnlAh1qV0ha8IdMw5//n71t0WKy/crHCS3puragufX799vBfeO
OSUQdyLf9UvYDPaD5l77QVdu8jdDn9oP1dgUxypLv4umHLdqLTgdJGHBRUfVpsYeAUoMKDbwTvJF
qEYC1ipY+HxWmDKz60Z7q4SZja4rBMaqeto/3A/6fL3/WrLPP4qro33SaMYc8+003PWMwlF8u14n
sXF3ghbx4LyKNDr9sxX7AKsIj/fmoU3hFZht1P69r82QVNYdX7lFE6dNv0x+SXHbErAVxa52jBpu
5lqM3NG2dqWA+6eygcfnm+/awppNpcjV4pimZttvPgAlgMyXdaRIpXU1nuSiNoGSegxs/bFti+8l
Lg/2ckV6SA00eBR75Ocg0TvXbMqPwumA8OP+3IvCvoYGeBKKuo40IaT+t2l+Oata6Cy/NNMJwppE
RFuR9TIEobfXrTlZyemM1yAbDjr6apVLgmhav3z0UFJxj6IZTPX7NFKAxpFGoNccwar3rLyNtCgw
KuvK3rBAtcqKzG5LpKrQ9LB16rCBpqGkc2MZSViucQQqANrRzr/mlWEemZZqDwMTFdebgwRnmbqn
gLxa6qSosO6h1f6I7QDdtnzwjQb3fx8S/wkc9JE91nDv+7OAiU/GQPIkrYI11vxbnOcn5uPaGvNf
f4t6XIWLpHFsvR0GRzJcci1ZzIzFGFyDslBW5gzwkcdWqKJ31SIbRsaczlb7HcZttBAfDXHrO41Q
WqtB1zifLfJFaKLego5/wsSs7wD5tidifZLDEDWgb6IKLBjzv08AWgu2LXiv1TYIn1EBSkVm0Nl7
qwdolrpEjEJCQ5ibuPkumMoH5rLDhy7bDiGEj1wPsxd0hv6TF7+vum2t1GevdpIH+Tit4a7/Q81k
zpffbzcVYGDLUS2LkpYJx9uyNhIg4W1BlhiyC9c+1dBo/+qD5a/kSzbyv0RKO650UpTk6l5WiPLF
gFa+ctBCbCWerydSfMOU5sHthX+dQHWuLFD0WOf8HccKElPLNk5LO2FMzZOUN8Kt3qS16VwZBzxo
XmieG7Sbq8yFVhxMSM28kYCxzo5fmM5bZ1H01nlmp2tDWH5sAghZFoiUNTkGzjpnJn5vbSikNrpb
+bvR1tKHPx+tfx+uWTotwQzZ1k3ewrfnkTIyRTOCovr51rHxLa+QEbyDN9VkWX2WDjP5EtLiwKcG
7+X6VYdN1TlNYRWeAgJgV0miDA9C62dMt2VsDa1LDv2E4k+pyY3yq0zdtBbYnAROy00hERETPHWr
N1xlGkfT5CniafdIkTMwMrDV926FeT3S2KWirRHbUCgD/WTEsm6aXpzJaG9ePt5o3IMvGXjFNTnA
vIXTtDEQvaxYNtGw+oF2sfzXesr9xxZrzv3Pb57+dv7iWqzlONBV1BeCc3F+bv1Sq6u6b8wZYtU6
hq2A+4SsvaquMgYPYNtyd44o6CFFjAApj2Edd9AlK2dVqq22t0aWhynB4UQ9otMYspof0TgP8eid
wlGtqGDiFMjPtMHA0jFf4q1Nc0O//flHsN4+jyxNJ6rOpfnXHNsRb2eDpoL5q6ytGAFCeBqUGM2R
g/YNVdRGTkjqys14EMZfJlUM59E3gqtVBx9ghLk3fSbKR+WDPIzkS2/0a7NLxUUANNtTVGorU+uD
B/kSFE7AltWIdsC+kJvK5IwxSM/FVMCBZU2cMsPSaaonRQcQPvvObUPviOkicmVEFyAXtkXQu5vA
8dqTyxm3rXITNyby6nVbkVrRq9u/lgA0H90lYNalznZbF+QOMubRIZUBud6f38i/nUG8kRq9p8NI
zqJEceb29JdrocFSaql+nmzHxntS2HpcS8i7kK75VVi33xPNR/0yf0n+oeVWxg5TIiraftLOf73U
JN0dWSeCrp4llaTdHGU/1wbeTYatyRcrbbZCpf1quTBPMNCUK3Gqxr7WsGdqtACKVexqz0vIfM4q
Ew2PO57iXrGOotW8tUSo0S5Y27JO6i0D1CORrOodhzdzkCZy73GRmRsUAulT1gKc6J2me+qJo95o
E26bP7938nz+9fx2HFjN85DaNOiCdOPNeyfSCllKqQFCKzCOHsqWGmO2FXfme8STlMxlxqkeeWLt
Mdh53yd5sIas5rxmKgc0sLmkKLVzNL+0UaPBjHlKdc7bcjZCG0yA1lG6aCYiPv7zAkdx7NFd+0TF
Y1NSRQc0pQs67HMea+FWnYPCGngFfuWEP9vW1tfrJS9JKRAqoCYT8RpDZrLlXI03RTLqBznhqKlP
YZK5m6JwkVrPldkIyFBsIo/Ts1FnemnEEl/+iZeylfNdGG8mweBNh8JPZDzokBIbGZCE+rvUuElJ
jPwV9mk4aYkDQFq0X/78SWh/Ux3MH4VhcJypJjFVmvq2Xwt7kdM4eNuYUKyVm3cB/h0rICeBF8fw
HzDr60f59YBgh1sS16RwQ63fxW4FxA0l+XGE9nE2LC8+SDqP5qc/WD/gvvMHQGgqjgL5xK1Gt1o7
dkyvnSWxDynGV7cj9lcPOsDKTvHiF4nCzNf8tOzZCkrQ7ZBqqEJyNmlVQaikmvY/ukZNz4IAo5vh
I/5342QDUXTaB10lXvQAxySdWquN6ca3epcpsXKWXtapgGdAnOgNase29qC0xYpBGzyNyn4RlCk6
NZH40FUtwaSa522CsMhPJkOLgAec27SddshsspRB96ndt87qx4uLv81okw6vWikIG5iximnzMcNM
uknlJJ7S4bv8Q7rafiGZSZxZNGTpURZwbTrGl86CUuDajX3RQrJ1vaKCQR6n1F7KcDN5MJ3TAGzA
Iv6yUxvAtJdjT/dUQMeavaPNjjc1hfQ2KzzqQ6dn1s9QkUz2xqvBMZnTOqhJxxCJbu9MgyAZndnU
cUpZ69WF3eItYgiYMqhmsTNuQ4qrh2DE1VZ2lUO+Td5vtbzf1bXaLxEx+NMq4j5mG5sruoOLuxTH
KfL7rMNeVrfDvqv65JE1n3+i8yw+JsQ3X+STQ3H9GH3EiDJg3qcrvqJ9WPQk9aSzBB/GYZtCBHkY
Hac/RWWtg6dBvqMPLTqYOU+mHp0nReuTo6kMJiu+GFNgWCtfk3xYQyLCBjmLm4JSs6hrqn5n+ca3
Be+iqu60/fONpEvt5W9nmrCF6XCg0ew5HF9vzrS2SzBn5824C7wOfiD7gxSl8NrLp+CYBcYHXTHs
o0ceFbJUKmKFsIIM88ijXIogNd9pFtnw1rw2ZJU9XDuDG60Sgf1Z/+Gl8calu/+Be+VawQv7NHGJ
rqYuPlv5DPJ2MugLmtJug84x2WtjEAYAkpOb3Vv7xRuMqhE2EIxayUvEG96flmtVDMFwGOXaugD+
s44ry90xMY32eZgkG7n4bLFkHBebXh0IqIHA63d5i389rXG7er6vPVlFgwpZy9SzZjjmGYYh2vEm
OHfywS5i+0ZhsiHsXiHIiPFBWD9qOBacRu32dh3Rj82NsdnDL0ji5lF1q9fYnfDqzVGB6mDFB9tS
39lT2r1j2xIBfJuMYxPb7buyxXcXqVl7C/Iw3k4kl82582wV2r0MtVE6FHs4QMydvNu6uHR/Ce5Q
M+smzwcFCPhJ7gjgXfkn6YoqKpSvaWFmiNDT+q5Po3gk83NbpCaherMamXk+ZPX5V2jOyB4JnJEH
US9Wy43RtAiQZhFtlVT1CulnenQGNh2OFj+TrRytxGT+cH2tpNlSeb6XbQ6ozXkF4Krc9AoiExKT
baQPySZwM/vqhZ/rKSjeZQzcCQcipC3uv8t8c6+ImvWYkTknC4jOZ6rZVjlBCoR98jb29YOc24YF
EpLls7c7dhdhn4hdN7jkHMxjXdWlE1y+d8uOikvrtY+aAoXQnLk1ZpQ9Oll9iUItXbUZcv1eBkzU
sSEYa2UPaldD9YgaA1x5NO06g7pXvjtaH5nQ8rKSAC4TwWOS87SXKlxCyGmCvCY79nC/7sJoyI2a
2uhbxBqTGe8W0N6qbcix2fKQiFad45uHCCfCaRF8JAMVKIsC8ONm8UUvimyFSU7mIac+AyTZYw9E
NHkCuqvUn+L9qDZdOQLzmoUmudZ0AJrCowJNIPTbqzSl8UhXrlDbaxtQcDMr9pNwNC/giq4MYJHx
zONqK6yOVqPuzTHgro2ghKCbavZRxySQo/TnC8suEocnAcKTZ6m34yquwWZhZClrJoBRVR9ITARJ
WBvBXTX87uyM4TFFRnq2sJBtSnt4Wo49c9AfptxMTgRnG7c0yM3Ln4+yv7WIOOc1YamGM1e1jvG2
u6YFi3KPwKpdYfXO0fYskn2khG+YCD6oC1C38ouQtqxNhN94vRxrcOdcDUKXxLHoc1QaNZaa4ouS
XwEqpJ79+KhSDz6rZuBvUCvtWtPlLRmdqyR8xwrR7z7M2ojTpaxuQTOOq6VYE2oZHdm3HepB9Cr+
7z6+5YVKsk/EmlVtI2vrmgGUK3Tzrz3+L7wtVgtxgy3yAN9JS8mG1wg8+eIRbpVpbfxpMCbqgKzs
/2FR/7fegCE4Si3eRd4+1WEW/ntvEE7BxIAnbTCpTcrVD5LhzgrtvWTsCMtQdtMuiIJpXxRa/KpS
+7WF0d3tLHmqJAxLT89mBwWsaSfCvPTwnCKHXJd69VG+S+y0GDl0hTi7BqPl5cI038FhwSPC3EoG
G0EkCU8G3jJDrRDYyhutn4PBpD5DB/d6LZX4WQp4yLLr8iZ6bVqf87iYXt3Ku5ZJ8CxrkIFnGMC9
uVLvi1TbKSZQ1D9fc4bxdqRjscLTaK3R/vCuWWIeYf/STtXaSCvSYMAP0novMdqWNkP51TzayMmN
Ynb0LUTHdiPZ3iwT7tL8zujRX6tZqq6txg+3Xe019zxOw23sfEBJF67z1sy4VfNp13fmeK1pY2cv
fsds7bEIs5tuRzZVfqSTg4MHjFnW97KMcC2WbKCstvu4VCXySIVERApJyfUjKo1znEfyrojH7qGq
rCdkq9pm+Z+NaNB3MupO9ybGlpq3b0eXHZ1Zkvk+Q/6op6ipigPDsWbjDcXXpiYWbVmD2QWhIFKl
RqJbd4it6WIk6UGD/XfknOoa2IQIwUl5fcgaM72bd5r35XDo0z7/UBRYAsccyeyy46cet9eMLmhT
ffuHVMWpAXnLHoAjol3GMDfeF5GW7AyT52jKmhsdQlff4xAMfjbo2xqFx2VwxUXFp3wBW3KNqih8
drIh3iYRiL9Z+meN7jboUWv8FWWdqendIXQen1h+aHPlLNcPRTYzdU0BNh7XkxrzlFqMoWBbyJOi
O+pmo2Kgo05UaJ/92g7XflMEV2Kt10WHdiEnzW2b23a8zhHx7zSttkBjNj0egjBEqzG6h1x02Wlw
bKJr4C9tIHvoj/LF8K1Vyjb29teXAqh+K4GI7tA0gbH8byIaup1ZElgXIVTbJHX3nSkqftHSJHl3
yIZVrHbTzQRi5ogg2JkF/CyYDOcqN7x3GAxrkpTclr9i3CjhFD5riHDWUFXbI8Ij6REIYGEcA/R/
q+b/M3Zmy21jW7b9lYp8xyk0G13EPfUAkGAnilQv+wUhyzL6vsfX3wEoq86xXZFZLwrRkiWRBPZe
e605x9RgDNETo7P8mX6z3pUqo7Y/wWSBOiTEEgS3Q2UIZ92KOFfDwa8nbTumVr23RxUzYjMLtzJk
scUDbR9ZGTtwOsNOlehiMvOGqaQN/U05QemvhwT1SmRexzI19sSTxvtqwDniF9GHmY3jWZ7wrs0E
zis5Scj+sk0SbNZ7jZkFp2Y0f+SBjokWCNl2Pc2QTNHsexHfwO2ITrP4uoY7rEiiqZ3e1l4oDLvu
U8+4ihq1iaVJ5Z1R9OFOhpV56FqfPzluzV0epS35KVjy0Kc0SyaBGnyT4vFp1qaIeG/LsWV5+oJ9
+izlEi31YmagswCQ1t+7flDJxUPTF+w+q52hz6UDQs2DNnU0dKMyu4WmALAiLSnI+6H6YqRhs5EZ
tzhBLwUw7AJxKdCJOMlT1WKJNXoZWKqpzvlJY76wUkRNYnpWE+p6mEKueCxWlaieSzZZCDmW0gbl
uzqWN43tB4dQWvr8hrTDs5o+Lc8IfTGtQjt4W6l1ddyfpbAcjryy34bQMrwyALEu2RO5VMirdyvg
SZ5VDkIpt5I+EAYgxvicZdp8k6e4drlpw+MnHbvVUuOT3kLqJtvmJ3NEbxtCtHEZmklpHttO4Y0T
4Qv8JYvjMhHNU5k9fnogRx1Qrc65U5EZBTVUYXsIOZHj1313oK9hiv0SVW+uSK+mJbEwJN3PnZS8
RgAE7kr8iyBb6t8ibpgE2ZYnBypQrLHIHnEZDjfa7Hs5Qvdn4gHHrUxDJ58qd2WCcnL6kw5q9jYw
YREfmbC/Ks1inI4JOwXbdc+cd3ro885Azk4xBUQw/5uOn7ns2v9+woPgiXZq6ZMomgKm5RcxzYwc
Zm4yzXcz2RbHFYkrsW1RHJXTyQp55gYOD3f15VnpRqVKuKY9GQGcsOpNDUJouVv6HdV7y0GAh4VS
DfssNUIgHDBgJYPMiVnA1V0f0r9snaqsJEYUI/7S9Q1bAwpGof6A/9qcpDSvycbIuesHzB2TpNif
xbY6E2YSaFzuqwJDK3br7jZI2qkea/oAlfGkg2NdgCckHUp26ogAbPi/9HBJ8PZZNNjI4/UidYup
jXfmmjI8VBFEj7Ha47ABVpXIu9VnIxXvYQK7qtalylv9RZ/KQytXDFdJ5NZdAyC6xaWDMaQ6rQ/X
z6bm+tcVxXLc/vnNYhRtCZkppqxyMPxFaKECq5cIbTbcWcEQPvtkVE6kfEE+mnTgbu9//dtWsdFv
vw5NJvc4lTPSh5/LFzxHKtBGxjifXisAPO8R91AB5Ur3fE3Ml2ECtSMZjzAFsT4bAaDHOt0VhiJ5
SHwqAJeEojEw7DlyJQVTbVvE+5WtZzbW4zw00+cjlZQU3QpnZwoxxc5ZNF1xUTbbtDL/tir7tSiz
BaRqTTAo4mxncGr/+Vl1mRhLlkrSB2NN3Mj0sPmtP2TwjF5Zku4cJXFwKjKGAPWc+I6dM7nQRjhj
ZNPBnerr1ukWMyyTEkJO7MLarw8XUH/IwHyrt4N/0kz1HIrIWy/QzJTyW07KDtEJfw7MwEUXj3Oc
Rp6upTdzTuY6Pq2eps7kqXXVXsPYiLal0bT30MxJXqG0+5uG9e9TE5Qs5jIvM1HRacqv1SkxJY2a
V0EPchqSjtwZ9qdFKgAjDMSh+iIpobwVMiQfYaStZ4My2TJlxdAzhoOnwFK94OJNLxhv0wsmFAxB
gLfJguXh+m9KGXTbtf2JiFFs1hOzhdZ3U+U15f+PBD+MYzUhzCE9nDbxGAHUCqN+S+cAKeHCYPRb
nVptVWQPUd/RRlJTSis79mpid7xPEUzWZJy1tdL2Mo7hBJgF+XYYdJ1sObIGa6Vww6kI3GhpupCB
nX2WKn99txi/6lF0BKi6zp2CNkJQ7f/SK5uqaeqn3h5opAP168yuRTebE3JMYKFYMGJpzZ/VhxmE
9pUqZpYyMtM02IBiWTxwJcCjZhqoSmV4YjNAISKPOgihtYYq2CRjw0oC7L0K5FG9LAiAlkvXsBEi
FFMu78cF5zEwwacIRA/SlRjbs+hAxo+LpHnetjDkiHOYn+ykNs54Y7PHpmar/czwGglFWHd+ra3G
veRvc5kfvFo0ew5YG8lSp21gEstsl/N5xTUMpnGq9KkjKkitD3KdPa8z5YFlN+hxW6vzaCyrt3WT
jJL1ohyjHseZGiN78ok2K+oFVA5j4UsFIMVppTJ0p36+trBG/uZSF79JP1RDURl0Ig1GKMwJ5ud7
Pk31xGLywnuzprDRgezpsnHVd50Nos0yvpnwDk9WN4E/73B+1wOseruAzoS+4oCasXBkXQx7e4qi
06BNH3ppbRUzsi51ocM6RB2ytZM4HJ0xsDqOlATYTlj1UiNuH41hgIBMyg5XJAmytEGi7BOmy2Yl
qGFzkPV+6zPmMynuSOWQ90KJ9COM6M6haLd2hjwLzORjSTrglO1ySp6bVNXNv3mhFP1/eaXwFcpc
vwry0N/U+IauFIYkZAQPnzhbiV+bdW9BSuwpXFNxWT9ANdMvSOVeidKBhSh/CXtk5BslMQ2YbNGD
lRawLJtJ2Y5W1t7FdgdpQIYInof5l9gSE71YM6QHZW6LpuzuQqV9YGIL3RhVvtOlYr/2LmNfGF6U
o1B18ja/z8Xg2npPlMAiea5xIp8Mqbhj+Fe6vmbSyExtaxcmtgBKOStnAiHCW1WaEcU3GL4rsMYr
4JSENLczJvmeeQ44jbw+wiGarkIt9U2fDeK4fmhCXRwBmn719Wo6ZE05ulIlg9XHuLvTGNWuNwf9
WjjJ05Bvasl+H+R6uFWHurwy16mcwPj+WZtGI+5dre/uayrLokKjF3DAORZ4FKu4id0OdAxA95tG
D5TNXBKshCqcwVzXktW1OuuCRD4xXIa7OlEdTW3ERbCA1gYmqj5h7O6/xqpJxgu9lsSF2Zo3a5jc
57UZNcNL2yZkKslG58WWmTxZYGItnzLLlyL7rOZ0aQw5T06WHQdb7DgZpyu9PHyeNeoUoNn6Egag
9KNWWqY6pbaHLSQ7o6SSJkhT56HqZfratVHty9BK9rkGJyW0hglvAfG2+DSo0DrscNk60bGxtW1w
40QbadiFkVb+mwEub3w3KRX1luequynhSt4KGZEzcNldfM8+QIIjdvejzXx9JwUtkboo9cGEWa+h
rno4AwzGY7AbV5/a+rAS5fe/XvtXAehPlZLOnYK1BZSyAs/i1/XFKDO7DTF1u5bcovPMMAKpTZhf
6BZLp9hUvnF4kjz6JoTLdTBo5mI+iWiK9mNvvtZaW9IZNYuTWhKKbGqjuq+aJTKSJ9fOOUsus6je
oipfORd60Nbb1roYlZVdykqrd0UKL7fwQ8QP6KT37ShlZwjFvRcOEdb+KrmGE5gbgGDZe4tEeSBZ
5Cvkv3fgfMGeuS/GRms5FJspuX1+cUxNc8+FHUHhGtRHlexJV7JwXLdFeWf4yQPN6W5L6liIFNEY
zuqoH/KiF2/DkH9l/tVezKxk+8oyltEgMnQXJEN86svCcK2CvHbFzzVnGUWcCtn+NiUa5Os4kbYY
hSxnqPzgtgQHQ2OAz1Tsm1tVlzu3WwK91Mq/TqKvj3Nv9xsa5lv6CHgisurhr99U/bdCEbsVb6Ws
4vzHVPKrXlBrbBOKR8Hrps4IXlYkyiRSiMqD2A7s3hvVqMTLNLc6BbkgFzRs+pMutfpDUkwwPJTo
OmghILy0nTekgfQY2HNwQilqonrx04Y99kuA/qDIFrdtZw1fLGsaL+sXm+AImSJ+jsVMNFk4o76S
gKQmocZOsgAstdFNQ/k1zT5Wv2TXLikgTScv/NPYsW0DKrOIaGXlne4UIpyIwpPK01BoJECbktgI
ezRf9Uw5WQUYW6EBrNX2hI1at4VGatfEvONr3sONHePuozDnx3KmZ/HXr7L4TRar0NRhp6Erj39I
+bUxjzgphwhFSPCMehdSXGse1w/6/3y2PhTYznMHhZUP6V5c/d4fduseQQ9wCY9CqyTbo/+Iff7x
s6IpLHIAyMU4kEGZ0n+PysOM0qJR4CV/8lsXiGs9n6OBW+JzwSSjXL7vszR1OURYf+bgFapW7vuq
t70RWZxXM97VRcbd5HOxNop4yoNjtvitFw5rmCra7VyZLyt4569fq98qdlvT6CjbzL0X6S2v2s9l
TFKRnuELcuhGnLPbVX9AeSwzezoEZlhesLLmXpNr5WXQyaeL4/ppQP8L0WiJiCsG+71MCcTTlqxQ
az305txYm2DADhUF/XEFfJV6PW64I2PPBrayNYWp7GUYHq+RKe/p/8zbGNTErkl1kgnNSNzMywel
JAQCkAzaGg13dNZOnwPCeUxTBhPioV7UlYVPngivpKsvlK/PvvIaYYUFrncDWUNrJwh0SYcHJQn5
NrlfiFL0xf76lVxFbT8t2ItAR6PKsU1Do8n/y0maOIpKZ45skfl3YB/sj7byPa/DFDhn3y8Q4oYw
B0Nv7seaQ8+YiUUWysq6HkSEXm98ovaumjF+rKVDr+rlUViNzWCCMJXJ7x4yJc85XebFpR2mg41s
ye1lQdLJkimVJe1lwKd0CFf0Ug/u3SjAmQwdLq16QYp/tinKCcnhUgOsH9Q2sQH7mAr3QfxltfMF
VV7cIDl/6WPuWA3LN5l9I4On5UNTF9aOmJ7veazU21BtT0pXkdVC7zPe+uYgXFgt8206j/MtJtOd
0WoFsrLqvrZay1UYj4cb9tzuvE7liNDxPaOr6795L5TflfyL3Wkxf9oIz8xPOc+/jUnYj2056WKf
W2oaTvOSvauoJqbENnWzuHzuJQg5rdCOJqyCzScJJx5k8zMoep2rcMtHrlbZElSt4e5z4BTbpI3g
uYOY+VWbAIs5rHPmDXNZx+j8+7If0/0nTIdJPWxEgIdriypPxeiSapGgKuib/UhKOIfUSO6cScFt
NhuU5+qEVlJO9YmZqK1d1w9DOZMlHKgMbTA4ra5SjaLQzVJQCKk2PxojVoQ116wZxsfITDLP0mp6
7fIw7CqNnKp1Tr9CkmQoT9t8xrGLVWiJiu2QwXQjGbM4rXe2FqGwFP7jJytJSvrHGhw9Dbgg2Q+t
yVC8T8F8r7j9fABdDOhNA1DG4avrJ20XLQ/Bket/Xmi10X7PF07WDMbuvI720+VhomgXuhfGIUyN
5gmbzmY9JDZK0DIgpjxZlUHMJUAYy5Lq6JQpxzJBHhMQfLqKz9buW0+AyGbVKShmx4AAGKBrFgrT
KiVFfd3rZ+iuz+vwpPMLzVvXh89ZNEwP7dAL3LZrzmnDEr1T/PBbZKYv3TwRybb4o2Lt5a+XCPO3
jUkA/AEeQJvNRMzzq6g4KBoLsh1ZzVmKEp/iDg3v3D+R+EPEZSC7TI/py6hjtJOVuLmL63k49Caq
cgAvaNOyR0pe/04yfMecFXeQlPgyw5A/+7XY4MdujxlwuOP62fpBEFO567s4I0mC2IPAnwnxXT6U
hv3nZ5GBv0pOZuUxiHdxGh7i1Cxv9LYQh6C3mcWPWXVVsq47GGbIYLOHREbykkUQrCW7Dd6tzXpx
tXJ4llry0VU4EV6rIvALRPisL4E3q7eYxNIOe3HQwwdhF+CqyUc2uQY4lzn7O8WO3pKSifbOqutq
97kqkpu1ZJzNMbjxaHS5gWVPhhntpk1sbye1kNzOanykaBMpqN10R+/ePkZ+Uv7NgvJ7NQ6fSWeu
Z2kWU//fjB5BawdkYZFH0cyM+SHl9Xu/V9Q99If3ppseIVPYZ2WRr2TPglaxq4w9nHtT3WPtkK9h
ogo3HeUjRqzwWchzgBrLIu/BLpqdXBvDFhm25LYmNCyM7cN9EA7DfWWWTuT31nV9FE9oi3qZOl0L
n4kw0c4V+obz+hloc3bwpCNYPLSqm2E+AyGRiAiM/5yvNgpqhCREZj8OBKcZKMgB4q35DH1UZyfb
6g5JGRb3OfTBohzVKyvDm25Fw3aggjhrFpbhQCk2fV3ZuxFdKeFHw2FF2YwtIJ2yV07rFALTNs1k
u30DDNPcm+3XnoSazTiTSxMU4h26fH6y5ZHgsGTK5oOVREcuquTSlfLzJxlHS2GRQQ4MbJw0ZIBW
Vxk///N6L/7nT5TAZqUGvhflVEdB2P7y8L8eGZoU2f9b/s//fM/P/+O/ztE7+IviR/uX37X7KG7f
so/m12/66Sfz2//86zZv7dtPD7Y5cLLprvuop/uPpkvb/6YdLt/5f/3if3ysP+VxKj/++cc78cDt
8tOCqMj/+PNLCxwRE/C/LVrLz//zi8sT+OcfV3SoQf7x2//4eGtaSIviH7RwTNauxRKvo9774z8Q
TfEVha/AYeTm0IW+yGNpVeZF3Yb//EMX/+Cws5h2Me9SkS80hqboli8J+x9MHYCY2KZAz6Hzv/77
mfOHLJzHz7fsf+c+sq0v1eq/ajCTWYlgecWOpQu4atyrP1ezpiKJwKBX70Z+e5HG9pQQakRc7qlW
HnoCHVwhaa5K3FkOQs1XmyM9KPQMiEW1cKcEdE3q723cbTQNYYMauwuJbirQzhgjxFzh9emXGMnU
eJdGB7LYQQYrrkbsiAx0nfiNPNE20/zVVN6EdOsbvaekVG5969GwpQUV4RjGP9W+leRExZ3tKJP6
lr0q6JbJEXAS3JuDeK8Id4gzYi00rJnTczizkibNTdIfGn4DyacS7fK+qzYxLKxWg+Q1eVZ5X1Yv
Oe2Lr1nwyO3gWONZtR+gFGntSZsSoJSpG5GKU1p3eXObofzTyT+B4toMrqLWjqHGG7sma+WODBwM
+hsJD4NOrpL0FaG+rTIlo8kTsmjk5EsU5mvJD1W7S2/c2yJxtE1UvhUK0QGx55MESzhtoTfHiqYF
xCAfQcJCmulC0uZArR419BSAyxr5S2ISDUGbr74vZyrRGNWalsENZhf7YTZ7cpycshw/erw+mqTd
d4nOwfYc1sz6iOBFYNfhVCYUL9FRvMz5Nkc6FgtimsF8jcKlJen1usIp2UAix3OEuLrLtBdSMpxa
/cJAiObIwQ+8afA3sAfbqDmp0GlV8vzES5S940l3mv6ok1EZ2YlDlwUMw3CppEMEWl3n4IwqAq7m
SCeViBQIWE0YueokE/YRbsHtQBkhMEcm+7hOz6p6x6yIN2HcmM2mljX+VvkQaYv4OnXSsNoUVrzp
95P2MNhMO1OLpPfAJcL4LCbDBch2pCvh4lK3jIfJ9N00mzc9Xne7w2eTaM6gDo7v39sdhDegtQ2C
8YXdJDYtiTIxOeORE1uPJJeO2pMm9GsfdncEkdoa0d7gdmVQuQDLx/rGivvrHNQOM1h3YCqFma3E
sqULcFDzTOtCYtfFJlwX33vg1Zh5rBtTPMf+XRhtosAjrENqd5r1dUlUsKJjjxKkzmErcIsM+IaJ
lb9XYrD+8AMn1do1MfSv9MlKuGhIhYa/yXCbNJLRd/2hdgubuLwcy1ieOxGUnRC+RK7Zbl0BI4/2
dRletbpzlXDeotBFxkIuGNnpDGdNDiHdptkRTwaGAWHlc1zRKCpRlHZjuMekNBfPmM23FYgrw1G/
WEBXwpFqIyq5eLlfIZeNdnZKoWOl6ls9/9DUpyrlJ07XoR62fpN4VaXs4HSdrDrb6cJlWOlEzKCc
UGu8ua5ca97m9j7SrFNTVvt2GB6H9rvW0MnCttlHL5ZVbcQI6i1MdoVZvyAdczImGL18DBmd4SGL
8jdhc/qrHruGpsvgRPhJ5zp1+2b4GifHtnwP52+mXLiqD5qWYUtkf0vJX5zS+x5PxUSj2+eSQgno
GcWTT/pRTQJ6NYrTEE1eIpvHJHjQLXgyee1RQm/pdZKg2sRcomgwpcuknK04oWyjuZ0W0S7KMBgE
rilzLdVHGY1TDgFSK3UKiW+NqUE3Sz1LYC1HkUZf7Bj0T4PoyZZpN7J6F8ugu7RLZoRQoZXt3M1b
0kqOguUioADsZ+2MOdLDsMZsqz5EsQy7EoQdzdckGghPiJCC1vM3UHObDg1baBSYzDjWj2341mtb
A0veNu5hHLdpoG5bIgdc5uvcLm3SeeoM325xViMkZao1+AKfaB06mo3hIivJuVKgptlDdouu9nEY
4ecQ9A3Jp2CMXCeHvFQiHF1W787zdzGTAa1OxriDNVefgeFILqwtS32Vq+i9j9LQ0SXLC+iNHVU9
elY5s+7iQHq3QwOET5BiMFNPjeE/ZTptkNzEKkdwh77PddT8fXaYpIcpiSPKXnuxkaMIVfEk9FLj
pKifka9p05LoQNGJPBwS84dCmeoUJFi7pZ6Mh8Rm1GLY0UPC1lVFPfeH1oIb6I3XArUM876SaUj4
xawIvAVZCv2tiAD7yvaepT2zAEbDo8v16irmPSSI2Q3wbzkkoncHeJ/wEzZdR8pVxZRwLPWClRjj
i1QaxCQzQUGYgbDDzgps5WOyMWnk6ODcN2EV/Wgqt7NFuUUomm5ghcmHCn1yg1uMV7Aqo30xoS+U
JjVyK6BmqOZ2jf7S+l9GWn+OhQavwzkhiN+hH5n46Lvq7wTf1hIJkmF8naexc9LJJvqpH2jbyS71
cfWuRu3dMIlvoQjEHUO+AsqB1O06nHDuYI7wQUv5g8PH5FQVC6MPDESOPMgz5tYMg52oPZ1j0m1X
mT9Y3CrHUGrrYBHgxRo+3KdRZd53dXprKyz2WH+xJbUdxlez32nNOZXTaUcDGIxSZvXbYvI9LE7d
th7tJygOFa1yAOr98E2dMoDoy3mRkwWKProNLRPWoab9xZVB2GHvc0dDUgZb94S+RNnolXUf1q/t
GHMH2A2LmJbvR5k1uTXDaT+xkgDF5OZAxVQhvM1UZmwAIKCMxr31hAUPYVPA/WHXA6El2jEMwY7E
Udp4+J6eA9MMz3FkYoPtYxbA9h0YZHdUsVA0vDjgT3LoowPSsBrjQVI/60WRYs9WXgbdAi1qg8Pv
lOwAAK3ag0+YSIrwgxCdjboEPhhCYI5MiQVMb4kVCS/+HOu3sXILU0FBkkKBRBj6m14ZvWtZxXe9
ojU9CACUZIV2IzwXPBnBNg8LZO59sDHSKd+2iTZc5Ew8TEGi7w3EU06ksb0QF+M2XFMHOzUeREjQ
VFzL1k6uxO1AnqwqDw2aaVrywDR0Z7BCGHATU4WOcZcrymE/+k1w6Dgfu3wbMZl11N/4MfFadGEc
0CE1vdw6Jyl97gd4/nELGiOr2FEtAAWtVm15dtSAmEp5drEXm985Mj0IYH2uiLPWNfr2Rpe01mvs
4caOi/7cFxWy8NZDzAJ51X6rOxDGot9JtXZN22ajtXHhcWSOgWc3RwuDDdJRh1AZZ2AzUlViv/WT
nu7j+ibXDpYKYjO2XLWm6y/BJwcebW3A3rtgxNKepGfOZ0r7RvzZoJyM7tJUM+NWxIasmEje0RtX
FwT2afg1VN6N4qQpH5p9scNdTdGQ8gxItLAAyESmx4niUjcqT/KSBYcgv7FlaSclP4z4NmnLWzCN
3CfhtkkcWALAWK+9cmxBbpZleEiLYxnkXm89+BCsYOfvYSbQJhJvE1kzYzAeaQXt1SVfKff3E1L3
zD6lbfQ1b7M3SSP0PePiTTzWGSeQCFju8UsOnVsqL3X0ZUoTDwSg3HekcZ8aCRQa729fBKekuqeE
Nof6pVj4qPbsScbXsoIQatxWSnNsHBVUVZk8Gi0cda5+OUNIbmzRQjd9fR/Gl3EO8XLvDUhr1DmM
3YHKhtIGH6kDl3LuBYPp8Np1smeIcdMM4Y05aAxcjsp8T8oLLEB1KyTQPPKJNuKj4MzuoGy8cnLa
hkKmlQa8Fi5L9cUus42MxzXW/Y2t72bJPiJDdPp+usXYzzADIjQYXG5sap9iB69hkvVXQoPckXKC
4OtaoZywlRNq4AO19mjtRdleo7FwCa+geJk3SN3DtnSz+QKvbd8D8wzMgxp+C0eT63UmoGMh5Drj
WOFEoFMfHywZ2XK57boQgoi6qQ1kb57WYWTnvUpH/I3Z2bInTGzfkwbeUMKBaxZO2H10MspshApI
v7Yju5hhDhsEvVj04voUBG99jUPpKpe6E1F2puceTg1g1rNp7RLjpdkBs6S0uZvD+26QUGQ8AeRl
ZKCzyj37huQGVPxE221TtjpQQNwwyiFlrmWpPt1qwl1hx/b9bVMntxPhJ5mJTN7aN3DFWZ5I6jKD
C+FwiP3Fzhcmpol4fu5622FfxukRuA3SdwYT7oikwywOFcng0SCcGE014xHKVGPbjhjXmVIrh96A
iandBvpVKa6lYLeTrnJwb4lrz6yzMOVDaB+rAUdO9EUdM1eOak/WdjbQBhnY80CsPdPxTZNYm3r4
boBtR86X1XdWxgGg57f6X5OQ3Ddez9IcvKhqqHrBLc85SvYF+46nWi7v+2R6MMrbXoxHjRxnRHr7
vCm3sZYfZIsUZmB7JRE/rXXuiu7FkoqdNp406WSGMVTagLrrdWEQddOMFPya5JzQ2tvQOghyYKTY
OKZAR2X1zM0YGzPN43pDxo6bZfE+yl6n/FZR5gPnncK8i7pxU8GJtYOvRkBBAA2i9N+62HY5bfbG
RathRqvEECvmUxWAcSWAN+L0VamhQEJwjayCd+BVr/snAbe5MzWvmC4q+TETwZoa4P287A4lx4tE
OyJD9Tr5HFQcCAfqXPieRrbxLaaW/aNqPo5UPsR4bW3AP5qx17qYGKTl0ECHcxAIsY9TmT82WbxJ
STxNBafRfHQbM9qOdfnQSuLRpwkbzd/GSr9VOcGP5FnSVZiRFYwnkz9VU559VgkRtqxqDReR2W4V
Y5/QkhhLaTOOpwwwdAAVqg2dXnqfm2GbttQ1EfhnEmLcwa72Y91tMMHu/WhfKuUujpkqGoTZo0i+
BFrmEuV+HQW7LfKUsLjk2ZfBQgMUlITIJYDrEAEN8bcCzjAKMYT3gXlT5cDODlgqPPrMgfpQWfMe
Ms/ObG7m2d/osNdK+Yme7UGqg8OkA6481Ea9s8G7miYuBqbFdiYhahEcZvA8VsUDy4InVc1DPtPU
9hWoIJnHEeVZDumIGvVdycas0cEkyncTJM/wWYHhnCYaj+SruPq9bj7qTeuWagLidonwnJJXZCWn
lLDqLvGwGbmNUe78pNvaeGAIOr8zZVJvcD5NvisrCWlLpviawWwwl3wdAqZZGwmZ90gMaTkzTuc+
KjYB5MxY2LvKjtHeuZGuP414ZLKspZqkJxQEJkZs7fuopo7Z8RY3zypiTNqwp9CXvk+WtB1h4he5
hedkvrM4QmYZQXfWl5gkC7ve6sX30Xhs5tc61o6xlVD/Phn+jxQeYiIEq73NukHAGz4CrYpyt+iK
ux5uijL9qHrdY0J98DklBPr4XsYCbGFxKNtaYTupPcOkkE23qoVnMau7rTrV53ABHij1JiQRs9HH
l8kaHXn0hoDAqIgIqpoBrdm/WhNgK31nD1x6NoLBHNR1flH1APYjFjfb2GjiPsr28iC7xnK5k47K
gaml5ug1tJrimEI0eVbEdJeoGE5QZtlQ4CmVCTik9v0Y7Zcpxboma24vfrR0jvLyUmiDB14AP/rB
GI/BwJFNqMc0mXipQq/WbminbCr57KOAINC6T1HUZt+IJd+mdXgjCf2LEtq3frBI4gKEX+xkI9gQ
7V6uUIw04nbW97rJ1jlStyBBNFMOpoG5tKYOen6Wf9SU2JHaAUYjHyZbRCmkBj2RFXiMU2QMsqfo
9Z5Ypq2cYMEucpcprWer1dH0B7c3RyZeNjuRcO0GiMsdWAUDqHn5gZzrFdS/EtvHpLB3RVjeyITe
x5zGSv+EhZFnH97501ULaxZYFlftUurQPnL1oRg4K161ucDZdmrjY5E16M0gLcv3kS8cBJ2MZb/Z
YfcowLdqw7RpS41S8UcHUKBkJhJO38ha5YrwN/iiGcYDdJczT1LVh6h6Yh+t4xff/taZ38L21rQf
M3XYzhO861yBZHWwM+RgzY2BskZ6navwJaJrU89MAKAraQg6A63wphnlLKGuubaplOOQB/s4Ah31
gBkD4oAFPprXP4xd278RV6O5FPNy0GwZhdIeRWSq9kfsCGlCu6NB72YNAKR5joqZ7Mto4Dkg+9dv
FQ53ZjfsBaDp3udE2sfniPwTo1CPmodw1VEVl85Em7B4AKAow+i5p1kV+desU527GbxqikegLB/b
1DrDw9igw3aH4EFWMSSgnItf7Uhsx1k9NN3glVpzMKPuzN3gaNP3wKZkE8oOIwwdl8WdOu9VPCJK
fiiYymYIyhitekO3VF7e3NxhMaKhTE1oVLCS7xJildEBOrlsvyedttEx/hZ4hyc98Wb5BR7SFiPX
exX+SNErqdqRY+W2rU8LabVreqAOBGP2p9EAbzE+NtGHjHCJ280hk5XTOnhucP9j72/xbjmBeh0b
Vp4wJ2YeFQvmeMn4YuoTrmh6ACyrOINJ2S45Tl+SoN5PpAShK2BJtTnQxXf3M0PACOwOUb+0yTgD
kVlIgo2Lj4WAVPqcyQWHlDtGOrnCoRtzu6E8v5va+t4gClNwJM3w1QcY9N/blsgRyHgnCfS9DVtA
oh6qya5mOUqsyi0+CpY+tqVm0reyBkq6pWZtDsSOe52CvIEgNBtOEmdlmw5Al9Is1etjk+6iIdnq
GOJLahwICX5+AVSOwvlErDjUg3MOz9nqcBP4xybBks032xuSKnubbl5FWwWoZU37B2EMTc3zlGAh
Sfp9zBNuhpONjcwu6n1PZNcATamKnDCkC2l9t7CNT/+fq/NYclzZluwXwQwI6CkBUDPJ1GICS1XQ
OiC/vhfyvme3uyd5quqoKiaJ2OHbfXmPMleOKNDNzigov1unqPpfPr128bJPY1gNg9j2KLxpzjTn
JnvsiDXsopBPaa+IgMAq4+L7wnu5nb+z1g2smkyY+Iy0js8GfQpWsbebvbB8m7OaxtRip2Mkkc0r
bkcgGoxQZOR5Gab6Mi4qIlzjlSPJzdJLE3mZ0msyf9rJ4DU0d66iL4HjzeDwvOGpPoQF03fGrf1Y
GssWE55mXkbsyNF8HCmDUqh9xMQ1ZeQnR7+K9m5+lRadj6yc6TIvpyYYS0B7LCFnLxl498tzwYjR
VCcwdiKHp15xBDtXdW54ch4dJulahvvaeCm7a2jKvWA3Kel2ND9qjDs5vzcVYoqCxBS17EcGQsgX
ayEibwYRzm+uTn3+bSQvC7YXWx/3oIS8mDXw0PXvunsfgc2kKijgKsMws8stel+GFtYw6ftDpt41
VR2w0FnUeT8R5YHvA9CtxLGvHIrLDOZftxd/th4H7NHIs/hoOW1OjfKhtZVn8PSvgdwyiaffLYAJ
shw/uvzN3aeOa1RfPGDL2OXaZ9w8Lu0XZO7dmDEIaXpgIKsRl9yr05vlQvaSyb5JTtTpqBEe5K46
ZHrkaUm5SRXlPIeEEjpc9sLxzBpqBxqCjVLjPMoRpk4bC557Ce87aC2L6aGLx+ZF1/JNSi15vvyS
KPd0g7Zh7dNuDzou50iZEMc2o9n4jRiw3IXPshroJquDQZMfFbPoKvcqxrZA/VyWR7LH7KFzNjzf
JY9xHceOIpABVNJWVN5ZWb5+8zeamT0mtkkbVXOAr6vRjRwzd0VWssP16w3j1o0/CdherBkBJ7CK
bCu0mjXF4jm0xLIDcsB8UwVbU5RXLKlPbamZzgGAmJNULnXzNDHJkD30pyjh9flQyF3nPeDaeosw
NDOiDvOt08ddqLa7RbqrpMKZ0bzSc8zNvcMLMYHKrS8z/LbCZXtTXOlreLZlsw0bzGpLtCEKsUdg
7F3PcGkTxzHgOsom1t7jeGJOeyRA4kAKJDcEe6gFgBf6eXlfa7eyfjKmL5wxh86p0Uxmv4HgrLGd
aaNTaUCqlv9qzFdroyEiz5nd5wYAY0h7LXyFwIpGikDcQJvfluGVim7T3mtvYf9tFxQXT4FlkkuP
nqvKeMzflvba8cyaVLFZjOE5WztuVfWGD8EjzYLcuxxH49WSdtBmPYUozkO0fI4FH67KIQzRnQcU
zEzJ/VaTUGJYRaq84gAmSS2Srgu0hdJhkNfvk7q85DHqmMWZbs7eWBINRAxiBY+wTTth74eElFYA
Yi2UvTOalI19LVwXIaHP49UV/qxZ/iyKY6NVQcgG321edQBTvZW/jwhzNtY7VR/OTjRv5NA95qZ2
Yko/Oo2GQkWeBfSgL3JqflPcN/a2zJKDNGHFY02IXgZmfpPnohG+tlwJ+qndZcR5UBt59QFPkMef
7BKdW3kyuXqnynFOh6Cky5pbJfyE9Jmq5k0FR7K3DYwnoyfFuCvx+GRPTl0FnYtUN3bbKISSmSTQ
IkOGHecpLk3is8YuBqSkIXtrLtln682gvcaJ4v1oO5dRy86mdb+A/5kq5Esuf2obbuNI8UvnyXLD
IHXe8+a1T63nuZ2++2LZuHfYFz29x0RhnfRKAJljjhqOtTwthY1MXXq5eLaTtSbv2T2R6b72cb0V
zW1NPMzWaWjGTayy3g4fK3FNNNjjuf4cLqWGXSrmU8lAhxg8/MvwbXWgDmKqetNheA35v5uddT+u
LjD2YGovD7Om+0O8+HXz03Vp0DrdqeXus7TpCWdH7CRnu0xPscE6eX38X1POk8acPDR+z53PhIAO
pokDPI09gZ/PaPh0DTvEzQPfB4A9Ax3DwhmOBmp+pL1zEO6Hb54EVvcQ0Q254By7Tu5TYjzGW40D
Vxt+OImV+JolLzbOptbZLs1rmt876W2GTCpvRSVOjbUZH2q5j+KDpDP4maLnbLiIcE+ijuxx52Ze
AxPKQf+wPpt8+c5AMkwKk11sbDuhe5rsOoLC3ImsxJ97tPCy2Cm1yfn+W2jA45Jmr1XdFpv5a9rQ
oczsxOYOSde+H52bROAorMel6E/KWOyiZjvyfJdLeilXH0E9PyQYCKCWfLozJram2kp2MkYhfFvT
gkER6I93i7CCdfFRLdl2GkvwNZx/Q023BApD2xxVFg5wDj04r0S8c743jyVvjKhiQx7h1mOpywFf
ttMOWKFvTR3UD/rAwndl+WeB8MWHyclIM6OI34oB5A+hlaphKUqrKLMVNYHnpKXbG01urFg5Tj2i
3m1ylM/IflTc8sEQ9/RDGiN4TlbcXYXyaRGBsF6dDuUgp1p6oRhEPNi94gN33Jn2l6A0C7Velprf
hb8qFZ82PJoU+3LVeJH2AZYJ5NWnGIcLzwKDZXK9cHPL7mR6LbkICJ5RNm+8JaxoENI8u8MFZXON
rcePOvu0KMWMc4BFNc96V/pRLnf2lxQxl2ASb9H7YNioHasfQ/BduU+c50qjrwh7QDAsCputnJJM
PrviRCtVWF2TioEFfEEu76riqzLfS1hosoh/lYbDsghvbkT54PhlKke3N/1YvMQ0Qsoq3AGx4vv4
O7p38aK9Mn1jL+m8Tkl+7D4PnKGhdX1lRCBpTmy/4eB2hvS1mHFC2akc6OxTvTS2Xkr7GRZcaQAE
Cq8Fclimz9dU0zYzp6SBW3jMrQ3AD+7mDxV1MCHG0aU7tFPsUTrutbkS0FXjLca3U3d3zujuIMk/
VeZ8dAz34Or2Xu3PzvA8pxHSAVoKs93ovlrFP7PkNTg6ibNN0YC7fBuWi2dyukIOlXSPubzxyAr6
CbM2bpXAiJUnnBg8AXhE8m3hOjfWG9PqL1XPpdbW/B5Kwpjf2TVlILWV7kGx+aKfDrYxwsUd9r0S
P3YVJUDjbZDKt5D0oAHcXbDrq5bcyTo/LmAGNBW1j0WrLOgwcQKDUlClzJ+GlmbhGEbJGgWZi625
/OYD8LL31KbNxhmuagc/sP4VMKRo4tk4KxHdmK5K0jJKvZgOW25ofDlFz5guyqahfTV8ncW9Yhvb
RCMv03YnzKasZPhTYAZ9Wi8MrOTfpcVrl817W7g9768B0QtQGOTb6h9j1L4Q9TOtsFsiWuFD3yPl
hUZ9MF1qOCUs5WTXghJInWM36UT5uueMPhkb80Hav+bkwrNK+bUVnbSP+1jVLJnU1HM045qE6rUa
yXdVByNMJaPDihLDHzkNgToXZ4T3E102FFjNB7zZBxg6XrSGptAEqpo6r36nduNdZfeHMb7qPxWi
76jmnzYrD14Wq7pTWyZwoT3qUX/CEXBu+vbfVG7zCOPFYu1qxzjE3bKtzXEXOfGJNijJkjiK60s8
nASPs0ihupmqxWliL2mO1kEH3h1RY0Lrt9aKbVg5QO00n0ZI/CMEbJLe3mgd29hiUbyKp5TWykeY
qN9w7P0TbLHDSEi6Th+WlgMmL1HymnubY23WkeTHL+IK7Da104hAyG7hwc1gy88woZx242L86Iv+
Ab9I0IpihxF3q+vSV0zQLojUitDe5AIoj0MLOvSTTTtOleHWUVQMi5wBIXVZrXao8Q6xnaToBkQ1
DZFJfZNae7ZtfFlUQvQDcNDs3Rk7RHwy6g6YDv7bU5BDcKlnpmkrDCKwqlZeBWZm3Q99T2/5dFNw
boQ30qmbmYEZi9LwSCjhvXUi5t5x04zPWm6gu+HP6scgiX5iMGcdb/5KUwkhi6AxTgV7xVIhHyHk
x1QoGFCeW4bNJNUPIAh5BPQgVdgyh4HFdm6Zf6flp1cUSD3Sh+G8XUrMPsJoN7TE/RrxqnvLYym6
Q8dIpsQnxpKx7V7K9ZMXM9R1PeDvfw72pbKiZW1e/ArnUUlVlkXWusIcRLbLWwbxgsnP10M8pmXO
x9O1b9ow+CVoKpqCuJqElfyQGcXlqeZbklVruqvx/8L+Zqv37gA0rVrE6ChS9kOJtbfaTmgWBZMA
ixK4Z7j28DE1u7m7B0BzyebJD3ndDYO9L5frDrUFq0Vo2RiQiqB2aBzQmr2yLuEi5YWHpl9lN0tb
987jNmvvKFE8mbjOcF6ceEHutJA39+xnmUIFTH+Nwn1H/0442ieRRIEpor3m4u/qoJ4g0aOHEETD
8SbrrQHkrQAi01bWsRblNSwiv/2iJ3jT4wxcV0Uo7diCqreyelFGcaV3lcMdWSEZ7+skJ6WhbAiq
PZTczcMMpZmbYWm1fnXftBH7ULrG2uWgmAqve/2Y9rPXVSUCwrthvCcLg6jNVYSs08hbakm8UpxY
MrxQSui3wIhpIKAOdwMe7qmW5bE1w29h8Cmuppq+6eFByfR30TEq6aW169BgClUN6A2AG5ftGvLi
08xUVBaoWcteTdSNYFbajGBJu1SAWueFF9zC0S+o2bRrIokt3PbEmckF6QclQsxx4i1VvqA0S+kw
iWdoCOFPEvbbgksZlNNnJXe9xl5wv9T+rXGpFol1z5ELFSc/GQY2iCCerPS3MF0t8d5svBrKb42Q
MuFgdMs3R5t3Ucqmu/khjKCTv9Liq+T8DGeSE5DPW/FEo8aeehX0/OS+joy93acb25OJ5cGZPTQk
4VPW3gIfnSxwc+ueFacHIyv8Fm+cET3q5sdSUkdFKVPPX4sBZ95X7T6KVNnXZLbDMmazf7eoD1H9
IKbPsUQUMmj65t5hpP7MK0vEZg+y8h5S5K9dIKRwMjDKyokPSflZQb3UB/MRhOQpVswN4yPFGgoe
7Ho3Owt6mPR0Mz3PQwchZnwH1rbRRmDSCk5p09orLEo0JkHb3SnKhW4NrgMYRXiY1dQnTT2zi8VT
H4QDSo92HpNh444RVR6O+zva8XuLtF7Rt4BDor+0PPz6eeCeMH0slDQ23VdVRIxS1DqyoM709m5t
ODQfVYXMf6cJj4anFRAVvsEO9mI+msUd5lDeDdGwAQN86xeSvBWk7En3OjBPcaeeVjujU2/GFW+l
fg/otW19XJb8s5uWdFOHUDWyetW7W06arcGkVmnFecgEpIzFNF4Rd2+W2SenLFaj3TJwebUm9WV0
jR8CzmcZx+9DF1WvTjRR0WO/lG4ze7ViNns1BmJUyJbttTXvwnZGGy1Ba2Okih5MxbUJMzD48iFm
RthUrVI/qiObUao4dXv0Suyggy7Nj340oKoZxXDR+GYXS9f6udUTdGFXjKqQv5dOvrWr9OZSCEX7
d8KansfcUkfocQvq3cRaaodRI895GoRwfyei51yx5I/TKyFDo+M+hAnWJNfFxJqWvP0K46vK1PiY
9rQNgq4GjZLY/ziGrb2pRTg3Ym4+ACJsddVWS4jhy9JGuyyvX2M+vxlNbxtzVgOBFcFNddpWCNfH
WaBq1HOHL8pZi5H/jB9X3IHSY2H9FuX3U0XFC46l1X4hshrk4RysQfmG3WmxTuh4ePgP4oQ0PBW0
BOelG+2FPbD4Vj3FoBxZCLxnNOaFr3KatlRDHFTm2RrMtso7BuWPTT7beP2kRfNjOIA9oc8ifzIc
TCliVF+KhMti8TIbHDZtmt41k6x9AhfxTtrfg+QRZk3G+EqyqAxYbJHBtFx/VEpsLfFtFDV3Q9qW
pvWJUMkjmLF95pK9H+DwstCEmavEaYZxmGVvNbLkqjLwlyntGFShG96kQ4iLAMHhmkB+xIOqM16y
U7fydhvpjzBJN43WY29EG59wPgpcSRqgrbQ9as30lSJI7ceqRU+bhokqg0x50qj8qbRysyS1zR4j
U7nslXpgWsRK8S7Ucfk04XyZo7uE1a0exbDzvhc0tyJV2ffjdqb/ReP8o22QiW0OnAY/8nRZByvE
Qs/Qji74TmB5G3rnA0FFfMggZPNc0AeOb7KRtslJBhABMZbtuK8N/3LuoS08gsF41iNJ/IuT2cDV
99ChdbnRV4PPweG7lZqfSgGMlTVPXuGPUH3H8LPYYSr4gS6CYYbZMCL32/NvR85mNbNXGRk5Zdp3
RMvNj6KU26rqaS39BvTH4wRfjvuspTjsrc1k0oUA+LKKOPhrdPY9Jcfc53fpuEX69KZmR9pwq+lc
vpPaz0d0MvZ8CoK5Y7yV5mdqsHuSdxywbf1U1K8OotGgdofVx7pUxyokJG7fV/FE/JldjwO9CdSI
idslGbhIgrBq9rrgj6N258Q+89yuWdoVekrn1ceoziiNrxWirZ6piJDYV8InS23Z2FD6gbTL4dhZ
qAbUek4E5koj3xS8ah3b86Qkmv+PK4TCcJDMPN1HTAfaprWuNseFbmeHNmajv2xW6bnsjjU2nDnJ
wJiNXv6I4jRzB5ZnNaGj0zfDq4VWr4L6iWW4m6hZ4aZvmx+D9lDbFMOn5iaetxar7WoJYuAvTUhV
RXpwwbIwxHuuU++KzvUUTkcD6Tn+QRb1Crree/ayIMrQZrPkJ04rRLoe4wub5A9gC75ZXcPmbl0g
KSw4sB83zWdVEDxge1GwclPzQO87T1MG9l7YEZJmO/HSiP4copxaQOzsNxcJt0/eal6ayeSf4btS
YX6umm0/JNS6oXaiY9Lw1TuvC6K0qd3VXXqqdFKXQ7I2E7Pae0u7Q1NkngyhYLOMWC8lp2j4FeGt
voXsbQcOu1FcJpU5khXSDHuDSIV5oiBtI7mj18uDIvFuxzlVVCc7fBKYRWye92WGTy5/KtKBsrYY
O+jjPAZG+7002OjFrYl/muTYYXLCZ5SNl9n9DUnfalG9IePLNilwOGH10dywp4B2+W7PewvzZInR
+NftaA1dPW58iFtu5oopt5b7z8p5uiyInJPpAUVXYy6GYyAX/hRc4ZvymBrdhpi4Ou3g3nh93AEx
DOLwlKTPpZw2JtdQqmyS+h9O0E3pcG3aV/AvOZUQojSr3oT55EE4YmtbIbnF4W4xcSgbymHiUdKr
90oTkOfHOLZWQ246Qr8Y09o3LbJOY/4dMc32kk7g6mUaTyqI9XmnJl2wvnUWtuyU5W3UBtBb/TmR
BAF+Pq1yHO2mpQcDe4O/by63hXhrs38ctBthDuBLBDNsxfWEd0PabYqG0U7z6uKgZ0+L9dsN+yj/
MDF8Nj/gq/3Kpa7h2yoMXwmf9Rojidm06t4mUunZSzlvkQu6ZKpvTvVgzyqFYR23krYZvuexhpAk
NOsASjM/2A6MqIpdbWOXXLa4CW3NMI+JxqQKCBZ8Noqs7jMWfYgsv6Bu3q1FwcI8JwQRezN8dM3r
yCXJ1hLjBeSJX49o7aKJJm9s5p/YLJyXbuAmFUbNW9uzpkyqioVAryLVsDWvHBRku9hNE5jIITWf
e/khytQmsy4Kf5yQphzlvrHK6MHIv6lRzVmg8ahSDElSyRI2k+Pwr6jnVyvn9MQexnfwnqAXL6f1
2IUtAJve2lpR966xWP0qmphiZW4KBussLpY1mlvPA1+JVS2IBR2+UGL7EdfMFWjWde6fVT72Br8R
3U7YhNxrCR8G7BNgznrWFQi3go20QyRK/ZoydV/C1cnOvTtj92TB5PxzViDeba6yp5kQkVUuxxZY
u0TTJHi8jP+kvW/Hp0Y5O/mPoaT3CS8vnmibYf4lG7G6WgSf+qDXEeKw0tBy6tu93FjGQ4eRJCKm
FOcNfuNLOb24g3Hnuh8KuR1l+Fssroejno/oyAYRyPHcGvxp4uKYTdhP8HGPt0odSl9wkZWJ+p63
4m4p2J/LljvzEoIMMJsaa2zFY77D/9ZZnmVpm1xxtB/kVshZPaUEg5eG8XJrkg5yJSNPYaecj1YR
byNwTqd8olOTk/9VKn6XN+PV7PWVac43B3DrHlKJC96DYzhUabvP7pK10RAfEYefNrKxyqzHnLYX
1W5Mv1KAQ4q6ng6Ug3j4v7mviMbEvzCmhGtU+5Yr6Zne4g0E0+aOz4K2EWiNFALMXj52EzVu0QuA
sOoi+jYOhswZqWHNz45OMc3CavwhNO5YYD3AFrXJxXWjr6+OrQV4JHMRBFVFWte2QCsv6HbyksTC
V3jUSjH54xgLiAItjdpzfckX7OfYo/dxk325AoMCA7G2Y6Y7uHa38J3yAd4+xXiFnezaRpAATW5l
QaoAHpmKD22Gc9ulX7OpTsivwF07SpW7rGGdneW/SDirHwdbJh9bFir8hng1CPloLxBvR95DN/5w
CdOeMyH4w0gJOd/bFvOM1WPgS5TqWLD23DS8nFy6Z5OJUduFsc1qBloI28p97Zaw35vY8dzWLj2C
rNSjpBEixwAHqEVOXpNfiqzX2wmTYqROQEOzFdlPRfQmifNHghh7/BLMERg/lwZrQlVw9EORe4eb
cCAZeIwMTr4oHm7zZOlnMt+8kHWgRKm778sCH30GiR9lo7TxSNNqxrreGrQEu8Nam05lY3L6+7nR
qAZyRPY4TxnbwfVLlisdt/X1h3+/+PclN+35COseTNPfD/9+UTYKqxSdWqXGdY9cPkbT+/vhjN2G
il+NCKNVpS0lfRGTTMVOs1NL9divXyY7XP7z5e/X/vvTv7/7//3a39+Vcvy//7Wa1tyj0x4rnbeg
Z62wlnkIMbNoXZr6ioKuYevy5gIK2A0JA9+mBlB3gqCV/s8P1cLG2+2qrTxAivT6hTAzzkOqeP/+
hsbjVSWt4OTzUalHsnEggObjf74MKQXP44A3WBDTaWfLXlm0NnPX//7oPz9NzPqg48gD/VzAVvzf
L/SZZp5wIoW7pUHdBJYrhFnzxEZt2WGNDstZnoRC5dvfFzNl16evX/6/XwsbJT8oxYCWntoctdI+
/f2IezwyVDajSaBnGNxrNrMsdbFlRKh2bdq/kwjXQInFUp773MnxPoblthJ1ukcAvcW9aZycKUta
xteECsiM3k0l1f+fn8dTtJzi1//+A3//1t8/2pd8SkLNKoNl7fBGw/2fL/1St6dfGhY2OhV6p78v
o6tzE/rvz3VeA/ajPcKBQX5hN4XqpxStOJlmSazGsRsMrbn5uAzOK7wq/AzcS4Rxr5SFdhfG6B9K
2t4Nuk1vRtrdGzrIdta2H4JcEC4xHOoYW5zdKLmAmO2UX6KR0Gov3CN4BBzKZHSCEYo9l6E0Plup
+MSgY247Q+02BCwQWlEwT39fCHjSKjkoWB96oDNTAgPbU6h2En3p0oPrhXarn6Kl+8qySOKOxiyD
V6ILKyWoYddHodGwhMsg8rHgQrBijv+DTratEsQojJs0IeOn1sOp7THGNIr6sAyWui/s5VCUI7aC
bqoOls2M5mI0ra2ZJHKGHKfF3bYq9Z1pLRjG1KYNpii3WR33V6B21SEZn6wV+RTh9y4HbhWCOs+d
WPul8ZqHB9tNMPqmym5gvxzoi7vVlMmvdBzWRkkpI7VFmLsUcY0y0n2qqo6bJVbio+DWS+MNywVn
llvZqOsuI3mgvG9lLcr8XEED87En3qrLYkuFoX2Mg8REpU80PI0OGJ4/CAm9sX//a5NKIao74JaW
NVmEMVmeypnY4ByymTLl8GQpxFmwpvz9g5AAwARy2TyUArcLLU/ULeZorYOLojMTSnK4zwRDkzQs
+Sq5nYwQs0vrph7FlfE9KO11mi/eWzXtAyi/zTYuGEFTXbH2BYiRW6kwnNrNUuzI/yw315YRKdsB
iV4u76q7jPcWSci1KyYT0GUF3rR4Sf9VeYStWtOyG/UKl2Gp9Ve+FyKoitr2YggICKN1tGOk7aF6
wegeKLbPqqnDyrl6TcPoX6nOwCSwCofFAXEI/T+jmzilPA8D9vRiFqA0/ipLEvIxdl22t0hmD3Ag
nAe6YzZ1otjsEnr7QQp92AmEo5oXO56EdW+4jUWPql1zN9SL7X9/rUlXVVqYOKn6qb/2oJ8QcuVt
WNjfk3uvdinSyO3vS1fEDRaE7EHo6kLmzI6v1iLOoVhToxU31q7kZYLcou6KvzLfRM+2mmyRtSnO
ORWATU5I5MWu0ruJZTyKjc1BKONzXlvRmQlb1S9DZhksphN3vaUiqYk52sFYqi84Z+pLEzFFVHXt
Bn3eoqowaG87OQng4pBFmpW3JYAn7axVUuvaprqEYYOb1+4xxJjEVyLEcr/u++nMwJ8c9DS/yAbW
4x+1ZIEfx3vCWcuEoJR6Vh996StJNXJ77URskiDqJNjPlsplkFp3VgiG/8ET/4NQEr3KmrBHmnEu
FkfKKdcgxccaW9MQs9++w6LuEii8z8CqeXWrkctd/1tNQXeTaRg32QxIRqXR3gtF2rfSJJ2kqP7Y
G+rhP9R07k5sUm0+Ls9m52BK7UIiPAyAVtrbtz8STmaHryCxbDZTrHv4f6iOTDxzbRZJmpSoUO8I
lFQKnWks17AVs+alpH6iG/o0dA9dm6MTFa5zF5F8Pamwfk7ZBC+WSG0YzKo63OVVM9xNWnRvReS5
+VYbfjGDidSzxgkEE6HvaIPmKzh39g7NYkQUrftId19qObucfVzr/gBA3TgOgeEc1IFnM1708cCO
5EHvCZrCj7xUrhT7aRzBJzdpjr9ofhqw4p+BIuGN6PUgXorlE7Tt0ygIgYepSotKUqRPbkvABsmE
b3v2zKxUBCFTxEGo2QoPw4nSgC+sWaDeSlaodvTkuIlYazZbIqmFuesb3HN/D6nQRDQv6hQrQywe
rKYz9tIB/k2xa9STJSRraLcgpZqC73Y/gZQyjSQ75Kod0LmebEzad3bGHxoK0g1Mc0jfyMHswOgZ
Mo4ZhgQtTf7z/rJJ8Shi7I8ojzgwxym+SGUFdlb8Kwk+wD+60bik6lU3sW2Ww6MasgNWJUt/q7Gv
TTwrVCrxhnIz5DA6QCbfTKJkz3h+GAc3O3F8dUFT29Zbgpd+NU7V+44H17XVNGVXOtD/plEDtRzH
0dV6jCpNuUY8rLZaMpaeVjf8dP01WuSwbQqiDy49gBvN4viENGjfyfVLbAKxipNF/c8neh6Mi1OJ
5SB7TPRTdff3gVuASG2hxuHLHSRBEKU71wqDXfSHGWIxnHArE91VGwtt3/Lm3LAIIw+kDi9hmokr
FxhxBVDANFAWSBaNtbNyI7mToUzwlybpf37USRMlt8cMiewfRH9EPROsHqW12as+d/BjbaH7jkld
XwYqIIpb4U1SJQU4EFKfpuHtD286JpjZHFS0TAcJQnomWTcs2d0kh8aPamenU7iF4GpONzk7/7rY
TneWk4cnUBa0H4TbuZ5/3Xgt0+n0LeVztmdRNu8nC3jmAgJXoCrJtsGLvGcFdtNZc+IiVEm3hwUu
6ihkAToSsZ8qwlKQA1cuMhKl1b+lcIPsMv6nigaHT53ozzSLcqCg6M7k4EwZpnvy2ukxNzErd5lJ
WIuj3+0wJITYc3e2MWznYrxOgoKFsjtg3mXQmc0bkaiHpgeGG4feqAltK1RufbV0H5YkesphOky7
Eas0iKUPwyzcR1OjoFS0eepVTeAm+DR7vcXTWFAmbtFQEc9k0EojUXmqLNelbbdDpmeIZXW2yQfz
vqjq/eKU3Pzwbo3GHvJ8wwg7V9uCFRbFcFwwJuW1mOSF+yd1U6uZpHEI6lBatrHG8FryStv6ahYZ
zjTjCD9JKV9KHedq1Csd00nkcRxmAnTXWc844Rr1UEwZz+H2hhgM2ESSQwcuYOHz82ramPuhZMzI
vsHPRFSwVolHOQWrsuIF6AUiXB7U3Iwtp1TxBgPazdroU6S57pUNPgKrDE/uIMRecdZjZ/kaInrn
VBRJVVmac6+Pr1qE+6zWlovWjB+OzW1LdpKHkYF/3enx3ap1vUml0RwaldWggeU2mwi/pab5UCaW
y4oJ8l9h2xdI80OggfA6zpVhrxslxIbs7LrOoyIi352WX5EgvaM1YPaKKWtMlSrZKvnrbEEqwazQ
eqraGado1k8q4YOOZ+S9Xo13ndF158jQ7qLSbV/GfMC6QUtXMNf3rgO6lOedeY0kct5SVqjwOMeO
OUZTTmuJN60YNmECHMBKxLaDCoDOGB9io+23rDlWN60V03vsvscCbMuctWfXjJs7itkYvfFB0zqF
4BIqmCzb+zbNlXe1S3bCkY+0dlzrtm38vOiOCqE/kthi8VXX5Lc7plfGtXZPulw59Op4LOHq+rIA
KzGay9OUj+WjTZbxzNT20lMg9jf+/Q19oSazI0DyL0evsZ+MFgNsRR+Syb2mbCg+XYMGqg3ufNbm
BLcAnnQz6XGkVhx7TsoCq6guE7ZB1lTSS9U5ENbQb1m3dt6Sf6myebFiwAOhHRIEaWUwDfdh2g03
x9WDRNAP1+fTzPfHJVTDLXRQLXgv8/ypxiF8FXX6wiJA7t+ik26owxbQV7OK1aTTagBDI79vfLU9
EzwRG8cw9X03f2tzK0EaFQ+84D26Ptsqwx2doOMb2xopvnBihDujs7/syqC9bPpZHBML1nyUOmVh
BLffNfpH/KyqzYvam8TRAQan47sslcinaAyD2Sz+D3vnsRy/cmfpV+kXwB0kTALYVqEci6bozQZB
8yd8wibc0/cHdSskzcRET89qFrNQhK4oXpJVhTTnd853DvNU8XpbDsHYsf1jwGII58xIt36H6TG5
XyDLb1KcqORFmiEsEK3A8AyPk5cvB0MjLWf6QlCYDnlRviWz9Sscj/bHrLbD0kLcKk2M9xmW8Ejh
zF+YzWncxT4rbhj0Ah85H78zFBCbEXNvZ68dl4hdnzVNqFDef4L5orriu7KKo/bIcynBm2qUbrYt
XSCWbbaCt8vW2GIh35tWa4aLX9sbAzExgUckp0atdawfljcXeyd7DxiqHkbdYQnQzU1Az9IqEONB
0Fz+O+OpzkeGdFnxpl39klQxxU+otY5rPXaLYL7c7VBLzaro38zW+iPKsbjuCXsHVsILyMETrkjh
b9y6OLiNrc8z4AQtQINQPpvkBfy3xt27Q5bubNwpvafuF63eE5ch+uBiKKRZG7gkmjw5ShZA6Bvb
FMgarSQPFsfStoLHbEQHlTXOxhRgBoL4j52Xb+kMiIJ6Fkg0c3lMtBPv6gAqz+zHv85oTdshJwbv
GOIPTT/IzOP0KTzjWY0KM7hiXjNzkpFWcm23QJyC0YEmTMY5qaofp3tz5DhhLW++GhqY8GSwgxui
/ZgjjjqikzupK1xh+IpqmxPxANf0uIpgFC1upeVf94yIqzlROyzeZJEpwZnEcKtKkEvNpnoyJDd0
bTJ/Ud0bFx6iOjP7p2c/gNiIwntXZZ9t0ZD0jQsUfhb4SI5vcbKGDrX3J64m+xAXKE0Z6TOTWyQ8
EPEg0u88lk+9Jw/OsECnY6jUdKWNssCQUDQMUxxaqgCY93IwrmD1Pxvg6klCZ5xgqk9XJzjzK2xv
k+/erdEiEcHjcyZ69aL2PrNcpLoMGHLasbj4qKzBio7o1Lw2vJv7tiZID9OV3yt1Tl5N3MYvcB9M
if3iLAhj0gWrK7/bvPSugnXsu9TMZbnu+8AMClCBTtcAe56rHTSMQ6XiczRNYZtHIRBvINQ2TkKA
MwDSud0xAHZru9hzpmLOLJFzvZkYnkVGf+3eAvTehJhHH7PJO8cYBwd/gYoQ9WhvQ3CN6kywdzb3
uTE/1w0hedC37DcjP9CXC7yHOcOWwr2liNpvZ3VzWp+9GEpCjd5HDo7T89TOnRoPnRYxo+ZXK6P0
bRr6p5mtE/CLPPqJ2ezowThULFuy5F5EIh94TbpxVHnJpXdTYYlVXPrNjGJ7iD9+xXudKW5t0MN/
ipaHRHs10Q3zuiEFAJ6juErh6jEP9Y6ReIBLA4YzYkfrcFEB4Ba1ehxbHBuG2moBrlgkP3EyfZeo
ThsnxdrO7XOrFJZzljk8rKL5DCge3Yi6uF/K+UqZ5iFTKn1K8YyOXMJ4JZttqsZia0cluwu7Eqie
4aUHk3dKUJd4jBnOmiUeDthiyW6ewZ2ATzmjfdnbvMnCKS+eHdXSild8mObD2NePtVJgEuzW2fra
3uIrX18YnIntPF8NFetPFDlHs0mGPTDUiilBe+9kybufB+bGZZPadJ2iTmQsd2X6OcPP3tk2cBZ3
nu7NlMSCFQ24mwGtcR5tD2DkQYEyTFixa21nNvt+4kVqPOdgTv3ONOEs0WMD4Tt/pH6B2FLZ0z05
5Nxcg4I6LIcooHyAgFpv/az7k0a00a1pQiJjeBRrtMKMuCmMb4lN7n7kEYhUSzYjb76LbJb71tHQ
IaJHpixkw6abHF081JpJSjM2N0hO9/RGJsd2ff0Gb+2RmLiIJkF2ZQbEWYUEpepe5z2taVw1fpuy
jUIpBpgp6jtfU3+24zWUmPPEm7bzalk9fRGzSiA6WD+6Ly5Y53qERdh2cxLf5jbCXrVkd3Ztltsk
dvdUCL7ySy5MCLO3Yk5KkEl4bmZnuQHsh17mC1RDHoDDUovQawmwkvo9ewFzUNhcY5vi/swSHKGu
DLlFb+v1hAfEp8HBAnsqFbMAfmrfzhKyl+1wdqg8fDgVLeUbD0tCbRQ4Y0a8njnZUygir0NQTztG
B3yQ28Y7samfitpuz6B++Xgvh0UV1zUfJ9+W4zGf9HXAImVhiHOU9yYifWZpPus4+J0lAzmQiLjc
oEfNlvOI0gboMLHZufOPZdHtIS7726L1XnOvAt2iDln1FRv1Dc/qR/M3RA/apCJlQ6AJaKxbm2c/
tm6KTF/P8XhRkdXsEs57TDZdjouEefjLyR57DFFcHFSkZTTInwYaWJfDG4W7vaFWu1sBCh/E4JBH
BqHu6JL+Hrv6ky7Mjc+EdG8rDNSVc+dl8XhVlqfK9QnBtK8z41XeQPmZebzl1uJ04aTN7Wxwvt4a
7BicCQr7doQms4zikCNNcAns4i1/OYKInEg6OcPT0tXPeHzKUNFhHyaiMTfB4vdXHbs6B7MPvGdA
O2IH6AGy0dnvp2XDC/CESz0os+BSUixZjaTYRrCxYW55DxiGMZLgtKAJe34NiDq7LPQFrG/LfpEx
f7/gaBwZDOYWDXAw5wnnnjLjYjawW2HBYJz2MHc2qQnDAM1Smz/etbu0rMCFVmGWezxAcHTCpXDo
bLCK13ZiGA8PZld59bPirlhnSX3MC8qgR8ArXpEi5NqEzvLuvBjW10JgrHfijslzTqJmbSNanJiF
ej31PpQUMgGTBB1tWA1mbCXFNpuoaZV+VuwAsSS47nJuR8AQZwd2GNiw4zIGDyIhUSANb9mOnUst
dYeiW/UdDLMGp2iHMa5Ftc7RTreW5Ju7IaDOLgLYYnCl05kFCsR/LcX96EWcEUGQbKilwLvbvvor
xccaopeu0x+6wWIge9RXsNG53R9FYT929rTcawrIOS3y3XNfYo53psPU9cC/N1khrds2zc9RNOEy
7uckZA5zV8ci2k6jiZmkLb7FaLOa+vFu9ItX9gw+yHEgMGZOfBhbeUaibHZOIO+sRt/Y3Yub2wKy
3hAG2Ygv3i/38ZB+EPVaaffVQ4TgsIsy70avbt8qnVoaZuPHvgKTFBQ2Vs8IVXzuzOsOgGKECeYQ
xBbetFJ8ZAsjeduzTuXAYq5rceIhZFnJrG2UyB/AvxQ0w1rhFMJi3XfxIU5BVtYoVoVPeDmSLQmz
yOAVdgcSDm5bc1Bjr/aX4oG5HTGggGiUUVRPuoq4EdjokUsN7cqOv0tkQc6UkE6Yfzw1k3VX2cjV
JkFlZ8nFfkFHR+WrD76FRmxm/UyiaWgPrLD7wAiCPZWOUCkJ8RsO8+looo2lU+VNFzD5lPR03WUT
Zyu3w4Ttp7V7zFCoipidPWk14QKgUSIl+TPbyd7OqbWKGmR5zUR1cfRnVuXAqu4b0nFbzi6ErG0S
jLGVnct02nP3y8Mx/lRmhOm1SjaVhfxaLWDsqhG0Ax0xYeExkFTQjIktM/6gZDsJo2XflvFLgVsh
X6frkdL3JZs0vbh1iQcO3hgD9nMZBfmuG/CgiqSgmJhbG4ZUbErEugE1egv1bYIASuTBYTSluvS5
8WOWtUFuxJu2sV/fL0Z13Y/iQyOjbasonTdZIC5/+ydIgVVI0SW1sMwUQo9RCt15Y0H5saTdyOw3
vodxq5sJO8ZFzJIueaGjcW9JyDx1wUic7oHfvhtB0MK163DUN2nyC3oSq5vlLyv58fg3hLm2oHqb
kzrKAMNP5hJvs2o8TcnagWdKnLOmumjaYhiP41ebs2y/EMcE6Q0VcBD+KV63q9TkndMxGSl6mfbV
0N+KdLjCE3kajHy6pPP023Az5Vxgbz3LY8+E54/Sjju79qbznBMZoysvCG3otJgisQSlbEzrxwN2
Sw3WZuXsVBz3YEx/pLqf9gZ0gNaZxLbPh990Ua9D5JQ729j13BB4TMcl1MThaotzPeRssXMKzB4Z
Zp4gumFUxPjBT1ePNgkIlsWh/2Oa8UsJ8em6W9RHQe0x56b+3p9kfpatuo78BqsdxME0b0t6ibrX
xqzGrZskEISMTWQjpXJ+waHT2svBkbwaWWm8ctScr5WfM9RYuIX6icE0hUeusudzMcrswqFyKlCH
5ykSnMbUdKiH8sgx+mz0EB+MxTS3i+wpLjZebcx9pEPdYy+SIy2srx2MGJ59kExLOh2ylH+xay9h
ZnvkbpUOAdMTASqdHAw9H7ME0PsOjYWPSHk1mB7STOKGUsPpcGf+FgkgodVAByPSWKU3Onj5Zqzx
jU031mJ+1zyXiWkkLLv8HaZqH6O+YYdTFVckDH5JvSQXsyCZshARjzE6scvT4lUTHSjH1mebm/aL
EQMgT+EMLdPvzMRzM+nO30vmD2dTGJcic+MbfLZAcrLXMUjtfZ7aKeAH8uNNDC2IfEfTQUxvHc7Y
DbRAhms4x4b0oIl7dCRjwtTBgx4kyXRdCz78fO0hGXEeweLIYd3yq4/YJhXHKhpLua+tCwZunbwu
+f6MsGETX7gSpkdHNk+yEjYzseTgTCzNevZuizK+lAWGFodxHxgPrqoNmC0dZwUKSXVqm486+zAb
2oBqrnrBQqdjzY47V+6XE/F3dAqiy5isxESXBnNHfExu/tApl3yn0s+tJFG+KCixNRAL/EOs3Cgi
eYF9Lgg+fT/CZWjdyjz/xn//QifGntrfj5m7xXay/LsxqiCKTCRDZ6V45EzcC10zXgF6Jws9YMhS
+qnQ9TajgWmXY1bfz92inyenA+dczScyMzdY9jH0a5qEcrXILXVFzwLleZOLiJ0E3CAlVrBL+Nxv
s1huXUzzo4fGnsbE6rsqAznI5WogtLArlhjHuh4OBaPBrd1lJVfgdjUnrf8Pn4xlHj+IwWRrxQnq
rZKt354ZV00bgoOs6jm2SauH9tSL37pN8bkW0UeZJtdLQ8YAAOc3cQWMpfBbTf3ODCLEpgDt2NRi
N+byay6mRww9ZCObfdNhabXmx4I5fugZ94Fx1dlIpDRbMRcuFJ7rqq62MhWg7wpYed0wnMoocs8x
53QVpc5VwoKCM6snNYAVeym5L4tWbecY7oPbwYZkMhOk6r00EU2HuTdYgoarZfQ57BvuuLMO6UjF
YdTk/rHBkG9mKjsEZvaBXlxDgoBj27vDj1eD1ZCE+syxKw9QwKPNAEFjKuGwlQqzfUOkCDs5fxJK
Pv73Jq1+vSIKYHhHy8Eb85cGE/JYtmzUCnASfpxdOiRYq4EKjX6A0Ntf8orI4OIyGZQVIouBdC1r
ko0Wb7xBQ/cofBhuWOJ4wyyTtySXFActORcM3IefKXER7qCXIvHQnFrnzlTW69Bi5mwai5fCC9oN
VusYBXnZtZ2Q5KVUhcWV0MGMs5Jzl6g4QebbFF16IyOXo15NkHBw0Yci0sJJgmvMijHJGP4ai0/E
T1FUzw0sMWUZ2VlboAVI+vAulB0OkekscTNuHGd6LxTNZ56Tv0mnaU9ORwV1SrLS4Casu11lwsJp
+3o4Un10G83esWrbJ2EhSTM6BKAQ32iuu4SM1E/dxhNALP/dLoPPKndB29Z3pp896QQXdG40CoRS
seUMeehs0FsjtA7GSkzlXbbVtdN14FIxCsKVDDzH/SBb0kP0+uHjzDAwoAaZ2GHq3CC4C7DX90Ai
gkI+OT355WE0OPVxxQ6YEhNUG1jvWhtuwnS3yMpd+d/3Rk4SK8cpLBznpe0bnzfVK7ZJ8WVEf4pc
4jbyBAECVEoggaR/W9MD4TiQWEnwZMVDde5n+zeVw3c/YDhM6klTzFLvmSjiig6oecr30nA+mAB+
xuYQ8bGDdA7MuPSwxcbEY1TEUbRrvoxUXxl2FZzw89zJuK3Pc8+xTdnDvTEQ4+sNZNr4DyaQczZB
mQvi9IsI08tipQY5JAM7u/eOm4yb5tycSlYOtFUHay5TlpZUyJa+HshYw0vwPozOHykt9qXB53SF
IFJM8jPiCL8d8PfkCyhe0hU2/sXokNNOuK0Vo6ER2zSxr2nvdDy4dTugUXk0zye0M7IqPZflSmA/
FTwE0UDQfLHjGzw9e94I94D5gMgd/fGhTeLhF2oG3EI9MWMs7ccsYpBUIu1TtVvDXPHJkrYfU0Fe
fnRNEQrILJI/oRMV2ccMmFvggDlzf1Uw22Efia3b6XPB9fGwzNGTpmzw3OvjBO/wqrPqPSio5OT2
03fcyoyhWuAhvKht4CXDI656XGJjfl2wMs9B1h6aUdzlOiCCV+POpAOOaWY+Xhmgy/r+Ubd9x3IS
h47jBoxJtlDANxkGIpwsF7SkE6UQgPQayN/a7NZ8KMy6tBifg5bsYG+MLwXqDzy24M6R5n3uwN1p
I/+LVRkt2F4wxsxsXp2hMSzFkxFGddh3fGyWCMpAjYzE0ZEA3R2A1PnThqsfZrphJejg2itD0/ho
Lf2RYwe6gOUkoR2oL1XzL0iKl4Z5KQNNeoHTtN1qoweZEzVH6Ik56PKcillCnjlamJ02GCeG5k+P
SDyO4s9owFVTrKL8CcytO/aTbsZxY61VZtMCbYKIiVy4lLmp3DUtknxLVHJkir6Ke6IBxjehWFXT
vPcLMJndwJECtvqOKd117bPCanlj8Ddu7DYgMhdPB7esqt1YTm5ocdJKB4zzKqWAaxjNj1JOwPpB
YDiYxhTKzoieAgCu8cO18LVdwOlUXDB2KjNexplFa6GXVhC/gfyA5uZjtah6EF/jUr4uyyHLqz/9
6F1ZMT+NbrbDDMqKH4T8GjsM/gSjLLrbUibOJ2UEZ5ES/iowZwexKU9mPN+rCd6IwLSz8QCXVqZ6
5exh0uBKAglHR4nVvh+WhNm8z0jRZfrePfdp89hiJwJeAcipn1HItP3I/eqgbQEEvilXfsTfSmQQ
VWx3Z3D7QdYgCTVhuoKxch0tyxMrTbfJZ7oD6MLddqmkeLdcL8Y5SQRLFvvZYBVwW/c0cAjfOpEP
vxYOzsaxqvtipD0TrLZM78yMMMewvFXJ+2RYJ2fAJWeZ3JKV0jx9jn2ToppywALhr4izuFQvGDYj
mCll+s6cfh8w6+G5yf3d+uGoycowySpxUkzTTVK9m+yQW4eJE/t+82ah7tSSnGCVzS9pQafVpFlZ
RupGR1S/BJR+Nv3wW1wXqXe3hoDHqbsGwv3c9DFsp3aXp8FwXJRBEhRNu3AANi/x+O61wbzB8jYr
j1wWYm0deRVYW/PSBndDEgANSruXxIcrGjyqZPzKoevv67cl47RS9wB5vVreWkXyxqGz3lYWhULa
eWMFFXgix8vSGxcDdChmF2Tn5paH8OxN7hELu8YIKAnZBEzmR5X91IK0Mz6LeJURjGbaJ4Kr9mJj
ORIBOpJlQU/1APkJ0/5kZBYaScpENFVHe2Wz5l8TmuuhUxXnrJEE3JCgmKpglZjGY6obG7jWgUsT
lCxL+ofGdcH59iCKF0stoVwnjb3xIoo6ID2DEhR3VXIy6ueCDtITDdKTxZGJQxSUEZuhDFMcOppg
PGcLK4npOWiAguI75ovzQHbKHuNiOzfTdRAXD3Hp/pbLuSaTEvAhT1Emt20S+MCAIKvLEYU2Qd7h
hE22r5HdsSiD6070+ky0dL2oA1xExT/7vvNqLjziuWqoSJffhgPKL3Cb21EIEhqxfkpoqzrWAx1n
CvLJGLHGLKitm7aMQlOimXjIkQwARmZQHlOaETY1fLRPJ2e+hP/gy485Nrn+9FQgHYXJOGSwC1Dk
XYGqzzErD7UH15Y3u20uDCUwEvjOTynFtT8F/h6Nh4xFS+K5A7qQ0Ma+NO6njMkmEsG1CLByWWII
NeeIEjZRqFQBR5qaHOS/X7D2LvzvBkv2ZjwaxvwnsdvXLKHNt04eJppDaitaaykvPNkD3ioU0sQH
3pa4yODEB/1Ihwx0BoyrPHnCOsYuD5KHWKKAmsdpKTeFiowDdSU+7FM7nMrhYudWczE0OUcnaU8l
M05ZdvpQxMOtaPp011RchMcxOvlu/T0xIjBmRlZZ4mEK1oQei+GuIpjF5X0CH6CMkPMLf6nIxcl0
0Hsg05w4PYZWgOLsddY3bjrJi8R6QIXBrluYpgNTNMJKZd/JZNyrqnjMnOF1ibANoAl/V4FV7XoO
ZnXvHvFdfGdtkJ+wsu8KsnaW3fYhYaLuGEi5syYgXnXySSuQB29GXbtgVMnQRT5WSJLrgpgj1Px5
U/akV7oG0DRt4yWDrJvYXIwr7RjPmHK+EmiVu3gc3uZ0YgaQPJuAb7e6JJ0hHpcZocDF5LHQAs3p
EUlgRG5bJg+JryiA/WGfzev8Nco5oreYa2lfEu9WS4OyqT7Y3z3vR03ts91yVDciKkuy7lIb+qrP
uYBUk/rIfHiLpXj3pyznkWTAn7eJvWvc9GGwXyuzOC5Nml9jyt9qKoWJQG9zAl19BzrfGD8HW7yr
tr9zcuelExwkh9S+wmoNKZSGQCKo3Ns/iUw/iha3TzdYYETdbGdXeGYFswRPai6SwrxlTDCEFprL
LuWFNbVTYaxQ9LGD7p3Uy9y79ZU38l/Qhq6EHO/SBv+3juHiL250odoMoQygElE+CJliyh+16TNL
Rdqc+ucoQDqVHt7joMjfmoruiqxuOIjtA3J/Cfnveq9b2DjEW0iWzStTAjLwUKTXMsXBTgaIBbKd
oELAIdm7d3RJMmlfQxlWYwGbdKq3wEH4mOfX2AXFaVXJGSCM4uc5zc7SF+nRcKQZIrjErMMsAhRD
Kyw3+TkmlqvXHRTxiyo7rLTWLpjlC60pcHNTRKPyDctjsx9MfhKqCO51nKM8P47ky7KbftWc3wZl
0Gyscr4dsICFaZsh4oovDI3l2QoIurTI7nw8YXXY7j7Jib1HSt6ZafHiPaIJBkewphCQM8yLVEf5
1XhXT/1lKWS99zmS2+x3HC8Xov+Ge7JLxrpNdje26+Fmjp8GO6c4cLBvXThN0iKE7Wv2eDPBJ+em
7Uk02a+o8mPXvRR5/eElfQJlS1+qiF+pHCkv9t5rm+WmwaoZFgmF5HSR8wbbwTGyxG80MgKymjYU
Y4a2VUJBivGKY6yjxNR9BED/Ums4TGCiQyW5XKnG2A2p/pB5iaAyTtd9X6g9RZVWuPQYkr2dyEBg
+L7rh4Gw32phhJqjWojJ8DkzUWkt6p9Cgw60DR2bEOBG3FvYP4ndeIp0dfmTMaUPU9+z9g4Opny1
4oly/qEKhYNHPz3pdOG1Q0TYYOE8F5a7rEBXEssrGswDKTabtdhAm5fiOfXxwSFtm6HtoT5bMwNL
sAlrd5Bx6uGgY0PYEaz7iqmSSiPv3XWgKQ4+WsLgv5hI9YdaMnqsoGddkXtWlay3OBpauCjdS10F
JY5WkBGxTkNvpTsUM06ceMGdPAcQWo3m2W2glhDl1A4MFPpbr8qEfdukZBpV0fU2PoeRyMa1GqVM
fvtOHzPb+orHGWXLhjvYELoFxOGBPUc3mO7TdDyOGaWv9UrxmlOnISFefzS1xxuiGkoxcvdPPMqP
xacrp5J0sY5cnxNRskW4+fVNxUB+W/RsApXtfs/Bewb2wiJME4LVWgNk1hO43mw74RAKbTz84WRQ
JW96a2DLghxX0njUMxGcwKOFFDoQ+kuIY/lJ8qodT4Zslyd2vTm0Y+O0tMGDYaPxEsAIWucAZ8LY
xFl+Xa+9Zsw2iNIX/jOaPh7HfuGjKQxU8LGhoISzAtWCgBABmjKw4zjZeH8mkPD09dDVI4jWMRJn
TvU8FYojTAb3vwPaiRLYu/e9/eNW+tfljdgPpfRDkX/XPoI+rUXbAidFGuF15GKot8EAs4vCLWeQ
BYuSIn5WmXv2kIhzLZ5KX0xclhzpk3JjoNApqp9i3BL4sO19jw9sa8TK2M82w0vbMg9m1QkoE95l
GRrrIGLoCtVCibmeto5dXtz4zRu7G9AoZwlQL2uejegXYfFiW+UjF9gU5gTasizcXeZmz9plxtfW
6R8yJW8WtUnwEjV1C0K4IFUAINDAup8T5kFpWltH07CfqSarZHn2KnIsdVKzvlo1nQ18nPN+5Z02
H0qzas/4swaJe84TwK1wpC/xZxNjoexmqRi4Jc9Kd0e9Lih+eTZa/RNbM/xrXvQqg0eDd2fj/vi1
8Slq29sPafbrZlZ9GCwT45iTg8dYuHOzddyUrZa3iJwnGpLdK4yjhJAjk/O/g/jcSAKtSCQ3DM5Y
pAMs40UEPDt5d1zjbeIGsZdD9YLd87ELzJ6E2EMguna/WPrXmsiCNjmtHI7CilLzYStWMAd+EOw/
8uR7Xn9igLLwPvHDp4cJ508p6BOA18jgKranExrMD9amnYq/WL7AiK8YnDU9+bmsXX+jt27MD2va
Jcnm10UUGHnee2dkKAopy6xPKeQkp5SHJMbUVQdnjBGYF+P6inM+v05FST31gDTSjHy2uGnSIbDo
/BKwkGh8jCVMaXtd4Il9UmHf6vw4BOV7w6kgneLzvOTvYmFJMqZ95b+3FtfyMYKCYSdfucE+9N0o
ea7T++bdreOLEK+x/cETdzWyCxYwgOAzMhkMrrDU3HIwCrO6/ZLAJDqaHcdXArMU+OnhORimG8b0
IQXpGCr4FeEm61G9NQ2vguY64HbtGZRD7lA5jeuATYbTqXmYetzDYmerYB/cMRvZuS5IiULcc/D4
aAdn50eXCCkziJ17F1KJsjkwrK4EOTGC0NE5KsAZp+UjCe7J07+xzRh0COx5M9LgMwbiJLPsqK3k
1a3BOHBQ1bwy3EjfK1zXHOM3trYOiTc9xV1+ReGw2TQXbQ0/lngW1B2xmmxUmu+ynMcT6qgjH2Yz
5o4ybxLDv9Xqdp65Av3/OlZsY/38X9WxUob6P/7eefq/tLFef/7b5rP9+vz510JWvufP59q6arjB
X45lmiadxLZpe0AR/17Iun5Juqa0OTuYtmVZ8h+NrML+i4J6216/ET3Ncfiu7j8aWfnS+s9+QLmr
70kOb/+dRlb+rRSu/qOQ1XVpTQ74j2N5aCKBcD2+/k897NKQdbKYLrf3KgiL+BMr2lHbklXSvjZp
6SsoW2OcvjXIPGBZ2Lbc7/GZHiyXMhIhBlRF8a1qr9wWnkVQog2xlBIL0HvNuGSTV/6+tsQ3HSnD
gkJYy+qudl/iUv4x+IEZnlNcP3Cd++RP7ppvEr8NFpvYYMeutMlVOH72m3lv9IA0qP9bIGlSE4Zw
yCmusW/YqKC3FNCay7CahoPmdDPT6UYn3S5gMhsDpC/jeE/GIuj9XWGUiNkAgFmpjASMHiyRnsd+
SE+CAlEjmJBJig0ul/2YF+dSWjszMtlDkZ60H3oo+33hra2xu3ZCOKjj5iTMh2F6IJRE4NfDHVVQ
+tnlOwK4e2Hl7wSKx8w4u1V56wEX7blAuXRBVTQwOMLb1w7DcDMIGy5DGb5rg5qAmGPyQFrSVtUj
/wxGwdv3mSRTCrYnuVnwKlUTzq12oJU7+mqqgrfDBCOMmZVzcHFXU/Q1+/rNKdFqMV4psG4UjN03
w0c14hPxvSMMm7s0z3eSL2ewD9Zr6LuTgwlzUMbT3KK4q3AQodA2K52tpAfuib9Zl5IZ4HSa+dfg
Kx+6CsotKH3ij11Ai1hlXkA0762W2RnpG8ejSmCoHte/1He+jQWyEBMbsnb01iY70TIptyPatCJa
B8rbxu9CvDpUHxEX2ri5d2hAmleOeM/GaNM3/fP6N2slX0mG7YO2PGljebAJsvrtSUoGPsO0x6e8
N83pU9X9tRpb0Nona8AUhJfr3ERwIdYKPKal4EnzczMsd51fHoo5e6Gf/NIzwMFBcuy88mExOsYh
9FCV2d28pGABi7A096UJbovRip9N+6ktD9J8YYzTMK8pfRLSTUfGvtu58tHlg1Ybt0703MWcwiEG
d5q6yt49jAa6aV0BX4g+msk4zv6Do0lSFebdJApKrqARlOOxj4tzVwJgEN2d9CU2u459n0s9P8OB
kuMXAfc+OAwdDwUxh4aBSmJCAm5P68+2kq86piqWHSPi495YVwSo0N17OCfOlYFjDbkdHxNmNuYj
I7j/ZThk/NERTP/EL+4Wg45QsnDJfO8m1Y29fpomql3EANGrPHI43keMFKXifVq6q5aAhU4LKpNi
jsJ9et9aDG9aokgKAMi8BIe5/0U9f6wC8zpeGy08AJLaumrZxHr3fbaB0xo9XCt8tTaJcYYnPFsG
plNb0OlGHUZePYqlPkbGW1TIG+iZIQOmNr6aveTeUdMvs5EjIt+ZAMHZtqNzzh2m5BKZB/KguSiW
AuW18I9Se9eDWX8M8Y/rgDPximNf6R1ekHPbc6oNLJC7BsBQMpaqOM81pP7//n76f9Zd/lT935eg
/z/Zb04n+P9+R73QSa7jz+JfC875lv/cUOVfwkcTRjzDT+CbjvzHhmqLv7AU2cD2XNtiZWErU//R
cO5Yay26XL8ircD3rX80nNvmXybrq8VX2AQDSfn533f7y3/dcC7W7fKftlNpC34907esILDZ803z
X7fTETf74piwd+KAagtd/2DA2ozV4tx1Vs8K7gRP3C6NHVNptJiqvo8q7Z4wQxwIoz4pLMjIVtAF
fBgwtUQ5+KfX8j9/339TurxUeOI7+tv/p+1e4jDx/fU44poev6VY+9n/abuHq5SqBNP21sDutI91
1u47c4o2DaNHLB+KYMseMfw4tFgD8WZl920sOAEb8Djr3rryFjxBZboO5actFlS9lQ2XN5DLT7kP
NsX0y+bOVaclnpJ/J+y8luNGui39RIiATSRuy3tHK94gKFGE9yYBPP184MzEOf2fiZ4bRJNqUVUs
IDP33mt96zg12bWS+XgRXv1ZFRaarBgafFYT7dIHsAr0AjiUnlfdIaiiT300hktupcFrlcaYk2dx
fJgARLOMz0Dg5PDIhbj1yrIuIN7Xva8eVqSy/9+v6J8R9Q6/IrjNlsEtZriObRB5/49fUSXGwnXM
AqsXH/ZmBE9z/LmkosXjqUDhOYrhoGhmSbjtp286HXXgs6raCmZby6KM5DGJ4y019cDaScvISNLg
OKBC8aJIu5eD9t446XhMOtO/u1p3nYjIfS4EZj7YJNtmCNhuy5I4xzynoyjjYlF74XgyItZ8M9y6
WS3fFK+Cassinj1V7tuEvwd9MTYiS9Kz4GyJ2dsqH+Osa/j3m0ja/3mTA4z3ePgspsV0JP/zJgJE
kAimAoqOmfpte2TvDXk4nH2brFb4SOeQZkxvDFBSFfzbMafna0R3Tfh/wkiC1dX88P7zral3oeqK
zkKpwfd+LpmYoySJ91z5o75NNSsifI/IrD5O7JX0k/hVawqB5DRaJ3ZnoxdwhsfPxe3HfamB7GD6
Oj66oheHymQD+PnDsE7Hh+WGTCR5yraETwnid28ZyLebqH0CpDwlVj9f/lzcmoC+gq2MKIdRu/iA
pJe+sMSn8JxbMsrwBTtdv80tUuLRGq81T0a/5Ehl66vqrhtdcTOsErRSBbRNaGTf1B75rya0yywo
cYjmxUtapPG6CSxzjw+SGXyaznCnKTtOFs2umhVho7vdQ0B2uSKpD14DjKQdzdp7F1fBK6LgNcNK
56Hs8uvfP2J3vsn/sY7Z0vR0zxJsdY5p/WdZUI1jkwWhRceKonLAKJqkzJDQmKoHTlr/0rc0wTon
PmLFoQuLHBAJgE4ogNYRRWF3Kj56Vntue+dSMqPfGB3RKn4yBOcUgCKOhOQs2iY9h5n5kcYDguT5
Wy0n0hVlewjjdtDvZuclq9TWyg0kP/0+zBeah9jQmFrtJg9TlGP3yd2jiWMiTfse0+bm5H15ryf9
pGa40A+A6OfiGOX/+VL45Zp4cPvoR4l9qSfHusBPi3aqrXdJyLEsIfSRqX5LREFgeZsW1HMsi+TD
AcS0sbMEOqLlGKQ2l8NpjMJ9L2GKcZwYTj/fisIAOWIXxYfQBa6oEgIoZrhQW1b5EUWf48ekACWB
fSldvz75BRrHf//4TDbBf358QOW4l3g2Ke9cdy4t//syryUeCDNzGJaVBFZhYhq4hKF749cyLjwc
4NtAL0CGImt6UVZLsqus4Cc2CMxCnfOfMwQbxhjOU6oAj7etfFQTtDo7Gi8k5sWn0iqTS5MwDpaX
tO+r13IO9U0KURDrxQzQCmC1VDNVp7RVvP33N+f8P5YfFmlh8t5Ye6iB//nm6JWLSPdRbfTSQe9S
u/cA4etzMRKjPDXvQe46vwIqVnLtcOcULtGs8wUdDAparEDgNQ6DjVapz+Npo5EBzCA2vDuyl6ef
i5lk8mSldrHLaPdGrQyqVZ+aH7jU260Xu/Yp6+ucQ2d7jGqCDBlRVXvRWMZ7OF3LzjNPncAaaXEc
OcJq83eB270GKQN1jKa/s8Kxv5Ji39bWjiIgPyN/RUhSleswbvRDqO01RIZAwTwmsqM++Qfmp//3
4lbi/3Ov0Eb9HzeLa9KaZzSsS8k9w+Hov98sgwa8sy4QPKthHQq7O8CAYHQIJ66HveaLFAlc3+5D
CzQSJ/lHOl+k8UxGi36Peze4dLLadfzk439dKtWuysHH69KSMio41LxUidoWsTDenIqZlczICsuh
pEU6wd0jtootT9ahZyyFZHodOPCYpVdMDwS5Lsd8n7yAYXLPhl2efthTJCqRqcZ0fJliAPMMlm/N
w4FJlwLvoPUFFkzsOEIRIjXjW5r54pi9WnYN4uoKvVY1w2kMYwz2cqrveE+qY9eR2qwbvk6ECmjE
UivRWA7ZqxkOR81oxA2ScQufuztEFf3qnwtZq+ADtfDDGeYBi99o5y6xtHMzWQw4TVgfqU8ujk1B
NE7Y01v97DBBlc1o7DzKsps7X2hL4NBqLcRlxdRuhj53rllIikTsld0dxou+8kqN+rGGiuojQ6D/
XqefLQpUZ5ZXlM5MeuptdZxcXNhNmhcfKhreu3KoH0NQ5ufQ06vl5Nv5B0rjZxTu6tSEY3z/uRQT
9MxorhHriXa77zpHNVpAT2Ltj9SL/M+/P8TW/3iIXcN1PRYn05I/vad/3nTulJr5iNt7GdIxcvry
gcC23NUlrNeYD/zsdCZ2Ry8eCIKCFhxmXc+hMtn36B+O1pA29Jry79rJ8OqGYGl2SeS++TmVparD
LyQ22jbU7Hs+3osk8AgebyA1Mb572KOism5Q5kajd/q5wNtUGz8yoeCGon8pMS/UQK/e/v0tc/f/
Z3XgcvDm5MXq5Timx0Hzn2+68lrVSXtMkKWzEYzF888ltXATh8J8KJj/52CQv5rUoZPfhoJ2m8z2
RsR50+lJW3IwnZw038NW0A/Rq4Q2ATyDXtnPnwpf9PvUdp1lo6zwdfChxqLacwgR24ylkb7IOEQX
2qw7DDaPXk9bZlk6+X1tQUT7/CUoCDJOw9DjAKc734Nt2UDqOYuNrbzVpdQQtDc0wPMRxSaFco6p
wegHRVYzPua+fq5ian8jqr5in0lfEFYfRXLZN2H0JROUqFoy0kzzPnyHjlo1LQABUPZ77w0n2mX3
t9Xkdw4lZSrxdQ0aEYphMn4MFoctRorLFAMneXRq9kKPn5WK5s5AsXUFDcHBwog+CXvrFYG5RJdV
LircsmwA8ioBoU8fXktox5hH6Egwj2REi9X9r7h2dombfEoQEl6Fe8Fg8g4rBcsRMhLWcItQql7J
Sy0xyDq+xgilukdqwkSeh9FZyxggxIhHQg2yflkkT4aDSKD32GId/zWO4vdaexaieupH197HNgDM
OidlYw4q7IV603JqB61Ll3HVYiMftGss8ah1Olktdja8xPY8ZpnTCNXW7KcnclUWsfYSerDpw9wj
cre8J25brocAx5aBSJ6TKjNLNCoFet5FhTlgk9UVbhTD39Zm/obHw0LfHU1LKzXxBDrViAiNzpzu
NQlIRksuLcb2Vh1tK8PaGGjD4cwhKtUqZ0eUM4oG6A4bqwz+6DBpNVd+VULfR8RwbcyI7C6jzfx9
8PA9u9nYqYYOp0fenjqdvjaKKzUPq1O2km7MnJRElszT0akBe5Bd7uxTImUGZMVbeoMQYemCg6LW
tZ1JKF6P88PptZONJ/GQO3BMuoJgAujt1NNLIyXUDGLaAoQHLqNyCE5amRx5Z+6apCTa1yY2qor8
AiTiGh0//cpk/TvUsLb2ZhBtwjChTYYRr+7051jbQv+rF1KWO2EiGSW+php6kFWlcwg9JoXxIG6y
HBmbNtYsFcMFGKOvcUbTuJjJ9DrVfb5uYM+i1eb7bIjuRrDq7RwT6ceAt9Km2N31gzOssbZpUf7q
tfIzKzwyGHfgsc7CQmnQtnq7HYA+PxPT+p3W/lE5dngdaBuMNQcMZfNxov4/IySBEG+G2s2Ynion
/83seBuHNFInlpAG5bcfePZunOINvkZUlMa5HDwGS/guGgZObQihYcL3icbnVdP1T81W7EXBW4qr
bgz1XS/6RfIchQbS6xavKY3WK9NdWpYSHskbshUew9L7NdVi62U09bEOrMp5o7I+YtKDQmAlWtOt
IjWWywCwdT/8RcZe/Mp44WrAqaAVvXvPDgEC4Ws2Yh5VuPoWZsXDPDrFw0y8T5FMoBsUZG/6GLgI
AhTagSaDVSoxwrqRZpx7Ha1LMRQL7G7jixPFO+IlkPx4bISgzlEoK9086DXB9IaVfJVJaJOMXMO4
yyqktb5w12qs7l5B4LEAah3Z8e8GhzszVrqK2KTwoBOWPvaUAEE6LRi+fxAzSZhYmb5OpbhlB/+g
JE9grYZdVvGkYRw01wYdi0UPuJXkRkjvyV9CyBGsINmZ2nzt55m+dRjlSb+mG4rKEazAuCPLh1hx
qNjKZN5JmuA9S5AVBPZEzkfmfyCBAk/rI9NS5L5x+Hvl6AFuTBnaeXAJjOxduWDfjzz4fY1OADj+
tnffreWJFsyFD/w7TnldDazCRWVq5KwSTNVq3V0NKE6FUwE6qLfA7fuzK0bWdLPkQ/C6HZEesPqJ
Mq+c+iDSLTzkatEl/JjM9d8RGLf7eKwY7yAoK0O9XOV6ocPpbV8aH3t6YpbwdAnQ1a3ybxedPeMR
jeIbpUWwiSICFoIaeo9R4WQw/Oxcl9O0sf3xrS3nTDtTISv3VUI0kAKEXvPkGhoBxH3UkrFNco1h
ZX+ljNL3DJQUNGUEFtGU3XLr5jT5C0brR22KahtgLmy6e9RuKmU954WJbKiMntzWPimU22UcT/ve
nJqtA8y4bepokw2DWmliCK6+O8z5z/ZfetFzkBmNdLhOnVTjTpoo/LIyhcKJsDNF37rtTMYPLchs
L8bzko4I8nOAp7W3MVM09kinH5rkuFcgHxuABeiVIa+V/WzYxBrGvZatJi+9xyPhVlG8srUkOZfN
LENLjHzt5jvwRu6aBhCjOQ1lV/SF/bPahykLopqibG9X1anofLHMhkJfe7itNjwKJbR1r+A/0j51
t+Wg/yaqtb62frCOucuf2Wxfq57sG693rXMdaWeHmdmi1P17b7rqApg0W3dx8rcM8bV7SBdVWjdL
10YvE0cUYPo4vEhKrk1mFX+sLgB+EucvliJwdbZQTAEmrObVsSokDtJdlU4znTtTW/NRQ9PREGx3
aFtUBVCpgstmOXhWHRuCRuiRQ+IWaDc5Fh8brXxXCtpU3ni/9arb1TGAVT/J2R+K5g+qmFNPGQxZ
msyjDC8M4V90N8oImbcM/U2Z86FM+JJXqk882E0Iows87+Z6gtR67ujsLM3UVjvRBqhubYU1YzDg
e/mPacifE31EFwMDQ9RiXSkUsCR3X4sBSu0Yxb/jSdzqWHN3HtNBQimJGnBy++g11YSF5DOdkwmD
mPDTYjCPbSKn/30xxo6tic2vzNz0JAiYuoWMBr24y044wuhC5scg6bNjntrEn7a6M0sQvl0UgAvP
WgmbxACXDELcLq6O7xLpba6JFin8nLiEq7+2cXYxNvM/8doDeeip6POeDJvO6t/jdHx3U6veSGB4
u8gfwN6rD9+O545atu+LucRtNKSYmpMv6zipNlFaM/gZme9xUPRAFyH8e2/KWd9qHWo3Fagd8Vv1
5EoxTrScdtr1KHcWng0MoO9K/VAXE4Gu1V0gv133BA5T37PxCfZ6NyLSq9XWGS+ZfAuE2pCbf9MK
ErhaWDPr0cWdmRDWnuXEbCcJicAYovHv+XAF33Gyuzu7Ybxmuvq2EraCXYBUEiooyMRS3coYlnZf
H0qmdIvO0UnywFIQjM0FOQ6d6AkvV5lBuCOMtA4+QlTUTCWvsUsapsl5SPE/jIpzzOi4R08Hp+bi
5Gy6rygQO62x6Q4Xz2pKntEsDZB2rBcPRRhm+QAEiVwroX2b7QSMCoyUa5rwxQ0XUkjZYxio5g78
KZ9aYCHkdi6i4IBcc9oZQ/vHH+Qp5Ny1hC7wPuhMQkcigjqaBwEVTdpgFQrHae+k/ctEhqwHuiqG
pFraVrtJqw4sTo9svOclMSJZTxOS4lJba35MbxUH89bAsxzbqCarCF0uQGF7k5SU+q7JI9lO+Vp8
S0AdrFA48bB5zQPD+RIQzaI6x92PMIbJESg2uDRhRpZwuDk+lTGBAXTAoWLC/AmfzaEGapL32noa
kH/XlkaqfW5uPEbcBNv4EUQuQcJSCk8KBS+Sbv5q4/fxZpTOlfKVUypoPzUiRx24B/vAHrCYQdFI
YmMdT9Vb5PcnlXrY9/xblkWE+naY7p3Gi7aaB54BdOk10cy3qWKi2tU7gnqvRc7nJlWzlQCuCdqm
VdDF/UGwS60bXWx5NBxyM4gUsrXqQ0kRLqAi4B9xUFlXtt0hldvHGphEI+Fu13yEOaMe/kH+90iL
EptSK/C2lMUntSkLTlQNKzPjQIsNErJOkuO60JrNFFMmpGP9ZYVFsjJ4dYuE7N9enYB9XiawR7hC
I39lQqs8T7NoOyerR7A1UAXhcun1ivJtlfMiOcYXpJ3wHC9sg2wv8MvGKpmGO+Lo6WBNzXWQ+Lax
TMKyIBMaTTfnQodY9HH6zAxFZmTQnSvHXTdeM/P1w3YtGjSDLmpwLAPTQejANwH7/RpJCM9AT3mZ
uPcdii8/loL5yAyn7TCMeE4PCt1O92PfvJRhutbGaNqAD0F2UJMra0fdqiHHx2DyftDqzIIeUX00
uRnRv8Rsk5k4iEAVXf3xF3LOa1zBTyFN0F1q1AXCmD5TvP7r2jRBWEynyBwi/HZsRWbJ89aGlzog
m0VME5pQiRoyAPG9zoIzzPWvaMSunglvo1shnLXBRfAGf5mhS/Sa6TvO9dfEsQJ4z8OLzaJSDnm2
rnP+lnTpovn3ARccAWCPDNBvPFqPPirhb4jQ3mYiGRdjTQXsJp56OLm27z36sElzMgzz0wz6veFk
gt0Ptk2bxzvdzlcu68uuhrZALdvCDKwiiEkVJCxX4wFy7rUW/uIEjtjN/vAZ+iwdy3lJTHuX9I2z
0ir72g9vcqS8nwgzR5rLY6ExYsRGipSOfsKIdzA0T2QrGtvCFy9dVt4wbExfKdlOuSBlBfT4LWx5
GXkYnEuslAdk9rtRP+tmF/JL1SBWL6TDmxugnJpTVIOfFu4eK/NWZEQXoXRes829NqX9yRMWrTqP
ahYM2rh0dDwZqF8/06DgaK6Wk4WCGGBDUybuJu38g5P6HDURPMOGRC8UgOTowvekTHel4gdoHfV3
qzHrLxTPAfgIYkemrzgo39FrkiKouhPIKgB+PoWQMMg+nuynDLVmrelqL/30OWFmFsbh0U5gc0mz
SVahAwXaD6a3sbCeh2d6VsXKZEM+aAKUMcMQNIWq2hB8wAfUK3ZX/ZdRORemu/5S+ixXU5f9DTiS
InRxAj/btqr/U9hDvi+aGtOsvomSvL2YN9nh36KD3GwYukHz6joWSUame01jQoZNd6sVoQl0q6Dn
0VNYBs6tmvS1RGvBCx6wLrPm1THq14785aqnxCoCQOKJhZvNzIhU7Guxa3v3xKHmyS9o0I9mv25w
8q87Wj3Yc+KIbr5TJRvsNU/+dIFdTHtgjKpjqaDFJEA9mYjG16RWX72Cwg+WneBYibyiZ0/BKnrk
bA2rpftupHqphgqEvowwENbfIUbDbY7luff1X00RHbUMAjYIhZbuk07qjwHmKcCItygdKP6DWPcq
PHK/0hHQcOOY0Tn2OfOnkfVpjfmnVuYMwVAdeS7PGdbLfmIWzSAOQuJgsyrZNzEQO2rPaVyiK5a8
hU2L13OVycnEeBE8QAbEq75OX8isgIaBC3qdADvg8NILTg+ZmpGYpFFGRIRM3I6a3rBr3TgHM+Cw
XYfEOoYerZlvbDN05v+Rf65PHrWWrNvO2CgTpL19cN0MrInvTCufKK9IYp+Di++uhXhxZgB4N9Kh
1guiEyIC7ERHqCqBJk+Zj5dfoKtaRfycqaD9LZTBiZTza63I2aGune8TQh4IfdjzDEEFQHtwIn7V
00qbAjuB1xkQlsw0ZonOaSbZNSRVM2V2Ncwd0XAL8ugAp20g2FFfOQktgpIx6bKOsu+Bs3Qv3jWR
HhPgepCecQNVVxLY3hXRyJxHglvrO/HGqY2/qendMF1xt43dk94grJMh3l0/Sz8aRL5eBpkQeSRa
4Tb5CMNrq8qeLDTMYsAqtt5or3gUXhM7mPFnPSLu1DoNrY3yNeIwakwR5B/Do8QjX8aZ/N9Mb2pk
XGF4qkIfY4bzhKsjuj3KXs8PZVc+yqg5a2aeHIegPae/wcKl/uDxsGEmBaq7DAVAX1HH0EjACebB
c1Ebz9Bbo87czOrljJ4GX+SfkVftsYPsShtvWaQSdr+CqLeKjJc+y65TYkMUMWzqEqrZn6+SgfFi
44L97sTWtJpghxvMhdbsleBuQdVjPVrNoyMzS+jRBdFrWVsBlVv8HLjkS8MxMSlO5mSkEAotiaRW
UdHyJstc9ObfoY20A5TCLRHMZKz61VZzkJj0EmEwh2RrwL1WJ7tCkvyYkFQMoNBciHawFkPNXyo+
I0VbiNdVLdOB4CLcjVSkFegC8WmFjAdLQnoWJmTIrArMe6AIVKrpbTAT63EKMLmOOdkMynyxRf2G
MZoGsEcgAET22VrJSS7X/yJaYxOwgwlQmwkvsifTetKrFe3vl3zEj0egxjWxnK3XFxvQ5NMOmV3b
3GtdR4CVVN66DdGbajGti1782kZN8Z7owW+BoWphaekNtpLL7R6Oy8w373rYEohIIDfx6e8+3oc4
zW5GCwfFUwl2J9X7uywQp65pvhLju3KDjBM0i4hFNoWLSVqmITkjPUvELHRM8nFt65RCZRWt667N
7m0Ubkk6xre9iLvgoA+jRGGHdKUn5CEZTASkU/0BHjhcnXTdpoc/G2nNrMYzh9BwaAjuC+2XPMMG
MnQukUWGkBd7wNftGYJKaNT9RXKomC7K4mYzCCH7Ak2n9oTvliNklJ5LRe2Fkn9ddIj9vImOjhRQ
eYoT9ORi6UvvlY2UVSpMXl0VE1FjlTQCdc7YPi1+d6iu2sgqlg90k2geOHR/kbLrJIZm+PUWOuQV
1mOOOIaalqJsPmOl60c1F4MxkkVBQHhAx2XhMl5wu/A8oETcTDaRXbXfOJu8hr88KIsRMt0Jy6KU
VwhUlJFctNgvgHCDTfKYO+zcqPpTpA0t4gb8LWfiwHiyZsemQKmJPQoeNbrGNk1rjrPJzmDzWhQm
LEtcfH91iXYf0cKORkC5TpRd72PDEYtMK3ve2/CJAXsf0yhfwj5F6xNcU9PcdZBZTpGdvKVEH3R9
Gjzp9rBXOJz2kY3ePtSrX0rzh337hLW3OoeImD2SlGyt30qFA4SotEtoGEQbAaDgTvxbrYTHh5Ho
mMnZdd1ZsfWXIQZ2pezU8XixXaQ9z5Fstp7Hvp9Bk9HrT9Yy/mFEI5MLEzyT19GIDrEfPUWcSAbJ
DeT4rJyq5QFMa6RDtdExbvEKDOP9sMiwzhh9dDRrae2rwflFpqOFI2xyd86kbWVT/2Y70OC6aEQ0
GtqyaeSpLjpvy7Dwu9WmvyU9QLBR3adhcEbOopjc1+aGOLM8NFiRUo+zUj4ziKhewSjZEm1OJM8p
fO4NfKJ3t50WQREjQlZ4FKb9FFN4xcEZ3d0rrWtaHAWJKTE9OlW7n1hQo1UE9WNlpAUUf8YfB4/2
JRrfGUEcNNuAxDFThsWGGJB4XYVGvEngihfg+K9mi0/XINcK0XfJwOLJ9zoQ+NQ0/pA9MGTAiExv
brSvXY5C0ISw89dBjooKHmDzN2kcfncprSx+kdteNncs5jOQkAwLBi0vmfYTMQG8w+qqbyYQwcJH
Dx44g3lTciJM23a/swQSiTSuTiIxjdQlDAjBcZnRJqKQKiRJg5bWDMdjL/PfOPD7mNwwCfpOenbL
6I9MRnvbJT79m7lY0Zpxw7sgZrpGg9daxrOSlfFsxMXW5MQMeXxgvCSp0YFqFeiq9PHmEoGFWzF4
sH20e6b13AN26BErP2hL1Ij+xeHgcpH6hEc4n9QyJtYiC0aPFCS9vZD3Tm0WFCe4QvVFk0TxJooK
S3vNVflNUFr0ahROe2LhRulf+0SdcnIDpuP9dcL4CM2/PsVwcGsyAYgYwVcGPTinT1lybKepjly9
/62p4piLMd+bIdFbKjFq2M+GszRIi/oTD4u4qMB4Wrm+xS/lbCANGOfaoScQYXVb1VJXZwX05QEy
aFVxKnyUxTZrq+bBoBC4Q6HogeWCsXRczCyUht/FVZBytG8D0V/h3amrbEW9ayVn1i7+7LLWucVx
HT8ia3KOkxO+y0aLHj+XuCfvObQp2oGl7UMRpRefA/OD+gDZA+lEAHl9JtKR09ADyjGERiH2A6Mc
7/iJrFuXUkoYv3pUDQfAjNE9Aet81zjILobW73bzH6o0Q2OtNUxjesJY+wqgiiwx/9LrUmunSwD1
zrgVTTXNxvWS5uHNl7qxeQZDddETp354xegfefPvWUuOeJDo1iEimObJd/8EJTUzQ3J8WWxnJ8PR
7FVt2dUJ55ImVMfswc/Ppjuc9cnsn7L0ZZRl9aCmVk+hbkH4K6eIoAm+1CegnqYdZZvRc7+Kjgd/
qZPVK3O4A3b9bCfFd+Ll+klWTf0sc9NFx5h5m58/DNqKVTuYnkcrfoAv9t6UabQ0pKts50299ezA
UWaEoW98yREUfuAAN0nAd4/s/MkM+AipRViVgwb2v9lpS5A09iWzuV2Scinei0EW32ZEnh3Cxuwc
OpD3sMaLlYiD4eKFkODCJrxNQdwwQHc/rX52aTHhWla13NWJLe+5zZBj6MWXT0U9bzo2D83nkIYf
Qaz3L7UVGWgD3HssNbA9kNLQ9uETxeqdb+f+6SkE6XqwZyFXVpmnMs5KBLKY9Woi611N6A+JbY0M
Y62H41GO2cZiSnyyLTrltqYOUyyfwwBFO6ZotEMdj/VQX9yYsXLL0HXJKx63ql3TAapf6jaonmY4
lGGgph/7t8LwC2R2FwIdUraDTB3GwMPqW5nBseXcJHLMXxGqxlXqPMvYIrC3oEAGvrYDzvogVaW4
OBrWAZghUFq1xDxrab8PUn71/FJAxKisfc0cY1m5k8O9FUTrXjCWsklMM/zSf3M4bh10p5DLyPku
YxuoblxojySun0elmQerlglNNyh7rVWGJ9ord/zX5srXB9LFosE8I7c1VmTg2ax5BnG4VVogwcq3
tQP0tXDqaqsqzbmPIs2vNKA3Q9XCOOnmmNLSPfZ4/RxCPzaSJtLCm0UeZhcQ1ZFV62xsH/X4M0gx
GXvIojpZU+Ycqo5ln9gb1IUw0XRbHjOPuQeg8X5jRXgKTIAXKJWnD9Zff+cmLgkJEYmggviyQPOy
h4GNclfPM8xCvIMZEXunRCJdtoPNk0CijWG/xxwXLkUNjtrLM7mdqPm3TVPdkhaBSlCH36ox5OXn
kgMScqsMswfy1bUv/zbsVu0ExWGq3N94+jgIEyvi5JJRLPi9Exg7sDtdfSHlaj2aXnAYReSsa0/s
PDY8eLuq20rBjVpqrgtLRuytIFAEuy+Qv4hbQj7Cnr0OryhVYhmighkDLdsR69qfJvhzK82OSpCJ
5Xh0NRccp4ioBapZ5+kDSyTNrd1HmbsNysr6k+XWqoRikhmN/pYa43hiPogIIoah4BRiZeAIOv5c
igidtBa81X2W390ssB+5GWgr2b0HCFk2OmMULENwLc2i+dALFxBpFn/ZmNnxso/iLlH7LgpvbuxM
NGobFxsPMbvD1CDDBcwtElMnlpRWTFXCGMbfnN+Ejq7LdYBn6ikDfoqt+tP02i/vakyqfCTsyrZK
5xQWAJO2gUd1HN0UDUstCX/IiD0KOiR8cC6z7G8e5LsxmcarmYjyxVfal1ahVdfi8UKWpzrIJNmX
ETkKKRzoACPcWdcIuO4tBwBF7pxwMckLvG4e0bE8T2H0YrVM+FQSGPekxU0OVDBZaJYEsTQExjaH
pXSGFIEpPenoRXcWDRB0nSgjoMeWyXQPEKo+ejkc6wLCkTkXKIkRhSRL2cHZRZko024tzN5ZJ1bg
40U3c3p4JC86oa5WCSvUFvvpeJ8Gex9OpXsJhgZ8a5O2pxhsHVnFahPP3x+svEYHsbCbxL6lBYNE
r7EmevOzdS9yWaKArKybEV6DQVH5EpRzbz221WnMbfc41KbBaKZnQNHY2k4SHvGa2oROhWb0uWwd
Q50NfyS7PajMpaG7QCFTjYeyG5O9KtKczDouqR/TbMhNRqoKcbbXofyX8W/pv3RGRsBr5jIuZz0H
NwlOmsQdEoAVIbIbw0s2fRZ4z41ovOei+mUyZbvak3xMBkt8PnXpph9KG0EsWsZRwrOKreBCNU9t
WFXRvcEcxPE2tQyY1L12NnS16TrDOmiFbzHSr18nptzbUPKZW66cUfwdXacqz05Sx8ePvGc5Ttkz
8YX5MadFRjxGhwjRtglhT7qSTOG4JLM525nNc5gN9bFJfLTdevCmWgcCaBjce8wg35JCtGqCVZ7j
4+onx1n91zkH/PieKfrPnkAqvPmhd90hZ6S+En6G63o2pJcyQPyud1t+GuRDgauqI1rhxVV6v54A
PgEGzmwwWwRuM1sYFrZe6jf2oZb1LR+evYFDSu0SZIVB9EDeonPjuSJGA2TDJtI7f5ul7rgu7LHZ
8BeCYxQ27jJuW/dZ9P4WUcP/Iu3MllvXsuz6K/4BZKBvHI56IAH2PSmR0gtCLfq+28DX1+CpqHDe
tH2jbD/kyVQeHVEEgb33WmvOMQlU5cl4DSbgwo250QrzJ3XGZSbCAnA4PDQqudIdhIVxsAGFlXby
6NaWmTFkS/u9Lzyzt68Ow0YgFcZVc+hH1UH0AcCHLmCQ1zu8fOa+k4mRUoLVWMvXTCGycOCANK8f
tRUZi9LqlBtwNhZEX6IHO0XOhqHnvMU1AVQQQIcu08ueJ77jBQGtI1QV9c5KM3p1fhzPJ9wnBAQx
esoUFHFOFTMXsX2o2ulUqkdHkEE9taG20rOgX/klKAIseMkJ2Ruz/ro9/PlK9SuFYAPZBoiF87CI
/A/d6DvkZ8KkNxF2qyGciiXiQG1Of7W8VE5ZXvT+G21ofnQ4N+zxS3qEMRu7QC35gzHTfFLKAEVJ
0J9UhEYnO7Hbra0Zp0DvLrJVKwfHT4fbEN/UUFZf/nyRa9fSIT40DdSbwfl4XxqA1yDFOm9wz9YU
MeBnsyhdNkblnxvSzM5/r4BkxoPA8Z9tBZahWbqq0SOwDRWr1lO3/k/2owr4PQg9BERArjXUM418
JqrAmVmkJHt6TGKD81TKR0pOrEMXgOkfMdj74bg2ncx2CaztFmwpxSypCLVheRloo6FZCbXXLA5S
mhKKNR9rbHsNiUh0Xgqf9mKtbWlIPwUbCzwhFunCFytp99QnxakU8RHPUr//84ckGIblAjnNny/l
+LOMGNRnqtVv/cB2m75pVkVvm1tEOeG6jsJo61i6th5J69lkzbvRs111ZBUM/P6g5fS4fWR4uf4E
1PXPlLoQ6yo0YkXAQrA5B3OTpQtNo7OpkX+EZjl/SfvW2AJsRi1T9AhbffNVdDXE4GICODQlq4kj
B2hA9KsUzeRd5pzn+Tn6m2Y5K8kqnyM4eYuET5kVdmwvoVW391xAYC6SND+Uw9TTlCvEXALIfeno
EOMlFdbiz52nRTBJWyIwA/FQfRG/MpJB3C/SgNCpu0BYc/nzh61zGMN2oS6KbRGm6aHw22pHTqHb
WlJxLVtIMH9///wvomELl6ulW5ap2qphqqbyL7dPHlmkDT77I4IgIr+OCobSWuF99skkvXUmGOYe
GQ4MS74njlsSJBwWN1WlS1XiweADixdWIoCuMQfchzbUXhaV6DRaIPy0EOwFaEufVAr9syC1hNIE
4UToI4ArlYeDRd/NW/avJmue+IxyAQaC1nTFhFxRtFOIb2D9929Zf76lvzwxOBIdW1HQaiiOof/r
W5Yrm/CYqgWt2xU9XVSzcBMHFk1fkDWgkE+UC0SOjUp5TXaRvLNyw5UbPzqC68DhLSN8K2DjbSL0
cKVjNncRFdKmqOTEDThfvHXBc+TRH7IO/GE1QuiwC/5dEJqHsP7oZf99wkh9UNSaOWTVICMtxFHj
4HgP9U7egFK+24m8UTJGGfijSFfMUHAytYq39ATuVETZ9e8vyb96Wyxbhi9oO7rFVcGm9/Tv/dMa
EpSqGsY997JETMuMRtKPmUm/hHZm80p6NugV1AG9EdCP14DS/f2L//G2/eXz4NVBNmA/YWAB0+Ff
bkE9d5ohigAI+aP+kUrRuzD1dU80CGR2qE2JIm3InppIAWMIOwBHER96ahMJ14Ke+fvf5X93IWhQ
qLKpODZPhfrXC8EyKMVFwMTZV/Nv0WD9p6KD1mwwaOu2Zggny9KnblVU6v+Defn/x5b8Jf77V1GO
NbdR+2/Ln+Lwkf00/+MvZuV/++uXzX98HfwUTwbHX77w/mA8zt1PPV5+ACi1/+nffX7nf/Uv/9vP
fwUGoj79vP9n7/Kl6LKPPPoLC+TPP/kP77Lq/ANTsqoxj8IYLOPL+k8WiCr/A+MflkoMEZohG/b/
RIHoNn9lGKb1dEvoivy0o7LOtCHmXu0fJtYJGzAwOzs0q/8rFIjC7PqvTiBL1VUcnfIfqojO7/iv
xs6wYa7jA5CbJ5R5btPZ8Qrz25FVwFhXVbbLEgWqBqpL36Gbb/jD1q7MvT8BadDGvlqSEIRpGFNW
YycVFVuIn4aK12CCqcY0kAdpRJFvVM2i9gnTzBLCXivG61XmW6+RTTMuF3dEjcyUbFIQs2Sl6zpC
CPUVtAq5YbkBiyP4GlXsEZNIwZap6cZJkbdOFIxM9BvPlE2QiklDaI4S7lEZp4yI+wLxjHNTB9Lo
MoNcdh+p6ICEI1PTS2ZV+l5SCpc+mewKzn0SJ3O3zwYyCs2eXohl0TzwmaBTNibwpuu6aRc5SeAs
htHGl0Mgw716JV4J+SB0aY9mFqrrZlWKxkSB1yLwbuRLoMXosQP0QiY8wo6WAyPkqyOUO1lmJJAI
NnXcH46nJb0y12qsMMETqt6BwjInjWmWzKhWiw0MwHzDlBTIMu0UuJpoz6VUrHKgkC6hixclx3te
DBOiMuJtCb30NA1HR2jWnkqm0H5aRLkDFLZJ8BRXaIAiwuwkNBaUbm7X2PcST/MiM4mxJ3Ua3yuy
0dAfd7LNGHiA7KHDOSnSkxLZBLuPzJfM/CDC+lOJuHlwSQYLv9GvXa3LtPotpsVj/9aqv0bhFPjI
unNScJ6K9HEVMSxoEXXUrcLwe2C2NgkiJqxxYgz0KZI2gJKfTp7j/CQ1A2RjKFFnWW+i1IA1qanG
5LXb6XWF0g0V2mws5UcFZXgV5TTTR73ERkuAQavaBemZ2hrAqz4fZDKN1Ax1jZC0tWwCuG81J1gU
gN50PVxFybSPUdIt7br8CHSbWpGBL4QISoUm+RiDoFnRGuCwTG6Z7dM6kbtvtUsAwOttPq86OjtI
7naaggNBcfa2zmkty32cpEJ3MRoho6MfjHazfRt8n6qzty9Dlu7pu3CkSnvLbVr50UVWCISMZFcJ
t6frGLJPsIcbCJUoTdlCo6IPbmgaigvlk+tUtrOUGIs5zNtN0IOO1EgoILgtd/sSulkXKkui9YBT
kxXBfoQuNCSQxFXCBH9tVxPX4EPHQYA2xpgGZHjJEEeeOcBSuIkHVfXGrn+oXYfFrtNVNLmfxMej
ipdtIl6M9KPPIY1IpMs9t0hcGzpQTcVcOMn0sLtGmdcWNoem1u5yA8/DsV6SKVSp+9uXkisbSkSW
iBJlrp9GJzFU7375kBTxNshoWoLiCCKeHtVI8HGaEx0ZMUs100hxYViD1ZJuKT3JefqoGJtuB5Rp
XVLqOC/TaBVk54rU1jrXXn3SrtEJNvi1ubFHumAEPA2HOiNRm9HRrC8kZVfbH01stsssQs4H0Y1g
CBwKWABemtLZduSF41Wb1gkiD0nR/EVBB6ZEjLqj4DDbYjOpRIGAUN9GJAvHsf3HqEoXboRoWJRz
Rna3QSIWIiV9lwQS/cE57jgNwYmoOHMVS8R7lejuGbSz5tHnmNfVU+BjKQsKSvrgPaorZkWWhrq5
sYwvAI180MT8zo1gOA9w1aDPhYsyevos8EDM/Z7gBAe2zUJo/UVJph5wLRrMNpVfI6YpcwUX/xx8
OrnBybiX2+qj1CNBIsR4g9cj3KGl9AhDhBqDEm2NmBBiqipkgUjnErthjNF1DHx94JcjiKXBxvwZ
hMD66AvQ3iZr1+GW0i1k2JX8hShM32Qa6q4sclydsCoXa3WyyrLbxMjglHfpI9WSvegm+vF2+G3W
JTh7B/O+HxizzknpNzKO9dQcg7Vvk1DTZwDniVI+N6WiHkKbwWkDStYeMsfTEVWeC8KlFwFMdVfH
58yamBVe3CPiIpEmDJBIhiM2U1vLMm/MuICxk0XLwgpGtBryNcRcGPulvGvKQN61knWmG497UxXS
UqqaT6MuzENi+wB/+u4xMYyYByBoyXACo1xNykNrE31phcXdV4J613c32u8xM9vJtVs5cJNOR8sX
8Tu1Bq4WZQjHjd5zYjRNUgQhdDd7oq+473LSXw0l707Y7ITOBoyN5SWstOxW5ZIFdbVcIgVQ6cvW
5SJJgo5Tvkr/jLu6zdh6tCCxd2M23WQbiqEy0a6rfRIBOG0ftKq+JxpZGESmDzyX09UyQng6+gBf
vbnLeRxsUgU2vyXCg2mT11OnZ4WwUuxA47Qi049Zrxm/GQYSXZRU0kkNEMjZ2j7qTX0Bf/ptiAJa
vmO5wRvgLAMPqqMGczlpXjSmjHIiogPKazeVD5TQ5Yeu4epOh1mLp2pBM19zm5KEGlFNhHDj81zh
31arygYi1Wcv+pTtZGx7UGZnWPe7VF/naGA2wvzyQwG0iiPKamwTYtlqAUSxlkGVEp13aXnOV1JN
Y7PtxjU9eWNRW1V+kdWwgAZlincLK2InSKuvpv4jsIQ+N+Ad79XOJ4lceWqYGrt24zrsHkVtnOlG
GttC1hWPc8mhz4P4nhNhBBDby/G27HRdi/ehRpSmIu5OilDVTjYM0apHMwKSZMqxKkOaYq2mhadK
DvclYRBHhMVwZVuDxvjzyyZDtJVK6D+bQi72bV0Ve0QwaNqKOHSHMkP342ulZ5ssWk4fONsBgOKS
Xf/NeY4AoHQMuz//Sy80TzY0Pj4ZkyDuUK6V7av6Ms+DZB9an+IJ80haqPKoGrzkORSMVFAnuRTK
C7ppOLbjqsdZyk4BF2dB2h1fkirHDKayUbSGm2JQ0blNkDJnfjHoC0LP9D3NPzlSDfxQiHekLHvj
XOmfMSE3TRTNtbI5Tk2rr5HAjIkUHHq9KFYG9SW9lYwh8hSsTHrUjO+dAso1QsdeQu2UdtVzJIJ2
kWPeuoI7pTrkBZiac6/qZzaWtYx15Cf6qNDYhbbpF9dW5G42qotcSl8yVq1ZpJGAXqmqPFeRc+vK
U7DO3F+1jAfkjCMELRKG9f6tMh+KbZ7UCvs8Y32NZqH/dB7oDVVoYpi3LhDMhNIWVYVt0is/Osa7
kCpGSJWXKzkogdFlVA58FfKrPptqDrNklSms5hZHs5LwmxhWtR8Q94jcB5mSwphZaVEE42d5hq8s
nBY/TG5Xd0b4PIyG8iMjm17E1bRyMrVdZJoPryaCwmHdhvwjRMkw2MG+wz2ADbDf9VWyGe10w0Fu
55MeVAKdyRj2p92wyir4/FWzMljbUY+u8Mgua+nRheaqgUSbTyijEonxqQEFtALoj1eoD9u9JYFI
HwmjYSninZn9iUcRuU+KxW6cJgItitxZdhyGp/DLrOgwYZ8ymIvUz6DSNnUVhlEDw3z4wvOQVOon
tZzkitI5IfHHVdPjQsnnpihcGSZ4NMAj2RBkuFKkzlUx9z8XTj1XPQINuDjgomErzduocHVTrCTe
oUKbNwHdyXrkog6elegCm9pyO0h8ZmfLYExp7sd05yJHD2dqq9H5a74M8RWTUGQQMNhzap84achO
MMOfTnTfycTNE1ezhvNYHXMHDpjpBMMhXFgZfsanEdZR+z0ZHLNCIfSynOZhnr0L9Zw51Bs+rB9v
oG+vmC0qSezMTfFiwYDgYJus5OJlzPHsExk6tVCWVa834LlKRICNDMqYuuwCA1h/UsxCyMk1RjRd
pZGKxyxmuFMhnqtq2qmW82oK4hNi7RynkeTBbUHWgj3Q7KZlmmUFkc8kZzJkmDeGs+FDxANN/JzO
GVD+qniJWg4POhOzTv1uNZkH4ZGro5sQkGSoHcIqhTVam5lYQqSazATmml3B3J8Hc5zqmRX0ruBs
MxGFWCnLsCuWpgFqRqih16vGvG4BTpMYH+qxv9JUQqyfJ27kFVzmRGwUigbJaYmD74gzzXD2GjE2
Tbp0pB2EaLKdESmvzdmqSsad1RJAEt7rzrmq+nS2EFTBv0Y4CPakq+x9hGc9PBoWY8/KJCGH9XWN
suNlQq8908eJa9ao15BCETGhNYuN8UL3/9Px6RT7iQ2nWfi8TRtIICBEpYQkHU4CUSniJCYN5Vke
xvcBh9as1NOz1GYXRCGIxsLq1Rw5cHWcjpFPZz3ZL0wJsFQ2eESkgDglm1DdpDumMkNLvFNjp37E
Rr2HzP2Ii3nAfoKITwu9rlIfxHXZD7AjzxUBhOaIel0ZUYxJavpeVvJDlTJGukiPJd4iYHvBGJ97
2saFXICM5pWPGY6mvFSHOSqGaK5jL4oQIJC4AAgjz34p9rjZeAxj0arL1Ne+/Loyl4SWf9eNCQaR
2wy1BGALh+0LN7HrtElImqv/EkQORjez/Gyzpl2LMPsNK5z08L5wAlUKlZnsxTSW17pkmHPLT1lM
zGKnthkntDF/FY2kbQhHdhOlXIWtIZ3HxGGALDHHj5lu0jbndzTVEGjlaKgrHMY8iqzwan8icxA/
Qpm7NHYTr8qSnAAUC5debiwANRIaksyzlGi6RJBmwxGS7oeZXAizcq1WMEfw9XMSJefMYpmpIBbm
OZB+P1cpOIB5h4xUOCIeAInZhMq1eCWIQfZN/agMtOYyI5MWsJnbOWJoLFqhGF3sh1TFBkyZqtqI
Ij+GPJRt/CB3cp7jasM4DU0pYLpe82wl2t0hK89n0mv7zOBDDG1rFaGSQPEd8TQoH2F76KKtPaAG
8Cb+3imvgpp8cBhPky1a6sckuBblRVib2oRKn1C6Rj9N9SHG70CcMdDU3WkUm2R89Pm6einE2bd3
irNoiE8yzWtD8pEI3uvpV7UwjrcdlmALB0vgchKcOdI2oFopzXqOi94t2C6j4S3GvVQfpfYjHY99
A0+SjkxR3OJupApeIcjnLYbJxcjeC5ONsCOG5rBQg0c/3cNu3aLpTx9SdKM9Qc0PG99p5xKa6Mq/
jKzZcJt4ZbTHJJup2U/41HBShf7J7StuQXLP/GuHLLtGR6MNpJg5j9jeG8XKjl4T/9eXvgI4BoN6
h4o6s3DvCnYfHhWCBdb1AM3S08ZFiva1EZ9Iw2Y517uo7obYSMO5jL0Ss7juOe3GsJnePfT8nlqX
PWxrZJeRvoVjoPkkleUOmnuwEMPr85gSIpaHDISCdhUCYGV4aNgJfvPDOHlGsM3IWZGHS4ovKIgf
kSrPeoDtOKFn7bCQlUWq7xuJNZQ9fQXVe4pvERGX2BS6QZ8tZGBYElmcvfaRkXYD/GjuDL+9vKsF
AfDOWpgXpWqQTNAz8j8qbdNpC7Z3US17Y9MYCdoLDB0lgudyGSio+pnQGg7U29PTfkP/BX3iphvf
g+6jbio2LwTOytl2Dkn1Omo8xzZTGXsbRHs63na3a9rvSD22mUFiItAOfHz1HOtpzRKTb3tcR7qg
kihtcrY/WgNqhfOJ/nqmYg4cTALqH1X8ImgqPR/mtxDQrA3fXQESEUWzaDwb+irnZERfBN4+wcxv
abDz008/OmWckQoAC2X1aQkvz5e+tsNQO6kPXLTg4Q9juc6RqjDTYThdNp9yhrXW05MD+ALFP/vJ
yAiBsbjOUG+OTprVkXaRJp2CxliXMLeJ5BLqRjK2RDA0AwsX1AXs2lv4Tn6yZP00QWvFM23vs95m
y47aYbIeZvIec+zVl0XwY9DmkaVfCXhEZp46bVvmCwiBjv6t6N8xw3rqWSSmy5i5wYQ1exFJK3/Y
WP13lhzUslsHnX0GOOHW9TXpQKogqTVCFPX3QbqUw69p+xt/QDzfHZvgSmleJRFe3GhG4WpzUPF1
iYxEsEzVe6+t1fbIkF9DsiuhSMsyDoDGhxxtBFEIgQStV9jz0lnaMXMOksMR5QcRqe7FCTXm3OgA
3BXKUu9f+J4sOCriZHQbROrs7A7m/a547aI1W7Y/0IpkJzMiFFi8R6fCeMvBqpcPQ3BzshfEaryG
7BwsC9PPu0VEncQxT6GFYOdfanVV4mWUnQuO7MI+WcWl0VDW6CQO+S5aGqdKVnnSr6ryDkWThywo
KOAZF99UcsSl31D8OO1WUl0It4RGCcVtx5Mf3iXtkuuXP2Vg55rpb+OcRs6Z0cnoz3W5E84OzoUj
vcojZ/Wfyjor+qnt1uO4Etrc6XDfYUQ7p4QvhP5LWu3zZiPRt95a5ksCsjbF++sNmUe+kQELX8Ny
QYCCb27K6REk50k9+NlhiDd0UId8q1L/lVmDpZQlbCcPb2bANrfCEDpkH71KviKpW8jx1dwdSCFJ
F1xlFkBykWe8tI2QU6BC0Oxwlus7hQDkmn+7RlpCHpuUIOq91KqERcoz4QiX0UdXnTJY+1w+XTkX
2RJjert3wh1kGafcYwFMqkPb4U45y90FTZutLHlH5oiXYdcPJyl6a4efJv6Kq5ojzFnXTmN5vhv0
hgLWYWUh/HmufpTBW9efWWjG7Jjahz5+ZNF2Gi+Vfm/KnVSshxZC4HyYCNp4MYddwSbW05rKfqzg
MjpX1pgs22TqXgm3rX/Wy4/CwPIFCfC5vAYOhzxMLLSdiBq+llJwzbnaTfUNZ+O5IDtuWFASyne7
+0TkRurojzmtUx5qUlckAmLzOSdS3ziQwFGaWFfdZxYxpAyCMoMlPYr51DKnWI8xYJfPXAH97vLb
O/U18HD76Ql24lcYoQuuFEE4fnfMhE28XOplJDfm488Q3LvgiN41g0VdgJ6k/tHVJW1L8uYo/LiM
GWSmnlZHDuKo503F0CSLhc7qsJQDrM/LMoJ2ulO0i4O7X5PeI4SrHJqlmM63uHfJBuOqWX1V4mVq
bmlE3vmxial6kmdzaTZAYA5ClptBW5XjN+pjOf/Sg1uU3duwm0Fbm7WOcP3qwDNCG74gbLxxR7xb
4giADdhNgoN5z6asDQvuHwJwvCEAxRBsuerksGg1mrgXhRo/dz669oL2CXFhEkKMvbB/cWVaHVHF
lU+FAJe5qqz0cGP36MG2T1NR9DUonHno2znjZ1uS98H+zL45Vi+2gGF+tDmN85b4CKbCG/trCt5B
wsCu77Ngo48bHxfx8Jmx5XD/ErM0/MYIISdIND7V2GqU7ob2owR44zYEHZa1Z2GmUxZW+2tQsSrt
oU1uQsPpnj+mbd1cO+dVt7wCU0s54GQbkX8feeiCbKXZK19eF+NHb69SdUc2RGIDu/9kji6kr9Q+
Ws5eN7e8KOmzDjGp5c4Yv/BNcmUBifg5xt5jULKNwdOT+KFXnK101Dixg2nkftVo+9Wk1L/5I9Jp
ZYNEmeU0dT6n5CU2dvHz4baWublEwoPTh34H/0e/EKTikIwZoXdge03yK+cNTf4cxCZFXssNIS9t
IkmTUJ735B9V0UsJSp+oKDxJ44ovVQKESMWkUN0FAW1/G6Mgj3pCPmNEIBRZyitU2WO/r3UsLFcp
M+cmLdk6NcHv63OE/B4ncECGO9jyCX5qvo/Py4IsaPWnBp9FTGxzv06wTwhPtj/MWmKcdbX8HaV5
Ei8nDs4DOQKkI88qi1+LAJEu++qllwG/nVKesxCz3cLBNjVAkDKyyyC8WtnpdHmU5SDvK0FMmHQf
SRzjY4GiG5crdr+4P3UlsyEhL6xqA4YZyf0wvBCWZjZfMujvdg2bygzmDEFopyGUHCCvymw70Y9h
4X3BTW0uGQ5yF2v+LS1W5MFT36byMqo5h7AhSvlCNL9TuAgE6l1SjCkMQ9a1wjNCLzQ8rXn08QtL
cZLj3vIJT913lssjqw6uriDQwYRIcuq688Wq4/xGE61DuU89i/9z6U9rf9rbNgkC6MBWNbe4fGky
bF09ICzZ7ZbPhjPW8yU/K6/2Tsto0XxU2ITVfQjryjxaKV6+NW5EmP8ZaTU+KT35vhN7kbzVljUL
9ZXcY1X0aNvPovgUay8xeAi3Hrfyxl7GUCVSFvpraXxm0d2sL0VxksF3gGqVPc3eFGLNL0L28Ght
LeMycVJQaWmjOFtYhKx2UO37WyetGuPA+GHWUoNMNKvi+G1ITnFzLdQFL0llhkh+20sYfV2tW+o8
B9Cng4tmfTQgTjL0RQvwn56arXMyvMjy02gvEFQ1EAdFRT9MRyHuWXpVuw9DA7Pw3jIVTOAvdIC3
iMgMT7W5a5pdqrrqrzZdY/NVJiZYlWnfxL+VPCfXytdvZnUS0SVNX/zyYLe7oiZkbVahqsdfAYBl
Z7eXaDr2+g85YyS/hNVm7D1TuerKdxxfo25vr9FjxEuUf65dzJ1ZRXnhjuG+3fkmjtq3UsIWsPPl
fQpnYVrW5HMOv+hdmTexUhPx7ciw9+ci8wTnLhRW0YeHuxOe5DJ9VUrirGZttCjFK6WbCiUG3yvJ
TnlEZ1rixxKUg3/0VfBfg3YnPGdO0TTX5Qf+eL7DpdnDeJAgGvTAh8g5FJRnkbIJGMc69zbeObVL
gnBsHG3yIhiOYGR8OCXBQw+R7dCkAmRO03OmKzzKXxYrZCS9tsVDkybOre+VtuQ+B3JY58cqfgTS
riUiuEt+NWePzpQ03b7b0KvwCQXHymceg2d3PkANjFs7xIZs8L4wNWjUU6tULNJhqXY7n77w9N5Z
XCNWT1LqNflkK3uQSlK5fp6/Gm2JCJlShb7+dISMxc/s3Z44bR/PwRM5x3xiYbaLRuw5uhvXkVnI
M8KkBwxEIYW636m8Wqfj2t076TVSyplAKEUg6Gz0fxD70tS7ccGz4aYGPIakiLoAFWZ6haaOyrj8
EfDKyF2ep8pJVdFe7gv9NhTLAG6wjrx0m2x8cTOeGEMZuM65gcvLJC8wD3L26pgE30abtL3awS+h
JVSdOHGHt5HmcTycEuPQYcPPGgMkJpS2FGhUTP+oQN4eztL0mOQbxu3BltYuPATIPm9t6M/fjehl
pDRWl4Ezr8hJbLeVvYNZNnvimTT2Dgy3LO80LvAPTw/WfzrYy89izjRq9Jp5kTxvE7ZswpOA03z7
BPXGpNgN6maq9hLLUXAKiz0flh6sJhK0w5uUM2jt2WZ+OjKXuO9oFhxDl/K698hOxsPqYk8ktUVL
Pdbfcf7Z0BDtFwz943tprYgEMZ8nWsJXnZeMwMXYYOzJf/wKsdcr55GiuJTGXo62rfSY0Rdn6L5/
Nq43sXyxsDTTi8au8E2hiiD7nA0cwcNfmU1AFLWXDvnO6enbmgSB7dhFQW5OYGOaQy6/ODAXPGee
MVKVkxNaX9ox2AkXykL25OoroMfEYGOO5HeW9B99R2JkSjOeFmcr7rm/N8TVKN8MnNsd3SOqr/iU
dW9BP3qZ9N1EKNZwklvjjkHe89apI3ewtqlFh089PSsgnHYhvqHIeTyBRAWYo4SEMMd1qo0Wv8np
yR48dfg0/M/IlmkC5y5Kqxly+2VvMvuIL1b+rlaH3v0EulUbHhWyeFQ+hv2lZe5GsVOKF5XGSgOe
ZW2/yNIOGB6gUI7QnERLfT3Zt0nxiuKjNkh+wwZ8kMwjcJ1Zo0CaW0UBdgQ61zgeeQHDJzsOtEfF
9V215kbtz2VLSsyvZgECcGhHZFgUmVXXlBv5dgrvBXbD4Xvko2jYgWX4M4GX1B+Nui6ZLAguxUpR
Xu3pbaIBxinCVQw6xtmbZK3hQgXpveQ+KFSoGGQ0gkH4c4BmPEgrzMk3z3w1+mK6PoK/KDzo+8i+
sUWON54OAJhtgmRb46nnEXlOor5T+tEOCTTlrZ0WPDwhhxjrlJoFUc7X0bpLzrqYfYKXyqC6WTcj
esWMnZibQt+zvqXaa9hgcnkva6r9rWGu7IqaZ2Xbb5h15mHn1qyfik9TgzaderUlim/5LOOXdlaT
+jkSkPIkVOh0bwhUYB3lEOkfgcRh61uxZOXsoxGxbnk7sBSdmOyq7AGwcSC9qC+W/m6M6YpLKotN
WW4MThy9Cx+VhyrCBpzbK7wkZnqnuTYaN2Xa1eUGWtoz7bxleNGTGVu4cAPpSPK8Kl/0TsSigc+J
IqrzhmITyISmxDzvC5MhPsdKVnrjptX7waffX/Lbqi4LhCYtql853tSA4hnLV0sr/eylnxHYly4u
AeY9i5mARnqlSm4moAV9fDfYVMqDFizrcsXxlVZQXMEZrJd1QwuaQR06ZiqHSj366tIyfhrtTc6u
eb1P45dihIzD/uiaw1edfLZ+6kXhkfrR5FGo54bqwmIPZ/JLXK04lkrOqiHr3D8P2aoJH0QvBOYi
jD8cTONluFSGxdEmvyBFNH+LMPZGSIYfz+feYejIUrWn0G5+TdNNxrljeoG/7SAn5flO1F4PHSNY
piquBAY6TK7VOFvW3Ubpl/TlZHqQPjYOINCLiUCBbu0XZ9t8KeQtAdm6K10qRu3NuxZbbpjqC4Vl
SZrxvrgHnU1hbatwbwTyKrP6WaC95emL7CW0kPWtPt6eUqk/aKnnIg4wkriQ2t7Iw56GEyOibc46
kuR3buwGw05Jndc6qz59Caerk7xDgzOrbaMdf19l+y1ma9GePdH2pAtP1KuaQjmraM3T+iIpU3+t
Rm0hEW4l+XQlp/fU+jSsBD/Y2XRObUWTsb8OvhdTya65OxtnJ8Rr+KScZjgBxVkPfjpEYAOYOQ2t
cseL8KBiimLKfbS4nNHsFBocqkeWwvaqck6p7YuYrtNicvXqC2MbUaULwDCLwXGHGSckLEZWiJvH
QvNPfl/NWEVV7JnEJExo3yB7AmWdlUtN31XmAlUiBpiUU5hf+fOW4ImU2A4xo8fLUCHyEPdTIzcx
EhYOawm293kzs/jcPeHG1dlSv+FLzAU4kXlHPwAVUX9Lnw83o4WWyCwJDxEgXSgzyqkcr4HsDd5n
Ja/A4NKQp7Pf1cjgqP3VhUaCQbwaNDB2cwiQ+amj7pc/peG1z/bpswlgpojhbgr5DiH36fzfWTqv
HVexLAw/ERI53BpsnGNF3yBXAkzO4en720ctzUitnp4+VTbsvdYf4Yo9PbK5cAxuaSIRo8w1xns8
ojcsoR2e745LD4V6Er9OwgZCqg6qjsw8KkT6giB6srVrlEMjLnRyd1Q8nQ7hkvRmFc99kW2bR18f
yu6Dj8rswfH1rUp+gmNf05LG4jWcGPF8vB1u3LYrjaBmQvuy6UOPdoi2JNYg/vheZq1emAOJtD+z
dOvqk208DIrQpt+Qushh/tFXJH9018z5yqSHVdf88+waLt/YtCGysd3pG7Mnn49P1AG/ZtteGsFm
WCoLKQC27kG+9D9lvCXDawh869gbZqxJvfAxVOnSwcDKmt6vDYHlKw+JRyJPK7ctbxpETLLEWe6L
VI+NtnqygdAggZeJmrkGN/eGr8yKr2F1bNSDHH5AAgwxXWXHVqS2EIGyC9kN+nqn56vMpeKTbXUd
bJgYWdi5GGVuE9LJx2cgzM4u5eUoYm9j+BUGENUV/C1FYCRLx+1rhMnKiYkISClbA5KusnOP+IyO
SIp42X7IBgNkjkPJbRnTzf61WpIgQJmEX6z1Ylv6A7IXf3Au2vRCIfLCqHEtKFcZ8CIl9ZPeHm3w
yRID3SvVI7JYEBCaYZB3faJYJ5jL577XXJvyhsIjjw+CGs6U0o4nOzjVWnvb+HA6amFJ9H7Ry3M0
vYvTp09e1WKn+8NSzvzY+iCWaTEmNhF7CU8AxYD1CyViS16V0tNBq3wSQEj/9eNVQFbu1gyo05K5
Q6xPEwOBRd8RY7lBbhQzKmq1zWCxpy+evQutXZ8cdZmXmyQBY78W44su/REXGgRv2rTXzK3ZIZX8
m9qDUnyb8V1TJoADYJT3NP3DBktNxW+O2+EM5AAA5xgHdkpmjHAEo/qM8y9yl1HR/SIDXURujBzY
h87gJy+WxMI/Lw4IC8Uky7KLME3rZJ7/gRwx60v6aZDR3C1It5i3swfjHh+6JYm35VmGn1P8ViZh
YU2KltuB6+RkTLohJOjIqpwH32HzK4+vlXyatMuYSUuyGUF6G1bLAmbrbJhfCX+VGTsADncY9jX8
ZsPCi7rFAx4FunMdUljW2WchHSgR19NVSsRfTUj2s/yrSX3qw1WXf9T51Rg/5voUtCsbGYKm/KiI
naRqDSScc7A/202jv1SUJUbFRUYmGEH7EKC7k6za52T0SN6Y3AhNKUDAXi/O3Mi0RbMOnWxG5E3k
l4S7dLLuzvAxvcNInx/iYk356UitnRBoNGgnQkKUyptN+cUq8kPM2l68Gn6c33FJMgQ+KeJONAzg
TfdBY0GAWmrw5fzca98yQX4zFTNxflazJado97C5wnqg/1olKqcmOalRvQaAbJa+lO6jta5MvDXL
SLSkQYclFETjKklepKwU+81kq9d6RinD1/gC23KfmL7myvDahKp5vCBkaFXNR1C+kPNcnE0GFVoH
lIIE6EEAxolbDw3xjb+xcQjjDcJ4nggF2Wm3Q/O7yKyzg4qZJ7W/cdSOXFmKc7J5aYM11AxI+/mZ
Xzs8jLbjpvqSzAuFPz69lbDwDWSc/gkFhPSG0HLOMTKtrWKpcVbFm1Iik4/+2AX7SnvItY1Js4Hn
YDymFBOPLCV50PMBZwljwyg9edZuo9cscNc/0Zz50SbLN+ApfoNbstlhWGu1b73+EkozGdVS13Eb
0TEvj3QUwnjaHDvhu4ltSvzgCujJILBfOL+IfMdSzM9Z51mUbrfsuiFXjYSu8CmCmep6W+XzUiVH
pAlfMuXeJMoKpBEdxlqxvlKSkodrUu5L3deLe4m1Sh+Pnb4M4n3lHIYBTdBVACZy5mzajNUa96da
vdbZR5YLAGdV16ueZSl776yfzvou+y9Z9Xr1gMrRxdXUeDY3tsenCIrjUbJGZKP/9GyvSwhcQbxh
8gjw2MbfevSWdZfre/+86DgSEl/x4iWjDm7VpZlsU+qhMux3A6M01eSFfWs1ugisNUtPRgD30Qbe
y7ntaN9YaFrsYhtk5fxOYHlRZ3HgkmHX8yUYuIO5CuqMv4l7GqxHt1100T7CVmgj5Aicv50bi2/I
wnRKc8GpKtvlBJ2iwHOXyi2Pwda3Blx7vSY0JcyO8B2A1T3LAn+o6zAvQdbhp4bCkYgU+IivFkUG
A/BHs5Rd9N+LENCRwID4YjFcBP3gqRgYYqY9OfaddqVyFaKDGPaZjsk2PRMQ1s9+ZGFj4pU7BisN
EmSvflbMiBHaRwsdffol4no43p8e14GvOJ8gBRDnL0H6LY/xfsTyP+VXqT2DfLlxSLTSBPXNcMs1
aV/GiUYALB3dgjJN5cds354+p297rCsympG1LHQC5pNVmYLjGl9ViGnYZdqi7VTaze1Jcd7yjJ1J
5dCQdwGRiU15qwIdXEUEyLgR6IO8Kms/RRjyHBhICLXAPFq2OOm0j9T6tRrQQPncsoVjFc4GD8Q4
+wJwXjzvRIQgvlhYvBp17inDGj9dg2DbmQ2/QFhfUxmUca5G/FA1/zXB0aeJX03Xuexdon2L4E8P
NdT368E50CsKK8bBknWEG6Mytn2SIYgJxVY5+7pZocbR3MEHWhM4T/T7/wWjvqEJem5MPx1u/y5U
yMacypjvkuesGL+1kux7ZWvnu9LZhDzE3V+k38MFVMeJFV2U7Pj80NUhW5wcZFJ1+FCsV6SQaNYI
Dgn5got1WOV8QLTpdoQ4s8er0t14bi3H5fdhA+tvxFd5ccoFEF+JHEjmE0UMEM8fWfoLju1JyDXg
yaH1yXzWT1p/Uc4ycwToF/pE0ntXoeZnIjqVTzUs/thiR4gGcaEMYNou9UlIGngbcH1nT2dBrYQl
m9yvG9KoELiS6YyuGQtb+GuTpecSeAfGOe1G9m6eJqqJnwxdvZV52eI+/ePqUNYkcLVk2m1mkDIp
bZcSSbwpXqD2y4IGj9xw6dhbIdFMEWaNFpzbavRCkFYCQvs3pS0px3VIoSCzqngM5TvqFnqJiTJD
5co1aHjdcmITk2GH1hHXjFmCmuKyQZzuSRbrL2jkTHBk+NGpl3i6V8WPin2lG++m/FJjUwLRtzyz
PjK1Bfk1hiftEQUI8M0k3DFns5PzRyjRVIPyON6bWIizv175nFAcZ5SuIjQDtP5reAQyl9bx6h6y
wgBnqfIH4Y9LY96hYEWeqPEJI+AHtCNRx5XJpx7AZNL+3fiZqneVdOgm2wxkgh+H8s3UkKk1RN2W
P1iUasc3Ipj9w4D6hO+66lZQHqHi6dlnaR9jX/cs62Vc25tAv0n5hxpv59ZE0tuQqAeFZyCRuo6c
y6xCBR4YYHg35r3vLnhIBSKsxshVuXOM8E3tiaSNvvvsYUFA0FfkSWm2SIsXPilOZIG4EfJrbePp
oBovZEBq5SmdbuJf7Uh3G4QhRw402gkPISLZ6OqUT29iqVMIpcXhal7ZEnQczyIcdoc60lQ+dOh1
KNIk/Bvjzy+YWjr4VkjzWDYyipAMedMiATFAiNJu6zQUvnlIhGstWGocUSgMivZeBwB0UEdFdIuH
5ayuyaJ1BN4xQQePySoHwSJnBSfWq5W/sQsssueS3MlxndB35SNqh5diJCbo1a2wpCBpRrbqy9t8
M0DHO1vxq0QWNQokIUSPDlXjvYGhJtnLTbWfDoWYFd1nNvGpnxki3+cPyMMmeVf4fjEaIdBOIxac
nSQRv1msMAjMyMjjtDgVVBDUzbEfvybWaRp92I80ftIll2F0oIUAGShMVA5nCbUwESjZE7m84//V
j989khOxCKWlBJILvmyexdVt9Mc78jgdhjwZvpL6LSzOjXxi+daTn4gQYfn5Fs1Xdn0l+hxrCua4
MYEviP6Ck6SvZYENaNEGDSwcCVNo7de0ccDWbdnh4LKlaJVwiTccCdytVU9w6/Bt1L0nfhYAVvRr
CrBldxJzPaktOHQEJ9SFhwIxL82cRJtcQ5U2sHihcDL3rzBs9bzH7IcCVlp/AVcaTAS8iYNOlcxA
I4zoV4B5iWQ0Z0ub2hwbwasvNUel5ES/6DahGVTt5e3D9npyhRb8jD5vogL4HBmvcPEyFaIlg2Z2
pAyommQSHT+DcZvTWKQd2ukUMCs2H7J8lqVTzvKXExubbjsPBbNz6l0qU8qL2q2DWXOLatMC8cDm
Lp613/Bbwn8IrGlJrAosaYbbCHcT0dCW+qdmt5rgrc9KuqKMIrURpveatBnH5YtGGw3yZSgH4A4a
S6vqSIuPDu1UEDeN5F4lVFyTmUNmuotu4nzUM1/sdhEpQR6WnXhXPs+W7qWTb1GejBUU7G0nVZsq
89VkjWeFQagifYesvxy1Be+dMgL/vFsmiW03C8lqkqhuEL9p9mcXawsLSPIc0tLuQSOGLgSRmKHQ
nY3JPUGl4o2rKt6k4sX6UOIjoQXLaqYd2yU8ctVrK8feh8qXFP206i22WG9IgLtLGOXIGgZRsJER
BWC+qBlCoL3qM0LAwxERkmJ+JwGtA8LwDGdV+F0Jn7Vq8hMtaCS5gHELDgO7hHjK0GKBeSzTkrdk
U4CUlDsp3dNLbmWrBAY5qX/YAnninw6Pe/yNSyyKVp1zUgxEcFTWMJoUV9vw6Uqglwz4Q2bM9rDO
OjqxN+vJiVaD/j5AMBEb9nx5jvuWfnlznZl7kCN4JlK1eKJmZ4MZh4aReWWqlyd/fyYz1exi2tvX
ic7G/ty3zbqb3XE1LflZ0Ns3S75tPk97Mzob6asEyh63bf/GFI/iZkEGmBiEE3z1OmeHM6VgwAzw
k+qadkbMMzgP5wN8rLSClcZWwlcwYkmzxVOfswD1jC7tEwuoGxJuY+wcDhAD19QDXxlG3G2XoaaT
gDXsgZBm9ImrUQHdnv+ICIX7j51rzetVUyTqMII9KbmIj/yIz1W/fo6/zYWCG4Z03WXbJpXu6Qg9
RzIuSXifrAkIkZe52s6wK2xjUEzorG4zBYZgohaQvpIdmBiwGvpxbvE0IGKF4BpYL5dwMc+9It2D
6msyP6fSZNXpllagLtoGsA0RzVvCxFdG/4LukSewRc6gQ5gwF7Kym3h8J2Nc65W+6PsfS8batOdw
xXrDi9uvzU1v+BXzycL0J+Lkb87EBpAfzXgzwb4qnynzGbS1xuZBryqq8HsqnSJV4xpcRdke05im
viYsQ/Td9z+EZPoGiZ0CKU53I0DEgAZTi5G2V2z3DRAz3z8iuyi51xqom3OYKPUKqeyI8WuN/Tu5
U3QvomAahdtsUcTfxImBsxJ34TlL87lrGCKg6MReUc7MPwwkKQFAPXw2IefNNivOTv0hBq7yhyOu
jT+fFku2ze6X88oLGH70OIWhNcaBDKKSdQSmPHwiLKswQvDqsd6hJpKbeyO+FMv/ihOfewhF19Iw
Nkh4Wnxu47YJCKVlmK2D81OCtFgQaI6F50sPfhFI4KK0oDGPKMHFBS4ga/fLgiWRq+fiH4LW7Gvz
qyaNtVI/tQRyfAPdNfRXHoMu9ad73t2a7CgjTR0K2m1JpEfD33BwQkwRCgLe4wZeFO1Vl8qe51UQ
R7SCEagEynwuKB0hCYW9C/XVl0okZuqqplDi0CFadZXfJFyOjGZxuUL+IiOEcAIN3RJItzjmGpq0
odVAOYX/2eNlVoy1Y//E8jbKL0F7n2DbRfSreE8o5mZkrCvCxNJvimUgf5Eb3wjuXU18jyvQimmB
fkCjPalcGvE5d7HLzt6gvtIspGYwa+I4nUGA2kYIQ9jYp/Yew3gQRzNvBeFdBG8lD4Q0oZ4q4VX5
3XltUNEtR1AfOISo25IbWhV8VR4tJ7p1HlH3GPxMw0uHfsR544VtiM4O1pV2jcsXUCpsQJbEAZZi
RT3n44vK0Re1r7b+eExA1ZGr62/Ysd1Q++tWA6gstaDaMVx8VyypDT3H09C4MEiF4TWXNBJaZFkB
/dMhR1/D7t4iJTFHPlDE5w6/Tkp8fhl8Q+PP/bnODvTjpc1fnv90AalXJXL77st2CCv1deY3pdHd
9pFzBm803or3GMk95tBfBRKqJD7WskFXeB14vKQPzpyKCPZuTfEGHUpV+/sctkNxZKnU9swK3K0/
Gj1WpFmL24/66NMo3wT7H6/lKoRlADUcLhCYslO5hEtRCpEthxqRobFNOEl0/vclDxXvkBBrADKR
zbTuzA8jfGQQgwR/8zsCKOD+hUIhw+dekZoqMjVTbSn1W8483TzSpgfGfRLaBrJBuLzeHIWI+SWr
eA+Rx60y95iS+PN5I1aZTyOSuopZJsBKYzoNYmGoAGTUwHPWDKeAPkq9MxxkDsHdVv7mnH3MR8Ox
mMMDKjQQl8z9bnV/XLfrgUK4eZ/gtR7SYx+JASSPUUV+NNUmkfyEI8n0MIqz9lc3EZuaXQTrIuUA
nDaSLXifd1QBVXms8AhW/QPAjSaZJn4HUBue7Jv6CjEVb7Ndwn0Nvjjkn0Q2C9m9RgKgBlCeb/LJ
k/JzPm9awrX5DtXftA34WxM0iblo83Ms70jtXpifoka0b3dMbbS0FooX1VQhUlBZI+EPU5tV9cKH
Nj731ZLbdFoL1Cbo3qiuRbIuCJMVYoWIgu8IOxNkQohdEIUTt1Bo7R2CfFkY4vcEie5wMye4PY81
oOlZngJ0ixB2wul35FKekXFJ9QsRwhOrWMBe5vXTukZKo140xTc7ZFNMH0xdYvZDXT4spXAPHSpO
ffSudUY7ARhQfy3nnZXsG5nljuFwOvblAf2KB6wsw+4CN0npFwkTuLbeRQeEvcKRZRolEsAb2mGA
fxWbUNp9mH8qaVzpprV9Gb5xJoDR495TcI3n6ycScAuPM1V7rkYS53J2h/JA6HVD4zmPGFcf5ibD
+hMuCYnuZX5+to0GHjyP0edEUHb2OVW/IvvCIzmqGzIbfBtqTCfjgyIHUIx3a0lkx0AgJr5eyNHk
Is5TLq4escLwF5UblWOKRa/3JJ4keXFQIIcbuJlS+5Gch12/0bnH7kc/dJ+vWyV2jfYhEoSAjyM2
XqP47VYEfQSc96ML9IFKPwBGxBbQBzbHu41V7Rv/pQ+7yHoyLbnXur3QxXWZryFv6OP60NBvhixC
WdAQRBD/XUD23fPF5E8NetTjV45+0e3WLgvw6QHsE6OCYCDka0Q9SKb2q4Q+Kqqd+AlmywWBy4+y
g2ITfM3IN4Zxov0HbxDSHluo637gGDmDLWNj8m/MgQzlsUQpwCVrvTqIuSKfWKI63T3j39C5qMq0
eJBOQX6xszbnXdAcgm/2i+47lHcE3RU+ofYGYN7MWYednsBCYFQaMyleLak92dQMeUyMQyJ7ImoB
0x4g9z/YDyyFXavttqxwCwIJxLLaoCR1ypem+J3eavVcVKsB8pJnQVmaxIHPBwOtf/NRo9pU3yyX
HS+9gmLUAbqjR3aYikfuRStDg9BPPKyZY3IxEJAH3w7phQNkKJwYLg9O7V9b2jAqq3xNzxShimSz
HUOISqz1zGfJ7om8nYGZucD+N1YZ8hmx2qnmCZOIa0Le2/NUvNpafbbbw3ROfFSd+qbxCx8YhWsf
q8uBmSFQsMZHLgRPX/V8b2/kIBAmced3k4ksJFzfXhnghQURFizb0SPqvlrl/g+ddl5bRGukiywC
NHOYRXi4q/gcrRxXHZw9uRacXxeTdzpXjqK70WPUGMtTheCVmYkhwUhPYwAsWaN0TF+4ixKgoYyu
2AgEmPCcRa2lAvCWsLkJSdeA6kQxDtk9dljl8V0AYCCd6T3SDTkRV6ZPgiAGDvbvNcvAym52ZIJ5
8Yyb4Mcpqb74nJ5bdmVaDAdlXUlHASjxV05N5BwjZ7uHUi46oD+dghCmpgPTDWblPZG8bf5Z5Lti
LSNy8KNfNYb65cx52Nq6D1DcPL/j7ijlr2AclbGaHlP8YTCmVp/F+DqwAQumWug64+GBVIPjRkOc
BphfvSt64JL9KyL6+srVPdv5+bf7g8gnxIAtiUwxobB4+FCoM1SBfTfLedXDoWAjh6h4nXj5pUsi
X6TyMCVrBjwTgRrZsp+ScVezEWp9WkR2QFzuz9O4S1lxcwZysaEIV9KyrwXHPEh/YjLM4h+5PTW/
DLtQapSC8q299gBR0nAj9H0xG1c0wzpBKuY2iI+aepL7XZx9Em+Cmmb09eiompQwQKoE7G7xGfaA
eyBtCfg4DdqnIE+anDOCsdu0PFI1GIyyDSZl104OdD3+oZJuP8OVgVYfWYZ+IBt2UUHthLx+NaIh
OqHgeYF3WfGEwG62H438wjZjEVQr+wOIE5rA0iMnI8QxpPVvU/SjKkITjr/mvdKPTr4Rw8+YX4QI
DLlR32+n6GKiTm6lhzPt0kpetNlrbBBhhDnttZ/fJMZ7vZk8HaymsvZN/95IW/N5ddJjOhtAo7x5
wxV4EYcAlPBal1biCGBkdGBt6sofv4oEC9e2GYEkaHn5k4bz2LxrqPv0U5Wcw5mbb132q2fBWLJP
pyXcUOYgJ+gnN0cQ10EhLTVaqAAwmn08ILcJVmF7mmUm3L1lXzvzFkd/8fNtgErokHcBX/KI1AYs
GCuuzj8Ht0wQOSbLJa8Qv3hY/fTtEsaeA+PRIFDsMk7n6jxLZADSVnIxtbMkUwemuRbieKG4TZub
yXQeRUfByYllyEleGxSNiXYJFeLq19a0qpZcJLDktwRihY26LXEdmOdUu7UTQ0TyFfc/SYe6/AwL
gNaJtW3E/GbUCuzwnymt+2anIHoG561cNdk4xadY0+XmGli3n4/RNLxgCVxh3OsYuLn7Rcs2obO4
YGMc1X3G9f6UHsn4KI6w/CJQkdmrNL8FhWSB4czQXlaOPKCOUadNC2Fb7Ag7iJ2dJqQWNBNBv62t
miLKj7p87zBZFq89X42mvJ7LiHI2+tbA2FVm7e6vMyzxnCukS0W+xd4ptie/YZZp90BM9YpWDsTa
aFo5nMKQp9teOuEvwRMr6O0aXTTKZAyFmFvaPyJaFzoDSOu8sjuR1S4pX7hmrA5IW0FoIYzy5V2U
35KRvKiw2E7qUYovTgVzz1kgwOYBQfi2bc5lcmgI+y+20YrplAtg9ME2zGQ5YZ8ruVoERkIHKF4H
QZCj2xTIisYXoiT4+VEmkTgZABYImYbL59XcZEJz5/ohm8uu8WCj9XOVoyx/TZ/MNiku9wwQfBuO
L1PBkYdRR1A/XcVABzaoemLEgCpEkUxnnpjZ9GItRWvwI6O+2/XIKPGjsNxaX70J82t9ay0k9UIr
N2B4T6iokBZFA0fYHB25vRww5gglDchbrKGKWVfm12R9aYAFalK6qnTqeWeM8g3YlcsROW3lMvtW
r2K57uFGxvweDhrcHFXu/AOmydcoGs31Pcxus+jHc6szqC9E4Zq+0quN8qRGCoNEHGNWaP7YEJCi
LJQq8yyCQmd+EINNuKELo3639Z70lt38xe8vYAeHC4VdW44HngOO0Jq1YmGcVOdMhEnX/RTya19/
5NK2bNcRyRXAmMj74EdNkhlWTmcuNObvMT+Y4Qv0gatA83QcDXXJSwWJI9dg74gzalyKkvw2BWcz
/w1rxp1kb0jbrsK6gqQGbyEZxiwjroAvwlvIPUEMedj0/sRl8fQIYBkvRJiLHZjYYaJT+A0hhgN+
57T7GYGNEsXrh7vEdAnjrGgbBNuhtopS1/YxhYOsB6d/Cov5HDOWEjRjg08jRpK1zwZ8J3iBSiXK
GnW1Ce1kFZFrc0Q/83ZJmrtbExE2IE63bIAT8s1m29imM2rvGv2JqnAsf/Rtt2Kn9MjEqfmNGyLg
/o0BDv059OpBHIfm7SmTC8/XngywmDlK81OgXaPpFGZ3w3Gf8zaRJIZlDicXshoZqRsta5LwFpgj
1C39c5MgOTxTHha/3zUh60NDColM+5gLtthRM4ZjIbm00xVkrABRjaxLp93ixW/P9I+LGtkQuNGq
Wkebkfzx8rUKdolzRKnJR08eDsbfZOwF0CCk3HNAzUH6YUUvsf7dqi8zsj3dBSyI27WZrtTvlM3O
Q8iSYXfxTAJAaGGHjC5Rhg5XS9trvU/4LjpxutyI8aq1PWp/NPLYd1oLuozrVov9lKUpBnhtkNRi
OYEwysPWV5UZ0yCaV47xbVW+8VVEDrc250s90p2FLHYCzhnfKhRAfNHQD0uIJgYYVkEg/wGgT+mu
DrfoUJ8GD8FJ5CUWZJ83QOPhzWKXghxYh37f/w7la8z6YZtumb08LeThxgVxMt5f78nGG4rziam6
lhd6wa68ZM0mbQIQC6QNkSGD+wAvq91H/SOBOOpbbTlUL/b0bhLsKMcksvxmEQUuK6QHnlb8TG2F
MI+nlR5uiRFbToAHFu+ErVRqsWqjei2eL5tVNC6LjW3PG541r1OPKv3k3QXCn0FrY3+irBAHWlDx
yd4G1iZ1PpWEfESCm4lK3MTlR9KfxPkaoPwjztH9ldBT6OkjUH6TJ2dShPKjOfDpgfKi4ttT8mLA
CNEihwiqdUethAruUdv3y9SyFr1y1cjyDcerVWw0+4IxocbqEOpkLV7zEd4PEsS6IcElXYyj/7kl
MolIto+p5erCw+2lDkmPAv93lv8+uVxb847TtIikiLfdro/4AGGfufqAOeALBC6oc+tWB9WfV9Z0
llYyjq5lZn2q6R/svPl8J04gRK4v6xebQvliL6UoqGj/osiDATDg+igzZTk11SqamBGQU5byaxD8
RFO+6vEQIq7UpR/d+YuL15BIBG5+PlftuSL4bTFpW4qoeJw4M4dbwoaKmXhW3sTUqMX31GVkac4/
aMuKmhUkdpPxSpUYyep0k49HwIsOgUj7U8w+6hzxRbQVTj1dJUSHdBjq2DKAw28pwJDNQ+Gg5+oP
E87rJMexT3RTjmo5xTQ97wrOwIiTBa61XhL9ImawPFkPJ04YTE30AXzSLoDea/GIUK5xiXoltzcJ
YID9tudwwle24/VSxgmQuptRWLtrqr/A4sNPBdVuMpIKWGB8YKNRX/Rgy1suPXjaIoZzZ/xJwV0c
AK8IINcum+9gBtZuiBfirY/IWRK2EUK1avYQJKOf1KGgAViP5XEGCehbaxEO7yi4JZfLCOpRGFag
jIe1IA7a+Ku1hMPUzt6aUOQTOUAZWGN41ZtZyOahDhHGYYf0zSD3e+ui56Qb4k8jr/qboDfUNoKw
NC9j8jEKsoSzVsC3Nf6YdD/xLRbjg2edVxeww9zB1JiwejVXeBqJy1Wr4C4e+Vdogem1f1xWPETx
snlOjPaqS/+Km2DenEawDiZUtfkwp+Psh5tGfZeWsT8bBwFkVKkf+Ny68HtCJKSQ6dOhyKCljTwP
hC1cXbZ9i8UPwV2fEwUHZhqsgvquSrAsGppLEndqjFvnLkTnYv8lLQEN2h+152PyZj3PfGkegX4B
lwXCD3vxWgfH3g24Bx668QVsTy83Lq5d4CFZpqqCNClPUeZlPPDj8P2Rf4i/by0OjQhpKUQWw0ar
/fJXeO7wgsF7atbWjnejAVQ5gIqp90k7ZxKJx/ShDGbjD2qFNG7XRMhzzsCGHnuxq9gcpRHqRC+h
+zfdaCXKeR6O3s7pTcOYXb3qj978Fs5qM37PMfvxychw+qk4KXg93yjRRpqASIjVDIyDFFd+Ugeg
t7n06ImKYidOgtoiCWmZInWxpy914JNIsMVb97wmRbtBsaR/URbgGOenfpSyfSn/WcWLJuKMoDvD
j6T6GeuQTBme3WjXZOeGvZ7lk4SSamskL3mG+9efKAD0awDqWGYd5XPM0KInvMJAObzvr1V5qKpL
Z3zb/IuPM4VtKAhSRYBeNbtIi3CBCXjhuJ3GkMXtyB8hXFP0sDkpluBdvgn8ML3N0ZUgnydC5XYX
9JdUE+AqebLRTD4B7GFFwAOynnAzb60OQxA3QBNprO0q9FHiDfBjFZzA80hZPMkidGk36dKyKg7K
ybdlaS3yvgwU+SbHBb8ChQ2eMTjsFcz2pFyNcPwtw7zMcFW437ZAybnbYhLExPsDCzahtUXQVaWL
DgqRG8+l+wV5HURL92kFBdmBiPZSeqt5R2YnXyKrrWm9n2KFXeSNVDij/giUz07bFvUZol4vrzhm
LOczSS3+fGk1PVk8+mihya4D99muQrbLIO8xn02uDcEUDO+4CQGOQeTubLKkWYEwMjGe8A9X2Jz5
mUPMzTE0sKq+GKb0T+NtzEByRyq53AKSLlH7hbPXOrrH2FhYg8xqJzahYMYqtC0pKIEzpmT+YCJt
g+Np1HX53CfyxpBWJP3Kb7OxJq/XtNl+kYbyTOrz3UIKmq7zDW4OdU/woFiOMBlPRKUg7myjldW3
Gye+6g2isRYmfU0zCE9THOKaheteDuJnkTnyGe7sHgQUVTxNHZh7vd7+ZN0T1oOCb1nMw5TALUbp
UyrXSRYxNr800o34qeHNDo44NIeYiMzJHRz03s5z4Zho/dVyqaWdh3Z3aYEEAfEHBuMXlgeP0nW9
enQS1VMvwOF5ce7RcoQA5QZSQQUmFsiAPu9DYCEsPw7pQ7WZOIn/bMBssGsKVZXFYFtPv8ymfI3s
uxC75qPMWbi0g2TwSzRc7X0MxFLh9rsGfB/pPXqilAGJ7VedtU/7v7K6qag9yMfi2SLrkyKBM5c3
IU2o1wl2ZNSChTW9AsmHRPGEN6Py4dvHG8ScRnjJWg1KN+PbJ4JCt6kpLHCMPkb8gouvIaeZFECk
+qn5N039qzXdxNdRm29DfCjhYRLfqX1dxWa2zad9AuirCf0pXKMp27SYsIgR9vvsuRCL95rkJIk7
CmMkcsA8Xmnv5E2I45SIejhnhxwXorPBkd+o0rCLYxfAdIZ44sm1rjDLlRsyTUvlK9YYK5ydJD/q
/rvTQB+pUNFpDhGRTiWEQWkhIUURGUbfNnliXJNIU26puI5pua2ugXqociqnWyTe478HPuSqHdgr
8iUhgWjtDPMXoDUsrwAZOjd9utScIymwyLZE1qOxkL8n+8EmSefDKQsA/L7N6eOpPgy59Yz6XYM5
ICAHWHLa905MUgFAEOJVAXuG5Z/4TmPpnexJd8TmQfAQJuoNxzNfREuzGfAnjoqMZd5Y6/GKVrEg
/bClj9L5M/Udp0IhvQfoKqxSXkz5O5+MJCrYWeLS/lw8j2bJN9+y0SRkkvjJ8rl6EsQAJaOhnUeZ
E4e0BW0s46toHzqzSxldZwnAgTgcD4ALXFxClEixbDpfFTYNbQLcfKJ9fNK2t+c/CTDQEz1iz8Rg
a+/qk0ZURhrNI1HKisBhPMteK82GAs8GXMaaj0WvscQkKOV/4gzlOIoO5oeUIk8EZykNK+GW5J8c
0PEp9QhGnm4r87eY19T+JmRMHPAUxQbDQWtfLOMvhnGI2gskSxASC4aU0D7Hwz4KLmHzihUNwHtJ
eSbFsRJ/Lptd8EnmnVCkgCxCTHAVJMUj6A+RedC6cw0QlP0kZJpO66ZmrGxtT2tEz86v7RFZGvwg
0HRT1s3/SDqvHcmNLIh+EQF681ree9PdL0RVG3rv+fU6OQJ2AGl3pempIjOviTgRBjnKHCA/oRgJ
IHc2juglRcfbVio2Ksx9KdLMGsHzSQWdVUhfWqVNSuuDdNRxLNeEwCKpHOepjT4kvoHwxhAwY2Se
FPjXUfLRUaAJT41L5asYDqpdXDKrhm+fg8jxeRmikYTT6jcP/hzjppY32b07f8NiIHh6QxFJSio2
XTH+c9wttXqJg4xjY3JpQcK+GXAUm5DEmsYx2A/sBQaDRO85izWBDzN+WnVmahtcEiG99EQ3dyyq
JfdDqNet9qGNF9V4Cj/fyIml1t9Ys0TDTj8cJl+S//aHRzdg1doSGNzycvBQqqiDK5skD47qFOu9
cw0qnEn7vj9bQzhNum56Z1sX/FVoRKtHHJzTMoCb8dITYE+TnBL7Ci4cMQimvhV4a/cPNSN0UvCK
Jkuz4ZbWV7n8YrBAHbYYNYZhyw6JfSZ/BFzOw93Y1va54IrWUO2J5PiVzsUsHeuLKj/96seOSBud
o9Hddd0yaMXk0JubM6m8+s6Zf4sM2qLQJ4hNJioCAHyNBuFcOWojnCVux9q85GpaK+qmg1iORhcq
FnYN7rOpwl39grHtH+TuQBofjTzPSV0ikFjY3UeFZ5OLStzLTAuQaC3kdBfHcHc5zwB8ej+q1TM8
x5jHu9GbZ0CC3uSkI4CVttoTUlDpYvZ6E7oq54c8591hsC59W/XH6NyZntbsWmw6sH48lMxYXCb/
jzg5dwwSuxJbx3gfirU0rFr1lmBmC8uJQWABecAQXi/UTLPqE50XwE1gXtnSmQuVx6hcBkyVjNnV
2pkqajtzWPanBmvhva1uMTfr0Xeuvi2aiQLpI79rCnsMm78KwiacgyCUw11SrVEytfk2lA7AsScl
ZlpllcVo1TktDeIYEAOK710LnKmmL4xg7aafVeNMBsdbWUyxhOC3dvmqpDkfnCi7MpADwmuOmEF6
ipkVboeJzepBdw/ik/DUz8TaZiOASbb+wz4LylnVfVYm/E1KL8shM2bH1zv4J7wPaJVLlGohWu+a
vYQtgbCL5hpyCyk/SNG86R8W6hYY7QR6fd5ZXafnYZZPlWhd5MdUpdk6ij9AGDwJb0ELxqJXubMS
Ax7MZoMjA2GL1X/3q4DxEc080tgT4+RpBKmxkE4Vng3U8SQxK2M+9232CxNiDwngi9nmnJjBaR53
tsMDkryIq3T0aionn4l+SWDGGtCjPP07rQ5afh31Lx8Jm4omrrlTUKEFkT7AvQXdjEIoqBc6L3ix
r2fELxOL6hKUoIHWJO8MSpiK04fxlvKba5caX384T5kmuxiRovimMMCt8o3dnNhc3UHtTgzjXcn7
FD9xTQwf55X3MRQPFa2jkD+pPIyphsLWQLrOqLplt442AWUch2mB1DvM11Z2NNCEB0uCKSgaWDKD
BWR742/DhCTuayIzq52+HDsETsRJPhA4jwqrcr+ccC/x5jK2RWs3A3fgFxtdvwrhihx8iM/W6TAf
lbc6eDkJ/kBGdiXYmRlEV272ryF/K9amAXwTv0t11Q/rILgP3TOpPqT0N6zfqcEtxL5hKNcWt1Po
Inc4oqbCfbSti2fGfJo8hn/doqJC7CZGGG4x9TF3e1acIB965Y+NpzWtbyOzJJr3QU9Z4Lw95ZgV
W0MfmM5+kZ3Vom2Sm7ecbRk4cIGnwWdpuvsWqYi/kZnHh2RyYv6Iot/Cno8BJtKFBRxRXfmi+z9V
2VHq7rYxz2yAA9k5Tlb2hGYlP0b6XyObUxsr4beJvO9uzY05PD+x/HX9n64/I/YcxUdqbVrnVmBs
IfGB6cqL56wokCRbSzegb+RjqDZiOGSgkyCxgyZL8xfoKQbxtKMaKJ4hyvIhPlTpxszFxrsdnuJF
xPoxMMfEwKxAo6IDIanQt94hD4SkPAo2ra3+wzczyocGRY1no9pT8UgslELcYFs122vJMhyPsvbI
JfLaR57FLx85BtulhQIc0ZgnO8P4yNLPeNxb2h5DYRl9JBxhuX1GdQN7dUnFoKtL00JgdGrrVd+f
cgvlgrOI8jsRCClKCNryCub2/1YsFiQc9km8EfP/muNJNxYi8SUifWTe1F82EWbgooQMEiVpYy4Q
S3UEl4B0ko54DwaszlRMxKQp17IDPPRZlTx2QicqdpEcX/PRoF2hjajCmkDSn958Ew42ixi+zQnR
bk59RkTKtjdXwskXfmm4j3H7gtJ1l0KcHPn7vl1K7dJpWTRC0UBZnHunGgkU1c+39RFtPW0rHP2E
qYrfuK7Wtrzy1FWnT9Jyqclv4jGc+hRAwka1A2B3IdskkNwz9ioIyycl+hdG5aG6+qXWrzEpiUOa
PZ7V/mbeFe4+I7dAZoPD3RBkV9tCkMq2olpUD6tah4zYPLJcL5ZxxKkRvzMQJDITcQZQhfdvsunY
/+sOmEPKRxi36DQfg7o0VIoUeoZFU34lyG/BcvcHFrWtuiGBgA3HGoEuUgb2TtOc0vRO4s9UL1aa
RiGy7ZtfSjiEpEx2+WGD9BKHyH47Bhb3MOOi4a4yvWDBrAlGxiFIvrke/ORmQf6R/jFXom7HthVN
Vci8V1mOcLRunrzPeYhNlsNWj0vzc2CaYcG4Vsoz4qlEXqWywKlK0c5Z0MTU1t4C0Ri2Nq34ONW9
v7I9CHEARAjk2nxO/66no5iBhemnRfaC8DSNwHkNbG/Jp9ExicJyjeVz3Cf1Jc1vrgHg6rsuBcDq
kCNSN5naVTrsnbednzSk1dLGIj/IPzDUTKI1Dhs/gC52rPUdtVJScQhhTMLFmy/ll0xAEPINRxAf
gP8QC8EE8AYNIO5/cndrU4kTyFAyRZK5dmqWPj1cD7bTVHYpKpV9GUAkEjMRXn+0ivho+TwXo3ns
wQuhPM3NddbuLB/QGzGQ8A67R04V56hcBSz7NWL7Vph71G7DgD9Hv9cwG9MZnIl2Ju71ZUBCYJTh
joxnY/UEJeYmb/FAFyR6xBqDrTm0RDs+NRWUOD9lxL8UtEGHcZpgsZYDJpFq5xWMIU6aSYrem5d+
6mNWYtfNAVkjDtWUr7LBFLBsmj8PkzXFErHFNYpllA64bsU2NfWuGp+O75x6ZT0s9IXjYZfP0A7V
c896/H7L/P/pDOPuRxdajdImA/3HZQeGSnLWopzr5G3nbKBPhyQ5JYiqnZ/O+hM/gwnTwi28aVWd
q4wx49ylRLwVMzSP2bfoOxugYe0tZFYpqS84ynK+w58Oi0gdYOU4vHLactDPvXQfgTlb2mOIN553
RqNoy3tNE05qRiLeNhApF0udLOds1yv3unnEzrNyEJ9eM/ngues82FsMD6clCLk1CrZJnf1EXN9j
dSn0ua79WulfqoFnILNnUddfYXF34rfq3OSJP/eaM4kN02GhTaPsU2arIHSOJroGq0+ptjJMq8+m
2WvAa4KtJUJsF7jr3PTeMhtQSrK4eYzIoWTTLU0966QZGDHWnQ9Uc4ZoeQb4hVMWK8vozRtmUsz8
/XqjUxNo9dL4ZuUKswaNITQgYRg357wI1jcjIKa5qHLICzD3ln2rkkvcfQfDKVN/ukBd19WlLjVW
yuCACOHRrVfc7cb0ULGpjbn1RlYEuXKTryb6h2T97+pkM+ZdBfkqMZ8GesN+BUiaR/oA5Ewrr3a2
a2kfSidfALwBksUYWfQpavOtY9gYnoL9UnfLqj3W8VkGBJbtZEagDLPsmYH1I/SY6XFWuqmALxsU
X7yUyZL7OmwP7bAbK/S2MYRjXinmZjIYrANHgEkNhrAiuPjGH4cCzBRLXxFh43q/nAYI6n5HRBo9
Q10KFRc7pP7bUjOPTA87Fo+R+gltwGANWVVUdt02ijbNuMZcMA3+4goR0bN1WWl999VaYVmHD76b
58jz9GfMv1g/DcFbSrYqh0UHYrC/tkxQCplqFtSCjuzWSX8k95Qbi2pEjsTyaye8riqmnWLdStzX
Fmf24Z+MSroxPZqmBezNRRNvVW9tSw/VICdmiVVjHeH6MlBzNLxA8RnIn9agmBdQ2vMYHDNGwDQJ
guGBz1Q4AToZWN+OHK10FwxARZfII+cQJ9L22WF1r9KtpexAxZX53srPzQQmIVoE8DD5Ta0ubP1z
LOcWevNZmCy4Q9FJ1d2B+NaB+0VuCMihdmRRDe3uo6FizIpbVX0M1PPVxSovDpeopq5gByYM6SI0
OmJQVUgXQ72TD2Q1h8Avp0n/2eocWOM3a34B7a5RyyDPt9sKJ9wGeru5ZvzdtZ8kLExxKaSM+hhM
4A6kJdSKs3N1B/wFK3Ld4cqdLffP1vcj+ui8Q9zHiSX7/cTPjyrByRriBOqulR5unebk9DvYmgOL
d/jtTDOj9hl5nHfVwaaRV8mYaIOjybQ+T2vkQ09NW0vZJtEPwoE9lkt1nsyxPQvNgneQ0DqEQlRA
fxEtknQJHV34ZrT+aTFmjUBQTJHEZEydYR1329FckStvpiel2IdItaSTSQeXIzZ/GMaXMlwSaZ06
WwN+V8WAVKkWkl9Ag7IBbKD5wxJYHygJp6n5pXAKWO6n2JeB60WdaqUfQXcE0jHRkv1YbCJMJTHa
HVrveaed7de/D3C4Yqmdk/8XunvZuXbtC9ILV4zk7pFWpwryPqTM6VK0THp0FX7mkBdHxspZuU/F
eQVIXSqwyLwSnIzdwjLw6G09/0cQ50rIANkmxQPpaB9eJS/RczubqkYZBfvcsab5vEmOfnXJK+EW
MjcNVo5Bferud2X/IpuZ1QgCLeTe4lTR6yNrEDukrZ1RI0OvAmOr9UzTcSwrABFJYXJRHG96jUX5
peaFMXeJ/ciffQw91cIxRH8hg9jj2/Zh6fjkkTQIWFwey16HloHhJOVvrZ3db/z+p7MLptM4aOhZ
sZixVClhcgoLdUK08WEkGR6xULWIeKrcJdofXEn83hoVAtuNQL16ylan4baNk0m4ldDzIZSBjsvP
m/lgDQh2mpKNrJibhIFDynisYW6Wd+STgSM0F16yznC72TtxjFbOXFmwnvmoh2fYrG3ao/4GKzKW
QNobrJU01gDjwPG4p35JmL+h9Y9LkPVnFg1TzhfZ2uWkPcxQHrfWpysadQhQrJ/mDjRkGa7sVruo
wSPFH2Rhu2PLGJyg9g3BIW8Wlf1AQ4PsntcRS6szXJTgBl3aYW6q+u4hV18irIUTqKFUgSXQMCwF
/pT0Z6k5yNEDverMZ84MZiraIisNzFM19RdYxg0M5mS4uyuvnjGp8xf1ytYPPm33SrfnYXSkZk9A
bjSIjWWUMOKWaKFrOnjouCL0BngiDlfE0YbtIxEG+/jJ0kwLQDpQjdlPZOjcUU180o1nnPEqWciB
o2Mc3xBSwPRVQYC6QAmsnS8WFxFreKhUFMnAhP/phXxe6ejQ1AsmVnR5SYyZYOG5j14DynsYmhUY
qAhFU1eurL2e7a3Znf7QnoxzQtapJyzMMsTnLNuIWfAGqIZGsZ5tWv9mI3mXnFnnkqr0hcgwnDKQ
DM6il0dTpjKYVQ+lwaj8USN98FYs7fJ+J6p8nKgSbxtvPA/n2G6kYQumlodRg6kHP82wVo8vogLh
Osod4uxT3C4zQdiCSuTc42Qh3H/5pSPO2Vtza7x/+SRG58ZkiFcHZDZc23/APuS6QG1ZRFrIZzKy
34Ep9yd4C1hZPcOeplj8M8D2MoHPJjejodVEGUyooye0kgu4eTTPPJOtQ+zcqo3OrEyeGnxwmmdE
jPAiPOOZ8Yb443cUEqwnfA5QPnHDubOs3w/+Ji7pnsVIFpJSeyT1Pm2XWg8YCXYIUTWg5/HW465W
miV/bIg0XfIcwr0db5Ggu2AO7JWN0Mm84ByZVjUbt52HRh4ieKJtAgDEBiGVBxYZzONl9RBWTHrZ
iZA7T/EGSZk/ABPiGJV/R3E/zGrkMGI8iUSli5Zj8pECvHOqbTBshAFZKebCzKza27w6BxqBzbD8
EXeCsOFxLe8V/lwCzinSZeIrC9qFjWPRp6EeGOisWO1zVKntmSyOfCAAN5yOHrtIAaZgGSEZnBeI
5v+XRiuURHx7PYRRQOr5XHrgUm7L5XiDFOmhMk37a6mDK/H2Qf3unWUrHLPsH713miyU/GgmG8Jh
sEjiN0WifhvzmRi8uMlMosZX91H87FhqAipQlaVCbibNHr2iAYpKiPkH5dYYH8KLFX5lqL7t8Sy6
OSs4SLNwqrR7D5mVRyjIwyvWo7Ky3Xv/SBm6SkfJvZbF1nJ2srEMQ2zOwDHrAcHFJRZqbp8ZTPh8
ABZg899r34FzMlk0R9ZnuPSXkA7H4KeQONoyc9pLfzFMv2xVNOAcEQZXOe4955LKW70jO5AuDtzu
QR7WjjyTgUIMQuun7Jv6vedjqKlLq/IE9jAbzgVZPr1+DOO9jMRWPyF+iYt6wiRAXL+htublLYov
8mn4qiMWBh4hVAIv5vO0dnPhq8yqV0LsoErRz6kJDi1DYMC0t6Aw9LJlTQMr9JPSsULoIV3FH7CB
JJDIy8F+ekSZBlgv1QQJC1TEaIUAvSnRNg4rI1pI6kNnFEAIihi8FDsLKRmNkIXP0V+TJzepaQJR
nrUBd1n71H2I8O4xzJYaHNfewQKBbU9B7gZgkHliG3ND2UdzBimP6PAomtocogwmBbhATJK4zxPs
lMGwZDXGVcoEZ9kEK3KDtfKMvbmno7fLNxw+oYS3r6OoVVrWpMZF6Jh751u02N26gN9RfelNN0+x
a755S9xz22zbZK9od2EbZmLrRVuz36g6+OcZuStj/asXH4359lA7ZIhtlQoCM6MPo1gM+twwPwaW
qaDvfHUp2rbAuAj3kl7MJG9fOgfW28sK5TFrHTAFok5W7HOnfDC8t9AGeND4WAJzhBaPzFh06W/R
3SmI4iuVbljDPRW63iD4q5VL4D6S3zE8vkki7hboNtPxN2tpa4ScdRsS3pCuQz4vmTgqxm5as8mT
aeXgApNZVm8AU0GEZBKR2aeRS5s1IFGb7YPumJmdmRxhjUQANNHsyOmRjJJFzEPaVxfZ3UP3E5ou
GGvU0fxjAeKVBRNYsjh41PgqRCmnqbxie0GHYgydY5YxULSzUn6m0mft3HAwGwwe1Gvqf1ZAW80b
OoNG3MABznL00RvdJuXhLkfrRowGTNS09TkuNinSGbDFOlX18M4qRKjOjP2S99uRt2KBckTPI6Th
IOIoeiz+J2JG+5Ajhx01FC324/C0vOAg6g05erPwh/2BarVbM+Sfk/EwMNNqdom2LJgwqxSd35W/
0XOksmi74hXbH8fYA5ec1MVG+BXZXouJNi2+eS5BcCgh0GLtoZXruhHcZCNetAk/EBkjf+XMhj6r
rmPvZQr8iLenWOc/ENuNhvzIdQ6Ys2Mre08VgdVkEWDdahWo7s3yVHZoLOO4jz2GyGGWTVU6chOG
cOcIABcqrkW0plVwUS3S0AcnWTuoNa9bCuVzZwOBYHThG3thmI6qL/GYR3P+8aKb0/zARlYzlhgg
F5kfl0cw7mK4qQUXAgroYmvt5ADBzagCNAQOkKzEZiHUftX6knQ0OqywES3561m+C9KDYR0xLhIV
e/fYylHPTNuClkvC82vRrEC/LoOHpB1qF21ix1r9S4+XqcdyKsAIReA1iAZJR4rERE7ZDSY7F4Ze
RfrTwkFSd4zktODuG5csWpnqppCuVYa2YmOgdIEcaW/sBKGPNmeujFuRM6MKt3n7O1D/JuEhblGC
p7Sj1quMOKSLdU9MEGllosPSlFeZpGBkPmOuPosQrZaFKbQtPRiwl7iP0ixeqsKukzjsNXow1i4d
zshwW5ogpfKSD3GWdd6tNOxDJYV/TVl8kVzCXeWl+syQlNM4CtcRtWKSyn+a7pz8ZHwkMgCqUgHS
wDxfDdGP+dK25iIu8zVxzwfFWg169u7Gr440SZsvV+vJ5fKkgwlLfszMZ5WAR/Pbpc08xy+8bQbj
PkySfUklGcgNK1Xljl582uDiBxPTXWyUpGBXkRbif0sjcjcwWRbQL9xx1/kqlyk2kEJfOSxTmpYH
row4NIcFrfUC/f9UDbT93u+bQys3B8tRll5uXzo1kVm4NJy/8xxtoOZL6GYwhLbRxe/HpaTo4Ead
pRxRbkr9UWUXiSTDzhzIRNairc1FT58lWJsdZ00p1z+2HrJqsM6WI3Y79BIx+ecI3xx0Y0OSra0A
vyiQP2TmPlMnM78UKqTYARad2QNf7OdhBk3GGpbZiM6F7FnXRnoFWtL1ymU+sgFmFVWrbw5jqe1W
SkLmoDZsOlnax366y9uA4LBxFSMTbBA+KB73JluEIenIXnN4qZD+qMmiybVlQ89ZAHgNdHrjLDqN
iX1vHawerWmc8rHb+2G+NDzAvuiRrViZ9YWIzclp6Ea0hjHCR2lvBhs94YmgwkrwvdGCOclHjPuk
9/qDhykI2ubOgCEgR8W8tmCKwn0Ua4wsVM6VA4aNjDLiiRcRr1HgF7uOR4PCBICeSqZlsQwzC+MZ
WCLQ9nCLF60NSIv1xaiQXC9EQCVZNAo3pYLn2253iv6S5PcIUCUXZ8+PYgGwsYggqOBpVSw9mZi6
VBQ6F2BEpcTSFqTjp/sjypIY2YrBXr8/hT7TclZLIWpD36BNQhkY2SzKDdZ+UBvZW+jMjfXw4MQf
OX3V4NA5E7TRH6Qa/QPBkKMJnQa0Vo3R2WCgarImHkZ0YjXM5ySahQ0dTg/elbV6nuhTlWwKG1zY
wJ2tUm44LwftUkE6mIKUsEOgIH4fnQ4rdz5div0mb+Z+pEwMDFecwJ5Mb0ynGYwLd9wO8WcxVgt+
0Dkxm/PYQF43Uui2P3rNTIkxSXi0rZ0bbFNcHwxTqZRnSJO0it0654eFX6EX3ah/842VpZABxuaS
2Hoqwq92vFB0J9Ejx+PbkEEWWIjsmE0gQwukbub5ybIi3cHmE4nxesRkAExcBmWubId47CyECMNa
B+DmJfMKbafOIERK5DsTxYZjUXy8o+DaEIUgwcC3UFdbOh8b2nnxwwU0tHHG+aA9WzKMOiG/5F+Y
m5QqIX2okLTEpA2yGCPRZPCQvGP3GKipGnh7A/Zrrus2m3mdNFcD9LZuv0iR4I14Bax0lfusHyvG
azSVCLNzJArBQFUCGkhFz54qAFMxUSZAoFpRqfEolci10AtAEEDz0PKZ6+lKA+qVu9FOL5V5Ug50
GzRwDAbnhXktc/ZgwW8G+NhkhqHyhAu6l1Ens5F1biYiIB366IoPkMMdfGE5XIKazphORLEYuyEz
zUjOcJA65GjXLSh2FgRjn3oZ/VX9pycvGyuxoFNUKvNglpWiYmV/r8TPsgU5q21heN0g11d0wgCB
KBHTbylgUsyIXOm4xJho5xWloYUOrB+quQdur37VydYCgNYz76rYzcnc2hk/qwaIRJOtVdfKEzus
UVaEU8xYuJoy3pS6REX71Spv34MlmvAxnzubFFNayWqu9thCRsIBOnUblx+1iSuMNUJXvzv32fYH
x7/HzjHXHpm6r4IPpfgEWmGXdyne8/BrtJdKT5Vi0LAw5keakKvUgxWYAfqPmpag5++zftFUOlcG
Eore3Tity3rqR+/AAHe/DaI1MUEVMxE5fMTcM7nFA4Sf8pzypSTRqS/Y6Kuv1Gb2ECv3PATvCnME
q8UshKTgppgNMkIJkG1kUMR7+VtQLVhmGuZegSg1WMCOB27Re5oj6gv47t5jd7LMrwQ1dDy6c2H+
cPQAXcnbgKjy56u3plEgWzBz8xnGQkyqcTkGwSuomNoTCUW0QfrXNYgnTdQOymeF0SAHHKL8KtGf
zVQq/0qRgYY0czc5eeNS4AogHfIsRUelhOn1GaCqFiY89RKEYNcx7yllNotUwGzJZD3iCC1erX43
+xufRIcXhJUxaLlIIpArmKbGppfPXn5LCNIFfhRuiYBVTHKEeAPZepN4lK0HxkOyv0zYzEYnJTq2
ELUmjfohK7T/0sJnIRjzHQG/sOjjNBxqRbU00LMN2jQJ3KnNJqCmCvUL+NEyISJSDkcMA6nMZ4Gj
smZbYNgf/FcI/bA+ma+EU6bPqFrspcZD/0+KHaP1w2SucWM3tr/QPHOb0u8aVj7zGcW5kGyjuGKv
BDGy/3JbgQaMJzV7YJWhAk0hgmFCEVlo88sbSCJws1WfFauonIn8EBoRi407soojoyopIkzloBPD
RpuRrMh7gxoNYnliJfQP3Z6cmwEJZbfINvgcx2QBm1lU7Oqdf1LK5sVwMsOdF1wk8Hpo2putjHsR
V4+erTMHbt89Ln9GcK8S2M+GMYWh3MRDnuRfJbYUjx85c3p+SSTrQhBhH06EbMDUKabLDZNxFaIO
Qleh0j3FMij9AIW6ftfCYqa1J93NFppykfS7RLqkpr4V92Ymb8X7ZFU+mum/o6fycYKblO1IoXJ0
T3X/yo3PtDw0lgf/yCBog/bwV+MEyc5BStTbn+ofdBJJxWuZJr+ydVetd9VvVfeYA5+xtilCGEVj
uvgbl/liUB9RtJPCdcHnW3lzLbAXpoYmQvlrGX67T1hnQGFLd8tnGdg7pgms7VjG1FvZ2RHFg+++
srcldsvkWohrNnjp9H2DdlPyzyRBZPvHn9kZdpl+5Q0Zxo+MazYdvjuEfEnxBeg3jq4oDEe4mPJB
tysCuklLVtdWf6+oAxLSDytN39ssUpj51won4qfM9RPibC+dk9wwo9q7xcVsvtNiVfQ2Bl/6lgAT
H6Hx6ci1z2aqyO+qb/HG3NPsOQzgoLqrUV9EhaDIaHEXGfZN5ZRGycz0d6pyaY1rzQwlhlt8aU3S
zTb2QvUOYXtRKd6HbVjQyx1ISOefLex1B9piPPnMR1z1qtmfZa5MDe7UODpiaGOf6MjsAo8lp1d5
HfzvJHkpyYqdZqNfEvTdNOvGeFTrNQ48Td3KpIUo4daVB0y1y6J5BjJix10cnexsY7kXn8EbVLvO
3ZasKttDXiz0CvjCpjEuWoPIUr6P5q1Dv6CkByjoJS2jrTC8qY4Zhh0+eFd51ummyvex8hmMB7m/
6hwETXDnkVE4BvA/F86v6hg7ZUTMxo0p/jgavWiVvlvWulZ0Y2gChj3w/qT2wVheGfZByOJ0koNF
oCTztJ3Jsg7zIksUD8Mhs8suu+XKjXghBLBHM8SChO9wPElgIcXS4mba65phkL6L8fqGi9xhXWHs
2G0PzUfCRr7D8UNnK/Su1I3R0jWO/EUZnWTnZjKKtQ1GlCknOtKE+GSUd8s8+CXMobNfbBMfFf+6
H5FEroDr2f7JR75IZISjHUPDnrkyVfiSS461uIXqt4eW33VnM34Ddoj5RrMGXR5ZLn1OrcXp2V4J
ws7T3xi+ZvETcf0le98L5g2KBdu3Zor7cPVVW6JBWRRYlpyXVL4H7zWGT9PGmyrtnOREdzBbUoH4
sI1LztJM+8m5a2w8WD1qmipDy9OF84DtVua9jJ58aEo90nDQdmbxYfDJqacDjVg/+Mor8h9Z+zTN
ez6wgJmX6RwzkDts63anxl862/n06PkXg38HKdsMFNRmr7c3mXsl/OZwrIyZ6uFJmAaspcDo1cdc
3zNgqZgUYyBEZoog4ZWgoLTdi8MCrXIvoUL9BHdDvaruj8wXkN15Iorkojd8oX85szJEjHz1GiJd
MLfNRkdY7vHUnux+67kvvdrkCvOx7Gvwvmt5aXSMv/N91x9C4mLadRge4RnTwNvdiow6zNUc8NGv
eJuaU9XsPXWnlh/02DJEzzB8SvA3KaN07bttHqG8LFBNstZwtnHGhngdqA+e1Tj/rso1srzeJnM0
mWRIkAiWwElCqjHDk0eA2UYBa6ecC5yTCWdxCxsSnC2k9qkJ5zmBHsYodEZZmNveNLRtZlW/4gUT
w4O8Zla4D41tqiw52hr9kZMBgH7RSP5K1vgBGZN0gFOUKKB1+MlyZUMYsietZZNpF4pUThO721Tt
Jz6IemTGtXGVHcNDB1d16H2ozLipgCdVh1WYX2Ovz5owmdJRk6m6thsCR7VfXQQqUNN0aPsi+LWy
LVT2nKiWdbbTi8FgId/44U20afywbfmmS/XguduMYUVh1KIYtUryMlzUV7s0/tVwJLWMfwOMhUZw
64YP2ruM8ic8hcmZoLbUXRSFMD0kHlvtnR1d9fi3UVjvy5+9/p0b30X2VyDoT6dKR6rgxu9+zKif
YnAV/WEj/YjMw4Q+rC2vuvqEC1ZRhUgM8/0LhlXG6F+ajHATLylZUvHatTdJvXYrUGZLhUAfC3jV
sh/Jhr/U0dW2GXZ/+M4hfpTkLkBVlGHcIbGjkk//YufaoPTNv7lF+cN33iWDgwOoRjBmIRmfcqYi
AcvEHT+uaS6AGhBCafLGUdhNeGn84sk7EGtHCWNW9hiY68Ur1VgNKeGot8DbWTChqVHKTclfFGTp
zu861thqz3VM/VGCG0eESzY6ZDK+nQJHAhsa9lETNnjQN1RSgoIlfxFat5ABEefEYKFcWRvkS6JO
q3NgH9JaG3BRcDDGXs4apeJC4JUZkMIH1sdKz4e5PoToQZyvNhmfjqk+crlkyMSyUh1fttsK1uHZ
5hJQUTg3SXoY+BUf6kfE1C2w9H2rYRvtbLBB4abSNF7ZDDHHt1saVBDD2ohgxDl9sk7sYmv21AZ5
tnNR0Sc2W2IbmJ6E6BspQA+qMovLk2m5p13eJLvGsIQba+7LqYF+xzyFlo5yjnwrfin0eyGkgDpQ
1VUcrbSk2vadtuukCA/dZLTdxTjkC4khpWOFIAxRUfoQQvyP3qVFsTADoi3A0bo0jHqZtIRQlDnx
1YYyy9sLBLLVaPkHxfXOld2c6x4ChzPQcu/q5OoBlW5ftTMeWoqj2gckEMnzhtK0yftNEXzJKAaS
gboWvlOjLtMg3idEshcp2hQD4TChbmZ7dDnrFZp1ub1iEMit4+D1q4TRXu0DEUFqNbDU0WAAhfVL
zs5CvhvggolIjUsjdVKwRJTUW1QOcMCGZxSmOHfGXYOGQ+kxTdY7Z7wHsTcbU6KRMhJ5yPOK9GEq
5zWq5GFdRe8WVxgjm4hMCax+K77KRRZjVHGFNS779oAh047m2FeiP4NhCJmgUK1U5HXeMuI3SjJC
aml0ByDqGIlnuoqwC3C91A6L/zg6ryVHkS2KfhERJJCY15Y3pTIqo6oXoizeJ5Dw9bOYhzs3xnSX
WhKQ5+y91w7oL3Op/JKMhpLDWI3R0bNILWOr6OibGRqg/N6GbmbuR3zQ7GItzo2hBj0RNjMaLgVE
ahyupkH8r8+573Tu+ETIbSiejHbeVQlNZX10tsV09Lv+Sj5xrvQZe+bZzCcuKHFfluqRAXjn0FJH
sobUKKQITU89/IQqfTLp9mt84y2fxquhfrWf7EdPvoDXlf70ZEX5aaijvUOPliLYq3L73Djts9Gk
v0ZO3ZW72Hu78Ry8eLr+bEZqet3xK+3Kay347nAuJeY/+v3DaOjLKMSldOdLnGEx5i6pYmr2UMIC
d4kJ29N3B9+pp9lo8eCbG4wPJS1IeZN/dm3NTQTZQlPJwIHGvwaQwTQjOpa5IXgS0MQaiUgOa9kr
k5tqkI7uAJ19siHYCKP4oOmVcP96TLLnKTb/ctsG/JUNly7402K8Dr7zWDkSEu2wdp15P9L8Xcpx
HZj6noQZrggT2pjtYMTjeDHwootBoinggq6wgMokW4d8p0fXAD/rveN4IMlTfNrhGbgM6pZcLDAO
ZMwuoLpJwCsx3qykuVJqAxPaPhdRc+0DwmeFY92qKRtO1j3UfZ6mTXWLxrklRv2tjelHjxSjYFA8
NGDnzjwyA7byAevDvO//tc1y3MCkk1eUszWZn5zDcH7xkoLuhil5pAARY5Ph/Kto9Y0VibiRO2jZ
ULBro7cKYjlU0uzg0Fyddp9yelnNNVKNI9tjnd5sSqoCjPWAB+hrSfa+Fe+dOTzafntoJ8i90Faw
fKo6PVmMtH2O6wv/SeEjt/vFcY4l7UYjtD5n70KnCMy7gbap0CZ9B4OkRh7BXcU7tPO75FCN6Xqu
Sdqr9tGcCI6nMeCTaEWy5ODZ49mNYOWbxjqM3fcEKFceFqtk5Dqj+9Ycu13r9lRmkhDuBqaw9Jww
sE1JdQSr8yQocOfLv5k9IsmOwIb63Dj9fuqJPvXmUaRveuDLLVrxNPf63Yw7ej4YtdP43hTiu8Gk
W578MMRZCES40Zsm7w+LFYC1fM+bxt6R7jUA8jr7dCPEdQe9I20foro9Dsn8PdOQwDX+EDjuQfc8
KxcEm8sT2qnX5TAQVyIbjxtGFPNdZ/B5y/nsxOZJRtap96B7JND1OSB4qPtO+jFCu8phLBXYVOKJ
M7YL6Wc893V6adLkOIKc1ALLLWgEooNhPd1plo2xVHt76rdGBK1JVrsUQkChggtTDfmsQ2Q0l+Vv
B0CpQ53SIjwicSQX2Yf3Ck2+1fMm9w2WfPrQpR0eIXWckQB9tp4NKHwq47dAlagiFe5KgdrPI/Fg
tYB17uPqmMfb0L5Qn8xfY+cA/2HoH6yKMZo9i7rQBdqCPUqS71rjzwN3PgU/nf3WLmNk8VkZOy+8
1eaLJx/J1oj4WSeCJTBAi/Dcsv9um6+EdVSUDSzZWWy576p11znLg+kh5j4Ww5pshLHyIHUEsYCz
ioAJKYsYsClIUAQP5Gf74DhyY4+Sj95+WOD1MmSHYh4dUl5D+bpsNqPgKWBesEFr6O5hUMsLctiM
NjSvdi34M+8z4mar2J2jsDNgxz09h7BM7ORRkR7jVKQm/O13tGeRyeccdI4pnoga1vsNCOJs2xkf
/BC6F+JXv3yuefDU5G09anbVKuAh6XQBZvJzMT16zaY39zPjLCdfRcO2075mYs/H0eVHI7wX0Wfr
/Fk29vJnz/lsnKtrM7tC7zVx7tpXK/nh+15EEK8/CrCWkfcG043c0dzhGTtvk4Ukd1cBJWziZA2i
v9dsy9jNu1ts44RgTCTiLLtoXF4yhj7OoqAkwGB4tLH0Nb1/XOCB8c/t4RKSR1FQOJQHbZ1o9kir
7pzfUpcN0h9/EFZAgcE69mi9DKAjLR5j/p2RP1fsjv2BQEhCLm4E2dwt+ehbR9moxQGJh3Wz7NrY
Csv5ywaEWbNRo7LHocbH8D+8DDMaelERYXEK29VXGmtuy9k6rtxNThFPizznGjkd1cEmfNA2glwW
7JOpJ4yHJ5w3F18pjQtcReg5WpU7GebbVC3J2Xbrsr/2B+aF6YD1g0Y0BGK6OTISvHZ4A7VM6wNI
2BJIcXQEm6zZsIepjRdJrSKXAg1i78HT6P/GBQ9FEzUM8o7DKllGGtHphbc/3SaY23rqs6q9yB8N
6yVMCzSKzyL9Na2b6BkoHkJ9oFs32KbcKnz3kvoftQQOFH0704Nf3JM7QULkID/XUImTrwXtZhFp
6+90/1CiwUzIV//P20xyfvEeJf9G8VoC+5uZlgY4CHnzWkakvm8cowr/JzLfXAueyEvGrVpc+wEV
RpHpdwtGJKzm46vrnT0+hjjsTq7xkyvqhF/j7HFmbKYoY7ZfuDp8/xQbj8n8HMGmZoGSW58ZokM0
36KK+CucalR97jSr1JUrHqjszFGejRtlUJjRr3FBusmAEnLTiLI+xj4ux+Czr8ztnAkyXM8tPpk2
/9W0swyCm27yJwuJ8If0PRkEOVeGQ1EVO9I6f8YHr3C8SPcjzXlpcwREkz4rlrL9b+ZBuMfagZxJ
3AUz/TpR+RoNb1u5wdOk8t3yVerjZrMwyJTYRJw1ltVb59d7GeFh1BC+xEAfLCTUDPcpxlhrM1vx
hq0SYZmYGA/xP6vcBLV1CAxaB/HzapdHqujXkwyPMdumcHROOqs3LnpqbQA0owfVDVhJOuM25RE8
QsR1Uk0TCP+sW2L4R9GYd2M0PmrUuFxysRB+Lmjw1HF2YGamvYgup8FHsr5GKffL2bkkTr0X2DeM
ENc8RwxPxFvfLLa8ajrHy23VclYem12ZupvZzzG+iPc6gXXSaIrDId/5u2mUl6glq1XFKCCLAQJJ
JnqJoFr4GUY91r4j7g+OB+s6Sjequco4o5WRVrsYz02yjWdUPuLKocRhh8E3Z4A2TQPaYLa1+COk
mivcDk9NeZ/45ZkINMiRxti6c/DKLx2he1IqSubUXc0mrgALLogFEavJYF9TcwUpRDpQ4QAhFACZ
Zgs/sOYGjD0yRzCqRqQ2Ijh1voFbtOrggsll9ayadcURh7NZrM6aBpi0HC8qmTcFLo8yhXwXof4P
Yj2qaTOO4dFgA4Q3VwCXavl5evT2CQhPmfc7f/KAeiKx2+Z9zy5tDotNsGrpL3FCZ2P402YK6Fdn
ynaBVDLgbGQ97qeR2AuODBUk2wF0pInVNfEszEszKZw718W5jvZdgXqLlL9r2ASxspj8l1Skx6Lx
98wlvVmtvZ7qN8O7dV2wNllMck7nfxRV8DVJ93rujrFP/+dqNs4uA53LsSpDfJzYgQSAf0zOkhHF
6b8jmyAHx8m4RJT/jOzNrNk6ZXo9kovNPPQhgopBQhxu+Gpg0tT3kGl9NDjbXVWLRJ31GIvRd6lo
i7Ob11BQ/JEg7k8kRb3+3unfXFSiKjx07lMmvx3jY2Dmz0xOM+Kxza4p2V3C+Scpsq39GEd3UZWh
Es4Dr6m71NJ4TtL2wH6m2mQ0UZddcreMhnU9rwPyOpqSlOrJBigzbPP0fgCpkCfvln5uxZeX39nD
ryz3OnkzjW1qP/s0eJa7zHxo2+/CPyxr96kaDyaTnG2c03ENwjwUryHE4OZR9tmmoFlFNN8Zmlmi
MNz5n704L6GjCFw6DlDT/ypHHOFPAYqGxGUYOovlJFqpvtoEHqXr77EtVyOrvAxtbpTf5pLNJMC0
dYr+mBjk5hIOlK+B+dIZYsX/AbyHFSF3ToBniViCfGxKMojFyRV0L+COYwx0oU9yJHEFCUGzo7yI
pvCWCmNUsOXHFAXhCW9CngwYMJaN9z5J8J/bAz3rVzt4mFIY+xwuFbBvEogoEFixTLf46dHGhd0d
FLdQI5NI88k2R40cyBoZl07g8RvVMWppYUlhG0QRC1y4+7AiK8gYraXWLfk9RyOHuS8lz8Mu6NHf
u50o550O7M2oTbypelvX3dWwP0Ju0x6LVzDlSTCu7CDF/dXtgsbeDm64tsNkK5SzHjJ/O9QNnuwP
e2IsgYsTBJcueQmt+N8cPOSVh1Xfg/Kpty3ZA9MPuana5B7yb9UTeMt4+Uh5uuMcCFrdGSnzoZY6
v68y54HVsDnlvOHLUYO4Bx17Y0BxCi7iBhspSi64SVj1dJMwWJf4XIp42hUhS/vovcTulGKriJw3
C68wLquG9rO5qfaTCsCjyI3O4DPhtkhm+h0nTWE75nvCrnVDtxmNGvT0FhamrZLAOspVhQwfcHsc
TDbTChfKn+YEOtJ6tNxPUrjVGu2X/Nsis7fDxFP4VaEQlT4yi5w33RSudN1R+0eQkhenCFv0dEzm
qM4JjhbrZOVcyhyvjVVs8Q941DGK7rLktU5xvxHk4HinjNMwgBP6qVHIKovgTfFnKY7e4n3ue8qT
ojVOs2WhWm+H1vvnMIHPmuo6I9nX3rzhmUUv0FnB7XZpGq2j/tyO/snviFhY/S6hOGMqQIc6tUDc
QIfJz0MW0wTVDzwE5nuQc+9YQQq2znKyjpUo7yyvu0944UzEbcqs58nuIXecz6lo7mqgYLO4dwRs
GI9L45/VkItYHvQyN7Zzz2OmY1XS6ks+9ru6p1cpF5coiK/NIF6X5JGdYHK00uTk51wUZk0shIp6
67JcASK19sNk/tDffRdWETgzf9+aExeagvHlgllLLq6Aelc1x3F2H2bnLgzirzmrriGLqcLo3tjX
sXmuIPErkBJh/wOyMVbdNa8cHBQA5/iphpi+l8Vgr/pLFsBXShdeQHuJqK/OX4IeyFaAbzl/KYJ0
4xGLylL92lcdmBNOK+MtB9rSGc4hn9DIcURhqyJcmE3bKururbjGpJ53Jy6g8yBcfCYO9zQsyVK8
C4wYS8zAaN9ND+1KjpBu55OoswOLVBxYmNaD9iFxmTUlT7Cpbe9aBtEkpcvOzW+D02LOiOyfzm+2
MorenEi+hmJ8CtHiAvOZAoCnnDdpMkBtBezT/iU7y+W+4jM8UvD6PeJpUA5bstw9yYkcWJrtzJZX
XbUXKZbvAcfOUjxXAWYYMb0EBnUu2mJsqpP8zZvTne9wMnadvzGqDmbebMWYbNsxfNKV98qPvWZO
dLFxREUNZsER76aRw6orOOy77ngfBMT0eo7yKF6PbdJx18H1GxE4bGvIi1i5Y/s77mgOa+kN8oxz
nftbv36E4b/26YPIuNhSdM6u6c4eVCwm9UU1q58i3OMTKprdN2SJn+xZP8wpUTHifEaLi3zBm8aU
yWMgYhmf5sBOkCgHnnDCSu6qYb5hheN8Pt3xzcebeDOJO+esN5EtNxMt8r1kmJu9a4aBwrRScK7Z
HTnqrQ9Q0S2vRVTsSJYb0XRTmBTS2NnicUXopVc+bJ9n1vh9RPWlZZ2nLLiTik1cz5a4OoUzheEj
DFPoii5YUVdj/LG5LTb218wwJwhnhaP515r5Roxynw72acrslzwyt7KXh7pG9aSjFdA/zoNtkUTP
QqkLPoi/qHLWdqwOCm68N24Hvm4DFeow2nMVHxqcIjHerJR2sczKt7NUX7Hyt6P3hMVvPTT5peVs
k1TnKSgRiBA82MrCLD94RLkmGbEOLR6qgW6CJnyZdGmsOZDcj+5ZBILK+ATwj2BoY3tluj1HZrqk
8UXburj4afeoqz01snAkdWhcihJIqI0h5cv39d7m+p0LkobANxJUY59q3IyHfTljcZnFuRmJxfUm
Rl55Iof9JnvvT/95FJtaPvso5w5lVEC/YMO3cvz7dnSfpiW+qeTvsl2zsvBkoS80cfPQzN7ZDM1L
ZU5EMaed0oC4XJqxq+FhMQ80TFWjMcOELh/8ErpeCZLK8Y2t7XZ7UXcP0QiUgXC2CHK1ZRj51wEM
EFEIpNCDymhvFWgCMQ0ncMK9N68Hx3+rWqKgIfpNlXUrdhI43+aNfylLbNc+59WIcAK5lczBF6Xq
a4BTLSlwG+AttG9yaLeazgOeVsh9qbvK/P44oEHDsBdTBrYmoPScFEcWoIj34VPfMEWk/bhuiums
kYRofP9sFD1x3ckvi70MurOth0NuQ2dmZznI9NzGWDN7ytz9u0aT0TuLGH9SiX41Sgpy6oMyoPry
0DESXD8ue3xlrehTL8j1VTwE6TyokQtUry7ha45hMZ2++7rY1lOwAiVna7Uv5mqb4Z2aEoeqKx+2
gA1mwloNrbs1zWFbg1+vJB98gdYVdjvTwfxS6XUBgb/QO4bJQ0frrmLH71Lz3TGRk8M8NxRTmUxl
DYGFKnv3QCd2BIDAmPofjQ/F/WakFZMU3giBIzmK13zE2yR32f4V63AJTuL4azoFbuFd080Qrqme
D8jrKSi1E5jx5dRds9ikOWpkEJVsFeRCXCBVl7AnsRfLGibs5lO1uLKwbyUMtTbtrGVCYqOG7Tiz
BkOZTwjYCoajgv7qOSZBPaTbN8+Gq2PywFYBzJuG6CD2VUySnBmoTPke2nOJ0O3HH1P61c23YVkR
FWAMXYI+8Pz4Y36WRr+uOOTy6CKlV6E3VlvfJtbpnkxkqKT12c+wcDcl7uxnK4n3hni0XJr62kRB
0+aAGNuClp3eove5WMoGqWio+pkcQsAEJhxYX7VRD4eyI9EXJNiAZA/E2oW1r6ub1/rx2rE5r8dv
xex+2al6z0HCrIWZrL2ZwK+yGn5+Gn3YVsrRqxT3SUvHj+dnOEp9+CejwasFfGRlmDk6x3p0GyBn
hc+ypgI01/BHqDLJMdDDkF2aGSSaor6IRj10kCCjJsG025feVqmzEfIIsxztr7wCl6dBoeowL6pK
zpcsduClzIlfb0vqR+xcWPsE3EnQ1NzVBKZvP8OHmTplil7MsVNLEe9dHj60oXKYhPAbRhl1i1ir
tDt6rLazdeeF3bkiXGh5Ds2dRJkNz/lqRg9Uq6bIMcyfhUdnhZH130D71kPubjNhbXyLsDILppXP
gFAm2AbcH3dY4CBJcuZKWijILkDbOtxbMTwuzr9Em+mk9wPMsMmH8sr7rDaeM0cC2omY+atzPKpz
Kpt9Ptacol2MBN08nX3yW3E+HHhjxTYtOPM4+sFX3jUtQwgdVjiAokuvQRw/eqLYZAVZ/dm1GdWV
iVyCOYDMP6BJjICjgZ1B+JTF6QU9SvFA4sIPiRLvEJFptgSJjUb5d0UGDkuBsjcp3Bgt1taWjHEF
Ln8pyxTJ1ANQEGmeISamXpn6x7ZHVo3rq6Xln+0+0sgBnNGQVP9ED7MJdzx13wZqbC0Xuj+vPL0q
q4DHpD91QWUCSnK1Kx3IaHbMlyRqnu20JoYi9c7JubjsbjwZ3mDvgvKUqLQ4FX248z3WyIXHjBXl
5rjXRXRuatArSRJiG1/7PDdXOoLzmZpA8cucQrA5z7diigF9JDbg93DYqJacos+memVPTr9ruYqa
pfFItl9R72WbKJ4XD3qxz+RCr4H+qK15Xk8zGU13cTnRyyX6ZNyq0tAbv9Y/Y1N8K4tKDld0jOhs
8S3W9Gb60tL6fchnn0Ku3P4NwVI2LmJ1H6LZ2l1xNBtMYh77w8Zv7kTWIKr30HCTDEBX5iloYSQp
fASBlf3KEfonUhUJlmzG3iA+yxGL9liv05LdWxvJ766ux00LEtKUvE09fK0RUomY6VwsqKfoityC
e5PhHQ3Q3930nXTy8+z1FkH1gvmJIjRzRuaeRPguMQJUc/TdFjhaM5umuhTzdlAUt3pI3b2dhOey
QkhzgWc1E+DF1nP3IRLLeigZ6GzHuZoQ5tD6doJu0doDrM8abd7XyvzFuTHnz82McWiKwC/qZLY5
D88Xf2Sn0w0j6VrBWYhKoSL5lDmM1jF8HiyYuTHypqgwWQ4i2uiYUg+D695R7ldqDae0pYmgnCVV
igQnrOZvDMO/SbAP0JwLkhrzXJMxluIcKKMEVrJ36Ri11p6JHT8wP0K2PVpj6Ukta+1Mi5vaIric
2MGxscGdC8N7D+DmDRBpOuea+QwTtgx/udcUPLBYVHRPkqyJGKYfYTcGaBPqBaFmWR6oCB5geWjO
KCI5Z5LgZey4Mkr9kbrEjNOZXljheHdV/ZyxnnLTQWD55uNwPNZ/xq7iVPzP99yVXUWA+E2qhY2W
kjVhlOE5IqZmQ5TzFxbbXBVIPvl4G4JmI4FZhYXBwIZ3uo8sTjaVIns71HgquobTwlOQVSfPAXTd
UcOdZgkomwH3bFh5eJHGrS4dBM0pBTwx22ftQ7ew6vheOu+JDQ4gDEGOhouv26c2AkJCCopaOLwb
DQQMz9NPyq7PtmOZ62amzBR1q/Og2FhIwD5Df543b8i094VfAQUOjYMFUjvonVPFO86dk51Tl4fX
gS8PzE+orIZNgkN2zXr21jrkBO8a6GdlcmcZzkylymPz/zvROOnGau1j1rM36lrK0nqFyUMaDw22
upxjF/tTMgt9QbxLM9t4vuzxgz417BhyzDNE2HqKXiTZw7Eh+76chDIlX4MOc2cwHERUkzvF/t5G
bL1Eq55yQdinszisFO0MkwlcD6Yr4VTvThyhoumIUF2WMEa1UL8oHZpmdbCTzl6XBnf2hlSdnEIa
sVm9GCXWm9H/SDtMitoskeql0+ABuRtmCkEsP2Atb0Ccw4IcDaQQTWjdy/tICf3axQXWue1Th98H
zhLKkhNUtzJsUcFsFnTxQ+uZv4gDV79tKVgMtlT7Yt4PxgI/KCk61+Xu7gmcg6EX7ROUnKqjhywr
qHZI2v7IdUlYMSaQ1i1EHW1BwYALOKUl7uYh8Nc4AF5yU52FkmCLqAThXn10MP8yrN1KLlPUsWwV
J3R91J3ZbkyTmmGV/MiB1oLJapj5wPGivjWrln1xY8g9VxxKmearHmow5AO6f55GyA4EmqzK2FSZ
x793BB4+fG/NRJ1R0H5jq2Wz2sFxzCDlxlX2OlhsaQ2XjKFkfvKiEEsvu6GBy4cdzZOTl/l6IPzK
AbxajSPBoiDtI9QIcQUjWnmJuZJtkFNQzF6xpJsWxyJO6pRFfWPV1FuKAIDEPGzIGE5hYa5V/yPL
kEOgM9wkd6mmg2PTo/PI1rmWmPwHuwRUPg3uZlIVLAT/MdLeUjA+QxsYUKtzLBtxZ95Sm5ORI8YM
IzTOvB5HLefueWOV6kZwLnNSqA9u9GjXncONDPtSFnsnt0f9DZHG+jlrV3xJCWUPl9RkpW1JSW7b
kmC28iM1DIQNEbQGo7vTlvwJZ/SHQf4aU2eit2q2/zlrMseV+zo/FCMEedV91wYGlTlYGPtMKr15
w/w6owPKIN8Zrv/GgQFqXMI30SkoyzWSF5FNAcs97ExTHVyS9jE3m6UDBDBU3JMbGgf9XMMecDKU
blLk1A5Z6bx6mlWWk/kMiRE62GhlEr9I3472rs3OMhkCd5d2OaLWQAYiaJxDyCP1bECNy4v03S7l
w9Sa1F03P3HHI9PILH4P9ZVUteSbNkMdSV7qUkzntnyIqpBPw2RP02vYap4PUYqRdYgqwlVWREUm
MQkzQRCZy4R9IChMXUXU+sIVEFPD7YDaTH9mwZZ1p9FyXrqwAMTjkO1NSrNczop8b1Dg076ryS9q
MulT9eGlSwljgc5gkaGAuMs63YyebKt+Q3eZXI5zRgqHZ2glC8XwMfftkNSAeLZC9p1Npi/x4FMr
E9rOZhizu6xVrK385N7KNFkszl1Rgu6Qtx3wjL6nCIb9dG1+0EWRrCrXqrkuNamqsf0hvIg7diZq
ZIb2JvNidQxz97FW6rMaMjZtuPd2HbaGoXeZyrT74HlYiMeqIhbFGBLkvtiFPSc4k21bzU3dqejw
VWm07DYMyleVvzxGAd/pIHmVffzj2Wramu15zogI9RyU/7kIzEw4gKaU5IpkGVD0DJOtujPm+l4b
HulWO/PXVkohWwhdpGNCTMOCHdFIqMnu2DBkAR7c6ejaisYeEbBv8c37zOQAb0fwVksG6DbHHUk4
MExKpL2o39OGs85sA5KLYO7tLWqVx3RVY9NeCW1/abtHJiVoEMyMmUZqb+puOIJr/7TigKB1iwSV
lXDWTB4oRIccm/FTLVa4lu4BJ6pN4IHuc+jg705i/5/f+UQC67lYW8am9KbbEH8ZTfFeGs27SlkW
hAFJlirpbn4cEW5TfPxR57wI+ZyW0L2hvVIX6HE/GtVGZNbfzNGVy5gnQmq0q5i2U6VhGGbKDrDS
FLs8qfZF10E6JGVA9LMyyMCZgdhOdEkTefzXxdA3wrt6bOG2wuZc/v1YcUzEZkhpx3lcivGUw6Y8
w5i3Bi0dBtB8u9o4pIvTIl68yXFIWkcu5+uZrXK9BNz7rvugcv3bw8Nkzv5JDPl67GWLX43DCOuV
dT9QYelXnJCnUVx1hEBOizu7g29H+gK4Fq+uCL7cQlNLOFFKGSdYgFhIwsWg2jZZjrzsERGZ6B3w
xH3n2x84Kb/qubm6Zr9N2S+t8vHRsIfFHdmBBqzeSg3CIEbX6qIZ20C+zIGagLQt6OtWMFMStesB
N+Au6UZwk0VKksQdt0EEy2NKDGrDewRYD9RSb51pchtBVDYpo188MEJbMXJxlypoawKriXOw0toj
iVIWm9Lg7fVScs2Z7+yFwVNkHC1N+2y093sfw7Vpk5Py/e1ck4zD9HXTRfkVV+yb5haRBMvkm191
RM6cnaFTyj79AMmDnWNShvv//zuVRBtqnp+qwny2I+sZBeObgPqpl5ysLZuxsCj/n5L2cVzyNqNF
Dku/uwWj0kz/ot6975pryqIAQA1fsmkebo0x/5Y2rhiTiGKYveiR2cdp1Utlk+guOZZ1M1pQ9mg1
Du2A+UdFs6PfVOtghglQsiHoC4mnJJA7BVG24Hf/5y4/2TagQ5k8TSbUEMoxZpZFC2kly9a1MJhv
rXHnG9QM2DYRvDTAc2Ca3K34VeyrvrrY+S5wsyZJfIuLAHLtVY7kOB03d9eBxHZXJaQna2yGPLgQ
fxE7uRW0vR+tm7j7cImXlTH54cbGlhm7w/dYGy9dkMa76q0PU0332pkswKcbz4yYHZCWBtkgrlhB
RfEIUzHIfmnxsBbXjJUw+7BDf2Vm3WcYILE4ZQ7Hv1XfE+0EoHFyhiHaAHgFC+Q5FMSbFc29Z+KE
v4OKHxPHPKqsJ9zNAaaS0AqsvnNIImMaynQQbQqXR0u8US6tlx5hhDoM9k3A4FKPfrGRkge3t3yl
lHwmt3tvhWO3LgY+s8BXL/aAgWz2vk1DWqhbEMe5V8npQ0VkSSVxvVWk+JE8fXJQUMXFzhgup14U
p2ZUtyJ4KSLnmJXlKsenNrkpTzudswYkFF6hgeZlNW3mhkk81/Vf33o3Ee3b0H7gFZ2yiICidjG2
QShmf51sq0lz9OhZ0YyZ+LVpIw0V+t4cVMckmJYtJDg0Y/D2toc5Khuhps8cBns70msv5JBsDxy2
4yhEj9LrBq6p47m3dnSgqdpOteaJpJH3LXRMHl3oetxzu2Fa2bwk9sNRtKGK/lmaLDHROl8iaD5U
oUzoHIuTT+Y35bMcaXU1ok+3waoYEr7xajLWDTP7XIsQ+8L4Yxnc69qIYUjP096tQT62Ht+2vmby
d1wkzj4+yZyzh0785l9k5jV/+uUEJrZ1bLyaAefAMq4ZZYS9V3JcKB24OkLqaZBm0hWbZZLLovqb
W8wcRSEY5mX37GbYiTAM7Ctt3wXc1ElM8s40Ie+ca+dE/YrNTH0LCNERQmftszjPwfgUbESbJvF3
NQxMXZOcyuVWQ3OwY/OhdDCK16EBL0lTVtkrOCk1LNnaRHtRctrolrZYzoIiKTdeXIcYCz/y7mWW
HPuzzCYxZwE9sImskgblWpNoqGUBVL+DolG2FYYFrunaqY5CU/KsIrxHRucdGK3XUcHXMXfYhYwp
vKI4YmM0KtQiVnFkIhbkW+RjYCyn8dW3PO9YM+x7KftpVuTpjNPVJUrf9WV61w3Gk+I+tst082k3
yG3C4/eVbl+dNHJ+l9p8XmbFiVVM18irqkOgvVPTV4vB+r6sTO+YIGCuZCVOU8y9qo6jds/5cG+0
dEJHJUteMzQYFWiByiPotHJyvO3ccfuyc/0emHhbXa+J/wWV77PAJ4aG8XcjUy6PxIJ2XPWwO0a+
mUhe5j28g3StSwJnbUCFRTX+zDVHPRU2D71BqClD1qx8uh4r6mbKDD9e0qvu6PTy0Z+G6lpiRkPE
75GwLsw6kPVNcMhhTMpD7bjjTxuzpFRsrt/ZbXHMsn12NhzRp5mYp5mTZ+SBT3Vh+w/HDZ9ofWUN
5TPP+u8yFBc58atiKRiUW29VYVJYEZ/Zs5Ik0bodYkoztNn02EpYFs21xsclabXMGNB1HO8t6QLo
E+Z7F9sGzoL+OIftb7l4F9KDlzJpljmoXy9ZQJ0jpyT7X1hZnGamECpBPWxCrko7O2Quf+9bsMRh
crQb/Pzcv+gSbTLnTeDU7A0uMzORE3pt/8c+Z8bD9R97Z7ZcN5Jl2V8J01O3WUMFd8DhQFtlPZB3
5L2kSIqDpBcYRVGY58mBL6r+jvqxXlCoMiMiraMzrV/6odLSIsQgeXUHuMPPOXuvDfaRrbZEFB0U
555sXX8Su6KuDn3hfFuqhVjAgh0+sLZRpu/tghQX16yoxth+nXpASdXkXE8Cua8o38Koni6NgY/s
YDqUgB6VSBj8zIhhYyriRlQ5Wbf1vlY+0tisY+hZJqccDAgYZRw1tdYPSlXNPnPNBk5JdOg4ISMY
Cb5nrLTtEn120rY8RGO2PmXKZEqtuzpyGI1Obrqveod8cAIekHZZctPFBTm1jlUcHA+xW9Ob/LIG
wObTNibZl6Py7L9irCpHATXHz1+5qkCELSN7f7lczpELfF5hgouo9sQ0objvChZ9x+bSdij4WdlE
AY34PQwFs6UMSluKFRjWaNzCAnRHRjflwm85wzjlTCBAnHXYvutdmPVf7IHaKBnjpyUe20NCLJei
d9JpmrRJWF8X+OjiBplstCArmOd5upwaEnMy6yE3dG/8rnEO3HuYB4pyGxEd3hbpcp24Atd8tFzB
e9nipiAXtQxeU//JNBCoPRvtRh1lt1EyPhSzD8WqkoxfUPOWmn1pKVd5Zl681KK9HhMmMqLgsmlk
Cg6lvItzNO0yWK30sfPYe+neOPPTUHqvhaBeCjMUma5hZg+LaSCsZkq5MJmBFAvYOsUwN0YygPrp
ux1CSi8cElg0ko4gMKvVbkg2KYO6fRR8ZsvsLwWlF1YamlNDmV0GfvtZGe7fjmKr74T3Ke5tcWo0
ejzZoZhP5Av3qp1xAXgqF4ZAFtdoqZDM5Vb8uYk4eWXjzvG7alMFm0khn/QoY6uWgzbhuD53smAi
/iaGvhUBV7Ra5gWxD7x9vbfgiNm5jPFJQj0l+TAfFqqwS376qEpEmAX7CWwP9R0ZYj4CYplKlOCm
R788PzZeOOxT1uqFPzTHTIX0AgOqX9ySt6X2HkXu9Vu1ZMwcY3cbR3BjBovwVY1wvY+WdBvA5zBx
CP7Rc5nuRcN9lqNCxYJhqhkqpv5mHFqwXVDtWoVpY47CBxMrkpZybjTuEL/VslP0K62rKQqJoU8x
yBBrGLchd+uZ5kdmiN6UnKyh1VPKtQNtx+BeFpSlYZ/z7scofUZvbvaNOYeBnrij2yDwXZ8gtsLf
Ds06xWvzcD8vNM7mEk+FnxXNIbS3YzVfzwGevqp0j54cpiOgkw+j/dQvJSnoY4kQv+IGghmLFoCu
dqCCVM2Kagnq7AinAnnwagDYNnnznQFjunUi66AmCQM4oLdKPeQeqB1wZtMsThJ1pzvICzUmAPz1
6CnnD7HbeFeoKMfjMrdvKaoPWKa5tZknartYPNKBbVFY9uwInIXHXpFlaG/COSHxwou39dSjXyeH
2LF0yM/kt0vVj7sEZbcG3NQHvJ+Ix4i0mMqtE4vnIq7LLVNHS3sBQX7dvSFirYMwQyoGydgaFeqS
928Jp54rocc7i5SOTZsHn7Iw/Bp1bXp2erIiIh2Hx8SqIaAglMtdAtHw06Hiq9jhY0nv0xPRbskr
WkMjBXqXv6JdAE8qJfgG1zQHzw++ZZN3TFmO7Evdh4msmsHOwXla6OgZcejNEJwKl79D+uoU+1BN
1Jw4TBg10CPLBv+2tNY2LrIHf5bA6meQ1FX82o7I+spsBDvGas9tFQARN0evPcXuFN2aBXf2wmkW
IV7OfYqcoChj3hzhhCmq8oM72cXGxDQuQ/wAV63p8Q9yB5N0srDyzUATUK9NMBL2egTq3dfuQftj
sVEouHIX/oOUIdChkiY1vQlPQ2n16hZTKQNRHFHZZ09wiHAHOW083ZmdU1Sf2tdkCfaRg4elw6U7
jvW2mO+XIEm2PsLyjeTd9DOYClFCXlxUJpulRr7EDfmFdf9CcFjGqdq8za5LfpOFP2hhvhwIqz7H
FodUCyJExgAok8tN2epN/9rmytkpr3tw0/K84O9cBkbr2JmYD5Is5n4V2ES3fpdB5bbM/bxc+x31
YtUswO9yxEwGvbUAwFhFwvkYUNW7MaEOKlXnbKDATNzpurcg4jqrJHtWyKgpK3synjkrDkjaaGFq
eblyQyz5rVg72xj1wOzkX1Pc4IgdwNFx41+VxyhFY7SZQU8XpkyRX3We4x2oNOIAd1fQNcsVu/wh
1YxU6Y/SEVPlXSed62ZxOH5OKDHWGiZHgYlFjlK+auSyiWGpusLc4r367CpdsQfGeMtVDfmuRTM4
wXYPeGOqbjwWoZhZ07f5gOR9sTDQ9KELNzVEpt4DM11lYnbahsACza7JvB4BaXyFxhWcc1jRUBc+
roGpBfeOgjuICOtxkbwPIe9bIbISp3wLMzQVoBchCWaK7QHFHGE0SdXt0pbtY1o6OhN+wXYRMv/E
Z7dzWvRTTUPHs485iMKmRfhJGV2bifxAVGJatNF+rvvHrIHQhN1z3BQtf5o6+dgyN4m7rtyOuryx
AMZt2nTbIFHbIKtOEFtwO0qCojvb8Y784eg8Qpdm52pRNA5Q0lpaO1ayryN2n8ArpkMa9x/cUbNN
lR7KSc9/CKMCEXtPa2RowLbMrTlnUi8Hz2a4ixPZunj3y7/827/+y6v5n9FbdVvlDBrL7t/+la9f
MRO2SYTs8Pdf/ttDVfD/H7/z15/5w49cJ69t1VXf+z/9qf1bdfNSvHV//KH12fz1kfnbfz67zUv/
8rsvttxJ+vlueANf9dYNef/jWfA61p/8R7/5y9uPR3mY67e/vHtdq4v10aKkKt/9/Nbx21/eSSF/
vFG/vk/r4//85voC/vIOYeb4H/+rTN7+7nfeXrr+L++E996jyqY95fjKtgOt3/0yvf34jvPe8R3b
C4JA2igbnHe/cMPr47+8c733vgYnaHvCtYXjaZ5BVw0/vqXeo3nwfNsliNQJXOW8+8+X/ruP8G8f
6S/lgMgtKfuOJ6N08O6X+tfPen1x2paORAng+jw5FWg/4FnUry/3SRmtP/8/AgQjWH7XQ40WaBIA
VqS2CHfpHLU7BkF0TueRaWi+hv+R8jJ3kG7atG8/tIhFaIEzxyjoWSUZ4oKk7D6yTslaCXAq90j6
4vTs9mLnt52gbUU7qdXDXsflS0sWKk3G/BhwGXLqClCFJxbTyXHYJoNlHfI2JnqloCHSlZVFF3dT
RhBKOgtqxRCr+VQm5KT31W0RMt3Ug6A14jDmKWODcCm13dO0cE8hOZ4MnmK4dLuaLEqlm2NZxoes
pDvhlz71Ycn5wwbT6EH84w6oNokYuWPNGRUyo8IyTNwrlCQ0QAbcGY2/0zXOHZcDO5h8CgYvXzlT
5UugqPW1Lcj+M+T5uPmWAd0hidXbVHfF1ii281UEP9suCt8RwoYD77CbDKHBk3PAF5psGwbXtCMJ
QXE8uq9tRnO6jBFX9ekxlp2PmhqbtSDpgqVOm15jKyqbT90Y3tAbpR9BgM3l0OGMrIfmOgjae2sd
7RiqkDWVvq0r5wK7MIqdtbW3iPQQaHgCIR31vqfmnDLaxjlqlIuM8d1O1h5sZW9YoASgfjIgM9dp
28XiegxIVz9Kgdh8W0X4jCdP8fuOB4Vv6Yi5xZXnGfWpoWsYCM5lDQwCMbafeztBSVI3D9zoaYZn
tKCYML5JK3q2+vKtnGgnlmFPPgn5RLLEDjhVKKZU1j20VbCbUn+heOVl0lTkrWhibqO12PhmJYxV
pJZ0CgY7/bfO4jZE29XByxNOtOIshDyrpqXtcHw18Lr6nvlF3Y8VPI8noSzMFWTGYcThKc8tWlfO
cisczIMonXB/nwQHpIpa9Bi3+Nx8Dm8YK4j+LmG354rbztR9hq4TiLWZaDhBpolnbwXqIi14/+a+
wwI7SBZK+KmnPXkFJ1KflnwFRaREwDQu2ghkzGXRXZqENISAuzPzesApBESIMViPGNd535E5EnN0
CmqUtxJn4xjrfQn6874c5mlXDBWOH6ZraYciCdTWzuKTqea9Sb37QkYJ6wAyLrw9qJoxMRW9QEjQ
OPQd83L+MghQ+fFc77n8n6wi+zDYE4Phwo2gCHpMIjGwrXNU0iblUx8BrzJoToH8FVfhOk9KTYEo
19oK5Xyha8Cl5RePCUWuv/DZ9pUaKCkw7iDlOUixjoVS0tAwYe1lyU4ieiDXyPUu6Sn6Wzxin/0x
onxdjL2LuxH1LGLWpS4cwgIZEvTID+GSUfRIIzepV9XE4tWrvfq1nZFcysCmbrQpxela53BVbZSG
G6EJ2XRR7E1RcOfzsISljCwUjrsooJsrkw34PNLF0B+1rpJkoapehXIIh+XWVBI4JqK90L+JRsQM
XSMA90muR7ddlejMMA8RGpIQt4lqaH/m0b7EfD6xyQMjbw95IVGQK9bgMA8MRxqiE1JWrRpLXnZL
2CitM440WGxnz7+rLWBxsADZ3YR9smPvExYrOlUlvVt8SQkOy/0QErSQBbgWBy7vjll3tRyjztes
Z96YTBccRuac2BYvwI5JK9PuQTcaLY/SXVV7Ke2cvFgV9wZNwIzRLlsBR6oCZekX34xd0AUCObtv
MEv5BeMJWGsUDD5Tw8iZeqYVM80rru5O+x6EJ7aZNrTudJQ899W1wroHdKN77RfrU5WkT6PGIYou
58R8zL6PSuGj+MA7UtivabA8VFFA/B+XZ52khMoisyWJ8jwioJ8IV8/88eNCuuY2ETGZ82QwEx0M
Yc3/OoweDh6v300eDL0ofPbaud/ltNxqGi7bEHpPj7C5U1/Am2q6SSD8UB1aafLVGbtvkc8syAlt
aLkWovIWqQXw5YgagQHpQot00IiKIz2zklG00feI7U2yJLetsGEfrP1yWhgEHGp/gi5KAivxn1n3
sYd2UaOk2UVp9i1gn6a+ojPTtihzE8abtjvtvfK1xA9wgULibFkhuxgssBzPSLF20Dl0wVpwS6hs
9echj8aD8ejjZZRJfc49bxroKCbYFi5aO6xRme1dZ3IRDWNX4THkfM+89BiICuqe3cvd1Fv1TcEs
nQEs0BmHKM3Yw8hQDCnmhzk5qcGAcAvELQfdvXZooS0iojnSZgW0mAh2IyDF1Li8FCwAmy4MGI3I
6iErHJQjJNYumDKtusz2WWFBf6e3yk0NC5VUMMltoS6ZBF2jvfxqJ5iv4k0qhuwqx/XLysw/+Anz
qCoumnMTPnFI2PcaHGI1YdFPbTB7aDT3y+rFSxfrjlW6EotvBtHdYWVILq1plVv351oUwNzH5Qsa
zJqRSEpgu3cCtAnOKm7pWlenJhu9gzLY/nN87zTonY/ILsaN8ax7n34uEYb+DSN4uJQbJCkrTUu6
1UueGmh8ITPWxQPZGxa1QUAdwSEDrVrW0c2cTwdPOC0phPPHOE8/FRQzbkzfG54QQBL8qdpzyFDy
F5KCcn2jbSAx9RB3LDqPHmZWAZVvZ8n1yBxQUPlt7OzUz5TQ8xRsOxF5+2T1rcxoP0MGoYNLq6uZ
5+uyRgSy9gnyejyRGU5+hyQyVhK1ZM/61C1Df1pVQb4J5/MA+DTXw9ZN3Wyf5uz1jY+1SjsLNXRX
oRqkzGex07kvvOlz78S0aT2o9VNO76OIYDB5JLIatuOLqdZosL0CAJxWK/6puuS+tE1rPz14w4BH
nsXcJVhoxojjWJXAZRM+1JL+7gceUncPAoUVeE2OmSiCa0U/m+BswOGqE9sJYXpum1U6U0Phorkx
ODWRLnWeorKFVY8mbGe8Jb/03YIopqxi6IFaPlrn0ymQ3c9hxXBhiTaIeEDlZ3njIWs1q4C8d65m
HDuXC5MES7j5cQbzsbMMMjuzULaqZXU/nMcQXEWiu/kyBHg3DT1tpFyx+/nBF5Vh2zMS3q9wDI1D
t6X+JelgQboHbTdyd6ZjDpaSHNKi3GQ71A6uQGy+shdEZXjZW+34MXpm6sxQNpsMXc/GX8O/13Lo
onaQ+qzUlkCCjdOhe+eU2EwDibW8dqW6dCP3QraH3vURcExuzekdJT7x0GWv7+cwuFc6gqGzGDJu
0JVbg7Q2GVKTC9fGoinIs5iZh4vF4jJSayJOSnvGP+gusw7pjPukmxh+qwQbmKqBuUl/OfCbA7qm
kqfgmUeCt5Zjm5LBSDIU4yJsiG3M0Typ6aj2jSFmRGyWjNNvmmANsaPytepTHzFIiGMhsQRbPAa0
PsNzCt6XhOAEHqnXW98paug1k26xALmao/lMK0lsWo2OoeUsbi9EY6H+AgEAwSmdyug8yIiJOKra
TYpeTA5JeSj4SQcxwAXwO4ioPEobCbIMJzRX3kSLJIbLy3yReBlq7woMGafKDq39MjvNRowSZ6gY
ztIbg01J0y6PyL6YaDH0NgJpUX1MAkxq9GB3HMdBAmu287wMg806DJhoam9B3KmUc6Ba4k8SOiWM
9+yJbfumsOfrvl7uE9031wqOBsMTKFnI6wXNj107f4jwbufWlNx3mwYPvhjwLwiuBah1le7jw4It
DFhBulIQyFQJMjzk1eAf/Qgvh2wD+6Zd53fBjbO43RGRcb9pRoYsBTOu0G+fG28BLVGv2VYPnWWh
mEnoAQ8tLoa0IsmnNR76mUbd7rOeI16wdijnEWrdVAL/nlAsLdH0gqHgTLQujvBljqiDIHk40d0w
cAO0LDpa5EJXDR9sECxwoqRpcekj/VnSB3ewn4a1UcbQ5T5K8UWhE4lzhHRCcUwsB1pbwZDCYPfL
q5XHvFCX7Zeo+zIECEgnbNFsryTwDupQxCxqUZ0sgzy1C0m6EQZivnrOTbKd0EadZqvA2cfUpyvi
AgNPxL6H9A+7bXUYapejTEQnqqqIf5zbIMaBRGQSm1xxqd1gP+fhKXQ4JEr/fuk8oouTdItelxlR
UlznHMEhwcU0yDXryaH6bWoeO245KJjgcRiW6wCggxzZ3gpUAlAwomgTlfl4PYGeO9h9c+N3Hp6q
hnvCXDKgNWBKL6tlbcw1qzPLMd/COI2BLSKInsNV5ukfJJ/wOVdE2PC7I9vIIetQh7PryCtpQY0L
ooYwHbSiVjvM225E5x8Y9KmrR8NirHBGbMXxPmW4PZm0PLTxwjVrMH04Acb71cCUWdPRyvCkOzGB
mam6Azg5hKV8ACTdNjhQRzSaB4hYt2Om6JMOjTysTmI/G8v7eCzFlbDAHVbWt7ksg6sCRcowGwFj
wgybeGFC0ho/ID55/Bw2zAN63yK5YVl7fHY5bUmFukKm3V4xMwazSHZy2FRia9n2Oc0DhKeEGXHl
Jge6aTTCbLjaBt78ZWUw5ycS2XFEUljcdMRQ47ivaeJCS9QMBi5mW77EU5YdocMU3C7X+195LWwC
t4xmmBnOmzQA5Mumjk9Y9sQiCnNSumz2sZ/TwDA5sSwuAI4QU2gxxxdOhxJ41BS5Mljwn1j2Q0bf
kh5of4xkNtxmI2hZZcdADwOqUb2fFeIENSMozRvhnupg3lYIMI+crhGCkkIg1x24G9/CRYi9RYYo
rlI87qz1XMKZ0lmI/ok6Vgz3CivFYZrHR2tasmM5MWGaFSQBA+vX11dWbMsNzqBsn8DRwTSCzJuG
8MFiZn1B54rCrsCCNXbzt2WoCYxuGZc7HOzcVVxbmPAlLKBWWEQcIs14aQC8sJPeUwhdtFOlT9zc
At2ER8/GQeHhkx1z/A4Z+8kQV8k2d0iLLCwM9WgsMP6+DolLwqMT34kRmIVy7m2HLBno+Mskg72q
2X4ah1IwHCqm36CZpqXYz0kLXi+AKSxqPeyWiKl9mzEjwJbsnUQ4bYuMwx+tpbQbiBNOo8e05w5j
SxLXzBwEJzLtVi5xSvnkY4O3aJNtO8cAYA3be7V629F4UnqtUn23VBw4CwYCbTtgxE8p3RVnjNaG
Rh1Fq96a5j0zqo3tj/XJyafvpuzxrZlMnayYGosZFRbMyYS7LP9UuP5FU2XlTdM2V4wBDwp/AJL8
bT37bzlqBbx+hGKFc44oeuBDVTZ4Jav94KOmvuI5b5qZ84klJ3STPSiLwNy14VvYj69+QU3dYg4d
RADj1BAxUbJTu5+QXT1OiPJxOEy34QQJh6gbYC5sLkUWYi2xCbVtxCEIc0zSAuQFVXDaW4y4mOJs
sNY9qmA8TGX+raUC5NaerucR2ONOfzVNY4doeLiRFv2YBa819xv8GIqYJkhpm7AYkr0VZBhKBvtY
2RB0tJC7rrc+dUTQbPWRC4jUk/pyUnF7GijB6Ru+lLHEml5gTRlRhYtMcyV4gHLnUEGRr9Uej99L
YeW3xiY02IlzFKJRgv+XE9nZd4p9HHJCK+pk60q4H4Tf4XpgCngRTAFnc9cQO4CQb7YWMMeqVlva
5xO3j0kzoCCoC9khJeXGkDtMDX0beUGzs5qBHCE1bzIgXCD8Z/fDc+aHz0s0pMweRgZIdm+Yfq4L
nD3LmsPxUGAxDfigz23vfSC7JLkidPcmy8Q95ariMb9KJI8XhRUeUxMdMbZfZcI8g9ZXNWQIhp0c
5F84RzFOi0gyyd3qBC/jmgPOLYM/DrVDh1jXPlmJ/VR7zmEoOQV6MDnguIW7fu11JuUXLWz2Joa1
WblKNfxPdYNVp3Fn9oM2PJiISzAeyeIcJv0htmwPaQQdWLxwgKfQCgYmvSqNebJNeq0r/4YhEK7L
+snVy21jcQMJU+y2VmeQTXDwsbkTXSQN4/5CY0ywpblfkLljuLqL3OnDrIsDYJsYf4xajgstoyPv
xg9/difyc5FaKcmQ0aeMpDw/u9LIUNni1kdrscjDBgW4B/2oZegHEorXTju1XM1RLid/Z7r3WueT
P6c3snC++5KJmYPEGPtjp5Ibt4k+yhX7D3MCbpYAvQq8JkFKGY1IXauclKkxgV97wpK5HbRZbr0B
U7QKS/R26NVLNqyzKtzvFP1ql8Mrot0PKyjw2itmki+2i6UU1SAmMGasqEM4vLnzV6G9k+dJjqfq
G9z7F4KDuAN6w33AEtrHEeHdvp2iDnFApjDpvnSlCY+aQQ+ybfIiIVBAZ+uvbbegR1NqXLEL0PgY
AVZROQ9T2T/GGJQ3cTZsfVPbTDwl0uUWR11V4Xerp+p7a/Qn3wLkw+5+HUTlsZ2ThypLXieETpfZ
WL8tcs0riWbrkI1NQdFe7AXGhofcUpy8FcSPxr9TGaSgDIfgBmIkcFeub0SBLMpYSvR8WIXaPn3x
PGo0gJazhTJ+1snHsUHGOV8xZUTVMzKuchha9m5OSLmOhiuDpnTj+jTeFic9pMEjXdVoo9csuzxs
UNu3lJcKswlEg31o1Z/noTjxHeuyD6dpk+qBDlhi4h19ISTE1YoNmvt5XzfpfW0xZJuWRW4drNKo
Kgd+iUc36Ltq09KDE5bY11X6IEbeMHc4W40DQomAoksChx1FVVYT/II1/rb07c9VPnwdejpiTo24
sVuLYRvD/Nh3D1RA6PeNa1/+aHMRWoirzw0uI0VLMghqCE/Rsk0qcTd27bec2S/qQyxEgce7YZzp
W5Zf6Rj+NX77eJ/lxE/rdNm2VnHryaK68aH/ZMyXNl3i9Zdplz3Xwnvs+FhBHsJdn5ABMFEgrAC8
9xJQtcMeAQ8K568rnT3xgJgd+40YsOXG+XY0OAwH3T8AFjHWwZpQiDe9pl9Dm5Mar4fRHox3NNqv
ojV0wS8QEKceKYnuUG9041IVTBOYASa+bOeFGD7HUfSqoL003vgx1ArLUiWeC0M7SS/EdxSGwb3q
aFzEAPf2QrKuY8uBErJabOiOTT7in5GjYaINr5k1gQF3vuA48BDa9EUsD0luXakv2FNp7nbdsfRz
jIqrn6bGiiNzSDtRSuUxFFdjM7QkXjn0fFmfLZMrruN2VRJDBwYRvR2EbC9m6oMNsyuujQrdhsLi
UfiO2mcebwSdd8hIs7NNW/eTPbjgpiy8JrDKeS3RCy1spj9Vd/DmuQWQTA+hsdMfmyvdQotd3Ktu
7AFJBZCObSc7hGMNZP3I8MpUVF0bd+HDSXrSwS6KgQZ+pFrvaKGYS2eb5DcCfCMh2Xe6b8FYZWf6
uZoGbPPsc3r5r5nvPzjzdf905vvCONW6fmmTP0yK+a2fU1/5Xgkfn4HrMGH1fOH9deor37vr8Jb/
aU8GTqD+NvZ13geBGwg+KEcy5fX9v419nfeMZm3J7SlAx4t5+J8Z+2r+9t8Ofdd5bxAoT3iucrWj
A2bSvx369qkqUbbhLgqqEiXmHNM+V0ftfV0U4FRNp63w7YsiJW8uyMZzOr9Z6FB1yQCYsZa9K/po
Z41qH3E3F5gFccHUu4c2cuCuFciv03PRvumGWURQP0P6fm20aQ/ZQrwr+VYFdjGtOLyiIUfhW70W
0cvkNa9x0NARzz7OnU8bC4cBBor23CNxBehDh9sHx7dKlRuFyX3NCSa03tnIQm71asBzsFZ7TGWM
rb9rgtOSMSgOok5O1NA87XlHNUpydauxahcjgWOccR+8qLjGlPrda7DP5GSmo+XYzd1NMA0n2SIp
9JCbFQ7COVXfeaEkaNfe/Jew4h8RVsB58bjw0KD8n6QVrLJfrl9e2v6t/OW/ffzPRdcn5X//rdji
5+P8uvAsz3lvCxZXoD0+GxbXr2KL9b8LhEboLyRr7NfF9VNuIfz3NoN5L3BXGYTk7v3Xdbd+y1aC
ZelIRzu2q/+Zdcev/G7hKeV7zLmwD3k2y9l1bZ7fbxdeCHrbd+fR2Tj6a0IgVIvTGE3yxSflP/qI
yqSAWA1Oy6c3wwHH1TboNc7b9HEHFOYdBvF6vJXhx2IuLsL8rYgkJ1Y4NNA+FCa15HslSVwlNAkL
hl0w0qFUGid329IC9MH9E+q3aTuzF8UjUgxK2RmfcAgvTm1y2nCN3RwSHv2l1QuG6rfZHAMEFGAO
L4L8Los+cKQsEV7nIFBAeGKDf0xJVewYh0uagDGooKTHm1Gbwwq/bpCP9jhEkTz73I+JnrzMYm/D
AyeQJBFe2iMB3HgmWw1DTZPZ1T5P9nMev0kkZQFCbh/kby8RgY/BKQijx3G+J5fCDxBqJ5RdLcas
1qivySie0J5BfwrC6uJVLB0ukL4f0d9i/gB9tBlDgJkh7ZrAkNkBFwenrf3ZhviIeJ+0Vj58dBDy
LnD1ycWlWddvTfHoDbdrozyL1EFBEqY4ukxAjy4eGXE9+AzxtFLqwq2XosXyvvboLHCgr/41CkYO
USMjXY67zNGiZ7iX2GAv1/+I9dwjjA/X8eVSTARJ80JXEsLiXeiYOjRtkbC81WO+bYiEtsJDK8ja
6d/gx64yv62Tbks4L6mTn405+j1CSgjqHRdHvo6+vrYc22kMoLYnb9Z7LvPn2r+l6QYrAvuXA/Ha
Ip+seCuZ0SCHo0bPruYe1RK90io+yoW8EuALI2ZpwOTdVGzlyB+Z4QPUwNRINgD9l6YfoaffCV8x
S2aMKa67oTksNlazIt8F1eO8fE14J5oaUNDtYNC9m1sn5lPTVAhMx9ru2U7I7mEECZAogOdgUlqA
uCgha+x5crs57nZ9CEt6Wk6DAXnJdAmB9vZY4jOA+xM1hKo599C50+YtadyznwLZnLrnpHzrIzRb
/6wC7h+Tt/2/6OT+f5TASfGn+/TwH//+jffy16PVD83c+gu/bsjSfS/wF9i2EIphxY+zxk/9m3hP
rh4KNxQXjpDBetz5uSN7wXv7x+b9U/Wm1HvHQb3vs00Lzb/UP7MNu384/rCjo3ZzNCI6TzmcppDX
/XYXjk3qIwxS4FNbNE7Lt1GKkNgAr90Xjp3tiiq1nhW7By7bwL2OWy99HtKjJZv4KY+Jtpvnk0uW
QXNhj/V8onZhHNY7dLfOJrDlzTA08ubHn8b1S6fqMchFmKExffuHinkSNRAt4UiG4XWMnfw5Wm4A
q9RPGe/Kh9Bxvtiz9Bh6b+Igcq7txfkwO1X8cZD559h0X5eilKfa0xCToh79Kea666HZ/+Yz/KkV
/K028Me78FtlIDNcZMgO91Gx3k3/eK/qusyMrrA6jmnevJ8SO93GosSb3nXOdd8GDcYsCFZMAapN
n8b6qKaQ+IrUV0+RJrstocu2Szy/uF3WvIUqZjTI3SuLDqrW9LzofS29fJQt3vMos47hzK41zn14
oyRaGMNQ+ePkVuXaOUQTlkhzhZzauhraDkpdQQvsz1+wu37sv3vBEhUm433u0b6DLHO9bH4jhRR4
ZVyPYIxtH9klY3HL3AYmH85l41+X9i0C5vK1qJl9Gun0EH1vRZAEm6FxQLjlUXm/zCfOz8RrwXHZ
L7lvsxu1oJYF4RpumHcf6KSHR6vK70twt9dxp5ZdNMKf8iLOolEfuIekJqrIqkruspI+1uQcpYZT
43okSM0M9tK0R9QYab135gUsH98kGQ2rfao2I25B7MvN+PHP3xfv75cL4Bfbs6FkrevY+8OhxQMg
agw9x01XCv72qrJqHLaEMk3RMN+47NdPCxV5YXK6jC4yH+FY3X2tO5qkMx7Gll532nl3MyglIECQ
ZCLjwhOvkCxE6Lq+pBlHANPZkgvMl5ccFeLrcCIuztUFxbYLTyFdwh5gP9ahfi7ns6uZapWdcM4O
K+9xic3PL1NVIB/UzzbNf7eX+lqu/6BF22zjIWMqIiyfpN+0uq+CpsHrquQJMugKc5DLQ9uE7V28
UrjXr8JxtB+sQm8lOoG7IEzsh7HjNFP0rTjp9ct4xvLOOL27DHAq4iKSzvMksSPEi7Nc//iSyD5s
C4c//0jk330kaIIRD3uBUipgodq/v1TT2sYBXHb9RhlG21hzHYKDaA7NPvN7lYbNcYrqxwQ//5dO
m2M2+v5jIxz7AHznPmdgvT7X/lzG8Oc6/PnnNoHZjHiWr3/8IyGskR4/8JImEG9lPIv7hAPGleU2
9VbWRfZ/WXw/nvHvFp+HpEMoV3qOlr5w/qBDRmNjDNVquyE+FX8z6SUzTlBQCjUzMQ7nm3BAR4BL
P7x00XZggdIf6FBvrMUNT3/7Rz0CDKotC55Y9b8JO7Mdt5Vs234RAfbNa6rvlVL2L4TtTLNvg02Q
X38HqX1unaoL1MUGBCntbVsSGbFirTnHNDeliQPTUpCDiEglKzi0Dlo8MDOVosOKj/qkD4Jrja4J
+3MHikKYw6mAA3+y6uhMDYxUjxgjk6TXTeqP/EV+nm/sDhgqd8Ipd8zg5OX7RnNH9DoNyWYlzc/K
JrbBcxQfqm1jbeGB7A28WXj7ko4Iei3f4TIrqFeB5zR5B7e80k5DZEVHtye1DYOu8l5G+mlUDPFt
ePJd8+X/9wL6T923aruOSW/CgIIMBGLafP/3YqeUMnXyUMuwbrcMJhk2rVTZN+Vi7NALiciFhp4X
8hZJ2GxQ6ACSFcqumsB1bWt4L62ppaumSItNojfpEeKFARZfqnIXZO07fASVTPUgupceqrNmZOaJ
kz+8u4r+ggzutXQTsDxonhn21ta9B49t1qBeO8+44pLrn/raJqceDhweQsYkiSZQqdTlwIg7p52Z
6PkyxK4IENhl4qxJ666Fcb9D6QmGFcJmrutkjLo1bvEEPp4XOfVzQSsQKJ+3i6zU2algrLa4Iavr
1AC21bRBs54SfNILuRLFdzwKonQ8U9+78E120kr/MPwZdxiygpNm2dnCNbqtbsTYsLTCu8wP4GK8
CxfxFENr5u1XoYG1KlrceV0f/FaszLtXvQdsCZnx0k1KrhvVqZ86VXEZ+6Tmh4E/FrSR8drj9yXc
m1Q3BR/xiv7uuMalymwbOONKnT6FzNArfJNasprV26VnQjOjgf1XEeIewv3Gb+RX5Wdk+eEmrq3X
NnaaXQ936Mw2/U25r5CmXmdnr+rWmR1++KVgshojB1dCgDFGk/FHlJMqIcq6+ggrhLH2XbRl+a7D
0zrrQcbBtO2GC4gj+F6jZX8mPv7SUuq4jAqoZBn0/o1hGjUxBqV9ZW213YQbr005nYLhE/uUZD4w
sGhVOpeRXoRqvbDLj0K62Vc8kr0BYUQcgsQ2X+qyPxCGm33ltlOuMCbCZgscbJbhFBASqZqzoFZp
967RM4wywYg9qRbt3SrwYe67cviwrXdpY1g2hY1x3ajELQn1pdGTUkHm6DmrUMf+cztr4LesUhz8
yle/xsiZKHhGcKuLg9qgN667any3IFBqKX+3XdpMLmSJmRXtH0EAvaHv2WbMek1U2VXH0vtKZAoA
Nz+LX6JQOFBux7WVGOUu8tzgXHlWutSJKfpF4YrvHK5MFrfRPnXTbjMNUjmC2frr/FIfr1A92Rmn
i4Bu9z+/oc2N9mKpA0RDB+u2SJtNOd25LcHDdQrAdxjyL9OCP5swxME7aHLL4rPAq5GH6R4ZFu6N
pMKsaXTs4erFtUh769mEQcOBhPlIzbRYEu4RXxoTHF/S+6si8lm2VDJ6kNEsUS0nh9IZHET7OCby
PjGRC7v9iYb5vQbvoy0BIQhyJ3UUgso0tuhMkkWlGv8p7CaAaWQEJ3vN3dmEjrOdbzWJZoVhWKWT
H8AKIkNoEeYgry6GtQpW/6Wd7rlR6zFPsWKui6x2l/PvCMmskBBS2xqAV4vvTSL9n8bqpGNJ/zw/
Q28ELS6CjKTX2u6/b9PzpvXvm5pFI9fU9OnwonrmfyyyMtBjJ/EMEildDVnG9AU2+tDtGntyUkzf
HvF5oF2MgA8vNLNl66DGt8NI4Ez0lw1yD9GXxmvrOchsWcIIGop785LgNdn0GfeYDiTOeXJcv0XF
P+1CeK0n3EZ6KOXYvVkIhTHjIi5Wze/e7LSTKjLCIQe4CUQXyZMbQTT97+8aOxJ7x/9+2xoNao8C
xXSn//6fvdwbkyoZgKMzJfXKPdD1jToI/9yxxN6QuogD/NFvW/MKUtYGCOVKNZ5gHtBxwuTyJJC7
bRnaORy/2OS9EmMw+QUZ+XY2mUroo365Sc0beplL7/kBOwvvWrdhL9VxdB+URBzFMHz+63eoBYaa
DsvevmdJpabtjrhY9QlshojeN8sv6SMttvXyNjCKOXsmTacsUc+I0ieF9WgdSusnSZPq00eGDcWl
ZMIXD9Wn5mRvoOh9RrBGftEFhxU5/dz1SbQdR9tCQC72RqyhaLxlUZqe80itzkaprt1Oo3+kSv2c
KpLej+88xSV8vHR6AIegUAnRDUya7mDYSHSISGT0lr+YCT6kflIH9EmUXgybiWIlaKN7SrcqMhIU
XTl+95y20WqU5VpnhHWwyUI8Y0ZhdwoT8xPEJqHctv+d9e07+rr+LYgqMGcjya4wE9Y+A8tr6eQf
bTtoBKdREAVqsAo9WZ1beGplhGkTu+mPdIyvthgp/W3ytpzGORmK4ZxCNtY24MjXTRSjYbCzH8t7
sUyr2KpCHbeOg7jQCAOJCTW9icZUiVN3+oMq3zv70KAZ+OXbUDQQxmEVtblXurDkTZAh17p+xFT2
jniBjMsQUbQZ4jibH+af2RjX8WiP0bnMjVssgu6lM+r4pUH4MFLSrcgciN6yPmJXMu3o1Hl+dnAU
ZVgHEStVh+ntyWqDBoP9SwPFOVeG4LuX8pfjWe5bK1V7WUK5PPueCPdWFGubOq7a51EvaOh5+KJ0
FCurFpJJ1w24lzrZ7ytvZO9BHi0Mf/ideHG+KNM2e1bMQGzd0bW3+KRQcxTykGCAWzPptrYMjruX
UXfe4sRuf0uOe4DIMo5SUQVnoIW+i9LeXYvSq5cZ5dTRSSxybX2DYNSwOSdjk+9kYRAlJ7voPAAJ
WhXCtm4GjCoQqIW58myUHzHsCnPd0nvciLS9M5vS4TTUS6uRsA+sUt+W4gfWRnjIDREeyumBuAfk
KPNrnIo8nX890bXwAKD7739fUyzNmo40/7ao2IxYDQ8wiqZrjmX+x5Gn9ZvWUUIdj928b4Voo496
X3sbtZrIofHYvaSjXZ2cJwXF21hXw9VVVVwNGLqffGn5NVXShwo1kWNr8tczsmUxoLweu+40gnC6
lml5DyJZJGs8HMYymep9OVQ+16JnHIAyjJFlnhW8CrBU/I5qiDO379XPGkrkk1Ga+4F1eVuYYEur
RmG9MPPXuhFNtA70lOjcurmM/fvjn5IQJc9KrCxG6Tr3tCqxaCGXXNQa0qJRUsn6Frx+Pe/sj7FP
Ub7r3e8w6sivb77xx5nHAd3FTW+UL3ci1DpxctZQPb+YPqPuICHqt+MrVcYG7wpNpFegqMYSn9IZ
e7cJxaYneg/nDq4Ne8OgjM8J4gPrLL/fNtrwDlWE3nJA4rXnNSi18nT7qCgbPDNs4Eqxa6b09nEg
iqFSPG9VVkVzy6rMXnMzxEsavAu0sNENazwqPjdrV2raXuyoa8Eb8nn7KkO7fLZYifR7oOo/PQpO
h0DvMmNWF6vJ+GVhlQRNAXZ1LAsTOGIFl7ntwufZepVpyC7EJOMtrACLtKM7LLXxmx7I7OIq/h/D
Ccp3vL/KVuY4qYbSNXeuWzxXopLb+WATZ/l7MhTZEmONuY8pgZddo+vn2jDtbW7X9c5mZBgDuCTT
14zvgyv/hDQWr8Iev41Kc3dZK6DtUYfB6lGQIj+uIi0wPuaKpQMehJHeOnd0igZf9tjWuWya+UGH
afR423ky8V71fgDbqCbvod5U22w6YQYCwBWhACrKeZt42UdVxJiWutb18Bd2/MV1PXyldWwi8zR7
fgFKZ5jHHsv0hGiw8YHgQCPBoaMZZafQRZIEuj9ZQL8KK5WAeeIahyKpeNskOMnpPFWPwUjIWce+
VJXm2Zoe6grzqZwrQjycRELpHM2mG2V+IFHYgcQy1YtF1RU7guV0rgE9wk4sxMqfxBt51IbbQO3e
ldiVxGo2+UeexQwWOqxYzJKqLYxkBIki4miNY2ajJ8NFGyaAu96EnzZZjWE8Zn8yztJ172Kcp6h4
POhMX9qiXLdRO1V4uDbhLoVnXUd9o0ITs83C/BtYxrmJOR6MlfpkOHWCPbjYOE57hunhHuaLWNI8
ODY7xSpA4aCWuoWW7rwm0J5WdLKXZDY1O1U4zVU0yNct80fFtPirqr7F6JAUrTndOmh+p5YrvkgN
Ii41QwLqyCoPaTjgsAXKEOGS6cRvI+zxD5gROZUTlMAhUhUlIWewoODyx5xIaw8EPi0mTECDecKU
MJxdP/Vw/gsuFLBLC9/OKDa8eqqj588eKvpOx8e1qrNBIgAnICgvNObfev4GnatjlFW+pLnRnzLH
LkjJaHcFvlivpEXigW1d5jBll0oWYRRF/ANuiBIUbdhrPNTfXRZRysJXQAKVMpoUshWXLGz6bR/l
FhE5MCAVadw44MrVgBkXU55XbK0KrudcPQHSfx6d/NZm3TZ0iuGtA0/aWRERO0r7h4PBZGRKYN64
/W+l6+pl4YjftcoqU+ZfMhP6Dt4CqLEQmkxuWcouaxrIsPgH+QBMXL8878vhudDqbgWegfmUWX4+
bjGcF8PVms6LeZr+yivSDGOBR5m9YxSOx0DKRCg7byX9lDxArhkKJRcuUK+293kdzRI6NplDznkP
cWpeKrXubVSZw0lk388iogNX9KFxrlquQJkIe983ukGABjSV6Ujeqk5wVAo9hA0c8CVBtFVx+34O
VnhSSkW9j54RbePSfIm7TluxoplvgZ/T83A2ackK3k8LR9u9gMv9RWS5800SN0xkkrSywRsPAhgl
CutRXoRR9TewBFfHLLwPr2isdUh7jYR52/0YAv1k4yaoM7I+y8KNdoasnLWGRf7SFQb/CnYNH50a
tDeHKYg3krpFdAqNBDN+kY46ci+n+rFCZf6G+n6bd2G9odxFnwTVLhjt+tPzih4B3kB+BATd2kTG
HZncQfrUtM2qDh/FSJGEC/LGx9oeG/0HBnJwHUxjg1fwT9KQFK00pvFehLSDMUo0i7BUAJ5Dn7o9
Ps7eSaJ1I/X+ljXlRSMhl+PrXci8hMoicLGSe3NwwlE5kcDJMavJlGrjjhzni8wodiWsr1XGAuD6
f9yUrM0k0w0u6HQELhSt8INOw/NO+VKLo+0yIKb7wTEWyN6bP4b5Fac4BX4QvXhTbIhrMm4PhhIS
dU0CITAeQdcA/aqEYHjwajt7M5RkNbaW+kmSp44qFnLcIdOC69z0MZDQDEX7AbCzIENZYKWnlCWI
Ue/FxfRAWwZx81PXzpfQCBlwZRxdg5H77l/PeuamVHXOD00USY56oK1rLe0OYRj97aswf1Fsbk/8
y3hOY+VFb4z2pIUKq/x0kehuE8H97ey9rkXaR/LqBMK6FyK54osrkQ8If5+nETOaAV2z04UVPtGG
LuJ8hFViYhc0xSYn2sD256LkgTFqIXtnfcshuWV/2Plh3hLasshUGkV5C9trPo0X//dIrmVxtRBh
G64fu2HwBmKY+A7nqXDD5H1+BpV5LevC2iKzp3aJRigVRhIcEtCwq8eONi2aVTkk0XOJQm/XV9rI
VWninBtiaC8ydW1072H9Suz1N0Vyy+CGlaL0neemiUmDqX0C9spesaHKi5XiWfh0S4hRohIJrNrO
PGM9heKXVdWCcHR8ndEb6XHNi1qMxSZsPI/gFXptUBF/XFNpto3iHk3XGD5M7J1WZb8XOoY9UtDT
vRoNh3a0lEUbaUuoCgTq+u1eDZrx3ISWuBPtUyvkmJeqdUwNDfsiJATtMD8UJJVZnQVQNNSOlhMa
q8dqJ3LsMmHlwclwRnw7Q4mVVMobhK617fBmMkfBeoCN98xsxN5nvkKGdKecoFZmy6j02l9FEEBk
TPxbNiA9risXprIeKW9unBNk4HfmFeZpsqkTir3MiJ1zVyX9UoKX2ZtVXd8027/CaBWoT185eIRn
HD1bVAkASC032OFkyl4apQm2ZZf99lF3LwgtCMnOq5yPpFqgjtSOA5JsaGxmfUBVI9DR2vlbKS5z
XylRgPhWNrjOwsqex5Skxrlo7HTEIZFKu7gxu08XhNOpYSyyFKlDUyyl5cNO4WxLC2dKnZnKPumS
i6C0PHFMk7uuJ8CwncSY0wOUBaOrIEVgmEMVbnPzVOMCZfa6BlKxnWs8iM5EmpnKgU85Y/Vribxw
MOExyyt3UIHg/M6dLlLJptjfYTjHlv27lj3/QsMdzgXHxvMIAXqD3JO8t4Lgt9QHu9q1nbtG8Ppn
7E1mrzXZUDD/iQ+bq77MIVPS7isyXdCN80B09NxXqkrS1LX+RNH7asN5vFRIZN+q8rXnMn51MQjf
Ws/akTm/ruskOAd2IJ793nwyRxJlFLaaaurL07IMDm2nwGYtFJODYVidHrd6mWAwAoeev9Qt4Sat
9mIKR3vpo/KqNsreLWrlGiVlsaZQ0Q+mYkPvDkJqY5ekOQ5m0bHQiIHC7OZcIhVrCJUVp6sUEpuo
Qnr3BH0gEfIa8zQQUDjveairXptk7A7zK1N6II8C2LhliTA5dwd1U08u5Zg//VTa2sc8WghK/uHW
9K5IwLqQ+wP1vIfp+2jjFx7WHmS3+0dr36vwMKTxPRGT3tmzxU30uKYaQaKFHZJLPF9dodi2bnkc
dJpaKkjNexlQ8uZyxBjnNeO9b1LK4hFlPr6TEYIQHJl2bEB60VXN1zEUkoA4XvszKIUCHlJBfznZ
TZ/mp+n8VNqILfsww4xoy50C0fid+PB8F5LGIGU1PNqH6DyLjTfJnYEXT71w2mBlGqL+VrLc3qDG
gOBsxdT8A1HmT17p/GocJ9v5YbbriwHcuQN0e7oZKJvq1sLJFcfBXrcDi4JTcBKY5gedMN9sq+ni
hdFY7z1OyoPXo/DpAYRFTeEs1IoTSlKM8qgplYDfKdFMSb7DEM+xW7ho1ZSkOPughhgTM9MFIz/c
wpGp9sgVujU7S95URwbPRHE/SU4v2SIpJ2oPvn9CgapzIWIYGV7evjYEkIE4NaLvNqwXuejj4CmE
x15VZnatqu7L9ZL0gHWVJdIIrTsF0oIE+GD5+BywxiKmbzQwQJRDNqf590L6ryrg1F3Ze3dVMcpk
mWCNjYR1Slk4N9JJyNlL9eLcWMmPSdPv+igCjIpYqiTzTp6wf4m0G770gkaYJuhSaCaeOqNs3TsA
klPU59pn42feqkU5tWWLJIkdXekJPF76VFtcsEVScb4Kld+BF15EoJQvTAqzgx/Iy0DQQb3CVOo8
tZrNl+lFHO8Y7N0pNMtlBNzjBUdyTo9JpaLta3h2LjnnzBTiG9RA/ga3gsQ6vaw8Z6nZYw2MH+Ej
Xm6MgCCUJnMRLQFHsjTWo1Hsx6jKQUX7yRL+pb6yaBWuG0oaBw/Z34H5Pn8iIQKxgVE2zKitfNox
gTlioMAm6Y5+fzZor2AJaPGys9tMJk+TI1uxyuZD6PxbppdJ2iD3zSPg0dMs13ax1hpUqLsQS0oD
8GkXOX6w7mul+IVTp3Ob8ZcyZC9oawiKIToASOykiXCfKNLzNyfJk1028PZHR6Aoay3jpMvYPLV1
Z5yi3NHIIC5/VVpvHSzfsg7zs3bA3hMAt1yU/VA/zx9wkyqAsLrGXVmg3Rd+7qnH+aFw3K0fAcbz
qnCv9fTBFnYPbNcyN9DZciYJdCtrFwTtAP5zaeUqjX5dK/45UOQmtL4G9kqdDCfDtfGYaw7+F8OI
Vp3ArKEPXGSLVOBe0ZqryqD/Kn0hF7r0GNhBQAJI3cqzF43FjQyDV+lU8edcvBAAKj8qES0jywjf
EuZlx0xAMReeqnxwBlvZcBRD3fFxfrn1Fm4PZbWfR8dRrxBCK4WzdvM6PGEn/+ch0ayDnxbBJUq6
LyUm6okt90kIf7w+Zqy+JKaz7/tV3wXqH5lib3Rco35jxM7cw5puMm/AXRGMxWEyBDMSnJ7qfXOT
KBih3BqhH/924MNjhBIIQWS3bDy4jKPqpwcp4nadj0OzLUdMYY8hRxBgWg3kc+EO8HZ4An+Xxp5M
n+O+CPeq5U3xJyGZKA4dPCSfPAyPMpDcDt0hqlMZg/Sq63F6EFbdr5q4dfcjXxz91STe+8LCwzUt
H1a9Yb6XrHrOOSNofjrbwVv+7o+WvLbQLktXjKcQCOMVp/H340gSaMabN18tbkZFprcdcAEmnc1A
C67rOaHg2SfKWHtz8n5czyuHo//ywGR+2AkxWPOPEx8FMKbB3l8bk23XYG4VIZD8McHPh5rTf6a9
nS1ru5A7M8WgXCmkuLDTnQ2T8CgxcNJ3aUbusgCncNJH1S2t2f0stQq+NeUWwX3VWgjN/2rgyNDF
KVZhNA97xzlFY8vVwjxmOb/UhuIYQ9F7IkSAmpv4dkJgSMZZ0vN9Yj5YH3qLC2sajxelfX90FaGw
KVDZ43RbkDcXTucYDMsL2TMVzHXfXWbEtayJRvVPtfbkTIUqapN4mWSwd6KpeAVzBsJPG5dKDNJ9
btAwPE9PcdvckZy1C80JC0bjDAHnEXzWYc996BEMgMU4jyvllCVAfub+A+YCdVFz2O3Fc1CTUOVa
Qfd41iQuml5EEMcs2VL3m6/EAhs3Nwo3uszlG7l56rnx7T9Its0zPUBtO0tA5gd79Eik0axsqUSe
scknovncHjCqvEOmpH14+qDcglWKHfrU6RwuByYa72VWvYJcan9ivo+ot5vtvOeWDaSpedccqmPZ
YIuwO/eTCooSVdbtLay0RVDq2kthFv/2TEqXEVoNy0+oBub1HKk2SJ6AQUmxnn+mePtITofKvO2v
hoRnRpPzAl8ovejdWSHFjFGW0u4ebUxrAFFGtt85wtZYDHGVr3I/J2t+YFY5ErW6dYKRhLzp8AFT
UjvmivrH8UAe0GHMXqoc8yxIHv0QqrGzNp1WWZmm2ezqAHVAnZv1M9F8BJ22kyDAJVfTGjJoAxRr
uyqAU4HIUHnuA6KSgtAmsm3s/WckSvHp0Z0p9eQYTYc+jdJ6KSqyoucH1RngEA42lWs99fa8/DrP
X82sP9uh5l8ymJ+vcaQ/Y9pVL3NvZ3o1tMl4fFy6rnknBeyQxCG9hrDc9rTJV/NijhxuQtJGz/OP
HEPz9laSEEg69bW91LyRzItvrznF8LwBAKFlZGVHvycHP9pBPDiolkEgTRhe51Zr4sErDcjpAenq
WXdvYDhRN+EhMv0Cb7j/P5qEufYY6rCmn1BrR10QBWC0jboODA6UiUAHXts/ZvIiRchKyjdxcVMD
C/+o0W2aJhdCt8N1LCFrw3n60ZSgO9t2r+xIZiMptQu0z6IsPks3Nw50XD4IpCLm0Gtt4Hde/asx
4bOQF/QakIK1SxHmAGSCjGBnoJjqclcBfnyn6FvqOsrzCgMRyP0yVTe+J9e1Xm8fI+AkLE6jz2SJ
8+Sq65lRuTYJmL4RC6y0wl4/Pv9IwAYYXXrHoOO89J/d87Ei5p4yTBCO5Fgj2T0GjQsIuWKdnr8C
JzRzGFWQXapRdQmdUI6PzSpWTC7ckh+NtXvJCFq4uz39Ue75bNv5NBUGF10lbqjwWESTY8DprTfL
trHmt1q4wkKc3LXRpY8Ueed06vC7kUIyp2xuGOcpp5mY1aQVWILaiHiqclIq2PgCo0a6G2uarNCm
Di80dJ5sCMbGgH0qoOfSWZMEPqYMH3RTXnzY0LSnmV0Isl9xeo73kRyl/eMU+bj0dXcgUHpq01G5
Y4Tsm31uAmZRKbOfsyEFQTyNV7FEA4KOhg/Y+kwa3Rxvt2RnRXCMZbMV0Y7eG3JMeOyTR6BZ50Wb
njjvqRsltq3jmBGbZFU4HibNG9kH3c6JhpHggwSQpNJQYiuD3OhlTB2Di0CxcvubzLFVasoXEdJ9
s1FHAcGfMOBYVjMTxEeSAPyfJbZVH/+oQens6ha/1ViH3q5H+rjo6A0fLVWWS0L5xjVLzid6FDKD
7EZ/+pfWKpP1Oi9d78jg/Jff66xhOZdkrVX9IVFc/xk95tocs6OSm8HP9ESKRnsPguLui7Q4zQ9O
2f3zTH5qFUl2cbSvCyGeBze5hUBAkjUaF66Lwtd3dguyuLYtIj+67Xz1ZVX80zv1uJ5feaX3TzsM
IZVc64qhUdzv50s/9AsyAoCT7eimWWtLtDnIjBqWTFf+Qev8YTFoNrymv/tI4pABFUz9iB5HXHV8
fOlDGOoPCZpvCOKtA/COaBvhRivSWWeVD65l+p7aLmrXNCN8HKuafzL7PN7865kZC1qUicFYunyb
T+/zQ5Qh/0S6dMk0E5K+G0IaFTEGc8NO70bPndn43atVjPYqrWrzFo/N35xS8AUjbc7lSqUM2u6x
pnnNBroGEPA2UvbAJ8r3tK9ONJO0C2yhU9CE9sKU2MkXpuK+WyUjF7C3wQ5WCUvHPHJQXf01ykS0
CWwtWFq1+laQB0ILGRkQ+Pr40kcg4OnC0keEdPHoeo1dxgqoqaBz9OGLxcyp7fAz0CEiQt7/GwNY
YNPLmCNnbn1v42BdTGrsjtkzQcEWauwCXj6T/H1sZJWxxLefbQKEdzR2ZXGuR9DesU/IKKw5pBSA
pJ7LEJlXBJfz5AzCoXLAaRyahn1oo6Bd1q2+mauTWRsYJgNotgoJn4eEeKkhIz6V3rNdoLCtVIgo
hXDuuau0W3e6KJXpGnVTrM2EHmprCYdwbyfoNETvB/eyq16t6Q6kv11dCqnte9Vb2ePQn/xJYpVp
IsctRsRu7Ov+drBqmCcseE9mnslTqWhgLV1hse2OGliYhLZi5YkfL9emoarX0Rvr5I2IJ33tIwg8
RHHAeXBuFhR981NEenoIZFSC9ufZqFXTsybaytD4MLMwYaoHKg0gJ0bqVDC29bVd0Ks1GB2dWKe6
PwYZCrumgC6wbhHolmb1CUnjB8y+xVb1jcaAkari7jvdYIufe16Ptpjoafn4mTyOVQ2SM66M51Sn
uPWq8qITmeww0+wgbRxg1KiQCwJnywEUAr3nQipzq3jjSY/WsxbXJ6QOzaZvrZ9ybOqTqApB53gM
OShODeHUB3k7a1lzt6wWTo9vfh7g0meCUDct8H04CTynSaQ5lspa6QdlkbTWx9zybGE+HE1bQoqh
Yph70WqiDyclVhmy9t7Ztgj/fQgI545CYxOUWHHoX1i5MNauz0zbi91qN2gyPRPZ1ROOnRCRJ6c0
UUZkT0HrHmpIE2czoVk4Lf9aaPn7gCEq6VFsEEX/3btt9qL988LDp/uiT1MYfsVkOL/tGw5pcxdQ
skysixGVHZfAPu+ZUsybTG+M8jC/JCISdG83kpE9nXQT3rYab4K8t77dxj8iXCqOlpuBVgxIXOqb
8XUckepHEjBfOhjBJ/5nJJgQK57YPo11DaH04AglX0cj1WiTTrEIEAJPKlnFm8dtXXXC3ZtqVPr4
AXXCJOAxkipDJ5TRitg/RCFzfZTW40fs/y2nbgcowORWj6bcNXnYQUcpSYCPMKuByFROTQZSNwwy
Ij685NXquaQc03RWwNYBynWY/iBbAnNwDONqRrF5Nes+vwSNCI56qaeckkV6mp+p08vHM69Wl2Ea
dutEBJJBTrh0zVj91bawfX1HOitgXBBKk7pbxjSTFx2doczRgr0/HRYR8Uzxh9X+cX4cRvXooPnk
W5TlZ2+3iNx8E5CAGwewIelqzSLGoitPfQUaOlaCv2HCIb2Qz1k9SETMlXxSyJK5I+OQ60SiUjGG
5eMaQeyB2QLERkhoFD5KGr66NcC9mdpvWLahANMdDUxj+MqF3Pp22L6nNkEJXUeuXpQMe63yhoXX
ayhOYrCooaHfi/YSDFZ8nC8NS83//lOnd274TDMci7ksOcYzHnwy1Pq59DJjw/8H9HDMnkU+mneU
GYB2uWq7mDqgyBgpJ8bbQEjaR2uoRGpCggJIUWXHckBXPphKfIMnkaw0lD2r+WXp2ukTtrT6xMm8
XQ653+5MU8pNopUt8yEHl07tCDoeo7ua7/IJODZNSpqKkhICxw3gDvmNY27vKUTkKVc4sLXJQMdT
scul0nq3Cg/7IUqU5hoxW8VGkIu1HoMWeryka41NI35tgavroqlfU13B4zmVWTIalI02XVH9dG2F
0aARBz9kpN/SbXKACC4Ny7DQuspdqQ/9XsmSU5PqbEcOiSsQsZGTO2B7OgqiOpfDNYpaTGYDukg7
HfJrHolgo6Cc/J82N9/0vMNxQAFLyFlrNTDHeUoGlVBRvx4PluY4q4CP7ClT4Gk7yDSftJQw3mFa
TtywweDqVu6iUCvilsOu+gr6HorbQJTE/Gz+2eNXe+rMoiTyJG51/7ltGB8Eiabt3CgC1WpV/rPt
ukuJiRVzqCza995qmfMWcXEGYE2rb6y0C0O6YJ23mnbB5+KQ5gHj5THB1cuEgBz24qyE04jmRC6V
oFWe5UTWnrR+EeOwF2VMjzibH6tHqn+3pPEujXkH6WMMtohT7LNlNfdQHaoXFm8isdGON8SQwJUs
kFRuE/N11hE/ur11CW+4KZDW8WWmWxtP7oGMjr+JjK6RbL0L4oR8LzrOZEHmhdqTHbnlKUjuc91g
C50oQHIwpBVtUotxdG6i+FZSmxAo0jY91D+rAhXOixl1xiZQYm+VI/S6lS2agUHpHBwwNEGq/jeJ
AXIZtQQhq4WxK3mjT5XeNWsc7u9NT96isO0Jm8UXihH3SeXCYaHuUIL4GppiDWW+LpmvoG1RAeik
UH9LRldLhQzFDXLkIc5QoPiwyZqsuJsjXPAkyit6ytXdG6F/o9oPFnZOzoSh/R+6zmy5UWDbtl9E
RNLDq4T6xnJf5RfCdlXR9yQJfP0ZqPa9teNEnBdCQpIbSUCuteYcM8YP3s2AnPUZUnryFWfQq1W3
Ak4EYQlzxMVmikVLP9xoSbrvfISRYUN8fecbR/6fuGzIuWkpJbj4Q8Fr+az1qNNoNMcT/sfCA4Xe
H+y6KRkH17R4Rmfvmc2wJsqj7mA0Z12lrbAWfRt5AWMutoO698gHr8mPI6aQNFeEoBeeU/tYfKLI
N7dV2wy8/xczJaIy6+QfPSdylcrXfvPIH0d+M23jhUyXL9+kcaIRG1G59EOkUORCi3NcfRPK5Gxr
VnfSEWmRPdLRBJ6HB0cmP7lmBm1dqpMZL5E1aGc2KrE/vbn+tGIaUZGr7eIs/xUO85UwNLGB0E3T
VzthoV1lIo12ls070gr3MJHxuUmdXl5E9Luzq20MC2c74Q1cR+U7NW6xdYtKQZpEAyetYbG00AdJ
cB/h1UE/bkD58etxW1ioDcGV/Dbn9m0IkapNnnMcbeM3U6biRvcfBMCy0QBDMyfW8j0+8MM8wrca
RfZgjmLehNH8xbwwuXqT/dBO226gcJuLAdK+gVu/lMOZprQ6Sktj8RipbgutvV4l7afej1dQ6D0x
Q93vIaT3g2P2D3lZJmsAuACjRSdP6P64GTL1NM4QdSafilmRrNanrNRmm/NBMtgfI/gvN8ucjUgZ
J4G2HqMI/VhlfJotF5VI+HtEjQQLdlUTdNq7hC05lF2yia2aUlAXt7gX016QY8cJvHuZHGSXosJO
BLURxat+GjM8+1VS0CpQw7WOf6oScdoY6vlTNeYB/jKXidzAYkZ4b21D5GnTS/J9iplkU837FRWz
ex31DXqSbqe6yDpts1p7iZF4wxjzA10M377ahlOBkcctdz7ElXWY6/pmUtmLj6JhBwdPqUPbd88I
GNzHlEpMgZWrSwPmHBpNzleA7msmfzJN7DWsA4KLM7GlUdZvDEilTZvd+n5+4xsy7RPETWvDxA5T
Rl74IH2NZ0pyb7B9zrts0PtDWGkmZJVUbgBvQbDEKBMhhkYKTrAxfVRO1OlIZOLcBW0BIhkRhLlq
ew/2nhujiUghosM9rEC3cd5R4JrIWeK76KpdaTrUu8YW5huE/sytNkOY7aZCfNII/FZWtaPHmNM3
bF8iwRB3bDBA69mjGvs0mMNYrY2GyKBqbggGKOOnqRQiqDIw+TWMicRuOki+44fh1t4WjMufQmng
29V4HAqohqpQFdcaFwyXkf3Rk2hJ0ZZECBkQMXr+J71mvcEggiRikj34fpoicOk+c8gnvzzJdyG3
XT0gNX6bRl6xJvXWDYxhSBlcsHTTRmPTRQ2OU2HBK282JhElK3C3xj6J8uzox+4lB4+KPpqpos3R
E7SCzzspzPriDt94YY0To3H+VVsnxK2hxWCUZ9SWR7of4dUAloBoP7tGTbgjZG4HXd87lkV51FqU
xmlOrWa2xqpwiJ+qYmYZ0pdyDVIbEj/C2E2s6ktnEZEb+ww/Wic0ISiCwUY2uO8qcUUfqK9jBP6o
2WBIm06FXzLlD9ZA4jKuPGmm6dyII8gXT63xwrWAKCaCijd6mAGTTwRkNComrmT64CIcCsMPvZf6
nqWqsR0MZBfKkr8nDTSsC58+8AxOA+n0nqcy3YD3R8gjUwzm5dbTmEPqxJaG6mfFcJ3Wy0jai94g
XT8nxZcIO+1gyq4IBqfLtmQLi3UzRzcmRRYQtQH6bmUQeJdLfkn1nVX6zesQYPQNPlBP+sm+BmDM
CqcZtzIca+IS9zINn6QxeAH8AhBe8Y9KtuO1I1hyJmL2ltflu0amIxzF+LVPzd9VE/6KKGeC0fOu
HnCjI0dSUNVt8VDFwgWn4vd7Txt/Cjv3AMhyWu77o1/F5QaBWn8oVLbNLQzPXT0B+u2AZxuz3KGy
J8AyJZCw7qaDnUYJlhg2VtK9ziL5IGp2+JnTCpUi2rV2J54ykZ/RiRXEk+f+qWqZ4dpdWq09lMhk
I5rO06KnAUmXX+CrUfgnxo8Y1KAXQyjm4mSvs7J/zzPfuyQspAPcGW5YH5waASY5E+qxea37WW3s
xv85Vd132YaPRkIxnUA+4ZSB/7tAUxDNnr0Z6fqkCv5k3bU6ngRXkSvqk1ki21Olk4QwdkUZ6Gl8
i5Dr7/XZ4DiiKBliL7x1Ro8TyGPenLWldmtpORGnl0xAqaODR0jsPnPJJO0xHUddP13dnneJRmG9
izJs8hYMnUpGNgx9X+2ANs/nWYNF36NkPAId/otigLJuB67jEBlh+oy2mMJjtwQZOObxBtY18dKA
fTsW+V2uqnU/ZV+lg8ffLd3L3N9wXpo7GIdoNTmjBn3bvFZ2ht41ZjELTOaSdJA0hRtjxijC6iIO
ucybY9vj/xuEtvVDSStM5WfH9Jr94A5YQCWVCCs8kpewcDWWy6mI0c9yRbhqqjyydsaKkCDmdCLv
YE4SvRlo55VO32Hb1gYXK0xBLO/G9jZYmbXBMgeIwqnsq5eyUtd1UPKDq8OlntIk0ETnPji0D1ez
luDI75FSwRCmpjZu0DlYDAGc3PWbMIDoZW30ZqqCgosXak4FVtzNpj2T8tc2N8XWTYliKNWANyhv
z04yD3tphiTZRMUx03ZDIsAPKdRnkT1Ou1KZF3MEFh6PrhMo19/q5tKvTjGb9jNJhvx5KDqFRkYL
UW+hBlAmiyT+SfPJVX2zrejzr6TJotY2sm/fInRPmzJrxWjBD2A1QEWNmi8KjkNkSPs1rsivHJFm
7VTxVLUVImqFjmTGB4mu3PZ26GeOwNuWoPKMwY0hroMtvJXd6gRNqSE/lRFGG8Y6w6Zweu/EsmWd
maV1LHHAruUCI5Q0b9Yp/LeNzgoTVdu7yYwlwMbVYdVt/7iUemFHoHu6yZVuvxXYO0qET4MFSyct
UNem4lgvWXAUS3RwO2/niyJfD2m3HSXOqAKb78E1mIqaZnWK62eNavbYuumhnpCNe9O+ikhs4Ut4
oulunHODCUnmxOSaQ+r8a3lqsl+KOCykVaH+5C3qbDRJwWyYEV1NohQoST7dwc/3CU2zWDlir4Z3
r+nqs8hKgrDcMlm31AlBTUthk2eDFdjJAxfwbB9BI1Jh/oD2yFpXJgvWeK42oU0+hOEkRz9EMsNs
G/xvb7S7joYXeOomOmmWIoqqkCREtlTKtTP2G6kt1jijpYHnj8c21Vgt6fm+ESVs0WmJmMi9I/Os
vdPl2cUfOfMMDSXT2Fm7sMw8Psv4Ye4nUn9smI2hg/CldE51bECfEJq5wj9RbBltf8Rj/yWX61vp
1mI3ab9VeuuSBscaaR6rRGX9OQpdCl3EDZBbVDm91XmZrtEzljtkMBzhs2ThVpc0F5FjrdvOAQov
liQ+zDebto0PLl9P2HNGvo/4yDd15gG88qgl3Bx3s2701HY9ZnvfPhcyIy81hfWKDslAsVClF8u2
X/uq6B/o5svKhnDkikMXjyO+MUlQ5tjWx/sG1up2nmuSZXPiiTFXM/GVlGqujuzG0kx/SVuptsUg
n+0s4qguhneGPTnBElw/Pdurj2SMckzdb5q5qI/pcsr6d/d+q0BhB7t9efp/3a/ue6m8640Xqt9/
79LeyI594okXmuzwRBF+NhkXjXi5VzTlD47F9Hp/LM0pbzRRWUevqaPXTNIscLrI390frfmqMQZm
7ZKb0/AE1RU5lSG3Dixms266Fd+akEPQAxAYVVvZD4DZvfiqI3W59Hqzq8xsPnhV1pOqDXjA9q6l
+YJBQLyPcQeppKqsN+mwrow6CICZc610hMsDYTNryJuPFjiEy5C6KL9xOMTJYrEsGJhAAiYv1qvs
Y1FQHNfw0oG2HTw67AQLge5GC4M3iubqj9Y5oVYvtmY5qp3t9Q5HKRh5IasHfxr0W5qLaK/H8Uct
e+JCu4vtpggiklouIo23huXCufGEfMJ5GNgoJ7pGNmfTK6+zFsaP942EV/+Qh7+R6EwbBpV07uwi
2Q0CrOoU6vznpj4mR9oQ10YOw1XVaciYwsaCYCU+JBVfezc058sPb5EVGa/MzfQX2iqaU73JaKLi
TMXwXM41xb4EOg9Ff0cJLB7DeMqApyKMLAmcW000TsE21wh/FWMjayzSPXxJgLkolDksi+t7Xxvq
WBfaNabHslN1ZF10mfvbDtLqetSKxbFUGshep8tEF+Kgm7MNGY6c38v9gS6U4mSqBaHE0/5t3GQ0
LvenaSPzLtSXRJ4u+/495X7rvi8c8Frlk9Q3/x69PyAmzcJKjeijp895/F8/4H5XJ9/pWFs6OUb8
Afff+F8v7QuLIJccVfm/1/774+/7Sm0JltLndnv/CSydxr0xNY8yEjWEZC9yjnGdcDOyaud4vw9l
BW73/WZostOCmU09NCHEXp5+f+L9gVEkpBX3frpmdl3FFu1bpgL0ctwQybvAtMFwwvujZ6o43aWW
eCBiWm3zqRzxKfp+8dyT98jf5wScbryzMJYebG0PzeXvzcKyAA2Ombtx/J6ktlSbNoOtPkKWdYxQ
/99mqFV5KZQf7m2ru3hytgLlu+Vaj+sJUUBDOPnY24RSIY0OaXHa3qEKsRe0Ur8a/bEuEdajIGu+
JsIa+wEJA5cPiFu2/F17en6t0vY7NxM7CJMqfWwn30D20TUPynDMrRgH/ZLFpbdrZZme7YEgh6Yi
j1t5DlJ6Q9aHrE/8E+DieG8BBLikuultpUotsixg7PZLZ7LuOQUS03MhHlh7dErdxD1HWBsdhePU
an/6whse2mUzD/D53Iqy/L7PWbyyCV/lBwbchJRkMOkG2QYxkgAOKTYh1eb1fjcetSfHG/UgpQW/
MlA4XEer7K7W/7+l4m/Vq/Jg0fgd8ia+JnmX083pRHx1Wvkjz1kBxCbAD7RxSxRCtYOcEb4sLbDU
oJ8zgqPQ6sjdxgppBWAZ98ZhewUjjbCn1rF2jdiQOi98TrLqSE2w5OCxsX2K7snQ1fbfvq6z/qh4
MI6p0fsoZNIP4pXKU+M/aHbmP2W28p+0uD4Im1TjBJsdvotkQnLOZtbATDKB1XdO1bLyK0B7FaNe
Pdw3YKTqB1tatHf75wT8yE/LQPpoR+i7tL4pXlj/Hu/70TbPW3p/067w8v6nNecbh1jE1zzBLY7Z
0FyRkrBRU+V/ay7gHZs2+ZASoJL2WzlBD+AI3kUu0jkiEwC94UyJPRR7iU9snzf54Wtm5HTt6J6t
9KLBEhe6xVYLM0ap9UvtVtFZubD0bXp4uumnzx46+jkW9d5MWSzmavA3cejWq9Ka0pL8cINMOjTz
MKS15GeOaWU7hVp/um+0kgEulfErcIN8DdC7eixis987Spr70u+dGymZhE4ugJCG8n8qo29yt/Ya
InECHAht15DuHGWYe49JSyYjLIDo20WJPDLUfUPzE+1GR4sPMfChZ8R18d+f4RXzq0iT/HWk288s
RGX7ZnCNl96tf9x/iel7v4TVeKc0FkhclDuf6gUmjjCNm5lpxNvCLw55Pcp155LBqCeJTk7sUD52
RLE/Jh2BLV5bPVhWPm9dx+6emlh2T3ootgIv5MN9F63C+iSk+nW/p8luZm4yCIp6MGIak+2jQ0+R
JMZs2uipm2Mongeu3zkxDXYerbmaVRQ/rv1RGz8B0yQol0r7wavEUxhH+nPYjp+zxsS+BNx5c3xT
Ow9RRemWkNtWSHmNSIR5bWGEBXRIUJwapaA7qGefviKppMmLnzVslGXqP5Oq7vs/En1czV36k0ne
AIOF8FBl+MmT0TnNPqNI3idEnUHpdFkrQgVahaGdfFedOCWT+0tOmXZmMLrrdU0Q76Hb+8QmgM12
5TNlPVgSSr5tM3hPtGSa50RU8lh5o1zd79aN0TyHTr4FNcJ6PzevRZaHz1YYOoFvIvKhd+8/h6Gg
Eh5Zqjm6/mXNdrMmHKHcp970yejUvGq2+avHdxJotQCmxVt7beuZ8VqPwcP0/dflUzalBbbdbX6Q
OPMrTyK6ktHwiiWGMXJhqwPk9M1UtbgLEDHeoCutc5rqAZ/OsyK79tYs9Qn0DBJZlrv3fW5VVbfY
qV4bjsAjapHqdt/lgI7f87FzmV+e8e8FIzgyZyzC0/3l9/1o8flCR1zdZM90bHV/JKrjrdsyYrm/
niEpIVTVQK5pr8TxvhGFLY7Tsvl3936rRhTJWv7/etivQ8yFBmSK5UcBK+HJ9x9zf8V9531jFe7n
PPTlCeLGReRJfCax0SBJTB/TYCDQc6MRfHy7b/wpJ3OLVfrKcTKt2zjNRhv6/DbrjG3pT1nHSIzT
0XK58JbI1B5dDjFljOYDTDwmNVlIulLruGtbaAaHZ1SurSz1thMolnWkOfLV9BsWaWNP5qTduBS5
BRqzyBDZkQH/MnDOL/fNGOn/uXW/q3fjACIbK0DaJSd08//ZtAMfC5Bf7o+5E5/cWm8O4BE++oq4
XzEW1UthYhNnYHy/44YTeyzcGDKx5Vn9aMZ53M9dRY5PPZkPodsiVvCMp/vGky1vAKvjzez4eG5d
a9qaKede0htQS3tde3PNKb+Qc0FUTVX3n3OdY0yL5KtstIaEJhd74LJfByPZlZ/ZDCmyRap9yJS0
Xt2KvB01+28pxHGHpPW102biIYyqEF0mOQ8U+8Z71E1nGiHOt5/xq73C1ACUme5OgMXZY9Twn3wL
wfr9KcsPkonyf7RLKEXLSZrhJ53gKRvaiwbObPFNdD+mvLyyGol+u9H0oBFF+SNyEQvFJEhfEgcw
nSssfTOYwHlaz3y/P7XlR/fKjz6W6AcSmcLxKl0ut1w+pm0juCzJtPeoT1kHlMQ6xhEHK4h2zD1p
4ma4u93m5iCvuo3gK08VfZPJp22HrZcHCoN2RI8E4v6M+3MjqfaA/FzWkB9NFptn3PfOBUFui2Nt
uQkorN5MIyMgegcn0fvgLkpTrJMIaTZpK5Gk78TOuHIGEp+Xm7z//XnY3W/beKWC0su0NY3QwKE+
CtJpaK+dT2gQReZXzCiFYt74ZRf1wYMrhYcHh34dJySDpeUmawT99VJ9koY5x6thwD1MsOvb0Bcn
eo3auXLL/2zm5e59H2XbTum0dEh78MlNkO5/P+/vywz7NcKJtVcTOQoVE821zIiiZJ2JKPe+iZwk
OnP6js7zZNr7yrSZLjDqq7L5RzQn6W7szeSsCTqXj/cHlPL0wCpIyrjfLe36teRMv8OvQzOrJRwD
jaI7XUtc91PkVZz8Q7I86k1lDCax46+Kc/kt63TtVieNdiuacZfa2nj5t7+oFgYGb5KY5n7XTukR
N0b3aIi4ePSe0ajMW8sWjMyM1rzMDfpH0630L3Q1FCRt/0EWJ/N1T9lHhFfNo6dg296f4eY1x1ni
vRaTsnZpPN7KybIDhbP2dXB0RNJd/5UOGioLValbFFfmQiJyl85g/wXeVWPmbOQVItMK+/mgezth
Sn9dNkm71z00dwqp5htXKCZGhb6YoRoZ+LjKH60W22yjOVu/TvQX3BLFNmxisakWL+Fo1dlR45PF
ssajZoJr1Og+qO2fy76ufpTDZO9UjuAQvU75A/cabq/Yl9feaY0HvSbhpmrG5DGmjtnS0mN6UAsF
G4OvG+U3a+qOAOue0eCO0mSJoCZCk7xP/1mi8VnH6di+FQ7iIgyINkVnP52Lyb6aRqn98Xqb6Xba
/Iriol6Jpu/OWeshoq+SjOz6VN1cFilbahwUwlqh0RAu+ksyWlzuNAZWTKhN1jFcO/nmHTMPm0bH
53adkyqjveH1L9o40NwE8fYZz9MliU0/WqENR+6TRGBg2xdVJzO6tK7Aebkkp4i2w6IBBC2tixct
qfJTGEJqR7ooPoxMv3TdoL/oKnF4Txmb3ffLlOg64uSJvhEK8Fq+I3DQvEHE6F+QB5LN3OTlUTiq
f3Fn4h3wdvQbi8qBJuEwBlyo/I3GQnknB2t+9+jYraDXDgu8F9w4GHI/F+9GV9uXKho6FAzhvMNU
Inelb+9CI3I/sBrPdFNFd/MNJo15A0RANzPt0hX0U1D0rEuRVl9Cq0+FCue3bOit3dz3rFytQr6x
fjjfnzCmKGwkwuYHO++SC4OtmD9PlF8Zgy00csWZRqfiwum2W33O+0OepNUe3QGrH0MSCUuzWo+y
6kTYe2JG82Nf6NNjlrrOtRF+8G8X7h++B071cH/CfX8a2eqIiIa6kNfcN243kpiNYmbdj8xrYj5W
ZFZalp2R9D2oKY8f5bKBvWE/lPrHvz1p5USPpQiJrfea632/4ybxqTPIS80Tk/CfuR7edRStq8l1
hjMC9OG97ZbuUG+9MIh2b3nHIbLs7nFhH0yvrYP7i1K/UMgC6vJwfxFD07dCzt1NtU79anbWKnEq
L0CDM+E8qLBYjku1AigGX6gZWusorbFCLFUNcsXftstitMXIuuWyOn5M8taMjv2J7J6vcEa7FuPM
9FTY0Z/7fhXbLRp+ET8mWZGcG2ROQbe8oGm1JarZ/IH1K9mFqd7uyRdq3vgSHW2vtT8118FX15nm
MYtZ1FAK2q8gkgqcWEl06WPfeh18iEfGUDUXG6b4K52FP3pb6H8frOHWE7G4aSeMca60jC1D92TX
L3fRcb04etJdWNYl8LZsUJN+PG78rt9HFfQTR0j849MeMJiPEbv9UC7cxFoncEiryAVEjPudw/hY
/OduWmxGKDtxkX4VyvyIK8mIq6dlbGAhXU67Qa9PX1bYk45ozgKqZbpJbbFkJHaXuYjLEx3fiOLs
JCMKf+wk9PRaxFpZ7K6l1V+mrjf2BvMwYNLWHAhcxCHf0f3s2sNhGOjuW42PiUo7jYTLHu/3BpNI
FWGmKiDSPL1GOhvBhYA0zyndLCzK4zCX3tOC4TEy1hRGIoPc0rX1UOvgZYryJ1da6mk05dDOXuoy
9jk00+rsFeOPgmxUWaPQ70OLiVI2PoMj37hy+mIpbBsTEyYjvGL7hFoWpkZA4uPGt03IOFqxtavm
w3NSoH80e9aJ5p5bTpHvehY9RjFRpfFEl3xhW3zYzoB5BNOY7oXlscyIcXIiJ3CNVHuFXHFKVG58
GhJLrKMs82CH0QV4W84wqHhyE3SJnRXvzDwpd6TRvbjl+AT7dm318auTjhdLK07IDs7JRFpXrK3z
PPyaHfEHVyc+fjGfwll8Ycy4kIJMTBryr5ygqr2nZ91+mWbbCHlOrSFgsyTVQSMNeT2F1l7JGmne
gECjEHzkfYVcy0tTxtmKzgT/LviNYt9UjDlVymhJAEVfdR4xY+gwgwnxKXbSMF9XGgrKSrsCEfE3
E+4OBn8l5IYiCnoqhFZmyEI6bN+GP0HNwEa7LuC0eXborYRGKwaIr0eGtB+vzTGj981KEPaQuRMt
XhMkITMX66hfTUiljpVjB1gCHcavJF7Lwg5ivUrWnezTtQdmIMgm9bv11XShWP4uQjhDvT3sFByd
mssf8fOW2CS2eknhtr5mZPqWTyFzgGOocclwBfCFsa9K9CjesKO9984Uz7hELk2DlH8GqiuoyJEL
RWvQ7cyDKcJ446YmSLTMfKnQPBK7gRMsjGfyiD3BmM+c00MDgmMVf8rKCY+EGY0rQwC6s5tvVUpt
FZkJASlTibqleO1Dz0HxxlEBF3zTWtV1csoaDSXJzuagzhRNRDxX8cRPHg9+DoyC/ilQhqe4NBFR
kZ/CgJbaXFdzdTRU+mT6OA9EOB3GMuqDOmKOBJYr4Fojh5h5ghBnEavhjOIVRgbiP9Qwx9HvXzwj
J+g8NuYdDfDnDFjXLjIlV6yMPAHXd/6w2CpXpTP8LpZ/GaV6YMYZUL52HY+MCp3Y/9E16R/L1vYi
Tt9wnRK82DJpqxNty7TTQXbXeJs8f3b1kDGaKF880cT7uMF2Zlj5pnaXUEkiKb0mfTeb7Iu+DlLj
IaU9tsmSCFDlmmr1m6iDU4cMrNQzY2MJopjyWZ0HFeQT2GYTcDjumBKjJciCxC/euNb1q851ShKf
1UHU4YEIgVUMXbDvk99iVihGBvUq1Kyt6DKSZ0IG8RaiaHscwvFUUP2v58xdM3NOtl7dhesy669M
boJRi599PcJ82pgXX4uYMvfiJxd2zmDGbZqUB+ULOUbtoBQkbHNtpASFAI+/WrTNrYFgEeOIfgGf
Qyhw9omgT6yvnlJlnRf9KyHO62jMRpQHOUF+NNk40Z9mWdcrI4KJaEzRt5bVj8s/OeXJpxNewAZT
BZE+O6uWxbZR7is5feiGRVh6055rUls5aacZxsESg+CSRmfZiQED7Jx2BWq3Jd7Woc1PIA64ItKi
Zd6vQ83hC56GBPhIzlZH4an3Vs2/Qjmzpq0BxWLJc5T/x9PJqql0qBmkSchVZ3GQuny7s1n/5MSK
EtCw4oMWjeVuaPSTkedtkPcwBxIM/hfXuiqbCKC9WfF3TLH/0lfq7GAIR3tYPvfX3AIkWDFlN8jU
WzoX341JMyhzoMINnIMp+pblwgEQ1N5EbYtBapPD3Iq64tNzEROPvQVvqsyxjcTFZ42A6iUx+6vt
Ge9hNT12bn2Zc0IIx4ac7rF0eYvRlqLo56CyiLHWK8b/Q/xmKc4s9PbTlZa4T45ofhFhc1axQACV
vzu+sR/6TqzKBkcHWuo4xJtQlxnAFy3EDEyej/nTBCoIcBB4WDF1yCAshC4mITJz4/zW5oZ88oTx
EU7hdabCU9PnY4Dh7KeGSMLos0OcTSC35NnBBj0O/Khake3cFAeahud8Lh5mxsU9812rl7eJriAh
j+2a7kqQOIQS15GGiQ26coxxO4/Oo1td4mx8dKx+eOKYAzLrC1Iyil+QLtMdX6AIdcm6SKbnFKEG
4lqRUJxDE2WtEAWWYx7dmRQmoFB41sNxO5dw3uok33YNOGsdKAFhSFgWO4GCrf2FCoN+qI/ucurq
XaLkVRX2myups1EEc5CSLmEusoc+/GS5ffKcHWJIPpgnCFokl0/H0Jh1WBW4fscBXj16T0niNS25
aW2U6YuUFnKjilrF0povZXT4Tp34JW6HU5hCf/HJ1RaUW8B2ouzWLGOhWv12C+3Sas2nPj9FjfVg
Y4SwE7UvEmOn2dGtbT8JIb2AHPtt18WDGOLPHBVvPvjxtsvAx0e/EcH7uDUajm8rfNNokSFmPvCn
KaS9LYzy6tTqnHuBQ0Q7pPlJFYgJgI5GrmjXTdTafA5oRAaMLpMWu0DvUHL4EUJnM8yL1WyiX89V
m2znIuTtI6CG9g8SJHssMYrT6UjESLRdJzdzm3G9kcIg5tlmTIdtS4h6haf/N9gK0CwOOdW5n1qg
CkCTa+3PIWNp72v1n9rKA3eYCcv1RLv2xa5qGoQX9JU2dUEHhJ7aAdB1ULMm23cu06Scs7zlaV/d
PKBm88tzVkRopWn75CkRzvSCTxDfWMgPxbS2IC09OKJsA7+U/ntoFW9x13Z/MtVAuq3kx19jqXSn
G6OaGE9xvp5G4q74CPe8F9qWv604zB5iG62AamYuDjKrICPXweKL45Uyc4BmFHke86PFrVIqivLE
QpGmWZ77Gi23SkMTx7uXpdDMj0Q3do5jmX/mst8bCKA+WWOt4q5i2ChC9LWTdtLS0fmpDPRCdGAn
Ps38t7H4lswGK2dZ8N3TlPdVJmYLz4+Wucc4wtbUZaoNceg6uBVGVt7uGxUNa0N/+g9CorblQ++E
E7nbsxa0o9vtdRQrb5EHsAkS/Wc1DBApX/0uyoN4st2v8U8apcU3CaiMkcHyfdRW+GPSPTNITQcr
2ULTGqLi6S8gyUgICCoyCP1ZQZIyVy+6uItZ7K99GHZDefa18i2d1fSR2vblLwq9Hab2bOvlsLNG
msWWM48X8JLVtmsrYgxpKNw0oOuXYmF9FoJsU6FNPzzO0ascRwIYUpX6BHiHzs5pXQIAOrrHui6d
X7VFkecPb17jspgBCfVv0w6Pswk6xsnd6lQ6cOOG6WfMtGmZ7WOkq0fBRzllirnWhEXCQ8qpaeVJ
agazwzsNou7B+ky0rEnS3Saym36WLD69XJ8/ox5468BkMqjlHD32jLEx0UjtAujt01+K2TGtzXds
T1w8AJRhC00eirrNzhRShIPX/vfdWGsVv0a8i1pHvQd4dDozEnZeRjk7nMLJNqlUZ78gSOq2JFXa
XBUR1qduYvHnuu2jbaC8skURTF6ZQEVimXszbZA0xDR0W9Z1cHW6yr20/fgCHrx4be35h4rK6TY2
My6RTh4Sc+recEJAyfRozKpkPv4PbWeyGzmSbul3qXWxwMFII4Guu/B5kGueN4QUkjjPNOPw9Pej
soB7qxvd6F70JpGZEYqQ3Ok2nP+c75hhW58dd6DWlsxKH3lALRcIQm4GF7dEG+h98Kt9zuQDV9pR
peV9xg9z9fub6EV2VuSiNtXCnBGFb59qU+9MWV+3C02I4wQl7sLr9tOUYkHlOW1cKW+7ODXvlAD3
v9YOtsPfopmxwUekRcA0AtDAjDNmN0J/OJhtNpEWITPoVC1bt4lhj0qQ964k2PtXbA700MrXMWme
5fvQyejukR2g6g3tcAFb/NyZlXkq3Y5yHJ8s9y9nNhzsdyK26tYK6hY6LNgJ7wKK07wCv8n0KVX8
tS63zGQS93CaXQIMLaW2YR9/zp21lww23fD+lyvWxYnzQLCPwzwffIQlJgHocY7dbaJUJyR++Q65
zJQsKvHy6P1UM/pOy7csKmP+isz7KRXP9BMPn4zznw0tXsnmtffgFrw11IKccauAD1pm9QjpyDcP
fVMPdzbyVdpptc2qAqvV7zOQRQJ7pYHlpszH/iZk+P8bRgvC79Kp88e/8pT6G/0CHwB392bJzamG
1S0q42Pee8Yl8hZ3YqF8yK10Dpl+ev/7D8bA8VFZ8junXcMcjOFh6jwbsHLdI4sl1XWFZY7TSX/S
k6zf5jjw8FrmDUFUA+jqb/C2yALjIiL3A7NcuAIaYm28/seuJh8LhVtjojCzrRqMK9lI90rJsCQd
VTS8K4cBQvjjXy9ENBSCpFPpPhQ5pwlmnsneKGhV7MmN/jZN4MR/k3k/3gpat7Z/wbNa7NXwCguG
I5MEuJgOvKbEUKNTDc+Iwcb0MFsMRx1ux+fUh+8htfNCA0xx6Odgaw7jBFAH8kXYMPqwvY+iFszh
lrqopp2R26oZgig96WWY1ndTT6eyIdRr6XnjPXaIeMXRZXp2KE/o6gXO6ZXTjkBB8QgkyDkR3buG
PuU/jnUyQOD1s6OHC2obJlGAsGrCO1qoGL/kW10RiVEKlmufEOpRnjYO8VRZV3/tDhOBxLAqxarL
qDRv+hHedoe6uZJ2Ka7M338dPTmgojf0oC0f1hDzvdu+W42h93Yg12U0RocyUunZMA4AXoLbmkKh
NVmbYlfmf+hI8Llkpt64jxTPwAwkE06091F3KlwHbmtfdz5+nQHi5rYZBu/ZUO69rmC1xjxhqk/6
e59lk7TsdaCDJVyHD+D3pYScp8jeswWbVpIzJK7ah2Gxtvn4zI1Y+CdVddZh4lS6VoTMr5uG+jux
YJujosjuydimOFJhWE55Jjb84OZaLp1c/Zx4B9sqIW0Ncw1EdYCUZFb9rnAOJkmkaq39KdtWMHX/
it358MCcsYnvjG7ywET4SO5KEjAtIEeYEB2Rw5ilwTWzqV59nS2ce138OaBHrn1fE7HKpyND9ehZ
U5c+t/m6nkPjBeSaII1KyBpVCWosFJbH2uIwGBcah3WcsemzvUQIL7CABfr674ffY/a1X/L717gr
sPi/kqR4Sn1r78PHPLmjN+5q5hoHQIZM8CelHuEuWlsjTWt6ARYwfBqCl44SDEitVfFc5ElHG5VT
bVU0ku/2O/rJjNB91jabCfQH4gC/m6wfiUfn6PMcHX6J3v/1D3A27t5MvY84xdleOk685tqS7MAH
QOukBKT4/1Ppvf+urj+K7+5//Fsd5W9V758Kuyskn/4//rdlmP/2Rd1//P4h0Xe1+eg//u0/tr89
wXfqu53uvzsutv+9C/j/9hf/1Tv5ONXf//zbH1Du/fKnRbCI/72Skkax/0PXsOJK+T91WPIF/2rz
Nv9BLbfAKOI7NukAQeHJXx2W7j8CVwo3CGyPgkTbXn7lXx2WQv7Dh+KDY8bii2xhUzfYVaqP//k3
4f7Dt12PxsvftmHTs/9f6ixtYf2v3QiOZ0I141ujc5ybIN0J/625kOty1FiJjUVPEyIBxUWyCX6w
O/NvOX6X2fjsezJC5CItGoW0s8KjxqkppEFGm9eJeISHMl8TPUK9KpmawH+3V4E3XKR9z+mFTrkS
IpFryW2zmNsy0//y0/GZluF4JZKHCYjxYaz+xEDVt6V2FEh7+7XTc3Vsa7Uf0op7+wgGosNItc9N
rLJmPpQr5TNItlsv2AufoZhVqIMr1HxREV4v1882bi7knpqjPS1VAH6qyaUCznC3WDwXsordcD8Z
+MQso9PQPcwWao/fTIeGRp9zR3muyhO8oFa200ZmbMh2qnXVkGUeEPBXFqe8Unf61HSpvyop92Ke
RqSQKOUmjqN2dbbtrF8naa92sIs/bS+4GaKQFdsbyw0ZxfsxtL9r+icoF1Qu0fNH5RU2IGIsDDUh
NXv0eg7V6bcWGmI9gJ5EvBnZleX1INM6aa7sHraF5yUPA1v8ttYD59FoXsue23psF2ysRvapmtoi
OjC84umq9y1aox+RZw26lkkUeLwZ4/zabfNdo7pnUBhvceRMK48XvWvYm7G1b6YB4aCvk5MZUyNQ
IcuPWdpuaQYq17qfjyP0KKKlKwwWEnLtR8Js+gyc+yFq7HAzZsHFlDSckuA2116XbgYrL3eegXs/
bmt40/7wpFqfVpY65GK7BPBm/K7ekOH9Et7adtkzKne+yWyiIl51ZqOZ0C48fzvFn6Itpm1mCRL1
OV6QGCB2au+CwtkmME8KCysa/ZrOLq6dfEWg9CkEfn3Ii4E3PLGu+75/bLvE3mKJ2WEdnLbRa+O6
LpGR7gjowt/5LZ2MTVk9+N347hf0hwaxJh1tM2Reaq+jyYxQWJlEGlzVOK2fTZtJLRctd69HMe4b
SdF2VwTneiTVkofTtWPGh0aEiwoECz4b7ZQUs8+cYSgFTKuXWkkI26FLmygWNvbehenQ2Q+WU8Nc
rondxd7OSoW7hdPNd8A2hWeUM3eecSKC1rdh1hySZ9QvyeTk60QGbCYiuu7cVynGh1m4DuCU4Ckr
8vHOjeSfAjW1VzFbv7DXsUOIveltVESnbOFegzDC3TUzZHLuTCN+b4w7G4/1FtXs2dZFeJWYwwPN
KVy3yC3Hcz8gGnlLBKI/uL3G1dfBbfBezZyaZj0EDGcldW3A36e1r3v/MBzHeUg431jnhdmzJvgW
s91X5cWW4mAV2U5SG7Wl25ecSByR3Kinu6LEM43zbhW6Nlnw9t7gyWFIhQw3glTx3BDXfeOtSgM5
qmLoHTLMAmzQvOmZMGJGzbfo6zuZdt9j0ZfbqBmdqxqPJuDMDI1fxD6Afd7KdgJNK8pbnrSenzk6
4xmqLrm/cjJqFCgh3Sigt+vSxRvnAewJrb3j+NGuLQOxsZyvGs4cb2dcnbvO43plINc2OWtIH+Gy
GjnhQ8BrsQoM4N197oqjDD+hJm0CDesuWA4azBogv00wReZrN0zphEU4xc/LmJCwMqwxjhVjY44f
NYg822+itbRpWKOugLcPqA663QqnECETIoz+cuCeE6cm0KxeirT+jPmSYxx2uFBuYsyPfOzJT3su
uqRJTW1s9e9V5EGL7i0cVaCj4kCzwPq02NA7Ek/tvdtxyS+JdDbJWCI1pgdT2c/UndPsCoLCx3CI
fhtug2nsdt44+Stlm6vRS92tVUxkxpe1YeBts3o7PUjlfEkYFwt/cVP481aGQ3ziCWN6UG4B5brU
xeVEbcfqRaiQCmBJIIP7lNWMp6SIdrRh8AMHQbtPfAvARVHuENqHFbhMVCwGQDAv0Qch28XBd01E
fD9aCPu2nD8CU+ptTl4KUJveGpD1Vq0eX0qoJUwVN8CxieIkpGilTG60Z9xKaF9rOElMP3p18oaE
Dns7SXYyz8KtsDhZGpTJu2yPYV6fXf5HwMOwnTrBdKElTC89Trr878pdpECjYdaZBCzjaXjKjXPP
nWw/EQXBOJniEzK1DQsGlHyMi3OpUcBRKftN4OVrx23bLf4RuTaKlqNhh6ZSSLWNo5rePokjJm28
4M1r/kzGdJoifSkAJN6H5fDeGtJd145iCNM6/UNWLQjAwL9yqXMP+DWmuN1JzGG5D6e9b0vmkCEj
q7GmRjPt+lffHY8sixQ+E/OHSmrca2v4Wj7vFNXnCOx6HTo0SVLdvDESytJGSzwWfpfvIHpeJFzY
jZgCATIXdT2iIAgzF+iKzpKrsHKeK7JaGJhIu0XWkEKpgnzXOT4VrxvAqBddLOV8DT43xbyLgelk
Edzi01xN5trO/I2dMiemrUu/OmQbZItzS77Y7YxEkjKRb+t23bSOfz1ZxAbG5QfrzGAtJlUejZnc
ZF66H3M77EpRzvt4ML8JTjFi8phe+wN58hyUiEX+2/ftvZlEG8KRepXYwzN5Qvs02WO28u32G28l
N2n8WGHi/qRtf+fK6fDbUVRj3lt+oXL7eWMJLnv96BSEcmDsBmxS+PZUveG3fqYpBXLVbBzw/XBv
9KOzSRPPylqm9Yxq7kaoVBv8zQGYd3j1RqkeJwEm2JyNZicnHACS51WNp74uwovNicy3CBZmQ+Tt
VVDgMxoIUIFmxYoKp67iSopY9TBF45vm5aK/YOtMggmvV13xN8MaHmzevBDRYxwg7NgxZ6IMn1Mq
PwbWno3D6QCNS+bGqfCHdjv75lOnpVr3Q0I0z1bckqqcfc9z1l46xPsit25nJB+DoiFLNLSEWHrt
1/bFL3w6M2IXws/Z6XwfPkIAkERWIUsUKRqEj4OaY8SkZYMs+mCbsDKlBZj/IPmwjBlUaJzGTP8P
bmF+5n444nRmH87bihOC/HBLJJShzopl/weYa44nQIlXnj2OB3DBjEqn5ugMBZ/mZK2ls7PtGobH
AFSziEZrPRfGOi3H8eIZ1VVjHGYNuj6sPTCe88ifrFnvpWCn9wtcdPQUAiCOaoTWK/7mWz6LLLE1
QxWOVoJU4rjvih5+SgeugRDJKsfLh3opKZXqk/s2Nx+1Nj5VKAZacvFDTQUNx27JeEDo7haHdsCC
5/HiNz+pkv69rLlFE960NyWmFEFV3R1nPOZ1aJOAtPgoxWQksytcw/ExqSqO4s7wFSfzbS4tWrbA
lEyj/0J0oNybJYjAenjAFsQkv6ICLMpfRD2XL4mhH0S5d2JY2XxKIcqfTD3RyeLR4mP1fyyX8ilZ
nIBsvTU+eXOdOhvqaK+BUZDK8w02cM/R26x0VhHMGBooGvykDnN+mxmExz16L71TBbgELCPorbLa
DB5fxTyOhHbpHOo8YdjEVinCd0+AVrCgnW64+mwnE4xYNoIhamI7BVeinPVAHmStSWdn3pSdfexh
nNvcoxlFTCpq3lF0yJruwT2H0WJflXSmR6H/0VWUiVqWSTWLRTi4soTY1W5QMUGP4iuRAHOPisE7
eDNTQkmG0w3IVM+srPdN7d53FPjB/uQV8jTgZHTA6OIM85nhiX9nQIsvjnVDQFdMS/1vBXTCHe5i
i1RqLuV5rHs22cKEezpPB0jqfwDk8kSWr75nfAdYIWDH1ixF1YelG7LkXXnTmfmEaDJdUeTyKRt0
ntQMblvGrYd5bD58dKydJVxsFmp6xNKa0T0My3k2twgv86lJjAPWvtNcULLTNPDAOZXcWQH9thmc
Ai7+7EtDw06YXgOPetD0vQoZu8QALG5egzudZo7guIG6Y4BesqpVFB3Y0RIpvpbroqIdtxEbwKTD
HYKSySVJcaOxQiwKFsi7GisMNZlfTWnk157FGSgkfd7P8pzmidwMCcawZCAiHNugNZaMMmxnc+tr
On+Qx1f0DLAKU2CKNZmWA3kVmd1GRgSaJ8BHfD2gTnyEKzVkt23FSCCgbiuGjbAOrZHhWT4/tTxG
kTaZX5vmMz7kfBMCMkoGNifFpRntEkr/zCA6kPoE8GcNsJFSsjx8bxHl0JHhDrr6E4nE2xm4ZLyh
1Fz/YGETj+FEkPPn6JDHHl8+sjuwDT3HVHfCo+n0mmTaD92Ujp+eHU1Hn2wqzjF+v+p1qbG0uLB+
ANPEEde6RELfnqaOVguIOpzkTtMrAyjm5AliUy7HF2UODIHv7JxlrxUbcwwC4s9Gzb15k1iRXDmV
tfQMkrZiSncMnf7sSpPvglfdVSrcKTsBzV567RUIOOiafNkA3EWzz6zrZTaYujwX9hy+NQIEaa88
BAMWCtW0CvmAVZzOJchA8XFk7ENHwL1vxi8JeU4gfnJXt2BxqrHHvwAelMsk4RfSsOPiskpPnj/I
lTb8P6NB9r8f8nk1lzwJdf4Fl1jjkW1g/7T9cWp50NvcB2dundm5nyLiAivNjqrbjgEnjZookth4
M14cMvWIh1g8iKUQOahouWA+DgSbQcifro1TImHHyYV9DM/V7m9gwWdGuUIKGffugutzDAMfTTTj
nc7Ts2rFTdXAbPIT87Ut1GObEFK0YsmZSnk/hs9SEmAo2pKReEX7w0pUmTvPHU9DHt3SZKhoC714
ZRBvVMNoS2Orw5MZ5FN6qAfT4ZE+507enYNKvmfFfRd8Y9yJ2244ep1ixUu4acDhAJZWzV8pONBj
TicVLqAeyoxwQd4ofVTmU6CdL/xjP+j5exs6Bg6O7Edkk7NPHbbnGDtix9GI1WBc15A3ffpnQTjM
u4ABnGmM4Ii8gPFd8MjLPeP1wPxi+U230ZK4iJ2M2ypMQUSODoCuOb3x5QjkLbofcKsHbn+xibCU
2viahPXmGP6jcmdcCK211DIw1umm8ISqiMLa/5nM4iOwcV3xUUp7i092/Q6b9bay0mTvR5uG5tmq
NjZ1bOzsrj1PisoDz4C2mQQ/3KQTiCqRty7DhP4QuD1C1Q98Ln9IcsQrM9F6Y/hgjIEmQ9qipz1M
UDpN7w+IGaZo2Uve8g7rybnGRbcrI7vZGe1yNmWzdty5hz+HhTSc/nRF+t6AMvIr75HpV8gNlPY5
Lz5yTqx3elialul+hfALmYSK8e183dX8rBkg2y1ojJt4yg95whKMNr9A3GICFUMMIHOtc0zC+Gye
Aj+hMCGB2OQU5BviIN6Og/7yohmfBUwszkHvTufgtbIb3GnwyqbI3bWdYjZsmcY2Na4a5XlX6GEV
kiO/aj1po3lvhX8b9SUmqbRepw7BNLuX4JcAWHQlHxoCiu4uE39yoKbo9+pKmN6trszqMpWsCVGw
YJNXmc7FTWN/wcx+HA0724Hu3nr9xDikhs1ddQgtDFfoJ1mVhUXlUqweu61ZzKc251bkRMYWIhXj
S/QXQV/AOmrT40D9ztr2MT75zeOcFx00aF3uoHnc5p58Z9v9Bg5B6Bxq0Xpwo5u6t2HEUXlAiEeF
NGflq+IY4+obafAjQ2BcceyCSwMuQUVOvpO6O44R1CdzbXihRY9o/qzEEltT8wcV6ytdONYVetTe
wG/g1DLYVy55mzzQeLnD+pS5Bu64KD1Lt+lP/SAMfEMF0YT+HdTvxHR0xkzj8P5LB8baaGMZjcNb
Ne3FXKuHljEEbktRoCdUgGgy0EgZ5fHQPTgphdawpk5+Zdii4koQ/Yxs/zQZnyiyu487BZ+ESX3u
cz0Q7XyM2fM3cbaMsYG5MChp75sxvA0tFW4lGdJV41Y/DCatffpJSc18Qvar6K81MwX72ZrKld1U
wVXEMlUawU0x66sgV29yEgCUDMmaSyMKNU5p01NowmIvodlk6dnr8XLHWbgY551Xanra1UA2e81m
KtfTMPz0hnwHj3kfm1gqbdqY0Vs36DpWMr8UNLJkNXQLAdiXeXbOt+TfB2GzF5QD3y7a0KodHbAf
/ri3ClNfAFPmm8Hs5IbhLQZHun0mm+Zt6pOPtetji8wnfA1js2Wha1d1YEBzzKPH3CAFgQQfQao1
H2LfR7XkhB76SfibEuey2ZLXSG3r0JOqS4aX2Klpz6zzHRK4Xr9x64eZRI7797myugyjdgbbzHS8
dZTj95YTZAl6Uq7Kho4Z8NjsLor2QAfeOTCIs8IzfhNlXLZFL1xiKIT4i9msiK6WNXc6SQNMyAgt
lwZmIluR9TJte6sXgdAWw7YdomRH1D9fqXrb1WG+q0033AUjTU8VsEE37O7nOobdm5ztpi/RaGid
s+hIgkSXbGAg3VqO7lg4aXMMUmgrQ8ZRJ6qf/bD5U8Tey0yae5wGd9XF3NEnyj4ZJVwkya+VnQg+
7FpcYFUkrf+K/MPIoLlXYbmySqhxDRV6aH80ryKoYbOf7xOr5ea4HHb8G84qCQc6sYsH651hK4eC
0iYwt7gQZ8xMEWhA/GoOZW533HAv5exkj/jVEYM57gzaYbuUP+MY1LA4/FdahJiIS2fh6CSr2aRJ
EyZf2+KBwoKyMZTPidPczXSplBa9uJ59gyvpCrM+754uonNBy26IKFr3VnXoU/mTAWuCWIoKTwCX
O5nxMkfdLnTpMOWaCiyxfS1m/12QIKwnTdCsgelt6LdGBTs7KGCTQQ9YQSDruR3K01h635iq1Kpu
cZhojL27JHmS9cz5TIH8oyU6pIAGxZNojjsAOZoXht3cnWar6bYz+/FKuDFcEBNlexhqGILVgGLL
ykN4alxzTqrBH4PSDey1kZOSG+lujMgGZ5VsN4PiqPKbC1Mj35sgR0A48sGKYGnW8avVy6sFIb0K
qpNDQL/SPLCDfzYmZ3o1vR4XTvrVgPR5MCV1A6ocMKmhHmVR4G14b5G/UhBS2CA/EdAUFmHJnhHm
aXOlBYGHEOTcxinTbC8H+ZyQsMZTx97ns6SV8zupKUIc03ATNbW9ziz17OFmY6cdEzYOPvJOhE+K
+Gi3Ng0FlDxhIqDr5yavh/1gx88dXczcJbrsHmTNU1e2eK7MWEK7yqODmTzVtHZflbLl2bCgkkyF
X+0mFkRrYdS2AdUWromFMQr6Mwy8l5ak3sngMri153RXeIPxMiUjxPIe2zKB8F1pxNjiMc1eambL
RP30BoRRcZAjzARs2OgvBhK6iBRhB9dj1JV8VFRJDyL/njv4iTwd3Y0OjQ1u2veisjZIX2CJO2uX
QD+sCZbsGyvsLzmV4eTqsqbTdyFAwm0ehcYlj3oMk7wkaRb6EKYG+JDIWEz4ZxhhufPc6mE3uc2l
m8NjXFTfGZYPLmY8VzA2qM5pLZObS+dsCWAmR5lehxKehNEM3qlse5QeEml53IDrU7k44i7G7P8h
zVHc1EOCBPQxVuGwwzP36aYOS5c2YLThj+0arEVZk1nrth0xUXndwYPlmXHDEqg1tbXMkKzpB+3G
WA1udSK5hzs6RRc2TbrpZI7GnGA623m2cUA8aS5K9w/Exy9acnBwMOmv0cufRdX+yepSbFRVOSSQ
EVgaf+lPzzinZGN9TRsnrjcvew7z6cEh5Q8aD4nRG1iDCANJpjZ3tdA3sqaIkI/jKggrrphVWZ+c
2yq5ESYWkdq2OIL19lOWH1qtw81UzNbarSVvF3twGTv4PevwTRso8YYOy3WliwbH9lrQ1cV16ylI
rI5WHfGFE2laOSkpEOUQ1fXTeaMoTGJxP8YqLPZN6jzaxUS76Ti/OBIjVPOTOTUN0s11WRQVS6Mb
ra1Mfg71V7oIf4BSsT/BbTLLe6k99P7ymrbPsbGv7Cq/x+/5rb1uV/YV8x8VvlmVAB4pGX2S28QV
PJDNdOpHFeQDpm7Vr5liQxtAPQki/dx57har7cV74wJim4c29L+VharARXkq73Xj/mm8isN6uDMD
Ag/edJQeHJw4JIbeij9OAS8PL3q/dbBt4i8vPhIlXnmk6X/lhQXi7bjXvWmpbaKrj9CnybGt/Gtq
wkVgbPi8X6t+/iSVsanN9LoqLYUxavjJZ2yFk3c7zuUtPeosqGCRVg7Vbb4RWdeD5LrMdKbLaCbJ
dU0rudsat+HyQ/a+2jvgDCDjBC6rUT0/y/A06noBd2gXCZup91ib0ynK+jddN5s51emph4UzIVVe
FN/o3izSIwPE41TI+CL87g26Wn6KuWJ0wxTsDMIVm57ZEDf7pNoBP6GeB4O/qKLuoOHb2HgNkUZ4
lUz0snPb+uW5wzqG5B9ieF1wPQ4eo43sOkDQhuxOXgoRSbiipaSoMVC/HuKIQjvLn3eN0zymMt4C
Y6VnfTKh5opkie7WHI3trNubwuPBDxXRbnHhuOqt0tQx9vM2SDgQxS7F3ZEPkmmiKzB37sDkY3fm
LH5sAnU7ePpthnbSeylxk47Y+hLZIlsy7Tr3oCmLoBjD4kpFgIc2H+IEPtWFtjswqI+uxTiDfDDm
bexYTPpchyyWydWzhYdc4vi6qtImQgGV6kQrICiVjtMW+sGhrkxvbcZs8513X1l48Xurt7ZRxNA7
SPtT6vRPZhyeOEzBBjFoJOpG36AQFI+MlgY2BrDV7Rhn5PfUGePDxGLE52lia4BIgJt2BOi3yU1n
nQ484VnN/BPjv1zJ1H5SVBDUFRA6DrDRJrC5QDYj1GzfpizIBjrRZyNfy9C1oZ9gXfnZtuBezS2m
MplfQ5qAGBJdB4pVf7SNHR2WgDnIQMBPZcjSWtHW8vwQh6P5ObpltXVKZqSM7eWBh+Lg5AZbnhFe
QsOOTgYLCafsg5gKC84HSagZni/RhnDVqeaZJq2HOOkfZ1A5gFXjz+SlKbAuacfXiLUjJkiTO3ee
fQqb4ZCssXwGsf2GH/M4s06FJiaMxRJHrRedGZbxk1Um0YQ2mfiQf9lu8MK8AGy3Mb+rzo+20vHU
aqqxeeOIJku1I+VF1EG7d2Ls944igGb3qcHTMG6TJGrevZTjoKJ3mHHm8DUVP1WTfXv5+GSxqc9C
w2MPP2rOF3PGqNFryLNole44btKep7t78Kw8BlaaHpkBEayuP9y5KE5OV3x7nj5VCtiXrWx434YD
ZNrkpwHP/BTaGvk6RYVNmhdkGW65TvRMMuU5c+UjJbUsIZnlrULK12WLdcqOUupfUZ5WWFWio5ka
bOitv+kBU96Uds97xvYVWs6n8uUJhvR3IBbSdC82Rtz5BzCYSD8YueBXb8Qi90+8buWYb4nniRW3
lk2QuSkXIWEeZtdk2DrjCqsMrpaInTgOkSi1zSM4e49uRhTQmWW6tXBJTtCUFy/uVsQjc5GGctjS
wAabpvtqYlyOsZdWFoi7BMqx0FXhkWOzf+BFf9cOH1EjtZjOBoxFBUP4gTKiZrGVO/bXwEj/lBJF
78fpxwiazwrFdtUumFJgbdZlGDDPJ+q7qOz3JuRsWS6aayDIlqGMObA30V8+VRneIRRdIB4VexKZ
aHUM/usQUc2GYzCrdWrlyUGaEQO6IMRemXWQW/jNoZd+kasfN4VM/kSStq/RKiOU5XQVm2V+9fsP
zl35Vadb+F4LqKAKC6Rd1XbntI+/7Zj5zdzWKRclAcwqUe+2Gx0tO6U0JACNnljfAWHbnRkCXnQV
v1HoJYQL7QF+B1NZc0BHZ07Wbweym/Sw2cfwPeGwfNUUJSPz8IPTzGrydXiOKvfDVM5KNuFDTHke
29zIySS6riGtE9PfDG72nFJ4R7uEems8uZs1+pKenpUsFK1Xw0Npi/QOr9+G288t6ID5fqhpty0g
GIuckuDc8e+FrthzbLCCIEzI28ro0/dcsqG0s6K/NvEGTkMGzn/WGyzsJsqwvHa1jqjW5YsyJIAq
85JbO0Kd1ktiLBBUqic+loe2yc62kb3gKkpPY0PwBI4jw3nJZSyYs2yVColO1AakhFsn2XDvPmg3
v6OFCLHTc74G5aGYFpHa9UOKq/GEwD5eCDetmO2z0DWQLRNMkG3Bq6YV1yFvIpmLBSKcMzicBH4S
0pCNpViUA/cFCy6biTAfgMMygeeMdWwgQpMN3aVuCUafedK6sL1iReWQjXwSHT7gatI5UrwY412F
XqxDaoHiYvoKTXQkcvz49zm7qKb4k07GNcyXi9nGaqutOAf1PN/qMqH3UJKYm5m5qgl5x1I0TAKZ
4kOev7cZ4E+/Cnf0z901DrWVtUO5ZUufbKXRYnhG+USbA05SFX2kCUl0Yd83hUOJENBlhGnonTMR
D8js7YHEmX5xl1F+BuMrMCOLU/CYnaem3kZTc8v19AdoY7IP6OxboXMjURUUX1Zz/OJ3vb0byvlc
jMrHTQZHwcasJaHtlqxpvH/PuoGrrDDZkUsYPwuHS+Mg83c8cM4hnKsn6HHwBdq7rFHJXgkTeKNf
fpC8Ik1jTR+z3+dXaThB4yZulFCZ1hjqlNhpxxAcwXhtLNd6wKAHqYd3RirZTvVUeJbBTGtNszbt
cV7JmpEprfPxKuyLQ1qTlU9681lN/vfY9uIE9czeDhvYv/xs8E82BVHFtSjE0W3T+NJV85sg37pS
oChPejDqQ1UmxkbrRyq14ViXV9TE4bJopyUFzAqSNSWj0gaoc8VC1zItC5EZJPr0wrO24uSdSxoC
r/sOCDvEmeFBeJxWAHHw88TpTRdw9+y1++Pa1sWgRfhgtfkVpnbuaK551tQhpVDyIbX4m6DJN43V
33WB5v3Np4MKe7xbyxj971THk/AIGC/1DbYcQwRf8EXYB4cHxrv4nLyXOPNpxtCod4NREffdNdJ5
TMlczdGMeq552MdlgJq1b0aD3eLvCqhbOnvoQZGHi2OE3ae5z/KYg6rg+JcOaOmGGb0pJBx3YKjk
GclnZ6YP4O1ubR/oe+DzXhLvOMn8P5k7k93IkTVLv0qj9rwwzuSiauHz7HLNig2hGMTBOJNG0vj0
9bmy61ZWA1VA96qBC78hZaaEcDqNZv855zu0bpHnXipUdRz/PqeehOYfa4IAk/cHWX4ISRDv2/96
t+ZixX2ocg3cA28uX//T0ft/fPlvz1XB//7fPMB//7n/9t/Zif9/NAo75v9kFH6R7Wda/len8P2/
+Msp7Ih/4FT3LIaDuH4D03L/wylsWf9g1MeeMAgcmldsx/mnU9i1/oGXw/ZBCrue7fgeJuL/cAo7
/7AxCVs+P9H28CCb/zdOYX5O/dd13v/+13/xMSgL2xEhwDqAO7Zt+v/VJtwMNIlSBw3mIqq27Ex/
NVX7kNl63drWr7+9Kf/7w/O/SlVwhi777l//hZvf5l34+68jTBWAEXRd0ww90xOCv/HfXcmOaTZ5
7qbDyqOO6MYzYG31VnDzEzCTQcJBquQcsAjEPevT5bO/JUn2GiJ6HImCqc2ErfCvgtjW/u3mI897
Pyx3QdIloCx5yWkJX3m22o818fbv7jb23VcrHcW1rANiFvVg7VRpFq+CoMLQZxsxhoyxKwv94p8v
IeqrxbKzIyJivcIgZZ4lMlhB/rzKiFYfaJCrqGshVte50Scb44828bIHs+2/fKrFliS/5Ra9LN5h
xDCXNgIl2ne1G9laL00l6jNOJYiBrkxALGcAibz86DYgeZLW9o4RhZH478Z51/j4EAfD7HeTdvEz
QGV7pLRHPMJNGIiCYv9D2fju7pJ5DjehAnWPZrNoZTbiRq3kTTjOgylT6zhxeVZd7NNqMY8WZ2yI
+yHdFiuLIdJhDnJ9MO8v1MkQUlvJ3KhvNuUKUd7dhyb53hq9kIHCHV+Mh/vA7uneturPgue3ZTwB
vXcAAqhw17rly0Td5F5mbrHMnYp2TJ1vzdF6LmlSeSpaJl8GsX3LeOmq1nxSbIj76mgWL3R8stme
RkLVEa7mzKU9URNuHzUdsHjQgQ8ze6BfuN8aQjybbdTsxZrZbHwyJ1+ciDbbS9cmJu0DjF9bRbob
qmR+YC6BicaxAK5PZvcMrqSvveHJiKJjrUDRZGPbLLxGqNeuKz+y0B6OUgXqiKAGqiT0duMwjo/M
0evHMRu8neFgcmKkpJqIKC032l744r1ih3/qUlFuNSxHTL3uoRFzvdOTR1PyHVlZN4QMTUdurfI4
Qq25grj2r32m/Wt97wv20Js3IyagY+zZAgkYn4RsmdTlDiLJ/UV1zUGlpT7957eohzJX7kA4aZQ5
4W2r1C8E642Fy8nwnd8AAMCudlEuf01VerJJ1F+CuN0FPeUTrjTp0b4by5IA30/1i8ZADjWgqNbf
naoubuUdCWtuPZn1K7wa/kW5riL+G/xwfdqc6lq/R43xJ2vSfJdBgIBWlMNJaIrq3g0MPCxs02Vb
Oe5pANcOeyHc4R32jr16jjkfnsY7P81RPETBJL6AUXsy8nh8TYkjRg5zdkeLHtm7gv9haW1vuD9g
yVeuuR8tkxNPEOpb2mnMw8mMJMf8q5l669w2q+ab1EgIkLDinQRpxAy5k2CgCWaIHuCXTAck1xna
YLsJEA4YnGV7d8qfyrso7ubeh77z5yIUSwAFqNczO/fENZYTkL+dcORX26udk8O3RIjtH+KQMVpS
iMeiawD6EBqYCI13PWZ3MlJmWvXLDobDqlDWsU26n41R0PElxydh4qMIrZiqBMY/ldQvlZdOHzBd
uesH9twTLRYPdtM9Fz7wE8uy3bsvDdd3Y+zQkrN3/JAoacydYbccUtPu/vby/b2sxQFBiCfeSsMR
+1L0ei1EUT1O4XQzbMLoMlWU7vhRdqpU+oe/7y0fhDxCEkpXWcNYuEFGaiRctyGk7qG+Z0OZwx+p
fEz3kzSfMqbnz33C0NOpui0WQU4yvm0/tI44WV657WqmAwmLI9SNqj/50uxOoxVRhjlX/hEAfzfy
/2VheH+9IKgBdO9AQkZltv4OIRYsepNy3oYhyXZT6L7HFc4ZyX+yFkPgf5YB8GO8OS2tJwjvBgWd
+3psHgNnyi6A5KhT7aN4k7S5fnQBAy3qBrNONECB9sfmyXTYRaooJSDjU8zegq3UaF5ZN306AE+3
5cCRp2pCsfbpMScM7bQnOCGvKsC4Rhgc3iZNZEeYpO6KkyJRkc4tF0kGs7oa+r2ddOGHjGsefLOz
Icpf7aqufAtcUyEh2MWBgoD2FNXDEqjZeKqGaT4bQt4iE9Ez7Mv5HKfus04U7muIWw+h73Ich4ew
re5reuLxPcZ34KVsdwMxAd+O+ysX7vDqKqKDA1zwpenP42vRT9XO0rjo8hwBP5S5uU+E8ZlbVv6c
xi10PW6arR0L9WK51TN5xvQXsGD6cEYAwpVLq9BchgCHo+nUWJgyIycrnlsdAF1IHefX1FM+wxjm
i3nkfQa+yKSYfrUjaLBxdp9zKti2EIHNHSaB9Im6Z5Q9tKkQgPFrkDnxsqIX9UnrWaJph8Ylm6Hl
6dJ3DjUD1GPZCaxiBbBfP+XYW000ynHPXQYUt7dmwkLlzi3DelcdoyDB79vn2aZnRviJe0Oqwvwx
9LRemlFzSiz+UeVW6qWYSgOucdqsv78UlYcZNcOrm+lgrYxc3r5fRtAG61H43tIPgO5Iq54WUqnm
DN6xOaPozUtm8O0KHJy5JQV/09bZcqelVdvxeXLaagX3uj57LG8cmCRomDuZI8O/4pn6l+9mPsS6
HbQs5wyI3T1//ykdJvpE071ggZE2UwvrXv/S2DVHjMqqKdlimIxzwjwUDZ+9OfQUx5vOeAhd9M57
rNcu8PtMJhGae1vyPCrznGXM2iuayXDSPnq5kHs3bN98enp/Y4g/RKb0XgtUPtkZ7yNuj/V3Nzbp
3x7MqBQ7mn7BAnGE1W5n7yenz9eRHNJNPpXuJgBUdKj9zgI5qxfpVDDWq+7pU9POt75bg52ZuvrK
WQv+g01tSwccRfNu48vF14/tz5CcyIpuz6yjAYyUdXsGicnOmZIZ4w3mMGPozCdsqN0GgU0c7bbp
T9ZIX2trzO0WZI+1agzmwrqT7p9qbwMUFS2DP8VY/+H7xc/k62Bb3Kcm3kMxx+F5UFZw7qe2O8vp
SNmOSbSzbg+MJZu3nEQsjer2B0rBDzho7xhTJZ9DV274QFZHI0qzh/D+kiqaKB3CVDyypLdRmaKy
wm/ym90Dc04879f3V4Ujb3M2RadpZsbD9Nz/gbGKPH+yxDHpvio8JatKF80lC2V4cBvmskPXHqAs
qydHTc7CGUrrZy5K+iZq80s54ynidL1NeuVCDEErK8h6Pxv3AVwVJuU1CWS4bQKfWooA6Vj1Xrqq
xhjTsMXYjLfI/tnV4yXLsoBtW5MuZ8PxLnNcUqYH/FoMw0jDVuUA+Rf22ad/jOmxeWFCDoye5NNr
H6b64LmMFVv4EI/md+hawFZ1ffvq2KXBzq2gh0N64mQL9FqDCPfFS4p31XlnzY72sSQZ9wj5vlxX
eB5Wbc1whs/os9fZ/mGu8VJmXlI9de3PtIzza95YlFnlfMoIX+fX+xt7nRogXoFdSzaHajoRcqYY
utU/uItreryCas8AHlwi7XUpMYz1eH9OjZmAgKQDyF3JdP5+0fZ95kvT0Dpp5K4gsGck4Xg1DW++
tbFc9xrbMcWd8tXRfEiHYjzElak24ewZ3N7MRkPttuea59U6KsvhLMIkOYa5hRvEj+/zHHr4kja7
0kZ1CcJCI9+HUG9sEP2loo/M8dM95mWccGzog9Zb69hu947Z/xwCW1+nGJbJ7IZPVv9YlmzL246A
5NRKaOK1/uJf2YRJm/40SXThF7L8x3xIBMG+VB8Tl9xnYhbkO7yy5fYg+IiuCdeHbkvqqkJNzTws
5s5FoUzypniraRGjBS9qN5Ae07Od9F/4F8srByKG6DyeAhmXV9Td8lreXwp3ulpToA//+a0EHgdr
LpZbDKoHHHvOYW7bYl9SY2uT/GR7ykttiRgaNDp62jrjEVJZv6yAJL2XHq1ceBZi7Isguc0HWRrp
O3lbd9knXB1Fy21i2ec2iyeOaFTr9RWGVzwoG3wRSF14D9Z9m7iPBVY/DT1mVTqO+VQ3zDpr3Yx/
3gm6A5Lo8xvMlORQ2FmzCmTavtdVVTONm+NTgcdo69VQdBhx8j2BPyHmkm0gvEAii4iNOkxhX1ts
OaqycxrMqcaeiMDuSpgD9xYEIrfTlWcN6PIizHZjBXYPbAJE1PsNkEzd8NjWz2xog4XRhiyIZEMv
UtXMmhy8Eaqrqfixnr307g4To3eux4Q5nWgBQ8mmIU0zKJv9L1sBMclnHWCE7TTt0qlVm/vSAWIx
6Ij4olQ/B18/04TirSIWMsJ2B8+0xJ8ix+vv5ONPKMoCM009ryWfDrCYCY19UW/AjMlNBovWfBtz
t6bN1aHpWUYoISoQ6WaILPD+Fip1pYcZAGo574ixqEumMdtgNMPp1BHWor59zbbtxj3lXAvMak6G
j9uOsnlnp857PaKhpJo72R3M9Nhld5JyCM4S5/RRWeYRlPJT3o2Qpme8Dt5Y2wefKkc3E84Dukj1
yFjA2TLwRAkKnKU1x8kWute48Ae9zru+vKRKyVvVujwifOb/aeH6DzDLD6rHPZZ5ELRrEX24WVR8
zl6xYnH7zcOKnxmowxwD0sbDtbHoAGRfVRJFqFKktIC2+9Js7LWI072Z2mx16pQKganNL22MvceP
vebFCbwdp9vsNqp7fWWd67VKNFHePtEv6AHuklwt9Td+ka+dPgUd5TTjrqIe1ps/R6/FvyHc1853
nsrWm1ac0Q264NUxm807A6sNllFVYSylwAgrpPE+uNBucwBgvg4sDn5oZL0B7qv6muyWqi8vAjfI
SbLC75HRLMg5K/5tKHXjCONg0GAxoA/IPRVdFxyccy8hNaZdUi2pdSGPXWCyG8fGAFWnNhDVKRJE
QANcZK5ry3kjiXCwGQFRDsbBpvUstfJZqck64NCKJv+IudTyBN7e/NW6y9MGFIdlE2GujPmD1/sv
HjrDoqy7dit680ZQC45iBMWS1OuCbo5tBaQ6Yq1CLXieTY9lY4SeFALuyDCuy0R/qIsdjc9Vk58L
3wWaHl5Dqf9YgDI3ELWp56D0LRZ9sNdwV1dtQ/KudT5TR8tlI5xkOfUOcnsuDrAZojXFCZfJq4GL
3sVljW6nCbXUhSDbnqOH4T1OWrS4gkuVjVNMwwtmaub5POjlyk6Neafbn50LCCecMXQwk19pr8g4
xIj3es6f0pkAeRcny8bG5B/4tbXqukt/r3hEIb16UzXhJ1MnOybvQAcicVmLsLdTwl3LR2TanN0d
EDwuYM3MA3sC14LQRN1RfttLCweqAavz8P3ihGl9qIDzMMJf+7OL+1MSRjZqWEmdX5+mLnzRImcJ
HgiC1bj7Q+vDgK26rPFlFE54knPMuF60h6Imdw08hipsi0BxuDelIfcF2QgZCXWION8iUjfDpibC
lpZBtdL1XWLGZdb/bvv0U2g0YugxL1k6XoPJf6YRm1S8KxZO2DwREWD4vuLY8+m5mokixkj29yz4
s7ufJoPkOV2+y6Kx91kssp3dkwIcp52+2xtal/m8L4N3n3EK4sxX3wQle2uXCcQT2PwNI7J9PY2P
Y9P8mNPgijR1S3T9FLK5O6F9nMY4Y3kwjrIHpxz0J8BHcllHxpOrhu3UEb+ox9/WbL3eSfZDm/yZ
+hhcEGsQPPCLhXSzpG8W0SFejxxQ8FEUqHQ2Ka8IZcM3EaFh6zyDYMb7GrhyaUUiO4qqmzaitl+S
wZsP4UicwRRcQC8naW85pPgMcmB5rsCQT9kxtqkDq3EWkx8iaNmithVICLQfDfj6qyepf/qliYUh
VzTGpDzqB500uI15awt7fhrdce1ldQSBFgtU1FFsSPizxMP7MwtEtOxa/6sykjNaysEPwmdmFHgl
DHXXecFEjzV+aJ5FzmouOUPZn6GZF9gWkl+zVsMBp+DXOOEMKIs7GhvBN8OZgReG8lnJhKbNP3Kq
q5Y82N4CkZPpHsyFEoCUoqk3ITPfMMd/yihUm64j/WlT2qm1/BKzxLo31xl2wuB9nr2nOVXnBJI1
CTnnx6hwXGDfUTUWe5mZn3UJZ4mQ/jOoXixWk28tc/JzRuNjP+hc6FKYOEkhkrCxPUxWTvsgGd3z
0UztNTWbT74V0dqYzhLzLHhVZiwdImifrq3c+Rgc6x16eonnCBeS56ebjBj/ovGMe+yj2+W1pc6s
CNVMXSOlU2R6B8o/FTiDEsFMiW6Jk4EJfaseI7M7NyVph8GgstD1Xtxxbhcwev/gKPvT2g90t54k
5tmdHR9dbf2ufb9glGAEC59qWaWLk130mIxVo24EiYnFavJzjk8u1MSQLycCnNkwE3ECeUWTj1oa
0HAE08BFmRv9trC7cWNM/r4sRMOCUOidV8S3fKIzJ09UucpySl2DvLo2WGH0FEV7SzTWsRjwulpU
4y4BK0BfHZ5B4VqHGXliUVFuspXZlp0uJyA6LsLhXHX+/JSWCgFuBBlqNPUPfBkr/MQuJgmV8Ejn
jfIFHryKDCWT3THYkzazE8qzIQY4BGSwHmOSYpAwtT+UfWYixSHOtXmnG3xIkdOT12ws/Cv4LEjH
JquRQRvZJIL7RUS7NOYejk39PfKQzItJW+lKFq/0ioYbHCQ3I4EnMSjt0GKNE5IuP7EzXLgo8fBL
5LN1gu/gPrTpm42Os+cm2qUhCI/ODudjmMKv6Ai4Ti5pb/CO0aFyxo/IFhzR+VsDHgNGRcVDsOw5
FtgKbxs9hdSMiaFfIdyb65yJ2dYIoaLEbrnOUb3XfSwvQgebOvCJAovqOrSbIssPaTeyaxg2asAm
atrtV29RpdQbl9jnycIu/0+Sj38CSXqKh4u3RLN4UglRzhbwqvDJ5MQdQwA2wxszRwg23ZEiJ+7q
dirkFgaZxsT+SeY9OjUjPSPiT9g7X17g3Gr8J1Zaw+zycOY0dn9qKY05gQdkXjRTAJdN+MiCqaW4
SFtHDwsZGzJFc1S6h/yhFvDro0vB4GsZCOrTe9f5nPKk3PhsVkerQGOd79FtAu5lyUB58gxzg9qT
k87HOd3W9bbzsmBlw2FaiHK0lncvC27HE3N2kPwIH9jmYx+qeLTCI2AvvBTyzIyRZZAYHWeiqYTP
abepyJrjGyjXTuZ8Ai/FmVAlnxH74QXIJwBRKjz0YYFTl+Fwkil2VQ3D3D4jeRAP423wAViNrUVk
cnZ3Xs8oW3HcI4gjLVbzid6ekkokDlH+Mx9Fz+TSV3Hhr+4Bb/AxwHfKFmZapOhKTsioRbLnplZV
9mCPNUcQeqg2f30zLmLrAoeaVZ0oB2VMiVXmuA1A53VzMQEvtrutBbPy2jhkZEqZHDnKo+dQwbCO
/e7U00ofBW1xwPmLsDzCaPes8Y3ko/nQ2MOHCORWEIB7qwsYhNpibBmbqn0zOMhc5xmkAjk1bv6R
KuG51+dQi/2k4urMHjY+WgkBxwxQTR4Q+Cqs7idKDVWAZb8RrgcqI0p+gre9eVNGClykr9SQHXU8
0sEn2o+xsH9VeeHvw/tFZ/y1wHUdbkr5lJAh32scg0yM6uTmRXAGhfnqZo1/ctgVrd3xyxRvEGLX
LYPZlUcAMxjo0hwmqHNSb2dIhfu+B91Da7datXd2SmNdsIHMYG2Hx9Stw9VsdqSIOpcKzoEJJ1Mo
sRX339XpMMQydpJ21B+qtu8PeOUDN6VQzBeMwHIL7rbk4XuPXcbsWo5FWxyTBu9YRLHculIWxiNc
HpxbrYWyLIyTqXW1i/icWFb6p5GE/mJ9h4XkErIy4ieVNOKYE21atjZi/ziP3XNHdcJyLB/8oh/P
Kc7to1tOO1c749YoRU7NgRktPeWPa7bE5z6iScD1E1wLGUMVw2nZkjnTa5ZwaMujujo637V4Ihg2
bC8BkhQIRaMEug+5fnEnwJFimJDZwmatqvsz0S7Xnu9v+PfUilSsf+2Ycl+dgsOlnLgkXRvtJ/NF
1fPADHxkHY3gNQ2Jjaxj+oT24Kz6JmPqTAPwAw7x2kJF30RF+GkNjrEd6VlZJH1jblvb/+10hPMG
2IdYs11xNS1/a7lF9+SHunuyNVIhNjNz//1lRSQIl+z44bNrApYCso36YdlPwY0zHBAF4zNFzLx1
wnmXDIMmOAJEn/Izzh1Ze9Yl8JCG7hiYwT4HufIOVKKLu4+zXXH8w3KLvxioBobX3F51sPCWBm6M
vUvav66IAkqrfKosPZ8x8oA5v1+xrL0UET7YqiHc2YbwKhJae7vKtk6/5sRXlya1MBEyeRUu2EEH
WuRrOThbawiMU54WZ9i0xcHjOi6+20VdBrVJTuod/Re3FWShm116S9tDoKlamMsDURNOfeAonFJv
ZdhgNLUx/1q2mR0CR7D40V42Yu7zJYeIoqRwIE3xzTgD5+uhcVgAAf4ycw2OAjQNb2jNlA5xfeuG
4zvmWPU4twAjxN3BElOsYVCGcaytlFyHHOtLwC4cUe9W1mV+zBTtemmYGttAVBnJHygzBRDMBY9z
iPTTlDyYcfceDpW/tmr6HpDD1qY9DR9+oh9SDsYsw61/MA2iMdwIBMseknJc8XNfe1UHS8OwrgTp
fnynqinzxFDXSANKLtCAkcdH1l96A0GaSMnS+5WBwwGU2ernOwl5oaAjExfM5uvoS9Rv8dpVns1h
MokBZw0dnnjGmtPBnWDnaBydY3cNufZnf8ZZDhrU2Ii2PM5jE5IzJHlvJzys6tp9CuMEc6TX4Aqt
op2QOUJNgMNxZYS+eYDyyBpW4ZUWzLqghOO4o1N8k07Rc+Po+qhMCzaENllVNcNYJ7UORLCvbeoO
69bEzzDFku7SvluV1IJtoupF2i0yZIpWA9bLfKRqel827SLxiuqcijvKdyr1euqHaxwqa53MLjRb
T2aXLiI96ZQEzxqoKeFcXeZQb6Tp/xxiw0ZjA5erjQ2gp2QTjOorbkoKqJIh2lWwjjCghsXFDjTX
1nZS6meJiegWhThnzjDOuj/yaV0R2EFc5AS/nKqEMe032KrrflSaJxuTN39J64++VLq9k7jWLnNL
nFK1s/TuElyayVtjtPFlyHrmQbiv3GBHLIZDJaH8yD94evhhYBMt6Dm5OH5YXfHLrW1Pg+TEPtVr
Y6QLvGoW/SIKy+BKCXuw9W2Oy4X8DGs+oqBczbXqrEvJDIgUOochCCMzkVUtV1SLHYuSFKoZQe/v
fCynyWJE7rzEbQU4APMxnQmDTctATnrRD4jNpN4bT74MBxgPJarAt9HEyXCQxm83I+coh9Bd0QB+
9LVHlqyG/DJY15JF3AvCeJtop1821rRrRnwKAFWn63CPHPaMulGiaAmNh01vAWnoHGrZKvk259eK
wTdEDYQFmRmHTpRiVSThfuBx80W2d1OMaIuDg6lX6M1gAVSaHPvByTRJxLWY+ZkLty6wkuCWEAUH
XYre2IcZ3nJs2GK1+Ksx+o1yY5aFv2AfSaJAxg9jwWcnmsDk6tzsbvaMruNHzE6QksBVwagF6SWW
Wd0Wq0QwRjawivyuGDTNOUuVRrg7YWqoVoGrg3Om7PxUj1GxHsrMXGcJcv5cW9uCceSeRfFXVMfv
iSU4MxBCXUk6p1e1qR0UN0Q6r3E/zQDP92g5y1RObGNd3a0xNN2tiz6bsaGkrLvhonM+BCj9Oxgd
nDtRsscc8cJUad5LJGM9EU13fDJQjlXez6ceyb37S1VYZG9K+PY4fI2FzjNYE2qwNih8Z7t0zI3f
JH88bh0GP0m588N+PYkiYCc6feRKH62g1sTh7ozR0NQPWTVuXI4D0Tip86iAZI08hDPFRy/o7lOy
dG42pEB++oPsiahMWAm71mPbidmIarZh2ZA+W0wi26Z12N/IHxLtYLO767mIIQvvwsNe9UAn2Y8m
tvuDXWN/8Mrp0P1KJss/xmzu1gngFsD3aQA8ozyVOmrRAWkWgfdvwuXipYyjcoNZ+Efjh8hVHHCJ
JLbqkN3HDswySJ2wxXBoawVLV6x12PsPPEK+t7tyn5I+NjhegMByFJpPO9GkmOTGuEVJMaiJ5Jgd
KEhW6KJYVrDbKLIvUw0ewC6/iI89Q51332ESk2htb14PmQe7vGAmaDbrycrVWmTYcxlXyRMHK/Zg
3gzpmvfArsYBLWX6qPt6bXcURtqGeoBpZuATAjvjCZCZM7ORsYOaEsvi5EKF3fzCrhp/UbR4bDpH
H2HSbRQD2+ewlw3X32mOLZ/KJ/NHCnJpV1XiBcykfrVLc8tTaXy05v6HaP38FDZ00yjf28iKeFE2
k8BP7DhfNHP9gzTqcvY8+8G8vyDatEvXBNCmaYdmZwGTpNUQkmXHLKzIq62hyIoVM40PTcFAWvxo
GSCtAOKTXMlyFthvmoa8p2QGf0kC/ZWOcq6iMSSHpCrEjeBMv6Lt7IXi757qDQ9IT9WC9/FJBrAB
i5dZY5grdgnBqUJLWFYmKZQuGAqMbeaTOyCjDtzpq3HyxyPC6HT8/pNCP6Uk2Pjp+ISglNph1ib5
GhHlCAYW1igHjNL19FUodsq4Xan8MH66drvRSZ/cp2z0adP5y9knfQ10VK8Ham4BmsZQSynpegz7
gqqDFpZcMP+xfQ9vtR9tZWHFJ9GgGjtG+qLahnrQzCTKGKwDjylpZLn2L8fDRAts2uadxkgIAp97
apv1b+FEaUyaaY4oMedJLP3qpPAOcHTLMBAA5G0APV0NHgBpgR29F/ew8BGoj/2u3XSfg0mCMVRD
ezET77kEQomRJzx6HDkgTOBeyHy6SahbdzZOW2K3aLOlPzB4Yw7Pwg8StBo2RC76hXKxQ4wmBRDV
PbSUT+0zyFGQNk24Ez6fEtEDBMCOdfItNR0dUbF9yIhKw5PuF2jgqJZqkys6dERnVJtAVXsPQphb
VLSrqhKg8pB86Mordq2sxTmMTXjFbrGp/eyJvh484P79M4lTiiKkQl4c660wLeupLReyiODCpMln
ZUv+0BTdbhqhmRe1zbYNpA5sKknd6a6sxlft9flhSPnVY1E1+7bI7WXvd/vsmtN5cHMHSPS0wTE9
TEsKZGjf63iOOTW0uDoqaGNk60YKgYofr/rl4fHhM81ejDfTXbmiBzY92WLvk10ffoUcrBGjgJbN
JahvBjN9wF9XaU3bJIMwLGIlug0pDLIhYb3Fh8sCkNUHD83PBcQ0VIcyiOVu9qJVTfCbI4OHhevg
SjVRG7aQfVNeGMwuWA+vWaooba4huFgU/aa6vJVqjJaClNU6yBJo1snEqMEGJKUyqhxpyVGXtJEP
saYY0oc+jcmQS2fVMJ5qSIZ+HFER2NYbtOlPHleHokQET0KKRzwqmWdNJdNUJF9uzbPJZcOfdKK9
2I7/xx9neRUvHsv8Qjc8ZMuE8UmPvk4ECjskRYc628ZDSj96wLRo8rrxNAcMO9Kph8q5i9I0ODlt
cy4dsfDH+BDY3MjQymLZtkcIHKtpxp/43bLKCs1phC6mDyAv4pm3aFvOLGlxEs+ngSC+U2L78szi
s/L64Mj4G7yXQeuQYI1uxRgjqo1fUxcN+z6d20tmYO8f2uks6Pxg8OYwFIgU0WKXHX6Orr4moyGZ
QNrGLieLhuMt3ABAyIY8Xys80+QaCODCKFqVdwCTGSeP9Vy5m2b2HsreyU4Nup9VseC0pkOh7Thw
VUy5DE0wXg1lwCx00bDx0O3zYbBPKnlRiKkDfSfbbEKf8ZIphxrlPwZRxbkvGF/zjjkT4kz3WFf3
tC7UlkUQBmcSGB/pTLTJCoJ1raHMgGgPTp3K1hUgIGG90bMb7FOjZcePea4Ix0e62Gi7rXzoVTao
rCnxYahKm6QBfSg0PjCH7rtrYFbtOh9o/MWBOLxN5vQJ1w2IKr7jdcAFgik5A6LhF+Kda2mWQVua
tkXjMKAlcZRMxCviTDxEJL8PdkbhjANCA+BS96SyjIx+wd1mw7esoVmGdIJCiUGDGcLhNY6Gd5eN
7IrD7x2+KDE6S2p96ZDZDPpi4kJlV0hRDVWeV3Q7RnT+F9WwBIlMGBClB4IlarziEgzea5XJN2Mc
/dtdRKt5PKyiOly78NNx5XaLIp2DI2aut8x+iZs43GWSLmwQinqVedu8gH0rC/8+k6OvIG7WY+2g
ibkj51anxeEY4k/MDRsAmErXY+O0e92zuY4NDfFJVwifMVBkplgMUvFZfb9wo7pn+I5/7KkvNrk7
tofW3wPN7Vp56YnuVn7mXtgSmfh8nFe/g/pe5u7FUhLSSdxcMYzZB9wk/R6y8UIg/8Nf6V/IxEFQ
69sD9V+XOoFcBfJz7ZXJOc+wxXAmrEuXRa37CEtvXXdNsp0tfD4hdFpP1v02zMJqyR6WlYOHEOkv
cieH1HC/0qYI9p09hRer6n6roH1wG2tgoIaKG2eS5e6eM+4sQewrh/nklBOn85urJ73UjZawC9ki
5M2/c3QeS7JqVxD9IiLwB6ZFQXnXvntCtHkX792Br9dCQ0lP0r3dVbD3zsyV2U12aWCHaMyZBijJ
JbNE3zi35JhORp3A5CUtxvcxREaSScwxLU5O+AsJMDF2dNXDdpVDJtqOB5P+tbjm6It5ujR9yTrU
NDxLnGS8kCYWyaBtxsVFE20Y2hSeDMEYRc9WNDRBmy7Eropp10pJxmWk9hPYK7TxDy3XzRt1iE9V
SrQO5ThKhz9paOTkeiznebiZ24rBRgW9s7L4caV+zbxkN4wM/1lduyexa9zYNgLTzQo/dQkbsXHs
RJncVaMjgpmX6M9itYGklDZhMPHjuaPHBVgcK363F2Ci1V5x9zS+IZGUfFYF73Ty8DTlaPG00Qrd
OMXPSiffZZJS7qUo20MeFvGeb0MCo5yxIy2c+d7N4jh0ExRZQbEeihJdeXOisOc2UA76iquz6Gnp
KapnaUU6gwsye60+uAsnu663a7rWVr/MAh+T/r7S4Py/FAmlnnEHRSzTCWyyj6HEQchSFGBbIo+3
I113nOrp5RBWdCTyBp+z51wQ8VxpgZKfQdmElBA71E1oE10ds80NEze1GxGpIIS7Xm6qIwrcE7jP
hz6YvBQWiRTXxzzOMRT4Q459gjvlK56Vm5Xi8ycyApLCKD51Bkpv1EwQvnCmdAgJOZhgWJtbteCa
acU2qQtlLrgSdKdMHVWfF8hJRpF70FOVoSBUnsyV38F63vmTBUxmMJJbbCLMAJDr/DYO851eY4NR
V3kxqtJ3TYPsbgrEgH790/XFwXH5j3LqPx1ZhFQ+GgtPqujbXcBntZqKBhuO9KkP1R/xOuozQY+c
BDRYtWEBSTJl8kKaqc8Ofi5v0QaNHz+4qwmUuNcK17pCqkXm73huOymcVS5IpdRunY6M5doN2ivR
MMTBUQvyisAGV5dYKF8dxix0s57naBx/iDC7g+B4HslGbvXwS6Vmj+voqG3pezeoXF08JqMpWNYd
v0ho/cIi9EsAT9v1E/qvTvJRN8786Op7wlSOPy3VLlnC/ozbBKpDe4zyyngWS6nuDT6HPGmH7QJ8
BLt2xwF9Xj5sY2Ja4kKVdjwGS+anjruLh6V1y4grtryld+C+30FCUI+ZL7O31HddnkYM89wpe+mn
uv5pA3LZmKD6fYUOIKLsFbfeKf/ubdDBrVv+KkzJcJOBcybEtjNdX0NxjSf4Nm2JsNyTGO+bm3Uf
cmbIifqofbVdfvQ9HADeMxoefOLUsazZ8TRw7oDnFHyH/VZvMngNi4ju9J37i2YVu64zfY2vtkdX
au1LzoxSc2ov1NNHEpJ9lGX5lSHmUajtcOqm5WYf6eVrKybqeF2EAsIER0zzGCL7w6LUoa+r6ZPt
/NSdTt97giJKyHSeMVaDud8jTPC24HDA1s5rpxfykE4gFVWSACCBwl3T4D0YsFPtFRd0tlsRcZWJ
/m/Rq8gbQ44qOvNtUDW2Ro0hNkQtqgMVE3gAr/WjBD2gJ/nOngEX0Sbjpzm1UGICoiezK3v0XfPg
vz2TOTCCboghSjUYt5S1tyE1PxZb8ivCYL6R5ouk8sazZ+us8yQhoIHCv5QHvUkxeEsqjxuSHYCL
aP3j7ZDsQdHdUwAWbqIy+LS41TsKIRrM4rthLN7ATL4yjkZ7F5cPsEzzXwShh3sKCGF12S7GHO3S
BbCmmurfC0I4+KYFVafOdsBrL7NeWhdjqa2A+FsJsqt95UKtbIaRZKh0MmMvnPRZErvfJnQYB4xG
8aail/oax+3JUI2HZQFGHZTpvizVVwX4F4Y+55gCAmMfQWvNK5BGocD7yAF115+0znqOSS4dCfsA
eq8IKeDGBBIR9xb3fSS8yqKvU4O3TO1WdI5LWH824R3uRNWR+99DY0zWgPlvmwGpPOeBzjsaL+eS
4h5m9jp2HCfPmJUOgzFAFYgn5UQsMPUsy+iAJ4YWMOPSPuX69GGairV1rcxPl8U6WpX1s/Rw1ETp
vC54V15qh5dTtETM5MPJdgX9Gov5HkoqCRfTui5iYcbU3Ntg/VcOLD80siYg+U6FmGE1jsZt5S/a
zymEVu567bRrWu1F44warAn6qUTydFrjIRVHeniIKs9NlMKbjBKMn1Y+zF5q57qEljNO6bZrqdIe
7KS6W3FQqoLDfmxsTfwtXp0S6NCqI2MfAw5FhYVhukEyUFoZFrl+bWlzFjq3pia3jHPzYWkYBZIc
Di7xq98pU/XAHohd46SOA1NRfmD/LqBkuBFkerj4vV0QbufuQewbdF5Ns6I1Yfea3zRn4mnMiQQM
HPXhGK4fNfEh1iFwUFHIWTrk5aGMFu9vwMP8hJZi0zr2uWOTJx3cE3MrkxdjjOmVBEY8t1AxGif6
K/pDl/7qKgqIk5bfJcSqeQBZqs9MPWbofGSx9alpFlEpJ6addHiTSsZ1b2ZFyczcc93Y2fRF5Xo1
7ebeVCFF9N2uj/n6Fdg+zn0LJgHQ/zZueFwOjZB4s1FG7Pju6tw8Yi390U3+wbAYGYJj5RoO04+c
Zc7bRfhqH/3aiUVBCoZX4tEQfipg/JvlKqRwQBoqlyJiPsRnDaiTe4UbWsd8tUhQkkKbKL+PpgLc
7d7RlqYNMzj9iCBi0xkcjNU2x7x0+70j9G83lb4wSO8wG1Hc+DLNE7sJRzBC7guDknwxVBDJRMpd
Pt7OaTDLJ1yE70S1gX7ZqkZgWfbbbxoluVer7gtmf3zeLfVMbDj+vW9qeULohWWIJUqpjWZXgbxv
mrPVFKE/xj3Ng+19RPlczYB33JM3VZI21If+H+FqX/ApLirI0wULCbaD6V84vum6rsKDOFXN8KVA
wQKXmhwnSU7IImAK7k/809JwP9bVO2iwvbXybGG2M9ykaml6M5EU9HL7v4yGkGHh5aWhzafzEcGr
9skb0bBAMYcSIfOiIu7AA/oMOlT+rm7YPHsT8xyszQllwxmPHy7uFgP+lCTzMOG16Sr3GBmaL5e1
T1LW/oJxwU8TfqoRf2d7HZvLH5IJ99pKX+20/etiYEYSMGcPvYsW76EOd3Ql7tDb9H1L0H82kRPq
RybGPx0gnV+gRenRF9bYWzNTz9s1YBDGom9w4GK/oWDgLeYpYLgpeo7WvYuRC0eO6GLTJrbB+IBs
Q0yRrA3cVB3KboQlhC+WQxkQ44i/SPFsdfSkM3SLLZz5frfyLBiUjkrx0xttz7dN+WG75VBOVc2m
wA2P8YAj16qgrHwb4T5lKLfbLuzvwlGe19/IEgOEXozxuf83FG0fsKhzvpjx5No1dbOkW/OU8dHq
Em2XwdeWCGvwjhi6KPD8VcLyIVZGONmQaJ8tCG+hxMOfOXwPrCckSel/2suItb2pTn1Ec2Y9/nJg
5+YwW9W+mHdR3IYBmYPr5NQ6smFyCiH59hb11y3ZH15lhDrcccTjCxhKm/ONsbC/oEb9M+zu0A9L
QgVBfeagjRNFIJ2gHV7cpeRLbl3GKXqrFgZ+lyOGnN4La3GCPDJ9YcawCUf8DBqaQSNRww3z6qDk
RFa/6zvlALk12RtpLH1IciuiOf7H4sdFBA/NxjF6gd6Wfqtl8Tz0mvmKnlJvwgPoHOuF3OQ9Q5kI
crdpedsk19jo6885PcHhwqjXShpYSg6cVZ+Im9NgLYsRjQ2rDTeua/0ZomU2ozUIQ9dk8m8lqNCY
uQGzQ+csteS5qsSNFLjkhcBnlBXzpza4SA2uAuVYfyYwGhQr/WPgUW3WjknH0kLYLjU1PqjxvG9t
LMDGMKUnsxohm4/xBQ9gucfEDLxP9udEEHyKnstwcfY2wmwQKzWXGT7AFFBtuTMAn1DHyitm+cf6
N+3dlBtsVk6HxWbkagwWD/j7PMOM6c1QdBh1rUZZlMJX3uEbmUCPvVVF8lkODkAiNc4PfE40lkMq
dKqi4opbXAzqIhC1QFFGas9eB2anMV3nphryubf44+K6/SIHexAVA8DoDD6iGCUNKnyyJOIxrBcc
+1IbA4mEw41VD4YrzqGGYCfl8M5Mo0/4aRiKe1wLCNUCM1yEaULvBNxjvYPCzeet4eBMKDE2t8LQ
37ow5OyvmPg4y+HfaNnJse2hWS1EVfbMQk5yqlTF2nXl9JfQ8oV9wT3ERY+5R+19kZl8VNuXmYfy
aFoDZmCc9VkGeccqLGYb4Ry495qe4ZrRMZwfEknuXCbRp7MAvVqmOrkTqWS/qg4pEZ37BHQY2wxE
U9WOJj+LAnfInAM+zC+OcZ6bm1wfMuNk5Lq6oYyCH5GCG6qJ1AMxMv7eSswLKkyeW5U3AE3GG9zY
Txx5cLZl/RJEtvLKHEqjPMdRRYKf0lXl07bwSDtOeEplconDJoWfZ7/oNi4GmxMt347uZKsR4bzC
WO0/dNA7yyVflj+j2FpCW5NHpX3Jc0pF5LcCSO0rjhzB2UIgBZfUitsD8A8FatGGUCDR2e4yaZy1
bAGhje1/zdV0QTOLYMrIkYdcIfwWzZh62+x1dpQBV424ukhk11GNjrQ6mTelNp8rKphit6fweiqa
ozrw6BVrTovNiICq/HTyr4afxEcTWiw/oiXBDd4bMKv5qua3LLJBt+Zs/QyXCQwc6I40yyRQhDwh
Q3c3FXa8Fnc1m7wfOo+gf+KXQjtYfSm2hsb0AvZ+V1jauVxwOCgrwYh04OQrslG2zsCp0Eyiapek
DFVMS0c95DdGwcoB9kr/hJ2B7I6T8GkeHD+1uDLY1rBJeqxJBrWIwchFoAHYSEnWvI9GdgLNJWCo
dz9GbV7VbOE+QG35Jl7aiNcUXO/JzoPUSd9wcKw/vLWBStWjXaP0oZeBsD3jQn0qCIadgC/tzQWP
phG7j36N8jHciA27n3ooTO3HrMfq/xxXTx1t/dVMtEuF5KdgNgffDkqaqiqi+ru+zqxLkukv08Dx
Lcmme1dozRWQv7dkYpcwa/yGaAWb1hW1z48QwBl57I0uI2uf55jz9DiCbNH88RoijpoLZNk4aQB/
rw4tC2LfVGBfd+pyW5eIB9Kc94bDD1QnHtG6IAcJcQtfaPz7bqjwscZtL/NlOrXWx+zYHJoyvvah
6qYQHHRnF4bc61Y9jcDCu2bY/5mOTeMv7URxQ8oc/ozhd3hguVgyaizXqLZ09mGUHb3s9toCTLke
KAfol+afEbVfBv0U3GuW70RN57UEQvdcwSldH6NPjizK0VZsZVuZeFYdku1b0+G83Do8uxRRX8OW
+59Vlf5QC/MyfFHQ2R25N5OBjuqGD+UodkTKYq8z2YeTNqwOkvCUbyOJl5FgCee/sOPA8cjpSfap
ZT6Kyn13iX5S/ISNMm5OoBqh9TkTStF8cxFWuP4r2cXtI5dLGotw4XyOiROeTWdH39IcrIecVjHY
TJ9wiYXbCPFzdR1SE4b18JqQgkgz/q8dqERmlpFIIO69rdN4H+cuWmpku0EhhdfT17SJGnU8SmGR
wnVhWII38KGS052Vdp2HBZqVyep9msmonWmqq6sRqAWjgVfMgkxGcQaTNZ+JoWC4kMppxXIpbhvS
2WNNW6hZBDoxYsbSKDfjhO6jRrZ5p+ZlHzZfwH3Mh1DmpxwL9BYP+khqBya49ZyH8Zfac/Tt7Ppg
RhMTWq0dHdX8bbTlz4UUukjX2Vg/OAMcrojGsnN6gL2YJkHxzc+z6azP98M8F6gfjXHKC7xpkgva
lI6YwzkC7KmgIdPlDoa/0CYPLiE9k4Ta6jJDb1vEfagbm3t1RZ1W/u//zk9T6uWFi/ofnwDhGU3e
8z8Xg5Fu8SS6w/AtaACkRpO7B+5lWE4Uh4VmRYCOT53JjktMn205DS8Q5ilGxqfI3CEvsNZ32F9f
zaq3fQhkGOxV+ae4ExKUoiXgutVX2fJdGul6A5+WbqMIVTg7couTuJJhsDh1eyj0Rfh2rnzQOWAe
mXQJUDe8iVTDSrxanygm0xuFJJbyFzqlQuaHAgU21WpjuUuC7YNuCg0jk5lpHDxtoF0cTbIRuGo+
YtY0hz+4N7YvE/G2YHGxxphSQ8V4wpjLTRXFbpvjRG6grLzqmrXvIvrcKkQhvxu52rdE/bdkU+Rm
ypntzRg3KMcmVr8X8n0qT7rUhh2pTO+2iG/u/62/MXK6xapF2CgNjCx767L0BWMe9pwKopWDnu4V
KZETOFSRRwkH+JbIOYWV88s0jaF2qVnwio4vUktaoXXye6ok6clJfiBh8SbClbltolK/4OBHoYXj
qDe/Kb6ZG8ePgYMnS7vAMjBomdwIHTYoH2JmrWTAvzJyfkualtIMWCEFEEHFDNt3+q8CK5ksb9a0
EJ8JHjm9AcmWm10VqNg2BFg29D/VW8ySOMoCXJjy15BuFFxu0lG/UbHEtln9RMWgzvs6Mi9tRcCj
7v06x3YcO/m4ExAte6fIDnb5yv3BPEc1JPFJyQEcF/WNKHocIJy+Elg3drbSRL61NC88XszNwAK6
LcWnoyOpxiwLe8284ZcKr1h7lgpkWq0zcQGD883FKT0KuUFu8FGC/b8SU5LD0G8tZiYWP+y5Rok5
v80PtVNJPy+VhQo4klSwR3aZGYeYd4yTRqxwQ6SpCabKPMEv9BFEw30HKGSYXZ+hL99wVp232Gkw
axvhW4mKvId/6iUj1u5EBeiPhRC+W1bTcMAeQBA/JQa9I/fO2QOlngMSVIAsp8hBUQgLhQxcLlHL
lVIetSQOIuoy5JQS0p3d/Qy47bJY+Rfk42LnxvV01BGQZrWW51wLf6H7Yny81+EsqAgVmDF1Z2+G
kdj2FpGvZFHuIPsoGK3qTySjmfPuPxnjRi6sHAsIuXHJduKNHW3TSdIe6KJboGic1OGhNQBwqAg1
YcEmrSeAkG6rmJB0MnYYnXEMLlkRLDY34Crist00hy5cOLprCV1rYIp9xnhqAk0JGmiw0hNLAifx
mg39zZ4WeiqTa6HqMQc0ZG00JoBwJe7/JoucY1sZ462Z9B0f7eEwK/x+c0ah+9BOhzmU1mkGFwKw
+C1zNPvEQLGN89LeF/0Mit3pZj8ZMGGmcSTPJWAUFLuKV/z4gBqhHMvOUI5wbRCYq7DaUtmX4SFK
QU5TbLSBkOfp+HcPS8VzQlcsN5AjTJyYk+iJS+h9JsWyl3MMbV9fun1XO5wsYlfuu5kL2rqegUmE
6wlZt8CWRz9pWA3/GMGp/2wR80mZ/GRamgXtgpVokxPi8xwOUdAiWwiHdo2CDQ8bTp79Zfe1OGHs
/E3C2WIxs+gx6xdnZ9jQztlcS7w8wNXVlIyhZobWrUvE8Zswe3YYCVX3OVu3odXNbtTIWahcg/26
GGw8wqa8EcIkPxuH0S+leigq6G1O/iKLwnhKzHaf6kn0PlPQcs4qMlP//5dhqzk7160rFAf+U4tV
k4kqyw+0m1BSmivVJa5Ha0NiZTyBrj7GOOOOQ+xcFCXG8VCxFxRVGB2r0NiOhIovS6l8K7HxD/5F
EvTWwdDCJajD6kNiHIPe2X0niknPwuvMy3e05/lGjc6154By1FvWFn0Z+gCkdtP36qtA6fSKxTiG
HQ9SjHLk+iFym9Upj6wOBDKOrHmeR69mgCL4BsA9F4nrFyYGNFDTMw5CezsCbn2UI+F6daCQSGrK
STb5S1YhgfQmCahB8KyWA+taplwIecGOnU/LmPdvjkDMR2qzkUCqCeNR4YbFpXFHfV2X/g/K1I8d
O/Yswb8KEqxOvebNrDK60i2CUeCrb9ruplZKiLPQfs2a98T5nOMoKBxqokEOcRsRJRNCRQCPRdG0
H1FbUGXlXLo22ZtaEtTVp6RlQqX8IVKLE/PILsKS2zgvUwjqNU3I27mz15Ck6pgHBb/NJAMnc0c5
2xVy8ooCuhXmiIl6WIJRrzUmgEU6WxsCaKkfe569qua+aEh83QA1QDYHSTVBZhDlkS3pbzQC+a51
82boeqrko7eQ6qsRy1REGaTAqZ0cNaD8/bSlwBWfJrHIAsVC9sapG0kUYBXgAHUuybBVS7Qt+Bvp
qe05zbvLBawBwLE2tjSYuKXccl0yUvxO9XVKfpze9Buo9w3lHyHypwLSSps/FYczUwSVmelbWjNx
vopOBLZzdeFQ2H7GFt/EGSw0SMbC1hGI0SUGVijMcyoclQHeRdl259p1T6wexDK+lcZ+4ne/tXrh
j+a7Kpcj8GC6HAfyU/MdwR6IXf+qKbiezYi/8015i1L9eYheLavcwcXyIbKGyk8NdW9P9KBM3nUq
xsD7iIhCjYY1QmFfaND62akM+ocaZMKq9sP+X0FUE5czGARvbinEBaedZTXu4Aqz5o9wnvMGWAPB
nHAL9hfSqPIqaJ+Ksguggzwlip9+OWgbZkZfQ4+3YXE81vsITxXeY7cZNkpVBwvnkNxhvYBmKhtg
nzUrtzylbbsFSeOhQLwDDtyM2LcVtd31Bk6C8o6aQ2L7ir02yMjGMwFJ9ZOc21oGCgtc5Xj1XGug
zIqTxikNvgR6Eqd36lBQR0t78hvjTOiLCititqCxKS8G2ppQo2YWFwlFewpwIXqKhcmdykiVH+NC
G1xRH1JhHSW3MBEyKhNM5QB2wWC5WwAyLFjQF9C6afcbcmpxeQ2P5XNu8uvBFkhF7sYMdyJrv3Bw
+KTKgliGr7U+7kZQXj0IaGjzumkHQMsW7dtEeq65h2bLf0lln8AjbyLrgqKvUJI+IPvpI+HSNuZ7
z59lnp4HFCAHwLRZryc7L3Oorwh1wOXhOYaFlhpQP7ghZzYdiPGxTk6kzPa2wfwlP3Cd7yOmf+AZ
zDrGAWLvbrR/ouY50757a9n1xZPKkTdzX/T+v85K/gw+s2X6axFkUusjsDeLFc3uv2v1pEw5fqJ2
P/Cjsp9ZfregMLz8InGUVABmIHZtNIIjKIxoC4eWD5waXssGLMI54bOU2QLxPt1NBNui1FfImOru
Y+iGz7xkM+JIgJy9pxDwYCRvff6L43tDwldFEE7qm1pc6n7kyUcgQkfVT66UJAEK4YtufXXlS4Fn
RbF6SF23vH0DHwYzd7yq1lHFohqWd4fqSi2fkVoujXLkC+JltG1yKBh16RUvZo22Prf+mFSAgzWv
sw9OTsncniaJrUmHbDZ8rDJ4lJ0VFErcm6p1oVoMJRnL6zGT2VHghC9c3ncdZzD+bDFh6YaIZQIN
Pv3Ghpok/YXGTNbiYETSHqFHa9SAdfmuLLuNPmCe5dbXvOs5RXu7AptDSa5S4/exd7B9pjwWFYLG
g05svdunres38+8qB/aQnvvhrSeB5E7zVuMuKoYtucc9Te8bzJtbAp0B4ua2j5e9lb6TRW4oEDK4
mcuh2U366MuBTaoE69H+l6BGuBxlI/c6UGzjVEAIYV6r1olChE0NU09mPRG0y9RSVcjm3KFZcHng
ZEwY1PbziTAnxufsCrzkKIZbG/Kly2Oqiw5Kdu5J0+rzDS4PWYVhozFBjqnfQkOy2mOfc0yk4bXq
da9yk2AoUIQj1vEuGIBokqrkAR90o8nZAuxF5pf/MQF5NmqAGq94ZYHEw++7C3JVnJhxIG+tDhuo
WyFECYAjWBabqX8q4+qRgP3jTe1NCU4CA/tVdhskT5KwOzLmei6JmMhoOVWylCCsznl8eMg5fZBm
3qksN1gQMOq3EM/oOsP35UBCx68UuVzqCEKH9ifdqVQrMduj1kNKog3tUbTssyP11NhMU6zZOvMV
gQn0hh5693+afFnREym+bMQ1FJCgBKZHm16PTsUnTSIy1VhKc+1XDfn/Kd8bLQ1KqrrMjtQISPy2
QQMlt56GknXiAdRnYxsQTXlulfEDhgFLyXaJwiDvQg8TyFYtVw8M94uZm321gYuy6UwNbooCFutv
zSYQDL9URnegNTHoM+1AV6M/ae8qKZlFP43Rs0JRnUI/Ij0VF9d5LhIoyXzPn9ZwuD3fW2DorqG8
QpJAleIl4mywhE28akGjG+oxLijQNONLu6paq81qmPYSrw+WvQno3toTxXS5B0Ky4US/awF2ZZlZ
UPsA7344siPTCXkpiB2wEvMrvhl3q7qoq3SfgmkIUDJYwa3HyGNc8qWeuyOi7VB0ZKLyraJXuFRG
5lYWNB2/WQr3v4nfVeUDs5YgCj2Uu2Y+5CX6GOBY9H8uYC9Rfx2a37D7Nab3pOV+9yqk+oxZLYgj
tBfWdupYaMghDB/PP1Rs86/3rfvPGjGT8zWtxpYo1fTS2j+TisWx4vahPuX8HU2+qXHHPf2kL9Wz
Zt3L6Th1XJyt4tQZNzxzK43KL8I78P2HUwJdD0+Jk/gQv7ZlXJ+zUOwY7Y9lsq8t9SOx/xLb9Hov
dB5Od7UxJNERhntNwvqkF01vjildYyESC62p/HEZ9odmb/QcqDMKjiDEVa96f8JVuY+cHFM9JzMY
m86vWV60cjgI6Ct2ngfaQGUGA5DbpBtQBq1JsSIR1CSFCNv7EV832uHvOo/7uBBXiGGfsQ6dI3OJ
r/wMOXfolWo6Y7q5FByciaIrThxk2fzoTP2ocMCx5LGVh7BIaUzHWxVeOzPDqP1PWWiwtujkbD/0
7j8TtE/EfXOMKSSxPnK9DKQxPe4FeSqgsELPOISveV8SwtXVSrGXExKdeY13T9S0bLVRHAyLxg2H
gwgWAJ7qDu3YM0hwPWP9+Wha5ibsBxzY+ltncteQGObkO31ywYAfbFUnoYdcWDZ9+sEQ3LvCb1LC
iG1Q9a3Ge6w6VKnp83n6dVtwDJFxYP8J1Jm+aP1UDtVDbxJ2EJdGzGkNlbh8Q8xTxpfTCv/R451w
eWpS49guH5P9kpt/U4hJUQG2A/cO3FsFQ5WS2bJ0HpNbbihp8Smv+jOj5lQsaKvKKx71l4lTCMLK
Hy0dm8yi4rrABDxxUAOc8GoTbHSJA5uoEUSw2HN4R86XgtJ7Dp3UOSUajcbKBSJU7shTLMyvhW2M
iQk+Ec91Wz1XlU7SkH4ntAc1YcRn7iL0l8XtzUkphJmzD9xUTKcQO01mflO8mE8zlsV5Zt4B7Yd9
REnf+FbQOdicK/xQht0+ljji+Jlj6+aSENJvIti/m+6ZngPOQtUzKFxsoQbuAsx6uuIp1Hc6Jk3K
drsjkWlZ59aKD5WcD8R+eroDqL7hu39mUdnNlbZXIBZScxDnQb5voKvOtXWGY+pHBQNh6EQ/Sare
BJcCJKoD8NFda3707tWNuw0ks41g268YMdxa4R2IhDM6VpD31W7gn7SyvUtfsnSbfY9A2XTuloZ5
1OkOwJ3yu6xGqZSb8YAwd9LqcEsD386a94vV+bXOVXgdLJQOvb16s53KSytuQFoQ4sPgw2IU+3w0
IHH+KKSga1N/ycvyGdSpr7L8FZDtCz7uKlQjewRdph+leVArF78nf5Y0oypk3js0jwhl8F0QV4Z4
ScfxJQQKtO6bKvTXzqtUm3M5lBMT0xrX5BUEOhxMPb5xyGcInLZTeVtL2i1z2fQYq/v8I13/qP0d
nBmycgy9rwH2RhucNbwaKvGKVrDl2rdleFodIdr4bQvjZK3aYvQ1G2yftOrW4mEtZLVnsmr4nD/K
IuVZTr8RF7zExgTCutRdaqK2YWofjYSBdDks/TUH85jRkzpDqkXad5X3GlYG8ZqAx89SnVyl2tFs
+t4hRFFiE9I1vRA1KOviwMmdZhtrr0MPTnkOz8ploWV9kuVTkoXsGaDQFwpEwOXGTbevxBQMEZkp
rtgJ3dPESKgf2eg67nnB7xr4xl8LBRhCznYC6901yVF2oKOm3ZK0gUb8x0k+AVaeI+573XIYaJcT
5r3rntr2seJfIAwr5l0Y14UFCddCDoWd1kU1tv1UQo6LSAIh9DeqcrMrGOuOX4ZswACZshXYSvW6
jgtbTZc318R/M2DJysEaq7h0VbMCSYSBLhXOnie0L5kmGONKJuk67L15JcWh5SX83XTtUMzaJuY7
UPNs4BgU6Hq0ndK3SrN2kYEZP34NLYZyDcLIg03da3ep/T5qNF6WF9EDZSW175wzRhW3fhBhnYZv
3qPpmi0g8Ui2kxZvqMpIZcOmx60TDf+1tcWglGL/sgl4/qkK3VAFCFB2dY1D9CD9KAvK9rfA7zxS
iaFlazfnA/vtwTFWDRVX2wQSgXoibkQdsbLpZ0qPbIy+y0F2qG5JXwNrwwFPa7ykRY02uaht75q6
R66ESn8k1nJqeJN1SREw4gClo9DQ+GDgx6+sGXjNAgilBzs8J2vuVZ2uWAyARjhHJq/ECqFTEMmu
i21nftoch1XlqpFYoPiWkdC9o+wiCWsV1qyToVCHIXSGPObU5SnSjgbEKRUlJ+Gwwpkw6OM7wpu5
aTu/A2usxwpFH3zlaKxrmjJow/0EDTgCXDn3T6wJemMD9jrMur1J1Nlr6+xFj+5AIrIWteVagYkI
7S+yG9gEIV3k9fsgcYA8DVV0slGgkHq8sjl1DtFDUvV5FjQJWYh3KspZ1oVnWl1QrIOMCcg3Clrs
r0VffIOI/ZLmyWajy0ta2Ej+iMbcTxFkb06fdSW+F1a9sSz3LjqsqKCIcWepjhXJqZpbGuyd3r67
UNX4vK1ly/nIF2UueXdfhfqvVqK9UgAKPeCBKWnr6lzGJJ65jv0Udc9ZQRK75rgsAjTIlPYqBRjK
bxZ/Ve5haqsbMJVtyMG/XThQTVx5htuo8dD3a+c70tQDcKFNAdQzp9hY31bRNlMGT2tXuc3xOE6B
XDpk7bnv9yI5a4yTI1jBqpI4XoHBoWdCWYntfYxIgDQVWGO7XToNxPy4awYHjKv7nSfzy6L3wUDm
rs7CgWbd8WwqzGC21Z4rIJ7eZI5AlAb12Wj/rHFMA8gAx1CHG2VM/+PovJZbt7Ig+kWoQg6vBAmC
mSJFUdILSuEKOeMgfb0X/DAzrinbVyKBE3p3r14KdmWl9/oK8oYzGO0Z1AI9OZA30kVmMfYxUAkK
E5xHaugC/CzjYmh6iDNBGu6MavApZk/xF2s6F5kIrGJLXkJoibyulkgWhXvpEZ4V6v65d1p8ipGW
bsdQv6dVHe9qItExBozNlCxdoKmt+22k3semHS74LqnkMTFMzgiOWqKHrKh4ODHyUB5PhqUo5U2b
579wFXrWcroK6xJlSENi0ZigJUxvA+wK9JMmZ1tLzmE/6ltFLOWuvY0eqeHRGdYVDFBfYFjdzYyb
9Fyz144zPTN+wROy3VtLL6ybN+s8leJ9yiCGIf5yFyRRXTv1jyix8cSkrvVwik4QsN6KgfBiZ9fi
QA/xng1g2OlUOloz1z4ri+1Hgkq5FXoCCqhs16bJncHptA2x8ssYm6MPTobMet8XfsyTY7QU8XTO
k3nDrV+Kr2VFfiDnv1E4gRWKNgjIWqLEJNrlrwp1WHgfUDFtwgwj3rfC6r6rekB9o+m6KK0HtwSx
AVLtVUigFL71ilu1wUhN0ynS5X6rUsh1WdIMNCmRwoCsDhfBvLGQ39KRKr24BB4sZNbEfND/FEzp
Z6DxmhnAxmftD4BFdNY8nRnkKwml8OTb/+H/Fnv8ixFtZJrYjiMBLYXW0Bck7u8gal4606p+MhDO
ELZ2hlDyXZ9xtumTiHmSEW0m9vDytwSo6w8OF9t8Sq42MK9B0dRVG3w0BsCi7VTzUzUDKne5jGvM
gPIqkPGrdj3F0T/FkhhMzcRp1WiuNhApnEH6pwSkHgp+U1C52AHUfO8gv5YQEvVLYkBNnqWC22sC
wacR9M0JtXDNOEzWX5HG4WWgSxjWKIBXGk5ms7zmKZ7bGazFT5m2jq/00j+s3txPmdasrCB4r4aE
PQnuDMB1ut2MiQ2SIBdLw4tphCw6Wowcg5lsUOXBrWamG23a/osiZzn49Gwr47SpZFVaM+Jh/jNR
PWhLfIdazyMkgZKc7zZetuW5qHtH92cdQF2uOPWWNsPHIMHiom1xb0fmIQ4lUNXIEooRv+EJt/Y6
mV4RM1ye6/jHUt+VkSO/W7AJSc1Jmcxxq800NU7YqHr8nGCpgWI26U4vkaCD5UQ8AubSDPNVd4b8
PCnWKavaveqkrH7kcctKQTeEQr7qY1w5oBAx6nap8JJKmcnjs2+OkakgOaT9yiwI/uFEGLroCxw4
C9Y4lEe1e+8hiAfa8J1ptW/H7Hy1GrKzSwe8pystpSgRUdFpLU/M2kmq660GTEQzsv0kZjzCENYo
D7a1ixbViKYvedquid7ty/jRJfZeUcUmxfQa9pnXWBROVt+NqUGaVDA10e+HbQt2gKVK/LH/DICz
jVrt7YJYKVe35FzAl3GjEkQhG7RP7GjDed3TEXyT8I50Q0qaklr2tTqb8N+zbZcPgiMeBnJQuBTM
MBaXqIc14lsZO9/cj3MwJaZcksf6HilpbfeoqJ/Fol7wYDkJdWrtNsWnPVfEF74s+6I0WFedPQ0P
DCXyVViIpxmlW0hS5Hoo6+6f4Tz56tIOGvygpr2mQenXsXVoFIpDNlNTuwSJvLgN+GiZbMEETVPy
V6Z2iCN567Sp11MSYDpXs+u2qvqo579U/Rrxew5gqSoukQH6cYBgrdQUBIfBWfnIK04PZ8mxN5ry
phOaGcG9Lx9Tgc5S2W+tzKFMnJqtQQhS28qCFj/kVvwhqs68NaWWIe1d2CBX+pJJG3OzADmYNJuI
xW8m/C9rf6AhsKOzO41YubhfxFz84gbfcdruFf01jQDhYKca+LiJ3ZHwc249sk2aMh3EJC6KcQVt
c68lK9X+tPJtkeyopaOBLA5etOZttI80BIpowW7/Fva8qyCJ0WXDZSU5ZqhVEhe3ON+EnBoK6I12
PF4z5TiLC0gWN6wKtxroNNWA1IsXVTeug/awHXpKX/9XfS0fVgZaDCPmhsPm4qewhek6wa0np2Kk
Go4OzKTTeErzeR2HgWuZd7s8q3mNKWLe6x3Um7Q4FeDuJwX+C0/UqN2FXyAxplENHArjnYZxulB3
NeYOrmZZMBBDYwbHayAnJy7aXHkAw/NeIqLgIaNvKIoROSy3iqTd7OC+wQamaxZPO/ZzaQfM4zKV
s088hslTvk51riYc8any059Ui3AXBHPWwT+hyNnBIrHhZRIGjafpZ4JPKdOepOW3GleMFpPyqpFk
Rj8alHUgo+iLfbctmV7ME7lOA5mVY0DO5UY5jqJcccjehPpRTCgatnKbU9tzBvGv4hJfYGbKSAbs
BczeHj0JCqc7MmtOMUiOhzb/gLEwDziS7D2WC0J1i0MPGzxlgTgaqYUuMdRB/3QE4renZyQ6qy9g
NYt0JG6KuJS4PYcOOAn1LgMOr6Ra2wzu8uyE68k2yBdEvCPhWi/9ObhGMW0PCQ9yQ+koHZFQxmu0
yoUHdS7tl9ikI4IUFpUCKz6tONxyhrbGkyKhusz3M/OBW1k/reqmYrMEQknv8EcD3qvRiD9hMLMD
TNQ7KWmPgO9XIEkSJnWAqjaMqiEG/yYsoGMLQTrmjcLsKn9JnPAyQRld8Cnhd+oyNk7sm2NPMp9h
hoOTvVTOpvJVZ585r4gcbLEZuapaUn2iuDWQDxpYpIGf/SSyj1oxPIfzy1iCFEEUSlRcXTXQmYwT
l/0jh2Rd0CTkNNowvl1RtAiNmNfJIAgDLaJJlhIL5Z7aMl9OyS2kOdRRe5knneuAc+oS69xxX5rl
8Kjnd7h/HvsMujMIo5i8XEVDp/Lo1f5XqesrsOCoTfexNb422VK8StMxHaVNF7z3SeEa6Xg2q+i3
V6OnlSxtM+g7fIiDw5Eq0vATTZb4G8ERxzmNRWBJgoM1AuINLAqQS42aZ5p66Q56CQjYyhRU0ssu
Cv0TsvlLt1AxOdFFZyu0PUvZMDi/2YIEXeC4RUtJKHkhllYTfb6vx+PkJJx1huL/UVFPNSXAYk7T
FDtq5Aiy7iEwNwJ6eaYYcxT1q1fK7x4uctZl1IxzQ2RPpd5zYcwzX4r3kfapKk+zCq/ml9K9NITP
gvaXOstAi771Vt63KqXClf0xSKOnzstSmX7Qxn5o+GRYwD9agdjEmdbiaV5ivoxDeqDyQd5gfkuv
BSlu5reI/g0Xmj6yiQmV+zCO1yLEsOMgpleVwyNs7kJH3wpgn45c7eqGiYy+DEo+ZCXDYTw9hyx9
FW15kwbLl3nrCu2rhUZhqIIbi32Yxy9FgOrRoEaVwy6Gu12AJzDtmRPLSl6Vv8OxNeH0utlG7Sla
zTHe0gxq2cyW490cgbKubg3xPLXBwS+iS+5E/BPdropARdUHacnOkb2lzP4VT97eqYRbH18Hnbsj
lxy5l66mMpOXW7o2N3wEkkVt2CVnYMhMi8DFoayM12BiRjR9czBUuB+vO5BDNqI6fDlG4PrM0ZwJ
q92caSOlKinmwNqteIbgzkULmbHCOcR/dNZzEz+8wm4vk24J9X+4CAqi9DjwlPkSOa4WbML6pCV7
uf3IHPtFpoF0umEB5zwbK4e5ob5aUvwEGH95jPASRCyzc/lz5X3zpuhB79AaJ/FBmNZWyv+6QvGX
l6KPn1F1N0jsFECtwlxjub9gVIVvYUwbwEYGFMVTnl+a2mMAgo3NUnw6Z0m4EB43a7JOcCIFeydN
ep1M1GYNm5cokcVGonksjSBRGWeRZqW3QANA85K8sXiTWJeArBOFMdAucUCyi7mWvOXkWuAWpqvg
zmDYPPIINPSMv6m/Tu0BN9hQBCELV+Wcl94dTKCr+IjhhIm0usMO0fwlmvrIVAPQFqK/CnfEIQhv
gyURCnPl6pqYBR2vyclqAOU1OUPK1nrpct39yZgERra8UxW+GUK3G3Lrcr2zo8qlPWCXlYSpxIAI
yl4vsl2eYqeE9Goo4VpBKnEY/LCjIBQMlU+9X9bF65g8us/noZy4KuAJHR8p7vk1btKscYNglV+1
v+Jrwo9/oVO0ATAi7ePdtGtfxweB0zld2xyFq3X9gSrgYGfu3Y/wvXzldVscx1dnV19B766ItEyE
FG/Yiclk69lriG9hYCfne7xkcAb6HAtRP11AfKCdkFlimshZcmJwNirfcVAinVv9n9Svtc+B4W29
nl1nj1FAvOpHhV2IgluFojPX+ceFw4HQjsUU5YPhCBCS3/yKpY7wHBe/QnrCPme0q0wbvT6Z95Ig
jL3la+vS/Vixs66aTUVElGQ57oD5NGIHnoC2r4q/6R0qAT5lchccQ2fi8MXG0T7yJbnio/viHQ5X
pHEL28b8xrPLIYgeZJfnnh+tnynm4QfkRyFzLmavZkSY7emo6zJ+JlyHBO+8oFpL5Z1MDfYAMpxD
eMzkjaP4XEk3Q7/Xw4NkH/KIWtpzNe04FIcdurEvVQdcQvhgBHyjfQmtji8QMjzb5nvpdSdCEiol
79YvIV/rH31wOGZLKGODz+QEGYX5HiS8ej4rjNPDU219NzbK6XgwBTyidQ0PZ4fbVTHOk/Zgqhxm
r3J71yrPqB8NexeX0fBefZa6b9hHYVzScheml7bmRxjxrMPMEZegZfc4PSjUHsRTTrzc8DtcAYAx
OLUF/KLmXfBXpXqjAzqHVm9iA1Z+gsyT/qrOU2VgfJs2XEU3ViIM0shsBPg4DMYujnVcbExb0h8F
pyIQIHvzwFnQ6g8uAx3KtHXi4IfjpDVYsLYGVOUt0wM7P+n48ckgQ2uaXfI3VKWzfrMtBymFiNxQ
vTTzSG/X6tFgyhk/lGCTpD6eTr3b1pmntjuoNkP9ykLB4x0QiOA5oymIwQWKWfgNJjuIcPDw2NOm
4hXaqy3cLtlZyna6D7k7zYfhqSLJRzhTzoa0GXQam3qM2GvnM2WtJWtABk175REpqgPfbtvxD5+C
ftuUcCwZdrHS+mZ1mnldwuBk4KDe5s2OhxgXGnL4S/aMcCcku6ZZfiWNBsTnTNWd7Rrb2mBVjb4M
+WSOB6s8tK0vS3ubStRsz6qu2G6y5uwzLd7GRZcoaGOZ7vxCcsQ17jzTm5UD2de3dfgzW65CS71e
vczW2q5IZ63NidDLVqUeKN0V5V+m7TV1D2YngGI6X+puo4Ms+eOj4Dtkn6w39tLLvtbMM9wWvp5u
N57x/lY4kqKt7nAyAwcbbdEQC/UyqNfx7MpgDZo11y/GuFKxVeZN1fyiZFsQ5LpdEwKG3CSgMFiF
EkYBm56gN065E0dOBrIBsf7C1fi+mBy0Two/Eo6hIFAw65VMI92qv7ccZ5xfjoN6y9iNkfYaWK5T
r2ROQynJqFV9IXgYXjL42P2J+BYDb56A4Kf/nOn/oBradGnMEsWqwqWnQkpjcIFBl1ScuzCOdFie
6Cr7HqM6ZWqKB+qt4TqEmcEoqPAihn1J7+Sq1PbAPxdgtuRAv2pM9JQ17hvzKf3F7CjzDlQEB/hN
1wNk2WbsiOWdt4ZfnV6afouuX8ANzfgG3yrNSz4XjN+7BknO2WPXkzmldC5+u5y/gH6ZrKiD5WsG
PMinS89NQxaWiRVOhdduMHcdEh6LHS1fRo276T6O3Atlrt2oQgD01ZfFUNJLN4tCCPxD5FhgC2yt
3lebU43piPCRjIP5UahbRm6x2NuswbwgGZwCajdprlw3ymlCSovlc8cio093nWGmsRmR5HVCN35S
bpuW5WMN+CC9DusPjVvhKg0PIR/Wez56LMRqsMvpqMZiOF7BnDFNqWVwAC8zUxmmVs0ePdGpXfQB
6ksddWua8LWhHES83UeKZnkPJ2y449qaN3VOQgxhYjUcl8zWvFEA7lLnVMrQWVmxPbJzWfQScYUA
iIPFZq3imOq38cfouJNzGmJOeD5WzoCWTn2NU6WTXa0i/bkOLR8kTwV+hAKL1FPFKnxFX6t/FKrr
HrxjHOD4ZEEo1jYr6Vprjlp0aXlwELbzm/NVTK6osMiQlrvQKZUu64FrNkj8tNv5uNWkxI+wxTvn
DuQygcDKBSlWh19UOZoUnan7Svb51cpok+qbEhYBs/x/g7Lm56PPPWJU8xlik7xLzVm/GsTHwKEw
qKRm0mBvXzdfacxoYscVCjMrKR79neoZzkvsmeCCOv29KH/ket03N6pmev6WZjP8tnTecD7Z8Drx
WvC1tTseHqpIsq/oPGM/YxJB11+7rLZwTeThkPJVz1doEZOOCEUL4UocpfRu8msKl8EK47iy2aXB
nkGGyR2CRz+wL7qzByqPbtttcstnoTYoLpCeCPZjjvPWS5jgV6uOvOyKWd14ZjUYEV0Ese4bcEGG
oES7jiqWgW5vQJaSgudk+Rjx9MlrtX8zbQUxke5L/0cuD3rAT9ms7W47OV+2tWtBs+sQHhq/rSlG
Gu5acYi6IzJWIqNcglDCWuanGAoa647ypj1YLoYLO3NO7iP2y4v2Vho/ufU9Nf5AIritkLj5lwrQ
X9g/gLhARLV3JY4uC++918DGaXwz2Nf2tmfAzVkdp8Z8Io7J0HNgW8gzV8c+TnxjpSJnbHiH2GKJ
l7XQGIgz4QufV9wFSt4VHDDGckpU5wN5LJY0/Kk18BWWSKKvnI9VN33nSC0u1dl6WTCQO/Nd23fU
KiWDm80YI2E03CSLB34DCYwbFOcSC4DXNbQ5f+D/W2fyhQOq6NF/iISv0IqL6h+Hktj6IVrBrsOb
L+Vrus5SZ5dWl7kFfcuFwbNMOqfAqmwGZojBF9FbV9DJcaHqguk521eK0E7HuMe+zYkec2Pn3NPk
AQMqctV3SHDmgCp4AO/RsN8pJ+IKIYJJv26ytVHsG8wLxXDU6dLAyEGd2tCdquiijDcpwfdbsa5T
I0Jq1OKMpB4TPCmvMzb4GWZvaHk8ZpyrSq6QQJjL8UC0hxpb3guWO1666szjZw3cLH3QYQBq8InB
vdqGzSmS6ahceBI8dNaDJ2tfjgWjAGhSy/GVxyoqthxoOQHEVxP1/113Vv0+PdIcycLBfyO3cJTh
JVc1RmmPYdjTpcFAZmcSFiS5bW20ZXyIvuxqZHhCKEz07bL6HGGKAvVR0k3JQCD+ccQavACtSOHv
eGZ3qK9zfp8GmLPyVaqoS8BWA4eWyy0jZllaxXQyNcG4ixx5F1bxXszCD6HTjhWlylxO8QZiscU3
Um9MxqpmJ9+WNo/J+MemPSQDVgVKYcQ7LeGcyizqwl9jGw/WcJEGbHjZTkd2QSXRFN9dFG0wnVwl
4xO0lQWUhrAlIYnSgYcchp1wpHeXZ66U69WsS9iqX9uKegyDRLBTrGWL0m4JjzY3BNFfYXyu6+tU
X6ZRcM84FeU3hTQs7/jsopeGlb0sPrVm3hTTV0Z8G69n8dmy8k70TyW0PEiKjfsFg4zyabQdOOvK
s0s+517ZyNgLhp2BKFaBSkhFwlefcc6AvUb8KLVYVnhZ6vPM6q/3753VQSbSdy31UUbNLGtQTmM2
EWfBuGG8hNQCJjNKk0bqsTGudgY1iAfBGtGcM2s1CAoM52OG4sOIt+lRsiWA6KEndBxwa72+xIJZ
1i8fcpeyls+PWP0pGlonQsqt6y8dgktbpW7eD2hf0Pg4x/HdtWif4bWVn5pKFOv7UWRX3QBWwIDx
p9VPKPZB/9lXxqpzkPauI7CprH6XtU+6sfC73+boDdOHRyHiLcN1DHHS9Mf+mek1cmdoAANZasJ1
rjsRJ1TRUT420aVglLOxEzUNUoZNhYI+3IQymlsGbo1C4sfWHc77ZOn7SHihzsVATVidFbvwQ4eJ
izS2ObOvoaDfbOQcaLMmdgIry0iaXXbWUjqyzBDrw3RFUz2zlk1dM7lrEGiZPf61BbOhrld9K2dV
MmcwV5w9cLmlEtMpOB9aDSmgZkRZu6HScIwLbGQx3O8Ucs9SwnYVSFzGJ4ajFGi7qbGNzCzdSxBR
Gf1Xx9Hk0QuPsS3eYqguoWMEuECMl2Air2AEdxouQozAEtN5E85ajbvbdGz8Var1bP9n8NwmLEnS
v0DXTqWZ+oHNdxDKAyFHrhBx+yyxUpQiZyRrK7C0lKtedAQNtU0wIm91Zr/J4+phsCpRn0SOeSdK
/YPUW89tqPcMzdllU3OuhP7TSOELTbAbxwy2SodgEM/cfpaA1Txp0QYQClGPt7IjjR6U3UG2w9dc
SRNXv3HQ1msouLNED29rIYxNsnMVTv5nttZ3T6dpUmheP2UHwtg7pe7+dYFBmJxrRMXoqygsd5gi
4gkqV01132bJRyWHGqOXpVSwPAa9hsumsinyHY+qAkmg+R1ZM42qnHEKpVAnVee3zqXvpEK4L2nx
wr9BvsfpSnBdIW4X26Tsr+z2Ad21zBeWmrbbaE1Hg8TuOjsVY3qTgyFhAJ4cwGyQ+Ww5NHQ0DKgV
gh/IdN3rLckTEvAwxdBN9FYEG4qg8cYvZ6GR1TnTRANEinx4HS0e722TNocUclrB2ZWsPWNI8rpr
LI4y/vOJOjOdlqu+H4EE8Tkq6qusRy9ZaT3TEYqgIEcA8uEg8vymyeKwuIM5JNe2QoN6EhJxbw6O
zDiiVvwxjH7xpMMqBxCIRAhhraHyhmTNkQngmW4SwtYsLmBFaUe2tX4XDScDka2mhsoI+PRLy+Tp
zw9SYZ5VR/wzG95/S3ofg1s9Lefc7qomYMVDpH4457OR7Gmp32c21u1R8PtlGwMZtEjMv7ExDh2c
X8kaXloozit7ZFUp+oNC40aKnTjlyxOMbguk3Xm+VAyHEkXbto31DVCQCAuFNZC6cDiVKXEaZP00
yL6FFTxTVt1VhIGLH9GD4voKOP+kzBLvjVnsIAIwPyz3Wht6hhLvKoeWlggkLcJgeDMENlbxh+R5
CvTxJCb7To5U67oXwOl0XUgg3gLulip3fB4jf6NxoePo4dtMN2Xgtxoys5atuX7MzgWa7d1WkK8b
fdt0bLGLOhbTb1ChM3Y3Ue3rkqmmlZ+ayNim/aGZej/N24umkaQ0nEesBKc6edcWFOQy9tdwGxP+
yrvYj7XXRiOG3aFQ5FzXeoSy5Jhim7ShxU0cxkwKyZeS2wT/maDxka6okuPMS5/naI4ZDqH3MflO
h8856eGNHwvtB+4mnKh51TLyhfLkDx1FSTO6FhNCclo4UgvG6flobCoOIHGLaZSTeE9cSq1Gyols
8iWBmxBIqxdbAluKXn9VeMdaPhclltbVGJFZYrqTMWYEhEZNJj6tBH18bk1XyIkbSIUrT3uFNrf4
1wo/mpbYEzdlFjNPwmoGdZCpTAvIBHu1UrqCZTZMy804vDf2p2Z/gj6janxjR/cq/aD0AKln4J6F
I7PPj20bYzTU160Ij03MAtNluwy8dthd1KXWUgdOFLTbJDe8AgRZKdAqZZrMGhNiLGQAmh2U3mEU
TEsbxa2UonkqFGsdaA8vQFfBQZl+YHKtjEcrunOphV5sfBYFbuTWQfr9A4NJ5060hWu4oeoED6e2
UYOKVw0jO2isEUBQOx2r8V22nZOSMVzOXJLDx2QO9qk279WxpxZF0PZWcKtjJqfu9SH4UoBLM4I4
lt3M7LSgLmzCtyGDmJNG5pSAzKOAOmXlyDhlm1AjG5IlHASD+GFARgJrKDTjXecsRpCARhZ9bO4y
KzCz4fUQTiQowA4U1oZLJEILCBQ3dFpX5bxbkg90kwx11ZDXNf80lV9VPp37QAeTY11VBu1dRzR7
QAYZWu4aAht6IHasmldMSH6YRtuqKJhIcJMFNXXVETdjm3872vJUjNe4PhsA5lZOLG9DQfwjkM8N
Zdqs0Vd1pofSkA414w8jt//VWIKk2b5xAAkI7suqBeQL7NqJRDRFfaWP4Tirgj/JHJ6UER2UWb2b
0bwngnq0cFpSdwLVnZYWCQC8pVwLGKRqCVnYHv1Q/m6jU1CH3hBI52Lr9OzCpQ+x9EUd87OTa9t0
bi6ziaTNzMZRnNsUN/BP4X335jEi7D+OQHogeT4Kgish1pwYm7JG0w1gtZ0FTbvg0js6hP3Lozan
oF+KsxgaPMh3Z4Yq0Q3fRP1QMRQ+W6INJArTLtppg42u/CtQdc3BYz58VqNuJxX62gjKP7nDNhyH
r1OXeZxKL9zxOm4inYRPH53OtOSHZirgXXSfPxNBSv6TW/s8xZPb1RoQNdk3AJQYoNaSVn02Q/Uu
RHs2hvpAHyYlwe9jiodZVY/QLilUH9gixatpWNRZgcyKcFZj/2rm/p1BEUfzrWnd2kjz41GifSI9
zUygIfuAobPuOcPJug9uDbqskeNaskgfO9V71X90/XSa0/pe9PO7rMYnQRsT+XtYm+mPGK8dDafh
+CZxjUtqVCSy/OCY85M68wQl94QPdww5pefx2oqqGzwzxjhhz/yoPcK9AqJLn3yXbjIgZK3ywvvq
4YY6CdIOGa+hEWk/9hggOVbwYuJvuWtXddx6YRi/dKpDLy1Nj4Y5XDLM64yRuQwNxN7oE36oVDHg
FDyPUnbvZuetkMO7gQyuINRB+9nlivUnCzKkVsqpqgAijIQEnbsioixDDHLuudBeVdBKsIShaHTn
tmTQn9CFyFy+zEwg+fGpx1acB+LHon5VgeO6ZsRjcZ/gT11EIUADxngbFyPzfIe2fBsa681p4mdj
114Var9NizMnKcv3CMsA5eTe2DQnCJf0E5vO2XCa62SobswMXq7wVlnzoV6GCBZ7eNB8YIKQZcs3
DOUj6uwLlzBWdPvYlOXR0hefRRMSwusutu51RJLzzHRWhiBfg5lkFzG+oMwrJV3Qle0bdNk3Nq9t
RmBDHx8woJ4VtXSlyB7ScRyas12nj7ZS/LwceEpxkzXKT5W5UTT6aaljBunaexXcgkD8ckDC0dhv
9OXrpkWd8PSIt62842z6nvQTpsTrUNZ7Q0nfVT4kMK0YCbf1cmODTuUHc3BIJx62Sf4FH+tLYYy/
/zzQOlIDdkp7ZmhJfFCXlggDp2zVK1wLonudKedSKG46iO3QjOeo7f5NorjomeQVZv2/lRLrGPpo
2KE9Z6NGm9LaDLj+N9YXBJertmgLDmXUxvihWO2lUIqTPmHehOM3TTjXyw+q5i4qSAdvTslO2fmR
c0Woak9zrqi9stEspX5rl8upIziUoTjCR4IDkbmdc6Rd0StRNgeJBQgiQ5gpfoPzpWGeWsXpEiPi
zVviTelnnsAFUv9K4n5QeOBh/Yrea6XDwCmirZ7g5oFGvqUZSg2puBArRothgFdWyb4pX6CsGwLE
tmMXXFjLORhyLoCroWq9hniNjJya42JoYyZU9luNMiURp5u0nqgNDBOYJWa2Dhd8Swelsf2jGJaj
wpc9osFyCJuCHjwYzIMOJ4QB2rKCoEncEV1CAuKSTiP9YtjI5MgfQCxFlPeNBMzJ1vgVzEhVwY9Q
YtF9ximWBX44O/yAKki/7LTNk4omo9AX/W/VTOsBtbwCRNbhz+odaudrpoFMmzTHducpg6BPM6R+
TS9BwqlxaA5gPXZDG3InC2C71URMGDdbBf42fTNjjqlx0CkYHiz64NLS2knliyCKlfaPsbxIUHma
BKCt9Gmh6jX4Y43WwBlFlnQpCRmJbE/dNmF7mUj+djpmcMbKWMwCDQwxDAFik/0oY0+lFH7pLYVw
ZcdkzbggysWb3lquxHCsVrs1XRVMA0ecnPbGDMNLkvS+VCOhDd2eY+8mOAu8ninLyvIGBLCQWzip
MkFKtpH1bOa/WvhAp8Kat+F0Pk7Mv9F1k+rF6u9VNe7pB/G6xmeN417Fh9CjMi4WRYoFGiL+Cb22
VYs8rHYbs8ZUBjciZq5hwfJU/k2kc2dKrlgSdeMFu4TmmMxLjG3FDIcAWcMxl/8ZxJtW72LVPIZ6
v8fXrX6QbPP08nf5Y4ZFLiVW0mDgzy8jTCAVDGKAgEsB9ypChyqw5cA7bH7YEldDe8TfuMqJNTff
E4YnOUQ8Nn5EwUGvz5iAvAQ5D8gzde64NebqBPoAwuO4W9CuarrvzZ9WunZiy9+pJQ/I/07/1Atf
7f8RF6mVb/KxafwhiMGlyYW+XLUF9HUDzsSa6JUVPXXscHkbnygrO0WEKohzNjsnZBRZi3Nqjw8A
TthYqhPiMepiaCkH+pJx7WBRuMlS64M15wz71Za/LeakfG+hixniaYvLbM//H7uz7It3XBf5+4SF
VtFvddwDXHewfFmkEjaWcM35YvJKOvg8TewHKJAcpgcMFEU8rWUs+830bJk/cVZgWPQoF5p39gc6
naHQowIShbGWVlm0ce6qWJYhKEAy5XCjoIUatQ8wBflVwZStneHfpXDS1MURJZy1wEpGuhNTpd9n
OGWrN4eAXWy8S7j2iT0zfodYw1bS4ElK52NEwmQmyS8guLVErttIAY3BQ0MmAK4Lf6uxDiPbWxYU
alY3Gj6PWh62NuYS9FUBaUCTL1HgoI4y9WNBixoy5YPlcw2ni6jhPnoMMCn2Q7DvQbMLFOySiN8M
TUEA9zFwhErRxHELp7l65Oajy+aurREQkLtbQHj2OLoySpPAgzeXTH1CqJY16StsnpPqZzBhTNw5
On9eQYFWybxjqNO9DQvNFgAviMOGKKOgstwyIoxDKDmQ3mpsoSND6hcT5ms8cYEkRcv6iAwGqC31
ZpmhKKZcBQOFw14dIRNit8XO6UURMIUYWZBQBNVeJTyDCUxWTyrFTPDlpoDlKsYD4UNPyf8GUNDb
GKXN8eMW1SD125bKqIGKkxgHwaB8THZ2YsfYcGncFgRLAr3w1AMCGmMyLiNexTBmDuc1oHdqhCv4
uPpZorcWZoVG7maaoPUBqhmidJel2rbiV0gNZmOYl9i0XmgBPdHSVTOFCCLoZNmwXjylcZUcoDV5
hrP8fwvBE45WpW0HYlPOoB+WxC7t1/tOIYwYUmVR5vSGDFBQZLqzsMdiKYaJSU0tszZ4koRaNjPI
acUv8LgKpV/Tc77W8Tbgj/ApTyFrXa/4m4xJ3nRRDWNUWnOd3IIPvUEG8aIOfxE7fTTEO1jZy6g3
sd5a8S9LmRn0L9ZiBWYN1c3PFo2ZN7/MXlsiXU2+4J9d9D9M/dNaz8m/x38CTOZQC0+S/9Upty/r
dUI2AgzoFT/Nfxydx3LbSBRFv6irgEboxlbMFCWREiVR3qAUkXPG18/BLDw1wWPTROgX7j0XRg4P
WUuagZN/9NUFlOH/ziPUMS6gS8OmD6cWJYYceT42GfjO+F9Ezi72FjOsQyfdNv8EPVY4XwNxMWbE
vpzACJbuJwxDQXLJ9VvSnh3xE/hATJHAOIp8srcu4+cBHxHsylt2ezNuU3nJmrcougzhTda/RIan
9Ydqb6X1NjOwtVi71oIopegdFKQ2Pgp68h5N1chKJUP+PXRnp3swo91IPeVFXxMabeCNtsLDsTPG
p8A/gx3HQH4XoYd2URvKO0DvwwvCKis9G93LLG9p/OvaUMMz2HkwSi8dnd94DUPSZbckFU/mq0mY
7ACbRCE9LSE/mGxse/1L02Zn+yArsMK1Ky/mDkIYG/W/bXDkLbe3ScQjjo1T+Bab2Y9DtZ/hAG5Z
Gml4H6q/Rj0UmanaWpNEAAAAL812PrkcE/uGCWFBNnPkYQ0LQcGoBPOIVT5455FcF0cA9PEgSnMr
BYWLiDihBBtWr4Zfr7AQbg2PlW3CJpFJB510x2XwGDHK5GLPX4tCGGA4GAeeK+nc1dFbP936BqAd
TJaMbk5h4cx7Jt3pNdM0sk8zszDzFcOcFvdesXWrTTX8Re4/Bsp9w6J2qe8U0xuNsBfRDMhspJio
yxEdzl2J7rRbZQXVR+8gfXXWi9k6Th5n0EWD3ACI1PM2MZi3U5xkhBBxZPhEqg4PQDX5MKc8uI7l
F0eucN9JcONW/5cGQCCezehntl4MFPF2/+tYkOHtFy6nNV+z5tIXf+UEUfxJ60Oq1w3jF/917INt
4mAm5uht9vxB0unS1adgiU8NPTAzgPqZVYhbwQqtMa5x+FZsgvhFt58Z4hgARQPmzXZIQEJRXRyV
srlQD6W7L803h8V9W1xyapKUEtTr3gvqgdBaFWJCu/KlWWK7SLEJMLpznQuP49CcifpERwESJ35J
gJHMxltRUGqjYML9Ewyoub1zMfwbTPbY2b1XPznFZUbRpgP4H8zCm4ySU7LFxaEANiQoFikjT8k5
cVlVVwht3A8HcXjh9eTSIpN0voikXwGLaHl205R5ZHjVzScfCGO4699ysfOyzwoVWm29j95PBIqi
YCUSRt9MpNZtfLbbx3rpHotT1507dQnsg2c9hvGZvybhNiiOif2ENn8UCHAEoHBkhTZdOoZrbh40
8WqxRdkliz2qxhipZzweMAIx45s3jTEd7M5/0h2taDvsY7SmasA1WYjHxeQ3N4dRZa/LP4ouuZ/D
ih036kk6UXr1/RDWvHWnByAMQNLJngifh5KHdMbyCmnJjKeTjPRRxmgzbPc4JqdgJHZu+udKc1eB
hCAYa9sNtFqmRcyoSXKieQLxDPzPIJzABAMGpgWgumOCUEzsnfY7NsV0O4VGnhmfoeY/Agr/DtCA
+iGTbtU+R5F5Ydfzaaf1blwsWfhhu9bdcsKWaXeImG0aDJx0B+zNK+6jx6a2IS9FT2oghSNsUIyO
H7I2n5Hq44IY341AklkybeH/7vvkNbIka0qIQkXMgDPfWUP8TFTncRrE0VrCRYPxPqGsynW/SRZA
e12cpnRp1njdLHkxo/4oONTcCNNdN51UV5GrhF1jiG+NHVxJN7305FcP2MwaF52Y9HdkfO4zxlep
/BYI2QbSeOEiLPM1c3b2yh9wW7nHHGCWH2e7OXEOPiWOC3MSQAZ6dHUEfC9CfYjr9mAxtVQy3Ac+
KS5gB0NKPknUSMFQG0SO1eKwFDarp2Hex9p/cVyceFb2KuUo7qTTK6zPh6BlQZoPw+tcsZkM2PqT
InbpLX5LmctXd+HBhiWDO587AOER+052uIuYi5fjuBlW09AhFamR2RLZRF1m/pQkcTpy6VGqWzNA
yZKXwmr7+yXXNfOZqqRB9WIJ++R27c6MKrZwAjKK9ciHPMQoZQpWhqvegME+Fw92Vn42Rr+fwaYv
jstsWRgtfK3BoR2evK8Oot5ElNRd0BBVbLnnhFpXkfHAITA/1RaFhQ+vkRYcqP4aZPoJe+NlMAfY
VH990j8mFmvGMTT+eih1lLwl2ExDZP/mnJvU1p+C0k38uOA8ZvKjKkAfoySJeLESYXAcxi9d3Sdv
mRZXB3Gej3qtrssnvEyfGbaRIiO9m/wrVoGsBXBKOI35PXqQutyeD11FLBaYRfjjY22ajzafHa7P
46CGc+Ma55A9YR9DFylfZDd/VV14xvDxWd5UNFGLsu7PF5UESE/Xb69Q908j7zErgy5KZ82+597W
03MDZV85r4OO9n77m0ALK7V4bwx9tqv02aEPRCmwcd303vGwWLo7Z2ZOX/SX2bWe4EqeXCs+TSz/
GjiwTUdWqHGsmPLn0Xzy63lX9NkzVB6XMNyMgHNDBAxrzPElisObr1mbdh0me8nMOAfXntHKqVxu
cKNsyrHeWMReeGpnwZhOEdGksX5o0fJGItiNpOkSOQxk3Cd6AiL1ULAWxWXAix3ExtloiQIll77j
4CFTC1h4e1caf2ay9Zhv4tCere/cB/yUM5nqWBgUZruPAwphde3AjdTJV9RPhxmVTmyD5YzcjVW0
26U3DIG+6PnVZcrqsM3lN3Im82SE5dnKzXedzKs5fnV7cYzZrmvIVlOAGN+6WyfGxVKfMZAwMODk
BkS4nNiHgukEQbF3M+8JEZN6KT0bZzMDcAK/MR6tnQiqiM10AcCQmz0M1rKPu+tgPuiGG3z457vT
EdguOkhzE7bdfm5QEdom08NPe34a0Y8SSoQ8O4Rx2njDxfGjC5zQR7AqeyIuDcRI/eyjYUUA3UbE
QYZYMrJuqwVlFIXE2N/i1EMaQuZfnGKgAeppUWnFoNkRPOcZQyZ4KC6kxXrPqS33OWTQkIe+1PIc
88Ny3bPv6HPaot4HvSUTgYCdBfLNVcEloMSFPXkEWvcvJueuLaNDxoah6+y9FOVpgiYgF/SryA+p
RXumpvngR+pUVD8tUt6mdLBrpMfG8/AiYCU33Ac9WifnFp7doHyU/ADJdiEtAXq7ddEhTolSflao
mgtwf2PqvM2T+R4Z4l8wpuegmTcg5NStmJJHp0l2aYcCklQux2VAh7E8M4Nj7tTvNJJ2CLPoECH3
ounvIYKpqyw2dEP8W/4GkAqAMrJmcAkhWMrPszrM+tPnhZQHO7t9JgG4kA94T74KEgarUzPszfoY
RQDTuB1P9nCdc17aexCmUbJURT6vFNAE/nNQvcfxdwhIzeFHmy3T+Aj5GAqX6RQeC1oEzz7L7FAj
daV9zTZF8wwqaibWz/7usD+WV9P6m8roLqrPcfxZjy+MXsebmT/N2QcrkJHi3n5u1Z7ZGz1f2d+U
t8vMQ2cehD6K9lCA6qm8lfIfjOnfgH+T9arKPxrGDbp9s+R7V4M5pMDDJ9KKHzBNvM5+MFwhe/1J
iDwYlo87Eblj/6bVd1siPvuQgJ4K+aPtZ5PbFgX6Yi3bIluvkGtklzkGZnWtuw+qbDu6ktaNu4zi
CnehMn6RILAu7Zt0My8jC5SDCV7EIaWsLN/4w/fRCRIdpxmapKMt7lX+7Cr8lw8tiXn5Oamw1mK6
qemWCs/H5vSHV2Iz1wcY8o8Eyq0sKOFJw5PLD9TYlL1Q8NqbAy1S5E9SnGBsNPNX19zX/YcajgGF
X8MrgsGfYIU93Kf+cZweQWdUCLnYRCYPLVZYPKnyb+z4quYXmb6Dmp6REkYn1T4U7aPpBVhjoztL
/0ZaH1PcTNS/Pgge33bYrC4s1xUZhqznSe9Bll7BRB3DZ0gvy+Xl9i7kIQzQk4KOTNBilRn0+xP1
nYFx1f52NPvud7M+8MkG776r70vA0wo0yVuQ/7T6c4ZM3A/vBrO8Nidy7GaLU92xGzgjiY5/6S1g
abbjgxr2mbcV5NCTmd0dQus50I8U9CkWbkcBe/hWxT+Ttg+chd18JRCGzbNfPdrzBttmGZJswhv8
WpSMvNtfR/9Z3bXMnsl0CotXBvam/5PKl5YqmvUiz4Bm8qr851SwVJKfmfMQ0DbXPji/6auwH8b2
idlw6sBsWcEgrR1Mma88NHOMe+Nqdg+NhHKPqXdh3z0PExL3oz//C51Tpu8RXuUtU1Vyc55cxrb6
ne4lMD9jLM01T9zIgD1PEeg8eaCvmHMx5nmyu8+J3Xw2JhuNqaAFScTa5M4ck5Wd/S799vKe4MMD
2WRIMZ294mHiXQ/VPerB439lzVcEKWY53B4Frz//zUNFTHIQaplo02cP6bgN3Z9xfPfkbyz/XPXS
cXuNjNylJr8Ge3ZJ5mZEi/zVD4C7yrVbI/Iq36V/EtBm3HWEDhvHu1gU0VgZw7O2QbfsW/+pbw9d
/ZjO96q5tOajdh/d+jVLz6p5jxFkeY51p7CemN61Sc4A34Xz5Cc7/iblxWjizMj//ADsgL5pqCMR
9GGTUToMJ8A/D6H7W6VHMtoNJKTGORHnSV6BPNMisK0ecca9cukNDCfwD0wuiSzfKnm1g4cam7WZ
bjFtTQ26oAd3QHj0FgZ/nvXCAMXFONiRY5R/SaZNNoZKm5mbwY6SqRLc3N+mOY8B9oPiLWNQyiGg
vZfJeyzjf838YMGtMd/T6t/ygOExNRbvmwk81fxjojhgsJjca8KwO8jvuvQlsI62fKiq7dw/smkb
MZnLlwjTgPafveKYJWdvQtizrrt3okDAgyOMuzdZdNryXlG0mwfTf2Lx4TOv7XAZjI/9Ai7ARNl2
iL/HuQSHAq0n9Qt3nYjAJcbZeSPR/hZoVMoIGc7TjK1u8m8hDUEgIzSXRBstucu0qYRON+o5E+5r
nodfIqm+pzTZdBQ75tT8KirNtdffEtx/d6VkhqFZLjbk/s4EyLGkN86jS3k8ds1bnw3o7gMD4kgA
ZlwrvSZEhBztjNArzyVLu4zVJiOks2qzB1OWoKhMQO1mgAgWoDZXpBIJC4QyXkO+t1HrLug1Mfwm
VYmICF63skJnU9gNgnQfGwVblj8oH2zDwnRBHZAbjwPJRZs/WntTMfLp7IIxro0HI7ZjWrnYEWse
vmzntsWBQt+/T5kgo1ffia46u1a3jgdr/f/Ck7gNVIB1xeoz3M4ZAlzVhiETDpcbbYaPh5sVsvjc
beveOKbEqDDadc+GLllHlUBn5oneqhx3raOnRziutgGx34kZGLcT6vxUoF9HO86X4az9LpRbIprX
YxG127bjhSgjGqhy9n4zs5XbBKpZIVnixuKgJzMCx9KsuyiDAmG4WCbtcOIZfh576z4zQgIa04Z5
tRAnmyKKZWlGNUiXTl4mBwObDEUfRr5a9eSH3k7nmpyShiRLzVC3r6qF7BN8dFi822n6LAR+lnph
4zp5PlJtFPc6QStZBLxClusNpf+gCedGuMR5MVQkjXs/imG5kQOQc0DLVQBw+d6jwxADXRINn3Zg
f71StGxjC3lZjRPnA/QKEk3E3WRigmFrfx9V9rRva/uv1jon8unHztKF0lGKVdcb4WEm+nybDiWq
75oRO4ltgGujWm6ZdObGm22C7ZzRIXSOvA/N4rka6vLZ5AZnrQwuFnfX4JTfDmwbonyae7YkzbEv
OOJtms6+SGAbCNC9KFlXYYsronLTa44qqKlvM4ag0HLMHdmIvDVNax2iL11NTVHtiDXaTLki1GuI
tywjNYKTZeq3nOtkRDOHV7mxbVzzr5RMGDpV4UdkLMDvrBt8wRNGZdmLF0d4T2BYcgyL5K7lXv6o
s6oiIbPf+eV7OyOqVBrkaJTZ+aEjj2vqtXiIYAr4hhyOcUTpE+IAhux/aiy8YqmKEZKHHLVpd2/W
00OyaB+M3kdvWtY7W9DBeyUp7xkjb7wv7GYg0hMFVYVy4zcxPJwRU/YY8cTaTHeKCs2EVQO54xem
Pgjd05Tp+Knr5g/dpPl21tHOELa1bgEU4ou30oOXe+4u7AimynRAugtazrup4Ke4zUhNNFugloHB
2RM1u8yy8z4iOnJT+ga+aBXcxgwfFDAjhaomNi59MyOln59Hpna7tGSZ7HTiw078Jwov/34sBiAs
Le6RLBKsMVqTCR+Ys0E9TQoAwVyA1pKeUtRV6qjIxKIGCc5w2BDmN8U9d7WxElECnT9ZvNWufSFf
Bm9Akj70mcsuI8ZGEPbPZh6vU5sVk+PGchvVmNATpOTSxrRS+jaGWYNYl4L2qfXvynFo14MJDwM9
7rr2GHcN9tytrNFFbCyLz9oa0ru8IFTCFjXuGVT+kPODFYktiI16sjhyRmGaiFzkpgx4DXbOWSr2
cUWb5PQeFBe2RkmMot7tarBqlb+VjOuQSnMZ7DRnncBGuStddmRhP64awjiIQYw2de/govCexg6J
fKMnMPlIqwBp94d+ytHRxvMtCsnoEmDSt0xWXuLMfeVO21Gy/TF5Brg624xH++EN+L6FBaF4Anh1
c+KG9bHuqATMHx/CjFPgyyCD54C26pL4XOM4nhoeoPCQSjEwJQr+KomBq5nYSo5IEEBPdSubztfo
2kuaYSGOswF6nHfxMphuwseCxdyClzsCxZRM6U1Xqbe4DU++Je6ZuwnFW9oryls/2FeQQs8dJrom
8deDNCXg/IpcUb5ctwOf1xjedwrbd2d38bGwWHwJZhOohYKnJuMUMeU5kv1xYvUJ2OI15p29cjEB
Ba61KVo2AnoKTnIIGSZNaFsIkecrq7E3skpL2+QKxZ80Enf+1pbxSUrFZ2Z+D4yR4skluh6yAynD
9UbW49/ynA79VPEPFRRm/dC4kXWILIgCHSEuJVl0K62cswo41VXaEx6dwod3gdvWkCBxfLCO4HVy
Z9mIg5vYMnb1nL8t0HkIy2i9DWPcJIJojqCXay9a1lPozeaQybgzsylFovHiQJv2Rody15E/Edxn
BD5Q0hd2XpzZt3Su03OLFHO0H4c5PXrJ9B0WnSSuhfle7y/b1NQjdyELnC3UVF69mIWSSZFEdKR6
p5LjVuRd5XNIv1pEnZX2kknFE7+tvQp/Hb1iWf1mPXPaICzd7dDcs8FFxd1oNvJIH93Kv0xSZXuE
7IoTkmzLbDM1quVlyNq7Tyv4ffnZrQy2kCSXehFMqdhtniJUvbC5HlrbATxvtFe/hY0UQvtCbtud
PFYwrYUVZOFwgn72B7aPza3HesKinVnnAwKmp5aOS6mZPpfny+KQGSgLvXrv93TuJNFZ6zwDbzoj
d53iPxoyzs57f2b76Vt8m0JaL5EywpM5bFp87VLhSlItmWKljTeNpSQkyQa/XHW2R75H2bbWnTP6
b2I2V73Fy7QLCQLsXETWRYHnz5k4pyY81Irn2LfsD23Ml0LYkt64PU2yuFXkf8Rjj2YkxI0rLtrr
gi2web4ytroTe3Ddqe/A9LYF+NlDGRspetBr76dHp8XKNISZ5uHhTEC1y9Xxa7hh6F1E5lKWYt4K
YvypEG9Y+2uMA0TToZ/i6crFS5YDL7Cb+qdqFshOX5+zyR3WJmVjLFxkRlDNCrK+kszZpboeGN5A
nx0x7KfqFikJ6gg7DHLZqzfHuHUZM/jMWdeNF1+jTJOzFZW3Bt34uvkfLVLjJjbXRpF9T9i4giEG
nR6yhRm0+dsJ72p4yU4W1JxSURzY7i7mvQvQJfxsuvjZNrgtPQ99d+esW9nFmKdefDHoVaVevRg4
KDkvv5OqgsPUgpFjPb7wmX18UQmjUYctCF+SiJ/cxFtS8ADNj4pwAPYgsePgwehTglk96ZHDYp3y
vvns2+4xjV+Z7f6GQb+PRH8g/W3voKrRxotZYZgZ24HlsVPhO+5+nfjPSywGXx0rpQKPdrJMDTxS
QTuV3jLXfUVCwZ3BtYgtnI5pUfCoxvjFE+CzMiM/qwe21ePhActgHDvBsjYxLNje0xZTAoBmVkV9
OB0Dyt+moyGvJFfD0vXD6KBWiYP21SEOnggCRjcY6/YtRR5EmcHEd8I6gB3koV9SiFNoKlMJpVAJ
i2my962W/y0faALmhNZ+sNfF5Dq4aLDEahRm6yxNnhyfyWWcGRb/sRWrzJEPs92j2TEI+bMTVEYl
B3kc0+Sz7iX1hlxde/oFO4VFIrAiwm3oOJGR+HZVk+ISmDuqffBKlkXyvMdu1IKwVTU4OQxyFKWN
pV5Pb7ZdPafljmN/Y9TDr0rhageP7QyIpXfRYbZ9t5e5c+/MJIVXSbv+/2cUyy8zF/HZj6c3NRR0
TW3F4W3hnc+QHIw+uH0Q42xtjNswe5+B5JytmIrfMaedvZyjosKYOw3NAfkLN6zTP6SAi03Sa3SJ
ziH2sVELIV+aHBuNNeXUX+dOoL0Lmq5ZmUb5GpaUdlEpSSxNy2vVgAkyceeUHeGDrohJ55E4oEQC
PUMR+5llmMqKNr66tK3ocL6yiXY7/PMcNWxrC+BhSDfZkO20GLBg1eTu0VXVCCUq11tywA+N6Maj
XYZY13tU3bXLLNNDhhENJwjdWAzK4WrM3Apz64KDnQek6TYQEhf3XjH1QHeNeUvzOdNUDN8+4/kg
RLVU8SoIBXI/mMM5zq8uePbdXjNBjbeNzmK07Amb6ahHBAtQQ7mvbWK8eSOOm5yMpkZlT8MSbOOn
3XvDO4o/NpqXTnIh7ekd0TQVDntRAADnwTC+7WBRsDfuKTHC1zhkNjgGFcLpAjM/pB92vIPYWnSf
d1OPGMcPXuxEvAsfh3gU2AjiTLbEla2+nYBqChEGUqQWsObowz5hSLFq0iDeaQyYonXuA+iPDCBQ
V9ba8+6mZHHkyHxvNDPstPJKyvLKsObPoqEZJbOGmY571Hm30+MAtDDpzHUHJRqFOkpTjfIGfWMO
CSAR2OKgf1/NghhOdhEtZ9HNXBBpxIshUJYkJ/jqYoiYS5l42OODcBtDAkbtpbxNX0z3ZdPlx6ys
eAnzrhibE4hK+Aoywo89hdk9PhQCYOuDzU08xUwg6gQ8K+lUHSYKJ9z3c/ozWlTEgYv9YMqPUTr8
5sRWrrxKkiadPCVl+mLK2lon1htaq482Kq/ta/ZEVbLQamDvTyGyJkXiFMPK7aCQVlseAYJ0eM+I
sf6SMQzw99evbcXgNrXXslHApuNkYUBzCjBThm/3lTv5nazVdoqd1xL91hyLH1Ujn3a6YpdLlBaz
wYlfEjmQRbyhy+HDLJi2Ev4ONqIWw75pXWJKOgRZxkRlYZO8rgWZFxnVdA+fllG3YL1medUmkI9u
Dg12MO2T3Yzt6hjX4ZV2HfxpEIX3gWVvVRlLuMHYCAKLrUi0xSgIMYv0MCYZRXXubRMnzeDoDfy1
ia+HdBgre/M6puUasoSoCLLsdIDYpV9DYL0ZbtFt/SUoscZhOKfUHFb32lnhiUPeCJAq9Iplo13b
LUJa0ETptAjVHEYzXa6JdYArPBrNPuqRuXmQ6+vMl3szDeFYtSQ++WCGF3EcXlKMPe2hcRG4Cigm
LV3LUEQ4dZz2eRbNU4msT1iEHlC5MdzKfmLdM/OtTn0X/A6t8ZWRtWS2LpYA+CdxOl9NbV6Bx9Iy
5CGWIhPNl1M/Vj2oMzfCGJ/iqGpG2ILCmYmOlfOlS6mqiShlGRV6e4v7hFJZHARB2cYISzihnsur
6KsLwne6Of4MUUuHwTnaGsWhslHHCJOA5DDh7BsWmkuxDUxSTqaA32tA0cYCgpuekZ/Q40vaVo+x
mM+LEK8JRj4DzUDcJeEhEk9VSWZenjvHOOiutcfzXukuO5GUvSq0xRZbKQQz42jc5SWy2zSJqDQ8
IJFOjqihMkf+mGRMVYnaczK+e2TdtcK+zEu8q5bhCw5DrAMc65VVu7wScjxsklQEJduGyp4Hi7KW
ZLIUwceLzMIITX94jhatAVajZDKHlVp+Jw9vW9yT5udrcfglrQwmUtb2m8F7rlreEW1lE+JgvKuA
I8ixPkklwvVc3dtBfJ+N3RevGBxrCaYMZgd73JB7BHXfvt+fikAFK9X0Z65F2Il3jyBwB+MwS1JI
jNgnAd1ky+CQEj6IR7qkIEWZ0TwFpdxOS6xGVr5OfX5pGwwmkWFhXTVvfmjQemk+TJuU26oar4ow
I+bavF0mbpayaP5h+KzWZGB+o7y81i3s3inH4hBJos1mSZUTaybb6aA2oi+DdftbFsXZEvrgKIF4
pyD2BVrfRaO1WdwBzcrwbdRzZGIMqaLbHOp3O5LzsZXYhPMBJANYV6gQRsQYeri0Kt07ZYWxsKIi
77LFEztiySbUwUFxvRaW/+XZDIi8MXgW1n6K5BUlxR/BF3ozDfDqVUNOoI0OOyTb5M5hcCICWlzf
G6Ezla8dnv3rPH4rHbCzMxgNJ0twyMhmtm/DW2xHGJvKbGbAzKi7NUfym4kTA3qSMJXpgzNnFdiL
TEHnMJBvVaWcVnnnfYRTSyUWwbxNDb0NNhZJwYgHKSVKYlSsCRjqAAqLiTCpGzF0ATv+7i3XvpOt
+TX0cY2cbDEKMnqvXOfNDIILU60HQoPvs8jmvOYdw5B53YJRGi2OJaer/uperpg+/2ucjIAI3vAm
G++0htW19JCotVF6fNKEMOy2j0NOWB8GnOjO1f1hKpEJNQ3rEdPlHUyFuswQVwAeIE1qsJM+ip+V
IXzIgyRBEdyGt4BuJk3jp1DYw7FOF/ZNv5qd6UvE+c1hTqRt56A1csEZ72uPGp2hqfkmo+4rMdSb
G4Ur+IEjmiceQF0B9YnQVJPv0C9fsQScAT/60yA2F2/xeEJutGam+pkic2gQPLVYHKWdEDtbeZTS
VC5zF+RrX/MaNkr3ZRDzk0OIAA00SGp3OeusHYVcD9Mksrc5mpzGIQ6hJnYAFP7Rb+N/ksYfKatJ
wNTAdspzpd5owsL6DIlr5icZKWfR7yiTV9W4f9rnGaRrb3IM/Xnx2nUaqznVt+wBz3QtXIgq9cjS
WP5Cmgn8inzZieL9Y7sPadR0MXA4cmeWabbxSuuKHxZPArqwfIZ5gHcrlgQ5RYN1jLnS29EFJxli
UdTxwiokWXGKML+1DjzNRSNDmtvfOOM0Q/zgzbDZDR9ZW+kZxZZc02XwrOVGGn9j1r25fvackywv
e3kBRRw/WgOxJ0LBdy0mkKhJPT9boc+8J1im7/Bnw+M8cUQBlvXWVea/22P27scISSefEeAC2suC
BEpmWN8qAp1SBfwDtzOvX+E1+CqoMOMYycc8xp8A3y2/+zfPaY3On30MybALhQxUjUXY81PPQ0nG
yHu8XDdP+2S6QEa0jlmTt68W+xmngAretwUi1pLkn4o50sauk2ntlexPcpuap3RgutddUS8f8Gua
3PeGUA9cXwGbH5wWxFzXu0SB1LbmmQ1x8uFUDAWVVue+KNFYiECuQ3Pfd5A7M68IHqtGN3dU4XJf
WOi1khg3fY4sGf0kwmtyyaJ9T8AYl5L707cq69DkjCgnFNawN9lPupMGdGljoUf+CgeJROKJUlXk
d0YCoyodJwtp67FH8MvQEu1yjFWRwSlfbb3uNajwopfenV+2NRuzhBM92lYF22Wv9yDYSXbCVsb/
btlQKkgjGQ2YHhURuWjjDXOLQXIM0w561PRTIvjMi+lLLtlcgwDtN7svPCs//eQaKHlTuU5Zk2aE
B+7jcroWEvdlN6JQ81KYc7mtmICUTCD3leZXsIs83KARmuvfQRtHB+CqGbA8MRVQ7xhojcj1dFSQ
lJRM2q2ftTffzdJNarNAyAUB8jM3aB0WHzAKbkXRg6nqmBPwrZQipIDtgsVLd9ZEFDBhwxqV1aBc
aon7eWbfsMoI9Q0cvfd6CyClBljYOc9Wk7pbW7EcFUDfU87QlZnirzMeh9oyt6UmgselwnTr+g0R
P0E07VUkOBmqec8I+SNVLrgw/GZqLOHBmaxEzfzH94ej5eSCopKNeD93jw0twpDQOrZiJNdPgYBK
YapAysAMEq0JmatWsegwULZy2Sz3JHNf7M59rwJmYKYAbOdPLhnAZnWs+/HQuaCA4bvm6/EvCyK1
QtTvU9CZmLZYMYpXUc7tQ0MmNlbRcddYYs9g7iymtlnVzBCx3ZMPSGTZyhZAuy1M5zyJ5kaq4Vl5
FpQuHz2wmsytFc3t0cqQThastrZ6EW3kHW6R2WZu4cQ1Oz1NkjnIYYXwawFgWmkDrwkTVNOTNFp7
BfmWbmUw4R7FumZ9fG+2jHYKVAlVdWwmEjPTsV/aW57ODN1HFA/UD05GWPUACcMjaiqrCqYQULMs
kyXKqB5Tw8Ikb5MBHoTGNct5TEuKyFTpHotscqkL37647XjnBOSPuglKaWahhOUoFL8Ed5FISjfD
fi+Hl+Qqd1NmSb62aj/ZDCmehQGQi7Bkf3ZwnE/ReZgcuXckKYsOQ0ZmSa6xN4kpptb1UG22jrjE
ZrnXUNAGrOrHcMrfzDbrD6lbnFwf8IwlHJJ6TIuoitHYEKBB2MjEWiuoxCeTvL8mg1qo3fJLhB4Y
qcp/1UBnmAjwZSc1Wbgtt0I0TjBLpYLUHv10NniX0HC/e2UQfo2usxww0iAxmJQPsL6Lpo0Tz/uB
RpiwJjmscgwIkWegoIY3ai1GnxTMLaJvLB+8qtdImgUBeaktb3Tk/8p4HsF0ok+fK7Y82UC07Gcz
ck7Im40IjrgtZmw0iHqcb4kDtC50Psf4NE4ck1Y4PMHxZT0QPHWNDcPVM3CQ9QFgq5695nxzpkoR
C1W9EcDsrv6j7syWI0eubPsrsnq+qHY4Jve2lh7ImEeOyUy+wJhMJuZ5xtffBZZaqpL6qrsfr1lZ
FINMDhEAHH7O2XttVHkPhZ3eDwZZMiI0Xxu3vCe3ii4Fbxi3bPqxzGh9Og6Qh4AF62QZcvvL2zOX
3yNneggbpOutnT9Mo/3oTHNP+wsWzeCaz52T7tnAM7fucVRWKIv5tbF/pjKHsI9uhIAUXF3zfdXp
x7p/Mci0dN35RDKJvKF1B9MCwFmn6O623tzvMoatoUOEZ+1iPykhRkpzOtBpCpjSkxtMd5FqlCye
ziVJJKArthjqRgmEYh6RDJfbfoanJ29apm2W33PHJHKbrNxunLYFgLQY+Ta5zxwQgDA1Bol02Ddc
lDNIRjP7FjI88tOPQNf7vIsvFUtx8zPR3L+9jl5Hz2yqNg6y71oabylcqbpYJQzLt+zaGrZJKDYK
Yy0S5z6Kslc/C16YAsL96JntarRO/iagoO/VzLyMLhnysIBf4Z59IvQKfacNyfqJpc6SaxedZs0+
dcxPc/E8lnghBczpunhuBtdGpQxHVRNNYhEd7StiSxiTt1bxmuLdKdgDOe2AXnE8xzD3M+RKJsqj
gD5MAqA1l/xfgSOOqxsne6uju7TradBhZsUA07FnJ6d1FWH5IVOPvu272Vo7IutDLnBkQHMHEToK
zVu5LEyVoneJAoifPxfTimbLjQDFv/QCLcjnDUXdQGlaU1kHkX2LidVaR7SKM61BDTAQLqNdTqwt
TF5a5W5HWUnbihkUs2+YqCgJ7QFSJPtC+zsJMbc9o0BBAY3ZaVUV5q2N1iVLbp2KKVE5h++tQxs4
19txnrubKaWVR05Df8ue5m6IsX0lJJazA4Q1GRIii1ghNSqH/CYHAJmxeO63tdbctN1dZXwtMck2
vYfFI9qUhJKlgO2SjgK9TC5LIrtGKDsKiieVHjp8cqxtJwqWlmMcnAPkB33+Jrwnh+5oumSmqoxg
ooj7HDppgWPE/AhyAe9YVS+q7Sy2L4XeuFaBXRSep9+b1Nc+KhkdJOslV3UJ93Nx/QrALZOBSBce
cEwDE2hARmWf9hOumfxE7xlndXVSzisCtMxRLqmwaCMDlraYIBKrwQ+vE6KpcfMuSzY+B6APyCSn
5qtZtt+kz7KYON5VttbXItZQ800qI+AmpZTiNrRoraZlxKzbSJ8729q4Rr5q8/axFdQw1gQW0PYX
5fzWkaAmsRFW5OPqVRkXzrMkDE3WTfjNLjCJuh1IBIa5xkOTIdsZ034+zQ5K4d51O1RLdnvIyBAF
9wKPh7RvSkjNbbi3jLcg7vonqwc00wzUOOMLNxvRTc/uHAf3nw8ow6djz07O94znNB3Di/AGbDRI
+6+BAmfZZ+OJKUl1nE1oTF7u56diYNY1qT65Y3qsbxovEFtl1A6xA1A4Zg/3soq/2GU9PBitsla9
NXn7oO9J8hydS+SUCjVSWRLwwFGgGZMeyhLtDxfKAffP9Ko9qTi01nDwgq54Xj5PWMVgIcZ1/cUv
HCY//GkWJ6b9/d4j5tOKVfHVbsIHo7Hs+6LNsLjxrz8/PSeuS9JJpdZR3zH9asuKwjMOd5mDoLyh
ffC8oFKaPCMf0uq8QyC4Qix3Tr66dkHeUuVd7NqYNsy7i5dwzh8s01N3TLuq5wGe5+en6djQ5y9x
/eSNV91aMlTfPvv68ejnu6HAoDt6bNCbEYE8pnANX3XZj025s6auhmfVG3JTom56LAr44o3ltZz5
63AM7R9yLGnWqlY9RBqRST7SYWubKLh6LUD1obPqG6GH+tTOyH1qwuKeoyFxbhVOjEevRXHgNubr
0NjxhXYbIQX25H5IenTtndCOuFdJra9xU985EkQav/mljoBdC1+1pxa/Vp0OFGpBPX2Nyvm9dMLq
ju5f/1Bl01Vzx7U9xtNzsG3ggkDumqzTbChYY2b3kJJ/tVKG87WsEPxmOda4uayTrbLQ61ioFyiE
jOYIXeYmAkGxmxCVPxpkJXrwyEKzLPaNbEfOHbhHRdKW29gNHpcBx86zQ32ewu6bZ7XNscLaCo9p
PABpC52Ar7TSuHSs5AnNxfOUpC3xluNhalKJKirCIZQZr+k88MzlngEbDPVMkF5rDV+u7ohi6YAn
XJMMUHnD/pdkBYDfnw+Zh0RoTjK1pfY9u4JTXvhyOLpxP2+CWYHG5wy6G235HgBrexuR/AEJtC9W
THAhXVSGdJ5vXSI8ViNXK/2opl+7fplynkj7VJQlMhBXbJQgqDCtq2+jT2aAHKGizzBAJ+5VYQGY
t45GwgCEhF8yzBtAGPCMzeG7a27tnN3hzRx5m5kR91rYbrsdeg7n6GnwafE2nAbMUFH7Zkcdl79K
pmPowkCGjxLfzlDdxI1b1s3egvPmLcP2kBbWHBQXbaJTZ6sNDMeAElAzK9+Y9pLYLdmq0jPalTpE
JNT1kYeSDZ3rIEwEMrOs1+zLH9ohD86jCxZbpWyBs3o6cNdwD14CgC302ukbKj/8cmUE+buRGsTY
/CZaWT/lJSakpgX466qUlqOQtwO96tM0cR8vhrY6WnAjVebPbAsFpYo0EIgVYCu4n+2rUVJwTebR
g7OGN+qq+bhXEoGdm8BbIrmpLTx1ACKRv9AcYxeQtN86MPQIdOlHA/U06vBh6mA/NZ1XrEPmloyE
RXsbCxNyOTLfcszMR2khHAw4H96FzK+pE6+MCbm07RjDOYa2whgWsXYzGSPtrAoRDUXOhh8bHyp7
Y5Wue6K8x4RrSG9dcTj2qR3tWzU0X6UFe0NgsnBYIWAIOelZLYAad7G2wy7IPerpoG/ZnzhRtaOp
gszEEvHWnWK1q0abaW0v6vIyheCTTCBn4D5qJrufD7gpIELNOcq7V+Y1CPuZTV+xQHFLTScIY22K
ZGt5aFom6saMshzlizpYE0BrQvzORYqkM+r6IzMz6sgyrgl27MXZFtF9Vw72Lva65Azrs70Jq7rY
fD61jSQ538w2RCiLi+RmBji56DRpWLR0B3NPEltoNE9YCKs75WD7M1WKf4yz9c6zzTuiuvEveW19
bJcHUaWQoITcRVXmHJQy/T0SlPgHpACsXHU6PUg0B9uhsX60wnlP6qw6au22GEm0IGUnT9iTNPuQ
newKGFH7RMj7sJVl2zLkg9JtF25wdlEq3DSuYV61tOBNpYShdDqeLtkowVyoTTM66iP3EY0mcjLW
tYaCGrQ+yVWzNW/kF9RMEU3wd0kZORiNe3RlVlyGjnpWjxZ77QEXF8AN59TCxoxqip3ORCeXjDn9
Kd0QQuyKZz0s0kAXinRBoX2o3ahbR2GBecdAjpgbiAEN4HxdrY+FE9hfSvKc+pwzMPcn6DAxPo3Z
p7sVSuBV3YAztqiRNQWNuO/8RTNC2K0wNoWb0WFyYhNtHOlQoZkcW5xQx6TSmy73h2VZu8mF5zKx
tpNjYPTJUfQpPzej7JHIfb6MDjE7c2YWO06n7y0smMso6a66TQZiP+HGp+yC8Hnd7ZNCdY+6NMs7
31UUgiH7+CQ4UASERzdl0FRsg7IRl5Ky7DErc76V8CpUi9ONGjx5bKU/HpVBklwL0evzgRECqSp0
axXt+FNAL7YEknGAxgngmpQv86scW/++7cyjY8f94wI96kKrQ+Fl+bs2PnYssueSXgnzwT5/VBVp
Jnk03LHgHmfMk2fTriRuOzo55HKl2nWPs2+Ak1oeeD3oVMJ8WhEvbXETiinlWGTkKrIYvhWVsE7Z
8tBG8fOEL2nbidDv4Evzuc+vxkMGsCv276ny8sXh+kTDDWg/NIDL58Pn5z8/auX8OnXsvv/h859P
LbGEEMmOgG1d+wx+qyom6ZGtfZZM6tJAoMXdGu8Kaa7HfuhhDbMCFDkFDcm7EguKREHhc/koVd7N
boClf/bDy5gbyNHnxEzXKl0SFBoRXky4g5fPj3gD9NFsGvA/LB4xW7BjbWlxYC7s0E+PUPXVzKM2
vW1AsQv7iyFomTnNcvV8wp2WB8bK80YFeCSiPu/OKf3YKmDbU3c1BNU81tc56fQ1d1BMx9pjjZTV
k42LbRf0L7VrDgejToYDfXMB8il1vvVCsQvstA/TI/bOXup/dU3e56EULbiJ8B7VGFvh5Qh+ftQu
Tz8/qiWtHKY1oAp5neVihyy6YC9kOYOq5iFNEnzDM369CP1F4CQVP6cV188HkKF4bBv7OAmxtwK/
3GEcdYD8B+0B0mCZOtapXh7iqq63QjLacpz8p47tcd84ZQwyR/6047I9/v2hxOW6U7FJinOterEw
TpHaQR8g+IRljTKGMXLX6HctGnIsuKFgE/05RoH84tEg4yawzBc1abUas2tY4t8IG9UhydF4hMzK
eI5mbJdRCOg4G+rHRWHTUciOht8d+0k4588HxivR2p4rqCpzkH2HV+wSltAxxZYQDnOCdLkvrVCV
TJjJJrodyCSK2W1/ptRcdYMhyFV+vvFQTRxQwagTw9uDyqh/ZV1cy7q/xJgJuKZZTZMR39M0TDRp
nCsqY3hsBuoKOw39xwkV561s6Q5YKftxYTjpcvmop0TnjIJIQYTc8VbRX30IXFBEmd2AJOq4pQHb
MApCQmZcrRf6JYR6CQfiqWF9nftJHes01SjgqdRwWII/811S17ygfImFVXLdsM+pIRhmSBA2jO0P
rYJvP2IJNyiyVmYO7dcD4bUiIohS0VLmXlyELsjrtRPxNCQoPHoaTf70WqGGucXXEV1cEBnHqBYP
fONL3KtpLydI+j6DHBQp69TLID81tKVqSK1rH2bmOm9OzEYJ7Q5pepQwK7PIBaToCRwXoflAp2Rl
lt6PWFfUNL227saE3CY/aVJCNwKHMD6Lbkto6fu4IOohG2vKKmGd6X2SAbScFJB9ciagASbSnkPm
m/LdjmkoDcxw4370d9ZYyXOeqsc4eow+/Nk21jpvxw2YpuiL4M9Y57MgnZu8tHXZxpqVw0HH5B8K
54fQaknNW0xvefgUJPJr7+RMt1P5VCjoUyHRqIdxiQ12ZXFoO8xFmRRXL6Jqs3NyRNjVhds4oWTI
Zgy4EyM1iYRl3TcVQA9FRmSs7fqsNILsJlICclZHMZz1T0Liohc1eYkAJHMsYLRDQts1L36Wyksl
EeXNvr+JlyVJ0rTTKMIRtWIMwkMEe0nmr2lohTjFtFr1bjee0aIU7EnRk87hDneAWA+hUe5HEEBG
ZC2BCe30NTXExjAq8zHw+4UOVVCo4Ei+ICy8B4mZ7QqzgwzTBdHT0HsoMapoN/iKdneftpvB9KJn
y/wm3F4+5nURP4MBPlZQh2/KlpRrBJ3TUzjZSNGD4edsQe1HtSYPTOKQ2Gjw/Rx5dnmd3211F04r
K4VtpnVB7yIKraeZahpgE2OhchDyKQtRieYVrWqnYL5u/BzKsx3K5tqmBt65dFlM2J1to0jED2oo
aFyGIsUmAiUGhft4CKNu3CLDiukG6OCL9GE/AHkONs3gXUfGGw/QLr75ptG/S7EUtdTrztIumH35
opuOdij7wHVrpM6mR4MDNp6YVF0aBa79nnSXfvwgQLT/7d76eQstDex0w4D3NlVucW3ypCEhwTfW
n0+zKS2v2YsJEnAdEI3Hzs+ka2nckS2Rg3Jwgq85aUNq9vGCdu62sbNmXyps3HivCChgB0KBAcNQ
Biq+iOUBTci0MWtKPSyMQHdt6Bw108eHODOch8K7V8jc6H2PODLsikmJrOROZyQUQohEhIIaEkFZ
U9yLev6SDsbwxLr1IUYwIL0TBrtcWMGjZ9zMhE1z5dv5hy6fPQtf12C31iEZDTZ+y6ZzXDiU+mY2
4HdBlDbu/CJAJTninvRC8yUrfCa6eXvnVbCjilwYO6NAmVJbAj1whobTbEtz2/vTfTx13kmpr2GA
dFlOZP94TULGqTsSoUJBTF+QHB9r+l7Fwxs6RO9x7rONhvW6MT3b36RNmLywpB/JMnS+jzVhIp4D
mGJiWoKOpUL4hTTwpXC9DBc1AcXBkE8PgdHskY7nq4gScluTM/gU1ii5gmFoNjiaWZ3nBqvVMFKf
RTdvSgB/tGEwX2jxMmuNPEI4wwhHktmLXes6GOsiol+hgqJDwJ6nIJ8azYC9GGTDrdeJ6SuYomiy
6lMehw2IOQSXVRyjYYlg2gLFlQBMpH4XTWvvVT02ay9V1doIwJEswPqzzvD/ZNErWWNbbQNDwAZE
jQ5bPLLjM8JZcqlHOa6c4kuBZA9uCBEOVdNAEFLWsPaMXu8Cl6pjnvBrjW5Sc51DW7L5gGac/fVH
M1TZOwLQkjZRRKtfF3eCc2Cv1WIrrN0HUSJXQJ/Z7EIjlOcxg7rvBqF9RTMiV45jI1Rp42dKXwNY
nF2djYKrXdYOgUdNEZ4GHb/nGQP9sQSHS+cXjFBDQeqp9JE3uLh4dlOtf/nTv/3lP/7tffz34KO4
o0jEhdD85T94/s57X0dB2P7D0788FRn/fX7P3/7NH7/jL+fovS6a4mf7L//V9qO4vGUfzT/+o+Wv
+dtP5rf/9a9bvbVvf3iyzml+TPfdRz09fDRd2n7+FbyO5V/+T7/4p4/Pn/I0lR9//uWdhIJ2+WlB
VOS//PVL+x9//gWV2+cb9dv7tPz8v35xeQF//uWxq6Ocj/7pWz7emvbPvxiO9av2kPlo5boa0bKj
f/nT8PHbl9SvwhNKerayTUuo5Ut5QSzKn39xfxWmsLRWprKlsE0hf/lTU3TLl8xflWVKT2ttCceT
jvnLf772PxzDvx/TP+VddocJsG34uQ4/qPztWC8vznFNz9RSael4/IHC8nix5fvbA800/rn5fwI2
b25suqTIuhWhpzR6OxwcrotbydBMV4jA9vdFbPn3TNPq+4kZFO0rSyD5MYB5KpO1uTCGLsf3p/Ad
hsIbT6YkGLJJKveYpqHc23HVXR2HCma0MNANI5vlysqCXZLO3nebnfGXao77b7ZP35URcXBRrYRJ
4Pv+T1rb5AOkE8kIxBEgLK7CTdXZTMIxPupzZlYlo5xyPiO9HFZsQBQ7nBCTWKYdZ+N7Tc7ARbHt
9zpw8V7kotbh3Mdn3xesaUmnmi2M++Eah1TlmJTIJjN1Nz6EtS3XQcS9VavQY47UIQECP0CAFDJx
1AxNipXUC8k3xZr0EqqhW6vcHo7TSGN0JbJg3MU9WgykTRgNdOyHJGBGHW/XWKmncKTIsEsc88CW
0cLHxVhv0VYNDEQjkg3t0ETmLGegtq3r9SikjOyzgq3t74o4A2xqxRyagEzdpNyDxekMukdMi27Z
U8zwzPxoBhwWOCQs2zQ34JTT+lo71YymsBPkm1kmC3PZZP27mcbEykuCoPLIy9dDzNzRygCt57MJ
u6K2623XUiHVLrADQVQaajbLWqUTbdi2TeID+8rgvls6FnUngpciZfzIbyJpDeXZl7RzbBAsHdQY
syvdNWLq4ShK2zmHmc2AISZGW+MFeLHsjEVy4N4aU2PdCnaB8NSlqRibjopoo4EuXG4Oq9wKsh3Q
0QC8Va+htWnWdScfxIPA14itCWYQNlhjzMA7q9k40Ic3CL4xhLON54lfV8XqMmOzoF4Lljk18PnK
JBkkT4uZaEArPzQM/l/ryq9+DqNrIwQcp8NokRurY2h+JlFQzLJi6yx6G8Z9n0S3eQb49QafRAQD
pWjvPelmt1z75El6NSMyEivw5WRjvpZRSzFKq2Gfo/a5R92dfPHVDH3YKIx0y0jfek19WNoFUk1G
/YIkoCWVNFXtcAqtzH0MiqQ8JLJiJN5ptsKBZ053GvTtyS5nGitqHn8kaTpD56qnNWrg8Yq9Lyd6
jnglNv7erowxbBIS2hi3o45b0GJx+jUFTQWHJmCMqWki3wj2fcdmmIj3zpLm5OihvOahBgZsyAZC
ns6yA9694Ozg3ngJPUHPWUz5dJw7135hj1v9kPmYPhi5bvZo/eZH7o3FdwRQxYZOvlxVlks7Oemg
djoFlifZ4rU3vbzkxg7NaS5VYgJrU84GAeX0pbMyKzv5mZjIehHgcIwRIWFl4o4NdEIqjdbCfDWd
PrurqRx+tEPgnbFRkaJJikIx3I6o/NGaUUWuMgdv443NyrgyTEoY5rqsLVCIWvR/dczQQ2M2odFP
JDK8U+Z5ndET/qt62miTPTvbCAgSbqCAytaUNug2GhaMF6oxZi5C++FbwKDhqhiUkZLXZXA422Fw
axSgDh/TrWBPVzlgbhrLr1E1lumgEW07AwMLtqm0dQr4WJ5v1F+Q4dpPhm0ipIN9Q5KzLU2mTJOG
f3XgdHXv6zEsjccgLUu8p26q7yus5Pfs0NU30XSRuQrGyTAAMqF8yoM5x0omJOLDSGevXRxjwi3b
hEgoaXnRjMmZQIT3sbVjLgnCuTnZ3REGjKULYzNO471wQSsFGeYALDlEk+EFLB9tP3epIgyfjImG
LdxTOUTGWzG6AQHhhDLOasEDTwHHVb9W8CrXnpZvdmc8DD6qNCyJ/kufm6TTjgRegFx25Z6/pP4o
xJAcozDsjuHov1EDEM7H6LeHisJ4oI3N+DikTExCw7oEsXsODeOIm6XcT3FA3G5eRri/mJkTuKkz
hp6GvwG6/SbpMqxze0JfHxtf4iD+ZnbYq7GuxZupbswNXdpi46PGu6dVW+9GdEIPmZzlsW+tBxxc
1ro2c3J0syK4ccrExamB+Ih4yph4m7xaZlxL24zzhFYUYlUiIhlZkl9ZLE0K9AoQROZpuHND/9VN
a7KimdVAMTEjYnuacmdMxrSqq+Idyxdd9czGQxvUAwP+YLjMNufBWDPNNu2QPKBoHjbk/XZkVk7Z
NeWEO2pgC+RDKAgajrL2bTJuirnepZBYmzH7Mts+wS5FvsVIfWIDuhqpLWb4qidnNp+tKT3LYjgH
LPkP5oQxRbjQQJo4aU8UEju/a85pgewsROpkBNnRmxzAhxhMJu88GTm5E9SUtgLGzHD0SMgI4YBu
eDQjhH+C+zGOh3laGxHscY0UtagNqFSKBEnl34Wy/pmFwx0WS2pTzE29OUJSABIXZCXcPjzxLA2v
WTsZqwQQ8o2dQT6wAt7qm0jktfxiF6mHTQ6XAivIGNH2Nlsze+nxGuTrGYTbtKVjSoZi06fgqstR
iG2UhinS+25WmDjzGbex3Qm4B32Ktp8bsxPkjC6i4FQn1URcgHQAzI9jjzDHk3H5XdVl/5Sj/HRJ
nGia4TTOA5eeJ+AzVo4RoYVzc/UVLAAJMHlMimbDLf6mdNO8WsWCziTzp8HZgtqOoMkp/nTGlvHd
YDYDMZ4Vl+Dio0O1IqqcrgyGmevYOnTEA7dT59yaloxBPT702gCNmwyzdaEJMtNun/N7I0tBV3TU
Iy+O9JBVU+Ch2cxcfqFr1xsGKnJdl3526lqqDCupxzuzDtAAlR70mjhN7iCF1ME2tRRSRhk5hwLF
Dkjzsm3uRpRfe06/+ZtbSGuLUTX+KNNcLxZmEX+b58p4TERGMHeFW8I9OzUrFJk3kr8GBR2eSQaq
YGQpBwOCbbL0IdHZgFI6RXX/nZYk6dNU6w0Wjsj9CXXAQpZBp8g5W5GhnuqBGKtVw6a15dr2yajJ
HJGQBt3OEfz4EovnE3bfglhB06sA1U8eOa7oIuMH5o2s0PjrGETIWkxXRkmzseoNOyS8Uovq5Lf2
8M7IMXsZGVegwEatAQ3DIs95UlFEHjnn9GpgWSNu1MKtgXJvgT3PSfHSYCm95LIrFiWGp16Qeyxe
uy4mMifws51q/WI/04wiaNSLAOxL1NvnQTjG62y2+tT7ffjmDgGUenT9LUNCP9fnCkw4mjJe7pM9
2MFWel2zUq3rXiAjWGcr7MI3aYYjwpSuvXrCA/SObQ8grfB7fTcaGQ7APoz2M8jk5tazjHBvtUBP
PZvmkFc77TUKSm8XmZJvj9LipR0LAXQ1cLCvDE699COauniZJ77Trl3+mtEtSK6eFsR5k4ZIgJIQ
SHxYZ/oLd9VmFbCyQ10IOXyyNeUVtVXwLlOv2GeWCcwgorGIOyNZToYy8OeX3EO4jd8KWfWbH1tS
rnuoce62aucQ9qQ1zC99qsu3IPPsDFl8jysDyuGpRXi3cvMhBwpH1Yz+UX5w7Re3YRkGP+gej1fT
clr/ZFOk0J6cygcwM8YhcZp5Zdl1fleyld4VNRbPkUnv1oWnWK0i2so3xQQdtcTotraZDOxrm4TM
wJxpp+gZF+//vuj+n1XU1/Ijf2zrj4/2/Fb+f1BWS5tKlP7D/6Osfiimty77MJ7z6PeV9ed3/VZZ
m7/S+yQ7j+rVtlwKYutvhbX61bWonoXpetJyLblU8P9ZWItfla08T5i2SWvIcf9eWNv6V9gQHhtb
02OuAALrf1NZm94fC2ubNcu1PUeZ/G0U8a74Y2EtAH+6bskCknbFT8JvepSQ7b1tJWuJRNNpvZMk
Y4V0uM+HESXKrqydjJWiHciYDwdEV4WzxPF8t/y52/7u3fxrI+D3hb9Jb+H3db/teGJZIUmwcR1L
iM++wO/q/girAJ3zMrt1Mh+zyqzsZ8YKYOOG975mgsSbWz8rMntADL8OIow2aWQGq9LrrRefxAOD
JPOidAIs/l3/OMWVtXM8ok8pbY7/+k+lo/FPf6qtXJNDol3L8Uz3j++k70LszRlf3pphfcfKuyzS
OWCK2SwPn09tpYvt0IF+agAKnxDu/3AaewnlLSdm3Ty0dP0B93nP9GeoBssIuVxSYTV3moa04GAh
cJOiwILGvbaP6IYsHFMvN87kDnnbeU5+fj5ThqmZ2k8tTUta6jCC9AV0jnnP8rwHsA/Jht6lQOLs
xIN9dYuCfG7iKrkT1/W5HhkXJubQ39bL21gW0lilaU5uzPKUW/Bz5LjiLKAK7/GQ/9bA++0C+i8O
uVzep9+1epZDbivlWFQGChKoXlpBvzvksulLSxpA1abUNrHXzDZ7n6JcNbNDTFMhMzZxRFv1tU9z
exjLh9jDa6ppFW+NvHliAGHc1rkazp6udk1mG/vE1sE5do522me0mKFbWHS7HuKBECA8O6grjcCz
7/ICXi6mEWv3r8+M/+oVOQgrhLk0yky6WH98RblRhBm91vS2oiEQrobWONZ5CiQtTI4FM93bJEc/
eesVSxLCTILDPEyvHOrbNLsPoxSoDlYlZqt0CKxRON9Q7hyVQEzieF2IxcmVz6HDnDZ9dD5fYe1c
WO9nDEH2t//mpTj/dHQcVymLZczzTGlZ1j+8liRBNpX7eDvDEngf/qX8NrMwnNBpAf2IxQ8cCYDc
5ennA3ss4mFz42s1QIGIotq4q00kRVVJDFBZkRX0eZVIG1uObstyNcq5XPaY8yvm6Hsm2dvM6MlC
1yJ7QvBQcupqGgSLrtQZ34OhEfsCN/EhdhmFh5mFyaLN6PtZBky4yhm2jIuj740fo6nJm4K0D/s7
QhYKXqJGe0ofGdBTzyS8ZLT34T6wEbY1TKu+SG3cucuAIYV15G69CaD72NGK4FAk0x7LxbGYB3hq
CTJ1BwHqtYoIB1MEAyexG32PS/xUeeVZRwZA5a0OcDraQfSYqZRS3u6PkZsj9CDb7Eumx4h6aPBW
JUGjG4va/IaxEQqvZVSBg8PBAskJ9tfXVuN68JxBQ/1Ku1erssc71/1KElpwsLt62pbdwjTqKdvG
Xm90FRnfF3KLU9XdB3PIn8Juu2dlQg6fh3Yfehaia2XeBR7tqCCp0DjR93zKRJA8TWuNHPM2nHB4
Ouy+mEcW7MbcOmOyEjwUVT5wEIKHULfTzgxhgLut+5SqHi+CTQsuB/x8kkWZb4ohV9sG33BPPbnt
EEfdtZkxssdzURNXxTWzHOxXZWQ+WUadHnAZGMzjeJq4QXYlZVVfP8914kr8q1sbvz3rBDupUBB6
MwWHeCqXRIdCM9EfO2NLurpnMpWGDBAeE5nv5yRZMeebn+OG5DHbpp4phiNejPmSzEFz/XzIZxKR
ByM6j02AiLnkzn4o26LcZZ03nt0ugkqVDgxc55ZU2pKemuOkWOtM78keh+a+sCfw/TGaV4fWdDGP
6mz7aXOdGiZrRWQ4eyMo2ekpLB5tSvCDl2Twbcjz+2GW2Z4VQcHXSigB/HTVTNqDcmCTaW4n1/Lw
OVOaBGl2HJ75YAzWziDzOqtKSGzGzZB7fIA/yOhJNerNjgWnRyV1JKP2qVP4aWrvBr3TULn3uR1P
7xMfGPEwfzPIqbB7Jj44edAJUFSgLXd6YMe4mIJoLBK0dsswJ4m8+xKpqZtUeAZa797N4vRcOvkZ
M1B7J8kPJcGsCM0bGjyIBeSDM87N8fPYAa/44UbPdHf9k1gWrpxPxDqhodo1F1WW3pEu0ZmhmKC6
40HnEOKJe7VXlpkZR59G0jbKSSEpPK9ct12dvsV9yZVcV09ijI8U5mBODSGexxblBbSD+A2h412Q
ZuH3/2Yx/Oe10ONWT0vDdCzLk/If9k5+gplw8riftyY+9ikeilNA99wyLO+MDz/x8AT4UjrPQf9g
1BbxPap8KaP/S9h5LceNZF33iRCBhMdtee9oROoGIYoSTMJ74Om/BbD/0UzPH9MXXVEgJTVZVcg8
ec7ea6O9FncyPdxrYbjOlYgdfCBJqsG5Jsp7UMb452CT6lkj4XdiryASRe49pArrIut6REbJ4h9+
kWnR/s8tV4CgMVShM61x1b8XgUE5ul6oVRK9S/Ru0KEjsbp1jr4FCl41EwLapU8US7ptW5LGC4lb
3HcRuik58EL0Vfa+649aE5qvAClKSFeZfeUoS+dEydFVdIwgfDdlz6IB9g8/uvVfFSLjIGGAkdEM
w7KE87c3oW3JObIinCx8SBW9Bqg3ts9Fwu/A0ttusEebF1wP746sQZ4mVXyl4GxoTQ23Hhjbat5+
0tZ2d/OloxXDMdSVfuX6DLsdVu79rDrvS/+s+bxGfS0U/MXYPPBSZCB/ufTyfIOj8NUaTOOEWhib
DofslecZ1NNQyRjAgpWiOVkyFoqXfwpqirAfCUolW7O9jV0YDcEvifHwpYLQ26z1F4PVOCnrDceL
HDXD8KuZzo9LRMjFttRJGRitYQlsL0DBjLpOrT3j4ijbeb2pS+VTb7xhZ5eivBPL7W/6zkWT0Hq/
irxQyrVAIb1XLFKk5odU6QHcsyDTGmxQQaedtZFBln2TDiFqwVOS+MZvZvoQaivCFXILdWezZqgd
vzMsY6lrsGaPQY8mATXDvmkLchraMIUpilY41WlqJrg/CqdzHyPWlUnbkTu4vmoEKauenfcRRU28
aRX0ZL4IwmNb0ABiiQ9ofxnwcgcf1r+r2VOebWC8xgPLW2z3GLiZ4G2MhPZBPiI1DG39FlV++zzY
VfvcKIgKBgKX1bbZ+VUU72KL/Hm7Vttt6RmgdybtnxYG6taFfPslBRSEmchcFVc1I9ygJhpY0CE/
udaAV4SA9L7+nSmRuoYogkEuCQQ66PlntJOSt9hp81vm0A4bGlN9H4IgWfkdVnA1EfDcM3DkU1XK
ze6dOgP51cJir4I9PD9Eef6T8JEGi4+LrbJPWqSQgGbVwqkPIvUI6A1S99Y23hsQvFcVJ+ur6gfX
JI/8d1Mql9ZsT0qdX8uizp5Dk7eATEQaMVX1UzHN7i30i7vqx9ZTk1bfRcA4zQwSb1XPH675uq2c
qwPNbqHNv59j9gp8Vz6EIjceCU34hVWiQLGHajULLMN/qSwdRxJfOpZiUbmKvXEcVCKutJdiaLq1
YlU00no6iNgZh7PZotiJ+6Jd5mXIILN21J1Cr+RdQVZeT/gjvIHlN9Pf6bRMf0WjfdDg9LlDrl4V
xaY5hM500RDY2s8vYsPneD9Izg2tr4BQYZBC51YaF6wH3dqKp80Eei4fp4w4YwYGgLiZDYK6hyap
Zvm+MLVrIg25IchFvX29MwSWlgvdQKcb+RjD4xxvIuAHd6kwX4NoVOT0gRV1N4bhK2Krh5JRNfiO
2r2mVRFPbXbXOghqxWPppfY9lNxO6eDRMp8urcKx7q1sCjihCbAlgdcFKgTnPynFCdwiU61U4FEO
h3btmbI/ixoahaW8iHevBXW6SIHVLKLl/15Zjf86z1psBMJEVUObAcbj3yp93w9a/gsIvaOnPTmw
Jrc140hXtVelHX9EHNj3lsjcq8e4eKVRZa6FDpTHpn5YM0ehiCiM7GGQBWVoif1pdjVu8DK5ZH1S
nCv+ZZuD7cPTscD1XpG/TzqesFKbO+zk3VwuhAW2p5qATODE1vfYDIM9fj4wWXbcbVqyxBfxwZoW
t6gP6UtGiIcB49vnyp16+x69yH94Uf5ry+dFESStcDa1bNu2jP88ytGHqz2kCFAxAD0sRW1XDHB4
YIptHAbvNkxrWO8F7V64GWY+LZXLykVcICwzIGy4PxRRbTyVhJI1cRzeDas9mMiwXubv8xruugQJ
b607NPNaxFMU8rZZ3TpZ+Ocwgf9LbJhitVtCPRlSVXbJ7GYla5SrlacHt1JVvXM+ZuuixvDKqCj5
GXrWzYzU5FUXUPMiXb/UiZkfLXQKRy0nootGo9z/79dJ///syjZaDSRA1EUah/n/fJ2EiqEI4BCt
TFtTP4ZAI+i1YbxDAR0+GI+AovSb184F95kMOM/7sKGo7uL+lpOYzqjYgkWQZEd9MiaFFmrAztSd
fYFiuyzK6opi73fvRNYuZqFBCkCKMxuxvzFSwolipaG/XGTOsjG4VX0nCXZAgjs9qV4YZunwBZCt
J8GaMDK8VgGdoVgyuc8a9F9qXv5TeUWL7z/LK0u1Hfp7qsGnhq7d3z40bWpGUtgcTMzW0jcZHWo6
9UgGrFjwBvOgG+ZqpLP7DQnIp+p4VOu6Mxxj4dr30olpWjgAKpnZmo5vrZF9YMgm82jFSGSi5oC6
73Jv31lJdWoVNBf/+80U5n81CS3VdQVTFoOuo2bbf383Y83gPQBwWJYqvIueJOT5oeiqv579+ZoJ
DW9JC8c0cDLj5WLsA+yqoSWRGuW9Er6xKdshId8anWfAlGs921Y03tUDDsZbL3rzSdc/LasoH/NF
6xAGb4DM282X1mCVB70M8MF3AsXk3FOhQD8iSOl3XhWLq4Nja1VquXMdKRlPedBfbKfyT0QHE/9I
KzxYms479vBwNxcJcIq8LYiOeBVwxH30kiX5QI6mssjt5jVWOoRv/UKtAoBFRFq/VLq03xrbGnFo
hsNdVzATd7WrrgFKhZskd8uT0aP+9TX90A7ibRzxmC2cXtu1Cml1dX8lsmgA91Q7W8U1fsyVj++l
yj3cz0WRXgAFFbpC6lPnVA+jSz6IFByOFnl7SRkyXJm8dvMD4v8cQqvW3wtGg6ekc5tNxvq8rvQm
eRaaf+l6OmNaSJJnIzOT96aEMq3i4GGjRaMf1QN4MiW2UPBUWwVmz9dhzyECiICxYqWOqlS3ScCW
j4CVNgDH3hcU/OHeR9WB0oZjXNuP4b7EJwAomEsSdast9jzSSsiPU1Ar3TM+DUsvLKq3whq+63Q3
dloTT5rmIBwOiYhKVFI8dF3tbcBcggktMmgNQ2CBkfBYTEVDaT7Gxk8968aEzKOoXaaR1WxQiS1t
WDtYhNvA4lOU7Kk8+31igiZZGXbenxIwHW1iqEfqfvsc4q7DY4nIC2eB3CGS4ua3dUTquFkWsDmq
BxLutYef88rM3PqHBUGYf1sQbLYQaiWdDc3R6OP/7X4a/Lrk/SCuc4Je5Z7OpuCCfsAlACfVdLac
pZVdpZcXBZLPqvPN6qxBWz0wnDTZjpV4H2ObpwI8/cOd/veVijY7rWWbgYRrm6Tk/u0Hk1YeuZhv
GAnKsNk19BlTR3bfTLsEZ68O2cHvPQoOK2kORhpuv9qNEZIJE8YSeDFa9f+0+Ez/y38/m/IjoYbj
VGpyzKblOO3I/9YO9pDe2AxECUfV4gwma2NcIGKCPvQklf/YPatd9VMV9kHG5a13BENFNdSXYwzI
63+/Okganb//MAaLo+Fy0DSY2hja9P1/+2Fazwv8oS90NFqgb9Wyv7S8D12TbeqpWdGUY3tgEn0B
KlUdh1JOebQwetw4MO5OTDNIhUcL2wAobah667Bxq3NBBlJFAMZVS6xqrxniO0gJCM7kiJJ9YFbX
+Zsg1pYVhx2Z+nB4Q5Y7yMf6iz0iWp8vY0W84jJMpnvF32Ck4+AyTjuilzsb4GvfNFlkl0IZWPss
G8DJ1JEq2oJlIM0k+Ii0Wzi4HTAacCpSY6ANvkDqVNm0y6c/25ZMfJQA3GPVMS8tMY6tjcRd+o0d
fLgNQR8VO+x2jN1kk5GctY5MxH59lQxrIHfBijC/6vHVm2Udd3BTY7VSp4ekkTq97mnAXtwB59w1
uOwB+bW8rmJk9175mvNkkXM4DVQ40UQvzgRzzzEPzVV/qE3hC1RtR0KJg51KlrbdjeI4EUzNUa9P
VIb43azmYRiluAxDJp7p7tKQH5IjRhnSRTFXrgLVUTemZ8ht4rkhQdUmsg+0ZQsvGzlLTF29UaSg
FPvSfArZ4Oq4BO4DOqKBISoyToBdI91TJCOxy1V0MqVep8+2qZwdjGjXsiLjrJ7PiCg3AiiBio0F
GcIwQPZjGRj6Fj4hZrr6V1xGBuN64dyYKoYIqAijlgEABom5ipTmGqS9oXfVefSn6Ac/PVVOnp50
wOxfzwI898Fp1Gm9LkaP1GASOfyTZyFB7bOK47AeXs2yMffcPtTovkgfm/mRcUv2cCVNyi6CAFKn
Ubezgz7Z5m79nXCn/Gq0iFmawDS+7DOgUwsOZfrewChmjf250gdzB/Uf2D9ggA2Buxp8Xc5gipeX
G8dNnb0+OJyQKgMR4dDBQkWxQhaKw2kcIfJLWY/+Ws0Ju4Z3L2NZvHdR88j9eHxYRQYypiAyfBqh
fd100zPFGO5DoWa7+UtCqVdKbXevSAbf0CuSOe+2dDIzdU5Nzc5uTV1uVBwO47DQkJtOub3YwJma
sQfhUSPxJhvM+lZMD11CBNY8A/C8MFr6nezOvZOQIUDQFQkkphz8lR4VBHW5EJOpY/XhMg52v7IS
DZt+7h45xQqa5TwM+MxWmVXIjcKSwbmKh8YgyDHphtt8pZrAmoAk4xujxzw5s2rF9i7zM3YOC8Wx
+kQSH3M7z30m24HoLRgUO1wc79pcL5dPA6TlY2sn9lpVibZXZaEfuxRoBMdi76zopLtodiY+2IoH
uWpxwGWZLm9J2tSPSgf+ZfQk+TkVGd5tzE7vnQ2kcUeO6y7SiLqlqZzEKS9hEgIPkNti2lY1x6rh
LA145zMBDMgoarjUUeS3m1GAwnFHs4cO0arMV9jvKIr8q9d+twGjHkLTHg5WnxKhMF+r3PwLuBif
c4EMjwtRhy7Nc5lBMY6N1rywv9Kiiv1+a6HXWleGeqMCHPB+MdxplU3V5BDFzMKzl60a14/BfBN+
Gd9T3Xj5+p4vw+8+w9FrmvTjlFo1rGLqJwwdIQhP+Ajz3yt7I7n3wy2e+jV2ktJcouzmZ+AS8AZh
k0ISMw8qdQ3noUZr1v/gdCae29KMn4r012AmLExqYtzr/rP0wgGmQlZtmqpSfnpp/rseCNzIGU5e
qHGLjdfT2I6kzbgLXtYJpd4vAUm/QlpNRMVOAAYhUHgo75mNqF1BojkMjz9fVWCInHOW4uIjQOoP
Lp/GVVSJfTqXpbM9zwjybW6ryU7PenfJIPXd5Z1/cyekKAPG7ygoA0s2T9IEGcPIv3+oQx+uARVB
CVZBAJao7NnMppl1VWdrLcU+j6h8iYkdgN3Y9A6H4bbzNpbnNl/3nddjrNHzPtzWKAXPGdSEtZ8V
LupMl1FB7ZL6EDgKLmZ0SEUBSaHzspSISSa5Rgfh2nSUnJjspD+XoHCzrTB5Ifuh+Z5S+i1JhZmG
BTzY/3qG0cFglWmZAvmpdiZS0t82gyTcINN1zl91acBTCSX0h/zJIy9k1yvRLeH+BkrLA47TW6HB
G45KaOAuO/lz7irMnuiNM7ZDXkBP14oI75ZKgP4aRFHrOLdBsX5jCmxPnp91J9srG8JENSCj0+X8
jYqAVKcSGnQqAepscsOfHFrYYBSUcz265TJIKHFAK/LKdJ0TbBUituPB4EOQB81LhWtvmQu9un7t
f2hDVZiRf36pQoKPaFP0GDg+xBlJLb/p/FRrXvWU/v4Y6Sc1Nv3XMHM/HWDI+8hGIbyoUcsTtaC8
+E0uPqYnqtSBA3tmRooQU2gUfC912YzX2sy3DVmt87ijK8wGDpUJSR/2GJUZ2l3mpAkwfzXPPrIR
ubtD0DflflTiLfhdGp9B1xUwu1uBdp+bpx1dfZePJUuWq53b1B2fobMY5EhGudyQDjsS65oRd11r
/poIAfotatmi7KfwCpqoX/XAZ5aFTTOv8WLS59R4JQfTOSZG4zyMbHghr2oF5D49WNzl9CL+PB3c
QlkXqv32NdGYhxsd6seD73kpK3VVNTtzXs0qlTCUsXLcta+Y5XbACw7Iq09ubeQkt0rRh6uR/yii
RLxmWjkS6MCO3h8rHGg3U9DMbWVJGIdpsDaJTOtYulVjhItBlojaogqNL9nwzbGCTYVWHfI99dHc
nZbJWGzQ7xPwYw0NXF0yhsDPmcNSycvgib4T5F3ctidyBSjFKeTFMeGga+UuLtMKo37ud4d46tIG
XU+wilpQTYow+Oo4/+k91/a753wbWukAbyYKolBZyudLyN3OUZMGbaRxEhZKIpq2FsjRDfBIexXF
ZnpA//drPpf+QcLMuWNqGL/KVhMnYZfyAQB9Mxdz1aDLh8VV5fbXYVBZYa2Wo2zVePu8mvKEp8uw
tPu7KwDX5YheRBwnb4VQf4d9aG2+Ph5CZwXCmQi7pIwVuuUOSYLWk24iCT0WE0mEuOsASa95KHOb
QzA5Vx6RGuvWz4bveE7ZcF1Beds5m7l1mRGAhrskkF+XndGVu1DDVmOPfv40ZO2H28PbFsQuJ9Rx
h/lBTs+GsP1GOpV+llYT3VzP/1UE+vDms4HyKW60rZnnwxSafInUUHvMf4qW8geprEGUhedCyPXX
ybVNZQRnrqDL6bFxZa4w9q7dmRtVOM6LP9QvwWjXS8Qh+QHJf3GNim6foZQCqJrIV6ILQME27r2m
C7YbkaFv8ywIn718wiK71qmsE+PiCzc4+zK4FzE4npKs4ASr0zm3agEgwVTP8yWm/CnVtPih6UZ6
xR+UInbIqZaJMpjsQiSRTt9QqvvXYAms127o4Ibr/pD8BPJeiUT7GPv+V1llpzQIxXuZha+4kTLM
rH1xoUDTFyDqIobM8zqki2IN0kenhZOVO5QlGWuTpW6LoIJtUA/juiAVZ0+Do39RLllqpRuqOBQa
5eS5xGlRjZl24Eb9Oj9RFVRr1RjE0iOz4pIZwth6Nmppr8ravd9lUPt8vyNhNK+3ma92Z+qqeouf
xt5I0f8cucvOlMXjUoIR+pG5wVVwR720YSz2MEnNNZiARcFI/RmDAwFoKFh2XxO8xEpWTapyORVn
83fNuhp3aCiUTYMIam22gPOo7Jm4m554VULrMw1Q1QgPgbhwvZWRkJVbZn0DOb21EB9z1HGmE06n
U7IqlTzMV/PX7R5KGeMK/ghzlv/31AlHSYr09Hdq9Ydvgc6whtpZtT6dSBea8XF+sKdnWZQQCTU/
DVXz7//+/G8UbvVL6boOjauTXuBcZ5dcKt6qz4yUXZAOTAG+Aq2QR0iR4R0HQm8qy7GuiS2dm2AS
aUyCHuTegIhrf+2EdnknYbnk/NenS45eCL6z4hEF0U/iHIIPLzPxSTf6eqDTs1GnnjsK+78e5ktK
xw5eNZZY4Ov6pdTiO0IgZW9YSkmEW64caaf6a1MU7ZbdWX+RmKo4wWZ4Zd3kTFmWgUWxuiUTF3JC
CGaiN9aYa8sxwLQa+vBdQqfh3hlezCTfoeACJsYm/BTwgxDR5FmfDqFKlV3X30xmIfCBi11vOOpy
bluaavIi1cI9etK959D/T3NDlLtg6+YEuGlCDJcy8scLGtHhYiS1s28K9zb9l8bWzZJ6f8h8T3lt
RPUK/Ea5OvT5zqWf/PBMWo+Zbn0aRvS7lDJ4kb7VberCEge93bi23b/Y7c0wwhyxsl9egjZ85qVd
q15h/8orjgtTa3N0tKtlwkv0csXf22bRLOn8VXvV7txns4m7NVE67UYHC/ask0WyAwBLNInd7/Lp
RBwUOQcmv9yMMk8gOE+5PJ2Wv+EHiLb11I2MK8DJtgyctdul6fNos0cNHfmfcip39aTHkZ0OTKkT
AK9hbyY/a0KKIuYWL7Vi/swDzFux5FDkDhjp3c6nA5UUT76qag82BLntiw6GoOOE3wvSByZIx/xl
ZySzjPKX+tlsXyABvXWg7a+hnhovX81OQZ8JMoqKFzsLHynzI0J2t0zn01sWsVPHXnWzE8s4yBaH
nuczMgit0HtYgZu99l3YstdCvNfCNHjntvAWymhnrOe1u7Ay212BhpOnWAXNq7iy+gE4bed0hfqq
YgraaZQfSz/Pf/umol4ZopOjNT1DBeBvRk9Vrxy2+VqucgqXFfBtIVlZC1/+wEiAEia2P7XY8ReG
W2hbsiAIls+Us8DzcNXxzz3jzOQgQDgeLkQKzIoUMtnwjzmJryxKu/B35gwWqxkKgxR/xL4ebBnt
dLvGFBEpe6ibzBnOQF5Ma0SnmrzUrZHlMLZLlC8iaGk1xJuorw+TYvdVJnAs6n5sjyzPwatm1zkd
B4v42um7aNw+8I+lJ59kG2cq17EKqCe/x5BqE4vKUsj5yA36eiv5p+kqhGIdTh8RBUquN4RPw5hA
QLWyZI/Lf3qbU1CD20DP2y1p27zIaU0aRz5E28Exm10qhPbS060THPk+UEYh6koxH6nqcO6xCmzG
Ab9hlnXk2+YUbfhzNylQEczzRn7O7d5YQ5pSnzwXa2RuKm+RhGLjTJ+HePo8KNPnAdtX+4SGZNHT
OnYdg5PgJI7SpK3c6v6UDmENFE+pegR5/B3LTXZ/qru5xEu1/Pil2KomOHARMZNCohKmS60h+JyU
jugYtq3x0DzFOhWZfLYdQXM8dMst+j7O2nGaaQxpzAxQW/2jrNzy2XXJ2wCr4m455e/IXEuvjZtQ
D4k0/0VmT0/8V6kAldUSON1GXqWbfvJ+kfEUfxIt65DxEoVG8qOCxUeKmZucRiYcF4nCYWm6eE3+
2rBV5+w2JJpYQ8rhvphIDKG0nrAneU++K54TtutzA9jrTFAawADnRB5u/01Jy+RkWUyDC69UX0Us
UCE0r7PADiANFk8gV4MOE28I6kdTmc6zTT5AmNgx5GXBClCJR1A0d7Nwg6c4ITHH04d1gTP/ubUJ
qXHb7Ag/nqMHxxaHbEXFO4apFh99fIBbxYwAjlpBvQylWj9mqY+quJgqum1XA8+jVUSfqxDPtQmQ
Oo3SfDNfAsQmxZEgyNVHZuX92dWkj4het05Y9/HqlpnDZ3V01/hBinNf1M2KtZWZTYwkiPek2ypT
INCY0gkzkaduZnFFK+VPW74FZoTIJxp07kxfR9YT84KNzfClIySn+DPBXU3zDHppLup2P4blc99c
orxoSEkx4YWxbvu9Why4COavAnL3ZW690BCI4BLiBfMhDZ8RzuWvED+flZh1wyKeAdULjmV9qMxv
wtWnohUqOWHQW5Qz46loE3XVaNjdY6L5Nqm98swlxBmUrKOGOTqBw9GmtrKJrHKv1S2/reiArUda
+DmQAB4WwPEaml7zA3eBumLlxL7YDO3DBQ3VeDcRWet5S2itPL1XpYr61VBWocFOPvSMvpjL8a93
RfWzROy5qUrYe+jJ+9detPuKwd4PlUwhpdVVa0tliIyLumd+yFodMMrQWOv50iPosSf0ibCZblgP
HMGeMBf6N0A9mwZ59ZMw8R7YSv5eQb3iyEAbM1Oj8sKIIU717jyWDMzA5ro46YL+HFoAA+tZ2Wl2
rTzDC8O5Q4W+L1wzegAjiQ9fP5acmjOwDBhaORjpA2MsT4Do4tVkzlu2fo/OmBObpLU53dnJkMgT
GYaj2hnMgTABUJriQLcnGOL81JgYiLGQuCs7llvA0frOBwxwGGWa3lhqm1U+oGXd3wV9PbDdI1ZJ
XSuVde255R3vX4MzD9XWJMqdH9xIKGuTH37552s1Uz2y5ODQqLRQaa4zBGhRHa3McKINJ0O5MdlX
CRtWawqbqDgmvVau6JR/5MDCT7MCGt5ATgI1dkimYMFTKppuBaK22GZOviACYXjTI8BXRRgVK10P
0hOkaFoT00m/10sGukbwmzmIR1XhgfIehfdsVIrWLOWAVHz+fUcNsJES+BlIOX79mkybHVpgZFaB
V270BmJKbjdoi8u8PNS+zro+ZQjlUAUOWUTODQbC9oNT9XqUmvWWg2jY1NMYLA1MNsOJd9pNM9g/
DxW4/QTI12ms1J9xbXi/1OhnF/aPih3q0JRylbMoH0PiHGBh05W3DZOdvE/cDYww9meC1XZYYIJ7
FTaruI7NJ0eaxlNdYViABT7uJSYBFZfiuQyttTc1U+cHRHl3tdJScp6GF1nxI3+1Ny1phLe5yGzM
NzO241ttlvW105IFu59/dKZa3wbVCk9juv7raY6MUCJkBGGZnSswBJcGcNRCQhU8hFAFF2EDy3/Z
++iUGo5kG6EgnE6Laiuy0jpUFae++YhbDMTodJ0iTwy7ngKiermxTyCgqit+CCT6Y2v8ZvzQLQYy
GU59U4QnWXofTlpyIm2qYV3awljIHaJo7VfhOqCK1PGlNvItFr9f89tXUR49HI1Xb+q4Tp/ru5uz
ygYrvYf7hfPQOtpuVX8Il1y+yo/ib8huND4otjx0iMVXEfr8eeogUTvftATTdKVxOBgL7L7g2taj
U7fk+zhgLhPOVZWTEedC7xeBNoMYhd82tnrvVKU2OnCynN9HN1CXSaEbRw+Z3VPtcr60/Oqu5l5w
Slr/m+D3eKVcZ6hLYsB8pYJA6LPkNfbUBiEDUiEn/hk4bvTpxepJG6TyLdSjcU1mQr3IFJMQ72YJ
/iR8nvWuXQG6wu7J2iyJWpQ4no5jgbTHEbV3ST2nXRuD2T7SGPq6443ta6TS0QTBwTQDq+I6GbLi
aNs4SqY6cN7PSvOlqEX3Igg1VBJ3qhpC5KjtOXfuCPiHz76Oepb2AlpY4dOJL7oUplW6LQGxnYwY
S2hku5PCHfrPsh07azV/cf62L0znlNH6WBhjjfngXwaz+RlhKxvbadB7YEaOP/PogGlaOXQaGzYn
iukxdQd6LtNXrS5wNmPVvErNK4jUVYvzADKCdj7g0fly/sagahDqK6tAeVaY7iEjPWL+7p8/AvbL
2pW98tIhNrkNaLT2SkquXxoWCkpAvuboAJ55G7c4s/CGqA2yO9XHh5qPzanT8+Y0P0vqd6Y/NVp0
l0FB5jjNqYpVjfxmkOaG2iX7TK9twqws/SUm+HtfBbTh8175ZL7igTzLAcVzSlmkJj50xdWS058H
PZLllj/xOTcc/YSQI8USuJVBumS6duxsS1+ag9XIb1qgN9eOsmEFf9bbzKuJmVXyhHDzd6H2zb6t
SC2L4a5cgiD6jImURrIYEQ4tUUaj2kC1ZTbldt6H0PDIUxdr2tJrzg2c6bWlN8ETPbJ92snkNOuy
SAbrt6qudaR4syq41kqtvtVB7+xa7VAbYGpMFvX3XjFuWZ+O/BLfWFMOvt0xluW88hRiT92R1dQu
ewh7fmbWO5l52t5uWiJsNXtZcnI4VBJpTABK40mdIoT0qi7fHT/+RmlvrUYrh8WsjPkdTz+4jCB9
jnvcbFGH8Nfuo3Mn3PIHRjruhUL454i992YqvOZxp3t7HZfQejaQjZx+FrrFBOOv3i9n+HWjM+cL
QSHSOepJYPGK6hi5yJgar/OOCMQXUa53VzF4xtYFNbCY9865Aa51TrYe9eyn0iruMbecY4MyivAi
0zwyXf6IK1CK81WOT2iV+0ZxFeEPskH72yBdd1mp0UGdZuCEmefrjLHxsm8YCghEjx9Kxq9YdNkv
utu/m6ApXlgbo01hBt2R9n9zVox1QThrqKHhIpiIUd1o0eRFDUD1M+2jQx0wDw5+5sMVFtv+S45e
qRkBWXVIf6u7dJM4a96aOo2YJL2y330zbVZAivgAKBw+xGD0SwJaXvq+a7Zfw+4mbsNjpgOHKa1X
YvaaPXQHF+OXdgw4fe1x+jMDpzt2ZGWju56gj600pPXT/w1URHkYEhrYctoS569F5k/2SSLBzSS4
VOhSlt3QIsuCPoYZoViX/LMbPzLN56nbvC/BEZImzWU4ePJsRtR8erUhToijVcfknyMbWSd0PI1H
pwXtdfquY8f+Eec8KSEYEJ4yu925tRu+uVWh7cm9blaMILRD6Hkw2IT5Li1bAlPukq1RJPme4aR1
x+Azwkn2vVfLNwhPi4kTbDsSBEpHkeRJtdeuVSD3N/o3ZeqSudPD/Kx1iHiEdyRPDPFekW6M94q0
plthEtGi4Mh6J4ksXaexefJoHJ1T4U1J9MJ+dz0DOouqADFu3fBFrZM9cQDiMMscdDRtmGZtbdix
remUbtFwawPlxrRHedXK4R0WkfdSesQEAh9caFY7fLgWNw+pQn8d9EKX4OY/BfXcc1TSsN8WMnqp
nGHy/VRKt0+t/j6EF4e4wwXj3m6DS4GCYhr+zc9aq/jeOAyu5nbdaAv/YqnH3lIgHiMGZrJCeE8w
LigLzFMu+z2xBgTMTG6+gASewBZEPgpV7Otp9kx/GMXvmL40ls0st8i+dwUuudIT43Zm80Z2jfBL
jGgp07TaaL0Ks8qI+imhleiURPq3RpQjNwHrpa8UGYI9n9zRMFWPxPchVDMRku3KiPSWlPCBE9S2
Y5bX2s4CxnOoOIgXWCNO8/cSJEsniPSX3Cv1hvOQN7IiqCikELUcnApfRO00EM9h5RzZOJ9BjOMK
mPVqoaOPS/trVmbX5NWQs7VWnPYtCgQrovOhDPGj6WzE17q5xzlWwtXCDZLAFdXDKWCpcAmOyofh
ohbExy0imUcLr/cNOPw4BSFVLVolCQ5uKg8CfwzRDIrQ9lIN/jqd2s7Ybb8+Kl+OBswgIb0FjjtD
3FcbfdT9VR3l9tJgNsSYVOMObRicKzEv7CSw9fVePqYrHYvH7ev3auhf3C1fvVc9pgozQBo6n5No
wvfb2a/SWT6eN00NVsDEq+v/EXZeO44ja7N9IgIkM8kkb+VdVam8uSHaDb33fPp/kepzZu8eYPZc
CJK60D0lw8yML2IFlBSUIVGpjRzAk3se+xMG+eElcFuysfN0xSteNAri3mO3rjE5hAB++kLAdvW1
o9dGL0nPx9qq+53fGOK8DNXpwmTTk4bTsSjilyypvkbfkQ/AxZBACj2/aowLOTrW9QFSVnq2oZ4w
9hSgdczgo7Y1jvacFqaEoSJnVDhHSMle5YaAiZp6Hwbl98JEPpWcBKGcxs9goPOjy55qL1IPVxTi
6H6xUOoJKdXlC9nARB2rx2Ka9Af+PzaSD8dHH/ZPtz+ePJtPitNvswJYJzS3+qhF0y2R3yjtLQ57
bx80FPr42dGuTftn8ipw6lDg4iX70iAh5BdSHTBfA/0BHrHVVOO+9QNBKbJ2UOyu7WTU15wqlNnA
I2aMI6EObXszrmJLcG/ncbu3AkD6KDKUXtJMFuv+wcjiNwp1tXvkHtrf8snbatJCuKIra9XDENE0
euQ7ExuWg9npHh3jTU/q9Fo42tXJ+vGEqINZpC/KTxPX9mq5CfJWbW9xFBeELbLYzfSAJwt8Fnsf
eg88Si9LyzguMYLeZULkMZs8ZIWHflE5uXEntT0rQH5f2+YRWtZwvGUK6Zq2/HwPeFqedEs/LdMH
S+8q6qS2se/yVZ7HGl0Kv6+QzriPMWZsw4ZGumoY5E7mOIJECEnL9+ydw0D9JsXQG2keg0rdN5h/
Pjw1Jtsi6H5Hlzr/EEUy2A3sD96DHEW20BzyVZY5PmOX38tqEqcG7PdmGUXodXIMcz+gThnxUkut
915Lo59BghOlIyWqCuaESyzAw24KU2ryKa+jxISkYg3pnBoOv2QXYdV2c1luAl3/MhmJsCW3OeNF
U9wcQ4H1LvQ22IF7koUdQ/wxJaO72Cf1yB6NTQQUzjI4oJStnt9bY7Fj+pbwbUsleF+d7oTKfly+
WtBsWBmz/qH2NjB7gifVevPJbP5A/gJg3//0s3r+y7T+MUSkocpBk5vbZ8ynSnyVirnxN6Wio50l
Cd9MkwMktHpdcrmG5Mi4YBKFOISVW2/7YSpIb6Xl0dJV/UiNIrPf+aFR0IMdw569BICqL2GTPnqY
6AGU9/Yb3oAjYjwqcDluRndA2OEcQjc0BzT0K5rK5temqPid4rTd89LUlfugjJQh+uJKTOzuqS1d
9z8e8gZo++Xv6tM8QSRirwuCkQh3Z0fniVqb5ROaY71iqkH/O4k5YjWV3xOOcgTY1Meycpjp96Lx
jtGob5PZq+PPkhCaV3tIwycWAGKzXIeZWAuEPmfyj45J/MgdAveqFfUPRJl97+NrUW6gzlHRfjdt
jza8edfU+6xfSaKo1ki1/BJ1if/EcHWnlTRYWHF7jKT4f8a1OJaXNmSgmVUmo2ZaOyn+my3/YSky
ikfCZI6r0hqsVfRCdl3yAiKqu5Q2lsHBzrpd6hntezekW0aO8UtQZ8mzk8HLz3A/0EmA+DEfnyNA
1Ofb8pIW5fTS9oZ3EQ5JvWBeqX9vUHP0hjLRxFH0ROuN2cJaGYG/8oshQqtPnnuvCb5rPoTBpBPl
Wg5OdwqF1cKlNt/gGQ4oUS4hcyUG6Blsd/++WewMy8Osl68alMC94Zf6mSlZuDJyx39p6zHch2XH
ii/BgwUmy6yKbBfQxCiuE7VydU00PZzp526DJ6RyuGKQHg03oLLMe8pkzS0U3I8GheEQtfS5dqZ+
meZLkgv9E5BlRA1hVhAg1KoCF7saFL7PotzYIc2bK3seKnOtOBexl+9rinQ/4/Kl8vJ8l+dDwrAl
fKZ9XPslgnhbc9JewXnDWIHRCi1/Fqk0T0SgE1FUedkVYc/OdzajL/jWzDaEgJpkp4C4aBcdfRSA
Qg4gWrO9mUjtlWztY9RIg3MCfDmQpi4R1toHSqIyuecY8UDCE69JJ8FTkO6bCBF2+d61A/lSep9F
3em/fFv7OfCm39M2mbFzrekUgdTwutyDGlOhZmC4Plom1LklikNVz2qs5PiYUGtM8RSXCAukFx9V
DUMkQ1rK1T4oGjAP1Kzl94GZPmJyGI83H1mJy4JvvH+epgr009wDNsVYTPVBcx+MslX3rZ1RGBus
zZo2Hli2+pE8KXS2PPoMuhYCgueUH46qnItq5F+VPU6X1qb8L2I/QksnmqFUkzr0emkQYuILKS2E
FwzsxZU4E35rzg2qq0wIGUayAxNIUznRS7+Lmu3i2dJynl/u+UIlu57hKTWa09dCei+BS+29IK7W
RhQwEu2qZ6/AbzbWBtdyLVEnAqvmfkyETR0IgwrNy43HPI2Mx9h802IudsJrzH1dhv26ZrU4hi7c
iuUCFA7qW1vZ1ZZpiP2UuvJOTfkPHczbQ0SKEcMvjadZhuk7lso7NK18bkC3nZOgS9e9w1+oJy4F
aXH1I5eMu4mvrINYBU+hlhh7BvTkyZROh19VcsILryb1b1Aikp/VRI9AZ8tvelRbh4FjLCbAZNxp
7ItXTRinP+LOOdipEX/M1MhdPFQ5xIUCMrVlgd6fhYHGmr61Oi16qUMLQjwMAHbKgEY+uN63C/no
kDHMoupqIK11sjNfEy2ONrTa0JAmhpTsSCrXFFl6zhqFlFE4BpDNJFyLbrxqfEaB3sUxriozzwnl
WklzDQFXrwl32VucKeJVC0GKpMGHg3oz5n1xv5ztucBziOqftexXP7uJUmP+X1MpOm2rkJSFRq2d
D/Oyjl+SROeLWTdkYxcfuN2ar4skXlI2T8gJR8UiiQPSoJKx3xt62R7bsHHeYHttcYiPXwAQodMz
ETpqrSDNS7dCDlLnavtORVGOrM5sooIXyQsReuaVMpb4PU3CtyKNhs+pqcAbxzS6SYei2w5Aute1
J9VZco0J/cvCmYII3dDHokRw33p0U2aene8znQ4sbPwtLm4qDoIYg4Pqwo+hxfRFOXy00d3pnnXi
qaS0YTWSAHtMfQd3sFLdvhVW+JzoW42Tw51JZmo9uqRv/EyjqAtb/U0nGIuCfhAwxThI03TnjMM9
gmK6wwEO0qJ1iBNENUmyaSiBwTbqasMqWCcj6dMybYCL4/6/gx0iH5Nq+rm8F/n/f75nVLfvypAJ
gA+XZYlG4kc8h1FfvndGfxG29002mbxPPEfc62Za7HWjphjdwsSY2R0KH5+ODbtOfK2EgjrkXfwq
cHYEs0I6ytqPCALLOkq7/FlSQrIdQperQ2C+a4HBCCes7OCinxswvh8W6eOuy/tDR/vbvjBN7x5y
LR0cKEFRkd6XQ9hse1mzaM2LBSzddoUvm5hZaJrHoTO/BQkkKLPk64kzMPtw6c7pa+PdsBp5URjD
CUw22RsVjsQEka9I7mT5k4F9eRXDmjx1eYZzDLb7JfLSR0CEFZWUZXlRbQrbDiPuRisTZxu7g3US
HLzXQ+iBd0A8pydLqm3h1vgbbJu+A6e6IJbUl8Eskh3TeXAm7q8luSLm+Eo61CHNTrl3FritqlTf
Ax1ItrklxmsZiTc8sMWjnhCxNuHhW7CHDp6P73DRQf6WRUD17Apdo7KyQJ8cxD4xSgM9EsFI67Lu
QfL7McdIcKrPXSpuOxsqpy3hVvHKqVUdYkdyWhuBOaZ5OsHGZ8fnR5huo+4t9zkOgJo3LkleSUoV
h37t5PaMIQUFU5NNfDADu12bTk5qJ0yuWqCCz6DZwkEljafVv+/E2VY3Yv8t0pr2IWj0ajvqLac/
TG/wVVZwEsPHaGw+abpFBXGxbPpe5Fxuu3Lcrt5jlik4vqUU60q3+p3NGGM3BHnyTP/c1hU+lVXg
1qABF7SzTOxU54cGkdLDxHR7o44SKTjL32RS4A4mFojijLd7P3FNfWGOz/ATtusvoT2NLPbrWx7n
di2SIdc5EOr6pUvSdFNMkf4ivPxFxYwasJZ8KSdgUxej0pQlpgnqPp+XlwYL3BZD3pFrZ/3YockR
aE3emN6J10lg53C7lg+cBmHUSJp2z8UKz/MQBi81785WabazC4dMHhvIZJcQLpOEbnBdIhMcSbxD
PBMLYxHiLY6gm+sqs561xjomdTc8gGCwnm3C2syfdUzSdVYxckDRzTOJxwZ1WGeefxzp9rqyrVeb
prNcokoN5E3Wuz2sSyb9duEfqr4dH2+jM89xk42fV8NdkyB+4XqoKDsMAOc6oGCXkEVZ578fts3U
vk7XJXNuJDjnoon5QxC66i7ys3jLfIysUIoPggwbugYYqotjy/S8iB5+QY1Nzx+s08XXi7WpXAPr
ZDM6K72YrcQqJGh3jqi9z4DMUDUYEQpDDrzvl/STbtLbiEM02Hmmwo1DZy5+YwVWTEZfwgmALIzi
J4vunSThKlUuLsn8TnkleJRqcu5FReYwy8ZTVxjpYYRusXNb7AuazvGtsLg60kyV3k7VPs4jR9gW
/2B+kn0QPerkbzDY6902SyXGJ4ZPb7d7Efal5fJumFXMMDvHPEmxy1PMhn+zHLeX/48EKt0GjWuC
FILrxeitM7O1Cgh4+ZLnVN3gVSV3a08brnbhz2LqZsZs158UxB1ET5cLRpd/mLnrgBBnsLuo1Owg
N7fXp3UkudZ55TEiH9sQq8lpMLxdZZQ1bGFMtUv/RpBZ5jrsJ6jBZrm1qd7+VZXmU0GtsF+M5Yt0
k58kX+NvRKJ+9kO5i3uj/9Ts9MTqJt+jsSx3jBqZyQ9BtA5UtGl7L3nsRICIPbqEdJpB32e5bT23
Dpn4+ezpxUPy0OEGPFX4kZim+flOc9K/et1jeALb/+DWbr+lvOlqDhNGfk7YN9VM97OWD3soVwpS
6rvPaRx75FO1hF6c9loIJ1kF9pS8cZzmlcuy6qEtjepgRs2Z7utqA8NdPpeuV518mEOrcrbwLc/5
3S+VkzyuLfVGE6IkWR+9+UTOSOSV4t01AUvpphZdoFBzrCzjFBtoWIgd1XTtxpqHQtSZjofbtcXO
+OB1uHGeHM7f+4Gkm59TYT8v1j/6/tNrfTZ2I4UiQB7YWe+jvsD7kpodSq0Rm88DzaF8bmCjxQ0i
fJgGyc6iwmujE2t55GSDcXF+LUvdfnDwqpy7og62et6bX12kVm2b5HtOwzjtZ4OGsqHdDxBSD2JZ
JoiTidwXT2Oa63OTeXz0q2dj1jA9OMpMsejLJoKk9pUfcaoPR6rDHH5XI1Pto6x6ZkiSTqGEghOv
6EkvUSw5nm53PYbFW+Q6+icg9lRh9RM3GkyzMts3QSIp3WZWO38TdXNsiY3cq7bQ70tG+fse3uLl
9gKC0XMvKsJ4meMTviWDLPBflS3ktphvKuqov/rA2uji4KLEHP8w4McmKOmbz3EKxvtUgwDuu+a4
/XuW1DDxMCyLSc4clUrboXmCp8DmWjK4a+unVEScnAqnXSWug8a0yEgu5uOlQHnJ3dR0Gm9koHcb
ZxGvE0pNW5AChz5I1MqvBnGRMqFNg1nm7d5yECLtUrMjLurHwAmMs8nmEoJi+5vn4mZYtIJgnGXL
4sSK1D17emYffZ8y7shIcVuUHVKu7dvrKfD8dzA06YoTk/Xdw8jnspq+dkX/UScOJPnMV9u/rzud
Z9abclDfJ4uoSGe11pPIk2TtxDlrnaRaN9L1tW4zQcoFoQUDmxBVk9SJuFPxJFIhL76RQt2lCA7Q
nSt+AiCjRNuPm02U1iH86QoPj6SRgFablnM2WfjQNLw1f7l2XxMNZm/NKR9x4azldvprvpPVFpGx
uDmzJmXLM//9R1Rv3H5m+WH0Lsa+ONFyA/ZiNGX21Q8SFE2m4ltsnOCqoVXvBSUTF7ItWLMQoT75
SBH7pbv4gSIA9YAmVjDTUNongX02YzAU8ru/b1TR5XeR2jr5g6P12iZCZnywZk8UTv36Igwne8UN
SN1l0gW00zYe1Z75FyVw+nm5iULTY7zQ7CGySLo/C8JbpSePJGHQIht27hWWhddYDdQ+2lzrtcBN
7paHsdI/vMHyqm0FxnbjjkX2KSMPfxb2yVHXvGMy20ZIaNJBD8ngVfa9uBQmZo+okj0VUHa0dmfH
f512VHyk7hOFgdWGViLnoLr2PZqK4RQbDq1/oa4/TRw+EgPRnJ7kBSyDApuc+EDGK7+sgmfNwn+B
ULttm8g+L2qyUpG5bcmM83kM63sby1KqUsEHuFiD7GEYb3Zgn6lf/RpF5yAXJKlYl4gb+64q/nJJ
yH2NWk9kG1jSLWba2gblJTqCGm41tTGGsPzEd/WXl/D/0if9k14VyTroCXkQw6S5lfhYSV/3MD/Q
Op5efsDvreh27+8f1Yt2eBC0Pm2IW5XvhIk30YwbdRvT3ibVkBzbIqmQ73o42Oi4JAX6VT2jOwzB
ZDW0PXuTZnAWwFP88biFuP1cp6b52sYPWuvSkicaca3UCLMgmH7kI63DWMv1q4rz+qSB/99FBiYd
j8HwYdD7ZNXWM1Wiao01QY3QawvaAoNpRvz4lIywyTWmKXrXS1VClujGO/p5o/cgBOckGAU5ZlPi
jc1PpevH7wU8jXNcSQo055/yyux76znZvuhTJkoulBJjXkCWm8bzXwo+OdD/u99PFaJ5agJG+ok7
ccoMpP9IEiO+LD8fK8YDt2xYE/BxNJA8n8ETrfHVbEzPnDD3x/29bVsdRp2uu08dppLse+KNnJ9j
Q/jVV0nNqgDpMyPay3wc2S5G9GHEie+wL6t+3dmkjho4xs95jYfHtGq+KkO1W6wfy00zp84cQWIw
on51l7XfbhPHHjTzaiwa52dhUawjp1+Uj+UrXqr+pcSDu+p1MzxoA/4Sd74BIwmCxvKRY0hOxRlb
hmI0HsJUqKOJJnlKfLwcfdupr3iqD3DQ07fKHChV8Dpjm5LGPumlR+gmbGePnIoUvj/bPsO6QjVq
KAxZHhLdqyuWfvOHlbkVAPxkOg8JoiDu45whhl0D/mon3oZowx74MXei/upGGVPuECVGehvgZlyJ
KjMjlAkQedle1tIMtlHgD7R6mv1luRcsD22WBrNLH1HPrSfD1r6kn+wb96kudcEhhptOULpkl1Rm
pt26FDlnmwUoQ2L6MSbvuq8Cv8f6lRufY3c1J+qEI2ti8mI/NlUn7hTTfQI0BH9WfUU93/KkFlTB
ftQw9cZFCZgN03lZRdNKd5NsZ1KMCOajpmRNjkSSE5fTvrwLi87Y4N9nqgMaPwRGRFKsHxgV1SsT
E9hnrDnqkIPhW4e0BOy9pJXTli6SVSm5ZDZpaj/l8M2oYynFifaV8c6mQmqbRHQbTZX3zZSa9quW
vEcK4Zeaqx8mKuiYZ0SLSdy/uznAiT51H4Z2YdzOw2zfhf0xqGNDXHdlzGSXgQafYzFrNhFFmcsk
ZawKTsuM+e81QY+g1oXevalAwYg+qk+j0hEBVTeu7a5JTmFNiYXWJ9sYoeJZyDqjidm115zWvhth
TB6hRWBr0lGcpkLWv5WhwrRX3UzMTGOqKnVjZm7ODzVaJDYqycW+8QHGmWZXnj2aGVZ5gweeCKl+
KGpqMevcgBMYolV7tsyubeKH26K2w42Mu+pbmFlHqyfv1zLB2udZke0pFxqOeLPsqz7W4boz7PJn
BPqmynCWuYl7yXPqZ8QQ5keye85ez0aL4o6nOSD/rRp1bzPhGTjDSwdHZ1KOqLBm6THjOdDdYVv0
LKhD82z6/oPIxPDJKjVWDr7m+dCMsbA6kSUkS+/4UEKFyS8+32uU/JF2e6pu7MscBHwz8+BMhYLz
COjBekWi8nMSSyTJKjQ5z1wncIces7bLYP/b4V1smOPRhMuxIg477o22y280H/xR4tJjpKGoijfZ
5yzZD37+MKyTPASIJKGaMSdj903nlkYvPKGDzn9ZbnQMsyQvn5cHiiQcGR5D7vxyni6mpdiovDN2
Ph3mqxsVFumbkQIu0u1/pm1Nzmsth2qKQ8SnXYXivSqo+taYa7MS81Agwq9jy9XP8H8vUKIVzlqs
s6yNo9OWR18bkWXk92VRXgCyJR1P8FTH9mYwbLs5UkhceWXPmdglCjuOpXfO5s5l18lOxuS/xaUr
H4ZuKg+daoAH+sqj9oXpvRYr66wiHCnL9N604/As62DjyuFpsS2SUi8v1fiwEJzI74g7KtTOyyMO
RuHuprLcEttKVBL2N1z9EfwZgT6appbgut1hyoWx/plq5tcylQxmoSqZS1koCSIoWQi5b7MWNXZe
lRNihXaSPleddqonvfgM3UzuvNS9b0fpUr4dRYfRcepjZmjlpjQ7fhFUpLIs/PcO/t85lBNzp0xz
nhJd3y6Jp1D4u7Zrirs6Ca/aNKhDpOkg07y62ciFBhkYNouAnf91ewjjZR64994ly937CfTfG5Vg
2DKD1trftjS50T0vQveUKod6o7q7Cd3TZPOLTCEqO6pOL8ADMgnaRzJ8LMjJcC7ml0QmrK7YwJdW
SU0rU/RbzF4XB/334s03TNadvUjqt871mFyoiOSwK32KwbES1UbPuTOLHxqz5qyRVP4ZmY08lqA+
BTrDOnGgxNOKOkL3kibkj5TauAlN24kC7aGC4nwYG63d1ypfh2ZMZRCo8FWhRnkgOPRqO/NgWmuC
Fy/Y3VAzFWE0yt3FemyTQq5EA1ECd8A8oW4nD+g3I2amXmntvN/MYGMYJNugHOwVNO3jMgMwKLPb
ktzCQET7kbHNtAQ7YS/v5iOAluvFj9DRnny78b4Z3hsHmTtsPdFPy2y+kQ+OXhMV+nsGS+HmtqS5
U4oVqWabVXNQ/cGX6hqQ0nzj7z01ExU2Xamq12Ts4TTolf1LkphU5Okm5pubjLWQDFczVuflpuvV
73vQ95+RGKd9zjnBunOCsL64uYVw7obulnAKCZCi795aPiCH5bhrxYWEK2szbA+tv8gcGFeZtxHZ
L0edR1u8R6ZvXaQJckBOZonfqPceKxc8WgRnIVNsQW8vCy4H5PwZQbncYPTx9oQFqa8avN/PLX8w
qoTQLMaMdRv0X1x58K+rMjvH2eDfL4fdHAT3xbAI2fbhZpkdDWZsPYYJgeMZSVMm/VsdGBIftYus
6NrivNzTW+tlhMNSbYMc1ECch2pNrtZ4N5PgV6Pl/i9Or2sSJZvMmgbSi0STIgtHI879fhMvUWcv
tOL18m+KNlm3dQIGiH99S1NleMzoOsRbkDmrm7TTjoDvgiT9yudULGcB4jVU4Z7LdIBtEaSARqb0
TL6IOrjlLlcyJl/6KRu4IHWwYtBiqMib7WGlk42ci+SwpVwjXbsqtqHnB6NaM+Ai3FUP24GjjFxJ
ow8elpvaDM41Wf4zA8bAtPdNk+2IAaEPtkLjnUqaGB+YPaZq1+t6d6+CtjlVakJXL7v7cX4qCMjn
+1w1N80kQMJVgES06lKG3Xip55uuTeYbC/ZrrtvbwRorVjsGDJm0vklDy1e5zmrr03Nz0AOfiUk9
sehofKni1M7f6dV6STjWXc0UyD4jOGa9s6AT0t+3pibLxzQnomeYOatwvooQCPMv2CS++QF+nOXR
389rxnBFuVYrLDqk4QpnPm6NIlzXRezg92XooKGb/xgikO9FpX503AkiniFRbrGUpWoG3ZspfW7K
f1yMQZXX1XtYpc0Ob0L6bGTVh471CNn4xwCoZO2gkt/r2QTUhm+76GRurrD4FVuKrrHhzO9aE43u
KtJiuLh5aj3YdsLQdB6Jmrgk13UHfi+YozVaBP4a2E879jps+J4TZSmC50CJEceG8Z7jEaLXqyDk
S/5rmw2lw5Aae4HfcuBY2sxL5nXn3uUY6BrZZkhFfrdACSODwSaf/yOyrbUdM4Px/0wGzF2udR5d
p1ut5YIH8UW7z1R3xxjBexs4++6Avw9Y9sPd4hF3xurJTxBZFoOh3WcUPx6Y7w8ftWV7G8PKf/qO
Vp7iJXRRxkh6I0XuluPkG9fQ0jtb0y4FA4rnUgXfSsNwbo8MHUOGQzQdkYw/jINwuMPa9bY8Wm46
LHLWRAHK8kilxnZsKKSwrRCuVpIMj8VQ/mUgXUcRyGtkkPdFtNVT9O5OudT3YQgr2fF/sR9eF4YT
PqVaz00U0SORasaq9PCir+lqB4WeoVvKmK74LgmP0pioXFFWuzOhnZnTnl1ZwufakudSffaCMMwm
cvmHGqu30SVn/hrVrzsuWEz20gxHl249TpOjH6V034mWJsTjaryuutffNU76gW/dOZG/Snczo3JF
+5u/t2svxvOeVtepGapr2+nmw78z8tQ/0IbSMWGFSiWlbrqsM/9NyAsHw0TI4MMCR53sdFAcazhl
dxW+zWuiXsN5pgKgu6IOIFlHWfwRKg0G2+jYd1nqwdE23EOfO97jctEvHGUfCOuJ1fJcS+uob1X3
udc1RKRRTJd7uRyYr+CDvYWxBpFT9T6bXzARTaD6sPe2g0oJUZniXVLAtje1jkjY3L+QeP2mkJB0
S7P43uUpk+lxYN6b5fS1zkakaL4ZzUjdKSdWJwBZ/+En9mxUHCuCCk8kh1GWE0Ws3difWpgPyLUF
O8Q5l9b4jLFQ3cQ1bQBX1QpffySvU8Z4iIOEvOGLYhp7VzZO622BB6yGHvFp2mWxanNvfMEdsWn6
VGzroND3DaSYf3/n8GXz1vwnadGyyKMoqQuQQLANjT/gj1MI8okzQIUzDStU2ka45DVk/JALFIYD
sS+tHGHDioyriCx71ytC9mUHswVEh3uPeYdGKLuLXv3CCVcyRhYLau8ai9G/q1KKaL2mMbaGizGO
sVx0JBzvHKoOTC/G9XbTh5l4Wu4ZnLRgZm+aVnP3zSwosfIyIop9Y6cigDd42b84pa3xCofPt4ld
5Xwl1LAspPvlRtds9yxKBuEBkLI7ibXnsdfGH0zAzY+KQhVdjz4XEIlR1M5GFIV2tHI7+hjCb1XL
Mt7QQP/QUei0YhrpvrV5q62pwJWsvpmOHl2COKjwsvaFAawiTMuLrpLviyqjMj3lc88pXhpvlTLP
rWlb70lPbRuDEecOugFjERIXA20qazO1EOFMC0GvmfslveAUOp46dEsGtGItBsAY9L8zG12r1Xde
vAN/ShqU8eSKa1z6AHR9XxWmPGqYPi5NirvGHduUgyEbGsxk7rqDX4Bhux1PXDqNeYqqfm8pg26r
YUPPWvP7GJIrW2yZfAHM7Wj4YpsxjLz28z2NvSm2Jj+5K2U3kQl2/EMeMY0se8bOgUEgFdpGfA3a
VJ1U5ijyaFlxr9cG91gpRekeutQVwIeYb4l5RB3Tx6DF1VujmNHaofYk1BStb4M7jElA8oTxEonA
Ibfm94eexM5LkXjuzlzy122Ow03Jq2PJ4tDz5dxM1FX++zfjnyR0i7ojYTGrMITA7PNHxURb2loh
alxaTcGy6llYSUfNuUxVV+HNmQhx47qh0ThxNqS+j9AotI106u6gatSaKDPU3MYSf+BQ/aTmjACG
V33aRInfI0ZMEUvUK9Whw4NdY20e25URmhRCWMOXmTUucgOgTdi1zxboqH1f2Ng2YUBEpOe+t9gU
185IxoP+oUfT9KeLL8yMXLr9SQHHg9Utfmg/PP37SyL+ca3gaChcBdpbOa7DS/Pfl/lBt0sxlD5e
iqRBlKqDz6wvd2PR426cPLEPG/pec8PH7kA2LekTcdZHB2xjOdm7kczbRW+ZlwrdOqjQdLCegauJ
rUQAG7HdR41AGetwn/2gHgfkT15QW407BfsUA9xcHobBqu7CeICI3+FjdSYH+OJs+TUzcSosRhC+
q7VHWCdoQQblzHGh4a4OQFD8j1fizwXPsu25i8+ypAJXIv6Ee3N+tVtQeumaTah1LgqqyCSmSmum
EVhFwo37WA3I/hr9XtuOJiQQWguJtQLoOxCGXaxIsgMNLgPGK5Us/U1XFjpbC1Rmw+Js2RqvzjA5
T11pQ9GCd1HkOt67AZYSp/Z9UUTJU657O5Oc1q02zZBgEg3D3IU48c5GZ43/q3nlTzAvv7gyhJxx
4MLCYv0nmJeq4bjuM0aYS4VancESQwSYaeX+r4Xv4hZj/5BP7VnPB4yFIB23COX4ldikj1GWnf0p
/+ocNsxlBsGl9a2NQd8p3Aiz2C8c/8VE0drmX//jTfsnxp+3yoC8AFHY0u0/uw062Yf2aMas8ykU
FbrvvOkkpP4OcAX7mx3ZtPyinC33fLCIuyg1vZ2RjFtvlt0EBRH3yleUNnX9Xw42gKwZcHDNrE5E
d3PrFnjSFud1gvoIaNR+sUUV4exn40KRZ70yRAXbto1+ljUntUIEcofDCMy922JgtNPqrsizXS+i
1l2Nnoj/x8dW/hPp7hq8e3xspWPx3x/vXo9yimmc7SA2+m+jbEC9xn257fRdw8p5Ckbd2mDRcTZx
7M2uJJZBpiHZAQsJ9UUhNn5PV+Eh7vRmpwB53OEee1m+ApFHDXpIyz0zA7IVyz0TQuGeod7AHHCu
sRrGDsCOnTxJHNaPDFfftB5zelUH9rvjp3xb0Xtg8r6N4MV+V/SxidWnuYu86+HLhm76l1lP6UM2
fIw0WG7NOfbAwAkQ8HzP5CC6+/dPjfknHduy2dC6Ot49Zbq29WfDY+8Xyre6Ll7nFHKs8hioRach
wAc4gSM60LcTWgYxN0uQ7I7kneG6yZ5xOTuIgUz0GEYfy5rXBUreNTmlBkEft3srjO+ZcEZnUJG/
b9izRmdt9N7+/Tew/3HZJjeGEqwcDgWO6/75rkeO7LB/9ckaQxHfU8rnP4ZgCHFRWJ+OYXyJXmeN
FSJ7qrMOMltB4XQ+NNeqi/KnXM6MgTRE+ZPZ1uaodHFqABsWDs+V14XxUxEaFNqO3f8xd2bJjWNb
lp1KWPwjEu0FkJbxPgCwl6jW1fgPTO4uoW8uemAGNZQaR04sF+jxMp97VL3ItPopszCaU5QUFAne
e+45e69tbkJXVfZzzIH00o4ds9WSq4VfELdoV73dVcfcnE+p5XIOl+EbwgZv0qj/YqyXEDzjXesY
EEBRNB5pM7T3AJAfW3SYIin3utvar8JRoScwL7wpho48QLO+n3SWwoQBvf99FWoJKoky1GGdUYbg
fWUdfF+qukV8Za/AB73e2Lm7YqpBDUPkBLu+LuOXcx6atBcl7cddWRRY46iDiaR02OCy6S8vLXPd
MH8ovjHpELFg6LS1iDn9OUuMynqM7EZZrWlOT+lmknS+BoCIJ/Cs+fMwl6d+knulK+JdMblvSp6Y
53IoGcrhQ/aH1S8z2ukD+UheQhFKxzjPb8n7qTwXRcEJKarYXmQ4dUkOc5gDjgxLrbwNc20KNEJW
/YueZrbnY50Z5bVI94YsSiIAcJ9x+Wo0jobkwHNq/dbowXX13Xg70S5do0XmtrgaZtnsJixseoOt
jFOtdT3puJ7cgghjDGvtNbMjb65Y4VHMixPsleKR6WiAoPiMuh5GEnA7EDvL4l9gKhDdrsZEM87I
1bO7Pgq3Q6tYj91648JVQWH4pKTNl3md47Yix+bWxNXOqQBUFinPbF7nFlaMQ3pyIKvkc0IsCL4k
zpb5rsB4RdvidBGVTKuyxMpXcANtbX8Z7WV/MSFeFHulHjpBzJDOWVu4F80jLWJlWyK+90cDxzCL
2q75NuB2QHxb0pu3DYJ+BrkPKyW7Zp3VN/VYVo8khS9eDCbpi0NISzqOmbd08kqBn3MMOWZ8v8Hn
oeyVubgySlEFnTSb27oe251tJtUpBQgWzMtc3yyzASc+rN1DPCx7U5r5TZJGT51bMgjaG9ZIUQJC
8mWGdBckFpSMOMtpA1VpIKO4fFWxVQIfsyP0VH35KhvzPnGWmySnZYwpQ/pZ47xfDjTVDP+/GQg5
0xq5hyiAOXb5LkS0CDcnVBoBlhPq4qlHiAjyda7O47ZbSTJdOeNedEb+5xw59xdvbyxNa++Y6V2e
9fGJQNpgGmQGkAV9lyZyCx9/96QStOhNjPrRWgB+ocKfAyfMKDJcJco3zeopiExUGEkzeLFrVAct
WaXofEJd3QlKKc7qmuRwuYF5MqbYrSPHvEc8Npw7ZpjEkU4vedrlVx1ItFMqtMcqp6ukpA4eibiX
+3ISDEdXeVW15qxFzmIcmOZiu2+i7mBa3Rf0AtVNVWBJIgqzDBwAAPvLBdKXI2SQypNaX24v/Xwl
SsY7w+L06453ZUUDcdPh25/KkI68MaePSg+Eb2BKfenR9bQxAHO29xavxqbFrWJsEicpvysnobnL
I9G8Hxc9k2NrECPUyaLmzuE+EqN1WlxG7U4cmUcKFOUhj7H2uO78UjH2/OfbimX+afGiDKTbY9iC
DdI018f/IRahdHWlFBpN9WiwRq9XyjEYFpFcVWP3HuHF3xPCp5ONyL+iKKmDRpICPwqcPQq041e8
IFsbYSCN1hwB6LKQIhA2c3ApInsrfugrBlXYmQ5rWtVVNA/R9cDWesFOXopkXToy0PQUC6w264Sg
LLVnrVEHLokWx8FoXg24M4G+NITRdK44w4/rAlTu0YFq/QEIpvUSFxwyVas92K6Dflrz+zqZP5uN
lu0scft9hFJjh9sWXc6ncODoefkXpkkOoXH0Fy8qkSA/varCoUJdC2xTF6awf26l0U2YQ3zKoHaq
GniKgaY4srhCrK7YZ9lQfEFlCdPmovhU+nIzzsV31lO1qM6aZhRHdEhiCHlWM0GKWrGq6jjEnJPV
1OtXLSeMRgL/VOaXdr8rNceGk6zgbku3l/NLISfOLy3KC+SKzW5VQVmXGNo4l/gAquEPuudiWuPe
7LTnMEWX1GsMAhutVh8RCO4H0BMbOekE0ctxpHqzTsKOqA1Inr20dAEgcSI2tW5/4ShraR9vjYst
ugYwoy9Lf130OmXgGgRgmTR5nLpqkRlUb0mslpjW+DYJFuUsOvsLk+zknAjRnFE4fOva/mauivE+
Y168oWC1jqABlpuuZxmEveMoywN82wyUGJQQzlTooHOMVgvLObaF5MHq6XOAVe72qNwe7T6RNzF4
HxT/Alep6UJmYgZveEYCnZlLG4cDBOptAsDtpcaimVaN85ZrwF+iFsOFG0xaFb4PlcKksSk/O7P8
FJqfLlUhS7Cn9TF/8jqCT0jVOKj1ynJgmvIdQVb08p4x2GZ0VobcjF/pL7K3nZ/PReslJzjXU4rY
/4cWIO4lp69sEipHN3/srepVgrc4tBPpJAb5RL5DFcQrGG1d3TQ/ymk6qgDfTq7UKj5c2L/7smtv
qiEqj3SvnK3dZu2jVUTXcGoPi6bVz1WD2KNrMu1OaZFD5oxcriSreDDY9puYCgDTqVruNDOJbxsU
1kGMDJm5aoWPoZEMUTni7qH3FnupNSeoBvPpchUp9Ug9Cxbo2HfIhQuteAQTgJS31DaT01uQ4diH
Gl37yCVBRhfUzYKr9UAjrwvGTlOezInWtE5DzV1AptQ08e/HBi+4k2vLW6H2XHNj9qmxErp/eNA4
w/VzAytS4uCFp3fgpF57tDNDxpRZeNc3jG9VTTs3bYKnu1CHT1h7Es9tJhBF64bJTXskA40brRJI
eIbhMWfEeTvdqktonRq2SD+Pa/Db6900NOe/yGnTfz7E84azcQIpp+crjD+F1rvNGKFFUzM/VZru
WupJC+VPTTfZ1Jl3fd9+6wSa4wvxda24QEorB8NcuFQXTHI7lQMDDcu+OEQGzxDr9OdiybPdxbq8
KOUbSn/7lr0j84GQlLt/vu/YP0cUCtdWdZ3WnOmYmvunFoTSsAuEHMP97/6xoXb8zGCrpzItj5fi
Lx8Q7vbFBtpPjOKnS6+ytJz3ZI5q9GarAyS1BI2BM14rtoDNqp2JIzK3fYWHK29RQPcKKdnh5Bpb
J7baY2NQVF2miZe7Mvz7wjq6V2GeIadQpse6UtxzvBAkCrI78b4HhPaiL7xytDV83V61Op6bWQ9y
w4kerJVk0Kl1drzM7PgM3gHIoWmYq+lBqTtxmw3YdHscaYi70PmvmvEzkdzqZlpzqOfGfP0+HSY3
FE98H5sHNPvWDqemvq8t5ZUiZDr3ff0aS8vi8za+XES9/6DxLRFTdobY//N3SP/5HWKeoLuWRa8B
jayGyOnHyoA2If0gtcpRMDjk+FwYl2qoWqfQXtMAhflF2qp7FUujeCwb5dmwZtKQlBAlEqYM42iR
0ELr9MQg2PFrvnJt9nTP53mobi/xeCU8Si+po78aZF0OXD8eyGzXXe33tst5TP05d6pWSF43argj
WYkavV7ZB0O4MxDdnPs1L71va+AO/mUypCuGfU2MmftH/6tsu2HfutYr1EDjEJYxjlW3Bc6Ba3N7
kdhMxV+FOBs/v9R8lFm8ITFwtgcd6P7U0YHqWZIhM9GPy/sbZRjlawSS1iOYLTzb+lOtRdOx0VqM
cJmgmoqsW70ekAoJgXvI0O1PNpyiOW2dg9CHbHNBXaqNLrApHXEibi/bUpxH2f16L7cgcAxl/brI
Zmuu1LgsU9D/4yzZGCJbhR98Lv/51aRpf+paQUNnMmXbKrWNICHtx8up6QwFC3HBCH6wzU+uLi7R
ovrd5V96RGAuBdO5k42KEWBUNwt3TyzO7bm1Uac2KZqtll7+Wa43swFeZ+ps3b/HRIYLUIuKe8zp
e5K7zkxOiax1HBdhHv5eqeZIU/X6GKm58NdhRqk1FgpwcmnANJW31lSU28vXlk4bUEc7TmDOyCaT
mA1p7LJHnkJz9V02Ea9xsTWB3tMYvndCgmgFq+eEqu9E03IPzPiomHHHvLmJAnxN5bFeVcRRQkiM
bjREghYcRNZ7l68PtpHucrsBa5xTDGFBdI6X4tkexr2hykY7JHSAmU4k8nloGn9EgLXpaxlzsqfx
XlumRLhU5QFWtcqnvnVvQ71Og++ttyS6N/BVwZVF0Woy+gjcIh+v2kncTBGJvMR1lp5YDQE55ljP
LdLbYUV3tajpg24iKO6y3ennS5hLpmgWEAuyli7+febn2Xk8OvhOvO+LhCWYFV5CIaNLNIzox2Y7
E2GxV4d0ddchV7fL/KVX1XXgkhL2W0jSkpIIG6iF/j4j7/leTar4Pk/nv5h8aKr4uePPBiDMtRHo
WlyN7p/WNI1DodKbWHrc6HNi6wU+9Dm9a9cbx4REMKoTzGS9SO+M1k3vmjlBSatpN5fvuHwJ2ALh
pMQCe7kA7TsZaemXU9rvAGWUt5zmjIM72l8v92a4GDMtqJ2LTWMH1sA4S/MBHGjUzcat0bxcRuMX
edTsVs7RItfrpl7K60sT8dJT/Km7WGPcxl5qAitQneYRBFtgl1CkdGWXKP1wsgnJASUQF3yauJRx
SSIynDKO351iP0FL+Jai/vpIISonoQKmzO19VMLWts0z8YR0j8YU3VC+p93rojR2Fqi6IO9vm5Ek
XOxobxd+BkNJ5uEM3jcFSZyHUmK9UweoXPNC9/zSxIqYHpp6Wj66Wh96kG3WKnJZMNVgYOPSkxwZ
B+cuTYzgwgcvOT2feBC5RhgNPu8StBfkFoWOkDoDnVHq6QdazNuI/NSvZZvdluQ/fu8KRnPiFW0W
3hsqemIXpD4AK/R8axp1KBrfjsv+FGsNmJ3RYea9YP9VXGAgpoV+PXUhpdUp8XmMel/4UFloRFQf
SlL0qKM58kyOk5sCoOuBaVm2obQnN6hHZsW869VysvF2nDsEzX22abrmStEioKrOruBSPOWZKk4w
yrWHWLXf1cG8o4vuN6vgJEP6s0tcAMsTU6I94q360NVWdpCKtWNCH2LlTNrNIhb3ebQV0k8HGjvD
YJEj3qXFTRpT1qvTuvC1Ft3HaiJLJBfVtQKqwSsVu/+k1y2xBrmTYs6J75jpTIeRJDuGtGr2Sbhp
dKUX4MphOmfk8r13umYRy6GlTPCmcDx2QvvjxlB79VBXnEJXJG/L7GDf2OTTXe6Sy0QzUk8hJBa6
EUglC0aWqptIMbSdPeRTECqWeTXUIx2ABNcp9QNS1wYpWdecnRnrzeVfpYoZQouzYXN5FFJJc25E
WW679SgnVXGdhab5klbwTgbVyM7RbGh7xZ2T09BZ1bZdg7oSRYCJINjsucFu6NFYsJ4Wzb11FBrV
+EShNfV9eB0OIJpQUNppf+Uaff1F2EPky8Ttb4Y+FVfA7ougK6bqC3pkT7ND+xCRSRi4Vryc9IQl
RNCDeAJYRYB18y1c8ZIiix4jJc7uW5Oz0IjUs4gImp1rNzkvo3LPqr0TTe5swxD7nVbZCxSo6qob
GvuxkWH6KLBi3WuZ1dznvNb7qSF4+HI3dGkmaSnYadZluUcED2Jyue+dTMORyk3a5E8OIKDryz3X
GRbYvgLapZQPfUg+lxoVk5+oyKjNrh7PiGNp3K43swTYudQ62J0VNIYEdNnRgZWPwySPCYTssi6i
MhgNEKnf/9nrdE1suhk2W9+hksohNaCcsN58UhtLPUgIKnwQRvpb1RRkSg2XZ+1qdcWinuqpnKXn
KBa3Yeoy+l3I9IkXuAzI/c+xoarbCpUwpIvEub7chNN5SiXCMid/W3VVcNLlB9O1WxV67StWOMQd
auaFybRXbB1veA2RdCGc+dwv03IWHsTidKt1+rAZ1l6BKUV11eg97iW4+IRN5HTX6/nhEmsiRgqT
Gj/Uqcrd5MqN6fA1OaqAxhQd8NZoxtfdwKfOe7JuV9saeGdrk5pYJYwaNutiv5lo4QO3z7AHdRxt
lwmHo8lHUo/5hGZK/GmmKDE05VYjFw7h+qGDv/hq1b6bhnlQhNkNjMD+OGUODvjc3VTKQmiiq/ql
vqjo/wfaYXWygo5wUkYyxNNbo/Oxac8Z1KtewjvnOuE9wjyamk9sZ9ATeuOYRgIQ3WTZrHTNfsjV
hzrpv6puuk87p927hpg9o6qRuztdghu8WMEVb0uUbSQ60KDAJ6dDNtm4y6GYyzdjSUZKjwi9tmFC
SvPttL4uUWbvImt6s2ZNJ5MZw6dhYRogvMrclVYDskxfZr9qAifvWadlTe7PUL3Ty6VRVmdQPR35
7JIYu+lblKsk8qk5AUboJU8DLQpAr/QBasQXOZ+oqQGXF9n5LiRuu+R3nZJZuR2GhMtfVt+6aVKP
CPPwaWZGu5l7+uWdQR6cKd3rSDI8wkiX7NxrY8FG6sAp2KTKnME16rUANSYh0ff2yKEFNQgdnjmP
N6Eyan5dGfU5Z433BldVPaGan1SXyofjyIJ4VmiB3m4yLdT3xOQJxgQ5yczTaTKHt0KiGBK29Sxm
qfuKZt6lcffOZ/CLNex782Y0xN1gzFtzApxCn8tcFbYkyeEIYbtAtAEYwzXLHBCUmW3Awcx+TWRG
YDjhMe7gHUUyva6AfXjzbD8l4NSskulBw4YYtNZw3RdrgtQshisaoTmDuMGw6m1Xthstzk91Q2h0
Wyu5Z46W4iuTtcpDT50IH+xkcQ7Dwv44v4t2wp43bEPLSfBDNx9aRMecGdJVmKVhEKIL9ISJHDV0
Id673Y0TG4Y3dMbTCN8pUM3+jheerU0jRSSjrY7y8aTFOmYsm7BoHTOpq1GA2ryjgUS5k0w4Tc0O
a5sx0q6Fpv65a6ONdKsFVRqhWUp8EyZheprLT2Bg52Mu9NUrr6fYzBb+NgTro9bgauZoSOSB+9nt
PhAoFn6Vq/elkyZ+noq3rnekpxoxnGT7YKzt52QvROcZ6CIQEqOtZuBqVO+JpCWpLIjHQDVpPgoW
lh9HS/yy6bojc2UqCFV5Bxf4WEXlG/rtAFDAR+May36BRd0zQukYh+aRXh2xiR6EWr0Y0WD6qdC3
JPGt6wU0QVjT+04Y5z6+T4Gae2bd8+0d1PVhYB7LmWPhs9hb/bxj9LlL19ieuWuibTTgc+8YFCNA
nPDl2JDj8tYYDlX54jhzhXydFbO05vEhmzIvLnplH4V6wFsqghBtIxppyvLC2RoDiZxh9gFrd2SO
BD0JS+tBzBkyakoH3+6lymBQ3la5vqcC4ipDsLzR9ZInJ92NmI1rx46BV6jLcWxKND2tPfqNYdw6
nG3WsR377Yb4UHXT2c5LzPidwAn7KEkY1WlGeWBBh+00jDtI5/O2EG5IiF8o/TmTpHdpcOpD9WjK
+vOSMu4V+kYDrbPV9IfMZcTSm/0eRflLra6VHnNqal71FKlr7VI3NBhJt8qEO23cNvykF0sADE4N
Euz/LDBHOecStAZn6hm7psfRsQ+LLe5XD23Njtm0t3JEna4Hbcbs0Wb26RkR9a6tfqTKlsh1QhF4
NQkhFnssAgEISrSta0xgapDP544AKeGX6FJvNmH20pooDjJ8NkHYnswS80tl4wLNRow+htuK/WDo
B/JZz5juQaoY4ewz8mtO46wfY5VJUQOxAMcgWOQUNVoFOcaXkQRLCovYa2v5AWPZ3fUckfxydr5N
chyuNSkOMo23c6o9RGGReYgIPrIoxREE0Rx7m1qu+M3aWakY+8h0nsgdZh+K3dHPYtIXw6Xr0Mnm
D3a4iFX1LTaFLt/ABNGCScYV7Yf6gGZrULSoreocM2hrqdKHHr1t9fYp0RCPWDTKpnGGqzNn0S6f
QLemcXXXSwaturOLCiGpw5L3BSi9NzUapu0iIsFOGcFtEMVapTdpC8Mj7lGppdk2d/WnsidjGxcu
otSKmkKJddAfgAVlYcjtpIALblbIzegeqd2mXVpFX5I5v0ZoekdY0S3cIfCq06NNysRGGa1PFmtg
38HpF210HMtlYkGJnsPSfdMglPmugSk0Xakx+8EJn+uWv3FM7E+YSYhCY+NBmOfykQQtrVkCI60j
AGnG3xLZwSmH5ah3aHUk+FDHDY+lIJgrQjvjTDajmUhnmWUZTEjXiOS9qIwHXVMgZYbpVUK6TIZU
tTJx+zT4WVnQ5ra7Q64BlOOjTeqjMPv5mvXeuhddVXkF0V2jjqBREP8JJMHyJzt5Vg25m6O0PLj1
rhig/tkkpzTkEY/obLVuR6mmCxJDWgYzvswBVuImJrFQ+xzr7KbhtEnwidDTjRr+1iIlYLHtPFMS
yAB23+vV5J36ksA9pboh9mrbLTxtUH22TXVKz1reMiAkM4jGRrNyvSNr/qK3wuuzftoLEGb+rEjA
7th3tzFHQR6eJU5CPZ/3LFg7ucTPcnFMX2ltF7Whta3IbKPhTaCKhp28LVfoA1FhnWTn0RlcBgDI
hP7UtPmrPbmtN06MzFIVM03avpK41DE2A8+rMT4rHcOPjJFp89izXCzEepN2YE5FExj4WerJnUCV
z/pa8L/aJq4+B66i7cz0BgoN2YcWMmSGw1i3kR8yyq37gmD0uR08YodYGKvoY+iyexVD6aIveLoa
c8MabTAZRu2l5uW8nXJxpho16ERHVxw9ocPQzEwS4SHRZPYzcvCArrztS2glY8j2ZVg68xYpvSnR
OQAV4/fXJe5ZZ41paE+apX4sVfSZj2y8aS3Qi0mDrdGNGNukQGJoswJfQxBs7sNEoNDRWfGzciai
wThpybthndrElr5wmqPbU7JG4WLs6E3SpULRwuwpPo7wChAl0m8T/HCsD+WmX1wI/DNtFIc9R62+
EpG+wg4RJNkktNEs9JDAnXR1eG8gtjt65GxmRvVDmG4iKUzflNYLycPEeqrT8xLiDVV0OznUGYMX
UGUPFjGtg6Mht10dUjgPoXuWdRBL8PcaWUIbUg58M+OMHo11HxS2ogV2iqiRHzFchp79RsWD0CZa
RQdgIBuvWOxtOoe3EZMiJPRt682iPpRtYZGEWH0NbbqLLdeolhuxp6YLSVyFtl/wwnCqpe6Js+6j
VzQabguJpxIhmuk8dnUZQbcUtifE53aMPAPVOOwxhhUSx/QDJDL14KA2h9bD3Wq9CSVLWHmoEjW+
KyyhP06C2CBnFN8tIf/ydfrX6L1iS56jqmz/9m/c/1rVcwMmrfvp7t8eq4L//m39mf/8nh9/4m/X
ydemaquP7p9+1+69Or8V7+3P3/TDb+b//sezC966tx/ubKCyd/MdkWbz/Xvb593lWfB3rN/5333w
l/fLb3mc6/fff/1acWBYfxuxXuWvfzx0+Pb7r7qFfvBf/vH3//Hg+gf8/uu//6/urfvl2/sv+dsv
ftL9+//+5Vv/y9Nbl3x9+/OveX9ru99/1fTfTIsOIlRlBHy2Lmjxj+9/f8S0aH/pKDltodM3J3mv
i3//1dR+YzBmOq4N2YgBgY4ksK3Amv7xkKpToeoYPgyHh/7+bH94V//rXf6l7IvbCgBsy0//qGCz
6erQZbItx1gHieJPwzgCNvUIXoFGXgKd9v4uMe/C7i0MpQe3vS2htezs6UFlx3X3N9uivneTG92I
NmGsA40ColfUWyMSnuJytG8eS/lk1E/W/CkeP6nLOZa3Pa3BdAdqAcIW0B1/du5E9dWxAcKSsn1v
aQ+X9+N/dOH+967K/5fL+//HK3cdtP7fr9yH9+ZL8v7Dpb7+wPdrVDd+U1VGdmgZtb9fb39co85v
DJvRvGoIQnEfrSqhv1+k4jcUBzqaVHxjtAZV978uUv033RA69ntU9jzMNf8/uEiphH6UOHCZOhj/
uOA1nVM1z+WnMVnf9eVCaIv0bfe6N/XON3t9Io2QYsGpJEFlMZZRikO9yOqg7o7Itoe9VZQ7eMxL
oFcK2FqAMF6BzUIUlMYEPnyLZomDHe40mvui5ECPrK/irBAn6JnnNPMXSIB7Jng32UiPo0nuRaYg
E7/CSQxraJgOSb0nA1zxdBL3Atlw9FYa8eCSWe87+CHxxo3+0i2K33bQi0yEP3H2eVkdn/R+avbN
yVcg1lld+glFGOE4YbEv7GYMHG0iuT10rgvYhXtrUXdomM7hxDS/0eZvY29T3dcUk5Pa3LtI2FHs
0rMAYhMo4+Sgs8keMTwtGyJMLL5U10G5lP6Ugrp3GAHgjsg9x6o1cpLskykMfB97hTH11uaITrEt
OIxA2t1Aoo6DELxunkU90WzUYpq2yRZ3l5BiurEKrfGL8p3R+E2j2PZ+RozgL7jUN04Zfw6tFPZk
T+INEPQp6GuyVMrR4PBADUPkWOHRl+q346wkHCXke5PNyk5z+33SDTl4jqNoR5qT6bM7ka+sQd9K
TwQuf8v4Rgjj2Vuo0NkfM/E5l3hAsRRSRGf5cSHtgJQ6/aMYWMlI5d1MXbe68EOSTUbNi3iDCtHU
fr4Yn5HZjRYkqt5ssX7V0Ik1Qa5M7eLhA2lIboHc4p/9ImfO+g14+jGlAplW+WLLPl6kHLIbQLzg
iJh/VBsiOcn23cqufOj6Bf9USyklEuyGU3gNMH1H+2v1QV7Xw0eokaQyxE/ks+Yer9YBvp1HA4Ax
RElCEI7/TauQi8hvmGMXcGiYHaB5PMz6eK4LxtHrz0V5ShNgeU1TBEajBj5sKLXzmFD8iytVMT8r
nfINwSvobQguIzDvqAIcMDeUQ1Danw6ZxVEjo0TwiQBGodsidjCs61BxrtFoQGYLROTy8vU924IU
b8RFPMGp4ODQOqmXEpzbucoZ1PSVKKO70nLOtua8WCOzKNIA4BGZfjuahMk1MEwMNhqbHjyNr49S
iw8TxzCnXlzv8iebBThECkDIE7tG687sWg+NBstG/+gixHPZfEN8zqeI7LZ6QN+kvAkx78ZonH3D
ip9FPN7N09Faq0+rvQdS+7WJwl1UolNL82uTDucUgxuTG148WkbyvpPJoR+uCsYLHip0/lgI+gEK
eQ4/2mMkxCELe+nHkGe9GhOibCKOUaGvv9qi/sKMgY+Gk1C7dcpXw0leUIzVHgr8pj1hjXE8dQg/
O2Y2ekrXgt86EbozBB2ewqqviHOU41uF2qADJZik2gGSBqhUQlZE86YM2lfLHF7Hjis2tP2wZknC
HXCLgPTgKssetqcBnfYoIi5GxjRXcaHcNeNAEE1mUz5nT3Q9/EbgvY/hLdOExihb6dNrIUXADDhG
BtebvjNlX/YCCB1XaveSELZHBznxMxIVxFQH1WA+JLnAAt2D8EzijJPSXaMRWWDoJPZNrn5oLJ2s
Sy5DzE3TMwzP86AyXO7V6IleJwngifFliudt3qYEQsTZoxTMjUWVflviQO/Sr4hkDuSJXrsFDp1h
oStoObeJbAK1WUvpOL7vl5HfA4fczRwkKCz8emc/llX5nIwMZKdpvDF9rQ06reXlFxYgBNv5bCzk
03OQBWXs7CNyZ9Mmbbd2FV0nZnFsV4s802kvt4A7hZ1xHcrszhXaoe37b0ZTGfDfTSw2kAOwUHAV
1FHIcWKGcK4qeNXwyhra8AQ88ksi4iaABJpsVCLIu8a+m5wv0fpFmhEvrStfQmzM88SZ2OJ/j3Il
RsRgXTF/3/Xrc3CSCaguH9uOE/PcaXeDI09WlFgbVlRgslN+j+gGHBMnJiv6TJtjZjn2bA6IviAk
gjQsw4Gd2mzJV50XGhWFHCdvIPKLwM/noWbIEMMdJ6JOif02XSlyBO1O7cRfikogAZdhKp+b5dlV
rrHRfwsjcW1mND96qruFvBZJ1oVbirek4LBMtMpOdMtL5djEXi7VdTGkmw6+TUKKmJPNb6M5a/Se
mMqxMOuTQmS1cFh0qqxjcu4+xxmV49SihTfgg7XRqbadR2u2OOel5bcsjqHOgRfxbIZPnG1ZmTux
z6QNVAEkqBcaGsNLuNiKQ2NxUUfdGzAfc7R8odn8gbQbDEMl/DIkv2kpkHQT10F7kmvDeEJVcdOF
rbUlKHBAA1HehanyNIhu9oRLgg2C81tckTGkE53ZPTT1zrLzTRIlr7IzlU0rnC6oom+OQmwJCS6x
nnQBfIM7Pr2blOE55z32Nrp++9xqGTP1q0qUBUIvpk/2EkJzCpFIDhnLt8KQaqiIGCOci8PmIeWS
3678irTkbYHpvvK6MtAp8ggVcfadVL4kbQ3jybU/65p80Ib808RxHzU/3cZBd6jDjxOhkUgVOOYi
9sPtkBP+NeOeCNkFzURyQJdMes3IOa1Yrt1kwH1YI6vtBGjCwMTX0wYdqF2+c+qQ1Yed0zcjlJLu
ctWi7WN5W3VDm8yatO08IO+vx27TocUudEEEjyK9bNI/7Hbaq3b9PIHV0COXqJ9cXHFWvy+ZCgd6
8jV3kL/IVmWetoCb6nDKu0r4RVVI0+VXu4FFZWCXlYOhPYSBHwKMzFKDP1ECsOvUwMiae8ItqDlm
MkqKdMC2GE5+7Gpv1eRuZDTv43qhKoiwk8bpumOGj0Sx1QhTu2dlQro+V4niV+nkokfOd4pach6P
dcM3sK57Ke3Ooewxl2AX8NNevU8JlAAT9UI9lNFCi7VNOeRHTcOsjfiNScHCUFOWm5juj8eO1/tG
NbIPgjdYXPZxd601JwMgEK4OGxQweDnyNKLuaxmVi2/pXqgpUzDn4VezDd/Z9g+To216Df5ftuAQ
T4b2LJfiyFXsgZnam5OabJl4s+dIFxZoaKPjahrlxGR4Q8fG2MOVpFVSZEHYsYjBE/DRYJ4JOdq1
6vwltnjz13gY/m/dNB5qBCsUBMPBCbV7uNREJUE3tyJV96MlCqghT83afJH01sDSN8RN9GEw5M1r
R/c7j2kgJzd0op/QJ3yNYuuG4eB/kHQey40rWRD9IkTAmy1BL4qiSFFug5BreI8CqvD1c/BmN/O6
1ZJIouqazJNoKuULIZI0jAUAReUkn55xkUigtppEXuvV3TNV9aHBg09YtPObQSGqh+bSlwkkDYME
ribQwuUmrDLeFkMnFRLTzwE5pQwrDWSYw7q28kvGoFZBVlrl/gSJ8ZqkmPka584nP2fySsCH2zTP
5HW8NOVi6kjTxezRQQwvvxh2E/wJVQtzfhSOtUmxqjizknR8wXB6oYHi49fWbKF8yE3Y0ZwkoIDv
NiO36TGzjU1fEvGVpNNXo/Mzd9NwDvrW2pcS/YCZay+yna+zUiAXZmWs0pY8qcopEeU0j4NXFFvT
aRW7Crg1Y7fPKAwNwbacgJBPL+K45PJd2zCnt0FncgKw5KQB59otYxwcc8bOq1OGjclz4szFF7+B
nbsdK7KgiSkwV8yr5jUgCthAWb/qp8whqIB9gMEqJslnueiaml0v659sZgshjIML/TjK/bWuKAAG
jQ+8Moqwa7xyO+Gc2fdsSFZDU1hw1xlUVoMFrGeysx105pmAj+Y5yKDFayKv1mbWMU+IP3AbRBvf
iuNVr3Fw9Gw49r1J3CmFNibV6CWijt+WRk+IR5U+OHlfPraOj+eexK7OqItDILtjqhC+uJjROGYp
mROAz8x0t1oM1tA1qj8J/aeZrEc5LNTcRP9xZNXCbh56DmfvSg/K9qI86fWsbUVp/VZNvSe0aytc
TFxAXEhHsOkVAeCFs5XQQzrin5E6lDaamRE2IkO3hQXgTiFZyAgFwDZuGB3KNaVSH0ImyA/EcDfj
xlH8f0I2+QXhmxiCm94eVpnFC1fV7E6t3YykLBzL5m9Aq0wYtgYTTX1EqWmHBbSeEVoZ/eqsbyyg
lqrzHNLbKgaqNrEGzcZBi75qnW4/kagdNlnlhQHrwUBbVg2Zfq4950N3ya90quqGPuyz6VAmsNCm
AJmym+qNl1nPmEz2CnUbeQeW965Pyz7c7NTGF/1uNI3kaPZ4/rt8Y2YzG69k6sPsmpNCfasH69kF
l3z09GrCCLmkRwfWATT6EhY64eipL3oDRh904m8f2GyVE28B8GRr09SfJHcs43BsFplZ8/nK0Hiz
AKLvSZp1RAzvyfNa7nt9co92IT909Imhq2xvW8aCC2XpPgz0bAliO3hLlY/hW+zbJO72c0Icp1sb
D1mp9SFQeu84ERrYifoWSe8h8eoa+Zy6KaTOuyGzeLiJTmdWXT+YXszot03hCsv2S8QCaNaoXRlD
ZI9eS/86AyIznOxEvBKtXvQPfZ13rNX0mvjsRkhpqmB18MGcRvxwTNTrnQ21f1Xa/LtkSBU0DZzJ
7CoOrO03pqSUaO366PLpClF01Nzb67rkFgwc0+SYinnuOZhcMy3CIrcMPE+OjvLtngSffgJQjSKi
2swDjVK5F47atPqEXYVHLRyHGWD2gmqPgOjUNoh5gN+sW/IrhtItNb69bo1t15KWbaCeZqJdkJfo
o8sHDoOkzDc3AGuhCFvFkRwjasoYXZetYTNG2u1XYu/lnC65079UkICgdblNyCz9nxI2FE4zyEKt
07Z2WsmVANmJ1NXaAxmaQwPkxaZNtNfY3CLs6FaJTt2iUnbxBKBhd2ofJh/eqShyVrB+gEzL60jk
oPmhpxWrKOZIIrHvt5o9ngXs8NagtDXJtf3K17sgbGVNEojPGrkq63eoXhTa4DQ3tWcwSBjJGhqW
lWBB5UmWgZcg0Mv5uYiG48YzrYecljp0XMMMt7Vl1yRQ2NrK8Yiykmha+FozYREZJIhbuC1RVPDK
6DMixmJiieE1IJC00dunjAwy7MGwZOujNlB0shd9lrnxN4mAiHklWyCi2zwqqhBfPP4kgCDcQt1D
H1kXk51i572XsvmntzweZVWrTWOCdSTFpGeatJ3dzAjLwP0oqopAHedYtq9uML67IzjTrmCN6jv1
OWtksWf9wYevMWvEIwHxcskXZVldYYnIGVTj4Y9+MsfcNcWExwn1gyjgrcciudi69/LfUGIASoaT
rNq0Lk3M0Gn7SjQ3KaxlN7QpM+/ulwSkgTuFsFNIO5w8vmVq+H3Iebh1G/M4D9mz2dV/IOY8vd5z
1Nqh48Dmwagfk8lMFryASMyQK2hyrBOTz3jAG/bm0L9aKXs2qxD52p2OpEn/JfA3aDs0Wl0d1m6f
MKRIZlaFQfyl+ye2RmC+3oYgS7iVgruRDz/KMEgs5vlftfG47ZL+sxd+jHWRSXaCipEhjI6unGM7
5UMGqN1xCzzy7PhD+czdyyNvRG/CLGlQjR9dFd8+yAjCr/XfPEhAAWt8KCjiOdMAoRg80yybc2TP
ezfh+JpJ11sZDVIPja/yHIerIOOsEnX1IQJnN5ZODq+780O0U59BW68n17z6dfFptfaHlT8Ps/1G
ke6FU9z9Tll3B3LRr2ozvS8oVosFIEPOv7Qc3j1qwlVuZbQw7S0R7lOpZ//AvHwTi7SCMMECMql+
TJXsq6rYWpaFk82E5TDnE3kBzo8dm1RK+guu5atI4w3rypGLONrXrY4YytVXmYPSyGvJza77GwHI
b3rn42Zf/p4qq+/ONt51zveV5/vbSrc40YRP3IaI93KiiDE10dH8gGfMaLhqrWAaW1TlxspIqi3s
A+PO1YD7c0VYHhzPMRvCLuPjIBUxQfa6SYR5IktLRNZ6Tjnmo5iLldziKhvQxAPm4Opckq5Jthl2
NbZtpEeWsU75wFMbQq+O549U+XQLo7Px6rc2gg0Rs8JFO0g4G8Epni627dzesiL+1gf3s3GspwmJ
VtNjLnPqqV/rnHca3R7SCyj5DrhnBqzqoex/9Iq4QZx15kpz8p+U1oLc2ts8Gbegjr1F0Qs330/X
ERqVUAqHLLCxWOv67D/42QZv9s/Y959tzj3azR5ynYgOvhDp0YAauaoUmOneiY+mizRKie/eZXQo
zYaIo7ZhOGARN5Ss496CZM/Vvxp5ddupO6DrPPf1Tmc6OU/zmjH/tln+HP7tdxR1W5ItXpqh2ePU
3Pmth3BB4pgw4MLWY9YzhJ/XVEGYpCL738T74HDXBxMKBZTaE0PEe9Lb93LonDBgXBo2af+uLXI5
LKCkO0/1R+dnH576mofpXTgbwLg8SSVIlRR4yUpjAj0lLs7OTF/2uEepuUwEzYF5WczVaevblFxK
+irkcVYS/Cvq8qvtx2PMuCKaa26ohDdDWfD7pPXdJl0RmgZH8IhOySBai6pKoq4lmSAW+2hqaU4H
E+9xVz0XkEmIcV+R+Ib2wNefGiMYDh6ek3VN1o6TB8fZ6mnTAlyxNPkfgx1v/Yge28osEAvUykoD
dB/rzdOAOc8ohbUW3ikfnHRDHpkWeuUQjrlNwi56LkQyJ587a+uK5Je4mVfYGAU3tu+FHXfb0sIn
AM50FODNJDdG/4DUnxV74TNGFpw4dd3tNI0HbpCQ6TIdlSMFh7YMLtAuMcsdBuQH7nPhJWjHI2sz
Yc1dYY6EsVyJ30wyNGpcswkxdKToE/RPu3bvJMmwFkfryiPCEW8ieocBS83hp08FWjoICI96RIgJ
On5CHnJ5Ro8EwTIyXkp/KfVqMDwjb/8cibOSOQ73mf1J/+bq8VXmzFnM1tBDXnOeAGMx4ddhPeUk
D48IrXxqKLqFne5AtIbni3lF2/s9cR1Ndda9uA2jNGu3fKDW4JXmsDDUm5sabPkrUa2jHGRyKsqt
5nAH9x6gSOGkK8CG9QYa41vRlOsisr+KAMqUzYEVUgZ/DEb+FVsKVdis3QeHfUhjIW2K8O/zswPX
NZJsI2T1UZf6M9wR6mXXQSiAWIy6Oj9wcr4yrmh9Wxxn3O/IQUiSyNHRNB6ymBTZ/o4kUapTJ71V
jf0N8CkInRY6Qz0Sc+ONaBDSuepXbucUqGcD5H/OH/5dhFR9AQy1pFf0Ey80TVXtM0n4TzNSOvct
EkMrqdfKo5OpwL2vakeW2zFuSZHQu3Xe89qz0AWYryE3ineVWVGXDkwB8GigHp3cdeAXlyEYvlM2
a4QC7SHe0oYnlcdcoe7CBjDiZtTVm8rdbkm7WCXONG1s4m6QbGmbIqCTRI93BJhqrjF8p6l4zCei
+6Ko9KnKDeL7Bl52p0Dz59a/kfbV5RdiGcd2ZmuTFycDgnrhmWt4ISYLJVuyn0lNnHlzurVIu2YE
FszR7zx751abxwMif4Kd0Ramkkl3QGtldXAopwSlemHSXurpygQDvvJUu2H3bawc0UrOD+OzZC2o
BFPJKk0g3ZAnnmk4p7TpPk2AugZ92bGVSJtTO0wrl2iIPJNbp9zlqVUeOVekwhNOmp40oaFbVkNF
2GY/kYPyI/ro2RHoXXK3HHJXy876J6Ph2yD5kc9SvbYI2l4lMSe+7i8MItchq6YNSPBGUAhf6c2m
1KV0sJ+nll9KWz7eTscSqo8G6hKaK5cw3hA94KHJBu/QLAF8pLLjanIlsqx0a/Ti2bfYZEXKq1Zt
W7MUbfoNyfEV0XUhgaRk5QCCxGtzrFIjXsdds0J/Ux1NjRgCEQSbsfsBAvbhS7xkwN5t9qBMYzP8
E8gcUgiZ02Gs0caaXnnmaP5nNrm21glKqSjQe5NZ6yzQcqADawbksCoxQiJnvuZmpLcoxUveJn/5
PO1lXn0EHhIaCmZ8vjbTFelbUPPK6JSLZyWmj4bgTox9yjvKGY79AkNoEsM4usGXV84kNMEKxtZ0
yuL0M69ETNtCjk/rDtrOKSiy/CAF2MpTaHilSd9Qyi2N4qa2x3zd+0fDGk5QD2/onysO7U7n1aqm
wUSemLfrhmJKQR1eNSplZKc+Og/8iKrynuVmwH1rmtgsp5d8Tv6CYAENQSAOm4aHrnNZ4jil/012
uNr2k04ghD1tcpdvPlf6pWy6vTbP9n7Wsi/idmDvivLfbDHZNmeDgU6P98rT4ywUVqvtKtWdPZX8
IJNLKCf4LiOAOs+tJcTOmBvTVHtBQsiOLnnmSn9Cfn1qyCmm6gNyYjJ9YDxuXoOcdYZsHXctcsRY
/Y+rBcB8AsLJXYY8JNKYrLkQRO6AdWi6WrRaJM8mxfgoZ/c1bjUjjOjeyTfDphl7YuUhsQ/xtGQs
GYji6PtoI3KsI6Y7MANcNKGm/xmZ+VsrxhQMfveaJfoeyq0b+qlvrag0PnLH+EPtf4b7SWrGwP3m
McImBWFaK65fOrL26MzJk4CFeeRu3FUJXZgodTLE2HCYOhN2vUTHXS3jTnszWF0aBnn2QFhqt4/8
nKaOaOUNIBgehLb4LX3/U6xxTjA6NGOW2LN1sixeKCfHdZ4V42fdbnoyJBNQL3+kRZGzFjNYbleF
9YxkB6G6NnagwfzVIABlZJGEg5d811bKIn4Otlh9f5LKOiS+82gH28jqx7WpGVSnpNqsuCjz/p2k
I54lDxdDxSSrbxG2x11Bya87CFSFXWz1LH5yc2tt2pF2xg+zkZSJgJ6ZeZlSlRso6enat5tDSlrw
tTWCHbEL87G2m61r6NWD7uGIGXh8/dnctlgBTDt/rqPKe84OSuF9gVx8cmZ1BRBT7uhXoefThpnf
Dgf+FgUuokbV8OIpOuleo26Z3KzYimH4TWGbHw1n8o+qcB+dtPVW+Fp9lKfyZKc2in+NeJYERMtu
jOqzjOZzrAPFK2FgrIPIYT4pkQwf7T7+9itii9DgfUzgYOCMJ2sHbx469ezTZQPYuhhHpJZsSpmx
pxkLNvtqUtSLXOgo7Y7u0J/iqvKRw4oVKBt0r3AdkELUa483C44l9h9CjMhs5O127wbAGeLL0muz
+MVAsRf1rQxEsp4aVosdmLA4iNlexmRuR8Pj/4GupJw1m7ggC57Q3SrMOqtZTxkCcyTLjNwdC+qQ
7tOGMo0VwtMeamk+5+lirBWFZIdX5by0PQ6aIUAOKCnoJ6NMVpVJhsykk0QsHM7OHIiWK+60+TNn
wMlyBDaGmtN8bpydHrS8hzxh7LAAV/rm1mSztRZW9VVouLvLYe1GdrqZhZtsYuu18N0DBBjx4IHA
2GWZuUonrjOfGPg1/vED4dmvFRrbMEaktbE9mNlT4U1rM/A/G9efTlzwKxDQCERgZjCRab3HfEg/
XfRsrLib0Bs7d52TMVqVWcczSKHjOPmuKJ1DR64cwI2JvPcMwCbxBkercKG8d8TKWADHEu8wFgOL
jxJnkg+Wf40TkhmEo3YWBtLQK6wQy26+C+aeOoCBWByH5tCOu2RJUOX3/Yc2npsGaDrB9zmb3/Ju
kFDBhH6glR8q/nrZEacY8CYYEvGP2UrsqJ14b2A+VYk+3zy/RnGb5a9Bi/zS1BtoARXhMdU7Milu
SLJdXHdqGKa1x9Zwbk3PW2HN7T/PxEDsVN4e9B7RkmpfzS1YAUzUK3Asfw7/JoA0PVtjxWPO6unN
XreK11Kwp+xd4wfBLbvcVn8Cj/JKch11WOHtNYHJq5dEy6Z8HCunh5o+8xv1jN+2WC72Xef5qxbI
80Zz4Na2A9fZ6L1WPieuFmn3WpdjOBoarqE1aoH+JPOuWNfogw/RcCRq3qICibJbCdBCd7Wntgj+
fFWqwxgQ5mE53XtaTD+Rq4VOGhXHRgf8S9sS6bsiYdjay+kYucNzUvfHxqRtkgYh9AMBkaUH+0HH
B7NWYJjDtm2B6CCBlho3p6cVizK6eiY+NkYna0w8JwHRRHn/4fm9u05qMyOv8dEZiuaRsuvXeTWi
aThGtnfwm+4NE1KxggjHsCIPzsrlMAhscibYSz1mBGlA/+CgmLS9CCaxrmT63QzBb04kZ+poNB7t
fKs1a1s48k2UkhU4T5VT1KykOW7Wk57/xuy/tHT+i/oUVw3H9hInwQbQvsCwsB9ya7pMkvWnGBxG
rcX8ndCn+kT4Ubv0l3aBGQGdJp5zYGWtMMfw0EY8tEkemj7/KZdVvMWM66yI0U1Po1X+RO2AtdAY
47Xb+Q8dIwjIfl8loU4h2Cs8Km8oucgW2kVx2xxkx0u0bCtFnO95npdlZnIkmLnZ7ucJsHRrsRtO
C0ZOU34thLVP8XXTbLrnUufiAUoc7QJ9O7YgZnFvlsxBjS9KI5bvM2w/tZemYvmq2O17pCR3nIAt
vShrW+L+ogLOZ56EOhSQ9dAF70bdrIfaDCsQk7ieFkq7WntEDREzQQcQaykjA984zZa0mDZ3L23t
wOliRx7i8iGfFkPw3omuAlFdDN5LQupACybmR2Lc19KXOiSs8xjbSHjcm1fr+6mb3uup4sIzg1+C
B/Zc0ziqZgR6DimtkbqJyvinUyX6UfY0Wix/4zYlU7y+Ex+ON6ejqydM4nEagVZxMD3qZKHqFQGd
FgQ2mAEM/Jv01YHcwydTbtjls+M/Z7H4VRBaWGbxN5oAC0mZWXVYaBhOGM+0rE6MfJSrVCiwMpbZ
HrVXQqDrg1cPx8zJaxa1pcJ8aL1mnfHnLT5yZbbPbuNpVEfA45tRbjJJBuW0jHJhZ4cw9fEBZaBi
aHjIOLfo1gMc34LuOGgjnGpMYrdFrHWrdC7zjWfTViyqpESRvtcmnMqWvNksKrP4xzWzz0ZX2IiK
imjAqD9EMYOoUUTVMc3pEgFFbcwxba9OVu31qvizgqr8tsv56lVC/3VqkMxF9dFzRz8DzqLn9Kfq
hOlDxhLrVh+DoyS4C+cUZ4jwaED7pnkdUutg6/6rCcLzoDRiuXX4Pl2ssq9WK55lRcPuNsKjXe3r
bSsda8PEjp3+fBmKSxXo8QOw6W+kamuz8J0jawjuN5X8pdI5YMnrzou8LLI+o5xEgHqmnZJi/PIb
+VZ5BomwTI1XOafprndzeEeDfY9dRbPRMNnpZ57ftCGIgRP5zRkbwpMz8WLkgB5HDu9DxBMooz4n
F4qEzoHxWqc6Bi8zvitGIp5HgF4c5Cazw2LNLE+Q5kM/y67XD+ROFy3BCAloW1sbeOZgn5RCaMeo
7wkpnojGbdjTHvDCWuPZH6tL4YKMZNykHuaUiZ1GYHGPfX6V2NEviSn/hNm+LidZVu+V0o2tYaUm
MpXiGwmAaEdG7BRfDLS3eVuBipvVKi57fA5OOAmf35RkTiIo3bXS2y+vZgOU6j5AJZoFZXYz5hkX
O/EoPvq8jrn3supsjvauw1nISOKnMvVNTZJ5n/giZIWBrZUAEp+hQphY0UPgAhE3xi/ESstOly2e
QLWz6stmUxpexfq+44UoWBnPHFexlZ770VzNGmCVtu4Ve64OfmjOOZHtU7L6tiUsUCCY5bloWn8H
B+ARLObd1os9OkQ+5FiydEAfqwlW7cro7jaXwKojfQ6dTnwlHeVDOU/VhKlSJ99sqTdPoqlOLTXY
3Fh7s2EAHDQSX/PE0BOmw3QSTntqAWTOSedtfbfDQjNSyqVae8L6uYo6X0PbK6DyJ4xhc9UC3GeA
63jsrDSZHmUQbNuqNY9+Ou+HblkUYGRBcMtJGxt4WnW2661DB9GNCudad21zBC+C8Y6vw0LxEg9W
6rAvNO/RnnDSM+3Te++RiEww61I99JIqCJRaRahhCIV+a7rY8iq1OE8w8m+yOvkdxb4Tz0WWw97z
ThoughVO8uectxl06KnKGHe07DaiiDSHJn6R+Q4PFaNbAldDktj8FRSVL4SgBmjen6wZOuSimGoy
RfYYvcE0ibtJqnVgyt/lh4zccut6+aVojDfLjm7Kj18UKlIu3EOTzM/EsL4kQ3Afbf/kqvhQ69wN
VfJS2P8g5u/tObnaqbpLI3m1iuhe9s5NaivPlm9x65+LVN4JZj9Fw41xw0HO+SUy/HMWdGeVWw9z
bzww/D1oMVsJj36ic/eJyC/6cqWY/KBTb6yt8qvDDd/0J5hRG61rnrQ42Cf4LbXFLsoET2FNwtTp
uNMT3T8UDeZqzT3y8m+zTBb/L3sMzbLYtPD8pS0ta4JJWNniWlt7J2ObGYzcmUld8NlPtEfK7BdL
xruhY/IM3BZyY+QV/K7Uu0DyOKiiA53/O9TgZ2mL28y1tBwILCQBUnvWuG2K76yIPrlT/rk5l+5k
i1c3jckRZDTUeBXCofrBZoKdxzysFk9Ii8FWNuqRgINrk9cPVTttWnVwFgweGF2BQk4Gj1Rxbvc9
OQ9abL0T2AlVN96M8Iw0e0anNu+kHMLER+RH1BQ+GcKxmMiOUIX9WDvRseW2cSEA+zMLiqPbJW91
M78G2XwapWDoJ7Hymd+dazz2A510at2WdMT5obHkPtb5yrh+CLoodGr7z1mUmppzkj40WU++TUSi
abU68rvZa5esZoztjz1xyjFAdv19TPVL2+dL4h4JCXnyljTDVz6cLXu6IpiBV+dBKEd13OTX+WOe
SWCumyeIlDJmKtBNG4sXhUdw48cwMgf6jbja1EH8ipN+o7LxmjbBsWzSZ0BWu9kmSHhRzsQg0vGX
R01/rY10l0aHdhCPc+Od3GEEvqv2sTkdImmFCLdCVAqbqH/2KKIGSfYHqBskNbDhmDGU3Q44wbr4
0klc4SbcELfdFhgYGjP5UgwDVonhbnRHMHoz3ljxX+poYJI+3xzL3+SFsW/VeMsM89K32p3w+jMm
WCza85vv4CemCdN4G6Uc74G6BKo9k3X1ZvBALg8gWrUnAZTANTHGRuPV9NRbBfpK4uxf/jxALBXB
XyxP0gTV+STs+JkA70ulsuuYTa99np7HvD6YgYBf1IeTiQDH92CF9jf0eNekmu/FED0r1hW9fQai
sJYIfytd3LVcfwNLaLviUY91oB0I5ItlTeOeCpleVcIPr8YzOq5zyibLEv127LSbsJJr0gVnqMAf
yzHijy7LDIPUn/EqRQgC4p5OyXU5SQIfDLYVEjLtu+9TAyEof52c8hj3W0FCjRzu/T8SRyUwr5hH
gzq4mM6qvvTG+Ii23u8vTnWniXmciBvqmDrlriQRC+Nl2m1lqk56w+Y0zy5SZNdWU8f/RH1Z+lrH
xiUxxLkV/kfHzMwnjMuweaZYQSYX7amYt/Cg1r5Q1+WYW/4qu60XNkB3axzvLdKQYnIecY9c2768
sLi5unp6dVGMxWP82nTvUzqdDZeTcUjf2CBfxOidiyJ9BQXzaLe/hRCEslWX0VOXytL++8X6Hkq2
Zt+xLbqldl5+nmB5PUfmlFRl1XTri+pojayZpuIyAUuMkpOVfSUkjw4K+mGfvlpZfC57zmi+lcNv
kOHmrJszCc6PESF/jhTnIdFuyxuw/PskBD1q48614itKogd0aHdysN7aND1JLrpogJ6v4lfpojXm
1vsE8vrhONNt+UQZI5gX70c1xYWm+TqU9pOt4quPwj4oS6rA8UrzT/OB6ogPX0qaZcac2ovks+WL
q+7zvYR7Xv4MX/m+7b46UaFdTl9VOr8V9UxwG8GWdnqhfevNdmep+ZmV40smxA2F7sd/l47ufZjm
RAnLYjh5RRp6Sz3vo02Tq9NtHEtclKi/scET7hIRNGjuEjLWDCbXTP9UMG10rf1MZoE2+dfKxm0Z
FFTuycvyI5B7C+3hNBrRx/JE8VqdDWG8jeP0UohdNmZn01APTfvcW+Nt6uxvL60uVFI3dgNXZ872
ItK3Cv3Ufx8bfbwvn97YkYfKRL7ABJcEzIegGW5oet7nebxmmv6GpOajdqhevfLSFvYHcg14cc6W
TyYXBLFoCtpBXV5go96Xe3KyS5CTEy0qE7Fswv43voghvToxxFt1tK341dYcUG/Yi/gyFp//Xa8V
xCOhD+epKx+N2g5LYisBl3zbVv7Zvflz9xxtoyy6d+U/FY1PFLo3W2p46/tzOvHdHXFneXhexH0s
tvpGIc+uSOsab7qZvUPQuWi2uwSzimC8a5280u7WLNoS+V8ZsvxY/72NAWrQHkuShbIMZS3fnz8I
otf/fk7XPGrjSzzrv0kbXxkgUOd9Lr+FO1TvnMDPtgsuJz6zxL/JOH4BCP9uJvpbyYeiky5qb3Ef
RIRhZH6YkMwE66Lv75g8nzrOrXZZMOYquEkQR2WyReC+9zu+wqPGslxUI9VW54+9+m7HyX25vExz
6bI2Vld9E0v0Y2ANHumfXDoqlkfxq1U6Wzhu69jSrr2stj1as9pb8WpR3/a7sp4fvcDdAlQkzEls
nCDeZ5D6MmpSj46dkOBT7mkvCCsOpVc/sP44Oca8DbQiTJOSqjJ/Xm52osL2Qdb/JKIJCb/cTW78
amiIpqDSPEVOF5LL/Gh5i5NlqC9T9T5lxq8oNOokk2OxeZF29e108rW0vL9+Gp/K4klqwdWNkp3u
WqvIHl8yk9M2J9bP8nd2jcGUpYURXx0FNaey1pHr7WEWvwtV7+dWHpQ/HVOUlZCHYgTn+M+MoNkD
5PAkIy8x733ERehYdtEAT6zkC5A6eZVat44ZrhXyyjRSnA12WAXiNBfVxYqX0Zd78jLjMa6Hk8oO
nYchf3ae4B8fZbFNLlwSKWRQeCwR9H3XPUlv3AwMqgf9IdWHVZSQHDD9NkAV9HS8ArnnqU+f2nRr
Uw/3aFN8Nz7ZcftAWBxC6GnT6e1ON9UBbPpGZyypXHo/9QpB/TTVZcik7rzI/yLfZDcfvRgRC2Sz
RC2Fd7FYd+0fO1TKS2c9xZQwaD11vT62qX4Ee7xaYiIhe2yX13mpKJEl6kF8Qtd+rHHNmGPAcaCO
ZE6dY2oO3/kGGXkFyX8VmXrGbIDktYGSx5nGInxsnooqv/iIEPGHscyZUXUm/CQxqwR0EqHtIiQa
f2I+RSZcZUcAQx7Gm6Uhi8z6dRP0i6DZZOqRPccFxw3fLn8vlVbyZuDj0tJdI9UjNIn9bKMQe/I+
0thDPd08tIy2pBv82X11dJhNuI6xUwzQagxJQfDrkRLcs0OPWUD7O5PjbNT/st4/LerKwdtlwaPp
IM1xk8Mg87BgSYlOg1ECsc88iWZfb7Tlp+S/txB8s6JctRl59UCFxvFZlHk4eHLPJjg0Bj5e/DAx
PpHcvFe+QjXkI9Rk+0qv75VMxuJpy78autt8NLdW5B5SlTLC9o+WVu0TY34cGd5GMFgxSUkV9sok
2MbeEru7NnImM1HSrzuiLPqnJhs3fgp7JFJgcaqHKFoeXC1spH8E1NmFtolBB1hPqT9hEDvOU3mw
AH72ClK+o/ZTUhwGo97YaitQ76Ew3eSgGKla1qyG7Dnbdia+HAunEjgt/denB3d4gEZ+pWjg5v61
kLiiFOBzitQ1sDa+uvr24/IK8L+Wenl5F8rYZvjfrQc1r1npXX1PgpYkyiLQH4Mg2tSb/1F3Hkty
49q6fiKeoDfTqvRZWVbVMhOGTIveez79+QCqi6na3bvjxB3dCUQsLICpSiZJAL8ZVe8UzdaOVQUE
GNPouR/Cg2Lke2b9GPSJqRoCBYn5OfafY6BMfWGenE7/OD74zvgIsv+zz4I5s6yyV8HZ7Bz1bPHT
n4vpUjfjB7Bkd1gKPfagC8paZQvwY1qlR1zr9uIqSFXlwv0mhiL0fbBZqrF0cDnm9ARAnk1qpjxi
Z9QW1JFpI65vj1fOpPBO4oHXgsEMJn8bjM6xRqktGJTd4Nf7mqswrJ9dXG/QDswugcaTb9Af1Ca6
x0XyNq7G777qsbE8nTQ+dYGGhOGwxZwxQ7c2NdQWrOfvvD45wPCAc/tQ+cMLGyaPWqJwC1QvVjkA
UjURpgLNyt3JgLEjXk2rgAWOeQfb+DJYCJfQzBN9Y8Xu0el4rEF/yRzuplmwm2BgTIMJg5CJAvUo
0/Z+zdeYD7u+NbcYwJSmcmFGchPfDf42mwJWOcL70Z734Ki3dTnu/Mk78ATaGr2yhSclWEKwh7dp
g5JsNm1EeOaPrTj+np/mPXvpPTcDATm3p28CUzEBZIQXvBcPwjFKnqY+e5wa825EdWX0wrPCel/4
xIoAct4PwkSzKIDwN+59hsxgrJUYnhgPulvvVd/bx+FLyQ4u7uVWsINBt21ZsMIBZPCxSmE2aJX7
SZn39lx9Lo3gqeSxh2loElp3ADxZQUM3PnCPuRLsa5qaEhen/NZGaEqxubVGcC77egNzatMDDDXi
etMo9d7Hg87I7DubjfEhM1ndQrhKQTRPBcE64kzOn8Ab4ExPB3vAU6tp/yhjvjhe8CIg8mI2x4wF
s1fnhS39j8hanjoTpMg3cVG5lXeqAETrFuod2WUKo70JHCWe7D/jFJ1ZNudGfavm5UEbjZ2cHZrt
S8BUJkmNTxWiiW0U7hXts++HR3PAWNRiHU+/m7hUciaJLgxnCz05S7k0HTtAdXpJ7fxQHdXEeLR0
GMgYtWACujG7fkfH7DC0kNa47Tg+smfzcHQyb59VaEbzZ2p/xvepskUzdMtGmwfXUP7JOVdjzhuf
TTnWFjddzJuCvhEfckIjDvXYPSsON1wrXzpiRoIoMZRKFqh3PhqQec9LAP/GETI3w7hzi8+p4e9s
jBZHJXjSTeOhUU3U2XtUO7s79PgurJBhmWuzg2DivGLyjHtVZpAY4bQZw+IASuamE5S8TmUpodyJ
G3Pf9ahWHphD8jepzvJerfKle+o+Y3UPvcMdS/PbLgRDi8kIf40p7oBsYtFmh7hpcwX30R4N+WOL
S6XrglCKup3Zq+e0de6TPD0lev9asg2XzPnR0btjwlQZkj6Pa/0c+iaIYW+PIxKUrQa6wLibcus+
ZWscrKKwxd6FzfyjrWvyMlZkoo/iSk6aSHBsHuYyvQyl8mR7vGuZAGlBrjR1eDf3XHS5vmXv+gBi
7EYLyrPefNJxGRywoM61cpOF3xzmdSgPpKq/id0zvqo78NN7VpI24ouuHKAbUXaYrPyUPs28kyTp
h6DEAtkyse40EERkIlW7+7Lo8XlOT2gNHGrEPvwIrhq+SWgDnKuqfgDa/eCnl7ooHqMoP8ZIUGXB
+FImTHpK5Aci71ib6RG87F2mRJvY4EyAbGZ4nSnQCpWvYQSTqs/uATlk2G1PpjvftVNxnGaI300K
agsPpB+pHht7EEaYLVRAVVRoUY91nPdg+f1XQ1fA7SP+vcM7wg23xlyyQYxu1OCDqf+/64f8vyiD
/CaW8/+R8I2Besc/q4fcfs2//vh6rR4i8hfxEMXS/8fGLwCXOtUxdFPXaFrUQ5guoDHySy/ENf5H
Y8MHLVrPMzmysRVYRW1sxzYMFSUo0WD9n+RCnN/VQkzHtVyE5plPIVyBPIlQz7l2NgJ2EMUdP1t0
jhHXyKy2P6o2jJ+qHFCzyGf4mKVm84qYOM4ZOLJzls2dBxR3d5UJwN5vp+FsYitV38iGSYyz1GVH
OcRShzCjcxutIRXI88imyM77/rieI03Mn1hFlGzYqhBs10/Aj++vc6zZamjoyP8DEyl7sBJdF0XH
qbD3kEN/+eABJPt19C7mKxMrVzUqmbJB5uVs8u1mvJ9R9grUM7izX4XeN0oJTIl6rwdoJIictVke
mYqOkEkoNH2dsu5hJabDANVCHoe4XoWW7++XoDcY8zK8zA8HZIhN7iqw4sxLOpbco6Hqfq6zDNXn
olbvsJswPrR6dBx5zfgMjtnapXA89rIaI1E6YIbyWoeKcc7r6K7SMLFT5+yMKeljwXb5vkO64dwC
ij8rgwGQ3O7YkgQ9QRRWlumg4zqzfysDV22y3ogsC0INJFf2ZHWPt0Je3hlLnsOVQ6319VTySObI
Vlm9GhEy2q3FDjWQME7wj3lrt3fnkA0ytvwX5AgyGJSJs02d5qesLa3ycPmvXQWWBPHcz9jw3cVJ
t+ns1vka92xpww6q7/TZUh9NVpYQ43VRMPbnr3qp5y+QN6pTA4+EZ4WZ3bGBBNIcqQgcUdxjqLL0
qMyiUGDRRYYJmFXE1oYuzb+hU+4sudA5hUR+UBxT1YHON+nZkisbxLhewbRYn1x/k5qt84TMqPPE
f+cYlLFykbWYHanHyme9x0IxB3Ct25/dyPsk82PRCRTmuB9y7N9kB9lQ+ujp2EYNTPltXKNH3a8L
coCsfdY+aAj5G6XOHmnbpBet7Yx9pM1fNBFa42oa8KB+S4NYzbslD97tmidbB8fVhxs5VJxgx+c4
9Vk2rHmysWChZ9sPrCGGm/on/nSAI3pe76Z+ch5Ct3GfMVwLDlEdDayuidYoqNkYj4cLLhvu89R2
1lHvoHzLZFlYqhFAlIM4Jqv+PFrnuW+/yw7seLjPugH9F4xNAziRU3iOy56V0V/WMZrZ02/bJNJ4
MyIjmszm0XDYdhX5sjBzoHFqi7S2wXBPgXaXhQC8eMMDZBTxw71Z6/JoLf4lRzbL7GWctf5uiLUq
j/4xTzPST1raewCg//qEa9eyRrNXdp2V6JsCvHdXKIp5JwtFK9mgMoMUcIEIjkr7kZdRY/8uJagF
ny/UyW5mpTmyrHtaU9ah3sVU9pBvzakDmfD7Kdfq2tesPg16bZ7lWdbwcmpZ5/frbqEh/vqwa2KC
PyFbzEWxz5Um3bJLU+4XrzJz+lVlJVG71DbM8wwVcvixc/oAhc2562o2RURNxoHbW//my2HyalCu
hj08qm3kvNCUsgy05wz2135/VFsagtytVU6vecFsV8FluM4soa1TsXUKwvPJr7J+r2YNFmH4pVxg
rqriRzN+4I2/B5k9Gt9Dgw3DGGszNLOBCX7PUjM7mwaqIql98iOEfjAWyM7JFNiQb8WhDMq0d1Wl
73hsyKBsXnvLmBLTmZGR9Z9vmw6eJy7zvFeIok/wPQEDVbrnUrGQog1cVl6rbvxmOGhs3MiWNX3J
WYOTyX45rkl7mYLgZHDbaqgUK0X9ElptdsIfp3lIgJs91OJIxPVaz04yJAsz1Je4zF9D8uj3ceQQ
b/F1nNxKRwsh6fYlFueUGTJXnl3EpyzNTlHcw9yzFYt9b4jQslDyv47exeKIFReEIhTKKQtJ5w3x
pp/B5y7BhJk6TbifLCP9fX3JlWPLUWS+y+b70eRN53r4t48kU5ZTipiXlaVwBQOwFRRI/wA1Xoou
n6CCynpcBn8dru25l39te1B2awiCVXh+N4xsfRfrxEniSM//zVXJe2cLzU/H0Xgh5c0bGzVd5cX7
959OVmtmF85G8GpnNt6uH1COzW5zO206RHrV4tLWVXHp2Wzs/Kk8KFqOxZuMISOOunTtfZ+bqvqV
jHo7Joa+Mb4qZV0e5AChE7rwr8SErAHhDPgd1mxqaiWLjDrG6WhK3JfiCEh6eghRI75pCtiRbGv/
1ewANOlnb7rI5PfDyLyli2fBTW5D0jVzTE5V4T3A7EeRqVENlgbyYAaF8T1JtOnuKiRTXHa+9lGP
qQOKJOZFxta+MhY0iXMTl9wi14ZlUFnP8h8gjiYBB+Q84FZZ4hlt+9eovINCu2Hh/Ox7GMe4qj/h
P9qED4NigoKs0vnT6PuP1YgrFIptu7Iyp6+5GlbI8bX1E0hzfz/XbAnYafSrUxKBAMGe+LE1tO8s
+sAf02tWKCFMaWpxF3SafScj7KV21UYeuiCqWZiFgSGrMmdQQvtOGScorz3LFxCnEJzq3XFE3qac
mjMQQsSq5KEu6vJISctfR2vML4KtHaj5UTbOrQPRUKQtY8n6fxy+S5VjO1113xisI1x1WU9fTUEA
aBCZjxSe/z304fI+7ljFi+D2bzO/B3/tOhA027DSb0zMF3cQ6lBzkemynf8bDBbE+Pd94DyhvVgf
B2y6WC9w7OBeD6C2oHxh3OJFNw7sgCiglJLqYanivRXeYzm9AfLsnGVt6Qx8eoqrDLn6xB42Q2e6
SA150HjycizAblQs80dBBV4m64NjzpQOk9oWeNRUwyJd6shS1dvYRtGYxWMWqtb6oCU1l02jboJ+
/BKD4n1m0Uu/UxsUZqRP8dA2X7JqrJ97yGt3CQDuW3iO05fcB23zls/s5CpfRS9xDJSwbuFeNQfb
qHg1sZzPqW5GlwnT06UAL1YNN7I+KIMDgVsH9Cea3yWuVd1B9hqKo4k6zG95SalhBSATRyQ3b7Wy
zLZL8Oo0sl0dYVd2fevv1o+ynmGNAT2790bz1Z/VbJe7df0YKHrNWz74AK8M0P/ClmaJydYoTe99
LzLPnT2zTdekabuDHzdi9ESeAhMQzW/nWLqm+rCktF7CF84G4VaO7PsM36osuSsOdiVa7BysXNG2
aVdaEB3L6QtLoJ+CsVCf/czo7yID9mpgGktcUd35OciJr/kO+aFGXOZ3/E5vA/1UlWZznyu2/0eR
HLzKMz5CqecKi1B9qpze+JjZcD+5quK9blfmx5K3HWSNovatk8yyA/tXp9xqURpX9PZgOfHN3Jgx
03jTeiiNyP08q2x6FI7nPyVgOXeqWk887gLrzIxb33Wxkj1XHoyN1vdddl7Go6W01ktR2NYLILIv
A3ePOxlKM5ZAkpqlO0dkGIOXP1RxdE5D9rORmoZ8pRb1JdP96oLQWr9zJrNGnwRHr40MWjEUNWOo
tIPuh99mt3NxjClZ0peTv1hM/taJ4jJbZPIn89ZJocyFrXGdK1vFpNJ8m4Au3Q0zP8pcOR9dB3+b
rHIPFFsKb3m9qlB/G09OUuU09N14MqOuwLy2ZZZvE8D07K5TBNidc3Ssp+FXxGQTqkc0IeZu3fil
yuYDv6G1R166tK/1fxpBjmj7LKTwl+dVi6kuTAFjeJ2UYDx33JOeymECW/EW0mzuRaLqWMZwxsH4
V3UQHdaq7K+Yf7Uuw/3eV4Mif2OkbTJ4CNK7h8iB9jeoGpMgJX6OIjV+1rI53yPNBwJVVGVDhdYs
O8VzcpAxWcQI/GdjYoJ5Iu1toLXTPw40Qu+8RYvnTwCx6qlAqune9AsWyrzY/RIFQOe0zv7hNe3P
vBuCV8NjcyFih39JDfHuWlOV2F9S8Ui7TkUL07lvYiXYdNX0blSZ6k/GuJMfIIqiGnl/RGTWicKc
hWx5NioCdGKikeSW5dzKmcHV7OFqsvH3h3K8ouQSX4dapiVymiLHY/OOGYs8hHgEQK7kRmfp/F19
gCCjcGuUBe/lf8CDamBnpdZL5toxC/BTuZWNWY6NjBVqV/lzXP/hIcpwiY/u0XSC8mNSx6+qobaP
OlLMr5H5EQGk8qNtOsk9tGWUAkXVbdLs0DqYD4VsC3ysByPYgAlgS2eYi4+unb+mwOUeQ6twX+f0
k+wzD+OvIZC/746NxkZrG+h7xxjMn1DODyw1jl/DRA1uvSg1n5uin3Z61hpnuKLuWQvHbqfmBfBQ
9qFheznW15ru3l/dfVyv3nc3XLQE8w6CgsKKRYJBEfJ8lceea+MWh9qv2GcWvnVL8C2ng2X1aKcT
0EeR19QdGltgLiA6e4HxmnP13o+O9knWMtWY74fS/GSEKqgB0SZqS2bWLm2yZuhFeRfo4QPGRLfR
FBb3cBeK+8aFF83LkJvdiQYZm0XDmqLDdbxzeRcAqXQdlxmyUVUBKmLBdcGDysRBz2l5+DQ6eGVM
5Af06DT9szv25R8d75m2hdR0Wn9XQy/+keJ+dFOOff3SG6a+448QnjtTKS6pB+t3nt2rPmX7LQV+
+wOrUfbq+6I5lFWncnMaonB+rIMkg44V5ggDcPUNdp9duP1/dBPLfJEh1kDvVHDg94O4YqMcqJ2N
cuuS3/rpkg9axd8M/oymqjpMj0qVfBjEdYUueHDqqtLHv5WrztNxkMBvODrIVovL7gZas3KRrd3w
w6py/fVtCBm1mKqfeNPwgY4xolazOxbiFA/ZpXjB1FM5wr40mDD1xiWHIroB9D7fdqPHPEAGZbMG
cenS5NaLkyPpJOMyJBtlkYHmOVU99AyRusbX3EhHbaHV0XmUrbJhOY+si9EtMXpvTuohKKfqg9pg
j82iDeICHIFvRXTx9yMFhNASC5k8LEeqkRcfuqH7gvsmPh+iYG+jOTt5y4RA1pdDGR16hag8VJDP
Q29EO8qaLNYh/r6LTFIVpTnj1lbCgckqgYxuHvjPNg+V3Xn7wkvqG8NPm4eeqcWDPFobZJ7ssTb0
WfGrxzpU3uTeXjasye/OsSavQ8mTr+dFTBKkVGw2Z9Q+APvpr2nnxK/DdaXvtzqvW69tFMkWBNyM
18zs4lf6zKJSiAp91hbRJ4tHCMR5OPPG3Q4GHrtJcZ/OaG9BldCObOA/dmVf3K9xeTT23g/MXPoj
W84JigxeB5JWFEZfYrlj+ib8m7IR2r3Cs+St+SpnOfy9eerqZ5B3mhl+L0Y7PoZVi0rlW4Euy3xC
ju0Ejmvcp/rQApQSrTJvqetY9i1dZPba/G4Ymff3Q4wYz2eIZnAy2UmmymrSV9G2BMgMIi3I0CRt
lH3qJMpTk1n+k6sn9+jRxBdZC0eteWyQkZIJuciyyupHkLCL/jXWo3tuHMDoxRVniusM4a3moYhR
OB+i0TjIBhmTrWsDglNwwmQQ7OCv7HEYWAVbgyVKaAdZlYUcx0iiR4g73MRqgMUuWsg3rTc5l1oU
RmBmsGNmhBEL5yLjbtp3M9Z41EvVTm4wjq/2MvmqufH6pZ+Mle1PC1zPFw3Cl4X+6adMGzBhVjvj
lLmB/qjWiX3TohHP8r6+gwThXmVYUfMvGXIMIy1sxKV5y6xh7aflHJ5iwe03Bbe/161fRyi8wptd
67JZJr6L+fmAFqtsloUuxpFHEPlokfXlUEZn30KBvA0z9PHeThsihIPhyFv97WNcxWSOHOLqlFcf
8+p0Mmst5Cf2kZ7ZpWn5Ucb7d2dcguK0VyOq9RYNd/MGNWfQZSwHVpe2jMoRuRa7P1Wes5MxjI1K
+FcwAFkLgGYJBA163qRdEITRLqVVaLTGt1WfemcZ70TjwIIAuKLBD068T55CRI7h/ork5TDIXGtr
6YiavhtLVmWRFQUv7uxQbNeYHEGe2MDcqlKV7GjNHWYseBDYJ1l0M/CZMYMIp4UG+hpCaAhFWA7X
nMRMLO0gg4Zouaqj0InWpVuGA9+jGHQZv4+YG061X6dPTm3XpwZH36dKFH42gUlOnDsZguReP7Wo
SnctlDVZk3GR1fxnSHZEIKXBZYCOImvt+Db8EophBfVFzdJIoqv3KFTiTob63hbFbg0ZqQHgKng/
7b6EoaJaKUSBVEUjV7S6yRjuUHZAG0oGZRc5jFtnz2gam0fZdRll1rLhiPTAB9l3GUYmq0y8kQpJ
it3V6XC3tvEwuSwh2UUO33V9ue0szBMrbe7ueozZDgZLj6dWEe9abT9hL6I7fXlSRbHUjd7861A2
ybrsJauyACuR3c6acEgQ350jv/86ntCwSozZ3DgTQGf53U51QHBpuk67PpZjyGKQ2Usfld/Acr2s
7TJ2dUpZHz0NhCGwEIBd6vgoC/T98zvHKO9kLVCqArkzu3vSM5fXlspHNDuPqwRnQUvdoPqFVJI2
GRnmzeUdoBShnGSM6V2f8roGw2rYpqGjPGZ1FjyhRQPqLBlaSLvEZGH2Nvp5VfxT1gqRhrCSc0lZ
bpSd1lTd/IIukPmwZiIr8WxYmX5eMysFeT/fBc4n02SDyu8BPR0+ixxfNszYM/zjZ6mjHol8+HLL
50BFCbkL2Y3PYGqYJaGkZRzUuMVYoXQD+9QVCrQLMzAtDCAoZtunSR56IPjMW/gz1umqg2xa6rkR
lrvJyj7K2CQHXVreD7W0yehaXJ1Knn/5KPJTyaSrk8oPUdc15idO8rHxw3yjjVH1uZ3iGhNm3EEw
5OSJD0tUxtOqn4VBnHFoZhUkcf5zrMoZPmgNUwOVl80sekPRrm8su/7VW9OVV5kO5XPmne5Zm/BH
b20lwswHvt+5loeqr4sVEuollo/nrG9pn0RwbfFSU99nk3p/1aWNFHD3a8773stAqRf+yQM63clm
eZqlYa3bU1RzLxBnXE/7dsarT1pNYbMFelmyK2aw79CV1XnqucTQMGEyzybdXsZypO/Pa4qsrsWa
UlYVfdf6u5wqRkK6sGOWssWAsvDUDlz1UsozrE3rOFacauCHw2Zf131nguphEynMoVrhEYG0Rglf
fjMaRrxZ2g1Nix9sLwJsSS+YtCzgI7vDjBHN0Vs9rGktg+Shie0WZXSAkLPOG+/SOS1T1ghQFcjT
tkSsAYILZa9F5wp+zMZWFLFnIIJurJCAgUYawqYVyUuXpYRnCUVgyWyHJjqryfDDyHSYlnAszrJY
Rlhy/rPXMsISlyNgypEIocrr0193Xj7E8oHkJ06YXmxmBRnplh0kjGW92RofZ8XJL9HMZkE0igug
ST73sY89u2iUBVq25nas0c52LYUbH/J8ORy6Zh9OiI/JHs7QRvxN08pWt2qCVbLdYsIUJCUO8tiD
3MnCZbX8zhZFVbv4esjDpUVkKzXu0xkMxPaqj2zW2h6ToaW7yAwbMv9+IDG67LMMrnrp8ikKrUBo
JA56WISIh7Mq6nNNs15+74hCVsPB2dnsQADMm3+FZFzXjWzXDTHUgbdc2SDzmhJqlDqY5zgx//Tc
Gfy6eN8OI8+5yCPbxkK0dMditzbo8t1dr8rhBMkFpQvxnt6It/jlUPaZGn64MojFgnMZ3exQKRHO
Uc0YY5OqxQeEF/XXWbW1pzwI2VJQjdd+jLUnvYoOep0br37Ua09Iih9UUUNVZWlb+71lvvVzM+uM
hPc2U0q0CAGkWSdZ4Fb162jMsNleY2WoJijViaDM6ZwETwI2qW51x+jGG3U06kvuwwFn/sCcjJoM
1XP762iNcc/7iDVcfFD6sLnIjHdpHXoHG2xxxlvZcHWKuSw+1YXD7fimbs1nMxbaalXtfYg04cSG
DcHJrE3vfjRcTB2QY/1iqOWytLvmYuU5s5PhwUEUuVgiI4zinDP8Lx6rNlZwZ8ZG3vfz8rM7wFaP
5+y7AxHk5r9mFC5atWVq//MYa0bU2ryEN1iYfhviMmVKouj85SJ2cFiVepXVgDnqTW/2+muXlsb7
1lZlyWxNrkV1TZata1WOjOe18WqrSAuufZMfOIfgXyx+KOvVbmEZzaM/W0LvfkAQH1BLQv0RPt5v
v6AmQggWa5P72B3hn0ZHW88Q9M/ib0aStQd1VhMVx+X4W+a07SHEJ04VLJBvmmhFC624t2dA2xuR
UnVsPL6LyW7WVLC4OWT9CNcPBZSgqEe2I9sQ9hTK3KEW1dapm+xwp5ZIGcnmOEXgyG28F9YjEXQe
E/sgd8BAD31AXd99bOIYhqbV7GS4jsPwjBQX7Bmxm/ZPnWAboC88dBG3gj5/EaBxuWRToX360gST
2DopLTQVwXBpFs5Ig23zSDMj5ZJNpn+pEtsBEqCN7UFTh88yJos1JRXJaHfCDrOS89JhzbNKdECt
Csm1Nbb2VbPJP6qjc7d0mw0lPTaZ92BocXgXlXALuwgqgawusZSNzNZUmxsepdcNsnVN/ru+YEme
kEk39//YVfZaTyaH8zHSwiCoe/zbIcWHkGl/1zWxIBXG3Hm2a+v6EZXWbja2in5bXKHkbdgxbEZx
FzWt0dx0nWstQDXZKquauHOuVQljW5P/T33TPLJPmZL+mRtO0vyZ27p+whfSzYA11yDHZutwFWtU
RQcoyKNAKs4Zp743DbMFbUO3MEJYcPIH9zZNi3b+PLFOMEfQ5QMHOxDsR8qbDKQ64ue9eoltwGsI
16TqRdbdpDvlKAScZMgZnHmJyypcctYYMN4T6Z2HDMxyKOszUn1Ho7Avf9dTDlRHU7sLK58bgYsB
VGi0aIr6OCurbp/x/iwOQVJfF2usbKbwWGndfu4j/InWvDVlGSYcR/2Yo5gB6XhG5wHZPweoMbrD
dfgQO+MzoFzEZ2EysnQiYnMS2LeeHZTbWtHCBxmTRdFbNuaIWC9cZSsGf5KwZwUx9TE7Ssz+Oejq
8LR2k6NA8kNkWofu2OQ97s8spAB2drIP5eS8sBcW3ctaZYU9PtBAmWW1sAvzyI8O2Vqjyz6Yo9E+
ZX2/0dwOvp2LHs27ruXU13uZ23fBdVfM3zvZVTa+nXmqlfAetaz8A+tg3eZdd5WH3XJmQ3Sv0VFZ
z+wh1bNLlAxb6mQCiENhojG2HMlqoTvj+5hM0Ub9uzUjA/qPXQO/FLCut5HX4WskSv8Fq+ZgoXwN
8uQtQVd1TD08PGZ1y3uPVKtSrh4zL8Ln5VmaAxBFPEv7Wdaj+UUcuEpkfokN82cRhdYHLJ2mDVZw
+bHRA+M5hFi2LHPCpHoIxnD8Y26RnFKGel9VMIFyxwwusqh1Ox6Q4UG9VtbtCG2UNsRTJNGicImt
2WtszfODqdhqdoMIu8fNi3mpi5Onm9+b8pEmDx0zwsAD9YqlpRMPxaVBPEqjGmOSyMRWRFxr8kpI
+t66s0frO9vZ2Yflyqs+1p7uPcsKtnDYLgSVc5JVjNq7XVHjOFdoCFEVfREcUoGfr0qngZgw9Sgy
CUhDIBD32Plsdd1sL5Xv1pcrks/jgsO9toe2rf/45nhjsizMqzGjtg33HZMGAxwoj7XSP2Fg5N4N
ShqdeF6WrJMYzscyU45GMGXfDWTWbrgItF2oFnZy4YkRbuPGeV7wB7kPJnYqrGdgbaAT9Bnbud5q
IOvqwaMXNuGjPEKIDL51riY7PwrDR1cUsgE99NKM5gevd2NwGynnGZw6Z0ue/nY74Q2D1N9HdAwx
0JFV3BWVExtMT3Ikp8N1sZh5wss5lKp47d7pcXhY5lAlO/0PcX9cJlhmMj0GFoVaYI7RjBFigXKq
Jbs1A19InOisUDG9sR8cZem29tVFNyuv2gOrdGKG1rIq+9+/Fc15/7WwC6/qtsr+gq0aLr+t36Gf
3qhmHSq74VM6o/bfNV2LpF2SxydLNV/LJAb7JGMs/cHLrFCQmIDsYtAYooTnxDY8QC0ajm4SolwO
2xKdKktposesG+2HCEfZ3Me+DOFUrLsU1BFloyzQ0UROxWcBw+398xo3/Mo/pKzS4SHBQHOIVNbN
pALWy6aoOqyJdZkZd76BlF4mzmFzdd8UiX47anpy68dFLqQSOCrc4o9gHKF5qFX9B5iTiBWksflj
nJIfnlFvJAxmEICYsc/KjRXAFJdV2SBjIOjgtUrMizljgWfqkECWa3CocZeSfWS61ZTN0xp7N05Q
I5wg8zCasBCwzxDxy7PxUhW2d9s5fgVQ0B0uV0UxjEtVpoS6VeHfRA+ZIvvOQ4GHcduiby1H8CT0
cB1CdhzE2FcdezWebmoxuC/sEBS8BCGTVlnt3BvJrO5MD5DEYBT5Qx752YPSzDnF6B3Mpvoh47KQ
8bAspnNaq8dUV1ysBfw8utM078+Q/UKs3sr4YIp1816v8RArQvXeLSIDROm8exeXVd/kv+gqdb+R
HWTRiq7yKNC1LS6P/lkdXJw87AjHvy70kaULJ8jqAEZ2oVs1gDhzqqJAoZbmRjQvUXl41VQLIGgb
Oc5OBoeY7RPs1JJbhbfjZ1wRUHC2mpGpzqA9926f3vdTd+6bZGansdWsDZ6s0W6p22l1i49H/yj7
DtDYEdyaFdTzE+05TfX6X2gP7wmKrq7rqg0XBx1wtuZcCybkNUGxqVRmX3lmPVoTlrD6bR+45l09
1taL52NQp2thvg9QCngpat06DzY71rJVxnocR5hUJacRVCKd47E/amPdHCWGTYLWEBs1jkk7fpeI
thXbxoMMzXTVx3U3mW0jvJkGcR/tWV7UlCDfVfHwLdDEwp+M9bykYd0o1gTdcarO8kgWSQAFd2lZ
gzKHVbHsxA7sTouU+FHulUeKwkSzSh7lzCugJtvkDjvyyA86ILGlTdQa07T2rgMAQ0lsj3uUMhzU
pjbu7ayOt7Vtjh/y3NERionarwWyjXOXordjxY+45fY/UYf6aOSG98lXWfVvq6R7ZiUDgdyxVO6Y
d8aH/34zfs9gEd+l7boYpkN/hQDrvPsuA6Q52qL1+6ccnRXkYsLRfwBYo219N+4uppU6xyzw0G7O
8/qBJQLsdqws/cOzoNF7XlP+4JXvtjfZTbkxEEgtxghAE8hMzPNG+yXQ0DbSJvWb41hob7rohwye
Z/yCGkq4ID8fIZeeh1wVQXFaoIgSarjgEXGa67eBmtxVyuB9LSJzmyZp8TnoDHWbopx58nSleeyh
st8gZTluymTsN2OU8yZVizcpt5pHfO7Q/RGhTLxsGc4f//2vyKf+D9KuqUGE0WzTMrBYhkj8+28i
m+qozE03+KgoCHZHFr/NKHqVS2d6fVX5q0UunFHBDC98lWtq9fQrbUz0beMg9wB1s3hsM37sepQV
t7XeIs5lJjHiB2P40rZ2Lltlzaq88IW1yeuMpOmXDNko0wYDwdcMH75lDHmGAo+IrNuVNjQgVM/c
MxaqeLyjJPLXIfJT+8gwsmOWOWN947oj5k9KoB6n3jcPvTcj0RLrXXpb+D3a1P1UH1pZ75X7uPKa
p9QbYBFahbFxKnTQJKxpwOVhP7GutjUEPC8KcMzSAis9yVbMsp8nJcKeNsaIJ+9DFyEqDwUipCqP
AcKsL2UVZEeva2CNiNbBifxnpbvINhnxCnbUyiIcToPZui9uxPl0KFuo9DrpA6rIO2iV+BKzfnNS
6qpJkcsUdc35m0PZVMOEOsmjCbs/bDNFfTkcxCieHEUeylETF43ZpEEdvh+U7KBWQiBdL8zHShSY
vw6wCIzbuPeMR1lkaOpDwIAdmxbFXRml3tEK3PBYpFFx8YqJ92fDj5+0RCv+l7UvWZJUV7b9lze+
mCFANIM3ib6PjMysLidYZdUuEL3o4evfkpNVZMWus/exZ3ciQ+4uV2QTgLxZC0eMrP+AHB1DK2je
vHQlSK/60PvLddJlXJcAwi6sYMua9irsANCOJStvVRVUJ73srzQrUXR5w82oJBEo4t+sTA+IoyYW
3ol+LbSM2jzJcahRDJi1QHqV6Qlv2NF5sMAiVI1d+5k18dmuDPt7bGuPUd2nn2ZTqUyzpPNwlvXb
z4DUxVMzcb6X6kSRufHFNMYHpFWqs93hUGDw1N6WSf2VZrO8yrO6XYG/BqwhYjLVxwKs4ZlaSnag
3PzRZx4oojuU2i7AOayt+raJNy3Sj0s7Q2DWLjqBvlgvWiGl3r7WEvTooqxfcBIwUKlnI8CRpuIR
SKEZsnFZ+4rU+WctQ4FagrbSnZs3zsaqaw94omxLBrPvNrbxwQqQQP2jb9Qg43GfiGwz5gCTriOg
DrcWQMkaNx5POEk2iFdq7BVsrYAsSF5TD+fCMeq8o5va3jWOQSLa6L64ZP4wrEuO+v10BE8hqove
rkhGQztIDjq1P9j0Sdzsx7K7uqkPfBcHxXxJOIQX2fFbVwX2E4mqmt1KwOpfNHS5P+kMbEW1sIAc
oKbSzkL0Qzg4G2GWF9146Gz/4lYC/Gt4OVzKITHQXgou7RXAAFCbbZbs5Ih2nNRpCsCAaUpqlpig
8lALSUOyST356DJEcDWhIb6bIyGFz/YC9BS8xNWsPgNieTyVeBlexQ0DFw/LtxUwvb5rPsBged43
oMTj/lbo4bjDa0fz2LgpjkzK5HdveqXV5yrQx1MQx4Agb3j7pfKKLTo4u/OAXPQ2aavdCEevqPMe
lgj9+ShpjYaLzUFNVnZA9I9QoIoer/6jKEptO6a8BzOEAShWjwEkuQa8m6lfZFrjtbgtR3aOQYmO
rqb8FgHT51aPaXC1UgDssvJNFJlZ9YDDKulxzMP9rOl2UcoRGgtB9nAsvMw+0hUNGg4iyz4IwVSA
oqV3Cppyz/lmhAItR04NlowmzVZRZqbgfzBRDqaGIkyQWKL5eTQi50yWpJqNaKEfDykIeoT7toYM
wTJ2rGT9aQD3Rma1xWvEc8CIJ7Z7DQGPvu8GkW21QbeehIai8cDO7O9g9ZlsA5w13tkKmwEfFW1R
WZiDKj7szzRMYXgcsEByBAjjg9KSjLRCxfBD0oJcOzgMHTD01FqBPgW0Dnc+ziak8fti0nBRHiy9
M7YcL0kHGTry4KP8ZVzSZaJpBVuTigYdxG2geSBTC5Q/ZDSr35lPloHmgaWnQV4Tx9b6sdWT+lFP
Acfv8KQ+0DTOm+hB2CAdU0oayqRSnIYIQTblALQzM9RQFyPsq1HhuZoATAQdVHj5ROl7fQLmoHhu
kxq182n8Bdg2ae/na9xpEQZJsupD5BRHAKrZLxbOfys/7PLjyIB8DJ6SJ5KDawYslnnTnYAPGD3W
EjzUyl4HwPESrff22XdR7Jz3KrVf9PZL1wkgTI9pdu0Bm3ZNcYdFmbbzWGT53m2ljy6doNjrg3GM
wA138pUI9Aj+aZ7SFcnQTwhwoWqyotVkT8NsJe0BRfI6mJKUMy8vzaOdjmuQkIFMoirFq6+1AFdt
8k+isQfkUXp/i67u4SPIIw4iBehQYAIANm3Sb9EnX3r+scnsqMdTJ1zHLV5fNc3m4NRxG0BvAh+M
J18NvY83kbAiYMDa6cdYlntA9qVfbTd80mp5duLuG6p98UFqZj32XZ6cvL790pYhf6zVEAw4sg0F
IJ7LAjibhbTBg6aF2lEbLX8agtCDkOahVkXrFAlxBIB+qu8NBZmj7bzcJpb8FoUATW8NdLW4VGGU
xczAd9sFPyzVJ8kMfQIt2phVcntN1k3u/LQe29QAgBeg0vJCkTObVz7V9eNDKD4rvMbNZf5TJ0Cj
d3/TUD8AdQYALxBQ3FF5pbUOksKAuPrdV1b4AM6kJQBLfvM1CXHbN8HP2Xt7v6o3dusk33QN3NYc
JKoPbcn4Ic2ACWUCFeYL7oobqiklC9/h6HDx8xOaE+vHokWqDKURwZ6ZQGjTeQ1AV/SjZhz0dngq
NLtUdmJJyj8tGNQCMBXjEaGfe4QlUruvT1nl1KcRrJobdMlFaNLAlBQ0oBOwmaazIlEmLLEFXkAc
E2/jP72QYp52rm3WSL5AzXh+ZEx4u9nfbEfLaqNZd+1QnEuuPwDLpztOtWXImABxCnz2KypPcx3U
C+sj7ikl+o7XdhxFOw9QJJ84QOXDPGwfmJaK58DtNj7znE+pFeuKosoGYBWsXAmO18L12J60SMYe
/TC2HssxMG6aNz5Ylal/ZNwFIs3v+RkgAH1nIC/eNHlkT3mbd3kckIMjNkxZGkrxdICIDsG4vtEH
/yk1GrkNmzFqkNFBvmccC7/aeGH+ZuKqdJBp2u0uAk1kMKh+Ysd8KQQKMELVixyOVuZtED+zgaxq
dKu+Cxs8C1MgMIAS4jUSeJiTFoV46IDripcc7SfT2sndpKUVTe5etcKMtlYDPiEmjGCPIp4lzWjo
gOJyoKsoBcfzf5SFSksmI84u4EjEPQiMKjXYhZUmx7ce5AtCQjVdx7lzkA14AqIWzNNWlOgnF5jP
thFYW5rNckMp72RlAC4nE2UcaIqHloxbq3m7upPZQ9mDKTwy1neKeY/ZQR5r0dIxTL4i47vNB0AF
H9GTuUGHfYmHXRK9IIQjl9wYE9QS6/pjx7wPSDfEL4O021XMWwcobYb1UCQjGomdZG8m1iur8P6E
19K3aUFQD6XCkjB+yizZdSh8VzgS3BqnZX+SES7EBEiRAJ1Gw9EdRBBdtY7zpJ6+J0MpB5zS8HvS
Q3GYqjjrVOsfqqJ7doClc6SvEw20FJBSb0tJ5muWfurxFkKLcoCEbOOwHZc5DqXrCDU720Ll/Uer
F7jJWu7FRVka6HM/l0rsaogyCxMM5HYpzE/zIpoiOne3COsMT7LDu7iWy7JQ7MGX9L0vUKgwhcUo
2HUXC0OYESVQXt2v7hSz8bRYU2V8FFibYmaWV6zrNALPFEevNWhI+A5A1Pw5YyzfgMBMR00L588m
gI33lmkVS5oWIjTPTuB+IVuGHvLHMvER+8TKyWDggPkV3W1yBrxJtB3g10HT/42tGnMZuDWbArUU
fZ3CuBS8bcNLHnvW/p3oV1DX1GS1akGFu6JV80DGPMb7JpoSQMX5MwrMKUhMc1FEk+NZS1e09Fsa
orCjyNIGgXnk6hcmMKsuwZh7JwdckOXIzUuT+oEJFm1cor0N2IEg7VmT3bQkjl3vpAGMgGRkR0OA
YrKLjYTeMk6rZn2naMvh3R5k6wssuNuHFEFdvwRGHV0QF3YWVcH70/TPavzw9Vh81GQYXZ3WAwOn
+qctdbffWmCCWpMVHiZ/WhQgZrvPg+6vssebrKiC9pkNlnVWLCqosmmfUR3YPjvmojHLaJqUXfXa
pGaiCgfbZ7y856sIMZgtTQ0ExXbka9KirJN80YwcwlcSWdEz7ZXG7Ss4oFE/bgAJcywkPzB8bN3E
DXhCU+DATDe058axcKMIu2pf1E38oWuAPMu0MdmmZhiDIaa0N5yjZzUJWfQBoHLaru0qCyXQmOpu
0x5RaTIsaKqFTnEBZ/gnWioto70hqrihGRg+gg/9huxoIwRlN31R5gA4EofR6YIHq6nQnaWzW+jm
7BY5GjB78/gCPCt2I7nfZOEBDbDJgmRkhpuBor91wUOo7GKed+ds9A/5kLurERnEdaHekHT1XjSg
eKsoUu9MoqZG/yfKAz6SjgZa5IrcWdMUiZAKhBfWUcSuewbtrXcWgPpDPDZywd3cZgxnehvQzIWI
UFWopvgk4fupC/LuKjWMD37ELv8cmkU8+/cksONaDrMNAClaFuOANL6LzJZxze0k6sqPwB8b1hby
m3j8N5/BX9rv8qwvN7k0hpcCZ3/HdJrPvmZ3O85kuYn0eHyxYd/8sp/lv9tL5acFDcRLjef3nT35
/7Uv+fcs881e+XcKBxTlrt4DOLvMgIeOUmEkL3IwPcbjqku8fh+jdf1zDzDhqHeTZ5BL99cSHGML
kvssHjZRGgNVRK0yxuKr0xnyoS3s/Cms+0OvxCbScTtrwD8uTTUOhPG+KzwcE/PmE0L8tDgMB6Rs
gh6EmGpLIFSVK7T6gsiBM/eAFy/tTIMscvsIam8USf8UaXqJpBfNuyF+CbsIrbZK+05h4A8Bpoq6
WDax+eYK9QNsyTOcCQId6MLAki52Y2umn7iOSE3pN+KCYFz2CYddnIBG0CrZlf3QsuKRxEYbVYcB
4QpkXIbsU4ousLVwgxGlP/CB8C8gYdMwPpO2jONVbH2Py5Yd39VETDUSC0fL0wujGkJUg6uJQzUR
ZirNlbUQ6Mq8OFQ/+KcFhaonlKX1I6vaWgO1MQdyX6fXa/CXNUjHmTiO5T4g0hMmnAeUwzp4UfeD
s1HWexJFjQs7pGSAX5cyYMuoKfg70Kpc6jhwDyGmXu08kDX5L1q7Xs+yeQ9yT3aB34dn0cr9LKIF
ah8xduwyfbxpHwDKTJ+FjB2nAWZzXV4iBKGSwitPAVLR4CjHVYOWwHpB88QeUISNlhyxC2E428xL
SDYZ/3LThDHKifViWvDO32yXIdd0cEG6C4r40V0aFcAQdfTcLWyAtxwD3QKrUjsCYZiGzBrerto2
hebdXNlM5rSSzAEFVRz7TAe/RGvt7uRkMeIIsvrn+xGzVNHJb5hx3MFXheN12OU2d727+5HgYW14
fe9/qHQAMpVLkLi+8rEEtLhKA1BmAADd+roAcsRqTg144JI+DFr/cRbRVWH85eE/CCUgP5MIqNFD
eRx55B5CWW+52WisGuC4x9mK8rCofHYfhOet7LFLyqWwgZOAKsD2iAwXf/qTMYqJVhYZJ1753jjL
9laDVDwCiEhfKIAPGoQ04gOemW8yKksoLWR+m6QOF4QGciejKSloLdmRqz/J5rW0R5eHcs1RprVq
0AMP6AWUnKs4ZU6By0jFNWmOohIArCNBAhpLqMchAU54D0p6WvLOOrE6dMWSOehvSmB0Z8h+hsrR
7zuQ72nh3Q6TCxIC1eBtHdwsaUnr6y+G37yakQYGqDqrTnUbImr/e510PtraxvHQT0kKYCmEb00H
TS+nFfaAKlcAhOfBNrJRn4kvtXC3ymFagNOPk3/gdAbb2c/krOxA7FShvQ59hon0cCgzm/CJhlyX
J1RllxeakYWhWW8W0rLDJ1Bj31ukTfX0L98Xw1JIcL99YRwbaSOg8et4DwJW3B1SXGiDNxzvvPVH
1qLrtWtj94ij0SdgHQbbMAEGsm8gXvE6sN7eBgKlV5XBQZ2olWth6eET0lrxxWkR6VWz3szxyesk
X/poS9mRzFUWQEuaLJgViCfHw38JyE6HnY+isOPbV3VY9knkXnzp/AC9TfGptmpzl1Yo/6UpGjuq
lWY1YA8Gsi8gJLoXgHuxK4td/lG6S5LaRu1eBoNNHmLUHe4cBxXDpCQP7pjKfQIyo30FoJ2pvLz1
0XEjo9RZTtXnNE9Z6ywpiN0YqmC9AbNkCWApcL6gqzoSyTE1te6TKSSyuWHj7M0ocm7Az3uzSBmw
JU1D3MxKPzTqdGsNo7k3CvnDKEBWsS5S0KQEeOXXfNXVyAdwB3JPoTCr43GvhiIrzX0R1fcrjLTb
vP3WxtqTWy1j2rX1tOKkx+m+LDX/SgPJwZpqI/6s6SuSDYXUJi0IbNDWkgenWe6iXf6QZfVnXVk1
bWss3ShNgVcpk23LIxss6Y58NONYPuoxr9FjpfM9WtPloxTDwgAB5WUAF9ADwNUcBKejZgvmYsCp
pDJ7wLcUQVig65PFLK/j3lkEpmy2ZJY0oM2TIbfXNdAwVlFl4G05L5JTVocZcree/bnEg7T13Oj7
gBjrYhhr8Yz04ritLXU2EJF366WJbgplEnvRMvDt6it5M9LKO9vGkJxwm8zWmfJWwFuMk+d3swIr
InLa4jnhGgL+qfzOzOql1TJQGI0j+yjwL5KKVHvKKzN4HhlYH5qUfQy8k1H16xHB09UgBvwHqqFT
Q9apAKnA/ZBmfeZetNF9s4gNUIw0QZPsJi2QucxFEKAhoVBMEuSANEILn9E77h7oOWSgsU7vkQKa
n0qFaFFSF4OFNsX7p7ZA0BX4omAjWTIBxmW8bvH8NKT+aZr+cuNVlnOeZH5SuovG5ibIx34+7ErQ
ey8AOro1kBq5BT5QwtDerX8VcbZxtED7awyjW9bK4XPVRXIl2xpUlJ457ms/BnuH3d0vSvPe/8sO
k1ttDUBiK21mb6Mh+1EVZrmnVE3Q4simeec5K9M7eLXrK9xURIO+l6WD/7lFjApQ/EMmGy9LrCv+
QNa1yrLk6FvjBa/B1lVWtjnJwcCVbWojqJezgrQ4J6F7OPHB7/vLCSnqmu8GvN+eZjk6+jlIYgFh
ovzOjjqJaJPW9mDH+N0Hyy2GEHTvrO8UPqsfXZxu8dX7+TFxP+sv3P1651sPcfsCSwZoaIoa+QJS
h2XTr/CirqAEf66nH3+U7l+lWSb7O7ke7dAnGb37zIUmkgOr0o93ljKxu3XguN67XxS5bm2g4reW
tLfzCvowzG3B2tjJ8/wzIgVrHPMIGJHq9zHLwbGtA3gpSN45Jx8I6CZLcP2Ciez33+CY6ke3SNlx
lqeo7jwDY241/6aQN4g2MgEHD9BUjbPre1/1Jg52aRlaQL9WsrBjuCw/A6KmO5OkCyvjPFnwEpCm
QCb9TDL01ho4MriguhkLPV8ZvBWraT0tJP1/3Gh24X+gzUgwfQb6IGqgDVEi/Xl22BdNt4q9ELc9
r4jPUuAlc5Gxj6GnKrOUyATWi9gOLeKuhV2fY7Tt1atIBPE5bcMeZOPgh1oz1GqDc+6XivQ0OPie
L8qY62uO4+/bylndOsERwFj9ftqZWTWOdaQ2WWriKVZNs8T3QHOb/2V7VrKlmz49CMbeXTO0kyk6
PvmYtTkoaB9kOcpDIYsvUazVD5GXvw06Hx8yt6jRh/lT3rdmDChIB29uZKYUiaeZ1xRJByXpAqCP
DWrwC1QkeQKN+7OCdsp5+WXehBaonZpgxE6/Ng88D0C9aifyRgqQOiN6nuOMhXdZ5ETz8TER3vAI
zIV+bfoBSv65/iYLwn7v9bwD/zAsMnsYDyB1AMO9mtLQBzzF61Ejd7TKNfzuVji32QD968EW6P8B
+GR+LrJa4xNrRH4iEaikjVOax880ow9UCMThXMBPbeZFkQvi90wBFyg/LefGDjgsAAZQU1rVSeAk
eVmYHkgW+05w7Y1uO/uYf8b553baYQ8m1vc/Y6oBpWde5XM9XZoekztapaH27Yab9rxxwYxgq8Vh
+O5n7CP93c9ohJZxku0eJRzSaY5l/o07TyCjF0dfZWEB4cBLFDOjjJzmtpv4MMK0jPtRrNL8maGO
/4jSb+RxJ2sybOBvZ5gVR6MBG58rNPgNZVs8hGEDCj58zxADBk4OTT171K+JJkD1ZrdPvhO2T3ga
olnB5MWBpl7o8H1Sg/8cTbZesdRTZ82KuHjQArjTURQCaFADEXW1lty5RbwjJe1A7sBDNH2gqkML
E2VHiGveCRMwQasUywSsLRQBPQm7oW3DNQvat/mUjYlBQ77IJ3A11oKJjV061wq31LPiZJ23r/V6
N/e3kHxuY5nNXIC03cnBhffWFUNmEgG/Pd4r35mhggQFnrSMtogbdE0DGqxDOF00i8x1owOVIeeR
Pu4su2iXNG0zlz3iH5JOxSRBYAP8T6hyPiAEirOw5/zNXmSPZEqDsAqgRiv/f7L3JUq4YU/n6sl/
iIpL+jyuHUYnN4oemwh0Y1wmjC9tqwAoHMBnHeBhvLtGP7d/oKFTxjFvhoUUzbh6b/T36yxEMwkt
e6+bnU0bhbqDTSMaceJ8xWMQMIOODUBrXRpHHgPHwKhCYxr0X1ckIy3Z3U1NL5egV2TAFlMr/mRH
in/eA8wyj4OM6y1tW/HBAhWi8vdffAyyKyoAAieFsZ9/jD/t+CcZbVGDQ+9YR4f/4oeYTcoiwbdh
+pEjExTlHiiD//13GQT5xtBruR8VVQ9TQ6UofgJ10EV39aH2zWFHIlLemZGiGhQZz7xW+K7cAjj4
edL+cjd7oSvaYjaZ3fsRyCmzEizck5bc//Ni8mXpQLfQ0+v8Se4+7bwFXVmAhkN5WuVuBAu3vHaB
za7SEgBMlkeDFd/f5SCMFlC1YDfazDKzDrZxkGl/WpTLVFtqPAKppl3050wNFte6c14j8M0sVHqp
GYBgUfnTjVa3Mq1q1xnjB+CzRyC4zqMHUPsUaSdviDrKW+xl+oMApI2akLgYuuQmj+UvE5LW3dLL
Te+B7MxilBve4tlkobARzG7WOFWkU1l6rG5xgSGzavUntaTuQKppd0BZukEPA1JttnA3bpX2n8YQ
FN5Ozl5rUCSjA2Z0QUAYaccqzDn4FrPitQYprTLodASmM8+tUWBsllegGABgQeP662AX25zJ9HOB
5yVYlHi971M/fQKQ4w9aKeL0NTF8/uQiv7SnvTPN6mhv2zT/tnfWC66o4ue9wRv1tjdyhOW1cvG2
zepKXB0HoEpBidxsIc2vmgQtelrW7TVBF8vBYhmQuKssf7Y7I14EMZBxWWdMtsCYNhEbF2+2mgMC
4Fb3H6m/2m9BmTWK2NnRNAG+9SoPKqBmjzXSTUo7T4cqFO+M57Uommgvda/5KJjJc/TeZMFLrwMm
3zUNRK/t5FKxxF2Q3ETsd1FlenlxXbe9tVr6TSp73M5Rm48k7BHn/vQDCAMQlIBcerW7bqOQ7xJL
y7+kLYA6ILZQN72NLbtHXT4gQ8E3IZfRaPGLB5TxlZXjiOWKhl+qrMtMdC9G5TlH48s0JU2irNFl
h2pwDWyp7zTorkOa2mMHckh2k9a3QDLlM5NtUcFTgDYxdNwdYktfJ19lhmzhYJfPsjbGvR3g2NcX
LDgWS5ch5NLUon5kteC7tipAd6imNIAVwF+0QWzsPF1aqzRyjFXthca+asNhSX+YHEmyfaOm1Ac/
T+nvRNM6SN8b9z6y4PNa0s7G5Iq0pdrov1hbgdG0a0PrZuSy3HXcjbYIKVWf295fpSid+4qi0njF
w14/jSE4uF2kaBak0HjxyeltEGnzxNoXYI9YG0nuvIgBaB9YmHemWPtJFxwdL0sfo95c5yK4gEdk
eNE5qvX1oTLBEWXENyerUNqhYNxBFp6hk0K8KYykfVPUAbhxaYUbIAplAm0NNYRmYYZIZOomKjV9
FEuoKxqMukRPTA2211mR6PJvdpNx3P8QknmTJzL7k8/J1jsKD1yjZOVXOdqGST4PYC7QtiiKe7aE
V6MYBN0bFrrtHSBNdghN+2yX1cAvWOhx411FPqRr3qHPsRTcu9IQ44t+HTXz1o2Fc5jllS/ZsdXb
E4loOV0lmY7/LtYaC4FoQl12uLE5UuoLLQzzvWFnXrzkzVmCewdR0Ch7BBotKtQNAIdPUyWz0Vm0
sqPRW8+yDm+BTiebE4/b7JEXqbgCkmszGwSaACh01DbLLpF833Cw8aKlsD/i0/so4IiML7UdorY3
QL1+lRvNg13VAoA2jH0RBUvRD1pHx4ix4mPmayuS66MVbYewyLaFWl/iAI4mt+5jKjLtkLQmyI2U
3AH+HPrLUXuHNKt1LaWOjtQIDVhmibKAZARHXZ4O+ZU1mXcMmBOsEYYxXzgKsY2hTL/9/1kw5cP8
zUfd32o51FNpecxLwC4kaGwKp4JzKxi/uA7ogXVVfq67yY9/yRPYzu9pAlfHmd50dHDJmKbt6JRG
+PYVb9ZB9X//D/ufIrVM8HDw+KmpzE0KWIQlqHT7j7YWWJswycMNB0frx7wCibaPnM+OtCAVdxZl
wvByqrS+Lz/nYCG5kjIfjZU/BN0TSGf9ZzsNFpO4q3Bsj4oHWjLicXrKtB4dDKi6fHRx7lly1YwV
SwuR5p4dqPGKBmnJdukXHBTLqoPLs4QBMN1xsqBFDvAblhruNLsh8MD2zQq0L/ze/N8wAOX1aTZs
ZgUdeBAoz6vVrC7phYGOS90YpOsxwLFG90A1WweNPLZqoGnhFWiHbAf+YJmsACf7TxO6mu1oGcm6
xhY7bTAOs+2dWUk+Se0O5gMeJG+OZ7u3bdXHsBy5cZ3G2YHvC4Az80b0mWPdFpvCQA99jJTcNWR4
FiIBlW9sXTTROtTyv5DCjHDrhclsN/bAYrfK4WQkvgNadN1fo+mgxFFQY+lpQLJhbDq+kaAqONFg
he4jDj4qsRXwpVAIrjg7uwfN4/rWjDOgADTgvzYVKCwiTqmPzD5sOkKXJWnGkAha3BsMAVrsdiSl
BT2i61Wb2k+lWYlzpEdfM6AXPVvSSp49lAn1elA8kihv8BUzLTc9tMAifQ6ki2o4kHiZnRs+MDWg
/b9G6Lisl13fhw80BF0mHjTh3vJRoD8yYZmLroI2PDhW+eXODIggGnKxzfWfv47mPb+TqwN0wXNt
z9MNz/h7Q+QoCoODaL78MMrQW42DY+7DwEe+/We/BsvZW+cGyYIMqSdlMTVkzHbUw0FawG8dp0aN
u76O1pHmXvHbjG3eATiuCQEPQh7emQvVAeIBjHSt+DmWswsyJC3JJN5J12aEYP6dYvI1e7j/AZR/
WkImABd88/Cnnchk3oSW1UQbEABvasiNW1sPPkBmzbMX6cbNUYMJzLw9Q5PNomiqZyFtVYwSgxqF
g6UCFYQ5CpiuNMuZ15zQgfGE1jzwWzQhRzaOJ+lqXpBgO7Qdm/6OVpDiPzghA1lq7g5oSN0WVEzt
tq/wwOcK7dBQqIg0yCBxj0Cs2jq/y8kMXc1odARxzWwvfBlfM1S2LcbIKnezghagejJbhVbhrGZ3
pJj3NwsUHkdWXmxIQXYOw0FZfYgWkBkW+rkUsmMKALpEbU5280bz5iiDFRpwu9D5RHvONnRlW2O7
BcJ3g2It/MyonY8OIzAmt2iPr3BUCRrj0OW5ky4m3CU1BzGCcaBpz/jgHYFfbBx6F1zcqA9Z1IDI
QHUTjWQ0mzNEbZfhgHa/YZD+EUdavi119kCzFFiTwCZWCpHhRWNBlzSgOMPcobly/04RAcPyOJtE
WegfSRbT4k74xn5Ai0CnHM52iR8gbEnz+yVR01mHCMAdtGRyMxmqrZION5m3hb+2LjvDOTrv9siC
bMBRywj6lagG4PvGEQrv2wFBp97MAmDF/SSrQToj91B8NnT7IRr3oVa30RPqzZtFUIfBpo0TlPaT
OXWTo5QRYMaopDN72ywuPZp0XVcLjqOJ1gMnQTExUgdatSgcNztpJnq/VnQ5SZnWXqrGLnZ2OWZI
RrY4sr27xMGg3gAy+zcnpfJERuSIrmYZCJcvJgpDd+9Es1vLDAJgVP76bLQ4teWDO9rB3gvRN7PQ
KlDIZUJH9JMf34lE54NfDoflM/KM6Qak8myR9YExrGgFDZ1hJ4tBJsmWDBnOk+ugRjeRUzYmmgdi
8xQB5mu6QoPjo48w+m4WxT5IzVZFltUn6X5xXXOta7GLVmLu3LoBFakpS9IFTcexcxEZAQ/zMHrZ
imQ0eJ3dL31EuLezzM2qFxmH5RHxWTSMDzjb6O5QPZCFnaCvrEBYe7Zvao7g2Ygs0izjXW0Av7Ow
VvNnaq0iXpZxGOzILrC7+OQH1kmi4+aYjlqzi2x3R7NciXjfmwVwC+IGuUC8upKGBpM0dDnYkVUg
swl7MnJzE5wdwBlf08JZMU/vXdCchnfb4r+i3imk/Xd7OUUW/gt8FbPuoAlcZnDAOziu6bmeA9id
u/oZJINQum9I46lBt8sa+I8PbTv434FKuBMyAKRGOwKJGSVpAnyY+8DAC8miby7IQeViEctsBXgI
/4cd6fvULY3vRWbc0KXdvZpl+8oso7ig1+CvvKuzi44WHSAyAcakMtpgm/uo2XPVkQkMAwiY+8W4
8KSUe11P80dSNP02RJnebZogAHIwkERazItsF7BiokjyTYz+nQVvCnMXN4Z/Ky35NeFucTTQJxUt
kU8N8M5xm3SGXZ0ibXhkuAeg11mgpRVLWKt32zxPm2Vhj060RO5EW7Z+bWxqLv0b0Hm1m0zzr7aT
yGNXltlG74pyJdTav/sHXvfjtDeiYW9+beNJGqPzQEtm97Q77aE+dda5ArlUmwG8KPMjjncXnysY
b9v0gbZptSjzc8IPeWNVq0rU/jZkOaAkgiHblCZw9GkaJ32z61xgoQySiQ8oJkGDsW8bQKeEcdAA
uE0ftc+armZ90t70AfhWSkeDe6kBzfRM1758qq08PTR9gZevrt+iRdE61GrgMkdH6pigLZmX+GM2
Ke79pMnL0TeXQPKGPu7aUt+RDvE1VOygbsgFWhMcTJfx2H4FcaG3nvxNlj93m9e92xKoUSID6Kra
nsROI5N/+2YYf0N2M1BZxmzOTECfoLzsDh9sLNE82I2ye3LsD45InGjlG+o5ARrVRRG74kQDQjtA
U7i/tFEKdkLuKD8O3oNFkx7lIcDP/sM6MyiehhzQpLXWRJPXP9pNW1mRxBkSvpdkRM47GwjXq0lv
aMjJIWSBcvDY7j8iDO7vOoawD5VJao1enmo+XKlykqokvZ+iCdGMppXbXQk4isxIBHiEK7kg0e9+
yNT15OSal7mFbhPCbwII7qWO8R0Gc5F7AGrcK83ssRpukcjCvRw0EIqXEVpZeh5XW0/UiEbRirzP
92XVofkt1i3AwjCOIjUtfbItAB5sc+TdmgitjH0FPjkQyyTBCtgdGrBIQ/8SadWw1+0Ij2g30K+h
WepXaaJqLQuDYJLNitzo02VhJu2GZEIMPf6tB/XmhmdEMqTvh1mW18n/Y+y6liTHdeUXMUKe0qvK
u652Y18UY3bkLWX59TcJ9bRqas25LwwSACHNbjVFgkDmt7DHDmMRLbaLDAUs6VkA70v4nYEFFQUw
3XYxRHFEfvrv8xVirnfhDh3HKtt28KO1bMv626qe4gYUO4W6eqkI4Reby1M0CeuMs4N1ph5Kzm+H
pADr+reuQ5XwPFK2cSIBCLjMLRmqNxHFuhHduUtQqwykBN3JN9rgIKtLudHCHlCoYWlh850Fl6gu
PreC2a8dM7xnOx58DZiIr9hC26+gh946sSifSORZiL/Fej2eaZiBP37VgN1yT0NAf7ZbZBcPG8Ea
51UrRusQ1gglkqfeNuNtG2gjyzfciHF5XQNlOlYN9ahBSME6NopOoJkUwDR1Fw31SEaGyzxyg4Ux
K/zFxTLvzg0qkusNsLrj2f/iyyAPNE9vOWqi8lFcPHUfnxXAax2xl5pHk6utnagztjRshzR/MOvq
SqOQsgOsNgHAazSeMpUP0GJJBzEycB1I61U1ElsdBOYVU4vem99EDujFcWJILXLDPpvW6SejQOUP
GVBThYVxwWYcGUj6UO4twT6TfGobTNKotYaiXMcFvlnLPOrRPOoB/vd/rc1/C+dhTUZgw7CAkWHb
1pwVfBPOS9IOpfKOKV4mW3LfSZBw11ZVcCmGTJ6KHizmgYY8yXc59ajRRgMnZNcudotssfOqqNtp
DDfbi5YcL0MeaRuZZ83pTk5PlIhsqSt3LDvq2Ytj6gVGJ3Fha8zKZf7yshXws/zUmf7j7UbAiNz8
i5e59Aj1dk7VNafl+ctL9LGs1szu3t6Opi5vgfRveZKjvibRWDPsbbDjyyLv2wFcCPwbx73oBjx5
NQ6vPH3py/67BCLUNy3LETYDQBTAE6347FqApOFS9GuHN+OG87Adt2BWt9Zg/0GCl1WW8Q9Pol6d
IWVroO+iZ0zxebas1Seyq6JNHYb84GiWnn0iGYvF4ANuU2z44NXxjylG9QwHc7IPQpKGPQEKrdlo
U+XgUGPXexE230dVpSNKmT90qqHhFOEAiF3R0yIieTt6+QPyPvlRCHtPIiAbA1eBul7mFWc96Fc0
unMpBA5aodiQbnG7WIXDpwj4kSia49a2aJphGwprunh1N10C/DFd4ooBP6Wvs21dAs5xR5oxbP/S
RlvuAjbUE4CHckSnU2O6ui1oYckka2MJZueqGNdZN23YAOZ2ZKdXv60t3NmC+uuCdO8GNQJGwTf/
61NzV7Hi6vhDBE45tzScH/C5uatYATApePsAJvRSJVZ3RjY7SABMcfBwLsDxqhzODqC+O5/GPCnQ
LS1U8UYWqCoXI+rh/8xwnm1cNXOebjp7rKbiQKNFvsydH0Be2wBn//unktvFnHrv71kNoJ4JbXDh
Ra77i5eB95pp+rTN7VoegYvqPpjIQF6j1i74KjIUkSjYqgSmljYC8792py2OEG+mGiuxCTHT4Kue
N4DszJ2fiEHFdq6pzAW+Xlh80z5IHr3NzMorAXVLvcJOrNlyATfMeqQYvFn2xO67WAXMe3hLY+qB
wbNhRVIB9gVFDNTYRnQpUTDwQCPHlj04R5xytohUwUPN2PnOomRBqTB4gSn3D1p6AlLQ0hIl+n/z
TnNLC5wn+PKnIKX+YKEqNV2FqEE8emaIkzyLwmeuteFzmod8kzSm9CMPrJxYSE6ZHBRAboGQnxoS
xlw5hrKZxzddXOvF8bppkxVABcojmY/gFtafqDs38ShWXgrGEBp2/n//8k2D/22XZXvIgjQ8buAU
raOEFLuwm6/QkLmlSHOverH00j0GdmmBs27S12nUFojMpsaVmk4v5bnwnG2Ez9l1NtMrFuzKXLa+
mfRluhl5Mqx7G/FMmhIE3dtkMAMU/sBFt18cklY9CJGxvz0oTJHz8T6dJtHDUBnX+jRsnO9J1/Rn
iitT/BnLbXlK8WEiETU3gXa9sArSLrFqwLUDSYnG79qbGaZMUDZlGoD7U/RNJlBucF5TXcTPnWOp
Guq5jg02J9Lk2qTttMi90UoibwIVlnNsiRGKJs5Smj4RL9TiM5Ul2EeAtY9qlxIkpWim0VP1bla7
DbSIJbMGG/4Q5c3enkw6Mh45DiI0rrTwr8EqgQTE+t0Q2xluwwCD3apmZoRQdZ9K2SZxjvsyyIGa
jKygFsyvQwGWJx54ckdlP2aGO6VhFOJCw9xNVkj98l7H1iufTCQOobQXtUK4eDnmAwBnyIp8sEFo
s49EpLc+pEyB4Wd6rxUHOUPIogYlkCMgORoT+dbUAFA+PVdZ1GwAOofccaUgWV416dmp2wl14sqG
xqTW7cBaBYEAIzxA8TdTjQ/G2Dk4tZC6evd954yGNCVRj7rzatGjyOamaSwATaHABaiSzYH+xdUU
fIn7zLyGNjM+Yqmk/ywg0rEfwkaEAKtGRZXUkBagCcteI0kfEMBtBJhc5n4NZV98sYMMUPdV1b5q
KK9EUtOQPkYJY1uNJ+KMOKl9iHQ3PQyglrxkuBPdVk0bPpl9Wa8zWbQfrKozcC+UNl9Tnb+2QKL5
K2xRgZkhs90fvQAksl38y0OoDIGHcwxurxNVfORJiITUBiGjub6jz8HvhD+w5EA1IDav3acu39CA
JsQ9EOGQ3JDcQHcV3PmBTBwTmG0jL3d9OU1rKnqPLDfGJYyY1lQhXxnt7bAwGr41vDjf9cEgXoOq
+NYiD+tHULifccVvvdplHez00U33fxoM1RcQJJunhqiaNQ5yZmzO4ouZfL8RAeGvfBgn0HNbHYK3
dvK9D0MEKiatAJzj9J30iYHthmsC44jWA6wLnqjL+bKLLs5mYDVaVX4rb3HVfs8CtfzbLJIsSxFy
l60D2I2PvZEyuY2RYYP8cqAR+KAiLs5AYivPDujOaiQRH1NSpMqGtIWmhRsg8jjYbKAQAzk6+bgu
JOJFNE+2vatdqOu2QEAINGvLLVQHRszRPhT4T+vnpVv82niOyH/1Y5Wg0K2QH5LeRCzBzPNLZlcu
MGASttVzC0FF/Af3pTBB/tCIemsqXCGjQcjT7s+hVFBDYQfUIZI3WJDWjV7bK31EVue6r4aNnofl
ATdXAGwzOKiNl0YqGmIaIk9O+rHInHVtjvLN8B/n3OhvuuTE6ZpfwuSDX/PsFy4PZenXzEpPWiYA
K2GyKDuxoAfpixJSQzIRtQ1fUbembjtFV9fSAZXWeaAkq7tfVAE+MS82tgUQjkGpBQSQc1usWCna
HFspJZuNIoGuGKsQAfjWx3WO0pB+nu+6MTvkOEVMDrDebjVeWSE7pwBtmkJvTgizOaP2730hXeQN
hAoK2mvMI9ONGNBnHGFcAoF2swy4nqTOkmInkrg/usDTwq+6dHNkWOjpGpFw8+Kq2xZUTHF8+tRY
64AyoMURcvXE2OyK0uxPWdits6FzJ9wF4lQwd6OKm0gHwOlnHidkgDM5LnCBlucHjl74SPqIANAS
DdcOUa8r9TQ71XxpI72Zhh4+TQ7iDcWv0EVYj+zA5MMAm2hPj0DW1Y+zCVnjUmILCuHxvPgjOQMo
XzdND4u4zfEJq6sfsWP0N083Ghx6UL62q50x9PU2rX1KUU+yqHqw4vKRstYpNb6L8hc9aZzLnPM+
6M6m0CLgjaoc+ZKD472J6kcypUnv9iTKTO5sgomPQOAw3+yV/7n63MzKl4mFb77Td99ki8TjEjtt
y6m/GywxVpMOConIYyOSy3DzTc0Q9keJLKjLPKqa6sFpcBmqDOhqm5WFs2PVUKOA6fekf3NUl7l3
oVkI/8+OsJ111iYSPTZdEO71cbRxHSeamcdViYK2sC9E4UoEsEpU1Z51YZP1E4sd3k7RviYa27nK
kozIw5/+zKnedCbOjIR6nlUp9rcZkkDpsEANgOhz1JDVs4jw0kmuqIhWAqQBW9ZL7vp6GeQX4ARv
F/x0siOftbLLJ8XCQf6QwrhtHZOVG1e5oUcu88hEuSIH8wllebU7O+VKBuGHobQevKTqTzztNnVX
gBm6nPqTmxlu5dt96YHREdeNJzMJqgC7EnRnKU2isZo5juCUnhU3k9686O5BQ3nMyVaQX/hpIuk9
yNzdYPUDGDzex5oxoHBFIGh+TXXsFVHhyXezMLK785hb8hRU6YfMsLvjpMqK81ZDffIEkJDBBYis
qlYGps9byXLmYiOPv2c2VysvikRv9qHQ+/Micm0wPpod/0Y+rAnJCQgRG+3KY269pccYheIMqcC1
22n4grSoYjlTr3PEgJcDoqHba6lPCtsYcLwm9dy1SixsVoIwKAlFN1zS1tGA1w43iy/q3ckmqxXb
QLmOwQ+K3MVkAEeYBZKxjYm7kJNbePkj5zpeDBS3P+Ih3WR/Wjhl0O7lVEdnDQy9vmnk/GcVvgRJ
IMCqYharsEhMrEQVLjnD3AIzqcufm8Qe/LI0nXdT3IwWSOXdth6S5wHj3tZ8LextMon2+1hzsQ5a
Pbx4cRY/eFXproi15Q8DG9jxF8PRr2/VR8CmM7BapPIzUuyBWtJEP0tkkmwrk43mpypKf1ZezLeu
jVzOtclNsZ6Ad7Ai4yCwAGzyPo8MaZQr5BLA7/zW9ktXecwzPm2HZCMTPoFtLJeP1MvDn6CLrq40
oAZpu2Dc4o0ASQKsZlOvT/dDlOBToKbLbpSPk+OJR/t5cUXmetwNqAOUQBx+t3Rjnu4KRLZw8MjA
oaHFRYBEBjBnqQfUXd8g/xqBJB/QCP2hj8HXYyKFb8MVAgo1CK289aTnZpW/aO7UvdQf1U59dyen
4f3cxevij2SBh2i0kZb6ihX8gvUFV2nYk4E42dC1VTTU4DJuUUPp66PkO88uHH8e4yYkekAxG07T
ynzkpvkoIiz7ygWNqFnczG7BJPrmpjOZA8gG0JJpXmh+6MGh1ygyPUON2j9GLlKqHEW7Z0aa8QEh
29mSRmoe78XLKPp+H6lIH94PTF+qF6iYX9JkFf64UKxHCpKRlhqmIoIpbvPWbVt3q8XBnV0RgrHF
GvmwXuYuDnq3emSy+OSkApcwQWHshV3mz/ag5c+oc18hLSB7JFHSg9wx6UDgHtl+lTibzLDca4Mk
yhdVmLLLJaJajsL+aMw4esF+d+MAM/9KosWCJpDs3cdiUQztm493C/LxT08hi/98StUhPc0ohwq5
blr5AL6VLxYqMvc06pHeD25OpUCW2KxodK4f3M5wt6XstBWAl/T1zbFkPo6INtNWbWDr6zmZz056
v3TjBHjmskncXRi1u8hA8hGgwYDajlTlYMNyO/yC/P5tCoDZDyBBxue3sJj6I4u+AMjSXI1FMJ76
ySk+lUni4+I6+jKESXVgWZjM03UpcS/UDN4VlOXOE3e7D+Q2H7J0a2ddsKNZ70/hhpVdkLbJfDLr
TYAWyj+eQnJ6Cg7PG8PzDihK+CLzLn0O+jgFy7sHtiAcYdc0nBUyQtqUNmoHkgFi4tEaIu/cuj8M
IG08knTsUuOkfEUonURc793PPB7DrPOjutIOztA6G+ahQiQFB1bOuP5atF18dFzgGGJ1Lb4l+oiF
JAi/TKPWI4E2kLsuMK3PyJz1yUBrh3oD8qniCJDp7tX28ic7CfJvoAaXq7yrqgsL9RG/cWDekWJi
fe1LV7OAXATmWqtPgW2LKEMtRfHtz9cAiwP2HUquXkPFuM/5MAxbcHQck2yQV47/bS+2N7TrAimE
u3k4aBFw7GyQJyity2WAfelLxBP7mSQNoAOBjFa3BxoK1EXuEeIZVjSs0th6wolxHpFoAoiqr2kc
FUK2bw8DyA1UQz3W/Zw8wGDTAPvbNzEuDNMHNoJMehqswyInM2pEr4H62xmSHdnezWcg0AOUYu+t
F8Vix3Ls2Sfc8a4WzyjQH1EloXfejjvGr+VBiwnD3+NxEsBuoLeLnEmb/zksq6OHeLdYxuB0uIjg
OG9xp0IcwE9f+yCi76IVcKffxpb1owjKFjnAZcWwW2MZ17c96xpstxSns92P0UrXG2tNQmqsRLj6
1sOZOy0TwB2nqHXHtvUjC4MNWDemrwG3cJBUcv6HPHQhJ3thIlw/TojsqEmgAJ6+cmcacVkhxoNb
tLMzki+T3h9S4Ox2yuyp3sWqYt8yq4OwHf3cq8p/Eo2BqDc4MbbrWIEEkGyI6vphDLHOJxIEvySL
q0lHiQZgJ+ehMub5gF3yFKc+kBR1oHMrr+oZUTrq58VOxEW9QT0ZnqHeghqv0eoHMHsjbR0iO5QS
Px9U/kW4of9sRv1fSHvEFYTde0+d47yAxMr5XEVcbs2KVzsmYZWXHYAoLB1VDmAgAKfAxUvH9IHW
b5Hn474bi3KlTzruDZAKeYlbnj7QSn6vjYBDfaftkTKywn2KSor+7bkW3hnEitnZG7p2owM2ft0n
bg5ilALo5KoXF1/aIIyuXTy+ieseV4KLKVmF2RRuMsn5qvNabfCzKc4uJrBJBh9r/ZOFbdXeaUV2
8dpcxrtRRzDCtRATVHY3xjyWX1qgv28z7BdOOkdspgz5iNIIxBVAxKKv7aKdKkTCWnG66fYs+dmP
+GUioNSfI45Gq0t9qzldiJ0u4vCkGKc2AJOfGrtB3hbr1LE+Jnk97WjKGINxPDxUvAOYV279QH42
SNkkAF8J0lXnkzgNWYbVwij9VHjuHnux4bFVzYhf2C7SnHBFQ1LgKqvA5tJfJNTzEPH19TQydosC
boe9p+Pr4GBx3SE3B5AiY7bWC84jv4gTH39NIvGjdN3GbpT6gHnQpcggQY0zymeQV9sgfumWQ6Yw
KfmucVrjryatzqPnlT+zynqqe+Z+B1PAZ6vQxm/gh/zLGpriq6OjYKLtwXiFe3nEt8NJrAKWBtvB
a5NXF7m2FBSlkUSlk0BV5od3HcVPl9G7Tln+/+Y1IHNzRAGE6i4GUbaMUBciEJJCsn3+A5eS09cI
B61VnTvhRRZmQPK0997kSAaP/lXuTs1sT35si937Ibkeer0P0vQds+IrlSzaE3gfIju+Ui0kV6M/
daEXXolNmCzVaJmX6umV6iCNCaRiSpeNg3kGrG23ksgiX01MTz816VD4gDdrvmO5PqVZnAKRL9p0
BVitfQkgtb7M9R+5B9wjS9af8dWrVozZwwuu6BEay8SjOcTPpt66n9Nm9FYMsJuPptUUe7OYpkOb
ud3DgKu1ddIm8mMZFH85+O78AkBSEPW/7Db/hZN697EPPL42mix/CJ/wc8fma7TNRw2JmKu8NJxP
wpm+qcX6l5jw8YlwSwCSmidpd+YXPtj1irO4fpZ9028Ty8vPDQoGsf8wb/3YVsI/ecXw7kfvR/ip
EY3ROZJtZNzKfdShOFq2nH8JhyHzR9VLlCwcK/fLol16/213p/1Xf2SHwlgAifUOIAYtF4zTpZeh
Hgk86mGg3w4XbaP425vGftPScNGyegLWE7inAO+ZZO4BcfvmWDfIdKfTL8qLN06b4mePa/9dZrXA
flENAv4fUEzMTjSa0pg/OaDTGlOGBVkNHKO78Fae5pHKAc9rFh9EjFShmzngfNuEDcMtt5pFilLj
2Yoe56hppOj77EOHBPMbdzE/0+NoTuOEPUr0keukXq71HPugI4XSN0fdumpfQvzOrq5eW1cSuE7W
H5rB/t6AKJTPRl2B3x8u86d1HgmWAhS2/AVexPQwtk2Qbt58cJmAS+J9/my6TB0YqkEd2R7wL0pP
1FgqcO5QOD1kCJ/TeFHL0EGgPRhLLJGluSfFYle0wj0KIHkrd7PpncXiiXqLd3JyJ+sHq0F4pO0f
naheUwAGP+rYT5pwfI0Hbm+9PqmPoeUWV9ytgM1Fju23iNVrisDkrY0Uby6H1zKNAfCUFCvKZcT1
WJmiMv53bmRdhLg5BMr1rKbURtK2nZ2eqQceYUVp+T6OYv1Y4IoDGGz656JG/hD1QrN668WqN5Sj
/pl6i3ZSsju7xUsRV8ehd39yUG2v8twwsB1n+PZSdAacEwjoWCGwxLuBGXNAZ47y4PIEhbEhLly5
XnrXCRyhfpmj7MhWQ5JZleU8xPEHktSobpvFWt0gAVRm0YoUA27la1sXF5rjgZ8QLBLszQ/NGp2Y
Kz80iPviFZkA4yt7cuwwQKUiz3wQFYQf4po5mx4VCOc8adlJy/UIZRzW9FoVqhzT0/W/2FM1Drdz
mjHjG+ASimMxSPAcIQ+kanrp89jhBxpKfITP0sWaPakEj+ZPLYoXkHoL+jvKCzbz/hXfc/2E+ypQ
G3ctfjNqSPm/1BSavBHRJAErXbO005I9rKzqtr8V/emLixR5T5GuI4cpeSBWRJmF9WONaA6NsOGe
R8SL6BbNPLILzfzwp+X7iHTvlrjxcdeJUYYPoqkeNdnFr7y1m1MUAMPSi3L5VcnbMo5fvSL+GLlR
thtRyfEAbo23ZupwKY1oLJjYh5BpinXjTePYDoAYPaNfLbJlMhiDgXZoJ/msJQWQLDycqCrEZTOR
ev5ijTXhzSsqL4ft5P3xpDJNxAGQhi850t4eCkMXq3hM7M08bMfggXpWPNj7IBQ/7uQ0rPA9jhD3
Ood2WAGhwRv3Cuv0MbFa7OFj1vo0xAI0PVIvi0FODaQpkkSKPXoy8XMQEyJDi+nEsnGPIjnERpXJ
jQI71DDNNppnWsAzrtrsQ2IM4joOwwh8KL16KO3CO0ZKJklmQ9a4ARJBWIbIvAXC1eu7zGlyF4ii
oHIzkF8Zh+OJO7Z4pqb1PKAVDj1qAt9lplV+dLOiRNAcLFl/TiKRAebOeZLA7+AkCgcpC+sSl9Gr
okKWAP7nIH957vKEAWc1L5AFuAhRxmpuwGqOjY/KsI7fGybTJwNMWnsy1nn8prwb6nrPDmHlbUlO
0+en3blbHh5ThjVZ3rwHPQDXP08eTovbrLJH1LqGmuuigNy218x0FMtNUryWulYeK1BoIp6KoaHb
6XPqufiHFlysatF87pjXXfRkKF4Bt26vJy5vp04BgL1oatp18jHtxM/eQlXBxEX/CgohY52OWb6j
Yaf1yAe0ACZOQxN4uQ9tZDzRiBqt+BawIH5BilP/amJfC6DG384K8B/MzhLF/fBPznRQWekjYzje
SSTkoEYAWQr4ZWhdhMyyWmUB0zizcINpu4G+86waEeF3BfVK5rHtVGPRv5ksURmCtRMsxDEPvdPs
kfSdjmSbgbf5NuBNiBBP9cmaJqE/VHbsrjJW5Ejic4EthsJQYB+6JbqW6lqx9Rwb8bAXA3JwkCgM
WavwEfGhtkCKVAP9AqNw0M0exEooKOSRUfsVKuUvZFxFeRPvLM1ASDcBx8f8mPkJKFWRAxDhrW0z
gm5U5qnRHxvUBhy60D4sz5qfja1Qvok7PfATxZOoN/bVqFQ5PNCMOl/3tOls69FbQxpNqXn+s8MV
96lvCnygSURKsl2GSOWI/LDBMbeWSEf2F1cdl89hycsjMCryXTKAodMKOWKNqknCIXsMOvdcaY59
WkQMd5G7AYWvPlksEwLhPiPv3TsuojLttX0CYgu/j/L8xi93w69VksVgcHZMF0AqgM0djOmXoZ4c
5krWTF3kW7ZbHPpisFw/w5b32AFOmNyTP3oBNwxBdDsin5KGpMiBLQDm+OlJpilckcxtOeI4uKfe
LQ7yULCTl9gnUPTGKyCM9zu66q2GBistSpHnWFgAJONrhw8ylhsst6RVQ7Kl62LUqswTZgsaTp41
W5AZ+Vhcvvuwh+k1NQLt42AidtoLK/rI+xQwaCB8ehTFyLYId4fnElQFx1jri70NqNYHFD8Vm0G4
/AV38YglaMz6YoORhGne8DXN09J3XDGCGzuxHgd19RJVIF7RwwmXmnQf05W4ggdf6aapI7NFdUh1
4XzKz7NWdwu5Ig8oEsbtDSsxu2IVcKkCnLrMaTS3uHgV15sGGO34wWcBGPgkrm+n8bPj1gMQy6Me
GUIIpeBdujMNqUeyxvEuJQrmALoGqh+k98Bu7pLhqCb3ZRyBkbd4XqbdmOTgeTqVyA8RuKdFoAj5
ZZrQykctbXUfUNrRd62xXxNUhb92qZcfkqbttn1b91/0MFoBg2Vd17H31NdR8QqymDN3cflsoer/
Nc4tByEwvdyTMp8AIT61AD5KxhIYEFMUPZo5HNJITXifTvZmK52VV6fVPkLoHUF4JOHWCT+5wHt4
xg2B+5gk5kdD6qBzaxN913QJ29AwNpBLlxZ1AVJ7sA+AZ8q3lFmJLI6TyRG1pu06QEQAo2hEeIIJ
FJczt5xTj5X2sW/qHnlPqXsJmROeSVaiMPkR9baIRApE/WlIiolhfQIo+ddcWYzgBjo0IP5iKtGT
kjnDCnzZvk1po4acnCOW/8ZaUSYoWYUZWAxqhlhYIStQ6ZCQ1POkCbkg3mZ2Qx4XA+pRU5PTf35K
MZmIW4TA2biMlNzEbPx1qyYJx/g0vA+zngOd3Ch6LE1QJCxOTnVS1qU/W8fO726KqPOuGatP3E3c
PQgVkSiskOCN0OnWHRimD7Ea4ibnWytFd61KL/xUfGSOKD+FfQQUND35i2aAXJvfOCgq1q2FckDa
SeOzg9ACj0EAxM6VVKAtCaqO3BUbjWwnPf4EDMf6JFRDWmruZPMM0uAHhGPHYjkLla8GCd2LfJ7C
U+sIzAR3F5koOlq5WAxL35vG6GSbiHrKatQ3s7AucW+Garg+ezO4nTH3ad5s4Y4ATdVABrBDXezp
TbY4J/WtdPaOTM3oRF7mMVcvsryNaE3EJJTNzXxS05g080QS0uyAHjr/EzpHAwNijkBYlCD62Suo
fKJ5cydQTUzB+DCTLZIssIFhCzznNwJGMQH+JAbW/Jqo4Gjuv00bCmGdyIJsR8ZdxGEdPnPSkXfP
Zc4JFSMPNKKGbNVTaTpwXrRTWkXzmkhLH4WcaeVrAQRpagyV3GpJXOSkpCA19UhhV7bc2jyO5pD1
oqC5y3CZm6C4EIHCdCeLAoiRd89Y3KdYyQ5Ib0ZO1O9VfJ5Bz72bljqdi1tQBCcXB8uL38ksgOmd
Omd/93aBAMHdzT+DHtFw0LlVuCGcPyZBNW4F0qnOrbp4kCEYllxnP98vIF8ICDpe0K2RBJxuKok9
N5CNzQFfc1DQl9DSncViQvNA/M1WtrCtFX28IsBR+bmbjjsaUkNfuoCbnZ96KULy6utXcpuf+qLm
gPAcro4XSqCIOPl1aVyWIEUj0oLdIqPe5IgR2VuTuVkUQ58VV10mxWaM0wBgCxiSlhQViJR3nmIN
uZuRIWsF6dTFhzu51Cz7LItpvfhgA77vKFh7skCz80BuZXwyqyG7WmHVXEA8tc6CLrjmYMa+Ui/o
2mmDi0K2mrRB5pucaS/4F8vjYlcJsHk2tXeOzE9W1sqRH2uBKKATtdHoB0DbvyyN3tmAqtUzhlt6
7M52pAEIjrsPkSQR5PabcVTaIS6lq/5tDCz/t3k0w5Xdj2oAr4iuo/Le10pzU0WoUQMAVXXusYzb
B8vpyzONHdB1r8CHo6+Q31ueF0WnM0xexqT2hNEeLVNbVaFEeR5yooq17VQoZO09xBADMeFWB8lY
p04CvWdPXWq82NQOicB1oDJsWQBD6i4m1EN+2m8XZp/WfLXoF3NrYNAksYZjSGMdyGS2vplOUonv
BiDu1BvR9NlqVO9Awklqj1Pk4EtDhssjGNJJvT2N539ViC2Njny5Xc6xUWFaPeDwOjrOiRqmJe4x
Mz6REnXTDUqB8EcJ8DhlIozwd3fWZVpQbkPT+EVqu58kILyVpXStzVDgf5CZpGCuUY06mMxNhy2j
G1cDuHD+kNfIyb4xmyco2Yg0Wj903I5ON+c7n46bXbouAF8yz62TANgiGAB0nO0i6YH1GeWnI2Ki
R1JQs9jRMEe+Wo2ERMy7U1tZiWKmqalXpCB/s+s7w2Uy2SzDBr/nDEETIBj+8VY3XmgG6WlajoSB
tdSzsxUi2brPhulzbABsIC5AHRd38fTZqD8JVmafElA7nL2syVAHATHCU29WHH+2Zwko2JVwsV+2
GxF9CdMKzGsmkFODnDcvvMSdrJJbHcBcAW8Z78gsz8EixKvpJQ2H+iFDUMoPB+SMZFNWrlOQ0B15
1GmfU2MWA4YqPvZ2MK7JCsBfjR+7YBcdg75e6Z4tztM0fJBBgcqaPgFwjWpITk0WtbdDkmkBduTq
PL6Y/autU6P+smkFzs94FDX0BHrWP8n6Ykz2IC9++leXd69Ujpq+QdCwB13k73fVrKRY5xm2v/IF
lHHOEaAEyYmapg+w1nZDcqIeisvNvZOB8VVZgAvyzYyGXVC3JdLgIbybRrJ/mrLYgUVKvE0egRy0
t6t4fsidv2WYTEhsZf20B+mkdwQrmXekHmgq33oNVkVwBKjx3L3T0xxee7ezNYSR/EQHI9+dgowN
Ezt1VK7/fiDZ3A3nR/27+Y2ejwDV1VAmv0F+P8CTcA3sE/0tyBKxWwaTDVrA69Qnki70uLP+H8eF
8tTWJoB3aPrM2hvqHR5FE8ifVwKwYHD2GeOIYHNUNHcCEOaOsIEPXQUyvLTugJPau2Y2JI1RegBc
MICXRXNIRo1GiqwI0h0gMBI/aYGRGOKr6qPyEpxhOisPNUqPT63XmyhmtYK/qXmdPbdRgDymdEJt
ZiP6bayO5sueBtkE8WpK3HE+sy+KQhvCFcpstVmRtQLB39hyA6y0tbktw1KgqB2cDEkUfkaBd/CE
eBfyVbIcH/Sa6SsakoIjiQVImo67tVPmzXb4AnwNatmcyIzkYjwHbR0/0SBJJ+ts1MF1bBgqs2SR
sF1WSVC7qKeQiaaZ7doIvGR2G/dViYzuqQDInHYNgKILMC9UL+B/Qr8ZUsfdgCfefgFYCWB6Te+F
lcx6IdG7fakMbMFu7RHEBuDCxF/I2bs9j4PmgUZkb/wfZd+13LiubftFrALA/Coqy7IV2qlfWJ0W
E0AwgSD59WcQ8ra8+py7q+4LigAm6CSTwJwj2Phjc337EtIfmPkSY1FB0dUP9VPuji0yrSoGo6SD
M99Q2EBZ6YkeTAPFT3ZAIlZHnSVg3/458SWwbew8WZqpL6P3RQS88IPdh2AvZSPsQJoKnk8UpKtj
1/T2sYfd1sLhcE/XyrWP9wnTRZXXe4irq+mY+HuUuYrTIV3jcwJDKTv+NTWTtTblw7twyk1S5V6G
NIorfjzsq9Bytvcq5C3uvk7OEg/+6G8V60BAqC3U6DyAjwCGGYr+8OVysId6mRahtcD2rD+QbOTu
g1lFqmmIkPgvkHGFpjO2U7OcnVuF8QEJADh8mEuanvwCRmtm0uEWxu9x5grcpfg2/Z8FVYtfW1cW
Yo0M6yA3NcS0jgWpHkXZtND9F5BnR04J/MyxW2nbhq0Y87qtJdXXq6zL1G0s+bz6K27891pNFY4U
Zf+jnghEIoQdYwdOkHkMFVTeiA7/1W+8OXHES4D2THzW2xEYd0aNpPKRYm1QRTQ9qx5Q5cpTsbp1
fRfZwQkWPlDsBWokS4D2lFztjEpJCYOhvfISWIfOkiZmBfyA9tzGaSGeTUsyC/tOczsToYm63c5o
nshpgFahj99O3ebWDqCitwasbn+RlnkId58mjASvyWqcNaXJ3JiJoSZr8FY8KN67H0Of603Affx+
DzPRTdh5fMiKhkPd7+90Wl4mE3ShpHhJtdtsDPn1L26s6ZqJ+zIzNq8aSdJu/hr/Qsc1cb5Pjj1A
Vltzk9CvX1gzq/fMxN5brLm834XB7nUp2gFJ/y+EOc7ZjO1JdoYCZ5ovpDrTD/5my92Yc/c5czXf
qCzrZHdj1N1i/Jmfx0E1DcHmta7/nYRPg/DfBpCuzULqEZ9QQl2kSF3vLxI+0ZIzFvRsDWyyimLl
qR3t2uSk3Qn5ZOD0AP1tltiB8T+eiwSa06nn3EmLdV2L7oDV9BgwEIYtFGzeJl4+jr7zG4KF+SqI
AdQcoQ3xitpatqpGIiC8jK7jty1exn57NF07hbQJhCSvFYWZizP5tyhA8esHR8N9p4cc2LIaxLRr
x+94lXvPAFz1J2DKvhma89CIeAfVXutmAplalQDJhhRbM1v12Suzrgoibte8ybMrtZ66QacXM9LV
VboGESIBSFUAgemR2yQZarFNk0FDjZAXD/5nM1TDa93TcgMZveIhqYL8Nmljx9DCqe0/fTNtlrEY
25jOhlwDTrIo/dFweixDZF3bIJXPekRyWExu8DKQmoEdy6c3h/US5O6k/W51+hcBhO6nFOSqphbc
mio+IDmR/aPbas3IkKdwuSDQIHJKbDngRzAQ8QKfvGYRs0m/BrBXqmuuLokvrYuy+c4M95ME7XKw
Xgg22n3fa7lxZ3sOHgu6m8fKqff0koFjBpsVWayVAsGPxr+COM4il2PLzfFk3+YjT7YkoOoS1ICK
U/xxflO6SXLxv0KDQUB4hzpDZOJdNv0V76c5BA/mW7MsCLYs7T5u/a/Q3E7cb4kKfmUA3D2kArIt
RPn2s1Xa/8iw9v64+oWj6PJbqoQuck741QL1a1FN2fOQ2uEC+4Nw1yRd8U26jtpkk90se4fzbz2v
yKPFrCfiMAAl/TLdtlZSnSpXyYg5tYCagGqftKUfYDFQHkzPR5EPrI+qf0DGwt74bvzOuUVewGL8
4QJYA7M0YFphRverbKQNxVyVXSFBF4BRJvx9KvPh6HpZDidKLJqwyPgqDg2oGYP+WAT+pbfkXT/c
MClFH1ziyi6xZQFCpYDqNdRMJ2TJPoVLPiNYwdojnvnAHFj0gbP+eCt2fXZvxbK0q9iDp4YjYenQ
LknFoNUqM1qdnbzr6UZZvVi7de3jf4N4TzEwW4feFzCoxRC3+8aH3ls7rrB1g0OcsrwnaCR6t+DS
xyeUC57uYOHS+gttNcmegT5ldBuNlqMO5J64IKiaIcuK6VOKh89NGnLWhwTmKNu3AbQr74soanWr
ZvYTMGOk4yh122IRtupInBjl2LkxVzUDmaJ2ISWsPEm3AwVL2jwJsg6w43bw1dqqmhTGK2l9tmFn
ZZ4MpuEep0vIcKu1WQDTiuo8AwfvEeYeQkp31YvvDE/bb0GSlvsaciqLW7frxBNgkU8tPqIqCgEE
rd3im5kDLeEZaAHoX8wL/WaqozgFwjOm9SyCH69IUtMlyD8gi/i86oBswzHl1u+g2YCC0Wl0rPyS
K9As8959v83d15pZ3jfF5b7ejGE3NT7lhQOqFoEUcuD91BLfcq6T5gIAYw2gslXtJ+jnPsJJAk9o
m6nXqXZfzAd0xCLyuUjYpL7EPNwoFL+eaibEo1dZkP2InYtpINshl5NVhivuquaRKl4AJZRHStXe
tR3q9MVbeGosXgR8aq+adpE9h5TJ2J0np92bBYQ0/MnDe0KGLL9OcVZc41mqCbj/ZG+6lRsEh6Yq
fpveMEdokLYWeVsnh9zNlkkPq4IuyOPt4PLsnEMbKMKr2f/l5jvz7BpKTsAccPtLOTFrY0I95aW3
UJjABJDe2qquKACs8a9tltvPJXRlV2UVqE0HxNxzScd0JXKqNvXn7L0rrPZfwfNaO6iOPEs85A1A
Txe2xd5tG3xDPILlEZm15pqX4mTGkU3SqyYo810HUYv3cAaEB/mKSFluFTQzonpMmx+DtLaV5bB/
anfcQP3R/dHCLgQKxrV/gZ4LJJeGnB38HsA4NYDskSV8m8Uu3xrYF86M/ZLqVGwNeoz0lV4Ozfgx
i/MiTIbgt7Ek0PNcjmU9LA2gdigFzO+G/ms3nLsGQSvd7mP23jVrK4erq6zwctRpcLBtnPaol+ol
hDVmSZN6k9R6/N1L/88Yc/9bHKbeOpOS7/umsZ98ZQ2RyEP2M9d/TCTj0PqapIW/oIztTdgiad84
Vb0fWAZJJpV1UTV3zRgA5h9X/30MB9nFlADkjV2GF1Hhp3hUUjg5TvMlrOjrSEM8cYkvlh6TlGdH
c2UakaGM6I8dwymAtBcQlB89Uso3DbzMlk447HYVlW++DGC6iULZUQCj8gIfDpyqEJYE0tnztg+i
fizeRxl21lXXFV1DrRdHUuYO37sMNRLLIvqRAThyMhOGsUM4kBRBa31MeELUC8O+MRP3FWYidINF
MTninAZAhbh1vsNeLXg0vdgOYS+ZQE7adE1jtd0Lto4vI94JiyYV/3h15TziAek88tll3TRwUXiv
Q5Xt7uNtVpykb8k1ABDWCrU79q0MUOTlxPP+QHEX3Po/rhuLRdY7wTcCc90VgH6OkN4p7IHP6MrU
etNueKFK+/+Ew2+AAazfHtLGiwa/q2ekyJOVChSAgLY77BhLIqQw1d4VpQDiLQ2wJxXTG8hOD9qC
1xVwFFcrkMVrnOHxSzNvb6dVsfBlVf7C2WTbjRmIElwcK0fLZOEU+jRWPP7eU0oWcSHrZ+nAB3fE
fuQkBkAtWMdeW9+RJ9M0PY5H0DyGhsnnmLmCWNdyAiX7eB8fXEVXJVi4y/rfsQ6K51mpn2SPz/qC
TjSMUFJZYLfPImpVCqaoIf8piLbh9qEgNY6j9hG0hvNke9PFDIGZqJYuS/q16ZqJOmML1cNBhM5h
Td56W9cBpAnyK72IAjyHhAJMv8rJCSfY8YAiXQzbWb/8mX6DMFL/M5s9yCw78A/pUFcn7TjOQsOK
+yeIUcch9si+4VBxcYwMgTXLENwuIUibbxuwol2SzQIF2GYegrkxVybQXN2mrVnbIDTaBjZPim1i
lQfleAqo0dQ/WimKLsgsdKupqGCcee87mrYrFFnhQOJz+BSEVvugoPT7ypsMVAoeXspwJNe2Ziu8
+/JXS6XJ0e9RADNdIAzcjW45hGrGsniFJwnyDw2stMwss+3v0K/qn8yk7y56e7Cwu8nTc6kLeMGQ
IHsuWzIg0WfJU4HN2WYcGDTTS8pno0Gy5X1lHVXuuStKxu4ippRENRRMX3sCqisZ2+qX5ZRbKBqh
XsL5PvQrDR0RKp7YSKsfnuDDYkgz5zlDAWGpZe+fJkiurS2t4aM1EXunkyDd4S+njkCeFGvZCu+c
px6M7e1wV6u6hZtRCmKUIO2Dubo3fgzbmCbEEwNOv429dNK2W/oZUuU9zltk02O/e+sb1jC8fxFk
Bmsuy6XhD+PE0D20DbxVCHBqOib+hcCy9dIP/o8MJOFDmlT+ZfKh+1K4xT+mZ5qubWDNAkDfzsTn
ZdY9xja/xVuW9C+QxcuXlTdkkI3xuygIqmHf5vW4JMAHARvv9G8uZKV4Ub+3LpOw7QX6qs/H+j2X
2Y8QXCnYfgDC3Q3uuI5pWUA83ZPvdMB+T3l2th/qIXyDcpM/D0/KJbsxqGKkxecu6f5J+rg/9ZNl
46nU/A6wNXj3lMhWQ5v3O/gAyPfeXQ1hSt5KKEntC+gdLs1wE3di4fQ+fSKKjGdZ6LdCkRYHt0A/
BKCjraa0p1uBo/hbHOvVgETWM/69uqOArvnCqyeYVfsQ1mG+HPZ9kXpvo15yKDu+gb8nD8GYeJEZ
buOCR8qByEaGlBe0uSwOr1rtvgx42b9UtUrO3lQ/mSEHNNwHhrPVwnSDKc63ZSqT24KszZJVj1f/
1syaOG+q6k3r10A819MbfBJQFhsYPl9zA2X7BbQq5UnfqC7Qr08pLOE/AyAe5u/8ypaL+1jcd816
DHqx5AXBXoYi6xopCrF7cxcT6BfiH6kmtjc9M56CpVEy1Sw7x+FLO/V0ufyiYQmwOF2NIOGhaAyL
qWU4K2vSElmHNfSPt9SFiqoZm2g8WrdLsybOIZhqZszdzJXOQiQZcILJQPkC6hG0h9FK9XfbFVmE
Hzp9TDSNTyV18tuEn+FDBpmP8aiAhj6HU/ePLbX+DgtAFTGQ8Y5NUFnnJmM/bzdS885aXBVIl2kw
PfYlbCWAXZ5zBMP02GQVHNjMZV51L6Um5e7LWALmOkT+k4NZO7rl4C1JDh9GF6T3pVmW2H2whuZ6
iP/HsAFNy49oK9Inw0j4HIJ1XvJFwZwkH1GGljC5LY1Y7fcbUEIktuMtaK0QidrN6hbXhkDxz2YD
Xk9AXFVR48oXarnxwy3YB6KbqbGLUHksqqgD3hlfvz+ZWVH5ydqWdbECwlFeRZrzi+NcbqGi0z8h
of/KvKK6fWVhNwpCSu6D+cLmDo2EVYf5Zm43pFAYNN+M6ZpG5s2Xb6jhkJ+zfajGmC9p7vTvb0r5
6iHpwFBMw+IUpxI4W6jqPkAIYgtFYH66j6uWoiIg4mp9nwjSsX7MZLAwYWacc5JHcBtA7nN+JNaQ
rFmAwMlxiEEXlH0BVdv8IlvQWyJgpfFBAaBya2ahIwuoR5evHKc7yFI3e0hoz+LupFi5BcRwd6KG
3hegVP5GQRh1Gcs0Wxu6uGkGHnPAJ0n+ZYyHUOjKRcrXMvXYUzDyVeMMzbpDSfkFXNMrFI2y305G
v40QKkR2JVFrge3OPgzy7JSlNvbVc4TGD1RJ8ou2roa8aaee4OTh7z3wQtaQxrJeJARrmlxnv6kb
vLrISj73nNhrTzTNmmX2qZYdxNDcqlomAF+9lZl7YjqN/zR2s7ZQMP+hQcSKGLYUZ8ohzDdyMe7M
ojxW1ZKzaXrjWFRChOhP31Vrv63HL4uEncUbPS8qYfv2pDOk6vN50edXgtXpWi+70eHvbTjSFbOK
cO8z/K/XGntpIw6ok3D13yNgL7dq/l/3iFPKf6VFfLtHMVhL+NFwCJu8D9wSJ9MwAXpxDSnXpSxY
txKQ2w3wzlDpE8LySWG/b+JEKsLIB5a6yDuodQyoVEFV/8XiIlvAiI3+yflelI79j0uDV/i8xK/u
RPhycEbviY4WcOsWXNjNav9zdTivJoSzz9VhYL+6I9IeePxN2055/iIO4vF7WWUNHkY2P9EEqDkz
kU96/F4NBJ9Zir9sxckGtgwQLPZ1HnWcobTMLjDiFFXB1qnbFlsCZTT43zybIwv4rhQABl5g3+0X
797X4X9Fm3OMic6haLbQbf2uks51dniellDdQONIaB+0IeBTupXNlooQB6YEjw/s7wp+gWaYvXGH
0t3UM+VzovKXT/AE752ePTt186XH0EO9I3lsZuroHGl6QGwMv0rrGuIo8mTbtHoOVQPEW+a9QueR
ARk6yltXQYtkNdJ82JpZkIGeC7g5nUJVulemyk3PQu81s+m4h5uMFymeI285eDSCzRBMeRnoPfbM
5DEN6bJu21EbaEm4KqWryvagiDn3TWA2R7OqbB/qErtXN1E50ofcRYIrzOFVIpdB4TpXM+SNwDU1
UlSHfI4gop82fy1IXLHUdHCviQtB1Jy1xbKW3oQdIZkeElCOHylesUhc4XPdiau2uftjINa0hPwO
hHvrtn/EBwBvjFS8a3hNbY10MtIWkOi0w2Ft8pYsFPm5TaH8aZh199kAZiUrL7PbDUTtC5yk4GoD
uYzqrVb6Gwmd5jwIYp0DPz4NTlW9zYWxTQ869cpEMRyPgOgCirR1imnBq7456NFemkmvdK0d8QGq
AYi1eiu4hQKAspAVmbuwDsDN9jWdw5El3FdafjQ1Nk/l4t6n0vuYaQIHJ8DaFisc/v39fV3ZpgEy
QsMjKyHAUSN3tgudorn0OAGdQ3GJB91czAiXQbMtfZlHpmsmJpj3Laoyg8vvvMg0pVzHIw7O8E0d
AX1UY6RFLYFWDkDAkHUPTUZaZGfTwMymeNBl/QRiQpUgS9TqJwapg1sXWD655gWDiITTuks7c/sI
Io/OsMirsDuappalOk4jmQGW4W8zBMuh7vglzo/z7CDhFGhiTQhHLmeXw18rlxRejzYM2nBmBjnN
NMHn1d8zJhw6KJAZxfswMtFmzFzdosdM2ZvED/Z2IrNDMsPHzdX/1f3/Ggvz3lqMvpsv7/cDk6Xa
8JhcLDHqo2mQkoDF+VxfruBLjedssLpPhp9hZmwkOMLCeysy8WZl0if5uDCXRNf5TLgAFBc3N0uB
k2RQiyxTVMhFQu3VYDf0oesc8pDYU7xUDdQuIeJNH7w2I3DOy/oJ3F8ofEGFaA5AfjC5BTi13SMV
bQegTJVxd8TBRlwyGHudnfaSQIu9iIKOQByFQK2fOYX/kOO9XyUS8ikwT14FYGS8wYR3Wqgm1EeN
ROorqOUt/jHfmoTmD3I2pZpAV3nrZR4gzQVfGtON1fDALYdclOL1WRf06opOvLSAkkDT+kmUqMt4
zcA2putWFDKzsbLesoDQnRnzdQAc8NwISLVYKHMcTM+MD+ns4gGpUKsO7dcsq1P4L4DsYbqqCYJl
RQJ3i42qjRIk+RYyPzjJYkulT5Z05MGjgqWlvRCOjndN2V4aJrFoVEMGfF65h4wXPXzBboDjRA7n
oulfVW+5h9HWgO6TWJ9Rj7fgtn4pM55cZK6A04/FbzOv56BagaHbBwF+/3OEmUjzx5Ceq9x/Rsay
OgXQHnyRw/VGaYCMwCMYMRzZXVAaRtLJ7QjJjZXphnMiIi0gyGy68y3gTNavS/g6rLKayqWjHPpm
FcNt9zS1Gnq0Y/8D6LUasr2TPMeQvd7gCDbsMmZnT8Xnopj3t0VyHG6LbKR1Suy85heAeWOIPl0y
kH7PpmdznQF8n1HUQ/FOcYO+BMMAIndmgRkrm+zLgjFpTp2vneKoHAFRuPyXIMX0vSlgDuGxLj8m
jnLPSGX9rox+UGh1UW915RE8K3IGLfGPiWcdbSJAVVsIhCT9uQ7yZGEmUkKqqBra4UizqjpTD5Q0
OLU6xxQGxmuKdDlMFtCUQ/IY+sAwo/j9MWTGTRe6bhq6ISNUgCj0yqK/YjJmxfUy1n6990SwMusE
9Ip3H5AWyNX8HKfuhQyOeFPam/NG2CnXFMSkoNdgCGQWVDn8FIc8msfPAOAXi2AK2j8dwQbZcSCl
8HW13zjpbXXqOV9XQ4iuWeDUAXXrWa+NFbV8zJwYarEjZZEVYnP5Rc6t7lJg42z6qwtVGAE64z9l
OOhvHeHrLTZMKKnbkFBnrK2+hYP7OAZw+pgp8i5kHuFjQt+beeHUTSgE+v7HwlSN/SnMcWwdglAe
JIes6k0D28hbN/501khBQ7Zk3vsZqex5TM1jt/0hfsO3rpkE/zPcJU6uV+CF11ngnzyv0Slw1V97
KlhawPacikG0ZzE3GBlt9drqrHqSwKA94WwhFnbSjG9IzY2r1tM46M1dFZNdhcz71YTFElVD6Tjj
W+wUUG+vIcPUe+wZrnHNIrVHDf3p0n62/901s0hZQkS0KJMVsxXeAMIB7gRap6j3YmfptEhAlXkK
yQH7F5hl4pcYphe7Zh8BzALGbQL72XKT9lyjlnUau6vX0OZ8H+lTyCAm+PHNPHpmqqVQtbP1aC2g
TolwD4mhrE/LLZ9/Ey7pP8ZmHtjWdOPPODPGMoLsVf2odR5cMsX3ukLx2/Qgdm5tmyHDKxCqMWXk
6uB9ioV4MLPMb6tFW7I4srx+jNp559yTke5M12ykTTf1MXvvmlmIPzG7dUHptdnJyMoW+DIHv1Fb
ox9rhsxVGjZwI066LTK13cIqAV5WfZ5uK7xktpkHwYeQyu9GOVXy4L3swumbCSA6zcD9a8ZvOObd
AjiN3+tAfwSYO6SaFYu4i8uH/x01gE63xanz4zbQofhuJFE/b3MPMN9IK5rvzBbVFScrb920Flxj
OQeazfYKnMyYC7wGiIQwb50Hi4Gtq9Ktd3+Nm0kzdltm+nHAwPZhzNsoQemZQlDkmHrYm9hD67/P
2qkLwSAiFvYkvWBr+Qbfg5//HSDESBi4/zJDcx0/DKnvMCj8h45LPPaXkV9GQrBRaOXu8K6Dmo/s
kykKqSj3LU4f4+2S48+Amsk8isRpv6ts+LgylazhHxyv6ADHhjaN59rIBIQA8Rwk9zCWdpAWgH45
QMUchgwipXjbFO5e+RbpIwE13yL4ZiIzkF58mLOf2BzYdkEJvRFHPJjJwmIuKlOBszVd1E6sFZJS
M8QOwdlAyDJIgndgFSG0IkfvmwsuNHI6yLKbru2i7NVY3rruG5QY5wgoKC06mfKr6WVl8dK7EPk2
vTb10ihjTr5XaswiilQ5CNThsBuQ2FpCEK3YKijAPofgMS7xK9JbaBR5z6LBe1tOeXibZUnoReBd
VDsTPFV2RAO4L0nBMNRN3XNfApwMcoxAwRndkIAehe+Lb7Bb656Bz0jWqVZibWYZhC7XUkDz0XQt
GwYpQ1IMy5wSGMKMA98i65cf/bnBXjk/Th5w3GOolqYXCPYxbsLuYzgchgtS4DgR+PKPknAZMI2X
yep2dR+jlJ2GzAc29DMMCSd5nObGjMUtiG8azyAkMP41YWatMc7gHZg1e6Qx3N1tLAa/JISVxAJC
7teMtuWx5EmsYd4bs7WdixIGdxj8MnPv6yx9g+9Ssr0PfYmzReNvLUed6MA+bjDJYIShiirWbBLk
MkJVsXbkxXQKPOw2Y+qMkemSOYB79S/aA3xhhkzdTbrFGdwZcltU5vgjTulcdJ/Hug6EHTkb/+ID
hmznk9eJ/CFJtb4gHcV30+x+YbqmKRwGdFHjZzvf9/XF83CgEyL5EtEmtthYeJdDTRQ3CeewLKv+
uMNUH8wQkyXU6d1+b3rmPkMtNZzFcrkyYxImBIDculDikdPRz8fpKLJKXdIGHOXKdp5NrwoIYF5F
6yzrUibIACLCNC5ct3tQjB9NryMTKoVF89PEm6GSwtYNv+sXu4AiqE+C9nvv/La0st8GK5m2MhVg
NKZ1jE8768DFDcgz9wd7OVCWLlUgvkPg0Np3WV1uoJ00RKVQFUwKUxVRSCZnGjsFy56QLesa8t7T
7EgDEV4zH1rQ+Il+TJZoN43jAlyR6mnlNV2/haBSuovbEnaMQ7dHDuE4dCCTkBI4pMSN882ATfUq
D3r/sQntZ9n4LdTlccQI8U2EtOW71htcSJ+0wUE3YlN7TvtglUfdcDEft8J+OdeSZAeaAeX5urCr
YpvXbr6pJZfvQTIuqhHCtYCZeWcSA+AL7uiwL9MMFcmAvtQ+tKQsEeL5UjnksbJqF6Aa8N/zoEo2
jt/QVTdw5wkknqgaWXIxjWuBzwZ9ng43/88YkJbFqqncBhDM/4zpcOZDWDzeOWWW3tYmUM6qSs5P
JowAyvaA6vbTfRGpLY1nT6yi+6JibPDcon6+MWMjzLUe4jQ89LCpg+pAO9Z7lETr/a0PnfCPvhn0
LNdaJyMBjwgFmsWtZWVZ7anfV/vC6ilZmT7rnWpvrnAkRug0z7dmlRn9WEoqkBcF6j/mTWReUgk0
b/emMWP37n3sr7jcvMvM9O3yPn+/Bf5Z/Y8X3u1SCOjQ9BReSbHcD2330WQJQ/FvbnLfTfnC9M20
GTRX97H7RJE1GbTy5vv8n7e4r/6I7FWzAV8LduA13OMTNzhbrOuuGaTbRKF+Az44QfIQ9B2nTxik
KoJ43VMRXycuQLJBFueP6/ypkgGgB50JiCj46RnPQWdbhW21narUOfca2sIy64rfZbDNbdDpazH0
8CSLxdXqqnYjKXd2tsXZUzFRGBgD6PsjH/3lREK5hT2OQrqmSZazA8zBhrXGs11kO1dZUAHkfbYO
kgaoP+3pFRagXpxAHYMq/GeqNv/ZoQ74zCC64jvCRrmTd+/FBOMv5VjPup3qbQYbj27w9cGDWf0h
nXp+gE8SE924C2czUKdHxgOJynJpe024dVm5g4SfDXUXD0qKE6sPlWe/zaAH82DP57xjgIPgMn7G
23PcCK/zFr5Fs/e8QcEOv9BLnkEpYoSuGdKmsPV2eLfHw29TVhAPDsS0HK2uXdViLoxXcG5RAJdt
4EpPUAADYhqfm2I3WmCg+1oBVEsCvsPKi9VQtXVG7HDiHIl+YLC9n1Cr3eYSxXjQOuBgUNT+E94r
kbA0ADOj/2dKQBAGbwM1BPCGdPEML7j0B45YqzwJ2gXS0vxRVol+jEvQBhocDH/IwDrEmSpfvFLI
LeSC5WYCu+DaA8gWQiUHpqTg6wKTsBiCpoc0Jwp80OoY1nlMrRcgDh4LHdYPjKOmKuLSiTLsng4w
4eJvBMYlXNBoEvjA5LKDWHLaT8uayU1bD+WBByhm+7V8wlkxX8BGikcts50lRSnpqadOuBzcCMXu
aqlbz96ozAkfPUbegPvrUERvYKwRlN4uR7ksShP22/eGYt/BG5N3zjXAY8wvZLmHNh+DSths+SKS
aidtOzg4BEZHqBVBs9YSe0fDC7r1Kghm824ZshLKfbycHn0v43sPG7qcDAurqxchOMkdzrfxq6ph
YdSJ0L/muwz7SjoR5PmbEJsTFy7fUA/e49Rjb8Z8fLZVXV7Lnauzc995Yi16bHQN+iZF3mntFQ22
8pMVrBqBXdjInrhS1j62W1R3BPSWikr8EMLmUR6CxptD1knlwxns0WbtnS3IrS1GMWZ43BfqgZEo
ifNd/Efl8CJvU6QmTFOH0KYcO8jZySBfVEnV7etKR6oWITg+ZbF1LQgeORwqmV4Btfyq994JAnxW
bgCSv2In1K1rNsi9aWDoVN2uTNeqPAnLHDSmm4RFjsf4Z/Rf0xwZOtT84WWBM+W+gYXpHke7sbz1
21L+TN2ffu3ic5BCTDFRbA97X7afnBS2rhL7W54+F10VLwBY/k4mZwESEARuCmQX9xCXCKfIXAL1
/OyxtFqn1WDvde7Ze3909NIJoRFQ1rsYmOmFTHtkSHSzzXK4YWcQpgJ2OMAdZFNFea7w1m+AIa6D
RSuhNDD6BF5JpZoiPOMBNMLjHbzlVTqIs6cJPt9kQdhY7JrGK2kEAa8XX/gwdZm/gyBceSGpdmP3
XMNqdB8methbcxOSJRS+g10g+3Ifz41515irxiLpRo1IYS68xKJLrdN+T3Kt9kgCqdtV7/a/qkZ+
g6yVB3f7Ar+Ben7FIivnbka8ESCA1+BjrmNIsRaPUMS39s0YxLcmzsCHtriDtH/Rugc4frsZfjDz
96NO/eICzbvqkGbZ63Eq99gAKYv3e7BKnZ3jAuDhUYEzmo9qXm+rcuUQNe5pwMe9/B/OzmvJbWRr
s0+ECHhzS4K26MqqSjcISS3BJrx/+llI1unqPv9MTMxcCIE0oEgWgcy992c88d0oGgsTo2SimFG0
8Tap8rcQh5gjd+mlWL5Yc1SgJMYAV6dd6njOTn6wyDY0tOME+I9Yn/Gbbuej1VaXifT51rHcEto0
f2+28e7OSWI2JLl6TAM0wkRddvev6fOF+JrkWZbDLZJnqZvVh9Yg7gsGLQOOr4t1WLhgSNV63sLV
xFNQ9H4Weu1qVqLmKA+uWjXHLo203VQn1YoiFnv3Ar5u2zZHEQffxyJ4rCvwgGVYtetE13xQaA8u
1oVq4D5o1ngMY/GUVKDQkIyKDn2IaGxOWl5zrI/aVgJs6/p53Sb5Y5GI8aE1tZ8h68lKa4YHQbkW
k68wXkd27sL2cCPfBpKQqu1TlTb4QtjsiGok6bYxflHrMEXs3a5Mk5TZ1gS8+Dbpgdj2WZ34mufU
m9CqdF+Jh5DIz/RDpeSGM7NtHrg/UoUEuGW3z1OBWe5Yhi6XeMG61vUI/eo220ZE9vZsDuj2U10d
px4U+pIAW4qrqWVn2xo5JsRq1I0SYKAV3TWm7GLbWvpG6yHmNSnwSo+wCmU81aMEVVt7sMjqtvEw
ubAsF/c4L2KREI+APmPfUIceLaHR2kNAunqhr9RlCLuFe0IL8nGXd2BlU2vUN5HN50miGfuKUcNe
04AcMOt8yo69DFkmEdyyNIxghXjKLoyzG+qP7d6125MdoPySRuUhYc06xkG869AN5avsnbWNoco2
s010ZYNGbOq5mDfQRMoTvjiXNBblOq1rdcOzFdMuMQLzcrI31Ehxkk4gFyVQ7tbTGNqPMRazg6eX
azsT4SZ1wzdhds12oPATOu14YbG7cg/VDznuip2DBhfL6srpvA91HCM/pqSzzl3YtTW7bh9OGdVK
TfveuwLFCQy9jwC311ZtT76ZNhkqEXG6cbq2872wwj8sPuSRAULAM6/9Ii+OFrIJyybT124DlLzL
8MzRvGrdYR6vFyUMBcwv+GPNe1wnrF1m95tx0BtYMCbiUaPHj1rY2EPF/F2VJHmaDX5yEGtnkofw
no3Lsvs/NTEVrGwaiwMiAIQGvUqtki15Ok9A9zsWeiob66Gsl1q8iQGAGv9Jpk6A1Q+CIxhgUDFm
6oPoCzZUqMQRqK666pBYnuDphinyaJYyjziZ1Mkp624N4m4wWPj87ZT+ZZVVvtFcxTgr1qKmLuI/
npm4pzGrXwmmHmYUjFeW1WBx4KrXBD/SVYn16CKOaWZRsU611jtaGpD3UiunS5q4W/is6aX1cA7V
IJnrUfzs5GNA+JNZe1dBPZMckgXlp0UT1DV9m/hMtyHZa3G8rqMlke0FwTmzNYWtnd5dqqpWrrM1
lSugvXpRTUcl6+adqZTfi0LTVy7b4tswvBZZlq2RfSl3bPi0DfuoAQFa64QegbW3nLlbK1r9Cx38
ahWTGnlgNbokeKXup/GaJmyOLQxBdkhEJw92plIej86O1zeUBDE97Uv3Go0qj6e6TXbtACLJIAe/
SjD0PkNR5ak/d7af4mCwyQp2VEMvXD/0hL5uO6NcaQDgtmPprSzQuE8wjtBtEYXfe8JZFm5r3aUO
7nB9hgBFVVtrUlu+I8DsQbxSVjoCM7yp5BL1+Y2CS4WccdBsNL0x+Lr5nYjFSFxJ45BSH1Z33XxU
gMuv68Jez5UbrZXZpLYfUVzWXdJymtn7c+m9TanOEq0CaYCuuR1s7bsO3csPZsq1sQYqtCjj7AqL
HMK6Ya9DdWz5/3Jg/rlVrocIOELLZno9kLpZT4MzHgeh3fSwq7eC5fmKhDusCgvGEItAdAtD7HNT
+9TnmAOSXr7M8EBxaafQVw7bwO29R9PqdygIJatKVMbGVlVnVVexuE7KZKwW9wA+D1vRvLKnba0W
zwD/m41rVJ1fKN2PNBft1nYRU4oFiAsjRFM3jepwbZgjqEAiJ/4QBPvBjFFDGxfpui7RKmgGuIap
+zoXpvLiJcoNnPSDXmb2mdRHv9XVhADIboaLFrVbXKO1h2hpdW08XGxhDBdVCa2jvRhGpjkzYnyO
ep4Q6wzG5ywUCEqefomjWb8IKG9+o6okeZcmD+3jOCXNzSqaEdw6Il+hCb66LavmvSyHYdUZXfc+
NrxLzzb6d3K6PcDJcHwPWbNX8BhhQxKRIEOCTomWT2hhYgvz7s1pB6C1N96bzm5Xyw/63RRkkSBb
OO/ApfC0Ic/0zvaD6KcMLH/EDeVA7AgTELT/O/EOv6i61b4lzQzo1TCjb30s2JAHon8royhbO+ng
vtaxArBT3Q91V73aeTwi3NhaL1GXG2trDEskB3kqI+yvoRsQ5PuxaXIMLG3rCQocEaBphiAwzjou
SButBqFtacDK5trRrwhDVdtQhw0KGzHcjXE94Xodm7ska6dT4dTD3iwGmHaAtA6t02jHLurFUSl7
6+ACHoBf5QZ7ZcqiU2sn2X4aKuPYAqbcCDQJqsRyDvAIHR93Ht6SymMRDbNs06JP5Chx95hhGI1m
t7iB0K73+DsGC//DulBsfanTCNuYufxWhHHtAxJS14WZIuhpPtgI8fZRpREFab/6xngDtfsntxUS
L2z+Vb06pOwfAPoKf6xgU4wE4l3EDT5Hw+ehT5VjzntBldL1fCqnJ8uLxl3tTG+tMg6+FdjLc280
t/HQ9psyE9UD0QlSq9ArNEcb9zjLuuvRwsfVNXSkBHApQIWBUCKxjOFgDuLJ9D5cB2uxXJl+R/iz
HZGxySJl3ylhcq1R6dhmnvMeQE9clZbVvbohzK8A6MAOLcZtEpLSVWod2LliEIw37aWPBxdtjVxf
OfaEywf5214/CZ1qiBWEKvuY9F0DP+5XSFZaHrl1o+eBGoso2gqjuESdFz9NlNuREIreSqeBeIBT
HALBRncsY0XbR0r8yMLlD2YyrrWpxe5Krf8U01qz6wJsSPuHhOzAat6CcsPH4W4JLmat38x5l6+9
BkluHbe6ItDe6b1hL9BsFLJAFj71SKNvrRL8pMIm8F61GZaoMSteSQAQUhrtiYSgSwo039Z9Fu90
80MvhLHl+fhS9Tk2giIZzh0/eMqORuiLfto5XZ0+CAOg6lAOsCTt4XXMKnsXBkG7reP+u9oUpBRM
sZntiGcfSkLnmNSAHTQ4asJ63VCl/xBWCx/I6HBlmGIQHqtshufX1QH5kZiVSSnLDXZGziZDEGJV
db9TKuYbMKhUOwo7emncbZWl8bpQe+9K7E+oZl7msqOua8fHJPLmW8FO2k76X4recSe6qX0IA4R6
bedZ6D9Hh6QZtXB2nGP38ehEmfuXByctUXKc3nSIE3l4DBotheg0JkiYz96jXQl81fXpd41Y3S4d
li8kduvr5Jx5ZDQxSU9tnJBuwcd3yOfm2LTmCGhOqwkgyBWIqhlIFZGiQHOkTe2xvqq6yg889og7
yomQIy/NwgRQ3SEpaPe7SQ7LkRrSk74pm4T5suP+Av8Yk6+iC/VoxmLa2c6ftArqQ9/hetbU7lqF
hnI0pjxaATUAgo1i8L6yh3UJO32NCtJRi/CBN6ZNShHrKQrsS9YvBkhtB4wLge31SPnxFeqqtzJ6
OEt5uhlaqOFKmvOwBC1E/man5LbzK0yo/Qd5zUJQzD72DeTwg+55jmMBbxEXtrQxiPORhC2j1u/6
7kZ5rVxVdgsHVQNgahvdYzcLA3hIaUIkazdReIjCtCbMDfhWUrNaqVBNN6ZIEfYAE5TjpfpUZKxX
WXnBJPYweXa7L00L/IFZB34QRC+dULy17hzbvtdeu+xFBZWDR0NYX9DZ/W1S8931c5XsUdGnfKax
vs1Am8oan844NNbFCMxBUaZL4CHRUtbNKwIzVOaCP8GQ5y9q0P8gvut27MS3UxgIYhPuxbLE1Kkx
mkNLCWvt2VgUBOoHcXi0dkU3bzonINht3O/anGf7WcHUxkh6SkdGMK8EIOsVZpj8ruq31LRD4qfm
dz2gN+0k84tVpts0f6+KyPyBFNXZrisV5Y50LaZvIUJgK6kObk7FU6eX3daJnSdjzL4VebWz4+YD
F6xXhAN/5xn71C78gVrLHzeuc3YUXkflIER3NI7VB8zerp4VH5oKGRi7m39UMUZ9Qb429axf9/wt
CjRxqNlr1RYdqXaTWDk8/Pivtgd5SFDWnoe+QqtRzRLAghXKuB623XHT+Ip+pI4g0gDEsxX8aRZs
luVAJEhSGGh9R+aNX27snBc0rV8lbgsHmd1HD2TDmzF/xUP4O7Z3hl9ak7vq8CXI+GK0NCAe6W5F
ZaASL8roFowm2vnxpfBsPyZwfnfwJ7PsAYtMiHM7c55f8XCLrwuNdJcECktU6+1JR3s7Ft4fiEZ9
FKoR4iUQFE9hnf5Cw3Kxwauzo24oDz8dHhBsH1DpDin1rcIgX7Rf+2ztjjzg9+y600OampfBZeeF
alS5LjrYACV4/n2kGtwSuAxURpmjbToIHv8EVDH4m+1MysVXddPw88IcL/LMaEm3OtDX1KGAVxLU
PRSeOn4MsvwQNqWzt21bWRdJqVyMgo/qeDauiHyRxZgZlyqerDNlqRxfHtK63gRgzsrSedkvKW/G
rEJXD+1sr1v4EOLykUA0jWysA71MuwKLbsireKS1w2SuN/aEaGMhqK89gyRYUz3pTm0YUONJsSe3
pgJjyT6kjN5qAgeUtI/Oas9T2Jyx3nITGwoPVNZ1gTPgGc6+39pRTAJ9SH6rEMXYrUfk/rSwyLee
i9I3IKyCXOBEQYr8hYLqYmKtJFinDkWN9w1sJsloLjy3euj03FpJZI+akKj+mixHZZMN5dpKinmd
kchdCsO9zc1bCz9Wo2ErxsC72ouhiTwMAXoHCE9/deuGpuzUGeRYO8/etV8Ociq+MjbAZmgrWoli
uNrplArJFPKAhI8O32F6bwztD6U19zrV8BLrCVmIpVvOsl22EBVQJDnLJcy6zo3lPulWf5bdNntI
x6Pyl8KRq3Mw0ez2QEQNVXrO0vSB3Sdxp1Or6bkAJSsHAaM3j7JrmUG6CC0i2Vxew0j1A5T9iKXa
cm7yoIvfVRITSkKtxZ+TvwmIgfj4NUE4BqaehF0btlyAVMzMHbGc0kKEHJZLKKwWpx6RCXlJXs6l
bycphSQ7eWdXNT2X7VQfVdIuG35b8w8tONe4RH93oqnZVsYcHTQrnF5R/jzL8QhxU9JCqnnGsaW9
Ou3grOQAJJJ3t2zOHbai1eRV0MmalPokAOed4iXfUM+MdnOiUiQaQUwGeZS/GXH93uSK9VcSg+Kb
zf6j0NlqwSDuTlkAtlSFj4OqwNq2OxiZid6nlAOQ2szMxY2G0bDo6rOVNWeU4bsUMhEycNgAYGC6
6DOYWpReQPG89KrtK8Azn6oFOVVgoiRbklewtJBr0p8kA+HvmZ8YK9s33XTC88u4moRApC4i/SGs
HAwOZqtFnkwY2sOka/n+s3MZ15bD1/QE95xDrFpbGybUA2hd+8GItbxejUbe7EihP8sB+IcFOcZl
TqjnpKeKOYYOPsYze6xqcJ2T66TIw2hYS0fonD2Qhq+so/Gf5gS/YlrZzrap947jercgH4CTopS+
9pamPEBTS49TIX5/dYWxNy288TVKHJjAyoGoJYlVlwKw5n+uHBss8dy8sw5U0oObSub/Nrtk6rBn
LLdynhxIp8ElFiYN8yMxIIHg/jA+piLWz8Pct74gg+rrUZ1cNU1LrvJsjA1zp7tTtfqvgcme81Nq
ZVvZP8xpb96nNMTgVQ6cSL4IUmyduQr6WaxyNYxJr/HyXwcUlVu/hD+y6rrxt5Qmz8fZ2pRu3+wk
mnec9HFVwcA5y9EqCta2o/Qvxdyojy7+PlLkPCXfj0xlDTAGxC5RnDdtCvj522qo6m2vD+pbm5M6
jS2FPd/SVOHdrQLTis+yyfdz0ju1e5QtdAg7e3jTsl57rICNyM6mrYtz0iAyMDme+kZANByMJgr9
bkzUt2jKe5J8VNhM1/6le2jpi6av+IOCX0FoSryk0STAz5irWS/thmyK8V4U4HXlXNWdySZ1sbuV
cy1DfF7aL6L+8lJCy89LkcK7Xyp1+53WsikhO872PpesCUT4miLkUjSunE57MYMwvXrueC2WllfG
2gsyyGi/4U+0NESuvvKIynA8p8WhWRcQQw7yYr0DUjUNrbqRo3EepdiAWArOBDDxQlKEV8doLkM1
ZO8CWyngv63LDRG2J+CM9Waax/5byS/NRdLjr39PtV39c2qvutV/TR2m7oJ3T5Xu46gEPteF1Q0c
nQ1cqPhLHeOKTDtenMTA02FAbfSj+yO0Ifwoe+SvcCcwfTlJXhwMdXWD42rfLDP7x8XwTKeDnFYT
h1rxP6+Wr6nDAF/Jq62ajF1fpco6GAGpNQqCIFoceDc3Urr1EFBfrmZ9J323Rt24eHMRf9SoOyzc
muaqGnaMNF1LHcWB46T2A8mRedDXsjkJJX6y7OI+yHPEeu7TYVw14QyPO1Qo4SZONr+l2VUKYNqe
Ue3NUM1greoYH8lOaCawuqS7RVY294lTbRpL1oA1HJLjKuzy+IQ1tHhRhkzdtEmrbGQzbzT4yiEo
GD0ZxQtiNO6zC/1hacgJZkmWjnrfCVPd5mipKvE1DKL3FvMOv6lN/SgXaBuKc9O231hJKoB4rX5T
ie5zbVYu0iMz6ZM3VjMF5i5SMcuYmQfKJQYGe6hE2vhhaq34F/yu5vlDH7WArb0RkN3vTVawTMWa
cY52uLCZT9aU2qtM6ZpfBg8ZLW9uZTMY1c8hGW+mg2ZvgSxNrvvRQGmSQjPpWnE/Ufqlp6QU8j/m
qIOTbMvWSw+KM6j7viH13iwsN6Gb6l6tsHybvLx8uP9Xpm33PFD+1AZJomG5V2cz/AlrLjzLLly1
ow3pEjB+y6Buq9pxzDAZkqMLgekJtZ6VLSKEXe32e6wttHjR5CcvbcNbIzKHHHjU/Bw7rDDIwr0V
VufuKLBbO7v1yrdc5Gdyms3PxgEGgFW4e22yujq1BMh+ZXrdQ95DBZBEGdRQ+32jZU99J8iQO+Wf
wcr3hV5Xf1TyZf8+WebInpGTwYEuroTI4DmBZ/mitNpDsWzAKP35VYkEHvYtxjkFIraSP4OpT2w/
GaLuIJv/ngb97HPa2LzrsfdtaK0h2qgjWuqmMqMKNg7kShQi4L9R/PLMaUPHNzUVyRkkHXyqB/XB
rALPT7Ncf/yvM97eZ5+RD+WD60XY8ijhdibuepJerkurMdTiCWqJDr1cB4rdAbCJ2Ocou2Q2nRc2
PdYxA3TgFwv7Iqqnk4jA3UjYdusGyj4Da3nT9Lpdx0pKVrufwah0kG3PpIS2oRrhi6tibZgqqpGe
sT8ptvEkyPu38Mt2zcRz524Pn5dtDMgCTB9wjVbdK8NIqBO5lNhH8ObYPgfJirK0XU7TpYXmA/yN
M3kgrhm3donaiPl339fouMi9q4RkO9lXuuTj5QsYY2+fjfjU9IaOMsmAKkQcxk9iLqeH1t7jXEa2
uB4oVoN37lfcnsGl1PXg0oa5dQRec5Jd8tA3gWUAL0nwcJ6n49dceabO8+hPy2ovm0CZvH3nYOo0
FG7wmBvNVhsIALulFVPxvnRsJuWYPEBYKQ84jg33+bIPbFWOrCEHeZXsc0nZrNRcVGiS8EpIP2RX
p8837lCQ4+qNK59AfZqR2Tq0JZ40dVSoYt10HTFXPSiHvqi0p8xE5gdBnn0rRyMY4huhK+pmyT5j
t87rpXrUX1Pg2+ggI4XVOScwtVdlnB14CzlGpJoCLxhNWizDaMqBsQ5KLgySjZV1bbJWosBbmRFs
+7DNOoqYZoBciTme5GxveS37MSPAvb9knMe4Kc52uoUiqhStcxnMnrvGSv/PLfY+gBfIpci1I1am
GBsODxXYVHEivykQzWjYE/rOiFKD7yBSQ12xqM9CD6r7YRTtmlW2f/jqH6gA9H5ZutTfPaPgq2Fy
W0wUNL6uw77T2ZVC//7VJc/uL5NsbHMb1XV4W4yb/47PZI8tft/Ds64Jw5sQfzJpWDXnlkZKIrSo
Dw+B0m50Da0fKxoU39YFVJ+ZaG8wgr0ox5m8vY6PQ9pW2waTo51spnGA+XOsVZdS08Nvk7sdk9L4
ZsCaOVmjg85pi6iHlO5iwX65PwjA5/M/htbYXkTmvi4+wafKtKNny7KmQ5+Nxqoy4ugZxAH3Ptkq
XzPD+Hkmde3j5SV2MepFz3Ftxjfi/E0sybz2otUCK+lz1KiS5BbwC5VzswzVm94zun8wHIFb9Vst
hKQhGY7NQnOUZ/Ign+21+BBYY20Uct1H9OX1M7bICjwrhDSFiL5L3lILVod9Wv8rHfDc0+PAfkrI
m+2QiHtomyTwQ57uzyZCkYcxBKqWLhTocWG6tTiFARN8lj3k8fO1TfR7EDPKH0VovJHQG8Jp/JkY
I+KofL5zg43QuaZYT1luEr8y9oVOOP1jQt/OytkMqRap9dQ+NehO4DVmkjcNwz49iEsHHfmKzjbB
IyiEXykJZbgf0XdUFcsNOaf+ATJF5Cu4fqP6P+Md3mn1c8Smfu/NNqXdSbNfp856Qlw5PbktMbi0
itSdDk33qlB30gtSHv53A7IP9wQwaolrb93cQ1/TULGkVKclTKYp++SZPCj4VJxwVVUBmi9WTxSz
3pIFj+7Y/zGVTDHFVso4vkm3yLHv2mPsgOaSM2SfU6FXYy2wcsUJPkLTmL4HfXbBzWB4UUIRo7Nt
j3eX0Qh/LdnvLgCRtFE++13mt8t8e+kXS3+CeupBOC1SFl6YrACBOZcyVeo3M/sGacb4Fg2xhUIA
gqxOpsAP1ftwi9lts7OWpjp6j4sy/fxGzsP2vYYcJXno6NnTq/D5N8MZ2kE1mfO2g6F4AE3jAYxR
xjakquvaJ0hxM1m9EsFaS/+BW1X2VDfC+Ud/K9R7f6xy/dCDS7dz+6pgw7nunFT9cJXuJHfXOk57
SRAO34VRIQ6jF8MNp7l+P9m1sjfs4px6jsX/bqASk9pJcwXhZR/xg7mYpj5YgGGQLTUQPpB9FN7Y
QBsNDgODuhhFmKXyl8Evq31xjNZ60gc2aV3X3tmlADPUh0lVkrUMTzMR1Nt6xiRRNin9oTyXZ+Ik
m45wt5pVe2elNZ817sVTU3qJr7RYuiHpwM6Jkiza3DjRpWR+VKxgX9XCeXTTKv6p6qO9Up3Rumr4
dHwyxaIon/ah3hobgiDHr52exIuamYtDT6ccNNVNnuSh9k6WagCfqov0qfOC8sHW+p9ySHZZTruU
OqCcSPegSEc4xyOVyRNmFDfZJ12GINX81LTKhXuC5IqXIsQbjxPZDFRWhrNLKaJUp2B/75sLuAJR
HB8LfFbYyWvW49fZLMrFYKq0HkO2sP6MnvIxmcQl1iyBaIo3bkrdSXzI2fkt0dPPgwcloMQg8CL7
F0nate7VAYJd7EjjJNUepx7Rgigzqm1gQnv2FmD88sT5moFDyecMo6jNb2lR3GfoFFlWRaM+9BjH
UcZfGOP2P45E0sNW80QKlLlTT+VmahyVrFUQEokbi8B113/Us2VcUNY0L0leMoAs+2+kY7p9FWO2
RyLjN/ow/blJm01rG0qxyRSlX7tEUagV6MhYLvvHVku0lSbQPkxqGGOOYdzMxfdQXw5Yfu3wYGJZ
bmOMDNErAjjT6TWMDObJQ9xWwTZ3TcRglitkX6CMJsz1/JiZATBI5CgILwNSvTt30SQk+8S7VRxl
JSY1OMk+KVEoZQvLZmw3pKantezTTbYqwjarn2nf/nBjLX1VYr6Pxb4lRDsMgS8R+LKpULEmGWXy
bLciBGpnpTg2esQigzDcGoJDjp5eg/56HITUHMYIObm+oihQ9e7+PlyP0ypGik/Az4ZLrXsbuUdQ
kr55/Or7ytoWy7ymX2ClMm07j4uCxdL+2lvI6/qydv1W1dybfHZpnnKxptk5m8uTrPAGEy5lyf0k
n2aTFV3lqJwbRaW5b4MW3VlgCuBTKMCWXn2KTLjA8iA9wVMQeBjDhIP/NTDaorlP0fpx3vR4+awH
feiQxpo23SI6FaUKJYT7IzOqYmrHDXtpYw4peXolMWVh2Fvoko5vLPE4ZYXqPNXNR7cE8s1yENW8
spqmRMGP+ZGmGdAB7V2idwrsHXD/EcIEt3nOPs9kX7L0jUtfMljFdgSC+KvCrxOFuzE6WpUXPRO+
VCcA6B+iGqNnx2ovg6UuRlQDz0yP58BZpdDQD0rITy0AAQqreCt1XjXHtZFaiTA6WyL9r6YUhYXi
72ymkbqm18K36JV0RXWif+wWVXKiKcSWENnxZTNZRMqRDKDSkSGwtlDlDcKm+a02QV14bcZtWxrc
VBaYN59ClXaSC7Fckm3DZJi6/2+2ns6KPNuPWJvda6VE6SsAp7s4gmWXDgAxjTr5Ip3QUfjbWIpG
tXPRSsiq8X5Rq3X/TxdNYa499PXyATFxJ1NMGiEESnSQTSn8qozpZ1OORtO/mmnlkl5Yrk11BWRU
mLwJPrVfumgmioWjbRfNKovr+U1VLAd+ErgTZYzF1tTm8CAUokuvNOqnYiRBo3kor2KbFv4sCDFZ
YnKbkIQYxkQ2zyqevImdgbcMeJBXlVoBVUFSfkbv+aJG2rt8hwXm3RdnhkQOReEVPfD/HpuYGdWj
AFDqUMy0Gqov+I8RmeZQ9eVmfohCQO5zrx6kBpec02fJ/77PXQo5ckrU2+2uH8A5Rv4ca6gxi+pK
jsPFz5sqlDxLY5LYeQI2778GshQbLcRJHr76C5BmD+aU7AWaGTKXKjOoltEcUdylrLCkbZMUZBkq
38NeJmoT3e324HiMtbxgUjrtKibcBfO0PKLoPay1LEUe3Q6jg6W01nMe6NqBuAV9OQrOz0VhW88o
nZaqqJAGood1+2cCcA9PTu1nbK9BJYpf0YAMqBrn3pkCd3bOkqHynZw6Sit//63Od7yoGtllFZ+p
bCLbRUtuZWV/m6r3ftk1ytv1331ymrzq79eQcweQVfcXQkZnAw7nBroW5G6c/xoIw1ej1dYUPofw
gd/mvBGmUn0sM3rXuN5zYrXWbmCljWd5iIt6PIfLQTbJfe8SC/j5CAZ0ZQIiRwTxWDYCRMow1Y/9
8jwMQMlFw3Qzm7J5lN30uMKZbu0y/J8eo3J3iDOQJobmxA6pA/l3z7+oZWnsHWiZK5mekVkYeRit
AKpO0h2DyfumDVP0UJok9PLYu3ytJ7qT+QHF8YtcPuSBopCfWc1nl5z694X3cHVpNnpzbPUaYNpi
2jnW1XTTmwJ6IJiKreyzB226QTuAfpO2hHPLvHvZ1gFZY6jsL/T65zjhHRFHbNgrVXulQlMciavi
jcxBLf1al3/2p04Wb2BYz9//PV/2C3b5NzByySqN1FObRebzGPbaWZnAzcust61go9Z6TnZCAE5/
VdlY3pPmNTVsxG7GrcyCzxV5LyVTERsGTtlWKJ75fXMErBVd7i2rXfKCNpriyrIXcjFuuj+qG7V9
RfVYfUQyU/H/cUYmHGHzajPipEhGcsJnedTU9zjLP7RET/7Y/YfaZQvEA5hcniXGj0EHwZGNlv3S
dIXiF70XXBQFrN44e8mCNDCop4YV2PQeIIkL0/UPHyYlXivs9NzMM1C1XrPeIi8JtthYQIqXTTVN
fdwbm4McNQcHrWXh6ueqLKy3Bfteitp76t1If+lbfSUvAqkqriK0vstr4D/NR7Xsu7UFb+PiRWg1
OiK4EMpWfj80qOrrAYB52am2KLgnaX2VLXlAyy+4yDPXGB+qpFeOX/3miLmSXYGTqMHKW8DGt/Fi
QFPF2MvIszAyVvFE0PfVb7WGs/cmDCdlH/BQ76otB/kilYvpXx/GN9LTU8U2cMGeKFm2/5IaFhi7
Tq76MLpatUPP/72uXYS6JqzlT4mSQanola4+daF3H04HipK+7DMTCLvbEDSHP019iXyIP+gqFr7S
NDKRvpPyNFtOh8XlUZ7JgzUsppH3djjO3MHLpHsv7gSaU5vHYLZ5u7P3UC25I7mGAINLGid+/J89
9yWn/NPjQfaIITt1fSbLllxV/i+XKxTr93HaYtDQ1NEVv9MOICiVW9msFS0iqcgAJJryiBPXDfK7
Fe4pi6xmgZB9Pg8CYpa8tkgbQEP6vPu6TA5kKrqUdiTWQR6OANHVT8dfIyL7PKAQJV13v/qtLjxQ
/HBOobIgPsIQhcivS+VkeamTpG/yqml5FMmzvy+9mwiXKTqR8lK31aZDwR3Hts4zSIkrDlWDJDnc
m4pWXIMipibOoNVq5hPvHEEpTw0pspbmU7EccE3oSnbpcpYLdA4HhEhfyzE5CwTfMxQB9yRbKhr0
D6reAWFcrpZXpdb0R8CQJPVgHgYps1c7cPNaZIykfBIpyewZ/Sg5Jnswq4AG9P8zP+uHAIZt/L8Y
O48lt5Voy34RIuDNlN6Xd5ogZOG9x9f3ymRdUVfvdvebQEgDVhVFApnn7LP2uHMQ7KztYbA2uoDd
2L47UdRS/tm8jcrJclQVk10x+TZ6u1YToBzF1dEjVYa1seZWf/nr2lvz9nPDAKV0pTvbWESrq1Rl
D4gTfCPD0TiN5Zu2pdSyGMwpWxq5f2q8xj27AqdgxpZ1SABuLwwZrC69Kl6C35l2A1jeB9P5Zhh5
vtNcMlKSGKlNX2AcKe9dEvzZHYVfuyxX3m+zJY0yCL/+NVt2j/1XKi/862wzdI01DEM+0YLzHLvF
GzU6j1XpCTpRVL0E1AfIbrtL9DPY12rRdmX5hjbc2U6+12A91BVvShbiuidfI/vi1HG4N4FaxaA0
+LS3JpUWVmvGF+w6cIwYNOvFnFm1Arsvflrpk6R85pr+0gdh/V5FCfHuckjuFSKwu5qA8N75fbX2
+2q7HPOf7viUp4X5S1wdAyN7jwPCjHPpJPcZZWu7oXc+rw40yhz9tnzSrAG/HD9Ew4hj3IejlW8s
uNWfDVV73Grh5Y+YRs1a7f3gTvZFgRv63o4YHQ0qQp/BIonREOi6aGaubKGge4fWRJPlxMa8DU2j
vVPZZq2aNkmfk+nNQ2aGKWUb/4AisED0qnx1IiVYiajnJe9186i6ZrdOyrB4N9326DY+ckPMqmBU
jc8gbcptZZFQSSfsRGLUBEghk3hvI7MmZ1eGxzjBjkQonVItcu7RBOv34yHyUlRLk9fSrZfPoTMX
x2sfWN5+OTd8WeTo9UoTrkkxAA9J5HXVSHWRHcCzVM6uEplfAk/7JU9Sw7yeoEn5pamq8UWc/K/n
iMtncdW/Xud/Xv57jjpl697AZd7ynR66WviuxQN7ZhiVzw27LBDe8aNs2QlVQrFj5wdTj/NnIsgs
GygXW7n+2J8RnCcrI8GiKVfhYbh99+Q7FGmKO0JM2u7p9xjJ5uuY1OLJMY3rZOv3deA30KeMUXG0
sirZ5j4hJNQU5os9Nxe5KZtLP1yWOEvcJaRXzgWYsmUAi/CbCn2E2EzzCrJsMYvqw7QY0VsUBF9j
cYZ69vNM9slROQ/swf9j9PYqBHUoXgqndj9RNA6TQ/voPYeAqR7VOzMatI/GeKhitX0PQ8Xc+xM/
Wc6qpu7NIs1NXELvL0FKGaLsJ3HTQLGs9ZOe8da21GcNnhdBiqq1R2/QvYVddM29pdcK2MFcxdpA
LT+CUoMKgr9TU/TKGkzvvPa6ssYdFmkg+Y79UBNo7XEVuKv6KrumokOkdddpMmMtprHMNp5mG/uc
GuDJddrsAYdO3GypKqEhZJjFtoD1/H8/+3/Pc1NNPZq+v3Qao9gSy/jfv1KjGu46BFIENrC5a/AV
WTbQ1jZFKyxMUyoUF82En4WUWARh1m/l36+H7b3SK9VjOqTdPXDFb67mtiejIs9pqI12olb3m0zw
yCROoNo4rhuUDIqcTykqWw0UJhuZ7gHe2C1CxFZbShWQappqvpFpNqlWlWeor4sLZT42fhjdn6Mt
ia6LnKc15nrqoQsLKy1Ps4gaK1YynmXbUYgBqNSJbVKnICCKf9UuNb3gLA+F8JwlVLJUAw8ize/+
gQD3TjNqMhtRc5rFYrSS69Ii3vWKhjO36JIHre37dtG1KqajRTuC90Fqiklb/WRqvGeEMeDtVXp5
r3VhS3lJ7XxTKH7phQdKPz3puf4o31eqh4mNefF0fZsjS7tjO9c9Fj2SIooFvle6Pi9yuxNlYOil
vc0tB9/EuvAh0n7JxLvMuatU/esLX62TZWUXaGbLf5L4tzk598l8KryTTNVj5NesfDWxt5bfv+id
Y7zOda2v0Tg6x6DkVjREjUFiXVfekaEd+zzKvmou6NCSyh0wj9nSKqzmzh0iZ3pun61qgIoS+iyE
TVsNtg3I0aVEBkp4oOxLq3xc9lO4ocy/O6nTXFjnpK8oIpXpHagIlLyxI9gZc1YvYvKV9/Iw+HV3
N5uQ/ajRv/bDRX3N9dGljr4wr7NUseo0CiRlt76mjd1dQbK7qH5J5p2qD3zcjcQKd2HYlFRS6mRt
xEEOy4FIyMlVaqyWJajMrfT1ajpd2+kG8vdJKE1lX+n1PB4jjTSNlKqiP77PHM86ySkRlm13gwM6
RFyAoxDScykkgk7X3l2399NcI9kwh3h+raJ93SZes+nzZNrPDXbNatGDbJzZqLTaKaMo4iQtNKVd
ptZ5zzhmDVuqGcdmcbPQtKW8Iqv9aDd2ztMkgzS64ugH15jAfgiStWclxsGyh7tehGUqHSucGD9s
ZKej44VL+U6Id8wHNHuFBsou+V6Jfq8CPnbr+j3/7/4I9aJNOHiJJwbvut838yXxRakdv8Tvlvgd
xlGJ//EoRYqj3cuITRyRnx1DEhk2Hq//tMgCNOuoENF5lix3tg2PQOkyfKFEM8vS9oiw5Hj9y1V/
ouAi9PeS2Y052v1VtpDp/VnGYDqNmoCQUNgul1FEzzfJEbROv/sUDIjxVkPjJOMz/FeB0u/rUFgD
FWc7bCm0lKdjPCcr1+hR8okRp+yLszy7HWQfwmPVI4wmJqnUPG8+v+RN6H3IzutrQlSBbu3iYSA7
/3o52fTEj8BbdhkSMD3epk1dVe8jyh+iraboiynWVGy49VHfC4OKdV7oZLrvc9hXxGN//zvwIBDt
6fPf3+Mu/DfgOPw++o5QtXtVqvcZKskoy73VVYhOUMDZ9YHWEOVgjScngt33zl5rrq9y9kAMBEhw
JtIe51iu4LzZFChlDeMr6LpLXDDtFZIaffhq6+mXSHeGTae3/VG6HlOtWfmg4rKS8qAS1xjhCC0d
nm/e0PJM8Ums2s60u/X/1zTZhwCoRxeGlbgUEcmDXvjc2hHILm998izPp5ZnQ7S+9UvpEuQG/5I2
BaUwdQwKCklTF5j2HqQFKgef/4XYxIParCiosyffclZ6S/6u9X6lCPGMRTjX4drNFHWVdSMmRcLN
2Bjtu15N28fZKNSDms/JQg7KPi8xKV5x3XArm9WkvuNw5ZKfnr1uuGpUMdJdWz5lNpah5jgPwS2Q
YbguREyWQQk/5wbOgIFbnsJhqAiMKWiUDdzs/GDyF5btWFv5QA4gQu+qOXm7Pahvz+N/D976q6He
+CS+Dj3FmdcKEQNo21nHK+OzfoSQ2lmOqmJLS5j7z9FONG/XylEYRk9zULZfdSwyKJ+k5lwuv1h9
EzYLpsdRAV4ZRPGPeMKotu6H8RiMbB1O/RAnFws3wSUrxb1X4BmqNj6FpdH40Qn5ras7Br6HFEAE
jd/u1Lid760ceYGhhuoXcZE/9EdNIwIt46uD78znMVSoMhZRkN+h2dBNv40+pCTZJQ9BLJbS2Yyp
jVEOl8QbVlGJvyoZys+ylIG0imXhNyLXBqOuYALRuMXFcJrrNPlXBkMcgAqe/8c0pRy1SyUElz5c
Smd8kI+ceEyEoZn/Q7bkISHkuu5KQUQWZpWyr8ZldeGoenb4dLw016WJfYxPifo1lCz/iDjM37I4
0w+hjA5lGKCtZ5cA9u3vjCNDORUm1D/xlpj15K18xXFX8hlOBdwdEgnMB/nKXx/YuUd5kUv8dSNn
yKd2YUbhDhWOcX3My75BY1FYA3i8rQj01i1hI2o62edaS+ZtD67kgj6DfFbao22JkWUlU+9t08r9
KR8MXT/tatLsR9m6rgPaePyjTy4DqP6sl4PJpuKhprCQAoiFYdYunkKDvZ9snmg8a/s3t2jg4CMI
+K8ZeNj1bxSu/DGjaQRH1GohdYllTRQr7qnQ1L0RJSxp5J+Zz/GuSWFw3/7MMkOn5HVIOm991MaE
W8vxsYMRS5+EZ91+dmPqhpX22zDk9Ys+EWGn0px0SNfUd+Ru0fhh/UAUbVpQnzX+mBqXT5jdUt2E
gSvhN9fe8ZaODy3/YdcpwjFTzb3v8qUHXRdJB5faBMMOFkUSvWc6QEe87NpDzRfyYFdBs3FwEAXN
l/XPfdiPxwxPrkUVz/1zDXv7cQ6wQC0iv136aXtqtHa6a6zEozhfnVa2yactiM30oabG7dBpiFPy
WK2otGx3Mk8Ehv5zRitmNP+7GUmXVXAMuj9ew5vLdq3iFLdEc5FsXS1Ol7lNjcsiL/36Tok/usmh
Ii6ZKIv1w9jcXUc7qqlXZpVsMr0gjNeaxpsCKXQZB3Z00r3UfDNJPmVT0b1MSNPviKZ9l7OKoPS2
ltFxEX8Cf9p0xCGRJV0R4CMgT+1e4WOPzRM1LsJbAHbGpo9EbbqAjauF4q26oAT8Ipo3/bKkkKea
5QG4SszlbaDuAJVbBM1WvuNlK2+gQjhNjb1jDR6CblQkFDvnAetGzHAoUhZAEMxwsFzcxUZuvhha
1+9hZEC5d4LybchR3hRTOu3CvCvf1BhdnBYZ6kWOhhblm/PwSt2ie9eb9nvnRvjUYH6wUCt8Qm0l
9L5avn4wrQwv1Wz4mLw0/dVo8zsmc9b73EYdK0+zfQzZwGwQ0oZnN9fsvZur6i7qh4ESEiNdqVQZ
xPhcbqSLljTJ0tOcu6rog33AGjEPms/2IHJ6cqLss7GbuF4n+3x7gCeh691GSiXaFE2K3lospB3X
P83R7J+mSg9WlNMqS0ARds9uN1NOcjjToYmDHl1OqvsFEpxzdzvUVp2s7AELF9nnduys0C+EJ4zh
teNtHhTz+ZjHLbA5rk9TO1wUvjs3OjaNUEkCtY/PnV2uK6Iyd0CPrDt5Ngx1smUX6wrI3GefV+r9
oY6tH1NkLXUQ0i9EM3ARmSMTXpU3vncTiFSzt9S9KcDsHhRBwF9Pn+IdkSmW+WOZWDZifctXIbiX
LUuL1BVeMd5GJpXrEcV4psS/ZEoaC8evZMecsyYO8kxt1Xc/89pdSPyv3bJDD3dq432LnPZzRqtW
0wZUF3tPrxl2CVtIFowDRRZ2MZHNHrRthCbzfG3CliduWxT1Ss7J4Tnc23WLs06GdXbuOzyBAdSN
oZ195FNmATyYx2OdDPZrOULRTJrsgyLaaTcPwHxMHUMN0k/jgnKdZjcbXDpJ7DsY0vraJlLJx8jX
jSfT1z4m09Jfx3x+cRrd/qH18ZEvYPCRJL6+ShCHnK0xdY6zn+tkb6BsqZ5heniQ2pWClmzsqtUY
YslctMahy2sDERZlvSduE8k66AzS3nKOqdf2icqZYcutcKZMQAWHpJsRhd7FM+vGz+jFLV5ByDmB
74dY+uSrz5MFOcyJ1xC2+r2d8j3azo4aoZRIsK0xC+d87aQcAlNx5mwSSoQWZdUNZ2niMfAVNY36
DdlBdEk6Iueyu1QpHNN6p9/Iprwo1Jp6afWju5Sbp9ypFNdbjPyfbIi2dfs51Z5SbvFPac0bU5jg
UIRA94tdGU8T7pB/9DfiOf3v+TM74VXae9f+CVpRnG/1xKe4X+5yU7EHzn8foH+Lra88UrlBwQtm
Gxvq08Dt2v1LR8nKwYc5tpI/Smv9/eDMwwuEyuqPfjE/JCcitNPNOa/ZtBu++WA5bvhUmtNe3tlb
06N0rnMQjZLDf4Mf3bPnZJdhl2ny8CmyghWPikizUmqzcJBpIwTViulA00kbEloDYtmr5k8Oy4Od
5hZC+Uyvvvml4+8r2AcrJ8uGrScAB3OIT/lUW+hCE4f6qdJNHxL8JVujo/RPdKVaRZKMtY+cr8Jq
1uvykBIoOP39jJFtwGwaAaAa2qavxBtVb5TlENX6BX4oyEUtJixtGQhMlG7YUU6LrfNYW0+p1Y6P
vsu3isZM4fwhUfXvuWMG56grmuVU4zAom7dDQvL/LJv428L0QNu4hew0UCjg8k5YbM03FZmkPTmZ
N2eMUr4oVby1hWwuV6hwUT2HjYzQABeK/q2zOxUuPpIPKRK9Heq0RbFRO19vXfIMg5zxDHtjPNtG
CsXQNK8zIIE8haaNn1uZ7VutmT5GquJWSIvdc9P1/bHQoOlHuZq9+qb6jomc/YOMFYmN8KQrzZtm
KM1jNdYtqcXgVxHE6VF2FVi63bVjvpnFBNllW766iRMlW+VhZ4CsG5p1MJYJrhJWsJR62HJWcZ2L
J3uPR1VzioAcuAsj/6EAC9dqzXlg6+Hsq8jpNvPY4MuYlkepXEdOhrBUJAdAuHGHDcJLkjcUiQbG
S63qQPNoGWTsry3wTt+NEFTP6E8At6Tgp2E3uxjV+BiGuv44Rch83VwXumLUatAw9zUALYTFNKOx
i1Za6kYH+QUQF1mTBa3CdOENDyHCvdmziyMbqtPVIZioF79pGJ7A8mR3nYzwDdoGQKTg2vHuyXdI
d/xpaXjKuL29rVY5IlF253vZBewnOAQJuMOpiStCt6h2cpxHUE5b1XqYnPJDaeYPTzHah7DW9DuH
J8FC9sNOhA/uh+2hje38venPzlBWH4773Ot4XIdpMr2nBr+6QpHImXJf/wU81rXfSipzT44BRkPs
rMZCrS/5iD72Vd5WAuAUUv2gRIXDNg38BSoI2SOVEbGmeZt5isPlXwN5CWGpr9V6Jwd0zw92vuWb
Bx2+2hhULzJ/Y6XLcKIh98WMwLusXkBSzhdNQ+4iIt+2+aAFLj5VfPWK7WDgUtJolXbfVFUqaLrZ
zxqrhywwf6nK8GLzyXsf4a2AndTTew9W0641TGOPR0B8GVJsXzDpUO7GHCaVBRnjTGK1OZVD9cL2
ECirYob+am5qa91ji/coDxpRBTuJ7XOWd0AyXT/cuZGlJ2eUHNrWzNwHyjXUO/mJjFP7gY+fSqyV
z6AYky0kb97jrM3rYMg2tcWdf3IULIdH1pZaktuHHDrURjfD/IWipR+Dn9k/xNTBbLJlESZ29Q2D
n2TfEwq7FFr8alVlcG3h+krGQPSP4mDV4atPvnAv+xNkxNrCTn7UhvlWe5NDKIaDwTOUKkpxOiBa
nAKV95kHqBx0076bETip1UrHM3VVwKrZXOVI1zI8J6lfcVOvVpHHEkj+Rzrt9GfzNioTegZ2fMt+
DE56nvDn/usTBKXbWCHehRr074FcLy+9F9THW3+Tu/VRvIY31cWmmjG16zvLOI/ikNWlAtk0JmGR
UkPyR991TuNku2BSPuSAPCTyCnkKFiJf5rFTrru6/3zBaIs5Oaqg0LDmb05nmTtfEI7CvoEwKb6O
UehgDuWpVK00bviihtNW9hO+J2mFh9dGNiF1HeI8qZ/xIEjP8vLaCV6vAAGvDM7qoIfOxxR61IPw
gngvHxO/LI5s0QPQRa6K0LfvkCKwUo9QrzLeEj4oF/L0j/b1gj/GPFfVF4ZRFjuQmu6do7T38nOZ
hJ17h+TtXsOE8TTGQwa8D5hdlpXluRlzdkJ1vXQry3rGWbN5KJ0ZQriNeVgVqAebkNrScNXyzYcI
vG6xeNjKi7pfeoe4YD5KDXOse9Z9lVAM6fekeLvJuv89FviFfW3xCuxItPAylJSOtrWSHMCnGwQe
tAMqcAvO7Rg8xll2SUU3rPJ5b/hIlb1ubu7dCrKDOeNp967APG0gCl782RrvYzvruYWHH4qZTPey
69qfdNuGLeE5JKF27edPjVfc7YkHAQA5X3M04ZAftN7fYeylvFtzkq7jPC5OHkDUM4T6cmWSbP5q
mQBywwwpQUvdnGfwm7IbcXc8DrWtYSm4RmQuZDVTj364rrJjdeXvr8ug1jG8NYs5/9Dm4VM7Qf9b
6z30JcNsy90fW9WI2OxoHueWjdGhHHUqQa3cOhkxMGpNjS/yFkWOLj6pxfQmb1Gyq1A1iqCItV7v
ZJodV+eha051rO8IsBkf7Rx1BK6a4OIWXn3kagx2KHh8xfzwQ24Efk+tUM9CUY8+pza+H2xGIwlf
Yc3fpnp95ZxmI/kpV0QYVAfXZZFjKheq8J3dbaUkl0uTrVGeMiVU1/+uWCmV5yrwkztZwyKrVmrH
qNfO5BWodKlrKXPtoiitu6t9HcmcE1SgmjFkWoeNg26uHJT+AProyzTwvxqGXf80+Xr85CIfzOwe
kUHYP4ln6zKdI3crm16i4iw4BV9lS17TFM3rFE/xWV7kZX4LbC6LV6QzVexjZnVNXDo4tzM1LkQt
cO8UKVd5kAPyjLBdeLKzjIquyZsWvhXrP/p1INZZZlwB/esN96E0qWF1PURUs4olXZqyLDKHPF0n
NSp1XIWeqRAKvv/rBDOPUPaw07ieuGXlvFlpti07vNm521gPidsiD8RrfT34bfitpo63a3FQsMj7
WywpDroFXLUzx59yXF5ow8dalo2e3gHq3TusDR+dYOieNIFOld//mWdhiS3MQrGb4q2bheSrA1Yg
R4sUvKndZtwAxih6KVRz3ebokSjCg2Acbusej1xjaL0PPbx2q2BYt2qSfnYze1Z8jNp8bQCD9tKI
Owd7he6ZhiQgyEZkQtKkLKKPdTki69H/aQR+DZoSr6KHa5251RUI6WwKcrBJ/eKmABcSdjgXR+dW
hgAQkS6szWe3aX8BSJ6+WppPBGZ8azBT2s1kD88FSIRiO9HX8ThKCJ4/T2iTqJgMi7NUqckm3Obi
LFVqcw1cTI6yN9U3XZxkK9PCvmnQ1e7o4Cn7lMXKfcXPVJ6jurs2tcQZv8hphfdNndHAzCWMWRF8
5b/qgwyv9hxFPVaLehfvwloF3ui34842tfFhoB5I7ijkIfUSa6VXVrmpRX0t4OiJKO/njNqkAjcX
M3J7KiE1sg8JneoZ3nP+YJiwSRojas6st+Jn2wU1LGAhOKyYm6ZL220zoyUJbWvjsuqhMqXvTnFW
g6/r7QbWkAgoF7p2QcMWPiUmewDfB891NeKdGmUV1JjCyNFIjAYKo9LDNzXc4GlugvVc2cn9ZDf5
PvGJeb+SqU92YQosxlBxK7hKUgtgf+QsaDuybEm2waf+0557c9XNUJqpBXcRQFKLG5QKrNMMspNs
Sgmkhd0RPgNPsifzSoCWYn4s5lsathC3+XKK2/7nfCPLk0UUYgdaCwvX3jH0lZI3MwELb+o3Vw11
kQwRYVGR49Ui5TSn+XTCLVDub3PVS3clma1lJLa7Ruvk1GU4J7kDlnteJ59xJanSeznfwiyQBYtp
72zQtsdisD8ALAkNsVo9xxVetl6BghZEY4MH45TU61zV5qXdsJa7/gp6Zs+UYbBKkRFGOE5UzAEA
4I63CtjCg/PS6gcXCMmlTx0hbeP3Vvzo2pSDcpqcoWTWqqZSelsbNbX7YmE51hhSeJlprKPIIzbz
e30pz/gW5UffM6llZ915XXJeL5uavZ7MNhm+JgI/xrvZTgFlw3MzbkyI6KSz6fvjUAxQwHKvuU65
DUwjhKsFn3/jZKbmNz8j1y1zIoUVtFcZRBdpwPvFgMz5OzkFo9Rw0un40XCdLbMlctgTyVM54GmY
bP0s3LTC6RjLmzsIIOZ2sCh9kP9hLfa6l7iI7ql3caBbOuUGkqB1/a9TUGUus3Aq90MyBvdTiInI
ME0/QlUBsy7W8BFEf2Ol5xmw5rcoRiv1DU3iRKUFm/yQD8gqVkki/xUHuFaRyuGGnOJ1+BYckLOr
bFaXLpix6/ZgCpX62PPYlD/2jx0DriysCCLgN/JXcc0F1ikxtvJAgd28UjamDVgOrqrYYjvjd3RP
bHYx99QsapSDyn6FOBOsx7SJ9wMQwnXszRTGCElWmrrBGc3taqhKCAyyqSj1Ss5IEfu7bibYsZF5
kYeh6n/lhC92ty4VbdQlmMJ4T2nlu+zPM40aArsWhr7B2a2y8CzPgHvNazMDHHXrkwOmbkXLEunb
Js2D7KhH/fvtM91kYOsAwb1H4osQwSmnSFXWZFMww7dX6d0jZMuEfHpBEsiHvTuym/9pAxcvRv8n
pKxkoQ5u8jIYubXWC6M5qRpS0cb0ZmzWYQJoxgTQwrXjq2bMAxt1nuP6VQrKpIzMxz0ty6F5UCg7
LtKutDf5EwD8EK1v0d1lQ/TNNCOxVA/TPaSMfiWbLUqdVR6U7k42HV/54bhTdCdb+dPsWXgRyrDI
3AOGam3APJmhY34muElzURjw5e4NY0jqZSXYSZnWRwfJWSKNmC+7UN+oQicmqxVkRYM8ux4qCxdt
JXqW/bdpiu7XayOvagq8iuaCp/36msj4q5kG9W4wvWzZZ03wxA0lXpIymL6AzjtPTdhQ9DqECwfZ
1M/ZGH+lfDXeME4vKHRVIhI8rbMFbtoejMQz8U/DKU0vlWxjD/XPtMu9dG9nhE4Tq/7a69M4fJ0R
xkOIojrSxJ2ZZeTn4dYsoolAsWzn/oSrCDuM/5on+/RuDUEhOMv7lC1uVpSc69wAS3chb0y3G5gc
lc3AC/Q1ZhCfU24DjQU9RDPvgmoq1j6lsitItPm15lmexdGdEjnl3a2b29CfU5WZ+f9M7ay0+mNq
m0b3aEAvmKJOD0mvqJvBtfKTMg/TIVRbn+c2lghdW+grUrz9S98P3WJmRfat5RZ/LS7yLW1h2HkJ
4Xb87uIv91YPlbnsahe3AIKCeDpU9jJEX/BNAcyRDgQha8SHGz/q/b1e6OYjm2L21GIG9UzfoeQP
T4lXdnvPnwFA653x3pnkRsSEKabiFI+O8gIHTz87Nvcy5OTKyeWmeVaE0Oh26NqPrpmy061Hnv0x
laquFb5j4/LWR5Rq5ZATvI/qptx0HmIVy87npx5vx3sPRidy5vlpUJ3pqWysnp2nNh5k0y6VcK+z
tkEVGLbV0uhfNX2oH+WgKfYiY0q0WzZZtXGDm61v16l+C6dTof5IDtYOa7I2C44IejGvJOB1AeEF
2DmKW/jA+FdTm0rQW7RmLeIgpsTz0O3mJPkh+68HeRWGOcVynhOTVZWaHwo0Uwu7YAvo6l531/GN
XFFh078Bs0aFFFi/0mRpKWr+Cwo58Bh/fvU8UycQVJsXZHr4usdqv76Gv2bCkbm/SoSTlTdULmB2
1Lax503vJOSBxuPMeYy7aHp343UmZk0OluvXWaLbJFLy71lKVCl/vtbvWXMPylu+1j8/sY7ClZ9R
56hMKzcDnTuPsfnYFXG8hZdMyYFozoiFHnsq1XGEnc9R39NyJozVNLtc4FlDtbiChzkeuLq+D8Rw
GAz9Revbg7z+ekXRYOJDjd0mhWTJFdNq6PHAudZRjwWql7LHNCcZR2L4MfEegX4vsHSXS2Ck+/Bp
IHHL4VQMh374OUzEhypKcbU7YXQT69VDj5WrBuiupaxyICX5Vy4Ave/Rtltr/9ej/ZYLwGbkWOa6
tZfrBTmtipXhMELU+a+0RaIZ93Nvq7saN7BhIacge8FFQW7Yfw/LAT0uCmw+REZEjgKqvF48ERD+
5wp8VyGxszOHVZsc5wBO9/VUtkvRKc+6D1wnlYM8N5UwvfbaSs782yw5/Ncc2QyUnuK2NPnIMq++
/mlDn/80Yqjg5Ac/ww//9SeLKIWa9vn1IvmH3OIV8oIhy+FAOxMkyDIQ7kyqiyohKPZdpIdHBFGf
B+w5GAX7EISbW2/tVhq+tWLqdYIcEsSYzMHw0yitbSOEUMtuzl9Vs7BRabfOw5REHHxo4ywWr42I
z23sWofrdH8M8j2Yapj2Yn4sDmpjELpqI30lr5ADQaDkS0f8mL5S+p1fKsI4B92CcDzQm6OTt1jE
uL0PGto1WjQ+ojezkwCnFsVb/z1iyfkUWZADGlZ+0pR3bWJUaELi7HtN6j+PS/3LgORqPceZSzkC
qVMPafG+MPRFpXrxA5amBiIj7KU2n+t7ZfgKviB585O+3PfCwkQiblR85p1gzBYVaY5NPjg+mpo6
c3b6lB7msicXqrnWeooS3OdGbM3KGnu7wrb5wDpy4dd2fBIHF+wDD3RjIUxERCCBhWuCSSRl2cQO
Yl9ndVatZexAjtC4jfwz7Z9rqAEkBJLkBumrXtSGtuNCandlOXU1US86RIDIfVPIM8bfc+SwrMS2
9fx/XAeCBOtwo3nyCek924Hzrk919t2bCnjvVfOc9eQv0FB526IpgoVVoNgj7xUd0OhhB9dO7tuU
Wzx3iBHk8DEWrm0ND///GZ2VvTR13GJx2TV3V4bPSP1S36MKcbUQEbNE/4g+oLrK6a95qujLMWrf
hmrD5h71/ibXyuAUKmNxYlHtrPukVp4NgzoS7M/9nxZO3prx0xhdKJ1apT6n4popnIMTLJ7i5A+m
g1Ta95+plvi8pjv9dY38Od6A52TsRq8aN/gzGlVtDb8Dg0+RBOhGjyQA3FyDWCftech/hmPC3ky0
fAAj00Jex2Y+P00F5jG/58r+6xTTHy4GZeae2+80rbN/JLr1UQACgrmphZumUqtjZwwh3gCoNMjV
mh9iapXP88JPs19k5rwG52Wnb7eQXac1T2vsJjRIOtwV66e4tr7mmht+K3GXXwyjVj5gtTscA+iM
KxmOi7R7UgPWl7gxPqK4N9EtadNO9QHLROKhiOtZSRgDJwUQTfFz7hE/VOJmH6iOSUkq6TeeWKDg
G82pVnZYsRS1J/O17dBCo/yGTFgEcBXTKQOuiO4wWSU6UfM5UuD/MtB2VnISjm3L2S2tY6iZT43h
R48D5X53hPFxb4Hi/zGEGPZU/tTtZdMuP3ydOFlQ5TDRU1CT3FHCj3AgqOlaRnOOYtd4xidnK/th
1HEfTDw20eLFxA9xUUEtgKbbu7ro/aM82G7qA4U2P5vVFFPh0+mYa/2eUqPaiFbuOC4GfvP1VPrd
U8Ot49COOMnJpj7rPQs5vGKCRLmgWemftKLMsKDDTEcOYhdEUM6yl3JQXpT0eoClmFLsfbNjB2NW
Ix+lGYM8p3celWpI9pRXhNuwSppXu2YLUuXNS+/qw6ER7nWCX1iKg2v70YEbRsqjwrUf5ECuKmjE
PXgWmq838TIUkEKgL+H22s5c7UdSdM7BlzhDcR3w5qXZxuqdfBWIZ/pliIvNoHTFpqdM9oCb1I82
SrLvOA68hn6Rv5h9pW1bmztHHM/+U20U/zXh/7B2XsuN61q7fSJWMYdbZVmSbTm7b1gdmXPm059B
yG26vXqvf++qc6MigAlI7ZZIYM4vFH3S7NKWzKRiRZtYxxYWmt/PwHXBTzpgIfXWhckfa9+CDux7
4wXqY1dhw+olfCFCnlvbvE5VpD/68Ii8OlwRravOI2RzwGqq+oxOyg/ECrrrfKr4iPux3zZrLXSa
i56oMXSoJ3TNOewf0dQPsPpRM5DVsf3cmuZe/KNgonASjpFDblOcRdidpUd5QiHYsJMy2dduRSst
DGdvBybi+NMgYI76DoGGftnnvryd+zAL/DzL0NRqISaIMKM38QNi//IfZ7UpJR0IwdUEJ6WAPM+4
tKf3KIfmwN3CPQKO9O+7zBk3hgNjRu5iNox4XvFjsvjqcR4AERLKG59cChvYCRLSM0omzztXyroj
IflstJw7fLnDKalxjr6NqFU7KUmNsUxRTIsjHC25QWiEabHffwgT/SKsSZB8oHo7vBQAZEWYp0Rv
q/Xvq1nTaqI5heXgzRcj8OKTq3OGj0UFkgfGs0nBaNNbiGiBx+MoIPmTDa/t3SjYFzy6arwU/UbU
VocBQaFl5LPLr+tBWalDnu3FaM8/pkCt8s4cev1suj2wGBZTQ+qukL68tWjmI/VwyS7dg2h67S88
awvwK3wg1zNWiKCZizJEjXn0kvAFNTWkHfTyaUBY7RpR7hqpwCJ4KXvEa9M2G7bISQQvqh29KpLe
3lqpTb0oj/aiu1aKYZ/0OLmISYXXwyXM3f4gRv9cWw4ztuzTe1aJ8XFtZPZfG6tub6M66/62tjp9
gnaceIrvazfpi9yRY9O042hpPgotvMhy/Xal5dxHLE0SImb+ddKneDaKQGQz3FWsRQj7TdEIrDIi
Zvd2XO2DpjnDvA2udaVulJWYAidoIXW+fuz0wtgh5PoUoPqJzKcUUz5ELqmVSwNvoTpPd1KWc/p3
a2UlYgzHsE/qscGIPTloiv2KZxZyD9N08RK9X+mjGa/IvKSJ3m/SSXrJt9m7tJZ/tvROOeuxdM/p
GV0kv0ImIcclSUA6qa19ihKTRZSMuj06qJa+jLlnXdlF+SPtjPDrdJH/vtBJFYgecTH6zQ9xofy+
mIL/p5j/6y3EgqBLT/xN2SJKaGFJXT7s2AD0L1na7+K0Dh6aZKpAKUG+EP0izNUQGjDZPL3wcNn5
bhw+gFP7R5gzrSbC5Lb5EFa0EocmH1npebX3Nx0G1Or7P1ezHbleizc1KHOtcgn7Yj/AiCwa4DeI
QpZoGnotHUWZK+b2chkVcgvzqBByGCTz/+tc8THEG4mVqYtLx/l95w85v68Y7d4/xhDU7RZeobWM
DBvMhOOcjLDTb2TJ1G/EVVjhheJGeo9RyzTQNoG1KBxVXqRj3W9FoCo6q7JYxWZZnebJ/+2i07t5
WazfzAvXaRTiNDq95/vCl77/ZVExPwZYd/m0HxZVQBLLlv/x0/oaigOeJl3+BJfYz//897+LWNQ2
5X4rPvj8b/63hT+8f+qayVprVkIAv/Wj5yYPZWwLkd+TbDx0yXb6W9GEDAfgIylxruwmOb68ds95
QH1kUuITEZnqf5iO3ec/pttF+nF6ZWZLsdj7dBxIxkUeVvLJa0himhPIOdK+JuMQfKdKyjEWRWo0
I23ohBg4bnO3je49ys5/CY3M6i20N+HjiNBBKX5GXbfUrSB+1DJdX8cj1A+8WO0DwD/gp7jVPYxT
7q0sh44TyaLmZv8zQw+KniTZ1myPFspU1hinFy1v3aXa6ZiLTXUQo2zhzqEGqOP0ei/CRL/lGdjs
SCol0xa7lgZV1oO4ml80PBCoOdpvIfPAp2DRdG0tXyYWWECqwN0pcksYD57zDYXhCmGU380QOHcG
ftXC76+VxnVGRQENkRjEUJAOkx1kd8Xm0bh3URIDKocDtz6JuSEgGd+RlIeM/AuNxPABCnD9UEpP
4tgtGrn0JA7kGSq1f45Ew4ewz3MEGoDv3z/niI2mrmvVg1w9i6XN1LM3jmShez88/S8T//qZ8AdT
l36Pk6csN9lSPJ0wLJCWyPrrV+IZhpgnG7L2GRhacnTsgW/nxFbwc/1jlKKc4NS2zxxf3qLksfwW
12MKCk4OELDslb0ju8Z92LkvFJT8b40MZGvUOhulU8jsw4h4nxC/DbOfvWxnX/ppInxMZV8hfnBv
+/aLGAfJ8nFi6BXo4UwrtukvMbEDBbsJtKdqNNqrKnIxM0dbCdyMArHK4JHZu0/iGywFzo8696In
SgTFWrW76MRpCYvOv8wp+idhTfE+p53m1H4anfoiSw5WrY0bNdtVuqRu2HQUuAnZ+AolrT7JJyDn
XvIb86mqvcYyUi5QULyFUy7yPHOn79NLjp7ACzbz+rKVm+SsjWG0HSN8kLVkEl8Fy4vyuDw661Gf
fCH7PrqprF6hCN6F33N9L5BcUhCHyyDsh1u2/c6+QVd2k2Dv9GjmzouIUAz1JtNAaubNVykdtNto
YrqNOYZsWAFQvKUl+jM/G7g181jN5ZptuoTP5EaPFXcphsWLKWtU7xPpXIqQMHzuTYy9AUWEJ63K
zH3RevKOUsdwbTh6vLatsHqoBmxxfFB7XxEeOmXldD6LOMfruvwrz4Ynq43C12FQymUMsv/O0/jf
rBMbs5KmLTfity1eUjPvEZrlp25l34wgrY85Cmx7mQ3EwiMpUd8PA6r/zo3Uksr7hjxphkr9xOMV
urZh2GwDxR4PlmD6ooaXb6wmlPDBHPVrysoKSq2BdwhLwJFDUz+WHhDJyFL7XYii2b1mKz8RyMhu
vSgalpnaLqG2Ut778yrTBxSAvKjBM3a6+nOU7SJ9HCLfRv+My+SK25ONX+o063Osz6xQzP9zzc/v
+J/ivPyYWJ5cfANgHUN00eU7nuaI7FVdj7oxTdNImps+w+c+xg506RZjuw7YU6+7KqKNV9q24hB4
I4K7wkOzSyaxWBaRcodQV7LVEFpd59RYEEb8SnLPWWeR1u79xM8f1dE4wbCpvhp2hMA8slUnEz7i
LX5PzUIMxAk326E3m3OKL+oxN7E+FytJVr4HBV6hR54bu7rQ200VW9oXXV/VBSA+NGOKbW/yzIHE
90gGFgmFuPghIPGpr1jbLDHGtWCMmJXnT+e7+Cjw89OkCsRU5lPVQzZqZDd2ufLyEn50SF8v+jyw
rB9GI6uibmMr4OzUfi2XdgXkB9w6jgT7cXRNPAMoYsNGRnGmcot7vMkwxil+pmZkflc86VQUFXf4
Qucn1mqgFAYgrmHssJXwZDylwkOv5aBAXNNZ4gdZXhujB2afBNa6MbXiNdf9bZqE1vdRlaBMWPl4
Z42oFnOOUrahUhYPeHn/NMbQvbX8BJnjEFaHqhrfKq8k7+yU9oPrqfG6K6r8WpW9eK/akrfvzL7h
ZGoGayNVg0cj17CR5U/yXRpd7Do7KtrTSlWcjm/i7wEGHKiqVdFS1VqTRFXvX2f+gA6m3ptfDY6+
NrfMJ6rkzc4Ye+wQvcp68SlH6TsnOQnobdfn2oNjnoRasGgAYxMjI4Jq08iHsOQkALr928gfc1TI
mDDEuCNGPdooudGsKbWor6TVV4Kd0ZWFvyyw8Lz9vyPGIEsPIOtLv0Y4aoE/LGYhKYbRHlaZHX8T
BDE2Nku/DHAhNlEHr0lJ9RooY9JfIuKiO8iFnz8XmNlvSLE17Nh65U7SpPgtIjPPdZrbj9iPN9uo
JmuqlLp7b3vp98ubNONr7Y/dg0Ixd1cBUtwijG4tjYk9CMjvNtEs/86z4upca90Dtdv8RVaQEiM5
wdN0airw9RZdGjnXie0bDyUJXtGfqYW17ySlhkFi5C+oFlBCYo92FKPOS4ae30ujAAYpZFzifdvJ
XhpDyNXV/V7MgU62UTupeOCYmN9INprC2Fonj5nS65AmM2SzzzxF1xkelvifcjWqHVd+an7oC6MK
O/Ycqbi5UIfvdb5KsoFbxXtpTBS+RNPsM//YNA8K1KRjoY4k8dLkoelzCCtTF2DmmrrLdDmHzE1x
ZUs4WTfw2lafBmI569BWx2Qbo1t4IWmR9wdErPtDFXn9wbBhG146gzJZFopq78XAHCJmXOLEiCWm
zONzOMhRG0kHr1t9WFtcOnHkLFBcHFZBoRgHbirGQVzNL3Nf5IePJG6pIxoljoZ/C5n7qsr9HVMb
3mXe0Pc/avibLyWWXAW+hl+yOJFvcv0cSj34mlzT9ylSmBeY1tgkGNBHCf5gQLzmUq64En1ThAnq
6ijquaJfvLx5B/wenQc+l42d2zfWpuFq8Z6ckHZRusflEkue2pZXc18DfwjSu/RVfRfEF4OVsnF6
Kboo64se+EIRN+Sq3o/tJCBM5nZT2ahYQ5Nq4y0lrWJxaQeDn10rVglP5X1E9MFG9xRcCtXsWswJ
dewnL50+LN912KCxjrvMjVs1/ottdeFarpG66Jumw40tgjwMhunZcI1bgVqH73uDgNJbaB11OHP4
JLQtOKJ/CS0VyVxy1oU368YVwPOuujF8w1haIW7xs9DzRd+ZlBe5Agbm4E8DYoE4C8dl1Q4RIvqg
FQXOpwMathw7cLdwA0Emis4ZrmioVb80vQIg5V8AjqJvXmFeVcCFOmvoD5wRV3oeN9u0B3iq2GZ6
B88nvYug3eLfJpk8y5Lszo7a9K4cv1Wm59yKRtE5xlWRYGlhGSry+irFdaDzvr3u8kaKllTy781E
645iuQBw5zV0uI1oiQXmd42Bu6+LFtL5rOAvpP3nppNNGD9HD5eztL8YrVChTBK3ufKd0oFtKxjr
ZWt8x3sj3teeZi6cNFY2Qtu3wd7lovlreJW+RVYpX8yiv+LqEtecDLmLLqFztw62dUF5SjzsekCq
y2hQMNJOVIiDU9Mp62ovHpJ6N76Nzs1gCq5S2dhb6rT1c0ssUPz+J7inb7FWRy9BYinLYUz0s6PU
E26VdIBb2vWV6uIF7GM1iCaVqeOL1uSPuBx2i3Hos29DicGmApN4kZeUDeIAPx8BZW+BBVhV+xCP
ebNWmwQpkcprAa1TfICmT41qGlXgwd02UslPl8HLBJLijVsNl+lK4XUUKGFyJr6f3KoSXJoiLVBy
NntofBnOlmXq7sDljEvRBB6nnFRDeRWtRs2b+9omk0GkFynKQ6a16BnL6s0lOgI+m7rtcBVMg2rj
F+uy6vV1QEVASCgYuCQsc6sur0QTS4izJjveGaOg5DG0Rp5j6C4UbTiemozKSd+N2XMaFsbWGf12
3fL8OGpd+Sv1gVCJFy2z632fcGxsURmY++P3CNEnRhEuxVZTdt11ORbcl95niIFPzXkaIDqS8zD6
V5/iRMj8RpYJ8maR9MqrCxVgO3+W+c3nRcVSl2YFuiStkOmePvK/v4Ux/WsbmGxImjb42YEGqaTS
fEiG1Fw22qDs2koySKzI5UbF/mYtw1598AJJ3afcC5aiCVffPkmq+SJa2CqYd1ErL8TMepoue6Do
Pbs4iwDJdUEs6eZwDEYD/cCcv0YhDeUJyPoawz6MFofEv22mlwjA1WrUfWUlmmJAhKhju9FtsHrz
BF+Bek2pFXLbtMjlpUcGrazTGhOUMN2JPrFS9vsNVctftxcXgz6qj4hMBctLudSxMWOjqtSvL+3c
4SnEvtrZzfXTSlaOIMIRNJuqqWQWkjMyApf4VHKjYxGq96I4KwK8Cv080vTIlBqqdA3FaMnZuDwK
YCu6yZOkN9mPq7qwL+LdYlStW7QTxeUlRly+BwpobCkmXwYmMK0X4a9hjZ6+ans9zDegDlBuqL0r
TfMwza1ybzg0+hjkG3EJdHc4+JICiR7xMRJqCJJuoHpuM9uG3jVI3BNQXDFMLOYzhEyKcJFBqw0Q
KgHC3tboY859PcKN8+h89d/EtX+ZO63XeSAwhEWyF6morXJs8/JMef10lVWR+trLerIYC/Ufo/3U
N06j/x4nRklYvMV9eo/5fT/HBWiwZQjxT7lKoQPSG/UKW4OAOjv5SrzXoxWsbrQrp2aVVrB/Ggtz
e79JyuUUbKWqfxaqInOwWA6K8luwGFXrL2y4mttc0fcqvt5PYdn11zA3vuf2UD0FeN8dZHNAk2ga
DHDB28uKHUP2ZDQ2I4uSvGKtxWjqGNj2JSZiAFNw048TJsDPr9hSlk9pKIHwlHuP2/Y0GtZ3Opq8
t6LVVSkUb6O/9x2rfgSvI3qztDbPLqo5zWA78GiRspG0MthIadAcKdAmB4zNcEiiUHknBxlnGq3W
vqCzc7C0Tv+lNe06RZv2GyR6rJ3IO93rRhOsK+9uEsvDwtxLj6mCBsnUUiVEVMAXwD8W7XBQayq6
Q7i+NCcFFXHV9ZJ1VQXa9pJd8qRuWNVDh2Bcp8DcQzsaT73mWg9GZDpHdB2Dpe1r9441eYm7SuFv
SB+wDRV7LVcafyWy4lyx16kXnDOjg3AgMeQs25TdWK5F06ulFqvQ7teI0waUJuOgJG5+L7xLxuHG
hKD91XTYOgRFbj6GidavKkczbvy81uF7KsaVlDXe0fDB6teqnkHLKuxlnVn9cxG7Pzvkc39UXra0
ncmaQbG6rZvX5kPXsaW27QHezZDtRR7FidVb2BL9GeXS/H5M1Z3fIE8w2nYHzQHYrMjFiEkpzsRR
Cey2XPpFjHN7XsHwrlXr1AyefZqbmV0s3Misj2Mh6SO4RuKK0PPWkaF1y9JPu3WUyfYCw7Ly6Hry
Dy3wcO7rR0zvXc7DR1NcDqaaY5wcF+vY4nOUvXUC4MO7TVdZ6bXj9AfmWeN4FXRqOk055oHjV9DK
Hb64iCdYS9c2v5h10V/51eieMyon112lg7YqpLPo8lvH2o1QJxa6J7lnMWDFjbNSvYrz9tQnXvLC
LBaRCwyup64TToaJq6QIyxsP6e1lIvMtLwcSmV7+s8KjdtGYrfmoRFhtF0UdXWtoRe7DyuAA55Of
Xfn2WLzYufVo2Hb6qy0Bv++lEMomKoMj+hVyTz4VLbHcwC5PMUL/XLkhllRkE5CeAlgMWmwOtWJP
4mcaSrskan28SH+Hsqom2fFDoI/DIsrcbhNk+DG1fZnIUOyCJUok9yYWbRiYyOVaLZThVFNjQeqs
MbaAZjWeupGxdF1SvZBez/Co9F8SwsNuINU/4omSEqV5sa0KpVnhT1Zwjq/NnVXaJSRYLO9F+iZR
zDvZ4l87R3jIrHyIMHT7ruY/6zHtVLZu+IJsP/CEqArA9+CUiO4jvg2khZ9TxdKQICqkVe3HeEL1
ifHQtAG/q0njEZlU7cTX45hM+o+iq9IkZYWE+tJXHG8NJbK/07JyuPMlibSDZZxEF+jK5mBr9Q++
iFmCphXqTqbtVFsRK0JQYVdqHuui4YVDsdNUNP5FU7xI4FZRaMRYXkxy2jK8sbBlmCPSEs6qXoT+
5XOojf0cTgAJYKUtaGAzvjYUqbiuYCcuWyMIvnmutJfRhniCBmFus9ZQtzz6vOfYBtI6BYiZnQs4
uJb7hcMv/l9VU9EtMpaj6RYrESdePoivklbVjmq+dWtT2oDbxJk4DT44jeZ42SAUmDVXQqa6QqBr
BwFSXgpGUYWfzl0I3yLxKAC1wPhQckJGBWkXAPo4k2/VqZnjTrp2uZ9wS0NWZR4V2gFiFBUb0rXv
waIZJVW2JRmKJa+dnWx5VH9MFyloW3HheYl3n0YmubdFwIHDNFZZM9pPmm5SW0cZ8zTaQXkEpROu
26AKXyvwEJ0Eu74PcU+3FGqftepqW1Ao5i4v0+jObDG7EyGcSvFoH62HVGVvo2mqvQqoPTxrjqWt
Bs8YdqI51JB5GoiYJ9F09HrNfVe+z1S1uHf0iv8lRXoa8X48hfi+L0TT1dtqJ5YsNf68bzq2gWZ3
RxPCAlhAuTmbcVIfks7GubFBVV5SwcKq0hcDmZF12EkBmcwivdc151uOIMNLjF8D2tbNS4irPaUm
ub7tppfGKJFgtPPD3K+nZcreOVShVhArXto+sG+ibDP3iKs+DpFLLOB4zgMxJZErdcxf0kYdVvyx
66XqKdaYLuJSwf6k9IDz49GOlYevB9sMKe9u2IBLNRZCCRihlOHgWdmjaA1KWJ3/7ConGxmpGy9R
ovXnRDUkzb58nyRNToRD3svXSfjmaI2s3l06qO5eiMzOmrO2M7qrIkEiSAxUWY6zX2wCp4st/3Nw
npjqdTJ+DX0S7pp8uAgCiIcZALkyWbEljZCq2UR29wtPNfOg2o5xKKerqgSxuvhwKYaCrjMPLtXB
XaZXJ9HlSUBGjY7djB/J2PsGTbJHHQDhmJCmZ/KokZ/I6pv3omOsGw9NSmzpuj5h44F3W++v9DLP
Fjo2q4eIwzuqEH9cYW391gfA5h+j8wzPjZFslAfQuX+J6/LbttQDSo8E/HuoeMM57tPHEW/oacYL
wgb9VeZW0km8FA7yRYpUD9ivAiuZBy5Nv2fHGGUALN9nfIrjcYrHpXqauzEat5YlTmfcIYoylIAX
5AWF2qE4iKvQG3M8D6f25XIexwyhXmqhoV3miAE7JkG8EJfiZVADexdkyq4eR+cmb/XyGibDwoej
maxjXA83Q9DhzTzZ4YkQceX3iH0iwart5oEqai5z22mluV8skltluvw0kLQl2KhpETEgVi/amKwF
itbWKL8WFlaJYVLlu6j087UwUhwjKVtWYSAfhDCdYyQrX4rNB02HQf+XSSLKtYC/8Ov9j5M8o9TP
uWn/pI6CTYHtoF5CNafHgvxLCLti5ZhWcVLlXjuW6Nrwy/OVV613NvLYhD/8khtHG+ADoCAOvotk
C0Fx+Bx3uRaBJFWsCp2QZNw3HZYt3XSLLKtEv0nRcV/06jjJGLWnxjPjJ1nNXWDgjro16nZ4Mhzz
IAJqL/GXcRI0N4U/mEdZzRI22VHxDbmiRcqbfqHMLq0HKC57peu9e26XP8VMY6ISGsUo39VthnNr
XxvoV0ftFx3ZHhFBsqtE65JBmN7oBGX+Q9gbFweMVAn6naJi/VJMILpRHbKFasPBMjvZf2gifSf6
Rdig4WNlTFA92VZA3TW4z7im5YnVPoUJSWNlWu3PMDVOXticYgrN6eUmGhCWk4u+XeEkBv1CJJXn
TpFUFrnoeUAD0I6YHznrOUnthJhIJwVkeF1G9ZafyrDNjFLbFrFvPgeNtibdP36VXNSbGghbR1mS
8rPhJ9nCrwb5K1UgBAkyFHIbVUfDGETcSswYGtzd+U2+UJwsULe5CizDRcHEVB8hVTiXppDxmpsX
ZSiNU5djOO5FC7uvwuqq7e4r3L0WTWgnt2Y8pLdjhJ41mO7HKC6Hq7lfwyVxJ2L5b0U/rv8j7tLX
qNpbTJcUAxQyLVi7vQHuXoaKk/HsOc7NENM90XQCiyft9BL1SXXmy73U4zK5gUhtndmwG/t8gCJl
xA0srZjM8cZw0mLl1XETLscMyCDOD/n20pYK9avU4YeJeIR1ZsNlnRMsePvC92/FgrDNi2tkk7Zi
TOFOtM68wt1mSr2Vs3z8NV30sXG5aH9f/HNI9Mitth77Lrg4TYrvRuL32Z5z3VfxhRiFG8J7n4jA
UBT3bt7jQ5wI7mqLr5CT/Rf9QFOAfDhWeSleiNpDoLrTo1i5FTWJy/FblDZiiBV7Vx1vzZYS96Kc
dBpGqe82Xpspy7ZLhoVsYWgUG3786Ic5ymzA2IUhcolczMUQ2VTlde+7V+aVOK8UWFWuWtOST26j
1CcMSTiaBo3/vdwjf1cv3h4eGSyEXQiAJ1s4QZIcgP5MlcmgRodk6vSiNjmIFyyd365E88Pwh+lz
uKn440avgMT5g3RCoZqHGHaQ0ml0SLt4aS5txIhtYmmwsiYRWC+BsyBiLuFiPHM15UTlXDQuPZq9
8BBEuXVRqEJSx7oWBAQfIOrBNJrvMyehRL15xd+q2YiI0evzK7tJrtUcjST08tGtmMoYqKD9bk7k
tyQY35oCbTc3BULuQ/D73HQynJJTPUXtNIjJdEIdigsYjXk2DvFKCdwMiwB+gxsZm9ZFVFD6qcGk
mXt9SPMjheAISPzoORskLL5dmuo0gr5TbO7RfUNzwE23ll1Ym8ALjEdrdKkAgcFI1OaxLW3rMXR8
cwOaSNvD/Y7PAf97i3DCc6TwGx1QBF+9ukIHp1aSkwJ9EUWmvl956Bp/qftqSY/5PR9qXOtdJT0X
XaLuba23NmNu9PuuhhJSNOkXk8TBD7POdp3pmq+lhDiFBdkJrVE5P1QNqTCEM53H91CATpfQRtf/
Hqq5+WVV33gLrabQppPfVs3N/sOqMakqziAgHbKxP1qI+ezYAdwhquqkq2DqEwPipZfz/ohqa39M
TG2tVD1MmalL9SLolZ8vh2hyvQySfiUm/22ty0SbU+sOO5wl6nbYzreLwfbiyWhQe4zxN+HI2ETH
dnItnkeFwbEYzRstOnKIeAvu3TxctRZqd9MPTQL5CHAs1pODO/0aRWeqd/3CyjkEzn2R+HGKYfEi
Rj7N+xADXr5d4GfvN3s7V7VtPsGmIgg0Wzsp2Tw2unx3edEB65n1eBQtvCCkQ6VFXy6grKEFAtio
yrAVoyjnZ3eITIrFRE+cJgiZFom0RLxDTkAgxo/ln6sVrHaBdM2riQXyZoCYHi5Dgf/KOFhvavts
R125LbOivo1LtCuCwO6fBg1uruMX2vewqNe1KAKavrkyjcL7obgYsZa5ajzJfhYjzi7Lt2lqJVsj
kttDrjn5gTJBua0tE+ZHn2FgyFHjRrwU8WDhPNum67nPyy3/JnMke2uGiCd/GuDbpHJ/5Rj9voiY
IJqKE9/7punuRUv014O/y4DUXCWRefahpVTLpvB2agC4py8QAxnrWOcU5BQ72MjBg6NK4X60zHwp
RhvXKs7qWHNgL8OHQBqCB3eQXpLAzACGEh8OfHiMzsqNGGwMuz+oOZ87avQKIzQfgGbT3l8GQS/D
8XFl+KZMbXTV26omFWfRtFoUhFHoO4tW6Qev0STcHlCx2rhxPJ4H8g4rxHHRFidlvDARSfjCXvkB
DZ7xp6U4S2BKcIoSP1gocef+ipvyJs8T9etY6MUiQxDnCcc0Ffy5O9yx9+zXjlxq11hwmMiZo7JX
2uN41bHP3nWOa5286Z1DDY5TG/mcDyWKnFqbW9dIpuvbQtMbDO1I+eotoEm9NvRTkunhBtv39tz6
Ybyyq0Z5rKMIvX27Kb5Y2fjoVWPz081TZHg9Pmvd/4gcKfAWkqxfD0pufkUflY2NGvnPIbiHZR4q
6p145ywB8SopibpqyI1pq5ydORIePCDlqjmUtePfGi3FY6mLXArmmveqB5lJZgaOeprXLfD9cWfg
lPyaSJmMDkyG1soUliINJstGcdeWaXMDPZhN5tQPRstaJWoo761pVm/wrVbM53oitWmKD14pbrSl
4K0NGYJXg9Kph8w30xcTl+GJ5mY5bXZQ2lxbChKciGohIkJHSrMXAwPf9yhqZtpSsNnmKLGWnVwY
dGALM/DzRKFHKW/9po/5TgIHSQvZWGahwf/NtN0WL+20azIHsnXzgAj2phnzwCC2YqIz/8syIezg
A3z+W3GaMI3IWnQW3hhACaOnDDkR0e82prWvTLdDNRzLEEQdawx7vfZBdzivOlpyB6O4fegSH7Kr
LCsHMWipgEc921A2AgqAUlu7R+sSiYppaqkn9Y1upicx6GWStEMhR1myvbMuea9Ud5utW1rjWqTB
+pibeuwqw140S0n9WbSRcS1aWpwtpMpP2MjJ1nmEsCsSbF3R+Mfc15Fcy0yq+4VlsP1Ka794VMJH
l+qbt+j84aZGse6Lgnf0sq5K5U6BOLCp9Lw7KkgBXqHMK2/5B9a3Wj2Gq5LtwbPWej+sJElfLNJb
OOSQSULDfUkyZ6zaha3K9aoNYUSZ3hAspMxpUMELkg3lpexoIQB0IGFrbUrL4P6M+w4VtFxClDe/
clRd/2WpIZKGdv2NRY2F0+TS2hpNGW50bm+SnLS2OLFQlMBmos+SXVGF+lGcTsSAiLNQ3LnEZeLw
MozpzlcNOH3TKUace8oe4+/Ut/d1iyGJUBmzhAhZyUNh89fOpgztxSVIxM+RXckXxJHS+iqFEHjT
oFn4p+2FmiHegHgq2d3JCkNDUu4qDLvXAPvUnd1ytGsKDbnAMgzux3E4toGTX4uuUtHeInx9EsYI
CvlY6cPbqOY73q5VTf1g+YGBe1OkPCVN1u5KQyO1n2vyUzoU8jrArWYrRhuffLql6e2VGE2C/Bfq
EPW1GMzxvPFCzbvXImR1A+nnZYWsSjhjZPeXlsJDHC0J3k2mHmeVWLQjB9JeSU4SL0Uae26KNLal
8G5iVKSxPzRFkvsvc5OQ359Icn8I9mW21tNS0TQq3ijFxnvr81GsxDcPqUR5QlTnElwE1uB3o50o
6Slh8jWqLOdGlovg0SrZdUwa+7aTc/TzQ28DqEh/bkPrACC2o+jS53dyP3k39dqzG+S4bHl2ujKo
/TxbthUhzK+7+7oMrrA1hWooa3vLNKo7WOH1XZz64cYdIwXuKn3ixdS9VzmQnYNoyYaJwDKT4pQf
YZo1t5LtDl8eajXuv/hSh9ChppXbIYkPo5nhn45jCOpWtfFg4gW0KIze+cnTCLWzIe7ShZF71kMA
x24dpWN8RN06Ok5qhvYw3gyx1ayTHIhKJyzxRDv3kQi6HErz0I23UeznS9NMzziRN9dC5LDLMEIe
au7FommETr1PHSleCpG9FFvPs2uq6zzkCY/SYn6OnIl6rGO6ab87XM5el+MEtFAEOMMbNWVtGxaK
VnOnuCSPRapYXKbsDC9B8xqWjI+AjoE24p3Zug9z7Vnlxrh0M3k8iGbw/yg7rx25kWVdPxEBenNb
3raVWuaG0Gg09N7z6c/HqF6qXjpzcPbGAAQzMpNVPWKRmRG/SYsNkkLWp6FEgVzty29WlJhfXNUo
D17gHabJfaUqeYoXnohYG8lZNE/7MO7q6z2eqQBPPKOuP7gilabq7/xagbO2zJcDjArz0sfFyc2w
YgvjJYWz6FdS0TE3TmgbOxGVMzukOpvJ+5m5LlwttOewAoGWKKWh+1iZqs4U7Jax0imhEEW5wLWN
R8+opqcbtiOZWu8iSQQz8+z9PDfN6vZPHNrae1u6OwMIH6pMf4tqPDSzdEt1prppfqcOBN5Vbcev
Na//U6M7NMMsjS4atmoyo4os77Euagh3jVkf+q+1lyswfAb/mQKLdubN83UoXP8Z1Jj/3COvuYP7
aq0lJmMBB6HGWdj5XmJyQG/vc+C1IYIFXGgKVePZ/x4GiO/eJNfRlEnWYVfxj1JrAwsCzorJHfbx
coY6zfuZxO69YHlixCgT5+y3bLyauW63ZPydpxobgycHlwjq2r3Ogp4YNXU6KjW6BlVxlBAiIK3C
iwuP7k5XH24jlrFGCdPOtebmeI+VZj1iFs7TGGM/nFUhQ8f1NTOsCpMHtUYuYWlTPNNPPRvZDzEZ
U8mYKog/uTqKlxKrq6IZV7eRQeGam/t1LQPX7QopJLVja2wqqfLojewY26HKfvoY8iWdan0r8wzn
qX8ZoQzYiQyRfRvRqNwBIYvO566Lv3mRrrxVNp5tXpwjww2r6TTpAXB4vSteKwOaq1dgGOEhL5JN
zq+q0tmnDceVVpruzZJAlOKNmqWnUrvwcOS+kqCnxtrKsqwZQhjy83JPScdt9u2Wu8+Ufhl5n93o
bo/wkF+/6UG2qZBV+pJqbnRsfAyHOy9e5KFEtpRtTAldL0TUpgWwupliM7+AryZjjEbkqskr5Ewl
+KFfxmM3RUqlCvamrQ9HGXIb3VhA4hMrBE3ptGc5mCN8ltVsx2a5kkCmIqpsG4uJtQRtGXAbdjsP
iqk9m0PSnT/2yeSIbUhZ6MHx4/io6FA5AyXSnoeaje+icrQRyHYCLAeFdKS9HPDcAuqWuIC4m17d
Z0Bazn/EZYRmohm0zJTO+/R2xBpDsby/A6/TzkaCiZSc/VtTYkrpUMqV0zLxvE0ccoPIPCUdcBia
/CfevP155G1yboHk3c4k1iwd995/i2m6g9VGMe7+GKuic6KTwxormwyx2h6SGVQ1a8v8sTMH46Cz
arxYbu9eUCcs/F3ZgljKcPlaW60VonxpD9MRx02LTEA+Rb8yV40R39O/Cp2Sd90aK7vspzUvWDB+
TC8AumExmvNwquvZvcJFczfYWuT8jsx8U3pW/DK32A/5c6Xu5oYV+bosghelMWa+Qor5IQYnj1UJ
13QZKwctGOwDeGVrJU0cmN1N2APuR+GSZ/BYP4LEMD5X1vDK5rx+1JdFz9InLemDYfmh9btPRi7z
zMq59v2YAsA0huuds3DnNyAK8yuY1RFeDSPkcNerk+Yyoq3h4ZNU9HeJ7gbH1GkeePzon2tVxTgn
qB/qJekUzWX+9LuvTJz4gj0AtAuStJaOI3GnOgXVvRb1VQnmTq5c9Top9yN5S1gyNO8dluR1VVzY
rCZHw57OW0hOmyhgR30U/aZB35SR1f7o5nHahrZTnzysO16UQf0l/V62CDwHuf0cwNw840kYbcsB
sg8uFubaQYXwPLoumuJx8ygHrCObR4mzPTnflLmk43dMRtwnVAqcLCROMEhBsDXH+PRrpaHL41V2
yw1K03HsYxKpwNiCTHsq0d0YQowNWzXQ9048eihDMwq172Xb1HGL6THEaPU7mTSESfJWP8ulbeS5
D93YzRtrKZAWvXEGBGKeK9PDWWIJeeh3nVzdR8iGkBy6pT5aB2qP55FCKf/3WDLI6tpkm70CxVps
40ABghlFiyVZa32bM+NTllrTP3X1xoaO8l01WwfWqdZfQ5hR022n9m0cgiUV5rpPhslrYij67FI0
YX0qHaA/FGG1B7l22UfRerLDfHwenbB9RGbTPwQYzGwHnojfyZivqapqX7hH/EOpOGz1dGv8rhCP
izq5Is32tWsxumqWg5zJwemVVZe6ykkMsCQ0mp2K4iiVsalW05389SFC5B6ruKv88fL/rvSr4RhF
w08J4Sekojphpdq6TCJlK0E5mNY0ruwo+2wswsl1E2xcJ02v0aKlLCGsEgCiTf4BhUrT2fTW8ATx
kw0BW08HaHA07BUN1B8p2xp3xV00DhYmxSpZmqwdvnnUqvCX/IouSHRqTB/N6UzpvzVG+Lc2DsqT
qtaoVtQdq/tlOEqZ6caZguiMIrv5ZtvTGu3s4Rv5G3M/o9+0k+lF2Jz0Wu0+mZViXCBRVWuZjowt
zzTsv65Fp0Svuo/x7HJZ+VJK7s5op9s6txjWYIvW8hpXNLy5FgUnOcAsnbGPfBFTpTHOlUMSJbgo
/B7wb5Nm5zZJRvmxgqOHm79Pkgs5zky5uWdFr3vxFwVHx3MT99ULi7hfaZE1P7rOwdG809RHHDvc
q8dNv27YGf2Ik/4lVZvqExzx5FRWUb+VCdb8U/EBLgMBC/ZRr2UHwPPNl7xLdzLPCqNxo6IzcQ5b
uOYzGo4HcaVEw9qmRBBblL7+y66yWjnosjxNcVNdbiVj/DjxdVxevupyiB3/7AGEPUkrUF3n0qCI
FeYxax0vd7bTEOADtTRrWV1nqf2j81TtKDEeYd6jq+vp1UzbrYSmZZnEdpZN9mzg6KUgACVfUg6S
PrC76cVJFOUk3/b2FwRBcUgQDTQQCkhD87NQZorADx5/t+q5CB+jyv4sZBtp4S1waw3ZHMrIGfQH
fnFVjsar3ihUfgt9Qk+kML9KuqqrKxDsFJguksvyY0/beCayn9JrUcM9tFiY3zJdJbYOD3YJHHkh
yciB3GObOclr1s3B2S7CftWCCiL1prCL6gsU+krSStIhTYAQ1WvidFfTmHiJz2r9ao91SC0UVoh0
yrBkXyKUjYgdV7CDot3MHv5YMtwp4unBa8bL/XrykUVM+U5Bb3aIwuzJSMhyD7k5I5adeJ+0xMqP
cYw7nTQXOe4LOtZk5pdec6zcp0YvD9KSg2fuHQvPPGlQK31Alnp+lJZlOy2GWTWrq2WypU/Rxm87
QJJLUz54GveW+bV3c2S6ZzVR932Bb8aCewdEWcfq3oFavjXHuF5j/Wuy3CpsBHEa5cRPm+oFxKQC
AbQMx5uuQb6hhSWmVA3M1L7KMAbxivOw4Ot4gT/5quM+OVqbv9VwvtNCeSsmC37kaH2VVp/Nxcmw
en0tza4LF8dUsm+3scsFo7G+IKvXP/ThXD7kCraYiHs129aOgTjGOZaCoTEisM/BK8NuZ2Flhdxa
ND1ZbTRddYp81I9Y6UAAILcBeIWHAE3of+9NSRV1tfJ/Nc1Iex/8x1wZLL19HlsYupn1lq1tdkVP
N702vpVe3bo2L5O6kbBE7n3dMkBi3PfJTsO0fSW9f1zjPg6AW4becK/v/hg3qA1ofGXYZ6Hi9KyV
7XiGwjc1+1ajSCJl/1v+5R78AD7RQ7vZU+GflwdoF7IlRrZAGB1l5/h4h2wHyw+vw5y1GNW9t/JR
raVVqV6CsMa4LZFuvULocjeOY81fh3y+WEu5Nc21165qoi+56w1bt9biS6Fk06ZxzV/9Yr3m6uaw
xd4cjtHSFGOjOK5fmtyxLhIyoLpdg9B4kD7PDbEDEredpui+NApY1w4ftNnx1LcCKv+VgnO66vRB
fSurjMyZoplr6e0aw1ruq3BnB7X2VqkGhqaNoxyktwxn3sKzO1/G5VKzljwGXuY9SWeWHLy0dz//
/rgeViGP9FPmegG6iEP5pfvl6YPylk5+/0hG6Ye5iPbPFqaMsdp2G2kqk6nBmi5BvLda8cXphl+O
pThHytnKthxTe+MUA6XH2cwRhO40m+XeVParEHlbNp34EeKsSDY2COyN3h0N8npA/TOIRAMmGGcr
6qALBfHI3mQ5dbwW05WWTJrnaRTISv2LmLPezFvBtNZb2O42SYzl86RrRMqdBaJS4r9qL+rYnXXZ
S27BnXB7tIs0WH/IHsipHCayB2dW3itpGSp6F3s5TZTqrwl04e0qEvqQnaC4BYznplts8/DZtHjo
Pqujaz53GWbIma7quzJtwI3bTU6e30uc462dOempa2ftKqP7rmxgFKyDGpTz2iknxMwK53obmrfA
YcqWOrKMlQOSV8XOs/ICU04+zc7cv1Av+TF6LYmaEF90lHuusZd2LP9CXotqkOkHrUvcJxkSuEaw
jfiKePlazlOwHBZCy2GoTXxRl6tIR+fO/mJBub2HJK6FLEy3PpWpL+0UVzs4AyF/TjU/49A5rLQA
rd8wT08yIourasfvMTgBcJifExUDF3Lr+f9mRJjBTogyNtyWq3Hvqs4mdTSALbfjZEbR0VK01w9o
l9spv4R9kRvB+YZ2ERhLavdISJnwyZRix2M//WQboNEspJ9+tREp7sL/1RYWCulN3n1mbQq8xyd3
j1iZdq5rq9gFRZx94pn9PslGHLY1/V9eDXutzFRMx9ldbYPKnC9Dqb1P0hUrO1swSW5MfeS0yl1G
gvrO0f+Tx68t9H/h++OvmdWrBHl+foHKhadavfHD0nrreijRpqEEv3SkkvmfTJ4cAMWlKmv3u+sp
ymrygvI173lbAMJBnS71kdh3h+CADarzKFeCD4T3SNCqpxiA8qkMtR/lMNXPwm5OlxCCKreQWHnL
qCUkLRkqIb3DmqrhVpbQlOV/5SPukzBEdpKoyiXZ1VuKvs25v6k7sYC7Beck+h6nrXO8576Gkr+0
zdNd4NWnwvb1AQCgHQH5vGlz4K2WHDAz3mtpP//gvRvhvN7Plygz9SdngOYqHVEShRD9/eTFbSJy
S7VqIH3BjNTH6Rxi6ddsQN0sh8h8qCc7+tKyU9DQoFq1TRFjfm70T/XcH4V12i/U06J9bEhjv0rE
rqrXlFLeg/BQpwSdEOjU9Uk6qwEhgCoznZ1MjDonOuC3Dlh0IcTy9HXPZobimsxFjiPfOl6MrVrs
/mwiJTre0ta/Kf9pa32I396DjaHfYjc8ncAseWL8bKf5U65AZHLaMLzKIYqUr1VVWPt7iGVUeJ0S
DcGTvAA5gx4AmAq18NApv9vFFYays7o2OyWLoZzEe6f4Zfs8zobZVbdzoXkbFFbiFzlkLQ+7JInj
k7NkdySWGgerCdpnaUyBlp7Dwfp5nzOZw2cHekf4T4JKwmoQky6l1L5oEA1fIz2lQgC9BkG0kgWc
aZUAHjseU6YavsJDNTCzTToyf0tvOlWQSQwbNQnKnq3Y3bKWy4BcFi4qKyPqtE5v/Z0al2oxBBqr
Pli1Vmd+Vp1o2IIScC6qC5dHL4Jul4UtYMvIf0AzTt+kcT3t9LGDf9TVyaM9AyVbWnIo0sRYdR0V
Dmk6RuydYDiWK2nKLM3Wn5Qmca4S6q2w27uVC95+uYjSRjW2a8fJ7+aXWbPrV1etSN+U+rYL9Gkv
rpO5az35mTI8p3NSUWmcD+I66bfJeNJaClbSrFK4evUiXfv/neSmcPWmpUx0n5RTdeZVpWvrCp19
XHLBP4j7NApo0XHQ0xwQfI03tdc0r5C27RklnD/HDk0fHWdUEtcBTgmvXWjJ2Dg2SQN5Nk9CxFuV
jQpqr8qfgCi62xj9xR1sip6HL14piYthyN5ZvFNSAy/xtLaPf/KNpE39Mdsp0DxXdthSafxzEN/6
VDTkQ/3M+s9l75+l1ph1Gu6oKtm2VoAJOOzTDze8u5F97ufQfioH5El9I9lJ2HKL+Jz54bgWGHw6
xf7GbiA7/J6k1jpmojkGddoc/zlJRrkpqlkyKTIrbZ2q/XgOHQD02ojgK7YnpPLL5LVe+HlZnhkH
g1Lrcw/jmDUVQ5BdWGkUNv/y1MFYN5gJPxZ6xPNbL/KdAcPqre+9z4MSNH/zbiZ3101fvBGD36Ru
9HMZGZjUgn/axPgV/Vg+mKpcd3BKXuhOlsBh8spsa2nq+Db1CcYDFUBtfcyRyLOxeMkatT9J79yj
AGRGgX+V3koNTo2nu8/Sae/LaWyR+a6TF9biRxliVk3yEMZobTnL5ees0U65z5ZNpsiHh52qrysz
P5huanwvfeTUF1NK1+p+JRSWPxdujoqL7xinTsF/KoZwu/k9dJha52+foQ5Zk38d6uTqh6v+HhoP
3ftVlX5YdPLsD1fN0f7V9aR8wcii2OltruzJSuJhDWpVD6PyDSyVccZW3cBocKi+ZUlHVjcM0wc0
cbJXbuJHGX+fHg4MQ43+X6fX9vg+3TCtVKbLZX3PgWuVQAlvik3eju8aIyIc4hmdi5Fn+iqtRvdN
AyQLQ6LKgLXRDWfpaO0ZktJYtHhQT/wCe2m/D8SRD9WE1w+TZc7vK/zxkTqupJsANNztu5gZ1L+Z
iv8qHmeq6ZHZoq7352kyFsMKK1pzI/2ZpgRnOZt1/f3sHvswW7o9F02B9/cVuNlN5ebTQ+IHHjbM
2lZa94MFRP4BNm65TW1j4gnFWLDC/Ibk1KlgT1pTeOR+mh4+TIt9hD3cgUwzUCl5D/sjGjUeShM7
aUqHoNYxpP/YcXsv5w17Ey+FYfRhvypBNzL93f2ycgl3ufb/oEMGRzzlRi9TzpnuV1clZYVUhvpJ
WnLI1YLy6tIph2YKemzSVHPzR0duqtVVYgkXPiCp/IpMFPXYtoBps5LJfYHVyuTGqC0uVa/74V7/
GuyCMte9fR8D8xRp6TCub5OVump2MLWRjlmsaGU1gXzSYuKzLCyynH+l2ghJeMgCRIK54mTwdeoG
22st9W8ze79ITubQ7yDbNpTp8IURc5ibBYwPNStUs/DkVH2mX6T7ZiZz66/L6KGDYo17WKqHQP3z
mI1nhGmGQWbzDFDLs9d+R1S6KiRKyhi3h66rfOAgy3AZqJOrPBZjvbLGobV3kl03lQa1T6QOdpJx
Bx09dSuniVRgz0vi/T4o7W0GhblT4Nhb/0grJUGmxsCsLPbYDc+t/vneFGlraWYeJEZ94bTce0Xa
+t68+btGIaj1nDwKkppF7r5AbU3f3BfbHpo3LXO6l7it9qUZN2/k4WOss72vtz7VXr6IqfJn0Dmj
n3BMqYmQuGJmExigE8aRVdLSW45kXBR96PfSWyYuzz5nYumw9OYGJkBh6HcX6YVN8oZ8Yo/AGJ2L
BL18sdgovONcK8O7KJfUYKOuQW4z8pPtrbkIc71rdC09Tmm+95SRBgqUv/Q9+KeQ171HCr9ytX+9
kPTMZDnXN88sJYZ5j6u1qf/wVPd5sm2gMLVbbowJXUlpwkkyn7LGcg8xSjQrY2lKh5qqHdz+n9K4
D8UK9Q34qnOS0DhbmCfaeMxYZPgOQHv9sz24/lm3SgQUjXgAHkESDGL6iBHyEkP186ha5d+ov6wF
yKMquXJmc4f4ywLgSWfEO52ezR0SPcaX3B7/Ki3NeGzVtvy8TBqqtlnbY1u+WqW68d2x+FGBVV5r
CLstiwdgeVSIdzp70k9q7IYrbHvcRYGDIZPdkTPFzQX/3+YFpg67SkQpI5jl26Ia+kM/YTjfIJDU
hWX6pe6V+BzHdriRuExPYNDkTqwj3twsisvhGCBDbSG3hu0tYmZOOr/5nm0/9JV+itVC4wSwnz9o
yUGLEujtkr793euDKntFqzc5zEuvDA6ssWHpMdLihRzGMRSnN6Ue4P9zcovQFTZL5OOYAaD0tk8V
nEgyZXwiWZNSAvE14NGQR9jXw/pK5vhrF6rjk1v5mb+qQafHhh5fJWZVlC6Av5x78nJbxzdUFjD/
qTLeimUmKp8sbo/3eMwT4wpREiNgypD3uON3mwks0Ywle9Ah15UlZrJrA3bvaT5WqL+o86pZIC3/
MmKxUXz28bG4j9BMlMD1NNQQ9s2qa1+jffCbGCqEz8Qv/C3aRvqNXXpnh1px8FON2ukoJFKJU7mf
gMXk4UNsFn9HvT7/YOMKgaqsiicj6JVLECvOmjrW/MMfhuOYlCP6yxi8GEbq7WrLqb+5+riSAUqI
nXUZ1eGZVIv6ogXxYyd7NpA2ILSrqnvV/OqHSBVAZm9Y4ivZcxlTBvNNtOjaRcNgUF4SJ9S/62bg
bct+9I5Ime9vPvapQf2cstOwRnIi/ZZ1QPhFmZlsoVma3j9WnX3tM7P52rQISGRkd56R2EjAtFmw
3PXOPscqdjGd59k3hedyTNB4LWa0Fyk5v+ajXm8UK7F34bIfNZEWe6pUUW2urmk8tNvOsg5wmLtw
7Y3+fHWQEYGiCPcPus2/Nt1W3w28Zj4ngEURJPbnPQCY5HuOlFSCCTfp0ZSlNZqfEuZmDKn7fP9j
9HKPUmF9VSCgroesflStEP/z0e88oB081G9t02QvhhlWf7gDMOKg2Oo4wT1KqBmt4LpcIFNjZZUo
urr3Jj17Cha3TyBrn9yOn2yqNfktlOh9f3AHFOL8Maciya8zATqBqs7yoo9JAeJEo2ylee+QZoQC
HBpZnrYbyiZ8jFncrLAtgnqsUygwMqBM0nQrXLKVRJ8ueFEYXzLz75lsw5uXa1vbDqwGMaBIQ+4d
+uQ4JUBOsNfZS9NS+/dYvsT8ZUjUqFudXN9mWJxv20Hx4V6hL+AmlvkqMWRFa6VxXyRSDy4P0oJd
olWET1rfhxe4YPXJBm6GZEQ5fbfs+NTGQ7hvTKp8b82AgoSu4vsKiGHaI2QboQGrq+vZiPtvYZ08
pVlg/jPG0VoPPf+nP3boczWh+alSynHr2zBNDMeM1nnT4tFplg+xauMyRmkiWQW+0Zw9J+xfg9a0
DkOlFmu/BBm9HoCPDqDtn9PM7l+hfhobz3Jg/IWwUYYQnZDlUj5e4qvBhwt5Jw9EduBucaMZ1kIM
kI4b02CynW3gjPyaeIdfM29co6TOa6vJIF1CfPfPH9q16lNWsJO9xORglR5eWQk3iF76j95s8Tjt
rPIUWvP3wEqmJ6cveeC6g7YLSTtdZcRtWM2OJU5zF6tZxg12pO9jU8WzWA/6s9OjUr3cj3Ibyu0Z
m6xjEj1xSOD/59YEc9adsyZ/lBH3uBtr6ioG2Xu7s6VjMK3kPOkHL9JO5NWDa6Uv9pPZok47gsCj
HKt3w5E8/0lickiW3n8bMlArvIBIZ6kYU65Xi4cbh0VDPuoCTm/Vd+FfEHS0XRnp5aKIE3xGdt7D
34gEbYxY86d+WthBuf0WLi2qkemLCy1J+mS8Pv400cJ+bcJB+eRM6WOOrv+jdDkNUge5jjqzDFdN
6u32kHsA/rmWqkFjtRdRPumd7Cw8uJlTbpSRTOS7oMg81SHKSTmGDQpeLJtY7YNNBdX4iuK/cTsg
mIK/neJmD/hQTEfp8BvVuN7HuSGgWaNST7ex97lBW+zb3DpLAVUtVdJAjs+DZ6nIOmO8r7MWVIbq
ODxyTWDXhMeo1a9z3xcrac5oMx+iDpsBaaYjYE1lzHNAGpn2YNlga/yqLVayvmeZizxNSh5wsiE+
35r3Bf6H9of9we0UbhCuwbp1xjIqucjBTKOpWbljRSGobRE8k7Z0zbyRqHT2rrmtYsfce1oKWQ7X
v7PYbYURjCXQPvFKmoMDDxDRcufYn9x5nDH2TsyHOC8DY1XgqAJQifeNBIOYnprd/APQiuJ6M80e
Se2wByp9BxM35zlcpISnpZYgZ7HUEqR9O5VoLfrA4PbH/TJHp1S3eWcqx2EIwoLnXY7J51uNcsje
8Utvmy5NXJjTjT9l1XHiR/yGQXy+1KnmqzT7Bi860FIvpYsohNfgCbpMmuy6egyi8LsMgmaPFvry
ASGicMcCpPPOAw6E7UiVX/UG5dh11NQWTIDuiyDrlMEqN33kd4ce1hmqL/57895b1Hp3ABwarPOk
4mUwebV9kIVdpF/QVNEfb8u6YdCCNT/Aei9ruPeFnNMfrLrrVjKhX5aD0sHU2EoMfk7L6g8cQLAu
56SGRVYVyNSw+j74JHJXjqwYXZ5Kj9N0zu2aB1nfUI3FvRynwG5jZVOyFzNzUx9c8iPgEQyxM6f+
gf9CEWwdNQ2Y2keHhb+MQejyEfIt8n9qKLRPtw8xCrLljoWluXxN+cL3WbcvijEoD8uf/C7L298h
o4LetijAhubtL5fplMaig2c1z6nZHWOISLywFxk8UcQTyTv8GFYJlLdLAc/+P/p4y0A298omUtxh
bYBlOUROZ5BNLRVEwaI0gIJmKOWxWXCR96b8c+WdY956BSd5b0rvfbDNK/SL67vfO69y0Ohodr5l
Yq9hWMmuHGb/L3CMrOeAEUEkhz9U22bzgDJtdNQrNz4W3VA96KGLV0Fsep+C1gEqjXvdUfdTsNA2
zHEzceOrQEd9W014wqXJVdCi0ivNecFeBA6998FWoD5DnMT2u7EeEWyvn9kmfpddT0umAtBGkB3t
oay+DfaJOh7vNhRAh42ESrw3V4Yd20ddSd2t1jl9sYffhQluRtmbTfvEHB/u4FTjWyM3ltwF6bBB
sjZ+vw1wtnEpPOXzh9tYAQXMpoxpWh1sQ7WAew76Pgs3VuUkh2QCC89rXEdWi/UL0mHzwEOz0kHT
oJaEIF53qU39Ctqh3UUg9G+7GTVKgQKSS4di6lf+4daO8y56ACtOQheU5S0mE+EmnaPpR7YIWIiU
xWR0X6YOUKm0gFQ3z1lQfcnHuDrf5DCcGiTa0vQVLT0iDqcC2EFoBnB3624ypVRXghj4EzwA8gg9
Hrcz5q07oEIa1dWhDQtQ4X6NLUmmK+q2R8HuJWl89cWBsKu5Pd4hS2soeYIpho6SXwFcZN2Gdbfi
Sa0cA4ogL1FuOg/L9XKs6DfOMODoscE7AYBb4qhPbA7gjGn9JzlAgd31seo9ScsxLX2lxK56kmYw
qdbWbCt/K828rrrTbMz8hr1w+KQ3TbOLh8Y86ZjCPbL+DdZjSKYbaFgCxpmYHAAs6tsiUoe1pmnx
YxPbuK2wzByOfdR9kdh9cKAo3UNW8za3bN7pQ/IIrHo83SaRH9AuCbZ3girqx9E8FZYS3FhjAg+S
5g1k1Ngfe5v/bnZLs0QzeZ0bTnlJfC2Z36hnalsU7njXKz65FXR3FjUj39mVi+bS/dAtAk0JGJsd
gLKedxe9ilpT4pdTc1Dtq/XwISJhmSXXVCf4OtpAcQMyM3igLPGvUWh7VyyqdBxMKuri0iPBVFEY
VCdIYUAKOxvl3Kr8nBjeRuGwAUKkALvpvev9OtJrqixdeSOjQ8bYD5eS08pvq1XokCGWpsydyuZg
K0azNycPRp3TIAtJHcE22+zYWLa/qRejJX8AvzOgsHDSzZY92zRGt2f97QGett2af6juQX75clAT
b+BnUY6723ss8oKOxyvV2yjMv7zL6LMNsq6lqWVrMLn5oVtASnKAVEnyZ35O8659SSqnQGxfh5+9
DEio2F2qrncpic7hsZos5cVq22TJBWU/A0V/msH3vVlFHu8LhLPT3HP3StQ215h98HZKbRMchmUv
yin9D7vpTrfntB7jiZyFzd8NTiywd7lG2KqLT73RPHYpP64hUak92Aq29w6qWFUSY1WsYh2ceh34
UMuFQlan7imjILHvBl99hovX4t3qZd8HI7rKDqpFw6IwyYtYOrgwMIPf1KFttkoS8Lc52XR1dW84
BOZcX2bgOXNX76Y2M1gTgxZfCia3M2lKxx+x0rcVtK/4B7p3VErt8y+/XEHmUVSmfb/s/dpDycf6
Znq4d8plNHVQT07zTxlgbJwtjsfd4m489167z6YBHdz/ivfByHpShhR+tsgNZp+cOIiuZp/2x5kM
NUtCSiwSk0PBfvAqZ2nsGVgODt+k9WHcfYgyUE1N1AptlD8uc7+WFXjOxtb7grwdH3zv+KOpTa2x
7hyl3Nw71GCI1maSmRuqEj5IgAgddXyE0LzQUS3QPfMkHXJQYSkghC9HCVjLQDnjCVOcK+Sy3cle
w9Pu15bKBrrAfhygwKKic9fokLP/t1CHdCP79y79cZ93n0LqO1qXIZhUuyrXZsG9HjRohi50voDk
77PpHGMlQfN1hqoXWWZ+1mL/h7QkHuqqutOR99tITA5zlrZrYCITQFauI7EM3qBcGku+YOW4gBSm
nWX57gkWQX32S0rB+sxmgG2d+SA+Vx5gHixFkmFnSQ9p++gy6yqA1XNnYXdSxQ9mSQrghi/O1X/G
sWM1u7DsU10fYED77Q2ZrPnOfMh0TFikl1Ju8aB7ym1mvHD4o/6qRZax6cvC3eDX1T/YttU/oHY5
PJix+ctxrfwgIXOJ3zqXYWm5LW0tuI28T+xZ4BzUsfwqV9B8/lvJJJ/S38bO5mRzv4bSvWGdwop+
2UOtJ6VEIMTAsji30AvJG/+gTRoYkEJtSL8a7townmUh2Rfmmg1w8ipbBp+bUlp+r7grUwtM/heP
elutAzSHIbsMo3c7pY6PxpZEb6dNrOtb1atRNL6PoszYnFl6TgejN4r1HYbe5Xq/y7FVWBsZIId7
h55jrhSW1bUNu9deg28nZcWhdaDZTHBW1VC/Safd41pleBcl0m5xKQZKIfF3XEJtPaLwWgJpu5dq
e9a9DlQd3MAy/+Een3qqKUB1xu09JkN0NGoA9yjf7nHPJUGEc4nG72rBx6IzryObliffbA+f5Kx2
x2upOebZnBVj66fjjEpp+maSRfx7GbqAfT4MHfzEOgPRfB+KBtlbWRi2DA1AVu/4ZZT9G4Z7caUV
F8GaCSINPs1+dCr7+t8hU2GJIMgziVuqdxt1D/2eeAepLSGZOKfYqYR1X26nETjqalLG6jiq6sPd
AgWg8XgVBTGJeYldHTtr4m6mTnybJadyqKqoPo7+8FAvmmL3eII9xhke4Eap9VRd+UUfPszsujat
8X9IO6/ltpGtbV8RqpDDKTMpkqKiwwnK4/Eg54yr/x40ZEOjPd41/79PUOju1Q2KIgn0Wm/Im/ed
9jRiS7p/CNr4zzkaoZ3JRXkS5nJr+NxEOECIrn4QIygqJkyH2ok/KzwGH5b+0E3aXT5lBfrGyy5j
nYNukrL1UJFe34g+Jwon00+gCuvKKAJUAQicO5OSG84qGxA1lZnkqWkc7cW4OHQeSHeIN+ipw8u9
LANvs/XCOaSdC/XGW0eBF13IN0eXvPV7Kr+/2qGNyRgEiWxVO3l0EQO94cNQEKdtk05yWjC05onl
FDSkUVpv1OlbhHTB0Y3hBM1L2uJUqqa/82+XRfehTLLy1FKIvhvkMblrBj+5E01xJvp4REEP6p9i
8M4gf67V4J5ZIOg14sTpsoJqKzby7npKsctEsHzslDu5rZprFsNx7JI4+qMCXmpXbvCnkTomGj5y
/kCdpDqSyE33ppqpz4EV/ykizNS9y9Uk+owUOUo0PAOJnEc/6VUhi4NPF3tq9e9NeWqCwngbdTT7
LVgzy/aIUqjKdziw1XCrgDo/2Yhh7fM074DnxVTZAs37KnfWxTBISQe1tDbRG/teR0qPf3iaPxcY
lm+HJnbO6lAAFJjXq7QyX7cyQFU7nnZTIRq6QmpX9LGhKtBxmHaa/RQjFbRnXd4psCpBCYi+VMSI
OaSPsEqfxVYNypPr2Kl8aUNNUl2BCJR26rT7CdyCvdF0NqB/uI3cwH4L1JAbPcjq8J2H/LcQESdn
lXoJ2gQYoNHqK9EnDiG71aRu0zvRCkYV+mkVm9u6hlbXg6k6N0HA80ZWH7GDwdTlV5eIEIMYkySU
xR8Tnnl2iWPom7Enz7DWG5Q/daV/yCfWTV81k2ECmEqo41+hH6nrwPKKW1HjpdnJCB+4TYVtSRBY
ay8O7C+kUBHZ89wfoPU2XjSc01EqceqGmOpnZX9p2gIFQ8FiDdHqCvK0mr50P/tEoDhInfoq5i6M
13nuvEyCEMq0sjzmfNpgl60FDkMgNrqoeMN/ij52DBZP7/DnQHMskI6lKc7k91HvkB1LGNp3yzri
GkGETGrQqePWEUWzHjz/kR2LyW6DP7iR/XVEEvBOtJa/A5TteILT/D3Qz4GqZq9V0QY3Pa0+JaGd
fYrIlx89ADMbELbZJ7PqJZC4KQTpqdkYVbhS2ZdcRdPyLzwchZTXLGmFJitSeEZg7IVWkzIYWEaU
5iO/4dK9myd/ie4WNuOu/xWFLNG7KKUL30WZNVngwHGGz9wAL2CS39ZqNO8vof80r6X28i7XXMyK
Ci15zjBm3eiJH+5rp0hQIHP9U5BkNoByRtumsB4cTBjFoDd1xXb9alvkcPLiRw3MYp9FabdvYII/
V/rordpJuXzofTRnQuUzZPV8O46Ff84ULwAyVvNGmf3wDdrCHIpUAIqhUao/DK0ODLSpXB7Upocx
O2zjVTHVvWBrAqb2Ec8dYnxa7RSl4OwvD51FnFXbhyzy/W3fOW9n46+zZXQ5Q6Koe+hBtW//RVw2
gILgNrx3Ez1XP9l9uKYqNIBlBPstIwGxDtEz+tIqyeOMk3eK/Wj17V9pV30tJczYVN+1wVV49i1H
7x3fbGikWAME6BayTibJxUpPJpveGnOOVdkC471vzKe5yNyyQzb0pkY1NKrOjdNUL8gL7Xiyx7iz
05t9q5fqzgYe92UCLdWF4z0HaFNfzNKl2DX1y/HIXX0oCuC0WXfUsE15GIf0rGaF8arZgXxGkX0S
GNbIuw9Zd0DXFHTw1MTmE9aLlGl7ETwUHVVaE8cWMerl/WPa+s1NDOrqruEf/1q1GXZVtv+MrLR8
1tvBzngSaI99a3EjSh35bGr62FAiB+07lqVU1JsM8tLwpxf15daT5UNWpuqu1mDzxQ6WWhDAlFUQ
WcmzqRj9Y5EmKzEopHGgwXwzPDKsoktxwB2Wo8cOXPd2bV4VnxO2bnbZDl/B4fIo4arGHbmR6r7q
B7ZbtuvtNIgm25mA08ckmUmmPi1aIoKekxstJfdf+iIkxnYpQoin94IhItBok24dtbGGfY4BUm46
iHlu7PIMQ2HVYJeOjekm6yrjWTMV6a4z4hxTCsN4TstqvCEXeBAtKaAL8+ksaMYn0SMn4bOMEyig
cYZUBbEUy/Szk1hLaUlHlvgG7kRTXKn2A+hOWNlRUQxTU94OlIsXk6YIT8+EDRfYuSyJxx10t/IM
jMpGOG1SB8I7d6oXT+O9XaISPnWKoFCCI7OTp7boVJvwLWaes0SmsUmiZ4z2eOtFd3GrtjUVb05H
j88joEDlqLZ5eNCllKYYEQcnNXTnoOiqdZApzvtFM97B8cBgXJxCSYbZp7T4aIdJefw4/C5yPu0C
S+L2OAyrue122niHVsMgrcWpW2B/gYnXMTV+2V5qXZr5mywuAbtVKop6U8mLKmvuz0aaoi0Oc6Q4
LVuIa3o1hitBtBF9aJ7a1Q7pgp+ECA8W94xBa6RwPNhD9FUgxT4Ih6iVPIjBGVu2jP4aWOBny6Cf
2MMhDtOvs5WkWFjEOZKKqUtS8zlAzQp8EI/9coP+J/kzKdraVcx3p2ouWq/o93LtGfcw1VKST/l1
jlCtyNth+T6slxBbKfT7ZSnUDtbALDbGmLCl79XgpJNjWDmD1D5bnRXfwmw8ikHR1fTZ1nbM6qEI
x/bZ8UxkYhyIVWJw6JJ+m6FfsGt6ubu2KsQz3Zzkw5zI34pSN/6p2RXoK8mE6cyIz14fQPtZe31q
3QuXldYBFtPlg4NQGPpgwn7Fc3J0FlVHPcwhYmDlJE13erOBGCxfObaYGQvVsTAioZ55kb0WTc2M
+k2YeeU8KrfxzTU75SELJPVBzyfujfVT39n1EXmYpBj11kfmaNJ3Fs12rAeM+CCGdpD90dlGCtpP
t0IKeg4doL8AxB8+2z5SnZpiuOQiCfuw4hSGB9LweRGWzhVEgLTQ5PuGynrSScVFNzTjCVuvCJI1
1SNBs2gbhDFRiZkHvYlNYdrda97k5UUEiHgwgABoJ1oGEgb61Rm7C5LMxpPoUgYSJ47ir6qMpf0J
Z8F3e7hBJdTR1ENFx52QGOKgy4p1bKLgx9IlztA72lR6415ES6yRc6W1YU3si2k1MYD7nnU0KulP
0SXCfk3XBhLz84URRc6UvJxhzAg/megXwgkVgOQZh7ygmeU8Ks6D+ukdMnkBOEcT1BlBGxT03TLZ
z3MXrHOUUIDN+WAAkSLrG6XnQBmVuyx3UCSJp7Sw4txFU5cYF16gTjaCgxdtBmW72BnlH9wylLu5
WOba5fOHZqNBIp1Hiy59bjQrOsa9pj5UDSycfALDi9piXvDpqqzgb80S3o4oNYpgMSpKjeUULOai
Rug+ygoWyIDbAFhQUEO1IQi+TikUmBehfpGrXhk2g1mnPB17BTt4RiTE7ofVPCep3DUquIpIu8xz
Ep6s1n5SIgJ8zIPsSWSQoraBoBNH4W7mVS9tkYsSMeIsNYdyza4reAsUbTFRDC+ZK2jUAN5E6siM
yc7mNsWgWX5IyBG5smGfXcVOT4hF7SIhWNQ58uNE6T1oQpZIN3BXm+ehxXYEuHcSqR2RzImrWoMf
mTeHJd1ThP1bn2+EbDsVc/p0NX5zkPSpXf0abxST9rLGx/bMc0wQETN9R9vlBg9IeW2/ug0+s+Lg
kw2/SpJtXQfVv690pTxhTYcOagL87TpgtLK1FfLTIlj0ibMqI7ka9Ptlujib160Qb2GrWO6igqQi
iBUuJi6NOtlr6zT3SSfrnb+p8lzDqM7wchJ+cXbHfyu7E2fLoXAd/234Q0xplox4rRKd2klkcVph
CdECTNLUKj6Le9Nyg2pq60mWvez4zhlZjE4DGkmc4xvIegJu/xrAGe7njGUpCVCEmCHui+gOZIdS
BTjYZYqLK3kU4LvcxC9jgUYUebSr1aDFP8ay+ogV3VppfQVjuPQ4ZWifRWRRkR+MxuRBtEDifEr6
vJznYSiCTjgyMndiEAOoDmUdNBvFqo3hWxu7RVRAjEoFAvbOhIsSTVVHHTrSUdzNxAsKCgSv1JLd
4dQUL7ccUV327RHNpyA9w3cCaYQcW3jXuBpUg8Qdf3bYVf+HC61w9y5IceXwbm7PkY7LHXeNFVpI
jksu1paa6uei7vWzHmPMF1DEyaaWIin8WeCnf56KGBX8PbrRdbAVzWXyUOVBu1o6nbBYAzbw7kTX
PLpESzJQP8lR+PjvrYEkpYP92tm35BbxOLedz5Y+vSrhM1kxRtFhitfbbwPFZL29o8CHg9G0UofQ
yHGQqgG1/gZhKcM4+iT5B2QhInwZDLObD79GXYXbGDUqBkIRCBL0Dkb6mR8IrdohFlrBasn8J9v8
Q81C5UHAc3OlSXcyzM2NGBMHJ/8uTwGigTbsW4CI95T2xfTJ9tabiSO+Wv7qGi+Wjd4k+MJNbwco
W0SPl7dCBNrTXybORtVeqegbnJb+ecbSVjpvU3pJ9NiZtjIcnKEtjnU6PrTSxH3Tqms8lMnnOMEZ
MFA852xZXn2266zcZiNeljlCZC3aOGsN3/FLbhvGYzuYTwg4W18otXpgYkb72MH3/4RB1aoaR+tL
kjX9PqFSAu6AMBNcnZNidtMkinKCI41J/RQWZMrXzEB9Er1bEpkqSkciHipniNJi1F2wz9kMBhjw
1g3uZmrNu9Omd/x1LiGWIzpnaB345vB96NzLA1C/jTpZOmg6RoIdPISdNhXNJbn+y5ZV917xS+uR
HNHFdpryobJQO714duDCpEnM85iAbgDuBUN+6MOnKkjtlebI2RZjxDE9yXgL72Z0QusOVL967ZOs
rgaIlZ9CKwpRKsLNloSr9kmrC3vXgFQldU3T67RuZSq4A3WhQUmNm/t2CLWJd09K129srKdChMCw
l7MxcvdWUc77NTikFxD0WlVFWXI53du2jRbeO1bsHUJKNyfFt4078HvR3gUrPrFMyg3im9YLAh01
isumBDcsNTYQow2eRVqyp4VC9gsJFxzBxKk4hJVasEdyg83SJ+YElqOtisJu1i5G0bcuUtRryy/R
gpYVZ53s+psOD0n29j9htK1SqNcOkWrRtUBmpSEM3sWiDawfC/AHB6E/52U4Jjv+cF4E64ZgUrbT
G1x2BqTmca1vTXkjxoPCBRLpW3990LgTzXgMk20ylDiwLnAQAf5wUNRbg/FutqIpDnPM0PjZBA38
VpuV3pLIAUzim+raneAbcQFYOmQPLQRKxSH9FKeufFs6DKArQ9FKZDSQQxWKpwg8jGvflYd5nj5p
ogJ0NHeq3zZwamiKvkSPi7vIkp5El5gK3/BroofIEiUeqHHfll47ZOh349BUO9FsVHDWRYsCg2ja
lfKiJW5wEy3nEcFl/TVyi+aWKM1TaTTSa1j1zkmsh1gKamU+ovpR9zBWrfx9Oskybz7p/6Pnv8R4
XVV/DsihjbaHBn9YvJoAALcadPlzbHTp2Y4C8GGAsV4q2//eOcj4a3CXUQIv/mhSyuKj5nrYGrXQ
Cb1RPbhVgwJwJlVrHW3mbzmfbL+Imh9B6X4t7bS5ag2o68FmEx7aavLNhfGNuZNm3Esmuyg5sACN
YAT4TfbMFxf8PApXLXoU9mS+U8bptyHQNz1Qsk8m1cWDAUZ2X6D28EU3bmLBUpKtrT6m3RG17v4l
9CG3TRfKZc1D/aRs8EAs+gfTAZLtIBH1HHn9sTY18+D7ZrUa4p6tbNWA9mkkfSv+neIzIf67bLp3
adjol/l/PX1WjKBrEMrr1cPSV/qRt9UHqvCyWK78tbwxjhR63OA4+w8ttcawg+Vlj8peVA6X/rnM
OI12A4lWMeo1+j2wq2xTeXJ+GWK/34Zxpj9bGXZ+shp6fyZkGPlB0v8aq/jm5U7zRVN1eZ3y8PRA
rQLkM1+RU2Pq0TrSFPVeN9xk5be6/eyB7tmGzpickyIJzojdSFtbttTnzC6oAheF9cPbIGOUvKB2
cnWmpKE7ZRPHGt2qgOTi1q5jcoiunSjzCIrqtC0R2UxiKFPQMpE8UQuXstD3k6zPUpobHDM61r0M
a4my21Jry8ecUtYSJ0aWGNHEAPZnMW+p8ImRlILcCsDDl66vvbUAXwgYRsJXaDPYqc931IBdl2Y5
fuEoz51EjEBzFJEMRtOMbqKrD6rqMpCUwzHPwkyF+82B24+HH0Qe7SVdKa5pJqftn1IoqV+1RG23
WCr6sLEG7SYOObzNi5qk+xIJublL9MfWcCp4wjsHk5q26DJ1jJTxnkC6bJouBgonqvdiSX7KMA+B
h+b1rmWvcrvbkhGvLwhcJbdh0vXvBrfateRa103QJ7dl4O+xYlDWAAe6mLOsRZjSptAVpWg8I7I4
cUbMP7NJPaeT9BxROandp37bHrWqL26RTdI9RnnwUbaUp7YrnVPpVGq6sgoHUkPVW+5WruWfpyJg
7hUBc2xNMpQCadhuRKcIKly3NNZYgWfHGNmX2o+A7ymF4Z5z+wlelXPBHc259B5euRttElcdFG76
qZXjFlH2RXcYteKzCHQoTgPBmBboS/vOK+sA470pLh66YGtovEkiZoRIyf0r7U+Skcq7Ekrr9JDS
fUnbAG3QMPneI4eFJnia3Cz0IPAj9cRjzBwhwHOmpbyPyMEErzRg8L7VBp8DS28mRW3ngnVv92o7
aDLQzY0e7XAFfTu7doLPbmsMm8Lpm6MYNVTtyGereGriRr41evg5y4LgMy5dyj63bKjbBkaMb4KM
SnDXWZV3XxZqdLbL3t7o7IS/tWDthCCTBNWNXbEPz5Pfj63wxiubALhuaF35o/FVCr1PTQcWVpkY
yLIRfRirpdq6/rd5eHN0O4VncRwArezq69597QU2+bs+u5pqkl1Fvzj7+6CXOD6woClkGkA2xz7W
06xlalclyqHv4y9WihJNp+TIuYOOcCZMhK+F2FpNZ4imwsyrfGfzYUAEB13W7LFCilbLjGWV6e87
R8mPpYcPRKuQZI4fx7LOjyioZZu8dLMjzo2IZEbReO9Xqbofqzy8y4e2vovkvNn3+IKjeYgIrsxf
8iKHWGzbQ9t9y8P0gg3JJCf7WmCu4a1KI7rPU9n7hjGdujJBwD+3OvwWsMnsictVq7rK/XyoZPUe
X7lhI6mNvvkwEIEAh1JBPiWQHM2EXDZF2+FW68DvzX1e62pnGxVWFE7Ve0sesSmIpDI4iCuJzkFL
voPHydeAp4GgSUHUXF1eV53q17krdm0EOao434SBN2LHQhNB+AGxaHTgeDyOB+BhE5hGUd3vQMFV
fuunVpexm1tueFhJfNcisEyiS0xYboShHn+yvajYi7S9r6l/BQpmw6JFApDnYnG6HD6Ka4Vp9Va5
s+rHcpIBMrCezOLA/JaYMlkPyegedNs29gPqqkdzbKwrANiKPaBdfu5q6QF3KBerbFc/eoCh0qpr
v0toZ08boOJZdTBAbDGhOstOq56wl4JhErv1A0l21BgQTfziJSmygLr2V4gLAOLbj3HZq5dO2E+0
gbL60KwKP907spqQUUBQPSQ9f6inn3TxuxxOppSVor+IH/jlZ32JFQNLLGpPL6K19IvYKMBH0g7w
XrooLvJJqAPgS5P449oqoFGJpqWMwbmyvB+iNcACe4K9/liH8nBp3bR90owk3FvQw1GWZ7A10/4x
9OYxGy7UegTyuZdizbzHGGyz6OO6lQFjcjCdNTV+OYYXMjn6lZF8Kvqyfhzb18Hw62s0eogN625w
IG2LT7GvApqb+pYBkweeVVmUb331dFakWnDwcfxeLcHcLGw36s8CutRkhomLj/d1Rjx9gDMJYFM1
evznfHfGPw0CP0UCYsvzZLoSVXfJjCTYmGO0GrLUQon3OQeY8GRQ13v2OmxMnTGU70Ror0cOZAVJ
meg+6harWGMr/imm3L5a5tieREscAMAoB9fkr1r+xYO0c6rBQ0HA4O5xfAdIBIcKi1YBzDWjFv0I
5ayVNsEUBZZRsXorPJKhtDDi6MZToSfy2kYMco8uBN5BForCiVL2Nxjd9aOc68Gptjy+VZFM0xn0
+9xFDSOoAVwtwDjxTR3F99ioq2JHdaPDvuTX93p+fBVDYqahIFkdGVAFp6KxPDZ/9UbdnUWFGNna
chvaejYXmMsoi+6g10LKmurNZYb4leLeZbEZPVAC2jS4oYEKsmJ3k6Q+kKVf2NgFJRsPj32mGhcB
mSWx5O9boTPGo6ymQOaKJ0sSQfZNzqpbj0+iQ4rlaN3YFTK307gbBDzfTOEq6k5Q3qdC9HRbsqZD
UdspGpfbOOqNiz5k3LNElzjEeDhP/aLh4eM8QwdKh29T7g13y2Fsc4hjodbfZWWTFVAHaZtdiWh3
np1EnOhaZogzp5epJOXXrtKCu8byC3CgiI83IKawhEn9z36afAUc1vE+v9GndKt87PWk++LbEwPP
9aLHvhyGXav4iMvXTXBXO+2hLnR9hck5YkPTIYY0c5Vay92VQa7MA6JPjGaGPVwbnIcCPJk3oqt2
DDJjVOL3me6kB6hBWGwZVfmQuTpOxx1167l0ItpRmf9sh2WXnkTbKkBQrZMpXrSriaVU6C1OI5VX
7AaZEoputO6Xys4R80SPMYzbk0MF4WtfTbokyGXf+mxU8LHDUFnSx+D290n9pPw4TUrI6X0dp0nO
P0zqUefGKiGsUSYlA16qknolU7cucvxPZDUlbR+yiUSEwbtAXGJPOB0aJwawbXrRYenzgCciWFR2
G9EnFjCgaB1bA1Z3Me0nRZ+SThajFkWECgsFiLQcxJk4eImGZaNZcMdQ5LcBpfdk4Aw/m+QUJ+Xh
bnJ6Ya4YECHLKrmRxKtaB9i59H1YJa86hEXyGp7/z4WXRSyvs6HRnpcesc7yWotSio6BNt4+9Ecd
m/8xD8NjMf1HdXMCpcB1mf/fttu/b2psZrqubK4itlF/DFoXPwBKbE85BNjV7JfpmmjWBXprwZ3E
b9NU+/KmSf169r/s4BTuOr2yNouBJlSuE0KJ+ZXNtPzIXuaoZbFxnCESAjwxIzCKTYYU0YysKLuS
VIGjHEYlQGMqcZRVqNQqVrL1cF0OY6cN18zaFk4WXEWoGBPdI1ihfVhAFlniA6wPVQDnLBc4CfiY
af4yLFbo/Z1YbukWZ5lSvl/uw8WWJUHl3/hOhKe5shTajnWUAu3xQ3VK1KIAgz7GImCqbi3lqSbS
pa3nO8l6KWcto3O1ammL0lgwRWuNK23FhcSoVa4R/XZvkun+YcadcpprbZP8KCXw76JLlPTEYeqq
KwyY5godAhpzcwF0QxuWLOWWeKl3P0qW/6J37E6p9Ft3gZIFL1GJsbMGQ+YoRq1wLLZeWOo70cSZ
ndpPrxgbEayMFLIlq8zWYrSDQAYEi4+rNy3Vlp0E7sKgnEyr8GPlKTe+iqF5MRxVnJF7jmgVevUo
XlWsgGYnQfmp59MFiafw/9S1TgatMTXxsA3O8yn2TJyiXHgWZ2hRBmfEQGry2AAmM+MPxdfME3Ti
t4M2NY2xKVIAuHTKjmQi9Wrnb+2u9Mr/PBWh8yyxwD+2lyuJGAVoyhrZ55YkxM+XYIkLi7ZlDTJW
kOWqllzvHFXUrB29989LM5j68nGIIAOq/a1VOnv/IYSiY1yt5hixhJhj9VqIGwvWINPSYooY/LC0
6FsGRByZoj8izdZ2S39OsraaX2WetOPOVhI0REHSnEKMEE/i7J+a/0vfh5X/+1L+715GXPlutFpe
4H9fJko67if/FPPbV+OoOazTYbiJWfPl5mWgAfzt0u/H/mm5jy/1ffy7MTF1vsK7XnH1+Yq4iMHs
FR3/8Zr+/XXfX10sI6ZWUYOfwbL2MrL0fXxV71f6H66fxIAePv6D3rXfXfbdqXhZ/9wu1ZHfK8st
2JIG6SmfDuKsM4zkY/OfQkTchCc7ibPfzl1ClrgPV/vtUv9i7oellle6XO23y3+Y+y+u9v++1G/f
l0aSHhDoRvR8eut/+2qXgf/51Uq4qUQwFf72n/4Xf/Rv31Pc/ciA/dv3ZFlmeU/+ae7/5/vx26V+
e7V/fD+WV7m8879d+rchy8CHt3tZykSTLIg8RF0abO/s1cADxHVg97w2ugrvUXDlCrBDOv0JHdM2
0O2jLHG2IlD0LaNdG8J1mEaXgXkFkKyMaAaI22kZxJrfFhRND6WeNVJ7uEmMOY4VVbkptF6+SF7a
n6PMk5CfsIYvNgXuOg3UFweDYeBzsnbfTgcnMO1zGFso39MShwAaO5v+ZNinXjipKlWSOc/wBsBs
kd4oc7QIFFPIQVCVzPLTsoApdd49Us4f1nW0EQW1GB9Qt3e816pSzFXajc1d0Wn+KyXggnpyap7D
vvBfTXv4jloznkJTKw0Rc4B2eC9a4OBRDoRQJFq5NpKBQjNIrOrFT3LnBKsMfYJdXhaT0RRiWKd3
p7rrleq6Bz701tsupyKW9EeFmFyIYEwArhBwuIFOMyoTG9t0pb372bMb7TXBzJm6UP7UypH3qa9t
++T7IT7wpYaQkcv2WuuTeidGq7xv10EkKScxqvbBS09B7Wa6JvgLiprKVA7NkHhdJaDbv0Fs+474
kvLoyyEq6n4weSGk3Tcr7deUJoJ9UuKB5Wp9d2+hYHuPCcMpaFP9zpFzNdhqEtICSM1cl4gcYZhr
pXwTPSYBJnLOrXNX1xiiTuvk7aQjTKr7gKWHcyEx+eoCg8BVSu6eXYSBpCx4tsg8YHJ3Jtlg7XRM
z+9NRwe7V6OjN5KQsfzMfMHoTEWssUswCKRpmqSjkYkCVDQ1C99298DO1Q3S8saLaWCTiUGL+zaK
ruR+9KIUUhDBWo+ObgIKdyuC0wGuDBJKxtvoMBa7sO2DnQhOR+gDCgotOxGs67q2RcVAnUeBoTZb
xWk9JGFlVpaVeBsjAbIXwVlWOBt9kJW9+BM0klr4KUneQawcq061YdtcHcRcXQObnbWGdjAlXLuM
wifjz8vFt6lNzzn5hE+OiWuLzTZzTCPpyZEMLBKnbl/PL6HeU7Mdx/CT1lXBwYiKeCtGfRmreQn1
+aMYRULvT9g27lXP8u7i1O5VbvtwY9mKiwG4VD43kDUPttYhvDM1M61Wrmli36R+KJ+1pqye2yFZ
e2EWPYal9KoDNbuDpjbu9SzK1m2t9zjRddiSt2l3ihwzxXIs+Y4WYPRYAxPfJxN4PlZzWHvB0IU7
MP7orDiG8qmN0EYa1aQ8i2aj6dg2cEvUJw8dd8ieM7ikuQXAO6+k7NmQIxRDEUE4xRHMLL4v7q7I
ehPon3Yd4lJHi0jVHzQwvsfWRFxJ9PlQjB8s2Wt3hYdGt+gThyxBj6qOHBJC01wRpxZk5SmOxwjZ
spQYUEvnvmpb+Rw4oT85nD2OWoe0hQLrIrJOahPwcXbNnuSyk3G0UPu/EwcxFPDVnZu1nHwbKmzJ
fIBJwYh5ohEW/hMQbXZ/VtW8xn1G6QPTy69Zk31BZgmhnsHAgafK6m3t6cOOykIBa+a0HNSoqvCv
njprt3obcclTr6IG/bhey8qr1/7Z+G10wdX9S186yd4sUU4bA1cHAapufGR4FFs9Y/g43kKj3wSN
GR/ioSr3VlZ7D2z9jbUq5foti+VrCu9044PL3rexeSr1CpotOIm1FlXjobGzU6zX1oNZGtaDFAFn
VkfyvqJPyXSkMPnJWVX+ED4oirUP0Rm8JLzBfRe7RzQkJeTwOJS6V+wly0tWqChIF8sw210fNtUK
1FVdo7cNR2U+zTKqzHnbRtsaZZBzM7FdxJmIsckRb2s5jdatTz5JAfSQdvp9kgbyTfSQYpgMTXwL
NBwBYqB05B4RQtSlRZ9uKRHluRTziqki3uvfU2whr4vtvVnjKxaAedmIPnFIUye9adYLvurRvU0Z
65Zq6xST8Gc70p9D5BCuRVyXL90EAzUgpF2kyitf0NKD6Q0HCMkgNudu5mUPjlJmD2w79kMomRcb
SQOwAMgp8qV7nAQgH3NrVDdWLksbf6oGjnmfHiMPDIbuB80k97sCSlhu3dI217bndXd2HZ7iorcf
GtvpYUv46tatgvhLK0Wf60LqHvyh5K1EuJQqaJmsFEmiYpRqA4qUwze9c5u9AVjmkRqwr8ub1hvN
H7Zk3rDvQX4jmSqGpYaMvar3x9gmBaHXYfok+sB2XVq1QA0x5x4YR1l60IJiPMuDpO8pi4SOD5Yj
MbRbU2bZBm3E4NWqumqFU10Fcqe6tFanrUpb7SiEDNZZHOQKj8ClKc70zEoOZKWf0qJBBl30tcZU
+DO1fhNrhrUbcCVbQ6gezoON17fnqDhCWkr8GU+mtRNJ6RpBW+sQFabygvdYuOk0BDU8XTIe3Fha
YxI1nlpzeodK3OC2hRQnK6kJXwZ/ylJT3lXLvv/LGOpvmtmonzLPAW9Xx8EB2ZZ0ZwIYNvt7rFD7
e5/nr6Ne1z2G6r6yyfJIW5uo11+0pHRPQ4Vg/aieEfJFDMXOnwJZ37ZSBW5hML/qrRafjZFMpeth
O2RleXrpISluu7YbP0k1dg7KnjuJKq3SVHNu1iYyevMmzmHFOrfCUG6Z1JvgaGl5bklMqDsrEMX6
fukbSivfekqlbMQsMaCEo3zoFdQtlz4U8vINtMcvucxOOQeY9eLG8Y84aJQfhlOuxqypKH92zgoq
SvrYBIic9o6M17tKJi5rJSh8kYOTapp+STHvzJ1Qv7VUQ252bP0YbCX9UjeKt1X1tjvqZUv1IK/5
OXMzCL1t+lhbhv5cNjbYKtBvVmvX15rHCkS3QdMZXQDfPKqzjRhNXdzM/bFQ91JXxxe16I1VC3Sz
0pHYNNuTotTVLUZA6HnMYG2agdGDTbLsg98V3tYGEbLp5dq879GR3MtjmOFS7Ji4tEEyqvvqoHRV
treKLHnwoRYi5pZ63xPPPBVp23yK4pJcXqJ3RzlNhke74+dRRMjB/zF2XkuS6loafiIi8OY2SZ9l
svzuviHa4r3n6edD9C7q1PSZmBtCEoIkQQhJ6zfjg+H3zoscNJi+QCo6hkrhPyMN/D1xkNWz0m68
w3I+2iV1G10UozYfGttitImI3fe07n85em89dnjCMJpEhLySzfJbVuwtHNI2Ck6Gz1o/3vpOr/yj
GJmyHSfNuKXV5xekk7K9nYUA5wMk8/wcq6siH9y0tuLvGZSeWVmhvtoRahzWUF2KpMlZzI/afdEp
9aMZaAViU431ZQzM61QHEAVS81Yx0+j3ZNTfYX6pb5Nl+9ue0M81UvGft2pJPqDYhoBGiE5jQPBF
amPI7JoC/Eyr7lAtL3532ixPLyOhNhqoVBXpkyJX5i8jNnaWpSnfcqcvXRyj0gfZjKKjbFjlqcjV
ZNcWbew2Hg1VbQ39ODOQrmHVam6jZDVWUgPgCMBpDPlQqE2qLzzLcBv6ToMHdlWd2o6zgTWEJFAZ
JS/9Q4zE2DPsRwv5gxBBuLLJdwpaEPdqPnqo+ef2jZ/Bc0x5cucMYjwdbgnKtPevaFcDV1eYLUW4
W9+XsTHunRD5eN8zq0PpVf6tpRbpEYN35+LkcXQyg8A+l0X42zSRjZEH6WbGuqKmoCL8XpQnkRPl
YtPPNdZqbWB+i2OtO6xFa7XA79qdEw98ZGvLeE7VzC2ntH/M5hzek9+0QB1ve6PFyCpQK1cDBnYS
WXuUL4Tzvk+qnt7h7VZc8UDx3Tav04PIJlJbXBMVfKups8Q+1xBFYicRfTCDUusBSkhKMMYIEmWh
323LsW82ca3ZN33Y9S+d/jS0Uf0bAp7LBwkwSfhFyW2hwoV8BBG86xQ137NeARvlaD9b1LOttEHr
OjLu03q85n3gnP3+zoCY78qR+ZjbPuaCxAVtt8Ncfoa9gVdO59IlyadidFN/KvZ4nbYnQwNekA92
+apaDroXGshckXWGrNsNNXPmQLWGjcWo4kGFZPFgQ6zbdIoxntayfIq/t4NlnafR6x9EeawHD4ZZ
5bAz+Ei7/WAdExQGb8VOvHd/ItebAq3NEJ7v6+41QRjkPKB06OJwXDODj176LsGl3RtfPCvPtnZQ
fxXQSBTOFMSaJGwkRF5sAKhRWAT+oQg0TOmpIsoF1hLbRvukOO1tKbfBRZNAa0sefS+jmmFjqF1/
ZxWZ9OiN5j3vdPolb1H+xe4GuMucdVpn5zEqzfUbyUxDRlPRMJ6m0H/EyiK7CZxfeRpFly7Ss5vB
qK5KVNS3ma9YeJwqcNUV+UWunOS+zavnwkQypLeL69QX/3TWqNzmRq7cQn41dpEkVW7rB9GDF2uP
RSkrl37OiU00Jvw/uzsLuJWNnRlW3DOOq0jas6GoGNIaObyFxOJ5YklsGbzxTdxfK2zrvyuFHW58
jD/uM6/9pw01cz9m7UAbSPS3ManxUxydi2eE2a4svbOux8MxZuZwyQ3DOtQNBnJDzFqARfyoSG1r
63fp0WmchyjPnd9AfDrZgHLo93AuIFf+GGyNmTUwoDcTJqDbEWM6mPwOyBA0cRVPb7/rmfkmVUh0
IbW/yYocqVwfvxBVaadvliff13SQj7bjIS1l8IXdoO4LxHMsfbfLJ7i7OYuKs9LETrLNGojGiBOd
JlcXP/cIi4al88+k4Yir7rM87H5LXb/LmH/6Gyn/pif38LSNi9j0Q2he8KmmI4rKh6FHwnxq+sBV
YZf8iFNtG3uj+sU3i1sTnXnmXgjdw/n3DlNim2/AYCBgd9U3s7CYqStY5pbtqD2OZfUd4qh3ZCyn
HIO83iReF/7E4aLfdGHh70M15H62Zfc0DNXXJKwAkYK0fPImVUJ/Cutf+poTnBjviNdUfocRa7ED
F4OEWB1dNblEH0ANxjctBaLoaLXzpS2rnw24n+9p1D2EkwWPqUzVOznEvsYpQ+muM5sUKbbkZx43
xhctDCsm255zjvERuFpB8GyjSYxDn/JaBaZyD7zvVeTKvqwZfCTNplDzOaJY3a9YolBGDDWss2g/
poya5RF3qjSQnwt9sDdy6DSXFvOObZN5Bi41ubfPaigcOUZ2WxS/hv0cpj3lc4jT+TlgnfyA6qVn
aNZd7pvOJmYta+9kFoMWuur6fi005qwXtOaWsGixMZH0w34MFT2IU7hPt0j3dsDX5LL/CnLU/Abm
YknMJe+7cmsy/rOOHA/mN4vK6NEMLp4N2d2gDsGG9y0HO2Ja17TUf/StV36R5SjY+Wo9nISVFSR9
s0LJbKN3gb7lL7DCo4GOwui6804B1gT31QBBCPG+4HvArDAfS+fFdMwS2rueHsrQdt5SB8Z9XYXf
WUDTXXy1utsK5kZVbYXisJAhFimhQixpvXmT5a+fiteqDJ5cNNKQuO/CjRPMfh6qzxJNN9a7YTYt
t1MrpGkmyWmM5fSqpmV2jUMDt924/CZqMMOdqe+BDVoRemK29zUffgbGQVevVBUWL6fyEGTO+OSV
Fdb1s2zZgKugmo75dwaakERZPe+n/G10WOByrJB1N8sv3mI1jbaeX+gnsVeX21epbph+hkn0mvQP
otRTy/IuttEY9toc3AeSG83JaUCtwaLNtl2qQU6ZNTShYeg/QHUyEOSRjhIfLsmTkgMXmj+KTaXp
h7GLlDuRy9Sw3mMhfUwC7MAcw6QpYr73VfWPkhQ03yZDBX6mKcrJCDznuYi7e8TOm2+g1wYXckt/
a4++dTONabj17Sb+YuX+XgCbVQWOlQJQCBc/zeLtQp72P2tMBk20D3PjDPnwRZVC9QJ3UtvmWh18
T6Q3CAH9V00PpR0EVPOEvGO2q8LW2FTQJ5msZYbbYWP9lCOD+DAiC6tLjfHUWg1Deq3+puUGgEC1
KneplEFy5l9uRg2iT5HIBWMBG70uQfKt43pf1sFZQSHhbnKc+rUwgwuQlOGBqXrzmur3mZ+VLxaL
nE+8YZAqKDXV2LufvPGpyLgLvpl0W9UfSkzn5bTYNIqUHzq7NC54M2fwP7GAgo3yKDaKg1RFHSGT
xdiwi10bqubWL4dkb06YY4o6ZW+Da5TR+ZoP60elvc4nCTrs2/GwxILhnY9lyAAiJ7v1uUVwtMQG
VF109mLny2LJ0Zr3Uh7l0JEDbrlkhG9h7GGVgWDrmyjLVDytP6XE3iw3P9aTcng+uZ1t1FH6JxSu
jVqlXySnj+6BYxqsXcbRLoBJsddm0YKpj4LbuS4Ijcgt1D7eG4LtsY5ZBDnEShiAhbVuu2KHJKss
FTCUk4Yt6LzuUaQsVnaXlPOe+tteFJNvLfGKdL7M0NHamGgT/kwzFu1kLzaf0O1OD2PBBK4wdRxv
J0QxrCnMv891YZzrzAtnhw4JCozW6mDMNQ3EdWtO98gP9/SrqBr1BjJW+ryj+s8d4gg1lO+jLnoN
rAZQURhpLyHaYQeRrVNVfWG+ox7KnGg6fMHthHv1WQJDe5WaoHDzQol+Jr+MQtN/GLAncJNn2tFM
oXoOQebtbUuTX714epR85Jo0r3/JJrqLutE7dF3aeuel9ktYylYBQzLA0lyStfg2y6LgTkuK+p5n
056kyv/ayR45UTRvfKYKp9AOv4qiNCiLY6DjLkC75MX0ix/YFYS3sRLqFzXLW9Yqr73ZDrehoNpC
SRtu8bwhD3rkjJCvmfKyHQKMsxByYy29glHrKg0TxD2dx3QeQUt2M2EkVBGB1gunfLKUsDuoPg5B
KeT9azSD6uwRelEvjRmiBXTe0ATVl0LtrG2f6cpBOKGNSBZvZQtfbuF1JvYOc2V5rlzNlesaiLwa
D+G9k3v1tfbV42DVCJ3Miqfp4OEFmyQPYYWcKS129qwqrbPYCeoZOG5N5EDsbXonO091gcrWfKjT
EcVBodatvU57STsp2TdJneDYwVNHeDHdT35V7HIj2eCSSX/ltMYFriUOmXNW9GGy5O/R4u6voij1
u3obBzaN1Jq1Z3KoQbIS1Q9yp2/52Kl3q5LeXOT7iXZXWE5/jf3YlU2YpSzVZM8DY7WHSMP6VqCO
tcR7lRpbvtVn3LFOA9wWtRYcRHYww/gsDpUGlOcy2LWbAAYRq8VTfCNrOurCaz7VmmkLHgf5g3n3
uiPU0gLCCDLasoVXRx1F48VgAe3FUOiE0URm7UJLMUAl4FlYRfBz8n8rVi79SiAPapmERVzTgInV
/OpWG0P/klggsYw6KJ7SPCZIOpn+z7r/3dQFunf/HqOnU7rD07u6latcO4XxQ+c51QPTusLFF6Y+
LD29yCsOiLhm3u3o1sCwZBq2Wj2mW1k3w71AoIoNQTvklWr5T5nAlop6Pair/TQ/DlHPy5laqlpt
8IIRO3UlCSxo5jX5s6+DPxWp8D217pV6ohJ6JLO0Cpeu6Vv7vjByh9GT331PdIvFhFp9jRr4U1Mb
5gyhzeqlrTyW3KkwWBjpoRHoPwxxn7MyhC/eaIQan729qKB76ogyXCaddet5nG21YYET4NBOeBmm
S0YUE5uIjlquE2Saa61VG123N1FYJAexA518XPsSfDELzcI8RHoU41Vxo3mc9kXroKXO91WUi6Kw
th6XWy+yBjXETn22BHe8xrp4sBpizboRY6HQ0YOz5yiOK7KqVee7GiGDoxgEaQMe0voIB1Tstdvf
qe4rL0rpTNexNZ7SROpOmRPC/E56VMdgFeSstuMZ7L2n0kYm8FJpF1EuNms1kU2jGAGkOivddQeS
kMlBC6dkI4Rw/dbrbglwbhZDVFEmNHH5VobEv5E6FmXrDjtgsc0EMe+uZSzayqc+ir7l6HoqzkZu
7Hu9YXVFQNEFQl0A1kOIemf8Iu9EkdgpykWqh1qBfA80kA/yz+9HiCqpmgfaZq1dzrXFubQu21cz
fU3oLg5eUp415KJXSUdRHgt/LrTXwH/DZgP3CVCWxd2f6AtMhwGP1kOr+8Ob3k6HZVkSyLnrh7Fx
m7WVfmdpLaj2QsHHyPJvJlBkr3IwRUdnghiod86eAZJ8CdvcPmZjL1+kzv9fKabQ9vFv9XzDv2nE
t3pEamp4YPCNZk9+I+XoIYkBiTXHJTxj9E5iQGKGhX70PaV2xd5eslCfc4Z7zLdstMz4VjCchBQ/
Z8WnAwphyxyTrPiwDFnUuXWNzYKWBOFMQQH+L2G7jJZbdCN+wghlaZ849C1ir+aUyTWU04Ne+Pq9
QTBsUUAd9dugqZWbPwKoZCUwDjdip5ogAT6isXZgpaB+bJ0GclXiBKipkUXBqXnM4wcCe9WDKImb
Zv6eo24v9klpilCtYyI1l+AKnOhfamL4+a5T50mInfonQfrPzEnaK2HWwkglQGLFHkrija695WGA
ClrYPZeyBsHc6N4ar9TerH4WGEy0aOe31KqqpmVFsdfK78snnaV1GYmDsPUeluJM0+7TUh2/lkxT
t17qlJepxf46KKOrnBuX8o+OazLrFxiTk90pXisdSms09xFB4K82PpA9HtPmUGj7dLxZ3A2jDneY
FmGzqEqNGweG6jaPIucl11E9arkAHMKfhbASTlHEQvRoyc37RE41Gu3lvaYQWVpz/+5TFUPHIgYR
IeHApI3m4A4pRpqlbmJA2ebWXVshajUrjYtNz2j1Tw0YnFhUov/T1vpSQxy0nkMcYEnI97yfY4x1
7TqoRA8V6AIQhuKzFCnKcxXW086ThmzPAoiCWsRYnoCG1K7YaxZDfNd13ksQU1fGH/FZsXZil6je
VMW93FnJ/VJbQZtGQ6v5LHuuH8y6RPgtbhprSI6WWF8oDaixSivXe2Mm4GnzppzVrPvAHi4MqFyR
K2cJ6yU17xTVWMcbLpDo/9SYy+MybDdhhhXuGBa2WwYlavQyVnudBWBgtKtvyMpNt4afycexd57b
MZFvRZEFW2HYGkHkILUXGfQ3I9SVspsXDIoH3GFGqIqFLKe34gWYxly6YYT1INq/KELxDe1SlbjP
+tL85SDCIss7JGo5WF7uPHlodmrG0qz7fx0QeFP9uP7K+svvB1lx3h3rkg6oS7PirMMEPddmV5xF
VpNVLKezsHYJJ+iYNQ8MEOsx25m0vK2Be9quCFASYaHWzaFXprueN3Bj1Vp3VIdBtViMDKc7yfm1
5DR9TG/svjvJLMLtfTXl8ucvuvh6i4+/ESrppkwrbvb7jqHv27uODkPU0BMElELTifYtsa3rMAz+
nsamuJNMVKMa0+AqdoyaccWlNbwooxPe5Slx924Mr3YdSSdHRhAx1BgeD3NZTTRfcVLH7VDgcUu1
zu0z2grE3tK82fsyerLbSPPk23SmkIR5dLEYRCDloGUbw2euvk3kUrupZWR/Yat5HWZ8/ZecrulG
h3y8Nf2E+HGBgA8xBIsV3Li8ExsJA8ol1TTqwfLhGKqjPbgwsau7MTNYUQk8KDJhgVCkxXRuC3mr
umt8PHMgIyFi3UnTNhiq8kmtS2yePbl4kVQtcn1dr95yg5kgA93mNk7CwA0ajBkiYG9AP1oasj5i
+W4j78nCEcEk7+uIYdC215XiVSpwUyjrH57hTVet0eWDjVDGHkibvbEnvb2NHespNiEQ10NRHDKW
iLZZHbuBn49wJtnEqTLs5RDTc1GG8dTwmHrDc5JHMjEpbFZLiLihFIE1lJuqvmdsX/iRle2wf2h3
oS3F21LSmG16YbRsgsrZD1bn3Ywe3ueGgz+XjIr6WWwSAMTodab5rQ/vbyu36YASj+G8liyFbJS4
Sm9VP/NeIyU9ILTqw2ykC/acYCtq+TorKx1sx42WY/7oK0N+6vIxX/bqEHZwYYoGhg+co4oVe2P1
Q7lJ1UR1LSXNzj5i9Wf0pv6k1jKxI8pncrbYbalA6cAwUV1sRM31wLVsrSJSSOtnQBKtcdeq3ddR
G0yW2kLOkpfmfyaJQnEpdgi6dprR0yIvqoqUKJPGBqLvC5Tj5qA6YXF2yqE7mU3xrHmOul8vP4yD
wa1GdKmaHBDiIF10dbb4Ar5w7megvzZDwc3J+JkrZgF4IzA2juFLLp1FM/cYzbmsbRb51nxUm0hS
ZFl66oE6sMyLg2AlE8MW9ABx0n5So/ofZT41kTiixg0YlHOhjHc1EX3gpeWu0oMW0bU2OloR47oo
B/vhGlMGZ8D0C5i/WAtkyxMRt07cYrFZKnmNyiNZ0qJY1F+rMi80j4OEa1jcZemxnnHKo2Kk6VHc
wJyutYFWyQPoW4K+mJrOtx2NiAxXq0wrr6N224ctMYK5fL394mGKsuURrbvXPWuZSK0b8VzW7Kd6
bSjzzJvA9I46sgx4WBDO5wGv1STRKkS+BVU0LhedgPwcXSI7Jao0SQeGlSteN+u1izK/be0/B4q8
uDNrbZH6dMin7Ic/vh6ndBUXjx0hM9d4eI50zZ52ogU0lppMbgevf4usBqtQjTEkO/G4WOzOzuuD
XrOibH2ia1aSCgBp6wMXez4f59jONiugTIW+moOrkQuZEGuTI//BpiJGR3tOpXpyRQE9UfMnqadA
m3FmeR47lgWH/GzQd58rwvc0zjkpNjjPlh/zaYgkdNsgRyqez3q7PrzmS3K5u1ll7jrH21nqj9Fm
sN/5fLXnTTTfD23+nb9l/1YmjhA7xGFrVpSxIvbnVHJPcFiW+t9d7Nwsb6p4J8WmnTsCkbIEaUfk
xYv8tzp/K0NKgsey7vn8C2KPOO3yC2MKNrAqIxekHatA899en6l4icWD/VS2ZkXq02F/K/uvp1pP
/+mwwLFKlmz8bhPOfWQo4zn5Jznnu7kFiT7zw56CSXWCtgW7xjQlKQ4V+eUk4kzvh4/ALXBzey8U
KbUrp0PdJkdx8hLF0O2k7STkLpf3WbymoutaPwqfytY3ea33t7JcmZkboimKiutpRNmaXU8jmvSa
FanljV8LP/3Uepq//VKnqCgG+i+J1qDGPH9Nl97vc1Ic+6Fw+RJ/LhUVPtQSybVSEJbdtHTkvehj
P/yWqPX5rIy8slPn/Vg7DWMGha3ZeO5YRO8iykRWpP6/9cSx4rBYT7ZTpNbHpVtdL33p1sX1/a+k
eB6h6MlF0gfqBIDn23ojxKdGtO1WwflH6yC/y75PYxZdWEJArbmITkLkU2CLM4DyvYsrcRppm5e1
axXn+mt3O3+o1xdNVPlUb33HxI7IdyTi26O8fOQ/vcefjvVSiVUs+bxcvJn9GAs5P82D98lFPARF
u57AhTole52FFtK42P87WPswPAjEAENcyLoRV235Ea7i2s4kuLEXN2Pt+UX2U5kq7iLoNTE4q4NA
3ol3NhNJG3j0UWf16yAN+tcRYPvkitEWLkISdL/5rRfVPad97gNUVcPa/jAGXa5ePMe6U6Q/Q81E
DECXZyoGoCK5NOb1SdfY8kpeax5Fo0GsL9lKUzYiHvp+R8Q/Xh6lKPyQf3+M4Pm0ahpOa2Na2tj7
mFecXvzs2lpFSpSJvX/LirK/nSpRax3ZlK0+z+3FxYmqTZz/44OGZc5QbpfuViuZ4SEs4IDiZQoX
d+MG+ZRf7Ty6Ez2RSOEa8TGbB2m6M1Plt6+p5TluWYUEmVeePRQ1j17ISsNtV9qo7wTEYBRpQjOh
K48fPmmMivm6rV9J8Wkc8iie3D7PIbkSR9iAPvix3hiREpvaAP2vZc2+Vu/bCPb++o2WADLvQSre
iYrSYChbfHuZB0Gn5tTzVzkBVXisoTqhyAXWGKOEMDQfy9qBSj6UB9HnTFXCUCaHQb7ruGWi9Yo3
2zFaPkaTaTLPb/0vEqp1WHAW6aata2Mrqig12v7IIPIBXjZ6xe83g7IVd1JsGAuhnWGdxFWKJ7N0
VSMGuajm2U+irIxCZ8MSy9U0xp8BrJoTx316MEkvpcTEf4pXPMmDnRJ1DRfiuPKgnsVrUjntMW5Z
Ipqm4cJAKWVVTsV9M//OFyPesdyImvz8uNfrk8A97xC5+IYf0gvgDmlXYxkxuQ02FKdIZrkOT7Bk
g5Ttl8FxtJ1Rj+WZgZ6+owH8Iy7+w6xuGVh/KF1eNTHcXtt3X9vlDJVgZeF9zLbeRcWKiYw0zVG8
Xsstm+eWom2Lk3zqg5b3WxR+OqSQCNsGBfKIzMVHzJ6wvBEDUy/b5zrq0LhjETvEXIpOHvbXJu3t
dj8OxYPe6awDgRKFtn80+vSBwNlGQcsm9b0bM4rddGoezPSah461E78aI+k5Rxw3yKXv/YJ5Ny2I
xjK/XMhKbQyjwLhPPUp5zfQk0U96UGnLJHWZxS4jC/Eiivd8HRx8KtPEbEHUWZKf9ovsfx9gLMeI
ZkD4di/HuXeow34Pi8xapkv/dfRhahW621l9WDpajduY/FM1gXFY22pm6i6Yof4oioio8z0RfcqS
FKUiL1JiY/oSlXwcLBg/9ntdnRDfwM9Hr43d2nEsw2DRet+H3GpuVqe4GnL8aVn9eF+HEM1kiEx/
02LtDWsm+fACrr2oeCmX8YwzydGRPoXlRcN10mA4ihYJAGaEaqC6CE14B0VJ9uL1E0+cSNtG7UL7
KJpeM3VLBfHbCYtu2yyvpmWoKK7s0+/+rSxonTk0G940HV9mtxhMeQ+K637pzqq+26NdeRWXLc5m
1n5+SJs/yynijNZQyywhBV/VIFOmnSVNRPOTw4ROstj/4Qsvrnv5UC5vj/iqLa+T+IeGUofn6cms
9G1TSflxXflIO03dtpOSbT4MiGUVB8xC17OlWX9ogh+S4uL1OMu3fqO15qZGBe6YpxYfCTAH+ySi
FYpvvJj/1iprahLRbL8I9/Aum1PUPZVTaB6SWt9rmcXYVLQmq04CiDcN0unNd6+aPUjKUkVtfp5Z
izdC/DA2lROBH8B4a/MTDetzE6379jHNvS32tMepCmbm3b+rVh/u4HJH54+/SIm7KAP03tRDg3/u
e7elt/m4zcuQbu99pAAa6dzp6Rs9PWtBKKzNQyIjM8PjAKAA/0h6YTEHXZJioDfogUm4YT7Hh+Tk
FSwSlF6IkV941FG03IraogUHfsmtFfkGEfmZ9bYMccTvfeh01re+Yri3TQdfXW6SuDV1EDbbIlOR
txazeoOFhLGMTx1sucnVI3XYqwSwxeuqpc2ToUcAYZZvf88SAt4UXz8MuUbga7u4Rf2LNefRdB0C
wSz1qjU3w8QRbP6Hf25V+62ZKhRyxRhUNEtxm7mqc4D2/uwo4LSH9f47CoGkaP7erWXLWLaZ/xfi
iOqyBpIp5U8DPe9dwjrbKUvvRZMQrUFyxonXunf7CZLQEf8W0ED0SOKXzcEKd4GF0uOHt0Ykl01u
bBK1tI7p3GJYkXN2Je43pwL54nkAK1XyQVMgAw0jy+7YzuvL3N+wUtiUgcyobO7kxOMQKbVClRHB
+veedLkosW9pNEosTzuRFIViI56aSGnEsl3vl92k1kPR5lsi4F9wSVKXSZ0d6hlwNanoAYXqHu5b
/b9rdlbbSIfaKlrV7ZGiFHdmGdmJ/kgvAa4fRXJZqBQPf0kOdu2fDf174yX9aZ3r4XjAQEw3y82n
SeDYeIiyTgkqmsr0BP8z3fnJuEnMFNgdS0qB/FsPngcCnsfxYMzPEWkfQASinYhua3nEFjjcTXxp
9Xn5QYwB53XUZN5k82ZCBG8X+smrKBIbvbx0uAGcRPUsuDoOl5zMo+BhfiPNpsJsIn2Rp29dcDNU
9yoU0G2U7btCv+8aDWSLRFjVssBG1MrgKiY0FwYLflIedfDgyG4GG72i8ZgE+nZMttqNVCl4Z4Im
vNdsM75vJ007obN69WcnrjDKpoMnhT8Bs5nbTOqkrVOiBuwDTGIx36oJtfv5M9qphtvo1Z9sURDM
QotIc0Pf2MLLT85RawdHTdOkg+mFKfRaAhX5ZGsPbVEVfC9DAqhzFqedt1A1qr06hRtMQr3rND5P
Gl55Gbi/a5oAd5Kd1MKNh/BbJ42cEGCesw+hLD7F4+8a3PS16ArzajS0FSmpWqjbIUrNdui81lBY
t6BuZXo4abP4gZa+R5Ma4aFKPlTMZrzBp/qSMXmoZcRVVFQAQknWwSkYd3Y0OVzoNnSGYDe12lHy
q+hrob9NWiAfsP01t3EvPSqxj0acBG9Gq7dZVmhvZvClgzlUz+NhHJSwCpiDmtjaEvj/XffpAflL
uN5d9VvDVk5yI4WhLUjLLYDPaYukme+WSVRup3GvxOp0lu3oNWwHSE0plkjoucubKsr7vanr0U2n
4Fw9e/pkksm7mpt3me9vipHOsTVtxPyNqDkoWCNuk6jQMC72s1M2Kc9cj3YegBWcHY/QI+9f7nUw
MFOxBQonwQsyHAzWKn5PkBHFpk8AJpeT2rnmfAZxGkvUtpufUwZTAcv25MXJvw0FxJzR6a2XsC5f
DbWBP9pE6X3TDyAkg8m+M/sxc/XQqHfrB36ZRiGCH28n2A9ui7iq1RbZHVpubu9zE3D+vajzI9Vm
wQrfCpKt+G63uue4qamNrtk6w10SKJ7rIRe5teesrMlX2AkFEB/1JKV4weN6SLgrVMcdJj+qW8fQ
sqAutKCJC2WvZmhITtg2lIfMSTaJ3Sr4ZcbtMS06JOjDId76bWxuramCZiqHGxx8/bt108K9OjtZ
CkiNp1vqxMyYn86cs9vRMxRseNBy66TqASMIeHzVoGFT5qLeHbqqYwSbxjYfnDaLLkRXvA2wXJDU
Ugcfwapj1rYfvEaJYHcMEXKId00P2nbZjLqJW2x+jRLVwGkrfG26BOPspjA2pZ2eYivGBMC38EXF
oQRYvRTc2YXfPEx61TzUUbXrOkTpRE7LBuUm7bVTWlTxTTxvEgtZ/Gq8Tjl0Ht0ZwOL6v8CGZA/T
FB+r3BrOQ6zsfhloigIos0+R2mkXBPHLI2L7m2EocxdKcIABs8E3iMjNfrRpUDbiGFvdK4aNVE7G
nVF1B9NK61PV54DK+PBdRGrdFF4IU0iLd2aLd2o/DBsbscqrR67xZH1bWUaOHq/9nGMWBJIhuXOM
vHIrG3VdY4qdo1LK9RYJQqiNRuqfA61z/cKWfsS5c7ZxHh2R7GjkxvuBwH0MBKGCM5OPjX6Iouig
5TksXaO1/4ni8EnJ8dCUJr/Dta4mqGehNdBjYYHAciFvmjJASnwWwZeywjjiwUeoCiU/t8kzn2Dd
iABhWOBWaUr+OWl9N8umr1WjeJskgVwQ9EiXlvqTblTFM3xYSOkOJNSCx5i2pr+zPE/bFG37tfNy
3IyS+KtURTvZHEokOEKWBeI25G87N0XUftPDPEQxw8NZxqMtmSYx9zAzT0OJsDBNND/FqVpjU+Q8
BmlzP7Zjc2wh+bk9Fgc3sNwey44gtCQ5m4g4/52pyNImbUHFwuqdZQHop1k1kV0DI9gmliw3NikO
NQKfFYzc5lejpK7ChA92GnCxyLMPzTwOqJESJrQwUyQAQRztEgqcA94FVTzMPPUGS8hY1raFH2yc
CMlPpbUgDc2NERxou1ER7XWB3jubqfQfS7UdD07aVBszB8ui4oUbZ5ZBUJzbp2TpC5j6FGl5nO+M
bZPGDa5QwwNLrYNumbe17qFUWEPoQVM73KiqMbiGDvisTm8tLSpeA6n5oUBnu3jk9ReGv1wrHnwl
f7f06MyqRkJ7tpZ6UOJwpXzV93ZxtiEssMkk3dgJL+hJ+9cjuoOp2KoDCgpV7XaxziwwLrZt37Fg
muZ02XFuua0E7VuCENAlpbrRZcW4Kr755ji6cZbq0rjiNv67k6N6b5k6voaxq5WhfqxSVhOi8GeP
IjP2GOmbWfbV0RivqW4rex0HEpfwF68piOcNjCPtXKiT6jbyNSmKxqU7tG+SVvkediNqEG0EeM2r
k11e5dGLOXnMNwj/s46hEBBTtOJGMfGvThT7fyg7r+U2li1Nv8qJcz0VU950TPcFvCFAEiBFSTcV
MnuX976efr5MSII2z+7TMzcZlStXZoESUJXmN3tgrOxZGFNwcGBjPaiaUmEhj9Kx1kNXmqG1ZGwL
6dplEnI2XVefx6LSLvkY1AeguX8mCEQU1nKEfrXtbOWsZV+q2lZfEdad9mFWVCtbU4ZtorH5aLW9
fXJEkZvdc91Vx8IP9X1Th7A6En0C06d+LcvAgcajGesu57Ad0c6FWicclAOSO1oNMhCWEgPdrKNl
hef9MjUQajWK3FvyW4aRa9lfQsv+WvhBukm8XFt7mjtsjLjdzXZZLK3eDOHiDSNgj7Zaudno7bO6
3DY1s7IaEh8rsZ2CrPsDk1V/GevTU2qPLY7YSYdfuOat1RiFFGjW7YPDL3FXKfZr21fVsx0qbAuN
+iqFZrNWBty95lZ/SzBv5c02gZ00QboZddKs+R7Uh6G1k12QG2udnVElsPS1l+rXYuzno44p1CK1
RvU5DThn9Qv9Ia8xeLBmZeAbhuldWg7hwdG/I0esnFsr9Vk3qmhvJOrIW6B/gzYLpzdyD0DL8UD4
VcRuOddMPQlOHppJjAOpfH7Jow/+MPULo4nVTeYHxoM14craTEO2dJOTGjbe09w/lyaY3AaaA+Ba
dm0wnVj1Ff9D82h0G6YUaT61CNobeKThLbyBesWZnYXrVB+6V5e5a6GwIRo1yMvoxmvaY9je9YO7
F7aXK/AECl/idF8Y6lmpnXqVVkq5sHDK4X8n2EXqcqz52c0YoK200jhaamitgfUs4fdj+1k70bbg
1KtrihFqgvbn4A3mJu065YA51LTSIhcp0UY8ZmM9W2TeZwASy8bMOSnB736V9fgHqxVPxLGo93iF
wG7Co4vZ0S7BSWyZWsVVa+JplbEz63jV11gzkRGCpLLwyv6k4BdWGz5cYbt6S02VQ+g8fajLxj1h
eefibJW0m7BBGwffLuCU6lCCe1pXATC3KchO7lhDsK7NoTxMg/Fq1WHPJzFHqP52eZ7BGO/DyQFC
b2XNVdPs+pow71UzPX6UoZ75GvLc2B/Lxr5MhotvIfIT9ig1eLGyDBp3ZIuKnlY2zSdFqy/m2NVX
sE/G2psCZlQeJI1Ay5NNUSp4mmBDUY2dv+eJxo1Bygs8vnLshlE9N7EPqN+tkKfiv28lk2XM0Fb2
aHiAQWGhIZT8bLRKvXetklPfNuWf3GpaBDiqOFy1Qf11tHP0tUcvO9tV76iLUQ2wwijiy28xeemk
6XwwwuIga7IbP3I8muzpAVstji76od9CdFAvttqOF2clr2VhBQ06ugNbd/dYpdkfu8CPHzwwXJcq
UkfkR4fXe8LQt8EqrRHgusfsbvMdq3TA4z0YeFdV/YPuJX8gxBBcAEIFlw5X7E0CH3t1jxl1BXmt
AbiX62kEEqx2t4PvNmfZYy6M+cxcaytrsmibgV3lSTf5vrrBxXbdle7k0VNfI8eh20ay1+G4XAo/
NU6dPT3KmiwaC23bCtbBTlbVPJ7O48yHFPm6XgXXtoO0gAOzs5Ux2ATdIxSGLbN4kUHaVOGkBAe3
uGVUWlY/NSYOZrcxyACA3a3MAa9vGUtzpVrlmeKvq+7PUumcC4RQ5+J1/bh2s6jB7B2/GRD5I/46
SvgsU6IMZd6cF/ZSbXUw5uBvH5qcaa4N0u2iNwOHOfifLWTyrRgGISKe+7sygHNddMZ10PFbZhLQ
Lx1RHZ0supbxVh1s45own7mqcx0sscLo9jJhYBG1j2cF826RL1NQT0l8jwVvMJr7zNaji1J6+UGb
kD9Ikzq6xKIoBbS0NrOCnSqqsnBDVqgVsMoDO2Jlgq0MUhoQ7nvVLJYACs2XEvOWZWbozBjr3Hhh
MjesLQ0HUNnKP5C3E9T6ZeHNxkuQ2MWpGMtvMheLo/HiV+GtLRm+q/yzTHNYYeltJw95G/+ZoNgA
QboOD7XvNI8ccenXMQ6zdQiRNcX4ZBlPZXdtrCF5VBwW/KImC68Qrpl+OdxifmAaEFhZe/g6fmSu
KFq92MD9jp9uvTBHWvOAntayUcWW96nC5/0+ZOfl9gI8qbaXMVy9pkMo1P1lBxnzewj+IQyuW4bL
8UCOTeVaVkczKp9HH7ab+JQ51pmPmRLt9M6LlzbyeftOM9Vr2QKJVw0WZrWbaFe2vLTr6PHd6o32
WYbsyMZofbazrezgj3b/0BvjVyZF2lWG0tg7mSU/DFlzdccGwKT0a1mNbP6x1KpfV0W8q/RaO3lm
M1zMYUTpo9Q/8XIcLrKY3RhnGKvVxAvzR6z03OVcaNHTLWMqXM4VwNkbnAVsYwcBurDDolrT/PAP
oz9JxZRiUr9CzDY+8A/grhQzT85mZSHxF2raFhp2+6y0uMwVre59nqpwb85z+SfO1YcxV6LT4MXf
fKHF7DHNfnBEYVeOv6hgFT8aBucmVVU0166MP02lwj9bYMx8y3OkOCp7pXhRuMqhJp+ThdwiCGtU
PEYtqzaqYtYL08qUnVsv81E/V72GmFwdeTvn2nXZ2lM+g1M0H7FbrDmghWg+2lrxoTG9Pb/NYOP4
SrVwEHboc+3iuAhUtN+aFEunAZUuxKEdtj9C9znvEX8xPaNEGjrwdupb3gAcDtTVhGnylT99U2t2
9FTwfJwT/QLAc1pBvvVYOnrjyZorbZ1MFkohc7x0QyP53CeDvRnqmO2GIuf41XLWuCprmDiy59qO
oXk04IoadfTH0OnqISidb26THOfCi9b6PMOg0av0LbC3qqszt8Msq2AXeOnFlfpBTR1lE8aRw5lv
ljy2kfIdxiNqMlWE0p8DxjL8xm9D/1D445PZVa+mlk0vRZMqeClWX8sxU/eJMIFgPYnLJi6Se81p
kSxDGo3JaKcv4iSJn3IoY2C2Vf+LNxx820bqoU+zW6FhHFwpI7piUTkv5HQ6NeocewyOC6NxfhlM
dA0dzF+TMY/PeO7EzBDtfK21WrPZITIafXcQ91iqZWQ/5ohkiANgm2lb+d2YwvFDMzmXxLKC71oW
f8gtF3upDP0vqCWcPJhVeNSq0T84fZ3uanMsz0i1F5ygIMPJPDS4apmVLyMAwJ88R3l1+nL+U0N4
xhHOR7mfcuyMNgHu7tNiiMv01a0mczVHYbNDSUBbWCwNMGStmvqA9CBTs0DFlCQp8RQM/f6p67v2
pfXt9mUSFDE76y+yluo5S9JQnY+yOupauS71stvI6oB52D6FIbDo2rx7SWzxQoM/eh+typVNojvW
k8zXIsfGotYq0erjVpaZZJtwiMe1rHrwR4/4a7B2FK1hzavfsia0i6jJAp+xs2sObKGJEPktHAEE
6mXVbgcoeWDaV7KKFc78ELCD/2M0JzPFG0y2yc9nlc7bbOf6SX52f7DjVc/h+y1jympW4d7ELoW4
VcH74pxa+austf0UrEIzSRfB5IePPc5qj4AWkkUWtzm7DsRkEfe+ttKmAMhHbSurCTY9voZq8Ig5
MJr7KKg+KqqSH5zKfHoXl9UQJqrVz9ND37JJsJCxoG+ZqQBs38j+A2c/YOy9eN31lXeexkrd1iP7
jo3h8IWWQVngLbfoVX7Y9xAbhN65AFC/bMfYuQ0gW2WDATF+n6b9R1zpz2pd9iys9MLgBD20z204
vUyuOu9/i01wlDasaBEcECm5XttnrQnp4gBucJh3P9yqrE5wKsqGcCdePxwCNdYSWEfF6kv0MZqi
P7OfLyuyQPyHRiRJMJibWg5cZF026dOUHSMYSXqm22dTFLehABdni0HXnK0MdujzwU9v+k1cpfMZ
pVv9AFsNi1NqMqTX+i7orflpDKc9FMsKnZ3BfIWyzzyoU2817Py2zPr85zb0zNfEijfVbBcXmVlr
2XpOx/lWi6Zq1USzd6uVIHFxqyquMhMn8EU919M18kvrtdNZOJqdd2tL6++6z+J09iz3iBxQ+Vpm
2sYJR+05HdziVYGL3SVx8yjbkCBFowzv7FOdltnGTDhuMN36UuD121uLSAenaNgu2E4laTgG4IA6
DZxV1JfXeMbVrgln4wKmnRVDrIqtz6neIVWRL9H75/vPVy9lcbfTe/ZVpl4LFoaL0ZFRFtXe6yZe
gYZqP8FA0h6ssTkZgj+dTG5wGEa0O2VVKwodWRmbyZoFzCPGXHBEqGaJsqK7CoGObhNkzLbK9LmO
6+hbwPxviU5Z8+ShLLiAz58gQuiUW35AH9wGTcFCifN1qc3dMs8EuSXPjyV8cdSW0AaJr5XWWd/4
fuxZVFmvvcmeQgA/NkwT5Q2APzw/vErnscsj9pSnRXx2ddcMFj0OkbWrq38kinLyfKP+lnnxx0rK
kE34ZjUZdn1srBo7jLG+YV5ysQI9QnW4SsAIaMljYPjGySv5YotQLAp55aqxsYUIEi98mF6oKvlX
GFwLZWy8LW7W88tYtE+9VxVfYs4SYcRk2sJAXGnppEqLmp7WPuh67axmw0G02KkmUINKxO58/ebY
3mPmb+0sqUHEUESYSsFNWhW5omC6ZeTLsM+u6QTZpSixH0/NbtNpbrnOePYtg34YdmoeOMvSjnWE
Q4p6U4+Y1g65H77mfaLtbB36vj31CWYZ1TbNumhtG/uyHOoXhKV4x3SIViKx+ixrred/6JSxPduO
nb5OEbJQsJEgbItqooTd0tTGaT9O7EC2AU/PIVXf/KQ3tvmcda86Yh7rxrAtsJGDfU2Q1GWzQ6yY
azDq/XMW6emLPgbRNnD6dG2nzeaf//jf//V/vo3/EfxRoM06BUX+j7wT2KC8bf7zn4b5z3+Ut/D+
+3/+02IWb8JEdQzMJR1NdXTR/u3LJcoDsrX/xTkzXIs4jHadM72lqn2QUqbVrLr8C+qjv+DlUmCa
K+pjEOYPIkePik+BNfNeKyvtOeDBvyqyWb1dyVhhZj4wClpD/Pb4n8R1VOYhVogmMFznm9rOJDR2
SvRvWZpZ2U7q68iCyQOTjqy5yIzGtRf//g/3VO8vfzlbnULLkkW16rkOCND3fzmbV6pSOENwZfXT
7+6SvU5jZs7yruh7b7HieBXl4Hdl4z0uq+Y7IeCbPLAto7fr+5C3WxTazALFgH55H+r3XjLfEsrC
fz+K4XpptJEJpW/a20ipj7JPhQrn3q2tQ8Y6/LGJ++w5ifovSZpUn7qBTVi9Nsq9rIYoCvjV9BEp
P7zPB2VayTD/I2zJjaHyGNQm6oc/e8eVnq05DC/3tdMqR98LBua86EvO2PVsp0BtnwZRcOCR75WJ
PbLY47d+b/DTmqdojjLdr3hhmNW6aNHJljFZKLwqzm4HM1vL4MPL2O0+SM9t73ngQfJ9hnoQU12l
fbo35GrDLhF+w/d4Je7DM77BmJyPKD8TJpiVvE/sutxHxsZZnNT1+Y/7tNU104PqHGjsu8z95H6J
dOcaKtPAWXLS7DGJKTaq5mafm/ibbG8RYFhq/vTcWXyvTDW8BqJo6kxf6q5qbWUMTAICeGRoKH9d
ZagSGXxlf2RwdpA9am23A72J7bXl8iOxZ+yDjY6ztmR6aq3Kf/YGdIEDbzqbg2uzakk5MbdiFFIR
qlSeQb34z2YW8GIGOYA8HFUZaxX9z3hSDFC2hGT857C3iNEHJ048z/dhcs36MfTtxmL8+9D3cf46
tIz70THW0vjBjXoQCbYsFdOZOuZELdY/0b5lVfVwC92aOzbSHmTR8Hx6GCpA7kRKC6s4BXGXtQM5
6IF9hkUYlQ7cMItzIRkSV9avq3cxP0tZe+NI/CvrniBjZterP5plHWVb6HUtHOtB93bNPKif63E8
RP5Ufy67Hr5UphhPaRVBXVOsdu+qEVPhOWxWhRqlH2GlvGhT6WzVPGo33Wik22EIq3WoqPbr3KDg
lXXshmRu6Lyi0dVtGqjBt9bGEs5tCoreitCd14V6fV2a6kb2RQ0N8wgOH1YWx0F6yq4vzmDpqY1N
c4Acy6UMzi1KSsw5spURVnAzfyVW7H8PC1nvENYHtspmiGi9p9yuRLfBKdudkVnXe6McrsV/7Mcg
jefi34Ve47cpGfp1qyXGI2dTPm+JXHsr5lzZ20NvPMoimfTuMYHoIBNkbpdz3jA75hej0T2WkCJ3
Ts10zaw5R5blV7DtcDpU2P3eyRxGx3TAQPosyVzmAcF4wPEgfzV65TDAkP2cTYG7qkSc3ZH8NcNd
2lBN95gh4rrymgYTCCND2DH07acm0TnfQgHxazDOH9W55OCzU1Xws2a8mXuM/zxUHWWC7DnzV996
KpPVL1orir7W8fjRZQ556xlqY4y2Ic8H0VMmyJ5lh36uqRjPbuMlLodAyp/WUJb7ThKrRWEgwXl0
+uxYN2mTrw1DDVdmwTboPUVe5WCBA3TZzjxYGalpEPWYGuRjvApFRtDwjIW7+Nd6TvV9P47hkwyx
DBiOre2fZOj2KdLYAucDrGl9z/MDJ2G3wKxZ5NqFga38jGD/0kY96FhrqXY0HXBtCw2ISrUoRUBG
ZbvNGXeiD93+Hrplv6/fesuoHCLN00vHMd1WhmYjwDMTDe+F5ujN0RBFZTO3nGBkL+8x12gbJHIp
/i6mKkpzbGPvWAeOv3XyFstTmSd73AednR7FFzGKjP378WTrPfndeLKaxPPHhFfTQwnWvQPln2oP
E4CIhzBxYvZLsHYRNRlHolm9NcqYKhrkVafFCUZQ6K5a4yIKN+hiB8cyn4LjmCTh7UrGbNEgr3TP
BwvwrvnvuryLOfYQF+CA3GoZTfD9ZbMcUY41O2qMzTH2MmZctkdZeJzVHQPT1srFvY77/O/N9+wg
T5OljZ3sSvazbI0jaNexPmuG980Iw+HaGD6/BA2IbqRV2cc6Cbc+8JRj5ZkdWL105Dhtsi92jYJ8
PCfpnu0t48l0Yw68C5yWR+VJ0zr7u0xtk+z3VMfB1UCmJmn4PhVrBf4C34BVbUA9NfAQFqpDjxxq
R4/yCkFAMDhjoSzfNbA3YO7ZLn2RucU8ZGjHib669zbann+6haZoONthN4OptX+/g0y93yEDDnm7
w71B3iGdvJd76P65uIuuzv5JtjlWinLdu78ha8Jg6eedicZhaSS8WtyTHuXhQVoCqdKHSBTyyk+d
W+P0K3RPq3/2lKn3uMz967CysfzlPvSrsXYnjgHvXX8NeQ/du4pe8FaDQ6/m3kGrrOyBl155BBbb
rm4KfGj32W2TvLDPWx3hwPD67VDmy3XvsRzb8YRuMdwVL6mOAefW5UJevq+3ATiC2it/tsu66zvq
Glox8nSiWfaRDfJKxkrZxbW7ZG9aSOLgsKG+yn41yOqFZ9dxtDeN8GvQhwh1LNvIH1dyOjOaHSoN
mrJMm0g73OY/cip0b0XvCWFn1/NuObcpFAy4H7MjOULiAp41WNALqdUG2wwQiXlh4hofRNUJtUHj
be7Xg4ZzTOQ2OEHBzFvILBfpXXEw8C+dZKuq/W0n4JYB0nt0mk3m7Z07DGtsGwKMPCgaPVYPNidc
Y5TjEiBjvlblzUq2WF6+jrUoRNqi6gLEOBDdZvG3S4VaQYYt1kFeyaJJFH6G97q8krIGNfpY7EXG
87bwYmcr+91iv13K9HdDSnmE9+Pe6rfyNsq9ayNVFd73uLcjzhctJ/ReV5nwPa4N/Ukp9QwCMqq9
Cxkb3NDikYmInKzeiyG10uMIxOAeGpuDkpn+QTWt1l/Ojt4fi1L30REtUwyOu7hE5gRDj0oGZfso
ktISs/mlbNLC3FrpU9ifjWzY5mERBqhIIzsofDCBe0C4ahIPoHBfLXRfF0Jl5ZMbFg76EHC8E8OO
F2Vg+3tJ+5BQ73vxdzEJH5dQbpl3B/fLqmx4F/OY/SynvkkR0BKkJQF+vhfv7nFPud0DCIuvWMrG
FTv7gO/rgxHMDbwxUb9dNqFTIdiRtOlCJtxTZfUecxRAZkvZDBye0+zfBpFZ7wf5LUvvve1QKNZR
6uCw+Vbs2zCFBiTnWEI0RzYkRsyboFKH7V00x1VKBGk4SLLlnK0VczR2CxuErvN0JQcI0X5HoRVp
zCA0o4cgVRCdd91KHHg+srLXPlk1OCfFwP4AF5F+W2fpiNJmkp4KxUfSAWPMl9ixeXbkufWNzRhe
ao7zyVSHq94HfzaJ4e7GlrNexPgna5G11rc57eP9rSpbMrv/EudCZUqmyFhs1p9qK+dE3Rtmsd86
NI+e27y5dWHuZYYMRazsHhG/fJ2tWvnRX8a8nlPkiHNumSuLXnyKlLlwnTntLV4Aif/3Oz6m7r7f
8fFsA+VeyzMNhANtXf3rXldsZ4OF/nZ9cXrwgwn6tOeRWfC5cRQUoJ05FUC79GyNJQcqVpWnG6Sn
nIVpmzNQEtEk20FXl7C3tK9yBLMCyLdCXt88zHa4T9yQ4yXZgiIpckeZh4fUehisP8ypM8+qbj45
oNQOuqgpUWKeZbwtsnGbuhP4YI57jYVskTmlbj/pbhSiFCUaZIzD73Frz/x+C6ezAKf8HLorPqBl
78XZSQMqNthYskxeaQPeq+dD7Ubxc5FM6mJWjeBbEMUHtKf1txpD0U1g+treAW90CQKHMziRUUzB
E8+W4kNtG/nWN9OYxZjebtPS3AMfSg4+0u6ne6HU5nRSBExV0aMl3mz2UTbKuOu5JSSLXO1P3hrV
JIQlZFxm9LGHjY2D6rHSnLRIOMPbo+UvXBSUNqWO91JTlDxOndhTtr0XgFMXwftjU1550ecGh6qT
rNS/EuRIeTZ3m3f51QwUTI52u6VsttVP90FMs3hVNf/FFcBRKZzohI/VMLonW0Tu4bSf2dvHOmv1
W8zxDYBI5E3NrZMcQRaaPRN2W3cVi04yZhrJR8xg0r1slCE61uxwn2QFyLZ7SKICIVQGlncM6iJY
yfTO8BUdeCwttfH+bvIzybuJveHb3WSqbPj5EcPQH3Z+kCVJsnPZI+cXkVwqITqd5O7XrOuR8hc1
L+jK50y7VWQEHdTggKdiuZBVWZSt5wAfA07/340TFU7xWEcswuHgYxBzCqK0P1ua3Z3ZWemRJVfb
vd6CEFABtixkqyy0uszXiQn1WubxAv7ZrKkez7vQCrf3sZBWZIfSddO1NZXuEciUOWMY5sX1Sgs4
IpLV0U37dpGVXv0g61op6MtWOm5ktZfNhWi+XcqoLOwUA6575m8DabjuIR/WbO/J8gZy7L5rRpTj
9RR+q/FZzuJYUuFYiAuXmNzJyLupoGyQsZrn9a9UGb7PCNGhc5FBg3mf/oG6psaEkwMXFTxHgv6B
kHZGdPwxEsU8ORZGntF68HUgul4JmcY1kHCTDQ2/974CHbqemuq7484qlh4uWB01zw8InH6UNQ/5
Qw6+PB0htjd2ad7Mqh5fFHfuXlLQlFzrooiK8E3jXAZfIF/YQkIosmDr7PIq2ZWsOB/NqkSzN0Zy
v3B03H78BvZYkqD0kA3apYld7TKhyKAP7rOMTOqIiHYyou8jEiqRkJraJ71PowcZQne+edCz8M3h
yC9blmZnLnsoUVvZOkaatjbm2V1mrhJuDdwoFuCcC060AKY6opBVO2zDcdGqPDpR+8e5wsKh8N4s
c+4jvGv4bQRTTZ81+FI7dGm/GG6o81P2poszZMBJS6vcyGokYjUIgAFA+NOYjdOl661i7yUjiAzR
KGNYLmAtFRfjHt0IBRAuhgycTlWQCSiQw/pxZTWCrnyv33PiX9n3Lp2GxO9tnHfN95z7CK7llodZ
cPsmx8z3LghCZjhqi4pG3KOCV6Gs/lu9qXEK6tKhBfYp2u/1QphdSB3g+xhSPbgxOAtTMTdYK2m/
m9FWfy0rg82C3p1XM54+n6M5u1Rm2qL4q9UPZgYlTcb5WH9iGIs8ZO7F59pTMJ0U+a3Nnmc6wawz
dEd5dCoAVE2aF58n/h8AfnnDSU1t5bnSgy9mOOQP/34OorHx/24SonPgZNscOrmqbTim+e7ATQOM
P2AR0F3GGsZ57TjKoRTFqJt+vrjVMUnd4c6zybxJOciQOVXYxLyv3/rc2m7Xk5UEx3uavEp7l763
dnkrsGnjffx3XW6jyZvK3u/rskX2+de7y9GHqvvSAXPfKMYcb7CWw2EGItXRLx29+nGJBGZwklFZ
dF6hbDzT/BDVOluJZmJqR83s8+AkL1soHdUizGJvO2fxWXZJ0cmon2+9S85DJuEWyW0bFEH2bgYq
qs1g0377Was5VX9gJf/Z6qLssXcybd16XrFDKHz6OHY1hr6Fem1to3jEhSVdyLhMq3+lTUpzAIYy
X5kO/Z5m6MnSVFX2KORTNDGDrQaLEqMnHraxeM6GolAGJHZFXKm0Zqf7AJLkN79IwuxguEDYbvrY
sj6BlFncfij3uky/qWzjGHbr85vMtohFoRUs5G/pPrYc6/4jqzL876bhD12f+o3FqvKKQ1nxnMw9
Zhl2VixDxHtXVgRwJKvG8JqIVi1DpVOPaI1Fq+wbOGz7JhVUCoEFxv4g2k1jOyxl1df1gGOy5li0
Ni91kTFOYYd2uQ7wWzTKGFY058wylJMMebVpYbyGM8BtyMFcAtM5apkGPAML47cIUgSSw7G2DUpt
fHPSnj20NO7Opt3UF74862IO9kauJh8hjKTQxEfEPOqofm6zeeZ/la/E/1tGGtjhbsJU6yHn9C9B
Ff5jrGThWi977yGM3eYBN64aNl7Vv0WF+owIoPPdTYtbagTsZ52P6e+pPLNvqaVwhBGpHQpEk9G9
1YqhbWy7hjgU5ZO5fF8PR+ySkrA84PGQoKlr6s86ktDbQHfmPQw2WL1FlkH2zJNP7JCdStsx/+j1
fg8rqvqsT6a5LFFofYoVw0Mqw+p2WmQZT8D5oPAYRfYldYGC1G22s7U0WAVg9B5C3UJxFtJLubdT
WOkihiVrAb6MK0NcyaqKbEO7kEFZ2H3w1ZgUbyNTZGjk1AtQX9/vzAptebNX4n0n1OEHUeD1/TOm
2bwX7nXZLBNlzBnzZN8GrnuKnI5V77q3VHXbDr74CrTpo4tp7RWTob0uftMAv6tdgb4qZ2be+JHT
LRzMh+i3NFOk+dFf0qI5FIaM0TrgxbmbVED+keE4r46JNIuNWvJqVgv8NAZV/JOAO9FEtVVSbcvc
0F+BpnBf1VaJt11ZNGvZV00SFUZob69lX+wUkg2eZeVGtmYF05CmyqyN7GvZTG09mxmxbDXnwF5N
Q+PcqjXGgStbrdpd6vXl2igtBfGclv1/MxKnaeIoQNdQWbldlnOG0gFg3gCyjLZqUl/Bf490mXjr
8767rMcAFvdx2yzYg7drKHuzj9/xzyIyjHzDxl+4mKbqR4PRZHAu73WZXbdNs7CtuedbXoRXIx82
vW5pj7IGd7HbVkPnwTgbYZCJ1vZX6yhaNa30ljI5FCfoRQTJEte13/qjBwqldCp5Lv0aHUJScG2S
4ff+f72/HC2ChLwpiwfVxUc8bMLuLexzTpPBd7KJPrdvVYoatd98yKp5esxG5YuMtiZ0Cj22zZWs
GioesZgE2vtbn2i+jH0Hqx1XrxczmJZyZFR8QSzCgkj2mTVvgZABuhfcWlkUDRy7zkFn797AOpB3
mawrGISg7yLSRx0dI5mZCR7kPV1WZco9FlQWyhopU6KpNj8JZ7iPYAXHTZz5+VZWXbe7FMJHwrAG
60lk9ekwffRAa/2WBQ30ljWFrvUE2/k2lsxyYzYGIs+bPv7K+jXWKMaSd5RZsvqvWbJz7oaP4zRs
bezXfvuiya/T38X6DFYk9Ld4ef9Wyi/p7fsqg4386t7bXc/pVghBxUs57C0TCft0M8UJDuyqM13z
YL6k0MlPAv57dVr+tcIws1eysZ3B9PY5OtBd2VTLMuhUBKt458rWIQRywnIrgDcrTiWNpALckLrP
cii4seVqFkQCmVyBiX7I7OHTbShx26ZMzBPQ6v/+trdGkdGxm/jbrZ3cbfb+BBHl9knEXyJu3xf4
X1llgh2i6PV3nwFE9SfZyREZv/58dyiR8g70fTcm/XFsnO4orxpR/fexIRQi3+aYw4Og2/9X37+7
R9nwOyiTLF+/u7ldKS7KOuITVYISj3KPfWycmGmT00ZP7JOFFzYBrrBe7Y+zmqvsF8/ldixcc1NX
ecLS1jM2icMjVGVxepGFnzKX080o3rVRzCllU4UHpPp5pZpzeKlDzz2bQBFrUZMhdndYEyY+UGUx
SBr1ys4GHL3ygl0e2+A5rR5xqSF2vpV9+wdmqO3HKWsK9m3d6ap4fI48zatHo7XGbTjX83FA1O0w
zna7A1wI9tvmxdGlbXZpLNbMXVY7H+IR2zJfC+Kv8+g91H7qIg/zP9yv8Iv5GmURpulRVa8iqxvX
kzgP8xsUEtBs4DJ1429o6aQbGFflURYyLq+MPPyZd2+WV86v7NtYjRGN69IOHnSLmYeGLuuTrYfW
LlBnbQfopHzqckNfdnBJPqeqtudth2MojuAVHIBPtlMrS9B/+iN/YbJX5yFcTSo+pvWQbzhR8h5l
oQnZ+t5SdJR9Wod5018a5iT6DEbV2d/j9eD7D38dA+LRuAo91JOGPBxP+FkPmMVz5abevC078/8S
dh7LjeNaGH4iVjGHrXK05dBOG1a33c2cM5/+foR6LI1nbs+GBRwcgLQskQTwhw+2cHRYrVNMpPgO
vBWIGx9x54bDTDSIblXOmohReVvRdcoQbU1bkHYZ3QHsIwYWnS7xoB8itl4+R5+uRKSklmJ0i8/r
ET1Sce7LCJ/dcO2A48q0dwBkx4mmy0AhPzd2nwOcx4tkVBRL3jDmnt05O9nUn3Oo+yc5NNyT1Xb5
rWc1gHOoiTjfWvekGh325Z55VCXYGMCi2TiqKlXdijxxMLmvzTU5rVZ1lZITp5B/mDBYaEYwljgE
iPhs+xHiNWYOv2Nq36tAkJ2VyDiPr1r4ooZ9fStOLi6jiP1nIxy9/TnNroaNLmMvHqFcrs9ay41v
Uv1esYqY74h3fcAzY9tMpOEvcTviHpKHGu9XU4fUaGR9xtc5XmSt44D2/GsUMShwA3NVeoGJkcVf
DU0AJb3GYPg4KsD3RixGbmJZ744+/njzsI60H7L+4eil+1ZCaVpapZvsJctWT3YUqugwKuoPsGT4
97bGU9xrydq1XWXTZGn2KGvtqz+NkEmlDx4z9h7cPsQ73EUJRq/b+CWMO7yPi19MSu41TPhOQdHo
p7DFoGSs1HGFyM/vWN8rwzoeWQiBjK+fRLKkFO2xCKO1qGkGiDKl03CdiFt3l2fJ78PgaEY6E3XR
on82i6paDt46GPTTl24g0f7PKGMArwfKBGe5Kp4HS/F2ZGXrb11FSy86iSJyYXiZtdJK5Mla9tOG
hQB9e2h3jmy1O2s6dBkUoZkoxiyusFs8tYeiKLJEXbSL0qX7OefSfMm+ajmPeXWmy5lFz68nugwn
SqY2/nSg1rjWXRzo5lIYLIlDbXdsm+NNjzxBhlKNCKbu6B1FSYVb1s2EFdMl5yroK/kf2y8nEiUx
hvZ5nkurMk5qEWWoQwEGDZwPfPtUvfS3caaghhLKyZPl2KfQC3Hp/lMGBnrxOWPIy286j6BNETnZ
Ihqq9k2xnHvVbtuH0KvdveM53oI9y/ZNGyvYf7J97xVMtWHSGEhZEM+j+G3AMPNea/FcRz+ln4tx
RrP6yAxLu4vcojym0IzPcQQl/Bku9/HdoIyvUgwP15FkCGHTwfos/VvMEvQxkRNF+ft/rAQq5j8W
AnXTVnWA6HD/uDL1y24kHoKOOzTOHW8D9QEnuvBoTQdR8uB1nEsJ4CV8ltqNiP/fNDV7R+hB2osE
6GlVN7Oh8x/FQFlcVru6YL9hGvYS/zKako/xGl2PX+e0vKy7mUi5dFPMEG+UNIWVNF3rpeFSFSVl
+vYm/ogW3+Va6hR8FmiNfGH3ar7WJmq4jPZxNs88zL776YGuQraPw3lQKMZeHBRPwv9RypfKiAKB
CMVGmUIimFKixMAvavxsygKv3gfKQtPY755VuTfs4zrt+KZMRXHw0U5dp4r0OLb575CIF66+9g0l
2JW8l+D4ohnFsYarBsINv/ipJg69BF0Aqm5bHGHx/OQp36xjjE7OrbCmyn4m6uilQ9tqLXQYxIB9
FpUICbnNwR3y9wHZNlh0Sfa8+e39a6VQaNR34W+n16m3NYNqWIjGQlN7JCVSfyuqpfbw5y+jbv3j
u2jBSmEj27BMGBHyl0VpNGFHbwA+e2eHVjw+tbUt7Uw1yW5ar89uSonXCqZh2foSQ9kZ/FanZ79b
RCKjZMeosdVjlakKC+vt8MZiZzczdHe87eUkvv23hlyL0dMqy5xJEyu/aM/9PohqJ1Z/janlS7OK
Ytuq0NWXS7zQem9ZVLm/7djAuWmmQ85WChSCXl6Lauco5X+waAztn5+fZqiK41gW4juy8+W3bOSd
GXT6qN+ZnnMX8Z04lo6f7E3ky4zKAPkUT8554tAofG5Y7sbzMtKCpWLrylNnNd/R9ZN+ovk8QwpO
f8cRT0MCL/cfpMq1V2oL66Y1gv5oJTV7mbqEc90Fx3bGnwkomq5BD58JfNoFriaQapbl15sg1TZf
80Zd9cBXa8bc17Ie+BoYAOh46d728xCLLalYGiqWsmkT/Axq3f0p5d/8UK8+6qSATZZGwwOMkHFl
h0wu/vzFZELw9ZNVIG0601fT0WzZNqftlCt+EsZ6aV8Cgrkzi6cWN/QbXg8KVrmhxwU5S74RwjEz
q8ztH1KLc6/Ehxh77lNV5M2z3bPmZ8kRiGVQBzMhbKQHMuvcbloM68iI30RMHK5yzsVCfm2MEYai
YbO/5jvf/Um8JJWUJ2ga/iYzzWrNRpL93LTYuk7EELln5sJriXtI9dq6tWFbzdJE+1XhVrmOoiFT
5xDIh53tjcNOy4qBtx/caTfmVBdBcWDiaq946WWXQkt/d8kCA7tU0dwkbsndchrIqqpcnTudFy/5
+mkzu2kqONH1TaGZ0q3ihB7w71oLmD+k7RKErZssywQHL9dFPIl12FuL9d5T43TZBlBkNTundEOB
7b0HkUSMI3KUAiXXWhp3TVJrw8yTfPUou227RPsgQHZSU47iIBrOOZnsdDN0OyuUZP5qvuSIUll4
XLmNaemUIfpecp2+Rgyjw+57OtklHpc+yEbZ9ORlXvQSLs3/7CtivNRAzJWhX4oqki7Ktu6iD9tC
LC7pagOyROnttbHuV2ziZ4++52azsA+bn6W+tYKk+QiBGSIS5Zf7TEEiIYZID3yR7UT4jE0MHMfL
OntpgbpoYXaCXXEL1DNzsaU+1tncycf66EUano8On8Qm1vtvbgenbicNrXbw0cEStTHKPoLAfy2c
AMWGTu3Y9gyH2yo35aXb9sFdIGNq7GiSfO/3VcQ6lpE/Bo6BHTTSOE866oczv3QQ4jFaHPYkt143
qaod0C0dNj3buvtswOMal1tnm6MXvQ/NcJpkxD89tW1m1mSacTmwv5/vOj/pZbAbf7Xw9Q+xnv2s
ixIEFjbgRVF0+tJ8ielSC/tRNKe6i8j7penrQFepV8WrXufi126XAa+u/Fy8NF1d7+VSr85yVQzF
3yu6Xp3wKuGqKMa6nCUqcRA/f1SX4NWpr3pe/Vn/ekGXkSG42ds/31411fh6e1V1S9d49lsGbwDy
191ox+u9sSz1ABVIrPOqAn+4xkIqJkuATxpefet0Tb+v4vF9MOt3w9S1X0dTz/RfWRK+17YXPucu
6xOuXsEJLmRnYyayu0GQFyEpJHoWZuN6zx1dFQQ5Z5ZZaBtXtt8lQ21eFd8xFzWs8m1RWuoL9q+N
mTWvcZf5W6ctmqXIiuL+W92pMW+Fqn7jqLxNJL3Z33i6zy5HJiMj0gb5InXy9BEN7fomz5u7qnOS
Ry3sk8fClpd1L3l3ombGk5FjqTXbZspwcJZaWyx/LUQHCUHDmy7DzHkaTHSwsERTMnTyGjTozrgr
GU3JG+QrDXXk9y9QVAKApfh5uugyW76CV4kGCVH1qYMdrIfBa7FdMKK7IQijuyiWF33S9DeVYvcI
wEbRKYzBeopGxMaiuwTGNTxcFrKYy5IiOaGLaFNur8OpWeSYVgsxyEWOUKtQ/2JJZ2TnybWVxbl5
Op1q4+9qOxoMcjGOzYvpxvWzFrQH44gTDnLp7kLZfDlfDfrm+bFKSihDTX9SekmykHaM7A1KdewJ
oVLk7uHxexsMp28QBHb3InQ5/Fvs3PezG6QOd2/asYuMiiyvMhMbOERMnW9B1qJNmQ8vam9rWzmN
xkU9WP1LMIB8QoSzPIq03O/mIu6jebPFt5yvRNLvLjgpgaI6A6J0i6ewKnXfRavRo5mHrEwQwVPN
sblVP3g11u7gUoOd1LNJdxbu2BTXgCn+WzxB1fPf4q6l2gu04LV5nUj9qfHl/iRrwazovOjWkuUU
aVeT9bewzScMs5u4syEqnc3o22jdiTqcwv4kJQCSdHj255jl+xl7C2WwgKT2kfE0ekk77ZDaUvZT
ksYb1B+6lySchC+NGsRgZfvMhAw0toNCfvR6dAB6qWBWrapvTdBZ35y4yWYlMlLvnR0s+srHT6Ko
/K3hBc53DxG02ZgM0WPMiu2yRDfwWMuVvE1at984+IrchiB2EXE1s21ilS9JCtqzRLdpH/bm75KI
2V4G/a5DaPDSYCZqzrLd1OVcFJmifjXOUMQw8c0cJc/PxLIAtQrgZx6KmR8yDAb8OOwVcaSnKA51
inpxlCGUGstl6i8qWX+WJbleBeNo7PrGNnZBEZs7UY2yKE2ZTP5VDyWFejslnTM/+/iiRQQvzaJa
GzVrldVrpaSIzFpe/uyOxjsKCOmtmLB9BLGbPAesK946TvIuYmqn+dsqqPqFmPFpkY1He61J5+mg
TX8Y+8nv/oOpp6x89vmtm0VsJBx1s8u1ljlakOGyA0NVHHTZUHiyFt7vejS5QqZ5RlC0518yLz2/
NF8axBCiehl2zDA0/POTiFnS1yeRZgO5MmQNDU1VVr9OoRx98IEIhO2dH3gFr4WFiX9AHBc/kFeZ
TBTcn72WPiIr7zyPRYRsE2rQWws3Vx5gHoRbDrpdvGX1GG2tWP0dEnEs3DHRUbt08aUhbnJvx8ra
/Zc46hj+bYlSdO9U+kGMUQeYR/kqcseyDNoClL+buvmLaqML1AEUW4tqZPXPjoK+pa6FzX1qyTe+
UxYv6G7hZhknI2JqVAsfp1SbV4QbrKbbb9w65yJepUWyG5ooXSSDQRpaWKgV5eZetBrhPNcc67nG
ce7ga/4ajddxTBeB3d+FAQLFvToghgsRWd6HSXsTSk1+QtHj96HRkOAylabbFGYWO7NE6RwMFdIf
IuUc8y39zS7zYHeuRnpYbaAh1LN4GusyYGw0R6vIoo1iy49Ba4Jl86X7wNTLYx3lMRCh2HqVApa3
cwtmOhsCw10UGt811bdfPSgXCwuyx64buR3Z6BEU42i9xlpnrGw0ycHodAj7/rX6UE9LEGJ5wYuZ
A5kKZvGiemkQyaK1ZbtsLRq+DMA8EpnOMGCtnhn3NlDHG0yIgNl+SvKKKrY9Cn4ouQmEX86Wl5ho
qKZWURKHPu77jaojU7aMfCW978KxuJc6J9tid8ssvRnKeN4j6jsvkdbE2XeqG0k7t9MmPIlskMHt
JktODegfDBnA0h50SwN4U/vpXvFKY3OutrWeHZCko0UkibooOW7M7M9GLKi0CpA4InjO9JVm3BRY
tM4cTZGWrh93L72B48mEgopGBctpv/XviiJsdyNaOLPWQdqAlwv+g6Fk3SAmq7CsFan4/0XBD7uP
134MX4DN4XKNjFGycfo0fsJ45iASxtZLoIzK1z0D2QsfYKaEswyJelY1/F84Wb2kbey+uHFbztkE
0u5Ly7SXIDvao1bb5Va2vXiLdpd+1BO8FWuY9A9YiqdzoyuK16Cvnoo2aH9pziPyNsM680N7WzTF
wmjG9KX0QAWNeTms4TxVLxH7u4YtN99bJnwLOVOSveyXClgxFqXLpPmOpYg2k0HVzhPZa1FzTnhP
m6BtdZhjMWPrfXjjlKgbAjrfBW2MYBeLD3WJ67loC6rCQ39L70/o0vVbw4cwPgtLyWGrJ0jY7JNu
EVrUvrcJ0oKdpjY3leryypcASWaZQP2OEOIpdVUJP3dYr+2YpStDcuQ3KzxIRqV+D21wMm49T8FS
ZvwUg3AfTgerDb1lqcbVzIfu35xES9xiqfxmumW4j/yK/DZNzY02KkzUeS7Pu9rddVjtYA8AH3xm
SVaFQn8gVR+yb2JK1xruvFHQSI6tJjYfRDuSoaQ2OFBVY4JqJtvHZh+wux4axqOcjh95bMdHlgnM
R9CR/Tz37AhPuqmR7fAlUBxnaWeD+ahoqNGnVdnNnSnZCKTsOPYKTzpqll5G97hdLURPEQJE8+cz
2Q53ezHW/z2TGC3w8vz/nemcEIOr+vybEOP5MCDvxBqWSGo+VHt9OkjgOc8lN4wgj4u6OJzrl6QR
QtNVOiL/zVAFVxHR6yorhJrry5kZHcPSeDQBni4zvGremNpAxYi8p7qwvN3f43GgSd963tj+LV6Z
IciF3Eeqr/Te+YpKM/Q9dZS/XUZ1pZesZp7nVEF/CKd4NHbDm1sFryiqDP8W94e2v6+AxZ3zG6Yv
CjvLYBBlX/cQ1G9YkpdB4TZNaiLRoaKZreh4Np3rStc0h6ZLebiJohfqzYGFF3zumyxfiZiWRvHv
5hgvPNx/ykDfV8F1v3ODSBcHVJLLZTFU0EOmEUXsnMNu6F9nTEb/uxa50fp8LSKzNIqQk3m1vU4r
9/6Mp+LJVHmTBKpAX4mYOMQT+OpSvYrFSDN1UrVNivReKuAfZWHJXM2pXmzEHkcmiXCHCv2GOx/+
sFNcr7GwtNUi3CRyWb84pcWMGgJDXVftCbjCd7YVarwBAae4iu6uRCdsUV/ifjBPLBjm98pg3ubY
7UCSqDGXC2PEsKeDHXbDpuMnIWr+ZPASNQkQ9x7FG7DXOQERRZ+Euo1y77mjCKaFg2pMix/8uZMI
4sXXSnMxHk/xfG2wajh0s9SO35RRyW+NqlNYY82SNQRfzVu2LcLosYwHhmi+HJjCOczVqnxZFpXu
Lb2sVRZhnWM9WFeGt+xYzZ1neVKiZs3mbQTUdY3X48EGzKMvnTLqdppU+DqeadMGr1TBAZO+RpEl
9B5Fguhg95YEOBSjLrd2jLWM4P2dbOm/MLbp3+LYK+fyINVHwRRv0jJbdMCHFqZvl7dDb70VRiM9
AXMMdnZVmXNRreHQLsFkQBjxbemp0SD/upkOH3dKNsb4tsUA5G4YA+ebHtwaU5IYMPWMN1ETAxpy
as5FVQUEcR5QVJGL5+PvUzTYGVSEpkEzaEV3fd8631L9Rpz571fZOby1iUG/XKWolsggX12lrMG2
ARt6HlBnubjIPRxs+LM/rzLwUaxHWq9Fy5PpeZjW710UjysxYxdzfBEXpf+I9cXXrpf+3HPxPjAM
aSk52QDzG/h/oxRsCTY97KXB05ErBIN+aZWwpqxnbhJKi7metvlrZ5k6gqiutSiisngNm/wXmCGe
xsEwnMKc7YrYyV/zJnaQCO+1rahuuDX+7tq6IfPTqSvTgV9GE/cnRGQmIyk33/ABKLvLYQSovcuL
1jCXIshPEvV3UfRrOSsfL6mKAo7KrftnTW4DDZpzNXcwK2LKh1wPevCZIqHTMfT+Pqr4GRy4+/t7
bHcUb+XhijcrBidd96lV3kK7RGGz9/lO+FZnzIAyVLd5kRSbLlbjmT8RcPsxpiXrjXoDmQYLNhEU
vUV2CLOPm3GI7d2UKIboO2uEAOyjCtixuIVrwl2c5sVz13RAhdm6C0zFXIayHm/tQb2Kh3hMMrUm
bk7xkTksk97hLZ7iIr8xA9yNjM6eRRPTvwZEHqiStq18VKVEKJ2UAgZud0AZ/pYiGlADrA9aXPPm
MIPa5Bbcl4dUWQO7Nxd2qNgL3oXqU+1r9QmuaIURUrZynUB1AHnQYNcVK1SJIm9irULYK1DicmFV
MrTaPj/USZbwhJqKbV6jKmGGy3NMH1KaCz7WxVWm7w4HFvLHjWjO8H44iNav2a0do/dnZunCS9mn
m4n2q6LoJLorGVtDg/pDR8URUN4wzPVxaDaiOqKUylq8Ic9ENc1M48Gz30zLqO+/5PM2bTzIrfU7
nwX7YA4joqiC9Wg23jbGWe7Wi3RpF2v+baY5460IiYOtg0S2IcnMLjGRMqomyCf0bxai4dKNu6M7
42vrrC6xZBq0T5VvTWuHu8tIdZ/Jtyrkc7w+vJvLQGVg2ocgb5eXkCh5lhZv61j7uAwt4obJuuao
lPVcVDFjbM2Z6nM7HnpjOI8iWsQJtXbCd9R6sxExMZa4wnwItlakeofL8LacSDc+s6/Pj0VkxiYS
I4E+XH1SYmgJo6I1OycjdHqIrXLpObswiUFwwcL4bo7Ktu2CnilOl8ybyhs/glwKZprEfqFiIWlv
gZI6+Tasja6SkKhq9e5Q4WGz8tUIFLbdFfOsCMZXudHuC7wyvBk8bWhSiPnGJnuOYW6+QOMc2FJS
jLs2zNSV2VnSXs5bf+/0eb2WwO6ccLUIFpMbmJLr/TppvfxGVzv0jUWx6pO1CeBifxWLppzBQdcv
T/W9SCsnvRYRZ9k7X8lduGdmOs4dG0ln1agHiLKV9KrExpvb18r7GFa7zBpGrBCDkPWnQg9mofcL
wUsN5YkWszozMd7dNn1zmLi91WhiQRXw1ZsSgqY8MaEtfJKAngToIAseswhGE5lZVuQbKRqL3dm7
p4BN3WSy8R/iAJbydflJh46n6wo/I1XV/rERYhq+N+pWVN/ZhfStFjBntW73/IcAPE+HOECh1pMH
g+2ECRMNL35/yfu32KWvo0fl3k1A7mcfJWigb71dusfPWjvVpCj5KFjUO7dNtaSsBlwSa06bS/qD
CjRxMdittir70nhwUrk5AOV7HyNemibC7iZrFO1WDwfcZ5REXpqD29sHbyisZTVd/BUm5oKGOQcD
xZPnkZJLy9A1Gyg4UnT0O8vAISz7SOVOuctSrE1528kPA2ssy1rr/G+tyuOnrnjE+m9NJMk/86TJ
Z2GB7oSMtvuqClV37yWJ/R+LheZX6U42rdivUhyWMw1HMe0vcBVEHIJQwjTjroJr6fAWl8ryA96y
b344Ju+hLb+OTac8Gvwd6y5tw42S+N3jnxKYK4Q3g6wVh7QD9s2eecMPkwdrOB3E4xJHKrhXkV2v
LrGCreRtXjSnxIRCkCYZDPkg1L6lTOVmSdZnsBBV9Vy9tCK+Y87YmJ2W4+qTJMH1lsL7IJDDe9tW
3W3iIxssqqLB1bFmlGVLW15iUofqfF0UexFy69IDTjpni4CFcCc1jH3XB+ZelFx5JNh81i/NZVXf
+6kP7cLHD+nPC7r6F2VZHUwbkA3TNCzUlhzlH78ov9bDUBmL9hTJrNKqk0JF3gAGcLMCabpGjmy2
qIONX2v8kIrGtBaXZjcefW1WB5VyYOliYYSdvQLV0y36UG4f/M6M7wfllTWr9qFx0xbepgLSpoza
jagqSm/s1cpBimVqNTOve0CVE5VG3zmKXlGG+HFYyU9sNCE8PQ2UpUlyrxovoiLOM1T99ag+j9ZF
rCDZ4Md8UbK6LmosJOviAGSnPIhSOLXg5XUfGhhAito5T3QRdZFndfkbthkld1lpWOUxOmY5Kzev
qqYDF4urZ3YTm12VyAP7Xrby6knDO77i8Z1W+MXtMLI4oXeN8hr2HV41WFntITGjOKylGzGOGFYG
vL52229WuuvUSBpX4ehnhwEbs4MksRdWxu22QhxIOYqYOKRM8HgSTCzpKfncT7SIzmmmSdVs6p1G
+KCcm/MwtTajlfOwj/tXQPvBjyHDqILlNekklY2xzzz+i6LBTn54I7h/Naj8lZYa2tbRQ+3hXzri
LWbsjaFm9T/Xujene3fwrTfwY74RoP4iMJxbkA7OprNAol+A/qIBmU9E/GJ+rV8a/j6IaDSdxv06
SKkZ0T6zozeNiVoPv++5GaF28DLNgtb0cjzF2yneTXH7b/FLPqCkq3y10+XnfGSTBwcVaRm3znmc
S74Y30x0n8tO2Fc3jDxZeHq65p4woC7EXRFxaFQo7M8WX++GrVCYiOoWXcxGYyndO+i+nT9XCLuv
+lhTt6mf+/eJp1WzoDeS988Mx4LjJDJcFnLucfH+nYHo0oFVxT+MkWnhwuvjQ+g61lbcIgH6/75Z
Jn36BLTd2naK1PrLqRpPaX3XoTMhkr/ExE31s1smxUgS2UxJly7vUSMQQsOPFmg2o0Ntp3iAhiDy
l17voj2Bf25yW+j3Qo4CP5D01AR9cnKnNH9Ki+veOKJR5DFi6AzgnLC7HDKnlh6K1PQ2EIQdZldj
Lu3svx902zoCkcKE/jOOxxfJoepB3IeEuzOLGD3AaodzAZNXoVcpEIzuRHo3hTamCIq6KNnZEX80
84i7q6sp0U05GtpNyLsesj8Ofr+WWkYLERQHAF+0BPbaaMsIX3Ukg0ScvWsUhKYOsdZu2gbD78vm
u5iTK4NmsDEKzqLETWcqi3Bi4PMaW521/PMcfshROSxxMpv5SjzRU4ayQcpbNtm6DgoD3UDqhdSa
c55a0gwcNgqvdnmEOd32s9GW7KUaZSruF1NdNLXDUB5FiXths7dxEw1Eq2hAwvh3q6hCnrkvTRcc
IjZYQTD98KdDqrUT/c3tsJ5SVHchgpqZBTdt7nAIZ51R5Nz/DTwAQl695qCqEOVj9ayY3pyUUU+h
bGb1WlTlquj3Kj9BTEF8oC/a0XVjfCSRQ7P2lwOL8/hSuUY096TP5jquYacXI7NNkSnq59KoT2Ok
yaPUeuXaQXVtNwBeQVdfaq19xL/0IA81ZnxdUOYLUWQxD61/PKnnal0zdbpqLzNNPRQAtGe528rL
q3YQcH/1z+Lg3vKHdHPVLDpe1dmFnHVIGu9jQ1B8pkuAj66eL0acEQvkZuc5Oruun0Ofr7JFv3Rt
debrlx6imos/hA1Nb6mmGGUNVRGsNM3E2F11lVtx0OQGM+MSE/I+V88hEY8s1dsWyWRc8tlQTiWz
rrLliP/BAucN3YQDQ9BKHSC0QwvGbRoZak3xH+rw1j8A0aYtO5qmGyru0rLyFZzfx2akViCJTqg/
QPPitnOrGVm16Qy7YyJpljdFOjqLSK/Cp8QB3BEDMf3pWXsJxP+voW2emWp4L6rixYuu4Q7oaX40
jyO2hvShjo/hJMnYa+hJV86T3Nv1TYPfGKMQNjo9hE8zZCtRFZ2Cn7+lI6ttMU0gBqvY10Fsncpp
yvBZE21+i8zt1JbZir/ipQo4PDsXt+LgVOorrwXtNtAyEwfopN+z3IwoNToG7Nk0SMWbyM5FSh1+
ZNlPiCH5D6XXnbmV5sNNMDoDFCptWDY4Mj3zfT60jh1+4JL97suS+dhow+Ng+lirwnDqtoaCHXcV
2M0c93YF4PsoH5zUkQ9fqoiVjZs/v4CqXycJumnZzA1srA2ws1CFGtwVcthVer7ivFc89jCBUU9W
Dn7XFa+8S/Srxhlhx/VB8SrX2tJLZeWb2QzxQUMAZi61pFkTFCkGc3YcHFlD3AK7j3zcWn2iFj9k
r+Rdtoc0ZvXaotVb9VuiH5AerV7BOGDNHuTfnD7odnFq2gt9VOz/+H4q6tf5KjMgMNGWoSMlozia
/EXLrpMM08vcxnu08nKpNcFjY2sBKh1pjdeGtmGR1HpuUPPZqY0OYkjqrWcPLdJFjdvBTrQGdrAN
yqF46CvYMTLsUJFVjvW4GVyknx4b5KBOlTYmB89Im4WMBfsPzcLjONH1VyxTihW8kmqLLUT2KAXF
k0jIZJZINChKJ2Tbk0UdI3GeY5wty0l2jwN9el/FvofjipzNLzEWFnBmk9scCztSRMPQhrjgKfFJ
jX28zqxKmbeU9uinv4uEDItQZBcyZeb4QXVw8I9UVwAeegxBY3/GDanDQbTonjvdAmSV2uYr0m1L
XnvZApNRXbfUuNka5WA/mTI6EVM8bfVxiQNks+0TI94Vfg9vu99F0w9zGLOQrwOLKaJqKWW6coY8
Xgut1MKrUKUzETtJvM58AjZr8IB+HoBi71X+WLePfsAewKLT1/CNdSe5yMB03zsnSpmGVSfMQ7Q3
A5miWZ5H8mM1SvaizYbytoQmtpZ8y9k1YzDuPZYJ1pgTJiclkvaeCg7IK4sQK7RFIxuYzZpVdxAl
CDe/SyIG1ZOlc11F0xmnZCjKyGD/+UenWxPT4eInojPXs/nJTcwmmRunJdqvfnVVH9dDliX+IzCP
ZJ/Ghnq0tGaTuzLSHqI6hIjM+W7jo0UcasekqjdJn1R3EfDyW8/L5p4XtKcssftlluntyYv4n4mS
iF21Vqa/CMvWntdq4jzEWb3EBy5/Rsd9OIwD+DV1qlYImayroAxXorWphnyOXTd+8lPrIDf7JNGT
e7hPAAgG3Vi7ibKrAlW5KXXTf4ijLtrkWdPOTa3xH/wyHTDFs3+4BRa1rZx8c5vSvIsV78AGivQU
ybl/iCTDmolqbFTNWkWsaymqJdtF4MSDcSuqftD9LLCHRhCartOIWDLYuzMJp8tZz73DrNKtt5k7
icjlzVI8EcC/RnPbGDFLEt+wrpp3JgYz3RBYt3VpfhdZaCExu546GbjSjFYh1dvK6vToCHjlIdWR
qfRctEOjISx2zKOCVayo2YvCz18bSmRyZBWQE6uZmm1b+Us2AsqS3a5ayXYL58pgbrKH22PslTZg
gaEasxw1FBRdXcVJ/MWlPUuVdzXMQ96Nnbbc156x1qcXv2j6rzuBVd5Zkf1dSSwMSz5Dbm98hynI
67WQxUkl9VwVnUTaZ2jodfgSYvN8SG1kVfN22OaZl8H44AwiefRSONFYa8/ECTNdN1YNyjerEqOk
qrPbD0cyCnxVI++bDNppCWauPDae3+zYQevXGCikd6XrD/NQD+zXqIlv7CRXfsFjBYDlp+9R4mKg
h20pqv8so+nMc8AW9VjUcZtejQAn7g2rAB7D9/d7XBg49+nWs2+mO/7L+tGvY+PY5BalqdrLqTVj
Hu0sRcz0qoKpVqfwwmwvzVFT/kfalS1JiivLL8KMHfFK7lut2V1d84L1Mo3YEbv4+usKaorqPD1n
5th9kSlCIUFlZYIWD/cv7pgI7IsnlqJhHZ7Gn1WIs3SIfDg/QGW2mqzB/VoLxwTxjz3eWzyPj7g5
CNPhjP1KsQVPRCA8E6RNg12fdVVUNeuUBnqH7Qw8jOpET3ZkzSETUA1DEaXjY8gspCNEnbkdc6tb
0y+Ffh9mm0OKULAHkAKIx5a+b5A0md6WashV3oRTBrXKBESCtFbTLL/eIisUatRq1SbkXTI4UOwG
quCFC6haqC+jnWJtZfpaCVWACqR3DdQtTXxdix2LBBRQ6TqOE+sHr08h8BIh+70F1986gtjZU46z
PVsTV3pTZ/ZrxfLFAL2LuNLECWHUUnhWc3bzXP1gYt/7w4eM7dCAMLnhUKMYJ/HTtrHAnsDp4HvF
Zyfvuq9ODaB2mCbZawZFKPNstZO78kVa7d0Q7C5jXodbQyBm6JLpM1Q9u3UJcab7YZLYniys9KiV
UODEWQDbxH3YPndlA+FNM4+/NtgaV9+uqs/Sx0ptL/IsBwfeX5bU02OZ+zpWWBPeDmrD0gT12YaF
EV/HyrTUGeDSMLGMr/E+wUFgr1bsSzQFUpcMWZcxpDE30K02jkXJwfiqapHo6/WkyDFpGyJXexEL
veW8K9HpJzfNzRP5GeQUV/gDIT884JHed0N0GCJPf/3ps2F6HfUhPpgiHzYar4zXNBOPk1XGzw2L
9QtoR8FpooKzOuIrR5bjBRtj2TMeDA++ircgH71hUEkPvDRyAHjHEQg3eQVhb2TENuNnzSncH7yB
qochougZEGxzB8m38uBirQVVjPakJXYGvYzIu0QJEG5UI9+gfLHyUY18MXMgbBSVj/8i9r+PqQ3i
4xVpPC3RPuc5H9eVoll1Yzncx1P7ZikyVpsLqJYV0PamCCrA+cTXhuIyWXzYN36wUmmfkUsxrY0i
rsCjitOX0R6vIZaJewCNo72ZWtM1b/3XZhD5938MyABYBVFA4BZm8gM7tgcucCYFYi1gjAwvPZsg
DLjokSjWMknarxpESXstT354Nc4yIf0HedZyADvKgKSLMS/jq58jN7uxuA1tS90JjLp1sPDAaWWc
F+WngkcWHpd2eiBTz0Z3nYECaofDiupTnoUJHt5ZtKVWO3enneP45ppa3RBKKj02cVdFDPqQMndD
nKbiVVhhTo3f3ChxID+W38CdHPRh7v5oObDwepi6zyWwursR5I0HivVTcGx7wOrexFaApD8LFdur
WN8X3j8klbq3a1Bsn1sOZKccgzHXd/Sb1MeuNWLd5535PL/bcJq9q5LU2+pOx68CcAMILHvpnzL5
LpKh/g4qfnzghV0+jikg+gCLQOpOjOIxEW2y8jqv/c7qP+YuSHkJmJNqz07eIrt0dJqjhVfHnc2m
dB23dfIH65s9xWqyuJf40X4bY+jXsJrVz8ZoOHvkhe5Tw4CsAfhldZARf4UQx7U3jOIaVsjp8bFM
3JDfBD1cZhRfh05yvAmL/tD53hlUv/w0hKO9Ab9e8gCB4LcaTq3szRBp8UOR2vZGqloUvpamBThG
ayYboq7Cd7cLaiR+4ujQsa9m3kDcCgxX8YDdVQqbuN79w/TWMtSyapneYjfAB5GtaTuWi2RfCMep
pP4P01s9xF+kiclGYt3gHejUz0UKO3iI1BlhnBrpJmFJN5t0AIh5l6IpUs1zJHUyDICit8shIvVk
ZYHzT3W6OEf6WQitCEMr1qEV6SemCl9htsh0qhr831QlJzWn0IRfu4WLzEMV6FpIpAqounS8GWfp
7OMdiRNrMAC6PYSGaa+V5ABBKY5jpRjHK2SOaot1TKUF4KG8ztqAbibVtiviBswh9m+CgSrGMPUr
p33aGExMKzYgLWwM5c9ET6c/RguoL+yStKBdzcZHPR1mv4zHN/8E/htwBMqfhIeE7vBHv4o3W+0P
HuZQg6oK46JBCfZCNewS6RfebfxR5h/cRu9NMjBjvz/wvL6j0Aj5kufU8h4ip35EFtHoBWXTsvs8
kgZ2Yx17TSYVwN2B+k+TJ1spf45uP63LEpKeRjLABLkIJmQhkjGFhQy0UFiPbeIAzY5Y6oD8n085
L93L0j0VDMBqFS8zroHrwH3rbgB4smGYbR+6urcuY+dYEOLyFKdbc9Kb0ZBrc0zsS1wD9oM37AuF
9aOvyUBLoUAHOVJZrzCbSTfUmYoPQQlz58HIR2MtcTQqE+YL+aEd2eDFZ5/1voTKj6m0lJbCSrCj
uJggyIepj+JQheZ68VONYucINchNVwq5vQbFID2JbZwCM4++MMF/tXRsyW60BF4amJpkzMs99G0e
8PbrnpC4Zh3KDGngyAjsnhpVTDqwiro3pXsyqQGJX0i0xEGI6pRjgruvLPDQT2bUz74p5HaQ2QBZ
UrzmJM2j08xtTAAikngW9Hx16AZMTfM1Na1j6EA8K2CQdUV+UPcj0iGk3mGv43NkOoBOmXF/Hwu/
RAJYXO5w2/vIbf07iBmAB8sutT90WWwmJWdUVuFP3wzZNa/zaVuAlPRIoYPFIMgl3PCPaSrxMkYo
i8GiA0QO7Q/mlSahZ8y+0ATYhejqHdTVvixto+98oSmwZlbTEvmbfioSM1X/ATDGXeTZ48UC0O6S
YJa+7cJqCMi3NDiqlUycucgNIB0hUhTGEinkqnMX4ZBA1DWIVI2cbbGF7B1FIYaLiZfQRi/D6XPT
Gl8JZIDtLIiT2CBHsGOclAjMEkMLquP98AkM8ECoS60DmF0V3LCaYzyOEpv6N1Vq10BKcgTtJNrn
TgIpUzfdP8RQNW7Df9jFc27fJsgzt13TtV3fNTxsNN/gGHrpOrUHTNu5BWu2ZTJ+LIwuDkCvgs0S
sstp/MsWuc6PlWqXBr5zuiqsLB73XmMGtWlFe1qAMU16d33tHYwhA4zSlqCCygUOQ7V48C0eaKDI
W7VY/iZYcj6DN9UBMWDCgxQqwCeWOvZzHibxDqxQw5paI3sqH9hob7PWvVhANxOn+Qdic6pCKUNu
ZW5VMzU6I9L0uQUcHDOTehjbOHiOm0OT2Po/4A28X7d7HdPTwaHjYB/W9bAj6hHdzoc3s5kJYXQJ
lKGmvAZ5sCImNoP5HcYi/PQKP8cKDPNkqCZOSONhvXx7S9GrK46dI/BUx9q+p02VkPHwnOKFNu/J
R2aabmXVgAJFbbk0vgXlc8kNAKf66fN/dsqRaKqIIMs9kdiGZgxNSawbDhXgmTPvLQ7t8bJUPoje
N4/UEFm/xBH37eJrK7PeYFe1rCF2aONo20O6mQcxjCfbN6O7QoxgqsDn85oXaYiJNZhyLb8VT4OY
PpO/yzMHJ6KNYqoD84zfVauhC91XZOQobhdoyZOpQ5S5K534xec6uDa6xFpTd3U5PTeypx5Ljvly
FF9n5dvl8hBSxv99S9G/+ccaPjLUIQGnYzvf0rHtrXYcP/5jAd2DlFaJFGQkTAIm6R6Ru+weqYaX
+Vtt8bWY9oF2uNj/LnYJW/r/Tz4ktAGqAaGdqK/EKYkmaIVhhgFZMWV7qtYl2VUWbbi98VME+eZu
ZDOkOFYBVZd2GmZwkbQSqMH6VA8hRfPXRTK6KNlZF31z/KTFownnT9G6ACDxWP1apHiJHYeGAbis
GtpmcrBP/R5DLRaIPg5j+2lx3/SiBvJRDZlkdh4s9t/2W0IYuIKCpB3llg6vU5Y2mwSc3KsS8tZs
5won4B6Ic4o6/wfSfdMklpiP03Ydqt3YcMLDgZmGq9+yyNjjZLLSrr2HwrBwhD6ui97JfyRFGGEf
NRKg+8+cveXr6X4MnfLJdA0Tu2Ah1oVYUOYi/yGnHizn9oUmoVGbYKe27vSHHG13ccg5sJvI1gGH
D4DdWfLWkGlQ7KIGXqGBm+HwAHjG1AAkl6f6ASSXDfg380YHxKX0Hpxx8h7spmB7XoOMZfGJutUu
sZygmT12WkBxkH7d2mZmXciiwoOeYWBKYSDFM/QeqH8GxrbNxDu2phBLXcLqNG++BPkorvf6x0ip
P0yZsU01gz1HEdce/JojLW20XvrU8PaDBhISMhONT6vCG8Mjmf/ZCYwCbVBk7PvCOw+dZOmlzkOG
N8+59PovULRCShk4SXEkjiM3gf2wtbCRt4TEUO9LKtTDSbxKkBSCd2eMN3Rghzn1d+C8/YcyzHOA
50rwI6iDPOqt2BQDW7fsde0LeSkdDclBRZV8srDJF+Qu0twGSHCC1M7+yWr/0W3T5HUyNFCu54b9
AE1re9eLPD92LHrrjrPmt+6TVz8laX7hBVAxul8/GrofPY6xl31KUmgZKnfc9vICzE8dzIcNVuzs
xATyHWqtvciGxItZH6m1DdtHS43R/zUG1p9BOL+nHRekVVanr3ujx4JMpcNi/wtppbnwyrtBVPjS
2CJaO0C07sD002vPyE8H5zCEeFIvv0JcNL+OSHIJRmm158bqsB4B4QVSVbNiSyEZ4AmnHI8qqGcj
GCR57bOJDWVlULyISpzIm7V+COkCjc2GbZeM6Xx26vUdZCQa5KuJzDubWlGs6F/hOVG2glyrdh6m
YbriLznQPxhcPhHmxyLd0Ums6m7rvX3Hy/FIObsz21ii0D2Ara6XLF8exgXkKF/oY6hVgCWYmD8V
8s10ZKyw37oONYiB3KnpD5qTjmDFQWHavDiKCaspt3tzkX9QZspjfN5uC+4sG3gKpJhPO/ogjCLv
AbxC5i59JHWt8Ucb3LlkUYQdYuHKxvaOLOqex76cu+d91x9qbOEGPus3E/OPeVf2z37XtPepgOKe
4Jb8UmlAdyIDL9s7ivQCGqinomLdc4lU4HsuQmhI2un0JYdS6t+GRYKnAXWv1WjY4s1kGGLGx60o
35agYTg5nRBslYQVCJf0IaqCTFVv7caOeRVQh7mK7ZxPaSeteZDZRz3TqocIL1U/dCLbLUDu6YKX
VzruZXKhawYKLrb1WuCeHFVQzayg1uW2JTuORrpb/FAogSxzK6N2lTdhsqE44ASBf6F+yMzFwkOB
QDD66MXwUwjZNijX1h1wNMDDYht+Hae8hKjcOO7CMP+xiFGJGMdyIPEHa7/abqWGodOLQDRmeiQf
Fc24s/Ksf5yNMExOfzdOF/1op7B+8cwJv3NNN04pq+rPTcjXAHyKVwXr36f+mG8dZeJs/95utfgZ
ZEzF3VCAMm+QXvW6dGfYmXuGmuAu6oo/89STyK6EunkVDUhHlHkKxXQTcLbFphrFqB7Qqp22FEf+
1HDdAMIDcj2YQHSkWhg+U62tam2u1e+1iqf8MIUuGJujtAA9XyN2mKFYL/ji7EgA28VO2QqZxvpl
rCZ2101TBiZtYAQcYZ+trkmRO8fyuSeUUawXnl7HEUyi6u5v/o7FpFZTuvF+BJ1VNlXmEemB5tGP
QRq9wtQXE48sBVpr6sMY56Fon51OaKOJYg2VpjXbbx3eh2FWAvrusf1BRKfEqloDKRmYydhsF/JT
ole9MTuePNgeBNs1ZAWPHagOqWhA7zjXyOzMpjx4sr/c+G9ibZXLzUEmsUV2+8f+rG7svSP69mFo
ZLlKncGCmlUaXq0m3NFjtO3CfMfqLtzS09YvTORhud0VamnJJYdQ7fwUXrrH3hBekWC+4+HXghnj
E+UZeJgXaFX2qVEIor8Myk6AkQLa/+mvMCDfv4wV2wCuC/okm33OPJk/GkACP+HoRUKoGWxoZFKB
zYZ6xdosVPi69ol86DS6OFJCKhuwUIMdrvoqBtoi4Z9LfeDPyARPzzH5PRPwhMxq1xFm8ZA9AUL5
XOc20tx9e8TZehhV68iMqpWmTF3GCuPP7isKIR/F2U2GLoudmy8hDh1O5KFB5+HU8De++WqgigXz
DPjPgwm8RHvs18gTFXU6gVt0sbH0/sXWDPkWKZE+s43d6U8KXvzzCH5YrgAF+JrUNvSmi6596tu4
fZLIpg38xCmPZHa6Vz7YoHkhiwooOIrdTS/Lbf5IOfIe9WDAixzw2DROsVj1wPI+4pRDFHHq3BnW
sI21cThqbd3KI1CPGxC6Vo+JW7BnlSgMSIv16d0ye9ecLcgh4S/+aC1t/1u/shM6kD6av+p0M/7i
QUybW/1Lmxj5JeMe0ILK3SBNcYOczXzfKNOZ/CfIK3ePWDn1T27aXigKk1a2151WA/AFUSBNjYHO
5DXQL/PQtl71L7YWvg0NCons2dTkeJJu3t4NquhGCztSwDJvs0joBmbm6k3es+auhO6jMLA+V0rK
5s5vASnCds2FIubgMMq6k/T9bTEho2899xWTB4CDEUN/m+smcsZGqAYZmrnKusnABdTYdP1i8N4u
PV/h/YIUkg81ckiEpe0w7dtFUeTiUDSPHwUfnh1QL4Fohvl73widtTQa+2Wwen1VQYbyCIlj66UC
Yz51qgoZPxa9Cf2ELy7WBXuj9fYeAzUS/qOSnXosvOcCvxgf6L5pAhOIckZUdYV5Bsi4fOuzhN+O
MdtFyP2Vjb23FUXSmFSzshypaUv3peX9ruYLLiFUm4el6txe9157wumJ42d3fmhru4X+N1YcUEQU
fOOjhhvfe3+hWKsoggqk3D1FLIEIg2dZ2PmqqhXI66IdmSYQxQ9l5JYApCEfiHxUGIksLr4f74Gs
Ask6+SJmHkwzZ+fRw5cw8MvsbSgaRRjIupXgEHP80tp2HESKfcSTx16IGIw+RA/FkLljGKDnU4Wf
u/YJ6Mw5gvxKZ+7OzvBhq05UkD+Ov4spcu4Xdx9rZ3vwx/PiqnSIkyN5wzrQ8NQguwJnRwmvdst1
9Uo4a8gZlxvQfoloZan7dSbglJex6H7xq1P6a3/dSTokzimJ3cflz+pLD/QILSgrkvYF28XZq9mB
DsHkFkBhynSxJ6XzYfpsVKV9aoGpXzHlr9qWBUDijBcH64xrhSHIn05tusP2Zril7rwaIGhRec9I
3vawEHPtgPzgRnFXdmQPh6oPA80ah3sNR7j34L+pV5yJfBsODL73htYEXZLRC21HDUy1Uq0arE9O
UfDjEkv+2AUWBUqX5xs/ZH3BkenfLe5oirtLZyvpZtzGfF11L3ikRCdftHfmaHYX0wJfIui8IIrR
fCzI57H4zcesdVcM9ul3oeVvejIJFGvHxHYZdgkDO47R3F51AAZlV/Pp9eYSN6akvjRqDhjSGqrX
LjKAcO/j1LAjR8LzaINNEFlUSUCceFQQRd4Ezigob8q7xa/XoE0CucmEHwb484gQLwXU7rZ/bgNd
gxObAqo8hnvmwPYjPVmm0XYwsi6IpKywJ2LW7tl+L8YoFz3yFI3DCD6sAzVQ7zl6tnuBpPt2+EbK
UdrkW0/YpyCDg1L2uamdemMiS3tDvmas7KcMpwkWdK6oKLoJhxqmpm8o3sYz+UmAvkeJU1V662Kh
nrZB2Y5QMWZhuo9HlgS2Xmd4niFxWBgNZr+ArUJ1GEWu4sRUAzQ5aNWWfI2LvBGs09A5Up0hjwkb
u6kxhERMrPKDBhkvNo5GT0th/mpSgx/26Uk07peui5rt4lp6GaGPFGAVtvio9rfDUY8lmPryFmKr
XodcnUYvMONRpxxgDu13nQc6RKwagAntNdB7Qc2jWBVOUz82hV0/gnb4zUcmNZCvrbegLd3XsXeZ
9Ck8GqooQwuqbVSlwhpTKInElgiPc3VpmkMLL3Kx6JPsbYAPUXLq6p0anvrgKW7uO73Z5o4NggC8
U/GtdawzwPXYeKNqFcfgKxSx9oh5eAUuQBx5NMyOAD+iqgqPJEjlXIDTjgnU3Jw+Q2uCNcjWHLD9
QPwHVLScQSG6Y/vadEGTQD7iSiAWhV9DyE8uD7KWOyN2n3yNYxEkJwMIRmFA8AAm1UplUu135r/o
Zo25kYP/bnjpwvK5Lyxj32KxdsfYoK1rQ68+IbMCzxHIen43rRpvjRJfxD7Jd1Mlx28aQy6RdHrj
Ojgejis7KKb4XV5BQbZhe6kV+jwSCDCqT5B2biDvVzr4oPBygQSffa7a8a0APZi5iRtPBuSjVg8J
BtWa7EIFtmAWDGqZOVtdM/B/chPPBkZasGo9dkpuDJS3ZFEDDTE2VYzAXwefnZru1XsgsIWlA89q
6uu2ivQzz6P+pDU/iwJZmQG5qNDbMoFiDN8aGh7YcVjpZ/LPcamywduKLhyoRR9cvEfyORBzjo8U
mWIbJUTrIV25dt0d45Zj7QsyoeGIxTh425yibfdNFA1HIIJDC9qBUgWotv/wkqObOs84UcAyzBI/
9HZnrCgSOIZ0JRlQhJ1dNODL8+u56Afzrp3AnHHjJzPDNlQBvfrLEk9+x0naM7O71Y2fzNhvAQuK
rafZanAmUvY2xNtWmOIXF65N7QgicKDnD1op+xPYEO6RbzLswqTqwXuEgmpWDe6hLYCu3Ueb2iFv
d990IHFw9LgKVxROgTRgBMhZuFoGohaIXALa897Rz0D3GFDMXKWeFMkMD0SrXtbOb4CwxZqVWZjn
q/fB1PF6P7kDyO6USe8Dx9ZOjSXz1RA6zSaMuv45qvJ0p0khAMzn/XPGq+lJ4vuZu9gvJE+GKWJs
A39CZhiHyRkZiD/IAlQZYZUAxBGTpNlC3tQ8IJnY+x9PIJ/40odQTcU5JgdnExsuTpFjM00VZFIx
RDhPZypkBHXDsJ5bSnDeUcuYYj4shxI/5GWIpeMy9tK6XGAZYRzVo2AeW90JxUh16WWEVDe+jK1l
7IipkY0x6KUxy1pYGG9IGdt3Vkc+grNexS4u6kUm1WhIMt9jyU9DpvjZHd+2UN0uGQ5l3Fyx64Pc
kYlxgJ9D/zTaYfXsedW1ILK2d39pyApylc0V4CGw8Y0cnBwuQJDuVK7ayt7VDZYwGKoFdy1q9pB2
+EoDfBEsNtVmJ7UvfcicpCVAw6+DT+t9MGpwxxGn8OSsVAvVZudik5PCU2s09kwz53ta/Le3Q3c7
D+MowJvuWzaoFxJDGKhDPI5kJUh4gkwqkLuwCnWhHxYX1T5oV5DdJJY4zdIVi730WeQs1IBNN7gr
Tf+i4cH+2Zf+JtcL59XrQ2srtNzYkRlDaDYvbeul0fLo6LRgfyK/NLPPE+ahT42eRHf4fFhA/qIo
QWIHldQL8wzziZfR1XQS99VjAKU26l0xGMYdA3PkXTVFxl3c6j8qp+j3EZ6DHnLcCuMINAaSQBAx
+zrXbsHWUkis/l3dhPrsXyMkKyPk01uYDfTSZnI17Jmpvtg6xBkWVVvkZtaJMR7zAftxAV0XGQ4S
Kr3d9wnHMned3oJlHedk3rnXnPgUQ5DnJFOzAu/ju03OIikx+6QqFdQ8R5KNFYVYJbFUkNt/O8Yy
kBVhZ83SkbBYZKBTmwBAS7ErtkGyQbkCIjeE8s0QWhfXNV+HAlO2sNGtS5r6lgSdE9dPMRQTKUJM
pX2hGoVQrZf521BkUlFUj7H5mdgv2r65q7jMLsSWUTUmv0e+94baqBB4e+0LCfr0xdfIzl21nPPd
4vt1IEgdDRejcHfIMgCra4qjKySNnYbeT09uj7ObFVU7LZRlQFVqZ12dniYf6QqOzP21zB0dG3nD
x+J/8uFA4q0vdQNMSYZ497+P+C8Gq6DrmQPqj5ug0XQAjdy66C+t13bbksdI009D97ENuy6IFYWK
aFJwjDrDSw5I6tYNdRO8qAb2v8wCwn/5wI9xE/XXNAyLbdRhqw5gQZhlFIPvRYwBteqgfHz0/WQz
gnfvSkXc2gecOiQPFK8bNeD9JtbS1OhgmjCP1qR+e4jyEGy/RSsBKQIZ1WlSaEGqLSYABB1EveN4
Qz7TMwGMVEXRgbdcxJdGOtkdFS40hnGG/lSxFmdz5KqTLMCq1T3Pvj6tD0gvto6+VWF2xwokv3tG
fCI9nw8CPqO2UzyDR/IDofYm7EMRvGCQFml8YxWDkj3qPP6tSSVf8agp7lk2iksB4oIVnpfxN7CL
boqmz750RYH3tJtCCYZh+5Wn8o4CvBgLIuoZInsq9nVxqRQzU9lDSrsZsq+Yi5Z3XPLyTqqaZ5Xy
8HYUDMS1owVtB7hYSlya6r9xxtQfpJdcMWP6mfR3k50+k6XFcLXE3PkhcJCsWkXW1K8/NIXtKPZJ
mTyV6iCaiiRCcszYOO6ODqeXBqr1Rv0nY3W6ny1F5zz30rMKSEnva6ul3dyYKJcjUgMa5Di6b1wp
8dJM/GPheM21dyxPaa24Gyn65oo0xxDHQlwG1JpBPegRj5qV5NnUrpD3cscqM7kPi7K92q4YV9bo
sT3F6k7W7wTyvNY4lMSei+CHSHhAjU0NN0+20pq6tXntZQds/G+pdYmbnBYvYnLOhV+BmctN+Tks
9RTv1bYvr2YqVJZuwVeKRuCyFDlIA2ezw2brCXzuc8Tiv43twSTcp/Yut/F1+F3Yv7iW3eJEEgyP
+qqcnBFAVRFvFg2t3+pvkfMmhkyhRjDVCBSiVfQxgsYTOR0jRNpjvX5JcZwBNnfX889N00MeqXBw
4t/km7Ee7D7opyw8z1XQE4ZnslMDurxa7B99hpnzmjq/hbPpTxspP7vZpBHnZtWZagbj1kpEolzT
gF5oVGcdfIm+OZQBsqXTU4tlVwnuWTyszc5JTuQEuDLFdr4KIic1Z870p1GmnsqyxuP/t0N8GG2u
Umwc4WEADplsK8zuM6UXC276oKUR+Zm3hfZUNc3nVLHA9Pn4W/9v4mmc8n2czJrqgwArOnRNxrU6
cfiE9G4HZ0nDevIja7EMZeVymttA4/Zm/doPyImbUZZ+qi3baXU0LaMuV1StS6y6/mK9t9G9eQCK
9GZRRAGvxNpKtS5IGuGFoEMQ+alTheEUSbJtJVTURn3KT1RjXeYgXfM9yCtGCfKq6eJSg9eArixY
wnXQSIKaZCzXrB2aS2n13TYFpgCZdHlzIR/VxsZtLlRrZFSftBoLQdXBVQXVPJHJce6mi+lkQSTx
MPuWUahWR6DpzwuQVtw0LNeg2/ByH8f26jaWBupB13y/jRrwTazlO6SLT7p9NBpH6HuqWlT1O98+
gq2kevNSk9trAH9zp7aPXjYCqkZVZwIAfDOCrmo1lmxcUVdWaw40I9Uo84A6M9IALCYOqO548dCz
NN/ntYRMjKzAvENOMK2ALlkD6yDITx/IhcfxWxyZVFArr0GFxUx+Wvw0ps86jAkk6tyfWlVsjlO2
Uzjh0uTC+vCv66vYsJ9A9/Met/R3Kz/bG47RB3TVpeE9dvEvY6Z4YG9MpVmsBWYKbO1A7ETQTMEX
oPCqTT+TF4VqZ+CDLdWxyZiFa8BGNvhzkAsSd/JEtdkcJ2j/Li2aMUBZVzR4HCldkVQosRFVkPk7
H4UMtvw065a8x950JZP603Bp5HY78Nb6XXJIqygLNNC7Yu3lXlhRc0Bu+Mfig2/wowO32BxhJxOU
MiHkjGczfp2O5TyXeak/QG1iQ4w5VDCzTIM6LszT7Bt6KHpiigLWGHDsaFxvDhxcGIJpueIMqi84
WDShkYx0PCSlQH/gGWDf8NvSXlXQBH8j9JOhZq8HXpT3BYS1d+5Yd2dmAnsep3V4YL1mnYyktXfS
gNBFD1WJTemXw6PZm8AGFLl35TEDoTob+i+lnQJBnyfdN9mnd60czJ+thv+3NwJZrw2fXU2pp+tR
fjQGffwutPGbzrzhNY6wmV6ASww0zp6/4riHJ17JdrPcFlB/ioLRE/NtQTXIPjV29nZbEKVBakNh
Im8c/JiHPK3dJ9tQ/EWDeYYWqPvUxpb7JJQKqlGBRSLL8dh2ksh8zJMrtVFUgv2RTQqi4A0FUIMt
xjWY+pMHioiQnb7X7LJZ0UXIx53hk9kgEZniMZdlx8kDloHGoIgOrASBO0K/m8y2qxSxmn1eruIU
LFqHZQxRWHW70qjNR998xmG4RIqnlIcWQg38xZQh1uGJ/sgVs5jOofXQhzhoxzsftGpak+/eI+yu
z1bI9ve3A8t65AXaU43tc+QQU62EDDhgHUJbkYnz+WZuWOI6UCH8A52kATw5MOS/4IM9JFqCscKy
0egCuPQrxhzfOofpWCA81E6ylzpIfUyWDUHPs+wrJD0fJgnAqCsgYjEljAMnOK1NP4//DD39Sy8y
/RWnjSwQfmddvRoZYd1k1w852CGRlAgigJRLnDWNYXkw2SoVCd8TABI41SCpsvjFi5P8lHE3WpO/
rpGmZKSufSdr3j9lcfZMSB+kw3gbA1mF+xibSbmbu+CWyeWrD9KMFtuF3zrozq01AKrxe5fl/Zg4
8apWDbk5nQAXmz4XYGHGWkk/GhkIFgEkcXGU2hb3nmbdJ1rhXtko2mufrzJlkKe3+RnbueF92XjO
1Y+bp26YgkHw4urqUXaXldUzWZ1ymdJc42y3fsSzIL8OaQxEhsvNQ221xXXKsnang1toTR28tJbb
RNbxKZuc8i6zrQGYYiffuJj8W2tfS8s7iEcNq0w5rXz6WrLiZ5PaPO+CHKSpQS97LdDbWt+bhE1y
DgL0I0+Vwh3ZSA7aJ6Jiga6QSlRQvFNM+r7VObBM4lQZefmUT9hUkTgCdHJvBaYHZB6NKbbllOgD
FWRGqRJ9AHoCa9HaRLXo5c+u7MD2oAIn1UCtN/3+1pyHom40Hvhnfvr6n52hGHxbb2U6pXc0fM39
UCw+nJm7x8Vc4m58/yLuX4QwsOXtsIA9/4tYuhWKaya8toPZ/vWPuRlGDGejHa2jZ4CJFPIU7Ylq
VKSuCU1nVVCNfJW0/W3W5J8W103XpeGmK8XhdY/N1mVkJwLFnmf86OOEKwECpHYozl6uCqr9f3x1
5a8tiHkdhNf+x3BOnv0fZ1+2HDeubPtFjOAAguRrsVhzSbIGy/YLo7t3N8F5BoevvwtJWSzXdp97
4jwYAWQmwLJUIsFErrU4JFKSITAcffCbXng/pMSupxzDv3suoOvWlN9d8P1s5diPj2w08iNur9Uh
02P+VEz9Qz60l9SWO6gogvI0rlD5XGuKElMcvFnj4A8W+L73ygLfEmWFw66qocZjZfwMDtgCinL2
cxYJ+WdtT39MuOH98AoB4bA+TJ+xaxl3K+5rxXW5aRRfx++ry1nRXjjRX3BfvZZp/oDb2HaBhVGM
gLzkuPmYDwJagfdQqAz4adcaHAcTg+AByMLFFiRHOkBIwHbL4pnjheEd3Nn1Rcf+1CczRbnM/Qc7
XL7g/w0ncv3QApIiVWQBIIgJtxK/8b3ddtWbNoK4KWW5F+DUsnwzHMfY90CWLXPbkn9wB9BcSJYk
Z4ixsg3NNTxklULmIN+h5oJ8LMaNkf8o5sL7ixn2I8Tu4/fUFtluBnHFCdkuF3dXVoEPj7l/GQDJ
RUX6Vy9H5ledtB+qVocKOQjzAdvufDw4RzxWweDv6XjuIHHqPeF8MH8QrghWU+jBrkxNkeYPFEXO
UO9T9fAdj6tN61EO6GXYRGSFBdymWjev8VQGMrHwKY6WU/pEZ6/kr+tUN+HVk0j2dupC7BMZTxPp
Fry2jPNVeoxhwzcPbYD9EaTJlJGaXiuGcdvVNkQPIBS3neoctzFXDtjwO1m/u48Ep/2r4J5xWAIB
j9g2wOScKY5Bo+BqVjo7SNvmKrXeDeXWFlsBdpxvLJH48ppdD4GqZvqWm9CwzuI+PdOQ51uPl+Kb
bgnnPJVVj2rLCpprDQezWyzTUzuAlAXP8xKcGGEKmkpQhTB87KibrD8KaI343Pb6xzW2rvqPWBAt
G++tMABwVsRWAHEl2zYbwAem+IxMVMOfRhQgp1d9qi6jO/wRp9gMp6pxiu6jkZF2OyQvxVHI74bk
oBCupfYxBu/J2IPoCcS7YXqRHC/KbvE1V2o1GZK+ODlX3cbS0wtFZMUItRuUCY+O14MZQHO95IsI
nWTrDW50pYan4OfdGpZe7ZgrUX/WTl20r+o0PArZuqioKnMbZZOgKejMTp4bp6lDUHCh6y5cB5+u
ZVyVrhnoDj4rTVqMFH8zBiFOj6PVGYdkhtkApQ38yqUXwIdZOZAeN0aPdc6F3Jo0IXSIFAnfu05o
Hg3Te6FqY7yCdM+1A+RTE/ZG0NOzHpX41x6MJ1cKibxhuqgJFm0c1mDyThp2qEVjnNY68CGtkehN
QWSaGGUYrLXh1KM4swTtHQrqynFTS9STNqA7wHl+ea4U+GJtyGYSAON3buD7PqJDp4dqJjDAW5q8
BuO04zxge72/s98vmqur30yL9XyXDUP6VHTQLZLQ8a3Q0QbI+jJQPeE3v3TECMtnjHINDjfec3CZ
OvXOBfh0s1RUyuafJGVgqrQbcICtNZR3JZV3lZefcyM9LHc0oqLNm1VwuI/yO7xyGA9s1uoTEgPj
mZrKSsdzllgfw6lEUVhaieDOTkOaQLF3w3WlBjps9YbcNsrSR6lB41RdDGcQH5eg4e9sawivJj8y
eXlq1d9a0oPmNXFQMk/DQv0RTjIGqy+Nl+5YG/+YdSd3ZNNH8+C28XAQEjhSSdhPVM3UZxpTD8Ri
9flfbSZ4BM/O2+8i14mN5fXByO0Otw3gF1aIQgphr6CTjnPvoLg1GOSHQZtEFjIXv8zXACHHsY9a
pQb8aFllnYsjowaq0HkHOXN3yAwfpWztxUmN9jKBImJnheHfZFobULu2l3VIPVtNaCtNBIALoKZd
LbI61uHd3BnVGiBJjwCWUwvQZddgstFwdUR4k9qAErgPiqLWtkk/AxkOXClA9ancmaKW2IQ0Z1s6
2V9NjrcRMFq7X/oCEuuh6/U7vAjKd9Opzq1iVqIIFNYPh48/IKOAluFnwTCVCi9Vw/9aMCypgPiu
7piqiKkMuU1FE4Bi3j2HMvLOHvJhZxo6EKIEA/SnJ0T+7wgGlt0aQjOoQUFzsS89ZoHDZeSgZYFu
WZd42HdPhhEAk2O/479ytZgZ/6f1xj87SJO9CoBT9swqhuOEN+gvGctQp6simPZ3jyLEP5F6CH3e
IVETD214ApGG3JaFyN+mytEOpmcwn4YJqLDPbWKbkFDRszczjcfrVEX/IWczDdlT6+IES830oi5+
6S0OuuwufyNTCQWNzAJzkwbdmpSHrzbylddYQRlZNWIXMmT5vlMgSDf3tKMwUqgCKe+Qg76Rz9LH
YxBqmaoyscJ77U7imHq71CgOsv8YU+khWPdaHD67Pz6YyT0XxV+EHsNh4niYcBCIVMBPRJnWAuqg
OaGzIxs1fGSPKB0JLzSKRV4/lq52A0O7W4jCIFQc3iw0YPdnL2JsYP4rUFxezJvYTIsnCDOB5EDn
4eMgk+a8DJFFClFnWX/ENKZEOlfF2F4O6aSKONYbKd+nbJi+DeBaQp1p9lo2uv0wpyOqoJS9LfU2
0KZ2hvQUhtPPMOFU9oPoxx/IZstz1evYZqV1+RCzEO/1eWKdstE+kp2JNIZYX+q9t9CcP/e8SEFs
XYLyRuFnE9sxd7mU3ULWqSvhshSSLWdTkXU2SXqsHIc9e2NavxRGviccrQREEISfrbeAbmkNEZvd
bhzm8t3y0sRPPCZOBsBn2OWW+XalreNGO+yLpv8ahgwJKaKsW2j2qWtU4BCcUF8vMsjtQdV5fKJm
LErIHkG8g6XTk7DRkJnZNYSlOmQTbkKBptwDwBMjs/UzzsQZ9CNjyyQy2zb0BhpveHCqub+0EIPV
4qk7gXO4v5AJvxJ8+138CSSuhxs4jZGRmPd6V3yl0V3caiMHLZVqMvaLDoxG5GXRCJlFci/ddY7X
p8tH+K+Y9TJ0eS3JvtLay+eij7guI5zXIvFqEaLWuSr0nQFCnliv0ytk77vnLpnEdbLZk9QzwJ9U
E0ZDHZRx0wY05BzkOrmonmwWfUwyUe92FdxcJjUJVDm4J73NoDLx1NgqHU+9CnneswEtW2vQzD3Z
I81KIAlLIaNV1ss8Aca4X7qfk9YVQ7cVm2kIsftTy95MoZg1cKB16RJpylFllFv7G9vSpXAAdPFh
1pk9DtJx4g+F+DntjnidBxrLSi3fwMvnMpzayoJaJ7yWOuuj4eql4P/jXDOfHGDdQJqEUp1gpLOQ
RNFHAtoASnplXGQZSL4ha1vgPwBdC1bVh9VB0UJNJtu/OiqFpGhnENHGOKprgEAbUIgZEIw0v5oA
u4AslbdBo6X6ye4L+WwhdQgQaxz/GblaskG1M9ITLZ7PdiM+J46Z4fwRl1G3TCwBFn+yWvdV1/ZJ
2fZXVgKCMSRONGxpLCexn7p8Os16hONsQHF7VJSrrtmK/8Q80oExVLbM0+RWqCWSMQcWMpagZqLA
xfi5uDFDmUC2TuPTtdarrnEFqlmB3Md/BzQ1uJTK8ez54P3dQ0X3TI3lhaj2T1JZBWmCE8MG3E04
WIKs29kmF3VNAb7DXQdRFnAUeYdlSPMBOJo1f12PDzre+vSyqgKOctwNeRbjGiRRQ3u+WcSLY0xC
TmpfIhl0oMCb61I4GfU6kbthBKubwOmgqWrCqNfHOABcbeBCA5rITI9kWu3rUKr56/B3IWT7X8TR
p1BXLO3+v66YV1GJA2N1NVB0xX5viyQAjlS/8vx7AzTFIrRhKe0iGhpgS/F7CAsFNFwdNMlj31YL
L3TNhGJj60MVF1hO0YHJIWFHokymhhiSnU8a5dV2F0JDQFy2ZuVYy/weZeUL+fIam1Z2v82Y9A5A
fEOV3ZifGxwYXHUdD8bM0szvUO8VPhi6p6tbz9pz28fPZJ9zuw7SoWmOUx5pEEDak9mtB3lwOlBs
5qgV+A7i23OMN4bXNHLkBd9E5OVp1aYfNsioRY8uckRf5sRCZROuhuQqkDncGYDEbuJ3gJ6WeHcM
u30LfdtdqZYF2VCA06/kazqHGfDybbadS/w5a3YFyu20yUG7FGtbd3KKl5A1qBBny2A0ivKFdWLY
NlrNdhQgsEUEl1p0aEFa9UImMCKC/KnX3AMNDfBaXRyLf6cRNYWSWHMB1znTkvNsucfSBss7ectx
qJ+qEjvIzPteuJDxmImERbQQAIICXrVbxk4MIFpuNmCUMwucSnQVdi1IPX0hjpUOmhfp6IhHIluJ
lPADiO1Xmha1ONen+UR+sqcpRA5VIfGObAvDi7qIiaoff7XRhXB73GZIltoVEA1pOIdn0AWFZxp2
xgz9l4Zaci1+7qWB1ugzOCN+zrmbSEPT6qa9bkevsptwmqgaaP7aSNagjAV0Gm3AIRLxYYtYAt2S
xW+pou1e695poi48BjgW+aE5N208rfe2bT6wk4sny9LMQPefcryLFOCLRZc8FOOVoCpfjDf+m24M
TUAL5JI/l3IrYPrA4PMudOZuuUBZapM/smbMUNPpZNdZNdRbhzquCZJh1C5RXCW5NWyoK8Au6+ph
flocWniQNYTa1uXWRaiHQj9oPPXpo55k+XKZ2H0xI6+43EXeXZPi12Wpl0DVYCwavDq5vJs3rTc5
qBoZ2AHnvm80slnpXAdbZzh5zMd/Qo69jpPJ/iOY3C44z2nGEtyk0xW7QNA0dM8oJQGznjq8zXT7
2teZ+7UQNtvpou+PFFFFEPajd9nPCFZMbOeU5m0EvQ9jO3BNEubcr6FrOD+1xz3l7DPH5FunQZEA
DaE9uzXAl/hWR4l95UomhezQ3OTA4LsQmVDvG3oGFbFfw6SyewyJ/38LY2o1mk6r/XrRYYy65aLg
Y/646PrZaHF1UQprNBwqWC60qNI2GzehUU5fkskQIA6s8Edq1867Y3vHLk5zZMuRBBwzb7yJ4Bm4
m+o8crdUqNyYBZgoOJJ7awXyaCJLXnYzuLeVGiA1IdRl9MKan2jWNELabtCTb2tAjh/V/2eh0cyA
De9At2yb7nzMdV3xIUN7lqumT30hnfaFLHLMC1/TwMpNyrNrPInNUohRLvGyM84iyuZDOvedkpSz
ti3+B3/I8g/6rnBUkvhxBZ3PfwnQcm0CxWXzEcDxwl2CB8arBxQO4Ejg2bJBnNOBEv+v0p1PvG20
dzeatSC1S+OkF2XzNOcQn6cIyD35U5+Gz6UeP2VWklwqC+xH9Inpv6Il5V5ig/xEJlTgTtsEFT47
EULGMsL5f+CkQNKGTs7OooekDTjFf47JSI1lDyFUJ3pjs9qop3VqCnV/Nw9SbDZ2kxDzBqGAXuao
QDH/8ca2OZDM6aJ1ymf24OVacsz58I1MqPdVB/UOlFAdw/4HbwrNgcRRF53UqCpSCjYzyO9hixPt
6K4NyTDc89c7+824bEQBVPYDPSCWW3ybO//9gBhMSJTag3eqDMuH2ot4WMu6+JQKgFAdCyQO2s+6
MBUHjqwIqARla0qoR+PIrcbT3+/xpNQf2hBaYgkf4p3RiAqyJU6fXgtv3EWDbE+LLemAvG+hgj2k
4FpYbKjHznYaXoVRMmY9/c/8gjgDVUTav1R/eJZr6LrleI6p6969lg4THQisxi56lBKFiYWjyU1a
oiYsN3kedCrvn1uRpu04GOTx4PBM39EmUFBBYhnp/tHULkuX/DZjKIMUtvQXo2di2z5qblESLHlP
ZQJUErDWCvxr6UA/2PEWZ7mpv864W2ApRbhby2u09shccY2A3ceTes6/3/WYJYvvokXqu4Bc0723
rYuXMS6ynakJ7azNLET5SNXIXV3KEES/MFZahfKDNNqQd7XTkBpmjI9tnZtP5gRVcJA9D7Un9qzj
1t7WPPe7wwJkf+zNJFq8hrEKWGZVOkb1Y6J4BqmL8UwWi2MrCCEGpOdUQO6C1zYVubWh2rRBib2x
vv/bnqIYVOVZBamBUXd8DQfAARnrvIkfwbMeP+L40NgLlMziRgzbEp01WXzV294n2+h5SEZlKeiA
UEXzQA0w1cyfIZ0UoDymMjdI9394ALxEytTpzzM5KFr32umYls3LYsOvbgLPNBrk0EIfQDBne7+M
C1qELE1RCSNqqLdrVXuAhEX0IL3qo2nwYhf2LQ5eYYkjvJLiBBpd9V66UYm9bVWJo0hRK4+N8VvS
1cMJbBjuFmfh0w82Oie91cs38JoNp3gAH2Cm6o6VXXrYIbc4/t836sfrMoCNkUHVTzgLhTq5XoIV
cQChFXmrqAm/lOaw0e1QezYB2NCLwTyGnTNtnUiPfV4BhbBLYhCGcGyA6HRMGBUOxqyisUCY0QGc
q0ATnTvgQlUc2hst0tpDNve5r2W5fRSJbb+OfTyAF6LtdjScjGg+gATW8cuhtV9NfRouwAKjIksN
QadYfBk1fYnVYszPpn7T4lz3mQIGM/kmKz280mJ0qbzqoLWqO1dS7KVm8qI52fY48OX2NgX+1m/B
YPCISoXu0TVx4gSOlROZdHOAPqUGlsAzRI8Xmy1MSG2opkzq6YyjhhOZih53uLGL80Po6T5JFOcp
Sqz0KTMeq8iYgASciwCs/fwLVFz5jjtM3yz0vSirew+lNV+4Eh9yCgjHzIUBLyofS9+1xhuvrbw0
F4z0wF1xePHjni+kzrLOdQdzwFOXmRvNKLJ0D5QtiMek5wR2aOIUp1OEVtQg3Vtey3IqUXmM7Bl5
o4rF+xjExfifiHnvFDFoqUC9/TXM7ZOjcC06wHy+MOvhQQ9HYOziZvQJCTO1xoGPU/Hed3mOKng5
75Z3k1i9sNCjiBqWaahjayG1F1idun3Sq4tlTQ9OrcixcJB2RJnhdQXmTNzEmTUhcHQIZB6xl128
KzynGtIUorbMi661OqGdBb48fQ8ihhaw8EdL3TyoV9UxjtIjuXPsrGCLlxw9EMihi0qvNZbsodGA
CIYDd0zDtRFlwUDYhkuorPNRlODxC2fZmaWvmSAva0meSzVDqe/AW8SPEqCWiyQVL2WvjGYoQPCB
bu7kMrBzbd6sMR4Jeq1j1L3NB2ZqHZS2DNxkIIP8YtkxUs2mDq4LjKhhdvdn27rzBZXC2AKGNrjE
4+Y/os/fnFjiKcvbWMcLHrWEhYVNs3Aep7cpON76Iry4Gr4BiVWMbwZgXMgq6OMbzpU+erOydSha
PXWp6e5WYNyKk8uicQYdhoLUrW5p9dABGTX8LpXjBltnh2BD+whfZwLsjq8CM0GPHkOdMIGs6xwL
GSQFJAezuQUF9GJU7npOf4ALkx/IlDILN3KgqbOLCNl2DaNeCJSAkeCC6vtCTZs3L9VQNodEmXq6
eZFj/RZ+hizftfW7R3ED8C5NL6GcUTjmCTJp5ilXvb7XeA6lUHTbtUv+TqQWzh273/hniBSACE+t
ctNd1rpZdl2mzIvHKOba7v5KN9MpGnoqJ4mFDuGvko2k26hEFS69M72h9J/vVxP1qCGNR5q6eKfh
PlZMoAGxBRjsKw1UxBpo6x7ascDhT/qjBUHQmzkM/RN+Zq9kxYGqB431PAK9Fi/fIb6RBbFbZwfy
6o4JQVMA1JHNRWm55z2bUJXaCGwX8H6L12J6QV5ehqEW8zQ6CVSd1Cs0edc4057x5gFQyiZBgVYg
kga3oJxys+Hjwshe/zqEBLDK3IaPZgJEpK+CO4dnGyjW2+m1SlAlzcO4dI8R7gM4WeJZ8KHaDGkx
MSuGNn+YvHRHvB1E6kE0HqY9AOTARBuYSYnbGrk/OEDAqLi4yEjNSv2x2nS1xGAUbTBB4XqAcJWM
rhS4jAE5vl1nMZIf+1xA3GycfE92GqHiYtJOjeNoKMBAj2xNEr9rFetQbwg7zuM+IkaIXxQg9vjv
aWyqtQKFh4i86a5rr2vIrhH4K8/qNlbPJSCn1IYTRXRBYkzDsSg6HRXOaj+6NovRTPmzHqXN3hJ9
u7HEVAUrRd8d/97qWDn5fhcytCitSpFbjHsQFraa/aoZsriM6ZRvOjXME+E9VbGzr6C8Kf1M/o0K
+upFtydUSrPoa9xAM4ki24nFOOfWohOtA7HDOgBZ8YxnRsNfrSRtDzZLom2WzNNjysUxHidwI6Bk
b7jGejpunDiudlMB3tNBNajeSiYcVKDbpHickZuiqeGtTAAbN94ipiVnR0caFeR6xlvoWH9ALwCc
Efaw10Y7+WEmbbVFoX314JVIBNRu9167kLUGCJYDvYHe2tzYrMnzh9SOfDti9n3wTdznAuCTvV3q
d9eYeIg/v/Vyv4tZl4YO8V8fcJGmBF4XP49oQ+8ZOOGv/GToh2vudvmX+LToGVYRKABm8SPszSoY
wfBylmVnPzJjSn3LaoCI1NLK73oQrGaKWxVQFfMwtTnU6xXdqmqoR83sJlO7Wcc0zTRslDH+nPG7
aXe2KomeUvBNPUb5UJzrjve+yWv2Dp6jKAidQj9oEPZ6b6b8qzWkBtIaWvkKVVt8/FY89pBs2qeK
wNLNHDBjqh41LZiVtqNlyoUjc6HCJLrLlelynbe4e21vjg5q+D6XumHU1DMeIycCnIwYpic3PpMy
AUkW/LTQwFZKBh3OYVUMWUj+YPqYRQMye7mzxvyyjpe4b56EYIqp3jrwZE977xE3MQ/VDHN1npzp
wVCm1Z5ahbkNi4pte7xlAz0QedfSjDpIFc4cTPfMOnrYLaOEHISKdGhKQw8IB7xBAgXZTXqxeOnA
lbw8Sz+8CXBelQfamtwEGeZYZUduCNdfXhhQ4XKs2wkkdYmTzV81EHhvQQhhP5qjwZaGmeILkMaQ
Lfi0e1B8vrJK+BS12seu8PbplIKxTE1fHUkvbH+KWyto3YIfzFL71oWWKXZO2CRnNy/t/G3kZuOD
ShGfhcZVlhX+5IRFmh4gDlAD7Kr3p9FlTrYxYpAaDllYBmPEUTZmh9EG9FsgLR41cQwbGwXHNijF
wnQU70MntYMVWXLrqqGJW01QFiYgR04i3pMK9EVuKfIrDbURt2qUe71YdQtciADdP2TDYuNVGMD8
gwZOmtsyQVknFGx0X0pHQKkKSftmNLz50KnzAJUSxw6kSdyAuvhg3FqiyL+EkiuhrD91WYT9kMtY
HExqfo9cmBvQ0uQWYKtBRVeVBCEfsLGriyk6C6hvcP++61KAlznReenWKOw6Ojj7/32kybR3b4qd
0nrWorEA74NA6VIRIfk561LzsRUv023nmJYPqKZ1rvTnqYWa0WaGeg2HeuqPAVtq5C7rGUkPvd5B
A6+7mJ6FU5E0m/ch3kef9Bwyznk0D+9aKv/SUeD1N9bheY0SV2fbxZALjSHhbKiKATUaUDy5jiYz
BfwNFCW6gsLEOLU54DOCKFgNCS0DdTe2ARYtPpKNoXrqiwuB87YyHmfknzLsCHE6LvAcL1tLO1Gz
jMl1M+4ZKtA3i4+Z3PRlim8bRXXIoJ3X+NVG01dHGbHi6KYCdAW7IgTrZaYbu1bpM5tQVwssYZnH
WbPl19/Yh1CGj06U1vuUilKF4gSd5tA+gx3OPtPwxkPjudh1OShoKCwOi5eJRUAqfcaT/bczf07v
kRi5uYBtDM+tkUXcORZC6Bswf/NLZJX0BwwpT0+3K/BSwGjb8x5Khd5RyWxBDTbl0cnQih2hoKtK
9vupth644X4Ao0F0l5+pKeeKlxuKIzcZaUg9sokRsvX4XWAO4aKpR40rbeE7Y12IbTMWYA7eeM2U
bJMxic/U1EP70buzhSMXZ8j14ui8Liu0d+Hkz0wd1ed2CHJ1tc5N4DLTa5JvJRCxSnxgcj1oOOTY
0QMeR7d6aoC99B6NdMx2wh2HxbHe+ocq+SdORmhoq2cDxeb5bFzVGrnWn7qkwQ5IsS0g295c2zZs
RmR0MQYR3pa1eKDd2CiGvNbglv4cyyjoyqlFNmSoMZH8UnOzg2Nl7xQ4mRFYbZr+j7W8dqSy3bkv
RpCDPEVGX+JcTdXzriFUn+si975U8tJwtS1T8Pey67o8PoKb+K4+iQxL4VFThe5p9O4rnqiWyAyd
P0Gu8xcgr+6Zmox3H717W6zZoG4AYnyNK34N/ve5tLwuT7iDA0CnRnex9uRlQRSW/XLXoL/w5c6w
3CXo7z5XNxSD7i0U0OwGTXqn9XZAARR6e29Z+ne3FCeCBmiT4ZwUDLDIfRMIe+lyZgKLWLAj2bw0
T4BwIOA2/VRdiXKcgpt/QY992rs5FL9XQdVE12vfQNJjz2fosJJDZPxgQYP4gUxi5t61CJsTsg4y
9WkRCNT7lQX9W0tVLwIAXQdR6ob7QdUlgnFenboaENVSXnCfQTqmk2+u1rOn3NKeI1UQaTBoEUyp
C1yiWydBmVhR1D9qNoRBKBEpxfBXDbEuVIMh8ehBksUG+053Y6MwSkQqe9ciebaaqPdppygyUaPW
XuPXSYWJBFncnCwu7R2dZ98datOxdTk588Vz9ncn7eRbj7lr3okd3u1AIP/rsfwaRw4PGOcNXTAy
4vjIWucr/hmvSVqyAFuJeMfVMAJ0GxSxQ+WTtxWsfTAm8AU7vfEqIRX9OkGaRUWSZeT8KQLT7gNN
zvsp9idIoR+F2+lPrQENqVrgCdTrQ0AA1gTlwRc3iSDjjHfW1u9a8C2G+gvBWds+wSlaXUMjWyFh
kRxLdnbenBJe6cFSU7poJnPwwm9yYU8gNAS4HZ/Pvq4VqYINi4MKUL3aro6Zbqnz/BDCuKLWgi4b
AMtxu3BLRqE74C+lbp+wEKQPiKwhxrv0ZhwZasHquVmIjGCHH49D4y66DKs4w6obcWcruddsKxeU
9OQo1IsR9ajR6cVoHZOyA4owbqeQ1+kzvnVB6LB1kqZwjyzsUeoGoTXUf7PmUqji/io2c/uKU9pq
h81AuqlJn5z83OZIrUjcYheXDoIzMA2oqUM5ecaOZpXalG6WMRdxe2ERjhumFEW9eM+Jzg5t9UDR
hq3eOjY9pG02i4/MFDBCaPms/0DZHT9FtHFc53E1eZlGEyCj+zeKMOJdFEICfEc3HEl3mTj5YuQ2
O3lU+HnjYHpY+U3l5LvEs+RZdBHogMe+eaHGS+O3zJb5lUbt5Lr7tgktn4amCpPIRhnW7Hwhk8UB
kmhroBC1LsZBlOXyRwgw7Mg5Gxy5TNQWbnphVkey0UV1pIlNOe0iZByR8RVsvEyhx9nOlhx4U4as
XJe6DKlqeApRQJk26hLIPOig9VK2G0fd9wALG2K6FFXYQ7hDNFuyNVmE07LE3TgoW/+WVMmTB9zU
czc28kvO5AuwL+U3PE/4vtPA95Tmc4GdgoU/rVDWD9rY6W+lGLB1weyy9qaTm4Bsg4Z4w8OLgpgF
hNjgjQUgSbFbfU2zyb6GI7BbtFrEJpz1R1FxoKH6CKiUT5CgmuZdxDhQhqopqgHgIwmoPTTf+OLQ
kDzAuQm0ai8tx1meCkk4s8zNEm0lFeRgwxGvogmM6zpza2xsfRRXJ8/MZWly5lEhd5ChcjZ95yQO
lH5x5V7LX6Z5MHB/UCNaym7b4jiX8TtdiBy0lAmt88nsH0vWB3UYJ1erwu/aUE0IyOlpzLQvZBr6
qoFuuIsSxw7Pku0aRz3Wl3/KxpiOMZhWH3vkkB9B4y0fTNRQUMBq1zpv3g+iRb2Mil0XSiCW7ruh
MHZrMHk/P5wIx4cRSOCDFZrNGfSLHw1y+KrC6HNMvTXGGJH8cyEssJrWWLLhcOp2vbs48t7ZaIGo
dvGrAwRwuy7wuzhm2/JYNlC0VuAPrbXtIJWqJJNSv+t4SRSDANEOhJX2W7yKNl9oDnSy/stGcR12
W1stke0XCqa11rmk9Xln+5/XS1AT6eMEEzCvraFz80ZGiwS1uG1V52gMdyScRYRti7AYORKm7ZYw
pTi2KnBJF1i0z1nrVOr96qQlDTc6jI1XndbTxLIYIBxW6EiT/3rCiB1T3YOPDHpslWEeVu9y4khj
AMJvJ5uVBOyIPGoe6o/MA471mn5LNh45/1jgX4WcdZ541yF2agiUyRA8PopgIFFkAtSLKx3ag7hJ
gfT71k5OanI3AVPA3bTVTUvRZLKFADBtwrBDadHnNdZgri6+Di0iIaDxv14eMCVtwFHYGnUza13q
7mP87uKdO3pATpsoNP/1Y6zBzjwa0Cb89ZPfDddPanjp05yW/X5dj2LXnwY5yFbST/Ff3an6NTD8
GmjGDAYMvLq1GyZBv9ip90crHkFfSmPN7BioO5WVmpuxQVFLrNb0up9PVuubDId+AKiHHxOWMVdr
h4kGqtRlGhmckVdiR9314tjW1aMSGlVTltWXKROr8V46jU4Q5vjyOsX8UCezfLUMd/JBNOjgO4nh
lAKYZpo11A3VMM3M9gKNlhhkVZp8ZbGXvCARTz5q1GKN7CBmBeomcOwOk6Jt6EvrCzUzD991FB2f
V1OCDU1kR8mjNmnWl4HX9VNi/rP6HeyDsG/NnlZT02nNce68DtxH+sfKJrhnd3jtAmBNrUPB4AKT
23xwPRxe4hOQg7ku34B6QB7IBvGDGtKOlGn0oEg6ASJTI+cXQ2vOxaN6GfdFzM5WyJAAA8NavVnH
ZIxNaZ09MUKCvs+2VVm15xsThVBjqBWotwRT0DxFbP+RLzI8z9pE5Ve7mT1s8ErsO1BPAQ2W0R5R
XFkOxoZDmy3A67t7YSkvq5MLXowdKDUioKpMI3/JjGW2PoP/UoPQxRZ0dSCVnyDycxF4ql7cznSD
vFecBpr2YVu9xZAnckOBUTSDy8GxUBKDsim5oaAEtQ3VlnmyvKBynVZYvA1g8RuLjTzoaQ8rXfxf
9Ejmgat2r7S7BQFCrWpkubUBUDEPjA5wuWXPTP6wi8URO42HCrK8T0aHU8emypcR6+fwaWpxC651
E4A8FUGNBX133/Cwz15tqWcCJ1ozw6dpruN6T442pidzSP4mE8Uyia+9bWr+MlJXoF7UpQGXufnz
WwzdJXezPufyEXy8fYeNLD326DnnjEbkGxruBetz0/60xRMEF2Tq2ThWtW0IV7YcglwxcOc0tmID
3dHWLl6hNhg0JI9UaAmtMa2NhxrCHek9Syi3AkbVOTsc4aJakVUSNP67IjGN77Y11D6PjfaZD0a7
m6eyvXh2b52qqtL3etPqR1TgTj4f9T3V5SzFOXVu+3Nu6UDDolYHipPto1H+P9K+qzluXOv2F7GK
ObyykzpIaltjezwvLIcZEsw54NffhQ2pQffI5zun7gsK2InsVotE2HstvrJg2AHfzMKCHG4Wcedm
m54DyVqlcrjmFCOvS2R+UDpIoEcMWT/ZtCeb18wPkSiyskytCMCw9vKk4mAVMx9eK68BHGFuDFBT
nf2JvzbOnAG+VI0XzxzOSNQmM+tmu/KycNr+yiU+I1t3NwjA9Z6BUrt3QK6pF/OJRNSAyAD5AqLR
bA8ZWWRXg1DwWBvjaSWTXWB5FoepRsLvByzavtEKuKhAdlbEy9HD79h5JNmvijiPWf9xFmhhwhio
HuC4HPA363QUpzlTsgOJAAhavbY/kqdcjBvI3hwDMIas6j2RnINVJOuRAeqBD0RWiw4B+D7LIphR
b8w1FIl6+ngJUON4ngwQqq9kcTVdSBv10YiHBBrqcVBUorrInrY0BN0j/rjKsEk+LVVbXerZq4dt
gNlRmDLw8GoCQifHYhIURxOIyIxYf4xKR0yWan0PVDUXVNQGezI9y8O7zs9/1O0B/xvtd5RB9+DA
XJxDZfYMgQC3XWO6uYAOqQHytlEfUuRSIRMQqNykjSsAWYcLSoIfwDP1kdEQ3+CrmmxQl20AoSu2
t6QIQIDx8JrIgCUL0o0FDJaHFIsjdSd/xhYXNqbmMDGBhS3HpMqQtFlg4d6DAK4b9vFYpmDQRhPh
Jw/oaburQIqN7jA0kYuzkUI/DrobkjqKchx9teKFLrvKc3mOHMCDUIJh2XjTJY92r4mGIufQ7ZwS
CRVCsWR48HpFt05GfFOQu4T0mKO8A35hYx0SZKi4fh6dDQCo7M24SMMkCZBlTcJW5CncjyOORAXS
ZDE2g8iHhkqhnO9kMtZk2cs2ccy25i8ouRIsMm31EiTm3vGy4sTYElwco29aFBGgC/J3AbErqAZq
09ytNCBpMcdwMFy+0/XeBJeixcDtLpxiC9OtAQzwNKKmwEZ06HlDtaPNfLl7LzfuabNfdv+l04wo
OuDbOf3LSMzWjHxecNomury1TiKf+EFlcQTiu1JDLEVtAKxjy5YUmOTjm6bEY6du0CVLGssMEeFd
MdcG6xw3N3cKZVx4QEZwXhPciOsBYJDf7QyLC800kPS2ToAjfaazH3MGtOG1njQlaH2xl4RjR3pC
ex6OjKzF+FM+kOVT+y5Bj57njdN9wQp6OqintHrO38mCzNhM3ojDsBwnyJ05AZuhMert1MZtGZKQ
mv91rAtUOeX+f8UwBNYcGdEtZFP9gP0/LE0ibTgrFpQ7ThXS/heyoeiWTZ2lhiRlIYIV5Ua9/0mG
9/drPMnNIthhirzAvm/vHGn7U22WLhHgKmvf6XdKAWSrtw3VdzdPaW/1XmPPDWin2mHZ++WYH4Os
9s+eaBpX81bNezLGkBuIKjzgBv3O+D/HG322H1uvAxD028VmEJPMhdl8B4DZx0YQIVWioZ5nAueT
enVgglzcNr2NkqGkHOxHd4Z6juzPMYqPJKeG4hnEqURj0Jw0R7AYnlQo6uXAot+3Qz6gwBxQ7Z25
ZeJItnQEZNAKGcjH+2dqs3SXk4aMZJfAgbICm+lrexGE3ZxUoFVg6YMUeVRfJsjlchnP8VoEDnsH
OJNfWMGYIAir84C/cofRmEjBxupLOReAjxDsYtJv1X3Xj/Tk7PBycTaKXAwYUcMJDEsoYF+2LEAW
P4GOE9y4hA5vA4FMTgJqJkIcR8riCJoJ6pOY3ADZpu2m2f1BIgIdJ7m0VnYyMsoHE7ZX0n/FdPP0
ya9w5KzuiWIql1m8dK+aOAHGEg1nv9SNG6t87dKYGuQXgJCENBHQa880jmdd25Uz+3FnV1YmEGeU
sADW6OEVlcSw7KsHhJDnoWf+Uwf2UzFo7ADAetTzi2g/jVg6kMIIXN0L0xyHf14O4iUSFhG4gIye
Ox3+T1y7Bup7BVyfuB63dHNp7cXJXn6koEUWfki3q25IfSTqrT6x/IhknhWzifRRBCWjAmmLr1Nv
r8AGsjZm5xEcC6CCZx2qlu0M70RUYUuNPndzfyEpWdpakp8XBtTVDQlBWINEcrDL8RYFz6BHns6F
HS1gTcYULkha/PfQJM2No+FQ5SB+l0I1xaOpX1PMLuDv0mB370jjxv/WdxW/aFXebDhKHLcMdV7n
WZztZr4zYkf9NqYeNdbQgnsnABCyUKqG3LjwvZOpYenO5Q4EoSiXvNmBixsnXF6P1F5XH8ddnupu
gTTfBkmnXu5/AWBEOV5pAohCoh55CLUg6cG6nMry08a2QQgHbm3M2YDrSUKfRdk5S00AyAwO9tlZ
BnhdHFxIw5QMSYhtQyCxLNar4QBa7V20gKDQB0DsAxiUr6vylUlUhymQuF9NlJw8dIKHQw1wd0iz
LW/64isvx1NVWe5P5GZ+Nktj+jwambMbbdc8A8Rcf0zGRd8uAQCuUUtayrVWhTPkCgVTC/bI2uKo
1l+zPegXA1srel62lyQ2za2NqrnPeZL/YyKB5J+6ATY9kN3wPf7VadP4pRjKdpsN/fjcz6WBiT+w
RVteJCA6qrbxPIJ17x1yMABST48Nzq83Y2IIYj4shlHd80YgRi6N6U5Sfa+4EX3VhTZt6CIU8N0r
iYuo+5AXvgWgIUWh+6ChJCWTtyAMS3ERpZYRBI+ZiqXug25V+ZIJyZSJ0t59LroQE1+ZUtxf7fad
qMgqnjS+fWAaKi0FBby/ceQuFoq3T6UuJv8MDX2224VWfxsVS93q6ttSgdSHBTI0aIxaAXZ6Q+SI
kVuCSjRk0ApRphA0JJgG4W3IrtTJ/gg86lekDfK7AwcBUgtO9FxkyAE25ZGPoDRF9jeKDgWIQTOa
zbinsUOVQb/a/EtNlnHgPxoijnQhGeo/UcJIMX+1QTZddPZAaAQKk0CWh8h6kAk1R/nycTax8FYV
IlyIu6g2D4U7oAjjrs4kbwsA4GUedo7I3wJPtK4vwLCwmmAGaECdY4oDDG15P6sPRl1qyKgpkMZC
9xanKSqiqEvqocg+6uCv2UcGCvgcAa1sihk99e5kWur0SEoUNgCWHQ690yPpDCNlR0Mkir2GouH/
j8wGJee2xc4Tlpnza04yoGm1U7J8J4lMOdaEUlm0AFHpVh5xjsyZrAOlQBy3BRLxb/nNOGNPLqsY
VgqGiqnG92oJ8qeWtc0hmJMP/hgJWhXBHiW7pF5JpxGFvHhPRtouAIZxyMadjbTv56QGVEccF4Ud
elX9tUa9+ZFkpKUmisxq66LYdHunSHk/PxTYkwqVMfU0S9QovV7BALxx6rtNnXyYC8Z3hIeqxaBz
C/Mq+KFjN2tPsrnzhvMgIFWpdycD0DM8pJ9fgwp5XmwcSQQL9t/bCZlGC1LBdzT2HCs68G4ckh3P
QXV0r78fj91Q7nlnxp8i3kU7zxiaB3uqm69AEAaFyAKQiEqvzyUKwzblaDVfwRAyoY7J0p9akEx/
BEzqRxws+k+e38zTstemChnS2AX0DmVuF+fUCbY6NsqPNCqBHYRMG6FYChSoT47pVaFUCeEkhKQh
GQ47IsyLXH1+GOLhIIek0cqmPGtm9uZNjqvoGqBiPdTHISa3a/CaNx4An+6i5xq2eOhqMjLpGV1T
mtLd8QqPR97FxU5eRMRchZeu6p7JSN6Z/IjiouoTiu8jxfT6KEMkFsP5eocJijb2yB+WIKIE9psL
PNEgCxhSupNqTxpqSAFiO6x0Ci8Brp4AI1XqrnBZWIMPay9tSNOm0Z9Na3l7tQdMPdrxRZI5HlNR
h2fXbcdYbQWv9o4rtuAnpVRkrrzvFOoC74WNwFcW1no8b/UAvJKK/BHY/n83lqXtSH7PIansSH3n
q4bUI7JK6omgXDwA7uSKyVLZkgyH2jVAKeKhASw47k/5kSzQ05d2quKLnzn2CxgOGqQWtPVhovLL
wjHOVlECCrnN8lbkquzwbxqcxsj4YCBb/FFPmh0q5LVq1w1AWAriBCsWwlNweSPViWDmoaYQpDjK
ThuRTRUiV3kEpVi7MZaEG+23DPiTAUC6TvJZkPr8ZTUEkdQLOCpwmKWxKyEFjzYAC0MFGiwxhUFI
DOk9vrAcg1/o6JdB+aAgjqlnF9VfIyrcUJeHetQBFQZvSzbApEVb5qfT9m4t59j6NTe5dlJyoIFY
5yjBPEC4N6xp9+aIbJq4wBGhQbvNlth4NotpPrXpC8l1IlRA6bqbAu4U2dVFDE6LKRI1U2ambXOw
8WyoUiqp2vmRerKkKmkF4KtQU7HVqs5KFl/96k0FWORN2sTLi83rslVrx3qvWeAXbfj8BICC/uqK
xtSqejvWy7AzbBQ9hLEJ6j0AXSFTIu2v1JBxxIAF2Bljd1SKzBttpKXntjgkhC8ZxswHxIMO5BkX
GyK0KyKa2baBhp4CpY9k2rx0WAFb3wNmNCcfCNIPSYNcaSQlLUhQ68FPWhc8xP4HIC7dvroy0LMI
YEvf0coIICypHo6AxQKlACzyaATk5TCbB5YCh5Vkc2zEO0tHErmFxK1H5vXeow8egp0nsBUW4KJy
8H44QCVq8efr0rS+1EmOod671WYCTsijlmbhAhRwFqIQ/7UnZBO4wq74W6dYJALmuCfOzXgqcixM
MVZNMLutBxBnCEnNUeQSmrFfbJXsXWuf4XEKSNn2tOSmtkUW6HQwgdn7iYaYvU0HY3SBtyi0KFud
V0PSWgtvP9U/VPBMVDDTTRReVGx4V/ryxhJ8lZgLi3skm7s7K6i8mRzf/ZxTD2JVUF/McsmlpvW0
Yph8vFEB8Hx9b/1AsjICOxTYz6/vsy+/+cuVgwccID4Fx6HovafRsrwnmzDyQK2w6cWQZKQN/LR9
RL5FSHLlQMMASGNi113bkyJ2utECXE1hPDgO+3lnTDGnGIcS2QSEWHHppcLWTwCs78O4sAbPIRC/
2QVSJLFdlTzhbDfXw0h09QDV2XX1OWF58uRYgT0hARnZkTXPjiQLUPfw6oB5sb2xm8XZktALeG9s
VegC07MNZjflhr5jWiDJb2WKa6BbjMGXuy9fLqdI60NLX7daVyljo0sqwGFr0oLMagEanNTmBSxB
3hkcOaBq0wGZnCAFLxYN9Uaj1/elyfDPKrRGX09Pyk4HYs4m7+sAOQFQkIfSBkl1sjDlPJFcBR6y
ju+NtBhRHmWhuBhkiESJTeTY8ohEnN9KTAAa3+xWslVXer/FojApr1CNQc5d83qRKptwQrUsc2du
+tLLHtpaAz5v6hfXXjTUAzzX1yhO8xONUNldXm1kXD+YDQPJ/c2MFNPcfNUWvOgGNhdXEtUBA8S0
sOVG/Ue0uPFRPsVVCe3cIveyqzxrp94E9ECnhp7vZGL0iS0YNCb5siBFKV8oU4zqK16+ql+F4gpk
ri5AQ7oK3urPvPafM03DBMv0AcIfTUEVynECOozHrLZMHlYaOKHqyj2negtLlKUCwkSofbNJAFNn
9VsakkK6WMOUnZ2y36+D0XWYhePqJWn5YRVt8UbULQT/sPovmsmsplU1zXRo+mNbFmpZVvMfsqVx
7EX4YY0/ViZOik2oBnmgqE/Kex07uXPthpmPvd+KnvipeDckoplmcGCkfXUAqR5w425y6pFMt+Jn
HcflOpJD/UuQ9uaGCWDZWDTDCJyZzG4LQF9jaOG0dqVoPSzPSUbNCKql59abqgeloCjkqxSlhnxh
6XcXn6wByfjnFGUgkAUsfLztp9ZGJhoacNPbwGW1ynOn/0s5AJ7v3ImGbLF6RHYyjUmj4ywgBNpN
tie1MlRDr/LgosbUo0bz2mHH7biTAZVCGUvnOFh+ggvH2U1exE/U4LufsLUqxgD8HgtA4oBwevJM
dC1mcvHHeTN4VcHU1psuHFsUc67U0mmQoYU/RVVOFE4NV5cnjXS/v/yd/UA3Rq7UeNEeaOf1KRIc
lp5kvkQizikQfJmrsWPm8wH0fWcp8+/MyZ18qEdq6imFnYEkDafRiItJDTAmqCulygl57qhUtM0/
VFJbWgXxpqyQDbxQYtzv09iknhLjJu60p7KZ8LtGXhy5qIS5dxPoJgpeOd4AcNH8DOCJL0uNFyZy
VMaLLtifiemZGqJ7ph4pIsDKnNpm2dzJ37OlcGNi+ltQ4Gjhb2Pe+d5uB6QQ5QVVpL02AKEv89kF
O9vTvKeuPefppSusC1iT+geXlRMTta5so3d82XIkQ4I1VfgsxtThOE+YezhLSLeTEecA7ApSAFNZ
XPugwjkBfs/gEQlZYTTG0Z4sI0SaawRslwn7a0jis7ZejcIBOb57BCXGH7lpeZfVc4ueSuSGMjVr
ox5c1APBnvcoe8mnlasyI9dOLyykKcBWXpYehvLar1dUNyItcPKIjQq8ODQ8TDdNsmiPpVeum2lK
7ZPL2wcld4Yk4iGNW2f6gFVCfXzPte01Y9sy7iK955eYZAxEE0sFzm8WC0MeQ2h5+gcNJTpH5Sov
24ugrBnWQS8t6h+wEWkC0yZ3TfOEijvzNBsoFETtILpSVcQDMHIcq/N2C5YaD15T7Ezf6SzAp8GI
1NRb+fjzoAdnpZL2qKAN46ZLggYM1IaFOosYBOQxFkznxhl3gI+pkL2Ipun98omGNyWZKjn1SAlE
r92dnGKQEi8Sqbxz18BmFs7+0CLL1AszK2DXpPfjjyUY6S+uszzrrEo+ShGv+sOideAdEBbUaGzm
WEAAURGHgq92zDWuS2JYYJOGWZdl9TUwplA5ZcYSHac0w4LearNsA5y2emd2SwFgmLcg5oC3Ncp8
nCP5kcJIvNAzq/Q6jqOOZ0lWTiNou0XSI1IoL6MgI9Cwl/VQ6uUHGi1dXlt70lrEKtDYXbeZkrTD
vvWbi6ONo/9o+fPeQqHiURpKn95n5XZpnWbfRTFYKgrHuxqo4b9WPcppQKHV7UgmFc1UPGgO5sFK
VtlmClCF9KhEc9B7wNdwUMg58yeSk8gERCuo56z2GIvLeEC8Mibg7Ilfhj7NOR4K/XyIC5CnhKrU
wRQaHJbNBzJcqZ1F/8VH13iMcp+btBeB76oqSKui0WVkSNIYBZaYq/ILEYFsVNQ36wp3SXftGPoM
Vrdf6zaE4zpi3Ye+FnfIVLoBnmGLBqTeeCYTdJlSAPnaeixN7EL8ipBGQxRVv6DwKDrSqOIT9soB
YYc8RCD470iYaSV/6GQOu5kPDmBgY8x77eop6F3/ZIuKVWTQTyCb5o2UlQ6IQkLks0k7u0mDE3lR
846cRLe4ZE8iFZdkckhXBFwiUJTO2B2rzuBd1J+pCZBN/jzsqW9E/avUAgfW2Q/mJ2VISnNMhgPw
trGNcYvAhZc7DRxvE8Pc3ik6VKrhOZQuBxWdPDRs+tUAHj3jhLt5bHt/u1hV8sK1Gvlu1TCdaNjp
gP0txulnYuvJC4mARok0OM1cW+QF/0lKEP7EL52JhBmKQV5JWznnmwWZtVVy7VEtWgMEZAQG3NHJ
8SyiponM156SsbFNgNmBFB2SdTeTO+Oqicp9zSog0N7iqaC8twVRNwOitYfcTvJVoZSd8sVR+er2
+Dx/ec31z1k8HAE0j3cFvTBEk4oGjBCAFiMheLDxrolqJDmCV16OSOEgjQ1v/ZujilOJdxQpSLYK
1qm4OEdsrM2dKTmtjOSFCu+ZtaCUAzWvddJRRnFK6reekhmAGNm2xgBeHmGiFK07BIUUkuZO/T/J
VFRyy8Y4+q9CG2ASmLQEScQ1QDgY8qETFn22C7c/VqOu7wqne+rrpr6AN+VC2DieP83X2whgjnJE
MDpJjOd0XiBPzmRTVR1lHSxwg87uaLJjAJI5Eq3KZ+vO+paBIrLJzgwrYySZ4TkX6wCfqrXqSCP1
RqaXsWGPDlLRG6Ssvb3Z1Yv+piTRnftvw+oRP+L/VOuPURx0B5svqAoSjTGiPoiLhoZpPP89J7mx
o5GOLQYppyGZkQMN/wtZbOcNEFVE+NcLWRiTo4qjrm46mJ5wIAOB4GlG7g4oQ4I8j4DrYxvJdhGy
XrfAj4RzCu9MzeIO1SHoik9KhHxGM9nKCNRVqqxEQRKPh2WrZCvzqV2Mfk/XQdr6trF87E3rgHjP
GBJzJGwJYZAo7JIVTskd1ImyUS7UG4PoobS86oEsSHTnSjKCPWnuoFKUy7s2t9CkvbuDdnBRsWvZ
3wi+xbNGTCypS00J7ClvYRcaVLVfj6iedd2L7A5W227nEtVhyoN692EYaCorrHOU2b2FMYOn4L1Q
dLnG4S+VIN3rgjp7XIYRh648/lqjWIcdLJtngD9EYyZLsjVHPd5W2NB5DHJjBrKvXy2ADBSOhTd/
bU2k4pG18iOlkv3JSsy9SLiKQ+OIDwsYvDCT2FSe3Zymlmnulxx0ulUW8AtL8OxYnH74xC0cTuKg
OPobqH9YieR/58zvQicJ8j9q7lf7DgDOyLDX+0M8Mw7sRC1HCQ/AoXaxA1aHWC9MwB714BoHBu43
t7IBBYZ0eTA6xK23k2NhHTkp8nTtKt0WWRc9IU8+eqIe01IUWyGBbU+yrqodsG/WmIeVFSAFlaHU
DAC6KtrhqRUBpIgiaDiP2csxhV0mzBgpghSqOGzZgVkP/M3iPuhCbAFY+rZug4Ord+wCqrQOFOYo
VjOAOHKZ2Zf7ZSitIDOUFuLUabaBgDthSauWoIO5lFgzJkvotTHKKMTMguYCQ9UdMkxinkmEzSx+
yHTP2ajpRQJ0m7zsQH8rphJkoWKQl4iRCgsatX4JNGBxFcMS/IIcJ2h3CXDpwIyTCRQTklPqHCXG
UaNsfzVTFlgxZwBDQgHHEIzA1gKr8x6pGwOqnZnDUdk7+3tdsxqAVTnz9JADN+RQ1s6Du3DjRE03
82CWY92qkV3Yd74BAFbGgKRws1L2pF5Zyi7pSaUsqRdYU+2fldBq8F4BRlLsHWLTfSAXi9tu6DZA
9VVnP/5SLv1FjdXBFgCNkP5JGnlq1C11tssNpHfIY6KxAM/12EZbgAhiR8MroifV1DhKeEyXP0my
lCXqf5cZefBm32gHEnYuSI7CIQVlJdDjojCKi6chKk+uAHWkBge57mp4J+tzvGL/swl5LGkPZEcV
9S4MDe3bNccob49a7UmH34bPYxQWtXMFliGx4wc+GfvUihuioYmZWRkqDfVITYY0pIYJZzUkLZJa
4KwM7/z0ETvZo6P/pSzuQrWLjh1CdTdO982xsAVHGbqqqso1zDBfkM0hq69k0VU3N+7B9JqflK8r
ZVLftUhybvkAxiSq5eoBmwCKIJwn1wSMMmpDi62+KgHMUIUthgmFn1sS2il+6XucT4FFXFCnplru
GXtPFJVKK/ICTp0XruxlvKFZ9pmJ6fRUA/cBiNQFysRw+pRXzfiUiLMpGhqmDupszBF3JCOtsrP0
/iPrTA6W0DdX6i0FQE0GI5YhlZJiqAsOrRsjE7EqDmACdS9jlpfBvk09H4ysy4Fn6dBsUYnjXmTX
rTMeNguzdsbsWvXTJADWdJBfR8kyIz8Dz6rQ6EFLTT4UsmU9StCX8ePqTzek3PB36o+8+k2tVE7A
vrqcI3upwXttQ390GeTuR7HykT+wygEEtREvwbYVaCl2XgJ2xV3avx3f9fZySBrXzeYL9SIBs0LD
PC7wMqtyEJHcZGTSFlh+yYgxA5RMw/4iCwN4ugPqyHEl5dH0qLPqI33WCrzO9PKoCwSdBE+dPtX6
k/yd0O8AcNgojUyh6ZCEdlr9TBbhQuMMt7NLQLQdgbcRhYx6H2+QC8MOyxJ1G5wBY6zhOOEIzCOw
j9PYZK0hTvA/TkbQxZvRmIanMnK2sWWlH6y2Sz9McZJ+aFN8pNq4TqwdYqBB6geAoeuPpCNT3Z/+
jGY9OkmLYdQXvLP15YFiUIOkdhz4Bt28l9dqsYbYtUiWkBfT8Jd4ipIgNGsTDFGodcDOqdciXS4G
F6GQeX0HhRhSj2R1g42PxVrOd2ak1IVXn9vzYcr077+NQYps4lHIdP3JSYsB34OGzD1rZtVWy2Zw
Cd6Nlzz76bOBX2a3Ga4drx9NgWXKxWhuW0ztwA7ZRYbUuW2iXzJ8o6CuNIZDluPfeQjwgz14Pm+D
57wzkMoWgyxAW7go57UvSBj3HzDPBfZ7JFC/qUGaj37hUZrvowk8waCEaEOrqa2HgLJEAA2dHyzA
2Ww0GgO2u38urC8emwFn7brY+xwT+4+i8tudosOdmxk1SPP4TCLHZO4lx8YmjYhXtzRne28NPdYS
gleXGtdxPDwRXGQQmAYmHUte7wfk1V17kTLFJr3HHBtDkiExKr4Wo/dSJBNe+EJOosEG52PsGn+Q
qRQJZYV8hY2ljXgtdkHmh9x3oudsQwbjPCdXTWP5Y8raXW+Z1ckb6ke9xu/WCvJ1E6Vxux8BChve
KQxhZwQA6GXA8topLSloCPqbL5ZlRg8U2J+9fhW9tx9bR9cf78XiZkD98mi5oHDMUXy+ZMwDJ3Pv
fQBK0n5E7e8TjfSC8+cIvLZApenTDYtinMIO2k+yd1vH+zAYY3zAQk+ci8CdFH0PUtg6m4Z9ia3/
FP/aYE5acj09kQv4ErBucD1nF6Uj3p+21TgnamY/AfYr5w7wZ9EjWVv7/yDLa96Zygx1SsBuF3bK
jXp3vndDMlFhlO9vQ/l67mMNX2QAxw0aQC1SiY1qpmncgDRhOLKsQv00KYLSsYMHKstxsbNZhSS1
qVt1SMY2h/JzPCFfuewYiplE8bas1qYuNS22GNMI51tUxU0iLBGrRyzwm+2AKpSwQfFRsBysGIXL
eHux5qs3zECC0oFD3HG9/hoU9d9AhDGuHE/K61RE/5DY0B13Gw+Te3QqK/867gJfL47IZkHuBEhl
tlVbCpoW2/oCYPpHZ+TZx6BZjI9WX537qLG+ZFnLQLEKmFnHq5pPAUgRuZsblyX39QsqKnXZI5mX
mRMSH38onRm1zS4IDAMUTV15NesvSIsG347IVYw4GtNyut3M8TgjGTVY3/xt8ck51ADjOibLCJYL
O8aqEw0KSABcr8ZzOUkT8BJBkd0M3zFRIuqlBkse2wQQ+DSkSBNqy3kNEBMALPSiGQSWgkOoCzSW
XXdq/2lbQS9JlbyDoOcgS+VDshJnlYLz+Sp9YwBPI6Wk2llmC9xXbmO20gUobzDxHwOM98Wtn7IA
eAVAYCYTQ9i5OH/ZYaVo7jSRswiwjMJ4KZteH3dFdaIJO2BhZmyq8uJQ9PN6rp+AaPDAJ30O5UR/
Nb2nLpmPdRnqwfxBA0IFuCmB/at5AfiJzelAIMAkYqga39cp77Y0JEWXZz8GbHztlm5JdqNVdfsh
K40vwLg7mUsL4sBpxPEa96wPRZJGx//bAiAz1cbWDX6wM9s4U8O7xJS9/ywbOHvBoX+zcjUi7Yet
+TrgcNlr1dSvBVZYxn82x3H+vIyRvQOXtHWOfeNvWSIbRA47TY2oQjYBVIi1lHtRDcq+8DdcFmzl
zKgquPAOVOcQ3VkAOXstsyaGfJ24Kw9Dos/XsdDm6wI4lEMXO27YiyEpQLdRXoFOQYNYa6oIGRg4
VS2TIH0A2vgfOBV8MW9o4qNTuUj10FDjfpNRL5lsHPyZmgMY9zfoceoNZb+pQOX0CHInAEN7TQAc
yZxdRxryKAmtFonrjCfVZQYE8aV0+gonAsk2EyKSIw2pzLerLpZZXqiDlHIb9AFUZJrWmQbQJtdo
wdYwIhEwAdDhICC9ZU88+ldDoWjyKNl6ne1L46rlADUka6epUmQJ/BqiFUOS+boJyNpBhBxdOwAR
neiupA2FUg56AVSNV5AiNwJ2J+3tyX3H38Inq33Cu61FtSeoVZhAZ1rUbN4znlpz4w9582eX4mQi
6IwvQW6707ZiLNkXcTQBWaheznc0FG3GUb1agrIYNUNOEMoxWfIGleB7nP1wcOvqy8l0859BsUQv
SMDvH/TFNg6dnxSfxqj6nMZp8QN19T/ZHP3eACUGQBvOnUMZjYfRGVCDYxtpculGE0U2ohfHfobU
otuYhHoLPtfMs4bdnWJmfQJ4WDRkN1NEGo8Z1hfIHD6MXTc8jIl/8icde3MNmJLlkb4c08G+PL2n
03yt0XtrQ10cFgBvgboyO0B2xQlQr4ucAuk29sjvmAw9whTl5iC7g9EbD0MRYfoTD+ML8BCBywFS
epDKA3uy4yNIzjN7R0p3bqznwHIOpIwT2JeZDe5a/OZPJCsDwztWnW9h6wRaF1Mus052qzV1lGIl
zl1knFzwwDVAfOMnn5JxT8wDNBiqPfEOvGl0geH+NiCNy4G1UDJwLnplj4IlZPehrT3DAkw4TmHi
AGAqVOZEBU45to7T4zh22a7iVhQaqAECERxIfOuQey8jxzmYg7KZ0BH43DRcBEL4sCQ4ZxNaavpb
TynILhhygIr/ZxeKz+zk2JbViAzPePkz9TNsyLbVE8PR61PnI3EBMCWlfRYKgITiyLwB3aVUT1hU
nnMoMjA7HOogzkIPSLNnK/+bylxV1atEDlJoQ29mK3AhUpIb4Q/REJsDo4hmeZsaU6fH+2SNgS+P
2nJ873hIE7rGWx06KecY52OPXnqiMyeQA/7gfQrAVIGToSAtyrTfObpVHJVIoVwEuSlKuqplBO/N
L24kawNH3+iBZQMYrpnmRCAqtB+4gKW0hvrbNCDD18M+d7Jx4249TPnwzVi4C9Yp/B42N+OmBEQl
CEda5V+bGfsQ5ajyYuZxDACuvPRD9Zdp/Z0MXvJ94WCbNlnjnQckvFwHHbnDldUl36co/poAc+HF
xl79MfjQtOOAzCzwjhV9ml5NbBjneNK8kEjjxj9O1YFsRYh6lGXtJxwWIKEQQw1gysqeLNhgr+w7
TY/2ToSsMB88SuepWbqdN8dfptFrL11m6B+515UXVmR/Vk6wFJvBqp1NhKSUgxEnxscE+AsfcSZB
uslmgI0SlfbkSQ0g0b9YbjBvKr958ET1E4ikjTP11FBfYlQN2oazu1OooTKeWF6dEjA4USY49kEW
nJT+kZoeiDHeRm1ZzxVST8S/RVxvCEuTUjpUXkca26FrAVxbZZQos7i1wrHLdUE2sIDkAQjenAfP
o2hMACkA+lg7uQI2geQz9n/PkamdSaTkTaxH4GAbpi3JgsXVDxxEofOHTA/ME+rFvB0zcv3kA4/t
OpuRHfbcLX5EbnJo9ap79Ac8siXNAniO+23kggWWyBKIS+E9agXSKpOlNPimz5A9plCBYoIBonFv
4y+NzXUBu2Rq3nboTPDr3uhKFSqQkknkIDX2U/fVTwEEUQ8YuSKPcNSPTuuk1zjo9zzVxxdsjY8v
HHBMApk5Os5C5vrIOHcyl4dSK2Rs7g82iGSfSVSYSHTHfGje0TDvWweP4bZ+6BNsUHeR/pGaMWj7
PTjjpm2fVHqxKY3mqUaF4+NYNcbHwbaAMG23bOXRBGaxMYBo9UABsJBKPoiYi8ONTefrX2N/Mrde
YmlnFk3Z1ZkLN5xQJvFdixIc19ndZ61IMWHgNXsAJL3xKa36KxmABpCHid7Y19IOhnOX83hX6n7y
vUOhrYhAoZeZBdu5Gzi+p+9azthVPlvi4NtvRyz41uQ9uy5DgmcU/P4fZ1+25LauZPsrJ85zM5rg
BKKj+z6IGkoqSTW7yn5hlO19SILzPHz9XUiWi9ra+7hv3BeYSCQguSSRQObKtZjZfHfB1rCtC6hp
gsI1RyRKbYqoT40z+oN7BKnKeUptc0e2sm0Iwlltat/KXpP+mTS+AzOcDqFjRiBXEeMb5zzx2ozX
xwGK8q+We+EV2S682mh8M0JUhy1eTfFCZqBux0NhhXL2mrL4wysVUC/ierod2NRBAjlCuXo5hE++
YRrnoh0POg+ScF0qZnscPedTJx1bOz0dd3qbvJONmuuDLrlMQX7hQmdXiGljf6cFx1AJXiA/gxhG
ckedgpQyCgi1IsUKfjrlsAzoRY0qM8Q6djFPGF/5slxJlD2OOaAzrNss2OAr+O+EOl6UuA9fryDE
NCFGlSZeSqJ4jfo8TQUIKYcA7NJgNF5drXXhrk2hhyCbc6B5y9pIxGRrFMNhO5oU/coO2ugeZGIu
0tdt6Y2OJd8hd/RaT2nx5KdQ2cqYwwBngD0e853sXPuLC6jFjQFOnm0CZez3qfXcqdO/gXnP3jY6
L24gQ2S+IkqypnEoAkYbDUHiQ5dV8XPvNo+0nhWkII/t0vSUVZZzr/Ua9jvqhQy9Ro1zYEf3KJ49
ZGkHkqcJiWu7KMa3tKmdDRhHoxthxdMbL/VbY/KLp7KxhjvURSO/HZofbmPVRzfU/bObntgPVpWu
sQfYIihpP7dDWJwRMGhnDfvIR/406LNgT19RC26QFWUA4Xb52opM7cnJqi9hNtnvBYe4srAS866v
+/Q0CtxKacAOk5umauSrW05il4LTfDeCaPY1GKwNOcgiilEDWUxHEKvU91aOBPI4xvY7UL7vEQqs
nwxT1ofaQTqd7A5KEQHOeQ9SzdkUdsH3jVVqT/bQfPGRaA8zPM0HKNE9NtY0eIULWHr0KXA/xvGt
3kMDgUxNFrbnAjckKQ3oaGQVkuEdPl8vhvxxjMQ9FkghYHyxAKJk/y8L0PJ+09TnyEq2teKgjhrs
q1N3vAUqPT+1ykR26lIjS5SDNnzIvcVGV4vfOCXVcdCh3VutXd/vD8smE1LrPF/TfpOaTxdO2qoO
qa0uu9NPH8TxhkNuhf8KYgdh28+NOG3JI9L0oT057cFpeOnS1eyz7OCDxI+8jg/henGkeZbjQ3Zr
zv8YGigNeIZ64cCty02oKmosVVEj1ZWtBrgGxSkaIBuNLgO9KrAh2zIAEMfHjCDiCuopY5zKaisH
8I8KhAwz5p6E3OEh1ir3vqpjVLeqmJIxIMLTa+wtzkOx+TuP0Kl2BQph30zNQQVzpFVr37eMHTRg
9n0dTxAZ7nxtHbsh34Tg0UyxJy7WKXfD+6qM2WOXZ9F+rEvgRsgbUMgSWJ42PwStpT8GmhzOaq1g
zJDHKrJ666pg7RLOnWO60jC3bEDk2v8c5WEDRqPFcbSzs9MC70Ym1+qllw0IiDoWUvSREiulKwtf
ngYZo8UM4QYgOuo0HdctdtvegAqiCdmSX9MwAxV0yDEpSVNIKqOclga7ofqYUakRGqYBJ53ePo4P
2LezNT4P60wMScDcmOvQ1uI1jse/aJOIEgnZlyoChzC5zZxKsXJ27ThZk/FiBpxH209mZ9ZH8vxR
EJ2W+6Y22h1O4Ni4yeneTS3xr6Z/525gK5Bxt0G19fATbE/vtsu0twqFz17a9MFzgG0e5MWd6c5O
Ihwi2sJGvXdcH3RIOdxMRoEyiLRyN12cd1u7TJE8jRnkQ5SGCIis3H2h+ZvFRHZqBosPzeqi33QT
HqLpaTER8zLNDXWUhQHxNqCkHCj7INGjM9558tJqMdSi7P5t0GS951blrNuh6t90sD2DBlpOJx26
Qy/ugFSrcku5DRUi6UImQkuHt9wVKEHUrArxO1S67X0n970crAsnmQMkq0e42bU1AysVsL9uksV7
X69Q1kEu1GgyQPC/jE2vdmqr29E88Guqm7ujr8PeOOeW+FKGuN+7LZ6ahqplTibcW6nLVKXz0qXR
XDn7yllXzldzaTSM4zU4W5DJLTjoH+Y2BOrl13Xv5J/XKdQ7HN0AFka07JYaU4V+l+5iu5xH1s/J
82v8ZZycZIUjzxjGt2EWmCc2dIgf6kG4EwwEKNgVwUiNqyhwE4AjGzYbFitBLuICoiYJkveQ8v2b
mU3PEftEpTkelr+WJEhHisP3CHR97gkblGf0MosLqomjTWCh7Ke3/dzjYM9DVgHKHUkRdndSNX2L
bL4IwGFMA9Sg4qe7y2KwiIeF295czYhG+Sbx2N9fTQiQGnczHIyXNehK66utH439kXq1RGJzFfF4
5SAkcF58M4MBIQQEThMp1nzVIEYGil7sZ+cu2fwkVTy9ykjDF97YwDUccvSfalmBLjIISCJ3SOJZ
NNAa4qntwupIJlRfy7WIAvDTVA7fmBaSSSDlyU/Ii+BmSpdLw1p9xxItPywmuuLqHjzbpH65Cg0I
NRpnNxFiOI/C7/Db1ypkhNXBDueXbp+m2MtAThNiPEJ0a4Zyzns6++kI3m+ckEMdACKuTxYLsrt0
Evuwa6E2e7WUXpTdvssNsWoG/DzS2HB2ae3fAAMUPkFkMXyyGgdhHOj17ErLAdy/TqO7RHNnjzH4
iko4JwH3lO+DyK+AZhjEb3zwNukOoPO57h+pnyX4/FoRdBvqGlBI1bY0PGITvEZot/So62YhJnI1
cZnN8+GHZWnVzQJJJDCjMAx8enGe7/AwBTglbXS56zmqcsY81Ga4Yh1ANSvvk7eoSfCs6BLTOuPM
Z51tkf4LgLL6hnqLPe2GaI9fw1ed1dbZUI0PXdhTUPL0S87bLzGSXoABrQbSxsxd86XCzuDNb7TJ
M4xofABxhsB/zp9uW2n30ArItG2FmQ8oM8Z5d8zNt2yovwxhWKp1umpwvk6a8UQhBeARXkur97fU
W5pF2ZFshcicWSLyyqVsxPV8B+jUFpSqdIpzkHjqV/Nxr5LaKqsALaGR5QiIIB33fAjBKBmO+s6w
AIe0ERdblNVQnMqOkCbepQYoK7QqdXezLMSI+vgAKq1rUKx3z84Ys5NMxzc9j/zGwxMkcbJnUpMA
ugOML3lxonliMv9+mc5VWlKVSPY8rvubiIXTDrmn6sVoK+iHxsgbaPIPFlvO0+zgdHiMOAjx6abc
MVH9IJ13TvAQEoUntXdqaOTTj0w1wGHrKa1sPA3KvAwhuSGte1M1GRv/sEDAs++5ad6T3W9zd11E
k7ZebGOOR6Yw8ckieKD5Kz319XsXdcyY1HMLFqthFwu5Nng2B+wgoAxtTHzTTJE49IbtHuiq+pvu
4kJ+oKD8mLFMy2W9qkJT3y++vK9ekbcttziO6wDb/vklFj96xaVLV1fvguZe+Q0QgFuZXZV7jiJY
bGpksdLMdbaW6kI3rZ8bGiXb4oLPDHw3lWIEXByjEXyZtAJNqZup3uODhRjJ4E43o1aMe72ygS8R
TbephQ4hOwu7GNNMwu9cGjctDyBdawng7Vxm/4B0MnSbBm6+lHina5EI7UwrgTp03CedhFSFyLqN
AfDbWYRJekN3fscXEuDv6YXu/NTk1lhs7dyv1rOCIldQZsiUA5Jmh33sDaG5MrUovydvs87iZQEm
QbemgWfY1kBw5TSQv8N/OszG/rQmeg1qLghPgoJ/M9qEn2MtYI+Qbm9LM3yipsAxcGNLy9hIwJme
sAet74rsPc8SB7tR7HvWjQ9W+bk/2iBlH0DXdIBuKMbBnbgaY8e/c6NIexg53oXbTKj7L/0H2Rr+
g5tDezczkZWhLg2IKZ3WSW2LDc2yKi7vUCOpA5KHvGt49AVPbnEcPpq5Xd/VQ/vR5K6dbEQab4M2
Z0deuuO6E9J9H/qHui/THwJE73jHWXsWlg8ZBgPvPQ2BDWQ8KbcDd3GbdwQOqD6vHG+Br4FeDLlk
wqRRkwGYIaax2pdTb34MQNs2nZFwRj+yLT6OL3ppYB9h8FvUeyigV9LwWwdvqttnDlipqW9Be2Q9
tqz28hpI5K5DWSf3vxVmjJjHpHCEJNNHVxVkVvfgMTsFifwJYeXqpez8aqtNo4tweQEuvb5M1g4P
+m9Z0m016Ts/lattOeXsGnX5BIyYtA/IbHXnXoKTwAHx62sx6PFOxGO2TSbDfJ0EIijTlMsTjeLT
TDPhfFkmxbqd309TEaIQWRHugXdOFKvWaLpbxIGOKRg1gdj/tDWKrm/uX/rP1wMYDG7DFJp4plvZ
xx6/MS+SU/qjjF/46BrvxoQtex5lw7GXbDgn4MTyStDUb/U4BF2xygkJRWludzneBPV9lS2iK8iL
QgB8YIO3DLiUUVr6dHW9RFEG45ZN5Q/8VUIUpYNGZ2nIJhQJblAn7hrP4I9RGpB69BB2TXjDXDki
7d/aSOqAkeTYjgUkp0qgDsiGfdPHAF1N5E2X+YinSmrHUBzvIhCFlRnyl76oHpAjqR4UEnW2WUpf
frFhayz3DXOQzlp8aDh3U+1sZwFQTf7wBM6mcVv0PhKbcSxPWumWUGzSoi/SkX9UquZEM547S6t/
FqhBWwGLNT5BkGfcGkOW3cYx8srA9r8YWl+fRiT+lreWhNlsWt4ZmQrH3Qts287//Md//p///jH8
V/BHfp8nY5Bn/8ja9B4fb1P/zz+Z7v7zH8Vs3//8n38CyghdHktwF/+akAC31PiP98coC5T7f4RJ
VWVZk5vnFMjXHVHtEK0OM5OtzlDjuJiIeWfpzuw7EXRacC/f8riJZkIe8rgi++mEAMErswyg+/z4
aDvgOYiQWfTwOI2PiDHjY6ZLiDjEwIXBh7rUQOoi9tpYf4hGy/Jy5CvfoVHu4c/v/ByhH7RKC614
1pCD2uq1nRyMdGzuTCvGPcEA/RtJ/2g2ovs46wU3s6Ie9XGyDG4Syl4u/VmBDzsZfxU4UXhD4nij
v5nEen7+ySCW20LTdWhGFAAkUr9S/dFJ7X4NsLR2jHFzQ9HlQ+a6xkMUQgq9Gvkd9cw0Gu66pvV4
gISB14HS7RZl48+Lv9nH9g10FlHyTS5pHabb1PHzNS1ADTSG5NoYhnpbf76ODkHzlRHyYD8vHWXW
I0jOkiMtrTMrOvciAkOVCJ8ov9CV+TnBTvZEPVnoDGo/SF1wv8+933/TuP6XLxrQpS7wAo6wODNM
589ftCqxgzEOxHTWuRHcko6SUw1FOIsvzepKOar7ogjhlXkYyjO3YNLN2rkfdiwP13/20afCr7eo
ycTdjSgMdTxe983YBCt/NNJ7YjSkgbgZfoA6zNwjXZDdg/WLbUZ8qbZasErlyL9n6kFmNFZxCiFd
fxLMxHsB8BLwRns7c3zbYRudnXKfDyjJ2gUmmOmC2rXWDdjDtyZ4jVDtVUrNo2wTWEEBSafUUmUl
UBQd0zsnQZpl7oFPeNpVQVIeIRxanhsDYEE6zKnTW25mpQeR0WY+vn166CNLcy8Ja4xa0cdoYH/7
/UeFn/71ZwWBH9wMTAA+BJhHuRq/uCl0nTbkqeUOZ8AyfW+Y3CMXhvZklLV7nFyr8IouYF9xCDVX
KN0tzq0ZF4+Oob2Q3Q81uZlyc9ojSmi8hdrB6lv2FSV9/c0YGf6GvBwcP50y4ZugrZsbKynquwy4
k41KtHrUlWKq70LVtLF5OVCgMu/UTsggV0x6Uj1xfSjfbbKgCG5GWZivfQReQgGwTVY7xYvegqtR
eY3VoEErBpP8dnpjQd2gNDgGfErHfWetmZXwaMubCxcR2FCk65q5R5/p/de21Xyv5r15F7lVuIfi
HP78OM3eM1aidqycpm95GO0LdfPPM/tojdlGaiHGe7d+FE4Yr3K3YQfqMjFad0PaITAKPLpXuWmw
QzGLD0mnQttrkiNiHhlvY+HL7+oCfLzx9wgXvbKoC7J8DmX6tPhgaMeypLyl0+LS0LkRkQi+hnJP
7tGAiVvN9vffHotb198e03GAUICMgmngqUKPnItvz2jEPA5CW541IO680nGtk22M+EkJaC83Jvs5
qIIkMtEg2ambST29NUN9c2WnLjVh3zVr3ubavO7f+TUs3g86Kkpy9crLVHqFcYBIEI/Z65Wd3gPP
3O4gi2Bnt9I9mKrRU+TGUPnj8MOgDbikofmSrNSnK3BMuIfFdu1Dyy3DdIViw5sA1b03SR8+4edk
bD9e798udfEmlrWulr5+ZXKkdzevTu7L+05BMJuq117sF37LqyzLLLZBi16crqm3Pj66g4hjCMLR
JTUS2kkHHO/0w2KjqysbsusDGBXUEtRc9GmJuc/LCAxNDcJQf7fG39noZQAGxC79ajgESd2q1Kps
ywTwDSz3/wDmDulIMX1pkgp8FFbRn5xh4gfAMaHpx7XoCWkA8CQCMfBDSackjeX/wQr2Dt7U6Yvj
9r8mqU1KWQzdtin4CXv4BFykLMk8ntUT6l8QsNMyLTzHvX1idD8f1Wjexh+jaVdENIpMcfhEE6Y2
vJxPHhHm60jIbXs3jrYDYBVHbpiJl3egzq4iPMUHIxbHiLXGc9uagBwV5VfsD6NdbKJmux958dXI
nBtnYOyZpo8usA22clumC/yfaTqyWCFElnGum4F2TNPFGqLi+L9+YuxmzB2NuMzYljxr152VJ296
3Z15bTg/kWh9YFrcv1og5tn0mdWAUzpzj6lphpu0NpI3MTSLaykhWdGE7otbFtZZ1ByEPA14P1Uv
4b4JoqUJwUJnZLoHUHy5IT8aoQblY6hJx4wr+wStcU8fq2lj9MDia2PQzFmuJXO2JLh6x8aONMWm
RCXJ5vwZ+XUmkHitLz/m0oyr5JiaiycMBDi0cEdSgXGqoXCSLjuk15oVs4NN3UTyQLa8ECh9o4GC
T9oezw0H2iyTKAC8URXFpV2yA13ZqktXy0Cr6o87qj+mS/K2qGyYnFBKjQriZWZbJsVqFDUA1mLq
tjxtfthq11Wy/qOZugiqStTXEeOrVq0Sv1zGhzwBsiEFPiZTFRTU1Ko0oqJ6C+oPgKytDF93NrGC
ryyOqCDU9gEC7/P/mP7zkYvNjYMbx6yVmKo/yPxHY/JjhP5SwKMwTzYKFda1+W3WJB9N6QswSy99
Gh4NBVYlI/Uh7mJssBGMVvPI/88a82pOXW2lppvxyU2LBGFjENFqQoh7xEr7A8P+dDMygDmA1NgR
gJo8SvxW7g0XdDzkoYNAc1VUWboGMsA+gnJ134uu3VOPGqHsSxfFhO2hDCrgXFEpWFhBjvoQfdiM
ZluWK+I6caJ2vJ37dBmWdlZs6ZKaFHluvczNLchj23xPNlqNriK/UJBxtboNcl+EWZ3mmNU4lMsa
WJkHGlleh+YgTF0B4Ndr0qt6lu8JZjmCQmBfcmiIE0qTbP22tn39ia5tHac7cncVwTlqoC7dg7qr
PcdPCg+00cIxVm3X/ZyYiVfCfn1HJYrRBPox6jKFdDZrK900anRSXRo1ZJLvqIJxTP0U3OTGb+Yu
zjTXtY1DHiTuqkKZ722svmcWIvJQj0YWHxU/yqoXU4bUGOoQPeonqK5EPZcaokYaabfpAxtJQuVJ
tj6LgnhLfVp08Z6n+H23/v3WjOnsemtmuagCNAwHuo1MmI7aul1szbgeag7CEsYJ8C3Z7N2vunwz
eekt6NIrUOoCNv23LsgNa3u1SGjgV9v40A72uzvElvJTpycN6p9dcYxF/5C2Q/NIptYo8o3d1u2G
ujTwN5Myf3wgB2pqNYmrSctCn5N6qytX2LAn87GvsMA+lyfudzr/pVCSAG36FIYr3IfLPRmZgZu+
HLoOxXGpqwWbv8h44GkjcL889CTqQXD4jJDwdGlAV23LLVnggZYhXxe7P62CY0eQj695ABoFA5wg
DyZIvrdx0AbHGpyE0MdsrJ2cTPuuw9kdIFbmvATDWCEF17vfWwfk0ggiB0DYuyvR7wROGLcoE4RA
65KLTGQs1laNE2KY28GwWhKUc78xkPNVEyOIb//+CyT+cjC0XMdyXN3RGUfti3EVLZJ+3pT46Xan
QID0JzBR4bsqpxI1r3nimWaArlamUKHmbgbaL1ScgOm7gJBaklprMlKj4ZepI7w0+WsIt9aenzNz
w21zwiYJPH4rSmDJFhzKbTZNHnUh+wrMkGrIexnAH6G5I5dlgPxoxrJUqKS79MLOvvl1jqQnKlGe
+kiDvLIbQWjMcVBAhaIsz9dt1J+lb2BEKG5spO28WoVf20/JFLoiG+pM4p2j5U8kpbLY/873wiXx
jW3Xd9NKjmPkjXWqHwvHcr/U5h+Owv0l0CY9ZBwZu2bkwxt5VWGvH1GII77Y2R+W8ipHQOYCGwk5
8sJRTNGaYi3ywlpkXrxoEq3FwLV1/P03g1n29a0FqWKHmYxb3IUePbuKGRggjGxDYbUna6pdb1LM
2tSEkkFS0AFHzmKjq3QcPFCwyHM4+JCZID+Gp9yFH05g6T2vRgSkanlu3SjY961Vr/IiSZ/wW6c0
O6XPXZykvciQzo5swObrR97Jb3PmfXKqV60ytSP5NgwUPAk+/jX5VllZPmXH2bMPA+G1VWXO67TY
4h1r2Xx1YwAovTFK31wO1mhaR2+NaVcajQaWG16t89Gq9zXo0gFsZmI/ci3+gjjLLi+N8Vvfhpf2
AuVRZBdFdmlX/lKPp29+Mn7V7Pqpsa0zSs+bR5xD/XuX5a8RwkVvTs3znWIf3CasKd/MwDp9gKKk
aQE2FvzMQdpwItyN6k1B4J8IlPM5Zk+N8fLZI0jOZ+9zHigEL1ahNT/ngW3BP1EvC+T8CmkMYGcQ
AMSqlvp3kxO4/+7t0Zv9fAvk+fn2Jrf2hqxFQVjCbSU7bxQcgrGudqd1fQolZrt4CnCqQuiuKZ4y
3fmwLaPLFflpXW3+L78FcR3qVEF11+ac4VaJ8Id99VNoe4Dzg7RPTgVHxRhrOmzzKQM1p6VAXbYz
rGaCEMKv/JQpSmTJ7eGoTRUyEKg+8UCa5TxrWhCf8Mv6I5C2/WyNrv/QOMOas8R5FqpBWTc0Ocb0
kRwEL39I3SlPc29A0XnXNvmeXJH6BKYxZMGWusyIx41h9V/BU5KswGZoPrRZaz5UdZ3uhlADrFbZ
qGnCUqzjirebxaa1fuyNIec727Y//ADx/Wm0wj60JkegGZDWXeIHxZlmpXWWPuTYBqlXIQsiceUJ
oM3bZQWzS4LD8o5i2w4BUQiyw6SjFDSva/sepXa9ipVKRMOz6X1sgd+r/eRVyCi6qboo35WFbrwl
vu6RA1SyjfVgo+pgQKjl0XTxtaEBWpK7nqaFCESvMj/h+//lrmhe3xUNZji6blimZVmoDdDVV+Vi
w1V2UTBAhEk7hjbY1JciEhtZPhu5nlmwerEvxSRXNshzN2vXDVDCgiq2VZgG0wWd61LME+YQJ9CF
Nc6jywBxxhopJBFo7jJgAoTDVjRiR0mDMtD6viHkcq4D+RRLYKVqdWkB3boVVjCuaFhDkDHe0SXk
pve+EQQHvLfuoAvsB9JcK94KcEB5eWRn27ztzjlu3T8Du7q6UEODLOqf09RcDQ2wTGroTz7IiSQr
0x7Km2rjiLK4I7pWl3YO5Zosc4fs1YZhm373JwsQa3JV6wq4kIvGy1Tpe6q4rqjJJocdJZiOGmKz
QlwWzCQxN76XucZvLvzUNA6Q86ZjYetNLtDIrKrYpo9QBGWO+4XHJiqKtlkRPRLx2iyNqu6c+mLb
KbyAX1Thk91DTw/bO8BcVQ+KFTc+4jz4JbcOylGhzJwkkDLsgeGvVnRJTaaMdOW6E0gvZOtsrge6
8en3X3DHvHrqG4zjBmc7qFxjpmlfZwqcegKbHwcYIAtyRIhQ0P7S59ZbIQ2n9h6hQpU8R+BEem4z
hlpaW9q3jdmmz7EsgHaUpQ2+E3R1DYoUwGCmADw5KKxohWLEbBBUkIkuAAeJyx0lcaiBLHt8DEt5
S/t4SvOQXS/yPQoZ4uFBT6S/s6NWawpFpbMJtZ9Dg9sS7n7vgS2R3gX6GIWLn10axYH9vflMEse/
POZ8MHmAhfghwplvzsOAF4gBnYmUEmVuXDNjx14krwPF/DqzZVAd6z5GZTOwY4vRUqDk5vefAiLr
f/kYBH7TwmBMMPAf/yW55pi2iy0/IiVdbE0oQwQz+eQFcVeH4EXUS1ToBPbwoxx1ea5wpH4yknQD
rlbI+gCC9KQVoYmjWNsh+1Ji6xKxaZOLwH2UGWrmh4ybkCio3ce40LpjjM0U6C+7zJtEKaGGKIwb
cs500A6C6eemi8sh86puTNdFFvjbydf5Y5GY9hZQba6/T1GmP1hT12xBgNfeTJGP3SzIM2rkL7+F
YdEgFD0gMl714xtqyVYJzmizffFPEONZ7H/2p3WyNv7ZuxDQoHpWHVrDOwuRIc+mWtalT8NZCsY+
uzN86PgOxTGQaOwxg6DU5KCRWr/P82RHJhpc3IwEN00gvuFnRCjedls3vs17WweaEY2JYppzm+vP
RZV3+z6Rxc7OTBxTg2BqViLR66NLl0OTyF07Vu9zFxpPD/lUBtsxAbX/SkNE4ZBNQj/guIArS8BI
/YvLC9f58sJhnqYWWJaap9JIWLcQeCmBmixKdhtF7dduDM1tIxvwOBmjhpZGAIZktxf92V3NoavK
BE1DjxvXZu7S9HkRCJSClqtY/f6r71w/YMFoZ9ku0hMcWy5LN64esIA2dMxOUO9QDVk4ATGJGjyo
phVQ+WXWi/y8ysfww7Zc/Vu/3LLw2UR+95D5zzg3JF+nFDV5IuqMbTz14ze3fMmdIfnKlDlCunur
hWZ56uIMjO554ENnzcVpo7CaL1anA5qFokC/C6MDwyFhLVUloVG5393INuJTopfjnT3h9ukFPiQv
uRZUpyCFQLVgrXnvg4P+3IFTAJlOvLTICxBRg5z+vkWh1sUAzYAW18eM0QKlKc0AqjpdBR0GJrD+
zDN86Nx/S6TEUkhv/P4zEULl8i9BJY5hMqG7HHECmzmucxUmaGy9600nH09jAnSPASFuxMkiN7+l
ZoyTAopUaJIGqKEVXY6s3QwZ9JTIRUvb4taBxtPHvIv+7K1mk+fSrX2/2Vq+Fq5Sxb8ZIa+7yXmZ
38mB5Xd01XBI9eWhn6yvBiZw323DAidoGojVjoGuQGAIoCyO4giv/loqUeuFox8dpDk8LauTh4DO
7TEzp+3FGmqmg8PzuU13izstQ3OqPvNSUKdDITtmtzIbhnNZpBGyTjmeVE4KzJayJUadGCucWkoA
uAFJSxnSUHk6mj8HO1pV0rIgupQ96X3nvBU2EDKQJxnuhx5lFzWkADcs8G+R763NdVXl32Tfo57b
wR1o9zddZFjGG6itYmcI4ImnjVCfCtOC7QZh6NhfOjrYNFXVt9P0IK2HxOKuNQ0Q+uCbBtDZ3ewB
5hC2a4tJX6WDD1+a8Dlrcttp14CO7DzN9AOm+YNTBRsEGxAKGlm2JjAR+KcRRSO8EfWX4RmqlJit
s9VwKmtX4MScQGAKOlRQzIh87VJd3DzL5eVtgeTo1zrthGcA43viBuBbyEBV6y6ahu+tsSascqsc
dOUAxV5/z2Tg3hLiEzKTfItKDTwUB4XsWrCgM0B0gu4pgOzIGCsgLTUXjuHn8CLiBp5MrCOtBOXx
EE3zMpXvCILwVQsnSAJQz5pgUk1LiaHZBcWYN0aQ3InB5I9JlUWQqEFRw5jhwTyMSbkZyn7ajL10
H8nFmF5NPL5XkW3dmLZpP/mupa3rHAUUJZh8nkIkO499UX8DgRaURLMOqc8sateydBxEVlCwFyUg
3wMlw3QYnO6eTKGArtCqSHlzsAR7wK1vQh6PgzVOtuJxmUVXY+tKcIfFz1f2toamCMr/Xi6WBNkA
ij0a9wu9aEECWhVuOPs2yd7INi+i3heEirq9Hltf7TAAm1RdA6JjsfK9U9WDixuQxMnetfzvohTB
LoFwwcpWGb1a1bNBTQF1c5oPwJHmeFd28iBbHI2Z1wlwOHIqjSNjqMrtOgaJTDWXnC9G58lO8zGP
nGkaoFLcA8FehlrhCBQKdfbdDGyISaSt/tKE3bBGWke764d22A2dhI5xjjMsqMXKnUQG9H4Ihnpt
NX7wpXR7SH9lBfueOMYNSICicNWWchUnvfaHyMy3uI/E25gNlefEaXlGISRoG8EynftGtW9H85UY
o6lZSjdGkW51pAmOZO9qH8y+FUjHPC1rqs1SuTEPW2215779Ovst66lVsrb7WMWOt0W5o5y2jicQ
Kki5P3e57YrzBGwvDVqUJi+dSw+nyvxzELf7JS+ufXqQ7c9rVKospjCKnzaURBC7iG+B/0UYHmhn
PTZReZfyZLYRDJp3A9TiIfCysrrRBUmm4q3sTWODipnkoLkpO4omAXnlPOwr4ko1nA7gzkrAEK7z
9MRqJYcdp0Z0a0rEf0h9JK2g/ylr50jlrLkPJcNeiyS2oyiFpYYGpAES8zBAgn7qewTBP6pifxlz
+g0YGTjyFZHqzJ66nCN73X816xH1qwtz7y+SXkSZROa+RoNd7S7mzVysIyYyNXH2BrQ3XUF4DnQv
XRQ+NjFYGcswe25Vw0v2GkpjOJnYfj43FoL6mt6jasZssueKJelBZw0oIZRvk7ThY9lEgHhikCb8
eboWoZQiCgDPN/pk44N06KZ1h/ENbEnbpB30Z7/V6zOeAg1ouWBnys1Vbr3q1pW9jUSsP6Oi2kvN
pD+CexMEAro2viEGkChWOXETJvG8olQrFo7/sSLZ6YXJTUuBtkrAAYvwWPcso1CVmBevTPu/lH1Z
d6M41/Uv0loCIYFu8WzHcRxnqOSGVUM3M4h5+PXflpwuV6X77X6+G5aPdIQTG4N0tAceHlNUC3zH
DdWrHQb1xu16sTKhW7F+ESTAiJjQS+URqjn22ZyjzMOlaZ54AsUGfQ775zniEsvfmohllZUEfB9U
HkwNoiuh2IGH/rXp1o5CHFtYAajSpu1alxhzwNc4z16v4QwD+EoM0F9G5fGk2C4PeH9f1C6F/XA4
3nvpbO9D2qE+TITITlOLaxnkznFjN0AaLLNySEDW7sMV5hVwZYk6aPL1bngyBxsc561qSOZXeVQG
Sy+f8Ena294bPjJkk4NoXaTiK9Tfwt01NGNhrWYtgQ3CQ1Zn93EeXU+akG7Y9bjJm7Rbuwnn9s/U
SRxgZOBjWYO7sYHxEqYjIYzId+CyPvWg3t0HJC3vrx0y6dWitz1sWgND/It1OQdIJegUFA8NuPiT
nfnVutx0mYE/s01kN9Wh9gJvL1cMirC/0NfNz/OjFQ+v5jSaX62EhPKgTlduuvldiyVc56DtGvPn
sCnJsm4FwO6Ark+RHzdOBwDNyLaeFXfHqdA7ogSblaagwZKuXwhQv9ep2cEsrOaacyt8QHhw3qAA
AzsBjaFPNcz+kxB+6Q0HiCHVu5vyvXnVArKk+Rp7yOWewSKbnkrwDx+TLoV5F6K+49PTwJNjkKXD
yTSJ1g4XdKxDYEzQGQAdusJUTaxM75zU2Kdsix+KpyXkbtL+reknzLU5DQ9l2cmXnpeLlk/9W1IS
uWmxc7w2aYkX3uGeHD6losuO2BhPr2lENvFibHuF1V0gLmkBTcsCF7CirrtPs6R7DCvruZ8oJJrA
zXqkKFAdXereZbjpPBb6QKqKrsqex6tbm203j3bI+Z3JyDywRwr4HwP7eRhsyp9Hl7ZPnvVmgh6S
gpcIhAETcXwnF2BKoZoeiec4soJH4LqW10yv6R9xR8IvOxBPWAVWKbQ9YnAQFImxNPXKAiLnNpje
Zg2ZUmzUhriFnVqXzKcph0lGUDLvGauK55vEQxmmeBoZsbHBhWp3sDVyEHAkaDHptSq2ATBi9qFC
+YA99+IlKa0E2wvAqMKImDzytk19gztJA/HAALB8CaHmds1QUxZeqrb6nzP0uwQcrnh2StVqAnXN
h/IzhWl3A5uhvoUMUDQOa56OIdiKeIgvsYE0rfpoTB6cKAc1MfKSh243Ni05mVZzKAvJVtTGpPvj
RDp/SuCIGlcQZ9fRNS8J+IZAi9jv8OspV1Mi3rIui/bmtNc8kZT7wRKv1wwVZ8zPBwIrCbBxP/7E
oe4hN6pPAGmRjz/xGpN92cXkdDsdcAtsVY8Um4JmABHtptR/lJ2N4TLs3WpDyv7dtfCoUrAuf9YR
rapfojQizX2T2/azw8drXxP07Ll0mn8a97MPqk2lHydk13EX11w7fEtkjzWAjmBYH269ANxvE468
fMk9bBXV06oIUKibtGpU35TQVw9qtek1HXniE35HkjxJs5dZR/O3tMnru1Z3JmH2ccJr7+CsYung
RIoOiwKikBuhcB9JxXRVGb3pjXpNgomziu+MIqlprxi0HGhJo5URITVtc5+NByKGB5N2a/85PAsI
SIi5GtbeOKRwop/J2zDbH69ubZ9eqTkK32coyF1HeHVzcvPm0M7KgRfwZL+AqwNvCjI+gtOKqs34
6taZ/aIf/Q8qopdO50BgiB0yaH74QiTFMYusZgVsd/1Y2uMdJLSdV9jRubspCrEi1drGZPaypRUA
pmVCRHciGbvHvO5Bw4U+t0NjFSwMJ2rEfx48h30LaEHkBYsre6pmRbqdXIhqokQFdghtj0L/YQOV
gGKJ6FE4ijwn3ca0JlHNoWRCTiZqoPF9FzFw+02Y0Z5uFW7ISxO2YW6t8OGX16EFV9jhiBXdu7z2
tkRgkQktHZv5IDBgQtFA5GGEkLcEu3seIdADc0QT1myU95Et/4hTOW5xzwP3CqYm+15CVmuom+HE
wLc+JaBvbhSFZXWn224dE75CmI5DzfTWZl5l1dAsLYiALj91eHSoF5PXZmvTcetlTq8VmlFMMG9p
Osy7Yefum0y7amfaY+HOR0/O84pPbwGAWri23eLOvGrg8Nb65mXYoSeS2FjxnSBPF9YsJyhdo9F0
m0Nius3LPucozBU9WTJaAk4KkezGq/jWROEwpdB00vduE7PRlYdwDv1Yd5jeDOpp/wHksl35ucLG
JFa7HuVccgne1KcKm+vJyBnUFB9pXY7+FUU1wNcSE7xifcNMtSUk9ys63BvI1AS6pXbqer8l5P/H
IECJxLrF5jgMBMJ8GWQg7950tlErwc5X9P3WYl7dUgMo23u+SZPRd7dRi4RDg2qyo1PYuuGT8iBF
O49QBIC7dfSEvSoK2fwJ4AHdOzsyuAD0obtMA8RfUdogjbM36dRrMtzTEvy7Oh1OG/K+asXRRGYU
vICPvZwzoDiY5Q9hEsLIAJc8H4pgX0OJ/rmBh+kSC+R42+oQVqRgXDsQ1jPJFnztt6yY+MKEIwXK
IBYjuIg6WTV2dZqL5OGa2wA/ApNKHzeQcFh0GZ5i2EN9NG8zW/kzJ8Fwb1J7C79ZPPbTgzmPiITf
QLEFsJ0ZFvRaMwWP1HA5/R6aXuDI7Gsvqd1fk0FJ/zX8p7FVCfWCtIdNeUAxtYf9zyUcKn6QsVuf
URBrzrqJ5xE/pFhVnE27ova1SbbNslApuEy2C7U3yHbI0xDCNN3Ts/O0k6dZH6K4hA3H6P1pEm7t
WKv1kCkP8rXpuJ7k5/hbctRAXWOcabe8wkI9wGzSIXk38p2mCcyyPWnq8mSAomkzATid8XZ9ywdc
4t1EVZ1YZ9aCVKjrcMLw1g2zx3DUgx548QxysWAI6+qbSSpaS657rH0WXRnlJ94pfeGU03sDrUN8
fN10gqJifmqz2PILjelpURS9dpgRMcTtfxkB7/YJULVcoAYX0Y3R3UV5A5Mt+QSKi/3cFr8Ef/WY
tIpsTdpfY8YmfgTGQMJfB1DwiQ/s1Uqmcl+lKAAZIx4sCMqtzRqeHpOZfjGPfzMzABt4TQQNTiYq
QDdamYMJTYfOMFMAM0kAM8FClYdGexOaVyDYA1FoJg0/T2feATKCH6czyTEu9JMX4L7B8UsWUY9f
ZWR5u64V2QJPDu/JTar5mLPxq4lYn0ND0qEzVHvdYBeTKX7qSU8xwdIAHh06aa5OESYXheqAE0zn
+Jgx2AAw7Mc8kdBWyynPh01fkfhpruEbkYBc65uhLM2Lu2kal5CiKw9hBMhQpQY4oJBEmXAKbFRZ
SFHkm3/f/7DMrvdv+x+ucC2JXXFIytjA237alGIqURaqF3hIh0TtmY2li6fIDxmQNRl6CLBAM3Xs
gDvUPGYQyh2oDcwMjC0siL/j9vDVITJ8dxxcX9jb4i8NTVBpKAi/TD2ZlwVwVmdV9eFaeU13n4zB
DPl+keDhXXW7sJrDvSWd/gBniGTbj9TB6rPo1hMh5QMAsOGK1VG7ACQZyAJMNxduPfavHuDLwMXY
6hvPwiN0UafQL7tH2qoYOoNDuKpkDncFAe4G01MuK9DkP7d5xpZ3uUyDqTxPbV+s40rNR1ISaxuN
VoPtygH6KvNobZwwIZAEwkaEnWLWnbUs3AnO7QM43tK3gtp+cUY33rqsJZhbIRwpgN1pN3J43CKE
5T3osiiaHUwoJXtxVGWfTJR4nQ+1UedJ1H16qaNkbZpDVqv7GdzT6xsMpbWHx6hTfePcgfyJ39rQ
NMSWM/aZuhQyDRoU18mE+6WYq4MBoTU/wyFC2RVFxksQ5OduzMfXbBxAY+lm0Fjc2LuzYU20AiIz
/YLNgXvL6sQPFLjOgD0MrwFWBase0q930LBw70ScWUum4Z9DPWzsvCoeppTmDwx0GNArJlhiC9QB
wALOH4iEziqDT8rGhCb5Z17Cqm5DSRDD+CsZV6TAfp7N4dxjQgdSGuA4AQd/6zWweI/W0O8hcXpn
njuRQxYsVNHFRB2mqbdIzOFSwUXn4KXUATozvUrzpg6edlgAe5DeHoq7sWFiOY558ZVa/3NGorwe
xFgl/+kcCZ2d/0JKUPfTxAl7kpBYkp7FGcCUf+O7p30lHBckpztZD/4sncUH/zux49OI0LDFDedb
/h9NASwgryRxk6HPMaHudzYjbRYmJ51hoqECRkk15QFfbbmHLma6trH7+AXSoluB3+R3RqHzK7yw
OidjjYyy0foSxRcR0fMcVc15UDHkf+1oa/irYAHRvbJmvGOiIDsKSWOYOTnpzoRQ9PhlkBUm25IR
4oO51a6TQKODfj80FnCxvmmEkWG+5e1w/Ke8W1tFiyOAAo54R0Fk8GOtu54Ih22rYv5iohsZzHKh
zB7pTgsKddAnLu9N0y3NjJzReW0P2HnEhoXvdfdG+tmbO43JIPU9Kj3sjio2LiuwM7/N6TWhAfRm
EYmqvo9cgDj/LUEEldrNUi5jwPRovv33G/7f9rtdZoHazg3n1XEY1/vhv6D8Cswl2smzogNE4FHb
8Ye43+ddar20jut7Ce2e3LScL0FiLyPF6MswwRjMropvQVLRl7YeJQrnBTi5eozMwUjw3LSG8Rly
pyoPlniHZHs9IwfLhvJ5hPw7xuqbIA0Cevr5djRwl2yE8dYNMBWX47yU0PRb3doyaYsTlEJMyw1D
lVH711TTYVKbYWGqjv0AwSDugBKBn4+CTHfhwGmoV7QBBwQ1clE5b21fO6dkwP+CIpFpBePRuQ97
rIsG6EK/AlZkbWcLGoOmN/v9FMq1rqforNGcwtInjh36cQozhjYuvZ4i1JX621+RevWfMw3C3W1v
DtDtB9sT2KAym3a37bxI2hkEsRyYaur9v1uHHaX/MSnwPmMiXCGBhGCCSUvYFLCV368RUUWOmNXc
7DH3ASZRT+c7/fAB1xwPGj33b34PgY346OUFZb8kN7XzTVIQ0xPlFKuW0mwdBpJfJAkgN+ukr6AT
8QskW/gFLN+jy1vIEukmWD595JvOFFCSY9LGryb6mV84jri/nrCqB8jVT9COLEVnQSs3iLcGVGln
BBuHI3tvwSs+1fpg2lldNKbdRAPP1L3s4wWDYfbaHez0Us2B9NPEBm4XuwcAyAR/5hM4rBQS4EGv
hdDz1L3YJPVWqejxmOxcukexsNvkUOXVt0MQjMWUvLF8eixgbvNnk71HZZL/MeIm7HPWJC8ZuBzL
TEJqAjYj4S4SLnmA7PKXVhEXjLcgWdOYupuyH90vGdDRpBjTpzAR5D++cvYZHOlZYEM4rsMBT5J/
xyal4+BYc4Fqidd7mJJM5NhZQMxlUQuP4sIj8JBC2+0QdFpvxIl/3JrMK4Ll59IGiG85lNPLAI39
P+AoDQ84FKF9qZplm4jgx1Rb70HYRm82xIgAkhfOZY5heNF0TXqqicc3fTdmh6hVyWGKGFzabWzf
l/9xL8QU99MTFtQPRl1cgAxUENiVfLrQU856TM/L+uAAwX4H2KC77YCw2LVhGd6PHq9XxLLaJyKx
qgBfPPlGYaBSVarDHE0lS9RvyPciB4TVbrC3bTNCl7RrqlMhVL2dJs+DOLxbHYHvdlBp7+bLiDum
H+c2ps0z5k7mTFEHPVU4Rf4xl3kE1jj3XqaQqyXDR/xA7cHd2H3S7zExtIHDjvO1aDr+GKQwqQgA
znj3XOvEcw4ZEZs89F4Q/Smz/BvcovkrLC+ChTlFDI3Y+oRfYg+p4XHalGDeLG72F8Su/qXNOGSY
ZJOn4hzgDw7rDVDOvEVVR6juj0P9iP1yPtf2OXDS+lHgVr5LKTy7TF80Tt59NmJGhq9SvURYdQOu
M/Vf8Rmcqh57kL4lnwMrdnGdTCjpNl7/A8p3X4MK14kKgHfyULO4h25rsojy+J030ENSWiOpbHoU
w+303USdgcX+1lSk2ActIS27CaN6UVYU1+LvrxKWAmo/lhWAqBZe/dK7guAe9mXsemgee6e3n3UE
8clfItNXD4o9F+W8cnRmRb1rpulrdKT7zDjTpxD9b+N+vvvPceYsgNXJnezYuKrjaTq4FhkPqqCZ
P3fKvraFIGbA6uuvg8m7heaVaesziEtijbEdIPZeAf6G85XZmIE22tura95U/fCoO+2oOxaPLkDQ
mziKmoUJ+1kWjykUbxaRN8OJSae0ug0/AV/auXowTYkM1CF2mu8m6sIEqDRq0Q3UVpoDCyHtDKDC
0Rzs3p2xLtdxg3LXpsOaBezBwjqSbKZHarpN3FkRoFNTE0PX9+eY24lgBpz7EAuINw4g0Dss8w4e
Ay7lKAC4PUBvk+95HV2x6WWfhtOu7RRdqwlculQyOAa4rdoZl+809LJjV6hL5ECL2FiD3zJMW64z
AG65mHxzwH3nH8+RuOX9lEXPHY/jb4w1SzcZnS+wouTrwXP4VtVW+qyC4mwSIrh1+KOFBWQB39+7
mbTxEmZv0bfKapeATDtf8tgWC0jXlDtMPoDOD7tgDYpHiVkkQssJ40uOfQCvzgGH0k24K35kmE7T
9nuGOcfk8HIJIFR9X1NxAX4BTE8r7ndR0tYPCfZ2Fs7IvG9wivAj7Nr98BpwX4AZVTACGT9y1RTB
wL3Nt3FWj4vJxZzcydotKUPyh3IcoBaC6q2VbbQcCz6dGuAkd6hIVVtbKri26EGQuRTvLYDW8CRq
HwXAN/hi0vSpJDm8jQX/0oss2KR8jNZ1VAoI+czv00xc6GwKdfaI82qaAdMm2F+HDDFMDk4yGxYZ
jMrPdkLEuS25u1cl/1FDBScBkbIGdgy6VoGXeLsIaOi3FKrdNpQocmfeWRaQMhmEkt9obf8oM8Ue
iOqbB2/sQ9+kQQqULxlkiHZAuccYXMxp//rvs3nL+czf8kCQ5vhtSpfboEl/FrAJeADPHNtKDq3s
GWiGsISGKnKUrWC0AXIuSigrLxq97yINUr92GvuFtiCfhVY6PjAZAeHNnOYQzD0OOVMbbQr50DoZ
JGxnlHzsvHl2OhSroGJaLAB4bJ7dfu4PqIVSP9Vh5QIWUvMh8WURts8t7cZ7zLtfzVCvaIuH0guP
ZiRxODkHrQSaHwM7GnmXYvjRorKwbKLIXaqRlUA94tDNoTr08RDD6etnbOcxMLa3mPD2jop0qEGu
jHpr0WsGZgd5lodW2PkGqDTim7bbwU7rPWsThboGcs3hl1wYgN5XGXmDk4P0kzoG3DRv7WgdpUng
o4JGJ0wrJ7K8unBCpJIdKtxvb+6aN7nbm5TRLCQ7wDEXEK6/7D3NgE+5Jo3D6WvJx4wSP6gt72Gy
2LEprfLOw9yBwLgEav2Axnng8epYoNy9wn1j+hjjBh3ZViSFlnqHv9MPS2UdZSDX5mTXMVgcLkKX
TfeShvLBdEBxMPZpXDBsED46LbBt1FTKB5vtWzE8Xp1TTFsBZOeS59CP+aWxGwbQUwRB5UDX1nXN
HTCy69hbk2mvAm0xmbj2fyi2mRXJr1VMD/M4TGChUGejnPk3sYAB6OyQtVNycPMcfBzYn+NZ5ORY
p0YVdLmK+LHTpKWSaOvBAjImkZyXVwIOrD0x4t9/l87nFRRQ/ha0yKhEdZXCj+zTxDKJOVeyh5dv
7NLsbtJestQYyv48mDAvK226oNK1ScGdpltLT9Uo9U7Q9gWh6b6GXaOJbgdPdOc8jmCdqLPMIQF9
YlEnKCXGOQvg/0eE2hbAv/pxDxXvtJIoJmZaE6VuR3srU5AGFEgDa4P7NZ5c5tUN7Os49K8UrSdr
en856LYhYo///rnpD+fTlFy6YOsLFxUKj2M6+vmTa5pgBOa1rfaFwPyX414KS2VBh2OjIQtYnYS+
CdscKAVWQxKPiWo4thqmUMDmz0/BS1jWYHv5EPKIjmXSomjM8oNX1BGsy9EE1jLQRCYWOXmk6eid
IxXIzWT3xarmHXmx6QR2IWxNdyYkLk391JnASNK9GTS3lfTqp6pR8yO0Hbci8shL7VDgLEvcGU3o
xd8pbGW2TlRni6QBWE9AtvBUYotgchtA92reP+FHtoijjpxNQtirBkLjVX8wnaCkQJkta8e16Z2t
1AJaOAfHsSA+wPIlxFxJsK5RaF4bAJ8biGLRJbiZm16sHfaxyurHMC2ci1O4K4Prw+0MxkW6IAJn
OnaIANZfgDtJnO9QavyRDAqqyxIGHZMhh9WvSVaLR4N1ZSC0rvoAgnNVx5aizSKNaXkJBbOxL1dE
D1E5YDI1sfCthMH6asKG7A6b5NEbARXN7vPktelj66Bq21qY4agcRIsyr2NMyLrsGXiINbx39MKQ
hNt+CPBzHbA54gxQ5Z1JHmy7eMigZgldxKtUhtWkb96k8v0Vdwb5qdhPhJfAoVqqDYCSEwrczpnC
PuyRTqH9QNrx3TTDPqNfO3EGjLLmvPS5OLM4jDFpRVbUje+DHuzmTg8PbJyri6ZNIEM8NwBR24gm
cxZEG19G2hvTbpeOg4vJBFBszJbO0NcbE5JmKo6AXDynVEAvf+zI12Fg7V2gbTc7i664gMLjPCVY
HWuKYaXi8l4k1iNEd/DrDzyy7IUqzqlmJ1JZmvXPvJNDAehqo/rNNEB9O/ame2Kc50k8OlCUG15g
yjzCgRoHAouihzIVW2j8e3fXtDxmAGu10bTKRmjxlyzmcYjJf/XiYr27LgKYFsDqTbwNdfxHKZP0
DJFvKFwDh+k7Y+O+ORQqR6ED9lDLsvbixc0DXG3ctziwIBRQB90uH+Me0oDP5jRxUsoNYWJcmzBk
+PSl5T232Ng8pK4DbeYJKOoId0YfxQNpoRJcyfUgi+/XMGxVBP8j0JhLvw1ba2d1EdDhWTThEW1Z
T6zr5TYOgnkBfy/ryWsierRL+WYiZ5TtJVLPJEGmacHP7g7qzPbJDOZOxv2sqOb9NT3nNexd4ITe
FvaKMvhFGzdoC4DIGgqqR9NERTjeFbR8QjmMQhwxtcKVGSAFLM1b13kJJ977qBrgXcIiPil7tv06
A3fQdLhlyE4TqCcn2rBfO2w9ghAYI3waceuo9alSTTdsErWyZR11O5gSbKLU9dahSsr7sqR/e5X8
7B1F1uPDLkV6nAABWmAKjxp/0LwABQe3h8oGNT+twwNq9gA5o6yJLziFxTksO3645A8Qi4I/IuwL
9H36MYaVIIOxLA4xiasdeHM1GMM9CvsK5zYmbdPv/dQE+yFAebj1vHYNhpe7I14tgEeG2VejBbxb
LwJ5T4yvtwxHheJM4+BzRs3hXAus1p/1CI18gF0hKM0dt113DYoirjVdsHtsnVIAMI+dqKFS3nH6
1oQN7jydGo4TVkUXFswPpC+g/RkU00pA13wbDQjlEirv45tNWLLzLEBLzGAsvs7Q7AwvA7ysB7sl
66xhHbCvUlxCC1955XL2Q2RH8zFlDTZNMVfgz7mM4FcxjFjDRbQ9NHm5nMZpW+PqwfoOVdBeHxrY
bcBEjD+YJtlV5RKQkGZjKp3YEJ0OkwteJh+s7650k5WDnWz/yoUp2XYU2mhjBE+GWih3uKhNbq+0
mQCcT9DdtlxCmQagMagU/JSlvsYwc9XIEa1iDWcloGvZkMEheW7w9wzJ/ALcf3MwW3YkeLRg+PVk
lKoKdrG76SOI60sw1Nqlg9rVN9UMrIJ6vpvNL3FXqpciB5aUdyw6AuXNXusSciah89IXfLwXPWSn
TLML1i8EGdJ8PbBhxF8dQeea4RYn1DTd54VlLwG5TpYmdHSbeWUOrTM9DKmUO5rFWpdd90ZeHuzr
MN5f22rAq3ccfJWtFXALs1+spePIfmqxV/DUkSHHDoHs1rRNAAAWEKvRCQ1sKZcumDp3JZCbDz34
JeOY4GlMqu4y5APsoEtsAdVdMG4t24210tBwByAkhW9KW56rhkBaFxr9L5Cyy/Gch2norMHiSVPA
6ARbkZ6TJ3+GGXkhEJB8c7IkW+RZidnXNAYQrcekIU7VgPkgIdtYTx9oAw7GQFK+NL3QLirgfhqn
vulNSSUfwx6FLT2014fIZQ99iB0O6BUM8DpDFbfDbeuYZvyQ9XX6OGmrOoeAZFE1YLaZ8NrhwXHT
DDBt5mDP0G7AHtC9icYMjjieNcQ+9i2h7Na0For5YfWUWQ448SA7BGq2t25RwhVNkx0cq/2j5K9W
xIOLVwi5ysFWv0MhKthj4QDPxtriZ+z91wunLJv3pOjuoEXu/GkBs9nVefR9AGDMJ07o7K1YfOek
5Rf3W4kp7sW8luGQLQA/y3eu7urjcdjFbQmNJx2qgXYL2pERLGf4SQyu3S+Uwjr0Ngk2E16n7uAS
4kFVLSzAtQkVKEvwAfx4FaNtAPwh8gHWWEJQE69ueb/3xk7t+E7UNxu3apxtm5HTTWfevDKa8kZi
Hso6bFe7fBvmsPCIa1jIwtcM+OWU5b/FfdC4q4bhvSWsv2Z59EB7OMoBq25Qh8KjSOeyWcZgQ+9q
4R6ha/3dCpL6deTzE2tpeSnxeR9STNxgeqvJ67hK6IDb/dxa2IfNrWgJe7JkN3CXLdx4CiUugzJ6
dzqQN57Hyv46u0HbXiDaCIcB2eUgVUuUhsOp3c4K7uCQ1wWSq2O83UIVnUEJCd3XUu2tzQjZmzEm
x5zCi2HIEWpTzCoRgIVphJOssAvNOEBtzOPRVsARZVkHuXPI22WudfeVvqN1+gb2KTQdtzY1AlJR
WP2uga8otCkH8iwBTDJ8fN5AeK+PWbgfRvlLezBBru/W7kXF1nxkt3zJQcttcGuG3tHJiHqFAUic
XjXsTJOR+PrZPmIDdmeabBDz11TXlKBikaD40IYQg7fTs8Xtr30yVW8wkMlWdRbWu9RUnZr1kEFK
GXPifO8ROi9HnYVFcuKPQKDWNTRgeW0plLut9KHLkq+ohEFUrMbiwrisZ2PLfCuP+oPBbpleE+JL
gRShTr71muRJj2UaD2bCIahbuEqLeWEmpknTQBgtjbAbpuepM/ZbDmZiakK4+sZPYncV24CIWeaX
RS4PWYhiXF2CjBtXICVCZY0fZn0woTmoolJ+O8l5lQFuUPu3HpNohmQhHrlJXjqYGTJFa6y5YH72
yuNBHokkvit7qK3kmDIabALYBkcnThJQMkL2KAQ2wzVGoY+bZJ8HSbw0WWDyVkuVVA9Qfs/H83Wq
lFJPW0XMxVGhTL4Cjt5+snKv9Snp5fcuyhYCT7M/GRMnqpzxre1g4TQ2PDlj233cAELZwbSw/Arf
Po5COfR3jd+jnO4EneJvFfzJltit0PqZsYL+/F8JjbqLkyH5NjvNbwl2+jjOAncVKQsQLsviKUr7
k7kqKYOm7T+0Wz2osrhuykNj44vS+eaqt2A8vow8PGnKwJvhW4/9q/huIMMB1WdIoeoNH7MTpJtY
VoIqZvwIfoazhpakvJH3V1WULu+K4wi7Wlwlc/ANEpQ+1TgjkGRa36NdeekIGTZgNXU7qcJiO4W5
AJOL1wL2L63l8L3yil+f7HY2rIuG2ofbw948+1MsgCCVWL6Ydhayvx77oHXYCzzKs5U5U+FmFW7A
zuSb+w/8cTG9g3vW6rZz9KnN3IjEzzwTmuTPbZhiguMM7k0ZjeVurshXTESb05Ufmeu2iXn/2DZo
7u+NYJlUJd0E7NIXuHJ6TybfWkxUjSQxn0bQtcdZXkLRphsn1aB+YTsn6NXOC+6pHe85e8iB41kW
U9U+gI+Dp6hIQfeF7toeEB6CJemUnkgGlFwJnOITCOkuVDCn9r0t7XMd6ym0xT/mJEUTHjqnT751
E/6zKBrc53HOXsbAgVDEmHUbA9eKWigiN1CZ35iZoQlNr5kb3kID5moS+ZH8/zX2dmbzRrex0e9/
hnlffITe/XXi2aBoCBBjA+a4hk0AWgFnJcceiyNgzJ+QFFfIxYjKziIe63FpUBkS2JfD5LTbpiH8
abZQMqs6dZ75xJ/A3k6AQ5TjXac7kxn0876d6daE0JXETXpU48okyz50dk6goEWjx1pDLo9Zizu4
jtqk8B6zYPTNSPNW2i5wAFfkwwdPuE9Sr+RDjpW8eeVl4qvqnWzv9qpAgZrWZJVWMKoNTBVAsHQ6
wuhl3fSU74Fb4oucN8Ch65lX7jIBAkkBQ1fRxC/wd8WlBqYqSnJil6Vief308LA/N9MggEcNcTNk
riv2UYB3SO05uRRlC2tYz41XpYI5LAqZyMzk0RGg+Klw3EB6OX2AEHezhI1V8YJdulKzLqvvUB5c
DwChANTYxUu3CtsfpRyh/xPZ6WtSEXi9wTvtYXT7aKM3LQ6DxeKDOafXw2OyIdK9K4IUfB+BqtPo
dfbOqlDJwU77fEktIMCF1vC2YNkU2eVwzuUcLHhrHVzQRu+dCq4itq0U9FBQ+zKOIuZgwX7XIJNJ
pKpnmYpd3YfF2TCiBgrBHKB9z4b1NFjOtQ9ijtU6boEvhGpSuMoEzw9z6NhnIVjhm026Wno/gKUN
HlkTqr3rDthN9lr1lVjQFsb2H20AFgXD+8zK1rr+pMBuxDxUh+bCN+E0UYT68XsLzU8KajzekkZt
tS4TGDjqLXHj0lPF4hwwSDjdPHvwbAIadIrurk5BOlU3WUC5goAiPwbqJjMQJUN1qq34/zF2Hstx
I027viJEwJtte8emEUVSs0FIoxl473H150G2Rs2Z+E7Ev0GgshIgKXUDVZmv+dopgM1tux7Ctd4U
8Z492b/GEU+JldLTPVPifd5M1N/y6dfJ78jnE6VQvZglM5Q0E4vYZEQVXQcJpqjBVX5d+W0kRB0Y
q9llDelrZCzD+9+IrgxmOW7g0fdDEWOu0KqjkulsMFOyt22ASOo8aFig6Om8oSRjDbeLzQU90MT1
dg764fYT5aZLqIYfdcv6HZIL7/9AYVRtJRQu/02Voh4GvxrXbLfw8/DB7i3VwYMMEUz4ShXPfvJx
HYJMku4kjPRxdN6kbtw9ttjM8tsmLzPAuJeJZ+sBMJC72EElL3JIERlbd4gL7e4xtxqfojB3LnJV
HsbFI66vyLvB014jt6msRxoJ+6wawy8eVm2PaHktZTIPvu5S8+mK9Bm2Dx/4uWwO2cKlEEJF54y/
YnfKhRHXFKduokUNSx1DQYh+pkBLi6P+1sZPUoaqx8y6hbMxrb/BPZKwZFPMc6UEoEKtiTTtZ7Nw
broSOz21bs5KoGTfEQPwKJVNI3IfmMm37MIfSs8LT14RZQczwgG5ctR+Y6JU9tYsEKpeseyrriZ/
gw02rxMCMRTEfGcvw16MnANFUY/64H4xJ7p7MiGH2TfTTZqor27hzc9enaxRU03YaKJdCDOi8k63
HaQ2YMFuWe5ty4gEUrC5VULYz+wEOKsljnewsYeDm2HWN2itnc6/YgK3FYxumNe/YjKk5o3eatKF
h1o1LfCJNP0rz4pf5OCr8QahGvXxNlIQcGhC81lG2LAkL+1AiXYcUJC6x4wcLnPF1yClK7qL4hab
uOUAlerXWQ8BLIhwmzdB7kDYZFIHwL13Md69DSU39SKm+5JGQL7cyjLjcZ0O6bKSXaQ18jwdL/Gk
bUSBY2qMAaPUpvwem1VwFD2NpijJy8Jc3ToRyDwJJslk73qr0g6eE8UHs2TRos1q/cXti/rLiIeo
UcLvTtkufTEitmA+xbqtTFaOD8tWVbYyKRcBQI7WVmNER8lAQMhAl29Zvfy+Zeb6b/oYYt6z/ABl
+aH8H12KKoefokfqyoG4tqnCtnbWFSXys9MEXXsxlDA9uzleZHRTicpBgnKRUZQAwR0/T5IDSBL1
mKJdmoHITyOswrN2G5mYes24vIeJ5f9VZta7ZaogSa3R3ihlHFzbQEUVo3eocLlK/+JmIUDDlnqG
PZTrrin9v8zJedfbvHivKqDqclFuHmyKo5NhmZsGl46neKQXIQe143tXqKhHEZE5k13lNkthY7sU
DT6lasia+UWtXe+3CNPA24bOYOOdR64fWICktQz9esDMX4oecaYFATqm46fR7zmBg066+ZNlEKv6
jq9Pk/T6K7yaGcnLKX4Ysd45zUqBbIepDM9WEXVrLavzPzJNvxRqoP2tglKAJGD9UMPKWMGBASgX
peluruICaeS+OwfdYOziDiDlWLvh2jP14XtjlQffseevqKO/O73brYuatRe1Z+uLWcTxCQU5ZGCW
oRza5Nn1FP1FBvf8oFTML/qSH2lUJ2R2Nrwvja5mD6Cpt3OT+I/movJiFQAmtDTECGwZipBLRf9m
wJzxUUJ+CsisibOQXsbif/U/Zqtl9ua1sty9mXs6+UXzPaVsu6sTQKFZPX142az/RPf9VFLN/lYA
bFm5QGhWBm3PQ+306ODk9dck842nQKmS1zrAq2oJN1hxnhW/H9Z2HRnvbmj7G2p9Fq8DeDf0miqW
KkCQ3yEWUFXQ6oEnbe4exGTFSj+KcnDeayXXTnyZQHEu3ivVgNFp1rrNI09L8xkM9LttlR/4gb57
ZjJ/FDaEBLSvXzofWAUUoZ8VFhIf3uhkeJbB+OmLsFmlmdHu5v6a6aH9Ik9Xmr3wfc1aP8gwc4IQ
8dzZXA1GaH0pCtv6Qn4+7OhpVw+Jzhr21PRptkmaJl7pKRhc+SPVEraCAhBsL/8EJQXRVdXl6tWy
BvUtmq8Spovpw4XnIoy1dw4v0GHaefOFHfVTpfcwWBBJyZ9Ms5pWDtugQ4pGg7tiLVOel5yFE7FG
3Nu6iXlGSmyjIK8O+zsknX8M99yFvwDtgT6Wx1tjprZrPhHgLFB3iH7MsYKZR6AUL6VHqy4zaWNJ
hRkjVz8PfqQK3160MPUTpcz6RS4MdPqNTp5Hx6Z265cXKvrti7b0pQDSGAeoYqBspQtlVgPe26yr
DrY1W89WuLMEKmmWFNP8/uFWjysZFiYmsbKbne3O3JTzPG0cPSvwquEgZ2yWk3VkRMb2HquASH+a
tZyCws9yxX1CkuVaZ5mVCTnQYPiVd5+931m1w6PRU0SJiuHD1Tu+QX6MIUtgAqMSS9rGr4ZLUppr
s9a6lZKZ9Q2Qns2muUL4h+7Egk93ahftmGVWnl0yvM9K8v/hWqSgwJfdu6ghD/cuBbHmyo4rhEWL
U0gV76S9Knmd6yrHAf8+GaHgn+B40jzH+aLoX+YZyoGzO65vtnyuCsM1wXKini3jmhe0fdJOwZ2g
yZx/2C5CfBk7WnxuQedfGS1/PI6FU0PbKXqqNGOcvAmSqcnmFiNRMIsy9LqCT2/ZumcNrbMb4qnR
M0zo0nY66FqNBmRbfiv1HJ1ytPZXtquVL9JURu7UWIHVaU5Su0Ob1d55A0tdmeVrc4waWikiO+UY
erfJkTBfi+6UxPxFcEoO7nIW2WZ8aBzjeZoqn9KNh7ZfaT92fuaxYYPsc49XvV71Own66ljsEl9L
5rdRLx67vPKRBUQs1wh4Ppa+dtHZCnxxa/zpsBCBAWiatBQCxYLT4kcPwhbRyznbOwtYShghdwZJ
2VSn5ft5sZwqP5huH63+UyCWGrLECtf9oLsV7++15Xvu2FpACilebsB2949D6PwqePssxx9r/jdu
3zeHJZK1s+POoSaA0KxV4otQl+rXKSm757ZWy+dmaN8kXFLQ3sCFOMTdhHSL2hrZl8YN+ievSHe2
aN7FITqKxeTYS6+V9x1PxX1tR+1G69glIljmWM7xI4Os/rUuYtY4PI+jzBtx7MsMdCUZthmPwnH0
pweNtgcqa2jLJEUVPZRqsS61MTSxoMiCR093lGvpT19d4DzHewhRnuDRd5x+wxd12EiazMqEMcws
vLXhqwlkB6TJkiwpAwx7+TGSC3IjoFLKgU2Dters1NpJ7HZZs4yLZeZT8PcvKTfFEnbdQfa2k9I9
l4vb8ry4Lz/L6T0ow/8V+0+Kadk6X0qUJu4T7u9b32P/uR8r9PHArv4S9Y6/QuXO/CW7d6s4paqZ
nZ3K20pN6Ra7lZskP4wM8zZ1Cwq7R66hX78VHb7bNfeK1f3nUOqedohJqqumHzVWMUOwh3Bgv/CI
hJVT1t2foNWoLLGutKHDqtWMf4ePjlZb5MZD1GgZ2EnWhXVVBu9Qww6KNlvA/sr0NdPjjUCe5iz1
H0weQSsZ1pPhHeKMWrQMx6pNtlXvsZlZ8FF5n00UemIbb9nQOQV4620DhDrOcnBVxC0DJ0sQemVi
sAMorRK8nd6S0pSyv5w641SdveXw6R5up+30sQg2vHxxrP29cXLaLtlAFJp3sk2SiU5vXhqVKp2E
wiQwgf7a6/tF7cACSG40m+FzBBTlIm/FIKaIgYJHtlbMpf5wH3fSr5JxmRY0xBBev7J52UiBOKy7
aS/xe71YclFCytZy6//cX3pibh1TA6ddv6cyq7F7qOpdqEAcWtHg1Y6z4v091tX0dIs1DrIuoZKi
1AoGQQ6TNV+xmV9elaWCl7McLWtM1knmtduhs4yHW5CHm/EgYz1r1yEl6LOMbhfeEnUMtHrN/S6j
IAIUYmR9sG5zyiMPDTZvqzpwrW1mO1G4jXp7tK2NqaKO929ggYAJct7gp0GtkTKgR/cpJdeV4lBY
2t/AnKc9Fhn+vuah/aZ53inonPCHCml4HerVcFX9MbgaUz+uvaSKftAXPxiukr8XWRFTs/GebM0P
WQMhWoCkuPdkKBEdlsF7ldDUH9rCS14l4iTZFYDA9ChTgMG7FZYc6lkmLZVddZbgqCOzjWXXO0R3
563Mag3S7RWaPGuZrXhAXbBdDFe3GxtHIBOl7zzP46hsRztrLrBcENQPzKeyL8czBGK49otC6ugu
nnoy7ituVy+NS16H+0RJgK3g0KaiCcLYVdnVWoVRGkjTUbszYJ2vakr7x8ntrLccncyVwoccIAvD
uO8OeaCOLwr/MV/5z2IFS7iO4unRGYsPioXWW+I13qmLQaPJZBhm6b6sWmsrw6jryk0QqcnRDZE1
SeKY7aKa7BKUzLHGBqHS4tR9RdsRfAujYKH0+eH0VrfdIgdddWczavAuSosHB+m7BzmTA7tE/ICn
+nyP26FIpizJVRYm2xnkNevsf67Neqs8Gup47kGC072JuunXqVi6RdXYHoCRHWXUwlQujrccVqnn
WxnbmLtxF9hB8+y7Sbxvy54NfBNQzLyPQUcYV98z1srSOZf2uRwyI41PmH7u7211iXep5a9xB/Y3
MwWHxxZMszmw91pHOGidAhPd3aTT/Wc5uLpvbIumNDfR71iYUoLvm1o9SIpMtFV4ivuZLv2SFseF
feiy9i/0E7AeNtUXOSgBO2tM4zJAFO6crSfF34+07a4y61eWd3S0pF/dr2hTwGVK46CrVyXayzBB
wh2KbhsHenyOYu2rrMnulOtPbGsJ8ly6OFncHP6TZ3WWuwXvUa3UwqN8o7tjtamVVF/fFf4A4DHT
6c7HDWhdYLx1rEzPfXQWdeU6Ctnnz+awtpahxGTWdcO/oQgWx3ucwh38n9hbSwIvW9ob6nhFVUNj
n5qX11xp0tNQqy1b8DZ5sRMkAMeym3+oU7jJi9H/y8umr56WW49DPxlr2bjJwlAHWraJzd7a3JeI
MnEMJ2oiU+VdNAAnFKg862C2g3nFAcTbTG7ef01pOK9GNET+1NDsALhbB2AcjD1d9uZHp+j4SXbZ
+Kp0ERaINcRCM7bw/R7CGT0fll0xKjqCtLVK/jXRZriVElxlQn4WCZE1CJ6RDgEo8+Go+6Wan1zV
6NauxtKrQxcwP2GnwLt2oIOujh8yCHlDXYYmclZVRikHJSW9BWSOE1pe9i2bi9zv1lmLA7gExwqG
5UZd5m+n9VA4ZzlIEJ7Fwa8i5SCh293k9FP2GFAQ06P5wUb0qF59upmVYZXVjWG90ZcqLGIi/Trg
TbaVUqzE5CzKsLDSx3HdSu32VrKt0z/1WEe30OqGrTM20ze3C1BrC/M/eT8E6zJ10yfQf8n5f2SM
Thqs9WRMnxbS5dnXZ3utV21+HRFceKrrVOGlhnu6DOWgjl3Djsl40aPYpANFmhzm3l/pmke9+Xec
ovu4giHRHSSjKpKrnizWHYtI6pg8WOqQ3MRSJSIHN53txc1X29l8Fr0NYmbGntZNuZrzfPQ2bTb+
cdv0xAhWwoopWWGZnEkDRAn+x9juJ397W5B0bOE2Set/nXgd3F4tWKSW2eb2lsk8VPbG7meoYgzZ
I3iw0lTWl0CNjnx1jRPro9rYyD6dZ9pRXWKaMgfa6l4V0EnmyWWc7pv9WVKWK+QukZFVxq2O8PvO
923/v+90+xGGAotU50fjF4DHKm99HWQOqi9hejUGXHiQjWtub304Tie16q23EK3vvdp3+t7r0+i9
d5JjN7lntdGrZ8O39WuUZB+34mQ/6NfYiD+Nct6DE129g+EFPRzfCl3M2AybrYrx1KoWO9ikNKrL
lD/ecA+jY639aGZZKZ4cKc+L2xgrBMwQut/zN0wEWjG/8gUxAeGpePL1q2uYi5KtHGV/LNtlM8y9
PbKSrxLqOrx+aY9gR64jAxYBOkWzgs6C/CL3mAwFciExNIzbw+13XZKtFsN7ickvcL/WabqOruvi
WjPjtnBqcTPZJ2k07GSPCDL+j2x2AcDzh70EpfecTSkY5Rsyo9DZZtdAD4SPUFH2PEAEXDh9gMa0
WdOvoIqfh2UkoUn5Gbi+8iIDHvJgk+aivNEf0jAxN2GdJXulySFhav3FnWPK92g4fXpBIPhjPcT4
78l74P7iCDw139kDT7H/TLTNS4y818B756UwU/t5dM2n0OmjD0Y4tfgTpZTWiz7swuIFnDfuZVFl
e8+wTYmij0pptEvU6vTJlmv6qIXGEAXqQWZp6fPm5M5++Xrro7XOYCYPTvOBvZmyxwVQe7WM/htQ
tuxPviZ/DABFXmcorgdMNWbUn7vv+bIC0/y0WI0tu29ZkHV0YRJHM18AgTmv3UShf1m1WT6s7SRy
v8k1Ec+Z0+DMzW3VpldhuDdaz72t2qisIUVV6uWRx2/A8q+Da4USHR9qEAbdwLpgDChhtgtWIYvy
5IqW5Fu/jPwUISI9SVEsVvJlbVTtI7MIn2UyRaZsVRR1fZFhQjl8PWD5dZAbGY4yLFYWMNHyAiu4
FFSIPA51lturYHTwYfj9EIW8pu4Ul27S/SlqVGF9ifjfB5FlPt3jTuHSY22sBwnJU7rpDWfDO754
COfqexbnxh7cQfHAMihJ2POi+zzq5rtk+LLuFD/SkY3ihlWVsw779LvP5mDvy4QkyqFP2PYGsfOO
bBlKVrc7SE4QFt9DJ20oCWfAmYMMsr+One6x8gGrg3ddNm2+mT8P0CSxTlv2iaOZPtcgd1jO01J3
PZrSXuWeUdzEA7VZ/MpupwAGyq0yjlzRBcWDHDqxM7vnTDq2gE7Eu8vt03PtqvMjmuXe3suy7FA0
af3qOdN3BECzP0Nj/qinFqc9UPcLcOBTgsjUIJj54adp/jJ4WbIVb2vU4H85YU9wOlGuXFyvYRTG
U9ZfIFcFKOH+pH9AJTofP7RcqbauD17U1Pj8FE6ZbBQt1b97MAPKUot/4hIKwtMrtWeKA8nRLlRk
QXOlpJKg/K17nf+EWzM9Hid4C1DV+gLkOL1YLQKkaqyjiMeuNcGaqUG+iefXYI0nGoFXiWVTiOvZ
74PTDZeoq7DG+h2StNZTmo1XIDApEwYyPZAp9rbZVRge5MmfafS9R/X4p1Yt37LRj78omHvvAySe
jxrtjycUkCuqmeCsK7t/wPGh/ALj/ugtD40csfGjjoLARoaU3eu1O/hY3y6zVf89jvvpLUfj4MHn
FA4aYUgGqG8j3L6XLMf3322j154wTGcB4czvflz2NG2UDqUczug49LczhB/eB9U1dhK3RKn1nuKh
gF+ulGLqz1k4JOcuwocnyMpDJeKJimpYKxji/xrnlBU2UQ/0uBtMaP69p60E0xka4Xy2rAUND5fy
630o8FBJltkqCwzWOdFX4bfHiPTGLNfY0kIqTwbEAf2C2rtMyiH8J0NGphIN+CaovzLCtO0OyRgD
PwrmH25SDWfHtpoXJezNqxpZ+26xZZYQUIB6V5V2u7nHlovKzt70zbu+SN/2ZveNEk76BLHffs2a
HNtUJHBTJVfPHuLsa6U1jXcT5txWD0cYkqHm7ONibHZ8MwuUZNpwp6ktYCqxkwmga6B7vUSXygQI
ZJLEnFDOYngGNrLU+zrGWWRsNeUN+Z95j7vcsJVhsTySK7Q5jjK0K/AODp6D11uyO61CquGvsB6i
l6lTTprfB++1GiIEW/bWyvPng1b1f/pGoqAvDf+xmzx1oxSevxfCY69EqGrJcKFDynDEcnw16yqu
JOeySl/uCy45Q1wTBe7BmneygDPlD73PRJQO6I3TzEnrMN91Ra6dq2wzz8Hw3fb9cctTpT0VMQok
Xhr9LYs100COT40C9xnjtOiMMUW8zXsW6jXq1y5VByzj3zor064KhmP0zDzj3aYlvx/cnL6dgGbK
BHnuafAvMuQiuy/dXeQ3UAX493hSQsW4xqgfyei+SfMX573CYsl0iy2NtVgbYY3QQfSR9jvagcW7
XMAdQ7IxERK+kQNsDy9s3Q7CY1d9Lw2v3ZdI9T8oau3PKNRzSr28Xfd1n267xFAeJKYXBgrmJX2/
AxoD77+GS/Y9R3GSrZ11wxn7pmDnOkEPXa1DnN8rqXTKqUoJCxg2h36Z+V+xoaPjkJrTy39yS7mL
BP3sUla1CzQf70pEj2mLTCrV9SxOLraOi06sn7DLgwFpVbh/9I51ifUkfyrzYVXlw3SVUSohpdC3
tlUGG4m13rRUkXpehR1126IJqvMohdr7WIJJMPM3yektKaqNNU+XFhg81wQalJ8VyMJf95Bglewq
HJUfy85RVmWBh+u9g6rrSXWhJXOS3bfEKaQNCIM63kpe9hhQ5fgWXe4vbwnfh13Q5ZsArar1feL2
vg8RXvoH3OyZebTtKnX8L6A8WoDo98MNdH5DmQv+PKlLPhDLhWB9zZy+WR/G25QNtlOsnMGakOpL
ou3nBausWvsEHGSdutFWhveDgwaJ4vT+WUVxwFllSW6d1DJ+mcOkfkAcn72uOi473PHJ09qf2uS4
x7umeaugQZ06eFZLGhj96SlpTAeJ7l9XzoPdH01gXt5eK9zkW2DjUwwysdgmAcsYxw/f88zV9kAI
7L0/OOab4qcnQS5mLMDWgB4QhbfH5DqNmDyIIImaJEcWvvNWCeNk78Z9e+6MWV2Lj3fYsNCFlDec
B0XvPxAOtpTiFX3ofalHw5M3wn9dqLWJQmU1H8ANCx939rSnociLl8Ujgld1OvM81H33TfHaHwiS
tXtUD+q9CN1eTLsb/rCXoF419V5Ebr9JMBuRga98+LXaYLUPMKIVmHJgHZBGalj8AvAJx7b+arfq
7gZ6QJh0P6iRcRtWeXF2ujr+Av/m1kPI2PWguWWepGMQ25X/7Fzv7YWxMfsTS4wY3DRv4TXMA7zF
CrfeSn5jmCP+qGKrENEBQljZPs0UfO8NUjm77welkSrDainxhLVzFIzY/UfqfOSwo/dVUM1AxmRi
wYf5C1BMQpT5tUcrCDf3iwRiJjfqUfnd6AJ0TVz2RFU4NMkbNo/BC5SP27s7nKddDF7wUV7bdWV0
eyfAcPz2Tl9e9vH/J0NWAtVYpBcWDZcb3DjHK7L0pqdu0tOXKcmeJWzTQdq3GKbshgLNi4W9vhEB
j2mxZIfqYnTItPcxoBKJzIuwidKguyyxjJd37mrqQxKMb8FC1nT9KNrmVaYfVaCbH13/MHdQPWsl
7A6lWQc7GRZWf6mSPHrVJ4w1vMyCxbxc3YEGhvOi1teOVdTLctcy/JbXbYY9J4/oXanU5aENHNaX
sP324h3UOb16LAfkqWRojkX5rLfoxZcO3G1gRi8ugtJXcRZqrfY8CJkk820DeXH0tG3PHY9FzCbR
0nn1pvqUbqtliD7HdNa7uF7JrFap8UvJ5kwm5VDHyOqwc3+UER8E8LQIZ+mzgX1rm07n1PGNq1uV
lNzCCvZVEf8tIUufQSPYMmFl33DiCo8TGvNoDSuvQRAV1Vd43NXa35ddOf0B+LraD53Z7Y3E6P7w
9wFv0T/oZVX7WUXuTqIUtIL+r1lpaPA7XrMr2sh5hs27HkK/Dp7itCgPVlQAK1T558eFebig7MQS
fkyCXdOo8AWXid5uhoucATiAcyDj22ll16fU0eOjrQ9Bt5Jb3K9B1cLIFrXcIYydZ7Uzfgqixkn8
fOW6AaJkbp2fec4GW8HgWO7OcIfiO+BpbRtbRnFqAJCeeiuhyttgAimMiy5mFxJV9Y+x1UeISqn/
OJmjieGvn+9hzRhfJLfsrn6Hn5GvWijrJpl70TIbu6hsWCMjPV4sdCsuxnKwZ7Xwd43rtyugfUBz
WitsrqmHE4kWsrzprX7s0bCAmKZ6+Kcoc6pfWLPbSC4oIAGc5swCH9MImTDKqTlby8GvjVNEfXIf
+VS/1q5fx+dCmTUX6w1OLT/EQdqqk/rQ9Ci04ul1pkaNuI2cWl7a8fKa6/ZIK/RT9d7QnO48afrq
VsZPFs+eUCup6Mvp7+m7Xw89ebaRMk7hLOL9jQSZZ4YH4BAfmWFViGr/c2CX24wrGU8ebdu0p2Nj
9Z9TMBqsb1dU7ZSt3Zi15afL7veCg5XtMvoInZPCwIwBBKMLBxDcqDDHMpPiKCCbTirLqZflB0mU
oL/Ah28QnSVbVd38aCyVapmVwzB0+aFGPmYlE3poHWuA3qdJVfvrsBzcwIipqJfeNkXA43qfkDM/
LE5Jw25VJsNQwV5nSWtVxT5bChoMy0jiki9DLIhVWo+IUMlQJtwq5GsZQvOrQbw9wvF/Q+sYpb2m
Dh/lIPHcghxdomUPVu7fE6paHKykxHJvmZBkOTOwEb9a+TXHP8S8TUrcmfIDfE+MclLj8J86rmwh
0k79SOlIHGQkh/ueowuwj7VTdz+WVBBeTS/K1rdKCl5lz27jJJtgtqKrkpTBJXH9cktJbP7ga35y
Gz/6qXVsmQCLFq80UTHZiZv42NWT/tx5o76SFERAqcJo83e5G4XYet3OfrEvAkfDYt1QvmrzYg3d
dPHPKrTWUKPp0LTAqPBeM76bGSD4yjaUL2hOTFu3qKeHHN2aozJ6vBpLI3tM1WJe4IvHIGS9F+ea
exZKSDsJVDD6POzcGhjKsleTZGh8n4dzrY2rKrX6E9JY2jqw4IlhYbIWtgrAQ/Y3Vhe+2n4Q7QNQ
MSceD9FJD+guTmNGO6jrzpaNWZqxHOTM1frsnM5s8vNkuFZd/ysuk3VnpLtapXchw/usXB9o6AY0
9KJ399n7XX7/wJrtZse6/IttI3feOG13TBaJl7pGxSIZ3jNe42e/a+y1hC2eFawhvPoBRrD1Ctxk
by0SMN6IOjpAcFBdy9Vuiix+q4YvTYXWheng5eUsaVaBWII7hY9SD5Hixr0y8n+ISUquz8rRKW0U
jSml3OokQ/cczrFGJw0aidXwgS7GEx2dxR42Zs3IGiDd/aeYrBfuOkk77eEez1NE9pbupKzgA0vZ
0byrTnMSd9XGTWrnUITuQ5+kgMzho8KLqhdeVN6hp2il5bi7ZeqWjYbdiAQGapnTU2W3zxRz2rNQ
u+SQ53my1fGR29w5X/SQs4vpox2zXHQjehVcai6XSux+qda46iZOeAawP/t1mcze85af2qrloURy
5iycutIPkaaNk/JBhvXvoRCPEi/5NSvDT7MLZ1iU3e/XSrKa2cWDsJTuyYlWdttZnfjrFp86lyWx
0odbbzGjszafBuEeDwFMKt2YFh2FB7bviamd74e5CfXPQ34LEAK/c7KCkhFWpH/OMqHOfbTJm8qB
EKjSo3gO9dE/mTCYN+iATH/EwfCgdghNN3Fd72Wr+p+dq2x+wwXJJLNysJss3bath+ra74letsr3
sSTKxW1tIBED2hZxS0QH6sXzAwsV/8AmAu4II4mLAYgM7xm90T5PI2r9q/uE5Cmz7h96a3z+ZB4i
KdWEeViYOkeqQa+CVrcX3DqvO74YTdJSiGNIxRYrNKd6lZEckGakNTJj2ihXtUUbPiz3uGfIPdAF
+XUPyVjucf8p93vcf8pyD8gpznkqzb/UXAtevdT9agOCeMChJHyNKgj2Uz9XO5mMwMqeNR05C5mV
mAJSs6C38SIhj13uek6j+YgHfPhao35HxQxYrsxWYdE8VYsBzzIpl8MN2TcW9MCFpY3zsG/l4d/I
RNB3wk7zTY01kyZ1q14LZSrZdnkTIKNyfuTLSCfWy7T3eJ6/eZQMTyZSINWPJoBkmNLtNpx3tzAp
by125ZVBF3+eEhw/0Txt5xg1scURvSHuKD7xtMFYHFkQPtJoBmiGn+8EE5bG8D4NTcPFTTBm1MH+
NZZ51x68tWDLzDx4CU0n3oBmwSLEr7LxNJXBs+kXfHH6qOcRV/pP/A3q18FJ2SnXtrFOmzr6YXsW
z/3eflew9dqnQ1ccstgK39jJPkhCC7h/zU4YK4xRmx5MPTg6LQwVl/+mhy7ELANxLGebul795sbz
+zC1zs/OsI+xWTTfHKWbNv6SqtnZfJ6wo76nilbov1N5ZUanjtpHwYfy4hZtuVX9UvsYIEEkWhv/
dB0jgHXc5a+Izw1715+jIywj8xmEDkpIS0qZuKs0dMbv+WylLH+G8MpCMKRW9NGYeb6mjwNYz+qL
P5Qm9M6IdY8vmeqWD2GlPFq8+V8kpGDHsCkdO9r9c0G+BYKnPsosyEWkZQrg50Wv5uzgRktZ0X01
DjJtGnbO/uP77VLF00KQVa6ylsmgRVOloUe9Q2U/OnSznoEq0OLHpu55JiRpr17aBgXtJYb5Q2/e
plWsiSke5FjqNZHCs5CPcGj05r5HVPRXTpSpKqu9io/U/UL5MUqPNIfiFYcQYbqLq6rQhakwHe0p
QbZ80NiXL9WlpDXLTZXjRa/4C+owV1mvusDL/SrIH/0SM5vYK9onFJ9Cvi5ed5ThBJvpCZEcfY+q
K+BrGS55MpHgu6jApcFVaklb4oEaoUubwTyJXRdCosoH6JI71kkuuOX1DejGJncB1/edl+6qyfVP
mjr7pw5VKFjwyxjd9IchrRtWJ79jkVH9SpRsyfs0XdE5VLYydT8UvqFaa69J8uULlMLJiVjZl4mj
4sKoW+7JDvQ+uYQwyXw+5Hse9tigUsKgEMGLfj3pMdRyxXAe5CzSbB8VpvnLPZ6auMLSUW6dhxbH
vFWWZuPeTnJj3sRLUNOm2yUy+jQxKG64sjx/2MuM3HHo2AnZBX1simcxwijrrBg7vEgxvr9F0twY
bmMgHrnT4dbKXCrZMieHHggjc3LdPerOXcl+0du2borgqWLRZMW29KVVqgBhoJ1RwEgCOId8sB8o
ESzlZayo/ZeyHu2L5KooDJ2L0fnehAh/rNloTOBGm3YfDxup5Ej9Bu8qd2/YCRaZi2prOSM/uEIR
5HFqu/YsKe1S+7G61t1neah+knOVuyy5bZn+yoXEfuZv8R7GNmlWhm4nJ/lldGv4f5Sd13LkSJKu
X2Wsrw9mocXa9l6kZCa1qGJ13cBKNbTWePrzwcGuZNfOjp1j1oZGeESAySISiHD/hXZHJecUN776
JKHBgnHGW8eEXcivNqCR8mRa4y6xS2yhllDgAChxgbRuLrMow35rzO95O1PA0VP/sW7CT147qX+Q
3PB31mCjYjZ1xacs/lD0gfZH32g8UxvISRggaX+Q5EBsMa1e8rGcbzBKbrcy2zcK6iRw5e7ytLsf
XdQYMLsVWVJytdyYgeOe2UIrG23htkCjfGuK58+lKb2XwWIQ5ET48aT1DBmznI1jlrYqpekOxDfc
sS+K2ex5E/o/lHhC3HzOP5VBgGjIkFJ9S3rrNKKSsi1mgBIze5Vzjy33bZTAMw56y3mx06LZJLoX
f0cyYOOYhflnHGsPzqBUf+Sap22rLlAgVDnq0fHQxnesBj6+E3Rn3nzKKUjN9tezBLzeua8D5fTv
x7FcKg4DMlM4R2r1IyrIsPu+jgLqbHEBphGW5XjLet9gxR80loF4FUrFYL7Oa9FrPTate9Nhv/cO
z3ThI2mJf1MuMy4b2hUPtXSkvHEOXuotfy2/DD/AWzyEePX+mYaYe1Hh/mKhTbztra56aovIPqih
1VxDls1v8krJDhq5refZd62NapJhWqY7YJ/3VJzyg2pD+viOw+eTjR9FMXvWyc79CUIfzRSBy01K
IeCO1V2NrPaCL16qZJeDNnTPQYv1sITK1PQPmWe6WycA5WEB5VsX5ZemLPelWSVhdCuyA5fmu16K
0Ley+pfevlD/fOPCNo5CvdvJPH+fu6Z3dlJoLFdymi7tYRrRoJBTP4vdt1EBujnnpGSzFBvz44AZ
Sb6R2GCF/hnQhn0ohuHZGWbEG5aDOSYs8uVUNd234KVbYoNi/KGXrY6Rx1/TWjuCpW8G6fhYsyo5
owOCh5Y3t9dj0tr3lZJCAR+t7FvksElQK/POc/SvwHC1e9dUkIB0IZ3ZkBNtwKwEh4GtW5DY7qEe
S/1eYnKw5uDOtdmTW1XJ96YeFf3Oth9lVPtzKErEEIfN+fNltnS2lkN5sbKfig6j6J+wr6TFQyVP
2psVbibNZUSGxWBbIH6D5BII0OUgu8114+mnOYW0Pj5I7DIkL6mMbS5tpKHhe8Hk2cvAChFsSsST
hySYD/7RTQvzrKswDd28yPZD4tfIyifx/uKcCHbEu+/n+ZyXuXKNrhCEnNhjW2JqgQnNksfvjwwH
p0Ew3KFfltVmYCtzLYd37Xen0uUUenEeF9mnEdiONwy7wvTjr4uPRK8ATbFc8JRYH1SwUpPmhDlf
fhw1XXsx+/67jHAcGEGIxX/KQaTs87LQyXzm3Z2jacpW01nqK5YCMM1J8y0ct/IGcnv9aieLwxMM
LWPQznHGv4Q0/+eoCBrBJ6RS30ZFi5SsjKIuV92AOZZrSdgfLO2M20iIoD6XvoyquocUGtspiYb4
SQFghdWBFn51cwA4NtV11qjRfEZBpN33SWt9qT+oQRJ9NYwEeWDdcM/mvKsjdvvQb6HFOXEHX29h
3skhUlqI2ani7S8xcmww9JbREkOiF1yiDIz71McXPnGOY+F/+F+1zfNeBertwz+86JrLGUKuwe2q
kB5VaMbImHhBFXVDUF8byKYj7pQaAzAh8tPhAbv3eLH7Ij9tSpZaAqGksaMSHLsVsyBWUUS4biVj
nSzJ63WCo2tQamNdB0Zd5foNIoJHpe/UK63WJyC1S7ocgShy5B2oM7SSajQaa8u+gl3G+macPvEi
ik8z6pJYxiJQ6C0+6FGbp3fowY53Y+ORozD6Yzggfy+aISIJcoldtEpay38bJ0Nk8GWcxGSwxCY2
CWT/FrDYZczl+pdrxYM9bsus1Skmol90sX2aEy3etTkUbaGUScdKHqt0Vb2Nvl6GmpWfbUYryA7d
xHYX2ldsX7sYceBTa7V7G4jwtcTkTA4qflnNQU6NSOPrdxke6HlRb6RL88K0WyTVfrBMqQ7hUjmX
QyKVcjlFhI7p06LpBuLzhZdGdfx1TN34jLlMlzOZImc/562XZRPw9mOcbPxWjLw62AVy/8qtjCiW
c17wB3KLS2jtdVbU7XLjw6BwzhnEp/W+X/v5YjVk4fGrcYy2ue57EgDvT0fbeCwjLz/qaAZdyxgj
zAr9Rk610M7OwRjNLDYmp/b4VwkzPF17PbwZohZ1nZ9nLutgBSrd6Zd4LDMu4y5zY4/7thqWVOLP
q1zGKQE5R+RY/iZWkc9IgSziFWradNEhVhzvoDfKU/FT0OKd1gV6UQxnIzhue3lDhnwjdr8ydDoM
oq7Jfa/cHCHoJAK87DT8MgYAr3sJuthR7N/U26Gul9tGgWbQBn1+JYVK1AqtY4gFNRZ51DmHYkpv
SUR+teasfwlKP35hTyhdclAq7dUbZvNWWnKtyFdeVFcz9l0fK692VWxjkOafYU3HhxHP2V0KHhMj
Cv0I2dTaRMumM4xnML0xu1EeWuqdxPplS6qAhNiFy240kt3ovOxGM3ajCYK9OGYum92y0zrAs4yW
edPPS3u8wbEksE76qJn3cuAXsDdl33OjLDFHq8z7uQ2se88396ZXoUHwc2yKzMZ1a47Xl5CcGSkp
MKfv6q00gciUGGdZ/Q4WHhBJEF/6Fh24aYcmz3grhzYOLKxntZ4dsR5tRA6eKnV/ZQBMJiOALV2f
4VUb2+N0kmZseq9jlwUPkRM3H5XiHC7udLWbdSDvnCr6bLsRucYMbeYpoZjbGz2Ydq9jpWa2Du9b
DlMd/zlEqXGWlsTLydsmucsubpmEGqBzR8Zh31hWi5+YDnsl1ApkzZbpMoGa8XiIdGQXZYbb9hQt
k9Bi65/2YXWqc/TBNmMMK1MOa9uAT24pMMiBVObpTnrW02QOC1bYlXmwqvB7grEkm5QlFjHoYJa5
zlsLbQlAAEu+VdReA92qdk2MeNoldnE7EH1YGVItQ2Y74x5zx6eQ7Nk5dmGhiqQ3uMQP4FTS56CY
w5sME0OkHFFU/RlPHWS2/kUcla3wJmyTu3IMUFVzIOt2rr4XMdiLQGwjlVVpYzqOzXHJe08BAR8c
LyNlts8ifAd5wCUXpLKXFk6mB25Sb7dmzveGmWBsRaMHtgEVi9T8KjHR6elF5Kf2wfaak35j15W+
i8vJPGMj8K0IvPJLaJXrSfzXyc+u5QQvsOqLRHQr/2w5n0t/uG0XhGJa1+3D0hI0Y/631s++DHrm
1uff6bQCFYx8/FNBHR8f0kXZq4hRo51i85NgGSLXxmMzvxK1xVhHchFoTVdDKBdJxeGnuOJfYRkj
o2UA6X4ZPQ4D+dP/eQEZ2YzgE5wi/7NOZlauJhRE1yzTK7Uvp2tFm6ZrOTMxosU+S8bgNpEqWwk3
eWJeFYMCXYXhOpPJlKS4rWK393bBdxNl0OVwubrEINghRpp9mvy2Pkeoge6kmNZGOiDDCgntDo/G
Z10tbyUejpkCRigJuUWouZmGc9P4COGz++/vanukjr/Ek6Cvd8ZctWeEkpVP3yVohHxiitxHlOFj
iIssbFlLY2VhsQ9ZQC2vhf5BwvkEJSSB/rz+vvJB119MTtd/lssvsv7TaAj3bx2DX0gG9Sgz7bWq
yTfZEA3tZh7M+saIG1c7GF71QZlq9eiGUXOTluxObJTzWecfUEGxng3LQOvc8JwN6BnrhKGz+TzV
ENRzxy630ttGEBy6ck9C3/bqLYJUCIDfTAiM32iWb259v7G2taGiGvyz49JM82BuNjirzFdOoJ0D
JSjsbZlPwfW/O3URzQfNPMTFBpz/fJ67vYTsJS5ncgk5q3SET9HoRBpoRpP7jf/SRAcQdMqNVBql
AhkZvX1CSxzD7YEtlnT0hovsZFAa+zVYJPGDWbYY2oLGrXYo9G7yGCNufJpmpDDMTYhw8308j1/5
1YNTM6bpfbUcLL5K95pao6dgBe5emk5rgdUu8DHZJ4D5KFQ41ICn2MAV2PS//TKZsoINege9xwQA
/0Z65TLV6G3lE0iIlM0JPQv1xvD08Noo7MXGQnvox0LzN65v7jrFD+9aaab5nG7LpEyPRearDyYi
iA9ISOGzXbDz65d5MjnNXf8OOZ23kMwty/ZL6gzlWYbJwSX/sYdHou0uMeqp66cAJbNwpryPY1Oj
1esZ+TFeqjY1uglp+VmiGK78jBq2XnxOVHR9JdqV0TJ21nvlMc/7etMUCLw046B/Lvv6tnUCsAwF
wv24yWY/+ggUAihU/2PeYQ4fx65yH9m9h9ddV5/DWnVuHL0Gd4HzwLNcyWxYUaZ9WjURiFmQ1OFS
MkmwqTmYipu+sL1JF2sY63tbzNu8m60vg8JKwcvi8b5ZRHejuP/ajmwUa1tHEdW0QfEZUfmYFh3i
RxEKV0tBENcVpN2WEdL8OUJaMmlIDHXX5NFDgynK+mgoFf+j2c7ZI1+/4TFKwvXRoLd4I9SRah1k
ozyW9kcTA/HHCHjoL6NQrrJwP8J9IYtTVmPLszzMgictyRu0WmhJyMBV/Z7iyVPX+/W7eNajgNUM
mA0Mi6ngNAX2sBvsbrxFX3i89TI0XPPIJuGJ4uQel6ExxGDPeewCo1j3J5cNyLsNSZxZuCbJZmQ9
zZLFrIWy9sZLsKye4L4/1C55OxUC3V5kRM2kJ4PMu3bRGTVxa0ckIZyPOKiO+9zQrKth0eqOxy/a
OBqvkTsbZ7vXCgBQ+MmFNu8QN2lLCoia8xiZAHwW27k2sUAJDMqLYYOvMMgTPSb6ouTjkgLUssB/
VPmVV93TFIUif/6O6MLbyNhL30aiLAR81STrKJgTHCrcVv3ezDuddMPtyntYKQ7ax8Fu8lu81GBG
CBNi5T9oH0M/ynFBwSEP0b1bwRSo5ue4cKp7l72EvyndivcE663jClFQusACb7Xk7Vat2jhWjsh9
gsLw7PRG2Evg8XGnInnxFJmpdsrsYT7AKMteSdbc2KXFnlNS4qgakBcsitcMQvENhA71iRuhuOkL
5zUQQjxmLNYWeYTmKL22pc5P3+VUDiRsKxBUibPtm4TSRaJWr6RpYELWyk1sArjYJMOcb3Htmfee
khR3vdc520HtF2ENar05iZwH2I7hnWaY0VbWfkk7v3XoVDvuBtbOW7M2I0xhGyu5LSrU93Nfe6ZS
U26QoXa+twNJ/yJtvyow6LZ9lFGBDELzVGhzcYxY6+1gZc47LR+Ga1Mdy508XsyketQDw3mWeMv+
hqQPBeefcTCWtyiL1d9cM81fy6JX8lPrUKRy1Da/BSyNcNoi50cmLr8da3BgUjbop42FcMwdQBH/
WmF5KziuX+FeS2fgwjpfiDAXpFc0eOUZRYkMhav9sHCr1IaSrJF7JUaoeXw1lql91RgNvGCk59CQ
odbzXPsl8l7DqN05rm3flgalUaWF/IsR49Hqiu4VO4v+WKOBtNw7zUfHANJazPkDuINh009psYPb
bgJVt7VXrfrWzCpadV5jXWXBOFHFo2mgqUTC2H0sFhGp2u+rjTZGgMGX2U2EMJEFFeaNtBtBQoGi
0l2tWVbVyt/aK+mXx/db+9143VC7Kz0bjO3YlhOCkDFYDCDpu15He87piuCQOLV9mDDc/GjEGmUI
3sQn6SXHkKDcnlu30uvE5pXRJ+VTNjg2QttXMgjSlfOgVdW9tAw7msBUh1T9lutnfU2ONUV7N4cX
0VlOh22Dlz2r3wCo9s/9cjBz5C11dKqO0uxrdwaZXXyWlkxxm+jVMdUAFzXGA2HqjzEyi7uo8Iwr
3L+ogi51uMoooE8kYbWVep3EpA43eDaQBTTiL3FFCbXDkgJdbRllrPTmCcDbZayE8tQHc1tNbP75
N9+CnP9Q5eOEMSt4BjyG47VpR3hCUTkYQeTn/p1VNh+lBEGF0r9zlfKjlCvc0POkT6oV1jLSYaSg
j/7FvOUqMtIvIK5a1McOkZodZfkoi0ZfQbHescP4RpaZoR8GRy8fx530sipNH2bjddCxFBYb4uVQ
Imt962vD8ZLws9Hjk9Ca78MLwsPKvD/6tYeCTVKkV6levPoLMy0NzeGqb8cYFCS8NSsEQt6EWk3m
kyYE2b3ZRP1Lbkb9g4WlRBX9weLH/+EOPxKgG98zBbelcLbKZ+zwjEMEjv2aDRBKb4G1OFekzUff
Lr958TTv3MButsiCF8BXcW+Ndc0+OiI6A378b23pT5f+LtX5ClfQRf6iv851X2yEkFeFXfOEhwpP
n3K6lVCtFMgrxvqzEPjkECyVV9KQ6MIuPL/18P85qQwpNo7CxlXDe6+Y+ThZ7OzjpnNPrugd6J3b
7t4Yuj0g7oMTe+zuirYCuDIpHyw41JL/tV3bPKGqM+2aiTULZgzR/LEOQQemJIZ2In8i8nSr8F4/
7ajR4rZsG9YRJv2zbRbObRR58G2WM3hTHCoe/mHZTvtfOmTIQJ0F/yZnJ608w1kuHREJSSfT3ofI
s+2FQCH+wp55QHCkAeED30IrtauGcuFZwzBt2lwgYmPun7ygjM4C+pqlV04FSkYaAHD/+Lfe9QpL
j8yTSw1OrO5NbF9Z7Tu8pFQFLL9T9Zl+Y/TfRl7uiMiT+WRlwWLekNMlUdpqBVKAbDIaQJvapgmg
h2f9pO/Wm0nao2fouwIAt3q89K8305D0d6vgRTZ6cE80hDyCvlWu41lTD11iBk8q3qNwcY3mj8Fw
n2JRjebfLyks9U/f6f9QkSb+lIY5/O46Ch5T7POO4+AMV6Olf5vH7rkVJFVjN5iL0Fy/h1asW9ed
PjxHpbKdW33VEVjxoCP/Xhv+ljxbZZ/lKnF0h3PtuuFaY2mCZQurnRqBcQPwZdC8DOOovnY7np/G
K8U6Hc+MvANS4hmvmOCqh8hojIP01i42W2ZoARuxOjDaZommQudFKMeZ2A0YBetGbQqv7RbnWPnr
S6yv43hj2MDkpWmoztsQacpBrnIESjxcabOaqMc6tD/P3li8oV75TTTyX8m2SrJxV6UIWaFR3QZH
oYPL4dJzicnZIBRxOdU6DBIQO4bGFGlnfXBOcQgXy3GNH7qi3iSVHXzPEyAwMDhBmiVf+1TRP9tV
jsZAnyd/1AFU+LkFNaY1QI1gjMUfAx8pv5HE9stQ6t7W7lKomjrLjTRlRzWHPBazcrzTPCu7owBG
+bUOzC9p7x7TbEHzQcSPulr90nusy/WssZ8ALo2Hig98XUw84+2akrBYnrVKl5wUfbwSPTIJySFb
3IMupmjr2MVMSMYNppGd+jS5Ek0zCVXK9DEc3B7qTNc/T1BluwTbaW+xdoTwlOz90AclsDRhlMf3
adiffcoICG+BmqaUrJA7zez+GT2/+uRrS1F5uVJJFoR9orG4fAB51X4CXS+Q16By9GoTg8E7mG7+
xwX2KmfvxiXcVy3iG/NHMibGssPzUKmscyV8lC1d0iOXB1+N22HZEUpMR7hSd+fwUULcqEgMZrz6
pHNCUP0Ggu1HJFXzl8jJZ9JO8Ob7iPeVq+NmO7FmET5UjjPLFoxEdTI8NXuJwL8ex9nIdoo6KAe9
sottoQReAe8r0m6Q2D34cxCc15if1s95Pxj3zqY0zALhn8zCQsOmHLis4WxD+zOvigF0ozE/DJb1
Q8JUyzye0o5+MvIifOmr6viLDbEVaTBtghkO71K3lgNyOP3dGCbY4lpvIYlnZaAfutpIt/zxeyBq
i0WNQ87oRmTAVnctV61xmCHNthWVsMCKeIrbeb7pEHegfg6zvizq2252ggeeguFDvRzMIvK2pgW4
QDokJr0R2Hp1QXcs4+USdqDygDDA8f9yjaRQv46Fp51konQa+vABST7jSuth4hQuDn5Sl1kPmfVe
ji2xGwdgiXN6N+Kn8tolNlj6n7X/BGU4v1p3eFqYzMc8GN3NijDXxil6yM2djdFYs0cjBgHIZXTv
NMc3y06DDQy469x6HprAfo7CT23jD08SSfNhBF3RDFfSF5RTflZKl0R4AMJy3UOBfZ4PF8hHHk3c
/pe2QD3egUPaJv9I0Sk4XoboI3bLWN+kJzHEQwfSAor+jJgtejVBEWDJF6o30pf7zribyrk5Sm/k
olofhRNyuwDHXxRLre6mSFun1pNWb7JmwUKPgblFRyKneLN4stjkNE6Zm/wI0cVo9qRyAOTHyu36
b4hx5j6d0TatC82m/gyAJwXz+FAGZX0Xw1q/wHkkrvKbwEFjrIcqyLuxZELejfUXc9zL2Kkc/wTi
DfwYiSmjuIOLPR6VSSlYHpLS1fzsWxOM1UNtxt0TOMp7CUd1/DZKcA/6XL4fZej3Eg6pUviI3u3C
qjGQ9Rm9s+7jQcry1gA/UTZbMt7l56Axb7IE4762H3aGrsTfwsKd+XJE4UuWdO4eL8JiW0+oS6Jm
2z7ZqDaews5rFquJ5kkOIy9XVh29eoQzgtdq7EKMRPn6IV7Q7J1tm2u9zY7ZiMfmPF9J0U3qZ1KD
6wCujuh3XcKz6Qf4I/evMugSLyIn3WuYV+0uHT1W238VNavGhxBXFu7OB1WxRQEJA8QBj4X1TIum
Oxxin1ILudxLXDp19iHXPrd5aC4ODBKTQ+zCGe0c/U/2tt197oBULG1YXeSZXke1n69JzyRbPDjK
12pEF9RWIsw27KZ4hSHnbpzUzG6kN5jNg6dN8WOXoslp7dLCT/aSopmH8LsVVv5J+B/CKZlhXx4s
x7O26x3pBop9C29jnSBD0hHnZQXZYsyOMZPKbd+5lbNIKdzbIdDQb4pn93Zazkg8uO97Y/Mj+aZg
i0m9+Qklkp343fisVXdBPbo3o1bp965P5l7o5qPCBqrWkg+DixuG37TWIQCivbX71jmBozO3gdL4
Rz/gBclrob0ZsFKWd6u8M6No/oAoXX4rLWPxX9ZGeIXyfjUWd2Y+gfTJwcXwCnhWHvLNGBLS77UV
Hvu8Mx7b5WC7Xo5Btmqfgpk36LbJzJsGuO/t2vSUE2VA/0HGWgUvD98aDjK9ANr5OJdhcG1p49e3
4dHiZ03acqt1LdsDclLTXquRjfan5eqp4qtb+QQy267618nQMaBYSpQZCbKt05bB/lKdlJrkpXkZ
4joJiU/pAWpDJUDqna7WaLtprvQlydYb1WuYDo+sEchI19MZE+3yz1lrv7TliAZSZfrI8icmImDl
glXAjzOyq4zyK4SSPDfKJyi+1bbsHFBSXnGjzUON0yBpXptFlXWcJ+fXivY0FNEuCXgIynfqcoC7
8sI2sTpLSL6pTsC/puF/lwgFHkQMgxpTP332io0Ea0fZDZ6PGJYxwrrKZ9+76tP61lh0EJFzrfrN
erp2G5hS9twPqIIsw2GQU6WLUcwOSie8N+aw3ihKqR8NBBzvB3T6zM08oWgVGwrucUtwHbicGVR/
z4qeP74bLKeNhdDjnLS3l7GOq1hXjet8EEiTQJjiLHC3AzXnbS6QJwS+4mvplsMKaxKE02XOO1jU
ZfgalGvK8KxBvptf7AsOwt9t2cdHZH1R8B2/q8suP0bjEpEmcg13I/Yh0rGOS/4a51ZzdGWo4/fh
pzxwy81yq1E4v1Ui47sJpPEonbFoC8vpFOnpTduqm8vYX+Y7IZZXVpnjFvbzwlMcnjR7YYE7vXKP
g4k8oy78tC6sxk1p+eXVpaNhdXEswS1sJNY53nxfJbdyrxewSbDzmp58KrTW2agVmlr3VOPeXBzt
MNdufvvHf/z3f30b/zP4UTwUKS/8/B95lz0UiNc3v/9mW7/9o1zDp++//2bpnst2xrF0HTUt1zR1
lf5vX55QyGG09n8ARY9FFOTpGWx3treiBAqdy5d8yY1KBl0y5wYMXdLV+vOI00ujp+OLztv7hGuY
u8dmff4iB8qV7p4UhXaK83p68awaeZ2F0qppKQr/5XSn+eDD62FEGteM1S+onz6NY6df6clsw2cb
oDWc0c8zzwjaXZcOeT3syxdXAXzCN1jT+wc7VxUdq788uEEd8kBJmzIS7rhrhi4YfewCKhjgWh71
YCWWZpQit6TiFOEUVrwlFRHjWMEhmdBHB1aWHoE7JGssmqJbW+H+lxFFNdt3I87Hl0kgSLMruVCa
4jz/7/8arv73v4ahqh7S7GRrLNcyNP4ef/9rpIlB2gXcxTlNwPlMVlA/pG5dUzDUmh1uu+VeYnLA
P0K7LZt4DaEjB2urA36tm028o+KKvktaDffwafr1gCFHDla04L0LsBpxlzQcQCl32nGKhibat031
Hd3e3ZvMR+k27p3SjsE2VMkuI4oFvfHSptBABWsOmvt6OZMOvSI/IDE3dwAidC3eehJcZ5dWq6MY
cEwtw4eKzIZx3WLmKGbMxduGU2l516ea8bbhRC4wBnVUn2WoTJrMhk1n2BlneQXCqWhOl0uuMS6Z
1p79IC25ZFeM8UGa6PnF9ygWrXtWua5cEqy0sf4YuaSnKz4ab2x6db5AV//+T22oxi9/a81zHL5y
pIkNC+S4+ss3T1FcA7OxPLyKSlU7j6lL3r7BHUJP0QDGwcDdteEEnscvSNdJe+pSG27Msz7F1l1n
lhjmNfjnbpG0qvdr24uU5sZD2M2Jur/G1A1/hTFGL9fIS+cuBP19VWvZQCY98V4mL/mMTd78zZiz
F0yUvA8TImUHQ+n601wF9iPPep5hbqd+C9oWbkDY/OGHVApnMpLXWOn4CD80GHfOw/wNubl2mKJv
tm9726zu8jvdH3Ea536HYmPVUAoh+Zn8tCRo7I1nDcrDnOQpovRIe5he+ow0anA2IMPdy0GtSTeE
edIgTjq7cGihb0lMekc96g5dZwTbuu/bxfaQeWFBNgJfu9s1lo8L87LX9VMwjP0uGZKIt3+KxrWv
t+ShuPXhp6OGIwednEJjs62V1uwM461tjdcXwWsL6Tz8lXl6rxcZXcrMDYuI/eUiVoEGBhCEeL1w
WlXViRxYhptgrJEcxOmAx7tGGSnWyrssxZdoSPQS25OqvCuXWAsbndeca/8I2yi+WkdLj9nGr77T
AQuRucsMmSZNGLn3ygCQT0LrReRUK5yT1rcGRBWDC0tMruLpxsfCjo5WH8fX/QxgYfx50O0CSQMU
5cESU0b/pUOaYdDCoqmAFUtTZlzGmbZinDJ0a3+JX5odSmeOh5vZv5o+2BOssQwApExwOn3ehSGS
tReal1o7O1cJs+sAOVoK5UIQW2hjS4e/dFxCK6nMus1ctpDqZ6XIxi9dVFmbpinHe81Mzdu6cvut
dMzZfIc4ff7BsebqFLdpgp5cmX1BOFP6MYjvNlppXKmIjtyRhGzvnNHhAPh9b4LK31pL0wUQYSJC
T0lbBThxsAKQ5TuZo1b5vYFX9sl0XV3byHArYkcOymm5nATWPr+q7ZNptw/rILkGXgT5ATanu5HR
PfztKzbGZP/J6MbPZX/l6BjvlZ1+05BjRsnfNR8TAwEhLVobMVn7W6NLT9LVLYPsni8fhb4M9zOa
EjPZf1FahI0sTekwF0VnvDRSUtuMk5hO9gMX+yFfrycXLbWAZdoC2Vl+uowdYpBqQftYG7MFEtmY
b8sA4SkbCMhE1jJUdNQcOqh2+M3OWNjGlXHf+6pxL2dVZs4bW3enY4QsnQ0UhG5PLQ7N5Jg3a8xR
4vYmZQEvnWtsaChQQLoFNiQ/QLoaa9QhEeP+IM13PyUlOTIm9XlcfrDEs3mAN9ovvmwegJ0lXhYT
+cA+/L7GgHfe/vtXhO56v7widLiCHn5tjuVxalrLcuHd4oznve4AYDaOGH8siK/U1tLD2Jhd+ck/
xWM1nJHh8h9MBTHSdqiyb6aqHiusjT7VJq+SqpjfjyDVM34qM0zM8lrzeB5QQK/6EQ12t4ELvLDy
5rDtttIrotPSO3cwha1cNd4N9hwUfflqPbiz0h6aaIh4E7lQwJOpXJ6xLvox1ag/xsthNABExXh1
X0ksjOqP0VDr16Nrf02gc56RNNYf14OqHHFgj++kJcPlTK6jJS0djEBwx35glVtea4vWu+GFXb2Z
Y7SiK0Vb3omovjeTSnA9XdpBCoPmX/ag0ujN+vsBy3i58rxcXiZJU84kJs2Otefe9wMsa37+BJQy
eM+++2H/27UsfXikhKAeL9dbP90y4f2Hv/weRZg3V62hXV8+1jrlMkQ+V5rFJz0D4hd7tn/LNsnY
jJqT/eHiRbeFbTNcg0h0Pk4eSHIW9qjLTONBW6gporL0TntpVV3iCYdC8LLFuxyQ9TO2k+VW7Pkh
skjH5RKjhzrF4Zceq2/w3+wCZ9vB73+we+Mbqhb+adJLXN8gwdQYZenq1lEWF7jZTMlHZe0G2b++
aN1P5ETKqylWxwOKVQh39T+STnHWsDsk+c6ubP+YaYPRb+Yswck3HBXvJhqq4tAv5A9pxktMztaR
dln6N61GvbCza/Na3iyNUyEuH2rH9T0jfGOr04GRR7r+w5/U8a1nedHImMgymm3dWUj2se46Gq2D
36oRp6+26xy7qTC/2J7jbrE9DG6x0g0eqpiscIkL6RcflumA+s1za41YImCVt5c439KgG+ovFiZY
+7DKrVNqmMlLomT4Jc7Bfq4pD7ENXojpCVZ5atA1YDSQSluDLt+s6x7NG4nhrG7etYbP1mmKVG/D
o7CBnUlQuqvYA2PiAcvfmOv/xqhLjmWt+Neu0cTnpCrITfRqTaUvrw9ATJNHHvjlDtxH86HoMgN7
CD35bGfVRzBLmH2M6Q6bv/F6DPFH7RRFu7NznXr5WLCU81T9bo1lbEk30dCfYp7+121XvXXUy5mZ
YyIPuZG7T8ZJUOZRSfoWRLiOVF0Y3MXxjTjUBiiJq74V3ukL1w3MrHKQJjBGKEp1ER1nntd34lwb
8qY++XHQK89rYl7zzBZIT/MgYMkxUepdEufNtcGUlyUuyCWJx03xII/6//jbPryRffm3oqT8HoTt
L83/fiky/vuvZc7PMX+f8d+30be6aIo/23876vijuPuS/Wh+HfS3K/PT3z7d7kv75W+Nfd5G7fTY
/UAp4kfTpe1f+YRl5P9r5z9+yFVepvLH7799K7q8Xa4WREX+21vXkn/w2BT9TFcsl3/rWz7/778d
6+JHnn7Jv/865ceXpv39N0XT/mlqukkOQ/VIQxsa78fhh3Q5+j8ddtOaa2uWs3BX7N/+AaOrDX//
zTX+aTmGozqWq1pk1FW6mqJbuizvnw7JCF669v+l7DyWHMe1NPwus2cEvdnKe6XPqtowynTTe8+n
n49gdiorb92emEUziIMDKEstiQDOb3R2ZpbxP//809+OUub/Z38+WnE+Pb1VxTLZ1U0T6TJkTfPT
Zj4za3SOjbA72+PXeNKRHXItP45q2K4bKWc3UBSs/EVQXGQKHPZS3E4kluNtjIh10+hbtrjLTRNC
VN2d+ITnu0zugeb26VAstNqW0S6YbnFUlI94gGWLyMOtZG5KuXy0JOOf7g+386DYtKRlB8V6FRRQ
WEy2eLibDRa6G1wMw2/buY1NUtPiYpog+TqJNVLKyziJta2TFGBmy3cBksk0pqi1ITugdKnuVd/c
fZ6nTjvIK0FvfjXHBBeBEj7TwN+7RDsJZX1zWGATDcpqaomLWrPlgz479eY53PFhwtpLEItEojy1
ckQC3nJAGW2auuknoUHMpFXzFMrtWfZU1rVjmH/jPGri+vhPvWebR/w+schG+OAbqNtvFr66D7XN
STwIaSS2InjRUhfahxhZgyBh9zFFIrBahw8f9z+czvFh/n0FyGfI0g22C6oiK6atif4PK0DLgDfq
sJ84YwPUTw6y9SGaLlWjAsGOfbU+5BzeH0SPaIq7IIFW5cgegv+GnR/ERY3lnHMlL4vn4Idb0e9k
k9JYH9RrgIfyxYg2HBLGV3FpOGu9QmLmvc1Rap7UROy6iQzgsaek86ytY0inmWDgDfJKTxpkJ2Tj
W1j2CyVQ5C9QsiO2zSCoG/RRn0113CAR9B3Khb71QycET2i7K3USnTQmhcmbBqVoigviRcZWz9VX
0fpTrmSoA3pkgbfqwnKfWsmwMeRmOIAuHg4yx7DJ4tZWmi4BLzP1z10iy6204QDK/J9UgJHD4TZI
3H3IAaYY7+tAX6KAqF+rqk1QHbJXfOv1a415oMW6IkIxZLTVRd4hkhq2sr8AKuVfh7H7Cw5BeV/n
urUEmx0QN83j7QIT0PrQZCvAhmiYVlFTXjeCRG79PFmbejsayzStv6WNF/Flbd1DHeruoZ0uqqSX
S6jjPgJxdo7BBfUOf4jDNT4aw72hN/bKDsCh/PtHV/90lKkqtqarJj/Oum5rBofLv+9d2l623N7Q
4jPSV87B7Lxqa0TusWz1tWmxPKOc9s3r8uExykdpl3cejrFYsC1Uk6pIp30H1IOFL6sl0FjT7Qh/
cDe6za85xn4OT3blUVHuvSEoH2Vsg1eDLLtL11ScGOYNGJWxjrjtCxyqUxUZcMowD0UZ12fN6/0X
PBS/VHFySXWKKr2ADwnyNxSZaB81wXmmguvbf39nDOvzd5p3BukAngvy9Ij6/FxAuz0DBRDH53Yo
d64j+SdovyUL83pRiysWKvmpLaX8NLfFrQccC0fPcutpebQOs6BjpaznC30ImksRNj+ioOCYb5B/
9ZnJzxi4t06yqquHDfhd1LJQdwbpkEi5dCjNBD1ZcdtrFp5A4hZdGWqFImu+/ZCgAWCB491TaRx7
XCXq8pINYXkBvlsri15FuHsMAKJV+N46ttVcFSNFdcZ2vGf0152d7/wVFb1bzQRIP49gMwqyYyA3
6UnJZVajmY97bell+39/u53pHPVjhUOXVeSHVUOzZd3gHf/0QXTDOlR1u3MOctfpy8RU1cPtklNN
mJt9lllAv9/bIqcVwU/pc6YIaoa5QdMh3d1SxN2naZDT0eZXqfhjP75KXlrgA2pNW5vQvU9VHZVg
UQrOkBoYSAsqTdGpU0BwIOkMcKcqEf6SqipaiZ5wsOkx7CB+S+qlNN1bZrCbY2L0dKHkVb+NufXU
yC/spNy8+mIaS0wzZcN0diD5AnTRwaXyNFcr0O6xNx5E25yCoslXUt3w8458QT3Wz2qcHVyjPprF
wEZDA4xFST8w9jac61WjeOqruBOxJh9fbNULF20wXBtzctcOsZDOOn0nc+QrWlCsbdYNxKsgHJf/
x+fi86OVz4XNw1VxVFPVNNn5dLjSO0gGdaFm4bU34E4zduqd13Y4ZcRVBEMu1e5EDIpEN+HNxqWc
jjVQHg3Yuu/0LHimw9fGZm3jSyyuplbtGnjIiI4M66ETIn2rFFbbRZzvjpn3d9LgkNEUnncUd/gv
glvIK42v5u89rQ60fREazcLy/XEPN6ZLF4jeyytftbqFYwMvWJZlZR/KwbQOJqZNh0HqSWqzV0ct
0aNJRucomTkScRUnMKoa4roxNW8X4Asfm6KDtYNzLIP92OxlLHBPRg73rDDtFeWM/hRnGmhQcVsP
kQS0162u+GEhTd5pnn/AbL4/pXLF7lHR0YVxw61eFa8GDiHHaLLJRroYCZVbGyTPW88tFvq9suRQ
DKlRe1zJg4KFup33kIXdZEb7tb3bbnIZVEepq/u8nQy3C8QFVv/+IVF0+XNNTpcdEMGmriuKwn7h
P+o0ropMGlZD4dbHExlWrH9E8eOHVwbG/XxROgUx8TJfhroWhahWK9Iq0llH2U4ThxhqoqyXeXqy
m/vlwnqppvOv2xTIniy6zLGuIqSHEZsD2wb7lmfXsFL0g+ar1dWYLlVRVtckKa4J54CHzPDqOfQe
D1J3iseU336PDVq7a9pA2QeK715Vo3SujQzcWNcLbS2at45Bijay1KI0BXzjqnLIu/fy9lFuOX0S
l1bzVE7GUtjh4lZn6VUs+qG5kyp75PCD7khmIRUCqHS9rwMGHmtUzOWdaGaJs5S0Kn7hX12cwHaA
P05N1HXVoVgOrVqdPL0PXlpMv1X0yb6qPayUvPfltRjeF8PJgp8z+PWjBDnvkcUGVBW1v/M1WrYJ
RY1ngbwWGaqXoJxg5GvRKUJpi6lmzinIXsSsuM+PUTmggDlNOV8S/74GRnEWL2AMUrLVHLx4RKeL
RvsjcjVui1MJ1rXxylADJEGmVw8gNJ6HzoDJxlyOmq7NvNTvwCZ9w0HN4NdVNh7hE3Ubj6/lSkAF
zV4vr7HSH8osj8tlXwbf/5QrhoIJ+THaikVRsE02tp6oL7rfPMjU437ZuvqsO0PwAniz2xg8wQ+l
BZM2Bim3FBn8G1ul03/KyUqLzBhaZWLfjTE8nUrSx51oBlrGijEd4h+m6k0Hu/VfYHp/IAYYUSxq
x3WqmGyupgt/yIhBMB0QL3+EcsjuIPCgZkZBvU+VuOfAnaX/sgALhHhoi01q0kQPbhtED6UTvKZu
5h5FC0my9q7h8ed5yrKLknXk2CP6F0byWPjeHtKb9or2WYOO0giMa2rK0dCvTCUs9onnX9gnFUe9
lUb3zm4l+RDC1Ar/7vkjFcisj7HZZDjOQeESTdT1qknhOl5MvjPIe+C82ntWeRmaon30LWPY5BZQ
UNFENjpdyAmcL/GVEl9E25eUrdXrDZ/6qTL+ue3zbNw2EQKbt+9tJGXauqQavLIT1Gpwub0Tp/BT
y2SdfieO2T1XmfvEGfzUl7fyW189aP+PcWJOcbD/b+PeX+H99cRf1oFwu8pm8300HuwmzX+wiIxX
Y5kZ54Bt24mdh7YaukD/VlsYP2uywpGcbU0sKxt8sBQcANW3G5eS44sRlXcio+qzXzAoy6ceXZft
UBjDzlf84BGLiJTyLXNkTnuw2jb+ouujsdby8nnkDHeLrW1/lJBx3cj8kN0bEZIH+VDoX/SxfsEa
D3PpL66NRPFCNqRns2/NL75eyEvJ7/v7UDKcjeQg4CqmMRvbnacpdF+5TcPzhGnOt2ky/ByhTJbO
EalLeZkN9r/M5ZTJ21y2lL1M3yHmqiTJXcEE9g/w2PEtd8xHP+L7L77JtmNcR+xjLgI9jHbIyD7N
AJaZ1ZOAk+P4J6EwUdqU1uJOfmuKXtGsLKDLZSG3+9SpvP0wYpWmGgPAUlRo4HT6CRWrIqsfxEUf
l3hc/dAdVpeT2IDB79PBHJD09HLEBmDC8rvk8gYWbvYAMC14LIPka9iq4/e2wmXOTiL5zil99VRW
kb8SHVEX7FrY/S+oUmPUh7/ONpFc5wvmeUuRgFWasSqwxDKNNDzP3GfFWEhWIZ8FHVowod/jE06C
H89JxUJ0UPlcGIBHlrUEMYI1Kb/kUoiwJPuQ75Is/Z23eO3grRPCGOtYVPFheYyghzpyFz0Dz4+e
ww6fKFtLH003pIVtg42mG1VD+hqc8KBthN5ZdFLRw007scuDaErwYladuo0yNquVesfzS+IQTTZ/
SjH6Gb6mfMfuNl9JdLIQKUx9FUPx/YaZ6Co1I/On4aXyIsmAEftqCTFCR2EiR37uWQ3TryLD9PsH
LanPGWJ7z+MYcH7XBOq3/v3OM6S/Rej9RmT5Bnz899B8c430yrzCI/Ofex3iw6SWk+Z5d8bsHp7O
1DQGT9tmo9athUxODVZ3aRSes4/0tQBaTee4a2weIbG2FCm2caktUqgVZwCYxT6Kw9y8yLmXji96
pybbfKwxthDuFtMlDzNl7yv18RaPtcknQ3S+51bmeDLlnMJOYk/WGe/jgy6RtnmEGGMXuHfigtSe
su6o5a0ko36LQbCQdoi+wmif8kSHw1P+LMdYwLyHxF0e/egSXIQAfDpzJuDflyIuvKOfWq9tFzoH
x1UxF/PNg97w8MgBG98FYVMsgZoF2x4HU4zqpcpYo06UrUS3SKQ4yzlB0ebAqHVdWiS2VJ0DN9rZ
lu3M00hFx7IvBpri2hfZaZu7uRZBS51asahM/NOayxa0HCNq7kSZQtQ12uFijywy0a6wWgzBbeda
aG16F6UNGCu01bbC7kxcKsMxj67hnGSMrMocgFtlKU9eaFYPFJiWMCWUJ4B1Cj/A4Nj8Xr0TLc/H
5rEvC56JU2dqZeYqduJ4K5qqFWc7LDfwH1eKr66nAc018Lz1oqp/yvHENKW8/JXhy9KrbfUV50Vz
xe5DOjlVYpwiCe2mxIMvpWLVJVJLJ/2rkfBVsFtL2sSA3/focdd3joR+YZ966a90C/AtXGFzqm5U
J+oOVqVufQXbi4NoFioUnAnuEWTlm3gUxmgwCt+TC02uoBkmdnuQeNaIZKXoN7DKrGM5aQcJsSC3
TdJ1JufmUsgG3QSE0qKxOTcPJreHt1xxJy6G7sPIxrFklhkSsdtMMDCkyy0ZtMCHmYbG07EpNtRN
1brfodK7fw1KuogC1/g5sXz59U/w7aJku0lz3z7kqdWee90I121fjC/vg+o0W9R8OH+6iTM9MhgE
Ys9CKz+IYZGqv7RSVl/CLFtoXjl8CeIwOyCHm6M9qaMRmLMChkprnP6Qpk5plNw+pnW9D1QIXVMR
t3oTUc7GezUU6t1AymAoa4BjENrqfhahu878xkKOvqhWbpRmv0BSBBxs9N4rP9oBKgCagVSyHW4t
sIVHG3OVY59ydGuMARSCIbGbuxBmcjCY1d9yDvbRq80foKyNRWvH4WOvSsOGw5AWUYGkOakYkK/D
Uiuf5D5qFn7kV7/8zF84KAX8bXrVq+xn6muXxUhdJ4F/DUMkoM2036ECNGyE7Zpt/JRj2f5iwASl
zOxivuhluCnkv0TY9REe/y3c9463GDGVfSgcp1pLZlftqICnX/CLvLjI2T1gxYRFWB8856qRfHGq
kG2i2nob0WRTnS9aNiqXNmmLZ3P0V2J064mnjwKgokjTL04ij0unDXE6j7T0Aa4/Dx6l1w/AabXX
TO+2o1XJj5zzJve11D0A4NVfA5AZ+yBv4OlY6TPyDsah80Z4h6kmLT/IqgcZZjiprv71Qbw9beP2
rFXKrNguOsQFU8XoKmEYZJlDcxQhawqJeBtPstZoNMkLa0B/SZBvcv+Xxw/1i1b1w6kAlLQU4QZ6
/ErNxvog9EOj4ed/zULw9G2uYPgJnVuaLGmlpVZW3k6NJeves2x/a7JfXBpxwwvkXoxgvm9AaRVt
JUmTBfA0qL39aN0XbooUyVBuHBUxbWcKtVqDCi6gF9GXjkjGWON4kiz8xBW22sfaxBUw7bRsywN0
uKv9Bi9UvqUvrmKgXUNd/KfZBUguunzc2UGu8660fiZWzD6r2mlDkDxDQpJWgZxllyzx5D1ksnw3
sl67M8cmXBnoGH2JFfkFJjXK05iHsOVGnSOUl10K8z1VlRo1KPk/7ob33v+aJ7X6F05sq8egaF4b
cywe2iRUz37mYtasDtLXNOT4tk4QysZAPbrXBvsvUNHS10Ed/JUUywOOOKH3PAAXEvmmDb1bgw/G
NwcqI6aNHn5633KrwHg6ZcuJ9L/92GTdRVPNdW8M0cswBtJBD4JyVY2j9TWT659hHJT3uhIZPBLx
IcXAy/6KUSjOBp0dn2O3Tx5ZC98XUz5PvAT1Umnc1wAOvqjFTyTE9a9IgWaBfenjmv8drofYkqZZ
1Aim2HRxtUA/ei7eblNLdMLUf7urcrikQWXEOxGzVQ3lYGRK6m1SV4j0TUNu48RgFVQJEjJLdNrV
nT6Jsd4u/ObU/72p1Mi3jtNFjMjC2NiPXbpOnAC4bCef+S9+Bp0PG0sNo+MwNZERM5eWWto70YsQ
SLoOxsHZiF6D071NWerpWjRVPURrUEI/C7Zm/Mw7Hx6TFDSx6BWvUWfez7lVdM2dn0RHkToYevfo
ldGcGacIV0yeWp6aG8jiR8A7+qZ8ZC+hLCV+zneiWVQZGhlG9iJa6pQRG6W/wOFARteapuNX8T7V
UUZzx67Ol6BjNuWAf948AszGxiswQaR+o2ILEMlXODcPuhs4XxJUOJYeH/47K0ntbSg12Gl4jYqB
NVYaaZXlz+jqIT4TZeMvjT2j+NYoMOpvw1mMjXeF3LwNlxw+8lI95mtDmcA5JV8vLNCMk0Xta2Ep
cv+itmW394JIgj5PM8E1beNFircRvVqJqH5oeONO9La6ZHEarqhH0ZtX9Zcs9Ut0M9P+pZf5BdGr
7tEtNOeJRemiw1AIHZqh2I1mll48nNYXY961r0qhK9vEleS1yVrwNSzwKkSfoDiK3tHPdx5l9cco
KcsHtLrncBAoysGP2GmKQZ6XputRAlonBmWcEi8UG0hu3McPUeinhw7oDcy3f7ac4/japEX/ICKg
z/tlEtvdTmxABV9V5AcGUqLLLHntA7V/wEzwsfNVxMWXvuXvHceT10Gas1Kh5qNfOkqap3Qwlx9i
Eo+hSyCj1Ciy9cmGTp0uoqPUdflUacZSxJW2kI/V6B0E1RqFl0sDuWz2msQ9DB1zd3Bmm8pCHsN9
jIIZKnd1+oQFp7FvTbwldGyGj4FqWoDOssexMcKjCEn4K853InZrug7EuXmYCP5pSJepiK2XOR/t
8kkNOuVriaDVzkb4c6NPTU9pMXgw8ye/T+VTHo/1MvUDLDg9WcbbQx4uRe666JJJr2K44kB8yWEr
s4cqk1WWe90yr8P4GI3qdJplrpEMiJ8gj2p3QzQ+i4e5BTNpp0QZZ8pTlhhkV2Z0FL3/OUhkJSn/
O6ayQe0b+qFJOi62bxxuTXFXTr3iTvW9aGcqylbkGkXGp/SW/O9jP00lZvgUs3iqrPOkKhZO6zlH
A+Htcr614UOXiwJW4JjkKmzELg5WrgjOXR8GJNoQLtOirVciKC4j/r3ZeZ6wUXAYSTP7Ic+llRwO
njesDSp4iwp+LMg3p5MviW+PF9vBcQGFdA7WkreQiFd6NuxML/t5i89DfaCGi87id0yrk9Fc5U3e
XcDWioYYCuARnOFAnQV9bF6sfJ+ZysD3RkE8U0w6z6epgAIGT30I8A0ty5rPS4RIF0B5fZQXU9Fo
cLXz3BId4lLWBbwmD4/MKfcWt2QluiSt/ssH+rnTxRy3FBxSvWURwNT68BLitmrcdqXrRrC6Zc+j
QSaCJtRg68xt8Qpo9sWXKjUfOhMRZxyUEXKXMbZPmr5+iCrnGroWRe0ppFmFd9Z17170iZCvYPUi
BtV+DB+sbKwrB9DJpwH1NFwMMDvoTrVlV+vbJO+vAkG6eIAzMgzZPlRkfRPmTn0uYvcLnK9gN7ey
tIFMGej9QrTh1WEDEjFrNfWImLgk4HLQ8ZAxzfFkNcFQBiOaW7fILqYhVNdtYOXSt3lWERN5IiXw
7ckaJVyJ+IcU0VvpgwbS0YEoMijIMGBJ6k9/swtntsd6Y6zPWHTViNcNf+cDHw+Hmu1ZA17Wwsii
YxwxNa0zu1iJHhEzrUSlLDZlgggwNkMTIIEtgqL/bfIAgtHI1lckdl70AmbOPPrekD8GmXsaKXFc
XDvOH+vUL7YKMrUrKU3iHOL70ziWnNeLzh5LeKAB3sYxjAzAatpNAnJItzFSTOZ2WbNEsRBYwxRD
/9jDfz56EZ1iEN7O8UIqv9R+ne1EVcsRTDHTVr8OFVjfTxWttjLmuMi9nb6/53+Yo/4n95Ym7t7j
t4N4EU9sa55btOa/Q8UYrEmuQZGEJxZh5b04hUFC8P4PodG2A8o5bYXnHam11dyLkGiJkxu2r38a
KOYSM78PTNrxj3OJad6zbtOLlzWMYp7+97n66e/6PSQGirne/0HtqH2zi2lNqYTV7d8pMkXS+7/g
D/P9t3fjD3P9P94gQEPJ0TH972abbY3ags1Ug+1xnTTBmFnHc3BaXkqt4dxH6V+iT0QMxHKXpt9Z
W9FsozI7Z8PwJFojdarHEurVIof9N69QC4791knt+0uexkuX0z2YlFbfLyS5hiSmphqsGT6Nomdo
yuo8d9QIlGC9qvAwE+lxrfwzErDdiKQKiEoRxBi1Ott9do5GpT0pmSmfY8XE3bh27i0/4NKwupeS
Avjze6xH8n2d5xBxRYroKE30+1q/Mjmtm4ZNF2AYx9xBoEy0fJvTwiINFmqt2vdiEMy26BjLyo9b
qM+ogQARMpciJkY2iM0v5Si3N7fYqD+4nntubNzSRDlKH4cn0RKlqveW6JOqbu4TpaOphYFFev09
cy5xtfED7Oo+CZ4Efj+wtWBVSJM1YqZMe4zgKZ5kxm/xKIwWrjNGZ81Ww0uVIMHjSHW39hDqv4iL
HPnRfOfVWb32cH5bfu6YkvMyYPVt6N8/DJjiopk7QCCgM6z+OO+U5qA0VbV8pcQfMqd5cXuUKGlm
FCySBc5G0KOrhF/Z1B5QQWHH9HYromGYwMEXWQGe1+Za3M5RkeBppasuwQvs+Bfa236aKhAxy0MM
z6pCfdWaln0UlyqOneOgyk2zuQXTROK8JUN6qK3lbh+k/HAvmiRgOeUhObBODRm2r4jOfWKW+TZ2
gQ35dberJ6B+mSP0CDbyWGhlaK2Scmy2DbaY0Hkry4RQkPzK2a7v5u6+HuqD5MvnNlNtc9t7eBPa
nues5+66iNzzWB5zEDDqYp6/cPAQ0Hr0kIRQldoFGxTQYvTiAR+JWDIkb3eSrg4VGinRlyjsjF1Z
Kv4OA06OdbwEhQN9UjNIfcQIzfrrh5A/aSIUZf/UpIhpi6xeSCK08uACycCMpfHWfm7Wa+Cr9VIO
y+biVTwHDc1r5gvSo/aiUpuMQv1vHSLZVqRzZAbxQdU6XVmImKNm+lka9mIOEbnNVhmmv4fk9dLh
SrCPfPkZBQftLC5eJrnDIreGH2ogudsPMXGLpgwQmT5aipbzPkw0EStJVkioSMumYgFtcSYtfMu7
iCVYNFmd32zNxZ1IU8NxTrt1WnVirPmVbZZmbZeUDLeKAN4kYH/XMsu1tTmpbonOrn/r5B0YFjAb
v8fVsJzrF/jax9epOZc6RNOQkHIWtQ7RtOPfmp/GuvQqALsXNd/vA7W98ZFiMV4RSRPuZM0fH1U1
wTKLZzR+kPSKWBdXxwjI/FWEvNHU13KNC6TvkuH7WnNtu2J/y09w2ls0oZwd5+G6U+/ckC1S3X6d
BYSF8kFSWNnFdJ0Y2nLO8fGki/ChY5IVFr2x1zYrdARKbSW6Wy/EpkIEp5zP436fMKIetcTHd2xW
USBpG8iojg2uoG5XSo/w8tz2jGK4YpEdKEZyN4caa3hLEcUfI7W9tQbfDklMnx1mIVU/0XWzN0Xo
V6dw0Mr5glh0iOZaNKzTAndRDd8IcLeF/jqmqbWJVLvbFBZ4U3eMu4VeecPZDjoZv+iwRMCU06BQ
9XTKt7GBw6yULMMKJ1ZPTU5ZllP6Hu1oFyBys+1UKEuO+7O1MckSFz1Ad/LW/FPsltJofbfBmOK7
bEqLBpSSgXbt4fMKUR3BqOfajJESSzlxoWz9IU5VIVmNwF4PaYZwqWnn372Q4qyjItSjqAOr2DYw
+ewgK4VODeSLuEqPHPYN27pStauSuOoqcSmttghlQFDVku9UoxFLUp9kJZDum1LBICxF7EeczJuu
TlkESauzYvXdq3U379YRfTp3JnZQYpcuxtR87TbBtLW/jclyqXu1LxxpjQulzd0LMi/jyQigd9RJ
2z41WVs9ypz4T435ohWPUuBVUzWB/sLDal0t1Z3Msfih9EZ1FTn5vWfjvtyiokuJPNuJPxRPHRCe
Bo7y4k/S+wpN9FaP96JpOOU8KBji+hECyk6E4ZC8DVLYc58anLZRJEOJ0tf6V7+2vYcB3u1DYbTj
poCOsRIxcQlQelqy9Ix2t1huxQfN6ZFfmkaFtuVRnZfXt4lcX5N2quejNTVNLi7qRLzHfcKZ80Ss
juW/x9ahROjlwKNbL1kXSeWdOLeDT6fBvD+JNgfv5hpAAZLpTRpUCxG09KQa97ckLYexb2a6u/6Q
JPtexpdjmlRk+gmP4ozFhbNKeoyR8+bY6W2HD3gQ4ZJIE7w9YAa9eYZIgGg+svF34uKmSnqXaMma
w5zuLEJjadTYL3X3uQEvHQ/tzNj44NxsLbJXUYV2mwE0NfFL9B8Ldfhm2c9ZpcVf8xQ1Rw4p38Jp
+NxYDb9+JeBaS+ZkNFEegMA2fOpkd29OzRYrsYs0RDuRUbfXGoXqQ60qOfTMvuVv/3QJXXtnRO26
S71t024sq9L+MruXmt9+zjhHnHXTMv1mpl6y5FT3JEt9uu4VtAy18iwumKNX853veMHKUJJyxSFw
fexikHBCmf32u1o6nJdDHtmEZRue0srFjqp1znZ3YqEan31j0JttmiI5XkSttxadua4V8kpGLgcN
j3EvYpKHkHHuBqjHwKNMTggnrFgH6d8au9SWbuvwl6ql90A15lfmSfq33mENmXFAcTaTFMAAImpQ
RhgQyo0Dbyb2lkmjg9byahnmi4MdbQ638L05CMnnuArn3lD0iqaRS+e5+Z4cUJq897rQOyoenDM5
cIC0dt66R6fvqXF1/ziE6bhw4fw+2ZWV3TmytRedXkPIq5pF3tfmgwih6P+r0NIIKXxG23W6MBhy
TGM5WFn8klIcQ39x4zdxdrLaCrchcdtW21GOtePc64UtVJRA5sEQ8cjuy9A8GXGUgrAp0Chlfa4C
9lui4IpFY+ugTqNlzx9osrPGApoV9TpEIHRWakgtxehYvo6n2AVYwnev2dewN+86N6mQRUucH5T8
F4rSmL+cCmaAjjkAJauC4uZ7bkoxbsmjDXtUcgut0Z9zmUNK/HhP6VRDB8i05wCl/UbxAKiWO7R3
ch51uwBLjZ0Zuua10ilQx13a3rtmRZETVNZC4Ks0E+1mNQ3wzUBx+lk0Ra9w+xFNVLT9RV9pxTlo
QUoUalRupMCU9i7UqHvMhoEkhQHGQm51QNxGe/1TRuIbziUbWzQkpvPxuHvlDaA2MTXERZyHY9zq
rfOsASH7e4c4QO+VFzGIRdJE/Z0yVEQx5gFGQL2zxmBoMYjycMnT10DeDWFa57FNxw0udyhwe0ih
xTKIetzEtFepH9DKCDqL+vZUU/5nkKYlzmNVyx8G4fj7IsXlNZ9Ewo0qr+4dE+RQ5CTtyhc+gIVX
/mdbiqt2JcYIt3cOSbW1iDUuzxcRu83TjmCKOcTT1lHjxaC/Kv2SV7J7gATdXx2rQCix8BqgbFl3
lnJicwcaCJe4P82D3M7urp1m+ac+HpG8LM1gPfQVhi2Oj9h4aQVrDb/NbRlJnL1NyfM4E9W4tdaE
1LummUGp8Wo2lbZVoJQ+lh5DfxXp4uI1ykufjDsQAslOvB3iHyljPMYg8GqiKf6RWptYC0W3kjkm
kkWeiIm3QCQr73nz+yna2jTu9l7dxokhYq70R8VP+g75rpM+ycf5jWKevAE1hsWtLe7UDNOPwB6K
jWj2QmdO3AbLfhIeYVnX7sF+sKxGToEDYKPF+pVLLPnSKkkpLQyiRwTFpQJ0A9/D0bZlGnWXsmnb
yzxas77mTlUtYdjJ21ZWgy9lc1fJlQNAspTPI8KICxEeKUKvKzzm5yxO8Z+bKJYoA47Sg+zFR5HV
hjn6IqqMo1tp5yu/javlaJranekn+l1bOcrJHth6TyF9Col46STbroqbs4iLS44j+dLp+3pLVRgh
6aAZN0ifN+iBlBE0z56PdmBRpX6PRX1S3SfTRcQqlNa3IkVcojhql3bkOohpeIV5mSiUT0VQyytE
T+Vz1vXqUcOZd+2EWfcyxPpLkWnmrzyuDoASkq//NRUp/hcJMtUvtqCc4dZvqZ6mfpw18az2ZUrN
plnL/5w1rzsHzm2GLM1o3amhjrI5Ds3rIkd2S8SyIah3uFINFGP+iZlOV6GJaW21aZRIE5eg6HFV
k/ILkgvWnZYgEtln0QOSyNYmjCA1x5ornxHpVc5VUYwDjBhunaFDcl1O61XZuP8EE0XmZGxKH0LQ
j5wF9OggkS1iH0Y3MTXP0FEQx6CyBhB7mjdWG/Pwv4yd13LcyLJFvwgR8Oa1LbubVpbSC2JGmgPv
Pb7+LiQ0AodnTsR9qajKzKqmqCZM5s69e00/UdXRbjYppV/YUce6L5xZRe6wv6qunX+AOyT/YAyV
T1lDQ9tvWYpD01XIH4yyvIiNZ5z8Q6rdeD1sXpxlUZTOcI21NNmJT6LgydIOepcqRwkRR6ZCzal6
XIKWs70C4QbkX07bp9PHPp21MRnWT5dNvjn7NIeggLN9utrou0GDPUr1wk/hoM8PMtQmeru7CnBv
NY5k7xeHzi+B/wpnaaGJ6J2U5YTG47olbuAP9ObwI43h6kNj02HrQZznwZzmW711ncN5fJTB7rzx
MSqoE9BSTDrsH3a7Co5qlDi0X5KLlHReHpvw/2ugQyXzF/ldf0PsjofsIE7vRyW07/XlOtRB/fVm
iTKHd3Ai+n0l5N/iNltNuQG2TBD/y3Ey9MvM7ZwT/Wb2o5Z2w84iSXWtF8rvcIiK+7Yav695iiVZ
MS8RAQ8KV7H9jqjpVvjoBV57idAR2xX0Gz2buZHtvDCbv1ctMGAdIrbHtG1QJO2V1vV3PpnxHcQS
NEIbjvvgeH/JQrTAZObadvo0Q0ZEc1Jxv5lkNhfxf3q0le7e2d2hQhbAN170KgS7TVMOdcmS6+Uw
IKW2NN8ADbubCng+YQCq9rVlA5i0EuvZDgbr2YsV/2Rm8Jh2ZACUnYuEzj1c/fcSIgNAwvghV4ez
ngY04xjGBa4x3mGlwTaawuLRiCM6L3rjsooZiJyGSrDYJCwELgknfOXuJZUGx419ifzm0/uMW1R9
n1W+5bEzGR8Aa5S7upn1LzTf+/sBKoYXT0PxPi7M/CGMu+KCrjLU1mpNz8/MC3pmWj8nrqfLIwcc
Tr8HOOG6e5B+nn6KG6h2DfUmTp5P0SPQpz9bFPau/TIENGfDk7pM7Wn+ZcyyVF+X/NC4Jz0sT06a
fXEGiFtg2UTRvq7giKkpnP+aevU3qr42veMeor8IvZ2jakBsmN+X1jfJF7cL7LMbGd7ZIIP82dXS
J0iC+z+9ktfUrEnG54rO95vvJnzj3bL+MziKP/Bq++DMrXUrKDhQbYINDpTCgOIcYp5F+y3vp/7m
DeS6uTNi6u3ml3ML85WxhQsNWjwJ2RxQnKJK1F3fce9sS2Hqsf9J5pMJiaueQI/VR0Z7KGT9LmiY
6xc/q/MbqZTgg59Gf6mTB6XuskJ8NvxAJ4WW9/OLWAbIYm5Qt76Kaw1CD+0UT0162PZERh7uhzog
qbWcI0OsNRdq5tGjrFQbtmtfK07bQVBRIfbZ618zpzm3VDKf6mWQmbU80FHPMleHO/oVtMzJK9g3
nURdDTE45GVPWZy0F5qVfrzbPjU86jk5IsASu253DeMZSRvv+us0VFjuoxgMiBHQxV5FCO8ciqaC
oH5RK1dElFxmizL5tqSg9GkMn7IoNx9sN0DtPFd/woKqodbYOA8zOc75ULiFdrC4kR0FkuM1lv+Y
z9OvprGFdt713a9z6KcPCa/gZ657S5/HRC66K3hIbIo/ZSVD6mj+vJPp5Pegw5BxnnJXedhCZBbr
YUYz+TwcET229tXcvJpKa31MJ3c31a7xYi+rPkzRD6PR5k6cdatYtJMPD3k/NvuyzKpTxiMEtIoL
5TR3Pu9Si1pug3hnXkKGHC1iuWMQOU8V19c12OMl7OYmyY9EnIvYLi8h6dkqqo+9H31JnBSFSKRT
QBdo41ekupPrpoPgNhDi5nwL6KfIM8ou3nCELgjFWtm2Sh+E6r9uM6f67OQ+b76Wjg6Q7vGi2wKb
92tESGWqmwoo/dy6e2sTt4Q7GpdjL/f0g0TL4AcA4dd1mavkYzpEgje3Q6sMyAnqF/dkIiOnSx5c
2k3unAkI3LIylCR5kFmwLCcqGNy/6JRf9FKbvRi3wJ706hot++IeJF8XxA6gTDZvcTLLQ5qDdwVX
v8pBelwp6PvREUk60qJEY5F5UkJzvIfNZbzXtZBv3O9lHuZKDujVjnfAI/s10FvcEmOledYBF/57
D6oS1jGdRvL3KtQkOzkyBRzsV8VTO8/eU6urn2xr7q+2VnhPMkxNXKIUmVxAJPIfLrbezEqwH9wX
3hgbT/8UkhW69stJ/7YX7O1BMQbIXB7jRi0PM70Zn50w/2xkZvXkW7XymZ7ah76z5ueyzHlumSIf
uFa2kwZJe8jQH+zS5qXqzfoCm15x7pxY+1SX+k+JoPXwRnEtew0zrz8qWmHcYAxtyDTYjnmH1mxz
p7YqXDUDTdi64YOZl/U6FWtNTTHfOSDH16h/jbedhnQ7cmCHd4Fz7FTHyotbqlPxjE6B9aey6F3I
4Jb9r9lm65uObgX4MzbTu1i0TeYzbB5/yvaIHDu18OXM7ThdH4B8Jr8OQT7wsRk7SCaaRbyUxuAD
EjjJUZa0oGnP2aJZGhvVH5tJZvU4QdHC03Ho+0tb+qKACtOodUaXT32WkCBbLgG83e1lKQ4145bg
oj0hhxtTds4gUwDclyuXKI6frYXXB13v8bFyc5B3y8CFLUFdr9cOatWiVCBuCTSm8pqPhXsNneD7
FCZwEktzuuNWd6o3kamiVV0ksyrpLc8yv6czaYHujaE13ndl+NpQVXqwQMd+8qHJR3l4yFZt+Gic
7HOROflBvPDwo1mY+n+I9nvF5fFeU6I/tIXaVlfs+MlchoGXMi7/dnnYHDIb6ym/iyf+tmXpwVX9
JDNo7Oz7mfupHAKBSEc9dDmqm8Oz4kA/ALrAeuji102i1/4X2d7NJiq+21K2jVD2IVQ9H97Z38WO
3UAvAVreaQfBQbsQHJCbVq7bUmadsBqIW9YSI0O2RG9bVpta9zAzaNpuc8jeWJ0g0XI7uv5Gwyp2
dG4Ul7AvQLNltrMf1Tnjmc2KlbturrKbrbnZTWbz4ulVXvYdMNyeZjcHTe36QyVc41D66o90mi1Z
taxOnPuyC4+GX+YfJm36pFBA/JY4KI8PydK3OrAkGb/rUq+i0a4PbmYWJYexGb0P+Wyd28SdkcZm
iLN8Ki+ytga1p5KuD6do0KOLI0sJ0kLbL08StE5rtF8MO5kumlZRDkxLnzr8kDjADeAN5akmz5+r
Jru3Csu/jctKTFucLK3OSveK3Ze3EoW5prS6LwAW+zslWhqMGrP/BoEY7w3QsQ+gQI+tWivXqPGN
D/zefwh/e4YS704Px/SZWtNOzZvweXZ8Wt1VPc/3QwDddBDE929lV5cyaVzw+A9T0f1GJh/wiraj
Z6nYN4aj7Q07SO+QWps+Fmoz3+jXjXeZ6r0iupo8AemwbhMcIIgc1e0XkgsR5dsgowbLMpk9VMjo
AgEDn5p7y52MU7o0avmqShNlnrV32RTCTb3YZJZl2tfA9IbdHAIqdpZbj6hRr7rU/vglzYb8utkV
wxnQcnLPElD61XDpdTfembXivQQ+oMLYTGoShcGwc5tBu0pTbRuFyR0M199oKH8yYwWp97lET1rT
6j1VBn8+ccMID/pCvloWRr1TQxqYrLnVP08+iA1Zbt6+d9t7WYpXlmpLt01X2En8H3ooKromcv/O
UhZ2ZGjjvrpuNhwAEsUXafksIuPPMXLrJy3vkq/93TjMxVdbM5WjymMyt9YfswN+SJgnAKfSj2TO
p42aoqUYgDIauPJhCmC3QA6sPFM5pbzmtdbKgJEGg37Ig9g4rgwXYV0jBxQO852cY6Vc/xCFfR5j
L6Qdl27xwCqjz+C1hv282AJ01GAo/9srM7EVvkIHhEPrY6IjsOY2i9DbOI8nV5SJyAt2lzqco50i
ir3uz94ssvvQnOt7Kp/6pe20k++bEMWJLaN3qd1lpVevMWLULCjpegLf2YfaicEs80cPzRbc+Wdj
oREom/lltMPumPmZeqdmTvgAeCg5BtDl7JUgjR7sBnEmNH+06NomEQnGvEZvJFPTj3NewANNfeJP
T4E5tg3H/0CU+tCOXvyYVabJLYRPqGAD3VObbO9iiogPsV6k+74NITj1eNGoURG3zhOVHZMH5euU
RiDI7OXe5/KNAOXtw/PpTo+Dm+V3vxST6OEZeMsylacYIeun0Qlf0cBLrrISOwzr9jXmzXUh6DQO
IncgoghzDIkPslj0rMDtlOwj95OROspznfePgWppd2GlWVDf1QvB6jJ9M4TF19zjvXkziQA1wDJn
aW24pUM7PzUh1xY3VoazpUZdfAzd6aWBC+IaL14J4d2KBJ8agknowDm3rnNJAvLUhj6pFMdCldaN
+ZPZkZoN2hMXS+XFDBT/xSugeEh07busxJ5VkXmaCsffh83sr2FWP/Z72Lj7s8Qhe+s/9fQ2czF3
P5pWkCEKmGknc/LL13jqTgUV9j9Dxad0FZnzo+J5NVJY9KXJ633Sw8jNt/FbUzjO0Qjm7NqlWYeI
TvQaKLpJ++Ro/FHE6qWR0mk6m1Dma/FPNBKpTqH190WLTVRugPVQlLC6u7kvzctkRDpNbMbnxkTm
lOQ+RUc3jGGYB+mxW2sF3kQm7P26X/yKGROPmn18lf1gk+1jOfsZtELUoyMtfXR5K7nlWsKNxe58
/VzXlJc6B/Y11x2D61pugsLpo00n8qWtOvTrbLUnNVzZ0W6qEJiPtAHhwMxSUNCFktXr2gLApm68
mrFxGZQs/tkbJLnaIEs+1UowIVwThGiezsGhtHi5cFDb5SI6zjyJZ5Z6lbXMcuqpv4yylsGvwvgI
nucJSaYbHLtuvQKnzFItDooWx4d8DPTpMLlPKi/CF9Xu0cecxmS+DssgMxk8I+2Odhz2uwL+SGtX
aSQtOyc8motK+0Dv1pPM2oYLee4Ex1gfID0SloLfti1si13OACrgAhXsThvJk6qGSr6TtQzrOrQb
94j0yA9UhO1rBS9EvtN7x77KWuNx5KrzC/xl5FdvX/2q53c3Ne4etMt0SJ1SO5hTODz1dTM8ySwm
zb8H/aQcxRZUKlz0uTpNu5Z+vfMWKNFeWPzImyS/vLOTaXqozN48B978XNjl90bLW16OA+OzU+bf
izGJdq7W+aca5epbEAdQJE8p+mrZbB2UMDI+gScABZHFw3nokUQNujjcudQXvssMgYdxnW22crMZ
jUMJQYl3fldqL14yPsIh1Xz1fGr9vYNanSwhYymOYRLHd3VmNV8BUaBLDRTzUZaGDygqcb94bVY+
kcD7KXtqw+YaVrv2QYIsFRm4wOdyJ8tG6z5mAO6Ru1AeW2junuNJzYBJNK+ykiFvch8koGHeBUrv
wXBqeldUnr2rR02RG0t/pkmBijxprpMXlwvwRNM+mRNqYK6RJnvxIjhiPeaB+iKrdcNj6qLSF3pZ
cXRzkGymqlnPHZCcU0a38+SHT4CMACbH3rkG2f9ULoM+R+GdRnPmbrQh6NyRAy2fDDUeL02vvmY5
nC5iqnLPu6Cy8t2u0BCfzCg5W1lVAe9Th8dU0+4bCvgfxdT707wrXTe8em0aASe5p28k0Y+uWjVX
GSzLtM+8S0OTkseQWJdfh1rtT6CEIHvOlPEZZoFpkYv8nJeaRz8SJhm4cXXHwAoarht/28o6M+7L
RL/IpnnZKc6S7UOG0vYWKtspl9QHcpG8JsfxtG9jo7rJAMVsXe6qEIq8jP9w6BvwgHpryp3TBbjW
ADE7ZDd7Hfyk9BN0VsKdBcYLXkL/5tx65+gDE44uQ7kMWRMptE7xhjE3UdXfy8uHvGfMRuVyJbL7
3dSSVyuzZBdZ+fRcOTVNf7lOwtumcXiX22n4gLLUXTs5aIsVfv+1nnkiWkuJxUzTsJUqxlebh5fQ
LK3POW3gT5Ou/CVmdSYRCFzCOM4mivFaHsYH1amLxxy2rzuaRb/V7hRqu3DJ9W8OO+2+yUrsIqkl
M9nl4pTVtBy0hYkTGpR9MLV3nVEMiJcxtEHwa6Z149ul1w9k6OPog1vPjnen8MW5RXb9GtaIJ6R+
Pz2X/SdqWP2Ts2pNRsDD5mrm9ju53M3s5lNT5pF6IfFYX+IqoBRZGMOpA5TDncmMr7SpXsAfBLdB
i0pUEPzhuej8V5dGy1eQktOZphT+8Foveg0dvd0lSRbSmpi0XyogHdRNo1dEbBBrD8MW4DK7PHgK
Dr0LkHaKwk+Gn2SHSR97VJcLal7LTF2GzbYt0zr3EJ3+7WY/UsjoVfGw3+TtU6KUJbd7lBqaMd7r
5jR+J5kVHwvLBWyDOurk8CefdvDqoekTQuOAqCcazFBrZipoNfE2RfMhsyHvF8XPxaQN0WOSIijs
A2LqyTjGdXWmyT2vX+DqbHe6EVRHd6BEKoMDrnCvjjDSQ773nxik6g+Qap8atR0+FwWwmzF22rOj
G/XVX3i2yvjn7NrJl9jxAm5784KTQcndmLvhnBm5d2y1ODp6ENgd+kXstS4OTe1NT3bjJZTM7Ek7
JUqb77tFL9bpcoxqHyMBqRSk8dggg5aaytW2+5flPzI/ImhzMOs6v3p78HRK+CFvp+I8ZO0fAYz8
N602z6tWt5SwZPjtmOXbX/p/V7liHrBuMzuktDWnyPD1rvVzvduXTfmDz0kugwZGjcaOfy6rnGyG
2aCwkdPV7Ci19WAtg8wSN7Soa0PKCP2MtU+HGSUBMW6BvZvd1SEoS7G/CfFUG3WAOPmpxrr1IN43
Ib1WwUdvQ7C5eQKTCso4c4ltUzhjST6r99ZY3o2FPV9kZfSTWxxWh2ESo2bFXQOi68IFH5p8hEfr
qnjIZvDUGbKxsHNAtojoHUaYp5jC9DTej9H9uhJHZE5fIckAugV9F4/5SfdXkaAeX9U/Q6cm6RQ7
4wdn0Iaz70fWZTLd4snn4nVoqzT8bjjNRfakcfWSlBV/b8NwTP3kr6qbegrlfv8hMdyfObmUm5gs
squPru1eZDXF1fDBt6EBanorOlZjE7/o9p/gcNUXve5RzKI+e5ClzVPlTjGg7xXBpuiBB3TrJel0
/2UccuWmteZZGf1jZtTRV6SknavVDPzVl3239wLNulIzRqTHHEM47RSeVLvqpnpJdeu1mvpr4j75
UEpcvaLPod2uT5almRc/i7K9qvnlRYP+b1/040xWMIof1ISGUO8Ovb8vk+nUx2ypZ4Kfbe9n30XY
zoXrBGSNb8KxzpuTDPNMbn5bbrageZrKJFx92hL1P0Pfba88appluORTwpunOI+Op7hcwUmAJccp
NvP7eA6Le5nlhUENX9bgy4p73q1nEKxXcSIdD2pwc657LdTENUv5Y6CDvg+SHxqMwGD9p+QpqNzo
Vocq14fMzr8CtnyStwBo9l4dvmqfozgH4BrEaIBYZntfO3ly0NKp/zoFXN1hmqse/Enpv+ZWsOv6
wf7cQ9X31PXTN4kyzMa7QzncWDdZvFQfXNp5LuLtE8BDjla+TE5LF+PkrVGUW9G/a8PnPICwDPVy
A2kuM37MqyA6KnNhfeahDMxnOeZ/jdUnbpnWf9x4+lzVbv1aR/CeKWWWrrvVUTUupG/iRx4zf+2u
9SjlOh0Uy+4shdIjsnfmXH5N8iz+RLNyeLGy2DrVFjekbIZVlN7lP9EPI49T9dajBufkQ6K5IYA6
HA1/kWoeFN9nSzVh6Szrq+PW3t04JnRHpbp+qCazf0q7XjkXgTOSAEjKexsW/pMHQOQlQ190b1m6
/9VJ6h+gsKq/QmDvKzsPDO0AxI3oagTTQqtS8Ixsw9R+60dnuCm8QVEIni+yssBuVTTdlHG122LW
9eqDNXu8iavR0DaLQwgCZLkGySl+CT9CM3joP/bodMjAX1P4aAO2c6P8QRabOQSagGAd7BJN5urn
dw4JHo1eP4xe5ezd5UjHqhAs07UovNRJ3LcUGNrI2HM3eUhj1/oSFHFzHwV07EzkIb+kRlXd2Ubv
HMTrQel1LOPZO4s3amt3F3CduIm3cdxnvXP158brKE+HRXKXOHxpFqnOpNHDhz48tYi/DUCDQufo
tXST5kne3wdl/eBBcBXsO6PUn3wPKEgVvXQaWlz8sqKXBJaMGHbLxzUqt8oXkoPOLcobmrdnBVpM
pTHiiwTLXl6Cpn3UmuZpO8WgiHUcet0+2BOsblyKwvzc8/XfUwFsH6i1gj9aUkzzkCLUOdv10YfI
4CPCxu3zFPRHyvfw9k0WFbB0cPWLBCu86l0NyLORXfXse7+kgRq+jJ8tpC+Xrd9CnpQXu2nzuxf7
9vD8254NXX3zYvfOTEztJgP6vZRx/mUZmLHOS4+b7dY4q4Xw/v30zcbND8+9fgRtl+3kcLWAvaVC
e/OwVSN4rbL38RhneyktyDDLe/lWl/j3tYRKtWItZshazcwL3ffuBTFVyr6uJdzdxoPVNV59nkan
3WkDYBURofUTjXYvmULjbTwkuzHIdZDFdXqzedGj2/sXq17wRQdf9F/8eQhgjTTsWC2tV2g+bwR6
206x0bA/n4qRP1xx1CpyDEgda5eCp92nLnI+C3qrThpuD5a5rsT3eyW+JVJgX7CmrpHS/fk7so4y
+wjCwjtKT24ItdzUROOT9N8a6VCdPCP0DuK0syz7ACmW+NaBP669oUOXKq26tt/3D74dfRSn7Ekc
xC5yz8xvsLx/5+L6sUsMBWB/82vg0Y4kefMg5lzxbZV8tKbuYr9FEnsJ0wsDqiHxwzY8nFD0u/Lo
tLJwv0nICAv3m/WbBI24ZJ0vtaqVoPuNX6a0e/i7KchsniNaKMZIRVXwVTYVD3v72OJ1JtJsyGUQ
DHEKpH+fZepFqIh06rRAcyl/O63dwrZCxT3hNqhP5U5YhMyFd0iohLal2DYGIgXZyX2ahM5eQiQY
NJsPZtCfDtLWbWRG+GyYP9Z+PFmp5Y+tS1vqO0Hxc+UmtH5FSwv6P/a/s3DG2v8nJ1JW6DQXGgy1
d0+R0zpAGwwHTAKzLolctA/sK/Ii2XWzD5XVzbtB7+BbV5NxtwVvB2jLKcte8icZCIq/D869zt2Z
KlnOzMn8x2G2yz3VLJq8l2XejhSBllnmTepdbSd/0ek20rOz2NK83YMVDq+5H0RDgi4XmlJBZ6of
0nxOd7zE69eySrQP9eII1eq+XlYS4ZqTfkhzlBBlKQMljV3ZUcvuEXXd12k/rkkQu9E/JwGE80UZ
liAOMr0/qpVRHVxVzf0dWB24Er36QpGCFG+B3kvvV7DUCDfNOuV3E698NkJv857FRozvmG6E3sam
mWlfdDSqtfsA3foQXsiWC0thLByJf69md0Z0Her7jId8z12vK2ljHnm1tK5yCfk3Ok8vntp9CyDz
IBedd9cgsc2UmO78wvkkK0LLu84GXjAdnFBPdm94QGX3PD0bIJbuJfrfDoXpVtslU++t18pGLogS
mAjVaD5eYTh6KJBuztA7edwA9oupWExrDn1ZhsqQPKoZhJJ+FLe0xyft/dQ2P9f6npbPd52mW09S
3jO5lxxgJeRdHDmaHWUU72le0EnZBE4t1z6LZTPbZuedYnoHYEciVIasnf6YVcU9C+o+Wf7v1YAe
W1kKcF9mMqzw/DSoyP5r9eGNra6gCVNMjedB9AVgDuNBYKkKyDIs0tOa9P+9XGsEDu2w50AdIWNs
+V+bTCX+IIMVmg3sIpp+ToERrTabRh3Tq5NHiQgNM3qk9/hCI4X/6KGmzN8KDeU8AgvxJrd9FbU0
WrLkS/V76aSdf+ghg9o3ihY+yWBMQfSUBKSEC0e3Tu8ceRpmp9Cg7vXOMcB+QgqDKsbvkxS6l3be
aEIO+ju9ZTftlYL7fJW8VSZ5AMljuThiCjCXYviR6n71IAOZlXqdyTJQux+FAhzmnV2WmalWD6bP
s9IwgNz+t/31VMT7KSGjA2wI8WweQ344PqI2Yzp9y6x0OGo6nE/+HKTPmoOc/P8zwvX9g11Yw3MZ
uA/KbIJPyUpKiz36X1eEE3dl3tLrFY8pJfYajlFz4U2Qwaot41a31kGlu2E1iR2y2J59dJbXGmoz
63LbZpfWq98ZNLj8c5u28C7AG58A+LTU47ZhiyvMoDwOVDP24hVHo7nPLsDJy0bZWgwI2zpZfF2Z
XZclUszRdb0SCWVrsPC78tq6OjJRYxSbeH3PhPa33HvozoJirK4K2tQPtd1qD3WG4thurmAXgwN3
r7oGtsWhw7067WSt9Vp4RmEYUBwCyFRXF78cYaqqsa9dJDMkUIaxSKNpobt5Deei5jZCsDjWE9d1
udd4gDka1ehdNNTTP9iu/8kth/RbYVreUR/HAhhWlH6bivygUWwhDxnF6GpM1GgRCjhlapmeqyJo
9kU7KjfUZeyvMwToXTS9woyrQFdsfOnM/GV0AKbqUYy2QFrNFzevop3YZPBDtX02jV3WQimw2jXb
/+ENFAklQJvag2u5Fg0opJFcySUVIY1aPC/B/v+3TWYk/sklKQugVdbWEui71q9AcWxI13ebJVhO
1UkWXjRo7yRdl28Juin7Y+jHmGZpss3ilBSeLP/2rdm+LSLV/hgroO0SvpllIz45b/P993mDmlNL
MPKzZrq/EqOSHZVlojqoiMnUb52T3/jhZQSKWp22NOq/7du8luq+3WaNCW8v4m5rgxY3mfpmNB5d
6h+7VaqOTtP6XoTs3gvbmQl5BXCYxUlixL0FynIdbOXL1IfGaSRnSlKbQQ+KaJ1BLf5ftv9vXAii
C6YM+yzHBa37c3Ys9wSiJXvoGh4cdjKVAVHPPwsNGb/S9rKHzS4zsc21z/N3FtyJ6f1+CWkjG/p+
ypcU5PiMba/MBvlIHqd2aWyqN4t3Dkph8Ny503yojJRXBaCBUJgwA7jiFfSMMpWBqgIcK5AHF79N
m/N9sBzjLeUdidlO/Z82HYmgnYpW7HELlr2yozC07Gr1P3gIVZU9LbXzLWzpLY2Rd0IYEQhYt0DG
0lKby4tMJUbnLn+wKhA49YC4Ai24qXpb3V2S72iKLY5LU/bVGXzjWuna26H451K872zbNjlFQt7Z
UqTsKC1ksBMtn6H6dJKjBPTfn7kdrbh1cYS7YNg5CwuGpRh3QQbjetW6+SMoj4VKYYGKVbO+Ot7a
lpiuse6aZnQhAV3CFpOcJLPFqYUjUh/1zu4TUkBD75GYTuw2Wphok1sV682vaRqgUrQzyqXWaIT0
kDYxbAoq9OKqMkHfHxaKBmwnh8IuG8fpbBvpn7BM4zFqnpStZfgV2YQKTUVhfVz3iN8xc5idF8Y8
+fmUaLZp62ltaGb++wcXL+SLNsSg/ItkMKeCGp0JsAI8P551vf2LtxPfe1IlznYxeOATjNXtrW4c
6GiHpFtncanoqMQt63Uq/tmO0Y7b4hWr+9lacXoSr9jXEFnXA2IU+3W6nE6/Qot8d3yZpjG6dp4T
HAIXrdBxyWb0o0cToSI5jlrTr0ZOIU88Xd1Dagia/UGWsDVOFzflUXyxFxHdJDBnHittsG7bYPkW
aPU++QoYJji/s//PJRB36yZbJcRjfwiAbd2/2RXPgT9Cp0t2mJPe3EVmz3fAsepzXffAafWwjp/o
e/cOEb/BwxujRunhLkXja41BPCp+MpZBp7b4EIwVr5/sFbutIMYaJPl5FSp1K4t6ERWnVdtULtvQ
cTWrrqks3wiXevRGHqZYiffvbg5zwcucVvQVsofleG/wAfABVPbOoyp8hSxqEeuaR2o+eC2eF/OD
rEEVuLuiS2JEBHGL7Y1bwkc1KM9pPH4Xb96AXilhExVupnwhbZIZuM6xAVy0MDTN01Tv4VrkQzSn
SHhqotVnJ2EyCKMTvWT53jX18JAqGkhQOkKQ7NCU4CazWdeDG/Wthbx08byZFm4eA/OVXbJBCcxm
16i0a8cOzQ7m0jix0M2sM7HNWeRfR1rP39nDZcO2qxyNjCayFN74fzokZNs7URuhLtCXx+3DBquM
72hC/i6YnwZF7YtnD6+CD6LRZUCDa7GpxfwqEbNghn7H/U+bHBAuKCNyum/OlA1TCrsHRHtoXEGH
xmPf/KlVpwHSQvU/0iWNQop/6pNhPqlhGb36MDjsSo3sMomHHPBAeGiQJn1VgsC8hl1jkwuIlc89
snHpokTAy8Myhjwe+ctAH8JfapMaR1mtMQ51RWsvhm2wZaOsKfT/2r25xbYevsUoie+uH7PZYvgY
zgrN/GKy6lbzj+vHeiOSZbt1Ls5U6fq7CRVkpXQQIAu8TrsZSy5ZZjKg9vMdBZ75JPbBLv6Oe7Pl
v6a/N63xstX657nbx7yJkU9sPes7pSpgtMuP8+bsf92y7h67IKBF8aPuAL5SlPFTXiMWH1Kj27uZ
Xn6DN4cCuq1Z9+aY259osr4Te+4r9Ku7o3tAsAcs0PcBWRO6hgFWO7ywL8wq5Tc/dp8rF2Jc6Bya
R7XSkPxZ7HbTOXu/HIab1XxMHSM5KHmsXmVwg0a9Rtk4ZLv3a3FtkZs7geTj154tZj1jW0u4Y0Qo
KG5nvHMH2+e+Ca+SwN2HdDDsA310UGtB8jDwjfwQ2I0Fazk2GcpFEHFwqy5fjbIWj0glyizU0LR6
v2c7wmw7aDq29f8+UmJQZgFNpJIu2fZtn7od8+ZT5Ud5F7O6Z9vrLxTedlnQ6dd0ESw1edUy9jJt
VR0F0WEVJl0CJCpfosS/LWVWqYvA6e+4dZ9E+9p4MLvGuJNtYmog3OBV+PcWMTqNVYOyQ9dQBYSJ
XC0pp2WQmSAxZVZYlXbdlmt0KcDNbY8vZ6y+97HbeXLUtty2O7Nxrvo6AHcNPnQLC3SbKr6DqPAE
nAaVarKllOKGJrr5sVJC9N1r0c1eBjFq0VgVO1hvYdkXg042+ZSb/fc3O7c94HSMX4Hr+W9OLulS
vAFNMYC4jK9tQGmrcapn/pyLB3qKgVrU3CZ32zrnj5S8YaScNtubGDkBtZ71BAnxBKIhUxlmH7As
VxUfBRQ+IG26v7Juqs5u26QPVPVoFFqaAGXZa/PcHig6pg9Gzd1+zC6y0BbL5Lg83koc7d4ZvYiG
AgNyOfGYjFsFVgXbpu7uWkTdH8aIVPVgjdZ++8H/j7LvWpIbV7b9IkYQBEHzyvKmjVyPpBeGpD1D
B3rPr78LyVajpnbP3H1eEEgDkN1VRQKJzLWot9493YsKX3iSX/XN3tx8WCCVMk06kKbrv2hu67rf
FvlhHmfraoHkpy2msa72CCeEW5x+zpe86UvQ2KsuNUiIni+lVpJMlqBK+XTjdDeGxHUgMLFfZyMl
51FVBzfDb7R3k6zjI9YjJGMOXy1ANx64qunJFuRoUGOrpEEBGKDVUBEZZwMAoxslOXZKd2fQOnLR
88eS7boFVQWV6xVIlkDjNMtrg1rkqMNxO2SE+hcULZl9ENZ5ufrM+YDUDe0OoMpp2zks21i0Tnt3
tYZ6vghP8xkFN2qdR8u4vv8bRKcWUQwnTgjeO/ZxLEBx0eAI5zojywffBQejqRuNHZaGQwWY06KR
qw9imBloRn97U28dYgPeuw2UdyvTV+/7GZO8rua9g5JL8vGyvEbFn5oSQNMTivC6L77TozCsYEiJ
TRoACUeDu4BetPLjx6UHra8lUWEag+cd+Gh5uVyHORJij0hLh0CtjeKKyOFA9QPj3DXvY3iZTYej
ynF4WSchS1eI/lzwSaFEYmK6Bhmq/JsNtB0AhqlZEsXSN8v6lDoTAA5UM/g8Q2YcMrdbkCx0ASlv
uqztGbQhKmeYiei8GlOW5evoDDsxAAMOAnQCSsmnRyz32IXcyPg6Xg3TF7VBknYE//OFBq3jyftu
+qEDRjTYDfZIFMRper5U1hkUuHij/L3BYYJ1bkT0aqhz77f3vw8hKzKgbLx1aMzap+nIdqudMvvi
uAM7cPUgL2WHB3urnvEkU083WufSG4As6xhtEmqi2a885ADlgda/Nw3p/geXm8u9N40ngbI69tlf
ZLxxfr/73hT3I016m5G2GWUY+GMv8WX6/Y/553/UzSXHBpWyhVe5QSGBuILK5/4sQKghgVwIOAnn
rUEdCpRaJs95QNgkoC4NJ3NiAd5/nY5kMlNPX0LPczPv3RXJ5053dynWV+5eNEB4UPepb+EfL0ku
6w3SkJur68utf//dpVqc1ANjwGztKAm4YddHkBQ7F0fFGxZzGk6OGAEeAUk3PGEojyKZnLu3EeaQ
wPL3cau3uSAMv1/tq4a8XD6ss0dWUTYBNgnIAQlZslu/yhHD6oe61JRqcVKrxqLvCMkLLZG0HXl2
8c6SI0i56eeg5yi7pI33pG1YKZyNHkS9dSaa9Gb+AQkwDliwNrwGt32a4nSKmtphr71/17E6BvAm
+fAp/J+G/K9T3/ndif+nu7wbeyfqqUxw+G2SxDS3ThrtEehGkbM5ABwrF3hbAJy6BEwbeN4tAQRt
P0VtPHXJJwM21XEZ/c9LBtCrYJgljrTVYGocATLhtgXsk9ats+IsegBTleVtaS4jci0QGNEV2uIv
hKSKbZGA7EGtHqlp1fpuzQTGMqxBHo71J+l6ZahTrHm2QvzEsllcUp6gIBcxzU411HNUbLdZhhCn
SMCIeNObFOBtgWFydWAgNz2AkJVp1N+nXMuI3wxjXywHPua/gI+CgK5qWGa2+7Z1vgL2Hzw4RoHA
LhmqYhySPRUZrFpuxHIdQ/awvoT1XJz7msefEG81TpMxzApaGOhRsXAPGVAtDgBMyq89AlbXyKgR
k5R5gGQ7fJdJR1ZU1b26kG41j66f7cLRsQLy8WcDtKt6MhqjRRq4LNXPNpPenvSZiSBUz5HkPaYu
MhS5L/tHgeOyvlqqiwnQ9UcPmWSPpI/acbgaQOu+05PRFB4I2RLQT+kBjTsIpqBarW2LgpPt6qgm
dYU4m1EMROC/nxnp46K7cyQSPRsot8j5AjAvzpe0rz5uuptO5MUTuAi7QzxUNdABovpi9L97kxMB
LQpkSJ+dOg/3ZCU/7XKj67AM9kAjzCdmo561NfaWNYSraHaReCKDU7Y5kMSLeU+iNvDaPo3Siq5a
ZbrpcvVA6Yhj0SArmXemABj1qKFAla+iVdTThju/yPYWAHwqR/K5G6Kn0bNigRLjADCuUGRA5eTc
M6o98TGPgM56qBwGAKMRxPBWGF5qpN099bUlEXEoxr3R+/Y5q5GgY5UovwqoSw04OpCX+taQI7KR
XnV6XNmAWKZppnhDusLAqVigzXou1Fb/ttA8yD8oz1VyavAKuFATqrQEx5OvIuksbjX7cpz/YjMX
DWDU4EIG7fee7m3Yv/uuV0TYGy9YdV1Q1/Vbv028PcG6R3nVXasi+kUSob+jKuXJAZ4fECoBJZ9j
94iduBmvQPEZihCeUe2+jib/iCF71DTEdKYBdZ0mpzrtgE2SOcsnuYDXzpXVARR22YcQ9bRPSWgh
Ho4KpW/Aq+WbNmpxW+DT+eI1gAYYC/Yty7x5P9hAqSI37AyCspyaP+y265FntWViAN32W70OHTSX
yYzAJSnHmP8+S745Vka+cLQ1c7PekNON5b+62OecwtaJTgJEK1dq+FvPYm3SBUiYBodrhLQLZWCj
1UngUr113bwD4UDlmZsOWCZdEDXYat7YqRujHuIMUvdNbIm4C0hXRwtWp+Ru1nj5kXJBhXpg9awC
8ADmWX3MXi4nMTY18tzBTPjg1z4yURIL31WFd1UMTrJHlo+zAlyRbgW8yoQMrygbIBU1d6BXqBJJ
wbeL8tcbhKz/y6QeDpDNbcfiH4OfI33LHscvRSfLSx36McgJVZeaxsGv+kbOhr684Mys24DzGFnp
b45kILEKAdEkUa+w1os4cvRRJ6iqRpBwlKL8rf5hiFr4p0qB4nX1xFHftYRgC63SZHUslGUWloty
bBR2XWk0NR4qT2tk5x8WwtsjR5onBdbknoGuNFipSBYiM1HNynCyyBbBP+I1qVxUjwFtvEA5EOzE
VbKaSV65T8j9dSjN8saQQv6A1PhNm/Iv/o4LnD8pgM3DmulMjS0GH+UlLXKtkZiZ5fhXKZvTmq8O
2pV0IEiAp/ZZZUUyyUYge63TIT/vdbQvLG7vVqd/nPPuElpcbwgAhtMZgJgmmFLGU0FbZrU9ph41
I22mtZy9mVu1hW5oJ6zN1JNqHuoBlQib61n+AMQWX+enYWTUU92NIlG7pAuoFYyyB9Oo3yG4plIO
TKtaLpRsQD03SRDVcmzmHxyzf7hzyWZneE1f4Lk1Gpt1ok7lMyz9bAdtCmS0lMcCP2o29MDQUKZb
X7rK+M2b1FE13Qa50BT6NuY5dwCLowaTck4BIZrYCZK7aXJS3t0cF7m1a2ogHzSiiPmuSlKAwtvg
0njKW6c7h36ajP8hLcqEkFvOBaokbUdOW1CId1b0RDbkZfVnZg/+aTbaeMiRRgXUm3NY1fwhQQrE
Q1cBKqdCYfRK4GIgOxIgXGgAWgbsWct6ILKWhOhdVp8+5jFoVfHYGiMBDuokPQMfORAIIVcBd632
Ao6G9sJUT4v3ZvJJmJzA6MQTpNGaONm7f86k6fBHFrkguFaPGf2EuXky5fQ8skRUBdru8+oLcOvz
A7DSoyvAsaMr9e7EROKdm3b9spNJCHoF7UO9cMQZ41aP8ZHgas8zUD8w6Tqix5oH4/ToEUu5SzUf
u240zzjpMwHS0BmH1rcPJJF+eDNqHfXeExGnBbCbNr/nc6ej+fUd6LH/rltvi/XgdOAmEkyRhgKm
SYrmUiCXwrzIQAIiiPlIGmooVpwWF1TKLqtaB4AxiQdSmMehbJAvwJoz7RJcmaAUEjTbgUE7DL0X
0ZuLu71Gh5PAQBZYVN5sZG52Lnpj03gxv3jmnjTUWJkEXhnw3NwEG7G7YHic5s2pqDNU6/5D4J0G
UIQeTxeFvAr4IPrDpSi/hBPA2+jvtesRh+V13Kw6/f8h65sv6fX/9E2vVWATbQ5WD4IogOmbF0uC
rnezdmszqk/UHTt5jQFnc5zcZkJNkfKc3FoYG2DsI1WjDn9rw0p1AZXhbPhcjutMsQMA2kklYNFI
cBQn9QmRScVwv4RH7PbTj+ArNoCNLPvjpHKsSdfzbpeVjXwiKWtF8iCN8JEkUG9XD/GA2nl/dh9Q
Pe0+UM82+HwGdTNm9d0HsB2/6j05oFiCyRIMyubG/eBzE0c7ioI475HdOhpzd2VKxBP3o2258tkC
G9ILE2YgG6f/zKwp/BTFJjgV4CQ7CY4bY/pCQ+ToRleWLRwbKhiR3wO81XFqtmS1w+Xo9aj3L4Hs
OASs9dwrkBTcq5NiR5qkKGeAQGrhON2tB1l6ZIEBWSYcdnooGfQ46lnCKI95Jj6S5KhJtdudL8tc
kPpY3vFuSjth58wGSVdNS0a3MB6WBEgwokZlVgxw1EKpqBkZSO85kgP25AsoU9QLURdQwzie6log
r0x7ztPuyUtcwEX4cf0BLLZx2MebzgBvtjDrH1m0MFBLfMjBHiYOXux1+1wC4RCVBfMjNRJISmBC
yxDz7q2WHYy5ny9jyc7AXRcvTtmcIjMsPwJrBj+GHlTsifPiyVgA1o+9kI+BNMCLMccgTB+YeJk8
vzp0toXUKTUD+E+R2NsZ4dEU5tMULdmpUAci1ACvKgOeGLuaeI8eSTXS+cydC3L4X0eQIRbLtXLd
Hpxvb3orGYDp7CAAKcyhQR1jWYgHz8FPrAEAxSDtdrsCAFB1f2d1Rye0xiuBALQKCUDWhXecUbsE
XEaFCUDK3APIue2hMl4jA/BicR9KxsEzVZoHpAOCsDwpkdON+ofsQk2leqFsagsULqBgdXIj2nQT
EqHqX7MrgPCKMyDPWywsKH3rgqqpPtpSN1Uy9cjcurEHCkdyKrGVzCQzghslOekxoh5AjHcvF3b0
ueVFedDz3l2rb1L/VOd8M3dZOe/tdJx3c+ZjESInVEHjuYjzoPUgdDTYiYMPLEcuEc7ysU9Ed+lL
fr6XVxNpbwbcdMlEQwWbmx0wEOLgZr6b8S0A4V8vyOVOgCoASePhctO06vU8udaQI7kcllf5PZ/f
un93scHSs87/735+KJCTsl4T8ANb3wJHznu3QBOWDMizXIafeOvKvUxyfnQQ79p5iRAbExthJOZ5
j1Ui/KdYVehQM8iCoZgJWFjdEB+ltHN4oWKPyvSoB3Jp1ABRN8s4StnSg1CA84nXfahRHvJAEquH
5IQ3EvLGlPHNg5f2n5M9LltUcccXjc65Am4qnYVsHkD4vJmHuv+UVjb2jUM3X7wSfGpLZ4tNHx6j
FpErFCd1fUBd1iUPIA0WR0AyR8kZrDQdaruLctso1qo5aXuA0voBSbqxFTnWP4pkwHfQ3RZyQIZh
omqigEMBkMMJTK0tRxX96F6cIp8erKGLzqh4Bs3bGD2ZVR49yXqyDvZoYhPwpqOeAcYakF5f79SF
5cU7JgGORDWVa6Vl2Y3OJp9QsbvKVI4JpjNkECrIUfKconYf+1ijA5i6P4UCOeE4k36wkJgIPFvV
XWVc9kF8v1Fnioo5UQ05SCzs3dwSJ60iDzKSzqqMCoSVJUPm2e9pydDVXXxtZPTipD8Q70JlmBf5
T3xh4dYIsfP2+9kFju1obrJRdjtXdj1HXb3vPpoVqrymyr+SRH7JkKRHgGj5W8DS+YduGpZzbUtc
4JgbHQ4L2qU28ebD2kky4e2Y4nmQilKDDCPrwo2wQzC2xDFD/m/NLtRzUFqCp6yd7LSODIks8Sll
1JIid6dDV9ln254c8E+1/BnYspHvPEcLuBECr5QvYexFF9KBUcFBohkqWBHA2rqOyXYDgaq4DgIU
VugwlE2NoENzcF4EXEBX4EeEGkf8EmdALzw03gGHzeDoXpb5D3C5/eNB0c0ZEfncyNkEtuvN3Uhg
dmZbWfIILHeAtUAKcnE1rKzco0w5Q+bGbx0ZGmBBdEjIhw81ImnKK2cRMm0meRzHMKwDHgIEeqYu
U1274kBfnwBqqFKt2nbBFp26uslUihYiqMjTUj4k8hlgAb2PBCFvGO1g9GKJZ0KUbrBm5JtSRvi4
3xoO6Cqck7/J1ON+uZyBDYBFYmv9Nldg3EkqLo4x4+3ZMNFkyGkHMIXRt+cZf96ZequS7ORJythL
UPW6du+Gk1NCM2l/mg6/ckyvLxfFe7NEkD5ssvFMh2PUo4+FevHbuaA2/KOOXEpviF/PBe+GaPFd
R335d81R6/mb2q49JPf67Gi4yFCJwOO5oY/JtuvS3VG3psw7/YHeeNGHSZaGUujelXH4h28FmXJK
11NfA0Rzar7RshMjuQTrptPqTYbV525gke3bMHUvo5O3YPsA70LEoyNylCf+x5toZFHSfTSY/d0K
GxTrCDNF0NFDRpjLfcQX0AwmqiVWOSricFXOiQVo2ilDCCds8RrU7gXwLZpVNpoUTjRo9beG1N57
Y/2jaMJNN/egu0aF+xBwBay/dusO5AkOMIkk8AxPJBk4rLrOXsYGsG+jS8p0qLKN64/hdgqNeg+Y
RtnjDHMMjQ0VdVI5J/UKfHx7MYELTxt0Kai2aoAz0LNUx8F1K+APgz51mvp6F5ve9JwzP0QcHyWB
RWgBbcyZ/yDk4LENBQrpFJwwA6gPQwnLtSmr3zo8mVHb2qMehMCGeWz/8roGdTwKFG1S8GiDaqhH
ujtRuxgW5kZFDMZZCkdNz6B1USuvQ7O8gAi5vwJtBnSSinGkHafkZ5J3n+fBnj47QPfb90PqboDY
XgLvxvg24l17ATAjEgLSEtmPqZGkq0xKashnfnO0QbMLaJV02tR1GX84mHi9fKCuay7xB1QcnFD5
jgNiZfWVKmna/+DNn3dNecAinvsfO8cD9RviaG3JLSQ7pY27B+x9tqtjRK3xqgHU5rrfTsNoG7c5
yolpe007cyySQKj+uj9XW/XV5l9QgN+c9QqAXv56GWC35oFbsj7e6VdcB+13t3ogWIe7IaTrk0PR
ccDRubywNrys5zNwRyqsIqNlBoxEUSMarbQkO0q52kmpmzwBOs3qudrJ1aXx7mxPx6wRW9LRRDMq
U0BBqqYjmSa6uQeymKKxN7MJ+mIE77t2QbaBOr10VHJ017SvPa0L7bzfeswwcTSM/Tygv+ADJE/D
3tCYGy3Jq4m8mJ1iQJhj0YnlhbHjHvvueH56sGqvuSL3YGMZKAzGwTdycOroVCDtgKTGdQ0gNtRA
PaVuZxR7g0XTxQONTYaEgSt2PR7Q+7E0oiblTLG7TeaWxLBIBh6kje1fkgxp9Wq1tC6ccFSFHNVy
djcZcm9yBymuODGpn6mRnp/spwLw4FpXlMjOLSakEZvWE6mt6o8h9vvr1AJAxFkib5eA3wNpsWP7
gCho+0AG6pEOJxkT8sw9/KrgcedmddM0gdhhOIyGfASDonOIVBlHQrUcCk52bvOPWPg1mOJ9fUEY
tFz5AtEePyB800mihiZSc5AevHXDJm97e9saYXQFBj1bUGDr4+xBzB9Jh0Qwo32gblg64DzPinPb
g/HIzhFnpobEpgBUChZhP9eTgsJFLp86l6idDjnh3ZrRpxR0xHAjgzLaOq/y6kvDaJaxmPEeBV7j
sh2M8Je0na95n7EXILhXl9q0k01ccfNlMCfvsLh1usu8/rsNHOtr0QPxb2Jf+IiicRIqgLvhvD78
QlILIK2PWVote7cbEWZW7qSLJsMAVEzaHiOz/Owg6wXU83PzYc5YHoQgCDyRSGyKQOfKgyJhrzoC
iQA31atOY0bMpfhYZu4AZAOG5Jc8ai69whIdFD6cQ1CiWiYzWd7T+WVfV+sUmTEy1N1bw8YnoFI9
Zp3yn2WyVOB6dq3oZFsjWAhaIwNasRnthjptt6tcu24CgmvugDJY2T0DVW1j9mQJD1HXNHyKUQSC
UoI44+eUukIVc5JMzSo2CoHpRlbuJN4MZ4blHFGCutV+ILJFVU4TfgwN29yxHmdJ61n937MD3tPZ
dJxfpIa5a/O2DigD4N7RKZft0gAGxBc22Cdx8l5gtQk+lA11fYXRh/IZMJSQnHi8OHuGx5fdjevs
jfbWB1rMpksZuFsyc9zWVWG/OAhD7WZs3/YNgLGeI4T9PoDiIgqkj6Ro3rTpB2rycTGCOnTsg9YZ
dVxtOWimdsUcu1vkl/og9hDhk0iMGiXu8a5zMuOJVNQAI6rbASIAeGtj5IHfQTnPNnsuPUD2kbPw
i+FoO74bTENtBgCvGa6Viva10riy3Ok/sMotXxZEX1VIsFtG4O3G5geHJLeQZ78Iv+SRs7O5mK9d
qRZMN90oChvkP/dh0HheeAYj4XJlvIYOq7zl6quG3ElsRuPb5PYA3H7T38y4zpX2gOARrYuUaJr7
bp7V3wX+xC4dE4T89G2t/qSg6y6GgY9GorRP++h7ubmw9QhsMpyJ0x+nb006WX7IgLOJeOP40Mzu
vO3NyULBSAa4G1JqC1h+rI2gOMaIhe/YWXwPpMnuGdGI7tQ6LA6Akc585MBB6Yzjuch5d038snvG
5rt7bnO8kZBTXm5JRw3Pk+Wxit11UMWw0AymEWDwEbK/D9qvm02QGEdjHCQATH3WBn2dN72bF3+7
jjIYBXKaGgBjoOB6RFS/CP8swGj8KTXYfHTibDosPB6+zJ39GRg8+a+8d991SIHbLDygWprFRk6D
858owXE9UCujz449J4d4iQB8XI/syQ1B+9ZO3AxiCUgIkahYtofoVN/E3T7J258kaT2J1MRhhZoL
6iK4Xm4rJwRQksL1Cmd33DZxbmwMs0GQXuN8+aC3P3u2QGE8/LSeeqRbrPnJssr5ZJdFucEaI91T
IJmCy6jOQYqOAOnSAtRZUpVxUp+t1HkhlQ5Ooxq52DCP4yhMxarJGpWh+dSOmzVcPblAPFBxuL9D
dpJYL803VcqN49nfyJ4Ew6lF6t0N1To1vpEACtOqKXHDQ2zgaFaRJufWIhTP7nYF/ZnyUDyOY38v
rqA/ITh/yZlefXa6dBeW8I90GtEoUt8qwwLq/oQiSfmnUfLxlNgoB1oPMDopcUBrYFEzAx/EAQLM
GgEsijjbyckrkQaA31gGRKhtMcgZvArI8bFUE3JgqWAJD9hjJerkHxIpDUi06WFw6vSKDEDzKRYA
LmxrwKySOLsLe6JeMYDCRiC06UYVe/JVU1StjxykZm79TRInACNG9muFHATUJfPy0rZIh0Sp9Gez
YNFno5iyx5jVH/HYjVfV2JSnrAQzHQJczSYZSmcHovnxOjngXiR2xTiToNCSyMVUXI2kpyZDFgLY
z7CeBUr6medjH/DEHi/TUL78+4ExHSzPqpCtrrp4Y5Zlu73BWdFwKrMLQlAvz5ctgbQQugo1GZCH
D1idfo3KukBBBMLUSx7jiPnv4o3OADxxZBR8SzpqsnHM9r43AhRdLZzHVKrVczPuBGp8UVSC5TIZ
cBLnP/nmZnBiAPn7bQYYKTBR6aZLmp0fO0C7fNMLA2xUNVfk0BMorO8MTau4q3qkc5DBlXF3KAx3
DPxmrJ9swEHvHBepUqGV1QCyT9z6Ka0k2ydDYaw+5Oi5bb1DNfKMV99sflwK2W3qvll2jXqJNVVk
XlnSoG5Hy9TrJ+QktwPoNxcyO6YF97cxVhX/Gmde7Gm76JU2A4VCnvQo6sUZG5YMYpOpuLNt2ThJ
oG3i3PT+MTbnrUC09BzF43Tmbz0SyUC6MemQvKRlMushegato16XgYfINP+8U2v/uyuaYzyvt0Ij
9DA9AojIv2/lzofE9+6RdJbXOyezeeKZjz9UNebQNwGYmJ0Qm9DJ3DBmdhuwW+LAGNwGn+KixKN3
Yk1QxebyiXSNbQGoyshQ79ian8YF0MutO1d7MppRIYNm8ICpbZjyU8ba76xL5x8eFlxBC9CjJ2Dz
mUjDudq5ZSKhs/q52L1x5GyMgcbwuxlDq0fVGSrZtI56MR+co2WHv7Q+qtz4ya48/xHRA5CLHRXR
QjCjXurZEF343I2DAZQQk+FE2OLoNm61wzuWbauosw2UhOTj0SlzIGAodxoI2tH52hTJtSAX0inG
uRw/tTH1vhRpLo8UataR6OQtJi08PIIHC/hDKiJNenJLqwxYzSTnpYJtFpEnsLwDVuzUyRC1gkgn
jsy4eKamA7Dvmcv2xZ+tfFWR3lYbEhux+mOIlxxAFAFbAKaZ4kWytniWTjqdxwL/YVT4oMDQnZoz
nqhIl0e1+UXO/s90rvJyYw9IAtXWcgYlWe96OzessWwFeTNwnWz1gejGt8MER5qIxWldrP77o3ok
lIWRbu8MbYG3UWuHL6QfJx7v7TpDAsTbqkOvLkAjkwHTuJXOVtbIeyefynKndXkyO2zZL2HyrZ/j
/DLXoMsCq0aTBlNszbuISOXINBG9Q6dY5AbV4Od0BUQlst5T9cAGNPyjqxIPCteOgNucxA9gg+uj
gzLUIsQBN0u76KDNngSfbSufKguwE4Bhn50td6rpssTVQUSND964Hisp3xb11sGRKFAVHWt5LJfq
WMzYb849n5ytieOCozsiCZDEoozNRzYCehTEssW+G5cBJMRqHDX2qXfF8HijThHcRLr3uOGslCd8
CvMTfrvxFtCcgAswxcPMyvDPaGxx/5PzPfTKaZMOAi8OsIsFN3Dg1CWscNkBeDkUYBp410xKAg8f
BgT5wijb8yLfuvN3z66Wl6wOPRyl5dVJlIb5UVgVICgW4MHNsSw3bpuoetZ+7pFWBTDwzjavE2rC
rl2SMIQ9LGDv+xKf91B7XQAGnOHaOXYUTMDE2Pt9Plxrz0NOrDKsPq5SkqV3uvLs+RyhJqi0nka8
pxPhBDi5GlgE/4MzXRKPg+08xfX57lb0Jahn9Mh19azmT9YOIB6MHeNzYk4BB2LhJZ3K/DMHltvO
bwtzZyF/9vPiR8l1KhhWOVblAL5xDhzE1z45T7YZJIlrHQ0jyr6mtYGEYhA0OTg/2oNi90YPNuIR
SVJ+gcxxW1Z/LHkH0to2BowgiDYOCLg3R+yRX1aReV1xaRewpqdL/osJbGAUhYyNtCwV+/YvbjIA
8ajiCzjTgA+5n1q3v/RTNlyQtDGsPa1rfLMMcR4BpAXLAvuwtizu7B5T3tbpX3IC+rtpgEKLdyL8
JFLnOVN/zGixekt6ofQId656MOa+6kMuDTDYWMewqQ+N0fYPjjqF7zsjObUWQPGINZ50aTh9IA9S
WerYHnsfIyAjNZE/fLDxHrmfYwb/su3UAGNU4cPSjUYg6LmyDZw4HPZm2gGhs+7TYrf4qLZGsKp9
8FXD10Ch6g4JIF56J7zEPMRoZ2zawyDrv3KONCVqMtUrkqTao1RqCFC3BfxnbaaevxTxQ+nfq6XC
Q217hfwMmrEy8E2P7UlZiaF+uJlKqvmlmp/mIx/qraOjfoofOnE//5TFMdIqwLGzFijcgeKJKUOp
QjrFByAOREDHVkUM9/UMq9NdvQOJ4CU61BVolGhIkWdI3Y29k1cDrwuAXFds0NhDZMTWQ09oj+3S
NydEu55kE9uA2Fbm124YRYiQASciUe43Y8gpUeld4AaODiSiVA3MGDnSt99SZ2fKknWqpd2xDohr
Ol9W+1CPGkqsvXO581sn1D7vTU3T3I0jMRqq76AbrvZ+njEQnk62vKzdNO5zRLMqH3vpynQ3gzKt
3Va96260Ts1DBMiVgz0O8lKVy3AozPJRq/5rejK1NPPaVXNOYMFGtoqaaL0cCFbThTHQFPyeO09c
sYmittnModFdJEr3qiBOq/7CPFcWe9LiMCEKN/5QnSsUKR7LaRJVQBZqbuTVk7SpmiSl+UBOuWyw
mF82q6zt9+NvpnJ7wH/ZBgBAKjM1gN4J8oIsbNtHA7kyjxZe+CwI46wPhBXFB21JlA+J2cifmkW4
JxrRVPx1LBmZ+a3qUUVJNj3aXwzngvj+TqvWSxltzo7Yj37XBrpSKFBsFeOcP7GQRa0AjS7S/ppX
SJpaPBdhCNVMb70afHh1sLoh9bgOyE4y9ZIJYALxlDzpIXqaGzd1sUkOiMJqs74D3jXZNvOqfEPW
1ZHMJNM8653oMb0Y5QYpWHjBLagS9hkyyImteSVmBoOnhbBbvHXCpr2SbiVvNlFScezy9GfKRXUI
s5o92KMd7Wc3dE9O4xWfeMR/Aduo+Gk0o8rpd5B3ywU7D2EKwCwEyH7wFAhwcADrM9aFGWOXsiqA
aO8jJz83fy1iFp8lMhI/jiLZtq0hPpOqstqtGQPLlaRsMRFK5PKBJHeZpg33huzUGI2Dd3Jj7Ayj
9Xe9Go6FU3GKamPTYel/ppd4lhVyZ8Y9kHvruPg8pImD6ksH+TjqnS6ArPlRiK8kkH+Sj78su3Cu
9M6fmljuFgZ2NfJARBkEgYM1BTQZ3qfek3D9ACfg1R/cKxARMsB3h4NHcUxQp3kaqjJ8tEuOYII5
Oi+tMP9TztP4l/9cZqP9Vz84PxwgHa9jQddSPaVG5NyMZd60bF3XX8fiSxkGyAhBxFJlPSc4fN6N
YR7tdNaz7SDrAZvrHGXgFihE63Zn+/n8gQZ0E+rO00b8YEO6IHuu/A6gsvgnmHG6wPSn5AM25Bae
LzEHggcMTfQ1bRvjM6AV+YYtZvMJkB/+JarsP/NRsWhMafu1mEv76iFr/pPJwZ0dI/D56qt0VucF
eT/WH2Tr1Z+MaEH0ADhYOxrAsHp4TrNmJ8Iu25RmGO5EtfRXVzWjKqYq1UKSeqQLnYJtZlV6RYbU
88HKYEeT0wVrn7xw7n2a86k66Xmop+c2YzGfEpwb4o6ra1LhcHTA0ycJESqTCbZe1B3kkHVgT5+q
K8lCOXOriIK0b5GcrETS/dcYMqGaFKssgRDLzWg1pp8GsLR11pFw9wiHD9Ur0YV6pNMofczuK1D7
uV/v9OT73tA7nS2/qVXqpQOQ94hguo2wEbLfgzGrsYOy/QhcDX4CthEgZK+y9iEdiyW2/Mi3+v8h
qxH8Wt/7LzgvDffglE+QOmgC8N02kamZz9k5Sl2Q86n9LDVGaXxHfmR+ldyLkK7pZGcghL56uIY8
mE5ZZz9M8OUEJfJGQZxYpVhdNc5R70YsyRH4JfnNStsUcFeDAiLmHr7/+KWDrnVv4RD0mX65kdEh
eDqxEojrMKYjtw9RJiUS//CQsMKRPSKL5mlAFna7eRtKvgW+75us68rT+gzA7/hgZLXclswB6aHR
ncvEysUD1gy7tBncQ+ktB9/1/GdqTN4AuKsLv5nz9KriyHh7kvYQkANowRDYMIbu4NsGsLjVSPKd
QA0DTma/PJWgMVxnm8NMAkbb8nD4BWiC3Ev6HRUzUckSVTT5QtRYCZpbraIeublUCEXy/2Psu5bj
1pVov4hVADNfh5PzKNiSX1gO2wxgBDO//i40fUwdnX3r3hcU0WjS1khDgt0rMNxGZzYUS3AL6+wQ
2jNhDQe6INmghpzg7Rv6SRQjds30d2GmkxC3xjbNZCNtOFdHfe5XdpXfPBHmNyhY5Le+h81BE0KH
3nASz1wVatkooVGe58kPykOFFgtaJvWT1oSH5Vw6yhQ/R7i7JTxfCN7E68yarDNdcflXNS17jmF+
B3NQ/B+W+Djl9crgFvChfxeiLhA7LYOrITeYdspE6W1C0WSglUgNSvuI0QJNl4FitEoxmrZaOfpm
2Ho+xUDB0uR8GZpL+CT9mS8nVqBsy6aqt/92aagrtZsy4/bBEgCRm6XdvOkui/1gSseXJvZa1PrD
+GFgA7i1pedeYJWdw+t9ghYJSCz7gMtbwQNnVRpdfo+4ld2hx5Lf7do+GXh1P1Pcws12AzckGHKR
m52nZMlDg4FwDMfPzRwUjVVvJANgjMARLYgyV/Ef5Cme9u4VhKkRuqrAFKtZ6WyA73RmjxW4t27i
fvpOPiqLZ8qH6Sf/FVqpJ9Rj8FPDjwUM8wLImcldx3E+Qi5KoBLZlUPtGxaazZ0u2ZViNJhqFf+d
zrHFHKaEHErIV0gDQIgUCiGrJTZfTV2jilAoFHDNpFyAFmPfQdcDlSCoodEwVZ4ot/UxGelV20zK
bVfgDcC1yxRywq15BbsJVakw+M4TSCdrsTCvS3wKgH4URvyTQrRI+XTUTOEPQ520hCitKI2t49iw
VVClr0wVwWTUhfMRxfDL2RUCEsC0SMOSS1Ov1L/qRfcLD6L8MLVZAWs+Y12wRDxDausI+QD7HKLP
dUalttvXnN8ptMTpSBtG7OMpb8rg7JnY0ASilT7MKoAQ1WWWc5zQ6PYOM/5f16orARYpFG7Xmpaf
ZjzlZIG8ZI/JmzTR4gqHAGXTLnGz+wC9Zz2ASsso8vzeQuLyLhyn2FJeOTE0lCmvaK05D7II1jrQ
RlWL+48SxqKOgTseNDE+qWBUfVltgiCAEaOS0VjOI3kMyPo+iQDcrS+hAHgy1OubHg6VsY5YYcFO
lLcHG7eUgwvjCdCZuHmjYVKaGdJA27VCK3D9aUEz3O86C8cDxR1embciA5e2xbd3NL73QtN2lYkd
LO/d+glowOaJmUICeW4FO4rREGqvowjFA/qCAkJoO/oo6JOKwg5ir050oBB9bhSv+iAGDHf6n1zo
C865PQhtwNULDzYYTraRbVjvbRkbXx3O3uCyXtyl7vAXuKKiKtMZX3OZazuQ6WF9Mt7bHqYXFgl7
o7p9mdW8IdCQXgAZCHdTA5uUOTgLf1MqDVkUoOM9wP1tXtemvj3KvD7plhGdMwFHyAh8wLci8Kx1
FApxKIo4fqsmBRovnSem9/Gj6cQrZQEJFOwSDktlmhpVMUGqru0vnRjwTNLS4ODw3ASwpRS7eZ+t
NtuADl0ibGQvtNd2TcO9Zk21FXrQwlW6bIp9FebX3OuvUI+G9LldQdZi2UtKWU1sSxtBAWPXLWde
vlp2kI3Q4vJpZY0MNpCUCqjdKg9t6/B/VXghwRdSgllSRngmaH3FZnGZJf5vuRTr4E0XlJA7h/J6
yc2T06DEawyQGLdqoABR6HGunWE4VwtGNCvYlLa7sYjdKy3QUDVC7FFqSubk5YxGnQbtTZAwbGWp
iyvRQOcHoXfF69NU6z4D5BKDHm/AGQCBsRSwUDPJAdFR/ohxNXDYiVO4HeCVSNF5DjvIrdOO8YFi
VVb+WZ3PoWwKMjjqblCWQ51eVfc8O04OUmY3qNFN7EixLk8Ojj5Fxw9VuvlQVzKcPbo5a0p0ihhV
V+Y+63iJWwtHkweo/Rhfvda7DUXHH13HxbOTlHO4clh97M0BShoqKx3Ljydlg3PzZKY/gqacTwq1
Il7BgCBLvR10lHyOsvo7iGvtyq5NF2KHffmUJNFLPbHyHcZa1sZGvXk/qTRrbFewz2WPEE3GEbvb
wWiuwpm2PVCb3wIoEG96x+KwIm/6Lzkf/8QdiFeBxMvWdWSZx1YNXQZ3h/nIjayPU7XQfYp9mv5N
+XSp/4/LUwq6tTX+yZ2V9OaNBqbZ5q1psDsTeK3af1oIjV9lW3XXJQyjpOo4SOeFQi2qoTe72n+y
8BCpKHcyt94WPfhZM37Jk9KFDXgObNDOSIK3z3LxNNebrmtWdEiJPXfmxEZ9q2qta3eT1kQPfPrW
1Zy4H+Pp/RhUiI5iaKuHKHrclpBrxA88p2BJ+TdVMBM9GeGisqBiNIyx6fl4lSm2NKV/pRp7d1O0
RoamQpeGPtitct/aoNua9bHu7FOXtMXO7d3wsgxOlUWolLd4RZxi81eY8WJHscK28XJIibIQX6l9
Sa1K6msmNUClTIoI6AR0Pmlh0IDkcJoUvFqEWqbhMVyX2KsmlYzgKaq6nvYIEDIEUw74MmA5mJC5
XAu9KXlpQn3NReaePcVSMN3OPUdx2cIEuH9qi2Kf23Z2Qxk1v9HROKTp7dcSDNM+m1fY5O2mGljm
JURpQIH8dKwAuGl1JRooY2jQcoacEIQc1MJyVhxGwxq+FuN6idF/QKRjv5VNF/rLpVJ1LrP1YB/U
1s8+s9BCp2QAi+wTzEb2ny4y/wBm24LJNoyHWjH3JsXmc3VHu3aVAN298Kq9ITp3X5r1SxcBGUpD
GHsTNtmEKe0IP2oqZOmSMOqHwY6KlKEwxMEFMAvx6OE+t4dbA946EyYeFLP1VLnOVG8eT5ujEObP
QqWCgjJcRCD2Vu0ljzoak0cXOu29kXuYrrYhcIeIZ04AVHgi/KzuUDMDYq0zR0iqR8V1IYMQaUQY
f9YC45HF8otdufajtGLnXk13M22bBFAG/O0Dz/I6T/ugsnfSyHOfcmWQOw8pQ2MdlJ2xoSktgDk7
oF3qpgcDYssAX6fFumhbfjNsyAM3bd3AigFTrbD4LSoxuH07rWueGmsrh6kOryHsIRV3IgtCA21M
2wWSRc2xh8r2kdE/AbvrHmJ3qmDRJNJMX1VxWJ+AbRr2fJB7LS3rE/RNgPDR1QsLzWmgvMYdhnI+
5d+Wl1jGHmUGKkIKK5A2QF0/QMfsEip0ed7wP0dhnA5YaH0tg8QMCKlYBS4Ph5QjYcyHt23noNeA
GMIj6x3U0Oi5jMXXcPKco6e2XNYkwA4AT24aDHmxHKMdVnTI1byveOi7hqg3ICVhhYLoSaLLpQao
OmlbeIAJUCP/E6tN9VugecTQJcsjnyYAWgIZ/zeNpokZoYkejyneClE4KGF8v5p41J2zQnZnOlqG
JQZZvXwbiwyESEACcz39DfwBNiZhbZ16NdCRZrfKybcEJjA3YgusQWFuLBR4sK9iKeQ8VXAeaD6f
3kRYokNaavDZQN+hLTfEDwy1ZJfnSu6v6kEuoRi3AhBHiBXoKWogHZmsHY8Jvqd6Bt79gnhxRTxt
YXoIAJ1CX9CCws1vYLmdrHk1pX5SxvoeO/zoGS93wQVY5CtxmWsOf010TqDdFYx76G4lgJ3G9snL
oX9aDlazmWwDTrgqZmYacOn5hZ77ng4Kd+d1/K47Ol6EI0goQDF9/EYLTt51cFuKd03tQuZOKMme
CMV1UGbVYRFbnfMsgYteTUYb4mU+0qA+i4LBcRnGuHUhj6moVBTEa2O8yjnv0HApi1Pphh+Hxoyh
07UEP+Vk6pSpc1zg24FzARttOqaWMx6jqpmgUYPpEoN3Bz4RmheiuDURqCL/lrfEhKyMQ+F+L3On
vTRF3l7YMOJ1iuYyQYHdlpA+zgd0n9WAJ3N+gfwsMPXJCIp6CISOjDBEwyUng7wUSJlLYDjWbrCL
Rx13W9cbYfEQa/VzV8LUmoVJf6AYUOLaEV3qAgS3cpPC6PQiGg0GSUYM32yvBQjfExaLN4HA7nuA
W6PMBnkFAgvgv7ZLV43hpHvGA5QVx6el3EFlCjDn5NGejMunCghNKwUAGga2H13UcirIoaC7nPXF
DVybfl1XEVv3o4NfsDck1gbP/d6XhQ2en2bmhzTTrCcrd8N1UMQpKgzSfrKSUH9M3QtNKCEBsHsj
AL3YyK7CA96D6p+C6yaZleE7pQ4jhdB1sUfYmUZzX0KZJSHNm8KH94B3sS3ph9IQCejizvO6dF9y
LxTHRM8SAAjAeYKDeK1kQ/48lkTuArjgyhd6SFGc59G4jz14NrGwx0tMFcBHCFVvMeLWREdNqn+3
jNo8AHTgbQwPeq16p4kHLE3xXCwy3dfD/hvqtiVgKGJ4cNvsH46VGxB/TK8N94w9eIG9nzM727o1
y4BGCHu+g8p7cPC04JjJkfm26b14TtYpEPsP13TYW15BIqHTNb6DuWf6FMTiBD9hvs6hh7NWpiy3
SA1jVHc3GDuACcclB0wFsUQzypPQwB/oEn7ItCB7GydAjJzIFhcWZ+mjDh2xinTsmSFoAtZKbp6L
ihkfhgZeHrAXhA6x6cjTski5PORBu8p6p4LvQ7ihe6rnTr9ZGqB5rO6wdHOke+tId8zlNvt5WWVL
YV/NTqzhVcp3eugm16nIxJWOaMCbLqgkogs3TK0avQSK1bbyHZpRw6Xosx77XKCzGvoSCvWFI1tK
KUGFM3gb3Mo8U+3dKTjR4A4ADh3oEB7N0JtnczxWGcGyCBZycKpC7E/bIXlrWPlCtNIa222Y3Ql4
r45FsBNtx09ESaWB4lVgeL4LTuiGYrnKpQVwU42DacsXig+10XvrHhfJ1EUoY7nScpHK7dYV85on
q+AgefYwIIQ/rPYaAWF9jvNiXGVqChayd8w1yIfWVjKhrQGJHUAzBjXQkQnkNoTCkmyzxGKWp+cC
LAwoZf5NpGA22Om5MscH9jjOjhaXOB2ZDLdLTYLKjLpc64M5360hwmGdRQLCK4NAYl56Eno3GIgd
TUf47v92XY1vP8Xx19w3K+wEMNJSlrTvrtDz3XLuckpsG5uBg9lMjJFw7PAGkxd7INmGC4U+DJBM
ulBG6Wb7OQ5M1Rode7leHrX4w0LDOBxLGDPj8atpaWaumAniT8v0Uw+HahONASAnadCcZNMrkPUS
6rPhmzXE8mAN8HkKeN/uF6YgkQxh9/tngQrktEoLdAaO/pwxMw8p6AXF/1yGFlwnSwEF6Dy4MCm1
HWNRX6a740DCPG6FGiMw+hDxsB3cew2BdwXe1gf4oBunaPKMEx3hXcuW2xKVVahxyT3FbOhJyK2F
P9k5p8tjfGgobPhExASknG1Q/nBWM9fyEzuzzEv4ggvokwRlHFyHytugHmgd4RqEPxNiaxJvM4vN
aZXWgJBi1/QU6nq5N7oRHT3A+OGGGtXAG8aOsZVg1h6o7RCQ+ymtkhsqzWnlv/M+dCpodd2pjU3l
DAfwZxi+PVl2zL924N5uWzcvsk0D0EqJDv2FKyNpcpNOXCM9wL8MUEdKCYyw85kAtJNyUgcma6vR
RPEZj81/Pa+Snlj3EmqWxBdJHbO5pA0/zIwQmuJWdJjpIzTFBv0we0YDrPo/yepcuhKwtyvo4q4m
VeK20zG/MzTXqskprhSiISsqd8May/FpCnBedqejvkw/5FI8KQwYW0GpyVHNHfrI5s9bfdT0IScS
3fBS+0m/muVjp+mcqn41dg2FHsdCn8sLfkTwVbyMY8Ffxgrw/FBzpj1NHXhUwaNmijc05YEMADYa
UM0FGuTF0pi4930D93DMKGOqcnhFBjduSdTPZfwjTUu/wBPqferKfhumaXrAL3d6CXj6QgkQQME7
mF55NzO/Wh00cpcmCzVTaAiB0TRT7LaWjsqQZ0AiiUDbuOYQnZO6iECFMQEmXOZRAEnyuv1Fi5pW
4dlOh5/nBZ2XFGnuD8xaAccJnWZr6u9gI5Z+lKTpz0l/57iV/XJwQ1sVQQXBSUsLAan2oueJm0AK
YIOyoRe0JA352fO0QuDemoIWooDUHfG8sKWKUs3a0YyGkIhdy9xU8GyaRqyH5j24Qj41fniH3Xnj
mXiJ+N++EcWWtB433qVvNMReuIOANsg2nVaf22B6Hv9amYN50EHzKYPKfd/0wgd9UEfBTMJ6ReWQ
vznqETAiFA/OivTcqxa7O6WVz2qRHVo1NfTC2fHQS6CTjn58XFjWNcrqG810/m7FurtLhBhvRmhG
69Lg5fvQuBdHC7V/clfuJzd3vhUyHnwUSbWtB3dqXA96lyXkjfcDqHq4hcbxsHdRHl1VowX+IAWd
CeQjhu3EmAXIgYOTvY556q6ttm3uQJG290rHO0IOalvG602toVugWqcfhlbsBhZo51LvUM1yv5Y8
+QrDyeQtaeIOjReZbPF0id/iCX3gCRCaq5U12ZcITU3g0OM3pQ1/ygDn8iktTcd2zV2Qp2k18YZ9
F2onK3XNNZ/iB97L+RkqiPwMADCqEDbBtSkQpnG1VznQtsAtdV6n/ADC0CleluB448GFaxJnT6Sw
QE17Pb5CNEkzf5kGv9WmHt7tAiBnlzX5Bb6ZxmtZorZPUytnH6e0uiQzlbxMo8AQO+wcp3U5yOap
ZEMPzsLEDszQ6ievB6k3ML/RGrQB6yfRhwFE48LKvtoZ6lBxVGygUNq9WIHRnsIOoFeaRq3mPfrM
9mkWS6t7iStIFUxgpqHR1b0MRpz6LW46+z9dZ4vb+GP727mlI15BSi+GmMQGnKXxBEcn0CNB3EQ5
AZgvDcZ37rjJvaBZRXB0vdBQ2lV1QSmg8yPINa4pxvAfvoxqWKZWzp1DbmgHilMGLX6agprzDgfd
AL7NuC5lLNeg3AZaatupxgf3aYGmQVZCxBPmbANwpE2Z+GFu5dcwbvW1xpPpaxZF6EtawT+ODSM/
vK398OIQ1bq8aG+jiL/1ZvUyqocgqbAxdVSIMocl+VhsFnk2WoCy9QF3qfw8xxnbiLTnB+hq8NNk
NUAd0+E8ryP9ZDAbEOgpVdIcSFGhsFKmkZ9P+Xx2X4GSHVTpkc4xeZhuFMXbL2pITwDk8K0GJmcr
gMzY0zREE78L3sNar/Ya04ptqrfxN2GH26SPii+QuhiPEP7Fe5WKF9b0Eo5adY2ncSethN+rAODD
ykFzkWktv2upze8WdAMOY24JvP3+J0ZHeFNuYWB1pzOZbeLdsGAgc4hy3cgQFsdJw49KcOU79k0o
nEED7tmA7N2WA654hnBjeCphDbszhCgfWegwP+d5t2agAfr0wWB7eBcyQ4fXgeNYpbfYr4wuHnlq
BruZdO0pm7GJHMaysMs20IQDJ4cMySiL1hv8msAHjrK1m5jNus2M8NqmTJ5kEIRbdFDCL1VrwpFS
t3/Z1YQdtWu8D9L7k5rGUsLYLcV2TaVaAX+XoqzXbtXUm0aJwKWKjMdZBI2RrDbgsqKG1uyCj/OJ
1ilV161sBwDyjRKXU2hxzrMGuK1nSfTqad4/qdblT8MU89PQ4sXI9UT9faib7eA55VdIghT70BuU
7appvk/yG613BniUuBZ0sOKueQll8HDaqf4+wT/AF3LaJbnVgHgz/bShcXlMh6x+kJhmLPSfY2Cj
Bicl25lW76J4HsNXIvFy90jzqGRvup50a0h6HkQto9vkdG2w9sb9VAOBPM/GBtDMMc8a/Gni9oGn
k7wU4/RFZyJ4aoY8Pxfw4/Y13eDX2p1+UjWEBktk+DPVUclaCiZxajTrEg1UfPAA/Csj4IDcf+mw
Ud5wdIQ7fXEay2ealGWXHnrLeG0Kbr6OqQaN+U6Pf/dfGyuufyct+13ByeILGrYR7m+je+laKz02
zTTtJJz0HlGLT4uLWP/WdwDkqZPAANlPsKP4js+j8KsutB9GEIG3l+to35YazGpNtwZlyQULfWoG
eafB7WLjlMNxu/CC1ltRDESjGFXTqjrUvfsnD9LvEtppkEhYYpScBBnsfifnvMTzsmfQGudQXqgy
eaeFvmA/JlkCFgb9gIPVAbecQHD12atBXLCsTAn1saZao0v62kpLX5UA9OLNI8puSSUUmWzS9oBp
RLdMCnR3mBN86Rrzp2EW7Pfk526hfYlaDnV2qEKjIlTXj6lJAQYfs5NmhfWD4rqdfwiBc1ai0QJt
amoz1CNfe10K08dE6LdADSLSxjNHgc+zCtNeURpkDlHYs9FNpDyKzUOKpnGUWja+zzh3Tk6tCD9p
3+2KHkw6zxR4Jxb9tWo7FIxtMNCgwsAPRR4/oZLyJ7QsSgZPagdSIv5kVBrEeP/m8A4lcoYy4a61
MggsB+IfekpbLf6tKgPTlJ7gNAh4fwIdZsdHmnaQjbwz3VjRjM6qYOixA4/j41llBhlXDQUEaC3H
7g40cGdXcpEfBjSUVo5t1U80TOjM+EUFbEXL0maO9XKfOKn+oAR01bODPuEOaINimPrZaKV+o6d/
TkjH5J+khOm8bkZKDE5JwH04LJU84Dy3JQP31XiHfu/0lDUm3ncdlv6M+tgHUQDcPNa8RdhH4NGU
3vUIzkXQgyt1FMobWI+raYw2nI/HuenPX0pyeszUl7Zys02aQ4AN5vTAUNAXl9NymUAedMgNvxyC
AFSu/BdrsdfEL5tfRzvlV/y58ysqCO02sCe8g6rYnJvH7NVxq7tbc3gc4kYBCiYaaGXh3MuoHNF9
1SGR/DdmiTLdSS986O7U7HoUlb+aDUQhWyf6YYDf55sRMy9QkDauYVlDFNKoox+lq50qSOn6UdN4
R61ieJ1gdXwLdA3fsemQdGm8wQ3HFD7cUOB+ZA9QwcIb91NWoHYalA+pJhSBfZaEYrYAU7dipQ9H
AfZk/J50c/wnMSAeICK7f4Fydrz18OXyA3PM+it3cqgDF0a7bbQ+O9Ta2OPdwHyZYgZweqlzVCW6
HvyN+G2upsQWFENCC/TaWQkTFdBoxYPxf+f4QZ4CC0AZO3HMs60KpFNdgo6VN4N51qGOlnmBcSzV
zMFrb7mmHMpOXGwLnem7ha8uyjN6WR1HvcsPTQqemKPhNbSSxYbpA9Si1LRqwfKhIxpYOmB/VTSd
b4iquPLAgNb3JEHAtd1xj4pSvuZeaLzCYfLjtIkgK7KsRqB/b5J2/N52slv1jmHceZyY90wM4W2A
8sASMlS8qqxnFLqGfZO69oXbRvRaZduKufpr3Iv4tci2tZrAPnV6GrrXus5PtibcuzU1+uukFfNM
72z9NbfSD7O/a5owxMsIFkQB9JQ0tC/lWDo3u0f9hYnwa9dF7dHlHQq9arEvkgJiL7G5Bav4h966
9howS+0BTvdP5oTjN8vUVBWqDy8UtyvxU3Tex/jkgfXXD16PGxmaZ+pDy8NcewLYfK1HTH8dQyeg
GcibeHNRa38zaU3NdOxfXxlKYOdpdHfd4HC/cbEBCoFDe2N7KZvmbWrz8VRCDRhLw/hmNoJD9sCq
gavHFA0PIbq3SY+Hk8jF5IepGN90Da8sLg/DnVFreMGD6wb4VUAInWg+4e/jVMKEGk4Uav3DvNGj
lxRPPzj3yHcjFsVlGRjwHh+mIES8N2GEm+h/x/FGFeNhAa9CemChANeBTTwZqM/95yG2xJan2DRA
2NjJB9+EHsi79JTnhC6/99Bv3LRxK4+wqNeeI6t4oS1XVPWFz2w7vULAWgLgHdorWtAj7QccZdmT
jc/1xAIw9gO1h4Nf+iYJjHszAVPYoFR56Vvrz8BBub8kEm+0oIOM21SWGvz5aKSk4lSMIZtPoFOl
gS2QVnfzLZVuu50+JecTHS4bpA/33Q+HlfCQmo7Zn23Ukm9BD8ZhJjxaQvc9i/vuUiRodGWRmYCY
xMJ9pabeUIdgu6BmQat27LZot0bfaDHhSX4xR4bNkZ9PCbzEHLhfqRYBDR1pXE4SVd98wttnj87t
ilaCBlZPZpxEG5oWXeMAY6iBUWWywe/NLtmHepc+F24eXc2cXUGjS589dAWfA9E4qxiPywPFrClq
zlMovqEZsLbqyH3qPcAX8w6GBVrlGV/tLJBbBz/Fjqag4oOwGo7Aa5jJGzSLY7iYuNU5Zt7e5oV3
Y57NHNxWumoDHCMMjlVwGcBofQ013VzHCdT5Dc1wLrHTOAAkxO58lOYTg/CNcNZ9ZcFPgZYpMe2T
twwax36STem5htDeqQ11cwtmff1kQQbUTy0r+W7ZxsExC/N3kHVbqVfFj1FZyebVwECBNjqoLhPg
hAZhMH7orO6+qJcuaJQ2Kax9r3W/7bDIE7EaGNyyu9qV9hVgkAQ0TZTbQFnuHsGkQDxTWVnHyZ4e
LceWqAi9dF9NE/QBFJslwI1M8NS8EZFF87x6N44QZV2oLryA7Rn+97dIkWEoIzeywJ/lHP6eP1/N
1Ovdp1UnsUHgQ5PMX2C8GkdTrMgMuSUI77wwWd0lHMrNAu2lowoSM3MuTbWobfbAXnQ+/MFAn8Fu
cRX3MXu2Uca/97w7uG1y6s2i/NI6U70PwjTa9W5gvrme41eDbX23w6ZdY98RnidIyD5CR8oVJIjC
rY0K3bpW1SmqSNHgZskhqqLusJSuGiUqQIsUW6YqN0VJ47CEKI0u2Uv+W2Z4/UMrW/E6yhjWc/By
cVaBA4qDBSKYtYq8sNrVlmDY/6i5J6S8wcrV3MGHs5mnrkqnhULL8n0DD6MVxRw6JR65jhc7O/x4
CVew7IDb2Q9KpH+QrtDUtn5A2fXrclGK54aZH60pfJ6vSbFuTKBl0d9QFMm+RSWKFwAN/WpN7CM6
K7CeraYddtgHpIehG4sH+j/eilex/MWaI2+t6icqdS1od7l1M6BXetSgoAMuGetenUx+C9XF8GJ3
7rOpegtu2pa0S0i1ZHLdat+gRr6onnyQ3qYU3H9zIG9QnltFQFWvegMilfOclgDlq/xx8qx9lY7P
DX6GJ6eJgksxYL/saBN7h6JS6mu5k10sdxyeIyiMUnzUAQ+J6szcQwGMv2MLUPAcW1Bp32SNojnd
31v1JJjv+jSHMM23OMI3bXlEzE+DQnj81HF3Pm2O2YW9LS0WnEup9gSa1vmkGUeqbrxwoKu0tkbb
rFBN8ho/0gp8biQtN03SOgJz8kqCcpQf5Gl81iKwNhW+aBkWOwCKfZousUEmEfCi6asb7CCC6GdW
U7O7XRbpFVtJ+ME5EGjB7wmbv79H/Rj6Njh650/xKtWLa5FCHUEtUn5aBiFf0aHlQJzJs7p5QZqD
tslMm/vAsotrHFjnzkj13BdVowM7V+m7waq8J+lwvMWkbD2vlpCVWxdWXuMehdUUurlPowPqIiZz
pBzMTeHKaKN9J2mXXjUjaJinA8RyZ3G5T8uU4xhWDfqDV2w6DXbceP6fIiUqC4UR56ppLlDiHOpQ
mgOMIcUypU9LR3GYtrBB8vAXqc6gZFqgaV5ovgNxmbOoDMBlaKHVknyduLEBCgmubLbpbWxs91xW
GQOqqPxpZj1/CluTPQkGlVE3cZwdTcNI2o8IHCO1RoMBdPYWDjLpGkAd/sQ8aHl3EXR2I3OS5yaC
RioapZlqfVOEhiAw8QIfOeNriBYbhw4mg65VkJTdSQuwz6MjeDuqzaAOE0kPisQ+BV2VM2upLXOb
6z+4XgJ2Rm0bHb4/4McV+x6W1Qf4pAHKAjwwXHXQ1FkGiv1NixLgG8yBVxso8U0+a9HkIK+0xUON
jigmYUjFEqAMKETOa+TBRlO3cez91LnPS5yVDfDkgOBoLAuhlTmN1x42lV8GQBY464MXFxI7TwPq
haMKZzoYn9gjQWNMTUvQunfu4HYbrQQ0Kg60/iAVvxieM2cwRM3nUa/drZkabF0N0nru81672ZGz
oxlYX9bzf+dHDhx+KZ8WQ2kH2KV4cz6dpPKFuj7NlnxnEvE26wpY3aiKfO615bACYPAnctmOYpnJ
IOOhVk0THINVqwNMBfEgvuqYjjktLYPdg0j1ZxtYWMcmz000gJLxTzmP9qkf5nNVAHxmiJaqVFqf
t6wTID8CjXnooTbQlQGopjjYJsThQyvpIrxR/fe86aPygLu0XDXcxvqSH3QxNtiGZu8NVR2oeRhf
QhNCQGo2pPg9rVSxJvXAkaNyQmUHzj1NwPGfMohyUoySvSYb1mwYmg3FBpdfCsD07k2Dx1vhvuID
yh8DUBbY7GlfWlYBqzrgD5GmbITMd2qPAbilWI3SwYasWx8dx8wEgHZsyj8K8xJiiNj2nxe9+Yxu
f10IfJwHEblP6GLa46lFK6vYuQv0dAfkKirzQwIx9r6GLLs6oiEALHqODTkbdnEfXZbF/2vuv6W4
XjFso1ZkAMh42Lu3JcguMav3ZcxR5YIA5LlnudyKsoyeWhNYrczL5VskYVsyNPo/pmIDVRkckYFA
Pky1y3dmVOtHr3chIsPG96pz4cINJWcoJxr1SyyrVxaK+EfSwGPMyL3qXgRddU4TTa5pIcDOoWDZ
+G7A6GFbG3YBdkvSLGe6JmewWETVTNasOmqWsm9mYfYtL5tb44R1COOQVzBl4Z6T579qnTVfa89O
1lFQ1HdpNnw3DBo74n0ASnKRdgwzDw3FJNehI/x/ODuPJbuNbU2/yokzbkTDZ6Kjbw+292XJYnGC
ECkK3ns8fX/IolQUj64UcTXI2GmwxdpwK9f6Taif4wE2pN1gAB5E7XAsA6ymyoWtFiU6jWNVvKXg
sqkx1aTNc5vzHIHvQxmuax8QlQ62dTTVqGFFBOA54jRbkry/99/nZ8cFEeYm41UfQMsIg6dKZQ4j
bphuvrcpaX2KzfJxKkb/oUQjmQtavqrh91Ut0o+fTLt+1ObUf3Cj6RbGlf61RivvzrV0795ZP/l+
HXxEKKm6mh57XbX7N8gNbCjOOEd9sIZNqg/zuR30byH8zyfbn0i5NN64jzW9/eBqHnzdJPv6Fwsy
116MUnVy6OT5LlMqYd8OpDLy3kf1YOmqCWuY9EuaeS+aHmOK54/TVieCh62sO09Zn4kr+vKPzSzs
p1nkzpNb9feWzvVYKqUoHaOuA6a4Ic43MmlWaMmF4MdobCMOL2btSwRxR3vz04TqqiVqce90QCVU
H32P4hRYAEYrF7VkSDWjSMKdN+T5c0sd/RyY5PGSRGTPlZvZT7GxVnNqJItNVL69OL2oMU0Pp62Z
1SElPta/H/72bZNrPc3YXVhd9mzEXf8UxVvixuTSh80OabHpmC0bei625KLGVRdIAo/cbIQhDP+m
X1VLVm9szH7Dc7JbY89jXwwN3PnbjFhSgm/9RloPgMSqgxpTx00qTSiWjKHqp14RnRxQ3epr1FA4
LkJ42DZsyjkHDFZpPhJ+JQh10y+oCITpw9SC3uzYJv5q5cjX9cNXoXftOp8AsgQ2oKU58o1dEBr1
h9lKftHASP1aNs2Z9Gf/yR2rbItkVn2h3tgiNRDf+y4bztk2AKNWSfuK1luKBsuro3vxYSqpnKlu
1IS7mKzex75pbYCp8NfiZRnqmJ+GSKSADyfnKp02WKv10EzNxW9tvmnQyR5A+v+qxusSt9HYzPWd
YcRs9vMRmEwz90e8Lr5/cpYx5BH7I6qA/zTrLOvUt+iOfU0rE5GWJZ/V5HhixPGIct4fWTBY8iEy
be/94UsLB/OiRroYoE/ulsElawtr5ZVpe1+I1j6zq3E3ceJ2X16F8JsvrZ7JDTsdk1C0AJWbQiZX
03bjAU6ttQ+IXMp9arbAtOeWRGUsz/nU3k3kyO9V44SZfS+TamOItiRf//s4d5lFuDqEh/cxUsgV
uq+9ve5r81qm06ui9aVp8BIXrvNgUlO88zQDFd2F1ucNXQmJvDdPWT87L6n5qobtrBGH1HSHreou
R2cidR/YhdV3Fcz9H44W/PtPXjXUl8ScX53SaD6kot+B1q5exzLGMiHpzZ2WeuXrkLdnxBECZKpt
8O51gP7EMh43RrsWFpVrdTjUZlK1HF7FsvvhcHD0Z4QXgufZaIiKSRwUmkCzRE/2yWQFr7L2znbq
6E9NZpa3PKpgJC/jfWcVm8byx5MmBvtT80WNZmLKTh4JgI3qRr6AAuBV1m3mukZJBU0xldHEUVNe
43JCkpefek3MIq/ZNO/fc5lqRS30vTNPMB4Me1UVskQn0rx3UQo6g+15EZW9kCHivjxLu35pcrt+
yJ2mflBDPkPVMjSL0l/B+AHG1EFOEMNUnD0nhMWgPqazz0PbaF5/GFMLf+i/fVSjTpbUci0nUZyd
Zl4VNoQKb3bNr2G30Ycp+hpblVxHVNxvAfJIFz+DEKA3mfPaGAjqd7X5tfDFtPIo+j24WdsCFGrC
PeQr7bl119h81YCFnfgBtFzADhA4UZq2zi8ZIopTFDifEp18TkwhD4BGuO88I/tg6tEjinjlF0+i
eO+H3nSfF5V7TlxkKNUEV0sI8PYXMaY1bLOFP0SM+hC3/ApqQZqYr8IW8ol/SH2MuCl3cdNrn1qj
e/uGzG/ctd9n0xUHaARk/aqGE1vfBE/ePTB8iPMOFmf7qaSo6GZliq/M0ncCyoVv/Ykq6t5a+m9R
IP5mANJHmHldJeFv+fN8N+hZegd3yiCCpIzwPgFUIr2L/c5Y1Wn/fcJOyvkuXSZ+OkJNBL5goqwN
BOioPKivklFrbGo0J46paXyYNM19NcDQb1C9ISFF0ebFBmVjRZ147Yay3sdDEe2jTIrXfiIniHXb
xxqB5FPdevpGjdvV+Kls/eCxqfL0BvnAXdXlBC9N04aDbtnaAcLbtB5kZTxrwjOvtp+8qp7fOuOT
DhxqmVJNaXkXfn79Tmst4zlHdH9VxB6uYLwkj50pp+XpOF6NXnhnVwJxX3pvepNQBjCkgtfw1v3z
OtvRhisWpy/NNLe3cYjsQ7TwVHTIPJ8MLuFVVvfDxVy6lMH81kNmAq9WyP0+COtlGIhFsyVVVR1U
dxzkQ+iKeodLW7/PFJNGYfpRXF2zdR/OfWYMxT4qoB+6aI6CPmOr4ZfnXAcPpJOeexzgXiH/L4or
W3PjyFbaPnSV39x4Bpdb0Jvps+PiB+tas/+5ibWr8IAmr+ppn5Zlc59OpEChAEKM7P36PvNkeRnK
pNnM1hR98V1BfBPNr5o0vsfeQRNb98uvMAXwpYrQAB3C7/LeBHE1XUoH/F0x8vuOI4R6N+XqXT66
luTSG9KaonPergyz0x5ac7SPvgeD1ANY8GK6oNBlbX2JUfnNQNOgmm4/d6jzb008Fi61FmSXzpy9
bRxm4tlLi3w1LuKxv43IKH/z6rBYmZqLMXoIAGsstY9p4Gsf4f71pyLlIlJdnGvQMhxia6e6idWh
/R511Y68Sbo29XTYap6MXmNN/pJVsX8f9958L+L8V8u049e4bautIMd24K1BlyqR6LP4xeRCxtd+
ttfqaG8o5QqVsOHaibx7HsX39W1ttfuxTPSdOtzQ07uKl85TPtQmoikUzdzHiYTjY9j39mOPsYzW
N+5F9aqggCYzIxKtulrHilHakhdWHx7VUeMg0DO3JY+F37+DeN3baC0S51Mj7LcvH3FrqLNqZ4Yh
UnH2/Cmeh+mzHuXO2nWL/oKCoP6Y/j4+LePyj/FlvS/96fMI2n09ttP39R13coo30olgvd6MfYsv
mS3R3LYG7WPMW2QdOnZ4zpdzgjvfI2X/+b6rq+ljScS1jBaIJN1Nvnw7b+PU34yce9hBPealk3oC
Ac0EA6Ab08c8RoPVtF5Mo/YvcRdBSFq6UemD/UIzB+dvurUHHeC/Oaiz/EXPma9WBzmdW/AWKf/q
IEoe7pNviEMuJ23fOyH6V3Gm3fVVYK0HXoCfS2HuojHuvqF8+qHsxuyliyNEF5IkvWZFNJ/j1I53
TWJGH7yxilYWhf5viZWuulLTtk4eUiLRhIN6NY3T9u4FcBekNCgm68lM3YsX1FW1UdP60td0AZQf
wF1km+7OI7/1ONcDfFIAnl/sadzqwE5QtE1uNUjE11rDmqrLhvG+dPL0YFnOCMa+MW5DMZgrz48f
ZJrXd5mwgiOK9sahIJN6hzJ2uAlL1/yUGFhJ6VPz22BQ4BVZ8XWKOdA3ze6JEhdPCJLIK6NDi2hq
AhmuRTquZ55NmFAt3USggVd1mFsM/YNj1sUDun+60z1ESdo/WJiw3ud+wNZr6S3jsY6djlW1BGnu
wdZl/QxTr35u7PaAeEx1/zY0g+/WgHQd1WQo8ecDZCU2atYWORtJPfhNTbrwXp5/VROYtdZ8QXb2
W/+Iimj7MTTy4dBosVi0XTA5GhrYEO38S46vLQohhn9iY2E/2uyI1bg3Z7gbjEEKXtFOjoAsUO5p
x+e3fJOu2/o50+fv3bLt37pv2apQUqlbFjsSdZtxGDaW4/unVJ+MS2y23jYxR+2pdYlE7MqAp5+Z
G9dCMLH0uNHsuv7sSZwjjLD4hv10sWokO+fQtpC4MIwXrdesx4XqclHjRVdOn6fOffFy29mJZsg2
U+qx+Yndzx3eDdiV+Ql7/t7bDbiYnAl/a4TfuYksXU5PXhvYK1vTzccx1rF7zz0UvM22PxtofUEq
WT62i9zylEEvb1OtW/WF/6pqVu8lrB8w2mom0fV2A2G1W6vu++qfKmSqmy2LLTP+cfEPFTazqdCd
jJu1YrspQlvZo6q8VNBJimuNthnhPb7x39R0UAwdnuwL9S1f1shlzWBkGA67Y7ImK2PNqzB0vatq
qhZvYC0R45a9tX+N9Zpp9bEzRHNEMPv+h7G3j609PJKVT44/fxkBrQ3NIQ/W6rvTchqufbzVFv1+
C6EdnFWrb0q0XzVzi5N7LUOIDJb3JvCvxisZbYsozm/vS4cQK58yj92j+jJ1QGaRzRWpU+7UmNnY
JFEzpOTh97twH5efgJvKJw5ipymsyvtOGlQzdqrN0eZ9/oeDUGJ21oVsbLiBnUV83fjnUg+ze9uz
nRXUkv6La5RXC9WLj5pL4WVCJutg1531wSmTe7Wghda5kjy47/08Q7hG+tqm6X8LjMbcmlYid2Nt
UuaLdQye3fmkA1I7qa4T2nJtePFvZTUlqzKKrQ+jnidX1fW5ZZ6N8YG0D1RZrLU2RpSHr3PgNysU
odybsAYUGCPj5sMZex3q0t21pp7tVTfpB6okRD66jz3p24+LF0qQFM3bT61+VjuHLEV2zD9Gc+ws
ehnSXs/eYkKk+vzbHQOtvnEy4C3nQYpthS/WbmKA6V/GVGOIKr0L4mTahaPnr94n1BGEtsmJHeij
Gvfb3Fl1dT7tenY8N9dxThBHjNO49NSQ+jRnOBVlxUZ1omxsbxGJ05vqDlmsHUvqQWr8bcUfk/wy
5g4fRaTc/xhTn9RinnXJxssRln8fU5/SBjtXjX/IBmuAfOUizrpXSErdR9p4RVoOGKbIV57rRVcF
vnybgLFqHik/PiykSmejZviaZOvYMZBaD82Tf//rf/+///t1/D/Bt+K+oLJe5P/Ku+y+wGG8+a9/
C/Pf/6KeuAwff/2vfzum4xqIUiEFaXmWwaZBZ/7rL49RHrDa+F8pEe0wQlI/ogWTFhMmflioTmHt
7QseiStpWh0JdaldiMyCdVPMN6jm3seZqvO5mXitqm4s2m7fSnfavs3mFVr2oV6B3OxBfniQLYta
1o9zFZ5g5oP9XXqEafnF8MqPqodHavM4OWWwxfXF3Kox1TQFMJeimG5vu3LY5nWdefcZAgXh+q97
asOutujMEyp49+RgNz1F6o9Z8AZvjJocZmQ75GcZJMaDIbF6V/BGJHl/TYcWuJiZP4cYhrhDW16z
ONl7szPeq8a3k+leZvOr8Mv29D7u5kg2iIGT78K12P79ubJM9+eTJXSJM5Z0pbAMyzPtP5+s1tLm
2tRxl8QrCsMTz8yAemO9s1IfNYw7IKK1QX5xisjflgXInXDpqrGfl8vYdOE8yTKHkh/lVJUQkf95
kTpSfUdvV/B6tcZZz4NdX+xZtw4zfCFDyRypMdVkQwSJV310w6ihAtpYh6jMLu9L1Lj1fpzqvx2x
fCuiHW+L87luLloGoMMvIZ75TXPLcpMNfFp7mGz1PKNVV824rpdcp/Q31akW+e9maVSXtJV9TJyB
fHfYvg29TyadQJd2RPLmfez9ePJVBiSOONyoWTWhvlN1J5MEkCOw0VATRU+i2w5iNlW9aW1IYsjD
XA79yxTJ16Ivvbu6NQQF4N/UqDC7+iqiEnWlZVFEoQRIdIcjydKllEIRH9zgZuptecoGU9yb40Ad
rq508IgBJblE9GIbATfdEKyKe7WmbOx8Rdx8cu1CXGUKs2FlJmgOaoN599ZVM603iWu9NHPLMwqg
8tr1u277bm2lnK4EulXFhnR9shoy6e5io17nfjKcM9OnGKoX9XUGvdFvhgzVp36Oy62aUQ2Z98Uk
YVnJ49rdO4X4/DY2WaI+GGaLmSOo3QdzEmTKQvN5XuiiPdwbWadIfS89eFDxir+5A4hJN9UqfAGq
MDiors+Da28ApNiortm9+tWQ3mFgenMMazhzp8C+K2vb2dszOZ5w0Z/qlf5U2dpva2DwIX+6TPyw
rovIbnv1PZtsHwerDppaKNkz6x1KG2TMt6rr9eBBet12DqprWPyUmWPbV9UNqmkDq2A4egMxfLqI
DKimUoFYw/7nrIXPnTETdEALf7SmOpo/Rsi6TqmTdmhRo4thDTjLbKIOtvXQSzyOIv1LHIK/6nNR
33XD8L0xghVws+Tup2H0tNgrmbfxz6vH8sWswJCo49NhWDDrONKbsbiaC0gvNtj+ckul9tByAS1D
ajLIu2lTU9FFXBEY39t0EaZcZRxi4/z1tu770LJmirWHsOYp5VCIUyW597qc7dTDXnDfmpF1gHwX
EDoY/OUWGt7nmFdSuEkNEW3Mcr6vu2ZaNYmhP6pGH8mSlvUwH1XXh7h2h9zbDrs6PVv7vtFuu2pq
toWDRdt6xAm1qs3xaIue5FfyHLU2e/2u/ebA8/1oaEO9xVgpuvqxkZ/jWk470ylmEJXupy7J14qw
rxqwl80dSOmOvQUWT2pMcfqDxUz4fUKNqVk1Qe37xyMKbCJPb2xe02vgzwArA+yZhs4OJRHoDiKK
KTToxiIp80ukS3FRNWxV8CZu2DT6iKBPYZXWRtW6l7G5KtxzERk1ydkFR7SMYbOJycHS+wHxmAze
6h/eTvLPLydL2NIRkDhcWximYRtLpPFDJFE6VjR1hdnvOjSXd46cTULX35tw1q6dF4WnLLA89B4H
inUiuGvgF62zNHUf0TLPdwH2mMg/W1Sc2/Gb1SfRR6KfFbZHA0pVbUYmsYN2vzEXUWqvTIDlS8u+
eGh9b7RM7gYfDU9wT8YLupG/JqO4Q6E+Oki3Hx9UEwS/AJAp76m/datcBy/z9z+Ct4RLP4RT/Aie
J3TdMU3D5P1t//SGdvgXCHaL9c6CJ6dtajnn62kI+1Po2h1kmCgECuNmCDHY88kdMusQFjrXnd5d
+xJLwNod9yJF2sIMLfc0CnmtRWa98bo99kErwJf9vsvCo+PMcqv1Lh4Loz8g698OKKkjUEq13V+7
RfIhGb3pOJvBt8D1BzJrhXchkH3FBz7dBqHoH2PZlKtiMje+aOSjYWyisQ8pXZTWBcKJfWhC4jsT
TF1QW3fYejzauWbeOaYmj7iFfCLQt+7M3CBv04wnMmjFvYEjNOIf6QUbwXbTjKV5V4ZFdoQb9rnq
x/kqBjFfnaXxq7Ilt9UmK5PYbpU3vvaCrhUnl9fgqaKg/sluxn3fITNlEZAiXQDcYRkeatvAWR5x
A3VQbQHJ1RtzpM6j5S8IfmXuoJFlwsuKKOrQl07w1FbzSuuKVWpp5muaCmyBbagVf3/2f47PLOki
2GdgNmhalk047f35FhAybYrGn9rdFOvZblh8QKY/Gjdv5HqOvW6dmkG6is0mXhcRTx1XGd2OIkfQ
ZlW5mqDq9ntjhoJTN3pfy8ouMVEuk1Vu+R/bBG9PvPfC2+xrwU1aRnCr7Tj9h3vaXS7XHy9n6XJH
S9x2TGF5ruUsAekP93SbWuTVqIXv6nlEZjIz46tqwihAUQhW1IoLzd2psTHpgrOnu1uo0PlT5Yb1
pgo7f1dXY/YECLuDGRgd9MbLFp+o4TLl2HVIxLPW4G08hLs9cf0pMHGz+Dde4ugXa2hzk3iyo2va
/zpHE3LiupQ39anDBY/ikASJtEyoBrUkjJ4mTyA5uBwaxthLIzHOc2JwwtvwtbFjPMo7d7rnjSXP
nJLgYfC6Yod2YLKq+qx6ghVDNM1F0xs9ggRWQbTtT26yUR9V03s2VqrYqvwwRk0CXKOVI5f195eX
EP9xNqSOvbTNA8x1KJn9dDZ8EMK43KQ4xLu6d0dZPl5ADdlCWFANabB6W8x2vi6B6Tz0rfTwzBhP
2fLH6RP0NzHrxdbVbFTciKatgy0ndEfdTR5CbjQHW55lGzUYvrrc0H40bMPSP+s4vB/0DCMB2Ofr
3nIQ7Yo3GpzbjRzTbB87o3iO42Dahy3BEJVC4xA0nrYql2d9UQpxCI32SxtolvU2piacWm56r+tA
ZbBMo1qxScCBsKNDVjCAArctEtO8plrZb4WOZW0Erg2KM1oaswYXh5zTipJEtK4NFCXzDPBwlgyP
I2Z6K96g1qbDuOoyVH332JYI2IsQT0Y9yQ5z1prbegHStYYP12hyecVEzYAUTWgGK4+kJBXqTs6b
eLkm00l7/fsT+Re3lTRMWFMmtui663jLif7htjKwOhyo69S7QFZ7uA3e2Qhcs141o/SQRaPfZnW9
5znzXPVxeRiSGCnJoU6BgaG9hYHZ7x9DM65ParCUiHYh+D1ttBiTu8KGfqY+qabRPLFDV/kahC6g
8reJNnT2XnkoJrvch25pHoKaV+20BDXAwse7Gj4FYJZp2wGXuahmNER2GQpcs9FEgSWjHyPT/TJO
LdS3YhFn1Fy9v4SCRnXdetvirnjyDJmd35vZt6CjBPDBeNIVK9/q26MH/kcMvnWqTGNh2PlwSjjh
gwmxHcfZ+YA8kPMP72vx8/uarTTihrywJc856Rg/nQkbuoFWzUFFicKMTl0ws/lyfMQOOoTvHE0G
D74leyJbB1sWz21wkELV1sE3wIZRfdMan7slCKst+no6b+dlEKGI9FZkNcCSoXfWJIDmteNo/UFP
ZITNUdOQmTbkB2I7B0vPvIwow/KLGjJ3d/2i8IorS3AnMqO8LSkUNBmvFIOKazYjSZGb1LFIV20w
eB2eTXR9ny0Rncj4kHrr3PyNiP8D8f6NRq8Y9Wq0SrmYLDc6K80Ge6r3sqEcUEbOd8kHL0zJEBrj
y6LaLlZq2dgWwaZPLZ4IeezdvS/+43hBxLDC62jao6JS3Gexfv37u+Y/YivOlaNL3eF8UTi3rJ8C
zNCzu9j03CVnCyvX9di2G5M9PHfFHByhjw7reenGQXDFBuigtrY8KsytNgX4otbFSulOj4sqtWmB
GwRRmJ1GD3SC9OCNtltkcLUnF4HGQx/b/kk1yGVop9HKoPK67OFQPvAeLQfhYPy4voR6dGwQZz8i
rgqNpSQqJ2EA2Q9DBturPzqcFgKadpNq2nxwe0ucZKg1yB51/ckT6Y9NnrQegI8/BtUav8UmAHLu
Plrix3GJJOelUd33MVzyRIpC5e9r3qfTNvktbMruGI6xpITPOw08HLgvD1PnJoMjadp4Inat0Rc7
L9oYi8O0iJJ8U7RA7iRpZgisbbjqF8fzurD9HZmyaV25RHqGTlZd6Ll/Q4XvEztWKAVTK456KY1H
N6lWfpF//vurwHD/4pZlg2F7wrWlcE3vp8ugq6d0Eq3sdlmc+2sRddahFRCWt5Ulzzh5g9RPywJD
Iddex8YcAjvF3Czuq68qRi5kVC8F7efGNYaTUYQjjz2KRVkzPcLYQw57qk5Yp4SnEG275Smqmsgs
up2okld2veOtLfkJEySbQIPP5FjmjGfXcuYGPTphfd3ZLZQ2cwxWvTvOF6Q+vjeqm1kD5b4Z4eBm
aC6TmzUXXqr3oRZFe3fMEZAd0vRxNLC8QW8wWk2aZZxSw8PdfTa/gA8ZtyRhqoXTiFjMhlK6dwyI
Sg802xksGCfCPUieYGmVuid32U9QfQ1OwUxVdARkVCR9f7Iyvb8ic7I3u3I+BdSmN4FvZNS5vW47
9hGucjmEzjAsKK2jFFhbenJ5Gyf9uzdsP1j7WVxvumgJzpbrw4i0i9Tr7Ngm7ZhtqiWB53XoV+RI
PO7dorLWrW7WJOut/Ny2jVYg9wfsJA/MS48+dFUg3D/5KIJzPR6zwPNPeYCuS09yBs5slp/4B+ac
GT87Gd4E54CIJOKtd7aTAGx4Ldr6nCz9XkzWsW6pBjmieQ4r7bPmF+WCRG+e69msN+jdzfuAagbE
JGgDGmf5PNSSLFdjN+U6bmoUkfX2qhtu/TQ36HGirCvXmExgcCaHJx0iWT0G1VPgYjTRhs189BCv
24F03CDrUp2spYnYp5xU1xuyBwou/XWy0l+o4MDiT0T73IYf88X+nAsVqksdzxfbcqYLYb0A0IIh
ceji1RlkJiECTREjTPYPd5Tz8x3FsxQoEgE+kanO6/CnTavmxLB0YW7sxjScVpbUy5ciQEk0bIvH
rmH/5UfcQJlbvPACmy6i9i1Clbx8yVs32EuRJ7uwD/HSTooIe88Uu5O0eEFUyD7imzHhVP/7mMcD
5BguaRI1hPBUg8Z6+hJ5qbajAP42p4b/OEZ9z7DkXNTQH+Ni+a73pX+MLxXho+pZVjMdUg3NbQ3m
AGDcNl3pbPofZdLnjx6GfZspG5Od6qoJR4z3PZn3C1u9/LE0KRRhNHhQPbWqydpkEYxx1u9fNIcL
ECwLsqNa4ufJs25Id697SXVWTR/gGd0uTYeW6TobnGyjJsANVWfZ+CFWt8vqLHRn8rToACyEUFtG
aNg1GDMoBqhNFQt20fTxjR46TqiMG+GInOCyWG99bUfQGa/8pqV2G8GZb5zKf3C6xNuUxszDfBmL
O9N/EHG3SC5VzlF11QSO3xuYCvWdOirDWOVW2PZBUI3bDX1WbtQboKu76gLv6+6toP9HV022yzMg
ldbbireifvx7F5ud+kEtU0Okhu640ZqHkRILzLPkpA/Q6qAeeOgeFJ5cI9mCsrJS9XybatgAvE2p
wZpHR7FXgwTvz70+f07jyS1vOG74Z5ASwezCs8JSu9n//S1jOf+5E5OOI/iPhq3Ykgv7IYAnravV
pXTAljdT87W050dAH+R3lqZu8+6kusF4hxqQhTBQcGnGaqvjVr+fgx4CFMJNe8woh1WB7/M1XBI9
o+i9q+oaM8KjGrqXPRJ053w0N6ZbTbtC1Ox92rzeVrETb209np8jAZ2ym71DNDvRJWF3Si2BDFmp
+/parv/hzzb+6s+Wjgm4k7jZ9aw//9mtLAIq2OhuoALR79zZHsD+zNElFvU3G6c6J6/WmSu4Q+zJ
XXsaQDjViOXTrNlEBiYSeBJo3JLzCFP9C9BM5JGxejnlfm8c29GUH2bEhoDl85wnkjy1y+bDSFI4
qIH7C9IF8d4ELIpsFk1QEoD//V9p/1Rl42aWUlBp0wUmeDa12D//lSI3Wx/DF+SmR0PbW6kd3Zyl
qaZe7IeKUNFPusuUhCQse95tqmsEGFoW0rqVRa2vLWggSihi3eXDw4C46y0OLO2QCWgGDrWzozej
zlM0rUT6iiawwrMDVO+semU34TaEXuAqSqvsZUClKAIXerM6D2RR7XSrEPWqDwO799us3zXRjp3q
Ly3FsI9hI+MtNR8isQgmilHyv8ZHpriF1cqRgDr+/sey/uKSoA5pcEFYuDl5cnm3/HAnFFYa2Joc
WixjTJSS8gCTwKXBgYssLtnKXY5S16lE23eFboS7ZxhVR7Etoa2f9RFcvly0B+F3+5vR6uW93aEu
wiSomeYC583fR5ZR3c9OUN/HJPBXY81ZsZ1iXerdJxl/Ui/MLmmKrYXxByzof/gb7SWi/HMWjGKD
zl6dtJ7Olf/T+9GoxnKQsmx3PsnfPRXx0iH1Xw3rpgN/2nYp8PalQUsPTF3H3/w+hqGmsdad1FwH
Q5aerdEztlx+xKc8lq6LLk1ekcPtIx8NpduUxg71chd2mz4DDUDEjRsAEokfjeWFF623GszRwBEJ
WxszmKqNH+Qw5BZeS+0W+WYUXbtNXHRpvKrtDuYiyxIG6aFIqltg+9tY853/wf3iufzItkPKU+cH
+ukSSJIuHycPmjAY1gtiKObFLjAUaSqjXw/CuJu1ijqcNxbrVLjBzYHZdmj97CURIoSllnXjxrGy
Conz+c52qF6S58xyQFO9c4pkAuBZ2g9ZCe/HGb8WcSmexvYD+ksT4Xs1nWbsWBE7MD40CRK1UGLa
gzS0ox8222pK/Q12gwDyw964z4fxNa4cXoRt+tU2cpBd0v7WJ8WtMoF9laI4ae0r6DUpVqn9D9lh
6y/Sd55weGqatu0Cu/jpVkEclr8qHJodoN8Amzb+/bZtjyd9+SPUJzVGGLQIIQ2YFycnF/HTpw5q
LNthb3M3B8t+JpnnQw63+izddOuz5z4pS1bI0VC3tJOlVyZgnbY9DKl9KqEoncspTPd2kT/DeXBP
hkOmXgwRdXSgkrNWHkzpzXd1IbnEXTx9W2zX/yHTYv7nXw8h0dMpjHjUqti5/fkqmctcL2uH5GUf
IKiKvooAdDcB3zaTuwJd6CfQ/Q9hkrBrsM3iWGdFeNIsjJEreAqdgQew4lDZjcRDphj3ftGHtzBK
wxv8p5sedL8NZuxc8qbrDyFnEI2lgoxAijCcO2baTSLfsvv7h596E/z5wQBT2yI7znvCJHT+KQyg
UhnV5lw2O+Te7HVryy1cnexUp451aYpCngpEf0bS05cWMUpqV873xkvx/bKc8KgLB55Jpo33VPWn
+7qJzKsWXXgY4uU8eZf3RnbOljJxtzaRi9c93I8THNfDYLxA+ky7lfqIsswIo5Tm/zN3XstxY1ua
fpWOukcNvIno0xfpLb0oiTcIkqLgvccbzHPNi82HnSqmmKpT6o6Yi4moQGEbIMVMmLXX+g2u3lA5
gp4olLzBJKEAa9o7TJFn0oXxrs2bYh54zdEgobsRDPQqrqxFo2YgnUs9o8aKSnsJwAOVhKVDcniW
pRr4xorKr1t305+Kn4ssqTvJtRLcclA29RPNv4okBZ+KgoKvr3TejdqM4WlTNv6rAtDvN89nbQo7
Ln8GlWSoqtu2zf8ufoYGMy4U8mD6RXxd/SJKMGfAnRXx/xjJ/fZVHdsvvlVKENBV6crRSe1IjX0g
5YviQNODMxzt7cjLfoty9ctIdvMgNv37XkM+dlbIhbU0VC3cIZ8DtLIJD920CcvhAfhbeIRW2yBp
U/qzOqVCBRh6ZmfF7W8uur/5axXTVmSCT4c6o8iP/PTG1RPfapyBi7nTRmVeetC7GsfqwD3b0crb
D6mLd5OTfB88/3ZI10ZCOB4WwP0GrgQJwvg2RGDILzFQKK1tJ2XJ1WiaLWC/JttWuMm4bZbOvcRs
1pj7kI/u+s9WGFNDxjJvTm2znI9t66wdLQkXARaq5FbkiHQYG6rDNY5CGHIOqH3vumkDFt9ZWRms
hIAFuNhkII6Pdo5C7jhMxro5rtldjYrzMEC0L6M7D8tNq7PbG/yVzE1KlXCRTcts0+nqhZmOj4qa
SrNgzHKyM2q7NX0JEyIzC6Zyg7lMC2o7EWIJv7nS9F+jHXLU2vSlU9oF1DFFCj9997lP2kbHdoq1
qroRNHF5NLqNb5qrIXPiuVMp1G9NFF+VPn+tLbu9DjR0/Ex7haJv8jlF33pRZAqp/tx6zrVMm8Jb
KtGtfJRGQO8Iq1PGhhDkGEU1s9xh6UnysG0BsAWujvmxs9UGBdmcocHPvZGbnQYDoWgzbWNIvTYv
UKDTDAe8HNguLU74aiR9UZRmuml7//V/filOCQMLTIPCl3KZisOvqM3zPClXaIvwD8D0vUya50gv
kG1QcfaOZfvguV54rbixMkcG0F7bjh3em1XbHEp8cz053QiPsTov/I2VCOytaR4qhxTUOKb5vIPH
XuRm9skYEVHFZt5b9Mh0eunwUlO73IgwgFV0vIPRNwSDtrO07NaJoT6TWgrLWebg4aJFMSDhRiH5
gjATZKNqXVQYS1UxqhmuSnF5ii67QXty0SpbiRRxO+WJiz5K1sinHIO813bAVqQlenvRzCkk5JRV
ZVhnHcWlBLnpZWMN9h2yEvbdGC4rUtQsGNR9C5n3iDtO/puwy/i1NksdUFcUQJvTc+8y7HLycCAX
LU1UFWQajD65s7zyW9Ijwhc0OU9rH+aFDmvoCFtJ3mquvC9jvdlUlqHPSIkGN0bZPsDjOQA8g24f
JKsYzOFG7sxug3kD1Wm7+GLURrTgfTYCDvgaqrp2n3KTtqn+kmRGcIw8+QbAYrAYbBRZeAd9LkFo
7NrYCsEM5U2COQKU71zHnG70yLjbYBO8gnd/8qL3UQ97khShFSnVwR48Zz+m7b0PvfngkFe0Qh1D
IDeJYLOzUZEdJMuqASlWyWj+87Usvq6Ll4hF3VMDxEL8zYPq460NSqEpAK5wa9cmy2mqxMsGwbKm
KUZA7qzCgkJ66+3ia9YpIeuPkG+4teoV5RRIs/zGauc8wJnhkZwVKpnTRy8OQWqMLWBeMmQKx0P7
L/ONri8r4t2FW5bul4Rl1SwbC8IwVCY1pfd5W3OlB3VvXhdRdaw1tFxKT+FXRaUmKMP9P//hxvR2
/PCHg1dxFM3QKCxjMHQZmHE3ZXnfch2Zo7FS0qHZ9x3eLkUTH+siCFY1JIc5eKF2Dt4X9+ac+xN4
lAyuJYgWRY8sJ6KA2n00PIxwrtboeCab2tNu6qiTZx3UTIwiY1xY1A5rQSeKVpiLrHoLZ8YCmsHV
IPWrkIoawMnAWA1NQS6M52lNebCAtIP/jOMMr3yg+rkf1UXZq3Myef1rVVq3mBpJ6AYPZKiioF36
UpfeJ8ZMnVzWUttIdjrkhS50Vli7o91a+Eu3z1hy9qWGEVmI2avttKRrs4cSBtYOXJK+qwuQif/8
Hdu/5ItYG5uWuF1Ng0fPxQpyYq+F8DfjleeQ7dAL55i7snM0G0IrF6j9XDSJTBQKEKHkHGEa6kcV
TQpmyWgtAnSbdsXGNaoYpaq0W576sARY5kSP88AI09tURV/DlYxmpcVteiv64PLDmGLNuCTOd4+N
AoBoIemYTIcZNGGzScebyEEQirhTftW9HUrnZLeLVr9xYq1dQA72kTzDlE+uZWfXdqWzE3tNP15H
thmuz/0q5DF0gqd5g1l9V1u9ux54hcxwWUnuYeMYqzqRnB3E1vroG368TI2xfUy95iWrq2hbdiGU
J5YQvL8CGJm5MjRLSQutx6FtMUAAw70pE9d6xP8G9YhWrY6t32cHFAoe7VLWqM6m4TyWrH6XQp4m
GxpnR1s3drljKyRV2uyIMlwUrfmV8lU4Sfmb4BbgplJw/c1DRfl1zWdRVjYVy5BhzaqafRGaooWd
S5qZBKth0H0EdaBR1UX8GZ2KEvsJ+PAD7/WvZvFJg0787JjJSG2wdLc5FMMHKXBvKk0rn/VqRBXW
VuWjmoxXeU8d3A19XMmyCimuwkrnStJ0X1k5PgylF4E0LfilJ0qrHY1YAyvGExhr9Dtk1Xvwaoja
luTke8WoFyTq8nsfhU09CQqM6GlBJ8jWjlIjKt9lYEsdnvcNIoroS+nBMvJSeZ5P0rUKFaYNV7W3
DDEIVILceyDtpX2aWiyXoqNSgXwupOChVaIXu0dt69TqlIZFrMuXMg1KfevsZQ1nL9HsbDJmRdLO
nXTQbhzNc12iomej8dtrL9FoQcctZ1rpBJC9JRQhKFydVFEMYKxLxw9RrRZaKA4Jolk7zuyxUUny
J/YtplsFSQijfZICaV9zXX9vJHdhRpL9opEhQLmF7EJYVdISWPhwqF3ycrqLJpGFpvTF4aBNdHG4
HzbOi15RBbATN94klSnBBAzgTkWpd1MGAchTcGEH00m9rQqYdNeNTr/nmW6tsfForgogqUsDk41b
7vV4oVVN/ik2cDxImiH7CvLr1ScV/goPbsvlkPqzhn+8BMeEPxQgALZ7b65Z3CEnXh7Apb4klR8n
yCAF/S5Qyp4aN3vR+17voeT0z084xfxlfW8rFJEIB8mUKY5zSSRJTX9sLV12lxCtu4XhGzCQAwS8
hV7pScm0CuD0mERJXCwkwhYxgD0AxHdiSmcO/rYo7IeqIOl93hRT03G0agewbnbuF/5Vhv+XQZVo
qgiQFqc5on2e3eUhXBGlqhcXA3LuWDNERYdFPYnXte+bs2HORV8seeoubx5aoW6XYLa6AB3yHLtq
uCkxUV214UCUkNc3tqq6d5IVl1emXsmY8tFvkO2cawlKRlrn9Vf5wEvOSxX8kLJy+Na12q5XUhVO
FtfUq6952VoswsWma0yEwsUuZSusKSu1wiySNXrfy/kuqIitprx6HaX1HOshAFWqVRq7CKMVRJXw
URlFiWXQWTwMrPCqVYpQ+Mz1hsdMddJDO8mpu3Um4WZf78nL1fCs6aoVzKOHGoXWMFfUdTvoDhJE
2mbA+P3JDZA/juRCuWEFWG0q0gtbrSyU6zaMvIUk86ApwuYZkYhqUwTyo9xaJitDOU9nCIwBcjV5
P8c1Hj2+F4DrmmSQkvLBbjL9GUa5vHC72tu0fgi5XcvIZhKeWuQiO26vOlxSzsZcR6urvdjIEzQ4
86we+WRLrfbKtBEjVlpPi82p3cb+rsNIZiMGlHJEcydJ4Vvxpc9zX5PmWm9q+ZVvB6j5LFqKD86q
1njtmqZdkERPYkuayZbSlbN8wmqedhW/SymowWRIQkbMiHy+GP5pjtiNo8D1F1pPMaDXvWIpOo0e
itc/35W/vn5sRQOLTcZNs0yTwPZjUMu7MlArT3aWFH7HpYKu2LUytpU+M3tvIaeqTZ2b7OulPxig
dtVVV3GhNRtsLyimTZtIGpBukSQChiAnUzq6hMZiF5sRP55RLiVZjdHaTnSKvV4GPjka1iLW4zWr
MuAA0wZVyQPfsHcvh5MhpWuojzKkrgW8uP5GQdv7VLD7Xx94bpXgvb1mOSQJz68vmv/1kCX895/T
Me9zPh7xX+u37Oo5eav+cdIxeC2zKvteX876cGY+/ce/bvFcP39oLNOaW+K2eSuHu7eqieu/+HrT
zP/u4H+8ibM8DPnbv/54zZq0ns7mBVn6x4+hid+nyixj3vmA0/l/DE5/5r/+uH+GFSjdBG9l+Sa9
1axii+YNbYhfTvH2XNX/+kMyzD9lW9enjKfmTKslAM7d219DQBltFlCGYgAk+OM/yATV/r/+0K0/
FXIlpmNOaQLZNjimyhoxZP5JYDQBWW0ieuaof/z1VdycViin3/DvqYxUIS9WMhOekkBLJsOsUEG9
TEfoUqP5QdqiYZOl+VLNuiuS3J/53FVRJbhi1dS8tZHAFnwunCVcwPwG0HgQzvM2MGdWKYP064uj
nFcjKQ3E7BXWNJLjIUJZU7frmIRe4VLHT3amBsl+DNQr9H1YJWbxUxIDAMy89thjzNQjj+OhHrho
qZnN0D/4BnZt2zn6o+1nrPNQxm1Uu1m4rEP0Mrt2/PHRUXIHU7vhXhkWoceyuwoRNNF776XO87Xj
T7fx+I3bB9FX3e5noMle+PQ3sL/S0hvjKzdEMrRCFoL7SVqoUQDAmTwKSYRbvpordIefIrwvXfVb
CUJz1lvZMcT4Z1Hh5oJWTznvBvu117AoTscMoLQm4z4HynYcKDiEcXQse3wTcK/3CJZrrM5yiO/f
MttYIR16BHWjITtZfInz5Am+tBRDFEMfoG4m9+nQ3VE+XSkk6pZgKF58M/7mWt6t4XpvCc6Kyy7y
JEDgc9C7gEL75dj03y2yt8abTSmbpQxeT6H3yZGu+1y7GfFLW7Z29tQN5lVnTe8O6TsB0TfftR94
bJlr1lY7m2BqRBYa/jpCil0H3bpLl9yR6jzWdQlAI/5KBcJ2ElpL876z0aO1GsASyE0g3eP2HkmQ
6KUE2zFXa4s1ggkio40xFzG9F15Ct5Q2K2QNkWfAKnpI/JdutLajHeZzLFwxi8xjbONYkXbB98o1
r6oxWZaqutTq2p0naXwjOePnsaucOVyjdmblYH0g7zXNbVuFsHnw05KLCj1w/nq3gxyTVN0VhD6+
kDx5y/uaCwYflG3WGsQvEpoQaeQjJdotSu9YUKFedrIz8O+I/EXpj+BrJYwvYiJILQvQR/P9pe4P
PUx/fGlG7TZXrXrZ+06/LKviyc+QT69Ksr5clTN9fDOsbFXKNlw1RdLI7lWftDr9VsewR0Nbmvyo
260eavWK6hQ5g8WgmmieuMORhV22sKpSX2DogV7ASDo97aVZnIT3kN/WrI+Zj+8QugfljQHrYKZO
HM+sVRZJwRsKCYw52Hsc7AutWh68SAL3PcR3ppPcVqaOjfM+Ja0fe9GLqkJv6XVspcqrrM9XrRP7
iNWxyuHNHGAS5/gE5UAUZzWxV9xJSIOP0g6n9Arz9fSmftNCZ6twHVAhfBrztlukhrnijTi5HGzq
QZ7FYXljyfhVFlH32ENdRAPjNzjHKd30c1aGipuJGoaKLIAK2l+5SEeZECt1r7GAV+EGPrMyYz2E
5gZRFo2LNf4NC1y5zGuLTwP4QBmLT1Wci09rG0WRJN/11pad1bNJ0xJfao2vVS9MBEtfWVkeKzm6
Dq0MXZLqy08vnR9P8p9J6IIa9ssfC2/KNKA3q7+k1VHz07LMUL11FkUvaWnZc68+4MY8X0s8nuen
3yKp5o4bH+w0OUijtfrnf8Ll6mX6AiheG/L03gCZf1GbnarbSWEo+Fm27VGHVw1OntVIMqHhl5kb
/eYLF7Xei7/YUlXefvAALIO/+WNgNsEhy5bn31obean4VrIuo+s650lSdnU4Q8NxbvjjFogWNjtG
92hVym2qNYtC9XeN/TQgMGHU6T57JF02B9j+lDRE2e2jndmrRo02Wl6giq2v9YjEcxHXCwvCuDLy
qEsb7TYdiJnHztoWevhSKQFCEk+AqF8My6WMIgfdnJzuktDlqY8lyLMaajFFVs6DYcR7KPnUODGm
sPApfL97LjTnIfFY8+PLWsNPi6Jl0NjGPIBIAvP3BgcAqyi/hJWd8gzRqnXeKLc4MsHij0lN97PY
KdH89Ui2ClM0loCerT5Gg/3Ak8apDdxj4eYHpX2lIh+PCZm1rdxxJfEKi5tynvFox5U7PsXO/69D
xn8bDX4IM/9dYPn/Y8g4cRb/fcj4f/53/Qwu9xP2ch+ixOmoH1Giaf7JvUyASEJZVWyLMO0UJLK2
+nPKMRMKGuC2IZ++R4mW8ie3mAWKCLrZFD3+CBEV+0/wEgYJBQWygWMBK/gfhIiaMt1X5/sOhwTO
jiEJqyILIIZ9WSqOlbBMlS4y3gotOwrf0h4l/UVOVmDNIlz91Okk75MR/QsxKmNWfhoVrqZiNI6j
H6N/d6w4lZj8d8cqznPgwWn22rzAvJSNHcdFjhnfX20HUZ69NW0u+kJvpCp66pSqg4kjFYBvBOfP
m3iSnD83Az2R9lm0cSZbFw/L4INmOh6yUDSLIZWXXQfyGWyh/pn3/jeyBt2114+ASv0lYMMQm4gO
X6W8mGNL7XxuEfo0nJDQhaXvqC8Ek32YJITEnil0g4R+zrkduXB52jZE2lP2ljoFzRk6b6G3sLsR
E0eo3cVK0W1lL9q+2VxLmSu/5FGAPm2I70Q4+tkhnja+21vzWM71+cWAaIqNGZTZIcojnCrEbr5x
JmSUGItRpYb22oeIVA7tCtFf+wqQd7sCQmhf+dPe2Pc9IDUDp3NlDVemenTkQrqp42xa91LN78ke
X7XTxpUADbkWmqVGnnazuu68Jp/piZkssBZ21gR4VwomHNimSfq9Ar1sqbZ4bJaTVr3vIX7n5dWn
IkncSSfFaO+iKKx2Pepgk8udsLXj72g3aUBILPrEZrpXZk4QelvRNGH33v3TQeJEsdFutDLLtp3I
WP2dFYPoI/jrT+4N3ZQFE32tnn/68ZuDbRzCdqMrqCtQPsHfhioD8FtsJUrd9O970o+ztqt6FIC7
eo0sq7ZXEDMEgdS1ILIKYJR9SHHeHrM7tcf/wpAi/3MUo4ODWRemVynJnkzt43mICzAZKfbi972q
k4JT33nPolTPwsQ3sbgvpzghhdDmIy85F+0ubY018uNkjygiLNoRDKSEmDzOK1G6Gcu22Hg4/Nzl
VYtLjZSE3/y+W6IjnDzVLtaMvi4FR6NW3YOnRfoC9yl3lTXoOJ1ERiF8GTMu+mwl+Pdndr7g2RdW
Z5CCLfOVGEBPgAy6IO9LPu4zpJFeLbAnhRs/qWGCVG3uFBK85/gpFcI2GfaTO63Jnrg9+YPem+Uk
PAvZQNFGFqBnj90wjUm31VFWL7VunKiA7x68YaW8mMQWFNgNCBG+ZM6bVkJdwJBepZqEYWS52lXS
g8LEQ3F8bGNU/eUi8Hhj25QLZvDUBpZ2aN6cpW5SfcERwc89uJvOsgJHVXeSx8E0YN7rKpqalhfc
Zm6mztShTF6Dztv0YdN/Rk/3Cie/tdAnExuhR2ZMzxHR/ElXS7T5Aa/dEadQq1TCQ90qydEvWafx
uhm/eK6M+zzGtVi03uugoT8nNuwm2XDDQzaWyTEAvHma2qbjIdST7PNPL8K/C2MV7eLt4shgYR0K
Rw4cGV40F1GdpSRB4yP88RaZQbwNnAhGNto6+PGAYNjVkUpb7F62L6f+1P5l9/JYlFeRYUOrfDkl
Nz41hXdXGEN/nQRB+AkInJug4O9mWCrE088sNgrYbZ5hsIfTuD71gxH20X2dptjTEb1Uuksx73zY
+xHnfkMdPdgG/73PoN6LGSk12sGm3FO1WXcbqGV5cE0fLzKzzp+9qN15veY9Jo4UbHXbxdOitPNn
xPSgnD+jmFKt6iCzN2YcVY+SlGwRZpp1Y33fe2N6I2HsdJeQ1fEGq/kyGFihgm3Slwr6VF/SFmZV
UlbAlA082koPRz+lVJKZUw7+U+tWuC/Icn9o0bLElK24sab+ysZ2Q05Gd1sERvp5bOS56G8cNBGH
OlQRSIv8J6W+7obe+uIOKezBptSXottr9W0d5sEnDyXafa2jFwbCJHhCtm/xm6vP/ghT1iE8WgCy
gGCg5cVi5jL9NWKYWQFcCr6FCo6LGGpI6O9F45Muw33v8Es5mLmr3TWjzas8Q9Q0dlDU9UBZj9Wg
3ZFB+Txww65Q1w3RQmTRIxhfFCZ/7Ik+yU5uonT0Nhf9J3aYqFCIeefh0CxuSq3kG9cgkJ37zx8h
V+GaXNwtyBSE4JqmO8h1YhyQww6XUOe8L7UZXlvTzY0Z1k1BKvGzmKr6+o+p7aj+NDWzYutbJmk3
YZ4on00X43IlV6YUCKqN/pTtAY56Yzfdllty1YU6gK1pT46hkc28xv+x93H0cp7UBytEyzji4zzk
/5SdWjb6XAgoScMoIxv718bJlW2omeX23CX2znMjN5dZ5jo8z4zsAI8Os90INijsWvr+7jAjS69V
MBYbcej5dJeHJY58J0Vqt+izaIXFx/DAyzOcK7ZSfjEHyokBzOMXL6+PY+T5mKMgrQ5nqKHSGuSz
2nDKOyVIyrlkpJ8U/E6uhZvme2ucqr9BUHyCn0GhYWpNY6Il3DTfZ/63jhunT3g/y/nzPD5BtN7H
zp83jZ1b75+Hsqu1jXIsbsLJFcmeqOe9oWaLZPJHEn1i77yJxICHNqypkEA8D1xM9tHq/Q1aRKhq
/LRIYe2kTcskzM9lFcVS6xJlSNHX4uq1v0lerCCjaCgFyo9liverso4bVXoQjSjadEYuPeSBmd0H
wzMWH3u3Cr2jaZbEE+9NUCII5YWdexp1QKjeYuhI/UfaAHhSD5oee5sql9WDMe0hkv1jT/SdRzMs
UtbneWIPtbc7JYUD1FkO0auu9qsa6O91NHo/NmIga5ye5cRffWLKyON5LgZy3GUN8CYcp0yd4jRi
tpjoRMPv1IoutDTAOWl8yTZrQJPy2LSw/JiA6f1AUikeS9+CUL6vx9LGVC8Mj8AS2rl4ahJ2vTap
Zt8SXqLR+N6PNO1r9d7fjiRLwHsNU5j22luB89N80Y8q/WvsPgelc+fUMS6mPECVg/t+K5/2pj55
rIplCHV75vgVyAVxH4thsRF3v9gTE4lAKONpaJrNROfp5LbipvNihPoL3Fu/L+Ion6Wtk+6FpxWm
ffLaR4UI2BbrEDm149saq1vRyqYuzfVyyhVJtg+Mp8lxGTVrYx8XdXUNiyk/VWcLfqLQNfunhKXI
8jzDNL65xq5qbUjh2iQvLTymzm0UpP/5nXcBOph+Rbh3rA+nNCnV9Evsmme0gST3vvbNSPEm+Un8
NsBo8idx3RqdB95+Hon3oNqdZXWLlNsrDlptOQaGfiWB37uKKsR5NL/Cp7XRr9Dh/NEfhKQCnUHR
5xcD4qge7n5dqsGybhwqpNmIbcqVnLVApNXkS9EHytbIjOq6mmyDtGlv6s90c9ic5kahHl3Dfdq3
eou/kpo5N0iA7UvUmD6hcCR4UXvhy/w+VpHI/KQjeZBl8bDMVKnYVgAd9mIv7IYfe/H73nn0vOd1
VriP1Ko8lVw/VFx/TuraHzPY/DbwBJEEMyZRJB5ll3INtYlq7xCl7ms04FytWCb6C2PBmkVm4QI9
JtmLZmFMgqgQnxfZSJQ8E8MXE0GEWdb8NF1M6qdziJnn6eKUoilOaefGdaxqCTaYSAUHuparsxrL
9Kt8L3rGThuuItFt5aG78jqZVCS3IMZi0xFinDwWvsdWHK1HBeOn0/CPsyisq2cUrY0lblQ5HISa
NWRTHpQwQ6BQ7IpNJcUIVXpL0ZAn7cyfJp+nDdOILyMAI8XLIM85neg67QJB4sFqae5K4NmqFMXb
nCiGkhGANtEnNmhRBpSpBOatsw65PJSA4wW8beo7T/QdvJTFGUSfkxvOb8Fvv1wBGkQfUyerD/EH
eOlFUt23fBdCrlx+i+p0rPSllTur0p8wPzjU5+C+tqJ16rJggs7KSVzQQ/sPkJZoT7PFeBgFw66z
yu2Q2tJRS3yjXQ9O9tNpxICYG5jYDdcZMqRuXobzMBtxPFLTuywv0UgkQ4ZGBf8HotrjQPXUuZPK
fp3K97I/9kvcI91jkcvhVg3SYmubvnaMiJqWSheW91oCunCofO9pOqMfWfJ0RqQQojtb88u1LgEP
qbsiedVlGXPBbvgStAmCOuho7RRcL27EjLg0u6s4xCSpnh5VzfR86vVGPlhVwKO/K4CqGJoXr84j
54mZivyL5rXpPO206hZiHYC/Hr544fj3cE1VFHcRnhd97zPqvogWSu/eCVlcXKDTleq6weIslRvE
Fs7vDsG/JVIO3ntbWN+IiaJPckKKk0pY3YqB87lOkrzppGVTSfVOB29b1HZ6hVchFLtpz0LN5wqh
fWOvoB9/0S9miMHpSDH1fJAxHVlOR76fVswQ/WKaGvSn04qui8M/nrZyfqf8p+gXi3+edw5lBrH+
5wJFJeFjROE5SFw7eS29RFW0rMldUKkrsY9WMuqX4h1xfpfYrdNf2U+iI0gRwJqJd8oAV2cBu+/H
fNEnjhyDsb9qX7mQprNOb6nTuT6e//ShQWh9t3iARX1S3SbTprXufFkvbk6R3xT+sQQ/93h2Et3k
4UFvVGrgZJeiOjbuHakFGYCrNiIZjnEPljbcI1gO5HYa7ZXeuJ8O0F0uA9FFxpUDJhUt2OFrEaFK
TtQseENkG9H0KOUu1FjJNvIUzPrQqE+jIvN+HhWZdzEqT5MvjlUiOf2UJV2yHfP+uzuoyUm6Vei3
Sh7ycHmEJsKk5ioGGzRv0YkovyeTymuMEckCg0h0OWZJluJFpCFsNGHOwraKcJQYjOtikJu9VRk5
mEzXe6osaV66vvZlHN2F5xXZ2u0bf8Gzxb9vC82/V6J+6Xi1dC26IN1lBFm5v+iMkEdc06lLp27S
Ffou7dyY3NEL3bGvrWkPbUK4QuYYb88DfeTox0Ia52LauV+cpKnT9qcBcoXjTJMBGWLrizV9WxZk
N5BBU8I8u5El81XYFw5QulbW5H5oTp6HbpNdm42NFL/v/2bxYlHD+bnCYk3+BoIbBehZIby+yIE1
nQsKuxj7F0CHLPinMj8C6HpvHInTbjMDN4y5VevfUQSE7gEV5560bbXB1Q+25tQUmzZ/gOZVwKSh
RwW2tNDxZ1uJJpYUxtELjVvRalwoI9Cnv0dx0ezVVsqvyK3qpzzXMEhLrFOkvchhnXJVse346JXg
XXCep4ksltNAMnWMhQQ9cgrCEof1DhAOLGanSCv72HQGJ1nUVr6i7GUctTi7F8l9scmj5MZrITeI
ljvgkRCD0FueqgFhaZ7nZ8qgzSHr6js97NEon/YSqFIPxYD42ZSnEf36EOk7pwbdAkT5sl/rZN6G
YQCCB6tO9zeRnHJBEUHPFbivDnjLdGwdZv3lb2oXalUPlZm9wACxwWK45bZOkDToh0mwI4VJ6E1u
TGIvi9Jqa5bVFWuNCm/OafLUPDk5OdpdLMdYUWZBsskdx9/VUpccLeQZlxbY1XviKGcGZDp5tpJ+
HzU5fqNlbM+sNlK/WcMQQpYzrlRygkeS+CkZLnugrsQLqRhRhJzh2Jfe4G+FkNa4bhKMbPwWJNSb
mgb1Ih38ZC6Exs8bIT5uT0rl5z7ARjNZgaRtqXArHN7u9R3a3tvULTeJ2muftdDPFkOuG1sjlrTP
k5G0qzr5XRMP3V1Yu3segdFjbl1bmAcf+KdEB7EnNvZYYjsZtjViD7GyEX2l01IhUj15fVrSUXh6
iPMKn/ApcSQWeGLdeG6KPrEmfJ97mjYdYErIwxuI6lU5knHnzdjmwz6Jk02CBiJeNx7YkvPoqW35
FKxMd9waYadfj2a3aDB7wbKCluiqeevssQs9ihbPmB/9bSYD6Q/RYTv3iSnUcJ6UZqjWHTne8iXE
IAW71t7E2tFk+ZUP3tdES4FLYa66z3DE+KyU4ak/c3HGHPwQuRMyUl8hPJCLMhXnWk9S81bR60/m
1G+weF+hMOCuU8lCukwd/LHDYLMHZ932nXmfgnf6VGcrkXjSgTxMDZE/0n3bf2/E0zSv/WmaF6yK
EOvef164Yszzy2OSZ6OlgslViRyADX+MFnqtS3MnHbWXxOd+AThvH8RGssdwhWwBPM73Pt3HSWqm
kgg/zUnjWEbrBSGRv44Scy+aYr4hDykoK/4kq6jvfQmdlbB1SIxOm8GQ57pOJHLuMgOA6kOhQstU
M/00DSViOFsy6rWiT+siZQHzsFgBbezneV8lW6UvnAdUa+HagzxZiWY+6uUmqvFoEU0wbNQDgcVD
jWUyCBEQ4rJ+FK3IH7MHD/rZNCQ2idnCcQmtG8/B+FBO0n1iknRu9N6diRIYLFjCm4998tQX/bs+
CS+Z2anWdnFco9nUOzvUO0bJ+4oIUvRYta20VFSfV8rguUdzhHQaG5H8VUZsUFYa89vHqZHF20ef
phpFC2MKEOjaBmZJ5QWdAnvaFDLpXFn250K1wDRwnkcg7y8Vg85GVg7O8VYq1VieiTkOhlpXpRTB
qfaHdPnTcdBPrXWMQc+h8H1sVMb6abQc+TE0CdP0hMSNaJZ5p68x3U1xeGe0UuNgqdmIZJ8mx64/
V+O23IumJxVfkCNork2vVB79CFdLzXhrMJacAbc37qGbBsfcVL6It5joolYHLTEJrq3MsUDl6Xf6
gP3dTMTjClKIs1whI3gO1M9RuRhVMdZZXYTrkoueYq8ENr4aLk+fuhnCXRGgG9bLCGerNiX3AQes
aeMlOa7g096IaxJPOyjF711iT0wTM0RTbOTaqvbow1drqu7BLPQae626lrbMsiD4Yk5y1AGY12PU
ee6jM1z7Vht8kV3D3Y9ums5FU3USfWGZcrIVzQwwVgva9S4sw69uZT5HCuw6hLf7nQO19FPtx7Bv
cZcU/ShJ9jtVl/+2H00UdRdMVkuiHNrja7EUTVEDFdVRMSCaF33NWG/yUd5KlawdXdlH3VaNZIre
NM8b573pykYyM/4vZee13DbStesrQhVyOGWOIkWJCj5BWQ7IOePq/wdNj+nRzP6m9gkKnShbIhq9
1npDoQdrMeoR+g632SWKKMcx2Lp5oR1DJywmTGW61EYNpSqisJnXdVi+pvo4D3zT3bfkl7F3Q/uu
D4p3PQJ7Bg8Mh/HJt7ZQ9SP4rebJ1n3ntnycpn1anjTSQvRzVNKXRgAzubClP+APWgZILEwsSN4T
TIKTgHKqRgyaptaQWvXcGDkl2o0XnazmGvSuZc/IQWHuQLFx0QdSuWxDCliiD2scKhjWFdXnv01L
jbeoI/KZ+TloUX24jCT3MoyVUglCjRasDK1Bb81BW43BYsI+uK15+t9vCHCPn94QKgkrIFLA2dHd
Nqgq//0NYSVSWrRpm3/JXb2dJ5y/9nIbIPKrBQrX273pGgZah7k8V330Lg0xdJsghm6X0sjXYRfE
M4qfxboFeHwrJ+RT0+a7uRQhl5uZ+TqTqngpAjKzzX6Nhm0Cp55HVeAXBJ5B3DVVcy2tBsKuVaIw
NXkM3KEQ3V+Dol9gIu7THLm7hmN1yeCK4oUdXKOwX1ptMr6pCvBqH14vGY5yeHO6scfqvkdWxOlu
00B/tsekl9S5OPBwupBXrqEEt/qY6LufhD5l2++TPx2nPjXvn8x7Krhl2O8fqvbtodZC++QgECjq
kknQPSpS1L3qpQFBIIzrgyNFzkHyBn8pSWHyVmnlQ1BRpmlEghhNC+/i8i6dKXmNMaXB2bdT5R1v
7eFNq4xkUw0lVZ+pKaZBrewOudKiVe0OxYx8YHK+f5e9IbniPSvvbl9mDfvWjZYQ44op4lJPX3zU
n69Nl8lo29ISl/tc8Zm3h0YystvnhRkA3AqJwzlBanQhE60s+gqFCcyowou4qEnwZUz0YS9abqfY
Zzd6Ew2xBm1xdauhewxYhjX/9jl9Gsn/ccQyJtTg3yJRFTChQ1YGkNEEbf4ctUR9hPWin+Vfal9N
dmShcZ3VHe/YV9iBRAQfC6My0gpqEp3/NiwG6hx/5QpxUBFo1s6pMb32IhpRWVYLFSDsWjSlHoEJ
2e0vtyA3iuQfBcpGh7a0jc2gGAFC972BtbrTeAutyLNFVyJhCunsNSD0wbfOB8Azjs7J0DHdIVuu
vdqpHu5EnzmlC8JBok7kFmvRQu64mUxlwDZ1bc4OmGVQu1IX+2fbH5fiH5WoZB7kyPSXIlp2s8Z/
pJCNQQSSS2JGqceU4dI424pmAVtn102JHtFUtBit7yjo1jCS00Ou94ua09KDmQ/kyIuarLriy93S
a6R67ttNai7EUCXJX5zc1jeD4+GLCUEMnfEU4Y6+Vy6+VbUQM2Ll4kVDi6AHd+HUl7k2+kfi2G5F
isM7MqCUHvtnw1cpm0yXaqoSin6CvrNojYG8pI7toIcVWedRat/F1lFl3rhqcylZK2Xn7ZsasWI/
dR/ruK+OArJWI8yw9R18/mDN+k/iIiXuYxRZ1VG07jME5E2s+v0ZYkbg9YhUTt4L931RbHaqUvnH
2v3+qVs0rVaFDd7exu5bptgfxZjbfL9vluKu0I9tZZfmw/Syyu0QZ3sqrjviRsAwodEhVJsBlrHj
nnyfH/BLNcKXxtfbWVIX2dciqeHy6+5Ps/5o08EEBaHkywwE4feqVr5MBJl3LzK9OURebZerBNR3
z5/QwsUnMKpsmyrRo4289bgQ7j9iILWfTJ8z4M1UCWZhOE9bwPz31FyfxqvMaY98Cx5tz9e//b6J
vfDWE/51Mw1hknWS/Dbam5C78SyuMBfqMPrBUFAqCUXodBQQnIuidhEY7KzgMQgNKP5yHyCCXsvx
vNKNiXwaIT00HQ7YfcrHcDgBZ18XgNgO9/3P4reBPyF7wm3ra5mN0dPSUoBZInERPzP/TXH15qMJ
sG5pFXL98CMqFGewJStKSghWUmEyzoysUYJFXZbRMWka6wGT63weFZa6lXAsX8JCMPaIwJn7crqI
5v1SYuvVabG/vXc1ZtStb6ZQSlk1a8o7S5Jv/oNKNfLcU2U921KIzGM/Wmvo15I7y+ywXfkFDg9i
WJ8mBr0fEnl4FDiLcG0HsTPTWs1Zh3E57hBUTg9xVCurBob4Y4sS3bwyXOu1sIxv/WikP3JIJzeH
bAToN1JR9h/wb6DANZW7GEiKz+w2K58yuEWOqpr42drFU4b18FJukPsQg1pQ48YjwfSdBkWXp6Dh
VJOQ3IqmhJnD3vAMAnyIvTl5mvgah1p8xLMbQX4DPC48PjlZBgnFPx9hzD1uGVQMxa3oFJdoGr7d
QVbPsP6k1HifI5pst+baRtdnF7m+asHCLYOdH4RvfdY7J7dInFM73RVqIE0srmEpBroo6zdY0Egz
ohcLY9WAbcXuhzdVpXDSW68YrLp7r8+reUqKB4uEcHwZU3iBjaGGF3HxpGvjFu5ZIul8qY203ytD
+eU+rpXIyHUIPy5EnypXX+2sx/kDQayhX8cDeuCdl3+tjcRcIOmcHYJOth4UZejmfFOSb/8yI/dk
ZdXl+ptGeHbxyH9qBBlX0QoN74/WNCZEHMRYpuAvPsF4fq8bTDP6kZDE3cdIdZ8bMHO3562ISfr3
ZEJvx3UBPE6rdu/qAPbcHGnLWpFeDLtCmW1sn12pai+ykm7jOJNe9NToD4UWK7NumhXmHcIIhZ8v
xWgc+tUCDXvQxTlAEPHRahbHZ6Vu/ggO2q7N1qUb/voXoLearGsvCnEMs7UD0jGXJrHGmL9MEC9b
k0ofrPbqIi6Uyx4wSDKWtVudDAGqKPHXIgrHKsSZsBq3TsSss3UL2wvdzZBXmCkRm6kRvnFamwKF
lbpT6GOJQc+9+z7VV4zkNhAnSj9NlRHiWLc53IhNkMkq3DvIkqBL4x+IugoHdyuxAyoEdX01YgfI
vtKMeHEqyh4Get/MOSRKixvQJA52jjm2V9mzyl2LEuS9X++Rp8vG7AMmo3bh5TOX0Xp6FpmWDEkm
J+jyi2iFrvWGs6J7y8uoJEHnbVNkOzHYejVS0tIYr0UzQO1tHQaWuhCfZg7lsLNUyUJo1kXnUclC
UpoOpUIkaw+yTmWlhCM869zaR/xJekQWxLvqGi+wXE20lRxkKMJNFS6i6XVVSsF3K9aSyfq6eXJH
T1o3/jBsQMi0l3iEgiumhBHZFlAgX2Dy8RdpfcBratL+Rw5c/5fDJNpIFupv0JUROv0UjWngOj2s
SuMvQYDpUVs0Z/QOq0tUq9Eur6JiBoamvoi+HLIWmz56WKIpBkbN+ryql5QNonG19GSYGJmNc7t3
ElSQmvsNpfXkUcPLbEk2ioqwNckciAumvMUqM+Sv46R3gEY+egcou1coEXARU0RTF6IH4va++I81
4nP6oXz/j+hV1Paz376ygNcs3kOwf8BBg0z9x++rKmXcwzA6eFfbNFklHlrG2uQhCHHUOoq7XHgG
IrF/KQMLyYhpIJgOGl1h8L6nDlCtLYR/ZqKzwUv9mKiadYhaixAo8whGTeX06a5VY/XW1/+++/+f
12FRUBveuBZ1SgNA8MzXSayJsFg0PT1EkGyqYopmpPfhH00xep98X1tnrT37NPne9KqSHxRLLhZq
inWwsyw72UO0SabivriQr9fmiaNpaxKw/lM8OunJtLS5rsrFRxkNaCKChHqEp6Fu8ogg0rf1iLgA
46Wwb83vkLkr/trfzQjz0CTuw12usCWbOUZweDmlb97Ali8hKr8WzbS3nqXMmlSlKMaBHHvARjh5
C+Ks2vgSUsO3ZjiOM7Nzh2MXtsOLlv7Awyh96+I03Wu6PX2z+WiYBsEis+VqJ0YHXcKqLi0BjMo9
4QT/AvFhGE15K/EvuDUhomY2QlaNk6Jw0xoPiecb6FmEwbYBHokemGVQ0sjdcxBOGNmoCD54ON4D
O9OeNDnUUKtQ/FVlhOUX2/qQasv/+LTQbZT/AKbBmv0UfJKiMuF3ooSgyuiSfpaTGzV2Tckxkxez
5yzyouPCvKr80BxWXrxo2sbdS6bm7v0W0VuMEtaiJfqprFnl7N6GTUPmHRjYpuv0ZDuYKM+lvp4l
c0vFz9Ryx2qrtUZ/KQozP2dmM/fKeLiIrjTr21UrpfjETzPEgK46T+jIAvucuizIOYfKH6+iJS69
q+SQu8iqtEB+EXeCt2SNlbXOGndc9iEwPg6Z/ryU6/gAI1l/RehngjUOV5B03rYIrXDut61RT2iY
ca7qlo1QKE/27ZEXj3JQZ2tdL/deI6szg9cSSkhjddIpet0ueaSrMx1PmT8G/GmKWGFNK8TkNDc/
sIgz4c/k8OOE1YI8eSkIvwVxV4oR0abQa9sQZq1vfe4A+J4mSr38UMvm+VMeQDTvfcEwGwExHURP
xuvoj5RBrXoFVTZXn/n2ZLw7+cR6oftFZ+8/iVZTn2I9s68QYpNH2fJPlJ2kF7Xx+z0scLjsRiO9
QFLCAIZUa9WBnLxAwEkv7NXhY8UfxI9k40kKuRR+l82Qfyz2oi/J8epGRXSN3mm7F0q+Uja0eydW
bZwvXKnZi7a4u89Bo4DT2XQh7HvwSTIjLNxvbkEcOszyznfzq4BRCOCEuNP9ppj1mQPSXNjqeqSS
7/OMDAZYJYUjxwNFPykBNhlmyQkKpRv9JC5y7RmnVM8fJ7TpbiiNwJrVbeQeYUNjZPm3aWFRY+wo
2HHyiPhpVJX+SVzSvowe7OEsGmQDSTuTWX7JGnXcpiNGxDMxYgVT8UlXSNtOSx2+TPjbhUd2nPDS
V2h8Z118Fq3cjOB8k4cULXFJYkpcYw0i596n5wiWNzni0lHrH1MUmyq31a6RmduilQch+mfS+EeL
mtutVSWqeo0i94+xFlLUgtRrsvByc9wZmC1Bxeau7noceX73wcPUZnIXA9BvYvzfEPLfaZniUm6z
mhQHUHGP2n60TsI4ncTOsZEvhmHbJ018UG0XPp40uA9Nh8CcRN3zkiV5sNBTv76mk9AYIoThO94+
P9BxCL8ZqcLXucecOQzCmd4GBB3VxOOOvMSbDXFzSAoU00y/+oleuP2WOpkz03MluWaTbolrQ0b6
3weKfzB3bQ1EFcEjmyqbKcOf4FURopFpV1TW1a9dGXUIXr1djoZ13KFmLdLXvQRTNZfleCdevWI0
Capfo7KC2IcYva8Vo6rRbxs1yx//bf19gY838dwoSxULtgLph7TGmVbQAu6MABNV1Y5guFVntySW
HTrdQVdhwhMvd9e8dMu555jdVSdob8A6Shiq6nqQv452MO5QZJkqsjTJFMpL29MGNkmapmcB8y7q
Aq9uJXs1MD8ohiJeN0btLL3aNzdwf4q10armtRmNyUc6+TbUI6ZJAJ6fws4wNuhAFXiOhNZVarVL
AFVqg6yjvtH6YidXWfpuSMDGA465R11L1b3v4GXvZGb7gqAdAgSwb35PTSqkbcRUq3WV21Tb6V8R
w5UWMCato27DQ14oMdypMGv2tYNLyawZPPuoUoI9anVnfyBmeDF5KD9krfhh+b35ruVJM3MSd3yF
tQYlEl3qK0qhOmcetXmKw3RYFA1JClmq0bIsfP2UplK7AhfqPyCtKq/7Rq8PZqdbGxWDyp1jW8lO
k7J+a3WdvLeLItsMJmRAZKiDddPn1kMeGtLStIfxjMKLRwmway5piKN6GNj1c1WqxPJq2r2wcWmz
JumVt8CSEDvIO+mLNY5v/E/KbxwAjtZYWD+MLlnpDdL1HkWbTdHx32n1ND4N2VA8pnnx0Yea8q54
uryoPKXYRchvvSqoEIv+pK+tdQm2bdV7lvzue8bGj23/uWtOPQ/3dnSGcJNDlYYpVQVzilrRN73A
DaSImh9DYXuzxkQ6MHBjb6Uakravi9Q72p6RLGO58F6jznzpnLH5IUXhqmkMfWVmoboZiGnmGXry
lyRztZXWyO3eArvNhujlq6b086cqCdkufS35MIpxpeRlvcfsKZ5bUW7/YVcrmiYJN84ghr8QPraK
kEkTt7LQRROTbrfOtFyrx3QfBX98jJiMSUM3t+Qs3qqSUy36TkZgRg7UHSaH6gqng+QZwGPKC0dP
f2j+ezf647eUF/O8L1P5US3GdCOFur3REew7S77No1dYxUfllXOxJrXtn40qZ9c80aNVw1dvb2gw
syUltQCs+z3p6FLmtRgmO3bDp0CcPqaLNp1SRH/ZjE8gP3913fupSj6JVueqUFvioLp9xv+zT3yI
+Al9G6MKDEzADGxjAQXCe27aonqoE/usYtz5LLpMo95hez6c5KnLdhBPM0Dcr8VgaNhI34YUA0TT
UQfyceZat+QQu8q+XUKve9DisT6ZtVQ/1X6AZ15EGktp402B2QvSSmS1oE6Hs1Z1qlOhac2Tir/v
fVozgLRMnFctsoZNTpoOL0Ew62phl4feALsmLqKZRAN/P8NIF6SPtLOrZN45DHZQc8lXii5Meb9o
slP/6htNHnRgAMVSjHLKyP9D9Zg8w98P6Ci+2jYoT0qrPJyKIn8C4BRYSI1ZmKpX6p8UY1bstTm6
nPbaJO/2WEwv8tFB5d6uf7WmsXtrGhMz6+m13v9t5j/XiZnV9Jm/f8LvdUEkleuuTMeZ27qUU9ym
o7ziHOSqBTNpm8OD6BGXAbDUWgpjpAj+PlCZMVEAwnjji20n8sIp050fGQDZp5IbD3j2YJTuRrTE
Ra8CY81GUc4Vw+8iEIi407eOjYlvqsxH07LhADZYQQ6Bi4tdiHcdvp+iS9xJAeUa/FLR7Po9QHar
XKWJNzyETrXUk1E9e9OpdUiKfNJYLYCdpMaTr4TynvMDgq+J+lGS530OFPvHWKv+tVTaboWFgbJT
3Mh4QIvOBzHsVds8wxCFbBTMotq4WHmSP0V5uo4mVzoz7cKD0ZAbFE1EulV2LaNelZNJ3TCqwVxS
dmaWNw9SnCYLclIqbJPM5DHvjOzBK5foqAEZrSRpy1GiXrYJJFhUqcavhoop9xC19ZLMtH1tcvWi
UWz9lrSUUPoMRgDQIHMTa1TS/2UG2c1sUbuIZkLkUVZjXlPUUJPkSAycL5NcTl54l32HJ+D+UNX3
pm6qcwyzWN+4VukROuWoWVuxce7iTNmFZEqWYO6NNzmXVn5vJN8UKf41g3+9vJuog0vLpHxV5Xo1
95OII/gE+SWljvF4Says5oBcwJwG2DbtbxA512+8A9YZh172Co8UQTC7yctWoYFyR6f+9BT9gTQz
WmjwgmctUNhX/BvSOYfS6HloA2Xh8p85x4GD+BfQ8aPhJ8Omr4GyDEHr7xFzyjYZ6kRYs7rxKiyR
BOAvhigDdgaLmxYpZ/DxqBUDTCA107aeLA1vUc87IO8dcuZueexh28xEv+5W40Lze6ZNG1df9H9M
kzG2Q8mXHUwaUj6tNn5NiyIo3pHzk1d79KrzK0REoXz3kDtYxqbtH+qwKB9iJXLnHjTLDwXlEU82
vwWynM3HOnJARjnqrqrLYJWbavEa4Z2RmJH5LYnjH6nUlc9WUeT/dfQ1PjEL2KrQZ9dVhXSabOjQ
3f6OBKn7SLHiJhuuoHWcS4mGIEZgrxpyGTujdWAMxFHxngRhPjOlujm1yLc/9qqCtAb90YhQ3tAt
fFhHcy3vo60IREQzqIw/m2LUzOp9EeSPzmgj8qQE3cov+/wSl1E578l2vGvJ+IjBALhcx97mhlX8
rMz8qzbE9qsE/RB3QyVBBTX4ib+nvJfkanJTzocvvpVeKhSDnsqp3weMv/B0bfiCxXToZqdOJvUu
InpMc+RVN2beXMT7Ii9Agas/BmpubM3Y0uu1kcnprDC0cI3rKidLiOPWccAC+1cy3eqUBWjp9mCF
KIvPfLnvDqLtelmHqxjy6LWLU9inATHFzE2WiIm1UyJXaPfXWjfPAl0osIew3OPD1CVBGnj0MdxD
YgLRPSi08tG26mJpyVMwJMu5UGH+XkOfDlTUpi27uISuLb0hKGDMo7BUziNkdfZ/hVzc7+WBC2ZM
LOc314vlpuHpP8ugvYza4J0a3UUFN+jTUwWtANlJM30r0d9aYbyUrKWySt98y3xvXL07B8UYPDlQ
OkX34KT2BvEEJH6mRelA9KerpXvQfbl+DbKNrrnJm5Pl5p4qcTkXzV4anmCbncJJECgt3QcrNIpn
r6vjfacgEC/6vdQ7AaornrV6WOCLq2DPnq/0uuYIzkn+IOwD7pd7n2xhJ6RnyEeK0fuAaIIUReme
usQi7aph0atJ/OgUqbPkuCHzogzadRAmxcErhmwbcSzcJSAX9hoP6EYLmwaNkERZyV5rA19Gf3FI
wv4Sx447xzK9ukZ15s56RWneZL9CYDEctK/oL1MDzrMfJd5OQ+S6aCoaa9sAizrTBsSCIy/wZnJG
EQYhzG+NFzxp7ZiGP1vAFFtRMesr6gJuEz3KU/0M0+Gdy/72KMao6NzGNORb7mOiJvfPdU5U+ou2
S9Ube8DRAxNQqeNvBAITbqy2yzCmmQmqQe1Z0krv4sk+nW9k8+TI3pZjvPcTotrWd7PgnVyIwkaB
vWeMuP9ORtoGK2XVerJLqthIlTY/QnPO0299L5VCno1qKl1sZczWNYeBXe8hl+QVnDcLNR7es8Lb
495aH5EH1NYWmbwZiU/vJ5DTJNW1nyinvmcUl1+tJsoXhd2MJ83Kh82oqTmeJI2+iqTY36OUEqxi
v1L2WqkERxmR/CWgr+gVgfMXdACaH6BcVk2k+1+HCN2OHLXwM8QIdpoi9XFwbrVHy498wmLV+LC6
LxyZMQ+NU607BoKmYGLit5/qk93EVxADIIJ+3ekKIpi1kY0zeTDMc9vV72Xu9G+tjdmJlerkGicg
Vq3oC7mRnOch7ooDvKZgLtd68NZkIXA1vh4b0XTG8thUXncp3bp+RHL7SZ1mOZglbpJ6QJRmapK8
I/Mp+d9SA49G6gn8KnLISHeQ1BgMFpXmgFz+b7AVxuELCcmpk+iyUivYlLG/plag7eOoh3DhWc5a
zyt2BjmWFpXSNM+Ik5ozuWy7L7WXP6KFSWYnR+I+ijL8B8N8P2Ay8lGPCqRzL9Cv8vhwOxhI0Tc2
6he31rXXvFbGDTLZeGhMTcdpm7kk8aTdRvlvdbg2PvzvvI/5j3efibMd5SQQ/Mj6/oPhrXQjFGmz
kJ47J8VDwsVNaSjG9iR3SbSrutJdQQ7Onl00GtnGEut7Di7Qq3mI73MHWLzbIXrgWMD0IE+fcRtC
rzrTzPv0BA3t20fH8Bt3t7nTRxsTm6Ry0Yy9EbXTsQFSH8f7mozvj7JWMGzJoi911erzoA7TM0K4
6iYj7th4mRKePTjSc1PKvC8JjGyPQ7lY1HZWRBYUnMYIbkKddoLcSIJny8M5Z6rO+whePUe49Ama
ghj73Rqi8fPYtA6Ui/UfsjJA5j4HSjBONJQoZOB02F59FjUifePqwAmtZ43S7iJqhih/xchuBsQs
WgMUq/a23MFEFrdlQzmyni63kVQfnLno7OKKCuY4oO2ZGCBJzfEocC4CDiPuPmFiPjW7zsB1HnMe
fQNFCm2gpkU9nXraE27xHDrtttkrUmEd6shslxWyD1ekSrzZFAX9SPIDkhrGd7EokQIWYYG8kvGe
vC3COpLH0re1q4USrmfEJ1XN/e8NhhK2WvGUFF42NwfAMLD7vlq1Ob7hkIEyL8yPizxEkMCjwDzW
oS5t4B/K20iO/KMBXGClj520c3z9xXdJqMWAbA6k6Jw9+NBwJSVj95zCieNd2Q0/XODNtc4XBDwe
eI8Wj9fIMZaBU/5aRCI8uC0ibC1+LxqUzP1hlUh1lbEa3BaF00+awqbbT3JVqXuWXZMSCQCgNaZs
yTIF2Bm8jLX3FU6YMlkK4m2Xhw6HXbKMlctZtup7b6NPOchCQ8vdKAbMaaZR5KVmU7x5zWNj0cng
NyVJMd/y9mc14dzrpu5XJfmUjW2E1tRdaGF29vToLbESF8sLmOlVpb4iY+g+iC5xEU0niVck3sPD
p369UtU5Jj3lMh0uUaMNe38SQKQCAnV+urtfRF/ktfkmSg/sUHZL3CY/pdEEOI5d46BMGWTLBE+r
2ql5UFtTvYrRoZGNQ+k8eWVfbdUk0l6j0VlRpDOf5N7yH0u/e4onElimV85GSSJzIY2qtpQa9ICy
vEw3Hfn3hXhqFXtIN86A0LdoitHEzLeuMqyNvP5pTKFZD1B/RRrHpIumFCrHAvznxc2+a4MlYYY2
WEdxwPWVVWDJxfF25lVts8YuqFXbBclpjjMR6m6dHKKeVvmgqzmqEWV6C9jq/gH/i+TJGMM/+0ei
vj41kqdpvtEkzruuHuIBhH9Sw7GNGtShxb8oSPItR3970WmtvDFHgz9A4o+zpK7tYx352VWqvaWI
M4e0ybcJ+eF5F6nN09D7+Tq3tXAlCoX4imKeEGEfEfEre03Dcy4rwwvos+cbCAasl7YYNUlecTa2
donbSEe7rQkvw3oyI4vO3pTrbMN8Z+LY8N5FfQhQ3AlOhRu4W0eqqnXgOfolTmN1ZoNV+V7jghZV
P1O4Du9pdiEZnEEi/OtGkj73/DmUgl4IZ3/OSYvaepch94mSA9iXqUZkkW6dvk5pRclIDRRvJUZb
aJJFNnzgJpsOxOouf845VIL6IQ6s6NAYWYD2WmW94wa0rOJa+ZZMvkuOEo2PMYckgIAYB8ZYwV6T
un0WM8okIGAN4mudx8W6sdNgq8RNcWmm5JuYYaE7kBvtcMzZ0xb1pDdSTpdOhkwj+4mysBV/IK43
QzotU5vHjRVekz540NS4OIuXT0aLBflZfG+nsXur1rw/Wr/XuS5fxP/99ndk65/v/wluM9nGUqj7
p06PZkiV5Mk9OvzOrpSUrtkGCZgkDGjaRZuF5l4QI8Sd12BFstLhOC3CypXAkrXuqkmRpIGcAg+f
3MS+wMaH6rn8HFmRszTZqtaDXodYkqG4LMDEAmQcTkpFdYZ2TgFhLUBwZ2+ys75YuvOS2pF6Ei3Z
67GnD5+jgKyNYqbujn27xJvQMt5hXH+3AMo95k4lPURj288SGGYPA4595CD6R79uK8h/zXcDpdr3
kswa2IV2eA21JpgHZXyOBq97yEJY6IFtZw+lY7mbUOmqbUl0mhBDLvFKa596VR4PcdB8UUa1fRqK
VJ2HWG+sTIeqQs677rtjYqXF724TKaG0Kdz6A4cp7ZLoCc4suqctOsUpvyo87amaW6/6oLvYHZnp
2izy5tE38yMS7up7nGgLUVeSa9Slhi7zz1ZYPKIoH277PjD3bgoXRVx4fYJQzArk1iae0MSran92
Ku9bKjRB4bz5mYvQpiaXe9sa6hMlMV6lTTAsNaMvVmXk6qeS3WmO1aa9sjsQBTNY25O5dmRd8AM4
acDgvioAZmZZnmEYbeX55FOwymT7Feuh9sO20YwuurJahmMTrs1SVubsAN2rY5rBrNT99psHHb70
ig47Je0ZR0Pnp9FKjwTFm5rq/GKwYCwMkTqva6WedYlvryO9dvZZX/UbE59ld8zSJa6q+zGu2pkM
uvp1TJt+1YKLW2VuQwSe1ic1B79XATr8aKLubFNs/UHJiZyN5cw918cYVKrrSUsfKDdsPyb8RQtM
h7GFthAfes8PH8UFMyRlL0VA+KauSJLQ5E5sY5kbmXLsrAH+QZe/9XZ+Lsw0fwaV+6yUTnxCREm+
ZpLyknmK9aCGeXUcjPIMEQBIfxKGhHA/QrlJD3LgXRx43VvPSgIdInamHyQS0M5y9M3kvTPJGueN
XK5EUxrMk50THppq2z00Zt3PPClN33UpDBal3Ph71WmOwDRt8M8oXAkGje9wV6DZFOW+t06G7le/
GIxIYpKumaaINkpYXyQLY/PWHa5URtITfotXzh/Vw9CHPEljp+y6rmpfZJudGmg4SupB+533bveY
2K127HtrY8S6H8yRRSOhpwNBnwblwe0e296ydvkYfVBjZEaHQsLWCdDMurUDFHFnA6zJmdun7TIn
s/zCMaZZAr3ntTY1TQ3zehyxmm2KPvMqcPJh3iGgjdiRqaX7262lN4RJnLjseTf1Rh4vKFuV5n73
kHe+s0ur4VwMoXGyk3pN9LnUHe171imc8ML6o9ON9jzW+DComV2uyuB9LKnvhkQ6QxNWPzv9qbOt
7lpFvnMo3BHucBFDq8DCbNaEbOlI+LkbuQsSHE/Y0xOpyc/pdGfpyjlh09+LLjHYZlWy7jrNwwiJ
GYCbkgdJKT8iSsJZZRnPZSS3264yUV6fmlbgjWTeoq+hlJrPQTN0l6TB6X1q5RmMzcBrG3xEeumA
FYfEOTz9dRdHWrtuffPrves+7T7XgVFMaYOf/nulZVZ7ULw/Cze3dz1Orlu7cR0ooX2yCXTFO3ZB
UK39UoseKCUOKy3X/o+2M1tu29jW8BOhCvNwS3AWKYmSbNm+QTl2gnme8fTnQ1MRFO44J7tOnRsU
unt1g6JIEL3WP5QPk11ZGydF2qPHldrhl3mfp3l6hx5xg7OD7uzbMLdPGkqpW3WUp4cBZ42NB/jj
qZ1ipKf1Xn4pkktVGaAO7Cm9oGsd7Tu9qg6R7zQPY9iG5L2S6qvqZWe55JseJ2ALlKz+FlWt5oLU
Sx81yq57gFRY5xVt7JY5dhUKWdSDYrJab0jzTwYudbalKd9NNhaqjL2bXaTYwhipW5MVfOw1aYO4
SPGHDqks4F741e94hRiE5I9GFrb7amzubb5Ku1i1+92AbP6jbNnkFsxAfZWN+jfVTKM/MvMMSpNE
Ll/mR5Pa81cr0LAL6JT6CbmXFm/TJj/ZQ3XnRNQEPV+qH2EYtW5WUwkoc1xX8ir5XQ7YZjkZzySm
rWdb6IX53TRpxlkFR7IOnF75ovfjmRwIiv4IvXPL3tayWX4PA2Pa9LZcHklTWk9Z3f8Ot4IbJVV7
dsS1eUnrNrrTQh+VubQb71Nn3r4Yxm+RgtmgMzXjXgmadmf6PCIh0HVpx8z/4QCTWylZOj6Nqd6D
MK/kbZV17SvpCQokRITzg7Nd5ulF7escHEC9ly0/OViTYx6UKcpP/C/j3Sg35oOjl8467Ge1oiFy
9qMajqesAI4/hI73Yuh6/WhhsRfDTO21fqWVlHt9TFHPITKKOyrIzUaAu3zey7XZh+VBQL9ahM1B
itgNmkZAv+rWXrVomr7Icpc9yV5OyrQx7oyqS1xN7/pD2yr+ZrKV7KuTWL9TdRkeSwdqR64FP8P5
nmvEzqropMINVfKwoyObhy7sxt3QxdmTjzkt+cq2/mE6FWKerfK7RMmilEPrUynrWIMp8Vd7rIo1
Hu/OYzofINj3KzXig4ofjyph5l4r66myik3gVc6jCHQcU9/Zke7g4fVnH8Je8FsMbizzKiIsMQbz
0b6ufV0sMZWdD6qh66fXUfKDjZ0X2VnySQDCD+T5udMSPICdb1asOedQY38d1M+TpoWuOqkI1jqw
3CvvaGHqeS4gqLgT+tpATxDFd5JaPWRdMj4U8yHcZ2Oabdkch/uCncJaN1v1FbnT71o1DH9Qn5tA
KvOgwm67kvBNrBsn3/TkvrldJv50lBJu1LpkXAbuI3t5lKJ1UprKJ2y+rb0XSxlSmxnfVyX5AmYG
xyG75oFLLsbT5IEeSTXD2kamNqAHFOdbWx6tU162bYeSUvts5Fa6F33LQantP0NqWyWvZgH/4mkE
RcK6frXrHhNASw8/d4i6r7vU0DBvDdiigoUAz72LtAmKAIQE8D3IefZq2a+msDn3lcYWkAzVc0qd
aQUpeziIPiXVzFU3NZCKJfsx0kLrd2pRuCC4mLTaT77GU3Koyt/x1huPIE+noy4BMFp5aCeH45ya
KKWeB8H4i1SHyddeDgCsAweagcs2CfDgCCq9Q+5PM914sKuNCYbeCEIKkn4anuRiyA7hhCmRXcjS
urRw+dUCx3sarf7JN/0z3Gg/QBxIIsEStzsPv94L+TQoyVKZwWNroI2bPDVBqa0+mfkYnQfyGqRC
mupTXOT2vRPrL3x+zJdp9kKCDv4nQ9ya1WIWKljJLm5ddhSABUFcDERl7d03xQ/RMINA3uRWH68t
q5oesVSESaU0A8wEbXq89qH2sVMTG+zFHCIG2C2gkSKhAUNP0UexKxvY9zazXODgWOWpbZO3s0Qr
4g2ykQYyX33dUIcl5nrKnWj2dJe7LZL5yOIZSE5KMtTuVHG8szjwMXAOLUwrDW2Rs1GZ/ACk0aUp
pZivP7dFnmCtizLhUObxzhyMyrAuoq+x86Ma19M+j2wVgSmYXW1iUoUf0D6UMzRVyvGeqpP2KI+j
4Wpe4F8CXvVutMZkL7G1LFV/go02zimEBxCs686QdX6mQW46hQoXJ9K/dpD6zkH3Ext2Cq3tWGwd
m8QtrpnWsfZqnsXmMyVGPufaKdri0Fj3VHlnK9oQiypTpkRRwITspeSrFwfxN8wEZkUUqfnM/R4b
ycjzn8GihBs9qrwHU+ZDEcbf2VxRgG8rwPutwU/L3BSH3lFB1RoO2QF4bQypAzaVWb+W+kR91Oqn
UK8hNsom0isebzCSCCgny06VHDxT7eFvKFhSFRP5AD02cP2aJO0iDmUAJZCnrXar+PJbX9W0LQUb
tTwMSaVf43pFuaegZ57i3HC2RTTjxC0FP+qQTIuDhvWLEpj1U1/3KxmB1hfd6jZOLEuX+UHda2vl
VQOxeiJBgGHu3DSKNMU6rI+2qVpEGG51OGAUyP/vkGBKqMXmP2wvyu+irO+PfNdCdsz6cDFQ0nBH
J5l2huPZd3ElfQ6iPH7qYUjqbVW/+DgU47RoQ3pqlPvCl6oXR+sNF6f7ljssTVxYvJ3SkZrxGu/e
yAFVQd3y7rPI/KlMU/Tqp1F1COWAipDjx68mbJmN3tfhXozCiEC6MdAL0CuMYjOBVnEsPeNNKD/x
+wGMhe7B6uAtBrm5Mtlo3lnSBGCwM7S9odXJGhURE8YUhqQpAKY1PHDzU0oqAf8KW16T12d0lJVd
kfPzLsWWQYolQL4RmOhGzFWdzt8VStFurnNbQGf82pPnm4N5wqu3+QQyXozGHbk/fcQ9XjSBafGD
NQ7yVgRnfUJ9c9AR75yvK/txtqlaEmPXucPgrS0K2jsRrHUNJueB7V1HE7Nu0bdIy/11bthTeOso
CYk/IZ4CyaXCGu8w49kbltM9dEjfb9NwKk52fAf6JHyRardT5P5FUqzuJa2Gz7ConHOuZ8O+7CBv
StrQP7QNEnRh58AdknCkEn2N8r2c0FO7dnWIFdzrFJs9uUDnNmLHDLA8ONq93T+I+KzCC5f9c7iz
s8FNraznES+01sCtkzvfh/gN6+1HRnLqe1EE2EHkmvGQeka0Dwf72DRT+tga8adWjv1X+MjqEQsL
1JidwX+t4qbZkmsft2IU8EDtUiN0jmI016vntM67Rz+0tc/t97pM/b0a5PK66I0KxRCzWtfwVnd1
RJETTwtkkJwCd5BNZFh/nibzqa6kpep+CPhwqqdKsY1H0ge+8eRBwvxs8uc9Ozow3sHxP2t82i5e
gjPq3JKMXn+I/PFJtKIpQwEz63+IFv7lBvTtsKTcWgafpwrtIHugRidWjZpJ23ogU9aRKWkPoye/
HXTpYEm9/7B088BfYLDnfxJBS3+it8omGKkU3wzkfoRrnQdbYAkWIeQj2OugY9a/X87r2DAalaJ8
gg+/Dftm/GpPJibCDaDmUcnks6yS7gI7vbZnz+9grAI3nEVAxAFfpbezRDNsvt4Zv+EWOiFiVHk/
S/LU2QwdhJKbAREsRvtW8j+MQvbxKWH3NVkJcq/XVevaXiX1BHCvhVRMgmWcsiNyYW+HiEeFYzIf
xNkysMQtAzdx/yJkWX4CEB+vxPrLPNFcYpYr/YuQm6WWub98lb+82vIKlpCb5Wt/BubdDN9caVlm
eTE3yywh/9378ctl/vlKYpp4lUo3lts2CJ+WP0H0L81fXuKXIcvAzRvx3y+1/Bk3Sy1v2H91tZtX
8F/N/ef35ZdL/fMrRd6h4ulQy10EQni0wzIwO4rDP7Q/DFGKYlaW2G+zru1Wj/PrKtf2dcKHaX97
BdEplvo469evaLnqEiNTd542y8jHlf6v12czw9a71yOezpcrXle9Xme57sfe/+t1r1f8+JeIqzdw
IIyy77bLVZdXddO3NG9f6C+niIEPL31ZQowk87/8pk8M/Iu+fxHy3y8Fpr5djzj8rPRorO/bIbA2
FYh4VzSDbpYM0LMa5A6jYLQMVy5tby3Zda7ukhpTv7pyeKKch0XgMPpg4gCvnCCpV0c1x7NpLYb9
bqPriXMG8wuDTnR1k5PclQ5PgYVaqDt11Ky1TlHJhffnUmYAejnbtV3N3ISvmzBtg7OHpOfVv22Y
YskVp+KgWm8Tl67FCs7ztAiV4zr57oW1dNCRfHazNI131KTIR8lp/gQqc6+XWXOP2FL2JJF9ORlO
8yjGRFTJN3frmNWwhhaePYkwNcZKLCDZchQhqifziJTxaMqqIiApcjBcegRYcL6IGPiXV1ft7tEy
VI8k6t9c2RlRXlK93/xMIwOX2f15Aok1rky0P86iDYc9cIfEeRteBvT3EFOXCMkHQvL+bZqYKw4i
znlfxcBweZvrkHeVAkaLVkVUAcSpOJAlRKR0aX8Iim37DPpy3H2YA/L0z/APvYgrJrY7aHKPTB8S
7ri8mfedElr34izBu6LrshYz7r/080AUrnk+5TP014FkaIJTF/uoNfy5hogQh4LtLSpQZrdb+sRZ
kFjdHhrk7zf9YpGitu+qYjKPYlB0WUm/TeWxP5RKb4CZpE6IkZPBW2S5mVk5134xKPrF2XIAXmfe
ieYkBPDEqU0xxauit7liWq2H3jrUqgbPs3TYAgHo3DCaVGeFvl79uCoVkiSYGkl8aoFQk7Yzh23k
5M1j78vNY6UU1tHq7BfRtfQjv/VipI3NXoNQcUiBI29N3e/ccZ4p+q7XECstneI6tuWP1+uIAbmY
vqR5Ve8ELVecIQp1eePr3lB3EeFzitV17HouOLuCvYssLGiHZu2gyxlQwz3KjaYl6JqXaX2USsnk
3JPk6i/njaJVsivCvabqhrtGUc2VX3cpfvMawr4zJTqWWscmu8HpctCKGrFOsvm3IbfMazHuRzZ0
7A+hmuT1YrogYiNfsApxtcA4jZy1rkGUrhPbvAtmUAQOkfK3NEcdaDZSWCICU1EQDe5xYz/cgH7i
FPD5VnRas1so/FeDBMg6f8cGoWl0l5k+laM5A8g35Smkiopw5Z9CeAiyp/jKNd1VNK8QetJzXEM1
7BoH1KLfoHpSIx1X1JdZoWAbNlW0DpB6D1yQghlwkDRa955TXYp+rC6iT5n7WkjdgVuTo92Kthi+
WWeQo4e69fxDZ9b9qZON7uT0VIhXoh2hQn9nq/d5mw/Z+jpA8gk8wGC1vwWY21C4Vzv0l/1ivazQ
ZtHbWjd9wbyep97fdJtyKO0kdbi0sw+o+Ln48Lvy5iJaeRO28HCFlp8TcfYPv0jXH5neC2XXB/Tk
wvBDH1eiYpom4WsPL2yXzWZz4pC8n43CVG5pi+Guj68zbvpFkx10twP5/6XuW3takfiENeVAYk71
UDovh8yr35q636xaYCInMSj6r3M72DiuP1XTZplGVt1bd0WpuFe1Wx3CITSoHjFAXQtDQMBKuZGs
+qs2tql/bDKrP2VRxsY0rMtDNCXlIdYSW37qDXIH8mBnroip5sBYUBVGB2R0S9WNPOS96LIDNXd5
GO2RB6kVOXUd1USveLCmPT9zygNkVvVBnKX4gKpT2J6XfhXrtlOqGmgXEerIgGpXylAYO4uXDcWP
zuVAWo+/BNT3OpScuTIwD4e6g1Tl+9VEXz1fcsglSjJcbXkBQZXVpw6LchH1oT9LStAx+OL1k3qY
krDckaeWn502RahS8syfKuY1QZv2v9lN1rsVpP5H7z021KzpJra3vlRcJimDe9NXKAG0NeJoiVOT
Tsr8vYZeU38dLs2QjCRIh7e+HGJVPpQYrMwzrpPFOn0wJ/XKwF7V80iFjpmyFiuaQ7AXIbdT5rWh
1oaovjNDjOZGuU5UyxrMBzDr2cauERrmX2f+NAN4Ikpcfg/MCF0Po04eyirG+xczw60Bz+VFxAq5
lr/Gyt1kUKYB+iCplbSyFH6SBGegxvUAMkxMc4YRyxq6amJUsA3EqGUDdBCjYm7eUoeUHU13Ktdj
HVenTr6qZpcD8vVk4EvwU0tTjJazE5UYTXM8lCodQFOtoPLrtCvdS+oHhEpg8Mxny8DSF8yjIDiU
nRnBVhBx4tCjxnwdgLvxc6LCN/U9RdRlgrjEzUriEiNqJyhCs7AIXq6dzC8K9FV9LoE1aZZebMwR
OF5oDtFXeFCYH8lffd4AioUhUsN9q3wtDQWQVTE+j3kPP0+KEyrhvvLVymSL4qfsnf1kkjFA5AM7
TxerZk1WHQbyvf9uVW9Q0caQJNyseHg8GL1t7BSvg5kNPmuFflh3CtXQfw2K6eCXZPsbO5pe8jJ3
h1kYDf5cfq+2uAb5cxSkRZ6dTTxmxKgTqyV/CkuKUbEkrLz+JEZDXf6wZDZmFIpZw27yn5QUEioM
Tg6C3mqfZATHD60dmFu8jszP0hTei9/hJSIB+HkoQsvYBrWB6LKOOlW/qiaj3Inn5CkKtTvdytyb
Z2VIlTyBT7Ks3RnR2+hbnxgJ6+rDyDjw87O6PqpT8Nlref0cz/aNWpKgoqPXx0bupf7+vUlR1D+L
w5RZB8jRxdmUcCVkoXxfK3b4JA4OAI8iBosnWmhbqOdSb+60TscAJh3TYZe2fcdNlgkT3/8nK00a
nO9CTMGRosMkppGPRdNaZxEyql5/b9rTbpmgmlO85w4Kq15M8OTccBvk068x1+tO8UOR58F1EQ15
x4dgpPApXoUFDB/bds9YiVhxADWdrME29Vt9Xn6S7MIdcEV4lpK1HGGTkrd1/zz6leqGPca3om8A
cXsCFfXTmfVeRVeZ60gFpfLZmrt60OnbuDJ5ipybBZu+J834IsZEuB7BI3VSKDuN7OnHMfW+oh3S
3zm+39+N3gAKXZyKA7d3ScLX4j3gNqp8HxExounljV+uRBups3CjGlN3XXOJSfNo9NxltljXqMa3
13FdQrSL1HqR+8rf3YSYtcwvqu98CowKJ5XW0Y92J4VgByeZU3FY2mJcRIphC6mst0jRNpfI65AI
pSAxuoqPzogIEmuIs+WSeBNImvu3VxOR7FEDVAdBJspqPTxYCAyuo0GJN6LZOQF9nTY8dPZkrXo0
KLY3A16f/Ayotxxu+/PhGBSpcldlVWJip8Iig/2sjkV/76t+AzgptbYOO8sLovbVyqum/iCa4hC3
9pOsd9FJtMooUi6tMawzDIQe8rnl6L5/gZi5TClR4Ti3rbH3xnoKXadtUBlw0u8K9O/QReNl4iui
IvYnps8XHvSg39ZhCk6prFzgPf2lsuTgGSIAuErvWRy0yGxAEBneMZn77Bqg6jRJmLvMTar17UPm
q8dSd94mqB0QBgMfOdEFFS3dWFOHbOwcD/Y2O3W59ccSDzUQeJeJudkcUHbl6PpdMO5Fc2qKFjCa
GbqiKdmJ9pQVn9M4ebtaYdsl6UvTOmhJE4O6yTWSNvbs0oeWaMRfFvlrJNbzs+gLcwMQ8dLWDxpE
ObT6Z7O+eZKIEk1x0EIzAkeT++ubgaWJd4u+DQwTjOBnTbHxyRk1H6sUm2LTgI69AfBx3fT1tKUK
j3S9HQYXObRX0Vik/zEq5upY8ojYRLP9ZzEfcv/tfBERIE57jViu8H59MbisASgYLV9A6A5S/1sj
QMMrrjCMXJmQd8621GxgZvgICRj9j6qJ/GM0Y6xXIro1Q8sdA214FIcG1dRz4dXI2jfjY2ZC8kgj
L92J14TENJYMRnW6tmzKaLVkDKtYvB3vo+LVpX8zmpAS+zC3nef281uXybGxp1btw3BKoN7ERXUE
Loi2FADYpyFwk3Au+M89uRw5R3PI/hBD16DKazdJaYebZY7f58lq7Py3dcQAYsb/j+ss1x7+99fT
dpPsagYKZWViaKe8VnddpBqHxtN43kq6TjuNJcvw6JVop8TUouMABTibB0RXL0avMSK8hJSzURoH
Lsk8RUSKtUVTGnCPWJc+gk9NXI4b0SmGr1cU4QMkpA3kq2oV2mH8dpcuRnA+q0LXxj2eGBvc70Ld
JamhH8MyNYBuc89vfH7ysJig7Yj7uxgnlzPam6Jsmv3bc403hAeyfNI9XxD/wW4TezvkjYbW8Z99
8jyA/x3MnEq99mco72DkO4fgYP6lU43iIOaLLjFB4eOz5pOCLMo8Xwz0XWqfTHWUtlE6wOfoixNY
ifI0KUZx+rumGBAhI6rWZjVBrf3fY8VKSeh/t0wU0SrzuZA0yRVnOqCV61k29xWJhPnf++g/x2EH
KoEKJplpJ5sbbSzRVIHxSlkIYHZ+jhNd4lAFnf/BhjsBWpB4GrJtqX9WLB/yGfVlXU/BOA+6BoA5
etbmbi9t4+PIXtoVTaOEeo9GkgSAecpfVYUkPFkgBEfnYJ7or2tMPNM8Rlbw7ENWeuUQ87XVeY7B
4cJM8Xvb5YX1VHsmzmVLE935Q+cjaLKTauc66iNWdolM3TghET48TsikGKPW3iGCNj56Ooc6lFDB
LkN1bXUFN68hMuPTZL9NELPEwdaS61TREvMHI442FlCadWGXCbnOdtzlSqhdCohWm7YgT6YbBpZ6
c58n6Y1b5GZ9DREDIwusUGbLjoU6/t76hnIkNaxdEDU9ylEgn5W2sUM3fx3hil2aeWhsG+msmMO+
0SwnxOQ5HY+xpP5xjdQha4FO13NXXHN5MYmP1ncELKYAw34n+pPGadwSi4/ddanlxYhh8QIjK7m+
kGW5/FVxYuuQRaqPYAIbO23eT9qh1O2B+sPbktjSr5ZOZZzA3Yr9oggH803kqKI2O09cllgGlr5l
Gdx+otXE9xSv++EzKbRXCJXSS5OPxi5v9WLfpFXygpLfbyrAxx9/DRhCDC8qn7SMkAIaZXgyGkJe
QgxQDkxtbZbpx6Y+N0WwGBXBS1OM3szNTeDpDRhrt28N7ZzG4IEGz/4CvlXxjr6CXDokHlS+qkIa
SdNE+pncrnYW0fXQrONK6+/y5o8kN/RjgMTTHUxS/lWlhE8lzNC8QkSMXtzohztSQmJ0nEPEmThU
NSSp68ht2wwb7Wh2P7A0M+FFz3FiOdEmidRChS6P0egj1+7HXQoNmoM2KYG0H0oS9hO/I25nlJn9
R5Lo6R1o4ILUZ5imdzWIKDe2PMUVk2o7cTZh28KKAwUr6WesemGt9yMMwNnnfm6iGjU+OIHXYiXv
vI0aclddJqwBzhDwXtl15l/aNJpWSh56r20LHEnp8vHVK0Nj5TR19upZ2A7mue/golBLK8mAs9tq
MJooGzhHBS/mK09bjyLv2lSE1ANqNR+ay6jg1f3buUnih67VsyVvZvan1gKP0apQ4VnBsc7mrHZC
+QwU+0jN8K73y43oG4BcTuvr8Dwl7XJlU80r6BC6No6iVhu7koo98in2Joa2+1WNo881FIOL3JXq
Q5+WyUr0Z2mnr1MZGLkzg3qhP/NopnzxprLBnxJIHXCt+CvstnpV+453DxZweiqk5iL6fTUtt4mn
GyTGuEhYN9tWB07UoLP5Gn7Tgmj42U8+dgXc1i5d0Ux73E/Kvayn/hPbQTD0Zmb+DL+pDfonIhJ5
s/FiRsjCvD1ZozcJ8wlPxzUSFgkcqISsUcVt+kF0QjVINuNoJWfQeNZDVkqSK/kGv2bvZ35GqlT0
he9ny+j1LBryc5shjhX65iXg6fXAZ1G7FwdI7Pq9EXm4NuIcuLoZEM0x8i5FkdoHEbtEoPNOJswA
c9ol/hPiftmzUiXRxpOB/ec1xLFIKgrX6KzkRzNE7qSPwzcfd7HNVMUfI+q5RPKPEUInKolCNw0D
3ER9CcJHhtTmDnWblG+RJAcP3rzhqAPHWhsymmBXy/BAbE6sxWHch98ghcadg2Zou3bmATHqJDZf
mqQ6j1JRQQqZ9zQfps1rUwMe7urq3MxWu2pHwlcrneJpBJh46G1J3Q5TIX0mg3WN0CD9rNIR4SEz
ghKVUR9WZr11TKC/U3pW7lDWbZ7QURzv0T7faxkv25XzMd8ao9qvRaw4aHLyHQk75U60yjac4FR2
e/Tc60c2l243VZQlPczchFFuU5OHyzWyI1PdjJ8sNVsLCjTyqGyHsVNZC5azrVrKyjZN+QxB0U0C
pZOeQ28cN6ju5yZMGWRxxSEwZfkoGfMBrHnKXYRTsLW6CqWg/S3l3kilYB4R4TOn/VenmY8JZAUd
Ft5rOQ6XcL5fI/ZlUMNJDLb1EBey3yevybaLpecE7hZ3vxKvwNHai/5b108RkkXacJeMgb6aUOFY
i0AxsCwlzvy43kXvS92ExfaD5ChpHe6QXFGjdZMa66Yxs0ejSNho6nG0q9QmWddqyE5TTiDOtzI+
o3r1W1+kzlbt5AkrAvyphXe16GucbnIHaagvYuCXffI8F4Yf1NQlRkxJqrp323FQ1qLwuAhEX8uW
H0qdAe5FW6/vP4mq5XX4qh39n+fX8qauYUl31Zxu89bcdnn7yQ7XiF+uDHVIzv3YdcEmlqB6Wtl/
NOOZZZz1ZOiSrtmJ1ntoM9/HxM3svV+sKFqiX0S8x4t+fTZIeo8XlxShzjezRICpmFWrxSEvPHNT
d9W0WvrE2ayfeVZzBxlbEWPY6BLC13+b19g9pCAR2cclVlp9bG3yMv4Ys6zYILy2oxr1E78E81iW
xv31/RBNVK+gRfMGLH8RVbZrmOiyM4v7+fvUa1OM3PSR8f3u+VW5UtRe3tQNdzahLlDU2k8A9d2D
D7QYDKuyEhoEtV+mJ11HJ1REiUmW36G+MEuZ/+ekpo7Pb6USJVRw+tYz6G5FPOIhhT3zKi7M4Sza
PvY4226klCj6pDnmYyCs6w13K+s6WwyTE1aoLJJ/A3utITwU/a5TeTtI2ag9isPUdNba6mt/s/RV
0OsoIcr+Ks1knW0xVu39bBwmDmSrq1VZkfPOBg8Fx9k4LDBjDTPqbyLgQ3fbKVvkbFNX9C1rkJMD
91Rb1nUNMWBminNWfR4150u179cDBZRsp0nvbwd45vhB6bU7LIuXDl+DQm/58DnqHgUlJGFm01ZE
DauLpubwrC39oc5wocccsrrMAaJLBIhDZH3sEqHzRMDKxnXiX9dalv/rWmPefHHCSDnaarCyTKN+
EodIyXG8V7z2zdemyRFFUidHP7Ry0jx1Xeo8dmkw56jwkul9/FU9mehrm8QVtfhMeYu2oOM85mxl
bqOX64kZ8ry+6Bv1wXkcWF+02kJ5DdPgdYhD6zL0PO6VsRYcRFNQd5zJuoOFVp8FhyeNHP8SKXei
IYIClOnhMuov4cz7Ef1Ee7u4AzVVGZDB3BbrvLVS880RM0QMDOS3Sy1LzZeySOJiu82LUZo8uHgV
PL95DRnm1annMqkzV7ZkL9v6cgDIApz+Y5B299WUjHeiSxwKVJ12mGKriDkSRuYR5+6IONloR8An
VnksBz2ycBLGdnsvthKx+IkTp+KAhqO3bhRFWYltiugT2xJxtvQtM276xAI6Vb+VbOftJoAACmQI
vbAPomGQRa1DJSd3Vzkx6K5vgmH5WG0MQ23CVYe54FaCP7mt5gLpFBfpFppBvC3nauoyOvrqj0EB
QUNJL3ThKVmbG5i8aIrRgpLjdXSByQs4PVXa4Dr3ZuC61DwaT3yS8TYkuwWLCE+jz1OBUpenoOhv
d4rx2WvVbxgyZQ9isG3UFSJ56kuZVs7TqAY70R2kGPFpPTzcQQ3Nz0Mu14dMLuK1GDX8Wtr4TkQd
bb6Ah/fx9QLXJQfr5gIUEz9cILRre4uUKahXaC7NyQhilyZpF9FMDQB9o6K6SdwdEfC0T603huva
CMPfSogck4r+KUZw+rZXcxNRizz+NEjVRQQAoLQQu/C1h2Um9oDBb6XCJtjx9C/JlBpbzF34WBmo
1idDij5MyMeum8Euy0H0ZRivIG+b7ZZ+J6z6bQlQkjwX5mA3U0VTEmDKeS48Xfyi3hcen6KQD5PR
+lWxav22vBMHM29JVInTKgKC1cyHZVj0jZMfrKeeRJAYuF3iuk5RUSgmC73W1Mo8LYe+7epjVwBd
eu/3QSOdtAGhvfWfp1AOu6n+EJM34bCLG+e3zh/ye7SS1XMlbUUDaWhsnk0ex6/9ZboT/aJHnDXz
nD6u1TPPNku3j6EkmnYUWf+y6If1lv6/LOpjiNVldWhbrgpzat5TiA2I4dnmbhjib6JrOdzsPyAK
f8H0CzztPBN8mboNo4Fs8dxcYq15tTIIv113QGL0up/pyn4NwMm+i7S0JKWTVc91AoFPlibIKGlp
oSNcWi+jCTMdwZo/sLCzPyncP8nhKd5piqrqTtUAQuJfpD3znverQGrkn1LzIHy+5jlGqb7N8RTJ
O9V+iDV3nI8bpR/dMc3ZFZPR/tZwf151iLg8VHWHnIfss/sK0ulbbaH9gF7k6CY1Wo5WP+ZrKirR
A9Dj4WDao7RTrTq/2IpTsvOBh6U5yC3P4mFj2D8OXa1+uZmkNJWE2qqeX5oK3QN7VK2D3jtjiusE
D5DwgyprGxuZ9jmuhvtktJMfsRbDpOTp7Ql9zQqOKRGBJGufq767F/mzv4t4X+OXEZDYbDeDBby2
2/gTuhTpowA6tBuZ6tZnY6wrCGDBiwBU5IFsHgc0tq4wh7TQgHrihrHVBtSrWvR2d4WWdW6e67ht
z0iIKAuvi4r5zVosOoKWFIsKDAXETuu6aKuM7SbCtARoMY8pstU/+nKZnfA2YAeCOdm1KUzqhW6s
Qhe5ExRW5scd0T93VZGcncQS7+uILgw9XSuSFN5m5PtNQI8QrxD58E+TqcYP9Wyk1wZB9qMNQEw1
jvNtnGRvnbDRukYYjdytAkA6Dki7rVlHEKje86nIAdQPeZEoDGAjN4r86dJpoIONzaXE1kXMpmhT
rlQ0H+YfZN9c58NEem1M04e0QEtU+Jq3ZTQAqPrPgcqU2EvMAz4ZteuMuHP4FM8DflToJ1VDh/g8
kKpK81qun9/yO71mpduBArXwu1t73Sh/b+JXnELTH2T6ZDd0xuleAd90gsCORNhbQNaFmyqRwPNJ
kb0bm3ZryI11Z46eYa1Jl8TbDCFFUEZ4zIvhUFKtu5C/B/kh/CoTqHeHRIXELv4yYNYbDfT/azug
9LH0o42z0ZM4eP2beHPuV0MnB9lYo0WWI++RxBXf0jknKdqy7VcrysYGhnbkLpxCGVa6+T+sfVlz
27rS7S9iFQnOr5pnD3LsxC+sJDshOA8gCYK//i40HcvJzjmnbtX3wiK6G5DiSCLQvXqtooNkbGO/
CFRe2g5JSCQHLrzt6wWxbIJnBZRWBvgOaeh4zn+f1FgOwHmlOiNJVYH+Vl8M8FQCXgj9jG76ZdOO
FDJlUISRgD2Z3lqB3bi2guaUCqUeuL6Uo7sWdQV2dz2iCwD/TiKw6dSWsOjNux61YhqB0hF8HED2
QRI5Pt5M6dgWRzmYX8hEF68Pq31gsm6eKZKW78vW/QGJnv4I7k/IGPVjNkActOqXIEJ3UWOSNfLt
2kgeiqS7OZzGTlz8KHPTBF4mG084MlnrZhrkgrCWlkT3Dfbl8NCYYuiOLmBJA29BdrqZQd+b9ou6
798mtAIS281k3mXMh5SR0YU+fpMNhr9c30Zr1cTBKs1s9SQGjjyqGz4wE1guPtZgD/Us40jOSZom
GiohtE7eAPRPO4hWR0vyBnjUnD3lf0VnsXpywQV9hRxA1bZtv6xa466R4BajyMpFd3ajSnNP67AW
Xx3hSrUmLxO9PFjodwUbJt4RcBzpfcrqAy1LEUBCgrDPaB5plJQgosSRsznRashZ9SCxbxRotDzo
jTrQw3OtAcewibNPEZpZUfBIQBMFJdKdxAd5b4NG94yubPw0t3H91IAcY2FKKLNV+KNFSPjEkAsS
KzNOx10flwBc6JwqjtPWMkl4A1Y8DAtWcXsBNEN2xkMJfC21g2Ybw/FXaZdayzwqfgvkPkQAoqbY
mGUDFWBdgjN0CS7SpbkcOaBwGLsLmcjpCRDYmKEjNxRBDq8HkRPNJ9ttEcvtgdEt+gvZTWFISNJA
Mwv9+tap7ZtyV/PoIZoMB9RfRGkVFwxEVhY4Uqco/V7gWQ5yFe3hIsQttGCyjQft4AUZoYaFcLqd
Q0FdWa77HmUpyFOvwvCFV526u6UAlOGgLSBKjB0lDsiRCGeEELZoV/iBte/JkTOBmndlvYAgIz/4
VVXihy9kW6fow0vdQdegcBMIKkTTtDRbP33pZFAt/KmIvjZBc5ESCfnFOL3WOPDhr1p16CAZmh+Z
Uzy7MitfewP/tehfVp9wHihWvMzFQz9USAg4rnUO+DjtVOz3h8YMJVR52b9euRqdj6/s6lc2eH2p
VYU8S5W/omj/8ZWHPntO68JcpqUz3E1JuQGJGdi4J8fYOpUyvtoSn/Owz9gVdCDBGhT/4Qk9/8MB
dXRra8vUvM9AaLb0RVN/dkX/okHbmP8T1EaodE7ZV8MyzJd48LMVw5f+Ps4jY4v+7fSQZKk4j106
rd1wqp58HoEwmjvWNwhpvL0NC2/DiOL4W28jCfjH21BT+K+3kThB9dvbaLGxOdvYJy/7Ed/nRkK+
AkWI4glUsNWD3eFnRY+c0MQFWL7SV+WFTNhtiVUo7H5LQ5rOJ2CVaNjZ4zwdfd2+WOqpaAxAjzlI
kf3JSVaDzd1rVFnFA45aACZ07hV6Au51iHUSBiJIR7K1caxRv5rrCiTHVyCMigcvepsOSTDUExMX
2QSnN09957xdhL7LAH/3jAHoUj3ykmFCbiW3kTjVHpDzQLXHMvcmWCpXpOvgWMguoAQyncAGC009
8zuZoS4KqRgdRTo1FFVOSp3qxnzAviVaJnUNPkwlnfY0aAYVurBuGLA/Bhl0AvrH/c0BaQREm+/R
amzXVRftINfZL23kz/ZUvMszcF+BYSIAGSpw1uQF53W4p8JfwSbI8Qagl/WiaD0DBybJ+SKKZLCt
Equ1VyT+bmkjNBWCLQm7k1g83ZGXgcVt0Wlv0wE708sOqusgCbubuP3EiKVWj5RnPhGFLfn06ObT
keZ75O/zIDA8R9Z2a6ORDLCwSLpqnXXgUKIt4LwbJOOY1NAJ0ZtFKpXTZY52Ohtdvqiw3y6hMtRa
1dj9Su7tUsewAVJI1CuAXas6D7MXlbQ1Wv1gJ27aLAnBZNHksz1QmmEsiNSrtt/iLeb8wPZN4jcM
uZdRM7bTpcsYukVknyDdBtvNG+u4wu8mgB3otFjmBb/EFh5cXSfRaaH88XMYRvFqtAt2oOqOX91P
kxIvf0RJP9W1xUOOE/yDgf+03vZQuAgS31kFJUeBUwuzSluMD43CfymVNQaGMxuV10bb8B9yx7Sv
YNlZG3jeQDPF7U9GjvMaKdWw3MJ2jnE0EWkdG8i+lICmc3Ekb5e7BwXaisc45g6tQeYB0qInXmAN
WtJGHgx4pKxYFLzKoGDV82utmgb0OwAqNXbCrxWI+0HWEiynEeyzy8YeoGkYRf6mcbw3b4ZjNU0l
09/m6why+miwW7vQpEHvQOt3tf6niJnA3K+c5oR/ipg5y02XtyfyTroyTl5UxxHMwW9+89K3iYbc
Zx/n/i2Yvmv4VctO8lgm/rgsvdB4MmL1rzs1sjebfL/7I85IoeU+inbcijKzj3wMQLqjP7TAQTyq
elRXd+jsY92rHKqG+HC2oPu2cXr5YKcPc/QrXqbgAp2GSnrmuvZ8JIhAYnKcBGdHxTpvBUl4e0G2
m+NvQ+QSWLOgeTe3XU7equNQyP7DYen1czxxV11gQ+LLsPgdXYoqf0L/qg/E4y8T3YHXLVyCUz5f
V6SXScY6FaBN8QJQoP0enXCA3XPv281sqzi5vULhV2+v4LvAbmnWuHDJYp6vacYt2DOKayyLvWGA
ZRPdS+miKcZ000HlE1pyAdt3k9lcTF3pNXgRHs0eEANd6cWTVjwK5Jwgs9BAt1VHkKMQzt5CD9k8
Ce3F/UpA3ExZU3SBHGm3MPKw/tLVKEe6rODHIhrqF+iRzfZWQaUIgkTOusna5kuNvaplVdWjXUZg
KyoUkMbaPujp6ICKb9MbSK5eY69/hshFtYL2XnaVJtItdEc2qW1K2+ju/ybOqJBeKE1wTY8jt5ah
PYFuX/+iudtpUN1nh3F1VCYwy2TN8sJajhK/KDW3oV+x7ieQYIcQ4TFAkLdpRWptSehi8u2La1Xm
Y1aM2X0i2D9kpqggCcxt6Tjqs44yQ39rF8DDVIZzxV6zPFoufgRQj3evZKs4X41ocnywXdu9phBq
XvlAXW8pgiY4CulOLQB7JZueMHhgb53zAAGLE4D4sjVYu/kL4NLtPhpatuY69eXD7nbuR3uFY9Gr
jv+bXU451GebaMFH3l+yUgabjA3Vuip58QmUhfYOupThkkdd8UnyFk3LfuwvjBDDdIqQlNA6RxRs
2eDzGQp5IWdWp9NjBhKyGFsnCZ2tVRFX7In1MnmQfid3Q+YFJtJwXneo8bDMF9KKo71jby1XiOEf
chgV6K6OBRu7wxwO2T7ozUCECuipBiwsUz1enKTqX7qVNzryxTREB8GpMV/QMK57zTBpQAZWe6FK
WkNcAa0sNCxGKJjFrryiMh0+BL13JjP+umAoigFyr7MWSwZQQSsgBLMjr2+p18hR3SbLcb67PW6R
HcnVIkGGBFoAHx7D9LS9PXyjca2bej8EkI+TAgucE2Re5mc1TWTIQScgQzo5YHfHGdKSm0FX2Yp+
7B6TKdp0PY/vyNSbAfSOefsP+ch0m3Sz/T6pG6fmaPXyH4r//52U9ECLge0Bb60XAfKk/ngXpjGg
HrWQdvNNtfHRSLHbvJZRVz2VWfTT0ruuxm+TRYDN5Bl0gvY89H4fkvcWjIyVON+GMkPHmZXHzSo0
9pGjO4tHO5juMYqpz3j468j2y3Ihc695BCSELd2Cs4eAWWoDWen2BCK44SAFxHJCPxB3yC/bKwOA
iU9TAyENVTXtt6Dhe2EBb7uoAOcGPwGEQgv7G5R3+GeP+WyZodw2LzkYmvbRL9+WlBMAS71035ZE
S/kpxmc36YT8bFRsADUj7hR68BbQOZCfS4HXpDupbX+Nq+wJNLEhCEuXY1fwDWmDRUirnD0fFBcN
iJPXNGz7FkLhUOQkpTDSDKsL5p/f7SQt5iGBgYdxlmIveA5KyAYvcONEeP4sINUx33x0/ZcYE4Cf
wzAl9ibu7X7FJz/aJ2GoPvuQs+5lVT8Lq0rPORiiFyN0PT5TWJJkxh4cwdDZdPxFzYZwl2Ys2nI0
K67QmOysE1nj/7rOp35lVzl0P2isOqcHrYjjrEeICkEX1JvWtulvgWX6J3JVvCfeeoCuuju6e7ff
TGSfXGuOJ4p7MrkaMDLCjqdqvCc7mcj5P+1/rI/P+If38/v69D5DQnS8ry2ZuwnR1baxDM/BB/LX
ZQCRrWL9XV9m4H1vZIDSRZl+a20/ytbAtiP/0/YgGdET5hh7SiH0kvpQhUnxK/3vpW6W9+Xm6Sko
fb2xgEK4VkNwKld/ikS9DK0g35CNtBN6MJ9eZG4u7IGBFxuPUtuJrT1Ko+aMG5NB7ixcEfRnHyzz
n5LGfnsAp/Vb2Awj02FhV/VnsIZ4n7JfYVM3/mu138NoehXF+C/28Om3JxyMocB019UuNOntxn9I
ROI8AO0p0T+MD3plnvIOzBYUKRy723meHYArkeFQouPbKQHVIW/BdUsxynC9RSuApmOoscwx+hXA
vux+eAVzNYfnMppOoI24p2hadgzxu2XPxSFTjIfRB2rFiYxil0MH89msUZKI/Cg+0xBUf9u26JKr
AUW6a6HsldI9rlluM3Q9iWpBw2my7B3ImM3Zm48cQJixLHfkpSU5BDfONNRLqhycfLRkCXqdvI+7
sxtHoEUxQiQr+JJR3kRfRFsAJg45uBPlUvq4nqCJl8QbGloZl0dmQrNoaHj5FKNudHXyOZVCAW0D
yufbdCEacxn6/drqbKgUxmn4MDZoVWNaLbSWA2gn/A5A434A+8O/I2TQHdsRj/o/IoCcQlpclzz+
soaP8/tqTGzow2PPUrA1kDhIqXi2g+ukafeH1NgQkf5sm/0g1QfJftOCBdYtDWvrNg6qEgyspqiD
NSefhiiZzENC2BCmhkt3Nt0wNe+TCK1DUe8mGlHo+0SGdoQTj9FKnbLqrs+zI+QH/Sugwf7VZ+wZ
bVztGSSxPiTLm2CN/Pa4JmfnG+FZIWXVaSeZyjK/VH7OwEqL2Vnipmu01Lcbmh6YwsJJtP02z9aT
IKWxBbw/uSeTGQzYVIH4eUvvYByC/sihB7wgL63BUIMrTTY8kEnWBjqIpJ/t6C1AXbs5uMwzAQD5
9Y5A+gPVL+ORLJ1ZQPVp+halybCnBJwAQe52avp6TuDJxO4ueNA+kJM+ZKjGQvQ95Q/0AeNZh7aP
36eLoq5X3GOgby6zYJ/gOQDsbrDvwqZ4cllaPhXYJ9ljNt7FjY3PuMucpcu42JETCOlpZ4MoYUkT
3qfj96oAiavy14FXpRfbvhJoguEhtAKkdwL7DvjuswZF5VaOyTfQ4H71euj7gGgk3Bccaox+nluv
mEh+mqhqI1i5KUAz5cowU7Z3NQTfMhq1Q1nc0tAL8YC6sLuI6jbfBGAtkJBB+txniQ220xwVjFwr
SWkpF20HspZ9sP8ej5rhmYUt7/doXR4BYc2AVNCZvz9ygLWf1Es7QUHj5viQLGwpE+hLsGqWCX7D
h6ECl4aMHqDiFT14Fqos2B6H2wEytg/gCEDO30PrlwzCE0WwKLXux/7rpFw3XeYh9zR9+I/Il166
dDU7cKuXpFhag5Z0mxaaffoVmoEhedtDvTsa0PSmT3b4XfIg4xd3exq2zFxxsMJ+SnDywLbl32H0
qBhcKGiHRffXsEavRkDm9zB9jplXIzu9qNE74vaitFo/gFF5yCSAExAm23ZTlh2hC5YfC8twtgoo
hDsuK8DYKyu49hFS1w1zqy8s4V8SLusfTQq9u8wf+cIeAYFuefWjD5svyuDll6IpU0jjZP5VMXyZ
a4PndxCoeHuVxho/vornJOkadbAW9MevjW2+scZAaVoegdkijpgPZmhDzrQyf7PRJE3BEcQWJDbC
YJ0j93aFSEx1cFGygTCP61zJFovPnXSGR2nhcRC6kB1uJ3Bh3eIhfQVIozCxS22t9mG+vAzdBNHS
yrl31egdbL1Z9YDd2FiZSlHGnsQdiu0j0K6/G2fxeDLaOjJdO4dRBME/VWaeTLCc3G58z5ot4a+b
32KqNFTPSde80h6Zdsu0UVYDxOZFZO7JLsPgjtsBsA/59KWPITtwS+9SGljbHQaxc8eLN9R5oORz
HUOpAlIR1ipBnRGSc+l0sSNhLinADZ+zrnGWvESzeivifCkmM95MietcDCBu54sVMn4KhbMeigjp
LXJQiITc0rLEl2xDtgH9fyvTTWII0/XibpCgC+ncbNxUpcDfr6kMJCCFOmDTqD6DPdeHRKVrHHo9
ZGzThKP/UoOW5ugGUO/jWjvaKiZ/2QtQ+E++UYIJq/5RK9t41TdBVr/dWODHzQQEQVwL1cXSyq3n
Jui6Fe+FcyctaAtkbVIcUDAAo0M0heuaQRUhtaJymdcg34m1PF2p7/oAaG8AeTA2LRT90tG01v85
hgLpkqZgO+E6+rYY3fHia1l2IY5b9omOnEPFp3tmTCeSIctSpu61j06Y5GsZPi36cPru+2/zwIcC
lvvReW0hy7AA8RG/cjsKNioAxkaCxvDM0jBZ942wniuj/1pUI9TME/DgYVf3HXTP9mLUkwz2axLA
t+MZDT0pmDUN83kax3kSZFXnSW2FhBbgJkY0ZMekcY1lPsl0iZxTdoyjESTt5OmiVL3dkmvKTCRQ
3GI62CMKaKVuq6wMNIInFoTXoQWWnMIIDBpGIdpHw0nrZVUL/qoKeee76PVaDPLrIILuB1qmfvLA
DZ793AYPczA6d5lvZtB9EvyAv2x9zpTN1sIJ/CtLxUsSxdtJ14/oIisVAlvD0TdO49xGuThzx4NF
FagPMe9uHnB1oFFnQnG+U+G0JUhQNUKnfGiR0ZsRQho+BEqWv9uEBwYKEqWmYIob3+cS6ojWo7j/
uJ7bYo8eZN0J/BtoTzF9Y3XLsAyO+QSWdGBudJKmdAAKrFwPVGUaHa0vNCmCttP6ZpvS8GIZrw2O
3YckCGuckk1jxN8wXs3DURbenZJFis7dJES6AMRJib6QA0x20cJ2S779EI3d8qpV+XC+Bbu+JvbO
6uuHMAi5J+vRLVpwgb+AICY8i6p27UWHfMA+tKOXmrHoogTOLSvA7zeeDQayOQQ9V9MiTSIDvy6q
WAFPBFGD2+/TyPIaZNZr+mHqyO6o3rmUeVespA4mT5SjArcwBQCCqZiD//jxo9ULZlsgW0RbumY7
9DQ9YsxK9GXSrUnEhzcXGaWVOkD1AZuhp5AG3oc4PlgVX1Ggm1hoD7Jr394zR862eQVb1bsWMm0O
XxR1AbkJy3Luk2xqdm7S5fvSdtXdBCFIaMSlzZcRco++ERs/AtnsvIr5r51fjEuaVHhps5O5BeaR
sFd3NpacJxWmd6ZfBKfsdsgRefOkCLi2+zBVawaFvkWhOxU83alAl3pslkhahWfbkRZwNfpoD64N
DvortB6AkPEtDqcmMJeIugHeHCmfxftks0rkFvpokDdGOecOmOHxrshkc2YeFOoFKzyI74ACxUxa
dahC84FGnjbRHXhL8l3v6fYEPZUWIUdpxNnGrAG/86O2fFslzPNuxXpkUhMriJJ16eCgOWYMhIS3
l0JtCe8GCJodrTaqdBelqbgIkCqsg0Ama/pGVfprZSblFUpu7ESjNgq7c9n04P2Djy5hY8q1B8TF
Oq3CNxs6Vx+iygjm7yK6astzPdl3FE9fRZDHi3XMZbO+LSQjcW9DtvhM6yA5DPoN5adIMoFSpdb8
V1aW/BQy9e/dAeLdIgJrPdmF5/pLq7XYsY3L8RNL+bZTgfUllxaUrMtWbSksQwk9t3Cwb6eBHf7T
shMz6oUnQcNFyxaRLA82wQJbo7d36BqM1oU7dRtiIaNhitz6hyHXQ6IsM9smWt+8kURSwix/xngs
fBqgKXQQGf6VNHQ4suWVF6ARQXtTV3NE8hq4RD00U2APhabppyFKBsk5q7tsHsZKmue4Nn7MK6Hi
cUnj8iuNYuG6l6Ezn/1pmj51pejuDOiIkY9bNr9v8/BCvhHIxftW2eAMwCuCUaN5wAZrF4Fg5VNi
TAYwRWpDvmJg1qMHwkCa17t9e1VdsiRfPcXJk1f8rPHJ28oUWPc+KoerLMoMtFz5cPQ0uRNgw/Yu
ZU4NLR3wRc0h6KZpbNd9oFFa5gwYwMTa0HCwgOEus/BCI5pUYoO+QIJgONKQlvSD/sHP0ielaU/y
oc0eDZ21LWvubLHBGCB3w+v9iN79C4WgKMMv0KDY3yZ0hTC3aAQAgkIvQpe+SMS8SFw0w94GdHkB
hokQpezaW6RNCDRz7TjGghkuh8iWCFdOP0X3dV5F9+iWzHcJ5I0WJsU0DG12Zd1fyEsXClaHMoy9
+zkoa/Hj0uIzMK+bhWBKMt0s3t0m3V6r1C9jpaCwDbPSXaHhChiSMDbZ0cUf530vUMgEaG0af3j6
j4nK172PJHjdmdu0z4edh26ha8zdf3g6Fd9LM0TlwK8+FaBL+1tA1vqfQlXVcwAevMOuVjh06RVy
HJYeffDILBIPmvalFddnPzfsFyY2U1QkL3UzNpcxiYHT1ua+lHybATi+QTHKfrlNehtit54ikzVN
1XF+Mo4sxHck4RXa+yCP9OHSRwC88UFB5ReOVj9b6Q4y7/4FB57EHsMVWULGsM/Jqmob5SXU8Fwn
hKxrLtauYOknUWArmHRx90+FXJXBHOenQBmr9lX6xe2Q1MiBz8ZJu8fxENvvg1W3aLbT0yOI3czT
p8BsP6HkMazTHLv9VmMhPI2PEK2Dx6XfX2jkm2BTmLpMLC1lAd+hvX0g37xxjHb5xq2AmNJT3+eH
wVhuzBAMpgkorJELQCP8oHtUchu0KviCXFG3D8AVhbPA4DPztZdP5I/A7bZidjgdaWKuJ3bU3DKN
T02eqIOv2yqaLigvrr6jYexF+J5Gw8maoLUNFg7wMzaVPFEYRUxGXG27HmSxe4CP+mXgFg0qnsqY
ewOiPK0WiWXKe2sI6guwLwbQrCiderKu8PmstTjprxl2nIUPIAQEh3nufPdFII70cOrbJLxABm3b
cTzply2Lhw2Y9NrVbaunJ3gy745kkqDp25iBDZA00qMi9cbXKK/3IN4xfliudYJw6fRFgFlg6aPf
/w68WcbO7c1hh/ZSoDb1JN9F32JqNvtp5NXdFDnlIlMlP+e6KzVLAI+WkASaR+92V7ilWBWyOJQ2
uBRvJDOAhULXx+h9sKua5YEcOT5e6yp3UONnEZRce1OdGzCkvfQ/a2n1LzEbY3DkghUtbEL7RYD/
a5NactxQEFhb3+Ywr3FerO9OnO9kUyYPfWPzKytsAONzE/RVbZpcc1G1J/zifCHnxHl9BkX1uRy9
/GSrLF9BGRcCi3oY9ngCLuiWLpGR4idMe9SYweNDuFML9XhrMg7uN0Di8gdH+c0lB3500Q2h+Zm3
o7GqGlbuaZihYgF1TPkps/QRDDjbBQczzOcobUZgK8xg7/MgPaLr1FtiO7ToMyGepyLmZ9NQIQh0
AQOAkGy3MqogPlR6qMOEDjPjhp+Rr4QmWtyiGAYU1gpUNvxAw/cwS68GsBi40QhUMLXf0NkBhq26
+hp6yKnrjHlqthJIqz64jGFZndAR563eI1CSQAtAKuXS0xFRB0p5ioAmUfU1bt7WoAgDinPgIgJH
Mn6QzMcOxbT11KAHZKwa6xGt9NZjLsJNiyzlHUUUSWoDcRCOC2SnwLPrp960wK+N2lOwY6MxW6gW
mCtMpRmtXhPpyHbtVHIqlrVnbMbB/cKgqbXPQMe06DQzjDtF9ZGGEKmxP7m9eBvGo0o2CVqVV2Mj
vF1dQjCMzuoe/tU7UclkRQd58tKQTuu3YKeT0RFJnXRBVa3O6UAVnJbDJmkDAyDloj8Ixw6OJlBb
c3Usi0DJNaLCShPITqWzVo3JVgEDNK90m/DnmsgUQZVwlXFse1gOoBsvhuw+zPBEGyf/oYlKmIAh
OI4seL2ZhtSDJIJTyGXc5X269HkhVqnRZZt5XMeT5ixP7P08tiI8fJuqvNASVeFl92rscT7Uk4G3
m9fP0WILkrrxkCfHIpbZCbudt8sUpAD7/DnmVT0ci/ZIdprRRaENGlWTqGbsi6/B5tMQQTDYRy+l
HRlsQTZXO/DfXy1LgKLWNxoQukMaHWVUIO14UlwnV7lPowBMRiV3vTDcJ7LYxrQHfUR/L7RpsM1m
kda9f6SIEhWJVSughNYarYcdFVolRQMOKZrKISV7QDNWuKAhWmKty/94Jd9u+vsEEJcWVfiwz110
Sk9Ncez0JRltjHvFC2CGpuJId+SunH4EObE9grfxfU5M4eSnyHqqwefz5y35jXZo1pDSSrZOHmcr
0g3fF7o7rMbnZMVaU557APDPbp5nq9xk9nH0qh8iyvqTJfu3S5w6/YlsXgB+PdfJj+ScdEQPtgbk
0d5DyDOigw6UzuBVK4yHW5lqGnx+NFXzRbx3ljsoM5CJylR0MTpQVOooGlEoTZx4N0+cK1q/1rot
//taZH9/xdta7Ncr0sqsLO0jerHx84kfoyZD5y0heIP3IY477FPa4Wfl5sV24uOQvCiI85y1Z8c1
5HlkItrj0XboWArEDtnm2wAAlX1qWQey0aX0avQz6wvaDEBS+sI7nCDA2yV89ckA/D5IjZe6a6pv
pR28BPggfAMV9HwDPOl885vLjEb/GVIZB+0u9cz/scT/eQwkwNDlBf7utdu77qkZPWdBRA8Fz/mm
hU7tzA5h+1B2qWvTvXT4Jz+z4CmZmP3yt0lRwNqZHeLfk8a0tl9i20lOskTzZV8Y4z1dusTPoZW5
vFkmJOLuvURvyDOuRV9NzWZZ1tbWSnBG9aSlPkzN+6URNVU0LzlY4OowR52U0K+gc3r3TcStbRaB
CJZsDiqUi7bzS1CDlvV6QE/9PvJF/qyMaVs2DKBWbTftLLzZZVy92X0wtu0b4Oue3QpnyHf7Lf53
e9Wgf42qV3PhS1evQHkJTWY1F8sa0Nae+rB9utXP8oE128ENxuWtfiZRwkQWNgk2t6JY78Rf8tgZ
j2Sa7XxZRegoo5rbZETZidv10+2le/zgbJuGq+VtmTYaPi5NDmXl89K0kAkq5/veY8vJQoeg8CYk
BnNAUi557XlLoxUF+gDG6DJ78Aul9uhr+VRoG8W1LIKCIhAkW1phnksLvK8iwe6Dhia96PsF29N5
pZvptmaTZFs8b/wjOYEDe0zdvD8NaONfjYWPHbfeyMw7Dzz4auWgNKtNAXimd1WuQNWlh7RdccsY
tTYZZUeyeQEIDgAKvyPnHKbX9VAK39xsJft5W9ZQwcdlaVJoIJmVSpHhHIVtEC07gNGanHTp3peN
BI4KqsauauwMd1932NnRfiaIgYOgIe1naOgFg0QjEkoTtyF50cuG70t2CmKcegZ0EG+jcfoadjgS
xb45nEAojj0ejX1tpDu6JFEJidis3dLUCCzreGzoKTS+rRBVIPi3h/bxD/u88ocXUXmYLPyglBuk
OIb96MdX5gzmqw8h1jByk+9Fnw7LdkyDCwR/uxNoPNBOqKrwq9WcKcCFKvGy8sEp34x1fS6hI7Ii
h7e1oTH1DcrOzcprZHIOeVxc+ATsAUpbyXePPQ21NX210ZS+go5tqbfN0RYlYuQeBIQ78cxVr4Xp
iEWS2fF9WXrOhRw4AqC3QjsMtNjNjtoA/3LE0EcxNgff4qBWdDUEahTykWyyc4GyU4N6bJAZ3Nix
Ie+inLM7qzUfhN7Upigl0Uh2Bt8YYMyHIjBEHmPfZwdkVfbU1HJrdKEh1J3dA8jPZyfFk50uCqWl
g5t4uz/telmwQxuHyup2H+K1nV4gmwx+REPO7PxjOrp3UT825fz2bv02FAZIZHmc6nx7W5YBU39O
A7lsDDGePQ8FnRGY/LshwuMajWbJo8hCwH4rKDaMbVguLceqX3zRoo1PtvlrEAAFIGX5PcxAnlR6
/c/eKVdZVvjQD31EMSjFKSUXyzq0o58onQHGnWffxuQf9Og1n5y+V2uOn8ZTY5bV0UJ1dTMFDjaV
IB9YxEXQfbdZvDSmvPgJDu7n3lXOS2iMSO4j837xDNPcVw5a932cyR7SMhiWsjOtV+UMe+lZ+U/T
nw69CptXgDYh0AX2Q78XCy6H6WqyMt1GTpMdGl9kd07A45UVDvIVSPqtqrP8h6n45z5P1fMgR4XT
p1WeQqt3TvhmV2t/8KsXv0c6UIfa3bRP/IAfmzZxl3Wc9qDAdsUxCazp2gnrCp4O9xUazVBzipzu
BP2w+hE0bd/Ijn8MsjJDI88laOseWsEBpE6ClRGiuQ4EmPHFKMrk3Fgch33bHr617tpLk/I7wDWQ
ydIBTHhqix5Kvk5ZVt6j+aW8ryI0eCHhUCNf7xb3FrTXgkVd4B1P+R2Z0MNloDItQ5svRqPaxUaX
bqQGfeC/2nhgQZ4skDaWB1s/92ZHhG6BKaruacS9qDoXjJ9vk/IKT33FE5B4vi9UomC8wpcp3RgE
EcGG+m1hivG5JRZF0H4nsrdJ83HWWa+OXbEoXU35NhO/zVeKocuHcT3G01EA69pbwQESNgvXA4tH
lduXGbMwQRoDyYF0QxiHuGTijAaNZ3KSyePWmdnDW7wAwh1lstj9f5R92ZLcuLLkr1w7z0MbkAQI
8trcech9r8paJJVeaCVVi/tOcPv6cQSrO0tqnT42bW00IhBAslJJEogIdz8atSuWREfBi/pLEXHz
wULQ7PQbe1flH+2x1X4RafPuX6EAaEnsFfjdfPH82HoYAqCp5khW7nfNO78rkiAn6YAblGoSCKqW
gX+hrVtwT/j8Hl9M8dxBkmnXAsK9aUfb/DLhwRsoGX7DKwz0KU1inEYlpjuoVLsgygAgWY9ETrd4
HvTIpkBgKHDKeSQ5CB8gMBppo6LiTsUQHZd/jqTPZBIlijRShC770qD4iByw0gP2IlhnQc0fUCEe
b/CP4Z36JALfMMSrd3Zjl8gLhDbUwhWDHrUNelXbSr5DumgzlnIKgEkM1+DoMr/HHMhCVMzGn8TE
+pVn9dZd0QfGtpu69uBU7XhCnh3i47KoHio85gHP6/IXLCOe/ATFvYvwYVI1GMNKWWpVEf7SGCxf
/u7aJmX/7dqCkn24tsgwILKrsV8E3QqHJls2dtgeZnCWbqJqvj0Q7KuxjAfgSJp92SdJv0BkFRRy
FK5za1mt7QiMAbPRQdp27Q6hsUAaO8eutZWbAWJmy3Dw8a2TsSkivKMDcZq0itegD7lictMEEDuX
5bC1B5kfDJSEnHtHDWc6o4OKCzCU+Y6zunVUlf8tapi/yGo5bOw4sPeuLMMHd9SQthFUv6g8OQHi
WX4mj5HbFvKb9jPQP/0SeuzBYcCjxL6l9T/E+OdTcprgRCkAGUdi0w8htv1goxsR3BXSBQbFT9eV
Litu7KZdmC0qAzuUBT05AiXSPJm+kJvPQHMqyhIRuA57jShq20ur3boAWD49/HduA+78bY5SRMhY
SfVcZ9kWUG7k9XDnbSwRTttMN/u0XMbQDfmc5BU7JJYD2XFjYi9MDH+MsefeI9E83IFNG4h17W+b
nrNslETmSk+bqXxL/mMs36ctEDfeTRmQ7aDWBsPuxkXN2BLZxWhPW1tqliyO9/PGV/cCsRF9aCKW
Ge3jiiETXQFd6lLhahCJbmGanVh7ucdOgqpd8ZLonA3gGffvnwh1mmPQIk6TTlZ7AsgE9BIZiKpP
EOj0rU1QAlReyKHfUD8dDBm9xk5pbYfcUsCw4BDlQXcumqoAlD8VYJBxnWFBxqho3n1sR6ll2TTI
/mpv6lAyGMB/CaWFpETyFlrr6qx6H8WE0JdatgUkGvsE1fxI3eMUK692A8a3duEiNDksyFjrHjpz
USmzLyp5d7OXpgXqj7lX2SuzRKHhgJWBwGv82NCNhlsoPLcJxz1Hp6H7WNppDIUzxM3pgBxV2iOk
+2e7Bb9QDl5/snwYSe0piUxoli9prtsYCAkhFK8PVibtNR9SJ72AHqzdMHCBX0rTt89MPZu63IsO
ZKazKeztpROP+TrCSkViD+K7pynIluSSkG308hr6PSFf32aoI/aM3UkImj5X5QsDqmQHTx/oLEhE
m4NJwYER+zlvTdZ2qjnKd7WXkBxK5824Ix8ycVH8OZqmvLXJh5pFkQm+vPU4pixWpgNBybpHwqjP
o/dDjGhkDbw82ungViAcCv6YbSn1kLuoZbHpMuMHRSA/BCmTKILKTwjy9BbV7CfsHT9GM38JbtJg
VwTPRmR8QhW0fbYM8AP2djhCKX6Mz9WY5uBeUsYVIDRrWbWhhRhPGizAGJm/DUGyRpFijtqPCMI1
wg//UHH1rQic9ks9Im9vOCF7wILHBfdkw/DvWCR7vLQ6sODUQPPLZO3g5Yr7QeT4LuJ+PM2nhq2M
g1ljTZUnFZBEuocOTo/KrBG0eAN2g21kAbQHOowXFF5eIdZZP7pT6Z0AFqyXZDcUyBeLOqzuEt+e
7j0xYP2iB4TgCkDGqBBHDnzxk1tATrdn+XNQTPViACPfiQ5jb2Qnpg83GzVVr5qlSK1NMaEgvM+b
c+MExbOHKtiHxvWXzKpD1LWsaidPn8XQFs+IvKK8sVQP5BgU6QVVUu4dteq4fhvyapwngV4daFXT
EPehnrPQG1o8iPo9NdNJTCvUAvEtNVu3RHoQAe4NNcfIb7Abq92VrT8UXKHRHtkNe0m9yMQbh6oA
vQX1uk4XndsWK1TqZYNV3yFkcKVOLF2jRSlGtssMw57AtpzUAGTUhxaLA4SSssQ/47fln+nM6Msv
4Mvud5ZZiGlhVX6HAPwIJngzw8YwgzKzPqNDAFWAgx/hcGv+zu82jEaQCw27Nf//p7p95C9T/XIF
t8/4xY86ZNOrfWc++iFElg2ohBQLOr0dQPwhVoVdDgsIJaTHW4eMQElfFdmfQ6h963b1jLcmnf36
AWmLjKQpwXL4z9OE1V8XRp9CVzIbb59KRqeueLFwuHmdVIS9m76I2xBqzi50SkPKMv4M5c1qb9hR
cd9CGlIgFXTKNWMnHcpRoArE8MvlaNnvtp7O4mRjQNToPOo7ALXRqtnUKgFW4q+xNKKIUS03SOt8
s08M2O0pxZOIPvXWMYJep3f65JK7IVbmKuycdVJG3nL+xL8mRpQKwG1wePf02anKsUuuzHg1T0WD
Q/WSyj68m6dKlVmuw8ioZhfP8C42SIi2YJhQB0cxdZjPZNq9n/3GRi6Dy2WKGxvj6JD/dXazOXqa
26zUcbNVYAldxhx3POjdvIeyk+CmCsGkTk1fJN6DsiCh3SfWXag9Ksir7cJWdEvqrLjrPRSIt2RV
z87zoF5BKRAgHkS+UCKaqya/c237ApqU6q2cxMVwWPnGlbyEEic5LK4fNycZpeBm8pi/l/XwTAXp
VIYe6Fp0RAJm+81EHmTPqukOKPMFG7EhSEV8DwI9fo2jWF7wQFpTiw7GBDbn1G7fujFIkOlrUZFX
elWzdB0fLAYyC451yvV+vnJe2r/Okth8t9FZl3LnJQzHdMGKTL7MvcGWmd5jolRyFUIkV/BeO6em
nY5kgjhEcm1RiH/n41kG1bwhWJJb111DkDHdkxcd2rrZJXbRn6k1RHFyrfPicyFzMGnomck0NOCs
cAwr2N9sXWHXSzdmyZZcqCNVGUAXBUA8ZKM5wwpyokHLk9XtUwOp7G0ygIH6Nl9gp9ZemgPqtUwX
FxwXk3vkTnulYfQnoS6iglJp+WF2swINbzxfwu1PSLCj7MH+dbmZcr++HzwZnm5XpqQfLUzQJAKT
ii+MfBun9heG4cgPf1Vl+SgjtUBXRS508CZwgDRmY85/FU0qOw+ie1mmlrePZW3u7owKdeu3v7Sr
O+PA3P7L7YtDgBS8/yrd365uyIV3VwQvNNf8b+gNpY66jndzcyr5AQwbvQbT9HtpQSTBKLLhNW7a
JyvNkqcYko0HyRgqdLUdena2UbSXCetwFH+6zaYFldHezUr+rEB0R07Mscxl67D6HNnCWBmiyBYK
AnyP3WB+6tsxP/e65ZTetEGtCJiTK898rJ2hvndBetW6iflIps4EtVeQBdGRbEMXlLssKthyHiCs
4HEwN75SJpg4UaKHdXUX72lycOImB0RFzAU1aYCHH4vhmMOVTN2EUGI6dPWWJgfaJDvFdv4HddLl
GpF5RAo3uJs/vbV7VJtFzpomc2XSXxgvL+RPBy+OX4tEmidqDVgebn1pdaATwR80GUNwRaXKijrJ
VEAic8FrfzhQM5lKeycjBOvIhS6hBzKOTY9kMCQ0XrxqYju6ANB6sEOgBmwlsafqo88ssrvrxKW6
L6f+ze897wuk3cc1FAHHXTCgGSpjBdIt1GjGnncq6wwKfEBQfwFPIQclbtYeyy5C6Zp1nc0dFPhU
VYEvBDGa5fuOGxRqu7lO71abnyD1cezycvGhUM+OG4iJm/aDgcsuA/8z5a8Dln9TjSqeSiTZdqqB
xA+itN6TdqDUNtaA33jz1UCQ81ssUACZ9PxHYqd3bTpaLypuR+iBWvnVsaNu61bWcPArJ0GcImFg
DeTDUzJCGTeHQOd3PRwapfxHhOEyQzAYP1F/49spfhopAyRB48gj1wCzhZkAfJaGwydoVIDLGfab
W6/R56knkUZEQG12c4C9JzegI95nG7XbbbYo/u4T0QEkj0fQfAPeYSyy8S2TIapLPeszZIcrFCWa
2a4Z2uRT1fGTLM3wG/A86bJEefRFSYudC3NEas0eo29/jexTiFHQyMIJULZt22xlxDESREGefqKz
PHCS+az/je13fgEzGZ6bZfohz2Y49ngEM9juQ1ZvzrGJ8dEQk7On9NrcK5ElWwujAszkrxwdOdMs
adXsyD7E6SKfkNi9lF1Zbh3QD3y2snLms3JS11wntlvvUYUEcd60mPmssJaGPW5BoG15xift7yJO
BpQayhTEWIBH2Sp7a61r55eh44EHuwqTf9Pul7Fa+JHyj14C2RGUyiTFJZsEEi5mv6IO5AmLSwQN
QXsVT8MKNVT+8ebmjyLcjEEqlwMHmrNHocZRZV33FPZWvgZL2bCZmxOI2LhT45Is2T2p3pxA4Jqe
qJMOvQRhGEBdV2rRbENivs/Gzf59tsA2gk2n8hYRL9dKFsSZBfmhU++a9YVaDUubXexl9ZKadECQ
F8ScQXPhlYeCTe3RgEBsybWUCNl+M8fsoQf8PMfvPsWuoP1aduCeDEdePhqJeSRuBh/qpLsEWKv1
oG8KaPRFOhbd31UQ7X7k/XRkEH9d4+Eoj2EThMvWnfipSQr7EwNd+kxbp/LiABbKchWgau4Luflp
xU8mC7auVXQA1Tvf6I5pGghXVIhZXFvG2mMbdO6KBUn0TWXnorK9r10C2tWpnaIDy9L8UQ+k/jop
oKFjoVzIjhJnn6SYx2ks5y1AwCcM2/4bsqX9suNeeJ+4pgkx1wkso3YxQUQ5efcVUGRRkGPMVyaS
px0YesH9wdlqoDMbW9U+Vy7CBTibe/WZHb6KdoCKuwuYkD6AFFMF2wYFvVvRciRlFZ5ELZYR4PeX
09bDc+ZaSaTWNV/a/I8RtuOqcRB0pX/LNOziK5TltAbXvfCY+JqCaxdiiv1XaxrYUiVxDy29oN+1
TmfsGDKddz0g4Uvk5aaXahhOxKHt5WDvjIr+K6tSyEECf2H0cfaUA3oP6DbOgrqEbCgeyU9GrN5t
t146yxlr1n1egxmI40EJiEZ2oEv2nTQ9OVX9Ol+x/lOcEmRf5JGFagfFgvjZy8pTURjeUwzCpwOe
KPou7Mev2p4yvC2sMOQHR4Iq5Wf7hETGojCbaofH33DGgn84T8LpoQ/Ni21ildGiYkM8LqhHhtG0
aCsRbot+hK6ZAR0E19NBLd282WSSjjvUttXXTh8aEOsjewEbNanjZisa2Wwq3+qWVOVG9W7YA18l
d/w91bfd7IaMpy1D7fAiJZrWm7KVZ9dX5Naada7w9AgM07rLE2GsI30WOOP7Gdl+14vCUtDnoFZy
G+PXc3CROtg0kyyf6zp/sxFlfIuqZoNAXP/VzPxkhfqp8aJcF5E9s2g2eSqdpZVPxsJ3M/PkEiMC
BYqpLRCRwzonOJCJDlJHkekMaQpouZYThGhRvLqJpQJaWQPuqIiLbCAAgP6N7ZwRyCkunn785sp6
saaW7WIu8EgujSHZc2bgLVEl0EDvmoBDTMeM33zcFa7liNfSC+OVKUR28RLmHsOpaNaDyhWw3sCL
Q83zjTfZj7Ho2ic3jNqt7xfZPsgElNL0ZOQx2VBcjxrxitB+vPLllK8kc8cdKASpRp0OXp5Xa18K
a03NHuC9B+fdgdti62QZysXH9nHKfUD7kyjbI6cBgCEUHq5QBnm3VfJs+PE+D5317zQrfBuvWt05
6VS8zEO2QslibzwiuoZvoY+CckXY/wSpqx1yvRZeYVB5ApFifQ0RjJlt1KQOVLe3O3tpSBAgdLyz
ngED7w7cKjU3tYvwYQ1piFvTAYEivlf7HNsBKqRdx1smmmEcUq2fnKYOHqVo01M3Jv6SGL2dP+2q
sNNTYWt5JkTg1+DyTSFKWC5w25rfwLehUPNvpfdSOSO4XvAPkYqoe2RuDcIh/agdw3ffLgSjsW2p
8CE0QV6tfCSysDecvnIGZZ5BjZ8hF/Nup0IMcGTOdvKf8thfB8YEjEHbJjveR+EGSQ7k9dwJz0Xk
ysFuA1BIkqY7M8naL+QRthHfxhDnW2CxlS1n6vnWYMP2t20inke+DCgZ4Xo7ywE1XOg0UD+jr1TV
H5vUi4h/v6fvv4r6v/X+Mvbm3OmpKtdQ2ymYDv2IpCuk0KvjgAjAJq9N+zFHSRhkjvPprfDvyqH3
/7Cn6octXPdZpSZ2lsHgn1AFXs9jVFYa63wEUonuNzbyehsbYYHYk14DKb3g6fUh9SZ7ydjrDTN9
w1WXIJPYZxXEfTiQ172TNRAoHtU7EvvmB00GrM277JmzhuF32tfgpsnsTSpQXBwlVXkGCD5fo+yp
+lRL8ztBGw3nOx5bydttDIumcGX44kU5+Mck1BoqjKvNrek1Q7WBPHK4SWUQnMQI6JUYPlP1e1F0
kKYL/fHicrc/WQobmajyzdcmmR3s4ZEN5gLZggoVIrglCqwwERbm5YlkaDLdFLpJvXYHbCf1Yq9o
PVPv78YmTojMRZaDQNXIL1gmYF0JAVqrGtxjpRiWmtre1w4IA8b2pVJuYf9QiXQfoEe7AsNtkF3D
QAMYVHQCU7fg33NgiFeg1eB3RgnVv9GQyXOQFvUaSlLTGZCv9OCUibOdysK+t+NSLDvhhC+dlT9k
acF/ANiP+kZPvYXVn8NlqFC+0SUWiPzxrgA/godQjJedRNv5qB4YPtHtT3aL585WlvWsPuSNVnYP
bPcxzyGMdBMkysqw3QoVggx3giDRrcMsOQQ/jHsw2ICJqkTVPoIri0pE/ZGa7Vi8Nwl6iLfDx97x
5yb1xgzwsH87tphQo1Pl2QrUtifRyHzv6QUWqhGhyOZWWXimNh20i19M+T5OZHQysfgkPoNY9X/4
ogjvnX7gD2xKLkSGYOe9vUXZaLwhrzGb/gBKL7jH2nb2IrM12vAaUnjpletfc4G/YvbKm9LZKLex
14hQokB4qNnnyAY3HO5r/5qHDfi48fA/AyODHJTfhQi69PZ5Qqk4xBEb+6EtmnZZmPnwJfbs186T
yR9W1WK4zkOJtMJWiSVvjgeh1SEQDIJsAe7poAE3Sj8iTdKZ0dk3jdfU8Pm8oOwSMzsVcfhKyzTa
ILhAuS5cu0sOtFjzOH6DAMOXa2LzIl4vNfjp2ajxqtDMX2RvBwVoh7bz3l3eXMkOmc4ULwavWoCw
d9oCNJN9lpAXz003/Jb5gEFLcLFd4jTsLy4A1Cg1aMNvMaQBBAP3hiUjf/vzyMSMpvs8sz/nWNmc
QcGUn7Hqzc/YgcQ7MRifXDuKjnYcbQIrqx7TNO7unUSioKWHMuiAmMuy9hnbUa/RifYUBO7XuZeN
zlsD8McRiyPsWhxuQPISETLypQOI6zaiz407akWV56z+9V//+//+n+/Dfwd/FPcoIw2K/L9yld0X
Ud42//Mvh/3rv8rZvH/7n39xz7VdITg4LIQH9hHHcdH//fUBSXB4m/8rbME3BjUi65E3RfPYWisI
EGRvce4HwKYFFUK3Ht/ZnmZVAJL+oU1GwHCVkm9InSN9nn/vjNW8jw36MDkCsbJNaIXVC9HtUGom
0oszhdnWJV45yKXyRThW0XZWGUyi9qc2cMSXEIUwt2VGnIh4hWxMBoEQMBPRIUj8jzZyrrJ0xfAb
P0CeGNWz+iDybDjb+jDEbb0p8NADI9OfvWmtvoBMP9uJjmHFLjKnRj2S280uNJacaQKoKbDFP3/1
3Pr7V+843MEvSwjkoB3+81cPerzC6BvpPLZ9NO6QBA5QNWVO64wb1UudIGmilxP9BBx05fL6njwc
YJ4A1WYoE/u9V537xiEL3Q/z9EzTbNiDglixcRCiCV/SqLZWsZ30ZwlJzGNVgidjRG7q0wTSZ3y9
zpt2Bf80ary1K/OhNBKk44luM7Me71QY2wfOLTxzAWmQ/+F3af/85QgkSXBRXErbdjzO0P75y+nH
aYjqSSS70UfhnVjaoMjtJgifSaS3cTvLh37qIW+ky396ldwjBVF/unn4Bp+wWreGRR/40NCwUFgS
DQOItUPQfaWqCFCTW4SPgmXVode91KRDgG356AzBKeQMzOF/jc97kaBq2zS/sf74z78FS/9b325D
/edyZrsSmC1uSYkKuZ//XBS+ZCP2FcFurqizod9IqqRYaXmQc8yxjfxJapTs3ZijwlALKicOODUC
1YEmgUksIgLL3o5g1grXqAb+qX3rpwo9t17+81/i2T/9JXigcIZwPX7WHDU9jnDEz39J7yaVC8xD
/jjvrpxSgFCh4J+QWiqukALuruBYeKb3WNTkxobeVdTUXqizy69jCZFpK/ReEbxXa0dkOeju8EYJ
8wYqG0K0XyxVn6Ve3GM185DHrPgsjBJaT2UP17Hgx0beh0ZR3wMhsUGlhXgstAxCBVJi8FQk/pFs
4HpLtm0J4k7qpQF1NGyEFlRAuBNyw3XEAbi0syWiivF+kjnkFvwcWNXBB9mJ3Sf1svEB/wzbxyBh
4vEXX27eN461dyG58suejKQBLSW8g+4k3cCpCwAr6xGtwr6FnUwe/VH3XvbU6gNCvGUtYjC3oZFF
TrfogBk9ZF6ZP1nKrDeGORVr6qXRfZ/OowuwLt/NgWJeWmxt8Tb5oArQtVK/Ts12Qx2VxcL/cCtz
76dfhGDMNfG/gNQ57mbc0fpW//CKwSvBGsEBFDwKrC2g+8eGS2+CF5sAolH1yfQa65VWz9zohlMg
/OFihB7W1kYNDc84OZMc8CzvS6q/s64vndZeWZaLVsv0RajehGhSFUMVKKmONIg6qPlvbfNkAUv8
bdO4KI8abTfdyX4yj4y75pHO+JDY1SKPRpTJIcPHdtyN97fuv/nMBl6r7T/fXvzn97X+MsHc5XDm
uJ4FBkHP+fnLTMKamWnG/Ac5NCNy6Jm3MAE8ubciw0O1fmauu9TLXwomcOsDoksedR0CXtnzHtTE
YAxG/rd0ARrvyl2DBJF+Qdb6tfjhAHTYuVNQ3YMDmSHOgmihGSIOGkz5ssZj8Mwtll1NL4kWFCWj
DpYZ7x1Iq0UI74CP3+AqX8ZlCRIi30uvDp7g//ytePJvPzG8K5iQpgWuZMbtX74VLIV5kLep88Cg
c3y2tdIJOGkS1B5qeWIisw2cOF4N5TVypnT1gTO7gBIF8VyTDcSHQDS70AAgTmxfjihgHJx21dSx
ARL1rFlSDWchwKsCDevgKHSpZxxspSrl55tX46CsUDJobvY6plf6MdhMIiPYUVNpW+8CWhaO9t9s
5FfqGOHsrP3INjYu9kjceKk1L/tCBhN/xGMYgjBWEINizan21BNVEEfza+inUe8Hb483DZSNuXcK
laV/AuNX/JzKTWw10y4XqDDSdlYMDp4RiAaD7gahGigtuEBRCHfRNd7waGnkTwkEOXLu2OLqlu7r
R0hfpS3iqdB2C4McvNy96e+hyl5eVBtBH2Bq/aObyS9prtoHMhVYc6xSJJ821KQOMwX2jZmv//wb
scTfbh0PQimeCVUIT3CET3T/h+fQ6DGsU0a7eghDU6cL8s9xU0ff8h7Vov7gsHuk7CLUVaJyG8SI
4bcSVCYozPBfSuQDNxC8Bb2JdKKnn0d6dcew8xxPXmZEACeDRMfp4xrBRPAMU9ONpnVYqumxCyXo
YIJ8E2kpw7IwijP4fbEw0U1sDdudKzU9kW5mNVhjK1cMO2oCIfY+JTWhYb2OUCO4dm38ygnKFflW
s44mp/2AmQfMH0vaup4RX4gwTnssk6bFjJkXGRhAIOFmzph5yAQWd74tPmDmy2Bo1qrP1PwR9Dkj
EFUo2LcS+WJZUl0dywvukg7A5QHoqxdbWZB4Zyw7obREPplBtffD0nwBHUy7wTPV35JbHIO4vkSS
sm9dFKp12PqR3eHt621aO5gQutfDadoSyzbkUMpTo/iEgl9obo5VFz6BLJ+jsAph1lo2+7FBKgd4
ELkEbUn0hnVvvsimyn9Ousla+caQ3uUo6t2porP2NJNokbq9zdSzLHjwygGocgicdf6wtKD2h6wC
QOWuPpBd1O24boStlqYzvduog/wGjLIZs+c53GgL9bHmzg0Q+sq5yr6Cuf9Akp5t3B7FMHkvqD51
lrEcQwBfoHsr29rcDREyLaZl27gCN/vqRs2h8fNnoFCSO4bH4XXEjhZiJVAmF0X3hARlAB3CoHgq
sqmBvkPZbanpVKnaNx0q/qkJ9Wz7vmnYJlZ2cUVqxFwVLJUPVlWkd6ySW3Mc5AOZhshvV77lTxtb
2yxeNZBcmd39Ps0vVpnvKcoOtSfQUqbOniJ9IaU2ta0dJIraOwYkPxZLLjj3XozcvEa1QDS2aPa2
X1c/Oit5tePJBVi58ZeIr/D7yrSbLU8bA4VcE3g2AL/dlJEqHn43T5rsh6ystog0deuqg5ZhHpUP
pYYRoX4V8tYaQZQbBdQ2mzTHLQUbHQQUH8jXmfCUcqMKxRTD+MUtitU0FuNznABZ41aOiSQZQi1Y
3XIgawq8SDUrpUjLFRBhw6Gv2xqp077rk3MTF9WyMZl3BbFsuLXdMoJUUDGeEgtpFdSSykfHQobH
KUL3G8Bw6zQL+I9AeceuRSqNhqOOw7vyIIy2qESbNv/8JLR/fVti1YDdBsOLwTFNbJV+eVsifli1
1mB0l340ERvvfeQFCesBnrB7L1TmDhxvCGWRrYPoV9h2T1PrVFAqgryBI0vzGnc51gN9lX0v8KtE
VSD/fPMA+CJAhYEf7aTmxiGCHAV2XGxcO29NbDhKKw/TGbQ3oWi8DJomm9cRNsrGl4qPyUWFrXVP
HQypq/t//hrMX9el+msQDOsG/Z/jUGjkw/tADgMK9F2mLu9gBOlpCDBueQbJarCvIX5jWxOITm83
fRrYKz7Y1a8PAxpRpkBn0N0fliAiRIoz/g+bK27+ss6Rpmu6Lv7lXDw8+N9CBoAIm1CIjOLLvKCf
fFmDwj6IviKYn+psCmiSkm3l+Wz7p5ne8bWJGri/mwMQbs5mZqvoKzRSbt5N3MqViKoc5Fprik9n
0oueLQESniJdj2EDxmfkqlZ5YoYPRlC9n0HBgq96BXxOHph8Neqzm18ObcP/EEdBWMDWm8oP22fB
LOydPc+2EOHhrvtrFItB1beQUdhsU5Xwg4Jc+BKVQqhg60XwJco8UOCh8NyVNZCSfIgWZEcFkNyA
ixEJ6CgPv3isSCF2JJyLiZzDc4a8KLnlhciPQYiwCzULAVrqJu4ZSB0jLLqGtjwgY/YNxVbxj6y8
YO2BB1se2MhI+e6LphpeIjKoHriftpuMVdWpTTt5QBK537Y1n+6BzQ5WeCJYn/U8XetHP6bpfR7L
ANOjg2RiWV7MIMRzCAyS3QWF9mc3SIqDhR+JqcNDCgxUgTpPxnMN3o0LeZGZmqOqph3Qz69kJxN1
0mHsKn9lYvW4nD+BjI2esjGHbqHyPNiS7cOHubLdqjFujh9sWZdnp5ZVK9FX0JukIfRRAuCvrZXW
2Ucb+RiiLrQGWod979+vGlLU2Fq4zNvihV3tAwYWxBTIMag4msBnumm+AtrPEqe4tBCuT0wfNHnK
6I7ULtwiWLaBGWGRNK5Tv3GgqjYl4xIEyngwOW32KFUozxP37xweoqVNKvXNRdMyAa0QkSF/E/Cj
wbMfN49esB8gwZZ4QvAEyw6MRCJO7lsJmWWaw9MTgTgdpAVKnMmDp1WyQ2wcAWjdSTY74WtEQML7
+ZMyb9xk4zit5jkiLJziKb6T9TZqEjDF6XFW4+Zr0zPlep6h8KurDX3L26TSnKIVgJ7llmblU+lf
ojQ4uIKJYgk4IBQpSn/cpWz+nDbw+QnSLZ/JneYZkNZftCDSPFDTD12uUTuo69SXQIcqAJ9G6lgn
GhW4gbGrS/yb0FWRzbYAR0Cu+0L+EY9AzuGb4Yq+m3Hwv9pFE51ccMPd1VW3sULOH0D0yB/sCVRY
0JPw1q0jwnw5GMkCii3ZlVxQY2ADwgY10siyirUV83brdWATbtLXtE/TzTDxaM8Nq/yUTj7eYzJ9
RQVks3LawjpCdXR4MLrum1n5ySvqovBGylvz4gZecodFjrOgjtwZfnSVNK6RXySnqWnTFX0AIuNH
V5czFt14AVUfaOwH/FPQh6T+U1F6NthXh3Sblr23bbhRfoH09nJktb+x0gbQUg9pHKM99nGF3INC
TGmJp0u8NxPJgLHGV4YAFluUQ8SqpY+HmG8G+ZV6TSfqVg42kFtqhoaHeiYIr85T1fgNV9jqX1xP
sUcIYkQb30I8iJpVXrM7QBp3s287AJ8NqYBi4zf2d5pNltLYQmRXLLGZMx8tY+APmX2kvtmSAwmR
oeJtvlTXaPMDlr6QWtFXbqdYpoNEBLChBmFahPXer1mH1mIk67Z0Hapg/GTz/P2ae8e9QzlxPl+z
/jlswG1QrOlTU4EK9klKZNL1B+gDXTfizf18Xf90zTRoaIy/XXOQ1CDsR97trs2HTW8kYqtqb18i
NwcMmipR2GF0eEPR6ZiqGmWryImUkRQ7j3pcowBaMU8h6zZ7tgB1xMINoNqm60L+H2XnseQ2Eq3p
J0IEvNmCnkWyvNMGIXVLSHhvn/5+SFY3NZqOGzMbBNKCRRaZmef8ZpljAFG9DSL3PTEERtKyTkVe
VJzk7bW27HXVB2oX5EqyFhELgJE8x00Fn6NG5Y2gd/oM7zJ9rjIcKQfvUXYANGBsVKhUG1ks1UR/
YrDsKIfgAOauBzHkW1nXuCSLu2iFFep0KPp09TWMeRvRgsvpKnS39T59VkOrvZ80e3frkVVTx5/Z
FXs5Vze33pl3JO9XVVneyX5yaB2O2LGpY3OQdfmoDqfJjD/nau4OrlGlawKE8c5sR+uoJnl2Dsea
Dd+4DvLy4CYF9lZqnvmpKKefYt6mudP8mtL5Lw5i+ptbkFyI6yAHE47w3dyYnE/0NnwcA3Rk8l7P
vumaS66YQQBm2TC3+vfYMhDib+fsST55nArrGMejfUAacFe6NvJC+uzctbH4aQx6RZpUQdzSdq1z
xKqxNctQg02HZfaUVN5KDcA8KM2mMhHmSEFZfHdD9YKE9pL+5PDvjrzJMUABEenF30oX/lXh7Pph
j2qyMocpeG7Qp1xjw6BC+5i/ng2Lvzz+8dyoC91H+BDQ5oQY3kAJQ3DWQBT8H8/Dohs+X9GUW28q
UTBH/XxbowGyDlIsdPJeY9829dp3iHl+0OvNp9dAtReoxu1VjsRvnmkfq2yZtfa0lTtjdGSMvXaf
Rwm5HDmSkFYgquk58LTy6GAmvZEDsnw367H7DWpJikHO0ByA6bsvs2c/yPbZjgkNatVwESVRXtiN
+J0vT8q8EKEv03nha9ceRlUk20qvg29Bvb0ONNx+o3dzcdRUAiWY/H1cXwioWV/JeeMS9pVnnTTA
qlgmBLh0LKIuf5tdMe11qODbrO26z6ScfNlBMeDn4d2X3SG+VD15LuZT8lGNBXm7YdfwEIKBONko
YK5lg2I1W49fzffONcydi1TpTiSj8l6YfPLLM5G4q9azcFNSuCB+8Eiurm9XgbG6D94lfLIVHGqC
xURYjqhjED/EIz7b2Q5341zWe1xIpre5wGdleaOTDF0FBDCzsz0rHhC8WPdnlqRXch6v1YSDRwSe
YF+ECbZh18Q32W8L7QTCIjapy0UIRjZoofOsjJhzLqtprcTWU7lc3JS9XWXEykYun5HX0+D+Jeyx
uS6oZRbNuwLdn5UcJHv1oHcntpNnWbLHzsN1Y2AZLgp9xzZXO8Kg8h1QMa+pqSiPSVjeaUEfvo9O
wZsD2fMa0qprDZiTmo0b2WpnYbpWyAAdZAwLJOmvtHTViywtM+qgKF7zZUbk6RBWJwxmVTz3H7J4
KvCbhBRyAnvqnjqrZ3faV6O+H5zuXl8a4LpBIvutWRnLPT/69mEuYzzswGW5p8DS/7mdhI3Lzjz+
HWrfBjNE7LvrM2IpnpGshCPalcsauasM1UxW2DHu9N41Lg18k6e5VsXZyNT7r865Qt5o7LL1tawT
doKhWbU43SyTNTk+pGr8mEZe+kRqnLix8H52dkqb3rnZRm8b/s3kgxqz+KsrW20DEl3dgHc2UOKy
4/c0VOxNpngFxjYUqwFJ9kAk5UkWR0Pfg0FjF1UE1nM+l5tiypP3UNQExBdTLzbSyTtuCe6uVoOv
1jgdkzWKTdNBtvaq890sRH0vhyrhZjZUGAtpVT5whn+Vz8lyszrKF5Ut80MZ/+8XJVszgljyRSko
fLJZSKpdMM3qSaI8r3jPpZiTAPcDTjJXsQDZ5Soj8BsyNFQC4rRLJ0eKCdwmunaSc0ZLJyvL5nXV
hhuSyCtgSfEzOJD51QDtnrSwg2VJHQq2aKixy5KrGQdjVpNrKS2nkxEWw4NsC1rvHr0u916W9FB9
rpCWvJZAVb53o6NdZFseZj80YUVX1XAVh3lC7OZwvj5CrVOf70ZwktrgCKzWfu5NAEKWFxd0BZoF
Wureydacdd7XMpNwv2zF/53vVArStgvVV9vx0lWmnlu7Tg5kWIqX2XbiXaKo2loWw1Rtz24dfDiq
HfFfjE9pOKE2JhvVlkcVRuMd80YpXsakL7Z5TKRXtg6BkZ2aiV+069gWnRQ3fZFdsxypcuK9bNyX
h4pu6Dc4PqQkcZnIQ4HhCPo/rYfmkhpYC6RJpq1J0zYXq8LnF1AOt7EAYzHh2LC9VlbCo6lqtIc4
680Dye4JS7hlDhUgSGZkH/UgDuMMRh1xxPxZ84bsUkXioiqaUgAWnTmwaQZ2QkurFTXtXTCBOAuy
qniWdRhdfbMyHSDWUhV5A6bxy0FokhNMGqwFvWj49WX8qAGdCgTmjrIoR+jlViS9+iRrNMFeb7LS
ZCvbxJQMDyTer91lj2HE8LorwS7Iokv0DOH+/ml2xm9I5bQnWd0qwBr5B+2Pshg2lQnTCLqALMrL
UOsvRpumZ/kkb4ZeEbF6QVnihcqLaq3x3ljzj5I+DOaobgy16zf80lTbvC2ctRzYF5ryNPy8/rVN
5c3rCbI5sDxmmWNDv0/SeKeLKX+W3a2c/J6uzvrXy3dDkzOQ9e4l+E2t4IvCxw9XODuh7O0YxkPi
LMhsxT3equRdMjpbkHzjWZauVRhukH0axx2E2q/h6PwbQMenfoXSwUGUo7NJTXgOEyjYhz52s+sl
aNzFcCE4el2BzEzWIHc3jvlXP8Prhm3nYOzniTJaD0monUmLtmeQgNk6GVPxV3CQ0cpbu2r2/2u7
HM/SnHH4S4styRJnXZFpuOtauPnSHf1WlCI6tyLUIeRnls7QFOnM9vv11irHNsAy17WnjgeXRMh9
Y2i/ZGbRdgUSbXVt72RmkV3becKI4KllFyp7BbHzOg3oFYfZ4G2vHkq69tp3UfvomV71mBrpmwRU
lHHobp2y9LYdSyeZPX+yoVVCMi52N52tVKmzk+DYkiSRKEEB/dNFamwlo6jWSOGMm2koksl3vPwB
3cP4IAFS1zoJk7LHtllfzd3w/AZnUI4ooNuqy5uGkLKYTSC7OcQZdP+MV9mKxRgGx/g6pMkQbseQ
OF2pDKhpanqhnkXibTSSLA/GcplQv3gIs/LHpNfJUZZkvdvpX0NlnbyotjKuJw5t95aB1nGEOPXd
5DT9i5V0zaatRLMdlqKpaM7BjsNoJVsLM/buq9o8ykZZVfb92jNU7VGW8MtBnnfKijs82H+fTdW2
UVjbjzhlt09Kcu70fHjUFvvzISMT6wWt6ss2WWeHCjZW0UBAaOkv67zk3Nadfurj7HIbaE+j6svi
HwON3CK7yiD4YANhivnrSXJAnOXBvtBdN73k7BMQXdAIYYXOXlFy/S4PBvv/umOHv9WcAPRXS/SI
SBpRioWFQJZ5qHrrJEvdqFh3GGN8lyV5AfI/rWKczndGNiDU3bvhU088dRkspwmiVlm+3dG6bxJU
t5cZW2FZp2FQxJMtwNqkOR6Q85su/6QYWeu1KWwXCVTePnmJ6/ouNQzlLEvTAI92HLQ3WaqdoT/V
hTvvUhIwpygUOEoul+TfOyvyul2bVJ+yR6pVXz1kcUrTlWWWMbaEZosELSSgGcta30Mt+zJUqXev
Lg3Z0lCYgFkRhIWmXwzePWTjrxGwXX/NpQ5dx0oP/ZLpNrTZfDRRv5z15ilbst0OP+37piSMIjvI
umERA1LAwl4HNYViPjreNnfOtjWu7ESPAEvn5kVeBm/Ehg0P3W2PoRIHehqEuwCdp6XFhL84GoTU
ZD/ZCrjwpceVbS+VtXLPxhLFdu+ksJanobHvywZZXlqVIPwLzCf8e4GXUO4N+vPtLlQmsS6XOiWk
1Uy831tv/cbCOmF280MMQ/VJcBYAHh//hfSd/lSR1JL1NR70hM2acq+OUfUpOCZlY2m/9R0bHiQ4
OXIv9bfhOS41dzXQ7IdWR7FmxsfpnYMEAujLXb3UyTtZJ1tlv6GvxZ+trjd8jS3qoF55g9B3ymxA
kmsFIkko8R/BMWxk1a1e3hV2G54712x2npXML2YanBVMOv5eboBMDvIGU/hrjVPj5Hu1Ig/4JLq4
E0el1h7SgDNEJD85edt4M2Y97jQQIOEztZeLbDBmXRy9f0a4/KWXKxXIwbgFqIAxr/VibHeDW2kv
fJTKbkjDfC2LaQPS2CJs48tiMyYc09gphHWkdytD0bfDEMdAUBjqAZTzK755d0praC9y4jquCKwu
RWEzsZcTaw+I8KITPLkPCIxtSqGPF28hByUjFqGqFa57WE9kRIPWNN5RDEPSMMnKleal5rti50Rr
lbyC51YZ73XZfE6WkT6ExD9f/mOQok3qOi90+5xjq60occJeaR2GgPf4xqwjeTPMa1Yse28btrXN
FD3fTWC8iY+z+Mqi0ZicrJbFVxZb/FRXcyaqx2lKzaOeesoKGajpQ0U0adV3VnYi5NK/A23KTTwT
ZC9Rmgp0M2/88FxEexF8yk5Gr8hecvB/9TIUuCC5ZguiIUn/bipnOUPZdl+PlcU/HkuvJh2KbaUM
2hrEana5XWIDPbhSPd9qMo113Afas6prqzzJBtxF8gvk9+6kIuz7kWd8l1lnXnEJs/fZVFnbxFSt
j75u1ukCfYkdTAzCsnVPMUqw92OP5fkVE8PIoI6T17Rqv0ZqQXYdKTuk/46s9My4jpSgGSwmH6ei
3Ud4VXxv8t2IYNWvGidKvyp7+9VCpWNT9EN0risluauVUd96ll08E2kht+X05l/d3PlyVFJMn52Y
o/eWYPwacJK4CBMwr2YRv4MEmzzFTSBWYZZWP6LBReWBzFkSsKIqZfMxR16FZksj7pGL7A9uXXyy
6c/W1WgSi8J4Cb2nyf3GhhNoZhf9WoxOElhvn3mmOaugsKIHrQ30vesm9r4wNJJE4O+x6R3GT9Mu
sLFhbdWU4LNjQeg0y7sElVa89FAIViUeIXvNK4oXlVQVdE9vXpWmKF+GaVDvW9wS+d4VL7KHNbr7
cJ7SB1ll116zil1XHGT/OeytXZVp6Vq2EsRvL8ijPcpHySpXjGusdrpHWWqF4cE3wsdEzh1FtbK1
8VRGGpYXY4dGAZay/Cb7jkVWX7LIgvEdKQZmOlH2Qujq0qd58c2IgNqaSPoca9cFojlD6mi04tsU
TKh5dib/FHh5fJTqD9ld0YC4jC4be1lEl8Ep2uGzMLpqj7Nes5XV+JiuWzPO4FJk+qHQRbWRk/aK
dSz4Mr7YeQslzzAPQJGSp6Qw8e0xwQg3To8/VdEHLIUVazXR5KeyBawiph6SVz4kKzusuz0qXgoJ
0qX8/zj4OtXytP+cQAtxAY3bAvWVRbGhhdmPnsVrrCFG1mml5cv6XBvndRkOxrVbnY+/dWvd9Pdu
Npulg8o++TxF0hKcJOLfUdJ6fuNo+CW0s/mu4rybowf9pqqeuLftSvjz8iPK/qDfeXAzNrJoVxbI
bwIFJ1kMjNc+tNs3YdTmZczChDQmk/W2BZm4Q+Iw7n0blPlfsNnXqp4TnAAfcxdrnvfNNHCTwzpR
fUKspd+OSavcBV7V3UHudrdGVCqP8YTgm4Dj/c3qu4sux88JMlBDVP9d5lhUjE47oNCK93AZePnF
KafugIz1tI+Dpr3PJgVVYaxI3kgQ/cziXvwK1b2lG7yOStNf3dQdcaPhu6csJLM4rrQdAPPu2IoZ
t9Y+tzYR2p8v6vJDwel9/KHYDVrWxMTwi+z3iaEG+0mpw3Xb6MZrHrXuvqwIQsjiBDJpnyhJfC1i
cmrsda9JrsUh5FuaYX22VovYfE3VkWy5keesrxRbKx4p2sW1s0O6el9hpHhtteuw3TtEhK5jReGw
z0sFVoPL2NIme9JMGvaPy6uC3pNhG6f019bMgkjauSoqlEur55XRPtSU6dqaeoGyC3tNvbbOaRzs
SLFDxlhmrh0SIViCG9dWS8Pp2dIRHJdTiUg1dmqLjqossrZpu7lrkC1YxubjMO90K8A0ZXmu1uvj
Dvs2qFpTc2jcst0HU/6K99A4+rAsm7O88PF+3cXGvdPM4+nPHrKbgPLqk8hLd7LYlJgM58LCNGmx
j8xM3T17cwtcpQzuWXwNB3EUO9pWIeKnslL2k5ewiH84EQBFWZKNtoL+ZJcN23gZf+sap8Si0phc
2K1O3rW6+qLnWJre5m5wZr1zhXVsooAVT3YLYji3FVo5azmxlvHj40ewxzNY1ne3hwUF9iOVUjwk
HMh/ez5MgAaRozzeyL63hzl6crDcpjzd6rtQyY5oV7/JJ9/mjnLdXREY065zOM+Bo0EVXexW5EWJ
cFoRHi7Z08Iq+6c6TYXV+rKsY5Xx761FKg39FiQHDCVbqwAsTtdb2bUtU8UXLX58suV/ma5No50e
hKQWlkdOyzx22HEqkmVzUlwkRjx9o8UuezN0cL1B8w5VyH+5LNpW4nBuEsVZtbzwrcbDTdZro2sc
qlplGwvd50NroILZDahZwLLma0Y0QNYnmTceZjFCDpSTY8tDjgR4GjEQNrQaqQB5KdvYO9XLRRbb
1qq2agBRXNYNVUWSmhx/6au6ahKZip1z7LTOOUmbdecZ8x2LsElsbGmwA6ffEPhiXUly9tmyo2zR
Imwbl95iGXurl3deoH0Nk8Xr2Dq0jmaB5uqPKm1206QrJyANqWtmZ3mZzAjBquUi72RdRMJoDZy2
Xv3RgNQ4BMRlrOwcK/1uUsvi+Ee97CGHkiYPtjXb5esT/+thcqxWez8IIC6ROUK/6RBMW3WxR5yW
C0yir0spDRRT2AkHO1Q3tSze+gxGqK5UTxl2euPEvqVZEYbSdXhwyizdDSJM36IgeZTMhLkJYv4t
2t97eGCa//cegVK162lukYf1UBD1upbgVRvmJ111NqaB1+6tykljxBFu5duIWk+6vVFUZ1gW2UnW
Xzs7k+qs+wxHO6vr2ge05iFImDh2jMROPNJ9tbPHlqrwq8lqH66VZd7soJAtQq7UFculqdNowxlb
Xctprg2ag39Mgpr2rC42Tou306hM6ipNg251q4td4TjXciG9m25Nmoacqi9Hysrf2mW5adDC+GO6
/+w4Lq9AtsiLnNHW3K+6W5FvHQu77OPmFY4w2wQe09oj4zL6ZTiV5xE3RjI7RaXeVVAcVENQlC1d
0OjdOmxruJV8yltZadf2YgoyGfE6qdE+NYbmqYpUfkv0yDm4XkK4ZKiTR939kG2yBuBivHeIPK5u
dbaFj0eUQ8rSEqt+EmAFnoon2V1eUsNj2666zvUZss4UaoxoiGj2euEOey1TwcBkWXomGJeeG2If
e4EKRBUU2sD/rstVtsg+sAdbYL09Os5Lb9kAd1LbFr2BZFiW6sfCSvrmJcgw/LUqrPA8N3zOrGj8
1DKgz7WVteShK0zp0hCARN5Mx6mCVM/GMXxASBODRgUGZsLR2R8yc/obov0KLsMQ+mk3gDUyPDBL
JoICadS9KAFJvN6oke5wkN5W0yQ+KMu+CwpMsTHGaXwpGzDJkY2yvuYmh+tMGJ0SXAkQfOz4+qVZ
fgnmDBHVtrwzLJ08rjOlJdmhf8ryTl6aqCn2ZmMg9hSGZ/vfC6E1uO8jP2tZ5Oo71W0+ZeOt/o++
81iJBdv2n3PchorE7Y948m3k3Ld6eXerm0s3OkXIZi+v4I8n3erki0lmpJddXAj/7ermZrSr7Byh
rdBqzgjDYlTvhMZ2dLNmU8czMPDs0XPgAypF676Uuf5QYr90r5JIfWk6bfZnp03v+iHzXuaga9bE
XRzeA1rNZrC3Btv/jb4UvcVLd1aA4MiZ4r7W8I0R32WjhVTQU8DXhT33qU6sEhu2kK863utcg0XO
lgwUWAZZlrfIpA9HEK0LfWD0XrMAn+90HC6yBCPwOcvV4f5aEiaBLXd8uJZsZ5/NhfooS15ChMRG
NyA3nHdgzNCGh3a+lxcdIOwmDwwViAJ1eWV+NdQgKrFccd1Nq1qdDcN/aUFUxQ/5hdrfZqjQCbiP
Q7HL0wgz+n9nhhzvbXID9KWHCSesmczcoD1mP7SAbh7Mwon3k+lAUOpLoCXLxSAqcs6wntcDTiPs
SqnrjHBn1PPI9pSS7BtHpu7XdgRdHXufhw7TpFgZT2o0DeuMyNYPVHgqzf5Ro7S3VpNMPxlK6Vym
nrSabKhgm+PbqX72gwUVcG5/wutxd1PTFscMswZEAG+3MYTgI2ndZl7FoV4cW83Gu2tUggOWDsSc
4eXZVl2+iB7iMSt8fSC4V75kbHB2NVbYa9mawVE710P2RjA6bVfdMPtuFzVP5ZJURWVm9i0HF8c+
9DAFgGiDrUiXq8dGC+brJcmH34s/lNnOEPpVwjuiQtAblrtgLsRvRdnwR1269CvdHAtaOUSb2w2/
Lda+Bg40CkHGY8rExhFqDbkyih81q4ZQUTXVj6a3X7xRNV6SbjT3iWMG27Tsg3cFNPoIlOZHNSM5
mvdTe4nVzDiPZDtXVT3m92Mk1GYXhhCaclBe6GEMwUFrErwiGz140JcLp6bqMix8qJhw/wYMLJv0
ZsA1hkbZjSX6J+Hr+CjnkBdhR4DAwy3sRnBpwpzxNkfK0DSmb0ZZorRJIh1XqC7eRT2I8KC3xCVG
x+FSVALN1yawiURQvDWIpZiZLdAnAxOmW4NiW9VZAbjpVDnKuXnjfBhhgNayqJ07G37q+9D9sJfq
AA+oQ7cEB8kSVD4I5nCvQZlEAWtQcEe1lRMcVHMzhBmJn6VB1slWS+OYi1g7fYDDVis0CH0lm517
rwUh7jpm9EOd0qemqpSXEmjXvplNfZtWufKRW8pKdphw2F53VWKe5MggB6ojrVewGXnKNJX87pcV
RGulrHaJcR/bln5PRHLYhpmCg8i/dfKujkW1WsIZ28mbeqhonIz6aXT5x2SsvFh1ql+84kUWjIIf
CD8D9HcYC+dvp566ZMO+O92YEMHWt1HVMj40yt5vpsDZyQb5UgKwD1j4hIjML67YDoxupWvE24Tn
+31faqFPQp+Acz1PO6dqnI3s5gakCGzTY91dWv+/R1l9VL12mC8pht4/IE7UP8BGQOrDwCeZTNLp
Vt9FOYnieXY5DtJNNiSpqp4IsR7kIFnP34voQzssIS7HuCfbTYR9cO131VI/pKhO7O2grzs/lbBB
vl9zyzenUex174GvM0LRHhoco/Ygs4x7q2y+RvOOfoAe/mWE3U+mC89XnT+pAOgs0jTCwsUpCjD0
vEkDyoa2H+/zNFHXeqoBBm7c86ShqiYVqeJe34Vq5J5lSdYvVbKXN4tgd0386nkB4M+0xXM56cGj
kj0BEkZkYbnMWDKt42qMtrIIXHSxUa6mXRXPCFu63anR2unemjOELMm6r2DmzAfZGDnjtMWFOd/I
Vvxux7ssx4dHttYZil4TOC7ZKKtgWgC1Nad7WbICYgxBcwo43uT6evGbThc7jR5A6ToFkL6SxZtf
9dXoRpbHpU9TKe1KelqrjjtCsdWmZ9dFtlNXMDJlyzs/K+hIcJgYX6elJKtUXX9DJjY9y/4N/7I7
bOJZdZYeLjCix16YBPCZzINMgcgGSDEdGx09umCPxRZw5NenTB8n1Wb3aEZn8lLqmhc0PCJrp7Ox
9fndfBzrvgRcqSerKZvw21N6XAK6j7C1vIfkaPNj8+hAEU6niWxrmjk7k+j61nU8e2sW6UcZlwog
fVtZCdKTe9KxB4SAo0cv4Mddg+r2zSXQbbYoNGu6aSCVYI4XeadYwI2qEgFH3eZjjZUhw769XESP
vRXxJ1ZpQrFEzliSBzXA7bgJzLVb6ERxkwVJvnfGx8lbdkQe0r4hz0dJYSqOhl7Pq1c9giyMCsOR
7//oA2P7q0Bi76lUjfAQutmn14ffRRx6uyDSvH0SKMS2OA6zSkb8F82vVjSlO3tBM7jNeIjrkr8V
/Rw3wqbYtPwJOamHEkLbVsCeTwLQ55X20hnaN0/TXV8FEbY2u4Bop+L4tUGCSJ0A/gxht+oHvj1E
CXI8p1psu5CeUB88T0X+nDyhr88CAhCJiA2gZwf+Yjk2azIdm2HoWJfVNL4bgS36omjPHeH4kIj9
34mVIzFbGe0mLLRqW7ZK5g8mAFM97VfoSgJ0ij41u5u/t1W3w7/w0MzWvVHW6p3XgG1lceo3XlTn
vhZNv4Lue52jvszZ9ydS2LwXzScqg7vYy9/7DDCJXnYwOosnHbSaP9SYy+vKe5gnK6uuWFaqFvsx
YX5P8w90v7YG70zuYZo3Os1PlW3C2jLfYANURyDHnE4we/HNuCdkoCjDSp/zFICV9U2P9BnAN3tK
LyrEig6fcBI3Zc4CO2WYTVVlcolskNVzSN7OSvAoGItuB1r0uzLk+UsX/KqQ0N2hffKqEB1lnzBf
ypEAUhYtglNjyuIxO2tV0y/gMflL5gpVJsILQCSHn2kc1hdtMjBDS1+6vtdeDefYg6BcKYF40eCF
rAsI8uuR3wAinuYBe/GLOY/HQqg4cSXZZWjxfNKgyGzmhA+DRG+/i8CTHqPw4FXtxtExTwyKGosc
c3jstKhm89lWu8hGdLDvuwegH2uzngZQyOZRK1zFV6MoA2nXPTtzQcJyKuZ1F+T1UcTDoe7A5iK1
RGoW+LrSqfthgGNWmDnAV3BdyNaT7Y8cLFRK0kRth1tcjytDFNgX1wHmjGuO6Cp713YR2pmRurJB
QAoY/Pt5hsdgYgHka0GuHTmWu6uhU9i6B/WBGLZvVu0EikM9xp6AZlxVkb6ppqo5dgnC6ffytoL3
lvq/tc26SkVe2P2uUbtDURLoAh3JKDmLJpuvE4R4BMWB7mfjPOwge+SQZs3ax+p9RI5hbo7Ci/St
1an3ql5WR4DkM9+wyMUuhfPxupkAmXT69JO1yoYmM3uPjVjU5NkZ+Kx+4dHW4ejn4SooHTyoUvfv
J/ycPmOXA9zkVJGf6z9023kWQefr5PQOIZTHjRP3f5UNH4/w5ofStBHwLdFuJgNf5ItIdu/d12kS
oR+M8aotXvJorjZpBxC57n5mDtIXAHUdZFPLcjMrkXvf18Ehm13lOUDgN5iiO83oXnOrLbYIYHy2
eapsnKDhw0PYERGZ/qzaoieFT6Jaa4rnJuq/hbXZomQY2bvEJqFSDt026Ot8xetN7rJs3HkRb0hW
Iv2hZ1Z/rgreLC0VL9lAXl+vOLoEYpfE2XYmoLy3RXPKsgKFmKR4HUp1JRZvGHwqsYnCM42MZrJt
i+BUl4gTJHwZVa1/KAPtI9IdQjVNfady3lh1c99vYC5aR0VXBDH7xDykAq2Euq1+Ca0ofDypDbX+
hdhL7I9mjDV5k2KYGj62uaHtUeitw85ao4BcOM2zmoq3ylQj3zNGjr5udokcO9zWxoC+cAg2tfay
g66xSUjc5KOtvdnvEndaOc2pbFPftSfbF16O4XtWutuCdM+lA7JYh017ya2OaC6qFoipwcNqhYom
ZdO9EtOPfdFbH0YRwsgi5HQvVG8/pEhnuM2xUKafnoP+leV9WkOG/acxHHIyT34kSBezOI+ryQLO
V+ieuyIMPe45eaVk1xBFSbPqLh5afoPd0dxinqH73eL0aaTaG7zgEexqfTIn11vHZY93RgI5VQzx
nbz0worvyI7epVltH4FAZcB4+2c3gWBBZMnPbMXv2vpXbFhv1jD9VestObDIPAHGvithIToTcUTT
dqs1dPr3BrPRjZOnL8iKW5eR5d5v67Tel2GTPWQTODwl6h5FN/tml6WbjE3dWoeYhbZSjMOXNoCl
zexVp+GsXOnCQFfGTfZ15oYnbGkCRGOM6G72MusQsFM7iijRjvFgwNCM8vmuiJNhnyOCfAIabuw0
IaZzH2Uhm1lorcBjqm0/YIxIrknblHHiPGRtGG3C+lx10HpMYZNMxQASCQa2xHmFz2GE+O9qQUGu
2kQlb24CibeEsF5sw8MucBbVa9Pse8XGbyCP3deWpP2qdqwOtf0IjeEOGJAxYcmERL76PlecnLSq
Lz6Uipyol7TjobRMaw3ltfFbfi4/RgumTwSv5QNacQs4GewDOFVc/zphfLCA4awIVetjtLsOD1+h
4q1p4Z9BXOQjRFfD52d9+CCezoEtqfoPzQt6PwMl9eFZKOpYs1t/hAU/EegYVh9QyEZEtZF4CxXj
iOGgfkF/0iMg4QRrWYzFrF9yBRbRGH3MbVKu4CWZYLrDdluZI4usaR4jmzNxEJr9pUXE9dLwt96N
br0FcMZZmQVoXXoZVMvUsc7stYkoeQ/KXCsvbcJbNpir3uZVolSTIOU9Dmgkoy3ShcYSBUUUBmgU
sN8QBz17NLWVDWR8q6pKg3FK893tU1LMSExAFS+eyelM2x5ZijVIIXuFG5bh95qR3lfW4PiTSIxN
QgjYN6x+pxeJhyf5/7B1Zs2t6lgb/kVUMQ+3xniOHdtJ9tnnhtrTQcwgZn7990C6O11d343KEpg4
NkhLa71DMuzm6tqn9XTomiS8zvwvSmJfwCy+Z3EoXkmkdhukjViypKLekEJH0a+YX21zYsEu5eST
SABdh3I3hSl2smqfdD5khnZnLCaoXZH4qCKkN3voyqM347SKtCMeLNX8d9mV+IyU877GlS+YKu8D
cPC2k0MC8YXnP5xB/E61K/hXbLAhGA63M2htxw7CNI42YUaitZHIqQhe7pIEypAIkYrShuzVVtKr
vkzdUUbiys47ue3QDlWQ82LhFhAfSAigxRpafuflzkbNSwqRLA9tEtqPofJIqlv5rumMajOUJDVK
L3K3KQZwm4bKctDElb2dXNmf0HuwXxKhJdx0M7iFhnSZZjKhFoTQN6dMLoVRA9I1LhMKZ0FvTckZ
bke9J/C3+GQ35Lfqg4bwglCa8NzyqKIxVP0ynbnDiE1Yhx5FkzhOSCFPjha0bVjuy0hkvpm8N7ZW
v0bTqG/IqP3N7E2FeRDTqbA2/dRXm7iJlJtdNd11tEdlU1Cuf2nEIHw0m/nHVe8UY71RlKR50la+
ku0G3NAB/CklCpSFhYG2o2ko06N5uUGU1lW19Aq9ccctMV7bhmojNoreKQpdHFNz9wUh930fKdmm
d9WbSUInMOxp2mitcmq98l0I27kUrfJHjvxQo6UZL2ZVF0Ezpb8bA/yORFQc55zXspPJJeuHcaMk
k7MZcRloWffRIWRZUe38hJF3GEwh7kGihyndhSGmayhACEf5Y47mcDZD4FtjFftxN1p+I7hPukrP
T4rooYAaJEansTy6U48ziFvWF6SrrqpkS2UAFTGwRNSx3AAsS0QmcvssRw9Hl5HgSZN9s4dkG8Sj
AmWtFvMht7IGaGX11jblXVEBvCGw3eydpvmuiUz3DamZPGEZD59n3uZuhCU3R0c3wrVoyYl2fZwG
yEETwUfatFXZfVReLE5wlFSqV/PfTWOAlSMs2PJQwKHAZ92fxxH3oc77noWFuWmdnlwHaj9jhjZ0
Y98olY7XEZAh0jfNLnOjDwfNk2D0dNxMRRbMY2SzGe75gvpe7OwoVAPhZB8YAo3bmpRZgOSqGmQx
aMJSidDr0KtLMSKr1IQsUbltGhsHZbGdkvSO3+ZJ64sw3pODy04p0ru2qttnYvwLZpctMubJq6Fp
yr7iQdqE02sGgGPIE3Fv2M9GFoVmw6VuIuCVtHXDjlWVOpE+O7vKiMZ9XtnaNgFgsxEucrLJLRKj
RXjT9H4OQnJrOek99sTZtlwZtEjkUrfO1V0PHe8wO6oH4xetDOZwqDR9mu86hN/nzi5RhUrwYkBP
fRdOatA4rtxAV852oWcxk4QiChAL+q4h3xLUXTM8tZy0UA77ptZ1rL48D89SA/2oOkzGLeaPT34q
lxyL+4P0Z7YTCk4Xk7F1MjAyEUk50PqOxNFEooumhzkwn1F8xORn4Ln6CthAQO2t9HtCil1toWBe
owQBOrxsH3UGhcugEOhR85cjCPpsNKeNSiRtdliDMf/8RGZhOIskuythPfu9qoUvojG+2yZ1+Lmv
TkmXimMxMV2bCnCukmpG5ZwddplQT8947241XOj8utYQ1ilDqHMhOKW0ObV6AchrzJAGjOpNiMDq
XlXYs/S1JT8bawYFYZY51ki2dQ+9dN7B0cQMI4WQ2s0KO/UxTwACePURy8vuNA6iP62vvprINrtT
ngCdglPDSu2Qbgffvp+KzN3z41YnI1Ork02+a9fO5XVC7PeEss58SnI2bR68JH+9mttSDOiycV9T
YESh7Ez2wt2Q6r8KzZOntC4+pJuTQCnMQR7mOGeL7MFqdrMJWeJuOg1Gh5a50+CFa2t5vrEs9ED1
wjz2ymKIV+3HaS5OrCIFm6AxDKyu/LBjUAFtH5Vcn1RLg89ubpa+Epcxeyk3PK0N4StxaJxeLdLu
u1BR5WnuJLJLg7WXTIcnqaZgF2PC0k0ty7ckbX81bdF9flfrq/VrimcL7fMpnF20RzuxDxc3ynWf
sb5yl+5izcfvvZVVMfKhaewxHE529A6pqWKiCzSk/tldUJX1nOTDKKJC8xu1To9tO1Nwn7fakN41
xUtws+cfo/hmoWaIEgQRfNOEoc8ktXyA+taXzTVVmC6Q0PXjdArzTayG4X7O6sPQ1AgrFLgiJvFx
aOElKgRrwGBH47R+AsQ8qAs78ztluwq/CsOd/fVlo8UV29/Q2MQtIEqkQqB/v5WFx9ZqMMnXYEh1
AuignwQcc79y4LHVP905+0nexeWbDZEi63XLZXdMHw8sbFBjcVx/q0ofy5NcmrW7NiZiHtzmy0/5
/x0OMaL/r7MHx2t20yBILhZ7rRp8zJa/sznp/MZEXCywFROBkSI99HXuUdThhKjC/7t0E8TSp430
JPhM4dRA7mh6EH+76bfAU4IK4Kgp7SXMuviYKTly7rcOm8BdF/f3IqwuKfPACZVsHNKq/AeqZBGJ
8gaaVofH7KzfGrThSYcrbuCkUtkAjKacECXzI6zzgrl7znfaEN0dqmJh/sR3/V2qrrHvlzSBaln5
aYxQG5RSP08a1jZ7iAjOs5M8w17vgpfMyzdvpUFiP1BEECn74aiUdsqj405XMaHrZTlKQ9REntFD
vKHus1OoCnS5W4WwCjLWma/miBaMYm1mqs4bZQSk5Rr6JvUi84mKZFFV6ckr59/82PjTAFo9mkOB
t6aetNuYEpk+tN51ELOxJ6lcwRrzE7YQW0s25U3NITX2bKN8kVXJpsui8mYlVJzRQ0K0v9hDtJ+3
VGE8zkLw2RgRSMXjRnfn9C9Q//IcFonpY4lcbBtlri8pwhmGViofFdPszhmle8zwJbrjnUlN2prb
X2Mq9s7c4j3fmk/HEeWeR6A4hOTRP8oiRDEhUX50oVn5qJz2IEZFdlVU9j2N1wdVFosfURW/k0ny
ceA2v/eRuKOr6fzJBfk01gW9UOxbFhK+FFFSb6SKbZvZ2D/JzLvkApijHLXtDiRLHpQG4bh0NUQr
siXbMmrSo47i/NbJzfmAGOa8nykdbEFpGttZaZuA8HFbVkOyV+sl3+GRkSrItLais68A/bErFP2j
gE9iJGX8PVQqGyY4xQT9mVZquZBX4kA17PnRDOr3ttH+Koa2Rp0cwiTVfuoweLUkbuKhAzQUW6R7
07tI0hxyazoxSQXtlGfnOq+Gs7Vk7yagvoMh64PXS+Ud6+tAeAYpVRh727DLgjFKoneQgj8FRlMv
ptSVN0O1FOwz1CFwuxxko1XGu0yO7ndJ/lp6Ltj6JpzOJD6jbWYip9RTQT6gyL91UXL/0XiD4Tup
o93YARhHWcXNvoF79ozNFtY7lfA/EhVay0t+SwyJiac14+6VWbV4j5gHz+jF3ahDUhuKKH5l1R9k
BWJqpHG1maXtPUEbh7sodiAM1zMeW3M630gx/J709jhPon0OTeveO4Qt4gI8M0bTco8SONPRWv/O
+LCnteadUkvLNl/9z8Prmevg2l+b9fSvd3+N/b+XWA/bc7jO88hjK8eIzCfsj8XU+PNlOWB3vPbX
V+t608cqJ639/3r5dfzr9HVsbf5nbL3OOjZpbbE11GrcsLfLUBsviopFdXmpOoQwpFP/PWr0JgHB
cjxTgOwG+LH9q//51s9WTJQBFUvZRamoT2tTLcvsYJaIj619s5n+3UcEmSiyTy7lpEcPS1N5HNzc
8AERRY91rMptZvfEHPbr2NqocNPVeAgvn0O5nb5GTGNfb2pxbjyaqPl/jq0HimaW1HcWydzl4p9j
idJsNK1Xj19j7Dh9xOyNW2lmWhC7VbS3KhSrS6W2rmplqtcw92KWvrH9IV3tIweI/NRVZTzNocgD
GwOieznNbJ+iaYPEW/k9BnGxTzCAPFAYgbUMOxGTva2me/22lxm5lLB4scu+uZhJtndZY884eRIi
zWl2hDm2T9nynwuUP/eIu7wXMnOu0A/VQGHbxbQS2S9DOyZE+OpLOrYnxFDyM+69AksdgNygqObA
8DQb05Mc/bhy/iEc1Av5or0nCf2XopXqd/TWiq0Y7CJQZ+2VcnPHFrND7a9MR79BJG9vypJKj4og
k6ZDlCP03qZ9r77XzgBgtE0XNgWZpAx/KCyoIuOvpPptNF3DThlAYxdZH/NgVtsc7twjixEpqMby
J7n86bwOyUjvrl6WH9fe2kAUjnYN1O/tev461nb6u2f18rL2+ricqTCNL207eeDUWrEt83R4FCIs
oMHGQ6BEw/BYx+KSYBdw1HXtebhynuM6/4MMzb9OmEcUj8lKgkFZrrE2uf5PPFjivl7Gq+b4qGJd
uPk6oe+wezAVmR3XsZrn9tIq4dVrqOFP5XaEvfuqzbmKiWc67Rw3WtITTNvrWGTF97yggroOWWUP
6jYrf63z+joUD/Pkq5Wm79duMjXlYyIr/nmFAgtsHaDSinldQa7AQV+TKnEOScP8imTLv0G3n6c0
M/G5Fn77Gv/f80jxF8AhDX23Xu/rxF6LnyPVOHY2+eCj4FS+IBloHo1x0c+p43Gzjq1NX6rlS7s0
UaIA59SnedF8gprznwNfJ2vp7BwqXX39GlpfTVlYvnyNuUn+R/Uk0Y+MvY0rm+Sl1CkZC8x6P199
jdlKC4hAeqf1DIUK0+dpRVRnB0UHDNPqiFcnlYkZipq37xGJoCAkZtitXU2UOaL6Hbxrx2reRRgu
IJ8lV7icHA8iPyRCAKpeuoPoKhyDwZkg1cTeS9jvhpeBbytNMsxL16SoftAbkPvt0NnvYyGHg1CI
2Naj2dikh1ZW0zYy4cr3re2cQklQYqdk51RFE4ikZfab0xdswTzxsfasXEufS51g7cVuaL8ZpoVK
Upvf16Gyi4gm8mq+rF0QU6aPh+P3Gp2HrT7W3psV9wqSYLESWJ7nvmmERge1IKhbuyVSL+ivEeSs
JxtMF68wGM7rwRBEx9s3ndu694fJ4Lmqqld1uWjaEu62nldc1hOxJSammzqckTAu3KxjAytPIBpU
qDz2915c9ZBoWPLGdWFb1yZXd0LSnUsZp+2hi/iGrc8HJ2t2wukzsJ9RvC9QC3mLhntVyXznKRhD
Z8OieznYT5IEFsVfrQtKUFnvStqTncrUb12UsrpPRf5uaeNEnM8sh2lMRixuOOc5hu6Mc0X23isj
xRYv/EBVGCeHEQ1hrzP3a6+uBvnmGEdmxziw8bJ0QAWdHF33oG+lKBoXoXhvRjJZWU1JChqNftCK
yPEFNYEly+f4PUiXIM7Mbkcaa8mNuYTz+XPqjMI39Tw6ePoWuwv31V78YNZGzw6GqdyMQn7rdAUr
HreebnxoZDjKkXx1xt5FMaBFJhSP/ciuoBrqaAiimlX+aIv+NQxr9Q0nwxVxs5GmFz5z8lppTayu
KjXfz6SBLlqa9ZVYYgy7NF+iIso+h7QxjE+K0T+SJvtV2a5xaHBDuAoLfbiJEPec1/lfxN7NL9cU
137MtT+4NexSr7HYLN2aad4QkBfUsNsWuISVbjw0er9FC/5aFHITYbHwbibNMQbI+0vLEYZTXjPc
MB66XZ4ReC12pUaetlCSInCHpKLoHX8j6Kv3vQuRQbSeQOY8bV/NvpQkAuz4lxQ/1Gi2916jLej8
wt1OKjnCIhElxtkuSVsVZKw96/c5GYq3oUsWdmEmTms3q9EbBTRxgXlvv4bdRB2qG2q4Gsb4Gktz
4ZclzQ5UcHJoajRCLKU4YPeEF0BmywNJPxmYC62cnbnxIPTnz8/UIClQbAFBBYlCoZ+iVrZJ9DYm
eWNvTP2O6+AjmpmBDKbaXRTqJW7fBagvRavedafFJiov7ha7tfd+drV72+i79RjSp965w0N7M9q/
Oybnd1M43jOvUHnHaeG9t4wJF21MmJdjI0Jw5JpxNV16KnqLj7onc7/0eorFjwIn3rWHA031aLx0
J8LKem/LGrPdIt+vxzrPUu9OKA+fvcqs7+0wH001VZG10A9pnc3XfGladTjPSauTrqFXdU2/613F
RstIt6+jrjnsead8Q0YHzYB10FiOJBZrzDTl51yX9lUdNI6GUzsHZhz3CNYu/fXQ2lDAxOapv66d
z0vldWNRVC1Jo+aDOAx9TlqyERimuZYUEIZQDlu75fIHKALYvHuBPVO1AE5Ed2x1zp5ddT52Ynr7
7K5HNFn1p9hKr3nW/2WWSXnMyXhd+77+V4MCphPgK1f7/3NgUL3xReejfJ3bGo5mbJpRqzcAyJEW
Wa4StySDRj1BMMAMo5uRuuNO9JAptUyNbjxJkATsfp4ui4fROrae5+Iwc1u7bm2+wrgjy7C8/2t8
rhvki6StoMsYSUK5UNuKKRQwTmmKpC0AGEOxHLKKIvIyFpvMnggBRcA57PYtt4r3KqzFde153hQu
0EocyZeDQ5soe2WwEzbSRfem2oX+YmMfAWKkBfTCGTWwVDbHz7UjJDUmZM/ny9rVWqAckPGy/dqt
piI5hoMHcnh5JzKe+W0e4s8/vA7Z1uTHMosea8/KB1KsA5ooazfG+z2wzSURvbxd2FZ1gothb9Zu
pjvWq4SCu/bWz9dG+iGzc/m6fvZ8wXmNVqLgp7l87gVYNOlaFazdCnN5bs0C05T1s9k5MkgJQlBL
b71aHPavWUWKl8IypTVLK1RfqRt5sikWkEieauZqs2wOqk1lKML8890Zy2mTRJHzAwDxWfIKTzqe
p8aa/yFv8TGRCf1eddBFKMqLJz7fLPWEhhs8OqsrCI7sUJV2eGqNWZzDUIkP1CGLQ4mI503Pk48M
ebbf7eQ8zAm/dsetfhd5aWO5nI4nrcLU2E1A35D7iX8fKcQ3ZPDZGGiRm1yzsUhA4kTRmRLpPhnn
N3sujA1ynMA3qsx+aeeunDd5rXF786T2WX5bG8W2sxvZUEyZwh8OCo9+n8JAd4eaelpU9wCugJ7D
oVPR2OxgsXjteAYsPx9lU//ENlM5Wlo+vVldzW03vmr4wX/gu/armF2fAv1LP1XhTtjiT93l6S1O
YnRrM0fZQdNXPyor0Qha253m6va7sPeUxLJvxjwPO0OJk8BVsnOkeL8I19WTKeM/Zlz+7EZhUt6p
nYMGYpQqm4v/EkJjo0wyFJggP3jCSP8eKBJlk+UCRaopVjo82Gk9eltdUF6qAQI8ynJPRj6h5Ifp
eVskeIigTkyVQPtWz5F3sDwqnwDfs6AWyGOaDmClASx80/ThxfrbhfV9HQrtYajNCSJ6vaEKFe3U
koyYhdwliZeRfK9KbC4d4zaOf+sYZxj3srXdw5R3yB+OAJSlT55ROWgKdTU4TfUO7ryOPEhonH4B
9VCvGRmwLfpK9rawi8VHdj6yPCKxaUff69yVz1ln0WZIvzkU7gF3O4KMKY1ijuIyesmvqcB0cRzQ
zsVq8Z8ZGkzV6h5ugFHjW71o7xRvtb1VW+IUWQVZ+bhyt1GhGh8gP38OVlL9Y6KCSS3oT9x1NeRv
QbK+rBCHGNpuoyJSd8S5b3iopRa/1qBU1t7a1Far7SDOkxxbzlibsNJBuozeOYSs8kBGRQP2lxzA
RgQJkv63XjPV50RpNfB0at1r10JI8Zon3sva60EXPgcDMvZo95d1yIB9sHdiu942bqo9vd5oQXkC
IFp665BmWAi+tVl6Wt+wrD5Hg5WZ2CU+lFq4qH1W3XMKgbSacXVfe1gbRUHmhjixLAdHdjbUq9vT
2vN0rXvGSgZCwMEEbR3TsZo49l5hw6LhDWtDULLj0cBedHlD5CpTkNapChqBM4iqk9dOp/qwHFSW
ZhxI/CmQBo7rGaS6h1NYogL1dcnIzU6Ir6afnzmPh9KPvek5JaQ7JkvTn02Iw1YhxSnLBStd2Sb/
2K2NrjSx08MR9iMbfld44r6R0/QnwxpxuCiMt2qsfokUoYn1GCla1Uec0juAGDXfbA0/Q6X3hmA9
tzD06FTjduKvRweVSg/269Y+NF9Z7yvAMHLKT54ggoCKFj/WBnGUMqjTsAzS/4zpU5xvotpDvNvW
48cUjaC8Qg/tb3Ofidh4umVnPNNZYdIH03Jcu4nidUdtBh6ynqINtvFkAZucPP48v2goI4+otB7s
5e11JHfA3UME0eG21UrnPNYmTRpmu2YYj06UOI8WbfTrmCjQzHUAaKUZwY7G2GS/nkxGUNzRkmNP
E7aFD+q3CfiCxgBg87+uJ7t/ylwJA5j9AKNw33jApdNxSmu6z+461ppyKzXWs7WHiWm5n2sAdp9d
PeRdc74PAW7c1qHRmCnndYmKO0QdPdexaQ5PWsGDsfZkq/SH1pIlZ/BH16a3p1sFOOTlcwgWJMZI
g7cxnCJ+dVwe8xbtLHvSzQ21XSrFxhA91sZTxV4tjfm69sbQba6xdPelnsWpPzdLFljWzmY9Wsas
8pmlkzpr0mT3NWZ46R9PVVn0+qq5azGssj8O3qJjoz7WhvsIBY+eavXXWGgO7zJWxwuKPuqjj8Lk
IjX7r68TUvYpKG80zf5rzMX1qh0/L9r0A4IVyAj51mhPFz1OXtvRy6+sgfmVEvqphwRxWnsYZdrq
Zn3pZeKhtWZ7/K+x9W1WU/6UbRhttarOAfkUzn1tXEmW0IEQAEOdsUpVAOlSi5HDNoWj+pRJWD3D
tCK95iXxfh3L44JcZQLEXBRl5U91qG6498PjerJp4NFaolJsmMB/KhVXpYxpNoi6WD7lXD1aEoUv
6L3KZ5kicmsKJfRV6KB4PQxnpzN7vgAOCuBTWwqpIKU0Wz7VSSa3JnGP68F1CLsqjeR94x21aaiu
kzmebSl6fs/BeG/MoTp5o+xABU1R/iKjKiiqQFGHats0jtxqVjQDPAqbnakYzkufQtFI+jBdXKwC
7MC+NUZYwofvL2HVv1h9hGK7oCYFL+Fn2CU7SyB4kFrsdEoiAK/S6sMY279ntwDBJo9qH8GcUASY
brXXty0xiN8QfRQeNjV6vplBCftjrEAkDVnN12of+BjY9SYYdFUZTiAm3jXpxPuIBYEEtwokHZBy
3+tndUZrrtUUg+IC7CRX2Wej/sG+i8kG9MK2MtRr3mVHzKiVS91V0GP7wT3mPQQ4w3hPmiFh++ey
TwbtmffCfc65pZ0mKtrkO1qSiUa5yYuphTO1UUecdFEnpnw74QbgVX26aWfWSDbDL2p/10TjvS4i
fBMkBnuqTXiPkXExm0TdKVhxbsr4Y57nNypC27jVql1pt+65z/EfJRHAy69mGlCAt436jGjZNxAW
I2Zmbb+rHIGPq66H1774zWXECbkVY4Pu8+A7pkHltlS0S06smlujejcyrjzU+Xy2EJyNBCCRXMG5
L9Xh5E3podEGeZJdKANcCIdt4zjRJXPlvFVb/Vs04h8AYqoLohmKhjpXdwv4x73WzXclietDjlrj
BZlEcCWsKUHWOO2lKkuyJPoAf2sO/aie+gtAgkMnEWRsZeoXstp7+egdC2OqtxlxA1srU2wMTJl8
2XcHq14QgVGnBeZgpzsAwj+RavqxeFIeTKrkPt9W7wOH63zU2cjgcd/YjQJcL23bs0aLTgJwLbQk
2LF3Bqu9YcO2UX/WqT7BqzPleQBocFSWhIfR3NeIWlvCakIUbqOOOkgmEGYpUiQj4qFV3/X8R28r
1yyD54s4ip8ld9DL/8yuUZ+ov6mshKlEc009TWWtPUwYHia3PeVeWw4p+Bun9o1CxJeuqKNTNBJh
5BrP7yRwgs26Crm9Ybl7q5yUldOjSeHE7xj1EmCm5FDtWsq9sKefrqm6l9FNW59UYCtIhX6CHbDo
orZkO8eoFzhCRJBptALvq1IumZJvEAEKf0ji301e4ZIdmwfW8j4FsYK8ldzxhf4jMyxiRtLwVB8w
5Whr65XEiL5JQJdtw6R5em4Dx8xtMBFTjfIoJPNgopj+PPSNX3XkBGTxiqapeunjWLu0S+OY+B46
kDCzYiP0KAzMDqSe0HR2KIrTMfdaTRClqesDytrFZfRbofKAEkOMohCpjF+9NVQfLbLmLNqHrsAN
zXHhNOkRNRB1hJ7qER6/RA1AnvnOjqT1qXvWlXnF1jzf4AbwniWq4M871gKh3k6Qi2+jR4Jd6t1E
VTh6IKzC8tnWIJRCtQOHbyaXEeTlBvclogo2hV2qwuExW5LXcxbtbG9Rn63735Eb5giUGcAbXT0D
xGAWAA/DvZhx/NMhzG86DSpT+2eANBgD+w0aDziftB2yzs7GLFrVR2i6DNSyA6HcKRiwaKqCfCR6
MVEUUlio3OdUT49R2M2FVGPuz92EKFre3mAvP8g0NxsLPfmjN+mgQPXQOjq2e1LC3jspaeierAWn
Uyfdj8b1LlXMNGs2CtNYVteHGYUlnDj/HgCi7uuu+xvvAwNOsB0FSpVOLwNeRReH5HG5EIijTH9m
jnsG/zARZY8h3+Dw98iunexGBHwpSQLd6MJNU0KiyJOaREUbmVTdKutQu3W5sVK73QNdLwHFeRag
GxaDHWTmk1NQlNJLNLeQjn1WVueS5Sm1bZok+2pqzX0va++vzHuDy9SpbfhrtuUWzjtrqbdAZJRf
sdH7hZVHJ32MsNmr1WbLTt079ADP9hY4UHAnlKSUkM1bB+HesUqSHqq5JWZ88UZreM0GNIoceojJ
pEFrRm9Frtjnr6YeSuezaxP5H20JRQxj6asVEjt6gwWO0c0Betaetwuj0POFh/qaxtTns2Xe6GrE
oxiaxnmWCWVToo/fWaEHRZROJ3VGvgmhqLuWRH+sxSEKqs4F3eL1ZmR3xkK8NIt4jlmM2kU1ZXsf
+na6tskyc9Pzqqi9y5hQt5bZvoocVfiZw88IJuyotOw/uj4j8rDijzTT0Tk0y1fLGO3dWMTsv5cm
dF9mr4OH1mpJ0HT3zGnSk2B7cMpCJ94aJQQA2Njx2bLNux4ZsDe8kTsK18ABxBX5vSQYFHmf8Tkk
scfmrFsEzrT8sGLA7KUiDVUYWKJpLV5XIDD/0ygd9aIebdPSwy7DEEhqhRVIjTH3WtIs+DU4yJ4v
hQBl1gM9xB0Uwy04EnhKenCsox401hQNEzvOkPeSGrkgKH3kRi3PjTm9qmIeoXaE9nZElcafli4y
BZPfm/xYZuYCNHNEBq+kQ3py1kAXeWZ5BpFxGCYYKcCVrp3Z3ZUW/6fCTNKtjhfj7K+YObEQ+C3w
Z4EzTAWcgtm9jpmmEQp2+c2jNHdKmvpjBm70jtcGaMPyhxji7F0tcInx2t9uGXJzr1kCZ0kVyFln
p5NxQzmeq72szcQSBsDKU7bhejYa4Bh6V2urAPYMQQpMsjBP62UwP3yLZVQc86Riyh47Z4vvM/AQ
SgqA4MrZL1FMi53S5rmwfZMp72XQoPRKgAJKB7Aqbfh7SI6ELwkJ1kM6iw+BFBzio7sJM/Ot44wQ
3Be8EQDtbarx66L/myl+1st/2Ne053bI93KULJOgAlMHZ2Q1hSTUwuOU8uiI72VRGd+QkEeRc3zo
aWQdskF5zCQBFnqruq/NxXgg+VvtjEPijYJq/dZLZu8oYuuaUErzMx1ZpVYtEP4zQIzbZ9fUp4uW
JW+jyi5V1BEyigLK8GLSVIfo2qQNfw8o0MenAkSUy25nU/AGy1XZn8IR2fRPNzjaE9iuizS2MrER
MJmntQVXX2R9sy0z23uFBeDc1OltBsH3agBGsIuo2dVJ+q0iMEC+MgZaWVFMXbtzpufEfFUOQFNR
9mnnCuInIwP+Ym2LqDP8uir7A+yI8q0zZXMYYYv4a1dPnQa8sbSwnVSaF8Jl/p+2s7d6Ff2ebGXa
l0k2nxH+eO1nwN6ma6e3CCmXW9RoksowUphO72SBJe16X0EDNyLYGUqKxFzOx1uYGu6AVLAjKDKW
0caZxzxgF30zyHMwi2/z/NYJwGI/CvsN07L2mC+YmWrB1QkQFkfTucULblQak3oEGCEWJOnaTHr8
oShGGCT/GVrH19Pz5bGTpyrie/Va6HSbvMxoV6Bno4Oc1mQdbcPdhLHgwRJvSQNSIHyOTZTtIui8
dmvALRrGJ0LlqBviefepq7FihFbcUG6yYXATByXvRXBjPdCFGSTJ8efkNtEJXJY1BwSrfJL15fpE
WzVcssP6Mp3/j7HzWpITWdf2FRGBN6flq6ut1LInhEYj4b3n6vfDh9aid/8zf+yTjHRAFSRJmtew
ggQLi7831AVoX7fVURAqlfO0QAoZy2Z3RQ/cOmjwevB3iaIt6wjkBmCxjuyqfHOU/JCoAUarf5v9
AIp5uXHNckaJbfhEW0vU+ShQRckc52zKLlIzclruDLKIwZ/j2+UkUksL1WlnO1l6kF+ZoDXNBizC
Z4ur3zlo1LMojDjeHpL7cAXD+bNbnt9oRs4lR41a9oAlSOT+SzRmisyWFsZ3ksyy6hyWio7/zPKb
cnCfAd4ZF7mk/AwMfMOoGhAn6asjfup/y3HpGMAxXx7j+oQlU/BSuc+ui7WQRre8sdS7M1IreDIB
+lixv9IaoN2yQz1O6XhU9fqH4IElGIBRdzX8OtZTkRzJqsHGjKhyUvp4tznKpveK8wrV4HsPc/Ho
NSFP1EZC9NQmzUd59nbiPg2s+5zm2qBbt4YIvT2G7mxvFXepw/SvDdFs2x4a2GEdCHUTHORxydOQ
WIlVarKTqLQCK9R99pW7nVf0+R2+jh7oM4kuAUQE2oZyrrAMp28ZkhkgAjBnHGvN+fgmKkc7OFKA
RHaN/G6NzmkPGsqOLnK9sWlYo24OcZt8mUf9Tu7cepeglu4KK50Ocq/lriRtwfy/1RBfWTAA8kzk
CIlJ3tocJC2BkeIY0nQhEE1EH4fugzz4tWnKrdlag5TUrHzuKjDsB7kV8iP1vub+tEGh71lBZ5Rr
VX+1i20Icpfr/TVzp58BXhmnjNEAre6jVuUtTNvwlM8QnVt9+qAvXYd8trPYds5zMIMExo5vp0Ln
RAm3QU/ISvLi/7nwm98gUWyvILvrob7WXJ8eajI5SBNDP0gXIN/3Drnxiw0ga/yQwuVdb+4Kp3jz
1rwBVby/gwbbeEUEa3JuTkaYa/MxdsPvSpepx+0O0wne6Y4LpXvrXNT+OcPE8iS/pferp9Se1RMa
jf28b7Lwvh10BZjH0g8tr7UcKbF/zfO6ckY4IEwO0hL6OD0xhGHqsjQEfUTayYRjvTWfpYJdzVQw
dfzqg+kiLXjsrOEy5RbTkuqYOwPGR+4CrvzX69pFevVDsMJebgBXWAApW9ub4wdXXwCMRmHXi7wN
3dvSLUtLkuSWV7D6s/RIlj47R9+pBjAr6bMTKPSRUl+C7W1900TXqJTPlTdcvMbcS0tYD8FW4Kx8
bhs2CKQvZMLenFHovm5v+NaWJU+SwdIK1b4/NYD0zqETnaTMlMYuNbbj3zdBSctTk9h6jKTX6Lty
Sb7LW5ttWdn2n64HWzk2+FPzGsCV26XAY4oUkFtvg3BePhy6B9E00JmoTvoJHwr26RkXyBMfbB1j
UOcpn9sXh7EB88N7nRWLWS2wak5eckApQ93drAWrOo/lSz643ck0Z4YSja4e1KBg7aZHYGbHBu9J
eAdTvthFmvNQH4KofHKy6s2Dl6tKO1hfpy0tmVsz2dqKVCmGtL302A9KY5SgXrpriekJ9CUzhvMk
d19OUoBnnMCs0Ox6H1r9Xt4SWO3kSvRN7uAaX3MLESWZt0y4Bh8h1X2zhUsRcsO6WEmvrINDDYkX
fMOY6J+iHrg7MiZHuccSyGOPl+EJQrnMkaf0r3zS77zYyE7qPN4Ss0SgzOsu0slo9NotnN0S9dxD
WATrF8Bo/4aUn13lhPLkJUZP3y5sGDsa/p4H7xmzOHfFLPuJ/dHH8+yUS4vYOgNVU50rx22/T29H
7dBPEO+3u1hmDj1psnxmMjezDr4FXUhIJfACvoJLNhiJe8iPShX21qCcGOiijJp1XHXMZLAFXrc6
T65znQDmsJ97hh6JRnFk7zMcw9bR1TqLirSgYM9N19ZOGC71Y20kxknOL7/Lt6Px2upPs5G3J9U0
XuSpbo9WYnnX/YyNKdqNRYHSPxTyPxO0reNQ5Nsv6XVgx/S0xJGG6QMY/6OW2Tns/DYfHhBkNy9A
06o7Ye0MUVfd0RZ+l2GWrc9XnsTWx2wPhg/0rxR6pjl59cGCII0shmPgcFLwErj04AcUAo8lt0ye
jDTrQGXt0QIe7Bf4hvy3M5cKW4++Pcm1QS/9/XYTtlKJSZX//6kYq42wlx7kfZKRgvwYSa5j8S0t
sTVzjrD9YECLMIMMdJXOvqh4LEoVuew65JIoDpu8amuUfe0/sPr1Qym/880oYz22zN09sIB7NgSx
x+BDL+NXNkdYupbXZC6Qg9kHk/kdrRXWk8M+uRRNGKpHqb5G/eULGgEG6YJ0HcdJS5UR3RZsedOc
seWgoRSpARNbBmHyd7ZgRUlK+s1Ydv315TzCxHkYC3TdeuIN8PSTzS7VvEevt2AT6i9XfohZ3+mu
rl7lZsugTmLbvd/y2AhC8zqAALJVlqtvye1YiW2PcSvYzvfu2Cj/1CHUQR9GnykdZwcQIL9IWt48
7njCNH4pX3/8XGrFLlIG9c0wUh7h2vLmHwFE+6s01wglXUDTyzMIuw7JDWkp/xyVo9euClBOc3HL
9PCeChLAFNmmcO84IULwkNKtYJsDSoEEWz1JDv7PQavz6/rrl5a8kj22d2Ydz6yNWXI9Pe/YP/nv
eyextZZE36floPWsb2q9v8D7oxSNjY3WftVmpGalX9lGD3LsP+VtVaR0HWdLdAvkeWxJiclx/3rW
N9MZqS0V313qn/LenfXdlYKlw8doru5CGH3LK46HM3sV1bzOVeWFl4ClFMiZ0IiYvC/LbFuw5c0Z
nqDQ76hTtQbRtZJ0t3LyreqbEon6ZgBCiC34tUXLy7K98e9equ0F2l40ydsOkyP+Ne/dYf90+vV1
nfOF3F/EoP3Gg4tDG8PaZSwsH64tWGeyW/rNWsU/VX+Xt84nltOuV5DzvKuzXmFIvHtNGX6rnRfu
pWuQOajEtm+09CFbUmLbgGyr/C7vXVLq+T2CAf1PrUYSISlsiHy8nOy9M7yVJrxGJVfSM0vZTKuz
KjvpXvFx694BU0Eb39LKvNDIJS09P2OhgBUlK7PcdenID6x23kv3wOo/kqwNysB/6Gprp2GrrCFI
71KUMyRMxN8O8iQl2LpbSUpTcGTSv9XZmsGW964JbacZgyZlycKF6TWos3noHD2d9zL/TQAYsFyU
jK9BO0Sn9Y2Xm7IFa7e6peV2/WtSCrZXV5IBCyl/um9JvzuD5M1ZAnZCS3iNts5+HViv5fJ8tiMb
vEqYvGVXi4URY1kheTNz3KrJsRLIwGBLSuxdPelEt7w3f1xK3h0yeJVynI0HUIHPNVQKXAOkBivl
hgaSY/lwlTjitR+l6/KzJMsucmfKpM+zy6w6uyZzrIs84e2Jru/+m8XMN0OFrarE5OFHRc+K3lpp
XeTKHURPjDhCJkVHK3uYvZLtGNRctOlRXtF1nVJawDjrcfNVXuQ/q1q1GhyxzmbrpGFzMM+za4JE
MCxxSGsS1A27lbst7VuBgv5ZaO3KRXfYmS0MyOiQt5UPS9eCs6n7N+FsW2wARCraNXJX5bnUGVQm
vSpeyxieifDJ9eUBzy2iO+26nvnu9stNffOI1qnretdlziLR9TWP2JycPXM6yl2Wy26B/IAtKTf2
Xd46q5OS92TOraYUb39JD0N9b2Ott8PGEKu4IPc/d0U8ng2EAI86jFmSUM8QIC2u+ExSaunsnRkO
Mj1LqecB89STBO+mOvgYadlZW86hJnX2UAZ1u5Nac5eNF2UuzYPaZ4D0hqHYNRGvugRe5pp72wPg
qYEpuk8T96RGoZUfkQzCcJmZ/ZFVSVDDk3Nt9KB5gpPFXjOisRDPMwf3oli9T/3xdUG0fwiQgf0A
/6Y+oBo3ospBUvIyBI+yhO2JekQFIrar9EPsOSgLmt3DFKOF4ABbOOns7Z89y5+f06r5Cd/x0pta
+XnMTVy1Uv97XjIkr/GBv/MDFaR41rz23mz98FitZ2fXD9hw0FrUcYZhFzR1/aWewfQyJS8/6Wpq
71HUAV4VIdulFostgMlS8pxbFfpNqnqokAhGGaoEx40RY/U4LiUsJWEmMOAoECbauSns8nGekupR
YhJkReGge5bnCAuzCG8VcXAoK+SH/Gn4ZrJ5dm7VRcovUysDOxKUOA7LAvDO9Zm5xUWM6rUK4dPw
MRJVUTA8tFkBJshrB+bDTeHegdRge81jsb1F9Wvqp+h5WAKILtGzrybfkdVUrpJVZph0o7uIKleB
8JlhsVvjBM8NatjPKjuhz6miaftpHANmEBTEtge0KrW5lzmWonjI7qZh6B61pPOe5iWoM2B7Nm0L
djU1toJQz9K9Vjq4og3szpgTZnPjqKML4/+akmh+XFOgOVD+dWhz2/FVZHlPqMxE+ypsd+ieGkdH
s8zDNDU5Gm+A6QtDM+9sB6gzsFbtoNt60u6wgkcGAwfw0gvL+wqq3X2zBFuS9nlOCtZQB6SNbLhp
pX6Xz2Zq7DXT0O4kKKbgP5lFXyn7yYPl7oUpi82IGrz2PoBR1x77b8mQfzXYSgcXDt2fd8uEzwwy
EbRCUaES08+/2O78EuaJ/m1qEtAKCOK8BmMG7BodrKdZYy/ZmhLrVrl5f6f3cXtJ07h45BFoUP5b
9UMzKjSuLDUfVKN/rVENenCj5Gmwqwbqq1J/iHs2jhzEHo+SlAK2Qj8hv54f63HXY9yxm5bqsZZi
yheD5VqOYwebLEeBdkufcXhzsJV/d9LZvMmp6sbUHh0vvEAOw6kzQxbtxAenOmy/oA2S32E4J+t5
a2Nun5quPeYqsjZ7H4vlPsg+YlQ4s2hfNMyVbfMG0aL5APe8f2Tp+CopjHbbD5jWQYbKRsSalhqS
5xjl+4MS91V10ePCNRCgNrQfViyWqAKD7h79tP6+HlhWLlPUTqTAQcniigxmApqNW6GbSntGbFPb
S1JuT5aqy6fKARO23B97HAG6VMtALz7b4+/176RJ7p/tooZzttw/VKdB5GWThz89bWYcTJRTJCpB
Fcww3Le0tLaxRULyTaYUS0kHueMwPAGcAYEXDDtwXVgqlBWdkl5/resgvPT2EKDxHlbfy/Ik5fEQ
1qdUR7WpmhWHBWvFxS2c9cBrE0TBfbcEQ4LuiWv45zcFfZ9iJ/M58O34CIUhvpVjhofhEkhM8kxm
2Vg22CiqxVrU4Df4LxXlkLX2dnQ3Yg74fzkkdQfwFap2fn+atisQuX0ZH0uV1cD9u18nteUiU1Hq
zX3aLjwKth1Nq4UBiyLlQ7QEOQITD5KcfB/FwsgfIK+rMYvrS3Gpoly+2ypJDAe9Gx++jn1kDo5d
VlXCsvLwxJgU5c75bAHFR1lKSt8dKkm5cIvq6MVBCHw9VK725ohMN49dCUDjfcHyq6Yyhuz4Mhf2
1xR7UpBLs5ve2qlKb+4YATjRUN7sMvYZVXYrjkkRah/VMhzuXb3+Kw819eNgF+pHPawfOzrYR/am
YbogOsjXrzfQ/3LqVr/ZQEs+uxmnYjOnfEhRM/gcVcoX+MjBkxSaZfDgF7H9LGUghY8phLoP+VJz
rD8ng2a+an5UfNKSq1Thm5N9VJsG+uVjWKfTfR9o6cO4BIj76cPOTGqidjPv6LNB4y1JqQPRlI0c
3/2lJgPupS5rlzCX0s+ZV6OjrRntXpJG3wwXA9fUQ2laKOLvbKvrP2BjhXSRNerHCELl56bHFkGF
r3de+JWfgYKVBzvzzcuIZeZzaY+vQGi6b1b5Y3Yb94uluO1dVkZIJ9l6962ZAVKojpU/I6KDlm7Y
/w4cu/0GZEs/zDEu4nbjv2qAz9CwbQfwnsTisD3OWMPCF/5PFrTIP4Xv8nTLARWbzffl4NVH/NpK
FOac4jVTLPuuSbsJze2+eNVhTH/A+n0nhQowtlcQGF9g8qoPkmX7DfsL7lCeJTmiJnHVvCnZS7KO
XfN5ZpdOUnLGblAfVLTedBjRt2CawSUUVmjcarRioEXXPipsdv7AonvcHcDiIeuJtOyx8gfnTkr6
1veOpjZYtDvcTmafngfBmOhzr1b9Ho5PdCdJJ1JtYApRf5OkjRERPpC6fy/JWZl+uHzzHyU19dkz
/XX+bMTge/wxuITRoLykWas+RD404tDHrmrIq2eAPkdkJ/qX0ms/JXGr3gArDC+63vKqxKjKV4l7
LxUkH13EU6nU2aNkSWCichTZEBjqTsdwtcA9NrODF6keQ0d7zs2XpilObudWGBbWR2TMy5s9OcUt
6iDLLWLB5U1RCZqucpGZVadD7PWIjttR8xRqDlbgk/WKQlj6TbUq74huZnmRJBwdIPV68bk0RyQp
jR4swVJN6yd/h6YfqJp8xF1ZbQGKV+k3UNTZGTq+c9LZ+/hmW8YtdxXroxlmzkOZWAAslmrtpP6a
QEte+bRpDwzrNNyIiLlLMGupv2cFrwG/+5+8rYrELKX9VfW6dv6n4/UWAExnx0/1ODePo1IBly5c
pO9AdZl8iX7lqv/JHAf7c+OM6APlenGfhYaNsnGVgogb5i995b5I1dFI7+vI8L7WTa4e3Dq2HtLS
w4ClrlFLQRf2E3SknwriV8e42LvAhu7VkpfKHeMfnQZAzDLc5skzu+BOsZ3kHKWh+hFVlXonp3fm
r2rpNT879o2AEZkxOoyTcWHNtkR1t7RePBvNcV53B2FLLd8lWV2gjItG1X1Jn3pvl+Gh9/X4rkac
/E/BWkeKyy0XHgngZ2T8D+ocqPFBykNwj/dytthxybQr6ISVY17XpBTrnpaMJ17taK0ZaPqLZSbW
WbUHuNvbKSzHvNnAy++c0FKOqVbo2FINzsUC73vF66a51wzTOdlJNj1P+Lgc+lZtPvE2qkB/XOc7
Y+cXtHmU34336g4JQ9KxsE4vH+22MH/CSUQs0qSfp/Xx0maJA0klmI91VdWPsd7WF9OohrvIbS3c
ff0SW4LOQR8LsCodH8xMvUQWy+/9b3EwfkoiU/mlgLRcL5TlGlJxhfX3lA4/QkVxvmp2k6F2rM0f
QxttcIYowRMUavecLaLiquKntz6NrTPLAemTCxUIjHNjsX5GR2b7c/iNDvg75EPlbz3ABxl0EiNs
BuFJ4Jq/MpSR9a5/DbDmaNoPfQdmGZ3i5tVrmRN2faU9gdvogOfgsATvyjmwuOb7F1038KAanUXS
QE1xi9O67CYxx6nZAkQC4aFLkHXBv+aD5gzea556X7UpVh7M3vO4B8j31mFa30myM1Cey524u+px
jzCVxrjs2pVA3YrG9T4FENJ31RCqD31V+p+iev6mW4H+KKl5QYA7uvUkVT3NuUWa5T9LKuyDc5uW
6Qez0P1P/sxeYmE1H0vDcT7559HPnG8xn8pzO6rt2WmH4Huhn+uhtr+XILKwzKnqyxAMxVds7va9
FbkfmEfeY/JQPNa+gnh+AHmj60Ntt+YtBVHBjjPOuguTZTwjdjTxEiG8ZkTGL7E7tBBTC52g+7RV
aIzaOFR2Z50GLAUfuyWgYUyHBm/kgySlgA3b4rGZcdvCsvoG2IkrB10FugHD0R1rd8WjsQQ2Urw3
VzEecqeaP7AK8LUro+n7FC1AjxY+BzpQSO6l+td4HqbvYx1Z+3HJj5b8/13fRXJpq++7PucBnrZv
AhfBt/+cf8v/t/P/7/pyXb0aYG575tHMrXg/MGF/KYepftEdUz/bSx5yGfWLFORMftc8qYJQZPNS
LnnvjuXLiZyV4p1jnW+iBNbCtvSqRj3RMrI/eSr20V5unrZqUjjGnrera/gGQfmkZK0FYRLO16jV
Q3B0eNcPPTo2h2zUiicJRpPnVfSf9Z3WVEc9TNT7oIKIRyclCRTa1ft2CSRpGwqk+zWdVYee6Rpa
j/8plfwtKUdIHtp2tzwC0LZlrWfa0imd3jy6TyW360eP/QeKZN63BD4TjarMr54Pl1QfnQ+T3Xs/
DAToWC30hifLdTEcTdBbKVI1YvcVNjHE42tTKidD9+YvKDIM546ziuDpZ2hZV7lGmAHn66vWesAJ
23v0O42NruXcmFc86dy1T+BGLFwHDOOkN+14p9chmt2L4Y446qzmOlZYQM5l8iUFEvRodR9dQFYw
0XvnaqZmibhO679kTqK8IBDdHfSLh41YMs9ouhhoxyBC7pg7hiDwYuKxPitV1p+Z/CGLb/yuzPY7
EiPDlyjGCT7p2v4panrtosZtdvXH1HwMAx1PDKWcP6dh+hvQYfabg0Ps4O8U00QdC+vfF/xkzsbY
BY9V0TQvxRIYKsPDsEAucalg6AsVqQGyYbXlo5bCi0cyWT0OXtE9Sn2phsHTEdPICQM0xGmSxZMd
yDxesn3yEiDWga9akz4jOoRBhIUxmtGp4wkftPrRCrrkXEGteUgySBXGaM73jguyGHa8fXOyIboW
SBnfPDOyrix7FHfeNA93WTWOV0WNyltmFBj7+H10nzQ+Ek+D494n5YTXa80iSdQl/iluWxUHBrU+
uV4xQnRFdBkBqP6Z/YnymMZO9+Kj9oRuMNhBehzQQFXff5w7rH4wdx5fIwt55M7c9V3IolRQqJ8a
9qD34agan0fXRcsb3dMveM/0uyqaxgcfHyokqPP0UE1hhBIW+nF8myB8+On8V9K4Rx8/sq/sXjfo
2kQL136OPoIl/R3Z6vyXkhh/sfALvdwKWCgPXP2UtXyc/cE898sZ3Bj/DnBgJRYPIxMqe0KkE4jJ
XwW4RL0zf3hgDZgCZsMNbdTxucZIfVHjnxFdqx88a+qQQuYNYGZUXrJGQ0gG8b7xMUathUH5eMlN
JXr1Fc95dDTYtGIEH5o9lDvLHy59OkxfTZu5k6YFr27Bm6JNeYFsgDp+jQAAHoNy6C9ylB4n19oY
tLvc0YYDa4nFHYygmKnqggy2PAw5/Ha3ZpkTgohSRWJvMu2lRDLfl2zVx0z0CbnAdh7JqyoXHhob
ePsMx8BHq2yxcmyV7nOHgeXd6KsZ8hXckgy9bdYtB5geSxJFO+84tQU+l0tSNydIS6ZVXCXpp7W2
g50Y7zB5gCRnO0wKlkDPQ/yeSnMqb6OXVDhYEJNgqyMxycNpnNqNDkRpyEFj/R+OmxGMKiGo/69z
S/LNpR18BK6MhHZv8rZD5PpjVM53Wfq1mcLwlT7X3xWxY111H25FnxsfVc/xz8YQKvs55zE7XhE/
21VxkZQcZBrex7bLvAfLUi5IF82PXtdAKWzz9ks/OtXOGJzgRxsorxCKvL9NTTvlLt0BOuD7QMv1
iAqI8nZZ/JvFjCfUQeK/qqiO+ew07dfF7n6fWF35wDr3TUXE/QGiQPWQa1V4Qs503iWmWj1sBVLK
AOtPPRNLnqJ19mr3GYgMzs3LGeQQqbgle3t0ds5Qs2f534u8O7UyJvCFdP9zCkYVwczlItsJJJkO
6oXNr/ju4A6Kc9+NAQZEWIfi+KL0IRQS3Xk2UXJ8Tu2l99UKEAZm6K55MH2xVErdi8NSwYOjYlwS
q0j9r8klD6fu4SFaAskDgqkd8UVjF2Qp3QqknuRVtZqdzAFXAEm2tpEfI2RhDl08sbxf1X9FEBe8
Qq2/acEE/a0vp89OyaS9nhr/Yz7n/QGoWP+idzFqmM6YPbkGoioxIm4Pk9UPlwJULQqOEZh9bKuu
VuqhCbL04oOjRo95qlanjLnus4rWLisGrF6nVq2wsF5kn/h14Z41b/dLYqOAYs2m+R1P0a9+k9o/
S8u/U1nIDFDCgdeU1AlD6U9F2drI97HIwIZG93ucvHs/z4ufRhP/UExWqektAdCDGrKsHjcsE6kF
C0nPbM6GT349NGiaM4GQ0tEJy1uYQQWU0hwLz3u/n5udlMZpmOF5iaaclE6tnT7Wivk9Wc7Ejkf+
lNbVRymLTZc1J4SWGJNHT2WrKo8xTkLEA2uOniQmgZoF32Zdra5blsRwQw0PMT4+61Fbqepkzjlm
I2oneU4TIjfpNvBOEQfdb/W266hD9tCYhX3nzzp15xhXKphIH8fEK9ki8tk80VLt5rmddlPhUcFZ
j7RzOiMVIwUSjC6qQXtlqVMrylSdtmM0X/lZziXKdv89zZsqlhPDIZOTb2frsenY985UHtbzSrGf
xlziTc3ZVpQ9dljmwbA9iGDL6ZWhhiIIg/XNgVKwXlJ+YJip/skzzc9rniG/YLv45CU0Qd/p1GsT
tod//E9b7T/n1f7OAnQb1t+w3AWJvfmxy49bf5OUrBftyuwpRtgVqvjZal31VizVpIJv1izzSFRK
JJjk9kvUdDukG4a/PHaEHpRuODHawE5tbB6aJKr2NQYWQQTVLGjyH1bRTGjogWns1asd+vPZ8bpf
wHKnQ4qwohr97PUE60jTxo/CQx/MG7prmLZ/15nvnRgz3VwkTKNKjw6aPS1Stt5PW8EiO+52Sk1H
jtCsiRy+67HG2OBu5dbJZ+aZF0h4n8ym93Y9rx26HtNr7VeAi7tPWjByMmh+KGInj73a3Dsx/MsK
1BMLOseU1a3C1H+ExXCvsOs5FVgiTkgwlMuGX6Gw6ZDA973AI2aa6iW3SNFe6jZRntWYKW+Jn9Fz
5d9MxiLYyy1Zw9hDk0qThzVPw8RlNxdDdt2OCljJO2Q1kkv4pirPUgAH7Uc7w7iq2h4q5/yxqT42
qTk8DwyEWqdGCz1nSj7MQEYQL4v5IcEnpcRkBYccbA+qzkHZoR13I1RT0wNvaKWPvTbiALYEU+q/
1AM8/qy4OcFggfonKFgt3sMxG096gdaY5OUoMJxnXNZYMP1PXjczkEDSVD9XuOgVruU/ZUuAHIVX
OtVzayPXlLbo4oyMYZ7nJYhSo7y4kzPtJEkPYjzHqFFAGGrWrC2/sc0vkdUad5LlKpWOLtk4Yxfa
FEfJk8DQfZ1tIjQbpcqbAhTzjKlZLyzZll6wvzsV+VUuLHl+OOxsrzUO7VSzY738SCmMEjW/WTYC
hEuWxbL6o+MohyEI45eiPBYQgp9bTYte2DP/PUaVfx004wEh8vR+xKzqWQJ3RusfWSvrtOWlU59j
4oYyf6IqsQKl0TfwvO7uEiuxnlnst9Zju8g+zoWP+1HYNrhouUza/BSPodkq3fOaxiGpOtVFau7B
+VIelpZ+WwbPceM+zR6jg36u2CuqOvPZ8xLlyYpuwZIwovhPMFr1t45Vy7vJTJdpIXwf3P8AZmz1
xgSVo3Sm65UTOWph410RPWN41z2WxXRYW9RcRgFY43aHKnLzVNRZ8GKySPaix8XH0g/Gm1STgCGZ
vsMWqLxIUupqqKwfrArkuBwleTAqUigJyQNzuHHvqYH3nOaG94wu93xnGN33wK9RCVnydSfrcZKK
d37swvyXaihgXtm5Dx+kBiO/ZzXSjFs00/6KKWovSuDZz5BFnWccxKqjFrp4GYyz8ywFWou4p1qy
OSNJKUAwxXysUgaMOG8oKMeGLVvJhrHvI/rfpLfut7oha6eYmTXOOdWr+OROICaQswxfStgQB+xZ
kqPhoIy2d9rKPxmegXI4+i0vSD1HL2bbwA01EtYPRtZDXSPFVGjxMpGAscuMWxZunvo8MtooA+zw
FMxC/EWpz0d4+E9sSaKv9yVv8fLDW8MDf7dYq/iYQ99JDLvmjP3ru3ZhCXULhFFiEgwClFwCJrUA
JyUT6dru7OnseI8xgi/F9BquwKsF560y7K6/qvrMMkvLLHYhPmwBY2SoDpLOhPXQm9kXcyEedQuT
pl5+At5EMI9s4R9ZFcJuqEGyKIDu7p0EetWOMwZH9aK/8d+onno/o0RHA6PJkX2U4r6fYYhKNEZ2
Bsn/JGabA+F8Nu1Q2VvvmDthQZKgMxK7NluIchfXYsRebsuqzBntE+wOYJhBXzCPymQoUOy6X1Nn
/u2jFpEW1XnE/utgaR8DfB3viq7/6nBbbxF2YKdWM7+Hk+kdxwVVm3CawrvR42RH+b/b3ZaYPAH2
sMKjGXCvFFzSbmqnH+okMC8tRm13tlGUV5tJQlLF9U5Ru/Ng2p9S/rVljTD0IXWoPGGagFYzJncR
pJ8V6xDXkJgXUlq+IK6d5WFJLEO04VghC8J3t9fuGpQtgspmo8soUeJL0vH+zY2Bosx9s70GCUVH
2ytK5rPez4JbFVo/zSxUjoZ1Xwz1eNeE9rAGhhmNd76+3Lls+p5penUH5be68/IK0XGJ5q7Xa0eJ
ivWqxCRIHL8C7eShhrFg54vFjqU0Kgg6DDr+sWGVnpNfowwhgIUjuvxNCeQPb8kuM1CW0fDN9BcO
07xgFOV2FMI5lWg7s+CVZ8502J6MtNMtKTFPG7C3gsBL512gE0hgLLC/LbA6Mzx3pnVLFuy9tAMJ
oiU5sMVxmqPmXrJK38LcIXAZjYitQS+OBrbS83z7oviQak2N+6iRwwFbWGNr1On04Zog8gVJnnu6
6ENUJjYGEkgyjlAh1iLld82QcrhhDNnu5sbpcUVR4vHmuMXBwKarLcZpF2RY64b4Ux9Ut2IWo6v+
mbWfv710fNXKRViX8Qi+sQWGc1DpJ7bOj3rWwxtNHrKiCndolLFROpfhvQ0W5iHwuz377c1umLLH
TOMTkXuVdfBQWb2pVbunyyjZQmdlsay6K3IDy9R2Vl9g3+uXecBByHbxpHW+tHWbn0w2YUCxdz1e
LE1wilqMKM18p/QZ+yPABA98cOk04idT1+z9pE3K0VdabGF6/YT2P/J08yfDTK95WbJ+hyVR1Jjf
qqHCs3BKT8gvRUcLol/RdvdhUKs7Po4wk8OiODQQMsLuHuFX8CQxW7qKytZrELOoApdqjyhbdBqq
xSO6NUDhskTB5vR+LvUBf2O3OZRIVDQua439+LtxuDFu72GVwvFz790HUxLvIwy2/DxW0TXFojTS
WK7uVYRvjRh1fEwzq/537MPIVkFS7cfZcs8+WjdK2V5aPeQmoEMXmTZ32gzhijeDCS5m+Oy5y9Il
RpCMx5q/HT7dS9+iaWjHOPY1T86GMkEEVsD7d4NyZkQx79l//M7gOTy6E/z9UrETtImA6bgzY08T
bo6LPBrwTf54kHvTJXFfRiSQLux4qveAaXHPcHFgUHMedAlLF858FyAY7AauitdWZ6I5BespVH63
Pt4y9fiwtCA9ttuHNJx/WRTu84YPZcUkW3H8x0LvflYZ6kg6r+heG3rMmqaB/cbQwTFHjc0DC6L3
RdLggGvDE4PBfUhZTjBMSOFzoqZ7u10kRdBa3o16+8Xne3FA5XWHLzP+oBlbOC7XsisvQhNi7veg
ciYUvayHrlJOWdD4LxOK63Pl/lWmuOoFavBj6pVT6zIRHLT+sAwAe9sIb2DlTpYX/g9X57XcKrNt
4SeiitA0cCtQspJzuqEcyTk1PP3+5H/v81edm1XLsizZCJrZY475jW8NDuuqUmQTG2p59RoECwRI
Q/txiEiEa2Qle8tAyfNS/Q7igutbcx6E8fg4G+6GIFzsIzFWLE3odFvZIWnZV9YYw2Zp1BDMcV5v
NPc51spyZadFuG7zEn1mLDe21KrjEvOCU48ymBjGJVJpD5py3g/6Bzv/2PdmZ1wP7UOXEdXakteF
nr+WXv1m9CN4FgBJrkXocT8+48i1gB2lsU+KZ7GiGjT8Bf7qyiMwddXPqlilTryzhaavRpBdMhXP
gMQagUkSzFdOfdToQZmSvuJCDNWNYWdYkc335pfIGz/CqGmBOlXf6fK6mBnwtTz+wpxbBJ35RITi
04hfkq4LtNTp4IFMvfY2ejW4AVqbmgcHyQwTsAzNX+QbECbyLZ3sc6Vo2ufeUZg8rTCmk6VT/bOm
p+uR1OG+7o7hMhAgW85b4nkl6bJlvJs/Sc5Gr37MyuHdGAiU1/v5VqRU/sNyxfVWCIFEo9PoE6zQ
JZDJAc8wYMOIc8JvqwEgWPoxcpBWbU0osGZp+1pRZMXCaPx+y7HXg9xB8CdS4GDVm7awwzuyDfs1
rZ3UV43zJFURWOXAQqCBoc3zVzLu88DwaHh3bZ+suq54wS/KkGPPHlplCXlJuDdlS5DwNScWZ7Ra
d1r+DMz/DnSau+peRgmBrkky5u6nvZuY35WWfReJ+dU1FmGBLWR+nT0UCve2nIZ54xY0CxIDL7ub
4yOK5+jVQAVVBbC/aa4e9LQ5N1ehqpyvjdgfq3OIXpj4hWOsst0oVnDv2rXS5HXcub6McbpKKola
cjXqNpHaVwY3hQKPkATeB+uFVVNGfmrs2yK5OBgxVnVenYus+i0sZ9808qNL2HgpcRu7eREIPd9h
VEEPCnvyWqaQuXp3uulJM4tAVQcNDvT1YKUQeaYxC6RGGr2p9fNKs0sVhJb25UI2isMRI3pirQWh
UmbvyO2s2kdi3mhDF2KLCrC1F5TMuHwqlb4RpHpv3FjiH8azkticZlr16ulVejP6UexeGWL3oxVD
G8+f56XPA/gzj3G7fFVKvpjVfDdK3yxks5GROi2gOTMJea4jf9KQ8lSBsXarDs5gZdJRE90+C0Ns
2nI7JVrgJmTdv81J/e5F+aOsh6OSeBr16Tnu812HBydTnBNp321AsoGmGY8x4EAMbYDR2twOspod
uNYGVsv1CVXezndNV02IuDPMOPjQQAPIrojs97lX72RTFysn1546F5BNn5hvXZF9TeD0rEa9MV/2
g20XX6y1XcZkP4jicWaM3M/16r4egJcncJjGDEc1x+NBECK2rWgD4Pmz0I66ZUsDEphat4+G4Y5M
IzIEXfTxqXd+OtGBpuAOS8Y2Ue+lAPkLQHmliYnIS70E25Qfzb68y0DzrIxlstfC87ZKevu3ogPQ
B21oXym7h7efYZafsUfE5GiSxn4gFKM6MzeMhc8Bm25yRdYhyg6qcG9/6UV/zPTpdeCXYuv3kmDC
gPSZP3utdmDle8BcVq+GweHQR2eDZPrKNrd9Ou1UFW66XTeVm47DwiLBzp/eoVrR20uo/ydQwE59
TlCpdj15anpHsJjyjlkF63OwMvop5WZKuHonN/zJcyKUM/xppWpf5NAfTa+/HdzcJ8/hru6jd7tg
38gIGdENU/7mMFMPn7QafVozpDwIoj8Xzg06AmDjS8qG1pioaNTatXQMxsNWsM/Ye+yWq+JM9GhL
HZDoaFVcLsOL7BGVl9xVKzg8lzxV3apxIALqAsORVUSPlcx/6l61q6LPp6DxBhIjGTpsY30/6t69
Y1FEzjHk7DIaD1ZHlV0P4fvQc90tg7mRwLydbjxZqHeQU7IAxJ3UcrqhTQhKFO8UyN0XGIQYnSIk
NAvtsB0tDrLDYSTyZGFBN4pgMB2PgX/XXY3pVATFQ1fAiBozTd+YFsyGrk3uCYDvQ9j23OCoJO+8
b10Nw9EARMZuzN65Yf+oiRnspje8ix7S+Kwl+F6G97bzNtEIUrRLyCj2Mi/IkQhaGhw5xvig1DUu
HoqwRqR+E6EIDLpeoFhnu2IZ3T0hky9OAryHO/gw1t9GT208T1yeFXydNDkKrSJhboKhmHK6NMm9
wfITMJ2Eq4n8niVpjlFS/RIyGq+EMdBWsp7CziWopPw0INe5S8uUhEEiWJi45HOWpyFqDpJiMerL
8+jRNCRfBNTViQGiZ2rtZ5emhW9H16wIU33NNjuAzB3V2fW41cg5yNzhmjDI3VwSIJV2cFSbl8xs
uDomX7aLfrHHQlGM59lKuNRgMse3ESW/I3p2f7CrKyHLVvDe1PRkV9PaMG1FYUVoRuLAdpDDrTap
ep9o2a0VUZCTSVuadrm1UKaaZpkoaONxy5C21ckiQBB6knH0Cd8KdmqGZy82Gq4AThrtF9HvI6my
fSgtRTJwT7fyXNRgzEDci1WO23a32FEbdBAxvSn108U+tYOHN3X4sbUbopaPCcGsJSI0wEe8d1m9
ZpTxNh2F2Ohl8wZk4WYoF4jP1RXR/N4IgquVZzCsX8VPtXCohPBAuYgEq0aPqDurBMwkFvTS3WJa
somGdCY/lQz3yJmpEPsjHUBAjtNMZrs0N8KaH01dHpuUKzDmCGeCUAm6kj+2E45B3kMcLtaxIbeJ
VO+LusE585TjSF2RC9KsC4PjRJT4mUkMbCML+3XJrFI/XyV4+0WDzHf1tvnQQ17N7qAZG0ng0cqz
tQdRic0I4Pa6SFUrOKiMQs0YqLdXuhzpHxkLm2YdQAe+jbH1aUpt3oTmCCyZEVKIhmxP8xy8HRWh
7XH2VxqzAxQmxCbGzK9Q4/dJDCMps34t2ZcrqZD7bahJrJtIiDZ4QVO/S1zdhCrnBBkppyvN4yxx
bPMDweWHDOX6MGZ0rU0a9zNRRZlp3APsKwKsMgxQWkagZ5V9/YF1gkYcmCaNfTfbChsuraHUzjFG
lzogrX1Qcx30lP41NRpw1P1BSzjbqlasurx+SvOScSR5AxgzWCrq56n3SPVFpFjJPN5OJI5D7VzO
Egt7Lb5nw/uqiyUNMLLVnKbDnVNOb043fUES3S3z7EvTeK9UYkNLnkD0MnwRqtaGTzKVPn0QvRYP
Y+bcDZ3LWEZanEZ3oIHS6DSyvbfU7km0L6zHsL8fhA6qG4YoCWIk7uhOGKi4POW2OApDculGPXlO
9DFa3bnU7DrGqpyCONFvCRx5MkdSMb2h3ETxfB+H9ogX0LmjoUKASxrCbF5eXe/elRomEfPK4it6
5fd9SoFNgQm+LgpSswpmKLbEnK/GdqDfEG+1ujyV+RPYPI9mZ7jjnPTbOrbWKjXYiY0GTzWTcq2Z
0vLdmy4C2Inoh3eBbHBvwHNSOuup0V+1PKfVMpjbUMHcUyFheDkYtMYZ/Gjsv+IG671t7akvujKn
wJiclU1Vye5ruujZnkrahjqck1KVeL5RjZK3IQ8h9zQ/xJtbNpbhu276PTvxa0yfcp6HwtdG2ICp
Z857Z36pRJKvQ3ObCxrSJXOozKBGa0kOTCWG16yMrgo1O/8w5VPzZOtzQ6BX0hooreTVaduUIdJZ
Zk9Kcfe2SfXe1BMlxyh72oQd7eGYkGjP8WAof9chGRlZXJ/7KN5YBIlsvFkd6sz8zDUGduMU8vuV
N9T0XziSnmiIVxsNj8qq4Ypfe5rD3tDjUpqm7lzOGw8K8Dwjt+PnaoIwi6CzVYwFNkwi5HS10o7Z
vzxEC0mS7yrMj7qjATVPa5KFQpvWU9LtYgAbK0xLzqqtzO/JAjuVPxnSKbdRZbw7hrZzFoV+4uHm
servqgJ1Cq/7G97MBxX1tGnM+LyAHIbsm2U+abBQCJZLGxPhequ4m3IpMnBYfmCJwfo9/pJveQ49
IpYT1iiDoPNidJ49Qx3mFhgJnDmy5K32Mrbio+TDAolyl2SeudWukctxPR9zW4f6npTDJknYp+nU
/nU9PXONYgPBVH9dDuW6jeYtP0cXfIgA38Z7YoWeMsPUAhKwts8MkoarqQlxD3176qVxrRe07Uen
GKg2MabaC44zoqsZnTjkmcc2lSUqtCh4uTYx2aL1Ni32mjddmu+NgZeqwDOBYHtfcfBW5WTdaXmG
ZCis15G+pRFNY0D6z5Wn4kXH2BaP0SJ3Rk6BLiJC+VidqAAg7bGHdU3Yrc1gYTSGJIxgdevF0V39
w8Ib0vmZmKxU8XiXC3ZqsmWeJp2IRRH6a9wS1DCbFXlQ0yMA0nyDh+s2dcYjbQUG/bT8LPKoD9gE
HqcruXW2HoyPqHQ/nKF77nROzMx+JvviwZRlICJyCokAhgJOkOx807VcLYx14RDfdZb+OvT2p+aM
6Mo43TqL7LpUR4xJuf87S2IxMTHum+GcNXDAWQCwwV3hzcZbeN28ulp0XCAVgtQ+ZqZcEO66r7pR
m8bRnnMiiVdObE3+VFF46zZuhpCzhSpmKCuPUXGhr2yR31Rh/1kKRijiYQFKif2pHR6cXBysQna+
qQ3UVCX2ex1AtUo1LRDXfN7BM9aMghNFn1ZfcRHvAFfctEm80TP7O3ZbdKqWLiBJqkQpJltzrs+Z
JFC0bfJ9PRKZOuj1Glf4R2Z02EVNErrtZJ1mNJ7THv9bWAIOttf8CochvjhJiUl4OpaaAd9JGvGK
ocdwsu7DnhGKMPxdSu3RJEpIySp+1LJ3mImlvZi+Fum4sSbzPMMeC6ze+HKGfm96yUM10VlnAvC7
D68HO87fZ2N8yUrmqklbgH5V8Tcn03nOplOVYs8Low9KiA+CVeOVU40bu57fh/o6l6dzI9cKD0fg
UsEeN3HbUZtflUq1pYsXB9aMNKsnJgHwJmpC/O7ZJFJkXXkscuKUKvu+cCdBB117W6LpqDcgpL3y
ZLKEC8fd9lXl+sUE5K7s18mUvCZ5K/zfxq6/bCv/DOsar6VZ3RXQGnunYHGRLWlLdg8e77CU0zok
Px6XE7PaRn1gzujB1EbM6Uz+MmWxmyewhDHZoGmqI+oN5cjZiOd8EVag01OFwRUxC1JOvu73i0pJ
SkyyzRI5ByYoP6Ro3vNluYxwvmiryRNXyIvMoLVpQ+CVFR5MN9qabeo704DhWCMtKl3ODC/dQK1d
to1trW3wBtx/DPIoc981ubrGRR93ZDpA0ccGrtwByDp/VG1598pBvHHQU1YWFR1ncXmy8udBZAEB
qrdt3L/GIy3w6ym4zERMYSzRN5HkRGF+4rzk4RZF/DV0+jPK7SUElM8ugTm0vDHWpBAdclE89LH5
Vigp2OjFlLXMU7kelCfRc2Msk4c/q0CkI8ogHtc7dmMPhGq/1n36xe73kSnQfg82n0zlJQyYe3m1
62Nbh2+UB/gxYkqUEKH+qNHIaQ3CVobZztZuYe5wGSHrpbNFydBE5ENqx8qptTN7zRdVoO0ug7Mh
L7sMKltO7OmVtykWUDSLyLNd2Z7KSqNBwAus3Uz7Yt+7mpmFEEno7tSiMTdZgKwkJCtSbnQzJhOb
RsgJ9PY1v05tYotnezt3hXGj5XSwGiYR6EQ4bNTcWGc8w9jOs9fsGY9LVu1MBpMyrOJemzug8U7W
bf++/OcxMPQp12WXh4HDCAcg/trkXtUTNu4UFVkG1/Qn9eqKBBg3ARbSUbPfePO+chhJZ8jpXaIj
GwL/qWMN2o6/Z7MYFKqDCFH6gNiztXle8rbbjlTo7cQ9bGwRIJP+gXzhj6HPr5Nd3H0WbdoLY/S2
TvjrkNnpz7nxgY+Me02H3S3VRUTOcf6mDQBVK4vSXk7GT1i6XDRU2EUYflqpGHwkIjcAGyA8C4iz
XvI3SZYlt7lJpmvJFmuH2MHDFzpfsWd+jR327ZlFOBzCPSRmAOkoVr1nvngZ0G97U8/aqbm+XXLt
wFgS+9QE+d5zn+HngT0sSZZYSn+c0+Oiy/uivtSpGFdpPj2UEd3n3HX3bS2QNJ1LZjJN7rjfrbKB
+EfN7Wznd+m1deBpBbKhag9Cjya/ay2uCI8UeKbKbsjHKIMmahQ9/D6guJ64rK19OQoCdWx2bzsr
igWwCZwduoRIYDg1TNTMciA0Ru06tetLm46vqrgGLap03IZW8TslS3fqIW1EyNu6zU7ZijxusLNF
f8Cy1l6svyazc/KiX7Oz6Mm25KG5bDjrxC1ZHtOHYnoOrQS6kMseLY6saMWI9Ur1sBxUpXzXS9k7
O/a0oqe6TRPdeMk8VmvYsexukVhUQT6UkRzEgPoiR3Fmj/0o9eKlK9x8rbUiwWgRvcIYYYTdNbdM
M+k+Rg+Wwavp0CF2COUQkWrwr7LnejQZVjf5jM1rt3XRCIa0s2xLkCk/ZR4semEb3ZUfC5P8xYRU
GY40V0CoMOJOx33qFXs4jdwlt8xdP5PSYKJpfDRygIC6BfJlrGpsVQhWdv2dpQ3sl3La5TM6s5Hb
3t4U+77oh9Uc0ZjqFsQnx8k+BkQ+7jaVtioxPXR5Fe+jdLwW0OabzYjLCrUyAnei2lu9KGismPZn
dW09he8NCotvZBq1a3/s0CyxybY3EaOBA8XIXSg5K8sKsXPQmTsZzyPzdT4elXrtlTaU9Jm2h7wm
1gwNil+yDBP9Mk4YyAjZto2hVFDerVSbDXcNmelBR7zRFch/QJc/RXbj5wO6jYKoYUzImtRS9T4d
G4gf3BHiRoR+MyT6qZ/0TUFNuZodJqeThcRyoV+8WlhboQ/NBkLkfmlSZyWzch2bBLYsETeHKBLd
YUJvz1wM7mmmnmWJyVTvn+ia8fmXC9YfFNkw6dKbvEJWZ98KpzaVRK+MG1gMUCSaMjn2Dv3TpkW0
ry2lMRQLDzL3ivXSW9yMp+4VRM+6tK/1Z8Vo3DLu7YyVNE+q51Iu1s4xK9zMoppvRHftCbXYaYjf
wMPnZC11bU6eOLMbaxFzWmiTYAC7QwjkQmObJe3nIm8L3zHK0Ae5UuLlZOq1Tn0i20oAUNdL8pIr
3iKbuYStvLV9IcQ1T6E52iJ96SXHNjR6uUuTDAMTlz1jPs+t5C9ubN6SeSKUmEiyrNGSke74Yns2
xuKsOIL6VIeoutORUDijylXIp7KOsw7cd9ey3eO9jXreEDQy0nWmynLo9aylW1d+Go07wcadeOGC
iNVBlFuaxRaMmI03nqqY8BZmZT90Kfr7wgzXYzq/WBNTl6MzPnUhs57YgNptSRANS3R/UcnCk7Rf
QUoQsk70WVtyCBx3uInooSIceiZglGhGNpf1N/xmDtGc3o76oBE+7TIBM7rEbpQMJjQ1floThc4k
bGQgYbPkTLZDcGtcSEz91ycx9yw3qjT3gEqqhbLC5pwTtfGtIvtDN39HtXyDniHcAlC43dwundQh
44To0OEH8C1+Wphyo+dMUNAyhF7TMWSC7qFN43mixyxJ8Unjcd3F2pvXCnc9GC2Ba0lWnej8Oet8
cUnHE/R0aHv5ukGlwz6H4V4qVva1W8A+woeJkQXctvepFc43MtTpbbD1ESWWHCeq1EaDBY8P+aHX
cn3TurcwLigM9fl5VMZu6XRUYdU+9SMdETn1vhmVna8mz6BQzBd+++gUd/1bLmmRWb/mmNy67PbZ
BHNXHEeF1YjtwKBoQMeeRs2+a5kbv0TkkWgVYdaEOwVTp3231fhmReR65eEpG/BWiuF7chH06xQJ
HnflY48oQN6bB/e3lIgf1tMYsj1MoTesGdD50K7Ta7EzH5RDdEGRpneaqKHn2zOn3FJXqworSmCM
7PmcKxO/q8sf3Zo++1GnYpHTzmDt2V6h21OVf+LdIL0S+in9XnbGptPe8xelnFVxivxi59sYBC5m
wyDT0l2hE+jchtZt03npTdVxbltNEHGQV3PtYQ+kCW40nr2O+2k61+7awj0buEqQtjF8zHN14Q6b
UgVbK1EzPtdWJT6QejOn14Hdnn0HoW0Y5Jf6O2XIiq1C+mDqXujHDdJrXNkJ/0M4yaNquJSSyVzt
C619eteiHd1XHbSTOI8dbbZFlV+Oc2WzCLZGbYexbuRTMfRlG3lLd0mu/9iobwVO2pu/h2TeEGWE
8lBnkr+2u0bQhGpXYH/Ek2uylhKs7moeFP92nIO6YR0Oa+MxHZKU80B/6cBLBIZpOn5k7Vwp7UAs
3kuUxIIpNzTtqiumdRuykSkm5iDSVauqZt+o7nF06mVrplayHtv8rLCM0TumO2e1ebPl4iHY2B0y
OMKKXi2dOEo41lim9MFUoA6vrbYbzmPt3uclB7Rc8lVRG+259/qaDO+Ny03frWGy9LQ3oI5d2nBG
5Edm7GP1OQ0GFHGHtnw6GM+WxFlYd+91A8mFiS5KoWLttc6loCMW1IvofIrWdcjo4EiLFWbONWhj
+knbOQjl2BNfeJO1g9oA/sa5GJ69JTpFkr0K27JNZtaxP2kZeowx3RjkD1DkqB+WXOBRjntrWO1d
M2TIMDJ6zmf6n4L7UgRButXmX0V+cBpaxjmxrTHoyyLaaDnJCI3h/jo2Hs2if1b9GK4EGGTfmXXf
6WbWZ2v5FsrdtRYx2emvIzlBlyL/ahSztbrTU/tphBiVc3SYrPqpzTBT9JxcZvfIHMfBa3H4RGG8
DpMWisdgrhxPfF0nTijEoZN0nmn5oekcTZzXOf2X9RjJvYfl54ZBxSfjGjMe1Rrd9ooD4IjvLmfY
kjmiCvF1o0IXqE2aP3qSPrXpkFEEC+RGVvNltOge2CJ8i29xoLCq+OG0rAcT6/7YnuYhy7fYMvbz
GF6IC2H0BS0iMxRWHYfXjOb5pSjtn3ZRJyGGC1Uq2OL4kIU8g7NTwxDUbTIxcHZfqzP6KBeZxoJy
titQTqxdY/d7Q5GDXqgHbV6M04AXyMQHvKmSXdFS4vae9WNm1rAqZfeiVf2CzpVxM+C4mUxmNpie
Wjc+9PTS0Nw+TNH3R4Ow2DR2543W917QLZXviZizJbnLITP4EWt91W7BKu3xTHIrz3ST+f76PZfE
iYXKInFa+4ns4SMT2Wffxgtnv7mdGj4XkRBeSN76Ri7de2QhQqbpdZw+pYNmkfFkVm7kCxBlKAx0
bG0O89iOG4xPrLA3aZ8+8fnfO59t3XpBhF6ATIvo33n6SpvYVtnRj+rUfWc6P3Xev7hz90AXIvTN
VIOT7xCc5UGUakK2A8K4unfoo2qkBkuBJZvIA3c1FEvDll+n6+yE1gFQ2qcRTq7flPjErt2ssmc8
n51aHhC7sx+VBP5wM1vz1uEKKqNqW7Bwh1J7tYbkF7hZifLcqG2lY2tj/D1uf0qneyFnCjW6rC6N
2Bghd07WdOjK3q4QI/Tj8tPMXLzpaj24CZY6XdTkMjB3Wl/jZ7QZg11ofDvmDw1Ndx0v3klhSQtK
AzQC1uuk0fH0evGNshdjlSbxqa40Uiut4iiZVsvKptj2s62vsc3ZVBeTP5Rya0wqgjZWN0SwNPcm
Lwxhjcs/Ezctm9KIiU7SHWMGr72mZ4XfznX6E1fNFTrV761S4+8mlVNIVBzKWzZh1wy0eXo2ltg7
oGz4qiN73LUTY62c8jGu21trIAgCTDW/RhJMBV5XF7WceW/7JDO2Qg3tcj+ZdYKrrOwIU+8O+zfQ
P1XTsVI0MRThTjintk2v1eupvvSLbhzKYtxMpRYFTUZRVne7qjSoW9GEkzLh01Pl2o2XU1KwAIVx
U671ur+JXILbI53YBRxHhqd1ay/XGFceX3PVrtuxowToo1vNoOifyuo7oqHXpIRRepGWBNpsfsi+
uQi93xVePq97g3o37zOJHmQxLJRDZAmn2z6yPmtxiCxWTXICHdphvx4eh0rYjLmP3g8ZKR+IX6Jx
n+mgbBUxcMy0HCw2pXFEGaEi88LAyiWe9EsyDbg9jH0d5cXGQB6QhbxVpne18lCO1g1BijNe17o1
XzqVPOKwpByFQ2X3I4MapTyXi/UQWum9YE3ZuM6wzdpl69XGTcidnGFRf6hokBFNuU5T1EgSO9Ok
XZmNsgJslHzlRhQ7Nb6YrkA1Z5Y7qeLtPBobp++pShAbPTILVrWWH4Vqv8N0/M46ehXpsjKa+7wZ
Bi4aRv7C6tWM5Xei7J9hrOD1m4Gl5/UW+D39shmwQsOuXcafSLI07OuyRTzTLla1PMa285w6aqeb
1r6JKVW13jyC32HcQ+DRGbgh2p07rI6/htDWjV5zwwANMXpiYzfcYfXpsy3BBmafwhLksGV7RN07
6aDE5X31soRe0M6L2Ma98eSRw9o03ls8XB3xSXzUJowUGO1IgSjU0S7IPa1MBO7CfdKhuA1hdQF4
NOK8Gh+aES2mjxiGrRx5YnCMQLuwvi8YZFh5y3wsBy9IFpsUJZ5Cx+RowUmhzepubLe9t+zio+3I
KtN0B9Y+hjR9fPQE8rLlMVZguw9Tb1Cw2QFLLh1oGAnYcMVTRkAn4ybgxWyr/Sj1IdBwqTakhqrE
vEjDITMUbmCK5j7U4e56y6Mv8LKUmb0ScclsOqM+YWPfNVZ3tlvl+vQa2XYTWrfSGus2H2S3LvH0
TC7OR9UfzIFucEQ7pdW+IDkQ9Yi2uppaCJL4Uk2Hj3aiX57nBvtSZ48Ez9qYGDX3tWU7GMNzoSOB
QUW6TqRvNQa7O09SlFAoTkyrXNuA8KQSsBN6NCMOUP2G3XvjGpuhFcfBceCh1CRDZqzZAC2cCkFz
6E9TLfqTUSXDCQFioa03aTvsI9Oq02q1LzpR36dCy+7ZVl////dA1TH/CKeI26YMYUGGcWT4ra13
2/9+mydqalwTa9hc/h7CDkAfwhZv/75IOkUp67ir1vbS1ffoMM09drGHWgfe8feQRbzrufH03T9P
uD4rJ8B0w28bB/++EEI6U/qTqe3/nofZWt2phvj666v+/cNsyS5moJK2Nb/Z32Od7Hofh50NxuV/
j+WJ6xtAfS5/z4DdNeN2SRG07Wy6CDX+9x/2dneuKKeb//e4oDYApTPR0Prf841GQrEQR/qk5vnf
h3Oi1c4RDqO/F/17PK9moqdi+5a9yKY2m/A2JdPzsQkxTlX11N/8fSm9KrtmwC3rRKXDo9dG+cFs
0BLLaBq4c/TuHRkIfs74Te+XjjpNOovv34/Ordf5EWa9/d+Xae6lWwYbRPDPC0fhdCSrENHs+rZt
DnUuM/556t9buV79QtdFnP7eaUqIbFxCN0KQ4OnT0BQ7ttOa//dlwuTpafLMp6LR+D10/WI1Rvfw
9zoGP4mU0TbHvxeyS0x9TemFm7/v9qntz3h6marJq7u/f+y8aTdZy6UFKiuO/UFWsC6movP/vo2j
ubrjDZNdSwYzq/j1OUWyxLiuaGr9+zpZNyv2A+UWkcLc9L2VXJDY4001qfyWFvzVOVDXdyDqnKCK
kvE+A6kZdFAVHua2kX7I9M0jtVfrR5PMn3vUN647e3qJF3h2Tm47r6Wyy1WuDdW7aOsfQmUZl2zL
F3dMiy9Vl4wNptZ3uWBkz93qt1dUFAU9FToclT/qNQvHot+Giopm1R5Rq7DkFlBohEyxHxBNTLkz
8uyl2sb0Qn5oRBysfmm+89a5c3D4fyZT+uaWcfuhsyegeuu8N5Pe7SpL83mT1BHRKJ7R3BEmD1cz
d1iCroHLf49FWc1I5aJR/IxNc/f3DSMyHBaJsF7/ffn3jTZBHEqjXKPc4aX+eV4dqbXEYhb8fdlf
X6ByTHc9Khei3v+9B1nPFfZp+mj21FSxv7SOvtEsAwrx9Tl/r+/RE9yqxh7/+VX/vlF24bAtO3pa
f0/5e32l6fj8x5h+f9XgZ2MifbeMGXGRtEAvpAUVu6GxUyJB6/jEZaate02lD0AMEr817P69yLWz
addTRI/4bnHD+Lcp7A8M3t7LJE2XCOSesdnJyVFVvOaglZV1cMzJ3bB5Hbn+C5O+uDW+TuH4aleg
XGJ7zfQAH9CSLXelU8s3Jc3Kj6JpufeMpNp4sgC3U3TjDe5+d0tqc3gh1rQLrCbTn3EUpgCT4ttG
z+7LxTTPVl0AWrDkRGuCXuCQxc2ZE4dGUVRl54yt09aCtXDKMpFvhwZKyn84O6/mOLV1Xf+VWfP6
sDYwiLv2WhedW61utVrJ8g0lyzI5Z379eUCeVrCOfGqXZaqBQYYRvu8NUUKCKw7bfh/qolqLBFRB
opH8rzUl3it1r65RtnH3iq0aaz4U8zwMIQKkVLh8ZWcJoJN1BrV/I/TAu6Q3QpdOMY1HNzpDV8L4
XjEOn5WV25+mor4+SERl/inaNeW7ogKa80nG43vdVDq1bx1egZ4KzvE+W7cO2qaoLRPOmJYR8Fw3
edZ6yxa70EVWyGT9nPYyVkuclQNnWKr+0F5OE+xlzblATmI1zSpjOaWBieuKTF9nVG0YdwfEslH1
cbeqn3fP23kBQWVLdYozkuDfB9z8EKoi0g/W/1hlNrI38JQYDVqbFBcVMJYtZGB4CZcCVeEFoJ1u
OS1rU8u5pHcPRh/FTXJClJuWma1YtD3yTNNc6znxAYmyzTQ37Qh+mr0JcM8Dzsw+pomu6Q7GzXxD
L8vAcxakcg11W/8qR/5joSJtdzEtymwrQdKt2KQFFupdFFULWW1BVxBAqVZSoPHssIP0lrAR4WNK
Q0gsSy0vTJoFgADjQmKT4fx5vswLBPiI4z6XnGYRzifUNE5edjGtSHW3ujBIqaM5bSED05YXitPL
mylwn0gRJ8GL+f9Y6OqGvJEUQvzThlPBaTKtgIdKOnjceBgy4OOhbWzdcQCae4U4NMR/Ltw4B9aC
auBXooYlSR49PaoZQhX6AB8nrUk4CjN5StTUvvRdiDd2Tjx9Wh6b9hVyH/KVPXZ38xxajOTVlE/S
XZqhCqX3uE07fZIvp+W1x4iorbM7sjgm4kQd9qoBqctYx3JW8VppV5q8TbPpZ9XjXJp0DVLmurSb
FhVByNpp/vnntPRlfWNDXIti6ce75dPsu2W6ainbOA+XrUUMFd+rfuep/c+JLJeXfs21Dhp48dgz
9S9KAPlAzsLsK0m777qWGQ+SmdxWilJtNUNoa0sJvKUdC1Q/0IC/1VKF9BkMj0S1qE9dBV2mIvLv
cLzE1JgKE1SGtCxFv7NQ2XL6QCxAhVP/Jd2hz/P4qc8Q9axL9YurlzII0tRixN5KZ+3dRlUaZEVl
UvczuRXuxokThtYV1C5LjR8yW7nHn1w6IZid7hIVmUHfHAAkdPUqj7PorpFJovVSpKwkKFxfDWfO
DuJlfdcUbnam5EW0kiGIbdPajW+tvt8SjEwelFaksJ4cZxd7TXByNPfHdLhBtXiCeZdemGncHByX
LEM3bjCeBwhKcloB2MDEcLU1cpLfAiRJ99NEJF29z7UaeK1uIXEgMUrPAUjuhepr3WwqA5dz/AlM
Gw6ctvs5+2sXU/E4y+7iOEo3L7uOBLBgTWqqZZ1DDei6YYtui32Y5pIQAprZIHs/zQYFKBbgqdvW
Kg8mCcFqWxIBAR0m+/M0l4q7viGvGiRafm8O5K39Liof0ii+A+bRPmLRvK/pjz6VjQElK3FxsE+H
WWpBE5hJDOTHcLTtwm+JOxAylquNdPsYnngFT3kUl0vNHIU5VclmPtbS62n2ZUUYSTE+yOAsG8Ld
F/6t1GAjLhCkPrcML7dXZQbEt+2McuuJ+myamyZTEX0sN83mI7tIa13iZZV56XeytE0seF0xLHVG
6Q0iCirkq4U/rp7KFJIjz6OImGih65ShWX1kSC+dPW+iKtG8UF394rkwz+mg4CyhF7p5CWGInfw6
xvP2rRMXvFkcowRSsOuyql3NK3DYJzeMk5MzDjl8uQCr82uZVdbVIiQEBnQHSTiYK+qxkC3rPFeD
4hwuyx1jYv1ahlaF3phxzEoTSdkAPLnJi3g+rdRRtV+AA8k2cgZOsGpEtk5M8K5RJdwb30nNZdYg
jqAGHTwq6J2Y5zRQ3brYuB4iUDZ26kpPK/JrzlPS0CUVRaVfx+xrCUA2PO904S2yIIJABFLgimjm
smNfR6EL/WooHAKnpsoIE5IdY3NE3YVWBbNprSnIdPaV6ZyTnkdg1PejQ1YaxcEEsUYKvfC/5WZ8
ViSBfluIzIRT4SIHMsT+XSYRQBgLmG+3JJdaElS3vG/gRZ63NKix5llfqkdyS0TczTy6biMYSgh4
+peB46AbpVQpKZLIXLe9oe4C2gjgMHFNRjtIz6nfqnUfy+ZB4/4szTAUl2mE/Z0vS+Z1N0oWocc7
y3PNWpe1M/SzePRgqM1e2ZPqjAhcoro1LkpA8O+zcfJcriq0FG8L6ecW05qq73FIbjUHC0LI7eS4
lyAS65Mhau8qM9Cs8BF6W06z04QCmmnUJ3r2IwsI4aGXAtMyCiga4UAiIO3WsWsNZ9rG3RlJVOxb
r42XYRxVt6ofPE6PWhE/fL31vge8qwTTe4wuxm0spIp22rhNZBJTKAKtvB3EmD5onScted4msSNl
plrxz21yA1xKGCU7KFX2Tql6e0fKk/xWq5KQyIPEXYW0DQVu2KxKplXvf9IJFgup9ldRl8c1JgUa
PD5cdWclV4/KMz7qvYsIw0yXLabJuOBlUkU+BsCgXq8HiLTLusNxvfQ7cZ4marj09UC6gyR/0fIW
ftf95qiVrbiDt5CQFi9/K+rE9cXUddW87pjZ/s+i7/aqDTIe62keEkZ8UItE3MhOkV27zasZv3lQ
GkN9XqPYr9a83yazs3ZdFg4glCFvcBYv5Y42FsY/CVFZW04/QwVBAH+cZHaAwqR1IaPbtSvCcbw2
/UzQoJXwVH27dJpHGb44GwQha7uXzhLd3UEZ0dYRqeIzsvLS2bQc4jvB02mhEncWushjaZJ+djKb
StWGUuubqUA5LZ1+TpPc0smVmXUwy1DO+Fl+WtMr7tfaLrxdTz1/dPk0NlFHYE6J8+ToJEpynH7R
C72tSKaevSzvHFfZWILE/bTp27KgTX+WrdDunaFxUCM7bLn7aaIj9Ml7FGtLM4/RLqlquN/Tz5cy
ZU+6432ZabUh64i1NBjL+MAM3WsJ8fddklQy8enxpyqB+Jp+TZPSpe0CnuTNXpY1qtXn+5f50BjC
VRCjYzZtDMURpaZ3+yFcSZKmLA2qK4sc2at90HEy50nfyeBrMrhayPU1tn9EyCA5urKXHPOoN+GI
O2Jh92r8esWmahDwe1maCWEuyLSKxbThNEFaOTmWm2IsOS0oW/BhBl2ONTyNGKeZu4F04x4zhHw2
zUJlStelQGlpmlU1KKMSXM3zadY3/AUNpHqd2ap6DGPtelrc+mi3VhoeckGf9HelQqqXIYS5ndZK
unyBk+ZwiVG2dlUmw/Ou7Uird21QZ+gpsREZj36JrhDj0fG0lAg1wVSXxKHFV+lOdXAm+f1stfFs
6YZ5KzJJ3d3L2U67DDnbuESgOYelv56U0GOai1WVuuCiR7H0Z3X0UU/9ZTYvPZhoNhCaae20Yugi
avZpPpKT+0iJks0018f5jqoSik+kLO2Avi60QN8/ou3WLUri2cuuNHugTF48dxAqOKR0hbBOcnTS
DwXyWVPp5w1N4YGdzq3R18M/6lLpH8GbuQwt2ssQ/4tzBOR3tdRZd7LK4Xu7g3Vk28e8CW/KcXFi
w7MpQtLpVR1ad10lgjmBeP98WlsZAZ4YfXjrKqCnKw2Lna6VrLsC0tgqKYJuNW2lqi3hyDoIDrYU
2bdDcD4d0pIa+RylVzKA46GcICCRWyTSeprtw/5+wHcWDasyuy5dZzkd0q7IjSkDztd1E6m3Gqyx
0Lf2VSTIeMgy5GKMrPY4ZZv7NtfJvQSK4YAL1a76PtKQG/q1upPAMLxsMgxDTyWKxL5O0yp0WCde
c+V6dXOF0RKhwwhwqOMyi+QNBjJt//BSQqmdmzYQ0X4qj+tJuRYNRMtpthh3OGZxx31N27RFrM/R
FLHXttDXVd0XF10C354OAFD7QuJrlRHJrIXhfvcua69Jv+PhFIMTdEevAQ227VBZEP3b4EY3ym+2
kJLvoaMCfzHyL0LV82WFMuE50Uhjnw1KjgeSbX4NpHwxFc0t8nxqK1unIcIbrpd9WhK9aE9DZjez
6XgGJMWoMfIHJwOqKOUdnTEp1HclpMpl6hvWHcCB/VS0CtT7xpLhIKqGwkkR0ZmuIXXafG4yjvrn
GkLGUM/XkMb0qaZrKGAN3fhJ/g34brNy8lBbRXI4bAAHxAsVYY+babYpwmSherJ6o1Xlz7WD7YpX
s3Ko5huSRvEKtjN5EiEFtzI+6Qu5l4sDYPh2mythuUE2GR1RyY8WJrp5X/q+uQMCrf2wyl0ZScNT
lVNNIEIeQChn68F2ikNJPDOtEVxoRfLQxrm3Ri8rRv4uarNzInNYRo2/3s3WiDxjM6xVc8YBlM7z
tocdgQ20U8XGIVLE0ukk/5y0kTWPiLsup+W5pYIFguicnAs9XaZVi2WEW7OFsH2MX+zOet5BuxWm
hquWMtrrmaZ8rmlgQce5PHBB8aRF/7yyKTxlWRQNigTjiqnItNZu1HRHAgEV/YAEFUpgq6hw9b1G
fHNvjJNp1otaYzdgLjnNTcunEkpM/oikj4kydRJAfR+3bVM8jjw9Xnm43swnAXaYrjcZQv9Xvgtg
slTAWUxC6OZQ3hi2FV6RTveel2eROa8VtfyK2gZs8+Y7auO0YcBfLt1MczYu0kFry4uSq7AlyVFJ
cvNdtPIcAej6QUa1aYGMo3JAOhUHtDryV10ulbeFrNy4RdgiqYNRVp/Yd3qAh0qgmOF5neUtHiCi
R7W/d4+MMSBjJ+4ltPL2XKiVcamPE00Ft6inl33gG6OiWL0HgrmD/wfWstDCYqsOdCteytdl6a/k
iiHbtGzarPFA4fd+Ha+n2WmF7BdPyNbrZy/FTJBUZpnGF5A3jcsod8oLq5HmLwVQlqFrFvSPL7sp
hZmvqwFS37TRtKKu/W4RRp4D5YIdTcuUKukwu/bj7TTbpI6xSvwMNISMN47t6ncWQ7pdawMCmGbL
vveWKNXIm2nWDNObinTXETKVcwVDfVVWtX6X9S4ENvukdIG2J3WBBL8r/wCGJa+DImNIMy2bJr6f
lOdwrqAtU1YeUrFyhiLbVk1yDxYY6rntqAtFtoJT2yf6UVO/1cQWIM5gV7FFxgzK67gyLdLwJGu+
vJDJDi2nZc8rnOxe9Kqym+aQUtSPdvJtKj4t8XVF3tJpfb2fIEplUBGVtCzMpoFIWpX3Lhyq530w
uACunQ/3kF+seWGTmQ5I/StjBeSj93r1Muc4z3NTXdWhcvGyrnkz92u7qZL7VXLajpxTe6W25KrH
CvBXyefjjetGwZ0PtrM7F/Sj227dtg/3MBvDvR46pzrumw1yLOH+Zfn063lZ3pEwa0E2UPxlcVJQ
08+m+XJoHiMXYD7+DHsn1tP99GualHmPpooa1RiI/bPCUWS/ezWvmf4mld34LGjxoXzezcsemlLq
l0owaveN+58m077oFDSzv//6r//8z2P33+5Tekyj3k2Tv2ArHlP0tMp//20of/+VPS/efv/33ybo
RtuwNUsVsgyJVFcM1j8+nPzEpbTyfxK58pygy+xHOVB142vndPAVxqFXsyjySr7RwXXf9BDQ+D0N
1oiL2d2FaoQwxYFe3Dtjl9kbu9Hx2KGGZnZtE/o7C6e+dqI2DQ0M8NqpyDSx4tyaJwV433wm+a1N
RwWTgGjlBqF2KAZdPE/iQTloVK1n5Ia516glaQdQ+dlaUtx69lJuWkHODQPN1EcyOfMJiurJJk+s
dq8ncbeffolfv8YSKKckdOPAnXoMTfaOqmwrv04vMx8oraP1r+bsRN7qnt2vPr/zuv3+zpuaMAzN
snVhmaqwrLd33td7cHyub34vsHHdG2qcHtpajg64W4y/YW+X5DfGJflS73EmA7bRIR0yTn4uDgob
2cC8dPYSyc1FrMk6gjddeWn7ZoGEAss6x9CBk8qNB6vvn/msLh7zqKhxn/Fuc+D6Fz7Z8FtZvY3C
qr4RkKZOIVjuaalVV8FecaAYTrORQlKlExLi+eM2OtyDpRuVBeT9Wr8FaxHNBzOJdtPaJA1f7b/L
Xu1fEvK2rQuIlo6C66njVIh1lM2e6PPnN9oWv91oQ5F5z03NUqB8adrbG11biUWH1U2eiIi06MVw
/6Y77MY2N1VHygJiH2p50z1+Wd2myKKWSXL2XM4ra5jC6IieedpQnBPWgQ8b8sLFRl9jmjkubKwR
Pzz9dBxt/GmqP0tluvHU5PS7cjezt2hWiWVjVcNDVc36knj4gEHMSo7VelvHmnWtO8pxWh8zyiFi
rmYwOR3jUCBvPC8ba3hwyvC6I8Z8TR3wbocR8IOTbAuAhvMuQrd00LtjY5reed1m+2kOkcD++HN5
c8TnGQW+JkucWSNQfgTmIhaO9lKETSsted5UlbRiMdA/2aQBKA8P6RAk7P3uJDv5dd8pCgZvDbEk
qxqvxZW+mOayr3X5Xkb9fwNYyHieNXr/kMBhvRIWJkF+qscYprL1R3sdNy8EWgjTq/Ffb6q/cqoO
H9OsL3zXq97N/mf9lB4e4qfyf8atfpV6u81/rtOYv0+L7P3HIi1BErwv9Wa/HP3n2S0eqoc3M8uk
8qv+sn4q+tNTWUfVP9X4WPL/d+VfT9Nervvs6d9/P6Y1aVH2hk5L8vfPVWO1r/IJ/Golxt3/XDfe
iH//PXuK/OHpffmnh7L699+4Xv1Ls2VhGTZ5eRuOuf73X+3T8yr7X6qqA4yWNZWhu8maBOEzj3bE
YiM2s1XLQAgJENzff5VwdMZV+r9QalE02+IbtRWZBuif6/7ZfD0/sI+bMw7xqjXTdXZuWxyG6hRh
A9l8V6fWKjlIQwCNqiRv67TtEpGqMzcf/lB3v626fx5GMWQbuVVdt5SxxnnVaI7DIFsd+pKBubSr
UaOxACcnqJrm5kZz0I8fUJ3Rtq8ewgdNtfrhUXWZI+oW+jBTPffqqCGXpjjqUK5N3UZguAkw3q2/
2GW309H9kGz/zDBg4bhefoY2nZuJtW3pB7fxjjwBVFtyhEuCelTmuFBj1GuaUdLN/1rX0gUJ5VOT
PSpKeGdXyCuJfCs5cI/N8qwqpdvPL0SMFe5Ln+Pn7bOojXXBk1LMdxUyuULgCHhJg9YLnlTGSrrN
BVUq0RFv3cDkgpUVAqmxmKS9vnBqcYlfYABpBtmiOplnZbUaauPaNYtT3l/lqrbKzFUaYHyUIhUo
oSjm7+qsJ02jI/98EnQuuA1qUWKFQFCuMNK1EaIlWNn6c5XypkZ53aESb1ub54uzFezFdNmQGQCZ
b98ND7OTIcQDcG1E5gHWyYWT7pQatrARXGeRuLTS4HtomQfBPU6jaBkH7b6pzHVjVLNGy7axZawK
0176UoY1Rr2y4Jnwap1Dn9mDmSIPeYZS26ExQFdEen7vd2SXw24HGuGAeteFZwf3cpscPn9mUz/w
/TOzxfhR8fWb8tSPfPXySbopzMjkmakJQg+Bg1JQmRSoCgzgx5Qa4yO0OBmhz0QNzzwSezUWR7TT
A8c7CA3sdCUQ6WjVZvn5iX30LtkGfHXD1Axa0/GjeXVecm1lRuhk5Toq/HViOFtkyO8/P8RYaby+
dF2WFVkdvzoDOjGt5rtD9AFAQBGUa3RlYtna1X0JweG6pBeLhOQqhET2+QHF+2psOqJQNSHzpVuy
9e4DMSrYjkHilWvsOpexeo37KI1qeFXEDAG9YaX08r2rXNaVOvcQhhkCbFDt3YiOkdIIty3/CqWL
DXggwHXxyWrSi8qPjnoEgj2NF44TnOxYh3xyHvbaWs/rM2L/K9slByX1t2GlB5j/hotGr784fv74
+cUp1jikeH8/FWocmgTIivx7ez9RjjOjKJSKdYMUB6I3FiLH6vC1F9pdovQmvULn3HcKdxFbVQRA
ySZhAxTMMyxpURXpeRtfSd0u9WVx9DQgYHRIl3gXeAhJ5NseW8NFE2pfncEn3hcFkNODIiLe5wab
xEAGU8Y4OiE+OcPTHL0UpfiOJo6HalROynuUTkhqIP3WvdGgDp0U6DMURXIYTLQasSkMHPvas3Uo
XPj0wIxyD51Z4TSNhBTebOtBsb42vfUUOenG6dR4Vuj5yhPWTabbpNH9U5oM5gycnIPo+UMwCH2J
jgzSZPD5ehkJGAjRtzrWuJkSLjQjPkcUkRb/R438j4cgbU1QeN7ExlcQ1eWiSUqJaB7ugkHzEMZe
NRfVCaEA7FjNBo6JQMjc7WAwMnb9KkvrMA73iaESdC8tlL27o9WWHix+81FvrIWMZcNMJUg5Q2Ih
WAxLhTcH/RigigFrvBI7Ysv0vwd18KWCmN+09Yz84Vyz0wh21S0yJ18RkdqXuMkkGIzMirFOi7rs
BmCUarTfu25mZM6VUYhVGdnzXEQ3NQn6ZWDGF+ERadNsib0SEWqzKOdhlqEHGCIWJFDKC/CFRzgs
R1ZIkwn3eeiL5F2A2R76j3PVr3cxojAoUjcohQYk0Evv0omSW0OyEGuMLfiZyI1VF2pLAkVDFQjW
JrZdA3aPkAp22PHagLvTbZeh9RaiZLZqsptEurODQkUTeGQh13tJTZA7tJNND/x2Bs3xm+t2+Hk7
Ei8asjn6pu/NVZymD11jP4Z4PKWY0NogxhQ1XHWqcuEZg4sf5FL4d8LoTtgrgGeCrcCQSTnviwaB
JTU/KZKy//yjs98O86m7qMNg3Nq6ZiqKQT/p7TeXAn2NmphRGsEzb5m2yVPYGmfCR98mZWSHg8PR
zXCKl7dyrpPX7v1TggXeDJYnqDUT0RnPhcGilos6RGW2T78opoRqiwcCQrJRdoKuGFHBj4ZmHYrL
tSVfDV19dCSwLbVm3ZelZs/IJJ679M9mKTkOQkj34KpXeuwqC4RL0gX472Qu+6QLK/WmrQXaihre
7R4ay2VJsyI3aF920L0AG21MP7hPJGg+Uv6oSuh+JWm7N93wiWwl3JPMArKs3hct97SPhisM4zZ+
6P9gzHPRt90mzGaFdqoNY5Mlcz+Elt1tONcNxFkkd5o9GOh7nQEiMpIro4YO1BUpQh+Fi4RdFD0O
fnAKfT483z3VOsS4Pqtv0HiR4I5rEUwzmukBg855ZnA746K++fyBKmM34n0lqps6eF2NZ0v45u0D
7V0ZXlUZFetcA9/U9qcwwC/H2hGDGUEFROb1dthINRpo3GvV3rdohscWSlYmkmpu4IPIsLC7r6On
z89sOvJvZ2brtpBV/mviXQcI0xucxuuqWDMCvC5glaaFbMy3RKzFwrQhK2qls0IDom1QxO6w45qb
9tYvPF7NhDq/SFCAHYKzRMPvPKk2jYgv7ND44ogSxlkaLpTEyuYoFozp+i+1ZpMHQxuCijM8k4NC
zKIS6vfn16R81CAbqtAUGmNh0iS/vduySAslq7JirQ5IPXmZzNjXQrG4xTeoiiIkwvoV1r/odJkg
h8w0mRtp+FWyv+QOqmhEIHiNmovPT+qDN0BTZVnYlkav5LdzGs19q0jGVnhIzKNe5+TuIu3KZfCj
DdrRd7Lvnx9PGS/y3YM1VFnokGNkC9TyeJNedbUUO8cH1R6KtSunj4Cw0YEW5plcSpe1apxFIryB
6LzXEMe3RbL+/OAfXCzHNmXZVCx1fLHeHltKS2Tf/JaXSuo3ldHcSDwDyLDnWuv1M9Blyf/ikRuq
yhM3ZV1R6fa9PaJO2tbOw5xHbmZPpdfN5NI7FkG7DAf0jGy9ngedeaDDEM0wBUIhiYw+SkNCf4J1
9zQqFf8v7oDQxnE0sh3q+8/KwI+RJDKvYFOeyclBiukZJuYc2sEh8P4UnFTUj541eVOZQb7Gi//u
6u0awUrHSUigE3kJ7XpJpPpcUJMMlvR90OOTqUR3bRvfWbH3rer8Db7e1vzzK/5tKEXFZhADpVeP
RpBp6O9fOMCmSPBIOYTAFhuWjjQkJsvfQw+JHxI0sGqxfo3UbW5oV4EZbeoyuDUR/Eswq1hYKgH0
hhT6DJuYOTTvbaZk9iJv4NpY0Z026tLo6BMA24Y2kMooM+3BgSNpEVXYE/XmunOjVeUjU5pHyCgL
iWbF4rF/fpEfVS2GaquEUnTUgn8b1Ru1lFnAQvmqUOY0PRqyLlGucmEAbThvoW/P0hYBYC3zHlFv
OdI3uDbgKqqOu6w8zMCUPPnDKY19gd++cxtUsqrLionFxds3H8pxQOrbzhl9BKfKbtcIX2InpkJJ
TO/bCvonCsUdROs/HHd8p94fV5iWxaCHKhbq4dvj9gaycwraIJjr2Wdqnt7lQfOHQ3wwlDMENRff
kGGryvvRInqsdeQMbb6WQ+TBUsVdaGTZ5rlnVovSSLbgtai/Y7H9/CFrH1Wdr45rvms/XHSyOxq2
fO0m4YMLYnL0poCr5JAJH84rLNoXpYy9vG8oF35QPxaGfih9wO8mFFhkc8TKSNt62Xo+fP/Snqda
Q7tKCH+pQ3iMM1HNUIG8LIhJzQJnZFKBs6YF3Uqx+7U0g0ffdXmHgAosUKCp9fgWXDz6PEBm+8tQ
gYKuYJ2Xx7RrTtqvNC+6//wOfNCAGpqCtJxuKGN0buyfvmo7+lJBNr2p+ZQBIZgRXDmRH0Yyy+eH
+ejVfX2Yd69uWNceMj1NviY0c4oTUvipf9UNt0BjIPEBC+0BkbU1Mh2fH/ej9+r1cd+9umlU2D7d
XT6ZpjlCZVwi7dz0zsrM4HMn3cqzij/c0A/rjan9N3XCY8rUWr+6o7iFqp4Wlfk6RQ5L1UuoNN41
+FxA5GvY527NaDe5KIsGXY30S9eKdRhid4bAAy+Ve/r8+tUPxheGQUdENiHQCP7ePt+28/1WznjB
Y1RU6wYtQuooU2r3BXG+WW3BioqdnWRkc4TK8xzVNQA3sEPQIBY4q401WxUy/K2G5CkL4CCq8W78
/LOyvPn8VD+qZV6f6buWLa0g7XougkC9BabaVZaISZ9/fojfIrVjw2VpJPY0mk+S5+Nr+urZJEat
dkNmZutG0zdJ1kDjkokYhFDKMA0wJONUFc7GDKAUtuLJ0xnW9G0xL0NGGNYeSMoyy7tFOto8OEY7
tztcK7T8Si+Gq77kQy487TDk2l2cj2K2jN5HVpgc7Art+PmV/Bb2m67EpNqVQecz2ngXqwm6nihG
F/NcM2Sl8+hOlzIYs8kKEvI5MhWbWvIeoQxCKy7wHe6/9jYoR1cQ2MnB3wiAml6p/uH+PkeI3zUV
xCDtMYHKqRnGu/o0xfXUCLMkW2sZN6uNjQvPJV7dtaU5l0rzglT9uWWm6gLNnqMkMuqAspvh/oL8
q9X+CPCHWhaDvcKQl85jkc0TvMsXnicQ9s9XISJIM7MpsRbTCAcoKZHizsxu3RKDeXxHkhmCIOhf
pV/xZbtKggKVpIKlriaTMgV+0RA36arRoUa4c/B5D2bmP1gIYwRqssQvctOO4t3VWV4oX3U9xuEq
pXCGgyAaKejfj1oMbrTEKWJrgj6fNVI2y3tplZInn6cybl+ujvAJIqNxkB2MgJBXWKziaNhHLnzb
WLJ2QQW5lGYANgUsZt2JFyiiYWITQ3x37HRtV81KquN7p67WGVosHgL1M2DBSHEY3Mk8xVIC25zj
0GV72SA610RbSNkbtcmvMs3m8y7oHGk4Q3VVzMgDBgQJYkc9F9LItuSWpnlMbADJtygrf7g6hr8p
LhhF/h0xtDAJDmodHoLE+GYq2Qq/OJ5VDTzaO2EoygiCShoH9S/xAEZe8bhA32B3dQ/cckCpm5tV
b6mH4AdzwVFAyAdhvRrGE7JUA6JIRW5vDZ91om4IoJ/aKP3hDOKCRmGRF+o3U0eao89B2EWZfoMj
2SwpEQmx1Vls5ve4k/E4jfi2ccKDJJu7qi2zual59rKFTjgIE1cJV5uhkHGIyS6UjvTNbYxvXRuh
UoowU+/yUqRWfQ9z9EdYJD/c0j2ogBz9MjwI5AaJbc4D9QvizimREE1exmFzn+uNPfcNjL4g5pne
d0VDlMbygoMi/RH5oXxQEVqy4PMhK2cT0n/XVna2A44qh+7ia9YsS9VlH0h09+KZ3Q0npQyQP8Qh
o74lLnxl6cHxoQpjMjV8Qn+oY8YDvfuY0alULMVUgRvx821tic2KsGO5z9YpBj/z2DR3DAN3aXGZ
FfrOqb0zpblP03Le11jvoQkpdV/+cAYfdM/4+oBiGPR5x/H02zMwLbOTAi/P1mqrX3pW8BUJoENW
addKky+9xFmBqD0JP/veYv/2+bG1D0a2FvxWAaWH7r9uvDu2BvGgDwmZYk6Tq4suZPhMkAmVuEY+
ynV3D8v2R5qJGeDrH76PV08OS8QgCFY+9EBg8QGaa/dqWYVrowntZeTpDXkk8MUoZp/6xvgRyFG4
wGX1RIZdRX8nXTmlcoMjKCYkqr3Qo/qHJWVX8hCJHW4WJ7AixZlWGgUuIQZgd/cc8A864hK4ecte
+7Izc2A34UnRr3MAa0LCvEcHco+Vx/Cnd+OjuyNUGh8aUdJa0zj1VUsKpjwEfo0GTZnF52j9fEcM
EqAwYhhBmWKVVnyJ9fwK5NI1TndfBtc4k0aBGg81smwHkcVHv8r7FnHT/jCS+OjEdJmuLDBSGscp
PvfqxDSk0M2qNpFaUmNEuxgVZfUB93U06C9aV/R/uBEf9J8tmBM0wDZ3g9Tz2zdUlFlWt2mXriXX
2g5KtEQlYWXa4k9pvrGf9v5bpEk1VM0CiKG+H/tVnp3XSMWka3Sa5m7tY8kd3oRBcAV1/Swu3Zth
AOQs4LmFg7aPiy0e0Dst/GML/9EXaYz9J1kHHiV+60EhomCLTk4B8CvRZDBTIMjqa2d6GR97wGY9
Eh6oF1JtB80fguUfBbosBipQAhmSG4Y5PvtXzza0CovEgJKugxJ7J8/tdqqRHnI9XjY42aVaiShM
9COR4ivNaf9w8A9GMBbYBXDKI8Lit+hpjSV2+n+pO68lubVry34RFAA27GsCSF/ekHVeEKwiC957
fH0PUKdFVjJV2ZKeOuJe6tAigdzYZq05xxzhf2xS3biV4i5xNIiLdCQOpVkcJM18EJXxEIfyX5/P
Q2dvGsUEGS3gdtjFn4wwfaD/ImlKuQGc4Sia/BwRjh7DfTMiuLEFYFw4ZAjRgCNjf/jy+dV/tvxP
xh3dQIy8lqXSppBPSj0JW5VGz8NyYw/6M0UwYxWV0w3lz9u+pl+gNforso4no3mwg6+B2m2bEpb8
LFaTTidvlHr07d3dVI6m05pvjSEnTpU2qtsDOR/8KvXGar61DQKtxLaEM71uBMJ+7OW7qlTVtdU3
L6bGhkwLQfjq5mtIxX1FgSkj2dB3ZjLSkAR/ycacncn3sp6fR9/eAq0gSwOrWlM/mIn+aiftSynr
sdNa0/uDakpMTjdiUfBGQwMrIIsLF/k8OwmCPoku7/OSaFlr33dPgantZMiJI5Jlg81eD/SM7rBO
d48PlI+2Kzos2K3/XZeFF03G6PZR9fD5tyDODL6l2oduhuqLamrLSv3bwNdTzSjt0WdSM2EMkSrw
3CCBX4dNWK962ClamZauFGfrOcGJPNSqW6b6Li4zYLZS89JSsCPgxzrIZVuTJwEjqC3prMr6az3n
GxLYiqsF6hG0rCdyt4hCB/smAiZimMkN56VvY7lsZUsVbBctnkh7DUggADMImwV1WDpZTp8zJBTC
hzuzNi/M6edOOzb1LssSVDwF2p6P998GehQmdVkQyJe9diQPJFrcr6r6ic4TbquWZi9iN1mb/iqt
RKYGZtyXsn8Ma3q74lqtDTCACzP6wtfy52SooCVBMGMbhmFzGvv4schi01X0rsxHmcmOtxHXpJGb
js/2fGoohAaK9loNAVRVrHsrldGYD0SxWTSIvGwCJ5+IKz0rnvuBjvb0GPLH57F5iNGqGxZBV0XH
o5QTa6M2wwsJF+m+79sXxaBUMD5XE+4xLQUL9vldnSlgLLs9IQwqvMJmRvl4V2h4lrQdKMdJ3W4y
HepwhNPSyWaCpesoXidD/MVIIYL1PHMl5RQd9owmxCZfMDc9R8AXHIoKFx72mXlQUQCbyzZPGx3P
6cpTdEbV2taQb7DtO6nqQ0RnQ6HoTCyhwuCXd0GBUADqvo5h/8IzWV6wD9MgMmwLrSpdHQ0sjLrU
mX57AdFyhbreR8XG2qcYRVZ4DTxF3g8yKoeQc0drQB/Qj5kuntqlMGANF5pKfxSyTj7ASeUC06YS
ZjLWRYwHOGalVQnBrRmZ/AnaNkJ9l2j+hZv+Y2vz8ZKnnUxCZtLQrBI2wGCuY9RMSc6CWzQXNtrK
H5Pbch1FU01WGaY34+SYEciZAZaeZ9v61c7SmLLGmMcqd3tdGr1MA0Hsj1+sQX+M2+k5i+Jvba9t
Nct042pjS4M3p8WTnhIHKd33WvZy4as/++RVUk/QWKkcCE7OASryaQNKCDuvVNpbElwG9NlIVDYN
tsbUlzw5gniPFRFWTaRAWTaB7ImluR0cwqRYa80xy5u13bxe+GBnvx/2YKppKhxRfoqVfhuTJZJm
1BZARSsMz3kn7srWJC4c5fxY7TQI8SXs0VwnRDR6rNpqZzcx4Lm70UieaiqiFz7NH6fW5Vv87dOc
PCaSdCLSBvg0QYR0wGYjbIxXFNC90N8XJFoKQzxRKbhFtrhHEbwOo2JbReWmOnz+Qc6OJk0xkYTR
mqLX/fFNDQD7zEMCG7C3XsNJXXWN2LaKVwS42EoyhuhqI3j4/JrLvf0xO/x2TfHxmq1CFjxe5nxT
2b3TW+rK6MmL00ndkbr/8VInL4uPlpvalZVvAIHRgOIs4OMO6u/Viw2wRft75q50xWZ1UzSqyB/v
Smgdfm5EMLBUWb1wIbkxRv26Rd5afQMLeUOex5XPGpRBRAF2mVVvUTUdEilcdXi1sjR7kfvg+2gS
AzW/sLl2zDh4lPrpQDbZpQOp+se5bxl/i56GaUS1TetkLc5qNnqIDvMNQpLtqAJHBR8pAS4tG/mw
TCKYbJ3ekA/hQpExdyVmswmOhwLCrGzzn68tBrTbOO+/BJ0jeKcmHSXZzFufDmQU61K8lnzfEx2F
tq67sOqenWV++/gnw9Yckr5TM4aQodM7pNzcOEaiHPo+3+ZyAjp+vvCenLngIj5C7kVxR4jTvQvG
OjlvCr5d2LV75Fxeo4K3TlYRJ+ZpbNY6bOzP35I/NxbLxhjhCXPpcog1T9YwvHhD3JpcktTqtT3C
X/cJaO2KlRRUm7AxnHI21j2uJStEb9UP91FhHQGlwNd9ncXkff5xzk4ULDma0DlS/qEjiCf6kGns
55sCHsQiyC4tXE5+s4clcEQi7WY0SIokvrTc/dGRWQYqfXM6plherNPXigSVHFEb33Q0cWA1DKI8
Zxfn1HGG21NAa0qX84b+lQq/E3Xh7vO7/lNA8PFLOFXMFFntk5jOcsau/VBWnLoqqvBJft365a5T
4V3bS5VBNt3ellcWBz8QyZ9/hvND71/j4PRVxR0v1dkQMg6G6kb4NyG8xpmz7VivAQRdq2O7//yC
Z+bnZWKw0OHrFsqck7rBOMPpKXPWJgnMQtqSmcd7HNS5QyH4wj7t7KUUBUU1pTGLk/PHSTNQCfub
Y+6tagyEmzpVArENm8RLJPNSt+XMBgBZO43bRQtDkMLJsqNRcpNbnylv6khWgCXHhj3FfKu7KLF2
omJHVQEIk2Ynz0k317JjFQLCCgBQ5635kPb1hSrVpQ90sjh1WqkN8sjaW0UA+FODTVqzRiN8//nX
eX4M65TC6FejS1BPTigpalMjgpmx6cGTruwoW8mFToqDnFxHpr6jp16sLHoollp8nbNrgoq9hlbY
hU9x5kVe3DYCZ4vJyqOdrDjoLI3MnziUBr1/rKHmphbZH9ZLPYXOWLX7BK/BhPo+0IZtbseXLk/t
788Fml6mxRGUUzHe/WUs/rYB7Cmq5FJMVWBsMm5YReoMNH6U6PGBhuCQgoAKGbeyEZkGM5kfelPd
LvHiZaVvA616lAB89zX556AFlJI8sLqhzVUq4oCdRVusKrMrKQZR6tVuMNSbtrJucI+7cuKj0pmb
AQkOje1sQq/RiV1vhk9SGrj9iDHfroptIutrwkobZxFEttNDnpieLNJ8XQh1r+j1Daq1pzAc2Vtb
7kIIKTt1Y7baIRL+HdYv6uwsvBDHmyqLvKBLryw/IdFwoc4r2Hvwia6zOnrUSHgmCTS8xmn5LVPV
5zGENK6Cj2JtETtjlF/LGOYEVbSpqJHHddZOLhv43+qzPyHP7ybrYUIM7JVyfhyGaXQGU4hNMF6l
cQ5ItAmv5qEtD2GQrrouDfc88e/1ECPODx8yQOMraRLRFty1fJXO4w+A+Wr8l5D08K6v7lI9qSH6
/jCN1l4zpxdY6+tNKKVv8O6XMyyJSxqS+jofGqSKeIV6zcv97JuZDBBbKaSZ5CKt61rclqFmuSKt
X6sRVHYVCuAblbXX63anN4p0k0nFl8gfeeVVCv8NQhpjVMjpJpei8PX1lIAy1F4xbjwIJUi3lYhf
xpFsx572RsPpemVPzfvMaX7JJlDcWLGnVZ9qo+Pzmw7idnvFkaeNtcobO/sHjvr3qrs3JWJ/ILOu
8rHtV0Y3Fu48auSAGYjdCzKPW6JYunnc9prx2irPfsXnbknA8Be4XmfZ15GPJiQCIuyUQwWtAhEj
Y+B1SWk01HdfGscrAkZf7cx4ijl/5ZO276TiR5n41+Dqv6V+9QqFdepv65Y81wIsZhS9hMNjSDuQ
CAIuF0SsZwTm8QzMvekru47QsWyhSWgwjmH6NY+xoT9GBT+RE7BHefsQSf61HmWaW5b9i1LSj+si
klII70gcOI17JmBk5cghFp6TVPId2T6yR+KemGG1BG0FBOIJQqSbzUQ4oDqgVjDQgQy08H6qtIfE
P7aGjPQcLo3b2spuHGQys4pW28tU4RDoAt5pb5M6eeOEHK8zhfFSZUi/ZNLoojR68XXlKIN0Al3b
uHaSor0mMQ6QMxRdMPohqmPZCt/KxUPQp7ojVRpJK2hQAifKhxpgiiZWOl1nUsfEQ+fDj+0BFdpI
yRDPoD+S8i+GFNerMhme27y7nRQY3VPymEey4UGoxBzK8B/spl3pWQq6JPKPRQtwXoz3uYAbrRkv
IBz7MVjVDCjdDp24wKE0mPrNUOZvQIL7JU/j1ZYhVVvJW54Xe6MKE6QXcuDOefNUGGLT6m9dmnmC
LpdSLfkI3XD1U3kofJrwZDJBqG8WB0fyFtZ5RxUIxa/SDl+R/yIIrjKioOq7PvhaIrJfERK41QNr
T939KWru4fpjIiFLOcwBvMHCREuXJQ+S3W+MdoGsKNI1Zxp0A2naOXUS3sDq25smrH2wnFciIhSC
/YSrTvLo5H5329XXtZEFDooMYhJM2WUW35bZxLBEUmZlwlpDwOBRx9aKu5yuwH2DLZB96tkITsiL
XDeKJgHGv1VjsCz9o9hiuRdO1jWHwGqg+R27LP2WjkPgjlYG3XreEJ4r49GAl2ym2V2ggzhSLJei
mkIk1S60kmMx8BIrdn8LVAD/cyFdDzpDqPox9soVbx/ZpBULAD5KIgyXyUMNkm8FE6gfTC65Tl/4
3y8S0+dKUuse5ad4pUW4VSLmYlG/LLxQ5ZXe+40xSZ6hYahWfeVZtGMCCR1qmfxYWE26LilQmLbx
VtvWfUZhi9OOYIaZ+GLwbZkRPpnEsDm+QzpDNeaqoJ/dEkHoqmn62zJq7HUyRduxVGevNdVVGbXL
bGUDBEpeEmhIK/jN/bpvZrfsDA5yln3skwjhwjLLjKNGJmYBXYSxiECGJnsYbVrTegIRMbgWTBda
ADC/Wz0g04scA/Lsg4I/V5XFYTa7aVsO43VEZqcqIE8IkbwFQaC7cVN7SFmGzZApBf+4RppCpwE5
FlntAeiOGaGclwvosxRlbHkvRdqwwuoYrVihQ4qKbXI1ZYnkJSmZO1MSWDedXUFYn3nBfVQSKz8J
1cVNV60NGj4wWqPRqwRZuq0JC4BVZW/5ZMdU0zu4Qvh7GbqRbNLnraWi22gFUAOY8s5k8mZRa6eB
0z/HvvZXQcptkSDWFjpxGtlAe1ltvJbhF/D88Oi/ZQFkHIM/kTIXqRkvnyh/mDbxYIsFSh5visFw
hD1elblCylpQP8HMQ9+bgy+ypgjgqba8bm43GldJ3Nw2ynQVF/FRhcsjK/mdrU+ZR7pWv6oJhJCL
6cpUDMszpNCzsJauVMN0wfFucUkQ/dw1WK7AuRI+5OU032h93UuJ9kweTbyNReglfflDtlmReoUJ
Wem8Uuk6p1XVHRGDbu+rkIIZ5AFrJVvn6N2UkNmEwMY9UfgsdBl9+jb5hjknXNHOUtaKiK+MXuN4
ZCXpFlvEaijJVCNi7q9RjNYhahvG9Bsq/RC3kQ0kuEkR2EFj3KChee1NSKFwgEDXzL7YESp6wHkz
HY3JYnGUqe4T60tXGyV1Xd/FYUt0NoblNOPDWIlJNrfYcTx/mqaWil5t/QizaCcE6RjhAN5FWVZY
L5AmN9efC0u6NYaGmPtqWrUTF05UMtEMWia1kF+ynNQ+Dem0axrJjVHxSnRpeSc3MRF8QiaEc2i+
1C3kQi3bwkE69n72LEXMIpB+DsrQPAZA11WiVrxp8t100LfkP/E2zX20ruFVObYZP5pd8T7wsjiy
PgFgoGO6yWTy7Yi99PKZiRUh09GX0qOpZzL52QclD6d9bWm7nH6no+f2DyMNHYsvAjMT6UEtwpx6
6h9DsA/IOTf4WFmotcxYyynBm2yFF9EsGS15iShcSESIhcW7TfpVuvCOsimLnJH1XAOKz1GbQAuO
ak5C1lkzl1CfscGC1CmPs7IsI8YUEGpa/8g4oDuDaC13fDfLtgU1vMjP/CTZkldFMbFK9/i15pDv
uot20sQiZiqzgdqtc4w5fanLt7RJJMePCrFS1fGgpEScLc2Uok9vNQtHOHPuV3UAXV4uySRz0Bx0
wHueHbK1DtWeXYZxZ0QZqOk5/W5XfUl9LXwHlNKvO/nQsra5ZTDd6nHD22mmKvF3EixMg5Ae6NGk
9cTvY6MNji+/66URXqd5dtUSkJEhWpOxOe/mLqK1SeEnTktlNbQG1EnLduEnL11PzUXjgfO7b9l2
ddc0FzsjbZfcghn8VKq4o/1k8s4hnepJHR3L6yhD8TU3MEQQcd12RLJvLTa87ZzA7zLyQ4T+bWUn
+ZURQg5qzHdh+w9lD2fciL/LQ2NAVKG4HoTjhO5ub9fJfsj6vaoPAKUD6QlxS4ztDDkn5SMgC7f1
VtZuy/5dMu/8+JAlYDBcPVgJJvJuNRa3VfmY+18m5lTxXfBa+jYBnsXzZN+ARAqM1zlpViZBpnH5
po4kTqo6hs6Erm/gEvAFxJqe8/CXHx1xUxpidPMZ3/gMnzbIrqwu301kXEUmgbWGuUllCL8kDrSR
K2jP5o11YJW/HgccfZxkCts8NKp6lMb8ZlSfIJ3epGpL5KW0C6NkkxrdDnP8TZAy1ZEZaaNiIcgl
GWjOQtCEIqhL6pUiwislVbYNmF9JkTaCwYYYhF6hulOk264ncLWLNianLiqLHIzNfapOO4KuABXu
S8U+NOTbFZqEI/ed5ZRjq7TWatOVWFGtFiB8NXoasegleWWSPnt1gb/TDw6ZiLds6NAwGQ9Rj7k7
b92MfQ4lpa1vjRxetHUHmM9u1qqib5MpPPpB89jaD2ZXvQNoxhgmbgI9eGj7mcAdm5Of7wizP1hz
uteq8CEx42tTzpZjD/CZwZloMCeZfmVP0z3th2OrMntJ2eDMkvokRH/oavW73bYvud0/sLW5wiVc
9s2VCP1dFqaI6BLHjrp7zagO6BjWoaYSQFg4ZbBrecn0JLjr9WZrCU7EhnWfiOoK4NLXnLQq0yr3
AQF+c519BZwK0jV4kizxRcbyrD5lzVUiaPngPCqmce+H0jZlzfRV+RkP1l6Wh0dkSOQasYux4106
m++2L+9qXWwqeKB+IW3bpmPW1FfGVDAbEaVsUXimL+JH6lspW+CpBYGB1vVkz+4UBYQGhoc5Cu+o
W7OUQQU1b8aC4zZUOUOS1iKDdz5bmyQk0VArvT7DJkTKbsVcOBqIqlPzQEyd18O2sUwTKRFxoFgk
VbP3ZPBAtc6cWZF1p/3Q1f3CgEeEs0POQO833qaztFFq/hS7T60lHFmTnuSOHDDSUOdFfrb46Zis
LeENiooUrTokJWuvDQEvtLTbvjSv58yrkCcRn7gbhhJho7lO03kPuMQdp+lRs2lYjRvfLr0Fmaya
qO0wm/rmROTha1DlG3kc9xUfnTA4r4GlHeLhbVHPJYWGGAmDoim5OYUhWtuuLvEhByIDe2A4aufk
LBppEexr01z7VkMGNSEoS4pCSIxx6NpRvlZqE+ZgvDdgWagi38WFCox4h2lyD5Jo3Uj1lo7fxjfz
eyHMx5mTdU2gNdGwWwtUrc5urA0CVju09lrsDdilRZ5u82i6MZbUGhZbdCb6KlVk6u2YTZjF4As7
VWlQEmh3RtJtCeFzSgXGaUNYIrbqcqLyoYRu1+87e9t1rQM3aeXT/rWkb/L8oyOps+NQga3BqQd9
jXDYi+diZZsZAnXVRUtKGgcraa1uyepdy0nsyUcrXI6xkisGzaWLuMlQNhGNMe/rmoONVu5pCmF8
llycs6u+fwvZHCRclwftRcA5ZOQnrcS5tnxpyApChEKMdODpEYGOhnXLv7JWRbcZAeQZcexKQ3aM
tZeGl93nS49klS12sDVN4VgUKhKCTQo+UQaLOLwC4uhwYl+pwctkKW5mbs3G2NTlsC7ZPvsko1mt
5GSA7Av1Pu1ImutIDrYicEZq9uz3/qbzSeNtUVP00z5LJzQtLV8I8waNBS3RHdWSHMkaV2mMb5oN
6lyJdVJZq5hwILCg1AoiF/pBGD/qRbCeHRHP+x4jp2TIXtV5Pl6hNt/Eie0qM08+Sty8VDnEVrDk
VE/yqRwtkX+64eVW59VZxTMzN8j3XrKsvpXX8URLRya4BAQYM2hNvLDAb9+B9uIfBkuSuJg62e5A
XCkaDmps0Uj0ZbnZYFwRpD5KZJPlPipyWXFxILqdnR8szDQ21ypZ9KTKoI2TOHXRsjWESg+hOiqJ
GZTSNUGK/lyRGV1Aa1MdDe1p5nb+2yRAQA4ayx11PTzm/nSv5N+sUQFd4/YBBmEflGB86IXNRwVX
+hOEcY+jPOWo2g/gkb9nhElFk76tczZEBVUXkbhyBGJzLN0kE45sLhnDhIpzzs7DAbm75lZAD9Kk
9BgFG7nMF6OfZyJpn7XWDUS0VivZIYV4XzaSV8jw+8b6Pm1ytsq9hjdDdkOSNEbkt0kVHZNgJuJS
3ahQdDqt3+hJ9Khk81YsJDmDU0M5vsyWcUOI1S5qi1U5QAaOm7WEaL/R2NpGaH3lTaXIa1ku6WRj
XO5Y8Gh7+m20qRXS6iYLTUTuKhN7JO7PKOZjOqdbQyirClCFWXndnDkKIv9UgxfPVRRSkJcJlF3m
UYGQqSnMljZh3AXpsotYHxm5nxznKvDyaVqPpgC5s+6nYS/7P0aru2d0srOw1pOvuNpYemwV3Wzg
1ewitzd1L2Be90or8qQeDKj0ghkN6Hi8LVVz19TzETzZIaP1FnTM99rCh4AXSM5jTjxlvjZiKhlz
tVbDCvF7su/r4mEYOXWR34rlBXLcZL2nJgXjeLymiHyogFAqENEzadwKLUKw/1cZWtdJN7ghlfbA
93exnG/THABshD550LxUvQtnGAsq8OjZs4f0iiDSQzmrB844t3Gj7CyL/LT2PUN6VPbZDRDfOza6
u4hydN9HXpnwVnT51m/cFuaqzx4jMatDmky7Mpavjbe4Gq7BJq4D1sKhRBdCQ8k3wxsO2bI9slma
1uENQJaV3xPeRcai8dpUw+Pcjk6LiS9vCPbVUk80ladZ86ZONXTUPbG9JdRHstnFvTR1q4ETfdeR
J0ves7oAtdtyHWMTFcVwHU+c2+Ohu2/qsl43Q13uf/1QJ3JJ5BLpT0pRrTEdNvvIDuk3Lv/166fQ
skcK+f/ut3/+xslf+fnPTPn89z84qfKAnuxfP//527/+3oXf/vkHTcAKhTYZOwpk/cEOkuHw879+
/XDya6Uf4Rn7+dt1S9FBievZ/fVntHmgSvfr5//23zn5I5o67yxMdNuTX//tcif/1D+v9PMXf/6d
KK3k3YRA8dcv/fyvf/456uBtEbRIaFJWOyM8Vpr+rAx6t9FTqT2qXX3XCLzmVZmMhAC0Pyapf1QH
KvSfN5POdc4W7I6pUlhhXVh+/7dWjiaHFXAhurKDbuwsZcl8giol6RdUBuc6ZySqmAsgDi0d/bOP
15EhZqiEHxcbv848FPgrQ+7BVqVfYn1Ym/n8HHX0LOcaPV9oYm5oLF5yw7xk4j/Te+fqGCssTdh8
nKWz9dvt5uyD8hwey0ZWI5sDJye+qrKhIqfHuMsfOj1dCWv+msphceFB/2mIFLKFYwFhkIq3RbZP
RAhT2fTRWNMbTcfU6/R2o0rkPQahQkyNoQRMGCTXYDMj42XbQDJPYDavlMSih7KckPupfJjnll0V
x/lMi2+7XMNllaOizRKiUNvwgk5j6ZmeaIt++7yKfNLrLKUc/YbJozIba7dIzn1Lu6DdOtOzXmQQ
jArbhixwOiiC2ahSuCnFRp/aQ25wFroWkubqVN0/H+VnNDrYLrEFKqiZNfOn2Py3rz0zSMzwB1Yh
K6mpw8OQSrS7gt5R1QQH9ngXtA5nLwcMEDA3XVrrVGcws8OrSQXk0RUcotOrqcgJknhiFx2gZvz8
1s48Q4LicWxhENAQ65+8wHWUzpMa0vcvZpbu2eeMl650mJK6dvf5lc4MCFtFLYkeEYQXipqP786Y
kp1Z8mJsxggwQkbpX22tx//tGied5UAdIXLZCCZinHEpFWEsZt7nl1g+5sm45jYQZOg4ZxAhnUwB
GL5Yonsp37S2/GwV0fe+1LYhBPwLL/zZL4Y2+eJSAlphnzwuwjezUTa4Tm7Oz30WvyIqIoiCpPRB
+q9u6delTp6aqQV9RWwVu5fUkgjA7N3Bsh4r8oc+f3TnR8Cv6yzj/rfXSBomMZoVtyRr+p1sijuJ
kIILj+3sNXQYcAKGja2rJ4+tmwzI3f4imTF9r/PVLd7MC5c4+83g6rPRMJhMPifyldKaLNr03EY1
ELymTa6f62tlemNXf0FwdGa5QbSNXwiwpc4tncyhcm/nKRMEUq85fQ+n3p0xcGvhAUpnZhoPVZMd
Z/uSaePs7ZnImQU6FeUPWbNS+6nBeCBCbC4fqpmG32LOEuTG9v0Fb9K5S2HJEvBKeJ7mQpH9fUBM
qQqEJzEYeLNNcgmnRTJrdyV0J0DAFzQ+Z8Rb9qLgA7poAv4xT9/bgZBZu5DzzZA+Z51yIBrv3pyD
2yS4IG86N0Fo6MxMTV+8sH8I1ZS6MAKAxejzsmM+Sm8FB6TMjC74q85dBncT8FtcrnxXJ2ODenlm
BRTnN8KErliMTlUHjiFq5/N39pzKHRoEFi5ZZ/OFqfbjd1SRiSnlOddpiJe3ampMXMvwH4p0uMYZ
AiIsPQRytPapoxkNIVyJ8YOzW6+JjdplW6vCsK6Yh4FQRjgoF17Fn/6F09nY1kzkoKghgf6eTClz
Q9yrTzbcpqO8OMNaDEpPgqxpljopqrGLYBHEo47GxKDoDUateSFgaCXFOh1apCSpk7TWSquy1aza
GwJ7XISG+y7WVqMIiNSdPclMtjWN46XsZWnl+sLjXb6mz27gZGNLgLBuNQveKuixqrCxpXulbjT1
+ygwCgl1oQl4mlpfWPaX5/LHZXX8n7LAY4us8+O3KqkZSdwVb54ILTKpqbuA15BoO47Fu4k6+/O7
PDdW2T/962rLPPDbxJ9NwJ3KmKtpncqrjZ22M1c8/8+vcv6eBAU+NskYoE9Gah4mbWONPMpRn1YL
PWqUw02gHeE6OIVhXhh65+YugBz/utrJfNKjC4nLgqvp+vtEw88U00aXnkP1wl2df3Y4eNTFOgpm
5uOz83sq21lJacEixEHK72S7gM1Q/Vd38+sqJ+9R2s9yYxrkRqrKCw7IlTb1gDbJxNb+x9s5Ge8k
nET9JLhQj2LYyt5S9UWv1Avj7exIwOAmOGLLSx7Fx2fGom31zPHLhqbZSMO7IE6skOgSKSM6IvvC
hH92JPy62imLCfMIwbkDVwu0xhsDAo1QrU6Wyii3LnxN52+M/QCuHiSkp4PBqORSyMbEdCdeuhDG
xpfweXmXMuuSdfHssFt2Hn9f6WRAQMe05J5e32YyVTca9lbRuYj2LtzP2UcHQJT9NIsyAJaPX1ST
i8jPO0ZDW9wt6wssFE9Uz2GT/VcX0rBYKPzwhws60CYzN0xW/zQY3JIwNzugRReym8ouHEH+/Ipg
OyvUCBbbJ83qk5m1iTnQQXfIN75krhcmdwNbvMUq6bu1mf/HG0QuBn1MZrr7Ccj8+Px6tQyVTmVi
XS6GauK5T8tNqITXUhJuMnFUG1I+2wvP8s+hwUUp+hiyrKugLE5mpGS2UwxR+G+JB/Rk8wu03uus
GS68w2dKPlyGXGw0neyBOWp9vDdbQQdoZnxl5mokzjIrkNkAoI7+ko90/X17N7LFSOg0mGlzQXd/
9g4pEwCKkGXGpvrx0hVMMT2oeM1aacGD4p3HrZcNo/f5gnX2MgYXwZxpYeQ4mQsHrZCCgDb8JvDR
2ND8mOkHSNCVP7/M2SdJ9iEoQApHf+aVJInq236fstirLXoOGj4SFvf5vqivcrGRe/KKqZuZ7/KX
ovrPb1HBOcNUhWUHd+7Jl0i2YpqE8ZSxGQYtXkhHvmnAxvmFKfincv7jfgYdOc1RTWdNxu+4POrf
dhjyrJG8mBAYWQWZjFxGc9K+pH1HTrgk043G/HSlEUq/xcHRgyWiIqZFTYiyAYmwGquoPvGRt9H8
Fgk8+ol1I+z2C7mIqNu0SxamP2c9Piw7TxuhJZTGUwtTkPdp1Npatuli9V670/TSpXR7q/rRhTPP
8nRPnwoie5WerrZYdk6mV3p8qUhNkYGkRsht6dxwJOkXVvQ/D6mKTgwO/0/qk8Z28uOjb60YQX87
ZxvVnnhLv0yVTgf/r0xGuzhVnkpDP9fy18/H9PKPntzZh4ue3BnlFoRlyC04gwPMh30g9AGtIO17
jiF2Fbl10bx8fskzEzueQt5VxjP8/lNiCuouWe2NnkuWtUNcyMbX501IjmAa0YCdm0vz37JdPb1F
VWMdMeCzUAg62c5ONpGmtZxlm2HOVo1irlEarGRw3/pceZhWHZN8hmnadpMJaPrSue/c3f5+9ZMp
sDPKZKbuCCVdDE4ZocjuRy+ieR8grE8y45/zxN/RNLf/vK+TpJyTn/6/Bef821ScD2E7ZOvwf/8f
BOfovLL/PjjHKRqidO6jt2+/h+csf+f/hueo/9AppSKrxuitmthpfoXnmP8AxGXoVHCot/6enaP8
A1ApvGVcxst7a/N3/s7O0UnVYdMMD3iBIxFv9Z9E5/w0mP8+gKmzULbSAVHBWaYWcrKFlLKZrLHJ
TtZSU9hHKVnz8igH1tujQPJvoEH2KDgOqyi3wmMkCIloauMxlBqEKNNw5S9Re6pZ3aoSiGYRdcws
M4Ihq7ToyN+NuoVoFEBkjtz+kMvWDf0AsqG+//bA/x6Xv8evKKhzT15EA6PUshmg2qfyeE4BDpyT
0yasWtUrB9nT/SBxZETALqRzfzsO6m2ughEKAmUTYmq7aktyritQAB5wjK+x3BM/29ertETBA/99
j9AW5tao2G6Do91R1fQ9USXawcR/GbRanYiSgIvX+2Db0VcpjhRXzk1vnoL+KgvnY1w0yVYY+kEO
YNBn7GTZRaxidmQ3UVfrTtUjOjBrrM1dajmoyFWE212ysRDJIzV7jZL6vdLbtxAfDZyp4DsonK8d
1GAvHNAAFGNS3k/hdGOlyp0pAukG+RFUHKt41QAVfYUb96R/tUFOfpNmaRstVqU4gFwXkJ9NsWJA
Z2JVRyolTm28isQQOObRWl5V7E3WejChkVTmgBiK5CmqxHMRIhsP/w91Z7IcN5BF13/xHh1IIDFF
2F4Uap5YVaRIURuESEoYE/P89T5g2+FuD2F76Y0iJHGoKgCZL9+799wEaUk3J9vQlqcpIDdUdYVY
RahdvBSBlKNhFWN3SeUAqnBwdl4c74rcSvdVNb+MNph3mRN64JINmKLVshsP60SITsRrYJVR+DPZ
V8RHF1O87ROV+mYXvbXuHK9LQi5WYrR/1zpq9sKIEE+mn1Lrnb2Lfoo+EC/n4gyu2FRD+4Yj0ne9
KX1QW7ds4AGyj9iwSHguZt/RQsqG4BaMFmYPZt3+6E31OkzCbD3MxPGWqFRdDSeMgTwe9X75ZM0d
uttpaHddVK+9ujs3QfqjcdSZ2jpwjP5sD5qOuuWNQXTH5wvyUFdSos4zE0wC6PR6BddjAJ24yhhH
rEoZJRtPVNM2MCOkz4K3INvQ10hX9oOAjlffmvdgLt7TFkWiVbrZxU7kXkvzG4cJzzc1vIkukmFy
OKq1UF13iBVyqHDA7hX1ujpaVkpoQY4IOYiPTSLnMyh3CIlC9U8x02j8NDiqsjK+NaNCfJbW7Bxl
uyt6s3q3W30LoDtZWzkjSzPqzbWhwCqkKt9SoSXcysWfwVA/UvrBr+1fK4rQ15k3sxD+FACLIgIu
2aKA4W6b9GJDNCChJG4cqKMQKj/OUUWAoF4QwNd1C3/YIKtl8EiuKcZgZbWjN/t1NjQbs7b+xiKI
TpUudpYj4HsO7noSxwmg36UpzeZa16FzyJsNPpUn5n/pbprMczHH7+zXl0rYrzHgO3xvv2wDfjqR
u71CbGa+EN5ymeylJXQY+lM9R7HfWYh+IwTAeD+qVTtiBhgnb+t09WuQy9+l1H80Zf5FGb1kTdyb
pN/HrfhpGOWt6ZofYQsHkgF4DrnjwNRW+Ine2Hsz4xc7fNp1NPwYqmE/dDOPgdcPkGzczWQvAvx1
T4zvKL27nnGR4GxUHf5KmbYX9vH7GKeVz3awc4z40BbTuRUaBm5ZnHRPZaxUxhvdewvwZvNo5m7y
RZ5/OjBj28Lvq/y1Vtp9GH8xZoHrYJlbL4Uc7KB+ywOfDFrKIw5AtOISxxeieBRIW51Z7GXIUzjm
2NkKNCg6eX6+znnPD9TPEAcwwkf3M1S/onLY1UGJ9cp4p1WwwnI0EH6i466EfTB7zs1WNprHGm90
V+3HTJxUlTAAl7/6oXxSSx5nU7aboE52i1NpDoCuN2nS7h27eRk1B82vD/toV3R64dusP4hah3OO
ur5kxdgWWfmxyCsio4bAOjkfwxikDNNJmSxzctlc+aHXwy/HsT8LlZycGkNRUxiwruwUSZRVEyqh
G+jFrZsWdFcMV+W2qJwSk2DzXumO4jCk0B1FM2w0ViE8/eYpTPtqXzdo9+1kN8syfDGa/KEp19vM
GF78751RWIZ5wOCI19+1022Clwh0BAkqsh2PWUwsU4/XaUVizriPQAvyZeRLhalGznaZnYqinfmN
Q//MkNllCWq8M/QRMm3GiD01jPxyIrCnV84qLjoH3VapDmHEmJNc7+gXwqifrSbq5wIjAqYkFpJa
m7/SZGI1xWf2HJMTutPzQdvPjizuRjpo8MUDuONNGKIHEEeVZOk9NbJD2JTjwdUztXV4NzQ7o6d8
JoB2GnkcyzjcC88EGdi+lK648TCZZwR3h9mazJsKo72qSnEv3a5ed6zs2B978xjWlrbIGc03B9wk
1P/4aCKPWiy65yjQWnyXLmFAVCdkL+WLABbAfw9ze92k5fAky7bjDEjiRlgnma/Narp0fWmuY5l7
WKvifoNxb3qyQC5suYf7S4bOGt077hjR0YtDYZmsBJ7fR5iGrE6lINQAlTiDGr1/lJk+H5Xe4HV0
oGXNKVnTkG6vHaaRRy5qmryZ9gLX7TAPwfw6BTNCNkR015H48HUTVjB8spuGd/YWDyaxSHjt9wKN
LGP1+Knti/CWYOt2AiUejmCVHQfim4Pka3YL/R7PlfHQJcVAnRDuGgVrCVD3SVXT7Ff0XDZDFUUY
WuKHEcbRxtTjYe3Uor4jK0fanRP346i7zGZ5yue05L5yiyc1q9rn3LTra1m/6mW41gjekmWFQFq6
7aEeIpzEQWIvPj9kz809Q3YJxfxUVz/ycogPquLxpiHIBhA37qYdh22RugG7axrQGEk3qL1ftAGz
Zl1euVHdjZYx/gygyM0FzFu9T2c/aXHptS7+lrI/t5GGpayFA6YvZ9DOjfDIBc/1lO9JQ98nKqlX
CrXUyrnaVXO2Q32j2ek+6kx+GCLkScZq7boX4caLMpmyYyreUW1sB/xdXoWu2uqmHe+pW5WmR6Tv
uOKakeEVWjdrTA6V05C0XSDgNvoRU2hWs/86H43RnZNyvoSG+HBLqkmv/MrzivNcjy42rYqjGNHn
J1a7zfWM6qrXcZMYuD+i7quVzJx7HOPrwMXeHmkx3QwMzL5dQROgzoE1k/h2a1xamb12pFfNQfIs
0hwPkkEp0rUDhgvJGTmYJfJjZxPG4aYT9VWUEi7riFKox3RemX9lSp5V6ThguuD+c4++VFFP6egO
63rsX9o42cuZ+KR6JJCHvDPUvTs3aVBmWlhgNXqrKVjGla65+7D1Hq2Mn1WZGBiWY/ylGjaZwTwa
kXvQZK5gE+pfQd98pcwGyJ8jW0jmyWUSzu/SLjVsmy3ZArBsT1XzazYJ2kqexvyPCrp73SFCRxv/
Azv72U3SfRHWpFWG07azSvYYO/l00OlgqEP4jkOiKybhj2296criNZOBWik9eSPU7C6aYV9P1RsM
PIVVyjqKKfztPCpRQMWKbbwCbfA778fnkRSuqn41SnIQ6LDwRscXjjtPmFOeeGrbOERjLS9W092S
gS0wDZPWj2fi1uyYBSLce6nWIHLHrT2OvbHqyzes0PEmKkxCqYLkXiZPvV69zo636zJebl4JYNix
IVYouvdCwwgRk90HR5I5TRGyrmTtjlMipVdKsZwm+r1s6HDnkXpl8EZ90IOUGtrpYSO9SOgtHHpv
W9XW1tJqEofEfDRlc6TCi9c0t6EuBLwSlCnmsfS8jeWkf4Ogkb7BKBuqoOFjMhlqfGGz+l1osb7K
ATXG+VQeWACFYW/H5XaSLv+AvehzqjLG+iEpCcJ9MadxvsUpu77SOJzUfTL7ekWY+oRJI+iEth2b
s87U6z70oY61wSW5JAjMU9uzRQeqdt9asw83TZDEa1mY+3lQG+GUhe/lXnVOdb27iyK7kMu3moJS
/szCwj5MIH7XXdOZP1Nt3imVv6F8Ki9D3re30jLfCoA9RfCWpSK8oAQj02D5a0CW9IaIpq2jokOE
0ctvczjFvhq79eTI8ao8rChWFdwD3NNHT7UxdnTNu3sz2vUuzaedzuxuSzepWtecAe4gsPiDcpiz
f2ztBmP6Y9sBcu8pPIeO0V20QV4n1mx3Gqrnuv+TdVg+PMFMNupugxM2z8Tq5S/eA43YF3Er6XVK
Pe2H41YvhlPAXk/dt7AiMQ+HDH+o5E+e5QDihzh5hBAlubSF3FuqSx7f/9ZH5trNZmLQGHLHUiZb
M271tRfIvZeY5ZXBOwsKSnEzm/f95L3ZhdXuw2DGQVa4T8Qu3HvpfTYKnQ0G//cy19kiZ3sXzvhA
safq73bqihXj0u5qUPLW08DkLyJmC/YrB9Q4P5d20/vOKLJDNffD2mwgztc/i6GyL0ONoc4YtLcq
7QgN6ksOGyZ2EuBLtn7GhDBuRe+Uazytwv+ujqAQsxCrVJ5SI2F3tsbrJDOGPRjL8qB5aNxGCAB4
xNPWMZ+peG17iHdSOCb3qJ8r2R8akJYbAjNfknJTqDQmi0tdnawdb1MAax2OfrCupmRYf39rnpf5
Oun+GmTasY89ikbFO93RzINu5BfosN32u1qLZdcfuOhOYHzy3MWruczsbdNF/TbEVOji1pvSHBSx
AZJapOOdtZMsGUx+2ymTeJOcmbDBJHXUixm/puG46/NEXYJcUDzCR/IDXOpfVZk7K60BBVLLqDml
vVjl3D250u98GO5aa2hlmNGYblN7wuQPuGrXazYUlMG1VmYozGst9SddGE/e0oJpx2JJu6yxHDrh
RQAzCBAmpMaukZqNhb3M9x0ZLxxsTWdjZ/j6+0T8ZDbGV+RGvaACvJ0L8QP/gfrIy/qrqCxoZjyK
y3lVOS6Yld6bry2f4lhCYWji8GmRReJ/UPyWZNuZcj5OXQhcf7ploXfrjb4/BTIYt3PFlSUb7vvS
D1OuVr1VTmu3qr/yOS63KsK7OaZCreOWxEERkOoaswLMiMS3Xbt4eEre+z+vIyH0KzU66QlVcYRY
v/NjLPw4mUik7zRinVycwmHt3L7/mWhqUiVn7S7I04DXyv3leojnRA9FPQnKcR1n1rArJ0w9ooYy
rwzfSpxka5v5XxIfMz+f7cYPR8KgAjVejTnzQC5Wnw32+rWuvdTWi0UF7oeVx7EkA1thhlX0z3uu
ka6FE8xZwbwOiHBo8TlqbrYpSV7f2OXc7ocMBg2lAr2naoyehzpmY53oS6mofyXCghKhyn5KqDMP
PbPWcSKDdZ7G7SmZJHY+UTmXvpqOkTZXjJtbOC1zH9yc5WgwqvyTdiQAD7QVO5wkvR40Tx5yXOjG
cl6u18HpC4ITMo7UgP9eyyJyjoPI9j1FOuw/45hDCfg5ZfW+aS3xMnnF4At8c8Vg4VNTMOdFp5tX
5/vRdEikUREEDVUn8vC9JKjIIJ4kwKjTttmzrf5Wgeeevx9ypJvn2lTpOaExZjEIuFXSeytr2mZa
2T0Ttod/yIIXUo8KsswQ9ZdxJi4jNglJ8GQLESUR9kHT8j/fr98KRHPXYmuj1M9i5MwTO3G3ErJ7
diJPO3fLs6NQ0QLhYFkqRk/6YxDxOq3a1wrB0VkbtRMWMFIn61SsYm+GJjhox7qwNoVh6pfE1Lex
1ibn0X4Oq7Xbm+ah7lwiUuvZpA3Eh8g45SNrxmM6khdoWLX3xBKOuznp5KnQnlOsqRtHb/pjhbOw
d2SzH9yM03Z5N7HcnfRg+mpbqZ/LcMPBgxjJLHUBDxflriUi1zea8NFWeryzZvuZdGS1H5eF153X
SsvEAfzD5/dnz3321kyGec/majmdge4HaXUzqoHDJ1CFACxANo4xqdvTNfTEX7A/BUZ33gEacHOv
azkxIk7jHCpMMwTiFZdMy3Y6RfTdnOdNnsPOZqPdGIIBs5XN7TUY0xfoZIrkpanD0l0mm7hiLtEt
pJ+wDYnIHTHx18bs9xk4lKT1bhygOYmQ6YlJDjcx67aMipPrRhzXrBbySBBKP/a6RXGw+AZCJ3gY
jb4iy4sIHcIP1okKDqlLLdoOlfos5WERl0dBcvb0WqwIDmhox7DCmxV2UyuhSVZlH0h2yydQ3DDq
QmwX4zCdqrKNaP6aPUmmFh2+ZZWgwCrf014Ss24REWbHHjasv1lt6ufUCn9WWUssShgnp7InRdeZ
isLXiRnyo4xosXwYCn9oU7KgRvO3GWTNU4jdvK2N8GxO+p7k2fpukCxXauPte13PWmdT69m8Y5Mp
QazFPXauofW/L+j3E6NRVydD+tDrwNtNfZLtTD35Yer0J6HDIO+Djy/Yh9bl8pBZnXcOPZni2aMg
pe8qD3M8Pllpw33Qd/d8sR9UCX4pL2cfDGxrLSItpwWWOrshADRgglU4qDwkGDg2a2RAUbexMrte
2VHckFFnbaJWj0qalyYn31hHaO8mIHWW20h1/ZLLPU6gk/M9PUIgRknOSECoDxfn4EZkHbbFdCjf
DOcY6BP2v7ZJnocPU8LX6HInegnM36KFizImooEPJt+doSSYno10NUbTPqDfxcLODU7gA+sXZPBd
H5Yf6dyLi7uUx31GK9aj/7KsR8bsEHLD2f+fn6jWDcwFFmPWd0kBQGLAVel6kEjR2pUjyVrfb8TN
smjHw/kkbGDxUTvST/WMesPOFK5JlxFHUoVovDA0OFUajbcYt81zxf3P7VeURwg6+UHjk8S9VBfX
VsuqLWHSkk6ddhjxU5+Uk+H6y2obPe3A8TCwjL9WrsZLlbvDpcDKtp1V30EXld0+DTsTeLy5yyCS
PmmsFQ+trC8prUaI+cO5DpcTPsd7P6l1Y89txPWJm7cgbcYX7xAsa1Yoxa2CUhK5wTVyWExoyDzF
huMcp3B+AKrYfhcvI2QlDurdiZ6/udbLqCdAeKrvLAmHIDS6G/yrsDT1V1pmAMk6niArG4JVhhPu
Mx3+zDVBTHFV6jewPYDSPO01Lcll9AmxLR7RhNFWQPHfZ3r5K1wwAlo/giPCMt3DOFw1ap6P3xs+
frZdIuLoEn+YOPSuc+NS6jhattKQhB5zne6M15UJrnQt32a04o+eSWUAyBU7SwC1fdT9wCJDMwro
/9tiyrYi9hZf7pBfgeekohJngBdfGaYILDok1sYR8NC24bUs+4ZJkNPOibJthgc+qxvy7eva9oli
KtYkubzWUCtS7VLEory3WvmiQNHCjBmIVZ4IGy9TwS8ZLFgDZUsQS8NmTb8uOuUyrheb/tN34Ung
fHNigEIlADOut7VfTZtfC3rKoDm4zfMo9M7eUjxqMqkPxCYyAdDK18SdGbpA6j3EabLXxqn6TDK2
ddxgZ3r8wY+iVMTaROqhFRzeTCR2k5kGP2m+09EH6GH2tX3VmuGe05NStPdP8zx+RoOnHeLFuW9D
UnhiVaXeCEG9RJWwTuy79aqaVbRvLLnEBNjzIZatc0/KlGYiwvDefOu9ugVFkH6FA+OZBpuj/11i
CC80f1gVv4wGwO27h9pq+cGLAbdoQ+5xPhYOeLNy7aQgwJDm9BsnyB/KG84ayVlb1Y1PAuO9FVTh
2/fS3FYlPRMzVGeEfguhqVnMVpvKcJqLZpRwijBy1/0YP8lKjrdxhHKGyQEtROKsDDOTF+YJPX3x
RF8nkygwzSfH71dWWqF89YbmORzCW0hT8xQn+P/ddCM7/P/fpVLq4Z+VXnhpt3K5V+QvZm/nsZkJ
7YHdJiAVnFKPYcjslOVN9ekxs011G1LmXm1EiHUlsx0mhfHWxrB5G4vJi6oqi5gZPWYjLXe0lS9q
br9Se15EuRyFhgJAmgYkP1cM/4uYo2uTnzjpmdtM474kyAxxWZeuhuDUpTVhPZLuvjXoM1PASVtJ
ATlxzqJy7w6vtg66ZYVkZ1N0TbEdMg9/mkPAO+jecAL/Jurzd/HuMOjeji7h7UOIqHaa10agTnUT
mZwKm7+wCo19J51HLOvqUIEmWMvY6nETAVAP6uDkGPpmiDt3K2gKknHZ/Gg02hksH4xBl2dNE0W0
ZkoZ0G6ww913Dc8QT6eDUnbzebJbECZJRBCblm3sXlivJufl9ajaet9Zv+jmWD+KZTZRp/TVIG1V
h57D0C4DSHhwKfY6NxwPnsIBKfVKggLiIWjS/pnTvnkQ1XCXhGNqmVe+DxbH+B6r+lDhK45B5G3Y
66M9UTklISI/v0vcqKUh209Xs+wrvzAsHpfl6hQDMX+5z22DrPX/pO37n4RUWE1Ix0MUgJIHo+H/
6AebQ3RkaU+ivFhw1KMYbzVjA8uO75E9WevvWjQ0vacUAwRGbrhS+bIh90sR8/0a9eWYZmh1uBuZ
X9GNNI/2fJrKVj1AI/9TJPP/JBv5X2s9/k0O8n8nGtn9Ka6/1Z/m/wPZyOJe+d/LRp5/Z/3vr6L+
V9HI8h3/TTTi/MPGNSIQVkpCIYSLuGr407T/6T9onv4PEMBIHcgzWASl/yobkf9YkuH5D2Giqf5O
bvyvshFh/mPZRgCuf+chIJD4z/+Rzz/8U/yb8Oe///3fBBfGt+3nX4UjljQ8bkPJD9Ut/LYIVP5V
zOfIeZzM2ba2SR+80Mf+KCJah80bIQZXhlWxP1n0HlFrXNsxOPSBvKqejKEgdoSv05Im62npdwCV
qGDH6qO5gS/p7eB9+FmEK7bTqoYk57JdZVG4zW30s04N8SUa0s7Pavob9cyWBH3nONiOtklig/EJ
iHEWkJWdjKs0s754jAgc9ZwrbK7YZwDwornBe25/zWA5Oeg1QO9652V5C4yuPxe4XMwJXIWx3xfp
0RUVX0CfHY+uw2AN5NOcm3/J/AIA2DEu+v4/owp/jINzIHzdXBWBE9PsT+lrDx7gvG7ldEOyzhJ7
o5q5J59o9Pww5yclpVj3BYVY5r24I2E3ickss615jUN3NOz09/KyxpZSMiWxaJ7dl6wn0cw2kCxE
04Fcbo5c6UcigG86egmHICy/GC3/ovfo+XNHU0SEzC7TBmhoOGySCAQP3KWPCABNONPybjzRrLR6
Cv1K/bJhw6xqJ/pQVCkr4qCfOCi8KD78Wm9Y26z5k1DbcwnxjVgYqCCtrF+qMnyzBxWv6owwplwl
v8AO/v3+l8qLP7XivVoaLYWp/6y4V1TYP8LZOE4VYOFOyUNN3cFAK7tOfQ5YOLpaHXQKiKDSbxOC
Juq2hXpoT+xiSJMi/adi3r2X3qOw8uvoYL+JOkY8C5uyAf9beTaJS3XwNQXaOWzydKPrtEOKT27g
eVUr+YKN5qdQ1cHIVLtKkuEHdZrr18l75dajr0gsJuZr+HCowwaAj6vBBbNlqIDMI2xTkzc+wgwi
0rY1svrq8tmtGHcd4mkvKheEkTkcTM0YD2mQHXKGXafAKVDwlHTfi4r4z4md+Ap1KgZ0K5mTnoy4
RhzNkNaPtfAxSGs1WDMKyaI5ehO7nt6UH9ly36c2/e4hlu62IK2GzvcD9I0D/QuwjUc8y8yRmTk1
2ouoASkpQ+bXaegdhBVu46T8qyeiWkEoIjzake9QqSZiUsV7JsQSKU+tnmQYVtjg5K1ozGd9yg81
RpAVNXsCg0ncLJ3yZGJCyPUQfld7Zzg8th8xwlhVCCIwD96tBl2p4hH17eEN0fjb2ALAGfWUuvAr
0TiARtrGy/eGHn0ZQubrQs4HDn7vI6eRldkFh9gGlqal6iBk8EB88cn5aNuXZOSasefnTsAVV+Uh
4AEy5noDScZY61lSHMqWRKRouDjBOxPtO1q86NkWw4RIhEmaPYTlmeteM9Chd8V4W3L3jzA7vfjY
z5U6MZE+xHEhj0HAWaO2mLGogLFtnqW+6seXnJVoLPWfgkCYPe6B3A969TXEA4mqTeGeOujKVOjh
j6G1VnUXybWSTrjvlyZZAB/PtPKZ0Xbf7L8jUk0rhR81p8hNive2n2DkgDIbac0eFdUW0gQEMFwQ
i5PZc66XUIkd61SG5rit+mebpLC13g9vTRr8csxd2SVPsZkxMdRYdNsiX9rQxXueXrxk/DVZ2bs3
heG6CsHljDB75mk7gDlbDyNT68jOV+4QvDCK2MJxxo63BYpYr6YfZkWAWSbRo4VFvyajwt5wxBdb
r4t8vS8P+P2jFWQ24KXViE0jJprVK4G2uPUD3yoDwx6ojxaZFt/HPMDk+DBos7txA4aOcqzuOWkZ
65YDsDTUl96j6s5F9dK62WKhjbmV0QnIIP/BTIHWo9ve3fgW6lYLlgbTYGGq/tCFfyhs8lWQbeWU
bXrLvDYGMfXKkH+1Zm4I4QA/N3QxEuT5UDYmwBzFbwcnFooWQpeTv9qREZztGPgLlJ/3Jrc4e1n5
urRGSNJll63bQiywsfheWpFa2xEKg9Lruz0qgQJAlopu8YReX5+QltCt4eZkh9pqfwoFfvw3DVtf
M1JtZXh0GEqXBI7Ii1kWPA4ahJOuu4x7NFzFanx1dBkeB9pToli+zuhondjiFlkxYfVGJ+kZhbfa
0+gqmsehgtY02+5fp6cdJjM3R76I1CZy+3JHscuc7WmS03NV5Z82wiPDqFZai8DehXxIEEawSeMF
stnOVzm7nJC8ornOLoNd4aVPNDAnxvKy24J6PYeoCtZJSe5QOQH1GSAV09k2vOKYDV+l8WgHjfZz
lC74r+TAkX56LhrvZzIih3BUH+069DppFxuPeRoCZFgVWp7JLh4pA0T6Cy6UKPQwWXud9OGHLapw
FWXMGZFvkNiNwsNu6fxnVnPoQUG/kli3cS3fYUNbuXX1LGPCCmPdAczo4KiBov0Lb3i+r/X6bx2W
xcFmU7cUXchmRgffdd7G6L1oX7ljskvdDa3+HHJb9V4nzcljIhLoz1apbTUCeI6DHPeNtqi+OnfX
W2yUth2fX2o7vjZFeptUctHj0F3ZKnqH9VttZgPgxSDEsYviQ1NqdyOG16/ZX6Xepv53kQACXxtn
hE0IKzZFINKVRz7bKn7pNzIprLWsiKPNwe63+qCwBLAXjSTNMfPqA4GMrnrSm2I9aWsZ3abcfaLL
cLWYbfo9QplNMJqAs+irNZ51bnmQ12MXHnANnpdOOTKa6FcaDXRjK7SWsbf3QArhrt1MRQRVMcKD
ZaDPQHlFD7aQnyPeuV22SvTyipTxYdhVyXZsQzZN2kMBRrIoADrX20412jaOQWgH8JGZDZ9Cu39L
JSkktfB+zrVJy/VRNxWb8Biv4UZecqR1q3BoBiz6nvfDShftFluxOzZrTpmblilSxYnVF/CN6hlt
ihX5kVm0hzKAZq2FUbR1NKNa9wbjCYeB17oI8Y+46t1oR/q6LdpM5gkogkkn2U9dlWI+xQSIzBRY
jfM31/d2E7VkPDbVbbADspwpG9cxgoA1I3mI6csUk6EQI7QfrjaMJ6WzvhJrOCTRcBDOAsI1t0bn
fiUJlwn9Bkqr61hOL2EuPZ9Rxynu9b96zJGXlQlifBIcgzyyntQorl0yH3jQHl0Z/E2K/k1Txfs8
olBLrMc4DIhM+twBr2h8zZbYaxRn6wAgf2zVfxBUnsaubrYd3GFsoJJcKLiDIWVs34kCsEaCulZO
D4PosjUsz1XM5kSX8cNze1Z2M6YLIvtN2lanwonfhmzBLDUei3rpPuoi88ea9w8KSzLsCjXzl8yy
z1p/qb1+HxjDl3Ap192goEc80EDQxbMzWTcgUy+JkrvesNE5xlyDKEPbEQq1H+SPEIy/byogrYLm
No1Kwx8SZLPA77khanMzoXoo2/mShsYfL33ti1MxOusStBFDGu78VKLskfxAzrl+sshsQlWg4zNA
EGsNNje7elUZpDe+Gguh+9Y9lV387mh5AXjHfZ7H5EPCKx8CZ+9lV+i2T44n4kP0y7LrK9rpp045
1x4D4iFx0x+1m8HXLFZ0VbB4hJ3cE56Q4V3+6wTto9bbPeTValU0gbdqqkjBBNQvTmf3Vw7m4F3Z
qo+irSB4i/4sIlq54VydjaxLCfGwf4ssUhcu5hru7b1XQ03jG1yibi1jQ7v86d1ypw6OoYs60MrH
iR+hMTZpXssmsi+jCX8ssAsdLud7EzbB2pS9xjoOZ03r65MddffeMbYaijdCGhySkRsqrDJ2DsyW
XgLJKQDrl+c3nDu8hqqKZywhe/MyBMO2z6Z956mTmjjP8aAlvhxQYaids5wVDNQKvmtOnzIE9x6w
xFgRpyz6K9Tsof4hwojLpngYiPGg1GAukDquzdYI/TiwltBvrfeVZr5UAfHxLhKSIKRXq1rlbXho
6ONgOpVFe5UBCSRglVYqYUYjl+KPG75Zy9ZhHxycbT20jFFLqW1i+6hnES2kLv0oArSVNO6fogbJ
dCXBSGv0b6QkubMm25KPidWVN54IqOwyonTSod2kHjB1QdAjLSjvRJX6x702lENaKJdg1t9j9Pr9
tWrk674/ib5qgUTnjAfjDwQV70MxnMC+f4Qhxzq7ZAtndIVPDajT8j19BsZ6+VplW2g5JxS8dsWU
PkzHqw5ONfZIf6wG67PMHxlkmXstgqOVmibZjH7r9pE/a+QriVabqF7oqNki/bAQLvj51HebqG/E
th3kdFqEZNFyJKBP2j46fnyvT8wqdZkCBdRu2SjVJitR+Wjdpf4v7J3HcuRalmX/peYog7jABQY1
ca1Jd2pOYBRBaH0hv74WmF1tmfmyO63nPeGLiBfC6Y4rzjl7r50l5rJpkpQPb3oSuete+0ycMo8P
QUcikCntQ2iox2dymGkr64l4goWH5EtPUqSXuVoTYMtfpXJj1XKz1QPti3oBIfWYfv7Wm6gu99Nc
VHnmz/9+34GUP/chkcfKAG6udH0vBc9M19ZqXcPtpi0ZPpQEY5QA9A/NWJ3KPE+oQ1Hjt8hG7EOE
KHkft8WNoN5+dOsz8uEwV97JTuuz1VO6x3lGueP7zlKMJoIbaTK6ZZ2MCC83hFs4K5v8TSTo1ngp
SEtbhJ6TbCcnCBDRrKQxKFZJ8OqMun+QzsmefMQfxdgtHdidzFTDBURdGti8OcF4ZVjZopzJqb4s
4czzp3aB0GcdpgCCGgQhdXhLaVkQXvNImtC5MJvvPv42VO+sy7l10pnmHfFw70XGI0Px1jDvOIUK
6GZB6c653S1LnUenQVkGQVBnkucQTDIFm1hTBJSAPaM7uM8Clvr8Prt6S4ZDBbyi4bNYhUxrT0Ei
+J1yXbghqT4ovnxWRRBqjynVB22Xy5TTeRA93rk64DWBi+ILrGkTOvZSPefth28AqvdQPNl+ps8R
dhZnlf9ot/PJPe8QscHPTNNbIHjc8J61i7lpEUeMG+gY+MP5dzmAaUPh0qSfEkiXSVbFIqrifURf
e9EOJS9q5NvgCmRlOiF7fF/ze+3ye7PQ+dI6sejrCizIQPfERRdEUlL4FQ7Fvp3RvtIwX/S4bVa9
QLI1Ab8LCXHK8n06xi8pF5f54ZyfS1RAVE6BukecmAf5Zt4QtXi6BIS0kTIzbeC4EBRAFWgH9I5s
5uNQ7GxmYeqsZawxXU8+dS44f3s5TNwpQ+ZdifZO2WnrOTG+YIelYcFIHDrRKlUQRlubuF1JFYYk
g0913hDqaamh8c5q0j26li2bLI7P34FX0JC1UFFz5+A5itCd8BSyF5bjK5kQ8ve90Sy2OlO8VqQG
L39H+r8fh5hfcx49EqT0Ubm8rPmDIEXs0eg1sgCDdVUY3rIwUmvRkdOnpHz9bZnFGX/d7/s7zh2z
qRc0rkSyyVR7GezhFqcBYvDsIBIyheIXr0o+rKm+ptGQroARTrvUBXNeeODM7R75Ri+QxiuX24qe
MMDRtaZbT9p4kgMPsTPU06bxtMds5FmbN8jfjXsIKq5k3ZcjaQbVAxagbjN//L9HwODgEvYCmyb+
bIuRfCqu29xzHd0J4O9ICgkX0fw+OYiGwqhASgAOKqlWiciDHdt5w7lMX3JeJkPob+wCexaSrHln
XTGPqNhqF7irGvS03qPudx9l2Twls1bg77q//8LDZs1mzX9sqFpYSIE5zJZ9Wrjz//87d7RTy6YM
fAESR/DUjKQ/tNmRARj84jVG5aWTq6+IB04M8hLGrK7fpmFa+o/zK9NyDEZJ8DpvAvNnK7z021WE
ox6GvLqvYntf8RBGLU9lqa3ndqZX6hjaWfkMuC6xZd7Mf5fx+xfTMZ5yUE66CbrOsaX3T6ZjlGee
pyDOwAV2LlmfcX+nM2ZHn0oa22JoX52EZmIPiOj//laa/+ofBioCj43xCJJA6x/fShMU0kgRxFtZ
V5vCD9gS7MvcBlYxjgPlXATb8ryLzEgrYz7y25aw8Sn6tPEFqNJ7Y3D2OepHJ2pAd6gF6Zl/xHy5
aVnNYRDtXGKWWl44IP7P+c4wVhwy/xaHZf2zq9GeXfmAN2y8oC699n/6RqwYhlU4RvamN1l48yuf
978e1SG0YseNP8uuvuOZJxeJ5SuxNcFWjj6dMaKxx9VDsDuQV3VpaOtKgLVxcZm3+IQduLXo/c6b
3Gh8TTZnZgFzUo78AYIF/nYRwq7OlsTf11gEmOUTLVltPX+WKNo/fz+y/z8jehzLP//1H1+cy6oe
b8RFFPnfT3wMnY/8/zwk2hX5d1t/NH/5I/8zJWKoYwmJr1+XgiHRPAr6X1Mi1/vP2dMLRoUVYBNP
yX6SF7UK/+s/DPmfqFocqDEOafdSnyFM/zMlMv8T9yz55848RGK6JP5fxkTiLwvRNCRAJFAPLjcd
W/8n/hk9QOLs6Fxv4PRvW8XMHNe/SRZOP2ybweOg9XZNGSGMlbQhipPv18fO83ciO8IAv1M6Kvs2
uWuN6C6Kxucwa5YjKQwdiT4VQ2guHbTfTDe+z5JxHUzRS9t3b3hPbhY9TT9tMQX676UxvQmPsO+k
/iSTkzHStJ5aTngu/Ub+HMHjJUtgTX91Q2Ppim11nZHJo8I/9fBvWHruX94QC6mnJEWYHcaR1j+j
0CLZ9KYSHYPtsSYkppbpaUILu6CvEgW6+R34ab+we3HjIhycp1lorNtVTJJMc0HwKAncCqIH9BGQ
VbriLszr54HeyFus228UqTYeixQLpqZCIohidzHaytzqYcdwVzfupD+ku9oO5CIRVX0zkk0ADv9g
hcXJMn6sbOzAAxv3KWooBhNiORqNONCEpy8t/EOdjMMlL2jgiQMQ9TAstb3vdNESzUG8rVH/LPIu
Ry2Z9NYq9wi+ZV61LmPct2B6w9UofAHJjTSRAEn0Ua9JkVStY9wyJ4rQpGrYNX3dO1s51yv0CBde
ywlr8Kw7Ud6h0q3p4Dc0CWqaT+0k6oskeGLvx1grRkkjCw8KF8k0yO4mY/pApeaeTGcs11jGEnR1
nXHXddO3PWjvluMb2PjUa/Dq5bRntOqkURb+m3NI/JUOYc9QHGLn4YeYf5nTN2ykzM8Gf8M5Ui6H
5L0IQUIQ/oIoSOe6OqB4HotqWDZmQZ4ovZ4kzt49+qQq7cubVwh9nxfINPQ+OHq59pCl8glNVnMf
orhGzoaIHN/cn27+QRG56mIwhRvNxntwe12sjQwHs0S0Q1PKuUV+oG3bEb8wF9N1GSJoIhNZW1Qu
F80GjD5UvWQrSDtlQMAczKFoWvzd7vUvLjn/AgUIAIZrDtvC/J9/xr+FbmV2uocJSYsDVmcfNCtm
ocFWs4Hku+6IGTvytp03qhO2XXoFnviydBldqkW/Yd6FTKbFL839eJWUY7nAoxvS8jebFxEq49QK
44L55KnWUNv7WUZ6hvvlzlWbXfMkO3W5+jffEDezv97buN8InahW5BTQK//xskHONRSmOrAYbqK9
tJIHlYTZNoqqO4fHcDvhDz8aiGdK1D/8MJsKxoByGNZD5ItjFrvpIUSgxNatDtowBOvejkmHIGlx
HQNN3JjGuHfwbchA3emqpyM74mZydbmOCu8qNLPYpYG+a8OxwK59J83goScdkJ5b2cCd7G6x/4NW
jOFDmj7qU7f1DLVHtRivSzrmeaPfFGPGwnyC9bDJMWEd4vTJH/G6DUaEE2Ug06eM2m3VxwxKA1wo
Vl1B8o/hpsfmazC5n7ojH0rS45blUDgEHgwP4TxZjWhqaJH/2NH2ZuKijOaVXu8qbMcTnUv2ifQx
lvLMfDzC+Dg8NX8mG8uVUyEclDazN2UxmCYzLM76fBfN4tBqmeQB1QKq+XASEw7C8DNwmSQ0+PpX
Hg/KoHeUDWRRzM1F8APXpm8ScoLUfRv6ZzcSxs5VEZbFqJ5nsB86qQhDF9HHtVKyG/BrVU4ZLdVA
tzDGC3cPuXOMh9cqas1PnxnmAv3lZ13FP10hPxzfW6N5jzCA3KGeIeGE2JORufRd0lRozfQPX0ex
XzCWyMwxop4OzIWLDm1pJe7JsguLpAClL3VroEok/JRO6XuJL4GikEmrhpFRK00sVOrTFirfZ+6k
0LFxVWPEFM/RNYyw1qKOHgRyuY4lfuynuuJuSoaCXiqcfGT+rLs4cE+V3vjotnErWmGwNKcuY5qS
9jhw6qOY9A/VhA+kt9UH5KTWPXmPatMN+pn24FUPUMhPjnnwVU+fPbxWPrODwdRem8640XjHuWyJ
lWrsraBHdBsdege+fpeFV31omo2HktGtmB9nTHWEInM+TKt0P7bW2U32fY4unl/tCRUZMJvYIP4p
ego9YKLtqm8V0bJ3dUJhYx3PvE0bp3Q0eUQgk23aztUpmTX+sFLxilHgtQLpBB4bc2EcxU+xSr9z
yyHXIbCNva+qHz8LNiODwGW5L2r/1dZ7i2zZV9zTCMBldHBMwg2tPMO9ZukrskBspK2fXY0vZxwR
MeqxGklSG6mi3Uouc89HFTmrUJmWYlMPNtmIJdCjgui0TW0xVZyU90HM1hWT/tFXebTJ5JuRpJiq
1LiekR1Eixb6jnChZRUWHHAwxqZQvxIrOcA2I3KzKSjMQ+9szxulnX7lEQLMpk5jfiWmHI6IVmvq
cR0ZPXxQn44UXiyJ16VcWg05Xul0FURorx0PAXhW3htI3JaOLR46WTCZGvR0r7V89HJETwNQiwco
2Oh9/VAZjYcyzFh3VX0Ikl1mqOhIFI5Drl+F48UU3xEMT6QHxmuXJw74y2yZBvGLzOt7ozddKAEQ
U5Mikas6rO+d/okgUrR/4/he++M1KeQTfI87V3aXcELxLuvyzfbTj6EPD2nlIceXutzEDbNh2iR1
TnZe3RntLvI0ut1IKZaerZ01X+yROdI4TwJ6S0FwltzENn4ZbYqKMVFrm9VGzl4mawjeBH7bxIre
A1MzF+gx95XFVLSY9CdlxtolUda9QHK0IChqLbJxKdweW2QcXCUG9aUjswInpE7WRx6098KDTZFa
/qFEU7P2fD9jnFmqjclNa9HlqJVdq9Gxk5LW4gKQyXFoVY4frvKWbpKWinemvY5QL2bLS6/i9ju0
p5ttasGy14N3ox8eMksnPsQmIDOUIFeimG6YrSv2hpz4qW7iDleaq3G2fQ+6PJrCPJgj4JQiKGkT
5GTrlQ4JGRoMlp6oZWxxKNijqxbKb+WEMZ5AtfZI1GjozaL/w1GZM+vLGGg0fNBEnRzQA/VrX8ta
bh362Y8c9EddzRwRP1ir4h/PrbeJXXylsIiX5EhxxZz0h2RQ9xoemW09EUalI3eazfVgb+J23ftq
O2vMlnks6xUv/Vnv7dfQQrlvjFhVal1+BDkxGYX3OQ2MOULNwEedhUx/0q4jp7p5TAcWocc72Bs+
JA/nuynNY6L7p9hDaJSTtIdWhbVaV4R4+tHVFj1XoSnel/a08VPDOmvJe05mKmHfdroeVgTW9APv
qYlSHD7Q0g9o7pE7DMH0R2sHwsTSVWcgY5vYbifdI8AId02mzhi/PpN+tgnb5r6joQkFJVoEdimW
dZ/YGy6jK7vt3upo3QWBeXDC8BoUaufIcNvYeb9IWutpcE69xeIrBEDmoENkpkrrU1jp4wxizWZI
qpyDpItTZ2tEBef9HRhwDgSBOU3mCatWx3b3DWeFFCA7ODlm+1EH47pvgp86OlY9qqZh1bAsUYu6
GJsTbMeWYhTSkLFX4QSmJhpG/amS9JCBSj/QpGRTdLrvmCjqaxcTcZUhLuszelSG/uQhMEdqZobL
vvgZUrMH8tJzcDote++M8CEQRzgowIwyLyFSV4fKSb7tHJVSnD00486S1aesYlyE0SE30ZW0FtIZ
Pdlp0nnxf7yJUJxRkdA7uTT+PD3/0bV6PxYEKil+69rBcqAV4WlISyI6TZg+sojXGDPVoWY9oRoK
bpqF1EWhWZAO9zJmks3QFExBthWFEkG+tb2ykvrsBV+Wl74NyszWyMyyZa0LdciHalWZcb8lqefH
yeMPyvBlyEJe2kzrzRIZTyXFgu0Ag3WQ3xo3XrmSlyDHr2LclJq3Vjmqi24oF5nTv7lTgWqne0gy
/HJi9M9SD1+qOufK9+LF4ME5CItFj28iwaguKrWzCP9Zo6LmBDY5BkwbaYFMwhUQrHgVOO1LZIzP
sjKYsEZI+Tx1MAQIhlk0fW+00UEH1rQi+6OHFeQQYdo478rlZ26n1Rs9mh5xKaxMonhncN3LoKk5
S9w7KnMM13V10PSLXtceN8WCEBf2yzYmKrrXEmo2YSwJKN9zDN0cZ/oTJ1G0iat212u49ER9HEyG
Va5K42UNAXVNcfuhRUg5oKU/VgkBcEET7BvbXxot1oqy1p/0npjZJm9fQmti+zIMTMPSvBvTlxZ4
iBlU7RbX+032uA7GceBRL26MNyjk27OD6m7peFxulIfXlaJqD/ppl0Tjpyfte6+aEB2mAJJsU57N
ZnoYPYbWZs5QIK8CbAfSRlfE1lK7nCqVVu7mD2xw8zunMH8aR98bLlVVn9XG0q+/UDm5u1gx+y6G
YWPr8S33e+bxtGwjBFRLtGF4F9Q2BBFC9t9SGKO1cRM0dYabBWs7xy8goscp01bOZN6Y998XqrG2
sbBWfdki6DfMeJcFVIWOea4ilHR6KZ+dYFqz6JLOX2sJsm8Oi7kOygnoNY5WHlJ3VD5XMfXuBs1m
auJ82ZVAw63I+kQThTMl9dWySPL3EmIZkoSYbO6N3eGgGXXnw9Zz9FlSkLwVA3JLkXFAlfB77ZRp
3Yves9TdAWSDL4cH4FRHfwpXYYR80agOkUyftKL5plx6qgJUm4SarfGtLMptVWcvCUoNogHZ3waD
EQOHnVmZ92Vj0nwUJSdPg1jCSvKVIFuT2Y9iGD98miXfeDZgE82i+s+ydpn4TJF8j0zuB8bGLas/
XWPv8tjhPOyzkA8/Yd7W1Pd2o/2kjvE+hfHBQLgY9PlrOwFjQL5C9Y+m0qheE5H8YOOvMQw0J8W9
KWo4/JQf/SEp8jml7GO197Ajw+8sQFXglGtmLJy/qXtGEuLm4WseNwcRh4L3JNskSn0lNbwSDaEn
VrmFV89Ks7bFgSgmqA87fAzQHDwQr3bnflhyPMV5dJdn6kqP66GI34PUisliHx9wohxEd8lE9C5b
633y2q3jtd9OaKBP818jlwoHiVRGIEgKXnNoxEcq8z8D3yJSx7uRjss607m0ERpwyCvkvySbL9su
sDE2NfG28REuVKl9dUuhk9s9XUgAJ9/WVmIJWvU4uoG/Uei2N0ZIul2SHRoXPj+xZ2cditLCqur7
LGv2BneVBeCfTyAG9TZ1n7mtSYaJwXYsUUX1PX8YjtnnkKBSScCxDEAaOk7lpabMyxhxPuCBxpfM
ftJTApO1vKqnooYFl/B8G2pphNkpCpEVqZCPv8tbUk9xnPk0dkRMRWUQihxYJRi1EumOpqIfyr8P
clYb9q3kVBkw6RIGABLOA63KcJmNyX2iYRPDr8blMt4oSVHVZ+VToQ17y+SWaZrjo432Z1Ul/U8h
h+c2C1+ou0+dUXG0G/rNYpCmHLNAWRg9opp7GCx762ZgwwqrP8RM6KAdCG/htgTe2iOS07qi+xUb
2yTlzo9ockQzUC2aFh0x0EJ8/85nFgHpMrritRqTqxfk3XoF+B1FUWjCkgtXsZKrXO8/ft/0TtY4
qBsuJcldaap2ZbsEztWp8xUJ57lFDkBUMt8YlRnSRvcYyxbsvsnmSS7XoXAAXZnp81DUAFY0+2I6
aqHDxaYKia5Z3D0qIxOrOjX3rhIErZoRJtXwWACDXGQlqyDLxFMEbs8KrAuuLBobiLtpzVHkWXwX
Wfw4Oc49apQ73yTRVbLomM1QjsdQAlBwNl1+V4I0XHrGc1GEt2yCUlEIYw0vYNcwBmaZ3tHE/kw0
G0fvdJMuVlqR7V0+AuyDxyxT/ab1kKAGzGPN6qyMh2QsiP31jc8CZN4UAx9ydCq23ItSbEP5FaQg
mz05h2OSXPMHyUR1Mnpan2Ke6g+H+d9jvAvzyb/1efBZh9GuDGyw8VqxTCnytCD66cw4X41+S+9R
Qb00nXTXl5WxrPLvprbYY8q6IHM32nkU05kLRSvCB4eCUfnZvivz7sBOe8ri6bNLi2jJsfRQMAZa
xk52xen13FYoRQxkbZg8HkxpfxoCTdr0lUwgYzyFAEGO0c8spm0nhlfRUHzFaIDMfnqM+6HYZTbH
BdQWtEw73/dhc5mg3LILxN6nfrQuafahLDI8PTf8qYIQ+Y27gvO4R9fGhJsCIxrFSzgNr/7wRBBU
v8C7esVUwJ1nhgNmEA4ZSzXqNLjOIekDjmAX95P+pzDLn5CxNRVhf6KD/caBHyMjF1AQ85k56Cuu
bGpLCDqrr+CXyaw5mQIRZM8zE2K/X4SJ/6ezEzyYffWg4v4aZ+aDNUTDqm0Gc23am8YRn06Etj4s
zFMYcdRWsrmOE63VkZLFBdkU5dZnkZeHvoFBIrpnwzS/IIqx7efJIXr5/ae1dDikY+kuWms8eHH/
ltTYt0PuA8NnlxssZAQocdDdFwYOab8dn5WLHrXijtum3asC4zaOWGMn1eziBi6f1REciz15gJow
OysXAQCsvnZI5OzFUg/kH5D96TKzkmvoIksIx6Tg3voaS/2tVu6n1blb0Rhsmhi0xv6Hfnm0aOmW
0CCBjZUG7apXFhaCsieJhAwDcyYMSK+7em9jEZHUbSJyz2va3nnh0BW17MXYoazK3YJpQPM2yOIU
EEk6lePJAu/AQSaR4oU+gvLgWtTGlTRNl56Rz2Srg/BF92uUGwdN0Rjx5mG1INg6CM++hfIZJ0Li
t/1C9nq5KBsHzhcK9TqKGCO6JCTjIhhda9OJyMUpeOxQiXLnGC+ugg8T6yMYTpQ+cJ7KwHipo/Lk
+MMHZDdvBbXvKbWyUzVDTPJiXKKm3datPi6ld4fWD3zgGCAzftd1y9mRzPGcD9y8DKltvELTd5WT
Ye5LBYUGUaimZOJEluhz1PAE15Bi1m2aeNyshpJENeEuc2HcU79Zh6nOsQOTSqIPrri20sHsMsmj
JwsmD3arPfepQakxyQe2Q2tTB0X7OPnGfWKMH65y3VOEAPSWzTSd4adMES9lgCdYlPcpDLd17gNL
bZow3HUeUvRuMOKXQgiMTbkXoy824lM58u36SY65kk12h6KD+FfXmmusiNozbbXvKZ97AUVIN06n
b74IZ/d/MOMTqce58HMPqazqsdIrSBUq1Le5W1WPZZFrOy8s13IgtA5VsPbBuUs+YRZ/A7nHhilg
gqRyzsvjljyU5zqAppBGyFMzX3NOnRs/uCs/ZdqU2ba3Hpgy0jaB5RHPkCuJ0zjwh/5PMnZbH2J7
sEig18SuGnd9QPT1WLco9Lzy06NIp8Og9BsdBpdI2jE6gqD1gArDcRFpHz7BdYDmOEXWycIVsQ7v
qpjpTW/0HiVeP12rzhh3mddWOyuJtWuq4Z2Rjel8+5w32vi332nUdn9vTLcgHLI9fSrtV4b0HLn6
HVtL9qW72k4fKv/g1GAZ8H8HW4i0tyTU06Pu92znFWYXe8zLE9HO3qGhV06rJT0b85ffH4VVrS2o
AR1KPkZ3QXnpXZ3Ga+OHqOqN1tnolpwwtN+sos0uSdand79fpOgySvIWtXlDNq1mtujHe+OG9rU+
Nk38g+vCvCWW9tYGdn7qBgQz7hQ3+xqK20PG/ng2QuPh92e/X0Y7vPO64MfqaSRPvJOsk5ag9NZi
2Kbrc37w/KUpH1B0JTu9d5vHfEw+zL4ki9jQENEpleABS/1r2o7hTibzo8334tt28UAPknGVPpNr
MzM+uyP64DH3gjVugmmB1pB9QXdRSqYjf6THN+RQA7J64sS8q5O2XyN7AqkVud0hCW6Oti3MhzpP
+kuGV35dEXi/xEEjmftN8CZ6Oaw10n8Dz8zuNZcKadK1WzHFFbZB09ukRZG+ytj5jrBHbYTGjRPc
ZHRsKrQROEoif2puFX6Yo6zNd2YvS2YXxpmzUb9zaWdbejNdunDAPGcO8c4d0dJN0irAIyEd9PFl
HQya3DIp3aONG36fkExu0z/f0pHCmggN8AIQVbqqOo0N7dfSo8+G5nTlFjSoWdg3DE/o8d1sVGtg
n8wR2DKVpvwDJH5AOn1DZDx7c1jRiEaSfo9EDjeGlGthhAmh8K17sacdgWivpRs4BycQ9qGVHl43
MvlWlsN+SVnt7upqxGw9Bkdm+i7i9vIRPqX1xK0DV1YzAC3S5CIIQMam0tQunT0eY1KRdn1P9t6c
Ez51urubXPhO2D1+2i7EaDCE0UbiBth2APkANQ8F9oLqJ+QTg/couy3NU654cTVuLS866SUh0APG
rd5StOYrmDBJUF3SXMtWMkgFArhiU1aJcYO8+LvkqmFoz1WNsp8mmrNyOCkP7FJ7Lc7ydcQYA8Vf
euP6X23Dqp2OMqwQN/YxjMo8HM6pV21H2Ae7whXeYVaVL+peKzeaCZNwYHQ50sE8BnV7cJXpv9HM
OngRNWmp9WS551IjZhXTGH2b7uIV6tmtUcY0ff2H97o4Tn3xrBxnlltN8h7zVrq3XE79csAI4+uf
Xtq+TTPSY4DgSVB7Pi6ZKGiHpsaUYbv0wMF4+id//mKijz2GlDPtKBBMAiHejVGcXH+/JHb2BTdH
Tnp+CC0rvnolS8DgAS5KrwbBHa8JFIV6kzicW4NNVPxSVOimusB9y/oJYrN8igfPZMKv3aELA70b
SVwevXVqYrOFgeGGu7hmSkKcOGyXpsRNpMd4D+oLq4JNvS/cs+npalniJOQCypY70HOZSoG0LrLa
e54ONJwwXJeOcKjo4ym5a8CN9OjVkQIY4ohYLz2UKEj7CfqWPaiTljF11Q1t3ZlivEYj/VxxARkd
/Th3jmjyfZJoxppyrVgOdgARKfcPXg2Yi/pr6xjGYyimmtOfm6Yf+8666mfGnFmCgZ79MJ2P9R1v
zk9rVF8lTaONsJDFUkk70DnEA6JT4IvmTUf2tqXO3zepdmbwcJfAwUQQGMMzR1drJCH84D0DXGfr
FXG5JJ0shwJWYjvj32tTJqCCx20jzay4iMjcVI0X3QoOYzFaLEHLOFkzViAqMOB2zBSoHqwaaluJ
qASFVa9V7cEqWETesAcMaCE/sdmpGnB12C2OE94u1l3NdKo1N0Nopeeyid4L+hXbsIvNbRE3976d
1Wgle7GKe3Uz/OTaTunhoHj8V31sPKcjdEVO6sUYyAfHsu5qeBgLeJaAQrlkx9ADh6zKV6aimSQY
QPHvgz6tzp3GvYq12Wcgr1RbHjKt3YL8PVhOP1NlGSN30XidcuB2pbeOG5lx1ZWLptOPvd4qbrgN
VoiC+g2+z6Ky/6QmzerQTQ5mkJJsVEcnCuVnR9MxlxUdbTfTAQ084dqEn1behix7TweHsLTQ+9PU
8aOIA+/Fq/URN9jA0NtPxk3aDvUuaNxl36tuO+EquVUpreI4UIQ2gjFZVSLedaKvT02p41azoAwK
UHxOOzhrB7cyZrJ0ZaQq2Sm0uosUO8wLmnNt0bgNrljfte/iQL9kZSL+4NtZRHTfiiLxH/N0sI4x
eE0S8eia1FPTnIUIUiZCpBnqI9M8AgAmoIuBdAHSGMkxMPKfMka7EJWOvrKrHnhgV/7h232ZEkM8
90rcSp6UBfeD6Wxjc3UYKG2M0jO3hjnblUHCL32rH2hF44KhkEpzvJTugL8zA/C5i0Cc7D0Mdgu2
2f4KTGqtjIrx2VAl517TTn42TmcHHe/kjgdRZ0SDspVRknb4NFS+bjy1VhNsCA1gHpCe5jbH9aDS
7toVQ4UC75EMVtBq4Z8P7lfmJX+SlAjGcJb7spz3mRmAxfSGbj0O/nHEjbXsMgqVLu7EQRL7lFJm
0G/Trk6GWFciN6m6fsPm7a/adqxWfunQLLC8J3fo7zpPbetatjs8ff4KjEC5kFCKAzVWdwXgmaVG
cWHUQ7e1YsB5+F7bBejIiOR1etVG632UoVojQ+U6ZbmkJ6XMo1s46sC3vg0GujbdzV1STltPZl+O
nm/qdNjrU/HgOs0HUZSFT0kE+1Ab2WzaadhJk5K6KTmCZpvsJmQXpi8YZBtITtwsyjLdVMEQHDt0
3MuA+xWLKMKbF7hLUTfxVdYuG2/HBUkM+S0a2ZnqsFM7WqEsQX1lkq0hvP7FVAVtXhEZ2ym0ziB2
ABrqxVtPX3oXG1y3ojLIeTOuzmBhefA0d+mWtU1/GU0onn5uE/W+MuAgDzPuo0A55fjbKe71Qyvq
etm3wbmdjY2xuy5no6MxWx6Z96zr2QQpZjukjS+ymg2SFU5JErbzHS3sd3M2UYa/dsrZWCnr6sGZ
rZbSnk9rss2xYCZ4MW3uM4twtmf2s1EzoB3JgR0sBjycLV7OTOaMQ7I5DcTYsCOXt9xqi2XeMrBz
savfMn3EZ2SG22g2iuaN96p1WEclHlIxm0mb2VY634Nxm+E1rWbTqQ3lcTah8u4ctQJbao0/dZqN
qqkj0BCF8d04m1ir2c5qzcbWZLa4xnhd5Wx69Wf7q4yKXdCCYiKUqMQfO+CTjfHLChrFs31WzEZa
urz5AfSXWo24bLv/Zu/MdltHsm37RSwEe/JVEtXLknt7vxDb2zb7Nth//R1hoIDKLNxK3Pf7ksiD
OlW505bIiLXmGFPhtgbcbQN/6yoOVwG5kUJzDZ7jlYJ1hcJ2B7XRFYC8MUTvd6fo3tqC87UU8Vsp
9ndUFDCyjlWouGCJ9Sd7r4YZzdSqr7qQ1wzbpUXhxLECizuFGFcKNka80e9tBSBXCkX2YJKlgpOl
wpQrBSy3Cl1uYZhTWGZbQc2MDsOzCeesoQbkYs7LhDwOmH+1yuBtLFZrWwElDbMpV/3ofrcKoHaF
fTdS1NEzLAiZfHfRF88hgGuFXlvAbxs3uQmY7GRgGGFCaUcK1zaZeaPoYjYIyc1knVE5bLfkQJN2
BBjHWd67Cv8e1OyqU0i4CxseMqgI3IElVIWvmENI/RCHw75qF5tBDiMOX2Hm+KKgDOPq4PH4x7Kl
c+4HSo8Vnp5ZA3viigjG86zwdc/fdpW20aHaXej2iETooHD3QYHvav+bNUa3aXLQnxw0viKBBytf
ZBczad/rsKEa0hzIU5v4Ziv4egrrW2h7ZpiviehqUj6POlJRohw2QCiAPqcD97FR0H7qrHudQ4E+
9eMxLPqnaTKJh0zNuz0hM01B1ceeWCTEjNy3ybDspt6HZWSXxJY13ps+U9eI61OOOuo57LoNUxXv
BL6NdqSoPz0ylQzzumrPz++t9cCiMRQ0SlWgK2lBg73AVxqDWAkNFqIRDJALINQCqRXWA+IRcORK
hMChrkUKhRyhrfmQ2jrCBDoT48cFh4ITvmsiRkLXIYpCsdAMJLMKXQYhSqNcNAc+YGxGQpLnjppE
abzFquhz8qJHLem4b2PANnA6jEruELv5uzWwQlPaBx3/g1fuu3xb0oRwHaxPXxT39KPgVkeN3ISv
Rg6waymdBE0X9zMSblaFrNrSmIA+7gkwCn0twcvWFl6KDD8Fu800KHPCoHhQDiUOi0rJLBL1C8mV
4CJTqgvN0997Jb+wsGBkSoexKDEGh8FvgSmD08fBVOoMeBnibIqdI0IL4+Kj2OCtsXFs2zmRKot6
wm08Pz02qCZQj8OPlaM8K45pWPHYOQ5K4zEwk4jxephiIoKSlSGqr1MfmbekTpFQuwiLo1St7wxa
Xpgw8YJX0hA+IIfU7KdDXA8HocQiTBSXRB4kXvSV3brNHVRUy8rGGR58xplM2mkQUaqSsecYaHKE
cev+I1c6k0SSyGgQnCjRiel0z8RtmfLjQHFxoSDfeaKJdUFI+Idak3uN613Aau1CSPMrMUPOPHhV
LCVYiTCt5A1IeIl7xfQfcqVisWPxVjkkkFITRUcLoSPxtoRK4ALFaG5rAm5EcjCEpHdSyV4GrC9O
yYk4XoxjGQ0PzmJtRxCmWWKjT923uYr+NAs/HrfSvxkh/Rp73QjcOc9P/k0QRrMrx3ibPC3djG7e
kLwyxErHa3xJhDxirMD2gd5nK7KenWVZ32UZ+1BJ/QYlh8xFTNRmXJ/PurU8y7GaOF4Kpt05++dM
IrJPxbVxNb4k3sT0POu4kiwhIY26+PRq4d9Llc7j60iemWEQEc1wJ0ztTy84njuur20NpG0bZriE
nXX90x0NuiQcphpWpbwuqKwnDlobo+FlkQoMtx21BRcalq5DG9qHOek53SIUdn2izrqud6ojgwH6
0rWXqGfkFfv3PP7N/Y9q0vYRc+Qtk1CNXKlpkaZLhMbPSOIo66b0WrfdV6U375mp39ExGV3EZAUC
NepNk9YffXZaeKyWi/W7aYTTExv0kPvVzisTOnIVHgVpCGsk9SnwWUwey1GYG17xj1xxkltfGm/S
GbHeDA1poCRzr4ufPbR21Vzz5NizGFuLwqmCOJSUSgnMeW3d4YpqFxxp/uvsCv1cG/UC4UKtgU8W
aRFdE/SW12xKvTimnfmRxOzIIq21sN4wPBn66oTQWlubs/8GpL9siWA/JkZkbBd4qS2r3NHzjjU3
Xtsb5lfSXOsYH8P/Tv7+d+e6Zep0uhL6FbZvwGz9NffrVMhaOFJxDqtgDrPpRJNLdAhHbwkyspCF
P2O9R9OOzY7VSz+JHdzOfsq5ZEYpwgkj5c00+/Mb0379rLMI9UWPLKYh8P3zR/3/cM0/wTUezMv/
Ha65o7Kv/R31f+nt09V/5990jfEv2DHgGeqVBVE0B5rj33QNejbPJfWtYD0PCRts27/pGvtfwrBB
aCzD9Ay4Gz4Y/6ZrxL/IKtJHbgOAgP5Y9v8LXWPwJ6v/QgyS0WJzT/CcP4BBD/RfP4FuLojH5w2P
utrZWTXfP0rZptAlukKOKuFyWnygw9zEBPmGrLnp+nQePc7rwvOCMB7fE7c8DIt9ZGh5yplvcCGD
se+Lp7CX/5D8/y/whTCuYH9vMSEihiUUKvEfdGPlmLWNZ6Tdji4HCbIOiEJ3ZnlrrOg6Yrq0lhsw
//4/fp8cd+eoKv+iqVOE4V9/QvzuIC8MxxIUBPLz/ss/NYPxm0fkClvD7wPUkpuc2FxlnqNh5ivr
MM7vA0P+QvGyqRlZ9Be6WB+9g2OyF12SoBMOJhynLP/hh6ErJuC//lx8oIRjoJZw/i5wHFppt7Rp
tVtHD7dzHwVFpN2VNMRJQs5AMwsXfI0E/EjJ2f/+kfx8KP7+jzYoGXFAxqBT/o4U2nXVYmKe260k
lUtM9SB4x0PxXHtPMM/Hic4VuAjmOgwcLNmrhsQ0s5p0Z08Fw8sx/kLgbAcU9pKZlPced/R0HB/0
aX40xfJekeHvnwdHXlLq/cwouRVM3rjCGk8M3Fft7K017o+lI9a+ZJQo9JNj8AlOU94TCKYBDYT/
nKDiz7x47fRc1thMDov77M2UNLroRgZ0lg7heip/QUN2wMK7WgNqqexn/usPtUc6szlJHFxru8IB
KOvDHOv5qvLGPZJ9hvwV/wtiRCbaXvWof+AP92LhzneMkPvsvKw8Z/4TSRoqhrohXDBjGBq4dtLj
jVPl1//+hejOf30YHCAh4QPw8RVW3N1fP6SpIQw95926HZyHOTvk8UaPHtrhRCheT3Zau3HDDcGZ
3CA6sfL7lXyO4/X84mQIBAKzOxLdiTrYX4Rd+kJo4Qk3U8Wa/nfrr7ir0BvGsnrCcr9qdZqEqFcI
0gpBxsa3rv4xi/c5iQPA3GWXp+ba4uQ1cA2MmoZyjTww6u1UvKFvTBISvGOA+9SZrzqMnLPWKAky
kscsueTGerCvovgj+003rNHz809sx22nwTZt8/KgynraLZSs5R5C/+h327k8G2kwC6zKO5QDoFt0
NTp4XMYN65i4uvUehuwDsLkm7lvsjfGhr65lSex2B80XtoEvt2HDg29jcV8WHKdXhvdUJ8fc3Bnt
UdSCAsZTm2MFJAN+rAfMvmvpARj0gZvsaThCubGfLazqay18QDlMQngisycRf+ya5MqHLqnvDHLB
/kO7vHGVn+LHKDks/JQGbF0omyBJ6OU+T5Wx1ggwDZwkmTfp473wt9lwN2NgGba0f3EolZ/0yfTu
Pz1KFMf512eJ+vj4HCoZKPCKEuo//48n6xRh+KioV9wKG8nwqzs++qSHvQWpW75KTG3l4IfMPKLT
84WpDfCXQWMGk8dIPjBbuC5GthsaMoj0QC9krxoL70L37HB80qbHUhs2U2NsOYYSmwk6Oaz18ZU2
9nXufDWDvTZM9qb9rSkihJAkXuBOZmnuK27rZPJxRGv0mMAS5V+CeNbcsT3Mv1wukAXX1iXLNqHO
sW/czdzCqD8HECSStdUy9ga7on2yw1s+b4S11whilNF92n2Q4hTizijvp+JRc29+jpB4zzYW6SbF
CX0LM7TxJsYVjFLyKxMY5oCbWKwtlVZFj2tQXzCSLjX9m+nfUZfh4eSz96CfS/MsukdrfrWyaxtm
a5s8s2u/msmfDkhvIm47ujXBzYXkFGI4dpaJvacLd2e3bxPR+DqM/uHXayqN6l8e1wx/fc/gjAky
x8Hhb+/4BJdabLtFsW205fdUyDZwawP0qzR16APQRRSk+dFKND5/BYUwPPYoTlDB0yIJ9Hk+G3F1
L7rp4vf+B/ZEWqZIsyGZ7/eO2R9tGf7Jh/BsGxV92W2h4IY/YzJ4QW4t6a6LqXDzzL01klkp0zna
9aX+oXnaBs9X/A9F6ByS/v6+5kxl4gOxOR+ZJq/tv32WUx7NVpL4yZbMcMMLAo1XryHpaQFaN1LV
qkX9J7INqPZBcMed4DmGsCc/4DDwcerjMKVExSse/bWN/yDDtdZYH1qsX4Qcz37ofkyq4s0tFlxA
TdfjHiWRpWWHOHJvmjW6Kw5JjAu0g586/co3l12dVDryDz+Qmbedjfcystyd7VRdkJV3DZAk3ygN
5CXlepIX+ybVA1s11d3lqrauHFjd5JFG2qPaM059WiS+a89uAlqSNMa2KRdlC5sN3yiyPqjpVUWe
qHhmC1WbFxXFOUZqE+RFe5cSbIXoexI07aUGlXv0SDFZIXFTNvy/dKqYr1QVfSyj0M41zwndfdXC
5tN1+GhSRhhuKGbS6A7aZ5izPiqDtg5NUhlY5LW/8lmHPSp7pqEJ4+jVBfCCr+WnH/uhl+j205xM
/Jl6DdO48VEgm74ZwksfgHc31dzGZ89HccYg7BbmtnGzDe+Zuk4agAmdnPNywONeoDYBREJCmRLO
kVrL69oiyJpqNj9Wezx0QnOOPIS23OK9+xTk5DaSu+p181wuI9l/5RXOnYWdOqHtoDbFNTKhFQu+
HQze5atZYCqZzP6uG82alXPVPbhL062NuPN3TRPvyizNrrEhniMz1z/CWdpnfkOryI16RCb7Sjdb
guPYMX5WhD9/N/UG8rRkjM9aKjmXdMlXOaX9VqvYBaNZmw952CsOzU62Bluec4qvis8Rbsq0B9+u
EzTjEZEk1xibcxPqLywNQ/qUJS+MKv49e7N5IbhGgQEgZ9DZjkZFIrgjZUVrYITn1nc9VjljujbL
ttiVrf8ZNgMWj7aCdcy2sk79nY6z0MnIDBfc24tYkmCQj6rqpIXx4ztuEjme4mPkSMmvK+fta38s
uUWeukj3Zhc/W2KeN7HOQa+cywd7oCiJ2BMZL7f1d+bIoKuyo4Nd2tP6ZzJR+NU9BhJ/1eX+nWlH
eHMFhZkMKleEELF0whDttKRkx8pRkmo22pY4eJQhMMQU3lsTrI/BewB31Sv+tEMpSC0i1nwZgTpR
TZiquI1gjdadYi7JY877k2AU1Z1E2OOZkUNoX7XKrddlJMkILbhLe9prmRN+uV4/ruswZY4wmlSv
fjV9wWjWJFVkZO0+0VHmG7n+PYtB36VDf+4LdazIpyUgMavjvB3bY0IfzDGfjJuRdwnvKJQsutoz
2dLku+Fh1VvqLLpOLnhPXFe8zQybk7woPlp+TyefAOUxzwZJSk4rHqsKbX/f3fkDjx9WnnwlrcJe
O8n8OVlpdqDWiu6CRTtW7FezatEx8/k0Y84uNQraS4FxbWWyHoEksqjs4uVZsmTaheHwgCALHXyx
aVyOPQ6DBTM5RCx5qGny521EOWxSjPE+Nqlby0PZbZM5jVcxdN+qbTOycQh82p50elUQMCii5tWz
tfBIVvrE81oPEJSrgHmxKaOc16b5lELgMCV/HZDMc466pNWXlcV2YIThe1vAu1WjdWJt2ZPWpZwV
Z5TTmi+oAm3Fv8Y7vqXz1s76dMdKO0syZ0eGwuSbhcioW/IJVy7D+ijMmoCOLGs9SkyEFEVdy7Su
NxQQ2ktXHxuMA1uDSs5UwyZQd7VN9/I4UM2y0ooMshqGofX0dDvVNeQpd4pN2jAUANda4RMDF6HQ
az3yeWbOv5C8hFCLwV3Wc9MhN+upCrTlaQmhvYxmHjYC6Q4WaANap7W8VeJIhvG8YKPuyR8wBelu
RytNx2k0ddoD2O/e8rX3eeiyzUSZFpMpySkZyCCpDykyZ/4X0D71xK+Hkfgf7/HnMn6ealgnbaRn
wXXHVx7bwIeoHjaJqZsbrnZbYyBRp6UTwe622cHEYaDO4l009c8cSbq1mPJhTXgKCLerKzxG1GjY
Sx9EtLqtB6sijle6J5O4bWSQ/lwWScJnNu594CWNyDr9nzySsQcc2ODzWDPYFTuW8cg+4y2fZ3vP
nDOoRxkeNNxRgu8CT//yIM2a7UYpJbI4/SkcjK1AuMdn85PmRG0jUdkJJwwD7kLFGoLnfSYVse0a
C5PDgxbHfwjB7EKbo2PsjNwoNK6QbFb5sVM00nYOnb0DUg/Kb7g5JgUj6cwdNkUFZCoLirJJmMLD
bQm7Ebd1qc6oMSKy/WnZlpPLYu2vqHhWJ8sKuZiho3Ij5oX8ymsQj7cbTUvkOuf7ShKG5oveeC5G
vzswsm63plfTuNxRV0mAi5rJwWG7guVUmBcrCs01NUX2hm7kfjVGJpwG718unsQZHLzTFXVrquYn
1jyx86zwV0sWRw1a/b2Z6JzRvoSea4+pxuWB2nMUVZF2zLgvXnN7cK8YVpzTnCen1EOprzXTYco9
/Ri2i2poXvQ1Au9xnQ96fOq8T3+2MvRulGR1nw5nkLNG8PD883ecswFZtJu04YVj0bk89QMYPYhO
iO2jXZPBGUQdDLMDIeprDyTH2xNo8lOcGeKQV6179/OXjOPqXYRRbqvrEo9ezhyd54T6qHTFpVN/
+fm7n7806fw0ITLamctLY8khB4ifvwmM6kL1FDlBB2FwGtto2aB1QWZHhey2EwDOnIP2og69Qzin
ybnErEiL352RSGNjlbSYeZUbrmE+CaTDfbEqLYsj6jcet8MSsvhqlsBoiuxAk0bgJFl1qVvX39ox
a9UClzjLK165l1j9JRdyZ2RRdY4LZAtDEw07Z2zY9jv1iT5obqR076yjKG2v/IteQwhTQh+dv9bQ
i6ylRVDPnfE6smO7z62+xc7g+o9lF2kXt45PKa7GSVTZ7953QqJisbuaGEzt01EnVszXM/HG/KnM
6Bwa/WZ496L6XjfrAHrXuFVRyfbPz09epDZ3oiH1DB56H8Xo4vR61C9M3rs7nkYAj+i9shlxTsWZ
B6cA5QpOXQII9+5Hzs/gUje4CamUtgP845QWpNGxKGdibYP9Ocl4JG/YLle36EnfA4GvDJngh8hc
gqRmuMYjnnFaynl/28R1ZcglU9PYS09umW5s1oZ3y6ydudEtZ7emrTDOEUNm7XJXzBYAeWxMp6nL
SEHp7T2J2jMEPcevUfsoMKLs+znyLkUt3UvminKfpuavfn63F5QNXC35kNT1iR+S9dBqqf1Q6pgG
U/WKlH1/zWwKCfpu5jMeLtvEbvpNMdfDY9+YT7K0YNlI0bsdE5OeZrltyqsgiUkaQoPclWb7MDdL
dCgZiXHsRzGQqqS4RWTcVNnxRKXI/YHp2JyQtui59U6CZ0sYLZj9xQu7LlLoSJWzJjosbbLX5isq
WcIIxNY7lV/nDLazQfENHC6RP/ubZhK/JRHOXMyvy1TSddyvNDHefJWNpwvwblRpeTM8jSo9vxCj
j/Pi0BrU41mhqqoct/poUiKnsvccP8mfEcfny752iOdLldOnlo1bEtH9RWX4R5XmD53iCyylCgAG
m+VeEgb0GaG0qZVzEvXcFYds+vkIfAEKzE3zbsQ2SYrRJhC1kLB2zddlkDXjKDbHiyIOwncP/IAq
TeTtikgAjWYANet3E8uPcTBj9OZaHcgBQ11odd8TtKEiHCxQB6mQh3Z+dxGJKBIiUkxEaCT3vqIk
dHCJAWzCaoyI2rPibAxsOBVZUbIQlYq1MPXxLIAvFkVhoD0/dmAZtYowKU7DyMaXWpEbZdzdIn5W
bY2Eg9TGBwdURXoA0b9z5DvyQfHYPA3HSXKcwQwJIsKzmqU20EjZdy+RMZ+pkD3GQCVsz9bJBFdB
ycJqdpp7fpvMvCYk0YpI4T3EpWJbVC2kimJWqOp67NPxvgdmWfSKlz54S6I4l1oRL2AJQQYC8/OP
dhUV42LY1ahtXLSkgWxVfyLF0AgF01j9WQenWJVgNstXbOowNynJYwzDx5FT/gKW48BbA+nMitaR
YDsOomcasJ4jcB6KQ18dxfd4gD41wA8lrpvE5jyVal+9IoIK6qJZFloKFAIYStleITV4Nmx779Uz
uq1sk5Gi3pugRqauMMT8T6cYpJBAh2lrXwA+2jpXnFK6/EFct2HH8tGO1iPJ5E2P1hJ2rH2hAQGb
PsRTAfpElR4+4GH8sER5JhoxHCWYlMbBn6b5z9BN7kMwKriUvam4KhbWyN6tP5aO7SohTrh3YvkK
dRKvRsVlwSl/2YbFF9nBsA+6xaV7P4FyCYV0gXb5IF6pyT/F5hKO1PbgAIEVjxNAmD5WgWeEyNxB
xSrFjLmKHhOKI2NisV+a5SNXhFmvP/p+dbGYCSv+LFckmm97JwlUHCtEDVRtWR5yRa6pf16tUDaP
o5rR7kU260Dmzp+qUMval0YxcB0wnKaoOA08zm3Hs1cPfAI7/5lqp6vmWDe4mydbkXWLYuxI7x5L
oDsL+C4FwiuB8XrJ17BWfJ4E1MvzKQlw+zyWvL3jArK+BOqDZ7vXFeVHGgAWlrRxS8AGoOGlBgg0
HI7NihAcuFOspO6c6s7amDqJxT7neBMDFjYAhpYiDSvFHGJoSxSDuOTNWSgUtABPNDtn01GSSLXC
ZlT84ipULGMyM2NNijem6igm5IcuOVp6Ho+NmSTmLJqZ7CyLAt6nO862/dpW3CRKLP41LHgdxVTW
wJW+oizpC9/5YJc5+CWvtYqcUoo8wXgYFaHJ5vY8gGxG0/DCcf670204qGHk37/DssTSegyL54mV
DxmJdJspEPSHCAUNdRUj6qhS8Ni5A4IGtgIjxUyNeRqw1BXal54YEic6Qwzh99CnrCU0cNRQcakj
gCqN0ZyjY5hVQ8GrimL1wVml4lr9aoMlO1pzYV+7GtV0jhYVzFUMAleKilV8rAEoyyMRT73BnIa9
PGEwbwUkucsUXVt4L8UPbVstHz8/9NAkkCPrm2fT29Zn0UXOts4y5cDNGe6RcMk2iRwfPl+euEMp
GG3KNnM03wljgfROzXsP8Qbgcp7uDPArbv0sS6h9WduJfSwVR7woopgaedBiEGNQ4xnkuODRVIIg
U7W6dTKGHZr75ozzLxdUmcAZdID4RdXhL3u441N/LBbxaFVuCun7KynFY1oO9xkAtAUI7QBE2yXa
dj2DyGa5oxOJizJ0U6GiqBfFU5t5fpdBz3pm86c3c55bkNekpHHXhK/lsm+lc4ksBcUBWyliOwPd
7gxVCojnXAPq7oG7U0V595wZZSZJDXeMD8P42yurN76mKxNAfFCkeDyWbwYhI6gX4u3WLwek3Ozq
G9XTNDsN2NwojO/oHzBpUGi+yDimYOna4v+SHr/+bQmyXip23VQUe+RPHwNYu634dkOR7tMA8z4p
+r0BgzcbZmZqARMRUhYhVh1U5tsWdL7ZVUwLjC4OyEzCinE1iWr5iRDtmfjSEZkVcdNkkyURbK14
dBWhL8HP18zvXzXg/Vp7QiJE/7Si+rl/7YnBesEC8O8o8j9TDgAGjlCUQY0aQCpHQKlsARbaAIRA
+ANyppw+SgHbbX4lcD3tZNRKcXWaSJ8nykIQ5fgIGCcH1JzP4UTNi/UCC0ioiwGsQRpdSzlIj1nN
TMbmsZCwqSE4dJtH8TCjQZDoELoxPE84A4KshiaM/Nbk6oXL2KeMVspdhaOpieklybGUr9oGt9oc
q/netB2o2uEB4O1D78OaC52SiN4KZLscnH75HtE4UA76XqN1KBEOUrPdDAR2ONco9wMVPQPVpPAZ
OmIIC0FEp0wRnnJGoN28pQkSCWQSLVKJWObzCrctE0FUTKA+8iL4OFAv+jChpHC42fLmiR5Ch20m
imvi6S8ERIyrxZVno1vsM9z2NcudeaMn87Oh3BceEXMrDPfOkGtUl+pPEa/8tYYwQ4L4BL5yaMzK
pmFj1VB2jSGURN7deNsk01eZxg+W6A7qeTIoMwflWcxSlK1jKTFdItNcLc1d0xylsnr06D2I1eKs
rsIXylwxf7Ab99zxKQu56tpyHNeja/7CoGNRaMz/lWmWrwqZj1TJD4gVSPbV+ZEvAQ2Ywwxg3Ywv
VS9fXWFRdhbiYjOmkjLPuuLRRmCZIMwYVFq7z1ry3shNTGU58ZTvJHqtlf3EQYNS2d6Fxl0QNAQp
FBi9ql9YODAslChU/EQLED2nk/7HRbDSMqsoEK4kCND5PbmMEpGxWMRmI2Vn0dG02OhafLQt8+AN
u1SwRw6H7liYnOB9FDYBn8b3MPpjIX9BnmVvGs1C29TtOuWHaSJUFyxsWXlsmWGNNFlGD3QxRDwh
XfJ9Fac2SyeaW2ew2It2ImUKv4mTZlF2Gjk1B1rqv4dwIsHfkv+0qfFdFZ/LYL1Sd19UHrMcoTR7
RnTUsvgpraoP0VA0WTw6CHJaRDkuwhxgbBJD0CgI/IBalFUnQa+T+bhgRmXcsawvjSTk2lMuHldS
2zSl6WpksO5yFtAcD5QfgQ9JtoF2Jv+xCTnc+PX8TFywycjSch5px4bxv2tw3PT52Au23+yQNy3C
IAnWhT4Itwm8vPxtoxVKlV8oLT8Lc74ZLl6rISM918uOe3N/VVH+dYakyEJW1Of99+Kg9JjSpx6Z
UTxgNeLHSabWZQ42O+e8N59JLLNpQ4U0ei1HOe3mYmA9mhCpmnyfpbsxSbpsY2VT6m2ohJZ98Iho
KR8HRtqa+aEV3QV6YCVQMmnKzTQqSROypsUfjkRFv1MuY4fCPDsueit6mqcJyxMFL/o6m5ecOHwN
LmC8g/2Zl596rDw55BY0ZBlG90L5o2xUBFDZk40OqXsAlz9nOoZopFMDWXYSL79s1eLXavVT7LNs
zpWpKlHOKhJ3HL+F8xFN7XmI7d8UCI27LmTwTnj0jcPEc+rrLc9DW19HhtwN4AxRNcFvKGNWo9xZ
obJoybm9Zf38WCw1syQnweeRFXTbtTvUd9+9cnEZysoF53aQnbiAmvU0+flDYEZ89Wcm+ZqB+0BT
fq9p4CehjF8qPt8FvfKALY31OVjRfSPxVbTlJlTGsIpT4cpXFrE6ImI44xUzEYzNiMYWZRyzUI+R
YUZ4kbXIwqTLcJkP8Yqmx9WgnGWlspfZ7fA4ZuG7wwGRaOj0MMv2s594A9tW9zrRAM9PcEkKKD7l
RmN0emmVLS3k4+Urf9qoTGpmi1NN546+ZTLFUnTBuFagXiOPpe/4w/a3VHnZXGVo80xcbQbSNlvZ
22w0bsao0z7L/6iQ9s2ueu0u8oxnp9V5JSCBi5UNjlKcXzZ6uDYN30oNh1dfjUjENWbCYY6/Rlnl
2PqcZckfnYbAerfQHIe5HVsvbxWncvA9Wl1PE7OMAh7YtJ8X7P97dxtnFr9ktHYWejtcpO/Ronx3
iO+6BumcZj2X/ng/xUx3MnIySfZsJvVNGMCRvp1wqRCzt2JAcYv16LUd83WvfHu0dr81YuK7pOmf
fce8h7YWfm46PObo7Ra7PnLMCtBJ+KcM9jdsk2jLGmflZaBphFmPDuULB9eI8QAK47HOY39dVOUN
M8ktWhAJuPjGU1B8kdfrWlkFu5gXkCN5oUdtPgfSojNJ12EIRje5pHZKZ1Ge/tFFu2Va4V1K6BI0
S9tc2QwFWkOp/IYtosMK4WHYYS/FoYcPBRkirGR5Lt33IgE/ZR9+mjPCFOgT5Y9HEaHi4Gcf5cyy
q9Cj7US2ovPzDVCd4gg4J5RQc1CpytCoXI1ji7XRyT+QLmIgVT5Hrk9FwBoObjI5NjXniWp6cwQO
SNjjN3+XiNJcFySFe2RjBOL1Qzvq3GGN5DNDJ+kor+RM3JjPaYRkuUo3Utknh4HABINaPpTKTTko
S6W/8B0TSx3U4J475haflu1/e2ZQKsXlvLCyqMJxXEXzEgWet591/cIZCtRUKTKnlkpMr+V1u+T0
wpCKwDJQNNfZRb5WxaJ4oPNlV2GLIgDC1wYT54iRk1Yscss4On1cnTPOzkXJOyOC02RQL0QGqHOK
GvPW1m17nCqQ6nj+neIAzZQMVFdaUAOFFn3nLFSUMrRX8tBEaUSXujPUUFAQyFKSUaUbNXnYmm3y
6CoRqTGRAscMZ3FZLKD1ABjI/kTa77Sl7ctVOtMRr2mlItQRptNKKU9hG55sHwkqZjPzYuBFdZUg
tcJpvqLPI+GRwjm00P1NZU2/kQheKR0brkNPVaHw5+NcXUEIgZhcDrS69RttzDdJ5Q9NyVrbBG3r
gr+V9VWmdK69ErsmFrlketLSdVyn7zp+O2L2hBo64/dMRMIbWGlm1ajv0WZc0E7dJL/As5Wb9yJF
ltxxphrxzHr4Zmm5jDaRKDDDeOFvPUJX6yg9bTaHpzZqOKx+mHOFvlYM9HrMxnpOGEzYkBSzkt22
XzQ0PndKgZvgwq3C5ElqXqBD1/q4cqUu3ypYnbT9XFz3qaxwm+hk+DMcu5WS7VZKu7s47iNs/YeX
Gm+m2ezdmCAHkYllRaTNpbXF7XaaNh91l6yfQY6PHRBiHia/IeYyT1ueY9VHOz+QQF6B5STBVCIt
wxVsaMkTsLDG/vKbWp6HLqLHzkLeDCtHpRHxGaUd5sG0t7DS7pvCvRcwl4AeOZMnSQsb1mL4+5WJ
xZhGXpgtJTaelOJ48SiCGpWpT18IHY5LfqQtwjoRy5sCHkn1ajC64VTXBp+Wn79N2n7ha1Rd69TJ
OdBljLdk1r3X4jIU4Wc0xMm19ga5K9P2u55aGhETf2fQsYNSkgCaC2Dj82+6IDxPS/dXurTy8ANE
z5JDMxlAZsdVciMmj9HBnO78pXMOYR9h/wMiD7qm+OZWO931mbWpsnrYk1fRN1nJsCCkr+488w79
4cg7XnJcpKOTV4Yv4G36BhQPTZKXRMcOnnJtkff3o2rEVOn/9jCT7aOYtIKPq2Zs2Utid3ixzNR4
eE4K0B2s2GVAIXuzQ9HwJZW6otfz52WqnVNfZ1g+k4jqUkwem8YB9qCBd1Z9ggl+Kc8jB5f5T5LI
ylyW7VvCGCJfSuDU3C4ePJojFqPsNk5vL4FPrHljW/tBxMfO9/hVVg0dmbqNe3hI031jHVg5c+AY
bZ55yXfqEPfz8gff2Wj2fIwKcQpxN6EvFnuMygc9FiuzI1UxdrO1rRPwcWvmW+DYrb7vC/u1S41p
X/nKdlzrGOS9Rr9pFTeSqNk2RW09L7JDojQ9jVMzBbQKhcpQUrP1aW9UctGeM5qfdsEpwSiolmIp
IQIzFaAuYED7oQGRbpiwvPwf9s5rt3Ft27a/cnDfucAcLs65wFGispxd9gthV2DOmV9/G71CySrL
2rueNxawgHKVRYrknJxzjN5bb+IOkUlc3eHyJjTdFYw7BKG3KVmEdoJtdN2zSEhQtN3TEmRlncpj
Lrq4Z4LeQd0Ip6a2oZ6PnM5J2ckn+WsS9SzAaPrMNdUY5Y35M43WGxhEGUX0kqnFeCSqV91INa3B
Msm4avqwz5wIvqhPMUsdyfgU+7f46WdZo7YbHi5qvTQXydTayBoLKB3LM8rV5sH0Y3kVFhptP53U
SJQ+XbPs2d3dUTgL0E8nxmxo8GjHYrdQxMKzDTOUt7EL+AtZZC81wrOaUbU2AzM4EBMVaRKrmLGz
LQ0QWRDQ0ZbvHooy3DWD0s7dStZtd8iax0qwWOKXtTmLaPDOhhLzTylU1wSrNk917ip4tCzXLl1j
hk9Cvu8bHPImu/AGmPGklrCvpW2PPqRr97kAkawpg5nsCdGSVFP1LiAMDqmddhNlZjLPDSm/T+q6
WHp0E2aKi1RI5a5vTD+/LhVcn04v1+wlfXEbBchCFYAgitIVBxWv7hjh9cPQGxUaELvIwLWNXKHK
NWbcGi1jMRAIAdLq+tlgjUoZVcc2Z0b3go/nK9Zz6SDkfjgVhPpWVKzikFNuFFhuH9JGZb2VxnvU
H+N2rycrV8cYk6uJPC/NLF0OBjMExQ5/yUZY5wGv3G0XPHgdgIcQCowyKN967H/Pvj8cyp5nfeig
MvsJMtJOKP0bhWe41JA/DLxNboyu/gFyh3RizHlV5JMAnqZEwEpRsayhCTAwZ6Hol190r/vS5rUy
swImJM+JqIYVHU9wkogbIX6T0xLKrBFhJJV8tz5lrBIjQ5Wp85TtgFatpbIxhUHqr7KunjWCoh30
PIoWJadGHGXPxGKycmYNPPG17GsmwUb50VbmvPerYQmCbVj6LlpRvOKCiupIrFleNgYCOrMuDqEq
KpveEYMpkg5n3qq8MWKkeHueKPRgfCmrUZqrWgy6ibiBjyrskQ6U0M8VIkUr0dgnLtHMDlJ1zXTs
JB4F4DnqqYRuIWlJgogEKPlmqeYrrMLmLoNdsKI/PglbXZqIjYhtzRtdiwjiDI1KdIy7+17UMtyA
MVUICW77JCI1/LZP23gz1E/EUPmW2I6E1WhlpcA25KxMthFGIrFgZShIlEtgzS6qsqrRAFKwTDxf
emod9AMotWxul0V6Rv9UmjUlmNr9poj1Ne21g2AN8Q5ZekWr08LlOCy1dNiSxEKUYqBke0pmS8y3
JJZSqVu0kUKZEeR+DcKhIW/xRo3r4KZ3UgSxErutt5/BAXMIpYy+C5merlXLz9boHR4lI4WyZuZ3
XWgJ94NkhPu2CL+ZN4MzJHcNMIpb9kum1MbEi5gl9s7vRk+LCgfJzGnVvaBjiFB7d6vpTmM3cv89
KX3NRqeRTQUjsa7zdrCuB13MEUFRKq/CpLfNwSmnWihY1yZZtBMrcep1ruUAhSx0F4ba7SMesTKp
GooaCMKmROaS5h0uHDGU0fxKzmMFdp1iGla1tz+6eynSH91Cr65638p2cpc94niG5GoqX/RAGGZe
1ep4NhT1ixWBjHKTXQmyDdhzjOiNXMBpAx1VSZVl4QT+jLahC8GoMB+hWKTTwnEU8EiET6ZxQhBx
IkfXkby1aiRGXl9E0wGoQt5A0osEQZ56oVfYct8NOJ/vUkpEky6PjBUboq+KCT+5lTJ1K0qyvgD5
kvADDLaThMmK6k32IpAyPpHXbu+zxRDjbS116jQCGGG56GmkQF1DHR9ThmFNUCRhyZzV61Ia1uo4
9nD+L2oL5ZbFzVKU6zZvbxKNB0zSKdzEXvyQ4pElmUG8VkNDsAdsIJRtK3QrY6WFcnZekyUjClTv
5GBYer7MCjuXaB5GPakxBtR6MX9IgwNl1GspGGluJWk4dfbYdhRazA4brhmyahVrd6n5G28wCK6D
MzL1WwQ1allf+aG6ywwHZRfSofbgxMMBI8idF5FZ4Yg4O537CGJo3HS3vm685CI7uUxK4areiL37
4joaLVjMAnmfPyLZhSSsXUdiQISwA/wzSx9aYHEV3eUxQOGLYVp3QoQWH0DD10qj6C0I3ULtiRo1
yPGLlHRLGMB9E9OgAZ99HSnfe9gAnEtWPlO4kjaOTIClpFVoWFLnBarxrg8gB5CHlkytpvzGC+2b
o4LzoVSxcumDRGgSk476FfUHedKZ4a1QWjeDYC4DDFCT3Mf5Xri8MEWznGKQRqrp0RAquolChZx9
xBJ4z11GTWKWeQ2Jv8KdpkZIxQxnooQ5NpVc+VE34mueY4gUeZoqgp0FCuJVaVBRZ6kcBFi1uYkw
D+UCVnYCxYiKBfW9SalGD1ol7wbWLlNdRInsx39K0v/jJrzgJkSLft5L+L8EveEkFL7zoLwUr/W3
d6ZCfvUvS6Eu/aFrOlQlUzEkzZRFEt3+shTq8h+KasiKzkyliCK725+WQuMPQxUlxLM6OkuM7Ojm
/7YU6n9gPmSNbposkWil6f+OpZB4r/d2A1PHaQALRuPMRFU6Tc6rA8+MobT3M3qPNhW9bb+OtsnW
OGRb6yAcwr13Fe/jfcp/+R6F1dbddCt/YyzjZbpO19oGotcUj8kuOuS7fOcd0p2wR5q3qzb+rtgQ
NLLKls6C/5buqlv7q3iLmWLr7fNtuQ32iHC3yb7dKlNn0m+FNS3aVbTsbGpUy2Stbtgh7gD8H7Jd
tgOZvHMPzr7eBDtvp63yjbJKN/0Fm+8HF0SCeSZpMqJWA+McF+zIXRN1Qg1dgrrV0A4spHklg2U8
elKu/jRzHLsULx1iNEUcHUJSCDFQeg5BF3HSahC9QXV+fghpNDoe20i4r4Qu8SUMTTcl8S2X6egY
DtMZFZy4m2k+AtSEZkC8liVVg65M87ndQYx4iUP6UBZ58HJ7VVn4uPx4pVVfPSvhYf9naPwrX9gk
ityEpi4zBHiiTxKT0t6Ry8QMh5nb6rTZwpU2aJvPD/HL9+UQugTVXZMw4WoKI/D4mgq1o7eFI/ez
mGLHAPt/LFmosrn4/DDSL/eOVpyqMKAZuCLe1hODKQ1Zv44tpZ2lAWBpIT+wsHlEXrCMpPB70au4
cqppQwu9ibU1afZ7PXBui1K8p/n7dOFcfom9HKcBYGOqJpqqZbLeff+lndzUlShk8CqD8S3Ry1vQ
hLcaJlt1GDcVe5fuChkBKkQE7RuxQ3ZvoVVI6TcPaoz91nqIDJ/oJxpgibLWHIWWOg21sYnkFuAE
ev6XJOqC7uxr3uJVIfQG33CwUCj10G2EzWSheMdK67E1YdEcUORykIwYrvWg9zqMm8CkL2/V00rq
njmdSSoOXzqfz5Xy8rbX2xVDcZ+rzsYyrwvYSQiR050ua7xTHdyPRqguxMhAdoK+A7TjDwe20ARr
1DOuiddKpz5uQPqcBGrHHeBtLLYr6kuq7j5RP731jOLWx4WCqTU8uAEC07yZdBYSwZrovZALASdk
nXsbN06iqSxgtuyqgycUT0NqlCA3QoLtqK8PCM80tnMyk/jcobpkqrg9sPfXIN0RmJVGvZdG9nZu
wh+vVbDSVMcDTAbwtzgKbhIf1MVwE5Dihs9gXE/zu8JIiTGnlkDzLTN5vRvESpLUyx4lbMSvlVjP
0qjOpo6uXufSHPRONg1zejcN42yiRzQwG5bVSpHYJWqrxKtvrdi/TxvEwUahbtTY3MdDjSxuqC9M
k7+ON1mijcZzp8gKL4+TR0/uPCOll9jNOiF/0vpw4aXRIjSyC8/4L5Z3k/F2fJwTr2zhEv9lluNx
2KxacfASo8BFkXSV1v6Sxe2qxPFU1t6y9oYt4sIpbqoZuwLS4hBbaE9kZ0hNdpM62hUIZfJOwxcL
vZOi+avPR+NpKtzbiRpMcEACNN6lJxckheARU8TvZoHo24PL7nMQ7zvs9a4hbj8/1EdzELm04FRI
vJXNtxDZo7md8CUzSwa1hSpmTWnKbKJWvnQI6aPvQxqowZJF1rEhniTRpoMb+KWgtW8vEMUsDpVV
3PhY1MXauu3EatNI1c5lf9BltOvHL9y2hHi3KG7D/IY20cJwk+90Zolnlu47p0AvhKyibJ41oybu
0Lkdz95BfqJ3JbVQ4WaIn3X6ZFo30pgV2pRgkWeNOjPp6M8oVaZTtR7mTZXSabQoKKrRnZzkB/Zb
G3EYtrGUbYy0POhNuKiKdD3U0j1RboncPnYqZ2QF69hgm822OdPQF4G7hZ/04kTZWkQRVhTFXOvH
TBJr5sTlJmWQ0tBbiah6hDpaiC7aGjFF2iojhGlmQ1Lj2LkdKc1yQmN7/LdKHL5kCn4zeMwT4xGJ
6iSV4LOG6VNFyo/bC7PO8L86PqDnMTmiITSJOCbW7dkUqO1N6u6i3l/5emCPV1xUcGRn0v1Q+SvR
bbGg5NhLZMFm7yhifLdaEeM9WY+SQJumQGbCC+iqCPWrjkqMYknLgUwHVwMAp1u72PJtzcluQnKZ
CSM9OBI9gAS7llyVh9x1Kb76M3iuVIsPhr+AZ0vRKH8aBISeaqHO6xySVUNlPunZgfpa/NwjI44F
jI3C+BiKW7/HP2Hlz1G/z4Rk3Yoa1SQzeRrgdvfENg1cGULyOhZUuuQvmSK/jk9vGWeHIcRc3m51
hXsZEuuNlzBNM6Rr7WNp9KTG0LV1EwKDpK9tOex8hEteNsz84CFG/pp1wq2MsJLuc/3odDltUJT7
ubnr6nITddlNJBJ92Xo3NKsEUdyaibCzJBci6egP4b6D96v9nHvg3vGefhnnNLE2r9ocWfU1fAG8
tIeyrjZChpSuCp7MojyY6Uj2ou9/L+G9TEA4cyEXFiKeHBduo4lbT4unolJtUH+RouavFCm7QYFu
N0GEGD29q8J2pgvc28ZFr86npUm0TjJ3D1XU1rCljnRyvSEHyKGvpPr1Y15QcHipem8lM6WDSBSQ
sWmE4NVw8fCruY5xpafKPV7ebcKdFLLnvkKXH6r3ATmEdWB8C8OE2rTVici72aB7vHlGctnAOQiN
Mq88Fb8T0sU0SrmhpKh7AkUIbM8UZXDi5/60R7CIROhRwjg0GUi3ibDuNTSEGvd2nGPF0niWzea7
2RTz1K/eZueQN34Rp7eh01yLWUcGW4VT3qT+aFq3Q9vbTdguxrsvhBHe22gdSyhMQiP87mfM+yit
2SGjfGvWbb7K2+ZqaLYeOlGRhxHqJ4bouJh7bbkpgI6THvUVevE3o/yiqtEL1sEbAVLKdBxLfX5r
4Rj3K8eZUCTqQu1KL3l78BxmnKsrFo9FVT+mFCiqhp0Io1rrIZ2OJcbWS58UK8Ejt6yAp2cDKFhP
vRq6cpMRfRDcRHiLnTR7SlUsMuoYHCH12Y1bJjadwly9r7Ib8ih3iacAtUepCwAuhlFcPeosXHGT
reuGZqSD2AxNgD+Bt/Wkhsli/BdGIW4dOK0simaGXF85VWCPv6G3/daT9CvkpGucoeuek7H8Yesz
ZfVmvtG4pjJSUyQ5SyFMbEPRXyX0WUHEklQoaNVFX62mwozzmqXxEs3325sVxe7a9CmxGw7hy9Wj
4BpTMO6zEl15o9uOJz9UggS83+sQCVtX4ymqmJ1dVgF4f8lowb+l5oSTBt+btNyEYTbF8bSoCaHp
Wz7XcQBz416pmdYV1IPjCKV/udUYDxmIEYuHJ3L/WjL/p5RxoZQxbg//2bDNXqqX//pO/aLq9y8x
YeX/i0zGj6J3FYzxN/4uYRARLrPnsUAbAdcxRjDW3yUM5Q8wSYpsWqwEwSaN8b5/U5HMPzR8/RjV
JHBZ49/9LGGYf0jE6iIsEymLvLGU/t9/f+3+r/s9/WszWZ78+Xg3PeKVTra6sqmzCzIJqaKzYJ6s
vMRsEFVPzZF6YwAcJLQ7hjgdnNC25BsR6sWLK8AHyZHiMTxz9ZYuw2i5IpIknJeYp9Q4pVX0jPB/
2fpITDHugEhUAF6Y8aHxjT/hXO/O//h8xwLC+525Yur4z0xRU0SdEsP7TZsgNnluyI466xCSmU8u
fSHJ2acQ+QY3vFAG+PhYI3GIPjqAw5ONt5BaVefWpjrzGVVBMCtSPACdgB9/rokXFsDjSvz0exEl
T60BkgPL0vE2Ha9KK6tVSsOnT96n8ypw8BTfhtaKKgQq4McEyo7P1u3oOf3rWTi+lr8sUmFhaXwt
KAM8hNppYYGdIcaHwFVnQ/eN3BMHAnKV3Hfe1eeH+fUychAdd6ilj/v+0yfMK2ItD2IBGre6JU0b
zwCquJ3RbGOiLS8carz97y/jeCx2VJouSqJxyv9AIxTFOSSAmZKxA1e3vKCC9Nmi/9TK2Vb390p4
XzGBh+qd3G7jehMbLeLqaloWr4iMTbebpCo2q9eqvfM8ktXItczZXb6WUCNFjTyXhEjqK7w8E1+m
fUpkgCnNgM5Hw6x7yZ3X3F1H8Q94BMTIkBnizAKNlYN7PaKYat+FHvHDMIj+pT9RyYQddAG4ZISg
7WsSb4Tmvpk7xn2FgiL2NmlDTmx1J2eYSwp31gtfpe8tLCKBhFtdXjW1aAdBstTKV2L9LlzJN7DV
6ZXETmSo4/aUGzc+PEcPZF6HraGVkjqTAvm2yp1lmbwtFScKib2q4C4V4NNW94I376A2LejZaNy7
XzgN+ddndCx8iTD9QM1xZ0/HINrQMOl6daaldyIlEeQddpF6Cwmis8jW1PTSr/hTNyEKhho5ulek
X5ySjaOk/lBLiikgsB/qhr8xhYWUezdx1z+3Vnw1SNIcJO5CNOu1T+8dX9Lnz+LHV/Do1Jndj69g
Rq+tKq2BBO+UJQzE0dQpMEGAL164qMqoPu5c40YK61XCWgw71BJy7efn8Ous8v7qjcPl6CaSWGPm
asopFMR3WTrS+uKFHslEFakm+vUqE3ARkHj4+VE/GvCaQsq7JhqUdN42x0dHxTc+iEXJ3pNCS4ze
mv5RjCdDwLaBmgsvcXz4/IC/vsP4mnDyTNWk2mFY42U4OmAvuiIV2ZyvGbrTrn9gi08jvll/fpQP
v9Y/RzHFk0fRa1XNQ/DMo9h4M/e76n9NncOokQ4ufJ2PDkRXg2+kQFKkKff+61D60/uWtOhZYN7H
EglWHpsrsPyO9EoY5eLzb/VLOUTXDN6joshShPhg7eRglUXATt2k6qwtvraBSFbkw+cH+LN4czqV
HB3ijeh2dHvyltBDenXqLITogrh1qrLtkCpv4dQCkWXBFMCs7WXewoTTEZBOwyZ8VoATT2J8P4hF
S0L42oKisTNvHH2R6N0yU1TiLMmKKOkkBv1tCxe9N/wtpWfcAezNolmdWYgEslUt2Wod3RkVU3ya
Em9JNTEM7qLwR5eIK0gTQbxpgnrqecaidmMEcCGpRtKcetgsK4EoI2/L8H8PyvfUuVUzd+HJhCsM
6Bhf4G9MdXZ1WmzuVENcGaS+1nq5jx2JnblDDEc591DtZnK4rJ3yWjYxsRDipVYwmdRnF+Z5gNRZ
tMgXCoJtReeUsOeJDOoiRDWJi3KRlWDraOCy310KbbKJAO11Ub1Oe3Phx5x23i1BWqyHuF47HCKI
ykMFr6vQulkuXVtxvERkPnM1EtJgx+nALj3xIRXXakYEoPI9phjqp+nUas2lSAFVI2+gh8+Sedyo
nA1KZew6pbkRBuDd/bODFS2FM5hQLAqGDrJ0siqKaOWLAeopNEJUZLxYXMSZ7XrZJhPh8LmmzXM8
7dhlmhDNzNYEe2ssC71AZULI8BDOIXeuAq25kYVwieRxgr9VqOX5rlbiQ25aS0HJZ3oB3I94d7AP
bG7zWYiwq67ZB3bFfTJQIpFxe95I/l3YHAzv0KciSR3XMrCpDgURchUc7u3eAkVcsgwxZqHxVSwk
XukDNiFpmcjurOl3TgurDoa/6N03xpOjL5tyn6q3lUayconCzPo22ulCgdYbCQGQYhpwK0b3nJH+
AWxmLsJRMaXbnKVOFmgEiM+o3an6VBMOEaW7HGKwfzUeF8jUtMwJy44JMSGYwDLLa0UiaQEOvYIg
UmtreEbF995xl7Jeb31jmYiMglq2PSH8UaX6DQCCK6159rFm55Z4V2OdqqZC4i/BihJ/QzwDe2UT
Eg/ZIho8KGuVa7BOYwn2cL9IEn1ZQh0ZQ6gc+OC6LC0UxV/krbhRJKKhUtoCXADL09boeJ9U/ZVb
tQXGfeWlPKwSOAsPzyJhhwpiQKybZRTh8umJ5U5uKH/Zfde9Bp27BuOzN0nMCVJzrXv6UlOLL1FI
d0Uas8MJRlMRdMfFGpM8manWtCDqG6ksqXhutUxMcUGfAy1ReSi9OWKyO910rjSsOcOXgdpdmvdT
zXkEk0ZYQMUlNtcpPtMBw45olAsz7yBlLUIFlI+/TutvARECn89xvxBKzXEW5eXD9o40ZEs9mUVF
CgNUzmpeeXlyk1DaKDJxRjQaUDaurVCjYsjmVZ/d5ebN54f+aIF0dOTTBVKDeFPKQTzMetw+KaQi
V7shuwqelXvhtf7RW/b4SCfrGQO6BYwhjoSuFgqKNyNhblro3u+8kH5eSu1kzQIURNVyDw+1m784
HZ2tC++jjy4Yt0NXIQtjyj/t7QouGlPgurzGadOL0DLntbMGbnXhtnz0EkceR52YFyt71ZPVQldn
GGGIIJuJQ7/QhWzCnmARMU4ktXquNWDmBtY4/S2ic4YwdVZ2BolzkB0zZjLNAz0qoV/Rl0ZSz3oa
j5XwtcnjpTkUi9YCco41GEe1GFYTRYHBFYiwW6DJQe6PCGDyGxz3GiglLFRYFCCnTZJigHGORwKd
qJDgvlD3ndPTg7xzfQCcbOv9btOA1DLaatGp2qJgrSoVWyF7LNlNufhIAhm93KImX74vOxqk9dbS
xwhDcBsA/zIyszxAUY24yOEDv13Q/xSfLhSfxqLQ+eLT/qV5KcsXqk1vFanVt//5P+Mv/FV7MmBr
A9ymz25oTEzKCEP9q/Y0/hUTFQl3uqhoWPn5q5+1J1UiIhdEHmRr5W39+bd8xvxDMS0DWDeaHH7n
3wJyg7hjIXu8MAQET31LkdAEmAonMq5NjxaGJX3p0TFEMntbTNh0Z/oyzUiXu8bgmmhbrzxgQZnA
Y6wJoICw1Gg226VJjVGxQW0n4mxvXnVpaYV4YIhUmXgpjgUwJFFy7fYir/BvVbv3mIL5TdFJkLvl
c9l4EYJrNYfX4+5CdG3quulnMAETjTDTaaEsox9ZTID8c6UuCvUQubtMtBVkf4piY/iQzQdDgf/A
z6r9gEPEYJOTdhuTLld6cPVlC9te+tKSm8BKIinudfVQaiuFdU983VQHkfQZdqtAZegyP5vDV9dc
O/6i1JVJ0i5LfaWSlFncF9B7oDiQ5xDvyniedt+V5LWs94a0bMQvSnY/6Fe5StALWQ1rWoO5vNSx
WDeEBWkzAmq05pYw0ElmrbXw9d8fijv/a5GW6Y/qv8cR/DXNenxwXvVWefz5p7P/6t0vUa/8axoY
i6vv/jB/e6yva8QfN99LEpD+Lm2O//Jf/cu/BseFgWbwzj4/0FbR9/K/di8RjfHke3k83sbf+2u8
aW+YewppEiUTAooMiql/13qlP1TNZJyBv2fQUbf9Z7wJmviHxUg0MMZbxp/D6m+9mqBRPmYTCKeY
UWfpjLx/S7D2bsAJiG+McYusnCxPuqojxdERTVu1q1V0YEG48JbixrOPLskHBcWxVvxzPP/8+JMa
clj1RqUCQbMj+IgiHNJJQWXYF6K5LsrflTR4UeJUufCGff+C/Xmw8edHk0bYAK7IyPq0a3h+LcFO
HjZbSYKXTgO8uHCQk4Xdz6OMq4ijo0gQPwbd7SzSwbaV+q0ErULAszlUDNxtUf4YoDN5w/Xn1+/9
0uTnwU6Kv2xMAqPSa5yi4r4nGUdKOt7aT4rWXCjFvl/C/TzAyUSrD7GEbqcybU1+kHS7MPD1GO79
52d/UvD6+enK+2ulURTJlKikVb+QFt5U2RB8Ft+bs25q2ZVNwmZw4TkbT/ej5+xkaUj+ao451jEw
na6wk4IpuvRQnbRDfn6H8VV1dL8jgMZVbw3h0hli0FIQUj3rbgihMwQWoVjqD2gSC8XJr7qomndo
p0EiIjsIBbvNx55v5BDgSqB2EbtEHyd7TCEvmmc8+WOCldQoyJ7F2eCRANSHFzIKzj01JytMU0Ah
MCr3bJ3duoRhs2gq9tlXRXCBNP02PXxwvd8UdEcXBQumgDkXyblT13cQWpD/w2qZhB4WpqjeKarF
fl9znui2f0MkuyhE7nwZwLDRxAelyEjEiXYGKElSBRs8I1i4Y/OVJKNdRJTPNJHSB60w7Spqlxrg
RzUVvyW9dE8sMaTR3j0QtdpOawKwYhrGKn4hw1EPru9u8DjeC2rTYaEODq04/FtyyH8egtOtAcHG
uS7lXNE0jvbCAD0nlfzHULQuDMMzd0w+mbocBUR0zGRv68qTiB9eQSXSkdlM3fzL743Ft3r60S1L
Wh3WcRaz3Fn3D9nCW8hXOU8GhBU7nfXL8FUUL2wLpTOz/ttQOjoUfRiviKRWtw2XGF4x23SOsiNW
/Arv/GPWWE8NFCVEq4AxOsCleA2JhnMr7dYNlIPp+VCOvQglSqnRTfS7VYvobP75ZTgz38kn852U
4RMwBtmE/XQjaLZWD5Omv3SJz93Fk+kOspfoj/1cm+oTDlFbW0hLTPMzlaXdhGSpO2WazDO7lH7z
y5zMel3Xuk3jU0MTlPtUsNm9BfnFiJXxpD8a4ifznqGAUo8HGT7ArX5drGC3zDEBYrGbyot0BpPm
gjTuzFtbPpmsZEZwp0B1sKmyTYCIzT1NnhY0uKryxSP29vP7fuYF8RZCdfRIosULVKQhut2US8h5
lHmzye998skSR8X9XXuICW2znbfdlwKQzOcffOZRlU7mBCFj8FOaRkiWbaKsm+BGzsoLDYVzl2N8
go8uRxOFsiwpnmNn1XAviPXNkLp/pWWdbcifO+/x50efXSuqWspkktlKrk1Ekv5yY5bLL59flHFd
+sFT+aYjP/pwhm7vRjA4Wa+a69om+sgWWEoYq88//tx1ORnBliN7Zq4Ihm0yuwevlbz4vc89GamJ
61QKEn7NTvWNpQZTF1v/55/81jv76IqcjFOSCcJewKdtZ446hf+36dLwvsA8ORkTLHUjmvsK0N2c
STVl/4i4HURAsglxMONr/J7VMfCGCg7UhfM5M2+8rZuP7hCwfFkYCkZatSBXcU66NAEqMyJKpt08
W2e28nuvTPFk56ISuyJbWWbaLhxMsutEH8KPsTTrC7fs3IU9VR53mlEMQsVCv8KlbrdzyoG2MDfm
hBXsXGeirUHLTdxZNP38wp15eYgnwx1Jcm25HfOtVgOkUsL+WtDKtULlowvcC7PgmaGJx+nd0Cyk
VAFhOgYcaGzVX3AvxL+5kThN8ZMwY4OVgyPZatWiMKhcEMgIN+Tzi/M26X3wlP9SEELRpxL/bNiC
ytCpeYXqqvrSOg39CfkLQQogBj36175ZPg6x088qr7cx5X9JM6BcBTWgqIEAVn2JxMS7cMfOLHNG
JdbxRCf2SYPjUtPI3JYraqP51iwVsn+NRQXGEJrRPAJk9PkFODMxiScTCN5xwY1a9rYu0UsCLRxX
vvDJJ/lH/6xtxZMJRHWMXLJiWbPLORGds2gW29mSwKFVvCCM5MIC+tz5n7zlc7/PBMoYI66tv0ll
DaO4qYq/93Rop23+NEtFt89DE/YVhuYmr7oJbIWV2lvzHEXwpE6egQg/egLx46VbLOrOfEaG/8wq
s18PWvLQqQlWaZJRTReOw+/csj8zeo4mQkgcCrjHwbCN5KkwXaqQ3u9+35O5gmQA02z8jjUTtUW/
am7LuiHgTPjiK+lCi5IvY/5g4UrTGkFCDPIPBsXEM390rmubDXOWoD4DSLhwOh/PKpr1y6zSVobj
eJptIOAq8xi+106J+wuX8dynjz8/uoxanRJLoPJKzvSSnJuKaKvU85Z5o9q/d5/GR/bdAYDxam7C
MJbJFNdtpLIXLszHUzqCzPefLHVCgCA6NQkszRalDHO620vBykGb+/mpnzuA/P4AchANkAU1yzZ5
B3qw90najcyrTHn8vc8/mRoswPn0c3kn6TjItDH4e4zN+ZZeXr18PC9Alzv5BloHZitgYx2slEVH
BdKbiVfabpgaa8zws2jnXArQPPMcnWpnQHGJQzeYui3kS0tb4TxowgtP0JmlgnYqZCxqoQMiwXVq
18MCTs463zWY9KaDjTPvjgjGWV1OnX1w4baf+yonw7+uPcSJLRdNUh9c70HV5uml9fXZr3IymKlj
WtKQZQZvg3HxFi3w8SCaAg+uTuqZOEPQKNNJtq2rSxvAM4/AqcCV6HPC2RKJwoR6VxYrz7+gzpLH
p/TXNQNJse+fLeSlTpIMgEfHvUJzpbw662QlzrPbhtebskbxdyVvu7kyDWegUvV9vvx81Jz7QifD
XlD8UG4RaMNj0Cd1Hs3M/PbzTz5TUMX3/v4rlSnZ3n1P4QKLC0iMebdkRJpbbLFzdQHRbqnefH6k
c9/hZOQLRZ9oZM9QIVFyKA5CSPMNCPnvffjJoHdFrYx8h1JUU9sNPHHv2+efe2ZcjP2X45lc9Cyp
R2Cu2S4usEJQ5nKrfyXw6eXzjz939ccmzrvPF1syZVDK2QA/r2FK/VkVyaH6SjPSxdeE/6aLC8ca
7+gHD69xMsbFuulSI2IcFjNpIb+0O1JSpgDInoq1MLs0kZy5y6dS3i6RjKETxqGHVDe5r/oLQ+/c
5568swfRHzJvrOkY/ZgwDoL7kq7m3CePPz96WVsqvK9uXKzC4dfxwf0Li6pzH30ybEXZ8xNQXvRa
ZvgcZgQYHdxnHMdTEClT7E3BxJhduLnnDnUyjAtYacBnEibZtbpGNnHfPPZPkq3Z/SxdiK8sn+4u
HOnjPQqgs/fXq+rjcHATkc7Owtm5y9LOoUcoxmR4bCbEAVwbO+hMc+YNjOHShWf33DA8Gd5W7ohk
bjlkBGYbx1lR5Qdx8/n3OXPhTiN+ZXhmHmmWjt32hzwgMSe7//yDz6yk9JOhLYgA4BBlm7RMICLH
5FvETK2EuJBM8vkRzp36yYDupExM8qFw7EihcFA+ecqF1ceZW6yfvrEhILYsblBStt4+MOSpYUW2
bxPRqZgPXT3//PTPHeVkSMspsAK4FqYtBTA9KTvv8B9PfEfyoQF3uzgk8RaU94X7fO52jBfxaJiX
OelIiccA8SRSrZzFAOFS7za5cOHzx4v+weyqn4z1VMssH4YCgDGMn+jsobXMyRoizWkyyJcqVCdq
lr931m9KmuNvIeEQSkUy32zsm3tKc5AKI/HWVfV9EeY/6JDEOEfgOvZWYedpAAL2Qp3n3LN2MurF
gW0w86Rm55jY4VSTkTn7/DE4Uy3ATPP+zqhtm5EOQ89BXAPxmjK5C1OKH/SQ9MfIri8MlnOX7lR8
nvx/zq6sOVIeSP4iIgCJ6xXohu52+57x8UKMx/NxiRvE8es3ccRueDRWs+Hwk/tBgKSqkqqyMmkx
Db3aW8G4oHVTaaDzMEKgA2wAiFIE7Opq2kCQ2fKh5vUEEDtQpvEWZY0szhuCMzCYOoGKGFcF9Ko3
P6nXedVZv2WJNzquugfb3QGEt5fnU7LRxbakFU01MapawaL9IeQqMiBalB4Xc2MjSFyxIfiGYol6
OP8FaSMeHzQox5Wk2ymgCL789pJ9ZghOIStSElN0WAR9+ouWN1G74dJku8wQ7D+bknnpk4+c1Lgz
QYRk3pbh4NO9Hkbecnv57aXrLHgBdMCXBTA42GRe3fpxCEpMH/ld5k2I+GDjfd2CJ8iWQYj3A+4D
0VDOBghSD0t0U4IHXt9iP5KaimDsE8os9bjUJm5sUUB3VaC/Iwe2W6N6vVWLkk6VYPYmGAvVqsFx
FEpku/p9rbxAJ+Ko7w2v8FHS3PDLX5d3DBEtDYQe+AqXxcGVDX1kobMb94DaBVvrINmvIrHPqJgg
pLHBvThpqH2jwHbQWblx5pXdnKkQ4NH53ZEGPU9Yh3EHNsI92AHpS3QAM44HHTVopvvKQXV8fQOE
IfsYwbYz6M2ABxqFFmM4QRjOhdSWf9kwJNuVCmYN2bFhsAzkrYr0aa5OWUvczboykRwkqGDaUC4C
RShFzmpOwREQ9TdxMkEPYuXag2IwZ/ShZUB7Iu+jgrLUG5hxP6b0Fii5xV1REm6rKqeuN3/yzDg1
kdW6qGOex1R7Iipo1SboRMz2dD8V1GemtSu05hnsUj8Wpz2CPvkwJ1B0jkBfESsQ1yPKSY3ZLiuL
cIQ+n5s2y5mgKeTyPEqcOxX8C0UQo6hFWOCPWK41kBErw7zX4gUqedq3CpYGFTxLEjlNhb49O0i1
Rwt0zCbfiMCydxe8SlyBigl6zzYQO28TVJwt9DKlUGBps2kjeMh8ithFXdKmhdoRdQInhA5oMATo
mELTodv5+p4HaBz9nlMRMY5gbOrHBJCrgEbJNdH5fUrYDauVsCDWc5/bL9Dv/TGCj/3yqkvs8mPj
fzq7ztxMVNNpTFx/bhuQWNbgMr88sqQKZhDBxURRxiHDbuEQTpe9lU1PCrp1wGllBkk2PhZajw4o
ft/P6Q2k1tDdBM5OL6rSY6egs8xmkM+eGZjMdGTwaj3ceKl1N39xlhZpk8COQXWoGESBegdxzgP0
Hr3kSX/gO22XHAe3f9l4jmRHEsErGWBgBr2f6YCFVXuKQTuULVDN0ekJsmum13fNkzF2w95qy+k4
gq0/cjSwvnTviQ2+EJANg9VUd2MOCMvlF5K9j+DIGFIP6jJqOLrpnWsi3xtb035JLVcnw4aJSByx
yCI5TxnEBRacG+r6rrXu9Rh5S33DKiRAVuTF/j7Jj9D3pa26IBhOy0p3Y/+qpui+jHXmAxGy15fJ
VRKQKfL6Nav6p8uTJjP6tSfh852oimu0pKONE1U60Ot4SMfu47vC4xaEMrz0tvdqz7y//CzZAgln
FktpahMEsqgtlK88D5U6vc5TXLTKDfcuMXQRBOkUJs7ua8IIfZZd/L6SqF9+8dWcv7AoEW3Y4Oaz
FDlYhElED6YWVNUvRGR/Qhye9OfLz5C9vOBKElV3QJyMGM/RyLpUvynfeHnZwOtqfHJ/YOOeedQA
vEk57myjuePQVrv8zhJzEHGFSsL6IoX8N6BWYFZymsclSsIU5F2XhxfIKP/vvi6CA/XObC3HwoJC
telY3BdhdOjd/NBcKYHu5nvn8M1bn7660k9zVAALXC0z4J5gaXAzY4BGy485QheutrEIspkSbLsz
DGiZQskECs7OiTXLgZjsvGTdxqlDNrxgxAW1UiNOqyhYaZNMB9p3kHhLFG0DvyzbQoLhKqnuWGmM
qDYoC3j261UcblI3NpFkcBEJaEHpHMJYLQ5lKjROruetlJL+McIXZvsBh/20qvFooN88KqNAT5ob
JRtuB5oCDV5BUHrhUHdsnccGGpqu5VRQgYT4kE/G7hlEZP9VnCjQXkD53MzaVxM03VD4uap0faeY
zgN0Ac8M7Xq0yU48AU1n5Wh+WtUnHCtvExOI8w4aWZBUWx6cHl16s81BsqONR51oZ8ize7R09tXS
H3Ve/IT21J6VPGwStNr3QwyJw7a5MqcB9LW2EoLV8saEQmZa549mUQbpqB/SegJ8q3PeikHdO8UU
Lkx/qsCCjy6xXwTaA0TJOZRGO3D76q4DdnN34hpuuNAo6HDPHUbrtWzzgIN2sEDGJtdfxwzy420P
AvSueEDjLDjRIT7WTVB0grbUzqrJsXXKByfqc9Cs6J4xlPeWXt7NZfsQzfU7kgMc0GAbfdyxPaOx
MP9V0eTUI0fpln2u7wvVeYv5ssurAcqJA1PdDgIbAOnwNwtgxDSDkRvkZ0ybfbRAZ6uqJ8/MbTdb
9TeKDuodGVq/xzOk5ZMd0yARpQ1hPzjo8krRzqzF41lpih9MjTUXJ/zzDDAGJLAMlzqK6qZld2uW
o4U+M7Tj0zH1iAW9jhI6jm5ej0BKJPUOmAOfjhPY88FpzjTzunKGK2M2b9PKzPyoyaDxuJzK0fB0
Pr73q+iMOqINm/sE6oAeWERe27TCuWB6mWv+u3Yir89aQCSg2elBxvwt1ysGAbLhnFOozYKVH/K8
RXwDHMUbBLHfKBgJsmr62U9oTW/UI1m1aM1mOpd18tqN0QE12Rvw+++1zrE9GwgPPzU1qNDhJgVO
SrCAQrK+K6B41uMCl9bJQ4pubx/gb9/BqbS0ndeJmKdEAeCqmNkdBfMsQArYwLNmXvWJE+aVGmjz
pKJfxmRgxTcOcbb8cEA3Zdf2iDVp72xSHEAGCAJ9owU9bK+Cx9UAdW5BFciajzyEDNqJcPDzg8lq
x8zqpFbGFb7isW/JldZYB0evfmh8uisMCskVe75qQTKwVjYnff6vnbXv5cKoSOzZaIlhYLLjsE8N
b1GMXa+pweXA9PWVGTnBv8PFXE7QI0vzGB+bXTXgFhmgNNobyObpvYr2+vnAJmvDPUrSGFSsGHXT
VJVkspXAPPNn6D7s9T/VD/N2fgFp7gFSfgvQDLG/nVn62h+DCuPvj2MadKDAchaHkErdzXowBvwJ
UpOva0Ub/WJsAsZyK+5+fbCiYvkIunaQ6mMVGEpXsol6cFmO5uYGDKD8ZtIfLq+W5IPEUpIxLVDU
a8sElKIvCjijv4cnQ4bk74ky6zRJKugNhrP51CKR0W6873ow+zdsoRfx73GrxUjryHbisIk0V4Vz
A1beZc2+hNz75RmR7ClDhLJTBSRHPVYaaT2yR5b14Jh3LWjgvc7PH3sP1A3Wbs48DQLi0cYJ6Ouv
Al/V319FeGpA4gFVsS7RT23erVJOHOy0/E9T0u9l11duv8/HOFw5QdSooqSn6Y2HILPr8wDcsRuT
9rXVGyLUneYTg+opYHXkYb1Xd0Hks3rX+BBdgVd317adMTR3YMJhDYBZ7uXHfr17wfr+9zet1MRc
7TugQVvVJ07nFZCMvzy07Hz9ke3/fEBy+oGzAhC7BA0ysdv6+hFKT7vEh6YlAXPKAYy6Z1ALXH7c
ugr/7mvjI1/+6WnAatQjj3I4+jZU2S3pQL1xf3lo2SQJPgtXhCzpE0DD5+JPyamHWv7GS8sqHyKs
HSKI6kD6j8oHxexke8UzIboakJ0agsns8fIHyK7hIri9Ikum6SMekzOX+2nYBP2ptFxAVKuDjjw1
enHQYH/5YZLZEpHtwwKV7iVHj2kHTHu8N78/WYKRG1M3TDgJAmCJ2LFCl3lo7DqUidiOBVvlQIkn
EZHtLaOKUTgrWkm/SpPQAW9z6+xY8et7s7PO2qdtipYTBVU/lA0gjAoRIXDv1lsVCf1rCxAB6nE3
2Kum3dosk5uucbWcUpS2lsaLAXmDYOyGq5XZtQhOt+u4Krt1M9XMKw9rCYoe2jeQujln6DB7/Z/Y
t94vz5ZsMYSbZ8yJAaFDpNT1/KiSh6Ip9osWVtCHvzy+bK8Klj2zApSHHAA7pL3BHuj1ZCPKfu2N
qAhRT0iEO7kDlzFET3Tie570UL60Nm7MstGFGD6YDq4Eq9eIyV3e31R2qPQbWS7Z0EKiSGsBFs+L
Pgr67li3N8lycLRvDi2Y72wlbU7KAVXLORzNW76ghXd/eR2/3ifUWb/mk1UlnEV8bscomMwMPE/g
02xIYOTzvTV24fceIRju2PDFSCZVAXjuNcpAAlJ0rl37zpZjkE28EImnFMTPFhq5sRXJDZTp7uqY
BjPk8y6//kdW69/4SJ3Va3yaoqjjWTNlTAkcqL97S45Eds+OuIw/gyb1cWnTe0cvr6IB2WwTwnLQ
pZ+etbSDiOlg303ZvCuIkvkAF0BDsyPHMhsrb1i0BBR2BfrM8lOSNdCMUBuQ7m9lhiRJa/TS/v3S
doSqURlRFIcpJA7iYnmsa4r6amG8s75XkPaYb0azNfdcU1Yeu/8uT9bXboGKp0m7AONCV2pRkKwJ
CZq8pVq3BUyXxGLqCD5tavUsz7spCpwVUkrC/AyR1BtjN/jLrtjHPt0oGK8Xha8WXPBtHctNvRvw
EZEz3atMu13SchcT89haleYqGn3V1SmY0mZ3edIEsZH/zadSEXLPSQ3IPTxfYJmhNrjYvTvbg5jw
kfhV4OxWuKOzq4DsetASYFtjr/W2o5LEA4iYfJS8ABaKJiVIyjIY0vlAlOHnOKY/WpSaL3+gxEJF
TSuN2QhHUJ8A64Rx0/Q8TNv0vxa0lZeHl5wFqb1+2icLTZSBgtOkUwLjwXiOQy0Eb7ALmj4IUniK
vxm+JbdiEYDPoiwvdHtMwg4tzIpDzxYrb53GONQD99IU1Vm92xm9ccrn8amAGkGaAchQ6SAtUw+r
pJDBrT1jZItWTrJPRdy+lZQV73orCfMOVaEOLJ9AGg4Wruo1y0FYu1MWdFMxc8MsZD7FFhxtaVaz
gyYX8N7UKfjPptBSy12n2e8DOA17SNlr9Jgujleain95ZWUzLrhesJk2Zr6qW1ls9lJAGEYQk0Ik
o86snWbcXn6IzAAEtzK0ra0YPR6SRW/EtPejFrtmB+VZ1u2/9wTBoRTcGUiWL0qwyi9N7Rk62y5T
z9GmOpjEwERAv01rqrMBNtxGDpKIBnBNA3nWTfOqrvKbuSkfdUc5gDEkoDmaZs0e6tudWd0APdp5
kHC6Qq53q5lLEgJE8D/4vPLScfAuXfknHh6treYhyTKJQP/U6ZJkqWHkKnke8xNaXFHlchN949wp
G379/ZMPoQsH/1uO3KGRV7Org/TaTc3mJbeRGQXt8+WNIJubdf0+PYQzG6TIpIjDpS6DstL8uE6+
d8qy1kd+Gjoe9RI8uB2E4Cxw/drVU46iB9Nr3wL798YFVfsAUHwRGk3hWEGWhGtwg8jZ1dEVZGtu
dC3/MTN2DXAD+I8bsJyWgdmW9JTY/DdTm31uDPfzbN7rRpUgpx+j8RxNxmO7g23fg899VyvD3Wgh
lRbpzk2UzZprJ8uxb3KsxHRKBtC7x01QANHuJgYYHwfOT3mPi1MLrY9IhzYTpMsSr4vKMKP5A48Z
ag9ce0b/c+wWYzv6zJmuU8h1UQuyRAAzopRTj6BczQmohB0waNigLfI5yVcG/5Kj3K74hESn1kC1
Tp2azusdY/aHvrpOU4qOdrV6VhX7l6LZf/puvh6UZEczjDjk1WuSsnPsKOg2otMxd2rIz9D7oQG5
6hwvblJUqHTR5ndMQH816C2q7eOpmJtDn6XmvkFydWgXEEg60M2NmtxT6/Km7qYfcdcf8wnCEFbl
3JC5OeoWYP1WVe+WhJxZA2BvhcR/kjbghFXbd1BtjEEEsVgtnq4nzTxrOUTtl/TclN0dq6sfoJ+o
3LJRb6Hg90d1FOhnk3WKB8QRMy92dUMP8VDHvq0Ut7SiV1CW33VpMrtWn91ABeoO4aBy4cru9Hnc
RyCd1uvhXpmXnxzcP5D6RtbSrmo/yzrotmjGtdFau86AGhZrH5Yug6qTUgf5UoPfiGzUWyX2JcJ4
26aCQpipxyGfpoAa5ml20o1DmsTFihBeG3StVauiodZ0WO/OPb8uuwQsXXSrG0TigEQo72zriTZG
SC9neXqsrfEIUeFXJJ1x4JyeLrsfSTg1hABuctDu2jYuBREql5A883h8BSjmjs2qZ5X7yw+RfYcQ
s9MGRBk8x0MKlFib6VA6kP2IoON4/73xhXBdN9Gog0krDs0OCT+rNw7wR08pOLugd7ZFViM7Uoqk
wGaeO7watDjEXW5f76Pb3kXp7BlgWC/2t9D7kj0lonjBONurJo4bYZaOfjwDXKRe6+zu8jxJFlvE
8NpggLateMUetIC+jS9R8srIcZhAGBT9d/kRX2feIfDyd8zpqIJKt8GiwChfHXpjW2mABnR3iB5j
9EE3rbMBwZJ9yrrVPsU2q2Ojxkd0My01yDrHe1LObpKZXoPp6v9c/hbZWqy/f3pGCo0vHJ/jCKg5
9YdNMq/hIKtAG8dGfJaNL8TnseAIEd06fmPEflc7KOc0ueVqBKi4732CYN4gFDaTBCKiQdZN+yFS
EMjQE0IKlJ8vP0DiXkUQLUTXlm5YySlS/UwzRCkoL14eWTY7glGzXKmTvlkb9C3ms4jsHQi6Oc6w
keEVxFD+74YtQmjzItVT2BoIXVhM3Kqr75LcPkyNU/qLDvZcRkNU9tBtkCuHvoMCexw/Fn32hxQQ
qoNY+00U4YDTQ+4WMNV8wtKV1INMzq5xYr5Ty2zXj+TdMabBt4l9ZTJzp00Qirw8OxKXKnaumaww
ykZHObYAH7pV3EU9ylpR5ymgp/3eE4Tdb6bDPMULTmcmqTk0YyGxF6GHjXbsmMzq1irLvkOwAaJ1
OZ9L4NAK/ovSxu3KAfzyNwNYdy9/hsRRiO1qrV53GrgecAgGDKjWsn3moCDYdkE3uO+XHyHZqSvr
82c/EeXONBkM35CQn4b+S+vvZ+fle0MLRtBpPC26GEf42j6M/HEx99nW4UJiuWI3mkMcO7E7C6AL
SCHYoG6fFjP41luLqHGQrHe5RQBrbuN7Nv8uoLGQb2QcJHMtIsQ7XYFUg5Ij4ZdCBFUhmA/qR9YW
UECyHUWUOE2nOO0NHgXV2AdV/uZ06O/V3hY73tiOsvcX4hYUVbS45EhYztMcUIe60WKe2ux7XTpU
BHqr6lCwXsXwEbQsUNjGdeHykkriOhHsNB0yntlaFwXpZJ7tQveUFiiErm5cuxh+dIzuJmOLuVey
M0Xo9lADczUwLEK5GI1bLUqIEs336iYicjtK68VuFtRNlorcFbFzXdB81b/yvzdNgr3aOlgxTYp4
azdQlMlI82rgn1ZfjuCyOfRGdSj6LUYySfcaJWIOCeSPzXo/CEiM9rUhaN+mO9MtHpXjdtvXByDj
i+u9iNTWx7RQxgIBvt33z9ANB4yvRp0y2TsQYttBsHXaGV4dbPb3SzaaCOAGwowkkO5ygvo3369P
msLyhKuoTtzlbvHonh+rQwVAMQqmwL1cXjbJjvuHQzbS45VwCKfW/NXW/pub7zlCkTi24qnJGVD7
wTjpfkla9JLmr7nTNBveRHYnEWHdFQcxYgYFLcCutT3wsUvv1ifq4urgLX8g17K1LBK3JcK7jbIc
8yjDsT4D3sRGm7dS1oprQEh+f3kFJIVwKuK666FNCFfXqfJUj72XaNLZx0eOjqYSpHXc7Re3utmq
P8rqRh9ll09He8WxM1sHxAVIhxVXVWA/l0/W7oOgde/cbnG4Sw4fH/Q6nx6j55BoTyK448Rgb6My
xb46DzvUVSEjkKHnN8l3l6dPErdEJlioeiZVEatYn/LFTM9FnAJU9VwgkXV5fMn6i8jvmfRxrTio
f4HF29Ugwd5YR7qpjygxPxH9rZMkHUYVb+9UAH8/WHwj9yMBz1ERPNdMTTOzeIkCJZ+vcqd7ahb0
9lapH1tzhxNhlSIzpgaARZA9dIh6gBnZLVVmHRmW4rfSQevJcTzovL5fnkbZLv8X9qYMymCvX6p7
duCsxMA/WmCdH3pANstj6js+0F2XHybZEx/v8GnzdWk9EqMB+mAsr7PhYAKW3XSBtU2lJ9sUwuVS
1SsA97QazsdATFgZlegjEmFQTUIzFyptfcACjfibN0IJOTb0VP4+aOtxyeKBIH/R7dgj31ehed/6
/Ep5yh40KPO8oHkNji/jfr63NwxLtjWFgJ5F46ggkYnGhO5+4aAzzbeEHWUjC9E75QNV0gh7k/ch
HQ6R83h52WXgBBEGR5aycWiu4/hUQZ1uYRAJ725orfyXK8SLlvmUIc0eDfZVopZ7nUBpnVG0DC/K
8mTR+mqeqtjtm752oTjuWUMO4by29KaljCCXqz1ndvE0lPxR2WrGluxTEU/XDuaoKjNsgpe490HN
EyTmBbsZpy1KBIkXFkF0U0MsdD5hprMSvRasOI/WlEHoBhWjbNz39Xerr/9wxPZoMQXZKAy7aa+a
/kdPkZzn5T7vsh1KccCbtmHSkY30keyzVrP8ZN9JMU4jmcDcOenvVfGUg24nLl8q8ABusbJLtqjI
HAvRewNIYCUKmvjcAwxabyTvZCsuOA5lKVOUKKIosCecImiRj15XZo9msjy3k+n4lw1B4p5EaN04
Dzyql1gJornZ5c5w1lGkMpxm/73hBc+gqnVNLIqQWPeWTwZzrybltZaaG6srm3vBPWQd9HShfQer
qF4YaK8tom3Eha/nhYhwuloj6pBHDm4M6K6eIXSvOi9FNW3M+tdriyTC37symkyzMClGt3LwpB4g
VhFm0wFiwRtHatn4qzV82vXxUlA6LNg7Gtsby32ugdBmPpZo3rm8rF/POxEZWRWL6dwGKWswphCp
mRQd3FDG1p6RnDuhFP73208GQLfZuAqcAHW7ArgrLw26vemiTh/E/hY9i+wj1t8/TVJhqxkalDMl
0JqXrHq3lufLkyObfMFw2yjWaKFgcfN5l9f3CCy7AXpcsbNFbCDbm0KEh/x3bPccNqsVLzzaEyDa
Kf9z+eVlkyIYLNheobiXY1KgtGelj3OykaOTjStYqpHXzmxV2JG8yPZqzQNzTDfmWzIdIgoMlZlq
GRYb882OFiSluXmr1w/fmg4R5FXSvFLIWCqAebJwgHa1bSR33xtasNG+r4taUwGPbOI/Kd66uL88
rmT7iaAuu7W7zAJfS7DwpzLdRSAO0MGZnC1b3WKy+V5//2Q3er2kc2ymME9m3JZVeq2mFkTktI3l
lOyUf9BZDqjylBjDR13sp5hzV1HnreZx2bsLtgkZgwoYB0yOEaEwiYKEGl+nW+ypssEFu+TIMykG
GJ+Cku6gmNLHJlplt1L0smkRDNPp87TSFAwOlMVNV7NDbkS7yzvm6zMSsQXbrJa136SFwIseLVcM
JYzWTIHi6dANzC1Q/6b+5edIdqaIthqnVEGlCZ9gNmh7Jw3UnvNFd4ekOTRLXm3EPskqiDgqs9Xs
duprJYAQ0COoq1o/UbozxKI2KerWKP1vto+IiKq6SCtCDcwX6FBu6tvqCCKm5URHrw/r3YzLVR9E
qlufo8Idwi2Ihmzy1t8/WZ1lkdTsOjzU4g0g0gUgOSWUcPVFOzPQ1+0vL5Fkl1nrpH56CslMfaly
gMUIMqVQbE3Qv/29kdcnfhq5spyycrIGQQs27U6L6qHt+7/LY8uWXLDqBlkXnuHyhmZf3dXR/DAp
1CdJ/c3hBbu2WYumMtIrARrCXXtgfkTRTDZT7/LbS8xPbIi1F26iejvA4fFfQILpJcTAyx50/iBf
Tr6X5wBhoTD9jQKi+xUFGBkPM+H7DNJxMVrGLWfasDvJ1hF7X9uIVtZk4jMqNEmbKSpDdrNRz/rI
0H1hcWLLK5SbUnW2sQKD59O7Ga1YLeDcx/VvhSxbwS/Di57nA1Ia91udQJJNJUL2zJSaVV4i9Osp
DckwXdHecSt72SitS5yIWJtu1KGBuAzsWe2V01gn9zmpHvUe2mxGUVzh7v1Dz/TXyztMtjSCVeu1
bfaVjU8xpx+NFnvlsoXtln2FYNWUQBSlbdaR7afW3IGc4KGe/DRFrgv81aPab3gP2WIIFt4qekcL
ZFchQtQdYhXQD2OJg0IFZvPyFEmSjkSsT4MxTlHrFl/C982vtdUPuvAvQDS3u9HvvQGiRtfFxs1e
9jFCKLdy25wyZZ009Txnusfb3E3V3r/8JbLRBUuHpBm4+x1MFa1uKbCL4+tgfW8fiR3i+kKGOplW
H44ssEodPx6yjTlx4Ie+sHCxSbywnJFDmAhvzaqXYmme8nb4E8XZsWB27uJznpOBnzplqxYgMQmx
z2ehFWP5Go6GPgeuhYLl4HukWkQEU+bIpQNEtO7V4VllCzj/bnJtyxAkxSwi4il1g9jITrfAxKcu
bsdevlvC9M9azdJ+tcEQXt5EEq4ZIqIqba2Pl2TE/Kw1M36r/ix9VH/e8jP1lbMKDV/tjB6R21iF
DPRWgVGyc0WYJZg26riksAu1611n+l22P6ctxnhJEwYxhCAOahqljAeEkIU0YF4pn4ux9HPSn5nd
BpxlD10yDu44RHfA2G5EdtmmFgxdR+SIAH3Cpob4cb4DOmWPcBJuFehke1iw9GnijEU4/IAyuw6T
2bzhabIRcWXuUIRY5hTUAGqKsac9KgleftecgeXE+VbzDOCT3fJsPV7eapJVF/GWRKkgmYUCQtDW
HPW4l2YqPZVsqZ5J5kiEWrYmrbN5xKlETe9GcE/UE/O/997CgXzReNJnHUbW2Oi3oJStzMazxk2e
lDW0feERRZLUGZnNtOpggTRY5v1KrR/5vQsKDe2Yv6PBer8Fh5GgFyCf+PfZEEIWSPqsT9Ju8p/g
abKeARHFZYb9F+tuc9UASVAGzYajlxmiSFrKJ0qWRcfTQIp8SMP0SO61I9gHTpv9VpJDiQi31ONB
rywNpu6E1k352AMf0QVTqGVeeRp84lk/aaiH84kFW4Yu22WCoVd56qhdAkPP4ushPo7F4+U9JhtX
sPAm6QqL5ciEZnPjRvS3iTzi5ZElVieiz5YF7L4Dx8hxn7lK8dxYiTuSH5cHl7y2iD+z1dEBwhkp
nGU6AUrtzunyzdde71CfbpF1slCGFBxiq/luQtfayRPPMY1vji6YdNWYlc1KJFbBjWUmxzi7mrZg
zLIpWdfh04urXaQhL4EXZ/NwTEZIgCEVstVftL7fF65CxJ05s2OiOwqJFb2CPrbpeNZEr7NkfC7Y
Vje3bL8IB3BW1nnKNewXG5zJHERyhXLowJN1ecPIPkAIzspiOHVUYPRutB7LHpRutrJnGgtJkW5g
2mQRTSQGrZmW8Yojs71WFZbH4axBggWHfL84VLf54M7h93BARIScmbXWqtaA2FlavxbqLRXUAust
tIYkLIhQMxoz6Bn3sK0O+llTurPessR1dv1u2SWmb0Ch0rc3ji+SNRdRZnpvFssCGjgIDMJ1avdR
hCYm8+lbSy6iyThUKjTVwHdM0ZmX1GVAkcegBIKs/MaKy15fsObRSlsHuGDkeknrKmXr0iV1O/Z8
+f1lUVNElZE6Kh0Qx637SdsTP/NHQDC9VcKs8FPkIdSQvGi333zY6lY+uY82MRRzQls0bqfF9SoY
MfwCZiRMvfzQpl7m8nPpbQUzWYT+B2W2mFPHKjyMjeY7dC47sLPfd82dQaugrugJJ4hjPIzgpN3i
eJZ4RxFpRhIyjT2bncDSoAOXYBKjrePG6kK+8I0iugxSGwMo3sGLYtbeiv+MfG65HzQ1u8pv/2wd
oiRJPBFbFttQSq9UfEGXlHtDvYqdHo2B1OXFtRPdX94FEi8p4svomHV9k+EZDLnmFuRyfECj2Cne
goBIDEZEmPWsTfNeRY3OiG/ZfG8iuR39+d6rC3HbVglxkr4CojiuQeexTxMwKdm3GopTlx8gwfkS
kUEDgniRkk3gNM4OgFy7DaSU18Sg7ifHLZiTbH7W3z8ZocOJmWiLbgW5djSs3y3BDRiHyo0PkK2u
YOJjn7AuIyCUyw75/cjc/rDKwqA7lro2CCzBXgHyFD+/+WaU+qi+f/oaKPjkJC5TNCVBaml8ZNYp
Xn5vfIvE6EQMWtd1cZ/GUx7SLGwP1j4HB1v9BCj0tCte0n2zEUMkB/2PvfDpE4ahLdFnVKWhatq3
aON9KYenOjZup7iHIu5zi1Tn5Q/6CN1feJEPV/npSU5NUjAjohe6WKrIr5PkDdQ8b1E51yD/MZDC
W4pfPbCE4FllsV8VSCqRDvoR8Dx+hMxSCZ51v0KmP5yMvvM1LQV1LM3ynUVzcBqw8ZlOBVSCCxUK
FdovMqO5ezaaCRJEJN4T6AKhkQ/yBU3qc/ObGBcRA5erxQgC0y4J7fhmBO2jmntc3xpcsjYiYA2r
37HYRDvrPHHDhVzAj8bg10njTO48I8s9WSD9NRV7A18gy4uJ+DVWN33JFLQw08Co3BVnmXrakd2D
WBtUZJtWut68vtgIInptdKKEzWundHQGlY4fH+td/xP3402yM4mTEdngijmdScTVOFQs81jHyb5W
u+tc29LzkIFrRLhameaWHakkDQ3w8u3zcAkj//e8BzIr3BLZ+UAOfzVJ5G9HOZUgeaknPGP0QKNW
XL/tGy/Z6+/F8wTd3ebd+X/0XkiODiKAzcCdhHGqpiHUSaIm7IqN853EHYuq5bPCba6OJXxLfuzU
Z615K4ivo+p62aNIzguqcLPXDJbNqN+mYdU0mgfS7PvJ1GwvY21Q28N5GbYSn1/nIHURyJbCyKN2
gudqukJ3QWeyQ7nhd2w0v3lfH0C7hU/s+3bjuPX17tVFYFuOWz93QIcWRsw+Tj2570d27+TOBiHS
17MGlva/N1YxUjbXbQdKikp5NRPnti6bNwvoarfS2wbqd2x/eXlk37Huik/+folzwwTHC2ZtKcOm
GL3Sjq5VXvgbwzsfcJx/bUQXQW5dZpOYtwlIuNOY+FZm/EyKHPcTjYMnswrnsr41Bvt1Gem9Fg2t
62SK4gLMo7uctk+WYt6UlnaV1UPoKInlKWrXuVk+/jJT57otdOVUUvW1rhcVIcl5UJQ8cWOd+sM0
/CnretfS5tVk1cmq/4ejM1uuk1ei8BNRBQKBuGXY8+zZNyrb+Q0IJBAIEDz9WT4XSSWVqpjNhlYP
q9cXPA0DOa1FaRIvBnwn7Jv3QnhvTiHIttMYjYgGPRxV2Ke/DPfgwKhct/QxeW9tWy9JXznHYoY9
R6PD51KbPQnasz/odJmLMI3jDq5ABmBZVt11P+zgHnIcA/PTKkKziFgo++1ejF6HtZy2T4VfFIly
ibdbSvoMt/ltw9aLJqBO1uLbXcE4XDS0wzB92Hjlpa7DJaF0vtYj2vlFKLqsdeFuQ5t75+ublOyj
rfm+5uV5LJajdIIbMGOHgCxbuZIr43GTVCu8p21HN6PoIDaKAwuHYrvzXaVSFlaHhY1HUrlzylr9
2bvzwfDlQ/fiZSrc79WVt5FO/jHGND11yfQFt5EvFLP11gbuM1/Wk1rgXj/iNE9clAmJM6PZGegR
pJW/NV4Bg9SK1LupIl4qVBgDEDkeXV/lsx8NSTWzc+P3WClza3WvBYky8IY+SbD4W7vKc6n4b18v
aez6W69bcu62EMBFX2WHA7f0ropjiQINMy8BLvfQNUORNKzAhK198fupSJijfsiqSeaOBBbpoX8J
y+ppogPsCEqwn4mYLgVjqXHbVzCADrCBeYtL3D3avi/M/4+ssOvS0Z3HzncoabxxPVbl1VDsY988
1Sp65jr4pro8xmFfJt46ZHxST5OeYOunvPOIfh4cYuqN9BCLHIicxeocx1C8WQd6/xB7CgGs1rYk
Jpj0yzBfpd5O2EmyMKipuJsNS8vTXjo7JfCk8aZ7gWXa0RL1i0P0PJjh007w8q/D+TZNwYpuYbSX
AuRV4kV91owe9tanx1qFboo16B/gAeC+sfQffjA+6CozXtW3GfPyNZpvdoTtPByvYLSPbW9YS26b
Nizh4TmBQVDdZWS/G987Oq248BrNBmd2YQ/D5CtMDuEwb+JDQMVhteq38qI3QTtwfwv1OSxllbB2
rRP88zcP7RUW/qdylGDfjQWgYbQ+Fiq6++OUr054hOmwm+AJO3MSPa9xCzGVpIdp7DcSO4gbCyW3
cYrryJBoVv2cuC5YOE1rf2Z/3HXdn/y9/vEWrrNV6HZjhAxSY8OfdkD/Yur9dJHyEQ/rezUE/1Rf
wXaV/og5/IpDc+2gpkpBEJhTyxasPsguXRrxWsnipYj5p6dWrPqHHcxsx8/ArK8k1vvA81XSOnDV
V+tH5Ygg7cIYKxMSSOuwRnxdNpX08m6ct4MzY+tAc40BoKMTOCw/x/2Etcag31YFBk92AQ/C6/ba
656tWyPs4FkLpvkEe8gDafwdd4VNZqv8jIrhhWr+S8rxFHXmNM5Y2ghIdee9k0Nh0aTlEOz0oq4z
qbbzBF1SKGJY73r4LqHHXEgHGdxkxZEW5BKONRTypjqPXv+FbSe+oYW3KxQLsi5UOzsUpyVuYLMm
uzKZOv+74mZKGPdW+I6DkeA6n51XsmyiJheoIJKa9O9F2Ly73lzvYkNFLpX+bxmwQWLZWwBwgBHr
xff8i6bV1pp6x+oVJmRN8VE2/VnMf6iOpnlUQf/rY3K+Gu/kuuFtld2tnssXOeLuuL1/V9GcT04h
M9oAgMfES7hOOxN3WxJ094LYHGDB95V3COuOk/OqOXWmkpiFAr9ao/LkUh9xCTgDLMz4xh6xy7ER
/lRU56Ufv+DA8jRr8epyNxVhw5MlhHWWFf0rXwF372JskHHtRVhFdc+ihpGER+p3JOubwcfmjLP2
O6nKbVE2ZxXXe1Ot74oVsGv1LmuNMFfwn1FHZ/Q9D0HlZ7MyFD+nBDewevHK6cJndWj8dtuX7p2K
tklAtHp0MhzSiAVNonoQJXtIYD2tTToYmhdqeC9bDTtqUe3EUC6pBPqktSaNGdHQRZlz7dCD1eIC
MOVl8sLMiPgfDxg2uQkcOquQPdfd30M6FRiOjuEDVVmcyMn/jsvq1g+0AtPe10nJuEyhfH64+Hqj
1pysiSPYaDl56RZPYxjci5LsAGOiSQvBV96rLsfne6p75u+DgO6VhSPMEs069yPhgE0oK1hrAezr
LZObRQ5OQZxrpgmfEfXfO+BPKsEvfUxNooJgB6+vU4yzKGYjTcgIFjAIJXtPEez1mQNgCef67+5z
vlNTBD/G+Kee1t/OlBe9oPVAYgXXD1S08zRvwpUfeOGknih+qhnEyXDAyS95n0IT8uaV0DjEstm2
rn+R0zJAVUGdxA/mOsWk6aV3w9dwwMstgnrMmvKnc9ZUDtPFFUcWOCQlln86oX9cw+U3KvRT0LFX
CYsEODPOFiuGIl1Delug9k4iuGG5bLBbCCLPfdBnOEDTCK126JLrZLXBWTgcvfD4H2gyNhnb8eCQ
vkypa09Ewhpq/DtslgmeO11c5OD97sgiMg9uz7sV75sbqntP2YjcxiCulIcqsFk5jCLrY/IwUedm
hrvxMVKjk1Q1W7KqIXjz6+mnNbDO73uQYQol7pj94+fM5UYOwTnkdky8gF/gB3MrOIfLXHnqiD05
M/1PtN0drOu9YWHqMg9RWbkN7LrjezhVZ1fQz2IQl5qzs5Ld3l16BDGt0zkM0rZf8SByMe8ZzKJU
swKBoOB96uJ/I+N5WvFGmMZtMzpSTFZ8CRs47MmQHrnG2DRvMZleJlKadMWplC5VcBpiBPHBWJ3M
Hf9yoDpNtbJB0vF2V4/0W2oEalXfYhof2y5E3tO6J8WL17KOZQJoyD2Y1PMckh8RsdeYDseYM5mY
KsSEYhQHFY4/phIyxfl+RyD6AlPl0g8dT2UX7qM1yrtqhaUyXAgy0y+HYZ73Le2PxahyCn2yJvy9
o9iy64PXccDE2nOjHfH7t5AOSCHb9eAYRDvRf3QDFzhn4pN1+U6SYMQrHyxpsVa5P/BN1a6voLRe
YNt6LjtFMzkXv2HQfPpt8V31wzlwZpVEcvJSzZfHhIQAu/0uwPYx+SkLDI3qOld86nJW9ZnBwHCY
SoajrtAZZSRMypi9iL4+TA5SbbgAJqbwNpbyrJ89liyOBlZ1aLfeEO4ivSCTGOE3bhesopZvkKMd
wXV6Z6b48cz8bnhzKyd6XUdp4OphP4yLPjzz4cMH3mix+sdhClMm2yuci46d69+h4XgmXesn0YIF
xqUzn25d7WU899/1vIgE5hcZ7yT88keBInRxZcpsCzO7ZrpO7QBDO8ce2ahBzzNiEwwYFc8FPwjY
OPesu5WValMAJMymb+qz9ewGzD+drEUPPFTp/6cisnWEfhGyOQSufCLjfJmm4SlmyPEnUmwGwjGZ
IWBw1RWBd65574viCE9NnB6zh5U0uJeQLm2H4dwO6gNuuFeY4Z3dwfnjT57KIjqBM3nmjvtYC//q
Te0B1FqVGNltKx77GGz3J1WoHJNdP5XANhV2vNPZ+4xiRC3Jv2hPMhhvnkpS/CwOnBaBUf6HoWOm
TTUntZ0+iqZZ8t66U+a0gIeAEXkrJAA/s5cEtZuVGIqgEc/q/TD0DxH6h5Dy13Kp3W08gHTY0OaT
gJOVrJDU4BJgfYcL2+jYQXLHu5vw5boPQgGnBrFzx25IpkW+TRF/XiRFsYRoh6x171gFG9yw3RVr
84K5/VHg9U50CTMgGZkmq4LgbW7L53VZfOC4ULms9fDjqcWkrhgh1kORmHhRVCQAQLFUCh+vuxdf
1AweaqT759737lNXfWF998IqtqfreJlCe4+QvPrjsXGrfySqN5FR18XvMHRiadnQExbDW9QofZjp
FSBtIrCOFCM1iKbhPIgQK2fiEoXq0pRDmffecFMD3J2mwXtThV5zAL4PSvbHUdko8dfg22FgWSH0
fsUzQ+SlDYqEFpQv/ls0duMx96ywfY7N2/hUN8ykVJWoocAaRRYc5wsPLh6cMRIZ9oikvEwdh5+D
Fum1bbTMe0ccaxmssMNt+myU7jbSE8aORl460CimcElX4pylDa9RfABFkuPboPfC836Z7sFZHhBy
Hbc+UkJ3eBovo/b+mzyxa9tlryYZJ6Twz5EZdgFAYek08rPfLZljVj/1R1ypM7aPqscyOPO7jejt
3qkCzFTd+BDW4l/Npw9d+e/OaMhmJW2frK65spKmVdAcCPXSMiQbG4AEBvyhbOIsbqKXTtirwMVV
ys/ZVAYp+TuCVsf+OLJ492PxgtzyOHrNq7fUL/EAM/MoPpuB7LG+LxM2yJNbrq+1g0pDi+oRuuvW
CVCtVpXzcKfgfar4c23lpmnxrDgR/whWe/VqmnPbv/ZCXpcVvwYDL9P+hiWYTYmkbRyH6zp0B1Tg
qRjkbbWRSopw7nAP6ucpaMMbbRyw5EYDHaN1hoR09cYpfJ2DbxtnuImfIiI3W9PfHmFfMv3VL1Ql
0GX/0HHOKYjhOQqZF2Ldn0UXXyLk/7D3KHB2FCQ1f9sLK3e+OjObzOExS2pv/J2Xtkzh2iVhMt9m
vA8Ar2NsxwckYKGo+8RdvRPTzaUcHWhiluivIcPQd2c85V3/bGFyhwzy3g/9iQx9cXSXZgaFsgBN
bIgR1bzqgGLhXBjU9srnzx5zTgsDpZevEjlhv5yw9pXHVbn3/RAq5tFulWV51bv/mdnV6dp5b1U5
3ou2eXEwFUU3YLow6qAWNXk8oqKTfmpKNCIiTOPRBjgyZkzKlRgyiB5Jas06pYqE5+gvY+/G8rnA
q5N4s8DtIgD3dfNyAuRiJ2ubxV7oZXOsPkyLiROsGwmEyF2YBST6iEiLRT0N2yL2z1Cy1+WUG+sf
LTQyyeAPGEkYd0ttO6HD1OY97TZdGR9B5YsTDCg3q6vhaiCOHQWG1SwTrNckShk0umQcPgXKXoba
E3CaRTLVsDPxMehQLU6GHsXsbNxnWDHj/XP4S0dDvMCRSn1SF2nJwoMfOH2Ci/lPxs0ReiBkwRHf
W4k0sFy6E8raH+3i/FKxfIzE+61D+TNG9tmG7sUdxue2L+6EAviNOu7kxgNitfcsQC4sIy9vazAG
Zm6+UBh7afxnaKv7Pczs4EA70e84ZLlo4iN3cJx7uvqcuUIMafwnJuxP4JK3OlTbdQxSQONoFMGH
t66e+R9BcZQ28132zFHU+nhj0wkyl8GaTdc4/2YTaTxEzEfW2T11LgeNjl9LG/mZG/Q2C1X4qGWb
NcN4USo+qYleRuSZcTsVG0pRT3Mp7x3lOLHF1lcTRC22whW2Nw822mnTNf9qarakj958nI1Vvf7j
9Y/R/FFF6CDCo/xGJK9hQ1mZFEy8R/tXuFWlv1sAZNB4yxPUySI1NQVhpDkxr38Snn3EmqF5bXds
Xjd/g6sEqcW15PNxrNpXOseb3hu3LsQpvAvyUZVHE9G7Gd23gZMPHXhb3awHr19QysNGPC+79eza
YocM5ZOty1WwfsMAHCmqZecXyH15k+uu6NNBk1Pk1N/oaJx9wp/RMDlHyvgoXIsfP3S/Kr8/MG9a
wHhjr8RBhLeT/6JDN1eTeuPUeplXm+dwdF9ILX67DotVqmYbx1lvzKhjgRQ58VEiysq7FHruUumS
T6zfIuY0G/jxXT3Oq4QwlIXUl69DNRwKjRorrvSGWoGPIt4mqe7R2kAxuzYbuF5BghoGb7ZvvtqG
7MOSbzw7HMBLynkzlInLYBLsapTaxQZ2sE2Ctt/ZMLVXOvqvjeR7uRS71it3k1OiKVZcaYT3WtRH
Amqi/DtkUaHZorg7M3iXhJ1wbDxrXlwb6X77cXtBh3obj+MelOQXXcM2iNE6Db3wEPXkcxgJ6i10
V9y43Bv0pduVYDeh69LerGNC2+7HSAk2Tv/aWnIrC0RbbB/TucnLcc3AxLj6AQCTQC4q6LnQ9UQY
LOL+7LH4hlz2YBWMTtjsfbvoPkk00FxUsbwkz8XS5p4OUxK154Vhej8Uj66dslWr77H3X7WMd63k
7sYn61crwhdAyQ/oqX4stc6ioD0OFFUMvDvKObhSMf5z3fJdecGujJYDtrz3jTOgDVyhWVlugTnf
GS52g9/85WTqbcSZg3CN1unA0gZmnQnyvM08TG8irjXyQIUPiZSROmJfsAZpIv+bXhJnN8RgySPr
i2Pvvlbjc1y0F8/2SMNhvu1QesVrfS6C+aVtpgSUEzeDx+V/zoJk3xKgxqmDHqX/XImGpQPtMs2d
Pu2Mg+ZtrFO07/eyFK+eQtHF0d/iS5OOujkN5asu+K6t278cajdBAA6mNrAehc261j12qtnEDZoK
OLfgXZzBTeuIxvQLUuakrVkmPLpbdZmPbpTJZdzM3H9e0XVSU/2LvDWrm/YQotey4i/pPMLuEyfn
mQAAj+7q9c8vgi5d5jeBgR8yvc8t303S3fRiRe7lbVdnBkyBFpeW8g0MnPA8BTfDJQ4Vm6oaiYxl
PzOLDyaQH3DYzmdW5JGmOUPjCglyv2e1ew5Y9BnBBVz4zhuo9NvVbXMdzrBmUZlLml3fQJrE/Hhr
EQ8Srgy+Q+Bko4l9kgKgb+Ls20ZuQTvbimb4hpPpeXIBAm0x7kJROuXdbC7YWvvq5vXoDnq/QCmU
TFpeWq5uhkanONYlDM7Zbo7b3arsr5TDtnXIvu/oTxcZUJCiU1NBms1BiV1E8F5rXMU8Odj8R/4W
tOPeg49eJKpnFZuraNGRRIrIF/c6VmFGPO9jlPwlwkMSt+pIsO83OTVi7EpvHQnSgkwn3nMgb4YL
um8anVf3UMxxDtWhj4xZ7QraHkZvfB/U8mkVUhCygGEaGieJtbdzI3oCYAlNRzTiyDBvUXFe/aL+
YfXLH9tKOO0LkFS5MO2STg4CeLEeIKvI58qBO5ajMXwIwf/11IuiKIe73k1kUB1KT6VDhKx/jMG8
d0yVCel2aQdBIq2nnZRzDktxgMvXac+Q62Gs/Q2GVwm2MNIxQ9ZkKIIoweOPqBIoNETRXXDjF8aq
p9b8kw4K2Y5nSG1OcM7FmKKoLpb2W2KgfEKfjFUI5iM0UOg3pk7Hqkyx6OEN+q0M229P6d+KkG2j
Bhf9SvIW++LAjU1HFT90wzM/qn9dBMhG69sS8WMMJ/5a1w8Fax/RjtsxArG+jsvvEV94PjrRPgLZ
AGUww6M7A23bUVCq+m3Z6Z9qbPbjMOC3GmVvGIx5ENhLWTr7unIOoSTbEvkAK8crLP1/QqYyFRXH
lg85PIi2ofgdwqbK3UaLJKby0tfsHcjarRsjhkKYUdf2VTfhUzuiSy/dGm3Enj2JwKQTD2k6oWDA
Ga2REkT/OPTRWSz8tzCIWNp5cxYUtY8PYqZ0CrDUhmLNhMWRSHkJbbSHgE8laFh+6GmucuLY/eo1
L9LxDoL2m5kg0pPlrbHO1XPROomgtk5qBjaw0MU9Wso+aeJa/gX149r210gP30sRfNIlPhWhh7q4
ghjSAo4V2LlK/BjcYMXYo5qGHTfjjogipW30S8vybjraJHE0RafJK49YdU96jggACXDJRZHFJEJv
gqK3MrkQiw4RNBGADMnZh7eV7s7IWockbskTt6Cu1ob/G0yDwVqpMbEZ5lw1mIpSB+18Rs6MBDKV
jvmcALpOIMUB25qqx1I5P9YbYIceYAgGYzhUdQii+mFaux/kvBUxRT1QgeHShpc1WPMZjbG5RPSM
m/0UO6dSmSAruxLvBg83TQHaCi2iXTe7VzKaPd6T+wp+1OAvezIsp1H3LbiUliWV36l8RfAE6PHV
iauvAYmqXpCbizlHx+o5mMefgY9/SXG5EawwyRAHVdIpgs5+9Gi8+ioik5DShulSTr+M9MhJ8QVK
+7dRiiFjziz254IBnayhuFd9/ez6ZlM2Dfjq7hMwKyBKtLi/pCR3WrGs9ci3mr9b0qp9z8Oj4xeo
5Hy7QTTeNVL8dNzieaeQ84X4RjB823q9JrBOi/2sc/xE4pDANCfzLcYC4ww95LLWuCAlwr2uzD4K
+YX6I+5VaY8OeBMbt8XolTH6VdTxFgvu32u4ggLmiH+Ohvipp+WG63lPOfCegavuMlw3KIWWxG3t
ocDlmcFO12YGozleQb+geT07j6VeNr2aTs3aZYpUZ4S7B9MFPPwRQ7pVHop4qnc+W39nq3M9z5sx
HG4+eiL+av9bkbgmoatzWgYSyRiGT8ZsWVV8kpifV4mP7spgM7sqRFt/SMwQ43aRV1a60zmCH3pS
j+jb64hfSoElZQ0qRrModh4oDDTVjIzGm6m3UU17KjyVB2Z8XRlN2wpk6wEpVBU34WFyy3S2y7+Z
cJs2LjrD2MRs8rDCIRh055Hba9yhfJjD/r8+CDNbetul+ctP/4AV7aMNWpHa2oSJkBY2kcQ8xmbU
SRgxnQaLeCwebOEHH89VRNYgD2R5b1YP/v0+vbZTuHfa9dQFy8bBf6Y7kL4HZ7mSWSBqx2iAhaN6
qTF77wP/CMpHBRyGPSEZuEW93sZyyqAHBH4Xky/bIHEiDKXp4Pg7ovG2CgUhLuaJf0g3mFNkTkH2
01jchl6/EbG8lMGEGSu8o9GS9ndB3EGLPkKZ4Gx4XVU54vknsTVwMzJIQjA00jpyT6UJysTp4ZVV
Ljg1I2gI4FC0XRX7L7LDqwN2XBpSNNtHA//HifDz/6Vpo8NV2i71w6zdsSuaXausB+yKWhH80Tha
QwcWVjwBJGa/lv0eg9rEzNM/0S4rCMP8yFmUuao+4m07TX2ZUbSb8MZB1emEOwwMs6mvPm3j7LEr
vylqGAkgvGYlonIOpd8zOuM3s6AYWKD6Qp7cZa6HIgRNs+elImNimYs26gAmEYv91CmcH1nLzIzR
3tThTosxD4sO5g39brA4ZIZgD5HHB4jyj9agRxHG8b0a9TWO9Gbwyhd0S38l+nPpZA0Agzxyc60A
w6J0ugkMASDQ6G+0Dd47dBYWue7aOcpIF36xsnbwjPqP2pAX4k0mLTCZSXwAEXvPqbNADK9LxQ/o
XX7BfhVQdcycEhFLaA2n09jOoM66449sCxCadUmgQ5i2/QTVQVM9zU55Gz21EStmrFKfQ4dmmKMe
RRsH/4S/HKcBw5yge5/M+BvgW/eNjJJ6Bd4xdi4rqfKATtcu0CfB2ovrdHeLYLZQ2FQXM702y7qb
4glztAWqk9B0ZxeuATNL3anNgwoxufVEdCLTeqdmOoZkkdsmXkTeKO+AKccu8jRNWVz66ejrN38R
/4AmgLejGqCldTcyLo4TZe8QogCoLg1mSwaix9aWu8rH5rqj2o1kfAF3F09tLywGvSU4PjivkXT4
bZ0IKl48XWzWpS42y1DdZGTMDoKhOYtHVacWCp50kB10wZG3J8zu5xVNdMa6Mpt5WW5hLlDnsIac
D8CNrrmVJUdFIj8dNzqOvnsvFlkk1kZPwzLlfhH8p+OQJKvmR78sc6rHwwz5f0kx90VrLSkdshOl
/y/U9dlX/aGsR3jou7kb+oAE1WnfafOE8gkDK4M8YS5k7nXlrSbmqw568GymdhcH5Qdl5es8jHvS
I2mxk8B301KAFty73xWbYFGbibDPpZwPzqhOfYQuxR+eiLnezaol9aa1R61XoJlGWlwAAQ129r9b
nJMBV9uYa8ADkHb4y9eCmDU0HyvOfOzNAfDTM3GAZuazGZBBAjKZFcOIWR9WaMZgo/9G9tGELlMz
OTt0s69YGcUsGwPoBvWHcemQrWXwWdsVdrEYjaN3fQqa0KbV4kKuwEDno/N9rTsok2KCmINWsHDI
+zS0D8KnKIXMNisjPqbr5EeJBqxQjisyHh+CP7C4opxY1MxQG315Rbxd53Xbj/PBqxtkzktGK35a
vcHL0P/NOHEvQQwKUBU8Wkd6WbQg4scB39SjQbbD2Ick5r3F0YmG4Adbocnp6lO4zs9lZP8Fa3hj
EYQNRT9mvRvc5qFqsy6o70Z5V9rStCgcBGb0omD+o+foGDN7pWT6nNZ5Q6HqKLr5GUSLm9Xg19Zk
sdgFs2BuE44pZJsj8TpTX7kpx/As7acyt5A7J3OpIUWb6jQg/cO19aHwnc2fIVjhyJNW4hE57BZh
rA++VNemUuJPw0JvpFz/hWiRyRV1Z4/Q0gx8H86zzdoIs/XqbxBTQkyZxn2DGVfbo0tTgWDlC0wS
KsUOa/CnXgMaIA5gR0Hn4YlP+pN30QE90V0hWsztUDJ40ZFOosqMp9094KQwQBtu3RweKhBaBAzG
MOMdX2btH/16FVkxRU9FaMHosfhho8CYCua8WTR6Z2cdf1an3s815j/L36QlNNHnjOEUwwmbtEF3
KCqABxe5C1gHPLbf3lFh35pufIqE3kbRfB1BtILiDW+JCTNvcW91z+8MSSBsxjel7w6JV3Y7Us7e
3nXr3KnabcW8nQJu6T+6eBe/x8fCzcJ5+mhbTPvr+E9YWp84Q8Y4O90GcvMCBn6Ri2MoXL7DaG3T
mgpMwdeohx5CaWz9EOj1AigN2/Z7ZKuEA9qwPiG4Fln995VOBd2FNZhdnkVy5ZtlyESH43bA65xb
Ijq0xToK1pUPoSKkFxK/jZFuUkvbDA2OO9SNvwMGAAuDXEfGfpjSOfjg9XSZ1bITrPnkbsCSQLA9
oh/qOajbMNzz85g1baqW4n8cncdy48gSRb+oIoCCKWBL0JMiKW82CKmlgTcFD3z9O3yb2UxHS00C
VZk3z735Z7eJuRmUEQazk3+nmVB7YwEKmBO6S8hERzkbP0QcnfvM3zqaDmjIo42RyGc24ZzNpthL
lDHXxljNTPGUlnlQsZ45Yv4IaPnt9zXiuLGjbmJd/eIRReFkq7Fy7HVaTowbPdAiA3hj2IxGu3fa
5D+niCl4QmakBWKkVaQPZmw/2GS8JWm8EUI8WtJ5QFg7+6ZPRWg/w/ddELu3JYTpPvFCFmSOJbiK
d0sr9n2p0vts7ltWvJqeOUwsVrbGy9WL+L1oDMZkDSNOIyPqJshYwLKkY6B7nM6F0eydBXg1E3bg
OK9hi76RdDNSRe8gR4nskoNqKVX8UmH0m8itr66Cpm2rlH/T2BzYRZWxMiisV7Nd64A1zZe+NF7T
BddCogjEdXv7B37wxVx6aiUXY1W2MAeO2o1lJ4wIvHkzmx5z4zY6WYMbBlVlW5tlbMvV4jSP2jae
/bRmI5GPEGd7aObLlTykAEhwD+K2TqxuTVysDY0YbtyapdztMq21vKb3czhUlIZQNGtzmKyj0ZfM
jYdPWcSHAt7BYOQnreS3MGVgNQZDkNZhtMUHWWuxAVg56swEjW24rrTc9r63LWL7h22lyypXy77J
EMlSF/XB6BncF5u6oHgvkrPuFdUNh/gMDXgbE+M/l4HnWun6X7KgLfrSv1dw6tjEPP48G3xrXX9s
Ov+nsbz/uKH37eJm674EfFQO48nS6zeGMJ8jfzw7rX4Q7VrTVQbGYkN5TQllQ2lQ0Q564TwIU/Vd
uupqDzMidbHK0uK5TcT9gJFEKLDsKU4bwbU8HOY2Pqe5fOh4GR5gQV8Lek0W9zmB2aURCT1tULP+
ucmaveuhinqsIXXif2jpA0U5aGHRVQfXqNfc7BIKxP5I7XgDGjahJNTZqqklC5nN6OD4prlVQ/3l
i+bFnVho4oH05tU+n9utzEkIn204kCT6MKuJlWC6VMxr9a7ynV3nTg9CLcPKl9V6SRLmS2F9Fk51
lx2HNy5luZlSBxK3ubW6R8MuusD067fIskjPRpmM2uwOUfSkNE+vuSsuaTgBhzu73nIIGk6JzjXf
7NZghlT5h7SB8uKBPzOdVedCM/+3FmISjRk9aZjP5YLRkeznpV2OVcvVklrmWoYluhqINqPx/mbF
Sj9DMZYrYwLrESbJ0LTxU7DMISdTrKODW6o06HNr2LF5rf4awm7exal3iVX0YhvjVSV3sT3jw7Ac
4o9dIF97WVrS5Bj/jqo+Oka/IDf5z60zDesiao4dIxcxpddkangq0447mKlcbjdnyJtV7xRvvWP+
MiKQB2Zm6D36IWlsh7ZB3hJGLoGwYepC+ZvY3n9uWf8zW+tzsIznwaSqolNy1lltM613/8uivgi0
o03G4jbK+XJJPL7lQf1yJLkI4PGxd9KtE458aHOCNaKkUGx79OfBjfjRKeuWPEYLKaxN0kK8EMCn
W/PLKVFtTQusrRIIgksmz/0gjsVcsXbYr7aLk+1nezhoktb2eZntpcmtycqjbeos26wqj2zleXIj
bFGz8xmN8b9w8D7zqMVb5qgTdoc1+7tCOt3uHQ+SWCnYE8aiLMXI7S1h96epH9apzaYpPuBVDc6w
qlAvuAD3JppT6VoPQzEEs1X8xv7I1FJTei84tfJTpubnxPP32BxmntHwdTCNIz5pSlxmWFPCQkcv
c9fCaewX3xQvzK/+DIBi7768OA+hy20ku37pgyZ2R1TNoaBOzOqA5Yj8KjFKVOKGL0B+0B5VGK1l
G/+bFxEwrDqVc4nh0EJ+y2Ka0jB3z+GsTklhDGAK6A+FUqe8qcu1KoxxXU8clJlUIogYWT0rq7HX
kTG6QK+tQZGbJ+uJRL6t6ct05TXhp+n4N0cu5yExnouhpHBqb2nS3prZ35vZZAGRYUEwypix2Z0m
K63niOmmLry/JtbrPoorUmjKP3dJHju7fpd8z5GUJ4v+jel+/uS5PlPk9Fg5xb+2kq8jZSCPmLuZ
POeRCdgFm91TsZh73gXsA3O6laPcggAf2sH8oSK5hl5+ZCz1W0EZGOMcnZJ0snkTcm8LmC7YpNoT
rN/M6yo0n0yf9ZomlWEiaPbyOwmYZwXSeaGvaZkdivsuucRxNmJCsauyXK3S9j61Cdu/UWpgDjdt
A+QNbhd6KMRKc2LsbGbzZarDvciM13iimyh5FHHNPouhvjbLfIuajuMdPrKY5Dkp51cjyZKgtgQC
Z9eQPjCgPYTJclDGtI0K98XQNRC6dUeHEVhNI3x2G+9x7nilU6tFTKeIrfRGDOGwS+J8JbyEPQ2o
ohwX425xqZDSe0uaoetuxsw92RSHW9TGcmVW5rdiALAxTefZ9ayLmvgRoJNvLXrEyDcML/YYT9F3
prj1XOGCEpJ+MVtututmuXNwT6+NLqPSIRd+ipneinZDgG/EItr0Mi7+e0cGTuh0IGURNhKYhik1
No3Sh5I13h4A10qwjTrIpe2c9JTka/++VsI1kp3bM3WICybmOlzVUUi1dAeP2yHZALJU91k+VB2x
YIdlzMaXhYJznSArfFSMRJqq/al8DWfaaWPvu3++dJYVkzJnI1vrORbFQxrbr1IsFzcSryKDbi99
8nm8xjpFuszuTMmb57AMmUXublB4dNa1IZ2VaidWg8eceH0xMncX5cqbTG6nqvwq5BjyFieIaA22
HUrGlQaUOZUhVSCvxIc7D8/OMD+6Gma38OObBAZd4Re4lKAigc7bF2tK9LpJ7HStRXS248rfdtHE
upCi6CvcNtZGIRf2nrtKqoa9LlG6F3xAomhRddg3GpmL+RgL8W+JzHNnz+1NJqz+E9PiQQQ3/1Vx
a7IIkNXfXamekHbuZ1X7MxTWWeNsCboKKMeM3GEdwrxtC0rf2mFEz0Z0bEDXiLmQ9tTWaLn5/fKb
+upVFVbPBy0+a4dsv3yCwaKH/zCX8YDAhQKAlgKiUY0rPfTXKIxZE5MjZ8yhdfMRr2BVV8zpr6qG
qWqSkCdzNJlM9N3enN1j1izPvHY3ssB/HcSGWVrB6A/HFDfJzZrSnbsACPPd+ZH/GPfOc1nrfV8u
xwgmP08RYh1A7jk+5s101K195GI/6DR7mqmALdFv6nJZAkfWh4xEMbcv3oTNb1RGLC2eZAOyGm6j
qKnXUqm127eb0JJwBHG2Z+HKLUvVY3aHUWpXn1s8F5CUiFRqXHsYD1aZLr7lgHPF691nz0GVETPz
yNrpxlVkIeP2+aWv1SYyimYlPZaXONhCiskDWRVUXPUxG8rDAr6sm3BcFVbyZuTtZ5KYx9oHIWU5
wmq0s9Mw2gcORTSgVO4LWdzMRL2WrmdAHUX4q3NxnkLw0Syld10e5wUIpk92SRndqiLeI2kkK0PI
f2w8x+/R+j/dnG2irHpWRrozbD/bVBBWh27qLrMZbzlL25Xt3I/ofvqO+SIKJ4XLUmc34dc0Wmfd
aNbKdzFm51Tc9zwnD04b76Y2u7BzaW+56b11q66jZ28bjCkxEzi9zB9W7AkGXsNPlfHxUaUiRqji
Na/l0R2yTyCJvZ/4j1YZIpE1dDdsgIMBZeKXz7umNIOxWw4QBY+en/3IiRNDqvE9qhPWqsQSSgon
jcsi49AhgTfVZcUr2gaemTwNbfSfdor1EnYn/ijOtKLcl3wcoYXorbLnhhVu6Afji7KnKsiHZNxo
0/+q5ZczCH6B2AzQ4m6TEwVQk0fiEI+T9g6hih/R29+jJNq6Zrcf+Rgq0/2IRAaiUnwM0ZwzK5u2
VtntbHIWODnMR5amPE+F8SZGdcwKAkqUH77ILAx4fo62b0IG4D4rUc67fKSFkDCe9vgBIbA346Xf
unN3ttvmUqDi830A//Tt2cQI0VfVs+Gxk732gPsRpThjdokBDSQr8SS4k6HjDqDqz6CG3+ivJmoE
1S3jk9PsxU+JG2/p2tZGTh6LBakUwuJHHVp95sFTT8DPRQmfqRIcdczADBLAAyFdaxXrRsHFjqeh
6hOm/JAUJP8yCM/8/YjGDRi7K0tjWyHYztIYApxYAf1ZsilFm63nDpBxDDN2vBYZaEHdHfVcf/P/
36YpveiKThKma12YU7hCL9n4KV866amU65j9vUU9oMHtB8Y0Mml4r+BikLpj3zjY/SSpYLxHL+62
EIDHFJw1jNuaZ2Y+csMz53f/eHnctQctsfIXhXjV2RsjTr75IDhDUwxCY1k80q5bK7TnNanza6t1
nuNBrX3h7Uu3O8W2wU1dXC3P3mC23hSN86/MIsiedL4w5Dx0rvGVhtEjxR67hkKCe+S4NqLI2rHK
goTWIj0YQOIV1tCBW+FZSZg4f+xYoJzyDmBLLNZDF3+E04zoYY/7zmSzb5YekbTVKg7Do1zcD123
1WYJPXEopp4zqkipSsVTPxevkUhOjeE/0+ttjFQ8Q8c8VyZtjpGTd+qT8LJvG7kRhfWMley7wT7S
W8O+ShkYKfK6R1EAvOYEG83tRVT64Cib0osoBgi05aRamy4Loijw6/7qZO3NTSfm3PbnNA8oohHQ
NV2nMRVPGt2ICan7Sv7TuUBXMAYo/TI/6ChinskFXuW32Qzlyso5jHoBMFrbY7M2AQ7McCYOLzMv
rvYQka0c2m4I6deGYMFZSy+C3NqM1jcg48bV4efclX+LmlnK2J7YZfdKGPy1HvKHECJqYNdp3dMn
cO2/s/mXJ1Za743QfL+I4PihVlhz1l3BgYcBAAPLxKoaUbXbZKznlTXEh9nveGpKthss7XaqRnCK
cQky33k2ZtSSeSEKVIadRbaVEW2yMrnOTb0VxsLIpfiLCURJ2uyMxHnMI/99kdaDq6uN33aH0euH
VRMVW5ADfic1riYn/nZFa+5Ej/4LUdgykO2K9GVoeIGMEGTM6R+Jsw16afDEhQ+uSlhuxWSWLqzP
p11du19T5e4reGfLbH/qpXtriYLQC6VVyW5zofHsWTb9bpVaH4ll3nzosTr2bnPK06zNdhe51bSp
sDokgpnRQFsrivgdAOunHmsyF1RqMRxdVr6lCiZ6IB3JPdek5farHLDZbHTgP+O7g7fDX4NutISK
M8SJ/hZtPFhWdhI5aZNixi2Fdot/irYozw7CoYtdxmOdyq12CO4Ct18x5DjE2n2aKw7BhV3RhWwv
jkGjpntcr01nn2UObmJjU26Byvu6f0kwtWAFSlf8Sw5ZPUKGpa9zCnCoFJU+HX9gukPgj/UlSaFN
uqhr6Kn0xRyrK9rWwehSQOlpuRsnMTvpOvBSnEB2Q22lnWOW22uXOqHzkMst/y0vhwFXKHBJnxh6
y0a6I0aghy4sX/LR9LdVDaR+9z/N/VM52jvTdDc1m81lK16dSQLmMp6F43HZDt/QUSbesTQ6fFXy
nPo5VRqAtN/Y28rzrG17R1jj+hHX3ZtXik/DsL9wnADWdJ/VOH8bEfpdXJZHk2xw6Dd7l7slnhwl
SbInKxXq3PBXDdEKSe181gjFKMnfgs/bDvXP0MNORAJ9a7CQAMYmPjV5Datfi1M46lNXl/vYT2nd
ot8+TDfSKA5mHP/NEaLsnF5m4SzB2HbPNRxyWnjvtKWbqkz/85g/O+aCS6QIZG4+ZYn7ZfU53f7s
AH7kJ2hVphrqSIFp0VWId4t3qOX3XE1R/i563COuN5912EKa1NtB2xuiAm+LEx/kiFjc5kx9hf5P
F8ZpVuq3LMCQK+Zm+JsAbyMq3amTV8tQ0BbRx2hiMBpSiJREeV+VW19Gpm9JaoMTafnn2ch3tayp
LWgdmAaABRJGYWRtYNv+wZOaLnl+rEe2ZTcIPlFS/PQiDqQPUzA4NOE51aUXwr4NyTbGohsYZkot
UHU5UeDiGlkkx1b5S9ibzpoAZIx9YLi4NxxJAdvDLGJVrMLi3GqaBa5MxA6J6S5NMGJHeKqYvMhD
aHci8FrvX55Q9nBwfYse81Te4YfPnhBX0Zf6J6O2j3LqL0qKS5kDHsfmzc2sTe3IIzLhcaSLDWI0
56C142ur+nNXjF/sOGR+BSaBM2rTSOcqBXdnWN3iiQlG35ZPoZG84yIlr652MKQw7+vxrLWW3NqG
9dUU0Bom60vr+2xRmDsSYcH3PBxOTeMGKvfagGvx2mKcbpzx4hBZ0bbmm0zqBzk6T5KQnbIrEkYO
iLSqql6HOGxWk9vmFJB4XhrHvswjuxlGJqaVIMSWNMOgcrEdR9mmxThWRvBbqXrvY7GN5Hh2S77V
Ia7qIMtyjQml3k9eC8bYAyY17AxmYEAdXu0MqU8hchs2zmFVNPGusKSx6sr602nkVhnR1itAX0aP
r6wq8//GBodysuxVH+L0NPOMn4KDy03djW+gY+dMDs1o2AMrBMLR69LJcDOzvrnLlL3C2XHW8/xX
++qDlqKAR+h+xExtMGTYu+GV0rm5e5bbJcBctUY7CcArcU3n4Hxmp7Zum30jwga1HXIK1/JJNVTL
g+/cMruHFDKHvSdYXm74I2LhtBWxz2dof1Fn7dMx/15y41K2LCQTmJ6De+U1RRmCAxM03e6NgUdw
cPErdRRWCux8lQkzWLDw3m86hRIwfaTZYASWV2GJkDzMeXxYjJTxBOWpKC2WpzQ3Kcad25U7muq3
JupOlQcNl6XWq6HZRMwWz/XksnNDqbeBS4ltUUejyjcUNnujqp/RfA66rq7MkXahjl4wreKlrRlm
As7MVYblePZu5ZAetIRhizNSrYvQWfktdWMYQVgtDjYax3yoIpdydTj6oB4C4JoZE7tjh+ZtVHo3
h+bGaOVTRSSC7vVPms9nozWaTTEMDz7WsSm15Mbs7I/GKze4R4kMSGbq2zg8SN98AaCb7v+o38Io
3tJO7QuLWprsnx15ntnWinP8yF3bb8HJY6y48LXugKmhzfjPsFig5IJQDIRKSEe/e4e5SDCVk2MB
juEm5mMoXDzzGdTRcjcmGPStJY9aZ/12Gm3JYaUoVmneCSeePzWpm07J/WzI8N88hBgOLK5N7RbQ
liodjqRpXYVDXH2S6Mfibo/r8VVKRgHcQ3hbaqfa2Y1xdGOIDM80X4ySlIJ7jCoNEeFV3w1D0VU1
jycjqfCZ2MUJD/+7dFzG2V2+a0L+ytpDexrDrc7tbE19+Wtx2oBHRBmi7khmVlxZh7SaskPZmZj4
w354T0awJY9oz5VrpaA5s7WfmeT5A9WFW9f7ZJ6bYPEZX3kmoYzS3vZefE1dtV5a/1XN1tPg6REz
pP2vcOfmrsCedMewsG0+9OK9xc1gsALOX8Vu/56xLXTVdYCBpHTkrOAh1uDGaDsodQ1y0oUrIie/
RjFjx7Dq94TemXiviL85P8SsNQ80pSy6jv+q0/jPEQC/DRe2SxuXaeuFuuPWleW7FPqJfG9nU87q
2bBIVymnlhQxCiDZzZ8u+1iziCOlwJS5Yoz0Umeugyfcfa8bFrmO9vSciuKFP/+k8IlVTrwZEkwE
HG0+6/6okMePvHeP/cIgDrL9oKz64f9mf9McTpmYftJeHOcI8LUqf4SvxLrtracqmnhh8zXxRF0A
nLvGjWRDOduHdnTpZBJYis751inmh3aa/ypdwV9Y3K+Nn7xYPctw0zh6hf29hr3zn7U4PyLzXqtY
fWZgSTnFqdkDw9GV1ykHfTJ+1w2DFaOj98ibdOsSTYmWXO2KIr+1jIVqyVrTbPkJa3kuMhy9sljL
Un7Smv14Qpyl9AKp0vewAS7x8u8CJfvuKH9rDdJVllK9pvQgC55+b1mov0YMmJN+cuz2yGqUm4Cj
1oNiKjrDeBMlqOatnMSIBEg4ilGQc9DU6tUUcu2y5nnOnYfCcv/lQ/9uOaO7ni3rS8C1CFRaruX6
EuFkacflo3X6dTth+JoF+IpjdFhQRkQg9Kw46zbR/Xic+OGjKvZRfucAU2LkRNs82xZ9RlnJo05y
BlK5/EmUwvgaW/Z6yPEvZC3kOYIBEx+I/AjjVUkvm7AtvIB6Z9u9RjsXj9h8NhLcBYT92Gtdrjs1
YtzsnKsxuyuI0o+xafH30lN1VfeBUP7hT/FplmWyVS43guX266mx8c62Vze5iDq5Ob58tHHBpAtw
Iqi4mJyHSix7B78iptRTZ4ywG4oJNagGUn03fTrd/DKk8aNbx5vUl4deD//8crg2JZFkCwbi2t3n
FnWEq7SxnVLGQHV6UKL6rBfzKa/tv1aaL6g13z4k1+SgvMEO/DQibOhhQgkEg8+OLu2vS7xzgaDK
eEvfVFSfYtIKfGM6CJlkK69kiugKRP6oFdi5MOo23Je9x8cWg1n2Jtek04LXZilagBeCx4+QjuR1
7CoUBAIy8hUkXMYJHr7yaDaB9FjskWPiInroTGW3bbkhuta9alWdC5IlNgxgekwempgZ7dM1d911
ye2j4ej3OQaAAWcACs8O2RITG2N9ypom1Ow4H8vkPc3pPeK0+0Tm/pTzQqlevhrWPfNHXQfH/KlB
1k1kwE1bF7tOTQzJ4kfLp3uLwLun2DsO5fIKJPTfMFfrFjKki7wfo1LnPuoPVYmQORqHfsGn0hnz
1hM8F+q+RLJ0udRrkkRWqsgY5pXeRcX9ixXmD5ORPBlR/8aIfGslxnfZl9ucgJtNFy7/MiPbuz3d
D+vYmaOaydVPy43Rdc+qFlu/Ggk4aP9MhRk99lW9spriP5PLNHaQOkxt4ylU+6V3XnOCRJxRBdIU
+3Cwj1hJtrzLazY6frvIWoWJDuhqfI2aWKzZLIe14TqviuCrjghVbLrdu9OXP7GsSCtJqy9tdViH
Es0x0BTI4fXyW03Gi8AR1vE77hlb3JEi51r08byWuIeNVOWXJfVeuj57S2IP70mkn0SP4pVSRkSd
fmpyKEW//nUt65oRC5IBNPBkLbtlqE4gyQQNKWZyUC92nEVk9aQHJ4+HQOssI48pPvhpPPHS6ug4
tRWzjb5/7W3n3S1QsViQGfSGjw1bRRlznuyX2pzNalx6Uo8vftIS5N8aH1S5Fo9YHvDHAowy9OUT
TEUT8YD3pEStwhZpReE/XrllQuGWHptQbeLKBjSPBXC/89jHxU/egM6gIz4JtrKAIIFdRWy8tUzd
obFOaVA0hT5asJxHon+IZEqpoAVt6iZrhl2PvlIRNrnic0g2C/PuUfcvIKgnJQDIuiJ8M2Icxajo
zuSB0KDcZmGWr6nkkaILmDF3qVkhW2DHaieA/mnazoj5pGhZBwCW5xFDWTIS65Eu5dm15KsxAhr1
Xvs7NLh7pvpqOuOHWXavNs4v1aiAYei1coxP1c/72DV2eWRiBjE/hJnsZV5dXXN6SEsbL1T+b1yy
+FyMWcTDLt562ePyHfHgLc9K1Ps87yWfGAAsHpW/zlbMJLqXiQlbnUbHXtFMusVn6AN56rj4yoDy
2Y/kfbSFPJYcdvQAfMV28W4n0H9exLHrmdYrcOE5tdkxbY+aUWceJbvGCimd9c4b6uI8+arZeCCu
hDKsZyN+qEsCGTw1ODxL+oyXbZdWoJqjr14Nb7qNwn9Xo/vljTrZjslwcBlh2Vm9q530g7kgF0VR
Py1VdbO87FdFfLtLg8HUL8+99JEcsAd0aU3ES0kFH5uEAeX1CPJS7Nwif1HTgpfYtlZzPh+62fzp
xuhiJUyu2srueAF5HSQq89CET0ATJKFiGgMqGcfyVGCWWBkuW+EyGw0hJ2dRLfW/wTIOnj+vCSp9
W5ruwXWp4O2iWIAM/F/PLy5zhT3PINt5idNn38lvcrqjRT61qDT/ysHcm0s53umvq9HlT9P/Selk
F8Mmw2O84J7iT9NV0WV8+Pn8Nd+HiFbxaok0CZTQu4QpemFiGJ95NQAcqXB6Ay7ehsCV95/btLz1
MVwSzy5r64/0zhs+rm25RASTCIxQsXeHPVR9nbBcrUJmAUGGgpLF1o3YoleKubfRMn4Mce/aBps8
2DR9ywroh2HmSE6fcYlfWQnnPLQ9gQ9TTgePfDShCrsPtl3+eU7xrW2CFaRlHqbFfaIo9zbeXF31
CCAl3HntO3jJh878wZF5TToK8KHWZPtMPv8/ZXDfjJeJoEYUBkjb3AEe1d7PpENIlNShcU8nRDvv
K7TLQ0XfXovk6kz+JZq8bV4bP36XPBp3unj01vVyn1wrE4RMy2c2WGwW2zstEN6CU2MpjQcUsL20
p++RqARjTs9D7H+5mQf6MjxWOYH2tq66dZ+OV9smjaC9D3YZH+ApSfYC5wwj5ussI6gwp33KkJKx
DkcsE49ei6WVlyK7M5mT0Twki76ItGy2PnM/D4vgdTbdR6ps7kNO2jJjwJYbkkYrxOgwh58YFqvD
IDU70KkVXnWtrlNUMGSu+0uB649TY3nr4kStTRtuNqvVf7kN+yimX2LxtkWhXliJyoE3jGePs79N
43HdmmipntV/MmwMwoooBROVl5pIjxDv8Pe7pq7XYZdsvILkjhnexebsW1JJ+tX9vgnlOiJywnfE
oTOx06OCnPPMPivnE08/YSfsfZjTdNfKci2j9suJlpuV5/toTi5zoR6QArdx8WvUJdPR6cbb8NzE
w9as0kefMXRhRUfTjQ7DiNdvoVWik7DOWJYuE2OItZgk4I0uXuwxf7FQt7xEfGfSZ67m2rclmp/c
Dstyn3vpQ5swL+0zbMHwdjq0nrp8IVFtEHVANPJ36nX9Y5HxzQ0WArpjjo9eheBmq6Z+bljhvZ1H
wm3y5jTaxa7CIc5xMZ+EHyEwtxQB4RA0Ll6lLEBSYT4pAdk8eexmO9wsBvBUPy1BZOECwS36FBv5
0xD6T5WjgpyUtbKp/gymDqsmNd7HIWGFHLGCWtWPDS7ogRBFjsD4ltPerkj/fDUEJyeNzx3n3Md2
/DB4M7CeL89zw2+z4NI08nDbTvohGvBSTx7Bbfl08R3eHVTPFSDsrvfHh4oI0djyeDk556QUv25j
wphGnE72A0PxR4KETmWHO5herCowbDLlaEHktEj3MuLUczz7UHQq8OKIdBq1cCaChohsl3b6zXHz
AW+OhxfVuU4eW7lgop7Cot97+XjjX7Kba+jBRVvEaRLJjcKTcFaaTGSwszDTCFnhO5OwMMINp77x
aPqu3kmTX9Zt2y2lEGoAfdmor9yEj3Zs7MSSVBCSRJX7i1y3VCxwGmdN9I+fkHEYspHMic9aI3lq
fwCLwpVgei8i7NZY1ckl4M7HWOU9Nnl7S2JVEYU4fvJEvs5xt7fH9nS/76eFRO+0fyk4Wpq2extC
ZpX9PEcbyASMNY75LgjoCtBvBAO61t+7ml/adgH3wBoT9GXfz5kp1NOB2efEo4X/iQJzZ+U+Uqf8
51nqlTDRmyEAy+RMKn3xZZXtkSNpR7u78yY2CPGE9ubw3SbDRmXuG0k4n+VdBZRpch7buySbjYQx
kDPHKGJVW/UF8uuXzEl+1gzA2er5K5XhIWnSj8iv/nKxfGkHg6LDc792jfQnvxc1XQHXLxqvCZII
HNvzPSSj4j6izIpNEqlTmg9nPtY3wZgpNBU+Hs8k7ON+qCQ47/TFipw3WTlbXEbHyNbbUhqb2V3O
DA0xm/2Ps/PYcZvNtuirXNw5AeYwlSiKqpIq5wlRLtvMOfPp76LvxM0uSoAnDbSBXyyGL52z99qR
Y6HynUB9xaSlbgIpdNJwcqTKHAF9BhSpTZh08m5K+pchwmRdt3vD0u96TbvOmwGZmFnVFDhgIFJM
6NkLYyaXTwI6um2VTTukC/ejoR0oTX/0BSoS39/Pig2OgLTQ+x+pkJyKSX+sNFKdLQMAXZvcear0
lHT6aSx0KuviizFUvye9vy+k8QNFudNr8rFoezegMOZp9GGLqLqysuFNwR0reSxraNgpEVUPQuOf
0EHF9oBO15OQ0KbGnUQBc0ygH1Hbvh1DfyfgDZxa8TTXjyKjekCPfrD6lN7mqF9bLYMBVymYLzM8
gTJGolOehsg4USXMt7Alf8V+eFuwv2Iv8M6BjeFyG+vAQ/1wZ8XRkYI/BR+4uEM//JZG9U6yKpgP
ivqI/e3BkFL2cJlby+VVFPWPEOHDbRurA2q0+D4uqkNpIFIFMXMyfQkdrI4WOqJhz5/zpU3ZY5Z3
N0hUOWSM1aFDSg1kz9hofogbzBKkTRzHP0FCgMOzyp+VKdyNnfFoNWCAA4nuX4UVZjJjkBuAhOLq
qVWMvQJBApSYY8rz9GJI0i40qBE0PsAEIAsK9BPcBoiR2y5hV2Gq26i3AJziNUtSfwuTgEQHUINe
6N+ammc5QpK9USI7Yue89WkRDka5RTGIGtBnt5YYITpmtIy7LJKzB5CvVwF6NMXDqlP74EQz0yLe
LFVREQ9za+8VpdJo0zv8MVbmbV2bD5PMGVZtcOgogaMnUIby4Vji0C0mlKidV6FylxS4H1Vy1xvB
4+SF7EyDAOklHo0e1h8NP/lO1ct3iY4EGDg2Bw0WlgJRZhiVL5ViccyQCpTAPhmHHp3fKXrLtPwj
bT3ckfQ9gu5QGB23n/mfvJTPTBs/rTSgcyjfhlnPqRYHBVxvHBHNVzxxGjbqu2JCApfTXM9N41Wa
LNWNRDyZo/glG1AWwZhbNoxQ04ZH6eRVg7Vl4hjlJYFGXTZ7xHfAkShOf3e4ZxE6ciTj47Gw4asv
QxdKThup+OGt/OdYos+t48A2eh/Nu3klydZVJmA1S6wT3cFbTYGMNdFCkOviGPrp1sBIcjDU7trw
/I7eFYUUS9PVHVBTTOnKUzahRzKEO2kKaa1aD1VvvtZZQOmFAlEBbKSgnGwJtcpeynANpT/Vls78
l+E3t5CG1Ebw0JWi7vqiCC4Kg002Iu8uDhpYweu+7H6rJoJMphlIj/3sCSiGpxD1tNUEHyonDhtA
wHhN1pq3ESkFQ3ZF2ssUFAvkSoiwpuOArcOYgmQsywTNj9/ahaJPm6FShJvRSH74ovEWpmZra5P1
I0VRiN/8Rq+LnWLgsKGMbgl82CbkQa+iSh3s1MCgrkB+kyB+dKGyN2FwyYFW7RITYFnkWdfUgXZ1
Lr4BhjpogIfzbHKKFPNd15mbKWgPfQ2PUcPWPY7sAQRPPjRCcKUQQ9iOgEcDVduBtaIeZSAMaD6a
IccxKyT8YwFThcOfL7bjth2CK0llry7K1b7utF+Sj5EbkXlAqbbpq/lvcFNRwlWT3+uScIpT1lkD
gpPe3mUgRdogh0MVoQNN9IccFlQDr2kGdJcNTZKsaMB8Voea2nlQAR+RTVuKvCPf6iFs4pQWN9Ut
VRRYTCgS6qP4IWLC3JryGGwEvw4J7AmuifXjs0rZsg3RkdxFQhEo/Cg5xfW2MsHq6i/pSJKgYb3C
VvzVjoIzhM19nnZPUqNc4YV6AXj2GUmc4mIUW3GsMY+UuPIs1h5kHjde69Wo5CoE4sqtAcA3ydV2
W5rjc4VkofZmzVd36ykDmwR/dlaDwkia9NB3hVtg60cXQnfMr98DM31MwIikiXKtYzjbFFgcBHG8
hsPwWLSFvg1j9d4Ikr1nTocwlp8QPM3IKeOHVQofgc8eecjQ/dYNK1km75V+2BU+Zp0qFE9yoXBs
DT8LIo0oFXZ3fSpBvEgY7mV810h06aVS/hii8t4C+Ut5td5yHHOjSqEETPM3tMLXqkoeUI8c6gG6
JHXTbCpYlQQFkEI+PORy9GSq0q6t9YaydXMjNNqDpWCSNjFbylWX0skKnrU8uGG7StW3Ml9zKsc2
9lgUlMOTFCIhpzZpKUWJfI/a7MhWWuqTrT+Lq8y8OaVt+ap1HHQzOtsyk3hq/JIHC72/at2aguk0
evljShTOS8ixO8NR6+nQ08tLxtEJcv2qV0o7kK0tZ9OdVYzkl0wxpyF5/JRq1nAkALtoNgdZEzo7
sSk+wiJIaTMWJ7i1AWdcrM9DJ7DTsH7mQveVDfpbgxBsW2u1A2P2t2pkV7UZ72S/yLEvDD+LoMdG
j1GbnuURpdd1YqjXYhz8Qq90LLLojriTbFM02gaLpou3J0e1KmrUIKarsU1tP5PwkHqzr9PmbPZC
UMbNGGR43SLjh192770f7LIaiXqQ7ujSuRB/qxb+cpLBmDBmdLWGDzM8IHRm5p/csbAexpmjhbYT
gTYn92RCql8Nw4fv0eVrJvXOGxkq7Ou/ON7DYcZBm4ahU2QmEusx2wh1cifMh2LBmvUyeWJjD3iN
8/hWwjyx8RuOi75csRUw/d8GiEEki/KHp8D3mJJ7j92xYpqPWk++pyb+xLW2aZTimFKHzJiRZFQh
GjWgoIi2KJrYrgu9gCujABuNjd1q91Y3nsIg3AOAMDZiqN/5AicofSpZzvj6hUlzkdvf91H6lo4+
Hnn889ta15xi9K7CWIxs/g9V2LaASs8M72Wz1EKDJBa22Z6lMWY+H2QW//ymzQV3ZD4voN75XnWl
ee2uF6JdV8mHycMRrVCVHnL9s/X863hqO0eL+mtVQG4jwfXi8P8yVKDpYiAQyYhCIvDSa6n0PqPS
Cjc1yjW/U++GZmBZU9FyBuJzO7TvmS87qJKRZxoIiSTkGVh+P9k1No7gBbyXwtVrNXSkuPoQ+tju
Faj3iOxtGskISenE1nq3q8fibQxb+N269JQ37Kdb5XeUKb9gtzzSAgdmaUollQxc/7FB3xTSiJvq
Mgjk/kmOIvBO2msRVjgWUqZzmCBX1jQg5zCDxIkiZLa0UqH5x5CrPOtWUZTTZBRPnicijJF1XLs0
zzZU3Q5Z4D8lpnWQFeNhTBmFSR7fJY3/OLQDmR9YUo1UePKNiT5azA6VlkPkP8odJtQwmOjsDV9g
qgROjVm5paeNdgBHQVzLH7OhurX0ubPb71Sv+EIDTDgBHNuytl5rOCOD2M7g5N5NsHpAvqSHxS6Y
cgv6k1y8nazqvU7QXXmi+JGmHBSaufGfSHdFYbmFh2nB1KVflaXTthx5FBG7OXxhPypVfYXVDka4
9rStblZvdKWp/2p42eo0fqE4oTPBDI9JiV1QDyiFGGX6GCMjoUuFBJfjuEgXYhfmNNkMM8SLGhWd
LYFadCy+dc0v8dCUkzPSo7BN1uxt3QbK1diET+gsXgK1PlIO4Wytj3dUc27YBPg4ZcubGukzwh7t
M46gPVYdJHBPPNa19aVS2HPTEq6JKA9UmKn5I/wfGHUVvEaCg4OOhTXX1c/IL6mXhfjhhREJ8hQA
pbEsZLxUWUMJZF1tnRTDSGCQ6a9W1wAw0cU3ZnzbyuqvtB71nVhQgY7oIgAyecAYVmwaiYMW6tcZ
NBn8BPKL9EdA8lAJ/bEZVPOr0/T3QKfPrw+4ZqpKALcnsc2c2KGWb5no37BXpLffq/dxwua496LH
tCbDCYnJmykPo2P4oztjaCKvfx91BJp0Hgj7gN7blQ4A55e+LZ+zUrvu4ejL4vBZixPaC/ZtCAW/
Go2/phDUY5qmmMvqh6YLf3Qqmh2Imw3wIA5SidyiK6fUHwTxVSKlbJia4KrqZtUT1gMWZw7sIkWt
6G4c468KB/iFlJb//Z9vsp5ka5HI5kkpqugiitwiHI+Dj3LPMu/jcdj9288vUpKmesCnM4YRpilY
JP2TQnfIqJ7P//j3sUikY3BPfwXYRE0ktso8U3QdLIC+eymx3J//6e+TkVCq/OdPE6OKU5Vdulvo
HMAnMITNT0tNUay3Fx782hUW4UglfL+AWKTQtbpXebAbfRad7Kmf/tMNmHNU0l/Pxiyxv/ZIiF2d
+U77DcxhU7NR86aX878vrTx8c85E++sCTWC1ld+bgZu9cd729rB+bU5Cz2q1G7bSNrcFXPsXnpU0
fy7fBAmZi0wkTKaJNJVczHtud2SSuchiAC6BDtiaG8rCuLz25+9rJRTJXIQiDX5bCaJYhFRCOQbp
z7n3m8XlQiTSSmiYbM5X/euhIQsIfBURgWueqKYQGjgdqtvpunFLW7+V34Sr6VdwZRzSf0uqMheD
m3PhIDLnAffU2VDlv6rBcxLrwkvR176A+WX9dTMp2ilE0QQg1lU1QpQtr0LTdENMZPi+byGSvZY+
Lf1Wwb5OVhPTOJZrvIfwuOGXJAKUJ09+mLH/CeEbg6g+aF4NoUDPToDVmh2kyxtZoQqotvptpbIn
Z0EL0VpOzyG9J+xk96GX/vQUmCZhh/GHFFd4yAgntSByJsFzwPJmbNTBF8KxsaSkAGKhkDIpBr7j
qTR1gyj4qPsa681ovElWe0+GtROynNWT9qwJ1SHzzaewNo8hZ7q88N67pnk1tIlcWrV+zRPhJCkW
aGdaXomC0ygUw6+hty5kof75vL/77BcTXK+GWMkENXYbS4K8m1R7oepvYavmG5jz+yLg1CpSU5Hz
6EcNTYOenL8dvOZV9un5h/jbEP99yRBltITTLhzzH1XVBrZqZu0Wf8V1r/cwn/GQGbBoFEX68toE
UXAp430e8WUrqsi5CURNY3a9PQaEDAeWZOd5cIxFAxiZPs7txr2OCbqPhmu5iTTs5fFv3QNwbCSk
LTYw0/3OBL/Ul/ZoCC8wnTldW+FdpBOWNFeI94Pg9XY0oWnLh2u1osCqkExT+z+FJrmrcM/k7WeG
S7oehjfcu5zjI/9Uy8lt10n26Cs/FN2gWgibVxdiaurChPGn+qFp4c8M4Pg2lKofxO/SN4+hrQv8
oJn4Jw/I435ItNvMsr78kJzcCkmuOOLyS1vhAc7AhRy8lYFiLEb9COqwq5Q2dDOSf335l1HcnJ+s
vs+flI3F+EY+5g01ewI31Mcvc0Q/lDRECSEOR1JgT2z4lUz4x4lxsSL6usyGp8+RLg7SLTEu92mk
HfN8+sefXyyHVZ6Rle3hyq1z/SEt6ETlxpM0ms75J7X2ChbLYZNkOAKaLHKpo4CP6qizXchQlFYW
cmOxEE5yVAaVmUaucqsjWNxot95e30aOsM1c6b7RHEKf9mq6yd3ztyKvLFHGYjHMG86FkdhFbpZS
Fsij5kjrMQIBVe8kzHkbdVCe8ty/Uy2DSgWVJbkrceVANSzyR7ls9p0nuezZbTGn4OblD+MUvcC0
/OVnmBzUGi1ikXW/1B7FGPTZ4/k/e23tMxYra+Jp2Tj2vALxSglsqXLzPyHf03VgBz8gnFrQrX4j
2t5SVLiwRK09qcUK1Sto1dAER67nw4LnUKYi1bGydnf+ltZ+fjE9o5kMsEl1FEj88a0LI1sJgzvL
Gy8MibVvdjHijPlPt0Q6uhUTME5pyk/j4fxfPn8q3ywsxnK09UgOlLImlmz8gN/Ct1PYSQ+VODL3
TTZdmPfW9oj6YtRRdUfQY1UxebUVR3xSNIhipYl3Mu6n3/Wh2xfPl7LJJWXlcemLcZgOhaq2MRdr
tIxkmpHGQud3OAoV5sNSiWy9U66mKbzporHeFb1ynZTGY95N+DurPSXig6r41pYUrXEGFvFfq/oP
lhInNeBBjWgAJxSKiYq0LjAlFFPeTzWWtM1YwIodgLVFkvmZ9LK18U0KaFaUOKaqfIh8EJtULN2Q
YlwdKS+k695nWZFsi9ByOs34bHKqTD22xyiiIBjQ7m3ngJYwf9R1xOeQCXs9uSW4RcVCCW8/aKMf
jWDe9yYaXUtDO46WhlQHMaNplLqJh4U6H/dUXI+5RYdkNIE5KUCYExXhEwiGoKt/NalGRU3Mv1rA
OZ46neoUToek0lnI2mnO2yQACBfRBo6lSh5Ig/4vejX9/qtMJEoPxfAmwH2xJdMYttQ/Hwb6cTRb
oSVR05oFQFR4DYTbVYgXITdU5iHPRFZjPUMx/SjJyS4z5Djt9DbUFSZV/TWMjFsYN5zok24nN+IP
KfQOeSdCZWTZqTvjgaSzneGjyzL86WeGNqMVG9sPRCdKYML27fhYW3DGw/Q577gqeuhiq0WCYxjU
CmPrJpPT3LFKdjGtHhxpil4LafNJJPlVVldYcSMySA10ruxnL2W2z5/6NyNNX8wRgukllqp6oUu8
0AnnlJMFCkwAQ/3pj3Sk/cT6gHqFHrR/OD+0VyYlfTFrjHpIPVwJIrdtR+wXEjLq8laWJPv8z8sr
U4e+mDqIAvLVomD1qcf0Kqqrn60CHrssWv6ni46NKBN5VmGFhsMFwLAz35IszMnxHPW9MeaHrFCO
o9zAEp7uc1GCaNpDYUvmFhY1YL83DnldfYla94q0AGXqAEKpGwlwVC/cwco8oS0mJcsU9LRuRhaF
uHlPyMIgQOnCXmDl2WuLKSjkvsoWJb6ry8FpaCR76rwHI60vFCVWHr02//tfB65GtjwZVn/sDmV/
q4+ZGyEIAsLrqkZ5pxjSy/lXvPaAFgt1rMW9KtURUYweeFZx24nJhUe/cgP64gakTmwFOpmRq4nS
D2RSV3FJ4EgUhXdUnWipaf104Uorb0Jf3gPUywoxBHskrbkWQIaWBjESHEXOP6L5Z74b1fNl/3oT
CXJaLG+gFbvGsoUMr2WP+0m/VTmFnr/C6to5v52/LlHkujLqRR255nPnjDvfDba45XaEGOLvsoEH
7IwLz2r+xe9uZrFL0gyzkUbOmu4Iyq9O39Nwf/4eVp6StnhKUxAnWLNSACO+gGoH/7RBTrHM1pN+
z/Bvezxt8ZzioS3aSeJr9Q1CelTXRHWvGxdG3Mqj0RaPJsTQEMnzj4tZc7RK8tHoJp1/ONI8YX7z
2LXFyjCGWVxQMwDLHZoqigz9VygHmGqDQwxVEwRTguPYVE596113aXth57cyMLTF8uCx9qt6wFk6
HmRklFet+UtOP87f0jzNfXdHi6UBQwJyBqAWSBDDp5A20iSS7mB5j3E46+olDe49sovzF1t7fupi
Hk9NLReMWkHph8e5rPNTgrbJKBuE/hInIdDbc6dkA4zwNkUJef6qKx+EupjhQcvAa8+VxFUz5Hkh
svjOvzBa1n56MTl6Gh45gL3YcPRfgfI+9e75P3llFKqLqVCKoPooGpzmQY8Pkabt8XDcyBCBh66+
MB2ubHLUxUDHxjQOJCPR1j7gWj6F+/Sg7EiOuPBkpHlIfPNhqYsxTqWuUmOV38+Owhcg5y34uy3b
jJ/t3T9Pg+pirPN5GpaATdUd6j3UDDAA55+/tDIs1MVAD7o4AibED+OFssUXgPONnT1CU3BABzn6
tWjHtsDWfpM9exdeyOrgWAxzdLlTM/hS6nrEDlV7Sd011RUk6zrDPNq7RufZQfN8/gbl+Ue/ez2L
cY9XjNgTBe55UWnk7IX0PWXN2uRg4XpUqBLpG7ZmjZrdQb6MQbkqueTbXSgASphFbj1KaR0paawD
zElB4MjFI8FlsW010kc6eeU/rqnKYsrwLSI0gnLy2RsrO99iA6V5pziI9nH00JPeMRst/OmV6WLT
Tq9NCK26y5xQvFQIXHstymL6KNPQ7D1N8ZE7IyZQwmszI0o9kjl1SLuA0nwTdbu2NXej+X7+5ayV
p5TFtBJFiiVQO/Xp08QvxUHdwZ3eWp/aSdq3tu5Ue3C1u0sFl5U5TFnMNWbnx2I9CNxfpl2lWbif
iHG9cCMrX5mymGTweEuKUcbCXrkFpLJN7HxLQ9ShLHJtXho2K3Pln9rCX5suuaSLnooJKhISn+UW
JwQytyoBBAnXEmWLM2aBm8+CmlnJiFtyICehFN+nZCA68YucSfv83a49yMVkBI9PIjqdmzXGnt66
jvUnvvQg125yMR81QA1KgkOEvflBvQ9ymH4FSRG3gZTY3BqWYW2vO8WeuD7jwjVXFghlMR2p4qAm
ecEla0HcDZJh04vcCfqbgt54TFRE++XOwrJ9/uGttQuVxYRUpeDwhxEeXPgCcjjZBNtwB0Z925hb
BADb0PEuXWl+Zt9MffJiRhniqGJLxZWQT5n70MW1ZsfH6kXkMr596TLzJ/7dVRbTRt5KvsITDNwk
ym4EA+C1jrbAUC7sctfW1z9n/b8+eyIHWvy/RUAJe3LkXbn3nvTNtJ12xLTtLx0z1urW8mJyCKIa
0W1H6iHW7ewArNv19soxuaNkPb4YgIFf9GoDxdrO99a2d7JP2lxkT25g8vA1XtpMrIysP3/dX/eq
JJ7ioevxXQGDYm8etTG88DGs/fL873/9cpwbporrBL8LBvuEv1h+vPA9r71/5T9/uewsiWQcfrmy
C3kz/tacev7OCE69Up30kadm//M+SF5MD+IkpKlocTH417Y/PHok4Vy4j7UntJgGUM9HltXz09rt
SPu7cJDWY/Ysdt1O22Yf06/w0Xg6f62VGUdeTAFBZDVNj+OSboPmKBSdm53qkPBxaUu6civSYuBj
2tCbzq/mV5LIm+EYX+G0GDf6UX2E/GePLvVW/9JzW5ll/uws//qycGUaMb4k3wXRXR0SB3Iheec7
0AS71C4Jbz+cf2jznuCbeeZP6+av63RJV2eCLnFTc3Q4dglZC24hH22rOqGmldyfv8zKAvRnq/LX
ZaYQv41FqxoBfbPTFQOnSwMjtN7WU3Xh/ayMGGn+978ukbcKwIE+DNxC/llZgLL7D826tMtZ+/HF
QJd57XVTEx5TYu8qk5e2UAhpyf/1bS9GO2EjCW0M1v56h/xwlzj+CZrTFRsdF2zmBWnI2vc7f2p/
PSCjFwNTNrkHUDY2TuGjbnin8693ZehJi1He9Eabk8kn7IFXXpHMA0Ofhjr9H40MwpsWXa2Iwf38
tdZexXKYB6NKlNb8KhD0GqpbzPQB78JwWPlxcTHG22IiJX0KIT+HP4UU45ZbRcmFP3xtjyIu1nTK
k8pIc48X8OzfTHa9qX9ZN/W78Dz+aRhLjX3+Ca0MNnGx//cm08fSiwxAUn52s7EzYGkPDnn4dP73
1zYP4mJZL6pGwTlVCnsMfB+CBjDabNAWBz4ic20EhqDeq17yExyQ3cbZVjeyQzkmn/949cVAT3XM
IHWTIuOt2MdCuL7KTzAgtgAK+9vLi+LKNy0uhrzpDfkoC1wmSgm2N7UTGDbP5s4PBRLkIEMzmReu
ISOzP39jK0UDcTEJBEndTQ360D3Qob2GRSaKaEDKThJ1NslqAHP/9UNczASwicYQkqq371uwovIw
5LYFTlcZwTSPKKGyVLR9Nf+IUuFDKgGaYsNNygyxu3FJnbH6DS2mDF9oSzrdjbdX9+pvdTe4EMh+
l2/5YZYRVsqlW51v6Zv1TVzMFiSRhJqIPnofv/S7eZ8rbEN09Mf/X7EhaJ1/dysVH8laTBxxpTQQ
Jjpv3zjQi/dgZ8ET7zCZb3FvpW/TFWhxa49EGa3DpQ3P9x+MZC3mkxYJuVelXNMryKX07kTzTpsg
mAuvNalI8oWl+/tlQ7IWs4nSF8jz/YGNO7yo4HMMb88/srXfXUwiXjLgcI5IyspES9gMA6/F0qUL
7/37eVyyFnME+DCfWLT5x2vwObozoATLcaCe/9NXPl6MBP+5lBatJNNpZqhiLquO6hZDo0MlZzoM
O0zIzqXz08qKIVmLKSGKI68i9VzYg921i7v0ntjmTe8MO3+rv4K8uXQ/8+/99yghGuM/78dHmCyL
IdfpHPF3e1NuCc3akvwzbrCs2hjeLl3o++2mtBRZe/gyit7vAne8xyDQ2eq2PWHmvPEO491whZ/I
2s/aXv2me7/wqub55LtbW0wAHkr0TMr6wCWhYqdSQ/IOzRUeeMd3LsmzVr7kpfCaRj5plCU3Jckk
PmYWSAj/0jl9/jO/+fOXmmudVPFOiRF1q3vCkJ103/L2tW2zr93zD2hlEvkjRP1rVwjXtEszrwvd
qsyuzaDfRgFeXhjJjXIsil8gNP7tOovhnhF0h+kDRSQwzK1RPc1OzqZiL9o5hedto/KS6Oz7GV9a
Cq4ziybqYHCh9MXcI7d2ra2yF+79LeUZ59KIWXtqiwkgEyK1htQVuBqYpwGVsSJ95rWGthU5cv8U
Bv82SZqLCcBPBL3NCiFw1RIGhFA7khTZ51/I2iRmLgZ9JI+ZJytR6CYHTv4fgRMTEbCRnT9Pyob+
cP46a6NjsdDDy6vzTqPSFGgN2A0yWC5uqL/f6ErmYmwXeqgragPeOwE8RZ07vBcQRoET3OTk4b00
+95VDvIH+Y+Hf7oXY7HKywEeQEBvgSumEHY4J5wCkCL/9qCWqlJCVxNKcg3TSLcdkl8JdsLzf/XK
YrhUjzZBPlHi5g14unSrq80pJ5opMi/1/Nd+fjGyC2Mww9JqAzg+0amo2B8LnSubxYX9x59D5DdT
4FJLDRi4rQ2PKrzZw2GcItaJDNV/0rPXCT2DfXnzhYPuE0gJ/scpuw7y/MK5duXbXaqtxTKUK51o
KFdsH6r8NR9+nn8jK10hyViM61H1+wawLukuCXVwTdNhTZAdETWTty1zfCiZYD4STOVDzirajRWX
F6b7FZGJZCxGfa4NulXMSGHFBGNs1QrZhm2H90z+5GD9akDdboRiT1izGxkY6bvexMkHQi+eARdg
my6Ua1Zf62JeaL2s0ovEClmYJUeyI8dUNqrd2ipFD+Knzj/olf3GUvVKllbeFzUXiTx1mxYaAdbG
lgwoJAKkHMoXXufKPLQUvWLBVDuj0pHTaOk2zh5NiHKB8UYX9vxdzNPLNyNgqXPNOlIB5EoDAy2F
yiGElEaCTYASdFJRLwrByTOqasYTRLhwLym3VtqI0lK65cdV5uVKyFUzzDWG5T+iAy2ILQ5NJ+iC
iv0u8Wi6We9IFN6rYvTBYziqErk+tRAdVEZj0ZckvBvi4/nnsPonLaYaKyN6nrCJ0PUH69DNZWoE
Xin0CMhkyvTRRNmhE3RHHout0ca/RZ0x5SV+thkDcCGTUkFhyY74dIsLU+vam1+cM7Dik8Mr8wd5
Miweb1BuvMIis9QjhHhI7s7f9sos9MeN9dcWzTf6MQ1ztmjBUB66ALROYADLPf/jK7O3vpiJKrlA
8BznodvW5ivJkE4B2SiR8gsr5soAXIphvSAqJU/CoJVUM2lBbo6akaSbLDLfp8F606bg6fx9/BG3
fDdIFvOJRMBEPM3zySBiPFUFL4ZKacD/LasX8nTE7RDkj+NQ36UxOH4luG9xScu1QEB8KP5oSv1B
j7N3cWquR7I0WyIpNavhZJLG0BqGwa6V7BSm6o0JgSlPQ2JZpqLC45z4eN1qSlGGKG3Kpt3LSfdE
3aHf5AgGiYDSnqtaP6WGtRdkQnZbkMNgMsnII2h+qwywTlULYJCaPSNFsUMDi9RkGhe+nbXXu9gi
WT0Jnp6BmBpEycZrKbKEMjkJv88/9LVJ/L+UtTLW8Fpisw0JXYCHGBzlIXqpY/8ZINvLNBASKRAK
71SEsQ3AIaH+Ppy/tDJ/oN+876XytrFM1NQ6W/AeoDOcCcsiRL28IS7ttpbTWz0pox1xBg+eGjyB
JknsvpPtrM6PYeKLdljWd6UUGbYmexZkg8C/j8zcmzlo0RG85LtK2BsghYmP1ifspWuyg4X3bQNl
GdEhgZDbttHdiMCxq1bJyHhCt5f3mcBCTlPo/D2uPt55VP018lFAocat2P5Dfsx/EZ1J0VOsom2n
VXAjsMJvx5JIz7R2aogWKrmAenXJMLIy62iLudaDFRXVHQdnicyPwLsGr3rptuSVV7eYNQUv05Ns
Ktm3H5pDes+auc1epG20mZ1A8oUPZK14spSJKqklp6gMArdSdxSCHO/gHxtjI+17G8/RvWAr7xde
09r9LObQzGgtf0BhgdxLcsLreKcf6jcdpVe19+3pX68yX/2vj0Ej+DJSNY0GF1kq47Y4pLt8r9yQ
upR9AtN020tbxLXbWcykGoSUIRFFNtzPEJUPVB1O1XWxix5gVe0vtVPXPq/FxCQSHt5DisQMLzJb
Rx+D/G979qVI1OjbyKqtns2YRX5cqnd7E87G9vyrXplOl2JQJRX83KhYinFxMAoPsfTSTenm/I+v
FBXU5WgHWujlESnaU2/4Bz8iuRXYcbvBI3nj6T7936x6jNNgd/5yK7vKpUpUVUWASXFBgwOAc9zv
wuIjgNMaW7dkXfbtz5QU6PNXWpvHlmpRTTPJGR9yYV/ZnU3naztc+5TggQvtBef8NWR55YtaSkZH
yIpzNLywnzLlXozNHQdT2K5BCeDC705k/rq5rtuDop70qN2FU7IvS8/1jLbf1VjYCYa/Ib8mg6Ql
QE4qYeeFIC3bfZrHTiy3+y4ebS+uYL5XdhgGe0X0huOYqlR/suiTZ3kwemDACeQYcQrvLFPPNlWb
fHWWB840bYGDkgxjtOZJ6plTQxWN/1TdREq1743RLqvRIPxlqDaKQDJKX9cnySzZk7Wfhk/SlDRc
txmhciEZOiBTp20Ux3tBMI6a2T3EcUiKVnItqtk9XERH8Gcq25wbUsHeq+o3gUSAwlTdXML2rhRY
vSLoLkHfqRslHu5NAdxq6Tf3Rdq+D6UCPND3dnGPwj4fK+hHjayitY/vYoSc5EYpDNpm0EneJDSU
HZ2wJW+xBPxJ/CAYu8fKbO845L7JovIkDMUp9swdaa67oGhJ2RatD7AaJREbSIbH5OsPGAq+uI+Z
XSDJJBLzJ3gyjjiHDqnjEcBlC5KaPxhxPgJvWfwKu9InPUYjK8ufMpbxGGaX+tWl9aGJG8GpKySo
ozqBq8fYN5bgs4mFuu0a2dwFAymTjXJL5t41RP/rPoleytK47fXB7XRtq8TZrkirPbjR66Sx3jW9
exca71Ua28+6E8gljsDFJTHC8ykUb2uru8/q6aOKjVPol65Sddfa/5F2JUuSGkH2i8IMAgKIK1uS
W1XWXtUXrEvdxb5vAV8/j55LCSXJWM9FJrUkSGLx8HB/SyVOzZS9+LC3aXEvgZBBA1yhMfTwlyne
GTLLToVRnu5z+Ijll4H68EhIQBSvvvoJMtBzY05ND1D7/5Fos6s48/8JapjEtTL8Z0c2O/UGMEYM
g/ckjhO4GkEBsQAl0p5E5zTTUMISp/vA1ovtsJBcNZteeBr9itkslAv1qCh+SOEDOZDsMauMl4FU
e+g4+abit3DTqiprkHSoZk2dYULyFw4+EYEkEJTKrZiP2YmE5D4jkCQaFFU7wLj2PTaMcw6+TQwV
5wkeHZC9AJoke5Tl4D0GFf/Ys5mQPwaQfWICevlAPMw2fMVHUbVeGBZQD0C3BgrLHT6r5x5Nii05
kbW4vTihgw5z1LAw8Gb9RyWFRhyOhTC0b8eetVRjifdONN4mUxkFHrL6R+l1bmdGFtQKL4qTOtst
6T9Ylis5r7o4mQNYo8J6BZ8BMzI4gUHB6BkKELvA4U7jBr+mL2zLevOIXuFvy+rijM5VH8SRGP4L
Qjab1x7CJdWufWOP/WGysEkP5AfZZQCyK1vX6ZUQvkRry50EUkGEcaQ9tar+BMnojcNu7cnzmfst
eSJ1BFkn2JF6mkicEdpPhf779uSvPXlxaqcC14kB9j8ozmCX0q822cDr/IE5X5ntJbQ6NdQx1XkG
DBgQ8knCd5MxPWuGmO84djaOEG4e36YWUmRC5fA8hESKXcBaXKvSB0NI98wIfk5Z+RGn6XlI9GMu
6p1EIxclvSci0hPgxp7KfLgfw/wICuEIGTALP+aygVAE7RUIekMcQ5MhcQDreQV2nJRKu2CE2dft
oVtbz0uAt1IWfcVoC2Rml/dWV8KOlLGDpkHGK4ouLSQCylRBQV+vgLaFvNmgZa866RNTCaFaHICL
I7PHv/wt8/x+WyE6jIBBaQFWNSzQj1aq7lKpkPlMtIsPP84gNh50BiO6YoDS3O+Q9Q4XwW6cuB3R
9Ben4casrxVo/9x3v/2OVJ+gHFIArdq7PTXLD+UIL8QAskfs0N+pHj2Sy1Z/eSUqKvTfnwxZSoij
4wTx+HRMFQlo8E+B1t/tAV3bF4tYJeUipBOkaqAFzD7kOjtp2VY0X0mUl2BvfaAQTmywmcPW2IcN
cAkNfaun4gCrIJvT8rfGh6fbX7FS4FuivaMKGVrPcO824E3P4VJUJCZVPR/ekLdfsBZk6SIypQpR
kVNgD/SEQGM0o/sxk4+Ranx0OQGEvaw1+FTobqpq71NXy84Ajiuad/hv4VRtqxX8P0vYLPrDpW3k
jW7tGp5liQ/Pk1wmedgEuNIGj9FP+X3Gu7afsHx0o0t/6GxUIvYpZE6UjULhWrRbYsX1aUiR5gLx
SiA0bKe98Zw07ODLon6A6TZybFYaD74Op5UJnlMQ3gbEEEbSkN2PTjp0SoNh8EZfT+D3jFwxRSoG
3SMoo5RwRVWg7EeApJZ1lOgGSRxqDSEtTBhEtCH2ZyjJYSDdJRoYdIXqDLTY5l1ui7MmonutIHuo
Rm5cINfW07wVv+3uoiM+knvsCl7CnfEtMSCvRJHv8NeN5TRnNFcOjT+3o28vYF0hlHB+QXqS3cmu
70M3s2AqaQUf7Yw92piuPwz0a+9ZZFSsirMhl0Aykln60RTJRyEQrZsSjrrtO1w0npRCsSFQtO8i
5amOuAM7ZheSsC+JAiXYIpbeA5Y/C8gfw2FKfhjVEml1MkKDwzBcBqNlWErBWlpqht9TzXcA/Em2
r0Sx2TTo3SQE4r9Zru07pf2HddJzF6bPZGC/swjaJvDJhTR7A7c+GLygAzChOyKGTPqhUIgkcDBe
YAmjwoxI/VkS4fEoOoVq9imgFdn56rGVwxPJ/JdBgqBm2XxAEkvHwUROstGf4Ufi3Z6q69FX4vMS
+TZTFPZENZqY2GLlP9IAb4q3YQtuvdJflJb4pzwqVb1WpMBr/d4RFVprtIQ8vC7MUdWhKwp/gmba
xRL8akJjY2lfD/jSEhSVk2mU1RwHqJwDnjRITtD8XWtcWuKgDEnq2oR0+JwK+l1Nfgin1r09C2vn
7ZL8kPGxg8ESNkxt5yfJmk6yWVjRjvyYLAXgp202zPXxkf9wKb/Nt5/Df0BhSG6zZrirmuhNb/jG
IXJ9KclL6kOcQmU11XAgAmG8UyB5PIIk3YJjfnuMVh6/ZD7M6zSMQiSiOg0dv+/dpoReOTG2Dpv5
PnEllizJDlpWK4Eo5yko2SmXpmMV5K7Ep4uGxZkr5XOkVycBGCzs/zaqhCtxeMl7wM0fctcqXlkY
8AbSKUT1DDPIPqrm7faYrcz2kvEAg16VZiIOvGhSTpCzf+zguvF3j56n6dtC6kKphMEfFlIkP8Pg
eUylv5zn+Vu+PbjydQ3C3kg9lfAokWgXwcJsJGRjmtdW0eLEaCRZlPo0BtDVhWRhA/H28CVNPm+P
yUpK+Afk9O2n91ILsXUsIy8l6g5LtTF5Nj0YWtVBQxoIijZXvS6rN0L3fLe7tmAXuW0msaw3YC3l
qVr1IyihSDQNL4Uh3wVD/gJ3lC3kzp8C6bUXLW7gmpyXgw5fEE9kbDca+osPcWjY6BiukcfhHlVA
R8/EswxPv4wCLt7AvLSBBgPEw6DkxpRX0kBlCiDIp0mHs4LKXrok/hj8DK1Y2C6AjvAxJKNTFvGR
QNu5A868oSjSTJwzE8apTjaxE2oOP+s6PFcjfPlg1EK4Chl3cLTFqI5mDW1td4InQ8xCOK/xDN46
0X1fJ4+0VF+ksXm6PcPXl4+0xKjCIrRP5AyLE44AtPghG3a+pZCxUglfsj4yP2QBVw1sKPgTDC6L
Xiry5RtnIzmF5VPSbaFRVoLOkgBCCdVU+NoEXoKmr+D97w4a3aGR2wVhD7dHaSXsSItqRBZohBgd
XjHIJRAuHwrkvm8/ee1KsGR9+KXo8hE1BUBRR2eWO0yAEjKHAbanMLmyga4WlnAKNz+rHTwqDunf
8VlkaRHv9AZOiEmL3SbnD5r20vlfgfqT8WTjw1Y285LoAaezoZYjJBdgX0OFPYTRcgtd+tnG64lA
6Pj28K1NzCL6MehojmiH48DpYRrfkF+US1uQ17V1Rf8dt7sujZHD4HxuYSxqJ5WFnHI3C2a0o+nA
E1G8MqDStxDDa90caRH9YG5jDEqv4qYGPVBZYNfD4RpZd80f6Zi5cR7CyFP+lBrtJ4R0QebYarSu
feciGsKiqlH9AdFw9o+IY93lBgzsw3dp6xK6omshLWkckoGP8FGw9iDUjdtuFc7uYbDDHNPiDM1/
p2l8O1HjPYq9Oy2fQrMppceyaVrYd4a/hro+ch2okC6CMvCgGOSgMQDPUhz9MHK9CEG3pvxPEfC/
JwMccf895zBTLFIpQoY/af6T3yIqjwo/yHEBrShGjzk8msxWMyQkNjXEjrn8DrvZ0RZjXd4xVu7g
nnNpCQnMGARQmFSMjwrXTZrB/UGqoLuiaxm8VsZ5b+til6SDAdWiqdhV0QDDgaJ/EFCWbvswt2Bs
DxonbJ2jqD+mvHQSaBlygL5CnVuw8sD6UwvIEN7BxhX2Z9FR16vnApo6Jsi6Jzhc1ezREOjmzOrA
FkmqEqx95dLBrjTLQFXUYthRwVzID+l7XrIZjPM56tkhC6FvMcmt6RcMiFkNiiPR5IggdFnADrB4
8HwC7OIQtPANj5mtaO0jDZWdNga/YP/y2Uyh0/C0MesE49X1PZSYSt9EO+mkl73XAaxuDhWMX+tS
O8t+8BCm3R0f9Dd4lz5XPjvQYNxLDYEmctU6aVcdg4pD2BiaOFH71UFBnhHpvoq6t1jGmKVgdCWw
txqwX+rS2GdS9wJWrFsF6W8oPe7g03Jg9B2mv24Gc1bQS/YiR4+s0CEiyFF3pdVJ7wGh5jkkHOZu
UoeemgKv7xbWtaniwUzSnZp/NIBg+3angJZX0gomEqI8yFR14DT6rHLZLXh8RwvpJU6UjZN5pf0h
LVkdagMt5r5EsUi4/UnTzPYpcHpT2bFDYI2zbtmmWsf1mwK0UP+96jkBBKcD+hfFUbiq7LJd41Z7
zSOb+rHXQ4y05HIIbVQ1GC4iFajFCwtOg3qKoF5H4ft1+xxYuW9KS0aHEK0PpixYoL1LQVRPnNBV
7mpP3oWo7eofsbWl+nE9q5GWzA654UmuRlA2mSWaZE/bzzRT2Gxt5MArxXuExn/PRQ7V4Kjp+pmc
JNDUT+0WTDf4DT4iK0Bb0J7JbuQStxtUiBW+Asgi/36fPvA08Ae8b0bZKAAMa7nVHnpHc0dPDcxk
4+K2+l2LWxD2aYv8fiKgDOrv08lFl9zmln6WreaE3qlF7K36++onLZKCqpFUfYrxqv5dO4j95CmP
5IySpg3qwnGLq7K2pBfZwSTrgkbFXBGEF6jPDACFJyvpjFNfvtxe09dzG2lJEWxKNeOTglMTbZCf
8A2+ZExspE0rWb+xyDXGeCAFLNhxaaRfNE5AICHQvg83Ur+1oVmEE6OF5o46J04I+GYtfbLmEuaD
K1d865xe2YRLxkgxqD4wkmixVIB1GDuJuZKDLW9D4rQ0G7t81b+mL+g7wqLngm7PX2qeQJj/35vF
AGkTkrYl7gHcAHbgsc9eb8/1WrBfskmqOuPgk0AGg5MfeZ0eiupLr966pIeLcfEgyGuC4g2jd5po
YNqUmX3qbLz5eqIuLeXEEzjrASmLb4rK7N0o+xKeQvKe1fHeMHIHhp4Wq6Qdk38afej2nDv98EIA
uyF9tdMJZIA0IOWlaEOJf2XRL2kpMJTqcyMoQJ2CvvKkfURsI7CufeYi/oSzT8yo1JDbVSonnfR9
isCKQgasFM6ZtEXLWjuHlhQUTQxFOaQQNB3g37WDIaIJFivopVngTIf4dZZO6Te5Zivn9pJ1AleL
WHBYJXkku4eukZPGkmuIB+jNH9v2H0mHbWVgVcmWZPFaDNcXYUNCKkkiAsli4wfq3eHzZMtmbPu2
rNnYbLBkmNmAdroRRtY2+SKMkFjpNEm0EAEuI7ss4KA9VKiRPsDEDSCexjU0SEVt1fb/FHWvZP5L
tglK1ZnCYkjct/bgyHbq0i8ZkLpiR19mSa/G7k7+e/ZRP5QW2ZONQLbyiUsKSpjVKS9yeBelTX6c
4LhJGHosigavT9KRvUjJYKM2sAs6viUxuTaJSwKK3vqsqIsCkvU1+C4Q21KdwNEfWxl4YSQYhQlc
WnzwH7cOypUdvVQQFlGnZ5MGiXwp/hUax02m+8opoy0SF4yawhPIlHhVl0ImHVqWaeVIWukQUtm3
Y+PaKxYxgxMWSFo4y+4DONMCw2gU92VzaWFg93cvWGQqQA8GuAei9xUY7xPsOCUG6HzXQd0g3crv
Vo76JVWkFDK40yW8vcDemedaeF3soFcYfmnYsbCO9QrPh37kxhetLq9FjCgawiq1TCEYfSocbdc+
h9as15Ae49fOVhAg6k2rgrVPWwQIXmVp1Od4VSidiAJ4o1OMj7cnZq3Vt6RgTG1fElaD4RHcZXel
i1FztffaTDZbvWtZ6pJpUcbQD25no5aZQg9/dQyT8ILdLNUB9a6NFbwyREulc6qAEM4MnHo+iR9C
kvTgbOFMiOstJtLaC+at861DAI5lBsM4vICQyfLD33mtmzzdOk5X4iOb3/rt6c0QpVpTYYwS+aPO
z2OQWkb1irTbbKD7n+cOi3/dnvB5S18J/0taA5e1IeoHKAM2ydsEV05D3zTvoCuPXmxypmh6nM+P
nu7R0vBAmYCjkEmfINnlov7SbO28tU+Y3/9tsNShj6ZqwnsGS7Ko1ViTV34Cp6w+gXy64/uosPu/
UwKRlurXou8GY8gSDFeZvMKx5ZTn4aFt6o3r/NqqWu5srWIkKvEpfSg85qdmpwInsMXeWtt6SzJD
mIQoh8O3wysBGs60AWDtnJt5kh7yiJyy0rdavdvTkd4Z2KWWAd+6NtA2EtGVaVqSHVSpbQmlqLsr
Nd3psU/Nieift1fxyrgtuQ5NFEEOq+JohUDGPdWeg7Yy80H7uP30leNwSW2IuM5D0AuxhMcnNfg9
wVB10i/QuttI+FZAW9KS0CC4L3UcRpHeYGinREguK6Bn4hcUrvaiulfGCv5LrLXStD0LA8pUSEhb
ywikZyWkLhkjh4JI0KndSenll9sfvRKClvwHJS5DgQY5OgzqeNRk2a1AeBtGOA2PhZvJhQ1O4lEZ
o42McIWMKy3Vs8eYK4rE0M9tbWHDWxtO9QcfF9vohBu0xXBipw8RMhHn9uetXTyXIOtRL1XqG3hf
eir39a/5Fp1YqBhrJnglOx6bymXjTWsLf5EZiD5PpnHWbPbP6iE4znI4gNub/MGA7OZcANrSw1m5
6i0B1mk4ywpm6KQUyvOYCfAhDK9nMC6XLgkwnxufM4fVKyfGElVdTDyPWYQgUttQcbJD13+edrUD
s0uIVmqbUX1lSy+VrhOIwCmTAH0JumzsfS45+jaaz6ppmOSQ3zGgz3Jr2pijtZfNI/rtCAl1f1LB
JABHLZx0L+P8LqMqh9XOlj7BSgj5D/h6ZIIBwhp6gUwtPcqtetKh2f0yVm+3p+UPaP/atMyf9u0T
CmJIYBQRTMuABksznv26AedILswm1uyhNNwikz6DPnkejOIrYYZwG3k65gq7jLLxQ4e7TmCER+YH
Hzyv7sGbgcch9JvlLDhQGWQkpbHiloxmVyt3RI3ei7ZCoQt05rISrpAbMxfGLuzAZA0EzKvGhxKS
h2PUfHWl8Iy08goe2TC22pVV8ndFk6XadpdIfs5UxM0cfvVt/kq3vCFWtuwSNT20ahzJAfreQf5V
i0dV292epbUot8RI93KRT9xA15vVIUzDfQPmVQZgh8B4kL79Qi9U9WCs5sAifjDbTDElufiRBDV4
Zel7n4uHEZ0vQbh9+/esrftFaAJnD/QeHerTlBR7TQLbvDqH/f72w9cGcZHM0DgWYpQhFBPLFES1
aqihG7lVJFl5+BJJDQEaOpRVARWa7AvaEGb6l796CaAeREmqrsWDpZCaIPbVibpxzM/F0is7lC6C
jFJIY1FoeDIrS1Mkz7msmwH4xCKwI0BKwfxzbw/8yqwusc9tCMtSTUcW6degpkyEQ2C2oo6K3t/t
F6zkBksJ7K4Tk2JQJESkAI9UZLrrN9lpCtkxrHQAe6A4o1eQTaLl3y2lJQwZXKKWcLSXgREIAHFm
ihPV0svtj1nLiuninhJlIZBk4Nx42g8BCTnZDBwlADJddav7wO62zs35cdemfz5PvwXoOsrDFCaA
8zVlZq3OkvIQAPVUExbtbr4LN+ZmBU8hLYGhoQI/o7yDypBg2W8W0Z+yyOAMBCyBmsSmoWUPXQeg
RaS/dgQSecPEty7dK4fcEjdaj+CS6TCPg7r8YHGAuZusoDast2FGxMctFNvKNlrCR3s/hCtwj+8r
CZT5tah/q6vGVsb8IHVsspUYhhtN79xeHCtbaYklLUKealU0RwNgH2gUWX5TQr1hCwq7EsWWuNGe
obA85VAA6wx6jsNyByTB34X2JWI0CYOxr2dxMaWq7IKf2jpy0q2289qwzH/+bS2TaBxVI0WVSEsO
qvokxntf+vy7EZ+H6tujy1qKuyxXQ6/tj32zS6KTUDbi4trW+HMX+PZseUwprXWIUMylp8nWrLmP
PXtVtOctuYM1zM+fKPPtHY2Q/KjKIN/Y5XfwpRz6FyW1Btibv85dg8gBdqfdGZonT3v81dfx/tmN
LdqU+Vybm8WZznrQoAkZIfLnF5dCJR+kCdwu22qGrG2/xakuTxmcX0eModbGOz8YzhphdpvqR4PQ
WZcZmuOatCW4u2IRD7vaxWogqdGEFFoYY+yPNmwF9n7mR2ZiKL0phwT4ANB+QeIAx2eUReQmxeCS
FmzyytAhCxR/KSXB7VhNhKnDiNQyChk4mMIdJPhdGwL/cS0fdS1+iPTWwpfdZ1QK7UHOwTeYyt96
S5mlihAF0KB4UQf9ZUzToxIXsBhWfKcP4USe+uUx0qEPJGcgVqfQrAZ30j8VeQEsUIrcW8DXrwim
nwUDg7+A6MswTpj48aHzG6gJ0OJRVow3NsXsohbDr77U+K41/Oe0TX8AcwVh0y7V98EIaaoa0gMz
xgrCADJ8zE9ZD8BSVoJFdnvzrcSjJaS0oHKb9wJaHX2s3Nfy+JyS8OP2o+cs58rxt4SSMhg1qYMx
YVnWP+PpUhJL7jKn5YHZKC+3X7Gy8peQUhQk2rHC/HlwI3xTRbRvffXCki2jwLWSwRI5WooaTr6Q
GvHYU4+CpuyFNuTuwF5WLCgt/e01fokgjQGzCzjBa0r1MRM1JFSBvSWpq00nVd+YjZWjeqkOHklZ
SINshBAsOI45fUzRS4L9nqmzjfvo2lwssp24EMnoywmEwEanIh5pVUvVI+f2RK8t00WIq0cphedx
FXmMZ2dSGM/1pr3hnzTi2jpdxLcYAPaRBnh2F6mfNemeoS3wHMiRLaTqg+rG2WdNYfsV3DN8BZbD
xGFlAmEuqp7lit2nQOeZyXwfHWg4QdGLBF+k1DYuvNeXIACly3g4aToThT+nWPvRwtAeIoc47bif
m1qGl7h/JaiDF83h/9sxluUNjN61Wc4VFFIYTR9JxP5m9vDoxT0ILSbQAGalWIbYFndfarJRQ7y6
5vDgebF/+82qYJC1UENo9cShCcQXpPlgFp9vWWqtPX7+82+PT4Y+VKIWj5+6d3id78bwI0i3/Gav
bkj89kXaE5UGoxkUNUCKGs6gOwB7q5hM0QGBZfbtXbP2+xf3HDkbjUKC1pzncxiC9MQsR+hjQlvx
9uOv36PwCYstb9BYCnsZz6/tGdGPVGc/PabgilIbxiNbhcGrex9vWex9rgVCrUcMVCGdywlI6U2X
nLUnL3Y+CXyqlnKbemDF2ITh4M+27mQrQ7/Egca9YEZG4IGj7oq7aLQHAXBM6zW2bHX7+qAndn3Y
zgCvcysA5l5sXj9V1VRXOyz+g39AhY7CA0aHW/tB9qJd9x5cZAeOkcBp5+Y21nUtNi0RolHCOzhh
oyXau6g6Uic6lF6PerpwarPE522VuVdftNjnk9SOgwztd7iFTriw62/yMXRbc7byawPr/yBkP6/c
/5wFGMfFjqeq6EvQLBNwOaCBkXIFaroRdZAI2E06/NNo1XHisdNSeMaX0j+GSr9iMBk26kWr37mI
CblSFxOIkonHoG0vOQDAJTAuRcK3z51WmIG91Qz5U4K69qGL0CBgFd1GPAVWZQd3kAs272FITJCV
FJd9Mq87MzguWzC4f1bd/NAkVmvxg/KSuf5kR7i8PJHn20HkapaIEV/EENDKYtDqw8SDD4wJlAAK
sG6qNLaWQp3G3+phrOz0JQxUjeukqBt4GFMIUgnwpfnD7Z+/EsWNRQiBialewgsF2BzITxUtOMBD
Z0JA3paHz9tvWIkkSwQoxAp4xCl+eiogsB4LWLrsqaI5t5++MjBLnGeKhhhrKU+9SmTmrIkQDhun
w8rILHGeWej7DddgTtxozWGoMws+y07Io1+oIH7d/vFrYW+J6MyNGhgiSUkQgPI9s6vjYAXIi4Bm
Q/80dOlefSKh1f6kZuhsLdi1+ViECLXnUQkVMNhhk8Zqh9fK/9mwLUn6tYcvAgAwPnpRlmPijVSA
FqKbanov9xtrde28XkI26yIwGtiHpwij1MK4hBijFtadilP+iDa9Da4XXYDmXmxpWZFipqtx6hFP
hU9oeC/tQXYBomj76FlbXIucADlNY0yjn3iD+KHSM84hU+mhKfa6sbCulm7xCYttLaqp6pOMJMhs
BqeHEaAzwWAIUQn/DNmS/4Mk18oGXKIxo0qf/HzSgGL42VXW/zoM9WAKQFXWN+dL5latdu1wWUIw
mQF6WWBwxMCH4BGA8t18mSXnbI8yC6Zm87BeWcNL2CUXveBZgY0vQVHWSj9kd4boxHbthXc9cWZk
3P/jq+YV8i1H70daxSLB22KYt+9mbUgIgRCgWCHpMr9qe82tfddi409CrnXBMFPaOLo5SUw21m6T
bOkdrT1+sfWjuFUgg8gSD8ZhnyUk/HivnCZ/q/G3ts4WB36uKFxOCEIl/BCe+Vju81DeSltWduMS
eZlFI8D2MtDZimzO/EGgisv7BO5gJkgK+aeCemdmg7TPPpTnjQ26kjZoiwCQYg6EGEYgIiOzc0ZH
7PP76MG3GUp0VnwHbALizfDG9+Jy+41r47eICKNE2VAPegyvd3Kfd+Fdzset8Zvv8leSsSUEE7x8
UpEK4Gj5acbCqBZIASCBOn/YXUj/tAoXh/xuOkeuFphb/amVL1rCMmtaAvCrS3grf4khdaSgrnp7
rK43vaEes7jwQyqnbSYVst7qvCPNDA6LP+hg1l4N416XntADRQxoVdvnW2M4r+NrY7iIA01rpHJI
cRdtsBpCSzlmlu74XmejqoZW2xYhZ2WXLnGadcpoUEwQ8NU5yrTtk6JLlpp7t8dtbUbmP/8Wy/Sk
FE1vQOw+4tMpHOhRYlvd87Wzn83j9u3ZOTWg4D7V0czxxgpLnH5O8IUFR4Az/9iyB7naK8DEL47+
hoZ+zyFeCzeAKrJ4Ee+TIDwnObPKPLyUIYD3YsuW+U+Z4b9Tbiy7j2nGWZWmSo4ecWyrlD7mLRwd
ioKeCap3TaeejTJ+jgRFwVwCCEtRoWsxyE6cQks2jF4SWXgN5J8a5Z0ozZEz1SpIc/b94EcqA58x
dcrRj5tDRruLBHMzRTS7CbLgphElb3Ey7UKfhZYshZKZSvkhkEdXV5WHKeB4fDtaugrzzDQOoRdr
+MAADTvYfADO1BSSmTD/Hj1N7Gdoxgj9PA3xIYEeOyRN77p4+NXI4Hz4qvqeNeJ3VhRfFRv30KW1
w0yzqpCV4ADDtMgYH+Gvt5cTTuEdpVVQU6VwJmkANYkGakY1jqcx5K7Gm3MbxbBnkgw8IvuNq9+l
a7TjJEvPU9nfARr62PjZLgdI3+yY8dym4nePalTIk0MMAUmzq8ZLHmt3HTBZYUNUm2vivZQniHGF
sDK/vQOuby9j2eqlAdjhDXrZXgUeGPusk7ttG6Prp5Sx7OxGbZKmtBxyb+ihjC3rHeBOCvrk076T
0q0d/Gc/XVmUy1p+7StSm4Kp7uVZc1+HvkuT8bVW6UMzFJOJtXYPywMbQqVweUvkh0llMqjdUBmX
0kHaT9BiNn1NCuwyruEsQULjNLHqruuA0taK/kemdNxrp/oSDu1BbQqLTuwCs+f7qPFLc1Dz2oKu
zG+DKq9dDYAXA5KOs8dJrx4rLf4kYuitqqswnUHw0iGlcagxvUgi/zJqOrht2MydQ8gN5+qeh3Gy
g8jwS0J6+FPE/GfEoBlTkocY3UZTh/pvpkL3u+NPgS5fVEVTLZKyxyruC5ul3Eb/zYBJW3/PZRmu
ET3acfiQOyL7e59WbyqpGkfjmeH2SbrXVDg4ymTgu0oZQ0v06mShYfcGVwVwrxRDNSU/KWwIeYF2
Xwlc8cbsvWfizg/CA8cu0ePwiVDfnMBjL7ThQ0ztOSLiSJXpF6ywX8LKb00ad3s99X9CNfpFZLPu
cVpIOwSrvQhQHG36xp2MroPuNly/YmLYcSZ3Nkp5sBjoigeiFM9jU0K7U/nV6bKXGbIjtdDNSqX7
ngy10+fYhEB+nFFOP2SGHlt0yI6tKp71udsil/GHGGTYFelDbUEN5bHzOy8NxnQecaQyZVTbIiuO
QxSfK6mm6KEodtVNDpR8DnEzIRgBjMwn/SHnBgomKq7sicG9AGyjaGgvIUd/Np0ehNZeYqa9xX76
U8SgvxQgvvh0vAysfozb7pNpyoOat1+k8msTFhw/6DQijvnypSG+A0Q43Sla0bhlFbkcg27qUn9m
bX6GfjTqiJBnS5Mht6CXDvPXLnhpZ6xJrec/WR25akQu0Bp/UCE0m4CMaIeBmMw8l+7ivPdKmRxZ
3A2mXLV2DFCH3U84jKi4n02sYY5ReAVA6HkxGabajI9dVBVONiSur8uP3NeZFabGrozzd8hq/FMq
ObZSMVp5NuLfVGVsMzlXzKaNj4xVv1hk/Ex1ObTKuoEFRim7yVB2dtmFJ0YQzGHbUc0DQKxCl5Cj
xMGha9sDhMJRD/PHpyqq3uXe2CfC+MpoeEcqaK8PQ/hYy/mdPgDSpauyW2rsEqn5Y4r9b6EigY61
Whx6Q9sNWV460AtztAHfQ7oeKYnaIkumyY+Spy/60BIzVaqjIg2HMfVf+gEtZM4LaDgE+fuQy5ml
dNF73oSJPTVwpKlT3ELr/KATbR9ExokbqPHKYtekGoOq+GDV8nQu/OYp6tUeYHH+pE/tLoYGZc6n
DsdS+wssvKcqaDozCtnzJCpv4mIwJzV5rgvo/GlT+gbpmg/mi9eug0o8r/2DNnfFpcp4zLEky4By
S2TpsxbJHjbMO6trbwqnD72HIFpiJBZqVpcw0X8LmmtmJes7RU4cZY4oMsgtooPeRkqm37UyTN4k
8WNcBr9EEdyNFf7nfBB3yQDsacU1CyAfV06HJw3eOhHDET8WQ2TVNX1EMSYxB6P0ig6au5BcSM20
KzOzhGK9Q4zpBHEZGyHvqAbdvijzl3Fs3IE2Fpv1w/KwvJ8Y/ShLHAdK+EtRYQsnK/FX3uJvfDYc
uJ55+FDbDwqbasNFa9qPNlUPymBYJXzj7jqJWwNldz40ku0gabwob4GN03k9mzkBJiHLr0E1neOW
O//D2Zk0R8ozW/gXESEGCdgCNVd5njcK293NDJKY9evvwav+eF2uG711dEMBIkllnnwO5h/jQCQQ
88fYmwraY3sE0onl1n9aX/OoKxmJLF9VAeS4SP8zpANc6ac8F2YgOgqdej49+x0v4NrCQWRM7BZe
A3iIksfXZLCe4Eb0MnlGEeQ6hVFQ0fcHZU1h7owrHXfFJs26PLRd3KXGqI5Cs01Opwj+ZlsXqOKe
lEHrITm0kQfFzpE2+Q0QXr+p1bzjSzNi7TpHzhjGRgykdumeNOZvO/F3RExHEF1m52BkN0b/EI8s
RxD0d0U3vSdsDGp8ANeTr08So+wrFiP/wTjNpjRB9zAVIWCr1B9UILtRPDCqOAviHDtHBA7ayg3s
waKYiE/TUvcNAVkltvdpngxR53X4WDgBq5y1n9gfDivFKtF1GZmTQBtCVICZtRsFHlMP6HPfm1U0
VjBpsskB+ShKhCXaBwMFB2bKE7zt6gS4xqVx0DO5zH867rYjusxua3T1nzJY75Y8cNxLm7cz+bxH
Fpl2RzOrMRtRb9ktDKNRnnJ21rVxO4Oauq15oYZ7ZiPnLVFNY2Nyw59kvbU2iBxSh+1Obr54sEnY
v+s/PJgnBf8fDZjvt3EAc/7vNsUgvKkEwWUhpYRdw6y5AMMYGG9MT+DtCNL1Jdzo9wPsxF121mVb
ucJ3rBrasPiqfh+P5hYY/E+9dzckylbVSV5Acn9fq3CXnfUOmROXE07kDgXqlFmxwWAAjVJfRZ43
XFF2kQU9P/z/Jp/uslVqdDD5AW282trXkuzIU773V9KM+j/pL+dY3vsPP2fp3+9T3SVFR6RwN7Pm
0ygMrFUz4W7184HP1CjdZdvUbGQOYw+zAkQ9GD/n6nEWgQCG6bjQuEWqtb20UT1zCcuGKXUFtm0u
TmQ2L6J9t7MLz/r7DbC7bIlipgToXDJV2w5x3opvbUTCIt34CC/ID1dmfOnNPPOol/Sc0ivb0ihw
Ae3LFNrrao1SvhtgJnxTrqeP+sLlfA8LAAZkDm5/lQ3qLFOs1HjUSRrDoNBugIJW5QdS0zRokuka
JST0D8shMvJiXfrlrVWkRwLdezC6igTCz+5d4JkH3u2VnsfKkOCVef9cYLLtwp7x3KOc//7XT2xL
3rIWudfW8iHPMdQDDGsvVJW+L8zBHPJ/D+0JO/UoEhk0TGYkHkqa63lW7JLk5tzhFzHcneo2M3r8
ctPXjxOtN6qx3pMY/XpDVVFfY6se0/c+KS+8XmcC0bILOjQj7TSnFYSigKs0LSoyZrF2GEGZ3Gmf
xna41Mf6fqoc62YZx50an3STVVtsU96U1R1ljWE4iyYbNVlZUHqzVwOzb0D6fnVHd30hfsyH/yYA
Lpulvi6NdmpREiq7qV2X6fiYdzPxTbzOHhAaPjogrt5MHpBudc4vfozP3NhlFxUsFE85hoF10nV7
s7Hf5Nhdx37+R5Tk0MdxVPXZR5xmYZZhf10nV8zlD01RPjJJnlpFbuDFkwZZnF1A5X5f6nCXvVcv
taSH3Xa9Tev0ZMX0jXCO4rw62W56SZZz7hzz3/967RTVxjA5SA2EgeUDkarqnqSHRyvjC8Hn+wTK
XRJyalNz6bVFvc1TP8wbHUgFaARGpH5eLOce2iJulNg41q3AZtMfnHVLfrX1UymzqMj2/vDw8ym+
ZP3frcdFAEl1BoURlMTb2Fa7uMhQCx/hlRLH5bEZjRX0UzcCliWhP/9VudPHlOogAfOsKeVtbyNT
FxzOjDFGE1nTX8Kh23OX5LuftQg8yJVto7C9Anh3d9fUGrYRTTT4/cY1ZeBjuKp2YaoI81LLWDsK
u3DLCxtk0zFKGaaJodlDrp3Is3QAcnCQWgdnKG/7xgooVKV1TFdpK+4zAwV4V+8LXdz0NnyG2h1C
zoWH9z2/Ek5SiwYQ5vLxra2MAmi9OpASk1vWCHO76jruy8CS0JEg4ycKquwm4K1YTR421v4GVktB
zVsdxNKIcGlhLk7McyPR6z2zYKaW6HU8Ylo3xQjLWB5A4wypVQWVFW9QI93QpNwnRQ+zDfdDD2Qz
iWbjcjeCH0D085o5t+oXkZNYccyZAFfJiO9q2MKIbtro2Pv8+ejz4v7myS/bzVXtNuOYzSClYi10
HVIYo/3bkeeM6K94INMExmQKR2bGKo0x/odm4IUjn/lOLjvKyDT5mDDcEjsX26mYnrkNtl6usPOt
uyfu1c2eWCVHYcQfr8nom5FlpWUgBfxxMYMaumPXrHEvy9WoMlS77HKM7IZi5Eui2s1s/8aunGjM
wXvqLPN3MTv21v2qQJGv5w2QHCjM6eRQOdLagCLNdhaxTnxwHnyUwQzll2EPr8gwV/rUD+WpkBSe
SRiiH+UErqFXn5JWioB6qGN6NaoTqt8PY/5BOmtts+ES/+ZMQP4PfgjWHSXReAD92n1x4O0J7rST
RubdGAIJCJgiv3PZavgo/y08L7FEKRydBt/G+Qg9iOkXvHoCUccX3oJzkXNpWp3qgbdx8UXgyrHJ
2PmBE1b3KByLwHkoj/UufvW2yd7dXZoIP/dmLEK1zm2fdwkW2eSQyBT2H8cDvOTnFXxuAS/iLZF2
M/IcngpJoUC/VexUwwc4oIWMcrvZKA9YvwaFH52X6h9fx0V81FpAYMxB+bInxGRzIjeWJBfyyHPZ
HVvEKFFWwPq3uJ7Y9CHTm/DxaPOHBq+amXeb3CtCnaJtUNUHmGG9/HwPzyzvZZO8yXPUgvou32o3
D2rZrczmxpR16Gl/829nWESw3hey8NsBUhyMbJE+9OHz11KKGpt9YVWfu4Y5FfkrRg5caGvKR+jV
GvOZ9lUbdD0/TJW9Hqfhwjm+51IRly4SM9TChWUQCyZPLsFAUk2PhqM3owPLcU+zQzJlO5GwW7fX
J0acx8alAOgUvRNUjIdJrlAg1rf/dkfnb9xf19tlwlOMwDHSNPbO3EJJrofqFkLeC4v8zLdyyTKy
cmF3RcNmrxIInLmz8vIHd6AXRNxnIsKyZa4nD8oGhl8/aIIiJHZnw6UX6ExAWPbJPZRktUzxwy2Q
E5FX7TMshTVSv8gydmkIz09YxzQELb9VDzwtpLE/P5AzZUN3iTNydJerosSJ+zXSsVD+Rs9kxPlm
qdTwIS+JwM49mEWAkMRLbZPiNETDiNM0CcirJsKpX42XeFxn0vcl2ghsUmNscg0dZuOhA4UPrN2z
23jgj6xnB2+0xgsv1LkTLcJCnVjwb+1dKKes27E9oUrdukYwUAAv20t0/zP3y1kEhi43DObGOEea
bxOoDYzb7nKp+EzUWdKMTMKYY6Pevm3Xw8oKqy8H5SyKT/PEe/b/FOSdu5L573+98kWdkKLKAEE0
HB6Yzi86yFV26aN27lHMb+pfB8ce2yYpnjp8U7KwVCS01YdZhxn7oJe4LV/Yh28y5CWWSHqEerQB
CrECRR54mOm1dKeVU4gbblQavfo2C9J8eMt7645U/Kpl0NLkFKiU+BgX7Sah5ibLVYQ6hw4GVJAi
BgzKqFz4kyHZLqxkDDxabEd7igga2oZmEVbvrBn5N1G3uyQdmS2669JpsZQ8GNl4NXx+mfmPX8kv
HM1fz6Cou6ycsLkCGbgPp3zXjWQ7xbDkrtTu5yB1Ju4uqUY9kYDzVPjSo0cbAaUETOiF78W5+vIS
ZZRx04mTCSJLok0jalzsgGRsw/Gn6cg80+z+8rpJboUEnkOMwg9Nq5envhGyBILLTK59L7kQVs5c
5RJ3VPkxikYJJjC02jv+L3bRY/6LWfPNCrYXwaQv3Rh2CBhicaC3gq/AycvEA8npTZ7Wzx4F86WA
tiSLxz+moR14fcGN2TBvReJuYaV1mmxjCmXmpbD4NlYeEruB6GhCv64mpbeSIGdEIJxvyr4Y1hkS
1gYuGm3RVUEv2mQFR4SjU+tHyI0eZWm91Ba5VOk9E1uWTKVWV2mvYon0iZO9n7MQ+M29Ks27n9fd
mThpL0JX3Ta+I9GB2KI6sq5AXqO59warnd/cNH79fIqvyvF3z2ZeDX+/PWUpfGVieqC261dsGIuw
qaB4KdlxpKiLNg5e2Mmd7r0BLmx53d5qhqXYmU6UE7tdKd6eXEdhLbqvue2WgRHLAxhq90aGTS9R
95Up3wUHUZ9kTpBL4E+nOr+aqnwdK2/vtANIwn18BcO3vTeKF88Y1pOG/7bCrIFNk5NZpceyVHck
sxKod9Gxd+iK1HyXqiwcSgc/0whiVR2LhmIM3/a2qtRrAd/2oHOLfYf4HKiGHP3JvJkm/7lJyTEG
IF3L6VAwMrcQxMktYLWKuF3wMbKS9hXWjgGK90+q7uC7QddAzQSYpanXuVWzYCqGAzUoiOd0OI2W
+VAZ1k3vdeuE2e+oQL5RUd+STF0L9qssLqXqZ9baV9fwrwfV1HYWt8mIzie/8c3Hvr3zmws79TNv
/ldw+uvQecfQCuoNf8O5CO00uYEtzYVx4TNL+Cvt++vQpjJ7AzXZGh6B0B4yNft/ZL0O1eyr01YX
4+i8cf1uGS82yxa8Id24x/xFCX7evlylt9MQkJlI3z6JW35lX3L0PnNB9mLnXEnNE4OaOJEFnWrl
AkABw00Or+HU2Fx4J89cy2KnrOCm0ak8LRBV2pM1eGtM9JWwse+hpmTmdhBFlKnmwsTyFzHpuzu3
yIybpI9BYjPrrVPqU2VVp8ZU95RaN/BszgM5Qs+umvHEhF9GQ5U/NV12bDxrVWm5qms4CLHpBgF6
6/azbMIlceg36pOxughhbzFXXGeHelX/ymLnWdnJJQT7mfdhid/qvLEobWvultckos6hKECP49HP
j+ArM/nmriwZXCzG4Z2Mou1PGiBx1JUwaZSrZA/G3aauhoMBSIcDdCkGvANHDmFaj2HvJmvUbKcg
q6DsYz158RqnuUpMGQ6crnknQgwiRZT6IKtl/MmWmRn4lrwrCSBWOi2nAO4ZT80A15EBKFxoLvkn
t9m1Ow4bkD4wQavXqi1OLoVAoC+usxiy4qyF1YMF0RyRl3YYX6v5u8tffLHN0eDpUCLYcA9VUzoO
j10HsQUx6nUrFNRD7nvJunfdxccaPPqSVo/ENK9cu0WjC0JhoEc27uT9zgmEZ70W+96SEK5lN3ps
bpwBamBzBFmu0QeGwQKG8Nv5w90AoXKn5N4VH7olL8bo//75cZ7Z3S5xZJMLWxdp6XrrTWMKzat7
qxPxSAdILs38ubJ6yHLqvaOKx5/PdyagLulkhoHwNroOBBagn7H0oLoLGcG5Rb/4WseQabgtiIqw
Umj2o2GvPDXsJt+6kI6e+92LKNr3bKphJ40GF7BcxQCTduwtfr4l5teO/rs1tYicrVNB7qxwU9Ku
L1e5kxyKuZCNjvKT6eWHQRUPeW9CxJU/sjQvw4KxPugSVCEJXJcnE3ybysY0TweXWa8zrjMOE6q2
zjFmRcjngJ8M7WyCcRRulEhQaoKXTa6MRG8NLZ1Qj3gWbuLcS8s+CNMqA7PnaAzYrwDrXg2QaAJ2
0K7cmTrZZPtejlcF5O0pG2+oLx89AkU7Jc6bYhg4HuxkJVOM7gJUjzKwgJAd+MrbmMdxkHpIUhPU
Spys2QEItjb8PMKgsROO9vBcFfmdQ7s+NKiYYGiY3BQT/0Ma2Ec38hofk+uxge7YN6bHaizxz73H
gVnwaEvuTSMNme+foKwOhpZCMq2y+4q7W4V/FVpt8Ut5UBZO9dtAIWbFrnFnjO1tbidDCBDilW1B
hJfY/W+D9fu2V6CEDJCBTFV5yuoGc2oZvR2BAQPHUo5B47VuCPHo2vLHLhr9bA01ahtiMvCDOLBS
FdO1x/mD6xtPgmv4qMu6P46ipIFRGI98VHpnQjLaWs3eauE4PsGMUPf4GvvW1oMZNbPHCA5fYdWy
tSeSo4b+QgxqAx3ZgyUdKPmnhyRT93Hr/+FTd5Uh92s6uR8YIC6Zq/QKRpO/eZvBXMjuVJgY9qbL
4RSQmdXKLP02Sm3jiRG0Txor6kaMmcwI2mFGpTjzUDTSzavM1GT78wL/8lf+7/r2l5Wszq8Gwxow
NGWYQaPDTj7RdbMpT5B0j0G7Ak5s0576Jwh/edA9xEApBdnqMt3POqP09+niSy5KV7ap6WB+qh2M
CN2Dm9zg60KQA5XuvT+PhfQSH2MR188Vc9aew7YayTbakc3agS9RELv1TYZZjhBmbaBJ8XoPnkYA
CemLw2AL11Shf/IzO2JDctU6ZGPY6doy+yfSA1tctRCT4V2yj3HjNxuDrSh/hbwGOlt099KVxLs5
6b5Bs9kIjdh5yBoQgg2CozpaAARuCzfSXSkixqfXyVevXeW+YWohNAGbkhOLNOvTwGnTIiKMgiVH
yOsk4YdTChOVSbf75Qx2AEutnQE3Qz0NoSvKJqCpu8f8J9ToZr1TXO9HgjGTXL3mhUjQRwXApsMk
GyNvA7SkVFu3JBZ6LwhGVcw2HoLGb3c9dAWeat9MmaCCzUJRgvQw+UlQE/O6Mot9qYvHyZyeKe1t
aMOnh9SrV9ybv269sHZUtBnyoZ6Fs0g299J335dvokjjnWvu49LojyoFkNyzeRfWk/MYQ8d01WfU
+uWLGCqqKbGPg1uUIAs6h9JS2bpi4nWcvO3QlGu7L6F98wYERnHdZd6qMsQThNrXMaFy2zN4FgoB
uHqMuWTPc45m6WLeIy/hLOzvuonsmdN/jD1alo1KZk9e+seuyv7T5ibAQiiZHYYYRXLOZo/EpupX
FkGX25piHsEnEhX6Jo4YtokAFPIjS3CtLhrutSd3vgXsR9N3z1K1j9R03RVojKgDpU3ENdwSNebh
mXAf5CDW3UCvbcNIA+n696YHi0BipZh2LuKQj8BigpqAcU55yHT+JxHcjOrRiAqoBKzJOTgwv1gP
Oc1Xtcu3daIeE95AKTAlQLI1H6lqNmnh3aYEjO2+2A2+GgOeVnXQOx8FQKL4tERotMN9MYfWz6Pp
NcyDH60KvZa6Lh88gZ0qhVoYJSYvsjsbNRL9ZnTy1mq6Q+ZIqN759UyFMUXzRhlfAa56FK31aJfq
STh65RgaVsKdYe8t5b90vXUlY7LmQ7oDsmaddPUq6UENgr0ZKLVpuXI8fF9oTocQ6xsd3hofpxyT
IIJDUUvkEAgd74mR3aC6hh6ugfqsknjQhYWrTLHN7Uj7ovhwO0+uBF6ZY/ZROjJIJ/MoLP6J5tVw
1Q7VTrrilxqx32a+cdfIPrQle6A+h9a1y7sLzdnvUwv/P9VxD9ZI6L5g3E8+TP5dmV/Yu56poPlL
qD++7ZNn5RQziubG21irAV7cH27ooqsT6nd+EBu++jnCn+lV+MuiuIkio8fnU7E36gdqh5nOjd5g
Goju4aN3UYX3fVHZX5bHlVCVVdgG+mWUP08svyu5wpiN2iIJOEK8//Tz5XyfS/pL5D8tckfV0kHL
B6Zt8G70r+Ww/vnQ3+fb/pLcX3UwCErl7IRQI5eB/uZD+wSbm8y78qE6CIs25cFYWZg0G7PhYob5
7b7ZXxbKJ8kGkTRoAlu3ej1rmbEaYJS2suIVvrY8kGu1QQj8+Pkazy3oRTqbdcKrcgMD35XGDANU
OeY/EV+Jvyxoy6ZsoJrAgxlhVx9jTwl3lLtWXJoYPofaWZaz8yZ3U3iOooTR80iayabosMfFuPLa
VPnrgP2rcsUV174ZajJiJkg/5z1HLZAm7ymiW+CZ+saZZ1cztgWe9pD71RqsyUcTf/NM2qMwplBI
s8eAiXkz6E8qLGEwceE9PLNwlyhmbIR95fcMBLrJCZOUrXr6Umf1/c/P9dzRF3ugqXZs0cgGA9Xl
GzQfAXGOCoMvPx/8++qRvyz3Tw2vofJDJ8FEcsGw5R37SNEGG4ruwqt3DnayLOP7KjN0Y8B1ChMG
77mOVykfP21tvgBLl6NEUSJLl0MfSALFv51m721WXSKznouQ/6n0y3ZMPe5nW+fUrWaFcnswr8oj
icq1EV3SgJ95QsuqO/f82s1rWBM18ia1nqFMTot/0nT4y4r70HM/T2fXo7G6ZsnOnIeyzOtm+Pz5
8Z/75YvtOyVtlzY2sNTwmYbEUhzt+gNTrhc+hV+48G92IF/9l7+KrdWUJjnpNcx1pH1rj24MhpwZ
MjbcVUwbQSYJau1qWKetfd9W1WaC3eW6xAj1qJt6JYxWRKbXcwxfiT9DSk6kR3apctQeLeujr/kb
ZG4VcixkaD/fjzPSEH9ZTTX7TA5tD9PvLgn1Gq2bIqpD8GonQNsm2MaOv4vVZRLMmZD9pT796/7Q
seduNfuGYO+96RsCIICEtO7Ctczt9+/u/mL7BcdV0Ext3H3Tyg65AlMdrbmqrl8xsRRRgKRL2AGl
XPcrX9cnBziqQNBhVUOuHGR5c8MyElJt6xUQu4c8Hy+18s/EnGWh1DaGSrsUxh9F9SKT+oCQY8Ui
MGP7Qr36zKpe1kqHRuoMHp+wcMDmsq3IKRUmrMsvDRGdua9L0wIDDGUXyGdgM2KyYhL5N8ZT4Vms
vIgZocoufM/PjF/5yyKhGlSHbSjOUxzN9ezWl4kVhtyRcY/A69ZRvMYw31hdiNPnnsp8M/9ai57t
cMxvU1wVQNzNPevNSGVPWJQXluOZur7/Vab46wRuQlWZezOh1mOHmMQ6IH7vRnU3/eGW/U4gLHSK
lmI0tXvHxvUe5krv0gSkG2WeEvWnjAetK56B1HysDbOaV+8aU6ubOBs2pS4LePtgcl6pHeu691Re
bLCcyR2X5gFGD+EJSWA6T8mwg/h4nwhv1RTVnk6f8CQNcwmgpG7KC/fp3OJdvLWTL2nHW5xucPaN
Dc8u7+CgKn8hJpw5+hIfQUcPm2JdVNtRivvOEU+tWXx6RnOwhYkinlWfoNX+5TbDUdr9q186D2g7
+hEU8EEhWRIYpXi68FPOBL8lbcL2MV2QU/yU2WVVwnGcHuN9HlrX7gY7JpB8Lkmtzp1o0TtwuMda
6uNE2vkt6Iv5j/y+r5HQvxY0FQoDzlB6br3seZre0/h+9hF2MDnz8x0696wWbyRNm8bGgEMFB7dx
VXvGrq2ApSkvEVjPvPDL/i0od3OHLKu2mEU7VR7fjrzemBU9DEN68/MVnNEo+1975L9u0WARnwt4
b2zZ47DvowwYzep6fJ6TsOpPcjVFdVSh6hFeZFCxr/GGb756ywYv2AgjQLUYGeuld2TYDJDaHA81
UVekxgTrlKy4rW9ZYe98XYVu5+xTXmDQITkVPH/hLnpeJiiVte9DL9cI+M7xnXT8jdmbqyJubqwB
BC3mXCc6P2g6JkExqRsGcXQQA0uWCEzMz4AA4iFe1a2xRpkjDtwUtDpF8JFI6iu08Q5j4m0ae8pC
H+B3GsNwgRhzZZA+TLZ9ZYruHlAaEYp2uh+BP0ZVsF83Q3KaWSGxJW4Gq7qyGAr2BopmmBMDfNS3
Ymj2m6tu7PZ+prYlzw5t7n7SEW4LNiYtUz1ey5jfgKqC8gzv1v5UbUwbSVg+82mq1Dw5Hr1BG0AE
2TgZ4VBMW7NOUSWN2ztiO+SgoJP1O73Oi/g5xdCO5Ys3TN2cMF8exYBhRHLE8heWiowCZTbLyZ4L
NzEjmYMV0VtsBxZ1lLtyXQ5tGbhG8atMUkxkZ54b9pSC7NW2v8sGA3EGfR0muPcOUp7SPnmrG3nf
5h52hNneAJ4CueIQyBaaIArmeBbbqyZFGSpFM6QYBQ1js7nzU7bPPTAFDC+xQjLpFwBSprXPs1PO
B38ua4JHIvw4oDG0TlwB+G47+8FiVphO7UeJywq9ls53uXmv2+FF1OQwet51WkISbNUppN0Dhhum
zJmwoUQXkVqMhZNvrNuCvFFM+aMFZCNRAOTRMWFQ35oziGm8hTbkVy8d9FaqQ1uXr3Fpich1hikY
UxZHSZEcRvgZwpwDfBE0ukXmVihIp/dokCSBNcobgGgebUyeBrVDb5TI3gqGUZiEPY9Mk7CRLRQg
6EcNzoh8oSwfnNjDv2X5Q4oc82RXU/+YWMWnmvIXqwe5toa+ObPBEaG1fhgLFB8N1aBxYTV3yrPG
QLjjvZWa9+kMzfGsP7J1H7raP6Sx+9gpFDa5QurKh+6t7lGvTNF0D/rEPYxptnUtus2xAj1qnmqr
2IgaRhCZtOCl7bSbfKwenSwnoa6KpzQx7rye6MCyyneIPv/g6/ua+PyjVprCOt3ZMUrtR5dPV6pU
G9aXjw0Mu4PSTT7YAMVTxbs7A+i2ENzcPYwbrnSLfnTBZRrVCQu1XWGsCVWAMPEc+NYo9ZFjJa8B
qztihCVfAV4Wtma84oWxbqr2VRvITWnDX4WExyxxGWYQ6FoYaJkXwLXIVsdhrwSyggHXxI0/GdCz
tmPtsLdiqEjAACopsPEp+KEcxNHI0xvObGiJGYUdR5Pfxz43ojznu4J1TjikQBZ1ohAhG6vhFJto
CZpQFJW+fGhFvDZbsrEHNNNIuuczSgX+cw94OU6uYWwyY4SZhLRdTBkkN43v/ap6+2ryxq1dxe9m
zllQOFC1luJR+tZhUqBWicZ9QzK+AUoFVAjq3YjYx4oZMYjWxsm1I8rnRrMVp+hvSesu5+5dllnX
sPJGlb2AJECyK2lhbtTtp7dqjDeD4A+ik/ciz/0NpDZdSPKpCYoY1ckEmByUptBqsvnrqChgwMYO
/fnV4CFdH4ZhNXtTGJ13ytIxR5OxGkJ4x0DBMT4Xul0V/mwCGnfPSWEejKICwRCzQpE1JPRzpCl6
g1l57bvsYxpSGul2OIDxcZX29NUoFJCHlj0EmQGKCSAf5p/UHXZQEYvASGBfAJg17E7oELjc+TNq
cd23MjLbDvQMdHC4Gq5YW5XHInM5KMME04D5FYtB8Z6IGRgt1oXCT4YrBaJIwbbOBI4PGx6Yb62m
Jn4zcvlRWygHM+tqKvSDwsSgFvzgdnXgxsm98OswTqztZOYIAln/Uad4ez0atnj1Q2INEZF1pA2b
hzpDQEeRz/JZlPjJE6L8Ki2yX52kK4l1gmoaWSu8s106bVApi0wZQ8opt8rM1lP+q0ogRs0YjxI5
RGYJAlNiHPuquvV653OCIVfQkw6msXbYGeyRuRYsWeLxmDl8rbz0U8piFbfOXeb6H6R6ql3kwCC8
FH0Xoo+8cye+poOGFg4uCUYRDQhqABphJKWAPIW4+cqUOuCZtkFo8zZYv6EqaVgOzr1q7O66zLEX
Zi5IOL9lrGXAxQDMSzd8Cgh7hgwojYocwaxDSCqmUBvdLXpuUY2tV9OkiIC0DvKiWjtmH+YM6ooM
6KSJAeNauHPodVci6SJACIK6AYy65htCjC4ibrt2DH4nDQYWQbefjBRKlyHiLSfByMx9zce1NpMb
z+42vY+HbOT2AwrI64Zb0JB696B77bWcDYoNhaJ/vTcNfFD0UAyB5RK9yrTDVmoG51SJg4qzm4aD
hxca3327sZH0Ql0YZjou4WKPpYChnbpwtvZo3MAoLKrR0Jy8IlJi/PSlH3npCMO8K+01gQOyF+1u
eXOCD9C6NehzA+2AovjSmPFb6zRrgxk3RNpXjuXfWMbwhobZA6aQVxXc66kYosbL0b2rNkYybTsg
alxY4ynDgpanbB+Ntg+1q7dVXGzsyiZB4yYniC6f2q46antWUSbyrcmS22IyoFlw5FrDOnlyLfx3
8ZwiaCGeQ/hgd7c9t3agPeGK4BLUEn/umx5zBy8aFDu/OjP/XXfNMbEMtBYBSdLOEXOzLyqJb7k/
njRcx3DRw652so0qmo0nrPVQ958mMU4utEBQWPqnppyuW/SZUViESjfmm1bQbWq3B12RD1sluI82
uxc2fU97F64+VgL+jzVFblc+WdxgQVm3n2bSXntFceejdZf36RcPqQPVL4VywchWoCld/R9H57Hk
OJIE0S+CGbS4EoqapdUFVmIaWiZU4uv3cU9jXdbTRUJkZnh4PFd7JeqL/EtZ7SPZ0P/ayl6YsNA+
rYwbPereO78cil4Vl3DDeislF+neV1uHPTSGdNfW4AKtMvIq8yMbtHAW8qWwaBg74K7mSnnMsQGN
ek53kTh4VeytpmkCJvDOQvUyP9Owl3oNDTtl+lXK4aRma0SWdCg3WhzdPJ0WM0/2Sza7n7QWS4b8
263e0WsmYKGvHxQ6IrvGa+PVa64r22DnlM/5HYI29cteLMbZwtuxo1n4gDoTM43Xh7Uu9raHjb2x
aEPPhqazS/VJDD3M3I3rqiEzadlL2+CnUWR5KjIwkwDfhvNi2V9JMtLHp/eSzuZxUBY96DwVTmOx
plAQip2XDcN7uyzxaKz/zDH9kZjcQxAeLSWKsRxHZRHBCmpSFGbs0KvJBuecTfZL0UJJsqEIjgll
cwVXc1GSYMntOejq8mLarfM6b4pyknU3/ePHQNxZ+cqpzgOds37vZEEvlmsxLC+KoYSVXC9C6n45
iv22QZ8ru4AUjNCVzenuHT82i4axbhwtvNyjr8NAm+b0q8M/QLM2fzeTRI/4GCwxmPAyXZtYDFfI
Sl72H2nEDOMkxOYpqg1dzCzt/VjVq88DuVfchX4nx3C9jNho30pDtsySc4qtnDOF1H8N7pC1BqaW
11Qnmx7OsjgaRhORCvJrFy5eb/tQ6gDGBPS6RlGvdmGZOy9lb6u89myX+v2q7lprai6JU3zkqRnw
UF8ykf72hhZ6BKPdLdSNob2PdXXJJC5iB+8FzfTCd83h2V7LiCV/n8wTk8GjY4aV2R8x6357OP9C
oAHajxi45Xo2DaHRaH6uiUsqq5d2Sv6kk+3zgZNjNaahq7WUV/qTyKywlAZ4Nv3YtPV/icFgiJcK
WuHzFgBei1Vnuzbj9uRSqonc/mpxMQ4eDLtON7E5po3hr1tzSviHIO/46wrhaWC30YDppQnosK2r
fpbZO7iGuOWKDJc1M2FgbV1I4Ni1rFPPt/W+9sXUvOgmwUy1+aN0XH0i0o5qsq57W136yKiW5X49
2p1nVecyaV/nLFdDY9W7iJWaDNOp6QMacS9SVWc4eq2/1cWLouaP+V1KS9yExbSC1DDV6RQtQ/JU
rBlkvk0NTRWql9iS25YuH9AubgYG4nBal5dkdpqY9eO89c3yOZbmw1Dl1anJJxlkqz3sUigNZIy2
214fN+qaPAPF4nZHz7IDWZfhRPNzB6DZr1uqLTRdLYKaZ/jzJh8hL15Kx5nJcbyz51jl2SCJWy/h
EeruskuIRA4HwaEA5CDB2Y30c0wIIfOfAWi6h7Rx3Ye8G16b/9dw7lc1KPmbWmwNgxDKUfR9lCoi
tnolZbXf/jiqvSzCKaNhU+IyrZ+XOo+zBi+O5jaHdS3/lWV/kzNHm3LZTa53STOsHXbHletIAB6I
IEZjiWVasnMkAVedxObxAGcnxiYTk1730GrLMVXpt5tJHfICPHcyO7ES67dhZfnH8rr0w2FrPa6K
QxaL7Rw4bR2zBLYDnrZaU1J/dDMlJDSm3SVZ8mZN+dHIyu4oJh31MvfWKGmXn3nLQ8OrfDVLfzGD
KHtvo5p0p4rudfLQde05NZxIV/LnTHEflU2Pa35x0mrshua5sdlRE3OfpaTaU7e8J930zaKWH4Sa
WY+UrtlFJ4PkqC2L/SSKOgCBOnGd5Bi0Nchr0zlXtbR36jy5wQCf0MPjMw7Yu9bFDIs2uWEHZFzb
O0Nf/KcBZc54/7oJ2b9cI6Vwf0upPebjfCBo/p836F646GmUV/XjtrSP+aqkF4x9065o2yvEPHu3
1J67+VJMt8RNGZ3oS5eK1fQCbuufxvhDoJtyn2NLCcxKP3lV7cbTbOOEy0tnv64ZLQVjfd4KeelW
Zifa6knJBSDfdTT2w0jUp5vlh1pTw1GwTHSQR3YFfr/QXSiX3G08jNL+NrdNAOTByjQVVVi72S2X
7qkscN1V4yZ2edXE5eaA/WsPWzrG25bdVrP6RVF/2xYMqmb+VxE4JEuq/dSgv9NxJunM6z3HTA5N
mA7Gn1HnB0ukJ3NitEQWCiIO5tNykSfFWn9UR33kQf8YneS5KJ0pXO6qR6m1YQm/2eidNlzm+dBh
tSoxVEmGe3f2PXa86Roe5A7W3TxAmQX1GiyFfsGZNGTabvYe3HLDG9U81wIwBx/sswJ/Yk3rrinl
p+1kV7MVe5rahDF5fbXrM/LXmMfOa5YPz5KIaY5ygvKj+yDGfzZnmHc1pjncbJGiDRE1zEPpAIHt
mkO25lf2s71iG2+pkT4nq075Z//1dumga48fzkjb0akv0EWixpRByXLjWxodAk2LJrYC1JfqcTCU
a101W7Ba9UEdsoiC+j9p5KEJnQMHkJ90aZyIFCKrCdnXbb9mWePkU2JF006WU53yvnj3lP5lTYGA
YbTOkyfLUIOekwzQcr81gb5siowmLf8g/pt4vpHhmSJcTK/lujigLFYrLlIZ08EIVfgW7mz/o63I
e8y6ofbqZXLcD5gxRVQIwtFtwYHFHPe9srUQjwbCkx1KwA2u4pB11HYV/OgKnzxUSOFXvUslIIpt
t7o9jVKjfFcNLre2DlgTJ+4bruMy6ITyhWYbJFV9BQBsnWfXmXgv3WGv22odkNNVXleGKY6rWWDV
XUY3nJfpW/GMCr3DDPtW2aljN7IY2EFb0o2/E2QrIjVDtymivlYOwzxEHL7jDtDqZlM7dln1psDR
ONXCOnlz+j1v48UlDnBXdKh6vVdBcbS4fouynLQmPcu52ZXK1iEFaGuobio9sl53diBj755/E8jC
hofYQU+iNNK+DUyY8TjIyM1Td48b86QBlE3Qo52+OVLVBGxcR+qx160BiiMK7SmtPRC8WXOYs+bL
VRUP+YKBsdJjytO6TWty1ewEN9TYN74+25uvFOVH6eLxHqW5F6oyEsXlXogKjQuhbo/m5j3gP2wO
tqI5O5FjKpt74zSxUJ27YvuH17pmJ6Tbx2WmMtNwzVVzdgZ+/p207ce4eDdnMQLHwSPCiaWU9bOd
6p9rVrzi87/7PRt6G23Sh57NvVgkkCoyaacKKXRY21fu7LHFLx5ODbvo2DpFZECpCpwykQexaj1m
TkCrHnBy354ZelYXZoqaTjx6rbjMWXrkw70vppzuGm/mT6ny6VWF3LkJW42lDX8jPlN8h54TLZV2
ZIT3VE7l1yrBq9Zp0N+LtDu7ndqbcoW6N9HYJYTaBqSAA88ywlWdfifVvWjQzqfFO29mcaZnVgVz
3Xe7nMVrVzl2UM2pn2/Jse4RqYuNF07M0NY5JCH1ddd8y459ObwVBgsen/BeQ09oS8N5nNg6FQll
WnGWCyjhnd5KYoPa6qqp84deZREr+8PIpi29BEZ2HXruc9Ug/TjZFo4pXmNnvoj8zyu1sBkKsNNN
nAueCS8Nigkn90Ql3L6tmoeMql5Vju8NT8nQ935lTAfhfej5g6EqB5FBes0JGktxSA7pYbZ+9dQB
nB+Y2XvlvWQGREylCqmjY08cbBJWV1z5TNCcFV0+rSxkmNhWm3971mFwi6hBlk1r188tHayt3OWj
FxloJXoTWL0XtTBVZhNws4vinQZMJoYlRP0SMnmq2j/gHplQlk6s21fbtSlJQyWtLpOC9FqKP7MG
znV/IYfN/MuKniWGkG7F/F4d1HRn/q29xJ+1n6195TD3nelbsLAQ2Xg99I4ZJlJif2YjwdW0vtGF
2FXVrbXybzK09sqCXd7o4fqwTFjr8wrt25T2AXn6kzHeFjeVFismn0zvhp1mMDUIljC3CmMn8+bZ
Xd0XK5d7Oa3feUlLNVf2WmpjXxn9pQTGMw8fLcMc6LvYqhHm7PU7w4JUJF9enh+Mcbpopg4+23s1
xdlunhbjgkgWidV9z9SGx9WpzhPXue9b3e+HlqnNnMEA/Y0t8wGcb7yV6g+Y8ldjRuusrP8aDn+s
RMuXg5+57bbdnE6XQsmRXlrYt8NNz61HW515+DCA0anAN9DlQT1uAHD5wKyUTa2Fnf7BmNLO0sZA
F/fJDZeBH+VpapXAFs2T6O6E0W+amVEtDK4c8bg/k+AF5jFkkQhriDB5U/zMxBMjrO5GNjaTN8N4
0zAKYi2L2GfY7RH8Wa3rbuAIUZuHyiGzQ5cv2LSiygZDzxveCthZJEoq5GCMyofGnfWWCc4dsyK0
JnpnurSKEtQU+fnUHzRDxiPtHFRS7tePICa76d+y1girvP6XMDKCfu+nbNoGZnHOLiePKmW2D8sy
R4TtqYr6NKbNo5myVxSRyWtcdu6J+AWfadNDo7C+d8JFPsgfOxoQ3QAc0wCpoboPWM93w7jslKRT
oTdXf7zppzITx177R+J0OFUAhYrUn1b9rXWboFidoMomZiq2tt3Vi8vKm9+G2X6yp/GLNPTVR/H9
GE3tMcU5jmunfOxGGmUuUN6NqX5tkE0oeuYBXLfZ6QlY+l77Xk11l68VLqf0qRlYnDMrFo5ykZvM
/d5AQmZ9P+jjb1MMf71Dn0gP8o7hIKkvvswTDrL3mViUKqb8JCUER32eHrf6r2CYF8WPpJ0fXbN3
mX6bGJYc2BPzr8b9L18/nMRFzQabZV7bwvSnJXts69dUq7hhTMcYXPJN27mMP2pco9Kw95J8ByEY
BfGY0s14asTFY6/Hs8UXWo9LA/s6+3V0ZpQd9TTVe3ZyFl62EjO7dcs73LdyS15UEI+jHdt2x0Lv
sKyYtb+Ip3Q5GzJ5KerqVyZp7GpEGNTjWRGN6zfK9JMwUqqzs1XlGNridTN5vcxfToi+iWLsJsOD
Mjl8RjV2lw+X0SUx/eiq7adlH4q7qylpfTGYx6pB4hrFdWmUHUdVRKB0Qbn9mDaTU5zBv1b4o6mz
fTBN4T0l9kNSYEpnFq8trHBc6huFhdI9mrg3FxO0trb53kAJI31TA/VPuZQ1oe5ofguq3xwjwzu6
49rsXPu/lbzlPnEvawk6lSOLAIXNhuzntEWTWvrVQKehvzr5O+GPBApUIV7/iEEr9O3k2hjyaDBH
o1qf1ta/V2zkTjfxbm1+Yu1XPaF8fzRS7dSl/b60lQPBIjs3vS6jyuv+vRUvuhx2lV0GmgLVyClP
GeADUGi+hdac3jn16eCz7T6zwES9a8aJrUeAssFGyLOXetRaHE5HOhx9dmqZB5sxsaDBHO5M+XpE
3yq4d5JaZQ2RBwLbHS91/eFwI0jIKSTjCROQq5pl72FLLSJEuIeO8O3tfU5LHBf/7iBu2ZH44BEE
UD4uqCM0+XbrcAcVfOJFYvN/Wqt/en3ctFc3a6JRMwmxIKmyPdS9dZ0wfkEe4xT2D78ZPs/HlIMN
U2JMtD8TWRA595Jh83jsvXhR0tM2qf5UfJhbHVTtGOGJCy3Zh9Xyg6ofL8N44cfhPDm+sqBFd/pF
Msq1pZhuBknHagXfviDM2B8m3jyaGXQkaBJsgWak517nqGQkL6vjxhJJ0sAAZrF465yoG+cmszfN
/FfyB9twaW1rH47GvMncHEbkZQ95x569sGzsoMA+RC+LO0GHZ5fMdkygbDjUc9RXIuwmJ+hZZIru
S+81v2/eNNbX3pmPg5sSwP1Wsfl7K4uCsRcg8Rlew/aGwtB7/41rsp/1+RM5nmEpi9163Tl6d9JX
98sUy4shlKeEQ+ud2fNAvwngSc/6sbVfnqRIbPIclwG7L7sb4Ax6X7Qb04bFi3SQqfwmsqbflXnJ
G9Rq5CB0d/nrmNKsGGhib+560iQu5myObM5EqFk7j2aQUcz7ShaBQfNhdb0DFvaI+RfF79X6M8kq
zCEyMcJ2RgdP3R9SAggh+NiGFmtKFrXpJAJXXQHoqK9wp25ltRCyYe8JE5isKsgEMGnphGamPKRj
/0myCHBiFSrCdgJ+GeutuOqOfK9rEQ0MgvQTs8Y9j3dDbMJmFXG6ud+2XgcOQ46Wx+a0aFugTzYi
+XBrG4ZF0vmZCasfCmA1zno3Riv2S6+6WqXoeWvGPGRk7U9vmbssF7wGbjgVSFokPwPEvyAKMms8
x9rCUC6lddZOB7PsGY7MX5gge8hd8zoUzY/TZ3+L5z3bxvRZpDUEf84FfcsCqMegaeKtccNtNoOJ
kSRgNf0TpciD6zqPhcBzxNMk8nSO3MFiMgUlVMj2xqbyrHNQaDqImTmNat2IXP7sMCrYNY+e2b5O
DHYVTe8bGpprzo48m7GtzSe7NINWs9iyzOemd95mc4m6rqcf0O2BWAZyNYKpakt/1Y1DdX8MrZX2
W+ozJ+WTgPCeKuW6q+/PWmtJf80+VPHPyv4avB+AeChiGfWugt52wxpdYJmohSuBc6BRfbvGEGd9
D2p37RQQ/yTaW7vFu4tGy8eoTt+LR8uqHT5NR0lD4M4cS62sP6414F/CGdibzAuTXGlIQyewZ9Y6
axoi3aCWuEN9MpUvggVmvlXKAEKhWD+sLjORG417p3Cy0UMHIZ41J8HdwLt0tBvrC7PJdFMrHmjg
QMzXOfseiwpDXSu4jJbgE5OJO2k1OFLXfWrJNhQl1gkzYXdP7w94Nnl/nqbT0Kite/YFhohM2FbU
J9kP/oMjOUwnyT0I5nSN1hXE6cwonqdrUeLWuW9akBjWhjwUVTNoeRfDw9AzVGbnz4bS8dATzsYJ
F3W7S/MpmFlu48QzULYIH8WhjtVGT9yg1IkvsnTP/JhnuedqQsDg5KfTD1sJiyP4hxSKDNnUSjif
0Mzv/S3TD7JrbXiQ0yvNLWsn1g62YYV3A2gsl8PYmYb04e2cOmGQdDdsCINs6vSW7csmnX8GchFL
TWARc7uI6XPVtgiSSWyWzHWadPQa7eSaXAvhRGtrnpTSOWuleki31PYHXf/ttfVDSsT+QYncWY9V
Jog4OPUHZWDbFnTewP6/GYLzwZDPB7PVJfdaElqNL8JNHForPUVVHqQzIpKjaT9d596quXwpnYFD
6IINM43sQqfrZYXa6rA1ooLTR3saZ6mg9I67vtIPLekmzoTcVnR0F6oNpYZCdPHVxOrjTilbTBiq
cV10dEjdwH4kHBflU9VjB62Fsq/+J4iX5EYZgtGBxInymnQlQecx6fpXeAlxrUuHPnn6MDtOEYpa
v2pkiBn9vM/GrGDbhZ9Ubf7aL49ZzzzgSE+StmvARuLnrnq0TPtVT83H0Uu/IF84r+QQ7GhrOXHH
7Odq21aAHrVyLGZlYvzv6twdkhNdN5yzahWMXZ/gikEH5iw3jxCgpGn7i1o/5VCAtnXhAujv3WBa
geU0CcdFBhdnS093WIWYYywsnkPT+nSBLBSKTfNnutZrPgY4qH17nGIMtRt93oTuaaU/kvlS32xL
fnITYRy0lfPXK+5JlyM+BDT+1OToKcKkZn8QZvcfdUQwTlhaGQ2UHrjQZjsMTXe1mQPNpJtdoMSR
4uk+r63xs+n6tejXmG8fVL32BqX1kroZWTkj4MxiXsrAcSfaXxrvf9uJk0UITGplHwVIqN5OvkoO
U+OqvupAPXLBQT81/vJxu/AKcmLKJd466B71vLzW9bhz5fJpJnRM1UI+2Z17NtLhamNdsTlJgtcK
hvG+bbXTpRnmB8YqbxYkRxAcYb2OgPXFiay3oz3UDJ2PCN1WoOj1hUHGYOunfZlVp2noLlDA92Mz
HLXBDLaMZorijs/l1r4IoSBYJ1/qQiCRu1JJeLJ4Z0b7oK/KByPlD8XCs9CY3t7heyYeY52r8b55
SZxszXuppVG//aNNHxWdEXdGF7uYD1iyDpqV+oVcznoh/cXLG04tlIa2jAd1ft5y+yDn4VQMxaeu
LpcJr4+zgQSimUJAZMbZqN0Os2dEvVSf5lR9rArr3KTjC749c6cr622klADmuy9T5T8nY6R1SkcS
q+U1GYpDVZL1Ks1itznJe6PKl9qhPvJG4+z22nNb0He+x+Q5SiJ2qm1eFkd5zgvT83tl4fjPCJLX
jTddW15w+V1TrTypU3LQNPUg+uFxmcZjhkUJqM7y31SWiDq1O1HjlS8yc0aGlmTtZ6x+Y+LedZPp
U60V8vyK9h9BxZ2vbMpRCvdpKIx/S8HoNv3ZN5wKsWOQA5XYrm/3zVnTjDDJxou24t0zZvGnL1CG
WYPY9baSfmz50nYTjcHFmA8ec2BLY0fzsBm+btXHRZKwBpb9k0M45DKbhWQkNrSuTuNgXWQNlqFq
8bEoxfKWzzIqZ/eUbP1TjlimTmfNljR06EZNfSyaN2/+pGevGcPOcS92xvElTU5wEP1xKH25AEQz
k8OScy7rnIOjuKFXyGOG47ZwBuw1DTjgXOEHTLQvaajXug8MgJP+5vdoGIp2vW+/gCfsTVzUDaJM
T38K78eKA0mfAIjp00tOj0l33SfVtI9D5mGlGXxoZjzzPJsmD9hocQMd6oLEpelc181TtxJrVBLL
VA8h45anNSUUCflOqThkdfZJ9WA4mtuLpi6Pdg3zwnXGv37JP1Y7eaacGCHKijDdRgCcDVyHwmbN
bTEEQB88KykG14VT1HZv6Ca4VPSMfOtWt3AZjeyNavmKBEqxwFwfFOr0Jkv2CdV4Mxvx69bWmVmw
aKb36YtsSQOrM55anXFJm1q7y9h3jfW80lpCeXV3+UR3A631No1z0Oq06jmm+mQHhKnVRSLPL0qS
pTG5bwjmy2uuyr0jxtbXjO6jnodHsowi252PnjF8g/f4nZTWiqf7scalZdJtNG1yc2Wxt4yHNGmY
ZYYIgcWbBXiutptqKlT5KAGnrRtfPVu5AswLFn24rAlNLTLLPhqNfJM2F0dyC/e2pV8hzP4m91Za
Z6mFnznrQzptRA4u2BsTRY/I1b4fw0wXAR0AoiaYODAT58dLzRdjZfZr4z6InSYmilAlNkaEg8Gh
idTkMdF9pkr9wcjVvfG8fKPMw6awPN9UtIuWz8jyvbrmx7RcYd2O5K4Qm1XtHUu70ev9NrYOOSBT
AzOvjvlIf538J7zR2LTKrIzU/LUdhJ/0azQU8tETd9fMIK0nw+vjNd1eDbXF2JhtPPTrGx2hU9fx
5ErvPEsb+ZmCtFTT59kVR8WBFMkIOeBlhK7cTX/qlKKimefTLJJwM1buP/GZGePiJLhRL1ZUq+uY
ByVKb+3Rlp0MZm90Nq9cBRmxtcmurN3/5Koee9yXnI89rH78RoNojVzjDD20DvLW+I5oHxoZdDVL
VIgMEICV8b1zKzD4HnQBpekftMqkeEq8WDWBjrhOE6pqHdlqBzApYykBFSKNglKxVN4UIiR9FJew
5HOh7dRa/Sv67FZuyK1Oaj+1kCUz23lJRRdz4sG3OF2UYYx1q8wDWXXU7TxslT7vofRchbK8amQr
bnPy6M3abbFzdo311erlniyxB0n5RleQ2E8URNfpAtVowgH+UqUNgUrxIICO9Rb0pYGRfeyqmsBg
Bz9C0aZYxRKFXPFRgd+0tvK+W4VLXULuUaNlNB5sN91bqR0lRX3opvFsMZRjjcT/TSl2Xl7yH9JG
j6Y5PYl2wZDuDv64uDcEvZM+4yh3S41utuBdN/s5qsHsQdi5wi1oAqdz/jLgiUPHLtyVPflnjvxv
s6tDnRVKhG75uvTQUqzM/jBWll10ZycpEl+9i4ueOz2YmaGGkyMsqkpsSm2jflT3LZ717DHrxLUc
jAKH84TVRWK+N3R6FOVMLFu/UizUzfbedsXBov2iEjTnS5BQi4Rao0+wl8V4Nc0W/AAtLr2LlbT+
BdfykQ/8/3eLPSl+/Jf1WEngGzkcJVfJEz2vYd57t7ZDj+VN8ntdaDiw1PNiaP9NbQ4UwbyHI+Ti
L6d9VObiUhX1T+HQoVJb96rMRmzddY3JSF8sPX+sshzKzWRWDBkkcW11Z1evri73w+SIELAMB401
3cpmOjSrc57a7t2tuDWFeRYpsFpp/5q18t9KA35i6UR1pufPq7OwCIyM7GdV8bWo2aVm4cdV82JS
iIf8vt9y3s6UaXtKsEDzxic90zGBTPFimWzkInL4+JsE2YBx3pOYREznMLE6WAJ/wJjhoJpS3Ebr
G6LR3si7g+0WD4bIIXPIaCnoFE8e/ZmERqzA7MkhN59u1rYdnGJ71BsZa70drcZ2hf5wXMo0Sgn7
w+mK+D6idaZZvdtc91C4U1iVDNA7FYZP8DspnAqA3vstsR9VW5402/7Ba4KEmxdlkNRLjM4EEK8+
s4oiJhcaOq5VcVSVG0Cl7GzY1VFXxfPicmrceuE3DqK73NzT4OWJP6FlHzFH3hWcGatNv56VpOhj
l+hZqm8WooEZxjrDtu1ujtxljAcQNRhlec24gfE1K8ahdmlGjJB4RvzHnNvCssNwPBI9mRtvSw4w
KlMu1mJD6sGSIuqUTa2vs50J/5SKQ6d/V0OaWZt89cXafg3lQmDxfK5yUsnNpkT44W97WGtLU9B+
UceXTK7/7o6GTqHhY/VfRVoeRxOUtcgvpXSOc8pmpY0fyTY8TTKPlUaLnQLjYLNElqi/yD1hBZyn
cwZJYMVLxETobpZroKzbC3jbmCfdxh/DGoN7FosGUu1yrCYbA8Bw0lwcDdbrtmKYKZYx8PrmRuSn
h+gCUKuZjqldXWfNCXvEmcVSGOsgJcUAZkLQUyScUd8tScoRSP8WqGGdLmOskeFCjyvYTBw0Asff
VKtB1lRPfN2aXhwXzVbd75oGRukpN6mP+5IXqxnetKG+0TOcA1vd3qjEow4anomyK5rm2a7XQyaT
03rHvibrYXbvvWPrwiTHtRu9s+hJ6rrXvJoVEt7xvkl972n9achdDCB3xmYfpvT/5pwoZvEnLESt
iXFBthqQuK4zhFWfnFfNDRolJR0lC1JnjTREHae4r2Iab3pmZzgj4cNmvQO8o6YCdpSwrYgCE9iz
V4NxT1e5Vv1MJYLXw8AuKtX5iNDAvo/7AKCWW2WB2w+ch3tqvD7ojYVb8lLRfuqJG7BUfjxD5TLk
oSuLwGPaZ77XRMzV5F76ng8JtcYQt+VXXeY/Xu3d1taddumU+APtLNuwXibX+bb69D9TFDRr4SqW
Xbj1HQQV7cDwExCa+mBVOFmVF/xVP1OlnitriYxcP481LS2tIssVnWziyNLY7UlNl9c+Zw9p9fLE
sHfIlBMhtSMgnv9Ut36UueuPjXzKaoeBAflSdXRkkuFl02SI14duMayahUNSlY9+N+eHembHJbaG
KMN9umynYR0Oc6q/JPVnjgxLbPJ/a8kAqp5QWULKmGQVjR7kmqTs+QZNT4tciSururnYMnsE5Kp2
YpnPUTGuYaVot2HgNYBVhYbuRnq1/RtdS/cVb2xCGuW4KbD3cUhY3ft9BGNAXMIubTAECYyM40Q+
y3BRaE8s1EL39nWnzy9944Rz77y2ym9Sdcc6W/Z5VX2IFm8szARfGb/L7u4rUNlNc240a4nuxcVo
IJkIf0D4zcjkHCTzXziNWe53tZ4FUPgOMBk/N8u5QPkJkO7CdZG4Fu89zvw31dFOV4MxB4Y7+2l4
UDM9di07+h9n57HbONOs4SsiwBy2kigqOcfxhvB4bOacefXn4eAs/PE3JWC2hkGKHaqrq94gFto+
YsjRx+L+CKKWrqZPW7ZozFM5oY4bxLGyXHtUpo59YVVMuHYsdf02V8QDlH/HKMwrQfgEao5+ZGq7
tfnbq4etPPFME3OH/hYxhmtECnWo7WjHxStFze9Cqb8DPL+SU0I7tvP0g8IMJyIpkh/qWNtiR/+k
DA+dZ6Ju103mr8JwNDKMgzGkH4fhujdjrmzkcSxOo8U+uaTgP3DpwOs0LCklk7wXfb4GLrkNY2nT
qyNEv2wryP7JynsCIGClyEVpvBGoF8f7tPIOUtXaRdfd4glw52fuoUkGx+dLOlOnXqzT0s3lo6to
3mbgICi1xCD1ynjeuBWHiaVAXXYFqwjIioW1OcojRlhsO7TMLciWDSWHKmuop1cp8PoKa1zzbUwx
kC1pS3OkG6tGwDAXYPZa80JqmiEThKbUGP4KLfENpKdOwS223D26CiX6TL9S86tqpB3Vvlc9iva1
LL0AosZNkzaw1F5bGXhabviAUZ79otrHbXGMA+W2sPIWxhbi90ZwV4V9CU8htgegJbVSPgWcctRp
oFP19S3dOtsvhYM3wOTDGLduXqR+oHftbyqh6ig4qF+VNGy0lHxvjA8xEFLRDw5dLL/0g/E8RnCN
FT5GjGyTHULKSsGInrOa3cWVeTAtGO4wKknHwWMAD2Dmj74Y3iLLbacRh2hP4Z9L+nWXJFu1L/a+
4e1ljzagUYQnEGbrJO7ux7Km5pEcMgQWk7bYyyQCYYPCnxRcZTkZqNpg2izhMlbJzTr3GvpzSMNq
cIy6yWAYoNvv0pMerZpumm49eor/PvgJLZ1gW5JYGIoEFNTYGmO/F2AQyoawT+GiyXSO6lHiKkCB
lT7jUStlDLOM9A41MBwrYPKr5VrtFBiYFXQySrtm815F5rrIqCTGuIvlEVGNO2Ch4XVx5+YAN/qG
F2X7os62fNwN10d6BvFbPXIv6NVjZU72k5l6KvTqTjKaI/e3k2a4ziiBxVTBNka0ltLECSmGBgKC
VEKLjivt46DlBYjamYCeZOPgV8gF+uxAX14lAf+rUdFvYbB18dVII6swR+A6wFxTpdsWuWjnVg5I
JU+v2duHIikSW478l0GRodwEOzGtwN0r9wO4O5BA/X2pUhn0csFuzPSo+ZOTvY5OfpvdmLWf3IBh
2kc+EafQHaHIb0H3XUNp+BLC6r0I1ZTtM9D7TIpTKEbXqmCis14mV64ePaRK8SWjGwkM8djI6hXw
KJImf7gtB/kADdhgdeLFrgT3glvuh0IC5KF1RzKGTa4bn7WAI2knpFSYyT8SgDGrbKyehMg8JEPz
CkrQX1WeCdpmCK5jcVi3Ak0MCo6PgShJUwv4lZLb1h/EfTnqV8nQ2pT1OXY1FwwztwA5897xC92p
GvKcjQjaGN6QSjG2AqaSQ5TDY/2rBYdjSH28iUbtsymEUxKHv5tWeZIr/0mGfbESigoSDqiUoI4Q
yssNxI4a+LWhn91GhXcD8qHfJar0pUTDZy6Ij3IrbQPIyQmsCCwJ36o4uB0lcztS+WMmqXqn2SYC
tLuKNAM4JIw6oQPnproZdl3Qn3Xu/hIC6V1xj7In9YxsePa66hoQi0jty3/2I/eJpBd9QgKjhnZK
pVLz9xHXho59QH7DqXuZTuZ0Fa2NgzGlwpL83IzIYffGY0olRCbzzSMIkoL8PLjqeGwnUm0ugiL1
uvuiriFQKY/EJ2/lw2GecmRFHHdaBFBAlKnkx6DYSoKJ4OonZcR+XMlxPUGhbxhwOasGSuL+2gPg
hacEEO9ycqoAlNS+IRDUnqKB8m8abxtoi6uwCh2tEa98l/iN6dVN68vHMZm4CD73gFwHZqyL4CSb
e6HvbResDSaGdGnMEbA+1q5Sld2m0yVnEPxnVsewbiyRnonVPYxuhYyotK4o9ti5AQ5TptaAWCuU
rS5hU0gOWu4Jitr0tYqh3/VCiMhafCO2KMdlXfghedkHDTuEAeXkDmI11x8PNMmw0yt9FyoYFrai
+huwOq5FPm2uNs+3IEHuDTn9Uw/AEEUKFz1OpiqbqBrlbehp1qYUsKAxNGx2qow9mXHUrRRs0rmn
4bUyvmsdTc8k5uhthOihzJIHv0PCx6qfxrKxBVqCrQc8S2sJWkA9Rk+wJfAaXDqjV8ul2aE34a0V
4j3YDOWLairvrSbtGm3YQSu9k0J9nXWKHeodn2LdQ3T46LvmKra44ItZt9da4wnAwu+UNQkyB8j9
mL/KinIs20kTm7gQW1C/Vfcqq1QYbBDnjbJ8jmL91MSgusxIQaUlEn4bFNAq8h+2PBjfSPbvO5mj
xkyy6x5pXt9qn4e8PeZ1uBkiHUaY8j4qjZ0GiCeKyEsqBvCPyqPKZsZEuFq7LlLKN4JFsyc3WmRj
KcN45V0GUNGrgIXkRCNiyHXfUhGZIFbox6QbsarIDJP8q+6CdhXp7nPgBe/qEMF8bZ2U/uWqKqkw
YbF3Io2A8Jtbx0KwQI1Z7Wsh1Cba6xjZm1FwgHGMm2Ba2ODbn/ROuZFj7i+AJHCkdFzR3SNziNKS
5Ws0M8h6JdXWaYFoNDTXkdcca998wA7+PRWTP4aq0otV04HFPBHEVDQKMLK7G8b+y437B8UU4ltB
6uAuCxP0gfZz58nA2ivFFiIacoYxGNxzSxzOxjLicE5E7kcZ6HyUfrLycehh0BDTVlFdUsFE4FTQ
sB5Eeb/KgXYhp3nIcw5RtaT4Wg1IFowxtSJFuQl1uEm1/I6ArBMMKlUnkMxNBvgiUWm8WWlBlaeB
5g0KDcZQhVil4r4mExqIZIL8S+ofK0081DoFabP8lBTxgYYl8MCwdqRqqtmTpEBaBF4YEuJVo7hV
zOI6D72PLMyfkGpArBQMwAZqUb/FyBpmFTah9hhnD6x5+O6UVnOxoKszKm9lryJsQ5FgDGkguVFG
mpo/igHQyFgA2OL7ygkWrk+DeML2GMOfvi0RSq3D30kN79msYCioefnWpviaemn3mxNIW4WNqKxD
yC5mHwFU7cpN7RsdBTfrLQEFu9Jk+QhH+anNC5qpjLM2UMpHv3+NFOtrpIODzQ3Ib671VvXVBB2+
lgwZvkrYc4HLbwiMh7C3TkorAIbW7NDvbilXWRCB+q/AzZ7jwP3oq+oDvkO/8ZruvmnwulEUD0gl
EgNFUxwVv16jbXUf4q6hZTDJ9cB41lz9WEHWS5PnIhl+4fN2C2Gk2qi5RAg3PO6IUBPzQKRB0dGn
a69jSz1BEITwgDuHAG8ySPHcqKPqmLjxR8SVLAnMfDP2ICDp+d3lXbxj9JtNHTUd8LbU8RUo7xWR
E52NySWgfo26imt2lhw1BBkTUzhFubY1IuVk1RQJZQm6TM/elpuKDa7VxR6g/3VEjkVLYpe6Bcy1
ZGcINSSpnviDYHBn5eY6zCAVdg2y8Z7A/cX45Fp0VQsCBDrKCF2AqIq5qwLwSpF1bLN0Z6U1cNph
iwsJJSG5p3Ph0TYWjuGU7EVq+Oax4yzRws2xK085x1NR0+ygqkySEvdfWQJINwYk4qvKuE5SqP1p
+KwaobDWU6DpE4m49jI4m2FOzukpjIqR2GPn3flc2epIPxqGCQjS0ggyLU6Yhu9UFaiXWLbuy7zd
9D03zWQSOmD6H4wQJe28Nrcd/VhwT0Gy6ryIdpd+oJXVbJLAf2iTNF33nvnc9SKP6fdh2G3KrH72
Wn8bQ9XbxXFgXqtSuoEj6VBWXMcjeZ6myLqTighxZmN50krhaKIyaeU6tIJGW6k+YM0eiOfKqzh2
G5F6+8C5oTc3XS0czKZ7cwN+1GiAhbLEhyEJT/0Q3BoFFrSc9jxAJ1HQ3kO0/PF8fOp66VpVkMuQ
yXlMruV9XG1DF3w78u5rFRtIOU/vay5MY2c80DgAFO4+0uO5C4WU6nRw1bgFKMvkLgzyY6LRXRLT
G82Kb5soeein9haGA1sS1es+H+jsAwKCantUTZqC7XQkV+6emhnMi6G7CitqLSXib1BytxI2Wp7f
kHP5OysEKCfJ0i0E5EcxFuFFEejBezuWQpUL6YIUUh7mt+JwVAvrJKo4GkGB9ZIUOY6Y3q7nknp0
JgDRoQqqlU62o1uMfh+VX26SnBq1dPrM621ZAoxn1Wayyuj4rcsRM2bOeDvI1XIrBUSQPLSRqG5o
repdjzuUENNRZe6JXYRZaFsor5ihNezpEsIkp4c4WBxxo4HQSyRONQkfQoUwuWz3XxiHXjfIXK1V
s98qWvVQu9hzmJ6xEadSbi3A8s9BMpGWAwUVcF6QP8swRDIGZYB11ya3coBuPe1nipOp6jQ+oEcT
j5IdNzh1FeiU4kOVBVulEhTvzPH68GDmyW1J70c09d10iKsINdc1ZaEUWUg/sw3qNCFW6ytVtaaL
NDoECLBppJvlhz5yGIKhoi8IBFX02G2+eueq4kvscV/TBuMVHM9B1putmopPlpkcuHRw+ygGaB0T
Vr3pxaPUUM2LxNazdSH7jMHlZFUUshrQWaGURSmx2Q5mm9lqxwGr9BSKhfiuoxdrJmpO6250cQ+H
AugF6Wsrl6KTNOEvt/feU+hfm1IPDnHvn8ROe4CedKuqAJFjgPpBH35pmo4lgEwFPPJuclKbdRgF
dwnRWB3DO8NDEiMrD3IYP+YjKX5SUFYeYZulrWZrE59S6k6FCFtFrso35PkhwKCO4+kgjhXBI88T
axYe6WGgd29yavYbk0s0yjoe1yhBR49lqub1QbsOjeiOc/pXJlSv/ggc3SttIYGNVhefLfUuySBR
CWuwozyGeqx0kvp00gel2I03MwA9xE0wBgPAWlEqEW0yjge1HABH+rYiUWBUrBKzYWX4iHuQ3hll
gT5Wrlouf62EfZeO9G+uwl3wkAxIcxjEpdsz6AXAX6Bv/FLvpc/ynkNl1PemW1Dl0umhpIN/U7dg
xoZUvhHr6VxLIB6VlvdMULxzgb70A5loa7Z3QYoFgVj5tKBczBWMnk5Rk/qAYcHr2yrCVBtSdqQq
VJG8sn0CZn9vNuo1WneHerK2olUHrHd8FozxBYL4vo+hkqUR5Hjg6YoFmq9LHmuwOXZejNR/xPdI
hvBch4ehrFB/j05tHOM0of1B1+spV3UARehutPDcAvhbBu3GyKygy5AZkB6ACq6Up9wLbxIp3Y7V
gLZm+4j4+e9eTT5CjgPfqv9w4XWslroEWknazgC8KlYaVNDosQnGQ1nGdlYJYN/9HXoaLD14n56/
o2IzMSlpgYML0AYqS23oXoWl/MuLqQTBzPdWseY3TtNhpS5lmNG42mYImpcygmgfof1vK4Eypbcg
ZEldbQmQ2BhBxchhJK78qA9BfhmvYw+7abC8166ITlwOnFRzd7KR3VUMXFZZHyK3hZVshA5pGwjc
sd6VYfwg5ugd+jq9G5VJM5PxBqPbfiU1KIfoSfhGnfsAKvqmVFkgdHAPAbLhQ9cfLBrXK12urktE
40vPWpPp7UzoRQ1yqqNflzvFwD/bQDqTffDSyojehpoTqLApJb1fS1qPmkn6BqLoUJXwHcf2vhF1
8wGBkdus698zLb4ahI8UrRQY/l9h4T3TH3ye9F3qsX3tqvKPnos+pXVzI5LJAdKLwaGbCEARNVZF
i4y/nGQPLdD9AjeenoutoSXYqUjiqqQygxrBTQjgZKSnr0Jwh8UG7rEcjg1GwrT1ZFjo1aOuyisv
N68rZEqVQnF09LS4HSVvhqFwuIW/jADh1vOacUuydDOzqSHs3VbASWMXJMf8iH2d1F79Of9oaenZ
M21F2esLWQFrt8NVrjyJducAPI6u9L3/LFxJ6+HUP0U33ka+P/++hdeJk6LkN/U7Va9FIVXkdNcF
MniYZ6lKbKqbsn9RYXzSgP5B7E6cJEq/vQFNBg6xiDeYb52NZd5V/oIQW7tyV+V6OLrr4cKXSPLC
i2YainJduOgXTJ+yhob9NTz5G2Ed7ftn9zc4rwti1AuCh+I0jt++Jmiquht6KQW+cMSLr82fe3l7
fioWJOzFmZaiBeQwUToz2eVVf4VKipNO4mheOO51QITsBPmCaKM0rdOfpmRSofz2EbriE3AaFE3E
g3tAPdgJHM1RtzAlD8Xu/McsrWNxWg7f3oE0GsbvBntEvBsO5WncJAdtC6rnCseaGMzDSrHFHZoG
F6wSlgZvWhTfXkfBNk3yjHkRhf6+SzSTQhYBKaXBhkZhpemv579raf5nW7+XC59eKe9pfXXlc+lF
tXHlB5/nny4tbZbZ7oczx/1NZtS6O1qMTrr1t/lxuO3XxX5SA7cuGNj9vOtNa7brTd9N+qFmq6QJ
IKXoo6sL1Cv2SvZ0/jt+HiXTmu1508jUMsUdaqe0pNkG8jMIYPUXlu/Sw2f7PIlARPjkMLu4eowL
p4npK4KVOP/LpZ+VWE1rtsF1VEZiTdZQn30FzpB9lfvKAY46/KEMPK7RANuka+XX+Zctfcn092+L
VqCFRomBdxnSrSweE/1ezV/OP/rn/WBasy3eG36QNpWe7qQRRbb+z0gamaj3Zv4L7OLm/DsWIq5p
zfY4wP007z1+vyWiMOE1O1ro11ldnVpE6uDpSw/FaDigXTiVoYnFlnAbgem9MFVLMzXb8pkpWYYk
8vYRuxpyuGNB3/H8ly1NzGyX5zA/kSJi9GQ8dhUQUkR9Sif+hV++NDmzXd4lmDv3eYA7UvIpFS8N
mQpi0S0QCiO5sMMXYrxpzra4ADRJ1WU/24FukGUE3gZD4WaG1omOW/ygNramcxUtEFKs2+ZBRKfv
n8bOnO19zyrCrlOEdOeqd1rzR8qcvG0vDNzSijNne18G2QKHipGDjgXPN3CyFlaCjlA7Dg5XYHk2
FUpTUq5djU0PppbzwMp/n/+wpdBgzkJD7almoOasiokht5a2+lpCV3mVwfl5RHjXLqK1tb+UaEzz
9L9ntGnOYoMMeT0XQ4sPaGlfWPW1pqEjghPCHtz6TjKLfi0P471mhO2FRf9X1fqnV85ihtSHJozV
KNs9+6ec2n6wnmSvIZrYBEDIj+2akiKEf0hdq3TdXJjThc1gzoKIXqgmpqm43Xblhz+cBkQzZKDs
YGNWrSFcWJQL6Yhpyv8NtabopyiFu8TDD+u1uYZLuLHQUV2BPV17a7wGN9GGi9K/6Xmb5iyAtIBc
/VFi9mANnBRZcQJtXJ9fhguxyZwFjzps1aKbvqSQ8I4dP3oX1EXwdf7h6kJQNWZhg4qW62Ornu1q
HdaWdSeqV5hFr/PKIoCA7R8K2jjI5wjJ/ahTNQQ3Av+TOo1/qNO9PGIOatieAKoIFAe8AIM+W23E
20y6ibIntX2KlQykt4aPTk8bDDy4emgUKpuBuQ3GZ7+locgdb0QzbnJ0jZRgXWX7vsvBI4BaiHOH
XsGmsMxLC2Math8WvTELV1YtAkSoa5bfurOVrbIz991WcFRy0wtDuvCCWchqB1WV3ESkzpGhNii6
tjmUh3979Cwguboaa1gLxjsQX/eV4Nv+2N+ef7QybYyfxmUWf/oQXxfIT/GuqvOXIsvv0JimDdVC
vvdcqite3mwLIbvuRuu+j0QnLwEyBn53GIyI1qHrPlP4CW1YtqhyydSLEsdDHoxWI+0CtxyhSflX
PdjmQ0In0GhNSLXFnWCZV5bkPpkC5EE3TX6DHn2SBtE+/1VLIVybbR7qaLlpxHW001btZnieYhuE
5aN5g2DIyrfjT+PCulrYR3PrNnGsShPxpGgXj9shffL8X//2BXPrNrDdcUGHNiJnRBtgFby7Tr51
9+IfFX6ovELUEfOX4sKtaukrZmsXTpde5AUv87yvRNuBYbjwFQurS52vXAPX9HD6inbr7VDpeNBo
oe9rW7KxhPsEVPiP75mtYq7q0DxV3mM+qU65bxzBpm4Z7OXt3+vUn/OvWXAHM/9G02+JPBo0iDFa
dbxTHeBc2+Qp2aH6Xr0r3HrBsdqGPa4lZNZX/ZPIpWIDzGIz3qZXOExe0VO4cDJMg/fTlp1m8duv
MHNRqUUProzmm3tdbB5FICY0m+jAm/kFb/qFFWHMTmsBsLCU9FWyC8bwExgRSMuhvODFJC2kAsbs
kI4aCdREU6M/ghOWsS0cfY8Vl9NCCsVPxqRk4EP5WYVX4oWvWRqx2TEdRKUlhxr4UdmTbtGNsy1l
uA9jiybQpQNmacBmEacTaxk+I1ajYvyQcqOUx4/zi24plumzozrt/awacynZ0ee3EzvjR6/8l2pr
4U0C1ACsIeSif9xI+uyYTJBcjiPMUXewcx20UBwd1N0a5dhdtDWNFWaa579qYbj0WcSxxCg3TSWN
qa/ci/4hVS/FzYW1pc8iDs2krGoGKd71H+Ayq8PA9vSxzvI37Wq8izg733u7Xl+2dFl64Sz0QNkL
AwEngZ1VO4P/gKPBsYEjmJr5OggvbfnFRTDb81Erp+mYqvGufqWL+uyvizV693b8LG6HTUKguXSg
TT/7h+Cizza+pNAf81s+p43LP7mcHv0slwBeXTpqFraiPtv7vV96tHUrchl0HGKUCAoEpAf5CWrV
hfAoLX3CbLcrbZDg5UBKM5XWZGtdOdhErqD3HbBB2Rif6R2w/M35dbw0+7Nt7/qdxQ0G08LBONKa
KcyXPHocw6tCulR9Wdgp2mz7S6Uku2FKhpHIANr/IKl+/pcvPXe206UY7V3d5bkRhCifZpOe586/
PXoarG8HFBrBQAEyBqXBqji4EZJ/y4O12d5uC9OT1em5cZNce92wTuTg6t9+8mwXZ13luuk0yi1e
Epq4s8AOnn/yUi1Dm23dXJfV0qx5tOoo22rdPXnQM4NTsTeP0NvCC6/5a1n3w8bVZhs39dEhaEpe
02/D2+4+3SPi5a9yeR1u/Bt5b9zDuN6r29y2HKD0u/CYbHNH+mX+RlLZKX5b+0t34mlh/vRDZjvc
0xChLFV+SByeEv9REh7H7pSNX6lwqgxHkC+sX3naYj+9Z7bNXTiHiTGl3igRoHGjIUBTpi9SDPY8
bssnOo+OWYCzVppX/IRi/JXgUpeyQdNfOtLNvUlNVME80YlUSIxCAiOwwa0WbfnzE7+wwdTZhLiD
zg1QCyMAKjcWMmaIb59/8NKKUmcjHGYRFusoZOO1TMO13Cc2EJ4XAwGDR8XGR+n2/Hum7frDAKuz
AS6VpkUZjyoUIhAbPROeGrcLnbaqn/HXwW9OKS6s3aUipjqLorHZA4WL84hsuvUdvg0qG54TPWCZ
tkA4NmleKYuBwo3vuPr+wurCu/DqhUmam86KeqIAZOXNTX5bir/U+kLGudDhMedWs5qOF2Da1eEu
EJ14jwM3gkMITNggDuTtVInCYvRSMrWUUM+tZdW+R9sbSecdmoUZenbJW4tAnF/Jfxpfx+cHTHiM
mgX4n6iiep+h2hGkd0WDdqDvZw7n/XqMEkdDVfj80lk4guc2tF5cjGoTlVwoU+OUKtbDqOaHOqDK
fv750sLmn5vRWqNiWFrAvLXb7BrpTMfbF/v0AFbrQhahT6v8h9WvzMI2ahRBKzfUc1qAjPtRN107
0bOneiC8gANgXd7l+vCEJGdg1wIVM6u4aYfRo5MLTXPMI7L0SulA35mIbLu4Abj1OzIY6M1iNE/P
F7/OdJNKSLAVWkvXAYqV2DslhmGN0ECv0HeJ18HYsOycamxiBbvR60+e2Dlm2eyyRnj1ZAjUZogg
KSKP6KYKQ4XEbvQJA+s5R/F1rVPbdTknkU3YSL4Im1RnKSjqlRYlUJe7FFGb/M2PqD6nWKNk+j5X
6KpnCozZ+G0oLxluLiyHv+v2W0KALkrpjaBLdi5goTYLt6ino+pqbc+vhoWc8m8x+Pvjs7rN4dGn
u2R0t2mZ234u/jby/NCml/rOSyHqb7L57R0g0LXKnMrXhpkDqbQUb2VZ4PK99jHsBIx5EQ3bpLoA
fkWNRUfO3XVWjBcSqikn+2Et/r0VfHt532WRjo1Utss9yqqdn14hmn3VqqikqRaw/hEEuVb+WzHo
b0T79jJXKDptMPnSMRZsQ/glGuGFctDCgfL3PPv25MpAFz5gd+zQRLjqvX6dhbBnkawY0HsML3lh
Lk7V7NzCNjlPCyWfSr3o3D6mRIdmG93mBySHLkWHhQmZHVhSLyErboi0iNArX6V9f9Qz8dmQ40c9
li9M+mKMmycQnLDZKFNt6rfevWp7h2rbPsMQ3VxqySweUjKf921CSk80I1EGqs5llfIRuqHUtHrU
+hpgO946vkufFOVSyF4KqLNpgViJdDAs4B1C4BQDt9EVnnvKGpIzOYtwIRQsRBplNjGxr3u1FfGS
3LQOpazBS8d7LJQ25yPNUn9pbhgNKlaHQz6B+50BHwroVZt4Y95KWIY4JmSXbfmub8v15ZX293Lz
w96fO0jLwH6rrOeL2rJyAvQIPUmHIanmz/hL4FXUgSwsIXbQ1xL8B9QIUFqB9jwKG1wtUpgmuG8A
88xQ0FHUPl1DbLOBOXs2IKoXSQZ6VMntfVyi0ZtYYGnCEd5d5wfeqstIqaGNmjKnGsI7azyBnhEC
gvYnQEcPkYBDU0NrsVEPZCdEUqxR4fa6I2ahQ7yBsnsQ0bbqh+JYwOoTsuDFgMllReoRdjY6ZJLT
okHmI5MjCC50f2jaGVDB81O1sBLmiDdFhI6HSCjwkWgre/nT2PjXIaWz80//u6B+mJY53C3NDHof
ISenvzfvUtRbX9M/HgKyta1+lZ4T36pr6MsvqF6+R6dhyxgh8U7JFn4EfK/rgmqUDVGfArF/IV4s
RFdx+vu3zdw3ajXoQw1KwxwdXwOgrF+n6W1QuSBf385/9tKgzm7gEEOgugTTQd751wg/boUmuUEL
2D7/+KWbzRwbhwvzWJdlme2sTi9XAlJ7qw6E+6ZtyaRgiW/0pIvWasZ+6ydjgULduWJ91ymkVOd/
wsKF4G/p/9sohqqShAg5xrtRp4EJhtw0Hv/tybOxazzd8ETVoqNDk83K7Li6dONeiuPyNF3ffrQv
GWEcjDza3yfXymbcoSmymhbd34vGxZz47/N+WPTyLCe21DYVe+IrdfTOiarMTi2j4tqNBe4E528z
PFXGMLjrle41Cxm8NLSOlSE7Q42Wgg6JrdVRmhmaY0J2OnHj8aFAl1ylpaXBUgDvrmWPQuo+tSiC
X4rZCwePPDtHQV79/8BPNW24BtvWWHXbcT21GVB7PT+7S0tXlv87B4EKe9/thehv5dxf4728cjf1
gWvsZtJWvLBDtOlxP03B7BRtZTSDh7GLdvVYXDduH8C9jLH9FVrfLiuYYjiJUvXpIFzBzLaaNWp4
azjMqZOZ2aG20l9hph0yDWR7lIj4xsRRsypLZCOxYEYJbvwVZB0+asmtpmq/izqH75crvzk69tEI
yS6bMKv0IHUxw/wFV4RAwOmozz4iKz+6qGMYQ3ASs+iPMJSb3m2G7WigEqwqjlr0Nnp0TzkWJKIc
XiFPY+voQzaD8qRV2HskBWo0rnQR4/dzIcqwZgFRtsogIz3OdkWoHcLsV4x6eM54UOmBbUqLfqsY
2oWE8OewYczhhBYeH3wf71J5ZNs0+AxdKHoubDqutf9dWOngdp1gQS32vrzr8sR53tnSBl48eaFo
pxt6Djbkxvx5fA5O4PPeg0dKenQ4LiW704v+d8kZ/4MxlMQ0Hlq+zReiTVy2d2au3ktifSFlm+Lf
T4+fbc82wRYK0lsGG6vadp2YrRD6fWDl2UIqXAIRLn3DbHdagBwMEQ+GHV5nuruTOjzins/v/IVH
y7Md6Upy1fY9jzZV9CmhlSTeuwHX9vzTFxbW3+rnt9CuB35eoHuV7UoDcTQY4EM33p9/9MLAS7PO
QgsvSzUlFpYwRjcF5Buk/OvbJBB3iismFzbGwuj8BaF9+/2SiZ1a1IC70QIT+4HcQewGAff+Av5x
6Rtmezwczdpyp8uqIVhwjAMHM88/flCMa7mA3Hh+oH7OrIx5fSEVAx1tHC6UWY1CRVEjMRKhHZZX
N17kOhXaeeffszDX8xpDPo5JU0l8TKjYet2i8HHpC5ZmYbZG1RbvTR8d8l074uWSwpjQTfS+3AuL
dGkWZreuStIsWJgij9fv/fa6kbRV06GbJj3908DMc3m860XTw4B059URFFAI50P78m+PnrXBUEVp
keDj0SUEZERyTqZWXNhfC2mZMc/I/YpeahTwbEBx76gy7gQb7r/yhvzURjwiyXFp4SyM/5ytYvVa
l6JbyIsQEdPecM7aad5XXLXO+UFauPYa87xc7SLYt66ewRtH8AUz2isYsFd6GaHQlP8uMvczToTr
XJd2qdw8SKJk9yZSwnkMuaxGRE/dtNX4ef7HLKxlcdo93yJKW4uY2oQuu7F9l9J9LrxorX3+0Qsb
cE5mKa1Gj7SQjV5W7leBrOlKbN0Lxa+FIr0hyv/93aZvGqjum4YzWlQKJxUDrTqqpQLv/ov+6zWs
ure8hIeMjHKijEg5lAh2acdIR+ACDGYd3Pp+dOFLpb+9gR+OXXEWEuS+TRMt6TLcc1H0puRHn8UI
sItrcDgYxPIIp/y14kBg2jGVyeheZFCGY7eD/VvHH3i5IahcWvsWtcsRIVBESCrET5EN1qhnK96A
CoebIHsZ/cJn0M57mUuwAaQQXPfv2hS2Xu89S4YlQPIrRPTfoMDVSHWDDvLXdVwWm7gTvrTOfEf9
bzU2oriXUzncxN5wrXQozJUJGhSjVtLAQJJllZT+o9Ar955mvnAteUCc5EqNMCMsqpNceb+8LH8w
rfCoaNQ1Y0m7hTaJZZkuItUR+niVmS/o7R5yaUQG9Vb1N+O1MnJtadXhd6hUtpqOTot0IeR8ZIIb
dRvnMNONxtF9xF6lLDyOWoZhaXuLqAZuOpZ7YEM4bY7wgeLvMu+vVoDndHG7JulmJI0niwJ1FAef
GIl8ZGW5MrHBkgwFQ8aeD+h9KvalcI92FZ4xWKbkwSnTqaQIVO8RuorF5IDw/GeHjG0jKZ9qF9yK
w3CcVLVdSjINPRhYsckH0n0PZi1dhX1+k6HYJjbRXsXHGr5z8VrX0GFr/TmU/o+z81iSHMmy7K+0
1B7VgKqCtXT1whiMuZuz8CAbSLAEh4Kzr59jFtnTGd6ZGSNTi6rycGJmAFT1kfvuqU4YjN7TLrLI
1bx3QxJmV2vojeVGJycOj1aMx5ITQWNC7ThAQgUP0+HA9CsJ7V+cs+abYyQOYwN/cWKdtvwm4uem
AJUTPdVkKROudH+/xP98qwQb/vMqrFwe/CIp9X4CW2X3uDQM+aVNip3vhL8ooMvrEvrfSwv7xZ9f
Q+k4AnnMAIFjPhaTgN7knvC537Yiu8c85dGXLv51YoV7ggbInY3PafoSth+i8TIb3drE5BG/y71c
6iBrppWxpFhDequevSgWj3H0WwMEUBvVZoBJKIDuwgbjD9q7v79Et3T+z97/9f78YYd1XWULM0LV
Xiq8V+KVZT4QhQaqWNb4AuzmZlqrHL/tgi4mtDu3Traz+pzimVtgoXuymEGKMtR97SEUVN+zR/xK
VQsyuPvVqf1Xd/H67394hxMFhilyE8q8yyliZJtB9rWVBTlw6r+/Bvb1Xv3ZNbiePn94hbyf7GVm
Bm2vGutxHNR6meL9ODIm5LuHUUO7tWNzBRh3I+bwODWX4pT4NALto6WVhicOlxSmjjmFCl+2mqny
XLJJXP08jCRwbB3oMkWNxFrTjflpMY1vQydJ5vu75cpgmME84UYd30EpubRSBLmKQjzN7FOZGRTr
ywqfWfPc4saC+YlNQOF4gTvZd3U9wmKcdsPY4jTjshF1HCCOKoBbZk8Y5Zx9iE9jj9YB++1+hcfG
ocNceBjrehPnWIf9/RX8i4KI8zZthHcFgCcp8pvinrrw1nhyt4Abg2JXrq2Pv3iVa5b4Z/fpTfao
c6xZ+kWjXyctRui38/O78EUG1lqs1Hs7Oibvf/FKfx4cOP6b89sQgxnO5u2V0hfsMLZifPE27Wbe
XN2WVvBPTQYkfvH8/YW6BSeUn5+/ZajtEmX99XNdJ5AwtT+hnY6OwNnqYAy4muuvUBvMTbEjdXYf
lvRXkcFfra23u7CKFkxUKxoOO3QYXNHpgI8hxmYr0vNNhB3bSu9StfJ+8YJ/XqZx3k6wMbOb9sv1
9VRAjHzq9nZgbdPjr67kXz2HbwfVYHnEpk5rBJr7fhvt24Axl/1ylIx4Jpv/T4Gm83ZirZgKs8kb
bC6uYg+z2nGzjGWF6cxa7ZoASGCcrcKnX8kO//JDvdkAVdGUXnh97K+jW1A9tt7HKBhYXF2QvvuV
VvO61/3J2no7m+a7hpnIiDvT+v6qYS69Kb8A2t78/YK6KSn+7M+/CeQtrOHawTDyvYMPpXs2q+dY
Qv7dD52xjhN/lc3V3gjDTS4TXEO99aSq3dJ7geqOyWIGAMTpeazs4lwvp1a8M7zzjCG8nAPDfG3B
yo6MTsx4XmSW8QFEERbP+ALqbeJhKv/b7TP8+9fpP6Lv+uHHu23/6z/5+quu5gZKXffmy/+6VN/L
5675/r27+1z95/VX/++P/vyL/3WXfG10q3/r3v7UT7/E3//99Tefu88/fYHzWtLNj/33Zn763vZ5
d3sB3un1J/9fv/lv329/5WWuvv/rH191XwLOfvoeJbr8x+/fOnz71z+ufch//+Of//17958Lfm3d
f/n89qe/f267f/3DcNU/Lbw+pE00wwM1fr/9q6f+6VM4FhaBveUDOmMXKHXTxf/6h5D/FIT/wpTC
dW3PvW4E2A1fv2X5//SEg6THdR3TNPmff/z3W/rp3vzPvfq3si8edFJ2LX/4ulP/zwNn27yCxBBK
gQRzbCnfDgk204hNm3STQLkVdvN2n+zyUFnrDERM2nUtLkhYWRkN9Oe6rzCELXEVTLuoP/tpbd3H
YzW9TjHeetjE4Q0pbjZn3SGJ1d6u5b4++UBLTi7kqF+cpW+mtK7vnP/YnpBKKBvs/JsziGHvFE2R
HwXFYK99p7CCcfYHmMPVOZkxQ8BaC0gREOwAiSAgw8gJH1R6j/qmXI9ueJz54IfJr7D0K9yPmX+R
wMK2Xp9/rVDQHKYsKrdK1w8mBoOvxHv4OGUfELfT1WxD2J7X7wsnHrazNz7bUe2txxE29B8eod/v
10/35+f95vYp+XCOo7g9num8VaDUuS6XqC0MyvW8qRrowLmSBMpiQYhoG6C++qrfYpfjBg7+ljsc
hmqsxdqv+QxcHtcGAIBdrQ+urJ6wg5m3C0OhW0AOsFNwnjGlgcHRtrouMZjd+xnsRF7xJPz9x+Ch
fPuYSY/nyyTJEJ4p3x5sU5s4xTIbHv0mYW9LU/s7UUKjMPGgBDw8GLjvYpgucBham2KYmWV+0I2a
V1Ji756CA9uVLd162mpn4UfY7haYUWodYYcXzi+pl2HY6DFmVxdDt7O9ECvyJjbPs4/FVSeG91U9
1xdwbfNa06H26tm4x7UYr88MSRrz/EjjG/0Bg4juHhr8nPGPXjwffTE+dIlXIM3JyYsMClVZ2iVQ
NLv2kzFq0lTppXdeCWWnu1Lsu+qjjI8zA0Ip8MVDUwwlfoZMdCbIoZI+mT+MzjGvQMd2U9ick/hj
XPXxi25JjZxpOTPehq57FwKWgzby2eqs+D7XNrwzTYgTNo28hzr5rLy2w9QafqPqoM4lproXlWP+
osj7JuKyYVBZnkPhW/q2Z/sMz/8ceSVlEdFfG4aAZWKfIjM62GDC8McO7V0c12BmkP7cCY7a5KVz
WvvEFWYEvYpAR4EL7vHUvj1qoES3iQyHg8AkjE7otqm0/4ulYt28F/64l9lUu6StTMe02NVwrPj5
3VpI7RnaKYofe9nC7gBZp5pPEpM8YVQUIhjsM65luRq/pPFLXxjTw6yTfYZ6KbPt6eimGLyhprfv
Uqt4na1ebeMU6BceiAyiG327L41Pc0qDLpaJsYutuTvfFubsiI+LMRgbjyR3q8NwLZVENzL43Sl1
MQBuctms0zBdgtJw9UHM02sG0+5Qj93OaUOPTBcnOhZOvK2oK2HqJ6CpN3644dWY+e+7eoNd1GoJ
Tfs0uws8TYmNQW0mAcuBfMv0n0fbW89Tu5ZNpI62Xupt4bdgsB3rY1KxGZoW9s/2HPdnHRmvUrv2
ZqzsDrPhfONQk1rrK5tOhG39oE20xtHodUe8X/CoNeEKuuO7FN/z2/JzgFMzZkgGZjX2qZ1wzaII
hiI6T9rt0oRXX0me+uzqreT2yQfGwbLD7cRweoASVZOdCyt+LcoRFHJji1NTYgVByS/BQDX1j62R
YbV9W2nYAsByj67GZXUIMSM21LGwmydvBAN7nTlfpz6Ekt4HZTiWKWbFIabL4+ICHqlClhXE+62X
kIRCi7HP1DiOHRvIHMvpofLXEZC6x2FOyqAr5m8m+aFdu+5jI6evrgSnJ734AixO0B2ucPXp8w+J
jXlZY90XPTbCxpBTvDAME4qwpwJ/0tYGk+Z6q2b10UuGJ7ftBeQjEI9plnu7GXU3QEOj3d9Omd6b
V/bSEbHZH0ZvAJGhsJUuSogPfnjynPney5AF1CFt1NulJnhvg1KVCW7S+bvbxqXV0MLpCC+iUP3a
jKvkA76IT5GowAY3TbXqUuoRYAgSEucUd/uW+d9qHs5OZ8lVoTWkVZV/8RvtYBeKd0paG9mu95MP
eYkwsS/dOnAr3ZHAl+5GYAmcKeqBMy0T2ZHA3/aGQtKrdh3M2avRSjdh3bVMwndJ/ost6U2N1uZE
9IlSlCSUMl1qL2+i/Tn2sowSGF5x80x2n8UqoLBABmPNLy5A70ffwrYbcKbyUK1A06KyFQMA7qkJ
YQ1N6Hw9+8p8SQKL0smKFherMB6OIAOwNvIcd4v5HqUCyqh2DB9S2L17TKzZ2VJ16gkM0v5S9rG+
szJi4Fltmj7EL4ftcw9o6CU0H25P9ST0r07RN0Wo22dXpuV4JhdASLblnzc4R6VuGS109lyjPAuN
uebCCY9F6srknDiCMUqPENIz6ab48YcUXGcLTFrWPYwTNv+1K93HRBY+tGSqN3A51aZuMlZbsSyw
xCyQHGFdfVxc8b6ZzOJczLb9i5K//TYSsOE3EsD6Qiiq+N7bMWhZKG13RZkGeahx9dMwecW8Fwpf
BLiTn/KifiiEuxxU0tbrpveni87udd1dsD8vnnKRfVWDVa/7RmmizKYIwhhqrxVZK2nN448tBFyi
tYdffsgUzBQqtXvl4QRq4WZT2dlvlqYoP/f9hyYtzJM/Xo38TUgBrQvlasSNG5363SJOU9PJk+9n
5u4Wvxqp+Snqp03SCGYuyhZneuWhWeun7NCY9QxVjkHrbnYGwsEY13vK4e3Vp8dgBzDn6i71+vBJ
Da8xhKS/j6/sn8urPBmceIjVlbSugbx6q7iZiSEiN5vigPwCyFAKFi1RE57HxI9B2s/bDurbQ2tY
80MPnrBOl+HFN6Ztqo36CW5gVDSnxgJJaeVmvxP1ZN5hMV7vF1zlT/gSK+YeW6CquPYDpmqAXUpL
vdoVVr9tvZHIMoKqUF+HsBye6xzTU6jJp85KcM3XkwXcm6Azys3uEFvWlsOKbX6Jn6Wfod8QoN8g
kbp31lJu2n7aSjmgggWEC80xeurGOt1NjBRvmtgV20GaPxLWn/LVP8bYbzp514tnE0y4JtgSNhfL
f1PlwTi36qfoCg8n4TihYP5kYEAPbsBz1wmkR5jHuDlcIx00PTW2zkab6EPmP2IVrCiASnlQabM1
dT39qmx+3c1+CmksdjnfFKbr2Jan3jYbXWEN7jKwaY+Gl2wnbZ/z2JBIUeV3o+jPDH0laz5afSDj
wS7Y6Rm+GFeOl+iHWj04Srt3Fd2YmAOTOYzlneaUOk7+Swdm6NGCzxMLk8mHJbk3lhFHWdVWu55W
kNamWvum6e1q0Q/bZsSbtFYmXvyT4sBO1SE04JuDocDojIj+7x/n28jzm48tLJMUGCtz/uttVmr1
soLLUlq7oa6eqy7vgoVZRN8QGIKnfVBqsDYpJeOi709aluqYAyCvlsh6NyHgSvtd1UGJ9GTtgk/F
bd/NrBXPUfG1Tqpz6MrPVpKOD2Zl9gSCEIvpOV5GZ71I0NSDAuo9odJAodhtjSEZTl7kvAJpLra3
AMX3C33IC3mgWdi9UG7ftXF0gkTp75N22MAbRAVbDMeyNZhPxpt9NXhueFCh/eBnpd72lRp2iT8n
m8G3RRB1hG1tBRw6Ncb6MZrP0qaVpEwjvr+mAHKwirXnmS4zSd1n2MfgWRx/hZR4onbe7d0ZslU7
l9YvZCRvZHUsC0oPrAnfNilFKLpcP5822VQbkLwazNA7AVlnGi+gLSdo6IcwGqtdU0Vi70I+wIVQ
4pZfVCeAJbuxWeDJQMErd30abe3cQYRZGF4wisk+eY2+lFn/osrQ2hZDSjoFeX1jNy1otjFz8Zdq
1QvQhmpVAQ+6U01IwGKXyWpejHZtSouUrYavJtTobGc9PceDEZ5cMMRRfeWxqSuCkwEErIE/WPyc
O8ftpdfDKZvL+E7044BnP3wkI2qt9ZKP3kYPZnIC2RNEmS0Pv3iQryfyTw8y11A5jiNcqchs3077
wF2ZrckW025Mej9YFGNOkoZjZMpnuCn2Vpt4ns6N8xqmUE9cralbYFgMIQwQoXEqC6jlQDn9QNS1
ACzUVThRT2R8de7hoN8+Z26yHLCbnlZTVlnA99x61+Jcfaza3gW26IjtXI7tyg1xtFZYMgE57KsV
Ij1nVUeh2IC6BKCSRBA9MdvOURM8VX24N6L5ccHje6XdjiIhOBPP05e07L+OKBmc3B+hDnEMVpOh
Nhx36qBaAEkuSYfhl+/IGbm/Y/+xj7KYkOu/39otVpRmifk7pSZO/GTrZPxOWC8f//7SSx7V/3Xx
iZI9ZSl86i3Hf+t/MIqlmzuCs51t5eh/dYUF+RxmQWwtDui0JiEtyDaqb8N7j+GVzRTxWXw50D8T
pX/GzR0d7+hiB+7704NBGepYCRHeNybIoSXs40Pak/hUap4eJhdGVW4X5qGGO35W6aEPnfi+VdVT
Pqaf2qRrHqOqjYMlmWhUhk0S9JOjKAmoFtDWQiVg9jfZGMWBSDJu0Gxy/E0Y9i885eTTi7YgttXE
NVH5xS9986zRJdiFgcc8Q3bRVCTVapFY/msKyLf3VJuYSDflBFN4MJajacENMvPuqW0dNCtWuMul
Fa1NHN23M3TwQ1wjKNczuMFGiq8+RoYPPz5bnYSYjXvedkLZuxEU94OyDPHmhCZ1djUIcBKch5D4
sVgALgBRSS7KhJBeNst0am3oJrcr2rTqggY3OycVNh1zc5IqorQSk/+VBryYGgR7zH5zXZZlvVQf
b/9Pu/2yveXqysSG43p5x8hs9pkLeR40CATVnELQEA/Vflrqj7fP6Kb4CE9mRVFuwWwaFTvZCRnQ
uIDDAb7iBrc/BBXoZZReez8YjjyYYb8hNZ23jZ81eHiV2TkaJNDsEFDLNdfaedV0Dudw2JtUTU4i
nj6ZlW0E05JubqeiyhfsV7PowZi7em90ebiNTVzvoxDc8u1iAipPj25CNtJ2tvVSdVVxdDtT7MwW
h1iC9fYU5XJjpIkNSs2Umyqu0k1UmNk6jPGyvr1tHTqXUQxfMlLbsfSspy5Rj5Czyu3ASl7Z6l5V
S/0bjIgUtrVoR+88efo3FcfDyS8k3MYWIKRJqkYooTh6GGSgEysunQYqbZjNo1tCqCSFOi8IUhEK
m+nBsEuxK71SrzN7Of5494l1jBRwCKOkMnZbJp1Ng6RoCQhD3/8sVQKZqKqZ7k+S4+3OlORoLfXK
o1tLXNqtPt+oOgZXMFM1uRU0FhNuJIOM16nCCZKk6zGL2dmnrpzuI9/YJ371ntt4zwfPLgVngwEf
4KEUFGpEMtHoiNla+usNheYDmlwUJZt+xgiONeQbhDjPfRc6W868aYOYuNzKqgh3qh/Tk9GXVwBv
X2ytRMwA5XP3t7w00jW71J0yiHtae8FquWImO5eE8qZtHGYW1ZqBgH7jDaa9jT3nuTaa+uxw4N1u
l5ddvd9t9+OUpQKOCk7pxthuzM6z7k3dX0yZnJJ6Dp9nnAKuz/3taezJM3bLpGOmY2MQN21XHAsG
4SQeIfvUSuK7zlfb2zqpzDzEP6G1Djrq4FEL5JgDBBlAZXurziHXN6HNCTF/MOO4Pd0eRMusujuq
MWzx1+1NLgwzLUynnmXWBnOuLIb5vCHeFNngbG8/Ug7upesd6zFrvyjzbogr+ZwXELL8WbGm++x7
DTdgSc3h2YLYudcgFVcOkJZYOvLFF86xGEnA7VyrbavwnxFd/w3zphynATU9dL0Byb0M39thXGy0
R2Dl5bIKijib1xmpRVCAwF3Xk04gZc5TwATlzscacuPIPn7upfGxs7wF6BMWv6CFXSzPvOE4w3mA
ZOCg6OmosFReywykQ8V52oeiA69by+hY5QT8Pinrzi9dvNxKt1gT/4NoaZ3XGgXSOq6hIEaZ/1mL
8F00jvrkLh7uol6uHprlW+6pbpOYY3X069rclW7yKTeH5c6u6rW/pCvDC+dPI6SRDXqtFfagAwJF
zuDeQGrQyQ4aAxowRpkFz68iohsGpBOOrD5YvRk/DnIApo7PKGnYlN9Tkvk+SCRWg59M2Nr34Sm0
vUe3pwScu553KhLbg9jiwNLszbNalsstdDVdsMdG4b2bakkMNRspWCazhpfUAvuaUQlLlnY0+HG1
iuJ5eIwm+0k7D6GfFvdaDMVmWcYCG3PHzE5eXD3nwrBe3AbyKvoG+XgrHwjvyvRyjKfGm+iY09fY
qjBvLzI1fehZeVms+4EUGJoWXvaJD0n3WnXoUUNfLVImD1ZGnACUoAbqB0aWfJoa4/OPN2WqyN+m
ZSzuZbgcRQTlN7a7DYwqN2g87e7nCR6N3zFTJnJKfrcNIC5GE0TPuG6S4cX0EsRIMXCra7GxsCHC
J75xKMY43biRKI+Yj+5uv+aYLjSI0G8ek2gvzDvP6OZDp6GiD8hS3vV+9t6KAAuEMwGSNC6w/Cyw
cJm5GU2vRuHUBTI3gIp0Q3ivlpFDTACXlFdbaL9zrb2oXchKaQEUqZrkXQ6x+Hblb5ugLaffUu+q
uStN46kcsR1bzHcV6rvTUi8b+B3W2rXg1buaPN+yhTwwIqCDQZvmGb+/6YHYObqj97VX0zLdmyXT
uYqa1O1PJU78BaMJhIdX4kLduZu5H41dIlqPSRXuhrBaf+MwXO82Sb1PALNTsl4lzULtcKm+tQXl
7Em77Q6iEu9bxO7GIclfmyZgkrYvxr0nhv4gGWxuiyRAR0F4oufRPBFDeFs95kHtsGv7EIinbkDg
iOHlxsuJKvSohv1EYQuK8Qxf8Fq4TwuZHQxTviMu7e7dqvzkmOExkdRa6qpRZB2tpvgKDndJ+/jU
ZiRcoelUq1zuC5C9r3MKAej6wSpr+NDH5vTQuD38v5Gwqsjad73h4RYhK0zBaWyAhcEmAM+CfH27
stVVc2YIKA66DaNACz6plfXvk5Fgoa7db6WQr4UqPpolDfrbr+RatGs1pc1hHFyAaKkRYRq57rrn
whTWywgZa+XmELTSzCIyNxcCginoZW3D6wHR5CzGwdIhoJ3r3mgpNd/7Me/CXZIP8VxTAwQlnsRE
lGx60GtrI34ginYfEEh9LVI1Bdodx01NcrGh7OkcRO5/UFRz5mqMj1FZGjtZLRxG8fAF4PZXnbmr
SQ3GK+a61N0hvVHOeu97zM3GZo94g2bReUrmdWS2wL06S7+n4LGdiukDu2L/PhoRRczQxi8Nfrqs
897BMG3wcG5ID7ly5zvf/tzXbg98Z+ifEiNbC7eqtp2I2ZQjm7ktT6ujdOARDVdZ6jhgJNUOL0rp
LsDt84MG0MngY9ad88ZDjAMgciVqwIzwAoa102CM7jKPRURDKTrTCxOZNknPZLjpXVosr3bSfshE
Gp09QNdak7I4kkSEhTGDdNcFENAJI5xJ0SzKlrMV4Q2ku4vvpc4nIRgf1GhARedMDzp81Q4LQKsw
2dWaRdVVgG+0P5UHKifeTrfERbH/zQnz+ZTENDUnyp77aHF3SYo19LLEyZNpKDSt9VFgf4ITANi1
KaCfnd5VcZ+uCXQ4jEb55Pd++UxUSlwdiztfZ+VT19iXwegbJG/mxx9bfTL3+ww743Xs0SL02wZY
rU4IEpPvjTK9jYh7wfjvBBvIsABfT8BzTEyR+sUpvsok3/ZO4p8pAR8LOgwHUXXFOopj9xyNcGGz
oj9oFTnB7asoyn5sEm2+iqy0/hyRYs3uRTmFOgANhbntTsdwEuk2BCkFuEc0K8DLYq+N0aaNABdP
J97WDxcB/F3X69K0KRA0gHDY1QxQXO/LEMJ0Gbkfo7rwz6Ntf/Pkp7DN9Z2ZkwS5czaRLqdA4Fwm
9HXNmp18Wx8W9nAKDyVS0iytDjkc6U02KPRwtUHIxg65KdMmOc5ZX1IgyLdxvlxG1tKpSpEC6kKc
MMdFGTzZez1STqvzBh5YZpe4bAGLG+32y22XnNPswveroznx3Gfuh5F9664mz17n2EawWVMbziPX
2Xj0BjZJL491PbSHOucIlgUs7aILGVR3tQABF8dn14tAv1ILuv3EQIngMFzviWcm6kBtsPoINsnA
EEVXpxvFuAGynMED3KcmnVg3Rtdji8TaujEjkWkhsrURzwUGtSJ7Zzto5cy0+Y3+PnXVEu3Gqsxs
FRhd/7mWGk+Ua2nk9iy5Xm6sF1tq6o01xrUWp7TNCk+c7pTXPtBanuAQ8doOfgfQ4WXZghlO3y9e
/T6CI80eWRgc43xlc2+MeW7vQkMt24nXWFVela99+leVZTbPknqNHuPpNHU5Q/yULEhcVOA58XaW
4Hd8I31tPUBcIr3qMucqDOi/sP+gcg+qEF+mdRnLYW3hn3jIKjTZ4+DF58IYXymmBlUZhwdMaS+j
HybPRlrxkFQfUevHz+aUj+vcqWgaqjgKIq1p3qKsGuNvt1ApL46mmj7zgcNdX42vTTol9xE0cFVj
2pJp8GKRdPz9op27SPSc5ou8UJeLJuV+gAq1Q7jyZIjsleFTbjhGz7kbynuC60/U8ulIEPzctnY1
LnId247cs4bOPu2MTZv48lDjzDU19vPcyv0tHumSq8jR878n82TuqutzFI4lk/wodwhlnTsbXsrL
XHjWS5QlbAC9V1wkZaUh9YqHMGZw4Ba8papFieeU40UP0/elK+xD44gQiUP6ZYzKd7fji/C5Rk7s
POId5p+afMb2YLnc3oeRinOE8HkncXtJVp3jmwdzT+cwPGvAuEtbUw65HrXeXL9bHPLYjiz0OKjq
/QQPeM2nl4cm64LcJ7q/5ZG3QnpVOVfxxJhtndmS2ygcCT+vVY18mn7XJ42mS5i+2AQ30fDFrvTB
VsbamMCMx5gDnn7kTXWVH+as/iZx76HsyAWd8Ho6pmjHe7o1QehWal14XGBvWY6Gkyx33WJsC7O1
NrItwE7nQt/nSba7ZW+GMEXQziNM1DGZdqARvc1Y++7WWFR4Wvp0J9JaHLN82QyzyN+P7chTH+bi
Jc2VvOS+9c7D6wBMj392zIfZi+VRG0N0MpCwsL3kl9B1A7f5ujRV+L4c1L6YKbIq4phM4TkaytLn
sbaDRlRkSYK3XIvic4YttUYN8DGayi/RVg3p/KDCsb+HFj5DU16sF9EZv83JQFMYkccqRkm0spxF
3SOqekjCiHm9KmIoxLDw7IGX2QZCUeMKE7zo53B5ukWRdJ2DmRLr3HMmiroCKDy2XaAXExuWqvtt
tJJx3xspopnOdAhZJDrcCel01vsk0GG3SgjjHibEurcWStIoL5iH/KDD8t6I+uGZubDl4HXor73B
ZnfJOpyq5zNJKTUFozwURuu8TNeL6nnZJ6uslgv15MPsxtHel0gN6l62q2hIjPWUa33nLu2Hwgcz
dts+eV2C8/bJlRfbhVrs0wkOYJOi7CjsjZuZ8UPmhUdpW/15hvPr2e231qzd59xVrCFfH5koyy70
E4hmgZyvk0YCMs5QkTUpRiKmV/lBVV3r4H5VMnXjfDOQI9giao/1/CJzGg0NMciu0Oul2UUZBfWp
yMugHwBg14CE931nFTDHnV1ScCBW4ioosuNvkjbupfLZ0X/PfQT2oDj16kCAPdsxRbap6KFcx4vQ
T2iOfD/q8ovVguepSGfbumkvuI18A0rdnk2zgU2HVUXrmbQDY0fvMAv80I/Av1UHZ7DybFZepRCA
mWxut3hAs2C3Gl7ZyjOcYleDM6E61BVkcBMFo3Je7KcJ3qzkDLAbHyWdmO49UtVhrIa9YaeU8VS6
K01ECE4vDmNHiiavSkOnvMalizEFuGhAhYwTfbz1zbtBRw9ere9BQcaNX15KbH9WRhNPnFpOt6Wv
LAjF2xxRxfKZGekgcodHtxVNgLUxVrDhgI1hlXobJ/Q+y4m4OWEDfKx7Yuakqr52UchMST1176ah
Z6KrJphJX0pZWXelP3zWsQDJK6JzWhT3OIlFD7d0TJjjuI4N+2NZLH5QmPI+dfrXGEHPOp1lGVA/
C5GawDW/nR7yKhDJvepxtKV3mBjrhjkuH8qoU4EAegUGJV8xib0jDzzG2djsx+7jYI1EC7F8nmKc
WcHkbHpdN7tlHAuOCopYrWWY90M1YcvZnW+XMe82t4KqqqgB35RIpZizp5H5qdJxT8qvu3c3BZbh
5M2aORzQpIsApJtL7Lg7tJw5SJlH21I5y9MlvcjC9l2lBIEcA1A/NCe3V8x8SS3oqtchpon2aZ+c
4mZXy8E++ejhorl+KBVwRgMFaZhL0i9aCrlbHKq6PIqsbI9VvLxr6tC+15G/Lxff3Uyjt/WkwISn
19B13aR6/NFvfR85ogqqdqhP2D2nayvuqeQyAOXpvH/qJ3yxHdYrT6a/WbLpk+d4FzfLnC0lFXtH
wEs5pb92dDr9qMXOogcDObR+xA0Xb23k0KUcTxBP63UVayvo2uklApfxoHFHUmFqb1CX4ltxrRC4
fjVRxGKEM66McefY4qDNIt5MpYBfSK3cqaW9+yFVqsmmdobUKVk9W3rbMYidMv7OFNSwoU8B2jid
1Ap37FfJNvaKMuq9JXlvDq9vReK11uP/Ye88cuTWsj6/ld4AC7SX5KQHDDJ8RHopUxNCSkn03nNH
3zp6Y/271KtG1QMK6G/Ukwae3Msw5OU155y/OU/sDU/tssDdSelDqG58r7y3biQcqT/oYRjYOjYv
ke5PoRkfbGNiUyEFaekFFMADsXY5uHXlymVQFDPFcSu9JmbyRFl+CEzVNnyr+BX2mvJgkXp6eUJT
LJt2hHcaPhLqtVp8NLUpfnC5/AAhI5Uw1bGvFvHxTIOP/TIntrcQVgZVRdvEVRcPIkwp0RX0mS5t
tD2xuzzz0drFnCQtQk6pVi6/VC7ETrUi361ZKdFSvK3IOu9tEQZuoU2PrNfvlGChoLQ4aFgrSWHs
xJdSxVqedG/xpxXgBH7AY98i1aNT6KWiZH3Ua9nfs20E0Rmtu9XeTY9mT5hj6WYT9K6R0v9VCsOU
Kdu3ifPkyLK+I1nJFsaUNNEmsdh+s+uxuonCelHGUvfszoGtZa9lkBbRdXBC8/JLTWr3FCuUPuxZ
Cy+5PYa5N9KI9xxb/A1mEVVsdt7uvU+a4UTly93P5U9TFmW14c3S6uJeNMUxT/ZRUvupVsXPNC3f
bTWyAnWwvEVhu+VOhwp3nirzuSUBC4w8M7zWmlCkmnr2MBbDz7qPSacNI3+IM5dO4sqk+EgoCxq3
s6fOkHq9pNGsi2XWb2AndIksSMeMiOzeYWfxORfBGTPpc8jA3JZwnv1uUotDneXd0YYKrouFbDiG
7BYdZzHtYRXhsg3ORc28Uk7JkNJHV9OQdSqWjFdzyB1EB1o4ZoHl9vFz68NK+0GX+fUIbcsTWuU+
DEUkdrLcdwrpvAwAFZ/oCrufbFo2RVOl3+xQn3HXyC0fDsDgTcDB2Ou8cD9RUFl0vtTSJb+6FIY9
GpJ3r5YemvRiUX9RcNgrYkze23xcdrHs4F7pPX7nLl3EOfjTY+sSDiZFbwWJgGdokdTAFOZ61kl/
0+re8gHfP7VmVE9ZNY07J7SMfd4kU6BkU+rPTmzdip8JpUEcInKWwCQwC5sx07JSNIyhNsAJhNJC
eQI5m90Rvja4otMrhL2k63D0oHXcz7gfX+faUfwx64eghI4eAP/kO9jLfghKcdjOnMzM+1NktGAT
02tsi+wy5WkSrEL/M1lEGsMztJxitz3lwsouhq3bZ2Myf1bZhNdVI7e9rrontY33dEJiZWsk/pIH
FqFk9fWoAvuOFSLNsLY9VkwSoKaZbkWKnSJEVTq8WixqxwgszHTOg1o+zTXBFznCQ4H+/SbSuvM1
1Jjb2qagP/pNNER7qy8HzyxdKAK2eDMbfM2ifDpv+4xaVQ9Zr1Tncjb723aodabdBnpbPYsKyLMp
IszXRjJT/nLuEudEwts9RbKJ7ewOZ7eiY+/ozM1RjOXvFiOgg2IkDwALH3ULOSMaFCByLcKmbbDt
fZm0XVCLXpDHY1rRG0XDS8LmYBX9UZlTzkR1obelMt7bagwvUWr/nOB7eOEC668o6M1hi7W8g5hA
q6qT7nEtqmhfQzhn2oh0b8w8uynu4AiL2NnPnfremUt/UCvaFkdTuoCUZr/rxokPcbpOnrH0pCIN
1uhyaqzJenSmVbvYITe4kWTbBkPscNXOWx41CuonE/7NkTtolymxf2p6AcZA81p/q66mqzXs4QV9
2k1tXWJTe6QYv16Ji/1FIjoIUIJtF24sQsi87/KDZs5IRSkD3IemN6+lACCNEy26WRM7sx3WM2ea
89nVSLeJF5SRTV6iLA0d1+ngN50paMVMmCHfW2RXVJvqmpRXjfdlLCBSz/1hTtpvcBXmPduUfVl0
RJw4sUHlq04l2JavJwptEhcLLVXeNw/h0D2kFgjnqLnNpe6MYmcWwK40agTWWxsCCib/ZEMLzKPm
Ew8xfOD5xN3QqF9ULGoPmtF/0UKWsGlcNUjzl6iG2+voEWVDGA57Cl7jPktGWhZL7cdGIRStWX0g
Dj/GZtdcWrN5aPJGXOu8qKxdVbkU7sXLbLXai8Js3i1a99LVBp48gtmUzIHNnuKO4/BViPhnDhnD
g6A57k1LObboXc9szpcusr5sQdg2ZXVj3WcTyXUtjnGB6H2M0zLAFv1xEpxp20YROQPKUD25TFr1
XkaMTFnjj5flWUAFqzu5q/1aw0kP0KZ8bQg97xaEFr9Kw982AEvAjobtRB19nXSx6+b0O0QrbW+j
XfNHqMdqJVS0Lavl18MAKiAUnArYyOFLBaWe083ZjCvklZghbMw9fSheIlMHW7LK5bmGI7gbG9eV
5wq8QCWZdkOnT54Sp9/jotP2lO3pXrLE+sEtaXEMp/LTbeP6YZxXrysW+7Rxn7VVh3lrQy8v0um8
zUV2zpEm2RThJVbvJtG1qNlfE9f5lYhx9NsKhiPUqrRy+4fYiq5rHQum4nu12urd+oZt2nrRsHBG
Z0BCaoThbUpFc9xoJ1PURTsYNSmVDMu6DKaj3hMTgfZUO6cx1/LTtkYqOrPbjTL6GnUhf3tulSW5
HWV9AZGlp2RRH103tH4AzixT44vO1L858Vp7qUHBxXSLx36F4BrCqWCxJXStqzPnHkUAB1b6GoeG
ccNWz7h1s7Orp7y7prEa3Vv7Aq3tPQLCfE5GMdAofMA/a9112Uub6C8bAyJ3YqQ8MN+iOgKLValw
imzyBuize3XpbxvHIezFcmutr1s+MDmveVxIWQkZwpYzUCSQZKniVXG6YG7cXdheY2GllxDJYLgO
KE434v1Akf9eqdOr3ozmWxs1b6TmTeD09A5HEu54AjGPFylzRTP2jByA419wVnIMmnNRB06kvhGM
NHRFjMIrHRd52sXytU0XdVdTrEnczDgPS//NrRPtNUOetcZd5g/DMO5zyzCvhL6Tr+Po8qBonCaZ
EI9ZaLZ3Z8D/g0Zg+5wE4N5pvzW7K2+NjotBL2pl77gUHBpdu3apEsR9Vj+XqjNcNBE9xb1x1dlP
38Z6aHYaZIZbm+SxNytwXcOovSQFdvnp1J1WwI1FohxZCjhFXDYXv2cYTY/bQWcJak+RgYg8iZ6y
Pilu+jx9QbFX7yJj7a/O55Lq9pNTjZ7V7cN5MoLBsDU/XF9KlabckW4RfklOV5Ob13idRoiN4uiK
eN+PI7SWaLSuNUCysijNG/3SHbo94m8Xrp8bFE/hhtmWDJfecGGqqmWQEGf+NNvP1ukAN5z6Sxvn
/mKNUi2Q0vkPds45Y1/x+nV1KQtwpQ3sp2ItwNngkTw2VK1PpSGpTZNrnmwdF1yyoHezU/RhVyi9
4ev5MO4MCVXVc9GeFX25aXnyUktKTrV2ib+sGjYxVrZrVrV6NBW82FSZF9ND+jbEzvfMiVvg2+oD
mv+6Y8mFR6E5t2JYu/262oDjJoGHOy6k2Bm0LBssbgeI1AVdpMnj2/gVlnZ/sDozflz7M/KqdRfa
oflJxUfLXkgmKt5uU+HulvHRyKPuJIYK0c00Uowi/b9lc3RKFZw8iqywd5pi2LcJVqg3E0YQWHCG
N0otdmUD6cOSMbvD+RwsxMZ+Fol4Z6sONSCH6T4kiXa1vFR0OIvif1AerdZorqVjWV+HZK49a8SV
IFeh0ypCy76aI6PfQPT7uYwifqa6lAMD+VTUw5vLpucvpWUGQ18ScOnksigWoz0ePIsXKll11601
9kJV9g/EWEYrTRLMhh3UCsdnxR0m35wG7UNv1p+NO7HNQ3/RLAX+WDdongYEsg8rp/uJfGf24yXG
Kn5R0M/mwzWaV6BKvt0L3QripS700/b+dgHIiDGufJiHWxKNcDfU/HNQIXHUY6R9WE1Xe13+UkBM
uuaDekFI4KJLXoZTNMfPeUPqE00bx06HbVlae2PEL3GrhEbKCPoLqDV+gWoinlQ3sw/DsobednGx
Nn1MYsHEU86DOCNpLxsnP9VuBkkdY6rjYsQ3Ve30W28O2kMnvLiKL6E6Dy9TOIYnyZWOBvwhIgsH
tCEDmpqw4aE/6os2IeFAW/uLO1EOtYKEpDexshdueRrjfrmKpBwCHZufDtnYTivY8LZ67tqRALrG
pz5h+8Fh3Hw0w/R7JO96NGgjyVBY+l70lFGIWWFaDpo46tKPw8TfwgubisITHMNbiFcrnLofhVK1
OyNeomu50kqwyxrsoKnR7GYKFi9rTiklw/g1KGOTcdKyCxTa98lRrbfJwFd/NIPFLu0HQdVwAZF/
HjPjSU9rZh6Sg3OCXORYxYVAR7a4Xq6YCluW9mDkpXjQ5CaYRDkmgGANEYBaOTza+XVoZ/vWtmPn
OUPa7ZgKrd+ubXRyEzgpdUuT8bju9+30Suf59d6PxeyVIwBKW1UnU1unJzsBuFyAZYt5ujZFn3m4
62Gqpy2+iJPumlEz+sPFayionDTqY3UOQ8pv03jZCVmISI0wvwNULXrxuNVlXJom/pPiCNQTtIaa
XcO3DTuYSCV2qtT5jVAL/kzy2JnBxurG3Bmu/qmtNm4H+Cx/QUss/CV2zV3niLftu9o2QlQWRtle
nWeyxKGo1isREcHtxoxLMLLf2zI8Zx10HsW+VTY/MI45ZjnLNFG9WcjxvWll/pqc+I0CESYZ7fxB
+Wk5ChXGVjwDnn6vo1R+EwbUoP3gsKOdvZQWDg/5cErKzL0qk0Q7LNFqkAuogFpJclfDYng0Qpe9
n63cgLb5qhQaLgTURMvWuVKcgIYvccLJGdhSo1S5GEADX+wWIM5e2Lq7iS001AkSTAysrfmoDDjq
tIp4s7XsD70A7YZx2iJPoYTHRU/tm4WTDdurDQ/ZoU4ZWX13pwFmsu8M9uRoDEkkpA6gLEr3K3q6
YipeXWE/VnZreBFRAe090CL13aJCyNP0YAvptvhE42D3CQyhgAy9A7N77Q6q/I1y8M9mDteHJNNe
6GLQ7pUZVbBh2WCtlnEzBjcwIKWfVCqqOyBc98F2QpapZFLac/aMJ1g8W8Wn1qdv9bDAuQv7Uxf3
yS5qDVZy6P5yzcF4CavpklNWeC3oAZ1rbODS/HvSo+UxRTIj7ZXN+0zhIKGaU6c1o9teGqkAWWfR
HR3nIy27Tyebs2tf998KqWeEntB7ujE33MdadOdYVl5SSGEmHF0ah627bBmBCsaPGlVtEBt6fxLW
mnhxk9P1bUw/N8xm1Kr5bgxhRHhglEccFaEUGE9KZT4pkwvlF+KcV0ra+ODUPxW2h6uIgSX0LvmG
dYj2pEXGpzP+WhM1/uHG3TmV0VLfkwRhtlZ/9NZ6WGVSGIV48S5hmgOwRLtiovK0pO6prKafANPL
aUpSZM6WqpzzAfe3WqNmko1sa2ZLZWwrUNRFLq5iEr9ha7G9ghRD+ElWKUJKwHiUKphQrF1bycKE
AFXivB6yNcTHOSO831iIG3WT5iuXHP4kGsqoYcuDJxbWVvW0cTilPqDqm13Gor/SnGo/Opp2w9y+
e9IRfFVJBFHJgSg0LmhpsyGuDxRoU3+SjItZwOOJsqHbb8cYj+gpTw+VkZGQxk7+tE7nQtKI25ig
a2yGd7ZQHSGqBTy50SgR6WaeEUMiH/R+vEDD7YnQJGU2aqvMK6AeX6hUVJCy7MXfJmIiq6VYKvA9
Tq97qlsAmqRFskt0UT5F0U2jQbffjbFGRAFsgVyysCX3d8ExeQgzy4fo5PzhkTsuXAf3F/shyTHm
SBgPgz4ONYwfiFfdKaLrV4uN1x7mofnNMEla8uWopFF4LB06pKXgwNQ6nceFFspe1qd0mM6V5GbW
bUnvlrh7sRvzV9SrP0zHSe96rOpvAOo/XHVJ7070oTu9/bQMGv5mvfNQmjBz9X5SXuz4c1t+5r0d
UfbmQv+h2m11N1Qs5LbYAVWUGsTl/NZjPn+kqGh4ud6kj7XdvOhN7+5ghf+25jlDmdG9TIogDImf
1bIgOZCE+i5Fqw+Ny7iP5XVbmTokSIkFO2dHyy/b5qMwE0VfmvcmSYs/77PhcZmr7exLEc1PG0qe
E4ojq7CRkcEj9kbAUH+0B/gVMkiqVvEABAFZXvlotS45FpAd9qmmt2dXHSgMKgMcdrnDQNgfr6GE
LNOOHCd1vRKbtm9lNn/B0GzWp+dWSdb7RgTfog4zNzDU29RSQ0KEjV2kbh6HsTfOZYiDS9UiwTYp
Vp+bOYXpLe97mRR4xKoY9ghLvKhHAFnOg+9KVH9Y9A8lDfdKNZz0yq6vjQjtx9YJKRssygfGg4VX
iYgFQCXpRiq0erWZjoGZmdqlmuhsoRuEEy2gF57YOpspheeHdU7fKyfK78CHmpep43zVUW1XQ33Z
jtXZVX6o89Ie5jKeb4O5wPKQB1U3EzEmOWXOvunMS2mNzxmB7n27DW0a1oNGKgffGiQ8qob0uRkd
1Qvh0Qe4a09FSSeS2Dau06rmB1vYcZA6o70P09j0o7ITjyPcSRkOFKsKTWid/M4BwJ2K6VLpeo5M
2e6O2Cmaj7TYe0oW5WfSZcX7FPrJ0ideYvb1S9K4ib/OCv5Nhg57wnCVe5ZiBQ4v4TT2mg3DRHvT
s6V6oJ9EoNpL9FDJxyB+OIBOj5k5AYa08DKm9QXiFKxXFdWk5eo3zU1/y1+TacOI7S3rmYO7fXIn
HC3MyUpPlWElCCL6BvsUiiBNQfNn8RJ1evq4ZpSkRXNlJ6OBjlNUh2F1AgrO2bkEnVWU2HhrxxNt
gpZDM+VvsKnB7BxEE2EaareuKjpvrlsLIckaniIKLSI2b/Di+31lkQzW9DM6YYN/zdM+v5Z/qh7I
gNZ3u4BjVYdPa+gor0UT8yNjpT6MQYqj/rZ0YzgVOoQ8yc2MYN+VcEjxNRhvLA96WUyL5pduToQK
NZyWJUPx6qjNdarhtArIj6eiTtQ7ZuNfuiFEQK1lr667pLcsT8UuzshlQBPqu6kMz5OB+McFiTvA
RRGeAfK3t0X6lKFSeK3jN6Ll8NKlZvKXUsN191tmAHEP+0cFxwlsE7rdn7moxQghrTSKg5F37GBF
USNvKxrcZdm9K1TlpLIB/AkOB2QFe6VDx44hK/EszgOntirIRMEmFDEvB3UsCJ6mpX0qsU758w0T
xP9DlUKhUF3F8jQNPs22Xdq01/yz9UztWO4jtqwdAE10oE15doCaEGT59C1tp/pZK3AEwSbluoVG
Tug4t5wGKqewhs+YTIi4JjW1bmWHG0HiFlibjahbyHbedFcTe1IT/Lriwjm4lAqsXSekiiZLjMds
wPmwTiPr5s7Ch8U2HAlwe3/Mm69L7qhXF5BrC8C2jcz4iBFNeW6xJGe7JbKRCTwNstJjCdMH2o96
LyURHYMTxVchd1zV8CMVhbPPWxjXahdjty7pLChLpAumsT4lTvVOt3S+pOsvTXx1VgWyS0pnByFO
lhpetcLqX4gfbhRVPHqJ9fAfKbwkENAA+VwVgK6mx117MzAQp+cdPZ0dnXJyNCt0JNSUgFJKhgvL
uS+071uoWvTVOVWK8VDqrhsM6j0dKRrRDzr0F02vJEz4XuQ2Epa4G3dQ7FiI5WI8WtWXkuPYd/QY
3MMqX83Z7uH51vZJLww8WQfKP0qa/tRCc/hRd7SwcRBNaZbzDEOJ4qVdRzuUCXiMFvnjBLqUNKpP
eNIdRC3y0OtQhiXKDK1+6sq9BYPjsA7rLTbc9T7qzeDHKGYnBGuRJ/LBbzt0DnP0mvV69iSUM8Da
vU+y4lOBUOKZ4Rpf+n4h6cFzEp4dDRTSJHqYG6Xz1ND8vUy1uKp9OHnzXH2YcxwkDaUBFRKUbefz
uU37yqeO/zEVNAFeyuUah1nzx+DnL9Otv4yK/uby9bd//s/XquC/v/t4/Zv31390+/q3Vx1+VdJS
q/v7R8mr+fwXy7G/ru7/pSWY7An8ny3B/Ar7VEDeX//qCybf8pcvmND+oUO+NR2LEofl2lKh+Jc5
GD8ybVf+LwuiopSP/h9zMM36h8D+QnXpCq1pHIy865/mYNY/kIqbOj+yHGwAsPD8b5iDWfbfFZSu
BvMDJicfZ2I5tpk5/IvzJ0kpSjkhS1MuJLpKvdQ5HHWVVNst4HM3oDPpOadWHvVsG3DJDAXPnVjb
mYN9R6n+tTzp2nKIVEwXwF219Lsyt2eEr0eBYwrGVoGRTX6c0o3C5mV8mEW5tGHTa8z3uMhu6jJJ
lG6/4K5hxRyzjXqxET4vWPvqCGkG3K5Gd5amMWeBN6swu8DBx0H+Ka8Zq88heg/1DossDk/zaUb8
KtkYGKvdTdsmxqU4WA4Xg9xeJNqjJTiCwdh10QVIe49l9Dm6XJLdU5NuifJWZA/qJam6oIdE56i7
ougCXVV3buWVCcQ/TbK4+ZXi2Mu7oEzu5YjIq6lUArkVx2TebVjzoYxJWNzlYGj3CTefoRhAzzjC
oz4wEKR68jWxMx1cbb2sC4VZJfFd/UcdW0fMqS5IIfYhOp7Cyn8P5XKJcWJw5uuYzgcdq3GnIPbn
9tQlv02AN/IJ4EFz5lg6K1wuhuTl+BryFFEIHyLzz/XpAzetOHdMjmXzCfiN3IvIblnSB836ivrX
E0rvp3S9UdP5s1ek7UkHU6CBn67tCtDDuuXZrm3ggGa75EvJqO6WhknCBJG32/aoOuzfFowmOdQo
bPaOxfyK50OB5yH0nZ3K1ABK38sRkIXFbQQpA0fEymt4CBuelmIcawzf2ryjGqruonzEeWf05YXG
CyPE7csnKIdAt/9M37ALUXT9uVH5gDrVJlxlgJturzbq49zmZzmF5UOzDYYx6glyzh283lxMB3mz
1A138mXbxww9wu4ORnW3R02zr0rzKCc0pZogSemXpHwZUe7VaNXky+RD0dqWEt/nmEKZxz1M3m9P
wF8qTWCPwx7S4V0O2bTY91bh/qUmJGyw0m5RtNNsQUEwSLowZrfKQWcZqcBDP6hu029RxUVD8bLi
u7y0mQWjNS3QareX022782I5ZOF8ITq5kax7Xbd6uYNrZrMcyq4NgDkhOXX7jkMpI5dumxbZ7+hP
eGYBntso5mlK64Mp+N/ka6ua0WSayGfbzj8gy4ewGeSYY4tzrEs8zpkpRao+lrwS3bmvMgUdIzl3
+IHZuXUDVd/Fef9odd3eNbOzMK3techB1lyNLkotp1mzd3mWbtIGZp3d0pYTVl6hMwbuWASuO7wa
tnnEsfC516cDxUo0RjlEwAVKG+5vw3gJ8qT3iTy/y2FJEoBMnqa8qKlmABfOYM7WhouSz0E+Pds6
53rLDnXNsQASDJxYxF21k7McGHnD9PLYY0p8lrepFW2w6OIuB5kupuew7oLKmS+xTPNxNOdOUr6w
ndaLvMIUEGRs8+9Uux8V1zgq9vLFWlqqjCxDPTnHysgCeK7y5LtCpTjv8t9wnp/q6LUZ58vkjq+r
23gFD31kWct3Fjw9pVLQ3bbBwJhp1tcemXmckhkz+RRruSgagRurSo6EnCCwnffy07fHwkoDOvWL
MLvVnUppjMrJNPi5yVBzwTabjcMedK7r/mC6+zSNTqgk/NThovXSq2FmrU72HT75pYjuhSV2AJLn
wkhvESsRfUJgzlwVppBm9EPO1LXu/Yx1Db2MstjLMmm7pKIVLOaLGLxHKERK9kqTaaGwwc0EpQXj
2qlcD7ubwQRWuWZwGjvLLxrrCjr9ObfTs+MwEmwo8rCA0Yw4ixGJINiHy65nj9S74pbz2GK5gZsY
VK7ZuZ3BQXM8FdEo1E+4jO0rdlidfUBR5ovD4nbj4iwvZpXzkhtvDFZL3/qx8TQyW+TLRLN+qWNO
IP6UX6BTfVr7Liish8UsDuAvyL3m5yFHZ4Q+W35Ki/S7WagssdB1MHW8Em7ytlVrvcSj+d7k42uV
FzeNHAlarCffV8gNMxTvozJT5QQXYzjMKP6Nl2FA/HuMo+RS08Y79CJ1vSyz/d5o0yXDv02OUOYe
a2c5itZ4twDe5Zu1WRx7U9zlbWKPs1NQ4M0jTlDxOcmMo+pkZyLNvZxp8t/ycdTa/GqSG44pRor0
Rp3n165dHrWRGvk8f0EaQRxf3jCwW5Ps7Ij0Jkc471kBc/9qsqPIu89VeJ1pFlTkKeWw0KCcSSj3
3TrbF41AHcY+Ek7P2+AW1tEtzmPaA+ekNzlvwyY5RzonBqfymOHG7nxo2bqXp7HcIQirjoqD2GgI
g9ldH3Ulvzna8EzJ8P+Hvv9XbrgCe8X/HPo+/6//qocfuQx+/8fPLQz+/J6U/x4I8wH/DISdf1BW
JV7VXd0Vzr+Y5Nr6P1TVwGhA4PaqqraD89VfJrk44bq8C3ckDfMPLMX4vH/GwfY/LKQKeNfwJkdT
Leu/Ewdrwv67v5aQrmUqFr5YRNk49Uqfpn8JhBWjs5KxQalra0NzUsvsi5uE59jsxyuf1lDaxV/N
LcrW64RpHrCoK7yyVFlxVgXVJpsDvOTQKmWd+bzioFHpjx21S9Vtux1SC8HSa44xeOATPG8MXBJq
lQV5fV2HvjXgy7V02W8Lz6BDq60W6pKhvvZYHQhrJLHvDeVQjf1wHHLraZhhmClimM6jBm63Yk9e
F2p/iODf3fDERP5IP7FwJCiLIVJ5woWdNdEu0ysWoMMQf1QP+ySFkhSfnYwdjpga0dzQjwollqY9
alH8Q3XD0asyl3tQVb4vVMJdPTvHtSkhhujjtDOGujz3KmSeoXU+7FqhvOY6X8VMA5RyMtxAVAv9
vC2k2UllwpdEKpIuSGwRk9EsQH5qM44YgWhRsROwAtV4op/sMiHLLOq3TjN/cFDOj0bcfnV7ynzR
+GB16Orizn4s3Fg5ZSrOntmbYkfdt2jBDbfRvkU5x6OS1GsgH+Kq4USWaeFD5KImz918V04ziXQL
lpnb6JHpAagtrYL/EjIqaX1odwqU1km91ULKPlX967SiOXUTfQfbwfFtAWKU6Za9K2E4ejQ3gdmr
ROk+rtjpm3WiHLlSIAN0dak40uWE7KnSpFTcVK6dWKNDWKWn0sSxJsbrarfQJ/0wDM9WM7SwbKOz
W9uPdpwUO1Axe2e7KHLdr0ToFRLu8WXDePRySI+hVp83MZgaFFXzWgO4BZCz5AMfaMHRtsdyqBgt
yCs7ROAoC7PRDRCm57sNpaO54g8DOu6tU2i1YkAM0KdwPmuzfs3aeGeIdPL00jJOm4sSdWpQ75y2
r5OE/bqQdrhYjnh/nPMyospm+VLEst6W6i+hBRe4E8t7m9c3u0+ry0Yg6/CSwd58Qu8bUWeboytF
MbyoRyp+RTtixjWFD2VUZJ7lAiY5tHPXut4N1hWcf+lwyhhAdeQpgutHluF4URgfy6pjZVaKlmiU
ObUN0Kzh3+BS0Jsbs2aIuXFHz37rGcCoMFSMR4zyNuX149AgakN3fC3hkHsWzxS2HK9GOp7EsIYX
1SI5Hr5sI9bp9WVwrfBhG8khgVxfQrNHc+gWh9iGnoRnGXK1/drh1JHR5qIUslWoRsmRJDyYGpBs
N6raYzxgzaih/PQHbXWDLuyfZ70ppG7ydzbk5mkW9gNGIb8UHKGpPbfVJabDFDTN5KCicfuzKCP2
qh3l6M8qr5hIIybxUOFPXRR+olrq4VKcim6NSUtT5CkgANeR1glGN8J8gYTuJ/SVDSLac9jJ3Bzk
zzTVtL0htqHND8AHmxQudO0kCCcoz7QIioM5AulKw+HJDp0lMGONZpal2Z0czFt9J4F9GMbCwxoi
OViKq5KhVtP1y+Y+rin5ixpVdrCN5lwTscZWSt6odinsfvslyZkfLUhMEXf0gUDzHyCH3kW6RmKe
tcdo9Yuld869nMnCqdk81OxZiSbFU5hCvc3a/mMupKIP2oqw5XgY7XkJNheHGVXEDgGEv1QKOsWx
Vv7sB2UM6VRIKuO2PMTSnfrF+am4UeN3a/dt4r5w7Km7Rx2XJC9T7Oa82utzW2L9k5Wzg+vI8pir
2QPIXAkHCLqunqcf23QAiSNviZoLroewcLBsogYdBRl6t+1abeH+Jpv+tV3ummlvfaVRQrBcgklL
ivZ1W2Np8nSEqCoP+zvOG0ra5J/zHFnBNuGXUa7tPH0ciK8JZdkm2fbjQOmKXjZEcYlhfysjEv7Y
FQn2IQ9uMd4hw7hBWdYdnzrjhSGHVesRfplieXYVELTtuTUJqWgJkq8jn0kW7OLdeD4WlXge1iQ+
xaK4qfL7jSq+JlaPuXGJke9mLgSfHXzS/rKNRAn9dLJo1znhbGIgtvBXsUpGjmQvYwIcjTRZy1BM
BT0aEU8z9RWCQIKH7TLst71DmRaGb6xOaeFGmOnW/5u9M0mO3Eq39IogQ3eBi0kNHPCOndPZBYMT
GIMMou97bKoWURur77rqWYakzNTL2RuUmQZSKCLoDXDxN+d859CRP8XZmyLQmGpr58b5dVUoT/hs
znAqKia1EyLGYl6uotlcAcvobVCTzb5tvXHHVYFNZS3zU+No7+mA/uBybWm2Srlipd53BpJwLTJg
fuDXRKXScqKjasZhGmkIaC5vTBaYX5yK8wBhxBosErVFmudANHXcloyqqFa1TWMMuHGY67LVWfaw
geJtrJMcy85B7IvCxv3D2qe17Z0uWDSg321QnBEaDvvBjxIdrb7k5dZ60QJdMHEasA7jpKRo4Jig
907l3pq0Jhhs87Q0WBL7IR229DotaGW0Uew9MXaPXc6d4r3l+VhuPQr6wGrt675G+uPp1OeAIG5L
S1rHXgo6/CYCS140F0Tw5nIX9TYiPFCkpacVuKNAVHWrYR8i9uNm1jUnr8NfmsIHZdYlg8Iw3sIy
/2auYFTaNf6awm7aIHI/cIGgbFXCrbk71umo73od+ylHUBkYJdWH4CCM4JgF9phvBlReAEytoxtG
n2vTIACAWBKYhiBraBlCuu9dVeggfJqBidUMjSW3y52R59t6on/IRfiBL7P2VzZ1O7Xgr7QCB946
sDru24PjWferQFdQNRHEiwlFkeJB4GJHtiaS+jo1ox1TROqXCXlHJcsXyWo9MTIviASVQVS7XGgC
UEYW3072iLIuSg814qE9A70WfMqNBUNrcuVNGiJ9cUW7BybbbUz1iBvVcyBbrmpv4Om0xOBL6MRA
HO8sqHJ+G9rhIwl2m4zcJ0ZjzvzgcPKGWnku0LAdHNN0j4W8KefKfk7NsEB1kn10UIWoJ9YX+Lnm
uXS8RzXnybKYskCYBKdZ+U0MpsgfVgAwtozTzeU/rS46FE17HOaiub78iqeu8DSxgnyoimPKbtnX
NajLPIBf8DA7yGk5UUGZca4hj0cSwfKiTx9AShHGEO/WdlatKPMo1Jobi/QnOwF2UKkKxYaG0brj
z2ip+RxqnuFzxP0T9Xif7AK0xWyd5o5zI20RmbN79Tin8chIKNl7rx2zTWc5mDf4g7Lni2hU5abH
P7VRj7lkLGcD2Yz0olHvmNrmP6IKiYWol9iXdXWlaElytfkJyUNndtCH6oY8G23GaoLKhWpE85PF
WPBzjR+XX6q0nbfaaNDrPt0izt+P0k5ukhZERRgz/Wz5E8THSZpkFCPquBi9FKTB/BYDrmK+MyHT
s99Y8qA317DRuvnZC/n4LjUxqmevRkmuxyPWr2LZNINLr1GDTrh8E5mWzzvTzF4dJaGXJb4I3b6P
hBvfrGF3qCOt8NfBdbZeRqxW2pTFbjGTjW0hqWQb31DfTPa1tnRXxGIIn+0Ea0Qhi999rbgyeM8G
TMeYmqZoIMmvBTvNozGqnxZpr05Rj1gX7mee/BuL7R4KbOZBFU8bZuNZ+OJ68/yQ9saL9KIFf4oD
l8ngNUfIxDeTN4DCl5lx12YEHk9r/SkqYz4ssIZ811z8MIpJzOrNDueXW8BjHHeogvUj0iU8y32D
UOhStjTOOJAz1icBqirbXxbMxmJ+AC8SJSnEjYuE56Jn5FZM2F1Qt6JeSUG4i+lpkp7j1w1lVS7V
JKX/nvXtq0MlfL32zuNFS2JE414baId0e2o2SUa+YCJlc9DraRsiU/G9nPIpRJ6tz4CzXDkl2zym
pGSw/KBZPIFltCRbuhs245Oq59tpYoKqmq6IhWKdqxKdioZckOBy0cgUFNWK8A6aDXsNdSIXk7cx
CGE8uKqZijTznk3MfEi1+gYH3ALUrn4cS+FsLUNgWK85ntgUwAxEsaTXpOYZhNYlEZd13PkNgI5j
BoiJxUNm+Z6rk2xP5kHhceMtztRu22ne0j5U104VQ2W6t1yzu3am+RP/O4Wt6fYbo+eMnEVWX4Hh
f+NqZEWN7erKqtN+e+GLDKvV0bdkQI1rZOxFj/QV45LN9A9IXUxTd1cszZ1lRi0huigb2dG25wx/
xToXwjecvL91prVjRh36+LvkTd/Mr2U13AvUDVsLY10QgvvbZCO3HJcceUr58F5hvtvJEuoHe5/H
HmIBOvluoiop0C/O3Hiy6sHDg650eVbgleZNz8YVahnN71yJXFs9my2xaDutJsWO6BK/ZOMbtFP3
FEEZOU5d86ayEPYA0Ekh9/po4/bFVyboqXS67k2+FO1uNOJkb9bzcR1CfpeSXo5mf15yyIoRSrCt
vUQ/LkcNMuNbBvT91cXl1QNq4CMQ2qatsIiuAOohi703hk3kg+NOhzyy924xxtsiXu8vp+VigV+8
kILK0TnKgu/RRHQwUrzzSBhvUGgzREZAizxvpT0xRxG0bN0DzWJSnxtsJFqdElafvi9p3+5o2UZ2
AEgW2rSqAgk7f+OOaCIKAKrX9ACQrFZkXVGyXmWaFpRrMhwqK8HMPFbhJnGNF90iWUJPV8SannE/
Lhq1LBHGfl5TtmCjlJjHaXjcmSNp+BpR2FBjNPbOw2Pacp1eLlYkmRL3rNIzjxGJmJb0L43m5d4a
cuVDRmznC05/kiCQVajrXRRR/yCPesptZqoqdtG120pz0VbHy4+Y2Ppd7IkrkUOwSI2ZCMGl3OHZ
IyVaPTtGjReIiJnbMkJ8t/xc8UAFqdkTPJPmt30vU7ydTrNp65SCdTF2PARSPG/5VznQl62rXcAP
HTDXxWdrzb0bS1ZJYI7HklCusDV4QY7ER6hea8wok4FNtZtbnsipNWyLGUN32jzC3f4CdtMe7H59
7df6luaE9Q5TUGT/D2lqzoALI2tftFR6OTaCcAZS7jFOqGSLnklHQqIeXO0oMz8b7K86n+7SRpB7
iyRov9Z4YzzK8wwtHJD8ftzXkDkS1bimBGUrFsBBlcvbJuISpKofY7di5tIGYWtuLxLWYhwIAsxw
j6XNyvPWbc/DBMsDkehTZzNESQXTsq4lJ7fWOs0P5QlzKSvRq6yoqN/V0/hyug3W4utG6sLupf1A
4Au3gGeAADZNagZPROhJgnUXGvSph1d6OSUT9FemZGNQauJzpaMpS74eVL8HA2VmcLmxQgKrRO5O
/kQ5zecFKwlhHAjNrsqPSoZehsHlRMVLdhp5A/7vVY6b4nPowmDwoMBffsnt7jSg/JuVqnSXwSNl
dajqWO5Sra5pEJiLMIsYCc2wDD/3iiPuXGrM+gf2Ki74jsMv6x2x0duKvONher98JFXHlI/FiBFy
p0eVZwfswxX1TQ9iw4FeXNuPEcqCQF0OKEk+Jo4k/vhwSBdOYi+P95akJbycFJDu3s0F3Icx31/m
LDwGONuYKEr0kX48lt+mGtG5C15j4HBi4oECbu7S6qDFld8I5x2ONFKrqQef2ls/LvcaLZkdcP9z
WwGa1cKjzizNqK0Pz2u+1qV75iJFXU5uO8k2H6SIRCwoJNM9ZaYzC2Si7fhum9WyyfUa9nL2fWYc
kPB0QoL/NcTYj1AAbOdO27gFwVpiNkDGJVt4STsXkX6gZaA7IHchJW0aCc6KJq8s22MSTq8ZS88Q
DIPMy6ANy+d4OijIQ++VL/NaqmSS+st02n0Uc/7w6Kns6UqbjfNcjAqcx2ykYNpZ4usFBZgfjGrJ
Nl7e13ex1j3TUt0i49HunNSYfL0XgK/VGDPvEsZD8IZ3nilyprhhvLEyGwRXiw+4MFbUmQ3qrZz7
aM2TNuCo+d4PRcKtm/LALz+FYWgBGVzMtZgHERNz1BN2ijB1kjtZt9upSA+GWCyojP2naSTcBexe
4oULwvAemPgx7k2f3VV7qa3sgM2bvRgZoKHHCQ2eSU7De7sUjySFHdLkYI+8eQualG9ltDlMJlhH
Z/4iUBm4Veez05+2zeg94ra3/TpxOkY5vd/bGcvUXKoGJtlp01OPqw4Nmf4x5VDw8MtzwZIRRzJP
77XuBt74bsiegTc2FnlCVnsWuh3jNMSSkEDB1eXPtIghZdTyu90kX27eotgYTDb566ESzBEnseNn
nNOyvp9Y3s7G+i0bVypuDdhrHzExoMxrm4IkEeOD0I6bVrOXbaKnb7JLCHUZm7uqJRcmFskhMljx
x9pdGfG+7BIMWpRyhzlXZoyJSygKGlbrH0A9t7HH2S+IlZmcQyjLh2jJ8bTrPcLR9c6meMBc71C1
YKEFph6mE+jK5Gpwx+9EJu7Xxjlzd74YTf3cxPp0HLrp5Y6OZevE/c+i1s5FLKvt2JTzpnar28Yh
J7PoUMGOz3NJoeYO/J9mHq56wzuM8fQTvQxjvLZhupHE/hp+axt9DKiu001V4sfMEueLCdm1GVuv
RiLRj2IAmhsuygHsvicrc+Pp9Zky8xwl07MTuR816Q+06Vf0u7cGn9lUH+BuNiJ9sBrSUuAIBo7G
DGLK+7ve65hdxVUAv8xlaErRDWUpMG373kQtmnbd5xCZ+6TKn2oreW/16RRWwqAO4mooUfdbBfbR
JU+vyZW5J00zDBiQNRRFvT+FXIrEgx9LikM0jfbK0ndwA8vqUsYO9omkA/c4pniD1BKQGJxgjRrv
CN5dyTHwnhYT5pa4eAmN5oc1dcRE4y/BTUjhQnPRjZGPVGu68T2eDycTYe2RvOYPnm/jrg7rJ6HD
CEjvyExBXWK66T4rrJ7PAockBMzOSuegj6P1mI/tejMl8S7tBkHZmsmNaGuYuvG6aROb+IlwUZiO
V/yjkKdkjz6ypxmwcVb6Ng8Df8I6t/EaZxc58h0vBYiOuTkDDjvR7AtOEosSUdY3wFhUNjGE4on0
E38evTIYsMFKcB3Mjze1E73psyFuWsukb8YrogJWtuWdmQ9wtW1+3mxn1GD1iLK7g8Al56BwrI2z
WBhRS/GNoeOOU5O0pgGYninx/1mjd9JJSyzCBWjxY77mDK3iGv6QFdsvRiGvybB5rFs72tZjis8T
cFPQ1PG71NfsZo20PXuBc8S39YxTT7v3pDiWMzEcsSziazSjb0ka0a7mXnndz3xBnQadXmqvJHVl
V6KbGLYk+J25dgfZPlz+w5jdeYtpdtp6y/BoZCYLCo0XEKM9/9aOEOX0CExaLzGjGyEINam9Dzxd
XypDBYe7zAcbqnQi9e4rVtZFsdj7zusp64imPKVd8h0y3LPrKqdI6H2zgZKC0omAwrTARH9mJIDx
DAw7/pr4FM8F0P4E4YBcJIkk7szTZ90wC/2I6X+5AMgEuuka+RpaEqhWl19jGyI1LVR0cpNdANVS
5aGm6SXVpSUCY67vtcKFXGh61n5CruuvRv+OOQMC5fjFA7LckfwGp7BABFSxFUB5T8/gyLWDLMRS
CEsagm2FAGojvCPYLC8uEU15Rc2EiUeug3daxAtsK0Zrl+ljm351cbw18gU5CqkQl63NZYPFDeIh
11gf6qxkZzJkGNRYjC10530CKPRSgBspNVoknW2ndd4hUjskMrcwqVn+iI4aqg4If0P97KmgHbOO
kzFgaF6wi3CNylbwxFoIbPudZ84w3QiYEvmDyWxkhsO3Q0pxDGm3LmTA0Ci4sOXwisndzZen1aje
V4c+YhRrCrWLtKAmRDUg3wiDmSh9R2Vcp1zH4EguuxN/AIcPt7/ss/9JNKf1152wxeKZfTVTRXbX
Sob5607Ya8pmihI6yMuYvlBP7LDUfq5zxiQW02DRuk+llzm/DySgiHDUTfXEZItL8lI8thGrsstw
cGFLWnf21oXm5AB4wTYNS7a3Dg6kADSUjrpaJ/a9Tc78JafT9N6qZqFb0DUejkP0DL5K8//9OzT+
GPguhGMIEzSwLVxD2K4j/hT/2C3SoeO3mu2l823a4dg7OFZaw2IjMf0c1D7F1hhDTB2YDRglVBpq
skveQcPSNp2yh2IUj51JNrPNKF/r6r95iUIFI/8asII9XPeY63qG4SB7NZWC9ZfFfDGyg1ocE1ap
WjtCpDdxn93r66DD1QXUp57EEX25Hw7w5EfHpQtt2cqkg+W9XHqBisODuXx0FUUJ/DNFzib8kU82
0b8q9ld38klnKnVIZQ1+4JNWnW9Aa94c3bkSi3Ok5mFJYjaR4ki3DHvgTEkFGZzyIvNdsbzbIEGv
iymMAwMF+7UL3DQW4ohPvTqtycdli7Z43GOykTLAOawH12LiiLeJKERZAAwYmjSTFXpWPmbfjrP0
96Cp/6/ffvr3kc5KyPGvRSz74f3zJ7tR9qi79r38+IN8Rf3R/5KvGIhUdOl4rkA37AiVk/oPHbfU
XU4J10TjbejeLzpu5zfqeVN6wnOEcB0VDvRf+hXxm0Ta4nqWze8QeO/+E/2KrU6iX28SD+SnQ5yT
LZCuCHjDf7xJMvASDhyGDpWm9zT2zW1YM2Uvk+VuBvwAGRKfUkEEh6YHImt/aAPOV1Iz1MTVOqGK
0w4CecImnMk+tdVUBc2JEefbvi1qQsaRgorKurSiaVscvQhjF3WR16vMQejd2zLixs88udUgoVzV
zUu8ynpDLvVprBkZiqK7nYuKaUCC1a/JTzYqb8d1P1EH1FBcYt8uOvY9tTgOsbj75Rv9J8e4rf9V
5M4ZjqRHOiqa2HPR5/96hKwWqSCojPpAG3g2aRWVwRxeAea8dqMRIsrARHaO7TNi/B9ZZ21zi569
UqG+palTytXJt6xj+kwe6QO2l00xi3PVIsRJTHbf76B1LfRB4hTH7YShqdgvtkS3NiU7cF7c27L+
JkuaGFg5p8oojmLqX83QORaQ/ekMUB2jh8+n1zIHQihM/LQ4p3zLXX0rcR6N0TrHNd9IYrE+7Dna
rEGSbay9zqzZ4tE8M9+DcId3snBA+6RLdQNYEaHcRzQtt7iET2N8EiqsNm3x3OsJaAykeTbL0Y0X
YtvU8PQwMBNYhTSspSYvWasCz4uRVVDMrDXiaCbgpBfDmLWSr9m27zJLnEMBHEO3v1dr/hXWWY1J
v/rekR3E1Ogm9tz7vvWeNNKrY2/67vbVTRZ3r17XsK/DVtdJ+yxmsbeGhvo0fojXEk4O/sSkeezG
6TyIDrlCCMVv5vvBNL0AkPS+JR4vtouoQJq4RiJDN7EukxdAA6F/V/T1b4Xe8HkAVkUvTXKZheSp
ZZJbq3/vxr0R2dAju8qkYdDekrg/5Eso4S9EXzBRPyGPDVWndooOvYFjIaPGSV+QsbpZjeJZXSha
WN70ho3kCxLfAg+x0kESGZPJ0xw5EkztfKXul5HJ32DrUGAba2u48UvVoZ4fHDJLh/IuXVSsGgh8
3N5UVomRfFx+5pCHnyivb9J8gbE32V94HfFdElolWIOGeEM3iE4eIZb8CGMon9JJb+bMJtRkzniN
drwTZv06OE2BtT8BVyHO/bQbZ1c/uCVXyYwJeyOBeOyq1XhxiOcpi2E8LiRJbrQV3QXAH2LbqjFh
Fz6PB4fuoHbfDCi7B1EyEgWIqx3dlgtqZIJf9LpxrYv2ngAVhGtNraOR4mSZC40wH3kwTZS4mSyN
oLWons0F3B3qpw1RyOvBHTFMx3nmzxbBFHZ7l8HoYYOD2KRslCOqrHeOSYKfw5wbEqQeYAG965ws
2fX9etC89DQqZ63lmNd6i4GZbdUmL8YTZsdz5UDx1OR3kKLbrEGmE8dfTtY8aC3+iEJ7jVnFbkrX
fHb5iDpoZJJKJ04yJoRC+BAGme6Qmxo6Axi4klkfb8LetO5yLSJV5GM6K8lQucXxeRbo2guGimD8
h8DJTzlkziu91G8Rn3xLqpZn/ThzUEL4NoYWSYanUYvE0VcYWe/EI50cnNJBPmJaUYN6WPb+YH/k
PUCakEBciHnxT/jdL1b6ZTVeuXNGZwhWQ14bOuOzNPrS5MR0VqAoKu35ZEvIPG0OrpICMNt67Gw7
b9xOcXYnyv4asy6JYoJ6u2caAqDEb4vkULeYocfxAQruwdKnKACUM+z5PPx8XK+JNH9ejPgrX3w5
mNwvQMoxlihTgN1mG9fUSEpbBKuU4p1QCf6qwqVWdk0/epZ0BdciNM7O0jKCLOhwa9YLZFNHm7hF
h7eyjQX3fk1GCBP1JPniBlCHTXdVO0kTpENxbJSbAYwdHpgOkYCYR/8ubhQACoow+YowpXLx2Yy9
txsiZnCyBeYhuWIMFxlz3IdBWDegHo0I9TRnu1ydz3BNAOuv045dFDqtLqS7Y3joLJ+U9UevcL/P
cIs3sZb8iHkxG+cghkVn4s5xTErrhi0CV6va4S8lJxWTGMI08KZvEF/Ds4l4aFgrEse85eg2ksfV
Cn+2wj63LZPIuXmNvRudXGE/XvKAQXFLoS/PWm7MbLUGzieDeQFX4JzDZtF60CpcnVu6AqrQnHwN
GiN2RU6i4NKK8Tn2TzhZJBeLyanI/DHpoxMedagkevw3yaW26g3+VHOocsgUFh0EVYfKAf6lMO/r
eUSvDp84qz5NB5z6iMXYy3dmvZyWwnoyrOFAfAmVt3uAsnEiE3i/6ulO49jiodM0I+rv8pHhWd0k
QRfGW3TlQZrySaSTj2oNWkrQzM53rbWPCWZVeCGbWNhHVFh6aTxVoXXqxE89LW8TW3+KeDAJnVgg
6POnQtc/7VC7I2j6499XE39pmSi1qAAtnHuGpGn6cz9izEMDCo23TS2zSQH+wC7P0LBNeui7bHpd
QKcp5h+TdUVDQLdLi6ys1NLj9pAkACKtzNp2a5Xl32QEX+qYv3wj0nZU02oL55Ks/cs34pBFE+U9
RJJ6ZuCGhVgO005Mr0Nzn7WfEhdzTzZ5LzD0CGubAZGa2P15VrIjSatv2h9NNp+swrwr8KqVTv6d
Phtxkg0ubr7mHxMt5xi225C85YZBWX9AUbG1Le68WD/NVIltU12ZsMAXe/JBwu6t6EWa3b6zlptU
z+/bpD7GqXU1MlcI0etRHe2MuLyK0vrAdKPRF5/p4Y6uM7BrUlom/aExCI6TdxmPGG3e9dcd94aL
mQAvVuic26RgBZk/xK7cM4LdSxznExVcKWci3EA9wwwY2ID++2vA/fNgwOMTdkgsQfpD4wwF9I+X
fj6GXhcVVUcOswPZIFyJ2yOrvNUQvTKoJUQDjE7hIKAGevIdHjKkqFkpATIeyUb82sNDCdLizdbR
BzQ8SMoPtx76ICzWams0686OOnbp9jfmgjjKYgWsESTglDySV/BIaLjOlhMVSB5ICRVWeqq67LYJ
KR/LkaONHc+PyjAhrCbNpmaM6s+ec+yy8ElvmE9UaKvAC1abwUK8yij93epe7MIAPaGPfiLQd7KK
n8JXt6p/TjpkrshaXkk+Qc3cUx6E4hbOPClZDvCRuK0IGquHG3K3/DwPobugscoLYAy2CaV8IAAE
EyCgeC6bbWbUf3MOmSq8+S9XvWej2/dsB2+s+rJ+uepTu2fpbkRU9xD1OiQvWWYd53bdM09FYE6s
E4oqGNQloQzkwsRxse+FHUBqP+Rze1cMcHEK52CF9DJMHjuj/5tE9L/ElHK5mLZjO65JC2jS1/zx
FZr5MhqiMLoAt8O5KHgo1Fb5lTGZt3mOmCZ71DkPvzX6vFmzcMOX/hwvkrUhKupNts6fOUbYBfI4
RCoeFeYNaOb3yyX9H40H/nvebRzg/PNn5/avxu3/9S//IvVy/of5uw2dbvBfDwgO7//nf/fJr+7u
yx/4f2MB1/iNwxY6FeZpzxaW8Y+xgGtj77ZtG4M1ZwTl1j/GAqb+my7xrUggIhc/zC9jAfmbjp1E
6Pyl6A0t4f0nY4HLs+jXW0N4lifgq9mG7hAe7/zp1iB1cgk1PXZh8HMQGIsZnURlbnstCxJTF4eL
dFRfop27omxlIYiOOkRFdV9kzkuFuJEH4bjHucNFOcUr4hoiRCaBfSRNyh34uhNScrGT43iSQL5A
7OD8Y9VlBZK47svUNE0m6/jLN/BPGnrDVd/RH+55QbmhYyYxPN6bZRl/msy2GXWdVqyCfeB4W6L5
KhyyPWdU1Jsmog4erQdDR2Wx4iyf08W773nhxsj+byqdV7OioyUCJEcSRpiq7qGDRQyskDX5emgQ
dVFvGnsTJodyPpJrRBpjAp7+prUFYw11ImKVM24imya+FiYP28qFa9J/FuRjEpZZnGFYRmKFuVYj
59JaMIolaSmTGGvAGjDV7Sx6Zuq+CweNtaW06RPeesc5xVWtsyezTsDD8ZvLo5V37wmdeD4bPJer
nwmUXMRbezMkCAoKr8zfQkL30tg90srcVeCLISGPUfcgoIUkS/rDqLQTi9kHMXu0ysMd8b5naZTM
1hsUPe5dmmsnp1QDBsc9dk7xMhr1gweWHcnfTmpsjavKPE7zY9rIp9rh/5XTo0e9XBjxjX0j7OTA
PP466ZoHjq8vWz+HGYONwug/Grcmng1Sr12Lc150JhzhTyIOkbN63/W+fmn57gwCHhguVD/YlKco
QgF4R9TMcqIbUzuxyKiTjbmGrd9DX1eWlIiP3zxXYX9TOeEtVdVXV/f4QPKHXGTY4+Pv8XCVA1op
SjOgpwf3a9yEhgvD3P0WScQlzPuvjEy7olvoAuT+rD5ilmrO1Bu7U8O+PNIY/PTUQdmYndt4Usi7
8J187WuvXwRm8fiH68yEusrt0mIWJdCKyKF5vnMRPPlA+5gBRPSNiRG+CvkjE4DXyPqNtPnKkV9m
CuoT0elHSFIzQspbVqhPdmR/C0P9sV9ySE/mTTcjRosJcO6T1tkvxOCCDlt3FM87tFuu7u7ahKQ+
x67mLa3noYnE4iMgz1zXumJzTJKwxdhBR3Vmr/qnV3UfaTOgGImWLXyx1O9j4zhTe+0WB0FsVan6
GudplTcVHIF0xDDtnrHkqPzdgWG/aV1hklm2vTey77L6+9LVqwDuo7EZw+LO0yKAYFVaoMkmD9gO
2X2Jpj82utIHpPUe4ZPLOn8Wh6gGeZRrpIhGSLDb1vF+J6vhq6BjJiVw0jsBNxth02gtPxFUZpvB
UICHIvPQ5uLcl4v6HVS6G5Au8yHW+2sXZt/B65xHMstdchSz+ta2+TISYGsklR7MbD3wVYrDVDIH
K2GC12n1LsNq3E/xoGLdWm07xOvD2PdEYebz28xKeT/A2vRthEJ8jPWNmxVQMy18Kt7qbBN0ccHl
DUryL/wGPUFYMDwCd4BdS8UUd3iWk3B5GqfyqosNlsiF8TItdWBNjVKXI4eCV7XP8ugwGG2xLwf9
+2rjjEkXwIdmKFO/HLIFow3YRYo/LxBTc+fBRwSA4L6xYSr3qNL2eqNZV5r8mQGMuq7Rh13OGqtV
WVb24ywz9qnmWgUMaCiszSd0tvUpdRntVajPBbv4LZILjYW0lPvaCVEBkA7AYIWA05SkZ0hlygSe
gilXmgtf1BFS0ZyoNjMbaciJpG/Ab0H+EJX9moYNqVntavh6/nMZeNaMHj+8acr0qDtAvroh6naO
Ug/Es51uWbjHu3HhYgeLAlBe6ZOkWe/aqTB3bF0/+r7UjtUY39Uih4PedXcXphF4k02RLoQdFDEO
L7bqumdet3Ru10NU30O6uh0mvoXCpgiM6jbaSS8hDMsWxoFEBB5ye71vrDt7ib+REIucXCtfyt4G
wUavlhrOfN9JwB2IH4t6SQ8AXNPrGLlmFgU8T7kCCSZ3YmYw9DLWLi1amzqUOZqttrLzWTC4PTDt
BtxfQYpESIIKcrjpstr0oXwTUU1qU0vmxqae2nsQA8C3kmoXrS5TrKj2B4dpSG9AaWAi3LBr1tTS
WbfVoRLdeGodjXxstD5wpTMaZFndmGgloVseiKHnRCrSUzIwYszVknv4qamVd6uW34IteMw2XKq1
eMZ+PGNPXvfkS8libjeAaG0CGzOgCvK+cAdEsK3GIYjOapij4UUHnDRZ4TduQAakBGdvR13l/q2L
9m00QtQDjQOiQe3z1WLfVCt+Utazx0yt/bvxePkPBz1Ao4QBHgoBoaQCiLH2lRIPgCBAXqH0BEpY
UCmJQYjWoFGiA+BR/TOug7OOHsFTwoQWhYITw3wCzJ5hseMFeOgYTPQMQgkbEmaYxUXrAPBMKR8M
NBCaEkM0ShZBisS+UkIJhafUUE64SkLBsInlBKKKEHVFhcoiz7Qw6JTwwiwRaKf3sOf7bZ3Uh7Fx
VgYUmkCqnL5lsckKn2Qe1ByTeoQx+sNeqqQecGgRkC7QOdsQu54ShMwoQ2IlEbGYGWtCvku0I3a2
kNDK6MW3lLBEKImJrsQmVtsr5/F3ilGGKBdBisjWDaweNCoVGiElW5nRr8ypsd6IplqPelzzHnji
xxkOPRn2hAkmGVSBEm7lCTl5tzWy7mmI0doT5flhwtI+Yr+uTruE/fBNVsSoA8gDFKhtBqW6UfIb
eBPgR4sXa2Il6yH+H5RUR1eiHbYdQaZkPBN6HlcJe0IUPraS+qCwckl0Qv5TKSHQhCJoVtKgWqBx
RtqDFBbZUIl+aOVOs5WgKFPSItIIAk0dF6M1nIw8ek+S9GlEjZShSrJQJxXCvF+GhUCMbj2aSsDU
omSKBYStGW2TkxPOVDdsyEpw3YubPzCNnQkWQhMl0EbNU3VFJATOZu9japbnDg2VREsllagqLJsT
qT4oPkeJ3iqbjuYoGN551ymKrFJJs2pBQNxIamVQdq9lySfmiPa4KEHXgLJrTrTDkkxXUkm++po5
vuY+D1hokxDnRb82t5OSiQ0SA03Rxg8CBVkPR/HNNJeXpZbTEQrIs4fabGmcM3lve7NZvk8RRJWy
RlODf2bGJ0pmRbUy95zQr1XpeISuy+Gl1Q8ShZuzPCVK8KahfIs070fuEaVekPUAWNu5wuzGXBS5
nJtrmIyjk6bnVxF6ulIJ6+y6u5NFgQouK94aJb4jXPRmqOwP2HfFNimD1c4Q0c7JtGFYfDBi8xsc
a9/K2/s6Gc8LCr8apR/IwgO0eZOpTY/JKv/S7PD7GBW4iXrt54hakOyRjaPkgwk6whY9oQF6eH5m
h74TNop4aJMoc9EfOtZuVnLEFl0i57N1Hc1PCXpFSwkXqQA6soV6EPiIGjMlb2zRORZK8Bgq6eOK
BrJUYsiYLlyJI20lkxRKMJklBxf9ZIeOUg/b9xD/QZG6/5e681iSW8my7RfhGtwdctKDCARCp04m
MycwSmit8fW9kPXKipfFJq3s9aRHJa7lDQQCcD9+zt5rs2KitHRQXNYoLxkDftBRYmooMmOUmd0q
0bTQakYBfsdVu7mKOCfUnC6qTsjU8Y1YhZ6E/h5x6OxqJ8TNVtuaJ+RXq2JmEiEu3XXCfC2agicV
24ehOmdPGB7BrmaMKn8Vmjar5DRYxafmKkMlDAdBamEMaAfoFZDWN25z10C4ioIVK+5zsEpaURjB
6KYAKle5KyJpLFfVcETWOO2bRd0DSDrVBLyvUlmFZtZBOyvMhgxA1LQ9qloCIFs0tuDZCy9ZZbeZ
n6DBhd98ZNWkLb7Kc51VqBtmSHbBXS5UKYvfl6Q/ExYwTAMdcnS+MXrfYRX+Blr9vcajn1E7ZkP+
Wk01BWhLlpg7fcpX8XC0yohT2jfDu7AYhbG5So1LNMc62uNJdd8lWuTUSWgvYhHtZo5ISb6D29hv
u5GETEujaldZz1ixyZ9agN1IKjkHYzTeOXrvLxyZEj38iHfyOdedeRMSNEcxdOzGAwxmT6IvShqs
uHoKuFFPM7SobfHo5COJUu3sEwl9o9MF3bjsCHRuMrWdw5mpRVsegrh7CYdXy3QWryjDeFMnLYhl
9oXegeRoGk22cWwQ52K5bTqXt4gctVa0n5N6hPvoTgESQ8pnld3Te/9gL1dpN6/8Sx7LPPswsTrA
cERERM49w1R8eIoSwq6feoGboC71r707nOya4OkiJoxeNBgHwxbO8eopgcNDEwJseK6gK9MWdsfL
bJvfyXyoORk4XtcUDhX18GlMigiVukEKpuYalBpRtykv7MXJRuHl7UjUacmKrhf3sVGkMU1VzXzf
iTbWUMvdZJDuU4oXsGe53/M9NgxRwYHXq4+gY/LEVPNLmOQFONpy8WOz+SaCKbuSd/qPjGQjUgzd
efP6mQFmEA/ncCXMdcRLT5zNk1KXOyIAdTLA9H2kkcxMXsK85+FfDm3jPqkVOZPBt2AwvRCo677O
DYMpFDy8idCWitJJscMQ/e2k2sNCCg3MAsqOhWhtQvjQ5RCoDcMMB/FuceAPDzkc7oxJcxIu2NKE
vpFljaZ9tXLOgX6tq6k66l277SvN9CZhY8WEit3nSL3q7CMxRCBW10tcM2jGKMIx6S4vc+h8tghQ
43ybPLZhXe31Ce8jIIbNPIT2jVpfnbZpAz9x5mPEpImBmMWRwKgx67uF9LPOwYhWwWAvte8WdCKv
zNPlWiwTGGuBsoNbamzMB2X3at+2zAZtUBLo17pTAT0eFgU2UteevPp5ntjs6vBRhQpzLcPdm4jR
baSN2V7iYgNLzLSJufypkIt21KzXgCHtJZL1wxASqxg2/GltrWO06arwOsWajK6cAHgttiElAkto
SDMkMYjwJUaWOJmi3tZoN/ZmkT0UK2g94sSaZ70Dp5RlgQZ8dyxANLnGV1ao9NL7QUR/AI2kF8bm
J91ZPlmYbYI4z8/KYhDUjdfMYIBrmMElmtsbG3vwDkYotb5T7EdF7HQdMvM0a6aV2mhV3rvGrVns
Q1o6g5dDh/ByQlLPNFZGacCiyl2sBJbzUbqadcLmLjxg/IQZaHDUQVLU26kIyr3QrxibwkMZTM7T
HASPw8jblCIl2VezU/lxwHjWVcOpx/a6Q5VM+9wYmss4do8cMrP7OdU3XdAcI9t4QVNU++uPYDUo
I/Ji2psNp061zPF2YsN0lEZ1ufAuRZzZGG6uvftcohTtyKcslBWckrq6NUOtIEkVuIbMeJ1YOz+5
2cTzrKyC+Bh0iYkoGF3YBmCm+PD+GSZ+Ga8B+JIBjjwyX0Af0wXLRRhPQVUwOtVrFG7kGEfEuh1j
myVMoUFQfp+W0S1nDgsxRIbKhN7ZMkN5XPr0Bkt24MmZALqWJvltWRBB4AQ2SUvKPSPtf8+o6UeA
B3miMWMtUn3fWv2Xhj3Wm/RgOUDvl7u4Utey0Ds/7MX3LgNG46hkQSRgJV7yDJviyRhU/DDiWKvI
cO1MtFDcGbgLajPoAbCWEFd5HZFSYjjijJQh3I0aPLKE6M37TPUGAPS7YT0CdlVcH9PA4WkUjX5Y
0lRuq7TbsGJMB1SjE77uyiutxb23Neegk+Jyh9WLAcuM2Xkiuiju4/njIPSDZRH2moz40dcD+3MS
lcAC64ciD7TnwsI6FWfzvTRa5ymxo8Mw6j4n2vhiNAbCxyAg9m+5C+bqAcUmLtCUpyqKeMv1yLgw
EqmZlNO6pdYtLg409dhF9dvM/DcG7wfTaScP8eRNHvRkk4psh8dFQflkuSNn2QtUGe/CrApODvtB
yBCuzUmTT+3c3aMK/9wzD73EgfCq1FBeT0MGcEhzuyiXSKUGkW4dD/JiqtYz7FTbSCPpIZ9JAutr
Lm7ILyGKbBZlDh/JOD+VFAtepskPbN/jpnXqetfjBN0lon3VSLfxR228JqWAuhiHRFDPAUoG2yF4
q6V6QcBCOZenD3McwydLPlU1vjrS415EwT4oK0Q7dsvqzEnuaQxoRnXkbbFzQ9BU5GeE2OiZJFUn
o+ve2tzJ7iJyAHmxfDUNBnZjNAaS+K1W4oci1J68PskRX1vWwMFhknuiu9ttywDPB8jwWuJHX5a4
eGbgdY17azyb7sVkNI8oZ74phg4LgcZYLh4rc9PpKtxqNKvoaVu3Qb28mhjwiZrPv4+iCgh5HBoP
liwW2A5Cktl130bZPzt43zdao64JrJjD+9O8hPa2a9RhVPa1NUki6koe6MmGJm6iaChmLF6Lpt8X
ZFQeFWsyxR0FUpx/DCOAPtlUfFBDY0IK7a/wIMJLxY5BDG5C3/HssIbRwKAzXk/lo5Bd91BaKIvS
BfDRJMOTrtW3aKCjczctb6Zmpzdpm3uYgLkxwxT4tWFFjzFoDEFGbm2Q1zAYhuNrIA7JFLBPWg0I
yjQIRdRrL61tBBsBGcCJyvP9Mg9sByEwvfc9VjjaaRroa7rYTmHBSGbXcw3EZGShq7u+2TbuxIY0
N987FGc0Q3tKT9qgl6oaglP/anRpekKDCXwjJQ69zS72GKgT4WHq1MXF1uxT67EAU9hb2HAIuUhZ
giORxvcJojtyjYNTndcYB8qk3y+SWKCKls1+SB37TiuGb7NonglKrC94rcA864CbnS9BrxubpW/a
KwPRj1rW1Gz4NTIW/OdbfU5p8CQlXCv3tAyd2lQgvHwiabsDr/GdaJKKSSVhkKkVnqKxO8Uzx853
Z67IHF54FFtZ4tx0VJI3VFzyVA4WVHs3dk/QEC9iobhYAJvsuGkgNjkdBOg4zjqpBOkwGPusXQ0P
Q6JDFchv2EfrMzjt6CHnO40RAR5jOJ01i2LQ0oIA2eLionuhGRI5JARVzhm7L+u75SHAxnVDUPAJ
EsYmW7McZjKnaqqFe0SBtwva+MTN+etC2QcEeK/vGbi6lYb+pFfF1rJ7l4c4+KDRy/TspK8x2uND
piGD3s1dcbqlg3/T7uyrygZseFZTHeZxqc9B3n2co4bVs8tPFn0BLVxOTh7eMdxVXjcT/AYo/iaO
nlJnas76aUkufU3HI5whR+burBEeM+6qZohOndWcykwzH9/xJk0cL/6Chz8bi/BS9lZEi6KuyI6o
SOKJggmHIjaLIdTegsikCWp+5QmY4B9eknZp9gS4AyjXykNREvLiRsxCOgSe5AKhZQviebN6/gU7
R0wU+CHPultA6eZl5YkWSzRCJDFIUnInd/+Pjx2bApsmso7aWB0sc/TFiC3nUR4V5eiFjut8cbIU
rc0IETHQ+nM3LlvdLu6pA62LiV3dH62S9vv41IKZ3ZVJVBx1Tbp77h1YhIUj8ITL5sYinC42IvtW
9GhCzI7I5Q4F4Y1TGN/R59Y+6QzAbaeiO1RrCAC+ATIqm33P6ctUpKzj8gosLxacDt1sH1vMdTjg
oEJkksPAIfB0V9kbGSp7B8jni7OoBINIjo7m3Z4sIqBqZhKdBhetcjqdiW7ABNgM3yNJqKM1IUZO
4vqTJg3aS27pJ5x0fDdOnU0Hy/+wsKG562Y/0bc9IJ14Vpm1HOKU9JuEBxn56wfGrhUNdfXEpAGx
Dr2C3aTRTVjkYPluwigvp6cg3JRQZVurXgNTNP7cvZQVRJRWj68oDY8jp9STjaEdwi4REL3zllaE
1OhdqZ2rYsCn35JC5Yy2j7th7Uvb9hbiQn+cNPFokgy4L6s4xqkWxrtiTofDxOsw13T5yJ5yswBF
FH2GHtjgMIUkz5vOOnEo6AqY3w2CL0+TRjhfMpO9AYtmO8D33jpNyLEIrsyeJS/yqcxOOUG/ALUz
XCrZ57kvwqOmV/SncZ3EQaE+UrFk98INFxLk3VPoEKqOwTm7BIV7mnDjIP/kcFda4ALi3H01yxW3
CtpZr2fnonPazwX7Y6/ZeNcINICMRxsIhZ1B3w4/vNRnZ9+54oPmdnTyo+96NXyRErEcp+b5kEsZ
bewwYDEtHHkt+H6/nxOrn90tTIldBPEmh1lh6ajNf9JdlFZYq8oydsFcu0RWXx1jRoBjkS0z5TNC
GySIadyze5JIsh373vKHpjs5icY36GxUe7iYEtzzrpbNsFime94UN2iXQ2XlyFv0/g3qc+Ujxzol
jv6oFA6gxIHGnznTSx8EcIGgm8/0fm1e07PLs5CF9C8ymSBR0orHID9Mcx2c3Uicfv/lrZ9F7xYs
Tcmcw1TwkkxToj/4URbTOrTxbZ4AoHMBZ4LZ3uNN2pQkUWUITg4RRxyB8hFvpcG1RN/74IZs4eGO
LRDZTuY7lnbIotq+kEjWbaJs+EyUh7WvdfWpY8h345a8EIXDX6FngROJz4lMDB/PmueEnboL3mMn
SCnpmGzL4FtRxtGpckLrVOVfSZmvvyRZdCdvcdKrmy6FPxmGLqoxaIueKRKaIIFazvZMBTXC/NtZ
OTLopCmLawgvY+B/3sR5/2pTTnpOqn/um7S71rmp7WeZL0gCIS/0S3IXhLpxY3XfWT2pSowUBFGR
LJMv4qC8KMTSVjprFxMEm7nc/f43wMjxk07B0nn1lI0/35C/EGBE7uKS8MEd1mvjc+uWzyiFqLUV
VW4Y9dRb2QraKY9W42dVHdzKAPFcEoWfjVU12jj590ENJKbOTBOp7oFsOJlnOmVK2smJ9EHaHDih
cCnD+SVWCIJJat1D/oqf3IlwHTeFP1FVWKJCYePSGhOUIA7Iet2kXtOriay+0csqi6dkNAHmlekX
EdYGwobuE0Odx77VI4Sd40mDROeFozN6mMi+aMzJd5oQs6+of/WpDvhBMu2EfXTXj7wRUYWmN2Wc
YJWF8xCG5ls+y3E75Ei1IYNEGzNYkn2m5GsOPGjfWIzNKlOApSOeo2eY8hgwU2e8rUBtDnhSiab3
NOOJguBEdbMrApcg2g65HfOecEuIAWl+CxZKo9TEmUj3L4LEMBJdjeUio/pzmFjGUc3LW8vze9ZM
0PsRoNejBIKBdHcp9xKcKmRTTh6JJ1ABPIfQL5W5onQS/JlWrxRuEB7uoiRLSktSsqsIkDl1yXBK
ybB/jY1jJHiVnbTiCxGY0sUyOmuyuGmi/hgMwvKnvqWQ1QkCqvNp3JF2jSe/Ncvj+xPbR+F26ruX
bkrv3o8xTiQ+QVXIdu9P5X8k9fr/EXH9qOH6r/9DSR5AOvTfmsEe4Rd32vVTQ93/o+Lr//3hP61g
8i+4SJAVME1K21Quoqp/WsHUX8DmlOW6OvItwzCRLf0TZez8xerAdF4qZss6cul/WcHQfBG7hFLL
BKqnsJn9J5qvn1ccBxvYqolClSpYdvT1n/+ghoSUPNkcqaiA1USkNQhCZpCMzH6/sqmfd5f3j3Es
XSpso6wZ6z//4WNowrTNKBC0CPbJsaBwWO7DAK0qcl3msXjXM39AT9KVqBMofiua8mkOL/1Yd5Ah
wRk3BYjZ/jGaVlQgk/0v1OeWSv20G2nrbYqyxFpJPhgzuSovt3N9Hw0gZVEjh6I5SEVm5wRaDo2n
rPWDM6z9HGv7+6/5i5vpCENnAgwFzbbepac/fEutsdNpniVythZ6jroS4oJH7tvvPwTX30+7BDeT
jVpHrWesmL6f65QQvpfUY5ObKdEzrz0D9DpgeRp9OKQbJyGKrclMWKmD+FBP5ue6t27jmurcUTpK
qod+fiAh7pkjFBPnzWR968vvifM8mkRMvoPJJhAwqFfUSx3yU2BriWJfluYa9kRAF2mITXDuu89L
/URk6SawwQEZn5fxvrMMHxLOceLujn3jddLY5A21JifQkDOXCZhQTyXWhVWRBVA6zk9tIG90fQSC
TDJe9WUYWDeNBUtFv3Wrq8yhRATAJYgzrvRHHSeDQJbmWNDRZs5JEc4sEjuBJZEPTRaiuaV4sggl
1GnSG7BxOT7ZACltFHxqDcEiaEnL72sIE/NAfq1sj6NGpMeQkamLUqhiFKF/E2juiw7KkMpOCxps
Uis2zloWwgGqpKfn96MEIsjAKcq9VPD30KnA02Hvqb2hf15Ww4lW7Fv3W9ukhwY9UCZRe4ShXw/U
JyWJA7TBam23DFdj+QYC24tBtRLOds8OeTY75lL3dQQBqQ3ItAiOIxdbCJAwdgiqDm3AanxLJGY4
fMk1d9vOd1NiM5rr9lRi/ohUsHCrcym/pWixHEQXgfaZIuE8MEi0IYwOw0KVhqbB2YgEjACp39b8
wflcLuCnoXIkzUElMctBRkNQP+ZGB3O7vkbxx4Va1m7ebH5gQfFVoJ9nQ2wbZnCtdqp5wSWzbUKr
B4tmqxOe6Xdd1PygJuGbqBmSZTga2vgA+/A8QCvOrI5eDgPwEd11/yXmQSnbnt/hLWf6nCLhi52X
tL83BQNXPp7J6chXBMIKrJFgBz6lX9QJbcR20Z9NpF/1Im8QR4CAMy5JafltPW+1haBj3G+418lf
gVJWcHSKgx2dsM2IKyjJW0BB+BiI32yOE0fU2L0OeK4LOMdY80iWy+K3AVAIBkPiL10xnftAMze/
f7t/uYQ4hmtiO0GEq/9Uhi95U1ViRJbAGWLbxt8rFkfwQ39YqMQvlxDb0R12Gcyu746FH1YqeJwi
dktWKr0NdzJ+JPsjAUaGHRRl8qYdWRaSj3FIvdQBlNHODXyZtmTG7D4l4y6ypj9c0C/2B0f8cD2r
eeiH6xnqOJ7kKnhMZ6QVMFHK77l77nIQkXSVK4Z34RqqhTD7f7uu+Z8qlr+VNf+nFOwmjoj/WcH+
j3pmjWn4hcWdXedfHnf9L/LIBLgFQ7juyrH+V2Ej/pJgA5XrED2GPN3mH/2zsDH+chydvQshgqQ3
rXgB/ulxN/5SYPPp6eCSMiEcq/+ksBH/7vPgNEVthd1GKj7wJxeFa3aZhjW28CQT7Tc8ZQQcyWwV
NryVc4SvWYcDNf/h9V0v/29Kc2IXdRebD1msCiKu8ZPSPK2SXGiaU9CQe+nnZ1s+CHSORkqqc/oW
AR/sfUG+uCqeK1C6VrMtta/XJGeEC2i93gX0rWQEONT41ubPZIG68aMLFS3A77Sp7cOM7Mqx8TI/
1/ibgYA70asl4j+8javZ4N+/hRDCRYDvCl2ov7+OjdLnaHTBKhcg9Ivq4+xim3SEr+mXdOYqhe73
bXjn4OKvRmdnLh9oNzPN386YxToOkTVk4Mp9tdGOWeTvaoiRB9TN0kBEmJ+itPARFdTWZ5l8ItSc
0LfpWNsYoRT+pgqcJrwBjEIbM/s0g7WNgof0M3xJWJAvRCh7Rm7sVD/ufnjOf+ET+HkNev/pHMvm
EaS7Apnh7186bjMzzGumnD099phef+lCLkL8nNvfR1ydOXWIFpr+7z9V/rwU87HcYZ1S3sHHweD6
7x9LRzgO4l4VjCEQ18Z47fBEuAcjKI8uGUmgdHytP+W5fUAq6Bd1eHRrAThhlX1oXpWsVsGvY/9U
9PHBuNh0QnMYT9aNtIFAtZ9MTPhrbOTvr/pXzzlXzdsNYsXA+/HTgt0g+Vv4XgXQPT9kD+lE6QXZ
cYKOO1nfW/S/XesNdnTfTvQViQENDITVL6r8yJF70+ifhiJAVfIYD3exQYU0gxZ77ihA1Y5pygo8
2par5FIjjM7KvbZ5stVTvKwlWnNWTfCHJ/4XniuuVnJGW6EYtP/W3uCPG1AXTZONrAE/twTERQ+3
7gDgGd5ITkhRmhs3knuM1bSJrSPQgAs2sFb7OhUvAvl/J/3GZOJbTdtyGg+/v9e/Wsn+dm0/PZhj
SWWktwsPpnxaImDZyM4XXUAvd4DmQXdtrl3qeDqF+h8+eTX8/GgIen82/3VX7HWN/eGutFxWREOs
QNade5Cx4VjGjCXRNmwMJ0WXCpo7H+EWqy2xkH/ox65uqN9++s92pIRMtK7l09Mq3rmti0/5ThaP
eqPoVH1iNEVeFepkiji7jneMSP5wAXJ99f7t6yuBK2s1VznuT8tg17ZRrlfceCQimxE3CqNZkGCg
LWoKU3dnlJT/mPOB83lVkHtKk15AZd/Zb9DNga3CtLwVvB1cn2eTs6bij6C1EfShv4Q9gapVMsv/
w4/2iy2IkzSIGNOybPrjP/1oQ0+KhkYgAK3oxOsS169x1l41ZqcFmI8EDEKeIwKxaak7qNraN2Jj
NnNA04715A/Xst6hn++gUhxRmVCD5/8ZNNMPLlzIuSu8GCs9gC6vH59xk9qNviFwezsht0o+agUW
5JUXextM0Z9e7F8tr3jtDOHQM3cpMf/+CCuX0Xg4Y54GbesFqbUfytGLg+YmGqJjtVxAvd01Ufro
muW1CPKLFp2WRmOkS+RQEO1J8vMrJ/ryh/vyq0ebWYNkg6XvYr4vRz+8WLVWpMjhmX/kJrFz0Xhs
uugoK3r9tnm1mtqvRHmWKP8gDuBBq++NxPqDEVb86uX+4Rp+7laEw9g28DQokJjRV0a0kdwVUnJe
2rA4DHN/i2UYQ0B97tMnRtd/WtX+wUP76eGgQiLhi31EOhSDf/9pAiJeQ3cImVNNLnZfGrjwyfMQ
ERs/A7QdKxIMWPJtyaE2h3iw2qHjJSQBWl04we/hQlxdO3uNR+EHzWM8GUcEMB4ftpVIOMr7cM0o
CUGQUzxZ7jeIXzsLox1oLl/h3lr/kZk0e4AIDIDB6y7iUiQDwTa558yG57LsrxATZ3mYkCeZaXis
BMSbOj/0mKkRakBQx5mt20hShvQgnOww2PSiRpMKzTkWvdg2jjoZS3QH8+9Y2oY3ZdJfP2uVbjQM
yupwTX8NLlOfH1AgHEDX+3HFimMEu0YGJDTC8mx1fxZy2+n5oeVIxDAX085uzUi0AwGHVTsg593k
GfwDYcBP7fZDi8+BmssQ6ODqh9iiXz5ou86WZwQfOwsd44x+2mi2/MVJiPyQoEs0xFE4IYgaBKu0
l9Z7FUUX0b3o6Vc6dId8TO7RO24N/vXaYh1DdEc6yp0UraMkRiAYqQ3l29QpFGTxRiz8LvJN6A1+
dmjdBICHGzEmW8nNB8W+czAFtuHLPF2b6I1GyyZPmQXP+QHGSh82W9haXpC81QJWtYHgU9d2jL9B
KLsM48R27IiAmeW2VQRWRWzbKaqgiXQRPT+HC6CbaAQzORwtMyH3wPBWotQ856/BeAUsrFU5uYb2
1k1e5vHIGOMmLQ2vG4utyxodkEBvVTXxV9LHtr6TM+K5IN8267WwtvfEnq93dXD4AZjp5vSdJpyu
Y0ZCWr4dSCGq+bgi/5oCK8BR+GG1nkWyvEJCeh3L9knINaoHYQOD62tVmpdAR0EtWljNRArr4PKp
RBbCRsuZe2d9nEBL9YuFgaHZqi8mwZH2Loo+ij7mSz8EzIeNtEecVZOUiaRHUkwy5TFFSPDXcMp7
gQIuRo9BA5QhtuPciKZAZMDjLc72YB/KZIMREJLymufIgw0+oS7v3PTOsp4cWe/CChMndFfAN9gk
KeborqbwigYPBQYysTMqOzDxxwg777oZ2ghAyvmugEcyVi037qkmsGriUWmosSN4J8LOj2SuH1Be
VQgUtX7BRgTlxnpoxo900zFxrEBKd2PCw0gbzgxkqWNfIJqARAGXDqUcd11R7RRVYhclOxM3Zgen
IEFvXNPaHNRCn+djPZOSgFOr30QzeSOtu21MuSP81daL7TTDlcECZTvPrUPAD6KXDE3SUpIMNXxq
1JpuPG22JWJZg1ZmR0u3QQ9bIKQmsZXz73aIx21pU4YDE0nnOzPbrb9kyMMSZKeKt3AN4lL4B2p+
H9kScFuPWzMvAMmUOx0Jge5e8mriztue2xu7NFJ+MIa+WBQHJmMDMntTa+AYvjY1cWX8QSbJKXG+
ViZ69eUr5fLMXQ0c4KTqjecBTv9zh8S8XHJkO8QoyHCj0KVPiIR6omb78FbvUPZxr4N9N6Q7mZDQ
0VELVKXXB1/wjkEIFX4k1N6kXHCx4AxcGEO1U46UFUILGQHlfmL2ZbYlPc3ed4dklzgQ1wfbiy3u
33QaDXsTjHxVNKlmLzydzqOav9MA3nS4JwOJOoYVTetWo3h6MEGc6u2Jmcc+XCQ5psaOMFF8qzCc
gGHPBEJHrB8tauluabYZQYmIb2Htp5s5pkVdDUTSjlvEDFsT02fTDruUYDgDs03hXKMSv7NLzm+P
Zyq+GfqV8/PUhnBvmofY+GAGj7ZsiGEpET+hTXJwP02QqQK1F+QTZgCRIEY/L/iERvXZNb2wcX3c
nIdC2JcygZ7va018Ny2av0LK0olQlTHflwQojVG573lrnKa8xva4K6aRf1d1hPy/9tfzWRymRcLw
KI4GDBIMk7XDyLKFJssNtRD9GoQEjnN/loZ+MPFjGktMTkoOdpjFqs72HQ6RJNMPGZaCSgciT7db
55tEWL8DnpEeQNT0HAYvDK8PY8W339UAhmiLbqzleQ7pvaocG0PJMMHZ9klEciXpH/JJl/shXvNg
yDwy0l0RV7sW/nztBhuSJf2yRSrUk3Se3qsqZENCARzu8UcSXy1e8rbG9dPvSYI8YB07yDLzgAzt
49AhLUKeZBAcUPsYLUrXQfqVvNQsRa3GBt139GT1xwrWcMtDjFHmUYssTN131WB5KguQZ7NHZ+Ic
6cExVmezscFpI+5J13FtgCIWS3NjXJE1bFKk6OvKtdTY1WfdX7dhmk+nbFAIuV/ajIgQNrR1V25R
coiCJCduOnGBZ1CNp6IU54E2SxGYXg9aqBHpAR/dabSbvSa4qJzejq5OOVIuFXd7+Ckw0tltJBdO
ZSGoCNb/LwQyt+4YOle+rpGlQ7eT595Y4e64PlgyW86W73/eh8Dz1aXloxIp/HUjKlDkWb3ug2tn
9A3czAZxwyqRkROMQZzTN9bytVqiiOrrxlORh3i9rl9y7IDjuktVy+PgaAfDZHuS2mGtbsaBiYR2
6Rx1LTJxqd+6Ct9ZLnDisMKrZk+m8a6rCdhhcqR3uu8g16tG6VkDW6Cj7Rz3SoPGX0mMkav7iene
Zp172w/2bd9pt6IJdmH8piNmXQutEJXP6EW6dZRSXHKwEmWPN6riphvp/Zxwuh7hp6bRvTWq8/q/
Y6G8cVXV03iW4ANi92jW2SGZzVOEb62X+jmMNApHhm0NO3NTnYhWTXptZ84BUNXpLSVHQmjkJIfR
ET337TR9DSvjvi7sHaFVDmHuTaTOKsHwP3T797YP17QWScLBANAb5yCbX7rBPspJ46181CQidQqP
tPxgZAQeaCbE1xxdFNlnJkFkot07xHdaPLfRIs/YLHblaN4MaLVLp3wKzewyd+raBM4TFqMDVaUv
a4P8aah0JEJEbrOz5+AwwTxOeF1no2bzsFGc8Iu4+gV55mPYiBeaGNFGkBS+wf9FWQiAnu5ETX2q
B8FTXaYI5esHOhYg3Xp15cGLySPclgHKGzZgiw5XiBe6a7nn9YtMWAtQtGPV+EaKgyuSHovXsifn
IDoqdP4j7iZU49mwp3927ZiY4FYb0TyZFrXTx8DCeUWP60zc9oM1iGsR8uG+sZSnWA++I3R6iDX9
hdPgMa6sHZIT/CfBLTkp3zh/n3tL/wLU/iLDyU9oI6bNdNPG05uw2oc2nR4zKjOAzSVpN8ZHrUx9
Gd0mi76LZ/1LoS1vY9Q8GBAuAZCRFKfOcu2U5eOlrObHrmBepajL2TLWOJ1VnI0Irp2NC53ALyoo
Bs+ynA8d4U7sdpfKVkwPp7eZD0cGPbzVungMuJdQPUj2/I7h9M5ugxsDgICzvMlEf8mEdTPE1YNe
189hxotXKeSZ8mQnnxNjxkU2Pyqds4stTxy7yfCAv9niMjYIklV5eh8FxQcdNV1j9x9VszxaDcCz
sUhfZ/3VqKA8s960hGWxQGXGtWS0u76f0Uj2w/DY8RpyXzFVsQ4Bbi0a3bfM9J4I1B3uAjZ3TlI8
UB04hi63T3oo/LqJ3zIKLqY5/DrCERezjI8Vj6kbzLDzGzb/cHmZdOM8O/R8oSUGSp1zTb86sdq2
OtYl0tDxrVDLdxBOcq9EqpMTdeoOKEYH6zjwxvZr7SdS36AFYvKw4MXGA6Yz3MUDH+1GAmWmfPJm
i4SKN1mfWpBQthgIIHgBhsV5zxf1m0HgYGaFRKs35yDJ9mQa5/eIeF+nRsewume6eBAtTbqAymze
GlrntdHnOIx2Rvd9CPvtOJG/RnopHm/6VNwitpqZ9RGOhRnfj1V6WJeQYI6zTVu0bNm8/jMs8wgb
NjgQIk7q/G2ZLIxaug9Nc79+kkX8JKKCw7pIRcuXsu/8FHUqI9qxCv3uY2+z2Sl1MuGxKwTk69Kd
5wOEUS+L5NnJTRIMOSMk5nFI6atxrFhPUOsmtBbPcwHycT2k8Z9gZbZpRYEH6i53BZP4zGs0eV3y
ft8zuVy3w4Sww7Jv9yiQPLdu9nIxrsQYP3UaReEY7AaBmDNt9iaWazlUOzqpvqntYoXNTXdvp9I9
2tT4rcYpi+3ZVfdKt29Kad4o3KsWRatjJIe6a/epVSDX6nyzZb2q8oPz3+yd2Y4bSbZlf6Vw313w
eXioF85TkEEGpWDEi0OUIsznef6i299xf6yXRUIoSVV1E4n70o1uoFCZKcXgJN3Njp2z99qOusoc
ZYNj+2jU+mKHk2/XtwVZsJTGFsYUev6uIVbsrTOtjDfKdGS6Jw+ucgcVBKxWabPOM+3QcaZyKz5o
a9k7/CffXHE6NVn15BF/yjl1cswDtg8qQV0VhXLVw+pSDaQJ5WTV+VdvQsU8MtXJ04a094tdWjsp
LIA5vGaOy7E7S7e6A3nQ83O00QUh0bF/sLONi1k2KD7LS7K4oRzG9iY7iKnFL9iTgCrQ9aXaGnRt
Phn8k2N8W7DiOw1mAj5qRuZJwAbEKXlyeJfMlSjDVYnPgY8B1zYRmny0siGh8vAXDrFzFSfI5I8T
psXdJI/0ORr3SK51lb/xzD++RoT2zINIorvVGvzO1naMBwXfjNp7KCWqpaw9REOjmg6BHM4INhKN
Q0IualBz4HJg4Y0ZJ9i2WY/p3oS+b476DnfxCQvqodDZutFutoD2m+wz/ZUtmT37qoSj4VPlWMZD
iSwocXh0PZ2UFHvb37nDKJGWQgeFbhsPaUEpA6MQGsTC0I29E8MhYoadyJ4OP8j2NdBK85a0JR53
J1Iexzg5R9b4Ku8irUv58KwtotSFvCJH8Zc4VtdwPHWwN817IZkmSPt7c4utcBHUoTxN+hNDciD+
cXxqimkm38KQ4518mqBNzYmi5KCOVQeFc0DjSFHQvpBt29D0kdsJGvq5fALB8C/DkihRqlbHExz2
6efygEtcZ+XTFOLJE4GxG5uUDpD+8TM+Kln6HlBs5ol/LKb0YAYqTnJ6Njk5pzrBOZ21HbXxVf4Z
j8dSQV/tQKAwnMcI0GYdWJzirKWXkllZSVUOlh2uUL4PNeYm1celITsutJAm31s2vBrTLr5kFveW
bMkpi5JCsBnF+qMz+Zem4v92mv3LzPt/ogmUl/N/GtjNov3434zF86yp36rqa/Oz1A+59D/m4fon
JgUkv5HroEsdr/mPebj+STc1nYUK9QRmRYtBw495uP3JReHlSEmf6mjA3/8xD7c/2Q5Nc7QgjsGg
XLP/0jzc/r0X74IghRgI5xOkuQPX5td2a43Pl1lGPCxgcp4YMgNLxZABR1MJoIezpGNQhzDiUUmo
ELa/AI1m4IH9J8AvkaB8OjGyyxM2oHEExBwsi/GZHIZN1denNO+PJpSYOin2fVkDFGKHnTCu6/cJ
AHDn1Ns8yh+6zFgQLX/smO0qibt1WL/MuFuGGA8yMBMRnYDxe4LhoYaOo9XD81hbOxwdq6lJN6H9
0uAVr1yUOjqmV2yuvt/uIdbt6olwUDCWmzaEhGNuYqucqYOFfqx/DIS+TAA8uRQxrrhkkXhCRvVe
OA+BgrpbH8WtIMuOBk3EVynKXre6/UiWu9I15FtgJxf7kdYA8pdxMnd2MR1LBG1QNEdsZwMKLUBJ
u7rMt5O+UftqH5gPdlbjXSU2Hf28qgRbrcfnAD4tIqdO74+dli8NQoq6Lt/H03d5EirsblYVLbtL
R1QZfS81PQR1fxxq53OcKs8hp6CMWgtB1hkh55M3KFcCYj4HriCQb0Ix4JxC3k5QQRslNh7irv9W
oSdrZEecnpjTewfTeXfTfmkLXkUZncMkfgW1Dx+CNBFDvxkcNVotgQajL5y4OSmDd6mU6Fw2yspN
q696lp7HfDhmbriz6wak0zRj0ru2u/AyEDWD8DJ8UTCya2X9xQmUq1mWcN3GAw3Hp7++TP1PFqCf
15//m0TJuspT++9Xqce8avK/XcJv+c+r1Mc3/ZAjW0hzkPtqtv6xpsil6Icc2fnkmSaLE/M6Eio+
6JQ/Vin3k8VaZ1LMIRE2ban1qalpg7//h+Yg6AF/BWGRVAubXNG/tEpprJK/TAxxOAHCtDnqIhNG
P/Tb0DcLO9ElUZ3S/HPIJuD+YbA85souc+1VVZZbjeICaxFgKJgLyPHrYDxpFpnNo7msa0HUcAkE
sdggRN7WxFTOhBm92a1/KNtLOo573aeSYHOngzTTi3rru86q69rdmNsLTR2WdGaZEnU4f1tu5GJt
Vuoi6VdtXRwCldVQMLRxlpgyH01MV4FhrvOePiuImwlwUWJlUOJ8emvVjmp0g25wJZJkp+OgcOz8
0dbjg91z3EA+6JNyOlkZlEdMBU1Lnph7dFowWln+GOjeo9n7j3HYn5rpwW5cOSI69EF0VUTy2Ln2
NospLWDEcIZfaT34X4vGYUTaV0IuwsRaZ67bdlh7Z7u1jkRi7vVopTZkfLIux9ljBZ8kVjroWe/e
VGz6Ln8iIAKznLMyxnaBkeAAbwFXBkgdzzrA/KeM71ee0p/MSx8MxxYTftYbm0x0+K+BFITFH8UI
D594yx//GAX+LWvTxxwlff33/zB+13AxwnZ1qahiS0Wkbv6myugLE9uNFqbLMdwCHKVlncwmi2FA
C8zHAApdiIWlNrOaL/HgiQSkhdbFRVdrGDLg8dGHqzCioJ0Tkk2RH7A2lt919+zjURrGeh5WfAPp
sGSazArFWWTlCBKs/pMxuLzMnwedrkV4i4nOhzk4ZF828l9kFFMfKE06ZmLZ4VvkZGmxBScIdLLX
QdiHHt3GRIjZn+gAfhcv/P5L5WD8pxFz6w0TCNJEYMErLq15G9ADlbLN46be9adF5l98Tv+kUJG/
i1fIcFquBWBsf/1dDf7PLGhCQZcSSGHOcNTvtx5QiBbBXWkB/k+UCIDPzdaV+3//u/V/KmssFyU8
ZFeV5UeKDX/93XZQqPkEbAuGrLKjEg8SdRcDElIxp8phcZLspwKdmqCTF9KZ5zBuQbjuqvZzVWvL
1otOlRCzXCmvqX7Py/YQhOdQqQ6pOzz+99eq/S7N4H2SJkPQzqhdqcF+EyPYead5sHCBBMRgcZgx
IAReE9F7niz3GgwT3L3qiUUpYgCxd2rvpo3ut7LZy2AU0jr+5K3715fjshl4NppLXKW/vnWhBVJt
yvAdlgqnF9OpZ3lJcgE4nXysboyuWozVKz9xTr4g/TlJ3+uCY6BID1YbvXNc/2NX/7fPOzz030V4
vEMepBJXUnr5a1kO/3zXGtmgmJPpAzpr+OzKL4VVHpOUTpwhrOdGlxS/d+a4V9wIkwm7YQLRNI9t
i1QQowasU5Dewn2WGxHHxWfSkPMo/mLKFIww4azL2VukoGsxVV1loAz6Ho5s3dyqMYb0ZvLWA5uV
595GS+5BZF014ZxdnIRuYd1z6KhReihD6+xp3soTd1exj1X7mnXQvWr6H1kxb7rpTKxixyV+JL3g
JrNAXQyG9qAznrSC7Nja9qFyknumBO9pVGw9rXxJCqwMkMFgfVeEQhhwFLTvltwddAXmYV3drCk/
jL5xnoyYqIgJXSivlYRPIlDsj9fyETGUO9ms7c2z6YjPrU1oRHIQEXk49UhIcVvvq8w6BolNGh6o
2jY5tmb8Li+9J1uBNiO5JprYI6FvPJZ/5up2S98r1b/XROYUg3aWAWdaxj4X8PHk5X0aYPHmztGp
rTVc9XuX54TUlBn/l/gv/aQ/KB7CKZx59L58iyGTeXbLeF1qdkxpSBuzc52tW5XPrjvMR7UFSpNk
8ym2rnbknZsguCtjc/MDZ1ryTsyiCBmpKcE2Yc1dAWHpMFYorwzc3TUP1AibZaZH5oMWi++EJx3o
P76HJccX3VmbJeMgEDvXfnK2ROCc29Ta60V5iscQZSEbJm4ifKDTpumaV/Iq0VmIA9HAc1WB+dRC
0qHLioORFM7lqAgGG/TdQggxyxz5a98RsUGfA69iAd7iK8lR+hKl87E0qBAmy35Rffp5Tqxu2wHv
+ce1uvqw7MCKNg2UubFhOK2q6iF1XoRpkToTcIaIO2PWtjQVyr48iWFhBuKz7jOvz8r0bifOcejc
Yz6mBxhbpzp5J9UdtpsOwAb59iJX8rPiBFs8zac04m+SmhsnrJo5vcytwx2s82jEBuMpdDjggAOa
z6L0JD02mjMxB2RH/qCp2PSSHeBW9MupH48akAYI2MPBc3qM6jhgJgc2XJx+PBV9/40jwXd+IjRo
nhenvhWeGGeFQeBY31KdjBcmAXyCOcbwAccnnnJMlsgRuCLfAcLWkIvimDImijRZ7Cvhe+v5yySi
dwbCXzr6B+wr8GaGCybrW1eYyh/UW7Oe+JHyRlRRZRQKJ6vBZE0lHLxfGN7O7uKvjVG+5KRBgn+U
CY1PQtHipVOzBMq1dqSS6wUmeFPgQ7AYNLntRXMU6m+L0VHy7obOkVp6C8zw3ls05wsMLDRbuQmc
7wCC0R+M+FIAN+KhZzRMAJS8xo/UF6Oz5kLLXs0sob85vlmRcWa7uHaBd6xddDMutRwhUXiAafrz
TpSRRsCgT4IGNM/o0QuaG3Ufd3ICjcEbXshxJzVZfjXS68+AWOgBRlwWS1yQvOMwfFAc92JlsMjH
xg7+uLTKT+5GZ5xQ2u59QZANWarVzG2dA5z2m1xT/JQ/Hctu4TQI0evkOJnGuSyTd6JXD7Lm1QHi
fWCGuwTarFL1W2K4CTFytgrinaztuXzAHsP01UiJY0XoBceYZqBytVpr3VkOaF/niK/9rni0vMHq
qRM3rSyp/cIGosFnZqTOI3jT2E93sejpcLLUq1H87tnDQ1vZyszotIaoV1LDp+giHNll5N1wo7Hc
ODzkWvkIUu0bgY0Nli5D57EF+NBTShdi6uYjHUz5weSGcxiiYyx3mkL3eGJJBPGc8Fzk1W6YUurg
in6EZPJxA6tWSKtfYzPJ0ZOMTC1yjQ+stctbmPMDArQnihUCRayfvKp5YP43D9Tpi9xVDXabKMmO
QDHPcm4/uDY7j8zAgJ9E9q8HGyDyNi5gmNojxifxcIIRZ11H2qnzzWPY8S4oEfKZskgPWZPeQ9O/
TjQ0yIG6gqDJnGivtuVNphfN5NsVqcnSIMQ5RwY1dgaAPr2ct9WVodGVBvItiXjRgrRj1ljEd2n8
btGvIZKMH13Zx6DXHtSv8t9K1bsWbfetyB4i7ejBNKYYZ23qgvRbWR7bxjzL925ggZWv1O2Ua9pa
Z/lBh77OzdA2MIn2bnAr2mHfWOpei7CAdvJdlcuGax8NHcynz4NtxAIJeeYdtdE4f1yhbou7J3iL
RodvUMP07pOLRov5Zun5wVSKm6LA3dM7nib94Ab+vIsMjIB9CaSjMb6X6bjzbdkJydgFRo9s1dR6
6ur2C3TohmMfG+AI2LO1vVPllfuETghBTqtc7sdNVN1UEdwzQzuLFGsbGQNomdxrFZYyRw5CZapc
W8KEJ2Re8i8Mkb+TNPaqfo4KIMCu9uSYzjXt89vUfnWGcC+3blluib6JoQuiGqYhJjf6KIVVzyhO
fn3ZWEfIzecCpG3WF5fB1vaczFBW2U9s6TgVmf1AkO0z8xyfyypmh+Tby5xrLi1u0MQbHsvomNIW
qwQ3aqGa5Xyqj/KsSporoSGmYJWPqInyUsN6TzC8rbCwlxK/RyE4cSG4kOf1CowTSb0mhFgy1dAQ
9jJCrhFrB2XbspuZHHJmWqG/EkaDlMy0F2avPH2g4TrRr10R7mozuFuKB0+crQNBx9LStVsP/GLW
FcldVudRpLzFk7PXYXO1fPXH0k/Y4ZiSHTbZL1rG9i7L+hTr5gzjNET1ICZVGXWK0h/oHCKomYIt
YLvzEJhnr2CbdB0ZXjiXDYHKCe6d0d7yXjlH4kzUJ5wqkyrEsXkHPuL/3ICLM1LzOMXAeWES0ofQ
qDo/9iOlYJ1W3OsQetdQVd89t18nUNTGkN2mRGGpDPrZL1Y5M3HK1Ej2JO+Z3HWDgo9F4RPxUyYo
kXgt10o9zORDMozxO2q5YyPIX6t6ZqYVk1Gr416PR/kyq/jblDlvdd2DZ5R1bs7EZQZ2e+MESQ+q
SuL9Krq0Kqo0P2LTq+zm3OnVu9r7yLtMho2FuUVvNi/bEQsudlAZmpZ4/tuAKzPr3S+C4gxB2dpN
oveiohgwMtak0UP74UC0s7iPalBkvqqfE6LQsXDYyVKna1EyB66MZmm34p704T1JzPUAjIhn7qvv
UZJhxfUQVRFOWBfnSaCGYiKfUIZ4SDD80ULwqKNUtU5aqD2GDhtbIYBR+JAMPm5ZrZEBQUwPjUSZ
ZnaQQvaNzhCV0jEalgQU1YugA63TmbSxS77WDKyLcN2HHj82rJL2u1PBnXEk3tfSQgLpw+jdKvCn
VGNfUR+IdVIpX9Pa5x6HoRdzojDcFL1tZt10rV0Lhwo28TFdkHRkecEGrNEtCKN7o3626+qoDwYN
HZVZUcLsDa4EUuUcEVFKT9r0JfDFt84WXoalBfiEeHfkq9Cst4EpCxyvIoSS290bc4dTasNb6wkQ
Fxo9Vs9d2cLf64NuzLB1o6/kiQ01aPW2wvAxn8z1VKjoQGiPNKxqH2lOREg8xlG1A7lVMALjlkOR
CpC2JuiNqAQDR9ACBE41jxpJzDbO+QgLuJTboc8MfGxtSq7Bz+cKfvqmi7hXGCcvNL3+gCcbjPSA
OyepSk5ZdlHyhAdbB2dOxNiTVVlfMQ3GC1NL64XmJzC3GZHWXeEBeSJE1QZU56pdTXgbJNx6KIvV
UBKnoTdmPK/KAMU9xLs1ECVBUts8wuC3MFvrhWD7ERc0xt3M5ExDY+sh6b37WHtECfT+V+8jJjRo
mXvW6WNX2RsY9EedKLuPv5koGbRc0JuIzWVS81I//ph+aDDXYbGi6cnK5hQx+uTG5JkLu+QzleY1
trWzgUxvlmRWOGfRD+XEuTPPtu8xhmxZu9wh3oGVqRat09bIrM2vA+iGmbDp5DE0JAgG3IGQe2zn
n8fMJv2WA4NO7sMCnm/vgm4k39V236wctUIatMR12aTHRsldHt9KiseZXbAjl1OsIjimzjM40DbM
j3XHPxVddfs4vdGDOnMjH/mDRT+wgviD/8IB5aFWWZwIuXzvLVBVLGUfQPvWu8VxdpC/InURfjTR
XaoR4opKpBEHc2puNXV/17k7X6tvtcVlyN1A3jGlET43xINa0V2Wtoqur5Mk37nyoFn3J3m4kO2K
MRVMh1jNJ+7NSS4DbRa8D3X83im8CrkD9kTH4vAfqGSFD9AKU4iSRXdniL8wjlgmA3q/YFOc0zxY
1GX53Q7ctRGcwzz9FioKwHik8VEB7bZYN3RoOxjRLuKiAIO/2+mMs/1vauNekcCiAyE5zpuwN9OE
y1SWxP61LfRHjfjtCCej40ebvCk3aoiMtTKIx4n3sH5ozk1sOvUAH4B7i0xCSLB1582jTmWhlRGO
jJWF51Fdx7xHbcgxB7HDuVEc9nNk5Aqy8rJ/RjqLqEMFfAvMoFWTz/SEWRzHZ8IGFqUMPRkHOSnm
k/bTpxSWXJt1X1vN3ljaivy4ZzZWCDTdE6r+ZxCC1yHwd4Zx6Fl+50SNc4kRiSet+j3o6LhVpTXX
ewpVc2R/BvHaFsW3rODWZ7YDS125uh1biU6zdObzaKKheKz84J6QJsT9mj46lbMTJAFoPcevlg1v
LKSuhn0yrsL3CG3jLPGHjVO2T0Wrbj7uQdXnd2VadSMM9w6KE20w5OqkpsbQC/8M1mZbeW/hKL78
SWft97EBfTWcxsBUVJuHFqH6b32jlMlENmCGK4AWqS1ACdtRrrIBUAbd1m8aCnJzLYCEhNWmDyt9
PoVIwqKBM46ipn/Se2Xwy+/7peULc94xyU9ViaNnlvFbH2sYs7qllcK243Qn6KQLtD1NsAu7aqUE
1nITCfUEJPTkueUOh8AuR3bf0nhIeeQ0+gywCe17FSJnQ/qko7PPXATzucZKUC4VDmUmpX5kBmur
Vi99razriYU+rZ3nuI8v8qSmt+LgWhE5mjAXEaSP5YHw1RXmPTs6aXYPBcpdTDV63STCSuqiQJ1Q
9fO4vboJcTxwIVgRZVUsp5ZI1ODyqd8UMsLLsXpSvWjbAnBuIiLtFcRFCFA89NQVq5s/r3J1345i
0Vr4ZkGQ7AKFlgVKikxv5zyDq0hPWKBzDoP2QY39lU4ydhu3EFR7gHZcD0IWIwnvrShZVlE/91C+
bM4JVgDHStkHtSxy6RzkLk0hlOb7KL3FJncuWykbXo4gb6h3zuA+ThzxYs3agt3aGhm9H2YJWgw2
NqRVZmAeLOicWJFJWgdH7SC8d5r1VCYj9OUskklGNEL8fiUK76Fu4lPFIwreGe6yid+hgcLIsz/t
hGE9CQubEolmlslzRQDFmmSvN08tNqWJ2rsaHzplJqLyaAyQKwDHcobF1p2wug/mYdTEIY4UTGfG
Q6vof4J3+6cJBOgdTdcx5WNvtR1H//XxyOFr2XXoKgu4x8qySyAjMiLcOsGLsKLnqKBMk8vynzyU
Ug3x+1OgY6ZF10DOvMk87Ndfq2Nrbkqfu4mADqhv/mjMmOyFRz3gZPbRcP6I0rbamcsJej5yCc3A
XJyWHYcanO5b2ZscS+m+pqzsfPeocDgefenwYk+x+uYmD+QtKd4lP0WT3eCPFkVPI0E+BTLRR7Pv
oxHfY/R1ssNZkXmfOtWtIy1tDLvFR8o4e2cs2aqpk2LG8LZlwVHdIzshILa6N8oblM2z7NQMrtzG
aEQBhEfEQHvGkKcZeQZt5aaW+90NGvTZrugQYe6LJ+8kW1r4pY7yhCdfo8IUbqKolo3a1itvZva9
pjtGj4WtI0WfXXfdLaNAd/yBjRXzw1DeRuTrTm6teb6ueZbfaL/f5L1NnNU5TZakzN71sLw1YHw7
fiYaJ+4/59oznDOnna0Xt5reL35TUt3oFMhv/1gz0KGt/ZCzmyMHaVA40IKI948jN7swkGAYtMRw
UtBILDMpUJhKl1XEWVL41MXoYdCDNgJPjXkeBTuboiI7dJjAJd7J0/R0TZzFVqiUbkpDCetB2p+H
MRUObPEId7fyrNjNofPE2c+Ig234CMOo+oKDbB93hDfR8L5XTPLGjtJNKG+yI0I+4U22LkVe3PAw
zkqi6PqcnmqWYKwhm4N2Ky/Uc7tgkd8jr34OKEj+WOX/klbq/00RAs/xvxch/MFFk0LausmL4E15
a5Rj+F//q/uv/6x/lSXwY37IEvRPoNFM3XU0tkuHdeSHKEH/hG2Y2ZQuI1sx8fJXP0QJzidTg7Il
R8NEZhiEX/4kSiDdlWnkDwLJX2KkQTX4p3UMJZZGgcGYkdPV77v52IlSHzDCM7fVH4WOzaXHxJS+
MvgoFLo3LecZKByQ8ed2+RltahV9dvgPz7zk+B40GNuColOF0Kp6K8fqKcPhezcL13mRpStqI4xt
pAm5h8JX5kKRVMd1Z9o8IzBAdL4NLw9c7mUTdujsr2Z/RMq+UMOrSDU43e/5V79O5i78KrXB5Rhb
y8J50dR7HytzIJHAAdKl8HFoqNZiRNCqt4jiSw171bN17PWnuLBpLtMAdlFUiHQpB7fIWjX6b88d
wtrqoqb3CrZkV+swmTDGTj4N0iszsoUIYAiZ5ZbMuDWakaUejwt0JpxYwUOgwx5LsbBjG9sKPaUa
4eOAFoJtTi8RO/O2pa250x1ePVHrUtwVUQ8DNp7lyCFDUED3ynr1x5RV4VDx28WDRj9K75ZNcWvR
sbtEJjWvXXBq7PIST2JtCoI/sJlmrSCjLppXSXwwBIBZ6O6a9TXojzXGmQaiFaftTVLb89RF8ksh
ryCm6j1pdMjJ/6lOmjpxrIjmfd9S8/egzqttWCNK7ejfZ97EadkQF3+o6RqQ/ZVTQVsAXup92RYn
wjQuU1OdoriI8QtmUOHERSrf5HuQd+2W+OBD5fsPTkrzvTrVsHsF/hopQHc4w+itNXe6Gtua9yTf
0pG6cYSvWpiHi7zYKQViNrRQj/sVBepG2N6lduJXeRlFN63lW58F+nrsX6LeXNuBsm5g8fu8M3QY
lnrpHQoj2ZA/Rt7yqQWhpSncXMY8UpG986rHiFQow1u2aFehChxiD90XgZmeZoA19tC140QzTg4m
J7ONXiOrXUo1nASOmT61rtfsY7oiAT2LwR3XTuBz6m1XFX46mu/UcwnUs4BJPR5HAhCckmndNJBM
GMFZQduSoQNW3sNuIEpDXzuRu+BHbFzk1xFtGzKl2ZkbDkzV97Dp5iqJfr2/4EPZ5nCXs0ndpFN6
jaGjpcDBXSrOMXpR4n3P7qC7r01prdIkWBrDZ5JnF0rziraxQSLBjSfMh4gKsO2sJ1vvtlaHZ9jf
ujVIqsm7KD5tAJWDpr6xp3pL3fMwhA43kW/PGP/e2no4yESEKDe4ao/LAYrD8+RzYAX/ngCcU3GJ
5Jb91TKfwaIRb9CABxV7O8MElk1cl7ao42sgUDsGtxYiXZMzJCDJz4LZ13TrgVrZbN8mPd6Wlk5t
D7AuaSEgjkDdclq9JGa5bOlMJCvjmfy42Qiuf1CDeRTEM819i6D1RfjV3rsJ8wX99vCbhXWOIPiy
wAlEgoCgPA6pC5lv++pzVjwQl/TgOkgEjWsePEzBIh2rld/k69TVwXJ/NvpLoJ9Qgqw9863Mlh71
vhHFD00VLMjLXPfszHWuzSM+h26tYgCJk3jbQejrlJLDRbazpB2OhaqsBuI4AdkkZ2wkhAO9tvDu
ap0guvGu1tWslqMq9W6D4dCjeBtV7czrsE5yiu+q6SYGSMDDyGIJNLt118G4LrSRUMFh2ZMyWHTN
ikPxUg3aDY2BZcWCPVCPk5DFmHOaaUm6dpRuk3f8liJ96AxjQ/eCqae3quWIH89+BXlOc+NN4ZfL
tGuWgJ2xg97Utqf3ynJX1Sv5bblJcp867bswhK55Rxyy+Glr/VfSG1PW0L+eNBG9mMjq2ezQCv9e
2usCwYQRDjxPUbqxSCtlYPHZTGmkpdljSNtU6YPloOMa5MPNkO1qhpi5GW7ZXCxdzAWhyTBrROpa
WRsi42XECTRQ5aCbBMeTgAk/dD7Y5kOotnNFeS30cmG4lzEQXwDfL0IxrZOOzWyy54nJ+TtmIW/Z
vLQAozGnPZp7ioKoVIvQ2NvYlC0wfVxFxOrECtKbYq3j4w6Qs5dTeyKAbS5UcaGUBJTNVbj2QzS1
q04B2BAQFANsPBdPsdbu5b5R9ArCPgJJEXJ9XKCcazsYEbW1y0I3kvWodlBPWAtbpnANC1+uR3yp
WKMG23XprbTFg8uQICXipHEvLtD+IVEOaqKcx1ThVBCtUu+BffggF1sfwUjdaTNSKgnBaVEcsmDV
LNoOi10dknIUMRca103eQjmPv+jEQ+l4ih17Z6vKeTKDS6T2R21yPofxsK575BMtE9gg3XRtfGZX
PQi3Qb3Gej6s8gaXeJFsVJ31gZYWRJedwLdZY7rQuvyR0EuYWMFaWlX6rmGHXKXAM0s2UcICdqmx
MRR/PRom8w2aXETxOEn+2BT5Y83Kp8FTwGV3FKznH3fl/6+M6XG9/f0/vuVt1lTj5U2E+S/oXwrU
nx7fxdfm69/esiZsxuPXlO/7qIzflAMQy7dfKmH5bT8qYfWTS7HLbY1Y32UmRS36oxbWPiGYAi+n
oZFVJabsH7Ww+Qm5lCldB5ZO3St1VT8EusYnhyaU5ukw9TwN8f9fE+j+ttwA0wPSp3MN7Gs2oKFf
j/S93thOHwE8mnprocZISaNb3l3wXsI0YlBqEaSlUadO6p/01H6vwX//xb9pDH3oGmgM5S/2TiY9
i4Z1QvmM73T+00fyL1ZUW5fNkJ9XVH6T52GW4BWynvK/X19iNFghXXJ+UytxdpZ7UXR6bYb4UuDp
bHQqK0Oii5SnosgeWesurk1Ug8Y+lmTM0LJDoTVbRaGI79URFEDy7sOrxeLH2IXmKZV25zA+LLxL
OeIw7hilm0sI53OyNdcIoFd2NS7SuD1ZTFczJTnoQwQnly25mhZdr3wpu+CWpdbMGELE96+dhS8w
nIOGW7u6eC6yCaNY9FI5lGsFCT/Y3Xq6WKLujq0OWifSHxhMHDooLJ5E1fj1PneUL7HX7gedMg+j
KLTfTeSZGzWmJiPHuaK4qlpW7N672H19GJFDBNR3kWHu2jw5S4fymHCICYleNVjy07I9WvVEooF/
iJyJBrgNEEE81SzAQeUtKoF1KgNao1uzaYzvb0uHPJakVNhVN5HLsETG9dYYq1zvEuPHlM4vXzM3
NslkRe6cb9gNEhuah7poMT73dCkCibcCVGYNNL1jsQnIuoyWSlKvCmWAskSboAjQkbtXuTHJTSiy
uyU5a2aaLjuq1CTFajsgJXxoNOLNJmk5YWm3dYLhk02si5dejTdrOCtLk6z7oYdi4TyNzCwi6lhy
f05eCdkmzw/S+G/SEO0n99C5uF/9eI3zF5g1haaYZQAUJt/eRyTfNfHXWo/fYyN4UbJ9Exfb2sRr
Ad4QzsxBOIz1w2AdBcoh84xdZimHUFgw5K0ZAyaPOaNDc73GpoE0ci7fqRxeSM7W2BfsBCA3Ssps
Nl0Uf/tRxULqWPNWb7exmj/6Jp5rAosDUxC1ijPE71aombbrILJxxg4MYPtlL4I1IdkDqoMMqn1H
Xh1328BmmCT2Tu0ICkyHo5r3KzNyNgn5aBPR5g1u7T5JpTjkzD+ZWzXboh6PeN5X6rRVinFRe1hv
C4csM9zD2G3S8Si/0/StubxvkR7tc4PdOKW2yQEsZP5hcniyxm6ZwAUIoEa1qjzaQbrgydCa+iRv
uaisvvaevalTzJfQAHTGJmVj7tjVN8Pw1PrsfFq3NOzgbHkTJx0+npQI2J4tGGJbEKFT6qHs+ebG
ba7NNNwcjTSZMXzpDLp9anUin/JVfmkDZ0D6g8eMt9QjQkud+3VwBa0MP4WHT0l56MTacgCIaOGF
UIRNH1s7nX23Cy2OJ84Tk+mDUxMy24/riYNlnB7tQnukyHC7vXzyLKLzJDNAJPnSc5kfWnPpYKo1
7xCLah7mw3wgscnGAWBMRLZyHYgCNo188XqxNhgBSy9W1q+olMlY46YPxUNZG98+Plvi4VayvNIL
sl0DdaEmAvhDOy8GsUtqk9Mhma0iPldKslG0jvAHY4GcA7mhWA+2tZGvaSQZQQnrU6M2W5hhS9xR
YA3UdYQaJfHrrdHX25hKxYmyQ18N6wwzdg5vXA9XbvnoQtiBjBd0J3k6TXKWV3hYPu8bWbG7UPQv
TvpUSHS2SRIzumGWB2se9meOYYvB/9/snVly40qWbaeSE8A1dA4HzMrqgz0pkaLakPQDk0Ih9H2P
Qbx5vHHUxN5y3cysCMXNCMv6ffVz43YSSRBwP37O3mvHT5nJk1378r5ptC9tQXnp94QsIZxk+STc
8KWR+VVkymNeW0fbk2+k9R6qMrgpM2Wtavd2VpwDzf/Cxgorh5sp+siuOLkBB66LgOJWVPElqO1t
ZWIgdfRVUD2JmKWDhomWpBc4MmEz4fMd+bMO7vTEuxEs+dbA+SnzyoABW/juhuBEzfA91C81XM9z
3b/WDoaG3EdHmNmHKgnXDau6npN71ZxClhA1HGiigWeS27/EnOhXVxE06BQ+iQjwVQfOjlz7S91v
rhBNfNSAPf5rjs6XqkIO2wlTe4zNP7U2iUHuFM76bgSGoV2GrMyzUiJ3XB0XUpHBp+kr77aNm73S
Oacpd2DYXRjRfNIj6uhkeG0lqX0AP6rK3nAxbmeJWX7QL6tNNmq7YPDwgPkEGmtwwuCKFTmXzgfW
xfIizaPX2ojyUhKeh5NG9py6K6MrZi7XquZNtWRHf+DUDflZ5t+kBQQ1hLtSsP3IYeEAOsnM8rb3
8N7NXIcyvp5M7Vrz3NtGhJezm96YdYzcrTh3sTiKdnpl6pyRF1Q2r5o2nZLBvS+Ari3IjfW6Wyfn
1uU76dLnqraPVXBybXNL7icoE1Q+XnllTOKI8Z8xPychRtSBt+3Tcu/2KWgaRBSifQ28+FlPNJdv
DSFOObKbAfNImvGUIgJkE78Ym3Tnj/N2khy3WKYi7Pje2WuKlwiYg4yS80j/iNjITc03Pem4wHv3
Xkj6aBFZUO18UfvfnNl5owJ480S0D8dqa+QZlYTxlItV3tX7ucY+nL7oHWGGxbRVxsXKIq6vsXaq
NqkQtJMQdzNIILYRml4ixK07nISEkkHpZyxUpWLRBbTONHvXFeGBUeTWQ9hB7OpqSmaSxTjlzT1D
M7r4xNAOc/Qcwguqm2qPk/6li9E3lEqalLjlEyVNOgUb+yqIsdhQQPUZHk/CupOv6ntgGHhlEpTS
v/gc4JG9vvzv6ePjFPG704dKgvjXfXm0iHnU/tf/Vf34u+L1JfjRJKh++L/PIDYnBUtaDv2EP/3K
/30G8SyA0IjQIYwSGEXx/I9+vPEHPXhBzWx+FNDKqviPM4j+hw7oEQeyBQQGnKrx75xB1Oz8x/pc
8r5Uzqvj6upU82N9bgRI4/VI85aOCyWkrgiYEPXCsaKHNMue9YIM6p6ti+W8+c0Z5CduvmdyIIMF
ixzHcHBDfhrr107UYFCxvCXcnDrUbiOJNsIYxc4eq1utJzmNhFNSlaaH1C76RTAgwyHqCElPvZTM
kPt9luFZzLrfOIvkZ9+kA7MaIR7WTJsUDwycny4Kij2ZVmTBkTWK4zfWpuugKoKNJ6Z059G0YAaB
NorTWVIypaw1+Sg682WG6meEhJczm2kXZVS4VM7Q89KmWjkWiqGEsWTrMDCI5bRsK0I+d5UgRoGU
047VodmEgIFWNT4bax9nwU2NnLy10w05LZS5JauN16ZXUciAQ3T7pvjaCjKa09k5Szc4FimBHnHU
VPQfT50XmAz4ka4U1cCGoc2Ea9ZA/byj9OqTxZHEMv2DX8WvhodZsUaPVLknNb4dR/1Beigvk7Ik
ENLbqnwGMIq6nrz2stCWs23fm4phQej1ZTVPV8TIUmxx5sBLqCBO+dfZhAox5ISClQ61dPSWMBVA
jomsQgaH2aJOCTWiaC3df/BBjNi5O+45Ge6KBg3OCE7CbcHXZkO+swRyGiV9cIz02WqMryWAr6xn
ZIo//zqMbTTRSD18svqUnEbS/Vl6Bj3N4kIGRbPKSqEt+lkCdgMOpuMNQkEXItGyLtqYjp0dp+vA
QaEbJ/EysND4KNGFkYHIy0qAMU3wjjYC69BrlVZvIFyv/Bpe5jxb6INKPriDlIOIWOwpYeBpizzo
zF3WujTYiCiv9e6YeEp8ClVZwkRfIClOiejx7qQ/8VuLDuMCkqOYnhL09kPbcWuFCWLLdoTEZjVb
xCmk35aAvlG4m2SgnIIHTku0jAPdWzZmSb8NpyA8ntInWJgDlK5r9yrsnZBzMm/pvyySYiaoDdmA
GPx0+SGXB/2XJySN4WrwouI2q4oeiGuEbrFRormC+RydsT0gnEPX9PVO64OjycDq0h38Y8b2v01Y
8xBzw0JmhYlWgrxKhEEwxgBiVZNob0VbHLIY9mRiEBxE8eRclLa5G8hGaeoG3TXRd4Jvv6vTK2uE
lOcX8P39NAKloM13qWEvq7oib9KeUIO4rdwOTt8v8gQlEJmQWPdte12GAa9dZvHFFDWn2Jzl0vGa
Fd9oyoGynA5EpC+msSZ+OL0Vg7kNMq4KB7QGEXP6nKL7bsev4ygup2G6KQM+c+qk8GtpwOTpVK68
tLv1cuQrwkV46U9PpUPcSd3MxkJ3guY0qb+0pntyLDPbwWRw1InbRqbsTjHswAg+GeKkXDgbaaZf
2/kUe9yXokwmnkttWc4G2Tc9P2SG2bO6oUmhP/iE/hY+MsJUXDcFi28aWN9opSDKEcVynO194M/5
No3mch23WNuMSGNgIu4b9LRthO4tTuWmtIKL3mtXbanSPwy48lkDtDR05GPQafxSztnIaJAa9ubU
rv2uPNcE/yxWbvFm9gVjWeTzMW16B0njImnTSyN8ypxYX1qJwa0CoA2zZ3Eb2C0fEhVw7o8PhIqu
xKA9+jWPQ2nx3vE6L/q4vZiJ6MmKSeei8I5lUdzSA9iGVrcn/gGpsklOPSNIBqw+TB79HPT0jL3s
LHIqIr0DHmMkW5rLy1xr72phnQxpXOszKmfdeq+s/K61oVdWPQ96NYBxpA0RaGmI/BoPQYLwcIac
LVGzsCzdaUJszIH/xVX3ZpgPp2qON2ZjoayLn2km6+DP+rOT+xdDUyyMFvJTxHQCBtrayVk5sjQ4
Cy/a9DkmGStEIGygsk3M4rG0x4epRDLbqsntxMLAXpFG8Vuko/2AgzjEBaY3wX43yqdcJ1tIeZCK
NoBxZh5SJOStssproXvfNhmVZkjKfNOJm7kMLnTtm5uwIeJjJ1Za/2pY8qBkgn7Cl+w6NyKeaSn4
LGlFa11l0XTJ3rKOEKujvTmo6QnoPkbsX/KMmzQa2OIDyzlNGYnG5rXt8nV/+N2FTjZRi/fEhchh
cbBJ4P4CfjpLc9jQGtUWjS7v6M0tWG55HUJAEu6FMgmfpRm/TinMoQYAn8Z34rGsVu590t770k9w
S4Zvrs9OGIzhaznBCJbu5YcXpZ77kr3OeE7D/DJP2CglkYILm8lq4B8Eo+KPVybbsCOKyOdxAEcU
h6SkjlazixHvS7uGE1rHz2gPSDMqmisvcIqVaz6IQOB6z3m/cryZ0qVTe2Kp56zHc2edRuCBohAH
tqsW4ZCz0f3sPApnwFlxx64SLqIA+KzbR/ejZEvvmdZVMALXfTXRr8UCFsFvdTuAbJHP9jRDOvvY
7UuQBBjC4HiG733I5SKn+840M1S89goxFTgw797tO45H6Z5S5y4pebZmgdcG5l9PU6skuCF3V9j3
kjp+i7l4Ps0wfODaxs5jgnnNiGCy/FkpsgbSqaeYEkG3QloaQXtRJe2ur45TS6kSnYIxvnKY9BLy
ds5Ur2oYxnc/I3+r69D81KBQiJp4S7ziTIjcKvKqlzgtDQDarABzjw3jw8gnepwC8ampWnM1qB+E
zLqIDYYhSp7ed8bBNMVt5F3nNmmaZumyFLj61iinGblZaK0L13ti1FbA9CSJMe0vZ5QVftkdqZQ5
Vln0Cxq3vmw6cxNbxVkz0stohlsq8/i2yOBzkbkcL2VtwnbumLPlORwJMF5PRYptrC+4WFWj9nd2
EVrv/dLQFPJhwN+mGQs7CN+aNnwvne6YQdmzfWOTWNpXUw3xsgDn6Fi7rwXza/D+iUPSliqNPmS5
rIKspdF0NwYOaMb+GM3cpc7EGifzbAuNPuT244rIJn32u/xsCYN+MDVAlV/b5U7mxhUKdnJosKX4
zbYuypOp5Telw44zy7BcBxOt6IjB9NSxeuT6Oi21aTN5V0NrtQezQd3fxZdzk98WRqWhCp+ZzQ10
HhPWoLi3l24Yqr8psiVqWK/V3mIADrKDBMwLMrCDoLQwfFJPci85x6217of0Jkjze/JJuBQDapL8
OZtvYh8E9zzT98jjYdkkl2GHjdktCnvTFAXZr2Fz55bzHgSiuycFGmtnNG1ZGQ5RTEZJbm3CQTtQ
gT4kprmDDGYuuznAlShac1Fnst/hi/9qxfMx9bxubfg9SpyyuaBWHE3+Usbc3N2IvM3QvJcu8Oju
I3gbm+j20Ezpq5iM69Q0sTxRjKXCf8v2TZp2iEOcfIv9EWAB6ddG2bDTsfapgYq26EAHLoYzJkZm
gC1Po13sswhhYO+3VPSEgNPIJ0Wxt18B8vDNjpRKWS2fHau6++7M+Bfjkc9HIKVrJnIaZBWDIMfS
7U8HDdNvUEl1NbIiPupyZgVuU7Zux+JZq8WVOSeo4eljskQZVXqWI/WR0jgloj1cS0kwEEfPu9CH
lv3rd2Z+Ern+/Z1x9nGRgRv259Qiz3HqVhQdLKf+S10MX+o5eHPk5KEk6Rb0P9YJJfvCS+66EDtX
0j1GPoHrCKxfpp4s7KLwNvagJlos46U0x5XbNURQso9HVBEdEhdhVyhYVWHSYMGCz4wOaUAQaRBN
9z/4MLZOGDW6drBgH3nN3+E7NGB5wkg5uphRsJmVq73U3b3Bmr6qO8pXnvnZR54S4Zuys3OOKbGq
wwNLB+w+50L3p6USNicVW2UyIrQUzaUjYMhXmckHcovH0cf9rxGX6XXnTrf2ATyt3grK33wS4xPE
5eNrsS1mkpAdQDvYn87MQz9FOhl62lKOFrJpT3+YAUQte+egpc41oemguEGk4sjhNra0p19fyE9C
/L+/OhJ8Ort0HtSk9XughItIsfK6UFuOWnu0OZiVmnX69UuoO/67fsTHS0iLksWUqrXxOWls6soJ
rAGhLor8ndb2qde1Q9Ozpv76dX5K/lSvxEvYuB4tk8vpfoIjQWbOWAxjH/ElZ+ZpnB4McV9M4xNh
OMeZROWcgaXNkG8hTbWkmzbmi6pxVy6MepRQGdoW7ocUyjc+OgIqJZgzWRkPTujfplO15QminK3D
Ny21r0uDGx33/kWo5Ae8gkP1G05U/RV2bBQFS6sZ9EUnk/e0uep0cQ7xXMlWB0Y9xFe54zNXZFeP
4XlQuDibueNcw4b0iPUCH1yDkxlY5iKXLjrjutrrHpAIDRUKPmxgBHFInIHxrt3irVuq6kYd/R09
fjDyI339W8cP5yXAEHR76ICR1GVXTUfCpaemNNXt1CfvQRC+5xNg9dS/zO0WX7u7T74Nbo8+jEYN
XrgHWtoVG4Z/Jy34yL0FnllO9wnn6ah7DLHAlh7H23GSG5dNgmCzC7urbgOfY0GiHRzL2mYWaCIl
mnZgogc+GlAVKlkHI54GGEk4kJ8btzyLwd1nHvPXwTmVCHSILChucYngtmF5EWmrNuzkzFxw69qE
ibYG2Y90Tk7FXN16DJcWoQvft3OZXXUtnOuDGicqFZwG72awIJgmPV6HjBqYDSOkbaFEhY9e5/hL
ZH2ufBji5E49Ay2xXgvHmU6Rm1zQU+YYm/EhYTvc+j1nzPBbXOWXc8UXhOCFBBpjMSTI7WOSN7QC
nbedMjML3v0iW4ddpXCq1WNQdcew1L7lIw6MNpjubRuWgdEdTTu+6JMUX4Szb+P5oZyjt1AjWYGo
0DRyT7YVvPqU8X2EQ6NlX/Dcul9axTsH+RfyNGz/S9Zxo1VWd/Qbeu21Et22zWXA/F2ZyAgiuGTQ
7HICBvEfYiy0W7oQYSfvkh7DdYxgvI9fGU7H7EmUBqE6UEUFyK6wOkC+IFwVqJZiFCWNfwdpbAfF
nH5/wAYitoghhkXtyLvY4MdC+OQLM2NF1QUnSI6uWa/8hMqaXlfRW8fRxM2fO719jrL6odYpkSw0
9gJA4AezoqjkaQriV3PEFT0anH8Koh30kqZBeALdd5+ieatM4Hofy8f/inJ+2xZnx/nXbfH/+j/p
t+Zvd12dNH/71v5t+QI9r/lBnWPy83/vjEskOK5S34DDI9KKSuef6hxp/mG79MrB1jmwPG21Y/+9
M24af6h9gcaxFEoyo9Ly/t4Z5z8ZLss56hyYUPTg//M/fsAlNZ/++Xtc2k88J0IuVftdSPYJ3sNn
KeCo13HaN0xeqOASDoj5NkgxRZtWddupHu4kkmfEng+OPe6J0muC4MISAbGYJlx80EJJKfffXcq/
qBY/i3bUOxK6adumzUyAlMMfd1/p6lNrSlIGPMz9TsuxytX6BznxTFTW8Kfq7Ifr8f3nt7mM32/E
4s9XU5UGSV/gEdS7+a5mqjytr9vB4PMHQEHiDidRQE9Zz71t3NDoaehktGNLoCSRTjYxlWFgX0c9
m6Q7jA/2wK7TCvseF/LdpHkovf3VXNskliAf6Rse+3HK3ucGbW41baqJJi96R8360gjY2A4Lk9RJ
JcmYqtDTBZeX11+1DgC5sFBfTtiaUxEfTMCcol+h3bkKQhZddVL8n1x0VfJYkobBZxqb2ac0fSog
CSQo9os4oOth6fF73V75xe+ShD+rTz8uOVFFgsQ5YeMx+3TJQ58Fe+SW8/N12xA/kUyca2hXIpNt
iJQaxq+//nAf6ebfVVvqS3Z0XQoLrTM9/c+3VJ1A8xM6r6hH5dFrtB2CDU7wU7JJWbv1LMQTGKyw
tEHvp5aw7Xm6iML0qszYjqykP4Zmc8x0uDAiItpsuKnqYxgUmzEYd266bnZoZqulejZ+/cY/T2h+
euOsD9/fnUPjUZEodgX0m1PoDg+ZFr2hvaAn6VOUMQEExGPuiwGFQyVd+quqTZ4puAZSdWMo/twP
/uXj8tdvSC1KroFrlmHej2/Ir7JCx54bbPqguGOhIFyoX0SVdqBd+JYzHU8l3ah6Gh9QTm+ybrok
MWCLRuum7rTfHCs/hnafv1ZLgR4dbiZBm+vHN0MRG0HchEnvVOW9NDXcseGllxvHqUr1tbT7L2Nk
YybFc8agOWLEA3EfyRrd/PaRhMxjJ/0bv70k8aztqnrZZ+krM8zHlraW2fLg+7DW23QY9paX3RaS
2Cd43GzNS8PjNFhND+iIKtS0tIc7uqPLOQWYIOq3sXFO2BRejQHYudY+Gib9LT9Lnl2LKUznnj7q
Xx84e97eFJ35rOXOg0kbWdPRAGACInGD75zaO57o7QW4IKx4UICo/Evp6JJedvjeyf7BqcW2DcUj
7Tjad6zb4BPC1a9vQnUVf7rKaGQsExq1BXvsx6tc+V006ym4imjKnumm40ynIKPtRT9CTWUUM6XV
KT5//bKfz4Af9z4SdQLNDYamOvPfH+592XVWE7MyYLRfxXN93ylwAmNmjHxyh1jr0JOTwYmEWKP4
N7e59Rd7kGQdRJ0vpM2t/um1e8YNVU6THXu9SC+apF11MZkZimwl6rliNtMdRdqle0N0O9ncSRKL
L/3xZeq8ZumTAEDiAt3MOS4uywY3e1kn08Kyy1MWm6uYMBxrvErH1ch4bVHH7CFpTB9Ia7Jq6Sb6
FbqHSsVJtutuvoiDJllPbV2svH56EAa9eaTGv/vIhvXpSMr1VjhMSdFB14MF81OTJmzqwUQqhgbD
oM6umuxOt4+d3dto2Q0GHMQI0CWXBnshpx4wNbr/2mvbiiMOKUtib9O01pwOo2Zd3xrUD5Z8LRmO
bLqxBPWTZOfaFttKT58/mAfYxjcz/8RhM17lst5ZlPRVIk/Z0I57y2WS2Y67NvTiranCdAm02oV4
tL0WHLkszM1UawfN1h+0BkAeGkZHdkd9plHhRMm1pleHaojeaulhGfH9Rd2C46YF63/1yFFdJy0n
XIsZlsJkrAwvehIhHi6UhluRy/eUEw/HF2YjHig9DPXhRTnwhfaq4zzqJOggbbzB/HtKObxB/oD+
n5b2XTNPa98W456yDVtMXiTAuuZDrGsvTP6cNcEGvTf5HGFBGYYTP5qZ1s7UZneTd2C/DXwqguo+
68+qrdplPtkr/tkcqEoSAQnLPCAf88tiY+EEbHuPw+xN2FjJaixTbzOObAqhh3YzJ81s5HlRR5C6
RIM3WXQXQzY4De5tzME8rDDKCbQ7EjjKwu473P0QMDPW8C5GzeagILUc52ubJBeTgD7SJPpr4vi0
590Qu0V2k7XJq9LWicRGzoa3rndT6CvW9a8XArXH/bj+UOTio+RBVD0679P6Y+u2n6LdxNzlcLpv
ArptTkXj1yqSV5aIx9R/92Og7Kpe+XdfmWUH9D2QfYoVukE/rkBKmjLGE/Y00TA6q/Nrq+su64r7
oJHk09kwGaW9NQZ2il+/sPmp/8WzCGaRtRZKrRA4WD/Jyfm3uNTMhpPzwATR1Ai06zv/HerDSda0
pYURYjBMqTkYvNuiuu7oBHwc4J2QFoI9MzLTmnvkCeuynUEoVucBuKVpzg+/fqc/fzm8UUcdHgxS
8eib/3iJSpJfCq+fPQxR5itP1oWym6f0BGotWSt7t8OuOA7+by7Qz2vVjy/7aa3S5zTv65g2begx
Qk1pki+YTJ5dg5nYrz+g0H8uV3ktTlsk26tv4/P+B7NvbOra8NZBiBesbp80cSOmBjHHtKk7dx/B
COhitQ8yKo/6+Mkjs1EM4wanfbIODZ45vwqiRUWLY9RoawW58RSlGTm1xZeQ3jYThVsaceky7fGf
64LtwKkx+aDg7U2WiAkMw9YKjIegS6BqWOJp1poe/tlYAsaQxXKOdVjW9XxlVhHzf4l93ylIUKiN
28pzkbGnDKfHgIgDuOMtTV8UpUHJAD5kGBe4G9lZ+zEs0n3X5gyjK6Y81bWZMostNGI0vUhuZfee
OKa4AP2bLzx7G4umY1f2nvTK04mON8yFm5Koq2qY5OxPiY0hELaZGpJoAvBjEWIA7u3sDWZQVNNC
5Iw3LCMDHocwlsT36KG9LQNmaq4NWSrHLoEmOORC5lf6pPRaYZNwcdQQYW6cVR5V+1QfLmiz50TF
MmxXZXJkL1D0I1NEIlPXDHeUomqyyGYN8i9KYvXRaKqCMiZ1cLrubJjwvt4svCF+7cPkzXbWWutA
eFYSnuhIV6XchqbC39ndEhiEf1CNvSImNAbcR7nMgoqtsrZBz3vDTR/658lnDe9LhoNMNjlJNSin
YKVf1AVAHFSqzuCXrO/xhiCocianipHkaxNMA0y5mIhT7aKfUi5MF70n7lqP0scIRiQXJEbzHGPE
8rSDmNm3/ME+hi0frVbUwWacdn6KVH909YPXWGdFJnHL4UgI23PmMSuKmtuqc2BhzeZVWa69Ak/q
Q9SggqMNdsbtSwSZdxcq0nHp+HwFjZ4QXaWRydtvuoqtUEIdJDOyOuceZDg7e20GhKNeSN6M5T6b
mpEtopEvAq3OObIzzu/j1mvHAJ4tZvFCuwnK8uzya1eD1712qL5lkmxbRB7LPqSHTLTrlDb3/A/P
2Yh0xB65MtYpaT3n1HgABrWRuZZpd7SqvWqnaXjbc6PrkD1lV23IsuwN8lRhsVX7WxsjAaoF+XRR
rl81WAGJ3WTWEQx0Z9kZO9ndO9D0uprtL2oZuYYhq4dbMTbLymTPfP+o6MVkPdL8M7LnWLMfUuEh
WaEGUCgMBVukUDuSuU3lrx16DZ2BATkqEGzDY26JZZMnb4ETvZd4erclNMlggLnkAhkMMTxBVmUZ
iamlnP5bboxfg7BdUQkSYciEcxSciuuw/VaB0JUNhD7ZsAHaldibEw3sPnQ2bukSoenqgHlw72aQ
ydDgcJYOmKSlQ/XitMdwqB4/5HLdTKGmDSNe5Um7MdsZf7rNhQh9/I+iexJI74feNOiI0iqdYv/o
x8PR1+K3xrprDBdWFR3IIg945anZdEM6rbNUJ7mpIiHRXcWBeGsbv90pfPEH3nVMKfy0gVp26Bhu
+sNbnJItaJc6vaVp68gB3H7/UNpwRgKJ4XUmngg/Ns/FommgFNo68oSKKTWpJI/m3B477+xY8+1H
a9dAoeH0wdLRkM3bVzEjAXhyOlZlq6aTZdblJpTBOZxU8hoI4/pOF+LxY5ghw/YAqmevifxWa+Qd
/kh6+sXRMsEK6vIINpvMuWatOXxBQaW0j8DqYs+6zos52iIdutDoxi+LiqG7zdCd2vkIES1hFxrW
aY+0JI2HVclUPNMwbLnJbKHbw3TiXrXx8E753aBkMh9a039R4GIrlekyeuEIz5uGjLKmZXi20unA
ddxViftUGFiAdOMek5C3GYIW0Uwb3dIfhqHIoyPm+CRLRvN25VWHTkUGkAC/0kvvocyCYy+HLxl5
PE7LM+G2dKXgsrBoKD4bi+yrPadr5mnBKvCJqmhMZDxev+4BhE4zGo3OwaaVSBVaWl8JcJ+yJkQB
HTniUndhuiwUWF1uR8/fMRRiPDqmp6ngLUzpxVjIF6djEGFE4YWr0fdv8X414RZrTcCHoKrniP/n
rGaykBxkWvbSgC02ZLx0TObaXc1jaRs8hZrApkrtXVuBvRjRTyW3Mg2TjWd/hT86Q7ZU/fzW2ELG
wZM+7wqGT5D+V7ZQZXvEGZWH/TkcUYx52aHMypNejtpCwJMLBnAxgageRyO/bQL0UnraPZmTd9sN
9rvHjCJKG56nmAkWgVpmUiDXNHyEvNFrXg+vyCGXzdzt+nF+QwX/ZsFVWjgChazQ6j15snyyLiV1
0eEM6N/BdCdfwGPpcbxhF7f3Vc/8RzVavTi+8ULzpUu4aG7L9L/sGSDreULVZzH5cmnLTSRU+NjO
f13r/BT3pMpOk2Y0qSyCKZRl/VjN5b41C82oPfxbI7AidzPm+k2a6A9FwqlgTl9aopm/pibKoSiU
W8d4SSZ/3GdSfqEHyvj+ncPgpJpp0WKG3Ww4DMxil2+TQKgXmnMPYYVu9eOx+sANDlgxk6RvFkMD
RS4jkFcnchUAV8+DCQqh0ChaRQ3OoHmcK+dbasC79Bio98Ql0KRlmctKhoxqxi4sLlhqzZd23j9F
Ieg9qW53xGq3uefwm6vl1COpjNrTSDaTK8dn+NbrSZH6lBCsGJhUuorf5d/IqXz+9bX9iQfDtaWd
bTmMYHU6+p8nvnZhAXfNC2+doUBbNKhtKepzixuEudFKB8q9MEdOv9QOyxH4vB/UZxnbYDFj5lg9
QGBbl48x0DAGc8PDmMc0myGtD4Z9qmfrHM/5te+G12YErrDvgPdqk77+9Yew/uJcYvIykHMIolBt
gh9vkHiO3bbPQm9d6c4+7IvLOmNRy7CtMq0/NxCPy7o6py1KoQykiVmfzcAh/4Ya2MkpxRAf78Z8
ePGh2i/mNj2rPkEyzHszDLaqqy1Bfy07KIimXtyKorqF/3uIMmRoloadibL3159IDV8+nS6R5iOD
p52JMsX53GWqQg+eG/3F9Tx5E4JH/RYv6qkQaB0Tju27ztgmTfg4M26u5tFEz4UOVzfDh0kJ17At
szJmhbXEwhXHibHFUkBuBKLGX79P+y+uvMIVAROyEdIw1f/xyvsgP3raE+BvCxpAKgukKdXdrZ4w
TnygeAmJh2i4lmRUhmxJMqBG8DvtlApxR1cc4LjLCMXXwZyStZoiq1K9TGmwBukZ3SW+oAWisW/m
UF23lr80w/GoI5rvi/5IzzdeQAdULHU0ovPSbRJ/pXHEbDioyInHb8i8gxZDQ1NDci9Lf/P8/MUp
DFKj6VjMhST9fPPHz99w0q50X8i1oGYndB6LGv04U6XFAxJML399uf/yrnAtkzkU8VWGq76N76ZC
cuA79QruCrSQ52pmYZnp6KFe0M3shV1CLqcazZRamv79F+YBs3SGFNSPn33kdmvWUeTNkjMbXDcv
T0hiy+KHuE8O9ujeB4ThzRkQQZhs2W8arn91hQWTRhenDpPFzwvULGINhXQr1/3IpF9R4GuCPOaO
nuOIxhY21W9WE0N1UX/s7LAektuCJUgy5fzognx3lYswrggtaOQ6rdgec4+/67EKR0iYaPeFT7MN
/FBFKn+s9l3qke+RnT8u+L814f7/MrzSVMlY/3rE/SeR7SHKv0KjUPYvJt7atv6Wv7xF+bfmh2G3
+k3/sIExmzYEUZY2NDLdon/2z2G3Y/xhYzkCb0rb0DSArf1z2G1Yf1jMkkx2FAdNFEiafw67DShv
zM6VbwuM2scc/NN4+1fjbtNTJcz39xzkNzj7BnGHyK8Yx39aRyNvqDRsrsTIEwMTGS2aXQedYbbU
J2crkC9nk7fvYTUOZr9SfyKWdDVz5Wn2VnV7SpoaESgwRYZkZLlRwj/1o5JJjIWoXu+dLax6UjPk
vi7cfWgx+SKJl9bzR1B8La7Vj8yIVHMfL0QKZJJHjQMwjSAz2rFliqG4jKaW8lbus1Fc50KcVChC
ZmYU+jAjZ4XF3Kl3ETMlJoI+k+BIEZLFTDNNqG/qTaIRhuCzk21xSS//Ur0/d45fdU+e8s5+ENVB
iQM95v+QtvoVlIxXvwQzP7s44erdJJ1t4VpbrwS2ZPF7ZUWUum1dexNbCVf2Wr2gppvXmp1fmvRi
FV8VpcE2Ga6GpLyJSaULB2DRXrgN+B3qF5J0sg9lSzpIcZnn+bJF/zLT4Bzp7qp3oy5oDzVY/ayK
mRilfVJvXs1dbFQ1iiRWApwv+e5SpZ4l9kcFJ7ByXRqAo4t2peKOqkDsIyn2Dj0qJyALglev5dVH
jh44TlDiFHnkZNKxmkBZa6jiuSn3SvuoF3g/1JigGfZ5Uy8VT1TC2c9trjD0U/Xfc7CigbsrrOoi
YktA8701e7ChELH1ybquy/qRfuG103crOxFbka0tVExFwxsiw8QgI1CVmwOfTf1JeXKK4nuDQywp
EhXfnBv3mJq/qWyLeeJ/6viKjPDRKLNtUULc58OrHbyqYJMiECCbXURg0sjwG5L+aiSYySHhgfCm
RnxTP5Br1tYMPxKNaTlvJwpGgztURbKoj5IDPO4hgNpu8vHR1U/bhFBXVctns7aKCqouiUF0S0fm
QjWH77rJPkQSWjaJfUD2iuS9RiPpAOrS9MVG2Wg+Phx1Ss8lnPji1TVRv0PdbdFobxXdVL29mXAg
5GY0ABWVl4aV3Ftcuv/H3pklx3ElWXQrvYGQxTz85jwgARAAKQE/YaBExjzPsYNeSS+kNtbHU00r
IIECur67zYrGkkQipvf8uV+/fq/sPdmfPcrXsvJFPzU3EU/gx9Wq92CwV+VdlsjftYOxDWpIdDgl
cqKsKhcifwZtjvfrIOcku08cp6bOX08lgwNsTrEkE8dleTS5hUJx19JOFVKLPcE6g+utsOnnx96c
7gP1LlLv5HryMyU2hCywgcdiGO550tj08oowMp0HFIu3ajEe5cWAMrCt20+ywTfFBFGMPIhYKQc2
Aj8X2VBXG0qqBVjMKIAHmTbtZqMGCMI0RYm+y52HcmzWtbuHI77/W/m4veocBjSJErWJ9LOz6kVU
r8ELhdWJvffW52kXLq/LG41rF3Fp+UovzpDbv+PsS7qN4PIX0ffVfV8UmGXZ95C9uW89rf6Q7Sl+
IdGoPH98Gfcylzm/H6oUejYyjGxcvB+8MsK+GvMEcjCmHvFz5FR4tsHjrIINWs4tVJ+RWUtZ6vL9
5Y1l7HA9JugRBcRvqMRGRcxkxKImiY3rG/HOqZHtKsFqFWbSBG9WvFXihpsBBijqMV97CoFA7e9l
OG0Aa5279GyNlGb+g/xxCbC4cuxlnbaW/+xKs4TtJWiirrBO8aupBus6gUjUJgxu1n/oqLMFs7nx
eriE4lb2axvJfSNXdjbzkjXZevM+Ljay6/zkigHHadDvJRbJpNY545eTagh+qLW1svnKEu40BIIl
5OhiUyTy+2J2Ig39UlNuK3MLw/BazJmiHMVQLfxkNVwyCy6/0sVqKAznf1axvFp5P8LLlShbiaSl
DuPFtPYfrwxpFl4uQKANuvoU4dDM5JZepJxMfc3UOU58Ps/luAnwHJYoV+FS+PGlzHevBYGN+gEH
b0S2Xl+rjsvaaGw9XomkvBzkv3IEWph7Oe5kqcnRJse3hJoE7DOQoaA7yTbkkJQDE9LedUwgBIdi
yii7woEbS5C9vB+5camD5H3FbFYxm5VjqGKZyns8nwn41lHpYGtz7ajdQqwY5EATO7tzOC28BxQ0
qK8ZPOI49TnNP34P5xmKN++cGVXPcUn70CB7/R6QjAvy3NXiVdNsHMd5VjHJybBGkZM86tVlF/zA
QXgrN6sE9j4gaRB8++O7eO9jSOkslEI6luK0/vLDa0ZXGW1nIUTN+5K1Jie/HEdUKJ8s6zd1jaxr
SEmMukjvVr+s1RM60SFci3il43knWR+j1Nt2Z2rdqqAVdj79yXhkB0+j/8mycy6RArm6B6FRxN0c
XvkFRpNoPUPWCBauZtHKxhNiI+Ehzby9/F4b9nKg9k/ddm0MCrPQ2VXBVKWsNkkbhcQt61IOFjkm
5fyQlLgzjd2Ifpqs10Ao+4QuCwFzqM1X4iQlB4gBfiXhaSaqzIiSyHKUIC/XmAdSOEJcaEOoLvEf
GUNjG+fFdjydQxZOC0qMPTlZkZz0Mu9T6mxLkhyxGZLhk1qDKk8flbsMN8zVPzSM88u1JF00CqR0
VNYwh5sS307dtdKbB3HgkTUljiUfr6c3TDhes+0ywUH323XBTC8iSaIwnOtlRBIpJHQt3tKFpTWZ
IC92bkXKbUqcrwNOWwwu2LmSPkTc68d38sbN9u87gWLsOixWIQS/Wtpm5UcwGOx4VeUwxnRtm7Y3
tVccvHCCO7XDqv1aMgDZcnJDsvjxxrtySEYlcNQk2OJlIAmTJEUGdynJTFxUVzWOIh/f7Tsns01M
BMZhazCPdBEUcdSwK2/kZieiAD1riqUHSb5RJ16n+Sd5gPW22mMP2nR9YCwS8S8ZHEmIvKjjE3oK
cmC+1pegtA5NWF57xY046UnxlztIWsJUkC+D/tdVWnJYU1t1EQ4cwGLE0TbxrufMvW709EZRjLU4
dEm8LZlax5MIR1lseat8IbZqTuqtcI6RIk9jRlWSq1Qdl0brLOSol+RL6hPxx5H16mv5lRijWqSn
nmpcS9hGvGDhNTYT48bGzU1padCqUvaJGG6qgfvJLNI7C0hORFcnOqIloOqC07w4FAumw6Er8ZbO
deSEGAnuHcm8TminSvYuRGwxbhw5MyI2Y4Zll2xhxcDbMxExMo5sity/CyVlLc/TZMr6/F1R3P54
Bb3NGmx4QJzgnKwCQl8s9x5yaeoGU0z+SkES1H9ENCwC338QK6JzJaAEm/Ml/y2Q6P+kar/F4fKv
MaJ/nMcgvkU/6oBxiL+6/7grpucu+6F8zaNXAJH8mF8AkfkbkCrtA9hcBmC2wef9pRNk/uYCuLIS
HcPi6BSmzS+dIPc3htgMV5WzW4T7+U+/dILc38DtsSmBqQVwZEAn/zcAojdnN2bStnv+QaDNSCRf
5Amm3bd48Mb+isG5pyYtfkgKltjmIY4MCiLtT6PQT2OeIxRSQp+o7l68wHcKpMvweL68CwhL2Q/a
fVnYeb7lKV4Hti7lhNj+NShr5iju+dRyQ+HffHy58/Tfy9xMrgfrH+1Y3irp2UUKHrZ0NJ3B9lZW
at412qGLU4bNvQPYx52uwpkw8x9VrW0GK0d1QLtq8gZRShTVZ2TOeuOoajopgHdd6gRNt71Le2MV
zPrRK2t0s7VTWoT79veJhNelnqoZdK/NdQT5cUTwxEnJLyDw4sCym9At79FpDjTUr91dCqIx6LRf
GFdDLsZLbvCi/xNbmIWr7Hsr+NJcwVY8oFm6i4lM8sf1xDw4jrops3YLyofUenqwcoYq452mB/s4
bZGNqe4c7Wpogz3eMV9a9EpEAbsq/Z1e1Gu/RwARST69a7eVgyRb+EeDGKSnqEf5oY2jHzEaB+Rx
f05h/VneRpB98yVwraBDaFvSkXodhDXX6po8NDk8ckb9xlWfGKu4ufLhvdi1tvz4u7+3zDxx9aHb
673NhpU+Twq7t6heMU3yvHqLtyAK+ccoQVWdceGPr3Y+QN48G6AvkBVrzL1c1U4cWVY3aN4qVp3t
7PZ7nn9Jgfy19A+K4Q04yPqbXl/PwSn17V3mqMc2QjzSn38PEEjCqkW7srzpz2E2TpOZLXvP+wn9
+JPNcFkinPcCvGdQaCBqWNCvv0Doh4WVA2+upsLdZCyXtEacywqvrTl7/OSNWJen2PliFAH0mOh9
kLe9vphptCZulVwstbNbe0RtvrF2Iq2bwcsR64bK7jeBN6zzOBIb4+tO3RpJc2OwKadp2MZuv1Fb
FEzz4tYI+eslUqwDmr8NcK8LOdXaJf209Xt8LfjVq8bKLH4I/jHWyc6DUG1rCLyO45JRgyXsNajm
/DFE/MVuInejg5uGWxLOpWilzt280jOU2TUmLREPd7thM8EEKoYenVq0ioJorTUT+qpo2kJfUWpQ
8xjDDL1aqMkfnT6trME4GNO4Yd7xILLA6vhcmY8+vhaljR6BMm5LflgiEo9YsunTBDBp7XoNCwb0
S8m8Vimi9HY5HHEoO0PbNW8odRCWdMwdoNLKKNt9AqIcMvrrBAFGocgfR797ypexfLIQO43bJ/gt
tHBpe6IV6iObiv45UvYimBrjAtLpHUNb4ybB3S2O1sqMnBSmJ0WE5IPh3yEmvfURGoVpvo91cBmU
OeRxgjpat9m0GkobMQhvjcHHZqiiVTbvdO3Y6eGuaYM/ggkdZH5qGCsb3BSXeh/yyNlZDjXgXcWj
stZsLEuTfj2b7TFyMCwfUPXV8LFNQ/2a8qHaRVhTXzf2cOXr8bYI2mpZDcURm13SM2Qy5wlXtHFA
r0ubVCxYLca3MwX2euHUyxFJiK3ionTsqQ8pTNSyokefQShA1CTt+GfeBwJYa3OkTY8P5Zwpmyyy
lvIFYv69qC/T/8YsqQMSQkes647wViBFkuwqA3Zo47WI4adxgdBBs0IAaqHhWxYcOOdvWgaqW3xB
gopFU07b2jMRkGphnSKbXbAA7egAr/d7zXezO/wyhMnH60bQa935G/H/EJnLskUVOOyWPbrKU2DA
S+FLuD+9IN2JnmlYQnEa8EZF86UrB6ZnEMdGv7QKjqKgglDsejQhEnnxruHbJbN9PyOKlEX5rVvf
6BrOpKVzPyD8P/ERmtZaTFG7F18YeTIXAY1GGVFz9beOHyzZE1M4XTvUUaEa7rTotkBKW9SWdSdl
omxaIaZD0Wcc6sjcaX67MdlOYR1sPw4obwI6yQp1Dn1UhwhGovQ6nOgOsiqNEkEkKftjDfVGjGIY
GVgaer+Ql/3J5d7ESrke8zGCrzLCd3lazS7EKzSJXQx61D/jRmeqon6GEih2XptI9Gv4gLXur2e1
uhH5HXtEZBhHyYaBnjGxDrnCVjGvPbt6LgSrzrGeDNmKo9atLcSPFXwi+kk/hG7yaBL3Skx/XPaj
r/6MUER1hawYfW2L+aSg8F2rDegGXg2qydgGmuNVh9BAthP1b9nYvWNgl3iU79GzJgJ0msEacVtQ
MYd4aq0Ej5PxiHMMw+hrB7CAjg27Idg2TD+mHXGlDJdJe+uqJlY3OJ6H1i5M6kXGEDfRxh/679BY
D76r/am66U6wZX4KstrdUsMz5+OXr0uN/Oo4Pb98jlGxyXPdc9X7ol4LmylM04iXLy+6xB5dQSuW
gbHCb796DtsWaTMRZ6apC8HGeUCH8BRsxXNHNFuJ+6saZCjCYgioCkDZPKkNeq3YEn18owxMvb1T
RopZk8wVsUouoYkhVOLMajJEt+v+6GBQVM3DRi3jQ45/IwOxbWSeptm7ygeAACe9wr0GfD086BnG
uvAdDKT24uxLU7Y3Hv42o9stapI0OMDHGE1ciUsW/tXiDhVXhAfHuWdVrlF5W1EibuXfjaUHhXOD
genyvCcI/GliL7sm2aHAdGBo7gDRHIEUul7W99TEi7GqbqiVD2nZ7lq4tX4+bhW01DPd5Wvj31Sb
Bz1RoJjuJgVvIuTX10rWHyWGWT7CgslpbOdtaIZfbKg5WVLvU32ge5zuJIx4qbkrU+b4y3At9iBi
m2R5BAZEGmzkpw1AkQ5JajdMVyEqW2GI5r7YD00LsTlKTBKjGvVvXz8UfrBWrYaWWnrlQNMOjHpr
9GtvQMl8DA+OHtwrOkNcockhyj+zJCV/ENw3dszl7M1bE0VJUaIfGHORH51PuGnKuBUyYXOO1ZXi
rGbAxC49WU78JeI9uAmUrCS884oRxuTAg57lTEV+OJ1mZrOSXYwrj/xUbbJO0LS3Zhhv4LagqDOi
vGDvWh3tecP7vQjq5zApbplqWyrS9js6/WORa5hhcwtIxMdqv8kK5Squ0UxK7U/SYEmy3mwk2DZg
0jZF5WWbqFBGs8pmABtff5rMfsOAtWQau4+3gZjKvb0MvSgDlFCTMRL++4v9ivRRPCg2wVlDQ17h
xQ8WkskY0yh4CXAW3FkZiphcVzTlxWdM4oaDvPWs5LfTiAw7Z4kHPauM1dXQmUuRvnZRebNoDgFv
fg1CJEemnw4zXDGuMC2WBSXjW6ambJzw0Yy/dab/bYowh8kVDvcE5Yv0akxAaJGQDwbzgMg/bqL4
jnEzHaNcDf0jjYuWls8Qb7sv8GgYQXTlz6ZOsK0GxElJDORIH4viVqvDtQIFXVGqTz7RWRvq8hsB
2jsQZmUW65IRRfPVRjkSimRZFVfir+CCTid6fECcZ6lCEh6yaO0m3bIp+TXiN7TsY2cr6YnptUvd
6HGdME7yJIyT0lpLnlC5Q/Aed5842sz9dZV1e6cdrkUl3SEkDB6a+JhXWNGMdrcBSLgv8ECyA06n
eNo2GtT1DDZ2MKJZN18nJhWjyoccyEdUjHc4AD5eQPabYoGADxdNhRlGtAf2er2A9HZQhzwvvVUf
4tpOjxG3DM8l3sXDxlHbpVhHVL5YFJEWYTKQCueCQJcYOFxQU0je1jvWru6RiGn/kECcqOQFgXUa
J2s3MyQ5Keayi2KMhfkRmBEUE7+jUYMK3HpKcYzIf0S4kfhJvzmbzLlQwgyC9Tgwo4akTK9sSpNs
J0h28uolh8OVbNV+FT0hhey+1VJ4k9hJmd0aKyXo1fOqUvBOqDOGS1GNX6mNi5xMtwkmyvBmgNrH
x0X7Xw/bvRm0cGEwcWAHfPxy9fdSJ8I50g/wCjUkp1+/3BQPb7VyCg99xfy2bElRRD2fQNxqNgqx
K8/teMnzCp+One0mX5xp3sYjXZMu5jjQT6l7P/gBbq7YpXTo9gesRXn5LhYNXWAtRf/cRs+R4CvP
/fHdvxfBDCKKZjkafABhYr0MLeVchIilx6AGUbDOqmEt1hxj631ykgvqdbkJRR8DZAxXYPeye1ZX
wTwyA0kEGzkXU2vno2H/8ZNo76WUWBRB9ocSiFT3BQqteFWd0LL3VlmN4RXLkL4hDQoDSIBaNokQ
2ONQlIYFe1OtCEoEM/wRyRCCBXSJUwsC//E9vbc0Xt6SpDcvAndecrOdzy11fgfpBCuOoLgVAwQd
2wx37j+BgN50SlGBMcEcNZNxQ1CgS3KaZSOW3aqBtxqK8E7sYpIgWfbYY3ZJsJbMuEK9yCBXUPEn
yzsbwCBeZpP5Scz9F/fhMWxLnmsY6kW8kRYq8vu+u/Ko53tGp8YmRBkTQg5+Qc5MUCDHNSn7sVpJ
MG/xhnLRKvuPX/65L3y56GCLmBZ9CZVU9+LtF0rdh0GPy3jbtPs+y3ahP14XIA2eN1zLYphyWST8
zglkapwGcYeQs0iwcgoUHQSup6bv6Q1gAUTwNvF7+/gW3zvYX96h8Xp91E1ZulrEHfrMVJvJDaav
26L5Y0JRvOiAcrDikGL344ue9VEu3wv4DSELlBww/SJghVOlODZpLUpniFtn5UKAE7M6dlKzOsmV
fBGfqO+36O5WAAHWJ6I57z02I9GSMOnSZr4IOkUSBOMU89hD5f+lgR3oqNO6+IrIiy9tpj2A9MQG
4uMH18/zJ5dPTj8deF6n80N3+/X7Hiy9N2dGWtHsBqTBO1QcAxs1Pkj+MTGiGcbBnYSNrhyArNEO
ZiSqCLCzoWcX7qoWIUTquPVc6LdSqHpZ9ih2QXbHCoGEUXssNJZ7ZyD0WkaroA3vzimty+k2HFvc
LnI3fdSU8KD01smd4E2p+5Sw67YS9LtlxC8Bz6RIVKgl26TdI/67Tqg8xYRIsr4k7PEK35B9L4xa
WYu5khhLyR6Lwc0GvIukSB37HYr5m9ikZJNkhQpK8DMTYLTlYJZSjhmLvaRCBoufYbP9VF8ZVBE+
+X/djpu2JPfhUPNb5euIjlOVWYczfqj7d5JrS9qpkPSYYu5LtkeFIVqWMVYgRRQwMec8kLgzidJv
r+vQXGZNxmkGIfFJ4k8RrxRapFNAEcX1Yw86fLxhfujQR80+sMdVRXIgOJl4izBjOITwXTseVsOY
FmxF3AlVOGlDs5bKnzGQrRqnmJNcTQ39UTDAGKUJ8yDlv/0Qzi1aDcnOHly02YHPbHB9xdihw7m2
OhI8fdr2lLNujW8BMFX7gOYm73sEBQJoq7GBxKoWBxtUPCBNOj0t+W4t/rQ6wKWd/JWOyrJQGPaf
522DX41407ZYInUgeyTjG2noT8ZP1VZWZ1dbwv9c1PDGbqTc7+gbGLm5E/QhiAcUaLt1YMY7v1Y2
dR5hKkxNPim0lYZ1jYUAwyNT269JZleGiwEXZ1kOlomoyEZBblrscFTX3SXaRmyTsHlhBIgB7rjf
1BjbSA2JfPdOPlMAAFG1DDaZB4O10c3eQ9eVj0F939vdUQxhxJRpLIxT3A4bfyYF0x6rjFXPuCUb
ZTF5aOpOyDnfphOjteQpFkdP2AO4cHepenLyiLHhEgWbZvPJln4vf3EIZMwcoOKDX/frHa35RmBk
EIfQssh2uWvuxOQq1fDpgxgjZtChyYIkk1WNXTvgwdQYB3ugjdSMB8Mm4Q6bHyS9/nOk9T9kF4Vg
RB5OnRLwBYqTEurje34vGcfnhHtVHVX4H69vuXEriB9yy5H+NOP0M1gP1cTKAn8UZLANuk9OGeO9
7MtlNsl2YQu49mXYa7Si8sKAsFcjBMBo+3LEGRoM6MkEU2/IWFPXOMkq71TzoKJEiDrwTrDYJFa+
GaDdCZB/aiTYvOJb7btXCumrVDpBwRJqlpParmqnO9oJhmAqip7Zl9S5G3zcqDCCa/0QYt6PoP7/
0Yvpf6w7P1MXFJzsf91Wp7X+j/9sn9tG2urN6746P+effXUhuvyzsc4i+tVXtxAgtEwmegyYsIzb
sAn/2VdHzYepMghrcHEsg/33q6/u/IaBvU6Gy0GLRqH9b/XV3yxh+sxn+QwhTXE3Fye3gj3oEOQ6
XttSQKKePbmfEt/Yd6+Sg4tLXGQlqFOQzg5cAv7qyS3CDZ7KEUcw8u5Mqw6fSLO9iQLnq9ElVHk1
nn7JmWmVPmEKW/VXNdP/eX5TwO8qsB3DsIRd9SDp54s1cPv3g7ykTp9Vhy+fD/KDZiIHKYq+F6HS
s4q6Umdo/S79PGtRqOlROlmJplL7T9sqx83YwP6Q48IME4Ymp+t2AvijRSIve+rzZQ3kqyr2/cd3
9t6r0BhJZEwOsRroBK8DohabiE7Po78qQuVO7OFDrHiYsTkG8q1rptbS8RPK0tscmNf/8pqy3l5U
ZqYeTJCD4MuSTK1ni15D+uyAiOXTSrxMyxZrCKqDnGpAykOL7sPHD/3egn55A3KwvbiB1mVqp654
6DKNaQmEh9BMdh9f4m0ZxkOeRfaQdEP76HKNYZ/UM27a8sV9yk41f5IDUuFaSXyNFtjezsyTnPFy
BHgthoT49Tj59pO7eHNEcxco5aMKqeo0xi+3bm1anY6pkr/CNrYF90vGaTXTHJwa/E1z7wpzoL1C
S4Q8MLY8FgCEz+lblblfw6b9pEVvCAhwuQkcalK0lzQKgcua0PMnNzD6zF8ZwzFHex/kf+dhPpXQ
aRQ0ta5w5XSCBUXL17wExiJBwmCdXNI8eIy/ttW4mgO6lJx+ArBL2iZVS0BPOWbPkoBedSW5KX3k
qZ83JmgiKZJF37bvptUnr/a9RcRWhnnH0c7OvoA8qrrMbTMs/FVrgpvTa2/pBYgbqql3S4Q4t2VY
4EcKy5VsEj7HSWd3Td5j2Fif5BgSPC7fK+wqeAiMzJmAPK+Xc+YjPeAPub9yUI0Yp00EMOxx4pcF
ytFUdwbGm+En6/uN9uqZ7AQhnBaRycTY5cSpEbga2iNwrRL14WzCS+0yD/RjxFmJRlE2G2s4OBpd
DzXGmhBCbxUg4gnlUCKaNBi8Cbv3ybvqQECjLtjI5pf2l7QPRwfvJFIa37sp5uua/vZk2PcGzAJ1
GrdCT1AKjM7KCh/MmWyYBj7LWq/ASvGLtGaqA/Vhsj6bejDc93YU5FeVsQCUFt7wLefQdROldbyV
7Sc7lPhXpXeYU5Bt40kf+2OKv2g/39pIycKGWXWWgLZg70Bf+dRtorHbM5O9mZgqwAhYvGi9LMZs
2lwoRfQ4IvCSAkmXCNAN403FwsZ+jvZAvxGXXMrnc6sIbZe1U5NzU3SktUHMtnfzHN9NpIrCAJkT
GqEgmWkZ4GVZSX24G/V+PRoYNINuipe0xfeSF67iJtYA2E3MSgo0PSioFzoJohXxwQEFHSugZxrp
ZrEpXMRXgW+MULmm6OyxY7sRb1jVHXf2Y/BQh+URh84NEWmvtu3CC2lYUJ6Ok3EQ590k1k+20R2T
noIRsrJHHScckgIL7NSYtiPGyXJrNn7O3RBswfKvuilYdvkVh/ghbkMsg1atnT5WU3uUVlusN/vB
UDZUFNsqguAexgcG/Q8Kk1u+26LOdQuJh75Yt2mZ/BG4QKAD6RuOCBClKA9Kj6HCLRjFtj1BaeHp
NfStE1Ttk3QhexvCDKqJLRl80aTbIQseprp45gCj6EdwRnEiFCLHa33gwUz3W4bxL/3KG6cJ7vzr
oDAfqrLZZDYGSXMIPaHfzHH4pc7T2yARaSAkuuiwK/ROu6C9cWHICc/EHpNd5dy6WHaKQ64AZ+jx
sKaNnc/ckqd/BWHaUXR8i+WEtLhvBNUQ+Bsn6BfxGn6/cUpqxkGJkRIvC/tnyNeVQ0i+eJXekEpi
Ewz29ITr+UMa1rsSAbAzM4QlgkfgQVTHxN9XqbsN7nor8oQdQwk29sxQ9mL1QUUkSgLxwjPgHJM0
KMNwpLlN0YzfLJcr+nkbzLgb8dMQeFkztriSxg6wewKDO3OQLONijoUZckqDwG43EW+iD3hTHAYJ
NBfwbMTE8j0GAtJktq12P+IUGPYnre4YBBS0EEGdGAKMh9Ww7l3Fub0rx3bZOzQuiMlKpG4T3zrW
w1JoUcxprWEb74IE5Bkz95RuRZ1nO4GeZjzuu59ZAwClJF/CeK3HOI7BQ5gg0whrK+kxaL+Xf2OB
wSR8krHpUJj1Ny4tHfTnvjb0XMa2Rl9VcY7ZkG5ctJCEmRBnYG0OTRluqRSA0RnWggE1OKWrZyca
BMBwxUJWZ6P3865JlrbFrWYHLQC15W8ZBY098A7pvsx8xBRYIqL2d0pPplSX1qAtLIPnj5cTGjA+
uExJd1zeqMsaK2jxGFMK/YUu8kCuBeHGTTkujRkN61nAv41pQ91C6yNJhjMDRGzWNb3bFCpzcwo3
x68OGpCs2ZAHi+hxxxzdqYWNM0jRYA5rrUp2aoCsBVypEVDVDMZNHyL50uAFD5+ISactMpyHOvgJ
zfiQ0HaWBvYw4nrOYm5hElkEoyFDdFTVNx0WJqDXacgpS09c4DQzJTEwWf/6g6t1y0KLD0IRC/i6
kkMI8K7V0SM+0PShuUmUZkz/iOryQpBocVBok2mLJAbPZC1r6/Hj1OC9IwJAxLVs9b2uJxoaNhM6
ugc4VN+APiEaOG47S//kCH4j6PI3DZHmF21p8Se9SGOxL0rLChOWlWCDWcyUME9Y26BKaXErsY1B
oqXaY549YXUOrUKrMRv2k5VwJhi3dkk9xXd7hkDijVjHQcpSLf93o0+eAu2hRfTPL+sbn8Ditr+D
LV35wFUxKeTH7+uNjsvfD2KDybhAJRBoXycwrRGHOdCGxwBd/OgPN0Lpa9CxQmDwgTziBLdhJW33
GD71yO8K/IYgf9Ts7vts6GhosvFj3NvxIqV++yS7ejMsdL47qFLnJBoS30UrQ7fSITVSaNbTQLRQ
WlxNgV3z+bsQRQRknPGFgipK1x9IH+E26UULr1GoGh+/qXdX1otbuXhRY4/AVgPCvrKM8dqpgngR
YsYcN87Dx9d5M1XCM4OPweKAZqyxwi5K/j6tIkVvDY+J6PSxVM2TzaBNUQNcavlqcKHfsO/y3l87
EB2FBCPM10Tvj1N9Y3rKRo4Nz6/3ChSQ2vOuguKmqGCDQEcYwu6Tcv6ND8L5bnV6qA7aTKRkF6/F
DqY6dVD5hInIlgapD2GZNQoHzFe+HGZw2NpY+kKWf59mK4eOAaPSXyQoZuQbH787eTUX2TgzEvR0
OXVVRhouXp0SO0aI4iKtUO1J2gKF2h2likFTHA7mZ8jCO/U7k1gGuh30j/k/l1crTSg7GAGv9Hif
dcbaFo1qmn+CqAv+rrSftHrRk3nvAQkrrBAYHZZz8bZTux6zNuKSpUlGwqHYsVXdGgHPZM20+zLG
5nxgXk2YCvJHBNSQubVOz3BwsQ4+XAtZMg0WMdkBScTDZAx0gFges76zppS8BjkEL1zFiYcoHwQ+
iMXCYJlhwZSFuhWWS0XfbKjQTzWWI39d+AWkXNs6CE6ujSiC7W3n70HFMZcp9yPAflw1GLzHy971
rqLEOLmhdWjxnYngeyYNzFGGnkz85DMM9ZzeYqhAXat+shdwtevokdFPIv6oKZN16bJAljNhTkFc
bUby+ThctyUwN2cjg+ELw+3W0k0Q/EIOdNkTkoF3wm9s6N4Q4cqUUiEPTgrCcDbGnF17Y06sUGqA
CT6ips5bl0pOdl7ncQw39Y0iHXPYjLaXLKWNIDkv515T4ABHqJ+hjZrKSmiyiIwfgjD52bNXDWAc
sxvvlO/C5GWCb0uD+MyQkZaE9GWk6SP8JsmftWpY+uqmpfma91jZk8SHqnLnJsHW0iBWAOQr0Pda
Rz+Yenu0/Z1Vxkc5boRbBxkrqvw7RvfWwYJK6dh4CW0IXnfhXTX4Hvm9e2XEwT4dT2MD23juN9IR
0zo43SQXKZBQCSKmImIRNQ+TE++A0xB/O1cnW+mASA4d9s9Kcm+n0OaoUSrKJaeANN56mDmh5o0x
2mBAs+JL9G11o2JU7U0j7rqbsqRa4AdEc7fJs6PgTIZ3b3VABKNxGponw4LKReGZwZTyMkqJBLlD
PkfYf4+HcpO5DxBxgCYsGEpUFWq0xHB1L6R/XPEOmf0ndBH+F5NoWcJKz+muIyJft9O2S9OVho4g
o28NORVdNA19yYh4RTf/T+HV275xkj6EFzhffapj36OQyKdruU3hqpoJSVDMMuL7BR50fvpYIz0F
yx6vLdyw7AejK+DbUeI1TzIjUA3ZreCoLrx/HbqfVhqHIeuRSwkh9FsLwS5CJNfnCWnjAlgGyKWw
ki85MIygvVZ7oLA85VCohEIhowEBP6qrUHSM0ENemFPySN5vjptGgUEEWCjrVmYiAmJwP/Qb2XOS
gGRes5cO90S2YaoM7uBa6sEgtzlBaFOsW9dc6NR0kUuOASupRuHCzsBnURdVkQ92Cl6zwueiT2ZR
HknbeBwepvB6VttP2kRv0TsbiQFm3PDK8FA2Os9pv0AIGYKNO94PlVag3EvVkjHVI8xVYdXLUpN8
I0qCe8fhjk2IZXCmauMz6s5bWo0qEls2oDvTbBCUXydGhVqptWqM3qpJWd3UOn5gLnxW6JR9ZuyC
odxlXBek0oarR28SwabLZ9ZyT8lzJXBR3IwPyuxNixDnAmzbwrtsWqRA5Z1ePQuihrvnF8ViWoRD
JjSm61D5a6Dw7Kz2Bpv1u6lwH5KeyGXoB8Rexo4AEw4baXor4/Ddxupi8rp9aGf1QnOH4zhXdKCn
RdZ9NYr4aepxdVZseKPwhgbayRY6x8V05vNymMsHADgQgndHv1GbKAjp4bqwdAcbWVzQYiSW0f13
p63QvYYBF9MiS3a+3x2Z3DsUjnEqEiAJoIjGie6oUe4atmdWD1Da4TLnIO2FeJW2w0Jv1Ccvoc+d
3EMj3hUp9HxhbuN4PC+7MPg9dmf81e35Otem66ElQEfQiUsbimZyrVrevdCNxpzYPmdXZm2fkBN9
aKwNItlf8HG7bcX72yX7Zoj3T0Z9l+KyGSkJQ7gH4c7oObAGPf9Rz1ZSwTEOo9Lnzwf4CSOSx4Vy
mIOVoBsplWmkufdtXzzpWUjEDg92PO9sArpwG02z/a7U4Y9ptLGgc4GNpvtW8Q6uDSZFAJGZ+yZQ
7qy2ec5I5c7zLb1/X9hk4kbVQYeBR50Ev7fQlCMPIAGecNhgOwiTxIcqQ3Q6DN8GoW9ARvTd/Bad
lGxhccILnIATxO0A9mVwHwLcYblzV7XqhjNIxmaKlt6m7t0n3AaY9ReZt5ATrVKpEetqM024lYMW
pYq3ll0owwjStB9hJLCoDxOgl3SV3UhfjcFjZ3GwlHBpoVkmMGPlBHFK56uoJzkt1P40vwq9cdkm
2tIsldX5UsyVBFnNeAxMWSBHB91eq0p3cpZ4MLkZZkH+KVjYTZosIKEvJQmYlC+CgdiO901Ij2nC
4zdQuoe/1FDdJ3EUL4Tursx32eB+V9i8MifTBcq3hVfhDTGY9kOhIOdUJHCDf/oDE1zesPUgPjUl
a8v0wU5QW56YmDCCpZ8iPw7pQErk2npIXfM+Vq9QGL6J6u7aSFN462BHSOSGzUpgJWGESMFn1fVN
qbbfTYCLcOi+Msu/6vPoDzsi7wlxD8er8DlK1IWtl9tyYsKydb5VWD8rY7RrdPcOId5HpNVRUPMf
J2YheY3Og+1mtyYzQLk9bHr3WvAlwQYGFrHfuH+N+FSc4SOOc30MIE0nHO9MlKTdUnjy3QD9hiEb
aOLrHDeyxna2hWYcvO4JzvWZwjEVN7XSfo/K+IuZ+AcjQxScVFr+FB3Dg1T14J6QCnTsM+z6FPwp
aUpU1c8upGici7655kjqoh3C7NZwY2ABRB50fatMENcFH0fh5BnJ6U2cGdYCIYLTgG7pmWc/D58U
cO/EWBfOOv1cCgNYUBd9wBYAO5uwJF/J0F4xMRtHeiSYaIN0i8BJH9cimkD/r4oRmTah1UVcM99x
lVXROBsNlJBWfcz+1RN0oYOTjPSoMHAkKZV9axfMQuiflc1vzy5UczxI87AhaZNcirNOaOnatjk4
qxJq0jxVSyFjgT7sBMVBH3krUx2RljwZ6nNoxVdUlVcRBHhhYQlShJXn32/j/5UAPqMsSIn2rykL
y65+/sd/PRev2AnyV36xE9zf7DNNGTddeub6Cw9E2/tN9BhRBiJTAqz4xUzQfyN1QveRQphh3HNv
7BczAWtEqMhCWhD3XLTm/p2Jf9277H0h/EvCQiYByRR14zP7/r/ZO48k15VkTe+l53xGlRRmbT2I
gAYIEIIkiAmNTGqt1Y7eOnpj/TlPXatz7r1dp2rcnTpJIBDCxe8eHu4/AbU9hbfXjVGTHI/La77d
UE+28U7Q1Ad9e5mrK7Uq1sTLLagRvthzmKr+hR/+ZEtx2/WwSQ3z85Hk9A9qhr2eC4uUzcABSURN
ro7b+8KhthqK/Pk+a7IiGsvWYny8jc44Q/Aotrew1Ag59r5yBO61ebXJv/Qgd++eqocLPM3U/yI7
9atBJd5Wo/sk1WF5TfHshlzz3Eyrl0fRahoX9j5u5fnhPMCN1X+SCZoaRWvrXKEKRbO2OZrXwf3i
byulurWiloizqlN1oN22gAy97ZnqWZw5eBLbdqNyxfnt4y7D7TF62qvn+WispRbB7b0p3pSe5XRA
W7P1flSrCvbmiaK+7Ed5t/LRWd/unO05LqtkeiQr/2t/MQ9rQpVXFw6MrtqHo/3V8Par7dEs30dV
Y0UivstwsWQmd5tTfjyVdpSZ3q7Ufds6WaMvDlfc2kdUV40dEoz3q6r4h6/n3a6Wb6TUa7/ZInys
59ShdUvP64UN3hIJcB7Lk3lpHotjaZ0urlfq5TapHvYkWtw/LKrZV3V8rnQoBXV3yTJxl+ruxmu7
bqgzhUKM9f3BKaAKtYyl5ut+9P1+U6S1+ToblzUuwXeJokObZbnfIIckQI+CGM9zi/2jo6oTm7ht
7MkPs35btQeFqUts1u4uSyp/NSjQ83j3L6QnsK5fLPpza9+ei+jYOLi30XoqXr5W65ge7yNvx9l7
1XqR7/4oVFdteV9bvMvHPYUA1l8FXpqgdiHqFTywqn1ZHX08ryGU9nNHRtAnhu/SZy+JPYofWTm3
dzY/Ll8VfODg5tXpkt/JC26u1pRXP+Lf5RB3+1rN2uATRVrlOgcHyGK/+DroVXMRtFb7OYfkUd7U
EqB0xPVQytiUD0cU/Daq15Gzb++LMpkpKu3xg4VXD6m68lW/dV74eUkY/L2rLHzJE0MpkZVz3rMT
uazjR7s2IbRrs+GVV7eJpCx9bmi+uuSgCJTeP5wP3ROYf7285UfM0fVeKh2S7UyS4b/rnFw8SfF4
yt94lcPOQXpYlVW5Xz3dO69LkyNODXW4XuPahRxitU0ro/oJIa2lK2lN6875sZk2SxhayyrcRRIt
ynHsISMSPsqZqDX1BvbvznXF9v8X+6urwztuy44q0Q1Z+/o+c1h5VaxGFHof1d9ee9Fyz6XKEeB9
atm766lMipDS+LCqcSSHonGVNixzvlz0db3w15ddIQlUV61l+lqx9blfEZ3MmRdCYO+UyHg2Z6XG
oThVGi/9PFa/D0sK6lTf/upRD5abe3xnw+dNnaE9Zydfm2ZOtiOnhcF/OG6K15Gc0FLuenWCmg+n
t31ensjb2noQEN/I16VTWntAvs3VKV1ddzVOkpln/M/6MXhtN5XfuC//AhlEotYrEtHwhX7mVPKv
NmftXqcw6nVfNa6nmi5XFt771doY+/Vi9nwt1ao5op7IJtgfD5yXrDx/uHL/v4r+rYrGtP+/q+h0
PBn/qp65/A/1XPsvDp2AtHAQVHFMSEzrH8GDvIX/AHXETjCqrYxS/0NFEyFIjmfMfNAhEbwNlvkP
Fc1bNEjRNPzKwF0KBfwHSXnqf4W8UpwQiMCRgHab3NK/0tMV7yTlVtpV3O6EzD8m71a1e67dk1H9
4pX2nI285187stPvKxuPKiwOwuq0j5scOK0vS6RDq0Y1aqLXSg/7ut04y9Wkvh+cF19O60y12fI5
4RQ6/E49jdobt0VlEWxfV6+C23N1JEi23Dir0eZsbeoNwtnzcqlt7/AYNNblaElQbfl5nrRHjbC8
bJEQzF1RKqNeuyXPxpFKJfVH6wdz/Ufk/e8lLB+sNqvjbLoa/09p/PtwfJ3Zp73+r1//JX32P55t
jK/jX/7Bw7u6vuLb7PxKZpfbllt/VIqVK//dN//NkFiBfv+KeFdkITdvl+v4ezn7lYy58Q8yrv4X
QVBUy6PUb+VHKqifyLhcrrbZO+AEZaNOoOzPZPxV5fgv0U9ljliSy+9nMpasCl8cSftiH4azLv8J
Gf812RLCsF3GpCFK8otY3D+JRbxjx131xSnK8roZ1h8NSibV4iUZcPGYuauXWb8l1dKRHebb4Dba
4ZO5pe/61ty+D855jYYk5X9lK+cldnoV36ttCvPoVYPSPYuTWz2/2D0g9GBEfjlc+pjlJFC8JRwb
0cSk4D9/6+ftSeboffF6Xi0SOGSoZ5JnaBAiOwR3TcjPjG0Tc8Xf7e09ee+aFum/OXyON/8Opmzv
LKhaHd47fXlsOUdBguvShYCGUrofsW/QWrGzcKEQHPWYjmvjXDvYt9rCr5WO+ftKEYkGVZdu2IvU
2y0vqIK2fvf2bwrpHi7e/sEp5kY9vL/J1Lx6R1KiqLYyqE3ulRoXu95cmfvq40c04f/jrERK6N+z
khqfr8v//d/b2e5FKM2YLP8/M9WniX8yFQ5sOepAZCDsJSGZf+gG+I3IcALEURtkAZEcmP/UDW0y
LuIFxg1cxfHMDuA/dQOOYfwJHGjGqUbKq/+EqSqf0uS/+ie+WhLBjpFCHjgUxK/K4VFbHJf7KyZF
flBRpyiyLFHdwI7cJCM4Sl3U1qAGpXIXKjqoSeIW0Vslb9VZKdcc2lkWrdTOtoNu0mUnUGXJUyVd
2+MXNYz4d8Z7wxmBkebRuXoPax0+zaqidLPaWEe75G7tVcRGnC4rZ2UQKWpMU68fB4PAS/t9J013
aqdip7/WcXpTRn5TX6qQ16Y71X8aBzXvTJ00dpy078e/ie6gcu9ffDe/zE39T2GdNUDYi42XmuFz
YEz5+d2gOhMPx6PK1JS9PPennXxq5J0i8gsqWCm3mxR5ZC3UxEq2Kgi1Fw5JwqFXXP89c69GJ+km
7kpFeSeOjdy1nypKsll3r4bhXg2aOnGzk8qU/X1SRe7v1EQlZZ33a8p/q4U561LcUlGeXNndLqd+
VLfbnSXuJEpsLCNtB72y8vhIY+miH5sNNTgZ3ws9n/t+Pj+qcNhS44oeqYXuef5Spel0o/w+UxtP
wxD3nXqouGXeGGJ/YSknPrMoUz/+XbzAJ9L4L2RH2sGWFHSCPf50DKj+Lj9LSPSq0TmotiqKYmrQ
izjV86m/1v2d6vDts6xYPStVtfOiz2lV3SnexkotVJIbeY4HWB1dzq+pudCHM99BIRvF2KGOotNm
zb6UY7QVJCsLsFEj3Y/nW+13IvYQVLZQivLrCiIuqWy2tEq6q7puliSJPYOC29pGVagkWenQa6jk
+6m6DaOuVi62nt6rg6aQl37qi7HI2AXUL+ts7tyysU0I/VJHdVa9nhfH84XhTFlM/6FY4yDg5ZEa
/45Y0al/R60oaU6KVJtNjmz/ysnN0ru6+Ewp+fPp9sLaKYYqlHpQNeuuqrrNX3kzOKmypgi06keu
e1J1SJp9QqOYZHY3ss5uG6Znzny/2Kic2plqA2NHdW0TBiZrdVLuRieTKMpQsszOQp0dprL4UoiQ
DlIi7j1UGscRhEw7KzWhlka8UBA2q9f3w55+qemBRa/q3DeKAsGTvPVbBy5tzRL4u+/DQp2ayouF
uljfB702nogTaq/qCE+POYka+iSDWRlfEAE+Y102JwtlntVbd0u6qVsqDBBTFTosg01mLBT/VaGh
PWx45b4vPa3xdsWqWG1+s+dLmSKOHhoXc0OTVZ2svAnGvMoJrVQEHykqAeu1YjGpn0Rj2Yk2Pz1+
Gv2jnsYF8jHv59T8tHJZgoKkcjb8ZdQU2xL6Ys6X9PakogfdoBY6T5nCXsOzSudxHzMZ7jvw6bfM
A3fUFA/yXyq+KaZqpaak5tJ9tri5r9+bEsqtp/28qqNiGlPYOq/aV4OCcQa5q+HflfFyMJBp6Wq0
jd5S1dTJZEPHK5ioHQPOspK66IXasLARewm02jZapjwXh4iyrsYO4iAkUnVnW6vmbLyorCkppIZY
/ZBMhMuJWapZ7+AevI2yuQqb0dPajZdd0vwcs0MI72QcteGipZ5Rpc5mL9mQxSSllNNyX5osF7TH
AfCg7FLy1ljKbDdlwAhc7U5kJcr2NObUgZq5E5IGIQTJG8IqV/TYziYnuZx0V9ybscduDM6dox6s
rWxrZPbeL3cf3aMaNoy2Dq7qe6VJfY2bxCpbdz1oRFc1QJSwHjObuF01SIQTEA10xNjYR5MNNTUr
6UwmdEBH7853Wx+0NUkCewX7j4zubKfvKqmrYKdd0Yz2Vb0ML+RAIxwnawmdW0kQIJxLenxWY+97
p8dEZqzirTG7aKKJjbu/sb83enb6zHskNJWTCMmc+zG0tIxK+u4sje7eGbnS/d5eT0f65oy0h2bh
1u+bdTGoL2o1WcnBbCGzpJKKWtoxJ1tgF4L5mbObZU8euj9twoaKwqWojxO3MbNdQK6iFgjyPjWJ
2FRdArdp7ciL9tJIDgz6qdxgSPFBmj7opCtyIcoaahhFuCB1N7noLSMuaStCqp79uyIZv6olSwNd
RYJhlR300uLouZZXNtxCORamZLCj5Z1q6XrYQpDja9Lso+qzReo8If88spNu97voZMRamA0juKsB
ce2aUYLWNQduIe+HvomgQ2kkycWaIZ0I/lX2yciQS0xFYtvd0Au9IDSHT90yWA+ijoKXVeqIpFiG
V/NleaPwocbsKxvfRIsHzQ7lGKOGsaF/1LdEnyCS7AyivxqTbt24mi21VWHvZTWiu/5i2kw83EqG
E5HjnQkWyiB4nM+9iorkHTY7ZOxzx0vGJ33246PWg4vR1DY1c7kvmRS4I+2RczSHXDVCDZtNdMwC
2q26F4tQbOauZdjdlkKELlGX6cIgkh817g3twdseNNR3sOd5Q87qqLsO5hs1TefTGxN7U1OqvpsP
o20TgWKN1OCtw4E3UlXVOyqX4tsflRUeVSDKa9YCIyx0d2kEO/eMLktpZa2RV0d77Y3bNnnodRry
xKU/3pr4GPVN9acpsj9eK4EZcz2HV2Um7mo2sFNZV3SgsaRjLfUwmjZlmNVV49rSC9H+SCwuaSJ2
+ny9lI+6oOYo8viLJ7e0gJOmsTKmL93JEKg2HLBhOYqjkV9MpKOQwEOfHAIh1doVyji6m/DqXgNU
2YMeLnSArxa6fpsEbpot6Acd5/eRvTXEyEPJdIqekTVH10wXBpwo8jbvbDWcg8IAEPUpYo2Mj/w+
QTHG9IFkvxs4ZOGOjYOofpk5bmbrbjyNvbt1j8HDIyeid3AOSPamQXKDixMvldNUOYsIytvqfJKA
hPr9mBb5fPEAPwXWAPxuKsWHb6Tzq+Hj7lSdfGGx7syzTBVpJI1p3zRDD8Z5KJ/xlCz/mF+tvQ6I
5lJNMwi9hYGGj9NBz9tyvQ/hxHRgabc0uzE8T/AtzCbzK/OEhIHAdA9RPDQDb+pvNYu0tz17sFT+
lNycUd1v+PrWvbkle9UlIt6C6jjyoUhYqcH4I0Q0tGEikbphC3oaCx4C33nDYYA0AC7Bibw+vJvD
mp4zmhjU4JUtEWOCT1/u8UPkpNjT3OylazXeGelShel8by+shyqrnolehwvHa+X7fQeqQ8/Njxqn
vxoG31ssGQg35rHhSJkbLv0W8UZvaCbo2mFYtWq6ah1hAk65GPRkpMJHAGdUaOLi0jCUbQKrt2ba
64UtHgsBY3Iwh5wqUNLzD2/FesUUbXXbjf3c93rTOUpahylkE+/1cMysQ9QwYQuu6R31nLRXnXYK
4QK9trbjrDXoYAxY/N0B+ErzLyGqlAlk/7nSJsCbGOpP1u6ft+gOhwq5fxvYeH7eyUFphZtEBX/6
QPs4nvrOtA/15bxUNFUHsQvM+yA53jb6IL4JUt2dJYmL3E0yFxMvGKixCFY7mSUweVfZAeI1SD7o
WV7H8BOj0cWktLKZiOBBGASJPQjEaqQZbtAsJ6SYpnOStEIdTjpHlIlg44fjjcW0m4ON5nE80rED
lo7/xz/9YN0fBsfPx4LxT/0dav5pbiTW9qe52SxL1FAks5DRz4tOzNxkHfoR9/28WCkrT+Mp/Yux
nvK8iPgBWAXlYvkJCfgoa3eSyVR1ZCZjP/W51M9jL+xhvNBkkTELbsH9BQTQ2SFufFRnNI/9DhMr
05UwGQWGX5QVPCCXlegUOatQcLvAY9gQNA4WzpIu6sVnxXwaw/zFYqfH8gjWxk7yPMqyDI3JyrAS
P0wZVx7xVPYHXduBndiZPLGbZBOXZUEZdvkOZjyXr8i1gxkt8EYYhuYgi4osmhQdf1oU0rg8K0sw
P6PZkLYY/6f/PI97sPyDACKg2cAchubYDEOvRzu6J+wNr6QxBh6DjNOeZ4bjUIfD0OOvngcpxCwx
Iiz2+/4QagrTuIdWTALh/pSXmWOHeyClLmQUcM2Qu9M09+fxmMes1RyhmaYph6R4qNebs3bzPtoE
6cCEie2OfOwPpVtcEAa2PTRNSBV6RmCEw8Dk5n4Re6kPeP7XtMYOjhDTX6zeOkUc8fiQsuPPR5IP
j3aDU8/VquGLPYihWrCQOBc6EUsNdTF+IRRoZgoUi+O+0MOPZelACwzBZ72FMISEWBB+FRN++znW
RxZBXn6aMm+0mccQD6SX0bRQ3Uer0py8hbmkhbDEIOTNAguH/mA70yk/7sdT6B9i5Up+yT20KxOH
T4HJ5KUNP/jVh+L73CgTW3B5UcA6RRR7GheEX7QRKSA35jdJioLFi6WtiJ4f1NQZp6ywA6NFcmvE
1VwLEfPhQm99EUkF4iOfMyuMhVv9fgHeVJMMZpHeQUa8JTwJr/IWfAjfCiP7hlzINcK5BZMUyXMT
DFlGnMOlTHKELVl0uKrDRR30IRCxp5l2WuYWugvFWzyX7loHhSCEobMCO1YmkVHQIj1homi/k8G9
cQcexszNIq7/SFoGz3NO9C6bwD6Mn5WXJYzh3gLGkg5EkSwytjKt0yyd4YZJZ4IFGU14DE0y/kkR
dWgp+QyM+7hFqARvj+fw00sha1M8Px+SEGalLR5H27TqTvBVSY95A3bPClqHaW0ex5TQLfHkZZFv
xDLvLv9En28hEYb54wtyYsmRTkJ5yAIuwoMQiTiZBfZQBfYAXoowhCZ4uCAaVhc1s1DIfSSCGJo5
g3GRGiJgIIzvxJU+IfuizizpJeFLOYGHUOoiGT8ii8sG8HlgmiDTgKeYPMXkZ5AMvgdBS5mofUSB
ORiOAxyHwTDkMUkmq4Z4nsHaQ9AAd9M/ESqBPZmIbIQ5ognfDJ8BI2ZoEYifoJvI/KUYk2gpBJ5M
2NDr0eMw+3Q76YZ2hLgbIAFpkkY9c4BMDMKNAt8Mu0GgBlw5FPIOAzgSvSgXDsOxicgKhNTkB0Dd
S9GaA5GhzN0Wvx4yiVF2ZXIGNip1r+zCtRkggg5B6IlrFMFMA54nQ4XC+EFPE4Y6YwwJQ0ScczNW
gEg5kXP0Ua6DH6OEyRvwvH843pgKbuZp6Gjpk2eOh4kLzdCPEFXQDYZmPEUNe2OwUYh9QLexWJKA
rrEsHssSykvM0dBG6B8VVDgPuyYdpj3R754nHeUxeEtUgswWbRDPnXA4oFM2ns9AbgtmKDj6jSwe
DnnwgKVmzpgNnoH3UqZmGPZQME+sKuR/mHq4ngPWwRyzCLAGLM2qyYxw5TylQywH1COLhMxPY2He
FE/n2BuOebkHy3veeNzz5qh9CCgcjr3YwZ2C8zl2mPZB0GMBeXhvjnTAgh+LqsLggeXmwJRwfAZv
4k6lUbQYErGHnzUImQI+emYSZO6MqWQiQH5zB8UT2NBVBH0jcLygx0vMGM9L+0w7DTmCirgeXQRM
EN72WDPIzwEhyRPkY46qQn7KoFiblKYQumls+LmTA1vgektkHQzHgOdG3veL1DMRpHEaekhJUbZp
OKQ5cCBykpsdUUgeGsRHWCPERbj2vR8aGfUj0pbuSM/iPIpTnoTwFdXKi3hueTHr8Lg+Wg3MHYZy
/e906N/tZuMzlt1Gyd8HpP0VsLVLu/bjwlE0BoromccoBgFDot2ZvY8czXEKiZyJqh8v4QdDoYvQ
bGjYj+Rm/j5AS7SAcLioXGQho0H8wSPyXWQCrqzCL6LAFC364/UfwEwENmJThLA88/PkQh7L9z+E
LrK+rOUVtOuPSwXJIQ6B2OJ/y1+6+KgCUc8d/jNEDaPlcnSwM2elWbLC78QOnWWGWXbvpVIHbCLr
w1W8DF6QrubxXJYLjDnXqce9vuhSJDTivWA96SCqKmf5YqQtoDRj/VLW76NGxPYDX8gPVm7OzRb6
VCZFrkXzwFcRWvgzWSIv6a70s48liUrmb6CKwAZnDmXJaGkLQuA31AFYhdTgF7SUM0c5y6wxSCab
TZuP6gVvTQVZ0KYvhMS00LTgBTr8UXEg/w87oKiKSAQW2ywf7IxmErXmdgzIUrCfKMQepIgGZlUg
fwHEYF46s2P2kDuOQIIPGuE9GpGvTj92UPryL+P7EPtHdzHwLIkmvOXK6xF7Nxn7WviCgCn2N6Ys
GpppAr5hPYkFALRjyhg7D/xMbGYPBQChSbIM6cSasRlDn5FRWV+aF+EbzASLA5oFPCPIbSRs13YH
JoBK5sDsShPoBxlLEALQwbAmVtg/0DteHxRdaA8HCFJUJl5aJttBgCH2PBNxI8oa+CO9kM5DDuh3
tB7Tlso2XTfwQsxCWZyi0wfIJF25UvgDuSrc5LoDL/sxdM/D3OAhorc+qhLX5xBpDJGk8huRhn4Y
6sCU3qKtUqHnedrTdJ17sCEBUq7LTaIIU2douxE+OoehxmgUjAcmLOL5NrIRwkG4CoagP52c6UZ4
oopZESAMYOKzGjPR+R90xfu8gq6xUY7h0ItDdAqinW6E4dBGFH+IFUpHiw4F28zQE6JCHHvgIe5T
NB1iDveCmwE2PiPooQNAAWIkiB6y384M5YeFM5wBhrDCBEAMUQjzXshqgSN4RRAueo71G6DDTAwd
bpdNIAS+ADP5wl2GhSPKQt413cztoliCWTIYCGzGAmIwA24C6siCz/0pfl0/RnXRJW4TdCQtvFQI
OZiCdlh0mTUPawmdNPbYeBp2ccO5sqKTyQcZydqCVcW4X2qZMLAlhjyuSnCuYHp5jWFMDpoJlsU+
KXGniidArH50vccaCZBgFKyCoCZQ0dhkcdgfBot0B+wLd22T+E7GzPSY83Qa4ygdQG/q4/5hPqBV
swf9QblpD+WEKkagePiRUP+sgnwxCGYDpEAbJk6e4VD4KREHEqQBaGTIQziE8WGQR/CoEAX4Z5gi
NCE/iGwcjj2nN2SqxkCDcZimgtHmGEZThyY/iGqMeqclOm0DG2iU9cOpCVWmuMJSNq5iv4znieYg
FMBDT0zQHquJ7OEhsqB5DXt9CDwZ6rG3Fn/9fJ7ucWZNIQ6RUHP8GVOYYY7fJf+NhqSY398ZmSTH
IRsRma3Rkb8qSHZcH+Uj4TwG25wIsokLjgzF5wYXoyrxESDnRA6wSqJCEF5iF8AFvCrCUAAhugOI
nCGCkcXoAKQT9o24N2SAiEOmmgZxIKFHiQWAUECQwhdIJRvHA+pTpLnYk8hEUAX/5Ln1eQJGHfIP
vSuyLBBoSLgByB7nvrQBIwHrpNf4f1ANcYic4dLENgWuoBeQKrzAO9M+sNZG0snjoV43AGGBF/Er
sKDwJt5LYaoQmSIwioeMTfgTQG6LgASdwTYiBaRpscgxvtCmgEJIMRZSBJjJM7F7YkYL1hGF1keX
FCApLXf4PjEInhf7Tt/5zWo2vv4meA+488/VJLzqZ//UcsVp/cuF1cyxaZgppjTti65mPx9TDA0G
bzIbgBUxowQV4CYDHgD4ZLFhY1HhrPkERR1FM8CO3ANpiHjFo8dUC29+7BN8osnHpyQKnHsNhkqT
uQ9mQQMwBwWC+x/Ki7uzj0qBfKAFCGKGj1DcTDudzBAHGX3JgU+Zi8oschzQsA3I3wtxcxdAFkAN
vobPRyefuKiozC0m1kk25V2R9IwNk/iDPz7SSHZwcErZvIsByrB/gAGGICrMlEUHSbBk4HKWXwQ3
8RZ2F4rO3MDkF+4pzBuh8g9FCaV/xDmWBaKThhCxgG0kKn8KgeIkRmeJ6pEvxFkXf9mHXD9eJEQy
Gg7UEaTIZbzCAlvwC3tshPj4LlGEdA0lZYZ6PoT5QUz4saYgOUH/rCF7biK5MGzhBCbvx6f46HDj
YcAiVIEwXEpL8AlgAqVEaEmY2iGgSsf+nC6L/kjniH1DCzLv9AH0c4RXnvc8eoJlITTDFg3QDeeK
wB+AFR4DbCIHX7gCuXVuYiCiEYCBU4iaeYQ1QjYi+ZCeQwKFlc/DtE18BqbM5wPDUDiDbxAg0Tp4
J2UOuFwsgigyBBTQk4/p8puwh9rfRD00KGtJkDR5J4hukviqn/njxYGRW50QKonRwVcjzOrDK1C3
m4GNIVV0aJKBZhE9BTMI0+S4mSCFqu6AQXO8MrwOR0DYvAO94oQCYyTYm2Fiw0CgCvHQ0USUiI8b
CRkE8i++HWECm9eTZED8wqwrznEeIMSF+rPpAwIF9sTFCKXgORU/QRAjpOA6pn7uQZAh2A2FgxWM
mQfldfFuQLs8S6hQjF6ofmgKNEEegogwDBkp1AaoFn/VD773PXkIsABhhPoH6srCoUvFoAxCP0UO
+rGeflC1P2eehMdBrXkcYmek3me9YqZB5LbvO/6cyIIAFmUUOTYmCk8oeP6vjTrS//5FZbGIBClL
thNyArf/FA30dT8fW6PbAyGHyEGlYEXC8wKj+VECduMnw6748QkuxzkoYg7RJP5kYSExjMTK4euH
GdEXQSg7YlgO848Z/ZHhCCRxqfH3NBXipBWGz3185+DJTsQObz/HeMBUQ+pxjSEWHuMXeSrK0Be5
5Tkf/6g4UTsvAorkChG3Pp5/YFfo+LDIR7FmtJV3gOLshzKGPBfHX6egTyKkGYF4LPE0/Fi0eT8m
tIn3cSd+TM6JiFbRzELBQjsm5CM4SAjoY7HK2rBiKKIOe5KuPcs62URuEiWJGkeWcjtiW9jygz5g
yCkjQW2L2o8mzLVcgXgzAehgrZD7eCikhxNK5BtSbAL1i+2FGYHdIO2LxSyu3B8mIibjB10CLGgT
TyfDxPPB3bALmDbBAypdkhc+uhp18RHmQuTIPoj880H7YmjROk4b0VVMhFh8IuHB6SA25jcwAU+M
BkiQ4D3pLlgsQRRyGcDhI79F+9sE2HEv3MkzAd1yqzxsKPgOaPDxC+E+wokkmyBgafoH2+HKM8Xn
w5Xjjz/vW+Flwisu/g/kNbhC0CFSlyEMsFvEF4eq+jgmh6y/iYsLUgBrcBGcYw7w2MHBU3ogUHWN
EmSmcfbwkyscwaOADnFH0Us2j2BZRLyHLv/X3FYnDc7fsRtF10GHHARsNv8kM99f2+Vmv4XdCJyy
TyQLB8DHTRVXtd92SRGQlvKEvFnO0qKodSg76ZWMYujD+2AT3tNL52ZeYnLCbVXZPBHKsGCXHtW9
tPc5FTXVEzVBUI/aeSQsUuWwhP93bVSsl73WTmFZq07x1Y3bw5vztFpYtGZy65FenvCrjSoRNkLG
GUWxMuNikzjFWhHcszNnB101zwYJ3tTa83HrdMhrbrytY/YK98RTE01FRNugYq2DSnbpHDyOHhJ3
obdmwyz7296aPm+NkgSzsmPO+XKzalLg0F5bK79p0esRFXXI0G4+W2TpUOfHYEu5rXklOi31e/hS
XwQp9O6z7YzAAl3phndNTXpzlHwZj8HBfxoPW8IXhlX2z09OWdU7Va+mWoSj1a0dYQ5vcxPtiXJd
2lgOfDfYJk9P/lm92NF3CCRJngX5JDbpwdrGxETYZcJZbkQoEP04Ozgk3WsqDtJ7jclWH+32sGmT
e16tSe9JEMYypCdXde6VKO9rLpKyevJgYmhOqukS0YYPitzFxoiVKjOLT/+9UisCkDx+7xwKNDpN
Fp0ijVZJ+XtdLJyvq5pw/l4fojbCakudAR1vvZXF7plzKa7OKfxi1mrGztvoiBClR/+tGv1X5xls
zIVDshT3SGuHFaEUJCSKDi/z/P1YKCqdbeObQ6YY4wB5GGV1NNKFS/CAs7HabkvP6/FlQPHQenFw
Hl7bIS1nh8CNzu6kLjROrtq7Itljq08d1XKHXD/9hvU2R8YjefUJL+uMnka5vzwqKkZQaLD7FWyI
1KiOrZ25A4DW7KRm1IJKVZFL5Ugw8lmVz+rraje3+lk31+3ofHb3xw6Ec5BUGmrDbDOh1snfFg8C
zaynUYlKWYnYe6Y0flOEYlbTL/9pXu2VxSzBRssZ5V7surPQ2zERDHG1rBbR3SJei3hD0mPpcrLw
AZ2nNzFORCIy80u7FrUSFuM0fxpUIXArR1Wa7p/EHdT9k9sgCOvMwnJocXjsrdgDoFxL/gwbFqcS
T9HePqQl42rvUrIRUJS1XkAixrZ375Hv6aLX8fVmlNyyv0irO1VyS9kdkl2b9UE5KAd7TUqLpeq0
9NbbEz5DSouq12B92s5R2OwY1HXdO+cVqwUFwSgI+bMlBasgpAa7UiticuJa9CL8stlWV6sET1Jk
0LiFI6NowdRX4uT8u1GDcaONmS8MAhk/gVKwLIHMNV/o7k2sypcRnToXWi9WZt3b+VHD3XgnmOBL
VVKOxVas2/zUb3gXTbVJoLh3909anrs04HVFrlJiy0aweIlwo5JJqhTznl2NtwuG2xuVbGd+OcRj
Eer5dDlgAe9/v9UodraIlQfRazu77G3MmybOjLDNL2LZJjW/ZrWY/7ZtwzbE5PAgfbEP+m2Ra9gq
uYi77Kmju7Ny98bafZn+9KQpD2eeU6qGIQMigg2RX/ghVjq68cyRXclOxdE6hevhwuSlF6Fv52Bn
HQbEHe56E2KbNuoIYm8aW8J4L+oY3NQGScuD3wgqkrrpkSdhgHePzJZrQqNXxcVD+lpR07gyvA1d
vRg786KwMSrDW3J0yS1r7rydPg52vc7F97fR2d8zszv96le+CX8d1FaKBFuLqld9qWa0OOklB0iN
Vvy8mPVDd/myRjHingxzByI7iWR9u9cKxy7Je2g2ihfagdAy3iQHyM4cEdln1iQo5m47UIyDpGL5
VubFIcKWQCPKl0tAIhXUnE3LWCLFKX1H9JbxjN7fp3G58zQglU3/K7tQjIQUS12pxLcwjkZzr9Yk
oICsrnbtbDazr7Uq1anIqOpl1X5oyHG10TtC1wyyfG3sZ1199R/ooqpVLtOLqz1KkToqvVovVTXO
/bWcIiAuu2KKf4ZCM32vpdK70acajHPkDogZqwi8lT700UW0P2DyipEDrkeTOXHDg77olZv57FY0
clhTCMR6mTRGbROr7OcSKYtw6a2JFyxLc72qXaO04wEyJU1TXut0SGD4JEp6q5KHSdEzVT+rowUV
BKINwaBvVVoQNoun1coWMMA+eIWH8KRvdm3w5ewIVKNYjFMmspKDSnQGOVmCRqOmjupPvfFKak/6
IvPpwrGtWbl37b6dt7G2SGH2DKqzQ1hRs7KVlBjZdN1dOeXOA/92TsZXp+K0jM7VqI7Lve8TIqBs
XiNSnREstdc1vY+a1oXAxZNdUsdoR2Dv/6HuvJIjObMsvSKnuRavLkMHENB4cQOQgGutfUe9jtnY
fF7FsiHZPUXrhzabsaQlyYwMRPgv7j1XnfP6nvricz46+j39e4qfO/pZwlWJzjUJBl8Jwnumh6HX
8YcdDjK4qR7nSrLvX/XDhhJC5/VR83eZ/Xl8RxzrmeFph1H8vXjoT+G58uWX48JHH2ETyDzJnegP
5hy6t9nxy8flEO2y20pb+uzhkJzi0nG/Kjs8rI9I6xwt2pDDwKR/WqBVq9kfJK8OjiLmyDyojhzQ
KnuWnV8/R/aLBmE44Wx6w+np8yK3cDlHmK8weP7EEtqxI7FFFMf592NFX0H6KNH9Wl2ewSA0Zudu
eKAtztyV9mP/K/UNj9tLG37hVIFEoxxNufZXdIZq5vaOJlBQHQx6Znv6E12Z5tpo95hx3ztn3WM8
bvldcWgC0ffjO4EpFEiPD1SvS/8O3lhaqrH4J5iZd/T4fkCcBMoZWVPqu6fXyvnEmp0mHGJj/7CB
nBYasr1pNwfHgqi337/WnJ9347r/rnft6ZY574o9HT5JQwQoieL0k2u97xzp9bqeEk857GX66FDt
sS3/Zn7FbnXp3fxuT0vt5C7+FZlX+Vlx5f3WDrn61aG3H7NL6jdgsvuVk313AQTtvgU6i42gvBue
Re8GHHCk3fLMRlYObYQ+Kp8lXcNWxEo9Bg1tmwZW7HyXPOVXycn2Ms3e9N9Hp7fpVIn2R3JnOca9
tTrJXYD20XGlwTBzVPujD9KOj0v2k1sG47PV+uNHfMkeu30PWY0dFY65+OkHvFVC7RSJnf8MX+WH
Qo9s/Vxw1S+0gb/0+JMvgablBVRY2tZd6vUfuX2AQgbs4Cfu8KAj8mOvH6U3HQ+yZWu52zBI8baI
fhk66psCYkj8LvtqS1rjLRo6b+FzeheeOUinMFBIRjRnwaZfNOvYXZXGVvPHDKobum1v7Zv+LD8z
vfCU7JgkTGvbeIEhzhUkDDuO2PQUt7pPDlZvHxntxwBUTGMI9nd6xTR9h2/lc8pd6ezsLP+C1+V7
dsRrhNOUUZSy55au5ESmI7c/pBf1Wt5EPVBoZcSYXuXdetaPyVW9pRyWHENaesNJle3iUdzxlz7S
5+yuDGAkeAYTO+OzhBktg+LR63+Qp1wdCD7f+crvk6tKtipA3oDyEOqjxwT4RJNlG9Q49Cvnf2cg
ynfQEhsCCBlnsxdrH4slKgHoDXaD1rU2aDTtPtAgv1bP4Xv10rr9ScJOZoflrH12jQ0Hf/goOJHi
IHfKzQ5d9foRXrLX8LO8ZIWjtX5onbV35TIfF9VGCsQrTsPX2DhOepPNABXW8AsN+OMtZJvnZ+25
e0QjjjOk+pcssIJpNz3i2W4W4YXXPBZu/2FC7MPs5nP7Mh4nOrvf5LvitUltY1PPcCAYzGO7Oi+V
Y3zq34snEccojrJvPEH1lC86h5l6MLjGM5ZM/g7hZbAjy8ELJJrf85dPkCPsys5NbhaOq4Wa7au4
tBj614EeeuicRBrtH0HKV+FiMWdHj/0DkllB7DNXBtv0Ec2/S8wQAV3QcJZ5TycAvnjubpppt3fv
IdSx9hYE6arNCg5n0WtPsoc+mT3sjtDru+I9Zwl0hRWFV+NBvhPu1wPUBDs4OWj5ZakGOz89fIgA
j9inmXZX3VUPxl30pXxsJHYXGYjPTMR4FN+UwMC6mrEdpa7pSviS2GU41jPwj5W/Tm4S2qaffwic
yl/pRWpt4Uk/xdsH40JOjXMVQGHws5/SC8xoJ9y9MxBm3hkYxIfsuDyziN6IpWKoicix+Q73APqA
Pvsg4hJfyk95RBDTroAgD8VtfBieY2c6a3jt0s0uSBFSDhvdlUHivcTHLg5Sz37DtQL6UKRcHePw
IsSuApzUXzsC29xP77iMuIv6VtvaiUkYG8/+xqTLm+F/Fnt5G9k7Pia7+VHyG+fbtBXHTrD3Kt38
zL1ccjlAfOOj7OxgZbjhIp8Y9rjKhAT7lFvHUEPsfrUXdHkZWli+6md5bwRQ/Pvaz7Rb3G8ERGhh
ar38Url3t+YElYUKRQz+HbSloGjnT1Dcia7xDNHcuXd65Kmg+fAEolsmb76Ep/ajvRR7CeA3u7np
Gof4osIvDFULT7le5mfhJ78ZxYHboHvLcDC/lHQv3KvXJXfGFoksl1uPeo8Wc3B3Gp34r8JHFIh3
UOGPKMB2dp8+1BjBT5hxWrhjoNZAG2QHI4fiywF0XIvdefm+PUFBg3DseToMOAiJeD2/Ws5jds9Z
d2JMEifGdE/4LCB7E9yGk8KkDvTsu/F5ZsjbuyE9Tw6hCG4VHqBf7G+QSYuK7r0p2R9b9eHFciTM
bo7+PD5ucLs72V1/Vkfn2C6++qs6SzvGok5w/AF/MgYdLiHQRfRF16TXjSqeuJs0D1+gH4X7+gc+
NAVkARCxC9wMImPPFr1RvfPG2uF7TFvDr8U4/BqunJvR2DmjdJkj9mgIH6xf1pvKsMa5venMRTWO
qjgGoVi7XyRXkQ7i1xC5Ym3rdxPN7qVdnDMv2/VbvAHz7ZWv+mQ59n6byfr6OHTuekN9bifS3U89
NW9YrvwHqb7yWGMFJLuuvQK4PAehYotpYOJ54GYrd3AL2gW+FyaHzpk47ohv1o7VOQOkf5nXvUct
qiL2Zp4JjlyJuYb87rUHEwqvLfYLTFTDhGsCBUf3uDCyMZzLX+Op82oGvYbgZnF7Mu9WP8QPjXP3
SrxyY7roypQmblp66eDVs5sDtOjYpO02NcgGgAi7C1G3zcvbEC2Xna2GVQ94800IxCQJZgWRNda4
YAApwfL1nsbg2cA2DEw4HUJQEWfdV5n+El+hnOWHRI8mpFGX8me+Rz4lmnbJuwGyZ/Ti01D3DaMJ
L5q657CTd8jc5UkTbRnOHz8N/elc16Czda+v4ChgaPLB3X2z9pGPpfKJ5J37c+6+kqjAKK7EFsVF
JaQDFkZeckt24Pi94beP2Zkxpm0SiwnEo3YmDUeWjVs88Af5Zovo3gIVYuy86oDrsKv3mV7LDVtu
rv2GYM+X4TOgZJ2ZtWJlmQ8irdUFpEWOFNy3t1zlX4kDFicAGm16T5gB9TP3B1FyqGYp1hOBOG+5
/VEBurwDZ2fYW07FqnM1Yrch5jilYIPwmvGoip186wyixezMePRxOnvJ/mLriEs+DcuHN+5+C1tA
h/42GRiDlSfGBUCTOJV37QgDPi9CU8tLt8cFIJo9VQ5Ra+btFQycxNTdBuZ1JzoQ+l6Bh34HKM9A
kLzvU3V+nF+fz/EhDzoeT2GmnFvKr+G2rYq0A1i3+4ZZLMZ8AO/uY7QjnyUyQ1NvC9UFKFA6968z
A2QRwzpp0LGU4D6u1HaozD3Cr/Bp2s19zs8jBLelnQXWZCjLSw5eFfBQQPKYfEW3i++X4DXxkkA6
tp/K5QCg9uBpdt7j66LYGmF6G5i7DptQOV/FOQoIf+PGfgBTwk9FRs7cbH20H9yP5BTdJWxBxzmm
Gl1idrSAyEC7509PK37nkASEZ8wtKUHuHKwt5KJum2IIa+d7Yqfibdx8i6qj0+J+SQ5sats03jly
5kN/nA+rEyg0Sajn2HK07/jI7CjjfvIu3Qmu6WvP0k/nw8uyX+8lPrLH6Ki2cT/dMRz3nC82Zv6a
b3B4IRD9CkV3GGyzOMXqu8T00I0paZamZOEqci36Aa/iZtSodxzvK8fwZuyie6RcGEm8SkxwngA9
bGFmq570AkRSXo5bgmy/pEAVnes+YzcLx3pa3NbRvw7fEotZXnpnfYb9+A21EHKgBVmxmD5N3RYO
A1HgQiwII/oB13XLn2vAabFPgq+cYfmvyMWi5jmcaEx/sWw8G2sGMNm2IgRdWI516zgFr/47g3Ob
sdmST+DK9y0u2QI9Eqb2jfryV/XN0CxYOrcfx318faXH+HxlE/ojwcoWeaUmY7OGJxAlMaS4w5sc
zX1z4B7fD5dh66ohaLWJpEhtPRbns/r2yh2wH/U78h2fd1TUM0/cptDIGr6vu8XLr4PTHwcudP1Z
EsHtdRJdLJI/MspNE+RsA+x4/IDEFarwLD55NK+4n0hN8Uk4OY4y3uHwsh6YSCOpP/jXDacFmi9g
MU6xKzIsXDtvgveeurwpxTCk/hlEtdkItkI/1T6qYYWt3D+Bwb5Gft7NeTh9RR6KKKzFuJMxBzF4
kBcSr/a/HmVWUeeYY1LIM1Uf+Unk/faVQDqz1x3FBsG/EuRjTgvP4sZtJlDxuQcsd+wRyTC2z3tn
8gcErJQYvKN8W7c5qi7g7ryajJ9b9uM2GT4zHcpPIvvnvVcEa03A5LKtMLdbBUmgYkQzpzwmh5JS
BRPELAJpAeeMn3GupFxotmMXSelxOGUSk9fQPaX3F5WfbG3Zu8d6P+6MM1QzZPMypqh1R3i6qvfY
blvcE3DwRUmHsNDgdqcmJU1kedSZxo6ZBL+QvHOSY4efu9E1NnClM/L7I+b6FeONC7yabudCVUN7
cfAYPrKBgXIBsVJnMPEIlzZ4GYEi6yEL5EcpGGiUgYKcGzw6DQlh+XHGBJqkc0+qSyv2ssFFrNa+
extIqZT2z2K/Ke/zAVYOnk7lqQEiLNADEVJP9trtHegIHzkpjJhW+6fBjaCXGE7d6WE9RHdkcUg4
cl6Ah/wH06Ce6ipBJ9s/sj2ceNFBUMmO74FopzKIv2FS5dLweAgnkjETHjiQ3LcjgS30C4RI9odB
JlimXz4m8aJSkgmEO1Jv943Hml6tU0lC7myQftm17iXmroT2PSnkdUd6Oz6kQcbDK/YBsgXQnnoY
DsULNYy38rytIoPliJFtkfr6DeU5aFuAvYCVII/tKYx1X0BUpNQlxv1lBLeOmU+C7hA5xcP8vX5n
bwsar85g7TLFTUmvJA5qZy0fpr8WDDaS4GCsnr3qbeNcH1ca+gZ+Xr0D+eHbIqpKJQexc2/v7eaW
UWiy25dLhJ2RAP3LBlwdy3mBToAKDTtcON+HEzadJTrNu46z+FayT4tL4OJ8PZxMIqTIxdfwCwe3
MKvMgOW97sn0BFJN8kE7MC3iFpK9dlPZw9C33I/87Envi7sfN8e27/AV8Mg7N1x6MENLOLOJ8PAS
TS1MiZP54PAnDn5eC57e4Kn0oETiNm7jobzfZxKSoWeSyPS+FSDrEJYN1hb7ae8qb/br/fFBTGw4
/HzYB7Echx5+FyYyuSX31g7hLvbqvJB746/sI0fdh6BG6k0mM8l8G5fao3rLcY+UDMjcDdvnHr5E
J9o95HvGXJ2fjweKZ77CfaAqIwaSv1ed+Qv1HcaKkbQCreEJSGT45SUmexbvH+oLaUaF0UxCdkZ7
GdTbSf4zqcmMi7yQ/7cwpk3lEjeVT0TQJFGDbX0jvz5ZLpWB3i7UXeWX9yPFK2/25g8uyo6T+iUx
pUrVhxSi5hxF5wj8c5dAcxeORQ8Eqfap3XEL1O3kvSALdIkP5i6neDE7o9c7wp6Qj6lm2eaamVRN
4GvCoTG6ytKOFyEAL9in3HnacqBlIHDgSZT8SA61HmpJ2YN0zZ2LFhh3rx8PaWDt07McAA3vtjrT
oUCQy8ZAvREBWg+Sb+yLl+RB2HW70TeD+a0MFue4lo7OdQFX/FAlfPyBWLsEFsXLYUl8nWzi/rsH
VwDTJZJBlxkXAjx5J8fAk1tc4OWISh6dXCZLm/gELXb4vkUC7IITEg0cLQlfQtnLzXfjOYrtXwLl
vpQcTuMdigdqe07m50T+idNw5ckneVQcj2STnaf2HD9xy4Nhhzg9I90ACYolQXzP9HbDntLb4d2X
7Nn9rgXiMT7V2fdlkJ4lmypH79OkhK/EZ1wH9uEXEaYdHkfvw8R+6JdyDzLcKehtkOCnjDrsEuwm
KcJXrqatX0ZsWnvGCFE0xXw697Mv7n6JEA3AVwTm6PbqyxK0wSvjv+zI+C26FV+WpIjdMPMLfci5
2lOyeOIJ3edl90p9wTkuR5jyLHpCRedBIA+9eNP96t8bpwgwQ42OLxztwjvpaGEzr/FeBdy+iPSd
yc50nA4ms9soQoEOJvCmifXc8oaAubNAsc6AFCWHveWYnrqFgXHR2W1ljtnnKy6U6gs2F1JNsNJd
Zz83xxQ+kI05YWNd0t4KJOl5aFQQ3Yg7zrFZqI11I6k0ahbTgyzSWBNyDHLS8CNnonqkoZU0ZeIe
SVnt093dpQyo4B2h074sWGOohS7IEtlGbZ+BKNVOptTJqUT7jAojeNl52NiF0mCidkOPQfLQeOFl
NTzVgBzfLs9PS2/PkBFpe6v284M5b3qiU+/JV5K0ULQcGxf68N0WHqn2mydZJ4qt7vZQKUpJAdzW
bvvOJXVHNio/60EcOdxsfudaU+Hd5U+LSJ5VBqGQKfgmJC+fH0/KfI+lxAhNk9NSqVgquybwap5T
X27O0q3NicKqZ1JIxlWVj6ceRYGPoSK1aGsVZZjnhHponmHX6SwFR7n9Zll1wufMS/WbDq70MoIt
CTutOugOk/IHPjlJeSNVzJg8myX402t8I29CiXcvwv8gHCgv8WVIpV7ai/Q9PDCEtux6pF1gKvlH
SJFc04PaOXqgvrTgkMPwknuZa/7DnrT3/X1x/UWJz2c74FY/0P9jUI7PMHIcjKc+oItMJGoPOcEi
l5sZfloPqBypcHUV/su008hYHqrH3oEUinarBM6Y8AwHAdgdIhqUdvb5DrNwOnQv8WEnRIfkmgfq
MfEjR/y8gFbOz8+rj1Ass1O4tFN+mIBykl+eqHXuDaqU+R5Oj8+ZRokG4hyYnrxy3/qc7B0Lbuv3
0TNidyLUKLXXHDvJwaCYt6nax1ho5SOENvZr9qy7FTfW7Kk2efQXiDjV6HViIpjiYHeNSrv7FNwn
Cc6PibJ46yckoQMM2ZPkDdfiakw2VcPh2CGQ6pOhySNn/S4gpKHS7aYBPRfX6cjvD+atwLKsWL30
qX/agAwOiIGfU+Rj057Us7gL7U098hDDVgD3JVbvKYPh2rZIFXo1hegJkibhlD8Nol0e4oN6zO+l
e9JKWHeRW1pSl49PXHdb+llbcqQDxa+e2DMFD+XnrTqG82ifW+wbSebAfEl+qafi2mzUH6tn57vN
6Cj+Zpk3ooqMS5fcSZ5Ea6p2NQ/Dzdo6GcjeAZ1njz8VMSt6oL213zH79d3eT5QfgWRvy3F9H6nk
Pq7k2NzmtD5X+Oz23rojXHY7iCY2lyfcYSWoXwZPGM/TfeH+orsBpFoeBby/fjTIBC2cgfJp68FZ
cUoif38fUi0cduwMvu9GGVV2ywt0GcIvYRe54xd4QADxbFGIfajd7hhv3p/eAh1Q8Iuy7qF3H0JH
2Jn3iDy4FOWH7+NwfMKgA/BxuB5FdRRyfOFa4ahzsjGgObcR/2a+2/zP0910MZqQ8hk03dOMurVd
/YFKIEIfalGTHioBidHo19En5YX3KMEUtUtHC5tB4Bgox5KMZH4EVBGfNFgBCzdFg8vOuqjQvAxk
qiHFxidqNxL4G44ofIKmxKc0bcCYBxCmusp1w4xuPYsW5zJ3XnIbTgnLJX6ETe3XjjY5sPa/7x2T
9P88XPDnZ/xLp+aim5mqQgkLg9YWpRQR9g1WoIv0Gd61Ji54azISPQqXL8N5ogtmS+wQlzU39Wmb
D1l3CeGWBMUS5pvUPSU8/jSjgLVVQUi5BRuIDeiWpUMvoA+XDndYj3qyeAZr9k3KhJFe075bUgL3
wV8dIRAOpNrNu8ntsEB90D0ULnCebd4MZkEnANfVL8/TLrwgy+WcXmj2AqpMNCZAgobB/om9AWQk
3+IzlDICy2nR1PYEXwxv5vbsCwCJ6su+6os2dU4SzjrWYCF1g33d+rQKV3OecM4uKZ6lQtqRIKb4
NG//WP7/AcbNx6rgnz9T1f6/yVzLAfq/E9faVZ6MyZ/INWXe8Du3pmb8tglcWJYkqdYmZADj3b+4
Na3fdBXa5X/R1Urc1d+5NQVe0qFDsbSNTFaV/kHX/Du5piDLvzFtIesWDLMoGii871+svb+ziUD4
+08W3/+CXQSmZq78/yF80OFwlqD8RIVe5Gsapryxj/zBJJjT2MqTYojUQNo5QrHXMEuyN3EIr30Z
JfL0KCBcJh6MfBLIx8cV0r5tJanLp7b06mcU1aHx3ksQoHudJQi9o+g6J7+3yl6niLtUynsv68Vn
OHWw0op1nQ0xlRZLQ55VEKXSlqx0Fi4NaqiWs871RAa/VbTmVHdpa5ArjVSzvR/4n191bAzVLhxb
rVK8Jk5Uo3WQbRvpYgnXyHiPjSKkLUxdEsIEVewSZEtQoIiO5iqohb8Igk76oyg1okqz14DXejhR
jMy7sdnlSm8peMAobNtTrESd/hQamVQSt+mxUcqIPkea+AvLImhu1Bea4PTDHJbyZan1STr3/SAk
51Kcimw/dnJBL0oqVNpCWBcbqUU2YpTMZTibvRrrd8aCWHTlpR1Wmmh3aOak+0qqsddQFzKGzpLv
UGARpojYvxcllAdbrYaZrsvzmoqIvlLeV9rOujMrkWptlg2ydWxRcCCZqyUpSoEpm21LadLJTtbD
rYom2jpQzEz6kcYndKU7MgR1mAvds5ItY+fKQxiR8lQGtHWzMM3I2uVrV+3h3JY7+KDKNepJGTTC
vO7EqaEH1bT6GekhfvbURK2vLPo5TsKmO021VTZQ/GbaSnoL1YtPK27CnTRKMcT1y4DgXGxYLckc
w1QgrZ+kntqaWphEE10Zp+kjSz2Q2FbkDkqxaQrhSJx1rfbMbDKDaFCk7b0Laf/B5LVJyVKJPLvU
8mK7qZuri4wAWzb2VWpXVjsUQRSX82PXZPUShPOUCY4cjQOmUTHVKLWXRrGaFyE0imSPMkgkOqXO
z9zPFVoZ1CgR5gomYZQ72kLXwlySxlNCWZ0gV46TrskPCsTJKZVFbU0zlLNKMUveolpNMrcYGiUO
ZEtMl8examTSETD1x7uiHrLsuFZh/FIlQ0M0vdQG7b3VooItS719awr0ju16lMZ3bUotGobmWZLs
Tk/U86gtW39cFwpvtRrJ1M8teYndySr1W9fLMRNOZWmYx1brZ8UeVUWGGnZO+n1jZfkc5NO45G9l
O67kKyyliv3CsDrdaYWuQhJEmJfPGM1X2qDycqUss+SzFOTDEL6vobBU94YRmk9LPUTtR7wmrXCy
CmFAGWoY+6BejHBk70w6lct5ir/TOqGXpG5qZFVDvRcRIZllqulIZItBamjTxyoi0kBxTdfYb00f
QJjGWkg/iqCEgJK5wJQUBXvkTOGqWbTjacg5IixN3qoPk7ylkXRhe0sxV1EK31QuhHFZx1MaWuVH
pzYpQW0+W1DiarNOTqfiENpzLxKvr6JxFVtFjfn/pbXcXDe6wZ7qTJxOY5FHFBiKOYJ2q7DMPhji
ac19dYzzX1qUJpETqTqNNavekn6RxLm30Enq4odCrDOai0Sp+zDr2srQpJb1eZ8v5kAlXNJ6Yr5R
lUJ0I4e0/UkL2N1dfVyJwEbdMAWntFDNcFA/70y3iCKte2qaPkW5vYxp7BBEISEnJnSlgl6E0YSO
NUWagQJqPJDCTjChh7FQmxX5xAZV6TUSS9S4uxDDIXN5QzvOJkOmUqpZdMTKIWJy6VjMumekSyju
BE1sUOWCIahEnSQOax8tv4Uops3DyA4rlYRpKesv1hRGkm2G3UxFXl/0n1DKetJDCSov22Pq0TXL
wizeo5lS0ik1W5mwRyqzUwMrCdnDelrS1m9TfakPoSaXq6c1aW/5iiBktLKm1Tg7soLyiBtBUf45
yBE3cMyKDiHIZMlWBAENMzwghTNW7jSnyN4lXV7RQNcWRXJaBdGkloS+X3PR+7xoPM2Q8l/NMqz9
uVFrWTiw6FNid0mjz8heInR36JcsrkDzAgfvGCH9RzJak02U6VYrqYOuntt2r4pliYHVpYYmHrmp
OQOihbwlGmQKfYpDNP1EFmrj9ij3IxTuxoLA27qi/OMiOSclnlTrLGWWKsYYhAYyfhiW0iIGj7uR
9tKwmelgW+XHSO8qd2zb6lpU0njTOO+pZw0C4iWdPoteLRU0to5hqyq2UM6j+FXJESUrs43oRBfK
pUu/Zy2KcidR6+hXNYoDCT7DLKbdWq/gXytKaI7I5B4G+hbPqayNQbFqadP4nBQFtcJUipfyUaxL
jHUkijFEirI10do8lTJZ96KQFWeexlj12jhhSTXkaJITGicsbI/mTXeae6anvnO+UfZUl7JYHzVr
kjqnVea+eBDqoTBPTJgWxUfH8tLhizgywfsyaPNjlkx5+7GwdMkxxUzXbhvPMZSEozzdoykRLxdF
DSvaiOp6zB1ZCGs6yFSt7r3UQPfnuvSySDO9VEjfrV5MNJQvemR5c1x2TdBbUjUMnimG3XqGZlyx
xoe0S3Uhv6xqYoh3SWqIg6NWczi46qCgPFM2Cf6nnpKFiQndmBj6sgarPSLiS+YdK6UWe6HFKXlG
XBuGmxZDWT6ghizQspONrdK6ZSwqH2mb5DGLOIr09fVlJd7PlTFQLJFbJbTzWjNIAuED5jOOFBWm
RBnL7CykrZgeo9EsflBmNdD6LLT5oZ9bQT2aeVUyZyGXmU4XliBIqBU39El0VbnknT1gtmnFrUok
dcLF4IoqQt7QHxiDYLysM0TzKasKqz/3aNLKiJjWfX5rxsh4ibOqDB9mrZszP8nllVyC1ETJaxnF
SNyuUZaSASqHSKVnpCqbRylKhThI+3KOVnuY8jrvvKRF1uaUWgUxWayG5CsTvTftPpLp9ckXbShE
uxcnc7pFxQJe6IBz8pdZNyklilFHfMmO17A00bySx/lcG2z0gznKBtXdsupjO5OB1EBCoyu5R9WI
mcsBg+RUBLOGSHIeh/U5Xg3J+imVKMdS9lXRmX6zKmX72k7q/CNN4UjnjaVj8rq1afVLVa9pfOsm
VSR8y2vR8kamkwxH5TeYqZu+bb2pC6X0OK2dOgR52iWvnO7VFkNlJBPXoOngxJIaj34pzln+pfZi
QQVOQejHzZZGhai1qsVQttdOHKRX2bBGck65NEt35lJtDz+UeZc7eds3+aVW51nzwtogRdjMSyah
0yRrMGAj8EGncNdnRoCsUx8ehWJRw1+6uurEsZGl0mk4hSXVNRWJRtuMkHZ/tqRZXnYSKsih101J
RmO0KkyatV/7eehfjdYcqKVHaqLsZClGsTqdUELzZ/xikbtiFhnN89ROosm3L3s0g8CWaAM8V4WB
1BVwPl9PUZ6Lw4PYNbyxHpLsGLOn666XtILkeyh20T7Te13ylrDJqNsuikx+aNJl0pkMzr5MAm9A
vVrouRsYLjnIxV6ynNyIosrpu1Up8n9mSv4H4thr/V0+9O33d3/+qP8/CGcV4sx/E862/+s/uiT/
o1bE9obfw1nZ+m1TaxQtkaBx0wPipd/DWUP5jeFYUVY1yyCq/Qfp0e/hrPabLGoEl6YmybJuijoh
6L+iWUX5zUBWk59kwQahyOZ/S4Dlz7Esg7nIBmrQFqI4r6t85l9i2bY3+8RoVmolZty8mPPWx9rM
2mGwGtUz1y71/rA2/0X0LG1jiH8InpFG0kQF9ZhNu1Ikkv4LoX3dLi1uNmbyprFKRr+GKZEUN8nH
2DzX1RwnF9DFU2QBA1S9e7ayHpQLOp5UN8uF0tz/++/z56lJnXFJUTb4JRuSqFuyyPb8MZYfZLkq
05KCEUAo3iLWTqchxsAmRmOWuf/9D0O1U9d1UUfGUfxrLnEKp3lNQur8EdNvGNPRAdHqXmPOf6eI
+pfnUtELQF5b2rQbcZ7ojfz5udpc6OVo3eTEu1H/NQ1RtLekPIHiMbL+lot2o6v4w55uH2aoeDoL
nSGSMH/dU1MY+hatotGeVq3zZaulBLbGlGZUkVEDJH49fYzCu6aaGdQ0B90VhqQfEFsewt1QtaVj
6V3p//u1/vPB1k0Z8gAk10STfA/ZIOsvwkJiq8ZGmNHlrQ6J7seDOj2sqaLfieawuLXZ/N3nbef2
D2uwfZ5M6glxThRoNVP7y+eZCYB+rTC3MVCXkUFw+2nOG0v/m2ztXzb2n5/DAYIrDXMi6n85QwB7
5IsUIM9Q5bKXzX2KpLOJ2W/D9G+W8M8D/P9YQrCgIatolVm6iqH5091QUAbV2nWleFVIpzXONeoh
UQ3vPOHCrtLn8lTlcW//+33bknj/aSGl7RCpLKfGt/jLp1a6XNS1WDNLVgak9e7jaWSSuKPSoGeB
NjcHK1s/V3Q2Pa2i6UJe3EYd/+amSv/ls5MwRMcEHR3xr4rCq9YWUxnx7FW7UPQamnU/G+X/5uxM
muvGlSX8ixhBgiQIbs+sWZYty9aG4emSBOd5+PXvo3sjUXo60d3Rd9Fhx8UBCBQKWZlZ5TEZa+gU
PAH3btpAZKyS+kKaTsn9GiQPlksD4M3s8/a1pANs4UKemPuy2VQT+Qb3sfPvv5FUXAX8RMsSar3N
h1DIZpQgJLldeC5o4Gh+HyzlPJpq7LPNGBYFrLs6is4VRt7Z7x69wUxv8ecgjq8sbFw36Yc+cSkq
qyg/WUFt7b2aKPPxbnht5Px3Cyq6s9NOyVfYSKw3Q1/Efte0VGpnP20fozQSwDg8ggBFfFQnOZq2
zgsPTZeUZ/bhuZFX87PAUbQMGRlgtTnW2RjdVoG2roLSt+GTSuNW57F3Chq/OzPyO1uPfoM+d4zt
gWavT7iR5H6nWxu2dkPb+bycnftsHOFMhiEqfK+xKNdHgbv/eKVft0X6u9K0gjPJOi3CuC1WDox6
LqUPOIW83M0exy67MdLmqavcfFeb9t41vO/VUHi70nH+6Tj2/+LpbwO1skzHI77QqYrTtspASjEn
wEG0X13C3XNrh92p5gFJL5bZ1ij6ph6c8uO5rpMQ5qgsRzmm5TGi8NzVx5WDUYD6QIcoZclz0PIF
oJCRBea9E2TVg1tb7c+itOi2zlOcIn+R5skVKI1EN+f62j/ze97EdDqG0RKSwsTSG5Refa9D3sRr
yY3sCdpr7Nm3nYH61ZlMBIsh+P/HU3+7rRVm8RQU6EBpuc5SeHmZ76jOj4y4cqpNOwfmlQK+uwjq
W2VY0a20zO5ubDo0lraXntlebzf163GXP39RM+nmbI7JUmBzxe2o99VoEjtRG04hvghAJs1Oj62b
nVnYN3tLsJ4EKEuR2ZIvr/ZWZ8aN2QKbb5raBmdgR/j04CED5Y3p5twc4xxFtx+v8DsXGL1BKRQr
+idKk45vr6c6ZLOhC68lwUs8cWvHU7j1rSqiHtHQd7mMiv3gpvFzZ1UUzpWl4CE61IBGr9kVQ5v/
h4UnggpOFo0W/b/FrBcLXydFVceVya/xkwGeRZXu6ck77gwT1skIVtbJ6szl+eZqEC5tyIUia6D0
9Y/72YshvS7siFfgCXXgGBhypFI/dGnep8ePV/r9cUg9+bwumdfy5y/G4ZB6YJgJJIq6DuBY2JHh
H3xddtXNxwNZrwvkBEdm5NG3VWK/R33lTeIeFpaSQ1FvNJjXoZmK+qL2+uRXIW19lUjd7zo3xndh
mpCnSJGfhlz7j2d+xOrl9M+PIM0kF6P6KL1V0PK11FPsLDCN1cD+ym2k8XWu9+E8OqdsrGB4x72z
DRor/EQVaRy2sncN7B+EtT3zU95dD65lXO8Fr4z1piLhFo3Ks5pKm7SPSTNjRjGT5odtZO8pyYHx
L/WiPtLtyfVs52s2msmZr/83w3iVcS/R0pWCajGBXLmrw12VXTcHgpASBOKrW40w5ErRPNRXXTkN
F7TAtZMZmlEi6n3JGmAlACiZRFMGOl6FX/79klCBtjnuPCMdOvO+3owsvUGXdXhg7oIwbpU9PCR5
/+joOXoggVX3YTmFoLSenX5SUqU0uxpbtHL/5WdwJOhLrChNe8tV8+JMCNH3uSg57lNU1TS7PmbG
1+RKadQ6rapuwxbpZl8I+3NhRO6ZaPsmheCDkBPyigZXWALv67GdPMl1607EeOtL2FdY4QDg7hr+
2QxNPu4yhY546iTCjQHc7czMl5mtt4Nnk9qSjgJrrO/0IFPzFBcuXcOzmukm1D5vJsssPvtOUlwP
rm38kJlXfDOiYrwJndx8cKamvOukme8TXVJTDThHosv8myr184ePf96b+0+wNHwR6fNQ5kW6+i6l
0EM/WxlZjcy6a9cN5HNKTWhrcFyPmSLdSWLd7j4e9PX1R7gyqTZ5jk927llUaVYRQ4UUQ8lUofrV
rv4R2jFlFpWb9JOtRBTd6CAdijOf4XVM/jvk4k7qm8rxbT7DakjKbY1hSmS4nZnU7r6ayvJXU8Vq
PLPX3hvHwVTOXpp5vr1jfBnVrhdVuKJYur1PKPh/8f2yP3OcXu+pv7Oh66JLoiglu3od57zINYPC
tseNp5SOf1qT05V/Ut5X6WcRZZP88/H3ej0cwBAJoGsLBwzBdLg6l0m/OLxULN0kS8JhI6jEPvtB
4F1oCpbc2n1x5mG1zlIYi1nRdpkLDegRHPH1WCDGjdVl6cDLdOiulQypnKgiaHbVLN0HEaCzgGDS
7+3GrA5qLHjeqS6/jXOqArOKz/2eVeygq4rPblmAEwG5Rq3jVumbRafTjp51vMm3fTEYuywxIIm3
Ir2arBqlSZYhWQ/t5qFrYuPTxyv/ejtJnlrAN8CSrP1yw6/fXEkO1hHG47it2tCA/hwP4rPlGPWZ
O+v1gVw+MIeQZAW0lxDp2avTkchMuZVExht7RrBr6gJbNKuiiS7/HPNOl+ds4V7HRIdNCwgGgAO4
u3zsVSpa1jLxqHsiGDMkbO5uVNd+XHhf/tXi8XbzbA47fY85Bpj4r7aSm3RGEhbRgBNEGeym1mtu
+jgPz0TQ5Tp/Ed+dZdkAAUioPdAOmii/3rC5YefWkIEYz2Ue38C88b76YxvdyKSd7mvHgC6ZNM69
cmr/X6Y7y9DAtuwKTownQDtfDx1T0Jn9is9m2OJTMU7f66K1dqUXXRcGTeea1ttkc7DvrfjUglB8
vLrvzBssQIHB0VCXNHS9ZyrRRhnAOIQJ2zoEQfKFSu4vI4sumoAaf5sw3zlV9x+Pun4iL3PmvQSj
zibzJRYtsepFLKpqv0ghaODjw3v3IupaKq6UpNO9W5a4d81VeUMpG8qzNMMLR5hwu4QZXyhzPBeE
19k3pxKw0xT8A2dA0gXi9U9ZKqXpNKkGalxf7lpH9Zc19fKjKp3u0BVD9AMyFl1H576lZsAvHGfz
THxYRea/4YmMhrsUMI+9t9p8pa6VP6UBRe02Rjhmi/o0kZ3esm3qzccrv8oU/g7FcoPEQGjk0C5/
/mLhk9Dyp7JqiYSVNijqaaLlppdF/b2Zi/y3K9tcXgyGn01nBl4Fp2Vgsk/olTYPZnqHLxvxxcA6
tOaEkDVs3cHv72LTSvcZgNA2tj1K7k7dnLmCVhv7n5hLiKKEtSCYcjVe6WSuzhOE+aoe5Z+5SJNd
O3v2tZfl8MFmaHUXxmha8DSot3+8xm9uG/LE5d0AziUs583mBj1T6Wh4I1wtVxkQS8RoQFh3c7/4
ncrSNm/C0gjQlbqQaU7TNGINkkVlUZ1Z8jffmt/B0xzgzVIENn8Vn6tiyqxC4udFyQBSdWvcFPNt
XJjZlgKxc6T0NZ0+nvka2GbVBcxaCgckT8KEzPr6K/N+ib04iudt5HkNDYIniTeLhP2C34UTJuMW
zkeNVrqLcWoYolqm20EnE56VcFohmgZiwnPByezkKi2ECo+R0SXfQNNK9JVeBYsmqOS52P/m+PGj
QRN4hbNURKXVOskymCUHYd4OFFOPBqnA9zg3UNCFxXQO+F1nRssKLU9byq6UXyWo1+sVsqJhTGYl
UF7Oljq6UUT32mjEDbDK0NHXnXX0DQlDqjVQPc6Jeae5w7/0vYRiqF25//iDrU6l5HDY2LlSDOb6
pky5Cv9eWeQiHht6oKrG+h7q1DpJIsdnUfTRz8CELfEfxhNgHNSxyFDUavbtVOk47ikdtEWImN+u
eWVs2hL+EaQcmT1k0sEX5eMx1WqSgHOACIQeLvb3zmPheAZoQtpubNqoxr19sLAIDHjat8i1Wsfb
OTAj4ugUTnd1/80WT6n1FAicJEYYbL1zlXvREVLcrpHlaWw/BRamjvWwkY1JNdLB/9W9T7W8VLP8
2s1zsguluadg/9j0KO5j41dSuDuZiwNZMBReXNUMue1THAJwTqlKdJJTcxObxaFU0d0YtdvCQ9FR
pvswyfeSHZDHNsIfVGilPM0NHO4WPZyv96mGdKux2srqEyfqZxAYB9/JN0Mc7OvhZgjuzer37H8y
vXTHXr71zK8jOoXhh2j/18E5a6J+18fG3o+c3SzlXuVwjibzYojdncWeCPSA4w+Na8V9W1lXwpou
Ots7syNWh48DsGQfVDclr8i3OyKz8hm2Svg9qnLdH0aw9QegRhdZRyn76493wnosHo5s8QU35LyT
g6yiU2APg7RhnkPlisW2Y8P90VxWp6gM6jNDWatNJ/+O5YMOc+XxJl+YGS/vOysdVFJM2Bf4fo39
qxWYNcrR0qfzSGVwA7ioFnXju/fRaA7uRlZxi+bED8Q+Mib9m9zbNi49r3W+Qg8B7JiEfQeZIj5X
Xl+9TaRFJmbaPKbJranHqlX2qed4HmNVItL1MkvsHb+cy70ThpN/JtNcL8jfgZYUW9gUKs11vXdm
tUePKL8pDZlV95XvTtaRHrOtczMZoQ5/WXEWn6tnr2ZHKYa2mcqFicHMuJlW8YZSl3DgvGEQNBkT
TmOptqCvTm13Lt1Yb61ldhZcHPJ3Xl/kta8/d5AAFhZBBQTXTWpriMrdO1NpYHEr5sPHu3h1rf/9
YtR3uduXyG2+idlgll4YYLGi4ijdQwQxvxVz1B2VG0HIcIPmNIpeHj8edH1v/TMqzy8wUeXRJGZZ
6Rf5mwvjwfeTnAkaGFuL6I/bJZdBUz/CvbyMdXcTV/qpL8FMTK/fJxacVKetqzM/Y/U9+RWUlgBk
CQGQFLz1MpexmchuhnU9ko7f+WWbXc1jN5wZ5e3HlAswA+a/CHrUOouBXtTq2kFryaWM8VUx1l/K
GPVGruzx+79d14WrsyT90Likx3+8Xtc5zdOyAN/fagsJhK9IcCpEoO3wWFQSCt/8ME8YDMEC/xRJ
95BEoK9Sjv/7+Ge8mfHyKxa6mHIdWGHre5nEqIXEGMRbUYZOs/fkgK7Y0xVCyiCf4v7fJeekHWBC
vmNRhRbkH2vkiySp6DIPi6hW1t7Wq0R+sM3C2Nsq/ZPC/H0Iiwon+Gj+l8+fvwNzcsh0FijdE8s6
vNjFWVX6huMTD1w15FAXUAz9nH1Qvq0ujPJnFpTR53ZI+AIfr+/6lfl3YKqwJFqmTV10/fxhin5n
TQ02jS5X/97rU7gbJW+UH4ioADeGTJt4AOStQF3ueOmPOS2iL03ayPZcOsQUXyAd/BLQWu5cbib6
Ib5BbUIibu9CNtksCjR7N5XpiBgnC1oHFTA3wV4oMRf3rldNuBPZQYgz38eLsd5s/AJBRZ6XPztA
8L/XHyHVMKh7s6JZ+mziRt10+VPjJ+o68p3uDET13lCktj7velA/Bnw9VB/YaYtihsnWpfpllWO3
kU5bPJbtdI57uA5NzMpmVjbniOveXWPw1WwMySj8BBu8rLyrTHv41KG0sv/14inbIgwL4D6bktAq
XlDabogifzNojb8MpAGsPfK6mDeDE5Rn9sryJV7tFUItIkTe7Upw0ayBS8Q7hVsEGHappPFv6jq+
1HrIf8W9l9xUkJmfE9+twzMzfLOQpAgg1LygqfYQElcZSVckbQ8ViTfCMLmHvA6CC78I+m//chMy
ikOthDvUBoT62+T9RSTwalGj3ULwbZhm4u64sB3M3ae4bvGVbIr5zEq+Nymo0bwvXTaJ/+biAkPt
uyzJNzzX809dr+UtVB/vzCjvfC8I2GDNPDH/JnWvt3teAkQrI8s3okjKr7E3BjvwnHpjZZ3+YscS
gj1EfvX4H5aSLQ8XgjI2UOLrUTulEjuYEOMPqR2am7gIo4u0HX2i2mynu48He3eKyxXl8qJbyHOv
B3NFbCR15/NidWYrhhsfxN8pliRYuIR9iXVYU0jM5MiKmjP7cp3ALhk9h255wQMpwYh7PXIbm3FV
ASptKDUYT1lSpl9i31UNQErdPjs9j44zmd6b6MWInDpWlYojEPGyqV7u0bhH6iHhrcwFStGiQ+rR
VSM+SmOXnkFu3htq2Zbk55y6N8+AKmsiwLQS0yjESgc7HvDLQBi7k2l6jvj59i5kWlAVF6ibRxgp
8+tpWVGRlVPHLu2UX3/vzd7ZCaPHx9Ec631Q57yac6u5MIKC3GAaHzWCo8uPd9F7x5FWh4i2fcEN
tCZ3dMJOajIOvI6RqdxBsXceal2LMwfjvb1KdZSaheIGoibzeqLtYOnaMnjlJ3ONIMjA2TUBfavq
PNhXQ/3Lrbrg88cTWyPrf9+dHAyuO6ZGpX51GKvYsQFwSs5HneHY1uGVTyYWXkJ926HpPGQGyBsL
G5Q5vXScEa2JGcr/sJsop0higgLvtVc/AqAvI39p4bPxIDgNhYXBhiSZS5SMzzwr3zxM/j60QRvp
TCSogTmrQyJCFFBZZGf4sleoXVAyFgfD6EnerUZsnMqb941X49iZIc5ECzqb+bdRA7a6TtEe+r6h
i86ZbyD4rqtrExaPgN7LvSLtdYxqZ9tLwgk6n/D1fNfVTvV1SnPv0Ge5vWuz3ryKHRpkmNTNn2Zv
Km5mGlgg3LMBCY5nfss7BxuimE9OsJQe6dz0eg+Kycyh7ATsBxbl0TTT8iTtNjl6VoZ1eQkCFsuA
l0c90lbFHRB8jxJOWV6lmA4MDkhV0QdUZ+Ha20Pr7z/+ee/9Op7oLBOsDvDi1QmBwVFJq+fqQOWH
aj2z7Ishrejb1PbBmWCq3n4UNqL4B3BC+7JaCLROqZEORLgusGDV+uiOY7jdbV9gedyMz2PUuVh0
qKB8GmCC5Gduj2XLr/YEGTdp1JLV4CRhv/4OOnETP0nw8iIE4zccgwM2MqiPdpeBNDcdBihjpk9m
LdU2dY304eOFfueYkPUTHbjABC/a9ctHj1nbdGVHLDJ6c4tAtL5xnagDuaxwZcmMb1xAdIppJlpN
zKax6+DE7yalce+v1PD941/zzmcnPi00UbRzlGiWA/TiYvM9vnEhEDKEQznz7h3Ykf23PAL4E7tO
mXV2ZsB34j13NhRYGM9LxrfKGqoIzL3OR959fuoiEo3MbrwInGaQ/34gODjUfKCNEPnWiqd0Lj0O
XAHgFHdme19oO6VtkTWZ5pmD/XYJyZEVbSylWNLK9X5qwxwuQwnaa+vB3pW5FSFYiMpjPoj84uOv
5b/ZussdZoqFeoXQUq22blIafpc13Ndl3+a7MgLOXHAYpMTxXN/WVAsvfRP8OJod+xhnaPg/Ht96
Z67gPWR8RAkY63K1XWQdk86muAXrbhYV6kdZOruo7ybstVJ3pn48NpdtaDbTdijD4Gks0/mmj7oC
T2Ho7g9UVEes65xpuuy6LPsU4H1wLuivfuOCNLKVAXJMiD0QPZbw82JL58GIBLMD0nDNAaQWs4Sn
rm1xOPXk+OXj9VgNxSEGQAVRRlXHd6F+/Xqouk+kpRvSityPuoukHrp9gO7/U9Zl4Znb9Z1P70Kf
h8ez2OaY61St7XuvjgryJDhg9j7TSXJISEpPyZQQsKohOxoG3dN6W+Z7M+vmM2znJSa/DprM9MXw
q5iN8mhCjs5MHbOyvrWIt7+iGkdHDrPcQxySKqPe1lkAgP7xEq/ixT+4sVxojoIHMLDb6yVOwj5w
s4ImEV7uz7jDun5uHNTsjOeeM6uB/vmW5KA2j3qksmvyR2K7kewVz1Cty8g9pOiswoNlU4w/M6O3
1x9Lie+RSea9mBgtm+rF/kzmoa3x0MipyXr5/0TrlDhaJNFXzddFOo75TmyZtGHItbv7eC3fG5l8
H3wEhvhSf3k9cl/KJqAmTIueNpjkJjFT8zRPA9b7o7Cg55t0agP22hmeq8+oP94dmvoLGxjkjdt3
NXSoRdxMPNli5eBKXobjadYexqJGO28bY9BfSjnqi2yYiof/MGnewov0hH/XupOujtthNElsDC8A
OcZSCcvIbBbi2Qqm8VlEfv6/WFnVJ3x7gP/+w+AECV6NXAww3l5PO5N2gnKLeGlXtPWYC53hbKxc
TPb9tqRHoxnC6+7i7AD77kxseu/EQjIkPHmL/HVNCm34VejzGxAIL/O2Khqdg87p0xtv7C5XxWPb
hSON36RZeGdC1XsjA26iGgTVoaK/ihXFgEC/mph0WybjtWhpITnyAPuU2AWOhoZvbluFO8fHK/3e
8V200hb+XyQX5ioUy6gAQ3INsmuvk1fkNOFD2fbG6eNR3tvGQKbQ38B2XLV+0w0lIgtZkrrqoKFH
Ya3i49B7GNMPTXKVV6F7qMyYhiFuXz5+PPJfgPR1BObo0u6VlGnhtKz38VBoXcVCYd8SYW+A95J1
EkH7U7lYY5JIY4idjs91LK4CZziWjUMdP9E15l0jjTVcH4zb8M/Ek7drzk+iWLKo3tGeqNWHrlU+
SO2CD4LcYQ0BhUC6uOSg6T6T97zdUYuCfIF7cHZ7K25Rps5VX7KjRrsDmUjTCIVzB9Mea1eHP4Nt
jTcHQrqJllQfr/sKa+LWgQ3I61lAfISFbK/mOLdAaYWHnGhIcLHZmX43WxuvqnFZydO4oj9h6c7q
PyzsgoaCXwMFodt/HTZyey4MhSpuY5dB9iMCkpI7N010c2acdzAKFvbFQMsXfnEXRWnb2kmWAhhO
pr1NijZ4zvsoeoBvoGXS75tAB0+NpuVNnXE7b9DrOjtrDLcfL/Jfstt6cy8ULZqIk7RJb/U7cr8s
Yp1zegVGpZhyOGha9DUmZ18iO6IdS9rrbe9rcxOZ0anpi9+B6r6hH75Jc3T8qbJ+lk39q8jE19Kf
czJSjat/PLVbvzPdvV0E3kZk/rQF2sOya7Yw8TEkFthTf5dFxhnGwdsgwfmEWkMhmviHSeHrRc3F
7OSdzWSSdBKoDl07vA0w5ftsq3ncq1ZSTbQ2RUBTjY+XETLZX/j6xUoCLODkgsYQ2Bl0214X9Py6
xkOJutm+bL27uPFERe8JrR0OSTF2JPYH6gg95S81hp45bHE168Fw686YQGr6OoTmux1SUaij12m7
pztU4JEx4KSFgx7aMpV9m7qwSQA/F1Ucjs9wguNs18+koi3vn8aoMRYvanO8F2Bd7iOWRxaWyvk0
oo/ZcPFBudgqLPUKf0edEVXktpvtooy2btNBS9tymxWlve3rPK+WL+Xk2MR1Qx2I+1w6DQZDvjnA
0pGYy6CAmRXWKE44mOMBZ0A6uWA0daGpZ15NpYh4AEpDX+Y42VxWbiuvc3Np0CZowNuNcfYw5X3f
4SYWhHSCo5D/MGb+/CDyMt4GdRVfU3bDiHYY/Nu69qvDjEXTtrSgFuAtALzNLXtZp5X9UJVedc1D
EZCrmOKjFna6DQOVXMZlPMBaMouLyW2sC2ca5SmJjOKOH9NdezJID61l0/Q5NsNrKxU10C+p9ZUN
x3jfVZD0Jh2mh9Hp57sG2c8lJn90yMWAcG+NkfW9sU19Q/lIfR9x77uZvXE8QMEyHmd4JMO2gG8+
7ApEc7ddV1ffisKVz3ykiA6ESbKvJPZuTtHgvZbWGNrMyqRnc+jhvNO42WckTfFPIy3AqsZ4/BJR
vDvEMy1KByU0pskSokPfmo9xMNc7aRnonfpZ09W7xnHjR1HE4eUUgmw1Vwu5lyYoQ99i3TQl/Q97
SDEm8q1gPuKIiVH5wA7oq0tcEDd9L/zvsLc8Y+OZVbhLwS92dW0Ux9lW9U3Y+OZFbznJXZaV1Vd3
RHcSlHV8zcuSLllx29528Fp587VW9j+jNPXXuCxNcsC5rjeirO29To3FVs6A+CoNNe5MA8/8FM7N
xpy77DrEO2cD4a89CCPxfzuNV90Gzphgeyjxbq+xoWuD0D5OrfUtG4N4Q7of4VhQ5/0eex8KyIXh
nqJ5dr7PVoiJlodPJoaMNfUtL9ohnER5Xc90w/Rsdppd9xE+cqHCgg6x7lbD+zkWrfupbXN/b+pW
7oo8ak8DhbhL39eHIXL3c9lgS9moeaAripeP7rZLrPEpx170VzZqCJ2zGezjXHm7oLIG+E0itiCF
VNUhG0VLfmZFPY4GVWM9BFOPVcuY3FuOBv7p/pdZySM0ln0/x7/m1D9VBdbVXXqV6/KxTKs/0Hh+
87Zxtwb1u5M/Z5BdopwyEM5wm1FUC4m++mK47WPhwaeOx3nYN3KqL2VlixsHAw2j6WhIbeHR7Tb+
VwMTyp2pkovCGW60YX82o3LY2xyq/YgT03aqTOdeB9ldmsbjtmyyPdjgglPScSNnNHN2d4ZTfyu6
+FHG4lsPQ4ieZ2GyNVo68IqgucDB6Ro6GjLvZH4m4D06HXTD0EKuN3kSzmuU2BcViWqLkRtWY/kn
X+o/WM/dxSoOD3ER0LjKyMINmDVtlaIM0z8fm7ihMtmXcCVyNz8KQ9oH6iSc2jz+CaxPj3cQk00I
v3SXZx1OOIjl9JTBqggM5wmnxx1F+ORynvEJSzp3uC77/p5tfdPYggFrEW4DiAI7/ODmndlZl+1M
N3A26YPtZg9tZB0V672pKBtvhIY5b7iZcwgGSXsfOYtNPGgYDtlUNzu/w0xwY6eCGSMQ31TKwr9Z
5ckmxXEWtpL1G2tSnKArRUMFKz/ghhodFrPO+0CqaKdVw72aBzSSK1NdHvHS5vGf2UG9s/AJu7Um
e7zPdEVGTIlzvscg0L+rjKTHU0sleuepP5MRXfmZfzdawR063G/EEvY21bsNRN2HIVQn5VGfSCto
k1F930An3VYoaI7tWMotmOoRdcCm085pCpy9MJO70Kfdq0vr0KDB/A8rtwiqUDhIoBKyFbT2Bfzv
fPgVVbTAnpvkCKvviw719w5bw9lBHind5Nqb1FGnAMJhN1/X8/iIh+xNKcpPSBKKXWzyf5cCcVSj
obYyS6/Syb6qGlpGAVXHmCrtR4Ne8To+JmHwZ6yCaGM7SoPnFvSRosmr30/3Wd16O0qaNEbCVHLI
yNx7kdXbXprzJurFPi+Mm2p2v+HE95zOHKaGhj0FnblKzLzKnHZnic1W4hGZttM3vy5Ouaa1SWru
LI8crYzGRxQkfM2QDqaZnP+EpSx2jsaYrTT/9Ljv96qlBXSJfBi1QdhN126fiZsqkp+tOP2GgzFX
hcS5aPTjhyZDcz1U8SHS4SmvkxNyzk1gRSe3bC6NycZkyGcvo5GlE4Dj/cCF8HrCGBPfMforzGb0
y4zmvfB6pgu5Z6YZbDEa3T7pklu/dG783I27zYTIeDqaWPP6O9kZgd7I1i7vzMYvfqVdHP4OpZ9d
CbyYd0Yknup6hg+1hPGcv4GFQXDdNmrf98blXCZgCfHYP6fOVO+TIWpg5k2H2OV01cmxZoPoUD1g
umyeurnEONMYmkPdSb3zjZo2AaqhcZkVXlXEM/4rvLX4S4lVHO02uMsSO7skidnKAvs+n9atWrCN
C7aYoHrgTKciyfTGBRPkCkpvh1YckCre1AP9ffL6YXJ64G7rNjWzey+XkMciSbtUfD01xoVbn/tk
2zU2PRcjG6G51Vc7U9N0A4oHtXR/5zfi3ipgpaaxvo1CX/O3cT8GTOiqK8uvTk0RXwZ5sS9dVeFn
k29F0Tdb3UNOnuL0EruaaydRzibxcL8UafxkZggAqh4QGb+aaIYwk9bfmk4eBloC+jIl0UndX2FO
AyzuSm+2n/KYPvDzzO4xv1vmdEiH6NE2Gpp+ab3XLl3d+/nQBTTIG6bndnFKDivj0yTlIWvkF78Q
3AZ0L/RicQpFeGwKekw5CeaRA+1BnNs8CdjOQfXbCqKfoYvc2xzpcWDV8S4qMVMdcvh3o7oPOu/J
sufbVrs0oo+dg902n5PBeqB4Dg4a8+oNH71i+p4JbMZo6GY09yr1r2fqMVvXKi+0Kq8rqem85vrP
TdJ/Ghxs5FtnF+LWmsywvLU4KdHu01JfTcZAR/gJIQ4Z2ufRTL+bcUxvj0A89RMl8yINvodTfj9b
84URuttADJ8y376PwtHd2APdQwfxrLW6ddPi2W8wpcBUEcJ4Ht+7dfAHCWa8uDI/K0sjTIz8Ha7B
97lC1m3Wi9IKWV9l/eAPjzkP3nz87obDrgocZ6fc7Nq158c5qi+MhdHcFuNtEY4XMamR0f0Oh54t
bOEHiSEhGZ8WrPNEpOgC2phohkDtVG4TLpU+oi+TAN8tnPu8Kg5+5p7wRfwfYrkj7L9hpwSDl0by
JzPjn5XPyUZy+Jia+VMYTJjvZuIObc8fVzS0TYEHnxT0Rii6napZTjer6L3W4OCNAGRbz5RYc8My
NqkVH8ehw994iHaNUd5QVcaC1XUuhcbjMHHMm1pPV0I76lQb/u2UZAhR8iuddcsyfzbm/mj37uUo
aMnSiL0r5+NQKZrBz/0VhaY/ZuNi6Ety5cTFZ7cw79Owzk5+Gv8uDdL3KnSKvZH5nwevuixs/eDa
+n/2PHxKZnrQldGhMsqrgCyBZzoK2p8o40i15Gd0q8+hVV6OMj8G+WKUjlNEFO+mhj4bIU0Iko7e
s/neahqNgxddFs1wZ3OBpdN4hJ8SbJxMUhx3L9pB7u2q2zte9ZwFklYfMnmYXHs/ptZV1Dt7N/Bv
cXk9CWgDJfRM9KuUqB36o8+EcZT49QY6/aHv4l1hTE9qWkaC87Ex8drJA1xeinpfzcOFi9AgGeXv
Fkcti2d2W+J2Pjz63F1tan4yZ/thHH2xwyLVO05F+eRPOE31qn5qJYehmS8zjZvk6NKad5o/w3xK
kC+1n1Cu3HTY3dFzB7s/t8dJ3rGHHQpZwgZLgJAuLb5EjfNQoVkwAzxXw/obJtibaEh30US7JLr6
THlNJ1v3C/5W/8fReSzHjWth+IlYxQSGbZOdg3LyhmVrJDAHEIxPf7++uxmXR2Oz2cA5f4wdfg8X
djtQY1fIWIbq1mTO0a2zrQz6GxEqZPBmMbGzCDd/+AJsRwcnmTdvUru75EbAp00gf0ZDLkXl0E9P
zVg8GrjVccPPYj2lVfEiqnLb1OvGMEAVwvba+GrTqlfvnpvprK+z+2lMfxvrpS2nPYrUd62DXcME
NmRs0uG7aP+Y/b8+p1CwFBEqHd5H9y0bjoTqbEqPRrD5Kyku2Vy+E0lz0lkb+x2tQvTMWM2tmW5G
8xqmAW/MQlEZZTJjHdftN2fd3nGoT5/MjVjejJFKKaN4wONNrathXRh2NuuUkHpsxmP/4+aU1hTZ
piaa3HEeDSprlFne3IbGbYq3zb8DFD4zY4SD62WY5ltvJduiG2JFmriJwjUdx03QfZZlsnWkfeoq
cLXwh+KAzeT1W9k+Z8q/THb7YOj3JHksV4qG++SWkVkb1O9Niv670ltfAmm4ZJ8Kau9cFZcGKeOK
9P6GCp3my+kpzCX2KBg0WpAnl3u5MBkkq+pIwCkeAAYE44znl5Sv75U7tCANWJf0qyy0jptcdGGy
m5Niv/BrQR1Ec4gHB1lEwPaW480BbDjlzpNLCSTyE0eOsWM9N8bRyt+G7KvEyh6EVAp06W5hw+k4
9r2dxUhtyP+qpY3FOu4M99i0N6u8usUJFRJmRTcunRrXCA1z4T3pPvgzsir3ZrJZCpIuSmvXyjfp
Phh28FzrD13tE9eOC7Vb2i/FHtmnAdiDGxwXk3tgcImhSvtvz3uqWHB7YewH4uf7rrmpki5wmW69
rDvl481EY9U57D6Vf1aufzFqasTneY6HRr/6Sxgt3kdCML8i/Xb+Ggd9S8r+vQ/+4ekE66ATMKce
ekmHU82x7yzVtqjewm45Jl72JGr3ZZHmLsnrD8tm5Am7LS7B7URDtJEUDOFDNGjj5N7jMSnPqsUQ
pcSvuWVxuEtqi+A6dcfV0NumWnbrtBzJV8JJY49bQoZIMuNdeA2mn8Wpqap+acXnalLwUDw23qMc
TmuwxuScgyt6VyPbey7NmuiwVMsR2tAkCE1DOAE5oGBQIt05QXtqumkPdc+GEpx8oc42H0KSVjLO
3BcRjG/DyJ+6mqCeibYu/9W0QA0L8FJ2cXiZi855MqZDCi2Lw+uH4FxcvflOMIOTjR+Has3YFc5e
ar327XCaumrXjT2BhwTMQ5Xc8//c4D+mfgu58vyIav3v6Ik88p3uMbPav6XZPKtuZskH/25bUngN
o4zCJX/OAvGXs+AwlQY1tIl+chG0qsVh3M9Izu8bhtIi+00JGcICB/RBNuprY/GbCW+ikcDxrnbi
HYKgvPDPzEylcU1rum3NK8jToYcEqFkPuqp5VKhEXDa9wfM3YXbr5u1k+WRG4vvkLouUEAdrmG8o
Q3cNbjjCtblh/L2bmdw21BnWedSU+SnL2otiZQZKGePaG2PRfhX1YyKz16Ee/830DfRBeghNGn7b
fsv1ysr868wrZ87nmCxMbvm27Tw7Rr94HhKmXF7IyWVoJhS+ra5laF/0Ip6LgJbHkgIPsug2ZjcD
v5VoGLyv3vLOlCYwWaM3LD0uguHXpikqNX4Mb302QgpCueGtZd4mE6vF5GzlSK0y80fp5pe24S41
2Ly6V6v4L+ewUOTlW/wXC4LsehDPWs0nw6DLLvjuiApy1uwaTo/eSMVuGbfVDD5lEaLwhDeZxteB
T90OaGHN262iCGKAP8xr7gnhuPtZzy/Ef59qO3idfXVi+n4RznthmVFXyJM/hjGVA1s3fFnZnG0c
fV59cPhE1xaIiEPNaKZrM3bvpd/syto52tYbTB6NS7p7dJ3hPFQ2mGkYV4n7V3r2q9eBIJGsQyT9
wSC+nXOuOPtZeGW2ODh2+ylMIrL4AegOH2z5qgozCsP0WI0Oovtw4wpy3a3NFE4R+eCcoYgVfMmG
dPc2djtEGvQlfNut2BtUQqYZmL9HNZj/osxm21sQefaxbpr/LLoek0NhNvGQ/Muzkt7fVR/IrD+S
rLUtVztml9v0hjoQg7upScDVXhL7xhBX4oJ4pQTJn5gV60PDq+/lH+4w8OrQWMl5465/jMSJk6m6
1K2+FF66JXGW+gsQBHFUfGZd1nB7EKnuvIdUquZkUMlDyi9iJdysUmxWNp/e/g/f3MbkrHLY+tm7
T4ldf5JxAEywfOIY38vgre25LRrjq5vVaRJjnPHEHPNTE4k8G+ZDJtfjUBefDd9tULTNlDvDwcJk
uiFOGEVl7X0i/rnlnXEpOuCzOdT/JX16nDFjbVW4WHE/2M/d0v+mHVX11BXeoMeJpGMzhq/+Lzfd
d8dtn/H4vMiEv+XiTw8tVDiRIs+OU92CNvxntNZz0Y/cGPPbQBfJqHehf5Okhg/es+vpWNYPtv9Z
cn+o/ktYmg29ihOrPErJleaELOJFHLrncL31mJp0alzNeYkFPRNjGu5kVR4W9TskYdx5tDP4tIwQ
cQEm6dED4pffzbhuK/KDfP7VFSjJuQgCY5O6/9LE3knxNYzTAUzUY4teuckyjk3D/9XJu0kQXYC8
0+PC9dIuDoouMuuE3jHnVCiOq+4AI7D3rOEUesaeALtnmT+IMf2buHzGtE36Bm9Mmx90SXOdGqoD
BUrLDaEpkBFIFOdTOD/yAh/bdY2p69gV02HS9NGuX+S186CH3bh+hDk5vaLas90fvS48ePLTD5PT
Ug7nPM2RMnUbBMhk9Pn7vPhHgjGEiR3lqX+oWLmNuYVupUegStfX1SpOI3JSJz+ldv3oYvYQ6auR
WGfPe8zIB1Hjz5o8hDN3GKMSLHQkl53s9CHPOVDMMvZUGa/TcAhyoFjnyWZuLmzUsfW1n198SbFo
/jdR3oak+001vqedjNT4krGkNzzYLDs5ORhF8cSrvMnWgBR/uj2hk+zuo7J1pIKL0E480MQI1uSm
h9I43DX6dcPKv/yUzqsLxJNk8xnQYqNtfoD6qUnh9dbfupn3oLmXeq3+akE+REVBg4sAUcttWTlR
WzioF0J1nE1xGJ3Hunys/NepbPb1CI5JYB0kQh/eavEmGrCMBjg/2ftG+Gfy23gore0KEt4qShc7
FljApUqcg/GdRqjbMoJrBWVcVQl4LzoMnzZOe9ob/QKfMt0ySO0s0ydjHKMkz+moZZXVXfBMeRYG
GK6QJmj2SZnuaCc6ogd+KbU42Hl9KDzjOfGafWXDgaf9dFVV/TxVmHXyibRcG8RAmT3nnOXCkwMV
rtbWMGGh6tY941w75G1N0SZ5ZhHa5uyaqqmIx1p+F11HbJH8yHX3jFHm7C10Ohv069rysMzyNJvW
37H1H1dgmEOVBq+iZJEMTRqp+4w85bpY6G0W4rccFXBdE+jv0ZzGI+Zz4rNH7OdFLk9IS/ZzxWIe
GkOLZ0WpfWD0D9Y9RtQGlZ6yls5KBSCtVPdMtgkFxmFGD5VKWf0Gt2QgEwd3Tg8r9vxNguwdMXRy
QHb/OurW3oxT+Na6E8BKvVKf28E0Vd2+V+qzsrwHVzNq9N4DXUx0aaZ8Io3DF9Lwin91kMEW1PwP
LBgnyuBIZZG9CYbtWTs4Oe68jJN3ugROubdXW0CHLWzxyTG5v5FksTWMlvXNXogwrHIYMDUtf8vC
/mpDctKCsM8erGKlJ9ayL52/7LrBOa6N1Lt7/H485hVScm23RytMs93gjH+ojanjqRH6PKnmPxa2
IOpbPluSCmGCkx4mGxbHn59N5Yun1KxPyCZfQpEz8wpaKSZhsBvCQzNBKFJBsjLHdhFMmzXRIaiY
I2BLnMojMqJO0oZKMIwFL7651G8qbIsQGeA0vLsJWOIb1T60YnS2rY68DAWKvVbTGkrYy5kxYgpf
lZh9TUK6NiF6FIi1kBj+Q9n+C0WCp7gK0vZgpLl4py/CNS7rMLTVIzjvmv3LZkcF343RqHznaq8A
TuA7cZlF71w7Krg2i2rCq+lNqNlNyIlUa/OzR1Ed2zpgKWWl2MKvpCdozubLHtzkkI1q3EpMy8/e
kCXNpk/KGR9gU12LzOli9oN1U1ZT/2SklneUxirODrEEB6eihQNko7mYK14tO6+ybZcPLpin0+U7
ZLhVHEzD88BGe8wki2JYl86jpRr6x0ygtq1h2V20EtAbLeVosAAU088UdjkFSAS6or2IcmwaZw98
57IqzoGS1qTdQH3JtlSlmHaVHeij7EIMk2ndnmGb8fBWQfnqzxCafKeIQhwrsOJlSJ+wnZv+1kDb
s8aBP6eXKaU7ywcLo8LU4adRK+KRuk6fzNEJ6dtZRmk+ue3Yb93C7l6MZKofeH/t2BydAaOAgOtL
LQkm4kLuNFY17acZr6hf1yNLuE+NeOKpbbOGycUubT+CEwm4bJIqj5ZE2h/L/RWdStZot/CSqCaO
+DEs7+fcjMG7sHEk144xntrOJ0nXKXOWfGkty7m1+vRWFetgblRKRRmjHMeN21nV0QQM3FZtmu4T
20z+JR5k8gaXQ/8m60Wfwiy16ARaOMCwDTJOzYAPi2nDGpnBYU11dVFDbe3dcaTLbgmRBIpQw2F5
4ak2QHPJkuNCCXo/oU2q6c6N4TpXadMKsMiQHragpvA2z/ztIofqPBX3dQSgedeuNXWhI9MvzSz+
uxDVH0Hb1saD1Nn3YjDusKH1KsSoIjtRAJnFWLzbmuKBOK3JjoPNgsFZVVNtDZJmn12k1r82EtyI
HVFGeumpzZYjVaK5Hi8L/UXnXEvrpaxqtLLOWLVqT5vCxA072B3xIksN/4ffMMD7+7b21oMuanHi
SRfpNTRk4bV3TWZRwJOlrZPWsZ3OY3hplVlg33EA5FuKomD4yrNTOqb+G5oGesA38hhzFAUCV7kC
h3OcpPhYBT7jv1hk1rnfue6qdXeUYllLCCO/7j5WY02axzY3lP+6hsrjP8TCp0smHT6D8cP3K0f8
urYWMyRLYViwd8Gqg+WEFy0ongpt2OEpDyc3ZBBJRL1bfK7Gy6CM8s4KZbgeLBKhw8wI4rZAtQCT
JoRfflktnZo/0kU+/K8xpD//R7ixzXbgNOEC3eQhoWQCprWnz+S2bQtX/wXjGNR17FeVdLElZga1
zRJoY33MGrcKT5ZHkjiW2LCZ2w+zaD2ZbDBF2AJsxw2V5P1RU960m652QyA9kLek+iqwAoB3cOak
w4/hQ5mxoKdmb/7He+YDDqMr4Y+0af1Md19D2dXDk+eOc3g03NxVH0li9eGR/hs7+fV565eHpUnm
5dMRbu+ccq9JdNRrX9J/4g61oLl4VB5fxDbLcEbRTvjehHB1Z2QRWbMNqNzQ1O70rtpBb/CFcczJ
b75E3xFBW/rj3DIDzPg1qgG3AQI1z4cr00idbn3XKSeeOjzk26wfEgcNSiD9vS0X44sSxuCrdwOf
pWWRimyqdDTSdI6TGeOYHxmZsirzGBC1B2qo3abup33SGgHTg1WaxfDLX7nztuQi+BByhBH8DuYw
jD9qDo08i9ZRjuqrQmHAHOnOvlkBOSSrzt4Mcxjp7QCs4OMw29b7DELOetC5LFu7o9azyfSde2J1
XhvqD//rA3vuznPtzs9EWw1oHlpP5w+hp+xqWzXA34B9jmOoJWqR01X+ps4WOD1GKzlC5RrLKvt7
FI/dfqFh4UQl0nfDqwoiww68aVBmlBsiERpJ5YRPpbc7SH85p6J0/RdDYN8iQnE0f2isXPQz+St2
ttdd6HSnqYCT+12IdyEbLy+7JqInkXz3Te+PPWmeJJ9m7Gf2aEStHCxn5/o9c7ca7SU/B0trEabs
Do3R/WuroM52jUlnzdnohBKxmldl/3Zj48+xoxJTvIfSXJNvRxXj1VdQIuM9P9LxIW+kTJr9smYZ
UBchFTUDBmG0adxlZWv8EAcSBO+eOc90nksDQP8fBSKr+QI9sya31ByH9FLypUoPdIMNhC+sGZnl
w1qOmv7HcTA+/Trn5NyUK2V2ZHaZlYgskuq636QXNCgi6FqzAwV9ckbUhl4zU1Gylm0NSkYE7/DQ
l4K5L238PPsYWjjgTzn7s9gniXb8S4AwenwVdL+1W7FkhoNdsSrN9o+VTX5EP0bKWDzoro9mafv/
lVbayz0/VribZSryPHYTgJoZ3LW+i+vEVrpQzS1E3rbuVTjteju1D3OZTu7RlwOugXJkQyosPity
rJcVCCZcsH8lVJjd0lmWt7oykdE2nf0ZZhDTFM6oJIKoS9/HWem9J5lTy2AQhKz3C1E2Fu2r974E
417vNzQuurUxC26o1RhlQiLwibdG0hZmGglJ0QXVPzVzfRBG0Ddo4Hz/Z/UsuW/TsXxsg9B+ap1R
/+E4nE8WhIJxV6s05XbxRhPgURRXv1DSuFrzuPRHbNZA8m3bWS/u5EIHNAG9j4yz3lxGq753/Vlp
AVZdZ7L/tom1mDCfNXOIkiBxdkha7ShLlv7WdUNG7llRBk+ebsf1VZeqQYyZ1j8I4zMd69HNBRr6
Zu3jabGcUzX36QOBrd1DahlqayTJpyuHL0av99bvu6jvHZR3XSs3tYuTwZqmi1z7veUN76JaEfwR
HhNhJO+3lXaCqBLGhzlDrnnS+8hCf7ioeql20kZh14z+I/ML4Su84aekkAUUE+aTZh3keyK0+gZr
lo+10RN6tTQH0iy8SNjjsax6Y8dAhZbLb9IzIXPrvhrL+iISR/1hsUgZ9rtTUroWtZatEYs8AZ8a
u3Wz5o27l4llvXda9QfVTsZjznVATXluTuXNLxLrinaJh1jikMyXNGOUp20YJ8oxoH32aZSUFxYi
/UvDsMoPTccy0gfkPgW9TXGcYxbudhLJaB0DzXctsi1ZXXPiKox9bXcQsk1WgRKp0ED+muigoZdW
Tv+NfvJcGRL8VRouqpI2iFND99syHOyHPLw30gYNsCra/zuh1u9quh2jnud7nL3ejbuAKmUQLa9S
+DzvfyjDApNaiPIhrAfawek7B+kohtCmDSoGmzHcWon7IRSlen7tiCv1RCi/uU4f6Rqoo8np3u0O
bNP0m/Ws7EQ+627N7qPguKlt56pL+2yGJVsKcYlRy9/q3m7obtoufFqt7sJwgzYg8TnJwnl9H4YA
LUi+dFGaWLtmUMR5z/5ESiCeusRlg7NmHvlgp4/rCh1ejMKNwko9uKoQm8a7e57vMo25RHNalLwL
6A464rYCEbeDb5/HQTwykPw1cGttJGQjb2e1RohLcWUWLQOgX43nEY3tRoiVrc+0eKo5A5wzeYSC
5gGRCrU8daNzGu7dp15f1JEywygZywp4GpWGItrOCgo/DmvTPFFZ7O1Eq9AvjMPM7QNsQDsZ1Sdc
IdEEV3cjStKHzS3SqOIiQlr5NGM74hnNoFrF/ZSHLDqaOit2NIz2G+ybZ7jJNLJXK+EarNYtvsMw
xkn0GWoNXMnsug2CuonKtPueoAza2p8vRuG+IirsYYn798Fbnag3UxGhF563WIfQGZL5E3Pj6LiQ
rd5nxSLORFUae/QA05vv3j0Ihna3CCTO7Tgxefy/JriYHsu0byPFtRy13WRTW20fMag3+0GJQ5fC
ecwN2sG8Kh5lmkFM6iHOCPTf6DHnczZGZ8tR+Ef1xIkgyIe0qnnAlMutUeGW5RFY3UIlUEBqSEaT
qij3SDggDbLxQrcPvBfANUSsurhJD8FYCOfIW2VEZcWYVKT5hz0iaXDvV7ZcX9O5aGOqw89NZbz4
NhR663/mDtg3zPgBX67YhH76iMDrbXABKNapfSZQ/TNlhr+LFGxqhrvxSTaUn/L4x8c8zKddSa5A
bCqLcaqaI6qfPzhzqSzIOKezAt9piI4RMxl8iim1PMrFhqnm1wgekW2UZYULeMJqVN1p4XIpfgbL
9OKCOMWIzB4nTrX/ndjDg5UtX2hvPzn8v9SgHmwV3LJ0eADC2NUMxRtNVItXG8Z7Jq2He2cxxuZ6
IW47ACAa3i2VPKfKdHb+aj1Y4wJklvXzb0Pd7t4RGdDjXJk5P4ZphZzOgjx9ZvD86CobzMP21gi+
qTrOFRAt/ea5vPpuoZHfmLwWAanFg3bEbtG5udXEkQA19NkzEFkPreCU55x4uUfQhvHZbJvkvQ77
9U257viMrcLZjeFYX7kN9Z4WsPwyj3bqw5k3aKAgtUSwrae8W57MtudL6U1WNsehV3fow/w3C1kO
SeMLxntWRE83cbLWFuhQW3FGd2Z/7YWzl45pbtaxQJFgufpWzJ3xrk1v2QWZ2cc8yG9pCrg/X7FK
0jV3HFm+UPhN60mb9KoUGRtoA76zbVgIYk9Qbz3c5U/ektFVmiu4Qh201Eol9iEM5XlOmk/yAIso
Q1T6USlIkKlcuiMbcbsdTE+di4rdvijSOEPOQr9oBRmjboWY3VjoVe38wVkefXx928Swph2wzkGu
LSCvpY9ZIpF/ABrkAf0dKTvFfql9k/Wv0gdjQpQhwuovhNSKFltyrrU92oh1jMw1CI8LUOnJJBj+
2hc8Fp6qRfZzWsAj9eJNKi6gOoctnafuYjnziyfzFllPzvduVOgdZPrkrjNlatIt7+Fl/EDvguiP
ZdsECpu7CU098ZRR3s5OXPNx/ZRDDy6+zi9r6AxAe75CuuKqo1WmqE20ufXvuGdjgVKrps3jZSxu
jOKAThMrmKBkIpnag5gJCkn0sTDHFYtA8KfX43fb08BBYQs95gYcWpDKH51Rm9zlx7Zsj4pmcseo
iwsJbw9r5Zcb0eHE9znqQeNR8ACAU2dNne7W77wiopb9JtaJpNIwjJRTPNuhPHFGx0Nqf+d9+1GO
4Nplvz4O+EijVgwsA13z5VetuyP388eas2K7+O53nfIKrUNnRunMAS2G7miXDm5aOKbxrh9JpleZ
pOGWtYcQBkqiJnQj6YfQdhLJeyLNpq3L91ZYL1ZQoRwrQtSKy3Lxx+KjmPpDZbOXL4P5PZkF/bXl
iJauk+9eQsMlGo48FjKEFNOAFHN5Jv7BOJkjBwOegJkwnVJdghzqBO/0E1fsWUv6pOtCX/DYnmqH
YbdeSBUJFcyb3SenMgPJCoI/vNHR6JdXe6FvaA4ezDx5t5bpcSjng+3Ccy+p9dcpFzD8qYBPwkS1
I88ljf2WzO08n0s0zTnJKJPiz9nUIbrYAY0/5dWxqBE1ZRYFfWw84HZe6uNuQbghfO2/zb60KB7x
EvdUZBW1BiFKAbwG164I+o2fNhnubyShqe1fKt/az3RTxaqlpQIUZdgURfEOOIkYLejvVd+riyyl
RQ2KJyhaubetvGJ9Ws/gSy2y5IVs1vE3s+86xAaxJc6CMfImlqikXR4SRtfInqwnwtIpNCutuAMX
Rogx/1UUG8fEuOMusoafJGz9B3JBSaBIxr9Lrf8UFXyNjXI/kpqVVHX2Uzk6T7JU+zTBfWZO4Utm
5mAaIvjB94cwxdeUhyM/iIZhyvlMNWNL1n/OrJRZT3ho6jqxhCo6diqZuRrtbgeLbWyGni4/4kS3
o9+K3RRWJ+IU9Skw0FM7ibVuTYw7Z91asLCl+0ueABq0wH5rG9fhbweRlta/tZ3vrVxcWwh1LBYg
molMD8OSnthHH9pZPvSSQagHWs/96U+QJs+KtXG7dtl/NcM62GZ9VOv4Za9lslm7sOKIs4aNpeST
gVIsMOpbP/oX17Z+Z2JUqDI1/iKvO3IOohYQ7q7MQZjTgsZwkfjRsOABJ/lAduqfDNDDj0TIN6uj
nv3V3S9B+O2kWRhBwhOt17gfZDg9OmVxncNRnikM+8qyWRLTan3mJpshxfNolZv1CyvFyFMJDgm6
+adxmebdgMU+MgPCBqiyn1gmnjD8ONeANRjAV0S2N59p216wTcCgS1BAGuc3OP12hKzu1UAaFkcT
z6V2/jPtZosX2tinIJhWBMfonsvZ/I9yui+51igl2+p1lelj4yyfZo3NwjQV3Jqhnwx+X2QOd7tP
efTn/KzX+kxsWk/Xumc+yio81oa2ofgyRFojM0c7hQDGo5DAsVO+HTu0OkWbn/JJH93GsuOywhhM
stxzmjTc/nbwkxTTC6v7nqPxIbEMOr1o4yZO6J6CbzuHXoDF8ffxJvQL3FVbpxh/uIZvNUTQNiyZ
DScZ3ghgQ5tlPHvSGmLK0J98Xeuo7BDPsrB1Y/LHv+eVDbyQTJYNJ+h0tEYEoEaXH2iG8KB/msMq
lUndZUWZu5HYcbXqn7TLZGzN3R9tTFuse++4wZCN2Q9GMrwz51w5v//ReUEj+FQ0W2WgUgEsMy71
RBiO26V7dnKo1xYzLVQRXhXY7pG2yW3W6f469WvIuJVfC9M5CWmjH5q+rdn5lDW7c9InUAP8WRDe
5JEEdL1rW+1IucmNgxMga2x07AMHIZtHqVIs4ImtXbzmqfs00iZmJ7R2ti4V46XF6+svAqlH7mxS
BrO7ArpCpH5M80BDH3P6uJX+YVp+T12fpGcQTynLIwE+b6HRnA3lHnyNGkDZR5HQYF4FjL6p2Ku2
QNRWBVwNTWyXGpPD6n3BLHyGS0+fRc5XMj0uGRg7cZz0fBvrrsFpFKNfeQm8PI0hnGSsFPOGOR2y
xoafDo2ztO00ahwDISdaCK3EZfbE3U6yxGaafzeN5W1ozDjWig4vGhvMIy6CfTGQNcQVk1+D0vhx
vQGvztC/Au10m5mkpsTwzj1K1LFzsAkio3N6dB3Tha/AVjjmVnn/krR9snUbh3r+Lp3ubASar5x9
6+3qeQTgDfW4p/HxMwvlFohsO9crTHm/vNSDETslp1puD3+EnaSRP2WnyR3isHLNvW68J2Lx9qBT
+67JUVGAI9lyaxSUqKPznKDDM7LlOs8nHJCj1clO5fITUgmCfA3bGVfvaxPMn1Yy6WicxYsWw743
SfLJursWYOiXa6O7GyGRPlw2r11XYVGYf3GWYG+Eho5kvr7V+fKxBPaLaNEOiF6cXZLm9lNTPy+8
RRGh+YeGvhwN8od7QzxQ6AgxVl17iXAiSDEGafdPUPv/hBafi+0BhLi8LPgPt1T3oeVFxNYAEAMe
m9VBZ9VRVQDiWqmd3Xq/i1Xxle5PFQxY7pqHevU3nRrfgrI+5JN7Bli/wvvykla3LKzjSnt7ynIK
lLXeqUsJTbUsA9GbDCJh1I/W4NZb/I0T6rDpIVySs7bqY56Ii3M3daKIQVXkqT8ChRcqzFMtgfrL
+eaUoFjO2u9y3lhDD86mTpvnulbvoGOPiaUlaal351JCRt2EXXlw8n01zCj9GsaW4E2gHGjtm7+O
hzJAfgSCxmUNum90R8/JLsocj0mGT7ML4NX9J0fncRYa22GWjwzOFY8yeErbYW/YbSQDRI+ES5Qb
loBmY9Ti3SDpJRIZjgLBzNdU820O590yJzuA3JKzDBnC6nAFc/A/FNI49mZYAX3k337PS3VXlSAI
DHuU9Ux6SV/SdWKdZTH+1xbmH9K3Lo5bvRvm+CzWedmOgW/ElmyOqz+9OGLY9fcAJ7f6NIouBtXf
Yn9iRtcpvKDFRm05zqH6H0dnstQ6EkTRL1KEVJq3ljzbYMxgYFMBPNA8l8av7+Pe9fCiG2ypKvPm
vSfZ8NHW9yjWgHpo4cwh4qB78mI2BCGXOtllhfMwyPFr8ccXNF064uJYi+LAkOfQKpKWs/en08Wt
xGJZq66VGKWGBwXtPCgL90F39bVjOhyb0acmrL9pUM8OgaGVOTg3j9W9aFzJ35JwRLaewchbzHkY
YSuEqTysq848th227tZ2D6aym3VhWvtmEpvazTbzYjOezAKSartYJ1pgDR+RLfeJSg4xh0zRoBva
LhI2qoU3Y5Fqpy+9Ng9ikgHPxybRlj+DpZ90+ieDiqLNRDgm5mMk6B9GZ9gMyXBI9fmPoaK9cr30
DIqD4Q/WwOh7vNvIigqbq1J7WYzXWTxDQbxZuk5Z7YUOgci721xg67e7xQ66UX7Wjc7QajxGSbIR
MHM5R7sX6E1PaHRMD9P+YC35Oi7Qc8a7QCkj3MFMQ9wADwXOOImRS459Fw6y2CN/facyW7ctJEu/
Sp8tIclAdOPGlcvFH4y3MWa1VrnUu2jS/hlpCXQ7Kq++Lk+enotQNdGrndEBFjMp37gOncWhkBuc
szcvX7NjX/wMkQSBAmcXb1+NCYkNAwv2NsNAjCitg2sMe0yF9CmEC0tWJ6CcDyIv0PmQJkqnRjAv
KembkNLwCqIatjoD72TkMLfP8SK+6sj4jiospb7aRJO6P8HbxMFSq1qIOr1ubTOGU51nrL3J3+YM
cdOieswdcKW8nCfXzb11zghHpcNPXBdXcqkPKdE40gPNfhIyZA1q2E3dWyWKPfzzlhc01vGPNZBj
1bSb+ua7rax7FsjckbbSMWaRWBXdg96XJ4+MtamuQ6dQARexj5356Kf2k1YknyOWmsZnVpp6j3b0
PhXsQZL1sSCFYd5/UcfawC07doWFsOsRgtOe4bkdtHraGUN0Jg8drxxiwPVgXYWrh7HVUvR62p5y
uAnG0VdE7DDlMGrLNh2+YLW8KYaiRiGPXlSb67HI/5LMe3F0YpolmY3QHdJ5IzyioLQFZVBVKGJ2
/QtWJ1thp2HmU1K/OQxfUG/bYEpRD4Wcn0k8B05OXCApMzJOFt7vRma/Xu09LP70wzJJ7OucMXlm
PI3SP7pL/du76YdZZgfdKHkHmb+aHonB5qb30KKb4dL0bCLhF8KHPibiI+27fkORyRxkKNauR+KY
hDxTw3tmDGcw7QBmsVRbnjWju3RGFWKFxUvQyz99xCnGynW9xghKGhpq3ysv/rqIb3Wkb3Ph7Zh6
nGOPbioZtyiSASFPzJ65wXIKhWBGI1uk38LEblaLsDM9wnXOyHxC2oQV9TKMRkuFZjnGD93iwklh
n/gWj4HD8JKGzbAGHlpDTo9DTJbHdxR1WOlW5yZKFOK+mI/NrMyt53TdpqnK9KmrSVYSYP4ZIqfG
aVlGgdEgEOa6Xn65ZCtBabO9K29FGupYfM66aHOcXahP7Pp7b+OoZAdOtGbHzV+uVQcKvR2H89od
v6d6hKTibIdy+W1TI3BRM6Jiy9R43/qhBa68Jy+BaYKoIue34daUGmxfTMVhrmDyNwy/UfLQzM+x
Aq5RRX3QTWI31O6+JlqRZRRAZY5XSrbd1s7rjW+oB+DuK4LAq5i8oT1Ua9udeWD1SwnBQvK+y6I+
92ySY31H2FNqm15/0f9vP4ezitFdLcAXWRlmRJbKbApcY+xCLc332IKIsmNditRXrcvtOLDc0Cah
ScymEM5Ky5OXcqQdVHF6stPu3S+dMy8HQT5zJeFsuBXJGIIfZnSIVHKMMFN7NFzazzDqHLpst4yM
Mx/WKSnErrYIyNIaYLPfeZN9SDzzVkTWj2805zJt1mgflPlOlYaoONlPOVZ9wPg53bRTt86Ev0kH
gV+t5fsyQqDUGxrbIG+LQyOS00SImezTUxld+Kk25cT8Yh6tPy019rikAqX6s4WbUUb8YJp8ayIm
a8g9bpeFI1lee9pmOfoR4o/vyLdUc3AxvlbjSzX++Ck+eBedsMtZNImi1RSQmqf3zBmCvvztEvcl
apwdaa5HVrq+OqnayGX8jdSwMTGQ20OyHnoCx8zMPyECMJQlVYLMMNyTCMnVqcptbxQ7U+XwcjCn
luw7b1oe4rr/SKJzqSfbnpulm/ofp1JnGwE0j6gV7kPS1q7sYCn1rYulC77OavFoKHz3wJxk32f9
dvBe+b3DKpuvA8HcKUbu6b96d14rHuSmT45eWz+4VXGsIjq0Inkul+js99NBjeYRDPGpWuYzQVnf
jCkVkbpRMVU2Hy1XPxVRxdc5mgcqvkc9StaT54V6zagjnp7Ju5JqSw+1z32pDY+xNcN6sM9YdgzM
pe55spC6teUoF+87x/8VQZv0yWhqJFi7SX/pYuMojT99yfdicY49dTVIHTo1QB8NMItVV3MEusMn
L8Gvb2sUoemGAukxZwuOc2Gk+RyL4iyb7syy76Au5wspi+OSHnyEE28hnXKfMEqxTZgRzD4q3Fib
DG21bet2F7M1X4VLn3QXSr3R/S5V8sPsmuib7ZSoAeW+sI1T1hffuVe/cDCFU95vKpD8M1clRCoo
od66S/Sv+7y0l/nRSOPnOZnJPiHZOmP+7lT5TWSeEeCJOucSE6nSnv0EnnTCFzMvm7rnBnPZ+3ef
q2BaYnhcs2xQRUfACeSTnIfEqeg9qq3BqCTLqmMFjN2us9DresQ65kisr+oIYPP1XHh8Tvk0/+VO
bjHlIpDQ6G8lWB/XaP8i3BBwMDrYCvGnoNBJ8v55RJ9nU8NORRhJR3d5kTb3VizYRuPIW3OX8+zu
BXotYz4C3E23S7BnYdQQ29oGM1mQt0vQ4/HLXPtOezKb6cL8d51axpPrfw7WQra9Yl+S/eYk3j1e
jicmo2swbU5XkoADegifrE/Xr0YVdilZgLGL32hm9gVxkaK9yj77qlPM2fXTqJu8G/nBQEHp2M6j
t3OoSfY/47kviOsXTF0dOW6cOj6aeLV779CnBu1LIx+mBqfW0O1cs3zNUvMwk4WYEy4Vv99oWFLl
QtgNGoQJ6KG1Xxs5PrauVgfohujRUt8wIG0M7R8BmQBZhKBY8jtZ1mVKx5Pe3AY2dUVZxJeYXPQu
P5CQ3NFRPmj6sluG4mEgHebPJglkVk5Zzr3pwDbDgIemwc9hMEUUvylC8NAhO2f5zwDGDVm82ffM
EHqz+6HMOxQW9UVT3/Mf1s00hm0rFJ567UkXy76JyzdHTSv2YtMoP1pauZ7wOInGfXLbaUecCyvY
nnyOzUkZcZ5AHmiXvyUvYLcsm1ZN67p0SP1SzObHanrjojhwSfxJQCOiZrew/pp4PpZRbIIzPQRJ
NL/xXz0uLhrnMPVntXZS8ZZNwzYujV1qqr3TZxutywJj4pZgnu1RfRgEnthuFLPlKhu8Jwv5AyvV
qmi/0noJE+nzRHtn6pe93clVJIe1VSRf1GIrq9MCE8Othae2RjRrqASzUgvLKVvbtbGJcU3ruHeN
mTavnoBs6/6r0vRfDCLbvKBAdsDdrqCwH0Xub+II6bwZL7jbTspG1LEx23QQMUrTWnPwhW3iEjwf
QIcs2qmy/JvCX9vHFdkQ599UEazvlxB5ep9qrDQhFYqOzN6UxT5kGXPGVl/H/kUbrXczwf/r9WQ8
Aee42sYVbTCDgKgif6NPUUgADJX4l66A+7vcGp35N/Ty2CJ5atqrB2EkFPV4sYr5YOGPwJxwLXGI
rjCNPozucFJO/dSm1jpW2Smt8ONX5r/7KATC42W0jNtklDsItVtRmdul6xnWA9aCFuVM3T4ffaKC
5TrFXb3Y0YE1UIdOfskpe+CCY8wHkKIuKRrtJ98wNnfSKL/2zbSSK6LlBxDHdhW5CGkEYBD8rXVO
+99MxcaNOgjWrzN5vMmGbWAveC7GlIiCtWax31E0CaAMgUFtsCg42giXXQVBJyEyDgxpsRgK90GJ
osIktGAck6Tm28SilBVDYIbHPHbyoy5JbPePd59TG6vDLHiFnRf4T3iudBE4tbv2EQpEsS3tdutT
kfZobaH0zoKpQKfO5nzOsq+m+9Mb3KTenwkDyeJcMmX1JSZ6oLEzwsVID2TqPuPR38MQZ/6Vjo9F
Z75XmkNJh6MBqjGcgPlUpV7gOsdCExu7u/RkMyz9Hwikhy631sPs/lXEHtjbC1eGURrkirJVp9H6
tlJi9tm0TuExzFKuzPivr2dc0opZ6B89HHnd9idJybJK9+SwhEDrVFh0DQJYfM4pxj2s37T9cWlS
+YK5Ip4FZsrcofFCg+TIU1l3kLRXnttus3Qv9TjE0MABzotli+Pcvau2CLWWUF4u+hfGelaYJdPD
kJvfTsu1vPTVA2XwR5SX65mjgBOBwKtnUcE6Tf+V2+3FYh15UzeB7bkQNOS3U+JZs+OGssipgh7k
lm/j+sv5qPW4CKI+JbTYP00qey0An/btXa3OoEJgdzHuFKkuvjX8r21bPM5FfYr4QEeBC5tUO4YW
JA0Os9b1SDZfI/ldJx9cTIF1H+DZHjN/C6sTZ0u/8HMt/by1i/j+oc63KTE+Y5T3Fcskfu1Gxzrr
3pEYZN7jiGpK1V+lTq5eiEtjNx+J4X3a/Ruytb4Ws9zKVN8UdnxDdPuMvcepzP7UPL+WxRZfG8GM
F99MPqCSbQSNUJ08J33/oY/lyTe6UFbGl0r8f52sOcWOrEYM2lz+arq5K8Fu2W4rtroCT+SA4Qn8
yM9DguzcbAXQiOwUSaqxUpsfCJ0lV2+a5Wd7fySzQr0mienhJmROiHFsRh4WydrLvepJ1VoRMtWY
Q7a+xVh0hE7csvOOdu1Ze1EraBzQp9YqM48z9kTBqxDz+oJ63JXkB8PGUvAzXHp7DONgJUwgH5mr
CNLnTXScdbvB4a+aYDJM4iSaNWPf9b6wxH8tc8YIx68/XcGXVxh3RVtU16Kpso1056/RNkj5+QwC
tYkoczm51iqZo9e+cfg7rR/u49nzMjn9trFQQLtUsUDVnI5xr/V7W8P9g8LAzoE7zEk1wIpR7S6j
wdjb7XNobCXzCYeCcrCTDcYB/jMFgyx8kI/D7F29IXFRUQuTSqxZS0HWMO7ZT5nOpdh68XJyEA45
aAnn9tWwHTrnC+99R8EJXdyN2GVo4aDr3AhpsPxmvzTwAoPfwIL2Sr65YN60EpFxEZn/NNho1zYc
uJoRVzqRoFYOU3Wvf/bKflfr/C/QVNmNuHG8NpxUuQfn9OWhk7jIIWknL5rG5HS+R3568+S3/X1u
pb3k1JNL44aMvzsEIvWd3tcIiCGIc4GqQ6zKKh/4T2Nm5zONpJms+tomoqKW72zihWmXeFovBa3t
aABOib2CYd/UkgnUL5bw9nw9/8BSOQQvtX3p5E8jGKjBnZ+Qycp16wK5Mm1S/5g8EFezemOL/ORW
6GJMNV9GPI52Nt2SDr0hxYAYTFaOS87r90Wy+Axia+pB3/luh8W5FEWF7CXbit0QLt7+NAsXjqME
SBhry46eTtHaxd0/QM0E/Gihg8XKXwyV/bJJ8ZzmHelEde2F/qx71T9rme+3ELIYK/XIjw31j2Nq
GOjLeE+yIKxb61N6BDAsm/i7nzKkShoLr3DxaySOEZgTOYWuojCoShRlq2iuZesQVSTH4fjLXsQz
/gG27eynpHmsnfiMt/3fYhniQFf6zef6A9VPZ4c3yWtDXLDJfd61repelbAOBPmpDeIGLoNhkbud
XQN4JaOOsfXkCqbqEIzxGAdxOn4aarl1RNGmZfnK7sHvRvabBhR66Ev5UFXZWSQcczQxyWooEgBB
PctQMQdt4CUqPAhwDGtjSjcihT5hcCoHFq/WKlXVl5LieeHlLnmx+RaBUCnByxiDzd73JlrwiHOf
USDet9ICwDE5+m/R8dDMHXkX7so3v+7cFTYyXIIpHBn63bUSKNesXgEQRgYNf/1vUuKyaUa3Ac9G
zMttIGkV+CugyO+6YvpFABh3bSeIYqXDU+Y5OwbddEfZXsOcCFJtDLu7xGnlGto8thAAMwfmXl+5
5a1r/oJ0H86VcaL6tDTmFPl8jt2CwLsBm0QOOpX3faQ/CuNkA1wKl3IYORQECV8aZzflwDUzbcNw
ZxMPOrdzbh9TO1JbOdcv1ZR/eT7R1qI2tjkk51U6UV8O0YPZ0MABe16NIFGCmllvbTbDxpHydZmd
R1U6P2Xvc0lVYZ6Xl6GtPxuF9bHSmELCVw+TlBZHiOcaRxn8nNIKx84GmxxLDR9/dWwK+YAL/9RO
4pi2xs60ehdl+YNlgvomn51nkHOvg4fvAufPtZz7n6yPH+eenSKpe05TFJ4C1/s9umXFxqVNkEKE
yLdJ3T8qw/rsiui2jMOb0Ygbsj5lqG4eGZRudKUhMfv/BG7bfTx2UzgLVN4kNfrd4mGJz5etGeu/
TLRWqX1nOpLXJu1MetNezVXUkOaHOTh1EVyAlLqGw1Ja/b6rWXKCXfCDJswkZ0T0zzGbrzpj9qSn
nJMMxR6msbim6b06XHCf6gI+X9rycKR2+1hmXrHxGUAmotTDzOXG0TAY6F76gEc5WrkF/Guhko5+
3fLvt8A7XJ10RYLyQ0Rk8xfhXW3VFdiTVcQBPribqG2KYK7MZt3G457n1AoY0D83wsP3gJZqExta
ZwMPYCVnXmlFhJj4dTRHFw6iQ5eKb6/LTlNGIgACEeyj3B/Wsiklu4MxPusC746YjokwHw2v/gMt
TG7JpU4dNIqoDFzLHj7suePfDx1jj87cy9qZd9rALh/XhutlNqBP78O0JYVj1aTI6lqpjjMMyzCx
u8fRUQcTFNTCG48XZwsBI2EAORwL0ynWcMsI7aT3pRFMxW3Nu6aV+AfunkVTvc/tnWqUofIuPTEq
2CmHO7oaOGfnTHE4lbB/0F2TdW+71zjmnIEbsUt9nsmOiY/E8INlitpwGtZx5390mn1zQdjIRJ4J
Me3cRH/yi+RgawwZKi1nmstSLWJgxhVE/XHsMCEMM41q7eRhriqADAJFp0EMImeESSr5bLBfLDTc
WhR96wOQoYlVUnd1Gx+m2FOFM4id+uRZeUBFcrd8LwtE0Tny1z2/enH36M79gFaTI8PSHabOTKp9
HtINAGoziKNO7TofkidRnfYU6QMdeI0xZ3DxidmjdC+92bu7VtYn37WehLCMjVE6r37q6SSkAaYt
yoFGKIi1VAmYyqFs9FAVVor5m97e1ZcasIn8wzG+1qnNA9y22SY1kIDJeGJrbO48BETQ2uakGVuN
k0xd25pN2V70lqLi1KnzWU/o/RY2fPZrbCzMCgThinOZZ2/4qPhq7osEYngX2qE36I5MbAIxZz42
8GVWO+VqL4snLoNrvbGPbGUz9vcW/X0GW5VVCRRh4Z71GYC7Kjdjm62XoQ/ngmUnTnp3r983h5qA
HZuqfgWmcKhbkpB2rH+qetyzVGxvNu57M84fbOzQIaj0DOU167XIAJFaqTB2CYsQcKNEFHLFzEjE
MIe1NwqgJX59GuA/s6q7WbVt9cGs4WFAG15FjPng/enPWUyBWDv261J1zx1VgVV2e80F6dEtu3vv
mVbJiwb3lrT2axw7Z+lrtPfqaMXmSbSP7owARZdzRwsERl0dDQ1gymBviZUuqxrRNuiAGuldu7Ha
6eyUhOeSYvqKqmc/bV9Bc+8Y5B76fLmWVUenA1wjY3maoyH4osYVCtmSMquP3VeeqTYYcaIKEmjI
XfKy2PO715Uj4UH7z27A0Eb0YDqaK2MJOMrsMbfgYPNoR0c8js3dpP065NHjnMljzJiwh8Myz3RE
EQaXXrx6dv4vm+ON1IsHhYyg+q9MzWcLRFSaeTcUoUeV+7hWGbmobtf3XwyAV0mtU8fRLVrLSebV
cCdEflcIuaEmtEd0Ouyy6Q3bR5CXn7ML7mo2Xm3G7ok+nqpGHVqXaA/or1XZY+bAWk1I7FR1+rfU
scl4XMKWqV76yoGkDKcRKkE0UpD63R8idDvYewyWK+nbG+F2YbVgP5ty96hxmNYEmfFwPRDnPM5j
cir8chuDKW+rzuG4teC3yOJN1v3N1JxDjr2GDN0Nkh6MTftxpGBBzvV4Vz3Kg6LHslR2kB7bNg6l
BQx47Gd7q2za2VJtYxNBoE1vEpcDcdJD7KsQwQQdtg40WW+X0YM/+Mlisys5s51o5k95txxhk9+z
ivPRBffra9OLhcPPKr90xDSjxkSMQaczFhAajknIARdzEe3ygSdljvjzY2hhJteWCE2kfHeri8+N
G0VRaFlQEtRPRUSVErjGyL4kt0FZXwg0CMOT+qZqeC5gK4FC3pLWu3aut65c99Lk7j/CF0A95kM9
aL+UreteoqoZ3nWEITj0alM4Pl94GdpyCgqOYXK8y9pZrL2DfEhrSd2E1SnK/kRGSntO8JYiYyzZ
eHBZj35vBl8b+iju8o3hDFvDSw/SIrnlahcL43CuMRPOBjyb+vNQmndFmBMC1oTBFpBNih4B7sxm
S4EcT8qi2Kxm76yY6A+V/gSpk3CrlTE2Xk4uJz2z8yxsUp54fojtkEMTqUyQgQuF2NKNn6pxtpa2
UClqyzuJEJRasdNa7UQG+mnECBGRI2MYO8chSM8dRuLj7KpgTttbNGEe0wuaj+HPpB4InAn7QNMU
u7iWZwMzWVbUx8qvjq0PolUWil7csF3mFn0aqgyAcVawoMwV7s6Wxs4zYSSyeFhB41WB0eaBBrZ7
xSgEFlfL01wSMq2FBrWoPE5QKUM2oL9HVXuL854jZ6LCYSPwVsu5Fp2iP8Ui3TdU5jUgxcYBqOdx
LbsmTncDnRFOc7ZGW38r2AK1clw7GH1AD0U2i3UeC3Gka31hsQKxfPxn3DwHWAFBTMA/8BfM89Xw
aZXVZXRnvNztqvfEAzbVbiVKSHtx0z7Vif85F/4UDKl8SRwgOjWtgB+f655cHXn3Hcf3K6J0KF17
ZbjzoRusK2UDzbvGsaqt/GJ8qCABZtWna0CcxXw5auPRwjNGrx5WzMtGlrNXzjexhTutlbuKlYVU
dxW2Pv5R6T3rxSsYCN4yj9x+eyxbmn3GlzoOrzi7Eb6Bi4SgDYcNklFFt1To1W5YuqPnqGcfNxys
IIGWPbcXpJ0USFBMxwala6KeQot1fG5bv6iuCJ4swsYCOsfpsYxnfJh8RSgG3kqr7ZvU4N9W0MGU
4QLKil8pVgNDmWu2in0Y1Lo4LznZTJ/kztBo8x7r4TbB6L4qnJikjA1FJ1b+U0TCxMm0W50WV4jJ
I4WmeGLnD7QH52c2kv3QMm8DSB8w6B4pxXB/xKOTbz2vXfd1f0c0MneZjO2YaUlQuL8Ow2zyogsE
AdaCZdmhL6kWxCezyXXXpqiD/+Dqh1wwgcz109SAzGO7LwtM7jxt9yztFPm61R4XaEUrH39KKOOp
CnXR32zXfFx63DnStS5+7dOIOxrVWSoPNgPmHrtuqAxv448N5+9CV+g86yJ+Lthix9i4AyziwC2c
9ZoKbbK+nYmb2VJIzBBuV8RgqYStNqFWrK5s9MKRbfy0qPSmN64JpzIdJbY0EUFvG3LamfVQs/Bj
q0nvms9ltKYUvcS5t9V7rFeMDf5FDfGzRLYvrZZ5ABjajL1UMWCaTH8ch+RJ2vYDJvxtGidUD/jA
UNe6rZVR0/SKvi2pQb8o1q33xfxaCf+3nit6AUSnDq9RFTPBjWx+sgq0F0Z1OyJUDJWusp8cZNug
ytBOXKvHdhG/kBP7ifN80wIQU7X1LAr3lQXvWJbMGPRTuwNO++jeB7a0mJzO+YevGS+za373uvcw
axOlpTwupMpQRUi7j4Q0nJq9ChJVW9ldG6SC/WnjMF6S3n5hzMfwICYtUDi/zvRA8AJ0cEtuo3bZ
V1LL9N2Z7KemMs8ySfcEL8PSwWXInMgaRmz7/Ay6cRsSY5dzUEfqPtToWho3PhxBsSw7DjxbW+ee
tdFHB7wBWKB5XjiXcKKUIbvWXuqFuIEruy3ZfOp7GcY27QRQYX1sP3CCEHGPPwxLBl7n7Zh7Wlsh
EIyGKDrFi8GFGCFpM4y5lVyFiRHD5JsPuSxQ78XVtSoeIJ2mp6V2mbzlHFd3Cqvz2Fnq1Dc4rXz2
CVRMxPN++m15l8slxVdl6Nye+q0zuQrQHt7thTUXQmkP9JKh1DWs87kKJiLYs34tRhEgcFR3H1Og
jUM4cqml+IRlPJy9xDxZo7/DCREaFtAj4V6kpfFmOxzNGdNzZPdhQLPBXpigfifoAjQWxk7iOYur
fuOZ1xjDfzQACRGCWla65hup3EdksvREmqw6+p3/z57MHan6AxlAsocyIzKBA8/5MZt5O0l45ENq
7scmpSTILiBRfjF+cM1r8n2wcEoSSVkClbS3XnbXRb43CfONdLpF+Xg12rTcuKKuNuyovqTdtBYR
PrvMpG5mCj7q+tFppwI9LYMiU3mBBUZUFDjVyRKEci6XcF5ITun+U7uUa4Iy68ly+e7GZF3MwzN7
+ZKwLlvmSRbrW8yu+DOd/tpFhtw2cqKSwAxLFKvAMo0tH5mrwXW8ONSszjWamx89ATWFTkeX7sfO
Cuf1xjbLU+R135HAUeZ7VdBFbkEbwu/P6Nsf1EfTGzm4SLGmcd/phsFeIhyOdVF8EgGjWGyoJ3lC
n1C/r3wSAbiUQ3+vPkzmZp7auYZ/vLtwx1JsLAe3im+vhV9+athjddXvx645+Sr5QjXbJ1WLIsKw
i13ccWhqbPjo6geY1nuWnyEa2Ffsl0agEwBmAq/pG7SH3wYrBnt9KirYetubxs7CP1ky6tRahr6V
PxlwRbqvftqXgtyKsfDSRiw0iUbQPsPesatbPsd3TAhe+pkNKRkDf0Rj/CkQhVO33TSNt9PrjRUR
rxU/hsQvyG9k7xCFvEBrbYBWQF/nUcO/ALCyt56nEa+4Kh4iCTotbV+Y9OGtg9NLstaQ5Ken+Wkx
7WectlvNzcjvo/Tjpe55Vvx8Ps0jhZmdmL/EeTEMj4+9pCHlpN+kPKp6izPwXuGldu8HYubW5Rsn
QWFrFdVqvNbBny8dS1q8dtDgnaf8QOxBQBJ3SDZ6hM2X5ouFX0XAgog7DrjjgqtLPjmG1ILqFqTL
ymdwylQA+lrBcZ6U3a/NucwYQnwIA1JGJ6++il7p33ZqsR+X2DxrpJUA52vc8JRaGlmdwCiH9/be
mOK4uTmlMjDWFR8Jl9Rs5M+1zzfpVMxw3GGFiWwFeZjlspsujextEpF8mrRAFsSRTM29VXPOKCNr
vrtKrcdkDHMpuXuHhLUVWkXwHfsOJMH1OMELG0j7xg32rPi7ENgMUw3qPlNAYDbUVHoQuWycMuu1
a6asq2UMMi+K8TSuP1v58IFbpmAZl61ep6cxIihUp/Mpn/P1Ykm6Mm7gNuNLHsVZ9dbeAhQjYvbx
JBnER9lkR6XhFJwtSkOzQTwzZ++rISXUW8MRi1GNe6QHRR/fnd5l2a9imMreaD8Xg381ao7hKMYS
zDIC7cJmEp86oT3BnzrZ5P+qsT30JpECvcF58w8tO9B0FO7M+KRRx5elEeOBvnydhPop26olVAxy
wo60d29ynot6pPTp7PU85BsSv1jnSgzsqbP1KTpX5M5ppAb3Hwng12qRb4XR/cwSTQyF5SD6n9ZE
CLayeLswoZdkJMWAzSJJHFZqiPGvLD+0hWCC5z2XdCBsYdwWi300x+fC5Z4ycI8PCS2x6xsn/sBV
Kmp4bCsXRx8/+9x7I/eJowgIydZOJp7DRH9PM+NxmFzwAsNfPFJPDqlXHWxpv9Re/TPpBNLr+/jL
5NNlPVBQxPGxGAlaOv7Oo9noU3KLLbOZSpmbuBRvcDh+SdkeMvPBJuZf+kfAQe8luoJQ7j+ZaA8l
H3I7TQcntW5TzandZnsp+ALYnlNDOO0i/eJG6BBacU5GBq6UsYvXhfA6eAARuJI21JdXh8G6bphb
SyHfa8c5fmz47Qwcjyk1FGtNMUfvQCDdjzxykG5gYsVMq4Yf/SGHQjkzeqwwpRa4Ypd8R1yHSNm0
6Yjbj/GwZ+t1GHV0afiaB4Mja2nWQs9f/LtJhkPOoHNb/uPovJob1dYg+ouoIodXCVCwohUcXih7
bJNz2MCvP4vzdqru3LFHgh36615NMi5DVKa3F7B0xwPZdOs+1K8yEn6RJR5+LRF+DUtwq3yoHE/g
lPCeG681DSodHEUemKc8Jvt5MRJK+SY18eFrY3jo4y8jYTLMa1VTUYD22lfS1hpzdjx7UxrFUZ/1
o63/EMbgm09WGeHWSeMGYxWrxnomzA5MA9tc+GPPzhpq1X3KzC9G8XaYLV56SJJ0rmyH1vK7hpS5
3SHJqd9Mod1k7DYpKoccfhcL09wRbpQz5u7uA+rTxA5YStY2jQ2EmpSrSbBJNZ73gnOVrH6Z7DIU
7/CrRSQOGWSgKj0hVhyLovKn6GtqS9+wLH8ESrvYvDG6Qx3IvRbdL9eZZFrOgiRdjWjh9qCu1Z5o
b53vJQYUWdPsasb85QLxDQ30JWk30LnVILH19iHBta7g7+sc1BKgXYJhOzM8HCvcDTgbVcV3oeFv
CEljIhiFgY8bjzBquGmkfq/KH0aBQWDWViX8pFjDG9l+SNoBvilfPwyA4T4RhBlYDAmQc/zclROU
WBKiIPIgabM6s8W3SrupYW5CVD315ZPy+HVGN7gbRYe20XHWaj/1xLbHtlIBm0W6WvUMcqeb2h8y
cSvEVibX5ojt3O+SsXYNCYhFQfOGYNuxsk0ypF4Z/rPRJ1K4I8b8SqGFL0vcGxZYurkHQnKy9cI3
MSs4Ufhp09M1FdqfDoF8ciA3S0qx7tXeDfsQVKlyp7AWFblxKFywcDz1ww+FcKsQP5I8ZB6Vcazr
3eTnNcL9qJLMbWhG4BIakg6s9kCFD5ptX4x84gKVEigtf5pmOrfjUYK4YwzBi2pK3hjTFQ97LGaG
O07NpmXv1cWN+0KifdtjxGhrO6LNVULnFKZ4AqqdoXUgZzjPipo4JiJ3zovNMHdedKCW5oqq3yFH
Mv6gThKfpDpXByiWnS5WaQifUVJcm7hROeccK6zt3H11DsKn4eyEuMYdPDdcTek5IqO86Otz7Su8
RXabH1oiovopjCD61QOG+866ErimEuHc1ftBvqu8i0rs6pLPgoNK/5WEUI6Vt6bcSRH9O+IqOF6E
l7F9FOmp01UKE5a5xT8MTKuKcZCteOEyNLB1T+kwuBnPhOkMiUhjzLaqYExPQSTQGDfu9dVoLZdO
qiTKzm9D3ZuBxaq4yHP88TK4s5ABhopDyx7+6QM0sZSk8kKTjiZa4uVXvaDiwDrIls8taWHVK9H3
3LxVXIjCGamOM+QY8ekmELEIrklYreqdzQah4eEXmr/on0r+ibkuqw/V9FVgo66IeM3hn/0ZVCQ9
41PB7RQp2Ma1qLAJQgwAIbQ2YFOYnjV+xjKA7TPTFXP0mU6jnBGk24hmA8oxrI/WAgyHC5aALQNs
aHJJNCo/t+9tdjcbd8B/bALlIf7NPeFghL86uT+NOrJ2dgcJC4xzstXZ68JxT5fxStLJyKfFvmSn
6HLHndoGzXH0Gpp5Gs1hnSDFQyYx1Ij4MIxF0PTqiL2e8yddfRzidhTXOMGPaVCZl55UR9uMVKjl
aBg28+vJWFy+9PrN+UF3drxzCM+rTq4RAskGqOabEwFjVdMtLt99G0N7NtPfMqGErWx+e8mAPSjj
ARjrDg8f+fE8V14XzZpKj4jLWBTBaZjFtx6CsS9hk1IXRoZ4AdJnycNRMSAZVnJhng9SAIoNGI2Y
GEg5Wltq5dwcuYBjn6vF3N1snza0aLp2EIZK7a5XuPIIIoC+mtVbBqiykRNa9RJC/3Ame3Mftdpa
brqLxUmSKcRbaXAoYCZaRPEul8+2DM3x3hmXcDiiSq1UrsXSTE3N/Dkykep16ZiWH4NCEgJrIKGs
3IjfWnSyvILZZlYvxnCTEsmzsUECHnS72NqbWBrBlnFtcoXxLhMkwIiiMLfKuaShtejlNjffAYFb
AWHkxi1QOovyo5PeWvwiStx6ljRjpiE+CLk3pIBKXt4y9ovwVkVPQ36XzZcmOA2CcivrNEFw7kjt
VUzB3AR6nzLtOa+aFvM71GH9H0WYu2XEUSos5+M9ryaGAumuHRxfTXl3KcDJib0aFPBk+r2fN7rz
WlJ5BGEUZ2S5UwlwD/o/pR7Jvp70BDTQhhqbozN/CAKtWJC8oBzdGIB1zwUcwbMwThNOx/hh2btM
udnlOxBTwzQ9AezRtLdJcDN5AI1kNys+dh1kCEwdtvJOJSbaBf4S5qr7xX64eHxFuB1GWLg0YD1i
52QyUCfM4vSZO/Y+spuR+Bp+Xo2RZ0yWt3sN6FwyMJI62SGqqZTwWopieEIF8dlAWD7xo0PFhgoy
YtmrVxm0BVr10OwMX0mmV6fsJSjPQLlNjc3LDu13ZARBkQLvD3JkEJNcxpZLsNZ5zNpwlQFiKgMi
ndTt+ybd14K8SnUu85J7+41J/R5w/iWHYROV8nqM5zUsHwSFahUx/1RS5zPHkGlxAob+iIBvufp0
ZBAIclehHoHvoQWZGTe+QXMfUoHWPGt4Ve2upTJrli5CP4T1XbTnkTRktimywrfV7F8c8aBKXfky
SkSyIP4x2V1reC+DTNtAyP2cqL+hPs30UzndFPjrLWzzzoBZMVEOXZ7+2aQkWkNcOdjtJaptGtLr
bPNMo5RtwZxMoI6H2aGpxH5o6VCREOaWlmR96iAR18SlxjV/z66Tf3RbduXYhIjFIaiafmZNfh2K
4Tnb8VFp540pIagNNatuqX2HFklgOhbm3FjpEnBrxuxEVCAFB6wvFm04IpixpyUqMbrfUKou/eQp
yBTdx8is13RWsQoGgIpFBinTLqvJkjyCivPS5HZTfdbGERzcdbksw6/ZBlPiUd9DMeR2zsUXBYjY
TvA8t4UnWcM+pY4g7PI3W57WQvGddJu0A8urWDVFf2kTcNW8rUfAfyhpuYzyJ7stbk8Gpu+5hN9f
Mza9DENV/x2ql5lTtpUf51ndmIg69nSQlMob6nMIM0ZIFGCRbWB2PSQyVtb2lBFuorQgUAHH7qXA
L7kUppN2wMm6FdWZmDwrCi1THeaoGXtAbIgbTnJ3oCSq7pDiUvmimGIzdPUDzNnBwAWmtBj9rQf5
yGxpquSKq+LAMDTpWjnSU+8ZanEgC9Rom4IDK8SFYMqPLjmXsho5IuZwSajRo4lYs4B4TTysoFs4
MQEXwcQWuByOX5mjggVYiEDRRovBTDX6Dg3fo3+IDsi/HlEyat9lThAjESe8Yk6016X3gtlNI/0T
Y7FT5R8TPHAmqGtAkWiq41A9YeTzcnPM14O9iM2DyqCYaO1mEqDRUdwHmzUT/TIWa8dS/WKhvoPJ
Lvhj0ZxAyJj8Wsfs1nfbfCRx3UQ7WqnuiR68xt2xr2ZfDX9YgXCAE7kQ2ABnblUmJ++MfUY6GLq+
y8Hn9MO1Y5OQb0Vj7Xj3ZfufzGEw797b5lkafHfZLm0eEdn4mPNnEpDkqcN7gPs3w4OLRcJLDYF3
vP8rFjSCiDhCwfLldIvhKQMw3mQ6UFTP4V5uVhV660DLgunWGkkr8UGAM1L3TaiwFUk7IktjhUyK
11uv3qboOYeUAoXcRSLuhfmF6jB+hObVfM1wN899hxthxlVv71tuMDGptlgj15i+kpvj68m8gPzk
MPBJiZGuSPqSFOd1NNwpeXTqbigmLupXiQ7hRJE20E49vFSW1B3zCC9vztXd0N4CPmp8oEXxbVtX
W+NJwcNQlOeRsaCTPdv6o1VntzV5ssd3kexbHFUVFXAMG/htpl9c5OQKDFYQa7vsuXbSbKlPXu5c
nFroZ2Y7a9xJYG0WYmWATGMku5YdiFOkseKp9Su4w93EtI8AKeWNJPRmGn7U7dJ4Ekiln+Ay56rP
VQoOAXTB1K42VWNuAtL6siYfMULe2SWgx0nMiSd8X/FO9JqXpsG6r1FbomZdEMdaRldkSlzuofh5
j1ZvXGPQ2wruH9sYtzkveMkKNAO6myWVchh9T1ptC3nlgMFwJwccu6r0Sf7oFlMLCKh3Pc6DW08O
OBiEX0BZEY1ZUdOtqFb14owwBm9bpaJgmqRaee3L4UfmuMvmgr+oDXbg6d0O808yky1IlS0I492Q
O1fZ+TSS+BxRlBAKaVsZ8MQbjrga2AJ2+EnPuXvKoGVlNydcqCUxZKmANOLk1qF9SyzWxhgqS5Bs
SIwfCKfuTMLWawv71XkOmAYrBa4Wjl1mnLwPpoXEYXFbqCfaMBhXhavOzqATZulvDX+26OEcDvEx
VcfHjLEqtQp6NuuzStYy77ON3mtfUkLep3g2xnzPst+mCDFribdRUEqsaKeQdHitJS9yFJ6FaHed
4fyFo/MWMaNtKpnvZNk+LuDUvDB9bXOWS0P+YX7y2ymDa5uK10+Ccr9qD08fXFGN9bDGBvAsSuyF
zqKO2hza2hnQtzVvmrT3cGC4tp6/DEN/Krv62UwNstMh1aEbYxlw4A0apg9sXpIGoC3F3kZXisrp
BuDUp7N8Y1nytacYdObg2soDuq/2SqpmA4INCfu9yi+Dydjf2bNg43eaFA9YuW8K4enjsGc9+U5j
fkcWXshxv7AMzmlEFpNsva7xpKM9JPweNkeUbCi2va0fU2VJFR4V4QyknFTOyHDupO+IVBTvlfUx
Y2nv1C9OQBmtC1b+M2G4zRLJjcbs0bGYRErykQUoJgqZEjm0VjFsOZO/MlHfsAshcPx2BiNjK+Mi
SbMoBut9Pz/h6f1/4ZlGsodKeooCD7/vb8hHL3p5DWV4S7odfghna8tINg05qxKMSlkoYOT/Ddl9
pNJsMGtfJdEmAhPLIqUDOhMt2zyOU3luysxNapMoIYHbstnPbQsrU4dTSXHG2D0H4mOFHJzEXHkK
Wip70gH2sGs16GtVdFGRNOxc+kXKfBrpI3F+4vqRSOBNA4NeMwDYiuCs27r6fJ4qgxxbB7EIIJ0u
f1Ua+1mKV91QSA/wts9gPg3kgwJzhjU1bmkVfm3RoeIkW3YQV8yUBabDIY7VfdqRrBNXzAw7PXos
pR00TPLRxpzPUg9D0jnOMJT3VMw077EMUaAfKX3rwDYs4k94kOLeq1MHH496DdN6qyLNLxiiYOBm
NEGrICOsSnthc3rotb0RM4jNIjhXDjdqTmh63NJ0w1GASz+AX0Ph2FTYvslOJ9GUSHHcH2B8XrLK
yzKTCpM5Jjm+T3ss7pQK1WXoGSEhGThpxz4zSMqnnlNp4DdDH8NM2xtAL9Bs6ake8yspsispLvIC
1t3MlkWImSc/scbA1hp7A11PdcyNMssfcrBAZgwmgDBapI5bfoKXL+VX6CS8zHmvXGUj28t9/5vO
LXij4Tsl1sdpGpRRNGJrGHMaDlMtNVdDP/0DJnh1xv4k+C3X+Zxh3iD3uTjkOdBL84KNgIWT54bf
WM3Eh5Bmdxxx7bmYpuAc1eXD1qntVmgmsgq2+ry+ZYCwKDrqPnsN/gKddCwRRYBVL9XuUxT+kHt7
SlH6CwzkiQzxO84RZ2+F1bMWEGJi6uY8q+b8mlTKt+hHrgUaw6FyEr2n1YLwsphbWOapsYGt9jLB
xA74qqumxxJtNBU39zLbOAbxg3g8m1HSkg2RfjQtvVByE2/meGS4Fbzm3F7clg92LfSyIuARgltJ
9YcqWHwnQXYVrqeycSaaHozFNa0VAR05/Jupg6bXUXF6AkYsEHWr/lUpmbYw03CvDOJkkapHt7SI
dMimtB5KxcGfXt1kFOtFFbqoANrWgCZ5VAzjI4ynjZ0Gl77I/HAu910jbyOV1bdQ7zZHSqXQNupo
nUj1W66iwLExU7zi+mujId/TxbXSRf1XytYtDNVnCOKVOH0EX5rYqCFL+6gp7i2H3lWugY0gr6cJ
8SYnKfCedHpocvzIG910i95kKwdNGANvSJX+hawocNMOH6O1KZaC8dQKz4aNu8ixYNsyMC1lZoJG
LiGKWyQ+0sNAo208iYPZDHsGNtskJRuc5PNbXJIOh3tP8s1yh1Ba4zf0bXt4FRnSY1DhPza+bFFf
CJR5WuJc5BHRaMQQAk89SMcPHCkUqbUoMJh5kSS1yKK8rXlSkHDMuuZqKFxIyVySQZetgzrODB1V
f6Q5u1mwUixx6CEPgeRO8uW11DtoCbKyrRtzK3SmDWgU7Gd1xSfc5zc7DK9DjNWkUe2Xss2+oxjh
uKWNqUcCiOY/ZiGfek23sujdTqveBoPKq0hDS0uNW6nNt2lkVAZvgyYKMz1IASsOjbiOqSmcv4I3
esmumjIhSqdnM8+fQxYdRRd+LWglTYyHBvmToo1dWM6Vr/W9H6hIATXT3kL2WrrDtFg5VWr4h+4K
jmvcGbK+a7GOEgXNXTFq1artOFLkHHSiXkIKlE+pYrMKqVvYMkQX8J5V7K803TaNvUuY1ObSuIdo
tW2i1oWfgjGw44zKFAEL00GSwAFk5qO2GT6oKaGm5RpTcYnLJ+s8qSlXr3jTAhegOpDiDZMxbbEL
JmVPO4dvVxmgdcBJDjhHhj9MfeT0dVYDv6ggYgz/6piOOrHFk+CNFZk/dj/KB1eZna2hPgwNZ1/c
iOgXR6zmG2qSdqWtnk2ju8N+2o1DfqXV2TU4ZYZ97veKdMnq3xh72WDgAiebs1nwwlFQXO0pO7My
bdW4fxlliBuMY6TSevaptG3KmzW/G4RF5P4uy5JPG8GnLS39hNarUC8Ai0+hBpBgSF4Ekz6RkK7k
SoAJfz1P1rXWUi8yc+B6FESa2B5mHEKJXe2tacL6W64d57BQrCiJdsn9uJ1F2IBzYOHEG1WyOBjS
BVH37O86Nj7zEMbf6iLTSfVeIzyGCad1vouJ3qIO3BrDhyjSPGvigMXLWIA6TBxmZg6/D2KJ/jqH
3JOY7JXOm8x4uEEzQITmeaZ8XNb3XRAcC1uj5AsyCrtob1YbWSXeEPzmveOPme7X8MZpa9rSZ+EV
FmFtXUU0IqbuoIOnKHfL3ahkl+S8z5f2p1XlVybhw+onGwvuUbboFSEjCC8qmNNtGKBNpxMvdvXH
2XHXKA81L7aUVqxaE/ND5NVZemgAvcvpV1o8q1ZZS5P+oY2HiSRmSPDJoI89xfVPH9K6EByha4RI
vEVsLT7kOhI19xhgeIFfNpaptWf00rXEEhKYIaXGPRDZGBpjpcLqypr+VcVcJSvgz7Nx70wR6Ylx
rUg5t7YGIwGGZwBOtnaw8w8bRZ3eHxTQwoO8EGZXZc42Mtc6baGVLc0hmUAnKTmjAUEsQWOMnHKL
VvUXq00jWMDJUEyAV7p/5vBQFq3XvC1SU29T3kgrXGg4ByeXt5osrWcnemk495fESEKqvoL+X628
pMJwW6x7xvyPJsp1KCs/ao8rPpmRDJmu1QGT5Q7KCO0UkxJ+K2n0qhjCK+LkEM/1MQdca4zs9U2w
K5zcs0OC3vEflqtEVFdzaP5JIQVSwuE0kDDKJaeCNEVdxIttU2tMXouc4M6utM2Ac2+0bjq0IfgF
eCQtLOmjH+DYcqj6wUbvW7zFVgp2qPrqo7fcpjcHfUXB1KuCiIiWU8u0EAWQwQeOqDr5PKg4uAAO
ki7vwwgz3sCyOk2fLGEuO/ihbsODzIi6n8+h9u7IniTeAJ4y6gNfK4f+2FpP6PhfhWnRWFmRt9ae
ymT+sTruoSgDcJCPIgeoxMRKza+K+DPxq4RcZYBkkq9evA1Oe3QILljTTeakVS5fa1luiynwsIB6
mXGnamktXmsppG/rmCOGm7xcXQXfFoAcJjpVeYxS8Qwa+VvpaoLUZGDwUvIv7cmJyspbAcRC9A58
Dz4smDnbUW3+hKT+A6IxJSOjqQgxlfIGFgtUtSSltWnet2Sm0WMy6WwtNbGYlAXesBrxsZVIo7Be
5zKWqjbbzvMy8RlfCmj1kwYIhMl4R0I70fKjjO3MxiQ11A0RpMalyhLfsEJhLZgZQPp/ie7gCq/3
NrMQnvSORzCnWLon4ESzDY/6M53JBfPVxgy5RR0vKaAnXTa8lqjbpPao96bGsobmkG0G4ASO/miz
V3LwQhw5G9o4lqWXKtzG3SHB7wu/Yna2KbccPLDUvtfTscJ0FyZeJ2+RLttux0YtwHScTdArzrta
P8z5PR8w1eHdnfX3XPs1GI3Ye9O4WKXioZawfsXZukMLJfcltAtAyFkC2gXf60shc2f6xEgZEkIi
gZutsLNbYAAyXj8sADhqOM61S0HX6DesihoZQuM7n94z1JP2FyzNnGzQAZRL2h+0gb4Sj3dpodC3
/3QQ7fAwGd1N3AnN6QFGgN6B22zAtwJim70ES5yNs+YmZ1oXm9FGhE9aP9ZKdLTgdxkAv2+29j0m
OBxcxTlh9du21idOBwK4KoC03Ol3oTobnpW928WjY8OkdcqLoZExQTOIAYybMHzR8k0v7RHPKf72
SqDcSb3RQQMO9kSd1J2T11qPsMxJeGMYcX9KzdWM/8rxWhtQLmGxwYg71f1Kz1d1BoJ0VbU/EpH2
9s3MN5Z85FiYz//sbPFRgl4CFjLQQ3cQBcJldafgPsmvOAQSiRiLeIoKU7JXGD9xzJ3oYEB0ofAN
6166id8AoNg2OKfFLlS/ANVvjB2NM5nt6oOv1h/cXmVAjkENYBGqB83QTfkEsGCVr5aUwM/m3rID
YgoKAXNWjksNhhiAd68g4Dj+WYo3XiruVFZ9ygDlKLfC/lrM7JZ1nBrmv+8ZblBZeGrp9/Y5U5/d
0jn5AO0yE+bBhDOLIwjGKv+Sl5aMyYuZ8KvAt4lMhFwSwGTLRPY3WWwf8yHcmdJlyP1SIcgS6hdk
VPaadQC/e0X3UuZc+hFIM22HBDxp64o5WW0K83PU6TEMAbaV+wiVIuMPdWhDEgOdpDPWjhZSP818
4qqM75iDunbXRzc6PXi1COU134VwB4KUw6avybSBwoC3PpzN8kFgn+2yxLlMiCJkxE/9Lk5s3p4O
yf69eiso6zFYWf9xySE+dZpwlwS47zRq3kmzorrc2/TCk2KRqHG0M6JzUsE/WzpR/IyLjsG5TYDx
IypbUkOEgB55avMi528qv10aXdPytwd6wGlDuhjVqQDhM0W5H6m7ROy69irGC/m8PZmuWt8wSBnY
xKMBA/8PoM/Y2mqQioH2o0EfSIDdgdOrS+BxFC8aX7rD4T9tl3Qtec6YSgKsVDnMFSB6Mp9VQobK
1f5BFZLCPYAdZT6N9kMaKH9wcRhFZwkHWAbcnBeH1GxNGVwPnGYrJJv+yWM7XTXUL4U7Q5POz1Hy
gmVZI/Zc5UdykNgwNwaZEad3h69w/qEnJY7+GJ3Y0uDJZCtoWCR3HtIXdJnabY7KC0B9ebJwC7hi
Wfeqp4O3rVE4F6p/rRq60YS5Dc9IyFlfHpk63MkYDNOnJr0JnDSl/qvNO6wcTewXlldQTD7Zrs0p
rA2PSr8DEJPiBqTeVuMBSe2LEr4o5S0nDNVBbZr+JcWhUQ9w8LgsHGEtVta/CbXd4oWObpnwSbHy
0yPzbDvPMPMlApjIpOIv5f2nMqy/OeBP5a3JQLs/5NihOGg52gkTdWuJBeUBlB/mA0clHLPTcbKe
MX3nCiuhXwzgJmCK7AvjK2s/rMofwnOafBiaHwdcuEHM3QiQkT9s8q+JJ1Pf8D+Vs0uj5DUgZW/v
ooJBS+6m+j6JDgPpO0nfjtgVZuUdAkPnMMiFyGS7k72D8m71BKzR1GR18qXF+UprokqACH/U/CyA
F3byP5kwYPsyGUe61SkWnaYfEX131Bqwd0IuKJ3NpK4xnkWC0zk5TRoMljT6J3q4SV+PDQhxtSgg
rH/G2SZqQV0Kl/7bEL/U/ZaGQD3hVoSMgVpFi6DF8jdnFyStYT70uhstI+V/Sdchpa7nj7HGX7bl
5QyHda55SFbgVDFZmyGDcqyBvXTOw2devVcRujLTmiGfT8Ta65ZULZohC7QTfkbqt+zciwy4wbIb
vaTMSZ2Ho91nAJWWt7CepAg0Zuxn+Wszv4cMpSxpOKhx5IbJNeDKH5dsN8N3y9UsdNNsNyVHM9za
2QYSvz/070RpcUx/ZIDn5Z9Y+8pr/Bzc1Nrwras+yCcTLAGenhUou/h+vDHcqe1mDN/l9k1S472t
ymuSfzx2DgP/UXuk2DgbnX/FwAdS3qMfBuTtazKKvT2Q9ZxW7XDIy2+OQK5hfM3pu85gFXNR/i+J
AhepBLbnuYFsqEIFr+GMAFoPjPNoqj6TRBN4OFbR7h5BuFHGJe/2EQ4fxjB44zy6XUZCLEI6weZt
ED+AqtTN94KFi0wmbEVWZT9xatxXzAYFzWsWBwjVCyH6l3g5LS5RTYE/0YDNfgLyNeNbycqteM1M
9czYopTOheFLCu4r7WHG08rSj0wstHdL/pfwHGak8QoNnhDuWxjMj8j2iMWubOnbwgIE/kVN7ma+
bdNdn12c5KEHZ7JEODMy8D/Kw2xdu3vBae4wEhpYLlkUme/LGJe8kJU3Br7UGH7hvPY9oBvtT+Gr
QdCBGfqitjcZq2Nh3GA34rfdzKOzqsWorzrjjw8vSs46lUe66dEmwInqg58bH3rKJjH/OMEpyK+B
85C1a2fsFOUkzEtTveUCpK8f5u/6fGwA46sepRAjOQkiBym9XzMX9Ko8SKAbGvoDaAyW2Zy36uRW
1qOoPhQOnaEjuzZsSwm9kemxSmUzNpSOPRiK1iqy9kNHI3mzS7o/afgawyswC8xVLjRvUP09rB1v
MDzcPilRSfJZFPyu+TFTdtVjT3YOsfGm9xQi0WIec1SiaxNf2l/LMBj2F48T/quab7HZSZyky9Y6
pRNiLgA9CtqW1qrhIUtX5j9OcV5MrgGy9jJwuBagzmLZOGq2Dm2ZINAmUTiC/cqY97LP3oL/xFxu
/lbEl8PkOzK0jdm92NWbiYQie3Tk1QTLuIBxICSfhwSjQ9tMRoiRdIARxylJ5RBFaTBeJ+cgoV2b
ETT0GrhS+iZi15jRmm9d9K6+wRzRTSYVlF0YKqBNYpD3qmUm3/3O+Q08RZftG6xx6D0RJS0JWP6K
JPDPlGxEd7TNb4NNqb2I6ZuB+jqa3vVpZwe0inEMZZ9ghCpNzzhilMOFcy0kwB3ISjawMYoFt5a6
68cXGYd+or3gQnDGvwKiAcb6lqYJxmgBvWcxpRoo1ZjIXO46UGknB+LItkb3j5mqK/ju8WOGzUnC
0DzJxMKmda89cZPF0XappxjRp8uUEe0y42kq7gZEXMV2UvzAfITKR879FQ9Fj/9GpH958z0T/1Qs
UDSgRBjyoiP3EhzjAaXpqFcXBYJyZHJa4LGY0U3cTv0ZYUQaOcia5FOgq9TqpmZ1AqNswORNtkl9
t3siYdWLUrFrCk4wNAuyPok3EgQTrVjzG7IAaNU9zx4jz0K7Rqh19dasP01gfA46L0ihD0UhvLL8
F/CTlM7YfSzzYhSIRdWmqb/ShIKn06T7syDOPnyQT1isZeRYPdDBIWVQbXeg8QJle1zXgL8CTvFd
Abr0p8Sn3yeHHvWz8TFprCYegxZmYJqeyuAv4dynpJlv6b5VXTR8UZCzWTZM/s+GJ0LWdiDaxACZ
ob91CdTRB8WrU4+dVnvaxYfKpRa7XlTfLeVPrS6tAwi+Wi011WVNsmVNrSEEjwC9gxgCEz7KXfKr
SZ2Lw38x0C34a6qTgEC8ALrwJ8/kNFlDP6ia1uPSZXQZy6AlCTRULJZZPK0ziOOUITTWtrCftMej
F5p89HHz0MZ/OXRJ6xs/AQGsq/0Bz8wM/To7NfNvWHMSoGzeXsfFZ4ahteqeYcT2zW/Bpd+ZBefH
0JXYwl0lurUD+gaBF394rXgCGrfGANIbhCH3oYGNIQZO55rtn95S87VT1PeWPLHh4CBsT4Xljidi
ievFvamA4QeeGbLVAw7rjZeRpTHgioBkEeYvMXiFWfwo825WXWk6JFQbccMBewk2X8S/ScQj+1cW
/yosLNRz7VL9154/o38G7ghV2mXaJzEu38gTOow2gq+tWR7rN+yetvQqVWR7LXYUhsjdLRk+B8xE
uoO7i7j0cZrOlGVRpGyQSbIC6t18GaszaGWWFUX+Y3SSScdA2tcSRYg3riEDU+pmPvUJibOMOnSQ
vka07etq4ySxl0AhMcl1cDtQlF+TFjD+DAE1Zte4ds8m0TRCzfZEcSZ5sKeGCF1Yumey3POjWEdB
rTnzZ0Ysq6l+9OhlUA6iD1yZU0mcuTG55DwajjSSy/yD0vQlhaY3HwHs9eLFqS5y+BIwzAiexivO
uU68mxJ62yODSmdMfhFx6WJK+6XjiLKxxpn0T3Xprf6hew6GRTT8lOQI0XtAAB5DDK6QUtUn95Ee
aIK5tQN00TW4w3xY2CirUf5UzN+k4iLMiGZtDE+r+mmMu5bsgAeuzX5f8VqqUAFvxnyCEu8kKLxH
hZFAoHMMWb5ijb33Zg1fSfxFz0ZELFgbfKP0sZyBIeKVZ4hsjU+RwSfYyRHLuqfY68ryRX40xjWz
5Bahz9ixic8meRNoIxgBUxZTno6p3HFfJf83OW7fvhr2tKrHz5n9iU9PZqFOj3CiW9yxKcNY88YV
j6aVFGFdHZDV9tSy+iAecc6tnMhPqyvGVBRdM3+Z41MgvUXlhzT4KGl6eotyQlLF55AxfrjJMj7H
Dc0E8CItnKuN7gf6xdZPg+JBZYqzazu9MhIbYvLk3W+KuW4gfDktuSYWyGSIaVTZchI31FPaHqbu
V6nSbcPuDtrLnSkWLb+WBTDNCdPHCHr1s1yi6UiYWr2Inlxs808r+q6UdG9W3zYSK9E2xk8cJUrr
UnB5IQRGnyITdTYorBiNL9mHukfv2+biP47Oa7dxLIuiX0SA4TK9KlBUTpYcXgjbcjHnzK/vxQYG
mEGjpsuWyHtP2HvtY9SSEU6SA7FtpDKiMm6/oS+gKttG6d//RdtDsd4CPIOC8fUqxZRZc+baHE0G
6mkQXC0Xd5fTq0dPoWFkOs3A+Z6vJwhw1C6CORvjlzhwVEVHIn+11LXzSy2dO45pElU6DprxoJIe
TICApXPc71SD2LhdqO8IxOxfkHva4m9SgcrAygO6gaYRRDhKBBTA8XNkKxG8pvFlIgpoKSbT8qBq
CFIHgpnYd7YsUnlleSo3dX4x6TAj/eUzq5Yj7ILPMb7E9b3P3FpBDul62jWzUUFgGs+1hRRBUuIW
jNG5gnFA/5OvugGlKXmKDcIGrGYVRsu/1sffetf9jp8eFMHc4jHVkKBckaNNLoN/hLcSMn7HBWZP
3VF5sl2Kefna3UyfRcFC54M71UCxy1IhSx3xN+8rNCt0Zp5mN6EFAoXyFhsYJJci3rNI6KGUczq3
H3p9BGYfTFuC7ArrmbQ7GNeol4BUlXTK6QBEXVvIF5xfPBfWhT1l2xxAUI0kZGntqZP+mdopfEoe
jhpsThWyGFahESCFhJV5UXPXnOBzkZOwxn1GY2XVXHeLGZ9oaUAPF/lbzbC8icJlrLDLmTs8Ik5R
GDRseBaUYFblskjFnYlAZf4Dtfos0nsuz64+3A3rRvo0BqKDNoFFnwEvfuShmVbkgWWIC7gnobtJ
PsLtv5Kw42Hv1wFK3IF7Zq0YxHxg/r57sYUDCaT2t9DuxbAZ2RNgChQMrrEroZxCJSiTU5HzXqBK
WozHyHojsYQaYkXoqigfqHfI9aiTrxxLFDyhGk5/7EwJHQiM8o1mo+rW6BBOLS3ryY+dpruCCKGa
ORIjW/ACZTf2dNKgw9qmDWEnrThhsC14fYLxEJhfkfYdiPd6+h2km93/qIXLHLdFjc1W025hjwuT
PStnRPWlqPeg8RgwLVkDMPBDeOvU5d7QdVwYkOrOgi2ZHu4ynLwYfXQCgy18y6Z6t9l/h8WWAQah
qxBi+Ae/lFfynAuAZhkr/yYOd/Kk3VvUkYoyU9yrBQabharsU3g2ySvHkCs7lNoK2vGdeTcR/vRi
dINfuTuWzSlnA+iVfxrW344BKU24zPZYQyS88cWz9xaUral48XFtWl4nw/qFORFNWID7AuX4lUsE
6/6k7Pv2EbW44vkC0PVBGmk+6++4uoTpaYjP2QSl4gKdjCUEdpVdwHDF3OvldbQxi3IbR+yEULp0
+xqNCqMPDYvhpRA3y6I0q1xV3xX12oMh0rDN7Vy/uHTBTwcsuJyAW7bdGnrWxoK+nvUvPXZxbXQW
6dzyIUKPBQ+MIC8mGOCws/CtIb83Sf+JYV/KhyDh07I/y3HbhBZ6ejz9Z7n4qPNiDYADBb1scWNs
Q965vHdJdIescomjzYBoJFHAW5D9yY9gJycJrCCdj9ha3ZaZWZLcRgXzjH4Wr0jJUW9e5W7XTYQn
pvuUJC+v4I07xGwo5G06EYPDdTSo11650M8V8SXExcUYfWnQQaknDS1CvDZjjeSofinZb5i5sWlB
xcupwrmTp7XEkVhg7CChkIopABKSNs+cUwZZZlr+U/s1wjSVDnzkkG/rei3z3w3un4hkHxEsUVA3
JG6l/G50CASgF2iC43eKJpm9rff/Lb/m/Ws1Nn0K1wW3WD1P/wvWZLV+TfVVI1v7YPhO4T10gIdz
askWlV+NsvvRDW8gOxybcBchL2N9DSwV7OFL7n50/S01rwaqVWRv1EvMxqp3wJVaeWFF0s1stCX7
6JZQUqI2JiNcEfq+SWMGFWgtag8GZXDEz+TGJAUbYfrtVQc9uSegpxgzV5x/VIufaFewkoeQaLCQ
WSTVUQ/VLtPuDsg014X/z8B5aQe4oX3GZ0eCakhVMaefmmFF4u2V7p94meNZMRxDXdcp/gU+lT/Y
tyMgyyTeRCiOxyvFn8awRbwZ1aGOedo3Rsca/2xUrqL1OKbXTaZuAZHQcjp+hKEPCXdexa4NI7Ke
qjc0SSALxlBbcSMOBAFGNddfFeKm5Swfl1H23UT7uRAJUur1Xllk6q6PvqJsE9EGcvoQfjOKJ1ma
+qx02/Hj1ZRtutjKqOC2RHDWUAA06zB8kA+ka0tbP7Af8rofK7kAsNFNsE/RPbbOSvFkeYdQVhjn
XgbehV6MHoOvYG+nl6q7qTlRdw7royLR1lZ3YcCtWXs+Yi+8WfqtQvQaYHydmp0pXyT51HHrI/xh
d2MxrVPj317BTIFSDOW4Xxx7H6B2BHS1PRv1KWbIrtTnsD2OAL46Bg3kT8nzmURuK0O0+Y5dNOGW
MbNhUc0g+IBdpxBCpn+qesHQDYgHe48qfldAoMbGL4tK9GJkE27JO3SwU7A4JLWKSNx9bsHZeDbt
Eb89HCuWMB8FHG3IUwuh89VeJe1im/jSGEHl4mJ0Vz25+lQJqnoXH6X+mPpvMo5UginpYfJbkLzN
i1kPW6Z4CX/jNesg/wkVz810AMjFezk8g+zWE5ZHyqFBA7ltyvvo8YSvC5tcuh478mIKMDaQ80sz
zJJaQj2MAqq/eAy0s/XUsshEW5BsPaav1jVW9tJ47G0OtEcthDODKSugkAlF/yuyGLsoTpL9JbJ2
bHTmXoz/UcMfIm2OrenXygSrH4elJ2idrRwNZO7UlIelgAL5bx6rqKPLXhjLU8LnwNmRXMz+Fimr
Ub6E4lwoB1BhFHMREb4sV1INOSPJEM0y0j5RRXvaquwA/PyllpMy9KWkaVGGC0Y6BY++UrwTzwmR
dVsHh4zaOgBbUNXhQnhvhr62pmWNBrIOP2xOnXG86tkLf7reOxNSN7ajKOrV4szav8wDhOXPNCdt
aONRI3E+11wbs3PnlCk/8BnwXfotJKJj95qUcWEb004UBJPPvt8n/8StoSDUkB8MdBMZagn83vjf
LSbZ4Sf6FJ5/QJ2W9wjsvcwXxG0RwOCI/hXzEcVbXkV/af7Fh8peOPO/GsZwkFWsWUtQAChMD+rf
mLOR5SZCO6qh65RZNj8MulFPZdvFigHXEpOHnckbJpimXSGImiPHFV4o6ZsnMx42hJSY+IxL1zZu
EgPLSt2X5UbmpavxrOaqi4cvxvwYkZcRz6PQw+T9UYiAkmZItNRyt4zRNK5QYo8Stx+DZx9AQtuV
rtbTPj3M4lerDQIFXjLzjYFRRP/N2wbRQhP/2DmU6d7KkDog0uBN3TO4siOwrp/oRujX4ORmzP1y
kiJ2NusQfGmxilKb4SrRMSR3yzeTXwRgsGKf25bhdEcEFzdht2b3oD6Dutnb9peSPGayWaKA+rWi
5XgKgnNBvy2lNrOyEtRyu67kc1i1q6H4axEMKCvN3EYwkCeUDKgKSTheStMzMp7RcIHoYldOBkam
fjYR5WN+DRqGsPEuFABYiy+Z9URGJIfRNIcGu2GkHypzVxQha6V7FROkq9GwyHeT3XH01II3fNSW
zJL9VEvxypTPxYR+6oY0wK5wvF483WnnPkO9QBWl4j3I4dvA0WQZ9B/DWhTjhp2gBV8spytCdkvL
+x6aT5Vp3Ag4kaCBsV+b0bvsn2wsN2X5VxEKwyfAnMDbwxbg/2VYHDwwLFvqT4Zw+RICvhtGtwCP
XNp9mOxnPOQuxtNCp4iEGCslF2xMsRN/Sf5VLU+ifFrDNR6dwtr2pyg90sCAB+lDZ+J+yv9laKny
eIuXkSlnn67U6Zo2lOXtWsa9A0o53rHeSmpXfaA70wx3MjZNfhPDOlVo9teDxqqgZvCMzDLvvlMU
KX52JyMVR/s1M86sqRhVdqw4dtkADHflD1doCuqwFe1b336pQMqDbzU+eYmrMbn2y0ev20yLpyUX
xVoX9dYQl8F4k4FAyPZ3HmNKuMUpxcSw1kfG1/hdloLgUMq16t9IcVtYj6Q4xYQ+DFtteKWeOxtT
9NFYKaE7Dn82vrsUMSh/A14b/ZQN4M44m4nVUfFJx/4PygviFwYDgdGG8leyEX33Ny1B7k7gJM4f
rd5mwQ8q2NC8xXN7swFW4InTQGHNBxxF/6ruB31VnG3nOaefHgfgIkyNAtMpBvpv/KV4RbvknFlv
cn/1+GxTRPwCKf4aHSvbHTY83dbvHfwvHrG1+rFhNRcxU64g32OC/2poTQNsDx2xtRIokCC5hKj8
IauK/MOCYpyuQfxZ/Qa1fRvdTH+P7S8sfiTzV2eJjWCQVb/guK7DTUAEfbgUkauK+zhRODboB95E
iN3XaT8LohvUy4CGuEFZIs83W0soktP71xKGNiY57aXF+KtQsjIARz9Cg9gm9zo4di1HiL2SvTsz
DGGW5KfeUtQ5BdYvJw1dnI5Dfekab2Vnp9HQsO3/Qwu1qfsCFVe9bIXtwmBfdYz6p/hmzRL1+kvM
XqkvrZzHtoTHxYyvPcEd/qraZ2EBhrb4+WllWdYsRgpwjQImpopK+WkaWb6TWTscsoqMQYZln378
2VNylOFFMtmikvWYAwxk8BjQOxfKZ3VTfZbCz/qeROiRyY7gJaXn5PITrSPJh3b4kqTc5QqgmJc5
VJoNTTOEkcr7U5kimctGOxkTz7dbGfAonPEnnFw1oMSfvuCpSOzt++FHGI8AtBKxBcR3LSzzLEkH
a3jOYSnjJuzWku6MMLlxioj7lO+ZkY7CrflFtN+w/+3AlcwR4Em/78VnGm2V8cODPVKLo6+Q8n2h
EZLwSPVYglCOWc8cIWV5nk3Y6b/6s8yGZYUCjAWW2t411CEFjyBNVxKuJ+MojNOo7WLzIyXXOXfR
cyNX0B7MaL0MivcK5wZFLOCmhYmmfOK9tOas1WfGltTktp+s9cTzamTQr9hZwT+RTIwFTAXe4+pN
mAzhvqcE/IP3T0sPsr4XCBOwQ3eoCIMHnjBteKraPkuoRXkECG+gma4qmN1HnRcjNhxr/jpfWn6o
53lcvcdFmQQ3DRuYSuEyUOHELBZH/zaU9yLWKWC/rfSs5KTYzmPWTdzukJhg/k3hI7f+btC+lB6e
YboyfmREzTBWmvEcYV7Mk48g+4nsq57vxIffLG14lUyQ4bMJnLSMA5QUKTkiQ5XPk8KyGoIFyATf
uMnNTM1Cp5VwQdMZe+q+74JdB0ou4qwlmEZBkDgr62e/YuO3q1Z2R82RIJrlzxy95SiuOp6ACMW/
mq3TbC/hzoLaIJbqj6q6Cm1c4p1j5L+ZdKZvTFFpSzOo7LdsV+y8x4y6ABEfq4azDYKsJ+6U8FTy
wD/gL5lfTXBNJpkkMICb6LhALBE/1fapY43d0p/2k3xQulcp3UgjDtUDHysK7Hbc4PhYVN/SvP/o
0M4y+GO02fIgWFjW9HBllb+ptzZ6Khz/TxrWvXgxPE48RwfgoCn0XHQ4gfJblPbCQHLTMoAQH7G6
LAPmCo+EKwLpuYOBQDmKDCDYY9TQ0BRPU3rvQCwk/s2qL9jEGETq3Rt84tp/xqbJgJMGonUHlA1K
D6UBF5xvr3z+zcgE5zNwLeHk7rRvs75nLT96cuziI2iwHud44u208h+OTkP+scaVIEkXh5faOopE
CPfk8U2+hvYMqrHrnh1Y2sF+GyjLJPUrVIuNkVxHjHYNqtyAH4WgiGXMaEuZCXyzXJE9ph3h5lnJ
/iaPsrWsPhrPndlQ5lpMHyOzzBrdYkv1mh+ywbF17B3pWYUpY7qi2hF6xgm+N+N9IE7sjfDw/ZTE
iE0aa2JiXiblQgdoiGPeHntCs9NdXKwkY+3j/ZX3eA1F/lUzyIytR6DfrfYfUIfCvAz5HXkih0GZ
HriSq4jXeD1WlM+XtuT/w6YVug95t7BfV3XpZsGh5D2v03QVqDeBthzG4HwRFYE7NvesuaNXB9J5
KMtt8821yjlUkF6UPPyArmaRKBCYV2hDUvPWDVeG+NYEuP6WqkeuqP7TUFHtvYOgWpZ3VsysNFhh
htxhOXkZnDaEJmA3b1xET4JAFvXW5XflK41vTdstm/eMTafMp0oSyKdicbe2pB7K8VohsovjGJV9
GN5REOX8voxy2I+j77XuOr3ZnPdQI9SOcbOqqMsTqEeZre2x3vFgfxoH2d5k5blFNh/6d6/desoq
M/dJ01xAlq1CJkahDw8RpjAZYC06bpXF8AardikYSE3OrMsfn5XpI7W+4WWWE8oeJ67WXEhFuw4f
ndXd4aauGM1kE9u16AQCF+6c1/3BfagrklFCdIPka2lHabrqLXCx9Ca31wHuprfXk58Y4Eky/OX6
JS64oxklVY6FgAYgL4GmFQvR7hIHn9740SBh50D6CIO/SiAytfaA7QrSiu1hVRb2RqL0kz4pEaz5
qsTiCzE1pXCRWexQCuKnz5HYYIZl4512b36/TZ5BiCZWCABlV9RHNMcSkln0YQPMV9Q2lf4+wu3o
UPba9t+Q7Sa2GJb36uUPVR3XPnR4o/2kUR4LEJsW8hLoUAFaDMEQKgk5V6OdpK+7hwGTFB93sMMh
xNC2SFZc7gUEOxS/CtN8i8jddT/9MK7Xu5eComIge5tJ6yFWdplxKCkPB/3Rx/tRcge+IHWEDKaw
Acn1LcfMpMfXOGMMrix590DFa/x2QfPek/bXNBS0JhSou9COBeuq6ipNR3BGS5pqjCWcglngGKBb
4CkR9e3J647PYBZLi3UEqrgujjxyGXtDxj65+ZdSZjFFgGxUG1wh/U9tnofkJAjqaqOCo5v0HADH
6vdowkBh/N6gmEuParEwqbxG1LBIE8oND7iITrq89en9yaWkKYeeUC6Y+dTGl/IIo1903ZK8jvSl
7H9o1WcZ/QlgyDKZtNO8AFSbZ1HubHiuxZvKjYy5v9mL4cKXDFFB2KeZdNKzrydtnIa/ZASXMh2u
XoUGq3OvIhgBZG67Ro2eE7Gg24HCgnko7z2dnD3UaHhRUENx2jNfmCUX6P45Xwreg2RAetA9sais
qvgeG5NjdCSFDM1DNX4wsjmTjhsJLKy/lMRNoIMWebMYJYD8A1I2/mymCrb//HXMy8PUQ1Sdf5iI
GchOupRWscxhWHdko5N60+ryRqj3tPqIpGqrN0+82VX46WU6dxZqU/PamZ9tiIOTmZTW3UfmsQll
dOspmwm5gBKd2vofwYbrGlGdSmGASnDwR1eLBFrs4FISXl7x8dsMDkGTBvVSAlJRIEwUlGex/hWn
2za/VNXRx3oQQibWouyRYP23Md+ViiN5lwT9o5auQwpwG8bOSFJ3ohrMlWZ5M6MW8RzAq5NyuewB
yhF3vwoadSHgqrQdKYhOyd5NJiwWHWkHCQlLmDN5/0ay1YJvGxocq0I2tvWhIVQrqe8p8RI+p6Kl
O4PvRMxsgQEvetaNOB7gJRGhg37FYg89RQZ7LBZDGP960nCBetI/uERKbbuJhCpvbRGkUDLBiBrO
MHocvE1L0aOjYMyikYVll/FmFK/QMCg7VPQv6BZHpxpZlRgTzhcmLiuclRlbPjGGqBZx+GOdYoQ6
wFAw8MDaVD8qJFLA6zxCR2xk6wh5Vza8ExrjTtFtCNmrcnHE6H8wGCCuxjqm6ktVwZZPHpow2zfY
oGdkZjuh2QgwE/St9Y/iwTuo6njBuiKKtikBKKPt1LMp/+GPf611xWCFu/LqVZyDbG5hk4nsakuf
kvedWgc4i8thfHTeNVE+RflZAc2jO5hOWXYKoi9VvRaEV/q8cBW33jiwgmS5QjkCoWCEjxVw/jAz
LNWUK/cdz/QyUt7k5C6aryn6UOxjzRpttJ4yah1WnhGrbr30lj6Iz4XKnFrlfAy4t8iLZH/IyGWa
rFM6lJuAqVdYH2f/fSGj4qr+4si6j7NKNiCVMQ1/7YKaET5hRlcNLWFRKWeZ8Bnr2iftou/nGwys
B3jOuDkHVrEnctQOPiLE8qqG7lAining30Bt0KWRmzAz7PCJkQe3TBk0qqj7DOwXha4BFpm/0P4p
4+m3O+4ZNV8PkrRmrwCim1W00TDBpG8phUugAxeGglz8t6tYkdWNz4mtHfK+ZHFb/muAzJk8FWDK
uKgBqmsh+KpyXbaVC8F7HSJUHDqKmtBDmunq1bGPBKFt8V2pfiNSHRPSiKrqvWx8YoBuRIXojdsP
Oy8rzqGI8epYC5nlVKnRvHbjmiBqxjlf+fyjzx9G3a5H2+AuyNiFGzaK1bmtAtoSMsBQd4Wq80U0
AGGb7l+qRadaV/4k1ExB/79AZdkyu5SsN804k10AioYLBl6IrjUITwd81O0qQY3A1NSwsdE5XHtB
g/uOxUcENEoNXzgjgGpSMwXo07dC36tsDpCkeuLqmR9WdxARx22/EXWyLz9UapuJRXKO6bUx9aUf
f5nd/2YtorwlsD1HIrtLJIRdrQExJqkljpyQyq2XgoVH0zMBBrBrTIn9PY25INyUaZphsS+ciEAS
FH+sNQ+1MveGV2Fcwt5mZwwYD4pev7HR0HTpMhW/ef6a5Bjn/wR/0KnYLNfFD2rGkxR9BKjPpU+L
ko76rLKcFo0v+s/QR1jEUnSrVDxm+6IBB6Tt5IbcJPUo+98y++oClYq8ZEh3KTT9POrpM2NVRyMi
sl0L+j5Bjjcp5IjGBz0QcybCUkYTaGHbMfNfsxiddvgHYibGHFEhUGMcw15/hsxrJ0lsOnlnGdo+
zkwMVz2Vu8aXPZPBgAZQk1kVtMrhphi/RLRNyHvg2eN/qZsfDd0Nwbas6ndAWzRGh0N/j9QZwbpo
NIZvOpm+rs/iLsD7s+IlIOAn+DXHCwWyKr1HFkYiRiAWqpikexQlpAf5kccRoDFqLTi5c7oTEwAv
PaT9m63GGPMozRGiqKucp6nmS1DCj9LiOiHtvM8QylqQQp0o+UH87Le3rriKEnAfv3OytJADYJFb
NCZWeLTago0588iVpoDZX/X2B3KCKNNWGhvRje89LAlgoLqSOb8lq3PgbC8ihlswVAKWFRxZsbXK
oFAF21jZBroB8vg5eIjPIHSytWId8xI86yV+hNysHR2LJAmd/E0jAH8mf0N8tw26z55P6476teJ/
lZ4r5Is87tNqN/xLwfVZo7QskYvMvSxbNqW+kF+J+oPoq0OeoUG/TBOSDvZqHpKaE01T1LkKhqGO
wd8QMjVoTnH/EnoJiBjjwN5UyZBW+Gl/84K99MwsS6hYe6diqCXSAUTcCnwkZihTNxc+5qlEntam
1W1ihXqKGOEUxiBqyno9gtb3sAfMFJFOd5G/pUgDfTnfmuojRLo/JPlq/rekDFPyBh9TdG8gBPqb
sjmO7U6ymCdt00cmvbf+z+wx4D8lgi5tXXm7FF5WDRZmepNCBymnz+5H4xG44tOxipsZop2EaV4R
6ajMK0CQWhqQKxUrx4gciRy+K+bOo4daJWf/MTKOjul4M788TfG80IVlWo+ygxrKCbDcJ3gPiLP7
HmkCmq7dNnaCS51Zk1Kc0iDZBhiKRsSImLouft5uEF0mPBo+8Xp7prij2Mz5BMDjSKXqAeicMS0F
mpOR3SE7hHvZ8TYZ1kZySUhQ9A80EIQ8zEJkjOI+4Z4d83bcjYSwWmgymWEOK53BfQNU860tNvBe
9HgDrQnbyMgCpnBH1VE1dBtPCZf7XS3Pubos8PZkJMp4UQyz584V2k6oIn74e7o6+pTZvvqyM7Bo
YQeM7wVlhk0CdK395LhIi+ZstNsquzdoAoa/mlq7KrmM6nfC3BZ0i0QPJPqcnvHbMWEfqonbgtSO
Jj8mLPJrDmzZ/B8tOmqfk3yua/YU6kb17QPdNBM6wVkxBRshwlVZTRv06rgbtEFCIfNUaYHi6H2M
Oievrn7CFsnfFmRsxWxnIfWmsrcZdCqHs69i2e+5SgamOnhdm5vM2lkQWcwHqPKBCXI72YynjIsf
RfdvAm9bwwfH8U5Ezqkb1o1+LxH5N9bTkivK70vsH5rwaFIHqpJNgX0ItLPdXHST9Yq8t7PnYCar
kU7aKD41BcKqTOA25lackGUOWjHxnRm6MiTHVLtW2r+AtYSkPIsZZd/vbCyPevot2pQZXIaA+0hk
M/HXkUYnxp+oScEqvtOC0DaYDJRLJ0u+JiS0Yd8O3/PYJcmIKQxCXneMih1TOsW75OghEuxUkvmy
OSRGmsmqvleto4EVxgECyBzFDVQx8I1vkem0tb/Kgviek+OmXIbwGEyfiAZCe56oN3pFNplY+Sap
pfZHO159/VRShcOQd6bMhcWCmUnTceghVZ0Veh6+9ZRc+feJGUfLi8dMHS+1T7ZqvJaMxkG92UEi
CJmCexnFMd4tVGaKiuQDjrX6TwFNE/UW7s2NUmzDgO287+/k8BL0vzGqf7VQKSmijaWzQZDeGw5y
BUur4c9eTqQAM3+azUcbneWEwtfBabbtwtPk3azqbhIHYWSofgZHyc8MzKAmo/CknW1Ycf/4Yp4j
wUxH4vEXqquEmCTv3eiPXYZ0CEGQbgMUQ6keiZv0YdvGyvY/I2I8S94VIS3RaRHPZghsm8uShV/G
liJwU3NnQt3NFXXvSyywdRoL3u3oailvMcgGKDpOI00EPTdOUgPtqhRmyAAmEeCZDGYVrdqUUcWK
7WXRCOHSX5iIFviu4wYPKh94hasEMwN3EprbNaAdA42q8SnA94TD1jN2pfc+DHtRSn/sz+9ZnbGK
NvDZc4kQ+yCTi+pzFBCu5hqWx/kC/StHBi/xS6v4teVtEL+U8LNlhTaY47btd1nV04R2DmGbm05l
L0EtH+K76BkMFiRO5ClE7jatvyIpxPxkr5LwUtgWtEHdRJrOhEoxOtdS7e389BZfNbMBUsvRKhdM
x6aHbNF4yx2R1en7xG5Yjb9bhDUFFp4UFYzIqDeQYiQeirfC/rO6YzS0bAkxsSkBKxx7jbjzO2QM
5ynBodHQlfkM+DzIv1V3nJoRZQlAfibiLcYKXye/DDCNZ3NTaUO9743/u1WyAOnFfM9YmfSDLZla
UlYhrsdHUw/1pkR/Yqj41Ll5O/a8lF2xqD8ymEn4A4atRSyaqgiwBDg6Bn6MyVgkotoU09Ngzku5
7L9NyGJs0oEUFc41JSLyxog5vqbiguNJS7R6hwBmZdaGG07wkCDblY2JXnqejTzCCUx3YK59nThR
/N9qt6rkuz4EawIKaeWfA4+/ynSwIyaOMLTG+IPAAKwjPGYxeegR25o06/9hgmOcVnsst8iNFqYz
5gn2E3N0fEP70nG0JmyirLuUM5NNNj1W05TDI0Zx7/mwMXH6NAPzR/DGGoL/0OLVNre0Y1TnrF0x
rnh8zJjhlmbDUVRXHxKatApreOvtzPaHe8tH/JJjYEgy0ttM+Rmy/wKKhqvCXE+EwKM198ixlURx
zSaNYOnyHWdtOja/pQHZf8ihGeTYk8gYRBQZh95Kar5HGdCG0A4+b2dmzephf5tw0OR6SmeI6YFH
tix7J2iYz7OriCiROx6avMIj7m8bZuh98522F4KDzqSKL4nEXpiYvm1kVno1njLjOUMWZPuQoCPo
Jw/Tbru0EoRuTQzrySZcQiD18O3gZLDdMMtf/uC1zbWtPH11OYZO5lNV6jQk09n5+MBowFonm0nG
6xChkacwssSJHFf23kr3Mvgyo7Q3bRKey45ZWyp9WdWoLjqAteZ3wHrUx4uZMsCKtKUGslaKENVn
uRNjSrc718gOHYqKId1qUbuyeJXlyfXRbY/5UUI6YjO8U8E4Z/1vQec+orFROpzewMG5zPndxbpV
z7D3nKnC4EsKgwntuUpAX+f3Bs67N3+8A39FjDJdHxFwjC3y8VOBIJ0Y80Vky7tITkmRiZaZmu6S
iekKWlH0U3n74GPYknUH44rLBHWBpvgbKT0QesN4DY55UU5YYmYiZ7sKE+VQVsG5GnH/YJNpoXQa
RuMqPdNfPaPkrS4ERLrqbOdVk1tqDm6BQUQgasxZ3KrNzeB6tBWa3Y7uvgwK4sYkUur/pWMyLqq2
O4cBaZgw5GzZpoXbwCxa2XW6orPYSBpVEp2ox76I2qprWY8FVJL6w8Na6NWcoqHVrZRSO9D/v8UB
03oLssOxhUxNEbWyET9kbbHUaFMlLAUp2TdjC7kWppuhgYRtrJWkwWzHcAV0qYVvrWnSVqLzbTlA
nlq/aVX7p6dJ9XiWI6H8m9iNcXewbRVLS9VX7Mwx3yxlLNy5RnugxR+RXjwDmkyFxW6TqswsOqfB
ioPyctF1fyb8vqmkcA5KaBHM9X3jrPTRakD2nSDUgeDszM5s5niO5vfsPqkflE2T7trcWOvRm8lY
XyKBMRlfegiZV/sdS3Qf37oFjqaFeK1FRxtVs2Qmj8EYPkfpiLBvUNE+WgnJbhAku00mF08SRZC1
9z1ORuH/5mO873x71seusqJ4M8y3Jtch49SAsXMfEgaMn+ZqVw/TOppajnzry66IwxrwHPpwuhvr
WjT9VUfs7XFl19zDGlq79lmjsSIMJYZ1nT5609yHvu2mWo0sgFMtHc+BZL/GMoSchzR5QBJTBTgX
762NWTOn7gXuRDCwqiOXVGcr1T3vJGbb+i5sTLePPDbpKBtK0HGkPGDeRZnf4NQLaXvEC1brMo9o
XWdRA9cjHGqhR3S4H6r2ETOdUuOf1mTUHul/ZMvSPSmAbVh2+pj6wtqNR7L0moA41oj+4azw3Lct
8AXcHbn/PSHm9fx2ZENT4S8HjRQUNzXDciPpKxQj+Pmz7JdZ+VCSFZm+Ktv6tcNZwkVgi9KvBMtE
VgXsa+11znBtxMLW1yiqcaAZrUTIyLk1K75rV0Ltq/HyaIwp8j67JXPWp0e5Rs5e1z8Ljsqy4ww+
s8aUWb8F2h2kfGkfCp3KpXrYuIMiupdgr7UIYwgDyAXz588Ie7jme8SP0Aez/Q5bn3XY0Tbnrfas
L+pRPf+N5U8lQKr6lzRGDNxjBea8nmMx8hFMdQsehCAghUndYDpw7mn3IzpfIBplaK17VbtL8DEm
BFQwulcd29oUv5rBveylID290J3YZgfz8pcHo+Y7q0D6yaH88DAFtKoMVb1H2CvciNgxqTQPUxjt
4BUSKja/3GR7g309pzXBHx5HZYSmXuDY+4+jM1luFImi6BcRkcywtWbJkm1ZHsobwiMzCSSQwNf3
oXcdUV1VLgky33DvuXEI4oyrJIyHrblIbBHlsGe3f5Xd3+EYbcJ2M8vg35CPJeMsf0flRxBczpIV
cicRaB6caTSqofs0JgwLGPzOPqogHkYLo+yYXBXbdX4jz+UXyVOHtIMDznPNRBbD/DGAQNR2AM7F
u0NfqKy1Ru3tNmRnV7BznltySBRWwxojUtMNcC/9u7r6ml1crYx3lR3idiMVrVZbD++CX0LXD44Z
DkST9dBYNtsWT7Qo28PkZrSs6cZgsV1bp2J6iuLupIhTLltxtrFnOLJYle45Ksp9SkQ6ZL4Pe+iO
ZWADweiJRj3mSw6de62FxSoQXSoDGmso/wy2irkwuHmgoZdLsvBJ8Z41LiIv5EgWjhjN2DHNnb2O
q0M7oJ+3p12JZJLMmE1OvechabSCdFcryFpt8zEN/lvhTYi0viUTSBNwrR9Zq6z7V0r7nLmsnzms
irC7Ele+ttl6963F2nO+AHS7SxlQNAIWgpaXRRWfA9iTDBzA1V0hfhCCcwtcmuSObWJnrrlMCQ22
T1bQb8EKtPJxtPolc+RnyU4eqWdbcR2z/tGk5qlmn6Ku27WhdyCN+84pmpcu0fQVb3j3QK8WG5+q
RTbNxnSGw0RxEnYR5LTXRWpmUBUGxC1aVHcDtrW8jg/am06OCHb1UO2apeuBWUc5T0IM+QEBbwc7
ctKJMxDrVS7e6bZQpYhthrBQ6PSWxq9xaT64ITJgZnrdRMLSU4EWoKE+LKdrJIjJwUOFz/UQGuDO
OLsmDrQM118VWa8WNlv2E2lP9if7MosoWML9tlUut9H/vFB3Q9HLiz7snBqFRUR87iwfMgZbTrsJ
eMVq47MvHx0vAxrNlop8U50CBsEZOIlLoxgHtuXfmM/bmmapM6NTmKS7oKgedFsdG+AMAR93zAFR
gzmq2ncUp3QD3ZUPP0Mj5SCaG/r56sj7waEECVJ21xRVBhSyQFErVuGli6Nz5OcPfh+si5G+jUTE
BrMr254sb3djY28zEgsLK9s6iFbDXGwt0z/GKRg12mDBQMDkJsEE7wvrDGxWqptDIRG+ZCn20chD
QkSOQ03T0/Jj/rDMCax0pfHhK2RbrBBXYyMfNE7NGCBPFZHWwNYwclgNUBT7bDcOHsuDuh7RCuLf
p10XviCuRO4qdQzQsxaYrGqYWS5udyAfUI53EVwaz4fHUr0lNKhpm3PVMyrifqrq/BSQSuW38ZlC
EkVddEkxuzhDtUlS9lVGvDcnf6+6elNTlwPaR66rrl1kvLS4bzu2AiMG6JlRyVRyFkf9hkW/HpiF
iATOnLmJ4KeISvMOs5Xd2PwKkWAr3y72icNcRUfHmqwjz4PUxA/lOVjJXr2O/Aakn3wGuck7gu+u
RkceYEZ1vqPmg/zAKHszmThUsViHoBgq4FKh3FMZ7dJofgs9sq0Szd1JH4TV27W/WkBhCdt8LW5l
tc4FOj/4hIPTrPRMcRh5j7NrMCIglsYF/oOCY9GK+BNDrgoclw2IONTbnsFrNMT/OpI28xJdY9ny
KiB1hg0RAf9oEVYgN9g7M0L2glIMv46TFSfXC39s5yuXVNWx8Rza3lmb407bI+Z0czNR+o+JcTNC
Qim67txFf/30U6brjssxi5f6yDz5oQED7UO5L9kcbmLxq71fw42ugv5imder5s/29CpGJjEWgnms
fWwC+pyi3YDgW9s4TQRzgpJ/qmU/WXDJx5LNMe1kzhGBjddghwvVDchejy5OQR9m34f1x2mAaiJN
auc9zdDNS0IMYVh3mRKrsKCTj9a5AloR6PndR+40YBrtzfQ84YSpk3GXGAw2G+do2t2hLpKTy151
bF8cdelHNj+CMWAUOTiyWaNid/AgDeGxuuDA25vCQLoRPsEKhLGNuZJSHEXDvnSG+5jdcZDjWUgx
zloBZqKKfJTo4KP1MAWS0b7iNxVq0xbt5zyNB5/JSjA0O29Gk+b3XBd82hO5CoAQgKHfT0Pz6gfF
MQvmp9hihuanBwcbuITAPAjmlXN6GtBNi4moVQ8kg5fv4DDvxvEtDqYbRR8TUrHJQ2i1NlIIR8KB
SN0K/UKBAz04hrBmBOb3GAtmH5GdIVswiyODoBhVKstZBMlWbgK9V9fJu/T0zAUpvSKq/hTU9DuZ
2U8xS76e4BLFpLOYm11Vi8cciUMfWkSifqfxC1vynW9gl4DsqJoW9e+ye4A1M3jQ5OxTy/9tKKyj
4MRYc546Vi4OZ4RG5KtHKCuJiaQ8v6g6vfHSX6Y5eQvcnHvC8qrVaL6aTOWt5pVh096XgFcRRNXs
qErEWkbzIwn8Icx5D7j3d6p38Le3CSK/pPtHJ0j1Gt9R6GMsQmb6oBNKbdtDEVOBMsJTi8uogHaf
+SdpfjfxoeVu5Jk7uVNwM0ljb4FDlyOfwBJlSJcQzfNpCMefLmdgj70tJ5slIZPSjDklwfdO1C2B
+9HV6U6yGZ4kztaRxZJ5t8ThKJ/bCD1fkjU/1Uh2p0fTVahiO+E7EAyph4R6hOMnACZnen+a8ZEx
xecILkIL6aBOzWdhLhRPWmqgca7zjCwXT2m+ssDMdz3dKVoCF31wJn5cBF+xEFgtG6wd8Fcd+3EU
7W6ZwlaW1+/Iu13cWGDrYtgXt7F7E3hrU3hA0XQ0G+pdwWVfw25hs3mf8KY2jftKMsgLIs6nqMOb
45XLoZ1C00vvaXQe/QwWHou/zl77FKoGoT2syO5MwdzKYmRQMdyMEnsnDPM8ch6nE5hI7f+l1bLC
5Q9zsUA4rJ2BZfyLmQmMCPtaF3075J3J2I6lvDYh86VkOmSsX0NMvGVWHWOHzVzXsmsuVx3RYArH
geE1h9IkmQ+P6aTprRP/26r0a8txUxoWBZeD/s32X4sGgSP1tczjhfXCAqw52fG1gnNSxcNjMTub
QCXvMVDHQBansVTXgY2BmIqD0fK0LfkPDXoZO3/hj3lW/mczj+ek9RkI1SsA+xupeVU7Iqfg8Vnj
tNFs/63FIOQHb05C4zrWxwpQRFMgT7HD365wUzSrPbAd/0oEYYqnzYzK15bjhigCBOXpfO/kYP34
DGUsCP6qNrUOzz1eMTEPt4TCe57wTeXgf2ogeXLLK3PwxxjfQjfviK6nYGf6bXpiK+zXzqGCM2P8
BwUPhKfQy1mteMvaJ4xmYe4dai3Rq1MSFmbxQIrDo6O/6uJVD/OpcTgfG/c+tAV3z9cS5uIC5aud
tTli+QPrLLrwNI/Twa8bYHKhudEdY6UEy348hGQFoFMUHVSi8tJBWQiLENsDZXPTPFsVgpYq3Qki
9lSONCJgftr1J9v3uEJikkx6CjWaBhfFKnm/t3by9p5A8OsBIGrcY1K+iggpypIiQhRC74fPElxS
oyc8BMuir8WCyEQKBVdsu9vcOuvZe43bbq9s+zKkwc5m5+hWycoU9bHxx63Tdqeyk8iAkJgxsvxr
ovKkG57D5RLUCu9wsXUItbInFiK+t9V1+6rzz7j8mjvgJo3cAvjmGGLLVA1be46PpdCHNJ8fo7re
hOie2QIx+c5XzoztC2ezPd/bzMCi3t9wMaNvKmEbEXNpfnQh2erhOoBO2gj/Yin2JLnY98hVyuKc
Rlwm8UB+7w8PBYYe0vOgGI8zLRR0RtLduYPdS5yBqYTkPsTuQYewFFnCSIghjemjzWFsOOUWZ6y+
Buz8NdksSZruLLKWMEs4/tI1LC5XWNPVQ5nUrERYACak2QqpcZeFZ5A03SCfIsSD3LXPk+rXusJO
4MbsRih9W4BBs/FV0pVayDCduLkvkmCXZd53rNFsCLU3nZkDcRNkz0sPkgn1Tr/FGqFg2dajJPmo
UcaNiL1noY912iIx/o07FPk+Xs1FitChfTHr4aEU2FNM8WD7wc5ta5xc43F0Qe7nCUkQbL8N3zy3
YXSIbH/jDupqmB7GOcgdTFT9KcaQdvFIBp+DXW+CtftXmcOmqDlMUSoWTAwHE0ut3McKJSwlt9u0
X6X+aJFIV+Gny2i7l/MtnFlv+3JHeBwpzkXxkXMjJ+mEKWdMTolmQJt1X56XPNes39eF12PxiVjA
O6ZebEg5BmjhvvrDQ1BX5zjMV2P57C+WekyJQXovmuJY4hAe2AABQWDCxrumNeej97yQTio4f3m2
l817MWcnv3tyIMik+XTG7LFr8DSE3vhQZDOWTpwAiMZtR2P6VqtspPxbwAI6+FcjGbB7fZum8uRr
69kiZkvE9auTMCMbvU2HHuhuEvAEgbp6GjUkhWXklovjf74myQxMo7yafoOWsf41mohln2ZOlH2b
SlL+aR66vnfB5mTjOyo70pBi5kIqDRh2OG1EDFW0y1KClEiz9IFXyDrfCbQoc3NppurJNsm4Qn1S
ZeVjaMEh8M95nIKvUiXxd7lBMeLc1+lPXPl0s4j6ErY0jVtsmeAdRxySgwTk0phvSckUc1KL2hgI
BsRbJy8JwUDKP/70DtN0aHUbEfVHMXlMf+pdPsUY4gGBd9a5UfiFQrmOdGyho6FKm8NzUg1XBwlw
xtFmiO4SB95TnacXX0xbK3f3uuq5P3scFj7xNQ+ufJmjR2OinBn9hy4wsf7jIijrp0zapylRhwD3
1ozGWFnGoxH4WCUZDBN1aQ/9Qw5xuk1g8odzeJhiZI02YOtl5kz2Qm5gwaSbMtr+HENWThdaIJA8
iNFc1OUpH8WqHd7DotvFLlck9Djtt6uOVMSUY4i/jyUTIu6kOC1G9KYWkH2tHfU5CgcqLI63Xd6X
B9dwLwaXtY5jnnqizsFIpSVASTKC3JHOcNGrc8lnNnpewWASrcQ4U+Al7kqVi5Yc7ZydMV7sMLNz
gJvxoRE/E6ERFnu1IhOHEApKDrAY/gzp3faht6Z9Y/BHlhYmC/RnLvyLyAfYOyWgvzRYXJk8zVP7
hwhvr1L3JWlSxXSBXgxTLvpUjcIRam9vyddgifXOEGv2yKiypQ/GvdSF+oHKD60F5jI35OziY/0s
6NPU4nYx2GsUpvNhGd39EEU3Q6pfjpKHqXUvUyb/HB9VUIU2U9ArejMEqZy9qSQjfghCi0GPxbCy
p28suSFAqYK29Wfu7SC1eaH7L7kIsLMpeAxH96FVP0P1mBR63vYJppwmeWGYvI5ljD8LYPAd9xps
ULFpzNtQ0y8bD00974YoZ1lHWqqWfEdgMbmaPG9myB+3nHsUq03bEOoJF92sqI+5UQZY6LDIUcEo
usA5JW4mKw9mXdxa/82yeWZaygfb8UEqQ0iK4DL5iERGRUatpnc1AvbhaRtccwNUnpUdB06rCbqD
r+OTU9iXksgdQE1knGb83CkoviFu/k219eqEBGLT8Bulfyg6BwgJ9MrIdHdlYOwZYa6osvcuXKos
EDuDUpgB31Zb+pZV1rLgw8OApYsz1yjUMc0mVhge46Zq3cVsNIvuWbHi2ya8+5XW24nDNEZ8MCnn
okDid7787Dt9ND2a7dJdz0V9LiHn2ax/K+MvkrecMDwGtDi1selYFUG/MxIfgo9ovxgZ4ud30Hsa
HeBG/JxVhqezzm49ST6ulMS1Vsc80fug+dJU+r2aV8Pw7FHd0K/gLUf61uXXGgcXrlRQNK+BHN/l
jBpIE3ruPtP3/pO4+lLT2tmYk42iZt6jIB/j74khS3JjGwtSgR5rSO/jDjFZtkg/1hpUZ+SQCOZ1
9yqur3mmn73KvBoV3OHZBksC8FF4t7HQn27c7+tpH2CQbFpjXfdUgS75G0b0r1beamY7GzByEBq7
J4OqbDIRJkx8053JvKH4SY2AYKTFKSDSH6LIr8OEA703gxddDx8KctldohZEunmCxkmzFEM2miv7
inT26meI4o0RT59LkWKiWKttD4BVgH9LfDR4pAs+wBJHrDRHqG8zLpymflRefjTJN7L86BsG/D2r
eMi/8TXEHtI7fJuVfmps/7GxCVwh1chCVo1G5ImrYWSWxUzLQPualg+lK68mk71sUgRwBNHOaeXJ
rcj7rGkQJeJohCauEX60NupqIW5GZ54DGw+bjjsijtKdjSpmtp2LUwW7OMl2KkRMhGDH1dRamXUD
4w/LCDoZM5vLKJhtVh7HQ5+w/RApVQTUG0u1z1njbE0RvMiG1qbLx23bx1SJDlENpK2U7keIJgB3
129KgUIAyZPXJx422gn/M9T1MjNdqgVELLFB3HsEojpekof6VCzZ2/BGnIy9RRu3L6aKH51weNa0
oYw0gS9aoOFGiZAddhqf/U6BaeoY3dENP5RIQUSeMMdU9yFfdW2U890YEokXxJL+sNiZXbfxqGpV
ZjwxtyAkcIAujBlw0m9S0TVjDR9o8VNrALNE4Ze7HItdltC16De6zV96VJxCaMyamvFYAzMfjTyz
R6b0vvPasLAocF4Wo/qxBrafFkkqzbwaC7Tk8Xhvse00IBjz4dAul4cpGbdeFW6E43Lq+ZskDIim
BlcBZ9akYUEmvZ5hABi9tfZw//hwXh3EKh4Drz71n/VQDOsyWILBUKvU4bu0AQZSeHhKsYFqP7lj
vVWZBIfebOgw8IqnY5jhYF+g1DTGC0pbxeJ5KFDt1t4FLx7xtxGOMgka40/1ULKq96qrKdrs+9aZ
Tqr2TrWaL3VZPJVDvotKyGNW6xxS+5ZAA7I7pLAeowtE6A772NXUWkgUfMvbMxt5VIm9ksukMazP
rLx/ixoQrg94S6Zkw5Vzf0bLicq+zC5NAkS9IgKgMAI2VUhfJWfnZlbOs885m0QSYWWNaxRTMpa7
MoNRJdFDZ357MtruaZDqQtTdtqaYABtlv9cFgok669nRG/lKtgGOXA/ChrWRQ0OnalfPnmbequsH
5mIXHC9YBczX1uoFqiyOdb/nipKZRzdZfna2V5NyEbCxFc3RNYY3OVVfYabXc+WdOju9MuRmqgSg
hYxJ8L7xFv/79xCyuO8a4hgVryF2bf7Dh4ng+vLdqudj3Oe/VVwSZ2acctTpbu3xKKRPzoD4n19k
fcFMqlPR1vQZFpXxyaUoygKEiY3BCiJh/K5wJnJAEjRiwXWbSQtWOSsngSktTihqA4oxiS/bbKKv
vqzuUfjvW5IMYhtBrJX8ilw/1hboX2nMOzNHwxxOzi0JrM/BBaCZIeiaKNSSwUenSC0NbHxqmciQ
JOXPXng39sw6K2gxldtn60DMB21rQqixlbmKVUMIoRhHT4RZremqixXVZ28s/3J/IO0bgKyM601u
dUT7uc220gSMGdmxJJiY60YeqVTxNSD+MINDRVfjtf8K1IFqjh9aAeHah4XFhMssyK0vwpXjZ7cm
Fzuifinx4T075HU3qr2xPNxYULyJV8KXlIjHkm3i7PRrw0QgZHoXS1BhyglTidUc+PCQkRkbvXij
8l5tGTCd9GxdohTBDCVrWw1nS9jPMuXAL6tzkofbshJ/uYGyp0EPFHjErFsqxhdeb0N4hohucIua
bNeoUXSAkshHpco8y0LGVjy5SMvuJjaipc+qjXkeEkTc9/N8G33YgSo2sOKLYDtTX49IpcwsPfk+
C6mc3Z8wGyTF43PadpcsfDat4hCL4ZSmzjeJYRvpZadacCE34mx1LL9toqx8FHLgKeM6Wo1B/S8J
k1sTT+jS3Ps8ZFM/sVIn+BbVCYgC5OFO9V768235qKQG/ybkltcAgyzmHhZXOcPLOB6x2sZ/bQRq
oTbkQ28MDwk2SyPkisjsswvHORvmXZaE9DAWtpfkb5AAty3HtrH4jdRsqHESeRkN96bYZBk96xIL
b+EYwB5BRXEni4Jpd0CnNFgoEii0gK9Zp8kUO7tHMzQRAedwkySd+9RPOdcUuJRRXInpvasGd83m
fO8V5LRRKd9VhHVWZg8ynSoGDfnQm29RKFFeGTzxOAQcWt4c1nDptRfhMtqQ2N0ilw53pFLHdk2Y
Yueukxo7ypSW90pghe5c9HndgBWyWiSwKjnOgf9SZkTaYdJcXE7IVA4Kj08rzPfGHG+9t2hXZLQT
4bwZ9PDhewZ/d7Lz/eRSQNxFuWiuW3xdEHuuRs/6XXnOcxU1+26GwGXGR69XTzOfu3TRpZTgoBMn
QaTxHbjAr9Lp2bUD6i6rYrVXvPQ1Q1cvpGTTD0WoOAGrp55uzQMNZ0fVcx9nN+Elx6mfX8rZYBWF
A6fOn0vACdIBf8Hymj0MQ2XAdQLkPYFzGDpBMGAe0fGBaEJaXGgyKLSGq4vhn75rG8QL113ug8zd
2Lo4u8RGWyHYPNGHHwFdiMEhn/RuCAMOneaov1Xwxpnxbkb9sxkwIiYixDWfndlbpZI+XBvXHizS
RGnqeu1TgIfJq6x3bwofE4ZuJbHgDYQVNAAHq30CNIuBot3YzksOQIWrB1IVCyPUgdZkXOYROcXA
E1OX/kvK+sjDnOI5zS8irbfEz3BuvrjaesKn82tzEsv0mX31pcncgztC9k//uQXvJ4IQ6XLzNrCD
HX1vlihg0kqdTHs8E2OIv/TFMQt2nCkKs9zr7zN/CXpBJx6nJAqQXxYKxu0OMlA5fTUROyDcrTa8
FgNbIDvgx3HiofK91ShfDVfhuyvopgHGNdZhsKJDbPxICIFdJ/eTBxbd6hXFKhyIWfHtdtDahuCl
ke9jzkcUT6/pgD6aOakJikUWZChjLx0dRlsyIWmE6KaJW7yf8dSFJXwiiCF5BQoDWPSybZj/pRmC
j8j7dU3OygqEVQ4skEhB0OiBgx9MfLb0wxqXe64ngqf7e5kDG+/CM5bHS6S9D5trodbWe9BUdy0k
Bx1kL5PpkNf+rVv54scgrnUHLRNBMNsisxp2Bk4nP7035wEPEmYyO0QDkReSqWlxlKbBkCpc+GKb
mmisoCASxCMeZszOmQAaYbRib3g9sEWWGSlRoWMEC2qmUoVM/ZC16NHcIH3Ssbq4MSJSs3fJR+4J
52QLzxYGXcvOStUpxV/rO9/zsm7xvAecG9RnX83o/eRB9zDLZVCNxqBI3JCOCLdTw0RF6+8JefPs
E3KeGs5THbTs06d1BBvCZlECZVqxfbVxB3VN+qPqCrEkX3nYTxdyN7YjgjXm/YcJ8XWXkp3AIyK6
4A1Y/LvRkoyFM0wi8CzdcBUOQFUrxX1RTt79PKC27So29V21Qz8l1u3E8iRjF10h475rbVnh4AA0
nZcp52EF9AZ6u2F8FfGE+DCM9v7U70XanULBwWwZ5EeX8/hgjAXAI0WlVn4bgSfuq5qdmaexA8sK
xWgekyA4hIrUwRrzhlDzeyfsa1uoQ93jobUocFv1h23jmtQsWpm6E/UUouYp2oEgBhkiaBl2mEJx
TRXWrzNhWZt846NFE08J6JV3y8MR0OegeUC4MIITqQbGm6bN/IBj8jpXiuBA/x5ZCQ6EJH1oF6iY
2bADE/riDPXV7hm2MxYA7tCd9Ag7RJfWkduGPmVCRq09Ng3ayi9gx3wQEsDb53L+MmT9YFXBtc4Y
zTcNPzP6v6esrO+tuNo7NfHWvnpy3ORokKbudvmrAsqgMROVhK0hDgj/uczDWkp2pQ2QXyl9cuDA
Bi48D7MZ3nvS/ZawBhPqm93xuWcNfIBJ1Ie5QIZu+BJhvn1ORfkcxs1niE5e+wJbhI2rDhCXB8KL
QC3PJj24SGkyzOIHEPF6zv8CxVdqBEcQZddRV59MDx6JgthnBZfzkH1DRbK3ve8gOAPtxxaJ4Tb3
SciqIi3cQ8blfafDTwdMswuroMWm5bv1j+eY730+H5lFPrljvYu75FYH8za0RjJVDSZe8RBgUIuP
eSGoiAy86kCqiBNZRVl3cxv1bLvlQyPBUFKtokshthjtWDYTxo4tYETxEXJ95pbzkQ3xuinc56xF
+zxRKUyAobJco61DmzqapOcFpB+amEQDq7lZafhSWPCpgzq8OcJ+IeThVzPqGFUAOxVehJ8cwHjc
e9MAySzoj60rDiMvf1yU93HdnllObQKB09U3LjoKVoGJ/1x0+yiFfJdxflNYY0qljfac98IBd9JN
GF0nvY5SmrnBxcqN6s70Uph4GcZpGwZiVJPIbkT7XCYnS+QPk2W+5RUBccrcEoAAk2oBIgJytX3m
wB5Cg3poL2GPVRWAYGpma+0/mBARR+Y/rrVEMYj2qQ/ljit/m4zeobWP2nVNUCOFc/ZMmG1V8kh4
9LQaSKvqqn5rjQWpWsw10aaaEyo0Fw2uHltSJaZsO9kuETRqMxbNvZ2z+OafSUZr8tgX0CwjBn7Y
P3NCvKBcWiOdQ6yBaM/9Au4iBq1kyjxrQDCNYPRJvTIhOZ+kcbPR+Exmdt8qwMVVjNzCoBasSUd2
6QDX1gS/Lzfm49CaVzebD5VJ9s5kordReUtQpvs99MGla/vbaAJhVZX4Zyn7PSjpA5sFE67RlnoS
11eoco7UGs33mMq9quZtK1nZWmm5j7ATjmXsbHXrzesySV66wMLzxjFvQWqIxpdsKl5sRaII23oO
ocBYeDOcUkr2BzexP3RGTwb09yGlKt+aOtzOHESe4VAFwHRiLiE3EofBnTLzLxl73//P+a35PbVJ
jY1n4y8OvVstQrWRBuZSgjAPQTGeCOo75+n8GYgImcscvAQlbvWuTY4krO5G2KTcfNigRjhnMvHf
+mD6qOf4iRnfriA3stH9PqFXQ1rZP8M6igCZRuu+qkZo9FCPBLZladdXxytfjHIw0SMOH8xyy/2S
NT+0WqC70oe45TDVwdJbZ4g7upGZFuxidi8OxXFeYlMUNaq5hV9Xzavaijado2+yzLCPZ9Aiho7N
k1NhKUxK+0pNvCTN1c+l57K5RdCk7FOqg7dhwuQY5blewtU42zrzuVUdX2ACTayOq7OXBxen0O6K
goKwjlGzrphwygDXFIIdrT/QRWSLDbaxzWsSVu29DsCM8zd/a5vtbhN4r97AhtLU1K8dnf6dEcrX
EgpFqGEKqJEPYWT3vvW0ibKlIA5Zdz/RvEyUc4sXNyM7Ouibr9lpbm7mOGujAaxnDVcUrIwGc1Rg
Jv22Eyf7WOcMk6pTmyC8SNG5z6QUlg991Hw7DiVMbuH9DqU+K9P9x4P6RZWrWP00wJH40Wgp+FrH
YMKD4IIZrFOmf7AQbqnT+xcXMTwOqsLg+i8AovlZhK4sBetkFT4M514MQj+UZkLtPkYJ20PG6GkJ
MKXCYSUY3xm6/x0Fpn52dG4QHkce5Iat6GSzKRnmmRVNUuHlkha9bCE/q6p/S6sZ/sFI2KED/lyH
JFg1irGuPfgfXl7RTLflG+6CB43gde2S8nBUiVnuGjRs67A3vkRpk/K2pKLZZKEM+Lg2fQojUiWq
Oo6Nx1oSEFIQ9s1pxEX5OJgIOxwFFoxJDsIDoN5t7U1Hvyuya+M1NcZdiRaqIDc0fsxnsLRg9Lua
GSlhAB6hrf0CzRh5rTvcIh5tXgKZW1QR3ltp/ZUzu6YcpkYLkQS4FF6f6Woj9UIhxUpzjQJipIcI
LvUidf/gnRflrgT00r57et03l26+mN0i+6B0d/cZgeM56qAVODuI5jZJQxBEV9nwDEo/YYNtscNo
Xmb/4Kp3Ozg0kriDUm6CtlpH8lPGcD+NrQW4eiSByY/3QB7XZl5uIoUvP+QjXGksuCTr9P5jwHIJ
dYD6wA3JhoJFy12tXzGDMvZLuy1csro/g5KyJWj1/cwabImsWJj7d4Qah8neQpvPyjKpnnH/hOQI
j0s6waUcdrTKeG1z1BhV/BZDoY48dNDXUW2CHv4YzJwZwAEcHVngVUU+mV4o0wq6bNs9T/Vniqcp
iUKavD8D6CMgf4YwvzEenmEoVxm6Ns9OHxgo8qLQa3OG+ezXQu5rO85WWct62uBw7nhjjO5SILfz
cPql/J0p8nxQJKjIGLWCu/wciLAgFbC7t1sowfLQhHweUJ8/EvvYGW9syIniMqKT/YRhc83WmKk3
maeszFeWvyshjToJNF7MePFBghKHPZO+TZ63H1sEYHfWB1+P2RA8HGwkQkcaJzTop5F5tMPVxWqN
/kamD8vSvWlea4j9CRthtnuSqFxJVUZIBYB1NlyHotqkDqogqgTaXVwlHPXDMu5dVahrRfkKS9nk
XSAqLGj/JcmRx7jvdswrSBxzh+M4bNHa4JldAdg1qFCq+nf5bNWpru5dc4FYyfpflR3s7lFB5+ix
TaTMlVbNyFKiXvnVeSgeE3NcoX0yf1vGqCAHLPuBcAnRf40zWouL0k+5vXWsnRsLksF2lPZ35o9P
6+wxijX9vWy3A/qZbNmtIA3OL351xV8WAvKjkUzgrVYETSj+6LccHUGXHpf9OKZRZKuV+9p016n5
rXNMHONvTdpAQDkfMmUh0qvlK8zrQ5dd6Ida7ABRyMIfhD3Iyaq6c5h60GUg9yhP2aSvJvxDmRpH
j1IcZwqXD6aAU8BPND83xakKkXBSqAPtafh3wAXw8el6b5jYZ+faBrAFXhX2Q2NThwejP7Tdd188
zOo62ydsF8gyeStiaqYrkCViDEomXUazNic63wjm5wyrsLhZBD+A2GBtx8wGw40PVOITU4FKXqlD
l+nzvNfOJo3Xo0RovZ+73Rhzmwyoou90Le4wh9AbojPfLYIodg2F11G7tusqZZqLbNBaW4oJ+hX2
gg01fPiMsv84O4/muJV02/6Vjh5fxAPSIIEb774By9IbSRSlCUKiJHjv8evfgnpyWGKQoduDjjhO
WYVKpPm+vdf+4JrL3BH4BNWxWFEVqsB90u88+oXtzZB8sbLssKwwfKc/IyADjYpof9tJ1zhc7ry5
dV3BX6r962adflQx3K1T/pL2fVw+2NMXvIk5TlEUAEDQDhBGCNdIo29pfazlJ6pxmoVkUswlrPnp
HX+1dQ2+kxKBIdcmLBXptR1DZm2u8oDc861NM6fifuoO3t5vUYHsHJSd1jcy7T/k4tBr/gCsdbMC
LM1ej9uNds9ZPN/MtIK4/OzaCPHaAKa8+oDPdVvbOB8UrZuYjCdDduJBT18ggOwx6m88XGeh5tjg
coO7a/R9Ge9C/5AAP1jEvZzOB2oNy5qQ1n4KUKd2S7P3i6Nrra2GLzmH9vRb5O3rCa5f9diqxxJh
lfUxT1eKA96CTe5VZ3Xocvn8DoUsHvYJwE23u3TZY1aSGHGu6AzkEbIGuTHC2gm4XAI4Aze2OQZv
AhffO3blTSw+x9ziBUyXNLuhGYWy48JaYIjat31CsbcnYUpth+4ZTKfqLqfomrZxWqIO2vUjwvOY
lsimY4bm9xF6Z7ZH4f9opqto/tHKb6BK2Z454qE8mq6y8mEcBYrWY7I6UKeLegZyF91MfXMfVlfV
uGxIUjukCRB7GIjBdRd/DqMfPl6CKfkS8lqxbA1AHuzqqhcHTP5D9AkdjbpN9B3pMj7fHPiOX+4d
fH0hz6eRn6Xzy4bEs2x9+cTFUUGrFpf2dAvRkU5/Pu3nDG/K3YgSb2Q54hUjUnJOP4uQIh2Ja9Od
KThJ8kTS85rLDGkeWQs55nOzbhjUW6lInqXM7zLYc7I610T8RMcKacx8U4+fHIrg+ruFMSrqyQv9
AHn+TDYrNCADlFCBKWnvinmvOScHAOPg9sqnltgk2tKNQGGJeFtf4C7Jm6sG5Z0FeA8IaN8dMyzB
+eKzrF9EzmWnnxvrq7HOB2IoEnLltKLfsXO+tjhSbFSF7bkT/3DAt/T5vdU+LpbEdQQwRrN54DKh
41nwVigCK6PuvCWX1bL8z+lMyAWQymQ5GhdcM6VRDqxRuHXUY1Li/79ovHY3ysfMEoi6zgv3qWvv
KjJC7KcCaUvApbgh9Awt2ECEzbxyGK4mxIe41AtBcsqDjtOthCrpBhcWLy+MHq5HW8kGk/U3gUCL
RImJpSXfC785tAUAeWZc/LAKGpieIpQYAo4rw6mHn0jxDVt4NSIlxmMAYDi/qLkJi+gLsWZldmEA
YSbJQ+J/qhzUU/YnMayFImqmkU/Uyb0NWoHmdVITxzuuwZBftZ0BsZKo56+b+OOUPxn/sW9oxhwl
rTCPhUyP7LvjV039Ogd5j6WCO0bFofLazSqEP/2WMLZ95zUbRICsDNAk56t+HuiBVIcupQe5t/3w
vJXzfqZeyl2QC/ZTyTxspiOo9MPS5oexuFEK06688Qp9bC3g2/LYKQQzQN6TozJPK+c+gRqHbqsx
T04a75ANblpUqLhgF0IMvZJOYf/seDca6wmycMo8qNWx1rL/4UxqgA2AH+u9D1b4rRM4pTBA+jHk
iwnnbQMYEMfzKkJyx0cDP2mMzFGU9UPpRF8Dkmq8WjB5VoMXmiK69w5Sbc8jfIgObFCW+NLFWdv7
1/QWiZWYLqza+tANlKd9XBTZ6pOI3fgc3sQhIvHNiVH0AieBhPsFpSwXrhwup12AlS0Dzdqtt5qO
gk38esTWk43ZrnFXMxiRU5NrV9dlUwqokAEqEj/9iCoDAC4QptwWm9j4x24V9RRR9AGtMN1KFBYy
xnnqm8MMHwG/d3tpa2Bw08obsGjTbupAHnRgDpkXECQWJD8jQ9mtZAJ5XRae97r+ONdIzHxqsXe9
boNzEcHjnUOfIPlqyrdW3Fefk67GKDVDRUdUOnPW8vv4++T/rjtA/ahn/2r0zfkkq5U7uGBs1rwB
UvFGV+Q2tHqJoLD3+jwsrDtjwvQY5H190RvEYnNbIODU9nVZu589x5lABTHlxryisBW6Dqs43HCc
/u2Nx8c9S0f3MxHFtPbMqPbupINHxAWU82UHunSiEwp5kKqJuVhyaProEznPLdONb2GUyStp1qd5
N5aqv7StsN4YReyTGbGvu8K5obTKfWq5zvAY+LLhtDHOlzEHvSwXmFS8W+lTvos4Wm1Eg4+Zdt6x
wsLbJfY3KXEv9uwftOtJ6as2diPcbV7THinpOeSKV1bE/Uj5HKpHD2zPJbQEe39azheFBx5z1s+e
hT4cSCXbbIdHu63lYRJaHhF7HKd4jQRKLrQ2AID8CUuD4vvU+XAzyfRzTMkCj613vnDZmRHGz05N
5wxH1rzSBtlqW/rSpQfwsenXDIGU1lAFHdF2XfIjyAPAmORhFpmBtQdR8gsVLGm8pKf2+kGQgGkl
EJDjDnRYQbrZjJBb95Qsyi+x8h4GNHcR0v9tOwyHrjI/iyV9Dmu6Enw2+igT1JHW+jZF2OoUpfmi
s7913WrLtn6IJPwZSetTqcGQ+BztpXWdkbfV06FvRQNorrxOVHzeRfziVn6Te9G2miJSIFnjFnne
cbDPlPeIZAbJoV9c01US9LVx0nT5OU6//WA6CnfhMQHLGyf4mElEU26LmbK9kKY9SNt+zEc0iohu
kHzF26QBqNhhXFhcPB1uccPlGBKbm9znDcnhafcxbrkvtT5sE0h/VssFRnzNAqsDSeLgAu8CI0nq
dQyUAHEYvHm0f8KCmTBG6LbQ43dbxsr9FqbIQX84Q1/3dLRA7kubRKrMJnBxxEgAQVNaWUoDoCiH
gkNX6ZZFKvZho0p2ks6qF/BGbM80RCNZZbSVWh+EES4EAk7IKTQcH/HYhVFliduo9DQw3i4PQAZu
ZFH4ilzHFqIF+6lpKjSo5Lw3FJHY0sqMktOSr+LnRvCznXmL1RA1jE21UTQSFzrC3+eYi84vG8Uj
4QlmaQXBTcoaguEp4L9dSwO+E/bmoR5MDiMrTzI6RWhug55Dg5XPlfclClzkA5SeTFTfctcd4HeW
XpuyNhjgT2trpeenUttUWR0XfqCeXBo6OgH1T3r9To/GvMsE+0o50Ba8HNN8KLJtbXI9cvQIOehf
t5LIbRBpZpDVpnVD0iHGyFcXOh2TnF1opDOwbT2Zw4DDuRaRFYyoteBKmiIizL62PoXdeVPYUUlR
KkU0FHwPNF2AfIeJTVFBj8n4ZWfK+zjrzTbMpqAlBEgHyGKBbIRA+ssoWHSNPG8Y5RHcY8l9wJ/r
ucNA3rImEVgw9x6FTUquy3SmmgWmL5I10k10mXzDVN/DdJKANhCs2UmUzsgZmwFQtsoW3zhXKLym
+IsHwYv0QmsqI7x4hR+FoQVDOFT05OwgmrKfTV+7YPNbm6LctZ0OKfCPuQ/W+3dSe5xBM/4k9MPp
oteckHBym+prmqCkQx7ihqibi9mgqi8Xa6TvbLuCkuWZEo6naXqNebKqymOTfEglZjbsCx6khn6H
xcyfudDHcz6DNHE8BccvFHUCr5bzTnRj/CqA2jz4dkoPcmIdofzmxc2vyU0yokitppzhu0WhM6MS
1d0sSazwUhbCcQf03XM/GikwAlGc92JFNqucPV9uuqHLOTcUfqashVZ/Xk23xnDUpO/vOBp/OwLU
LNtn0bzwQ2JFN8H0URVVthZe9eQFT92QxHjegKjN8Y/YeAlu0JZNtn92kTTi9WIZ6c7nwZpXO2nr
Nw4drTbkmLgzEY6KaCRvnu6gwbIIZEYMQ9qil6BdGYtjV+DoHi+MsEqCrOYoMbRze8uNYSDmAFFS
AcBd+pJoFrsVjrXv/aqcHjWOCtysiUpSFyGQrIzhlDMh/bQQYfskoSHGiVnwxdIEUxQe6yILBghA
YTcgYG7pkiAQdCsn2vERG+8o6qWm39G51iqmyfGBhgNUkZWIH6Jwgo3TFw33U7w3JSfIrmsG4HYN
cnjqu0b482PutWFrXRZtnxTTrrXG0Guvbamz3N32Udi0OGYyuZI5gzlT1bfB68MlhrnU1uqLSIcW
ralj27lNiRbKX6q2vHwhNRG6+93g7UTcxOJDK4Ig63d10Ja2vM+AeyOitFDo978cyut9/qFwafkV
P1VrhQheE2bIAtfejgvKC10Ue9k3FajUuQ7TSNXtBuhIgUBrrDEig6FxSoXbfrZM7q+huq3bPwbp
mIr5kDaj8Cf0GnWE/JcTxED5rMJ3p1ikrcq9DfxGiQs7rwvCDAU/5cdJwkSHLz/6fGmD9pVmXtiG
TIY8TsL6CZkOM21To9AbrgPkJwjAunQPbcV8DG1NStGkaETeR3ZElsS8mALw/SAAFbOcIh3yZ389
bUY9pUDkW/ll0XsIz9G5ecNPoTJNvdkQ+Dp9ntupIizX72bBfalf6sb5RT87XK75bkyFZAnT+B7Q
YqmupHbWAgIAEPbyxE6W9BBlsSOv9NSww9es6Fj9EperUetMWHaTPE99IKPeWhRsGt+6GmiLLudQ
hjuAgvzH84eli7MHfuI4uYz9Rg/fjSOm5dwu4wxIVuTgGQI27gb3MzUGgyChc4qjXPrch+3RFX5/
UGFmAy7LLO66ZsljoIdVF7mUXqfEqx/wc1mABr2ysGPqYktTD0eUiX4HHjbBu4NbvUgoTHRFi7XT
Qnjo76idqmirumbxbPaUana/+ktFIZUpLCk3CIncmuLEvCS/jM7zERNSHMbNB4S5OUXFObAIcApF
6tVPY6tiDtb8RhZlkSZcRiyLWRAgIwmLcIxp3CAUOOYTEeO4uMuFuUNJcxW4ma7kbEOims4SRgiW
MhsuUgAxgUOs6kCxDL5y2AY0yTPbna6NT1n7gpeicu/Dfmgw0nLaRljHQWvW87NVDwSxh7712CCd
QyWXJP1iLi1VpGpkzSyyBHqRP4WIiqdphjUPFgGE2i6Mg5oWZQWGhyk97xQtNICSIZQ9L1u4QJb+
XMURsg0v9OF91CRDlJNRQUu4ubLgpuZN3MeoNMohgwiUuVF6mByPBnSuWcz2kjAsc/BwVFjfpz4N
KciN9K4PXUFQ35UVlbjhZT6T/sFOhITSKypYkgaORHBl+YrGtW17ffTsY9Tubym8DMGhtkIxX6KK
GtpPpHmk+KuatABuh5twQqgkRcDiYbFT381prlyavmRxUscq04JVrhIpedNR90Myoa9FW5fOj6ho
Gw5djRY5dRype7uHm+SV+b5WNn4sK0HmQV+MG9n14uP8v2uH1nMuq5H+0GPAnK3PC1nX6rIOl6Ci
4BE63fwzCBqTHWO5zFRnCjbHrfAs3qgm6FpkfmmnGpI6Oo61llqK5FPU5EX3iVe1TDZjaxGa5sVO
P96wYs/JBUqGgLV60tNy1XW8485kqnDbdgbnqUF28rFoFHCd1EsnQSaOBxNs8tyYDECaQUTT9lHJ
3LPgq+rqYpxG8ldzLAXRFd3JvsOzVwIQRzaIOsZNdTxeSM2h8WzSykTXdlHTsRmpXg67ZqCtvleB
bf9wlLuse9vgqTsnCFLE7dWAmAakmRty76scMoLGguJmZ+eN+bbEIsV2UZhxuKcem/mHXBmDlNSY
jrWpST1kZaXlj9k5ELVe7TQvi9qkumJZHCdZaqZhCbuwFo0APT+nRNhz4hDPkdsMPwa/7Pg4kQTL
78yDD1alGJ0bvkxyq4SKahKZWOS3VjfSQpmB5jakoDVWgkBiTKmrp+B/KB0uFpU61YEBnlHOk9gT
+QToCmRTZ2ZccKlmtkGNh1A5RGrpgjq6qHkPRhCKhfbWWqmb3CiTT3pTwWUmTbNzu+9pq1SK+d4H
ZdDHXp5RF3IS/+DVPaIwi+a08yBiMSEUcFNfPSzxQpvTcdAu3aZwUG5FFSRfMGzAN5FdEgKHr/MZ
SYUgyUUj3v5au818bwIP35PTpuGFCQyF75AFBc0Y4nhKvrIuCTYKDcHndQkRO8De+r1sRZptJlEW
/P88zD/QpnPAaNG+p/sEb9wXWwT6m+9MeOfp7BJ5m9ZjjLcjZKGCDCD673DBPFgWeYSic6am9DT3
ffsAoLB+jrOKnBtdFRG2tiYu0XlxtIRxr5IetA2SSzJzlRsRdolaNT5KR4HGtHwjwD0CM/jQ2O5C
elyHsQ0wEdC39fjOLLC0VBmFSg8motWM1rydWWX4g9sxh1Yj044ufeuX1BxZx+fd1DskhHT4yQuc
NoZI37CxOXOXloeJkMGLcFc4DigByJMa1jtuBnuHxRLM6RzFtGjaMSET3gXKgNnQ2MVASa/pPk4W
mqVdnhvQ0NhstLVnNXe9q4Tz7bhJdFj451Goux8w84eC5G2cXjj/Zs0tiXllsVMrBKFWhGwAVlRx
UeWegdMM3xZ025i60QOHFwVOJhskiN5SkHocKg0rBcmRIS0yjUABYg7kbKNtyqX7ecjs+hOIo6Lb
d9zI0icmZNHeYvIp4q2vLBv5bTTlzdGzRqv55pYjMabe3I7R16bv8a46sLzjH1lY9Xpf9g7CGZBj
syiIrICYld75sMtqKO0IZ5XHcWXASuKkbu0dwZ7O2aOPCipl36rc4aqjizWeT4FdJs9snxmTZJkh
xaA9GyJ6p5wIrOBqiF1a+Vx4TDlwLGygl1HgQXg3UDBb6djOvNxNigxcogKXeYJG2yblfnC1qO69
xhgJ6d+fuAmBzDIp9+EYq9lQG/eXWKpk4YhtgDozz6P2GIDMiX9UTltwPqhjC3x/VJG35asY/Xqa
e0jvu2LhgpoMVvYwDpWFsGsuHYRjwsPoR8aDmQ4AyPKHdHCFeVCyQ6EKdTr8xnlwaXYDTQ51zAbl
hp9CgJ1Ey3S2XdHmieqCZWGagiSA7aXKMT4MqNuAM/aNCzTBz8ZrXQ59vFNVVOY3SEupkcb4FM+b
bHIq3nJD/Vz3GqztUOdpelmPjekOMaqQ8WhPRRqhug1zfGHhum4tfVlAFVvMmleQTWnpb7JGjsGu
Yo+LPhuEeT4+OpXTqk0tv+o/IQZpObaHGCzoyEzN3CHpVAb2MEgXiLVK0uv8ryCOBXd61nzsU1sW
UBq9z7X5oNoV4thvBgwmISBEVWGISvE3NesRXy9rMiCyha6jsN/U5qyhQ26XE1BmajhL+ljzGveI
qLII0RriB19Nm3//6//8v//7PP13+LO8K7M5LIt/FX1+h1ema//n3/rf/6r+83fPf/zPv13jaeEZ
ycuoHX4c4br88+dvD3ER8i87/9WEU5Vw5ZWbwJ5j62M8GTyNDceN6vsIpH7++bfDwdnxbSNtLbRv
2/7L4SyjhYSLimBxJO43hC98ZtlNv4mLMXp4e6j1k7/8ZpJNU9q+5/rSlcJ5OVQL1cAZq2jlSSfT
vpqxN7W64zgxpVjrTZ9dvT3e+tFPx/PU6ksy2jHa2C/H85s2wRpFeyruo/ZS5lFxKKKwQlRTIkfv
wVH7EXLXAbfuPd5Ocff28K99XZo6xnf5OaUv1MvhE11nxVgJB+5IBBUossb4duBycEUVOrtCjTY/
vz3gnzNHelyqDRwoXzmu770cMCzh8nCUh1g6VPW+ZGm7kKkf74THEvM3Q3nStSX/83zbkdyQvNOh
SoWbqgzrmfp86urDDHnQvnAF5nHiP4aqO/7NcOs74WlXO8o3RkneDPnym7FeZtTfkpLltY3u85KQ
DE467rGJlPX57aHWh/Ry0niGKpG0Hc8RBhniy6FwvOiKMLMaDIk1jJwnfIMhK6J03T93tYFrMRRB
BAPGzZzma8CuVZ29/Qn+mDeuDbiIPozH9xU83JefwFUlVTlsENto6uD2T44defiFNXnl1lrBQOBn
IYh8e9A/5s46qK9dxxNSa8Z9OWg/BLRgAJrS+COv4dKfU4BiSeiBZ0LBG7qXbw/3x1NmOJd3wmFE
Xxhz+pS1Dmch6C1EnB2JOfUxPVGEpB8QjOl9jrXnvK9TKrJjF2nzzuR97QFLrfi+hhIUT/jld606
d8DCSSpARgudpBs78fA5lXm+ug659baayI4Sycfff2cUvHxrbXtQck+GtfrRwJxn2JQexK2gqMe0
orEAHMC+zAfh/8KbHV5Zpk++vz3yaz/uP5+2efmFhZkpSxQDp5NmgF7Rp+iSk77Q9L2yKNi+Pdj6
h714gfhpEZY7Lq+tsLU+WfYid1yseiSKTqWjOHCFBGnr4TI0QUemj664b+rBjP+LUT3paVs465vr
rL/5P3bNco7GkgJgvM3HAcTzqgCO8oQ62TC711Okn8UCEPLtb+q89lw9paVRtvKpK528qVzCqzGR
kupkIS4k7rrtMtGpqbCKbLAk01am+HfZCcvc+ZYZrxS1O6pFmo6b5eH8Lavmvl91n51HvOfbH+61
Se5p7XoOuzdH2pMHAj8WpkITA0xuGjA+Umbz9Yw54kr0HeS4eAAG8/aI6w978sMLIDdsPDhkwUKd
bO9FOMEr6LocMlELJ6hW+Q1aTVoVbw/zykOnWMLRiJsGNy59MpkDfDXYBXs4inFOGozTBDRJI4FO
Olh+/PVQPEHhu6zGRjmnO3ivKpl1A9fwpl2Z02Ye+4s4zypwBRT/3x7rladHy1Qyjk3mBer0lxO4
ElEDxo+xwqSzr7jgm+Pge847r8krD08bVwgtXCaFOl2D/KgVeAw8Xk7H5NCSVqWozroLUxfzO0v8
n+sAm6ez9jCU4HcS60f5xxs5OOU0ga0Jtx3QAbbNcaI4jMRtgb2+ceqC1JtN3I7YX7fWwP3wrxd5
htdMSE5Cjnbsk+Fjafeca0MorOwww7ksZTF9tdlvISEDipMCc6tI31uG/nzrpMu3RovM9mKMOVnj
RycMU67lEQAlKepr0gTL6Asw7yW8yfo4Tw7NUBpx87dTR7rUHDBXecbnlHQydZZQ0xPFL7XNB40o
klrCeO6gtk3/eopyvvTWwyVCDO3Kk3GIYHR82Q6k6XRL/ogmo99z1SzfObX/OUWlJ7mOeOt5hJ/v
5IfLqsqqcR6wksNGgdlrBQhWA6AZ1JbfmSMnQ3kClJVjmBsCELHtiJP1O+MmZtUdxvug0c15mOru
yjfEr8YEid6//RudvA2/hxJs+4pTJXuUOVm1XEVkRJHPUPOcQH210zA4NkOPclJ48xeRTOI+9fGe
vfOLnUzH/4yqpLB/n6C907VyEeh/CvRpoOqb+SDVJLZxAM7dCvr+VpvW3739LV8fD3sbP6FQLDMv
33my0oVD2QfXM3YPlEIupHzWgWUAcF/SoIoxEr894ms/oQBWu17w6D9K8XLEmOKaT1IBIeRpnl4W
IRSn2QzVeUh3+J2101nn9z82uP88zX+MdXILsXrh5d06XTC9Oz95UUok71QMqkHbO40h8NCGU7qd
cKmtDS9RnKeLMO88YmfdRv/4FNy/2P5YYVz/ZCaxgIxRJokp1oTsnMmg+1XKDH9sBWCI2tFzg4H4
V2CTRVCEjn1MWuCmJa2Dd94d52TD+s/T8GiFwjfkknu6wI64OIQTIXv2SKhwo2A/wZjEMqYn7mbt
pZkwNzjOFrgC8dq9T9g3svPJm0iaiIZLx2sf/n4m8Bo7Urksvfq0ujBgWMEGVJCmmaPEKYekuvRx
mH62+dtf3x7qtWmuqNAYm81Ue6c3tGGuNU0PYDjKar0vWTtB6OmUkXTN4IETcGdJP9i/PeZrCwg7
KedMydDsay8neuJEc4gzr8REmtJZ7JyMrOTWntBQlWnZdIiuVS3O5rwtk3dW5NeGZi9llTQOFSLn
ZMYpmfEYBmRQQa8thT+j77+BYl00aKDKh2jCAQoEl20C951J9trIxpYsgpJ0XE6WL790lBZuxQEb
AVbj9M8Jh4WPdCzkgewJHBiq/OGjyvn81w9a+MwgVjDWaebSyzFzuMalZZAfTaQeJ5eNnQU5KeqA
tjekFxQkSpAIPC4FCYD/i4EppygOnGxG3skvrGpqpEowMEcVcbHI6Uk05YOLOnTnI12hahEc3h7x
tRWNwRRbueFOKsQ60f9xRkNyYrkzdRWMd6VPyEYQjjOgS2xfFDcLQJUY0X5FNA8dtKtpojYc9Pr8
gNSO2uvbn+WVd0oChuR1osxju6fvlFYT7n0d8fo64ADOUohc7SbjZNfRMlPOzyJvWFXfHvOVJYwq
lhCG+5FDTevkiVttbuFfyqns5z3GozT1+/IQGQnT6e2BTsodrJVqvQm7PhuVSzHw5A1q4oEXa04K
GnGluMK9ehcG9AnZQenrV0nw1c8qDaqTaIS3B/7zGzIw51+eJ1Vez6z//B8/sACcYrcz7dKst5MP
EWrLnQW57vvbo7wyj1iT2Nldm8sfBcGTB5mCfo7DdsVpgo49ZMj37oVXw4RPIDsMWVsdTDxYx6qj
tILcqCBy6t2S5Ctf1eE8569f2CYo5uQzAHHusyriM2QkOgEY107EGTINOvnOrPldAny5A7MOo0f1
XJSKxDuerEoe3f2w8ekIO+7YImO1rH1lBbB+C2+iWUPiNVqWFRKdbusK6SrCc7Exky/PMzWk+8hU
yT6gr4EuUD169HnuaH8gIxlhVfqOTi56rNhhUZrdjAYKVsSUbd2eoBrLmFskH5eYDT7VnfpgVUii
SEoCaEDgHwKTX0ORIJMxOWLl1EKgkg5rzstjHrskZKI8c9LCQewFGW2Jw+GiWt99pOE06qb0e9JX
H5Jy/O4YgpgQksBeIctSwtrLJvlpmCK8uy5Aw+4ulvnPNvP3aZFiZ6zFRmhQnHFi3/dRc5e2+jON
Na7N8u83eR49q5X0XKaZfVqdndkXA9SEJTGFBdzUeorrHbEGuFqnNIw+vD2t/1ySFAcJm0QbwcXn
j0JsTvWVNhv7XmXHa+RQZ19X0k4OBE0Xl2TVDOdvj/fnWZbxfMVa5K2VydOXdVaATNIBH7XtzMXO
VLZGm1kizEAH9M7K//pQFMyoojhcaeTLdaGSHhocD9WuGDpSH2ai7UAcTvdRj2Pj7W/lvLL4sX9T
2DAu1aE/FgeUwjT6JK8LKvjuMkpgyEviCvfZGhbkx+l0wGUN02WZn0yE28Bv/O6g19OirfFYLG6j
tpMkm4/4BvdiVPOvOAqBNvuV+85B55UlRNBoYDsgXoC1+mSZXkYbdZNOeSWadjhXZd5jIXGTd6aV
I3i4p+uHx01aU1GSHk2Glw+/C90W+yNHOeTOM7miJXvzNf8y7OKlp51+1lh1NZDmYNrmkFYLnqbB
RYqKLTcmTbtKaCyRZOfa7yzjr813Lvd63QxZxk9v3v5CtaJGoXDWut60QQ4U7HxonaQpUdAYehVd
vz0zXnvceDo4sRu6dH90Ons/iBOXRjmOHB+s4FDkcb5RqK/67dsDvTLbaRz5Ll2V9ch+es/38Z2g
+8SA49Qk5ZBT/dGaCPgeE6P3b4/0yiPkzaWYQGfMp9J/8tMOU2hsC0EXdtqh+YlYGBZ6i1StGAIb
O0Qdfnx7PGfda07mEtUSGkWSu4/Ht3s5lxI/Q7Zc2cylYYnTDQohys5V2MIIWHIcFVLkN9NYmq2J
kuiY9tNv1mn9cRmK7lCV2sJ0H8N6CBZcBUkos4fUz3tchNwlzzTSpruwcFDyv/2x1xfpj0/toa7W
kr6eUid7tchAQyz1iIE4gXAPMLz4kKCk3Na58G+x5qAptWzxXqngtVEpyzHjnLUgflqu59zpQhwH
FRHNaPJARs1Pbaee2oluWiUS8t/dEdd5zknYqvKHdUeBljP53O2BbaCdguSSR2TDSG+6WM90pO/4
w45L0bTrvdLblxo6TqizehP2pO7WFFW3pjZfMQggdkbrCdITJmCfjE/OEEfQ3sILNTl6lTy4Z4UE
g5nZFfkcmUPOS+RstB1dplYPLF7+rPyACEHvum/8X7WX2tseHcVlJXLvkqCRp2pIVxNtTacQJkJo
z3oz2SK/LroOd7JKL5D5rxEbTbixF+3AfkDd9Pav+sprxs2FEtda/uf+clL8rLrZ82YXW3g5j8F5
NBqbDpeXVI9Dq+GXvD3YK3UQzWmTAghtHYHYb11d/nG0DVvO2x1vNatVxOJBzwD+FDvrcT3ynwPY
io9ECmIccmSHbCbieS9CRNGmhxb01wsMfg8E4FykqDar3+fjf3wWiIAg/Vft+1CDgUaRia4NO+Q+
xTr1zgrzyu7BJYKHy3l+vSie3k/rJq5bi6xg7qfDPJ+Vbf8dSBXxIU0PijDk72hFwQ9V6pkbzNNH
QKtIVsiQ2oTOUr+z/vz5k7NPUn1e687oOk6PwpVq2iaqIJz0xu0AXNQRzFy6c+SMK+267xS6/zxJ
MJrL3kx52HE9ebK6Nj4V0x63Pv6xFp9LXUPEmXN0zAlHXtDzc7/PmRG3Tb8k7xyY/lw7mGs2J05G
lh7uy5ezTbmztwwh2YSJtmlbIy7qt1M0ROeBzdp8A/l4cR7r0def3p7m8nd15eVaybhyrRrTkzZ/
aB8IQEJs11jMc40JEJ7nYSZUGxkLfU7+mvThMv9cVE+5JMUH3g0MvImAaysk5dTANSCICUnPMuOo
uaVmdGY1AifzdvAw2I9oKWNE1h8bDP/LQjg14MXwK+pDVmZ704fgiLOHfrnzSnvfTKCOi3SHjpmr
SYbKqzqXQNZwxm+yAZZajdDG2WPZteMjUulN7t50zgQkJQaXr688oplD/8oC0+tju9Dkw9P8dkmf
wuK5otQBPMEe81atPqy/BgB65cJ8m4DhBl52NfZJfZFH0xeLs2RIPrF/nsXNKiZi9f0aUgzFY0LE
IGrqXn8mEmHs9iY6coDmTOv8bjpdpThknFuvB0oRqO2CUp945k2Jjx+Uq5o/Bh5c8U8R1ljWrlk/
onOGffFJDfgSSXzJEft+zAgpRABSiYe+R/FqLkYiU8dantXLLVkMKJXPjHOTgu8v8dBMn2CgY4MC
aIKIkxQdQ8c9whDpBc8LIZrS/UUK1SJvSGVZCHuMeItTvNys2kv1rGnipN23tKcOtPNhC+cwTAaS
kTubXOPic+fXF8oHipGmt9SPzhw4pUt6PRAP1ef7AsU5UjdldtzLUUxfpERW+l9atMD8tDA3QKuR
TGn1wBjEUcjgorcOKtunvbPxkquaYGts+8FNFLQ3E/Hc2JrT5noNHEtYaxGcluEnYIOkqjhEZ9kf
xvry/5N2nsuNa1mafZWJ+o8auAMT0d0/CAK0IiXKpv4gZOG9xxvMc82LzUJWdfeV7o3MrpgoE3VL
mSIJwpyz97fXYqJYtl+LgpmuDUwyAAvdPoR03vYHspABFi7wqkpxGXU4Mv21328Cu3UZkYEPfq2D
+C0WwBQTWDMOvwcVSJGc3EbDC7oQ+PGMlCuAX4aPYL4v2qNKNJAYHhuYdm8kF9QOIr1RE6/Hm1zy
hG/gtjXV88jzoY5fa2rmVQuAPopcQfQWhgdiD4KmcwmM02ZkaAbeu8QqT6W+M9PECQVEP55neWoA
toFt0T6L7gTGOoNTEDHANE4/Zvuj6Fm93KZkDJMk38GPUPyzlT4LYKFljiyLKUMhpPs8L2CKEClk
Xk0k4x5s27YER9caKz9Gv9DFXmnse/smZJYXwjoDOAxTTTqBXCxfabcFFOi2unDrTl6n1Kha4zrB
ZNRn1hWZQX7Ewz/XvbjnWzJc2z+rxZoMrwzqQJVeVX+8Zr7TVQgQKVyfPB7gFf36bvVXjwMW8pSC
CFCxgVjuon94DkZSVIdWxb1qqtTIS6mMgw1kjCI2pfJfrmxxQ9a4J/LwsXTKPl9fSpt61F0RsJGs
H2Bm5NGwVuze+s0TZ/kt32++zA5aLBvJs/ypqSDVvhqnAX25Qo2mYyAlgDGJZv2mVf7nw2YSvJQ1
1WJ3QnN1+fkfDlvD2EwvF1R/Ih/9ZIfaZFtmpKEzv0l/s1L5qw9EwRMOJ1ENghrfXorHqg17lW8o
byFZsSFJtwxp+Odfnwd/flDzzKKMoZBzogv+vRZHgj8YMoVX0YKg3NX2GG/NdoRhmOb1C5PFjE7U
cQ/aXMOM8OuXVpZFwPevTKVdsYRneWx+XySMIg4aNGhs9kZx1MOUeDbua725KnQNl6bZJq7B5N27
5YvgGDYNdHQckjNxzFWf4JL++Xb+95c4b/Mz3vtWlFMdgWb/9o//cS4/8tu2/vhor17Kf1v+6n/9
0a9/8T+uore6aIrP9vuf+vKX+P3/fP31S/vy5R/cnIXtdNN91NPlo+nS9j+Dx8uf/J/+8H99/Pwt
d1P58e9/eyu6nJHSy0fAAMTf/vmjn0ll9r7/lWtefv0/f3Z6yfhr//f/VN1L+9HV3//Kx0vT/vvf
iBX/neDfEnBkFoKC4tLaGT5+/shW/k46zqaUR6rKYlHNj3I6WCHx57/rxJFJrhjsM9jyLl8+oMbl
R5L4u6zwt/hNS0BhObf/9p8f/vof58c/vpf/SQqbU9ekqcl/kauQDZ0m59dLsi9qApEx0/X+iGxT
mwZuznI2bxhX+V3y52fe8L/P2OW1uPY1Co10uDSbM/fra+mzOhShjm8NKAgmgL4VezVFpYErgVHg
qTrOoUFlmDz2qGTUWw3zsxytH0DKaNwYwx1ptwUjAb8cKDNr4Y5FHuWzPWGN5yhK3vwGISDT0CMQ
rdq/gTTSsAJRE2XF+AxDBpn8EStpd/nD9/3PI/rHHPvXFfPPT6UsRXLLFjYb7u+plMg3Qr6ryVwP
gyy20WTTF65+micRFTKLJLUfAlrOb0p4X2+lvCp1NbZHskxlgRD09xgVgz+VMNuc761VEg/aNfyT
WsMdsViTfv0Bv+3ESGupsB6FzN6TzQ/zYN/2u1NayeAhmbRfxCdeD6GX5/s0b5s+M47TZJPlMkds
6XoDfZHJE4+qByNuhR2+qHEE9+jX7+fbARcEIAxu3/AeVWMpq6hfTyMIx1E3Lp7CmibjDsY+y3Vh
VD+qqC72HZnzM46r5DdP/G8vShmFRwl73qXCS7ble/4CoMQci3CEwmhg/51rpT0WelGtjXCCDcBI
LKvy9Lff8vdD/4+XNdhzCzZFBveKr5/VbKcBmmGhggyBAqT3TeN2ZJsP5NsqCHai2cSi/+yBhu+y
UgSeLUHxamwKS6rcDPO/duSXd8OqZzkbFEO3+PfXd8MIVpYoGmUXW1OLTYPtz2ka6z3062EHSGeh
cvzmKfe17EeFllfkEUuOz+KmZ35/xVZCNGLZjOcl3TRcmzYwp7lronVg2zu8cdJrklf9a9cwPU6l
TX749Zn27SL7x6uTnqYJxhUO3O3r502BiqRM+llrv8tMlMrVMOzopxPSqmmBhb/5rH9xihGa0rkZ
80mpq357NVnpyxhggsmAKjusOgm1I93DVQnFi6pL9qpyK/vNWf1X55fFS3KJE3Rb0vhfP+GURAWz
QHyjkqxEH0x2KftM5PFe6vT+LS9ni3BmVkE36Osdod70YKqcglVf1nezFhi/KZT/I/T2h0fEcsS/
vJ9v13bKrjaZydyumyFbzUp+LIoYCqo08EAaEV4wGlj/3MqrtxHhgY5R/CFDI2ufS9hi00PeYYh5
KksZbE2OzCjcxYCaVrYUPrUB5t8a+GkDWYOrJ8GKDoX2Ux/1VVS+jOlt10IuUHr8ry+6vG18MPVy
4YJucAo/e2OUd13l9lVhB9Au7sCTeFQ/nZ6sCvSbbEvaZx0EvacjM7M6ZR/V6a7XmWWYm4tRGC4T
Z5sqARqlNIdAL95Cmb0qE/4PSem/QPrZAVbq3bJGXS3q8KwV8/s4hiOYPbWFPIHEoxl84vuzRWlC
ho9CCSxOrUPC/7EOw89Mw+5LPYhI4abVfbAb5iaOi73CKKYM4gwzK3vemxiZJEJdNx4hN5mjM/YZ
clbZA0zltuFjJwFgVu46ACxjjWkbflEH52amfC0AdjQzI2RVceb8dbIiATiXraMSOmWhXvzAOhdx
euxl35mgcJP/R2DRp8Cb5JXK+UzhwFwU245UU5eBeVEn5iaaO5fdAlUIIE6Alx4GTbk2fJ/izFs+
3mvBRwPav56Cmy7RzqKVHyX+AB/sh9UHMNzSzC2S7ken4anvJoqkRGF5/F5+fSdAGMaV8Kczk7wr
02P8i6XZ1ytFx900RJJiQokqNpVqb5mmfZ8a9TB3OZb1EqohYotYlQ8mAwcKapSWyksUYlqkyZmq
z4HeOhFxEhNBuuhzR+cLGPqL1AYHvwi9qL9ru8dC872B0z/q1X0bZBRj3mL7YNjreOgcxtrYlR39
8YifOat6DwyJW1cHS78yzJgyw3M94Q+SqwM5WZQ1kaMBRTGYtS0fqBgVKt32stlRNNlAS/H6zvZk
lNMxW/RZvQ8C6gQkc5BGiGJjTknpylb2MQ3KW0Ioi0hbd0dF5i0oqlOHDrsofoQ1VDN8vLQM1jUG
ACJbJGwQbTYVjln9WA8YvTtpVZuUcRkjutJKOEozdAHUIYi7u02sFy4X/X4pKmScb1YzHKuIzmQS
G++sqmG/la03Do8dFI6Bc5aZ2XybBwWKppEGh1XB9vCvo1a9wbzxweDkdoylza+/fOqef/7ymd5h
1W1RjCU6/e3LZ9LY6jjdLI4f/lgmhwAhKkBnjXJg0ZpftVJCLh+CXiRtfK18KprmbfDNW4hE99AR
JDeU/HOhSYKiNcbygYVhWfo3atZyDlQyCF+Nu5tkbJQcsxX0lVS2UrejDjfzXczpsOm0fuByVy/q
IKAJzVt5li+2SdGrcKfqrgwArxbc4NorBQdRVRNAR4wyKnw3ikOj2YmRBtFCKQ2KZwCVTb3amdU+
1AiZCXlV+eltqbSXuPrQTMqnKD5jYixQx3iyJgBKTY+qWVx3K9HezMYjRBenTcrbaDKeiuyTrC0w
We3oWzCUu2g7ieyqBYad2cKDdOJYCRd+NnE7CR0b4Jdtw+yJuTdmTPQbsGEnNK9CvTbYJid4oANV
sEsVxj7pZkce/VOK59HU2lNkN5yAw5WKIxzRrJvO0aMUTE8q5nbAMV7R5B6wZxgC7SXimTUFGD5D
33/jF/HeleEm7dKL3vqjF0qJvMLy/Dq04sh80JH73K3dwl2Sdf1idYY7j9WwjiOY6CDEfCfQg1tp
Sh6M+SDF29ZOYJXl82fYSs/4YpRhF2aPtiGtmmyCa6yt5/bYdhMJUD5PiwmYKcJaKp1IrbeGHF+L
pHpmHUX5z3cnMe1VvzliNYc2pIdnwbEEYpu3J4IuhFSiUoGS8wC1PpYe4kycBgK3qKYfS/AlK+io
4Uob2yckIhTwoD9Tx+1LK3SqGYCmaXLmiC2ViM2IrFLhum8QfkUZDzio4wZOIskL9O6hru4CXTtO
wUiNOr2LAJA3stuK82xLp4kJcISgkD+hNZawp9OGvUANweAlQSUWpWBRQXR2N2HNgP2nmt75kFpp
720WfKbgbxgWDg3qumQMV7PWQpPUT0NUPeVa51QlHH4DLFXAZHoMoXQOPkXEI0nmTUv3ohvXdWmt
9JRaIkNsQamtU3pg4axDlx1XZhxg3/Jp5kPIrlMGLqS9Mj+yndn4zTvYMY4ZRrrBU5TnHPORCm5K
pbItKrxSk0LwB6BeaXsCFHBACLEz7gTCk1F9IOmN13tyOnDTgX3BMLEeIRlCxznEioCgXlw3VbO2
Ff8oEtwsGQpqsPdBmOxCYSDcZPZbuupxCnbmD8l4B0fhJVbvDobbDPaqNcCiUucMVY1QRAgWQQwO
BcWPYoby29GauKunq4Z7jVBZ+2j9qoc4PgjxIzPHtR2dqLh6c84yEdiVr3ebElAP0yi3tmjWA/Tc
1J5PhNQdDSXHYL4Q+2Ty23D0FLwB7fRxfJ+V5DGQKfQGgpuHsVaz5KRFIOhCHCUTJ9KouV1db0s5
uPggLym8ZzCwCoRNptiwJt4bfvYkienkZ7jYY8ntO7ECjbYeJ4E8UWIXjmVEU5amjFp+6HGz1bH2
UTMv3GEKEzrU0aprLE/Vu1McGtAM++PIcYinK9E3W9GGe6GV9zHm8TKrNyWo/YJCedgYZy7IjxSo
qjEGm7SxuaIXIkZTiucBERIwQQkDnLFeJNR61zqj2d36AXTzXIx3UxR6Y11v2Pg+9BAQye7D3csO
zVwx2AINYJ0swf6UgN+vHyj616W+oem0dJljsaka/lU7UZstazBTYNIVSiGS/DR4KfBaQWKsMvhg
+S5KewuZC/zSeB6wbnK9Hks9ta5ZQON95n7yXECoeeyVKMM3HSkvpTn2pAnimm2x3/DobjI3Lufs
R6E0jMD1uJAHTkGhwhrV1cENBZ4TI0lkV6skaj0yWAOnRyS7zae62beTPIKjleu1goCQXlA5cVFE
TqYn1LuN4XGmYJ2thjQurunoFbe5JPx4a6AZWXdpNGLtCU3YtmmNpHTGoVThvAt+sx/9Npj4c3tI
YZxSrkGzWxHWt4pS11YLR4fqVRv3eFuhY2w1fQzPlWYUaxnG2qaHp+UOijKvWniM24CQiZeKdnSz
wAbvbbSRcUahgQ6v0383mvVzd/5tzbhErOiZM5XPQMW3ZcNI7SYyGbtf24HcHbqmoWmRidlVgxqb
YO7n+xhIjaMVrXbpmKgFtKUhW2j7j5C87hW6ZMMzhWTugijJuFUGxKVntdskQzprNFO64bbJAPf8
+uz8iz33H941FfuvK93SnFqKlOxD/QwWa9uLOnGsqp1ecJ/oLFwiPd7FaUh+y04Cg71wHUm/2Xj/
+S0QrdB0xgPZ1JITX66fPzQKQsiISTpYxtomq3kGTtdyvgZkNANd3hOYTG+USkufpHhsgGKU5W8S
ND+naL9+cUR2GMuiU7EUWr9PiYNSGWiDR8p6NvCg6iZOM/CwCPlAwmgut6k7BDqwKcPyrNSs2gSy
ARoAMg84ds5eNg67vKJ/9usv5usqlLsGoUIIFUu1lskbGilfjwrZaUsyxnqp1drzum1l6xISbD1U
uQmCDYh5EPtMxVnV9l9+XfpcFqEyMpsEjr+dxpnk63pQSIiAI9U6VZZA/0hEhN7qvEj7sFeV8xJN
mcXw9P/1yt/LXxaCUAn9prmeJ6vYGSr0LPhDyr6X7GpjtBRG2WcM4ZtmRsnjb156OZr/fQ78PNrM
YpCJXUa5GJhcikN/OAezQMJWTP6IbKDGgyACe3iHmHRF4AAwu7EXKmivdsZINZ3h6YBBSVwyVddT
8xoBTZGn9jxWDRz9ZS9EZMBIrjTTX9ey5ba+svHDYuPXJ63LSRfvfeaKjGwPW8kZm8Blq7uZfeNo
lRiZWfrSGX1set2zo8bThHSwpcaVYHsN43sc3aCh8ppIPdnZhPbNWJGoOU0+92qWZbPSHJVmgNgc
H4ZeWsV57YXapwgjx2/tQ1s0m6HT6QArHjsucpE70JSMWyUR6+t2hdC1xvrASMRRro7G4g2Isn1S
d0czQjUz6tS6lUdoTXCSEa7IQEc68/bX38T31P1y3v/xm/hee9U6Ss5TkHHeV1qzsJ21cYt1C/ij
KVfvhoY3QYz4UEXNHR4yfkNUukzuf/0uvtYCf54OpkzFeXnULHMzy8X5h9MBfL+Rx5DT1okmVQ77
wQUXpaoUYUvxm+XBX3xgbQGBUPDV6ZLQj/36WkBBB61ntnJd6k19Hec55CvWFK0Ku1Kt4+0AEptv
W/ukhtWMeysNYFTbRgra59cfenl+frkGdMgGqkan1qIIrcjf7sNFyrkRUBclLxNpV/HUtg9NCgi1
B853pQCK/c2d5nuGWmPyS1WoLJtMYFFr/h6tS+dM9VmfqyyPB5XIAPkO3mLCtZEau1EG/gcNUJ/P
YRyry3RULDnkUHsyOk1WPMn41IOr2qzQxGfzRcXruhprt9a66ncHhvron44NQCG62JwK5JZpDXz9
klrGIxC9QPwbtXTcCa3VoaUlbWK79dghIJ3S+Z09hLUpxjheg/IX51rXkQ/MQ8GchAwuVsZNNPd3
ctSPkQM/CnGZVtj5Qyb7E9q70m8em1qNXQOc4jvcN0BjYYernH4ycMZVPWa2v7JtDe97XGvaq9EG
yR1DD/5bxNTahg2zerEqc76PGZE85IUf5Q4QP8hcdsGJFU3B8JjAR91rndk8UnYm1WQu2uBUGYo3
tGp+uOoiXUffVmma7YCh5c4GvC/s2UvHNTjDMr+17JJ2nOCB/K6PJRqhngDeIZAU/K7x4J/Imiuv
8GETd2q0+MUqLf1ejcV0aUtNO0y61VI1qmr7MsF0vzeA+7hVoMmbkoAr4LhofCyqRD9OvlWcCZSX
G/DJgWtolfVZTaPtAP0EISbnHGfgTrl/btuoeMJ4nF/V3MWPAznldc7UiEcfv7xpdZsRXakJiclk
jYqtcjbbG4ZPcn3LSG9yVPIB9/TMq5MMI+dxGxSjvMlKSOMrf4S6WDGWKh90scgGVTn1AjtMb3y1
qU9kx7vXRojsqHdEZMo8M69MKcGHKrGd79KRK7Q0m8kbNDhofP4I93FpFeGNNKiNI0xbydsdbO65
cToV/hfyh65W5rWcIB8bKIMo/vgjIY0GU1pMY9v6R9XXDCj4RqA9qQFT8ziuzJaCbhbZPssQLaxC
J1MK6T0s5BljXQxLbq2VUfBmK135LEsy0r+o0QZyP6UhPlpwtS91b8AurwH+n4p6jB4YZFiq1Ra6
HgDpiwPE7u2twXmzZngv8Fq5UQ5+Wsh4zoZkm2YdKa9GU6+krJTA7JrNLmW14IaqHuxDmK9ry6+T
OzKQzYsSYvEpG6lmZVdHG1F12baftMD12azsfcPobuy+NMmcmvWT36nKITTtKCMah3ZezCK+0Uxq
jP30pgvG/HYEjeVngWDHycaqZCKph6FJW1ljZx7ZfMwuSsBgq5grA7O3DqMZFHujkiwN2C6yEclA
Bc3IoIql02q2nT62Hm3d4ailKVgTFvq0pktWIgwVrufIzp61sC42UWsE77DLp9smVvMESHlLRNEa
eKRm3VCCTJnJ6UVTCu6/MHbM43V38VgM1xGcX45q5D8wxaUe4qrQ0BQN9TFntixZhaQ877rBLl9H
KbCAzJt6GlItl00ECLM2HaaOGSqEN/I8AbqhAkyW2NpWg4i9ZFKzS5pxnq26Ek52K5n6vdwr2hMY
OOtYJVb52iQmpqi5lUL8jVFpHuaa8dMeZjXpuaIv7rrAUjaZaXT3GmuRo1mr5j7l4rgUvdxc8CsQ
i9WCdLoe8kLZirkyTwA7m8DBEjDe6nzRx6yvEjIoc7bnquIE1peynGz07W05tc05ZeQTeDd14CjM
md4qw8ToUQOUBMOKOpSe+1pNz/3y6siZ0nVn9u16YCobaUVD4SaC/a9nkv7I7GbwgyZLf5VLJMMJ
/9CMUQfQjHNlZD/q3qQwXmli6I9+qBkH2a8ylhJDvwEQG+KnCUIvBZDkdGDnKQh0eXoYTEkZV0rg
U+Jv5ALpvWz5xYUhStoathjlH2LWtCNByvwYZmjhUz8OdkMh5e81ZRPEYZY2HxEoZ5eiyWL41nnH
1JuVJuvED2UIkmWVv6YiA5Ib+oXp1TPt1GoeWXJFsjgWWkT1pwVf+drrc3Q3iIlnztiUV0Qtmuta
b5U9hmsK6o3c9w9Ck6WdzDD6oUoMFM2WPzNDHGU5qcjBL69HMwfJXhXdDZs3e3BsuaaTzz7nwcjL
s2+VGVtj8oB6Z9eXJrMInhPLyHmwpgHAT1b/BwIvE7B+VYteBl0znysqr/gj6MeSO4p149MUHVoK
jeFlx9BZPs7lBAgpLo0x2qW9T5Y2GHKDB5g26yeade2Dxv+cwFNgtCzjen4ARz2ibAKIuPKpR0G5
jCf/BGUHb3SVi/htMtWZfrA/j0fq8sw+KnpP9DVKZokSsy+oWxix7Y18K7eylFfX1ji05yos5wc8
OiSFiwabdpErw3VnoY9dqaynOFol4kRoxxL3SZ3GXtD11saOFFDskp+tATFXO+jNA89zpKnQl3FR
pWVNwcm2GipFOl5eeI9OYufiCHrIgrGhmDfWrNT7pFJyh2ecwKPmG+9z6PcX2AqB1/elvV/mZplY
UJP70CjKeyCkyVlJxsr122Ki3NuOj1zGtPBiX3Y7LSEu2VvWTu2Qmk35rD+JuiwvzD1IwG37/DTo
kc/1ASGYWl+gPlh8HkdtDY5MXZf6cwedHeNew44+LKOOSv9I+TLlG3DHQb4aGwpnImX+3ToHBjH/
Kr/WZclVwJrLKnoT49IjpmjoVQz2lp28x4jLIRT8Cu7mLU+k5Hlp3FE8WuuMYQhajVWEwu+qLM6z
rjp5ezFjTy4fVHDXvXTU4rOs7XL9aDfXlF1lrHWyi1qLgqQ8vSfV7Sh7BjaEDvjFvqQxhNXGCaSt
rv8otfug+cDNnFLoCiaSydd6upfyi4HnHVeDUNq1RpYYRvgqUHCyfyTirZgPlbmLw1dWiuCeRzhs
qgNX1lUwW6YB3SajeQx0Vg/nQWsdKkqblhHJmCSmOm7zjFo0j3hMByZWYO5Kp6HRbqRId6IqZhwp
vZHNyQnpgEbyKQmeE9zYnNjrZWQ11aSVjn495bL2M6fJnSDeN0HvgghdyyM2PcUF28aNSnGYZX/U
a/CwyZOaIoamj7Z0x/XtYJ+6GBN7nziCsG07duS4OSqD9DazhF6VykeoMVA3aR9wftfxyFNr8t1A
vRnCVz+549bds3zj11muJuWeKYkHG+BnN/QHMkXXkcGIehrQG3gqEfIlSXeltfXViNQSHPZKiTNn
wGFFips+J7enK3lIbjN8FaExMz7UObWcPU7+5KhKepwkyG91fRJNerHJM7RDcxNTrIWCd9ak8ZA0
TGH1iDgajjSLdVD2qJtNhCDPWdTc4b59hF236vV8o5MEnv2HOkZwABX1GJD4H8PPdK5OoJY4N7mh
jvFGlk+qT+k90W5TaPY2wWMw0qtxLtYCTyShpY0qq1CfK6/MXuP6OsgeFNYGaRN5effKStS1jHdo
xmBg3UawgG+RDKvTh55cTzJyF/pRk70yIUTrab3vfKS+AaX1gfaRYux8gQVBCjAIpZu04vGRNx4I
+5uwAUFb5ScjDu+ULDCdmOtMi6rrqdScOJdO8nzI2MrOEqn2iFizEGtEHZsR9cKVzhMoDTRXb5K3
sMq8Tmo9LDy7miNWpRazbdzGuBVG9rViNxsf1VSjVLQjnszyBvPTRqa7IaiGW4VYGRrSNhm1TFI5
em2e5k5eaaD6DKEhAWP6snxZrHoJThUZYSQ7Y4ZrzoUcOEnUX/OWgfY+RvG7Kb+PUbqhcMwBqLyB
0fB5RIo7UjgfB+ycvjvb5Vlb+hMNShI1PId6jSFVgj80lldZ3VIPXdyIjaMHxO0RZqJ1WWlMzWnB
PUWIm3amKcNon8wkl2H120G6rSdGOhLZ4XlPJxRASH7HOonGB+jMYiu17daUN2kyrmoK2oU/O0o9
b7ShBUygc8zttelT3JP2SfgxK6fWLraJRbP+s4seTJPhC8YK+OLUQxkfgyBw9OQpm9j63kPs9Roy
5zl3vx9Rq3sF7Q6yarByaMfyXLCsDJmU3HHRTEeTGRCSwDR11LvWRFCn2AyBHFS0AKhRV6VfuVnR
g9hkCnW5W8gpXcIHe7hRObXCGBeZhpK0vqn6u6x9GCP0twKNgrFEeenq6+kxVJVtVaurDIiE2uOG
S1GEs75nU+E2fa0RiKeOnBHbs2XQ7Opokb1n7oSJ6Kq5XjjcKW8kVj6C4GxgGyzKlK2z8CZ2VKwi
sVN9Zjh7LRk+yKNi3dhZsRLY9oaes/Xdko9+9wJE2yiuhuAgkedXrI0ZZ55R98zvuj7peFVBI9Aj
4UF9SzFNfbIyZjZ5+GN0oCntjeY1S9Vtlz31GhMFe398oE3sKvnNGD1XxS5HGAkfGreXG3VP+Sit
EtQlEOUr+5DY24D7AfvvRBziuDmp1dqKo3NhnWPjTm2nYyVf5PRHQdebEcMgv514yAeDvR7aZBOw
V03MYam4rWdTdTViC5LfugOi5Jr7bwEbWRZ8kJqWGg0xE31YZLecgzU+4O3c9YwW/MgR09kS/6EF
qWaBY4BAS4sDnQX676WTMS5mMgPdVhVKXNPxo1szvAvSi6lcUpn86UcT45BkoS84PCMBER+nW2Gf
TOlBQhIB+O8QKncDwCcpl1nBvA/aB1Bdh27XqsDvGrd3Co6/PLiv+s86O5o07+sCVVBVrkr7rhPR
gXb3ytSe0vrBx2kZ23hipL0eVOu+WrR50MdC1ctmy2kDbVcig9XJe9j1zaSHrmGGt3pH1iQSaB0Y
zgne8uww2mLnU0cY07u0+2DQ02UM8DaLjszgrkbUveAeoEQ1+36wOb5vVWAtdjdXqmViLANCn/ew
HNhlvcwgfebwqKsnmRbtML1l8jbwO7TEkGmgReQ0Cjv5ZWbXhaaIRJYJYdN2RDS7urhPa9gBjNhg
8NtopKMsFeuwdV3RuA8UxWtydZPn2iYzkMRFKgBW/TpDQgZpJyGySAOo47umacV42cdoE+p4kgcG
xrgnFupu1JFjzRqDYJ9RLa2K4r4tn3TrAx9VMaD4NbEDJGKdzlc0R6rRuu+V57DFSSZTal2+R20b
xSa54ztRPGoh1sZyWgsKtH1RbDAPrBesRTR2DNoew+G9Mz6XVjsVTtV/GTNOF1Re6mfpP1GScSaT
JnSW3XQg+7H6ndV0Ap2QcK/DPojDglXwPoweYuu11ux100GfRpykEDbqgF4rQAgHjii3HE/imNEy
5e7qH+vxM4iE1yPCy8hOs37SpXe9ePbjS9bfJIjxMslYsZzZWmrt6rO0lpXZy+t38r5xqGzIF6wV
bSuRvqWpGo/3bTtvWjYoRjO7cWeQhjn0YG7Y1nRk6gpmiTLxJpvPenScUXE3TBuNNtYMhWURb4ep
1fFKzVWXtdJmln+YSPoQLjPahyMswmsar6LQwEF5SecHqaHz3y1e35qV5thADonZtSxrE8WzqaAF
1SWWKfPUmYHUJyZ/Nu0r4zqTYk83JG8MFkHQXdogRLDkUzX37FFMZ9CKNRGZew1ad6Skrlr8MJuP
Oq1uUsajZw05uFTvZlYomb0z4BiVOlFAZizYLxHZpHyVtq+lGtArHba4RO00cMx5gltiPo7pcyAs
+Pi3olPPvd2i42T1RDUDVYFXZHT1DBJROBFseuKkuvY5ba5svgoWt/Tw0FVndiNMkhtuKbth+Z5X
2mNY1E9Tues49LlonbmxMTBkV7HcMRZ1HMPbkaR8FtJrv9OKfcAKo0hX9kx/dxkw5KFDIxHQVnwI
ov4qiG67dOKQm/ZR2G/CH9ejPuOtRYRWUnS+kZA9iGLehfF13ez0wKd4R09VlR8Yfzn1bcF4uHKq
0uJaGVWnNsz7IdbxYRBQyvyV3DUs4xE+1yO8I3UVZChAch8hWLDJLJIuU3vDJtoL6FMPUXtIJ921
CX4kEfNtYvQiWRcot6IHI/HflOoxs06Cm7uPfTjfD/m7SQx5sKS1rjIlGPfms0Iyq8B2bbf7Ypg3
1A9X5WxcTX67i2flsFgXVirYk67OPCoBW8kwjpTXkSDwzEzRpUY9kYh23lOC2ldhv7OD67xuPJFY
qJsKR42KU4r/h4U3C2zrjnzjJjXiLexeULk+2utpN2QMstnTMui2lZWj2fT8OHRMq2cmFUUhOeo0
JEKnz5hN+m1Tv1aJz7ebbAPtisq828unGkhkm3BVS7UjE441uZsSDd5XDXHQngWaMm9FmK6FOKYT
lS0Wu4XOqjexD2l2CSiLFfY+ZUSy03mE4XYiPKN0laN0gReDi18VPIYGe55RFfxoy3dDYl9iF8iz
yFwmjk/ir1XZrQS14ciFvp2RN0bqtaS8Ne2GxIQ3YwGe+srLUXzm+cjtZ97EtAXJpzo6D3SVEQUk
dRvCmRubihNyZI8eJ1VsdVX8P47OY8tRJAvDT8Q5eLOVQchLqXTShpOmEu8CE8DT96fezUxXTWdK
EHHvb+1hnZA5rqTzetK4kYlt5PI7FXRuE2zkx7SuNrq97Wg5Zfc99I78MKP50rg0JsWadlCn8X3S
/iEP8paZWXorGhSOjtucgCyXjv0wct6AgitkcM9DF/32ldzkUn2hyI5Tga+BFus6/bBz11pGMkX/
yg2YdO1X0dZ4Zifl37O/3eMLolTobaA0BESIflir5DieHPcjquJXZf4Vzns6oaPszgm9vLJz1nr4
Uwj1TdcGd5HT94WQiHZY5sgv/D1kYZU232XjjAGOir9UQXekUDXZ3hUTZt3+ydkHkTXky0b0FuOY
eihab5NXzrUmLsVrM/R1xjZT99Zzraq9S8wjGo78GqKjBxXJ8H4qk1fwy43XasTQOABSOWp5u/Kl
SJcQLnca2b4ltUP0Y6zMtutg3aNLEVs7T8Osq2gPw3IuCnPEOCfb1qbfXXTJWgLANPF8IWuDrcSm
i8ajOJyaaK3ehUP6adfJ3ewY2tBNzx4Kk8yqVhM3oSaBkqOEHlwEeE0StL3xm3So45Ko4/Gi3lHQ
1DxTwFEr6Inm34SxyaKCq2wrGMoEve/DpvnDC+2gidRVKcKTOTZHgVpByktbGteUWuDGOIwceGI/
jhIQlX1qotDULYi6x68dfbvEOerNL7qug+0MS71qFybKr9RyAxUfLjKNklmRtB6fS+UaM0c7ytks
m13VcT2nRD4k85Z2tt8irIOJFUkfxT4Nk2PS2AH1Vzt3cg/eWFEyZXQUw1fE67s0iixFNSN5kvY2
l4nPwOKHvJlZow7bgox9LweocxTqkZTZF452Jhw58tG/iUNFa9fGceWhTJ0t58xCt4Z1aU57F17B
VyL7M1bLoOug2BYjQWT0vsYdD3VRfuP91G5G4dFBblCWlKFaB1mlRhS52MSMJc6Gk1W/2kgLaxJ7
XyhT09M8VflvH/Ix00TTIdaEorCz7pc0Fa7cWFxbG5u58Gh/7edOvul0AfoooXnNCsMEuOQ0UI2p
3+hRgvu6iOO3TCnfMrb7f6OVVD37vVUdolwaJxNF962MQu/SZ4p717O6QhysW91Ca6yvJtTfe7vx
nbo4h5PqhxQJIQ0OGV3JON4qNYMLZWcIYOMn7g+bf5rMvORXT8Utsgfj3DpWutdqN8S23Vz0ZJwW
UUpogFZWt5hciefr8ixVTU4iCu+Zp/Nymyo0fCTSblFoztfged4yNhJeQpMhk7SnRZv2BBX02I+1
WaXJjzJLAM+SludyLU2aXLRs3scl5nKOz/JlQshCeNiImE2eM9vdtwkVWxn8znftPbElWiWSwXm3
SQhaZFENc1+6wy2PPONNRkwmety3y7ChspgS7NMgG4Bd4JGanJkDju5p06NW9SHCDrbb34xRPMpi
/m1nynzmlGY+JzpGaXUmJH/VUDN9NemQAmOLQYFnGr6t2MTub6fbKYdnbYBcP5+WlAX919VCZNST
Dhp6n8GmdNQmlcpHApqtMxYNX8tN0gf6ipiAMQip/0rRxezlKNj1Jkx9aj68NFZ8zLg5hQxvFMN9
yMo+FVNMgba5Fal+14zc9YuIu7RpaeXsDHebe+GbXbZqULPKK2X+b1AzEuc6mBQxs/6r9vTWK7q1
jiedCjWiAHTR7gc74eiibK13TrVbX1RTyddTrSTL1K2pxVE67odx1DZS9vOKvt/frHOfH6Wg7zEt
frtGfXOdUKwRetarmk+/SCMncBtEx5VnfjZldfBi/rBHXYdfR8nVid1jzlGUqEAxXRbtTQcSQUly
Y9WXqUT6ZQPuT6l6c0U67gsX5aUqBn07T0V9VpCRLzu2zJXlOoDMZYUusnw+OhnM70IRbRCxCcJQ
aIuoRnwOrMXJD2k3IQNL9Smp1iDPqp+ZGhn9dQmAV5FsiROA1KOy+zH6uVxbqrFwcjbBMU9/R6nT
xhdPqvlueWEOlIf06FrF0muWDbWRD1E2dcSQYeq0pVPYOPkGUagAXHZE2I822GxphZn+E+poAWrE
eXNzJC2zB60ejcCUmnfVRDzU7L4RZ02Zu9L98mq2BCYtLyJXA9sEwG/rDudar+ugsvOoJLMGZY3R
KfUG370KB+QY848jBo0TU2UDWs1cfyBcXWceqFXj3R1sI9m76fPG403U0sdgFSasOMxXQAov+7SU
poY2xGF5JMx29VRCriC99plJ1sBQ99wcmd3txYzUuBdtEowZt1VSlidTlAc21pNIERrBfXzVsr5Y
kXKi8HcPGcYPFavf8LAJmDtbTtdEn25O61yVN22gD9JZuJQN+2aBqUeJ4m3nRArlqHrhqxm6bQaH
ZqVL29yqDp1jbX6pIiT/WQ27NF+oyw0UntPlbFTxXzXK+oPoy5+0s74SnDqOmxVkyOn7yZ5Kf+z6
3dhmJ6w9/VdGjfIlwomqLVxn0Bnei2FRsqVkYvxEaiPEuuPCJ262ce2NahTdil602Pcofk6bCQdQ
rv44GrV2nRZjYpnppcs7+Kmk0m5TW1P9MJY/1YSAXwOLIcBtpnjZo74w6s8lmCOK9A6FCifFqSka
vV645kzmIggACG3qKbvWc49zQ8u6mf25qfBNjIu+EiYHNW3tG1BE5WtNb6/6kOkht2zOVXAihCP9
mvc1PysSs4hRTxvh6g+na1aK4awpk944CDJq1WV8ifkpe/Xbc55pHmFxZ7K5pK4zLTAET3gf3FNn
Esk3/UsFcM5TsE+94qEU3smshlM3xdtn+cfKUYmoK+iLD0OI5yw8eZLHq5ucW6OkZ9raEInXD3Ji
GZm01EL1HQp4DbX9Umy1SUG06xgjWnSrO+09EqQeTnM0rCqKEGF5256W3mh8/qX5YaRTi8aeAAYH
c/NHmdUBrXLVlmJZsQ6L0MIpbcANe9lZGQY/qgo+CLcYfd02V6oLOgzbgmYyNNO7mrRA2BQht+be
QDYjl3omznEo53ej0PtfYdTkVcd1v2an3laucQxDpGG2rq6iwQnCzoRczt8I+kfNOO+lftX6awiW
ZSjqiySJE2Py2kH2BugXNI57UxvE6sO5jNSgxCTmzP1+LLkyci0CYlGG5wAOgeJb0rRuMfmJ6wwC
n4sHRclY2SjfYYbXVNOBBiU3FMn4nSwNkUQWsRQqX27ZO2+ZG10Hq3ypE+TaVJL5vRbCi/S+PWrr
NjbWA83eTsZ9I/tzp1QPtjqOwGIbw8PSi4ABHUWcZCsFgOzTrVIVV7N843RaUix4igaUIbGVeFs1
DQPPLNXFkGRnUTdEkQ44tuytN7obhr5rCdI35cNKFuMhUZXdc4vBJLlUiMhOEmCMVJzb0AM7qt7b
MSFd5mlw2lNSsutR5dByth+LmXGvJu2MWE+17Xy1nQ/tSGSPOgY2vjnFte59OJCce7Cw5JcNva6p
ubKwKOqYrtNkxqqir6Y68mW1UeyH6mafHIoo+WBm0G872ZvM2pMJnVy+ddW+6CvmUNdPkVVNKX2M
elCywlr0w2nyy1XvqbdO5o9c3DudspGgmXF37DyuSzltIzpdBkzHjKYmZg1hU89XpMvWpEeabrMU
Gkx8VyVF6aibmhLJ2HjOqrchwuDv/TNpz8pYtDz8ha7cyhbNCUti+kQfvMdQ677K8GF4Z9c5Oeah
F5u4f9H0rQKpyKEh8wNRAPiO9zBGHpBZLD4b9y7m64AZoxuAoIYa08onUf+dJTYG9zy214Xb/OoN
NXfTtVLfRnY6VbZsutbOrMRO4bMWLWb26ebNr27SrET6tFBts44ZTXyZ3qsly6UBfNFl1lIjsQeB
51LL23WGtaa4WcabarBUhSsPhCS/Wc7O7o/NuHWfTsTmgnB9RRfxIjd87i7Wv5GqWUw3xPYIQtRt
kzfq1ibhsurEQoXWzT6kfu4q6efGbihgL7CVx+lnmCmrvPvNuZGN3uA5OdZJoACIF0D/lXg2I5fB
NH956gWOZKOMLLI0A3Dsxjsbhs38q7ytB4rdDn8O9b9xTSktPjA+lQznJyNdvsSTQk6fSooBffCg
Ke4pjci8EhndwFvaSV3ikEwFVAnYiiGHL7eSv5RHBZN7j9PvwWaqhm4lFq7I8bcqYHVg8RiKhht4
8CLnphvguxg5ueRzVg5tlaDxeTZ25lhPHaiojt+EhR5/3bFq7gI3Br6jVQ3UaiQANgBgAwvZc1Yv
8wPGGXJMHjr5XglhXRFl3+0TSvZmOPZA2KfEejeUgDmXulkMTNFCZq+t/W5kpxxllv3uTpty5hFj
mhgZPEw+OtyFVIebs1i0ffLXgKp3vO5dvJXZZzl9zxwiWlUurWZjEF7sbSr7K1HsHYHbvAaBhlFD
N95ic98TzN/F6kLpL3Q5+sCzIJgEXMUp9a7n2Mi+UrHxBLFfxbvVHCfd8jU6fkpSq5NBBepNGVcJ
1TM4BrRFo6B+7761ht+MUmFkVSSOESubH8Mp2/buu+sZyDr8UCWYChOmbe48615Hr0atXVV9aZXR
ity+UzsQilRgndF/1KpYOk4ZpKT8dpQm6c3CQGWmIzlcld14xCtOJyj2wXWZgxpXw3BUGxypM32r
9hMRbbcGQzJKwyNLxYpSqiCX0LcjR0czV/vB7HamLCWpU81NR5FhceI01fMlF3wyD8YhbzK2cVst
XQhDnQytiRXcIfq+CUD7lKkPVELDshAXMbqNJNbatZe6gsED5ZvU0dtjrIph0KdMXIqm2uUcohKL
dY25sY+nNa/yGtXFOhvEqrUQObjfT/RZaz9cTnHRHiNsFa4ayOoLTHBnujudkyxjUNKtS57QoOig
avtyxocmy5vhTCtAH188lVYi2piJ42vhtFKYorXi7j3DjEWxzJOBxJFuo7mkGWcs63y4ApcmrYsL
blOr/fC88VJzLPDhnDNUT3pPwWyB8gCIv62hAvBzkl4CwTctQ4DcUIGCya1LP30LHJ3VGC7itg20
xPDDEY5ubE+YEOAThLx0ztXK765ZrGmLxh7HEnOjVHqZccgKIGZt9BYFEsBKMi9OFBMXNP7mFDbr
B71jJXiX6jUL3QULIaUD26xFREimEG4iYXy1KQKOCR2k5FJUf9o+ULK7PR9GyKvyxptYdMO2KrB4
TR999t7ZNeOksoySYwebE4I4N3LpeN+D8u09329o4epDKV3fUvA3pVcJ9zxab864NlEtGUaKre6h
6cUyxkMKo9IYmxEsujPitTrOq9Z5MaMeLZAfi23Ti1WZ+1UVgSI+pPZBwe0p5ZQNOQmmy1wg1FIe
eJ2XUnuNlV9D/AkEaG2yceZrzm6TD3ZQkuSn6mIVNdWqrvod/SdD5e7QUqxU59eKtuxnMO2bBka7
goXs0NcZzUb0MHfeKU58tXl5RtNZ40+CsER8lLmzVkYoYfEbzu5egKBaGI2Qu7AT0bLtlylYdA39
PcN/vALCor+LVw7nnRbzEYTHIXef0eYQkKQ82dmWhpvLlGBAacylQD1s9vcGkN9WrF2p7jV+qNB6
sWOIb3jWvzJGk1AEevuRZVe67eMOHKn7dnHQg3OFs3cpCmCjgoqewpa7gj23UttPQ2YXcl5YfsNl
znhA1QZWvYrKjcwJNMO+2a7U4E19bDPLvspeyjj1J1gYN1dI2JakxCiI5Dnlb6I8ucZ73BYLIfxy
uAzJrtCihd3c2/nNMV5y673Lv1EQmPFRe5663WPMx1OU/eCL2hTV3W4I+0E5pqOLITnWZsfhhpbZ
oeo2QwhAqC3k+Cbp22uKeEN4EZ/n2Ztv3CRL0Z9qikKws7waUbtA1bnLSHA0oy2CgeXgLGMuaLFO
+C5aHSU2kRDYleEMThlmDvOHavYFHfCWgamTr2SOjWWk2sAS3MzV2koFjnidbExksy26baw/puRQ
/y3V96G7FPZp6KlB/SmyIBH/6LNd1uI8OO5aHR6zeazqF3d+kVCtgLEmHBDQ9zL9qSN4RXcKwBTZ
qDiZSB2xOHpY0DQNqvdqO7uQVdvildmbAid1PVzIdVq1rrrUphODgpYecmfjan5JPm9aHOtsN9rX
QUflNGesM36f/Tr1Gz2mlDLUKELKWrwX0yNXel/Xr2APNkRa2+xLka56oh3L8FdpjpnqUL2ya0Pl
Vot91Xs8azq5EEFVZ777XH65qlorx4AHWdl/tXqxGJPuYwbCL4wD/t+F6Z2FMS6HjGDIhqIccAFS
sTny9mFSbMri4erKujWegghgPwZm/JybmXyEylF5BigTmCl5tV+fohxt0xL8OuGDKhhkc5IgJMHT
gFhFDEw4tLuYNE7LurjpcbR/2zbnVlWIDUTd2OtsiIIR4dfTR39EDUSPEqJXpttbA4Ddx0DklE/b
yOFLRjc3pVn63XRAiWwfAxQieo6BpIGXNTaYYpfSjTedujemj8SLtmkyYEPeO/AGZU2ROI+NeS7H
acWlwx7CCNrsBEOrSt/6IHmRW1IskEJHhI/k1LHXpyw5IVQMBrsM9GhcmtbGSHLsfjHUBJdld2oB
Om1v2ysY5T/C3G/cQ8JfF+rj6frt9beG7Wp+MIeLip/ujRM2Zcm0x98+9gcvCuJoh98ROO/mOCT3
LAdYax11jZjvToZLFi2mUq3xlvlkLupw3NHAPK1nsMzEmDaBnTZLB1Exr3Zg1uM6NW6KzYoZrioV
q1P92efWsgjDsy30z6w6zs9ER83w+wajUGL7qr7uxENpOHGltbcG/l8URIZWaElEE6is0QHDrg00
RpbIKki03KO/92kxDmKF8SLvv9Ji3DftTNWxWvXLEvNVYeJVB+a0EPPZeb3LDQNHnvxtQsQVUxpu
8hj7P7EUEgsZgufQW5UJXSWGWd0liaXMpLLiisJklnqWZBZs36ww5g948bYRUxiuTFEwVSTND3XI
NEmP80tBbzb6/T8QotNol9UVhZkSzKV7oKPqxS6mySfdENcFz7te+qqdl09l3MtcKseJ4JAyr14k
oUrbZLYDzxZLS8uDhHcgropVSzSonLwDwKfbcr4lCJ3sEudod1ZipKUDaRroppA8zT7hsjsFQSBc
Ffyc3IwSVywO07JzF2qxz3NyOhot9B1izhnBvH+OaDetV/hh3h0FKcOibU5JlQdZamxb3pOkMj+w
Bb1YRIVObXHxNEYzTxxhdMkriE5hi86xqYnoHQ0u+Llm2zIm0rqdV2o4Fp3Op47wBJmT989oq12n
So6a+dFl8kUbqHsvUXnN7veMU62D2XV5Cw1+Aa8mzaZYWMOmKLmmz112twr0k/Uy5Xug0A2F5Yzw
S1/0gwEBt+1ifxp3E62kxRxtZGyvzMr8UtMCNVGy7uy9qQuWTcYW4jLgIZ6xoSnowZITBjNVapaE
n4arcYTEJpccKw3g8wxhvhghSZ6S//Z1BpCWI3RVRgJPiEeg++NmhCNRxkul4y4QnP4Qhe4DwfmA
MI5ba+osGPZlXV8EtpZqM8KiYsIzFkqXL2JtrQ+EEHMiE9EzH6L2gaRQnU5IQiz3i7TZOPprm10h
35OO8/TUWkdCY6r4KOctysgme63BI6eNNwDKts0mB2FC4SD6c959hq2fdU+uxwcF68pdnDOfv5Qc
X9FLPwR6+D6gLSzOdnhUfwukYtNV6j6aPmkHiXto232MhoXciJY0bXfF+dJaV6p3lvxo7kQH3SKC
3ED3OU8HpBmQa7O9A1wICz/Kr4RCkJDbZttpeFHld9OcItJpap+l0PvJlVWCtN4mByKZf2sNEW/2
MhhXHlmYS11/dUhfYBTKeDO7aqUTpvngfyKzpsfOz+adPkb5Vho7Nd5Ie5OxAduNQGzGQ82g/yq8
rQ6U1q8MplfxoQw3o/8yip8+Ps0V/wcsOt16phg01lbTn7ReNe9tHjazzYDKeQ9JN+I0RXjkeX+6
GVRVUBo3VvSiYInyC8dad1wP0b3VT3XxT7SAaPfSQ2irKkvdRNeyLcOvHgls+ovDIjdv0zXMw7Wa
oNeUFwW1YA7a+WWUm4x8Dn6kQZ0XFipLi0CFZPxzkwlFMLw83QCGtUiQtxnGi8lqS6kDfKPG9LjW
Da7qdSqRmCBdm0pa7H/MgpcmP2rWDstniF35HT2UN0Luf1WkUnWk1XQByIlenaY0mJWtlfN32a9G
buBFisZ+6PZery2nyEcxy05KsF2E8qL8ZYWSar0iUTdX/HhYq80HqU1ExpA6mkkWs2oF0q9mD8dZ
et1JVvpqKB6p8ZQJX90o0NRjIxdZ/RsnhFuNQev+8mvp6ZUa2Drf2tXWax5Ge+rVk9qurJx/Vbpu
64tTHxNSGHT7AUrjdp94HiqkWkqQWkfBhdq8401axhwF5J5wR0D+D7OLKu5gpeRNsH+f7fLKhQEl
glaWlphl4x1DBvB/sAl7A9azL9duTHKJ6gE4vzYx3CVzhTtvzWLXpxyZ+gMcglCY2QlQcszPW7q+
WtqKpoMOkpkECuBgsnEK4toV76217wa4gbB2Y7SWPXqVF4o/XIFWRiwithJ50IvPiKNvcncu3K/c
z+pjtl7n7pwipACUy4Ku2OSoIxPo7y4/5t4tN9BJMM3x38FIUv2YUYTIrkJkFjxT1AdeC9pHApYd
WKYPI6rmBy3bMeU44aFAE0dXXggy4y5Kjbr1TRn+1dCTNXpz1KCe/TO4iLFZ0cN7NT1b4MSyy5dE
nWAOXKXdZ1XfUxRtc3jQhm9FmihdDhmiImu4F9o6r30Ho9rzqPGW9vQ3R35cUsiwkMZvypoy1mTW
uxQ0rw3Xx8ESEkMO+LnUm6s63eKJRzupSHfvwaj/8dqPAh/Cr8lgHovXEYFmlxPcTUME8HJyT8hx
Ax5o80fjrKEFy+eyurYOaglg9165NZYAnD/gOpmHjzlQdNp/EEcXDWhgvbFH9PyBGQZoKrRyTQQZ
UOZJJJ/1cHYeRAul3UtPehpRHKLeJ/YG+WvG5VGJW2asU1hSZ+EURxRmlVw/tXrC1wwEKae6PWKs
olxNZxkJOvnX89Q0x4HlM8PO57bOup5+plbhtqlWhVKtRDTBnAc6TWLxsa0Bz3IyTR5mbq2AXyyb
UXHinOK95Er48NIdXIs1HAqT99ImteTCLmziE503LuoNiTrM2lYWn4h2JNl9BEhlk3asj5j5aKoD
K0Xti8xYdpds+iatftESrJr1tNuO3iZrSKAqhiU/GBpAQm1cSU2JdRWu/JgByOo05x7A3IqUZ+gA
rgdoyNLCn6s46ImNtRuaZ7t7+sotI3DzZuekRKmP/Toa85Uhyh2uG0jQBmapkfvcqo9eEa+sfo8n
RNa/KXQu+gEyptYIR9DzvGIhC1rQfxM2vOKZM5ogt5Vt5jnhop8LzPa9H0fha4t4iQZc0m/KlUZA
4NiLoMB3q+ZE1bfMqzDVdaIC34vl0JMYIOx33bD+hYW+SKdDbGGLSXD5E4+Sarc8jdczpmfoU9Dc
VK66nPuxR53v7XSA/doCgIhsv7NKmBFYuHCVcP5lnN6unR0dR+5gCf2y1DYlcfZTeg/VTzRX5xSk
JUMEL9OakaUlP0492oDWWr41pEQTAPZevahhu8pcOLFwWYe0q5Ms7oSfariJ5p1CGovUR/iFU2QT
pmW466iFPiGoM4Qk/McamD1b0zg/C95z28rpR3moxe+sumsLcHFCCjsqrzKRi6Sf0dvNe8Hb1Duo
MulTUxVsJXb6HRfZxqz3kfozMzxSTcJ9Q/IOOWv2M6+Luq6aSAz8mpL6ArDDre78G9L6zc0LP82s
LYPPWicNzZB3XWjrGdhMkagIaWTJ2Hme5UegTGRaBrWJqkaFVcqN5Gal8ge7aDATxOKpwI5ek6/I
M5VsHB07DFoqT3+pTffFHeuP1m13I/FCZa8e22heDQ4e+fIgW+RxZFg1aGs87AeZ3FhRFGAG9qe6
WI5kPzV4N1U8GK2R/RvhkNKO4VSqm4rdVNFerDr3k/DQNNekfik0JO0TxYlDeY7jnkjDmJCGr9il
xyt5mK19yEq5pJJ3gZ17Qw8OPoJ5W7CNeGTeDLTmhNlzaFUDo56XbuhtRmQNWWbscylYfHJMs9oh
I9opUaOn5xgbnbWumqdHI153aPO8sV6VqoHNjCZc4B2DUPN1rqXfRdyvDUIklKI7Z9Z7GyPLbNVD
MofboepeLetzGiDQo/mf28f3MVOA13AA4OrssnDRauTySRjcbrxWTbWMyRd0C/L4e1LNrPfRwZMQ
a/p3jCK8oa4xE6RLlnBXAJAlngVFu3Tea+gsI+e15NtEtL7py2ifx+WVRktuPGRFxChpebwaGXR0
eZf9elK3c12v82bjunAIjudPbrRUQmavmns+PU0EpCmFQ5RTHUQSfZ3xZor9ZAUjR5nJtpeZIAUI
AzB7A5zBrWSwGxKpVAQbhMu2TdVAVeFOgWpq99Nswktc5AEWdbSxQK3UbJo9fI89nMKnDp1sA8+D
38TtNETqu1XZSxe0KAu/lOalyt+dXvh6WO1SzVwZLc90Lda61awb9rDYNO5l6dx0DzZLcn5FzpdN
Z62omOEjEzQx20gO3Qzdejw8k/6iTaYmm1yJj6YBCZKyFmdN/F6r5u65gNr50dBfcULy2HcbU4cq
C3F0TvfkWVkCemsCKQ0JAvgDWTTbfsDj/wwFaMIuMJC4OzEtI1Yi13YF9JfVq4HxtOu1zay/uQn/
jDj516xmzAdPIMx5S/RGgDwbCAOQusJUMDXGRVbGp2oCMaB82YzdEOQxZwauAtpil6J56FO8qznu
HGYDAHpm0yhwqIsaS+s1eob0EJIap4nvJgR/aS1fqAzwLzPrekeijJeWRMLjkWwlxcQ/m2Assq3d
a+uJf1eRq2Dd8HK2DcLQEWo5IZ/oQA3i+5w5SMScm2Y7ga1wOjveyB8YCDED0Bt77N3asqzqq7RC
ZDAKAmN+gpCArTi+m7n6GcnwjaCXZSKSradFl9lli6cbAJ9fe26t/pBDTLjQXlFTHAW1exoHS5sw
TVioEvlWpzg6Kmq6lWBCdjgfNaOjbBTPh+dudLJb1DDe6LF27qtw0/YQpa2+TSNJDF+8H2o4zZhp
oU3uuZsyAf2EZLXJmORoWxyTUpxCRzzlsq+qywuW9gtJYpbV3z3cQOjtAkuD2HMjv4aUGwtnYZnm
wukvKabDqpiOUyp2th2/JWVyEHa71Fq5ATGDdsqfgbSrSME0ks2Hgruy6APRcQ0mL8bUkENDyium
cmvazBC4k+D9kt3axSsVymnjULPDzXWhDHpjdt3Bwjo2lvdopszEKBhZiq1Kq4Du0Z4H4VHCxNjp
dOKPHzoze9Vc/dQTTlt5FICxlVGmvW5nhYE9A76Mdk55En26iO3QL2tyc+eWPdFEe2lKWIMuSbdm
5nwTu3OUksmxGrpXU6OxsFFezAakRFrtp25xcND/CuZnYpLVc/4TCBfyg//7Uabhp+5oElHMmlnY
KP/6jILSOe+B3E0UDq5b+5WDltgpzeSfUQ31DphQ2+HiVW5qNmnX1nleYRbwPlFDR8cADquQeerO
0VCUea0M8JhKMn2VBgoZVvLa+GnVp9dTtd7zLD8nqkCf6xFerytQiLJnvavwLOZK4y3r0sC124s7
TazPbNUBwI9xwqt/vGpCWDp4MUmX6p8TKuoSIwnerwnqShnZ/xVq0HYddFBeDeayHEBf7RnJCwHp
7jMWzYW3Cr+tsflpXTswUuWSMxuJuN+h3LTJs3I/0jQ7AdYt4w4Xr5Pco1zbxFDgra28utivF6Gj
ZSiG0pepbiF48Cc6LT1FxsYJ37uuXoflr9HA3rcrFTM6XRirQRFESns8d4QuIAawGgaHKT1KZ8YG
ED+ej+80koxU2U8rwKrBmjumiGdKb12k/4ZRXxWjCLzpVa+bi5b117b5ip3XTBvZI1A34BR07OQ2
8/drmmtCd2c1uykFXLH/ND1QkZ56cWBaj4K0nqHqX3W0s5r12moTY+s6Hv+SmQMYR2xXb/R04F0d
42bZt0x+80wQC9PnJUtE0JbDesTJzGQ3/SEtB2z5km5yK7Sjae4KFQElM1qFQnL+j7LzWI4dObfu
EyECiYSdsrxnFYt2giB5SHhvE09/F3Qnv45uqOPXRIpWN/uwCsj8zN5ry/Yw9ayC03gFR/eaeU+e
h9WWNChMIsp1UDC+Emu2qOvnor76PeDWNy00cVOgkE4PqTHrrYqHUl9ECrN+vphMvV/PWMscTRni
Zy/7lOWTYX1DxkWcYbI1rG69ABbtmKfWxpDQNq/jeADKh2o/3ZgiX0f8/pp18SOOR34tob8LVowj
iZtOi6CBzISV71n7WXhjzWOLOjlhUcKG86r0iJkUSlY0NV0RLgBT7AeHCafHOpHFTC747nxrMY1P
NqUTImI8cCwh2dNtGvsN2edy7HnM1YcTrBWAYfvTrQ6WEROKQloPQyA/fQFdySpjJyYKKppc3y+W
Yeu8eNx/ZR8dFcPKDs4g0lT+Oudab+PyrOW2mJ6CYVoyf9mOOVsU3793GTICDuss1QA75BTt5BUH
AYzj/DhF9n7OFK17RFEcX2rSLhl9gcD83B80iuDQeEq1N9987WfPzTWaDIa8DDiiRZrhPAb/3mF/
n09rQUUmGfa11aca8rcavQP5M+x/35MifGdGfZhjKWcIzawWRdPU2U+jNaxaLEtwfT7bZPwdvRbv
ldzRG634IY8+euZ1pmqmYaX/qnr7K+Gif+hk+zvQlDmpznWYy2Sl1+i+bTm8hgbf6bntjAnBDSZf
lE1whE4e7VvYZRcDqXFda/vSbculhg8V/caDFqJxx9SGUfdhlnHm2RGW56ktzCeNWcPozVyXbD30
1anNi3PWN8fY7xcdFbvS3jUgzlXChu5x0H9Sjua+/0mwgWfTi8nwvnNOVmJdWytYNobGvJ/55kNo
RnRKyakB+iuakFHRt4FoaBgo5+wwZaVcZ3fJSDF3MWX3407HjsOrt6TGWjtULj31fMf4JmZKqYpx
D3Zh7QUGtyuKnwJ3JT8nenSs8UK6y1MuJWtJRrauTTQgmIIOeFolLKLImY5TISmmCNChzLrbozna
B72HaCpfVy3qA17QaIgP0tTfwBG9BaypezwNRliuHNs5VG60GRDcOyHMlDjY+FS2VWFfNVRbRRzy
1mwHOpci0zdBpu905gaFwVyvTAaYQwHjWu2OY/httJlVGhPrLISqnC3W9FY48WvhVVe/5leq7O6l
crhCWB6ELNncO4rVcxnNnYfs/LVvVfGmoQWdO8gzFEPM317yPU7ZW+cbVGbTffSSBUiPYdk1RJKp
pJMn8Bj6ecjqm926L5Mmz4NTBdsOuM+qSYZ3jAOz0Gbt5vlPkDdMlSdGiRo1bgr1XQeH+KBD+7kI
Yjk2omJoJMfyK+k8YrlqenMxJTfdG1+zwbyN9kwAqOVGg63aZclKasZ4Lsfs0W+xmIbSe+mE7j06
uf1sJtl3EjPtgPHRsCxmgy8hMi7E8Fww0OZ4EyNWE8bq3VecjOe2wZbVps4WSSRe3nDvm7jhUL6D
6GafH2FrezYK6yhYNrU683qTJ14dCn4ZBNNZ3d9MbVwE7MYYpOpWtBCsLZp2i9Ea3MvE4aalDBGK
hdcV702bn4P0c2Bu2qp4P3q0UOKaxUTOZIO/iVxsACxDKs0GBVkB0B0ztEzWpjaZBc7qXB3VUSua
hUJVraNE9ti5eUawK8tkRXDYRpTeoan1W84IrAyHN9/L1433mfQQvvwWY2mxq3M26YycpDHyI6hZ
+N/1CNFp8H+nWn1H+kZNpJ/i4uhp0WRFZM5F8dxh6stxi7UMqbJ71gPW1VD51MC5++YPKuMq5UTO
CAd26nWUm2xG0PBqw0VkWOtDXzu6pnecGpCHZKii/62reN3H/kuCQBqq/WLAsODwkLT5DJ5w6WX0
Q4iRNkdKQD4qnqZwkeL3j8imq7Xg0OuXmSI/wAxnANvwbcwALpvdECrDkfsjC+tVx3mcBaT+MfKJ
GfFkJJ9YbPxzPeHBZhkP66mR96xgMil+Cp28eGRcZvZdWd2m8NuP2nsDZLDu2lPKtmec1y/+y2QD
LWBOmbHfMfjfLZNOS17LONhD0Z9DIbAqh5fE6dY9E21grZSSCPwsfddw73UR9UbYUmR9Zyg2iqlc
tiEI6ohvu9RPjO+r3t/2MycaT6YBIrKNOWs9bo7SW2hyHaHviXnIhLAeB9ZMQpNcKsmyHP1dnul7
xgI3V3cvdYJOHW9UAms3q61dgvCuBJMzUWS3CFmbgCVUNlxYaCKK5E8WthdLPxnsaSbf+/GYiuaS
N5OXNda0TdvGjzGm4aR4G7h4R+NgcjEEOhttiWo8GnG9QsCtGABb7Upl96C8aWSrhCOJmiRb6MiR
3M7Zh4a7dJW/tRjlsQlIA3UYmQfF0KlHBXzGNSluGKulUOisbONR3lMNH/vOPTjtrxh/QnqXYuAu
hc2uB8uMtCc3DLiz2Tzk/aLV4qMu2R6T+RTUYo8T59WIKPBMh3qFfmTOiDK8Wx2x7wgcXMAVyxp3
GnWcfdpurKsdHMwm/PDBgBVm/9Tw+Olt8xSQCVHx99vGuQBj5Kfsw5v+NZx/HAa6GAeHk1kQluk3
AnEZPf0S5Og8SbtMfNBdBDb2HpsGC7CnL7YCdJeLUiTI/aXEF+xo9gOBX+tSS7Y+jgGbUbwnhlXf
MYtkvwk5fK3QOJj+8FS7HqgEcmuqVyf4BLjDbuIlwUDe6ospYeGMcKrmwzTm1gsnGPRb6ttg4cK3
awa+KbgTlmusHCbhNR8LFiSerAkbgb9m48vHS10e3hqjogpn8hCqRQtpoanWfg+CRf8ZESBAcl4J
p6Tmg2DKPMJAbjENBkcAG0Z2HVN0c1hmVPXZ04iKqNQmnYb9gAcGcBPD2ZrFxBE34VdQN8eg6DGd
SFhG6a5ywzcMcsHCQAU8uR4tS8QKb2Akb9FAAKp/SSlnLb3cAiB6CCZ0bY1YSFQ6IZONETTClIAx
N/HMBO6vZuo/rZadbcu4E6l21ofolrr+M0TphURf7RgY203xrEX5eyq6ZVsTOKIwUWjfZMbzcgp6
D/aLtTkeLSQhEGrBZ0bEYHQow2O1rkKmEAED3zi2rhOwE0zkLY05BQtmBNg5AFMDc7zZDOhDlu5Z
n+wGfVaZ26dUzewxr7pHks/GwkrL3tFP7BXB3vtE6SdrNp4CcYJ4jk7Qfc26Ed/fR5ujztKcVdhv
fezVQ/nbuU/1cGd3izKOYE6+2RYoTSSOTASDWfXAFLWMln6xHYzHWT/boFiMO6y4715RLMaspmFn
WH7RPY9xfMhcTlBUcRnTSKSCFIjohX+q7b9MWOluBCEU8Y14F66G7of+EglcSJIwlIskOxKdwc71
A3rEsjJQFRfJOs6i04BJf4xfir5CekAt7RKGFDIGQm9s8oiSJZ4+h+7VIWkXpSgkmVWFbspjzkt4
De6XiGjVYYs4uGS2GblcIQcdHgHHC4UEOWkr22Qlar+m6Wdjn02+QVRRQXvzeQkrIBWUJeo7HIgR
mQNW9Gc8q7ep+s5RoVsVeDENH2yyUbCzAKnP/PKNxlvirpPsFrm8m8iOdDckVid6NLJPBiky3ekB
FXWRHjRaMwXHOHQViru9gVVU/4lIs+DDkTNyIeH5ZLw0SdbFTnYYBm1BA7oyxd3y/Yc+vLX2NvR/
8v4d98pESy/MMwdNPr3ELIKIR8jehcPUghi49m7XLxU0r+hmDTesF31zI9yp1TDP1s8lelaTKxvd
AzddTzea/RIzwxY7crdOjiKHGRSjaFXes/Al7tGxMq5B0WFanxNIYLXtnCPzpTKPV0CmZviQmE66
YcK3fwZFFzz0KZrr3qeTYMjNoaNzk+ESKJHj1c0FGvZCzw1+HMb34G6nT1pwM/xzBMuk+bLwoWfP
FodWbwdLp3uWzlLy/Sg6UNzKi4y+ITEJXiJSgDpEgrVHJOrZ9wyTpomAlR3TctQe8bxsE8oioeJN
zU9TLVqKd47LbZa8BTUbQjgEZf9KOWfHmBQo47uzTfQwi5CmuyXjh6m+fbXrJRLurYqevRBlcbvO
EBdn6uZoDPq0XeyfUrz0wynhDBy32YRj/IFYCDhOk3c3w1sSHeTwCaNCqpv0XgteyPLocvhm2i2F
XalfXGZvHpDzaKcjywhYakKSSpfDxChhpL0pP6LOO9rI/WL0bpLxhqttdHTZWOtZDh1aKvwoXtv2
tSpQpnKVTSzem1lgpZHFuxUWDbbaVdaGpLqHlN25ovgtzrqCOwRJxkYN+NJ6AjEirrYJsFx5c4If
bE41Amc6O4EkjWNLp2vGT8pTtNfmIxw1ZPsk+puPtRRPEagyZu7wc3bsbGDUDMsweSU0Bc2MM32b
w6kyDxPiLqNk2iIJlFr7sb7WOwY+zHSIjJq18VCVFKJVB2asvu1or93B3Cm1tYwXSxxV+ZSmZxNL
XpzRDqxV9oPg3otesuGxrM+BS4Z2t5eKUpcSH+LhdOvcjxG6tUORYuyyap/LYq2N+wLBm/fmqJky
CpWsZ9GxUt2frv9F8YX5MNm5KOoyDJt8VegjZ7FD+mAY8ZNsrKWsmue+Nld26BzHGNrKIPezZITn
ocimt9q2LjmkCTbPr7W0iK4xPmbov6klB+XO8JT2cYxgBvm8PreML8xGKGFgKQcPhpifhS+2r4Wm
abz1x0oGSxVxjL+pEOdLRwl4nRgNBojj6vaaMn2bgO1lvHZFcpjyuU65Sm/Awfk4JneNynmOOBI0
+GEW84o+yOnZZOLXh+BVxSoYhl0UHDW2Qvn01pZfvcBIFD8VGA6T+j3sPxttF7EPsyqWf9ZMe7lM
/ZvmYoEg0VuUJ4NaDG4pmuZxpTvNsimOffEnR+DjTfayDl+9tKK1f+2nB2WU5yLnebSwPruPGH8c
NtF6Ak7hmHM5hxNJL0SS8H0p+yUj9znEg5zt4vHeyje7064xyS8Z6obO/Mgnbndet8QICBVj4JWA
b9pLBljmjz28SxKxmI6BjkqQZh/z9jMI+HDxa0V9czJsCGTaqRvZ/GxlbbNxBND6GAUC9RbTYPcS
ImBNPJOL7i0wuE4igzaA9oqEEUdnAmG1T5VZrkyWvAZZZC3SiEgd5DxTTrnQv+folJzpQFgSgEWy
mv/uuh91vImSJwlJuWDmrFu3CqVvzjfBuGwZJKhZmHRoBzzRNJr0ZyiWHO9ZqmRRyH3HfjGbO3DK
GhNeulll+Cu6N7aTywY/a8xnWRTeQplXidglwzoEL35vJMgTMSU46U+dlbuw8o9gy/eJcda0X12e
GxaKNt2JKNZMNhw/4K94+JT2OcrTYaYds7nXVY+mkNNebfTptfLWfhmsaudxbNHEtGt33KUSNVO8
FnWCgv858N6GplpmJWc4vylhkwtj7Dex7a3DmUKXo4812vdYOgsRcRoOw8LWR+ajFC0gDhpO0hoh
dGpnSzu6lG536KneYURtppjaxSTStSzYpAHEoMYai/BBlE8QpQ5Bu5Eu33qNdNzDfo0Di2mVlyqA
WHIHgekwgsjTwnbFboWzdpZxo5bAJ8oULXkkYGuhok8hYEl4DIDcRYi1ydOuAfZKy6hOI/OjsruW
UPEYLkoN/61lrwBO5sROxejXyshbJTi4NDa5FcrjYTqwJVh2br2Zy56M3ejEkW2i/BcsSezZOkMW
kPVL0QewqcKjmT75ZAmmAGrieK8qznAjPIZdupZC27vSXpmk8Jkz36kSy3rqtphd2edN0K9RhCUo
5Ml8b2rtBJFpVSErCDt/6WsohdBpEvgkRISGFyFTpx/19i1nUqDHz5HYaSmKhpRjhmFKY30NWO/M
piKA9VQ4fGByN1VApNh2iyleFdg2B37S4MQbtrqHruI+V8afqhouQK3REVIqR+M1Uy6gFixpEPUP
QaqtHFkuGpCCwXBJebTMQNtRGe0jECIcV1tfuHvTP8K03apgh5mWjYCAldguTE1djUFft7m3qPni
qowuTQ+SYuXbzsb2qee8LyMZf6aYORaKnLRguxdJB5LShD4oyn3tBueUhYq0DaS9vk8pF5DmGPdm
vHLizjtUAkZlWipt7yVB/Z7S+R3qwvXPvSPzW5cUMaEFpv8Cbq3/0ovKATeqO9iZQ97iUo/FwoQ2
eMmmKKXiMvliPOI3OQsLNimpYhqgQgviZl6u61T9EZyc97zHed/q0wmY0B/XmUCduuauT3jStb4B
LRTO+/o4jpIHoWmEPkWaZ5+xjaGLsyKTha+Gf4vCmqIiq5WF1Ba1TjuhOI+jekCc3Pt3N9ezTdvN
ZKs8jjklhro4OUJGrNlCf9ERP4qQ34/2qq1A28Pa3dg6t6iHg2EtswgGXjzTl428qdelYQQXndHr
gx9Vmr+0k8lbhk5gbkw8iO/kkuQIUEaLGcwYV7dIc9dFlZ5LUUHkBvWBRbUqH2GGHwRhUF6Iliiw
MWQkv07MsbZu3NZelJnRf7lZCytVk4E6u2XZWwgD0mYrydVm4mHisC4DFcCeoWEAzTmhNrCkbyHU
lwHeei2D6NQ26jZ6atxgbcxuVdN1hwLb7EXLxLxjK7ny46bSz9ROGCdgd6y0Np+QwxThvq7S6CRs
BQcB33C+NkI+qzx2gyXIofKpyiXfkVWjEc5968pvDE4vAdmELcybF6y9OTz64zhfhgUqSlwcZFqp
vmBtGXeT/c1E1ekfHNdkhtzDcjaZEiSoJZjJoois2zHax5oOo7UIiuAeWwxfeSxgl/4vj6yUdJuV
W77iWgmXZtb5m9Et2LdGnn4OTAfRpzKzW6i1LquMpvQ4+nvrJENNA8gIHZkgs5irsPNb0Kat17QQ
ZFyQ+whlQ+e1ZLDoPTRuFu/4GoK77pcueaBOir/CcanhPb1x2rXSPa1fBV7GTBRWsX00QwPvUp8n
m5rgnceEie8/pOYY/5GYYpKI4AnmEI6h85+/EhFMgZcvmYjIMEf/LXd4MJu4+aO6bhcQiu2l9dqR
aFawVDZtts6aEGwO1ifUJHBjTw61g95QR5Ms3Y7lE/jKlxG52/9vooWpI+6aEyZsw5TGX3/GLPcn
p+jB1vst0wh/8DCYcUqRDY6AEozMPwVazPnp/5agYenYP6UnddLahRR/JVT5UxZMLkcQDwKEtliB
uyu8eBPk9nZQPLdxZ+4qP/sshfgIxlpfFZpxa6z2YOokqP73312Y/9cfRgohdMeWUlh/5YrkunIy
rJkkDEfd7PHBgb0uJgwDOURqXlXwVuRJJuvMmJOd8x7Pm6UREhNG2cp05ql00bkLWxTBP3xM/5Ez
wnms267D5Q1hwPD++lYE6gK9dYicygpwiyyR4ce0tyQN8HKicln8w+dg/Ofn8G//uvn//3+yXOQc
S5ZETFthrrsAk/IBlBonFgYpNrfVlUMMc/ZwS4jYk9LlgDVNVMw5S4X//idBoPbvfxQwNLppONa8
N+EJcYy/spUKEIZd1en+stOQx030dMyMu5knq3U7VURbmOfoT6+juGAE26iWtSeVCjATcp7wIX3H
YQrpF/9YTg3WnhKGqJK9kdC+YByjudm59UVnfJfgwypDb9UV06JkS439aUiZr5xjn3gvcooFv6dE
MumhIyfY5tPq6hepyLqk8YGtzpH6aznPQh1r8zTEP+BMVm6DaMAfWEgwKNFulXWYrHF8KIeW6AW4
MSEXTtwgPoUNkB8qEMJhuHYVYOFXSZVRYwjQRgoS+ShxESDod7gyC2wGdU9Oc3LzjZ4jv8P2z1+m
BV20OG0IZgB/xJ+TSKacVjF3Vy4BQIgMGU4I9nyBOpIYQzJGqWkHB+FB1iRHE7hjMXGD9GTCRT8J
GhKO32pO7N0n7jqAW55cde00hq8R8OnJouqai1Va4NQne7O8pOBbuvpQU7mETLAc6W0cjx2H+B61
txmjQIAC82ztzpW8NNtvh9U5I+ZVimW4o4GbTZyR0W/CFCkuYr4e8yITLFJK/0yNcYO096g8GpIa
q+Gw9Tt7AUEf93B4yJgqUpwtZT+DKkGnN8+O+KjaP2Vvr3ub58V4ypm3YubHyfnccLNPhUXg9Jvk
4YHpBc63wgZuML6+2m60yponvJKLsDkX3rPrrdPqMRZ/Qm9Co3FykaWG+45lUYuIw2Av3fvDqVHn
xvnVgF5JHZHxNkLUqlcrx/tQ+W9mKAaM5jKgENdcsfJo3iTb3gxQuM9tBQPDq2jS8wD3yqeU5qbH
C4XRfNnPSQN0ZdAcVxUTX1p6j8mIEYLIlqw+zOSqGpROlLPIq+NNT0lTXFGOkEj3YcF6QUi0JKL4
NPs86o96LqjdzdivNBvSCFASgFr0ibh4UQeelfON/HoA5gO7zte2uimIYMV7WpfrBoA1IZBL7jbG
lmiCu02dPjsT0lj0105UsQui4vACcpBIdO0mODHqNx9R/pX5pTPfVP2kTXIxjNZK6PHJNvt947xb
ARaJfNsHs1aOVF5WqojSivK1I/q3ZYNgl2IRKAK8LHtPXlePloG1plG2i8ZJT11kbNhJrRk6zx3A
P6QYmeKvIMp/HT+SrA4PlIrpen8fP/FohKaJQAjBToGvqljUAon2tVJUdQKaV05nPfByj29p59F7
P6JeehjR18NcWNi1to7hJiAVzMKWx5I5XZvEV70QV7OUzQpt2cGtYUB27r9UOP5CtuSFG386lPdR
VjAyONsG10p8N6KvmB7RhyI7OnsSj5fDeLW65iFudPQrdI4z7uGlUjmZryXMENKMddhOjknbRiQH
M1JG0LLln494WYNavxpms40Vf3NalpuW1sCaE9ol0TPyua+GdYLxMTBWNo01hBrWeUg4MPZ/DeFP
I+CyyVeT+IH6HmjvAaPWlFPK3XTBU4EuNXcuXkMQzylij1fg0mVN67MIA0EP+gZGCGNKbX7y5126
N+7G5hd83rYJcW5V09Gxqnvm8sdW9XedxacsZ4oJMdUcatSWbGyk07wzIwJ/8mlayOsK6zA24TGR
HP4FMP0i5OlxnhLYQqlKb3qSPfTE+TYjLI9ArKLRQJeIa6qlN0yK92QWjXrd3i9ams4OXB22UnjH
RuFuJpD0swLIaN3nuhPveZ/uWsYmjmyIoKIp6amW7VtpN0Ba46WRvTqlS9AGQ83iQylAH+6rbfzx
XZ9needBqYxzauNhoxWfVvMCCevQjXhzqDBsFNkKxq+dsNViQaGa6LHWSUruK0YPJHtEBoiSW9aO
u8FEy9uue6JXYK/WIIolwAGw8Tn3S6EOBOYtRPBG9s0DIMxNKiwWGTPFlqwe5gZpcrco2cOS7RJq
BLevD8T5MV4aoER1GxZDo65QrW6ZE7n8DYM5E6ziZeRcdDhLrfMvWo8LJr1tbaiZu8L+GYgWnjjw
21dHfQm+XL1+jiECq2FP6PnKE5icNiE7BRfMe559lz0sbZrZCRs4rOlVpf54FBkFPkhn+nQAEWsk
SqXMlJR14c+tWYcMOzCzMYxwhNmo5Oipb7i5idqUOu8YBmDfxDbHNsLDu/MkgbXL8IqhcpHGLKQx
YwwZu2qcQgWGGgdFPES9+bJvwl9FfIkc+Mbvjp4dE1bZi4E4DXK4qz2ozgfRAOwWd2n+RNp5cm8T
3nhvViBDEGEvxmBbaw459Ilg1zJ7SuqlFb134OmxjjYG5OYLNYQ+3iLG4SbkxfK3NH+VJS4RjsfW
ty8t9vhAW41oZFS6mzSms1Qcpf49xBzaVfLFBHQpgCt4ff4WQa6dqIZqkDIQ/OU8ca+Whdfgs2vv
UxpvnDgiC/6xr+Sb0o6JD6D+XoqN5gNMbI+h8z4qdAj1wrY/4Wksspk5PHwTXYS6vFKHCpehd8Ut
UhXX2k5BRa8dfvqE0h0hhOIYgQ730NXWwo4rlCZoeElYsH1MqW+wR7t0WisTD+d0m4oA6n+Kp+Fd
mfWyRWCPSJ2uArVT6y+0At8P2vBGzcuOhpmLVcErHtd586T9KAetuVyKDF1r9DWhkB1Z4wj3wFs3
Pyxt9MZsPCTblnu9uqryHFPjIXo1W+adI7b1VywfWz+erpo3HWMHo++ybnPiCzweambKyqs3GTCP
8B9K17/i7/735nCFw93hEUsm/4oGVLWGiKqaHd92Lg5QmIAjacSWm3Wi7/57ley4/+e/jIGkcD3h
mYb5V8GuKTcukimEghRbO7I2LkMvj/a4TLSXkraRwiWWV6PbxdRYmonxbGRuJUtoQNwU7GJSVNtc
wFi4KrF1CnfXUJlAdtfais/9VTNedGNHOFJrKJB6uzCC3ofZLa+ZSH7pggBO9eVBqkN3IvJsAywA
nzUK6hmS4z/UgYetjakGB7y2l9mOFClPHkdUCpC/rPxcYD1jX9fw332/6xk159Qhba6vA34SCETk
wl9aezablHUtmb+1ZM4wPFjNRRPOWkZfPjrIWSiTGPliHu478+a90/ep2rWUIAaK+NwWD5a+nv0y
5TxYYQ43K/urmW1hQX8PzTW/F6rF8ZFzr0+/atL99DFf9rW3LLpHVXDHpbP+/eqqo+w7KOWMMvmb
0tmJxro/th0ql4Ng8Dvjksdw77BlH0DEDA37w1ms7ePyeAiRKLp4VzMM9v5OqA3CUWndmD8tzOnJ
oasM820WvJejt6pgLjiXBmdmNPzayOwLClnpf7hZedBi0oZD8zk2nVuBwmSw5baT7n7MT6ijQjmd
MWphgf2CDQGEULIX8A56HJNZQ6IOz0XH0Cw9GcO6GK/a6GzL7sVFcBlYI5aaLU7FrHNXjmDT7OzQ
PNYQr93SAjNBnH1IGThh8VgG9kGzGK6wxaXAd6el8qhu53J5NjEBA8fBUHTP/wqxs03ebgWkhD0e
auzSiK5h9ZFQuKXOudAOItl24YfJls0piK9xP6AtL0xd7BrLuYX5rVSK9XpOX+rvyuZSlvUz38ic
rp7S61wHrz1Qrtd84i5039Z+9NnlQxPKnaP3k6IOKxKUAuEK+hyWJ/g3Or8ssyyurW68zeix8lWw
6ptMnClwtd0ENxDHNtG+1NreLTZQ0qmLR2pAM2ok4Dy3IMloyeU2RkxQVvvSRg82EEsVUFJ0xQin
RkusB0vgKxz5ju3w0Oli0TbBzgbxbA/oZCSW+DD9ZboCuOqW2jhbqPJq1DNENJgaYpD03XB2Jv0J
3RYNuQBhgD80VQRCjLwv8QVvBc/bQyafKNr04NdN1hYlp+xhmjY3b3qfWNMLZk1Y/lx9qeu7HOu6
tP5I8w/svJ2NVcIyd3hjHtiBPESoYERQUAv4b17TLE1it2Oc95Dygs46FS3LW6irJHJP9qFJkaUj
mB3qXeRsI5iGesMalJgn5l0gLzceyx7d50x57dsQTQlvDN16/gcQ3QLvWa1Wgb/RUeiEMdS0gqb7
cQTQZFEA5mRumd5MG2XlX97H6ilL+8VovHcZvLSOm0j4lxozQ451zOJptRBEII0NkINZyeekP5pw
CnyJwaLjHkRStG6GT0qbvrkIiONM6TNQVLia5mSXvLk7KNhpDAtcqgKli4ZnHiQYLGLHvwzNbUY3
Clp4iQk6MFnS9OuhQ5If2cvE0jdG+VW7CbATwaYRLSMJY0AYnsPsPUkeDQ8+QeJQR7XbEEu+VWPY
x5GDIhJAkZ7hb5ZHiq+hdyGOvTv5NxtnOFOY+RI29gFAzAr7X834lplrPQC9PgRGMkMt2Zt/miXM
+PHAKBGVSbTodURA4bOkTCF8JcwQu2+C9qxYyBUOukD9U4kvQTHldackAum/F+N1yrFOGDy4Yp9q
6bbOqnfbZNg9mbtwHN/86l8pDc/RWJ9TcZ9ViYjqVngyWaQzL1NsREyUCSz8jABTjVGz8f9tDD6k
vgLQsi6Ts5WIB13w4FoDr5+7TODm8OsE+lnaLJLqe4gaGnWvk27y4WDAwI0mbOTrUHtXAdbiIqHi
TsnO+KPiA3rtiHfOQtewGINDBTyXyCcGqGG+AZqJmNuGJrLLNHIYztr0XKI6iMwbQBMfR3xTTbQs
chd2rOShZoMtrqtdzQZb2eEpNVg4R1BXS0K+gvd4TLcUXU33ABiNsRHDfZCYa8sI9lVprESFapjl
nPlc0iyF+c4ld6ShZ8qH04SPPUi3zgBVQAB6OOPORYqDhwJ4StVDy+hgxrkR4qrvDCtxBC7B9Jm2
+/Rm8R+CecDeUt46HFaoImmVxUCnNoJdjC8+TbfGisYIvvu+3Uf1WzxbbZ2QYuxuziv09NsNja2J
HCOFwhULqt4JGhfKloQ6mZkj7+wtaLZgjBeF/e1n5cIyro4F6WOo12ND1Wd6m1wZs2iKa2gReHig
Cm41RHyChY8BIFZ31hV0PuIzuluDgFCnuSzbn6p6DrFHVOGPEXhbd6rZ+b2LjHCCu6b/Qgse7Mc2
eUOMM3QdhAyGEdSnKDpIrisG/FNkXlKyLnqfzMydgBgSDHuuOD/8M2arvnlymjupyyzSTxHfl6nL
a+eVJPt+g/IFS24seT7yeB9BQ6yZGaTJa8+MPYTZHvEE2FhNFEkTefXa98+Sz3uSHo40fHWQPINf
0z1E/i+Wriz9DFGeToiUO8FFFz8HdFYtym5uEYdhQOJAfekGmqwrmVNICG9FIe9jCqYqg080F5m4
8AvN4vL9FBBAqDtXqf8oerymIGrS8tzwjRgug8sA3tNcaxzDgjlLhFoigsfDjrSX0Q6s2hax+4Om
p7t6tmOTAEHzNCIaH5CVe86qHQEgZjht6YVi09jrsK4JQGiof+iKzVHsw1gtJvvuYeqcbVtSMSZE
5LKyMgJftNdM7zCa1nOTzgMxrIpybzO/S8yQTfH4QAAzinssbKgN1a3r9JWbHDvr24shUNH3Y1sT
yRdy2qYhJ7Y4TOpuU8Y37VlP43VXtAdWVTsVuugF8COKaFcl2pffR5zVw+dQ9P9D2HksN45sW/SH
HiISJmGmoveUKEqUJghRJcF7j69/C3fUra6oGnT3jVsRBZIAMk+es/favzQQ/jbTduNXyTx+xM5f
8Eh751I9BGwI/bBhgswBJH2w/RJGnGXfuyhf0DFYjL/+XFv/bwDxjwHF/+p4Q0imIbbKUESdBhj/
6IV7vafGSYiLHTeuhXjTaJflgCDfxV5zL+NAWTg2Mr+yIRhSQ7W1V+1HWs/JryQPVSiLIbgDBeQh
jHVmVr7lLv7yAX/XIWcdc8hCF+Rs/2xRmUGQePRN+YDJkC6QUBozr44iflzS52s1wupKMLh6UkPB
Aa2wK32hYjeDCusjvihCwL1//kS/65kZprBYOh3i4H+OuQKvba0qqNw5jitxVKkaz0IU5kvb9kgn
OscAERYN7fCXH0KfRgE/7pTUmfGiJrA0jfj3f9+pWAnUykjINulLu7xoPrza1u2VfWaSUFe70jm5
hVOXsBbzbhEokTIbndDct4QnPEaEpoIjw3NgFbVFPcNiK7N+WCohnUVH2LiIqnJYtYZeoI+kvPej
EHGmYnen1NcQI9lGtau6ljXej8CC1ZYCqD4k1CefJpPTEqF1Iz7h1Cjec7Q/JN4WX1Vhwnrrp0HS
MAwLLU/iv8zz1N88HhJ7G3HHBr8LPcx//ypZw3GOrpgzV313xBQPwcj3rbupyOoSGtS3eZ9yZqpq
YxX2cH8iFXQymp7koVPa8vrnR8P53T0yVOkwBtU0yxHTQfYfbxOeBVuGXuXMRzCko6s/mFQlBdWo
dMkZBi5tFhtpdnclJnzWlpvSZRHt6+3ojSdexZvaBMsoaGAuN8sC4D9CwDU54/R1HtHSPdsiXRru
yI7cvMn+oqbYkkO0nnJZaVPwDd0ezmnkQ844L8+bvCA30ZsXKD8CbVgyEsXIhieHWAtVHYGHKrRU
8LUQqchCD02pyi4Q5ZdWfalB+UQ4LgotX0iOPln8aDlzu8tObfxcM1pG8swbiXdFfSqaM4rGrXDX
1QTNpOPqO6ce8XuLyZvqMyQpIcToEp+bdKdmYkFcWNudA0wUfZYvesWem3mz0d2dYAIZgB00rfDQ
ZBvf3GFHYatoMko3bdYLynas1KpGy5kN/MnBntvq7T5jjvznO/ljIjkti/KfN3L683/cSBvsgiJ5
n+YYzQ1E9Ja2AnBoYhGLUoJ3AKZ1f2mo/GZZkQaoxmkcaEpW5H9f0egLY2gDrqjZojukQA6usou7
nW4HgHWqnNaaFxlPf/6a0/P4c01h1bds05SYFH8urkOkZIPdxc58UBtyQDOreQpDKg8R1s1fujj2
ny+l/+jhaLYJyq6KnLkDHExVyGpVR3EY9fijpms79yT2wjAcP/78BX+7Phi2Ldg+LF1n7P3vn1WQ
fWwz0yXbL9XwswgANSDJw0Wfp/FCMUhqMboi3LVWT81A/PK8r3poHrqDqz9u678tV85/b7OGCsBU
LcdhgsW/fnwe3HaOXU+czp5dVm2pNRWmj3BdwI4TdaEcwiYBQYrBI6vrr2oo4fd7+zY2FyYHNrc1
FobHgKvhDGqVtH1a40hAwCQCQnHXhAC02o75ZOoBGa3JA/Mw9yaQvqDkjGAQkk8VV9QoG+gWn6YJ
lcKVoFa9KY6p/TRHdUYKIMyUbGX61dxJymUnMkAIWOsYXKnYRBX9GWw7Kwq5GHxwlv+q4YCDsxsI
5YaS2uk0JsnY3cyCwKXnCHsq2XyrVqW44+CDliosb1iG4M8j/wAdKhKs6j62Z4aNFdDH1CFCTDu0
5YSwfxVTnae5a59o3j65WexkRl8R44QRdkLQSfCTUP9zZsThp5FLxptUaMTZKTBkTDhhen8OHJ/B
5rBUp3ODg2JOkv2DuQqLJlCXELYbDcGqdVe2oSwDW1k07pc+5XFCSUo6rm9jneiBAhHgJVy221CZ
9wwJ8vLd8HsWTH8euP1GGXeSoa1G0lVbnzTwGgsBI8ZwLUw2qNRL2sYExoGERNwsM3vmhL67LKNi
HbocV3R94QFu6IPkl8DzpVl7wcBVjOVLFgoMRcgEbFyqE3kLTyXIk2ChdsCrhprmdp08pkV/0tSB
WxRN5McE5Sz5H88jk+XgI22dteRU7RjJvhL+kowSwsw6vqZ1ToR9qeP6I0Y5W6TBvGzDBXJev8H/
wj3WcOvVSXMU9bHu6o1jsjIp89bnPUlviODmWoNJMyEGiJ9Kt7VlOKjzGGsDLk0MzdAXyTot1wqP
YGRwm3I4VpPCFVDaX9726W3+93o2vV2UZWzBlkQx+O+3ywccLmKXm2OHChICbagXHlrDhR/peJ4G
LIZ5UBk3SymC77j3w+cwLPHRaFVerdFtT+6FWi0Pf/5UP2Q37CV8KEc3TcuSBlKgnyv7IL0oNzJl
7gV2hwmhVmCq5t37n6+iTiKZ/3z3f1xmWoD/sWVhFxspDHNujImmHdZqiqSkVJImWvWG6j+Vwswe
rUF396ZQbFhMTGpEEnt3xwq0vwh6/ruvaDoaMKk7ltCEaf1YdYdOyqxpuQ8qBA3OlFiJiG2qaKvV
pXj98xfXpPabX5iN09H4I64orUmZ9o+vjrFrSNDIuXMx6bGDcTn617iEkMjbTNtQiRh/NRuDsDm8
tcVDU+1zTb5xzNmaLJrJAJPB3dSAUMh10EI4ekgnvWQz5WB6ab/ObWITIYiZETA7ODMZPEjXx2A1
MuoH7i4e7AC/dravgzMpRg8qFqgcKrxHH0rNFr4BGjLQduYEcWSYDvxlMC4ZqvrKZ6IJE7pgOsAb
T4PkS1UOXeWsSDmjs+MAMYFJROckQiApDDqyLuQE7GP6pDlHlMPo2dBuvk/QIxgFx/yOaD/WMQaW
VlwLl2kT02onZn91nzKG9Z2uz2qxKopyW9HlLIQ/NzO0BdnEi4N6u3fjq4lqBR7BzFJ3LhPAAWu1
wgbjpXR0AKOG4EtD7DL0mjw0NBqIGaPnOHib/OKa3MNH3RfEn+r4NeLJzJvDH71ygBO0emMa1v6g
ohZNOSpD3QjIyJujz1bFVsWTqAp12TL4hcIDnbeaxWTYl6lYpJW90TG5hAjec38r5D7Ivmz61AlY
NY++ewkYu9/n3ocaX1UYmrX50UU1noxXONpFd4jNglur03tmrqJfTdIFCrPb9+pTX3/n+tUOOxqz
EQBxdZVT8clhlqJ/McLPCTQdMd12cA5YKRY9xhIVQhPdxJwzBTWe7AQQLXkoNuFkDTosPcAXh3vD
8+BcdLeU8bVUljoYLLen6WwxVDSWqd2vATEAn/4YgFHIe0ui5oDKotGOacIGImjLTZ3hZcjvWqhP
vncLnEMtkC0VWBcx+dGaBbz5PSZnndtqD9AI+88ifYxKf0oLg0n1rlk6lAONeNIl2gnalQDHUTv9
iv2v1PswOp6wiP1zJeWGfqMZVuwJ+HyJshB8ZRs1at1/DPbV7c8F3byyxTs4sIRjdpN8Anowc2U4
0fYHtUiBkX5pOG7ciVN5r8VrbG7REefmY9CeJFyNyJxhDSAXEdXhQ+IWbAP3AMHI8KmiLU4vlfrW
s234FtCMD928OsxWEuQd7EEjvMawhvubL5jCKSFcQMYqpLpAettZ+UnQqIJ7A9NCBUO7arJF2L5Y
9N3tS4z9FHelTW/aCA5J9V7mV+x9pclfhzdj8tlUMicBiOqevrqdYEgnnyP7Hoq1Jo9EbAlc9sGw
6XnTq/LudoxCYAx9+94x8xljoIQDxRdit/fOSfmiSGRPoQ7JGj/11Drjbhl0GePbMArWf9KRiXmL
GJ7bsuf/5sFdVtkHDrPQXuuUoLDZLaJ4tNhlwkkPw9lnaNFCebDiy8C2HeO46brXJssI9zzhXZ2b
TTvLunbR6rsqWUasU47vci4EtUd4SHzUmmI7Fk823rHOOeQUEEWfLHP8wOYNd0nKflDwpqVySwcf
mO5zANzFxaqHzGMwUvh4d0N791GQaxkWfIYHUyorQqqyHjadttOCQwXmuo05ikEAY+4eJ6jmynWh
3zOUB65izrQcFGkKs0bDGjUNKS+VWAh5N/SjNbmFwwVz+hi0RC3PvE0PIiNlKKdhr7wSaynZm/En
yepdYAm0/JeKZio+LvoWq6H5jpjX+VPsBwujm5DA8hZWIysI/Gf3Iaq/XZ6bhtDrfHzxEBBOPvXo
UHt7nTyiGKOcnpJktSIhRdhHi78jw0KufAhzozMWKF8TC6fRySEUvsbTiAeYfvG5sG860wCKT08h
BltpaJa2Dy6OdV1RuZebQDW2QXWOMMa1qNCbytlJhPKOurQ0goF5XRGAdMRNKm9t+K0TiFkgvsO9
nveXvj9C6QAdx/TAmpvtGT4CBDyWXRjCcDdnKvj9KsOyAKMR0eg2b7EsBbi0mHEZ5bis23rTClzQ
ZHz1gYGcYFHB0Q+aJw3bVyh2YXxHXLnA5/NlMHhr/cex646jgCdNmmMzeRExwhoTDVvY69C5V3hl
qA7pQiOeZFDsKFfV1K4NwiafCtRigONaN554zR9maHlmvfFcArkuGQz5ClakloeYd2ZUv8nEPJQ6
9LOe+XfBO5fLg6gh0mrop7Arq36000cMEyonnQI7b0SQJKaSoIyf1T5Zd7LaknSc8bdT1TxwG0RL
uxurm6e9VLRFLFRNWn1oJr3PB8BuPGhGSt2eQYeeYi4eDJMwHm870CPMCMZz+HNuJB8NRtt8dCz+
ofvBlF5Zjcndapmbkn9Z8VDjdmWt17tvvd978jPoydR6VF3OBBsboYf0ST7XVjq8NoMdHlNmVqoY
KFG3orn2kr3gmIHOyEg2XRXMDNRHfR0uHOUzrW9qDUgBPBXnpJaiO2y/Ra+TIYU7hl0IgUyMYM28
OxljsrMyFQYDkUiMnGz2ykH5pairRsPv/RRV5GAF+IYfCYMex7WZv0TqiZYH2xZqxJ0ylUXFcy9e
LTSVrXeUA+K9eDy53i+XzV6XFbAjpHduddZJClSIOmmBPQk6ampD9gCrhQa/m6U+6sTGG588g30M
/XLzWpvVwqTZj8eawbB+HvTh2sGtFu+D91yRwJOb9dliCJJr49YL39U837Cno/kDXeioABPb5ttX
WbnsEp9nbkQ7zY0ObcZ5zk2brxDyTp3rc5ka88IBHNU+K6p7bhLOMCmCJJj22E1B8jYobSQMkhBY
ZbcqxXkA8RYz/gZ/AYIxORsVusttyLpRBKipFbAbODzRyrgfGO6gN3wTU14yIzXfakTVdsBwjuRz
RmkEcjiLDmdnxGz7lfxONvmVjx+TZdfw3pz8EezOstMgTsPK8JnF+DGLhvvRKQzmDKiiVbCtvWuc
wWBgWeEwuEnUZystIc9lsxCuS5ky4CqBvLfKOs/wi7KHRRX1X/QaWEfJPLkGBJNb60jboFl03Vtv
3PX4UGYcijs2JHUSRyx8qvBoEjiCr0rVZ9liM+YQBhB8jWcJ0ec8iG/qsDX8+0TvA8a5G/S5IVtC
Kde6cusQwfucs1WavVFGOWjAQEkXNbaNnFoXH9YWCXCLtNwYCkx7hPYghkKJPHrzEB8SyCuLspdM
ZvR3LTVqMC5kvHM4Jw8DnnhGSAmCQrMnIhzZtkdsAXqUoZiHLWuKcjbsz47Bd4DDRkPx0S9o8eI4
ylAbot9q8ea9ecFboHwrTFrD5HVwTmlxlvWXW14D79xMbxT7oVoxoUKLQLoebLXP1tlUzlEfUXPi
E7SyeYp22YYOKPp9GHwzlynUTVbs3b7gjdoMLOySPHLwdwHlD3pnhW0n9PFNb9zQXbTYUaNGfuAK
I6r+S8cJjV9cX7lauiaeCw4yxu/eW+vDF6ru3Vinj6EH4lsNuxc165DrM1pD4YQQDpUPm+DCK9eA
Epk5j0C0fo352oy6zeDVe429chK5VBgbo8lHo0V7EnfKBI0Msg3/VxNfk/iZCaKbT1mE56BHry9f
6L/t0iJ+iagznAk41OKAN1+94RIW17S8+PVjFL0PWkZc87iIBUWvdJfoZEd8rczdIB/TGGAUqor3
ZBhXDLkopLVFMyHxNf6u7CNPIAvGYpGz4NBHJuQAVDAN+UDJcmSSk4U8uKEtRlYPdqADTQlposRJ
Kxvwqxi/Ar/bq3G1i6uNaNdwLHXn0e2Inxk3KmHl5WAfTaoz4WPCj6tT5Kd81aeezLSEJrnoP2P7
qAUftc9j1jwTFYf/4KMVH5WfL4sGbz90C930n0ZOZXWBiEt1UPw+Sfu9IxRWEdxq5MlPqmQtWEba
OcyR9c0zdHpHVoGeeVy1VOGpOSuMoaWkmX0mgV1aQMFxP35E+bNuzxSSr/Q5iCdLQ6gM7YmMBBYP
CSidbps5i+9+8VJZv/DdBLgS5SzSdk53JFa2cC8ALzx12Yf1PDH3wcSE34c8lfm47pCNYriUMaqX
mzD3GnJd9yMWuzTaY/jiFfJb8vOq18bc1vVttJ4IxcHfMaUioa7Xs7cAxKp4s9trVZwBROXWfUgv
cXSSYHpZ2FgLlRegdeycsnnIkrNmPJsquvktrwbmC7QCbrSaGmWjhot5bxdrw94ITHpJv4iNN593
RDxjWe6gl+ZERj0F1r0cNhVCG89ZEXoLbljo23pKBSN+iRYUWh/qdB8POBTg+JVAm1jeYmR1pfU4
ICTTVi4dRY206okaAUKUZygf5LyrXvRyXgSbHA4hYd+d+6o3K7c4IkbRu3OEmHY8VzQTE4ztYtbB
4ja/NP0tjtEtkG8G4viLJ1unGawjG2Apq+lcaekcEgk5xxxzLj1gURgAFYf8g0LmZzpPjRNQ0+yZ
SyJAzIcHFaN/gciX8NOc51syeyaTYGGkpPlBvTvYMMxZYPsDDlQ8JGi0x/qIJM9lO59cBoj8xjUp
cZ1BaNJro63pmqVIKTo0fd9+QLL4B33HhxL9oe280V5Cy/JWu1svoYwE4LWqkTaEK71hU3qoohez
PpRnKz/wIg35vmI/L7eKxhXmfkWZsouqLadwXSG2bcMCrbyGgJoz5ZfbLeR4dMt3MbxxxuNY1Oh7
1Mhmf0Ex4MpjG60t1N/RtkKmMz5WAgnBHWU7m3r/3o0XVX/Wg+3Ex013efw+gi7DlPTV8CQRWAIJ
B4wXUZ1q+0ZtOtgbRAB5+1iFW1udINTshwQrcLpbunhR/Fs0GXw2A1WHLjn4g6ZfIO0a12706rXX
LJ4GljsNsnsbv5CJEvtsxOumnA3yQvpEXqO42o/NSznJzpZ2hnLsf4pq7hRosm4+Yo/Hf66bqJBu
Dhkd7t4g8sZYFlDr5xIDO6GzfjI3opFuJlmgcFtfecE7FJlEe3vmzGzAsU/OgUcCTwhoTnC4+ntT
vVnY4xngRKvQfvaKix0sUUIIdZ0PwGMWClqfdCu0R6IUMLXAq4S+sLI0VJG47B+aqzG10RdDQI5R
tNaIW1IjLA5knZuPSUd2Kq2kGPizNrPBjrCqxIAT+llEudbmR6SgAMvaZOfS5o4XCPKo6IZyQ6CC
tI+oUgd2wmQ8ldPJLnq1wbjBk+j7ixhXHJ5ybdZ1DwmOFLr3AcTL+OpmxUKqT042pzQzwZ7F9aOW
rgKJiWjvgUVStmlHD8DbVcYveotq+6GgVamde62/hOnMqXYUrZnz1mf/8+prMeIQcl25XQRUcLRo
9yrZgEkA/Bri2osVXsuWgoQz5glBRWEQiANhnONB2+9YyxlrTqWoUB4559vmIS+uWXrQvZMSH11s
cE70K6bEpnsVgkfNp8PCQyqOhXKmQPeDL8NdOfEx9Gi2bz3lGS5HbYZztaM/6e1DexHiPqq7Vzwb
mJzmLPXoZMihatql2Uz065HoGr1SFoV8bTnRDQuiANDqeAbvPwPSWcBAIAKv0+3o0NHrS8pNwuvL
rQ39L1FcmKdUyQuBEfYw6Ugr0twQZkewURe8AZQWHf1ok394OIp6azdzr+Fkv/Y7oMD5A9YV4MeE
LXOCRLW1ygn7oMrDypqsC/dVejxK2DTxQ6xsdOdi76krHUIGp2UDjeKDRnjnZ6kfMzHQkJ8RA1e+
dUCRH+rqjFWQBFH4JV286+01lpSSLiU6p3jbVYu+fEnjXw6+eQ4FPXbtpe9s2ceZecyAvZrDo2E8
M8hIhxsVpWrjJ72h5CPt2enWQt8EzrWHjKftZfcBYcjMVHJUkZhEMyYxLFhJdOg4W6KuMrVn03ke
MqAPW0zfrfKuGnsZXI3sws6RBOuQL8TeUR6c9q6PsJsgCzXrXDlVwUkWj0WOZo66ctnjn6JWK2cl
RZHVzPzmEsD1sM1tiEypmiXWwSq3uXWwHdr/1i5NbjJaquxgoDFpT4LPs9c26MFGnOADUpQZ0Vay
jY/ISlFSEyhHmd07Z8P8rENW7rNNzIqNJhHdnIHMctFP8MPkXjovHb5I0haSlcvBwri1/QXrptY/
DjFksbUNMwMNkgqmgwi39N2W84pWZL3i5hvFUYk4NHefGZ0tau/+Hif7eHhT0488+BUM71Ti+Oay
6eHF9bgtSRNMmi+sULmxdsVGrUjAYXWSy6HcGsVrN8yFdk8YyYRYzqoXrHEojTJzE9o7FKYTFM5d
jyomCbqXwxKtL5KWkklby2nHfHc98uHm+niT6sWFlaPyvqwDcgaRuvvq3cWsZs5IAmA6JPsttpde
eSfvADw/n8jJb5W5a80nC6mj/4kpc3LK67BKVqV6tLQlWequucU+MGI9UbaSP22Ooz7X+hVHkfJe
+nDRVobkB55D/xxPQEsBOTd4KQBBie5Sy6fEWkKvwtYGaGLpZB8tpgBnMyT0tt99ByPQtbaOpXrL
zINWHQUNfMjNgffMo04ctcYqk2ItS9OnRC5FD2twSsYL8oe2WWfFiz6FEvIsqN57NVHljx19nzib
14lO22LVoyV0EuhzqrFxeP7Nap6iYszKVZmhWs1XI89ebCLwnJkuytNTJ7YdF7HGbYw4xOne8Gsm
/TVylkb74sldat0bcdX7nZV9dHU095yOgRzatlXbnwxGhiK4ZuY36wFlu97SVgI/M1waztaWOJkm
pcVNtMVW9t3ChXydUjMTdd5fNWWvOVPKwEx59Toqko2nXqv6nngXn8qfgLAiuUQJeNmXGkR+v5QI
PxwyQHWiOwmKljqIRB7M6sjqD3mBNo6bXyvO5sNFMdeI1TxjXZOrkNGArB+q7gnMm9PtDOIYx9sI
RiYzlo3G2R1nXW6CYVnXkmpimonwLOH3eNA5iLRb+t6t9paFgOkh2Ico/pcuXN50XlSzgkOxxh0p
5IbG3WTtqoArwGiwLZKm4NjuKiakYYto9isOn3AsIjFgANzUB3fEdrTOzY0mVmG8cetd31/H6Azq
LgZLlodHL/80xnUiRkRt96b/VpmMi2KWq/u8eOb8MdLJrNHwY4ObunsbGB4xAO5gl5hzBxuptkr6
pYkXtjg4JCXmLqfrE9Ep7IudPNY12i1CL/Zd/IhRtGYIDb0Vx5Gg+NXKJxuzVkiqO66/eR+BxZhh
RYu6pUIHIs9OdbD1IWQwTGSkqiBm4LninFKtAnwZpOP42MYPrblgcvIQCDivW6s5ejo70Mr11iYq
MMCu/ZmvZIHAo8NXVrdQ/goStpB5I+Zqu7PVt8p77NqPcUBUyUE/bpZZ8ZgkywzOWp9/hwjKLQWS
QTHraC5D8ArfODdwEB4xe/m7KjvbzdnzthkKecHx2SD4aE4LVk9fMjqsk9bHAq8Dvd0wyEphMY9e
Cx5+lLbmrrTxuxDPtQrbBS2OsTIePBiwnECpgJKtyFf4vn1S9rqBUDN4cTCR3gsJE3mblM8Oz6Jr
P0y/Vo0dA70xTedcPTTNa+f1FwDvWCoXevEMX4hYdkxTL5Pjneae/lybW7bMCSmsMOpCcE9txyN6
ouXvByvETdwMT2z0aifNtSK/Rlx0PO7egxdvQaelw85EVI3BJd0xyy/Jj7fuSK4Vur1kqVOmQpNH
V0/Bs3CIgCAjoJOPOgHRSnGrvXMOP1jF/LoGLSZt0o3XRrar9U3KvDHjaSRbCLUBDHTcQlACJmtJ
825Ab0/jK0L0qEWnbn4HWUZhynlhrSh7wyhmqbbV7EOpriXdvm4p0hOtmZwtsmFNSvUdyqyy0t9C
dB4CGZqLkyNnG78Cck2ytafLpTZyVD4F3qNPL5p4s8zfRdDJFJZngAQ0K+1uM5kbcHvY1T4LQBpN
UUUbyawjtkCS4ViAdQHksdcfPHlpCBq1cnwBiwnaSbelCy8xA6+O3meqPNrxF+ur1R96dBOFd00J
fszwGhZil7isDOwnEJ48Zl6pV9AZaOaO/y3UqzseDXGLiCi2Wmwttj/30Jdlgb9QvQaK56UJLmpj
sTlyJgm/jEFB9dAefToQZWqvOrfbWwWxgwed0OTi2wIlOFwH/VR6T3RuHsLihYdV2B9es5XTwRze
K2dd715zhC3NPJ+ACDPVREVenYX2JPhfTe2RYh1vlYplbzyBGiUYLg3ePbppLqYgvb26gX7ogltd
HEJkwPUlUhH7f9fWU02Qms3spPvozS/aH//brhimg7Fmv3AXvklsFpk0Inv2ykNc/SqcD170ASW8
6nrw9gxGqVe6QPrIxdJlDkpAfyYBgPzgYPjKw7trVFu2ptC2yACR7Nt0dk4Bh+0cC5v6Ra2wCOgL
pqQFwhx+AJZLfgPkpEVknFQUjtDm17KFXJlUzqOlm5ds2AjTP0aZscrrbaeBj43ZA4RXYc6hEgmc
pL0mRsd+lHN/PhNXhYKYt6CBEbLcB9PFEVlqTrJXfY80J62j4DOnkapdwcLPsqxQZlL1BJkdhUlS
ddxF7dlWWvy/g+pk27JtzV3DGQEFAvNh1Oln0uuXdDZ1HjKDgOiUoYqkJ67PEI/SmeJwbhXFF1Et
zRY2FRtQjTAT9rlBAiwgazIWnq2gZQQfDPM+1A32ncw6t0W97M3haOR0ONNTpa2Ef1UYrqXpBISe
2U68kJzGrcBci5ixgvyO40/fnhuYfJIQUyBwYjLsMfhlrrh0TkPbqMZvG9Pkgno0NysiN5RJGIQN
9d5bu4F1Ti2dnd7YvCUCkhZMS6WRC4ICGhpcnkqjkPkxQ105IM4lSiXmW9r2qwu0RYYOPq7PQKnW
PJOLZFRW0PIfQCBwcEaNlS0zXd7rgNLHO1rI6m29XtfuC0OydPZ/0BHxn1uIW1VJCiLEW7loH8fq
w1HWzt9k3/9VC6KD1IWpGrC4DN3+IZNL2nYsLFFgODQj/vpQtc+VF1eI/dNwH5QjAYWemq2zXNH/
gjH6r0DP0BHvIiMSAq21/kNGU3Rl6csh5SZ1OcK8sA7tZYhM6LXwSAHRMr98yisYOn8WsUzf59/i
Ha5KuxT5iqWhHPihYGkQjEPQyyFtC8loBhQDMo4qJmpD0YOJ2EI58OcrauK/qhmuaerSsEyH7Ev5
Q6TDCo44Hk0rye04Us1xm5PZKnxgC5a9o90GyUCuo8D9rGN/bYbDi+k9OnH75pkUNFJRj7oo5oan
L92+RSPj/dI1CfIS/nTKy9E19WMr7ac8aHEh83IbxkAvHLipXlpQTIt7xfwmqrJDT7Ky18QkaVo4
kgySPxGFePkiVSaGcTJLZf0Z+OzJXrPyiSqyLXKj0pFFqgXZwWhM4ailgrBVEuV5EoCXHf8tu56k
XcoGbypvnuqMIVR7qxs24sQ172lE3YIdajSDNVhzE5QikatjH3z6nMP4JXCG+xwm43XVGy96gOjD
JOQyPkMEXmnjxLm2zmlen5L6yDJZei4cmXCDaWBdtd2mYVKYGQYBA0O0tAAjjCGErkhjB2yOrdZf
oCW/VhXsydHBcjkQK8F5sh6bnWWGC1FFv+wCMVLbUjDEzrgqRHxMsB8WhKdHMsMijr1XUgzD3avK
L1eL5zErjQbErGUw7jrnEHKxRgaVJaDsVC8SxY4mYkB9y6h48Qvr7o4c8OJobnICGhhuJu46V5V3
Qw3XpKs9+6ib3IhpTIeeu3P2ZXlzm7vFcAtB90p4h0xBVAPnD+TFiLDDxeRlEqdKCNfSjKJLw2kL
O4z/HSfmDgvHTCWWvvM/hU3p5qwJTtsHOKFz0quU7HUMo88gLhm0rDOl2HXqp4uGya3EWkuDR4Xq
OrfaRelsau51U30N5EF3k0GR3nQJlkjt1yMCx0rXGKqbSHxvCbBvPW1mMr969WsXWdTqNBhMoIq0
Z5zGemssJB05cOaYwUuq5Te0NbuCh8xBNxsl0BGV25/fub+9cdOf/0Onhidj9KqEtSXFzYgeTJgr
MroZzv35Muokc/y5mmiqiqZbR03+HxtCiylez/HtzC1VNiUmGLuah+XAAVgPAuqziBG7gjcDrr1i
bAdz6sbVvuffyB71qGhqOjR//kj/NUYYOkMiKScxoERc/+9v3oR9jX0SHSz7uhcu4yaM3wyJ4bqN
MRq3nkWFkEK32IWhUZ786bH/8wf4jUbQ0LERAbdjedUR2P/7E6ReopVN0loIM2wO5W1PM8c3wnI/
UPM9q4Bc1pzNnUOUTuYDbeLJRlqzbExVYTiodTMjsXrkYU63rCK1OGSDGX7Yg8ctHNzwZAyi4dmr
owFk7iBx2A15Wz3I1rC3OYC/xZ+/zu+eJKlZlinAIuDe+kFMG5Vs1JCzgnKTfbXIxhZjoMcE/M9X
+Y2m1NClbgtEJ4YmbPPHj2bZeag5A0g/EyYSgmZLv/Yc0tdOkIHOSHQbFngdL4ragO3jIKPrw7I5
F3opH//8SX63P8KFMKQNKQ0d/4/vW406AMuKD2KPRvzYFXFDzmmCL80ULnBiOPZ/vp42bX4/X6F/
XvDHq9rjLLSdaLTmESsUt13KVWyQWheDnjgIl1j5JOGcKgrmARZ6V7QiAo9IAqOzmTSXKQmNnPGB
H+W5DRwpr+jJlwoRHdWUw1eJeh4Gaj2J5bI9+FPlpTBG9S/f4r/uPhxRmmYQQ2GwDAj7hx66bYkm
6XRgYJUSd8jm/EIetDwUZ+CD0ZteuoZNc5DKnTmQ4qFJ1HsMwEOgbYM4anlZBZ2t2OnsNxJ0OQqr
Mi5wLmEk+4s75Hf31zao9IxJM6wZ0/rxj5WxdZsCdCxl1VB2jE8E9nfpMx2WpfP/5J1Zc93Ila3/
iqOeDTWGBDJxo+0H8gw8HA5nUdILgpIojIkhMePX3w90uUtiuaV2P92I64dyVJE8A4ZE7r3X+lZx
VmVe8Isj8y/2l55SimvbkZ4Qb018Vr4EfqfZ+2SFP+8Kh/le2kX5VnjZvPdKuntFalcb3zPZ2c+v
rD9/0wAQJptb9nsBN+6b/eUANCV0hFTw7vJgH01UsGPnfM5szz+kyfDl5++23qA/XsbruwVo4h3P
9lnyfzyuCRDrtKl5N/TLIYmBy0JchrZPC47Jr546f16TgDcKwd45dCWWy/WW+u4cRoMZVFr3amPq
SNEuzXC1wkZh+rYi3bvF6WicENXZ+LN9l5dQvocu4BQLSA54cPJdOGPTrqXI3//bB8FlnVyfhYHN
YvZmFQNgw45j4oMNLeSnwQtbGB9lvUek6f/C4PPns6s8jgAXFtBPbD5v9vHSMQZ3KuuyhDq2qX0v
ZTJWr34Uo4+2Zbxfqf79P51hKUI7tHkvlmcurDcLVdbJ0YEKGGynwaS0NIjgsJtWHWvPL7folbvT
JgvTbTXnBLTMBUT60DbuoWU/iv2ePdRznkwEOtQ1VK4lYQDv5MqjxwHz9nGp2/r9HATT18jvbGLO
PWsnp5GRGeGwwREICHNzg+YWdzw7si4Muutult6F0w0u3WO2sMpmE5kwPtwRmjAeQWH2H+nIhfhq
qvZcxTStRJ45Z43FYFLnbn5OnFS2I1vK2SnHz3YuOOmaUQu8MvJVGGgOLKqZ7Gj5Ll2GtqMRHF6U
rywdUFAKSGFAccOnyiwg1IMyfq8st35P/ZM9QgVo9n45LryMMXV7TB0EUFbjWAdPT/3FwvmbzsJQ
rQBx30w2XcNIIcibIwnCe55vgqbpzhCcZ8lZZoIZFIcdlvuhrKcPeey1Z3FGW6pAVgjsxo3ExVSa
DPnAQtoupRa0OEdiPN3nE/i7dmgSMPdurpNzMS/xVREljOSpbnNghJn/wUxfvMQ1BwRvKeBm19BG
RZ5lXDoWYyn1wZ9nqJpxm7cP3RjFxYktXTK4GoepoXZXn1M1AWqZeu0veISJ92W4SmxcNYT2SWHR
n2iGlFkZOkwoh609kVsQe3jCaZvHC3FTWZNfNJmn0Qam864DwElAVz6eARHrD42bqDtTALWsYlAk
vpr881bNsOO6kPC5Il4FAFYA89JgcsD/r7/WRW9/itwMHrklwccXVTbCB0r8vZyIsDtNPIcCJ19J
y/XS9dcEUkEsHmNwW3NpEIOQs0WjfLICfBFN9BgXBV2QkcPQ0Zpyqg6DplBPLqBweZotidPsrTaM
nnSWuvfpVMlfrOavhfkPCyy3HxvK9akluc38Nw+ucqgAGY6pt/WrLr61C+BocVq1B3grGcx1Wt5D
VlGrTMjfopDJlicMJOuq6N19X/YyO50Ta4DSWo+bJvfEWTip6sOS9v5F5XbZe+km5ZOfFsFLWVUF
xChhw1CcR9A7px2Pl7uaPeipLezpQoR5dye7ikCBGdrnWtSNd+E8qEuI38tdXhNA1UKP4onPVTRJ
OV+oqqkfk6Tqr4q+w6Zc++amc5r4hXp7iTZuIJllqLJhmO1p+0xZHcBzWhX1bdvXITKkovwazUb/
wjH1px4MRFxkvgFOLpiVrKY/Pkm8MvSgvwPoaqNI39FqcO+ieJ7v/KBGyGxUfmVNlvX1508J908G
qpXDy9lkRx0qx7bfPL9awpMB0cTBNl007rGuAWxyYs+T+Krjxtw6Y4jq0LP7lPwL49F36Pqu2qgk
f5zHBrdEGkf+tjd6pfeGS/PZNz22wSCaCkK6ptEcu2wpbp3aq7GKkB7mohdOU33x86/xpyeQ9HFe
CczwnBz88G++haX9Dlk4F6QbRNZVAHpv3xC+w1qZXs9N5fy7D7zXt5PKXqsqGjxv3q6uG1mXy+Js
RVftm6hIz8cgnbY014gfd6ztz7/ca/ftx9uNb+coh6w8trZe8Ob5WqwodlpRLsPEafjUdAZmzdjE
5sOwMAyygij7rBofxG01RSO8XYvxkpy6Ed3nvAw9y3npHsosNF/8sGS+VeZsTRI3yHw0s7aLkh/S
Sz6E8m5sRuZj3pgHu9mDmGaMhlE1oKgI2Dsiho7sXe7o9PNiyLdNsrFAaYIHC9QV2bNk6W7dWGmw
8ZixSA2utAeOcxkep7EL36MX7fLTnx+b173Fm2MDR5pFSNly9Ru+uWtC327Sjg3vttNJdCRdzfpS
lWDWt5oLHt0t4eMuzRW8MbgxssqNvnix7xx//il+vPyUwGsthO/jJw+E8HA7/njrWnbTx8pQqMU+
egtraXZ6rrp9biJa+VY6/WLT+eOe889v92b3Uydm6smQsJG1aXnnaBvxo47Sjz//Uv/qXfyQfWJA
BSqU/6b6JEQhlI2Fe8KqFEpZaE/AcDr5i4v7DZ/9H19GYsfHGMxG+k+uyalQahhyMOi1KoYzS6af
WXGAZWkQPmMVNWe65q7i3Y+MT+gt+Dhwm9jSe5NKiUMJenfBAvaLR9y/OKO+WPEawP3hw7xlBDix
Q6ZGM6BNJET6MSiwYJ1kVeZQdhO5iSEmlL9Y/tcS6I8L+fU4cJx5pgobbr5Qbw73JMc2MrXPO/Lw
g3CUfaIfMxJIndcosFS0LWTvbzoV579YO9/0OxQnl46KADcD1RKsSPjmckr7eShRAGLbRh6NwD0x
Ng6TDh7sud0XAf2xCLtJmvjM3bNIW4/jZBNjSoxze1ZJgh5/ft2tm4fvD8T6cVTA9l5InDSO+2a1
0zmemtwA4MtjwK1Dpof6xAenIkBczcs5V1BzbSCOXI9jjxyjLSK0kz//CK9chh8/g7KFH7i+Q5Ws
PPtNBTlmlp/GjRVuy0hhVQjPrZSzTl40qkAN1NG+XfJpn889ol9J4jV53iB/I0k40avpv9qGKVKy
ArYi+rI6Aw9LYgZJESjIAHMHwUWND5xIVyoFIjkYDg8V0Y+azPHlVII84HF2eP1O//Fl+j/xS3Xz
j0/f/v0/+fcvVT2bNE66N//696v0i6na6lv3n+uf/dev/fhHf7+uX8r7zry8dFfP9dvf/OEPef3f
33/z3D3/8C94LdNuvu1fzHz30vZF9/omfNL1N/+nP/zLy+urPMz1y99++1L1xFnzamwly99+/9Hh
699+c9ZGxn98//q///D4rPm7fT8/l89/+oOX57b7229QLN8JEpjWx6pwfQlr6be/jC+vPwqcd4Js
R3staSkzWaB++0tZmS7522/qne9xgdq276v1MuVmbqt+/YnzbsXDrv/joUPrFRf4Pz/ZD+foj3P2
l7LXN1WKE3z9Kq+X2h+XIrV7IPHSO7i8SRnhFl3Xje8aDJnImgaMdXLK4Km7osmMf5iN7nlYzePV
QEonBUpdXBIEEJyRfE0tg3Stu+iLlEyDZU6ai0Jb83ZYHPFoZhWcEbqdg+IKYQmDkkRKPEbaxZTW
DfcCO+05gLhyQ4gcNHD2Obcm7stjS5TmTZ9hM3ZzD/jinC/e17o1+cavu/Amdkk6pVCku5yKyL0f
ixgaKDmPCHirDC2P6dvWIOYc4ru0nZqrxvbz9xnVA3U6zKbG9pxjSETMhhFXfst2Lj+W+Zyfu4xe
Tr1psKjKarwLSZ4S1xPHgIIDkEZGyPG6XkrMJKqo6UdKMWMOL3LAzoSBx/Y9bb3obNR5e0Q0FX9o
7b47pkmaeptpmQj8i6bka7suJrUJG2pypY+NGwyfZSsZDERac8RZ4jYmLp1HkkDMjQtU7MwstLnd
yZbPRvTxrarRDzedizaePVh8UAEqrXb0AaWKJjtr/aHcVckcX7tVrlLYYU4HS9Pzb5zM0ZcRgmJ8
NUG4n5vS/4RZbN5AG8soqpQdXSSWH35sw9gcw2rxme8MLlFeQRuexxMKdZUlSIrr3v9kMV66yPI5
uIskTjZebHovczW+L8oI0ZfyqJuYS3Unc7NKnExfPSIwI6imy4unht3uwcX5c6YGBkhOKK2zYHTi
j1BN+6uRSd2MfoCUhwUC910HcP20bPvwS9FbausMcyvI7gXpOANO2i5l0Z8FyYhfsV0Itgz64o6y
z75OhyoEQ1c1e91TZDtQbjfN3FLdkt9D/KvbhFjJ54LiMFSZdTNEQfqlrSHZAP9kXlN6xYTUK7Xk
l5gSDOcQkZZxO7beab3Y7pmu6gpfv88QUXcVydDLgP/NbqLNGJP0giWZoI2QLBTYr7k4dmydtsKf
DCjwcM6uQk109OQ5ep3C5WFyiPpc3ijVe3suiuQh0VJwU9lT/WEUw/zJdMurQdUtaYDXGk9Mb1d1
+NzZIjnAm0XN3sTR8oT7NoHqj/Sh3aRzHMXbLi6Q+MDdcK/Jggu+CVFjyC2jjpkVwE6+qVtJ+g9J
5Z50c0HHMMn95CCJ6SLOd7aSQ5VE5dPkG0C0WeyTAEhti01epUX11IQGF02MhswlN+qgyjC5khNs
CDKt8uuE7DKLPkySHmZSvBC0DOFNkljglkt7USUqDb+7xns5MQy34mffq7yrGWnCrR6W9rKAW/5g
qoUP6aY5PY9BwvhYfejJs+104SXrd/zsZa59BV8pPuqOA3xiBz3/bGcSgbwY8Xap++5aDAs1CNgt
9SQnAZjcLqfqWC159TQlmm/W1D5Hz574UJabsi7NMkgOhdNVT65RYPHnpuFlOZb6ybEK80TEa3tv
avzAqJ9zxOuesedrCdACG85SKIR6aT88JrQD66tylhm3m2wcvPC5BtzBlrB9tAi+T9lnKOgJ4+gW
hsyKEKNGr3uw8nEbd19H4wb+lWYKYZ86Y8Z57ozjeFteMF0+xXm0fq3XU+yKNUwZAAsfoJ56Dlpt
zfn16IwI73XiOXgRGBPG+Ktc696Waf4xRHJCSm1ozMfYb5yLcSrtmzJOmEXNtnPuEHk4o7VM/XPR
Wgs6RdGSHN8bnFDp1EwPKrL1oQwCbHk10sonkU7tQx47PQi1iNDjpHNR+CFgsX34na3TzUdX9/a9
6zcEeMVWtpziBylvfTtcHhix5JeMhFhi4641n6eiElsAoQk67ZRr0Seg4GsaiA5TepqhrZMS4tyJ
VaOfn1SCiroVWE9BWvAzPYnC2wBRXDAkLUuJrY5hEzHD2Usr/GbclMgjrhfjpqsSJe3HS8oqQguH
JsfL52b1Z6Ze1K4lLSmc1r1PwJnftE5w4RWW99Lg3F+v3jq3bjh8bKXYUoh+Z0f90n+pqQC7XTmi
vuE6G2IkxYOY+8Oim+d2HgHkyvWpFTRkrZ26ixy8E6tY5EhkQEv4XeCOaXMpx2pR63VctPVNUA3A
EejWsYioEj9sF8QWbMzCAuZs+owLuEoWxvheXCPgqdjq5XCPnLuWSSbKuTJ3U7Qvxp9Jn8kj7zoG
8vbgzKhvTqXXTsW5ndmoiRurp7acBOm453LRhfpmL/Vob8OpMHtSA2hKOjoL7yqROGAqYpIukWhp
Ke9ZNY04DeIRT03fkIO3S1sNGorUHAMzVtVmQMpiIQh6insVPYSpxDGEVqzYtlCFsCAk3DJ+Stq6
XlY0CEaaNTjAneqFL15O9oH2OJmnIaOymzH2YuelMBGWgrn1lifdk4R8onWAsr2xyFURkuB7zF1S
TCfIN6ZPPAqmI2bQKd5EU1aDWkAehX5NLDeq9YGSdb7oXwIVtSjZPYAPrbArrFJRmd0CfWo2fZw1
uzzz8qtiiQOcyJ6HJUsaFvvFgGc4afnYhI4u4fK+l85QYFqpis89IpedDhtz403O8t6ZGvK51UKj
L6gya5fAtznrBrsFgQ0AcquapryJW7KVvKbH4Z2VNm7LUQewMmqyVFpTrb5WjOFLnNWfGicZdsNA
y27xtXPsCGYnPnhoDrm0o4/lYJrjZLmwQYIKyLhjBiJzTPRYZgX238igSxtzHX0g/KrZOO44fU0A
xT3KwBPJCTJ/e69lN9/UZVd+GBrX3nlIGt57QwfKJVdzcIh49B4GR7WPHAKF341a96OQNSxXMcmH
wi+ymcFsml4TLSJwlwXBlYUqdDfmCLPzIVNX/oTsHg2V2qUxkKvIwIKR5dGv7XOPfdtT7Gi9TZaY
U1a4Y/CxFml5cJkY7IsoxLC9OFJ/sPXYX2hrSffxWJszNZcuAn2ZHIbFci+6OQ/u3MS0F3WwhjUN
NY5Ph2cZDi03ZqcDIAH8bSdF15+GTmR9TOdJMoURBQF/bta3KFhHLbCrCB6ewZLSetd6AJ44NI2D
7tGZ8QjbOnmBf4krqw8B00Ji7gmxZ1D6yYKmenChiW0HEc+88JjGn0xcmW+g4HA7uLV8okRUWOGN
BcZobs23IAVUWI2h/y0sdXN0pmI41wJCdd8O7bZXaXLrQJA5zqjPbsrI5Mfe1tMh60goHdpi2XrS
7Q6UtvVO6XDZlUHd7LsiQpLfzyGrGUIep81hxKV+sCkLMW7bxqHuZC+9HZXHTdugKYsGlI5tSSgz
zNrhukPwdN76jgNoGFieJWX90WcgubN0isfPQc6ejemXZUF5bbRDjMOaDekgikR0GmEGVx0PEp6V
pwRLqtPBXwNZnBkTajESzyA0wIga2tDQKcVPFrbi2QJNE2ABapZoWD42cTs8uR52FqY+zhmlOxZa
BBNfZMQ+Q9vZdKVKEbMrKgRj5jCBTkFc2hyP8qYt3PKlWVC5h6rEO+6j92oEmz6jwcABY0t3bEnS
68pU9qfRr7Jbz3XLG1+I5eOk8/rS6bR/pN0fEhHQzQ+JIM4lqCCttL03MNH3wQA0YvSeNYBoPCx5
YLF5RAi5QJknOQ7/gdRyCVxWcHtyOR6DbB5t352BvYCRuR+aJQTOEvri0UtZGiTN6MfSGhU742J6
QEXuEvnWxCjvTKO2nllYKaiRUOrDss9bBykZfXxgk/y2lc3JU27cBa2eHcxfbHvJd6qDY4svTPG0
s2wyIWL0PF+Nx+ZBu0zqaESYSyeoNTjrJg6PbLcsEnfKAKHkPJrlUbpovdkaJvHqwrK+BVUpj/WI
3t8gg2hOhNM6dPIFel/yGuIx2pshsKuTSObTTotgPvXi9aas0RQuSVpfROBbcKRkrvvghsnwMPD8
qqA5rBQpop7He6fmCYYhiNAG4ffxPioaw14/mS6GVcCblTO595k79ggDLZ4OdmgIHCDbA4s8msvC
I1sghxg9aVZcZNbDtvMC84TxHWaKL9zlYLKG/bZxtLwfJs0uJ4FDej7n2HMsf3IwfAzJ1spRd/XL
0t06TZXdtPzmFrmBdcxtnFMxD7qzqXGWJ6eSEChw5F+kjKmOTu8lp6Vnin2SgQprbSyf7MTD0yG0
5mdVMYKTgDauhzxgauiOuIKzMAq2FQK2Y5DXziFqU3GUjfFYdZjun7K8EMy6SO9hjJpyn/Mg3k2R
1xGY0zUoF5caQ3jXGR6w8KhCFJzMUXwcIUKnpLEGoam/9ks1EVGRUDaBHLGh2LAqHBUFwIYILqAc
aR3scrVU57WTRrvaImIOCBpUoDh4StlknevRc69UwRXUmHY6d2Byn3dTX5Cv0Q4nEzzpsyWcxYcM
ndNu4RxuRT8WzGkVLjIlg3Pqz/yeMa6DwcjGGUMJdrBMGF02CYklYxs7F4lEzmPKEPBIUGJnSbR3
FndVCK2T8o3Vkhwrh+ZXQh383tcxT4rOra6s2ktvslhLDBltfkazYv5M54C9bqLas8Tve6zd6XzO
qwP9nmhws08pXlxwCizeOmKEWxMNQnkQA64C41J103hf55I4GkX+SZ0p8xLkKrmduxIHqDWa7VKL
9jD5mYzxvDTxl2D2bGz4ZvocanAFKDucD3YtAygBiSAxCWm9mlps6xQ43b6xuvaBGn08r3jmwLch
95i6Px/e06zRN/W0NOIkCvz+2unrYjP4YX2XtDrdFVlTbGQ2CRxYfXrhovpGq1BhsowDTLpRzOWU
C7zW9AsK5Oam2osw6S88ENj7ssxg4huE2A5Yup1jd842ChmapZOkUKgdyjFlIZZ2q8k8W3OmH0i6
1VjlO26Fro87gNiTO1+Y1CdO3HjiLoxaxvRhnT8LOQ33ncopdI3TXngVpREcPQHzlNzm9ex582cm
8vlt07gIeusVdbNIcNttoeZPcR9214TrIgBOE0aD1lLEhz71PKb0yonxJpInqoRXP+VtUx20mie2
H218PuFmQB08bwM29vWJBOt06TZrIkThBh7ukqa5mFiXMO35Y3+zGN1es2/H51W23iUb7vGszlPv
48KNs6tSL31o0qHBnU6G9V7XS3Az8iy4r8o2xkcQG7SvUQVooizos/SENW/cjIV0E5d2sa9S0u0z
xzUf7MWEl+U0q6u2tpH4Z6pObjkm5XkMnmY7joYGMPEPaLzjNroelPJOPaqKbzaQdqTaQzcdyQ0q
zyv69k+lNY8vSmb4Rpgf43tvQvpxSTvu2HlUMbm/VnpBUlay4uSLO3wF6hhLhszLxJOCfk9vXQze
lDyNsJCxbOvuYJHh9kAnjkCfhP9GDjeT1kUVe5ku4tFq7PFlHPgzPjdsl5C/zWsA07Lny+XrzdUP
Lvd4xApDtcLTYiBKHPiESvF0mXnCMO+h+f+YVVa1acXrWD4wH5aSD03rK714/U7UkdnFCNB8wZjR
NfelGJMnqefmfiSlhdwT4Q03hGLlW7ecgm8K7wAUxoStEtfUfVjL8H/Rzv5po/qHBvd/2/j+f7Gd
vU7+//t29s2zwWf1PP/Q0F7/5J8NbfHO9VWA/NFR0nZQEvzR0Hbfwdp+VRhQpoWhy49+b2hbTvjO
ZXUXrFtoEJhAMRH7vaVtufIdbWgPn0LIrhV5gvp3etrrRPaPhjaaTIDUK3Wb+Qoh0ZgxfmxoI0hH
WBzE+daLi/vScbFPpjgVycAIN98dmN+76d93z3/xTu6b1nk9MnpVhncKi+SaAFOXWB3/zsvU7c/f
R3jrcO6778SxRkRhM4N2nZCp4VuOeaRbhkUtYffl3Ps+HcapsGiiWISppTpbT2jlOdtgiuJnlWZB
vxl0iouumZup32STkuZ5zgsT73objdlJ4bMGbKm0ia7UfYjNtUwHRP8xktwdM/CowJ+/4Pz0WFam
C2tYCFP1m3mh1zxVTn1MMtbcrWEgZd/ZRBGP+y5Z4CaF8cRW3sMtAVphoIGPr39JcG3nXQm7PhIQ
mMJoAMLsGKTe5J3lAdWRLEm39GUP1YfRM47GPKid7qxRMdaF0R0A/Djo/PQOaTkftu6qtr9f2n5q
0D3KKb9Urp6XDct7QHxfauYFHMToiW3T45A7lNoqvs2jEMXpWLcp3NbExcOeS2LdXyaaQaQoLGNc
o1ttG3lX0EREaDCGaXmvYsuYm4JnC56ONsjyy7W1AeuvKOklkqJjmrEkG8WbBGiauh42XYUU4DOy
KshnbjUT/hXyVeOzRctgpf8FXnnXeIMSoICChTV5LuyvATqkYNcPAwAMbEn4chJN5Qz+BMrviUAn
3p8nNo0PYqwWKXdlTntzY0W5GM+DtAbsEcTqBhHTmUb0FG1lFbNhbGKVxduipkmCJjYM572s6x6u
XR27wer46R9omIt8M6hkDUMzWXqn1MI+uJiJVQEzOkbVuZN2waewiAl5TmKv768o0QDEGeOAmi0D
GK+P3hKYmKCkHIuDIna4w4EwdmtEl2f35K0a2/qUtcpjL57J5BwOLG0bWumLdRvUdd3dWSlLPTFz
s0NPzWsacSGX2S4P+RKvzNjRCvS5kIkWFwUtZUozmgDjlaGCGFZid0VnL+p7Niipm5AP0QY5Gi8b
wFrJlo3U6baCr2EI8fwmF+Hkl/HA/531ucZtrjDa6O0UiwRULPq4aeOReD0Rw2xZHrmomg1duxRg
P11PNcRM54pJUwOVoqh38POkBw6mCPrToMrL6mwMXMqCVhbFw+K5y0Nl5cGHwbbZHPvZnMKbzFNs
6ZmZWr1XLWUj94sEWhguvvOhMAkDlCi1AR5Ce8YrhtbIEYB1qoCNPsz9Gk5e2Hxjdw5IAgpgHh+c
ekGggiilQQNlY7w5L/JC2g/hKELrgqETQVIVnsrk6OVoKO8zUeuIbMG2ncGDov3h5ZcRZE7rs7OT
RZ9m5zM58cFpOJDEeWrPg4s/kdxQKAvtEqGbSMcrLec6PtjrHnAXdIYNUGisNkBaQKTE/Wg67MQR
MoeEFl6FmHV2VGWdWpOB6BKYlTjvSz+ZN+0SdM7GXkQ23VhdbOH7Hjtd79vMXQFRlSCh7xTVaFfJ
95n0FyhUhd1i77q0NTNV9a3EBKNAAPvC8olhdOe5v4JvnzqkFCWBMIc+8VyfEpXOXjlvQi72lfrQ
9C3YYDotpygjMSu1xo/ETYcSl1y8uk6v7ZqzfDKIKsYxHLk3rTsJdknS6ZJtroWCpENHA/8tx5lW
hXSqFxwJYXpE/pl1x5C8AZce8GgdnWVRgERHNvaXxp1Cddq/DrEGtKaOqA6SJKCXbnZTfYjK0iXe
LZnCL6wgPZNS0Kw0+ySiqVOaN+mD0xcT4dVUG9ALhmwWO1RoxBLTI/hQjqSlOcbv7yxbwL3I+i6/
8K0KMm8e2XC1Ecdx6y10NmIYdjEkrDAsGPRUVlLBxCQwvdmn2Gr7bTlNTXohlmklDXaxAl9IF2vF
eE2Y/5S1UGc0mSxh8PFizTmXY/7V1VXzjY5GySku5FxdSV+V3o1TlXY7X9sxLrELRXwAcBOnZ5UO
ygHDf2Z19DzVOIIigLBey3NReaQhKLslgcXLMmisHvUPMt5k8uAwMa0citOlI9i7ZNLwRB6pKc+Y
kNXzFaTyLDxl6qsfOBfFodDxFBwHRcv0ftDTDCxY19Q2fm6hznWUIOpT+W1Ksd658JjoA6xIZKEd
/yQqdKK2OqMSheaGTIXhSF/3CIKK8jk2SXxpqOr2fuoln6OwHj7BHseSH/V6ipEcZ0VO89tN4Bjw
uDPvQ4uOLcGVQH37JHbweQqDz56gqNpsZKkLBmI29fjJajoZUWunhLBScy1QM0VmGfBIqX9jYybU
RAT24By6JKKUVKYF79hVAfldsgQWkfmZvzw7Tc/MIMEsbjZaOFBJsY2CFChoj+9Fr2SFJdmru62O
OnJqGOhUR8PY1N3UY0LcQx5Jrg89+PS9jeEqOhmFonmaVBK+SpIZutdLHfukj4t6Rnjpp7Sc0kQT
bdMVEwkr7FkCKJR0EEmRZigOQ63z9bytenuZ6Wf0y0TNO5P3XDhIYk5rVsMr01QjjKsUgkasCZbb
aBWO/t7u6fifLstA6EE6wIdcv/CSXjIWLBqGk+NiXxRQ9xlg+0mfng02aF3GQNW4yFvXwcR+qI0e
TQ2vS9Oz9nUYlp/Kyq6tK4vnRg9mtLWyD56XlDj2h0BNV3+dLeHPketAQ2vcjKsmzWzoBV3reOVl
zSaY1k1vmfLZzyxw85nN3bph0zHk53+N8pFzWetsm6R2DW4qq0nwIcoweypbd473f811nlEOAxbP
QqdCfd4ZcvpmdPEQ3Pj86MqRiXe/EB85b7atqEptG8uez3MDTxDb9B83yIi0mrbKw2y7pOTxzXV/
JrWrPrIu4R9w6yu0lUdHFBdlRaCS21CaDusuZE7GfVABITT2RO3biPbf206vnwupDdkG1BaSK/yN
TkzQCXMskeXbXM7zse5t/0bnzrTtx9ic/HxH/UYL/Y9D4CLIwbPII0K92bkPWSxSkaV0gdh2Xw/p
slaYdX7lQR0gfm7m6Zia4B9v+rtC6Qf1zX9Jn/7/UEixU/3u+K8KrB8UUkTcv60oX//inxWl987G
xIq0Wrkuc+01YOR3iZSv3qEd53LwbGbdqJP+kEhZnv3O5pm+/jDwCNpzuc7/WVF64h3/eTWE4Z4K
bH7r36ko16vhu+pL0G13EX1T9fo+UuDXgLLvJFKzbbN04SPA+QMMO6dheUPt17EdlvideFreNz3U
Jz7P8ovrdL3k//TOq89Q+bZLttEb4S97vkGI0XK3TM94FjjCYWzQL17zizXhzf3w+g25E5hdCp9K
PFg1k999Q2eo2rkO0bfPBCbg1Bc0vU9c0tr3PpKOh1BX1o0WTfLw3WXw+w3xfQEdvBau333B9Yyj
jMNWjYGZmfrbQ0v3OqsTEqq2FoCIbJ8hofNOmz5ljpoXdpQ94six4Sw3MkWOVNWfRYuYYauZ9TR3
Ts0AFgpx7eDHzkZsGLT9WnmqpmbekrwUMNCai4MgqK868WMSFXcSNXN3blp0XGCFROajTFPDdFXj
XwJSPdk3yehDnB0YRlWdFhtkTArL/tx/SLOF+WuX20F8AdKHMIWW4CBWq4aJRm31yV1Pih/yrtn6
nA0ebGmK9g9t26HVqtgrPLdh59wXHd/xqIGsR2eCyRtMuS445kZ9tUZJxkGRj8tjM/Z3fTxssWuR
HJuSkIliC/77OMAYdtwo8Xb4Lwlupdf5qe5M+Eg1QI6uRBvVO/Q85cjD8dQMjVDM9a2uOEvXf0KI
SFskGY1ue/DEIxZjdGJNFdL0LcP3UdNH/5e981iSHFmy7L/MeuyJgQNbh3MSnGTkBhLJwKkBBvL1
czynSWVUSea8Xs+mpUWqXiEcMBjUVO89N7o126EbKPcDBLGjLl67iZkTnwDDAZqStFP2bme9B6pP
ZxMO96GPDoPby/vUd00bg5fHPWAW8TmXVfvZLGzn0dS1e5cxEgW1hSqrcqldSIOA3OKVE/yfIrP7
Uz41RGHZZKfLOkjuLKp4crBqYyOs0TkXynTPfeM6+87ua/jlMVbDZvCVWk1ZIq4II5wtc4mfLpub
+jB1kJwHm4Z4lmtr5y7U7NmwBN9Q6lRggYvqR9OU7rEKAN9XCJZA4AhNuDUCKWfgpFR7Vb6HCJMe
NDof+PytZWGnU8O6bSCgznNRQXszjQ0nkdEKcar7WC2H+dTS4VqrnvMhM19kUCrHLYWC/6m3quwQ
jQ3B94jtzt5iKk4NGV0cDibkfWRlPjN4tzgzmPROoADW9Xc86OYa638Gojs1oDdUtAiy1eQN0JoT
0clX3ZbQJDAF+ClM3da47TFEXtJIjyDH0ZiMjbvcBEYy33MiClAtRZxki3L2pk0+9QVCKsshnMSI
FZpdi35S3hmspL55zqxYPSAol7h0TMyNveEXK4uJ/5p1I16LGNJYI6NxP8jJaFdNr9RRN4Qsd1kn
7mlNq7vB6ibg0QVZQW0/nIug9V6ssanXbovOWegEJQeaCcgoVCo7S9bOdqQpQr5N608738CFSJu/
fyuj2P0RzbWBgtN264OVz/YzYpjqFI30sAwUPQRD+GT+ur46jUsmniUBW2sD+PW+7TrG4uOQrZMa
vufUmMXZxAp1QQZCLHPbVFuP6g2SdBndss3HocG/8lV55njWo9ntyxzwd9xyHLK8dgqtCElqsCy8
OzGIXhkXrGHSWkbi07S/Nnsdnc3ZtG4qj7yGbkmWw2SbJEFogtwb9vrbWTeSSUdD/x95041qaVJi
ShiQV8ROcWw6ZFiAEu3HfGaISGis+dnLJcZKLAMV+/LkAH9J2ltfLdBbzFSvO2TEN5h02mv6NcpO
A1rCzlui5Rz03nCazabaueY0HArwRS88miBbJens3yq3RBZeAGnYKejn+2Fw6tdGVHRHutEoAAEv
xaXJVLnPo5yGV9dYbG00gKp3/uz+C5pML5yqCfcq213H7N0VyavCznIqIcCQjazmLQ4p8lm4JxsY
+smmlgODPpEQ4Dy7vBipkTz2zU9ybuv3gNf1xJlEpbuCxfjk9VDKNMY1+kaN9S3olXlMiEnZZtTz
l4lG203VtvkdRj3nJWPHv2OtoQhreN2YJzTreSbjN3fZsgh5i46Wl1fHQNG28+Z4QCdUB8HZrHsC
x63MpVnAFuD7Ivoh+ysL2OoNFM9XaHllxE+28gnUma70NkQTldmCTItj+y4zix78l/aPJR3WDcel
AoST4e889u3D3C7GeeiRDa5ENdhPfdtmCIRFBKs3nm6LMk3OQTB5B8bnw5nDMvg+jnlor3Lzbe6I
RUcbPpMvkAAZnZ3IZI7H0alqGSkOxNntbGtoaZfO7i3NG3l1bbrRLlHG8KrnmqYC8rNt67Y0TizI
pEEpL2M5f8kHnL8M3SsEts1EdJRBjHvet2KPmBUGaVyDaPO1uJ2gK22T3srWXm+7txBS5GOKEXeX
5wsG5UlC3komDohGJL+OfkRux2iXa/RnbqhqU3xzC0FWdV6PJD336bNtjN0hBjW5w2HOC+qQT8FA
CoFyoYnkSzP7zTJsddZpDqaprOtDLzuwXzP8vs4hnySznf6Aol5vaYoDc0bG6exw4/X3VjBc2dwT
go2ypldBm9GOn9skI2u+ozdg0AIO8kOtio6bnE28FqzJVccXghAO1tqD8LLylh6m+9Z6QuwJpA/Q
mBbyhY5sg33FGa5LYAH2Tl1TPyuLJNW1l/bB58LoIEdaFjHYREoWTyK+xvq63QIfE8OWy8Qtntur
+Lm2fzDttMYN8wOQvEE7uSS6wx5CWvDTdhsMkryfjCKAzg1SqGpVee7CZikt9X1MF2tYz6nwXyUK
poFJQNzeyRhSYL0o866ss3kJnSjNifLSsn0XfRT7O507brtmSKyNbWBoWI8RySNblSzdt75Qznci
I3MUeGBTjwxknSeVd8OREsO+zbtW28B/ORuDlsaGUrpYrVazSeMnZhfsD+WING7VEdgHBN9xqjl0
e0KC+V4MCdt7J7wXL24l2Yd91d33QeQcO9yayNjNNn6aCXxfwHEOAibwzHa+pq4n0acaIQ2DmKub
/WhZWF2AJKTsBq0uMlBFan4wXR3cFFRyIDVoZS6bNuDNpLeg4icnMwVRImSd+KgJZDVu0Emn93EW
FTjTFwgeg02KwDrNMtBU5RQxxJ+dYELBTl8Wp5SsgAnViWrjcKkbiRTJ5Tu7zaRfwnLuo3Sle9g7
oU0lyiPWUxVvcLPZbw0lTMm2yPByNXcuxND+2p3aLr6odrgh2yUcKBkBPHl4jlFNFNWTyiILgw4y
dSjxHXpHMgy8rg9raB30f6AwU1824qs9qBq/henBtgfOFWOMyEY6p0WVoLhycG6THokURfSLt3Gh
8RxGNvqtFdTpjTk64hgUMn9umYrj70xYEDhHlvMkZocoOpbpaeo679ankj7V8xV4haZGYWmHfCsb
iIEkTdJWakw1kNGDhnKVNlCO03gpHTR/eBY2sl9yNseOMfdW4QS5sezA2cwCoQHNrn76znd9OUdW
M5Ijqvxpviw+sxW8d6Nj7HtRwUhPMm43ATlE2/cWCZtx7AsvnAEJUnMaHdCYvhf6reC8EDxcLaqg
6nl12q3j1ix+PDlYVT3m8OwLpqePshfy5CZVdcNEy4zXVu+MZLkpLO5ImYdslVE5vGRUQwgw6iJ+
LDyrBXEqKoFyIrivvLY8aNvsP+d90JxUMkqiUxiL0Rd0Huk79WI1Z2b/mgd99YX0IEZlho9Ceh5K
HKJe8Wobqf2A8pW2JZIj0TIYmdEeoPqqA82kKk6hZyMIQmxOcnjCAKVn7bmmQhsyGS82TWywqWZM
h4sl1b9ZQWYREh6NrwwnMnC2ErD12KWMxLL+EqAFBBfAK2fs3cnr2UDsTD/wVXFXraWIh+B5AwRT
6FAI5qjbB5pm/up/e/PCAQMzxaZa6GLx7zRbnC9D2FaAA39//PvQiMIJiJU1wM+E24MJ50/j4F9O
nTUIRCmsinN1PE/UZU504ZDIVEPZevvzUv+/9/K/KIz/ctf/1nt5+V59X4bvxS8GtZ//m//svgT/
8qUBqhC/wX+60P6j++JZ/7q+mR5IHw+dEjTD/5rnG+a/jMD16ElgOidyl5bJf/ReJBoA7Ot0Efnn
6AQ40v8bBrVfGyBXy/O1IUSPBwMrq0V+GOYTUVyVUdQ5YTL10SeRxzFsYa273V/uyT80In5difSe
PAYRCMmvV8CM637os+jGGAdeTBsELJ3T9Vj441vLWXTY4Mlc/oCX+bWddL0YbSu0CTSm+GWu/+Fi
GCsV/mL6HIoB033cODdNKXcTY0ZU4oRsCuYcuMfe/t2fCF/Fxzfo89JRGl1vwV9eNmAqWG9SBEup
hzDSU1E20rt2+sckqcovv7/W9an8d1fn//5CFhPeRpYGL/dVzvCXa5mtVsoecptpdaJuBydTJDx5
CbwEEjTaetb731/v74+P3xZg4nPhP3HND6vErBnKTJaHEwHEJS4+NAH4FEzB8CZP5+Lb76/2T7+O
liDdDMpeRMC0K//66+LBLpgUtE7okGCKbmsJuvcg8vOHJsjQ9g6J94fVee2+fbyddDNtI8BH6iGh
+fWCiIUDfzAzEKCi+BJB/fRN+OSY9QgIrdx5laWIjuGvUtBCuv79j/2nW4vgBHPoVZhjmtfO4V8e
Zb8g+MiS3gGtbRDYoTMLReSUxkdr4Vj2+2td/1u//s7AdHl8AW885aNz3Qz+eq2OzlCbGVZoDFGZ
nBjyk+ZVA0Akm7cd/GHT+zpSW3csUra7/5I4/b+8/9ixkVRL3hD4jp73sf9JF6rBQGKBlDOLOmRX
AgftdY7xnWEvtdTvr/a33+lLeHvXpxnYLn3PD79ziWZm2xm7Tdtn6n7OYmPt0SY4J4GjDkjjvbWs
mB/+/qJ/e5DABg22NtPEU2yx+fx6c8fZ75MB5yvs0sBZZzhf8d1k6qy6+U/29r9fyjGlpKcLwMew
Le+Dw94Fy5MKg9ffto3YOmXlENe7CY0yUTBOhMv/3/1l18vZLgY4XNSe/eFytFHoe/gsm6AvC7Dc
Qe0TcYWv5TltMHv8m4v0Sk4GOOvjyjYctu8PL6PuDWdOPSLr56yz1r2G5cVuUD6oyDZPXlllj/R0
5PPvf+LHLefjRT9sOcxjZTMMph9maKIAfRYKbjsbQrA0/tZnQLz5/fU+PkGu5+D2gRwINI+Bx4cV
6niaTVuzQjnfjNusGqId8tX2rH0yH/8Hl4LxhJ3dMBlJfliXNWADr2QYSKcp8Pa+khHdfX+485O6
2/5PLhUw6ubTa4J1+/UV0EDyeRmvbFyzwKfjuXV6zKORYL1pMsvD7y/2D4/MQWPETIU/3ucj+OvF
SiwoDcILC813cg0Zwga8I5szIQzLtt+FT0r07y94fSZ/3T2vz+xK9wbuxK5ifjTydxxa2rKxrRCr
g93e0cbxxrXnt5Hx7y8OH06AhJRqBNSGH26j7NqJ5klphQ6+a0KT7cC9q3tnfrdpVf0BHvIPC5E3
1/ER8lim9D/+qKjzkG8M6LfdJvUvSZW8l4Y3bJzSNf7AR/m4KXP7fIuClm+A6fq07n99Xkuc5lOB
sjQkP5zEHiQvG5Hh0qpArn1uSoPIINPv/T/cyyv+4eNTY+xFbQIEAsPrT3zNX755lWtH3kQ3mvTk
eTn3iM8/t6kr7xs22K3lx3U4u10QtoZJWNHQZBeg2cOevEl4fSkD0NXvF9E/rFr+HM/gheS956v/
611AMSjRVcJCqTJrBicHdC3KSbW4Nm+/WDQY/0C6+ofnyxbKQcI3KBsZZPx6Pd5BviG1tBF4LV6/
ljJikxvbNDLWAICz7A/vyN8ux0fJuEqEAXFYCGo/7GtDaWtz6LUDtq8uX1MsUWcUIeM3z0vSP9Sk
H6p8NhgncKiXnMCybN7Gj5eKVFa7beGhdKryY+YPXR2vU6Hz4bUngyE658UwIXcfsbpOOBxwdPzh
x/66ovlEXTFv1PrXhU319xFdhTCnnbtCRESONFUNVwvjJ85iXMhhMLvTfc0iT9epL5z6D6vow23+
22//UE452ldGV5uEAuPbymEvFC35znFS7VVvyT+8Qn+/GHwVtj2AKFdU4McX1wHiWNg1x6k6RQuw
YRiGncVrxvFr5w3z99+/HwgSrkvyv/dZbiume5/T8PVU7EjOcr8u2d4UC1YnE6vwTEP/QtuOz0jT
gIEgxtqwXnL+zwxD3h2CbVCRXL5fCLX8ZMsMKzL0jPOQugJMsFlZhznXEqjcYhXvXa/GeSWLiSS5
RYEQvU6ptXdw6MllIf1vx7o1nHqWFwIBkuHQJ0453g2z61frSY6WWLtwyYpDZ9kVkxMrr9FPKSXt
RzIsWmcbSX3lGUDbwDjkynlEDG0FTkI2h13Zx2aoU4JFuqSwjgxMCn8HyX1qN5Y7YQoeVYN+0miL
/itxvWo9DD75NI1NwKOQSrkoQnF6rWhKWsa2LmObOBahCcHynWU2Qpq0jKwmt0Y3BmmNnuEU2aW5
SwX6ulMJRjze+bN/hZFqXe0J886+w1sv000uRjgsViwT8aT5gJPtZQbZcuQ+oIdjaGQ/52k8jqT2
tnZ3WfgVtBtl5TDl9lPZnhozGWymLoZErlgmwbQ2YTCAuwhovD8EoyrSHcI1icpJqGnsV3qqnfJ2
jGBzrid69v73ojFhx6xkxAHaIJamHYZXvgdlcGiVzjm5MyOhdTpnUQ8KRabjQ04mLvibZSaZYWv7
I0mwFd0wvWWklgfrDGWVJlEL3mK+zYXRtUSpZnnzLrWHWzrH5kJlJ40xFMKwnpmmUjMv06SmUwUs
Kl9hDMdiUwUZqee2J67//+hlzAHyShNdMDtOs/EZIyFxaFgme3sw2Wm6cRDFue5E2Z1FWmumSKMn
ocmYbmytl4xW9Gcbxg4GoCXXuUkUnCu9E69tl9/GNV3Soz3q6LZOEQVvVAff+dSZWWKt/Zl5DPI1
jHObeBmnL6oTGI8mXdrhmHTW2zgX1lsZoIQUJE/k8puClfxsR2LhnN7543fMutffBX1NrhsX4u8+
a3yCHqMms+HKC3FQKPjOFXJdb4VWuPuk4kQs96PCI1sbMNwebJOjIv9a1JH8Z81TvRWuzvubPCsy
a2N3xhCEdpBOT7Bllbvzh8yTx2CJonRr9XUz7Py076dTjdqhCWvDGr/bWc3ttIqC54Ear65/yMpo
EI7kvsljRGs7lLsasEoBaTZlHoLwlsWWS0dpRhCx7kt/3Y5+Lpz9KDpazf7SYMZdsetUd3Yus3ua
5D/RrdltfLUhqzy+prXhFJtXRTfH5CtW2Y+pgftMGlEcE7EOxWjXxWZpnfulFTk8DBl/zYPlaocc
e0IzZ6ItLi6fGwIvi9q8G66u8CBHxUo/fLEvdcVjglMrSXcexgyNJJIXcjun3u9+DHHsmedEDC1B
iY1U+Nuk0dzLyfXaLTEfVzrOT++7KMDVnSMTN+2XXhdFcmi8zNCkUqm4CqspawkUj3382tKYKo9c
DT0gYEmjBaSaMA25aq9InLUx+Y0dEixit7uZAkk+qJ9IgT7mDV0PFS/SKjfyiWS7pGlJLB7b5rlL
ozLA+dK62HOlo9/KK+hgviIPGDq3N0qk4m0pzUJsBXa9r7E/g4tk0EkCo/0TsJDPC/lBIm/8vV11
QxWauiS8pADNSg5RUV1h88IuvrtyaJsnl3/Wc0bH8UQzvpt/VLndAGGMUjHecJiYPgOO8oNd6YBw
YCCmsnE9cU0n3xhwmaDmVEt255RZK/kzCs8hZ7MC7Y/2IZZfsZDKO7o3CMr5PMztwwDSxn5sF5Ns
69hILO/Y4skJjq7V28XuWgCja51nUAUqkpPaaCQNM4Jme37tg34cdt00V2LtN5NLkpfd2h6GBzW/
z02RALJOG/qpBryUp6pry6+JwM2M6ZvQzrCwevMuRjpB7JgjIr32YlM5KzQqYBmgF9fbwfK5ldqw
jLtF+A15v2lj6MOUjLree6ATyBEMcEiiro4P5gJMol35bsRYV0959lynPv0r1lVvr1Hdw0eAgBKL
/aicdh/h/3AwH6JSXhujKHEnl7g6TmXfJvNuyVI+Sok9HGcmYNeM+kxmJwscqXk0lk5AyIqxW9P3
83T6ajRtYN7CqdCPymrq73VToVvAc6vuZu2SCVSkXnkzmU3/5LXIKH4wWVkQuQbaepkiH2pywR+D
mckkhoFZpe+QJurlQxCDf067+MY1+4A8tinx7GNJW4ugOkb4DIGEhwCHJ4N65ujEQ2ySHghQiNxs
wx1vSpQ3zQUigFKbZuJzEZYl8LawHT1WC+lZrXGTjnFW4vefVa3OMZ8mZqDC90vcKEVGTOOIDeo9
72Zxy4HJb0MEFMwgc50+IzYqHlJbO/dNw4YDzRgn8uxsdTlA3ZlLVAtYY6fWaE6p23jiBhHSMK9U
LCtiret0IBlPdXzP0bhct6BxsOM7uL0BeTVlXufwXeIcK5QdDFl2QKuWG/edHQUEsseJHz2k8+zq
MOeT8WmKzCq4ZbH40LgXOaYPZILUN1ljyYck9YbvsVVLjeUmG+3xhX8ErQHfARZgu6lM/QMQZRF/
knCHKpzcbBn70SnmNXxzhDd9phGiLxWyGvoGoLrJGitY7COKmzRka2K4zWFZtUdhLYu3k6kiRLVr
B4JOqxkvGUQZ2ybYcoCVsLKrXr7ia7eaq5+ezSqggK1fA6e2lrOQ4OvqI6biSKiwhwLWuWEpYz7d
0lW+CI2sw29smToeQCuX/qqelHZuOkuXya10gyV4gvM8psUGXcsuLlJGwFMTTO3zPHSgUsI4wIhQ
Vy5gqpRN05q/m4mZr8SU52vc0DUeuuQOaXq1pr231YkF8XFSGellRRhRAq0ag2TCAZfjSjlk8RbJ
80QIcm2Z2EuKeKdquSeo5WCPo9ympn9OHDi5TsuOEigUO0jCuk1pF5smwGEnBW8mmNktB6O96TOg
LKq82k6muriufobGyxdO2a+gzdBhNNNda9gNilG5d1V1U4v4u0e2xYYYgASI/fwwEjYWak9/nqIM
v1SGzj1FOeJoppnMQU5KUTgq4tJr6cPY8BYEBppPvoz3kWNfbB+UPanCyo2olo2LXNr70atellmf
YOM46Eu6h0DH/b722zN8ppdgkhNCxfxCu/PZ66O7ipCa3WBF762OmbLDSLMm59WRIDqWQRyk7r7D
7n7AbnHbxOX7kKXkCrtgM7X9baymt7kaQHQV+BFgKB81sxqTyG0kFt9oj+xsMDdbJtLrdDCviV8Q
uOaRPFl3IqZxVO+LkF9YIv06L1Ik91XqrCrirkKv1sNJjeVjrEAceFn93Sar2YR8uAuihPA8oVMy
ww1GJ4n4THjQu62MjWamCouh/hF3/ovXBBcanfxrsYmE74rF6Q19VAVULOJgN4lDaaazZ8VKWuVO
Rx3vy70Rle+FnvY6nrZYt7ddNX0GvbBhZ70Irz2QKpRTShCo6Qr6jLk/UCxl4mmM5/E1YlD4U6EB
QqdM1wUFcujyGXmcc2HfxJn5tfD627GMvX3OwDqMTGsLfeZSXFF1Ee/51O/trt1yFFgDG7OJTI7Z
WqaAUYaVGSvyFeQz2so4CbvIjKMQ5BRYkWCmHluZpTsTQEpmL9T14wQFMQjdUjTvYG1zPuyUFobq
IAza4g5FLVwsqJgbjFlUlnwDOIf2CjbDdKA7vRK5eTAidY4AKaNvWw9WvGHh3TSivAAI3BW1s6Me
2TUC1Vs26KfRte+stLwn6IA4UHviv+RvzcY9T613LBtBMKMB7cS8VVVUUCVJojGI/CurMZwc8a3z
l89GsZwQhX2RMv5BPzy0s+JSN8uTEtU9jYFbnz2wBfra4RazYfb7ZX4/5vLHtPjnecqx8lr0s40e
KXicZMxhiDRAwXAq6mTf8ZWKTWA8rfnk1N15vFriWvElIlrHqgAaLVF6NEDRjTWvh88mCu1bEhUG
lwQfJHyKfAPBbrvIRK84MKAd4MvQZy3sQqfbmfCiOjkerKnb9eAzeq9+1gAL8ggGP5WWubKy6rU1
2gcYUwWQKXRc3nQCNb9LDXQohnvxvX7fEAJaOu6j7O2bTnRkGVOt5NZbkQUXtbR73ZPrjPJ2HI2T
Vaq9g9c2JDfqtorNowMz0of3GNt6XVveRqvpJsjIbmgbKPviGqcLmG6sAMzjJPPSOQSRkoaQu5kZ
+QczGG9biJZX6AAzbIymLvYgwCcDJTlkynjtcuo2u/GxMqsXwEy3sJhfE1MQD01CZWG/iVmdKDrT
VSmjd6tGfhEUYYLsypbFeZTpOkYFPPTmfoniU25W49rU1X0WAxVplX0MONbE87Jj/HPwh/o0uHiG
uo66hMZjxT4dH6U3Azhz70xN8JWzjD2FmvOFyvWOUjUJ6xIhtTCyFTE7JG4HeK7gnppW/OATn5z2
7Q32cX2PpAsPlq1VH05xUmxSOp8b5QiKsLI4Z+NIpWvbZ1mTdZ7HR4Ow1lWdi9PYx1tokLiM+4op
GAYpXKXpg0aBs6XXeJ7IZYqZjYNesLxtFzeE/GD1w15PJKanDq1XHYTNDlZppC8EMFl8T9RFVgRb
RRGGt8qWz8Q5SYy6gyKDT9jb2pGoZFGkdueyccmaEKXVo0AtdmxqR067FbGbemDbC8b2y8waZCVP
jwiinuLFW54xbzaXbEDnVaVvRZw+TMVSErKAqaziPHfTLW611xzLn6plyI9DXaFvDbz5bAzObtA8
o0L05dyjFqePj+SbZslbWy2KbCplCP9TnIs0vvXK2i4foJDN4zFlFU/cWdXCabF91PkrI+im4keC
tGj66puijh5o047ZVxRtQGzFYLTWaSzTKHjz/bo/dy32so3wg8gi2TCO32JDe+bKi7G27+JeAQtL
JMNBziWD475nUZObd+DujeashRnlsMqzNrkzcINnQOGHEmB/6moDRWOFSLsSUfvmyqokT3BWzb63
omVBrVdV3Rqha5XeBBz0MT03AHqgRCLYw8M3NhVZrzSyVgG8FiTNZeJRvFsaGDqDh/rZMAoHI2R7
Pd4QL4rJIhvqSXzx/CtgEq13JDYyQixL4ZjO1V0XzdcDWlksz9VSstnkAb31KgxkRTRMTUreYpCK
+MagvqxfnSkWcids0/3s2729L7MMF8gyaHKyZs2eW3ZRtr2aPsMsta4aQkGDESp/tC49BSkq8nmS
Kxsf6g1QBuozqyynk2kExrBO/MVvQiMh1txICcBFA/cpl9r4VFmA+tqy9Z981ReHYTS8dx1M5i3/
AXKTith8z/qe5NYoWx4pLzkRpEwF11myuHTlZf0yocAnLjuDtGdDH0Wi28FiLNX7YBTRjJdS293K
D6qUUEXTyt/NGgnmulqo7tcWBzJIlxUi4XUacRDmj89Db3ibAaWi4zNhj7Jqg3WTJACIVIMHZ4ux
2viUGG4FLKFvdrlTwIZqLXcXg3l6aqnoPysbcz23qYDOuqD+IsPGEM0pttB6a5jOoTfq5I3lxhPP
SwTcnVdYW9ew0x+cn4cwTt3uHt+TfR/NnsfhQgftYZoJdVyLEQUCLeU+OAydqm+SyrJelN1CupFl
EbYqyb9oX9eh0ZrGOnK1eaZ0Tp/TmAHwpQAzEcEvs3EWUsNfb5kXhLkqMYXbWWNvCvwdlwzGIylX
jZFs7TJK2rAUfkLKfR5h/jRUYRyCfrAuwSiTxygqxEPkW9OPZjAN2DVIYDYmLzMsLMcn+zc1nnu3
/zp7PqVOvVd0a4D3kExNO7YYDcBtct/4eu/F4o6B/AvBQeQuaxo0dvJQcGyyEIRXADjDfL7SUasN
g+xX5QZfDe2YB6iQm4EqaEqSc5obN+YAhM5CUIi/ZcOp46vdL8/oAR4tPLlhlBKgDQnhrNKZb0H8
KhN6LCMr9zEXcq1Twt+l3hg9Sa0IdUI7RfZJn4ge5741QHfxUalXuvK+2DbIJIwsj65XvkSNy1vg
wwFvCUrBfr1pmw7YZQE7MwafsPJmI0OzaTU3IorZY0HpnGgsH+ZM3tkI1mWBwH/ofwhl39ii3rtd
/uoOHqkJWXdyOufKpTdQ4QfTo6ew8fd4x2mo9Dwwy2lRBqsfWKk3iS6/ZfF0yrPuNYkyzFR8jJdq
MMMqaeJ1N9dbzyxf/Ejs2xZF95ITcei1L9Y1n3WZzigqt2XjJMQjNd+WMi/WONJvC88DXTdOVD0s
uVWqm3sx8hOr6kiX/kcckxidEWYk5mZlJkS0j3n+nNkValrXaD/HS11cnIWs7ibpl1CgW1jh01+j
g8BhNal74KKhj27ghDPY3HVmw9/u46LGoDC4vua0ZXqPxvg1r0uSZ0D3lthh6d9ci1fs77Rk98xk
CaL3yKOGYkI4W1FfoOIyMnQ6vO6kKmPVdreW1T4A8TvFQXCps+IM4ChU9GcxfT/P+XSvZf1Yp80z
U2oQgPW3a0tIRdAKl0hvzayoVj2J04UE8ODax7hsX5wgegKLdc2Eay6y9m9xKN70c3qG46agwUb0
2N1m1WoT29HQw1G5pmC5REvng406imSLHUcKFtpkRcjqAUWYPOdcD0TXeg8mL41yl/ci70JS73YA
di9Nl52Rom6JEbtJFcdwv+ku6OaCVVoEoFNnG5CMbj5bKhu2kTvfd5AE+IxMuyjq5xXVFj4Bh9JP
Vp/jllUaC+MBT8v3OqrXJMncQdR84rv22nGSqEG8rjA8vLBN7EgweswtVa1At160W9/weJ964v0i
nyxu8OxDEoVBq9xjVzUgF/3s1NbdIYcHgNg+C9tifqHFUBKArMUmq8z+WFTZM7EVr353JWIkC0xA
tLwQKN0lxPaldxWnLpLTE4dTau3BP2h8H9NFy9pRLvWVO2bPlWp2Whl7MHpbxzM+dVhytlYuJ/xH
zp3IghqENh0UhZTp0ivxLBzGR3SyxQqMB9IAjsMFf2ORE0rWvplXWPDkkQNR8HVOF/GcdtEF4D4G
kIhynKbBeoy/2dNn1S7U/16YMvVPerny7PGpKPxPYmGSIt39gqFQEraxcPoSiXmBKc5s6Svd3FWU
vJuciyK7OixNuWOPu5+C9HT1GyC0CwmGe54GK9TgyXxePB1QRy+wChza6tSp8Yhgw6VV6uVr4LTn
KsNgkpeXUkWweWfrjGN2D3MsXEiU963nPoK4ECiU8u2afKznyVrQsBM8vopz7ayCxE3W+ejc0rhs
bgLX+977nNECO907Y415x96hUrxvnRJQ3XCikH6ZKZur5h2wxBrZHeeTnOYgJJLma0tj27fkvRSS
ARyVLcvbyguYOgVpRpNGyvK4/B/uzmQ5bmXLsv9Sc1xz9A6zrEkEomFEsCfFZgIjRQo94OibP6rv
qB+rBb2XmSJ1Taw7TbM7eHpqQEQA7sfP2XvtYcB2c62D5OxGd9XZMfAfCK0TKWz2+CNLb0Oi2URw
iSXo3BsDqK7iG3YJIHXTyRiqc5Zwu8a5NyWc4JK9Js7H4krRe7VCECjRXWHQ4dbGFQ7+U12EO61o
r4bm0R2u5PBQjdMJ+fa6SK/B0N0Ng9xGQXt0iyU+N2WyqKw7LQYYE9+wkjKLZ9c2o4M9DMdUBIew
74gbDvZo+LGsAKSHJroyZxhDCO7xja1FL3deAWVRpnSWIoVn2ebAy1enV2d1d4vhcsvxfNVgMoA1
g1En9Q03uYnMakNr72CMpY+t6NIus4usLA6a0B6xER70pqXDs/OqYWeqnWZXZyQx7AnHujTFdxKm
jQ6h/rjLvPHkxbTAm2mh2vilc5s2VF9a9C1KyQPHRJJ4xZkDd2keX9RM4oTm7PLAokCb9r1OXyTC
AFtXlyPjtUlzLpjFbikaj6Dtz6tMHWpye+K0gd8Y7iKqxCQsCNfjfKzZF4kNVDW0sY1EOIntjaoD
v9clW/pwQISwSzD2reDU7yLQ14VZaSeHVHOsAjYLQHGYjVM+1XeZu2EjogWqa/PWHmHJ2xYT1vS6
a7TdkFf6xgTfu7Y6rd+SAWFd95DyD40VHMTsPRLIcHIE3bQg78wdJg1P0ChPTbq2BtO6zo1hLIcc
IjBlpb5bKeMsz/SrNLAezZi6nXM3wZvwZewKgw3MHXsb0Vp7ym2ZH4hQvhfZ1G05VOSHrE9D33XH
fFsmeSnWyYA7YDUjwdvpZTxG6wYF6yFVWT2zmavhyhUjBVwyll5zFAQcYisZK8evxzh51mcylHym
PFXJ4E6fALpGWHxm5orXDg/TFlcdrffqJzslMKPgjNJ9sjemLouJrmZJnE0mG9mtTYf5iKx9LTaP
pd0lrz0AkVvA5Evg3WAus5No9ptBzWds/ibxhLV2tqjcdlZBvZslbUVPtLqcs+beawN52XZldN3W
UtuP9ZjfhHPH0skXQZ0Qx9O57SXpfm5Nb8NIqj4PXY7zaJSWcGnJ4+aE5QNq0j0VjG5eqNSqgkPr
uYZ2aeixoPMz0Sr9JmaDrUYxkhrBEmV0sGHT6Ol0yyI8OmsxBIPl2yLPL9xZy3KT0fWk8waMOued
G88MlLmJpCgOMf19BvhBloHpXsJaIwIukEOm4jIdoUAxQ+A3GbrY1i6WfXo1wyrZDXXQ3kRtacKS
osfCyJkj/Btvv35e1qa7zscZPqXdEAqaTR74Tdgkxx7YzBPXyJ+qSMznNqhr+LklR1aHuq1eFTHV
YE/u3h5cKKuhG4TaWU/TYYN31ylWTjq6J7OKssuZJ+COgWjmc4Cdj7bS2rcmVdX3eJpnRhAEGd8m
7nLajfS2u63RVu5p7rK0BF1ow7cPXYpHpsBX6WjzSqlkjJ9Jf+HxFKrYa65hO3js0+It7CQd9dn1
thXR5AnNShpuDmOSpSlV5QcGImonKnBmg1dnl3kFR6uKwnQL8W6RW/Y/YpvkkFG/ki0bveFwutUA
eviR7QwMFgnAGBsZbNFmRAdah/IkB8g3kITKFXKuCi+qZuF01L+b4cB4Ky1tn47ka5Dz6uWE4ZBn
nhobp8Ov5hUJL+xIKE3ddN/RZtX7jiJq3YfVeFBBl23jNtJ2kRiha0fuWdb0Luus/dhJwgKkHEKK
GrQEQWM3vPNayQsZGhsjj0qr4k2aOgeMP7bNa4vtu9tLp0nj8zDhkLgyArIOXTO7BCL/5EXTbYTe
e12nOfD5ShwLL5/XIawGDv/tOd82770b/tDJ3PBw5xOcXR9Ub3XrSWsuoIbdjaCI12qkFIr1YVdi
K6fzFNxGvVduh1kd4przK0ZyHpJiYxtJjB7FFHtozY3PpJ2NIq6A8Yfjk5MFlq9IlN6aRqfh/kyb
TVCE50nDBM5p9beag7uPjhoiGYbQdTQzIwnoL65yE1ELl55WrmEQiNtzRFYN9h/TfbJEQFRB2J6p
nJiMSOmbrEq6B0pG3F35Qmxo1ElxTl65OlWmHXCicrzxeTS1J+SlJg5c790KtVOWclqRc4gLshdo
Mzz29gr9xirOvZciUcHR8yprwzkTPho8BU6GjrOOEDSUUXze9UHFMWGmOLEZ3yWt+gEd9zS7ekf2
PNEbCD9fxz6idchRPZBwgSyW9HXSD3emiuRKpAHEKvC0NEDMVTJr8VbUxrZ16euHVXiutfrBsftn
geprlfXJd4oZgvAoS0e5kzKjBqqZzzshB4nRwr2tcRrhxIKp9paG0rneG1hBs4Qzczzu8GlddgCm
fHR0LY0F+i+w3ok2oNmAde41UdVtpswQSXkVwHBcdeiW+nVYYOpPnQaDKb45TBNh8KCjHfkWV0wm
iqnkOGpVzx3NicuCtJrHBRG/m02h1snUufCy8izjCxw59lWYwJO8iinyZDnSh669RwSEzs7DF+gL
BtSMVrWR1pSoiuCMOVy6NfpK2xD9kEDDIv301uwDsUFI0B3CeJDrZmjtPQoeNvLekHB3Zf1NWrlz
TeKJuYlZazGADt6LLScda7sTTCtMqcl9Zww4Kid8H3h/seIDMY8jxQHH6TmxwTov+UZcj+W4FF53
v5hDD9LLhgcIGbAGqQcc6PUOyjischYsPixzFeUBIMJVVdnqCAwmPyW05p8jY3asbRZNGkRAZdKL
9CDd+hj5S048zSTJS8LQ3KoTvpTiCDO7oo2fRDYRQlryYnqafuZaCpxJHaTfNHrFlLFsopwaJRJh
Kwj5PGtIgL2d2XvNGN39DJjsjc6bt3cKK8OWmgXBRU0n3+/ckB1D9eBCapsZ44qPs7wvvDgm0Cam
Z12U5AeNVltcsHLPV+ncog8K1UhkAd16se1wtRyaXNQnAq7TnWIKQ9O7COA35C7pLEarnQdelL0n
yg2OeTkETCLy6CQYp19qXWO8wB+hl5db5EyZ+U4hNEAU4vEUky3KItWambnD9lCt3T7XeGVKuU1N
Kz4RvTX5iQj6U14N3jnRp9XLNA/uY2HPHMaCgbsXWWNeJoVdvTUsL1SrjnjjYJ9SxBp1sInJAyDQ
oSdHFh0Z2S00B/xOkiLFfAIHZWrkPyTogrdRL4LjyLGUDYNik3MmIHP6OOs4B8bpqYn0lNQg6Wlk
eEbWEkcaJkFPy+aUrpUumcvrWuIqf5ZOXtNBtTpI9nI8c80RQ9QtqadyhE1glgQZ0PweThWFqrNy
+JSgVXctee1j2E7+pIIAw46rTWcyl6pdR01U31YAM9ARzkDzVwMquwujMXn87DnNty1UnJORJhI/
fhY/ewEoahoxnnYDTIM4iaIH81ePprybTNW8hSDLGdVCavjpC/Le87am35c2vIJbxcvHIbNPulth
mc1TULha7NtpEp33ZGRqK3gw9EpSpcIjVVWCEq/K7MuWAtfauXnTJutIDoQFBDDbXgtDNld1rw8A
UUvG8ZtY1GDy3BIR+rY0kobW70y3bNkJGTXgG2GAWswly7cVSgaYFn5uh56yTd8wLeLg6DgDf9Vs
xyl7NbWkzm8quAr2uz1ajfeUoO64N0sw6htQtqXaapkR1jdEC5vtuzfZ5nAQaYnxVvR9XB2TjBd1
zXVKzoolqL9LoEpT80OJnkm1VEnMycjTnXEfuWMZrBXyWGsN5Syrjq1lIvhZeVJV1JEyZwXYig6d
Fj5l4p5OVsoAmxyreExvs1TU9YbSsEbXZNhz8jYwSLZXphz77IDoAY3HGREX6QhTv46+E1Sm2Pu9
HM5QSCpBtDeUAIs/RDFvJstY/Ij0tSEvo3Jdxt2uyMIbk/gj6wBPyJz3EzqzbItMVAMPW9SW8Imd
yaq96cgqJb9oohUyVzWlYt94ZOkaVRSZDTsHEog9zTCz3dOFLanK4lgvyZrMw47Ztxdqmxo4aqc2
TYxOgkMdfaL6InAGL9ghFwSkWw6G856G4xCcJZICamfXpcYDQ1PxlvTwWJxncUAD03RSzO5zJ5Aw
MnAr1kjP+RHSwtHFc6+yXEHMaDznkh8s0r/wYHy0RCwKaOFCBMDYBXUa6N0nHbJq86ECXROsK2OM
mgt3CCi/qj6p0y8u9FHsvVxokVpjK+Eg6kEI+2T20GZCvqMW7kUUDfc0Vx+j0HpuXBz5DXLHtdVG
2Myle/VnMfLy439QInNVE98jpi6kyOZnK1LDcR32TISkcoTo0RhGQ/aZE++0ISz8RofKXGaac2k5
uefHs11+Ibz+O325g5tVx87mMf4zPwqhw4GorowwqrVop1Lz7axMn+zaMTkP0Upq1qxhBDBaYrJu
/3zfv1/YwMGKRQNvgGdYiwH6V59glqfxMA1EFehexBJYaHSqNiXLVnI/wpt3Nq5stGEdl63n3P35
0h/9EcsXvVwaQpqOWVhI/dMXPc1ZKWVMfntFUuC1PUGA3ZYCgcWKtNL4IqxN8YVD4vdn2MCXSOQ4
0unFOfzpitCrUFaB3ffVaJMej5wajHRvDui+/umtYdRZUHpQ7rB+2J+sGNMIlwlRdeZLq1cO3CjN
1ijNzZZTRaPSBy0Nqvnw52v+/k3aJqHqaJ91DGe/2XtkkFvpCHGEh2cybwjN+sYLRPicSKC1hBUb
SewUX1zz93fVNq3Fw4fhZFkTPhkzpAUzLiXo0Uex6yKdMRNUHHO8tbPQXvWWDcJZRNHRQ7H6Fc7v
727XAj1hsBzhwl5Ah78+uAGrldvpXDrQ9f6EfoVTVlFMW9MLyKFqkHVYEYizP3/GH/0RyyOL3QW1
gmkzwHbxv3y86FzXkxVJK/MF9cO2pTe8oVYq6bc15hcrwt9dSmI4kQ5u+sXc+vFSHEgM3oso93UG
sszfoYnc0XNq1oB/m+2fb+tzrPTP++LuWAhs3ka83x8vhoA3j2NSaH2RjA75tCQZ/gyzJoFUHOxo
FLcywaTWzUa8aRvlfCcdsd84FXzDP/8kP11DH9dhXODkQgsWQ8zn9qf1SOWdZ0IdBgVVgQ87Y4+o
o93U6WTE0NgeCj9BlvUkiKKl70aZSAetUF7k7SOqlnHVKgJgLlGf5ukaqZost+jMov4s50zxbPTZ
PL/Ng8qZmvSJMay6ANTOyeicstuGqLoL3yw7k1FHAfDIp7VifrHm/c23akmyB+iZs/L9ZixMgA7G
taVyH0AskVMSALXOyTeXz/Ddiy920t8uZhMTwZ6iE3igQwf59HbWzEhMhXTStyA4r/s4dCB50QWm
teh+cV/LP/Xha+NSBIGTqMKazjr0acGjr0K0b6LndPSUfjO5afrcWaC1//x0/N0NeSw1i6OORc78
tEuKRdFXzTUPR+kO2EvcTOdmaDGu0iHInv58seWZ/3hLuNooBXgJ2ZGBhn58J3K9NXHATco3jHhq
gZSNeBlte0jd4xKEp5+JJs+z6z9f1Fhu4deregLhqcATai1rOe3kj1dtkQ2YZc0kiFncDs3/Jaa4
ifk+EAY7L1hjrei2TinDMkSd9LV3ECXPaHDcNokeMtOlWSIm7ApuUR77USAw1Mtv0Wg94h852lNJ
snNo4nhWlfri1f1tEaGqt2z2OsvkP76cTz86EiNkdXRgKSWysd/afZNfge6bHqPBzI+VYdk/RBXb
P5ohmK6MAoL/Goo7PoRCa/T3P3+On58UrKc0nyFmuPBqTWJUPn6MBfsNmues8gGx9iXNHheFJrLT
EsI72ufW//PlPj/+3LqBURjeoLvsvp9vPYak1dDR6nyZ6nI/pOHwEtVB+MXu8/mJXD5g7oW3jM2H
QvzTBxz1+pwnLU4CABmJP+GQOeZow0JhB2ejS4LEn2/qt8+Qm6Iug3ECsILd9NPlYgdlOJFLnT8G
uYb2wajk06zTPNgltSKA8h9fjZsyXZ0DFQ/QZ4clUGMdThVqqCLSjQ2I/mRrWWW1Lou2+2Jd/Jtv
i/4v+x2+1aXy/VQGdhr0wK5pB3qqzK5ddILPFc6B73++oZ9+2w+vMl+X60I6Xp5EB8TPx2fQDi1y
m4k6912LuV+kCKxNlS0aNAwGuyqJpr6TNuUj/QNOw5pT+2kEfvKLn2IpST7/FNLCYc7DyS7w2aYb
cX4pdEp8mvKO60vhcnqa4l1Ez6dVBsSDAkQ/FGZk36eodO6ankjzL36G5Un59DMsFZr0LIN93XI/
fRIasj6XfMDBVzhMGchFQMgLD5C9IcBCUmjRX3Ki4NW04/LEl3YoXfVKE4XeYzF/hbj4VDgu1Sp+
YskmsrxLFHMfv5bZbVNELNbow+arTynEt6NC+wUPLSiYHMILq1ihNn/+CBaA9q8fwb+uCn6JYpUF
wvvsdCWSBlGFaS+WyXwbiX5bWcNFUSY3jpW+JNX0zZ3TH4QG+40meWBs5otWs5Zk0ohogvUReG/F
kPvKJJzYTq7MPHyVVC8r3F+XAOAhTI/FizaMwNmML/akpeT65dv7+aODuUdBToomkKrl1n6x1VsA
MGf4FaNvakiLLC+AZxYBaw3de4eW81o6CCfzCVl02hTaF2vebxeHYMMxStfFwszibj5evGANL8tM
uH7QVzrkwFynLa7sjVdOMaj/+LmwzZ0w6WP141cv8KdXB2IH116KNIOCnxrq8zoRK4w9iICRkmGD
wTVaMcvUkFZgetDoAxE85EMHdJnCN8H3EazsXT1r9O1SMV/++fn5tGT9/FEcNlc4EcIQ+ufvQOgF
7O4BDZlHf/08wBrn8/PGV3++ym8P6U9cEA8o5xvYT59hMxqcQtS70J75xufzVnXBy8AI/iYx5vGL
G/q0l/28IdZ0B9MOxyjYHh+/V+INi44YCOkbUas/lfNIIKodELfj0fT1JelWXzApfrsg3DMA6ZT7
Ol+p+BwwJoK0TpCYzn4fpsZLTTN/h0An9hWjrG1hefg4f36Y/wiT9z8z9W6JePgvItRvlLzd//0/
Jdka77+G3i1/41+MPMv5i3qM5dem2cSKspzb/4XIs8ggEBxW+JbwggCr4Bv8d+KdZf4FtZ8qBMEy
h28QF/+FyLP0vwSlgcVrCPwe5of+TxB5vN8fFjuX95xmmAuOzHIs4RmfKzmgoLiOurbeGNaClTfi
OHjUAwcbRp1L3CuTzvseFWyWzbCkzrhBc50zed66nkLZZOg0yhlt+SWnpFU65s6NtqhH8SF0p8QZ
+zNh5QTB20zycT4xxwRdsa9aXJ5i0oszY/DEitmpscOrSuRoOMWsMXWcXDd4rNaVO0oESFa7F8hE
N7ZKSyYeAZPboi4OtqiZks+TuwNQhQyTgdROaybtBmzr9CMndGSlm5yeLBxSm4Ftajsx/CDb23N9
a9G5jcptN0lqOSuNceAb7l6LRrO0ylXlkA8sWldssxh0mZfX9qU3FQ8sIp0ftPEIX7eMfEfmeIxV
joI2m0tCehP6UTlcyq1KXP1MozWOdD5qEPAazqpAJYu3HpZ9OcH5JGB42xUeaeeRVHuGhED1etH7
TdV4G2kEDh9WpG9K1013ABOZmnidd2UGDMeNrg93iYs33WliCfc8MDdo7Vmz4cUesedh51Nlc8mw
d1gpE3lBift8NZNVv9XcSVyXPcNlNfNBxKH1Pa+TZGu3jrrSB7S5ODrpcKGI9d1Aumy57IVuWDyb
WnqBoK8+IzsB8Sku69XcjsYqbEPjdbLmYouJudrM+JtXcPFRyWZWse2ryUJuhpZhiFMMGNFyhXlW
SNRMadDlIJygYeaDAcbqGNqLdqdhxtnrfWGiYnGtjdOSAVoz73gqKjJkrLiy7kKi6M/lYE0nPKVx
uwwjBQpCh+hxvayHXaK59jd45JY6mMGg+zYGymPJJOlEF00+Quca9mmouwdvgLk7JugPOqMX6Pvs
8mk0KjwjTZL3LhI4PH160U43Wurxf9Zj8NhNNS0qgugi9NQQB7DWZcm24WV7Lusmuy4JSL8kyir1
M6ditjjpyO4xcpfWARmQt3XjbDiYgxESGpxCPwDsIM/FqOX7qeuMY6gicYM8KToXWSvOqqBXcMmL
ZDuAx/gxmz063Jhc3gtctdmdCERxZ+RSrpJkKJ+qQIbkGJjDUSvcxQ845dB/ZBhesBmMl0WHF3eF
iLTbK/yhZ80MFx+0d0LmAAOVy7Qw7DPbrKZzjBQMIKVjHhxnCm67LGl2baIXhwF92G1vOtpOn+sF
S25HJdFoQVGeezicLtNWuCOK1Kg+FaJnrtcOABHQtLrnQ2EVR4Tn1ZXqZbGblGmgSU3a7tEN0uxa
c6LsIZjLBGV0BLOJsPARvUc8EtyOsACrpxv/kE04ouGeNQQ8ttwlSJWYy9A1c8Ose1c52sRAM6Nr
gQViZoaiumyPD884dG6fIftqEu1ceV34Xdfy5F72IMBl35AJ2xs540Td7if0v3zKBRNyZpi4H+3u
WblReO0B6t9NLj5DhAFucfKSfLwxRkm6Bc23GehHmkZXA/CeKw7jMIgDx7x2s0YDZZy410kS5e/C
bgNgxFHLFYN+Gh4TwqR2LU/yY8aRxVpRD+jVwQqH5k2zMB/0APH2cZTqz8vIDLdwFZNOQJT0EKyS
fIkfNDt0/fUyR1r19VBvnVgsGZpW3L8oM2sD7kbWL7HTSaIpkc0dohybazUN6tnAfreRmVW9pQv3
MqzjJXFENfmZ5yX6TZjV/VuWSPvKCbxgOzA7QArNi4LLsyxzgeY4CKBJlqxJusNUF+efQYa012jr
TEuiXT2J8txJNexbfY/jjjfnyHZRnVWaqc7Jo6jDtdsaoCECPtHLPIzcPbATwqXwrOf3SOui644I
vOsJhVm5uH/HUzGr4gz5+yTP0rCseDUUiGKntZkbhfhwyOuqyO0MSWo3aTlhjSo155ZLWYg9C2zy
PgKE6Bu+Ff2lswNzW/ZC23v4s4oVwdFkNhBGvHV6Nz+okm7q2q2G8YzvszxElm6fT0SAbRheCRD2
JBWvXHQVyUrrWrEGKBEQBK854aZuinAbe7SHmpZB9Yq+DJasQIJ4ZvBe6edV2QeA9Sf9hEVO3ECs
Cde9quPLciyC+5GdK4WaY0ePjWX1x7lvnB8qm6ezupynBwOL5jGJnGlXCU2/itg4UOrLYnwFPNbf
BriwENFBl9+UTZUm8FUEkqSMiKzDzKr/zDtUP/E72VujZl6scPKuqtCQK0+vRh75WCvhTvX6FRGl
JaCQMiAQEVQo2ECkj9Nqskhez/QQx8gQj9pDQmrcPtVUdOoAcO6tsYxvdTQ1SK5N63urhe5D5xi4
NiBbeScvlcDIgFk8VgiNjsgqsie9quVjnsykSCIUSzYIVKttlEcNrgeZvbfMxHe8E/a+kG1foh3o
On3VtA0+DqNtkeZV/Rq4YbmPTTnvYgpcFF0oJoARBn4whLpcK6b12KTyBHpHnrngLRr7RpC6/o1z
urGNcSt0KwvZ7FaQQ4Cb18F/qxrDqtGy97mznkLkRSsjta2NzVO2BVaeXGReTahho+vhpSDM/VtM
dMBbxGZqICArQ6KBBmPcFnmn/WhT2V+hQ4WpkeRR4g+10M/B1Kc8AoL6CV4NjSeoH8QWkarjwrDR
K3HeWiLcWtkotwrr0BXAlhAHcTVB0ICkMwjU8UV+mgx05VZb02b3jJB07lSwwe86PcdszYuS9n7q
quyMFb4qdhxdaUp05uS9znqNXryykeJ0VRmRXRRAblega6y9nhhm7lctQQhrjhldhcezZRdHSCqx
AlVaF186xchZWGSd80ZXJ3zm/WUzbUJ6dl6Tpvlx5rNqNnk38zmhC54uoIYND0MShez8CE9RgtSO
XWEjLgVizBqAQCEx6jPvBwt0YSDYowbrJLpDyBhesMqCsTU3KGQTQpZEhrhi1uzwdlavRfCDd+R8
LshmahvEUOHLjC4Es3SP985u13Fafe8gwuCt8ckdX+tkj4u5vGhcQgGa21p9S+R9H94iM1rV1Io5
WjUeKjUeJve9iW6IuWCN89ZBmfkpmIK5P+8T5yKurxt1W3rO3nPq75EBT8lEMtYOeFphUgJC4B8Z
xO0EfjrDG21p1RXvFOke2YPZVfc5vU0XZZ+dqLtK2fdune2mgiyIcN408/dK7tICp+iQQDDSimfG
xo+1VRE31N7V6VDvrGTyzpBPjU8kCFHarjJDX4k8uBUox48OkaTlujXj4NQaSPjR/yc1SlYNoY2e
UOVb+vBujEPtgxxz7+FhVe8wrLYZ67YMjPGFh4e418i9NCLUYZ5q0gNGU3HCUjLvhkiyZIRm1G8T
isgVHFNz9GMjLSnYs7sY1sRrbKGoGWJb37Udno05b8JVngXPEhGsr2L3zQRIptgA151Lf25o1ZZ4
gAdpdlctARrgsDLvpksdtIBBi3LVJe59O1eSfndon2e4a65bIkL9dkCtE80NjIoy8zZZPxsE87rW
tnHVN1JDxHpQqHldDWUFaRDRPsAMvC5brb8Jm6C9wt5E11Kw1bgyo/Bs+LxVC4qfmJhNWZiEZ1rT
a8vJiPjipuF6Hs8CkbIoVKLqPsic87G0rstoBJBhFph+yZ/uS9Bh4KcWZlL/SKX63M50vkAp7bRk
vug9DYszAZWEaJKIME+IBXEU+IToMOiJrVetp2xArPHQIi/fQuILVsv0ctVpZEhaHM5WBe3wDdrv
hznkrbZLJqZxV8erykuiTQCLfFVbg0kmArQQZzR1fx7wx9Wenvhdrh4RJWMlcszyzpVhtEE6RUHt
dljdcvd1ZiOmkTvWe3ys6Do9rFaqsI2dABy3eFteRuzs/lyNlt+1oC5hL3frVMvUGU4JwjJpRWz6
qrUfvWjEpQPyoFsveUA/pNa518T4RkdNQhpwjMB+iOGmkE5NuXWaKLhvGPekr0uWxjqcB+ulwSYL
3Fn3VhRzOMrpIiOoDFV2D0NCv/DqqICfQKCzs2scJMqBo0GbE8iOzzij95sWNNql2WrpseyigoWH
iOT7oTRKnqjc2TtWvHxqhh1sEPKyy3s6wpy6i733MKZ5qQzudDCD9CwvPfnaVU6Ap81p74YsDbcy
V9kDEjTE96IzTmKCnbAasqn2efoT6k294W8bk8qpedzuMvIq+UB83nyr2Y2xRYlTLzE+Mxw38Jp3
jZ6JY87igYPHSTBAKd7vbdiXZXPhZebwWM8GQdleARKLkqZIpv0gQ+epGoN2Y3eNFfmmjG08Gq5m
biq7EdnGkD0QEexzdXwW6P38wOEXL7EBybbwrTkvNmMLtKDGX/ZM3q96K8go3EX4WqkwHTGfoTak
onfdsridNS83feEOHIuVbh+qtlD7gpYDkCUV7HQUZMmq76qGLgIDzGzVN619PsqZtzykSUBsCvLY
3ex11tYbpnRh7HR7E/fyxpmycdWFUbAtoik8yQbcwuQKwo1nU9sQ74b1XRtfqkLz1rAxcTBJL76X
pT7vAn0e11rVzu/CiBTd9tnIj1lTi1MNkTHmNQ3VsaZmJ7CzjVbQSVyUxCN7yDS0xBUbMr3EEGY+
Jc7c4NoR0Y/A8QpOQgPPRy0JAcFUe+Xq4wxGBF8RS8l0MQzd9F1vnfqkUEmX1IBG5TdGnh3LuBwv
W1vXsP5a4y2CziUhB6G35Rq4Yya7wi1fFOZ9Ndvj85xK55LqA9ccte8xbBLFJgpxeEog4Az5QDp9
Ns7pZauCxE9mt7mMmyWmvGos6keybZr7uJycux5zQIctLhR8+mOpfiivUZdKNs19QHBev3ERW+Ei
Cyp3G1mNOHMqJNW4JcoC37MdBVDCWv1lRplksnmhxHYKzd2rmaCcTeKGFrS+vvZ4at0JWsjcddGd
VQdj7jt1jBfDzkxNrInxG68JCStXZHQKogX5AdFW4bYAc3ivcuSoiRGuLRtxf7JENaH25SSgcxKx
l3/K0Ma1oke1Hmmscl4yakAbOtpjKnZ1wR9uvmkES99CoWjV0TQj+iu6HC9NpkCbsnPn03LceqKk
AMqWdOPw8M97nndlzn//sfRJv5dqqslgaH+mVvz3r3bv5cVL/t58/kMf/g5xr//utS4txg+/2BBs
1U7X3Xs93bw3Xfavfz98L5c/+f/7m/+OVb2b1Pv//l/fy65ol3+NZav4tXOJnOFPzc67jpfwY6/z
59/4d7PT+ksyRJAuvUSmTrQw/7PZadh/IXJxQT87Hg00dxlQ/2ezkzgQWppgjOnALVBUxhL/zgMx
7b8kcieGMPRP/0mfc+ml/jLTob9JECwaAwl2wKYp/llJoeq27+jTLngcr9tBPMDV3roHYrlLrK/E
nm1inrOXBosGrgpPudDZLY3MApxWFtCC7ZyI/tYC9X/Jg3yWSWh0F5E1g2vAqnSQtorpmMLUQDyc
ECsq0lcS361tDoTuAFfvWGnRWy2zvAYzNBTAWPpk3Y+BuhWg6ho54e6Ya46qWTte1WTaQKCKMWPm
YAxMHFo7YhToJPCbAcnZWT7XG8COP6g+yutYWxgxGJ7w7CXHKTX6/UQg7abHh0hapDj3YhqvGhFR
21CI12JIvxg14ONbxlL/PTNbPl/pEHPLpIbWNO8i/e9fZ2YpEv62qGyy3AoOZ87IMZi9H3sBCtoL
EwH0Rq/reKN1wyv2q+xC7x3jPuqH11ZvCWx0sluj1XW/HuLoikUKM0OVy2OUBMGqKUhiXDVphovG
OP38i0U3W3d4YYyadXM0vkmVt8d4xHi0BNE+WNF4Vcx1dY1XBdrhWE1rPiyQTctFf/4yB+NJjtu2
seR4Pc9Eb2XluPwvwdcQCPuYpVj1da+6S9W3wckRhGZd8v8IO6/dyLF0S7/KYO4J0G2ai7kJBsnw
CoW8bggpU0nvNj2ffr7IczDoLgxOAw11SVmllCLIzd+s9a2dZsbpE1nP5T7ugHvWonsQwQDLrJur
5q00I8BhMUtKsG+IaLGL7N11VHduL6D5EHT4akBIDSDkwrbBu/VSM7xhYgRUrQgGw7AvluicSwIC
1KA5tQpwBbmFEF1nti2z9x5NGoP2+7eFH/iets5BH5y7cY2HOfJ7TCu8uWHdQlgPJhOACGGtxKxP
45swFoWWRE8Pfz+to/lBDtP8aCSmDfaE5NSxUZVzi/CciWy5fo5uFwiU4FxrXbJLYOnsVyimYQxr
6P7LYirQL5mV72nHjzGWHt5X7Fui65JDNTLz32QtANSWreUUD8lHBrlrx8lm+QLE34eiDruKyeqy
FZR5RcDo1ThPZjAJMEkpaWelrfGiWTPY51VMF1OK6Kq2idcMpnlGNPfBVHs8GVpp+NpKMar3mBsD
RJJQdvWUBDEWi4e/b+XKEA0XYY2IKlZ+qDNeMrXd2+0871LKsLOhGPZ51uYnxGV6aEWCCLX7h5Uh
mgccdEGROF/MJMv3vWyZcSaxOE1DINrGBMnIkLTviq0BVo+2hSTHmm3lOVIlz/C6NesdnfAX69MT
O2Rnn6Sufe6VRIQpQyCezJl5M00nmCe7ffj7mVKMyX5G4YDxs+tCM+rbrTpl9wZdgC105+ZDDNPA
UKpMzrIwCKR1P1anlhcjKrqHebAZdSnFZWT3RBFRM7CbfxmJ3j3UxOTJhrFb186AnGR7HrSu3Lkl
KXSJXC1sA64FB2AwT3EifmN+w35rFW/woNSzQWmmQ+E7teb4VGqx+5TnzX4s5G+dOTKcLsiG2ITF
wxK3N8fJv1qwr1eFKAzYzcv4GdvOE5k3m1HU7bmB/nEDruPsVwv+8PJjr927aN3kycRZRM6bbZ3w
vr6Mtitfsw5bkqiN9CgnPQnLzH2aWiN50mXzojXTLZIO06CxPjv3D/FqLEczzTxYIfWlcRUMmMuY
7ztnLPaGcx+UNrV9tUDGX2dhMZmlm78j2XZ6Yq8HKF72GSro5NNINl7Vz8yBMqldEOE390/SlpWQ
ro5naUX2ddAWfavNTeX//YaYA/JtFivwrThAoEuS3wn2N35uBC90JVKLjb46nGZoybBM3etYDDaM
E5x7itScKw8a99rXuvSXZgaX8/++FhcjUGo97bCU8a/QV4DIAip3xG0IsAogbOhOVfWsjG27j1Yd
3kxul8+uxq9q5jnlNX9YwGcO604BbZbCmIlpAT/XZP7vf/qvr80UbSs+vYtQqwCyQfeHqcG5yG37
Q6nvaaZVS+n990R2uw7bh9Rnf5704QOrkz9ZzhS6Ul+CNs2MF4GTcp+lq71VilzZZLNsbnkuanJt
gR/3+COBrGn5tua49GLLeUushjRvO1Z3Au8bOc9mRppj5Cr38bNyHabqwwEuephTy/AHRQ+NTrmx
v78sduFPrvmi9C6kS6cFL3eEBIG3slnfu9p5zMz0XEYg/1COtFp/WIrk2Bk64MIlTNrXVqtu2gid
wMy81eZLQJ4ROQRLvYKwVHcjgZ+pw8hAV0LAyYe2+IQldZ7V4q1272plFwoDkM3y7vCd9QDLnsf6
1l9yeVDIVsI5qmcy6CMtuH8rnb67MjlYJkB0OMgFobWZQSZwY/k5XQ6dy3YZWrzU7BBjO0QpEcDj
4Ykl2ElwwtfLYeIxoE7lXoIVjCxAvne0XBpt64q2tlfcR5nm+0i47P8ZQ4kHjtPAkHZI8+LZQ7RX
AWRS59yKGBtiNJ0TGLzNXS0Yb8u5DZjJ8LxczniRUGO6mzmONnkN+QT3cmduDUQxMknCO1MmGjo/
ZyTOxsTP49wbErKPC/d4fxHvL8RqK1eQ8t7AUm8AbjfYlg8GfNuxabB9vf8YaCP0+R3MDsKsV9VQ
9pVCkiKizzQtfbutw0SDQ6HoEB0jjwr1XJROUORaAA1yjQyv16aTqSQhVme/z7DFq/FmWgFKF/yZ
McMqdwgWbVHZAZtdDGDU87Z0zfM6mw+R0uy7ufPVNn8FtrPFpQFNkIBrdT71yepNqKRi4GFyNLda
O52iQeW5MR8VPP+ydi4j2QsK7Qs0fQ9SbBC34CSWYesaYHtbubGvOtuMeAZmNm9WvLeWkRydud4P
0e+ijvYjl0tZpScX81iBd8Jy4ega5SOYMp8xFGfe1gTQsIyDh1QKOtoa1roeaFoLV3QN29h+VFmN
9zE8xgXTJ3lfnwl/G+oZX7Ux7bdmEdi0PzoU21YrfNzmXunsRZ9eOpdrsloROvHNqQFim524Cq4n
mY5GPD6AcPULPKYAcPBHOrdW7hMyfbCNtV8J+bxZ4ZxZgQeOi9fdbb7LmMIaHpt3/ztdgD2DActz
aVFUdjujMcMoZfIU/yEx9jN1ov3SJacG4TnPcz/axlayU23lVzshFMd46OhyOwp5UJs7L0TxAVL4
CQq+UlGuTP1es7g7379LigopC8doYNx4I4ucV5mX0r6fevHjAIJ6cMVlkvOujyts/eYWsF045Aqo
XkbimR5ANXgam99t5+ySUQYtwj3MJVtJivT9ek675Vz1/WunGscoXa8FqHB+8m1beNS4ftyXh5Q4
V8ljNJq6cKzhkfB1V9rn3KlPbQagw2IRUatnuOSHjEmo4IYemmljquXWsJYHs3A2+twf7v/fqc4p
xRit2vdG5VxWDjOh5BzJmRDrxGcd4+Gt9nC+/H2PO3FRmYo2Vgo9YwGzcrq/yVFa7Mey4QHYefqU
nFgD7nLLeECP/PeHm3RzO49ACGDj4Q94vZ+FpbuAEZZ+ByBO3xpUqg6D68EuH7Hz7QZd/VgmuAJB
Fde8D8w8bOpS7T6NCRbt1/08Y9qhDo+MPH25unv2qScBhUrn6uJ9RSYmninavN6cuEPyq8ZGQrXW
YIadPOnGVRAuX+MVN8R6MObsuDaUmu/Sjf12zc/3d6FXxKMW8x0tEa5tjRVmObsuKFlZveNzprig
Ap34z2rzqiQMmGYyb3nQhncUbxdHl6oBhFdYLzBK/BIfo4M8ok+HBw4Jr7zzu5Kem5kbJ+4Y7hiB
tshAt8cHwYEZV1+GHfP6W7dZOOm2MqJLEsktsQbnAcZtnYcR89omPVUG7jmeeqoS7VlReMD4D2Bm
/WVYztk83Rrb2cazsY1qHcIMQqzZXF+FOu5zDXIpodaEeuziSnyI0TqXeu/p/Za9LUhXPQZkCzLA
qNS3LFdA8bfp5zqY24U1CMc8ofDL8uIawLzzxygajwWDwo3NiznZZLrPIAMMQJU4NS5OanuiH3it
rPdMRvi18+GUgmfouX4ttXknfAQxTsPWTDnY9+jyAbc1ivwqBs/1GMXuGzEipJ0nLIDas2ytY6Gx
IYXdsrjVMdJZ2SQl2BmlelGR76Ud8C1VjqFQGv5r84tc93dzNM8EL5eQRGDHIHramNCL9IQTcdwV
Ub6DBbyIfN1YC0yk1bFfGpCkFTEGSb6woIlRCOosVwdbfxzrdAvGpNxQIf1Q65+iYvrtWuOnGFJ/
XNiIC8q6TucuVNbPNAsMlVfZAI8wm/njj966p1a1vpFDmRsIAb/ojE6KaQTN0odduT5iVEgIA1mP
VWvunUrl6fKo53d8uIEDe7Kt72mOnsDKzmbzGKfKszl010hqt2HasVp8jp3kxU1MP2/yAL9tywxr
fLckVH90ljeJI76coc0ws4qX6geO+We9vpOo+8oCAqa1lJ/9EJ9kon6l9RhagM9JKmo3RMicldx+
7i0nWJMsYGi7o80OZbf6mlB3S218sR75Mnj7qrkODZKw47QL10o5ZCt2x1IHkWgc4UC9q1yE0NBb
bsdL0sqnOXU/COXuoVHBpfnNcvAoGxFUDVM5nnCSNrsmtKbifjfdmz5lF4VNmu7cjKU49y5hMUn2
e8zXwyCjPxjnNq7Cw7XOroLtBVqGQ8p5WFOeda44Ze5AkaIdZvUZ0fhjpi3fTMQf2ti9Cc6/yV73
erO5353pqr5Q426x7m5drf9tpLRSpfbqNlAMlP5OELp0jf4GQ0/ARE2A5bBO38V48WuQ6YBm8Ze8
pVnz3jrjjWvmlQyPD02hHp8Sdi/F73VuQBnGozf0HbSEL6PiCT9WdNN4Dh9oI3Zp46lKdtSjT22x
PgcXbtxa/546pWFmtF5ybRFe64DtbNPdOiUXaDlpYz44a5Txfiu/e+qHjfkbrgEUsVxTQA8oW1mo
v2qJ9o4EmQbYsrs1eacKY31W7IE9VnIijD2cNNarMSpgSDXaIV9QYK2yekjBIJsDzMTURS+yhLUC
dCXOje/ULg4pS1YTMOMmhzADJHaiGsuPha7ArDIRvQ31A9sFTloasLCxG89wp23P4tlr7Pnv7lXx
V9bsCiUB6xRymUxM4Cm3v/sGOGWncsQQELtDiTGykp2/QbwTsUPpWa8+a++PxTC2JMvycK0POZxU
V+mu5NptRY8flnJL2s4eRrmLUnwdh2PNqT9qSONAG2XZvHXH/iU2tdM4t29WPD7CwV8K46qVPc/e
T5uFbB8V1NLnsiUEyCprHlyEuHLgwFJ0zkgIgFJr7AsZ/+0GxR3DeW6OY8XRuaogzxvCk/y2nFD+
EKgwm3zJRrcG9ofZBGdnYMXtE092whY6jIHTbP1Cs5VsogzqT05hglU8VBQjZBfuRUTK0Npb3GgJ
IPYlBgjPDx2uuXEG/PUoq5B09Osq58d5jinb8+Fzrp6IXghdR3sAZr8zYCcDr4hR9A2/1nyFLcN0
fBWPvV09zjTvIdQ8WBjay6h1307JjRChNyK8YENy1RFdCk+ZG6umA7E5lxWWU3YeG8yDNm9Wa0Y+
IIo/nXARUuTVZ4SgDODy0WwnVGAMfjgr2JF57EYe9bLdcSUeRRXfhnR80OAFy04eE+g28ZAGsCCo
CNR9SXhCPbyOg4A4mZ/cyQ7ZHr61DOJpwoMEBnutv0DFOPRAKUVO4HvxrfAQUpfmnN4Z7yYZ3nes
SYSEqacs3uhA+Jop3ZvGi4xLv5sSeIPfBWtqI099l104ead+iXEMPsxWk4XXWfNTQezArHP8MD19
HwB5Y3+xfLU7al1UhXajz2RCDJR1ZbUf1sjv3cRvONv9ajIfRoYxm3HVPmhin5yhHInV4y1sKwYC
ShwQnHIbye3VREc/kp1wAmwiZKv63IXTKZ8HsHGJeIHisQGvwM1WXlyiWNgh6zxqbkzWeMzqG3Bs
D6D0A9R1T1CdHhjuBlnah0npntlrhrPBRiv6Q2I8PoPfDrR3onIO3Lo9UerVBeeCP88TgMJpByll
ay4WAKg4qBvpZxSAa6T8qZookHl9pu5U5VetOK+zpgZdGR3auvuZNJipI8mIMMjdMuY5Zh0qCduO
KXGQZsQVVPfuS1WA1dQhccz72bS20Die7WSC9iI8Vz8rs/SMxDghLvilWPUeFqePHm1TJKlnlSyC
U0BiLrWpavRkhCVhhGRKkHiQRsVr89il31NTbOcfW46HhAV6L4ydcCFO2wWBWrrzYcYdmgndH0BM
48w6L2a0n4Cr6kjMsF5KheE8O6gwc60b+W2HytLXTSoY9WHw/7buLN7+7u7v+j9Si25LSUSG4bxV
Y87nzV5EqW8I7arkM4d23YQ1+BSduQOxiQKBDDiludvNcPzZ0/6BFG7dn0aR59hNiA/8Nc9mVGPO
kf025Dwdcy1wEOC7uXFr2D/jovxJNXEx1vEoV5V5cB2YRFRlmrhmlnKMCj0Y6/4q7PylXuoTE8mr
4/Q0SNxwanJaCbtp9SakFXrvx1/IkPfJHAUr8QZqg1RsyBjmOJ7MYCZ3+laapT9CwUddhAI3PhRN
ce406Vs2epmKU1trUr+s9TeFaBczp4B2m1NSAC/W1vp7vLeTowPjRwZdVAQkfG+/un45JRYaAyj0
9RbET1CIHvgT7gxE2fBXyugjiuYA4+2RgB1lMw3Ng0EeJRFmm8L4HPTi1+xwdlo2tE/tVSCsZiEZ
xpxli/jdof1DAoToKDquNVh+ttvraP3hXeRFRjA7rsUenff3JL7s+QPk3FbaJhqj/tj1dy4tPn8R
BSXKyXHKnjr3rtRDRaUXZgACiLQ1ZcNAHbZ3tFlaIJZ2/1ZDwiJXJ9nMLgOLBTC8xbYY1le9WgCF
ymfFJDGp74JZagyxjGjLReZr467Xhic3SSVqagFlaPBc2OyuIoIpNq4T3xUE9A93KrtSpt4lncwC
68tjoXod3DtM4zmyvir9wP/aFpZSbO7iVYu9SYyvIiMKzJiDenJRBe+qBe5omewX1YTZlIYLHEEE
6jNQqe4ACPrRUnuosu4uVdYDOuBjX0xnYE4+88LPFpPOpjOqP5HqLhvK3qOJGihW1td1BuCWMGrk
EX0o5qSB4rVxavcwjPdSes48UdDYttm9FPGWNvY6naBJxMLUuNGdJ8bwdIJExPnw1JOGkTri4HAP
1SDJzSU5dDh0UzgEWoTp1tZCewRoKYpHs9YQoVd5MBrE8TF+qkgVQvPnN5CO9pA4BVv1gAS2C4ll
OAeCRWa+2xe44Wb9mjMNsLXuopU6wxC0LhoLbRBqre2DhNcv1fwMnfM+91i+2gE6zmDcVic5MsZ+
ntafllbZzJKPicSFBa0qA1ea/G4P/BFhV6Z5LOJ2ulmDVQyntgvRbSxyDlXLfY77NKSW/6qm6CQS
5cJyJByXb3Pf0UhAsFUQ4Kw3IowCt2ku0FyxEvwM0+RBGvVtsEeFogN5otFl2mOOzotAO4TQB31p
4hnjFGheja2fBY36k3Vgb0f0l3ZmgZ3iV3W42leopqPj26PyZY70fqastlZSnuTofmIWJPJjr/Xa
riqUC5psz7BZXhJuhCXabc+dfOhWZz9J/oo2qzj5nnLGgSmbIt81yg1ubk49Eu/VJayI8ssWfiHh
eGlWh5ZzNNV9Useeq+lBwkRAMNBsJJkNG4vIhXlOjzQWXswBZExNYLlitza1bw8y3iBQCIrevSrc
WqjLqMFTr4oRcBACSLe7w3TlDZNyzXSK1IrlmWjOOihaZLpcqDWpbCv5Y0/LhPwCKN2sE3Ez3FTp
5+mpy7pfCJD8blC2Sdp7edKd7P6zWA7ZRGIVa7d6PZea8G2I27+tgdZDJZDmkQYe3j8DXhVEkwZm
YY+TeKdWH4r2rIJxzr9GfnX7d6S78DSTLUFA1PEq4lbFd6GcZVoZOntLLgeO4hWLggH515HspKAD
qvYXQMqnjKAMCxUqm25GcfVmSZqNZa6bKmzipwwnxzRnPk2glR676LXMlg0mtzOKjUDX0K42Kzva
XQnd/bskoSmahoMzHZSk3dIlEdoBTJ44i8R+Z11JMgEVAjHDVsKg9J67Vn32ypvZ7t3oiIr0Isd1
a/c/xEag1az6nbbYF9Xeu5rG/u1PCpFpY0IUhuItjjOMRbgAexORFWQ6MUKKaZQL01xIaQfEte9F
OfsJCkKp4oxJxXBfVR8ce6el3d7iFMH74iXKmzSNE70YFUCZepOqfDvNenVWogZ2g3xDWUjGFcQf
Q1zyNWPhrhKUU4dZhZxt1bzcsoKp6kJHzR/yQnlMCpJONBZSJdO/0hMNCka9JxuDJi/n7V80/PSM
7BaN2gXJFSw9T++QeTbOfeRnhlYMKVmNF+bZDJfq/qDHwUhk42YaifhccD7wWAAxHU8K13ZuXGvD
z7VWOyVxop2MziVRvOox+ujRY3L/IJl762J4tLLR8cq1cbegOORJUjNQmMoYKHu/IGIf5v6mFPIw
NOluKFfMDDnjTKTA+WmWeXLUnczDM0bppU3WOWexsh+Tut+2sxRPqpbkfp3T0XamcnErVz3ZbEpY
iwBaxFm0b+Fm/XSTcWLU+eYq8bJT0ty8qGaihYrd/WFtuZAUtMB4beLl+PdTaSADysuuoerjT/9+
AEP+mQ7izZKafMwmUV5t5TUe22+2eOJYzfq2Rerx8PdDivYTDraDk0STKMpI+HCLWHsj3bLZCjr8
hyE/cX87TNNS7YQv2gydKGdvv8RR4mVkDd60NmXu1+St74yLekM2d6uAR+5SILNe1erLZ7ciolhX
rg2BwHCDUzE+w/bJtqJ2zMBsLPK9GllcEECKp6HKjzGA2A97fJkX5nOKfbcU0eNKD8rfxgK0ekIJ
Ry/fdQ+KBnpSmVP57ea/TaFMzBPngsGiY/mOXcaHv/9Eal5CdExJNWWzC9hM9x230pycTC+fm961
wF3iUu6ncfJb1dFfmuY46IN4duKBGZas5DFd3aCCo/2O5PA/2Mr1/5/IAszSnZlluKoj7rbzfzEm
t5Wd2MWIelKJhtkbjJRnrnCLVxSzCvCAhFOim//ETaR+MxSqGpmfDECgpzW0ZR3WkWDBqBfXclwp
ivKo9LO+05jdJvozkcVu8C/CoOt/iT/+F3ahK0Tdvvs//1v/d+P5XRMCgwVbo4uNmX21cdfk/MuP
myvA/2J1Ur3WiPEgTfBmQTZflB6qKvEVvqos1VUQ63nJh/tq25LYjwxW40W0QvFbe7r1pck554Ml
y9fHikC6xrPwqkisE0fLKUBJMocHdlFGG3bOPoGn7sPfD0j/f0rt5X/+jf5igf5d5eJCoVAtEAku
Kqd/sgWgnjppXSQEdsSpc+qQAzzIjh+zrpXLrLFNMGqF+h92YWgTOn9QhI2E25pe8hJopWpb4sYb
69XmMl+NvnHD//Dz/cPMeX/FTfAOeE1BU+Eh/8crPsauIOJHql7Om83sdx79yuDVNrIJLRMsGWeb
aszNbVNxTsn4vKpLGxa8epe/H+LxP2IA/t1SzivES6WCzLojpByh/RM9oSWKA+CI+ajotMkfNGUk
l7XG+qyP6wm5KIu94TnLuTJU4lEtRd/HiZpvy7jIKVomsrngFRrFJQY1Dae72sqBIYZwW/UVnwaT
iGyyb//zq4he8J8/tbh3JICvALaBTYMJ8u9Xbt1WHWU/C7kpEeUbA2ok5RpxjnFBrEDLilrTig3X
tCcE9Hdzp2M52XfNsEfbtNULVd/XxK2AfWg3KQmKgaNFrEM6eXCZfiXRYDNdKa+izcnyURF3OtLD
P5N5XSmrXYy2JGt5uGGwBIoo1stqar/qxB3BJ9VvJMT1HnZCYoSQBIwpVTrjuAKy8QHz52O9GtET
J7GHFq3eWsR2YCjrzu08DJu+R8+zEpC3HdKMTV5hbqfFJWxNjB9jPHCZINyMLGdA+9n+Tpv4E91n
T4IC/OGhazA7UBKz2+P5ihn/RnSYZ4HxzSw9oejva19Oxrssp9kzq2EIVHD/vUHMRDPER1s6Yq9T
PwFOyAI3gyAqh+U09u3R6sVPV5q7PB0KzxhWyL4Zj9Yek9k0ImpqKvMn0twnwLTagfnzDcrTp+LM
QeNAI+UKfIK+q+9sZ0L44QTZOP/oGlkvEvscKGbabJI+mc+fFrXfSF19WKqSPTrNKQj2j2lsaG3F
66JrcYg4md/PyraKsxiEeIzvdmwwyFqjV5KC6rWy3sbBPc0K3jKCRKKNVFtPm3KXPozBRFSP1YEe
dNvWjCbqEcIsAuKINh4MqDIOEcqw/GXGg9QNwx7m7hEb6lnXzUezOLjVQLzdZHuWtnxgslI2Ef0H
ULmNUdp6MFsD86QFY+9YLSCEmqdRFj9ag6CWthug8UQ1E/cec33pR2Vk0OJGCHuy5CWm3+pH1r99
JU6sMbRTPbXPZYsIpC/HzpcZyvAiWYkuISRiRM/AjCLx+ONVp+crc40ZTkQeSGPpn0DuYFvH2u5+
i0YR/eo0xZ88vntQ2QPpoQO6bm7ZjTZ0Knq8GUFJ9wTOmK4idVl2kGZBYNzRaItTgZ/KJ20IIZ5h
RWicaUvymixkZiV0t+4+tvOEbOYFP4u7k02Ee6nWXylm/jQO/ip2TIBVSD14wpEdgGx7lmDKw6b3
R9IdPsi9AZiVOVwUelzZB3Mgr/ouk0DNGAwq2wTL7l4w5wKAkAuDXv1Y19FPO1gvxmIt22omAqcl
pJS0gEFaxauFCU6Uw1ecude06UlPQ27mKNGX3bzrct4bZX6KjWJvd8lLHuPY1mCvbpjo+dKxrrKL
s30Hzt7DuV1eJFNmf1K1zpPmFWGp9jg7pXODgol5BWbL7rGaK4f+lg9EBDgXk7VB1KWXIosUtPq2
7elF43rNVNtHJ9VxdPYGAvwxcZ4akbEMa80T1boD61r5Ysmr+IRiNdte5rt+qm+jNrMeT8j36mLl
G5Hjc6KJR8UpT4NZyMtI1zvNrnpJbBAfWV+LTTGrV0JIP/Qq6UPSdUNLE79Mx9J2SKzepErJi+4p
gE1MQCK6QiUWN2KDSy+NuN+cWBxzNIl21f10jT35LL7/DLlLBq21kuKnml+NYX10BsNbNyaARqOm
EkAzoPquZ6VrBala9SPJ2joQNAaZbGKcjCoQEecQkAYPJbp35YV/4dDlPFtc0AA7hsmhOtvtIU27
QCY405JuhguQuEYwOiI/qUSCJp0JZdi1yDpXgn4Q6gme3rbXyorNiDZdJLLNrcpqZVAxtBgdebZo
zZOrkchro86cfjMmlo7gWJJ3mT7qaAVtRK+eopSNH6fJc+SO6qnPOH9tpaqCJXJJPmgx8OWvdiwy
Cn6SAmaQKnsGVUjc8FMVsoYToDdc/92pJuH5gM/eF6q2PLXVUV2NPWJR9yS4da5Gh5gvb9vjrPcj
yhiSPtVC+dTL+E4Rt54UJ9cflKeJhSluV3b8ra2TvDWqWZipciVDB3d5q9C8NyqqobwZtz2V1UzM
tWJ0ajiUOnEx0fjCEMmP5xdZJzzMhDYg4JqcawWHvVHq/AlX6JNLiMdxqqb2TB5PQBAh4n/8TqdO
e4wNnZMksf/gbSwQU81iz3CM+UbdhXrBUS+RI4wtcWnmrI9bMcX9kU46SNsx30WqeiGeNrlEvAUt
Kr+lTvWwSofLTEyAFxtMeoA0onsstlUbxRAqrO6c5bTsbp88q67BmF+pT3ULAEl11qtF951YKLSE
wuCxnXPCKoE+JJRKtRPhnGzLSyKd794wSTSZOLF17ig0QZe0aexrlBCFMurzc43kMWCymuxMLC+e
YcbtxVVgT824jrDcKgyCoueuzKubiiAoI6dxC1as8ozVBNKuSKwohNAgMOgvsxySvajcoJPuiL6G
FBzLRPkxM9jtq+EwW6DbaSXtC0xsJUDUpB1S1NaeubadN07EUmUkrrmMusKonXa8+snp74fERReO
5OJSahw50DbYhVf5dEmUiJw/N/lY+1g88PgdwqiuUaIPqCaBNL1HS0MQLBhFZr/WORpxEEcrNZiC
GUwD4uhrnS0IFUmii+JYYzDwFNl0s+Me//vDAzTzJWvGfaEjs2BNwza77JB/WfSDJUMiOx0vTaOR
7rtiZ3ftxGJ1sLgn0lfSXTyq7/KuIid+QAN0jlRfK9i+lIZ+aEBYoqtJGZFkzXAcVp7xkNaOTR5F
Z4NZwjRkzmbN+3I7FtWRQTfrWVAI07HSVxPthWAxZ69kBUTlU55mHx108rBPX9YGKZBVFS+ZPtY+
Ejk0XVqfeH2ua4FRq68YcbPjSJd6sHI2eC0xT5vEcIl4ho/xgl32ZmPpYHQqhF/iTDumuvsrG8Rw
Yui8pQHlyWwYhz6+d6uGlQS42eoHNOtn5vnDJq3vvBS7cXy17Bhzu/e44Elii0kaXPQC0YwTY1bC
XHVsUKsylZH5Wdeam16xIATPcRB6UVzdHLGfY0WvqDsJLooKsU8MFmtSj69Zwn6EnM7umNBDsSzd
wnvf12BYQjEPzX4iU5rFVlFsDFzp2wicSjCZdONmijCrShUGJasombewr4tFObLXudozsg+Ncxp6
RmbsHaWTjyXd2ZQsOAw7iC+5XkAjhwdP/ruFQIwk0CI7jSZDfa2VN+7Fi6bGzoFF/9fgXuwcllwP
KIfBpvWrL9QoIHxoh+dc9eNiRTYlG6Is1FyeQUuMi0Eh1Tf9rsIrgFHhQUtw9U+ZcobnP/gaGK8q
QeQvyHy/T0nveXXDdiUXdZ/D0uigPR5ThVpmsNXBJyshIbKsVTeWVZu7KUEFYDHEPbcDzv1HFl7F
qWsYPNrUUVtDY0wDCwYPOYEzF6o/5bxa4tQP5bRDRp6MxGA1+jAwCJTo8vpLJR15W+CEUCtW74vN
3mNSfw0LKrB41LeKYakUJZyZVAc7yPCXVfKscAdE1fb/Jeo8lltHtiX6RYiAN1N6K4ry0gRx5GAL
QBVMAfj6t6h+EXfCOLq3+7QkElXbZK6c0cdKaJBcL3sHC/RBC7om1l9FjXoKwLUh2DSS7l0fxrb7
/5e/Lwk+EJtoUq9lkBanvxdsCt1CU/NuptbJFnnmM9IPp1ff7K1rgORxNXeBsRrwgs8Fh/XsGvTk
ejOMgT5mU3LNXBWiem3Ngy/GleHO7QF/sEPCOuCAIgIcE5hkqw6lLO/mrM0Zz5CJ0ZkgXuxWFXfm
7eXvT4xtiKgliGHJFZuve5OpTgkWfw8bIyLBBOFQjUVn7pBt+uSyRux/NnnkLoWO7KvjzKue+PIw
5VpKAJMtnIinH48YVu6u2TmRWGH6qbaCoLxVJW4xNbPjbZKCCVMmlwk92WVOjNdhTCWlHXExprSG
A6jl8yyxqpUTsr3Jib7sYH4UBSwV17/GWX9qZ0nbll+yEXmAUVxQa+uFjx5im2buqy/6o5GOz0Wb
/Ca1z8C6evBkFy/Hxvj1pECGPtfbLCB0iuUrwaPky5XjQ1SWbwWJL0tTHlD337JFzWBdogXL3E5s
ye3em+iwF97AOgA1cbksnKnaGF72Gc0AIvKiWeLr5vlii1exCTFuMoXQw6GU+1uJtGdVa/aC0KWr
5eAhGXIUU2uCsbHbQjkhWhk+x5w8eXMP1aN4lXPqriiu7cUY/7aDNNfaJy5mSMpHbH1f2MP1tiOX
K0X0t0AxhucjOTvMEAnaI7kZOBPxsQlCAeBOMc33cuS7Te+KwZOrbpJ3WfEop7lbkD8xbJiRojKC
jvn35LRetlPMZpBZxGuPhnDRAUla9ASnbsYCs2tusiaOY8a4ciRUz4iXyaQ3Lt6yhd/NiFFJ4y2n
vdYNwuvyxg0XnxIJ1dox4y3lgXH0MMAuNMNhnqWPXshxSdncberk2g0KpYKDfGpgTQXcaY3egTCn
HklYSBx1eIsAD5y1nbP6g8izacl9sMuaOx4/UNex0YEZxbUEZTmZeTjD8t0BNEGEjrt2DGYAVM33
Q+gATVJEBQaMQwWzlV0dd5ukdR8zPRFsuvNrmxWXRH5YmkiK+nb4rLJ23su22GZ6/M3r4l73Sb01
9Red3oPGT7oOSERKWmD+t2OJyK50gZOAa4zNFSwlRChFcV8GUbHmI0soOs6TuK3WrbTqjcnHYMtN
wF9mnkAhyYXRN8a+BMKQWyExhmilFEFIteHdytfyHGbtcewTiQ1A0vfW+kQdfACyHy+cDMxY2aRq
3ZjqLmlslCFh+1lErICpVzaRobgVW/8O6EO3cnRfUYT2b0hGOY5xLNOyB8QqRy/6dq0JLsaVa7fz
KuVBUV6jjmLIzrXKPhpXkwbk4nENp5yr8Vzj20IWKJ/AWRU700d9VpJs1fKjlnY14xhK/tmIwdeV
53cYdto3vK7tTjRxt/UNxBhTGFkkr3bXnpw8LL2et/SxEmCftdcR23c+NP24M60AL+ukH40mrlHx
EW/K5UXQ1KPAEEyafeNh1iip9ElcxxlhJ+9eJOo14eKIHDDN0w2GC67qcTfa1tnCwbtsgzzYFNra
d17zNhHSDCKUUAyPnKiWNZJOd0J8g8+onirXWNphd4FcgQvAJ72vlOOPyIrnSqZyzWJcJPHVTWqM
6lF8Ilw5IAUMWhK6e2/jF2+6CTWriq15iz2O54ikofC5GKfsOKhY42dofnSIKJB7hs+nOqU9bQYj
vWcMFkdTQdzH5E1OVD3jTgK7sqhBMbvVfT4Oz4Xqib0xugT5PoMkIZW1NCYUza5JDpQXK1A5A+ae
9mUyMclHzFjrTJH32PbTStVa7EiLfxLF/MXsn0wb4bpXDG9scZZ5Gn0H3OvMRgwYFflnWWniLGNn
lThq3oVzd62GqV1NuYwWk+enaKmmpezI4YnxwGFWRIJWKZ8mm8cKZQRtW4pJZqqsap36/VkFFtB1
syEX06clDSq/vpeI4v7+YMgKL0Fqb8WcosODwkw2QPbc+4OzA4n+L+QsPoGs+Ko5x/CZm/vRT9Pl
1NAWpS00BiJSVnmeQMViT6tL+Rh0qPSSpj7pybuDBcQanCjIrWu6xTZ0XoRS96RTN8si738Nya8P
6/++SYn7Fjd9cul0DEbSHlgVLUY5dsWWFCO+Nc97kE/SdaxN4pAeZEnm7jIxUD04yTbh6ogyApyl
ZXyHRbFH83MggOYfxDHmem6G1x6khXJRZdCarG2b5VyJ8kJjAlJGcfKLsntR7CwDl5UZYpzIFnfY
+PeEYgmQSdmGqK7IeAYgRgLhKN+tWz0N6sqnWrhtJpkhFiC17yYUm15bdgddzmerdn8jdGHHGwCC
AFLvvqlJoAsxOK48cD1I5NQjbR4pLTrfz8SisxRnWSniNSXQrqmQ8dsYktnhyltS+EdDBtJ9ls1f
Tj/ScubfpSX9Q9YQCDf180UMDezCKRUbMQzVIg29Ux33l7gQ9Zk89xUu5vEW9MSSN1EHSKr11hbB
g5sH54aPybbMh13gMGTwve5h5OmiOh4pyixAe4xu2Jr5vVraQmWboW1P8AFaHmT6zXl+NBUadRVe
EbaHO5eJXyimTxRlNHFkLm9nBreMLdJN5qX3SVjAAirSFZJuZkFe/nPjAVC3Dd3R6IJ2hYd17dvM
VlyAcgT2hk8YEvnPc2Z5bcDgzkrFnhTMVRM4ZyMW3pPOtxKQxkHcPvvwGq0XK4pXbtP1C20H6lkn
yRNuK9WEd4E0Bs7hGbNr72xH3IRki+5NU87I/OaXPi9y/JgYe/WIoEHi3nANVA0ZFpYgm4n5Korz
5BfHyjf0vvlrTMYdfobnuLkp3Sdi7Jswq5D12xHyvOCf6bD5n52vyiijU8GvxUK0hg5LMXbw2mTP
r8PmshfLaW7PIVqDNU7pgpalojS5nVTWNOzqGtAN319JHwRmyPeScz36auNWp0KZYitqQxCRnoAq
a1ZKFahiZb+fgv6pc4yr2RyDCjsEwBca9zIs9uSbtoa/Kge9j9JgOIvJLlbaQxrABGldZzBfDHQp
ZZL3RDXmL06vi53RdoTKafnpx+O4zAyC4PzxPnLreB0Rg+lNPGS2DFmQufM2jyskpG0Dlod0e6x2
L1lpQbz7TSMsJKMX7FFUHWeuPThNit7dwq6UzI+OsYLauc2MsWDmSvymnb2pyLgmkJEiq7yWg1Ws
WzYormAeNQQfnaPlKmWAAzBpokqZkJOEND0Kvcpoj6hunWs8MH1KsEM37Yj3AAFkAIJ/qf2qXTe+
RXEzAuTKRgtRB1y7e44w8sfli2vTFXOtfvaNo/eOeRgj2R4ggq2p/tW9cB7xwzNBA7LjzFaE5c63
ycW7M2Z0CCqP5SbLnLPDEcvC27tTnf8tfFmuWUjcxflAF48AZdnV5EqYbQY+r572rivdhSXSSyYs
sWdJQwAn+SIPeRokqBHZT5T0FyHde9ghHQ6ktWrKAJxSp+4tXw9remp8qQzgKre+jEb4M+dNdcA6
/m41V+He9iInWF/BsmuLD3Jt9z2D5MyC+hhG/DBVqR+8GZXcnHJGBVj/lo7Z3xzjVJzpuc2st/E2
FSUtTz3g0TzqFvRIw2jwLrQMusZ00Uhkrngn6rWE/LYwyOJbhWXzPFByLKFQW1us0k/mkO+5dPm4
GvElxyJIUHvhbG01f+eZsh7MDEPShP6jxSHI4A2Zb1dZ1BMJbLmYt7gIm3KhqyjZOpnsSVD1yX9F
WGvlnbmyXctHaRM8zinXJIHN1stsgIw02FuBAMhX/hg10FUzb4MoD8pWFb9HZAHzF1YrNL+6E5uq
bLhKXftVN+lXH9DHhz2MM59YuFXv6pemdNOD6sYP8H0sXK4hYtKkHvobFHZc+vVjniHK9qJsWEtZ
7erI/A2d8D0ZupPT86uQESc29VG+V6R739u53fPIOVRXU4EIIBmjjR0X0xIL6whEIDtn6Whe7G5D
sIc4JiNLn+i2F0g4qqqihsM6BKjaRvckSr9dsr56zhKLMcxLHaO7b4f+NWyb5wBHPdlnqYEMXifR
wYTmQzjcit1evVXFsvPS/l1RLKLTLB915ZyxBSPBT3EmS8uKV1w2vazyk4Van7kdPnpUFEdy/RDX
uIimbKwSG9dr8Bqy19eMtlBcMGgx85EGrC0QGkqaCpLZnFskIvNeI4oPeRQsCzEowvc2Q6Zeb9Ey
C1Q8oMMrgFJVOG08LncGMcxKx+HeltbGGhWSu2rtii/Uk7usT3goYaY1abGVDlM1pyeDvutMxOl8
MKZ04bdlsmlxb+MIhuMLwQBYMHnpHk3VjGx6jLNjAxcLVyzzWJmuzCl49/kwH+EalWzq/eqE0wQ9
4/wnP9ZL2JHXqG3ECSuAuapph9IGm7TnNawip2lbzgzgGewlvult2wMjd3eB0EOvZ8ZTRWgfIrIp
72VQE0I/A3m8YeSkWlvw/0RsVEuswM2uIFSN6tkM15YvMOCSMEQX9WDOPUTGBLpjLtNh3fvh3g5x
ajWT1xxabhrsyhbmo1IyRZPdti/MYlH1KZNpxLITWfV0IWJpDAa4ejN9tRNnHbj62JfDfrS9J9k0
L7MH81Nahb9qC+Y7zQWIm7WELnWTIbUrSru72o0g6aZkKycWEt+uxKobh/3KR6uW5HF/KoduRBVG
Ej1q/sDDsZVKZLBOxQ/FPipZ2z6I38g0g407Fi+lySCBiGUc8clrraKvqUMO3eTzCn+gs5jigTp3
mop1VbCwLBWzfDadkRjOygy3eNobdn4dDpQpfPHTpwacDxMG7y4VPuH2Hp/jHtDSmPELzCO5iMes
gwJU/fqtLbZtD/KQzCL8q1V7YkPR3Ac3PbXiSWsaJMEodhgepwGpjoqs5fDKjOjOShhbKOZMEaUu
+ZJnP/bzjWnU44qFVbfWMkCzUnCzS5AYKDXkhgLYXQcT8DTTHf0t5XqE53t691AJFL6nz4NWT7WX
sw22S8aGc/JmVcZ7bXr5QSfSWXcnPfRPsgc+WyXvTbtlWHaepprCpGDe6I3TIRHhUy8JrY2RXHBz
MdkYp8B5SujbmMX4r7YdNVBalI2vCM+IWyTdIphmd5OzNGTgWr2yP7n4I3Yre75MDDEOeDP1QgTF
tbJs4zkVeClyJqTadNt9W+pt0A3eXYRRZjnM9oQM0Sspatn21ba/t+x8pztDwuFXNIKR3EHOe3Jy
FraVlS87nqTVaLBHhVlJYm+I8dgv42CRNiFczcT/9TzW11LLZTzZhGnWgbyH1uqzqCdELTDiXdyU
8UVXhNRj6ZXvY7Lr82DrlLH1hgAO6Ki394C67iKSI1joTT9jp7JDf7a8mU5oACIgoODNqOcSD85o
reB7tyzdnSF7a4J2f4uIH5x3gpSx6KP25XNpoJfk+Yxp71PosRoa8abNJnPVhIxVwthcenF+qRFd
u8gWR+Sby5tgKI/F3tA08iPeSdSbp6jj/wkLjJvwZ18mMJ+x7dKGPlFRrYgyI/NvZPRY51yyfZG8
pTl8rtwocM+S/RqMMt/C6bmGcb5G3TdBHoTORl01d5fJ8vrDkNDO+N6eccF7a+cvI6I6Kx0KwFPg
xMTkvvlo4mRXAysbiKkvzZLNN2bKYAB6gHIONRxP5twy1PO74YlKdx3YbEwzQ12T3LxSIcarjv32
WhfVVzAFA8aSvwUqv3y+rVVCQ14f3DBnx67znDfL/I17qzxGlT3CHGXXOTpqaZVouhdWEbhHOzP3
bejIdwP4G2d2j6Tw6iAfX/g6xkbEJyjS8y7rqJJxMJUvXcyZz2IjX0kVXCrIP8usg2Ro1tGDZ+Ue
E06qBQ9y76KxvWwFe2FPQrxiEJ5tajSz7NWuseu9t273WAOD3/Ydb2Wgf5TnWPDOgKXYdn8/YdQv
mUGtQJ7e1TlLUfC4uCM9aNkcyWvj1qWMLGcbtNlLR5AFNBOmi/DeuO1nUWCObtqvJHuepdXBcujK
/qmoXb2lRATlQ3s1OkjS/Qu+nQHEnRdgn8SVTu1RWkv7MrZFcBDyrR2bAeXHOPBXt0fOupTpe0a+
UfQbFryv4JqrQw0GmzDQf/QIzzbhFZTl1kGHBmu1iPcjXbNpMTfTEP2khr+d6mpi9NYwqnPJfS2b
S8XebNORplfOeCPLtNrAA9p2xfA9SwAWZcr0xw7H7zHB/Icoys5wSdkjA6qGH0851YIk1giESHKZ
bZ7NGuwqQKZi2yJlCOcQA3ZFFQNhAgFv/Cvm4p/NWQLSJNjMo0rpDxM6L3u+Mzu4K72eXhjOrYmv
2jGdj1aS32mJudU3of2ZdZkzDfbphDmvo8H4RPxtIDFUvnWLxV5bpt77rD1Ynqyt3qIZKdJ3cOO4
S4+WGZJYrraGBZMeCdQS/gDA2PcGxNWIDGbuzVedBIyk7ipuy2Q8ON1bY8s9hps50GeHyhQ120J5
g961lg8wwVqiCPwICud30uo9qs1X2ei3SHyATf3HEqtxSfrxLZUv6zh6GNycoY5/nltsVdAXiRU0
qJlAf2SvUYb42LA32iFWxSH4XlS0L9W7i9poLVhVo3PC8+pjzC5hC9MHmBh4HGpEzeQWVQtjgH7T
9OFSGpy2sXGytXe0h5iOUdNCollYZFAkfEYI6zin1Kq30PE/gtKZVsQ18n3FuCeML8SYErEoAThm
QvK2Vd3j4r+baqC0/cGDcyRhKW9mSyOt6SS3IVVP6mIozMxmxwVN7vNEgZ5YGVYwlzWPcTVU91uV
BLfVXU+wQpY/dk58cP2DE13qhOmNldmnODWKjdlSfHoAz+mBFwAeRhTUHj0YOkqUgiUjTZPPQ2Ox
FInBTEMaXHRRgtfAgngI4UTFW1YND2ifT7Kke6mwcK/8Bjex5373qGcwtVGzuqO7hVf/I8L8x9bG
R6dYCqVBvaomxBAmQURsw+bPqhy4/ewPsxb1yiznAzK77xIiIvQ19xv1/S52rY+2dp6CBh1ZWx9v
xIR8/iF/5jGdX1LtvTbO1K19S7Ay/8VJV+NDRw06tz90D7ReDgu6wt6GAe+TyKzypXayn74V4g6r
i9W4zlIFvonxqHsyWZMsZ9m3qzD1AzTMOUJbAEsRHyF7Avefu/A/WDlMDWxorwvMpause/oW7HaQ
wWRBA+Nr8VHbATpuQjJwEI4X5ShKBw8gC/x/gwehOJQ1rcjopA3hLMrDLiHvY4EzKSGnnA9FcsRz
6ym+kfwGlTYR7lZYYBdAxh4AWb5JD8dR03oQUge4v2GAsgUUu+nWiPDL4burTLWJx/4tHTn8wrL9
8uLmXgNxXARdr1aEl751fXcgMG/rTlxZiap/bib6FfU9Sw6gMAk/fn01tX8n6bP9ms9vi8IRKj6k
BkPjUeDXh4AX9y3R1X2bYlRGs3SchL4KReehdHfuG8nBVOW70GcN1MbU/SS73ZwZE46q/DLr+KLq
qN+onPkMLOPXWjS8wXYFWb/yd4X4y6oOebaREYPcQo8wLQKHG4c26CBRw3JW9HqTJujL7agAdQKH
7xZfXK4zCw2R58fW1gurd0fZS3Mu9tzLYinMj3gop40l+wTzC5+M0W7EPs/7Yq2VSt6pCXAGAZHz
MfkxLmoQyOQw6fJFGmiXqbAp9iBqAeeL8BT2T4nPJ6fvEALNaAolDjK2Rt1nnDQ/VYZUSXpvvUn4
Q8fWWfKx3s9VeK7w6S4CM9zZPEcK4Yxt+efedXZOVJKV9epMMcemcbvMsJOEkl1fgkhFDCz+8xJo
QGWDkQooMS33A6uzv1EgNWQo+mXOhhkOlaKPUpr5jV8j4MzMexmnR6aKw7YCZP8YQif2rF2YW0dE
U/EiYnXJ6k+uC8O8iBnvTAC7Yg1O76YVTdb5sKFwrJdVwPeTlMYbMw/ZmsBgi2Hgic3XRTy+ijT4
wJ3QRSabZv5B9vYwlAFpUUayxeZiWxTp9ImF+iuu44988tuTL5DBZs0MjG09KU0PkmU8QZHZsYYc
L9aUfdu3uA+UD8zREqyZNrUkErR2EWL6uZ2Oue7ePSv6jEf/Pq93hSxYH40ukK+Qp6LRzXfvLWl6
ljJxhr2vy1d74k2WLdc8fCZUsVem0j3Zkvo+ans2NnWQ8xBwFIHQlyHRNXXXkXiTdukmDpL7APlZ
X0wXnTMq7Bj0enzLDe64ZdfRlydDtlIeVi6AB3d+a44HUZAuEgZYhPBgPjiYj4Cab7m1aou6yPVZ
+3gQJi275uJNKAqo8JZ2/BUl6R6eKZG0pfFNa/mtQzhYboLNPin52/rYwBV0Q55VzVfcRsai5Yhe
gJf+N0bd04CuAmgDMT3w5OkbM39N+Mo2t5y9nlvoP4pdA4kHh1iXX90YMFHt3vAGvtlt/JpQRD9L
Ef2UTCEwmwQXq43eCMHAOzO7zIiLYcNcYzM14TmI1bRljp8vfd3s8jr+ZjvxUcnyjBp9xWZhXtio
FnyGQaZsKibaNyps9SYwgmWuU9PFpPy7/nigxbpm/aEeg61uvJ1ipGPStkGP5ccVfrwgtME9doW1
leCXoLBM2IqCRyRTh3gAGqvYD5N1AT7ukLgKbqfFDF4lnCNlhJYSIH5IGsZvXNn2enZlz7OBerXy
HkBRUyPnFyvITvCGEuYe+xjcF7krNbVCSGcTevUGUxLiDyNZxVn41UesxW/NGbsmceMXRe2vcRPy
EMsAzA3eEnVDswlryZg4RHjfY9LYmTfYP1S3YjtDxHTlie3pvzw1zoOb/Gu5jVfM05nW+fLNUbeo
kyL/IIlo1TjDr7y55JOTWXF+NOVPP+6FQfGhLExOtsPEJxflxrUCHlJ/vo4JcEfdTUvl9P9G21aX
rKkQuOYfBQUFZZuuQZlP3r6gqF7EzMvuXZIDyGNZdf03FfIuKtQ/rbmKSTlAyLJ3K7Rcvtsy+EhY
OMzkf6QmvVghmnTdy2xbJtOzhcKUK+ptiBIMzYzqVwjWVhlLOKaMIfik9BFGb7eLPFmuWm/deCY4
mxjdFhzg9ejBlm87sl5NogI2k3FoJus3w9TsWx3YU9j71BzzEgzwKciYBk/M3Pu6hoJeue912ENV
M6ylhd5rkXrQ06v01fRSRiMDc0XDA4omigaigQNk3i3feHc2aR1Pmwy0gDT1c57P76WcH0Ktfy1s
00IjkE3xW90GvS5qiVVile+scaHaxKVkegfdx57nlZaaM3l8zoUBI1Ry7LnMy9GTe2yHOMIjHiBu
uJgFcR9tetf+qiYbzpYIR/gCkmKVo3Kk61qZJr7YEQlLVGXlHWF73uPtKzcCE8oncDy0lauuYEEe
Q7RsAywg5HtOqc5NWz1qQmi+0xSWDeqdJSZqvU2i/rbN5iU1TnWunUvC4KMOeutJa1VeerN7HDJv
tHY6SdvLn12L8IUQHDpuygh9BLC58d1ri5c+CevfzPtWEr8vGTiXAenkteKkRUYHPcRAgA1HOjrn
hggHECbIr1GoGef/vfgwgJqCo9yOxB3ucbSHrld+DhH5KSkl52cbEowUXzBc1cwYMfKLNL4Zp2X+
b2jDgxzT6RWdw9lq0aX5su3XgWliKqwbi2VKlj3LaLg4c1of0aGEFwZOI0x8KAGA6PhoWihpk66A
UV/Wcp2ODgNkcPh2kwkENPquqwoG4o6dXBPTZ7F8M9C1N2cdFeD9CDzz5gRRhyRS5dUXgpXfDM3Q
q4ZPG8xD20Txc4PVfcU40ce0Tsvg1HoWsBfE2UqZH9++ATInrafJr2Ncrs95FE1vJJ+3DMk42+aH
rOAK9kI93meTZZpYv/xjkmP6yzp73v/ni/I82AJzPFQnakp6Zfu5jYfgocyCn1gF2a7zB669AShb
3g3mZ+n78YOR5j3QIPy2LhUYBCXeOyMv74FHOLSZwc+En5FUEuGc46Lz+DdHezsL7nJ05dHFy57q
tsI6PRamYNozGs8WroiN8G2YL4JpTRnHcBiZjbuQkptxardVFDHO7izjZeaAWsy5qk6BU58dOwvB
+iG/NFs5oRJIxrXRDJoFU21LTvGat8qAjRHesKsS7hXXXfyErZy9zCyeaPio6FUxrpLZjZZpagg6
qSeeqOCc3zCvwPLIV9PioCAu3lIQk/PfS2DehhiI/zYWLrk76rh+OXJs/tnooE3icfCTQ9Rk1lNm
Sq4JXLgbf8o3VRu2h0mTqWo6D3YZ9o8KhGM1mi4goiVoFPXoxGtNi/Dw90UH1X3FDPq7sHvCpqbk
pUS3DM/0RZd6evMBtbah5R3DdOAtJgwBVwQX/KEN7J+/t4f9no0ZDlvJbsrD22CsFqdy+gDsZ+Mt
716c1lkLM0UlFTlbp0/lA9ZZKak2U4RegAti8DN+BEApsY5/aNPK4yPlEaXXGiawu54CKRxi4uIK
VNdTnXvHqeXXbbLyJAv1YiudX2gRuu1/nzlnbOu1pcVRuNHJmW/pdG7/4Ef1bzlhGgSEg1RPoo1/
FYV5z3hnupLyhG7RiMLniqSpYcSpOfrG3d+7mlkwWqlsnwajV6e+H0Jk/QypWlnok5piuegq8gSD
fw0xuc9zx761qMh8QpnwVkeflK/Dc1+NR+2hkkyha7NXQ0+uQIa5kSmeptEjDvP2QUktSsjJYj2T
VpjPWmxPDYobldprvCfRNqbzvEcvQhRqgDokbYbPTkvxFaTeaxLZayXHfJd0rr0lK4vqRreXCbfX
yhu7FpJyMO8GU0RoNvKKz31iqtPolq/R2E7AU4EHYFnwNwNj5odct6g+uicisJtHac8cfsSp3P+H
UDZJJIQIIMKFVUYzRw/JHQ77YtFlBgKstDs7lmuvAoOIM7sE3+JoJziq3PpH4K99UiN+YmSaABPU
mJDAizw1Bk7898IeMN21nvFqBXZ7DJ2OsdftT7E93bUFcvQYTjPEzFEzcy4jWJkhy3xeVzKk09cq
laeS6inkyNnpigTDYRCUsFNA0LBHLTKNTwkSNziIgGdyw7RotjlCEte8DiV7cSh557+XzsNYPTiM
3HACRxefJf9Z6mg9J8hUHJ02zyyyGwRMagvJUWPjsg5TDq8i8Kv5cSyyea/YkjCwCLBGpC3KGaf6
0RDHOAkfGGOVxxAb8qJwAvR2jvo3FeA7hOdh7kidO1wi7Skv1ZMMG5wFfmu8l1HC2CsY74dJ/SNL
TxFl2dWbPEhIMMo9BmCpR9phW5ObVKZNfS7ANC+9Oah2hj3QWQVFAKBRedBZDQIRY6QXUjX5Pbeg
eeX7f7H7yWJa12fbhhb4Sndxc/yD8YUsCNbWNuAQeu60KyNsAGVXeo9hlgEILEHB+cWAjiRHp2rl
LWxGqnbGWnIXEsewdHJWeb2IEwji5nDGqRYfldR0cBa7FB11GBdIhiRiUXMIzVIce+Qux8mcxbFg
xriJ286ol3mCb0vcnKF/L0WP18/pWZgJRTDm37NQNtaSJIpV78Ec+PunDLdNz4IxhrRj4NsWegLL
MdqHv5dspjOGxM1jjww3Ne3nXN4GrGxidkLS3vb1i6co3pIgrfe5DyrJJ6zpUJpUbrY7mRs36S1c
5fBWMSpG1wkJQqXTbEt4bwOrnG9ugMN0YJT1mDfhdPLs6kAAhb4WZLr8IafjCuCIlVaQmbqI67yP
X5AzIhbOWjRaWbpPnNL6RGoEjih7IZd1l3iRt9Zx0e/8IR/3id/fy44MkD5S/6wbUMLvgRQ08d4h
DmQiJdYI7WTfmA35joyT79MIjEk283OKIHybBvSRFmCA1HP/ewnH6uqUXX0RZuZuaQnfdYDAyUdv
+N5qgAaWMX3Ok88UCM2hCgbn1REztXHd6JNQ4LEH49Qa7mkwwZB6wCHvgttLosUzCYrplv1XdAhk
FB3+/mR2ZnRorKbcTXG/65JeHk2mWv+9VKMCmlWU6W8YMSQOGXvqYGdF5ocz9uRQKejnJcL/o02/
DF/aP/29qEn7JyZXl/9sxqKc593/DhVK4GDll5jamFEN7sIw9F0Ai+rw32UCIFWgct4R6trRMsUq
PwYJwahRMhn5AV2PvcaD4QDac50jK0zn+PdlUpLKyUqP2UjVnLzbC0baskPZivQyFTAX2XycQZ6x
N741fAiiwpNdMKXxINmecpxg6C5NuMD+GLabtDLGrSZRy+yDTUlQJqdMM578ICRvcIrKfhGAmZYI
BjG52NN64LheGxOaX99rHyhoA5SV678vmO90D+kwtDuZEPLQuOO+iYIOcDrFpzRnjLsEqa54nFue
bBJ3/krheuCX23QPGZbBx4jxE0G7+Sui8BKAnRhoafz8tQ5LAGPUyVtiZrvGae8Y1Xd3TdJ2d39f
GnEMUbgVl6bjmywc1iJ/7xo9ZX3+38t//1uFCh/7LdswcytZ7R57kAi7ec4upas71ui3sokwTn3m
cKN6lWu3H1xWE67nLIWDJN+8VR4o4VAriJx1NqEKHtfycz3q7z9QRG3090CF5bYTjf8SCFjM5Q1L
kPwfbee5IzmWXetXacx/QvTmQhpA4W2aSFv1h0hX9O7Q8+n1HWaVuqtH6jt3ui8gNJRTWVERDPKc
ffZe61uOzUiBVCqVWC96seN+yhKxoW0aHdyWbNd10dNnjaN849Z+9M5fB63qMryTouhVKqMlyPdF
wVhTFyppxUTQANJUifo6cUd2JjO8Il8OsbsVqIcCCRCDwUs1oRFTfF3cFK6UUVapea2Zm/kHn5WA
okj5WuUFQwi15R5kZvWlcJLTVJWbuPGzK00GTmCxYM3R3VumidkhDmGEd5YGj6ZxM876zoBjd/J2
peL2m1rP/Y1qpMOdajM3duw43IcB2gcrhjbXA2RyguYaDBt7mJti6TBihjCJ3RKb1m6V3NWRczPU
0TpRbj9XHq3jrhtWbhOG5yRQEdRXTbTDEW6u8CvkG6sS5A/0mnJWnB7GciremppTCmGlzLHHylub
mpuedIsRSB5ZrEMq9UYSBgcz6t8K/+AkY3w7V5yFkaZbOjtw33WOzwPf3LxjO4YBC6xDT5czpwRp
zUeSEJsLnaC1W+E+pivQLzMLzPpKpw+4nirfS/dqHQQ7zbKOEQpvJh5k4g1Av+PU0Uj1xLgep2aw
yXucOqX8kX0PxdpkPPhCHPu29XZeqruAXEnkWCAU81YhiL0jzmqrQPmgS7Zwlq31boAjH/s2wpIJ
Dh0T44ZRg4ccPzCGV7uWyvKxQxMrK36jmdS9b6bvem4E16jv2V3lFx+rzVuuWte6WStHNQqpsW0C
kYE2j0XIIKUBSZ4gHjXtgkswjC4M0vkDWw0igHlpxVT/fWnVfeO5U30TPDglPpMH8iWCmqQJ14Vh
HeIP04IrYmmm01wPOFhC0NdxYJh5Ki6ukzXBOt7CxrI5LiIh+g3h0jdq2e40wwb3WUsaPGcRRFLf
GAAGO2TrmNu0xNwGQZbx7YVaccrrYT0Wrb0lHuXbr7UgmjHl3DTtY0wYxC6nM3gieJJMTb3CrEZk
4KZA4LYQErvhT6Z/1AFXrz3gtcCHOuT5YZnwpgKO1JywtjW382EwXXdlmfnKSWB8LACCu1bD4Dtm
ohCaHQPLvvYXHTarbQQ/hjNme6OlJZycjK8hnMLg7GCeI5hTOYRj+LUXPTPjLIJVg4fIG4r2HLEB
r9rBfXYyB8ZZPVyZGg/fkKfNV4Pows5ND9TY2n1HR/M2Lts1reDG98QtgzUsbIGY9vE0rglusb8o
o0Zoa2MBMortfUvP5RYtI5jzil2pEvhyGlCwKX59N2FOpnmBAf5FoHLzIm9bSN6rRTt2gSTxraY3
ZkVIWxYFChZIkzpPxEz9UCi4YwKxCDmlIlkYGmZgWp72nlng0Z3bFkxS6VRr5ww7iQM3pNmbbt+i
hA/1o5lgJWwbHGFZWeG0ptUjd3/ODGHzMMEftPA6fv9bdCWehyTPb+qKP8Pzi8h42VZ2vqtCmYMo
37bmMlYPWsvEZg5rgqCdc0/rcvl5vIPbEO3mB34yhkAK7PdRzQpqmZG9+rztcWuvjLGzDonpfT9Q
J2nN4TPO9vOe0nBhCE6UccRo7HDSlZhMbgTxhYy3u+c4qy02LN87kIA03Xb6bZ266F3pDHIUHxAU
yMwj/Ejd0pYHf+Ag1qphksTBK/bXAVCpPZROIBwmepmwDm8cw4XL5qdXaHSKKw0Purkza688jHk4
nG0cmcAbZYkrpuQpCsTD5+Mc9FG/J2oEwV5p7nxfdx66EioNVq7PPb7VCms5xGq3VXTFWucQU9ad
T7KkRs+MXAxRH2ibnGzLLXZ1S6E7H8uxPkxpD1exu2VHE7cRpxGMHYxk67K+HTPzixJ74Sk3e54R
URNliREKyE9Ly9bkGQ8isXf6ibmMhocvIF5kzjxy9Y4kOZMxQcet5BbJoed5WyaOb1xxJES6G9b6
IYgm88nKaRp7477M0+ysF7g2tRY2ALpDchSTmkAlmltjw1+mp0DTmdNxR4wNoa0cLpTMP33uS7ZP
SU/YzXqouvYylmotZ+zpY20OT2MX07Cwe/e291IkMOzL83+8jqQ/YyRBwkudx1/LD300mf9MICZq
CMOnwGf18FENrj9X9wlL2qoj+G8VOqxEoa09h2Hb3dlpQvqV/Or0Hr8WVeuv9etkYtdEEl2Ik1XS
NjVb9dTKF5//IwgmWThlHq9tODIn0bZUdeAiGNKVeLDk/+abtbELo/QmYV2+pvMBSrUR5XJuRRit
S3ILTQd2cJ8356n4N01EObh5yZXKHOoPIivVrRlF/QZEzbXIcfDpRZBcAoSxNWdlN+3yR9WmvAyz
psEV1VFM27Wzp0F0hOr9lAPpOzhgrdyFYrjN3hkZ2ACvBVWVn7IRtIQ5BMHxs8iOka4FI7essJR7
BXjlQS2q9JFFHzKZ9J0rlQyAFXBR/IAZaz2ZX/xOzVNIW74qln2W7O2kZfBaNee4YsBATKVxykrC
7D1GRxKEdkHe/0qOTXPd65oPW1fLvtYA1wCG1XzLyXRfEKQUW55yrk3vay75Zi7Jj/u5wUiRSFqT
X2lHgLOn+WTfKmANZZHDVKVfR6YdEBIJNHKit7PkNmW9zBKFhk1A5W1b3RUJUvmWNFOB/5YfVRkS
0MXjVWC1HcIUEjZEVBtXg22RyJXX3nYoCiZrhmEdGyW+ViI6J1VQeOfc1fSLrVZ3pY7HSVgU77R/
EJ9aan9Vd9obdIjxFPT5JYrU+BIq3llMoG0LtQMK49d41OWkoK50+OoYLUJoWw451YN0MFPki6mh
A7Qqqh7SCogRKoO4PoQliXLyJqRyJV+gt1SWDegsEIuZafDghN1HUComfrGgZ34ZueCnvQFLOyNA
Qp/Yzie7BYQWSyScRM1FVNV4tn17Pd+XuuVhj7GTAwo7fydggS2LjIxV3bePNpSQreIJRDouRHHH
hK6tcwA+KWPmrszKY+pnEthWmJRFuTUF+/l5NkdRgNPzKa3SNN1bsdhOwAkOcd+rJ0zcAuoOdVBh
iWTftth8zDLEASy70pqD6K7QapgG6cAo3gy/xuTPP+oBGGucgjqDebhlc9fVdwkkGYMO0Ymrnrww
RhQWp96BYcW0aQ3m65R8NvEbJCnTgx6eLerHZa476x5MwdoYW/NKCYo3vRortgIujYZiccqtaovq
Rmw1zuPHq8TErUkzhvUouDFUa7yYVsgUXUCg6hhR4x6JKXvnRTTvp2St9HD9aVEPN1b9FipGvmtG
rcUagSVVdIp1KIAuKE01XhPLgb9hzgjUVAK8EBQl57jLvnKYzy6uon5JkkHZWJkjDpPg+OCE/tlu
rD2i0+weRDXO6PaOqeolN4xqyZPqrYzerS+kF0ARCZXuHIquv2IafOkgAm2b+d/KfLVZMVF3tzAO
DAzUw7DrUwBQWe9TGE4xSfSDVBNNsqHTyv7O/P+5ekxpots3wZBguEujCkM9dBwEHzqE5AEnzeQS
48AxnKED/Wn2XZY4x8h2cPu9FdEGBNnL41UTDy9zm0QfkXFSECqyIJwaPlKqn4Zex3sqtw56Ff1i
/kUrddKblOCRMVe+Op3gmelpDQUxAtTPDUyUPBB9RZfDLEIZR2QXKi3/rFxGbfXQGBY9SxObf1Hq
xMBU4TVNVFJqsmi8wTtmYGUlJM2hz7wqTQDyimsSZO2pnPJ1dd0ZlYV+i1OHXhDbAD/JRDyRFxAV
RkQ9oerpp2jE3iu0e1PmpFmW4W/1IO1WlXIOKWW+pW7x6jcUFhSc7nYgxyg3sDQ3kC92PvaVvafa
CbHLJdPYrmDiSHN03Zue2OJ9ZKFWg4OmhtWxhHmw9wwYJr3JUxOz9KAvU1IH/K1MoZvwFeEw9xIw
Q4Z15+vwiZFxja7z7iIGpHGLNTjnId6qTtgcmIgh2g4q4HqewwBPFhixP2YnI/9+YdXGVz9A82Fl
y7Vjx7rCScZArAV0YK909aPSZ9OrEmfiUhUGagt5IEKqpR5qb1N0lhwjW/GtIWUjipl7y5EgLkKr
vZdq7AFRVMO+o32wyQbE5S7tmRWVeEF8XWs9pgnFvPA4BzpmCSqELv7a9hH/MWHptm5Jw8ERvkQf
xNVljPy7bsg4CwzMK1wfkVzawUoJcVt5VbYjWGy4ST27vGr9vLvrLWNr45HdaXLXQ3/d7mvHOsSE
gJ5ooBk3Zd8yCNKp+rFdrayILBkteuhE5W3z3lkUwpQk9nRcZOBD9ga7HeNZ/WS6JEEXeRRdOwrM
4oJoOUs2eISDp4MN0t+7wQtLL4Ap+VI1cqeDE+HsRtQdyygoUIDFV30CXaYm/MM5O/Yh0g33po7K
DlyR80ynN30QTFYUK0YvFfacFgjqoXSdAC9j455HIYODkiUswnan4A1VVAFuUA55cR2vlUCxjlWq
F1ejnb1ruT3ujC7DMy8vKf79iom4/Q2HLR4hFiG+EuDqkWjVTWjl9dlrcBwwHeowbcTl0SvqL5pC
59ut1IE0U5v11OBsXE7RPi9t+mWWvjfybOARTA8oQ429lqPlxdY2PbQjgn64+UffMu1rzfZAegKW
VuIaMLNdgciV76nIGxvNBCcATh7G2cEBvSLMW5wMwfRlKBxjhWAZ5GqWHzGRTEfXC8o1QQunCl02
pi4Mv1S7T01Rv/VBbx1Sg/gJBbQloBQxnEfMsJJtSGprm8HnhJ3WYGvRYR4nWbCLTaRVYY8vaZ6Z
Bo2RbJuAg6JeS+E7MW6yOzb3xBzf6ndqf5fY3WVsQ3D+Ha3To/xRqy/xVBjofYcBtVbbIg0XJbCc
rk73dsm2YvXtY0U7WwpIPKSxKfuypoHSziyE4dzTh6ouPMj5qr+vFPos8mjTg+g9dxOhqUpF5AOP
tI5fu2Hm3wFhtcjTChJd2Zt6CINPZ4wHXIA/SAMWEx53w1CvSiUSy3lKUVLsw1Yo6gOI9VvqsWyJ
CsE/k2Lr4g62zHMxgZ3GX3iyC8PETcVONxT0KJgsHTsj0I8WSLR1UGbpLmnINizaCdJbULTXNdXF
o+6wsDVWUi/tNiTUBKkv4YcAWlU3vIMVzjqzgeQTv5cVNurCGuIttQ/2IbdOt1ht2btqN19MBsuo
JiYaBOHQLslNzYgfUA5d7GY3nZSp5Ir5BtKLI6U6Pbm6kgJ08aElpj7ECndIdoObXJD8Iz90+SVN
GiXjJrsh/XbXJ2X6XLXWFj1nQGCV8oDye6m4rnMMkfGfWDfopIevNUdeCFnDifIBOZ/fHkjuRrIN
UikO1OY4KmG/CkxhLsbGuDiF727zbNoiwkzP8MVIMFOufTpkNMziu1xzw1fHXeamCpYgmZSzzsAQ
Sfm7lKdsAdUnJwyZd1D91QMAw4uX4Y5RiwcwAsUNwZv1ztG7ZDXk0vMVQGME97rAxzjQQNUBuqLH
AADtV/TBqIkV2E5JiJw0LgtGxvIpq4oh3NlylNFkwyHPPJUyQx3XYWVxTrGw+HlhoeB032md0R1z
kzN3QwdODDw//qWW88260NhDVbLr5Zczyq8pjtVvv3JVK73ZmR06hkRUX3AMYonuHW05aSa9LH0w
+fZ1Y1vlLed1SjQXg+p+aBkwj4P2NXVRg9MuHp+tMWzXjevAIJO3VVnm6hVqCbqhfNSxcu5npDFS
q8NkIQlys8pnLpSVR0MORy0n7g8UxYztnKsOpgLhzj19uO7QdW54Urvyiz2F2QH1mQPcg8Zo01T2
Om7L+jwXd12qNzctID7TDfy7IiHbdKDy2ERjZeI5Z0sxE/gjgeOjmyj1Fy7RukIm0FaDdqdh7d/3
nGGxMRA/DyiiWtcTRApYXPFJ2AP4bD+Z6JSiOndV5OIcSNKlSLuRVN0mRjzK6aMmTL0tAFo2qn2T
0Js4Gz3ysvkCYM9z7kDgtEs3GDY+/bdnuBIybdhxCm03n/RMJEYnLxUNk1PqG71/NH3of3YWwbke
XNq+1NWKOrqrDNnAslGa+uDX9VNsEdOpe/XXwGKWySJDpFJquOcg69uthQncUuCribnSG0OcsrSh
METT+aUvbn9Oz9NIpAd2QVl0f/S8McETje9uvih937O0imLsD60e3qpTuO1VXb2aHL87x1Fx/GxS
TPEKw42yLSULF3Z1/aX3gkd1fBMi/qIN8CzmswNLuX/I0nba0ZxCLjKN1tZQ3ntwlFdDvFInl+In
p/fP4Ri/gdHETFzS8rZP4b65CA6YruCfbKSCIB6m4BhOAx1cKQxUojq5N/PpKVRIpkY/IQiy6Dn2
9zrnm3lxbUmXm5AEW6SN+pXx5AEbkXeoKjg1Mu494utX0X7ulNTPXhDxIQrtaKbbxQsInzWdWWfh
VdW1kInJUh2iOaROzt+fwODvGDqZ04Rlb83pAseH1ZENmuMhS0hL9o0LEOqmxgR2oQPIy2KC2xYW
XhNUYdOxp1u6TaYeUC7BV2u8ZtaiTiN45hPiWWjQFPzy+KVq1O+0nmlqpn5FL3S4CxoYE55cNBQz
8UgCQU1gOICbMMoZdAImQzpOvRsnyBgNFYqx6Br9wDCsWI+OX+5TMD9oAgUjOFlXJy50/3gk8UAx
/PxgT2+BYuDhlxoboIQr7L/KfQgbcKl3+Ncrp7tkQA6uw8g+FMTwJIv4VeRuf8YOFi0mgWaMhg9V
GrroZVCO2QZOKHaY1oVVVlKTYWscbiqkZJ2qhfe6TkWHaOgcWkC6EHABpE9Vb1FVrC+umQHYRLUJ
3M8bTnXQvZY1CgyTCf4x7mLlaKj7ltC9DcMsdT2vpLILqAxNehMSVxJEwFTMdhVJGUDXchwvwj7d
RlLz0ZN1MrXx8Ora2ApH934E5oi83bqOfGZPqqqIXdl3fK/0EVbdkIcbzHb4leXzjjhjh7gxJaQ1
kVQgdAdW627tCYZg26vjxnczDTXovd6mtI8THZgV1sKIJoBrw5zm0L2Y8fC0f/BizYfYwCWXzdYK
7zp3sJ/3Bn2rgLs7yDxGFlK5HuK8PPaCVhhdW1ppWuB0GysQj8Q+TDul7wDtM88HAOwfo7DdxmZx
6JAOmTspYax17vFumrxrdQDt0yaEAUUA360AtE+goYj3sNjsCiWRscPgFuTTYpbdTa/1wxFGbLdR
8TguBLmCdhgPm5pWdLZ8CjLMIFaTDreBnTZI5QDHp5V6gG36qvVBeh1ZfGUKoyJ5R7dVEZFHxYxX
lPlzgYpj5xTyqtW9Jw+uCGQGwsOBYewhHvX3mDyClai7rw4rwCpPhsc8mpTtqOPYTRtYnUpugy6V
t/K8kQVwVTcdJ4h5s0joAmK5pTnVVC0YYPfLNPV8IQYqsceUUbAsWtQOtS3zBONTw1K48XQy9PGo
lZP3WPpPDtKxjRjVdiUnmXODjO7i09xsnDxyFDNSGohJJdSLaVC5piHEitsRe4t9VyUqHV5qkoDw
LUMW2nkolCeIm9yB1Moh9mKyLPCXxyEtaxz7xcae7XPge9VFhpcnKMavnmTweWIzH12UUeYpVNSd
c9uHE4tzbTrOpXEgbUA/XsaquHLQv+zxTYoTfrHVICcGVQ+UNVeNB86LCPnmU1DDTen17XCcv+7a
0NNVxd19p7zHqYVkN49pStv0Gswo3Dhq7e90W8EZGbvFE6Uv5zOvjveNTgJeGnnW1rEaUvUUgAdD
aq98vfWOqvHVAG9Nxx1gEdi//OCB9PFNfaTurgGVzYh5ZwwSJGOyH6ESVuLFKONHYiRpwFXbKnX8
TZVFILVYlxTP43DtRN45MAhHGWkEMtLo8iNpDGLRgqDMx9z7PKZarqPf0M7AlBhQfA8D4Cy2aAVB
4o7Br3IWHpJl+seDKrYoypObMhKwWeDA73kuR5LNgju2v0oWEdGxsaaX3ijCuwkc5e04AOUySAva
f7Y98lbYwKL7igCUIt+Q0FQ+GjJWHIvSgplvdDJxRn8OaBKTLA4l7/my3AGwOFyBcnLpGltGBXCv
qu5qockRa4lei/OqBg/iGgkRLB0yAE+dP34r+rxdg5OoLpCaH6xsUp8mUtGTDjE6qGvW39R/sSjs
usHuziXI3HOUGKBdNBQwiqVdpeTo9t19i7rzeeogGA6ItRaz+IVv4t4bkOn0wqKPNBhUHpr24La0
HBi5YfjyUPfFkQWcT07l6EBcYQlGfKjSaZM7MBO+rZfG/XVfY+uqx8G/p3mAgr3HmM5pI5s7f5YW
HPqo9T6LCeaK3hmiIIKiu57nYZX75fNnRsBcbDi6LIUN0VxgXy9I8PSWMRnti7ZWrJOme/Eqmgxr
2dFt3yQmcL10dJpDUaaCtC+2TBSGIM0BCuyFqsIBK2hXHGwRGU+cpFo2i2TPh0bCEAXltOubobyy
XO8xUvpnhMxrVAHpLZRQ9+jPv1UVlckmR4EzJdVd6PYPQSCIk+JRhn2RLlN5sh3a1AZiUA/7Afe6
0XXMyylAEJdQPQ2o4nZ5raF/ai2cEPjzI4It98VEGDy9HHXvYj1fEuK7RcWdXJd1HJ5TAmtABq3F
MIyXUatOkEiDo9Wi3iqbnuRbWQXnmOJKpKEbXqo/TMULySikqBCRp0YZuLjW7Q7UMCkH2L2CZnqU
d3UDeqkzNwQ9Npc61q/I0rX3lUnny8YCzaCHXa1JbRAzwVXEiPaa9hOCablTiCBkztIbaznRuM7x
5q2QI2NsU76ltqbACJvq644ntWps/9Cl6HUM1XwtKougsAbFtBGrwXOZtbQoyFtQLO+xMsPp4AOX
IW4BtNMsnHSoMVccKt9TF8FnTTf4PjeUbz1DXugF9rvnnIr0ttan4qloSXsP6/pBePClk0k3ntrS
Rbc/NDj1iLIh8JcdaS4b5vVR8RgoT0WYra3QVR6T2qCTr4dkWsieplFU2xlCjacEnrYvuetyslMZ
FH9egD2f/TbZuSYSv/moU2sl5qzM1ZDT8/lS3RdgMnFpRdjNyJFa562TrEZfZcWXRz9Nz14En2Gf
oxDKeTy1JBlX5JFUXzz0soszDZvigqgcUZJV9OvPsqFIFY+BQQ8hR2v2QpCeGfQd4GTf20wuLJSc
ymwz32xCOLde0KETA+h932tVtsDWfN0AsEZUwz6k45LdTHI6XkT2+3x1bEF7OUUyczF78IiNRRE4
62Np7UCFk50gW8LZkD06q3m9ruNK51QnG7WFFzG4sBrjARU7IHICCmm5aFd1oDh75HgdDUZ8U3jy
5JkFlR15BkVED8rtvY1KXOLC1lOCd4acnIY6zK+RA49rFenlMSlvhBJalyRkiu407pWmNzAJnTch
0w/hxITLTGDf7W2SqCJPxpHghNWz5jZi7LCbJ7EI1vaiuvWU4aaWJzwRVY/akJ+ouMovekn6IaYR
ZNtVxkkN4K6wEv8BzyHj/cE/0D/EidU77aEeYeZEYwG7H+fODp4JCUNW9uzjGVNJFmo8VDhV52CT
wEuJ+7gcvzoGSWAIqInwHBYx/sBtP3VgnmLal4Uk91gg3w3fZerZhZspC5Rlqwnzphcdfr2yYhRF
FRXclvee7oNOEVCTOhuKTldJR0x5Z8DUejNkXB7CFppBfUYV5mTxYb4VpjYqj7bBaF6bhvR6oF2w
GIroVNW1+f1+76dQOdCRhPrjAwi2Oex/36pRembLia+1AruDoW8uHdi/M+QwBhqgkpEyVEOeCtNh
8uCNdMf7eDioQYusOiqBe1ogpOZbhOZjsQ/BUTdhV8IJt5/tKU0upWfFl9YbbmUPndiJ4pSKyt83
bsh1yLW7TjW6p0BdNGMW3vjxrRJk0XU74ehLk8k5RWazm8rSAHyInAYqdXeHQ6RmAIVDLQWisJjv
8s/ljQEwCmYkM2wi9xPJweSPD/s+MWNyLsXa0Prwev5PhKKycaCXQ9EzQUMP4aZBj7sZpoa8L6cs
9j3hpCsP9xGiyfE0nzOKyt/lhVKdmZZx5lLhz1lZYO5Nwdywq7vwQQPqRJQKb4LUj7lis3TFg2DW
0LkY82IVmX66xe9o6KJ5jiuCvMLRREDQKd22U9CeE1ENi86B6Jr30niShUn2FObFjdeGyZOb15tI
QzVfRrHxkJQJ2AnSxJe1hr4Iq+oTLoJsVZlMcDLPvY08BjxzR8n0PGa2AYojlFkcDKBPG4Gv7kd2
Zl6R0Oq8w/JJkQh+FZtlASw/J9bWdKZ6l0dIYpaISbPxQXSBDvfOusETos7SfURIV4oPtlqrjcuA
5GLH6DXeScM7ITIa2fbqtOYQ0MD3V9xLkDbnBtw8Ei9MlbD9QBWMJh2c1ghJhc9s77G2g3U72uqu
dsoH23O1s1UYhsSvOM6hT4ZbrU2jK9GK10Yhu9Fyw+Iy6LT5PA8QuWCaTIfmdYwGLDTOdJlXNpxR
IWHbZIePZgNkv6dTFEYe6PnIKM/fj22Oox/G2n30vD54Ig9vwB7vsq3W8EtHGYilNTVHTRxV+4zF
m+MEAmLhMX4DThtXuxqx11FLtHNhQEuvyMYO/K7bwSv4RgtOPUa4EdYC585KyClCzGkqcfByWbpL
w3MKDBr73T0rpiJRq1Z3Ur1SLJHR0GH3xgh477DnoaOyHMK0XZmZPp4+n71ZRrRrUiYCXluGsOUQ
ZOacB5e056dTAkWDNoSqXobYDw95mz+R5hDu/Sp+5dOEd0iJmkUXa/qxsp3y0aHfvB6UAV17Ry2g
tk26VvWYPGp3tO7s+iaVFV85eO1BccON1Yvo4mYTzBH73epUAi+Kur51wkyslSx6d3GsXtj5mQ4a
arqFTMK+mhdEZkYQCnK1Z05jjSAwuoy8vLF2VnFdTUfkhbA2phA4zJS9mV7xGkREngH2RMk9qt2w
GOpMHNsqMU9xox61nmRZTH3i1WXUm4XpNyOpnCfQw5yVYvvDGdVHOXHYDA7gwCwqbwkXAkV3Rs3S
ca7iQuUozVeaYCfAaQ0gA/zGUpMzQaw1yRlyOLIJEEM0ZRuUqWpqePd+lek72OwO2rDEPiLcgp8h
UvcJnBiCZTMIv6qtkh08DTpQ12rZOulaqVcyQc8UUXGmjx6vMpUBPs9BfBk8ce9KsEonMm1tDnp3
EphENrbpXxxhZ/QPoVq0mRKc+vRD7SKOxGFPm+HzJnYd6LdoRPAGBd2DwfT8aJT4IKYwxwPcVOeo
87vrtI4gkuXK9L30EAoS0Xlkh++JLmkb5lv8rJBL6TTtU97mrtXRg7aqHj3rvUsrKs2SM6HM0xO8
AtqcVM4cz1eddH/0QXuym9JibI41JEmYliHauVMd7CEFQtJ711NzKKb0u5ouMBGwFM5VHuBIkT91
WZaf8gQ3AkdT67FARbqyTaaM4KCinTOhCQI7/Wq6DhFFc7/FDs3TnOunR4g5QauqacKBJY/u1Kh1
78wAo2vImSgXybNiJcM5lHB/HU+HETJpDgz6/EbbFrssdKe1yH0FyAwPxHx8ius8wARTEAeTkaQ8
qPpw7ph8AULKUIbMTQg/fUlmOWFjwdTovfRotpmxK2LRHg13q44tMQ+y+8j6bDArBtEkC3viS3tR
AkWpB8rbrt1FRqteW6b3ODFChQFFlpKG9wAPM9gKpW3vE9RGJNJX01OQeCAY+F3wN5wdh0BB8Vkj
vvGCHMlmbWyY5mtfkoh2bJuppzFovkxSh9gb8MkCSzEOg1N39zhYXhrkmWugwZjxrVZ5HHrnEDBw
v3RtuURmj71KNPotOz0M7SJlup7VEaCu7uDjwuI+b0keEIW+9nnRzm4HVDvZPplLbc2LnFUhiuSi
O1587WUCz0ucPtfv9NuGc4og47MPAxEUW0tWWGeaA1AZm0LZawzkVlASib1Eb7zxpPsvdKwCHkjH
jpQIfR2EQXBhY3ilHMPIX5PeTJTELk3Sc0sv82jJLlysJ9/gu5qsPL22GtLxMg8qpybyrtK0+MLo
pT8pvcOwfFrDPpj21JAmLPDO3pNjPuzxoQ+LfNrRJGAoUTI9F13WbecWMiT+ddeqTAJTgKtNM3Rb
J3WGZVEk4TIa8uKtj0p0NGH26Lf1c8nAdmF1enITu0p0xvxmLyULy3wNiBTJ2d4KZo3EllRGBcgr
rR9jUd+Eao0uV/6UqhB8jSE9mKNerVkUUzZpAhuVQr3zh0J7QA5EeAbzPLh22Ya5urMXWhgsaVzm
D056SFKi60lKRh9n3Mo0A7SVzCAD8QIV8HpUcGS0k8plws5SokvhM2B49CyrQCBF/0DQyIo1qFdt
lUIN6ayLSe9mTXNEgm9hMMik2yZzmy1WOPDM6OPjEHWMf2spfbpivCZwaLREl4jCvpoyvSM9t73T
SNvB+gEZVxHOU+VBARA5MUYTh2j8uuxVDvhGF2ILQIHkGA3N6jgnzv3b2/B/go/ie1Ri/fd/5+e3
ohxFFITN7378+32R8X//Lv/Of//Oz3/j7+fojZNX8a35w9/afhRXL9lH/ftf+umV+de/v7vVS/Py
0w/rnGCS8bb9EOPlo27T5o//9PNz8DEpWtL3+S9HH/Vv/vr/9RfmT/k/vsAvH/N72b8TLmlYrva3
n371fiw/Pl/889fkz39/K9q8ke88iIp8/oy/+UP5Bfzmx59+9/N6/eZPf1yg+XN9/7e+X7N//Kg/
vbG1fNdchB//4y76EC/iLWTWJC/t908lv6T/+NvyJX95f/nbbz6p4f34Sf6j//G3n97lb5IM/+hV
t+LjI09f8vcfLyUvoUda5K+f71974fPHEL0VP15HvqpmEzL5Z1/27gU38C83XCfx8Qtv+5czo+MP
5AI/Xnq+BdS/4F96yKPm4/2Xu+al+ah/enXT/PHjv37dl1wI8ZL+8p/Zh4jefvpadQflxh/8C7yZ
f/vnbhgRvb5+vPx0aVBXGp7rkhf7v34Tn6//P93A//18/+Nt/WMB+FzI/t///De3tenY2p9/gH/7
/v+/PZOLl1BwQ/64mPNdTrbt/3pp/9lvbixF+9M9Z/0Vj/rL9MLtLKLyxzuc36/6R/faP/mG9+J3
d5nMk/2zV2Ffi5eP9MfrzO9V+wsuLu+1+ulFdTJd/+x7PRTi/XeXQP8LLsGx7V+i5sfbmy+B8Re8
7Onj9SX/ecnU/orN5Dr73TWw/4KV8payQ/x0Cby/4C64e2nfo1/+U7y8Rj8vvqr149/61xf3Owq3
n19V/wsesu8bknzPv6xxr/3DviRDpv/sjfz0UTe/LF7y5MdLyZtOt/6Ci/LlI/v4aaXU/4u7a1lO
Xbmiv6JhMnBdWjxkJqkCjB/H4HIs7MGdNaADfYwREcgOTqUqv5FxRhlklj84f5IvyZKEbrRbijFm
1XVyhvbxaZru/Vh777V3twiKdxECvDiXQQqUi3tuuDWG0RzFy7GDOcqAGsIgqxqclNcmfIPOOHaG
8VrIy251gtD86a7v9+8e+md/dpKrDaKlU5JOz8VbdXW37jXbYJSCgO7uve6id+3/AmKrflvA9zlo
OQod4NVzr/YueI9tLaEOe6B9OAFC2vM3Alh/EvzvfLVxotcoycfuK7/Ta3eWsKyTjQU/Qb0ugY0D
111b1g+l8Fw1c6N62Ir9OApXQb5GBluajZLyHbboDTJC80oAnkaQlik9bO1OvE7gvXUOAPZHHoQf
YiJo1Z7rcOAlZHDYnnHI2rq5Fh7IaLgY4dFACk+dttD4lF9CfpHxf4Lozw4cssBJWJkd8n8jmi+p
ftGI7f578Ve5tUvtmvis/F/yX74VdneDhXkVAs1w3r1wvdHOnaXQTQIs6C8cXy+e9TQUUMwrWaCC
OLzTCl3EADJPeiEcYNkEHb7wZbicJiKdS2xmNkpKcvjCNzjgSM9isWP1Zsz+zrO4RY7nSS7b3nvE
VdL560TqCrXD4yP1N5Tzs3ztAvGRtN0EseksoT2RuN3TXDYrrOk7RSb1NHKviqDwMFAzEz/l+0uj
AJX/9PHddjHl0eg0cXcZRK8B5pybpTiS/dgzSzHtsa7aSqCUEcjheo8pJjNtRXb1txziO6/wLFiC
aiUiLkZodBUFdmK3RRC4Pp6AtpQDgNxCS4cfbu81mMylHHuEsz03pey2R0gfnGtMt6+KC1F6OPoo
zpFNmwhwcErQ6AszBiK1ciltws1doAC0XAfb/IsntmK/19qvxRdBhHySXJZxDqh4yNNtE7SiF4V6
I8UXL5fkR/Jxg3kZL2FzxCGoWimIOFzdriYl46AUQRiuNnohd6sIp/AliCwBU279+MP9gtTRUG9l
WkoxPNBAb54taWgQTndgNvPYhiaqHAgfLg/+InzWj/aWCWc8MLDrm2CJ3JNVKGkQzPsg/mPwNA4x
4zmXhhTlNwgmfhgupjgTsW5zLxjfb9aG4VJbhdEmQUWGiW0Xm20Rbu8m2MyDqJz99Ah4GPmXFy1t
BcM1g0RhlbMVI017i2wRnlOQ9ShGofwuhJeTiufWCLYi0Wi8FCNkwlUEAfZTqxmZpajuu4yow19Z
1VSXUfHznzUCumha1A7XZRzxSzCVzsNlFBP9F7N5zbRObpmg0Pd4dwNpcbEuw3/silPXZjmbhjJs
LKepD3dPDwBXE8gdOHXCYqCfOv8qH8dYsMhwUAHof/laabjLiGr8ILILjB4hQkBBKnDCrwAvoqKm
mopRdc4S40M9CaZ2pKfaLQaeuwY57VmcdrutwHHeC2w/L9eVVFvyzG5awErk7f+eVNZZzMA/Ej6C
EGJ1ljM44aIy7b3Y/bipG27WL8iPFpdVjHXhJIUWuQQ01o2jeDk1xb3WCcv25lp4MYblvgtWmM1o
Jok9AdhzMLRqJlSzQTCx6aLOb87uer8tngmFSQd2ZBRKNkuDIBeYfwjO97q43SYBM/xC/EvruUsn
P37xOYTIqKdXgfMQRFPh65uEwOjsm0HEtRHC3SLgSkwhXW2Kx9AibLb/B5SXQpi4hXMRA/gI89Ei
iEkfE0EiuSzDw/c3eJ5nJS2zR1DEETT8Qj9ZoOSUEM5d6LFUwlPC9V3giWRxZfshwn5PUhYEsGJz
wfs4jOx9/+cmcKb/+stfr55DEwm9UwxPdR0st+IwKngVh0PrgRnbEAAvAR1/HINgHW7mwpMA4hHW
NWPrFBoEzzoEtx6PJKKwm+8wSyQRLAQyjHjlU4oDJWxBzfxFWGHVJJwvEknWogQ9HsKVTuysF+Vs
Y9hfO3+iGO4IAw4TO4nuAiERjBLajQHqFqsyTHu6qvQYilFCy8zlSdes1zoWuy4zjg43P3fA9LKt
xa0RQpAdUapEmgO/Mf8KH7f0fpItkKlAl1E88ZO2Fu0MgtDK0CiC5/eRZ7QJaQyavh9bzHeX4etG
oQxC3DrBJfnf/xY66J37/veUgXAbff/HcmIksdCtE84arGFjUencOkGqR3r5ahs7l8Hcv5+VtJBR
r0IY/Ah+h3Ou1wIIuIzaD9rijIVjXQrXDWkGUIeFE3RbBID4cwl3u4wazc/maazHL8JNuYzOi8yG
lvWbUfzBFGlnBPgi6inN/c0tn5cATHnRP2AGsJIE3tzfQfmJN5H3MB57G8WvsEvnFn/VB3866c49
jurbieKxjNqOByBg7hvwT1Mv1tXRGC44XzQtXeQ/fBziIIUbm4VM4qrm8esmuwWLWKTVGBWFJK+B
bkywZ8XSjL6rG/2sAX13bK/8CJJzrqv8p48fdE9vUf+topIxSAw9S/YYAeJZ+ATvKHuWGX4sX7c6
J9oiCB+a3e0eegY14BzL4okXENmn6ESPJZ5kxEiXaAIVcETVCCD1C5TFukbF6ELYHcdQRwmKsuNn
Rg49Kdiuk1BJpIvxGuTx6ngLMuMmTHooJGBldEn7G+fabDbr1GzfBM9GmqoaIc+SjUcYxBOZB3Ap
JhaUDzPV03T7o3CsrQiNwZsbIWDIzqcH2QzXVXYRb7Qcf8+4iwcDli2GSSDySQtfmXVAjUBeCyO7
2EWSyqzn+MhoZiqNPVowj/9S9/6bn0CIoLsgr1mpbZfRBNRDo85ES5Vj5MR8LbGX6xGi8EzJ+mjx
Q5wYS2lhJNyy9YGUUI5dBE/bXDASyNHk5Jkg9kOND5DspXqtzai5Qbcy41/ceF15/8sxBZhx7R+R
3/F1hgqagaQKigMBPXTAUBtr800uTPDAnQhzAqT7IjhGjDSYLYDP1vOiUDJI5MOtTtp3xLKMDc9j
+9IIpqsLWkogoGSdsNceElvhVN4ZI33oR8YZYBaFCG4ZtUkQuGRZmZGPRL/pzMELZTPH79wVxUEx
ChpX6B4ENJGHrDAo6eh2I6xsr0qwD1/0SpoGxYjFr7fRbPtqmzNVJ4CnjPV4HVpkDsUI8rNMasXa
BJW+xlinx3n5SAh6PdBWoobBYQOvVIclFWkSBBlhIXiHliwzKgIoiU/Ns4wLFCMhgYX11tZpBgS7
CVayPqk8AkniFm3v6BurCsrUKWX9xxJUUYwWxVtMnDSrVSm2qxGkzgflXeN9zyC3xGkGlpErHc21
sXtZXJeg1yP9zZRP2mUQX0faoKAvjoKBMJK8QAILbTOH91Dzz/p4Cvb+dRxUHAcj//pggg1GOuR7
TEWDYequ8GRavKpISaumy8gj4WkavZ6jRpeNviruX3kNRrbXXyF9t9hW2ZLkhSeCYg7NdIo2iT4e
Ti/uPxsv+d9RE+L5d43X9OfmMQRErzgiTFDyPEZZPvUP2rkGyWkBXuH6UW+T+S7TmTA2GCvUqjOo
dSMDyvMJiHuSrea5eOGKkXEGb+ZRP8b5nf90ZnSIV2S0cX4PtrxM/7S9pucyUkBn4eM0dH5CtfkR
0Z+R41XaXqvRZMyJu9axiYyY4aBqGOOGVxpz4fu4gbrVJwtzMsF4hJP1Os7XS4zJ7jMItD909c0q
ViZ4m4FebeYWGsmOZq/trqrG/jqjbZJZUj9kQqhqMNn+rtDPu4hssNmxlX6QwpHqR/NgooRy9Pdn
zRiKZsmOZBqC4fa6CIGs2QOMpsBupF8lW4fByOsBmAtfxnBjvXAR2h0ODNDVn6DCKwegMUaaZ/XS
pD3F6nVg8KzONZ6RSCpcFTNMPUId7SJG+lNbjiP/8eMezwfiAW4WoqEYs3WSEBbMGVFTUafN43d8
G0TSMzPaX+6j2N6sy9CQBxCYXzE2X1ycu79r7vPcQNUkymOdQvHbJKKKbt7irzj0LzyygZqvOGhG
quQuXlt5I5eB0JM4W05ywnMa+5Sj6tDeOMr8qYCq/5ZS7bI/2N3GZBHo6Hf/BgAA//8=</cx:binary>
              </cx:geoCache>
            </cx:geography>
          </cx:layoutPr>
        </cx:series>
      </cx:plotAreaRegion>
    </cx:plotArea>
  </cx:chart>
  <cx:spPr>
    <a:solidFill>
      <a:schemeClr val="bg1"/>
    </a:solidFill>
  </cx:spPr>
</cx:chartSpace>
</file>

<file path=ppt/charts/chartEx2.xml><?xml version="1.0" encoding="utf-8"?>
<cx:chartSpace xmlns:a="http://schemas.openxmlformats.org/drawingml/2006/main" xmlns:r="http://schemas.openxmlformats.org/officeDocument/2006/relationships" xmlns:cx="http://schemas.microsoft.com/office/drawing/2014/chartex">
  <cx:chartData>
    <cx:externalData r:id="rId1" cx:autoUpdate="0"/>
    <cx:data id="0">
      <cx:strDim type="cat">
        <cx:f>Feuil1!$A$2:$A$7</cx:f>
        <cx:lvl ptCount="6">
          <cx:pt idx="0">États-Unis</cx:pt>
          <cx:pt idx="1">Canada</cx:pt>
          <cx:pt idx="2">Royaume-Uni</cx:pt>
          <cx:pt idx="3">Irlande</cx:pt>
          <cx:pt idx="4">Australie</cx:pt>
          <cx:pt idx="5">Nouvelle-Zélande</cx:pt>
        </cx:lvl>
      </cx:strDim>
      <cx:numDim type="colorVal">
        <cx:f>Feuil1!$B$2:$B$7</cx:f>
        <cx:lvl ptCount="6" formatCode="Standard">
          <cx:pt idx="0">551</cx:pt>
          <cx:pt idx="1">87</cx:pt>
          <cx:pt idx="2">1044</cx:pt>
          <cx:pt idx="3">20</cx:pt>
          <cx:pt idx="4">52</cx:pt>
          <cx:pt idx="5">5</cx:pt>
        </cx:lvl>
      </cx:numDim>
    </cx:data>
  </cx:chartData>
  <cx:chart>
    <cx:plotArea>
      <cx:plotAreaRegion>
        <cx:series layoutId="regionMap" uniqueId="{768195A7-B67A-4584-B684-486C0C6ADD90}">
          <cx:dataPt idx="0">
            <cx:spPr>
              <a:solidFill>
                <a:srgbClr val="FF6600"/>
              </a:solidFill>
            </cx:spPr>
          </cx:dataPt>
          <cx:dataPt idx="1">
            <cx:spPr>
              <a:solidFill>
                <a:srgbClr val="FF9933"/>
              </a:solidFill>
            </cx:spPr>
          </cx:dataPt>
          <cx:dataPt idx="2">
            <cx:spPr>
              <a:solidFill>
                <a:srgbClr val="FF0000"/>
              </a:solidFill>
            </cx:spPr>
          </cx:dataPt>
          <cx:dataPt idx="3">
            <cx:spPr>
              <a:solidFill>
                <a:srgbClr val="FFFF00"/>
              </a:solidFill>
            </cx:spPr>
          </cx:dataPt>
          <cx:dataPt idx="4">
            <cx:spPr>
              <a:solidFill>
                <a:srgbClr val="FFCC00"/>
              </a:solidFill>
            </cx:spPr>
          </cx:dataPt>
          <cx:dataPt idx="5">
            <cx:spPr>
              <a:solidFill>
                <a:srgbClr val="FFFF99"/>
              </a:solidFill>
            </cx:spPr>
          </cx:dataPt>
          <cx:dataId val="0"/>
          <cx:layoutPr>
            <cx:geography cultureLanguage="fr-FR" cultureRegion="FR" attribution="Avec Bing">
              <cx:geoCache provider="{E9337A44-BEBE-4D9F-B70C-5C5E7DAFC167}">
                <cx:binary>fHpZb+Q4k+1fadTzqJvUSn2YngdKyj292+WqF8HlsiWKm0RRlMhff8N9PwwucDHzkrBTGxWMOHHO
ifzP9+1f7+LjzfyxSaHmf71vf3/rrR3/9ddf83v/Id/mPyV7N3rWn/bPdy3/0p+f7P3jr9/mbWWq
+ytGOP3rvX8z9mP79l//CXfrPnT9Zt8aZZn198uH8Q8f8yLs/L8e/R8O/vHxz22e/Pjx97d3vSj7
dbuOafXt34eOv//+Ropvf/z1/97h38du3iRctn/79f+f/vE227+/4fTPDMVJWpIsyXCWx9m3P9aP
ryPkz7zMy6LM4rhAGSoI/vaH0sb2f3+L/0ziOEdlCa8ekxhO+PbHrJevQ1HyZ1mmGJeExBlJckzi
/w7KnRa+0+q/w/Dv//9Qi7zTTNn5729JmqFvf4z/98R/XgwVaZ4XJEEEp2WeFTkscHx/e4DQw/n4
P3wYBrtOssE+V+cx03XIcWXixN1sR7s5fg72Kd7K9TKzeKFbL24zJjcqdD5VZOyTSvMu1CMqMipZ
xSOPTnFw+nHpi+Pohtr3dqzGrIur2P9YxgSf5zTrd1MiOW2X0TVlm400Njg6oPldrvK1GOa16kpX
XKM1uh/tctIlSV5FsfXU9lu2K+N2202qT2pVTMVZD1k44GT9jWXCmmEo+1Nhy3rxZrsmwpA6TjdV
6Sg6tct6ZVyWjSi3XTmORR1MN1AzrVFtvb6VRRrvuj7bbp1FzxPrTKXZps5RkEk95Wis1gUnVTJN
HC5KBypS/TlGtuoKdOMRiW543ptKrEN+5L279aU8xskSX7Y0L6spBL1fZ1l3mXzg6fw4JDZQhbg6
8DZB9TrxKsLSH7Kl5N/HfnxaPbvL8JYd4i59SbLvrBv5cXXx1tg8qXyf8bqPSAtLs4fckuFmGfh+
SURyHSfd36eLINWY97wSc3oux+5BGJU8WZywWqJ822U2gevi9cGn61c8TE2ksNVC0OtWLmwn460i
jJNnEnK47zDVE4n1znaWP+EM3l9FXXcZI5M+WPk0d9GpQ4iKdVyrcppdbZZBXDPfvXHfvxc8Q+d0
bG/KLhQVabGh/ZSKel3E955odEmKvCIua/eIH+Ni3OotjT0texl2jBXDLndD2eDZV5t3upkzYXeS
2Jy25RSqNTce0GVGv+x87HLIwn7aXLMty9D4aOInzCjs7vidpV292ryoJo5R04amMKU5Ljx962RR
hWkuXhxU6y7p+pwubniB9JTPq2SyWbplpGnUjYdU6XLvyYZ23im2X8q+TglGlUUS79CmITPWuEFc
2ip1cVSjZflIR4RPfM1udZAnVeB+Hxy8n8XzRMnQDYcspmvGUprJSe02Z8SlbNVcTWlcZ3gxzZTo
hrWYXawQtVywexI8dI+45ZTEQ3gss+Q8THqX4jJUQiS3Bsk7zrOf5dgAoLBqmDeyL7Rr+rHob9XQ
5VT4GDVDOp5NwvpHk+b9Y9RntrKZi6koTF/1ptNPwqnygLcLMSGm8+znG98v1abz/mmRbqkKluaH
NEj2xE16SjEJ57VNGylNvzcDeo8MJnejatFdeHDrUp4z/T3Pu+syL37XZflItXLlTqtV7fVgqYyy
4yxktssVZ7UtFyp5Z+rgf+uR/c59ZA9rcppzstA8x9FJBPPsXVac+IwuhozoiGd1H0QuaS/WW9aS
sZqTzFdpdq/LeTlGU3ZQWSfpwOZAp6HoqeuGlXZdbAH9wktAtm1QLuROIFcvcQRpx1E4kTW0zWjt
dR5RVK9+rbc+lNep57q2BZl3s8OBet65k9EDLK8LZhfxh3VJuqvvugNbUtJ0vUU0Q6E4rnh8bpFb
KItmW81j+xEh+bkWi7pjoviBzBAfBo7Syi5zSxVUY9OT+TXRaXIWBl9yMp68iT4KrlI6BV7b3K77
MV76w9iv95hIefaaV7rsUb048VKOJhz1PFrIkwoNTD/xNadDFO80K9MXx/DcjD0aqHezr7sl38Uy
02cb5FJhO/LaZ+HS2fmaAgrek2x8g5oVzdAlCsKRe+rKYb7aUuRVp8/FqPudZ+1Wdxu+HXCOa52h
45S3H0p0FSlURxcTm73fpu+ezF0tJ/1b6ZhTH0GrmG168v2kGy1Xdij82OiUZfe+gG4ys7McG7au
sso4n+Gmpp6Y/I5INvwUbKBb0ZoaYw4Zntii1ooShi9tPOa7zXYRZbPgtVJlW3vNHKz+Eqw6xk5S
E5a17gd9IcqI0yaJO3WdPQyz6W+lnW9SRMZ9BJDLacgyefrno18UvBArm7hQjxAcKyiZZnNKujAL
2n79+c//bMEF3WwwtYlyvGe9/eHlfmDZpzHuHvuxP5rO9tXale9dzHYLxj8tMr8X1fu7HpU9RQaV
lZ3ithosO+Xp2lJr2dOytXGdSpXtipDrYzgP0VzSzrsWGsDIKPTNAdKcvEG3hRcCxDzns2+pLocT
L8eBRm2uD8QmY+1I9ButkJGAH8WOKKxoJuL3BPvk1mOlD30yf/TxZJsoi+dK2cfQyuzH0rHHbY5C
1WZ5drHacYo6/ul43zbdqA5R5MjJcbPRPF77xmb9x6ijsFu49jVZI9iuGLVHN48Q2G5b7jNjksOs
k5cuX3S98OGYz32o3YaWfcIdpsSGc65ydTDcpxdVFse2bKeq5xuvdVsymkPr2jAETSRtflrnUPEO
ojdP+JMs+VHZabkId2xRiGiWGHTsomS3KuuaJBSBSpNHu35Wn34x83Wc3Q89z+eQJXifBR1Vi5hc
I8+4bVcIcsgByNKLdz2NW+cfYzLepDGLamU7TEsS5zWP5PrI2/HeOYEf07AAKWpHOm18q1oXhoPD
037MoMh6h89CCEbXItUnRZIq6tJkny9LQrHE007qbaFkVVHTDj+KbZQUyDQ7+NVoOnuV11A4bF9E
swReJrMqnvzakCiHFkO2tY70avYxsQfLRn5Q+dLeuQgwEBF0w/yIb8M0bfsIZddSFGPly0ADEhsc
8+0uTqetCRPN1yGqsXBFFc3jyQw8PrZdEeplXXHVLt1EW21LqmJ+ba3BtC3GjJrBpQDc9lKi9aWY
Nn1s05EOHfFN76OVks7nZ7wtj3wuHkgWQ++bSA59wK+nWE4VIP1Ghyn5vS5tTuUYYepTv98WeRC9
Y9TNBN91W72EtaiMlCkVc97RbuzWSqa9rJHZdxOwkLYwcreGGdUo1lU+PBWxU3tjF7iht/EFfX2U
4oFvvT21Kr4fx+WY+ZGqdtjufB6eCp+tOx3GhRq2EYpmeyMdg34VZSvlUtxsU1bek+EQheRnyZEG
/MT3Kko+Ir4yuqB5qQeTVT0J3Zm10BaSrqg00Le61+SKSTfshXa7KOT257CauNnYWreWl9AW0vgq
B943xulh166Q6XniD+kaQ7WyBTXzKPwOIn7KjVp/pKGf641kop6sUg2g7alFU7ZbGxWpdrcWibif
ophUTKDLgLB6ngFnU50eErGm71x/gsphN6gthir34Yom/6yMY3e6nbYdGsq5mrEGKt8dW6bLXdRG
LQ1YrccM0LSdh7wJTk53YqIDEeGwxAC6qHDJM47PMWehTiPoNES206Mvl5cx6Ol5JmqXBMuumMfT
yVSdL89Mi5ImXJt7YtA7DiMlMuqo3CBybhYzLaxd6VCaeZdFraMcCnFNwvdtbn+zLaqHyaW7r4VV
OjbPSqxX7tFMBwwEXEfrI2qlPrHeV7k0EMly5WfWF/vW4q0hBE80EeLdmSzUaDiWTg5QT8VyRyL/
y3B+LvIipeWEh7pNWDW1Gbk1+ULq4i4JQJ+2Ud96ItIDmvDebCunE+PPauogWDKu42zQVUxUUWcr
QcdCukpFpb3yIXI0lE7UNrXZgaBsbKxf+qpVozjnfTq9xBHgHdY4vaLE2QOQkLnJSeVsBqWaOOi/
xQCNYl5e8qh8j4fk6lz86DYIoMU2aQZbkc1RPEf+FRkR9hiCsMdkw68i01Vr2wSgEOn9mLObsMBl
OeFmx0J2C+DO6SBQkyWlvy7dePTAsY+6a39pr3+ocoB6z+RFTDMoG+DkpQYN1Sqe0BlKng4rIDTQ
MH9Ykt0GTXejaEhgB5guqqQddusaiZOIe2D0bjxGOnuZ8vFhIFvyzlx/160L2Wdo0nXO0Q1Re4Lb
jNp8+mGjUh9LZab7CLsfxoziR6LG0KCMhKok4guWA6q2jT13pr/PfSxAM7mkzpa86juZ7EMwL/GY
RTdmHWoBXMfNCz+KEE/nyQy3pWrzwxYBFpIpqEb2payjZTsleJKVGu3WiMwstJsuic6zquzNsI8U
upYKfTeYiX1hCKLrSuMvCrwRAKNcqB+t3oGBwK+97F9SDWJ5g42uQ5dwKonfiQ3FUAyZqUimwo1Y
i9uR59/jnIQbl6DtKFVXVmLyF+1CdJjKOa3Zg0hCRuduepsX42qW86fVWVl1vX7B1qCGkZHczDz5
ngq2iwaV1HyCMiF9v1AklltspD1FiwvVmG5vLqCzmYalylOr6wxaR5Rv83XQIRxn7699zMcmbIyG
qGsbzkmzrYM5ufTSDwzttpm9AHFfKHb5ciEdiPShT4fKcwktoM1b6udQNO1kEA1Dt+wXznZZO/6I
ytbdz8k5juV2g6BcVuu7azK6uS4C84COJCR0mzG5KbfZnrHvj5ubypt/voo4aqtiFF0dFDdn/PUR
VlvFoZyvahdkaHcWy4imXWro2HJOy+DZfiUBaINxYtfJtAOMkb9IYuMz6I/43nRyqbPO14q1qEq3
aLyKDpoUK7DbryWGumtbdPae1GSRrBmlBWK9bPh+dJVVeTileq2sS9RpQPYaZ1tylP2jTGR8SSf/
fcvcEyomRiOWdQcvpvIele6CVgG4J9Axxco/W7/97OxWVjwgczRZKw5lP92gCGhw33MQyYL4Wmwe
U86H4eQ5udctr1TWgimh1dM8LNMpuSkLSA5BeAbhlO4BZel8ktD0REI+Uz5P1TbNvBGAC9TMoHMz
o9O91YOhmHc7ns0pHbLC0vgjNxgd0FA8lSW2p38+sGvvxlXeJ+w+cwOuwSNZaOmAeK7xblFTfz/G
TZkqMFUsYbcoV66ZNfAFbBJX8S21VA39duE9mB5YR7KO3VzsBTYAuiw8x5DIu76fAuVL3NH0Lpu9
foiGUDaLzLcKj9NJTkVW5frLLXJ4H/sQVamRmI4sMXSN26QOqXiLNyC2uSkfXDd/4jEztO2BoYoN
1trroGsE0nFEo6/IEJ3wUhgal+gjL/kbMW6s5yGIy9ghSXH5DEEIO6zgnGSI8vtsy17mMeBjCmkA
O9f58aziaaxNzHWFPBPHVrdN6yU++DF2uwL7C0rufZhc3QvFK5Tqh2xtD4RsNJZdXmcGKk2O6Bk7
ttMGA/hEfK5Zm55Du37A2tWezfnRcHDfWjke52RydPT5VrcT+HhbdyljLB4NfojckFeTI+/WlT9k
tio6pKCf0lyesymkNNFDAGOmU4eMjXE1uu42FmdCElkxxIBqO3JNWpAwpuzforR8GbcvGehY12zR
LfH6BojZPlZ9qLZYlQ0R8tb3+LbAVbTok54CRL4Anh8SwBsWXmHNMXSu7TGVLm3CKt6VXX+FGFYO
dHDw/LUg0u6DeSpIpOmSwj7GZlA0mNzVPl8vZd8CeRgNObq1hE5rilueQIsAv5IfYLd3cxLxeuCF
2ssl30+CRkJ9V51zIF/BBsEbbF2elMs5898TTQWToCTcfP5alclZWY19RjvtbvQ6H1aDp9r28plw
MuwKk5Qns20nZtbPhLf8s4v3SlbOrfnRtSJQ47CjXa/iZkKicsyzU5+QqrcG+j7qKybz6ziu044b
U+F4uomAuFVS0TLjqumjD2YsAWMmIlWWt3dzlGX3U5E0JdPRRaHPwvpP6KqabgLEg5q/8JYDT87D
s9XhbikDaqJ0dZUDcQc9rsl4D8Vb5Fe0kpy60FdoZmDv5voqx40dWpn/TEtITuDFusP4e6GL/YAe
WFmE48KsqxbcD+fA3M5Jn1VJseJbZ7a3WTwi/8zI1IxYhCpNZHfeClknbrrXMnpWhTV3ndWqEgwZ
6obtPCxDdGEsO22xfeylqJcxju6TtFntMAJsjwoUbL7SAoGcB/ntcjc3cuO+EsOuG4qFqjTnYKtF
YKYxdzbF0jYsb2fQasut2fp6SVEOjqVVjVjinWHprSLxly9Rg5XQ7VUvfkcD1D/UuKVhiwy4gO25
iKK8ykciKp8z1mw9y6hKWka3cgLjuIJ5wGPQ3Uw7AxGdt+O2peUh7btQgU/7WbQON2i7d5nuaObm
nfc5eiAGn8Pi78AFELVK0Pdu84gScInwOr8OYfpoC/UcNHj0eTz/lLzefLrfkqT7bAd12FDbpNYU
VG052EmqXcBWzqImG9JdbEt7Enj5AYYBZVOy54kbjrLs+opg/KPt8Hni0V6w+FWmdqE6cF6NxgCx
nUQ9QDMc1OopQfJx2Px91Be3SMHjBtjtMJtms/k5GEE1rgkBJ6rvbdhvCABicVFUZ3zpqABjRyto
UaVPkyaSvJpZtzaoJG8yXlLKx5/6Q1pwa8pufiXQsGFIcLXxZpu2gxPDInYBlT9su00ggufXPC2i
qij5fZfFB4XRUBEPRuy4ks95Hqcm50OVivLGTctH8BEI0wgxCjr6tgzxc9Sh6Gj9rwwhyB8jC+pl
+QpGzknKrjbIuWPh4cWzPj/xzm9gmA0znUpxu3oV0xF0FY3Qr35NfywSAY0mP2KfwRrK4ecm0/eW
9wBZCq4b/aWP7swgWJNFQB9suzx0i4H6ap+QMfkugK2Uo8jvjeuvndiWG1K2L5AcMSBze98a9EOW
ERSnzM5x7hA1MdSjFvtMlycuIElc6V8YAi7b8vacL+mO5eEAgr0qpnKo+jA+WJYexBpoH23VMqNK
5+CJqaW4smy5yxgB7iXXWsfqbR3UUSU8UMDsT7XCaXOZA/uwXFGPJxiLvLElHE00PM+pfoXB13Uk
cKyFIqISg1UJhf0zFSjQbgCh4DW421h+uVas0hJYd1Gw23aBDtq3w7EfVEHX8W0Y23uwz1faL6Ge
90UBqt1locmj4otFtj+zMaHgwj1GegNr113Ag7HAdMBMHbvnVGwfHcxO6LZA+wcT6ThYe+d7cp8Y
+EImMG1o17yKUggOxvEIfDM+TbMFYZWmb/OqT3Z6SMqJ1xFXrzo1bxOkQANkWddRiU9Lp76XW/bh
fZlSK7c7BCy7yUhbJWlaZ5v4TAdxAvPS3ITu2uXTHf56MEph9auBx0woyxre2RRsMXFa3uNVHlY+
HPIhukouaj4I6jZxyFU67IwxtIjtHQM+wflPVZKTxPHOK1CKkLd3CQKixwVdQgu+hYAFZV/WB5gP
rujYHnNMu+AuivkXvYXLIPgttNOXvvAe3CnQ/uooc/+IouQ+zfoqSL3QefOfWHxg3wJRwfKUC8z2
I9DsmNvvaJx2eoQt6yK2VmxWsG9+N7eFpyM253WBHE+7FRDHcCgxcODYll4lkTC/0vdjsDdgcPga
CQNDG5LuQRVgGk3rY7/Io+gLcNDE67jZguaTeiYx9LcpFqdyNUNTJGyiU1IRoFcUr1leT5k8DLF4
JmktgQDwMQHDxYojzEzfvZ8V5JCARGrzmjn8Em19StUKRio4Rr5E7W5xDtgnQ7DZyMDW4Khh8QYL
D0JVxmS/1AzOxMAfoi7uKgvj06pn+sQT8HpcxE9r0j8QL6t+4V3lV/SYlwqOaN8I4DEDixsgZWFL
X/LR7GHVz3kKPlU8mUeC5lebLI9dsYIztXwZkrwqZ0DFEV4375ZfycjPtnW/SmEuPnKPmmQlnV0R
mlnNvMZ5ukNoAsJG7A3ga4hD0+Hlkvu0yUd98UNx7/uBrkL9Lr4zG720Bt/5mM80cOiqvS7qCWYJ
1EZnSLlzn6oTEA9EJymLJtfLbzCTLlignrYHt/k7ad/DuM6VgxGsYuKXhirPi+K+1eLnZNMPp/CF
LcATTXYsxmRo5gG6SiLnY17aRingjBkMK9LUH2Rnq3YlIFsy/uwXVRPUPql4u6QF9HAZf01EfaW/
ICc15J2I+E3oDjw/fso0MLqpnx5Fsuywg7ExZ32lOn2087jHawKtN8JQqt6+ooW8dzAhJOLO5WtM
gwN9sI4XOcZDTaD45sw+LrqsC6lOUckLinx5iWd+lywiqWIDoz5T9DNFnNSzcy/JUnxI5R65k88+
PwAvoiSb68H6C4i6yDpBYfYrqBrzpmXdSSXQhDN/O5f4RYv1MUnapxjPp5XxOu76ZxvLAyrH1w3r
AyhmTYknp6+TR1Z+tCR6SooQ6FAkVLbiEpn2Ho/jQcbsth+7X+CwPLakY1W2io+xg72GWTmDxI5m
qgI5MJn1NMn2CSsvZJb7Ij3YPh4q3qAeGEoEGQjDZJCGrKRFtMx0y0xc9UX+vjh5TEqg28kSHX0J
jtGGiz3uwHgabLvSeXUj0Mhwx8MTS/jdWAToIQYeHkZwe5EYbn0OTZIBN55SmHGiPU7Je4TLrgIP
R1Ce+ZeJ9kPRweSWHbM0ee7y4rsb06P+8rAFf9ZDbqoU66NMBDTgbawC2mBep37KFrhLr0E3WWEq
UL53w+Qfg8V1CrppRnEMA9cSRmTpAfrvSLMBMtVO9gzjurtESw0G342FAQUq5ju2Zu8mmlWzKXzF
bqr5vNCYsbolpOq2ddemP/IMllxssgcjL34ZSg+0o7wuedl9GQyQUayGX39MO7aNR/jlgKXzGOkm
i7WtPGjLL48jJwpGjB0g1bBB27DDU2j5RQl5iIg9918zCpG/wkzxVbn5Fciz3TPdHr2BrG3HfR+i
ezwlHQAuRH7C3Q7c0yYZ46LmDMAAJmOv3c8k9LqJ7HgAyVSPGuqrzb9+fCA+Ub/80gomRIFcyfpj
VfnFJn6hUy4VBJmc0mmmJRhqoMuOfQa/hwBdexkHcwPmwbXT2VXh9wHTmWdLZfVyVkly9oPagQI9
cgBDlKNbz+Y7odoOcA9RbYfTqPzjsOgJDP2PIjzwUZ+T2e0yN1W++D+UnFly4zybpbdSG0A1Z5AR
HXXBQdRkW56HG4btzCRBghNAYuCOeh29sT7y93d9f1VHVHfnhUKS7ZQ4AHjfc56DpKghMQ81D1Oq
1f3QL2NK/a3OPLf5RYw4tjO5mzBhO1J8QF7DZNHUzxKi5aSmcp3cIN+qNdUWWi+UES+tn6teX2LY
senAUfiuy/roJEJnQ2WL6lo818Oh4u+6dV4Czb6oy/5sVj6OFG6Dy3CxJOxROnmpBc6TjeEwpJzP
KGXGNJDud6LhFmKk11V3FBJ1+KrPLh32NpgvWrPzYH6r6tCt4cW0KE76+rmb5rLy64cYPiCETSjz
qoK2NKLUiCH0CPd2leyr7cNvW8dvullvpmFQZ+ONaTcG8hJAaC3DyuuzeAtu3Gj57TH/JJzoRlG3
Ty2mZ5oq2Do5fKYzLsMj77sWEqz+8Ph4hmuXQ6dIOxO9wot7qvnJbOQT0i4wCL0VQ7NcVqjco5re
husk40e2tLr7mLnzIBroXvX24m3dHWycFwfz3WbjBssyzUFifFgfjs6ij5vq4B6O1TtNPHTH1V6D
ykkTG90YE34vOuEZ0yfGOr+cxUyxvLyjShxz6tc8nSaUKyQmSeYO6wYRaSch0NZDklvLoK9ta177
IBR89YZSfT7EOCRVhZ/B7Ms00PvV4n/cfMyHrD6TkkXi12Td+zXs7vo4/nR59RlvDeRZdoV/IO9P
eh8nTKZVjSIXgnPpoBiJQsxZ8wLTfyVT5nhyl2B8Tyz6vdbVHx72GQlRrs88Fpih2bNykpv+qh+0
Z2fDjTlKF52VotCF/MnsoyB8rcMvSGMvMNV46mza5MP6q5PLbsA9TA27422gSmrhCrKq2W1WoBtS
fN8wcwlWm6l+UtBazJ5E0BOTVYUZo9fWiCUJTBqUMvG9J/jBVVi07NCEWTg9SoXv5/j6FvBD0axr
l9eRu2bEwP4IvWY8RlW063vDSkj/tyoM/RtLKGpzTtCzDgxTnYPujK9rajmq80mgWyDaK+mAeXEM
oTZQf5pvN0xKJmT5EHDohnIALraNqhyr5kt31tx5v4wnJRpiEWRbEx8rmzQZdyGCTmMJDe2zX4oe
onQAAyurpBekk24hovVH6PTf09oPRSvojdChv7eqfTYT2JU5+QPlrEt1D7DGJXpKHSe6SrM/2ETc
Zy6vq7x3z0mX3M0rWC0oAWtKh/bURwTyj7+USTV9hRWEnHBWTzpaLz1QgWy012VtWtD7mSa7YnMw
AkkGz7gIbXuHulClPYxFzCID5W+RG5ZMAb4anCwCpSQWtxjEcmn86PfYGiAmi0mlA3DHJwqYkk1N
e73JOZbcs6eH02DRI3kE4sa85TVrLzPzdrPblfVSoeZxSkJgUIfjuKW+Hks1oVD0bJK+uw+ihsbU
ZXG/nQMZ3OhQv3KGIr1i6M3AnbROvcNAr8D7bAMUBdh0907UPiQw94N+EelrskEFidxJYmm/mLg9
cPRQqkYJ5TrwnWI25q1M0Ms71bmOGJb6FkzJT1FTzdPbHKuHoVvetxHVnFkx8WtpC+nZTLz4xj8P
7vboQHY3MWxQiFq55+dxgzIOdeFhUME3Uf0xrLBwsnF+jKi6OMSNcm913j1tP4bFDqgrYNnx7Y75
y++q91+SEYQLjtZLPHwd79Vl2457S7hTZhW5xZ2z3prOg9s+9kEZYbg7lI9w8kq60GCXWPI0+Avs
wfCDxdYv+/CKpaDRaAP8Fnklynvxrw1+N3YPUI4zV/o7cCTJ7mf+I+DzeDykqlouS91HOQoUi37L
z3Sgu1xUXZwaka2BuQnD+U+AMhTlsTxBLMIF2JZH8Cx0U0cLeaNW/ZUmGJ20XrNRMZpOXfU5kWvP
EMr7zvofinH3IFt4Pu2IIQb5Nm2v9Y6PSmiLw99irh46/5uiPMpilIopT4b9WlmQl94f33oqE8qy
HN4iFmeFdcwHdADx6mXmCvihN9J06aaj4+mSTds7T1YscBwgC4gDRzRLRsj6GDeg7/p08edy5WO1
YzPaMF3H6NjBykmLrhu6vz8Lkl//boDxkXpgJEXVgljpTNrEDMUG2huNyhZyYjF6CwqHqfpuxPwx
hptMobnmY7Ste3zBcsakXgoen5IhDE8JczF3BZHKMmfo5XFppOaw6FZ5/HlN3PYcQj2zA3rqIJFv
qIiDIwiKBiqg1+iDRi8XMmpOvPecHJU4TX3PLqkg+jwnWAsC0W1H3i3b0e2wqLv+sYcSjLqtAiZz
fXuoneCg2JtgqCz6CB5FIjb36EsUJFj0GyAcM3oGJ8aUxIIWpEqzyAJY2SepE1ostE8coLHDekzC
HhBl5L/ZRNjM1YNJXS88Da3ipUb79HNEPw+t6nShuva3O/XOXrpeQa+H/PfDaP1/vAQiCGV4jOK0
GbQDWSp0jgrt7aG5HpytMNdfH36e+QKzkh5lsCfiNlTBdKzaZj56VE3Hv19yrIyNbKc96l+GJjl+
mpq2y7zIoE7oUEQH45bTBqvE5KwvVLZl6FvoGBJeZLVoND1omY9N30M83KwPrsp8Vw30ZRfyd0a3
+2pDsQ43UtO4XK3ceYLMx9aHof/z8PfLwHHavUsZ2rYViptmC3TndQNXCREvRpO6XCuHepk+NBqL
4ue9NuxQx/z84Ofpdms2ijnv+vsgZMfjz7t/v2Q0xPDRy6Md7Wci+9PScV02biLgC+GO++tZHKGh
M0JUacwTKJjuL7RBwLhMPcLBvD4E14NoLIeOvxgPw8vnxxhMrARF5/dBVdg+zoJpnHa2CX6HPVSi
0e3uQpOg9vHMeBTXh4hN49Frbgcpi5DD7/JArhqGmyU+zpRBDw5kxkMgTSwc92ZjXxV3vrcIBsdo
zNtCqgzjZkBnDp52bLyioRs6pAVzBwM8ltZu81Ir8dA1fps5vP+qNnEWtSjQFB17Kc+0o79dtYqj
u8QF152+rTTd1b+TEcXX4skEHwxBrGa4+mFg4DBFsC8GvD2bFpJ/X/bosS6mc8FZC+BzwVLvbNB8
ORBIskSESz7rAZ5V1IGbBAMStyeVOP4TLFOVHQyhZEdqiOuxhGo06LlYvUqegUpseRS4CcZ+M+8X
CIzxpA+xGmAKyFXewbhMaxpuMLcKkBnkzouD6X1MyE6gz8sNmJV0jPVcQrbtLp5ejya0OyJkfIhh
yqWdA+KBNHVRJUkDtFfBsiCRf3AJVpJ+mshebHDhZc8hp8S4BAAGo2SMQOPY19UX/VmGqLUoYwou
RpCNTeBAqH6rOAtusbSvAIzXtegpGW5r8tVWpjU7jW6y8BaP3syT8wSoFpWrf69F02eAyfi1QbaH
+BvjwvrirAIus96SoRCYqtGMD18QB2GNbXBwm1FMJwbWb+bEP3RD7Z6JFxyoMT364EXvpi4+1x0F
prQ58lfvo2Jq5Njv3Kqdi1o678K38AOm9d11uIe+0dzRcYGcifICawi9l3EX3PrtVVcIqH6KCOok
I8LjNLkOJJEA7xMZ/lLCQECe4H/PNXAR2s4fGBDlbJYXP/YW2LA8OMzDtg/9tXkEiLkWfpgFq/FO
AIS2YgwPxGvjR9+gCaxMlAFDnfZ0E3NuYRseRo5DJhEMl44Mad1Ldu/7kDshjQKmEm19K7a6rBOU
P8oJzuG6HjQYyAuAVS/TiqwH2gG7M1EZLzaCGlKz1Nt4ch5ApsEIhyblRk2TTsT75tKhl05DmtxI
exo3+Dg1SCoI5rV3v05bTgLalaK29U5I/EYE4zUdtRX3jggOUtLhznjODJ0cNVCzdscVVtzTkPRj
oXwO4ZJgVmlsM94yti6p2zjNrnIrdop4A2sf53to28vaNW8/94TdkF5w0czu+2a7Hzhw59aM/ZPb
dy91tYQA3bnMoQsNqU/Yt2vY/M6G8Th3/XxX99w/RlPEKxyk52StF8i8Btiwi3oV7YhecCU99kF0
8AXDrs2GYOOpXA3H9eB7TByAlbU/5j83mBqT03Q90AbpABisAgQ0wE0sCP4JDVh0JOEQI4hQu3cr
IdB8HGB2E8z6UYgwX+k43IQrUA0CujJsPOAL7fhClnUn66AvRtmz0mOApFZYqeehr64EY/3Q8dpg
DmFq74VVnNkxqXZctn05EBUA9m3950XyAQLNavfIzLhPP1+2uvIZ1VroWCFWcR1dlYflZEarNo51
fFiA/BySMZa/4qhFVU3j8UaNYQABxYnScOixsoz6BJKa3OgheI77KEJQAq/avgsPPpO3o1xYtmwt
LUIGIX6qkvhMJU3SyOPdWRp1mRP/RBneqd1gy5pEivznI7W/gheaPXkteMyOMrTtspFesXYr1IFl
OrihSO7EYiSgCvQLUCfH08+DC3Tqr/9kgx5fcL5ViOy0B+W1Ye72okfh7c5nt5pQCcbrE0Im9cFW
S5HMFHUnLO4XPbbjLiY3agvqk+0N7gaNOEHHNDhE6zZHO/OugP+X+UMyPXiKfVpMbsYfs2414227
0qxdfTANOpYPU/NmJsbOwNll1gWZFyT+oa5mYINGAI6I/bOvrXNGAmfX0MU/jyEqYzv7yc1WQTEZ
dIBa8joY5QZ9EEvK0TQxmirJ+U70SZTbwbmMCGZ4S4SZDDN13ZHgNuxEIeQS50wmO2Sa5ANM+hc5
V01GddQUsaq/YTduZ1whlaGMb8sNKvDBpxMrmWiXXLsGfdPPJJbUwU0DZOC1u6eeZ3cwNtYsJC0v
gwEEHhPQIY393YyLLaLeouNle7k6DVQC/7v1dIIWcYG5z8WUQ+p0T8HiTjkXLWYE1xicYIWmwzS7
n7eaTiaXeBte/Ka/qVjS7FeGMj30R/8Q6oSVUvI297p5vF2xGKwc3xgH9nsR6q5vfXlf11AZfw5+
CNXB9bCkqml7AHzHbn1nyfkI0KR15udVT39WcP2esDKrTB0c/KFGfMB1Ma67cGcS6qVKLQ1IDLRD
ge2njNIgPnQWUQ87Dm2ehGGqeBi8O6GfBmslb10AZqkeTXKntP+duIE6JHOf3HlKQeMNwXpeMSrk
vHLG7+oxXr5lYlVqfT4/NrLvS2OX3w0AQgB4XrSb5nktvWlFHdJAhpyuI3pF+CBaYCE2y9hcZi7B
MlV1VAbKyhtj/UeDlETNO/vmS8t2PnGCEtwtKp+gfiEN4lB1py98i54oG73doPlyjucx2f+c/8gk
PipadDeGRafEYsD/LL1x2/OdCgzdBwtoxTUJH51l3u4Gd4zPXo0/ShZ8mu3CaM/8ayEEePneX7r2
WPkSqRt/K5oW6xigz9uYd/RbUvJrKpGM695qFTfZtPT0SYl2zM0Wd3cKOJNbeWavSTTv2u3aA4MZ
Ji58INd1owPuG+iwBnC/DtGyOhXuEEyP6mTBcKZraA9RpLt7EDQAZbiO8wUANSTf5hhsGDkLp01O
eaJuHZRrZ0zg3ZHN8efPK0EE3bG4Hm40XY6rP7FidjeaI7ZEL610JFa6xu50VH8OgeN9WjzRXf/X
k5r0NA04cVC5bDtA7csbhINlpyVAdqyQQzHMFTokNfLj389IwM+4rVU5z7XeEzp6N5Vjh10T935R
ac+FnlSJkrcEpRql5oa1HBbWHNfZSNm6j/yA7Tpgd3tjnjwQCMdqhgHD/MYv6168DtH4SdGmiiV0
nyI1I4N2bSi1dASoYKQYNuv1uH+mP23hzLx6EH0YQAAP1dHoMWWa9i9hDAdgg9G1Oh5720wD3hxe
HgGYKUYbHKqhJjvZwVm1s+MVkHTW263CGHYXBBIGxzRVBoTeFECUf+sObhhpVwegHZ7VjnodQ2gX
m5mWMsSEdib1Ug6zTvLBswhJXteQFqMNw3exGdAmSOPx0pWSRqCKx90Aqui2ipF3EdqwL9JM580O
w4sbrLSYYfEwx9Cd4Mp++PTsTIt+bxJelXKyOtuS7iNGg/8Cb+KBaBN9ROhr6EpfRafnF2hacRGQ
+ZN2yDwxBWjZ8AnYgAn7b8IApgUUpXZLngWH5APqWd16yEdEUbce+3B2CoBQ0YfW0Nfr/mXsl5vR
QQQwaKfpHHtxfekQGYWXFbsPte1GzPq2WNfF/baEYzUxKOFANb6t1zoOEMM93IEPJGWavBbWfQSy
1OSkBnttUTSf6usPmElAszkE6l3Vqd0WOuhsQX+kKnaGPb7gYxNDFYDGECAcVt0FElJYRYCSWDZR
tDWuf0LxP+RQ8dvSju5n5Bbc8dwnBdw2WUO++xkrkFgXFGdsF5EVmrvPDJJvqDAUiV9ZZ+R9KP13
AIbNx5CRsVVvC0P4qLbrrt5G/iZMQJFjC+h+DPrprvLYDSDjj0h60a/Qx60jePLe1OZ98+TXJkZ9
B3/K2Q+bGQ6+45BduMI1gJoxFaGjh0dVgUuM2p5glazqkmisHqSdEVKYyXkbAojT3aCfKPwqaNJD
fODc+YjRSpSzB7zejCvLZSWBLlWtDxmmnnfCVM3ea8QruCQ/J30FDg9rWDYw5BGwuj7WMbthgdzK
v5YwrB6nKLxZHSv/TOv4CUnQyyF+2v0augmkRBHdRBB6yhk4MW6xoXCNpO+wEO47qg0ummbZVnfR
wdW4ciHX5PgTwP5vf8W//0PS+XucrGBIzP0VfP73l//2hEp47P/79W/+fvMaIP/71c3/Tp7/l79V
/h6vQW/5n3/pP/zP+PR/fLtrOP0/vPg/kur/nCT/f/3hPxLn/5egeuD/V0H1h//5P6b1izOwTv/y
a/2XbIQ3/s8x9+tf/yO3jng6Qut+EjiuF4Suiwj6X7l11/1XNwHo6Li4lJSC5//33Lr/r9TxHZok
fox/If7+79x6+K+Oh5Q5Ik6eE3v40/D/J7cexEnwn3LrsZNQF/WFD4M4cvxrsP6fc+su7oeWNdOO
eGBRatch95WKEpSlMvo27fMACu535F/ZwMkXT9BszY7Ztd0BuHrzSejcTT4fs2S0SIyNMSlm5e+G
7tzOyXQLabHDyYG0rMitbnV86xSd7chtkjAvq7Bg7ZO6lOtlaiHuxv4EdtPOlyTYwkPcUCdzHPMH
wDW0dBb8QU/bnDjkjVQEYHxivuwT5ICU10T4JsEzRLc9lPYOwjjRoIaxJM6B2CEsNJWiS0im6mg7
ySTunmEDH3ph4neE0TVsNK+cYmT3EVTLA1Sjb9RHnAR4utnFgo4ZUIbgmFBkxs34azL1eljJ8A6a
ge372IEaIbpzTF1xFy0dhF3jb6hIzKM3XBYDh0nS+gkxIn4Lvu2mcyXqFUdDvJlhk26OU6wDgsaQ
lTfI73NViikZd/1AeO6O8nUZAAt0q5jKDYA1ikeOnBI8TR86yLFhWpVuBCBwRoeBKr79Msp59cli
03mNFViqap9YHuYVeveIBd7jFn80du2KsBng1NRPrUdQl4eInXA4m0hyMXcHvRHplQZgm5/wXeju
IsgFp8RzZNFw8rI07fLHS56ImR/JNNcHeIYbYq/tV2AbNFBzyLGyzuQIe78YXX0/R6hAyLQOCM/j
gQKTSpkT6Vu2DmfCqf/V9zAfam1wgC0NTqvMktbx88rq7Z7U+9FDGSsGiZyYguYNiK9Ce1l1IFDS
1YnjG9tF5nlkWOWCA/KdTV5FTX+sB4ei99u2Elbym4zmMqn5LwFLnQz30EAj1BfiYx7qD8RId3W0
XjPL6GeoABNzhQDqqYdU5gKsx+ocibDO3Has4LGDJGnWMSUKsGKEBfrirkgQOCDHQ4Lz2riIfG7X
CAHEjaCGwB0sEAUilzn5xHWTO45NdSfrzGe/PB8fWSmQ+oHECQCB8Djq77kmcH73gpr5vvJ84AHq
NokGe4KCDTdXj6+WJ7kPxywg9uIPgBfg3NEVXgR0qDs6W4i5zWEO9WMy2w7mGdhOOXCgFr28Ek2g
Rq92iXqzqv9D1Hsj0WjwADl99jCI9lkjOhnK6IUh6NYtn1CUv6xvLq6Kt5w7I/QX5Oo6D91kVH1T
0X4mjbxPRpAn7RGJ8ZcxBJU2JRA++gAf623RPaYNAUnWLO+qd84oG0vgjBDrgnQfrdglAGh528Ie
h4/ebLgrqSg3vkx5HHV3VIV3UXKjFXsJG/+ZR8OveYnuo9k3ucPeYykfsXfHWkIJP8fRIHbO2CwP
PLzlFWrRsBZHkKWI4w0S2xaMv9EP4CxKIwEwkcLq6CXgIFG9EMnK0MKMd9qyqq/0zhYdZumlHWWm
REF1EZvzwtGOBk2FYZdEtxHxFMJA4EGVK+wOQ8aFPQGKtkE8KuogjU6YeJDDxqYghID85Y05bDXY
noCBnezF8sxaO2a9hxSS44cwC0ZeNMi7YIOHwqsSBFpZPxyYHMVBB32ct4N8lSPOFAoZuEWuuSQ1
gmUJMa+1mJs0btB5XYt93B8xGFSQ73Ai0rVz9xLT4zoUamV/JgdAabIi1D4E+uDa7d4s6JRa7I2B
YBZPuQvmp3aXb2N3K4zkmzXUb1EF77hmM8zOCT8W9A+fwz8jb71CuHQvsaNFC3wOSZTpuF4j/GFS
d5nejlsAQNBXX/1sLlGLk2XXGST45P2qvRaT2Nh8iTMgeXMc+Dhl0GdfA/ltVmaf3cjcLBqbmXRo
J9Jt4Hk4jH6mvPmrC+HXT/W6pwrRqMjDpgxBMD9iGIQ7QICP22bXMjbTpZK6DFb9EY/LRQX9M61J
VTY17O2llnvtAOmTzqEN1bhb4ylICfXYNcsbw9sHOuw3iH3NU5XhxE0nSepiE6EpxxpmaxIKkjE4
PdDJ54eQWgXBnX3wMVh3FJxn3iXuheDaQYuuAWwbF1iss2TjihwkbAtRwq6HC7ypP7Jy2G6exwAh
wfPQhS7IifFtCGI4xYYn5TZV66PbifdYXxki5BGDBnZ27U6ftklmWLvdM2jBXKJq3HkVjCTJMHsp
c0Rio85dGCgLIo3YwaP/3FokKcYtbB5UdWyQzuZz/6zUlFWtnqE0BvcsCT8GCZ5Th8uvYYlJJis/
OI+JgD1N+nsK0jvrZPC4raS6BFZIRNCwywwSJ1k7EHaMVQUzg1zZmw2IyvIYYpMSaBKxTkWEzQMI
u2iqMN9CC90Rd7036MyKvg5hPVoxZ5XfApszZI/LEuSGYtLpY/dI+0VjpwjE7Qw2mkAb4czwziIG
RHiYwsLCTlMTtnNgukAcsS4ICUAI+QBUtgg4NFvrrG/oJeqjV9dLTDr0zS0Jsf2GO1e3nrTj10DA
xLiDQCkRAnKL6uSPkIhsc1m/mRisk6kWfrN+9cTVDz22IKlAjJoFJB3VMLWlSnX8e53fnP4dSUDA
jzzckAmRp7DBnS+d+UChO+yxN83FLm5qKFH55tICwbL95CE0g9LxQyIeVnYKr670Fe6mk1M7BVVR
lVV3iYs5FRF+ROMA6dSRCYD7LE7hx37pIzdfLmCh94vtD1tQ7azk2DBiQ1dfObJPwU+9JMvI88Cr
1X6b2G9eTR2YM5Uc4AUD8uw8RN7sl/SGHUiib5YM8VHkyq5vXtXoPPZ9nW9LUpLBDQsnCmgqcUUv
wQjVg29JOg2BLEw5wOw9bf4kDrV0c4NBadU6ZSvdjh4bHtq2fUR9yBB1wJ5HjaNwwWjy5s+M7qn2
jhG2pTlGCmu1MmrfV8vRMHjlswW3ONcnh0CZ6ddqPtd7JMUQmXa7ZBeZ6o0iolZ0dIvThQcfIBOm
LEzU3cwY9skh2M3Hq9wSuzKVC9K3J4i6GOaMx/nkImbS4GrcjEgqGOy/AtMt6fdzPz7imG/05HVZ
E2zQzBuaD6qL0pkM3clAbxJhUhjLz1gf6jQyd1vDlzwS2LKjxW5ABQoSidukqeEDHONNkEtDjthJ
x90RJ1nSMNpESvpmzqSc6YEl2yNvPyBGelk3b07q1e2cdi4gx8oK4NsdxuCMfZowfblLAe3Ix09B
Hbm+FUfPrk8tiz+RHGnTpIKZShwguDr2D1RofIMGW+CsmGWUdcCzDeu+weYHTQeKqNv43rZ+Bdpg
hrq9HqegvUGMjaLaw+4kPfbPqS35EGHk7xJS3yHTsuSDHC1Am4qU0xAedAzTWxdBtzTvgx36NJQt
GgcrQOgEaG87VJmtk+xDATZmBf1ZNA7WzaG6kygJcIfO4PIhKKYebeM0coLlBJQEWUKz7pe1Zw/c
ugJZ1Yif/K4bsskN97XE7DfKts2AWbD8auXe/DCrvA2fHXAgR2gkaTCuXgpU83VT19Ox9FHaxaPB
iXRoiv8VdCm0f1ZZaEUGJl2AL1h5UgOZRdSasFYduA6fNv+MLqPKY4VMVy+mB+FFZN9HwWeQqDes
KTOacqx6o0WgjGECWpphO8UCrs3aIlWMCCiC7HBUuJtR3Dc3ZPIJFm3E1kxVKaDFAqoMr/jJ8vYL
THVXQK+cEQTy7zcWRRB6pYNkklcqf16AMAUwTg62o+gRJFCTQJL+xN2gENerPtf1kM0xDQpKCeYN
75eLOSDnQM3V1GNfIYt7PkzcQ7x6zslb62fhLs0RZEvRwjoBsOw9Tu6wHfA5aSyIzU3SlWCx7O3o
XT1y0bBcD/B2a2Smu8b1b+pG64dV+OdeOuF+CdVDR2y1b0zzqZJq72EUFMwOAYJliHAMjKrSU9gZ
DVYVoib1cKZzEu6chDSp24oVfaS3I2r1jgE2EspsjK5jEcUYrxpyIuI7G6u/rXRwRltYe00Ay0TQ
4Y/DZmwBUE1P2FPuytl3bW5gco2mWk9GkEezYS+drU2mPZCszpvGVEyDecR9+RK0SN1Fo7nnpvXQ
+g4MoEotDkjbd9kVv0cMtX3ySEdvG+HebJspt57Tx5+HNv72wxlEdhQ/EEGwt44PW2dW26utOSLU
icJ001fbGdknbNdRIaDNZlWjcTRHCAKPE2reO0xK8lQxqEfgP8HgeTsHb11AxgRFPCyIhV27l8Y5
ICePDXn8ZLytQtdDNAabZqjVPut2feCUdnkYjdVRKbTCKpr0jv8vks5jOXIci6JfhAgSAN02rdLK
q9TaMMrSe8+vnwPNohWtnomqlJIJPHPvuXV5G5UzPZYh2g1fRre12DZ2v5zH0Hsc2dM+8vz3tt0j
9fTfAQ5Oz/gM7k6RnXSFRWiqV/WQsYP08Zic2cfXaJlEc4x7DFq6F4zLHH7NPm72Y1Xb8yNcpbfK
X0Yk2DNXRtjc6lxK5Edsi+N+iB601jny00bAV6ERLYT7MSLW2kZrcFPUWDwFWI5SP1n2mc21pfTi
7gQKpWO3pK8NP+35+4vKu4ewGvUZj+V9wvl3FSOX8mSnpz4p7f3YVgdVLozL8gkzNAvDOOoT2l25
XuZ+W4yBcxHxhPQoqm8I3v6tneifXbc9VIMfH/oFUpByeT+HCpW6n0QwJFiq5ynjCLBX467v9PD0
/WWai9fc8t+nqvqbB12FLUjGuzpt/B0q9fX+/WUqivUY4IraKAAgR6wn6WZdp+kq1n4CBBAFyObE
eE7NF+VyfafOLJmzpsnVHlAK1IMIsOZY/nlI4GPlxvfE7N0sbcdHevJ6jdMfgwuSqFQgdAB6JT9M
LabTVGESWopXeWYReG+XoXuxtOh37SiDjTVQY/R+mHwklXO2HJhlTMF/TgPWVcsTOIWLoTppjPH4
rI1QO+wNCwa8VBlbKAtHlL2xcEMWMe7eLkcgI5h168o59qkofgZt1uIBmkEPKe79isPhpNoFS5Yr
swtzgXKbjPm9EZ1+7tkiGy0gm8u8as5D+xHmXvRpdYdWJ+5njp0Whf9HMk1MgrwwfBd9h0LBo0v6
/lY7WhwKa53339+2fV0ewmzaYhQOdxoE2LtECYFZUBbg3MbuvVvwQ9XtgtXffJuqZDjNwAx4SQXd
9Lg82iXWoCZTt1rrQ9bwanRIxUu3h9c+LIptkLTBe4jI+7Rm07ytBRTFHFn0CacrALLKHw+xgFZX
MlpgdYmEtcwFCkR+DwwGbKPVtvs331/inWTfHDfB8Dojt+E+3NK3LM/dGicPoG+Kri6OFfwsBIVW
fhxD96mAwHfNlrza1TGDI6tkHuUwuRri1GbBNtP/T3F1XGirupGm056YQqmh4qEvGyru2WEQVCFq
lQMOQ7urBLsy+THHTrWxRNmdKqeYtiJfByg7+uesEZk6c3Ru9mM51JcpR8Dagm/ykfptPSfUW1ZG
zZ6xPc3BAtKmC5PXahyyL9WLx6XkEVpXv9kFWtzgS+hj1jEfW6KFi6u10UVZ4zt8MQslZOl99cX6
XAf23e+tdbcUvLVWOHAjoEp7i5sapVLa4U8IORSCGnF6WfyCeoFZOGEih9MV1fnBd+j1YqBUj8pp
X7QdnfvVe8aKzlAx+6trjAjN+M9b+0/3n1CLfbdQpY1Nm1wz0HK4Q3H5FKlr34TC4+GX8Zuj/fJf
5I0bRlbd0XehJPYeGE3Xqd+WfH5KxLIc9NwEKKO75YhS1zrmcfqsnByiVeQHD2M0HnkbmWyWyXgf
luyDDZHErdRaW/wS7JQRL32fkqGl9n4Uh2dp2BgZ4s9z2PX4yCNrN8YCjE0YYKAIY7gZ1g7DlN53
PhIvRI3pJXQGD9xicI2riDs7KAHTgZC02V/XgQMqoYfFN8uUgwXmza1hBbXVhXKQqVcPfeE3D7J5
QYUeX5UOu9OM7GK05XLJQ+uMu6q+6gmkWdbU7P3rRXIJ9+OVS9JlRhk6O0QY0QaE2QRtTzR4Kdjy
Oo54ZE7mXnOfCq/T8WYKfdAgWDb2gBHCTajn+dpE/r78Y1VW9Tw6+YhJbx32w7DGDwtyr13Voioc
xpdYgWNqCufB65a7ZXX4XRjC/a5xZeq1QHSgPhYQCGc70MNGiPinRZ32K5fU36rsfo6Ga2rpGrcA
WqnDbHP11ytaZKf3bylgj4urI7nLWIfuwMD+DiwMjQxExHEUYOXC8dLlI1O8lcGXTsHqTQmSpMHN
nlpwkw8ie+xCxhWMH/7NlsdUabFBAWZiE9czQ64kjsFy6qvkIvwVpxpw0xUBLrMwVTvPowashQIg
SdksY7TahCKFPSEYdDFDPus4tc7I7WU7rSc6V4iJ3k72+b1uCxxsHm5FNdRM1Bv3RJFYnelJANaw
3GMrdMbA/NsHTvcUxmjbS5sR0OrBsXEa7cMDmFkVM5INAb7o0GLsmTWX0KghmMLFD4rh42ZtJrkJ
V++HgsWz/SbL9J0crnLoTi3Lqt2iGn5QT4aH0ucsscXio+N00FP1jMSKuPb3VY+desABHK063Y1F
dCwyt0ZrhbS+cTdwIx+AFYX/pXxa+goeSBLlzz22+avdxusRPVOy96JYbVj451ccF9dorFBMx5d6
9NUbv00//kzKdToyYECBnuLp7dBOU4YoexAbr+OqkrRMvde2DyBAkaTp5jAsC4TFheLLklBragmi
V3Vvdh/yumVS74M1OEReiz4XyWZmZ/Mjn+Kj6nu9Zavyw2mdcj/9DJMJJX0zoev1+fmXYNw7s/dc
xvyXvIluvMaWfjH2DnpFWlcOKGz8Pn7SWZIfhkg+JqaADW3EOnb8BQ+jPAaYLZSXFZcgXXaF6KdT
XWF8WddxM6SUiFgKn/JOxgfP7xjYlVRSrk1v50bWn3DlnFVD0TACLJ/jQtL2g2k62J4HnSmnRYmS
ArSPY92VWjYlWoZNlYTtQ+xYv3sAZZAWy4uV2dT9Rugjm2aPmk0fUMgc4koOl8wuTqktj0MZDQgr
cryr3ZDvYEL528AdiwOCdaxCCVzjYuk6cEP20VbOfRbUq/NY3rx4+DfP3T+nbsJtKUNGbbE7HpI4
3KStuIUVlcE6WW9srsOVTQDT/vKoRPjIQgUrggTxEozRH4khKQuyYiPk2mCYRnFvFx6SO3s4gHK7
joy1j/McX6ouKc/fX5oKo54ObLZMY/5scYtDKRTlKeC4XQrcCENMaxRrecxmb2PZxnsq03Ibt5Tx
AwakXET5FqwYEu8aQJeqo99xOSCOS5qjTFqqBZ9h1m1u6+TBTugV7YZhrJzdaDtMGBCYV9P1IPQ4
zyu9sZfT5y5On23Q0f5gotQ80HqyHn+ERzQ9++x+Kqtvd50NssINES9YCdi6orE3SA+BMpf+RuNa
2k3UsrKvxVeWw/fUzk4NyXuBSGrfBM2nU1Fs+YF0tqmbgeMtS5Tr2fpkjW23jwbvIwMZxEeXCaNb
5die1tA/Zj6wUjEP4Ubm8HvTGNnDhO3dXRoXLw4t+bzA0Cv06h6cJAvv2jFTjNVFqZm1v0EURoxU
1F/GGIs9IRGvw/bQthUQSkgJwIo4gcw90vm7yaLKG3IvwFwVfbB8c2HANn6ATC+GseV4+E3ZzO0A
Btc3R760oqz5ZK6/mrK++T4ErpnLbjv53r+F6/Y058MXlk5cpVzeboitfInwd1Ov4HQRh3kO691Q
9M8K6SNzl9R6mqTkMlSXQgW/17T4FWf2clnz+L+Rmm8vSwxKlrx1YyexmKHJy10FECMrwAAFCzVy
XiQ41ZnkOEX7nsQWBZ8tG7aFP0NV/+xQtG4DK6v2eklHDt5eHYTqym2X6R8td/1NeNGfsZ6b81hW
/8w/OFvFCad+y5KRX4BXbtfw2ZehvAk/8Dc57xXWKr+Fk4OrOBdBuuu8irdjfS881I4ByqbNXDUX
UUn7qNfx3rOcfOt7itL+dU0xv6Vrs0ucBApChCJr5TCWMSUR1S5dvz65jEzCbnRuU75Qr0Y4vXh+
VsVFWYcwjGL3OU9jLHyTjvfFgCSkBgPBhWiqheHid0jfEKGHSGS8W8CAJp6QUlReYO2DcX3/fl0i
b06p6QHjVVzDTrE8BgGyBX+znrI5rPZzAhujDrrHFPbgavcdK1bEMZQRb5RvT/3avjZi/Mjhr9Yy
ts5+hJYwG+Mdblx0osOeH3Q9TCnQSyeVF9EzeO4E37WJfGjl8KEkct1qQQfjKAbadbVvPUZOi7kk
BnuXOulHtjR8JKs3F7Y7gtCbg5tkM/jzj9iBG5LcYHHltzaon5zERZaUxhAJZQkIxxtAnjLBTltm
9d4xs7RRMp1H5QbHOUj+VPn6KQL3WPX1cBh08DXk2ENFgNAvboqvPI3+wdiw0SeFb1noO1yWLmPE
Cbp15sZPhYY05vJwz8L5KyMMRYGD+7qVLxZuZVdofqaeajn0Tn0O2Lfymqe8GMYt4zQ8RpoL3xr6
H37Q3kOB/mvuxpfBQh+DkC8/TBVVDDjyL6x6LveohzBftncopmxNF/+tm4buwhte26B+NRhQVKRy
T2sHpS4tTt7ILEizu8DLNYCu9ZbDXEWYiSNuGnS2jtWb9RFowNxdPqw2eZdPFWaRnQXp9TB0zdHW
0cHTjXeuFhRgiq43TvM9NwDkisyHvSYkLif2D4JLwVGd2mbFQblZvZutBLupJ9ZTvNToZ+3jMK4u
JxijVm9cjfMDln8v/XrjJdOhYJk4JePngMVlbwlmwzHatfzRb5P/KrUWBxgqF5t/vNS+Rk5UHlLQ
zFnpyitI+qeq9vazxfgfy92xA8PJzncC3JXCd11WhjZ0eX2yljtZFPmD6ryvSAK1q1R1mlHSa9//
EzvTJ1quTabwnDbC/UWNWx4tJSB3WsM102mz9eKUgSZzVmYwFx324N9HiFo508sL9rX8oBsfI9ga
H6PGfW+WBiPetOCATf10nxyr2CBUKPtpErugzQ9NAPeeJlxwbH74djZc6IMDL35rbDu8MhilYF/m
Q5/B5usmHiwSGWIwq+Isu+SfRj+BG8yKz+2aedf/omB9dF2AIRrOwH6y2bNnsqKc9tz4YfTL+sIP
8cUy/K2AkNyL4mssQKBqUCfPw0gVSZe3bbsV97UKf68VH5hlXipA4Wl31l4qD+AW7I0rmLFqDZCJ
OQfMpj9JXipAVOqJmf0mdKw3ZPUx9Jck3HexjyXEQgU6Bh+iLd1T1NDYjTq814Xv7hH9nfHBPrXJ
8Dhjj9okdQtLHZQYDmgPrgcsYdX+SrziAY5ZtWP9ccrrD4XMnckEVosYliqbEMwerqajSEFsz1aZ
XoX4QffynAV8CA3PYSoO6RwlL06t3Y1H+ySa+TMAZZAu4e80wQ2oWT2n7nDKwugyyODvInw+qs18
77oW+tdzVCoIUi7IrBHkSAwYdetxr7CZZcXuwgjb+/brGrDACaAJbcfNvhiBTwGMHMA3UJOGN9nG
ah/NLgsHzHw1PvpTE87xpsvxveDS4zx3xG5d+DMaJptaDgOHYTjdkF6eyhIQVaMQQIzCBBj4br6P
ktLasfsmEoGnM63QUEyqhyHIBMEf2hdRKaAx9dwdMBTa9LB5s22X5LVcZbuTvznl2O/1zE2AjzV3
HI1cXav6ZaO0XvLkpxU2/02IeE7cpRHVgv1VNIF4GFiF6cFXFwdbIzuHFCZOqBxkBXB1MisZ9llB
+ZivoANVupxmn2Ixn1EjEMMBkSSz4VL0ZqbUQLtPw0btpcYuitcuw+cAmSWPxZZDCjBtUk/7aFxx
e4wsWkBIoRVY2zP0jgOP1XAWLnOW2nO8a5HS6pS2fGEaw3tgr/GG/AKkJhRYyMuPBHBkL3wCcTud
83RePyAFvti2hK0K2S81bwa4tWZT51mAF4ExwsAe7Gx3w2Ngai8skNhLq57h2Doll+8veT+vZzA9
LhNelA8IYtgibUMo+x2+s3YszJAJzYAAZFl41c4uWYY5c53u+cMA2BWJTchEFr53yZhsa8WxMNFd
eij4t74O3lF+5U9D55ygEAfsTqI/dC8cayy+TnWQPNo5vN17VfjpD6y/zl2G72NTQ6xxl8e4J0YA
/dHOWVtc30VNLQ2y96MfKM4icGOABPhWDnI+9tZU7L+/9W3gqzqa/5Q5vvHBM86haL67/vTLLAG4
/jN1WrQW7zPsQviULozudvrUFHFKet4p9oLfszX8WKT5g+wyPImYo8KyPix7Wo8kajAd8KkAgFx5
N2zm4wckgAuf4OW5TO3xo1sPYVJT0tj2tM/mqaeDz5Kncin2Xo/Ggg/f6EXHOEBQ5LFOOEZx+zGx
Bmnq6a3u9O86id9iAYLEXaZfvQJ8z4ynqd66d/YCcHvrgCXc+te27Se/BUiIbhk0NZ+czIwNg+wb
jxGO+X5WVJVTyXYZDfdj3xJ4EWt9Etaw7VoJ7K1gF5J1Y7aNIpTc5TaQy8+wOasm97blbLPN5P1d
6Xtgoh/tkpvPZWYbzTN+h2VERQZNxV6vbQXILnDsZdsMANYHfcoKVq2sZ6naNnnoZw9dy2FOb1Q+
yGDahrUfHSauKXbXlClpxXmxckIW2eeaJg9w2cqtsUCoAcdBX1s7uvviCDCz2FRZ8x/zyS+RFWeI
FQBxLBbxE6wlf0yzh15Ub6n4W9LPsDgHixAs7UtU65M/RQDAAhwXPkSCPvovyYBQDM0eRykpL2Bs
7hkGw1xCGmyj19kNcAvqDNZ13HwK9MhYRlr4BAG25jZ97VKbHrAz25mI65n56RaqKuCZKhFbUEpv
tdJ/s3UpNjrE6uMmmL1leqJIbjBwu8CL+xVArux3sqkuMvJ/yd7+ZUlwnnNu79ta7QeBttlv3zht
hj1AB9EE+1AiPew0dXoxr2xc8/qQlu4tnadmO7TDBUbB3xoL42ZuvL9RGqgt/G+MLj6/5mBYn9GJ
Nzv8mAgB8ZxG5UdTOvDKEmubq3xgSu8xkhUoJxqfXg7O0cnBl8Ivhj6lawk3AD2OJmO90bgFU6jO
VYLrThHZsl1Lld86e3qcVqFYow2fDOR+UiygTahh1vaXxC/3rsM5ATdi4VMFyQGrd/MQoXtrRzoG
Z/HFIYgafWHAmmxSRh7U03flQAmqDSXcz41mxZ0OlgZqoUkJKjPF0rZI1MEaEPyrDueTl+s9v3pU
ghJySgw/AhbUMm1GZulNs6DidAzUxE9grLn1F2jLr1mCoWH3DF44fpRuee/nqiL2RxWH3mnCZyg+
O1x67UPmjE/L5Jl9bww1snqrVIR9oczug9N2RylLdwseK9hKZcwsmfW37Qu5tarh09NUv2IIT9bo
3uXIS4B4ga99rf6MVBqp6F+oJl4DEd5WkbP5D4PlrS3UYYjXU+lFasdGudyhIQHRPocvaUUVFjPm
qycNeAWmQlXL8c64IcYJxKPfhzy5CZXCENtwkrr8I/CgepQCWBv8IvQQLGqflwLNpK7Hr5Z2EEhI
9zN6yDQDEzSagCPyrbTAl2Spe8fMtp9S9StG0YRUGItZpLpdLpw3xyc3oxa7oQ/dY+h4r06vr7mH
4D9H5YWO/k4P/y6V8zJZYIlaVJJs2xL+9P6noN9h8zq95P4fcOL32oqubVIoWAJlf5C1h/0bdRj9
rd4c17aOuC1Li4QFyhAm+wbrlMOQj7Bb8JLyUWxZxbr3yY75fFospVX/agdmYMxYN2Wfu0mFTwdI
6TlZ7mWyecdiN//kTDaImOmLRrSdbRQs0+RRxAc5ZkDrMwxzEAyDg2Ahi37RlfFBdcpzqZNbMT0k
ibtrbfUxVtNxLODlRRmdaP2aSBtFR/RSVdt0mpydO+B/xJjT5CA70oKhVZTFyXkaKaR8B4mJ8rpr
0BMvkRUxLdDwe1zQGaN5YdZd2j+y3IKn3+NHrcsPh/lFkbEjry1oLa63PnnLi5fqN2+Ystsyw4ww
NLOZ6W7i4d5Fy8Yhr4Gg+1GDyqH6x09BtZ9W9bmpeH+VdZ1C4F58GLj3e/tzWKx5D6yphsfKkKCb
YYsDBcyByuV9hGE87zdJSdfmFHBnRQB/NYEvFiPbDKngqxgfOfU8Xon2k8kFaQVj+qhShzWkIoQm
T5gF6IKFKypGp2MI3iDKibrhFRkWQkK0w7I5ev2sj6O/fGLEQp2YIIm1P5jJ/Ob4v+lqSY4pvBBg
Xu84aRI9br2gO8VR9RL+ayN+mlIl/yx/AD+OE6NX4lMUQUG8k/eWK/cG7P+SauboKOx25mexJape
yiUVIYyk2WbVB1BwRkFJ0YWPSluHClGV5EjZtFhxry4NIOYSQmmYNkxUt/PALrdDKyvWp2xsL0zK
YFqwH2GcVj0H6r1AP78JJpxgGVuRnBunyZgautMLZAwzmI3P/cjE3J9zUAXdgQw1vefD/UN5h67C
AzVPCYt5sb/Kmu1EHhX1qe8SrFiLegr9Kmb3H8WbrEWpHalIvNQhnJY+IwxNNJ+qLE7uIH/D58O9
ZaGMhPaHGK3bj7Z2HuKQuCkiSphwPA8yzQ52pbhPFivCju5dVOvo3WC1PUlrs3yIY+qVuTjjU1dH
G06gjfTICYpP1FnpvoKqM/TBvQvUYxbw1tiS0JZWQwf//oIWMNqyFSbyzWHasvjhuR0IjvJbLL6R
dsBdhOuukCESKMPV+P7CL2BG8JYkGwSHlC5gYHZqqi+wFx4nRQJZIzDN079W57Dmi2uvSY66p2bv
GM8U8kN56HmwDq4ML0vXV2diGAACff/rN8ZiKCGquihxdp0l5LnPMkrPoezJ0UBpSCX/yibnZUrg
uOdE0/z/y2K+LVZeVu37VC2pmI9elN8zhDVEYEz5Vi2NMQ8LrzwhbtgxlMZrhG7CFso+BzacIOJn
6n3qL3/mYJH7MDaLbIxRmwnoJ0CSfa/ob8vhkAJ6c1csXn8RGzT7PpleIwL5TNJdXTAxnQHFra71
mDJmWQHIJSLHAi0vDqqR1hDmmNcV9m9ROje4Dzd02fcVHF3vMnv1ANTVUPgMl39KvXPN3betUVBs
RqB2Hm43171Fc7Dx+/bXECb/BAi8xrDwhJvvMIM+yG9K3n9a95/IlnieFQdpBk6vpaZNCEnaSEPa
y+fgeZQVZzptLyi+Isj7Y0FHG/CQukp98kijueEVuwTn1Ol1ZpvKg6eZOiXvRD+BDUqjD+RZRy2B
y7WGCQjkgiMpBeVTquYw9fEuUGjFDN1uXm/KGilh6ZPVZLZGmufCdIjteMDWvrWBEqbIwXEvwgNY
b2VOgEsKvtCnkQbGuNXWHeZrxd9kPXXgDnuB82UyBMQIFKICidhaHDiEpmwRbrK3n16xhT2pHjBL
BE4xD6mjcFN8qWp6UDWrDaqukwEPRRrR2qzeyhmF/EC5yijth+bOxAtz6kt8cD/RM4Ej4BWnNl2y
hPZojdax1Ucm0pfZwCCtOn4UMRdcYUCRNr5JloPZU7q+9VB0u9pwkwzCm90w7pEWWl5Ay+6xEpYG
RSnjHBcbi8us5NC00etaiTD3a3lHF/qZpRh2YI4awKWrH7I8553zrtI5xgaD2RbeQ7OgLgkNysI2
/EsNNTPwwWeGWftKLNAvHs1HAjYeQjibCNjYXyoaUoZeDM3e+tr920LmtCLvXCZ4RQ3ZaDXszpaB
VxS/V4VxbIOEgfE5Mag0/+cC9mcBAzSABQozBd+KmZRi7t4kaqfkdPUwr65QRBcOZ1W957BFJYxR
y5k/Vpij5cwugo6OR9IASe0ue1ohlKYOFCeee/SNwS4Lx9eOIy43UNOxJneq1RsOa8mx/ySy/rBC
QYW98xl4jATikb0EUGyUc8WpQ9JdV8i4MliqNUxVSDjc+/05M7BVCxyygr76TX5eSU1AKGL4ATwj
cr56EFvpg3bDnLwHBuU6lJ3xgDwwzL0WBva6CDOZhsxsMLCuAcI2zmkxwvsB+V4NMTaAHCt9/7nk
vxUQZQdmNYrEnm0R8u/LEx5gnL3mKromS/sngbXO+g+4ZASrNoVZ24lLbRC2Ef2VcKd20wBR2Mhu
fYrh3bo/Rti3M+aBJg+eF1FfYbftq3a60jyjEd1yEN67Kia90lKHrOQs8Dt73U8hxBnX7V/9vL12
4fjLk8kl4TgxIOKwwxhDYBFzxXqrEz7uA5irgCewKOrXJvXZWsnknVkfcXb6g9lRAgU4psRtCxTz
M6L9pV1eIwMM9iAHT7Z4Tsf0DDkQOT/v4+wSMdJGrG2XJH0pOvXetM4vsQAkjiVo4hpNewiUbjMn
xk3kWwCMXS88dAZqvIZfpJpoxnY2n0ZKoaCaeNaQqTvsWVLIyL7mI5absARMAVSCNYqhOKGU9gxU
OfG3in0FgWLglg2IGF0m6sMFeGZHr5zln1mMDT3gjvBGfooYtQAxFkdfYIFp6nVBqN3fbUjPOcTn
pnFvk5YZg6hvGDTjK8P8bOwWsLFHUQQ5OoUgXQ1styJ/hJI9tAd6sR8VtGnHYKdb+JSOz5ta23+7
1v43mqwYbZyjMHOYqr8yyzhJvFkdMZpwRD8SCNclpGvyvD7EQjpKZm8GjsUjqE3Q1gaPDZ0DEGr4
lhpwNlAU5r2IEgBq55C1CwjbLH+/luWnK/unpmXubkDcIFEeeOQYLRY7jzHzDLFbQv8s/mW8aZ2e
TJiZcPbamQB4GNg3mjLEamA8Rwiq8dje2frTnFPWIkrptSAnsIv2hqLbtFyiTuP/Ddv6hzeqM8ls
1S6x7HE/NcPPEA45eNlsNzQgnFiftR5efP4asagzKzgu3QWqSUjLAHsj30nzF4PQeBbtyD3bnCaD
QkfIhckjXP/2fGJx9m56d+pPtr62HWoENfWvQUgsBDJXx4DWB4jrZcTJTkoaHHaf4pzhcfg81j8j
A2qPILZLYwgQKnuMvIoNTYxTPAm3nMqoThuOFW4IfgMw4EsDg2cEjn7VAOIDaKYAwD+h57wnAcE1
EyD5FtsI/5vvccl/k59XL/nnZZw5Mxz6qmp+LtnM8pt9c6IntGLeDbc/YN/O2kaw7JnB8Ng7D7bd
vrgGdr9CvW9Ip2hs5xA64tIAMdgO8PFTA8rXEPNTyPkNElw5IFJ3XPcyRGjPBk/+N0HbHxyOCA/+
vsgA8YsivTUBkseyGu5ZsQDrh9ov+vbWQfHXBucvnCbZ980zKO9rpBgKYjd67X0XCknxZZtIgM7/
rzcRARFZAaH1qzLRAdpnrl4HOWJeLsnUBAxo9Pv4kDjOIM+fclIIoqEkgTL4ZF8JdcEiqKBbfoUm
uMDx9TuriEcZoKcXYQbBNpn/TrG4G5S/VY3NviIHwTOBCIWJRphIHSvD4nmxI0CXRffZmRiFhTyF
hVyFwAQsdBJ/fDDc/GIiXDHqPvOeMIbyb1p/5ZI+dwVliBt7YkIHjNKEOLBsB6FDroM2AQ/9SNTD
ZAElx7G9Hj0TBKERvbK7QflOUYv+2a4I8mESHJIgkZAk4ZEoMdqgBcccDFgIjsbu6qdq5O3OTRBF
lsjPmmSKgIQKz7b/y01kRWrCK+JGHR0qFywE/9km3kKTc8HoW+xbE31RzLCAVY+2YCIXIyAfYzJB
GdOij0SFNCZAA9u/OdLeE5I1rKn79PvyHa+btSmU9cPlkd0tpHF4pHLMJp5Dk9PBwxHRdT67JsCj
h0WoTKTHNOvgoZ1JliXsYzGxH6AlXsvtFACRKsB0bqY4cTaziQpxTGiIa+JDUH1cFhMoYg0eapDU
aZEU5X88EzvSkz/S4u0TmXwEeX1wJoq+IiLAYLTJMG66R3dAnShmgoJqsCDaBJwUJupEJISeZCkh
YYSgDCYOJQ72rolHmXrucBDfPHuZQNwLg8Fq4EvX2S6Y21dEF+jFnfC6juNl1tyqUYGCY9VJ+8Qq
7Z3Z0HOA9HFyAnHuU9SjLrJiP3/vnJfUGX4ioiBljsC5bQkPJLR1cgnhw0I/IhYmsV5cUmIgldk/
+uxcpcJ6kLb6GrAuP2RJSaAg/B56D5R9bJIWIkxueR/+idf9yvmxa4mU5qdhQ1LX89NAdo0HY9DD
m3WdTKzNZAJuBG60NvtHAKG4tiTgdN3gPAeu/5QtROGlLWCuRPwNTWwOjGeAEs629qu7tTTbnubv
YGijuTEecunfEhQ/kwnjaUnliY3PoUN/y+KQyJ41qdxTmgAyo9gcsn/wzv4Rb3pWw0Aeh7bTQxfj
S2sJAiqn7oFh/L3iqG9MVFBHZpBFbVxP/Abx1/b5j2S1iBYqzQffGJzbjsxHeK0/iPwaMucoYouF
qXTJq7WyQxr3zK2Jc+dkdx7X2YHC7CX+aTZOzCYbr6T4jjtZRsBmaYg3o0S5VYpXpQTOLAqAAtE6
Y/Rd6/S/lJf8ruIavSWvqjFBSzFr+zjsWKsQwVQR0rFtQ6Ig7O1sMprY6EyS0CYUXQuIf/do6eJu
W1DffUE6SRIfUhQ3qsVsE9Twdm33FptQqE6i17fzC5/rR21io5xBkwxhoqR0Q83Inqy4KM4KaVET
dmPwH8qy3+F3FJX94ptoqonEAxNVZZf2vOtqVG+uEzKfItEqJtkqMBFXSzj9jcm8KgThVxBTCAde
Ccec5XuAipwMElIZPH+mkAjJfapeIhOm5UJI3WXd8wgkdLHJfBrQCz4MebBfTRRXY0K50iWvd3FY
1ZeQIZp18MOGvqlUHygX3WcnUEi3kPfyMX0PYLSw2a7zq1WS6ZV0yc8iX/46GW8vBcS5Ig6GhScl
tYkRA01X4VojWswyIWMDaWOFiR2DmWEUwj9HE0hGgClNb4QwigQskABIuFzhJ5yhkbu1mFpgCuLW
MTFnGifgi3pKTfxZZILQsET8j73z2LEcSbP0qwx6PSwYzSgXvblaX78uw2NDhKRWRs2nn49ePegq
YDDzArMhMjIyPcKvk7RfnPMdvWOm/Jaa9AfmEpcmluC0JHLaQ54QpgaYvqVoURBksSGsZofQNaMh
fs1D/MGIYBFZR7TEO28Jaht95ndWDxi1LR8lWW6CTDdvSXj7ugBFe7U1wW/mn9jmrdYgA0CqE6FL
yjUa8d7aK/RI2xRKNqNcouQU66F1Srpcxvp7tombc+Yca8sSQee5hNHJm7fQQsuues1twuqw0HPo
e49kibFLx4X5skTbhUvIHTEx5NhH9a1eAvASljBHYyncG9Lx1BKTR+N7JEKMdzgJeiPQmUcQE6o3
L/F6LLteFXl72RK8l0Uvpk0QXyyA3S3RfAOQSLtjL4nsg5mA+fB17uwaK4y3MSOziE3bOURvxZHa
Qbzu1bgqhVldMU0Kevhx01tICp1ESKRvqTz3TvJzgOi/ErRDGLOh9NpIRfYZ9FTGYzy5APoMMomI
JEThuJC1JpIKxRJZOC0XpyLGkIM/wLtJ2uHQE3IoSDv0RmIPv/6V/5WF6CyxiKgymk3fEpU4Y4Jh
mDje9ELAIUzRIlWxJV1xWmIWObDEKs5ad5suu/TJxE3W+zMVhY2kq/J531ZLVswy4mgbYu3c7uK7
To04yd1OS9TjBE8gXMIfNSmQ8RIHGTgEQ1rJAHkLamO9hEbiyDr7WQ+zqUZWKP3m5JXNvTEZG3oO
TA9tRjTK5FBq8igj7Kg3lILElIXle7+EVqL4fUWX1m+arviBS9JexU8OA4nNwLz3YM8DY24X/GzX
jEfMsfPNV+pjnOx7CpHsZuWMNSqvR7cnmWIbqGaGJWATduhC0Ije7SV8E6AFcpTPwSOUEz+Iv+uH
laNRVNVLcKdHgmdAkqe3RHrKknBP+syq4aPRZFxxaOGp4B47BQE7DTEs8WJqqFmASedQ99G9Gtr6
rGvmbKOVbgsRb3LVsVSqqvcWMhi+b4SIyE43NYKldYj10iflyK56bHMlczIi35fjI5mxxbvpJ/bi
zwpK5yNymduMuvxE4mhTxO2damJtRH07xIW3JwL3jr5X/XJU8ayZp/lVUR0jGW7LgLZvduJdTBTr
ek7UhFRuyWJFz4fdYzoYE+pHL0JznI8hZuoS15NflQn+v+rD0UNORwGzK8k/Le3+jEPgKt1UHE05
T1cVz1urJE1zMhXWqqDe9QXLgZIsWWik5d5f4mVThtmC98I3ToyJg5UQWrHE0brk0gIDbkygrbrm
f9O1eJG1eXUq91dVG+17USNiQP9wR2VDs22ta7IbtynUvkOVaWKIIjobx6jrd3S9RN6MGLFTewaq
5GY2Eh4izhp6e6pwnnYFsdoZPHFUSxCvWiJ5Bdm85RLSy0fwRsvEsjMS+ykM1CFr87u1RPt6T80S
9KuXyF+D7F9OiIREUMvCyR6fPT389K2he4pGdvTCPWgDxq07xL8ayg+Ocmz1SeQy+yJw2F2Wikk0
IbGkDa5IJU6XeGLaF1xS/ngdgvaNEw5DEFxP0kfCbUZkH4ee+GiCF7PjmS0wbu8Kn6WKK0tiYZZ4
ZH8JSiYyb+WTnIyUST9ohLBikarcrCXSY9hxbXxtSV2uZ+KXZ3KY/SWQ2V6imdUS0izl2aRRfesR
Tiyz0/mAFlv0BDsbDSxCh6xnsYQ+hwbxz0aMCqoLgkOTQPRUsIzLKgV6qZEdwJx8i0EkeA5o4pHU
yltj/dEhY/vSk4dGEdTllQWKi+lSZ6juB/aE+Egjoqo3iwZ0N2l9queIx4roP0rbLx263X9CWcep
HIwYfVnHhQ0BNY4e8SnhsILjRUPfBuG2jzp57XrPO5hpj9Aik7ARmva7HTMQ820CtDpGGE0SbQCh
IKVpeSkuId2w3Na9ILabJQXtKnam2SbGNerJtYjN7423h1DvP9ImuXU92PqiZ/gAV+XWLAHh1cys
x5sIDcfT/1ouMeKMWJifdEejkNg2CVQMsmdzCR6fl0vTIpzzllhyN3k1SSkfGW9sDJfgcs52l23h
vrBgrUZLuPk4oPPqu3iZAjISsPQmyUcTTBHzajPBId2Pezm7NOxLcHq6JKjbpNSqnB39Eq6ul5h1
3yZwPSN5XY5Mt5Yo9ngJZS8Cc9rKHMneV2C7GN5dEtybhHrBcKulFCXeneyzq1ES+C4lkgzAHeY6
bzH0FF0jj2FbneQSFe8OiYEQcqUsQuSTJU5eLMHyMwnzuOQquBA2zQDh8wn6xrtJHv0AVY9XBRH1
cCzSgyK1PqyIr3cYl2x8wyGTdAm3Z09srz2DwPu4LuM9kQJEcA2LT1FgZIGngZg++fQHXOMFOoCV
zM2a44vmgdtO7UuPGFTXKk95lsUrYsPOtQ1NZsC7b/RzQnuHhqQHNr+y5+5z6DPzBQDBgz91II1J
kg+Aq528DaI9FtuiIprlBcv2QhXAUoy7TAYBe04KyLTfmiphWd0PqJet+ozX8jMeogYzWfq30GAt
LKhOq7Foe/I91Q7gt0AeM/PmRXbc1t2lMeCLDtNfvDv+2pomls+mc2ot3tBxbe8tg2mvmRAQBAkG
Y3frHJt0srCXOMXBb+ezlbL+HNAT7V14DJtARscBL/HG88W7pTX5G+HYPbqmShE3ieDoDlSobVoy
5ysh/9qR8dsJNejsVI+YenrvZJSLGTAKtqDd/tLAcDbYjn0ZAAWv2zB+mYLc/szbl8CWKCAUBFtS
Of44LEQP2inUnWjCXy5uHqSGC65xgEXUecZvl93SJggoPNOArHWcr6e6Q7ZvUdScmf/3p7m1f0TK
Tbit0akbY79MohrU9qyinPKowEHv2hEeXtPGr8wLeC954YlKLgAEz6fnSz60jvS3J9svf3fp/D2c
ol0f+tCMkL0IwjiPfd0+eEIR4MMRqz8bwzH3E/rsTdKZTPnrRp+M5WKFMzP+r19rsn8yPEzFSzN7
3hbfCSWUnWNM5RK6LTtQW6AullN9Y4gU3QehD2Y/9yeP8uLUtvmFWoCXXcBXMbLjOF3mkpduWfgB
6yDa+amFSm7IytmRm3BhXJvC117kE2I7uZTBOSBCkwzT78gWEOLj00lRcbLvX5LJtx2KprPDRjxT
1gP8NrrWMj44OftxMabWiTrwrAsqI3DZv2cP+8g81h+9RvHHyCTkp2vQrXp/yOs9kgCHOHZGJQsb
daOCKNqFxmlERb9ODFtfh3Ax4/gjeW98NZzgxY/SCJKHJWpAn9MFc8dyp+YdLSUnTdQxZOubCeQD
NNghNhtGHID1U3i2GQQkM0GwbptrNkfMGSrNX6DP3iufFKcZMJD08vxcRxC8ZAdgF3TzHh3vhgEk
u4nJ+wOS6JSyrJClpc6hxwDfi9Nt0zGqjJGxr4n3YYGcuZ+922EuE/lfDXMW8yvZdQV7OGq5t7bQ
BNwjAWMPNWHnkMHeEm141TbYjwZoRJmwsEvD/kS6L/AUvEwsWkg/oun3r/00bFjWGbwy2iuJTMF2
SMV8aqUxrVMBVQViwG4SLStwOb8bBtkkBM+iOM2xGvY9zLVZEiSgKT+wD3SIoR6tQvI54QNE5dWx
bgPSXHFi9lMkjoL46JrQ5VOkqzfHa4yT1yCBtrpTjAqFHWb8e5p+Z2mIF8cHO1Wk8UZnub1DQ3Ms
knZVFEOxJ6EKoYSFrKBtumlnOyEqh49u6Pzz9IwhRTyRM+g91Yn4leU6wthrbRUwknOirRNK8/gV
lJuDIxNmzVA60esY0Qc0U3PDhSZXglTvvvAPoQ7L19QlrKexe+Tmkc1Kn/faS63i6CW2EFtPEitI
EjqrsHKju1P2W0InvD38wRh7/5YXyPda5DBH1b1EnbpmG7QbM3kWg5peRoq3CE/ni8R0/4oEcuMM
TXypZUHweKmRlZibak6wCUZYmXwFkc/iHYzqlpPbig+sRzm7fOJ9Zq+L9uxqTwLVdzlo89RI/Sfk
VblJLQJVRoSe8wh5ijm7uVMeg9gWAQcmsXg/eqPA1V/6WL/C6tCiVFv1eZxvfbvK3wCyv8swAi4m
XG831Y37DnBu3abWD2YDGssr2ggiMOgvXSgZTATaqvqw/8ZdnLJQoiRva43hNKrFCVfkUPvzT0t6
469A4wkPInyJHvPCnamwhMA3oFz2uYmZEu/AQk07M0fa2XHebYR3SKMpQDHgkFRvzJcyST5QwrFR
R3FKe0ERoqrg5qS2OCdT9Muawh91l2RXj4HdJh0qfNcM2TXvgyZ/9aPQesZmY5wjB+n9KML0dSJ6
FdkmrqWUk6vJlPsmSUkzxzLeyW761jhLaGRVaXLZh53byuHZadWhEM6460xF36QL9RpUITszC+jK
ovzvoOVApGJqgYoSEky654Wb3DQjD7YUwWYmGwRhCwd+LylCQj4ky/5QIXmd5mgfxil+qqPq1SFP
9iOU+QSynfI7UJiTRVoceNGy5Leal8jOn0e4JBq13H6yHH+tVEft5i+RpiC7h8Q5Zk6kiVXyjBtw
SPgAIBus8q+iO6CPoYWyLOhL8Tiwzcloeq0vy65yMUWk05tVdOM9iMEMRDK/K7MmeKdhUQLgxt3k
/rhLkLSi3huulWGcePuSXjrDBEL9Pl4L2hE1YWOw6UC2dtj9HqpxPiRj5GIKduUG2e2IcLe2d9BF
IjSsvfoGq/KU9P5jsDL32gsWdHmSfhP+z0C3xmFUrHf8ruq3laJX1pYNYaJS5tmcPlHJS2ZWcNCy
mRjF0T4GQ1K+EEewGK1XpoOU3bJQ1bkVY7y0pDAxp5j+ktRIHGkdKD36dsQUCHfSc3aAl9Lf+tBc
05BwuojqKnrsUdCh25WsBvOnSsSDYn5+a8ZgQXREW1l3zZaotOlb5DTPZbcEZ3atjfwVAIcxiPDM
JrjcaVcMb15gg340lsiRYt56rLLZ8/S/FYcoyq3x3oQKp7Of6edk2gPXwJjN4vB5UoofF8y1U2D2
pH1qLXnkWvVEOiVTCK+dr2ECaMqo3tIkHv54NfI/Rejx+6AbsEpyrO7Y7qYDpADG0Q0hc6Q5uPck
xCDGGKD8kUCUytF5/gmG8XvJYPQ9K8Um9Jkdj4Dr72Vr9fupD52zVc75qZehe+jKsr8o75JRHJ2G
XPqbL6Y4zhWCjmL91iIpXnnVYJ8b5Tp7m0iGddcN9c6uHbXvImnRDzfjK1qBeD2yWj8XAT44Rm1L
Njw6EyNx2SUP0jlWzsvg5PUG2RvpwLql0jYI20gH99qkwNGQ7SmOj65/bYi9QYxQdp9u2nzWc/bu
ChW+1Vb12VBtv5gRvsLleZMzlhWpw+5HGq14bK0feizZTnBqnALHGl8C3/iGxSF6/QLg/n9Q8P8D
FAyG9+uD+idQeUEW/xdgeCEd/+d/vPQ/sp8/9O9/pQN//S//xAMr8Q9bucB5PI9u0FHOf+OBxT/g
OSjX94SDrsC24fIWpW6j//wPb/kt4dkOgzbG4S6/wyxs+R3X+ge/VI4jTfH1G/8bkPxvoOfwT/lf
v/4fRZc/lWAxG76q+W9gYL64xR/K30zh4jCFsvg+/xUMLKAJlUFZ97uBN/Sck471dWGSOyNxC0kY
hENN3WMeTPrEBP6c79u3PB/KOyp/k8Tims6htNgRIvK/sRf+kHl6qOzSvHaB9y2KqvLAQk9Qw03g
UEmqsplyicfcKLpDMr5iVQcnU8zBKewjtcMjBvLfGYjjgCfAizV+sgcUqdk8kNzmkRQGA1Abx9r4
7sq8vDGjds+GRjdu2symu0WanYBYyEN3B7mteAWweGrLp8KlCy6t9sqGuNrHeW+eAEMqBqtNTQWe
pE9KuO4q8lFE5tHoHwGqMfNCfpTOpjxGZV2cidbQay2XCilK1clxm/+6lCG0x6KLjmbgJ2cZiATn
FnGrOpmpkRWOF8OFGlC7rUakyigaWUy2ERDYNr70wud/ufn+Dz9Utdyd1ZK3WBbH3//5H8i9LIdb
B+28spVpOl+//+vHc1yE3APm//R0bs+9ze4v9kbC2khNPnouVMHOM99GekLrVAaO9w2tEpZ3v8A5
CmN5H4wlC0iqZryEb001D9fGAxiAQD0XDzCU4mHzvtpObV9svcg8B7UVvsS+w14TNQROVtNZTxHW
794en72kMRDvAb11Gr/ZtGG/jplVPomR/a7qfwZthX8dolxJ7+RV0WCtbUQQMIe8Y5h4FUPLjmit
Vqh3VhZsboGwB8eKJaVRLJMAPyHTVZe33O0JVzMCwfC1U48Ac3DXWcQSLeMXJiD9yCLSJxdqOzQF
NaOKiyfb7N48R1t3f8z30VITw/vXhwK/ecX+xvpeQ8ntimS4jB2IgLBX8gWYMlbIal94ZbcV1pTv
ZWNDbtKIrc0Jd63jhHaDHzzrzhTTS5DJWxu5gFtg2hw48Tej21kbVvQuAcVZBRzBLl7qMP6JDCnZ
i5zVOhayds99r07d7EUbB9jemahY8FQxhm2y0chgJhouxzsyMYs44cGDJOgDKjGxqay/PmhCkgpE
jW6OFTClrqWhgMzEQODaQz94YthnlmF36bxh4A+ovqkcTmc0pp8KZw0Zq12CIGFCMWAP0e2KujSJ
N3U+lbsamt1q8CGsAg0pb2MyuWh2fWo5t/40IIAd/QbJT2s33imK4tReaZn7G1D2HbE72PiWxqVL
yAULCV4bUW3jWqS8ky0qs2kt/LQ+t1bs7jK7/6G7vr+NlgJ2ahjEKYz9NQZzdoaxnBNYcMYg8XfO
DQLyBMXNQHAr+3Mio4AOBLt0+emI1vuDbEndTNc5EAX0PBLL+Tmzv1n60ZI0QW/Lyw/xVibL29AS
3JoZc8OebcKylmqmT7Q7mQ6ucRoRwpX7xIsYW9TQ+Ya+OnwO6248SCQSa7oIZu6ltei0gked+i74
Z76oFCYh8BJPd2q23VFQla75mz7owqoLQcjBU6DMbyQfvRMLMR5MP1RvDJ/ZUQXryam9syWy4DrS
XKzqPtj2YynuXxemxnifzJk85xlbfN0xs4gD5tVtenPnqnkFipbvAuDVh7QgSyXUmbnv8endoIYY
uyhw6UQiXFDcBZ9NC9e2Iq9q1O2znWMXdDzAapFDojIbLZJYhz9OAI16cDWK9cQqLnYxsCzt65ht
Igv5gsXJh1LRS5LsB8DWD00Hzgs+EHu3txQq5QRXmzKi7OxVTkEl27GXiVDC5wC2rfHiL5e0BChp
BgJaQeGLi4OP48wDvIJ80Ft29xCs4591z6cpMXCy5CO0u8nKq1v15XUM7IaWHz/PV16YWO5Qw0cW
iSRoAIl/17WVP/vG8Dxn/WFIZUfyjGMeZIzPNaYn3ZQVVh0VZM29qNxx67ssUNr4bBvavqZeZF/d
5Z/qBeI0nMcBNE8/Ds6L9LnRVZyWV9EeW238NZD92auSKd7KwgG257PGqIREfYN4KnliFiFPXt7e
2pROXy8XOOeAo5rsR4QAC7csq5kM0eMuhV236uqm3n19ICPBH12uhjOilH73fz8xLG+pQf79yGC4
qCyfQALKEF8q598LAaZ+XjhBHt5aAb58Q9HLREG1DUkzWdvMz4/DaLwlMk8eimSQR+IEHxyV0HkA
S24yaYurX1fTNTo2jIkYJcwQrgMOuVih9oAbCfFWBjfbxhLbzx6MxoKGK2gt5JTKxzFcVOupIGpL
R5PBnkoupkFHbAeH1LOqSZtTZ9vfhgQYmNcl/Uka3rjXsZZIhc1xH1jVxVWSkJwq467sGaRVCkbC
1OlvrCOZBJT24xjlmT5klMVrvcxGeJ5wTiXYzIXFPBKoAnpeIt7HzD3KwJD3pI3ExcBHjCo66XYU
Cc4+qQu9Ub+MKi2ugM38Mzf/2jEX9pcXtrhN5mTT5gDvQlqgVyekrYrRN2T2r65qAt53Kn7i2HnT
yjaPQ6I+/daPv40CobLwExtBKzp3wcBgy6GS7qTbZ69yujdplNyDZTMBPsTaRbOTPAG3Xgf28Ndt
o+iK7LTdmLhajthmFuWwrE4gmJGdRXZyBedGflydnOtALYxJ4GhFnnWHJnAYHrBusWoLj2DGV0yc
8Cd/B+bStGNnI0TEJ8FkFkYxXgBQ0HXj4jDKWJ4dhEKSWcJbDFGBfzW4q35CXcKIPX7qHTx3mTRZ
AcfTtLFZjUk8bp1b25cgZh8r5TRypFrNAbRHtjOo6YpuSE5xzuON1iS72rpXq6bwvI0g920vTgJU
ymvosQSIoHwv3Ivg0vfD7z7ooxsO5HteMKwarMp6snLYgIgLjHOcT+IUhgqHEPzCsGFJ5hjpgykQ
p0lNQqhSx0US6eANuhKX4z2bLja+lE0abmF366aFccQhCEg8SV+VkbLobhFwAmI+J369S+UwHWss
sRf+N3mcSO4US64ZY0rzbOTenvutPsyt8E9TKMm0bQu+W9uM7+RwMAUGRoxrfhZ7pJjIS605vdrL
ZQaG0s7+PkxwgLfQ8F/bbm/VjkGkskuAWlcx2rSHhhjSdr5PVZWeeNdkeCtf8OWNL02Vw7W1jJF5
D4M1u4FzkkGWWVe5Yd+mUbl0sMTEMTvSQKGm8QToR++MyfyATO8fQZ/yMsiXgQurO8IBMvtFzNUz
63sGHpmPQsCbX3WpQXzEOtw7S9JOHPnhPY+Rs9Xwe1wCXY/ZrL1XVKZAhceba5Iyzs7o5iAGY3b/
QbjP8L2DuLRCWYQVlMrrqe5bFug2e8/kCfqc/p2xrAAb77buFd61f51oBlaVgyrXEX21Ixuv2xom
DQvK9Jzsp4zlFAGLt8mcPbpxQSk1VsDfmGjFsuB4j5mbBox8SKau5cY2azQ7CjNemI6AgpOu/sxB
A6FJyZtryuoAs07pYOoT6YV6L73g6dPo786q4A9onARDRtjFl3BO48tcF3j3rdHZzoOMLsJetJp5
UBGHZ3r5eRZzfh5Z30NpmnBlLD2MDIjdM5FDNJ7zxmRJnnIZho+sr4/+5DL1JsBiLVhPPXox+k+u
wQ4HsEWlkA2kjvdhlC4MhNRkc64r/p5oSK5lNmJaz5uHTOJrPYE/asLOeO2JrSsdnzcT0hZs3uAf
DfBYdyPX7y1zoLU9eC1zcT3u6sUwUBBChrdGNG9BPN+avvorq4QNlE9qcz5Cex5hua4DH9BLB/2z
yzNExkOencGOPlDDRY+qDfa2if0nnI9at7D06iSXK+J7/X2akzs7UXFf8EkNK0QTSO/ZGBTVd8dy
3JM/+SUVWaJWwpgQ+w8QDTxntg/OPN+82vf5IHiuBugBSDwukvytq5w8Z222CD9pVnhvZc3PKBYA
bRQrDNimAJGTfsVgDGc/+JoNkWnOSQAz3kEXWWgsD0hWxoHvfrgmLczvygMkwUgZQPVyaegKOEie
YDijqaZB35sD6LeZjJ0L0Kx3M8SmEo9SXQMymzZgzsRP3iGQP6zo3vo/SzaolD9iW0NCA3OIyqu2
R3/3dWO1LD2wy5n8FE7TkDmrf35YVZYfAoyMZ5/6iiBKnOKBFZzyruvPNZEZY9W5EPv7l7Yw0SY0
o3Gs+B79bDpVDBlPern0AeHuNdGJcKcKLB5h3LIaLi5B55N7MwvrlCMa3Zad5UEF8hHmgK4AhZQj
sNqMlstIMol45phvEDpqJM0ObL0PwLOX9y6Hu+voPyrKW+alEwE5YalHbjzHg4URo0MhxWZt1JG/
6XF4n2k/N47vAVXGEbDqJsdmiZNs03IeL2igxgtSUAwjYXUragCsecL01U+G7xiKsmtFY3HtUXn7
G2ReYo+IOzp3gPh6Gi8aBSDgMsVSP048o40wnzT542sSWcxr6bnPRoZINsvb5qk0BHBXEubWLIcq
PKCunOKLNxbFTvpWhpp4aKZjlCnv/HWZEGY7TgRVGYVKD+/nmoDMrwABIBGeu3oP2o3ONQ3lMZsy
Mk+bND8IEp+5U5yGOsHrIMUmnrx8XQa2CDvLYVio2St2qL5QXFaEz5cOM+GRBD6sW7rgvU6UGCjB
zRiDenR7c1/4E5Li2H2fmDuxArLRlGQ9814zvxfTtA96tJHNjIfDj/BzK5Yge5DIzRXIlUPKxrXi
LJvQsB6iKtsbnmcdleGj1KridgtxDPB4ZBlbswJf1MwcSKULasz4qJqoPHTKQqs316RbVNC84VWw
XikH4jusiYBdE+DWf1fhwPBxApTzWsylc1A48V+KqrkQB75L2ra4lW7SHNqqkc/hyBEb1clbTqqb
1ilGBD3Ab1o6jsnmfZlyUs/95J3rCZ8jrGaI3r+gwHW3aO+VsfNZR58Ay4OthBSyBdUcvjnTzS6y
m4vV/DFERQ1ouvwki3GXLceZ6vz8hZxSNNbh2siBVZCrqt4iyKoIWKcfKVCoNd3NrmBTwy2bchtI
B0m+5b0j2H9yPHy6Yv9VypqlOV5lUeLs0DZJwnN3ERYwApPS4aBNM34wMUnzfjgOakhW1dAXL6Vh
1gfBfA22QrgTYTgdXdU2Z89T1oHsZCxiY3YVSZZfxdT+TKt6AkWI9dGWs4XQoRLYeAtrW2vyLeLS
hv+TwXpaozWPd77UH17aBruvF5yu6vjY8/r0he1dbHDCBzvisApHlFxUgSsLq9ypRdywYgjPooK2
kL0xWPYsqfN1V4AhcRLXuoxx7bLqQtjw9XW/LmWR4YCMOOcqSSUIz3KxRVOlx5gpxDrTIIpmYasb
LvU8jEIEdc6F0ZCVr1uq3RQ04rX1q/RKWf5bNQDfW9n21J6th6GPF/wYet3Br3820KevYxeW14KK
bvPPL99AfF0DajKfBK5NxlPoB6s2Q2mW+iGS0mUFneTlfAmE25wXNh/8zZ6sSZ7cYA6vRe0OYMqJ
H6Es/LoAOqP39eYrS4V843TkDFHp1Rv+g/aSsxTAaeA0e5T4z70zGGerTYjWHNHffr3SpHSGdduS
usssPl8rXgK7iLXSrcHy0ZmWeMkgKW7aiaVvnpg/ekRKvFXt/kaP1t+MoKB74PVamQgmFP4vuXJS
KW6Q6jDdMD/cMOr83prJvOcbYYc+AaQi8hvnXEkuUrVcvv6p93toX6Vr8NMNrB0e5xTXaRxdoVCQ
oNzwG7ZH6pIhUvcIODFi3BNflccz6rEBu7uIWkdS73WZuLc6ncZb4cR38S1LsvpbOwv0uz0UmF6+
4tI2n9o+FA/6JoG6afI3U+x8TKqMXgJ0ufcUx9FsNd66EnV/BAxVXQGRwJIDaZ9Qld1Fo4s7Zem5
0SOucjVcC7vRD9UHw6aNoEoubFbfSyDgTfnPLir6P5IO9QSJ+Vdco433iM4xmui1aBFxhWbwRDZ9
hcvbwLwSCP9qVdSLdLAnZOjDVWett0fG9paH1Fv14g8v6hHZlf2T+Es6KNJH47XKeErzsmbI1auP
LB3Bm3IqrXq45mt7KTfMKgM+YLiQTbJioi1YXJOJux/KWT8wNKRP+VCfqmw0H50REynAoG+D58+4
wyrodNpeWRgw4Sp9Tih/QCkPiWSFnAsDskihfDkucminI5wE/EIaIdSADxzymW66DvfDCp1+TJxY
X+8kcKx9aPV/WZC6REk7zYbxnYHcqbNupIVYN8ctvR3ccMwzrr+NUQefKHhoyGQ1nauywkEGH+Tr
Al67P4xu9LcuDdwPNeOifAgSsFcTWWg8MdEExfirdpuz7hbnGMhmWQjjlGVwtwLCtjP50U2Kcwp/
5h6o5zvyrxKMNBfD9iHyENRCoorcz4OlL1+XIEif3EhrfpBdieFn4d1l8MiRV1rXBFDNlWfiIOR8
I5Fd7GKzKa7RbC0jTAnZ0XBnSryy3idmCDuvVMbOjWgiPdFDXSchAdU7KtxqYwsDc337bWz9fB/4
Mr8sBf/K7KDa+UGcPJWzyHfoayFt9UaMAbtpEbPi/N+aekjuAqcY7ldBZP0i/1OLNcidvOcGlYtG
tXguCF46BbM8d5X73I5T+GBohlQJvCAlYUSUmfqx/LTTNPfefdF9d3imNm64qPGbRWuWS9xnFd6i
2lSkFMB07B35NhVaXeX8hFhgtFEzwuoK6d4dEbW3rPZm0BG1t6tKDW6wbyhBExD3RAOz/1yq7MiR
35bi72B6Y7mLKnY+EvPqFd8IDTmq9U2Q2SA8jFkeR2N6nQS+/ogG6sXW6uK2wXxkB3qzYl8uVV6E
5W76JE4+/d61JzIlvJ3IOmtPB5Sey+ojIGzqWlvXMmiMqzX6/j7qxo8KG9OpWC5Jp82dtOSrQXzR
GVY0/G9Az0uLDKrKNK5xZPQ3wQT5aqrnkZCNC81UDeG5rC+F1MQIEHTWlolznlMcH67q+y0Mcvuc
UeJHmmNFVVZ8C4pbatjpE/51Hgk4BywM+GXbtO4t9j9oxvpLEJbDBdQYCDqmrqu+LPZV26VvcRaF
j3GHLeYatXr4bcTjUteNLS4jZMOlmdavbewNz1IDt+D1BbXIOMbx4j4POqa2EWZRVNLODWOEczMo
BFCXRCdT17sJ1Ojxq1sae59vZtSaXq8inIzUjC1mn/7C5vvhJ95wHmDanT1SHBvDjO4y8dcDt/YJ
21fGUcqFLJr8Uo+KShb2/+7rmxoGw9kFBJymvv8DYFq6l2Y0XeygyvkWMHDprlQPiXVtTbgJ6YF5
fiI2Xj95OfE8vAXnNzsc7uAvXloGvE9Kps0uIA8G80gC0F7Wv6w2TIgxKYlBSMTbkIfhk63DeV86
LWh4AwF2rHgtMXbprmXBT9Iuxu46mxdCr+1zFBnbptbNPY3ITIr14O7pP8iBEdxLfdSqd6QaK2BQ
p/p/UXUey40j7RJ9IkTAmy09CXpKarNBtIX3Bfv09xQ080/cTQXZMdNSSyBQ9WXmSboffxNw+JHa
uf3E6brFGpNzGrSND0PUfF7UI3uW8WlBbjxkGtcyT6wb7TDJ02HrvzJG/ACq3N8lENCOrWH8mHNX
f1f7IlhrqcmlPenWyuaI5sR5fZFWTiz3hMAVo/YOtPeSoqlurtZ6e3eilVG3zD9OPRZn1Yt2VsEx
16nC6Cva5SsFipXaWrV3LS/dJnVDcVJp4CW0xI7MUODjTJy3IDoR56xEu9dyyZzpBJH1Sykg0HAR
l6/Z1OBJTQ180CIx9pNV32sOm/6yFB1HKzvGR0tVVXOOK9PgxDfmMJ7tmlASMlWbGLW/CCufi2Qa
kU1bHnbLYw9qKedC9SSKqvOLioLTsejRADv1QM/TT6Utjd2Q92Aq8hErj5xxEL6AhheQcS9tO7+N
eMVuQ52EZ9Mb6TYp3nmYOz+ONlIaTdbFBBXP3phlp3w1nZk9v+FRgk6RUl2BpYWifkXXSx8TFVq+
52V/e9Xqz2ZHCqGlAYZLfO3Ryu0z1dXLldursEsb5wW4hxgjIICzhddsg1WLAcqgtNcY1itAaX6N
XdoduOUSjtOC8CtB0OhECDF6AktFXZkhZFsiCW8W2fKNpVPR0DNNWbt5NV8mxTi4Zu1dliXrSQzE
TuTnZtJc+iAUTxOP6xoylzQlcp+AVTJc846fUJSnbM6q1PFrxeOaANmQBC6yuKD7CHzFw8vhodGG
Y+wLxwwvrdy+OUH2NylLHY4xTQjLDzTKhvzGsBMM6zyf6oTNZlNi286cDPvsiJhPuANdTI/M2l3j
mMEz16rzNpTtHBpHX7/lHuk7hbHN5HWXVzTkrOKQOxM1jFJ6rMx144ovFtSwnYwy+45cAizZQIPH
7YDtXm1MHwcWt0Z5f1xeefImmcbduBkqLVipcvjSD413cruZISK9d9te6ZrzZI/IafjwQITyVreb
H6FblPvl1KvaHoFbCwgakQ/UxUaA88PE7oJQEv+8imLS+DVARKB3E+KM3Kdnphde+NF9x7oZ+OCu
s2OnZNN6NGnESmvlgL5LDGQwGaMmjJHOsNqHtRu33iWKjT8kY8YN8x/vpWjlLVT6FHzL6Ad48lfj
CGSnk4ASEXTxqSq87FIowm8m4xkpzpm44eiDkgvYiHFsaOBInLC+4seyqpfWBABXCu+NNnqbExU7
Dx7gNNMVAMNslMG2kkDM1K/STLxkoQ1jx87eh+jFLwLqowtEKJtL6+dAZLCdmPObLjzBFLM+JY1I
WlLSLWxF35ZZoQBWKJnLl56DZQ5ChdSm5sIztxlEgBUz2fhi6Uf2fJS+NZnqL68i2+CVVv5tdaMg
GxdY/iyXWEpODTAvLSrzfVyNxmlMbOMEwWQ6jc/SFYqxpmQw3cwhsx78tqi+ho7F3xwdlcNMY97J
3YD29BipaE5Jfh0jInxKBzyryZ7QG0hVcdT0HuyRMXF5QYs9G3mp7K0/GWxQDJ28c5i5tlGCN7wS
4gibAts9Tch3u5iJy9XJMXXNHCGOBfhddDDjiLC91l4KuQiAmbZXMcucnGqrWpP1JtJO3yVmW0JV
cpNL1VjqmXH3y4os7hpATA2Mrd/0+WCnHGbK1EOjybOP0LLTa0YayYjU5hyQD78uf8SG/A0fhUXG
jFjCNijV4Jw7hQK/Pt45NlZ2iA7B2TSr5KDi2SQ5j+21rcLJXxarg7qI+d3bcaNo232RkL9TuupA
/XAyQg9L0vq8vBJRc6uimZB3W0ZnN3Oi8/Iqo2pwP9n6z1Gxm2Nnam9o0eN1ufkwhwa/GY3BrtQz
7wIH1eNxTImnfKcxi1g7woo3mbzdC4LROZsjnh4leJhNgzbtq+Si8CnLl2YauRinuZtNcnyWLTt5
udiVF/i51l1MM/gYJiPagWTpo+3QDDy5tXdoMqGvNbn30se+kaHZmuQRjZNdTGuj02HQJz5q4uSw
cvuoTygXlIT6hVys2RqZAyQ/kxyWMnA40zcC3OaD16+ZsxlH3OR8gw7WqXUmun6zFMgtG3cl8yi+
rhA2Fpl0WUBtq/Qj/aRE0fWX+8ayyDQmtTnNC2Yre71ieoxjm33QoceZqj5NCclfCsAhyeJyunKV
r0SRlgRM+dd7Ltl9A3V7Pduaa5NS0brtFIFQhPBKHNi2cUHqQ3uzoLyd0zActV0sqzxdkhGf08Nl
hMgd02l7nZYejMvoEjWoaZdNAg1rG0erKpgNLOz2uIdXWUBDcPq3bMOa3op/lxYy3SqwAc2qqGBE
MIfnshiu8gYNmU5TZ9AeYB1gDvaPrCV4JZCRAX161c8iGA9xHWubNquMncVn8o0qZMzbVfZ0Tfzg
wCPBakAQ6Jyk3waKaFd2IZyT0aTOyfFI1+Rj9VXlK15dc0w+l2bM952mfFeb6LtJpPiHaJBBnXB8
Lyxa2Mg3of3rmbkedTJTKdwBcLCT+ahl7sKOeoUwOR0wNmaOmfjvNyvHK+G0YXTOFGOrUjasbcIC
+CqWEOvE0ZTqucbJt1VXgUpaJoRywRlWnhUkstawjtwhVVRrTBNwu+SGBhgB/9x8G6vYRdqOysAp
ID1txuYjFs4O0Vs7ZXOln5ZXyzIAIgdZEhD8PcUjd5pQI6nW6GiDXj+JXaugec9TdI1kGaLqgmCG
sA4lAdv1vhxQO7zaiR/UNGJhLxuwC9TLfQ5/iwCnbpS7OX4HtYD3lEHz+/fhUuOwO5Dw8QGkyY0S
uXv7XqflncqQyu86azwsEpGZ/yncmqCeRrs9bNQIkUmEJ/6exjej7sgsJLj2DjC4Hjf94DbqlYoo
75Y2SnIMEjLvRRXqOye3ASZIgam0yvzgJEi5al8rN42dRSzPf3lsIodGBaJY0QSHWmna3ZxQiDdJ
3lT3U1hZcPIyBP+Cedw6xzPlGzIvQpfiF3oP8RH2U3xfpOGqCo5h8cMIg+KV23D5GcU6bkaAW5XT
Xb1zf1sAJIHHkJwHxDc9dA8LWad6BKwomQYUKF1l7JpGvOq24/rNGLL/aKaCoiG25fCapMpnJy/N
7tsTM2MOAgF4ulKdo+0C+BsbIzkJCm3dCSykG8gTBB9UzNLMbGMaOq6LyylNbRR0UVUQg9mvLYsB
5LJit8QEfHbJzusThXpawLR2Cl4xFFa83EOUr+0oInEwhc6x18XPPnHzu9lL2dqjNFlB8bTAZMqB
YH3MIZ09GmBedisYcQxoUWWHJXngPFnVcuiEko3PmWout7BvneD/pgMKG3gX2hdX+/LflcMPfjqp
WLYB9RAt/srUgR3p6FPZx84um/ovXU6oIqJAl6LjvgLz2j4dBmm0JgQ5D0Jbp4RrUQ7NAFopMx9+
2GGb+0VuIW1EZXscR5R0ATn62NgwQk3RthenZmpMzUKwjxnwbDlpD29qVUKXtE0+6/woRpzLL9m7
PMGjO7hIbvsIrMrnbkAHS3/QEF02uVp+a4aR3iSofGsivu3ZyCizr8JyvOHSv+LvSx+a2f0a45Si
njhJH15XM54iVLVNIRhL3N1zNEgdkdU+s7nXmHlBgsQOEd483VGuuRpnsPbAXAlvm7Ihrdb4BKmO
zdW/8B+gstYgnRDj9fBYeP2foYPZGbvw+OUg36LIyc9tFHBJTlaZwJ+WV1h3srUXKjIidwykiWlZ
QvZBfhJj0gu97NGqFS096F1fGHVsZ7oDfYIDVCzCIl8DPRz8snN6v3c4v5k9Oc6YxNoFzkt90eRC
xAp4aVHA8QhHn+D74OOd/fD6gTqQnnv9NpBP2mWxm4YggMKubIsDOCCx2TR3tVcFie+qXoe6+RRm
MJ1yWosggErPXo399xQwbDwn6bDrxWxfbaOLXm1HGYlqpjWgHbV6ELGetlpWtgcAKnzo4CRhTooz
2T3ECQJiDMeZVFHXNUPnd3IaPdhWKu5AQdG5UNvHZQu9XLX0oK5db7KhaKVcF3OHmRfGWboBke+d
Qi0lrRUEVPJyqhHQzT/doOzjKUBP0Vsk/JF7+ezb8vRAQt8De8JnhAkMkcPcQAHOLJyoGBWlScPW
ZF1uSSx+havR2XNQ4/6iYP3S0k1WK/EhFEb7UXz03B2KWJseLWgReaiLP+1hc9CmMmrL9FbnHBYL
4W4zsqt3LE/aLqxxyulNeTCqqWM3SUA5dIxx2/RISaAG6NHK0cLVRifH7CV47yjGHNZVrRpnoQM9
JtfDiS6Fj6hXHJS2blASdMsH8/NCS2aU4zYgl57o3GJ1uUmqB+DQWR09O8fqNp3ldC+8kNWzm+9K
OdknajNiPwkZ3Lah614MbtM3A1NUlkPL8MbqW1K6yrnW5lMHV+1V6PkMyDnI11nRiWegOUdPB9Au
GjO62KkJrHKq2F9iVblOXIUbLfnldaZ3N03d3vdsEY7qzOabBhi+Sw0fi+gSa591bvdsrNjgL7IP
Krln7mMx+FU3h82gwIYMAtBwKoVEVd/iIjL0bNvO9O5qLeNevVFvRWklO3xGnXRV9vhSpHie1ygV
VqC8uhCQQFZG3OZ0np6LBOmImIYuKzM+fYFe9zZMg/Y1MBlf6NwdXQHFJVC8L2h14p4nCr0POG1f
QxaUq2RcZ30T/g54Jq4bW1Xvc24OW6CqAN1U/Z3k3cF0VO1BlWT3RI/cW3Gz7oQ6vEWzu7f1Rjt0
vXCZZtHZ2XR5vrFG9mEEnIE0yUNKimxgchj+/JdwBK+vlvy04Yp8WFEvLp7iGGujToptJ/SaS7gr
/li6+M14ZLXII23swFGQ2RQrPRNqx5sy5f+8asHGERlLESMy4zf1nwVPokC7LUtq8zfnBdnCWo1+
z5C93uLKsJ8VjcD8psHcz631snWTguCRhuDYZqemktlrRE1ZUm61X7Sa5iNcqO+i5CbkzNZVMSpf
qcsWm1vnPIGhXe16HMmpyWCV/JHF+EvXooMkZqv5AXGoelc17ykZUT8HT7mXqvt7zCfuPPIbbYyO
v0Qrz2qgY4wmyr8O+cU8GYweDMpNbjhB9S1HjHprDwmFx2lzA9Pf3joVT2hNuqpS0GTmfNA3i1EN
61KB7EAX4jTo731BaR4B1u7qWIIMG27ARFp5A617YRM1N8aIo53qyYkTbJGxnz4YNJJsyZBP38n3
7J3IjPFF8/yvmhy/joJ33cNSZY+YfaZcfKHSEZ6HF/Wb2iDZRucdgVabnTmVK95GZKm9BYDmkLQa
nIeuQlnsk3qngpP7qN3ikg1k9wQa2glKerqGPTrzsbkX8osR4uSA5RDndcVpFAneVCoO8amM9aPS
K1D0A2kzYqCGo2RgvOll1HQj971CsGnBknasmcQeOzv/puHsXVu5EhCwZGLFtIFicaH8qIifnoKc
4wMMgOJNyfO/OlRT7lNmdCrY8axthbRE3NvmiUyo98GM4CMz0+CWNPjtrZQlafsvDtRqQFFFSSxp
wOvpYN2NVQBMhG1JtWp1/JAZw6lzylvhaYcx4we/sgKYuBU18xStqOHWAexK526M+g3wAjvUcibg
qsTQ3mVMJSJt+BoVJB0wXHd3q27RhKjbO0ydeKmGUPbLvZIUrn50lehoprgBVImIqCMr+w5yjl6v
NFF2VujwgMYs/Zyi+cGopHq1NDj8Jz177KJXRZbAu8R4+PkxLHULtNeExQ4THQlA1/oyYV2jaLKM
3HMxpUwJ9fh3EVPkUQQ2lqU0S3Z8Uo9xN0DekkpnWSm0v1iyuQSjWxR1X+SH52BNAR14+vS3EGpw
qxuaD5GlsnXfZcZu+bMKgRDjhn7RK9e+Vaa6SnAXICdk3puD9sSmtszfEYDg7tmZ8y2pP9z6MXV3
HkozKADgtGpcAeMZ06c2Kd+9zrPxWuX6B17kTSzm7JT1auqHiXKjXy896DTcnFW59FGbH6bYePHF
wABOqdtt0pyzH81DOV2dPXd0eUOzoWfvO56963F0LAkOWA0yQrMslszR1BacQUgK54KpChttFpRO
5ZJF6YfHY76E5rxP5E9mzCtFWo9kQQQecU8uqjeePHxPJ4M5+y7UVWvFlEgFImekb3lY0gWGJLBl
F1gdhnkGwKtq1r1Xs28IR+qJDJB1X5ZkMuFFq93Bbs6a6HvwSowgPCrTvnRGTlVC2kEB6Cp9DwEh
8j1nKkgO0lVZcBtgeyzDPV0+7ltChMdlqAMDNKc6pnMOGf1WBKbG+hi54mxKJ6lAgq/pToEXwVay
XkSxtC4O1J7ss8zTfYyWur+8Io0pOLQzTUvyvdWoTYd2rk7nZeGpCS08wy6zHFsRTP45xRoj8/HQ
FZzEW5eBbs+m5UKieia7uaIYFx9VAM6AEQvFcgyr5h4lmDHwa/KEfmxJUpw7mMvC0e1bpEFWqNl2
saO+SCv4anCNX5knRoAcLGli/PMql6+K2mEuavRbh3Y/c43b1+xwTGWpvuuq3LsLPmh3oRlY2Gb3
5aV8WATqUY+T4+H0ZEibmRkz5pGNUocWzANu+IvaxLALSnelfiMbi5BTKqfeBmRL19M/y/JWLX8B
/Gj9itgRbP2yIe9pTg915HjO2Py33UyD34/O4GtdNB6cvjrQ8DBzLXCAmlq9zaEh877SXlgM2lPl
qhECeQiCOCD0EJVFS2+eMOKzPUoSfxbyCAFCEsZjme6K0AMcCxbM7+WCy8nxE4MjaA5hZVdRk3sy
9PnmJal+C3B83kKGx0REMSTOIXWqmVdzOpHKmGqkxtWAA2C40zXOWx2Dxg1G1XQlDTrCav2YE+Eh
KuviYFn9B0FD62DrjvVQTKY8sg7PpsmsEoAMYVHv87b8kTVasjadsPpSeCi/onLNcwE89BgPIdZm
ayr3Zos4vOgQi87Tmg30Za4Su6uRHCIazyOUoBNVTDq9yjP8UCpkODrXyJpSzlflskz/46Cgj3qM
CefRTh32/y5NH2Cim2DHmDSl7RaBYbBw1wY6O2V0B/2FJ0Txp8UYZxfl17SIgn2xuBCEHlZbs6J/
tSvGU008Z09iRT0tS4kp8ERKeY9TGlVRosTCARHGVM/LMpqdehbSCqpDddON5lILt7iadF6vdTsh
2S/fZhUoKjFgDPUMYdJOE1pkvrhcvb52j27CnPh/Y9HlFZER7BHCpDbs/390O1ybazRaXNRSw1hc
R8uSgK8BqG5its7Sp4dCdtCpYmnnweOs7nY/hgynAEPlF/6rD+C91TmmvLVKG/uptEp/qHr5+62F
bF9SOSUBt90sG8D/9oNRMoMkgFq/PIoyg7hjEFfztmnMn8AiYipsMBboiv3TVc1LP3jpqSucedN4
hb4ZZETC7VC1ln1pzylsRU9qdbSGBlSjludbATV+P6pJdAoHz4A645BmpgRzbdj0BIdDgYPNpSE+
Hi11Yzb6fGQkAskExwIs7GSHCSFcB93kXG3LgQ3sksTb4+zqfmfMjimYEk8lKW2yn6Cxc36A93bs
6H8K/pamig1RcaJ3PbRGPiNM+HkCLw+cuCKMhN8j3ESO8Q4uVP+5vEjpKMqKoGCTlfBDQ2sdAEyE
5lpXdGrRqjDYjMMwUqU4nhk5A9xqI9OT5U/tzUSSVA3g0Epqh9u6mEKyO05zGO3phFqcbsVkkV11
uU/DV0w/HSEu1J/N1AZQ9t3cfYrc2TKGLQ+TM8Ub+inD/efRHRqiWC2DfqpqKSjG9YXDqBvOibQN
LAtZSKbZ47QzUFOou+mPeTDwSxJsb8mtSl+Ox+E34wmlQAyNUjx0xKg4U8ovk421LOuDyK0VyvBm
RM1uStZL6muJVpmCoGTFKFiQO167loIY2eaG4z8SYvzH5YOzfGaKBu3abmLQamUV+pZclldDHYZ+
mNXZDogYjdMD1Hw1d+LDXHsq+a2kumiJQxrPiKZTWf5aDIwjN2fg9xsmgxN9xdSlTvjKV6BFBtIE
tocHhAV+Xrgxq9TblGPR7kqXym+8J0ActcB9c8f0/XKsPSt5LksDcnmtOCnnconDLNGcmWnPFKLN
5qGRJu5lCUsiHKnjXekiJqWW0lbqD6raX6f/LRkIVjoKNoqIfuGvgCld8v3cgpaeEdcdFW5BjXUz
y1w5eT3Ti5RJKg2duQrQLThEIs3WCU4MvEZMqZZFj6pg3Wm4k7NMMFJRE0aAkQqit9a8S12mv5lf
24dWtlWRw1MeZKsPj7qmP0mQh7kMnWVc0pC2nRwP2nGZR8dnQPy0OtYel6WbYnqPc+DJsZlSktG6
DGprgm8BFFRjGEdpo2f+vQwvpGCR1u50CNW6gGUCSRFIauGdqPSi04KMr3TmxBq3v65u+emrnrZ1
CAB/jh8IGnCK4d9tSsP6sqjMKMffbNTUVzPX1RYbpHmdqj47lLQkQY1wzvy5emkE8zGleK+5xo9B
V58RE6JzIjWvZQnk25iTEPHCuMdCbKm0wynDYSggIrGvk7cB65cRWvfKBPDhtVn9VinltaZD5uk4
ibcasC9g3wVLbEQ2XWxM5RR7okKW09AqWaZ+ihnxWI6MA8UGP4ZasR4uxvNL6iW0ufIu5TvzVS38
S4+GTSl1b5A+FMZ7nea8dTxj7xjEZZAecjkfXsyVgkKTJup2E7ZMfojT+HOsrhNfomrkWdB9Ifdo
RwcwNma0aGdOJRPoeOBxpjb7EXHorVCDE6XLzm15V9dUAoHzJzxnO9vldylwpt3F3DPt1qa9UZBS
GOOyddZUSMQn8sRYqOTedZjb6cgt9BBhH98HTflzTltIPCN5151b4Ro2hmiiEJvGF4o5GRvKP5sm
3d0tO4xlz1HGlBOW+M1p6Bl9l+fMgXJu7jYTt+G5URwgR5QCz6NLCazjMVYfLIivbuxsyfWgnzDJ
WHWZSfsaNXyTPYnbqIFw0UqD0kOAf78hiYyB/BzkfXywMjvlb6yMtRKSP+HMAKSMVxPQjRVam/UC
rvh0wCR+g8aDDBSJlUYq874sjGU9okjhe+fGh2YZ7ives1Zck6Co2Vxpis2L+q8C0fewuMuE8j3X
hfLEUQJ1GXTzy/D0r4WDhWrsCQaYDZFrMvLDdnZnlMFKMZJV2Y8GqB9aORmfRZcZc9M2Kv/MSWf7
pTDC5wC3GWh43/xoS+fRZ+mHFYGTT6d5fBYcZzkkycektALpht7sBlnnl3HNWpz7H5ylwfMr8U1Y
RXGIksDbWJUxfVXpGyyNv+Qn7G892cedTS3bIaFZ0qSO40Gs+ZcZigKCbz37Sqemd1Wm8PKcJuoS
8/J9+TPHTf2RTcehBDteryLLyE5ji/dfAT3YpRPltlUTvLIyaM5lTMfKLNBDGRN2iN6oSlnPRI0T
Oe0J9kVHb7mIkboNV4CGdeq2OnP2rs7zPOGa9HpwsRFqQekC0SeN2V5y95XWZC866RaODWZZFe0M
XKTF1gooMPwvPFfrJsjIkkfrluu3Ps71dAnMdLpHBcUURs9lieU1PdWO7uKmnpWDnmpof/8T3d3I
NTdC64e1p7Xk3uPpvNxqNTtIz8TzzpjOO4DTotkuf552a2I16qVLDRlEpQ05mNgfsD0O1jlYR/Ib
WeBjy86ItVPovvz+tJz8oQW7ZxEli5SePLeb/uDnvXwaIrJWqgj0j1ZMX8VGsRlkpCUj/xJRIbWx
c5OF0gCKM5JeBKb006LN/UQ1ARJQ3o6XTR4Nl0Nirg5PNGx6BQfvjvxY7u2+9GhmHKZm/YkwcKem
2i3SQCwFhaiVFAoll9H6IN0D50rIiLWC2nHFOQDvwOnKQWhHQWh2yG0evLWM36uGmm/MqRk3y9uu
b+r90FHzESViIlsXTyRDMyRcGBlFwthVoLbB/6Opc63XKEtRneX7PIKiTaLIPXP8sc/dWnd05t9y
WbIOpUDlmfXkEeb8h8yBGbYZ0J0wKwQG4V7xpil1f5niWYNllSQbaCC1s46p4N0XlfjIOyYvnoLn
p5lJGPSDSskKeE68exYc8oK760ZJdPNIsuaYU6fGp9x7D9sY6qUwypXt2Nl7imUe8afEtcqUa4vR
gYYgN518M+4m34nEAKcKXskkvTGRdMlkQWyemjb75qWBulvOeDQLYrIqzZlj8V5WOY6jVrzivipe
eMaVtZ5n7NWErr+m1Og3bqLG27ar/yhdbz57NVEPY8x0dCLw8gSJnT5043us6fEx6oNTacANCr3u
N+EoG9oqj5a6IvVUq6I+J5P3hzYPSg+ki2RZcvuRwVM5uaqOe5lYkLYZHIh4Qu7Rsq6juDsvbtYy
QYcfE+4TyXxrJvWjSbw7zpbsWHJBPRzT+9PgY96pktDi8iE7FnCO0pA6BqbvmA+lVurQB8O/gvBo
3F715ZGCUQBD1sAjqpJVITNZ8LVCy0Cv6RuDcMGuVrLsI28DjCpieuTc8+7h2B/HrP3oXFRbY3Ax
nMrFzMxeQizfK51ddUD33GbEUXuPPYahtl7/4MaVnIo2eFdMUsSTtCRycmVx9KPos8mnvPwdz3K/
95IKf2OgdD7b7WJNEy5cJpnV6aWZMA+SX3bUvSi7x3lXOGdKJGhRNKoriNvkibGJG3elmDsctr/y
KUYkgxvna6SmSbuZXxG88TX2EB2pV5aQ8cCPap55TtuWe23G/lhGNsZzIk9HHZ7GBTjkF+ikNqW3
REB1neYxkBrY+XOgPAA8usLvhtLYjmL6G5RTQGtOnAdrHvgcv+eYMoDa1PY2aDLIhJHFbIX2bSLV
+Sa3sfo0KqmGSi6A9TlBMYSG8NGCOoRcrp+IEdPlhvN4JSLLPFkwGHFLqj2GY8/aEfuxToy6rRPn
LGObV6CmtOXQBE0Y2x8ky4Kvm2FoOC2vNA7Ix2mh3oz2s2+NZofYqW5EAzEYzVdl2oLjfvbsB6Hx
P1pDhLVWgulY2gFMcwEHp8IVYLXGHZYfJEOYNLvF4rMsaKP12krUaMuobU01zXxu4wri4WAqgMth
eWyIAeoXsctnR5wN6+cSo2bHml56snknXTHvnHTwseL043puw2tgJ5x3jC47cNI7JKZwHsEwWUem
yA27jF1f1caurex3ryMhRnsnIMCoUaFl4q6EbNy21k9dC6v9EOZ1D6V6eldzIIfoqQghOcvnq2An
jNo4q1LAneTieQkRMyyha8gf9J0Z2bivQo3vg++UbTIOHqiohBFi/Bm4RkpuJ0rvfjAnOGgCyQks
ivZguEclsW39RWWtV70U70BmpzcqSI9uFd5rZeiuuXyYqxEJPLNR+YSCv0OF4/bXue3eaZicf47S
jaoZjwxIczBH4x4KmfnuOauqXOWVRY19V351HGd4enJpE+sUz3BdYKrVuhPf+mE2yb6gQ+Ycr8D3
/rtEIL5XcdNj0XJy0/9vyXBMreoQO47izfllWUDAu+corscbXKy3cFBCkoGJ8TBdLgmFHF47Yktr
5CyyZxgO6qy/jxEGcU9XlSfOQaYgAVodKZSLWKY9csbTykVps98KpvYj/qPi2dg9OrRjj9uQFJYP
N7ZBcTenY4dHfPnmqyDtEJNZknmadwAp/0SzRzgJodYvx8iixpVInEZ841xjZmBoQSL/KfoUY35L
y7CQUTWPUNV2qFs4oanTPjphnFNhpfTa2N7hc+utjuxFRL0ULs3+QgWJQHgepiyi0B11nzcDXSck
f0rd5sMSC+VY5gb4ZLRSjqO8JXEsTrPWOdw4WutQ6vF8W6gAmtk/CeAoQ9JeEsP8sKdZO/23iNbV
TjllSoXlFBcF+z+eB002crC9S/r+g3T9hINH/YoVd8Dw7tL1Bxbg2mhtjzZa/UEKcn1cVA1anhvs
esS/bxOHRdXroKcWYOK5/JjPpjhJUjy979r3QEaYl8XuJvdIpJumlBjqeAYmbI8tf6VmJtO3vq8/
6ro4RzjvdllcorKbXby1MbW/Bs6obFKS6SszSIC7cIcygRPear3UXSlJFV+HpU2FUsPYsf0U2g6D
VMlNlK/QDlfImYHD7VRT9qkM02ZKpZy0fHSxH4Yd3SsJusziGtRKDy0tnYroQt9KHsN7XPYBXRQ9
DRyGuyoksKSCcrUMb2DDWRJA5PJu2TzR8+ah/hLGsaKrK5fllVa+tW1ImMDzLtw/OTRMlriXfB8H
NouwdQp4FZ3eY1pjxrq8K1Jdv6AhkWqKlJO95JTlQhofFxMb+3WdBr8HEmFvMhb2BvHIDnEOUXpv
nAxFFG+9AHjrdtZHFjd3EOp8sovyOtlxSPTLmjexqlU3fb8MncO4o4atuNfyhMIk6ogCkh5so2aq
RUHP3izRNBerpbPAelLGEyayTIMWRJNw3z1IQsYbRj6Q22wMnmmfVAfOQVdXpo+XZUzrV9pDtdFL
ddg6tUkVM8Nxg7YE2ZWTzQbgAc/44rU4aSlkUS7/CGXwQSPuVGa3YvrdPNoILKNnUBo4Ce+9VMzy
qZp5da1jh3gZcU9PVZllhUF46FuuwybE4085By0wEiIT6CYjkcKaKHcpfthJkP8wm+M0VOl+0Kk4
5sAX80ByPLDbJllmRvaYr/hNHxpzumaTYh26zriWaevQBUd2lYwFt2yIj9lh1MucI67jeiuUyp9U
DExMXwCuLpOdpNPBRaGT8YHH8RViBsNugIV9UhxxzGhDWIautQaeb7LF3a2rX59HWpSY/jhr+n0x
RPcmdVCO0uUX0Yw6bd4pD3jFovo2DYubK5dSVY1Lm/+eBf7Toszx6lVE30Eu5Y+GAgwfFIGUFPLI
glRQkN/hHDpdUQLH69jQvhcm5IoxL/AcgsMVbWqHJLvbjkwfpvQLbQn6tElpoVizBTM3VT4buD5i
f5YnvoS7jJK643FI63+m31aomf7k/dbkOcCQC2DlFi5GLRkgVbgVygD6nwq24vyvu2H4VikYcf8z
OSz+hs9BaWvjuxbl1I4EgYL6okB9IYU6v0H94jMgLNNX5PNnWRCrBCMPzrdbNxaMiRnNn4EB5udY
md/zru/2RgXHorQQbG66sHppUGpf3Uy9JUcLevl0TfGtsXoDbPSPnXOJNsw9AcT/4+u8luNGmm77
RIiAN7dt0L6bTqI4NwiZEbz39fRnVXHO6Hfx3VQ0OdKI7AZQlZl7rw1YECmXbcTpm0jpTmbTdygF
y6au+IALMAr3UqoyB8Fhlrwm5Lql4Gg1JMaPcaj++k3UwbWUQCW1ZCVOMi8gKYdd8s/SERC1c6mN
cqRrShqSzBRSfoI3g2yj4drZFbgHIoZeaQyguuGKLl2IRouLRga7iLF053SqXkY5hVML12lx7bvs
zjHFfXLkgFRL3PxpsUOrSBaemHYQFrAi7xWBJASq9B67XNGe1HB4sbWvFudEmGLGY+S0fp8QsvtK
5exlFU3ruP716R/AYG6cYqp3WyLBOs3OL65WiRpWQfHVjTl9JNKUWmuafXUzFzmr54Z0pzntoq3e
6YyfMXzX8/tcZfpnncvnMx646J5Sk9i9YK0XjO7LFyDeZmjPU3HJJJMEnUqKd4kwcwuTZy1jkPbx
4vpHQHH/+GZmOgonQFSQH3EP2hLEE3fpjAGVYz8mMdrERRe/Uk2fVp8cmsBaMJpP03orW+1XnGfV
2XChWjScvNy4QoOQWORd9+FkT3iNQUkFSXmvtYnZIWp0zkbGHD/lh8EzoMEV9J6RoCGcXLCrTkEP
qxH628gE9dVxlgHaIRDxtN1jlMtuuVbOD36A+SEwaIeDhv9DfW9BB/Mp56MRhNb/X36F0qKjoGk3
sfRZcvV3G1Wz5XS075QG/b0TxMhN2C+tgoNoXk8fRu+MsHiYlrZ43y+kUeD6MiAQwx4C+c2W1uXN
QS/T9kZ4wqO2g/yNXZ+epkgZaWQc80XQlPfR6kheyvo41DKoDZt0LAcCUFYSn1uzfZ1K8cvWR/Ld
FqpDSw4n/SW941zUn0eqs31VGsVeeLjeTYdY4TxYtKvRYBBVskaryTjY+vPebyw+s3TKL0ZchGaK
JtPxPOYL6Lc5l5SQf+bgfTYXsR8pSzd/yj+wRVh3MgxqU4BxrmGD35J0SiaahA4F0hEGISVs65ac
DB3WMo51a8czyt+KdIG4qGqhdsK0VvpZvM8l4NAui7BLcLdZ9AWJTyrbfSz9emopmqC7unr0E/aU
dWiHNLs7hTSsko8pRAzY0gFSFGD8f1ZLkTmnbBqXy67MgYnxqJpuHpHCKJwRQTN1vFBL+peao9k+
M/FeZgvSvxZe+0W9UosvKVTCmsXOkGJ6Sy4B18kxJx8dYVpVHLCXs+c6iNBPn9+crOXzMKSOQWlc
LJdJtqvkVH01EjxikJg+XzHwSfYaHz9Zu/wAcuD5x4FBKJe98TOvEF/9ilG2+jX0ftyuEzmKChGH
Ayve+CgPjmrnKnxSds05whiaLxkfinUZqmi+q8VuJv2EguAlDapuuxqxzfiN3Du16AvN7ynnwpGT
OvQiwKzlrMqWS+d34zk3j7EcGgdEKp19D2TRxkM6sqN/hP9tisVlGRyPmXa37iymrPwg04pqAq2m
2/ikkRJLuoY8+XAfAWbCQEMj7pS13i5Yl+TiyQU0Gc79Xus9uIvpmzVArzTHHjG2I1+i5DHkQNnc
uujbtoWsy5FgmxDLGDzXnf+aurq5A5mFhuHf/6heeYNbhp/H2GQxj/ytAYkORs4F0wY5v/kjH7oB
NPdEm4vATWKcSo1Q1JlIOEs6DRy5zHUOm6ulJW03qCWGZrlxQZIQAbfkTsocbYMuAYcTkzvmWgls
BzLoQI2m5RfGDh7BT27xqnWxuRMds3/hBeP+c+xfRtoF3L4SAiSW/R05UheaWJv5/VlIXcLeR2xp
6FbJz2w2yBdRcugMzB0GgrZmcod4yoWSfB2SEjGVWPL3eUqpkqWHuOJA7GTAAQblLSY8+/K5qS9p
8rRKs7haCgw110Q6xlt4Z4d6TZ/FAXkfljGtGcWlzgoBrSp+9rQmPSg3oyfJUuqVcjhqM8H1mJaO
DIrcsw/C+HOxsSxjmYrQAvCrWpb+z4I2AZiuMN6kyfBzf1ObnNruNEFAPMlgZ8NLoalkXX+uuVvV
V6lEKojYhNfKATCXnRWl5KkEphQXZZHTtPNRqbN1x5V3l+b+XgBuHCfNdELDpCe9cj5/AgUw0SUf
1kccPBCKtVsTes3eNrLkOgH77zcOvKwzRI/N/xBEtKvFJcJga/dnTtrWQEODxP1rAnp4Cpz1PVFd
iY6+Y4jb2D6Y8JD3rQseevYs68lKM/sJEnDCCKWmo+lBj2YCeBqQJtBzN0TY8JHb0uhUL1b9uUzS
8oQWoLlwwfIE5Sy7g2+8XtXSkRhwXIbuznMro6c1sAXW3qWsU2YmdGd26ktCoLU9cdJYhcm7uVmn
3GCTqMeyQ+3dFjWhO3BRAX8SuZw1wwV1KHcKoKWzmYHUigEuIS9nhWv7g/O8ZjkoYeY5p6nJYkjT
U20kslvZxy992ktI2nyL/XSBg7U2oVgROLZBS+ooo+C3ye4IjuqT8jwRnLZDRG9tVnl3FpQpDY10
7lae1ePOFxxb/vT41Su9Q1AmVjxFH2VBPFFl5cuFzW25zFK15DqVQYgnaUaDXrDv948M2AEyixKb
P2bE5x6DyAFh4cIkrZXsKPBCHRxB3DLYz3i/juqr2LOel7ixGNtm9m2UM+aksfoLhMKdsqHV9vqP
Ky2rqgdP2wGNtPVXHL/EaQOYOaAfeMzbBOUe3LJdl/vmYeon3Mf+Ge29+9Jm9AOLov7Jlt3u2ib7
K69543d1ywzM8nm4cpAbX9oaUcb6CjNguhWptbzWU6ZvK1pGR32kd6oZyNuw8rdPhkFQZsXzEnpV
VN5K+qdq0KFGHkI2TYIMowSuFzONanCT6GZW72s1MgCxhbGLhi0S1nkzl8ZcH8AV2ifgT6da9vSF
bPHLIuaMdUffBiNP0DICPS7J1oXcdSMvXnFwpG2oNDyDnaxXv9vHHhWXMNs+jHtzuPcDPCjYg1pY
jatxRQeTHNf3cSAw2qPofQRyMejUYdp2sn3vRU/sl9l71bXLsSbPY2oIh00CRzzmqCcUeWT4Bjk4
IdRiZiEUedOYpQ5Zs3/UUvjdwcNmcwMR4bFF3QMGuztR9l8aRzP4f4/k3gqSvmsooIXbYKKHYLxv
GltcU3twLob5PufMgg15GSiVgdIbLP34O0nTljgtMm0nBphhO8Bzhgnp3nJyaTaeEU7YbpmEDG/9
6lUvQULUPAM1vBn9cO4zA348Z0GAfeTNBJ7mfM5W1IBlIteIIS++YaYAcA/lk07R6tSxqqTqpxrG
l5coYLtcBssaj4tPL1248EAahldRZXNA56vW6L1TpQVYYUgCjO4U2MbD0Zho6tmXeursD7T05FtT
Ld7RtQ7HYUJrkhbFxJzRcn+N6Qdw9DdBOvY1Rgf95BmQ2EjeiPertEtzuZEd0yN6TlqM09lq/kT7
qR+aNq7h0wn9EXR2DQmx78l3oNOE7C/97DkVTtxsUs/xw3jpDllikx0pghRFjMvDycbPCvZZIuKU
mMvTnQqlnnjT5S+v3pBGajqJ6M3P63rqhQ8vyM6htdWmgeldcefAlbaXMW/C3Bsenwc3ABZZCBeF
7rQXI1FiJoc0VqJJ1WKPKwV3vFQMtNr26CBjDhk9PIPfIJw7AcvMWa85ISf8K2Fu/qCR2xJH1RNX
a9PW6nLBORHCCWnHTN63as4X1y1Km9Y/GIP2O01Rr09R0D07a+LtplJfdg5U3dg1xveI44gi2RWy
A6delbIN13ogLhtmolSr01FBKswk0DZzNANJkqcjbo6wTefiogoXVcIw+nROnZk/F7NHJzLRDA65
PkFEiUaDONcpOek2VRvgASRhDYxR1nRAGLRM9ozk0UMVb9CQ7uPnErbCk+dy8KfP6nGiTJxzIoRz
ppHrSWkaTDMR4WmGtWKVzvrGs+3ig0DZUi/7r2tiZ89aP++AGPivMe0DvI+et3Wkf1qBkdSSeh9p
nDLZy6d3OMD+Eco10b88Mae7W57qWjbyc/uj9XEVqMF9TIVPHAOBabGbAb6VcXKaIE0XMN3XxnU/
nKIX+8wz+D2qfP6kiTG58q9ymmR1SMV6XyBmo3t8XDivu/akPdRiNwTABV1LDrdbervZsrnEbWh+
cBeR1s8mVAxmbjf1qs5bmH+zs9U1g92E5L0T1ifobyPpNzTTezzR8PgOowONtmfMpQ9l89D14GnI
akyeDJY/982uqTDIxkKEru2be93DghXQWXv6Os8RGp16bs6LAk82VvchRx53MRvGfRqmYNcQjwud
bOvJBiQ+7J7nKuJVhWdSi7+M85H6KdloY/Kr0WM3/NzvE7c8/2d+tuv/H/Rsx7SxfzimQclg/3d6
dmah951XI9ivFQUxOQzFA5f+WxmJlehLF2mfQpKrYSmpGuhP0JdQtPhnjtPOPjDbXyUsnHOgFwO7
XfJiIga5LwbMzNl2uYZdFPMBj/Bb35v3dfQd1GBVcx5HDHgFSPVgNrbKibh22BGZjjA0IvdnhxCz
vqhFA8K+82pywlT4hehLA9YyD1TjPlfRdFMhHUyHes5wJFwoFkHPsYVh1Krtqhp0gVXr33o5ThRg
g84e7MnDQlbVWnTek26fBlfTz1CdcVouqcb4n0ekObffTapeOmque23x3575qIhnq+0dH3pBkO9U
ntQNYRiv//lTcf4X0xxtl2dR3duGY3t8Pv/9UxE+4d8mkOi91SBWL7xpj+J/YNbOUrWzE8YRE1GA
DP98z4AMyq0zR2f1R4I+GR/yb5FvSRmUx+l26DXnrRh6eKbTUoST/HLgMXPMJo3cJfml5c3+NS5J
zNalxYvEJP0G2/4ltZi/7pSyOI4ylDbolaCjy2+qIBP1TSTz/34Ta9rGdEAzWlHHDUetjSi76ckQ
Zy7/53vq4TrIJ6z6ntVNHc5z/oj6w3/+nPqe+sPqe4lOMN1/fr9Nbsj/cR84gRMYlkF3MjB03zTl
ffJfgkdsMx05H1rxQQPYe8gdkEZq8VsO1YmjxXu1kWfLgmAGYFbi4wm2sOooe5Yevaf9PL/IbyRW
DF/BN8n6iMwOIEKK4C4loBO1kHgykAzBFAZiOeqItL2ivbkrhuKqTH4KeQd0qBROs7/805nhnPq3
EBwa/vDDZvoUm86lQdhTVi4dgCXXEeWpsouf9KLXF1NP+62P2/DK551AM5heApKngFTa2kuCOwSa
pKqZYw3gf2vWZ3VGIGeNjywtgbckOuSiLkdQDUvKZHy/bJpGyVWsb3VpU4b1I/DP0TEZSktGGoyL
YKevNJRILF7uZBnTggFWszLgQijjk+mwvqdxUjy60YMYCm5zzylB0A2tW5BbDDpz4NqK9afHxPnW
eKU2urxbOdJWp5T8SnUUA27jEeGVEg2SmkReySXGBQ8dzeEJQXxIdfTnejx0ATwItxTuOXNhpcS5
SyQ7BBaYbvtJ6KTmprjvDM21SZ418vvEYWZJ+ulB0yFFs12YR/7R6SGwG5583fgtcGge8LxpSJbT
9WGytyr/QwpBBmqVvhzKlv4U7cT50GDIYtCaNuDw0Jo1DjdHUMK5bSVIzKtSLYRnlW8sSSQeRQEt
b9SDE/jjA1K8+DIMyS6TTU1Lqs3T3Dj4IFwOS0vasaim7mYE3d40jPXeem15qJIfldYSIlI7/QP8
SLaJaCU8+uRGys7WyvrxbyiGPy3yHzcp9NKTRfrxAzQRI1/0nr1tQKIlcu4pciP8Stb72ujZwZd9
QyBatCAbow22U25+r+t6gOrCkLxpIds2OTEVY8fo0bJr/Vw3g/MS10SJMieOoCpqt4TPC014Wz9A
kz0cqNAn1+q164ii65oFc0GBz3E3WRCyZ+VM5MecgPeeEYWvQ08XFoE9c5CIEmXWK3GYjQ44WU4P
vo9TxlvOeBriYX4dE6lIiLyvzP/D1qviK40YAeCdGyCggFARDVpgrzvOSMZOl8iIro/Gw9jUv0RJ
D9H//5ie/Pfn1g3SEJx0shIcUS0dQraUkRTjEN8ldIQZ+HJcl/7cSV6VWpRsAhf6RyBsN3SXIru2
VsAdbbqbSFrgrIfBZ/M081gn2Ohr10a/GZc+uZ0rmDc0dCNc3oZkIT8zwG2rVb65dYbYOvj86hue
+yWE7OIjl/qWEkHQQRhB+5PWzrxVMKXBJcAjxWO5R5RYk0ECDRp5c0aUc2PfXQr3kAwpDa0eo+Le
aq9q51SL507LqWaeAQorOv9ZWvAiSV2vR9X5Krx8OhiIgk2pOyCiBMtYRsNZcz8kyW6kbB8Ks30A
XFh2cdqtB4OG6TZCcr9FkZ+Ek2zyRiOcZS+RBlenJ2jGJL6WtgZOl3My/5rz2nyxp7d6QnAMWMy8
GYnxahPas0Gz1HL14MoDBVnsgpn0E8QSd6+OppfJgF6DFI+UVZ+lxp82l9ZAUENmE4Ch/R468n3+
LG1ifKl1aw3dycAY9++C7NsC/0cQoaCZbO2J9P3IdIzdx8DWAmJtAX7gryKiJe9m66gzZRUMORGh
L36Bchl+69cs6cfQRE12Votw2AzmjDpgafAZp1Jjk/peQoUp8zJ7zMYdjxVqWNhm8stJEH5lY7fc
4cqvamxGMhivXhHUpf5jba0jXon2Wvd1sOmpsYm+jfwXUGKbNSsDeBfZhacS/Wap+WDobF0k16+C
Znvq4X9QhFjTeZSvWh/hEP71o45YgkcwTGz86vckS95LOxgPJJjaF1t69UemkNRj5sc8Bl/tEtQS
2Y71BiViec1oOx7AdOhvxHY/W9m6d1btB+Tgdh+tb3EQj4eYCCsG6OnFcVbrZPL87qRCS5MId1KZ
Z67zS2AQM5AljU03QkQ7A7cauKBlSNnoinpDUkRKP1SkYScDZgzPIP8BLYmLPa8At9x069XjGQEj
tL/9gYQVuo0mxagOIjk00fzWpTYulZ5tfdK17uR3pnElIwQhYY6fp5qNb4UR/VyZZCGNJ29Iq8it
72QnSCv8m5+X6zYaZmgLnT1c6hoen84DfF9pvb8Z4GYKMQOc58FLEFgHqrTyHjCFhid3HJmEu8ci
TWBtwyAOU6Y1TxCR0cajuNqBMpwZy5HpqbWp8zzaeEhd27jYLWj6wcDmG1cfiMLWfEusyFc1Ke7s
OQvV4NgZ2/cmQQcj8qq7DrxZO5qN/4xgTMK0a4/BYVM/7Hk0PuLa+KutoOHTkL8OJQ22IBcH3L47
iP3JSVWOSzPAwY65YfU4eIoEfUAIUlDdOtwkg1Fiw5l5iBA3tVXPG7VM+fA1soImIj78TfnpNM/1
wro2fqLE8k5u2R+w/K6Ptiqta1rYnE+NHDbcjLXAT3Hor9EC8W8m+6IFvrbFOLvsPNrtZL0X7pkz
VbpzNLc4zL25guRwiosNwT0g0+8xpza4diZnYSxpR7MhW8I6RoOhBzOWmVb2SS9sZIRUnBUnRwoV
BTP97Sy3aMVXpt+1MAb139MK6bbyTxWeOW4wUNmcsQb/IHicbKe47aAp18UpYnjjxH35tK6Yz3QT
SNksih/tgB9PsacCOsXtggLPWhPnyZ+9X/3ACKo1178C3bpnGJPB1kxn8ji4Eab8Ca52dKymGJRq
IUJaNM2xpgO+zSBnP9dlIs75UD3KRSwnYZrxZZFLQt1p6qK6Kq+x3vovbkB4uUEg4gm/2+4PN7Of
2p8QobHnetgHuhys9iLT9kbCMzj7k+SpmdyjMhGwhlgQ1rP/l+vmyzWSfZXWrJi2GzsPO2kwGDd6
WN1doJrf1QV6eSVmLgHRHennS3D7wQ4AgTRjngE3RKM8VpwrrWzWMIHCzVAloV9AvMqzeqNmGpae
/urogobxwNR8bHELdk5Gyp/jPE8kTe4cINMh6tZkq2nY8nxRx1dfXw8lOP53zfLQUKd1/qVPql8w
KgkFIuSjq7wIs0xf7fGf0fOX4pjGxTGJXOq9pD+68cf4rDnrfDIZ8WMgwPHOsd3buYulP6+Roe1o
Ix/SPpGULvKsNj7GhNIbymetABJUxgtKojo/Kk4VIgTYiKa5wYyYIi2f9butf2A8YBBg1g4KuXsG
UkGKd3u0LFgdFkivgvGKNlng2BmWbpvIYIZHG/yY08cIHbifhOylE20p5h+9Q7QQjAcJRWCWXDTx
Tw3ZzrbjZM4JCe1M7kIQt1sdiwyxH0XmO19TI3pJyujUy5FrWgnRMWm1bkEV58cgrr6hqbXCjEDI
Q2OJV4ggcO+zxNkujG+Klr50L+E9lWuFa0CxojB9eu3rEtMjIB8Q56uuGxtcMn55J2xk356hHRD3
SvtuwbdB7LgedTd3rqXbPTmlYx512U+c0VafPUx3tmlMy2bRvlncsWHQOT9UoqE+oCRMYV5qMk8k
lxkCKFpjqo4+2+jGVEC06p4F3aXrkJUZej+SzJZ2cQ7Tqh8CZ/FvWW2BgKXvsEevrVLrejgms5mD
QiPcaFcQLzNO1W/wZzls2OfEm9JvfTueGZiley23p+PYa8u2KgWskcXV2dKqFMC7uau90aBkRk/o
9OM+agzjUI7lhSeYR3h6+zcDBkoWBAfbssP5UU7276yy7Gs75ZTp5vSKT5lGFN3mfTs31hcfPdZK
dXi1y0DfZ9b4M120eGuAXWO3gpNp1nQN8YmFfa3Xt9hhwzQ1cCtpHBxryS6q9Rih+wKcNADGhAAu
3ZaMqi7VOmc7qxirqwU3HjEkgAS1YMDbjYlhcxMw4CxywoMkLhQ2Dzafaew3GPEE6Jv6YbmIjCKH
MEJmaoeBecULLPhwsroxbBGt7DW/J2254R8KhLGSK11zlWKSujaSf5tZKLX1KD4Rn5SCsviCYxdU
Fx1j/jFY5AIWl5FN4tjplX6mKSrO5GUV03cLKeFxdkGRtfWSvSLlmv5mdkcoBblER+wb5BVJW74T
LF8mZK6v5YyOH99aWTnfEvsNX+ATCI6d0jcQ84dlx8rQXTCFm6rmu4MCAjVyKm4ardCdPfmgxqNJ
XExvROcdW28pqJUb2UMrsJx8Og6lOzIEjoo9DUxEJhgUSnd6dVZ6UTUQNSDP448OpMvW74A1zGlS
vGYtzih9rabtlqladhvlkveE5WVZ36OG1+MNm5d2LIIJDNHSOj8yYfNz0aS/Tr05HlRb2ZtAbrsa
OFBbWicGmdiRZFYaRr5AyanXYp8L27lPkovvLS6xGmRdhdQPu65x+2vv8MSVl4maS5G0ll1QBjws
76OdzITrCX6oI41EGDAwTMS4CYmuby8xnrODpTs/GGnTn1+w3oop77fxmubeZiWAEAUJyeFpHufs
UjTvc0bdOx8tPdTOkqFL5lRnvSetyinb9tX20p8m2XfHcpqsqzNOX3KN9CB+xoG/FARMod0fcx2Y
z2lchV2BmlcHOfsc4Twgs/bJcYIsnC2GtbpDmARP6PrNErG/SxvzRZPYqmwgAa0f7BsmFOMyJJkn
c9tIwobiUcrRDWf3r7zBQdjLwSyDhWwnBrFsPy2xnvTFJijplqIddiN/4Uqfo7sSNmXj8NvVRsvj
0TxqLgdhzS/764SgULpB1UL0yBq2SYyUSCoK1RJbxGvFRNJnr9o0MEES5vwUDxiM1dmD3Spm9IfK
S7QlHGWWhtY/uyfZFH5whvKOQDutm1vrI+CYvDTY01YiNyfNzehUyoQAWWfghedY7Nrd98UdJPFQ
M4jQBYBw1mVpol4VwRO/YPOkVSVGZ6wEsZbP24qDAQNbzHclB/oNvhQrHE1m9ATF0Y70UzRuVfGs
Q8k/UtzBHujIdAM78KuVTVZ10tAkf7cV4mLbSXseS/3iQBl4FGMAmD8w34SHKUuOg9Vg2LBJ/coa
Cw6DVI1PKR5zzfLfdB8xaYuUZje5ZP54eaafAGSjNMWbLFxpqPbyj9xr/krqJb/WVpe+2356/hsB
9nBv/JZioQN37dsctCwtDUUZQV1w+ne1p1QadGFOVv4Lie6F8PsLNMv8DE+heUHS5OFvJdCxukxd
Ptx87yv2EueUdKIruR2XJxKmyWkocDmxwUVnw5yq7Wxg8vqDPDXrfEDf5z4ltkNx6Ij5U8yQZ2jK
NJkNpg6d0CQZq6ly3s4i4jUYZkeZvZygOj5UgTbUzUcuEmCR3TIeCE26DRwsSqnD0mX16ZP+u4Kd
VDA5Z4QlufZ4BXJjmjiwxl8Ui7nLEQNOcJ+J5yLlZe6pEGhLVfuOpN7QGHP/qa5JcHTJ8dwhUSh2
KJtolQUY+1M2hEhGTTqGOwJ0psQ4QJ/s90L2E6GXBfx6/XIK/C9EXzKPKWjvq8MAeEbUJF1zGxH4
4B7wa8jMnb4zgxhVLjJ+jGt95aT7BikwqYBc/qnlSukHmLvJsrtbpNFOG5qZN3tYnnyQjfuEH4xP
6690Xn60xrBSFGKPx03zfehJ2OESzkjV4+/2rqnfFx+DX+zn2j4Zerx1kJAbbfnmpuWpSRbvlP6m
aRNdHHid0DHhZELR+pkFhOj4Po2tcdb5hYCVILEQNy+YfrbWeEqk6qUy3A3W/uac5VYRxvZvqAfd
damrStu3pZY8D3r+o5t5iM7sSBvhGfHdwdjTAo/KfTe92CLj2WZNoP/XR2UxB8brYwDsqVbutQ70
hu4kz30lPXgMgsO8yE9upJEbAjK2bcjsHcqp3g0ub1tLLmNXie5A5T/thJadx9UhgDJdfvCjmCG1
6T6wFzJQ5qS/6V3tE9hcHkgQrcF1DZic9YFcinSwN8nJlferrQf9gRwLjliqGUt38JwD+0J61JP9
eMlauhRpvsKd1gFmZP3DB4fG6Wgsrgtnnqve0ZZIozKlFObvzgnkwNlmqki1PV2q2qakOyobh005
fOLwLLatA8EOa8W09z+1iIypbrCVvzh9vN4sc/4WBQldmlaYe1+m29bj+KqZQ3E0xZie2ji6qCKI
VOZfQT1rJ6PT9R0zD1LLCe4u1lz7SJCAgZTnnbJRRur870SCoCzt6Zf1A+6sym8E0tTeP5DM9dSS
1Xhoc/SisMm+9Ca9Edycv1df69+denyno0ozxHFEKGRrMbLEo0Y0cjJzzgKWhPditBLnoDbwKyfM
7hmJBocU7cBdLRWfoIDuQWpEuU2y1nosvW6CywFJVehMlGdj/RvGTXbWita6U5dvcQbVNzA2xr5e
uNVKxAObuJknWt8cKfRWD1dJrp01PDEBU+Ftl0htuQuH0ZHypNyMb76mL0cA3fW1SGxrP682+lSJ
gupQARx8PfiaW8N800R1TE1OVgTAEEbfTSV8BSN/KUubQjFOiKzR8TgXOGhCOq0ulfSL1wMr06yV
DIilc16PJPy9xBFmSd5+4phKOtwr+GQ8L8Rfuoa0ymdohXhVmZfFG+e7yh1m0n3C+28glpv0A4UC
sweTDzqfyjcsf0zysUlmWeVuvaSRjmQUEK3RnIg2foPyFu+7kHZagnRPqvaqexSU6M+qsnkq3Prm
k0cjJUXEj5oefCfdsHZRblLh1dn8HPvlFx9DfFgJPthFSju7YfyulGfooA6RzmBGhu4ATSdJSINX
TMtjOJsoJ7dBBhVBCvv3vhm86VNiH1IoFZhEEO0ju8WRFGGeq8GdEySOcPOsIMKDapESj3XQVyoQ
Bz3PCmYVCVq99QLbtrex5qEWdQFMoEZmx5pRz6gFRUx3zEGe/GnHqFe62xHBFKFx7zxiE2eGWMei
EyQdZi9FoDvfVq6cjPJyN83/6NEAahNzXTLIQ1JqnzPfZ/BA2I9OWMY5sJ3TiMtiO9ccY4MBJpda
2ow40mZCfKx0DWZQkDcTe8xM9Ywzeqfl+IC6OSyWs+pkOMJYjhjVhw3+6AWcz0SR61a4DJjSKK4o
YmgiIPrssFaMoHiw3pa07B90JZ2DbRtPOAHhA/v+vbGW4O75qcYn+qH74I0dWkjI8W375mjmDy3H
qFKVZQRuSrNfiRfbVgCed8gu8Bq0ElApC9tclrjTEr1Zk746W7vwm3DV5/geEDMQVhWE6TF+RWzM
wcrRnnMHaU0Zi6+SJHiw4pxfRAoFs+wLlgNoFYGWX3vO/2GwRtXVj2ZgDPb0nGdgKqeSW0MEhMfz
KbZhUdZ/NdLfYsvzhHq1TBddyRPkiAT618KzHdsQ7MlTz4nkQXhqASZTtBcSbKZXmvK8yxVjOqRA
MzmvJFYvUYrWfMTb1xewAKzBnK8z9965yby9gwB2sgP9MHpm1JF7GXlM5vRv3ZqUl+HfReDx5B4u
GlxYOd6oT8uoVSGB0FYtoGFnfSVlynoifNV96bJi06NtFFbd3f0+au/q1WA4m7HGHR3AX2wRYdnJ
BjGEE0au3UDuWHJv3wU0wG2wVlTyUX8gaibipmKA8q+lUWAfJ8K1fArAAB9NAswW04bOAj19PNUW
2ZO+4SIkWunNpcmcH5Z0fpux/53V0s8kfuT28rUCVBLG0l2glsSlb9sWBfoU+b1Agu8zjqZJltHX
lg8O9fQwpPo3cMq7X9FTRlPhoH+y4yy0I4j7uNQpBDjgbZU0WomkV/hMVLSYcvGLOyg+Jh/1j/2q
QRXkHdZHWohjme9yynHibaIsPSqfZisb90jSyPm18noHs/cfQ+4wFP6BI+qdA6fNv5605S0phu9d
MfeYjloHxG4V3NcAPdzozOdBtxwuaKxEqFWSLRfCvFWYydiujdCd4YSoL0euwK4X07lqfAJYVekz
bXHZO+fcuNpTXp7TJrJs9DHMWocUZYcpj31/FmPJYRKtBfgYZlSLfM8n5Y40cBvOjukdNNtbRz50
Ou92wCnSKY5zMCQvNpYQhnjCp7wbvttkLByWnsRPgIPejvEKBD5pjKdFVd678YOPem8Q/fzIqqF9
YXj+u+pz+9Cxj5wZGOzreMCGtPDbFiTY7LKgqMC7DD5hKRQ5O5wa6znoQeWN7QzRP9UYIqiQns5I
cZYX+LbyZNktdDT37F7T2Uj64qBsJAmOdg7b+WnhRESXgYlxnepEPEzBeVGDsyLTuAWNnggnP73W
cnHHZu9Ccjw5UrgbS3TTaBBzy/Eevw69Zj2z0XVZEIkSaaGMYnR5NfGHDdqWHtr/jS71Vs/G+fLp
ECstgw54zr4qYzwo8vm3+/G06CiGx8oPsBTaHYlwi3jy5tS6pKb+6P3U34EvJUZOB6LcSY2WgImx
QyzrbxUrSSFCyNlmklKgSUrM0vEJ3PGaCwBK7bSY81Qe5RhHVaSjfDxQ3LJvJ/xv6PfNZ7VkpTuf
XTG/tGCe/ssQjINjsMUShopHni80qfjLLDpzRp18m8tuINvCdLaoQARWXs2+T0G5hBFy733jADKD
dfj/ODvTHceRLEu/SiP/s5pm3BtdDYwkandJvnv4HyIWD+77zjea55gXm4+MrIrMmJ6swSAThEi5
K+QSSTO795zv0E3hzNv6BWakesZlI7WgiTxvEml1Gx1bCJd9sbPmOeGUQZg3NWp1q0LrXzDdelsI
mkdTJP7Nnjdw6oBv+JO6zyZKeAn+1w0pOvY1is16TW8bd+agWdcWmq9mUS4Anx64YYPyYbE72yBm
6Xo6I/Zn3+p3sTk+mDLTz1E6GVveUbCyBsybqSIffFZkJyfu2ViDRU/4dYn6WJyoBkBqkj5LxzUQ
su5ZO6wCy4/OhE9puyTQHkf48t1qnL/gft54A+IaWAypSzIDFWM6ZosrR8xVlqqXPe0icO+IBI7x
FCkHLwFzPDNxOxoP17r0HDrqVrbNNK5Fuh/ZA2K/YJ+lfbb2AvO1k9U9NPuKjIKzpF92WpzlJLjD
z2hJtbRz7y1UbLGdSoSQlo8rHauiZwP4BJVnzL3UZSN03muW27RXJvSjcrZLLgCVUENC8mNIqSQZ
IkWJ6487qN24o18SHtyFeN36yRM7T/S3hbf2M0Zat8dvydxdoWDWAnwDq234XAbLBsEM96+hx5nb
MlK4tBZwziREoccWmnM8FSQhK5qGcUFzTj3dzJNGyhQ9bHdJXf4pdvTtiBKbN4VrbxHeM8cyN15O
HTfgAmEANycwB3ryBkSIjoyBZIg10KyzbKBne8iqYq969xgbtsXsPwMk1FOUyfdDrRH5xl2D6piN
45GgEKVNTFdKZJRWWTR3PrYb0jlIyDU7nWgKm1sNZBqqgJZNNCNV5WcSI61tWkDdWOstQvwGXlFG
smISfE2QsYDeCM1Ln4fyh5wtKNG0xTWm5bLX/L2YjQ6Ksgu18CGxpu7a6wYFqV4+S5aU587kxMg9
6V85bZ8br3yrfF08mIbMIOaoJuhhvPIN2oi17Yfazpiyb+PI2dqRtIsSu0RLPJazl6vyd0Lh3rAY
p5NWJYVP5SpdJiJh4A9nP7AxTvdS30xOi7Wb1rQ7FbiRJnBlSHStAoN4N0BCUjPKQ3peTXvPCreF
jrh/2ZjzPcqoshfRonBI62D+I1N+bAprly6cc64B2By8MDgse3xJ95EObkzzYCOGcibJUSlpJiwP
TcJFnyhtcRNK611tIp9QKSKpplxeEL24ZgI1UNbFkiIj6gJz8RYcaronSfN+Ic00ciRTW81dC3TF
pWwRyvpFBFwcynjVAbiHphgAY6FzMc3zCR3VxMkqtZNP/X+/IHC0uaI7iOH01yo33fg/NG6aNHVN
gxShwtMU5p81bkjAeLtVmewKzIA9vYC9RQTRuiVroR2L+pbo6rfMr56YZ3fkPPv8HROgpE1gJyRW
l+UJ9dN4rHPY9W1HRbnsAJ4lasyFjZsiiPV1P1BvZwXjbVlh8pHqLMu8ALsKp7ophoPWM++yuERX
JhpmzOigyBEkbRQbBjO1G/zpfpcc42ifz3aR2FHpuwYmyd7k6x4HizXA7LMBY1G7Dj0fUI3clv/F
x+T88jGZEA+oYBsOADNbOL+KL6NGBVVtsDRTSSBawQLddLNMb9mkRvf7o2WXaeZILt+R2ypZhHO3
YtmYuWy4JXX3UTPXq+uguBqdru8p7HB3V0O8TvQEGCCKuduXJfC49YLTEdEJfXvyGSJENWUK5bwG
8+NnCMdSpa8gSzFY08hs70YVkZpDIoe7rBDr2QByjoQSfWqYM3XKsa6jE70q4wnOM+5bytycvg4F
PCYozVL6Vixv/defnFR/VVGaqiZUY/7wpMnd/Fc1sc76UhpR2u109KhIDMeLOW8KFouXyeSWga1A
3S5P5Jb1yamZLpqKVR+XTSPi5sejZVf/5xOJPVHfoEa9EVi9f+SKoyrFUkE6y3JI/2fe+M/d5RFi
M2Mz5Gm9XnaXzTS/SB3tVVrjR4O8FHMd+kN4WjaJTv8EyCtD6uyJH2ZA88/Nz2PiWkvso8tTIkow
BgikJ5paP3BVKFdIFtZGzNSXZTeEQWkhhk6OqQaicTm2bJwmtQ+DKN6h76zMiHp5Uiuc9XTpxLmt
UcNQt8L5QFpB6SpO6NNWOHs1UASjwjyk4XxcIoaXQ0vO8LKpKkjgVixefzkeQOv+EUcsBSGHkDzR
c/zz2PKry29MUcU8kgqyuyCJA5TjR91JEOG1aOuHWYK9HFue/bmLHQvb9rL/4+Evzy+7yyadIB0v
j368Ttnnh0RN1qwDozubDNC5ulFNGxU/wJoGI42yeTNKClCb5aEvZ3VQQu+8m3/n58/ImU/+cxdX
5qEzKKv61ZxWM/MRWlpcZ8Be9HQ9FUDovGtxu6uZ+iaoDz2stEk+DWdqMcNZIINfw7MjZWU+9vOJ
n7vR/ERgyA5mpEyOkWIHF5lUF5lnDLpVcM0QBTG2J0xuRcO61NC7uUuglj+ySf15uqeE0574zPAw
zWzuH5ml86Nll8VDBrjQJnXP/MZNvryNFMzQMbJ6zByoAYiHa9SmYwT+ZN6MTcJSxGuCLaDKE0h5
fe8DwDgtTS7DYdI+Ewr1YOPtzUuJmtD1/EjbJOQf3tI5p4GUSAgzs4x7OUYtrLv+9f3C/HVAMoVD
JrthGcJiCm9Y8s8DkoDfJIyUxZtIqlsKuOm7cp0ACz4ywfV/aASwNnus+LnoZ8XAsoHNCTgyxW5O
9pH0NoTK/f5M0ZUYoshIjLb0wqlpxWa2Z0GLMmFUxa2vC3EDyT9dVfm47Ej8+Xd9HrhiLm4vm3ru
YPlzqfr/utvjHF6FGhd4GT8Ntpl8BBqiQJz5swCPLmvQOOaFgK7fN0WA0reBBbgcgnn++3ENWRtV
X3o6aWFezZnYt1jLKA9JzB8U3XzWFMYpgcqS5gaaj2leFztlwkPmLsO/GPm0/+b70HUESralazZT
hF++j1FvIrozhrELmWxeUtuW936PcTCGo5KgublfDgXAgU6ZUb3+PBTlntiHA8rJeP6lWrUATzDz
Z3SnTdnNCoWla+lxxh2GqT7KLI0Hsqp5okz1od1EcK9Xtc508Q9PMULXW6IYhp2R9pFbgmuidw+c
chXMWXBO5bh/fUbqs7EixyNNgsy3v/82C6L435JSaI6pObb45RNwYgYu1a70XQass0q+qR0cqWVT
6kk8RyaOv+8vB604ICwCbdbKZnWxpQcQIIpTk2dEjtYOXTr8uGU3zJUDOHRiwZhPqx7N9jmZMPdD
WpnpsrWXA+bQY9b2t/OKEFF1RXLh8sQffmY5+IfnvdTxgN9ltttoWbgrUazt9LTpPyVpjPEl0J4T
XRon6/YvPqr5o/jlo4JXJnSBfk+V+uIs+oNjwjPGWDidaewYIaMDK7/kEZQECdFq8s0PKpGD0OaD
aQ0srFFWIZHIaE/CV2HODwCAIc5SmPBacF7x03xmHsikLqNF6yQaxl+zIEZ58DfDQDgC14ZxseeN
NkYGk4roIgfWm/WAkL8x8lkENT8r7oPQnv7wk/MrOCRqG0zZr1kSPQdBZB6CtE8IUObQshHIFlZ/
/enY81z6j5+OJYVKvUFajkqqLPGqf761FQ065c730IE3WeT+HJiXwXZkfx0oFNz53vyJvHLG8+Vn
giBI6TZ0n9TIQHZuYfj1x3fC41C7RFP3RCgtZNkwqs/LroEwbKMHRbpbdgtR2cAwUPEuu6IYp8v8
QpgUu6flUON/Xl4Mv8h//2JJ1P/xxUDI/f5ixIJNF7qq98vrDGQEz+1arzlIerihHdZPIbD8Xe+w
mhjKrn5S1RZxYCle49LsEUuMl9wwq8flR9vajldxVZLKPf+oH2EkHqWPJHZ+oRTLFqK+WS89P6t3
QMbLXu5+vFAmnb0pney2/KxdoM4NkkEclt1pGMmNV1tvs+wKpavOAf6nH6+kKZZ8pAO+PKfSc979
9bfu/Hr74M5hWULTVUvDSqdqv3zr8z9nDYNfEseUwUW2EZwsm2gWT9dK+KlhaUCNCs0xYs0YcS/p
8A8FMthLXmOb4GSCr2Q2+XMXeCytq+jNJlzsiPnVXGfKtHfgApsSsDviZfLGFxHD8qgza7q6JFTI
CDVe7CWP6CW667KB+dNfaWfq60wkEPDnJ5h2dtdq3jR18TW0yk2IK/VQzvFXFafVpS/1o0P5DwQ1
hwqZh0y+9WhnzceIScruQsWBaGL151ilo6zPAtGfuyWywU0bFcW6nO2/P/x6CpbgZVfMj9T6UzOV
Oz6xiDVoWbyMnYE8WtTFpimmRwJb8nOXl/oF3RGricarXlkQVoinqAkmA5Ffpd69IirezSj2TxR7
7G1Le2hXV6SZdRmyRWtOO3bmjZ0FFKnsEshx2JOTGKLhWYWS1PnJyRoKBmB1jqT7/L7JQgTuy8nx
71+H//A/8tuPi7/+r/9k/2tejKD6kRL8efe/7sKvFar8781/zr/2zx/7//qppzzl/19f6E+vyz//
+9vbfG4+/2nHzejij/ftRzU+fNRt0izvgT9k/sn/1yf/7WN5laex+Pj7b1/zNmvmV/PDPPvt96fm
UZWL5N//+Oq/P3X5nPJb/yPx/9f/rMKPX37h43Pd/P03If7mWA5TQy4o3L6c3L/9W/8xP6PYfzMt
PJKqapsgJ8GWsYpnydcEf/9Ns/6m2kwmVRVDtWHYBk/VObpgXtD+m8NShZaGCg5HtWzx2z/e2Z++
wJ9f6L/BEL7lYdbUTA8M+edB0OL2zuvb/FM6vSkGi3lB/IdBsCz4byqCo+b73zRj2mdt9pBalPEw
A8FRJlLi0jgNZxejnsAnvsr6qsGOIvJta47aCkRkup7GaNxMI1VSHSeYHz9SfcsvJB/lF/AW25aY
r1NtIfAEMsXiRcsvgpRD4C1jdlGs0nLHGfhUew2kglpS5yTTRp3Sfq0PpYvql6aVFN+CkbjdxdOF
9LLaB1X+HrXUGqMKo5Y6uSnJXuuwVZOLkF5yoe9C9jXeu52Ig/gypSHmt+QLRiYWXIJyZuqkFH+S
4uJj6EhIDQKzT0pS67ySMHZEtFmTdwuBNK7Jb6R/W16CCt+bIFOWUKnUv6i9eSjQiGtStXdaU/QX
7AtinRczFSOvBoSWz/6ASr8bxEVShmknMtQqXHbuFEzDZdnQnh4upskgamoUpD3QOtzUlINe5q3c
tDkM/H6StYsu83vAMmu/4IHS0sovyyN/5l5MYaetbKA9K7I2zF00B4lA+eKjCLLK5Gl0jJ3aeKug
yBU3pqt7qaxnz+8gtbAMuSwfvdfW0HBKKg2IyVs30aoM91ZnEm5Gn3LZLLtF46yGOIzPahpbZy14
ntPY70p4pMQWCcSHuAXrzXIwnp/RPfp85F6fm3xKL8OI7CpG8LPK6xq/NCmjIRaJuyWLfnnEvdW6
K4j+mGdOVMlwzlRzHtnigFseLRvVy6YVtXPoSczuG2vEYdcRcHzntMk38Dw+tYy2OpRuLPz75Q+0
Yj55TroQthihHdG8WR4NnBtxpvlEkvB+p/nEmUpYLgQXJ2CXFL9cB2Zcuz/2ff6+PZBicnaS7DM1
+uRNqTKNdMNhuB+VVt86RkL52NPKTQOu79hQQ93lmtZcbdEYyD8DnCJkUq9NSAurAuXaZ2BE1y61
NfSyFUZ8asBQVoJT4LcqGdwiOKomHcuubxw07aHuDmqf3sEPRdVmF95OC7r+WHj6M4lmGCUyPX1t
Yu3DLMzuQ9G/Reja/BUdoF02c6Z7K/sSDIQGl16InKoavB35NQPFT6N7gIpruWZWEsZmDnhbEi9Z
E2vRH4SVdnf+lIBuNR3/kdgI1HGmN3zKwgelw38pdILhYAlGyfx3BIp3w8sVv4s0Q5WUOsXW9jAj
+GEMmLQV8d0YxcERl363ZaLpEtA8XsOhbDekCJT3vSLvfLqOzLed/KuTUikdHlsjm7MqvOYhzJTo
qaTuBifQXMelZ121GkGLFhOY4ceUBJzUvKv61HRHaO8HYh2UFX02TDhRmX+h8Ohyf8u+A7C62Zn/
GhiDdy9N/LyDpRaYJTD11rpaENvHMVvU9lktJVQ+Jf5eaDn0iaGzzkiIKO+KGJR/WuRbCW/ex6b9
2LXmtIqnd9vIbByS4+MgY+/JqUki9/NujQlNuZFYvq6RUrvl6EyXkBbIBvP111CC5R4DK7gU3MTc
OM+zZ02hYG03ZFzXhhauAh0wnWVW32USPHXlVL75oZPivou+JNhSDqjyAYSOmNKMN9RIw67FbomP
3gcO6oxkB4ffA/A+IYualW01X8O0GHBkeLfKsYJDBuJ1TwLRqVXG6Y2C+2zGtMwzOelx5p2rtsNA
P+L8GYdigy0seemi+slIp/kGNpj07Jr84DfBLZr8HEtYNjxbavqSwXgCgeKjFEJgruVjetMG6zoa
qrFPZsdBwtR/g6qvPSgFxn7vk5Ol1Yna+61ro+DeNkgisNS1RQjDp6m8z/oY53YQoxUaEuMNwcpk
fQkV1XhGsYEzw9gye0fYGMzhHRHoE2e6ZWOHXc5OBV14bogzYwk3eCjUbTPm7/lAtGPCRQMy43Ga
9O1UY8ko5t5HlnXji+qw1/GdOJoVHrivB4TtRoFb4UB76ymgcob25p1N4+9Z9AbfZs10tJAKEY95
fUgSBXD0/HYc3H4rH0PsOGr23dCZ/s4OU3I0ZDT3M2q3oIS7BiWNcJn5J/p4HHuh7wsXRb79Rqnp
G21bfGKKLLfSsb37NM0elz+GZJuAzzy6Zehct0gIBzDN44vWO/l9qET2vqrB6I1K/hwPhXhTrcLY
EqEb7LpCE29drD4gNrj1hoJ9KK0glPjIomPJZRgiTjkzZbxj9Es3fWe2a62ryNskEfnVxEdZhKng
Ik4Ybqm6niNbL9attP1nyjFb6uLtmg/GOeFGH19VB3Jkl+/KzhHb3mm9QxaZ6qavibb3LeznfpVP
KyvIaYJTp7/KOnhQK+6Xptpf7HhuWmTOcIgD3p0y2B9GUYxvho84IydHeKdnFd0cU8mfGlYcXRyY
b5XtraShKdumIowyMeLmTYf9RxEqZ1GoWt2uRzayCeW4Kx1VeXMo7+4mNe/pXz6Xy7eW91+ZfRc3
GExiVUd2Tz12ustDuiSAsZ/Mqp3hW5HmyvqLLuzkrWjTDxLbWpL2hjvQj/pDqBrXiFvXG50TOetN
nwbNIwB7fvuDlj5Dd+3uuWL2FDe12WX/jLasfdN6FnqFkfcsDBEp94nw79rQ+OzVU3/Lmr54EN54
K534++xh2MdR8O4Qnqyiy3SDIiE6TbYfSKv7e52Uu1p5J3ot3StSaVdxUk73cdedkqnEDsC79gbi
SSrf2jo4eLhbJ/Kt8oLPlZlpNwcvHYoQ54IV42bWfvU2KT1Wl5R4+oZwjFVPxvurPfOjaYj7d6SQ
vOWDbVy9/Jva8GaZ5r0HcK9XAgq06zv1moABUkciO39rBAED2MG0LTkJ22K+egInhWic23dxqlor
KunW3hqr5L7sm5fcRBHglK8SMfv8uZfz0infWwbwikkbi1WRVswEB8ZTAhSSg+MdwQcFb5MMsjPF
g2id5GH4ViqlshnG9GVIY1qeaW5D6uY8iYgq0YC64l5+6RTPdM0RLXWWyUc9RXibtTG6XxufD/U1
4S6vTFiIupJB9C0QxEjmXqE8S05a4pWGN5qMzmEopoM5oXXQzVJ/TfuZYxQOp2YwjGOmyG6+iwFl
SV5D+l8TcY+HvIUTULYBX0uEcUzwPtVaNfchyTHnPAAHiTiLFk4BWJ9J8zrWmX0M3vh96o2WLst8
ldo4s7UJs09JqS90kujJbKtHG8E2ZNOUYDLKkyQzNeemE+0rKWzqRmHkXaER60khBDcv/NE4edSe
V4YZOGgpGtL7puFVs3cg2IwXBVXA1ER3JBRj8lCRxcQiPQ06nRS1su1NqoanRKcuVI5N+axp0wby
3c5ipvqomGF9g8H0KdIm+2CkeblRTW4AsZPFW1GU6VslR6aKAWMkg6JzsgamAnPvQQk6PhWznWjr
QJQCUGgBbqvF0VAMgF4kDmBRjMydjJguMTbujNjzHgdFtFikrQ4xaPMeqXr01oVavbMT8IS9L7aB
CTxaVZCQwe+Dx0eU4qtFinMsEb6MTOtALYR3zkhFu+XW81oyirlTbKm70cHiHowvAfdnfYgmopjV
7NlBYNoZzguFRQ0lMwshzZgZ6/O3JaBQYXKCuUFCTrQRIGmOsgN+iAFkPHcwSMja0B4Yp7kvd+rR
D7nplGiENoaeGUdOEMCgCGteueL5OFl6OO1I2tvy3SjyQzfRWA7bNJblSy2f8Miqr9wlXQl96zCj
2X8MIU4QMCYkzG7SaI7n8GJnK9XxKStG7EnSwKED7uySrwiCKF/H0fVbuz/XJcFVDYPmhe5Ksso7
kVychBvBlE8wievCc+Oqi1YOYbQbeh3QfiLHXCmicsOu1mFaMKlxwgh6niXBLDFiwhh7jSEpMtNX
PxS/SNdyuC9pJECYGy4gfr7WQU7Jsyy/iNbjZq/HNJLblpgXLnFKyAZYb8+sXTGlIAVGAz2PNDFo
+C14KNnJA7lwCqJhe+NzYymljJ+DSJwjowtOva6T5GNqe0PRKL5Nbb8bNR1pJCgZtKeNd2It0K7S
96HVKrcqnHBdyMxxY5WfrO9KSysegjE7G2rZ3zVdiu1X+2rXTfaapeW9j9B2rU0hme+p/47YtF7F
PSdlUQhsZQPFZM2GiqBO5kteWONhcDA8g9wxMLvjQLM818n1FQyJiFVR/Z4qcQqOLdZOWTG8EQyx
7j/8KlUel01gDe+Y+pRz2vrDOqJTsh+bDOWfputuAVPqUfVy+ywm8VkqnvKYs/7ajbr/RVpKuAto
961zX6B9CTG5CSM/OXT2XLUrN0mkVRug8dqm9argGBXWRW0xgirDACgB7W9JxmkCIH2Xsc5bBQ0j
od7vtByhZUDMta4la5TB4WeGr/dIqPIhHBHLJ/GMqSHfKquL4HMm+mPvqLQZtCLZxaqKyAfbK1T6
8t0oJiananWJ7fhdZlCvIiPEVxI3YGKa+i3u1GkfYso2NqBAH4d4KK+R7uyUoobS0yX6zmyV/l6L
y+eUXJloKHrUiSlncgQ/HxwIiOltPuqEzcDqB2WYrQyVrwBE/JnQowF8ncE9LpjNaeE+iu/Mycpo
QOu0X9Xp0IfDQxMo9dpQxofIcG4ZGamMRN2TZClyWzZd6sNPE5CGwioLiGyInGs/oHokDrpcJ6r0
d0ZGxpMzB9OqJcngkDPxQUVZz9dIE3ey6TiAebZvFdd69Myf6xGeDQnTsO4LRWBGUb8NBj1EhUmM
Z6ERxKYjscdTCsdGO5DqAuejKcnaKfHLIKpHIQMCue61Uzp3yapOZ31kUiowV8bUyGdIHrAh+nY6
GK392qNvP2ch0aFyQrWYE8Z11vBb2eXc0QDLi99Kdys/Cw4FEfaDoiAjivJbEZYvuHycPUUvLsj5
+6T46ap0L17sHGBMUeUjfMdewbibNI9KieovLccVqkBvVYqk3SFAHm5OV3zaYlzu7iEl2IjhfP8w
DkrudiYDEnoyL9TUNY2IatMAdUen/I9NoXcbVuT9jjy/Cf66d+WvcNyUi2IvFSiJdHPJkYfjpVv9
iIjeHLaVsfP0wNmqGObjbkQu1avfyBOHGtvBAlCL07CvhN88gL3nVqnG3AHDaMf6Lk3w4uIdLJF1
/djU86PYJ51VprVYjzmy16bYFxYQgvCxKwziS8LqQmsWRjXKFy8/yhbr4ypVBJCrFJeW2mszR8l0
a4p0noWWwetJSVV6lD6TWR6bcF5gJtqpMga3D/2XcrAcV4TD0a6js1dl7TrqWADVmB7z0v4UxpDC
s5BFQfGmDdxVMRj2oAwL/RB1IUl1k8ft3OGeOUbho602H5YX09mzhXqWlg4VyZ+rZwOctDiuDmGo
xNvGkjGjWyGI+utmo2pC/AUqoUQbxSPpvcZOlfZIrQuGIBC2qRPaE9MCl3uQ+pUcHXXF+NHfD7b4
MNFTrE1/eNawVCKb9sYHI2nv23AkokTeBdlYk8JtByvfyrUnZSRoSVP68UjT3LokXDdNk6l06uQ7
zbPgKclQ13t5/uZojBNtZDqIg/3w4oseWEKRdax/Vce14IxqXqOtsiAg/twoT7odvdpRDUxMqNVd
4onqPFnebIqS1RvizLNUBy6RMGzuxzz7lFJtfVYI7sN+tzg9onMlg9xFJdrPJsqYkJ+LrhjPsbCV
6xh8dGVz57VV+5X10WfHqYcns1MRlPf+CqAQMPispHUcOMkKMwGZFXGtrCaEVcgkpks/Lwv0Fk9/
kUzpuqYoCS9WNTcUIEpKLMLaao0OisGp+r1TUglQQ3kq+0hscwdxO9PiNlIdIAnh0WZesOMOb68S
OFNu5PWvRdE5a9iRONgt+HK6qj4YZXVMVf9QtAPXfRP4x842vza6M+06ZoTInezHqKeFjGM93Fi1
sx2yaKPPBZ0+j7y9p5KuOXVLeAsa7qoyVpNhfkV5L2850P+1Q2o51z4KCfhRzA7sD0WLmXpQaHiO
4z1+sVOHUtstMr1eA+TG/kev0mEQBZKgnvrRxvlYCM1N6rG4q0fDhcjODBqAPbPYBzJ15ENhaier
Tr90BOUh+rctOlqjdgqC5Nz1kh6w1T0ktvrih9LaN42lboLAAWGQUOP0lPZxSPtXi3BJzxq2LN6b
jaXa1GJ9Y0906biyUxx1CYQRlkURy2hjts45cYQ/sjBuY6Kkt9iLn/2ckMnO0+TKkHDHWJQZcQl6
2GC0ET0hykO6HcHwX5m2fjANjbasF8BClg0Aq4xYJC93dnFoxWsWYwaScmt4hhLuIlvZh8qYXZ1m
At4MakVPzB28ufSSSeMpr8yEMTX7lAzmNgiK6lb6+D8w6USb1vYPelOnF6Js8ZUNcIaLsV8rTpm5
PQgQt7TiB73SkpNpJoepsGw3j5hZqbHywmBqXcKqf5RxfkcqROGSM0FqXE39VzR3sk5ekQZMnIvB
gxdJfx96+ht375dcm9RtVuXFRjSiX/t++8IYTEhhaB2jutBuBXYgZjQE81EppyY3OKuUQB+9Brej
Js4jZdo7y+Z0YMT+ag0doZE6Xk0Im+mdV3zLLPoYVZ4IsDxx46qpTwph6WNTa75GUxqsqRNDSJGU
dUi45OvSbhy5pKWanhLvFpZ5vVHoRIKYIB4JvtxKpQ+5SnTChD8PpU2Zn7oUbMFTOYdqhJHZoL1l
VBUhdNGJCYmWRXtDw2Mfjvu6EuCNJU4RX39vrWbXDXa4bRNbp0I94Fi2K/BscvowmWb4fXTRcfEl
mvURxqW/JQqr3cYGmILcJ+5i0HhLms49HndXAfFg0EkY9caLUkuc0h0B0bXstpYXvDpm/mjb43g+
RAIkDdNP3J1Zi+QF43OvBXuOMMExZvkIEoPeHsmGsJ/VWIxuQhToxk9S51poXxpa+9eaAMdNhQZp
XZbTxSiS4LGUmna18xxE3JRt25jowJA78jXx1P66PNKLQm6QuCF/gcQeedZ4x3eYbrDJtUw8CQCY
nMQ7Dn6CHMy0J7e8kIFgXTGjrfNsqPedTa4DkZDdSSd+68fGNnWQt3CGySMM6pUHsWMHUeoW6yj9
7U1Sya81Sz6MsrpyknXln2U/YUgsy3Aj+SBPVW6Q41dOri/772rs21cZ4ZIPy34OVe9DfFPGi89n
uYvbHMiT/8SvnlJON+EY/oHwJo1hsTesFz5Sw8XBt5oqWhJmlqTrqsvuw3AE22yleFKoxRy9JHxM
UxajWi4PaeUfBfXSfUI7bRUJ5NmK1Q3HNs4GMo3+8YhKAowgxbjzHMW+DF3pXLIc73swlOflUJIz
TW0KMt5rSCbU2ghALg+iYwFuFhhd6dtdiqalG1U6ITdRNLjZvGsHTJgmTIGuh/z9grxKXJYngmgO
hU0wTxJmb8cteZwkB64pSBu7CpYB81+C0VCxRi9eH9pwuV+oE5Q4hIP4RZ+dSVOOIzNwyCarBU+X
x55vuWAF/jTVsdxNFlmsqRemN2Fm10qHDE5dADvBfBYSqf3iU4Tb60rebIJ5V5o95vA+n5NXZMDt
MpJPXh4RMBt+TCBn1ySpyBeN6xO0EMRszHj2rSnMY1IMjw0mDuTcH3XiPZAc9qUedP9Vk9lblij+
ylL8bUPc0jYhWWHTWnp7igfHjRRBzd/wz0IwOwXLwIqigWOovKAyoBApsqdJ16heDsN469BJbgl9
Ku8qr9D3ocrsEl/SITL89KSJbiM63TwTCbK39GLGoTfFNhq/Y1v210R6PbMcQ/UXiS+0D8MDPMS9
DR5vw9TtE0mrsNxEYK25KJGeF8YHuGCH4LLsu8hzJjlTg+3XN6314Kcsc0s93QeAnbrW2NAf8nat
B+gzC9qNZ1ufwjK8BA3Vx0BHNhpb+Zf6RSISdQmiJIE2C6hxk4u5KwsV7lfeBJea4HVU8cif89Fe
WdPEjDdqjmo0+IdeBP5Kf5H8wUSnx1+LeE10EjQbFD0bBqD8Srxbfm1gD15y/9XPot0QqelRbc1n
nIDaddkQxcGCML8xDB/SaRzRH2vyCtBh2tYscVb9rjJK9RZmJa3p3DT20knTi6NQ4lPV7prAKTsj
qdjVUT1gItdwWfljf8lz4kUGpaO8b+N6Gbr24Fvlo2YF8kodTPzYBNTGt7KSFZOoEtuewSJQzD/S
pSXmDTPbmpH8BIylWRn9FF/pamRb4hCp7yimesoc60FHIUvpPOTiOnn/m6vzWJIUS7vtE2GGFlMc
XMvQkRMsM7IKOOiD5un/hVcPrt2JW0R2dmWEO3A+sffaDc9JkXvsSFx97yTG0Yz0a0fhE7RSOj7P
B9E6WLX0rLw/X5okivigTCx+huaeaHrOat0luxZ/iB8bUr1VefYZNz2xk+t3z5d6why3GBANGFuf
U5CsszappzhBXYj1clMh3sf4vTCQ5F/sMiLUmlqbbmJcsz4JQbuQIAsMeCnCMqM7inpV3t31RYEM
eYX44xPrR/xrZRrbJGXZr7ew8p1JvVgjUpXaLO/5NF3TuJ6xh3sWBnImFbJ3LTqnWT+lCuESymzd
jYY6xHLdOhzKyLrXeI7YODo6OLNEXsniUn1ND6s5mzf14HzNWBAw8Xf/78vzz7JyBQmmGskhnaBq
mHMwFFrykmfRHTG0/OpH98GWl/DsCupDF7cRLPXOpSG1y69e4kGaHSwFaP3Gd+T+G1Mtq69yCQoD
copDfFTgOhrjexfvqyI0sChUml/kIvlxL5T3VO2bvVDqP7Gncxnak/iCz6aEaG/UHQUH3zrTp2kL
805dK16Z/Kzbt5OjYi7GNdIchIMB0uud5AtKZ7PpeRycnt8u1i+L6vjYdF6xaXotuSJGbf3emOMv
r5XkLdTojZjox19StX6KxLBuY0y71GiDfeTKCIG7RZ/9lBvHQRks3Nl99Nl4sg6qNncOlmeO9xlF
dkyq6dHth6NDlDuaDhQnF1eP9IvKHDqIZa5DfLPZx80tiW1MOKo2LeGFpjGLqfXLXGnKY1QsJ4f1
yivR0tpuruNkn7Sj867o5a0ulHyr4eY5GCjf0I+Yw91aQPYJyuWgnpLhj1xfGmYGm2IqyPlTDEJY
5+Ze46jmeLdBfoiEeNp4+Ejrat6NIBv3VpwDP7OovjQx9seYpOZjAW59k1RmvHVLqV/dSf+c3EJ9
Z1vWnZYOwW6avA9Ft7xHDBhuozAfz+/UdkjAZ65BKmvsUF3OyQGOD8XyamCPVnP0iHN1sRlSyM5T
qAXbZIc9Krs4MGj2ove6U6c7daCasx7GteohgLdM8zgJ2HKw0gSyZ5o3N59uzy4Y1+2XIyt+tDTi
KVcBpvJacRxmq7wDTik34ClCp46aD7kGB7i1Ot0oGZqHkRa/k0ruByAvb6w+lSCFH19nMfwIKx8D
+jAiaBnkbUudY9FgY+h69htU3eksTOu1lrm57ar2X7tGJMIBMoEOq1SGPPZFsWwmL8NHNu9KRYoz
JQWDi7n+qaLcOrNoV3DMtq9SHhkl1hwe+RtrydQXS8KIUrvTlSphlSZMeqbiby1AtEwWj8ZWxLsZ
3lhg6EI8APP7Lf/5DWPxcU+T4PpRJkmEUe13OUCt0UeZh3PW/fUYhDPcLt1TohuPvNavCyyusyM5
lW3LZTNF1Li9iihs2wVHNxkY6lxgIaxuiMl6mMkaMqnJVy8COYPAfg6HQUJz0ccWBje0lDKH2e+S
OYb4yt3TBtfEN7LnR8AQX+z1ZcZ/d1D7AkkQQUF9Vf1ZuqHZPpO+JtP8YNE+hITYhIqq/XFcHmW6
k2D+yrsjXpo/TaWTHaIrxr0cy88YLMyCD/LcuQs3LLqmzDHVfa3EPwU7J0KLLpVdNBu3BHeowTGl
50GdUZjLtTMBZHl2rbPIw2/2FOv0tQ03KR+nc+ZYGyticiCndeWfj78GUi43A8k8QpsIUqssZxOh
R2LNFgKsFr8jY/U/1sYr2r/vylKWo147H/GnoyLv5vALKtgYAXmGTKXh2NhzWe/tjhzImreUZrS1
OUUMddqaA+9/rHd/Sz1e7sOXQz77qIz8X4cfcx4JUOP+DAsNZ94YDX7RlkdHMpADogxrzQK1phbj
q2qz2PUypox0+H7CLmtMjDeQcVMwRvR3XdQWGL5HJ2A/wcGMSI5ANvCD9Auhl/K8s4hUlw11vpZB
pbOtCazG0odJkX110kz3jbJYYR7NcZjm2RprC5rdy2DS9DhG2CvBydFHAHOCoW3Wt+mL7qgh40ue
UbEbb7OZNAHklfeUZchm6Ecykm3nijXSCJsm/zcLnVaB8x7zWzFeZzyUp0FhEvmNHMwFpMCujhsT
k3xcuiSk5jOXYEfD2mrzt5hzYxMX7Bcayj8oVirvA2KRqfqibnNfQYVsbO2Rom96qXALbTotYS0k
f7o0bg7ohlghCYgACyYYl6nOKeVt67V0mw0vTdEDMsjXwT9H0BArF7tUGRSR5Nk2yUZl9nx2E+3R
YnXw3dHuD23d3S3sGyGYNiwzeHzpF5w3Jyvf0QrpJzWyme6V0cM23maH3aUsXdbBTVOFjcFCh72d
co1wWyqdFiiMxpy6RqLRuecOL9l2wuSeerO6ETyfMcQK/LAO2cCWVA/Ims5KVnY326j3OUei3hj6
QzMWebWs4oXtGEBKX63JVUdIfEzpsoIFhQM8YVwvRtl856z1t24trVOzhrxZGiIAeJ5wwsh/jd+z
uR2xDEf/1mOpHpgme0y33OJgI7wOiwGaONL+XSMRnCjN1mTrSpqJoKgaonSXoqHZwlD4UyvzV171
YB1jEehpFrOB7tWD54Gnrg2AXCXN9+LJKnAmLlSLT525aR5CXLEh/AWFpiNpNHTTr9tq/hjxlLKH
wUGjiOhOSJpcBTIFawEaqSJNt/NEChaCuq2qj6UvWy7ackB0Y8PBSEWydYyBNG2tVvdY7kIAihTE
RXo1OCSO+pJ+y95Tt3A1dvM4f6dVV9xySwtagaBCZc5Vi98abLsz63+5SVrUhpEd4/dIW3nU7H/S
2TLPXLWBji5o17QtfZ5A09Ra7A2lamw1HnsrydjbuqCVNlHhvMcLBEgSnT9QS9Ki0P4WogM/5bG+
YtpgMI4ZGuXbdVO0okP5U3AP+UOyvFid9ZrwG9tF/cbj/VKQwtoX+q1L0upF8iSY63scw8EouAq2
k2Ggp55IMiVd2fHx2l0b2engAxMNt1j22sef4BM1loOEmmrmv3Wje8eiJ2PTQ00IOiHxq1FQHS8M
aey22KFqIThaVbGoGj3yTnZUOxSpTTmd3AXNXlddbDelndXS6pDq7UebqTwZG0dsEzKizWbc0YvE
vlX2ePkdhWCu2OvCVidITrF+467UmzmYZ9Sik9oKQoxYp5KTdRpi0oLcOt1IzsJSJleo2Q3DPWg2
+joAdKy/UlXPSet+5jO25CLNUj8aj6ntMWdfY1Oh5MxnCID8/D0Uhqr5JQcF9mBdBnbcPjowwGHh
mszUZ5OyXwM7lnlgDyfaptLSDqKDWhXliwwHHWBbuZBfRh441xXEYp2RDW+smhE1UfcQr0pDbg29
B8MBP+/dJrLBHUlNM6ZDzjEQIauFenIjT9XYqOypdmKy/LGFbarZaPlixfxVsQKpFLVYSy189EaG
fk/nPDA4YfkZnY/OYRtBJPKmcRXajYQtNyWrJtL85BjlVaJlRMdAzrPXuMeiyvdROUFtKv4KzzlL
QH8kEu9rtJKBiAVqyPZFWQbM3rb4ntPipc2aoz2aCtsI6hyiOijSuG4ulqf+2MxTM9eDD9sQS01k
lZXviC04o6Rll1vl8D/y8+x+GPFgbGxL/EN+Eq/x0A/MhzS4UbGDo7yGxa4rqg+xPAkND5c9Eenm
aiayK+um4ClSsNs2xTWJxsPo8AavuCr+MfHLjvR1oiZflsVAHaNboaVp5ZmB5FjNDPkVNQtVlRXy
wnwTzy9y0orlvhpDDFf7wBJGhHENkXUtGl9tZOovelZTao2Rj/zgULO14ABv+8tUcrG3ALKyHjUw
nSACYqTDjEO2FsG6FIm5cnKKnOo1uujFyOjY4mMH2uZD4GPuPCdM74rkQ3UH7AfQbzSDne9UIUib
9cpmWGpqYe+VyqNdX6a+BgtS5+nRS7VfBYIvhNmmm6DfbbbAU6MbjKp+D5XN2JTtMJXE1OT6Wamk
AipdGXYxkx3fNSaLQN96Cfixih1o3/pNei4c8UJl5lCa9RvpNMtdY6VlYOeLu4bWE5g1fFK+Mj1S
1qx6vjy/G8vZuQmLx7hr7km5xpdl2+dETFyJAhqob0+WthUgku8wfniHOaeS9bsi/ZhklRxHdxI7
KP6wAdXkn9xIlJ2WwL9t206e9b76znRr3uczctA88UDbi97aGw5kusrUzUdsMNFcoMK1E/DseWbg
SaBpzUow3SvrSi0u6WAHFAhvtUv02gL+ThRafYR2ZcNpLs52TpSSksFAio13dZw68rFZBFArFA7T
isExs6ByExEAF2VPPc10AYAnb3JqcGC2WbGfybkJsE3mG2ew3DAaaYdkPSl+5JoyRAJLEs7YIC90
bwBlrDurMTAJTZTszL7IQ/n0HyMZ4fJgDG+PpydaCO0a+GHM4xJR7Kab8vw2d9rHCBdx67ryxVUA
Ji8OfkwggrTprH2pzkmGqJlrd+CJ5ygZH4vG8ADKn7ezoL19E0Kc2jKoxCy+xkj76hrnvGb4kbge
f5Ivjjy4eiu1Jg+ESCmBeH4E1YykiBVmdmTcGwxuilpGL+S5n0o2XEWQaFNJ4sbZjHDnlrAjyWw1
tiMjU7+BonBr15exnRXidtCnNUrH7r3lceWsFodnppTWkU7jQoOuDFu5KXrySHPIj8LT2n06Aq0D
kT1+2Gt1WAIcCdAGleNuqntv56JZOKGnaInr5WU22s+xz7JtH0csBYget8V8FDru8LLGlsso8pFn
tndO2f5Jlu8BkoZl3wO2gqJdvc9I4TeYWpuNmLVmbwim+qV7tpC8sRNvoxNDNOEekalCPGnNmE8P
ODTO1YkIIi5brOq/GoMHigKd6IRGZbGafhd5w3fU2Z920XpvymB+jWQ7XgDcvhD1hKy8j1mMaRVe
9ij6RJMS37Kk79/0Qt/mtjSIinCTHa1YfCOTKL7RhrlBZWD7FjXSp3jkDNJnc3yLI2KO6JDvz++4
lYHB4aeqDMh11sonfEIKn189X0ZMlJmd5scaOqkPMRrFkQPs+D8CmKn3ZzwLCrl0GUzLrPduWjsv
B4NsUx9mXPHWGfgGIvTe+CPoAjwt+qzGPNQtjqWpVgAzuIZ2Mea9N0XNtzbHB2NKzHdn1QFr5eTr
xLGW7WKRu9E9BmQKBklPn9D5aNxbJXBmPX9ojKTfihGpFeiE+mCs38o8v6MDqFhzVPfVcHaIyIq5
JsqEWk1pv56QkoRp2RGo3HKUmQ4kw4xSCuCRN8HL+2vtAS/UUYghdXTaQ+y6v72xLN/4h4iVyR3I
jvQ9cAib1xrXathMFB6tLdXLgA3tpnYlOuLtXCyIMC3SMctuiq6jK7pzki/BIFM7dBbV8LmD6gDR
dnpJHAE0RzXLwp8FrjnPfmXC/Th0MH9+13BPnnDtsie+m5J/165iDdtc1LsddzcUwdFObZA8mxoJ
ql5TJHtL8jBL6LhfVXQV1XB15nGNv1FPpAm1gPky2DX9TOyLFqni5EaS8FQl/d9XDgqDw1RODCCg
Hj5f0FNNgIXgg5fp6CtLpWOsbaKHVlCQjJ65eXJNS6uVj6wXv4TkDikdM75A9WIucWpSiTWG7SkN
YQdCuuGJkjTEVBNoaYWwhFQKLBJQYnfZMS9VDk1RLAwkRpuQXz1fBUBnqbbtRVPm744Z2kmuL8+v
ni/0n8O6f+ItpK9+f9JPK4/HjlcR5jEiIWBq2VLX1sSC+GFfIPi1XaHQLqiAl1Zo9ZiPPxTAzXkk
gPFV70Dv86QLbFqqLS6l7oMoqQdxNWAoUPsc2pW2WIjB9SfhiX1RDkCEn9/HQFh94pGZtWYdVktd
9tcOo/Pzu95NPvJmrqtN/lm27YI9KFmuZscYUe04LfL1z57/w+ABZCshAgVwxjLYrwCX26kBOJ8p
D8jgIxSggXAgjUw8A086DKddxgPsUTbVj6rm/V3V+vsTVsBDyDhaldUD6l6ED2fTeNEA8eyamBkc
HzVhS6ZGrzggAWTLYJXqRXjMEBQeOfDLMdqT9JtfrBWkonB67LI4/mEYkF0SOiNfadGwucCtUiu+
eeotHYbpZJuoiVHJQqFE9+y7wBPP9RyDnMpNDqq00Q4a4k5iWyeV0Hb4iq7jjC/rNTfmCDqd+fY8
UhCig7supr2uGTcjW7yPgXZ7T6GjBV2CkB4x7LVeQ8SKRlyjwrWP/303tt7VaP2hA7/jpN5UUDoY
Huw+cF+sa+RDxXlLYbTBZovTwTNf2NEYm2zgLWqTIb5kWppc6mWRW2oizizTc2/PFy2TRvB86Zl+
byx0tPAHVO8yShjA9oi3p+zW6ssgnGdqqS0tdZa7J/j0Ge3qoBsTM7MwabcTindiSxgypIfnz6rC
STu6rpaG1iw0n7nYwpTORBKYjNd+aNZlzYoGfPIBOx0MuSNePXXNeGCy2Pp1yQqy5sTrsmqmuXa3
9iSLA7NyeKS90h4yaYYNNgpOx+5Gu8naFQwGSDUPEigxcFeybjGST/2rNw0pUVerep8z7T+4X9NM
jOZc5n2LrOu/FmlsO5Jujnk3Iicdxvd4mCG72upFXfPzjLYB+1tXns9NNrB4dIkqMLsmmNhVf1l1
ku6dDquP0VeXGhTXsVxfnl/V8x578fTw9HJ6aaIcxXPFHmK9SgaTRYUBYHQr6H63aDt/KoWkBqBq
TciVCw1Dxf2m5c7opyR37FvDISfd+nLAqL9pWMrel+hzbMPMJmrrGc+7lPiCByd7Z0Qu90Q/d6xi
MVh2uDP8BHLARtC6AvkWzoVP3bnoOqSPQZl/nDZHokwS6S8i6evKGl9dFNtpqooXGxfV3DT44p16
HwFa4ayKZrgemrEfugb/Qon023ZExYxhJPawyMYX7qIMwXcTX905Y6vIrvagxOP4oo4QeRg4XJEI
KZfIFVfgW62PQ658x0XKhquyARxO9e8aDB5iLHV5JHTOAqzaRe2nXSbxd1kJUH6UiINjz9+OkxBL
3kzkeka/7am64VrSPqfCUQk8ZJZWOkxFumZ8TZdSR4SstLshc5NtXEoHSuGrKeR9hFv5q2bYthn7
JFzsWb/q6Zjep16BZr5XcJh/q45ChxKX4/egkwg4NR+tmOtXNcH4JlgBCTBMb8/SwaE/0mpSIXsG
O+yACE1YF1cAauTFs/sbg0Sch5OMr2TOx9eFvC2fCm7ZNTMNxdDqNb3b4OyrQQEOxxBi3ym68Cc0
THu0i/bOAUcJSP5vg6x7RxQcOR4dXSWSrN8ajwlCEAUrRjcjLcdTKaRL65VW4VwXIZS45M7ExEMn
Cm2ENMz8BueRuKECqVbLpwvk+DKSsLmNZvcqFpdN0CiPSMqRRQ3kLbkomakceS+W7qVTh+I3MhkP
Q1IXlnU0hcmaseuq+Ps7YyxP8iMxbe1zcav3ru+sTQtHlEXCOAF8AO4QTbZH3mzlMFO30UM5njga
ebSCpitGzmI5e7A2rgzENRq+FI2wt5OTbf02iGP3beSPJ/LGzFA3UmTXo+yCmM3ckW5YZzzXuhs0
zv8rxFG7YAHQxxfYeUxAUPvuaQYoMDLj4QGrhbzKuGfQiL1xUnUJ2GYKPEWyuvT8fOiccveeTN4N
oS/xGjGSnXbAm1k4YNTHSvlwC8/cIxkOYp15crMY3TWX/T89EX40jZHPAfbfJ2GozglX1T+jx6Cp
7/T86KaOfFjqIB//359xu44Xc1AehRXClnMZ6KnNBY/e8DJjffSlmT1UYyANKLPyYBRdcsyYxrD1
Z8rdCqCXMW8Ccfdf2pzYR6aLBwbqDWUHWSf90HdbCzoNNbBebcmjwwGW8BAVefk5MT6uemO8JcLc
iCJtkQzWDrqvqNxHUW1DwUpezLZ2Phd4aXvX4t5FkQvOn0i4o44b1K8907sCR5x+Z2V5bcdM3Cud
z2pJtOHY49txudnPpdWRh+JAok6Nytg8izhIq58IlJyT5cIkz2PINJZkv9GlVIzWVKzH3HfWteaJ
S7l4iRT9q5unZLduxDgjBxP4mbns2HqNp2ZlUxY5riInm9zdswsTjSCkZXJ+a6Ne7sGv0canTsCy
pOZv8evApmQaL+N72mtib46TztaXJLqebbjpIPTwuh5LXmHsEg3xeaxp03n00qBF1MSRBYSYFVaY
J0U4eTaBSra6rxQY+IXJfSxReHGQW/axTxfWxtt6cpaHaVoDe3w0Kn2U/XFl7B0osgUgKANuY/xX
gbsbsHqMWLtg10uZQzLEYqaU/hLlmslkB6q+t3tnz3l2ivKiPMqaHMKIKV7A3w6NwSpYc0hQNYKM
vdbRdoo3p3chR/uVjJoPoSYnhTEa6hggTFVxQ22AYMBHzqqF7Sorj5kY98QTl55QQ1xoFyUB3Gow
S0U6yY7Z7FaPrUPsKjq6Mpr+TgnZzE2TaS+VsyTUdaAjgfpJDx7t0jph6nILYJiGZw71Wx2AnSy5
S7aSU5O+4zKk6mL7nyzRp93sWvKBahinYGF3v7ysPg2YE//lMNvqBJ2qSnnT5QtPT9jNXo2sNt2m
s2uHBlv6L81Qd+AH6h8ZlRQkldAD0hUIHoedEqNfBlfzL5b2bq9ORhwgZ0BALJ2LioL43IDrPmU5
S2Jxp5Lckr82Gmc39kxoxtyOadunv22VKOq5KwDmzl6LlInfQmW6Qd2TKXs6+Q0nwilN2bvNrADK
EtlqsSTwU4OI/gdDtPJvEpGFFYFtJuvaMQ+EzOFdo0MLDPLRXiP0k48GiQoX7fKaa6pztLMYOE3n
Kj4b6vbQsL7wc5Aixym34TtyaQb9KoFCzN8c8a3huyYHJq232rqLkc6JWTciaN1YGGAo73HHDi9L
UnPNXokhzzIX1Q1obP5gR3+HylL3Sm17VxrqemMjgwon2alnS6Q063UXVMVU4z1v2nu3iPhUWdM/
rPm+3CyhkWyT4t1Wcl+z5yCd1IyoMYPD0SoIwY0hKvRtf3ZKAx9xnx2VGfTgejbidCGvJrMfYqle
GorlE50ASXsz0hmlXP4p4Pi+ZEx2oUmvmr0mZPD8m22r3KhsTJxZvMs82rZF7AVONqqbOFegA6da
tT7AxGYirFIdnD95bNtBU+RnN0fTsDRztiUD1uNe42hOZH/Ibc58RpabqfB246Ci+V7ke9RErwSV
jAxP9WjDm4DkebwqtVS2kOWIsU7sbVNXglmV/atfsLrLuNKPEYkEW1tReoTMQRR75z4lQ3SMUtbL
Q4tLibX4bAxBIZ07MsF7ObBQkXM1gDQuqiDV2K+3DbVbNjblRhuWL5Gx42Fy9abExrTXZDuGuje+
OgOCucT9U2eY+FBw+IoTXxsN1QpmnxsG2zTopn74MKwYyNYwEk3E3wqIWofCwOfmqzDsfmXd8Fea
DdeWzeQKTfefMuFTQ9G4jZvW2+BA3XgU14WiRFt8ePWewghnYytCJowM77LxrBFDs6mbpOPkJSKh
Td39MCCJHqg4KlSbY58f2wg5odpzF8/ri/y3tNNX0ZpcoXndnrvxYtQKVrNZS4KKIfCveol3C0D/
Jq++x75XgsZNuyORc/X74JBalJlbFFnjB6qZu64TStCCVLkmaqQd8r6Idnnai0dM6brR55debwjL
0p8DcETaiLXZdSzpIZX5zJJRrX3DtoHKS2NCpzdfXIBGGW6wVw3kCSoD9T5jdzfI0jsxiZsJOFfM
T5pXZuE4wfb6PJmf0kleB8CYGHEk2b2pCtUMHp2S2tanmJKRp70LOHEp7U+W2V0w2/V1mUYZ2llR
33o6PQPzBsEn9GdEbPyMTK9egKF1uEp4Z2dDe1EHZTXWL/llMdm/y+rvDAPiBgiAhS3m1nFJ0iDy
LugU0l1cr6LA0WMTA4rRB7TMJe8yfKM+CEZc0UOaQj+Pe/OA9PB1SGNMn0n/GjMjIRitQeiat6gx
wF1Ri96UyWQqOJMeO3XiNScMj7xMdx2D6E6IrDBjDldah4nYTQQbPD6RBVJlkVY6oBNVZ+97mae3
luPlOrSKcU6hjqcZjy2cZYcGKdzRS/SPtHcabBwpyIZp8I5gtVxEmPvRaXAxIXRD24K7VRTT5zT/
srSKfLURA0/s+n3RkndpOQt9GHjFcqn/mg4iGdfMNaTipniwwbHOaq/6QzGiNF75lPaquTTy6lR3
wjuj8+eJMCTjVpuz5rpi9MF4QGyHPHgr5ZLzZP4tSKAm2Zz7v/JSv0Aw4bO1rS/JcolTMkYNLZnP
rt2TSIOSxIf70Z2SJQUPsegMuKHZYmR10S9WjIOzuPG1YggpfsqjqUv7PCmJfeb00tDKEQJZe82e
fQ5JhRYdLb3N6fnCKclXDeMJtFenvMvMEHUie8C/Wk6GArkyQMJ73HyF2hhnLadH7PWCTNfOUhCj
FspJ7R8CzNkxrZryhP0sOuYCdUYSTvnckXBgkDfriR+OYvdEFg/JEvab1O2RWJytHUMs79aABX0F
+EUrMOz5Yxkxqhy7WFs9JuMQu6xdh4fpYGvDR0H5+Sgcb7zzJIL7IB+6WSqH1k3+FWtYvbPw3M6a
aQs3S2FhHthjLs/pmlP1fCnpNRhZSqKJ1yxmgE6/ErR428QQgmGZ85OoJuuusXeMTSHrhtFerSAY
mNE91BksRiWxAiSACNCZgbMFRPRhlH87x+GdmuO/U1MccmTDTB/Fp8PiMXG9XV/mGYr/HH4RmXAD
iHBoHLSnstLZ38brIsWK/Xpi2FpF9n0cnAMwmhikfYZ1eRE4zdAt7WpVe0c/QRq93fXHhhrc1z+T
WkN73iunISsXMvUcxNV0zxsn+wf/CF6FeT6YRRtvqM1HUGTmwUMMDcPfLTaFgQAuqdEqeLq7GVx4
Bm3zIC8NYUtGQ7P0CFIznvwsQIw30qFHX1oAmBvlseAY2ExDdfGw7DIp6/WjV4ginGcJuSS3dQSZ
4uiUdXIiI7C9CnczmSsQ28LQlZapfnEKQeBUc2MpQIIkZZ1tknCzrLdMa4r02vz0PR9dG7nXtBr6
3TxV2q6qxYXwGZyJJHkifnibFNTxquZk4Qh7xKuQOHOrmKEjEA3RViYMkSeUung1bHMYfaiE0Y5x
fOtbKeFeeBSTEAA7RHyt3rGRjK70C/Oh09oHyVPdNmlB0dhWa+GP7n8TQ0BNndU/nd3mG33FQmmt
zK7Pr9RG/JqbZdincm/nkXmqNN3HcBWdS3c2ttmC+VuouK5ynmmEKVho+7TUt5y2DTKKCJM50bHT
8SYZiXm2kQabzS1bFDgcwv3k9wxh3ROcUOkfoxqj9ZgQyxJUph4HXYWoRapQ9TQzdCcCOQ8kaiIW
8WZKFZzZsozJI8YVngGXQlDBWDy1Ue8X7fylp8qnlWfiEPekMzUDBJ25Y5gw6gVp9s2/HntUf5q7
HzuT+qamCRnoFHwUHwhELZdckuE1hvK3GdFs7lyCxnFYv2QWC+ZVCidcguIS1QonlINWkwqK4Hw1
tTMJrvh0fE73R69HJFM1gbmmsrjNfAZ5FvnIlZ2cEn+dDoW9+1cpPRnOiSK2Ild2RKeZYaq06j6B
LykPgKFmroWI7PFM+lcPeeWhS1koNPoPiK5swwIOSThRGsPIDh3MC+FLGQp1K2l3Rr3OsuG7+QS+
UTlO+r2bY1qb1oAXXrmPPDUDsBBI3dUCX1/uoQNJlzer1NKDUbffSR+/GFbytxetSmiCXeMbHpIA
AiaG2k2bxLcBeTpjZ3ppu34gmKBG6IOKzaJSNsofiZe/aMlur6X2iCnXYv0AgGOrdbkF6KmqQ13L
5mOktjVTxpc4E/ZvjYQ9QO2bjP2Av7ba7GrlvRrVyW8mRhgz8nJfniCODrdZpXFXQG6GCjv7Ren1
W8Z0fZQbnJUuvqXB4FTQ0Q0POiIYRMHzbPXcSH18ixxh+W0Gsq1LP6UemdvS+e6o9haivsYEySfT
6rvqqPkpS90HsQ2d70l9JICPNFDSq6oeszRKP/a1DAaitF9e9fFTy5PuNhpdOHLlHt28+CexbONY
ybUQMY3ToHKXDaxhw4glXpBCWMRHNm/ztBCvSoqnThXfaVdGB56pwyaScE7Bns2/GNpuG2dGGs1m
6VxGpERJk6W5HVW4BvcDEPhXFCZsRR3lDbsCLJxFG7cE4f20XjNuM5Y4nIS0jf34NyOZctfrnoSV
obKsqxOiEdr7LJEKdmnLaGZANoMsGdCqgjtWhxf7v+jSUqyCpTlBnbOec0tnExFgJPxhPbnIL0io
7iu2sTbR61qtrdu4VdwJvHbfm11oylZuzLhh2pu5BKU58OPr2PCu0fqUHcq4gkqQ/ImGCXtChThk
poxATK8gM+riDYwIEebSGQ6OFz8iBWmWMEAqIlTAxd99N32h+abeYYNeX1yFdbeANIRE09qULuIY
ywajM8USXUhFueeW5SPWM/2lLVSmPuoX67087Lz4oBW5dq68qA5KvaFoYMkfwBpm7QUW71HmOBTH
vJIkciqHClzrG36yLR+xe+a928iRe3xcm53Z/cTNmP8fc+eVHDe2bdsW4QQ8Nn6BRFomvUv+IChK
gvfAhunSbcbt2BtgvXuPTEXpnb8XUaEgWRJhEthmrTnH9Ibc1W51R4O80RYUAma0sbMWyqNmdu7J
qN2HbOxoW8nmkCjMHaEyD4fUAnZCkeS6x63s09Ogx67XRyc328exkHdJlmPkH4Vkj1q8gT4ecBJi
gLaQyCHRpa2GydHvzIF+iqaynASgGFCw+D5UmX3C2d09cJJXZUafREtQLNoPvWExFAF+S1dcH6xa
QmDco0qwJkLXHWwyDO8gPawOyFiqdcPWDXnvwjTTb3BlfTeolNAHxyIZ4k3Ue64JC+bsmYlxN5l2
Ty1VyzYhOWPALrIbxW2lH9WoMvUeSNYw8Xggs/QIMVVvLWrzG1qd7ACFPCJpJjzH9k0pq0Bf2uzQ
UaP3kcv2eZoeYMp8TDUgECRtOFok83ycKMNmEHAQu4rIvon51I9shpVaeynDFyO0nW0dLtG5s6PC
g5doBrkq970ZVbsKa0FVqxa2e4JYpDLAnF0Z/k3euRsTg/kxs0l9qemcj8UEmK8FcVGW3UFX1ceF
/fpmUUmVQX7Q+PPYWzsd5zijNH8/y1F8pCS39eGgAQczSEdkaDmFYxn0RMTHs0yeYiV5mAywLyxB
QjBaSLGLug33rHl6X9qGvh1NVnDaOg8nli9XB4KKMvRoauU19dIcy9V0G8q8uFlVS1uumxJWR0eP
hq34i/b/ieonuaTf1nH8OkmDGWkhJVxjHJyEYNRSzS06Ob8fWwIpcwxVhdvTUTb1R/xWpFZMONYR
YZ5VK0KXaaNiYE/vkYZgnob5FMp53nOTz8sYP7JYv6d5+GjmLOuHSTDAuebWUhQSiN04ZufdqL6q
WMtGwSPLU2sjdigzSOVmh73BQVVaWV8stmGzOoDTdx+0KJ2o2yJnCC2FhIJ5sAPLGNmNF/rT51o4
Lzhv0niqFdHJ6pQAn0BviN9oeihWa0Uc9V32PGHfy6me+7YMbCyRe7Vi49uEiLwt6thDRQisYxgv
H+iS6+u8iKsjLpDjMLZc5mgfKx7inYvDcT0PaGrfnGYG5Sn1q3KsYLkVNfUnETMXH7pIgIRCT8oG
CVSYFOMmXJblSWZIT1DvYXW1B3ubFALrpRYtx8gUtBjwPTnmuGHzFN+KkVitkvl9btTnqiD8rbEy
m7TER8DOrLkaGE9R4uS8FtHLzAyyWoIJ3CN4GPOatceGxOYUC5RBFZ/UOpZuEbFH3hjTKaJeYngm
t/3RGC1WRpM4xibDLJSqHqAQBJuc4TJA2jIfgA6eHMfWbtpU6Wgf5Hte0zOEguatsfUKafjK1BHz
B2xNe0tqSohRpn8Q2hAfend2zlh6gq4c2kNukkIFdFHfJWqlBVPtED665iYO3JA+ysUpLhy5H6KG
qrmAc6SYxxGy0U5rBrSDSvRlqC+tMnyrFzN7NCtrZ0mdgAC3OrG5i/cd5AMP/tFyakiF81XK8reA
nnEqttWpNxOSDemEx3lhvDktZcXZq9o4RuaKxqmoxT7PGwh/FUNzD72KxaVNiDVjWt+KZ1SmLlJb
fIVWfWwhFLyV2NWSKjk2+lh9S8gTcReg+RSNb3ssnDcMtl+sxbiGrm5dKwNsqS4jnNTGJ68NjMNK
13xfFLO7ln3+CCHQnC3rfqCo3U02RlnYkZvPXeKI6EJZEnG2im/WWDlPvZLjwysnKD0mY0072MU5
q1mDUQ4YXlrIiNSc4qOdQzMc1dtqckgkRgd2Femi2gK8qNiDVOCDHHRP8UoV6MoWJREAJEgFDWQT
tNUYSK2tIqb80aqiLVv3JzErrAD0jACquiHrQVQnJ00/qCnKu17wl4aIVQrTDcGAxIDE8Td6Ys8O
wognGosa8Uj0r8ulwvebRt2+Hqb+PqdUnkmmFOq2w32OWGs70qfUmD+I+FTZjFAukObYB3DB2WdS
CDguRUbqbNzPFGlKAn/VsuiOn39EnUXF7fPLCj3ZkSwAMqUkRSxiTnVg7LmO2rmgjIkOV+lWDWxj
k+Pz+T15f/EeO8zWqJcQbS3Bu7JiR/55zM6Z4WqsR59DRPBdBR4OTyqiDQTjn1/hK0Id+vn9aPWZ
imuQ//XXT9t6RHcVIeVP9UhB1MYfVhiH+wlT+WTq9jHuKC0x9x5M0dvHNpbYDKMp8luk1kc9clBf
dGPLc7d+//lV3ermrrPoGTckdFHumo6fX33+AbQzLbzB1HANOSaQN0h0VEAPTauGzyQ8l9eEREBX
nDvrxcSJv00ipAhGFgvck8jwoSZ33lwhfjWLsHihLmqlmv0Sl2N0Vpx6nbYT50WXJh7mPtm0aLV2
TtGKF7sCYhISgNyNPYnWE1SYVAJDx7r6kgnaC01rv5dxnfp9sWgvqqXTajETqiTrt40pvjtU/m6a
hIBgR0fKVL5PWHZeLAqTxNYjqAZYYbwUlNe2bRy2jCOO/kJNJ/WQrh66aSxOBvmjz2n6/FmTzKWp
A2/GZvNZsWyXyMVOFGleVU/LXzcgTI3vhAnWN4B90yvDYQHdyW9zZCUvzGfa9VLig8nxDbWDIW/N
1GRB0lO+jJsifbHA3wRNYlV7lmM2frNJxYofU7x2DRICTAKkEb3L53R8/LzbSYZNfXEwxnx+a2BQ
CtAVqTs8A4layxdK0l/1vJpuZK5WT6Ql0iOnYKpM8JIAkrkB+LPeF3DkNxkdNvwjxrCZy0I/4DBI
XwnhAHaHQm1squSWpeMXd5DhuVPYS7YzFFwpkJlaq8nTtODfOHaR3FRNKx4dF93e+nOdIsBoTTSl
qBRsTALgXxdjwjQXF93p89uEUqa6GGtwbBOUOGx8AA6OJ2vFecWQAyGkTwm2dEbzNafHw0+TTkfk
IyPSyHFXjG3FHA2xniJUfI2pEO8w0qwLe//j0iQQFOPk0hPzSFvYnv2oByUx4Tj3B+LI8HKpD4OR
ztdDA53KTnvxmi1sXDXFEABJbPGK97/sTPXFjovxlIyOzhqjcl8VdAp+UybGlQXa0EdGoLP0qfZZ
UqNxy4VHOI1+iJ3R2k9Z1AeUOFyf/TjjzkCcODjxQ7PAZoocu77VzfxdX82xo3DY6bTJm5A24Fy3
jN4St6TwoievRaLvMUnesmqaA3QzfOqxTC4JJXF/KCiGmxMlzqg/AYPLfYFNFjqMfYPiFIBCi7/C
ncs9hQaKKz28hEp+65S021QVUZgLfBvEU6F9TfEaU9vYHENZGq9NISgTpXRMUsPSX7VGfPTVjKeZ
c7xP7Y40y1F5goq1GfKU1Z5GaVTXc8QERuYCL0hUNtSIkmlTBzwxDx0N1evWVWjYkm06oYVushnW
M8GP672OFrPbENfJKLp+S0hz29f5fTeWN6yl2yvRqy5FXMt8DNV+09JNhMzk2ofG5sV1kBo7SuZe
sEl0/pxMK/bVpQTbRPeinGh4Wuv71OREGqRZeY9l6AkrwnyJF16HBoUg8jSJOFXplVdmM79bMBfl
iZZeMRLQ+l9/3jQKXBB96q7UKiqew8n86+exHqu7dgHfaTAoZOQ4vy5J8tnrcWB+PCNhKq4spSJN
dL0yrWXJnpp1fKWZhvNMWRtxEXLuYopfauU+UbswUBjH92Qn9xfifD27bUiAcQvKbab70DsZDtl5
dKnQhvZFVztQ4jPvZqI29T1p5M+fP+91xWRVoZXHGAj5S4EjLEILeCGf0JcxLZrIrIcgWmYJGqxo
2efM41YWwyGx6uhpoG59Iv7O9ZP1H9EMoJ3Y1fZJdtk5NWR5Txz12YGv70eNpZ50yfZnFJHcY5Wc
LhVOcAItscyHT11hmXuFcij+s3i5GFV2yztSIjSygJbUxn0yy68Lu22dZTfR83Q14jDzhGDDPiz3
cwecib5A5Il5rF8RLA8AJlGgMf6QEDMQs1Hb7VP30kL8f81ReKC1p3DclAyeIa+bhe8CarM67Fpj
eKhy2sgOpXlaV3N1X8IYVa/jdHnQbBT6hJvKTak2/VHYDFdaet0oEZg3Ix3usp6BXsT6XdYyaMup
+wpx2Lpk1MzIcIpflI6K9ESoNDPxMGOjZn+Q4JJkBN+qDQqCTob3FFp6YHkgd4b1wyMxHAbm4nbX
dhLZd7jELh1oqp26zqVGzTNumKs6BxIHs564pMr3qK/y14IJ/zCoWhl8/liNh9syb4YHUCcCNk4J
z796p8iaXMI5r31jorcYpdJ5yjk9vV7iixtbATQWN4jEhCNKulSMor2ZDzDiaegwbDjLIR1mbaNB
5XpF8Y2TY733uo44Q1ttUA3T5mSyMa8iE0hNpLxOVPf2YT8rAfyUEH/98ErSTn23DPZ0Gxvx16Xo
byhk06xG1AJrDUgENj/YLXWWADIY9K2rQuuCIuBj/qkuTYRFfMloABbmVF0UZX4oNKu578cxPoY2
bBl2MnuUxixOdJ66GHSUIdq9qmjlZbSw3ChX8G0oxzeNifGoemg6OHFzZe9jLcZu3rnLZSbjMzSy
5qEfWnlu6MH7biOXC+UL6IaynM499pUHA8rq59+vxv5aScZ4w2C2yWMKsA0+aca/19Gj1K3BQcBf
ls+ZGkw62ZemUNVXbOCNH9LUkol20h1D7KuS59d1xcGayAOkBJQYvMlD0y0bYxohY1rGe4llDAjw
2sbkzVFiLMND9dyMz9IBZ1DRHz0inJt4z63+4g6oOVligaR5ryML2YCam6ud57GTBfuj1J6DFr4B
JUL9opQJq2zIH59/k9CVhyhvoFCLx0KqX9IScMuMNr1KWrmdlOzEbgAxQDJ/nYl0WRw7u5KSXrfS
s8iO81Olk+c+jdWLYRHYHKddHyRERng25TCWaxArpdFcxLxQTkhNZw8i4SNJUCtEufZAH503uevT
U2sxNZgkwdCy30zQLmnr2vuJ5KIgYi6zFo0rT7FmJLzOedO3e+RkRlBDOaOixDLcyWmRxi7bZber
sGUh/vETuKg+S6nSq1uMF4oQWMWYxnvchIPk5orKFSdQrMajbZDhu75oToYfS4jwSy1dNLRFtivC
Mj0onblQgw40tNM4H64Xa8LouIgWHHb4aCVwt8iM8ZlGEqrehnNKsuapLrv+XuRru1Zjl65OmnYJ
3foujUqeMdfxXAvV7IrIGtkc77XOfrYHtIg04Vmx5BgP2vZgsrpF1xCRjcMZjWv3gHw4GSSzcz/P
hPq0IzpGKg3s+ki8Hdtp8qwwO0WmQwcYDsTUY4CmVi36KbuC+fvMu04C4fSCrfMFZMWC/goRllsu
3XUIZsXrB1Y+RTtBNaTbX6pG6yd1Rgl+Zoim2/MUVgrZH8p3lniQiUTDNCmouo8WMFHcb6Armu7J
ILuyE5H60JsV76ZKA2HIQj/HnApYxmh3s6pmu7RRSekdS2bgvtmxgx7pDqrqoZiBtnasjNlqY8U3
xxQQTha+sZG7xkpHPoc9zZgy6mszs4pDRrBPut5j0SX5pc2TLzF2Abzv+RHRz9nsMXXwVh/TBSOy
k6GMsMSGAiT+LoDVsABtNPjrPzev2gJ/aCjX+h09w0R/0nqFpbdiHSPiJv1MDOZ5rKER4sDOQPWy
mTUG68nhMw/XUobbTS/1GFZBaKRcB+jyl9iBhc1HlbH23ccmKd3JKF/AiKNrLiHARfgVeWHXJktF
sju6TUASHaORtToUppt44TUwiamg6FYqTKkMizp93DfT0vDgrKbtmcFzsZWU7hUUhE57okFvbKMO
GijVI/siFHAawrlLpZLeIiYrz7HNijxVS/eNtPDnKMtKUinYuagM4wGxJsU6GO8JYZYMAWLalHb9
2mpqx0xm5Gedz0dJER3GC7Uxa2CphAGYbBDFjL3OrfA0MBiJrvhu9QobE+Iw93kqW/zCKgYHMyO3
cqgAFKqsC6kCX/NZX9E4gjdqLZihrl32h4gfBOk5cS+2i1LiKAaue00gz/cCmPJR6e3HCL/yXc1N
9pywPDcaY5EzdsZJNJV5gvlOgHMqjw2Y4ze3EGnQqnNy1JKsOzBFlZu+5LmvYyK5iqm5LaQtgtk6
U4SRe9BUpJXh82fotse4vtalwhsBgGrfmqREO65ub2CwnzBAdFs1fSxKhK52fKpdB16T9UYNZIbB
wVGi4ToMAdOG1Mp3BIqTCfTc56Pk0WwxyVaVfq5Wk5nDvzhrIzPAGCkfbhhv8lKfdzx/s8diTPXr
OE0ClV+ANv8B1t4+jIvkajYw3hGPQj4Sk2cXg+MI17RQluveIAZ5SM3hOy3XEc6HYwMo6Oj6VnuX
Vbw/gnnw4oHYjybUGLPUD6YIX7Foo+UdSuIh3i8qa1uX9oFXS6KrByd/xzHa36A3hGMs1cdVkJas
a4kBsV6/5BjH2F8uoVm+LYPqk7YLjcNmSpglUC9i/o616jI461SfYCMpFXVOs2UjNkgGKNCiNrkh
R4pT3AdX+ZqyVd/StQdnMSCmnErXb5sSmIYisncAVXta25CxgQCDfisz1gtDvmcWOWokIoE9CyH2
K/dgtuV1K7rBU9gdgNVEhTAv93bTaedGRjrKMr4azRB01oZYwxRHNbSbRcGFSa6iRXedaZ62OZ0Y
UkWlNoUbDckSlT+S3sfYLi4iRgmDpbTaK0n/0uW6u3V0Tiihk1yZ3cFUtO6RXJt+kyj9HYv+bjtS
dMNTAyN2QIXbJeO7voyrLOKoZJEBC2z+VoWbma7yRQsB7FKsiekyEHHC8XhssUGwM260kREsrTZK
TpFYo2d6bvArYiZGplkDuzqX8VjuDEuWAQha5Gss1BUaLjv8jUiKx+z+8+pctILrAGmUcjwp2QT8
0qZHYzhqD924Qb+Sa/e1m8HarCOczetQS/kOGHBLpHUsT0KWPNSCwsLnIXBC3fWEOQpF6W+zZbZv
51r9aO20uhC+GVJY8oRrpIcpHwmgYFla4b9mk0dE3+fGXAec7X3uu/+9RcxQh53UdAl9lilFUx/g
piSBm7L4H6pu3Dgw6C5TkzHkiNq6btuVDByhVFsfK1VDIDkWrLBVbcx3k15HFytSTjC/loeR5inO
mrDclQlW6c+FFcTzPdHbZ3OwLNQfGnSYGGhcJI681+HZym/nEi/7NIXaJpUbVSlOVOqcwJX2Fat8
1NV9tcEQp+3NnjjUunWueobP0yT4htM6yOEjKelyMGoOXhSbPKOGghsJ4STs9wGBSOV8OkvRtOQq
F9UPJEKBGakGfq44RYKRsh1oVRyjcuaB0Cj3VDGy1zBurnsn/Q6lj354TR1CibT7RY5rEPC3kOLD
nlyi7Tz3Pan2sK0HMjGsjKZW5LZAtiQFYualpA19rPeJP7QoYd2w+p4NbBwpUngzAqVdHCvljqYa
uULR6LdQCsUqyyopCcieWyVdgU7T4FtKXHziiIOhbReBORFFqBA2IQxzm5XZxc4STEe05bye7DFW
bfZdMzqRDxzrgqNcOYaIeNriYUk7nj+aWlSyuGUK6b4gmBjz+olflLKoc2Kn27dK3qLcohxS2hg9
M0Xrtwk3eQ9IIdVmXgJcbsBAWqTzqmPT6mK6tfFGbQDlcg45Ch9mKQMZ9CKuWsAsNEMqgn6ckm3W
Uh3Kft5VfcIokApIa+H9VJubaQB9M+Sje2I2eIJ3jb1Gm1nMliTFWAlbUlBLQUSV6mKAISsbBms9
n1FwgJn2QflshHWjjNkUpE1Ub2tlwqZivyLjuJ+qcqNmUDcsfcw28SHKbIQgNMCXLKalpA/nZe0E
qUUL303UNYLh3k/fRB+CQynNct3KIo3VUUWla8cMSV7MOsPPifHx3iT6RhyAOv3WuH7C3TIaktK5
OI6u9S5BzrF4dfY0/ZfReTCjBYXB2gWrjGo1mFqeW3f7qUhvZbbc4cZ7ZuG9UcEGW331ZprYmKso
PMs5O7TDmcpS0BCMIjQ4lGbO3mbKPrBCQvhIIogZxU4MvbJt9FSjcEc+d8Gbq4IHdZFjekR04xFt
bsP2C2kF5W5QJ0qSlnEUVb9HO1cExmTN2y6mOeGynx5DhJok45CteYqtpt2OOXY52X+IEu1hORnv
aMG/Tsy+tZGiU8IOSRfllihNsPzVIU77FwMp/o6PEB4m8zV6ZtK6iuakkMiKrstFFNNTiOvsfjo2
bLN5MaAAa8U8X5XldEg07pYVjsYhnqhap9jlIHiqxgaBGjlnOst1rmHy6t4JLDGcKji3i6G157RM
0PIrmBK0PN+aubwvNNpN5I/5dZIAeaaM6dWjG0gjXk9LDfJGIiVcIFbBabEad61fOK+TmX8xF/sK
YzMlOeWVFeQgKx2OxfzOQNl5PRqnDUSFyaN3+moibUQ6FQUA5xYe5jVtUzN8Z6RYqGLHod9TEZ61
7PTO3OnOWCGC5mGCtccCs5s20ThTG7dDjeYZLmnUteR9LXW4bfXiLMkyOhrwPBkuETMzvqJB5+zt
ukYiun7IETrxls3EYNuowe3lMJEHSFDaXcQ4r0zp98IClo8S8ojw+NlItJCiHK2YiFl9uOAbaP1m
/jImCkDurOMRJVMgs/Sg66PvfVJS6Y5nxweexBJPxI9FGCHuRA2ztauy91CGz4izlrs6yR7HsdxK
0NA7s6N8LA1kYRQGFV/tlYbF7w5w7EPtTsnWpMC6qXqsYAvLuPQcSY0CG57Nyc6PMicubBT9FXsx
MKNCpayH8GyT9FCewsZhDNWRwYe4Ft1ZqDSDLVjvFfOWRbmYTNlbhxrBrmuab62jtH4WgaQhTqmv
iY9fWvoWKavYxXYR7fZnACIbgrpoKNilV9rmBwFdrZe23+hpgnPSQCGJqXl2Q2tn2IbPCvRRqOV7
5xBuYhpfQJoN6pXNgqAx0EOak7W1VJVVK9zCjdqRXdbHB71FH5/UHw7aE3SluFLDGYtDqBzcRr2r
XOAhEQ12kxWnUxhPLRgZmuCnWsyPGQ4Bi6eIJ5g5RRZAhNOucGkcqSkcrwJ0oTk/A3ITefpaW6wM
tVED05YgxBf9ezF2FbvVskbmYH6zlBjyqeXVmqpsdaoIPhj+U2Msh2iJg4RfTgEVFRcTe+1DYhTL
1zyyHvJp/op7svXyko4VWmtspvDrKe1/GORLefvaESxNIRDQq7SvB8CbosxjbiLmkgbakIfifk6p
i1L5YjFAYh6DR4zxfaEvuHyZDeuSu8N7BvLODKNviiz4TRr648TgUuSTNeGVQMdhbMAbY3Fe3gyb
Yd9cm5vwJ+j5VDuTZvsVWbuEACGW7RVSccE4RoEafUEt0gAYwFELd8v0rCF+A+rGZJZqPN10awd9
wNi6FBuqId3WGAV8gWfKT35iujWaYBynWuzyGDbdTtWHdLfYxbHWbShqjntPUoRfEBXoD9CXLK21
NvMS3kTWWnMV7r1aUH4WdN6ZJUej8XskNMWtnmFdl/ZKZtqSXXiMpfigw3RTi7I7U7KbD3mhnXjp
kMxThLfqr/wNuHMw6GN9u3TYoGqRQjBnhclI92Wq9Gnfga+Tuj14CW8lG1slJMw5EBGC91lExcbM
wDEJQcmgGpWrNMfwVCAipttSktu64Q7hQVNIkMNIUyhi3hs2yQQpFOM+Kj+yzMg3d7EgdvE/T/ol
mpf/fk3n/Sn09/8tDHj3rVqTcrtff9X/h0G/mub8U9TvoWvf//u/8h+Tfj//xV9Zv4b1r88gX9dS
TQNKokGU7l9Zv4b5Lx2BNxm7jq0i8vsx6tf4l+7S4XUM03Cs/4351d1/4SO2YY64tvb5W/+TmF/d
IMT331nujm6pti00VoGGMITtWr+E/Fbkl6h2VQAl3MyB6U8bNZjPczC8dbaf+BdaqQ/AHovHfB+f
9b3xmD+Ja2fzw636v9nDP2YNcyf/8RzWIOIfgoZNCeluqsvFrzfUc8+JX23mvx5bnrm/jzP+Obz8
98tcb8MPh5C22zcZy1Y/U2/M8p0wjj8cYP2gfroIW7imzkelE8Bsu2zxfj5CbKWFUxfQPtsNeqbt
eDRu6oO2x2q+i85W0AZQz7ZLkAal7/7h/v16cb8eej21Hy4O8uKM7h2pK0Vs36i+dsXjP39AGo/b
7xdnahqmXQ1p/fr8/ngEa2KjxiTGEY7pAefBLrw1D3B9t6iAPPb3Xhik/h+O+euT+XlVPxxzveof
rspwigy8BMdENuux8goo9nkfpnepfWcT/uFoxppe/+N78Hk0G9Gl6liObRi/PiCpKKacRoy/gQHt
vw1B4535Lz/ovh6kmy/Stz3Xr/dLgIZ4J73JD73Wez+2Xu1/H04isIPBe/7nW/C3d51GuGlDfTYd
dX1vfrgDppIi8xUubjKia1MqJNB3N2lx/89H+fsr//dRfnlwyW/LyjEOkf4hKSPvrlFPWs0nbR7+
+Ti/5Yn/dYuFLXRHtQzVXS/3h8tp3XiFqXEg2IzBs9i90mj26NHv2eQGFB+822EzHno/Pz7c/elp
+vtb+T/H1lT152NHeWqNrsOtZM1jqieAqG7x/s/Xp63D1O+P0L+P8ctLIiISnxbwGDywCAEYSI09
EKmNDJpHPDr7PxxtPeN/Otp6Nj/cza6vSwfeOzDnXeJ9I49sZ3uqh27sD4PL335shgmRkWnCEo67
Pj8/HCjt2iG3B27dELzKQ7w5EM66q3YobXgB4D96yUbhfUz9kmXo6P3hxfy7sQ07KnFRmu46mv3L
Q6N2FmBdjaPHxrPWvS/KH57+dRr/+T66mmGgTbFdOigWbY2fLy+c0zEVMdDrkclPHvqvZBqgxVZe
lWflqJtXyg6qsd/6tNT/8BHqv12by8TLUXWUK5bDRf586MYyHKWYbOkbHqnimzc4EdS23I/iGjUN
P9L9yfNuZRDmgI88+xXTReD/aWb841n8OvI5LqRVg7OQmzFwPfO78jHi1N52z69omT3Nu783jvZr
/R5+2K/GEeCeHwf//DDrvz3Mv9yJX8b6xFEaQRq95BmrDyhKSS4prseAHiIDxCHyPoaNg41NCQC3
bXXv6x8O/9ubux7eYGozLVMI1frl8MgkO1WrLMlEE+7aQ38V7sgvjYM317uh/uqTHHpM7+P79F77
ruySbf6Hh/z3d+yXE/jlKdfBwYdIsLl+vzzIQ7iLb8nO3RJz9AgOalv4kI023RVPAV6slKKGj433
Dyfx+wrml5P45UWf6gnNS8pdIFRkVx8cMHB8Dm9zYPuPOOU2bSC7LerulDf+Twf/bXx2dUIzDNQv
GuYRtDc/vwq608uShvrkt5OCJD3uvrqr0NVpyvwPb52jrg/0jyOno+KOdbhYRhVDsM38+VjYbJBN
zH3rW24mzY0c6vhR0dgpuUMBwq5WqwdwgNVb2hjOk93RmQ9mG6sjYArNWOt5MT5zkAAx5q1GsgW3
BA2LFBMlcB634xVu0Vl5tbNcBm16VqjroP0AVJ97ZVQC08VSSXqmu9rB/GlEssw5CGVb6Y59oSPa
KNtl0aZ6H8VLRiSE2iBSybjEkwk1LjAXo8koOhnlORnm8Gmc11BWp9NPduKYzKXjkiBEBrj0FiJX
v0/HzD0WdZg+mEvpoCCbAGLjUIaZhdwO74tfiJz9to6XBCuYFQHiHyOZ3BMXaH/BPlwQ0qq4un7W
oTZ8dxa3tINSoHD4gjTJolQnO4rQbddV90KCuyWyKI2WPQniKBcGCKwa6UkznV+NmDtl6wKOJTW3
zWhNR42qantn6Ir0MBsOtG1bNRDwxUN2VbtG/lBTRnyja1DfEpfqHkqpJfulgCOjhjkpvlUlcSwR
Vt9MNV48JaWEWn4aRezufXLg5fZyQNZuVxVURANOBqo0rBv8Ng0RWN+VZHCGosu+ujV0JA+xVPaC
ACf8hs9iIoOZtJxNh8YR4JFl8TFOWWpyjKXADaZVTv4gqyELjNF8yoxE0jAoXDA5lO1qldTFPlWK
FxkO1jYGSR5ECRvrVgpDp91SfUfKT5ujSvLoqkyRDGXJ5EhfF5S+qUSicl4VIXr15s5AL4DMR1hc
h7tIc4QHSsCk+EcNI7fKGzt07HMShsQxga72kRoBKlyWfmvSU0A2gjUiH8ZLh9XXD+3sDJrmYpvW
vHOpvW7gCxp+0vZ48IcVBz1R4ILzvTGlOd10s7orcsK6Uni06cJvajNFrQ6j4QIPQIw3DLjl5xoV
XheXpyaVLp5ymrWoWuQ8gj2bm1s3cu1nuKFkTBtt+5SnnZ0EjUucSOr0/SF3RYTOUrRPMsTEPk/0
P/tWQ9INBwqgNSHxM5ajtfmfbBUCPoggoteemKV9oBxELX6pC9RxcwWxwzBB9QHekiGl3SHpiNrq
8UmVK74TgfoIiSCk1L1Y5Bn0OneM+tnBMHPesEGf75xJ1FA+FGU3dJNxRgtGOb8lcqUvCs2v2EbS
qkrJRScacp9ht9vUao/DrcssRscm2w0IoY7hAADGdOhcF1Knk5UsYGmmDswGCi4UJgOyQhIvSvkw
5XN5t6hhfeqRoW0HTas3eV/M11Wq0fiou+7OovUxwdcjc60bTIAFnVRRjVCM53fQqvRkh44OvBZY
bHR61rajKnqCItI+9UZl+aTZ9d8Erx75yxG0W+zRjY11kwDPKGrBgU6Zu5+aUB7qlNTquHOU1y6r
9XuL/8OjjQS5asYcYxgQcdSrdkfaEZiJLLV4fM26H1x/bFLXdyZlul6iXO4E1KZr9lOoGmYnMb+W
EYwFlI0s4zB+Zh8MaAgpknaR0GF7a8sLPW91u1ltaG1MSGtsG0/JAifFsHs8Rx3ZNAlwwyM4huuC
1JdDG/Xhi9oKQs6U3CfNZfwGhjHSsRjIDA8JQk2BfM76prrv1QL+yTzlgDJ6wsaMnjzoFvJQeY/6
gyL91kEsO8XimW30dNXP+0Jii239NrwexgNO4U2PcBOFOvkyMOAPTvqhQUX0SrNSkBppe5VUxeLa
Fgc1/J7UF1ndzMb70KV3RvR/2Duz5vZ1bLt/lVv9rhPOQ1X6VoXUYI2WPMnyi0qyZc7zJPLT5wf6
393nnKT7pt+Sqlg2zUkkAAIgsPfaaymIFweIo/dW6OrGdPC/MUdivw47esNgnqNqod5RmyVyrQ8e
QHPDXbFp0eOE+plhKH7IYkslS5GgqIzvGGj6mcg5OX9rg/JbUoAfxpvBhm8VHMQqqaexNJezRdQv
hIfcWMQIL9ZTTdqixYffcXImNuXBU8r5UMDsrIeHTi8XMjXNvKPMxtswdJnG3CHLjaMZNskacrS5
Uix870Uv8P/S/clU8c6Dhp6gcjqBaZdWGPqTedCkryhKzBPiMBzJ0g5+12T0JIQP3YtTG2ovWChg
b88CaMnuuzyB9jvVZ0MDZV1ov7f1BRYTSGaQg1+CNsWLFC3RClzDaVUi7hUfzCJxMDh31s3XLqDd
oLJWtsj6uUAEHrT8hpgtMbdIFmrYVKuS0D21pr8m9teCggE88dyo0dPI7G86VCQJegfqJ0jDn3AX
oYuKG3yV9N8Yo/ZAIh6R5cH9+qDLzHXUzxSlXeL6Bvq2BjR7QO3PGKp6oO3vbhtdmIxBc94C+4Cn
XnsuomhBEOXgEwkBT9qiGx4reaYjaWc9NHRszK0t+yqM7ZF5SKRjHX9E6kObE27kJ05KUAe6kzAI
QcLnd/ZT5BuzNqwWJhTNDgI4QQIJOV07DGk1/N4WTB9gvUz5UmKot9TdxPyMdOh7/HeJeE7Tu9bt
W2F8JcaECK4nCJIrQkIJi08bx0YjBcyhmj4NFn4HZGJ9Iofr/CXLYW9t25mifUrRUqlaRJxCgrXn
53YneydDeiLQBfv0rRVvUG/AZ0AgZ1U+d7QjnHW+9lDgDSVgOOh2ZVZtfSjPGfhBnf2Bsoqrxcou
zouj3UB1kFmKE3q+W3R7U6mmXY22plEvz+06Mw75fVZBuE7IV52gkOw3mtPI4dYQQQ/mQcHJnFrE
8eRPFt4eCKeqZyl49bC/QUBdx1BF2BMH36sbR76LHvKOIJY4A5f/1pUPQXjLk8+kFFoCgA36vV3s
0zOylKmFFxkSYpy4cvXY9o9xaMwRWH0s4+55sOp57WXb6l7iBm/mZeFv7brMZhW0bnGHBnCloYih
a8+ynczNe7m99/FTPlSvUW7v7LP8qt0HcAuD9eob0j7Nu3ddazdere+6Dm3G3LIR+9Zk+OgYLjsT
4hBwZ+DmCWrzXcoMf59VOVDCPDyY3Xlm+glwWesIib3bydYsgEcmlMNpSLRYjOwI9LoMX4qaEFDk
ccPCevTqyTHA9yE3SMyr9QA9PSC5xso2E9so3aFK74dJZNWLoRQOhVSqLe/NLMO8W1W9TOTUAPOU
Af/IBNCEBEGhLdMLJ3oMAZLT+FlGjyYLTVJ4doIYJtIceDWvApylsGuWroX26IIoh4yAMjVf2gxc
g9esyXVlXpbn41kGIQOepcpAMxhhsjZ1CcXWoPOu59wacO6eByE/H8R3a98SnEfki5Ejc0Q8RrME
Y5hcQrkQBOJKSojX0GbdS9FPFB17RaoD475nyDqsIkUinI+KpwTZQp5EOPxKsP73KbrSto4rJbCf
kkJNkwcAbLpPtb6jBeQQ1u9Bp4KNycR1X/eWQuUrgGj6jMxLRkMt0jzEr4ezMNWBNIxzVeHx+Icl
u/rP//57b8qfNv/z/8D/8v+SZwVz9X8bM0wBTC/15T9uaQ1Di/AM/fUvUIJX3SXFFvezd/n117+I
meuPYwVniGrIGq4Q0/ybn+THsSLbv9kY9AwL26kpGYR8/+U/GHbW/l//MpHN30zU+zC76LZp6IbC
sQpKLXFMMX7DBoQxwMCar2LG1/4d9wqWqD9MNoXJzDRtS1UVzVQlzFd/MgpWE7NrQqLnYNQWisST
phsa9NHMvDxJaqt2RCVDfmoQXCVbJrW5blFsii3Vl6dgMTqQOXUjRfDbW3d5qaP7d0bk4Cxba83w
O2OtdefOQw8wk6NXK5U0bZ1PzqBbzCIkkj6N/OS7j9vSP8p3BVED36xfYN4A6Beq0H4Ci8rQmp/k
Vfti541ubpPKIrLXklW4gNomHIIHMGPoj3UWAHjEcVMiWpTYNMu5ZrVAn7uWFsPYKPGAydRgk1xf
D7JDT5ljQ2oy9AEHEDV3sHBnBGmYi7XRzFAi0PRSFjFAML2i/WqVJvlsoJx4J9IeyIkcdSC9gkzy
w3fV6pvs8ZwJSbqhrDW0lHStl2EaKqMvQalgbJFoBrvsq3EJcQvEdTo8hoiUOkjz2uCwintsui0C
uXRcIfQgSqBPgoVGkI+5sCYFBP9pFTIgp6QJMooJkjxmkl2hjRBBWiaYsJlAVjaQ6ygXszD4AdOT
3QYFgHui7odpl1OM65Bw9vzDGohGvQR1UsUwsbdefumsCpo0JkJWetOLHHptV7WaAs4xrl/0b5Hd
9RAv2wO8hi+ppUXt8u5DzegQwo9iS5LaWo4rv2FuNZcmnqLtc1nr5FOi+aZy6pjH6kQFeYU/Tztd
9h9g7i/Qh+7C1Hw8T9QS+Fo0pHX9htwTzOrWOeBRNQbzkjilzjFILvy3QPZrdH+gxHUGFD6IfY38
DGpwE+jq1E4GYRHMmKtvozqNvAVxVMVcbw3vGfb8BtSFb6LcWmnG1wTWidvgFTCn8iACmI2MLosf
z22FLoUxUYjfzvB57oCfhcjVJl0G/zcx12jUKSFUSWVVECecayZEIgjjVlvjLjNNK5hMAQyRi9ra
SbGsYQ80NJDTVq/ZLxKU3fb7vZBb7VlJbRjdbZtgxmOiEbIfufeJgeZhATxEc6GjskC0hve+BL8K
UcfiDFVjsmoAKVhvRIWcW1fC6JSsI7jO3nnzBeanWrW6vyI4Lg1fkcka7lg4iiZFY93rb02Hv+zs
VMo9BUPYo7hyfkjFIPg79MCB7CqNSdhUsSdxtVSJzAY+qPf664AOTupkd624TPqsOslwCFaMhnu1
YKZQ17X01etyHiOTeK/CzaRqyxJAEt3YQx9DD7IGLYI4VRg3MWPlssmswi3yumsWEWoVKsGprUYo
FAIN7WPaIC71bKAwEz8Ug2YE64o5Y/YAq61Z0toqQNYgXM65ijiebhGCBTy7/dBiOq6lpKJtRvuP
4TyO4ZD5stvcjz8TvU6kvWlrULo6Zpkm4aGtvQLy2R7GnlXK1YbTpEwmiFPoULHGUxTyQkLSz1rU
LRWiTK2ThIySD6V64nv52dG8CXOCRE78cNWDiTmA1UoR/UmM/CPv9C5ZEVki+U5d5HBHF1JbQakb
I1ODbSmA17WvQQb6DtRWiCrHSg/9S5/dwVKKEEh0isMQiXrbSrvzSqoC6B2aM6Y5+q4uz2fR2cfs
hzXKh41VLdtnO7WyCYi/jFh6s4ZHHpKkIGEOgUqvPQsMSzsalQE5fe8TJLToKiWbbMrG15gMWzTY
2V0/Y80BdYyWpFb3yFrEVo/6omZaGPHQoDBgQTWCDFEDu7GGS1X3OWwqugm9wvnTjGm35rREcokw
sYf7kAPxeNa7tkc4CXfIUMPaCgy6IQ7LbvrySY4yrXlNg3hSbsq66wCEgsQkB3JZvp+xQIAc6xQ1
mTGqIq55mES0Bh2mX/w3uYdcGgxPDaovk4iJUaJYgMo78/5MxAMBHWjToCvp9QFDaJgDFY9xppEn
W78qe5hTB/N+apMCqbhgIgVYz7NSP4KP014kVKMPk/Js5i76LoW9kjHzIJCnpTGGyGDSinl6AhXe
uYhApYOXhEm1iOhaH3iOmjnHcRIwlkaXUI0XhAkN5qxB2tpkftuD+u6gZvG3Hfxrxswoiu7/j7Zk
yQCYYuMB+edjrv9xzYiHzJqq+uOw6+9f/Rl86fpvkg7WwbRwm+iWGCr9QrWII5ItK5bO8+EUjVHP
r8GXov9mMTDTbYUQEknRVQZMv8Ze4pCOF4Bh2b815gIO84dBFwM+7qtIKnK6JkgMcDV/tPAnpj4p
ZdlTp/U0cd4+Xh4r/DjOy915uX5cPwJ8So/XRxbsr5wPJOmdqzarnKvsvDBqcK6BOM5+xCjFuWLx
8YE3wnlnwOIkzhbkJf8QHGXzvXcP76goOx+ZWK9mtKXxrMR5t523N1IgvhM5719vb5EjfGrX6+Pj
9YXbAOaavjDdnMVTxf0Q7ibuBOYUF7m4zvuv7+rOWnfedXENfOd8OOeDOwNOA6zQzCLnq3O+TGcr
jmVc/kUj5VxLbJHmxFlDuME/vtGD9EmcbtwUaXvrDpGzVp2viPWvNzYat3HWX2JJ4Of08PYFQddC
3Ff4JEVZgJ38VSjvJAJiAy4oPm9vIsFvIF8X9K5ch0ncR/kZuuvOfRN5V8nBG1lZc0fOxBRJ5Jj4
j1l5Pp4hzkJbhG+CpphwHq7R2R0xVwju9A1ye/AkQOxbQUGNawYTonO+IZ6KtcNQ0aNf4HLhzuKC
4ilA1T4+OmhKjAVKT/P398ZdwyBY8fAQO8SaEm3L1IUnNZ2AdVyVuqt+KbsucYJrYzrRsT5p2/uj
sh0eMQFCDg5wXsW89BYupdX5gO4JIrHJrtilpzPhMR7qK5wy6+9OOq8MjKEb0wS+64Y1poDDuV+l
BXQly3NHGBboPUz4jgRMmtCGlfrQLSr34/po/9TIjxecbjf+XhYqhGD5vNMcYiErUUWpy3//HZyX
nz3UKA5eH6Ex4oQnUbleqOshfCXK4rzwDgTeu0skgymSK54MZ/HEDNm5Dc4TS9pGOB3ronMtHHHr
p9vNE4dYEJbuHSANWugwPx90ZI8c+4ivnI9CSxDV26TKUL8Ul/rw9fV9eDt8rUXt41ovVEVsO848
D4n+wzq7YAowRZeQAAfnmombkQnPmVfc64XV6yNbYyZkcsIOkWMOscCw5CR3ULbQmDpQSs1F5kUL
4riomKKa0jjuztONA1eaNUowwExerr57Ndwrx8YWMZ51pZ0/XmnnbIkvP5IYWo+4t7j7BydTkMc9
JfNSuVfSxRe41mPhituKr/PLv3nmshTfWkJXQV5m6pFnlXxU7sv1WtCet8CIxkSKgv/gbqIzGpvo
z9246pjnF54+K1ydHogbPl75Gbe5Hxsvj/MgnqHBXkNYszYhCUNn9TiQTgqO9vDTLrlIz3OhoxF3
ehR93xXmoK19TFY4GJQbjJn4O+UXBZhTPyP74oaP1y3+z/z02C4H0CvNzFicD5NH/b3ccMbgPI5l
RxMX1+XC4lfchOcsOjzRzYg1m6X4iD0/+0nOlc5I1IGx8E0y97I4T19EwSJYQpGIUhhE6YnPr/pA
qn/KJKPkSKAoczoeekmu0s3euf/18af2UlkTV3xRVBeR3cHxp6IG325PS+tk7K0lYGOFONP2Acsw
8Pg7J4hie+IsastTezUmDtjbEL/ER07L1KcMJvU1xttF8gA/lzO/XsXrgipLXkRFGuuNyOXHldIj
cSyvc59+XFQm2u9tfzo+PY2pQdh6rNrilHFtHk5/nvz4PV942DlGVeI5X0VmRX2isr1/iNNoqT+1
4mWsA+L+pPbnYYsXFYGhpEM8gQ/xFtnitP95CDa7xOfr+SCaJ+z3ztV2HsdU0zlQySrnp5n/9CM8
WJE9zFtzkUGR08fbLncup83+Rv9C7zIW8JhaMvlx5YwxrU+3Y+qcTsfN521/noprylxe3EhUC773
RH0nqSIf9C673WV3enoRj2e6uH2SwdbhGd5anshtAvBFfLjKTTx3bnmlmKlHhcjDfUoWuBi4BI5y
5RuTPE4T7TNw9rPT5nOx34sny2X3T/sFdEPu09NP/RDFLw7y1EUm6AZvT5+iVYqTn57Gule5VFBR
XT1ncTztb4s9x24uNSfaTp7aNXQgy2TGufsb8fTGV74WlQnyXCe8ftYOlY4b7LnD7XN/PC5Iw09d
HDO5p7JxJgfvAtoCQIxbwybrPI3VXyTqb58XugUekO9SEcS+n55+rBzUg7lM+l5umUu2KVcqDkoc
4j9nP7J+pdyu4muiiY0FRY0avywqPqc/2vOrWBG3pB3t94s9DUY8nf3tE7FpUWNvCwr3tt8fdzs3
dFavvvOcO6uV73x3zoHf7+fny2Xnc4RDuvu6ulyQlHUsBzpe95Q7u5Ps7iyHpTu4u1k3nZ0Gdx+L
50rjI+s38chbh2dkuixih4ObEz+719dL6XAjcc/n183xxF1Wu1PqHF9Pu03qzFjb7DdHUgccU3MW
n8fP4z5xn44X7kllPJ52VLN0tgqdi+K8Xi6vu9Pu8nrwndcV1Y/IEVYkZ3c8bk5c73g6xlzRYGV/
pAKJ3cfj5wYXMuibu0g1qSJPqcPVcX7w2Z0up8tKcXaXk7iESDgJ5Tp7EoaffnYySNfmtN9TA/af
tyOXFfXxtkHvxTnPN5x53G/E3j1hEyJPzfS4OB5JBSk5Wezr5zuaFVfm+pvj5rgnX5uTKKrN5u6S
KG5Mbjn6k6ZuSvLIKTsMZ7M7nWb825MCGqgostMJDROHUtidPhfoWrj70+l1x+nHgasdKRnCG2dH
siFy9HoixxQXtMu0bgogJ+u0XUqSB88/RbR6zt2QAvHoxhPG1M5IPjtFHiwOcDFL3H5MK0kSxcu+
n5JnhYuMCRSXoYQiukw6ccBfN5S6KabF59OEfaJrEc1RtFexTjOije+5NkVxFA+E2kklvT0dX58v
tN/TbpU7C05+uqy4OSW9ocqIZytK82kvOgsK9nikF3BJzYkzFovZZXV2LhQWO8bciHVRFuKXPI7r
s6Z1Tmfn1E1FJckdGVSwqBaijORxW+ztp9DOT8/j3gsxbA7zZ3bJrjhRJBucAKdVSyJ8uWnuzDrF
iZ+C1kUKD9/1Ny7D7EX95qbi8j9/P89aXEN8BlpXSq+SAKO9O59iRXSgdKhjn3pjD+ngsefi4JO3
jJ1Xy7kgo+q+XvopbZaHKhruT7ppt/2YYEYZwNZllxYljopGLW4suzPQBOTi/qY1blItM3uR5/vO
gtDjAhmJP8UQJSsr5b1DZ4x7k4HGzb/vB3Nmzsq1tRTpw/ZNcgEQufbsU2yiReyac/Bvq/tyOzC7
shY2r1wx38jG/BwpPlDXJQto/qmwfKlw58mCmnb8FNVMHBBF+rf1s0MzpJF9gpNwPsk7XQ6/5s5a
WkusP/TbYuD0MzhDE4DbfHKuqIgwqPxacvVy1sxFNYx5X9SkOeLU8/Rpn673gWuy6S321nTCIARa
ZTr1zKXuBvRK4jrVFAec287amagK7UyaM28RhSjAjN/xoqObg4uEMg2IfCCIWDwNKPtIwKdIHZT2
s2Pp0BEKvC1l0E0l0XmJpwbb+VgWPfOeV2ps7jKTw3NJSdBHiH5KXJFnS5PCsOqSF1FKdIkxPXBA
eVAuR99JXepX7PD6uoqdu8/M/ZyBklg84+ynkoiyoBwjnr+45YUaMZYsWpEOBWZwUJS5+J+TMk4T
q6fLa+meXax2CyDsJCR2x+keFkWRKlEMP/XyJ8VcKhXZGqsmMjhkw+drIrkngD3O5fX15wH/qq3k
QlxAlLFIh0gaHfqF7lEGpigSfGHqQlouKgvx4RpiIT4/Cf7VqH5STo5+ThNL3lniVJTbaFoih5+f
xBaTYlH+KX+iNYg2wbtFomSfUzIFY7tj7Oxpw5o3BefmeFNRgN9i0bOBou10cqraeeI76BNTNFRo
y3E01WWm1ibTmPpEvC+IPyc71U/qpQBP8WLfyoO/rher2uV1U/M1QiNnuStuLB7wZCoeIYwI/AXc
BE/5XOzzZ+IoruOxYpEOkaAUrDb4FTd9TW/pa76VjsE0YK9Acv8kVySdYG/nTHawCDCfFkP5nknF
fSqa45VKUrgQwlBVIteaioYsGkTidjNhQiV+UPuERCg4pI/VtlgEK2zV83Auhlcy31yKAY0YrqRT
riRzRcKVp4Bcxp0/MwUVwTDFhXi3eytfNJAms3wKus1l6CsMM6L3oHN7QgXNEdYbrBT0b1+Se0XV
hj7DEwnjT0wahCmHJv6ACwlDiw3YGh7U8QOvAUmWyFg7bacgwOl1xJ5y0zLK7FD7eLBfwtd0Wy6S
qTVXZ+DGpgJ+K8pPPF7xyEVdBm/hfIczmOIfMGGkD/oXSmzIXfmThw51cW2aVOizzCJ9UaD6dUYh
yW0g9I5mQnVEgWhl20I5Db1NMz1XIM0WErklxpJRFal/MNbhynpATHoB8ZlPeKfkVnt8cVM4oFyJ
5X12QV2aUOmdNDcXvEkWRFPM0c1bBO6I3XWjJVH/tAZoaghEahmLVVPCVGfNVHOCJZznbOFDn+Fb
WzZzvjurZ9Gyn2dL8QYAv+LWVDflSB2Ze3OM01N5ChEXUVtn6oo5laZYeRfkgPREnAFH8uJMsNN5
Js63xbdELVv0iDoA5GMtYH/30D+wfw4YakGU84w+IWZgiSq5e55ZPPJ23s4r5qLv7XyCqIMDMcsM
GudNujdcKIDnxYI/N5otMxcUImPkl5clf6wtlywfmf/OxVPfMmX7eH9vpzxhMTPlUY+mMRa9sFq8
x0tt8d6vtAMkzMIKhVHsfb1mvrsVprP12/r9ne+/r98xS72zyTYTq3U+fX/72L5PI+d5/f6xZfbn
6sf4UX4QtflnxsjM5U71hQ3pvZmJ/CiLbqVse2xronGhFzZFvxDVMnBKOylx1H21nrwQaLe0p+JT
6QnGqgWco3H9qAn7WOx+maGjd4AOHCuBB5YQdor6m5ITn4NoCt+0dX4xDR6+v76+Dl+HBwwzYuev
n+fn7170l6Lyrl7FmFGM6xMHsyDGRjL3LgwqbB9I5lZyxSUwEXJ4PX0TVkQxsxMlSsmKMmVKhhgd
BgAxgdz+sk9yNqa8LxImsmrTy3QY9WK3Wqdb79lemkuRbuFEfpVbqJmc+LU/iv4qX5yZ+k77h3zb
XdPbZPLgE0ZzVK7K9d6hYAWAEl4Mmsb9VjyGM0L36VmjeTKvF9mjFLnlRzInO89i9sCf6DDJJmsR
72AmBqyx9SaMVaIlq5z6JWwKmGpEzig4ioL8vWGqFJNpMZX+it3vn0b/PV7yNZu/Xnb7y3EhpkA+
Bf19+AlO+LcAH8cAjtXbV3D5c6Ds71Ei/wQW8n9jLK1BjNk/dz9ss+GSXIOiuf0B9CG+9ON40KTf
LGz8Fh4EgjYMYBV/czyo0m9ocIDCIIwDtl+O/t3xMJGl34ihE2GzEvGztqXgFfjleRCoD+K2DNOW
NMNQJUu3/x0PhPzHmCJLVmBBlk3NwMuhERZq/inCwNMCr4JtBW+2jdTjpC03ShYOj1qYo1nY+QsU
wJCabn1lV4NxcNsMtGZklAcLLBNkLUU+t4uQPoHBcyd1wQpNm93vSnT/E+3w+5BbReBO/hEEMSbR
0vDDUCAmHiH9T8EesOMhbKsMHYCspl6VlU4MwXBmXKn6w3NYTmEG0eCScydSTGi8HxgrM84+IU6v
NndkU55h1ZBncaxFwJXlcI2CIm9ZM+iFfnIE/wV0dEM3fPwXqf4zmoaC5ambkkSgFiTMf061f/Yj
z+qIiTfvfuGqcYErVrayj0pK4TnQsmtioHxxr1cVkdiLClDONMSzf5BkjMZebcqHQohSWV0xLyIF
IlXJf554ereT+zJey73+bLZMxvTzTEo7DZVSWQcmACOIkaewIwFq1FQs/kZfls6/ztqfc6bCGU58
LSFIikTG/pwzieK844hlsAZ1/hKuJchFNHmHlx/3jgkhiI77fAlwD0EbffGv7y3/MSIGNA8RKoQ9
USsgFNepE3/0l0HOEodBmfeOCbscIVKR4+nKq2YgL+BbjToXkpkzOKqHZYJp25SEWvzkiYgXsBJF
/V+UhPLHaKwxNahIEG9o0YIIC/pzajxT6fVW7yFSzO/zqhsuna8B+ETSdB7XwEhMva03iW7yqgFf
PEVVsANWWkECE2gvoYHSDNF+14BJ9KCoX8G51w6BktdzhEXDqQkzowMAqHJAogf/VQzV/ybttHld
pevRCNu1/pR2xY/i/Kx3ROEEfrIwA+dsgJjODPAJXldtsihWnF5p7oC7Et5Y4PUfCALRUCWjBv/r
p6r/L2mxDcUgGaalguOxTXH8d4GbA4SUUQVWC937Gt9RoGkbQoGSqQqDciPlzA96LQLxqcM+Z2bT
knCpaQgLU+dIAd4sPzfus2FSZ9txQcN66NSY0WxoQaaXroCBB+txoy5jZW0aQQrYN2osJHsAxEj5
K1xIynsF3kZGHHqqFFa5QaajqZ1MLleTOB4ehwpsmQd/4sqTz5MVyUN1Y1Lrz1YRPWd9163MugWG
Dwx1A3bf9VsPYhE9y9Fj8rtXsASQ9tsozNpaHc/gzcBmH0TnYWbYYbj+1+VpaGMM/+87Tdi9ZFze
sDVIkCXoxp/8yqkOC5Ku67j50vCm+16zRFreCWJIfKI6z9xIhz8xIjArG5KV3fvXVrnXa7VKZVi0
xaong+kBQJbVa8Uw6vW49ucj0P7dYdxFU3A8XGnxVpqY9wc62m5TeZNfi0IGWEgbYTs53+0ZJVU5
4znZeKT5+5njOeMRHdzsppEbF8obdfWPC477/3TauNmpgTetzZpxvmHuBgkyTqFon4i3BqgMbxFB
kLcCDPSsg5DeZlZzsmsjX3tK3h/yyIbudSsLAnJd2UyQ8HFyJa6nSAq83Lu+X9xNyKcqLwUCjJxZ
j5DuagAXDJZHnrzleYol44x0Qq+oB4QFdbgH24JKUMvPoVgUL3LnDfN40sNHXPhKtfD8Ul4FIMtq
xDU/I690baRDzpknb87+/a2CH2kOxtF8hb/0WBtD9BX6/T6ARGld3L2T1Xr2Wg4NmFcy3VqqlcnM
C3ine5YUpql60yyCvvMf/Hsdw0/YZ0vP0+pFEZXxS+Qzb2j9Fs3VNnogPOfBz5P4Dd4CBR9vZfoV
wHFrLtuhuvJM3M1oCG+kboC066xWs4Yoq7PeJq+K78VbyI97CSZ2ohFbqItbgteSpnotooJLFbay
J05vpgKyJpAHfrhOh+1nqKG+jc+msozNTxtCqyRHZ0MKJ8YbwVD9XNKaEtZYJg8TJd0UE61Yat1k
B05+2FomLbRufWvqx2o6VSqE7bNcjmFlq5S5Bobxyaq811xL7ws5vmOZzLTJR6Kab9CcZ8+eJlXr
tm0xaxop3uaCDJ0lCfMEorA7pAraXdcQnxWAH72EBqIRhdG8gpCyHuw0GeZIE8gnSI6c8QRocGHT
q7UakGsmWF0dS7KvaWjpb2bTR6uykUCTW43+lp7t+zyBqnU+boJHMt0YHcvluKncgYtlVpfvxk0Y
M2cR7MzPlQ9VEbSYUKppvPUJS9oFGiMBXvJ0xxnCUilUV6SWo57V//4o7zyAqeLkceHH8DUqTJ/N
yNzYijd56odYfVDhoXULVTo/6Wp2fgomw7PZ6MF23AUXlrUM07Z3xs3xW9A5fdFNqOtx14RwMvgJ
CPYYN3kg8bxqJvX0Duf/FNwsjBSVPNnHYtERvjWXFdp0FhSTfaR43gEsI4yR/vlrPGPcH1R5suv7
YjZujfvHaxglOAiwlY//2N/66bFTO9jzSg0DF6O6Q6iA74vVVnJsRWpQ0OjDn31ZrliucleK+XgK
b7XwoKVNB+o3xPYhmaXnKmeEQYnVAqI7bicNgXtRBUEdyk3RnNitdNpDdvE0sRJznmYyPMptGT2N
+xCnA30Lb9bDuDkeQOGUsCOlRPKdcQkBmBCg9YqMCCbcW3aUqc8l4VHPAxNR3orP4570nDHHs82I
9wX7Iq2yl0rSAhUV54/7+uQ7S2SiwsQJd9O7QROyPKM5tQVgivo7fG10y/JwIWQQFZfYePJDxQbe
kft0vqqxNmqU3qM+PKVqZb1NjCCcUSPrraUIFbqqHuaSnejPE+TwnFSVoptKpLUiabfBZ9Jfnmv9
xSjkYF5MmotdEdmRN7J5qC1U5KSgNS8+5Ii8PFr7UBLDx8skgQeq9syLkuFL0g3/Y9LGcGINdbIs
08p+QRHm8PNNJAzdXlPDxzRPgy3akegpWefkCfUOZUqcMaOCQFNQ7kl6ZRZHcbSJW2tJxIT9CAbR
fszFIgNCPWvyOJ9qgBRdowknqyQmaKMFuv1gl+fhRUmmBhaxug4cNc7NvZ+r0s4rPA3IMRrHdLhL
giUMojdD6pEXnQUJNRVKspRXI+nvh7qof7el+90DYZXDlHA/XhLaoCzPRm1P4zgqTmUv3WqvGfZy
Mki7SSaBUrLS3pxbyaBu6GJ55Sie8kBw/87scnVjiwUUJPJDHSenUtzTqyBIi4fwuZk0CGLl6+Se
VIdILNCVUR9NC0KGwCwP9nCMOj3Zp3d/GZdpv1WTUAbE0uhThIvknXJXJ9OmiYDNq0gvjIu7WOt5
Ly0yGQbUj7PV+YdxAeMA7LE18VihnG8hqv21v1aJIJT6k9zdazeBlxNhheruqK3OskKwbIYumz8N
LSt5Tdt070dR9zhuDTXRZFnTQhUmDhKvZjuKrCurptdpSqo+gwjKduzQKrZdLBkvuUdIl9f4KDMQ
m5YVGlIKnaQypAueZXVirceF+vc1Q9eAV6n+67hfCnJelH8/aPv3VXAngrHrixhuSajzS0SLobAo
K173UVW5FNeyMT3At1Ld7phKtbtx7ezl4UYxUF322PWP/eNBtLLDha3nz0lcL5iiZvpQP3edWT0X
DHkQnzHB+HpvRWB9q2YZYduWVA9uST1Y+3E80xkbPqdE7UwHPYwXSXH3nxv0ZuFFyy8TBBvyqW8A
PWc60/puCqpa0uUNg4/8QtTYHOrtkxJlFVMewptKIi6ebatg1tESQVcUsoK/inDpTdhmwWbIzWAT
dZDxGjHTZ8YA4Ia7yXZcVJmazzoviV7tCQHRUZ8AklN88yG0CHRozWEgJBkq1sIkInRck9LzgOyG
OSUIEUnIhsprwSPlB2RyXIUeaWD4HbvnXEKj1Eyz1Zg/OemQn+qTuapH57lZtOopahr42qX4jeFN
hJY3fIDjfpmhjKNU2bCP1BLtSlXCT4lQ7Xrwet1pejnYwx/+VoVts7LjvMRHYsD5mKfyRu7xRCVK
gxE+R3pCRcVnC19gOYMHEw9lXjCiR9jlnOpAaEoEgkFoHxuvTtzYNvN9Fq1lpY9e0UQtIMxWFgQm
d99WIS+I5WteE7N+A1IOfaI8yVdjQy1aRj4yDYuIDl/1UkpYLTdMe96toaoPdob9s0wMb9u1hbZr
LBnSb1lbIIGNOU88dz2P/We4wx+M3k4ex5pRR/IXSivpFAU6PAXlhCDPAp7xWdYXKkGa3tO9ic/7
cZEmL8H/JOvMlttWliz6RRWBGahXEpwHSdRk6QVh+ViYx0Jh+vpe1Ono2x39cHlNSvKRSaAqK3Pv
tWWEWaNZXtqc/yKX++bnmQAw/IKNe2v05VbUyXLqMOQ/etPiP9ay/sbpitSE1sU+KRy5jxt3PmX3
P03pyJ96ewjje33kx82tlqV/6AqDdLH708qr9dUbFYzSOYLpgNnmiL0jOKoEieJIKuCuyroInisP
8u7Z9ZyCW8LKyNy2Jn9X2q3/pHMbd6hb6a0z9O1jJz/zODHP6f88ZFPXYEMyos0cYY31LQ7V3tLN
KE98nBZzNpOjc7+xUs8CDFq736ablyEwDM2UqPWMbRDVIGOT+qEO5mEXO+2wB4S8NUePMVEp8nOZ
EagHwJvBGIloZCxqsnmkrLfp5D2JYEbPR3GAnttrQ9lwzfvU5URciOGq01lum06BgM8sDHx59Wla
5T2mrfubFDqMIfvgzLHdgyUTDOddFlyihqYPLTR8gEH+SQYzhM2F2MPcwxyisF0dZ2M8y1rXn3pu
842WIjpUS+W8RWO5+XndTusCRjEgi3xQyUdiPI79LV5G8bdWxWM2+OZnmmkiTJamfyH4Ld0EpSOu
s+kVYOB9fSQ/ozi3RuFtE8v6PbQqoNxcup2jIsmgJyfLi0Pm3gvG4VJZQ72d3K59suHIETCVWK9G
fx5bB9s8pq+XyeSQm46TdVV6VPt6mqpjI0p9nvPa2JL5pJ44G0ky7WXxXjgxMNd4fIutKXpBP3/K
labDTmU4GGl33yeYw8yZ9xfbAjb/pPxdDh1DZhKK3mrHI+h4Xk2t7b3li0svyIudP72yNpBIUcgt
EwY1v57/8U3nOy2MCSup9NbEImgilHo6Z1bxRGoRMHkxi73pt8XTz0Pf4TjLe+zkmoZSvNaFbkIB
9mMzRFAjVEe3R1ZORwYysfJ0F8bDIpdbcH/289J/Hsqgtjc5NpC85UYg+21iE+WhI+j1NLXLAadY
dQBqgTm3d4aPySb8Jm/Tr04ELbebpc7N2DaPhjua1HR4xd1FH3SPV/lnGyIHbLxypH+zzAytq0fE
5s8qlCoj29RWqnaKWoLqgaft/Wlctg6Hv3i64l3YJlNHg3fqf1ld7X97U3Lz9Gh8NkEMfgCQwU1E
TAJHJwtzmAPPDhbBf//085rjuyMhyHx1IgmNg7dQe88elo2ZmeU1qJtlX5ptfmzjqTs7gpziZhr8
R6lVBRZUpG95XYI6iPjnutog4M1WzPEH+A3Dz8enr6Isnm077t/brNiTz9ohnxaPTW9yuwa0AQG7
U1HO1rGfpy1QnOwvW8hLy27zPrW62+C9mM6us4xnD/r0prSW9B2I5Qt9qPrYk9GyhXJ8wyplv7Y6
nnaUseQzsJm/aNP5UplO/jS+++FA6Sej2672Tlm5O+qF5tWx8tefb3Cau/7SWprnoVHxwfXmdGd6
fX5qPQglZNJHtHbtnk3PU6+pp451a82f8WSgvaBD8O/rRaf/fR3n3v/+/v95PZH/7+8B+ZLveiLD
ILezUIxBVdFyHaLXVtCZTejKrjmuRq+Nrdw9gGCKtPtXFbEdMNMtO6R5Gb0uDAB2fWa1m5+vwtAf
t4R00Fi+f7XHdbaRs4cHz7NAzRbj8kIlK/cLZfLahrRIO0GKi7Ktt3+fzRCUQQ//PPn59toansn7
1ld9/2E1BWoNtaE5/HxHlzJbhhcPF39qNvg/3Vvd9O4tjS8Fx88nKiT3NsHu3S2kEK3/8w1l7V9j
/omXn2/vU7c6zgBqiYPkp8v7Q2M5emW0i1wTTsjJt7P7Z78mYMhroQf8PP15sGvjJGilXM0h089V
7TP3pK8b/nxR5SQdl1LcU/XmcOA0cU1p6D5Osvcfu5o8DNJW84NJPf3vazA3GXVzhW9SUj9onuS6
3/9841hdQfh3l2bpuwvECpIKHO3aGITk758v/DykEESIo0vPyovtiwMDwIk56plEXN9cHwuoMY3O
xo26DI4vD7lIs5OJj29vuSyB+C33Y5fGn0uUxnj/E2MfRYvxQetUlIb44KRY7fETt1sDqPkHbKSt
GKLoNWaDjEZQCj8XpxkACE6M/FfbWYwtDZ9o7ftFS8Lv/3o9KsxySx92+fy/398b7sdU1rTF+6V/
JUbO2U5DMGx6o+RpUxL2CzM4xJSoX2cT0sQCW2P989WMf86xdehQ/vysNaCEFgmZffyioWZh/KrR
aplZ+9slRGTDYmYf/XGKnmxCA1Y/36C1+CSEz3p2k2U4uDaseXxdKCmcmf5j4v4O+sG5FspWbz0B
ka5dpLe4tYoHJ1LHKMEtJ0XDDxvJKZkjl7gkUf6OSoo5DIHrvpH+3iSO7MXxi5s3qctsqeBAdALR
FYRKbeHgE3vYj8sz8bwdKzjXGnawn1GOdYZgSSRxEhObWHuEC5kZ+iN4yBtyKb5/jm8jMAbXrBqq
ieIpmAPvD+Eyv2fB/qjfPKOswJUE68DOkgcoNuqpmsvuKhm4j29JOeQfHeDlI9m+5MaJtvgA9F6t
jDEbHnRK67WoHXTvvgWtPkop4IHrH4lKMnaBWVqPnQG7LuqC7tcc5e8gZFMSM63VZDnGtxcbvx0C
k4uAqGmyLpKQA0d7lHYf/2IZ3Hp5UL0Uuo8fXVV+/bxsRCWgqbIxVv0EsiDTLfHcZsJ1bItqNUnt
fiUNDYw8aV8TyT5LkstvmmLFc2A1GYGgafVHVMsTuz28aKePd2M6dc/4P+mX6EYdyNfqnhsJqL+i
QIunuyKF0M+3Ga8zFlzL3pR5tMHsm3xmNFAgLQ1fTtQuazOz6a7WMecRPRdix9qKMmtM+9NQZZJ4
7rTaDQ0jw6lExOKIZdi7jkhPsrfhxwPeaqX9jmuWph3Up8e4T9DdL0l67MzgrUwEUpLjz6dp25MK
AX2hVbo3Ue+DjrUGunKyJOM/wajsUjiAM/JlOUPRQh0ysuMXwu8Q0zTO9e403voUsqE3zD9BQ2eZ
F4m5or0BMqfwI/uKe9k6JSYJBZ27DxJtXMwMR61KSTPgkp0fgcRrLNPjxejig9f2lMtDHE6e1MdF
FYecHBMrKdaLGLe8tfozUSC5676YrobXXfV4D+m5/zI9FI6NLOhbyDzbD4wPPrhfkk0ypo9t2m1I
9nJt0PooYirP3S5RjB4hRf1hmsrZG37hPoy2dq7pwDyk905V2TybMEDOQKZYHbRQp3r24BqKhILS
UifOcPYh9pFMp25N2kCSYlXv7Tc893LH2pK9kMsk4S08pXF2mvTAG7MsKUazXheb1PZovlWMrO5T
n27K/AMrZFgkTQ1YjAcYXueO9K8wG5vm5kKL28qJs4yruqeuh9J0/8/Cq9do6FMPQlvmja+ubl5x
kK6isnUvhH+oB5LLefMM8mJ+nt6/SCrHcFmyQxfR+0tzWz1orLDEQMVfFH+s0k0VhE3mx6HFSfe+
rVr5lqf3aniIIWGNEjGfHh/c2uVnlXFWfqVPTXmnjcBr2qo5cx8Wmjpr4Yt4P05EvPqxilddnFG0
uo9GMb/N/oL7OhnVrg5YhUQ1z3tSnhw8xNrfKnYgpmjse7bqD74xvLp2Xp1Ia+TXT5ZNZdRyq3LD
I4FmedODjk5FN4jQCzhy5hp0Sh801rGJR1pwRvuSZGV7benyuJ12b10+IZobo3MtfPtFtGwGA3fQ
aoLmdZv/Rqyat9jMSI0gt+RUj4ADlyUavrIACtRY+Qdj9vZp0qFeZbz908J2DfgsfteT8zuUm1EW
2Xlckks8T5yZ3J53+57V5WRUwSK5sbT6j22jX/y4do+90etN6UpuZtKRtlXVkk1WAgqXFprf+QYs
KToq5kVdFSDZmeXOd8bijZ2C31l0knS5+BpY8XwNhltS1u2a3xaHWJw002H2vTfXFeOl9prpIvqF
25NVebPktKGFATOOKW6K3/wpd1wu0aEZ6muju5elXhyg+YZ/jt022NUt0TBtl/9NRt+/3Pt8dIks
5usNARi2m740hILSU/j2TJB4rpDtTlSsHkyUrV2umEvRlzbPnB4K8mTGNaNj01+5DW3T+1ivX6ad
YPB8JWXqH+I8jcPkivnqzgCVdew8pqa/ns3IOrUEWJ0U6EU1afUgxwIXxsjH2S/Gu1qoTEZZvsTM
RfZWbuOKL1zv3AF1apJK7YbCFodcWD7v00Tv5R5ZuAbJzcnY7vxTpexf9NbnkxG7buhUThtWiAyw
TZaIQSv95tsNbUSfu58zHAuCXz02dKGOZq7lQ5m5zdavo2AnTBMrnwvMDkIeF1BZoG4tWxqN3aNj
UpbVqRrfsYujvjL9hzJeADz5ZK6kgT9dluVPrT0KOzfOD5lo/CsZ139zt6P3NbjMC0VjneIFGgfB
TK/pSIKNJZvumBTRfI0XmIPS5raNArPbuY2MTpOJYV1lgA0bXSwnv3Q+o9al6MwNzuJz/G56Adl1
MSFPurEfucqYQAozDITSr0XvgyAqm7UqIut54Z1exiFlvriUYA4uce6koQ3rYQcK01zPBRGY+Mj9
TZBS4vkjoyPayOO+Hs02pKCMNp0JBSBTlWZlJflkRPkQGbrZNQg0gwlRig0WgkOJsrcjYW2rMq3y
Y8IGGw5R+6KGIjQZmO3FMjsrMHfNkQDAsK+T8eB36eMwRHtiJxBjdgAP7S6+kkpHry9qAGZ3cKzy
xb4V/V0IZzT0GtoETIv/4hQ0LNK5+qCsMFfTSF+R4PdVXefVRgBMq5P8kgQSJW/rLSiMl3lDHBcS
zsw3V45LQylOJPwzMhHD5P6P8Lw8PuumeRFB3YKL6D5/ttyOZLNNbGdHdg/yoTB/75w2Uewec78d
/KIlQ32q6PN9el9RMC1PFWPhIg4OEVTsVaT89rYY1vVpAI3xMiAUWo331rAU9zgQWyafxkQkN7AP
+lqlMNjTnfIsqiwMgELyPqvs1pYVsZmx90ctVnuNDYcIdXMHlCkOYUdx9sh75wSGs1/RQTNOc2e8
tXryVrnPdtzoxtmVqQWDLZPyuYbXj7xnQdFaR7TWTWMMbQ7Vu5KSaWclfHzKnKihI/VZks64MiWh
no4fvYI0iA9m5P8ORKtvuQo+xH2C4aoioRtBK2rGnFqm6bZnSLyzoqI/W4uNrtnwBU5eWntdR/UX
dUW35YCxJlHNRacyBK9CbZBQkIbJqHlGIeyq+ZeY0gcay1zE1CN706zENVvc1U+HfciY8fZjnj0O
wVczM5iEuQHJakn+gKf8jZbqmw3RfjGUQKSAxgc9ARg0ZXrXVPIrMDYhiYVoThs0+kq0pbPJEqiJ
oiRJLy26x3TO4l3gEK+rJfX1gmsUco+9rSfqawMDNXXSvNX89KYlsmWNOAsM3r9oR7d58jz3lcnS
zpf5PqLKQMpzmu5cIGr05lecaCwfvvWQTITBtAEi6dpSKsz0aepUR6bJlBxbrUHoNd5rZaLahCCx
batIhx77GZZuw4Ay6pZqYzEWv6bd2G/KtB7CoMv7l0UUCO0aeJdx1by2NTzETg+3n2tNi7HZxuUc
hJNpiY05BNYtsXLr1vfx2llkuvFq9RoVkXpM4G2ooKVJk39xSlGHmVvrmuTpGM5dmn6IPCfDPSdS
ck7WSUvEYpT32Vtayd0E6cKWWfLIXpneJrQxW6YyoEgDVke29DCepPxVLgpQrLb765xm+Y7h/gCn
0zC3bTmy7LLkJLm66dZOniO1BXKYXGdVwdoTlynt6lPSW+K57VOxsYZy2pB+SmgZ2hzKC64rP6Dx
xayQCyLYJMRR72PXy6/9UjV7o6AHQHgYop75pp14elJGfPN8gZvAbrJQN1a9ibMq+k1Pomxj93Os
r1Qoy4pLVr0mxP9c2o4jhTvp7uJH1lc/7bwhM7cJ/MahaKrTMrovEerBvXKDdz16G4O4+yNt03KT
Kwd5Q06mYwvQ5hCVXfDuF+JsQAhlLGkkNwsjkCsZrSU0pp0lhuyWm0/DiJhpcMz6H3J1V1lq5yyU
EERiFsIHThDmyciTQwTpUeV4Rdq6v/lCbXtCOEN39GjT2ZN8R4Pwu0ECcJlJJFjRII/2gHrcNUEk
HRdKRoN24i9u1dlyInvTJcldyW9mG7+RXuh2DiYKMyhe5hTq/gJoh+2DFp4ZrEHL3EyOXAe66A0f
uK6/bMusz2Rnouo0pjOLyyusI5wVifzUU9WFU30age8dp2khKouxBTwD6Fd9cwwAJm0SktMJrv7L
xJg8vyCXm4Xtf5vI4oQGTq6iKsGWTNm3k3a+ZTL6sATldvIjfCv2dGN3zTZDULB39RltkW4idpiV
Oy+yaDN6w1s1MsOvBubZbjnuFqHpFmpf/W698b0EDv/HoW2jyHuyEvUyGt3foi3klhA1rBkkGa8i
Rq8o8dC59Sr7GBzG8XKuNyA47CfUfuCMHMqFOJ6OGsXHuk2HJ+Bk+WlhuQpFxrmJSGu449WHUTDE
9LA8yCoqn4uMkyC0ZrFuWktQ0/8lcS4kCSt7tCnsyzZDMe9BahS8Y1S3hDwjWuimJiZg8daaQXoz
lNNR1wpnbfB7gcctHvtRzUdlZFvCGuxtMjTtSszGQZjzCx0b4MgWqJuhzt+8mYGjbeb+Kr2reKcp
Sdei4tyFCsM8dEJCa1fL8Nr08aZra3GJ4lsiGh3mnMPDJSZ9eciWHbDvXe9Pt2qxnJ1ZJYJ9ikZB
v1CnKLsWm2TmpcL+hQKTNCfgx+uxkPY+ct1pBSobP4f7x67+GlbVrGXXL48yLb7dPH7NmmY8m+PQ
rPSU1tsgoJOHLNn7Yn9L7LrkmO1X247ieCMabzcsk17nEN+2OSy1lW+PWFCFB24zMYttFo+/pLR3
7Jz+3q4M5mSifMqWuP4sUAush6lNOMVwDjCHAtzw/fBctf5VJVGwJWaaiDjC5VxdRwzho13WdBiC
mmo81BF485hb33bNX47e0LjC8+f2+mSkb+Dx4ofZWtgJA3EJRjPZ6QlUMNrXixgz50wKJ+YjYvr2
2RgClnRg7Fbckw7Rvd4ImLhUHDAA1OoS70Q9bvoS98wd77Wel9IIu5rWAIwyetbQsS4uVKEVR9Ls
aDfjdiTF7iSKil8qvZkqflem+V5LD9FrvezhBb+JgeFQ3pvvgzGQQEsn77khpI0CGLsmA0oWSme8
+BZdX87mHlAy/Q8qW6IoVQLmqC12Hoyng0qD+iTa6KZ7GWyhlO8bysRfS05qNrX86E3w9Q0oFqzo
KYqU94qrdMcMqyNRMf7sC1IeS6AoUsZrNQHhtnivF8DeYO0Yiw5DK+nkAIxNI/o75riJQd6GAJJQ
ZYpXu6LOAuS2n3PA8dqrCJt0oy+nk6BVonxjVssbgg69DhbvZUI9ufUK9RHRy6bZ2nwCkGJp4yAw
DS2mvjnO1qbfhTaxZtcCfiiXPuWkxwE+mjBKDSOHuIKijtjHdZl+1sQEnhtvwKHSo7dl2szBxSmI
mRLKWg2G+MdsFcWX52LhshhxDwBSKh8JbYWy5+gInC85KTHAYrdSmXTMlgnFHOOogWb5aqjc5xmw
7ZIQUGl6RLp3bnPiSNmvWzJTiUNsbn2T3ALZvo22gact+kbs/FL009lGabzlsPssF9Pan/1CsoOr
8eUOpEqD4SGdEzDsnbdaSrskiTpmf6GVV2sK/rwXD6rKT5DXhuex9ct1lTV6LUdUsjKZGSrF59Gf
rJVvuA9uEPQbP01efKPd9949LHJTjIYMoaE+Dd3vNnI+BtOwQjXqIydYIN+9dRdLVjZw3AH1JUvT
fGqM6B+i4f60U/ody6/IjNWhiAKAhnV6qQzr1vluSnJmS16JQPqumEqGUxD/SpgKryR3z3pW8Tpo
sZYhaEzWOvGGMIuN+KBq4MVDT4CL3ViHPKLxYYIHNowy2xepUM8Nx96zfZztkvIEwwJJjgaftF9/
tQ4zQQnFGeZvfhu9Il5LFxdy30Q7V7tEVncvtBVfPd2hoZfpVtuKBCXdz9Q5Hxyj4KN4Ji19aqJV
LpHfe363yQkMCKUlh/c5O7uqH9+myMaxiWg7dKbpN3UEnufAIyrZNI7C6CxmwOyYw3ceR8kaWPhT
NvbGKuB/whPXsliso2IleSASltjVjuTz6MApjL7GoE8kSlqbimC+Vb4TGZ+/U/vTipHAWIungN3q
WmrtH5cG1Zo2mJcVQyW30JqzsOoyFQa6RiHWW3PYqcBZ45xoQ9ebENyUj8WsirVbBRw3r13/babA
os0AIndm7CL9oZSA/Z/L5MxVmK+zIXnn6Gqw4EF9R9uwFsuyT8Ei8uaMr3XdLUfdLmdYnBwi6ADV
sXCP0u1ikp5HIikc4B2+MkKrpsDiWLKqNHpWk14BRm08pd3YHOo0Ovo5acKe8Uwb89fscIiaGv+l
8nhDEBswltZHlnvGV9z+1JITvQ5ogoehQM1gxs5bpbUddqKlo6zVTRByb99Pn+4YodQcHpTbJ3y+
WFq9qD5Cg6wWGyyCU9FJo1kKPNtMuVZR9iOly1cF4jdAcsQvLkOegfqv3qPuEkWM1S2Sbo9VWRLE
QlT4QWUefjf4dVzQy6Vzs+acULoMo/kwmKO/9lzOhukQQ0rfRGpuw9lGQNHPB1ovbIQB9R2dneKM
MoDKV3vXSqfboPKfysIZH2oE7qSM4javeyIscn+duOL3gJ214t7c4xLhkEdDwM2WOvSX9NFcHLKF
S+9MOuoewUk0Fg+xHmvO8oeMFeHEwc0n1pgVnuXgClQYvWRt0w0kqT1xHpZlkCdviF4M0z00dc6/
zVQGcz707KPL52WBO3b9+Uh7sHD86VSWHfwlWpDamr+XaqF4IKV7ZXZfZqA3iY8+PpJ9FbJN2nHy
2rbJnaJcgCJM229jnFnd0xS/BJSxysFa2NkLXOmHNgf9iRB/l3hwZlFq7zxFMzKYGChO9QOrK8Lr
ghZAlDYPdfXsTyM1hGEaB18egsaP1opbZWWK/leULqc5QGQEa/FOGucakEZ26sH/zTYpzk7rAfyb
CJy1SzPgVoREXdacBtP5ERdMva6Z/YNQliFZE1sHtnyUpgR7a3vv+zHHVZLp3w0XYpeLvi3L+ohj
dhNvGABU9N/zzSSBmaJgfsyTHO9oOU2hw+N2KNUAVN8r1tq4n1JkTl2zYDRArgxVil7hsDBjrQKN
w/aOtJeXrjeIlI7U3sr8Df9/6Un6Pjrc8Qxu+5PH4cF05KOgIXVchMGpq44O7JFEdqcBEdgMh7ih
mfcE5QPH+PotLiC0IgVJIgoKQgeGg0bQl1rmV1o9lF6bHkbtnyQxu8RurN1EeZxpBZEEhQqTnK7j
Usyvoj1bbCfnaVcx7EvmAuwcCcJrwtWwdlTGQxyTAzIaSJRSWV5oQsDFVDIBRDmuQPV+d6P7JCuk
nzr/7Tgz9wdQ01iZeKrApxvDrXOR9PYJR7/GmTaCEnG16G8zsZ4S20Iw1xjfXVbFu6F1j/d/EoO0
TRx7IdvDP3VcnGlxXspWngeyZ2i7I/taypfS6r7g2SdUVMGZ8q5dFSUB1h5m46Urw3F0v5Oh5SLp
O+xZ8VHWHYLYJV8PM+6y0fSBngbFakIGEaoofUFJfWy7TZanGaIh/YW15JtPdzdpYt/pNs0hsOWw
zZ2IkjrFuny/+kq02SvHPLv3vJfYhzqJrvejcfHXiqC47upyxNYc+V+ObttNFMEOUUG2l/hfwAe/
cc//yosawUQ0PlT9X7eIDkUv+92Ix2WV6fST4SLTR0vupMSXhHbGPaY25KlJzNSsEdXXz2s/D9oU
W2waXUha84fdDmHETnZsAkRYy1OG+OrQ2D4GYa1gGrelexRaOkfYnd0qjzq98WXKyG9M0GDIVac1
5o5gwvwiyBsxuWKyhNiWqJiHdSt2M6heXHxDdKSyju75MsEqjRs8htIieoTh+or+9X0eNB66vvM2
U+P+NSeIrKuEoQS77ZzRKBzWnTz1PckDnNvZYWw62nTK+5K/zpcVu4OuyShoJvuYORbcvnygSsoI
XWFITQu/QczujuNF+3a2n238drYw43AxcHI4mBWerPsD8kdYiWN199HUMrQ0lcRE8MEjw/I1op+v
LC3UNa7pj1iJSHEHcQbNDAzyzQm493AzTNEAYZ39jUUo+bOM+VlqvZ+B2M4pcToIbdAzzpz3pDOe
u5rgBEYF8pJz0PHwIdv5rJ9/HuIWKaIRex+dYgC86HZ4DtBtovPDoGLOHp4D1BjbQKfiofSTszXq
ginA3KHOMlxSgAhPGcfofQnS5sjMQiLQDBIMi9ZLzaCez9L5CromPuiCY4/VGQ8/D4Fz38pdSfJN
Fb3LIEGH703DEUb0L2PKSrxR4yMWOngSkZNt5yLCZeCXp+EyeW1w7exEropJYvwoDE5ZZfyco9Y+
IvtuHoM6QgiY3wRA2b3hMNAZLS3C5imamHiWWLLoGNIpyKVH9oBD79ep6Uguc7cn2vx3ZaKNHvwr
Dl3uH2OZt62sH3xEbhw68/fOWvS1dwkj0UiBV0ZAyMhoLc9e1qfr3IuDrXbUL38J1K4v/kmYH+5L
p36e0zS95tGwXAwjHAwmyIDBH0ZSKdb8rWifhxhtqTFku3Y48uYQkhAvB0nD6iRRbdDoI42ji/Jr
1DkdvJU8jo9xRTvMUee0rN4mYTn7xaQWjgM/3jk0zR7iP5joxlMxB4TD5FTxWnDH2IGxcoLiNZ2+
m2mknd7016US3XXSoainwzBWzUuV168NKrlLbIEGc71bXZjnLM+zXeyme2twmmNnZyUwIyU+cg9X
+zQ068jpHPDIqXOkZCwP0VxQlJfmMWesU64o4eiXNJrm4PsiG7RquQjCIW2+ZwPHlYMw8DqXc7L1
vWp5FB+FmQVhVFjLzaW5FyqRw9uJynt9TWdNlXHwWAimO8xd0fTcVV05Esa1jXbpOHauOBqC+cRc
M49L/XE+WtWhQinLnO469rFzTaYSk30A97jj8qhTzd2Keu5prunqe9ic/0StJkLId3+5NiX0GFss
LzkbK+dIAuxmgrUbldW/s/ukMPUeTdxGG7soQcf7RAxXJukjbsGVavoxYMh+dqjSfXEqUwbibJ/F
0zCoP3Em/ixFgHA0bvJDWS83RN3vBp6of2DQrsavmN7wp99MryPSRSYa5Aql1qeSSq6C2fKfg6pl
tSxEeqVzkhwy30IEJ+Kt3TvLJepceyOzBh9TJLFHzQM3pm5fnZ5oHpLfz0Yak3OCIFfPvFF2aR8y
Ip33vufg11Wdf7Yb+w+TA4KCZtLl66ZhcFhoJPGoShG4H9kwEpqI9fimRuPP2Jvlt6Ovts7lP43f
gB/yU4Sso0n7rXbJpyAF/mwS03QaDRcJRj0EjPRZWiedlv84yCvv/PMcbUsvf5FE17xXWe2tpyRD
R7RcqZboQk0t/fVCdnuXsTL/BUJSRlX2F4/m4yYrB+fNT+JPUSn3L5/merEj99gqywCF2j73+VDs
Oorlk5ua60xQzCfYqUPDLKuj4dvVcaqH/374z1PORNXGHRZkXanxhc8n3k4RNgmXfsqqLCaTCCUo
VdkgbqR9mi+RLr9qsrIuP8/MMrPX4zgxDM+ilxpp1Av9tmVr2SMun/tT8uwmEkhaj/kWT6tiXOc4
eS5JF13QUMco7oW381CYGOxrD/954Jo1OdFSoAomTz+vT/by399Rx3171fA2Urlt2wk3WvMlm/u2
m2S8MnIxg2wH3mGrD+EoPImLtGFwxvXZKu3qXN3/1HRYaO3CjVbFUo+hOdDAaCaDQJA8s+WJPAWQ
eO6EYvX+tNdxhLkt4csMCOUJuRT7zlTtf77a3b+a3q0nw4DjxnEzH7KLztJ1BlBgNdNXXfz7tDbW
MHa0PAaz/KSETE74ANcoNRCzT66zF4d7xF/tb23ZPTsoWAZGkiszMr4jrzpJY/lTcH+vStlv/ouj
81iOFNnC8BMRkZDYbRWUU0kq+e7eEC3T2MSTmKefj1lcxfRE3B5JBZnn/Fa3U0daXLFtiDD7Zbiq
dN0VDn6zep7Y3+OLyXJs9sgwEJE0Bz3nj8EyvVBamd3PvdytxfLu+x0i56RGirh1yaSj3ntGjr5Q
Fp/SMB7sqhYXZOg4VfeoMuJotpcL5/u0H3IvjcQGQMSpAMvfgK4yezMNsS0unNqEQNDRU95tfglT
tL9oXcmo7irq6gkBQhFOhdxS/3Flzh4GlORtSlLIqNS4Det9n/MX59LMoXS5U9dhufgm0vE5Bf2N
q+DqBHewprhuZfvaTdl69hUkXFm137XFXiQWvzvl1CFIJyF41niWs3UeuEIdWO59A42HHSH7dlZz
jhptPop4gDd3BWB3zVbaDFfTE/u80LyCGvwgsEPQV/afrr+fJqlCwbHSYWjp3FZv1RLROEHn4Xhe
or6ga03a9T3AdvEEVf2INOPgm+15mZ2z9urfVoIfU7bIVCCoin1p475NghCqraYNvMn2lmXNR2Sb
IkorCQaKNagxTTRATfes8AZMY4P6jh8fqbDcD3F5dVW61RS8O9OAdK2xn7dzfC0YLWPjPiszQlnM
BLQLEgApRvBoteK5m7lrRezgeUdQdkaBFKEnJy8LY22EEYL7uEM0Og9VtGj/nn5PiuK40AfqxiO7
c50dnE2Bu5o+jZg2jawIx5UlnteZSLWmSGFknbeps1ecZzSxdT7i6xTCwBjsr9VaDsjNiFfrkKS5
lCftzYCXQcT5zhv94jqN3akuvX7nqvhlhlaMTVY9w0bHVyzlZSmrmNQmk3wathLOmZPlbg9TUb5b
MaOCy/K1CJIlqvlAF+Eth+uWWlwGZ6GCrn5g67ccyt+zvEyildksKx4xVf9d2FczM/u2s/hRGjXY
Qz4C2Wxti5L+PlPYv+aGPqrMi4bOnhi5Y6T2fCYdr17UEQUGcUsUGER4VnvH1NRqx9TN0p9adBlm
kjpCXne8SDBMIw5E+GVRG589PSlj3BJKtVhn1CxsyFAnRlVGqJCm3dieTHrwrkZnL/vZBOWxrxpR
b5ghQ1SrO3PGMQJNVnoEgT9rs2Kzptk0MrerghAGPA5zf+e4Mt6ztCpkvOb/j19UaqA8f5tVEGIc
MeaFbt8RntYVUck4WeDCbAvpHtj1VoNFsWrMX5mQT1OCg7XBUUJl23I2GyRvY1lYIfCHNXlPRUc5
XEYnwq4v23+VR6DS0F/dbHmRNlCQLIy3fCr/wDll5xFZ9f+zs13QGbJkFeha+kORA6Bkrj8KnTG/
rTEfZv4405h50TrF5YKRYoe0/ElhDz4UvYuEfPvSIx8JJQ0vu2B2KbNLgrd+qqCjso6Nw8JgUOWH
weFnpbCBA6d4qjwDg6b3bWFInCsYk6bW65GpAf5mnfJwghFRwsKQLtGHGPSYLW2LIkuxTJhmd3CD
rQ0lSdlVrWSKbFcfu8X6RYfGtLMFQCvT6RC5awMAUkxfo5npC0bafzXMuF22492SrR9tPHxCuIa+
DOYjyjTCvdlKSuAPlDnWp2G0B1cTaGgWlEFUA6d+7Jdg2OV3ZTn9nT+sV9OMq5BbB56ruxlUwu4q
b4A+8fLTpFKKJ97YRMbQFxTfqYUw9AUxBbAPiOEQQV3QQGk9YLWj7y87Y0Xso8Qof4RehmNeo0TQ
yS8w5tcuIG6GX0XOjjSzQms/2BUbjY8XLoWmas4e31IkZGCFqOBJfOoEJFxK2hk1M+Lkz+w8k1+f
lOg+lHDyPbMUwyKoW5Of0bwiESmJA+y8V5T5IT3D7j73YfVmkxN97uy9F2f3xozqr860Ey5II3iO
9kr6DCcJYheB1nguhyjl6Q9FukJn4DgbQHW6gshGQ7Rna+Z3YrXICGEJQWnqpRQnR8XezrX0PjGs
aA10GVWD9Y7fEvbB+WoytEmCTtZIL8+UePwhPKHbj2NcU04I7lfPz2h/toZB5novPswDTTRmwu0o
WkDbHmH89FLOTPMrrwCnM2eEaVl/akQBcO4ECHZ8890AyRsjw1NBz+vIZykbKm5KxGFuxq/YyinJ
Y75X47BG0yr2XW4NkZ11TLYjuWwW1x5zIBF0vvERDxNyjoqBuJhoDEQpTQPgMB3pFHHZ3clJsNLm
X8a3fIHYB4JQLyOFHrbyTgkk8aE2l4sIxoaXlypIn5ans5dWZ1szbKGoEPssa09ZiVg05ibFXRom
7eqcc2ftj61RPXm+Nx6DWaP3CdfK/OlGBFRWFToxxG+f9sYlC5wrTmj0NbOj7lbCH+AmqBRPOzyG
rgRSOJsuIxzX5XqqUj6WNWzTlJYhfs6syRde5/ZgeNafCT0fttGy5zRLjuaMDNBVzxXD7olIhJDD
ks/VjYcQrR9qj904iWujpunkT/6KqG/qD+UXt/hzkhTsX+hewspjj0qCF0kF10NfTr8yvy8vXtds
E9J18OksdMHTLad66wr9XCwLEZ1e/zaSRpebDvx2S2FmTqtyL8f6wn0aqdm6irLP7ntN+V/bP6Wq
YsAdK/+wOjhJjG0JoCks1JNQoVrXPzRFbbM4h4020Zf7JaqUiu4gp8qOWGgp7PP6D7DOnh08VqTS
JGAbLFFMBDVysZ0aV2BDttreflk8XqHaMf/EMTWhrt1wfzzMyDvDEi0nXsBjXPXZkTA8k+6d3ma/
Nn39nRQZvgEj3gt/CcXSbYK9m2ry6eiThxGxdt1EjBqQwtc6ke0xNvRpWuf4AhgJ/Gdh4SolVocK
GPxFesdlYkq00VdFdLbntXGuXMoA4Z18GIDZBkLvDl1WlqfRrF6aTP6Vg8M4Y1t0VJEJAQzcoZo7
WJ2vTzZeN3TV0TrE9a7fJmnPPTp9nJ8bitbEOv1rBbYaOTXsaiTTafme2/irMIAc4IinczF4lLU7
LdetnECJg/6ANvZrAg1hHvLAZ5fiht5M8lKDeSf8aujUxLCVO3R92+l+bfq/lSxfhJuNB37YfW3N
Twzg35Y22hOXNYVBXnBkNwOvyf6qur/P8TvubE8TwVc52NiVel58qdD+1iAIzQKyj8s6mvxfEI6/
a6qxKVsLMXi+No13N9AsmUuuyXFtbKTOLtmZ3XDzJncNy+ITdvtgWD5a+9T+7fVYKbsVN3ZS0E5r
J+VzVeB1U5U0T76L0m/RvHaOgVmfrQ3l3UuW5fRX1HHUEodCHUVd7jZL6Ka0RxpW0e3aru9qzv8J
erWc4BcrNiqAkTTJvlhBhvnIqc7kZ9HE+7mBxgZk3HfWBGlGzhrCBK4xh0HtkoNi4kY6yzVmC3N5
a3LrDX7e3qVO8lfOKMDTuYfR6RmH8Tmfrf7gsAZezGzbEhJENMEfZTYIJ4Lg1XOBf80Awjxvn01t
/Vr50XbMk0wJ/PgGsn53SZsXfHbd3gJHO7jYVsVig9KVq3+0sDdENQGWk7i3df6elka6b4Zo9WOw
JXtz/JksU0PW8RCQPzoMT2Wn+hNdO8aGiCJg0NRGAwHRwPSxTBhzia/gZsmFEerW4wEQjO62OFEC
794oFxRA9KQGSL4R41ZRKnjp61jtEfwyLiaLi36fqarKuPHytWBKLt2dqrtjWioTWFRv/XbmTQv+
0+am9cXadylt4iaBeHZaPIPDNXdOIwNeYlxbC8+stGF6g4xbEMy95gig5WG6WTO0yOL5DLB4B0N7
FY+OYf5YE0KBWjpBtCjnMOcGypukeFwDt2CSdNr9VnLsmfHRKMZ5XzeOF0KbyX2xcl5oPqd8Nb4z
GWzytQLxKsD03uEEPnppjkavl9eqeDLxIp5qQ95ol7qrSsqjpfPNQMtYDPwciXS+G4wCUlUK6M8g
wQeymv+oK6XZtq6K0JVm2E4TDxHNGv4mkcpM+09pJB/dXKOlLijpldI9DWymB3MKvizRPqyDgXiD
hr7DWkiyMCk2o5lufUSrRfyEMap7J5gRE5VWu5MW6vtJF9QGkuEquvVf4SdeFNjy7Lm/ml4AZwU+
KIangj1nqt4XGLl9a/RPDmHXdkMPi2t4d3ICgQ9it4xu/Et4uwTnY07Aiyky0hbGtdvJlYkxlvKP
E0z2Y0DSkA9kD3/GUG2K/MV25RQBLjxDud5x/zfHSrSQHyiUCQvpitey7+9rw2KiCojfFA5nRZtX
D2vT7QjeuOZILD+TBl3bOvT7cRqTy0zOiO+VsGJj3xxdsZ51QSKEzX+QYJMEL3xouGkbxu7WF14s
e2suUWk47isKHsK3yzgyquYulp1xsiswkhIXl1NNhC5UPVoJcF4ULso/TCV/S5O5n1CIj76eWOxy
20MpRg8egu5o6hva/ibup6CwKlQ+m6gIxltwBnmF77zFxjPfQBeupGZB+TThMPwkJmEPRhvER121
T3rRH6kW90ESLyc53JkYIQ7K1lwDLlyPGWQ1cLHL8dJUfzKlh/tJjS0OrCzYE+7AeFrN8synNDQD
cjgjWA9V2WaRt0FMHrb/Kh1YiJHyJUm5vBRG8Nwb+b8VWbw2WKNt3H37ZjQOqx8sCCtdPzR93EdF
DcyplLzYxPzsWkkNbQMrvLPJAKtbnKfrCQ0xxHvJaNTRtdylrFv9B1WlW/rClei3e5oikdUZDPjz
dDDBOi1piX0VEEKVZqvB0oFBbMzul2WZwg0VyBXhCBT4fvZDq46ZWbwvbaeIZPUwGXhDVFbli8Xe
D7Hc3Pv+DIxKVmEEiN8hfysSIAz9WmD23tuokPa5gE2vjcDeFWQFKDAXwvuWmy2qLR6NMcM1xnwv
rf7iqy7emyP7RNdZKAeX5GIOZQaGjAg5lUy6/H6LBdCOqxKNO4STVdjnHEjK2SyenW3cDZvp8/8/
rYEx36vMuSLjrp+9peqiRq5TmKNRbkHGD6Vzh6byK/dfBqbA20ip6TNMSH7mOmMhXhY2pSIZzmTi
pU9WI5AU2PV7V8LZC3OWz1NvhIVnqke7R4Lkzmo+suLFT+aMidqQTEHD9Gk2JntuP9qHyl0fZDtM
T4Hj4OpJCfyPBzb4LHjqMBS+DAqFi3Bj+7ikiq7iOcvJKeG08YMMimcIHmNLDK+ZOYyvIN649kk5
MldxxwCmH3yZIZrKV4Fio/MJNsGUrxfPxuyBrK7ovdCFWAv7+bAuPX59mhWPXdIPD/9/EaQ3HKDg
NLzPfeVp/6Ymkoumll0LVSERAUlRnlMVDol8LZz1CfencQDTNflIDPdt+ioTpe7XVvd8g12UBuRp
Abiji8tRJGKmbonreUhzopu6VPwEk7ncqvVsVvHVswtkUlnLpzkHyftqs490RO5c//9jrbF0aYX0
jvVUHX03J1BxQJojiMjYtTiOeMps90EEVfVgB29jbZwqJw5IJtSU0I598CAm+544jQWfK6nEziJe
nIG+diTPzLlsanYwJe8G4z4LKeepU6CuG3vjsSxr431yk09QUEWzZgsek5X2uRYkxaVgvLlFvGhG
rAK+JgQIbKLWcxzE7TmVGoEeYaqUiT5YcPPHQpG06eZaPsxkPdeZf///HwZRSFLZcoK5EpEdct9W
92OHcq2a/Qufr73Aii0UVD6O+eI9ktP4zOxHMH8el2hh9SWZGQcBV6ptSOufvFE9utMCCGnm/VNv
lUhAGPnhu4ZD7gZBSK39MBPClbX3PlYgcE/XjjzcYn7H+ODM673LnPuoSi852RlOi///Cdkfvhen
rDBblaW6+JL0CowqR5S828PVpY/Z9qVZwDyRLxCK46Bu1B4VvP9/qYDI1dr+nnBjXQK/TZ7//zJB
yRtxcN9N/MorAlwOS9cuN8y7h6Ye8xOafi5/jM5UgB7mzqtCiCB3fZbbA5CuBHx4Aycdl3x/K80U
26YfH8aSGT8YvX0vh+o1mG39rHKxlzMQLUb9qe+7m2kr+3U1q5OoPeOEwRx8rg/Uy6DZa7j44UO6
s2nLKHb7H6tWpKF6pyJLCChUQMtJQ4I/Zth72ZrLVXX4lRuNinPqQKZtaV3GOCNhnpdRVfN4yAOM
lCMBB5ALCVhzTJZRbv4pshmmfXbuErwEvJ5RgwvwVNnDh8G8jTBTPg4FkXpEzrTGQjZOfR74X44W
P+40lMiiMZVnvApt+VnFUp/1UoaYTCJyZ6awcFD8pSatbd9wcOjtnMfW1dNJdMUxn7X5NhdHqydG
UAXZ7yrzzP06wst1KiHHjXM7GXuCktTnEBfNvWrWd28m2rTAcAYwF2CK6uLztiVam5CmVPZNpgjX
Ro3+WGmQzyXzzZOTnDE9ZHdCXyYu1VNZ1Wh/XX2hXJV5Ai2t5zVPUtVvKMLoBvBaL6SEGVBcE9BP
ei5/Q0NJbEaV/JAMxA0rHW43/w5HqpU7Hzae2l/e9CQD44QX6BazGt3izPpxeE1hQNtLhlb1YDfu
d6cYGhbNQKMGhrbAHC6xs5AVBaDqMRhfLA+IGVt8H1XFj9E02ChqoJ8xS0kuGuF4jZ58PhTz/OP/
X5hwu0NcVu9eJWjagMEJ8fTs7AUd3P9f8u3/30HDAPkud7poaqxnRCAMd2kvv6lN7cMa+2yT+2Tm
u2w9G7Po9RgQaCqOkN3Sxza9W6IbjmnX17vG9SlmcHvK8RLra4p9dnaBG6WNOQ9IyL0AihE9ZyGf
tGLGgUmDbhETMew1QlYtcQJ3Xm/fjevy2pZjfAhqhRrujvChidTfZXmqGvXj59N6KGbzV042M4bz
McxG97uW85+uxnUwVJ/+FM/7yXpEpsggjNsSS7wAVBqsfVOw9MTxnUf8phdP/yonBaPqnEO7nFez
WeBb1AMq8n/zBKjRqVTjcrVYW40VeG7Lxq1Rqxw1BGe2SJc32c2ZizH3ZHUxH+e1Ffg/R0JPvBm9
h7TOIJPvGOBznC6ITDx1ZFYM60F/+2Rj7A3Xh88zD2sPJG/XvQGxvGm2kk82Wh7lEdUXS/klnlhv
qW1XQ1OFg1p3ceB6h6FPMBx4sr6ILd2uZkUaNrla75TwBFPRHnPTZFdUQt9ThbtE5tSbOyZyOywa
b0EESfhD6ux7JfW+VPNrh6OCK9j6EihQroHHRpsafRDVQ/UnaQlJmAeHFIWsp3sPrGmvTbyo+GVR
fLU5GWYbSW/X+3JO8hfTtb5Iyb0Qg3QyKztMW1K8OxFc6yDm9MW5FIrgCZncM7tCJ1lB0UXCnGY8
oj5vB3CM5MfRD9AMt8RazJ0lylcFBDP2fgZKvYi9m6h/PCm3pqlv1sr1IUZksTYo7Ry8l920QQ0O
gOwB+1ceqR5SIqANg0ioHwf73abh+MKZ+OImNEvmdHif07Jj/WkdMDgvfYwdL90TPICzsC8mkjTn
lYRFBH/IdgJwuOmZBZkPJUagxVu2b3UM4tb95GNQRvmmk/r/SzxN9p4Mk3LvtgHiw6OvSutilINA
HFq/YHJyLzbGjyi2+lulfH5NBNC6bK7HWcmT3wIhoIF9ULrnaQd03+VT15/W394cVMfCnPCgwUyb
zVfj5DOt0jgMcyGuLG0IgZzpkPhz/ICvbt4Ny3hHMqR3wBOKVm/00NG92PHQR+3sfOWe889L2CT3
ZC/cgevmj50rrIOyZvpbdM+HOn9UZnntgQgOVSLHe8CG9xoJ1JHI7jRau2R9K2zbwZMO5MnM+1t4
rXlKcyhrjl3tYKWJNQxxObxpH7ljlngjg854ry0b9Vhi+ztktm06nvo1mfaEZ4CHGn0OjMbfE/BQ
WW5l30kbqgAkHg3GRigldYgm1z47OSNSab24MN67RXZoOGv7hBzf36Mi4qHqsZjWpzzVpIrWcFgF
4d/RFv5WGK6+po6JjKvb26lJ1G5MlM2MgheJHa2jAewfruaLV/dfdKM7u6oa9baHc8/L6jhuji6j
Gpxd1/R+NFpI4S0Tnt3JLLpYKlbdIdXLGXnTaZD2SxYDdAnfZSfw3gMLVb0Vk6qZb63zWfAsCKQs
AobQcjT1Kymi84Fo19NUW5+1a356RIpNDQldmBrCsWMjsFuA3S6Pf+UK39EisEqVYx2ls/loaJce
Hi95Io/4r1xWTKROixXaZVkW87vCEH43K30BVEdbB4NQ+uOvRNMFQLv28MvxmlNQ+P2pmDz/UNYS
ZyazAQS4OhlFGw0+QkbNIH9pWhEOevhAyDS81vj9n+LSCQGZjbOBNAz4i3vcrVV24v6jmEh4uESF
eamr1Dn4+KGJe/fEne9My5Gh7CWDn0cYjFx/8kqbsM+UMTzznoOxWfcjIcUoqNEKmG/jmPzNEec/
zc4ch01hHN0Mi2Q8L965Xj8QXWahU8G1iNjKcGaVD54lxAvS1nBMFhnm2XDxnNaAWkM/59XWP2wP
e2LD1I4UCx2WkNSznX9OhTuFbOvvQILFeYB12WujfMaDwRCd+qepJ83AxjHFKmjIUFWN2Cel+pti
4COFDMmJWdPdW7PwmG36HTfZSPIAahA9Z5C7HdqgxS3fCDqEe5lGRGbJ+AAclKBAJrU1cEn71s0N
cEeeknz+ViplZenEcBA9sQSSgDLPK+I9FvqKbRsyP3GNly7Dg7IGD8Hq/rhr8Gdpezb9Ue5qadGc
Zq3WbsJqlb+vaHyGZbpNLEmqcQiqb3Dr+Y74sEg9OUoyMCS8HRgs5uHeLJgbekjwuv+2VP4HB6F1
dfgbh5z9yvblcysGGlgqFsm6d45xDViIBxP9vlLovFGAO4xIZvzITXju++L3bBAmg0QcjYTj/067
5b3MmnunNm+NVcYnVXPCNqsbsaXfC6zfu9QavmzU0NHa3uRcj5G0FYth7sSnal4gL5ad1ax25JNo
A+2fvVgCcqosfGuHiU0aNpVcmVIHa8vn7CuXuitrO5LygM/nwU3NIDI8D3Mvc+wy8zSQb3boNb31
QYZGmSTZzaxEeW1j/i5wzJEm23/aFW55fFU7kcbZkchenDBUULu+G+GkmjgDAclkGx9t32LwleEq
/ZT9liImm0ddLPw9vvYdKM8EcxV79Ga1cBM7OeTGSJ6Ffy3dbDiUMZYrHrbPEqXWOvhfMSE6YW1U
j2uN/GJF7YmlKrJsoILZjWkAqiSBzZyJEHF2+5im7qOFrS3Cg/3qznIG0u2q0CwjPk28Rq3TRKP0
isgDsPM07HY+5sWdAlhoVvNGLMx48hrudHRsLTZd6xf+cut+QOWwD5qvICDeK9+SqHA9trH5YqF9
1d96bb4d0pJ1YWP7a7y/NUhL3IpuR1UHqgfnJUukvBr1+rDYmu8GYozAbUI1H0bvW7aqOsad++1k
9lM6P2lng2SLhtCK0eIza5/dLP1bFm6L3P1FZBU+lEp/EZex/CkamFWF9rPKroZbuGdn5RBCZ+AM
RnButUX4VYO0gCKCAq/zGuD3K0G4S/JQnElGaWbss4ROlJRcqn3Rxh1dR+gCpHHt0OnlFjtSnlqg
PbsJn2SaQbrWqc22CcwQtBtHWTDlmWSNUrjZVvZy6PO5CJFpHeJuIHOmWMtIcwpjWARXqCp3ZmQM
Bp7V/g4vDHQj8ajIrsKyqb99smNuVoajlVDBLWIGzzN+AyjN9B4TavGckGILY6i8dTitg/fbToLy
QSJsx1e8UCOuZVRZ6988SChQzKbf81+/JydWbOk/KeE/PomUeN+wAJdD+YvU9BZt4rc5FCc/3tK0
F9M9JFlzDKaLyU5zSMvxweppRGAOC9DeYe6Bv6cx4+L4xaWP2SJWh5Ojzk+u2/0y14nQSaO5b4YC
Jz/pE71XvzDWkXlDCqrrbfL+2fvRCwFFS5wQ2/HZzsgS+tq6aaXbaOmmRzmbAnkpJk6xAn17q7Fv
h3kIrcmnAKyA0a/MnJAevajTmLDRL2TV72Ts475sDG6rhD8NI4cc0beeIrFCOIWM5qRlYNtAn1T+
ImX33LnlHYkw17FHP+ouJcLKlvbMZL1lpAj99kk9Kzz1VqP8J5TE52jNTSRYjOdjimi4/unsnNQS
80XmE6cMcLWBY7sUqzqUQc3F4NpE8tveQ47DkswVo47MlZPSJKVME1ykZnPvQPylSpuXNIZeEShB
1lwaO/KAGFpG9d2M1nZU2RruEZPAkM4U4FFrgsoY4+LcD49AEMG+zOqTtvr2mg/NA+zGv5HQSbQH
KCHI6H6H2qavTo4Hb4SB4tAmVHz7Jyy/zRF8+kWomYq7ZvqZSY0K/QknrtFyiVs0GSbze28bFr9X
/6qKFC9XO8mwUOQDxTy/SeKlh7q+tQnuOZL07sexhHLIq7/5NP1uO16dxkLmHMRMCzjgm4iR+1C2
6dOwavet4+WzZ+vYkP+VDNnfAb0stDChV8B9nFlRC6Z47HXRnxY/hlhsYIEb+w5jQ8M7M6GAJmD1
3BiVHyXZ70yYOY4gE0MO8281LWFP+PyNHBkk+UUdVoYkIit4E9egjFWYOKSiGdlYP45WsA0J7gUx
0HRKU8jfRhVIchBqqbwKqxlwzHGAhVs3eMDsU5/GgUYlHxcY3iVM5kqdNWRX2U/8MM4TCmQq6kAY
YpK7HC9+brBD8SbXR7FaJ9Lp7V3Dxwk5h5QvxjgI/+K4Oxb4pyyDpFfVwVOIUbDBUQ1tmRlzHdO2
WmubVIOK9UxU/zBz8wtYBE7Zit1tcgSP7M3Iipc1737wEBwybX3JZLpsoRJ9j2G+mPL7eZh7gmTn
/FZ0MTtjUzwWC3tsNdANhPD9NVmCC8kAyKPv9Hqe5VQceY6WneyzQ+NqGtADDJ9EsLy6RfdMOmIO
/RMuyIaPNctiYFsfHp1JQPEzms7BYHiTMa2uCy4NN8nao3Rxwg+Be11IQ5Ic8lfbawl2KNavKUsf
fZfMitT3Xg2jQb8izM2h88n18il187B0S5Q3OEu1Dy9FaPzFXfMHt/YkOcrNMS+bO3J75e/e/geE
j3KoceXeMUAJGUYkKLKNISguHr1GZB9BZ6i7An5I40zdeclSXTqHfNR27C4UfiVEa5HNj5x5PLR2
9r7wQflq+DvIuj0sueHBdgU3fMojuKF7V9j4EXD/6KMWzfOi+L/myL5pZHDgeoL1ijRecrZj/v43
VJD9SbL4+9T1ibOQ16mmuHOMCQpxIKj2sde8kLfsXNOivVgWSbAZbKSTIsPPGgFyAvxQDu0pSCr2
Qq6mMubl4QlCWVbaNHgib9w1MekcSscfbcmHPBPymolLtq54b73idV5M1kQM1vt+4Zey2lwuFe65
0lB1GMTmH0jcp4y39dWNSZarlXEb0+6hmQzvsVop/NENh/UqfFytfertwOa9W2wyqsTOoVzbeOcZ
FF/0lfVNTgCPr+NV7yUtPHuh5M9Q1A44TIGtbsOX45HRivNAtuxdo1YERzt1fa0WagRH7AWUg/Cw
lst8bOby7PvwdSOgEw5SCCdM8X+WBXtuO5NVW3bNw0AOUUjU96XqhH3MsE+VUzJEJAtEI5rR0Nyc
4oakMbh8stDN703NBNHbK0UWCW6+OckUjKFhvrgZIY3ED5ol85zApzAZ/UcZoKLL+kCgZ6l+TVCa
RYeAumURMHwn2AnSrIop/t3W7ICjQquHtifyK1kfsXvMiOx4oVzfbD6QYH/qHM3A5LsYAwZaQOpM
vgrlIrOIjTu3d+0XB9A1lAlOm3hzVo8SLXM3ivysNXbOuq/FGRnOj+wJS6Mzh/cMbdmRBGj76PfZ
m8N0SwCR3Z/i0S+v5hxvDSV+jX47/ylTb7601vxT5DyNsaeyezcdBAaaNYpHIl5MK+4Oqqvtg0M8
MwQIceCB3eTPxDLyVpk0T5jEgdpijypkPAsABrJuNMuOMjdFetczW6BJtdel+tNK+98Uu/JOuc5M
TFbxBtMxniaj6U42CyhUgr7MOdpCJJJVIGAgnSnbkQ/gFPkff/X+FvKnmv7iwXmrsnz+DbQCasfH
TfY39TKVIDM+KTFMlHeEGXMakW9M5YT5MOaU7U7Iz9GlrwdFz8dxMKzmbI3ibdD1V84a95J11Yca
DRdkjbOv62JChThimKGuVinrx8RjfJvX0bgOMGjcwcxrrutnb3n7jbJHgy/UIspm5UZWSWg7/6Ym
nhp9RpGfhW1TLVCZT6Jtyvs+ww/YdUv27KPlbnsUdEl2DgJOKo+MPGpuyKMhfOvDGDbZpsPBgMbp
JSlMQNB/RQtAO7t5e1rt5iMmy3Q3jL0CHSKHQwRp+xjXpG/4bDSPMekh0aafhhuGBR2q/NRbyA1K
BwEtWbA07yJ5uPP9YzHzYFWmmz6QLT2ep6ZK0EcSR8JTrMGiDvGn9R9zZ7bjNpNt6Vdp1PVhgcGZ
QFcDrYEac57zhnCm08F5Dk5P3x/lOrB/o07hnLsGDEEpUUpZKTF27L3Wt8z5OYqhsts2tuDM90N6
j02zNuMq3qWqDVwosx3dQDq80JYMGc/A7yVlwo3vInJm34vRP8X3STdEYi7LaEJaI768tFuxKlXk
qLTj3bI83vXJ9BmNtXWE9aAdmeN+loVXMebLo8A3mysH4s7JhyOFaUBcI94276Kouoe2SAhsT4YA
DUKNcVRf75VvvNfUWKcJ5B5fnfeB6J6d2XvqDhGPOM5z8R334B5Xscf8ob8X/qD4FHyYjvfpJtYc
YDOWiDzNQ+OmxB6ES1XVOietYUxu2hFN4MkUt+CkJhpat6nEfKkLS98oeDOtjVly+XSj9Immx6ZI
xcnOxs04OpjBGzfAXLCE7Ooh7esTz0gXBho8/Tbm+0eh1HSEK8bgv4/V1iinfgsvhhLQi1Qwu9Ob
B9z0pNn5ttJxn9N9O7tdEl2nyLIrVU4n3QKmOSTGcVIYXkOUyOtuGD061Cbj00a+NjpC8R6a77Ub
uu0e3tCMgrh6TTJmeW03wnVIUAqTaYCHyLA3s3emaOvXfew8JXGc45Shxl+Y5p3mWcem+IyyOicr
gwvhpsbRnzGyAjdKYrYNhFuMzJHYKrcWm3BN4HGLSlQkTe/edO3ELjqHbcmZNH+IlKkO0rmZE+qp
1K78676ciJ5zxVsOIj8AuentwFDIrbecmg3joNM5fOOHTm9Jjs5L6+S+wbZ1jpWPTL6c/YPfTTvV
h7dDCBcBWDYSsgz9a8sgDcoZ8iDH5qwi5RMS5DAYcDO4reGdct1CmZbQRKAcKs7afExLaxE4sQsf
5WMb2gSqAdU/kyOxViBDbhyHLWMMLq9yS/11bulSTka6iSPrKm0wBudUn9dtlb/QmSCII61Q/1Y/
2MseO0hPKF9MAWpJZwpiEfng1kHphtbZjoh2BtbLZNZtTqPeeFhZPGdVmdTHSVs++blcKk3GHJ5v
H8zhxk4sC/ZJEFl1vdMJ/bQiGm2uIUBXmR4MJnq26UisisVGZm6TrUeiCu2n/NFSJq7SIuNPkiXd
QeMdqBc+q1ygr6mVEEk13ZAZJgPApVvasSAGoO2uc9s6QMMF3jHx9jAZWqVpn+990FXgB8OTyOpk
TfOuAIiQQIvTnIMTiiA3kTXSVv0QjvkQa1azaxQ+bfydeGjos0yhODijSwmYV/dayU7X1wtCJeJB
ng0SPOqOtbvE97ihH9QoGu5aNO+6yqJsyrEDtZAGIjTy1Aj1tjfDL4wie001czAiDat4CZuB3dOq
pxJCM1dW7iuWxjOirkX+QEOxkOVehi6vIhsWHzNRZ2etQuYPBtFBmFM8x7Ee74a0XLo/7B08XHtr
WfrPeg3YSF90AeNhBENzEDKArhwfReSsyzp09wTdBTZkXHCQbAwddpFGGp2LTH+dJrtdozz/MYz+
dUKYxtGJw0d4P/y3pHeT6OVb4htLkg8WhRRF+3b0XjNCoRDTrkUEvqlMh50CMJ10yBYF9FOUrnLr
JDoMBa+CPI9JEMwwxIzSZJyT2PxvGsNlI4si+BxFL60pDXb/qdrbznQ1K77lJD9CDFHNTo7ZQ5vk
go2hdDcjXqAUPsgd69YyCBqDCQsDTh1ni1RRHS09/GEI4o2UfcazFgYy4e0GmBu4XfQup/i5YoQY
+V19kyp2WWXYGAchIjcYrMHBHKrIV6WJjX4eIqLeNTHDFnppESlKjNVXoQKhMVV8oW2v+yaRSNAj
IjuOgLyrBlq8C5rKx7t7tygFN652mFIv3jmarhNLUuLyZ16yKt3HFHHIqmi6r7FABIVgeGPMFJzD
kD7kC484XS7aGi4EzAiq30rUuwVCCWylPrR2dKSlKM7o+8HgVtSESCPOjXTda41tGx8jFO7RERcd
ZBdxI6SRHhgyVPhuHIoHGp83UAWIGsoybW30DB463Pk03lr3qIu62htxyKiIs036WemcMtlgbNOc
v6caGVdgSrtLxX3M4ITOPWv/6Ez9udMolou84wzPG4T1CK0iDDnUa9HQH/QcJm1axBh/0xg/Rhir
Y9bo6tg4ibujFjhwVEhC3ziQujSHO91PTvBYps1M5cvIqsPN3vcooGkaR2b1pZWA7aBTT0cQ+ZDL
lwv68+kW+TqT7dH6JjX9GOrDqzfwptgTwx7JKtYl1dEsS0Ttcfw42hNN3ZC6GEgOTp6FkTNIj+Ym
nCEPPL5XfRkKWiC7CFbXGa9DYY/6ndRptkyGfPa6cVu3ljjaTprvLJwyrHtpFow6ckIXpRvJwOZB
9oa3Ryq4YSezoCJoF+oSk5Vql0jSaS4QvWK3Fx0ZceYY+ujFJ9Uff15V0kS+VSQ0B/nSBRXYFWyJ
d7lPJ78xoXElEVpZPfXHYzMpSuERRhNDuO4IdLDZQPKfaSaG3tGudbH9Dznht8egDSu0Ta89NWvo
34f00Gv5+Ioolf526zyW6HyvGfZ0K4WA/rWrQ/rDhEntLz/29cyGqrzWzA73glaYe60wrpt+mvfS
yxwQCrEGzPw/LxJba0DSOMUWztnvd1wOMegwbibMGvMANp4J9ckRqr+ZFrA+nD3+4ljb9pc7fbbw
P8Nv/0dJ5Y9lzr9/G1N+FX82bHV+dP/2qN1Xef0t/2r/POj/wzhzMn7/6zDz/8tKk337Pcicw7++
td0//mZYfycwQQjP9zzdRMXAPcPXco8Qf6fk0F3fN2z7n/cUmAKjf/xNs/5uugYSC53iRjcsS/wW
Yy68v+tLfvRvj/s//5uMePlV/jMTvP3j5/9VqPy2jIuu/cff+Dz8NSRc9yyd3+F67Hgsl0jjP3LM
pwKd+pR4gWvTWWsnqw0mH0gBXVLAJgraaGJ5qAEqZH+Tn71nyMG3BTFhRWVOJzu/AAHBC3VoF0/t
TI1ZIUE/VA3Q6+Wmy8VIL/bktjN1dbi0MLWMgW8BywugUJseS7ONTrmsv8ZBG7aeZmEHcOawO0r6
Kyu39bVN7dD44Bz46yJXEv8qYQCIvkFuwIVPM2acFf63n9fRKf3nzTV148pvRrHpChPMEiql42CT
gqjF2WcCE/RokTR6jHz3qoz1W1vDjzlEVCXIYTGiG9iII0YN695l8E4qrblyFm2HaOZd5DUNL9ac
A7aJcUv/46rrE7BiKYK8chSBvzIAqq19NCEmWBrU4PkNjcIE0bZ/O43MhUuzp2mVWR9GnD53Mi23
DaMBTqrjrRfp3wakffS+YO2rK4m3rElmdlNRPWxiMz9Q8IDSFOV7yh4Qgx+NMhH2YJtoqCPrG9bZ
UL4TRzsEpjpCpMoKYmYhyy98vuveqgOJKLBN9FeKx4UpCNxDnjvXvW+rulh90I00VpUfPTUx0r18
2afYKCYIl70OKzC/6Thmq6kv5l01OR+F1+M7i7GP6g4aOI02vmQONHbZQC/GjNfUCjhAVVqgS5Yf
DCRCPHC0ilKA36h5OqTiiGznEKUMOtlNL+q7UDolLYQ2OSxIKYf2NB3QbgspmyDB4klz6mOZ4iAQ
02I4Eux54x+9JdyN1BlKl5J3mm21xfQ9f7Za/Vs8RI+zlj/Vdv+qpBRbCbnIN0fUFvrBnwAtj9Ot
4eBClRkNVpzb2apvMzjooGfz9AtX8De3Jn5s1M+jYz3rLhTxgf+lQ1dxgtNKx5IVqGKNjZD3+Ebz
pXna2R1bDYV6eSzZoHsWDIWSMRfKbjtIs/aKwSVLKIHDGcmvQdNsnIp9fKOvwdKTCYF0DU+K3UYE
UbrXRqPQbOJZh+Hy3oUdYgI0QmukaO/40Ys7dAtVCaC1Hj5qJ7ubaBASX8Jsa/ZdazVl/kkf/PU8
MGmRyBhmMsElNqKt1u+SBB1A6s2vc80fd+KAQr6qcuaDjk52Z4ANOKYZPrHIOlREyM2pMz71uofX
Gy0HjYON1ughM1Z8K23Rzo+VgdZBAo+ahvkOY425gQuAH8E6RcPISSA3IDTlrvmRqOKc6PA+PWCm
pAuqAnkkF0yHkhWShrvQ8HBRRhooecEMgIzPjezlh4MTJ0C/Jw9yqh9M/1FFSUdmmfaMarrdujIn
DUMEWFqygP7uvB6blGLeQx+kKzAwFuZYczRJedYfhKSQkZNKiRl/Z9rDWDXFXjuhtLDGcK+bmOwS
BY9v6PUXx5Ifk1lDX9Qatnfx0O+sEYlQ2+o7W2XR1kz4/KQIGXajiUok8qsXI+Nv09tGGeTsGnbL
a0cohdt9GnDuD35NSJE+nDAUM9k2IBcjGrvWRfhgqyRDHHBj2/2DCCce4MmJOqVpbsgsSs85fFWo
qSBphuytq62O8I+MqVVySHTPPPqQKwA5Uv8XWMJXJGgZr4U/bcDM5tteCex15DqTtuK9xTW62GJI
n2Yi7k9mYcEjjhhP0RiiK8A3M+ZN4IOcYsBOoj3OsSfXm+3XyOI84oAOMrV0Y0+ccMkZjE59KX7E
Ke0JoY8//MjVecexe8Jarm9njy9KTZOxU7eRE6hIM/aY48Xa0+zwWl8Mtt51NqXatd5N5rX2Q9Om
6tp1TnFlBEYogKi4lXsg0rpcI0rWb1p4bFNWJkEeDmMg3bp5hBBbgEgJ6y/feLRr3/4k/Zaxnay0
O7egJ5gQnSoEQCC3SVi3KklEDyhf2r15mbdk9BJ/0Ol83AXIuTN0NHAetnGei7Z5by0bJ4CWMqpA
QPccd1pgaoY6JDWqUDU4w84z4UyWfkW6XYNdslG18434qityGcBpNBAG9BHkumuNb/MEcayPKjyl
wGfm0izuUKbsyEAxblxN0rktDUDHqkse2K3AZQVY6Yu62eQCFXHPIkP6BheTYk30cLJthRrwndWd
dhpoNaXou68MUJmIvarAiF0oeNFQIcIsBaBBQsYY/aA66HZVbYfrOSf0V7Uukqmsa9ZgSslqxBcK
iVYZayKQ6JHaaCJC2jLYtFg5dRr77Mq21jS/2Wl2MpB1fItJhGYyjcEx7na/FVn/rGX+Wrv8Ubr4
VFXCdGjVUlcJrBLc//ntPi4klY74D4M1OXFS84b8DgcL5CgPemfQX+KlGW2ycZHJbQvvM2qHG8Vv
t5rQhPdHS5JGMqrrRC8CuyqeEWAlJzYsnMaNBhm5MX96AjUvLal+1drNOxm/uxR7X++4n75CUc15
98tC7nc1eEoGVdRv2kmOfIbHhneG4GfGgsDUkfZC0r2Nq3nc9eYQrXOPrXKPcmPVufN0L02g7KGl
8Jy4QBI7uyZ4PS75wwmz+Vm4/6Xw+/3Ncugu/vXtgjPhGxb9O8FbhUxQ/FHpaaEqCzJcPnxpspbM
xSGX/l2Lm59mJyUepg4qPt7rlUHHngVMu5vL8hEh161GjtfcghgerQZQiVmsaxrpsKzQixOFYynR
0eRpiRlrsTKKCLcXUEbskgDZNsIV6Q1i1qM3lOGGjJ9p7RG2oLmFucMtgJilO8FcwcqD9AZXao2c
KG7x/hgPfZfcT+VQbWr9Gycb+k5185QOlAhL0LSJNt+SV747kCdi0pA2G+zNo7oGC3M7pixSnRo/
FCqxiplFjbTeduGcDpEWNJwsXCPqgtKIkKWb17NT002msaTjIzY6k46cNn5XuQnLpq6fUFyihakR
wOUWBm/VnLSODTpehjs6Ji9VTw0RJsPXhN/eDwlcwtVxG4FXmtOs2VrJUPP2kpmjsGOKFkdImVRv
pfqhm6rZ8E7Xmz69hXhx7y14M0dbJ2L8ROv23cYUsk4qNPuDT8yOkd+DH2QOaX4a5SvMvMkeom3h
DyeTzeE1AvFsnSiPLnxYGEAtzSS+hmSRB7LFM5FHIyKwNuy4cblA1zMcXVJRESMz3L7c9vOYakY4
HhYQVJdnmEpQMryZNAoaDbKD0o0MQfaYAMABhL52maLjqFye0imzksDE8uPyZJcX9fNFLHdmhlEQ
3Hzz2+v4edWR2e2E+v1wedTPX1fhS0cmKHo+CRa98Mvv6ASnrrphgH858tdTX47BX6Ufc608lJf/
6OUF/bwK1mNd6478+f+5PNbJhLHpfcdjOJ5VeHHq504AmUZJV173ciyvL7f//LHtHjKp6sPlp8vt
lyMuP+aGdYt3Umel5XkuN/06rPPza2J+5fHX7TNEcr5jQqMjUjbHwTXeDJFDr++WQJIaNmpUE1mS
+1ehRkAVHBvssX381YqecGzhgyW1ryCn7RBZ2q2OlqUIcMgSKkUSG5HUDvHpBf0/bdzPWb/VfVox
PXJpyBPxppfWHhOwaqiYZSXutQ5zsAdXatXMkB9R772SGqUokKQe4MPW2pQiB01HXkWYhsz4sdeY
ripmJrjo136Ot5sKdE8MKIh6ErjXlRizXdkvImDZfEu1fJ/UuB1aRKo48EbUmSVPgJ64rIgDERmA
p3BYvFwAPu3mBQnHk20hHiWR5W5GSWPU6kfeOGLdvNAyQ5pn3aTU0luvlYzi4mxG5GQ9Zzjiy3y8
VST37UI9cSGjklGPlBruANTnLFK3LdMvUKkjUiHmKvGoPsDxAM51d9QHt5E07nTTpFglw47emTds
HEv7AQ9i8rGeYMWiKjVLE8Eq3Aojzh9GJ69w3YTz1hvAz6ZRiUrE3kUR/DMzCvOzVy2nhRxntpa/
uUyaKC/wOpgdpxA3JF5Ow5eaWFjL7eo1jmJxmgn4ZuC+Yhl9tYviqqtMtFk14KhieNLc+ErlWrOx
dOuVFjrWew2dbuozEdDafotUQL6XNVBwYZC9R1JFvTG0ki5sb34IRKoGxGRrsMKAeN9wa5sfeiRu
+ogvFNgVz3LHTeJUH3Va0SA1mBJXSXHHQv/gNEgM4/oJCX3+hq7uzbK0be1C4tVaZK2wnUGgN2qg
UwvcpZGeF7SUNavC1+4dWRVvtCOndT1J9MEKcIQjgdWlCOfx9JvyWIV0tPIrcBqcJUO4sCMZDeSV
ogSIJ8FMKlTYTSO+Jtb0nIIgRsqR/5iNDgMEAXONmOnRQnPqOvjYJmdtM0bg0zjlY8VOFLsqMcnu
k7BQSmleB8Ol7d7GzN2lUntEHVNgonWiTd4hA7PE9FW1o84Xzlz4SESvC8a2G9u+QpY8rtMptm8c
DXRxiXnxQJPiqV4kYS3epGLo1qmYGTXW8RtLnRm0o7yfbGEHxGCBFjBupI7LZU5ReRR1WgRiasd1
rzAllIu6G23sliETa4n+FPtRoHR4gQp+UDiylMblcGuK4r0XXnHjYXQpCvedaJ2qXpI3QLggrtdL
+jYnu7wBypweTJe5NHX6NkWhig+gsAOw+5YRJ1SeQwct2IKFORR3o/QMMsvXpcYmU2XdB9skxueg
DHd6CP5wbjpwPZGlgojNia7mhzIrvkeKJufY6fiPAcuQZ40rXtozK+cI/mPA+UYkjlw7VOErl1Cu
CZfkukL1sMbP8sNqeG+Gfaam8QoViwM/x/tGtt0ZsEC/R9VHOFvG2CX1+7OTgJIILYJBqjY8ZplX
HG3C7H5eu/zY2rSNNXsvBrc/IiZ1V4QivWa18wZ/ryTohQ55PrTHGGNixtlrLI/G0jXSSqdkHjrH
mHEqrv68/3L1ctflyMu1y+E/j7z8/OuYnzde7v91eHr5Rb+e4+fD5fDRTI7aMuwojpcLQuyjeV1e
GtuXq0i3/3LX5Sgz8Riv/faAf3MrebYALf484L/32N9+Ty7N7IARcEVaXHH04I0e9YUGqTqD8uXy
c0V26IKz4n78X9x6ufrr+J/3/3nor6f6rw+/3HP5dX8+27/8+bfffnn2f/XwX7eBBwnGyqsx3YK4
jJaLOEtdFDbL/++3q6IFtUq6GrcSY5PNKGkc70D8WyeG5jhqUctomGuqtptje7lA8aGvL1cvN17u
FsSUwt7462MoxDny10GXx1SXGy9Xfz3x5dqfd//2nL/9jn/5iy83ulNP8WaNwhbbXy/3cu3PG38+
9YjYt/EDZGkHVUB4ore9FqX7ipu+3diCdEITweHI9mmjW5m9MkusRHCKlMe0qpCeeZURZ7j2tRN5
oeADSqA3bkzQRZdsGxzcq/Yzq2jGMAwFYp6TzdjoREuN29KhyydmtkOJO2WBVO/5LJ5cg9JygHEA
xhNvxQJurHNzByGzRYyvbSJK6F2GF7vM6iOtgLfBw9XTATxg/zw/eom1c6Jo7eDiQHEtMtZLlwyo
kKSGFv6A0qLrSBvWYzexNyDfTXcpLrJ6APbn4ZkT2mryiRwxYTCvCHxEpLg0JEVYvodgO00yjtd6
7bKFiY0IZAxOKThUWwnucTNpRKDgqEABGwEDkbKDQoH5r5DDPQDacJt4n5ZOxFPqEnHTQ4qxavcH
o7vXskRUyqbwEA/fTAdzzSSdaVeFLuhTfNB0iQ3sVNk+JM+ErQh8Snq5qHOzFwzOJ562gD/h4AUc
5B15rN/TfnjPWL437QCTdDSfCw1jSykbEsAqNJc5UqWN16mb3MimwPfpGQy+BsKYVapzxVepz+e0
0U6Ro3+Wre8Hoe9/mb76hCF/i+wGSLc8m0i3gKo6wNxs3yGClL2u1XETUrhdzFwXuS9FzwLurvFM
saz0747PWNxQrnX0ZpYwW+8PArAcr0W310q0WObgdNEmR2Hgkg5U6rf4YBp0AQwoTVznqyTx4qM3
gpAqIfY3skF/y0bDQHNxKmZiUqdiMxi6s6OivOZYc+dmJvsUvG/WEJlrGMThEbccxPSJ6N06a8wt
jV3SR9LBWTcVcVUM3bOd6KHfjFBTbZVXu4y30WhKY4+eF+xoL/bCh+pcnbFvnfOC6LKUJJ/V5MX1
YulF0TdOFKVONkKoNIiQNdLv+lTjpI4Z+88E7uSUkysCZ5kEvCh4SnTG9SlITZ0xSNY8pnH3BJPX
RFYaBlXWqnUzjxVtHG9BRN6lOfAdbZocgIjkNlvDxxypE3DWWzd3x3MBVMir9BY3PBlkMZau2ShZ
59m0Iw2vYIvp3DkjosFhiJA6TPI7S6UtTuOr7DuCpBhbjw7FmbCxtcy/l6X9VTWOuY9aeSMd+35M
4QfCl8BpW1ogQnN62FYaXWcOYeDEYu1tG5W2gxxSjwiTSNyGJiqcntJv175/Y7hWtXUN3HNTmm+N
yUW/0rMC5VALlAYWkVBRLHY7FBtYUqfuRiGE2gvNucmYW9/UmHC1/AqvGwY6J9X3mt7qywfiDfvj
TijnVMqFmDJhXBiTgg8bJfdKrwDr98pkLuxLGnFUe1ub4e7K7hR73kiHiJ76WFXo0lCCGNAXvQ8n
w+iHKvGhB89qydABnIyC0DfLV2LXTrH5ptidYHGHiErSKR8NthSzCzYULVowW3F3EKgCa/IpBRye
wSbnxlsk2rryul1rzBNvMmdVP1tyNTu6+RNVPF/RnsRuxyQmhQkz5505PEz40vslcNGoGivQdCqp
lMrX/PAVvqzLs+Sk2K9QtuB5HpNDxAmU4R6Dd7ys9PB8mNU6srnGesnwMaN4vsvDJLy2RxrFaeHX
gGuHnqmy0Z8z/lBd7R2N3J+2hV1PW8eN8HInS/oFBNxhkGZgQFfKABesVB2TwDuEGTmAUC0pDaHM
WBlOAAtBUEZ0A4vqLnG9aT8tWI0OCcwhjYY7/AjE/0mtCBJLAVNjKgj4BjWRNcN8E0fCK/Q9O1kW
0AHnSJjsKg1GvSriF82kA0JQEV6ge2Lbkx019pK4wL7O7PR4jUyTZtHUuUdic9dhFLmbWob2OgdF
lNnv4yTVLTF6bxju8k3VaeN6nJAa0Axa54UGsG2JUCktxN5gmBgRhcgYXIn/qCiNcKMX7IRMu4KX
VScfXYVFVi5K8jwCnJ/S6LbT6hYrEn9IGKMPumG/tfotcfVtgA2KOJaO7GrrdZ6tB6E7h5gqcjPo
cG6Nqs5f3fI7On4EjkP22Bnhfe100EElBo0ijbUVUtF43yNuvfLzrS1Jv0SVcNXrhb5Fxe1gLCkX
9JLsdBaNuSGNMV+Zyv7Ahtasmo4IvkzhBZiMp1kCGAvHFg16BTCqT3kVNZ+BUJNMgkeft4s0LxdW
RCAZ1mwGt00QEXvfw1hMaGlaG3SC3GAdaQ+zC4lxLrOKOIBiZ+VAxi00I3v5hCLCOmaTPIcGTmtA
Z4ufyHssCJ3fk0YA4AB9+gq8C4HuJUYAFvC9kXDCqjTjObbpWI6ldkRqQzNFY6gGFcQCtWfdazFG
gqQEOFokiIqmBetqVTC6u4Hy1aKqicz7Wa/sQ8F8QdjNCOuwAYNgEMrQiIe5Hc/CLiVhGvkbpvXk
PLurXBPjEdqr3OT5ML32Lxogt1Wbt+EDjZUrxrAV+Qfhh47qsbcyeeoh9WgYC7e1HDk9p0RatD4v
2tbSOxVFN6n9FY0uxJcUlAbU45dSIOjTi9A5QKzG804Dv8jDz1QZgVnZWKxqhppgJKivND5hcHWA
oTnCWOUHunD1DZTuI/5GpHPNgihA4gdZK+sPIw3V2MMFnMf4reqIPCr7bAJXOCKz4j8mijWJSGLP
Wx4GqdEAure9U+Z7DyCzXDLv2JxzLlzlNInakFlsxN5s8pv5hOP+u8NXfwSkcduYItr2mo4hEWYb
wYrewZ68J0wmjEJ0g/3/6OGituEViwGxKPGLO2fh5/XhEDDo7XcM3+I1GEByBZrY3CjnDSm1PJdt
/UgeuNxodvpJM/ONpOUvCJ7FBqPnrV4Jj4G2axLrCcnDLRaxXwsSL2v8I4PidoesWd+qEYkZ7GbD
y0FaU8CynuPBRSqeIuoiDJz487in5u1mkqAbugRd6RxA2MGqAxjl98+yIU/ThCnyIEvj3kXXBhiI
mPF5TE5lmzMSwRSM8izDEGeA7h8yrMduQnKo+wwOA8BSNzgHPs1PajCYugDb3Qwiu1ZGg3e6z7Cs
lB2w1ihfR9YQ85L0Rz+bqo2IzZrgUkZOA/WVcAkfnFlWetL2bDGqE2L8JVqPhGFheK9EEFONo1Je
qRQYM1WpD9EARAp4HYu+ED1w2lcRYow1DVwysHK6HSTo7U2fqEMCszHwZw+NriPB0N89QMCrYq7b
XewGSiYV0sEW31OxJc2y3zqOLSHlAHxMiFnQBbPQMH7RtWs3gsoSWdpn5nrgqEL2OkuThF355O30
YYzXQ8EfO/OGajeNd5YD5qKt8AqSEmcTqCuJ3cYvW3TiQddcdXA1rD9oIEjJjnCOBADN8qx/L810
OGvY6imNm016jHOqiYgGHkleyLvhfaRIzs2rmhxVRPNUPyczMtA+OPDTLbzhBrKxhtbSKimmW07H
9UktOoLCxB/YNzAvxxgURv7Ox0/x10L2DeMCpvsI3m32B6rZevyOVrihMyTZXwhExi2zN5ho4I7k
e0xwoIkgmk+Bh9knw0Bj6IGj2q1vmk9eMaKIGLETAWiFIcyyYaEgw8FVlKSvJ3QSmf0THxQL8rgs
LGvRTCFQVJQabCZWWVWfrAG6BxwwYPnlLTSNhcfJCXToKpTGxl2aMogDm/qg+S0GHufMaHmBiaBA
nYVNr3Mm5Y4WjtEXSyfUfZIy/hHqhFuSNRukwLcpVbUJyt6ajjVLpw6FwR5tdnJO+Q3J9LfMy/GQ
Cuw3cEf1tS/y+8aKCfxs7lvgSGvll9mxHrZwrsltzOcsyCQiE9iuS4H4o2qtZ5TU1C/Pjt1bW9WV
1appnPVgui9hlH9MjotnqHpofCJ4Mc1/I9flFkmeuTYR5bbURdP4JgGIbQwz/irn/tpsgXGQPp4E
faZ2jmxxnQzXcpy+1wbjbtvVXlNHPIfg8ijHkdBPzJEzDx0RxL+YCdrGGtbJiKkAAD5wEVM+l2B5
+ZS7D7NvBb2n3Wmk4gQtkqVGvDCUcGno9eaGdvxVDGIMm9SIYa2D8U5aDCUQnx1kLuNkY3vNrspo
BhhBjh8QrTGw3NLYyLBHYennRxhed0WmXtWMl9GzsaF72ffRN+9JM2w3jZgYB/n+i8+IoCgArKNq
wnebr01sjauis95Na3hxnW5b19QEzW2XgQy0YkLIazFfCQ0rc9L3xGaA6Rpqszp6uE9SdwHq36Vw
H6jTYAspGwkW7pnUc3NkAZdH74fGg21iJAdlITNEidtjokCekmoETAM0z7Y+djtg/PHgTiC8DuhE
tn6Ihxns+GEc+ngtrCEjd3u4A5KtztqHMLThKkkDu0nn4+BLC3Wo+mSzivvQ1HZGCkMvlP5tkmTM
DWZ5Yybw+CP0TZHFGKPODmWmvtqxqQPsgzUkJjVuC/zRdpREp9FNAhvhJzBdfEtWYVNOOO1Tp2iW
5pF7GL2ElFH9tY3Ab5OnBd4AhQgzLtRXYddeJRndd8O+m3JIv5rlYWBGXDwNpCIwMUX2uyB9JT3h
fSRsfM5KuJSlJxmqeut6rJKJiRmQ5M6QrUBxZuJACB718FpCjwLMuIprDDNQRmGdsYKtBscxdna3
L3QGIlmb5hs7Eo+d5eo72ZdvREBD87YBP2pXloy/Iw/6sN0lH1Ur7qulh0mUSOA5gdCSMhBjheta
Uj2RRWGs2sQHkUPq9DxPh9iZv0dRvQSR5xvY5iQWMZAEd+TgqKoQ/okO1Q5pMVuncpmd5uW29mD6
QDB/oX3NJxsjtboytKXJ7RJ7oww4CSrC7jt11muZ0GKmdfAjn8195WoOJ1TyTW0o8yhP2Fl3ITto
VhY1E5DB6OhYVpi3oNkRbz/hzQTSl0wKBG7SnQhShvbp4vtOCuThzDTIkGOQU2bGKgpRD3WLzs8s
vXPiqH47tj7j/VKHPSwZti79isKb36SemPvRFmtGMpy/jf4JlvptUc7vhkNdU0PequUPGsENeV70
qix7GVELwmIVn1hjIvCprZgMxxShpY7bGcfMwWacv7H13N1h32J2R/7X3swerTKDs0UH3XQb/17q
r1AoG+J1duSP0rfyzO8uCi629rQSIR2QPNt/xjmbGICid5wz2+2oqWsKAY+d3fjeKDPb+KP+ksrq
25jeo0+7jqeSOAyFqAPKHkW0/iyAiAVa7j40tWMw+OoRS8V9eS3RJnmoR3AU5TMsBCT848F6Bqv1
iiPa24z/j6jzao5bR4PoL2IVc3idnCSNRtF6YdkKzCQAgvHX76G2avfhqmRfS5ZnSAL4uvs0Odts
7vdFNmnU/6zdzBJRW/31rMHegCSZAXNyhqEd67FCB2PHy3XkxH/Rewi1CvspaI/9GDxWgziOFT0K
s3kfc3TE+JnccH3sQg9XRO+BEFBV8aBqH0dJLMFpTYwkJ1mwggSYxfv3GSLV2qG4ZePWIW/HsnnP
uQNrnxQlCLMvphlbJApOhTasIOixYzPDq9SfudkdjIC2FAt3TpQFp7QBtxPb+355intdlO2Bp+4c
eCghEcGNLu1PdHyxnpqfyffnXd83l3iBHQ+I97u8lHftuLUSetGEK15Vm+HtCO5SDrxhH79n0qL0
JkOY03oV4ETbmqHacTaSefNIJfubnXDIVsx0BmCaFMpu5rHfzqQcleU9k5zAdQ5bbh3YzQHP0KrO
icOYmJDWGWQemot27K6xGUkbrNz4Q1gz2xk8lavZoChqbD+7bHpzlAVlULOjC8p8Xtk1tLSaKVQD
eC6f6B4JE+uFhJV5+v0wtuyOfz9jfGee0i56skKH2GkSQSgIJ2s45BYbj9EIKfNKcWnqQh0YAhyS
AgoeQBOY3uTN4k2DTMRTb0HjuYJpqz8EaBOVHR1iUsTMK4v60OTDMeSmwBFXhfM2+x2yJ3IpgZ1H
XBcyeJJLhdSUR/cohMkqMlLr1GUQtxLp7/mvOTkRAo0yqZpai2FC0TNw18JwRcD5/V8+ytzyI4Vn
FQfpvvGMbl4rG2kHUjo6KmRaVSyl7sDrYREXPNjTgve1GQ/+orL7aSx2bTuhlYT1oZZo0LlKLpIK
pBoETEMhCq6+AClJpAf8vV5fAuLQLvCiJCPoP9jNVsQ1ZAY2u+wS/LWRyewAxYDMr6yZCdX0QJrK
b49mN70kfjdf/Rl7ob7oSfibmOrpw+QmJ3O0lyEcQ1EiJ4bEnmTXBg2ME1Ni0gmIzQb4rtR3QlZs
C5luKMddRMkjoNCoO+EE9hmqARSxze7C1hbRb9SMDhUTJCNnBaWN+E9ij9wW1MfiEfAoxKEhD4x0
h22hkeB6CnTzlU/t1qnUPjevmeNUhulPam3BVzyXYf+e5SwzSZ5vQso5NllOPL2fzHHDPHZrhdbL
LO0NRFEUTYsQidwQANzAcar33ghxbfnevx8ok1jKYv73a3YU6mQMwz4ZIBl1v4rK8iEBus7YTpzG
BJsEkZlFwQjhL+jG/eJEdv/7+79/vl3+vB1lRIcESq0djOeUKw/zLgHB+kDQAuFq0dzG/332+3uV
5R3laIPedqFJ+RltrAw4+Wlkq06/NZ2/n/3+nie0A7mOJrrMIZpoZi5X+IAvF/5zg+93E+Xu3zYz
byN3BeDomQaeQDabOaO43XQHsdbdP9mk0NSSgGGzttxVpL14Hw7DsKpi774XQ303hhGPxhJrMO0M
T0HE5DeJ8G3kzdITqc6sKTz1qUpc23B/u6H6ZyqYl6NIQXKcmdFip6XDnYSSk+C7/eAFfGnT6Smh
HYPtS8IcJPgmZUtZaeO9JmBh1k1qPLnzfaWc69DNzFjSV3tuHqyof9LKvzhm/bWwZcw6w5IZ1fhs
OXvUtE9boY1EKA5B0szM2ManhcKdqgG/K1dd1Ix/wGJF295sKVPKrQcpOwjQM4XqMaKz0XarIFJX
Qcd8X6ScXPGfzZ13I3v9nOpyMwbGZmYwvdVME/YWWjySBKBwSCYMMW+t2V9zD7m37c9DLO215mXb
JgPogfReDWDYmba5VJnIH6tz7gnfE9aqYehU6V2xEASynvhzNiVfQ+ex/tT1drbUe4bUNBr5yRTG
IRolan+Et2T22bnLHXuxP0RTsawkLWmp5UPa59bRca1bW5oP6aFSi7s09j8bs08ukz18FyK012lj
P6dG+jk43lON/4MyNE07cXBNvOJrRl7bCrhjRsU5NanfrX45ScGmXlk40ACMhXdpLlOWk3C9NMlC
I4W+LJ80yTTy28bGK3Fte23N/LqjrchPGFOP3tqhkdiz+ydjsO+W/2aneFGu/Tq5PwCc54Oo073A
c82gmYbXXnLstoGKOgGUdQR0Hkvd8NjSM8PgNjJIWel9GVJbE+uejjvwDl3h3fFisQnDR8BDnPYx
cJEq5XQGnHk31foMjDs6iAlG0tJlTlsPICzj2kJS2bMzRnevaRGq5gm0SQELHTzEQ2+O49FfStmY
eEA6LNxt43K1VIF9ceDuRn1909AjqcQ89II5W9GSeetL1pORJiFuHXaDpeIvVIT7KBfv2SD2sFud
uhbAXvnlf38Ph525/f3NrGSOaUn/O5Eh/KX2yYxLEm4d+8hA9j+uac9bOhBONdai/dg5F+CTexnP
m64J8uxiHqqpSY40pdP/FOTrVCenuRbXRtEGoVM207LK/84q45NQvuYCL0rRzuEuLK2Tq7InZclb
hVXY8+lHIDhA5iT9TCGv0HKvGB3BvvaYnxSAbrMgvRM9JJaJTVRa918CHz8+U3OFuDNzpKdXOoh+
vEgVm97NngIW0D43vvDl88N57ltothtIvM0a2x8Zzi4AK4WHZJ6T7BBaxcUrJxpcHeYvc+ha9FSP
bIMatv+4qYJL50oMrmGQcV8TOsga7gwbSErVBFA8+oUz1k9/jDLoX4wEvySD9G1ZoWJNS0bv/8tW
qKtsr6XNvrlcfLoOL1vHGWxd01yOj3jTean92AcK22zkvTA47JBQdL8GEPwP/1K9i9M6OuXpA3ZP
9BK8orCjJVQ4Sm6corz3q6k/TjaENkVHZW8yvkOAtXg48NSMCFOw+/RgexJmJ5EQ6ys4LeM4OMbR
w3Z8ZwfzkToCuIl1TtAIQfbSBchmc0hgb8rOHhN+g73O0SpOHHrMow1XfM3siUIVEVHG7Eh/F1v9
I/P7aD9b1jfcpO4U5CEACHS6MIERo2l8ZGRiIMea1sySzZnMNHEsaaqOZ8FOQk/NBB0i/IZKjPLZ
0RhfIBBWCr4Sx6s/PinaxieXkw5V+JjO7l45CSgfQ9I0M3j/dCRewAAcEIbYtTneOhyO7NXAcRKk
aaNyA+3+xcrYL2Sp+TV6eB1YvvSTKuwr/pvTSA/WauamD03EiHbq3nuTs/IAXZkttnnPnVGv0q44
+oHAds1QAahcGszftTc8KZ8HtoypZLKGr6r/k1Txtz8Yr6kzMewXOQOQ6isGFR0RNt/Gc/VBl9ts
PpZJ9FpJpNAIZcSt/9oVTUDNwMwmJO1UZN++Q/IWPq6OFAOCGBJRY+xD4qgyrdfxkjlq/erQV+NF
ugxIahSqlWqcS6ap+vJJC1CB0WAKsJE+QNfCvPbyfzV4Px4NTT4/GXlwh1gCyno5+gT/XAxwZmLs
89Q/x1F3nn33kvcVIx2VMHVoNz4efHIz6ZebOP+aimrjpqaAhObllcranex87JFZALI93QnpOZxO
p7fW546Jh6c8Gt4b5TNl6nfMfzjCR4/oMc2my4anxtMPPU4Jh3trE5TRa+SO16VxiBV1GzXxownm
lwOUYr7CcIkWeDtoTmNgU3wWG7RUVMlNoasoRhWRfVHhRyzHRx5cpc2PTa4EpFNDcs9mD6s8qKXJ
44CKBrDNaze95lyrEoPYkXuiLWnrdjCjYGvPqOEkCup/OUxNnxJ4Woshw0a8rHfsTx9mOhb6AZoA
oqbu6aDxQRESuIbEXM1PwLTZzVBLtQZstYDSM8/5WxXsXbpO620fRnwhoraBa4AfiL2y5MhdCVxw
SwqLyuCt0mjNiBuZST8oGAmAeYW2aALppmEdqISiohmN0+1RCPRMbgwHcOHlEoFh5IL1IAV5T+3c
f8iM79Y08L+rFEEsV/+CAhJY2yTbyjS+e+rYYN9zRRE2utZh8a/Zx8t37FxOAlGwciYHf2DtL0aO
AW2geZhKWptDNDcG3agCHu98pz8ymB/rMen2rt2968L/rMfa3zpyCiElcC+NChBmpJhqlUF6miZn
D+RB7r1WsJUqCBUM6a1OTNY1C+fFFH4K6n2Ya2HHdooPqthJGMWcJQvGWFPjY1wVlwRb4K5wbdRU
VjXB9GLr5JhukuCnWNiHZreLdP+QMYWSrQP8DnFsykj0RU1HRY87frjYaE8E/Q7N6J5rxqaQfyWk
iQSvcTyOn8QIHuLhaMcBRWH1V2dTvG3q6l0DNUahqAAXdCQgU3KTtN7wwvfXCEj2OoG8ocJ5YxkB
s1ZrPljsYtNZ8NVgelemkW5oNAYpYb/Qv8hYqfcPCfO2VUZB44b1ZOaugzKn3pc3qVFDvQ5t5IcI
4vDkNVtYuxdsQbH1B3Qt7C+iPYb1GrjW54BEO2SE+jiQjStiH/UqpLKiMjA2jIOEtwhnenmsqBzt
XxfxG1NAGsFN+S+pve/Z/syN5Ie1+68PM4F63JU15Q9c1Ze04uYui/4Wllffxt06FfA8YS3yVyUn
P7F/TO/RG/EDKNgD6/gazcEtR+PFE2M8mk3I9QSVJy7kgT6ea9VOD65NIbQDq29gukM7Hq6DhLkX
LhaoYn1ysGxrByvuORTGvmyNvwEw6pWIEGc7/zbWEOAgBwLj4tHPtSSK8b2Zi48pSr/Q1BkRRJdW
kDr6Rz6XIpPXfjlwuOvWv58ijDgcJNjo5+xeAI+t3UhKdp6IsMYhtmSyHSnCWtiq97nH1VK5qFoE
jkjDMosG+8eTqNZyXSuAc4N25kuYLLs682BW+StcbvcMMH5Pso+3R/LgCZr4qUirB53hJUN9MJet
EkQACz/JbLk0NfUJaoXIrY1teXd+VnmrsTQuheMxkHzQKas0xxt/JIomng0Sceu5ZQ84QJgZUUr8
NI9XhgiTXabS59w2T6pQ956GpNyle9X5nB2s08g9kiiyOlHoJId+qJ7ngeU56Ksf5givA+U9bHm+
RQrSlEjc38kItkPFa5ixNfNLAM52gQg0piC0Z54M1cSPGYXs6FQxnuPpY8r9j8yX70OlPvqhpfZ2
4gUqYuIkqRMcchU/SqZ8aR58lyl8AY1izrzqw8FZspp08wJsEhRItDdQ1emWASjq890xMdzG4T4N
5Fugyl1noGDljE+jUNNMzlc4Zsce7yvrxxigoToLld+0Kk8uzb1Bg0TVL6D2ToibZCjHiM/iqAD7
cOgVhKUa9K7es8Vrt7m0r7Jj90Ta7rnhPC69wN1mcfEyGPXBKqcPbtH+QJJqmsxHVWfAfI3oM8qQ
y4KOpMt8Xzr8xKLW8cFI6CfBzR2kmP3yne+Kh5pOscYQa9dtMES4xGh2BJUOFhhanPtMULw4/rR4
+LVm+KnmmMgaKbyWsZDdJKQ58vEn6/KXsuD1gq31MFXZP3SHa0VZe1JP78Qat0wZGR0F2UvPgw5l
e7g3Gdgsr1WSOhccId915GPuhxDK6Yp9m7uqin00hRReJmwlRvliF6S2ZQe9CEPgxpvLLxtxGp+A
ODjEmt02enfi9CNMqn+eZT0Mgn1XSsp5ZCg040vXfrpfXkpLTU9TQvVEGEfHUXQb7S5CxJS8uBGL
J5tQoP705/GvYdB9djBxMXF7RW1v8fBhx06al3ko0Gxw4/HO7VomnQ2OPYmEayVsV0ifO33wCHzx
pB3NCG1YC2nvTLwB8agvOfPntRvKp9+7sJ+52u2cqb9pv2kMl3DEzgP4Z+1Z7zIqjQeFaVLSjAcJ
+HFOU4ja0Z1Zov+pnskR0P2ziySHbxb27ExYToIs2sIDZtrqTT+EP85TPvXItAnHfT1iyyJoPgJ8
x0L5oVrPQf+l8NT07ucRm0k7Gn98d8Sa5eWXMSlMQmPBxMBfUvCdzNOpzcMWL6T1M9dKrDk32dQr
OuL8+yGrO6YiHVMsXESQtjRNAqmNEKHHEBd+E0LPnGhvzaWogQTZNFtO9V4PbXb2aWA4gw/JzhL4
4gHnHwlCQ57Yc3Hx/H76O4EifbViI00azHeBk7f5yWHIWLIM1sfSluYB3Fty8bRnnBOfz/qcnYiV
iCObSGPvTePRqU2eU9FvfwFPtYVYG21nnslHZuhEnQK8LL9TMs3tjfzFh99f2tBDVv0QZ1u/y0Os
i34Aa582lWmAdjS1WORzr+BDH4+47WZU9+X3bJqswBIvn/7+GTd3qKXx2NCxB4FuWi8XVgdycXE+
/34QFXGVVbw4vX9/nYF+NoE7lLkznsPF6ZJqDlEtxRxTHxVn8JgsH7+f6qq8sTyTBqRHnaqFxbz/
O4VL4kNfVtU1jwkahXZ4x35SjS7ItsAh1taLW2Q3CyTYoBYi+VsFVXz/+0FoChd616MzdBpeBUUG
ajR5qTCUEYh2b45CzqD8u9Zlc+YmZXOrwvr8+0v2k5e0Le1jqwfjrAwqy5Iwv4/Uguf3JljSOeWy
o+XjP5TqEszDVWj9b0Kat0PqWMku5U+pKHfSTskmtFOzw81ML0ahvqrOfDVdTIPRX1ycLVZF5CPA
AHtTm9GJwrHoVJrGM13VqwpCJAjur67ulqt82s3Krv/kDg0maEofkLnsdQh13AnHFHdkwFDKrcjx
NzvZ06snCGgJ1Da67e2EM0nwalmUcNMx4wJOjRlTptrbZnVLL3ob3IfSgfpXhECda3fXCd5fIDJM
Q0pTnAbgoQzUl099L1yAGeW2A9F2+P8fsZb/GeDvWVHuuLgz5k+TZuRdMH4kcUWOrA0tjCvDQXfC
umtaPAxpp5zt79sczwK9p+Gh6TRFtAq4+N1MJhTbo/jmS02viHGyOFhWVp64VsmsmJwwOWYWBsTZ
2BqS1yAg2rMbWolzP1PL/qk4KSdLn2x4EKSk372+Gw4iLT6ThFnbpCgQDfF+EI1Zjh4Fa2xbbpHW
hntrenBKKAEUKeFmCPLolLC9zKC271We3ch4btNyqeLLKC4MaorQU/JzI0PiledwnAJy/zOH2cHJ
ZH0ogvCOt9w81Nw4qRD4cOySltzRGzYR+9wTKdAgcnlRALmvAuyI5J/OzMoGrDsc9AZqHK+liNk6
+vEF4jW3ftCBd7VNrqmwcje9zUwNrDnBmTm5g0mtzwEt6VLO7alNpovi0Hw0EsjlcM0Z4fgBSdLk
LSia+G2YmnfTRshKNDV1rmXQhjyHtAEJ8pNJrvz9EO4TSieeCo2FrWIDsMJIeQh4tR+9CreAKeXV
iMc/In8bKtmcBulFj0TSvqJWFCeDnQxUNhpyiIz3Y/MIOAsknamSPd5N+oOYNpg+g9lqFNHWMxj0
IcUqkJjgGjOnfWBcfBdiN+A5Ph7UYGFydk2MYmQy9o6dvY1Z/ViM/scS0s5GRECHbrwtztEbW3KD
UvrM25lUEe8H4Y8rC0N5lBytqvjXcTbfjL5JbFEvqXvhibuM/k8eSa44zAkqYaw4ysk5+3Cq8QYk
173r9BBS/cUXTVUVnN3Aqujx/QoA9b11GS2XrVTbssC7RHRNv3BWoYgqxGrCDE6/RCzQ4Bqep9D+
UAv4AvOivtGwtS5cd36ulg/48o6239C2MI0UD6dm/orf7NI0hC7pQL5zwsE4ITUbm7JWA5G6KHtg
5HOF3hLfIv/q4h8/jwap9JLajZ0HwQNLLCbnSfvGHmmGR40z/Stm/Kiiiv1965KuHMT4HvoxSXOu
Gnz4AuL0Ig50VFj3lSk+23kEFbNXVWr9uG37nmQNX2H45rpkCHBhirAd7VYfDPoQV77AcjNw4T5X
jnsPhCQ8cmg9hVG9Eqbjfurc+ZyQesgZjNe8mdtL0U1Psiyic8eJHTetfywL+5VzSLIGRzzs3Sif
HsmHvMmiByoyNR7PXpB3zpQUW7jsOH7NML9FbJF+CQWsle9RRTa18DklBq3zHM/GYyNRiuGZaR6P
iD6xdi9mihUgAgz8jJ74ZWP15TohS5lFuz5Lhj9mll6Ix7V3Y3aqpsJh8Gmos8TtrSovfowNaz63
Pk+JuX/W4TgBjYzuBlHlZ54UkGfDehv58BdGU7ZXy+fM4CnXhVScod2aynyliGw7CxMefjmzO7Ww
knH+YEoz4/Rj25jdYwZYhbbjXMpmsRCl6alT8E518921ORVgIek4o4YoZ54Jt+ebPqRrKaxpIBFu
W5MGnoynrJ4f4oB7a7LSG2drC36OS8rUJHnOWtqsgNBlR3eJSYRSUQ3acks0BYcs2XCdD73/6UEM
v+tJWDrjVFAx1XXXsO05NmlS6Sr+MIRdXOcEM2UBd4+jBCOCNMIPIhlmGtOSm6+weeI1QF9v+suU
Ow9qBP1Q26bcRyI6oNIXr7YffOSKg/KY+XcD2iU/c4fk1rvFoc6+8gQOSN9+ctpIth52RNog3nLK
tTa5zhBv6DN/lnN+JgnOhCII+nvQa86B86G5R+lYsG2kOwrvOIdN/Fr7PmtsgvHX1cJ/o1WQZl2n
bdZ4ZAk9dMV4c7NEbTkA5xsDM9jKjY23qWNChZ8ZdcwJGMOWGRFlbPop/5wN1W/Y0kR3GTFz1RUt
aqCdCM1ypHqIGv9SpcQ3DTuwyViN9iVUZPl1SHQlTMnLay8BNa9w3hshgo4XIN3rln86IQOoOOVX
5gXm2fZcZ6eG7gsEWEb555jdewxEUniDuUymexyO/i7gaLljLHKquM2xlzsB04ARCQRABV5wvc1n
nzXFvCsaIzklXhKthNVUh8IzIF4AuugNHV58LIurvh4WVG1FyweaE76F7KBFTsvsMrlT+IfWRc7W
2KHvy8q8btv2g3Ud6r1h1Qtwmg9qsh9Ms6FmBcf10IDT4eEbfnais978pOagFIIV8brPNp9O5YxU
qFs63Kf6jnREc5ytzv/q/YZqQ+qyk6G6/L6/thmJDUH9FfsAl3ntwJwrgNg1MTHfcJFzK3mvmHpe
VPLHC8J0S7t4DQrReKvq2NjHbbbPGgfXeUK1XxBTI4mNrdiwB3G2dBf/ky1wfUDXmI75R8Hz2UjL
/TGZ45wcG8I3Jlxn+hCjsyPod9fS53mx5USLFnjDDY7JQzeDL1MQDot2gXDnItpID+EVL7CBg68+
uIUNVUsgoCiGAYNjB0/EX57S2oIK5A3RHm5wzoOX7EZn91R/NfZLwLCcfIg7QCMCmc4y4kY0zzmu
YayZzZMyHh1xwwCFu1AV3sns8G5CngPrKk1r56XC2TeZTteZx4TJKAd/N2cTTtx6eC6WUiflDN57
lJePVZB7O5iBzraRjTxkCmU0J/CRe/5fNMxuq2BP+pAohGMbG4fD/0QMd0ODqTpQktbVUf1EcRBP
l9z3nzvuXGb4OEsra9pmMxpU1GGgG515T2+CQsK1HiLIaScD+Om0vH123sIh6Ca0QE62nb/KIJb8
RS16qmF5JfNfF6VlK6NcH1z+QQzQ01sRa8DzKA0b0twO3cgTFBJnbE9F3UVXj4dBF/rtOTX7j6HI
Hnsdwo2VqrrMmqiZwXCWRIuBL7R1k5WHyLpz4jeddyPJNE6Y+RRdzSk+ol7LVYyV4ODGJkIdnU2H
EIMs4XK8rIBOiL0QSApiFmJZLN9qwI8/hsEJRbDdt6ENaj0U2E2r2zxQkwx8L6FnEObyoBQHZeLk
uY6T2zjDymzyeE0elUEH04lDRJg/Y7HBdSGTP3FMpxqgUzuaJvhaDN4DzUg7aCPARPC5U+Zq7K7N
g8WwdWMD9OCqKTA4AYaiLKtUVKTp8YhmbTwWLqQeAxRFa/1rhCl+bFv8KWL5huHbeBqk+5xiFPt2
hmpXuVpvKsb5tN0Un1Gc+6+FSXDfq6buvswp6/F40Vbkx629xUznloYzm3UqPr788jGRRffdzyT3
h2VNbtvoZrTsVwapwrOZC0p/GVGt+eofblp1iRxw8KTZiZePZMVnaKLHos6vpMV2ThcEV0eHf3yG
TMQrPQfuSFJcoRzT5DLFG8Xu6cwWwrsDKTVQo4lKKuVAKal/zVmU/gyypu40Y0LJ7hVBAgr9juAM
/YqRQJHFVJsX5brnxd/1A+8Cu0D36iH6oiPR6FjU9reP+EftCsYLTs4O/WO4eGxrPjVG+jb3oMMa
paNDq6uvigk5fAlq5aVTJetMLv3uczOyiergUgyx925arDdJ5DJSDsCBq1D8FEXrbZsAnFqI+ocW
ZV/TkN4xsl27dlL29nfVFWOxNULrBwAzT5/wxJDiD06egiB5hosFtCgbeIgBdv1WJXhzBNGyVQ1o
fVvTO6amOjhZDuRexEmLfdh4y4kkbX4fyH5jPoStl+3mARoFIHZvg42SnRKw6a1ovudSGZsGOlbG
A7fXY3+aTRI5QgK0j3n4iITFIp3zVw5E/UVFxK5qQqNQQJzNOOtnW0D8wy3HNKfApMPYAMerh/XX
HmcIDWlOoLXfMTYj/FpDKqYedaJPLrCOnulA+9fhaxx9QCA2T+xt0yNOfcZkXCttq2H5M5BhU1dm
e/A69V16CwekOmI66thEL61XxUemCMPGnBvrFqce4PnF2m9ZdnOn/1YDAIw4pw3Ac9wVcQmAQd7w
3FYeG0+jUS+NSM8hdcHYYPEMw811mVZZ9TVZVwRGsc+zKrnR3i8GGjea+cGYkNAa3CS56sqnbOpD
1E8Kxin5uQNd9FKPPbBLu7uhXdFYFmOVgS8770mBvYWAZq+8MuskWFCRk+5XQQB0OLGRJ5ATjl3r
+dsxPOIBb8jpCWJfGmtRTDpveUVhR/vevZXQ3MqqnV9CCx1K+2KZVfjukz+0S6Qro7uUPIPwonHd
pbEPO72IoTX4BtUXgp9phK82tMkfWvpAQuvxPKXOeK35DgWhT4xGqXVMGuM4u9NvxVn7R3q3GBbR
Y1Yjb7Sj+gqGOjm3NYczhgOpZF0Wto07IVSCytJhZ5cmG8mu+FRFHp9pamGCk7Nxritshy22vzXc
N+g1XTWQCTV/ZG6at0IPiBJk6VwjvFQLe56+hxMMCZqpx+Y2d/I711wRZDiq71okzCjpxPTdyeFi
ZzhSLS1gkLMwrpN13GH/pd3Vbva2Sf+8bu6F4U43Fz7T1s7HQ85wEvLmU9OgqyWByi70xC7pd3EL
7cVjrivC/ij1xJNRtcAD147100la9GKn7zcIHyRMau4jMeLn6tPRpETT/CYu2N1RAPo44DyLWxHv
nGo65EEC8zNiGRbBGBxMzMArX1nqUYf4kRtL1us5mcVa2hwgB5NwPa4mFz2MMpMur+YNBZm8M+wJ
8ji7QQB7EqYbbt0CJ+bcg4MpRpqcdLxvtQt5jK6+NEZ2HMhIQAWihCrH8LaZOr9cc7KL+SLm9VVA
kyaMwprszwMyA5lTzOl4nrNzw5p69MVjIYW15/bAXUGf1Tmc2++SodzGdSy9jYtLn2TursnolpG2
e9fkHqCihCYyH81M4iXEl7pOzYGUOg9asNUHp+C1csi5kMwCsdLZn9E4CpyS86tjlBjOafbedAaO
AFINEgnU9TbIg3i9UxvyX/1RNi23XGwc/aa6mlXrMbeCmW0dNdwlZwjENjHwEjbzpatm97Fv1W6i
YfJoBRP9in16Sbz4SY+2PEZdeT/+lpHNBP8bHaZH5i0kHkiYr7pJxg+zSJZW0gziV4fNi43ZugnT
HyopEjy+CDf3vk+PuTA61LDCvDA5sLc6tPyVm40n0Xe0JtQoYJMf2jvLccJ1KQoSaAZzEMyOzMVG
GnbVB6cZKuLGwzBMl0GQQ62oMywlxn4OABXbhNO4nONYtoc2Li9Q1miexgFpda1FltD5kKPRnOOR
99IB6Ht0rfqv6zX9Hdns7q4QjbNG5iLTZrr9JcOCcxmL7N6BNX34/VXU7GuMb+c44MAPM46UEwOt
FsW6wwM86vY4zHnIu0UmPWrjaacLqZYvjbcBJP9VAjoQEDxlSFFEEdwAuvVShdnVBkC1c6lGwawn
43snS0ChJ5M6gH17SO3wLYvC8q6zo3viSuLig1NjpmS5W9t3OX3J8s5O/w7cLI96cJ/w6zyMlFMC
XMvvG/Blsc6XicmrqObiuS6M9GrUNP7YZXERVIvNZUmzybKaFinVvb+Rwhwkms/5dpyibVtH7s3t
h3NIm/Yw5fNR0mHEPavnA2BcDiJptnValsyCFJahFbmUQX40RhScfRVoGLTB0s5MZU2RB+TVpXXM
C9HvZisFLWyWSz9lcSgcPD6dNrbTxOnEtvxPZTL7JsOV7xwWaJqAevrAHDyekT85Z3+y7gpzDM9O
d6lTCw4YVpo0I3BupSYmNJ9DeUkpktW3nEKLCZuZUN/onyCDmzbYUmpAh1XuoHrSDhUNDeFRBXYO
pVJowVSL838vQVMIQeA7G0LrEWb6vuTdvIt6euJ4t1KtbmU57Iu4dQi0bSunFnt/4jBVB7iFtAXF
ryunS2Wg1InBF7vREzctB2tn+1G87XgU4wM1j1nE6C2D/DnpfKmjLG9BM2/Tnuifl8f/0tls7x3V
QTko+7u85zyWZ8ld5jTvCdMK/t5M0R6RDzBXbXKp4Kwyzx52xWy1K01UAzN3kF1NtzHvjABZZDbh
yiL1UETZ6BT0fIkbs4uH6cwpXXKwoScm6lF1S+TMbVkHF3Rnc28UxKUpzSFHhU/5sTRJfI7xgJoE
WgxiImIyoDLwyn9Tae2dSsuz47MBKzzf2LgRG6EmdEBikZbbajRRuh009WheeA8XwNxbBlHcNG6T
FV2OclNmiwmbA8q5mcCx9tI7qeE/7J3HcuPYmnVfpePOUQFzABwMekIS9EaUlyYIuYT3Hk/fC6r6
O6vyr1sdPe+JUilLgSDwmb3XRrlnTdBBxzBCgGThnK/aXQUU61gSgnKcqP7Ybc0LeB31sp5ay7GS
BLCqlXiObsOqzVxF0GiljSMAoFJX5iPNbMC0CLkUG4OMo74n3mIRE5U1a/Ppo9GSUlvhBaxJQbnW
ECaXGrelFR3xA2HAyRKClrMOo4dBNvWl1qpFYfoggruWxTn0boajDDyq+CErURFaDb5ztNOrajCQ
kGcJ8bKm3eMUztTNNCaPrSeI+OHy6ODQkRrrFdJLFpOapses4WoXkFy+axEgoxwKk2urVo+T1rwk
Bk0P2xEZpfshIjyMnPoXpycHx46q8OwQd+cUvnbRUYIhujPFq5XiM7ZzPgE+JWUNNBozYPoSsIi4
CFT9MrSrq04cJwS3MnSJFG242WjNdLDnN3FYRjtTl5i+65eYm/hWTrF6hmE5nW0WVDoBHpsQlVSx
qCduBsNEHCVkquBopelDh38PpGgeHg2SAw+deWWrCKZ3fsM+RPz+HjtRH/3CzKroVbtdWVSMqKA8
uAey3Uqbe17QoQ9OLbTKQWm3WxLiriTO8JeRXUM8brDKGbECtAAEG5gKnskaEopnxsMJY/OKrW1+
rxasUPLkB1FcI2TdSuKGSTnNqB95AZUAt+CwoodS8kVYUacO1bBz4lq70W2IePOP8kiZivgzuO+/
WmH5UY2hty4rjZKUoG/XXJq6opy61g5hhxrlhm591XlKvU8n0CxxLf2NqU1PIFL8Yzpl55Rx43aq
MWNo8xsb6fOKzVNOtpwZHb7f2Krz2Ze+ym7D6/cs6KdtxRHyZTfseRi7bJxWvqCoC1JUA3HxRGwF
uEcl3AB1EutiCG2wJuzBekHrmZIiPlW38XiRg8OOx2PG5NUgLPwWXxoi50MS4j/TrHpjtfl7pEav
qEKYfTDM60LC04bc6xeyl6vJYvIZssMKsrJcWoPJVpy08Mao1soE4AV2dBTi3Sx9BdsuyofFXMRZ
QrwFIDcJxX0seuHM4eWI13qM6SVKJ9XCszs0JvM7Lj+Q9A0MkE3fl2tTuP3UfkR1hX0p35Q+flGz
TR8ZvqMayZEBpPDKF5WDgkqdEOooRy+xwWCAD1wW/qYYwKTQW2x1zWbl6Fv7OqDIL2KOTq5+JB7d
WdQvVFZC9JPt0Q4QgRb4YCbWn8Ec2uEN9mslINiZioLP9EWJ1XTTqta6NGTFNQRRW2g45KNN+rkI
u1PtGZCCk0dhVLyudZJJJe7YQuDvRqZCERvVC67I76NE5h4nzBH4Tb0vXkq04ws0b6RXOtpdhUYG
iqu9b0bthbPIdHl4GzOWXyHxnsvQKl9JJEx5TgD6BsUBiU/hJuLD9MOHJJKDS3i5xdA8JfsPUef9
nOq7SAVwJs+0KD68bZ7br54jcCkXwb1iq/fMnbBI19AzfJQobWnfKvA5uYt7eHsGQNaXCZER7QrY
k1n/aboBMw0kSudsNhc1dgVrovQXROtSYXKJCxOAQaIlj1dmLHSVYB+GGMoARi1LhPnSM9Erwcjw
JHvH1O8PTXATg1dtnafRwcDkYyNetBZV56Dcknfi3wr62uUksLH4Uww2yH50JgUwRPiIXH1aiFHc
ADK7wUKyAXbz7IzZoY6RxqpJ81AW9itI+mXZKHIpbRbVhqQva9HfalghSeZeRiFGZxAkrOlwHKOs
ftOUlsvA1K/6uJwQweCfDzXiXiqUPMCrBqmiOHQCN9I/MYyhBgwhAbGJIBOtuCSJxymh9stMi6ul
JZqNEPpDlVJlZoeJ+GXseQZ3+Bng7lebciyupomwIk+LndKipIJHsJhgBoP8aWCGMXnWaxT21Dn3
mbWFuPE2aAN+HaKZFFm+tLmGqggRvNH2nptX6NVUPblvFO/JSoon3SNdMotuPRWbPrY8tpI+KICG
jWpkJqtkzvWj0PDXyjOJ0D9mNYqWfNhJo6773l4WkX8aAU5uGyTpxiAAzta+m9fWSSeOdRvl6n7o
/Y8kNt5q4q/gX0ZHpYnOWW/dYYhFkZL2T4hmtiyMHzt/vIvh00o8/zKmnrILm5aqhOshgwc5ABPp
K4x++rw7taAKRS9DI6NVXeNPHmg7q8xTCc5kJ0yz/VQ3tg+AQduXsXxIc5BQKn4RbaqXVDv2MkDw
vh6m8oXt+W2VD5s4nrNSJaI83zYJC6CQFbM83cF0UQNEYoGNxrT8URX52+j0G4tsTRgA6pPNhAVt
mUosNlQpj3gutPwB2pFA85fNBBsphcwjnB92EzHA00DxtwM6qIE1QRjVR6MM1qYJqsYX8gabGzmL
KUzsBm6KRzYempb4Ia5quawCtidTUh9Hky7HMXQVie8li/RTELK4j0N9KyPwZ7mPuA6JhnAdHz9J
iNEIMWHx2pD/XdY6uexJdSFPFMVryN6FAZnr3fpWM27TIrzPYDvR+aMkdMqRJwKEMnY8k4m6TfLm
2q76aqOY6B1S5s5uY+ZvdmAySVuSPlDYNnuLCM7VRLjxwr7KFFFp0mJ9TgGZEPFKd2ZGblag/PN1
rqLK+NWTp4YjYw0Jr1ulTp1uZEm2a4jsrpMsrRkSUJc67pBH9hVLrjs0OjEQXZwchTdj6ab8vk64
SwzBVz0qw17U3PjVAG8gvlqs9BwM3yEISUsuvldhW+m4NhNDsEYI6xZpeqcbsrzWasgspGpcGbA0
V7K3xrxRc6V/0jh5EpN5I3bDrxb2XNQzqWiNuaT46kpeCSUYWMPPuQKjY6lZCgP9LLnibmqtLBdq
aaGaNNoDCWb3iebcQgvjCWE0CDrNPHpqLddaMSYrDswAY1gd8t33vlLTtMeoDjDRscNmYaBrIEet
RiNtw9O+gLqzhc7HeSW8YPQ6kU/dxve9ina6r+RDYd7IQrwwrvPcdOJY+jrV/0RQgTbGl8HGkjwq
+OMnDeZ0xCCRtrWeOOPjDCGPyiVWE2ckzGVLWCJ3io+45HliXkasI/Hfos0icMZuZ1FwMY94UB0K
/Cj1Hsm2YivnV1fp6bc4ZxB3W/BYzP7COvIlrpIRTjxosNL/7HwGjnLkZG3wJJTt1+QsqhIik1Kr
k2uyBSVYoliqAQrrokvfkSLxohi0a0SIS94VO3/C4cS4TOzr+c33exOKHxydykskbNO1FbXaR7Pd
kpq32udljJDt+11AgLz781Pf78lvF+T3G6qwoZh1HREcUG+GgX6/l/XaH+99f+yX//7dl/z82PcX
o7HI9j+/7ZePkf4DQ2fKiGefPDwNs2Lt55vQ1//83+9PfH8s/usnfn5dHFazY3j+Men3uz8/9c8/
9pdf/8u3/S9/7PfD+9P3/HzgkW0Gfzy+n7/x9w/+8it/fs/PP/bffsnvP+H7C//t1/zy9//8qd+f
kKFZu0lQf2JP+xqcwXNHM3R7JKHbKh3YBqbw30kBWZJC/CSTKl+341gtG93SV6Pqfp9i32/MCjjB
NA/8x/STmdiwbYh27I283zfJGy8vwq5TUCv6HM/mtXiPS610y8F4TOhQ91kdGOu+VW4hcnwVcgrW
dU6R1E5MjQb24cuwRoboVBkXPweOX1jk+59vwqTrl5MMMByoMRl6VbitGc9Q7eYIbyGftE6ySQyS
elXoLeAPPUos+1zp8Z0yGOPa7CvuNWlmbdqqEpvkeRC22JqBugo6Pdmg3T+RCVvuSSW8OrjRQXCg
shOzjV3N0mwbpoACBu2ZW0C6ziIi5ZzaB2D5fa2z5mEqCJAqZaGBEXMvsB7tmAPRuOJmJ7SbPyUg
ei8arZQJrdfsvenqK4EByA19nvr6/eKZTPOPFyicJmYuqoJvqQIuRamA93GavY8oOwjJ+n7X0KAY
mLigZdu8h4WHRdgm6x58E7ehSO/IMsLmOJJWxDr/kXUww84Y2QU4FqegxZIFmjIVSn2fAnMZXkKj
QeIUE06cmdUiZHpVaG5QKo8TxpAlw/qbtoW91RS4I7poA9eGZ69NZyoTpSxwFm6J3THV+n3AVZf+
gPAVZYreSpQ1cxdyDOnlXE2JIaKf+rZtN13SpBh7drHqbT2ijRZNOIljf7AK8kyl49MfpYce4Oo+
nks/G+TKChUwaxON/ox7cJYiVQUUxvo0GO6bNEc7qOj9kkiKk/bidf6biQ8Zeb78sP1kmYiihv7J
GVx4plwVepCitOwunIzdSoDLjavePAqtffSH2eTJnHonjeHHgJuKg/NDIlJmjRjtPTOieVCC96QT
D9oQvTLyfcXHQtPNpiHuG4bx0EQXo1pyxYU7w4IhXPoNiqFa024Msks0K9wWandraePTZA2fgZo/
RWA9o46b61yWgAh9nKMI9WTapkIi6sy6pziNjlGcnfOpvGfubhyBGJz8tiPL2YpIQmS7r0YZKiU0
xQBkgIwwuIp29SHJ/MC1cKsuMzJ6ItNhwZmZH3oPnKuTtMZ0cAc7W6PqGsEDDOymzF7u+zimx/LH
3DWkc/YAZS7KnNYr0p8sxUtWMZKQpWIMaLi7K40FVhWiwNVYf+gVclCVOrsx8UWWgf3lMXyMi2Rc
FPij3LDvt1MEHRa5JfiW1LyryHPYFDpXlV5xEyu9Vj21a9fidWIFv8XthpvTa1ylMt4U4HpM3G6t
qLpofRfcRV8E6TzpSoQbsKvvpAB1ShC2y5htEVMCdPLBHMOGJ9/5yg0oV+UDYp59rGpPuU79i+vk
DRwrCQhl9xKpvLwtBJ/gHhClO5gBiYFBjA/5ywaRxJTpHFG2zPshy7XAVixV6T+Oja66tRpsahNl
LEgii+oxWOt1zRIt4QH7niB+GtNLk38aVBsBE15TrHRqETwz+0Y1mVK2XJwxvm7Mgmccm+oEbX4Z
EhaXdyEAN//GihtAM+PBLz5SLkCkz43FgeXaPh1QufvhcLZCRvKSmspljrES1RAwJB9CBiYGyQtg
wsbpFBVU1DaoomLgkfhGvkxwgUBFiV9GnpJlgtxCaupZK5xjUaXrnKyT0aFD4UXhb3SlRvMZX2pr
tJb0OGfHzBQgCp1YkknP2Zf0y37q3lUpkp3W2U/xGBAp/mZZISG70aKeLVpQkHsSfrQgA64z7PJW
7LxQv0ZeYFA4yEuSkTYQVGI51MWFamvv4N+m1c4eynF4HeDgousW+xgRPmQtIgu18MlXvKVoGACr
dX1uKtJy1eajCticNJwgVH2ApGsyk3ejbI7GODzVJYHWjQPOhB1vAjCRySv4Iiybqf42TV62TVEH
LvTZ/S0S7UvNoGZTb0/XPHVeprnc7WjlV8QQHZ0ABUcChFWVx0r/9ITzVICyu+hqcYoRj5AOq20c
0uJ4ypMl9pMtLNR4N43BYxMCzBqKF2niuurJ5eLOka4nM35F16gA+hlPXLHTloIVU9KhdYyXcJqm
JajbunspfIIIuY0jQfI/Wh3EHN3VUxtaCEI2XUOsgYCivZDZxFbnPMZIiMH0cVMUN3bQvNXzPL0a
0w9WKe8yN36oVoF9d55fBrG9xwC5DTLrqezGR6c2j9asrC5qjAO5XnxMEwE4Fb4BPApbLSd9uBtL
SByJtkis+XKZE7iQMTmI/JBwC8tO8T9MLgIImrwyuw4EKqAzP6Sm8WR5CPU0UbLJL5+0vCFjQi1B
2njewZSPbSTujVEEQAfbW5NlLPBs69MRMywYA6/Tx3QvWvQGXjTdstFj56+eyDNaDSWKbG0SBv5H
ioPC3yMHOcY1LyZum9ewcg7buiuyayDpsZqBiXE3sb3JEpJMpuiCA9fHzGDvjc4/NzLe+G24agq2
+pUDFtUaL6kaEAZRihAZz484CPB5ccoNmQdBYQ4qYkxWph4AJDNLZpnVrW82OvA42hK9CvYlOmGs
1cmmqj2wrC1UR8z1MCN7eyF8+ysPCITQsaqMYTVu6vKjDmmOuFmec2kneICDdZAODxjwwa0mIDoi
70c7CHPLenJbVuFBdPIHVFm5bbVuV3nBemQfxL7oexptpIvvbK//y5m9H4uv//zXR95mTTXefqGl
zv4cHKuZ5LP++6TZ09uYN83X//cdv4fNCvM3Q1VBvqm2pgrSvghE+z1sls+o4JwEznGDIBfLtP71
H/8vbFbTf7M05JTYk2xTJxuMR1Dn7XcQrWb8pqpIIBzH1gzNELb9r1/CZf8pbNYw/5pABm7fsi3N
IFTJUU2AVjyKPwe2abaC2DAAsefk+tosn8yMTJWhtHcyRwbbxR3e1fG265PHSAxI8LBTMVdcJKiH
l/pLn4bpYsF1jbgQQhfqtcF91B83IyRXHbWyZct9kPraQitBMGYPjkYJRM70j2CMrppOVQamOJTF
NbevodV+/OmJ+Js0OuOXeDX+OAnfU9hYzQUbETF//uPtv9PoyEzTZOQB86XC3XYqK0ePpJ70GITR
1cuMtT9hTFtFSY1NlcyDivnldBco5X0a0yVU0YPS26Q9gcwIEiah2pHteuPdaANjQNkvNRB0lXnn
6Adb0ZbNnMOYrambVwi9Lzhub2r8SWODCtWuF3Y+u1T/hwg5ooqLHABznu0+//NfyNDnP9A2OVNg
xArV/CVur8Qu5U/c5hb0NUx0YaKN9g4l5Gk0nH0Wik2RgCAdMCn/85HV1b/5xSaLME23IW+w3v/r
kWUfphWYdzBoG4/EFTAPJBa09g79gOGme5yYd4eCiMF8XCM/oShVD2rqn7BjE89rLvQZDpWQKtme
e4FtoLz758dn/e3jkwb0ZsGLTwrSmv/8zA+MRZm3k5GT2zSd9fBcZuMmVUlFCU7mOB4H2zgM1nBW
hzRF7baWtnkCi71Rq0+9I3uzY048NPuofU7wHIdjsmmBD/dG+xw35TMriyt/1eRhzARHvy1mwJux
U7kb24VxT3d2BmvvoKNeaEXzorfInEe04WWgPGkd+7Io2ugY0YM0WVa12He6fRhYCtpgrYe1es4L
49YAxkASBNkVqvVGttVTlaaXyGS76dlrLHwLofRnx0ouavjyzwePlvhvnl2pCQixNhcFLgt/PXqq
hNSWxb2zcKYSO7Z9ZYbK3s5GKgxiEjZFI95bVVyVLnygkP6IAu/VGcWz33cXpspGXtxz73wwCXQ1
p92k2qgytGMT6+8NubN6Q+gUpYNq+HCRxCuLyw1ADpmIrYeOc17eRyqKIGmuG7z8vjUeBCajpOnQ
LAf3zDVSEu5wY4Ae9leFM90HVvcWxcFDpwHYZio3gDUgWwhbPHmP2AcXfTLdW3kEXZxLl6q8yFau
/fzd6dNVNedkBt2pL3NXVcw1Gt4z0MR9bYV3Maeq1+AIPaq+vbXU4uiI7KomwS71XxSys8xaP8ce
AHl+x62WW59MU5ZEB6xgtCxr5Nwa0V+Np53Vvt2VeYd8yVoy1WxVZtLqvEiI91bU7axG4rzT3ps+
4f9U7eOwtfHF6iomovrU9+0lrK1tUIXr8tmuOjau+RpR7qnT6k3f1Kd6UpcGRj5bWqsGFqf08mMe
jodMcTYNDFcx5Wtc3eHKx9JlkcgSoMUY1BKiV75MQ2eL8eQgw/ESwUaQCTa5FlJBo+2+pr44GVF1
DkW06cEyi4besSnbkxLKN7303hwEaMSi2eFVCfTjoKdPLWuqSF8xOW4XQc5EUAPE12vHvARiPiiu
4cUbTA5u6jP27Hs3Seqt4uWXsPcf0NCvnOQ4dO0+DeJVGpVbmNGujwXjK23zm0g111Nj77CMP0aW
/yNr7a2X3IrCXKPplPd6l994ZnUXDWJDAXpH6LYbGDDHOvw+naleyWrBH4CNVYk+7Q6yO9cf24ld
S3PuG0s8VdqDX4hrakJ4neQmHoJPqzU346itZy1YZiNdB/TOws2+L0vzHAGzsbvhWEzxJ8DL54lR
3KTL+3G+6qJjsSd711G2C+ss0HWZ5IXVOhiqMT06g3/G4RGDqYqemaFonCNKutBptQhJwRQeLSKA
BouWVzzcumNOvG5V5mhGEV1MmzG1zhHQD/jzR015KGSwZC1zzzTgndzBOxBlrENMVvsjozq9hgFM
1lxrwITESKyQOQO3Hi3PYzMKJPnpOxtVVO0WL8TyLjYS12+Dd12U1zRQtnrs3Q9O+I41eJEZqes0
0bsaWWdgUSWkhDffk/eF1Z4MoLPmqF2rEmSRY9ZnP0jX7ZxBLLkOo0xaFkmwSWV+V0mDVFBvP1nx
Q0eiOudjhmw2K213cGJYOGw4x3K2s7Fd/mGV5RdI+7sy6+eMHOJZfYUTl/uqHCJet/eFEt8yYoqV
94FwAaUSV2LQj3Ssp5qBIdOKuzoVj0iuLFvB8qPjnD348iyc5kmGzpUkglUI4W6hwjVlMrZIsvI5
D4NPKHHAJyEpRGbVQmnotp5dHJCx3PtG+GMo4UnnSAZ8D32oyG+SusemoRE1kLzmQXK0cvOcMtBj
HEaC/J3Rstr1dfUxHr371NE3KqCw3GZ5ytJ5xQ53tntSSgjqrIh96wK90Q9JYPU6qLN3wDXxirIF
MwfdKmxvlE7yYEsHSXIpyf8j32bpGcS7Yv3rbLFRI1wT6jTFq0ADiApEvq62AFLSRa2Lq67a2Fqj
HybSALWw7pGtMgY031ks70Cy7JTGRikPrjOKFaxeyl5Hx7OUEo8Q/VwdPRoWcEjZb3MiUXzGLQoZ
DhaDJXtaBwCccjaogFLuEvFU26xmp+rEHhRyQbJSbWvvkeDThc2j0NKt6Xc7nUYfmf6F2RBCTaS2
scBkNcinMfN+YFBeNXZ5JQkKvYLvRqdBy28Lv3TRUo2L9A1SJOWqctHGnARBx1UsAmENhE4j8PBe
4tsi/WkidT3t4CyY0TbsYWqxQiRx5kp8/XJIXoCsbhHtu5Wu7p1+xK+HRsvstpNBRI6ZXPXOOcyJ
EB1KurLWjibYwiKU286Ld6G+AU+3sRxY3AUOG2+41xPrhgTffcN94J/v0NqcC/xr3UfjoFlAa1jb
y18K27RATYn4Dv5bxMapfpx1Ll53IRCaZMBpxcxhMUYEB6IUUztyGBo2A1ehvvfKvagDZCb0M7Q8
/9cb/g+9oUPDQuf0p2dv9da8/cdX1oTNeH5L6StJmsi7/M/t4X9/0+8toq79hn7AcMDTUw0IS+XH
/d4i6upvqtAM1TFMEMiOmBvRP1pEYfymW5LxusRuIXhBc4b80SGK338en1Ml5mzdEP+bBlGzxV9b
RFvXkK3pYFlNyY8U0vilRWw6nFCYpUGWpPLLsGznmFb1uR3V4qEFBxhN5eeUIj9w8CYhVtszUx6v
vgQL0icBfAnb2tYJagYItmtV6ewV5twTJhvQwVjn1iiSMWhV03sqrAQe1JFVEDZvL9mV9rnXGbpm
+Yn5h/WapjoFzwBZuS6hLlsUioha8IT4XErKDlYpege8JWQkA67f2dP4zAFidd/pASQTvlzvWV4k
VbDNapMlsdSj8/cbNgSs/rV4UwfKuB4MpYrQRqQPtas0CuZZ50Z1mIk2qIsWmqNf1YkqlEChgA0F
siFNDdqNkL0L+mdK0OwpmndH6HZw0eZ9h9LmlwZ+4CrKX/QufsgtyArkH4fc2VS+iQTS0rbdMbQb
Nyf0HD0f8KYmig4UoAc975yLzoRnIht3XahAEFn+AdXuHFeDMrvze9YWzeTZp6R3Z8lN0/XhDhWe
TUVESOVYdgm0ZPE1c8w1x9I2slPxUEv4SuBHn2tAdy6Hb9EvYxozhIpaxTENISvRsCKyiVjAlzOi
UHVDIv9cKyN8zybGrE3mNfdj3VqnmGrHh3y4DaFBLKsSdbguj6PCJCGCgzYknD5m1mwhcISLhMW6
a1lU8brdwD9MQmbtaY4yICvaJeMPJFcVGU+R0rYug4jlZPQoRVKj2ngp9yAwxCuGX6CcBSklk4dU
q+fmWt/pNgitgpydlaY1rwLpndUYrmVEBr6J5IqI7Gq04jmLcQtHDey/oRTMMm69lkQE9LMLxRYP
CM9U6KaIY6myV2TIDCstAB9BVPyL4Rf9xihMdQUTjITBcTna/bUJbyncljoAFYe7G6fovIVyVSjx
STqg+io3mRKuzE451ozOx9DZsXoAWF++Zj6M3jDdR2GGiD+/mbMoWgbjZXWZ4w0DT66UEG3/CJfL
k9vcJrkj786ykpupzfYEgLi5KS4B0+EkuVfxdqfXCWRkF6bbUtLS+NNKKCOOkXpjI+zvkmMAr8jT
4dLV9173Xo0lUqJmo/e+21rPgVoecsj+Ri63Y2m4BvNfFV2UgY+tarSFpeWnvgpuuwBQRFNe1Cna
WDkdsxM/mUPmmjlh2GjLJIYiL+Sub5L5E/FC7sc1UqqFDutf4rRla8KaSSeZIXWB4ey7pCdojIAK
VJ2qNzyoRro3c+fsx/phyDpu2dmKicN2quQuN6JNMoQb0UXHhr/J0hGUqvw+vL5d8Dog+MsHvEQ8
DZajbkbs/hI7jxOXB2fs3DDc9m23nT+UAnZvW/WmgxSglUwzQCfrHC0A/0urehzR4kuLhqOS26Id
WdgE51LrjzIcrvPHU928aEp4HYWzKwglkvpLq+OQhJGit4ZbxWIx/5vWBdpdoD84oHWLnx6Ebxrr
XCa1m5D9dc7H6BN1cJ1d56z0SIdAgPs5I+syrDYBgteYDF+HKIVkrVxwT5faHFPj7JTeYzc0MkbO
gDJOq3yAyRLk2/V8OKKZhZvYW8co3Dg2b6x9kRRbJ8xwKvBkjMG58d5q5CKR3VE7knnrnxJy58SQ
u3TX2CLAfIQ8s9ohnszn+VFasrub2noTCLGWY7kVLIOFihS7wePgfGFCWuC/2DhDSiewKydjRijt
CdXaGe+dIJF4ismDSp9ix76LMG6BenbLCRlk3pNuiY5d7x5D2OmImrcG4dcd2DR2o1LjETUsy9LB
HVKB+wzPcWodFRj+jQLSPqpW9lTChgd02tQrzeTlTczjfJh0It/q6ZRZ4P7B28rO2fkEx05qAAbE
OpbTLuFTjRFerbAhFptZBMfcGKgaixtb3GI6wUwcYDtYR9m6JI4xDu40z4FvUG0iqAoxSUCZsLdo
4M5Fnp6CzttO4iIEvY0SXP396AQHEBpr0HfHqUtvxjC+msREK7g9pirfomhY2OM7SxZIrQZkNkwb
/tmX3kYlTUV0iosLeUXIw6prPLeD2dJYXP6AMJWp6yVyi9VibUD/awbQZ7qCN0chDNvFEgqtlod6
KrlY8FquQ7hthe6SJb3xQgWP6PQ0DsZqvhDP/2+JYjW5W7OLdTkRdrmfrHJej8iYMOYlJ26oa+Kg
nWmA/JUu7Yjeh09rsVhaBZJ2/Bx6jCmlCW8qGKr+wIGBSdnFLLmtY51YxyEyofCkOxOSQ1EvdUTT
FitAaO6buBw+pIyXWg1eodcvyBMfjSg9OXERo36objEHDB6vhl5Zo5ClM7B3wYhrxcn3gd4+JLmz
92LryDZzJzlepsW+Jx8QddZLzS43ncF1OpZ7MaH/98x3babvDpZzUlTraLBjTTnYaE5LNFz9qCBO
TPGO1se6Hu7VfDxZqNaleugkwCe4zjGkYQrppnhR7OFmOstWf+pRBrMxdGPvNovFi6IFV3Y8N00K
65+kvb6n7kjC23pCgT3WYs21bi9WBWQxJZ5OcIA2BE4+Qp28DdRxhQeIsTSnjMaOllkTY/hqGMmj
OvGejSupVhVXTki8GQu0wafScJFlPQZ42EkLd1A/E5EBFIE7wuVWxJiX3VqM2PuogVpElZOy6M31
AM0973hKEjCQXbWKxpDEIJDyCiSqSL9UU7/rrUUPXHypRVyoJZgfKDd+DvkOXGgcQFem8GgutZ6s
SGBeFWTsYOWvV2kIAVYz3Lgi5W1J8uuuGuWWqdLJLrkQke86Yv9mp7erNbrarekEBDn06/nK7JNw
lbEsaPmTYK4AFn/goID5G3H2SCQi2bK1h20Hdb/vrkYxrKqISQRFg8XcdCAkKipt1nCZG6APFlgI
hpIkHT4ekMrRNf4u9ZylMp4MYyOREM5ngVZ/tTBx61RucsVDwlsv5dFzPgsgI/OzYJva/NJk6pft
R8v5mh8M8PUDKVQr+TK2F1Xc9UG2LYfxVONriLz2NhuVdBU78XP1jlrgJjai61hO+qJ06nsQ8UC6
bKJZm7smbR70QLmKLDja3QcWJfShxjIAVB0ytFT7ejkgXfe/5vM7zeKbtCsuUxs8eeaNQvBtLxS3
g9pjt+Ft7NS3kTTfg2pDBM3ZK2Dz0boW0HdD3DiaA/HO2pgMpmwP2nw8rEvNm40BiMHVfc10EHL4
1ncg7RMZT6Y8YI+vNCL7CPq9wT0eGYal+g/egHsKVobDqZeDJcm1iECzxwm/qqZDkw19V9PHXU1R
0k69C2zojmzMg2P5xwbJkTmhxg3X0SWS6G+ftLC7LSOyJPpPBadcRBHYqoeCWkQDcuJH5jHIm2Nb
U9ccdWOZnLnLxhmDWt24GGDwCczDpXhUyumUJ+axIiIzy5KbKGswCSNcr5m/i2G1qExsFVwgJvbd
fTow5hBHETUbJ87cCtOK5AU0GSvdKbYKKtRAw2q7QH0Jcrvfq+Ww68Z8Cwb1WbFshrRcPkfGUZp/
62H0yFHSGHKD9+kY6/WSAMh7DenEfJyRs95myaVhRg5Z/cuq/ou980iOHGu784rwBdyFmab3TMMs
mgmiSVbBe1xcADvSOrQxPahWKPQPFArNNWF3NYvZYCbMa855zvBrtIuvMa5eHZO6jMnfkBg/Q/Fe
d+XVdjkToyo/awI0r2m/mFrMxNYJf1Xx3/S1ZZC0362f7yzQ1blKbvWU7hkiLP1+3MB+OQVFcQQy
stcn/1WLeROo8DXupZYWbrtJ245mt3ZBihWW2MgeqJFPlYochxMST+CyG4pNZGn3fkxXNqmLRhD+
cjFxLVQbXk3sObJqv+2m+HKSNXiWu2k7HyJECV8+jdF/OMXGxmYHK4IkmUY+W8fbFWyouYVmfLsR
DDdRUVzmB2Hets8AtSDvn5qOUgbPpuMnBucDmtCHFZGzZKfvYxi+Vqp9BF54Ec4B5tjN7Yp3C0dx
Lz7j2SRbh3cGmj+hYiNgHhxfcSkEvwRpcWYOLhUSMcFw69hPyVeT8jF/Y1DySfdRFSnl5yFsh3uQ
jc/Cf0mUdzLj7Kon+btFWkedV+euGm+4k7I2x/boXXi3nonKrzhGLvYU3QtvALk8vBTmn7HUnuPW
nZpb/WYBg1Y1CLSKiy0RYKVzMmC5ZNLwdX5yzcc5/xY+4dZCE0Dawl+qHMET/+7pLLSuf60TdaPi
vQvEEIOdb+cfAxX9nH+MUeKzg0cltPY8MmqSSt82mf2R+ek15CQKeucDtPybpTqMswyas+bBVvRY
KIDNuGXKWu2DWl6atnu6Q/dkiXmV9kTFSvZArd0c1T1Qs19Ly/gCf/Dwg6sZDUcsKBc0Pm4pX4eY
fCWvvgwYWabM+2jTk2TCNprqDR/0w6SMaIKZof7d0QHisfscqTijDn6feM9wqgLI3BaD93BFf4jd
7Mu326ufrXFk3epGfNA64yPWnnm4Ni15nU8KOwueied9zB+jlmNsHIZbY9Z0MdfRjq/CdDm44TYf
AlrBJ2LQc9X8g95wRx74o5fOhav5CUDyjjrlFg8F6kYSQPketBeequTIZv3dA4YJuPwO9+wOAPIl
zNS9bpJr135XpnNWXbG3hXpEjvORa83nNItBzTH8FTjZu8LGVMXxqbeGN81WaEcQz1shVtptENRn
jKWXGASMcL1HZrUXUxpvGjESoXbWTLFGSLCaD1zm2iOpg7MRh7/mXyoj46kxPqMqPCnvno/JtcnD
X0lHSmEsH5BJK8M4Vrn/+Pv6jX/BNo3u6Ilz7jZ/yBPmh8ZTV4Mze5jai3K/tcSCfKU9g0lcMGRe
pzh8qwbtaRfyYvhvUc91r7qLq/Ng0QHXt/mVQKt7rsS5wUXZFP+eNpjGHp3TXuxBu3mNus9RQwNI
/Et2CYt2OR+P7tb7YrZbBeJj/qu4pa6a0J76DLHrhkPXRvcqj64QErnGFLFvG7zVy8wZpnXrNYCg
y5VpFGcHIUF7pXXwvO48+tDnOVLihkPw3YQxjy/6d1o1Tx4SKtuEVXZQEcOM4CXt3sl1jGZcMdiT
CE4bH8AQhc8MBr3b3Q1HX6S52GYh7Z3BMfbuRRrazc38hynbTRRxXJZzcblvDdH4BnjwDnHxBI4S
QGa4mkIdxo2ECQllQX/LuUCVztnAHbSxSbBh8dQFt7CYnorKoDZQNHruiXNz37FNnk+++YxCanxp
RPcrgVAyX1HSBkt+NoryI7BSqsFDNS6UEzx8nQsmy65mr97mox9J1wzgOk2W8TJ/P5q8R5gbb4Nd
XkRxzSo+pypc663Aw6Te4D6++Xh0UNBe0sh/WoZ+HbsOkeW063QXF/fwwBH4KlPOMW1886wO2oHA
Sse7YKTa56iDFG4JhLPV2q5J9+UqnczxbUT+mgSgWHL9qNndvfvTZP5tqqL3bh0awbWz1aqKuhXw
0S8/bj+R1W7np4M1fBlGcEap+sZ2pjXSfYG4DKQ1UliiQIdAO06eftXq7jkfU+S6H3ZKK8pkxnPr
p2MGj/l3nM9sGTNt8sfDfK2KIlyweUao7vJ7qmc78shMwHeU2qPwnEth+ifsQXVWH1tO7YRT3BrS
azvk17rLz3YDZ4ihlBHP54DxNr+7kauuwPDeq1I+4dJD5FcMjdK/f2ZogxsGmgFOkbe4ac4GQt8o
fZ8Y7PDQw3XpBGd9QGv50yb1Go3FNi5osN3w4qXllfgdnpdjBW6gW2QGypLOdxHnVi8MTncVFBKL
oSIB7wF4lLlAHTrE03Cg5jsqu0lEB1wBaYRahZFnShDJGJ102I4ppzX14HzS4Erf5vS8KRDaVPiv
tkddbY5HEbw1TCE6eXE77TOXPBZCfTv/E53pCu7QKs21ddGj44y4fRMomtn5uigOirzh1Ab1axHg
WZbrziz3sVDQKbPVfOtExUBI4LVCy+wnwIn/yDw/VwXMNdz4nSZOXdscY/tltAhxg9F80DqeW+im
1mymD7XBYUt8w5TAaDIuDts5mDrzp8JMJLy06Uyus0nk1rboTnZx72x6yGAwLBlFMzHq91I3Xwqm
Z/PLcfmt2IivCHS+GLLE2CO2FTrNIdKvSid5sXq3CiYQzqofGjjj1RbD1s6pPiL7ddBp6+EM8j7X
9c0OZ+8cwWNNuLYU4yzOOsG4cX63Op2PhTV65yM1dbECkxDBUyrFC6ryPUvvPXyfJSRybnTdqYZA
4rn+6/yT3KfCGvaqw7iLtzRiClq3MD4J7SChJaGdGi3Y6nq8VWa9qsJwk2aEMVlqV4wEgaSX+T1R
jr/VVblziChzBM4ptziQfLDGbrFJ0+Aw+Cig05OecTPVDoPQ/gRFfQ3L7HcWp8M6NXKiJnxvqbf9
m9YPrO7z+DNzneEcuSjV+wOsNIZSUm8XMq+/yIBHAGPLYwaVPdbJly6ZxMfDsEa2eo79Tl9wLjLI
T495VenkOEC2bnw3J2zSoL/DQJDY5asI/N/GFNXwO1pnxcRvmQniGSo0AEniP2QVPtpgE+B0Z+cF
lJyKZyugoa+DslwleqHA/YEwrS3xiqb9pU3lHxkH8apYwwpNlmmuzEWFsFQfS2+lZKZDJVc/pSn5
F938itkWmmX8OfrOI2yTXWmstcg/ZyUjImJMPNR6y94yLnrlXjr2b6yyNXKXNG+XTvTSGltiXpWo
M9v6ydrkT0iLQL6CjbzhKK4R7hLEAAzyWn5dGycgYcvYMyf5XvfpW6zj5xHdh+fU+Vn5AcWFeLB4
1ZeVkWsbXIu4HrV0l3sec1VLX0/NHMrpdy/K5yBS6S4zGNcL2LmC2/HaHjxtgzu0WEKiPZYGcKJQ
Y5Bgah7LYN6NztJRacDRtEhxqwdiRIjB5YZQgm6eikfcqnGhwVdcBBYTjWj4tguw0SLSwKbW6XYM
GiJMQkWGSZLlG5U07Pu1moUvE3jiqUmCCSdjmXv9vpatBvJ5+KNUuGt8syJx12FOiNYnsfn0pjRf
N073j7LlM/WgzwYt/SVt6MJ4Oqqslnnw98E7LFP4HagK3Fe/wt6rmWQ6OY2PnLxE6M1HvSxH+NN+
RPp2fTHa8adzgZnadYV4P6Y0IyYHR3n2w1kJGw+QVs3zy3RCgjay6U9jjE9tAFRUf2B/rleR3aKo
9rSD7HE25jlqsoHxX6v0s+jTcyxAPnqIlf+/zvbffej/ZZdqssT+P8tsF//9vxXxf9Hlzn//3w2q
9R8PY40Pkt43dEM4JhvMfzeo+n+w9Ir5W54pdNcybRSS/3OFisjWngW47F0dXZj0p/9rher8x7Qs
1G+68B3HYJJv/r+sUE1L/FdBnWvC9hJwNAydRS0VvTnrOP83ISq+06iZM1pxMPGcZd+xHmI7XeZA
GlEFtXDmHW1H6JV1STLHvEiKgCRHWGAn/t52zVfwjaROGHMitd5QrZaFj4p+sJ9OHYZnShx5bGqx
cDWZnzlH7VMwIHYI/fPfLy1xLZbjZCcc6P55cGZ5Avz7UVfhJQ+m33jLy+2EquoA0RFW1CROoVmJ
k6f693DA3fD3T3//e4pRYgH+TF8L2SBJz8WHbxrGJoOfRfD9bN/V3XflqYuasmXSTsnBL4wAwnkA
FG3KCR/TzeEZTWm2wryAwINb0yLwB3cp0oZrCkWf1yNhwETmHsGmSYaTANJBn5ZHPc2qo+z8fYs3
YxdBHTq6PUTOxm/ZC5rJmR6OYTBrXG/+kwpyMPOQOrYcus14ek6UqrDq2TEJIrkRs6ccpttEjMHC
S4hxk7qRwen8Z6xEfLByFxiYOR76fdlt4tyPVnqshtOcUqON9r0rWKF1OQSfiGGTVXUbu0+vZEfk
y66K/IPuu29lE0V7vDsYgLQgeIU+sKnIwCJLgXj2zGN9HIzagqBiAyPRo8yS34Te1YeyWMVZ4m7R
r3wTek3vw8PW5hNk8sh+VlT+V+fT3bhEtcA/iLaAb/5UY7gjOwPcmhM5q9E/hTGfhjbME52+femF
oT4m4hQ0I/xJa+dPSeT7WAj8cMV3LPRkDpFpllDOZ7lTjLvQC/uVB2qNxdgcNVoSyjSw5/IR3zkT
bj9nwj+RdvnWMK38WEsMoz0r7TbHeRAFNATRWMmDFkUfujm+Noj3lkPZZnsInHu7Dn5m7AXssBbb
4nx7Fw2BVuk5qtgfCe8WW4V5jDHJ9KHxcMew3jSxcxgjaLojWPfWac/CqZe52W0h+c1IA89+6VN3
A/rfmUJjLVSHRcPtzGPbZ8daDIjYeuD0qhfnv1803/8wRzLImnA29hV4DjsQ85RlOYlmMixsXt0b
977/bbcpjCw3fDcjlRz1+Us5DXeEH3IjGrzLFXDjFX5CwdwbHAb6rF8EdwfMUEIkoaw8uzz/QklF
Yg4xH7iGkCOMzsENQT2E0o4gelICddGhT60/pp55jEGskLX3ztLSZAmdBc5BQpKRW4TjMmA2ruOv
m0K5tmrxLBLIDUVlb4yifuJuoLmt9Xpv8VsloY5lH80SBnfwxeQ2hJqIzkNBQFOt64ciZLcLEZxi
zqpMVo4ezs+ON9aaCvCBTqO2Qjg/U1BhvhKzZy1kAMYAasJpIkzwVk1l/0qH7J2jDpYOHBYuKvu1
GoHqFtAZQH1N2x5gNzxRMzjR4a2rmFRUvSfnvphAV8o0uxEA56whWU1Yk7DAGPGIhCBI2HJlS6V6
3LU5iucYVShB2kzIp1dZEZ2iA/io0Qi82BL+lauByPLmMsptN50oXgugW7I2TbZ2wdIU0OXJHA6n
rSF1wGj+uNPbOV1lpjx6ZG/WgB+XPYaI1VQR+xCxyl/oWMEWcTVctbgP2KUVIGPJBVGEy1qUSQvk
s59dAiFSkxh1k8BbmjmKlUbratIA82o5ZdwKqqiHSsnKwhtJgqaW3TBkBrdrMAxCOlIyYHX534Ow
ntp4X7YVoa0F0U9Zh3PJrUzkZmPog27P1jqIll1qOH8Ge658bP6Pfem+k5Ujtt4YxZyzIJARR64s
u1uWUgIgxSO8KStjUwjEIWnL9ZlIcg5jBIR2hPkW+P+JjyjdDUa9d+3gFpF6bMTSwIlXvefeDP3E
vpUr49qXjloVwTagIoRJQgcJcz1F5RB+oVUDv2SbzmFTjJSKQ83MP7XyR182fONsRZVLyAQLZHoh
aMeXLARcwg7WR00aLvWY2X/pUIOnvc9FEhF/ZSI1TBuNHgPVspDpe2oBrMpKaHGCqM44H14auh8K
4oHYgVEjAsAgHbJGGrJx0b31afoZNgQsRZSifUHkRmRoAGq6/CvN4xkxN9O4SB0yG9SDiT3Cp1S3
mV5Dj5pNx4pzNM4VQZwpjVmnwxJMEbSXlvXwxhmhgkIShl7DB9UdRDCcoiL4RWQRt0pneoAm4nEU
5CyOy8h4tIazdZmucBvFAjcg0kBDPIsG5BfzsoIYiPhe2hW9nhPex5QXcXyQq6Qj6Hr1gvSa7Cgj
vucxD6kU9U2KU3nZYBRzmGgVhReQkhJeSPnZhRZGbU61fYwfFyZpxJOtelq1wYqm99RqREBs0Bli
KLNXVt4Q7CAH4kNzh1s4LG5lpwAE257FMO7/dER76Y7XSk34eg14QoNRzLLpO+QdolmYSi2lLfWT
jb2B/gpBukLR3NK1jPCl13nKeg2M0Uvi1j+laxorSxEgbX8HXcO80m37bRGLkyuJEOBd4VMjYUEM
Jv1t5pwTZl71UN3TiPVekg3EwvcwSvsK8HvnKIYXRs9+BOWUAzT6DSHplt6LPWT+o3eDJPyoyJk6
gNsXNnpJz2QP7ghChuqYs9GLym1iOh0K8EUZ2SC5wok84Mrad7rh4mqhQU/C/FfvxuYmyV8wMofH
UOqXUOOsn/x6QBw7pS8JLXjeTKS9fucku20Y/SHYIFhpS7s/Lds2OYVGB0Gthh7euN81lFG6oGlR
9vV4zH3Q2bm3DHwvXhsZ7EMgLwxY52LsOx9ydqO6/R2HlbOPg+oVvvbJ1dx/SCsA2lY4xdGpLlXk
/SOqEAcwPpJg3tQLp2cTjHsJlVSUrYGgbMyO6g1EKOZbM7lpiQQKyuhMpt016vJpYyaeu0l181m5
fLJ9OrzpLY8GFpEA0ZhKcZHKep0mv4mCYfBsA7wVqmKYhEWS5L7fPsHhGwNLmO6zHkEYuezjKQPZ
zkSUex3ycoONvJ+F3xVU2yVYLOgOaIAZc+jZvh1fqH7whAnGqMCub1Oik7Y2OT1rI2+bVCx2oz4n
8dQK4gVZQyjH4vzdnZylIvyO1GBIRsIsXrtUcrXCn/S8YoXW5WgbyJEdXDzIyqYvuHLPITewmqfi
I2LgsbEV4bO2Vt7swPLOSaHNACbCQnL1yAM93OaB/VXmRrgVQPtA3+PUyS1CFUbWlGZp7ieX8KMB
Zp4tMVtnVboZ6DzWcZgfOaPRU/TMyYH41NGsjI/fbEKjF1rwWbU8/8toxB0m1k5tG7shrT5T5k5q
xC5Phe0tFNzlvLRgXlDPwDM82F38GKQAlVCGrBKkv+prwtlUjCHXtHp6gz4irN0jyURArNMd5HMV
nFR/lmnHZH2YJFhSh+IuZldqbq0a5Vkjv4ypoTaGEOzS1waMaG5GAtwwVmjoXVzvBoroQBcVupiw
IQBdwacSp3KS8S4lrbNrN2HCQZdT5q5dnWePhalmoG9xwvEZc/O9yTy+Blp15d5jvgRyXhqrbF0F
HQzj2v4djSiaKitVSy2xb6QByaXC3esCuFxUSfda+1ybkhNgRRXl3CxkjeR28AzpZMhcioUzw5O5
ulgBnbu3MjrnLBsm3I17bD2GZt5UCBhXtuMG7zH3guZXYWXGTc9XnRF0N08GP4npApYYwOSN8iuy
QFOa0b5NSkCQsiqBhOMIxn7/zOLiaKb5SaNtWluNay8iL77bKeMMDyzUOnXjeG2bGDUcK9g1EbpR
r+eb8Px5HAyxtwZccgGJuA0Q+WzZ1X5PSB32ViC6ZZHy9rZLRo39oqCqXHGh/26VfVVV09CUWPBU
mKI5HMw2s5uvXOuygybWDLyw00fYxmiNlqb0mRB1hMDomMpXTsN+OcrHixngmJhdKbED5cGq0j3S
Kv84IL+Rc5ppXNHE5XJLVfAWexPrKBBzWkNzUGjde+uSIROV/MJ6dR/KlOA813GXcG2JTw1EtQaR
0rsQpIY2F9z4MhRWE4uFtARAco9b3ThHrRKrnLuhJPbq4bMO6YQ2/oTOFQgcElQt+U58uCfhXCy0
JexXPWXzp9UKwDPYLTgt2Go8suU9zxmWDJTOSSibZ8C6fDGaRftZI0aAsG6cYzQXi14HkdnQtF5G
2iv8/OMqHLI/pCb1O0oA5xL1Lk6av1+6qST61aGsscYP6VnZ5e+XkZHZ0tRMkusNY2S1OOHzhhi/
QBiiA8pttADTTlYltzTPCKYwiV9A8FkZrkED4xJNnBfqMCb1qXDUW5izCIYUVrbMynrkQS+D+GzK
AHl0OmNBNJKp3Ti4NuMMg0rSP4OG8oKf/JIlBPXQ2vaN8ZrE3ilD0mgzGy/LFNxeJKDM1d0lTArY
FMKE1ZNgy0Bi8u7o8Lp1UNimbQMFnZyjF7Rcz7LbRNQIdZZN27bH889pkPTxOwXGGQtOvnFU8Bqn
PWoUFaTr0RZbE1pxV4lbbFLGEOPHQA6zCL9/ymR2wWOOLEuFtqIZp1nENFASDxsnNZJVU7p7A66y
4fYHWYznYQSp65hQwRsQE61Iyp2ZZQD+8qAlpxH8RtXTjFHQpoj9PHscVlwwVQpnOzUMe0WUw84s
DbH0SULbtQh762x8cRFhM+WFYGs2T9VRNg0626bI/sXEx7zrxE8uzKw9eCkTwRrEgBxlvK4Qz2HP
B0TCvbrg/vVGvPCwIDC1lhvPGysa337tzZtfHtdH5NbTWkPFJsIPr+DyYVqN7Ui0JIwiJDw7bXWs
oSbkIOLItYyB8yr8SqPaVBHSuVYE1rqDfc5Sg1Mcq8bQhfFRCvAjhdV+NulLSnSGZLi+jUNKDQip
xcYD0BvBmTxiPF57LKo3kTEF9AbeNvRLn76GOBkE/ulqKDTG9NTDWm7BYQK0Bx+BRwYwKG2rO067
7A39q0CucqoDWRCoRLyhqlWzTUMfgbdUyb539J+xGPPNQFTecYSxsai4Egk6+2kN4d78WZpsM651
+mrn1vbeCodLr7cUsNoMOm71I1QRVPIpHtEy4soh0acNB2f/714VGWDQAP9vM4MFIqMoLy0wtIBf
b1wMN1N/RxOsbng5Fd0uvVZQixn5DT4vt3nxiyT+zqMMzeew8SgCXp6ANOYhp0JkEvk0rkG09VC8
05ex1D9Q4HZ7EEmSFSitTVS0G44IzS/cTZq9rIMK7B7d1v2sohrGOjCeZTA+fKs9KP8fEfNX64ob
rldlwO3h6JmJpS8yk0w6zzY3msHnC9kjMdRE/vlw8KKQ51pj/kmM6JNd7ACmto3n0sJo1Cr5qpKe
78/EXoWYwQgcgOQlBL7xQxjBSfrN3cyHAykZJdQQAPyJZ++m8dvrWLOk/T5MeXm4jcMilggSJzEn
iQeJtixCljtt4J1UUB/T3K53JfSRJIyME+rigRDvakS/mRKNJ5295hsCXSM2UY139pTb00cxEExv
6yFN4wRyBgeUe0un+OrkZ0lW+aZtKOymgBFQPFIqOITNwQsUG4D53KGH+ldlRf6CkEhJ6BXzuzrs
QXTIg2psd7EczeSuWtzX6MqIKB4O1py4E/ZqX6f6kzNEM/8pR4jfrtU9Qbv3S3wzFzSkWWyTRzol
twIREa14hFxILx5jALunaxaUow/fdhgELrOkLJfFTKSBh5ggWcPGqxirQaGSTXIbyvo0n534IH9x
Nf0W5Af2Ebh36jB4RNZSl1w5VtJD9e2efd99Jy4xDh5SGtuYN7cAjAIy43h3/rikIyehd4298T7a
cpP14RuZNjOXUFz6IjuHafknieL5HWi+CCl+ZCla5mG8+oC7IotQ3JI0+9AVhM8oyIRqGI4xfVzt
GTDWk3rlMecz+xxk12+rskjiDdhIi07/HSikEdJVi7JghNoj/1oWbbGzxsTa0DQYC6G3565uD07k
bvVe7ZLie2zELx4JrDRdEius5q4G55EPg/4G9JHStmlfQrttXgKtJrHYTp1LCSgRdj+JaNTWRnjT
R/fKkOJsMMNc5rZW7+2BoAk8j6wPSb+GdA1FubDzFY33exDZKEcIb1yOlWE9HVShaOLKRZ/75WWM
tTdbx1Dq6FLfOHUfbkoVsJknEytPsreJF12EFvvmHGT5OcB73ivzGTgNudyBJpaWM1a7jFmzjid5
l/FU8UME+BgQ8ro6jj7MFp6KSWmfxvg702vrRWj9zFL6Zyr0eOc2wX2idJFmfAAmdGl9SRfecU0a
sFYoavzGwY1i9Xe/hvRiNeU2Nvv7wDhXm0NMhnk25Ctn79vaa5OBiAkkJlC4PpXxaVbcVkM/ftVK
pstF+9ZbEs763MJ4DCOCEDUQ5WzQGXejMz/hN2L8HdOz6wtayOFg6gCf5FGWUHWsAsx6ZXkPOVEq
NwzHBPYUqjkCSjF874ix+ci9fW2LbFlMRFwmNhmXIxtPhZYRbh+ieWPHimHchGEBGyJCYhDeiG+M
l22GmadpqnNmssMcM8YCkdwZUPO4MXeolTAYe9pwRH6IDKEgr3Oi10Zd+pBAexaAxj6n4eoqwDyG
zZOHIJ2BhaL6HbIlboP8YtgfUmLoigx+rivNe5kzoCI9rOoeIfMqQxbdImlYA7t5thFtjXWRlNEt
/fmPLu5VDTKHK404hJQYxa4kKGDk93SNEfCPD2aiSp5pZ33jlttNRPNNyvhjzSBzZT4YyOIc11aJ
aegQO8bPojaf8GLxMIuK+TTLiRZegEXc9HowzzTtGJUHtelKTOKmqn8840lfTKnr/JM0MHrwN8TC
eQQ6Inu8vEtXlmKRInWiB9iYIL2rakioCeQWZtOb5mM1QsbmqZxkAOthT+rLM8gSy75iO8BTikLG
EXDfD4n3bqW/7JrNeeNEhJ9itRJZeR5N7q0pd0iwZ3mNE2j80g3yeZGrS/ETsoExQpqVBFbJko/j
1JIg0FbMkEgSv7jgzsPOZhqJPLPVg+tUEevNvX4VpsZT9cOXap7SUOoYYO9elkm5RsUQuIGGAdn/
8WLvffQwyibqGdRs8KN01yO892qedNCRjzJpjmFX8MQZO65IS3s0wfipwdTlrLLWEcCLdJL3ZHRJ
S2OeuTQYw1rMro3Moyp3snuBjjwPUx9ZCnZxoo2oe7vT1KpDWwGRIwbc2U56fgSJ8IYwgGKiCbBG
hbuWcQWYAm4NmCkuPVTxdGp/Gt2/9km+NwbrTWvDU6L5t3HWVLgC+W5ng+BLdmHPWCTWvHJDhs11
ItA3FW6xCybSzgf0Rp5N7mcPrMy2zE/C8B59hsCk90ruleTOe+mLSZQCfRlOmcEpvjw23BN7jUU1
IdJnHADKPexuSpBnJn2cImyJEuc42UxbJ7ouRPHxRhPDM+7stV4TXRN3KK/NtIMFjS6kbzXU2uFe
NU6xTluVbnLJBWvnaOi4c+cMj1Ib4E7KTV9zynuSmVCoG1TKnfuAKkaUvSMejY0ioomthbQ6cotl
eGzgyieatcoFim3TRafgB0UJ9CZ7MNC6A+jARFAQGzo//fs4XvW9/qi98KdOPJb87UhQo3wvbDT5
vGHmMiSNZhk0zc6WmbESLFP3Q96sEUT32OWkjqupxR9TfKLHX9NBazgTppccxTa+k+jTwL4J6mNG
CvnZoSRHxzD/6QwcfqXW5eva8b7NidOKGJI9T5HVZOPn0ce0X/ftm5LzoD0i3hPCfNcquvuE1Pih
MBfSRIgWM3evWBiIYfqZnGLnu6iVESPnpCWmmfHS9+aTOWSnALQkutNdJ5/dBblu9MtMB3wVhzxD
CPmK51ybfJDawk9gVsY4GbXQ2PuF3t30YIPSA0lr3u2JmCPHsOPSnLUENAJmXzCVdoOjKbniUzP+
Y6pY3xBTsfSawThLwn6mLjPXPY3mOpPJ3h55EpqR3dwjI3gvClIAcR1RcDNwSTiAJjQURXH+2WSW
vcuKAkNJpiMWK0z4b0mG3ld1G1Gl+gIsUHcscvZ+zXBorzguSa0eURfb2WitMqOhkWExAGgCa2XX
dqgvdebI0mJ/ooBSLir05Iteu5EBSSpSXTyjChCeRGqzjaWgVrVb7PyYAl0KrQrz7yLQ2MHpMSDH
ckSsl9BX8nIHPm4djaCfYELIp3VB9c3AHbphz4rhnoQ07Bbm+0fY5X8SGd6d8W9muH3tNOZrrl81
2A/Y5rhFifxSWd12AnMmWzF8AZFlUAr0bo5Q4CLW5kPuvK1Jy8IQI3xhd86B2Mw48Q27i8QvznWU
7NhTVmvRMxVrfawbjns0AD4AtKuZr3sGZ2ffNTs9Ge1NhOimbz35prwxP7QDK682ip6NzoQzrzJ0
fFyo6ylR7k4Clnyf2vQMZYFKcJLVzdC4IbbE/rItro+GwzAukyzFLdDbqM9+DCQ0YIJAqtSKV5Zm
PRzbLthnfVueyKPB3GtSHXoaR2lk762Zk/jiu+OaJdtPZPrnvhPdVp/aZFua9XWMcsF+lC8wA2mv
EyhLYUZUBgJeChFm/2bmiYNLePrW9t1zaxMtH3mwVTMK6oXpTMO5dQVlbUxQFXm9tLfoWj2TNRxo
P23ZYmRxXQzdmZUYGAyTdV/1Gh9ZhS3O7+QqmgPxitR6VJVBao9PME6QPwuNodJkqBlpCPspJT1g
jI+1IuGmGFjG8MT/9KpcrFyjxJATsJ0MNA28djFQDU8DeAmQDAzhM2YXBCqNw9WxEfuymp+WXZi9
Egbrr9OhO9t+8cLHMl6sImxWdBSCs0LSO481zBbd+1KCdAY/DzZTIaZ1pfCu2SW6JYZK/pK09DdZ
1V9jxuk5EBWDWKMzlxWglk0jGpttJhR7QyG0E6HH4JyKp5qGFo4mkkDfHJkJ6zj4IJ/AmSWD+H+w
dx67kSvrln6VRs+5wQj6BnqSXpnyrlSaEFJViZ4MevP0/XGfi3O0sytTuDW+kwJqGzJpIhjx/2t9
K1H9G+4kswJ4ks4zr6Msh7qrdRXZN3S328c+xS/QaTRqrTsxsO+OfOqhljPWy1jQa0olEq7Gfi9L
CrN9b5TrIiruzWnklYnKC5c9CD0rKosYTWEhEZGcIS1gfq6SZo9sDMGd47DEhrckCxwyJMJcGgKS
r1fNSRCwSaBnJAezJvExjxURtUgttkVh3vwdaFTazl1pYySd0Gphsk0fLPQYe0Uq11qa7FqsZKx3
pcJhm9I+DSOUxeJp1MJ43yJQuYCz+HcUTJfkw54O7TeIvWSP6eN7NdUkaaePdRto9DaQCWquv6DF
ehCt8b1LU5ZOKsOhVGobJQOMPOmwhh92HfaBtZg0GRAYTIZREdF/8Qzak85HVMt5ax2FXKu5qUjl
2se4DgOw8l6TDyt0y/G6pwS0MBzFBq6A3kxxtZuWfpHXCz8l6oqkFGOHE2dJUHW66sUk6NaWDAJK
Cyutbgg7Kqxqz5awX7Nzeg9mmvXff0AxlztBhm7lFgCwHHp0kRToQ0msKuhhLLi/PpFOWbikOnHd
hLW7//sP2XQ0ziDQjaJ+UTnVzmYOvQzybNMNegz5qooPTqSoFfz99wz0o2zjfZOBfh0GYW4b1iMk
2JjWQfSINGJF/7l3BqR8eo5AxuCzQVYzh4Tfh/SldHHawKT0B2tntFq/dGlpzTrRUq6zptVWaEHA
KefDbTMNT6klyg0Que/kjOEsTRIjot4k080okrqBzIC3etQH5HEdgVilPhDSEphbUYfd3pj/KKTZ
/usPW1+xAsAN1o073yCr1ddJ7e7yvT4T54EjUz3UR/uQU37fUj1le2tTDNhrdD9wbdbVGppfyz7R
93boS/AqUV0yI/tZq8RDOtqANefzxdQZbQDUphpmSQFxuwa1UTW0OKSUuLRbz157BL6yj8JzlOm3
CiFlYrEJQdAyowFhLVfjbWUSvUpSJ3GZ7WIKNCizYXWnKBYtSAV97E00K6QhPzs2DDERRtx8ZLoU
xmnmj8VeosFegAWKwAIIO7kPKhbjCEfZGw98573yNrOq96kJhkUvh3u6MTuhjQ/C4Cuk+eNhMqh6
xUOHenGM7kmA2k4D1N96tN8Qhs8SS+XOCeVQ2Av7iYAY3O7aL0oqBj3/AFGz+QtG6YA61VGkEftL
X+DJL2jjgEIjOCK+FRYb6NCgfETHYcyKm5beDpPCuAgyDRRpeJE6TQkM1vvu00+gVx01m2DUrxzX
+OlqNJQsPXkaWhcXAVBh7b2vU1ZTnrUtC2KGgoGWhwafIHlLieNNBu6nE8UfBqveLPHuWDU+ESWB
zi3wm1Xa/l2i8S9gIT37UckooD+1yDLSDD1MIrPFumV154TtfUoQT+zSR7TonFCCGtaBBKdd7NrA
oCecsPJNfR++j7gZvOmF1a5eOz+GBPVMRTN/FhpUS9NgSThOt3izkM+kT5nahVlyZ7BKWhi1/axr
g7/IQ96QOf1oiqu928+pPFkHjSDfOW3/0gj7uff0ByuK6Hx5qyb8KHK1qxg5lOAucqTQCUiUJvfe
AkHPwdLcQ4nk2nqu3dlhGXMFLFnX0mP3EjovGUR1gpkKe2dqyfv1pOA/J2i1bJcGUMFHaSxuDI8t
eTxaa5x2LlrdHfKOtENKgj67282ZaCk7tNyK4R4Z2Yp84mE9EoKZNikyrSG9iFvj2YnCLX1sY1E2
hrXuW7S64VXkAvT0H/TO/IiH4GJUjDIX3QY6njndg45EaVLzpAT0igGPlarmA1gbb+0Oz5Nwg8e4
Q5dYFeG9FWVEbHnawTGNC4yZCbfdiTcND0fYBtcSM8QMDM5pSeGl6OtVqRj6f4tD/wdI9IWIdkag
nhHRtlWb/4w+w4jm/+G/VLT6X3BoHekiV5Um4EyQQv/FIXL/gk6EUtZGJGsYAMX+LaLV5F+sGARp
ROZMo3KdmRVZ/xeq1vzLtC1i32zXlnRpPdv778hoKcvO3MniP7hTvp/grvghHMpxXGdG5n6W0fID
qpj2zXPuvrkJADoDZEdumFdWVd0VtQfC2Qpe2FY9UEnzdx3xKkENSJP+c0pZSfftewXynzUmdhmj
XlBavzTyjFJUgnBM63IqT0Ahix6YRHA1JYVGXbN6L9zsImMaKTu0nRWzxIjfGvWnsbAyl9CaYmJN
EXZbe4af1aPzPKjiJmiUWnR5fzNl1V6MsaT3MlDFq/OD5/moPyNgd54lTDqZZr6ujfFReNON7qLM
M1SbHALUaTZ+N78jF4MqRRQ3h4aw90WpY/lI5nYdo7xRAkRGJ4yl5rUIRtsS7Kt4loOxSWwHR0Wy
TcCYsbyJvGWcTyRG1/1KbwUVDfvQhNNdp4sH3OUHMyS2cOgH6qjNkqw6NAlN+ZMP/rPo210zoz1M
UzE5Un32mnDVoxJd+CFfx4ZGb29jWK8T11nosr8E4UkJB6JIz8LVI+/2myHMK6egUACXVV3VSWdu
2j63bjqTXjmdZAPi6qIlYFumuXdvU7CBVa/jjsEAuGd3cDEK5yOO0e3xinyHhEP+K1hLO02fRpJw
pjjggqVUNCPRw4ZeFy9FOPxUPysyIbaDTJaxDVaBi961OlLeJAfvw4zvsmOmmdzWCpRaxVZRDy5s
U6oLJY39FLJmMflE61oU7OdEJL9hsZrG6G7GEXf2eG117UDLULsQLMbD3u8htrDR1jM4COhYliHb
9DyrHx3h/BSOvO3hAqxTY/wg9LEluGR4Qe/Df8FHJvbWU+//sgHteTvYLS0tiPoystMnLQrfwyBG
Us075ROzgL/UWaRTkK/qNn3lTar3E+ad63ii5NZSQWPljjy63XrYhog9QAFtUrNqaGH5fkOe2/wl
IY+UgjaPEuTgSv8AeYz1N/neIB/Nx4AcSZ+1ThBk5dJt4R5LpKA9qi9K1i4JLuPLKCdvE1Acb0f7
IqFONRHq2sdioIgbPEw4vfLRRIakNVdRZNXguK57SAUXgU3VRXO8awhO3+FXArvQrlxJehMYsvUQ
//ASyUbL7J+Hqs7RiOZrY3DomdoGZbohfieQgMVbfBsldrPVtBA60rrwNH2NRVDf1Zl/lYTpXRWT
99bX1Npd5REWECM3Yc9J6bb+6QOECRP9vsQZgDc//4Atq68TNT3STShXxSzhRKL9SrR6hzCrJiSM
nQ8VrX4g+45ke5Idl85QJxceEn2UjkSSStpia3qu36g2MPKrBhZwyqySoIYpIzQtdoAsyM/wajIP
sPJh4Vxd1y1lKtlVryrW7pIPdzDrVZK2fCAtaSzCypY3GYSKsTXBSVjNQQ+M75O/r1ys5x7+s3BO
jUwKmzE5XoxzYybWWN3Es2SA4YmIECTQtzoilQG/IyvrBjGJTRhhYm5zO65vmm7pqAisSAxh1ZXV
gda+/yD6a2hbpMO2FWkTlMsx/OOremlqiAg+SiM8F+0GEgEe3ByzUV0cgNUhq7KvnKg6lPg07bEk
cyGmtOnDE0I9w/yBhWpZUrnc2xZlraJmeRfJghlAqafOL0Bnsh1QMZVYsyX6wcY5xN6JbVefsU8L
QDehRWcNAma7rQxIFQhRsaKXukUsju5EmFmBA8edvjNT+psywGmpCP0x3Q+i1BdekK8RgudkUCT7
CCeXN0X9toWvtmw7KFi+9+wN2l4z9NtkCrYkR/yi8vzLn8kJuZ/CcE1eo7G+tKv6NhQ541Gi8jNj
dncDq2mZuKQDuCyBuNrvJgDGpWHRTAkqZx1RJLgyxvyldrULIqVXDrdgoW2RXN0QtGo/qgBOnV5+
hJmmHojzxXkEOb2FRDLHHNSxezfoYhZr0J813+IsQPaEXA/FGVzZhoKUcZg7ohLpwkIf0i0t9Mvc
QHZYF49tZ5P1UEOYHeiJ1WxQtTkdUFnoANlK8D3cp5oOyZYPSpdFL9kcbDeE5JUaxivOsDtmmgtS
7ShgkV7R80hLy9Su2yy0l12W3mgpsNZe+G80ee1SfzH06jkk+JQJrNqXg/8Wjah5lbKg+6CbWyY2
dXbDvIy67nUII5rhY0daDKSasGrlzpMfEvX3Aq8PIb222lJbzRFZLOLJsZYTNT57zO6dULsZS4km
pelpJFfPkixpZvmIRhjwQIhz9TfbdB5lKoOdZXmAoNQ+8xNeJrHSY/0pSBi1dBiIsTCzHQHskFe9
J92D2ec4vHsThR4AZUg1KRRbFkpOsYESky8nMtmdGWncUeVOEcIvi9leSgBtSk60JEWFcYNewdAp
8FM+eCj1XO5o4kJim9JxQ+t8uBAUjWB+GTaIkgw7rehz+44ooQ2qy2BF8kmzykX+bRoNMBRWou1Q
Nyu6HCZyajSkZVPnl0VB9wnoHOpsN32x07c+TDAB1/ZFVZIuKc3xWssmlFqo1tMYXRjBtHeFno+s
c8Y1YKWt8MJ82eQ8PtH74H/0Db2wcTVCpvAw66w0/akZaKAhdb9JbFJRIOq5untTjB2kKELH+Z49
9647rQtafKjFXqwyesmt6Kc1zhRXbfzQImJVc3R8c8hJOHXLJIxQsgTuTp/Cjw7F4oISebtMGPZb
6eZyOwQvWhrh0k9+6aw2JLPtFYLHl5EN0nbs5S6pWF5MgbtJKcJsuTsHryX2Ok5LuH0T2g4PXd9l
3WpIjUr/jkXrlZeqi8Lz2ZFF3xr0y9sgD7aG3j5KKm6jBuI/lnq/SgH7KVza28S2fUqNPE7RY7jk
PaNAS4JB7Re3Xs6L1tBJFNBUMrckOj5+GHhNx7y+zKLh2aLwejvtupYsxKFykwdh8sNRR2BR0J1t
htQEhcx41WZ8NKewRpdbXITsi0CDpPohfA8KQi8nVrUXbTDiYaqylR/SOIsH9qBmHF0kHqLGBENZ
NOhPoLucJdZpkh2L8VCx2+4qK1ubSfbmju1tLNC3xNCP+HzTshTTkOEPwYswJZh1iQpbGya4D88I
X9sQH3YgkCVNs0Q89L7PhoIByRYYN8aiKLY9rOFREOvsRfq6TdxqO9AKz6NZG1/0bCwnhILUu9po
KA9NHT2kmJOWfT7QIwKfN5eI1pZJIoTThQA3LP2XnmB5SJEZEFTOug0zAfdkZQdGwtqUjy1ulHYV
O6JZWZWvXckUUarrItUojDsrrtGumt6yULRZdNk8aAXmKEMxoCRKJ7opzVASLuUe9Cnl46P4jiQN
vvk2hoBJGisXhY+8EPWPzvDXQVBi0pFP7Ll/BZJmhIjbR2XQq0+qByxKD3EN3sbwxYZrQJjvoJ4o
SrURrGvEYK9iFt3wr0iZ5ZtvLKlhNq0NhFK68wcKQo309xbFGNWn36XgA2EplwYBQPfCqDfwruVl
PHpECsmg3Gp2+5NpSNt0ZfMj7KIDR1mHxGtdB2aCjSBV1lLP5zpUkO7mLn+gB9+h6NGBauWlNNGS
hUFW7aLWqJCUV7f00fINC+2YtRQ5fTrufeqsFbv2b001mjCwUio1xFwo030wY/eqt/p+JdhrIAe0
ERk2+VoZulhq7TtTxPWIUwFb0myT8cwfeaKtRD+8ZIBkt7WDWlzCWG21bmOYTH3gjO9AP79SkL32
BZ2cyLaZZv3wxk/fWyvayArbB7woEgb2AXnqnoefqzyw0viudeVAknVzL93MXCLi7NbGVIbEgJOO
7gxEkqBOMbv2JsBNs6AhMG7NySVKZwDxUL65rVArbJVh0T0GVCXQJqVEiOa3RmUSNt/WDgus+qfX
0CpF52bDROt+tfHwphW9ceh151B0Ut5W1Mf0LoTz2RQBfmBnbUOMWFppcJC2X3HxtJn0vKEKNrmP
id7yHGH7LKYPYbQ+YSPNocgcZB6Otiu0DJeWK4gnz0kdSlu5qY2SBhGy/0pidP5VaPjFCjSYWJxJ
WSgYlTl2IZ8o46Tl0XSOudJGtI8MmFqKdUpbBdZZvwOxG2xKwgixHaELKu4xx9AXNSOYbSS50xwf
kLhAZauReucjeuZqIplt6hd4y1ikTfF1VUBsGxVlXZfy5VA7rMLwfg1g4sZKu0M0tYdN8SFVJLHs
3NPRrNdqhIdvMcZ6iwVCUjJKSYsA8Z2jpQgd8xfdaJNqHvECUdhi9xCXcfzUz8zB3DKfNQNcW46l
YeHhbZlUFV1rTGJWm971I4HBQ4OOBocinXeLea+tl1kCUNKMywuF4nw1ReZFH+N7GVtCJ7VWHNIY
3Fhcvppd/TD0001ohKhUBU31kRIqrzqYSHJ+9c6HrGvLQxNXF4RiZEsb1A9OhejFrQ9Gp7Mntf2e
fF/3FlFvtsSVcKuTa2OaJNDReSEfE1ZTSxUVhZK7rpzCoE7r3YYRCgyqWw5c/qjm6zhJSsA2MY0e
uh6jeQlsJOuEQZTKxe8eoWqSyG52o77qg/4iTIfbpO+I8uqqpYtsRVaLOJYfmVyPLRkADOxmzC60
jN5FQ54B2hyBeMS4GMpg4468irnV3FhEgkMAQDHCfm58TcEIzmdXrOVaPXpScfRTC4g0jLNeIcKj
dY0WVRrOXQAlsdC6C1V2EBIVffPM2qUd0oBOlwtjcsz14MgfCcIKFrr7RBWsFG0si3idWB5mj34K
iqEuuyfkiJhzzPKKPIi3yA/lxs5edCsMV/FTSS9m3cXRjUjbTWxRzqGZAYyvNILbcpgGWtkdWqk4
YyOVX7glBCkkbkLk3wuvBm5ijTO6waVf2QpUReCU95NH62byI4S0zAyhCfQ5s7cEhoFijTZQP3lL
7tFlXwqTz/fsGLVFdUh7JIQGMI+qB3CHS4hdnaryDRyAl8aJ7+LMocgL1XSqrktZX9BJvo6b5I6M
j+1kIj3pshZBEVqsQtzUVXxnkucINCZ9LZvqJ8yvXn+zdaSrKrDvg8nG9TA8ZrlxGYw/jdj72WYI
+qchWNdD+e4j1dSQvujd9JH2400wO686vM+m29/gLl+WVfKYpeKyx3QBK+tJNfCm7PLQVcldWukf
VVP/jAw21L5O7BEqg7+PEL7WiXxxjenDAMxYEZhITkL9HJOumM9dPhQBFK6D1Qwgimp4CdH0o8nc
gVzJ8Dond2P+CaA617AgZ23jqxjZJ5t5iQT5odbiV7RrmzEWlB+GZZ1QqlJFtK7t+DaYnbp+wZ5G
ZC/WbBBuUFk52rWjDY/RDGwQ0nzIO+uus9JrZYWvXQJnsYhRmPuQjR1RP4lAHYihuostTmrAbFgZ
rc1yZJvU3W02lbgYx0eNyTesPkwEBy4ehE4Bw+mopKju1ZIEtNMAXoaedS/L7nG+Cs2nOT0v7mqF
uKzqrnBp3mXwdl1ogblPfcV2n8vph8l2uxnqJ69BuZQBEIcL0SMESm4mWDdBTsQjK8NXM8Adh9/D
dsO7Fn6FFMGbn9jkznFbtdq6n6+3goZh+tF1hjmRLbBBpCo77FB5bymdBNiIAVBvPoySZ6QD/CAw
Awk/BaKxizEaIyMY7WgZavpN22jfSut5BF1k2jAzfDYyiJ+Z1ErrDSMJko4cRyDxBCzXipuBkRWG
UNvCGlWHiVG3Fs+BJMNohLhFD8hc1INxhxmKRPBePacpDwr82aqu7UOiZ+8yDBHDRNcoMsTSDgC6
eAVwoeESkN878gjWZX0jltNYHXSm5DZtEA2hNCYBJ1wH2sHMsuvSS+86r/6ZebxghqtQcKHmmwZm
dwddHhi5fBmqGSuCanFuqenwKRH1lph6GBHG8MH2bJMM3aOZ12hco/30Ntp8mWU73RQRGmdd/xiK
/EdSYN7Bom6velmgywH3k5vc6NKIH5p4ui4RSHged6LDrc8Un6zKnkqfT6G45GtRhL1YtmO4Nwua
8Fb65tn5r/nxka3x3hvcbZUEJAl7W4BolHiG8rWhBulH+LOdoCHWsFI06fRvsKrtkerApIYbXkXs
b5287yWM4G66bNQkdnaavPqYqxrLuoLE9MLcNAwJPRuFlAjhyYgCrmxdwttXfgBazxPyhqEWU0rh
dxK4m+mIGGTGCUujvU4z2CZD/6HSgYXZoLPbzx9ca3wpzfgeD6i9sOBJbWVNHKim4VymBLMskU5T
GWIBpJT9XHYGGiZ7+AafVa3/pzPzd9zDF50ZSTvldGfmanzLs7fqc2dm/h/+1Zmh0PGXmDMYPF2Q
ryDmuI9/dWY8yb8gDpUkNkPoFl7pf3dmpPuXZaL+pZ3j2oaDV/jfjRnvL1snF89zdN2W0rJc+7/T
l/kn2wT3l+mY0FU4yD+aMdOET8AoWzqedlpcThQAXpSRozz+dB9u/9Xd+V95CzQwypv6//7vf6ZP
/Ofw8z//hExBLxFgCEjUzgxidan1HjaldEy9AsurJ5p/9Qt/DP8n+FX85izc20+dpf+c5SgnLpSF
06naUTtLlkBP09ptXsKsoFKlainbXVtak3VLjmuQfHFdp24bmR6fr0uCwC7Y1RU75FK+ueylgPKf
tlDJzt838c9m2X8uCeLN5xOUrGNDhH4FXtLK63ZNK+x6Z5kTpOpOa/y9CKz+lyFk8Kix6nkxJhtR
uavCmIRnU1bP53/Gqcs8ipDTUlMz+caUu44acrjE21Wma1rXWfvFkzv1fswJgJ/ejxD1WwUjptgZ
gdE95L0rPigAsZu2gR8Mf3YS54jbMygkRCH7AVrruYULNUzdG7JC8KZlFTafP7pVDqP785U0KMkG
KyxKukuC1PJSQRecoJ+cP/qJ++TMb/6n+1REqumaSgNZXEXmUzJmE2L03HVMIjwmIbfnz3LicTtH
k4EekJJsEzq3S8HVbiY2ACvgctH9nx39aC6IQacJNARqVzDh3JVClf0qdCq7Wp8/vjh1k+bL+nST
RK4GiGyF2tnJOPQ3QcTG4gI47uzSy7IyvBh73L8V3eeKsrQV2ZhBw9Dm++9EAFay2owg8es+eqEp
U8Oi0RpXLAnBsoMvfuL8xv2nBf7vUe0cTRtjVPSkAjNR+ZOrNcu20OtwnZiBmW2CRPNA6oYmDZLE
z5VBlnOD8EOZ6Dbvzt+h+Tn+7vRHk4plhn3nJkEJUbAiP370zbvJjYuFGm32BHnrvZ8/z6n36Gja
ALqhErKtyl0AUPw+09zMWYSC6t6fzb7O0ayBVm9K0JliG7JSGCW+yLMnBwzXF7Peifdo/hx/fo+a
3m4H4KJkFlYoc5LOih+0sIp/9EhQv5gtTp3iaLZoRUCN2EnKneaNNSxqjSPrQPpBEYSO82fD2T6a
NNKpYpkbumoXRzJykIgZNaynrKDKfv45n7qKo/mCjy1Cbp/PA8trUdP4xrGFPr+usPhFevztz84y
n/3TsJa6bo6pY6HtKi24fj1lIfdQ8yqn10Pdol84f5r51v9mcNhHswc++8ZBGZDvTAf73hJRR9I8
OGIYnKt89Kjb+3LIq41WCKnfdelIFuf5E5+6i0eTQhfqpTCUz7TVRfmjEwmIHA4Fb2+BRzmMv7i8
+Zn87vKOxr5RDX0zGNBEg0QRV4TF3ii0da85GQyTFFYToEa7GV/PX9OJGcA+mgGIl1AQCspyhybD
zde+qk0CNbGmPP3Z8Y9mgEE5umEWkmVrwsJ6hVy2+GlipHC/uFsnfr91NAVo8aC0vIzULvJIuvJA
Uqx6ZCrr87/+xGfAOhr9xYANoNIxymNdwVJFgV9Ew5q2WeM8pZM52bsEGXa95Okr95BQWhwxGXr9
V9+BE2+cdTQx5DLoTCF4OprqvBfkpvJnr1O3WmaNq33xrTl1B4/mBlvTHLussHZaVUEhIJ56E8Sw
43z82S2cL+3TpEBsYqI7RlbuiLuFJGu2temtg1SrfTJNIootRh1RBPB9l/Zzm4zJdwcgxI/zJz8x
lv4GRX46eThEqOdNFho6gtxsRdkmDHdxIkYg9ErrtQcnbIri/vzJTt3Io+lBoZP3nZzMp8jMpveY
HdWTDvHQ/2IOn5/5b+YF62hesEs8oeXQlLsmHeH0YSLOIGwVYU1/vCyeUjvanr+OUy/d0ZSQAQhs
x/mj7cJdBbcydNBukawXchEJfWpWf3aao5lhtLISZwkwg0hH79QCRmpchBAefv8/OoF5NDUYKZEd
JbWXXUMGDg1MXSAyNrwOHMjUN8n7+bOceCzHofeynCxsIuzLeyvN8icRGh3VtyLDSN5oGVHCqMwM
Giq5qWtfXNiJF21Wjn4eUplLCckQrM/1WORgwVIaxOSOYlk8f0knXoCZ1Pr5+DQQYqfW2cMAuazm
or1w+rWrMK8AHhhM6/b8aU5dxtHMEKQgEAnrVjujAyhMbTBfIqhUf3gR81k/Df0iqzLlzaORurJx
yJ2qWIEZbB4htEd/ttczjwa8bzdRortsV224jgst1gDMN/2DViPd/7NbdDTmQ6RUpQZGDBT9iIXC
MfUNflzxxdFPPeejgd4xorMuqHgAtWEcJLMJXJqQPHl0R3/2+4/GeKjJ0ss03tQoCcu3jF5psci0
KH/+o8MbRyPcLTEC59HAujlDrV+ANVqXnvxyJXZiaM/a7c+vkD1hhJBsMHfR2H9MPkHxJZRO0jMR
xTVEJ2jhzfnrEPP9+M3cbhyNaGx8qefMdgaVx7cEUb+4/riRaAjqpL9UXbZXofzgI5pgxAcMc/6s
J8bfcdBsrA8+9RaPylUc7b1Ye0cpdX/+0CfeLONoaDcmzsohZQahE02YlAf5SqD3AtQZaV+Mb/vE
LTsa3+3Qpb4kUQAQEdDUqCFmwECKJaVHxJtZfj9/Iafu0dEQb+jJIoDhHoHMa+gYWvAECroj549+
6hqOhjcRk1FlKJb6RRkdYhLyViMqwxUPO1tE4Ncuzp/m1NM4Guc5vaNuoN5CYBcyDjAivbop2WHQ
sxU6CL3zZzl1q47GukYvsQZTUuwEQDbZQ4K3Wf3/2dM+JnqXhnKdsJY8h+BGiQmtM8IhoeAB1l88
ixM/f8adfx7sYd4ArLR7tYMhJWCgTP7Q4eoGybs7f39OVYrnhsPnM7hWGSsIncUOlaCGS0e2e7hy
cpGVeBaHVKb3BniiG7eGbilghj2AUvVWVlsP387/glOXOL+Gnz6J1jBaosoLhkyjRib9or5vRz28
PH/0E7OlPBrzwhlaYMy8zPCptZsgbpsavRtuDdS+iB/hLhTmdyy8qHvPn/DU5cz//NPljCGeZ9LK
OGEiypGmZh2rhYvq/g/3+/Jo8FuVQ6bCPMV4dqMtYt8qcAQ34tKKiU34s2s4mgGgYsHM82lPGATP
r8Yq8xZ1kwdfDPxTj+Ro4DfgCaoYahMXMMUP2ehsfKwkqSjbbT7m70nlVF88ixMzmTwa/IqoHL3X
ap5FODId9xPODMfoL4l+CZ4GFhTr8/drHo2/+VCKoy9+Yeqgw/qB+yV9uWuqqoIjVcDJCPdWQ+xR
OZJ4VjbWFyPmxMwpjiaFrAb33vmK7xjcG2c5DiIeUZ+7/RO5SH79Zy+BmB/fpxd50rqki1GO7wYN
fJ+uAvPCpdn4xbxzYpiIo1Hf1GaoZwmvGGMfQ7wqWth6frI5/0BO3aGjUa9XfmfAxODb0iLxavPK
WrEjCneOO3y1iDx1iqNxLrUCShhm6x1RcziK6Q/cFqDxkMfnhVidv4xTN+loqAM0Jupn9NJdXaPX
C9jmorcCWXf+6EI/scATR+NcudKujQQxlUy9HNkNEtI6bpGb6C6E2ISM59YyJuKkWsUiE7sRDCtg
WIMTvaGvJAjcc3NY3KVTRSHAAYP8GDczzPs6LHGgFoCEY6Kk/P6xmyoB3wi/iWbFpD9PqoWeOqFH
07sZdUYaWODU8kfb19VTV80G/xH0DgExDevyZeehkiWu0Kcjm2rdVSQh8y4gWDowRIMOlZDLgmiP
21aHs0K3a98a5C5J3y1uhFmnMBej9mXKnRTEuGiylzIbjBucWtOKQGINfVXp43BSmX1HNo4FiVAl
6T6F2fncoZl+bpGmSOy20r5JiLR4CkZQnfGgvxdJNO45d/yajaH7TTaZRlySRS5FQV0C/zy05I4E
8sbyfFKne50UsKrZ0mDSD4WtJxeuDY+DLfmYb4xpkhgaTPdnJWz1ZMfSI8xag33hRl7bLn2bVu5i
yvBTLLBwOmimUK/YNtCjduG7UOKXtdPYH76qnD2ckFauU80Fd23Evn3bmwVSeasgi9oPW3AXkeE+
Z7ZRjhegM7AQNF3m/yqaORXj/Ot1YoDoR/PHAPXEnUyV7Rr6zistR6raKo+ULBgKX6y/Ti1e9KNZ
JPcSbeprPd0FkUFoptO48IgALKWkKAeDoDnWmK5xIVuz8vGL++iYiknD3xiOxcA7a/gu+brnr3ee
7H/3ETj6rClkU4nMsnxHonbzSDJIdE0B883vqwkyA/TaheqxhS1MVXrXfqUwUZ0/8Ykb/ff27dNE
PVI6yInZJegrzvStQ4NuU0T6uASfV38xW584hX70gbPyHgB0EhVEEzSlg7YJf4hBp/O7W4ex+WfX
oR991upKd2fBP+Ftrkgw8xvNz8DL8sPkafgqz9+rEzOqPl/gp3uVigT6nzTT3WS3uiT/CuI8zk9X
ff+z48/n/XT8ppiizgxGcOe6m2A9cJtlE+KuPH/0E6+YfvQ9GP2u751RJjvPt775EqtX0+M2aoiQ
wzNbUMdO9XZTz39NY0Ty58966p7Jf16TbxIc3NdJulM6ovK4G6utlXv2F1+heTr4zbDRj4ZN20+a
XYoWdUrmTMMS6GzzMwLFfheWhok1rjdtOJqkEnxxD0+9ykdrQs0vh9SQU70zhwRZd4q2GQJQlLj4
/4osff6Te4YC8J/3TFhRjyg8rHdJkVkHP3VSCFyuej9/9Hl6+//vGRl8/zx6mJqD5Xphs1NWYJPE
KCookmliyEXSxqS9FSqGv3f+XCeqQIgZ/nmy3AKH2sYpRhq4dgvPULTjyHqc0vBtSMOnuhk2ZLKq
CxJs9r3Z3J0/7e9fOqgD/zzrJNq4DsGksCVIh20RaBowSJAi54/++5fAnGVxn4dpYtVe5JMMs9N1
EOXgoNzAWrt+5oFQIq24+OI0J+/d8XSgFLGxkYKP59ntgQybsnzrE0JQZqes4+/7uQK8SaWX5FTw
IMkh3J/C+LYNB8wX5691fil+87K4Ry+8svOspTFX7PJKq1+hwBM74JRhsC4nqtyZ0RDmYNvNJqau
O3wxqE89PeOf91dj3apH/4+zc2uOE9ei8C+iCoSExCvdbdp24sS5OJN5oZJMRtwvAoTErz+r58nR
MU1Vv9pV0ELaumytvT5ca53lMNAvwQAfwjrei62t0e/ORx1KyAAVyc8AFnLUPcM6xoqwQCHa9Lnw
4m/XP9vWEHHmJQbtO+MqlOA6It4OIabx7/XQwByzyxr6cNtLnL4R08wIsgRxSgsUvsL3B26+cMmB
CyoqSq6/YqMrLrYdr4d6sDS2GWDlmRqUML/A2cN7n5mY76x3G31xEaW+frppMsLhVIMSbB6wvwAG
4sB+lmQCBLPrBlR9IcHa77Rko0eEMxHFQ6Qr4fkiHdoCcDNUXSTwiAsTCfOvnXH79mJEXTlrEELK
MEF4fjZ+xorfHLVn/QOUR+2Sen6LEpYBmfz53sCE8J/r3bP1RmcmGuF8Wg6xztLCGwJ4NzPK4A+i
oRrQIcGa5NcV7EXCOILJ4PU3bg2Iy99fbVG0EXmds9JLxwqCnsMkNDTmTehDSH/bC5zgzxXMrUyF
CVu1voCFKnRo1bExAzx0r79gayA4E0B5KS+FVUKWQjs73VVxFZ8ljGYfRalvnMCEE/0DI7Bmsg0+
EvyOD6O2wbEUIG9db8BGF7iKUkYLHvmx156Fqb9pXWKBi5Z2J+O59XAnJFdtigVV3+3Z8+38gdkl
vhsb8KNv++lOEMKAuIqqDCkDFNqrRx378XmagmDnw2xoMKkrIQWjoGE+MI7pLFEgNnGPomT/gguq
oMYGpiyCYNVA2whPhSTqgcYGaSZ+4KUuz5MoUOZq4OZCY/1NSbszJ2xMcfwyCl/FSzgwP5RA4p2R
PowRnDxbfk6kkM9VUEW/tYQDyc5KvTGuuROZMA1d4FWHJExPB3LIZSbew2qJ3vtZkd10OUxdBWkr
vdiDjAYpHgrHMVz+T+/qxSdfpFzHf6+PkK1WONGJpAzEBpg5z4Br9w8Tj1pIgWv/bGe4hVx/xdYQ
d6IzI4svUPBQnlFSDvoijCFR8yR5K8nOKN/qc2ddhns1A+YBL/BHPr/AKDY8A5MUHHpVsQ81GKLp
TQ1xpaIlykExyWQmnSqV+wnr4Dd+hBP+yne+1EZnRM5k0JEMjK0cHGu9RtE/Ve6DflDzAJncBjVA
1xux9Q5nSkB+q48ieOOcM1vCk8Wnfg2MgWUWxeJR9OO2l1x66lUUogKNI6WXoUeCDq53KMQqiyP8
goBbh40EjPyuv2ZjZEWXNr56DR0gMSG+KeGK2VMASeCVgNJvcWNvOAFeRbSWHbw8z0yU4t2k1+4D
zonBc10O0V+3NcBZfImOTbW0eIVR5MeQI3EiB/r+tmc7kV3LBSXSvCnP7Tj2H4UR8JWi3Xjb1ORq
PhcD5eKoogJr+cBX+JxTBcNm64HsEZcBXB5va4QT2qWk69D3XnGO/BzFkZUQUgJqFcJg8foLNuaO
/9N+moXnJRP5OZP0B6DDY6Kq8h015glu+2RnqXg7E0RdCWjPc5AMUJSCVoRPMFb+vbQUFItsPoIZ
8g2OqSDFl5+pt3653qiNGHcln32lcXjNwwK4rgiS+XwOwkefyulv3+rbZPkgdv8Ze9xnpFYA057N
CqQD2EpgLyqx3l9vwUZkMyeywTokJlhkcYFFeeegxckOF8/hzvfZ6o/LW1/NG9Lj8LKvJW6YVhS3
njoTTfQBFgf0J/zgiXhqaF48DyaP/7ZN4KOw3Aok68/Xm7bVOU7MT5W39DrCqUUHxNwTBdP2ScMq
pJUl/3r9FZf14o0kgivzhCW/ZhWkRZDOTCcl+O/WwFdC2ulHfDGftiWy2dSa9rYgZc4CH0UtRC1I
ypxxE7KAVr3M32K4Od6WBabMmQO62gvhdY8R4MEf/pHJEDc0sB7b0U1tHOlchacBokoOfSfPTRV8
BOHvI0NpdCL98K985d/ake68Z6PbXY1nH5kJGErkQTogII7jBGSDnyEPYpZ82OmHrVc4S3sz26kQ
vo/jfQuFRhLBN/0pHzwwmLJuHsMb3+IEvqKUAAI4ItXi+8OZ226sTmXcjDDosfW4s4HYiH96aeKr
CF3WCczEyHopCycLxejwLlzsbaph1DT++XCO6+yCt7OX4hYKZjJD8aFuaAlLs2wn/rZ+vRPi8B/T
USnwAjJ2+ZEGvrofjRlu24ZS8ufPV3W/6ACglDQvhuJdaFb/fvDaPeHu1m93grkxsl5RvBWn89RE
d5zZCIIPuFldn5m2nu7EMnjFDDdFrTyHU/ev6Gp4k0XBXu504+GulJOUGgVW3ujBJhEG/n1WgJzr
62LnpL4RXa6SMwSwpZ2z9eIeEHpQXHFw045ek+NsO+WAy+7sFbYa4QQxLgfXBVU0yGVEITlrvcgL
dHK+bVPo6jVn1PSGcQnwIIfP4ymbYpkuDWlvS5C6ks0AmOx1yjJMQGrApoBpuIHALHfQcOFvsSzs
fKKtnrh8uleTg1wJ0fmEeS6y/F+pAU0gffC+D7y9m7utPnDiFz074l62kGdVAr8OPCbqoDNYdl+P
ga2f78Rv0ZZ68HpclqgoWP6q6FyeFIvBOM/D6eP1V2w1wAlivk6iLsowS5ceGAHUy38bLWw+rj98
6/c7Mdz18ONUKx4+BPJrIOBx0wChDu3vTY93ZZoZzD3B/q7luYeW+H6EpvERe7D1bLTd00pvtMDV
aca2m1bekiwN5/U5t+AZ2OEesMm98ruNz++qNCfQPaKwKADJWsrqXdc3oM4B4wlo4vVPtPV8ZwmG
1ZJGWQpWx6Ey8KafCvYJ1MDldNvTL1/tVXiBF7XEJo+wvqhVvuONHc75DEnx9advHLjIpU2vnt4I
u1gDPFPqtQuwaDWMEKuLIVzZP7Qy6HZmoq0v5EQwaQldgqLHGIWNAZTvfTmA7GBhV3O9FVvPd2KY
VDn8dRuFFb6FF2JWVO+XFVZA1x++9Ymc6C0MvjbJsAQERQiLt2WEviqLnjVmpAOsNXZyD1tB4IQx
AR/KK1GfgEHkT987uJKP70ewjcQ7hqPPXsXZxodyxZZl3YcajnFZWmO2gJvTzJAq5Wanmzc27662
Moq1paj5wZdiE71nrQqfh8JrD4MoTy2c3r8Ogch2NvAbhypXYckaeNxbACjTvARqrfcq9RBDx3TP
kQU/RUG73MPxxZ7Kug13AnFjHLiqS9iNd5pOTZbi9P0JiBnIvmp550/DxyKme6rbrQ5yoh0uNH4V
N7gTJKIYTsUcFLBUBYHr+lDeevrl76+iPSywFStp7qV6AsesBAzrGNZTuLMl23q6E+VAjw7wCpvw
dNXzNItQ+AW+Sv102293YhwCF9WLAVdvgFMxkyKjDMALysZ5uZPk2BIc/CeUe/V1JEwocp5hSIWZ
/j538bcpXodT7K0wt7Nn2rTDsV/IFwvqpZ+Zf683aytmnLgflqGLV8BYU9RtwcjbcJTtPExgE4/H
sslpDncvDq4AQMGG7DR0Y6pxBWkTwLmgoy1emhM9fYxjkG0BXR0+BY3aq0/ZiBVXjgZkYrgiBRmn
ha37GLVVBNwYQMmj7wTNeVraVe18v61bL1cqOYgM8/OK3UPnD1H+CWwlVZ2g8W/sxx50yI+ZR/vg
vqvafoUJEgcwbyQRwOSiQOF/KhvcgZ0sKHv6k5wLGGLWUV74R+hMdlVTb8cFrpv/jLpsgsE2XNzi
tJUTwEKBUbDYW/cKCt/uzdCV4xg7KYZLRRyEwvmdN+WPPhBj8Ki97YjiqkTVaJEslRTjE8L/v9VU
oWLN51P3cn34b+T+XE0hOFJwS+5MnE7SP9GV/lTcwwVF+aVcmwxG9dnz1Nr+6UI2u/7Ctz8X9Z0p
kPY1Tit0yNIxbD+vuXmK4uFpGar+tq2IKzMMcY/e9M0UAyiPOiPC1hqEBRgJ3/brnUlwgLh8lFC1
pwaGloUWz4BdPONkvZfg3/o6zl4Hjl1ssVzHaTbUn+YA7qjAcLJs2AnWrcc7k91SwP0xFBX2adkc
JUJ3JUyO4PJrhv42hUboigejRRdwukULBBypC4KBFKmd7c3bvz50lYOTDpk/z5hpvEyE8KfuQMih
bXsq4NS+MzovU8L/p4pDVy/YafjRZX6Lw+iSAz6zALIdci/+yJX5GVWAj10fRm8vOmHsBEHYZfXY
9lADwfA6OBlweU6QcnaHkBTTCTbq3oFIEFWvv2xr+nO2BSIHa46qHsnDPg++wxq3+TkUGd/ZdGx1
ihMRZTbino6gQgBu+v7R78x6QC6xS9cIBOXbGuAERcxlCw13JtKeRv0XmgEp4iMrlF5/+lZfODFB
ItourYdRpdbh4to5t/HZyAsKJZYaXL0LnHCw3NuZQTZ6w5W0NR4BS1wjBGUU2VSZHjNgTbudT/Xf
Vv+NAexq2gqNS+BF1pjP/W78zRZTs3vqF+b3WuHO4K6U9iPx+1Nkg+JjDMdqeU/yzHoHE1uSpyhq
+8XnuFLvyr5j72IviETSRHSejuuq2JdiHAXd+akbA8dVxJW1YXNvGpHimrT4tgxl/BlSVvhARzBi
velyCQV/f678xnggFABinMIRd4bR8MwSQ1t9GrxdTdFWMy5/f7VprcNBlsuqEcoLqDJwH35SC/8X
qJGdbffGjCScqaIStF+ZDXDqUfKka7CCkEBZk0rr5xmGDMfrQbA1Kp05otLBmokSSQ4eeBx4bABv
/IINO9Pd1tOdOULDfzoIGpalSHVgL9FIHwB6Pny6/ts3AtiVu+F+veVZP8dpRcsD8+AkW0gY8xu+
2gTm+ukYyJfrb9pqhzNVcCHDojGYtjksTn/4hZzuSJ9nn296uiusm2m3eDBDRTukeGEMbruAhOdf
rj98Yxi5Fo29pvA/DrAsRzl5tO3yLgzJ44y6syWje9LGjc/jGjWOkdd5wmLr5aHO4+6CJHtvVtC2
r7dg6+lOLMMDhhBArZFFDGmVNiXgGz0Yj6frT98IY1coZ1btMdrPkLJmevoWwm/yB4Gf+CNI5MA0
3PaOS8teTRVe0a1g18UiNbWq77umBWyJdfOpQ2fvRNpWM9w4bjLbdi3wFTBuf2DA8tGg/s6bYecr
bfWBE8gLDVi/TH2c1gC0PUpAOe8z8Np3NipbY9RZ5wVKQYaowuaLlxV9MHBEfb/Aoem+CSzELkgk
xTtL/tZXcuJ4KXGNyr0GKV05/miW5i/P99+h2GVPRPz2oSp0lXFzDRlWFFSYTXsAkQ8rg3w9KQbG
gdLrgVQ9oNyuYPfoH18BzTPQMRnaHrmG6+Nso5fcO/woWykLTM5BVcfuMm6s967pM/XxtqdfEoKv
RjHgxWFV5hQUIKgwj4MEF3z1qmBnxd4YA67mL44ypBPUguXUA56mGTmOKWYCtjUyXwzSize1wXWH
9OZIBZm3gkmsevVjmewKlpO2O+eUrTY4M1VjAlNwgSCkXn0vSwMACoApcY0KJElBMrnehq23XAb3
q36w2iMNrXCrQmT7QS3x17gZnvqMfJlrCP+uv2NjJLm+kF4e6ZgAM53SJga7fciiVMVK7Wxttp7u
TFZrF62BykZMVoM0uAIHGCSPipfbfrozVaGAZ4kaMvFUL4Ahgg1QgLeeAYx4W6YY5eF/fn+5aNto
Cr5drk12Ajt+SIHjnL7c9vOdKar3aqWBVRDpbEfyjlVgSEY6uM0dNXRlfshuGlmBkgugVlfclYWu
T8sINuxNv93V962ZGsEoR7+C/1Wl0diT9OLvunPxsDHuXTXf2MJ9XAkJriAXH8M60Mmo4veUV/PB
grR0WxPcEKYjdhv1wNMhG8tvQZ+Hz8vc9zuT3Mb648r5VIjcRV9GEWrpPfPMSa6OHnSQj7COUjtL
3EZsuTaNxJ/9pfdzzHCjCMek6Uz+EjUF5I+3fSAndoG1w0GThlEqFjPLk1GqWBLoH9XO+N/6RE74
hiDIcMBIUEIpZvZ9pR0920rI+96s8vl6E7Ze4QTwJKeBohYCSw3W3s/AS2UnlH2Vx1wDo3r9FVu9
4ERxx2lciBAHBpBqh6RcxhGIon4v87zxdNe0EGxmyMwuK0Ao+QkHh78J8+1O/25EmWtYSENr6tLg
5Lw00ywTFZP8vgj0nHZmAlArrtnOZLHRC660Tcu5Wv0ejUCS+2wNP9l++B434c+besAVt1WZAayw
WnH0hHHoS9OKEiB3UGLrnbX+sut5I9/iGhaOa1svXoncVMTJ0fPou0WYX8MKOF5JzrWw6RAHN268
nJAISqkgK404koZhBVyqp+o6sW3u+zd2hRMQ3MtQkdDhfDKYYEjAiUttIMAkjm6bVKkTDdSE7TJb
jmgwyMcc83iCKgoGv/Q2MkXoKt7mSol6UgIbLw4U+tD7HKykec8ca2Okuoq3KoRKRkgEMy67c+AI
q7+sz75xlI7vfP+NmHMtC8dwLvvBYO8bcvrJtMCDtXDo7yYg0Tzr76w9G5OGK3kbqgk+EhPyVdPq
oYhKoUjNzwCduB5u/13GvxEPruYNFKCobrIFF48gfErY4zF4OhkJmGISBXDseRQBWCsQLQPfULcC
7hLtUEcvfR976l+UN5C/5NLD+jWjor8voYT5RamKg5OIl+a2OpnQddZC3e8yCRAeUuEt60PcUGGS
xSzLXn3Dxid2RR62otGqQnDVOK+QXBG+Zd/nOmj80/WPvDUQL+99tfMfmjnUzWpE2naoSz1y9B8Y
9qyN5mTgIIrsLAEbzQjDP1/DYApoUNKFdEWrx69ZSPT3Zl2il9sa4cxmQiH3KyVBrA45iE8ZEnZh
ARr49On687d+vTOZjdZ6UT+2IvVrG8HzI2peRhhr7Uz7W093pjIB+EzgQy+U5uEAeGscl3I59Atf
451A2niBK/sr5ojUPcx2UqSf4t/YGNovog311+sfZ2MEuYq/uuTLCl/JOO2t6B/CBdhhXTaQF2Yi
uu2I7Yr+MtjsoD4hR7ouq+SEgh4Is5OhKpi4bXgSZ4sOPqQyMWr20w6OKCk3IDu0TbHnfrH1hS5/
fxVjcuBxlc0Q1XbVdKhkiEOGvgibd7p3I2ftyv5iIA1n7rcsDbr1Psri/pDXJOVqeMibUR7Bj7tt
k+saLoZ5a6TOPJaibH5JGw+XHxWl/oeRrcONg8mJ5GYpvbWoFZb1pdZfmfaCKgEzGRBgTCDeX9dH
bPz2Pos44VyPKw/zfOEp6Vt2v9iQ/iaTGv1DrzkYwADTrstnVHZlydI15d31l24EoaunA8MBWhSB
l/rc4HI2HKZD6PV719kbTXIVdAMdqCEXqdkUvGT1Cquo6RznSG1reoK1OZiROlHBrkZzY0S78rna
ktKOHV5HKQgPiZ4WWIp6CjjfZuB0Z1bf+mJO2KwzYOHSoBiDdrW+K8Sozqwny9/X++M/b783dhfB
5bWvolLgGphqIaK0A5tzZv6dXZrDWP+wAJLrbEzETB8n0t+vakw6qd7hWus2mXoYOKths+IYt5T8
8mob4JYgjBMQLGBiNarsxuHmBFJki7pXgkYpDPXBsqXhP1kV3+YaFLriumIKhy6cAprOTQ2euBHj
QemsTrCo7JxPtsazsyb2pqN2guNSGjKAjmV9l4U+ELysPINMD/aOeYpXcSzCvRTE1mhwdXTYOE4q
V8hJIn8FtGZd+W13Kuei74H39Ux5KEjlZUnVl/EKs33VmYPNVtTLRX7TfV1A/kXR2eJn9iapFsbD
n6OzxmG/QaU9Uo4RxH1lCWNoHD33PDs3QsvV2TGUXEAll0fpsKg7LHQvFR13Umpbj3aWUpQVx3pl
yJXWkbEnmB3pwzgue/rt/+boN6LW1ZhFfjtYumIrhho2MZ+ErRr5HZ5/MHARcP8FYr3wgo+RLJSX
ZJxm2T1gQHxJ/Fz5HBRPz/cOYHUFDARqgMLvVB7Dn64qCJse1GrNTz8U/Aje8EeA1VcJ1PcCZP0C
i8nodH3i2Zg7XdGaKiAo8wrB0k4N5yCrXwpj8qQjbG8sb/WAM7sUHQdovaSXF8y/AnQzqLHAy972
6515pbqk6kBsZvA5GuFPKH41q/wcB+LX9cdv/XZ3aeZT6McKx3ot2Ii6XbUcvdrfK6y+jMG3Bo8z
qyALSAKuFMi5Ip8+IDlU5YmBpeyxg8XayTYyvmn2Ja5wjRVjyVfGsVPSlPwccPvog2IvMSavf6b/
jn//3xLiytdQJwpNLKwsUkmAuDx5rJ3rQwBF55cAbilPjaktfaybqZ2+eaoo5aleSftURpi5jqCG
wFqFQaRjQUyywjtMclZtAl6kLjFW8kbAKhVb4iPYSiOQwJUF/ff6D3+7B4irifNyIguaMZZOU/Fy
GfyX4cOlHpK81Dedp4gr0TUyW9eiJTytUBi0gvcUkflAiTftsQ3eHqTEVel2IZDNMkS+epwojHyx
47mvcxLuLH1bT7/8/dW+JK60BMTFB0kdqUXY0sXtA/x2y9sudEnszA4W3n5Y6i6nTb+Uv5ZeIaeF
XLK/5/rw9vRGYmeC4BhKk14Mw5pFebIMF/1AzeMkyPzb7oRI7EwSMJdGvVE0RWmWYx+SLHAl+p73
WXXTVSKJnVnCcpD3qnFCBzRyuA9zNh14NLU7qtCN7nU1ez2YSr6ZRoYCtnB6WM1Un9Hht2mviCvZ
A3mubqErpmkf0PyYeTE7itW/7SBLXJmdGMGkmVqMnRB2fTmcqstGJqRrC/lQsTn69/ocsTGC/k9o
Z6cVFXe4L5sBpv9MJfc/cWKLXzC6k+3OIvx2qp2Iy7tfBRmcICHmrjBBK8V/YDNXwzHU7+AVvDYV
xc4uZ7/nWBZ/zXwJ9M47t3reCWyI4XDNjrU5XeI8Hw5NAAdwbJkV/X39u23MrcKJbE8PLc76uAkE
83AQiZpHFh7ousb/RLyjXyxECi/X33T5Sm+sPsKJcZTV4qyUKyQlq2J6KrCj+TuCkvZTVkXtbUHo
CvEqFnHA5wnuBL1ovmfI6eFqLah2bjS3GuCEeCv60TY+QQOWlqlDrpfsCeZm4m+Bvf7OGr0xxFwJ
HspPigjUUIbuLjkK2SO5/pt3hNKErb3l93KVdfZ+UfghyQpp0h4KemMYuOq8WpQhBpbF9CXph6jv
nqaaH1csitgPl3JnHd8Yy648D3hAERftgpxTFMQfwmamd33N9uS8W0+/NO1VdMaUNhjJ2MGuc5C/
E1QG5zln1U4cvp0vI648Lx8bo9s2CFPb8vkww2f0IaJxcAd89nxSU5zdxSIrbwsV18oupFFpW5iy
QzrS1/aQ50VnjvAhLWCwC1nGHqpoY0C7dnZwGZthXi/DVCAYL74bn8Oqrg+FEbfFI3dCvqaSraXU
YapYYe/7sugBwaF77mxbHe6s6FmdmWAOWpr6XdXfVRoicr74w9316Wrr6U609/DdB6u3pumlZHJI
SKGDLwaw471Cno3nuxK9qofZqyfx/Dz8RFfePNFVdDflAUAN/zMUoIIYg1yW2GYqHUF5RH+PF9Dx
TR/Gla4h4Q0HIIWdzlKs5WNQFQVq6bto56dvxFnkRLHujAlajby0P3bNeiizahVQr3UrgoFSy+64
P8Xfck2mn9ebs1GwQFzTuiyLinkNRJhWc9EJ6NpnODMgyerp5JKvej93ogF+gADROB77cAYCA66s
wAUdu2KmOqGgEYwnkuOslMQLieyhjGBYjo2BAko2K304PaFqNHwQzZT/vv6jNwYPc1ftQrVIZQA9
jyKh6WQznx3rZrjN8gT1J38On7yE0xJ4rWG6cFz0JaZvqymJutLeeJyInJ8/1rimavwFE89UquMQ
jPTgta053vRxImfWISX1upVhwKwL0WcURTbPrKlug+MQV3VXL4LDN8onKbxthiPgHNNDu+L6pKrL
PbO1jU1A5Ew9S49D/9BRgjRe9cHOFCIzUryP1Pgla6EhbKgmd/3uffzGKuBK8cIZMqSIt2EKQ53w
fpk9cjAZbc4CrdrZOV2C942tn6vH0yVuThQc4yE+jht+oG3Vf4v9rBsOYVvCQJD60bi3qG296zKx
vNoGjLDQGecmDNKW1fNR+A07+A2x70NgEH4KHdqdUbb12ZyJKpJTVpqMk3Rc1wlXGHAWmRIRj3l4
6Kd61LfNtq5SD8D4SY+X4bbgivcM9kZ2zKEt2WnEJaLf6pjL3199rGb2UYA1hn7qNUIcchrxI/pm
T7y71RVOINajkWOEK/wU+KsWhiL2efT1cgQtAheleybwW01wdgG1V/MRWB+Cg7ehX1G93x14FnZf
b5pLXK87K/KKNp0fpJEq9dee1uX7yjR7pLiNxc7VyetWVGbtxiAVsSqStZ+QZZxGL5sTb5T+Fz8f
tEaBupftlEpufCvX864ICbOlXvC+ZYEkgc7NAdfM086F+0Z3u2rAhVFQKMspSKupqE80oo9Dze4W
ltuEc0hAb+oRVxdoJylEbfogHTw5fLbgGn9g47KXI92IalcMqDqO9GODNtjaFu9N4YlHvwtsk6Cq
6Db1D85ufwbdiqoLA6oNwbZb0k9STfX7PiLkx23fx1lb81noHvsWPwWivb5rkOs6Bnm1x0PY+j5O
SIdYtAMeCT81Y7ve1XFcj4lWNnsAbARFErc1wQ1pK+BNFsx+utRBdozAT3tcqb6NnUdcESBnSo5Q
BwSoNKT9N+mt7VeU6+2mSje+kCsBFEvHOt1liDG2KLDJ2HhcAINDEWDp7xyr3r7nJK4OkLMSB9t2
QRd7Pf/aYU96MHqQSeQt+tErwhbINb96GHtdfZ1Du6c03WqZs7Jyr5Z90WAuLMDxIIkaBvYztsGU
HwzgdeZ0vfM3ZhFXHpjT0ZOw/8KSZEN7HwRLcfJQvXK3rFKdWj3NOwn/jbnX1QmuRRngOOH5aVAB
0XheG4BuUTjeztUpm3k7nOBLUBIYAl+2qNebtjH9hk7gV3DG033b+mkBoiZSR3DzmuZc3d32dCfw
V8618OXF/N+M8kM3esFLbe2yM+a2frsT+HPRSPjAFSQN+KxOA8t/Asu57nyYrT53Ap4NAxlR/4uY
6XifGt+Lz01brahL5OIJJlK3GcaT0NlYDy0qEUgjSaoaivzZYLuLFfpeojtk/2VN39hPuaI5T7R+
Ax9fkppQyn99ujDkVMVky3qG2UU9Vh+KAemEe2YqbRKjrMURd/CK9XPWjrU+2jxT/ge28JgcrGob
fYKHq4G8Dyfi7ABHFFAjypEN47cYdZt+EtmS6qPvzWViYK0w5bl/oAK1BEv5fVT2MeNZ87jEYfYs
wtk+g6U0HlrF9aHTuUmUGCosbH2QeKJfEpTkPJhi/B4MvknaWFaHKtfDIWL2V195QCgqujxEa9xB
kt+9R17HHGNcYx2zKjsvdM4Tr/KGJGq6DDg1Tk5tDIpjZ+tDBzWuHttvHfO9u6rq/9HhYmB1X6Em
0ZPPxbL+bofsAsYLXphVv0G5/MYm/+tEluhQkXlNtD8th8Cn0aGblnftSGDDFtDmzkMBNCPg30Lm
2x5kyR50532M8lAdWx19BHF1SlSpnuYh+FQF7Gvdw2uEEWxC6z5iB8UHwJgjfznIzv5cpRkePN/8
JVAieeIxYJ1T0H4VdfWSx9UHjf+fgFtVR0OMTvupjQ9DbcM2qewMUJ1XdUlYLPZFTiNJJcWKUsr5
vcnY56ww3n0OL2Pk8MOERP5zGc91ApPury1QqIduFRK3qsNwFJx5yaiVd9dJ+6ub4Q5dUL9LZj+a
oGCRD3NsiqTgMIgbw58lyxbYu5PfXUaffdqwJ6+bH7BDKuBMFkL8UYS/feIN8Fip63TS8WPWm4d6
jh9A9v7F6vUfb6T3qmrC1NBJJEVUg/CdreRosDFNUNvUoYmdPqi8+qFKERxnTW0yZHCpA7eovG84
fNOR2GdnAFmah9yM+TEoCnMKw+o7L/J3YzuKJJoCljAGDAcl+b9LTqukJLV8nmX/CeZQJTSIrEmq
iQ9Jh0vohJfDP3Bossepr/WJ1/7XnmtzQLcZgDarObFxZ85mnDNcEI7iGM51fQxwtEumcnohbP48
ZOoD8wJIeifkaBFHAne5EEzMIv8swXjE9fRYHdkKT2wf5sCpXKfPAWzFkk7Bra7L1yHpeTC9o1a9
R1D95r1/5pKLg7qU+GtgmxI/jMnJG1udkHb6UtMG56eg/zUz9gO1W0gLzaw7wAwVfsMEvThL8V23
zXhq/So49UhRHAqadwldqr8HEoMX683ItAxrMgbNhKBrf9MO5zyoiJ8UDZ51LQDc1Ou9lbo9xLx6
x2h8B7OY6nFVRB5YiMxkpr1Hm9frWa3jh2rMP60e/bRGCBtc/Ldp52HC84f2n0DOISTDrbrrRoG9
bccOjE/xnRfl8zHwyvWw1FAv9b30DlG9/pqIrhLUYsKVn1cfp8H/WvD4uSd2OjXgTiY5pqfD7EM0
soxQf49yondR1v0zqqWEZlVBG9MXDNw0qg81XE6SdW7lgVhU7gpiyTnsi/zYWZrfTXa2hwCIgfsh
iBTIn9Y/eA19aqI8T+qI/+ps9DINGapPYNSNkTLPiYa5TBpQmMLGwhSfkU5iD/3sjUWifJSO9GHs
fwugnv2mshLU0iAL4D+iBlU8x6A+0gPrR/JXwepyhFpqit7bUaiHYg7LuxFSkk9qwGwz+1OjD5wi
h33gcHzOE+1F8g7hL+0h9LX3UmrguLkMlUQ3EJXWgaHnHs6yD/7Q+ecRqJI7HZYUK06EX5Gt8/pQ
mQsrPgswgRpIKO4jSqfPzFZKHeIMtWYEEklk3nrbvfN7hVxjIVlBk3CBRimBO2385M9t9e+a5+xx
6qHZSMaOd2kHwOSR4rVFMkdh/shmUpz1RP7H0ZUtR4pj0S9ShEBsemXJ1em17HL7hbBdVSAhJECI
RV8/x/M0ET1dXU4nSPeeNXV5gJX8kbAo+K9vF3uFbr//x9uxeZqyIX4Jmkx6dGEHwVPD7X6vGabZ
IouH/inKGvIn2tflV6PXFN9uRh5iL7rjihqWBndcLK92h4Q714Peb+nUWXMbUMiFKp446Uk+h4zd
8XReT5aJTR0aYtmJ+3k/hc76X0vG3euM+uM7ssMUn6P0USZ532x1OYU/XRbDHvu+msJs/Jsi6dzl
rdgGZOfvCBncXP1CfvyvOCHu2zX+HmdIUPrR9kWguMyHefje63F97oYNlhBmXR5SOj0O6HK7ICfo
BqflnrNwO2ZJ+LtW7CXDA5Qj/G/C5YXPhKY0XQ5ufCOhCEtE3ADztnj+4ky/+5Z8ezxI16ixT05q
KKcQ6vyrozUekiQVF3Rw1DmqcMJqoAHN+x1mCRzjz3GXXuo4fIPz0h2yHmnJYtf7Rdh0yMc1loUd
Ua+rRnDyMHNvOHbF9Aj9dFTG0LgWuPI+rRQPHQFqnUzpUEAoHFz3aELlZ5b4gsXmSRoUWvZmhAhe
g6xqRnofJ6HBXY6XdUTP5dmk6n5GLSm8HPWvbY57FFaHVQSIv5zdEOMCX6Yi9GLPQ6u/bcNhd90T
Wbh9WXCo9zPufywhithjz4woTDKSHEWq98rPTVF3ihSgzEnuOfxpvWGvQu228BTjhXFbfzbt+Alm
GIVUDQjPHtNJvrP5uCYY/MfM+kLEcVasKEAroVf+NezwlkvlkRtG1WcmFlRGm7mpBhm8IQS2y9sg
UNAW66hc41UDLOVL0ZPpY66DP4gOaHLb7XvJJ3JK4iFD03wny1lCCYhcwrce2Ui5UeEzDZi5wFgB
+egc77ekVxluWiZ3hAXp30069/hoU3poN7YeBjN0LxH0rbmft2PfaHpYcL9BY1LfFqhS/26rn3Jc
8vQEYUJ7IOGQHMZJxae6DQkwfHhaeJL1qsjskB4aOqOTEU06TYmObSFxyu9yeDIdwXsxihUUXY8u
ge4WG6anUwbf+kH4n9cFe+FP0/nexI9so+MAzwDSJIu4s+kzHrKlDEObnRkPflZ3of8sfpTnpNX+
BCXqXu1rM33SpB2K1GTuMVsidglrkZ124c155LF/oSyMHmy4mecaPb0yD+eYfNXCmuctiOp75HIm
B8LH9l3DK3tCW2b9jNbduZyBdzzUvNV/kXXQVn07+lvG2XxF5GKDRKERdLOu+6GoqeQqn8IVJ8SQ
+RfDIiS5Zbq/LvuyWlzLqBFfPeVX2tT0iGCftVoRvvy072ItHVc+wsk4uhue9fDdNp391QyYbwYl
MYlLtsKatw94hZP2TQaTfJm9Cqt+2TO4Y5kq8K1g7pMaqNhkDbtmxMeHuYsDPLL7dmvsUJeOJfp1
CUR2USZuRZ7FLTwsuMnvTCMGcfDMdGUjm6xgaR0WMGjKEhlizQFhUDEo79BVoe/YuefhUIl2/hxq
Un9rt23fam3we2pYWCUop/3iycofOBBBPBmue53RV/M89d10yHhtqo7r9ijmbih/vuebRoUXJotU
QyBak5Pd2vGkRgcXWzQhZocl6wUOZoVhx0PCCpK8alFvWmDk2cpp6KM3Rn1yXfDulpll5n5Y5rEU
ZF7BQ/TB4wylfmF/Aulct6bQCSZh6dKEPPE0Tk5qBguVe81xZDZ1Hb5ZMfPxhEAetL7PybxWKPVV
Ak2m6dDlvLX0dzIjzSj3MJDepEzJpadSwXU40DUP66V5lH6Nn8Aguz/RNtO3NYjZVW1B/bmFdfA7
FJQHbyJuDADfXYVoALC7IB9ph1/mYQz2WheE2Dn8kDxQeyk23n61gVmGmwiGYajMDpcgkomR6leI
NibvqHmtFfaTpvstWEfgg2gA2lyCJSaqEo3TdY5hnUUl6xq3XfCYq/HCMpSPFuGk25jmA6vlvwji
HBzlpIPjULWp2E+on6RRbnk8taXd4bjHnBoOY7UGHA6IzrRN4SI3hie0FyCnw6HTWf8NO3SfX+2y
y/qk6iUguVjE8pGi7/ShS+cYXvFxkcm1ifbEH6aNBDIXmPvafNqjYXlafBS6/2Zg41sBRQnmJKPt
LM+ZNjzIV5L2FlLNEHeWRokaiibFj3FvzNIOXsSmwYqEvvmBlvtWb3j8OnwFzwTXEBJq2wntCrDF
c30MbJv+UQhUXwuYKQNzt0N2Wpd11PL+Erku0xdD5mzIdU+CueCDH/19VAesg/3T8DsTjBgMxTa5
6ClSDE5WtPxgZfA8nnFrprOgfUUmK0HGKuJf+Kh79CTEDLx2xiLvDoKwIDosybY9w7JP2BdUqaCk
w3hEHzbqeSNZ9RjfzWGINtI9STKCR9GbrOvSTEEiUHU/yrFYwiWZjiYYmPmi0s0UEyZjAVYPL6h7
Rmgek5duGgTonREJMZfMBQHGuBXBti97p7bsMpEm6I/jbkd8CbIXcjtrrqLgXKthzu4BA6QiyJVd
Q16sfCU2dwxfWw4dUYKixl2aFutnP/1ph3TXtz2OZ38fJhoV4rmnbbt/Mc1kW9Qkw4FA9BRkl67R
Lst57DYohNBUNyIPB8d7FW4zNgOKGIwu70irTmNYNxCmY0xAzePaO5xdSB6uKxUSqEZxE+KtbMSC
e3hZwfy9+IZR8v5Tk80OLgwwTNNOMqy9+xA9utox5CODvsjjlWT1je1RqMpW49w4GevXJQcp3nd4
2uWKh0o0PKn2SVoCtCPW5pxBiky/atS83OKupzZnaAXG4JTFc4vPNCCPyKuA7weKVqgQS3+gBR5v
z8clT0bHV7y9A7I2cPIvw8EG8/zPinj5mickKZcrImvrk9SQhd8nhoTZJQyR7ldAzb8tOcY4tt2h
/8sHJbFDq29i6eMZCRKZ6s96rvugctvCNErUpsG9pXIP2GtoGc4w3ObrXiy2ySiqNFXaXJKYId44
Ivifqkb4eXjXtNQ82Y6D18S6WdsDbmXsfYy5Tt4k2Ul6cRi4JCINOjSB4xVMlzNccu5XbVXym4hm
aYHUhDYuFlqDjCjQ4dHYAzbpYf/2S8uie5Cn7fAXRSGB+4vQdfx4Br1pVZgRLr5Dr/RnEGM/LGGE
mlkeb7tf7kcK/9hDv0HtV9gky8gj6n8nW2a1cAIjFdUgy+FM3nEZhBHuBai/gTBtRsJjtFrdlDtm
GRwFTrTiEfkY3fTeUIS4XIRuhq9NciGeIh2OaDGMp7mvjNZqLrK9NvvFZ3MX4IuaOgWjp9hZvocr
8/e+Htb9uPR6JxeV7N3vsRFz87Ss08Jy59Z1OOPZYUO+e8HbEn0m8VYFfjXrMRy74B8bWvrXLhn+
vT7AkHjEbmfTuym1gcL2veIs8r1z8W1c4NM4u3g29DIwv/lzNHXTcqBRTfQNT0wQP4NycMCu4BWP
Chcna1Ql4Shc2a0UuzzDq/6Bplm7/6UUct9fLURNPgd83EXHDBlcyERMHZLaF6USCqETtcgv7tp+
ukazznwZBHMqqmTdBnsXJ86LgiURyc4q7BOKWDyThcchWLAMcIA32DyIXf2hRa3fn8Sq1ZTRYKYI
d5Br1R047pld7DbMeIc97qvSEdXFVZ36llfzbIw7AphzOOrruMNTj7jXNm8Hu0VVJie+VbB8jFgS
EOpAcjAKdMqdAgx7xWQQtXdNh5WikNO6+JI6EkUViCxyv4xKiCNvYEfJjfAtmErIEG1uNU3kFVPz
MJ+wFkb2uDDT7qXCiY9NLN0acRU68l1JxBZ6oGW6/kcZIWuVyDHUpTCd+k/FsnmDWdcERbub8F/a
QqGW94uTczm2KRvL1q3sCR6G8e/PP8Tci37JporblnRlEpnmPUWybJD7JIn/myPaTectbJOhnPZx
wdnbKhIMRaws+wdX/xpXCzi4CWt8DVQtZC2mI+CCjb5uiCnoD+nspDxaGw/igoylBF8K6kZdWLja
zOJgUt4mPpd4jdpqsQjqef7p6WjPU4P0JBy5STM9OY7ypgKkUJDc/GbgKmp2uxGIHjbKYKCYe7WE
FyzCcVpOKT7vwSLOFiN41k/YnwSSl/AAoh4FUdKjfxsW2aKsHRt/khMRbfHH1MHp+MgQRbgdIsTU
dC/QqAZpA6gM2QfFJGb3nEoDGVIcI7vol5KxnE6qgRWqWrhS8jyNSLD8E8RNFlw4QoZhfAr6Tr6j
6lr1B5zPCSDHSYeIoscLaSrSSBqVcnWmecAFhtpoSUhmdI44VeTKYwAB4X9XQ7a6FjtqLfBicMnH
b21YYk5+S8UGY4vx5ooQxY39nIR72xcJrq8px6U+iJxj2sTFLY1cn7Buhvg/agly5tADTHzARGea
wwSIac7dvJm9HBPo488tpsXgEhGdjhcDZDW69KEITuiftncKUbT6bJTG2eNC5rF+jnByVkwHKBYa
h5iBdDBxrU/zZLsUemgTv6y7HzCnK9MlAFjiGXBHt9R1LmXYzWUSRDGg1lVN0585dpSU+G2K+gnN
dYAKtYniFwNLvsEVApSzgs6iCQ4gTmecivCOyRL5Y8Je1myo3wWu0/bWodE2wnIqxjRHQrLn9zEX
I8TfezC4fODZUrImXK/o01j7fDarOY2WB3+AiNNHgNvpe9jvJsHluY7V1o0L0uzV6J9+hlyT762G
UEkkQKVTPfOndtxXk9dDCvBYRB2KSeP2mccJQ8AL3b9TnTXvuFaWq0Qn3q+aBBQjrtDjcfB+xDwp
ra+xQCPGUPZBcwhJm1YJcrBudDX1nONUwtsb4cxHY9lMrlOwSvqDP3ZtNalafslxBUbS7XN61xok
vhTCkRjwYb3Rqq+ps7hjOa1ggHZvfRBqh6Voit+UBXZRLxB9VnKSpEpnO106fK8gH7KJ4uGpORh7
K9FBiyDZ9DDG24rdGiU98DxZ97CzcHytu94fYmAU+tLVDYLaA+eALEUkfOeN8/pgx16BeWhtFmIp
2IALh1nodkw82X5KPFaxpyHqx0sc1NiLDZW/iKnRPEKEfKz1TM4bCfEY8kzfmm6NURaSZLA02jVd
cObp8D4SYBCaJaCfaIVyx3WB5frnyH6VcotLD/L7Gnsj70L8vThrhvYlHTf2hK6R+oNO5p8esrZY
1mhzOUcu/GncF8pyXIAr8N+V45AgKRKUGS4pcGivnY/AEbc0cYj5Gpc7L8P0a0omHDjdEB94E9kv
NWv74UbdXOaonf+oNAMSv2XhDCcrNqB8y/R2S7GkfCJIN8SZua2TOuy2hw8ZkaINK8J0Hvay8bBp
YWgdXZTvSxz6fNyDtj07kams0lO9rWeDnvv1gHX+W3rxKkU0VfDZsfsg8SorAnixqgHCekyC2NcO
6WBmWnlYINMc71sIfHhfXzLfdO8bY6rkMyKommxpX5AZrf8N4GC+Mz+Hf7TyGF43RTtcSfFU0tEq
7Ehqmc7tSp/njIDkFew7xEV9g3gMnLOI9t+sE1NBJ26RixC5UjE2oHWp50WwkvqVpeKn/bbbfTXt
DqmBLeKowBotuSdAllKVDCelGAewgOpd/LjRYcOiVnFdfwx0r0EGrtlho14APBLqgPt3focZCfML
NP33ja9P6RbTim6oJYiJ7/KldzDnq3T5oF1D7hb82rqZrldF9/XknJ5cBccAAVOENry/PxLBrxCh
4pWFpbCyFp1mc2biQ0IIHfNYZ+k33MIJR/foZA44Y6JqIpG7cyjPOY+p4YdZjFCO6DQqwEPiT9eq
u3QiIZfEZfYM9i047T2iuDZMWkjZ2ZIyVFn9mgzcnTkNEryWMZbyJObf6NDWaY671793hHk0w6Ga
A3/Y/2Eah1WgsbykIDhyjgjrHBSkx8Qwk9JjmjjSFsvpzAb7mNBInq3zFgUwG95G0kUPGsVSCjxb
NhxRILblPZI1ewghjH/GCB+XGj9x5dalbbG1E/Kox3G5Zrxh76517tpiySq2nsh87WYs0KHU27fP
/HrS6K25IyH56gOZvi1Lvf3StnnKIupg6gf1ZcQmsAOhC0rgZ3qhKm7OezyMRTb142EYx+Ed6H72
uMeteQfpY6MyW2LcKyjQLJNpTvpqjBdLfxnZ41miy6SOWcqyCvEbbQkJt0ZqZ5xNFYapqFrIyJ5n
FfMS1k19aaXzmDm5yKVOAyTM/OAZtR1B5URbOfiQ3c9D48perd09QEl9bAMdlAHfPhtMBTc017eP
vltYCZ+BO7VTuFW9xmqjA8KLdGy/6p3dt3bEDhN0rOjM1hUKxVE/odzNMQrrvpxm2Tm0lqdAinUN
YBGY+g5mg8IcZ3Oy4msso6iNv9eRtDeuuvAy18kaAnb+Af3XsD6EkBaXAoQcfjRRJ8XiJvlnSlqf
J2zu3tYpxLkEhunM0rn+28rAXhHmMFzG9oeBg+Mjekv3jYEnWrDKF+nQIJO5XgN/234afONNQTeC
tfOZaha9x3E6OOySsOwXKUPzxCbCX4E0L32MobnIgBYB5BbjguIoCd4l3XC85ING3GzeMIR55cEw
OkRiKMQ/766Z/qCqwV/DRXbluJnEgemzqKEH8HKeMlajudqHh3ZR54y6+YUklL8Fe2O/hATXNmI8
LTNEJh1X3xMY+8R0Mw4vI1yK+tpHJD33TrZ4SGYQHB0gmZeIM4WfkKDnUuE/DY3HNFa1SkDvZcZW
Tdi8IJeJH1ayRTuIwCy96JZzgBFEsipD/OuHiQLknqGcq4iBVCKiIiX3eNGnPAWU/+0jQl9GzZJT
RHAQTuvKLwt6IA4zFvmrZyS9AfazN7NbkExhd0Jha1Mgts1/Ap1rK+oW+UiZeu37QF02OXbgyu36
MY3qCT55sFzDhLIsaG2ORpPljIlsl3kT+OQgffRqcC7kko31aXI4sBxfwv9a1Qeve7cSBLYP3XsS
SXXUKggwGYPVgABt/6wpZf9okv2dEd0M5mIc0/InWwGsDge3zmV/cJramwri9RCjo6rgcc/uHU54
3E6moScprSohmIHdSfFkOGY/TTqaSnP1yHM7QyLSfHCAXE+LSJDTPLruY2PzctRLvL9kazJcfDCT
SmoxPPDBknI3FEbljpedFb5KjYDMiMt3dA3VOYQeoswIXtZQbACGW8zVIZPpAySG26Fu1+amav6V
Jkw/peYHZOLhuF5JkybXznUg/oDbPEViWA+LXIDxC8r6wmDkrtpmwDebqBhZrRHOQWB0QNRgurIV
og3sH3iiwnvCOTm4RKhS8g2SZUzEFx4HCYoJUv8WgJ3DNiezuxaR7W9Dmxm08ZKKof2s7EPe34UB
0g7wl7DmW2eZh1WcfS5y0PdmVU893aMHGaKbZgLWdAe6IK6mfm1PUVzHb+hY4h+xt/X93oGc7MVo
znBR+hsqq9sLlJdBRamuIDFJHyVmwYoQsxwDjdsxDydYgakGrWJc/V+fcoCHy2b+mAlAyxZJYC66
mwAlLm3lIx1U6wT6T7ezO2Avru+wcaYnC4TxgPcCdz+AqPPYrvvfbXQIT5x8fF170NhS4z6nTQRR
wOiSc6x2DcZEHJZxV4epn9ghgmjrXdgZwJPM3qKk4yfYjrZ7KOl56btJ5qOD7gYqBbA2SMXMDgsU
h5gb9+UGINLcd0zaE8ma7gqcos2tUwPW6EHhfUCamoGaubB8AeOQ+KbsUXn23ziBGpmEUWVYYwBC
IEFQrDswhRa3y10S8FeFbG8IcOx0R0AkvDQLSjtzQIHuLmy5vNsG/5lOLUGgS/0v3YPKTEw9Byzw
iNwC10FCGue9D/oD1B9A6T3msLa1h03U22lKls9x4CPgPBsW4KzWo/dDcg+XBQEO1i3q5E1Eqskn
33hpJLKIt+GOW+pO2L9WjBKdOgJdjl4I6KgznPCgD1T63sWo+azhXcfqgCrFJYTneKf7dA7UD7Gx
gzbZtlUD04hdXmPV/9X3oc0TjKZnjjW2cMAOvoAdgS5GF8J72mXd2/7jTW8p4ljqzpIrVo7sHGMm
flqXJjhPOJgO6OaEmoZg0bwtM5dPCnbX93Rz4lEJdGBOP4qruhn1GXS4uolpfAj4Ar/T6H+PGAQq
IJxN0U8xOc01v7fJzg+Qynw7ka4lbVT7RjB1PHSINzt0E7jMLVXLZQNFcBJt9N4EePVr65YQMTBd
X4L0HsosY7iH2ln9hfBqOrYxOCqSzfNpJyuuCRgamxoDLgQD/o8zKmGIPpDpRWRc56uX8q8fwIEF
ptXVGiGILAlndQhAZ2ISkRKnOzYD+P2aM2VQQCkAMRJLbKsf1oQBmm6SpYB6ywKnY2khAj3c6Tqe
7iap6vO+LduRLhmy43ULjx0cwncw2g15FqHFPkjCrVgaEhyxidBHn6FAaI2TZMhTgAjvqwQdnSpN
yq3Vv/0edt8p3RCKw5eoudJxzYCN2CeoWtI8UbUo0zr+yzZEKSVh6o+2EVspZxxzKlMYSvVsD55u
0yGq+X9DBkXSJPlaEOxagLIG9+B+Pukm9O9MGHrIEAD1nPU1v1mfTEUyzyDchI8vfKf/xViVgI1a
AAx1f6bwPxeWiHvkR2LCDIa5ZP0KYBQJrpjO9HufYZx1fvo1AXMstxUoFsT7vqy16D+RIWgesqGp
c58t25vsEH4fMCYu3U7MWWXd3zBZGgzeyavkcVilbGPQoGRjyQYgOTY0tAoHKPE0Ym/uttqdCNK3
nzRa6EpkMktcWXjVVtrskHDgMFkWBMwkLWf4OFgzwK52RTIs7Yl3YYDbJezuGNkAswS4xykNEFsW
y782IEsRy6x5DijOTwRWQVtXb6k7ePjISmsmcKSoeSs9pEnnHjqGAlBrkmvVm4v9SZyywwY9HziX
HEizPutVuaOWaI+w0wCjjUa+S0vbZ+SxEehG9HTd4ojezdvSfIQhxx9dRsBtE8LEddTUh7VL6jfX
wy1T1y2SMON5fnK4xi8N6T9GDm53nj18F0LhzfJUlcMYJyBgMnVVJPxKtvg3S8D2bE0c5EEIZSoE
BxXnNSRrkD/jriADcpl0sFxoxJIHuOfT2xJ34Q2F8G0hZvpkZbKcI6gMS8G5Kfcp0teZAqiI3CZz
mEod6u4X4BwNtOhR14e4J1WSc9BoEEhQfQa2C6VQgIhBFmBFbVK7VDSCqkCjKTRZ9UctoUOA1o3m
DaQneQOFRL7AHlEQ+N8xSPbNzQrH7yQuwQeZdPGp3er1nRrEFIHtCMzDTwts7qZ+SXA49QAyh9j5
15QKbGjNElZAQeh0B+Edf4R4DCKMIJwQGFivJ4/X+wICb39EkkYL5SQ9QMsw3XRT/1tk0PyCFCcu
U4fLcAkDeW1RuwSiETlzzbxNzwKxj4UdkKw9t2Q7ANus70BaBnkUg1cTAflqLAC/ZTXY6rdGG0QS
6a2HXArpqhBifDl82GfQaOO5dY0o4nZ+EhO+MEn7126do6MUUMnjKFA/uXqf4C9kkSTkmvXYpkD/
w2ofwVW1fYgf6YZLlvnYjq0q8FtToH3jCKJP+fXDuBaomme46pOPbB2/InCt91kiewygwzVJg3s3
IZ0pHrZcdcPrzvyTRxZZGa6QuLBsOqRk/m1T+jrSBZlcG8aM3ZPHYfcwLikNIptrd49HioEZYKyI
TfJXT6M4ThkJiogBCEcv4pxryCKP0ra3fhO/0xWrkV+GMU+jxPylKDK8w+yLHkzoMO5ZNvZYfiHq
fc9gcv2lNzVTKF051rMOxv4Fd9rvwM72mI3LeIqV4BUYlfi0TTwrOgIRBgSbkJQXvvPijxEDMpN9
u5IiAt94JDMgUj81LrinM9jSCRvPP9Dqw23sMRVoypIur8k6lPz/cjEGdVU7LxOKBbsJlFOUlJCN
hcA/4gaY6pDOH5xm4INnh/Vg18szhYrwE/l26nNqpp+rfkmuUwPUDQLAmlx20zMMNzu0mUtgo78c
zSP/TGPQ/WWgCsYFlixvQQ8DBg4ZgjJ6Yl1IS5z15lDzOgKtvyBmgRG9fS6otDpl6AxDbly6n6N2
gU4n8XZ7modkBFG/joc16rpj7RtaYK5Ud4A6w5vcVnHa16nHiN1ZqJpRRaIPAauTf1A4iPPcgeiS
yTC9Lly4kyQpZCgaR+vUcfZkMMpfNguH52rNWka+X34lK90BUeLvKrMYryqBqv9tivf2D9hFRIHI
nlMAmQiJ/w3KRr+iZHJ4o23MK+YiWTpD1iuldJhzs3Y+H5rB/lm4H6Y8mekeHNguIBlDIaz3lYVK
FcFjnRj7vNF1eoK3w36jdQOoLb7ODks0ljFMEu0Nqxm5EvRA3gGTVBCsyTmErNvz8HPniBqGXFWu
CHHqxEOdgFLErTNAZoGB877N5vDYI8f3uRktTcsY0chAlCRwDmy7YZ61Wr1BjTRqcPPpjGV8R9zd
3e4N5QUgHsMh1+j0egKRZj63hqo3w6m7CSgNsNx5SGORKgk0tQANCT12MvbpWvXxzkGFxOl4jfoZ
WwvIu6DJ6Ti3YHVaylXVStXMxdiP0f5GV8y8Od+CJi12gDZVt/cYClu8anMRDR0DqBvL6BCE6+Kw
nHTmG8rWdPyJbQ6xBgypawu6rg6FRM2cmLLTs6g85kBAP2rGpoCh2J3GyJnH2sZpBaaR3ZseHNa5
9ilPiwHChOTmKIBpjKYI+TuYRFOeT5Z3F64bPMAbAytQJXoBGMZQSSgxMK/grfHCkv8kAMD+uatb
oKaTxpdSWOA+SzmqITYlbItLdlhRHuoOP5Peow1MxKtxYtMjhO78PNsmNaXeJt8XUL4QXsqAgCIO
F6EYxslZfEYoRonzAQO4rnaVbSvELX6HhUAmlp9TIZIUWdAwruIXooZ6rHG8TZx9Q1o6d08C8Nie
Q8YTRtc9M0lYQGIWLRVa2eq+WFIJfGs2s3Rg+aYe8jdAv/5euM5MJ0js1ZYDUMPvqcY5vpVJYlj9
OpvQ1i+bznbzXyv7hfUQKaxKHhIN1vAdHOvmjqnAMDT/j7MzW25bydb0q1Tse5zGkImh41RFNGeK
Gi1ZtniD8CBjnmc8fX/cp7rbxhHIDlbsqLBlO0kkcmWuXOsfcJ4finCbjpFur9w2DV5DLy4eM2R9
XoLUt+KFQtX+vlQCviX7KqmStH0rWSVaRlnbKPrylT6REayoepbjvsVNJF8mQ+1/rUJNd5cFHi/t
TdH55bBSk96ite10VfiDNq8QT5ZmqfmD4apuvO3AgSFBXykx/QPTBLKJqeSpUdIhnXTjuv0Jzj2Q
teOWmY+fRT+o37ssCra+UoiVphc66rP1pyjxeRJPDXeukyYrZHbqFwt46KrWiicu3P3BROJlXYq+
IuGonsIocwGm214PMUCmm74J1UUK1nWFuzFVWL7okvpxdj/2GglFlAy4/WE8+tDLXBsWZGzUnOkb
r+lo929yaJ84EKNdoLfGSyVkfyNaz36oMFOAvFeAaBrdYuvlki23MerPIyU2GtL9sVEBgHkRwOTU
7/yVTfsVWGavLHxbD7cRwk2nHBHNtyjLnulDkW6KNnrqNSVfgUdoN7blj6s+zpS7TuQgNSRk7K6F
Tqn0wE7IJrKNGoYupq+WIHe1Sn24r7lfPHhO3XVrp7C0N1qVKjtsRhtLd/Piax0O7T4HDYIwpFIU
t+AklXKZgqzWlyTo2SpsKnut2NwIYMKw2S3iwvWOQDzL2yDi1geiSOvuHTEUAO/7pnwPVErmGshK
bdk4dqBBdokhFMRB2QPi0XqOCafqNkYl9QeHbgZ1ShYU/dn22ZNVvW4zPGvgzQiw/3H4ojeFty/N
IdmXQy5/RplOUqin+UM6+PmtCxbr2ZSqedD9llOj0+OKQ40Ly0JrRe5vskDkKOrp7Qa3by5swOgw
q0bEnfSfPtyxt/SIa5WdjYeyb8ejKClpLeQwOP0CYU53FdLG23MYVmvuKq9SN91iVZoNFnV47n0v
IyA5eV5rz4LMk/tRY620XqJXa4Gklp5qv1pU5bd6gAHdUAefXEc5In8S0ZKL/A1auvdJRv4xDqO1
F4jabtgZ9xawtxVyju5apXLJLS/j5WUPVhneGm2qrkMVAGGYdgDY1KA+cJOAFqFZkhur8S0LAmD9
mR5vs7bKF6GoHh2RNasxD8OV2TYI3jT23ZiSMReOF9+EtmUui9ocVkpdWZB48nu70e8ADq3z2Eh3
Yx3tSr9bhRbAv6ysjHt0Sh7TFDA1Rl6vsZ8IhHoz7Qt2a98Gev0L0eb2Uml9EFKWfKHP2a0VBDXX
eK9/A1h0Z1bjVjaptZdKfltL87MNsBXVpb6k1ePfsd4HatApXKLS0xeDq5U7gxqT2zTeyjbCtezi
l0aJvpe+SnZGQwS3Muql/l6X/q1bAbiCi3ZH/9laeIWm7u18wGuMra5e0CO0VuiSCBpXYu0aQU2q
pzyecKjg3gkxeMlGUeyb3PdfAjO7N8a6WWKEGy01wwvJT7Int4fslXk+/VDe/KKn1kp7pPKTRViI
YC0KYH0FJxxtLc/YVNVp95GRGtyR4XxLREDdjFNlTfeuBYVWWVSiuacZUa5wWlF+F257k5biLs+6
b7YW5CvPGd4cUII+jVN6056xD5yRKl9nyU3qlxA4ipy6hQiK5UBXeE8T3liPtp+smxoyltHl1k8n
pbFl9XB/kO01Dqhd5U8YDdQvphdS7Wr7YIX+S7PyOzGAUnXuwmwYCXbhOa+NI19zI8ZUgktTswE9
c9uqWv5ZseI7e0i8JRgrB69mU30bzC7/7tteR1aWane0r+PwFu4EeyEt6Vsrk1SGFVLFwR3Cje4C
7q+hAQxV/KVyiv4R3g/NY7ALy9705E1vtNrOcIzh2LH7v9BE81ZhQd3eCfSHBlYVbbBOXdTCKmhL
BzoAyxwGUeF/I8GGCOZVfvCpVFQNRhqQ/yq1/H7ZpcCaD5QU6BaWzfcazOKNgM5Xt8LeuKEOwKps
nkKgFxxz9mdyV+AiCkD0OCDWLTr9njk0O9EV1c+01Mddrnt7eG53gnvLTtP9+D4EUAIe7C3Mos+q
m79FmXdIgQhtHVDFd6gzNyvq0e3KbrLhjcnTtiMJ9UpJ6hNfJ6+VmyJqsmahDlK/y5B1XPoRUWol
AwA+MA/+LXxxQrIuoDbWAlC2ZeirIXbkLlI6eVvYVnZLZ5ss32/qH1auenulMrNfo2R9mLpt3lvs
SEsoU9oG6LW/jFpFUI9s8tu4a8b3wKrCEhlsynk0KU0gDo7r39giDI5tiuZE2mDblKRG9jUJ2RBN
K6JrJn/BXfAOg9Xrv2j99zeZ78a7lNsisEk0uw3EEHd170dLiU3MfUV7ko+05T5QoC1CzPDiRYVZ
563Vulx21CARx1YfyTl8bF+3bl3Z4V0CiyVe4kWu/kpGi2qbSLqi+dRHpQZwJHSc1z6p5GcL895g
UWT5cJcpSbtz6DQG26igHkT7XA0edeGk31k4XnywMsP65Fleb4I0lBDpXHTaGrODsnHSTzm4fWHe
IkKmPakg97NlmvQ9wkSB2q2kkxYQCEzle2Zir9tDoBi4b3kyQrvJSB6DOPGPNXfqXdu243s1dsVt
5ERhs+LGbn9pgzFXt6E/DBQZQjCxrWo96izaatGFDfWxFmoC+bAmXkCAOXKZpaMGLI32H7maX0jq
BWVxr4Oye4kUCi9Glce38BSqPbUa0GNwp+4KV1fuxgj3mdIPCheyW5n2G831zVWuKlXJnFv6J5JO
s8fRxAneJMjpQyzUah+kctjqKF2DzKlt4w4Qb/JkNHa6sosOckOdGXdKaWm3pKjgEgJEEkCvAI7p
4EpCz3eql5QEd+Vrp6qeqtr5Yw5eMVp2eWuuqqaOl6Ou01yoAxr2cngTOve/qi/q18C3lY0cwhNv
qrOfQm6+XHEMmiUddPlNGve/QrMInmIH8i4tRTd/D7WcbKICTU82jzaGpxZ3mi6CG+nH/Y0sSoms
kIBV52b9naGPyoY1Eq2laQNTHkdjVSM48xrGA26OnP8PNKKfpVYFO5C8I7CcoNJ2kSpa2KuU4UFl
/1BFSpHF5zo2yrhb2i01vQIixkKLzWcV8v4ibwv4fh3Vl8LQvReAPXIfeaP+jGBLu64KEPBa19bL
NtZoHvkCfgLpEOzkfFiDlTO4rDEPJeWFE1KBcl7Bk3Er5/7Adv3SGmqy8jNMSGsPJDu5eUbKY3p7
jRYrmwYFVUPX9T1WwBQSzKFeuoBVH0tN9sMCoIn2k2Oo31Qx7hGyKSliKlzScdfuuVfEj9R87Q0X
MzT36QGBHewAXTjmbVBRdCt83/mB79ypKub2t07ptwtLd+nM4qS8QWeFLN2k9e2PzX0yDgFgXpPk
AWmfFY4/IfdyhwZroLkP4DW6JW/e3za+euuF5QMN55ByKAissKpI+U3beBanhl6cBL9arjeLtI8Q
NG99jXCsgu3QJsZChbSyrFWgTSCltbUHAZH/c837PNMTIJOOdd9F2mfHaa1lBsrqsWP6jmA/fhkn
ikrqcbXTAvWxlam/sSygftSFKH1yY1loBarRVdt66xDQJhcGW6FSYg0PJoqYWTiCoYWYWZzIGpXW
jQuckuWiVFn2IqY2F4ftHflEsii9Dgnebmf2QNE8CTxPK5xd2Uf8M4OLqJAnk/pe3OHmFCzzFqKn
KJAOdUXO8ZFbv9gIMHZK+uQ9kXa7FaP5k3y4fCiMgOkcKbTAtqgPrQe7uYzUR6xa7F2d2cU+CNxo
YedZwXVXrzjqgXvZBtAb6E4kRHRxUiV2WV6y0u5jMIDbEDzvMuoHOngnf/KgQ8eoH/OvUZOcPJZI
IZNUvNRcAVkgZrjtnMChgQMOd+SKfIOb3FcUCp0lh9uBEnTDk3vpCnBCsrY0HGSg/yUk/AZNfNyj
7kNAj9/8RrECspRaHgyrKz4h0ag8cDQPu6BsSm64RQ2K0ZNsBh3wrRRgcM1dfQt378kGL3RQpB1T
qY8FyW/A9Y/K6z7p2vRTD7yq8VTJLYk9wqmpyDajMJYmXIgF+VGAPpcEngCPbmvZvkL0OqrxxVSH
ZEmvg0hPs55uPbSBPFdTSnCjdWydIdp1OBHdjwCWP/Vx26wULKHuzd5KNyjM4k3KRY1SQlzxy95s
4VolYLtdf1hi2BHd92rvkbiF6Uq3+xHNlNrYoWD03IyVtlJ756RPkMk7AWFuCaKZurEOj41rvX9T
BMkd2KkHGeXxJqg8bxu72kOUFHcKaLalocGMs/uMg5HizL5SgXcNgV1/0aHG0WhIKuBgSbjrRWAt
WssdHkI3C2F9pqSFXbMIQHCys6ntml37rktPxX+QtVUJcCZNIutQj5b+UvtcG+IWU986yGkNDSfC
dJRR2i5TCsqh0mypUtXbElTWY2qicBKKul2EWvMAuviL0inquopdZQEUrbozmPeVJZKbzPC/gHqv
lmoP+jqXpCPlUN9TdBufK9vKbys0HnO9OvamU2wiyL2U3bBw6Suqn57AK97VyT5cNg05ghODF/Kp
ZwtdqmH/GWvL7zLgFDf9Pt8Ae2nXaZS0WyP271whjHVjy2fpNS03D2dnRiJej5GjblQv83gdxWdh
8ec5HsZOkn4pI1CZndSHdUmtQFoQ5gpsBdYGqJSdNUQBGNso2buVX322WuPrWI4ReAZ6D6moAV+2
zk8Nf2RSOS1dCouFN4wR/Hb4vbDDY7YIx8t3uXCohwXBs9H35bdQpDemHgzfIGpFBzfSvRtND+0V
bEJ0bLPyW65FOhc3WdJtHYwHfCXa72WfRZuRK+ZbGBvtIYXzsMkgJj7HJYw5WQLK9hQVlIwhddgY
4gGdAFrcDp0/mvALg3saJxVsQdFoS900HrhbJOguUCVsMbyGm7QzXfGI7Cn5Tr/NVf3JU+oNO+MN
sPDXsvJvtZAzDuxcsKxyYMcWsw60rl7Db//h9WnEIZqcTqp2YWtRteJcvYeaC+pUDe91xC64yLGx
5q4KSbZX7tyxXeVevXb8FqZJo9zjXC7XTVtRlK11yJPe1hxDkHhx88vkBEaIw+rXA7nmqifuF9jD
6yvHDn/CnOJiHyNHC+0QfZA40rK1Vg/RYxDUt3FiswIEq8pTmAi4qsdi1D+zFx4lndSN2zhw+HxF
rCqzAYnF9RbIaRJsOMdH+p2Rt/Y8ZxFWuXHvGD6NQM37DNmCIImb8WBH5rORD93WG4YnDaQdgg4Z
qJ6RnuMYRTFXdujneaGlB3K34kSviTNKjm77GjQYB1Q6IAJNH0Ft98WbHVS/kBOBJwsE01YaEA6x
692OLgRQ0EnjEvIj3J8C11sLL9ydSM1+2XiJSiuQBCaJIaZoYwa8CaDQwsjUgN5W9dn3xpBK3njP
NeyUOrXh0gWLvpYwpxdqZdzGtVcu/Igepjko+TKFCLGgav2SZYa2qF39ESN2oCcxNcdIClg4lOiW
XuK/eXTfAyraUQ9WvVCWAfeutR3Z9gaAerqUSfLuZuPr6JjxBjORU8MnfhCBXgAIzYHaReBYAwmJ
1HEL2rj6uNHE2D840WAufdKm19IYm2WutC7RNXgro6Dda5WRvUEDJT/QWdMX8PDNTV5CoKfJC4XQ
0Q+DV1oHkAUdjTI/2KjgAtmVuu9F17kQzfp4a4j6tY3ix4Jy4qKlKHZi4wc7XS++Zbb62fcbKImd
Py4R5YxZ1bSyB/Wkm1F9tmurXFuihepzAurnOvfqJCFJSsZXu0MAghseLhCuQodequV2BGmFpWZI
iVm0CTlamY9iGycVGGD4gY6xUgayhUUfjQSJosXBg2+pvETfMOMfsC6rI5WstKTlLj2EUwfrAGeI
HRB+pPYjYE9vV6UhymSrNIWirQbqU9lWL1RgP16roDhjl05N70qmobvvPL9BSjYKLB+MTl/wHhWj
dLZSNplzLzpP9gdNK9vXzmX5vkRmC9xEj93aXGSm4TYb+uRBRcfBGQk16ucm9WYV0Bfoj+CS5veM
tNLUC89tpGboFpdrUymAiTuOOny34VH9Oq8LNSPbpU9kuwZl7PtelXCltTEBH9W3t9TtcCXys2F5
/iO0kwrUR7pHJ2Gn33QkvVhv4e2CcgtUoWo7kupQY9VR5FoOAPiQ7cmCEg++1Ay+keznP8q6GExq
eq6e3I1ak+Rb5Fr6p/NfZ0ZOSj/NxG/fBmsHQpra09bNMvIvp+Bgk92PxGzfRmO4oLM3ox+mT8S8
FFKKyKYNvy1SkZA+uu6rTrEmWMSegJubhxExrhVgz88/1Nwqmch7eX5hRUBRxy00N4oXSjyuGlHq
z9eNPpH30lSjoz1bjtu0KcwVVx6xU9UsuKDvNbcEJ/peZAOqp4cmc9XSIANzqsInothpWe4lffa5
6ZlIe8Wlk6k2wJJtpjkJ3mXwUHRywtC/oEs9s6amlqpKqqUQ4uAq+sWTrze7SOSrgXSsUy45es4s
qKnXH02UGH2uZES/zfhRuPQEtXvl1dA3RVBm1y2iqeMf8OUGHASm0GVkUoMYpLLW6Qrszi+iuSeY
7AI92hwyV8OR5OzU6pZVth0QqtiCmBhWstRcpEWK/IJO4NyHTYI8Ai8ZyJoXUrUSB0MVrkuDMsLN
4HnBxs6TlNJV6/2X+t3/+NH/T+89e/yvraz613/y+x/U3MrA8+vJb//1kiX895+nf/N//86f/+Jf
2/fs/lvyXk3/0h//hnH//bmrb/W3P36zpvlcD0/Nezl8eqcAXP89Pt/w9Df/f//wH+9/j/Iy5O//
/AupsLQ+jcbWl/717z/a//znX/Scfnu5p/H//YenB/jnX/8rrb+VP+B6NO//7V+9f6vqf/7F3eyv
f3Tvp18qf/86zcra5zem+h+GlJpE/gFEm4bs3F//qLLm7z+znf9w+B+VNJhwFoeo+Ov/POIfL+H/
vZR/pE3ymAXg+/7510cxb+lienBCqOnUCGDykc4KmOWNDkv3t4f99yf9PvJHG9Zp5NOi++0EyUAt
4Kou02M6HCgBnyRI/AtWd3NDT4LEQXMnaVNgYUlAgTnSqEpBIgZEdP6bf6Qdfvrmk7Agb4CsR1Pj
2GITYUMcq01jPaCxUISQQAgNsEcXFDTnpv/0898mKU+5+FPXSCEVPCV5y+j9BSXhuZEnZ50jyjJI
ZJseu+qd6/66yMbt+emZm/3JOWdoGrqpQLqPfr2O7Q1wWVVcGPqjDek085NDjmMf+0dXyw8QTh5E
6m40JGulFeHfQlN2FBc22bknmBx0noyl4hoszYZKboUmQVzkm85rLkhEf3TO8RTTcw5xOVeL9Z71
Y/0owsc2ORjlT6/7cX76tdO3nCaKp+FPy/a3NYPKiadl5PfHvtw3GVjCCpPF18H/rCWPvv9TghzJ
n89/1tyTTGK4TJy+AR2fHVPUNdGLEu5D6r2Lyrtwls68iKmdLU0wynt1Eh4FLVMlWJyqAFeZbJzm
aRLG4HK9WBZ9dEi5xeULv8ZufZnSOzEufPuZENMmwVt4ES2g1KA+kOgrsMbrzr2UfmunFf/RS56E
r1CDHjUrJz7Yd8j+bIIb39iJRbvWV/lWpBfiYO4BJpEcQsaPnVpnoXJ7xumJyX8/v3DmXuwkkIea
VNh0u/wQCmVTwDpBE/RJoQx/fvi5Lz4JYBBWhbSyKDuOfrbxlfo2TPLV+aFnlvzUj9aO1VJ0rZIe
Y6B0wny07TvhPIjo6brhJ8Hb4XzZwI8O3y1AyDkmdxmYxLL1E//VFcNYP2ptUqvXvQV1Er51koNr
BLBx7BK42V/KbK3WVw49OYKT3rQsJUyyY5P9wIsOHSfAu+vzczRzCkytZh3bBvhA5/FoR3Sj+n2n
PAX9M4zDqL5CiZmtYWoFm/e1Rum2zY52/i0H4u8hKnL+u8uP41adxK1lOq4X0Hg5OjCdRLLotZ1r
vpwfe25eJuHa4TLiDWGaHS3UGekYm9Tuyx3QKGow121p6iRuoeoJl3ZNfkCh8r5DyAFk3TUXp9Ok
T4IWSGGkcaEJjlHW7k0nWhlNdsHb8eNZN6a2r32XgNjSyuzoGS+1KwDygWVIrpoTY2r52oAwjITg
e6cUYdSellhQfD7/Rj/exwxnEqCVoyrwf4L8UMiXyv2mhVetb8OZRKeI4J3l7DIHO36um8+FuJBU
zs3z6ee/pR42FYHKpfdwaINjZz0mTbGAK3vdXJzm6LexnUgJakUwdmNsM/dGygtnxdx3nkRkYyOS
VqSOtveLKrxzuqxeltymPgdBMKzPf/WPzAQsHdHiP786UJpUQKuM3iM6lLZELDONQXlmgARh/6QH
FMGyfrxwZTidFP89M0Bo8s8P8+myaanrZUe1/G6mz3HzPqY/TRuthG3bfz3/QB8fgoj7/vkZXiUS
wa3kFE9vofM2pjdw07CnuBBRH29kxtSKFQNlG/cv1pAyPDYOGIt6hdbXQrd3Th1vzz/CTGhNDVkN
Cb07b8fsiGs56Cq/fZS2c8m/bSY9w5n8zwmqQdbBYuyyg6KVCPkv4UMlSbrI9RrFUa6PEda1sa28
aJnZ7/MuBMUyVIHyTEpnqjdhI9RvVz3m1HmqR8Ywd7RU7uGqmHQ2EHwRVXXJKGbuRU32kbDKeq9R
h+xYVBthv5rjPutOGlcvEVJI5x9gZqlNDWGLJHATmWpyj7LPe2rSeXRB3Do1/JGsvm5rOVVRft9a
LK3RRsVoxX4EwA9VqeXUNAFDnH+CmQ1mav/qV22c4/ok9nkS3OS2ct8hr4H+zJXDTzYXRFIyozIV
sZciR+ouDVEGSIHlC+xLr3uAyY6S4kGYp6rOJyCstC/Rv9ppuU//zYrHCzvkXDRONhTQilUFSys5
hMiYBsvaBlW4NBEz7K57hqnpK7xK66TsEhzF8KBZCepNz4r366r5mRq79mo0GpCm5R7W6LpF4qTP
jQ0KZBe++szcTC1dC+TY0Vg3WZ3A/Ja5gTqYk8LQOP/l50afhLDl2aK0mfNjWxUbW1fXSh6tzg/9
9zX9g6Noauiq9xX2LwhGvyN2s5J1+pSjq69hltPFzi6y9L2B90Bl9feoWu3Mxtwg1XUbG9pnSAv7
sr0dtPLCbj8Tg1O3V4u9wnYz39yh2xhuvFpoCyMMHLT0kQE+/7QzG5U1ySNkZzSujS7E3tDjH409
3EMwu+uRK7KvTQenXq9tFComTTC5a7STJGcZRTsLiu757z83RZMoR+5GDYsuN3e+FDFKPpiK0F0c
NtIsj+c/YW6GJkGeGZ4mGsge+9H1djkWCjGStnrR3Khg1s5/xMxDTB1fDYTSlAJ24Q4Tox2U3uUw
Gg+eV154xzPBMjV9hQ9ndghgyb1Ab1Pk9q7V0qfz33xu6EnGAB6w91ykN/dBCSNzVPN0WYnuwv1n
bvBJkLdl4HpNxf1HGd5HdBEdyHjnv/bchJ9+/ltW3tAxALWSmXvQlAj3WQvDqw5JEW+uG/70QL8N
D+DEaXNAKTtogC9eY91Usr7zimvMk0nMpyapgLVcNISj4mBoiXuD6zRqT0brWhcamnOTo//57QE3
tjkmFNRXEGdKd0DJY/Hl/MTMZPlTi9TR62AnoM1ydM0NvM1FGyO7fFuZYItABfYX9oS5dTOJ2NP5
C+PTyY4lkgDwReGaVkjen3+EmcGnjqUZ7Wpv8Gu5T4MSuKYbLJsScPR1g0/CybfHcLBNRe7LePga
uG637HzsBc4PPvNe5SSc9Cp0B7Pw4fNTTC86dYPEwgLFkguL/jTMB8emnMRU257I07XiAyg9GRg9
pVCrI+2xK647DOUkqGIFIaqxMLIjKKQFSgCrBPAZsuar62ZnchDWgWxyDFuzY5X9cPJ9OQIUj1/P
j316fR9NzSSiOjSDjMwN2Q8wsXt0OmQ+B634BSsXbVpU7deit5sLS2juLU8OxLJEDAtIIOW04smj
QZCFmzC4UICZe45JYCVqhDBBIrh9Jr88QQsIxccXz90aEJrOz9TMBjH1Pe06W6vTtOMT2u5Wy9x9
hLCAp6IDlJtfNIFjonkJkzATyFPL07o2c1k5hIPNrSz25EodzAuhMFM5EZMwdgakrWs7CdCmsNax
gJmWKr96Tb+rRffQ9urSLPFjyOSn85M288qnxqdSP4HeEX04ZlWwMRCKakYTFbQr9w0xCWytQtdY
0ZioBoMZLYQe1OgrtIYvTNbce5jGdZdpY+iq2TGKv0BdWZihdmHDm9mRxCSkk7BuqjhU/WOl3XRQ
ZwwUmeV9UV2Ihrlpn0Q1blIdLO9A7j0TIV+sy+DAb/JeXsh+5r79JJA1V0hVd+PgqBXpJ1W3Hjuv
37X5O5jMC3XPuU+YhHMLjb9rzFMxSZEQp/YIryO1dVNlF2p6M292anhqIBpm2OBwj23W7VFvWgMW
Pb/i50Y+bR+/JVgW1itFjXLuHhL+56A2xqWjomh13eCT6E3QE6/rIQ2OudmvVAdlabDe54eeWTJT
C9OiaxLExVnrXR3eFOONrIdD5L5dN/gkThEfQOajMeU+N5t7pNofrFQ+CLO7clomcdpkOFcO6AHv
jb7Sn5ygq7Yasm+fz3/5mbVoTGLVx88IKKrMjoFQod3Dr0MmyHmust358edmfhKsqhf6MegXua/D
GL0PBUJvbJiILHRDchVAAguQPxdlqyVNMnanUx45afxN8FJA62gEvZ502EWdf465lT+J2UG1xgpd
M4kGV9c8x7ovn7osv1RwmBl96lKK7IRtSz0y9yqGnUgkmuqycC7ZK8+cilNQVhNbtR7JIj00Khxm
+d0PPwU5SO/aWDsu0ustOmXP52dp5m1PUVo9PUVadaymRssQFnmLsTN1wgsb89zgpyX82+YjXDTs
erU1932LSnIafUrEd03aFxbqTI41hWlhEVK0GNHSCLEwQ0uDl9hAehIag5amN6WsLiGz5171JJzb
rExir6pM6g24J4xK6m1tWYQXlulpI/4g49Un4eypDbcN36IVXd96wUlx7FONrAGiHr37yU2UC/vp
3ENMohqLQyU3sDY4BhkCHVK91ZtLt+C5oSfRrGUjWbRLYSxowh+5YflwS3p/fX59zg0+iWKBchRH
TIWbhG90C0jUP0tRXTcnU5xW6g6DZlq+uU9gsEPj7MZ8GWe2fx26CQben8tfj3rg8jHVJORh5crx
9Pi26HuNEnKaXqhAzEzPFIxMSuJUrsLxHkHRXBVqbeEZ4LniEsRpJsamAK3WQFosCjK5DwNlh4TI
GqvDde9oh7hV8VNLL5yYM0EwhWqZnAW5rxfMVGxthgKKop8JZFuDHZr2CLLRGwyvLDlNUVvY+GYQ
6XNzj3sXPmut/DSGQXxnYN51YdubOaG1SUijm5I7Xckn8CnbCNWjvnS+BB7OCbaxOh8WMzvr3ySS
33ZWoxIOCBwh95aFrClWf7vRMrt9TCHk1/lPmFtZk6jWIWJwkyQ4hgIzSlWjFj0qiL1cN/okrAth
a32Ls+k+GQttia9qeO8Jxd9eNfoUw2VJ4RYoddlvivzZoediw4G7buRJSKO/YRZoIiNFhkzOYPbo
9+u764aeJNM5en6xzOP8aIngC5qTL4g8vZ8fema1nODqv5/DKPxKUXR86ybQb1Q33BbWxhbupSNs
bvjTz39bjE1rOa4WjCblssKAetzlN1pZy1VZGsqFU3JmNU4BW1WsKmFq2HKPhGSNL3lj6ltFG5vu
ugveFLYlzaL2VJ1yYj5oK4SDjgiAQZ0zYTW2ZBTnX8PMLqdOzmDEOUSIa5vJQ4RHD1ElpGaWHfKm
XM6s9J7SVrZy2ti7rlcyxXKJCFYHMofKW+V4EN/5qM5cKoO8EApzb30Swq6RtfhOe+YeecYSj6LW
3/eWiY1uk15quX381vUprMuHI9+FaaG8gZ1YSVxDscK78C7mhp4EchIOQYpXmrnXvfLY+KVYS5yS
Vudf9Nzgk1CO8d1RzCBV3vyqNxfQJO1lIfBBuG70STT3pFuAI0nZR88maUH+MLwO6qY7k0iWY1iO
lseEB4g3ZWBrS/26HV+HrfLHJuFgEZt7WPq84a/75umgL8IW2cvzU/LxWtSdyYmbjA2qezVLPYGp
HdjIelYGFxlrGNz1+U/4OBFChunPr59DQ1b7ofKPifOlD9Z9dhMhiYHGb1Y8n/+Ej7MGfYrr0tGk
xlWDRROV6HKo+hf15HGd6XvMUF7Of8TcQ0xCtlBM9OPM2j/mCfpwztIpDkgArESyLK6j5uhTaJcu
et8sdFYQojQQ0u291np7kV5q6M286CmqK6TfDiGnVN7YNtdSr1coqy1QrbhuHU1hXTKyRWI2LNIQ
BCnaIl98VDWD4jrYMdJbfy6iFlGVTLNpR3q4e3VoBtZC36D9hEzB+Rc8Nz2nn/92EtuamZ2gSNmh
th/ghvYhdlcXpubjw0ufYqhwXFS9jhPqAL18q9YPeMqQFVZr4d/g/MlPH88/wswanaKpvAiIsF7m
hEEEQxxF6tu8QX5Pf+kQjDj/ETPbsz2JZSyJhRGrpLa+5ujYkOEGtQhQsr9Q7Z4JZHuSOacI00Wj
ykuwVG/hml/HdhPW0dp2L1wv5r7+JIqRXGxs1WyZIXRHhyRFcLy9KgeFMP/n+jFQN82D0rf2iq/V
60aTzVvi1Je2n5nVOcVRDZFhcb/j1doG1bIgWDnasBJ2ubrqtU5xVKnvFsiMnXY3nGjTFBP37AKw
ZWbGrUncIvCSGlINqyOetUtdRwmzti7s+nNDTyIWFWSjdiHB7+Xo1dhBmPqA6GDntRcKBHNzfvrc
33YERO4N5Jmkd8xruZM2fZ3aPiT6JZLnDBBWn6Kiagc6vaHYJS2AT6jnLhobp80XDdNCr0RFCq2K
HAaEgl6ZflV5XbPE5JHcxAhAJ0r9JmjzVRiMO5SQV+eX0IebD0NP8ogsc0yrHU39xsAHDeuplUGx
CSs8c/C3pmgubKUfbhB8ymT/CfBYaEwnEDdDiG5f80m2Pe5UwEculNc/XFOMP9mA9KAOLXzixU3l
y0Og4Y47XLgmzY082Xro1JaVGsB+rbTia+ka3zPE6s5P/czQ0xZYl1RCbcH/32T4TkLBWqF2fuGt
fhgDGv5vf8aApwvcn9uiuknyql6U2Z1uYUvxvzm7suZIdWb5i4hACAl4hd6M22N7PONZXojZDqvY
91//JSfiRvhorFZcXvtBLUpVWqqyMg2UHPZNffOmNzHWA/UdNW7ShUPbuqBwg9IRaNq1KMtt2f7K
EGP60u4DMSYz6wGr2wQEfBMFyLU40Tw7gXIWOj7rBXIBAQG3WDsdW/ef25/0flzjT6V9CTUmINod
r4N2mQiG4nfj/lN5r2XOcSKXB+LeQ8MYjKPgwax2PSjxl5tnvDGjac1GwqzYDifQ5cHVoOPAnsA4
prlYqBxMiu2p6VuaCVaE+UDBmpFvHd0aB1MNLQX0XOAUplBsDucJOuaQKhagGLy9EKqhpVi2UWng
UTzSMJvAvMXoc4Q3x+2h328khsGlaAYZvkksczTDqaygERCfRFcFtfMwxCBteJxcCJ7Uj1H6fPvv
FF8iV8xWh8Q0Me02XO1/Oldc3DLR7EqK+JbLZV7bWHUBXb8QEoyQluEx6LCwjx+yEZCY25NXbNly
mQx6Oh6hk9uFnve5pBcI54GF8+sE2sbb46vWwpKC3M69dhpwRodenR3RDupX+Xhx7NVfwdskvB8x
f63G8WA2ulZ71XJIAc5ZzpPCTXAIMejiTMOBJLpLgWro7fc3gTw3Yi4rt6dhHueBSMQfcJ3+vG0n
1dBSEDOKkmKHQygsJ6R14z9jnGhWQOVEUgwPkz0UUPxtQ+ibXAdnOUO9Avzc3uu+iUtxXA1mR7ze
aEPQ1o/nDjz2YelWmt1aZRUpkAEK6kAcgU1iSckZKqmPhGSHXfOWa2TMBLkk8lk0ZFYC3m+QqUEb
RYdhU8xbLpD1pQ3aujy3w2gQd9ycMlQCoBq1b+bSqRzV6AfIKIyyLvWxqMAMJ+J9R4lcFcvHhDO0
mbah2/a/OBiS/GzWPcEUfiiXwuocYgMQ06WhBdfuRHVHpscVXKz7jLKtxJvQ9FpglgmQNeGCnC21
PyezrRn53/rZO9cUuerVm7lTuSA0v09f60/jE5TZg97vmT8H4I/0s6MD1k/dfymuRHL5a6EdtLB7
/NcSklN9mi/pdQ1q3/KTI9McKptF3vscKWDTRbQg8VhaEK9GxzifLxmUnvctghSuY8ETC82Ubeik
INaDEMQgNGes4v0iF744IUh5dtjEFjpCo837AfJlqEbWH/spuxMi0mVQFE5qSjdqllgeFOfgpGnU
f+pAGBjT/kFMury/angpdKEngejtGQ2nugi6ZTj0PQBORf77tv1VVpLOWnDmpp5rOm1YFBDTqM59
89KLe6d4ccB4e/sv/vX6d9xH5jCArhwkrV14KMjzzpCkOqBU+LQGrt8H+cG708HgVZbavPdNPOc9
mNTTxQUVbjQeDBDJpil5gFTw+fZnbBZ57yuk43YAlz8zrBTXng0XxLwhKAz2PSXFsXEjTTCrPkE6
eEGi1q7UmWlYr+jXQiPz3L7SZNEgK1Wjy2EM2QNvKG0aQj3lgD3K57N1yV0d3YNil5A5DcAvA/bj
EZ7aDt6h7qGBV5Uau7w/NJeLXyAtr00QYOCqk9YgFoea0qLrxnzfKFxmNBh5B60IPlF020QB5OYO
BCJtI+RHbnuNauZS+I64+qGLpKQhwf7WeusDgWTivqGl0E3RK5RMeMqEzPyylu6xtVLNfq+yyfb7
m0iqAdCMpxFu2Jr8mA5m4GReYGS6ZgPv3UjicvmrEpBNYJVjhwZEK5vsrhOXDCqGbpscoHpBuu8L
Ordv20j1JVLQdl3aTkm00rCAinaRiQ8ZHrxNrMMpvL8ncLkSxo0JCpgVIsrthmCq4kPklk/zbAVu
mny5/QWqv5CCtgPTbbnOnIZRfV/z1TehmF1+hSbITgtJB/DA3Rli9ohaFHz8FqmACqqbRmxp/P/d
Ugnhcg2s4RZzB2QXwi5/WcXnMf8Uz18bQCAjMJ+7Oh4wRZTJpTCHt9BlHS26ZWigUl0eu3Y83ra/
amgpgGsgi5mbwT4eJAJq2wkg3K2xjWpoKYBzyIgvPMGuBqV0kPu4cx+kXvTz9rwVni9zCaROM1PQ
87ehjYoO3wQ6f4zly+2xt2//+yjkcv1rqdG2mWKTCJ3quUnuiFX4FXlxm8cZ8mG3/0Lh9nLpa6hB
lj8jERD2zDC/5ZAu8lNjAM5oRqE8Scyd7i/XvzD1zOatxcI1G6E720Fl+lO+C5EI55diN45mnjvg
eQ0Na/zMLHpObbLTd6SwhVCIy5vFsMNqeiRzckbZRHNLUHilXPeqeG938+R0YQK1PlKYv9k6fbu9
qAqflIte2GsKIZa1C1FZwwUECf+FBnazC2oCtKoUql4aG21pz/29qAtUE9bcHc7UsGJdZ9C/D/13
/F6ufVVehe7BcoH0XOA9Jk/roTw47qn5zoP0iLbC5uCdNzm0o/UFaJT+ASKAt+2miDeZW6AdC8du
R9httj+uy6sb3dH+WjqnstxVJQFY8r8HPmTeO2CVhR1Sx3oGn37lQ3x4T4kWqyIdwYUFWMUMVq6w
gqpGbVvB1MR7SrQY2vrvtI1ojFroUNuhs1YHNx9QV3Y0JlfsP44UunNjGKDcnhAFBdpiBoir1324
gX3TMdFscapokEKYpy5SU6xE1rElx5qlaHxN20tpMI11FOPL/ADeColiq2jssE8hDJzXJ9JBco7o
6FoVFpL5AYQxFFD9rljoig9FCQUDqLqmdxnUEm87vWr6UjSvhiEsJHvMCzbo+ywZH5GAOLJo1ril
4mLCpcOXUNNhtVvZYSP+FP1djf7BdHpJ+InEL9a0L6749m1vLtKiNVZ3NkDpnUAlczCQxAIdy23z
KLZpLoVsV5DVzufaDl3GgjiCnla0q8mDcJkpoLB5xuMRxSdEK3ofB5/WP/ZNWgpYPmZLC5J+O4RM
NcrjeZDluoeWyl2kgIWoYwHlDFym1mz66RmPUPhIfMfVLKRqdClWHVBrGBlBLI1rH5A5PwxNc0qc
7nzbLgpnlJmrcM8ZyQhZ9tDyvvQg1Znc9a5vPxrz5ywf7gYdQda7ugoO4TINQepluSOmdgzdDAJd
1Qot+vw01FVgrmHmDH7XxOcafbrmTPyhvqvcT7e/T2E+JsVyjQfMMDbRenEhnhnWCflWov/mM23q
nfc4maZApDGrxACfFdDd6hJc1akIbMir3P4AxWYn0xSYa1OwyY3MC5SOH3LmBtYC9b8c4Eeiu12o
/kIKaKfnzdhQFKGcGEKfVXs0svSJFdzP3On19lco7hFMOoo9NJBnE6SBQ9FdPQsyLAJEpXfxFJYQ
rd33F1KEL51Lc2vBV1B7CgZO/KZxz2UDFECa+qO9Pt3+G8Xux6RoNyJRkbJ18SXedDSH+nvrrs+3
h1atgxTqJUgXIFGFt6SVQEIlh2652UAlN0cPjlV8uf0finiQCQviua/Rvm6Yl4Ea5xjPmsKJUCjX
tRApEiwyScFaCegRpiMLx9k5FyUNCnGthiwokuQjtZ6b9BtxdMe0YiVk1gJOeuyMQJ+GcYvtpBq/
gLf8520rqYbeVujN6QkxyHn2LLsPe2c4D/VwdJZd+DjCZXYCK3Xz3jFpHyZmcihFfO+MowbyqJr1
9vubWUdjihf3zOywmL3PA4Fs31RAxe22SRQRLIOyujlZCakAU5jJtYSEWLIkAAh9JdX9ZP6+/Req
+UsRPFTc4kMzsxAiyD70CS89hPn2DS1FLXE7gyYRRdSa5iEp6THSQqZUESVFbTssVu+MSEmUtPlg
pvkTlFbPY9tqbouK4WVEFh5HkDslaXfvWCuE164rOlacQePnqsG3W8EbjynGlbDIweEiWifweB8Y
vH+kyS5mc8KpdPgyo2XLMJdm2CBBWQ+QkzVbzR1d4SsyHKslUCw2+NyFseNyCGguY0BqqtkkFRvx
X7CrLplTvs59mFe/0+pH1v005kDoVlRx5ZIRVm7T0sLI/9230kuRXEs6BOX4eWmgEDoHlbEPEMdl
igIKhWuwSHt4SFZD9wN0Sm4VpPYCleJdMUWlcIUKMF3apDLDvkouFZBdPm6TOnJa1frKAZtmcx5D
Hg0wtDYwyv5D2jqaGoPijJIBV8LuohwiuF04jXCdpDNDy44DexjPTTWfnBHioFCJh9a8DlKnWHAZ
c5WDFzFzWdHdFwP7QKIYOsPsTKFUUM71R9tOPzqQIt21JjIIK04KPpC4JqEjPmWdBURid7w9suoj
pFhOocRd1GtBQtCH3wnvhQ33U/O9jyY/RhtLTjRnmGJHkhFYJLVMb67xAVyEFvndDEcj+nX7CxTo
LuT/pd0uagYzBcstjt7+mKwQrWnPVvTbhWZzXn6Lu69F+jJ0/9z+N4UDy6pq2YDg6zMw+STsTwmY
B/ZCzdanMpF0l06M1iO1UwEezf4MphGAaTBmugqZatpSUFsZqDpjD3cIdIlBYBG6rFajecmqhpZC
2rLL2kWfAQlTtws8Fh/RHLxvK7KkM9ggfOznHrsF8vNTILx49I2y1pzAinnL4KvchP60NdgYvK39
lUP4OJpPu5xEhl6ZXh4NTeYBI24+LBP0w4tVYxGFk8iUBBWHFiMXtYVX6ZdmPVYdbmzTnm4GwmXg
VVJZMK5TWuEA3VwPLVpV4BHN0auatxSjYOZ2zWwxzDDpzxGEndPLPB1vG1s19La+by47xlhUK+cw
yYK0Q2xBSnH5UOhIVhTbo4y7MhoTJ61A3LjRNYq/1tVXwzkVoBDJxu98+r3vC6TgjJkDq4PfNfTG
FySDh/LUeefbQ2/b+DsFhn8R6G+Mk9RR5EL93Q4hm3gftb/zONwaIvIhOdbLp9v/oQokKUoJANp2
TVcWEg75YVN8W5pR4zaKG5sMuaqyHkQGLWK0nF7S+bJCsoRvutn7tgAZaWWUhmAxgeHb5VQ0Z6rr
KlBYRJaGKdjcQNPCxGt8cDK/x9XERzvYy21zK/xd5huo21ZYhkgI3jyfeqhLOy9OrDmCVPOWohTy
dEbi2Ri6M4ZDC/Vuu9GVX1Wz3v7yjSM6IDopG+iHh/PygXQvNn3NrH27rUwvUFQ5nZDZt8Jicu4q
2wggX67ZElUGkSMzN8zOs3Eml/N9yc68v9xeQ0VYyuwBVmaavHZh6Lz6QN1zZL/4rEXDyahrY1cF
jhSTcQ0SQAQ5PLvE4ZZ/mnEQDXcu02wr7w/PZPgUb2wcnPaI61x07MjJbID0yO69XFeLUOSVmQyi
AvIIPe0d1tS4H0/tXXkagfDrDvOxD+qzDun6vk9CB/K/Pslyp5sKgtUl/LNd37sk8QsdFEP5BZvp
3jj8AgXslAz4gvy1v9rHOHSv6GvI70hQHZZLv4tDCFqWUsjGqAaBKkKMIbT9LqPhBJSNgw8utnPt
THdNmhz2eCyTIVYrOHfMhBRjmBadP1pBnL5Gse13W/Hi6+2/UC2HdAGOOrI6vQOfNcH9vgCrWHZp
IKB0fXt4lc9KsQyMpRACaxIa4nFpXy1obTT51R1fbw///lbBZIaBTAxG3gCti1R4/qErlsBl+3CQ
TBaMwcSzlJqCA8mfBiMIYFKXnnbNWkZTGcASciiUmqGDDdn+yrJ91pDxUxMv5z4TeINX7j00Ck5k
rTVbp2IZZRYBYUAePorLMbS7j80SxuQfqz50tmbDV/igTCJgDhwt1MvAQ6d+bqenov7VkZ+3Ta14
pzJXCtWCxRAhH7rtopr7JTTeoT6I/cD45uA6nE7rnTPeZcmv2//2fjaE/YWoMsxNcHo1LyUVBxF/
LVP+HLvlkRMLd5HEN4w/CVk0VxKF7/+FrRKZgV6W1Qxb/suhwAbUum5e1chS0NIcXAIeyidhlqFR
w2fTLkwSk4FUzSIa1qMWE0JJHKI+qX3smuHzbdO/f7izTX747c7f1H0RTXNjhlFs+aNx8Mqwy0yf
1KdVV49RBIEMqcqniQCm0mCzQVkX6d3lZ92frF1MGtDq2x5Db44uVhRGOtEM7xEBNvxT1+26buNV
899xo5G0E08QumYfHaZpDHpd04HCTWQcFehCzdaNPRwd5eJXrXkq5+KwazVlqBQFP4HVEhiDZ19y
+0nwxXdyf1gPvbPvbsxksFQcJZaB03oE+tE5OWnz5M3VGfRVuyjEsJ7SwUqMEZwQJexe1nem2/ul
E7g7++2ZDJlC8sdEp2ZOwn4419GnxPrkTA/xLhJkTF1KLk20HotOzGPYN9F9vXh3ZaEDZCl2SEcK
024uo36IcarG5QevR10ZEH3PBiH6FJ3Yekyq5WDUsebCrHBQGTo1Qwe7HE2Kksn0cx3ER7srNbcm
1chSsFqjkUclHpthNrsfprxZgirO9z1kGZcitoIYDA4rMV8qwzkO5fzHm7qPt+NK0dIGstr/7gYk
Bw2yVwE9ll3TH/Q0nJNDe5me1ufhkFzah+iYf7n9T4rNUsZMNa2N98UM20ftyesfOHBrObIsXHNl
UC3A9vvb3TLxqqExsPew2btvigj8Q/ue+kzGTWURE7QfMXNnfWLOtwVJm10iloRx6WAVvJzYVGxu
U9Mgssdftklfb9tb0Z7FZHmVLFmjMUljHK4P7nN86c7GMbp0X1GUueQn76Dj0lYZXgrgtqrBmIB6
cmjYDjB97Jgt5vH2JyiGluFT5mqNdVt65sVdf4Br/DsVXLcZq66BMmQqY5mY4oqRcBXQkYi/Gn20
idv5GQXVOGH+QHy3nv0h0dw7FVdaGSpFSJNFdl+P4WR7d14yPIkuuc8zrjHVts/8nWFkMk7KzbPa
5Z1NwpoOV9H+FuDSjpwfYNwJQfPVeZq7w79Z6Pf+Z/u8N2HmTjOoZSHYGYL116foZnYzEtTsVz0h
W+3Op2SCuiGEE+vsrk5f2ihG/jr3BYdY7XRJkTW87RmKzUSWf0kK04y6nPAwcT/3ybfBOfMhHMfn
26Or/E46qc1oBrF6048hIwuIpJEl99qnfUNLAc+X1rDBsGRextVKg2SqI7+es8/7BpeOaYe5oFla
TIKnza+4cPyp0ekaq7xXCnIXtWLkr+G96OTtp1+QQIhnzRPp367vd1xKBk1ldUtJlbbDvfUAltDg
e/eA4lUwncSn8EN+iA+6R4ziG2T0FEB4C+kK3DS89qGwhA+to1XsHVw6oqcW+A7UDpDpay8OUkvk
Oo6airrCG2VBl7VyXc81UOv0hnvT+G4D3XfbXVTJMRktlYNqNCuzBYnmIznxIDv1P9vLeh4O/GRe
1n0VVSZzWXlDuqJbL0KmvAydPvYT/mJyTaQq9gEZN9W7i93OOcWuyotPc7/8sWrQ0/AWQlxZLXRZ
N5XnSEELZqKydDvsB9FS+dPknEib+mlHNAusGl4K267oY9ENS3PvIUts0W8G1KZEodsqVaNLoZtV
OHeKHuHF6k9NfFeXqV8aH297kMI1ZfgUL/PJbk1cX4D/8jPIP0GBa+fQ0oW6ojl2L4LX0sxS314Z
6omLxu9Vs5Zi1W6S1a4jnGE5IPYRGYM01gnZqobe/PTN8YjdhVkWAL+hKeKDHZ2sVkesrBp5W943
I6/TYNByxoln9UVQFySArtfh9ioq7g4yZCqerSXN0eWGnjPrsBQvIouPjYmmBsahV/0rK3Q6yApX
lDFTtsUrPCWRoBLj6nPn61j9KiodYErxkJQBUxZppp63/XwZqqk8DEX9R4z5IV/616UujQM6FMag
jZBuTot9dVEma7zYvWcmi40bNisf6u4DNS8WvUDc8fayqFZcClyvcfumXrBv0o4GOADOcaPrb1Ys
hIyZau2kJclUjWFDgdGBXmR+Z8c62uktjN45z2WUlBNBdH4gphmOrnXxeHTg4ntN+8McmcHsxRrr
qD5BCmICYRrb204VBigDgVTxibun24ZXDS0FMSShx3xcm+HeEY+rFTTxR4MHt4dWrKkMknIaQ9AR
uZqQ1tZRiOQkWh2EWDX09vubDaKzG8h9Z+B1jK3zQF7K+vPtKausIV2Gy3poSifBcjrkajUfyYhS
OtQSbg+umrT130lP0J0eQPbd3IMGHTzf1sEFEe7toVXzlk5Vr+jd2WoSK7S9D3b6JLJrqSO6Utw6
ZECUncVzy3KLQwP6nwLl+f7buD7WuQakp7CJjIhCN0JBmImX6ZA9CDB51JDA+P+bhHtcTn9BvcUs
ym6OH8o+OSRWDtIB61hmOoK39ya+DS8d2cZiOX0qPHqesWEJMORH67ojbrahpWi3mjbuSEbpGWDO
j8Ian+O+1/HLqKYthfsCan+085nxw9IK91DE7ePqrrr+JdXgm3e+iUrIXXemZ7uwCfrbG3Q65q7Q
rOZ7XrjZZPvLN0MnnujSZXKSh66wD43rHVfLPZnxfN8kuuu1avZS7EO0PUVqdoof3CQJmpUGxhTt
XFEp8gurNVurX+IHcMUdGEMPfalrq1bNWor8fnW61iRYUD71nxwKPtQO4is7tpXN6tKp3ERRnY9u
HT+kQ/QRiPsPfVE8QcX4eDtEFXOXU16GGOjsDPCXFtQRcYSeN9FoLP7ehoiZyxkvQcyhbWz4C9qd
JnN6hXh8wNxlB/50G12K0KlYKqtwHKzjZAUw/9Hle5p6tqGlAM3LejEpUOQPuXhtFh5AG+Kwz9pS
dEbFlKFIatvnkrTHOmrvibEHfLpNelvgN9HZ11FsVg6NH0Ra38/TfGyT6HJ71qqFlKLSc9I+HRrY
o8KeNT9wO/WTQSOoovI/KSwdCJ0YUDihZ1EVD4S4T3GlC0vVtKWwHK1+7CYTxhbNT56AzWvylz01
zc3aUlQaRTVmyAjSs1fGgbGSEyv3yCFhaDk9NTm13Uc1iR8MFGC8ih7H6uftdVTYWk5IuQ64XJ0F
5+U0RAdQiR+9Vbe7KmwtZ3amymvMruTxg02Tj3Oe3w1V9jSYu/RZNqNI3m0Xi2utDG6SWAvaP23f
ifegzbehJe+2kjL3MgI3qcH5HEGE1vJ0qRCVwSXnrrN1clBCw2Ecrw2y1w3IOJNIc21TmVxyb6Mz
kpzEA0Ky/DDkfj8/cl3kqOYtebfTM26TAY7SIhfiomLPd2nQwtpyBicpygx3q80kuG2i/P2QlR6E
7IXGKIqZy7TkKcucsdq2E7v9nUbVwRnEaVfwyN1vuT3EnsVZ/ODFWe6jM/wln2H224Mr1lLuf+vd
jk82ytIPaVE8pKkForT81aV72P03o29/++ZsAAbAiVyC9QR5XICE5TnLRg2iRnEplHM5JmlQ4oV4
0BmqoT4ar2bkEt0urPZU+7apS9FJi3IaHcc0rvbAjtSun4ZBJz+kmroUnXFpG2OzDsbVzK3P+eqG
3kIeWf1jdCqNN6r+QQpRmrltHK84OIkrnqwMoMnOfelXcRTaDp93SeU3A0mxamb1OMTQkXlojDEw
+slPHA9P8mcWXwu6HHorPggw8PX5HUs1RTnFZ8nZnAScNu0ssCazEU5k4zB4MttzwnXpb9X40rsu
IkYzLG4UXdOG+nN0njwPO9BR7Glkhclk4vG64C7veyz8Cq5SAxoaZaJj7FXsP3LDm0GrnOTTalyn
+Xnt1k+LNf64vUWoRpZimIoqKwhZcEyh4LBm8YktOvy/yt7bX77ZHlw+txESZsbVSE1wl71CtM3H
vtlSTRiopi7FcGnm7trO8Je+805IZXyrovppn1WkGHZHZsSswVLOkCYWbgISIZ2mqWrWUvCCPLTG
mw4GN9bWp0UfzL2ul/e9BPjmgFLM0rRLinFEdsFiy6m12z9uNn9OkcfE/4DHwXGPpqFTTlJ8hpzd
sTqgx72K22fHET+yHAj00SKvu6wvN7wtJE7TbFrx8O3pabEanxc6/J1q2tLzDnAClGMKm57xxjvT
wg2zmB/2zXoLgzfuHkf9OqZOZlwdIxmhJ2uk5ziPzrcH3+YnJ6OxtDLVODXjNkdN3LiKTbEznb/m
1RIFU56bR8sdP/agE9LcGVQW2n5/8xlVPZQ1h5bw1c6QDwRpeuTpsqSK64jc/gakSk7GHMZvu+ZU
Q9ioJs7RhCribRupZi4FrVeNLSs7C24j7hkPial5p75bX96ML4UsstGxi7aI+AEU19kn75SdjMD+
hP6L+Gk8l+dKc/6p5i+F7yJA44MasHF1U7M4NGhuP0Jxdw8sFB8hN78ROkJrt9/2ndbzzfmhq5Oj
qSWLU+z1cu8bzboaYLXZPmdombS8D219zKBUklaaJKHCNnIPnKhXx5qXyT6b2WqeLTN1D3wlupqb
anQpdPOMCrvpZ4SuG1+IB55cPFBuO6XqIiWzi1MwMjKbNzhK2j4N08ZsD03cliGpk+YbX+zqoXE8
UKShMhpOUW0e7W7xzoY76IQSVR+3/f4moFMXQxU5vBeKgN/JxqtNIkNXJFOEtNwtly31CulveBV1
80PPnDMTRgjAnsZ6quGlkHb7pXJQicYDxh5DFAL8ZC4vebmHkXOLCSmwHZJAZYoguQXdTt/unYPh
6LrBVFaXgrkagTLKhty4MtsLC1DKJcmf2x71/sh/dcvZDa49pMVTd/LMwIsnwOISQ+euqsGlO3Li
9FG2lFV0bbpfSGyfV29fIvGv9jixydMPHjGuUd7/tGdi+ECQjcE+m0gBHEFgQsxZaVytfs6eV07y
wIlXXaJSZZTNO99EUM2Rb6aJQc/9SoJiiqDdpWNVUw29/f5m6IrXEDboMTRa8Y+i+umSTHNqvR86
TNbZ7ZaGxaPtRdfFSb1jUjbcN6Fu/Mj5tK+GwGR6cZtwcFbkdXRtoYtdeGgkEx8MqlMxVX2AHJxI
g64Jx31q7KD4XIPwjJHfKx2+3nYZ1fBSgJqFWIYqLqJrb3V+aWb+YhcnAwxBt4dXLKzcCmd6UQeo
ITWuSen1vsHKbwLUPbfHVkxdboer5jZvjSJCKnfpgzj+08bV73nNNYZRzVy6IleDM0MqBNeQzMu9
wReZ1b9mc7VqbrKqyUuhyoC7nRgkKa6QtIJORc2fxZiVARU6cWbV/Lc/fhNSDpkaSjLLuELc/B7Y
hF+Gm+jACe9fc/7qgyuF7UEa1UYKYape1zS9W2dyVzvLT3Bdn24vrmr60qu2KJoOe76NrSwqztG0
Pq5Roxn6PWgR95hMJt5Ta6z6CQkQauQH2zBA40ADi/aniT4gD/6ctvwlHdedXirFr0sK3NqSMrra
UX8SJL/L81OjRU6r3EgKXzE7RTYWZfIw1/2LmdIXZyNXWyJN/lExvNwSN+C6bCQ9Ei7dML7YBgtQ
Pf42RjqFddXw0jHLq2iKU8z2WsTVyVv+MYfmQ2uNmnVWeKncGTfZpEROByGWjWjMmhmkw8viQ8KH
xzzTGUj1H9vvb6KMmR2lVYIrM6QtjQCUHZ2ftmN+nG0K4KrHvu2KBrlfrqajZw4up+c1gS5tWX2f
4vzX7aFVX7AF4JsvMKwZFDJb5itLP9vkwRYGbperPw9CcwSo/kCK5KEZgIZ18GaxajMPFqgEntba
sQMTdXf0uXcaBJliw5Bb5hKAAopiGZHBM9aAm8MD+ic0e/X7WYe/+uV6yyO8nSfjWhTzn5wIkBul
9241/WyR77Erneir6gukWK5MTpMeqn7nuBB3hrcci+T59hor4kxGChEbh7s1DvaZj+hSqIwgGd3D
PBvHfcNLYZwMUArMy9w+5zbI78V6ztbqSJxm3w4qo4UGMo5WbhT2eUGH65yS40KPVPy4PXeF0eWG
uRzXH8FqYZ8ZndE49GfuUs20t6//O1fF5A65CGrAyzIjVzVAlhbebp5cZ7qfUmgFT17gCvJFFN1p
31dsX/cmiMuIlOhrwwKbFVp1U/NQpjqSM5XvSOHrGv8XvrioXHrSBNPkfi88T2Mllf2lp20PAtwy
KvBAzOKxu7NEOV5Gbw/DHzZbuWeuQDE0K1zsCb3jTX4bL6NPk1SDrVCtrxSuDsiA7dXA2Uj64pgk
Z2v5OoPMXAxLAC3xlbzcXlrF5iNDiGzTWxMkSpKHiDw6Yv0GhuD0UM8U4pCiObFG2zCtWAkZUDQC
vhBbMS68wqsNf/bQ9we6bp10r8KNZECRhW5sK4vN6DqjSfIIGfFn0WfLIac6pkrV9KWTOO/NrVSK
uwRjy3PGisBKzY/7lmD7pjfRxZtp7q0pQaHRS9ipNMpHNHlQP5viKeCtyx/ZtH69/VcqM21f9+av
JrcteJMKLMI4CX9haMkrBuuzxet1Vy4JULz//gO0wtqsL4F481Dm8tn6D0DvmT86NNj3BVJApxlp
zT4ugQSsqHFK4zj3aWWwI8/QfXf7L1QhIV2plwktNfWMen5VrrlfcOonEHiPGbvETXJKEh0NkGox
pAgHmLmM4gb/M6307BK0IeTVo2VrIHaK0WUkUgdVsrZfMiQkC/KljO2T65FAFKbm0qIaXjqUQTTG
ujpFLsjkmeuvXlKczZ7+cW1rjwwidleZU9w21njEoQMg30QeifObe/NXe9B1yCgWWe6Tm5J0TJMk
R7WhZ5emaUKjcO+KpbtrI+8HUjgaX1JsGzK0ylnL1WzHyj43znSwzTEwLR3numoFpFimRgFYi9lg
gY30CTXaU5TQM1t1DIGKe7WMrKIO4AgNRaD1ELvIJr/s7+OFH/fWqZgtRTKppyYSE9LCnujB+Vvm
ll+s5SWpdVqdihPUluLYjeaJLMCJXNPRPtSgh0Av7XM5ufdAQ57MfDp1qw6NolpmKZRLz1pb1nFc
M8byyNzmAtlZzYanWAcZc8UakbtolEemIgXhAuX3xJ6DLK1OZdNrrncKT5JxV1E72Q0F2PLslJD+
s2gz+U7ZjEeH9DuTmDIAi9RLaVULRV2M91WwLhM/AG/9tY8N3a6t+gjpgB4cF+UkwoDOraJvq+1E
vjkBblgm2T+3jwXVQmx//ObsrPA0gA4BFsKrcQVrg6m8UgsKX/muwiSTwVj22iVZj2f+FQiDGbfs
1Dg1MY0Pt2ev8FAZiiUAeB2MEddJY4lektF6FNW+8hGTe+kylmbR6uGkQTE1g1kSFpCsng9W5OlC
WWV7KZTHCVTgywZCqdgs/sfZlzXJqQPN/iIiQBLbK9BNj2exp8f7C+HlGMQqEPuvv4m/u8zRGTU3
CD84Yh4KdUlVkkpZmZFReRd3Xk+GKO2Yt/wQ0sVWwVggNpmlPyNfLGn5lKZu2Fruzm6p8b4Kupo5
qutOimcZuYp3S27ed3vdRTrLyj7cJ56BUiYGzRzjsygHFqU9VKxuLxpNTKlYq62rNksNx73HXvky
JN2Pxk0DeYipEzu8irdqRcpB0wT0m7vUV0qH32NpXW+PXLNg1NY5aYImVuQI1gkE1yzv7njZR17S
vPjS2MkHOudsM/IqH/Q5K7kcMHp7REB9SCk4FpN/bg9fZ1s5RecL76o0QS5wSGZHuWifu7XnT9ac
26fbX9CtG2X3FTzNXX9B+YAUmX/2x8RHa4DXZzsrR2deCVijceWYTngesFLULuVnPhY/jw1c2Wpp
PQ5tlaNaBs0ZP1qrsn+fZ+QYvMhWAVcNXZtpkAgno0RPHZgByjuD1bh33x685m1AxVyBK9ZdppoD
cNvx0GRjkPZniH7EY1bdFesc+PwXN82dG4BmDlTe8TQZyzZf8bEVENJyGL+CqX6ncK8zvYXdq7Vv
jWRaHKMCCCiX9/la4mGpj267SLP0VQwWWDhLZks8SHqgdy/d68jHL0LKy23ruoFvf3818HKul7GX
HFUzKsGtmPOzX9ODJTkVeYUH5nTxwKEU22b5GxqLkSenyJvMj62fBMQicWKSncOCzktK+PK1T7qq
Z90D7nlQcP84cS+o5+djTlKCN4FLGjcDgoz6Hv9T2GkHcCBdqx3zGrCO/Zdl6dUk9Gs28SV1ugeW
9dFC7bBqxTk1nizyCap6z2bmAciKAgiKEozu1O81G4IKzKrHUtSyy0i8lEX6Y8T55L6nMwvQh/Hb
pFTsBLhmfakIrYUZVU2nxr3P5LLEKHm1VYDDS/rPoZlRAVqJBLeQyzz3fvEM56myqvUeb6Pk5bZ1
nY+UqK4SZs/GjP4LY0lfuPzsFt7JLfuHdFeg6e8Uv1G1VnFaNqmXyYMQ8kPP8iCvwaYxXkdo9Taf
yJqFPcrLjvGzTn7f/kG62VCi3XfauW3ylj2Ah+pcLdUzl+1OBtTUD/4DyRJ+ScGywR6E+UBGMwaf
eejzsEtZtM7N+fb4NTdYU4nyIu0H1yjxkcLo7m2Cd/wuWOrhqxg/4a2L1mwnm+i+owS8YKhCJevE
HljPool89+blZLTotF2HgHV12NZzdPsX6WZE2b3zUkLs07XYQz0bbsApZDxAibFzpnl7d2Uqw7k3
LatFZ5M9NNN3t6suK1tPXkXDzFhxCHlayCef72nwvB0rTCU793JTdGKg9sNqQ2EU0IqmzqMWNM8H
XcVUpnNn3sRfBtR0Ct6fWnTjhhZ196jO354H5iuhXrq2a+NKbj94RvE8dHJAiRYInduT/PZyYiq/
OatNXq6daz/4wPX3rAEhuPc7W9cAeTBNzce13mOL0v2M7e+vdhJhDUWN5gH2sHa8DMBWsIT1yveK
FrrfoZzCmWV4yQSd7AdraqLKOdPsm3DMc29/pen7odp7mNUtJSXK/bXu65rkFFSsfeA35CzqOeia
6k6wYxc5phKdW6ktLJYmJAadaZB2n+zcDxfy4/Z06yZBiWkqTC577iEUuvzEQZQYDPn48ZBtFeC1
Vo1jeibCjJFqCilJ+zjtdglW3j5FMRXilVF7rrERAeRZ/Smnz3ifCtLl17GRbxvHq6UJotSh8WqE
r8/myHLRWDf3d7dNaxaMSng+NUsFNKNB4rLxz30NnfapfA9RlDPuLufbn9Bs1EwlPhfeWjTDgEk1
rN/UfCn7NvC8KMl+FUVxaeaXOi9D6e3pNut+kRLHHXgSBHF8IGFl/9JP06Xi+UfBn8kuH79uqpVY
noY+80oDEQAkUxo2TfPNK10rmOf2z47Hts3yv0cbpuK+KmdkDiTunQfGpkjOPyrrvjW9EJ2+QVfy
oG2+FcvnbHr2k2OdvkwlRE+Ejef+wrEfypHJ0O1WfrLL+uAWoVKiS9bMhBe+/TDkLKzz9dyuLLzt
K03GUHFfRTKObOpmELSwzAlY3fwzOgAxHDO+ZfNXgVfyZjUHhie1LqXjvbE69bXPofp227pmpaqo
r8Y2GgtoKaSM+vfIwiLjYeIXQWvtJFOd/e3vr0Y/J5Vv1i66y0YzIoYM+ikC9rwtip3x61y/xccr
+1A2G1pwoW649iny6XDi5s/bntFZVmJYzDWbJg7PmJKfOV2eMmsPaqcJXpUM3RFz6ZepxIW0byIy
Jh8hXBA4u92ZOp8rG7ApUFdbW4IVszYRqM6CrMJNNKdB4hyDjzGVE31IF5J6ve/eD4vhvyeZQerA
zpJjvXxM5UXHQ1q3CBe+R7XkjO7Yc2/svWBqnKOCu1xWsLYzEKt5v5ph4RqRm2dQVHMuqVMeW5Qq
F1SRehVvTEyAz6DxnEIgq5h2TGuWjoruqtKKDegZdu9zZ30vPYTqWtNvdHYOQSeZCvByzNYkKxoX
4l4EnT+HSMDRoXj6D8BrNI1kcMF15ANxaJXunV26p2OmlVBt1gnsB8ADxkv+aBY8tqe9Lj6du+m/
00tdV2ubW5jJqnUDNM6Dsn29Sy33cmzgSqSmg00GHEvQe8uzr6bRy4AS46Bt5RLcW15XDH1DY6yS
k5/MEGzdAxtoUqNKA1XW44huNJiu2s/pKqPRyo8tEhW+JZ0SNJlmjaRLjI+S12DONvdwl5pRq4it
NSmS1DWQddfOjypjuEi2t4vqTCuHYzdDl+3aoDTdsq6LptZsI0Cpdx7bNJ2kTKWAEgUfun5rNBQ+
4+tyGakv6jSYvcGYP+UdHy0ZiYkXphGAYnu2yjNfSqd6MuumA5mAhy6nBLJiIlvLlxzAItkdqsgz
e4uaV5uv5/WcJw43/3EnSp1wsVGVj8yBJmIn2/19p3jjEKoSSZV9NY2tx/mfcZnLX3Vhj0/r2rCr
yV3+wx9oVoSrV6cnklY15AJ5l31o3dz+MdlkagLXovIuNQrzay4T78Gdga7CxmJGDM3coZ3VEjzx
g1/ulJ00yULFirnmbI/StbM/i9/IE1/m6VOVAkmZGiT9fShh2ErCSGYLvRiycP90Zp2dPbwsPEIL
eK8IpFvGSsqw86VNoKzu/gHUBOWHvrJPQy+XYwlJpakikDHtJ38GjK4tXPJhTnx/OFV4vTjWPcVU
iBgEcgYPD5j4gCMBeq7L6SLrbIwOuV4lrBK5l4jMz5o0IJLyd34xdC9NYSTn2+bfZIJ3fPYffBgp
uTHMRKSB6/2w+VXMU9iOTWCV9ffMNvsgS4aPTtacm/4rqpuBb9iRL21yslOkS/cYaQhTgWSugJK1
tBjyi0jLaBB1VFt74GhNQVNFj5Gm6UFbCxBWUPAvm1QuSRZUAdOzmIYg8X+mPAP38jFOAmhB/js7
TSTDg8KIg3ZQZlVoV3PkFnu2NaGuoskWPtCSY+tLAwOU9wkL2t+j3NMb0BxRVSQZXrKHxB8NGOfe
i8veUyhzAIZ4SFlkW2lKmLcgKATSJIF921zBarlCenqvg/ntdwTGlOIZ1FySYnUTiNt44xBwMInM
Ziy7r2mDdJzQY7GogsiwF9SWwbav5H31aeLpB2rt8aRpFqmKHqMmNF3mtsQbeee/8zalSXpynWdo
2IUJqkbWP7axV/DQfUo5Nhh8pOjjRY7C3ckMZmkHfmeF9vC7YkkAGFswZ49Tv9eQrJkaldeLNIUk
tVOmWZDUFtqGq8DLirPrfDDt8uy7zc6hQFdqUwm+Vgv2KOnBqFbyuIQWbueTAEQMp5yAF9ONahPy
LDMb7utuj2h2q4W8cUxQsWZr2iWZmZL80cvlY10up8xIfjWOA5AwC5uJf0z5Xu+I9ucpV4JStrZp
crDmQOrFCTrXOOf0g9dBh7Qwgtqyz41lhTPeeq16D9D498X9rd+nbPt9L00rwWNTFozNs+jmM/WW
YDCe3NY5V5BJZ9BO8O177KhhLz5LmwZTPuwcP3XLRskW5sQmZ/bYgmchaTmfe7OiEfe7/tRJHMqC
nuClkDTDtHNK0GRWFbXG5cpto3LxOWcdvxIzgYSh/bGu/J2Hc83P+Q90zSuZdKcE9rOye+dleM2R
aUy8+VQBuznk8w76Tvedbam+Ohsboq9zz3LwHW+VT+U8R3benybf+27gNRLskTupUPed7e+vvlNk
81w3FsV3lmV8tPGOKhb+2Cbm4zy5AXTA4tvnE913ts3q1XfKVS6NUY34TmeL7LvIG46jiZE9LVZR
Ro4snCfCzGTnKK37mnKzEIYn+k2zJsPrTnWiCbQYJAWfvgcVbEBVM/7x9q/azgJvBBbZ/v76Vw31
IsHTgO8Qq7LjaQVK1RX1TjFFs5ETJVUsPjYM6VcrwrbfTqWGfxlJF2WG3QcNHnNv/wbNLkKU5MCn
hNXtgKtPkDR4cBvwslEtwdrUIXBNUbe2p2x9Nrw9WW9NgBIlH/iY7mJIDEDrjLoYQnM2vmUNuM7X
Ruylc12OVTnJRhOOMxZmXk1n/O7PbiT9NhpxkwuWjP/MJL83ZXbyzDr27PwY0zJTsXJTho7hFdoN
126daJS2zmfLa/ZoBDVeU5FyXU66eXWpea0sWga2Le4okx/mptlZBJqFrILjSCtYVvqmebXRext4
IFQKh3rdycma7fWvHtqrKAF3MXLjmptXv8PpvBdD1Lj8HRnyKvTBKxOiihUN1DxGA85UyJyVr+DP
X6V5bYhsaZiTNuXnofb8naDXLa+/cpCvfo/d2wT6IpN5nTvQbAijncI5zQFIgLQhJMBxSln/+KIy
Ygvan4G17nVI6SZJyQdod88TMJclD3WWfuP+YgdIcQdrUH+rR69+FKlN0hbD5D8svgcwTb/al2m1
jZ30rxu6EvUmg88KB7wMruWYMQhVyp9dKdYd9JHOunJraPD+YZUgmXgwBg9FeYF2hHQ6BlZHB+i/
c7zto3MyhaLqQzO3S5w7VXdy/D35Ks3IVYDcyh2fD3UF4w63Hvy2Zt8K8MkdPEurALluaVOZC5k8
eLX/ky5V1Nn0kTH+mbr+C3GW52TIr23tfZpJubeQNKnKVHZ6x8kKvyA0eRgX0Oe03A2MBC1xs//P
7f1K57Ltu68WamNQY5ppZ39JkxYwnWF54UC2P982rklV5vbRV8ZrtLrJJK/SF1Hgv0+iMFr/PKeJ
veDBgfci+8SE2YEayC4Maw7RjD/LD7c//Vf56I3DhIqha4eMiaxa6RcclQLf/1k0ABIbJFi9MgC2
PpS1DBLDCYbSDKhAQaeFxObyuLbuXUvFpQJFtLPmF5I+DZMTtrx4snjy4DTtGRecsEYHh5++zJSG
ReOd2gY9fl4bcsIje3Z5cPtH6CZHOUwQlvi9kRnTFzBXzyd0Pxr3zdQlO+tZt7SULILKcIFGlDZ/
6tw8wCPluXB/5cXBZyBTySLoFeyTBv26T8T44qZWULl7XcBve4WqSLyaMcObLFgeALF1kzLiItsr
cW+j+++qAQT53yu2p3mCZqAmf5pE/2vpPYHCa1ZcQAX3VPvindkYeei7/sVBjSBKi3UP1fb2sZGq
eDzq19ZoA2eGCwprssAavxp4JOozP0THc9Tg4XUuf/vGXke7zoVKVvH9iZORCXwOpMQykGWXhJa3
j8TdFuhbblSySmoRU/R4qsdlGHdwmlXB6C0fcKoPONjojLSPKqgMszU/ZeMQEvHVs8nOFL69qqmv
5BxvqSHktnJ2XVdoePpdgCPyY5YdA4BQlZOtFNh5C1xbr7MAchaUEjjz7sTj2xcUqnKxjUNdr96I
kU+9rMLOw8I2nLhu1wDo8p9HMgrUcf+9vgu/8up2adm1hNbwKqdw4/Q4ZloJeGsVmZusFbvKysYV
Tki77UJvKfmPQ/ZVtJ5FfGOxcpNeTcOgPBiYm/eBnVh7XNRvb1ZUxeuNCbeo3VATV6nKqqHOtxpV
0wFal1NhvWdjsrBftJnyrAybVnZWGqzuMJjHvOdtd+9XW2VD7D4rrdzGMTvtPpSrmH/wkdDzMd8p
8Z7KusLLWmlf88XpgBZzxAVsWMeuO1SF84HGWshGYuyWR+v7VrqgiTG64nJ77JqA9pSA9mkLEhoj
s6+0NgN3HB8nYJaQenfO0jrzyjUgN7usyZ0Gjm/KjxO0QyBqg7TVVzvFE02qVZF7qycWr/S4fR23
xzZnLpOoIePe479u9Eo808S2iIB46NXzRWia5NygBOpO6U7dTGdeiWk7tww0nBfO1R7yk6jZ3ex8
leneXUDzlo5T8r8XPU19z+w7z77KU/9gRWXk3a3Pc8jO1TmNyPX2+tF+RdnTZ2vAyxZ+yP/+SnEq
YvNliNZTH/u7X9FMswrdq7J64naZ2NdiBqt01bWQnpJ7WVszDa4SvsLlTUtY7lxT7kPO7ldtd3dD
kp5uO0hnffv7q9RjduU4rRaGPqQf+zU9W/WfvtpjfdYZV6J3kmKqMrtxrmOaQ9FOnmvfDkbgPW6P
Xed2JXpbD0TtnGbOdUCXV5Vk7/JdwQbNfqCSspVsSM3Bh1tYmZ5nPgVFy09LluPGkJ1ZtaAzR+yU
wXW/QoniNS9Z2vjCuc7yknlP9d7rj86uGr5VQ5rW2sK3ryLikCBFL8khx6vIPUtgf59HB2kT1JB1
Mj6ZYk/YReN4FbC3NOB1ZQPmVEDuIPdoIMoi9CUPmto/WwNqadW8c+TSrE4VwAdiGCNtenxqFO8H
Pwt4fwFfyLEtXUXvcQ/9ec2WEsDR8jVJcD1kACTtGNeNXAnafnFLoxm5c23a6dx73jtvodHU5Du7
ls68ErYsy7jpLViRBbqCknS9qyYCHtn24OpRwrYzetfJ18W5GhxPdXh5rJJhxzGaNe+Qf2ez1psK
0Rq+fZ2hz9cNRTTOH48teSVKM9/O8qJwkSdXEm0puPCO0RFRFcO32twXLRTMr177a/IBNWg/ukCJ
HRq3CuMjVe/XqKezqzMsl8Yfzu7Bs5MK4rNIaTEKTYIrbz9kSxE0yQ9O9tTXNEtQZV2j0jT7lUgG
nV87GrvqnqUVwNN7z7g688qeisSY+NvRCRquz4Vlb6Gf7bpcZ3z7+6st1fULd3CsAdescQp45cXl
sgZuubepata4CsQzvcqfjCFh17S648k1S/d4bnRnJRU118y1K6wElv/nRMZxVpqfZZRdCpzI3J1A
0nlHCVFLJo1wRGpfzcSLpSjvfBuNY8A3317vOvNKnPY1FNfbxGLXxXqk8h/5Ox3+3La8rY03yhoq
aG5waAVw88Kurlfc9VYXrqZ/kRSwb7+Jbn9CM7UqbA6PUrRaXdzU7A4PEsI/Veke2ZNuclXQHAXf
opHY/v+Z3PJcxOTl/3dytV9RbrKzWY/1zP7vEipO/WV+7k9mhO66o0tIBcaNiSUnQnGr8pIvbvZ+
7K++c+xMoOLi3NmqvM5GUnMEDysnyqc5BCvp7en9+6r1xhJScXBtQmaoMDv/Zw74abzIcxvJiJ07
+Ke9HOOnpiooruNmU7s5pgGAAFHdy9/Vct35DVucvvUblPjNmwzoUXfFbuWmIV2asF1eqDsEhnOf
TN9GoB+X5Ecl3DuJjghm9s+3v6uJaxUpx0BD4fmgtroWTgRd6YmFifnjtmld1CkH5Wk0fDfrsdd0
Y9jnl37cuZ5oEoYKjWOQsTR9w2XXdsJ7gV9dCGk+emN73znzsZOaipCb1nWZ16ljVwHBm9KX95Zs
wmYY7257RuN0lVutL3CITXtUX9ry4vRQoIz6YefWozOt7MA12v4cDjXl69A5sSjWi7UmZ9Avn4+N
fPvsqz3YG8cmtcFvcLWTj9nohy6/2HZ+OmZ8W0ivjNf2kti2a2LsAFbmaRkYQ3PK+u+3reuWjXI8
NkvIGbU5lg018nvsMyc5zF+SKT+vyZ4amc75SgzXRt54w4JNMocARe88NpMInL2ykSac/r7JvfKO
CblfbyTIPeCRDKpqQAfjMT1UqiLSCmMuR0jB29cajAKCBrbz0TI+3Ha7xicqGm1kLfSJCCbVaj8W
9k+SQK/0WCGNbHfdVx4pSnQjEHAJbBfNZrvv8JiQvcq7bstVqdTMsaunckIk/b86Gn0cIiPethRr
xzuaSVUJ1cpuzn26hauTPEFxOZj7PZZ9nWUlUu3aSrIc/I3XxPlKGQmL3SOPbkaVMB3XgWTziGMC
IJkjINZmEpTen2OrRQlSlsquGShjV19eOH/K6/3MqHOIEpzGwksGXlc8MpmRWO9yd+dooyFHoipc
rLOnAuqAMMxifmVhee4v7a/+5JyL83xMT4yqcDG6tg5N0ABwzXqQ9RskGlC3n8tiZ9fQLXYVGUby
mfvDIP6nnEtO2xVlK+duRWN/93ypmQEVIcYMbi9GgmMaXazIneWpzn/dXjY6y8rx2FiThvZdZ1/T
ogdOazzl2e/bljWLXQWG5aSZwbSHMMp4VORlQFFTl0d4ONEXqhblnJSMluewPobiUrAJbdSQuE6t
vRaOt2p+m3nFK8XcuiNtjSEu0+sIMqKEPfEWpSHv/QxqF0hj7NwN30SbbR9SDh2uk5mJMNIxrur0
TMzvpPjcG00gxxeg0EI8AGJHeRLtFN2ek7d28u1zSmqbRmpxKQH/Fln6VHB+mqV7sUt5V4nsy+1P
6Fy3LbRXWwubvRHVnXKMt2OUP9/bLo9mugYTzoNWw0JgEIPbX3pr6W4/Rsl4qyRVaoESJ65Zdym7
MSqnvT4P3Y9QMp5DZZGAJljGxcKijvjfU1NCYKU+2531B0+X59kud+Btb4XJ9iuU8oBDrYnX0HeO
PfEhRfPD4ryfyM5pWech5R6RoSGcb+8pceq/5OtPM91J3JoxqyU8NNiUJtnsmuVLg77Jip5M/8AF
Av5Qi3jJYjoenunHOJvvTeM6G1/GvSd13bCVqG7KVjTEgemSPvQLHnDj1N7ZBjSeVttw13WCtiFx
ZexAylyC6Ls0j7DPbw5RYxb3qSHjnowbMIaP3ndRWQjZI2XNzboSru3sOjj51XMMkYp3ZAV3gDHc
lW560C9KjOLdXdhuDfNZcjc3T2N6LGrUXtfC91hbOyNWNntXZJ9HEk+7DyW6ZaJEZLkUNvJXA5fM
flDgjkbYP820h8jXWVdi0qjyEpyum3XxPE13Bf+UlMecrRbr0ta0cXSFaXv80OSf+J5+n2bXUAt1
6Vx4PRHYDY3xxSzjDZ44NqehOpal1OZWGxUuxygx7Hl6gUeM9vPt/UHjabUo57W8TMSwbeL+nYuW
BAD3jeygbSUo287J/YZjzGX6U7ROkNqfBQ4IxwauxKR0M6uoTAx8kT/t4muTvCf9zsVPN5VKPKL5
3MsdjvNGwT5KHJsGPFUvv4puJ3lr0qDanbqguFRC1WsGsclz0l7c9OASUUKSeJYLlgp4BCIH4ZqL
E5V7ZPG6VaLE40iqFrhGZChiog2VZvfwkBsCw/JyezI1HldrblLYgpYEQ/e8F7N48ugvqGO1e8VP
zejVcpth28PKS8xnOtLAsVpI5omA0iNcetgd1HLbyuaZZw4GD0U7R5xN43kZd1aibuSbv16dE8Es
NZMJTBtY5FcxfXC7HmJez7d9rrO9/f2VbS8vyTB6xRzX6xOR770hZvXlmGklNukKMeOFYthG8l6Y
n9IkFtX1tmlN8KiyBUXTjEmfYSWOBRUhNEC7kzuXy05o6nyiHGmLdWiShJZzvHoXY/5p89Bzv90e
uM60Ep0d6OwbY0TU10P+vRm8eBz7T+W01/Gl84sSoRkb8qmXGHldolIFkjBS7zVIaoJTLbGZXsZI
k2RIh9B+ae7c+WfdnMw9fjONX9Qqm3DsPhknTKgjnvLi60jfuf6xtaKW2Gw02WWJg7jPc+oGbmaU
UdeAjfL2hGo8rtbWoCtmDoaEW4hbR52Yzg4+ctu0zifb31+FZlLIWvAJ1FeOsT61ho1TrQskebUT
nj7MqG9BSFhqz+Y4F4lYc4w86Xm08HczOh3H5afR/0CdJsrqnz4aKY79EmUrHTN7Gtm4fcr6Nohz
k39fvZ37lc7/SqyadjuvzQLTjX02snOxt9fp7CqByqwMnTotVo1tPBrDp9nayS06u0qEWqCKoLOV
IClmVzd/R9Pwtos1dtXaGpiNOtcUGO/o9CHlLJxHc8e0Zh2qFbXORl9qZ3dtbG3k3JABNIC5cHdu
J7pxKxfN3LK9BQouQ1wbJnp8mpYPz10xml9vu0U3dmXrFAyk/qaD5SHq9x09ecl5GA+OXAlPCS56
iGTA401XoICMhxi5R7Oqc8r291eRbwDi4ixQkI+rMh6XE5E7i0+Tw1UlgqRM6eqOZIz9HIQ4/T3h
P83lvkx3MorOvBKLeODJunnLtEOdB6bxRbBP3XwqD2lAIGP9rY2/ckvS5705eX0b08GNHD+L0CAW
Jc0RzezNvBKa/txur9TwTo8OgSn/JfPv6fjh9jrUuEZtnhy5xcRa0DGusx8s/V2uj0PyPjt6+FTb
J9F+4LX9tswN/uDmZxPtuNkRKSG4Re2drM1yLvsBXncpKJG7uu3uejnt9W1pdiG1SzJN8v+dZ8cC
bw2kCD3jn3kuAih9GIYZiuKe7VYrNGGlqgy4xBbNgJb4eHIEuDamE0UT4O351eQZtV+yXX3PN4wU
lafh2jcXkX/pmx/HTCubZ782leOIqo3FUoQgQA7sZQ5XoJmPmVeC1p+8aZ28BpeLlZ4hLhQNlQme
wz0GCt3CV/ZRI5tI7hd8jOn6NI9niz7myRPFG8ex0Ssxu5hyznkC53jLcs5cNyDMf+dwcTpinqgN
iwtkDWlCMhmP1beWX4z8xcviY6a9f+f4Bf1WdWrBMe7yNDeXAk+Gx+50RG1J9Olq2uiCbeN2U4YY
l8kO52rsrv5Um9+PjX6b7lep2CuEKPFviMGa+B2CQiFL6+fFs3b8/vaqIapUgN+tA7P9UqJqDsZF
dJSYYIwq7rK959S3w5WorYaLtWTdCCFs0Ck/edWD0z2me3UdnWklXIWfTUaajW0Mie+T4a0B8Ro0
nabnY45XwtUuhdflDczP1HtIUv6PV5qXhLKdJ6m3UyQk5v89r5mcltGgoo0Z2L1tAhIB6+ftgess
K5HKOwJxMd4iUuUvx3KQ6/eerbej4n8vMkRtL6SD42Zrg7Te9Pzc5r8bi0Ak6EPdPvV7EaUZvNph
6FUEUGBHYudYCvCwVVBtBYv/9bZnNItdbSBcBjtNMmPEEbiUYdEOd7JKr1a5XNIqeb79Cd34lXA1
pDlV2GiHuO8YWHRyy4qyJN2lF9WZ32LhVTaYHCbtxG26mH1Pr/Q81kGOjozH9K59GCB+HpqBiAt5
aKslaleh6PqE2KjRQE6LXPKs/lTkzbnwzZ0KzV96lLeWkxLAfivHjDqii83nMQKV+2m+bGgL/mCF
XQD+gDg/HVEPd22idhhmGeuqsZR9bOZA/eSQ1bFGz97ZGnWTooQySZrGlGmGc1uS3nd8fez5HgGl
JsepGgBV2TQVEWUXc/I4SZTc7/xp51alMa02Fprc8jbh0B6mxbtiKJ4Gud7NSb2z62qc4iq7Lvos
qURjp4gzEHNvrHYS7WG3Y0wTxmofoXRW0kMMU8RJde9mEHWzA48+pNiBb9vXDV2N4cFPG3NqRVzn
IyRzjGgAH+Bt07qhK/Fbu+lEPXDixjP6/cG3Fw7ep2W4r+yDC8bdftOrBFGNbcecEr5pm38EhN+F
4wGFtkf0qfOMErFuDv1EPs59vNq/EvoBWITbbtHZJf8eNZuYV5IWdk15rQz0y93dtvsmlBxxr9L+
c9fmSyNgeAqHU/6BRvMFUvWBjOZTGman6ZIfy5WqAEDpg58p9xcRl8Z36Kmty2Pq7PwITaCqbYRc
NgNYLzxcxvPv7oD+6Oy6ik+3HaRxvApZSl3PWIvBEGDPp2HdZu8M4p5vm9YNeztEvFqJKO2neAda
RdyJb6T+0fXXEmQEx2wrEVoJAc0jnvbx0kPqW5bnUdjvVqi73zav84oSpVKuizQrDH2q/LAsqqeh
cg4VhoizffKVV6yRriDxhmnZ/pLpS4LyUGK863YjVJNgVPxRni+ogNiwX5LPbXmfZd2pcHjgtv7p
tm9006qE6pAsBrgGsBqHHJys0j3lzvKO9M7OqtG5XtlLbXOseyFLjL86r07UezvD/ssr98ZhQ20f
nKdszbp+xZJ5doPtuFFGNMojCE7FftydoPBw2o4cyc4S0rhJRSOBWb1nKygqkIc/izENoHc07b2X
v8muiqymwpHMARynnMFJ8mSdnTA/C1R0kpCH48k6mZdKhv2efMebcNjtW0oYgxXAmhKj2L6VxPaD
denzcA7LJ+eMP+09W2hmXUUqtbOEvkyBH1R3J789U3unGKizu83Oq2izJ95ZYAAUcYq3qFV4J2Lv
QWZ0pre/vzLdFAOqjMbUxfP/4uxKetzGue0vEqCBmraSLFl2ueYk1dkI3UmHmqh5/vXvKN9bVDOm
CRi1KMALkiLvxMtzzy0fDOvFkDa9uwre3Xecc7JN47JGG9QhIlH6jIr9qMCGZ8+61/izJ5NPAchT
/wOslKpl3UyYJY+zIzsNx+1EQvVIQ1mR8S4gVxTO5DQ5bxOjXwwb13O7P63pejLrJsrBnYBm0VFR
G7KY5HpeU+cLDjtl3ssB8SHVAz1WoROjfWo0RLKbg+iWwgOY2hZNC0BYu28Uxg+K7woK7RFBbD4g
4U+JX34UYSKxUgKrwYOa2mKFroEwNsqp4ynDCS0DglxWmy1wDTykSclG6iwgE4nIYHv9iB6/7sO2
fKep5D4nWjzvlNHPTa9QyhYZyUVZ0UiWfc9lMATR2Pvvn7StqoulXEaMXVvnasm9vr1Q/Lvt0kQa
xxccNqllUTPHtrtv88EO66g6j4gQwVsXKIEsQhQYDL7YEM1ipw4eoY7WbG/Q2PiGFHQsMtI8xKna
QN1iFviA2beiXQuGM1ICMUxGdE/jblglwqmzafToFWtVHarQVG9Ebz1rkb1miXaGS1gV1qo0Zrl2
ETpzKXj4uKcBBpbMo5ySuaqGKcOu4MXazl8ok0Aafz/1XjFtPMBJz7duBRndACS250RIPo6eEdph
GeiHPHSC5qCHGjuAV81CwaobK5LYSKDAPPCpcEs3d3YJsgfXs8pn3Uq8hb7Y91Cm7vvFKbCS5paG
GixclrbYbQ5dKXmtFMUrPMG+4ap6UtQojOiC5Xeix6be4Fle9kz9xh+Py9N9iszT6qP5FZoLzThx
9ORE59u4j9zHLeqD8hUTRTIrLZBXHhMFOim8o5eYZdpan45I3W6y/IBIkw0uvGaVi5YqLc5g9adA
91OfnppzHRuH9dhKjkO0fE6TR5CnJUluITPjwkiD1dCxsvuiXr7y0KAg6EDxEYwE+aFXgQ2WWVm9
pMAD8KgoNPkxKCtpC5Bo7c3pmwXi+K64C/en86Aow5hqCI7aREr+pbUfnOWNjZIQdM93XbEVPChK
A8BfGTQYN8P6iR6bMVEqEKd2X6aUHpS1QH2NrABCcK5/AKRQ0Fx0HTY/USOjjZTqcJ9W6Zzz7Rxw
wuYDIqA0zh7tcDsqPh4XH02/QDWZGUhm2a39tY3aP+uTi+/seqJLh1mSyxAbx+48h9uhOpW+rMmh
ICDlye1NNCWbNSVrInvpPFoezeRcpk9j+zL3b5Jv2LX02jdw2lugyQbVCxz29qOJGfPyNzQTOSy/
EEmg9D+wJXslkilOgxvXVfumxzSp/qvUQLr7oFvPLh7w7FL3VhnHlMhs/1GlqOs0n9J5iIaweyCH
OmL+5IMUzqd+58sDI4Fm84CqsiqMlGiQW8densy5fWAmkha67NhFw++b+EmutiFRElBSIpljfQwz
MqLaZXK+3j5w0djc5dhF93O0k9Mw9vo9316d5oXcGU3zlYo6bk1kTaDHneWe7DH1VX18SO1G4gRE
15rfv3/alsZiVo2/Xando/3knMZLGq7P6S80WIqMQxGU0T30jogrfidnP00FjqIln1YddzLrWOBC
U367vfuCeIgHWc1dp7GVITWx6u+2G7bA4nQbim9kYZ5ofE6bOwftP/sC8q+/bB97MGG/qvEYbr4R
adF0qOCT0+jOd/7fAcGnTaLNkimphcmK7b2bf3Ttazv8ur1PIinl4utEaXPT2aBgqE89GGipiz6M
/rAkkockgd/hEVdo1EEAkkGOXUEnD3DKm+zOgTnNJZuTV7q1tVFW9541F745yUp1RVc+Hmtl9ANy
yBu2O433kBTZoWMR4VwP1pnee+XjIVed2qNzj41JxiF0STjKLPNvl3XFz/D4Kj111jSlCKhJNOjB
Eg+Vh0IfdkqenYDFCjI5HeJd089xh2WBthvswrNe7+HNgULzGKwyn6cpH3DiVkp8Oqwn8K97+iLr
3iGQV56WvusUpZs7mD421SywkvXvFcyAoeum5n1xqspp9pTnxGkpLIfrXsz2W71866b328omSEep
nG/eaDl1xMbe5LERVuF0HMM9HSW7houcMs8Zn5eWAX4tG+NnSGM3z8VJ8cuz5aF7qHbYGchkjSIE
VxGNh2Rhi3a8ML5k+4GryKGPnHczsk8DJEsWyFy3sBpPJe9WVepaNT4mJYc8D6vhebPOeSuBTgmU
HHxL/3X9ajORbGYYfviYD0OsIXDdouar8Tt8kWVSrx+45u7f9slwK+0wjPnuSPN4irMTuivCityb
d9F4gFZjjCM6pczQNeVBnY+1jKrkupJpPDBLRym/sjAsu9hokLKPJdO9cpG4zusuQeMZ4FXAhvu8
whVzchNvBqun2hYS1RWJDKe6ZjMCmaniTLPWes3AWd/kXcQW5dC62eG2CotWz6lwvpYaKp4QMZoF
AXjbiju3k7g0oVJxvngdtCzPVXOITG8+6PA79JQc1bA6VJEsTSQ4WR6lVbGhqPIMy1+L45b+taqP
loxYRLAzPDqrYnhdTHtniMqsera2LVRAqX3XpvPYLIZ2NGDOQeJjxEtWn45oQiJjUr1+8QMFx381
dC2dNkGvLCCj6MuY555hh+b8t2l+KzPJq65oX/aj+GQDkmbuFNB8AsxXuEAXpPrqlWyTJCdEg++/
fxrczNCyp6gQBoHTMqx1x0+YjFFfJCrGf4dGsW3VtxqUSW3Ah2KHLUFrxPuK+zQec2XPWq/VxtpG
/fCqZ8+K8qA777eFRbRuTkM3FN8Vw0qgoeRnincANBjyNgDgbo8u2nBOR63RcDNzxsI39ZtlTgEA
O+FdI/OYKwVFIaD7wqNhTqNkvDAzvj2uyNPxaKsGPSI1e48K9gyr7ld42U4D8+JG5SELDdks+/b+
GXZqPPDKNWxcRjvM0h/2p7DlSH4WDyh9DMCZK6vFE1lInshdr2xlTc1dJk97/jMPWGQfbFxJszC9
zz3ZnLqSYWFLN+AYEDw3aZgW0e1jEIglD75qtM6pBmuFb6KXbX2wh83rkjsdn83pqpo54CVxgEqb
0Nkjq04pWlDT9ZzLkLeixXOO1aoLYuQOFk8W3wBvK1kftEGmUqLBOYUdq9FoSekA6qlkP9pCD1hr
vdnlnSaSR1+hi33muGqF/K2x/O2yxPAbLZMR/grWzuOvVNMi2lzva7fPW/GRJRFtJRkMgaXh4VcV
WhZkSwl/uqrxlMWZK7EzInvAc0WVgz5tFh4cI/Otwvt+GVrP1Tn9WsdWuB615j5DyRNFbcpcJvCs
SNmuBys9L4ssStpl+oqh4SmhTKUcFr3e9+W0hWaoHZNge90zLzsDbOJvf93WV+E2ca51avJ5Gx1s
03rSQpTLRtbDcFiDAdDAxJe1fhGk2jQekzW1IP3IVZibKUwiy9+OW9D7aOPrLy+/I79/4Q8kFkhw
GeGZ3ZkGvpUcVKdIDNAjmKKiOdy3TDb870rUawfD6TGtR4rABuOXD/YThVxlrZernnkYf2cZGiCo
dK8IQNJ7llWQCDCc6NbIBSnJyuxs/f1N5LQBtbUcC384TAcS7pgYGsgQKwJF5zFbWoMGIk4PRdfr
8wh06+BTGUODQNF5xNY4GP06K4jJlbU65HgGMvRM4pVFq96j3k/hobo6QEI0kGHdPKtN2Gjv7Sop
+RYNzQXOZbYWZLZpE1kVkg3md7v+OciQp/sYVySJZ5DSy7xW+g0m2+4+HPWj6f4xtKOTSl6CRfvN
KbbasqXvyYA70Px3j970lSor/xY8/ms8PKst8ETbz/2uYmjb7tff0xBFQv2l9m1oAQmrl+6SFh5A
3d/sZ1nEIjoJzjlvZa3mje4iUaKcDLTy25Kvxj39YWxT44Fa1uC0o1kMAI8YL6lxdCzJGYhOmNPb
rXS7RCsg89nwqtjf1fajKuK8krU4FGwJj8tCc4xUYQZyeCU9O8bjsqHsXOKWBUk2jcdh1ZkNlOt+
xsjpBMj8+3TxnXjykfr3u+/z4MmgBNdf8jQek5XgXmf2wwj8NfnZLf8mQ+Ojr6yflQ+oTPc3Nh5u
e7rdGFzRNp52qtzWitTL2EVFs3arN4z2+HfeGZnrkRZtBj2ibEsdNNpKe8mMAg3kwSTDpPSzNRlA
bNWrR8znDERGt79FIFc8mmSrNgBwGB0jO/8yjI+r83dCIxMshbeHF8gVjyFBIWqj2AoWjnBPtR5M
5VDIsACilXMhfDaWRdU1KLlRlLB00KmjS32TvuDqfOemc2bCRSNQd0z2l3o37qpjfk+7Y5gInqza
cNIJHIVwwWs2AXw31rnX6krt37XjfDeBzHQXOlnQ5AbANeWjNo+kebtvaN4PTAAkmioUeXa/oYDZ
L9vMkzoZgaTwiL5lrDNd1xSkrMxQN5/V4eROL7fXre8ndk1huZPMyTCv8y7k7UFBoEVOAKuH3ZFF
FfAX7uMO9VaDzs+/uyfd6y7J431vOxqP8ytse53SFhOXbpSaFwcVeTJGFlEkRziPQAlbJpSN79U4
xg/2iJz/k+uTt82fH/IjosbQulMP9vD4U0y0ZI7dJyuOfU0e2+Z9ksa/IqvGPUkC1D9m1vz7C6Yg
Oxevc4T0hL+sXvHMkAax43s/gQvris5Qid7hHEb3sNrHUpE9/AuSODxGq9OmpmK7YQ6c4hvFXVA1
ftbNaaGXKUXvhdj6cl9SlEds0TF3/1dgaH0Bm3sjawMskiIerJVsFeiUDFRyTGETW35xsuI+zC7E
c7wdwe4+Z//cVkKBueahW+gxs2ioDMbTixWS5qFNjm350I0yPyaQJR6v5XauVtIZgXunghn93Mh4
CQVmiYdrDXSyDcKAlWash4tZvKr7ulnPt/dEELDwXFa5m4zZvIKnoXLUbYnVeuqc72OLluDgdp/L
akLHAaVOqrPBkryrvCHZTF1Wsio8es6B2nRxGm3Elk0/1M5L31EB/WTg4V5BEWVEwvKgBPexRmi/
DfMnE2JXBSh8HDzU6OrFmV9GZfCW9MftTRRlBHiO+bmwer2c8B15rLyZH8TXvBKFHjrKuI0De8dz
vfTKLpIyzuZqZVOkeELY2RLRe/YtLe4zsTxqq2M01fQUoQZFz9/RYblv96Xk5iBY8x88WHjhzkAa
O0au4hPnqZARU4ryPb+Lwz4d6so0vaoTmA7taT6YIcBVRxrPwf8ehGVAf4HZ4JFbfZKlyBZC/wpr
Os1D/W1UjaBL9JjMsgpogYr/Ad6aSla2BabYsi8VOW75N0ok/kE09H4mn7ZoIUZF257gtUmP1Okd
F3RWS9J6vy3blaCGB2wt5tKZDnh7I+b4XTAetKAK5kPyixzoIbuMH0m4hmDtPic+O6te5VkPtump
QX6Yz7LwRpTB+i0an79vyMGQu+Dd++PDiro4fc+OCKgO26nyEFGljzu2MQtlAAeRJHP5Mi0tDCuv
ETiP0xetOVaDrMfL1UQfcfhQKp9RJlljO2O84wdrk6MF989pytC9FMV5LPEy9SctWu+2vbr6FcTh
CynyrBwSu+/NuGYN8+aywJkYTGZJBJ/CV1PUtq7YaG5gxmxkXpL0fqUS30q/5uZH4TDMFE7S1vRX
dRNfwkVVHWhpibE4JE6n3tke6Dp26l/u1NvJU5U3edp7ha1owz2pOcy2r+KTrKHklFSOppDYbPpI
HxNfUfvD5t5128Pwuwp/Gr6w0Au9ZNSMt6L8d64vaUs+bh/4VS+PkTkjYA3mvCUqFl7qABVv52JC
6PNau0BwhmT6enuS69YYs3DevE8GzVncVYvThyns4iosLsNpDpcDC+QaeNWeYRLuIsWcHg1O10aL
3VL1VvKoLd/T5S/JF4gUg1NvI+tVixCmxeZbB907jlESqM/m9+2EztkwJDR03yVT7Zvyh+3Ed3B+
fE02OlW9osU7zKh4Sf7aP+fZjKwwPRkz2o14RII3uJ79Ig4fuHerWibzgqmaYAu3oDjUvuInIfHc
qA5pKEMxXn/pxTy79H2SXwQlTb1tmGcvYzaCOupnQNnMqAJ8Kp0OtzdOYF34IH7OJxW0kUYe12vl
mcs3BnitXnp21fnGZAUWUgOZ7P1XMBeP97RrupEBfZpiZ2DeiDoVt3jKe8tr2V9Lk3nEOW305+3P
uprQIw6PACXDkDG7NdJYpX08VjSYyBDm4+Bp5c/BLiWbJzoiHumpTdSYTY3mMVMoys40z5m/FLbr
OTW8M9XDIUUYbnz0649Wkdie60E+Po0zC5tTz8Y6QGPLhx13iBacF6vx9uT6GrBA+avyVypxbCJR
54Ggo52Ms91gLhWJ148mJoBOLEfrp9L4xXt6VI+WRKkEjoeHhaLCURuTfSJlrvxK90mB6hDjnWSS
kFlg5nhYaDlYSP51GF9XHlrnkPYPqhndFrXrQ9s8DnRT9b0wMMtje0rZThKCHuloXRcsLarsbk9x
PSojNg8EZSkKD1va74b0YvxwTj0MqfGov337XcwNS+oGP+1ABtm8rjz2H7jQqTCTtS2LWM1YTNfa
21LXZ7XhT/pHPUsez677BpvHhSZNSqq0H3CnU55X91LJHqCuS5LNA0I7B3weE6uzWK3sr3nyvRma
S1YPv6phvCdxg8PYv+iTXS4WpiVuMaaxvupBQoqzPVKJLF2nHcDYnHKblZHaZkmyuEDblZV2XmVH
nav79TyF86Y9MvKvajGPVpXk0iGSXs7/54Y2dXpupzG4IKKa2KBEYd9nw5AEMaJT5iKAoktU6jgz
je2kPqpt/o1N253HwHl8paGkmSuXxkaSjGj0lCqHxuya4LbKCfaFR4lOmZ1lTZfQeCcl14f5sDEt
6rv8vsXzSNHEVvPFrhc9XrL+qXCrh1rGsCfwDzaPFC3MlIKk1f7/oGtA3LgHXfVH/bAdUJMYuEH9
7fYeCQ6XB44mo5k4/bKglL6ew3rR/MyQpNFEI++n8knFUnBWgI4EYpMvZqAM5kFJKv/2ogU+2+Zp
+wxt3Nq+oXqcUkWtA62c+vQNvMIoP2FdWdovQ1MW/cFxaw3lI2gETqJ8TBv3TNyGzMfGZoqUPON6
1Go7nLqzVS1KOjhavBm/dFZ629AdDP1v1UThPOvB2lkGbP5VJ5Y3lUWomrZvskWyEQJDyeNPzYw0
zWJtaexU7XHVFW+j5D1VlGgzZO3CRVNw2s+WYtYamLTYbpaod6cHBXwnC2kPYy8j+7keU9o8A6Bd
AdepL0MZDyhvUxLPUM5koX6ePHfGe2oGTn4XTJrYPDgVhdvGvCptGVfZ980CEBgshtXA0FPpYZZy
9wkEnweqVuM8ZRXty3huywudzcXTVkR3EtHfTeOflySbB6iq41BsqtInYKtMj11ODrNb+FTRo65r
j2X9NjazD8cfouFAeHtKgRnl0arobVomVqHRuKLMp+j1Z+ZO6NJOIsOi4Tk7UfWsLbLGUWJN3TaS
+b2B5/QNrULzpurAym5QRXKXFR3M/vsni9SZWmdajU7jdKjOXaEdXVemJaKP4IyAPZvTWm/Yo6wq
gnFWD+bwg+hZcPsERAvnHHxnWXoJOgYaO1vvqwXz3U7WdFeg3jx7IHoqTjb4XGnc2V+yIWQV8lOZ
42WWDMMiWjvn4udk6ZqCtDSmjuk3IIEcdVkXT0GMy6NWdaM1tmLflgblw+qzNj2mw/NEU7+nMnUT
rJ5HrxoaCj6bqaIxSPE9Cop9sv2860x5+KpLFBVtvGvk5hfbZzoLcAeVaJRo0ftZf5LztFCXahuT
NFYQVGW65bPCkgwtkHMetVq0VUkTTVGO5pKHKbUjsyt9dSmC+zZl/6JPK9eLwlZRrJXFeIP2iWZ6
k31fgtfmEapFYhokbygEfUqDLUuDtpE1ShLoEI9Ipas9ogWqXcSZpXqF9U1RX9buncjyYqLj5Dzw
CgptUH6nNC43h/mb4m7xsLja2+0tF50op58pG0p9SbAvjmIc4a38miyBVcl66gkWzwNOnQqKs7Vb
EddgcWbovw2ugvuEhQecVlVHW03pshi8zY99vVz6VUarJIhIeEbAiTZumdOyi/N6iOdNDdRV95N1
DKxW9esM9IBZ/jZoMtkUCBDPDbgDjvNuSZRjYoG0W1sPitFWXrklvlW0qSRyEJ0E52cdVFPrhV3U
cWMsXqs5SDHlh9syJBp6//2T2k5TUdEUMKHjqrWlNxfzP0vhDnceM+dazd5U7c6GgKY1OmKo6lHV
ZMyPonVzflXJtbKowWcSo/40aFv7UDh30T0SAMr+uyXGZuUTGcs67s0CdICl76aaxAZff7mweTZA
rXSHpbH2dC/LC3fza9jf6TLjwbQIil6rrHPb12T6ZpKysN9aYJCZdt9Z8Cxy6HRWAouNr2qtpfQm
q+y9RCX3hWc82lUtHJTSpnDnCZ5P0aLM8jWrkImowMzxcNeJUqe1Mqy8Qw80QyFebuneUDXxbQ0Q
aDAPcrXbVmGthuHLyc+VqJmYh0qXKXm9b3jOo4/oCgfcCatjfYmt+Vg4f9PB711FYhpEq+dMQ+uC
w6FpMDwawnmlebSah5X8TMh9aUIeRFikRWalu+XJDcVP0yeEsncunFdgipZzrErrmCbWcdbt5xU0
sYa9eIu0C6JIcDhFdvBE6IK7uInrpTltGqChDXiBXBlNg8AE8Y/c3TxU6EqML1imNnDBk4wSx/vS
gvyTdjrbFdX3lbPJjcthOjTpHJmLrN5NIDT8m3ZhkHGqbay8rst3w30ZqBbMJsgsFBkAQLA3f7xk
k6lf9xeFmHQmBYrYmr28kzFiCs6Vf7jOBmVo3a1t4pESP+8OpjkCw/3ztr6KBucUiuVIjtTo1B6P
SzYZAdiwczswBrdqz3VZIJa4PY1og/bfP/ndQXFWd+2LJtaT7mxbymO5/X17ZNEHcE4XhAxkcjOM
vJZvo/u10BavlEHDRKvmlFYfnHTR0Xsmzpal90xbOzau8n573aKxOW2talRGooa8AV0MbrJznX0z
BxnLlmhsLlIuksVRQAqA3dYuc/Niy6q/BNdY/i2azsy0NhtrVsBV77c2KOdGUEq0fefbY3t08Lp6
e3MEh8o/Rg+rOZjZjA/YsjFIujKoxtFPNVnbsuuQP2Lz79BZps2KoW5j7OiTlzRf1yJKbRZruGzN
OX0FpvXZ3FB1y7rDuICczilPQJKFeHjzGyc93PeRnKsspnI1Ftdt423uK0BdFn91yhaNwmVZB9Eu
7r9/UrpMY6WxEqWNaWOEWdIGY5qdGqYGt9cvkDIefdpRPFCo44rGPS31soac0lH2QCtaOafUC1Je
ZmekHV6Ca38te4Aq0MWylMG5RcNzer30jb7ZCXaeVdkR9aB+ubpHAJ4kGyManlNtZTQb3ZqyLlYI
qCeq/LwyI5jTRvJsJxqe02617LZcq2gXGyNYDPemLmUajRkJbx+r4Bne5sGkiYm2BTbDuVar9qi7
DzpI5g37xSVnmjypaAudWpXXF4+2erKUkzLKEnyC7+KBpqAzIU6i41TyEtdXNz0wZTrQStbnUvQU
w+NNtw59hzTTTOK6akItd0+lWxwSPH5Y6DrQDB5lDzoQ09WiRlN7F5MKsXn8ad67tY4AJInbqfSy
2fIXIM9uH5Rov/bfP6l3Phi2PoEEOl5KM242+lB1c8i0TiJmgqjp94vfp+GLWt1ckmN4pXIuiao+
1fNyAbwq2IxUImoCC8JDUJsFgYftFF2clY3mtYnVPlWsldVJifaH03KDpVOSU/TtVJ3p1FlZkGVm
pBPZ/ogWz2n5Sre01dCtNi470+vpvwN48e47WE7BJzd1l1xlUHBzOw6sAsgTF57yzmcMniIwKft6
0noYV2Q+nmx3CZKBvrkslYilAElo811ZF6MpFSdFSqoj06s1zj662kTZXL4yVHD3JP1qOh9Dr/iK
O/m0m98b/U5wDM8jqI1opa4t2LjFWV9yhR6o0j7bpgyuLBAoHlGmgPYeGld3OIvsS27n5QEXl9c0
1+/M8vA4MoYCXYyfAlI4tgc0oD0CKiGBAIjWvkvxJ22uCmdts7VDE1tHeUhn6heKC/IlzZaML0j1
8Dgxaxu1reiXMdbrR6V8yjsFwCpAR7LKM8gbUfv70hc8Rkwxhw2VWE0X210CghE30t0xNIGayEj6
clv9BIr9BzqMbITaDYJDt3lJ8/emlBhU0RFwam2qtUVLE+Pa5DWd/i3cuKkleYvrQ1t/oMJIbqot
mCBi0+3eQdfx0M/mEYxyd9lpiweEAbPQt7YB4ckMNVKY7ql2EtzebNHK96vGJ7nU6aDqCnPGuDZQ
zYQ2yAPQfpax0TbMbWNYD7enuXqmqslnGFriFO3EWHXRVUM7rF0x+84AwNN9o3PY2bTsqdFaQ3Wx
+ulcV8vJZP/cNzK/PW5PC7W3GBwvkhVzgzaJpm3ew7yETdk9/6e9b9F3uqOaWl3K9q9pGP1Bye7c
kP20P42MRpWgJdV6dlncp43EqiIBVl73LVgyZ8YcE02hLfSSuKSxFu4s2EUe9KEa7qxXY+6vElUV
iQt3/xhrVvQzadiFae7ijc6meWiJ/Hz7TIUfof93dxpaM3TY0KvLgIKbvVNFGuqxFukhA2Nofafk
cOHJtI7bkrkadqo7UBrVxvH26kVbw1mxdG7omqdjdRlZO3lzphBfMfUfdw3OJxi2LEc/ohESaYBO
jrjFuTVGiQ27amhUdB3976a3oNi21z5jl2oEv6O7BeVqPo2bZOHXL00YnlPUUjUTNoNC5feZWn4Z
oiKAxIM3HfSgCLXZ22TSs8vgH7AazMRpbV62acJQd3vpQifSD4gQz5obTP7/qN+m2Tffbx/GvvRr
E3FK3LepOqdLxy4jylnwZqYGM5oXV3ZpeS4YKzZmBbcnuo5DxSftsvbJXJAM19m+0dil7FBJ2pak
CUqTJAeSd2gXog4XyyLOK530n+kEZtRhuauoWCW8Y1vQaVUpkNe+bFaBLgRBMb0k9bvl3BNJYHhO
KGy7c3Htn9kld74k9KQYkpPZ9+XayXA62PeVBfJ8nIzWlGWwohOHzwYZL4ZAUfjrf4tE9lC4OIwl
wY01PRHjoMlCq11Gryycv+IbFWhP3GXEQa/PbPhnXgd/YEEpoyoT7At/w6dKpmxD3mLps+nVzngp
OktylKJd4bSOVj38u46V1/VjPwZN/TzeFQKp4Pz5r/Q3ha5vdcYwdPWYMU9PHw0Zvka0ak6xaseY
Vc3E0GzKzjXwDIa5fGldTeILRMNzbrJxeqraK2yqRYeXrq0ecjO9pJmsg5BoeM5PUmNRcnsb2IWa
Z+oExnrBG/JtkyMamvOOVJ2GRiEYukcCuO29fPilbZIgRTQ2p50MteRL2m6wmzYzAa9jv5aitz17
Wb7cXrzI2fA3eD0dkR5tsPr1ZfpAmiBoQYjU/lh8+gwekkhGZCpQJ/4iD6rballdWMdB04+kRy1o
nUgCxN3rXjEE/E29SSYgvWoI5tLMP6tOD5vZCjV7+t7M5E3VnwtDk4RyAi/GX9pxU0lqo1XKi91W
0bwwz51d35jZYZ3PejMcbh+JwLDxN/d1aTZ0NtGsiJEVTLXbgXSGn61GkKyyxl1XkT7gyeF02UD3
5K2Y4UyayVIj0+5f+9Q0H5Vmrh8Ko3hvtGTyHAV4S00z7gE6YE5OwZ3JrsH9OLFLMY1+aTkBGB/u
00D+Ip+qTW0YhgqrR6uwW8vz1v0wiextRSS6nH5PrVUTVYOGjN1ATk62jWGqTt9vH/Z1BSd8MVGp
9i1zNae81FBrS3nt6OJZskJM0eD7759iIZQL5GRFq4ULyKU9UmS+RreD3sqyc9cFlfDlRPAHE0I6
cztPeYPOXe4HKH5P5WT6bMnvQtIh7OGkxi7WNkfiFZs/jYeWORfTdSRXVtHyOZegW1rnToa+ndEu
54wspqdNU7xpznOf3QUzxOo50Vk6vWjgdrYzc9RAYcpHVWrnzLUk9ui6ZBKX8w5kcdMtb4zt7KQu
2BzUU5PcJ/SEryLSqYkcDV1gVNGS0ME737jJajMFq+YriJZBXybDJNu5S8xvrbZOPsudu/B+KuFr
iNBziplNrW1nGMt3ls2u55LalXga0cq5wG1BZY3VtwUyKFPiogonV46EObIASzQ6r62a0c2JC6O8
KfrHuCZvmXThAkPAVw65lFV6Bkrc89Cwr3ldv6FK7AtbqvC2EROtnFPSKun6It+w6W2nWV5tEssr
k7uyzThRTk2Ltk7nSlchLlkFTprRV63ph+MwSRJYtHZORVGJ166IYqGixnru1PrrurL71JOv8FmG
ygFFAXRI08mXZlzPZNXuk0S+pGezdJo6YGO6lMkF/W48R8bdINgOvozHcefWVhdSXerylCbPFpHs
hUAC+QKexF7mEnVH7KJQBQ1IRy+ZWr9O1+C2BF4PaAhfrUNz3S67wqwuigny4rz313rwRsPxi272
hnyOirHxLFkDMdHHcJqa1LrZZS6c0oTnupFoXmKBN3F7vf0totH3o/nktdN1RekRKo4u3fo8JN5W
I1lb3SftPNd8Ohfa3LtLdSnU2FgBKr4rAgMK5r9rLlj9f5x9x5LjONPtEzECBEG3pRElla9qUz0b
Rk0bEvTePf097P8u6sMIQoS2WgBUOiQSmee4I3eQg6+97RepHZg9+E3tUXFUX35vJ3j7/t/1h6Zj
zdSjUgi6uecC7aak/jPNqZeZ49PcZmFivq7WaTO/M1fxCCXTgnC2dsQ1KXFQutiAU4XHJ/aK7a4r
WJJ4iBM8JYrwuKajIpxgDBvUoZ6xmoeq1aOKago9y7YQKpTpolVT3K9wt6WygqVrN4zD1B+AQP1O
J7O5pdeSMHGah/HVHfUKWrftY2dgmCpwYoX4JXFIRKDXV8ysjjPKUt32uACQWdWuIxOM4LpVAfwx
UNSXD3PJfIdyj8YPMw91roCDkJiNJThvG5tmwgqzfKBlZA1Po/Wv6f6+bjaypYVTFtUumlkWRLLN
d5P7z4JrVOz8uG1twX+nkaWNVeCOYztZf1j5QsK5dNaQG1sbXt9CUmlgluDD9ZShRcrCHvUf+ic5
7qRd7ezlJz0sn5wDP9z0tA6rFDx37WMjjQn2aegvsqFVP/WIin9BogNxsIctZK77GuZT9MfCAOh1
uKqQ5GVLCy6bbJbTzlVS4Z3rwcie2rXztPLjuuwl3iRO9tSlXte1hYgDgh3wU6X5v4ZF+G3ZnzjH
U1p6vqQTPpzNXwsee4AlVARKmUj23z+dhOWoGTMu3nhnyVCW3rLq1DbpL0drFc4qE4vgrGxtZ4f1
qK4lvRbZRaoHvCxuogQiTISTn0ll4nkVFa+WH4cqWlWPZpeLUMwUXLWvK1auGoSSIIKl3bkgX4fq
OSePre7edpqLYzxZXuWb1Wflg0meWfO1pH+sTJW5Sl4smTjIM6Fc6swTw9F0XBB+8eik+Rhm/Yi9
LKz8mxraCBPHatac6vZiF/vR5IQTsU9rPL1Wta44+SSWIw7WrHq8tGyvs094vGy/tMPzTY4qTtR0
iWUsKSDPH8y+C9uUeaA1u6nAzkSkeLJpK+81SKTokRI3nRf358X8ftt3C57KE9NOu3hZ75oCHeig
RDF9MliqgRdZ+idOYNmY0pxpjZRY682gADxVPJfnKn6ajeLcFvWTOYBxr6v9nIZmTG+LPuIAT1Zv
XUIz6NgyM7/UWj9bXrmuIh+SuDET3DjVaN9x8FU9UHM40BkTSG1YFqXXJW40qMBaJNmOiPlNgPPT
LiZ6JzK+VL9jnAF3TbUOPwaCTuK001UUVjKnFgd6pikGa2wMWWEwusEjQnYA8uYjkpSwBuSfCrpX
to3YetNRpx1SzDg8DIfmHqx2UXPswh3mNQ+4ktxXcuqIIz6Wxmd7GXG7y9g3M/3RAeCtn39d9xOZ
JYvTPfViV/HYIPpto9edyjA9VN+HM38GX1nUKjxdKqbdHD6dm2lGOpsYe/Z/XMCy1Ec7yp8R7bjy
/DauesJEkEpezVu9zYh/xWoHbnoAf6dXkM6Pi3/WaglaVTuETB3CIU3R9rfMe1msZqidToZngTwj
p63ioiFbXsiq58mJi9rCs8Q2NIM/Lvprx/P1UOhMhel7eUIEkhJcfTG3JBsZ/gFPffttO9gHHpY+
abzkRH4uYeITT01NLfs/QpaNIdlyWvbLpemwHyDa5njOp89k0VXPnZLAJeJVtj1PNjNDClw5Ttg0
6anl1uO66GCPKKPeUs2WSv6H2L5jTEuPPATbTJR65Xyc+Pd4iq57oeT0Fvt3tkUryQrmlAdA8HCv
thuMt9uuCj1DEnTF9h20/+cr2Z8suh6dA2Tyxw4AAHnkqEoTss8X3LsduqJZUxRx8Ih3SNwlatrX
2wSzK+NT4ICVOEVlIiFe9X8QpTxjnIPbVha8OEEzZjY6MMseL6fxsUoVsW6/Hf338Zf9JVL/9MV8
nTrSxH31gGGS1KvX7DxsIOKqcp+DOChdB891mOIWJTNJwY/beUnrYnettD+m7Xd7uJ9VLSEylQpe
ixbVKibgBXnASH6Wn4mqjCJxVirchfPaNkqzxV3YAKlL74bUeG4oQzXLbyxFv7DstBGbfHo4KrMT
Ak89TIEOVNnpmNxbHjBEoyJSdVFKZC92+1Qu1bRi/yM5ASCuWwcLRiRGywivm6ds+V1+n8zIteLJ
2dEXH0bzTttehxKlxVFRW5HoVhzbMR2ers5eLc5pf3YKx2emarZRdrSI/T4ld/PYHSGWAQ187vvO
qpoGg5ffr8/dTqN3TA754N0mI8GF3Q6QduZeg0Vpq8JxYi8/VhWCvExGwimcm6jP/+2h6frTaj73
w9tt3yy47FC1i26uLi7h4weJU08z39vm+/W1Zd8s+Gxi2+mUAWYCvpWDBQWYaoj115eWmaPgtk1u
rNZoofiM5tAoMUnoTu6TlqmmLWVZqNj04+RbDlommE1270QbyO2Hsw2aDYDwKqFYZWFB7PhZULeJ
0/0sWQp/9YdT+aKFwznvwKSXH+yTqzgAZGVFsf1HH7LEpR1FRfc8hst9ddBCDaHhoPsWIlAcqjDB
JeoWm3/cqcm3ukVjfqI95ikJtbUPrmtbkjCIDT/oTwagz97JaNh/XM32bcY89C55Y3/jVVbs92lm
4Dk0OXJ1zvOAluRULOhyX1VokDLRCN7Lhw4tZByewKpw0M9M9WgoW1fwXjMnrV2XWLeFjS5nTDVf
F7jU/gXX7V3dQG84/Gs1PWAhgOqJ/LLe6GFHQb8NbZ0wEbnZyRwjXnLURUcMtnpxNEbpwX5cn9Nv
FIQ2GGZScQ1eFhOo4P738KLFOBUgOkBu1ayYkkoC7cZAZIhNzbHmJLO713YX94zWxjIZvJp+va4F
2WcLZ+68riPaERykUyYu8d14jHMVYo8kKBj/aavaxpZPNt5K1hf+rTntDMDVXXJyH3SfBuAAVqQN
sr+wx+9PaQO32LLaW4rn1NE9WZ3be0alv14Xz+WoYIjdVfUE5qV9EuABEDVeWbPzSvg563jgDlQ1
HSr7fsFx1yqZGdlTtwJzRyFGQ1/cxFF1hVw+xAxX8F4UW1cA4CKnWpLXxP2WbUd9UrwHy5YW/Ddr
e1r1nYF0DYwoLUmP9rYexmxW1ARkYhGOX53X9pwtXfXgJh/zWPk5qqXXlSozTLGvqh4yZIK7YWb3
/JV+bUHAQN4cbw2oBwi9G2tYhthjhXN3WYiOvGcq7rfl3mwfLVNR+pbIXuywYjVx6bDBZmJ0jTq5
j8IoG1RP45LxDUNEZu6neFwyHReh2SifmnSqwhwniz9mQ+4XDmVR0STvTlLl6LmdNn9M8ts6DQ1H
8GV3mN1KT2FTQ4N2W4AVU2XHm0xku519ChPUKC1zS5FusX02fYyz77aZdoBxsH5dNyuJwYpozFuS
p/aUINcaV2Av104w39R/bojNV9uaxSxmqCQm2wNdvJX8noYblxZ8GEATSTo0FrqjMLjtG9kSsalM
wmJyfl4XikzqghdvTW63A0VimM1v1vx1RyerVRWky/dqQ+y/MnsdSBa4Wz907fDPXKznbohf7bnw
TISLxVVdrXdZ/Le6YYjdWI0zDMbIoVdgggbU70Ex3xztyAj5QVUslpiO2JiVdFZuaRs07G7POfoh
SPt2XfyyhYUqFR5vzYyZyLFmpxohF+ocansaFCmcbHXBWzOnxOPt/nySb+Zvljq/3UxVapDpdt/y
k7dOdZKVjEO3evOQNYE533f1t/xnP/66LhiJXYo9WHxcAHKvsd1ZwZIWY0iNdR9ZaijkLlteOHa7
KeEYILYR+tGcVhdHI+s90isOXklSIvZhbZz+/zO9M39ODNRa59q4z01FM7xsdcFj03bJSnR6ogqG
KRqj9NbuOEyYFlGdLhLRiI1Xk95WxuTiotV3ebho4xPDZGVi3zYeYoiwyWXbdCC9QsbmNu3Bmipv
Y9YRddqDORvA59sUvV2yfyHkzW1vVszZA2euf1n/MWLTa1VtQLL0RGy7GpIVgI4NNDAEU8AQcOqv
rt8HgEYIiDcf9Rv/wv7XPrkYKN6nunKwjWN8ceKfHYZBptu8S2zAiiuurcmKpUnybi6vxYiRCsXS
ewC4EI1FMGUz7gZM3KG3S+/PuX6HgcObAoKIpMzQkEnyBZ+82OecP5p6NA0qvEKZsQinrNukZZdP
CO+pTb5oDHTSAGlBySS47dMFj+U1bysXU4EPjZF4DSmAAhKN9OOmxcVmqyrNkgosGDhk9W9s8Yzt
B4iMry8tiTQiinLboihroJHmgfRZ5FL7ngNIZhqtQM9KFQa8RPRi05XTV2UzA+LuodDOfTl6G1hM
XIUpyr5///2TA1UdhjxJux+ueu3tTQSx68fE0+ktnVGm/jc9/7R+2xmFW7Gxi6iuJ4GNzm00dTgq
bJrLWb6pi/XHocYE+FaAYH09Ex9hJrIf54Me0uOo0O9FV8UG+3PRp+8H9A3LxwmIuml/sunRVNnN
ZY4aLCwEX5OmyOYBdhTteAuaVyBItn4SuuHi6/74TI6qvOyi9WAjQcNFCppz0wGd6VT9IFvUND/T
RXGIS/+EEH4XymD6Bhui6n4NgVJ22HkAub8e2hM4530AR9yohl09n9RAcrJh9MweIjfPSBa0pBym
yKzX5CamTEjJ+N8NihJlZmqDrDhd7kb3zFXNqjL7EZKokudDMTFIP51NIK3rhyVRPTXJlhYi8kjq
fot316rrPEh6N8iy8ZaDBNIQojGp601ry7GJLPOt4F9mds9mVb+SxGiIWGXc0hj8xy0dotmf/1TP
SA1gNG3Q1t4cEOBSzEftcD04X346MIlYdZzXLNk4S8aIRE5kBNtxfbZAAg8OqEPhm8H1XS7rgYiA
Ckuc9203wHRYzcCNtDw5jkrFl32XiNXHcep1m1n4fiN5tZYg0b+NjcKj9gD2nxwEohFcl7N+SlgJ
Bu1JW8y7ztjfyzb+R5vS2MNlaw0AaW0HK/hpb0nVsOEuvk8unLFiSOocas/Hj7H5amv3jnZLmQ1L
C87b93x24t7tonYyX3M6PQ/NzBWucPGAxNqCAye0Rq3aNdrInb7z+Z5PJ42fDOvtuu3IFCz4sJkl
ePvTSRsN9BvL/nXrx6F8vW1pwYdBqGHgjoKlNWiW/Mm1YBhfri8tsXix9ggKDadobDDGG/qfuPgY
lc+Ju8IuGKVYbQTqlkOcGAt372PonAG/6NuPyf0Y6L5zbKKbGvtNIlYe55JiCHgXjVmCEfUb2w7F
8n5dNJdfhLC2cNzSOStjY8JfKO7jyDw6py1yPMMfokT5IioxGrHA2MxLZS4OttCb+V8AO5xWZztO
qyrTl1i8OONZWJxSF7TXkaO9xQb31jZc+tBU0e3KgrJYYwRReIq2o2yMshP5Yx74GcQR2OVg+qBx
V6Y9MhsV/HbugdWc1NhlbHjQZjSobdXcsUz+gtMaAEA0NU6ayIjPRn2eASdWKQp1MtmLTrsBroHP
DJbZP/TTy+Y8Ju2xRgXjunVKvlysNiZ178R6O3XRZDqhmVvnOKsP25wrzhTZ8vtZ8ynEA48vo+sG
wdDsDWxYXfXNmQ/Xv1wiGLG6WM612aVp10XNQOYnZ8zcUC+M7C5fi+6tMtdGoQCJ2Yjzn7NeOoXe
QEK5+cb6U6pCKZeJZv/9k2iGmfUFiGrayOnuqXE3Vz+WWSF12Sfvv39aOnYBP5eB6Say+/eUnaz+
tigvlhcLx9bSvsfJNydLYDRLUFbZjdoUnLOv49xZFnxyi4dmPj/N1X2bvm6YYLxuLTJpCx6KKaV5
SEqsnxs/Cvo1L2ovH1Q9EDJ5Cz6KCYIuafIM8sZ48AymxVjVFyhZWSwrruuctfOeDYDX1aNYfUlt
RRojW1pwTQNVsjZttC7CeNh2jDEB+KPrUtNQCFy2vHCb5QvrelCGIm6tB60OQVl6XZH7511ICMQy
Ik/Qt5EmvI1G/cdOd7DoBRhE5mAaX4cs80olAsbFWr1JRGa2Cag7Fl1SFBBqTA/FmUeKvPAYEFQ4
Y5gzn29CocRGuwQ/eeucDDG6FQZkfNpDz/9JOkUmKbtWiUVFZxsqq4ihguKefyTHPgL/1RbV9+29
HpKjeaoi8npdKTJlC947GXOa5eXSRBVY/Ro3CVxMrt+2tOC4uNOWU5VDOnnzPA5PBVPcECTHhzjK
uRQtwRUI5t8BaDFrtH/jhBK/73RvAmZVdNPHi2VGjCkx3nX4eNAx+KSsgpyqYrzEPMUy41xo/Vyi
uTfa6LeZPtEtNMAkyp0TqxXXM9kO+++f7BJQ/WlarDCfcQ0LdlrSV9d+Meav2fzjunQkKhCnO+nM
nRU8w23EzcYvxhOew8at8+xCUWmUxHxTOGF1cFQZScr7yHI7AioABvLGHDNkiKE3Rn5T9N2us2KD
xjB8NOLzpcWUx8/rwpFJf78QfZJ+ncS1u256E2UMtLrFaam/T3hmNvtDpWojk8lH8FrO3NK2uIas
Vb83k7tE+0dTJU2ypQWvXS0MGWacNpFZgLmk/nDI4K+6ql1YEm7EOU+yFHh8mCAb0CyeO3PxeaFC
SJMsLQ53FphomWZ3X7p5RnFFVz2dStQpTnVuNTEazUUiXPLvA/O38XF2/7T5PwO/8cD9z3wnWH41
U4e7lr0eDpitR5uvIgZLtCnOd2pdOxpmDaE49bNmPjD+dVYdUrKl998/mTmoG8as2M3c7h4GFtn5
Mb6JBRtAdIJv4rSu9cHcM5An44Cq1h0/2Wf1O8DlBnmsL3iobWc6JzbWHwL90HvooAh61OsXj7y5
UX3I/kmUuAOyG7I40gkFzNPEsFcfojoRYgbyo3//iyd9Zwbxx/WQI91F8Np5GWsXJeN9F/P9L2w1
HmiHbwBS99T9Y3/nKi5kcOJAp6kPNuE6dqnerZfkOEc85A+v8bPm6y+b33h++6vzqyj/rvhXEpcW
JzuNynErCmj4SH+zn+z3fUQuDcCGG2iA50Ahhh6z6PpWEmMWxzvHekG+tZ+YlXMs3d9Z56fr+/Wl
JWelONxp6RZm74y1jdK2RqkhyMexMjUPf60ofbNOEu3Vqt0lebm+nQv3u6AjcfapaNt5MrQZz1v6
t6Q6baT18zXzE9R8tCbzCn7eAK52fS9JRk+FY2gh2cizpqNHl5WB3TeeNmrHtMKb1+CAjINH/bIq
UhqZgnbpfoo23ciAr69BQUl+5Hmk5+dWBVUhW1oIZGD+ckx79x2mv1B6l1W/RxVqk75HlAvaMIRI
pncj7ZsWl1czmw6phjlVB3Oq9jNJfhFKw5m23jq03giGT5eZ3mo/9du/15Ujcx4hyFF9aBneJGF3
teHXTuG5VNHsKVtZULsNMjyQ6mBll/yLdktdNRMlU4QQxIwydibQY/ZRN/PZq3WbnDBT+m88NWZ4
XSZSfQj3/dJifaLvN7Y+XEM9aFHd8po7FkzhfrGyHifVfO9fH7igeXFUddgKSoCRj4qLvx3yo/aT
PBQHjqscXsgeMXv7k703HvnSIF5i41d6Zz5f/48S7YhzrNO8uIUeI97Ya+ol8QIshFgRW2TiE6dY
aWH0djpCfON5DvmxOFjPc+YNnuWlR3rHSk+FyCT7E4K7Ez3medtsiMfaU9zqYJBVEbzKVha8PeFd
u8ZW3ke67iZhw+L2Eb+ocFhk0Xff9VOYIgOKsXmz0mOXOB7FOP+w5UGV634NkvguQ9vjF8utFdYs
+yuCv2RxsRlrjlBft3lQj8uDXatukLKlBT9xtqVLaT/SY+XYUbvq91alesiViEicDI1Bp0lne6JH
DeThlTYFTXWYhkcQqAROVUVbEVZENUQl20uolMXrNIMuGHtN6+I5xdusva3x4m2NFdn0vZp+TPrb
da+THIUiMvzSDEmrpRAYYet5RKWS/LJz/lrEj4v9fW1vvOSIY6OMu4XTND09Lm75YlpZ7TVs/X39
L0gacIDb/r/GyxK8Rs1rQ49tDDCYcYlKZzrwZQEcGvNHm3smedfj3nc1FUKgxMz+1r8+uUtsJaCk
wpzecczJFGwj0FqmbX29/n8kF7e/QezT4niiBmqHTvRjnWX3MwzBS7fk2LrzXVbWprdoqn6TXT4X
Qv3fpPzTRqZVuWnrWOtxS8yvZT4bp8TCRDsg5XpFyUsmJ8HTExSjQEW1kmOSV2+0zB7NVUWKKJOS
4Ok1y5vRmtAORdjoDL/pDHgFLXQHV5/iO3e0HPrSc40276A46u2bKIdN1Ov+19SMxKZV6WBXStyf
PWHcb7eE+EU1J8fr2pek3WKzV90ATQqszOuR9qXGn/LK5NqxAYiV/dZrq04+RpCwGqqDcVfEf0wA
NB/C/2mBKErLeWlPVu4cVoDAk/bVqswQXE1+4uZ+rnchjUH5nRmnTUloeVF32FUIb3WzNcVa5+0J
dKBAb3I9NqdHvRs83TpoVqLoDLtofNhl3/2TeVe6uem1w8tTY6bjnZs77qM78fKW1WEJwuo05QAW
rIh1NHDd+2lphgNGmwxuq7ijXPx6rC9kEs3o4q3RMa0jCiFauOZAVS/yWDVzJltdCJlpvTEjnmz0
CpHUYYB0m7r51eRAJVYBh8h22H//JP3e0p0msTXraOZu/5OaJMdxb+aKS4Lk2BJb5cA4mK6N3hen
yv7Xat2jbsVBy/CcX+WB1jRPQD0PrvvjRVuFHoRLg7PxuEHFsjhxxzX8BW/j77bWGI8up8CGj90q
KMmcKMaIZPUQkWKv5UTP+6mpTt1m+YycOjK/1Vkdxo4b8GQM6nryhnbzCjN9chI92m7rrcb/FOKp
G4M8l2+QKB3sL7Y7PPOOnlpkgdfFeNEcmCs23DW5Xgwz7arTMIO3k41V6vO5VI1+XjzJsLoQUGKA
Tbb6EmenwchPzlQ8LeBOyBx6uv7xsuUFX3epBWjFkeenqaUhn/KjjueDLlsVIV8mG8HVa9SWHcto
8xPpGg28CQaqta6jMCnZtwueXmtzP2duhW8f2kPrZmE3Z9HWzeF10ci+ff/9k5s38To3Vpflp3hL
zqnuHEATroiAsi8XCgFZT3S7Y3l+Gkl3KDrja7smXsoKRTVAtrzg2CPhiN9OkcPg60jb7Pup2fxh
KILrgpEtL6Q+o6t3TU/K3Rxtvx6KKF+Ww4KHrevLy+QuuOtq6ZvW9GaCSkOMjm0LLfNTZqsg8CQf
/58GMnMtVnDB16c5eUicb2YVMhVE/cWrDU7lfctPBlOOjqG3HCTd3CUHY4mjsiu9zIkDB4yFiTGf
eP4jSRXGf/nij90E8xyTvqLOBursvWJuBDxshyfuj+jxzUI3C0A5rT9fV8jl0I2tBHPNLYxtk3aF
zIrAiexDdmDPxoP7D0FTGR53FHqXaUa02mlxXa7nzYkPg/VYx/V2nh1UfwyAynrX/4nEtBzBcttW
T9N+JvXJXN6y+HnIFZ8u07xgsmPhZGQswcWKN4yQ6g8EL/ZWvvjVkkZGbnl2qXlZQhX+J/kXYptZ
CSRfZLdae6qGxG+y7s1o4683CUgcZCXmaA61Gbcno8XSU4yTRsVUIlGv2GKmbeVM+AB7RV4++nk8
Zh9TWrdevm3d2/Wvv5jQgHpPOG3ilmJw1dkdcPhq2uTRsYqwjHvPspuT7apmVmTuYO//8JOfm048
L6Bmqk/j/6GS1H7pa9+YV59IQI4qd5D9GcG/O03bLHNYutM8YACEbmceJafV6IEcUijMVmZIgl+P
C1smLTZAEE0HH221L7TqFOFJtrTgzJMzEgDk2vWpMFLP7DBwdluDK7QsODFtUFtbNSzdr2EcVYck
HLwOiFrf2hPIVA/Koe6LiTj2EZx6LTYzLRwHaj439yQ0MKHr66/Wc3WcQjx0eclTdu6PXVA8EEWP
hURoYoNameWu5jTY0TKJP1RdUKqqFZf7pkFfJaSRrI2XOZuxdHoCedx9FsRBfHSj+U39Fin7eiGV
nLOp58zAFtx9XPpnJW65JLiKTWpd4ejaumBdFu19V3lkRHrYRap3RqloBHeurBIbDLCn9H4KhhMe
hl6dp//DYFV1xMtEs//+KWLUTQ8GYxrXp64/Zv2jnikM5nJ9EGoVPLiIS8qcgoGevmLe2rC7oUiO
2bR5aat5nWYGjrF5ef3LNhdFRi/xCnEIdiBt1/X62p2AU+W7410VGweHUI+bCfiSf3FgRFwP5jK1
C26ektUCyv7QnSxS3PVu7KfceOWl4cc53k7J97qs/Iauit2kViB4O0hVaW9oUFEf7ulUHa3gPLgH
ZnG4HnF1uek/iS1sFGi18aBBXcBEiNBSGJZEC0fX8lu0+gGJNx+NE1G2o0usTuxq6xLwBvNWq0/U
Djb7ME6H6//i77vAhdKaODHb2AyAREXSnMjLFGgewCI4Jiu5X9+vQRmMwHkugyrK/o4oqlpVZaYu
NrixqbGmutC6kwOSvLz5vZovDh88kMl7g9bfz8sbZccsSd6v/0mJnYv9bkNlrAvb4u5UdGmoaQ+Z
/jX+O7H1bCXPNFF1ZEpOebHnTXdKl43gPD4ttDvaqXbPMEvROE40k7c1UVLZyMxbZDkAjvwwp9yt
T+tZP+yvrOmOPjkHepieQb10XWaXDY6KRFpmHNtWP9PmvGqPMXgdG6IyOcnKYsqbZ8uYu+7WnE39
2VrA/66VN+VAVMx41z5NZroV7dmp3maSPEzWpLg27efHf72EiglvN8YOz8Byd9ZRve+t5Y5XWQD1
vlwXtmx5Idmt6xRloRb4+kaKG5K3ggnizWZz33vbbFGFF+yLXfoPwtmYpk05Wppbnqekzb025XfA
en53ljRwwPR2/Y/IdLv//ulwpJzWRW/E+Vmv+6jCU+yUq940ZEsLx+OQloXpbiUuBJ2VJN93LIHq
u5PGzcgU54ZEQGKMNXINzORj2Z5bEII2q37K1uxpWXlIqttgqRgVw22embpWm1N8SivU6OoqsPoi
tBLV0ScRkhhYu5qgNcHO2/PKHG/ko186v69rVmKiYgxt6FznmCBqz109BqCkfpwWsOVO/dv15WWy
FwwnblcWpzWMcy7T5CVz4zFItHIMUm1vnG/cVqFjmYAEK2oTrUnSZY5PRWmeHCc9t6nqBnY5/FOR
JIY1De1dWrfnsh28yo00YzuzmUbDvIaD++c2OQmZFC03dFN1S3wifRdoqRWiwhYMyQsedk7Xd5BI
SKSVazh1KQB12vNUN2+rPvVevCYft60tfL1TawBD7ZzyHJd4JVjIZpy4raveoiQHIxVveRVYVvom
bcvzgm6HCn1ZA0u9FTNTk+MVtYZGa8vTncy3NmDuliooGYnexZseglLOWAqBsep5Kw9lantl9VTz
EISutx3G4o3P2BqzcSa4tb5xD4+SXjq64U0qEfnkchscNXmfFMBxSEKrrYI+VxV/JcUVKt72Eq5r
drXrIyX6Pa9gSfoTche/gy7stfAtTsJkWn1g8XiFtfqFq8owJdFKnFGqkxFt5VsXn2bL8SoTF2ST
e8kyBLcJTYhWNNHcbNlVbpVDAHo1381VmA+Xc1Uq3gLRCj/FxIGDm9p4aPhHjb5FivzLsqdwWb+Y
gBu47T8IVR3bGg0NeFzJWbdA8DFWTROyOU4P11eXKUDwdI5XOrve+vg0Oduhb8rDaFEvV4LNyqQk
3PDm1tTz2UYY19kUzvqJFwVI58qAJR/lyj37pvF9HNf7hfZTPtOWCajtnHHXBvVTPAQaseq4kMRZ
cVajBQzJZswtDlSm+1D6F2qy79eFL1lanNXYJqOaaF+15xGEzMm4bp5GlNQqssV3lXwSCStdG1RG
HZLsonmxN9Z54zo4ikAnMRtxVkOrKjA+dMgymE3Qs0K/u4vt5SxTVDJly+/Zx6dvz6p6Xeyuac+L
DmDNIYm6gnopIeF1ucuW33//tPySg90pniEaq8q8sQYANSaHbkJCY1Sc2sDY6EjdGjGHr6WXuuzs
9MNNb4xUHNgYx2akeN2FKTpfK/pRY6CtUpz4MpEIUYa5bVLYDFa+T2vl6A7YDOj113V5S5JGkWqL
6f0wtz0yrgYEkSAFrvpwirVztVLDS+06um0XIdbkLWbjhrhLzm09/KxTzGstyWPSLVHuqDIXSTgT
JzFY0logUIYCWvKC5MTLwRdSjHd5M5+s+GMtFM1AEnmJYxjxTOcOoPTtedN/V80xQykfbLi9aq5I
EhnEUYxWa5tK2y20aN4tNz2vGbsFagCEM4LfrrVO0hnFNNh8riV+5rIC3EfpsHy5rmKJlYq8WnVS
pE6rT+XZyqct7FNS71iYuGpuNz6ZUXFUgcS6udikyc6VbSE+VHdak3q22QbX/4FM9sK9xjWKIjZa
nqGoAkpofzF1sEMtA1FpQGY6gh83q7YVWwfdurz0R9YcN6p9GZC3GRb/dttfEFIGFzAzwFDAqdUD
9T5mmMoeutvKEiJ/1qivpNzAYnOmTmF5CXo2fKPJbgtx4igC8v0022wYj7kYQayPASPjPQhrFTdj
iWbFgYMWdDOdu9/HSqd+6VekUcZAVSyPEsMXJw7GfCfctmh5Bknt48bLRzqTs5nXt8mdCn47ASFk
mdMVfjV3BvjhHfQ3uOlN0LKMUuG4LYaOuWmO47ZsvtnDn7X5Mt6EaIqld2V8Osk5B5HpivHO8zyv
x7Qvg7Se7qaEKO7YEm8Sp8hoX3CaVVNyHjr68f84u7LmSHFm+4uIQIBYXoGqsstd3Xa3e30henpB
CCGxI/Hr76l58qcxJm69TEc4JoQqlakl8+Q5Rat7XO29IG859gQz0j1o6caxYjeQVZPye7Ao4HyU
H2qa+hXLI/8y9r8I/+V7e2nvLR+y4lbKAmgZtGCfmaMPAeuPxFkO/ujelrGx5bQ4ISa6Kvmdzcre
LwF5FuImLfXAs3slOPiDmNPhWKEq+Fi46w86R2k77jEpbBjG1s9iko5uBJw0gosdOEvyonTuZkF2
gmvDieyeiI4N0kUhGPuldiCy1KR1/CFgHwd2EzYW5rGit/JmvpryuvNg01yj7m5abrxx2r0Q9UAh
lTgH5bkJhoOfNPeCLxlp6PHto2TL8lb49tJXvctwlCRlk/GKpuU6PszRnsLb1vDWYdvwOCJSyPI8
m/7jWPI8JMlzz/f2ta2Ftc7axoyRI2s8gtjUpdX8nXgfYvndB+7oNutYAVt7vkSeHusaVUgSU5PN
xknl2O4E7JZ17Pvy7HezcJvyjG6aPGrCg4ZQCJn3ZAA2zkO7t8FZVVEKH5f+AqVxXKTytdmjT9iY
ud3UUBPir5xi6LmO71T7kfPl2Pg7JaSteV/Thy+OlEQEbPAiXL6roL/0vQjzelTuzhtla3ArVCfd
gRVjHbozdcL6QKYiOI6Fs3MD2fBHWytLDu4S1BJvOOxmP3iXpJVfNmnVFfeD2Hv4b/2A699fWIcs
ahyTEUfVpKfMR0vlFCc7099aVStafVARED825Tnq6rE4gKm8JGBeAh3vka9uvUe7tvUZK2qFCFqP
QkHoPLfDaUC1dOZBRucb87Q25L5kBkDxPnDuhyHu/pRuCblEyf0b/ceK2WTlXqxo2Jw7p1zTpfN/
KuemZtOA/AdTL5cF+fhOnWsNuEzfvFPk49sb2etOQ2w8vdH+AjROq85aqLPbxSmuCjdtYsRmqm0U
M56kC7Jc4ZKbKU6j6791ctMWTGy22sGljp7ZhDsTi78BH21Sz3ss4j3JiNd9kdiMtYoPvdMGc39u
mTlM2vmulm/GNzdl0YhNT9s5KxN81t1ZUva3ZN7zCtGFPHHGOL9tXa2ILRoaTU2NMtFIiyr3CrTv
l924c23achorTiWtpds3ePI4zZWVLnSEOx/KqyzXjWtrHa9UVH7MRoLLBy+ymnm5j7yxU/Y33W1I
YoVqu84rMh8ExhHBxzBmf1wQxde639kJXn8zELvVjiZhLSPXIIfJwlTOjyt/atonrR56/WT4000L
bHfW1bW7rNpfUabuhzQo5NHne7fijeW12+mqxIxB3ME5Oz/pU6jUeccGfbC3eabdcZCgSYyBn6E/
y2TJTN8hn7lX+Nma+DWWX56AiR9XA4PhG1UeJQ+zOty712wNff37y6FZFK6LwUOkQWZlMexuDKLb
osluJ5iF8UtK8ISCBsinzkRDWrvJ17e95HXUILGFsHw10E4GMHYS/2yHS1z97px7Zn6Exeeghb7j
89uf2dgs7UYCh2u/Jk3Xnz2B/XhcLjU6m3TCvr89/JbxrXg1pgCDJ1/6c4hnmt+HaejtHH8bE/8P
kEqGBTXx1J81VJ+TY7U8UH1TRYDYSKoKfWSlJrw/L3T+0cxrfGDCfVcCB3Pb+WoDqtBBOODSihPK
jz4X/ic6/ZR856K9ZRbrLiyRjOM1w9Cld3b6h6G/N3onD7019PXvLwJJrhSCtOB7PjNIr3hAKzrq
UZi99/br92zQ1f/v6EmPbgoQ5fRnh8k0waM4CkQ+KoFSktxZ1w1ntIlq656FndPDNg1qvnpI7rvp
tic9sXEji+gSU13NruafXHZZKH/Ut9rdOlI7brzFU7B7Gbcpmf6ywU9vFI0JwHvzv3afQz9yman7
8yrUh7JuoBM7fzdRuwPs3jhRbXyIDGcdt3rA5OtzJN6J8CKDS9Wj/PJegC3jpl3GRoggdVJNbHXw
yFm6NPbUGYIftzm9jRAZ5xG0PguMn0AUdQiKB1+taRxUh7dnvuH1NkhEJVQ4nauw1ajwMo/s2Dky
Czv1LeRJ/vYnNsLWRoNA/MSLPcrr8+AF/Kx991JCPBa6sXOw8yM24sqmqo3cQtIwINjO1k+Dv94t
87ITsVtzt+7CrQrRGaYYO68ryTkZ82YGhUtwWzcDsVsAVlEIBqRUcyayzSYJRH4Z7Vh9yyZW0LKO
xVOFDBnelG6mWHg3j8OOS24NbUWsHCvBXa37c0xBYqXrv2Cb2HncbAxtIz4a9C2CqAXbmKZfaDS+
k+NtLc7EhpdG4+jxJcH27rfRU0L5J1XNT86kdm4DG3FkI0tL7dJoKdf+PAiQBerfA/kr/Kd57169
Nfz17y+OvjHodESGkp0LUFX4LsQCSdels8MzqD7/c1Oc2hjTGiBoP6xxVQqq8U5XzeMSOpep2uPX
2lra699f/IQ1dGpQJIz9eYxY2gB5XoXx8baZW1HqRhoc2wOM31bqLPzHaujfjdWftwffmrf3v/Mm
ZhjrocH1PfSHjDnNsZj21N43dhdqxag/lKYdRKPOc9I9Os2zL+vPrtoD226NboWp78XlOlewSjiE
KpPT/Kxrt83Q8bpz1duwjA10EqEbuZ6Cw9SMndrJnAyNdg7UjbnbvLRTSabevfq7I3nWItfZlyAx
Hqcdh9kIJxvoRDuxBq6G4Xn5Ubn33AUif9WpXPcukxGc479of2JT08YwvEF6E7svqd+HjV9mqxfK
FDez8+ie6yjaS2VtrcHVgC+iSphQ1fOEvZg15ptZ9W8wcO/gVbbWwArY1h1GwLPL/szj+LA4+pSM
4Ykve0nzreGtoAUSDIWWhMrzqoacJRRvV6c8Bmt7W5bD5qZtpmVFO1AkkYUrHiqveA51uOM+G3dK
G/mE7Ik3Cg9G99lnMJw36iNhH7z4QyvuzLDHbry1slb4Qj5EuJ3EAd4iE3FFzc2UfXp7S9swvQ14
Ai01g3IW5t8Uj/386JK/9d57e8M0NsiJtTPIggI4DZh3wrSj84eJtu+6YTy6dfK51tNZkmLncrZh
IRvxtPae6qEoLs9QZz+g4bdEe7S8ra5ObNBTMdRFoMtYAjoHLbZaQ9Gh+9brJX97CbbsZMVt3NCO
TB42iDh0sxXsHK0qPgh/OpikSctZXRywgbz9qY29yMY+hTNXvlvgHJDdU8+f5QxhzuXQx+iy2fkx
Wwthh7LieJW3uMbWZlYn0hT80Ez1bbdN3zp/A3+ppnJFAWO8xkEEOZ1Y7TjQlmWs81csyixR6+Hp
2bC71h+fNBDYfsAzNuAcZjtf2ThsbPiTmTRuhzU8qeqqAy/RwL/yT675CxzXzn60YX8bA4VmRy3E
hOenKbwL99X7RvaHt53n1cmD8MnyUzrTeSl0IS+B/iHGbI6e5x6HJfn59vCvzhzDX//+4vgKdLOG
YzXICzRNZN7pGJoOLR4sb4/+6j6H0S2/LHy/liR2JEjR+t8d+JWT2v1EdrHYW8NbnllJOXOf1/Ky
jPGnRXYijacFfDU+iKLf/gFb5rEctHLY7FdUyUuBvtyCVUDZ3nS6wzbW8SJmMQTO2LkPo5xM3rWV
Tpeict4tTneL74Rg87Lg+4lU/ap0pS4CZKhRkVMJFQ3vme9Z57XwvY5/3VtfOE/Sha2nQi4vI4tT
NTnmgFLYVzHGD23dh7mKgQH//6/D9UvXGbz4koohXD8DHXlha7Xeubyu1sxdQYq446ivrfN1/Gv0
vRifz6aFlDQ8KSQBkjv8MIpbNJmvQ1sBPAZD0fRilJfKqb2nsQrbD4a7c+ol4haJh+snrCCuUWCN
R1PKi4fqW154TnjfikDt2ObVvrLr8FYU8y5wlnkSoF6QKqWCH93gvYmTrAv+uO2dp38Z8c4DhbKi
3s4nt5bDCmzI/qmwrGt1aWOuc9p36Ceo6m+3+ZIV0+AqSDrVY63jJMo1SAIrGv65bWgrprWMeBE0
kbyAFdSp0QUpxDftDHvQog2z2MVJEoGXd564uig/Tisuc70nI/DaTooltiuScoAYwhwJeandu5Fp
mbZF8j4wy+ltu2wNb4Xv0C+98nqGiSsIYXQXXRFwKtw2thW6ZSOjpmJUXjp+V3RpEP2Mpp0H2Ja9
rdD16i4BvhvTZkmqllTvePeWNaxw7R0D/y6xjIXLLnJgZzcYH1CDu9HYdrguzVi6A2atQTcHvugC
vabTLfLaV0exInNoxdRCkU9eEtZk6BhLxXrDTeQ6shWWoZsIR2GbvyDrkLnt5wpInLc9ZGsZrags
lpLIIS7VZXAeK/Y5uiUniBnbBciYlaPoylVeJhAKRPPReFUalyc3uM397CokvUrKJz0sMiUml5yd
gukWKs7r1K2A7IdigooHTCKBEEViNhVjdQzqPQzIhsVt9rImCMAeL7EPytUpTmgG6O9AHLi3nhvx
Y5OWuR5jQRfC7hAJMxktZyh3Tc9s2eur2pq9FZ98XXpm5hnjd22Zxi397vSPN7miXYBsUGoPK4Kp
M86+V658NnrvCnNdOjvjdV1SKzJJP7MYhJDwlqL8UUQ0Z8zkIH65sHbMfd853PYLrDBdI7eeSwdX
esebRV60RhxM492Sdrz+CCtUWczWRNTN/KEvZ6HRyVpEXfNDO34hH8tQmP757V+x4UJ2UVKDG7hb
jPJOYB/81LRFSqICGtLjngrfa682/A67HikwYweM0+RkBPvIkFEoKN7PK6pvzrCzzW99wgrhKAnc
wIFcMYQK9dEz6hmwsZOsosyl/vFtK20Egl2b1MZfqegicmrc+dvEI0jk+WInq7C1Ate/v7hxN3ED
tg7UDS8RyLgbdEg7UZvyQt7mpnZFsqobpQYPw6O57U7F7LMf1zuYny3D2+drI8wqV7yqpqlzcmrI
Y1uKRxUVn1pW33Zk2XXJaexZHakFWajEgy51O2fdNJc32sYK4al1wtiFGsIFEsZBStcxn8Jg76W2
ta5WBKtgmlQtMPgAFhkjPnLo5e1pKb2GiEJU2cVJvy0qEkHc48S5otnognQseYh7/nUaxe+q8b5O
2Pl2hV43foldsExWRxs9tN4pqQaeGkenSav+GaHe9XZ0bf0aK4BNr9skQivCKTAFArh+zyHrk84q
/tJJlg+B+cCa6ihC/fvt721Es02OE0WBr8sCv6ec/EPVdUei+c5P2Rr6asIXwSy9plqiwXgnJ/xZ
RTMYe/e2oK1FuH7xxciETl41VNo7QbIPTIBhSvWaKvz7tk22hrdiGTKmNKxV4D+A3jtbV3EHIfi8
Ize+e2xOHAU5ENZz6j8kjXcoA3V0+urQSjd/e/YbR75dvmzZpGKP+P4DV/x9BXrEUoDsceR/wqJJ
O0Xub/uMFdLj6nm6WnrvNDeDPPSNfORAEKexy/5GVDzoZji8/aENN7LrmV7ihjop4UY6qcH7GBV/
2k7svPo3VtouaPpSFRWuUd5p9aeTaXTmeU1u6F4KZmt4K5hXWY2ODy3IB+NDsNZjJ1VW57Dck0Hf
Gv56Fr0IgyhR81L1cCSOtELQuVmY/BPuMn9t+FFw/eqL0UsQo3V8kdiJgPIXsku7Nv4Q9sHBiPbA
G3Pbe8amcPAh8KXXcvRO0WTm+6TX/EFgH3/bdzZOZZvEYZiZrliBG50E00JggOaJCdK19E8tsave
9g3rim38KiE16hUn2tB3yVij8xZckVF3Vn51W0jblU1TBMusFT4hiu7RXZ8mAY7bpcyLYkSF6hby
GxykttRmrQRS/hBYvEiXyKMOa/fkC7xe3zbTq/yWGN4ub7aqUs0iiuUBFdMvSUPzLqlO7jy2aVyQ
9XFCo3XjjcvBIWGYuu1u68GGD9i1z2BmUuux4Rc/+UDEU6zfO8PRkM9v/6yNGLSrndKhXjFqxS+u
N35sJD2iwPrObfobSg1Xo1khHvvuWHUCw8fgTxuhWeQ6z7dN3A7voBxUI0q8FEZQ7KNVIu5BNrXc
ePjb5U0190agjdI7hUsQpHh9TAddObf0BVzNYp3QLRC7OBRqfulmD0ou+jjTPf22jePGLmy6q5MM
sxH8MojyOGFTBRXv2xbfGtm6YcdVyRPdwuJiImkydQdaTjv73NbQ1mFcRLWvnIbhDmyW5wayHqk7
kD9vT3vDw+0yJm36iI51Qk7RWOljYWSSl9UYPTg0LHb2hq1PWCWjtTcJGyKHnApveayKJhvquE57
z7/NPDajAwTkhtY1Kx5n3MsEqII6d+++vrG72GwOyNT0bbRidyHheleIX2IaoWr0Qff0tvPRJnRY
nLEhZVxjaZe6Tqfe+Vu2e8SJG25jMzqUCrEfXu/RTvJ5HuY8Sm5BFyNAbTIHcLV16xAV1WV22F8e
DA8N8c9a7wG5tiZunbmd6ME1FLf80szqsIB+qIhvqcBeZ25FaViOtQu9F+/EgC0ewGeuORr9y1tA
GdfhrUgNC8N6DwzfFzFTemg8Md6VS3LjrmuTN9Th0Dlh4lSXJByQ/wwPI1XHt7eBjYfpf4gb8ObS
A+vICSmyO5TX0Zz5aaAm9Vlw19SfKWSFo2XnWr6xvDaLQ8+JXimARCcAuoLl7Idd8XMc5/4WtmUs
gk3i4K0QGmWQ6LvwIDqtBT04ldjZajZuzTaJQwPNiWGq4Jlk/irnczffd6RMQ3Zy3J1M05Zxrn9/
cS93h6VKevfqQa5OG4iwNNWNYWXLVwbcTQI+Mn7paZO3bMwd57ZD5F82zBeTHkvPr6YBKwpoWO7I
8Nh2fxa97hh9yyRWzEayAVXVgDO78erjvLKncgp2nrkbR9O/t9kXE2eUx0vpIruE3q+07sfj2Iqs
mPdSwhvD28QNkEkv59WbvNMw8xNacNO1WD8F0tkxzMbpZJM3hL4DSZrr40oXIvOWMG/q/qFFv5Cu
y/ztfWHrE9Ybl3SmA4gcz0SkDLOy9lNXJe/84Dur1tuSwrac4hjgkVBxHzZi47s5+DyCgaJobiFZ
wF5gQ6nU5LtNMIGSmNRhobPKrWWV6ioBf/xtBrLidYhI4EuGeKW+l3bL/dz8IS1o7A5vD7/h+zaa
CoKv0eIrf3moXT9w0qksvOQohYj2CmtbH7DOWhr3MhS08U7xEB8pSe6motjxnY3N0uZvaD3PLTod
IrjAjZqhkefc8vUyGf9hiYJjEu9pom39BOvQLYTXxSg36ocW1BY505Pz2IrIeXx7BV6PgNgGVEXR
1AHLiV/BBT1N2s24V2VEFJdytwH99R8Q25gqykXS8IRiDSZ+X4v1fp330Hhbs7fiV0HAsHd8+D/6
FHPjTQ8zY/dLxI916X9820D/Hn7/rULGNpCqEFQ37trQhxbNVNXUfo06fQH3y8+E0xyach9RAT30
ZfCPJ4YMGlr52gW/JrKCHc3JZKF23G3LitdN+MVerlVTdSM3zW8+QOrIjZIoq7rm79s/8vX7UWzD
rSQbUN+eW/rg9kC6gfXOoXerUx2Zz98lHRgbxmdvlyrqVRbpENq//v/+lKSlC0QsZ/rgeeo9M34e
mYdyMhd/gSx712ZdMudDpHNCACse6jvBbkvHxom1HYgmHAuQ4uH6gdaGmPRfl9106db6WMd4XScl
KJFwGLbO9CQS7ztkYneW/vVzNrYJImgCG5Uaxzgp6jxMqrMXTqcyCHbSNBvD2xislrvxSHiFi5OD
ppjilzvz41TtZTE37GLjsMRYuKBF5vxSF+JU0SWdxmZn4ltDW9HvNzSJERb8sq7xu2Z074LqFj08
uKhNCxFXEU2iFbOeZw99pZH5MAfBo0fn57cDbmvqVjRLoOeniuDiMTBSHglFqR6tB7/eHnxjV7TF
J0M/UHQFXuXiueMJhcRcLeHZKauDNLc9QmKbJSJxEhENGkndoO5YBujGdArNsMeeu2UdK0yR/glC
0eAHODrMUCI9FNDuvc02VphWyq9XkAk0F+XWx6UH4dgovygypEgn3vTGiW2hnaBvhWsmzF6Cq6dj
PFPtTU/L2IZnQSGuM/OwNBeHubgRQymo3utN2TC5jcxyhyiiRunggS9O1GULvzJrLQQn347h/81B
vHKO2gCtSfVXaUYHW31SnmS8fnTrBsLGgEg4wSVu6yP1lxOl7bEUwztat6el7A4cWgapLNxjhERG
1ddoo5jfG+Tf46jKwZn1txp3jsAtA1yD6cX5uriOh5Yi5Hzdus67osv6sdn56VtDW8Ge+AUjDRq8
TjSYB7x4JwCNPeXdOPr1qy8mDtrbmMbXMiA4lXM+mWPj7eGkN04GG9uFZABugUtcAxfik4OKTPOO
yVLki1/5+dvxuGUb739nH/guQ6NUUl8gRZmFgTxVITncNrQV6mOEnn2RrEhZy/ZbWXZRapTcU6ba
Mo11Kw8CVLV86aKCLJx7vx6OUZEcVMVvO9psNJcaS+bjPz6272iBdjmEahdnJyvw+sMltpFcftc5
iyNg8m69OGvO+LOWXzo3b5s9h9/6gnUwxyFRSaTwBWi85qI5tv6PqbkCftLB2zHQxhlnA7nCblx7
Z1DiUqkSD9PDMD2r6mdb8tuiymaYiEtJ22YJ64sePHWKw2L94Xp1eUP/Fq4XNpYrScrY5zgnLjPz
n4CBP7qJk1ds+AlB6p1PbASWLTsCzJIi/jKo333lVDl6n/8Ojvv97cjacH4by5UkvcLLehGXENCA
qYpzNwrAM7GHJt+auhW4nUM7x0gMz9BOXTJ1LOdPt03cilpFCdAxoRZA1teHJQlOchyPyM7ctuPY
aC63ZVUwAB5z8dlUpKKQn4BU35n6RkzZ2K25KEDayybIq85fy+au5L8806clvdP+Dq3NRkjZfBOe
CMjciwCJ66StoI7dPZVeMp1Jy4KjgPjmjmNuOI8N2jJVv5Z+gZ1TizlVsnrnAeoTS+f3TUtsU05M
nApdVEi49cCBkzh1/DYr1vztwTc8k17//uKsBXELnTsHg/tT/I4P5pmJPQ7fraGtR7Hj4cYY9hga
Kds8ouUhmHdSPFsjW0fstKDnGHwBQMn14Wkc5k/Bbmpnay2tSF2ikiiN1OCpoG1m4ihvkWiG++S3
mdsKV6ZXlzgCw0+OOCX9eIK87W37uw3MckRFRvQA41kK0si0YrVIB2TWbpq3jcxyq6CIRwijwE26
+yWRDx1Q/bcMTXzL4pBykxUjsijTyOnYP8QoVIXnoNB7B98G1IXYvcW6o4WUQxGylKyBU6WsiZyc
jCaLu/iE146+q3sF+vOwwoXHFFPmQHbnph9nV+sdSFYlDgPZZtqE3iVo3TMrv7499NbPslUXYkiU
AXMP+Y/UjSDzUnlapDQYMxe0+dxfnsAp+ammUDCu2vtSiOPbn3099ohdvEfmH2jMygU9TTLx4ll4
YfcjKp09HONGIyOxK/gU3QWKOcaBxbBt9P6AyuZ31/vUun6aQPSkdpIHGqZOUqazt3fM/aui8t+n
HLHL+ryafDq0pGfpQHm28jlro/v59+SwbJp5ZlyaEvS6h405+3V8CKBoGBGayejZr76OU39k8++m
ex5nelh/yHFOV4nSAli2WPJlqMWxn7uMl3dj+77T71zvg2lyXr2DAFlmlvmeVP+8vTj/zve133Fd
tRfbuQ/mvAk9t/gdUeWmgEdnPkHOtlQpimZZ2fQpxMi6WJ+q5VMsnoOkThfob3l/VPAlSQAqFEcf
Xf7h58q/o22dEnmnQb5eZoTdtJMQG4rQAHVDGuFihiOJvileHDXfDYnXs77EVpMwCIkgHtEalHbJ
ozSfrj3PRf3Bhx369uLNHyP2UYIqNvjc8yHtUAFK+K8++BYvZ5fWKbImRya+vL0Wr18+iI1cSIgS
0awN5qJWmYuoSJcyo0Q8zHsNCK+fVcQGL3Q98UXQXL9gpiZdkFbw3VTtAfljuMwrrmSDFyYCBjPw
MyMQ3cH5bPijEZi/32SuTCuXZdzs7JEb2XNiYxlKvxv7tfINXIKDmxEUGWWpMtz1j9HEU382x1n9
FiBdvzZiLeocmT0UxYYFbWTDqiovWlc0YqayOZboDKE67fYEWjZ2ShvW0NVyccexgah2P/tLkYbo
x/bThtW3ZRqIDW5gvBGR9qIRH4jK79wtwjSqiz3v2pq+tZUgiYFehF5jdDJ0aainHJ3rO3cVD6Jw
G+5l3eGgl6Uc2bOpTUvlTl5dj6TNuOgH4S2ffM+hLWLXuG1XR7kXmarykFdb15UPp4BIPZPTMtWz
clPUXgJ9iioKX82DpI1oy9OhYdTwg/Z7H9KL89zpeckq2rCgz2d3IjNJleJ4iWVAnPfigH5ZcNOK
xG9aD1WomOo7zkpDpmwIcEGps7INJtMfzTLq6Z8gJmvX5n0BvLoLJceYFn06FvjfkcQUJh6irASj
f0DuxUgT180Wh5n2gPb4aXgCnpZG5Mx6At6KdGnoSJfMrVgMS484OmJA+OlQfA+i0CuDbEnI4n3X
E+vLKqN0motDiVYsbfIiQAPSXQsW8qWHXqwSfZUGqhib6s6HnHzVpIPLOuMfUGY3usm1o3nMgW9a
EcgunuvJX82GxV2PWOeoPjbRwvuDcmK/aLOhAeVoc/A1ZaY6uqiewLscCCPxAVXnNdEfOkYqSi9N
3M9udxn1wF1zDqlQgU5H5bndg+fHUv2YNaPRB7VQ3lF4P7g074fAK6dH4XLwvUDhM4rHdFED6Jbu
PdSanCcdzqM/5viAJCQ1JAKH85NY1rEl99NSm/iXcQs1sqyacVX7EoBVxM8SR8zz/F4Ni9Z+Wqiq
NF+9hjUhSnC+I9pPSefE5b1PIz3RuwGMRWgp1CszNHUmgBh+FqYt0UTkqzDSLqzLaxJktSYxuzil
Z1iZx30YmUfHK6Gmm5YNymMkW2pRRu8Y5i0eJtzoiy/SdA0ATFQALHwXMJeXBHQVhaFBOmoJnn5J
ZBd9RtPQFLxTwzi1IejyetIdRrdaVZP50VrofBkTUtZZ47AB4yjStH2Rz6ZAUgssJ/UyZshHtaGT
gqOCLIe1E0g/5yVoUL35voeZ1kNfMA8yj4q0bnxAC83k/RMMoNO8Qx9fVf7gbRsnz0XHXfCoB3Xl
uB+WCG2Ej07iRxFJQ67i9kMYD6r+CE1NdHwWBCv7Maatjn6WWi4OlMoGyYpfM42Xoj+u49yask1H
p4UoPIhYCKjdIAbGYvqkO1O55iT0WgU87XEySn4amkGBSTj2hnCN77k7JVHwkBSQ1P45NcZIfacT
VTd4czgqcfPZ6bkIUqeiTnJ/zUssv8qVDuXwq6loBzxjzED1eBSM9tWaN5GAUCEDABeUdaA6G0AO
q9uhjbtceZB5vujRa93k4JNeLQAuk6h1w7yb1rh7mGp0ovRHIYuJPy1EQ9ovF/7sxPIYRcNI+hSc
s8L/kugxGpDnRcNhPB7BV7UwlQrStcGpoaaRU9qKmqo2rWIINIocDFxxiy50vy1ltgCSuRyxXThB
nXFnuqokhWstTR7X2LKiw7BwKWlaLWuyXkahXPV+qD0JL40TqHg+14EIiioNB9R6HoNGOwp6vPGC
Tc7lQQDpnNAYs7xveVmEU9o0w4Q2ckgaB+azMxTzRNOiHMBJ2OrSrz+N/RiuPJ0RqiyrHTPJz4GJ
G3MMfb1MBz5h98TTzJmqcswiTeb4GcSPAue2jCFMn/IRQdwegZ9KvN8RW+qSYQJ+NGFzbKMZbapZ
E6IW/7cc3ambs1J0aEoG56jSE9pZFoqmn3ai3ZC3Hgum+cQdHGreuYSZ4mwl8Rz8Hs3ctt9DYLVl
ifvOMnW4WPtarI9sBGlpmBlpoEOceREH1S3oyaqEp02JroARpI6D7975nnHKp4R5QfeB9toT7ECF
V8rfraalc0qiqkKyCLQ5E+8h2DtCPwkRWqCwhupXOKJnG0xG9Csw0iJ6v4Rd096DVpPPLAX7KHUh
lVG51ZPHGyeioOiQgcxLGTn9U1KJPsncTk1wMlPR/+Poynrj1pnlLyJAidT2Ks2MZ7zHsbO9CElO
Pi0URUrcRP76W74vBzhAbM8isrurqqs0HtcUN/F30RPdPmY3C9W3TTEe7L9yntZxaVW95evvGYvP
43bB/Qp8qVw0W6/LUubZiU6LrD62HR7rl4IOsbnsdkRqTFf2TRU4qsq+Y6Y9DGrLFYUu48/YWEWk
EoLfaV//ShXjcmqbfaHkt82Z7CkWBFQN15JmHaqxb7GPSClGY4cCemnslmd/TaqRDQf7tdkcLS6s
ZUNmtlAuIYR939lV1t6s4qGwI7BmUfSWffexgA3mua8PfFXwZ+Ybot64z8KA+INKH8dDSXYWH7Rb
wvIdX6pT/xSdsLau6yi3J6Z1mDos8Ez0m4bdUx/Pqj5AIyRVNno5DbkV9k6rZs8ohmGCyrapYyh+
wMhnCI9+EgP/gn1U3nzddMM03MX2Pke7V/GS5aLFrV42cCjwm4c1tWZOjA9EqWK9UoXD9FXl2RQ/
rDXCeMx8rhL7KQtW4xwWJQSaczchB7XIT0Ve7zxhco3NBAs2nF2D53uulqElPk/V1OG5Z7fkJGHn
yphoPoYBimZcBcOgK4VmxvLhAzU0359LXPLIAMaXO4Thvoeze8guvC/z8m6b8efgCakUqU40heVL
0hRvC4lfEwbm0UGPlGPR6vi2khyvGg2BzBaKchfXgkGGDLWtxsSQYEx88hwjRHVRLmeiwR5BwcT9
aheHh1VC3DRVpx2qufU/2EM6+w2VBYPBOfv87Q8qZXL+Q4Z56efPOFKJ+XEVuXXTXRJa4mzmTGUV
jP8TZdVbEjvDRxGmYhH/G5SGrUrkjmQtKVdj185AZSLoScIXL/+Z4bHG8853s7sHZJXshbscSNUq
z9WGev/fMSXCv2iPdaWyhSKrKG7Z5mFacsKUvrLzSlndPDizTvx92Qqy/YtV4earnXPZlBdpycw/
4KjptrtwNIiMyhcBQ3KHr2W9lLinzc9NF9vw6pMD6NBWwxzZ1q60hOdOS9mokJE1qto84LT9LyDO
pnjtMz032yXxQsx/VpPFxzSYGK7IlsyGs7JYN3kyx4HnNyvgoP8wVbPSWxd7JpVFhk807iI1cu70
lx6nCA8ESA+lnxtu1pCuti9MXFtGVwYLLHTFZMk6rAsz+8YA0THZVspz8xMrCjN8GLFdZ/y5HrO4
9G3ksBpbOjbKPvsv94fMyrMc0Z/SFgaaVhcdDdEPZcdKokV5LunElDodmWn83xJjhvqnBa4huJvO
YhbxoXAied3lgoCOOUvuAUA+yYIsEWR4c/DhaRnHAs2GRg1DDpqldE7bXZaZ8civO7wwyPbCXR3L
7TQPVmk4v2qw6d9E3P36uwm5qOqTi3VWYerbIyn1WZp+tkPrsoNirJIB1zPm04EX66w7TlW1oZzi
v+xfkzyf3X1oap4ej0Qq+p643cG5o/HNzdvssQ0a3uYMdXnsilrWjbmSsc/oN4C0m3tQEs3GcoZt
TGDZDU6XGOjPU63yqTyHSkmSLiHuDF6yVESruo3pY7Ff3T5kg71y1F1E6wxAM2l6tZuZSn6r7bIU
+q3Z+L7hp72Wfkf/zjJ678i85aEli6SmvkpSKHrxjT3wuE5zPE7wVZuE79JAV4dezY8F788S73r5
PgLuYb+yA+lkDGunIMmuoypzCl1STniIkJrYPasABk3b8aHmVeb0vmLLisV1y8uVsZMqMf+Mp1WP
3i5tmLFyO3TOwdmmPNdlKYnubBXrgiB60tumOU68lszi2NWB1uSxDonLoi3Mim2eU6By9bKVzWoY
uPuZw4kEQuo9t8PN7Xu1tpXUQQ4PBYwBmTnZGOEj1AWN8nta+HysGpuVaNryVvSFpPYB3dpihsdd
QZFjX5Tgbv8J52BvCG7rRcAkl7VeZGIoHmLRk3DtuVrKXwOrB/tc53LzRXfkdKmbVshm6PcfGCNd
Mb7jesvRG9LdVf6LjU5bOOKpitvlZcK5LTFkLflCqpsyUVTluYG1SuF+zo33/YXsVXTfEGA88vtx
RtrOl7LCEsC53gZ0/u3IkeNAzmxIWiMjsS7HQ9wVqDj9L11mqRItjDSxZ34B0FGtNTY33NCkr83u
tC9PvSlgsnJVxsksbyUiaVFzcaxJ/mezSzn8Jeigy99ixd2ETWNbGH6/pQxfcjtz5Ha9yroYQaVp
pKZ/YGrGkwLnDqSFPW+IrOHv6GRkc4d3jyuoUxyPMO7qYTwK9QA8joT7kgxZODkz0flkdWMj+2c2
WqG5n+BkbS8sqS1/LdyohvoZil58zQ/a59rsb/vBM4hB/j8wfO0G47dcPmFT3DSnkmb1hrVJp9ds
OunGuaiekobJ8f+0ozGeCxJ2euJlygE67GsKid4F33v1ReImcjjluqQbXtiAWgIp1cJ5ZToSDF8w
bzq+AQLIhvTCduPd962oBD58Z0wRWOfQjVXf0QUJh7pSpoUXlx4imfVe5Xpyj2ACrHsq1+THR5PX
dD1a5M7bil5XgjsZ50nLLLSJMOanU6gmvf2niubYnzQ/jqC6Zh5i3ICXHbb/t7jmgI+p8dM2tDwu
rMye1n3d4188ohRJnE1fo3KVsV+xSGYRVracIYxeqetmN6k6njTFtt99hSvM2/MgACYBymfjUWK/
v1zV2GlZZSW96izVEGwHq5L+M2gkHF3yNW3+GdBDgNqImRrdNwYhtEddSffMHI9Y/Jjj1KF2DLJ4
mSmDNed7yAFGZF00ct/EC+r8QCcgGT0CHs4O+FNFkfy0r8RdAL3i00Ocq5cRoZ9excSz09KMHjZs
sfA1lMNHKV3E9NlYzqY7G+qRNWeSnIPm0+WObeio99yhZXS753gDeE/AazoD45D4X5PZvhEfq6ZE
V7wVS89Z/oJLaejnpyYfD66Qkv2pcSN4CPIejNchZX1SFqbK+Qm+k0f1VdF5Lk/T0ijyX6KuxkXm
crXIs58lS++K9BFbk0cecErbwlF+LN2xK9886yISMEFBbjw8BOerAIOpLH0rVk7kmSDacFF4+T1k
gpMhir3B2jE4oAKmBjMB3KKhP7ccK9w/Cwr7ccydZFpDJ2zJBID4aNO6PW6qn/XbKGhhb95W5f4t
r0jSzatBx2h/ZjAXWzB29qtJGvowXEHnFQI2Cdkp3JzdjTmii/GaXNlEOG7kJeFApXShZtKpzGKM
DZhp6HESI6y42L2C3g43panyeemmqXT5dXV5z2/HppDlOsA/IsfIBncKK+5shK/Tcr+YZVPbaxmJ
r75Ocy3dx56oRfPsXdVvPwsHjV1s9yxDWlBX4NI0z7WQh3enmuEoXgjdivgHoekopZ2ymR0wts7a
8dOB4KztwFYf7jzgeIjL6NF51oH4SzVMHniXzkmM/+oKT13epT0U0XWAGMvPfro5Mlldk87cULcp
5SL8GTG/lxFPY0arDEp2UicMGHufmflWNANf+7OHgkqtGAZwaGy30LXHuc0t0CJ6jiUP5a2vqs/w
cp12l8s2T3BHl9dSzGws2nDMo/5JR13hJsJp24s/oa7Q8rQN6QEXfu4kNbl8tHk+k+GXyxq1zrdB
Cnjp/w4zFuvlt0aVi4E/6qQH5rsG9eATXq3kxuyl4oE1I4h+WotzLzIzdAKDVshbTOPkBUymWbDy
NxTefJsGyaLp1ILlEnVqYrXy+1gjDPyZkzIvfpNc9B69EfP6QWrkBf2ocU7S3RFHqmS7DGHJE34O
zMVZDMu4mxMmFnd8bZjg5CdwWC99Cwys3h9maFe8OxMvE38qVV0qdcnrKvNz268DmkYMBdu8dWQB
lveDHVClp5YFtam3qSb98g/+qtH8rA/WiPdlnrCRse6IgDRtDeft9D4aapu1gzhP6m+jgMegbHXY
0JPE5qgSWlRSjKM4rZBA7Dfb5Ah7vfcEldqcI/rkpriQrLbJXoYCvz27U2NaJdRf/hh4tnxsGqI2
dcW9myOP9Kg3rDSesePlFH/ftwZ2o+f9aBrzJxYaF/KF4lqvPnL0uUzAcsYy8bBR7J5NF5S5bPqf
Wg42fOnRSh4dHD8W0xaNauSXARv8YGDh8JXlv+NBd99i2WCYe5ger1OPwVwIw7ALgEkZvwxaUQiY
2yGOSMJ8Yr6v5S9ec8BXmA/ymj2uHv9+hAGaCwX08e7QVQtkbm7cXQVJSzAAumMzf06wHhe95/gS
gNai/vh4/nzcmueN9tOCtJIMFsaf4pR91Oe8wZH6cJ+L9f3pwDTUpxZLmP4AwJfV8v04XEaetEIr
K8/JFnp4GpSbSNEtBPNWc0lFtuJLr73QDqpWtCrVOQAVRAnM0rgNHbo+KHuAOGU1re+t7Z2+zJj0
9u/FIPTy2C+1dcuZwS4uZ1jGyJq8+oonYu3/BO9RgjtBEZgjYUZRAqe/RF4rClZ1oJGXbcgZGbpl
Gfh4guet1Q4gfLk0dxuTDZ7JcUUiC2anfFrGl4jUQsSgKT6kpotiw0fVliLz250O8Oa5JYti+UMZ
Aw+OTo5rjE/NvJaYL4g4RPHiVjh73xpcZtjrmDQ+GjB5Rd/4nyiZFeTKcBfbC3429Z5saBuvmvWe
x/mTBXZU6fhfhhx0Irs0ftoKXlMCnGUve99vNHSuHJCw1fGwFrK8AKsMu71OCROG76KWbpOQ6jH4
c6PXztKxt+sW9tXfsaPJkfYBnWbkfVeaY03zba/9Bu+OAp+3WmEyhGjC7KffJ52pAnyHzmAFPGUu
fkIBUVs7iN+CFfxt3NhcHHfWllToWzOncpeQDHBjYcZZNZkXbxMeu50/DP7oXX3D458fAFiLsmj8
Q7Mg1BYsOUO3wXLVxnKHIuqxGJs8zLzdF9hyJonPtqoEwqHAUSfVqaP+RGdJhGVg3kVw+UN+3g50
C+LCaZbp8seMO5IAvrNCpbQDSpe+Sfd9SDmxd1RMQtR3ecwLJJb5zUBqcaZTgO1CG4IqAMACKtnC
9Dj0darGp2gCH7MT8Yctt2dYG1Db/9jXOprpHXGoGjSqplvP5pMr/VbYthoTGoozHQHx/m/xpex5
O/ZDtvyH6RmPMbKN5YIAz90bRUJXImgIv0MMwzC9ZD1RuTsJMHRYyqZH3qcHv2sjh7vB76V5qvba
IacMjmUQfZ7z6RPZuI+FhYqsSgxtVBsx3n42FKFeBsz8FVcDBONhICM2Xuvy8LFNR4bq0O1p5ksO
A5fK7ugT5hhtcTuqdXFLV0nZQ0y6S8Fxlk0adu8fRZ/lK2j9vMf0gr+QecA32OE3mP76ETAdhymP
bMh7v9sif2NN38+xBeEykBtwpDlUbc7lsNVPCS7ZvXjoN9sYAVweeRmi0+uq5V/wL678Dmvtodgv
M9LSyhcLVgn3XWVDMLY1scysuWxI3gnbSSTAAgegc4AaiHfWa7HeYFxpqh01SGwF/gUuicw8Y4kW
Xye2HJgR3wuglkrfoUYkjKwT35oSXtQqa8SbHhfGLECy3Rf/Ellqhf0rhL+gq+dZvwz6XszEpHeq
VmvY3VgjHemReK4wsyanJwzCkcyuvnrmD6rOacrC9LUxyrnfqoJdeI8RGYbnn7o2rFBX9yBiTR//
WiFRL35QJ8eQ35txYDp7ssMCPOtNBpBBKeLJmXIqfu2017t6hRe49eEpR8JvHV5tg/5VvJSDR/QR
QGW7A+OrR1Cl6gZspV+BhGKG87wz44xWDRfvKmh6XAyoOESV9KEy7h/ETLvzl3rgQG2gV0ELhZlp
XcvXdAyzfoqMiwK5Pnle0BM2HMdp/sB1mLlHTAxAzjp3rETBBr0JBR+/0h3AE/+AQ4VaVMe4dsqe
g85XN7THlvNiP6MMH7RupR+O/n6bd2wbpBZLAZRsHzXlKl8fwPJzUODjOOihfFxhOI31c1Yawp6B
t2FoOIG/ZOl4mMqxTj/MKvfpYwBXAIphgJtss1xX1Bw63gcL0z/+RjCTYMfPQwvFDDnLot9W/7CQ
AhC69lva7rOtxFt8clU5qa9p245JAiQ3jF3r2VvJMSgM5fTK3DbNqs1qvE52HXMBU618XyPw2f2Y
AC5B1F/o8BXB0lv+s3SwWv9TOTW5qQXUPu0fITDU1rNqZj5538H5UxzD0Fr0sbk/TTNuAP7mmbXL
+gtPYTymf6touCTfUtO4ADZvAYlSbyho4CEPsbWCl25Nt4oUBu6PSOuisf8CDHnP0J2SIuIRTN3g
ZqPita7UWIX3nobaIH+2BiwODqTJliNMM6pVDDDBClYOlpywmL9C9l2Cf+AgxCr1GTb9Yvv8c1rV
bk/H7YB5zTS0pvbrUuGF7WwNl+CIm5vXbMhweugZXdMwLT+bMJmAPBlmXTnPFfrNjWtcLeCyNks7
jkPK4PAyjthRindTgmlS3TUSfVWNfZ9DLMg+3sU8Lf+m4mhc1KehV2zeHtWxoy7WFX5S3Y0qkk1c
Gvxpwk85YXM/BoykktPytQSl26u31GhiqyvI/Rzpu1qJFL4ANeXav46uCou9cOsR2Hs9cNo0ZvIw
8gqUClq3iVHIslOJRq8b5eZyQPiEAW+eM+yRujfvAdBUT5X3ad6u8L9ojvUtAwyTzQ8ZsMNQ/90p
qlx8HwnAA/Y8ooOGtgpD+0GA58EO05D5slhCZTyPci4wWciwIijtRGGVDHnWSD2t/kH2OJip9b2s
GFiXahpJ/gyZA0EHWYG4P373oPLw2tHKo0MLeHAagYrab9PNWG/KbjLouZApJJdQ0edlstFWXTlN
0G5eiwqSwP2jQqnb2akZk0Bh6UOh2A30djlueDIJIq87A6YUg/VUArFdOyCKFXCAcQWN/BvBLyUZ
bx4zEnRAAzQOg7rm5NBa3I9hU3xDOtW86vR3gBwVbKI8Uja9JsfQQbW1QbCrBdtdrgswO1seWoSv
RQUEFzoQnPr0ErB3Lr7BHsj65V7jbIDP7dFV1wwBjZkg4bz5dVPh14iUaLb+hNYtFRAKYtcL5htD
hjkNV8zn/4X0fRoUYGPZsjzZMnSFzCZqQULyKHuE+0x1hk5qgKvEcC73olTk16B7UJQf2oRhrdGy
mtJVW7sAvJDxNlE5jv3JBo3ictr9sNJvbM/Bh52CB9PSvMTBbBx3YuZWHL6/metLU9XXOif7mj8y
wIygHc7mc4JxANd9P5FKdA2GzT3/b6lAH4kPzuBhd7wIoKTDw1pYxHgzCGvGsZ0iq+sCS7O+AUes
mKd5fN8y1xgEX+UBeFK7F1PTtyl6+PaCOqpQvJ4oiPycve3VUvPqinhUaBBcJNQ19w3y3UT1bWZx
FkNXLWWDsjamET0PAtsndKd3oKFAmNxMCdejHInfGEjfQRHaWJ3YgFWSy7pCxSMA/ojQPGLCisvS
ATFZ+wklcV7Zeqa4duO9RXkC0csjvJmwj7dJVGIG57n6e7HWeVNCHJI12TN6m22SpyzByfIrxYSl
p28zfPCah7FnGwi+iYGNeAKNT0lxUmimMASim2yOKyTntR5OZjID5DkHr2E4ePFg8P1b7tVQ1W0x
rxAGtQXOJ5L/YIzPe3qDVgRt690icbG4lhi9+r8VR1vHzqLKxu12oI8bNdCCtKsr6tMWZTrDnn3Z
NnMG15ak7g5Av/UX0e9QWLSDRdqQfIDNQbXs1zA0IqfPYrJF77/2GJvRDnSmNyPxXxjLde2e8WT4
HX8PK/eDvgbEvVXA8YEp5XUHCXG2YqYqAT6/eAsYl3a1Wwyk41iMLbN3Oe00W05pwRel7qEH4dVy
WvsS7BzQfMl8DZM9pYdn3AYyI6yb7STZeFINiLT1FzQRyCp97Bmk05AMNJOj6PBSDwIk/1IIL+pH
oE6Vf4FID7f5L5AZn8KGkVHIO7odQw0dfk4Lm+q680CixNcFspxa4dXpSNypTGWWNS2u+Tx+zNAu
bcspx5SB/UEj0dzfzwjPM7/zlc/sD8wUt/jftlf7cisP3ovlgViyE95OR8YGLG4IwnErjXRqYHuU
AV6aEBRVWAzDCtjb8q0qSWUewcMRc8OpHMyvcfKF+LYfmyurNkN7aGccETKxpwD0Q9+pvKfo54sp
bByoNMqFgQOsmvXzmPYMbp5UsWb+wTM9WaCODA6Aj/CNhe9Mt2yl669cWB0fzeGQVea3hWAinzLu
2E+B55OTc+UCPZoWkTiak7swHfh8w4zXc3Rr7tdMtQTwAzsTRHS6f346hu3fLA88mHeC52CnoTbB
tswFKilSYAkEvfz8QSYQuLFdtNLly1ZkG6bmOeqcutMx7bN8yPJjRnLgCtP5H5luFv7VhBpk790A
PDTlZ5EkY28Yo6eA8PTD7x5yOIN+/WOB3SR7O6YlZXCTWnj90hScHEhU7U2lf3vKKXr1sYFkEh+b
Q26a6niSJdLSxuoYXhs/9ZjxNrKEcAIbROYK6UmyKT4RbE+HM4gIwuo7SdCj3SWsjU8/0gRE6S/g
ZaCTXSN2ImwL3ZnjDwKsWOPOwzzt8r6u+r25KIzE8RF0q22+oJfgMgPTmkH9gBlA19l5JCOn802D
/xj/dxDgWzWUfEmP/0YCv4Q7BX5uPTqCqZH5Fo1LLL6qA0jbzRWEYvUDl7lGrN3CBM1buAKNJkNs
ydaYxzJuDToS+LpgNQ+wvVx8x+Ex1WNXZMKxOnFhrGvOORR78YZWZ/6MmvFHekf8GHxtDdqew96g
MTTxHnBVqdZurjS2K7rGH2Xzo1rYNrwdKrHc3kveb97fwYAPBATwGGOfIX2J05mAq0Gn+tnsuBaG
vIt9FFWeWEdjZvF1aLlbD2mGT5H/HUZw39WpgC2A+BOWFPQruheC5yosoxJfaE/68ujMZxP7YEah
gjmbIzQZMn00X9Z/cE4P/teSo6k+YRqrannhrAHwjSq45xJQd76N+GsFiLdPGl8W0A6Ww2g/LJsg
HSG4s7F9LNJBj4shE1b4QMQ21PuWYXt6gSIDTU8ILYPcjL/AstjL/TQdGCsxEzqqxYNvZmOvZoOl
awbhLg8Qu85FiU6xnwl9bcgGklNuNC/RYAL7DR8wKObNh6n7tR87fNEGOBHY3KZf2mzuXfziP9VN
EG9tDEhci+MyIHIbRAagUIurUnU+VhDJ3bCQ0EwzmGVAOw669SiWgD9FENy4Qvz4WUjqfaqHk87Q
r9zyHqjrcRnnwx7ZGQRytvp2nxZU7TbtoMkvqy0Sw/weWVheRlQygwnEF9WfoFYU8zYTx+5fgYxu
9L9qXw0+prLeOBpqVQYNn2rcJ6G5bCDgsapQozsVH/gJbx4iK9EGtyQBLblgmAK4wFDYJgj1iLRl
cVpqQo7x7KPLkBQ1VpKTZz4CJBs7A7wQoTGEjmg+hQRkX8Fy08Xje1YC8Kna0W5M9B0ikxTg76Ws
J0g3EJLjfgHlrMcDowLHwjDlBUjHvESoxU2JGqPamdDapRu6oEONJy3EEourYkVu32HxvG9nQha7
1Wh8DSnfUPSmmLULRBSZbdFc8vR0NHzp33vZi+3DYqo1t2hx6m0L7d7WX+1nqadtvzsICi9DRRc7
nGTdG8hlGxFxkLDJfOSu7ftKzudYbdn6nTbgSL8iBFwtlyYnAw5PBMCF/qxwAcLkCC8Of20CQKlu
HDWEQsVQZvvXapzphtpLl1Vst61xO/8+wAS1Pq9mqpYbelU63RxJw1K1tVCCDldclJKVYBWMrJ72
SREQLbmf8wE8i1ix9sQ+xSbdtlbMnOe1yN1lhf0PHdtPalOP3SKEwNNZpx7cOEJ4Z7AP7fFJlWFq
AwoWn6A6GtyF7UtcXnKPj/UBjJvZvhe1ieNzHeEQcy2gniXPwxRX8ZxLU+bf1dSv7Pdnt5VeZ1FX
9oFj9W1+gnPmwP4sugr06kvv6bsnGltSmIoL/j24NZR/jv7TaQnXI26PyxrqMlZtP281iB5amvlA
Wkc4fPm/PItFcWHl2jSvjqVR/CL9jGsDRnxsHRiYgkVCweobGVibHfXo74EgFs17MZbV3JymXkTZ
AWuJaYa8QOnpPaQ4NV9C2pv5PVZs1uScWDVXtF3zZQ//jmCd+NkcTLivvdxsvMJbaC4Qn8iKQ62Q
gwI48N08pkA/ywRhsUvrrNQtn9i4/UUkdOyBMpVTLgsIBIWApCokKYrywtRB9ldIO5p6xYb/ETIw
H1BQe2woEJIfz4ufDwghFJorAzRy3wX9lhbishe7FfkZ40f+vYDoQX2UesI4CF1WruoJstm8AIek
WY100NaDB5CnFSTbD1H1MMxp1ZKl5Z/yck1/y7EqwU/GCH77WCWhF5j6QziwQid8/NauDyc1WXdH
rbZfZ0jk8x87iYd9caF8pWGpj3siwdR8LnP05N/naBMuie0xO5UgixrZYWr18KgL+QxKquixxXY3
a64ydBeVKSCUarbRt4XE2PHfplKNXSJYSyno8UKJgZmDSEyxv+GSV2txPmp4ct1riz2rrytFqPeV
ANdO5rSmAYgyyMS6fGk+SZyfVciAap8gokD6UVebjB22c/hI1tedjVlYuoh+Lw0tFIZQ3UASucnv
yI/y37Sr2Z99lMX45IFEhv06eEvTs1kcQNoTmj1i8tPIzTy+7xMWd4fTjDMNB7WDYSvqdacHoNcL
9Rimi4fZ7QBJTrYYKvnGVzRtDu79A9YDTjZNPSFdWKH23DtI01P4qwxI0i431fwKJeyExni9q+p6
2f+DyhLyLlnMmN67EVmt86foaqAlmO+h4OluEbDZ/a+OI6Hw0zNj+WMFeCOhuPcSqkWwtCKDXnjR
63YDHu/UT3TMi4knQPiQp2FnC+Dtq8kGQvtvNQjucLwZqHCdeoQ+Mdv1RVOI7sxFTNkCrzu7Hop9
83QCI3Pu2f9xdh47ciPLGn4iAvRmWyzTZHt5aUOMpBG993z6+3HuWfTkNItALdUCksXMjGBmxG/m
Mf3bGmNuoYcojumocK6hjtK5aaYEfHQKUNAhSEY1N5U7BAy5yfiKamdm9apnC8U3VzGzJHtUlEKW
n3lLZ1F4hjHIL0MZt/N9Yhk5npBjJvHhPcBGcIAjh2lR1rDsu7pss2fQsab6R9K1CMwAiM0YeGxb
pVYSPaachzW6g2oeDMlzYIKybw5LlznFi9Mk9KpdFfRN9ARZQUpPnQ5uoTrZqQyk9DBRf8qqA+0c
K7kY1WKYTzLhApGwAEomfVEdSnb3htR28l92OiVt/D00FyOYPdUkzqQPc68DULPCrJoezR5kdPt5
gBthO18GlaYApICMdhQ9ZBmMn0sHnePrsbfToH9dliBPemr2o1bVx3iWkOryQDLVcXtvSXOX/u2M
qZxN51qJK3xSZgU65x3qQBSt6GFxm9Ne5toYuyOii9IgHR2jV1L+K9WW6gs3404aDjI2NKZvLzUg
rKMu4Yz8u6J12B7zZprk+gCzprG+xVZcLB8tXTdC1UU/ehzqv+IywCjubNiJlC+QWUKpehqpM2RP
mhYhlp9x3mp7V62K/Gsb2ZrxfY6toHrIpMqZ/uYq0bUeLfgyLI8WqP/oIa+BTv6Kbb5u1mEwzHB8
UWjpEQomMOMmOIR9GBbSsWmyMOdRthrJv2dOzprMeTqYcD6VBtngPVbGCl+x1KEeQU8FEUVt0i9y
3aaAbMPYMZf8YwCCgjOOHYC//5YpUuOUh8VQQSc9LGnSjp91VCry9CjbaDt5qEmmZnk0IS2k9UNH
2SrpfhVgf5QQ9lwS1kA0ZrSU/qhFA1b56CSVoUUPkhXZw5d27hDScalFNgk4yYJWavxLohI7OMeq
a+LfWlwVGTSsNc8CAqVA9Qo8qpcLH/aoYmKAhnkjqVbL03ZsLxwj6+x7Vg1RZgChBnuD+7e6AOsE
fQLq8YdWcsmtn5JG09rkMkYZ8hqHFngRdWva89ksfZ6UKf1sJxHeVY2iW9pXaey4gXFgT1CJ0Q96
RP2+fk20nuLJEbwLvXfXBlMwQATQ6rwLuRDZDSlNr0wz/ONwgIF+MHKr1MMHmliZqp1kEMzao55l
Utvfk3kHVfPAH1mUxTV5Wl4pXAW9c1axBfwpO7UR/7SbqA4eJkOZ7R9pQ4FDhsvNjH6X6EOqJ6Wl
hAeAMeL2t0oiq2onHRSzl6YfhlFpxjHHedi0j0FfriHfmMpc3Xd2u5TzQW9x2LifCiBb6THuKGcZ
7mKkHGKobPZ5/zXBiE+OeTt5QkJFH3L6I7hhmeiotdFoLHzOARiUz0ZRldbjXC2Z8klRprh+TROg
LopLw4E7NDcjOmEurmP9CFXG6aMwPSZyKKnaITWTMXeNepqe6nA9GfRgpVI8t2qpU77no9F0j2UT
llR5o0GdPpMnSvBuKqpD0ucxXwkeZQ+iamUExVPsA17rYOzNEvHxzG+RR/oOpE/zx6RzSqjhSJR5
l0AZppE8HmWwTTHYnobqaUnDb6r62i3Syon/Ts2iIqlG1awvFHG4cZfeYMva1B45KKTJnW6R5ZgP
I1yy+QyrKAYzxBawu8uwGLFxqq2JW7BO38aouWZXsMce+65FZU2liOGAKO9wC465m6u0cy8z2Fu9
Q2UT/kriZsPcTildS5Pq6nhslSBoVnDI0PKuZmUlySfJzuzQV2FfJfJzrde9Zvl9mOdharohaF01
+uYQZktxXmLIAwDIZJoRtNQLmrLV4lJli6jCxHpcqs79LJsGQuZAGJCKOnBwsqPxLs6l9frX95Nq
m0cAE4UZnCCkLcDRJDSs5b+pjCZpeplNMJg/5bTNq9yVJArtX/Ayp69M6oF8xUEOC53pbqHi2n8E
YT5kpyEq8/bvSgXvl5FoJjX8JOvQY8tDgkX0HNFeiC1UzOQkWyYU/7PWWI5cyabxbrEMU8I2Spk4
cx743DYmWP1aSjrPHpvQOsmZrvEdsMPQDscz3bSSk5/aTMH4KQ6snouPXmf6JzkAN0iPhfnMvZie
rBK5oVlW9OXH0pQn11DHlgiI8gnQ3SEvUIJoT0sax/Rti2DO+LrMKvYELjX/Jn+GwFVXD0azMPza
sopLkGdlAfspgf4xwzJxDOVn2gKdPZuSM8dfU+pPoL01rJiA1/HZgi3e1X1RouBCw/lPrhmGPn+U
rWxy6CroUUxnPAqTkMKvjHMoPgKBZGQzzZsmiwLp1DQaHj9WMagQpDFE7fvsAyAkyj+/J6Ue08Tj
QmPLfO8rUMD5ocupsSXw0hVjGi8NckwSXTBa6uHvDmTe5DNR/VJ8jfNZK5dL2jkUdz4wo8EinxKn
syktT5VeLNNjN1qIwYQh2BqVwyi6yeWrRLFF9XtdtuS/OhigsvZAAbjQHpyxkZblEKsGpdsmLFZt
xrLMKnRCllL9nM60I/CLNhqp+eFkoE1pDOaODHZ3LblG1QGMYWvRvChJTz1woLKVPbhDSmEdZAk9
SQ7IC9QBJ1XK7hL3s7pwsZptVf0rqNLcXu6dDhrIiY4ZQCl76BvalVLahJqNtCUMIiigdWqakwfe
1sQIdyaPs9BTbk0UpEvIUyl2CBkFewCqmRU5qRtn0iR9b+imZU/VolQZl6sQeRIZrYM4rz9qRtk2
5aGEF1pQr0qWpuYf9mTQjrVtuXIGH3asphhnh0b94tyNhRSBmTbhZhb3tAXKwHCNBZbJuUrqHhQ9
cubwG6VuyiPzGEEAanqwwIjAfm9Upyu/xbmjOs5BmYlEixZ/qGflc2TqtvUAa9PS+D6BMwQcltZU
qmhy61o/AWiEzdhRiZoTkFO5YUxd6wKC7vmox23dlNYFEmtHzMx0WIKLk7VF2F2MGJ7lJZGTWXIA
E5lRl52CMcja7gE5V8XoIWJSbedgkHaEN4XNPHTuM0qFHN/NBnTAXdJmhVy6UV90U/er7PqmmD5F
jaU27YmPkDTrAB/VAo5FPzKnxlMXZfACjlU5wMt5QrwDMAvkODsI3JGSw6wAYKdFMbhGBEK+cpVu
RGfvqQfvpo5/dKojOYbbQw6E4lR3VSzh4QI4jKP+2VyxMwEYsKBVH+RglvX+iLhEiBPoCydyrelb
SH0U8rUvaYVa2vioWZlVT/ieDUZvuXrLdc850g7m2ng/4hiUxC4bb9FeJ00K+E3jXKVF5kuK3EzF
OacwLcWXoWl6DfJkY9RLjtTBZOYVKc5efRb5EnJ9fwELOdf653CRbXssXImTmC71pwgaYmbbh64P
E7v6MHGt1uing4+lR7gyeCnbQ87V1MgKDUiQkjxMaFyNMA/+JCP9I1DPd7AY5cYAlZ6OchJ/t0Cy
W51LAafQfzgcJkMLkhLAhvSwxONMySGcpKy4V5IqCoejYoy0FxPJ1lPp1GmyKhVnQKl2U5noXyME
Wlgn2rq0EAtok0XQclteerrHlxQcK2eCA4B2aW4AUnOBnD9RtI78ANzyGPkquSJ4kWbFwngMLi2N
xL8bp7bbv/u6yLjg3CCjZemoTkOwfyP5IcHEiDpbbzy6RQcJxOG0gJ5L2mNTt/ddoz9fl7N4j6+/
PkaQ6Zm6Dkxz6jSekfVHEAYePeEd+b6toQVRJLJFGwdt0Hic5S7DXD1R37tBrYZfLYoi6V0HO1+X
Gk9Tyh9TaX/NimnnV7+nNbIOvepmvJl3amFtTyO49fQYXGfxByXTx8pKT4r6XS1eHZUbmLwn/Kiu
iymKcawPWzXU3jws1sMsaVKj8qic5HMMDUcz7JMBtc/5FON6RWszjNoy+WAo0JBe57qUmm/hgObs
l6Xhnv06zdQNOfk7HJ8Cl698rNDO48v3cZho+YQHND11jWsDcH44JLQMTTV5CkJ74ECNl7P0Kid0
IY9apFb6LRIT61ut0ilv3soIrAIsXtB5RRver2eQuRxO17fre8oe69Dr398OHTuDlA9m50HwPxla
41LgO+bSLfas6/CCOEY2KShCjvxydaBTmoOFcsIbt6wgm1ZlubIo+Ax5Dtk4jBqPFumOUN1GoOlC
qohsOgBhCtmgpIFUoUEbO+oNKl7rhAjpQVFnoMOSxa9GZivRE3cIbjEvWocW0gPF7V6SdZZypqaJ
q+Wx1JHSrcId3c2NnSIa4am0++2sWndKGN0vLQRWO3qsY+NwfSNuzLnod2egbqwmQdl7nBAv2Odc
FK06Xh/6PYUhJkYTkgIoHcg7udKjOTx+7ZBCUfTkoR/yz3kT7eyYrckRInRcavCKwPE9ORhP2PR4
RqiclT7byaFbwwtRyoWXa3kGkwU8OHWYtHmcJ5QvypukhNcpEuLU7B0zbCF+emCGMVtvvUXeM1lf
Z/mdlCya3iV9kESDqXVeGkfurA5nYAOQTQBxV5ZrKeGO4djWFAkxGwDAnWLd6r1mXo5gZamegbiW
zJ243dpDQtzmChIMkREPntHUj3JVUIBJvWmKXRoEN0aAEL+r3Rs0/BSZM3x7p6S/gJQ6XY+AjckR
5fVSBVFVEDqDZw9cr6XlF918KrHZ6/XhN2JXVNijNCmbdZEMdPERhXOCB8Psb1tWUUaPywQaP6nT
e1Nse8BHDqYxv7ZKtpPUNjanqKIHfxBMbsqukUodi6ExU86hY/01cP86RsYQQPwLbrGpIsZE7bya
+pdmaAlpSLK+GTLAcvhqt5g/r4MLAcyOtBUNzqAH1+8CZu0ewKCLAcPl+gpvbH9RjY7GDfK2y7oM
bQ0tL2p9FGGWQ2aad6CNd5Lo1kOEEA5DdVQ6J+o9DjtPk95AvStepkI7ICC18ynYCgQhjMfRnvFd
z3qPM+IDHVQ3d+qXOdN34mwrEIQQLhYTlSmgXB7MDT/Oje/AdMad9LDx00WdOUrc2jI0eu9xT3qm
53hv2qpv6t3L9RXeGl44pjc6LEOLGprX9PpJlnQErqaTWd14zhQV5DSEPkoTfIYnF1SDxwJMdtZk
FGyHJd5Z243JF3XkpFHXzByDFCgdTb4SAd0uTf7cNjvrrL05JtMWHXMIj71X6Omlte27FhwI1eid
fbM1+esrvRneiW09L2bCS9GSM1TK1zRCJkapdvSdt4YXjsrIXU+NYwW9F1ecrfr4sRysY6+FX26b
HCFuwQbmUb1waKjMjLoh9ag0TXI0FgAymiBoOXztmXhsvYkQv7oU4SfV4Li9RJIHhtZHAu48VePO
OmxkoH8kZN+sA/j92KFpMXg6QAgdVsmitS9N82XQo/P1uXpXt5VELVrnmb2S2FO6dIBlB3dYlAca
eh/ABnzrYHlRm2H2krOiy1S2EFltop3zy0ZwiJZ6Bk2LxtJkLgf5Appz+KDA0L/+SmuGeOeAJ4vH
6wYa8AiV0pvn8FiML6C+wH4BhFcmN9XpcI57X9CN1Rct9drOLmY95ZSqxcaXxnIewWZ5EmCt6y+y
sfqipx7gOTkwek6qdA9e2iF/XvrZVQ2UCtD+3jlwbK2DEOkmeIxipqfNJa2816ZqZQru/Pyt2RGi
nItlDlOZFGu3+Ym2Ecam2mMYpjt+hlu/XIjyAYmaTKrZQY4cPcA2eYxGcyc/bQ0tRDV8MLiAFjsI
1N5JKZdzAk7++ppuDS18kauuj+he9YMXqNZTSRP2aK04y+uDv79h/mOh19Pogg8ej9T4AoSczOS4
tINvNONXDKq+Xn/G+yfU/3joaT3sJjtpBw/s17dOq/8ysw+2rJ+hvDxS696J4ff3ju0IMYy8I2Ig
ExLLjjq/mJHsgVS+GFDZr7/E1vDrBL7Jq3qpdz1cs4FgDe9oVp4Cub84u9eb90uMtrM+9s3w8GjQ
HqjYP8B2Llrz6ETfe0jteescZAcCe/UMom5nzbdeZd1ob55VOGC6+FYPXtRHpxpx6lz/gzzOTnrY
Gl2IYdlOUimZ9cFLCvl+CoGtlNGD01qn6+uwtZmEGA7iJUUHh82ECssRVMa9Gg13kIfuOr153Su3
bL2DEM32FMrwvslDJXJs4TSekzD/Su/j9fo7/HOe++/35j+meEAdIVCviWhBH9MZxs+IofiwNAFk
x25Hl+6QlOm90lt39G3xCIcSoU3KS1oX9+Aiz3XnJcEtNqYWGIB1R77ZDd0MRERHFsxzpumxdNYO
lLYTku9nLlu0z4PFEcoo0ODEXNvNXTJNnzM5V3bS4sYa2UK8IyYj05Ba471RT3Cv/VRSX5dB++v6
Gm0kRtFEb6XxKYBMOe1bgSulCAzzbXKjYL4HI1PtHGneP3dA6Pr33MOfUbR+kTmsDbG7tNOJjl7D
0QkWN+y3GECOg5bu5fobbU2YEPaDUYYol7Kpx8ToP0HYmM6QGUa2UrdX/9l6hBD7XVnDFbUkMotd
vwZB+ykoorsQyNn1N9jaT0Ls1ws4cXNsqGCR6w89qJZLXEbVjfMjBL0COw5xoWjyUMh5nCL9BP0K
eNNeV21rboTP+NhY0BqgcnhSpZ5R6Lyn/+3B0t45gGwML9rrwRb+X6yF4VlWPjr0Kdub7tW2aK/X
ZzGkHdRYKV4hajrLlyAFY+Mkp5tWVfTWQ1FpSmE9smlmVf4zxnxXu8Uuf1wffWtehO+2jQCGNSd8
t+llIVfQuM60HOR0ue1baq2PfZM94ctGDoyz0VPM5IdqtLJf6f1XRMOU2z6nlhC1SzWE9Lz7yXMy
7HmjoVnuZujsXE2zPcezd+1F+ARYQtiii5ioSVpNHAgQJkTpmkYh/cPatdVfiWEDwagP42B5GmCL
66uyEcmWEMkFMBeJlt3kGbHTHbiycgAB7nR98K0lFwJ5kHQFLbtm8jLkKiEzQzCp0ZBzJcvSdn7/
xnHNEoJZhyWhw5nm2FwUF9vRDzQb0FCNtEtnLm6f6fdIs8lHaUE9+vpLbcyYaKqnortbFJI0elWw
2k5mDl7ppnlb4+0/tnqFFnfyECaTV1ozIiYhlBjoeAj50Ee9qTRqm8L3upUnPgz21Ht1uLQ6oo4S
GCF3si1zeTJ6ZIHu59FS28/Xp2tjgQwh7KUaidpE1WSvLZqjGn6FlgleH1HuWD332ecYPmfHal1/
2FYAGUIWqAd9crLQkZGcbw+wFo9Z3MADagEPVi4ViAM8MUhy9XFyop39sHE+Ed280L1VCzlH/93M
ClUFPB7bwZ/YqelKpX1eoR6VSFkAw+j6K25sPxETUtVzNVrA7L0UkFF7h+xMnvsWWuE7xy1lzTXv
HInFNkYOwshU7FD1Rnc6qm7rJsfcdU76wbmUx+JS3+BvS6oTOxgVCD2EenhMmR917UkqbyotoJT6
7++AnZpZ1MMW91JZZr1nsxhmFylP5PavL8A/ZeZ3Jkg0dSyMyUhApE5eAs08G11oIcd4hHwKqLKP
viCmfpRY/Alp4CL12/l3EMlf9aA6R9IdsqTHcph29sJGbJnCJynK8rDVQnXydGk8lFHiR3rsJjkk
x/SrFMXIT2F1O1m3fWFFL8ipUDs7MbTJm+0Yg5ooDF0gnRmyzDxxZ27V9zef6AkJpw01fKB/np0j
9D7pxxoeINLIvhohDhXqd2paPrTOT4RGDskouxlU/Z1Hr+nvvWUVPlZ9ESkZEFoSVfszS5/pKGCM
2HwwcTZxDA0vp+QuKZpTAa4ldYxjtYCutZ5D66cSf5SCQDsFmb6zh7fWVfioxWWx4iOYaUUPIEoX
hzqtcEBFtMJBaWGAjTLYqD/uFWw2Lj+i4ST6yPBuwLp7rbKKXX61DO6+ASwJPX2AdwbuVD9en+SN
FxPtJytkJmdFb2cPFgnKHj80M7oo7Qg8UX7t1Rla3M8x73ZWdCtTCt+5vDdgr6G55cmZ8UMZ7cod
EejfCb31g/LObjHEJcoVrbNaSfak1L4bFerrZjc/yEqw06veWBMRRJca7eRIE+kRxsuhcBD7NDWU
cUFympUbWxdbu/GQJmLqTJY/lYwY5Dg+720pv5qF8UkJjD83LbmIoqsURLQDhA494HSPKhLzxl/Y
gpxA/xzQxjvKKwKt3rv2bn3/RXTbMBmYEQ2x6sWzfIygb7b1X6EdndAvOKgyJjmZBzftQG1vJ2Nt
bDIR8zbladyDbtU8NFiQee1VGQqq8/363G1tAiG/G4mhI/ymKx6SSqdw/G439kHF0WeF9EfVBznt
dnbzRu7T17PAm8vTlMSQcFoe1BslbnmfnTk4SWb6OoXfZDDZ199ma6rWnP/mIZDe1VRtbc2bwAXF
RnuBEf7h+tD/2Ja9E44iFA6y2lzU1bR4AVydAeVZmxxKxZPTTPOYDEpqftcc4ObaAYoIiNpDDVuN
JpliKEmNzF6p6z0A+9oa1VNQDVNRuMu0BPYvc0AJAPqi0eiI5WAEY3OCDYv01TDKyLxt+kXABTSS
FNsAHdVauH9x4BxaPm9D6mfRa4Zu0M4cbcy/iLvABZUcnxGJKGCeOk+5Sz8nP7N7NPeOODdc8Hlr
d24YW08SVnqCY4gopZZ4ca67UNOx9El3DiHKRuIVLf5UfDfDgRuFZzxbzqH45Dy3f7Uu2hwuMkb6
KUeB6aDe2TvFHGX9ye9sLNHvb+hUfZrlVPXsx/DJOCPN4nJYfSTKz/HZOu4szRpn7zxFxGNE7dAH
PeRTz/iIoVjjtZfgiND7j+ip9fIzJNRP1x+0HoLfe86aaN6EYDK3abOgW+nZxd9662vV16a6n/Zs
JpWNdReBGVIcZBGp5H+vEd71vIb2pP0oH5ZT51LxOZZfb3uR9QXfvIiFiL+eQ1X2TKLXgSnT3wX1
62wvO8GyNVHr7nszPmpJiIKHjL+g54KGHQJEX2b7tTB3TngbCfefGXwzfhmocQKpPfWQ6DgA41I0
z5bPIYS1btz5eGy9gpDTR1UNKn3mEVb8oR9ecZehfHQKzJ3ht9ZaiHFbammJUfzwjJbbdKAfJXPv
PLr1y4WTuCU7pTarDB1Vn3LIfdmEsc5nBId2FnfrpwtnNz0syiJESMVL9Rl5UucC5OR4fV9u3Z5F
SMYYxAFuJA0hcBiOyxH6z6vE3dk8KG7lV7u3561QEzEYuCo4NSuwhlr/x/b/P2G0v1JPPa+RFp73
UsbGGUREZIRBbkMCDhPPKsdPsnKH8NSLlv+GKgsYYzx33V4LZmNVDGG/SojLdTUleeRrkMaehyFy
myJKdg4fG3tKZOzoDurayLxNXhPF6r0lJ/nDkCkozST6+BFRJu3z9Q3w7ltQLBcuHaZqJyZuAYYv
wxM8IiUe3mFBs3dJffctGH39+5u0IUuaHgUZow96dla7L/MyfCiVX4sR7ZxE3v268gAh7xV9ImHx
RPGce/5hKZ17VAzRM76pd8/w66y9+f2THI2DojL8UuZ3sN3doovP6BnsBPbWrxe2UFQayBbVteyj
eGRlbhoFuXbCexLJfsi+zd4tdmuNhdSXI3rlLGMn+wWWkXnTPKB1dHfb9hFSXwIF0ioihjay4tKo
MtqO/fG2oYWsl/d9rQZsd1/Liu4ylpH8c8asZK90szH3IqVDSfVoaePF8JMGQ4fasNrnXsvkYz9Q
j7/+BluPEE4vcQ5Wu5Rbw1ec/KkKppe2mZDaM3fmfmt4IXQNGx14hOII3aH6oKG1nGbSs9mb5+u/
fiN2NSF2E1WB9NUxvBoET804PurL9HEKg2OuGrecuzlgr2/2JrwspGpGXC8MHGPs1K07oO2ahljt
bS8gBC/ifAgYBrLhYyL6Ictj2iy18tNstPIAUfnX9YdsxJbI8OhqzF9ku9d8E+Hz5eLIMZoVYy61
485bbK2yELw22B6I5r3pz9jvwr8/BqOEz8seSe3dgx1LIAQwQgtWKGmRjLELmjQhsJLvHYKmf885
EkqjKo2/Zawfb5wsIaQDR86yqQp1H4UMctyIjvDfvRVpn25aC5HpEWjhICcgR3wzRtTD6hfzae7g
/14ffWMhRKKHVMWkB9tgIYLwYrSfZOh38TLu5IqNfSRyPYAQqD0GK7KfDfHyoTHz5aMiRXvf4a3f
LsSyhoTTgPOG4pv28mACj1zwn6ujWzrlmiq2Rjp5HNFHrhR/LBsXkdi6RCTvpqoog68T9iZHzCNG
V0jta77co65xhzQpsglq26ODc9O6isDaGEUORKgGw0dk7Kecpo+oxPvoQN42vFjFQPh+WQqbyQmp
Hg7KTzx/3GqP1721a4Tk0JtSg7VSafoQ1Sc6x6H2FbsA+XTTzIili7Jp8ixJNNNH2t2Dx3YYouhF
HhTvtuGFbNAhKF0gla/5SQA7Ouin+GxYageMLS933mDjGybWKZZlamMj0ZkfEzvitpy+xwreCEWm
Y5SXynvY7I1l+KfK92aPJpKhowpmaT5uGrErhVaJFKMq7+ygrdGF77zqWLHejvSUZlzbY1k7tXL5
7foSbM2PkBewtZCa2sR9R25x5CraL1Cz7szadJ062Pn1G6nnn7rYm7lBoahU26Y1mRu8JpwQ18MQ
tc4j4vV7xIj3q+iaKlYn2rJFpzQ1bD+dyp+pVX2ZaNa3C+Z2xXBqk+Bet5WPycLRvdpra2+9lvbv
tNRrWo8uu2b71G/volz+iW/xqXGcnTre1vBCYI9pP+eTqmCLpNZPsi7dcYJ/qNJ55+C1te7CVz9J
JgMFajN4Kduf7fhcGtGxNv5EVnS8bV8JoV2BOBprjYPd5KTZsVIbrMCGAn/ufHrFP+QmZp6misWL
AijTgNya6cs5jk5ahDvZMvih7fiFI9/22RcLF0urmmkA18/PHOfP3KrhwZJQVUXiYCcGN5ZaLFhE
rSHrnY4+Xxpa3UOFw0OSoaCMiPpeuX4jgYjcjrjNKknKZ9Nf8KZ/jh0U/VzsElDKub7aW+Ovf38T
4j3mKJK2hh+yeHgXdY2MWnrd7CSQrdGFSCv1FvmHINV9JKCf567AJw081o2DC3EGxgelwIUPaJfl
/XkOnW/a3O+BwW3e/z/Va7anEGW9g5ck+jumb2bxHeYeAIdsl8gGrKtfrMo+a7Hy4foSbG0iIeDQ
FjRTs69NH7330yrHWS3lySyUm6ZJcZx/r7AiIbBs0nX1KxU/8xzd/IspOzcxADXFWefvzf5pCoTp
OyiS/mAY3VHP608Yr+cXNfx8y+QoIsEjktse5W8mp9QLZJVsjKgRtoqdm7a/4ggf0RDjOgVzNNPv
Y+tPHmbfzDj4ctsvX5f7zcyg9I/nGGvrU6M4Jf2rbbYXrCB2fvj7m0ZxhLgtBhsFwKowfSzFkHOx
w9+YC72UGRYh13/++6GrOELo2kaAdoCRkI5nw8R4HoM7VOh/3za4+u+5aTJ17qB+O34yacdgMS69
dROblg0pBK5pW+Dr85yhZedLI6+M2tLZAUpszYkQqSB9saedI8fX7Sx3SysFj74kO8eGNR7/m3EU
kZKBvF9Lmzdz/LKtvsYV0oe4OeKNFn7H6wmjLdQhrPoSO+VteeE/PI1cbVa9R8cftOVLGEvlwYQp
vDP4xvYUeRpqkmS4vnamP0J2OOGNLLvwaYuTjWvZziPePwcpIldjKVFRjLiGPGNMNhvfllCXtIuh
Iu+P5Fjo/AOTgZbQfry+ZbfeSAhn9N8NEJ986rE0kQ/O3C+nXiu+ZWZ/6wsJIV1iyDqapqL58ZAm
RwyijTNQSwRuOzQEO2Usd05FG7vY1v4dfDbyqBXiwqRUC523C/LwwMsnLLB3NvLW+EJwB3XaJeiY
px7WEw/dZD1I0l663lpzIbg5zuEZy25aPXC0Qzm0CQpofedb0vRbGwr5Fi00nEaEOO+TQA5sbE/9
ISw91Lqbw4ht5c6+3ZgekbMRpypFOlT6fCxpIk9rG/tBZqZO17fp+zVBRaRtoIyY4SnfOBx5o89F
V7syupixkj50Ax5YaXu+/piNa5si8jdSdUVatwVaMlaLmphyTOsnM8UewCzcOtfcUI5OFgkYm8Xr
T9yatnVLvPmc1gbS77FlaxThm5+GGRkHS6/jGwcXgtuIIK339ZR6ShR/RsnfdLMZ7fvrv/yfGuY7
mV1kc+SKRQteshJPrbSzvcxnAEEHBOTOarhQ85nuEr39gTXzobdwU+3bQzOvQmw5kpEZDoCfYoQr
+8l+kExoBxWmBrDsKbZ8QGX7WA9IexczziwTEm94HFjRnTkurtncpJ+lKf/hiYBAhmnJxCN13ZzL
KlJPqKnjN1IkeyJFG7lVJIagtxm0yBs7ftfbCNXrD5Wk3Q3pXkLaigkha2Q1Ngh6HVk+Z0lPG7B2
CdGKH5aTboY/sRJ/ub7OWztUyBpTX0iQVA3Nn8K4cA2nQXRv7OediNuYI5EKEsQyahv4u/lJMeSP
EQfKeZQwJQ2NnaS39QDhJI/TvCEtVmrhUusA+wyn4djXuoMbxKDdVDVURDZI1Q8DmvOS6StJ7iAE
Ck9CQYiQzmyyF2xbbyGkiQoq5aiEAY/ANORgD+ajqaDcbjX1jdO0PvhNHgoWDJmmPjB85AHPJZ40
oVWfpSk7Xt9EW4lVxNlTLbc5CHLGLGXApIZLLm8odk5Ypeho9Ra2Nn5s1SyonsyiVss/g12puQsU
ccnbY4CvtbRTZ9qaSeGYoJmLindLpvvxVPkGOmsHVH1Lt1FuaxIrIv7e7CvQMQOfKnwvMd/qdTjw
eZztfGa3fr4Q9CbVUCRcbYvCBt8gC+4+HnN/TcUeNWPdUO8kdVOIdghzfU5thsLMKPWHQh+/JmH2
Ys9z7WJFflvQi2h5q4+wA8XYzS/VfFzNUj9A+JyOTrjXKN6YJREkH6I9HQ16aPnGaoisjvmvMMzP
QbR3YNvIiYZQ/3bUSZHqTHZ8RMR+0sat3Tixg50P60ZeF+lelWSPhoI0hm9pijuZ+h2epU/WVNy1
9lqKKLqd52xN0vr3NyEfYefXmGml+03WHisDL5C5uXOWm7guqGmvc/dm+MAGWziHiuOHeeXh6naW
89IfymYn6W7NkhDHWN3XU6uojj8p2rOTKx/DXn0yO+NO1QLA6ZA/r2euraVW//0aSjFpmAKMjp/n
unLCQXd2a2VPPGFrcCGarTBFECNsMRTAFfTYxROgZbDw9d7pciOaRYrFqIUYTeAm59fBcKkGVKmr
8i4cjWOT7NVCN3aRyLJAhMFu4oQvU1w5GMjqC+5CwSUrpJ1r1/sVS0XkVmAR1K5sJsevptrNWjAZ
uXY3VvIxwPVA1vTTNKu/blpqEXgGAwxjgKYGC5DG0qmyITxUpv31+uAbSyHizrBiLbW+IGVY2nIO
nNnt9fpI32j1hDxdf8TWUggBXXc4+0HMx1bHTu8i3MyMoTwl2e/ro2/sVRF41gxxI5tSbPiYnDj+
0i3BS4zdws/ro2/9diGclWE1o9co56ZjUN+b09K9BFGIRzr2m//H2ZU0SYozy1+EmSRAwBVyI2vp
qt5mui9Yz3S32IXY4dc/z+9datSlxIxLWVkehBRShKSQh/sGJsA0A5onB5UHGaFbQIIsNV4Ti5/T
kFzrAfjVlg8b0cL0Dc2hoQiMsjqOvDEEDpfQ7ip+gFgjaN4h6Alu0q447zOXtk3njDhj27hYqssK
7hgUCYj0KRA1svmcD7274XyG4egAEzashe1MDOlYJ/3BmAUsFISURiic4i52fySGZaWD3sqhKJhq
hH1Vk59B9AV8ODf1bS/Z9yxKdSbj1lvtXPrY5qDUw8OlRk14O7d2mIppK6lsWLw6o7E3JmWTDBZg
A1DpgwiZ/XGkPnRJffV5n5Fu8/NmL82zTOY8uI0BiByo5czUBXiDDbsK8m2qo978sS69VU3ONQHu
5CvE7lo8Irv7gERUZzNGLeZcqnb1rg1qFsMcCmuort16ZjIsUR3tZkM2fnFJ7l9tNn9am+4HSl0j
OSTfGjbuqbOGdbTAQWgKbemU4jk0oVdvGa/FJuTTtPq1eDF3QZEqNXlXpipIRfSHURb78qG2HiKy
PrGWAhuzQvktgxxwMHy7vxoNJtdBbaDfF1BaXrxrUQHUVpdlbHvs81yt//hjtxFI3z3eMajP/XfF
Z5maXYnzy/cV6jnJdLHyV3L7L/hcbXE/vjsMfEKzPfZ3FLR6gxcH2dI8JX4FoSohs0sNOW7o3jq/
7lvLNBJtHhLqg3J7yrrvEEF0BdTgvtfT9y47kn6LPuHdRcSYnkMZE5V2abta36j6Bux5BGGFw/2+
m1rWkidq6KFHWnfN9zYZDyTvHolo9yxPdPpmrjchjdAJxbKp78ZF4332CMGeYtt7HrTQthYu56AK
+ir12+8p0orQO4KAzha6/N1Qj6Zvv7/ptuMHC51XWKRg2QmJjFMlrHDk1oZVDGvyjzTJyNqCJg6/
0MGtwlE8y6L7UjeQ7prS6mXfpGpHrQTkud2EW8a3oAeZjGtBKnXr8c1kHc1rZe+lqqzH5nsOLKQL
eUkOhA203PacFWB8zWNZBR3W1VHNd+gMfm0sSKz7ya7EB9rW3LQqyBpAAr35npA6nOQAQOc1z5+W
8ed9qxtMo+c8agi6ZEj0i+/WUB+honWglnzBHXzjOmxqXvNUxjtFoaIqvifFX+7wk6qvdfrvvp7r
njq4jEN9XHxn9EIWlGJVJ6rI6X7j7xPwAqir+SqvMgp946x6SJdTEw9ncSwigVvdUR7y1/x8/ysG
t9I5bawWtfIrD6xvqC2D2NDZmWk0uEd/2qhFNFn/Fj/fRAXg7nqSKrBKIWK+BHRxwrJpbeiqt97G
CExf0Jw2GPqGWJbtxZUzHMdyOgoQ74NAbiNimgykOa4nhpqO4GSNPX96qNzmQiFaUg7tiXC6MQLD
XqKz7gxjCRKfTA3fa0IjQIKPA15b7k+vqWnNd0fX5/kMlpY4JVw+9UvmhBYR/cbxz2B6PcOxQMHO
JVZePXiyF+eUs/Y4ujYNiyBgG0lpwwD0JIds8ibrCuLFZdBHmd1efJJumN3Ue++/S7Pp+hlyaoEX
83n+1qx4x/QAughXePXxvvVNX9A8uMgLScFGDA9uyBcrXSLwvDwBwL4v6Ov1dNmQS5Q3YOUn0oda
pSzG57beB8QClF/zXAJ0ptuUvhdbDDqpjlqX41LmryqYdtVB4wua585StZXNuRePQE/i4HycLJqF
ZQtJ6sXfSvSZFpDmv5md1D6acy9pnspD36I2MIXM8+n+DJta1/ZdaCS6jpoFv3B3/L3g9nOxcW3Z
WD6mxjXnXXuIjQpILl6mkft4cbDGyK/zjfOUoXE9u7BwJ5890VsxCz6N9oep2dhuTe1q2207rk7i
EduKQXGEl8X1wtZ9W8kfuQQxrFBtXi1QmZ7X8d8OvJr+7/vTaAjyevlcYjsWLsowhqBPLfsydCSs
6MeU7tKMgrvcAsSbXdB3RKDGerTiwm9CRewICbd9EV5PIUC6ufeheGzFQ5pGYJk9tt2uglr0WvNP
MU41b6sFUrPsVUIq1P5BrL/vG9y0SjSvbFTS9JZsxLWj0Fr2/XOntjTRbuH7j3c69FpzybVoKrX4
Slwt9iiSr9CkjLqbnFsdzr3cMLrpG5pnCnsqgQwc+GXKOJitFnt+bAYyHlCAk5+qTPYxH9atA47B
VnpSwfKWhNsc0zC7xdlJZBeyReUbIzE1rrtrSrvBErc5bn6rih3rghzuT/H7D9sMaYT/LvqZA63n
+gpGqn6O1rWpT15BoWZeH5JAXtL22crLsLTcfQFNpxYMrAJiQ7LrrhaIs1NHHLtqIz1u2Mb1krm0
IFLlQyeuU/ZqB8inic9e3e47Q+klc4k7uY0SUlwrZwxR+hc5uHsWzZachqnvmg/PtRollZjfkoku
pMPfiqt/OrWVKTItH82Py6Kds5x2/FLk61+r232TXr6BuzA1rflx3na5UwcIEa33Tz8NX9PV+3R/
ZRqivU674xddz7zRteIEsKw2fUimvx35jbjn+80bOq7XsbV50EwM5+LYmasIx6hTXWUbW6Cpac1b
HRsPfkEg+cWqwNKVzcEUqnQXRTxjOsFO34IgsVs4dm5pvYqkj+yJ7zTJbSbe7H8W1kmFwi+E+0me
IYb5Iut1Z9Pa1ppMXpJWTSuuEB9lV38a+jAvFna4P5e3WPXOZqIXq831jKQ5xVJpb69U9CWRX4Bu
CJv6U+af7n/CsBr/R/byxjaObGcXvFNWTAbkteonP32oxVM5b9xfTUtG89AhyMr+xhtyscG59sBT
ScZwKpp1qy7B1H3NTduAU9AVlhZYhqCQPh0t9mElT2Lr0GfqvrbTrtwtE5wVxJXl6Tmbq1dUBW44
k2Fu9YK0YATcSkIS/sqG4tVpkUnMe7WGvZWhYoyuzWUijb8R5Q3D0AvTnMpqJ4iPwwGIOOQqi5jz
4/7yMQR4vSKNEpAEciexYjknp2x9tcc56qut/IFhdvV6a3ArkhVSQ+Jarn1Ue2evE2Epf9m75EgZ
06vdWj9xReZbVmyrz0WWRbb62Q7jvrMNuU3GG8+S6Qz5+Dm3cBhDkFxsdw1FV3+5b3fTjGoba0dY
E3hWhU1E0JdBBM+eyDYigmlKNZdlFYGm+SjE1bHlM2tEaA/N1QMebF/PNY9dcmUvCtDqS+P7n3Nu
uRFoPORG301m0fyVjDiR+8vsX+bU/0FvVx6PNFvPje8b5o/KNtmVTrfa8KLbO4CPyievYdBQWY97
DPNHaZsEVTkbWeldpMwfndr2TilerHcZ5o+6NsfPl9ICA1Js0/6Icqiw41sXBJNZbs77Zp2Pdgd1
cB8T6gRVcWqLsvwwN8HrnFpbpES3lv7cBqmuW9TWI7bZPIMnpW4RutATF0I+NNJ7RvXwLm/9o8At
y2/sCw4M5LlfK8jYTYu3cTMw2Udz1aXEtbioaituFvpY9VZYS36upu6wb9lo7go6v6R1iUBegjI8
ePEIGaeNZIqp55qrKhDYth5FkJHC+nsqlBcyyJ+HoxqcjWBwOzm+N7OavwYcNVX+ipmdoYhrtZ/a
7tmRn3P7zJwLGJE25tYwDr3UbZAgXPN9jANl4ZckyM6o1bskYBreNQN6ZZuUkNTKAswAk9A5pta5
WKqNpt8/JFC9ri23LRTHVwUyQ7yKXCcako80eMnFZ9LtOhr8UdZWqATY+KlJYmah2k80j17jHu/b
xWT22+9vAoN0VO2Djc4Cqfp0JKsM6x6saNbW0c9kG21/LRy/sfseh+M1exSoUCn/dtoP0Nxj+ev9
/r+/mVC9cA1orcArUnzgFnHsEUw4+VZu1ZCdoL7mtbaineBQ9770XhK247PbFd/8yo+o9ULZQ0Lw
FJa2RxCD7HQBzZVZk5S5X2AhJX0tHr3JZWFKEnyhLvuNtWqI0noVG+4ptsjJlMR2O58Tbh190McV
PI2qUmwsVsMn9Fo2VY9s7ZMO6SI+HNNFXshY/jsGQThU9caLj2HR6gVtKM8WA50K74LSgAVVAv0U
rVk7R2Jpk42IbRrFbUG/8QvEaotJf03ioMEhIuG4fDncbU9sTsqH3MusjQkxDeX2/TffKWQhh3Xq
0mtC4tr7vNbnoPpx3zVMTWuu7WQZ5F8VrMTldOLZcs1a/xI47sbGY/A8vYKN8AFBFcKBVxQQCnpa
/eP9bpva1bbiOQWsSNmwCOH1wVlotDbzxk5msojm0MQXvauUSuJGULxyZp04Fdzih9bulo1PmHqv
+bBNqMoFw40Roi9RNQ4HXI72hQddaggCQ3PTlCq9lvV8hjhn5LhtgXhtfd1leB0JRT3WBRxKfddx
INcbNmQetgrwDdsA15JSVeOzLOgYtgGHhZDYDTuWhk4VpeMhtX7e777BY3VMFICwDs/bXFwHJ1Oh
cJrDItUBb/NATfJ9TylUB0fJamy7zhfBJR+cj9CT4pG9yF2sHIzq8Kg08FfeJxRpHsipQLboQUDX
bp9xbsv1TZgpHWsRaw0ZySFPi9Cv7ClagHF8Ybz6DfFBtW831iVakkLMVSOpf1mht1VZ9V9yAKX0
/SEYjqF6aVguUHTag0U3zopPWfq6AEvtnDky4TZoAfnGAP6X4H3nsKujpJRcZyegt4tSURfhuhQy
7HJ7fezclfxsu5qfOICPp0mN1V+ceOl5JOX0ZbDc4WWS5EfJR2AQ2EA7CNQU4qD6aQHAMxVIq838
JbNc9XFe/G7DZQ1+pcNCigwCI/PUeBek604g7Emd9FW19S/l0+NgdVul0AbT65UwgZRdlkMJ59Le
btMU/NJRtmQRam1o2FmdfUEq4uR2yRYm0/A9HU62WpCAYr3nXpp2PlnpD5L3oV9DhobkFwol89b6
9/6aMmwIf+DK0jFwZwsv0cH0MPQf7OpM85f7TRs2Ar2KTrqoo1sUUvxZm7XOs+hKRl7TuuTV4f4H
DPFOL6Nj1pB1amm9y5KN8tyhTNIJs5Y60Vy15YsNV9w40JmMdOvAm9gxdNZoyX4V1yUrAy/0qsKF
DJHlij5MJ4ttRT/TeG6ff/sZMiazrewESiZjmKGKS0jnOlSofvezjShomhMtCuIR1vYWrrwLXtTE
wSnAxwb+++x4f0JMrWsHlzEDKYcYfP8ivDL/3CaWr6Jqgo7SRgA0zYN2evEL3/F7n+JI6qe/66x4
TIT412qLjQVrsL+O1Joyr2TZCqer6tlDKvSmM+Ul8uROgxtattqZxNHhWv6EM29LJv/SohjtCTSU
4DVQrv3P/Un43xPaOwFcr0MjECXzyNKqh8KRng+KSxfVNkMwidiByMxjynPygc0uqG1y2rjRjAod
N3Tcxf3kNaSKa9BnhAklzV9LYa1dmKXNcLX8pT5zx/U/ynXJ7Gjwpy3Cc8Oi0SvbcGsZRVABe9SX
dZgUzQe/32KnCeA471lCcyhB1qINaOJfHNK9gsvq0knrAQzKIoRYKditxuXRGQbnQFFFebhvfdNo
br+/8WHsBVOSsjG/5k4aWp6I2mTet/p1JBjWTOe4t1fqZOr5s72sc1jYYvgQ4OFw5yc0BytWd2jr
pk+vi3IuTaeuNVEXEIFd9hlHuxpMyprYnJfptao/AQ0ZOvUWfYwhMjhaho7TlMqgQSId5fMZCuZH
O6J+FlxmkMpszKxhMelYsIC7UKQmeXFl/ZfS/tp7H3P7Qvsvlf1bOo/uuHH+MgQhvd5ssSQPlJjy
a7FeKvvBaWW4Vhen+71rCnR82Og0jXS5yq+u9cHhEE7ztqjPDVBsquPD2moIkmLw1EMaNzH5kp/4
ASXD45EdCIiU9t0udZBY13G6StpDaHEV6ux0bXOCUOHGFBsOkzpMzPFcCUGSLr8u4JLBrlU4LzNb
DuCfaein+/Y3pdR0vFidB2MViDS4VKt7ktUvOfzTLw40I/F0mHVPAVJGElJ21bzxgGsISHr1Gapb
QJIxcvWQJ0Woms+s2XBm00LVnDlwahfXEVTb+rZ8TagKcQo78FbFnbI2zhOGU7Beg1YpPAg7heVf
PFUeATm+TIJFfu48jAV4RYuw4O7GCc8wGB0+NnU5H1w3La8JIAuuAn9JXctwDrAxtu7G1BtmQq+G
VVJNNZFYugLANK8oomlgG3Hb1P3bgn6z60h3xePtbeF63VOBqWjIxZterenv+4vWEF111JgP2joO
rWz1MNTPFVYna8EzsEs2nFEdODaRziuGNVAPTlnnj9Rt/kktIY6lX08bbm2yzm1C3lhnqoFfT1yr
wLYDhF0F2GreHetc/qxtsQtAQpl28s3sxQlYn5fXDDT0Y02x9ZcbS9NkfG1PhiYPb1qQWj9k9XHK
v7b0hyS79Dxge82HxTCvNar8iysUQcGgj5qZ9vZwFmz4r2nFa7uyQAnXFARLcZ0dgauri+fcbN8+
oOPHMqDhl06w4uq2T63qr5ZFNuxt6LROfV66HVZ6GrTXIgMFc9p6vywXJbC7PEmHj4HUWQUcwlHX
FGroCY6GzbKGY7Z1QTL1/eYBb1Y69YZ6UEJk1zn/uA4U7OBb5cCGVaiTnltzbUuCp6AHzx2Swwrl
q5ANpRUGRbM1paZPaG7agwyOTVmSXsfEhwiuBJTGPXWb4peGKKBDyIasWqoqJfm1y+IueyJVfSDL
X9Tdynubuq/5aen4yslZ0j6I3kEeokl+VQ3YIVYfOkj3F49pBJq3OpC7yGXF8utYr3FaVS+DNZZh
w6xQ0HLrJG04A/3v3PJmCZFMtf5cl91FieQRPHqhzLPQLVEABAVUJLnuD+VdYzlcZxie/QaAgKxv
42lJPnalfea5H6/Wlgjcu36A5m+ffTOIufbzes2BMKdz9Svxghx8ZOvn+103ta0t0xxC8jKzU7zu
TX7q9xFY+POqjIIuz5N9n/C1T0jQsAjep0Mc1KAVHKbLnG+V2Bp6r78WS0taKuU+LBOskVOTQ1Bt
HULevSDh7qA5gJLVMhHu9fGYfsnAyja2LYQVf/VAbLKbXK741HS7FCTwLc0VSDEvQZJmfQzAmoUq
ZCGfx2zc2gL+FxP+SBygeW3jqlwwvquVJJcE1IVHuwpw5qnSjwko4EfrdpSe6tCZVOQycUgFojg4
nQ4C1eIZ9z/eX2b/qwB4pw/6KzIYEqYUYtB1HHxq4+q4hunBi9q4OMrIikDFeci+BFH59VbpCpmR
mOFvf0Z3zu252zjiGzQO+R/PzEx1c5cj7T3R5pGCpruHiEMkiv5zWhbfMpbHeAi+9Ak06BenhWYg
4R9QLPtlzLIww1V8T+BzuE6rmmVdX025G1xKp/9UyCwHqpudmT8/icXbqF8wOIanbZ2eygKfqjW4
pBbyY1lf01cCJt2N9/p3bzIYgRaQrGSmoDi1cesT9jdZ9c9I7/7d3Kg1qsb7FDRLSHIpNg4ZpqFo
4WPOgnSo0mKIp7o9gQDj5CdbOBxT3NbOucWMt2MUp/SxIAzERxaKqfKTE2xhDgxmCrQQ0ttQt8og
/BanaaVAT7kefOlGJOBHFmD3ASyYo7j7voOZhqKFkEBJVwrSQPIKCoiq708LtOyCfEsm2dS8FkJo
Mrsjnhz72PLB8A2+qA92MKsL0p27NHoQpG5x+M0mN4KoXAW06mOV9hAicfs+kmrcU1iCxm8z9KZx
MBhMnkUDzMTIzj2j53LZAvkYJllHi4nSo8M0Ygsq5L9liVt2DRXpZg6t0j/NoA51k3/vz7BpQ9Jc
OssLUY7g7oj94jdlX0Fp2yz9obYhIC3+tqbPJd1SIzN4nH9bBG+sNdR5Bp6TBGvJz6O0nQ8c2qm7
BqETDVtiRrH7AoFie3APo/UhKb46Xhsyz0ERFCpbkiFcil3ZNYQpzf/cdOlA8Yxx1IQfrbw5UwBB
74/DMOs6XU49ygrKSVhQHXiZ/fng1euBiTr06rPTPzCydcAxfUfzOy+bO1Wm+E6bfae8CysLvH/Z
54H+CpqXZqg2DrCGGdehIiqvvL63kwCUZm0AymTOH7m3bImem1rXvC+vumHwGAaxDO1BJvbBLbcY
kw3y7agc/+9aTTzpt0telLFMeTYsSG0mKXcP09ylSxAPxO6t79VUFcO3uWTegyXw2g2ifSbrqBLK
HpCc9FJLfe/qfi6HK5jLErc79PlSiWdIbIqtvMf7mdKbBf/b0QVvYqRBRjke+h8rZjLBu3fn+JFc
2m+kHsN2GkOHd08liu7vr1FDwNDhJ4sQQT0pfBFEjqcSDziun0Xg1wLZUo733k90qqJs/ef+xwwb
hM7VUyrqNAvpR2wQT4H9OICYOfD3JH1hOm2bTkqoFbnJPMayDz7wwHkM2i2KQlO3tRCRLiuIOLxp
jIs6DZfmSzlVoQi+3beJad1re3LTjKkQM/otMnoKWv9QrD/vt2xcTVpcwJtBs/gM5nat13n+1KDO
pSh/OtnLkI0nPOBweYG07b7ooKMq2rrz2h7Fz3G1Lud0SkNoimw0bbC/jqpoWDK3JW0ISsnaC+Ez
Hrte5PjrvpUMwVNHVHioP5TrIElsg71v5h+dShzsYDj4yydG12gdPt//jmkQmmuDEWKoExCCxm45
HBBODoNfHZZ5K61pWEY6Xw+KXhjwqmgeml0HHOnOrLYP93tustDtk292epkCZ0SGYIgLzz/7SI/U
6TmQ3SdIcEQME10NG1NhiEW6GHsxVOSGvx1QTVLFI+kRhz72Y3lhUNoCpip0is8T3zp3m+ZDc+rF
gjZ1GXQkVqt1rh3yPEH7j3hbzZvmQ3Nr5nRZ26ghuRT+6EWLtX6fhm7nmUWHZrUumCeTts3iNWhU
lFouWMkKayujarCMjgkZ4GyzL4YsnlYbNWZBMYSU0iZkYi42TkYG6+hwEE5IsCpZYgCsasMZHFDh
sEwf769XU/+13Z6287DwfiUoP1iOtBIPgG+ciLNFZGJqXnPkW93vTEZCYgdVrVwURzdYrgPdxT7k
AF/yX29z0gq17V4zxUHLjiiuim0wRqp9RPJoXnNmEOpKWSk5xXnT4S1ZnYUkxwmwn/u2N02stguj
ShxSJk07xXMiHgBVfmHrsLELGMKQozksJ2Md0DllsXSSqPFYmFjFA3uZnSFW7Ye1DfYdJBzNc+eA
sbpIMhZzr7paBDKR3Oq28Ky3RfJOhksHbcyTgvLx6EyxP4hjbTfQY5enaVAHPOxsASkNc6CjNiBO
FnSFcqd4HAO8Tpfx5G5pdRrmQEdqMK9OK3AzTfFQ/FbkQzsc5+E3OMCjCbcCvjEBBhvpeI2pc2hq
rRYFdkvOzxAbtw9rIJvYKVhwROXSj11LVcduABJGHbxgTsjHk0O6JGFdbYnWG0KEjthwyLo2bh1M
4Ibjp3oFrpjwqKl3Aa4crmM21skP2kTNU9y4y0tgNy8t20UdhqY1/3XkXFQp3qTiNB8OCShyCNla
liajaP6rZiJnxbF26ik42Li/90VxgLbW4f50mlaN5rbgKix56fEpFkyGSj0CDXigSMF3G9khU/e1
wzRxBtSMg1gjlkl/kuAclmN6HNct3IfBaXU0Bq8XpaoV3U8r99yK9ZjKf+4bxtTyzZffHN/sfGhK
O0XLt2K5dZ2jdNlaLQab6Ew+y7rIrJ6SKV64fe4L8CDWXbSo8Xi/56bmb1P9puerJ4SzNGKOi9U5
2NCPw4U7rDO68eptav72+5vm+a2mG9TVEygo7WfKykspgrMHZZv7vTfZ/fb7m+Zb0VhVUXlTXCoI
YHh/ub29YRdTy5qTIsUKSZMEm0jpsEuaZI/2pmqcySaaky629GfHxWIZGQ9Ltz00UDWU085XDR18
UblgkB5BbRTL9Snoj+DbDnO8HItpq1zKZBrNSzurXKY6QP8X7h29Wl1EvUubzOE6/IJ07Tp2Law+
qeZEGv5MVnUYk63cvKHnOgYDUH4mUBI4x4p9GN3kQKzssmsh6gCMkRSJn+Ro2ZsAgPQtgbdzd19w
oZqLBkXR93UVVPHkE/tXmwYsOcjKz/3D/b4borqOwcgXhfw1Kulj3k3ZxeF9e5rtwL5dqEhUgF10
35lD5/MJ0rEMZhehxu2uDhWRPzVh7cNv7Y3twzS9ms8W5cKJq6o8TtKhfUVdUNaFdcKcjSySyU6a
39qtEDdlriJ2WB6QDMpTdGmRaWZWUXywlqGs3LAemIcr+/2JMYyHaOMBc5PvsYLPcTI7/FOwjtWH
ZW23hvM+sNbhRBvPOlGrSAdrjgEDQBa0i0uo9XntX2WjAAXJQbT026NPfjmFY7DFymoY0v/68iZg
o9Yrr6ylpPGYTYNE7ZGLl7GRJtlWBDEl5Ih2RmlQ5vf/o2oH56mav1QgApu73y5vwtwnES9AwTSe
UxTr7ZskLRoWlFv2VLA5Fm2Fm7yLkfjt+O+uxnXUTA44FxmKmsaQBcRRq7eKZ8fzt257hgWtkzAx
MpfruFY07jxympLnYr4S0BCyZWPzN7WvnYoacPdNXmBXMd4c/PIAwm6HnBw3L6tY5PbcfHJBButs
RBfDytK5mOZ2xWNCOS+xkjaedJOjVW1x0xg2bJ2IyQlKNdEgUzGjaZtHaz37/SnnHEXIeQp2k8P9
yTZc/HQ+Jpe0ALpI+GNG5mhIIVtleyGnUH1Yv1jJ1xX6D/c/ZDLV7fc3Tmi1aw4CpQQfKpPHlrdn
2pUv95s2uJ8b3PKOb9pebcUoke0a2/4asc4Oh/RXCnGbUaZRU0CGS/xwkf3NV7ERJN8FljluoC2y
3m7Ghrn4YJvIW26ZieU0lD/cnIU3abT7w3rfYmC++O+o6gb8/i4nbQwiWf6XaHiAKpNsFL/uN//+
AsMm8t/mledD3LBPu5jVeIcVKk2+AXqEm1Vmpd5GKHl/dbk6dm0RsmqduVtjMc2RbfPQWT47XXAs
W3nusyc1bHFImGylrS4nm+i4tFUbW7V02MsorCT5aFMm1AboxTTj2rZoB1Tw3KH2jbTlkKnuUqfe
kyiqyKu8Y6Hkvsju6qgRVUJ5dJQAE7JADD/z3gMLnsrTdks92mQobaeide0DrZi0MQUrPIj/IffV
+HyXwDn8QtuXyDqM9lIuSdwrkb7MmfPBy7MENKoVPU6t/+X+yjWMQQeLkFr5drMSO84ha0k6LkIy
+F/vt/3+9uHqWBHpyREXpdyNk2G51JBnqvPyKx/8CMjyDSUxU/c1v/bZUhSTTPvYrW36d7MK71+w
v9mv9wfwrsvhlqtN8IB3x9rr6HIty++z/9T432j9bLmfRXOp5Z4JwDe0aQaSTpaOXdJrPtUPNwGJ
Me83Iuu7xqG2fhlb6r6e8rygV3el/4Ci5eoCaHTfMu9OLZrWgrbdTm7qoCbq4rWQcu2bC1i0PzSZ
+wrhtT1Ti0/oU1t7FEBvn1y5ApMNXQ9gadjYP9/HL6JtLV5TiW1oyTm59gf6NzmWJ+Yd+WE4OKfq
5FQhiApO1p5jDT512zLe7KfY21gq05xcycwPDSOPgBBuNP2/7v6RKEfbt4l/0zZLplQKiWFMEYlY
lEb5h2k4uLi7PvUhDxlGg1cGcZj3XKDwPS1wsyC1q6LBgmLUjVL3SPzfFgiRtzJlpvWq3We6lXPo
Snjkak85O8+k/8snSXq4v2JNjWu+DInJYfJb2GqdHzryVbB9/quf8L1BjGlC0S5NF6hiDucm25XC
orZ+vCed4qhTXuk1sLgT2n1hh54zbqXebgvwncWjs6qCm00SmZPxgViPVXmw5Neu2bC1qWnNdaem
kMRJbajaySoPnZEHB58v3x2oDe8LbfqJXq09UIEtvjAUF9//NdY/7q+Sd48mMLnmrVmT9QXAn/Sa
jMlJ+SSktf1YdjTqquTBqpyNi5XJQLdF+sZxbdKDAx9I7quqczzVsb/KevjAumLjgEVvHvPe3GqO
6hQJiLTddnzojvTEI3VuH7LH5USP5JJE80a2xrAH6OkHEF3TtmGIBsBLfpzn7lgIdciX9Fwm7HR/
Okyf0Jy2LQhkyLm9XF320qPAjT26cwxpj419wBATiLb3rjTrVWPT8UEkn9KORZPcVZMPuWjtFkUG
1I36hT0+ZOSi6kdPPKluY198vwgBbWt772Tlg+VV4/gwn+yTuuan5uJ+d8/2sTkn0XC1N26C7xuH
6Vem1KusgfgLvaKI8Rr4FSovtwTX3l/+TL8u1eOQWJB7XK7crQ8ZHtAmcOpbyt44nJia15x4pkXp
Dqql19pW/GynmftUla4EjC7ZF5oBMv+vA4u+CoCLQZwIWtR0IhOdWr/vL/n3s3qYXs13mfJBYTwg
tI2n4rk5zZf1dY1oVB2yw74zCdMvRvMMkkAIjo4Pq1MdCs6Oy7zFeW2yveaxvBwLJIXW8cGvm+XQ
8co/LuMiQy8o8uN9C5kWpua1XgMOfyABxgenuJD5PG4xgRmiJtPvQlbQqrK49X0MQnEZzlVURL0b
ztHtWBgctrAT7wc1pl+LamcFQt/HBOdMhGl+ytKvAgJgydf75jE1r22+VVl1CnX99Aoyy1OR/Qwg
aB+q7P84u7ImOXFm+4uIQCAEvAK1QPXidnsZ+4WYsccg9lUsv/6emi9uRFtulSLqtSNaJVKZqVQu
53xzM/L5vl+4/vKb2wv9kujF7EySbItz4MUcjvPUBdRlgdHz+i7fbMmt87vLU9vsa5LQiQOlBs3a
w71LS8a75Bi9JEhyXJrcFEE7ul9Fv+lyc+9HEJY8SLe5dMOb2jcTQEqCnRVEUSGlD4AjQ2/Dx/vk
f73138gfo9nZnlZ8T9jwj+CHvU1c/pVxTZCvckDyDJ1lNw7ppxHiebBCqE6YR915O17vl7v6t4gl
z9EVk+fsnoWfEP2LV9VBnZ8W9nJbOgoP5EpX77yYxgyGRJK0KIGI4bGkS9gbmrhTtbh0945rTzu6
QStF9tEag4x/r9v49r4Vbk0eZvP2xgMUKWRi1VFmXoz5HggCYskDbHTPx4kjt5EATenYr3bAWk+z
tEoa17+/UcQs7UHaZkAai+V98KrhVPfs1RrMw30SkewUk2++aVRUXPq5i4WX/kszW5sCuF6nf4bI
ljw/k46uXbcW9j4ewEF8qKLr+GR6rII+ro/Z0dacqupSkUdnsq0eCaAPxaXNjqx+ytAWb1RNVHqX
ucaIP6LOWpxMAMPz7nkUP29LTvmr0jU8k8zoBbhFkuqvKbryn3ooAgbk4/SLHq3z5t7npGXg1XEa
SFf40C0kA9LmuOiqjArFkqdoNpcZTXG1YQ9vUuF/Z352WdZNs2uVh5NBVwexkmroYWpLgo45jMyu
ZzNuY++SRanGUSisWZ6mqYCeKJyswR1Zn2z7+8w1jy5F6uoPEmrCfNetU+QLl3A50HAMs4NVRM6I
MIWEAOMO0ydDB8Gs+gjJvisxOv3EcbwO+cUxBMF9XYZAtfL17288h2Fntg/MAlhfmR2HbLkA7Tm6
rfuqpaX4udhX7rYtJM+d+ZByvEqrO1eW7l1zARUKs5w9IUPs0OUoTF1jm0rfJXN1W+CKmD5iNlpl
QddFVxBgU9dlf72b3vF0Mmbo0nXpZBtpd3H8spmuw+mDIYaAF9R92Qq0iDhzQZ7rqtnrS+9s1V1w
1cSS8QYdd8vRz4E3klm5zqUdqAecqYVoDkMR5srwgKRvdrvtBEmI+FquUcpoyH+Q6uNtJVIciNxg
3rmE2cg+m0k/Ir/51Ryixj3cXlqhn3JzuUhL4efjIi51mjdHDNdlh7XvNClhRfQpYwHuFafDZNlm
snmvLhBqWBNk6SOhL2muA3pWCV6ygtEupmpwuJnQ7ktuhDb7VLiXrfzrtnRU/k3uLBc2qZf0eq77
6xZWn/LwGn8yO9hPddzHFC66/Xr7p1QHIb0jx6Y2il1MiOXm4qnYwPDs6GSkUB+5u9zZgS0F1nQk
/etkHsdw6h4wAqm5vhT7lofIAHS+7KkN32lt3mXY/vG3u5jmgLglRbepSQbbqMV46cbhITer84j+
w9vCVjgheYKMFakwlgFeOW/GyB66IJ0fpybJnI8p++Exze2oEo30MsWA1z6UxMXLyLS+luaXxVs1
2TDFicqjY+OYomMshe8vQIWzbiNQXvKDa+bn2+JRLX/9oDf3obnag7uOUJhp8qPWFkfTHg7MuQtl
Hgcr3YkpszBQOhoofrT5UTAesWr9BCyZyGTA99rzO8UvuQaHeZk19MgrjX364G/54yzu4t3CF0g3
JKt5DiQlY0+2dD50TR1ZVNcdpPCZ8qBYPiJ/V/ASZac6/1IIHLHXPQ1+kcycXdqm0z05FGcsj4wV
ldsIYUI6bfrVdV/GNJmZ5iGm0Ht5VKwc8lRkNfR+qMQHwBCd9kKH+/R+QxAQ7CSnsOWVzboCfev0
JB7qQxqTk3Vk5yzSwVcpNi+PshSiatyJdMvFnS9r/thlGptSlEcteXjFAkwkyXcsvD/vx+3Awv14
LZLyw/WhR589PLkCACJGt01YdXPJAy11V7dZuuLnnIA/ARnois6zXtintEdlmR3N8xwITY5GJbLr
39+6C1BCdRAbrvnSD7cqe9l7rilNqZaWXEU1T9VuW+1yyfKp4cBxI/nPduFCs7zCCGTY0dTxuddY
iB4wARcRMb6OwxzNmOzWHMLVH7wT7MoE1obv5NPgpnsyI/rfl+EDBTKAgScAXTGuz6oEgwHRxprn
KjX/Mp1ZEy8qgiIZkbQpN2fs0EuYFMN5Y8dl+rbQj9exuNufpTgUefCl67dxAWocSdY2C/d2jSam
iyYUByKjj9q+NXbWVpmXtPkifrb8slaaKqRq01d/+0ZJK9YwRyzI028jb6H7fO1Dl+/TrhGKKskh
V7CNoeMs64rlMkVof/h7RKCIgcRnEg7B9NnWmJpCPnJbKuZW0wFzmmYy42nWLo8jME5XXSZXtbgU
r7QtEXne78vF7MNp/mWDK2J+ua0yiltNrmSX6ZLW4zhOl6rrXmdrvliNeXFFGdWdGTaV0FQj/fft
TaYJBaDEAHg+VJrNJE3GU3myT/RYJbPGh6sEJHmjpl5nv8pnRBT1GKAkD4iS0BK/botIoaByAVsY
hFUsuz4haxE4rDzAzqL7lpbClRqwEi3LIBZMAByMa5nE1rEEqCQuPVsGK8sQmmNpcRyQ2BPn+TjG
kx7b7SraPz3oHzyhhKDPJJuxPj215/3Iz+QyXKYEfE2ROBnaBNn7J/sHX+g2dulC0X+SOHDOTJAv
tb0FmMPTXQSq9SXvM9D/F9MULQcSxf8rY/BwD+3waTj5Ua250a5x0HvykmwYCH+03SzIa1i2cKcX
tJY33pOZ/cwxkOdqMfIVN4yMtbzbTu5lHPICpWXkdWlQgPVw7dqw9SaNsak6C6yrLN94bBdvMzL4
w3IhryJy/vrf27sMWzu8tpIhf324bR2qb7ka5Jvf4YyjcblFo5fZoqcJSFxuaK3CC3Kx/bJtT3P/
vK8BoM79/VfMrtl7sLgiUTF5l9zfnokvEqdyjvd9hPTYSSuMqTOAG56rhRYHxyvIi2d01Qsr+uUk
6tXTXHMKLyU3oXbrPvpmiQLCXoFNLqK6JgzVupIfYTQvLUpH3J5DnKcX0WnkohC73HVaI7to7Rve
IsLbTyb34164eG/qRgAVuiN3nq61m7tbNS2Xbj4VaGwSiCxWkJrpogrV+pLfqAGP5DIyTZe0Onks
GLrT8mHREWcqLmW575SBtVUYBjbPvFc+PNX5oS5OvHkm+b+3lVIl/Ovf31hWx3KfO/Y8XXb7I0rx
XJwLonljqgQjGW3mWNQDsBdJGMWds24RxqU/0DkLa49Ft3evUEm5vxRAmIJkHnafNj9HTMv4Oqb0
/7TjTycNRPPf5bI13J6LFU7aecUjEBU/iodgdihPbrgcr1fCEC6RFQyne1+D/9We3pxEQQyndHsE
p9tL+gJ0O3STDJf0zIL8iR6Lg77CqBKaZMd7tyMGu4Yas/1C2p9bo7kN3r/XwC38u8iuRJCFSRH4
Wss/7ngBZ1sAWrxlCjfAEQhdI/n7u/+DHLub2xWP/8G8TGPs08QVGm1VrXv9+xvxZ5U52RND4NjY
Ruh4czBbfXhbS//rQP9TmYjcobWiQXRrO0icPRaf7OMYVFF54oc6nILpAFCCJzucwvzgf9L83vtv
WiK3a+WuWWUprZCB6cL0VB/q01YEJP+vLSk96OKY9+NK4kshK2/LhpYr7hl6ys7jaTo7J3IYTrpq
0Pvug8jjLEtmt+XS4yOyrUHsEjiZH1gY/eGah4jiNUjk7q3Jo8gwL/iBIh7i5igu+T/kZB6taDs7
cfb19lko1Eru3Rq3rs/Fcq0c29/q5jnf74pV/mDKduyJT1aNJNu+Afm0pFnsuBZAdbg43d74+/CO
5A+m7C5twCzW4HgL41HMT4AvQNclD9b07NCD537g/Xe/Og1WE5DtnBl/Y/QzWLvPt3/9/WuJyM1c
Rm2PvLtiX5TiM12TofsCtLLbS6tORDL0PPX3bRLIqmL+lS6va3u8ve77V/Uf9Nl7DdSOvoe8wIc2
T5/7/bTNL6P3edw/3v4BpcJKd1LdFaTqW7io6gEvlIf9bD+JsPnbCbtTFeqsWvkrkllPbrka6MhE
Q+bjfnSO+9kIxyPmd3Hjce1j7r/g7h2XKDd0bWXa+Q3Ht1gngA8cWcKf6o8k4oc8cuAYy5A+77+A
/d7CGommJKNwWHKjF8aQmw6gnNDoOD3B4M/dwThNJ13qQfEaArvd71cIATBJUS1YnwkrLPIn1M6D
gZ75cuHeEtogsp/CBYnE+dnY4dKYLtmn+q6rRr65ukB63fr0qtHoIYzLZDovRwoIdze+rXcKxZb7
wSp/dk27yJBLZDOaDYh96QgKZsZOgtwwQ3u/r6ZF/sA2H91pYynkR7KPpRNk08kwNbGJwuhlhu2B
tl3W+1jath/c5sNuaNa1VAtLb8asd7PZ91Gct4BBDTh9ADkOw6E1P2Xobi3Jp9U/je7R6z/YYx/Q
EcDUKbCWre5grz+K8rU2zt30MS8fF7AJ9dYULPyhTzUeSbU3yV+0FRDuQcopLr7TncrGO/eLjsZW
qeuSl+CmBdaEcYPOnegJIMzH4rn46py84ErSlkW6IED1CVKsis7nLfUyF4gzbYnCo7dYp9G4D5eL
oBPqd8MxxFgT8IeQpBsYR9+D/73bdckExc7lljHSjHlVdV6PwU+LndCj8EA37y6qS2xcsvhioSiU
bqt5WczTvkcuOd02dUXMJSMlu+3qzYiBsW5WRiYgvzKOkqz97G5/3f4Bxb0uAyNbXettZo6NTzML
/bU8Ls4QOG6q2b9K6Ne/v/GEVe+tPM287iyWv4ypTprMv+95IAMhA5jdGYmfYm614wn1WxoxPHAO
t6Wi2rZkqCMpxi7v0cPbe1GONo1WEySq1pWMlLmDb1rAhr7YaBKYO/bKs/lOSUuG2VQVqFDd3Lx4
JlrBij2e6++3haHQQblbZTNKJ8MEkXkpaPbsUvJUsvyY08kKRtvWnKZCDeW+lREQaF7eAS7emz5n
WVD7/+Y6qjLV9iXTdKcROFD20J6X9bBl4djRAH1sgBO4LR1FKypxrr/7RsVBVUOHdHaR8vguIn7u
T0CTFVvAjuUxDS3d20ihOXL3SlMviyNS/Mp4KKxoiLsrFm50jZnMChnxLBTVaaJBodEm1Xlct/H2
o0rBnRVkQpcVWXHnozU9llwTNauWli7ocq07cPyw6ZI5fy3tg2nzwL6vU544kt06HjC66LpNCPnr
81xiLCp9uX3MKvlLlluif6IUdd+daV1+6d2iCojvvt5eWyURyXRBaD+Qsc/7S12Z5nHPGzfqQG8b
NGb6+fYvXAPed4J7uXEl75upTZexO3tVdkSfDKnzZOn6iFq/AKRypVbXhKYKMcltLLQ1h2rGLNG5
q2BjqzhmEzve/gZFUC03ozK6ZoY7owl2SP3TbFvH3hU/smI/L016GlY3qCj9AlprjZqqvkQya6vs
XK+uYQFGax3AVXAYkfK4/SWK85ZbU+vdG0Z/ywYwMPgpf3E5m93IsrnVf1syk2pDwqvW/3nqpkzH
0jcby3xwHl38JuhiO8rwjmOf9hfr2EZG1GuqZ+8LyvQkQQkA1xLRdviV7cfm/0wLXX+wauGr+N74
IHfjxdDtWNjO++KUkwms2FmzaA7hur0/hAN6c2nbAK/xa+H5dkyBkB4MFjga+vKfnOaPWd1pvKjq
N6QvYA3YJh1TgMIrK7459XpuufuT5QLPD91T810h4TOuf38rJH+yAdO9OLF9RaKuvFPq6ECc339S
YG3JU9tky0rR0zHO9th99U70UBxB3DCc/e9X7ufyeNejAj90VeA3H7FuoMjoF0Dvp+tno/uRlhqn
rZK/5LTrfBclAyNBDIgWpJAnRM/nAuA77fTptiW/31qHnUuu20dP7JBfSQNWhP/nchVpPHMLzN6D
b4m/AKXbhL5Xdg7IajpqAmUefGo1EbpZXcXpywkUr2wMb6ycPua5nb3Ujus9GX1z1wg8xT//fiz7
vuSmaQ0sthvj2ZzIYRTt9334dVt2qr1LcRmY91wyMeydTQ9oWnItjT9617ti15Jhu2nVAPphYrHv
r09sb38KExQUtndfXQg/IFn1sNcppZz18eptwHSdA1rsh9WM9rUBhvoUEEGjdXg16L+kIiejPAt3
Daq5C++Tm2Txu+EL9NPMaVxx3wVdwVTM0/PoO/6kmUBQHAyTrKbFaGrptKsfbzu/7GX/zD1Ls3eF
QcqDLM06Ue9q6TGj1iO6H8M066LJ6v4G6KzmJxS7l18rxVivPWk6N97K6jxv9BF9wIfbkldolvxI
EenmzXm1+7HB9nNh9Od8dw490ZEKqJaXDIKlAHsdWuzcN6tvRbEAkaD9gIzIPaEZdeR3SlkyULiz
1o27uX8cTOPTkN01ZYalJYtwXHfJRDa68bwPaDjNiixkBtE4cYVY5DFPYo7c2MBzH7eYtBSGfXCI
SFwr17gLhb7I050rHUmWjdj7NNhmAHihOfCL+S5WaPgKyZZ6Y9xaj7AubtuTU593PzR0TETvxvRY
Wrp6HEGnccDQAaB22z0gqxHtOf+Q2cWx3LNvIh9BTVTdF8jIeblymKremHY3Xmcb/ftoh569h94D
MlB1F9QZsLely2ZDWJRlYnFB58DADglVLbugzG1DR2Kr0CM5RTejx9Fvh82NG3BpBLm3fWmK5WT2
d96WcqquJvZskhEyqtwytkBHR2uecN4d7nI+cqJOVMbYesyCnu7jHFbV/MiGrTusXDdTq5KPdK/4
ZbvSIQONVkP4dja2cT4OK8vDGQBx0e1vUNianLOj/lSO7dX9r3NWBM3m5ojKBh1YpOoDpChyAidq
Wk0GQuHG8nGr5MsJVX6wyXGqa4hW/IQjyaje0cnVLYzFTbm/0Dr91iK0KJv0nukb+FEp4Hbr3KYT
FDUu/SWosiUEUqRG9NdL5J3njpwZ4Ubq5UOJuyvNOA9zMCk+GN3QP3vuiomKFKmS1dNNAKqkJDk9
269GEIGakNLS/OrKkQH9I/tWVUBiua1Hqh+QXN86mEPeA/0ldrv1xIl5rmfgvXTD4fbyCjWVsyWk
73anT3cWZ8IO0KkbtoWOSv7dJAZ15PyIw+tKDDy/OqFOuGVgToNDE2YBwpoHRU47pw68TvTrS9rg
Vf1alZiA+TL1mPL6cPvjFLKT0ygdJoWv2AIIwRzrsfWdyHPrx8boj/ctL0Xf9oAnEKXLFLvsIzH/
GcfHrv9839LXL3r7Siz3uSYmdt6B8Mdus4PhdwGbdJwKKsFItm3mhJgOX6eYAhOq/tRuT6n1z+2d
qxRKsmvTXL0VzbIsRh95hNNNmvbO0EumixpAXmFsHaKAbLGq57xl60s5e3eVb6CukiU3O2Y9MFnC
YoK7firSYBc6rmCVJUg2jPcqeEmbFXP4SJIspyElg4teIt+w//WZz+sitPbeokXom2MlPlYoDww/
jb7tUk3JQfEWkSd8SzrYNaB4x9gsWFC4c1B7P6oy8TPdfaQ4dXnsbhQ8H3q+Zgmr9q/VVjgh3Qrd
0I9qcemxsLqdAQizdoy3/tfil1GOqsBdyirP3DWgF/XqLkNrurtN9DBMjYOCdS+s4r4XmjxlB0r5
oVszyGWbLEzlGxwo5XV53xUqk0Z5NTrIpglOAq3jgW2KXxgH1QXzKplLZrznIK21HZIl9dQ+lT66
4Aw/azV3muKClsfqAPmFLkEwNMfEGueDK0awdaVcBNlmlkFV1AyzjoUuVlXlreQhuxnNatWU2lmS
lmD95ecxs9HI/MEiX+1mOZbeYz2uUZvfhehBHXm4bsoWKroVH9fW08uw5CTgfqNLgr1fgaOOPFsH
6G6zyvsJCgWegKDuhmhPP81280LmPZjGKWitj7WDTuHuiZUa76HQBXnorp/7xfYdB7rgkGfi9SfS
3vlQkemmfNJv1DSzLOkdJJK6BuzMeXPIzfku0EzIS7qjAV1qsdkUwOEUoOkGB6AX9b2nQz1XSUa6
pnMvdW0+9lkygsbKb+pn1jUa41Y8ef/r+XkTATSdZezlMqaxJcgzOE231Ik2cz92CJVXJ+o3netW
xALy4EnRW7nI1wKZbxzEIxjgUXJtTHFc3FqHn6P6Cem1wls7dZo0zRI+sBPU92gaxoNV6QZ0VKcg
3dxWRwy7nJAlzAsR5MBw7Kxe46lUS0s399IXoBL2sjzJXJsES83Gs4Mk5OGu60cePqmsZatLjFkk
fK6CdW6OQFC+c2kpxTA4KfNJafDETPE+FP/U5p2pu//6zN8o5o65YZpV2LQw/JC5Ppry6AfBUk2O
ShGqyEMnRins1E6xPCwr4P3nNqPBTM9C13mt0EUZ4RyUzQvwSiEYb5lD6rUPnl2cu1nXvKBa/qpI
b6RDnWkdNoO48eCKQz94p3wGFGFzr8ZI13JRtAwscbzAsZZfh7T+Xtb119vKqNq5ZKSpD/qffsy9
uDe8E4L2IyXDuTfs433LS0Zqp5UoC4wEJkb2zzB3j97+xTQ7jdKo9i6ZaekM2+rOM08wBRKw8WgP
H8fh5a6Ny5MlueECR9G45gPN7uQ63WEbm08G03VuKzyMPBZuL2i1WERRJIKQaO7pAXn8+4JPeRgc
LFczlAW6uA7ZT7usqmBYPc31pNq2dK9mllkUa726sbmaJOoGTg4l97/cFrlq8esxvzGimtPFS/s6
jTkpD80yxsgJ3LlvyT6RALAEBz5ObLcTGJZWq3/OlsW4L+EgU6hZjTF1s115cVEYmFQYom30jzZ3
NQeqUHN5BHzoUkBkeQ2wXowaqA0U835DxIkuK6oSu2SipVhbY6zNIlkbARIzFrBU95xQ7VwyUGMj
KNiWEIxDWMgyHpbQdo/dJxgqA5j7qS/8vqhycIa4Ub5izGiqz6tfn2/r4/vvdypjmFfttjvpvhdJ
YdcRCFEDq/hQrRMC1itn0meDvnqzRvVVPyW9devazOsZxpVM9bcKpZS8P+SYn1rY5wx89h6KH7lu
JPj946YyrjlN02Lcm7ZIqLFFKK3HEzc1dqBaWjJgf6rWvs7WItndHx1PXxrPeL19FKqVr39/6xqq
uXcMoI6Dtcz+CibyGQw0c6OJ9t7XUiqPym0Z6ukD24oEjY6/sn2mob/5P9xd5BoDfj+oBxX177s3
Te5k006KxOrLwG1IVPEFuaYxMNtvZPy+jLreNNWXSKbcD1O6ct9242K3nzM3Py/b9GpNuiYW1fKS
OXu1a/uGNeMUZn7sCjsa4JC6UpeWuV4ifybwqTwcl9HeAMggjKAmn/r8vJlOMK0Hp/jntg6plpdi
4ytvZ7Ny7sVz3/09GW5YZdVjA3hD2uoqfAoBye1o5kyGNTdKLwauXhn4ZAhytyU46uF43zdcv+2N
HcwNnYvMn7y4RrWYZahtNB+afAA+uK4HUWFp8hRcWqxW2Y7XQ/Av+1L97e2TDnVcJR3JiBl1m9Hm
cNcVkm5OWgeDsz/0dn26LRvV8vbvsnFKux3zvnZji+WPlcXOfPJCz9UhlKoEIxnxUo+5tZerF6MF
LY/mIm+iatIh1KgWlwx3GSsyZzlDXDWAklGUVQf2bUNHK6SSjGS3e2WJDRlmL+5qcaQlAIT7JbYs
HSSHwrDkFi0rtX1eLGi7oHx+ntFEtSz+p8nE0PGii1EUXyD3aWWuBcrdDVpZUPuRgoORoOUFI03x
Xaojw5qP+QLNZFAdCvLWDcXgrgKjPde9ylUCkqy2W7g5TLlVJHjhxnX12g2vtknK0MN9qbnDVD9x
Fdwbx5BtAPTPalwxC/isc6Q4t8DJ57Co7kJ+p1SeZjOvfQoEVWdQlRss6DfQZZRmOUT3HYBku667
17zoOyMuMIIbdJSei7X7tDnN8fb6KvFIxlun0wZKM5xAQf0iqIQTtVNXhkNJQ7PdNR+hCOL+6IQZ
bG+EMRSJb/0c/DSwcAimDxBjtzrk7QerNkNP3FfLo3JvTNesGdvLhqPQxk9+AdoDwaLR0KFcKAQm
t8OYq1FNuYleDObuD1P6o+kiK90/GqWuT+79YgCVm2EWTNqMmcCJ5+mz4X8rdnCd9i9rniB/rgm7
FE5DbochCCbSCly38WakoTlVEenbEH5co1Oq5a+ie2NyBnGA2WP2Rlyjv4CAvaFHgtbzdANaquUl
i3Yy8N3M+WjEi9lEKK8GExkP86SLSVXLX2+iN7vfWJ8BPAPy9/Y1tIDOvi802nx+uG1wquUlg26A
0NjuBUWo6LoHsrgPzKiCrdWxCqrUU7JnL5v8tVnwNKvBYixSLzJqFEH6ajzybNUMhSnuZLlJNAef
tJs7JE/QpB913viNu9av29JRLS1dyLO5eRP3vSwxzOGfha94c9uDobkKFKKX20ONgq+kNnGyUzWG
Hreimadh6ur0UrF3uUU07/rU64wByzdlGdjU/dZtjsZiVWtLz+DUmYWTrwI6z4sH1lcxnqp3SkWy
Vn/eMc/XYNvAEPnirAhqmdc/LVZ+V74QnU2/21NJvDYrpzJP8oGfeI5Ce4dEc7drUp0qyVz//sZc
B1Fn+ex6RmzOyP0UZjQwcbytjCp9kUyVZ3nVZyvPk8l1rNkO0Hg09Z+EXWf8mznuq3nPZCgFoc7v
n1BuFPNFwBdOMHX0MjTOj91pP93+hP+Kun8+HUEg8/vaPi1Y7RjmErfd3rfft7LPybGqrMx5bBwA
2WfRghZ1+nlua9/cQiE8xzhsiJD2L2A+mflH2nJK12ifLQtz64bV7hiZZyLnyZyyvXpi01wbWdiZ
eVsHbtb0B96yrt5Cl1mGh8RwZhjAOu+HObT5zuZIzLVYfq4WM+3mYO5ju7YBaK/s7bRjfKycg30l
YBjOAWRY/crNVTSH27J4/ziJXPrsd3DSLisZkm77VbvVK2//2r1RI+j31RAQ17/LeetJy1jmDgl4
Xg8FWz+vho6n532XDkDC35f22MLWmbAh2dzlUA+YkLXHE8uXaNqL6LZoVLuXNH3kTSNSgd33K3A0
9+6hRlfRfUvLFxJJB9KYWZsg396c6hQ9vfVORo3zUslGeh46DPiTYCMfEmK057H/CMidYBWoMOmQ
qFRKI11IxPFtp/DnOtnaMQuqhj2a1D2hkU7zAQrJyyXPZQH9cl9xEXtjVrKjvVTuGlO0ltR33RyA
Dvpde3pMxHBzgfwFeLZXTzwa6Xyf35Irn9YMeici0Ok8uEV7AHCgCDeT6XjeFJKXC5+9LbaKZEWb
NDsDsL71PTfHJ2p2mqlqleAlgwU6dl1SUraJM7QPxi4eMcyoUXnVzq8/+eZKokvrgUS34smGaaB9
qiMgKCcmCBluW5RqeclYGVlnoEFgyWKwDsbEn+YiDUlHNaeqWl4y2GEr+tWrS574eD9VjBy6MY0y
Xh1u715hsTKynuEXpQBuMk+M2nhmi33wRvME+PuTQ3TthaqfkGx2q9O2zFNojkW+efars3xfrMia
c43JKgQkF0At4TUNdQYUV217DFeQyjvglghIS7/eFpHqBySTdT3K0LkG1TS6T6z/vpJvIDi4c/NS
POC5vuiLpoI+Nv+K/mvm/FiWn7e3rbAomdW5aDKjLLcMat90R8d30MacayxKtfRVUm8saitQGlto
XyUrKMwj1+r2wHLbv27vWyVuyVx9JkS9ddh3n4pTu9ahldJ4zevDfctL5uptG/G4W4NKploDo4WP
z9CdyHVVK4WyyzXQcpm7BWFVkwxLdXBz6wy+1keMiQR80wF0qKQvXbJGUeybs+EL0Gh6HLP0CcPT
GuGolpZMtUH0aNacVKDamfsQ6NhzMAld7uz9xU25Cgqq1qZbfbNJDMdtL95CzTpo/dy+62FjyrOg
zN9LH1yYI8gQnlv0Ro/lw9robj/F3uWs4rBPFtmWESUBh7/kFtIEy6q5PxRLy9XbEUhLqedtDZi/
mzJcBUKNbXB1Q+nvW5MpE0/vKfw67tU6oXb3MIzVZ8CXnISt27xq+asZvPEEYsu2mfVOlWSWcxz5
cOys8WCSXRMtqZa//v3N8gOZl2xK6ZjsxneL/xj5Z7P4dI8fMGXSadYspHT40IDXmn1Ad3LskvHF
A7D17eVVpyq5mdUy1rmzrSaxHQE0dn4qTB1dtkooUkSQmegVnWpnTEjzLdu6oKheK0N3m77vv0wZ
uDQHY5hNBhxoYQ7BPqwBIDFCF5aK4evotmhU+5ecjDD4agytOybU+Wuff/H1q7n+uGtpuTJr9a7V
DN4wJZP174xL2qh+7f195XdThis1hAGC1p2NSQ0qF9pgOHX+e9GGMQqFkUuybS6cwnOKOiFp/bjX
wNrddeDkCoHL+Bo8rcAknvV5wsgWsSIPvXQ+F4uOnkGhMnIl1knHzsnMaUqI/7hbB2aMQW6dtvZO
FybjajRVMXsD2twSx29DZpoHuysjQnUwhSrBS5ZaOv/H2ZU0yakz219EBDPSFmroogd3+7bHDfHZ
1wYxo4Hp179TN96iLbeKCLa1EKpUZkpKnTynacI261r0hlTDUVFJk17Qfcldp9MYRkby3g1zSBx7
38s6QLcZ3lA3gO+mddUOAr4dVVwwGIaVX0BrErfdv9nmI7jJLFqUBugMCAW5RilEdlHiPNTWFuez
Yd76O6wXSgcJtypTNjhodQhOVdMn1qT25Rf9DRYt2HUw9j308GaW5Ly+DBPoP9rzrhSjP8H2Iqpo
i3aMFOWer77fnfu8fp7WZYPxwWQbbUMlnSxBlDLiba4f5wTEUH2CbXU5uY3Y1/pr61380GnuGq+g
Is2KDPewMC1B7njbOIZUoHfwE+JyBvISkdbLkyzONWnjKf9fuOx7Xrf1l0sJNgxs3Da2PknjOsAr
mcOPo/A3bmOm6Ws+7zqjLXIGy4xo5QcQkPxW60n1G/dIQ0TpT5X+Kn3ZLDCOu8zJMAk88e3cmvRH
ysCSdLCmAcHa/yRZAe7Z59D5tGtN9dfJcC47JVygzkCseQDvzkXN0zc2eR8ATt3SofivRvV3XdzW
O/bFGkYDWDdw8WBFiC5loNwC+zuv7Ha6oN3DXrt4KkQefhVEZU4Tu0yMoRXLaWI52Mc8u0N7cOmy
JYU++9i+tnOzoo03yrxIOMDgQbH3sS6YFRYxQ0/dunVcMq3pNYzfHFBbNxoVig8iRY9+ktPisOSf
95n9+sU3IztN6OZZEHZpCMKqwv7ilNmHLlvPo79V6zR4u04BoCSgutC+FqmgSh4XQn4us5jjkjn9
JaSL2JcwQ+24ugCi4lWskGnWfR4k3tC/qGjflU9/+awikcsoamXaRz+ubu+yT9nmgcyQiXWCHJll
QeQVpUwj1Pa6gvyYVZesjG/UUAzD66+fHuiqlrxErmHZF199m6t/qmnDdUxDawUrf5gBNu4agHQJ
OZKlTGY+3EVk2NhfDT6vq88Oc1jbwKIiyU/oORqGgwAW+7bTm2Z+ddU3Tl+rsqz7FuFkTe1RRt5j
0Yl7IOI3isym4a+/vxk+mLKqnrDFpk5VJoFTJ5bPL1kT7TuP6ZQUXZ57YHaEx2RUHaQHHMGwJGT6
fds2JrNr51QVlRbzySpSKgNIbXp5c+ysaIvTxDS6FqVZVAKp41oiJaUby3qJ3fnfffPWTqkqa0ip
PCZTn7kxIK3JWuyD7du62Gww2jNYoGrguIk89vX82+mGY638fXd4nXyCoCW9KCjcpSuLV5ClfpKb
SEdD7tXJJ8jYyam0MPOqCJMB5fxYLm7CgGESgu0qpOId7E9v52vXtqGDJS3JJ7/6QdinZdyXYXwt
TqdrM5MqcTnAWfs+DPyYuc4rn7bayAxxqrNydvCSMluRYcBh8ZhNdayc6Kvqt/BvBl/XRePD3BPd
EuAin039oSbqMKitBGYaWgtS3lpun9mYeQR2SR+qIE6X7AojnV3CzXLLkUUlcdkrkpDyD0BaPN8e
2uSMWoT23HZyPwqw06EpsAlARzPShHagp23Jp9ufMNlFO1njwdwbqOBoDAxz9cSaXLwsi7XT0/8T
EX6T11Xb+SVwEU1KcrRiduI01pDMDrcqBAZ31OkpUJFtCEozMD0AdGvnXLrqf5Odn26bxjS6tltz
p+tRRYW2fW93h74fj0XUJPnOTltbF4RGs2dvyWxt0saLjn3oHdmyDydv6/QUYd267hzC2QXaRRaU
2648DMTZIj01Geb6+5tVbcGC6oOPBG65tA/9SiHyFr7k0RbpiMEldXqKxZ+jklQIKCcqYzdzErcN
N2LVNHMtC/ROuWSd1ZdpC02G3i/Oq2Od88Lf6THaXr2MYCLq/UWmwqN3FRtTtbpnj+yscOiEFMUQ
cCdgDp4MAG6jtnOqrOVFVNXGfcBkdy0V+JHwyVAjmmZkm57kX+hqb2zYBrvr7BNub/XuGDYyLfs+
ru0fTdfHhb8FXTdMXMeFkVk4il4PMrj0xe4q72m+JbBqmri2VQveAZMrkQPGwDp1ZZSUvXeSOTnc
TjGmmWvbtR92S2PTqUnzfvnioCst7lpvF4W2b+tQq2gKuyq3FiSYqn7sqivEgv50W7oBKDRsTjrc
KugCPkpnlikd/7Hdc1VEcUb/t6Ax7bZtTKbXYrXgnozA+X5tqqsPrILiMqBczZgd9w2vxSreO4Vw
XEzfr3+7OPh6EL4m41b5wTR5beeu3K5pSxcpcnK+Meu3NX+fxl/7Jq6FaeNXXSQzJBnuVGc7zNJi
GY6g9NvIAoaZ60Arb25RFwiRZIS1/hME5LQwnE/dXRJwvq3DrEYokVDHy/HW7DnJSupHR31fCdmo
6psmr4UrrTwZCM7aVJbBua6dw2rVwNLuQ0baOtSq6wvwYKFciPo4T5oZ9JVzfQQpwb7dSaeYmJw1
qlXRyxRE2GlmBYe1K742c/6/245jCNj/KMzfbNtAmbRUhHAcZYvjgPYbsMUf2xFccWv38fYnTPbX
g8qV9RQK5Pk1mBLHIocu8o8Oaffd43VMVMVJ7gqcTtN2KA/z7CeRJU9AoWxkY9PstchiXucCmXqt
WtEwrgt/jntrSZym3ZmR/0JEDavdjHhmTRthAaWKGkRZp0HpbWRMwwLrlBBMqEqCgwwH1m76Ybdf
8qW45039LPOtfnnDfqUzQ+BS6eYVBLRTPqO5vKO5iAen/rTLeXRcFInAjtwyIlMLRaCyI0/V9aV7
03lM1rmu+hv3971qCiwfw69eiEu9c+kniKarMWnCYBck0LavZnvziZq26BJTA/aUsYn7ngPGVMZl
tfPcrbNE5GtORnrNbmswQ0+8OEJk9LjQYGNDN7i/jpCKiBLrCjWP66tl0F7s7lVZO4fWtkPIrTs+
XnOxZ3XZOcrLu3npzkOxxXVqWlotcNGVNfukjTDz9W7u7irvZyWTsfi8wy89qsOjoDYdKSbx8jcq
+ikCTJXmy8fBX4+3h7/uTX+9sGB47ZrphWoOqgyXfNcf47J9nKvHRUwxax/Vll++G7b4hLYtZjR0
iq4dqtSSHDKS6CRIClDkP9/+A6bRr6vy1utXNQ25A78JG2hMZ1ES5VsP0u8uLCauxWyYgQGJN0Aw
DCqDtFuWWvPyoQdtd1bYP2/P/l2vxye0mA1m8CzavK/AGVCmUd0dnNY51pG3saebjKOdYl1H+Qz6
IEhqskAFtDzzTdiLyXG0zTZTaEJQaCFMs/Ju8qAA08c5/UibdHXF4bZxTPbX4pZYrTV3TOFCC5WG
TPmxxdlXqKgkcmC/bn/CZH8tdhkI2EpW9urS17TK6YnnmVUcVzuzqXfnBxBK2vUW61Edg9RFPUo6
DIFG2YMPUkL3wfU2zp30/RjWEUglQ3VR2shvHQotzLWgk3p22CtlX3IWJFVwKbw9LyX4E1ooN8Mq
B5BrI9XljwTYOPKUzRsIB4M/6WikmpRCdev1T3AZu/XzAlpCNcTtiFaxjU8YouEvRNKAcHaaUYLW
9Kfji2Shu5oKYRctjFEbkYPvYnF5Nh7nipyg8bJxrDJNWgthEFb5svOxu9Dhm0RR2gLS6bbvG8JL
ByHNcnSDlmPS5dIm9VUuvFliln8Ot54DTEuqxS/UGnyr75AiBs6O9lDGfXiOLLCiZNOBbbE0Xjeq
dzYwXd+Hl6qa+2sewjObTICbT/swvAOz0rEei8dqbe/BhXi+bTFDttARShUZRdfX+NbUFPGVIF+K
Hwv5dntww3Lo+KSu4ZZdciz0NPuHnr72sxUXyyfb26iCGQylI5SygIcNt10k7Oa+DsLY4edhfFH8
q9f/8nd1F3hUl/ZZ/Ahn9By3vEX2n90aHbYccPGNUDD4kw7lVqwY7F5gcLLe0aI/OrYXQ8e1VB8a
wjZyqWmJtUiuV3BotzmsVIIExLabh3oeIUkt88PtVTaEs46yqmroq3pDrlJJRxC7Tx+IO25AB0xD
azuyPTfBwLmo0HE0vIg+erHZ+mnfrLVItoWfS9+2cMhyMygllRFBoqi2Or5Nnq9twlJOUDyAwnwq
rfWswhYn0PBb4/2IlLWrnOeBnvzPU6IbiP93fjuanktrOqkmeJ0icrptH4PX/AW0ChC8PXOwLy7d
cSTOOc+aZyarfalBx1qVZb+K8r8cNzhl7OTTcc7YUUBExinJP7f/gsF7dKiV1VE22BC7TQspzitv
Hmi39W5rWF9dGEUGC2n8MkNlo23vKx/ZbQadfESew3ZnZg6v/+rNLcCHAGFXeQhbNrEPzvyMNPSJ
d1sOarKNtgfj3SNqIWesUqHYsaTDXbWPkwyOqQdtuYA+QRQqhejWRaGioVznCWQ4ye1VNTmmFrhZ
FEUQWYXplTc9eKs8SDJfWuoe9w2vRe5sVwrKJHCatc7up9Z+sdBahpy86+UGbN1a2GYCigfTgOlD
1CXxIu/UNvIQbIrFGNZV54IA+9jghSOmP5CveS1PEMPed1LQwVBBB20BUjUq9Xz+ZQTmB81Y38FU
uJHqDcsaXCPtjbsXfUZY1sEudA2TEeJvgR8kCtpVu5ZVJ4OgBa6leL2Bv+fjkUZRkon2fqr9jXO4
IR/ogKh8HmgQWRSFqvbZdu9JBn1h59LsEreB02jROlUWySDGhGNn/5lHL2x4ZOXGGcrkMFq0jrUY
V3pNBKBzPOd+8xgQsnNJtUgVbQ13sa++6Ko4wtPE3PxcWL5RAjNNXAvUtZak70OGY0emHsJieciy
fmPvM6ymDocKJ6dl87VwWij0R0whlYdi5csht8LhbgZLz0b53fAXdGyUNa2gnRGVSnvxlZDuEG7K
+plGvp4330STsPDy5qB0mnL381QChB1usbaYRtbi1KrDsMkE0kDjrDEIf5IOKJRdMaqDoXK3m90g
QgpoV/ducq2jcty7bhOrYJr59fc3NoH4B13srFXpLIqTG1r/KIs+3565aWgtPiHR6lnQj1FpGBY/
0RabDEuwJZxgSIw6HGoFgQmBuLVK/Ww51uILn/unehPxY5q5FqPh3JGoGHBFq2bvFbK7Z5yVNo54
polrARrYXg0EO8ofnDSPNJyf+cpPi8w2rjWGmf+FVbIkhJQtLKfkxYm57ilsdrEzelQX0cEBJswD
FyYfOnkASc7ZzbK4p3Sfn+tAJQ/KXlHeIJtD/Ok1EO3XKJffoO/6ZZcz6mClGnJJqOcgqzSc13FG
ovFQdptvJiazX1f7TRR5zOKNKNERv+TWmODhmcUZX7d0bg2ZV4cq9azBU3wHy9uL/Rz1I7DLwb9r
aOOwMR72mUeLVRBYjG255HUqgIN4qnsW/mg89IJv3OgNXq9L6sxUOgOXg0rHIXjgk3fJ6yCp7a0C
ssn8WryqQHSK5AKnMDo8d2X1hFvfzplr8equYd6WkiOJSTSsSfSU2uTEl110BB7VIUszBWO6ZSuF
rvXlHmT1Zzn2H7t52thLDXbXMUslB6GqKqGlBVmndTiGSyv7g8/tVj7SMnfnfUbSIQVoxRGNI/Am
4DTkF1P0pWdtMtTjlk6V4W/oAM8+tNacV6RBsSY4tEt1YJ04FJvE9Qb30SELoZXzKFBSpS348Fcq
7r1oq/ZqGlo7SKJV2/eLKAP0ik6HHG/xWbRFG2kaWnP6QYGcT01wep43kL8KQduyJWVnSDj/aVW9
SWdAF3oLtzJ0ITbE/2x7jvvL6/vhqczbnMdTHRBn4wby/p8gelVXFbRmkoFcheOKmaz+kB8KslkN
en90qtOtcYVqUHWNrswaUx4WIlHlpjiUafCr8d4ayRtpB6JilU5e+BA4bZNMpbelQWbweB1V18uO
+0PT12nL55MTsUOE0rraVKs3DX/9T2/mXk5kXCHVUKdFbR3tqDjRMTvMdGvDMg2v7SbBKiOCKnSd
1mI4NFWUrO5ygLzK8fZmZXBPVwuqcV4ZA01xBSbA5omS5uwOcxFXS3nsK74zc2rRJf28q0taq9Rh
dnSeMg463pr+a/NQ7SsduNrOkk2LsucKSRMP/2cfr5EBQJ992G+cBA3PAH8h7NCmHIBuDFuuuOMR
IJ+lOEb2izcfVD/HoTudbi+GIQx0qF1AlQqLGsmzctxDNLCnqWr2rYHOaLaovnf7ARkug5LFOP2e
iibx1y3upeut750HJR1m186QKZkUziQBgED+xB/LtX4ZWBcP1Hn2fOtw2z4GZ9XRWBakRJpyxmf6
gSS8rc59UH/pwuGhn9W+S7+OyKIOVOrmDp8oQ34HMHET+8TfeXTTwViCrS0lMw5A7ewdbHRAETI/
VaTcqBEZ3EeHY1WK9cMwRDi68YwlWd/MaOT1N0LMNPg1P71Jc0XY+R0aThToAptLAdiOGsd9OUgH
YVVzIT01TgowpugzumXjOeNf0RZ1hh7Hrr2R6kCsskOzTENWFF2j+Qlsto8j2CZvO6XJMFoGDWTU
B4yGVZo7FORUxVwPv7xg8F9vD2/yeS15Km+Uc21ja3SWJbGq9eSKBhoZ1ReX8F3E4h61tfS5VKG9
8AHWKTr7SKfqZbJewVW8B2PnER2N5feVLamc4fVZdRgC+yjG6LBAAPK2gd7fIImOxuK5vQjSeSpV
S3nu1+JFsi5xrS2FkveXl+hIrA4FI9tBE0TaZINFY54r/tnKo3lXviG6NI/FFiAVQhd36XFN1rq5
TI7YqI6+7zlEh2LVcysbZYVN2lUMirQF/EdRHt7JWfzLRLjVw2yy/9VwbxIDkYRHfkVVSucQso9W
rLLosYumjbxj+hfa+UfWTpQxguHDliel9VL51mVoRYKA3kg/729eRJfqaZ1JNlOFtMlWN5GR9VAx
55PvHVC0OrTZ79teavobWhhXnC+jmEFQyh0GJuSXpaUfvWGJK7zJ3/6CaR20IOZ86IqaBeBqoUtK
fX6ORu8pcuuNzcUwvI7FagbHB3Hx2qa2a1+iyP7H61m8hlul/Pe1ez2iA7Jat5r6UWKd/Z6JJJNT
CMGP0T2Mnpoupad+X/FC8SDaxxDQlUPmjF9u282wMjo+q818ZrskQNkgrw7SeqnbIl1wU0A1d+Ps
ZXAwHabV+EPkgwAIZy8l7mVRuDEi8iz6Dqo49Dh1UH65/VcMuUoHa0Vjlg9WlY/p2MivPsnaRATO
r9tjm8ykhXmEtvYIso5jmmX1oQfjfCIhsQA6qa8L8EO3v2HyMS3WS4cGJajgkcoZ2NJwDW/dNh5V
dNo3vLZTS3cGMHVADFZiOPdOFNdo/HftXaSM8GAtxFfCPQ8yztej478NpWAcsjbW1WB7HUO19rKZ
e4KzlyOjw0Tmu9GK2piT4ELXLaYLg+/8BaXqBldmkFmD/q08zWF1HMZ9W5wOogpH8DjMHsw+rvWx
48GjS4Pn2ytqmvTVYG/2ntpawAEf2CjR23NcgVYPjBQbNqfvXmmIDpwqKR/9Uf7XCA0il9mJQxUk
TfYxsn0ofH2lxInJuoUoN/0PLbhyH/yGY4tDHmeSxwrStUdmgQr2tpVM7qOFVTPSiPd0UaAYANY1
Y2ffZ+cRT6bK2cXR6BGdrcpa2okOzEHkZsuXyFJl3BTRxgnAkBV0pipFmFO4PRrQoLZ+8BpszBKQ
mL37pq6qkwFEEpQWrANvisOgOHV1h1eNds03PMkwfx1HBUmUso/6qU0dNZxyz0vcwULhuN6X1XQc
FYvU3A6kbPEakx/DAHqektwTe8s1TbO/bmpvQqyIIIoyo6QL5wkfOvu7Wtxnx/l62zMNfq8DqNjc
dnIOMTiqT4cS8+d8HwaY6AAqJ1znMhx95DPJYsw94aCUuj1rk0m0aAUgaXUrx2pSl6A+T8MyOiFs
p4SF3bBRcTJ9QgvZrIBQRTGCUjWAqJSEflFGm4NndTv/gbYT5qrj69qDWtkaURKFploJBLzYG1I6
mVS0uBDrWeHx0quIOpVLY4lTG1pN8TDZdmvv83xfMxLLa7v3QzWmPgdQy6fnyKePRe5t3J8Ma6C/
i084sxeO7Y/paodpbZcx4d0HDyyxu7zI144LLTThp5YOY9qOU1wR/+h1/1hDtpF0TJGl3QZan3HQ
+SwoG/c2i6u1ego6vqVNYbCMDjHLi7ZuHII61mCDOK4CBF5W5MDm4X+3TWPYsHSMWYlzmVeBqiKN
ZPEQOdUhmL0vJJDx2jcbvmM4k+tgs5Bm0QgM/5gOi3VPyNelUJfRZwXeJNVhWrb2RZOlrv/wTfZE
7d7FW383pl44JV4TJsxbD3zn4wDRQWczeAIgPop/4UXrufeyRwGJwZKJ47510BKdh50w5NfZg3ku
iSBJPFYiLvmTGL7c/sD7hXWiw848T4lBVMuYyqVKgOY/2YP6WmQM0hXNcSkeXOF9uv0l03prGa/O
2165wYynK+dzDkkPqD9kzoOzfBJoSr79CUPIBVpAr0BdzmOGgB6X4ZuFZ7JkLdVWtjCFhBbPQed1
MwnGMWVVfpry/gFaDf+AqRaX5ODz7fkbPqGD0iCAHBTDuI5pXdrHGTAaDqJjFLwgGy3X19vfMNhI
B6QNq98ufoW/YXP+qJr2jJfEDTSQaWj9oDIrIBgnDB0wdSBzcb+s/Hx71oYo1jm6Mm8Af+qKOMjo
U69+F/JHWWw9nZjGvv7+JkNUaFOqoobh5DznR6iTPC+SHyvfOe6b+tVab4aPINJag21xBPyKoAGf
n2flHXm1Rb34rs/4fqCFVYFuJcHrCJKCw69ZsTjonvjyGuU/b8/+3TXF8FpIOX0QSbT30ktl0X/R
AvI/VpM90YqhtYAKR6tZoQlmXbqWJqqXpzbfYpU3zFoPJDsfi9apo6sunOhOWW5/63m76zbh+3oE
QYNgYpYoc0A6cZue/DiS7F7KXWcqDK9FEajGQzlRQS6uZZ/mLDzgzxwzutUV8K63Y/irH71xRzuT
bpnNdY6OCTtdCp5YMr9E45aYoGl4LZjKwnfAfptZl2zszqHvJXY136Fx+rDLHf9iu6PhUgBGV6TV
EHRDQoeJnQMu3V0VJFjH+9M6Y9PhPtShszkS5GmwCyhxl1uEzCbTaJHK/Ml1Jshkg4MVvJFMnGbG
Y2iWbZjm3Z0cU9ciVYEsoAOpfIU2v/JioXwaWnh9bNeDKOinGlXjWe4pEuJLWuCCM9wpPTKQS1hO
SQfh5mqlcesvG3nBkNF01KcjXBEs/kguog0vrFx6sKJkSZHnL3gI3+ILNiyGjv/MKxBg2SOHI3UW
u4umyrurpoIdIEFYnm77qukTWiCD4rAkTofMDBKmxM79Qy4DPKzugqXAU7VARjnYWRsVQltzUknQ
FKk3fp+CrScZQwb1tDgm3B0Bg0AgDAGqzXOvmmRwdvEHYOrXj77JQTU45RgnrnWBdDy6Reu7euHJ
2ud7DgsYXgtir+vyqURH+QX822jdrZ9cD4HWbT2Wm0yjxfFQrxT8/uAO71T0FKpIxHgv+bnPZ/Qg
RgU4yytMXdnXs/4KBU3UPYt+p2W0yO2UPztVhS0XfC7HiWZnN3DjYVIbHm+wjI7/XLuybleKoOrc
5T4vnHtrlRtDG4JJx34KmcmsbvDy2PfNHXTdP4yj+mWP9pdddtexdU7U+p29YvgssJ87Jzqp0H7t
QSe1b3gtVkteVALX6SJtJMirK3Eqp/zS2myjTmKyuxasXWBNRTvgJZDiPJ+FNRCCbOfMr598E6o9
q1kUzhO5yJCmMu/jzOnPUbALkOz7rhaqszOIwGp7evFsB3ic4TRWxVn203Gf3bVQdb3VRYW9pRe8
DD2sXZj4eFwW9VZd/Lp8f4GuMHstWinzKge9MvRil+KeKxcEQ/l94/B4GKsN+5uWVotYtO4PEO+B
ga6a2xUfz62/C82L88L13eXN0vLBCYM+KulldAdssSDEU8NGnjHMWofRleHgWkNQ0csULofZdY5L
vTOUdBid6w9F30nYfIR4b1H3sQTEv4E23W2PMSypjqPLVWXNNeP00oro4FEVT6MHLo9DuX7d9wEt
VoEnFKohA72U7AEPNKE9xRKqD8H328ObLH/9/c2izm3NgXLGotKsPOHFe4ltCEbEtwc3JGEdWi4q
u69zBdsXk/PDy5xjm9u/FrFFZW2yvRata83tCX15WNrgI6uegxp9xej529pCTKbRojWy68DxKizt
pFSCOsVFqPB02zCmobUoFQ7LMha1OZ7Np7PA3b6PdnWD4KytRWk9eHnPeAXunVEIfhkCMfEzhLus
LVjh+4sK9os/PSYP6JoLHw4Z0SLpKbsLe1xPRnsjFZiGvy72G4fE9YEBUsBY2jfuqQvBDbi2d1a+
bFjeNPz19zfDRyWEP2RT9GndjqfWnR6D3D/bOILsWlgdjAo101DKBj5TQRu0DJxzFewqaWFhNbs3
qsDzhhDI7MWKRNYdcIM7iJ1qg/5fUNS+W8D0OCGYFiVeqqKwvheVHXxqp1J8vm2c60zf2f5szfbd
MEzdil7ZdKDDORNLDHXij22YJX05Hzip9qAXYCgtpaG25RU40rPUDrKPQ2jZcbs2Wy/zhsjVYanS
Kj3XYaRI3UEebE5PoPo53DaPaWgtnc2onBWottKL2/nLtyUMKj8evUZsYJre93zQwv7p+R4rck4i
zDwL7SSw10SC5B7PWftu4ToitRWOH2TEKtIWesrlGjyNk3uPfuyHvg6OewwEHrk//8E4RFHZoFR/
KUnefpuXqw43pdkG69f75kc75J+jWxInbumN80Vxuj7JjoGizq+3Wt1Mo19/f5N3pPRnaIEg78xq
STzcLcHyc7htlvcXFr2pfw6dBYKggxFDZxaIswCnaSLrtMz7ZEjRpffn8LMqPTReO/TSrfkBGeIO
/WGxU23N3mQYzS3tZi5yYjtd2kwLIPBru0DKL/y0zzTaPos6dFkELutTblE7RoOtBVAQPbjVVhuL
YfY6xnJteEGiNcCJ3hIJ3lYvY7iFMzYsqw6vFOUUlqj/dengQXWzaH8s1xYfJ9+VDgAA+nNZiW1D
8KaEaZSVn8vejueq/7na6p/bljcZRtvGa8GLwekx+4h8dHInLrJdLSW+p0MmR3+1FpfaXVqsziEM
prh1ZZUsdoRLW/779uzfr416fzHdBQ1uDFedQ9J9Hp3nwvskwgeWoZH0e8/kxun4mrb+3g49osVt
sfQdr1Tep4HwT91ysaz8k2etjxb0KnBojpupT4ei2ZfedB482haW2wx4mFmY419A0GU/2lxkGznI
tNxaFEOldGwcieV2sfHGbVn5x0nIrSU3ja6FMcrFWb9wCMWvElJ3Zce7xFPOFlbTMLqO1fSrvl1K
XvYpGq5Ovhudl6DZWOKrt7+zxDpE0xFzu2ZXCTUwh5xGVR7Wev08+NWH2Q+/3XZVQ5rQsZpTGVRL
a1kIBy6xrEMctd2PIVs+7htei+Nhcsu5AiVE6jfybgGwF80PyTLM+/xGx2zmfHYVl8j+QRuc1Vp8
EHa4wWJjsv11ud/suP4KcW4m1i4VUY+u3TruCpynqnPbbJjGkCR0krvCGV1oVyERrfnHwn2mCoVd
8ZGjD3y65MO+PKrDNO0RWFmrgYGkeOVu8Fw63evtlf2P0f0959Ridma+C8nPpkkzKJ7lXvVSua+e
/Id7DIDENQYGLO2y+mRXL438dfubpjXRAjmo0NVV96qCpLl/mZ02yZfmhYdBApK6fR6lYzcLBPBM
MmRVrx3jdl5fW74lBnr1nHcMpuM2G9eBZhbJoEpph5fSyT9npbWxGxsMo3PfuZB0DUhIOviOlId5
sFTM1sxOPav81tTuFjes6TPX39/EBG9JLdZGoI1BDJBYAQX8GH6gCwhLxVbrsMlI1zz15hMCrx2V
KiUegrrsoQzpY7ZJ82aa/fWTb4aOliVjU9jCLWGQpvlcNtnFbXFAiqrjbf80bMm6KuhQRkpGE0IC
2pcgznXuGxQgKm4nLdBN86piNLOMcqvabDKV++f/aXG9zgggiml75a2O6JHTfbLhno7n7LLcZb6H
VXClSphbHqrFO/TOFuO2aSW0OFbBYq0LhORSIliCLBgr8kFO/1vqjaKnYVPT4YpZCVEIJ0OeoFaV
qjY/5H3xkFv74B6ejlZ0SUGdNQ/6dOTZuc3kMy3LXQUgT0cpFkzOoJSEj9rVQmMaTctJDXwflMTT
GfEGr1SyGTHxgHR3OFscOuaeagDUb7u/yex67DZqgHyGj0tqKI+CXp+Ko4Nypg3bmIbX4tdD44cD
6cc2Fd2zR775y9Ow5TCGUNJhiSsUpeuO2m1aNApcCyiQjc2GUUxDa1HasGzGpoU2uo74caDAV5Vv
PR6YDKLtwGjgBSfIQIvUrqOnNgqTbLC/dcM+sTHvL8BUO/q51wOUC7MfCrs6lZueYjCKDpjqhnzy
aoGlHJvXMBxO3bTTSXS0VEZlOIFRrocWa0XioZg+993Qxe5C7Pi2l79fhvR0wBQvysXjod+m1Pvo
9N+qHOwZ+Uc/+jmXP29/wbCuOmaKeE4RRc7cpmpwjhPAsfY4nNZMbRwWTH9AC9OqqPIpLGD8pkpr
1sRZ/u/Y3lvBN7El/mo42uqwqciNrkrk8HnmvI4++gbvi+i1WD4w7+BFW3uUyYe8P7c/8H/Ilkts
tpCN+VR7XRGLvPmybwW0oA0CPEKv0dU/p+JBol0iZHbC1+W4b3gtcNXcF//H2bUsR4or0S8iAoQk
YAv1tqvttt2P6Q0xfaebN4ingK+/p2blUVulCJb2QiWkzFQqleeccVywwVQWe3cG1bhNd1ZuUsTT
bbByvDqQ3XXbEhVsH6QorlUdJRrjitQBJXj2jbt8Uycr+l6Ugqq1yIZMDkFAFnkowfQegPHdpxtv
v2rPVEYWMbsCQXl2/0mWt9r5Ui5jSAZpiMwaN1NJ85hwOpKvmL4FfXt+ncX/eLLtVq02S9WUkHFe
MDSjL0X9QpZPzfh833Y0uZPaKVUFoJ3lNces5atLH+v221D3Ybcx9qi9UtymzPMTLHrtPtrOa+Hu
xup8f+Yah1X7pMqWlnHqISpY9Y949SPam95DdTupuGuSOXklrKy9tK148Lg8SIs8U699uz9x3fCK
uyYW9aq0jcWlJnzv8Cxyiuo8kvR4f3jdjiru6lMh/ZKJ7JK01SPem+Cq/E20xY5Ymwj1qat2So24
qw+1zdFmMMxHlyVfuqLZZo9qpxR4mPg6UCDL0vovWTw0LQvbIUqbL/cXR2M0aqdULPOC5HafXTwK
zpXTjD+ax6Cv200UPVia2668uxUG2dT4JW5P53IFbqqLCQnjlf4GvZGJL0ZjPiodmeWi1ytuIdfI
RP6Jp7/y2T673bYXRVfV+EzrapGTjfV3Mxq2VhlBet2Q6egmrpyw0O+gJHPhVivxTqDu3zvLFLrM
9ND6MQMEll5x25Z4klU5TvB0YLu2EQev+W4VEHIe0jDpJH6KP1rpuRKxIQLpPkhxZB/QmcrL/1Xf
Sw9d2R/SGALmzAS90JXEVFay2vWyeWgbaGlXzx39pwjovhDjvl3Th2BqrnXuhbzwXlqIOopy2d33
EE34UPuq0qwBZdw4VhcP/JGUImXpjpzQJnRd02OPxgnV/qpukrG33uLrRNNd5QY/CE9Mzxi6sW9J
zHv/G8UiUMEFyWMVRJmc//FWZ9sprDZXpf6Eq3NKgjNtGzDhpHsJLB7Li8P9hddYk0rciY7lgs6U
InI06UES+wSizV3NTJ04uuFvC/ZuYRI/z2r0ysRnCf4/0Xvntu2PVb4aZq9bd8W5rdUd0GIoqksB
LYL5RZpSH924ilMvReD1Oa/bS93gLda2gSQh4A3f3V9z3eiKBxfxPAVtgVnXzvKjTJtsx6q13JYQ
qsyd4JSKwcmetxAMyIG0gY7UtEyf7HkbcyR11eYquyxAIlKgQNLU8pjftG9p8jkIOsNRrFkctXvI
cwK/tmQcnBmYI4vR+ZSg6+z+umuMUe0eAgorlTJP43NAxmMDcW23r/YAuxpWXjdz5RCuwMs8i6po
ofTs7IO8fpSLSURaEx7VriE3zh1GPAydzvONhAEkxLLcWdI7lk6y7XFUbRmSAy4lzTjVF5L5BxAK
nvicbzuD1YYhYjFB1lt6ZYPKw5my0PZ/crqtEqDKiZZWYZWVi2JJ7KOnZ0GdJK6WwzI5O6gKHkGP
ZOKb0+2v4rZ5UtnSA+HJhU3fY8c6FLFzum+YuiRCbRyam7WAlplfXHo5hpNfhIuod94y3Ioy0MuL
luko7CTKalPd4WNXIGobkeDVOBcMtYG6/Vz3D0R87jax21Ci9hAhTaznAZjci+wgXp2OEWSfDXb0
8Q4Qte2yXVefVwlm7XYinNvlXIPZ6f4W6IZWnHcGI7Y9Zrge0ZEfobjyOk/MYKC6oW978O4MbOZ8
zNMcjHaSzeSfsiv6k5eLeFOVh6i6omhes5b4Zv613Z69NX9CvrBLxuzl/rroDEU5Yd06g5Cij0cm
p8/3sTWfstI6L47p2qgbXjloewC+Gsnq+NyB1J7O6Wlqk9DyTHivj+MmCRSXXeVMkPKt4jKU9h4s
V0dBxRdKljAd0v9tWyDl4ltKG+3RdiBAJDgOYWVPaUSW5tWr5k3M/JSo/VUcTPmuzX1xsb3mpi2S
F1D6zEaDT2l2QG2xitemH3E1EpfCX3ZZ3N74yffDYqIw1Q2vZMbUs7NylTB+116fMk/8IHN7KAoT
XlDjWypJnRjiPBYclZ5xAUA8cQ4V8wwLo7EdtccqT0RfrejIvaQg/hyFfaDN1Z3tKBOvmyxHbbBq
qnLp8xG2v9pOlEBHJwdTVN1u0mKD2SieSzM3GUC2hsDgoyZQxemuK5e//KqKAj/f3/+Ej2vkRG2o
4szOZ2gBYY0GJ2yL/9VyCbvgmyBvTnpZi3p3/2d0W6G4MXTYiF3U+JSgepocOwGnzW8wxf8ove5w
/xc+NFPIiylmyoO6Xxzf7i5ejq77PL3RaD6ILIvuD/+hmbqeWiToUJ8hDDCQy8pGJ6oZJwevq00s
G5rJq5CqzE7bYl5AY9YCWlKLZkdI91ZxE0JRN7wS4fLEzSWV4BFHd0bzvWjK8btoUvmAdjpmyMw1
66Ne/0HCnYvSmvgZOkfNm1XncRtOTWrqUtINfzPfdyewk88WX5wcgqj+mH2a45ilIYX4pyF9+9A8
XU+FV41sAvi6gLJMac1iz3kJaJgoeuSe3D2UyewbIpLuM26//+4zgFdeCjrdZHwJ+LVkU5ePNutM
mBbd6Lftfzd60WeWM8/lcCnj5OvasGYHvrBmm3+p+h0ZDgGBV9720k3kCIW8sCLdqYo3gaywA0qs
a5fRmqiEtmIZuEXUsfZa+kMbrY61JT3EDyh5ylA7eTKPrL3MUzUf68Ip9qCdNFi/xsH+rcS9W3nX
6fylW2h7qcogsoi89Kw8FMwkZaczT8V/C74ktHV8JOTQqAinfDoAavyJBulvOZm4tTTGoxYFACx2
xJCw7pKgVnhdCndKwDcZdJ83xU+1KDA6+VqwsoXop/iH+v4JIojH+yP/u4N/NLShbV+J/GsqV9ct
HQK9rCUi4hkMBGGS/RDe8BlvAnvH+WyTn804HijEXv1p2ebLKtQoHerSSdeZXMpkebVKv3rsEsEN
6B+NQanlAt8VsszrCYpxQVWFJcfZn3tzGfLFNj2bfnjyY9luhvDOZtuiSjIfieNF0OU7sJNQySbd
Q0f99Ql9dDQcPILlzO3q7/v7pDMwxcOtdZ3ndYJycC/IQ+P3LBTgzDMczxoPUUsInlekU2zfBLnt
a73+FGV6CfjzgMfm+5P/uKaO1VISmCrL7GGyQZfkpD09FwuoNCGLd2SDdclscUrXbAotoOV6EOqN
ycL3xGr2939bt3CK98upHpN2gmAxJc0nrygPHUrU94f+eNm4WkSo22noVuEOFyslBwTfsbdD4v9N
hu/3xw9gS3+6JlcrCQvUktwxz29kmJ2zb3nxu28AFfVXJ5wt52FqQLCRBu2BN6Nhoz5eLK4WGCYB
tpl4BtYksCkJ7RbXIFl3hjRBN/htGd+5zOCzqsYLBKS106B6cXjj/71A6tmwGbrRleO7kWM3lkM6
4Anik2xLaMmUhhCpG/n2/3fzTnKbgAozg6hzau0ZA667fL6/wbqRFafOZxkMawt52HRqr0WaPyed
CdCgs03lwPbdGRSDFVI+Lw4ikp4Wm4RT9TpNhs38OMRytbIg/LSY7YH3EL3x+Ytf8+6Qd659Qpuc
IeLpfkFx3MDv8xLvlVD+Jb+TpXwkGf9U9dvu/S5XqwrzLBuvh7DdhQbfbZf+mIAimtf6y6adVasK
0KsqnSEGjy2i9LwPFjJFRV1vKahh6sqRnZLKd9x0hNnUySdnGEjoydmkR6ZZdrWiUKZusZJ0wF2h
G77G1fzmjtmO+KbWfN3wt/+/c6asBHtnSvPpkgMRQyuA6l3rrQ4yQwDTmL1aU+BrmtmLhdlboBNk
AYlm2iEDKP3dKNnPbXureG3Wz0ysCxgjCZoNDiuzm0O2UJOSoO4LFMddVqgjrzUWKMjYWXrpKWPW
Y8brQ2nU/tCEHZXy3kryKsWJCAZe2blRMLnJXpbuy/3V0W2w4rbOymmcZSA3tag4Bkl+aNP6eRo2
FZNdrgK1ZNcKt2wgNgD870/QgyZhtkhDTNOsyx9ILWdgrIpLcPuy6uswkyp088RwlmuWRYVogawq
9ZcK22qn1Xmu39B++sYtutu06J5ytJK49Hw3A4tmX5VXnsaHLE4eBDMpqekmrzitRbu4zeabTTI+
hRMog0O2dAcu/P22+d925F1UyDuvsljd437ji2/VhNYRHzqmAMqZMlzd1io+6+CNli0uTN5bFyRN
hQiiMrU33c64is/K2njyhcUHSPa4w98OJJN/9XQwdfrqpq7kznWdDuhNuJGvNlYRBkvb76rV29S5
AX9S3DWvpchdKMFdWi6zfSWCCuC4wjT67UT6IINVgVhsQrHM7yTIdfP55MT58xSfiyT+JCVIeNKN
8m94KPyv+QTUuSWSEJQol+HsiepxsE1UJJrVV0FZE6mGpoXqwiXzACEUsxThl/s2r1sbxWd53gnb
l+A2Zkv8DU0ix8ALF5+c14Ut+CFiUADS/Yziux5QZQPNV/huwz5VnvcayODbbLvntqp+W56pwKVb
p9v/33kwwL9gnS4RIpKqHXc0oGzfUSBR76+VbnTFfaGx7TRT4+HI7ZevbEFkJm29LTJz5cANRsrS
eqnA0Vw5R9az8+yvr3m+CWfkchWFtVDaodG3wHm4BnnEY/+xmJGS3F8XTbLAFe9lfur6ExSYLk3Z
PnVuMIREdt8EaGLC2tom1cZVIFYDgR8rngsQECypA6BBX4YzH6t9NZW/7n+GxkZVLBYVAaQwmDtd
eOJWUdV0B0uQL3woL9BrABi13haoVWCW5ZdOIFwIHy3MeZjT9hmvc7v7n3Bzpw8inYrKWsbRcmVt
Txc5V5dgASN9EPwNsjRDifQWyT4aXvFiOmfB4lZlf0kYi1iM7txyB2XlQ1E3T0n8maOx1mBSGldj
iiP7GfjDpxj6CdkSpMcioc5x8OJ04+iKI9tu3de+C2/oHPYXRRsf0JS9wZE1zqCyWk/uVNqLi4NS
cucBFLwHXs+X3uchF5Vhl3WLo5zFnhfMfZnhPMsIPzqsksg+/W2PZHg7/G8IXasEcvMrVr5n9Gdn
5Szi/rRx4VWwVulmlY/0BDm/a9GwIfXPvgMs9L7xa6xTxWvRfl4CwroeWj/xwR5Ci/wu253NwLPs
+iErTemExslU1FZBZOJUNcfy2yDvsmRU5eyN5pvIl1yuQrZiHs9p3WONKurkP5s+YS8AFZoWSTd5
xYXt3LeypnGmix/z8do3Iwt7dFlCMoqIw/190P2E4rvJ7EAoPsYH1JX8Z0UnBkNgDSthYjbTja94
L074Wa7NIi+zxw8jxOTqoDx2A90WHFTpFh8cqpQWSFVsObDID4bi2R1AgHJ/cTS+q3Jdk5RWuT3O
8lJAr1PgZZIEP+6P/HH7GgxH8Vyvbau2d9PuYjvTKY2fhuSxiH97NN6BBm7XJs9s/CtuiWGZNLug
IraAmJtYvmIXpHD3BXSS5sQ/2NRU1dYNf3Pyd5kctXOwKkOo8VIF6KsHvZZtPdDJ1MyjCRVqo0Fd
xdMo2gQPZWj7DRpwTvjR5EK5a+QXe3jltjC0c+o+Q0mv6dpnTLYEqVFviyhj7YikOjtkjalQpvuS
2w+/W6fCT2LPc3EW8NmLRGUdqiH9xwMGzXHHBy+zvzYDNXyLxnRVPFch7CkAH6K8EDqOYZVn34bZ
BP3R5F4qoGsN3NjufCQuftA883Z9YFwcHYqjrc/jB/Q9GGKT5nR2yX+Xi9SOu1S0lJe1bx+y2A8L
Ss5LEFzQDm44hnRbrpzOxVS1HZ1xo3ImsWe1EzaZ9VR3haHsqvsCxcvruaoAs+/lhTvkWtvA6wX9
qUmXfdmbIqDmC1SIl+3ETbCOrbywlV4nb43qNkjQqsG2xUAV5xWLeijzFvcFG/Tj7nWUoPB9ZJbX
msq7mudkrkK9IFNd9ZOLRgdUoCLPfnaKpyJ7mOhX9Jvs66DZj8WPyl1CGPSeSBM/ncZBVPwX6SxA
OCbCQfCbAiZST30Z7NKxxE36fojX7L0K/+LgQB/KcpSXFIhcUAmHHncujQ0+DWJqn9f9hHJ4Z6sv
bS5hXi4O13adwlKwnzH7UiXV8/2P0FmXenznqUA1oJGXKQPenRbJj5aPN/6I3nAQ6n5A8fHY5nm7
9jhioefx3WfNweUI7Xi3Ptz/AE3IVRu9gGASPVsDCcHq5NzIKpTjj7itDuhXuUK+2ulMeiq6vVBc
PfGSam2GSV4GERxYax3yonsNJhoCWbvNFdWWr6SsHWuMEQ/H1vrFsumbFIOh/UEzexXplRd4Lh7n
AZkOaK47r3jqluwJSKFXkpmkMDRP02rLV2DVLqk89NRYVhfVoohG+ga5+x3nCFn+bgCykwlhYPHS
eLcKAeuDlTNOERXjohAXL6gT8LGbbo26wW+2/O4YtytaNUEM6op4meaQdCiAOn5sklnXbYXi1Dau
XR4DsOSS0Oxp8Vnol/Ind+OQJyaGD91PKF69xl02gsULSbnVPbWBt2fdeGB+8kZLvr/vd7o1Uvw6
KRNmp2uH0GRX7BI7zhjOQcFe74+uiRpq+1eXuoT1CT4ga8WhkPZTWf7TScswd93oiitD0rmLQc6O
yI37ethQ8ZJP0A3o+sxQYNX8gNr6JVJCyDQiHc+G5mcdjEcv5nmYDfnu/vJoFl/t/ULXDN7UFxw9
vWRpVJL1OEujdpHGeNTuL9Ll0l5wq7skceNAWbjZT4X4FhfdT9CxGtIyTYaptnqBCcV2mICHMUlF
RNbyJ+v7X7bN1qgt4zhc18yUfuj24vb/d868oDlq6HiMmnosuvnMunh6cfO0HI/jKL3fWzaEqW/7
1exagSDZfMlH+4KXh+fJTU/3h/74gGPqyz4Ie2PU6uvlUlgSCjEv/Xxa2h9Lz06e8126G0sRavOa
tKsh93i8XrIk3hcTeQyWZN/wbH//K3QWq0QkMGMH68Ds+dKMwxfZz2Pokvnn/bE1B4/aqobW1qWQ
/TKD+XWIJki2l//LwU7jjHTncT9cZB+W42hwPZ3lKheK1mdLnd1+zKnz3egFYYEOr7YDj4/33My9
obar+yQlQslKlG05y/kyNtWjZXdhNjchA0rQEzx0m+FLa701RWr4tY83h6lNa0EmG4d1tQRtW9V+
EsMISa6Uc0NWoymFMLVnrYnJDByQN1+SnkTJOkex+CrJwYXyfZImz4HnhxYwcWzIDdHlY5dnassa
K8q4yGwkB65s/wLU7hRM1RMe2w22rP2gW+R8H1JsF93t6B699K0bdgPqdU1xQI9G6Lj01LD03JUk
Wsbu4i/BpjydBUoUQ8Tv0XqbOJdu8HZi9U59mx5Evq11i6mIuTZNnAZa2EgPeXfmwfeONQ/Vsi04
qkTkaz4zP3Bxx2gt5IB+WjVhgCKq4Rr2b0P7n+8gaOD5727wuqd8TKrl0rl5SGkVzYV99LIqwqUp
dKo2TGweksTaSxrv3YFEKbPP3Ta2AJepXW9BSVmSkWC+tDE6cpYAXOJ2OlYHax7+vh/fdO6pBIOa
8gacz+VycSHfuutLZz7LYjapzmtGV5ve2toFK7CP8yWpxEHy+MEBqdSGidueWpvvCclGK+U19GFf
O17s28WkZf/hpDGy4oFQ3BNDBlT8ta4DGcUFeGnxjm0Ih7dB/jAoDK74mp8kVDAb07aG8zT8yrpz
Pu2szgRZ0Q1/+6Z30aOMWW37vb88eI2ADvYpsNC4be+9TUx5mL5y1A526/pZ0DZXrwQhf5Dth2bY
8cJU4/wwuGJ4xd3ACTS4rpybayeuNb/2/ffSBBr6uFKEsZXDNUnS2Uq4bK7r07Drzv0R6fn6uTjT
Q3f0zpXhLqz7AsWfwMq09HO2NlcaB1MEfXvAU5POi2Cvcnff8v8F8XxgQ2pBHpAtt1hmu766r4Mb
Ae1No3oX74KIlbt+jKxjuU8OjsFg/2Um+ejXbrnjO5NqE7waiduvOcm+PDtZiIwHvxYf5MHD/eDr
sgNz096EINasn1qv7ypZcep59dUGGY1k8ktb26CF3iQRYHsqx1o748UkbUVzbTzwo0DQBl3uhm3R
hA2VYw2UeWSdOthuIumu96Cw3hlufLqRb/9/twO1a2cTmpCWB7Zgwq2IeP/tvinpVltxZ+HNMXTz
AlhSDO4D8JXTtQuT4K/7o+vmrXjz4E2BlXgxLMdOH1fb/TYAe3F/aN3EFWdGlcNuJPg0r9P0bSnP
5QSgdmKweN20FRcmqcVGMiP+t133PQXXV0Qruol5y/bUivuI9uqudrPmGvsAjKIjgTx1uOEZluXj
fAXDK86aiqVMWT/U1+b3EiUncP9ERYTa5eOyq3bZbqOXqlX30a4Fan5zfY2rJARHcjixHYpO9/dW
s/5qcV2K1HEGvDpee6i6jk0C8fr9/ZE1VqNW1Zk7s4kGMEgq+yScZrdGXSkoo8CdNhUfsAGKr45k
7F3ZZcExHU7WWO5pnIQxgTxFUkTZbAgImlNeVaT0VuTrc4ckwuli8H30Dj+ueVeflqX76WdZvOVe
gG9R/LdcSV8zho2Y6ydsw8AeZtPT2Yc3XQyt+O+SZAWPobJ29V007nH5qczd3bzwM9jQLrSYtsU3
lVsNA0sggxHuJXsA3Ev2F2EK95o9UOvp3VqU6czS5ppBPhJp+ife1U1EAjzT9SBmvW+wGldQK+vu
3IipW5PmKnIRTbLdBywItw1925l3h8oQjKlr9zjW0yE+Tmx9nVLThU8369uSvRu69b02E9lUX0l+
FvTQFttS/j+409LOknIYYY9xEy1rcrYEfd22GorbysCO1yHDalB0GyZ+HYn01/2RNTFHhUrbAF33
1dQ117Z8qG5PYVEz/t42tOKfA8/KKRlgHSPjJyr/jqX7tK0HwPbUKjl4YYC6XrAiY4obblfuBDoa
ts1bOWDXZQbqp3ZxB5rykzWDHdDyv8+BqaipWXG1QO5WzeTGS95ccfEMW/E3G7ywLz/fn3sAG/4g
G1ar4xBp4lngtbgcpjNa79M+jPMkHJgfTuhlyLp21wTEBV1YbzB6Xf6tlsyDrsA7p13WVxTNX8ox
ar/SqI/SA99BA6Hpds2Z7IpDb8ggdIun+K4PNa4EojVwhHiJWF1+LckCioXZsHy64W//fxcaBrFm
qYcn86vNHuJhJ4fjwA0LpRtaceEJOFWbM+xMuT7nDPO/sPl4f9O1e+D+d9prkXV0yDE2qMKKr+SC
SkkISAQ/F1kocQWL0hMUp8+B4XzXfYri2DaIY4q2a/Ap5Pfq/4UnQmp6q9UNrRy8nFmE+QT7Ow2n
qSNhIB7X4Nf9ZdLEfZVVDSz6IJ5Drfc6MycShbP3qn5/f+iPp/0H9Bl8ByXPOKKoA+KbvpyjBPWH
2N5E4ghKYyVtzhxC58aCj7kOD70KhElTCLXZ+3P/OGT8AXIukqYhDvqQr05pf43FcKpY87mj0w7v
bD+5nR5HqOOELl8M1no7wf8MUTxQXJgk9ip6C5mJJ9664bUvf/Zo6lniJwi6G37i453masW4ArdO
nC4VPglPj7H7v9hED6EbWHFia/WmciyQ2U4kjbrM2U1iE2cJ9ljx4WSgggYDslkf5KXxMkd4+Np5
5O3+JusWXXHZOs+6KbYQISw7jeZyPgTu/Nnp1qi01j0Z1k3h+Q8YtE2mmFEq6uvgnVKKVvyn0t3S
9If1UU5lVrUDITOCTm89U/8pNSXKmi1Va8Cdw/Gs4BTIwQl19jnznYOcbVMae/PQD4xdfRy1S+k7
snP8I7K3yFvTz/b0rRuSveM6IQNIuWwng81rdlh9K2V1BV2BW3SrnPEXA125D95sEnzP0voT+ts3
XX65CodOsmayXdfzj8Eq9oWfvbVFZ2hr0X3ALba+O3sB58jSkSLITYDWeIcYoho968OgOfR2aUjt
dJut+G+czdPILKT+rL940yF2N52IXCVXq0DYG4w57H5KXub+6DZ5WG0SuQaxn+K65dAWbTsALU/s
qzU/ckhumnQXdMuhnLbeuFoAiCD0L7IIiVuc8Vh1uB9wNCeir7hrw/O8kCvC2crnHXDVPwPJPndr
Zji0/m12+sCxVOCzncdJw0CXd5Wfh924ZwfrWxslRejv7HNahsPeOpJTVkSribT2djx99IPKGXzD
y9prhzNlXuZffV/uLYEfLv1T3VeGNdNshwqKdtemmuSS4wgQD3PdRbY0BTnd5G//f+dbxOvLIehu
qY/9zSf/C/xXt/hU2tveIW2ualaueW+VuRNX1+Fw24tin+4gWhF12IXhGO9NiaemfggY13+/AxUB
Oguonl751T/SffaZn9cX5+he3L04Wm+zobKkeYzhqo5ljeepPmUJCohf5kNyqg/Tqf+r3637cr+c
TG/pGhdRcdKeXPscUQOb4nztyJ42n4NN0H3sh+LYNQNWvJco43plE7Ys3WetiUlFZ6SKY7sZxCT7
DEOv2Z5aB2KqDWtWQ8VGZwVLwRKGakGeN4/Ut07O0u7hBQbf0niAioluppzRYsZiD/2+4s8rW0PH
+tRuTdFVYHRZD2yybrXbMcgeO/41oFie0tS1p5u94r8FQl2dE6u+8vxEp1OWTwAKhgTA303Rmitn
71TmGUlL2DuoNnaoRAIxsCtNdq6xGK44bYr6AEh9SH1NxHMSXyaT8p8mYVCVKS2w8nvdzUk95yuv
X2v63RpQHbN2tUkbVHM1UrHQTjCgQyBgCMjNIUBKO0/OIfWyg5D71rEf3UmEzJOGI023x4rPDhnp
ijyzqmvtnSEYGg78h01+0+b7ti1W/HZmyVyJHmUnPoodKIqLcORg95WbQDmoZNzW8N0RU0Otoxly
7Aal9jm2rajNTQU5zUareOia2z1Pi6C6xgAzTOtuXa528nfZ7NvBEPA1JqoioScp/RRY9Op2ubBx
uTBBKDVv4ejL/u+q+GBQ6ez134PEG0N+EQfrU/6TjGHzaB/4QRz7B8vwtK/7BsWHe0b4yFjdXAvP
2ztte0Kd2BAe/n01+CD5UVHQaO9ZShChoRp/Dp6Cbke/OEN4e9Lv9nLXPM779qn8wqLpa3tI9xvj
hipgmYphznvq4LEQFdK2rHfuaAIW6dZKyakZaFPTqUe+UgTucQLFe1wbvFhzjDHFi9GOkxE/XpA5
OP2+d9td3LOwq0yuoBte8WIryJtxTjH8LN0HPI8DV1CefV8Y/EAzvAqLbvy4Tr0Y+0yr6khYekis
Fkqw1BCDNCFOBUbXS2mNEpX7q6yfg/ZN+H95UNnzSwMiTZe2qU1XFGBogMNu1eEjHpej/ksQeV+c
y83PcA9oTvcjqcZ41AasaarKqVpxGHtF3B/ohOfTNJAm/IJudMWNS9iL67UrRqc8bNxqR0cT6F23
u7effB+ixeBXfEYcHZA/OOuDQJWpkYdtq6LUryyZJ1OdwDIrtzhUKJ6vqUlsTLckircCyFiNwYSh
6+7cuefU21SS52rL1eAQYeEkrK+AXaYZsGuncjCshu6momKgM4gwNhZFhMnKcNzz394p2Qf7ognt
MXJwWRlPvaEko9lVtd2qFf1UQtWkutquveNTHcX5ixMbbF3nUqpg5ULB05dxjJ4/+kfvsJ6KKPhS
nVlUHOLI5FG6T7gd/O8ME+S3jZi92wEPoMX4V0Eec9PLqW5o5QAerSZPWY6TPV2fBdln4s3I8aMb
+vb/d7NGv3heVwkOXNK/UID7+pcmM5iPbmjFU2cHLAJxd2sMqH6PVhIW2cswGupsty//4CxXEc5C
Cj8bh9sFjp+KYu/LLqR2GAxv9+OAbuqKszYSveyT71aoNHcht1k49V0kYhOvqW72yvk6SfD+QvIV
Ly1lEgEwO+Z4bGmelm5bFuUqBywBBebYdUiTM1xW5GvgbNtRtbFqrmyrl51dXR3yz1xEwn8Fufem
FVebquo6IWVcYspFwR6kW/+qkvIRT1KGFdGsuNpMNUCIFNrBqJkWY3Zws50/fuZ02hfZsnH+tx9+
50fW5Iz5esvzSH5Z5rCzHqnpdVpjjGpHldXnCxsIVt1eSFQEX7sJlFDM4EiaY0ntpcLVM7XWCSVO
yiZQyFiH1N6kk2dztYOqF77tshFDS+eYzd+9vxMTal83acU98bBUNHaCy/g0v8buyxLv7huhzkoU
v3TaIcBbGB6YvKHKIycnP1tKQfDlZGuIss5WW1fc0+9j2RQ5ra40BzNfOx4Lwk7jMBu+QmMvatcU
SeNuDfpbkbcBE6h/FuMaDvaPTUukdktZriUbsLrjDY7IKF0/SbQJtfQlN8GzdJNXTtFcxu2SFw56
N8s0JL+C4R+wt92fum5oxUV7KYKEBcstxJy87I37R84/3x9aY5B/dE11Y9sUHpKwScjzWMlz0r/e
H1lTNlBFJgL02MsE98ar1S6R5V/c5brQPlzZYTZJCGqsXu2eYnxo62BGoyn35L6rvo/8cZi+9NaX
bV+gOOuYyMJi8e25yt2DQSof+jD3d6nzaKy63qozHyQDahsVXt69qoyJd0xvh5Ik4f85u5Lltnlm
+0SsIgmCw5aiJJuyncQZnGTDSvIlHAASHMDx6e/RfzcOYghV3GoBQg10o9E4fc6YrU/1WiUye6ra
NSELT+rAFCR0K6J4r99ZDqIxzCXZCcXAargUL9P0Gd1kt+2l2aYqtGqEe+ERDhcF4djv6xXAYsne
udzEpqzZqiq4yq6XMpMCDib8i1ieHFPvh25c1XFBXxQ1tRecrSjtoesVGpJ33biK1zpIfu11s5Er
gU4zc9cP+cZ3Dn1dgVdnNulHMZX+JvB2gQ4S/s1yDUuom/P191cDl90QEK/1A4iqFBd3EO/KwY9v
7w7d0OTvoUPLK+vOhjd5YYaGF//itKaeF93QiqNmYs4D0O0ga1zFUbL5NFSmtzVNiFG1IpyyY+tI
EMUKn8U2vwOn96EB8b5lCO26qSs+2fZtKGzIVp/bzTmExD26kalY9fbQ//TWei0Bse2IN9p1Ej95
F/0U3j5E1D99tfXgsg5lAUDQys91eGzaX21u2IFvB5F/OmirflhCCJnhLST/UbEPoXXaXEMqrblN
UxX71PWtIxbwGqKO6pzcY3WyDsM3er4WqPhhfb69z3V/QPHNSpDNitDU+jiXL+t3gQJExQwgnLc3
4z+9stwJKmF7sE20icTpz44sD5n3nxsZDKQbX3FRMrGwQQAHoDzbDkF3DMMCIJAqDjKDbXRbUnHU
2kNrwrogTW2d1S8P03tGXWbqvX77ePunHbZzN1YjJ0Vyak2HQZzd5sGePuIRx7H+3F5anX0UZ5UO
yCG2Drdf7rTnPvosK+fcDj+l6Zb6v3P/33wAcI+/Y+RahS13LVQf+2RJtgTKKhcoTqBjrzmb2FM0
pbF/CCOou9Q8nOAE7S9AcM7tqUrwnEliL75+yEro+9vG0qy1iojKR2b9P2ielJ9l+ER+3x5WO//r
4rw6onxRM7tftvqRR/HQx829d6ySMAHmh69xfW8n/bk63/6WxpXDf1y5IRx1JlyNu5/ulkJpIS75
p9tja/aSqg3hNksu/BbLQOz+WHmQWv0FXpjYCC7SzV3x5dpvN9LMKATNTvU7itqEVPRHu+5SObQB
Cv57FQbPahovwE7N2BA74xyPfRdDhSW+bR1dqFZVIYqQr6uPWv9jV5+r+2vtU5z7S7HdrSc3AZo6
uf0d3SooHt3OU+3ZlKMmD12IMbM+F940H6KqOPiNf9r1DRUr5Ud4upsKirgkwpdpAZWKA66T0n+B
dqHhExpfU7Uilk5WIXgnkHlT+RN9lYfKHkwZkGYjqbCoFb2Ua1vACTbc3pzhvMr1ULmGiWvsr0pF
rKuVVehgqB/BkREL+9AP73P3y2J6zdHNXXHgFVw4zeohVsipel7Aj2Ct0Z2YNsPsdcNfl+NVKCKu
n/FoWlBsrR5aoEHoAg5aw1Gps4ziv5BPdBtSoFLUFOyyRet7ts1frM658xvHsPl1u0b14QK8rdTH
c+PY+Y++JO+i7M/tLa8bWSlH8XHtrtiq9jGTYCPl8jCzXVU/qipEEFdAcXzCiq724xI+hcJgC81S
qvgnSJHygU1IHih5rqpn1OkOIKbYZQ0V/ISin7vJHmOPzgenO2+F4cFVN2fl4hr4vKjxtl0/blHa
WMlSfQz3wcGof92Vr3Z2GEpUySjg3r2blPl/efdpNardazaHinayBR1HBsd8XKm1vHdEG3wVRVEY
FlLjNyrcybdyyscej9xh/bv030fyVItvJf96eyl155KKekL6KhcQViIlOE/I0JpEHIC1+eqexAnk
06fbX9EtrOKYVePi6sac+jGaLox8Iigojqbats4+imtSREG3nXErBOfqIcjH2BpxZ27fB5XhEqGb
vHKkumPVzYQW7SP6tI8eoTHr+XEuTM8Vmt2jAp3cwMWzv0AZYbOD82TJc89+3ba6buTw7z0Pel5W
bhmieZP/CLqPHjeg03XjKm7a14BkBUGA89+jh8UiD27WGepAGlur+KaaOl5Vjqhp+0F1KOTBjiCs
Ynr316CnKL1+9VUQKDdicafH6N0R7B7tfY1Ee4qXD9UX/mVO6MGchmmubirAyeo3RN8BJuqL52h8
cbKzbX/JwTZhm964dYugHKfO7IVsXQHj57MronTa/JWd12I0tU9o3Ep9MupW1ImgG3qlBSrPi72d
w5X/GsPvddAmt7enZq3VfnsZ4G3ELgWSjTm8k9lwoOFy8Iipz0FjIFeJC8GWc7CBMhyAcgY7yWjR
o9OCtfr25HW3NlUOo6p4OUVXsMfixEg03l0vt9UpTILlaJ/+B2c4Gr50ddc37tD/QMDIbMni6m5j
en3+FnFTxuxpPldJdMwfxEPZJ+jfcw5u3B6ag6n4oDsYVL2MKO9pWQkgHaqHGRh85y5/9B+qP+Je
nJpzafqMZhOoCDEIeZXBEHW4FlFg4jdx7xTk05qZaIA1u1hFiIWIVWXGsEol2w6efJDNEnvuH3cf
gxNVEWLzUGy2dS3RNE12ZmWd1Pb0xSY7y5IqNCwDVd02OAPOTXBrzKt95w3yvjPWD3XGv/7+Kh6O
JWsqtOrA+Gsdd+tXbluQvjHBwzQO6F1/fzW6BWKELZcYPWwuFj/nJtfTjatEvq3mbt2Oc/0oWPt+
CgPEjdVw1OuGVvKUIrQrSK2ggWkQZRT3m/di4bnjth/rjK3Eo2mYA2pLPFYt9h/BU+RdcWli/9eN
raQoIyv6BWRloJES7eYettXuP0eeGOo7adFoX9av9jvXfe4vo9UDclL7/ECrjMZR0O6SeIechlIp
jNAtWVegw3rsokOz3dueoeT15pKSUAXONcVkdbKUUyp58KvOh/owLpWJ/uZNu5NQxcoFfT+ixjxA
3cHhFzcXT3XE7snIkx1bBsMrCVyz2L6k0FtNwamW5O0iobEhT70oTEBs3fyVTI43blSUqBClArpX
V6XbOs8OrmsKXxrbq/RjubNGIrvaPsuio0e3MwU90G3T6Ia+/qNXwSWYWjHmZBxTMY0HMAgci8xU
qtMZ5frJV0PbZGYSCT/U8Fz3G/e3w4xjGtqB++iBQxUw5zFRF601QtlkZk/IdvtD5pL6uE2BSc/v
zVMP+0YJY05oU+FbkUxtZslDTcYGm94j3yuf0QfaLrvQM/iOEtJ8N3RnwPGmdINMB1nci7Tr2JfZ
8fYa6/6GEtXQTpoxv4J2SinKmKxVzMbHNoJMZG1qktfsIhVFl/G1mHgNB4ts5wCk9KFq98kIhf+g
6CruZB7D5LPqpWY8tprLPP2+bRjdtBW3rS2oTCxWJlNcAO4acDIvq+mFQDf0dS1ebf5wJUNhZ5h2
BO5dCNUlmbOLsYSEKngukH3GXBfCzkjJoN3nnldvLOPJWpPbVnnzzoXxr3/p1dSLCuSG0oF82VK6
ECmZowQtkcfVntiBTvUDyUywEJ2NlASkK0FZzCY2pqHVnWlHPvu1Z7haa7a8eieaxwJKV5AaTvO5
Olu4shDch1wfWBrfNXiVJryp96K+9omIGjhtDb6gFgp41PXinrzcXgTdH1B8dq58Om8Qek955F+m
oPggHOdpKrNkCtieJI2EKqjO6tcqYOFVpm4ZnnqePXS7+CExsnLehnQjYuUYeQb8ah5AQh3VpzAX
hjNLY3lV1cNlZT6WILdMs4acpqo5oqj8NPsmeTrNtlR1PCpwGYnIget2Pn1XQR/THncRy8Ew13/0
yrUiqCbJfCggY5yhwcb2iQfJlqqOp20yaT9qNo6KrvNdN3fphlCM9CxdnfpA5/JdFobHuaoNaAOd
gRS/daBtE5AO2Roer77MhZ1MjbenbgUDKSduETVL3zuQQ6sLevG9DxPNnlY85t52Kt3ElXNWrpmQ
YGRC5Ayz5VjMMjuxKd+FY8LcFZdlIMazN8izpFVLH+wl+Arx3++3J65ZVBVAx8q2p57AlgxQ26Rl
lHi2930I5seQmjQpNLZRQXS5T4cRbIoQAA4gW5yNkKDL9kCZSKhSkfldVvgyglRf4XTfPFwOk5nl
8+G2aXTzvprslUv1hYiqfsVmrGXnJE6RjcdZbiZiEp3hFYdtAzQzg9YVZyFeNtlkH7a5/dRFW+yz
XShDWOf6x179gdqyCoC0ISfJa/fk+PyxCpd93mQrjjo5C/pNM+z3eo7uwwqtdkv/HESmN3JNHFZF
LoowQtWgtpH1zZeNP0rxfmUf9q2q4qkdiTJvptcY7LiJyNs85kX5+/bYmvxGvX8XrBS97yDt2Hh5
ZkN0cDPxUc78Yd2Cs13vS9MC9SIObOACNTaEg2nxj+2KDA2qs95mknp72/iByj3WCOhPQ74RKoJe
8YMv0bkbKzBcmkgzdcMrqTHplkB4cwCJmhlcsbO//pZ+IGLZ9PtunoGKuQMP8EDbAte3TrKjWItL
ldPj7RXWTf76+yuXqtyoYtYI0+ej999S8C8k4Ekg210hJ1CVKXIr8Oogwr4n1XSqsvHdlhW7crJA
ZRsreRtMgQW1TsLrQwYOA3vadg6tHK0gnfVd38d1fPSwDys7Id5qsPfbMThQ9SbCKswkuLSvekYs
WXrv3Ia7XvUIrPr3Us7EgsxrEMo0DK0hGfJoOfUe+3p7n2jmraLqsqiaK4QCmRZiTKM6uA+8ybBH
NFtQJRhzHbfsoIw4pe0CUrfISwp/uusGE72+buaKe2ZskUUb8jFdCcTuPQsiHL1L/+wzi3Kk4kHG
62wC95EFPD4b7pxS7NuEKnBuAuuCmATCCkqgB2z259Ahn/fNWjlHoUHSM6/FUd3RLUsG0eQHVgc/
bw+uW07lJM24PzbTDEH4bLUP3CfHQcqDg0b828PrllPxTeZaS77wGbe9YKVxXaOdDxecnZFWhczx
3s63Da2ekMTrvrbj+GvNd7qnSic2FdBKdSdkGL1gIxiNqJN4hTH70phFBchV64R7/OQhZLUUMk3c
m2PLd01m0aypio1jY7+utMdedKJfo5dfIv/F5cxQ5H87ccQr/t9xa+A9NJBnXIHzq5D9GKKgV3bi
u1h++8ykc64zj+KnDYiHhrbGN0BBisav6OQ7hu2uG/lqslcH6OA09bTl8KUNCqle2HtoXl/+7Nrr
KleYjOpx4z0OC1DFNUfCHecBNT5+3De66qiiL+ZCYPR5jX7leEzM13FXNh2ovGB+H/mkC3BDCtEx
fIjWrD0MkXcAPmxfFPiHHayRlg2l2yllRf4ZjBkfHWz4fWZRjtGoXMCTtBBUBRrrd1E29cltBtPz
imavqxA56DI3Yt1wRuOdBeQ/tvycZRUYOAh72AnvgUxW+PeWLCGM4wSWK9ONPJCqO9Bt51GtUoR1
JBjmBjpW6bKiPu4uzjef+Jex2admFaiQuWwtinwMcJxSaHLFERlQ2Ii+7FpXFTIXZXwLNobQPtcR
ig5WZwFZFZheiN++KQUqZI74ILmkNWbe1fOpYRaKj+tzz9p7kIufyrYzxEpNIFahc1uZ50GL9yeI
sU3nsvg9+tlZosHxtol0f0I5W/vcq9YtkyNkeWs3Zg2UFnrvCZoXL9FQHqvF1OariZm+cmUtN7tD
Dwi8ANKP9QPygzmtXFN7uM5Eiv9m/gSiLfdaOAxR3yi8pHGau3oNDKFNM3cVO0eGCrhLH5dJTvst
9lB8vqq5v7+9ALrBFc8FdREarujUp1nZx5sfpu6SG8r8GrOo/GCLmFE4kXOfVn10wo34Pq+82K12
XuFVFB3UqzDzORLpPI+HhrSXPgrjvgvP+wxz/VevTtneZdwbXU+ktKNNdyC4VM7JVrFuNZhHE5hV
9BwEBvFY1HttymY3hKR9Jc6h062Ps7QhEpmHnuHg+h/nxD/QKhKolGAZcbIAAsAD7vIu5w9dHRJx
GRwxoTcSIkh9sUBn2+5tL6ZgDlsvMrOz5dENpR+haaNlHfpDprId86fAElP/bHlSUiRMuayfaZ1t
bbJ5Lc+KeOVoCiggoTiNwGplvGFIB51t7aGkMBdyWS4QD89q7xB1Qej/8PhcsU99jReDS8SI55GY
z4PY1RZH/pEFI91cD+uK92EAOGVMIINbzNFdX4MNno2TIX5p3EcVCOM9XSmIYcYUImEpGD7s2PXt
H7d3oMZ/yPWbr3Ygo2M7ej3SgrV02QXleDBPlN502aAc8bLvE0pCJreWlFiZMfU3j36Sjegft9nx
7q2e7nuJC9Rn+oXTsOq6ZcSTBwgtKkKGEwhL7/NyMNGFa9ZABSmOIydL0YshFbJY+fOAQnZ/FwYu
8pDbVtJ9QDk8lsW2OXEgGx9V/octePKWwBADdCMrJ0duFSCZL+s+naIOnhOSMfgylmQfdCFQcYfU
6WkWyhKFiDZ6F3rTgzXw5xw9cbvsouIOM5q5kbtsKLVJFh3WdSZ3I3dMoEmNbf5BHUpaFUs5y1T0
KEd4VtimPYh/j7fnfj3f3giKKugQrz8u7calTXlbU3rM4QhrkrtgCTx4flN9khMKZ2ekuhyKkoJH
phqLJuqraJKA9k432ahvk6k6epbz2GXdl6rP33vCBAbTfULZVOFILId6WPXQt0+ZL2Lmij8tZFlm
N9t3BVUhJZ3T+LWFLCq1sym7jO4q3jsAQu67D6mokmJzt6CZSpk2ZH0fzNEZWhv7XFnlZbLRsLY1
nsDEISOPZsh3Od8nih2oEneNX1hjOa19ajkonVUzcz+Af7gzPNNpFlXVmA26ZfOLCYs6UP596P9M
bDtJSET5eZPc9gjdF65++Oq42byRipBjZ86596toRNyL7c5p5K8hd/aFO1VptrTDNu+LSaYt6dJy
JlESRtXOm5yqM7vIGjyfgnUpetS3I0Fz0qfacUx6nZrDWKU9DNF0l0mKGy7PV/+YWT6AH7XzfZuq
xRCRdF9Q3DZzKoAg/RqRwZN10kUrSRzS40LU1PtAf4GK5OzmpQxxbxxT1k6XegiOWOb/hDQ9Ymh2
kIrkJEwExVrYfboA+CdFHKJdY/7C3LqGpG1bylH8KZqy6D7c3rCaA0KFWi2W8ENHOGNa8TY61quN
PBY0CDsjheIOXmsxK7NWvG1kIzDAk1gPyzabMKmae6/aeBL401a5M+6j2TbFI10uHe3fr6VIvRmK
Y57cV1py1HjXCzLxqAl9dMF/BiURMozSYJ+3t6ujhrthtSx/biI/lYN7HsP31gBZAWZiGX17Kznq
2rbzGgqrLcO0Wp2nqFoP9bK9m6M6QYJp8Le3tw/UoP6Od1WDp99gXoOUUGgDTixzY5RTDHd2nXXI
34PPUDiOxsoJUxGGgD/QTUIOKsyCCDiLoYK+wG0X0H1GKZ/wgo+gb7f8FMdYPJR3tAVVX7ArvXNU
DJ0PlRO81XZhmgXDUxYt1mEiwS7yH+KoKp7L1jpjMWL7WNlKkxkQ+wueKkwP5G+7l6Oi5wD2s6y1
hF0WgvtASsh5XL5yfu9Ov24bXrN5VBDd2tQuaomjn3In+kT6wIqnzKiaohv8+q9encRTJllXWbDN
DBbQrWlSt2S70ghHhc8FVhbgYTXwIYfTdHlsEaChCAc+sm5ldazs1VS31f2H64599R+WMODVmttB
GrmTc2Acixz6w2YIPv+Dbf2bvjsqkM4tXd+T1YpyFQCByeTOW5KVIPbGib8eopHmyTa51VPtNDzO
gJY4MTD+JrfXXhObVP66wS3XjcuRpkNNi+esECIWmxUkFYB9sWBucd73HcW53U3kzdbDnSt3beIx
L+/k1oxxs7Jrm4EhgujWSbnbFs4SsX4MwpRlvEymrp9i2Rbfb/8D3eBKSuN60g5p0XioYPTygVpb
5Mae43mZYfKa8Kci71YrHJpwCMPUrtznRoZHTte0zcRp1/RV1N1cltGyTm2Q4vrf3eeRtyRDuIts
gTgq7o4zj5YyKKLUredH1tkikSBxM/iHzjDXrfvK+whp15oAB5OiNPWD1NYx9/MLzXeRZWHuinMP
RTlAXKWKUjviZ1dW8RA5HwtiEoLXbBsVdAc9ho115RymnG1tnG80S4SwTYmLxn1V3J0Ii41N5RCk
QZGTuM3C71NJP8qWfwJo3MB3ofuG4roMapCiK6MwRbu+iD0m74Khbw94ijvR1sT2oAuCKssdOO+b
aJ2aKK0E9Z6cIHismx7d+zmzE5t4NF4aCKEP7bd6+eIGuWlz6f6c4tVA+KxVycANurnyMoESuyie
XeCkM7nvC7aKzuNe3XmTw6N0o+7vntl3tViKOLKHp2GaDRna2//CViF62YZ33KLJoxRspJ/mrExL
Cg7lfIY8mXXaEz/sSDnHw7DOFxYgPNV3E2u+itH6um/g63965d7hNGcM048QVx1+aJusSOzcMrRw
vu19tqoDallR404zAlPQ461yItZXd85NIO+3A5OtovPcbK261g7d1JsK66nEnS0dKqdMgrXtk33G
UVLv0SELiVr4d90Lf4wXyDvn8UyXaafxFd9GOTviEtCLtJDDj77z0VS1ZFlNDKFbZ37lQA6WlU9O
s/nP8xblcU7HMKYobO86MW0Vsccb7hEJ3UXcSJynwMl+dVsUW8L0aPZ23m2rmL3Qo6GfXWMrm1wa
51Vz4r58mMrtPwvNkdnOZxdbBfD1xRY404CTGYQr36PfixgNi6vZnyr9nRe467QVfZBSd33v0epD
x0TKxM6IoCqBIk2ZWDBGNA0cb4y9mfWQEth6w9bRTV45li2vBSEHMAdpM0UJCeSdWy930GzeBQ+0
Ve47Tw5W7yFXTG2R8zODasZ9k4/N+9tuq5u84rbN1Ez+MLpRavnWo+tmB1kOF1mYOFc0bqUy3xVt
tJVO50Spt3TVoQxBzxyEppYq3eCKz7IJlZt1lf5zFOa/txWYsqiXP/bZRTlt7bWDdmOGMsUil0vl
BA9QSXnPRfNz1/Aqio+uPHfdzaIpt/3jOtinZiDHQIzHfcOHf59UQ46HeeZ0PsrW4sis9aFCbdaf
7f/2Da+csNMUVEHjgkgDqiKnPOs/5DkoxfPFkMZp1lXluSMh5IEDkftpbTsQZV6+zVVruNzphlZ8
dSRrwHBV9FM/J58sx3+wuj+3bXI17b9XY1uF8NUzZ7J3hZ+Ovjy5JT0WYXUviXsZQUnHIvshp/7v
25/S+Kyq+CkiPjqCcD8V3J+Pomy+cbdq71Zr2ddAZKuwPm+ZGG0G1Flyt35oIOh+8CUS233TV9wW
LIAW2xaJNWDDZfPqsy+bZx9cHreH1y2x4rllN6MVoUSWhlYQ61SXwy+ncOzk9uCaVf4H1lc30FWM
kKVFXr6kLXV+k8gRpyqo0E+YvQQjf7HR82b4mmahVXwfuh58jqpUlA6kfcga/wlSwofJqCmlsZQK
8hPdSnk0TsGLF4Ljh0+XTJaGdkjdzJVUua8j4mY5CrEO2Hz8bU6CwULRbpfGKIGC49/xrQz62rI9
L0S3pd3HYV4fp3bI48FDRRksHLfXWmee6++v0n0AaPDyBJZnpPszOooGdszaycQsrBtcOXe7pkEz
BEMlzfeG8TRP8iXHG93d7ZlfrfxGLFK1QJesZtUSekGaT+VhLCEvXXhf53E717z5evsTuvkrTlyP
zdDwKUK6H+QvFMz9sei8XRKvWF7FhWnfo5MW2klpQ3tcQu3EsZyUOrbBPJrNqSL76qEeqzyE7eeQ
8DiEylmPS2McjvtAyyD8/XvnDM3Ii5bA/lBhYAe3d+C1c7XzcFcBfgIc+Kg04SYUbE7SYFWr3jnP
fpnsWlkV4Mdrwa1lzQKI3wYT8GajA2m/XcqrxFZZ8vptmyPSTmGKYcFBHWy/Zm9fI7mtIvsmPk6k
jebgJQOP5eSGJx/2WW1TXVi3axSPlUNRy3mwUX8ps8tqfam8Ne1XU/+cbnTlert5rmybCls+sEEA
S8WpKJZjNNiGWKYbXnHX1Rd2LwIMP44yBqnfKSgmcJWa3jd0wysOm1eFVRMfHmWP9dGJssdSVokw
3js1w6uAKpZ3FQAXS5gWEB5xa/a+L8fTMpgqeppwqQKq/IrYjLcVZl8W5zy3LZDFsfqwtiR6BKrE
EHU0EVMFVrFW5myJON5Wq5HcrQOwW3IAFvS21+r+g3LgUgdN+1vjYv/MnXP2f0C7oUR/MLdjG0xv
htCg+8h1fV6diEM3h21U8OBlXOlvTmRiFaBsGLMqtobckKFrahkqs1uO1xzZ5SMOxsYDD3s2xOM4
XjoZPoSz+G6Pu7Thia2CYmbQjDeei+WA0AV7Qc0kyM8yW736eHtBNMutvrT6QT5Fvgy8Z6/wk6kt
IR27GZbhbfpEYqvvrJnddHZfFvS5wMUubu/H83K3Pck+dk/y0Jx3Rjz1tVVWHO334+w9E3mu1zNv
LtLEe3s9Cd/IUFTU0AwlrUwM10duOh8r0F8VU3MiAu+u4k8EDAunkcFYmnVQEURjHpAR/U5hSikZ
DpaV1YfF9CSpeQqwVQI43nZXbuY+TL3cOYVbOlnz14Z1MUVt1fdK4OJ/OOvyaVxNWkYau6lQoqBi
gCE3PLizmvBA/Wd7tEG9/dPhv73lskiTJKzGaCqkaGuRBIxBE9yBiT/hjY+mrn3cVTZRagfOlM0r
KMnIc7edF17GzfyhLgyFA805oXLCWaOPKz0T5JmCBPA0umN5n8uoiPNwNNRtdIZRIuBGXDRq+PhC
29V3NV+TbTMUnHQjX39/FVuLEjQ44CQDcKIOT00pk24yFBCvLIdv+Nq/nHCSoTjMyfO0+j95vUGX
OLwHwve8bDTG2/Dz0oYvFWt/3w58ui2qZDI5uI3yCo0Fz2PLYoce3YrFa/0DLPeHrP9oOSYiOp3B
lJQG3E/R0Jf4WyFul+TMqOEA0jm1Kqva+9XURZabpTlWQZTzeRBDnHdbPDefa0nvsoUmjH+rx/e7
DKaierO6zSts3OwKeUvWqErm6hc2GlKPb37txC7bB5W1VYBvHniru+VwPSGiMkZCC/4NNhnOu//x
Nb2xzVTMG7geKW+vo1N2IvQu2n7SMMcjbNpP9WWWD6z6GflPRJYxDtl4cD5W/MUNnQ+3jahJG1Rc
3DJOEe0XBMZ+7p56693qledV1HednYTSsLOvTv7WP7z+/spFg2EoA7/EeTgPz3x8qsR7IgwQXd3Q
ivfLMAw9xibvuaMX4Z6i7uR2x9uW0Q2t3FtK13WKma3eM5MP2XTPm/+8qTRknRofVCnlii3jzO9D
79kK7lnwJaeGGp4m0VQxcPMSDYwGo/fM0YZjnekx8A80uW2Pt9m1kT2pJ1BROn4+IntqvsqkR/JU
n5c8Lh/Wk3eqT9lxM/i1xvAq6CsK16lunQVrmteJ26yPQ1uhoc3bhRO0Vd60wu3twS5879nx+Gnh
TdoayVy0JlK2I/hb+npqNiSv39dDf9+cCnDZ88v8yzpfLbQaQq1mmVVIl+zXkjhNTp8h1RavLKbz
A/qtYqs2nKm68ZWjyGkJaGksz3uWpIq97W5hzmF1H/hkCDq6FVaOILfgZdjacC26nJh76qyT3xlM
o/Gs/x1Or2JNaKEGUw3wAObkKP9uH/qiNcQazdAqfKvNPTx1Wxi6A4NleYaU7W3H0o17TQheTXmr
G69sKowLFUyrvguFYaPrrjsqZmul9sijQOIe8m48lncQhQGEksXQ3YTUW3H2P9+ev2a32NffX80f
rDeykFe7BOKxG4BdiJKFfPT8T7eHf1uvDrx31130anxrHjrHFiV9llCS847LHdqi76/E+nMcGso8
uiW4/v7qEzmYQVpqw6Fk7nzK2VSfw84ycUBqdruK4MohhwsFaxx/jXVCz29R3dVWcts2OtMrjtqX
Fgoj2XXrlC/Bhu5XEufyEC7Pt4fXzVzx0w386JkYsYGm4nMlDxxE/Z1riDE6kyulL9a1XFglQajE
W2uSl16TRFa5x6XcSEVkARWxiOzqUhKdvX7QHdz5y22TvGlxjKw4a8goGwf0nD6T9pG2qTdMYKo5
VtTUHfqmyTG+cshmPiNQcUJCQ9ZThJf5jr7zKkN2oBtbcVTJmgWk5Qi7vnhynOPWvO9nQ0TXmeX6
yVcOVFpd6c8L9ngJiUSrOPL63mp/jeXpttXfDmUwi+KgZbnIUK5Y0La/a++vcpLsYP2m6wF1TSj1
hced31GSvs3x8s2mMFH+xfpITuPZ+zZ+cz50D87RvhtNvaK6hVDc1s2CsC440gTLeXDc41x+pqbr
xJtuBUMpLuu0GZGCIHmKxkM5faj7j7ctoxtXcdeR15Wb4W3muRi/bnWdOJkpr9SMrIKwXBm2JRth
jBpVLMRGU3VaN67iqU3F+qG75sJZnWw2en4Me1E3ruKhI3ror7hzhPP8nJcXzzRfzaZQwVb5tNCK
ThSbIv+MnkM/I7Fl2hW6sa+/v3LPvLNonoGy4NkvqyLubaeJqQcR087UfKP7wNVYrz4QSpcJcZ38
gNZa6ysdTtFsyOh0Q6suCbylHCV2XtPfTRkURlN3V7LoRirKKm8hVWoTBPOrUgxdna9T0xtOIN2s
FT/M5oAtc4tdPVd3bEy4A/7k421X1A2tuKLVW0PdCFxgvOwlRBNJ1H75P86upDlOnuv+IqqEENMW
6G677bYdZ3CSDZU8SRAzYhT8+u/wrhyl1XzFqqt6IYk7ajj3XLarUIj6Kr4KxaKJtCscTHNw+gsK
z2lZcHvZmhShUqQtmcPYCJbq15LcUfcRKN3QiaPZ2arBu75PxNoVx0xQoTvzGqHPoGG15ohjcmrt
4P/Z+Wk1u38uMzDL+nnvLB3+Qxyzxp5oOq99jeWDtQTxnRNMUXWY7syX+PdtcWnCjLtq/908XiLm
uJIIXxmNXHrvjnf7xlU8FXQ8edYKZOqlOyx+NCbh7XE1VqmCq8bEqpOMwnK6/NzVR+Jf/HTjIlaX
/VVYlehl57QL1jwezaMV1SdgUJ1gCcHWflc/bLVd1H2B4rK4oh6KOUEM4+69GQdG+0i3cMw6ZSou
W7qOTTpwYr0OFvrR2PGDY/y8LXbNyCqwypy93DcZzJF5IWcnupWNrvflo76KoRpQE8qGEjJnF+cD
DbvAesgv4PX/bwm7+/yYPC/fbn/B9QtQzKT4redkbtx12HOR03Jcm5oZfhR/GgFLitYGgPnRnEKS
BG22EYh0IlM8WHh2L+rOZa8oBTrVvndpPRHd/hbd0IrT1lZJKguQv9e5PKX06O0iIYaI1vneBQM6
+KA6NGA/NfkU/0nxNJPlh9tL9q/HM5UwLemYZwyea7566Doua36Mq4M9mDJssydf5MFSHLpk2vBk
TQ5QAVZtB4bvdFV1CZLJHjRL8im2Hsc23ghCq8lcCc4qb1qRTkaS1QiaNH6J05fGsY4u+WSaVojq
qQ0d6+ZQfHnpSeKmCb6hJh/wuJF4MgADBZAnLa7tb+tEI6Z/gFalgaa1YAt4nZdLwe7xzhu1OUit
tj5BE+lUnFWb8ylNesRqUz41IlrEz3xrI6iL1SrKCviMZFgS33xtcDUZ2kfrDg8KQzBE7IioEbHX
2yLSeJqKtqooa10QRbJXr+rLH5Zf9S8GaN437EinAMWPTcErQEYRItrxDVii0W4CXCKI4bhv8Yo7
exI32lUO/abIY/X3hW+hWXSKXTct7+KE53M7mzLssSixj/Eff7Dup2Uj0+hkQv8e27e4nfMKsa1M
72UZWv0fQFPNbuMJWqdPJfmWQMRDKDhV2cuTTcwD39dbh/pqz8zFxknQ8Tuk9exxmO5t+b3Y4sPS
GbsKsCJ4JKIDgyKBvnhO7qpjHIlI8lAeClyxbp2Q1xPrlaim4qyWeJClWO9xzco/4mHQbg4jeJFd
4eGxOzS3DlrXpnF8wFz/VjAVnahJQumpk0YA/jC8QHefHfSAba3pa2u3x65Jt4g0r6l7nWs1sneG
Cv6HJJmFY51QlfbWWl1zqMi4xYVyzQvWwRXv7cDFMbWebZ3KkT/Jejm6zvLUTt1GcNANr3hvTaUb
D+AtPC3djBg3DFXEcvcnXjW2yg510lHc2LUXMAuia8UDyzgzg8KUhXdILBSrnW4HoGu+vEpI8eWR
+W3HanyCN5XnxRwjKqaDa+cfKnfYuGzUfYPi0DhEymWxViWkVhtkbZug80P38fb6dYMrOXhsWteW
M8zHc5y7ng6AZWxt1TXaVZFC/jTQcgFS+FSjaadAzV7JkzDhe/DrkLyKEBK131utXZNjR13+UwiD
dpHhl0sa3ZaMxolVmJBXzUnTMYi9MeL7PB7uY7u6azLnIGe7Da0B99ZbRwSNElTUEGiS3MzjsXXq
pvS4UOtE8q1bcI19qjyVdWYPuUPBg1KJTHRharZOUDQsf12GanhLmVNuOILuG9b/38Uh1CITMcqE
PZhe4eKRs6b8dzqNRG6oQze+4skpb1xDlJCRZACELSx07C1C2Wv70NWSFB+OeVKCrMcnR7Nk1U80
IZ2jtMnb81IJ8eIxXJSXBV4obpuV7jsUb87L2FncDDpeAb7eaEXUHYLbQ+ssVvFlx0UZStlj6Dp9
y/ufi3hzyJfB+jK3H7fu2zWiUpFCZcJ6TuM+u6y43sxG6kSFspO8puODH1cbaUEjIhUlhHabIiUC
k1QgxJTWdFziPe/lULUKESIGm8CRiKHt8SM386BLXpvkz23xa+KdCgACrZHsQIq59vs5VfllEhfQ
Q2+oVicSJRFLK7Udr7bIsY3paAQ12AxpkNqZ9eP22nXjr/+/895h6mccuEV2cWMWTp5/LHMruj20
xipVxrNaZOjynTHr5A/Va5t1OHEb6408yd0AtxU/mJt9xa3xRtmXbjbFl3uUS/U2qo8uXvkEmORT
7YxBOd33JV7ty/o4brV60c2juLEvAdDr2im7JOOPkp8L9OR02ZlVzzJuA59thW+dTSkuHc+pyBpv
zQgLmMWXT3WZnni1ZVWa0VUUN6+53QOEZ51i0z52yRwMtTxZ2RbhisaoVPS2U4++L3PknqLxwgTN
6wbS7/MHFUGFumWJatds/uX76Njot8/zJF5v26tu1cqGGpjwVrZAVZ9iIx2DsfSWUIDwet/gih+P
jVNZdV/nlxmnAfRrvKQT2bdNVJmxjLlKLcPv5l8mfa1bL/DarTcvnUSU1Fv4RdJnScJO7vLW2XHA
ip2R/n+nwXdhx5TY/s/FMP8a2/oO7VTtzD3sE7TinxWuZeyJZNYpEfW3Wg7ffZpv6FDnNapPEvTm
Nsx2/kXnKWqm8rRM5CjwArNr5So4CmxTSYEkbp0ocB1R1UxONJlyC7OsWbxKbeUvS284DZ9/VZ08
Nq4V+PbwnDh04/JBN/y6b3inUFITf2q5yC8FOIfvnST5ZaCJfDjFE90Qj2ZDq2KkZtZUiVv0yK8s
Dg37PjayQBpTMPYbn6DZ4qggKWb4M4A0aOA8AABwzxe7xAvvo806I3JBPnIYy602lhq/UumuiJ9M
S1l49OT2dtAv+XFM6L4tlIqUWlC/hx51Pj05jVdGqdnwu9HbBN3qtEz/1jKIZIvcZIt1YmT2AgAY
isDsgT0a06wLbnuBbgrFf5nb5o5hMHoCuzQA1LU4UTtHuZcvT/smULx4qoldjS6En/cFMOJol7v+
es2GmV7X7T99JlNpzIU9YXgi42PXi6esnQ63V64bet2SvPOxTM6kYxkKDlyQVnl2cezGfVJHz9G/
h/biYqrbpLZOJmpAhS9CoKAPLboS3l75daX+01yyaHLPaCoPZ594ekAT14B2OElMW4cT3fDr/+8E
g54ds4gl7jIauwVAw054GVSpabykDdnqZHX1bdzBs/6qlXeT4D6DCR8Msg9gtP5vJEN6su3yXoKf
LKzd/D5m5LGWMTpEVn3go/tdQNm8EZl0ilfysJ9h42CQEl2QYiP/OnHDeiBlPX+4rZz/7Z3Uy9H1
yxSvLtK0oCOazlzQIRuMCUlk+VaUz/PRa5+kaR6LPj4kiYdabB4IjwdFnESO8zkbXkHUESyWCEz3
y+216L5U8X5qt5Uw2th/HHLjO2vcH+7ydd/IitvT0vBG0GzD7BwnyJYqQkX1Rsy9fiRwVfhV7sgy
QTbCsXUSoQEHytM0EEl9lKINefZLuBvvvNceGqEolQRr4WgGnZE8uwzekzA+yvkxTougAFdoMoa1
/JUOW/Hgei50VVasjiwiGecax0J3jPzklI91IOlzZ6UB6bfIya9ndDSA+duj+qQscCVfZZe5aI5c
HhnOa/5vUd7v0rja3HJJnTnm5To8de4nbj+29daFiy4YqMxYg8NEWlttdpkmcRiaBxpbkZCXDqU/
Hf3SkEMy5xHvv9nx1oOmTiNKDCh8MaNUAQd1LuwgF09e8aOeQUDSH/Lq7rbAdPpQ4oCBa7x6MTFF
6j0Bm2gt3wYa0XbHw/VqvIprN7jzpwRcFBeefffqR+Jd3OUusz7eXrvONRT39hfeUz7y6VQkZYjH
9yCVH9q6DczUDwdribL6R4P3x9uTaQSlQrwonquYKyd+yYw6NBcRJg6/H8k93TJd3QRqpidejO0b
Q0FWjwmMBFQhtbzkFVoc5sUWYbPGolSw18K7WcxLk13GIosGeZ+Pb81YBj1yWbdxKaMJ5yrSy2qk
L9Jq4Rd78I+WJFGDhHFbB5qcr4K7cmmZ9ZzO/FK3QOynVmAnTuA1W7FJt/L1/3fZ3hhzv1oyDB9b
R/vNzDZcTBc4VIyXGP2hxQsDv2CD+79KjOquvs+CPEqjnbshFeqFBntjkzUdrNP7kXuRE39vvOi2
0HV2qfqw8Co0URb8Yk4fe/GWShmkWZAlw4ZjXa3+QpBwFTceqTmPOcME88k54WrqBGc+jOESWiFS
6WGrWEVjPCrkK+Ou5Rllyy8kv0PHlgB3n1729baMrhbx4htU2FfbCNbPbHEeqir7Povikyfsc45H
qtqJ3/rWCOfB+u55MvLT6eX2nJrop+K/uqVnqR/jewZ7eUzbNgJleTC396b9gWXfB2lG6b4D5j/t
M+1iRDP32LYfjNz8xq15DpaGNBtOrfE6lVzL953cJHPFL10XR6wegGPbahCgG1pxaCexM/CNYWh7
eSHGh67e8GjduNfy8lLUHNcSc2SX5t3Ub23CdFaq5GMWV7Hrdnl6afwicH7bQxlYv28bzFXYxWqk
iicnLUunJMXY2EAOBwsYIx75YTsHc9SH6dGNbs+jk84//tzZiP+Yxl2Sb4PF7+W4h+UEX6AivMjI
u5H7A7+kkkVubAddvetC1VWxXVXa8WQSUGlMp5eGoCzMetslDhXZNc1V5qfcgRGmIAQp2ojzX/tG
XiP2u3xFQcNbD7jXBxLzubVPVOyUxWqb78ctJcs66SLN4jXnKBpwfi2V92HfolereTe43YDjZclG
fjGGk2U8Ntnp9rianY3a/9JtUtuSJTIg8alx7BMX1fLG56KOZQTk8Eenn/cdMdRGhF2zlHU9+Pxi
jV4HzqzEPY1T9eX2V2h8x1ZcdMpEJnnd8Asq5JbAcscq9NytKwVNJlchXUKWvjkOMb84PmpA259o
LzvDJh1vn2RUWBdI+no8/GDnR9GYOOgW+RGd4w+3BaOJiyqYS5KuyKqyh2D6+oCuLwEV9l3i78xw
KogL2OOit3DT8mj4Y5QbfZRan28vXKNRFbIF8pm08dF/+pKxpAvKZfFCNsYbl0Q6qaz/v3MmvBXi
isPB1gml58ehriLeeR/tNN/YYuiGV3wVr5ttP8YJv5ToQz+1xTOxQTJEtkjQdcMradQ0+3ZxfAy/
VM8+f3arB7Z1mNJEAxWpRWWc2RwH8UviJyG1j1nzxqxXGb/wPRQaSEUq0dOINkZ4NzQ4TmgvuYzi
5YFucZLpTEZJoGjdY6dz4xmPPSFspc+bAmH+d9scNTL/B6fVMm47nZFcQCIeyY6HNvUCIAo3NnMa
uas4LVMCCdfmUKltvebguES/YFE+ZzICY8rOKdap39l8KwheUiQiQdOZAemOnvXETYa+FAe+xYGu
E5KSWMd2Rh/oDrrtcdbnxmW9CBXzx9sa0GhXBWllcT5QFP1h81i/ZOknh+2Lvmoj4aUTFHUCE6K7
TUIhx0e8xp9uL1knD8VRU2l3gEhhR8cz7Ls6UNcZjVUFaWwaG0rVHGZUVFZfp6DTdJCaelK+DHyk
D0XKmk+W14K7oOQuTvrcONepUUfCrbfw6tdV4ahVv37ag02/XUVGHHRDlrhyMaoNNV+XmaP2YDB7
ytw0d5JLx3HQ/FH7eZTl0W19aNatXj5nrGtINeLo56DtX+A2fnlI8ey9cbrRbBPU5rWo5ipIaSXp
JXeO/vhgNAewYYJaayOpXF+8q/JdOXllA1MG5/K9e8e/zM3htlCuC9xV0WoFconXWEv8OFvsZRw+
Zo1zSbzftwfXLFpFqdVV7joyljgesObr6Lg8ystOHPcNrkQ05s4Vm8cCg4snNFcPkp3IGVdFqc2j
J22vxchtfDHkT7N6vb1iD7H2yuuR2rhx5iiqSlxsU42uOjTyLbWjJvsa8y4Uy1M6bshFExTU3o2C
WYblAR54WXzzY2ocSP7fOLIQhOdo6tscgQYuuj1ltkjnKnAtJmg5ifs/WKWZAmKQR0VjhMLx7sp5
qxeR7qJLpa9Cx5Ta5F2ZXqr601R8tPGann8tqvLVZtmjW+dB6z/506deFCfL9x9cKjc8Wme9yqki
S3ohMoKUyTv7W+oGY539vG0IupGVrYphJK3TLFl6mfyiDEXhFqGd+vsymopY63sytD2KwU8UZVyt
XMLU2Mo3mmChotWaGsnAm3ElW0/tES21ZsO8Z86e5kQwJhWwxpqxL2U9wnBFA0I9ekD3o2iXwFWW
L6+37dryIBNH/LYGFhG51UZe49MqwRfQWE5vV0N6yXoecVoES/u1s6OhZQdQ8Iqtpmk6ya+W9G77
VsvF5faASwvO/mO/URsV9HQjXuiGVrYpZWfxHkQz8C//fuGfJgM0aBtAbt3Q9O9VG1U3DhmxsD9x
yCc0RntbjC40WbWxwdKk3P+9HLwTiitru3fXDMA94SKGijFYvLp5xK3GdFqrJjcuX65/hqM+Jrs2
UMtNI4HlSVJAc5f80pZNFQjukY2N3PUZXJVIrCJ9mZgdMgN6KKL4mTjPbop7OqszP+9yABUxJ9M+
6U1vTC7Mq+SZVrEROoPbh/tGX53jnSJs6nijTfCsP9jY3w780BZyY2iNjlVasWKw81imOKvn8jtz
QjDFBuj6Rei+YKlC5TqQSVNz8NZ7tcQNiFP/sYottkvd0ldlv5NKOsWdkzGMzeqnIX3Cg82HARwU
sb/LLN1/sHEJbeu6g06tnpyXGteN6Fw+Jc7GK7QmSan4OBsc4jQe8AyQNSUPBub/GXpvpzkqgaFY
Fr8XmYtrR4qOU55ZTUeTmFtnXY03qb0fLYZrS9RKYqPvkd/ols0Qc4j1YBnGnu6nSFVESeDVLMw6
jXFnV2Z8DKvGeEpQYbVh8teX76h8YpM9Th1tR9SoxKDdpkWYD9XBGeVhj7OiwuNvsySTRatisvEC
Vv3xJDlw39/IstdzIeTy98gJb6u5knOK4+gfv/WjYQnACgjUxXCYOEN/9WaX1zr+6nHvPKuufMIq
FAYBbOOcBoAjFn+rGlIn/PX/d0O3/QzA9Yx7hmaWdtBW6EyKan4U2ZbJVsHCdcdyVHjcRMyG4SIs
ufhseZZdcp/s6TkFqfhKKnfNqfEWE4nKi527biJgBqdRToqdhql47VD5Ni2rwTrZnjwYeXPyCz/M
463dpUYuKpJqEjNHp06c/ZldBza1QzFtNUPWDa0YjA/BxJAHskjmfRsqNoHgYxeBAqSuoqeSNk4k
6U0cF9EoovlWjHMwGodl2rWJclQAlTDSgpkxollTCUA4kqgxiq/oNrix9dCJRrGZCS1NGOuwek98
IVN717J95ydHJbxqTRRVUgdC94jxUE/NHY0/3w5h1zMruCn+dtJx8EDQ18FSMnMAIjkeA+IOL2Yv
ns153wM7MsXfczgG53iAAApytB00vq1wp+l0oKa9/QWaMKPiokaTZKDhzmGQvdOGfUbqsJAej5o0
HTd2xxrFqhRYaCYIZNmA2mLblugoU6dBnHpbOUqjARURNWfNxJbOX/eT3TmV2ec5tU8LGZ/GdA8l
NtxKRUSB9w+PVrlpnfD8HrXJ99Li6BawbChA9wFKnAfjgMjiNdjkvWFGHarpSQGka4GNCG22uAF0
Klj/f5dM+rLJ0eQdUpKDHfVOfnCTrcpx3dCK25YJrr+EMycX4IyORiEfc7HFS6kbWgnz5ug5fTx6
yYWiIhDAVlqTXVtKx1X8lg88bezFE49koPOhWwp5scGdcLjtU7p1Kx7ru7UtaYxblWUkn726olHq
sC3yW83g6lNnA6rOJU86FInjArOx3dDbaqurG1nJTdZs2+kAusSTj149HTomi3zYCAHXNmSuBWDD
3/bHZ5eDCqExzyx+bOz/ZjoEM4rTBvHJJ8+ICrflfu3CcZ1FcaXaBs9APpfzuYuBD2vTSBQ9sM8k
KJ2fVe0de+N3LH/enuuasNa51v/feZR0QG8cZwW6OlZlhdpY449vb7XguBaT17EVlzJqTlMHSIKz
O9JTjJJPYvbhHDvR7aVfizjr8IpbpUVjx0TmGN6Y7oqEnDoygx6TVsHgmBsK16lCcbDZmSwwQEMV
zVqEYNshkEvHzgR9HXeC2Mf2xHsA+8ZGDNUJTHE4uaC3dG+l8lzO6UPRl5Flpc+Vv8flIDA1R6LC
YbDrzpPnyiuLA+vNGW01xdttbWgkpWZH1H2lI02q+czrTwJPTCl5TrAtZLjH5sYY9vWf3NgqdNLI
SU2W3gyO3HYuljMKiQ+VkR6mqkNV5Ba9jW54xctdQUgMkjnIKbE+WE18P8ztYSni421J6YZf/3/n
cgbw1Aw1NMu57VxQt8QB9+KnfthTqrVqWfFoaqOMhSWNPJOGv/hI9y5ZNra2upUrDj2AP79y0czw
LIz63jPGo2DOS1/uFYzi0FPjG7NjQ+6x0b0UIANwY3Hyp3kjXuhWr/hyH5tJOoIF/ZwBlMoMEiZ1
9eAtW0ciTThS8cNsHPrKIqU8z/Pyw+JFxGwREVEXwDXsudGHblXw8OR1Zg+jnM5JFoOn3+zZERgn
ti/8qOhhD00Amx573LOwqijNhnPi3MX2ltNq5KMChaUsZj7bbDo3DACkbM1oZuDmkbdVoqTRr6O4
7YJSNTJ4mMDNvifGn675FI97doer4BWfpW4zWiVwa+fK7B+mLH8CsGefU6nskH7qo+atwbKNBlx7
pvzE4/zINytrXEQV9Y10Xbnis1NWimpwMfzo/nRQWTN9iflTxr55zlZUWAPLtRkUty1BddXMM2aY
DTvIUisaku+7IqWKFJ4EXZzRRj40UvTubGUQm86D5W49d+gMRkm3vmEUPTB88sw6FtF0vjMy/hLv
wjlC8ipKuCgNywEOH6uf+9Av7TGgvnjxcZ7Do+4WHarmG1TAsEHdwqhLgVwlqgcpbHpXiAGt+Cay
ZZ8a9arA4WZB7XtszxP6sRRzmHWCB6NfTBvWrxtdcVoJ8Kqcc2zixob+GGJ/PHZO321EfN3gitcu
oGNoRxDknHuzqIOysUBa7e6hHVjVu076Lo1nXpGSOPamc47NQsiHZQy8zvpucbavFTc6Nf49AyVu
Xw4mEpadtg89dglh4bRbzcR1slG8lnE3T21SmecxplmIZnj9/WJU/U7JK7nWtoXNpOVP5wpdyQjO
vHOzxd+hs3jFa1vPbUCcBa+VDpjvHH70myKszJ3mrqKHYxz9R8+C10K5Ycfosarm4+1wdrU8Byaj
oofRXa+hk0jk2Znnu6V0fgiE+7zzHgW3HqqOoYkwjzyzjhwUxN2eU6Nm9ZhtVcY843kCn4Pi6t5N
DjhbbriuRhEqpNgcTOq4I1xXYuVemh757N81U73jTWIVluK8bgWmZ1pAEZz1BynqU2tsFVHqhLL+
/851u5a45eRgo9mXaPbty6R9sLpxq32NTi6K2y5oQSKtIp7OfdP/yZrlWKCtIc3FjjufVS6K44qc
CpIxDF+MThc0hH20qjzdqVPFb+sidrBqbGKTKf1ptd7D0saBn5J65/iK87ojy5ICLnauxXRsnSF0
AKiqi/Zw29o1oldhxeWAF7M+b6azk/VRZqA4feDRkO25woboVVhxVvtlM6z7kcywv9XgdIumRWQb
a9cYpcr9aMRJ04uWI5PXGQvjcszvmTFvdTXW7L5Vusc2yTPD6yGZ0c1Rw/0ixalL0RQ437BK3fir
Rt65FO3trI+5Sc4V6AU5nmvavHip0jzs8eC3T7mK11au7RSNY05n34mDFuc2cBxEs7tzG6s2jB0c
Wsk0IeRs4vU/d7tP6ehuhDKdcBSXTZLWdadyjTc2vyfJ8zj6bx6Y4fyO7upuZ6tg2cz0LNxgw6/S
pl1eGHC5HxgOoxteqzlDqFhZOYIZ0ZwheVb+LssX1l968wP17obx923VamxfBc2apKILM+l0Lvtf
8dKHctjilNdEBBUx65PM68k4kvMI0hq/Hw8NI2Gcbr3QazRLV4m9M3siMhN5sIPZsyVKODp64/m5
s4swNrYIbHRTrP+/m6LEfrixBGRjdVPQTQfbXgK3/a8utui5dMJXXBc7cIvWC7aZgvInTzo/ZdN9
3qdXxWWxeyVzn9jk3Hnd09TF1iHj6VZ9ik61Sp5NCsBnWnQcPPeCfBGlG1TJ8Oz5zobR64ZXnZa4
qSAoYkD9dPrLTbNDhr5fgWtsVQXrxldSrXS9wjcLSc6Z5Z6EaRx8bzoYY3m8LXrd8Eqmbdy8cyuT
krOX5vyQJi4N2snoUYW0mPumUIGxqTfZQAFAQkVRnfKJ4bJXfChFcrfrC1RwrGcVLbMXRs4GH4/1
So4o6Ynl/WHf8IrrVkXNaGdgH8Vz92ga3ofO+dUU3UZA1ohfBcjmZpm22YitvkmsdSP4hK4NEfe3
uoNqgoKKkvW5IGk743xlp+TQeX4wF+yharvDHG/hGHRfoPiu5UrwMPmIOxQvUN7YhA6hd5Z0dxqP
4r21a8YeoPXI5m5yx3h5sKRzX1hbR3/d6hXvzaxhHqiB1RetROQcvslkOFKWbVQ8ah4CVaRsx2WT
lZzO5xSYrMz6Y3VtUICWeDRGMI8awZLv3JaoSFa0jqF93sJMBQAUYTGZPOik+HzbBzSPNiqKdUkM
l8SFOZ8pXhq75Gvbt0Gc//RQQZENbsBpEhrJFn+qRmYqDaSJdlwx+NPnc1YnYcq+WV4cyZVmtrsf
eBMU5XC4/VUa3asQV6PlfAHkl54X6UZlaQQZrSK733pg0Q2/+uS7hBynHPdfzJ7OXjf86GvxxZL+
GGZWtnUndpWpBecMlQ6y6ShJq5LN59ZYwsmdI5H+psYvUpSozShOSY3LrOVL7X/j1dbjiGYToGJf
y1Y6Kc2MCcCWNH0E5Nh6a6e62ijl14lMcfYqWYxydnFwms3iVJrL92qJI+BptkxLt3rF2/2hMGLO
cHYitoNST2GLAAV1W2QYutGVTN1RoGZcadLzlJrHsmqeTdZusBTpBKNk6WlyRenxxDpnozxW5nLO
qiXMxz31Aq7FVOSr03WdYXKPntti8g4yHx7k1Ja48Yj3vZUyFfyau73PDABsz0ViHLwyB6eoeXCl
vevMx1QE7OzXQqKB0nROTRJlbXFcvCly8y1I1PU0ylTcq+kBQxSjE8XZ7zsR0BQPL/H8q6UsipNl
I9Hp5lhV/y5coElEPHYxoWeHZWHm/bbT5QuVHP0E6k+3451uhtVu380QU2pMfsNhRGCxQ715WBrV
w0jj47RJmqybQnFgzu2pKWcYkiTiPzIVr5MkqIWy3hwwqd/+iuuuwFQqyEowAspeRs9WnNwBTv0r
99pXVHF83De84sSLu3A0zVmghqk+zFN57Gv7gRr1Yd/wiiObHk46ILaADmT21fLGz40HgoIunfc5
wj+1tnXZsNKAjru6eG36t3LmDybfU2+COKEW5Ey+Y0247qLnAWD288g6Glly2WIFux4/mYpDrhc3
TlgFzfLe/9x36PPVGKDkvy143eCrxb4z/iJj4IqskOwb3/tegaEyGCv/x+2xNSapArE6ZMUFhDzW
2WD8S9ZZn2ve3NkDOe0bXvFb7hprzI6tM2qUwsykDyBGipjsNm6ddJJRfJZB6iYowvDa0OP+1h/d
L7kjzA2x60SjZNzSIiznngGLMTw0Uk4jayheBy/dcCfd2hVvLTt3qYD0pGdKG3nX5sYScMn3gIVX
c1ecNc3wotlOlnWeu/FhnofIaLP7bldVJ4ZXcVZWXxVpQynOfVl9NmsRDKn/JHGC2mU2KtLKzpik
ZA01oudPTDwIOr5U5hajrEaxKraqMWZZOcmMrZpbf3F68wtBOHaHrbo53fCKu5rExVFjZNYZHK+R
07GLYHVIM3djo6nJUyo1I7JRE/dkoue4dSI0Dosmx/8O8vmzH2/1utN9geK1aOBcFlmeQ/xVGtVV
eWAxv1/QyOK2djWW/w9LYyMkG2XBzuPsdFGadH1YkHQLpKRbvOK2oMTsUJOHGG/15d1UOHckAe9y
usUxqRtecdvJncBAbsGxkMkP0xiHsRCRX+XHfbJR/NYeWr8UQ2UBQmQcgcQ8gIhzIxZrDEdFVlUk
yZi/CsYDEU3iJlEss7vEenV28ZwjKqjoqpZmnulLZMEW18VmU99N3nLnkz0sBevwynWWW5rxemGJ
gOzwNMTWDGGnyeqAyj4OPBGPYTpVSdiVEmzHpK72JRkVdCWSZQIKGoEaTfSe2oqfm7HdiHMaT1Ax
V1nhlzX4S/BFhX2mOPuCr2afIamYK2Ms4pHUBXzYJievYYFZ1S+3bVRnSErWHT0UloumYefel09L
vARTQb6g2UUA8u6dq1ec2KnnMvM9XP611dEwzKDdJEHViVzx346ahvSS9RagXMIMBJsj+HVuy0UT
GhzFd/2YZG5X5ohreL2rh/o+t9MvU1puHdI146toq9Q24pkQidBTiGfmo50ac/7r/S2ww+pG/4Lc
mIqzmucMvGb/x9mVLMmtKtEvUoQEaNpKNao9dXn2RmFf34uE5gENfP079VZt3JQitOvoBYWSTBKS
k+egYJlAKv25aKZ3wM9cuqI4j9BgdBXfqAeYfkaL4hKd8TkU5/BMu3612LXPP7Xut6F0IrbVoG3w
T116NwUlYQDOGJY0fZvFKBmAbSgVn9A75RzA07JRuzc4kntfpRen8mzkHOdllL5tjpdCOx9jqxBb
zf2vFxKZjrxyQmspHA/QJWtuDmx6j1ayKOzKaJp+tt3JlTvvLTr+ah5ApO+TDh/Ro0+lINV3ryu3
tAVN66AFccvvCkdjzpIuV79n0h3zwv7CBvmO7o1mncWxKorabmt0q+TKO0zTXVRhT0sTso3O4ciZ
tDpMHqX1As4fWatwrqvw5UYHjCGYdRDWlHHW4/pPk8apL06Z/+hzBnp1b5936jgsNAgBR90GuEzj
ols23XtO7I0ANji+jrdaWlpJt4TNfZY/k7A5qDbY2PZNRrl70ouYgug09wYovid9Lr1Y1OsHiMHR
Qzu1G48ahs1HR1xNQUfXCZ34ST1kBzf/PNjf/CF/Sv0Esun70gC72+3FR9Qp1CrmBtt0MaHzgUIH
Mxp9p4nKpd5qEjTZScvAMmjyCuwZKMUM4pjS5pNY+NEKtzZQ0wprget2Q5p304jbnd1AVbyf7EM1
EXXYlSZ1PsfcGVVQKlzuZEPxsESSpvQP1MvPj4c3LbGWhes2bLAJNE4Cofdorle0lH3s+RyBRCMO
2p33ax2GVadtOM/NQBMK0MWMl/ly9q6jlW0EguEjdBgWBSulgmQeoKtoxLLttxJkBQsvDop959Bd
eGwpgxfpcKxxpaXr9ljmQoyXxp9OWWZ/DFZ/YwsyDa8FM0ieXVExlJZSPzjPY39Ip/STVWxBTe/D
vHJc0dkdK3sC8YJAaYmoKVH+b16tPwP/P3A17/NTneZx9kC9PkBrKpm97ltbtRHQa9+cYQuHaAgy
HYy1lF45YZ3hQUX9tuXgJZPjhveYLK/Fbz67boZnbCwsSAHjomrAsptCLXoUbIt63PQT2jEa7Mkj
3oWxU4PPd4knUX8GmXx7RdxtbaMm+2hx3OCW2liTuK/v/d7VDC66Urx1XxLT4VgAA4Up53DO0R7s
M7FEcPSCeiPLGIyjI7KKXlZiKSuaeA69tnkLZgp5VXO5scOZhr9vGi8STENzP5h8XO1sO7woW0Qs
L55W7NS7tgWdyrANaycMBKo/rWO9rcLse0mXuAy3QKCm2d///2L2zjSOvG9zmrg9OZeMHoY1+BGW
WwUU0/B3d3oxvK16hweLREEbYERnIZEH5to53yIcMQ2vZd7OK7Nx8l0U9xrvZvdVMtRcgLLGvT02
vmFX+4u5MO9AMs1R/3HL5r07l0eLTj8F2AX8amvjNAQW0UKXDM4wrB7q2lNdAPkg7TALYpSjnZ2f
oAUulEfzvung/aRr3xRzfgVX/FGS+VKk9NNjKxnSow7Lah0mIbCJa0u+hvWxEtKNXOqusVOPv9YK
dyVG8Ab8+LcM5tIxWjkK0ZkQWPGgHuwIEoHTgZJNoR3T6Fosl+CfxhsX1hsQ7rdC8SZGP3l1eDx1
gzPpCC1W4kGhAnc23mX5cAiK4plUeC91sfynpne20o3pG7SIJtKCmFqLy2pTSe+QZqKLV5Z/fvwN
hoDT9XdzCUA6WGFwiRTi9zhNn/qFo996E0RospEW0CmTvKlm3MNm4ZQoILKnxuqbyOmyD1xk+0qI
/9cJebEp4S2Gz8HaO8lSKDueEB9R1Q31xjIbmm6YDtXigKarfMaRl4/DO/g/CJa+0kpdxoadJ5yA
O7nG3L3kzhb5uGnFtRAfBEQNM+qxRDj1dfCXo7R/P15uw8g6XMsPV6t3HHwKC6wn4snn2hEbZjJ4
kg7OygmpwwmdnAnqKsfAyo6KDQlft6CiBkfSIVkM6jezP+C8MkL0q7TWyOH+O2DijyCi3cjMJuPc
f/qFG9WUWh50xFniCrdqooJXzQQFKpTUNvY6Q9lJR2W5k+VawyjvV3v2ds2TUg3JnQaiKNq4ALPW
lDYbi2H6lPv/X3yK1eD02KvRSYJx7c9T5v2itj9t3DxMg2sxrcBMCrn6CY+fosOzag7Awjs7H7ak
jE0rTf6ce7oOkKijM7IPldfefsPLSkXO2h/aVTzvCwMtR6slFy5UV1lC/OJtndIyGib31+OxTdPX
gndG5XdGq5ybrOCoI3wC04v6PKJKMTnNf49/4nU/AoXynxYaXBpWGfbtxA4AG1QFNNl/2CuPXVxh
vfpHs/7z+HdeD2mqQ7Pa0bL8OsWnOEUVy46fB6sAx+q+XiuqQ7N8z0XLK+vWROGAHToVCGLzZLKG
jXP83Rp/32CpDs2aS6AsV+ThpFhAgYrniLz7UHU/lV9HS4ODgADjvLfV9Gn6sbsJXwTcTPqlAQLM
SVIqj71dXUbSxqJCiWQNDy1+Ts5ofNlC25gWRgtvkPuDY4pSlOA9eRUDe7cWJZRe8sO+ddcCvO8V
gAHoukimyb2sqny/oMLZzv7Hx8O/vn9QHaeFZm024QbNEhkU/wk+/R46tetqSP8SQli4h4e5Blli
7q4hKY+uFf72CN+Fyae6FoIbrCg+OgoZogwh1hHG3STeiXlfAqI6RKurfbsaJtRcej6iV3voILMe
CZuxcGNhDUcZqsO08nCg8+LATVWg4rJ3o9z7PvbTUfQB6kf1cem/tBaPiNp6gjV4qo7csnp7zFMb
pVS+pid00+NoSa+kVxsxbhpeS9lWONYFnbHeDlEnCIAeOjyNU2urDGPwVB2+5c95L5ulYkno9v7R
tgUFhbuz9Tr0eqagOnMW2tBDa1psluTj+EYNc1zNwW1Zpyh39lX8qU6gBXmyIW9AZYY3/SWmnh/L
gZw4aO8eR7LpC7RU7QpLrl5QuElNQQSdYYV79Kgw9620fz7+BdMCa5m6531T1hZs5FnDZamHuHXa
Ny7d6sc1fYCWrD1b+T6o6LHAhUxWOR9IWiRC/hOmW1u1wYV0KNcEat/ArxgD2YC68ZV+8Lbym2nk
++ngRcoZvNQLmxSHmMpufuU9ZNVdurFPGKyuQ7jSfOBVGOBWuIRegtL1gQNXmPdbF2fT8FrUOkOa
+c0SskRNGcoL/RVSnGcHL/uPfcawqDqEa54yCBBT676ofVLXbjTb/KPb/cs386/pF+5L8sL07eyN
o+9x3Jrl3Ed40o1lWn0tlDjR1Isff4XJSFoShnTH2s3ynoRLqNY0YXdqwPpIxJZomcl9tNi9qwSp
qcU31D5U9No58KIpazbqv6bJa2Hb4qLpOK1FEygK3sTgxKO13IZy67T1eoGK6kxZTSlb3xpgG4+U
P8RAjuDtuzSUv28liWm2lbwMy6xDujI2WDhOZCwZ1uKkuIJKp/vW8aq4TpeNBGZYBR3TNVTSWrm1
ukkwF5/DYigPXkn2vaJhe//TTetwVOiYQiDMtbhSIaMi6D7wTb4ywyroyK28VHIkdqaSZm4ggSku
IRAtNUi5xyA8Un9LjdG0CncfexFsxahw7ehaN2mGGxR1m+q97z1Z88YCGDxVB3J1fm2llddgAUB2
b7XyPFsQXc/F6XEUm9ZXi2LIC00pwzsFrlCpiGpLNbHKex49Hv1VJR6fUk8LYrTxdyMJgG6DklaR
dKqSuI6L/xjY/E+TTWlcqqI/gxyfRZa7fEtx38WRuGpilubLyXekt9OMWsB31uB7nWJuMk9W4tL5
jFvvxRP9RsnBtEpans7nyla5P7pJCBqmnnyu1/e59f2xEQ1j67gvMrhkAsMwLuxdGI8s/IgjxkHV
dN9tR8d9oV0Rt3SGJVqzOTx6aS+Po9/c9s1di/DmTnYIyBpgiOv4hbd0PGc0A5ye2MMGg5rBgXW0
F7Q4WreqR9QiIbvMjtziDKgLL7W2jmAm89///yK82SRCcEwiD92FYq0OZDcthKTmeqvoZhr//mEv
xm98MXvQJmBJ5ohL3tWHeVxOebNVaTMNrwX4GI7NJMocm2ATlrjxD26EhjN1KIN04whsWgEtxtvZ
7YJssd2kn8H8nFYXiBkf97mPFrW4bwoxu8v9ot9HuNlePOt77uzRhMDmpEO82kHYsuywsnntx4Nq
jxRcW48nbrCJDu9aC8pwU0bb3VDylkeMyeZfX0qxjyIMDR5/Oo1DVQ8FowqoYTlC9KN/dnISSX9f
Yw0aPP4c3nKKJhxmYHRUKC5d02UnVm2qrho8UmfVqkPPommBRW0GfprK4LgGw2m1tnDupuHv/38R
Tyufy1RAXChxMzsma351gEmYobDweGVNw2vhWijQ11vKwdVj7WKfhudeEXDc7qOEoEwL18VNUzXX
BYh/5+HQh855WOqnNpg+7Ju9FquunG1IcKKCY2fyfV1lV/DoXFp/Sxjs7h+vlDR1bJeymJtVfGKJ
LTk9dPVAjwxEVR+kJewjq4dURh6ZrPjxxxgOXkxLujMIA4tsBEnyDISLxHmuZ+ojx2F+cdi+7KLj
vIoqkMtKcRPMUu/o8vKS5Vv9lIYtQsd4FUW42rIBSqHjmYpDx58jx1r3HXd0bFe1gELQV9j1SYmG
uNmpcS4N0TIEHo3HtjfN/r4mL6IM7dXKx51+SUrwz0eLAOPttBYbtzPT4FoIg1NULTXKNElYkWNI
6lM17WNERQn6z3mPbtHRFK8rSd9Tln0jIVTDj6mkjfMm4GG+j1oE/UB//szCRjsliAYA+KoDbz4W
Abmu3hb3pGEP0kV8WTD2gxe2XuJ23du1+zks5OKyfX0MVGfakoROXR3ARHaTRqMHEHr707a2GtJN
c9eC1nboQOup9JI1F29qS8a5w6CJtXVaM+wJOrDLXgcyt6sPdEsZvO3S4dyVMrGsNbY7suH6hi/Q
4V1SpIBHQUkjGWR6C92fJaBA/bqrvY/qdFv57JQpbmIA1jV3tgH2LFl2ndh6JLLYd5/QAV7WDEXZ
mqRuUo7ysjLwDlvexcq2mCpM5rn//8XO0C25VTQljiZ+PsQ8X08d6Y+52Pkop2vVBp1T9J2Fku5a
NDEq6udhDGIeyH0PNLo8rRA9qnOQ/Uyqxv2WFekzupCe5traOBeajKPlX1yHAdRY4Duu7X2YfAkE
HD+21vL58a5s8n7tvMwmuxwbR6wJt9cTiilRWY5HUrUXkIYdHv+E6Qu0+A1xNgw5KbyE0jBxBxp7
ZXOd162Ds2F4HdrldKSrWYPbqFMEVzvzcEBMf/t0ixPYNLx2bl7rshiKJfNQihCJk/aHuwiCF24V
awz21/Voa0mk6kCJkKQNPebEipommyI+D+/7qf6yawF0VFcuu4q3LWqL4Kt400vnSroMis3Zxvoa
cu9fvFthpYDbBuy5raZTT6FeuvByqx5kMr+WfTNf8CqjFt5japn0DbBooMQi3VY90fDI/f8q1Iut
Z1JNgF4dvDgERdBEqRLtsWrRNmW7LR6tLFocJlXgODQ1/SdRqS1lK5PJtKBuU1e0Dgjuk7UizmUM
2/x5BeB635aho7tUBvrFAlrxyVIVT4p6n92cRz74R/e5kxbPTT0KB4BcL8ntIfHTa9XbcSm2UFEG
0+h4rpyAuc0t0WPQ5bhJymFuPy6WqvZV3XRI1zILG93292he3CP0uY6ZrI59SjZMY4hmHdLlQJtG
qapANGdhbDld3M7tPzV4mm2339eEAc6uP7PlZGX+mFmo/vQD1LNGEVvA8Pl29s/j1TXZ/x6ILyKi
zn1sbtClQJvZeEvd7ss47CMuAhvGn0OnnYXWO0gOJ4MTHAbfxyVv/VDSeh/vPzop/xy/gLaVZVvC
Q+3HOjjOeHHaIQr2niNsLWgrZuUDmKLcJGfzs1J5NC3jbcm3hC9NhtcyMclDTtugXRMrXd5xtA3i
SW7f+VNXks0tPpSgUsaaTvzqg3GUdel5nafDHpchOngrIA2ASR5QTzXBpZHKN17Y7YpX8hdeK89y
vx4lu1NjXCaLH8s1vIJUeefMtarVWqInrizvr24WbQ9lQUCijJa/Df7n13MX0eFaqURHB4c0a6IK
FJO6cP7pgAKitrZKeq97DAm1UEXPnSNzD8lrsWuc9un7wQo2HpxNU7//5ItdYFxk4E8VDGMt3hGa
53Et15NCd+I+j9EiVQ71bM0rV7iOsiaIWiroehEZiHF3VTOIDsjyQs6qmaNVMBT1eS4FUEHlsZX7
SnpEB2VNtleCUBHDg0/zU5nKGPn81C1bZAYm62sZ1kGXhRwk0NIEb8yptKMuXy6O2AeGIzooq6hI
mlW+D7/MGqCYmsirlrNstqgaDW6pI7LwItd26Zo64Cmi34el+Db53j6CYKKDr1KnQQbvArzdjPNX
Sa2orcoyKostuS3T3LXkajPLL0oCbEsPBHCe1x+wucW7fF5HXmUFafNwRUitJdqfKbhkz6nKv+0b
XItXGvK28nvYBcg0fnJTlkcAHG8RhpusooVrLVyE0QJ/7MIVLYJgZRQ7I0kXLBxY1XUrzXH3t6Yi
Sl2ZRZltBXGwbp3JDMGk6/jm9gLVkhRpO+jnUzdWJ+i0X2VXbOyUJttosbpW2TwvKoAwpbMWeHLi
hFxW30eD0a6V1dFWYVGiCyNAeady2q9jzdyocQBRfzy4wTY6bZaYaUErp8bDCl8ODMSpaDc5pq23
cREx2OYv0BUaPMcWor1JvwrxQUiqLkM6bOlmmEbXYhXP8UGay55AShPmcYIleGeB6WpfuOqQq2zN
C+ZbME07jx97gHJa191ITvcJ/v3mQXQ1whYnr4bN2AkGxj5YXgYGTOfmdMFpbfZxURCdMStQ4dKH
aXM/erSo1IUcHYftrhcO4pM/zwZDlXqTQ5E+PMEujWU/id7d6TDaGVgNgdt29z0SIrjsGxiF2x+8
LXcOrkXqXNRqdaAolJB28I5lb9uQeuY/d0WSDqzqQq9SckCRsRuWzwRZL8rytI8aW/Djvl/QClF+
0OONo8MvkLE5lxk7jqM47858OrIK3GfOanMgFhtPQI2to8NJDumuGinRcVVihXwUF7ghVPPw5Jd1
ePGd8G1Xi33M6UTnxRpB9OW5Sw9e/D47rWn2T+97b2iYbkEuDHuNjqlqeo7qD7j3kzzvrPcN5Kuf
M6Wmjb3GsCHoeoR947DCRjtTApXmaB5qNBOizTaAINCyb6PXUVXTWDqjN3cgWcvA7DiA3aK1qjgg
xa/Hzmmyjx64tfI7L1/BTZnaser4kavi8Hjo+13sld1SJ8nKFjGuoN4iSTX8Kop/6vDrRJ8JvdB+
I4MbrK+jpVIh5cIWzH3uSTyIr3ivnVgaq2VfQzD4JP7cMBtu+40zYzMmonluAquLxqyS+3zH1a6w
2WyPTWZPPnr7gXd1axGDZiSPlBt8aN19b7dEh0w5E1Xd2kg/Wabp89KpG7H578fLa/AcnRWLSN9a
0qoF++LQHRw1HvpNYS3T0Pf/v7jEdjgXpHWKAwLzy+6Dw9zh38blUHjaN3P65/CrUoscqPKhtSLV
ueuX92FO++vjwe++8YrXu1qSxTPfbDUT9ZNZuv4VSaU+tGBBi/oSdeo+KH7VMxmOtcO2StKGo6BO
jMWzrAqojbKiatJ6ibIsbf7tS7IcV4dvETabFkTPwP69zBKgd32p1h8d/ogQG1sfYBhcB1D1swMO
DTBWJllpeZ+WEteJfAKG8PF6mEbXYnjtcLKsBiw2qydUE9KQgtE93cKlvGp8EuroqQ6V9L5RAbtl
y1M4/MesON2iu391+8TQ913vRRBYdk/VZKXsVvvXIDiCKfRSDfXRXsZDJu3LDuvgR+7f9cePSM8L
JsxfuHPMgvQaeLtYjzG0FsSZ1XAVMk5uYeW8nXkZnIAPYqfH835168fgWggvXVvzuoVxePhuBS0H
b9po+ZFxfyPtvuo1GF+L4iWFWhJ609mN9uKTM7lrVDplsXNwLedmFDLJoGx2fgP9AuHrEERDo632
jq7FKu0lxFUA9fgdeEMQe10wRfXU7uk6BGLm/hz3wl9yPtZDIVx2Qwu3m2SrsCIpw/Et79etIpfB
9DpYSixtEXgZllaQA1pKZbPP1XWcVGcLmaquJLfcO1jsNGyRxhpcURcj7KjPFc9DmEQMoP+JZMlj
PwBByYarm+yhhajsa+dOaI9DZS1vhdN3sUsCeXgcR6bB7/9/sZ7tOBc9HhvJbQkbcaDd6L9FRUpu
TP3/D9V/JUO4ixamTen4HePcvdHIuqxxfwXH6y04BAd6Sy/y4BwBZpojf6dzakELTNcI2mA4pw8x
dknaC+CJJ1bmHx7byrTQWtiWBJS9Aj2St1q6hxHPgkODa8rqglGN842XB9NvaMErraHtbYJPyEkT
LePRmZe4XQ5NvzG+Yb11zJTrVhNveycAmV3100rHORLVrkYrVO61TIvdhgVV0Du/17QYTyhV81iq
mZy8tduSsXu9yQS/oR2aO5s2QWFP7Oa8l8f8Up6ygx+r57srVafw0G84riGt67gpn/OKrAt+Jhsv
uHSBcvrIt0jjTUugxTOQKEFOmGS3e8TNqX+1iXN87KGmaWvRXA0kJeGysFsb/nTrK7rwo1J8eTy2
adpaKFdWiu6FYBVPQoRZNLqhH/lNszG4aeJa5BK7n7vUoezWed4l9dMn1B3P4I/dWE7T3LXIXSbf
Hp1sxcawNu954/xDRP7psVk8bJSv7HBEC9i2mKqhFYTdCkRq+t8AbB1IzyJvq6fDMPW/QFJBJt11
woZQe//w9q23qxkM72BasJYukfVi44BT+yKq5q9Bf35sEMNS6rgon7sZQIEYeMpFDEFqlX1yp5+P
xzYYW8dDzZ60h3bADtxyeUjJye1kvIrPiu4BI8Mo9296kQ35RIRNPYS9yisnTnGhPczTuDG4afL3
FX4xeFiEdhFaoXhCzcidopa03gKm2M46umxGI38oc+vzYzuZnEaLVa9fQmfm2GJ67zpMdewVW53A
po/QArVIld9K3xNPg+tdPcu+2bZzCDrrJPNiw4FMP6EFqz1C6KlnA47eIhxvQ5A1J6StW1+F46Xw
ZH/YZyMtcFUx3jnQS3Ybhl9t+V+Tn3aNq8Oglgbb2FRT8cTR6XpUtPsCXoVdXM8k1FFQLdzTCtAo
9dT6a5C9aRu/yX4LV7XORr33dc8JQs1zVFrkXgUysZtI35b0Ry/2Ob+Or4IYGaTbPIzb9wdv/cbs
/4gTO9YunDbscvelF7FlVV4Zkqllt5HFPvI1YLFZve9UqTNlDWwB5qHo2C2tnrLm2pA33ZavGPZK
HVeFN1O7HRxs7kPxcZ7KQ4mLcr71/mgaXFtKLGMF8QPMe8w+5360UAUZwY2XJNPY2jag2nRue4rl
tKr3QXVbqvNkbVzTTENr4W8pa2QEBfubnX7MeXsgVRjNZOfgWtDTqa2RQeAnU/uWNz8dMOdsUYWZ
Ike7GSto0lPaFPBwtLhJy36b595xz5YS6FiqOWjssq6xVU3iTbOc0Fj9eNzXTR3opFcrqXLqNvCQ
VVpRX7HrGDpRNYx7yvMAq2hBaXdobxM+LFLyc82qqGqsyO2/eMCp75v//bteRH3f+KwO6YyzF5Pr
r2Di2Tvf7+pfA7fCj/t+4r7aL34C/SXB6DQ19sPAgX4RuH1FcRoqdyMJmVZAiyOI7o6rh8bLp3Id
WVS1cxmRNiMxqopb0tkmv9TiSULgyfecCjem1YuXSR0dsYVOfD1TBzoFFXdz4tVpWTy1RXPKQGkW
uNn3WoyHgltL/HgBDNPXIU9dXsuAWJh+QRLb/+K6Hx6Pa5i7jnWaagm2CFuw2xx+Df7FK0+0FNe5
eN43unZN7blX8xKit7cRmrcEcmYFZ2NUZ+VT3vq3fb+hhZdX0Y54M1zTLrOoKZ9I/iEAVeTUbOS9
1wm6SKDjnnoKiUwfoNNbW/F4rc9y+m677jWvaUynz113hKB5JNwtNn/TSt///yLUpkW5NToZ6Y2o
o5QXh+06egQ675RSrpMWfUhvPjsG6b+tKmPHO0ENcWMXMnmSFsOWWtoyH+5myt90zls1qsgmMcBE
j5fZZBYtfq1sTh0y1tkTGwEGsQlIXpd03be96dqB5WpP0iPwU2lf6/ajHI9Ntu8kqcOfAMltWdrC
LOHsxW6rDkO19X5n2DV18JNiubtm5X1PUO0hm+nbxivjiW31JRksroOfBoE2BmFjWyNi+ilpOJ1o
0AYbtxvT4FrU9v3AXEEtesvUycveNWynubVcCDR0x9egLp5sv76oAtckPNmRw2Mf/H8Dyt9VjkAH
PkmfE6+bMWv0CV3rQ3PGEzt/g8PwYb2Mu1DRQIhqB1Z0yw08UDlu92nZ/aiKMH8Xggnn9PgbTIbX
whSCRyFSSVM88ZJ9RKeEOgi+BNHjwQ17gK8FqTvW6Lzw7+fK6UnZBzUOUTucSuv34+FNc9eOrRNZ
caWEZu6NhBCbJ9ZlIsPG0hqG1uFPwwh0T0dcekOvQZxBBLJyt9AT/+e8fsVrdEIpXmdW7zsZakxT
CFUlFVtV+52Ut9FrI5+DZd07Mf95HXMIwIdxtokvNOwPOiLKTpdy6T3s+LL+11c36F1FahfqgQQ6
IIoOwWo3xYisC7p4CBKi6P1M+nLeSOqm5dDCuIT2DrSjMfVpSErykxa76v6BDoMawM2Tu3hHQgX0
a+XW7wCD39h4THuDjoGqi95mqkHY2s/y6J6Gs/9O9JF7Jgf7km4J4hkCTIdBDU7jrzx18ycbt3EX
N+UaHT3PFhBAOPxU/ZoGZ1euYbb1iGpyIS3i7hX60OmQvcbh2soczKdxsUU08X9C+1fiQsctVb4o
OlHDYkrcKN59ZfMPCNE8GkJCih1qt7gQbwXnd3vEy5k7obU6EFcit3o4THGpw5rAJxVQQUb5DZzx
b7w4P/LP1hf3jEPRxzLudzV1kUDHN01tCf1tgVtroS5Ody7FddpSvDSszl+opjwYyokjHa2+iFtI
lC8/wn2vfIEOa2qmdWl6hsWR6rrmX3KcXoDrW91034ar6/2FU9qD6wilE+nT/lDNufrUVtTdONAZ
9g9d5U9Osh27EA8p0odkqovXsUJuAJtMQ2sJ1GNhkS+dP37rR+vAZu9Yya3ynSG6dQjT6KFdcW1X
dvPCsUooOosOWSmnJ3QV+FEB+NdGmjZ8AtWi2i0Lu1dOv17zMIisQp1Te94odhhc0tNOAA1IJdPR
QUzJ5gPjF5J9bq2NnHB/knltu9BmXVt5OfAShp/Q0uW4tyx4dvvxLOcnsD6vy1ZDh2ERdBiWk4YN
WW2fP9mkOGWDdSLdzCMJAYuZ1+XGCph+5P6NLy55Wd9BIp4P2NaKk6QA/KIZ03/CF26Mb1gGHY+F
B1An6yD5/aTE+mYu2HPDrSOhW6tscCAdkwWeLy7S3kLFrHlq3Se5dTg1Tfv+/xdmkTU4EIsgRfGQ
/iPooeqdCEWhx4dH09j3b3kxNktZ6ix1iDmT4Xle/TwqyK/C8w6PhzeZRDu1OzZ11pXB4rVS0DDy
hvHg96DOezy6afLkz8nb2SyJcDrxBNAh1IfX6pvr2sVTJ9otSRXTL2iBG1LXqRTD/ZoIb44GL7+W
4JGO7GHr/cBkIC18y2UcAaLPU/DPVl9Y6XxOSbqvNvA3GqtFokKN8ko7deiH/uC6W9pdhlnrKKx+
9QNQI1MsazoDj9kqGc1duw/jFehYLPAA8Zze01Sb1+mJZT1/l07V1guiqXKlQ7LsrERj11iE6Lj4
2RUkgr5Jx4NDsU7xQAkeXX+G7Rs27yx06/qEEoTmdoFj6W2wQMxbsF4coE0mVAQqchXzdV62Epjp
sK1zWs3gy3eYD34vq0rPjXxTuANkYbLICruoh7SD1QIL6V0ERCQLksePg9DkC1qI12s61Gu5urfe
GqPFbuK63CohG6JPp7eqOtuSWVqlEMZIT8U8Riuz3vhsF+MFCXR+K+WjJuIHTZqginYe1zkZbHFq
g60al2H2OppKqJUu/ZBZCbXdS63y94pOsdWwfclMB1Qxf+yFU9RWInyO+4ebjpFV5Rfh28fHC2ua
v1amDkAZPi9znj3JLDwX6RrThb5bsy2MiSHZ6yiqOQuzcVayeGIcblmga1wBXVx6QRWtytkwkulH
7t/2Ir1RKliPDjEryS3yaZ5Z1LjhQVnFxZu2evJMZrrHxYufmHNCQWpVWYkzjlcQ2x5m1/ug5LRR
EjQNr4VXSwrm2GG6XEFIFTv5cHJa58jyXYpkJNB1Bod0nXvU1d2bDOSxgtZg2+1DEwa6viBrnRWt
QzjNlfaXzB+eXL9/fuyZhi1Hh1WFcxXaPG2Lp3RtmvHNXHZ+8E5O3rIeH/+Aweg6riqQqgGxUpBC
1dSfjsO0fKkdNz8EvP32+AdMSUhHWBUM7GiLXMLEr+onywXjNivjtbNPucOjNhCxKu409yIiy6/H
P2n6Ji2cJepSpeCNleDjzswKLuPKr6nlbhwk78O8cg/R0VeqgY6BNeKkBxGsq7ccCFkuHr7FR7mn
XrZa6gwrr2OwBFRh6o57KKWWAeROzxBa29gpTCNrYUxGf/bDbnJvlcciykjM+f84u5LluHEl+EWM
4AqSV5K9qbXYsmy5dWGMLQ8BggT39etf9pxkPKERwZMidECDQBWqUMjK1InZqIaWXDj1rNFHXKZn
D2cqOnYtb9en0yZxFjuQNQXdEO3eqWiMuyIQL2LOvtqVE5tVtyfWJhZg/IScBY8hrSbQ8d+FnVs3
EU/DeojsoteJv1xREJ/ZjpQEL1VOPbcOM4jXtknRH11k80ZlxC7sJ50gxYOfm2eN6ylCggzBgkSl
aTjBDKVcO8c9f+3RtjTueJhGiHfPt31NseMyEmtoIRhmuLgt277Rx1NeVQdQiurSItXokifPYJ6q
Wxd3Nh72e1Gue7DuaZI5xSEhQ6UAwioaG1Itz4WRn8O5eS7HMMnBBHZ7XRSHhIyWylGjXUfRGXcG
Zd8hDvZIujAqxiIqUyfKfE14UO2w5MpFnQYCjoCInPZnNwiOZV/sGhe427HUnHaqKqlMSjX0nUG7
BQtlf3V+96diH5zIvfvb3Zd7xAlNGFL+iv13buFAkN2vTVQU+iQ9kLg6AJ2R/xrjKRG7BTqemt9R
GZTk37Y7usZ43XUwPkUZ4GDU1ayTwrNliqoJVYt+7ILsPMxG5HhGvI6PLuo5JuGR3zNokkPxztiW
EvsyY1XVstKDjK5xR7rmCFn4HfSqTryqD7et91qG+v9jypeRVixbhJhy7MYUfqmtKHdPHV6lQv7N
ZfvCajSB6HPr9WXcVZaGkN8LwxSEytXdCu8u/AmU2WVcFaaGW/bz/fZl7JU/gzi1rYA3AVNQgz0R
Oati22+zTeVOX2aw8voazL4lipHVBKg7eiDDqO1qmpjU1XW+qz5B8vEmzX0rKweUCsU67Up7FsfB
zctNMcKXga49N/yKTXjkB8F7Gq2kh2IlPXkMTboj02mSqT5Bcm6vtKGAUl/fnJfaAEFr+4qMs0hu
26pqcMmlh3Zpi5H15Lnk3PgeEGTK0E1wynHj+FLIplMOXLcZ0HMf0NNkgJk70Bjn5yHIlzFd0CTt
oRZT0zPknu6WhX6rUb3ogm0VSUT7v4/UOaXMK8H7/Sxw+dyHbUsfw7l2NEeEwnllIivbWKnI3Zk8
N6W18xcOlc3wD0jR7nLRfb+9s4ouJz+4/vaHC2ezFjwfK3yBe1h2DuAW7KH1oyYZd9egENbR+n77
l1Q7cf3/hx8aXbREOoWPl0j7vYck1iIuRc40x5xq8KvhfhicCStgrsm9Z7PJI9NApZ89mDqEnWpw
KeNG+5GwML73PLYPHqfoGI+FjklTNbbktk47Tn29wvKrEJjJbhFXorU2jb1yGzuu7QeS81p9s65Z
ib5rd9pN6KdCOhxQXUlEcTLIqC7Dpwu4WGE+nkuj1rOhXaFTalMESBnVVYYDWgSmHHm8+NG7f8za
RzX1HXQnBxK2sels67+G8OHftrNaSzPXbo/j2XaMJzZmvh8tPX50k93LEK+lziF/CGHkZ3B0dwdS
j9A1WJhxt1iBjt5DYUS+5MPIHHM/70p2Dicv4d20a9A1amY6WODnebYvs1z5uIyH0EbkZ6c1hsjF
JdmpmjtTDI9tHh6WctVEAdVnSE6cV2hHba4N336x76d7n8Vpv7+9CQozlfFea+4wUyy46TNzRGlz
Haqhi1OHjjp1A9UaSX4sfA7FUVA7PXPHxNMIPZSL849Pe3CRkpjbuvdZ1XdIvowSCBcdSPaehZ3w
fOfqkAKqpZcCMLEmz+LNVJyDlh1dTzwE3Nj1nS5xV7iyjPwKUFJAPxqOIODy79D5fbbQj1oU/FQG
zX4k4QlQ+svtnVZshAwEK9o1qN1gRCHYXX71Hoksb9oXRfHiL8uxWHWwEMVGyLivIgVdDITai3MF
1Hss+tmMOxvv17c/QrEdMvKr9PLZ6U3ESohr37U+fRFQJm5dLQny9WD45O4hM2GlE94I0/y63day
Z5TvAkH3QVHHfRocb3+CaoGu//8QkUGSXntjtfBzn4OXdA7XIZnCVLPJqvWRI/LQgVfleqvh4fiw
uKyLTLBbdNagObM/v2j6MgQsZ4bhrpxl53xto3ocdwHLkhGcCyPAqMx/Cywg7AcdL5lqqSSnFiYr
BB8bmCwgl3ys46bX6ZaoFkrya5el/VJPuDtxy4buU0B3VQv6MIjl/b69zYofkPFl4dTYuMciv/bS
9rV06NEy+fd81JV4FJVtX8aP9RWzrK5CEpCjqj2bYVTVZWTZTlTmWeKINIK8XWw5TYQMTVNWUmyH
DCYDvN7qKbW9594/lDzp89PtpVKcTDKSjC5W13DBs3O9trsmCsL0x7x4O2aVB7aEmsmr9uP6/w9u
11quPdc2NnzKX0Exby9tNKbP2z5AcunZmRpOAryxtWVF9yGHtnZq4FEhcxYWL8bYn0K+6LASqtWS
XNzsQGC6QJXlDGTfKafsBJaEuGl+utX0kmW6Z0PVXkthmy8sm5eSk2c/5claZ8d22kRkb/sy0IzR
3i7BlUWeDWx3C4ZgbvZxO5uaEKGaueTZxEfula2m94xrIUuP/TaWFl+GZlEHJDO+g1zSKc3IcOto
hMPdth/FlGV1waV0iS98yBpBnmkOz7Wu4Vc17tWEPth8gEqaZ1aYsg1NxIzWcVHp2hYVgUAGYaFO
wzyoqbEzFOGSfOUxfmJvlj8oYoHhjj8H48EkOqJd1XfIvpunkzXTmp3dunhsUMCuM12dQuFNMkFW
4aSZXwyCnT3zB/joohF4SmatiW+dqkATlFXTlzy2r3AYrFNGnm3oFPfvlf3PNrORfJQwtMT40Ik+
syz85lhmn2Qr1V2dVJOWYi/pB7OqgHQ427YbsT4Aev/19rQVJ7EsI+iHNGfcBoDMYNX8xxB0jsuK
2M9Gu43dBaKQf9v97JRByTz4U0PypMzx0NhNyabJy5Asj1liCgT2squKOM3C45y5MdQntpV0ZUxW
WYyGwa6l9dIrnkGn3kZhOu7Xpfu1bfrShbiwDVpb0MN6xkck/PoOnhlRuG5jsvNlEJY3uBMVJYxm
GvrfJQT/otHT4RwUZiOjrqA1Ieqsw6au5Ij6NnrColSLu1VYu8yRBazaSCyDkmeH23tAfvaCb+ti
8GV01VCatZOhw+DcXwnxDQOwtPBJsHK3bUclPwVJ3hzkE6511cD/oZWTtFP9Ola1xt4V56OM1s78
purdicGV2v3Ad9DFfjTdexOtxeuwMbLKCC7WNcyfK+Qao/BEVGbCitDJvu20kfFbq2lDtbTE8ptG
dsDTxY7OaGCZdI2nirdDXybDmi3QpPqsgEfF1v7ax+H2CeiHE7JvD/MU65rUFQYqw7j8ERfppu/S
u8bwaMxziOHmk04EUdEM49tSgM1oW9ldW/PnpWY7UJRHQpCd7wx4R/x3gFa84xfJ2LzPiC6tZyTc
PWZuFhXOxj26fvSHPCW1+ZqzAqdSm41BRAtoeDJGl8hoQ127qmr9pBjcCsehRgCUHfXdmM5j0hm6
Vh7V0FIYbu1sHlYnJ6hJDBg6hD60zvtUQ0vOPfVraU2Oi4XB3XQCO7/d6iAIikqHDO6iXQ0eDoE0
2WMCddc8IuL7YP/IUyPZdDDJ4C4jnHk9dW16F8zZHZ4p7ykfXsOqf7k9vKJyJiO7VmKNU+fm9OyY
616A87UrvlCrQBP+cNeFv+xJ94Ki+qHryfjBOElhNDmtYDm+idTQmU+u/1qv9sMSzDsv+NmV62Hb
F0mx2XBN0oQMIHgDKI06X3a1Abg088AIUkPbwwdD2LY2E1/Gd40QPuubLkAKVntzIqzqBbBsYxf6
TfnkL7OmK1G1cler/rByPLUGiPK2WDnXjgCYjqp13NdeHc8THtJMHuVNqImCiuuIrETo0qFYW6/E
TzUh9H//sPY7ClVRyczIIWZE54eS65ADCqf8LxJ8+KwWmQiagfD4WIdLf2ygCL9vrHx+22YFksuT
dPD9HmwS57nsEkhBRh0Ur7ouhLr3GIXil5PpnncUCdV/laUP32ECk1BYFb6DWIcwPNvFnqUaPIpi
52XwV1V3M/Wcjp47x4vt0Y/trngq+jqp+/vF/lX61vH2aim+QUaAzW5a1SNt6NkMZnqccUU/0q4A
EQHq0JrLueonJP9nU+im4YLCUVZNfQM2TbLmUb+249vkzTzb+CuS8w+9N/TWgtMSV90n26mPQPU+
ua5OKFVhszIijE1DhV7QBSlWylDvLOlLOLS6O7RqhSQ/D8slW1hNkJmHYP6CglJe0ajLdZQEquGl
0C3WprKYm/vvzeCAtL1J6aNlLmHUj8u0DQwhixN2gq2Qs8QXmC2PuEAfcPbPOIwb91ZyaQZQyFSg
7/E8dX60hkOEolcUzluHlwpejdfynoI/+GwFD6ufRqxpErqNwIzIWK/OXNypsjg/l0O9d93sbEAe
ocvKTQtPZKzXnOcrUCKYe0P2azhF658u3fZWRGSEF5vwdl0TjA0IE2LnV579YxLNPf1zfyIytCsl
fW16QIic0/rdg1b7Uur4tK7Hyv+/QBEZ1GVATpqQCrM2OppQ8sDyX0t7vOZpul64z/0JCop/h+UB
eNO8C/ELA2rSXu6DbWK4R3F/f/tIVn2A5K4mFCksa8hxIbVeCEH4XaPU+mO7sdnqGIhVqy9l3GNK
hFGv4FkRzhfgmGI26nJ51dpIrlrPox2gfATUctZGQXZXYfRxk8yLTWSqLjMPh5L2MBo2fifOtyz7
cnvFFXdQImO5cEXg5XLF0bk8wrtGcKj3ecJjoOv7H07cHnJNhqrofCMyqstaywpNshB/53VYHRzS
3pN0PtdhgUdrCCdHpKF7C+LhnHXP7RI+N2v/9fY3fn5dITLia8HDUxoSnENOejdNp5qCK6w+D2wb
XIfIaC9iZzaeMDF+EHSx6Rc7z1/i21NX2JRM4SVAe2VYM+NnL/faHRo2MPWmMGNgp3WzV/2E5NI5
tYM+M/ATObrT6ewnRtBB8lJ3V/w8nSMye1fhhEXTWt7wVLQ/OT2l40vofS3n1/YRvV6aVVL4tCxl
aJQ0DOkCG+ahf2E9zgqjCn/e3gHV2JJX5x3AIfWcDk8ds6O5zQ+NkSW3h1atvBR8uQU9b8cgw9O4
fEFlYeRdVDma5FYxbRnnNfprtRTl9SQN52e/RDt6Vn+/Pe3P70tEhnaNhgfm6dzy30mLK3M47MKO
xqTsjoJ4ceEc8iWPM7INRENkpFcGAM3qgzb4qTSDBAfVfYoLYbH6325/jGqdpNyZNR3ez0JYvxU8
heRuMrYlJzK8q0Rh1cgKrD/jxzJ/tHG3mDX5g8Js/OunfLh7DZ4bQl8JB2kf9JFLH6DhFPmphmxP
NbgUgbMZrfSrZQxPQcYTRqF354yRm+u60lW2I0VfozHmZoIQ/PuINm5RQwrDyfapZcRDVe5t6ORM
c5IPm/QSbSKzejW1xzhH7/7RL+xvhdndLVpwu2qdJN9drDUl1pCNT7QJIr+d4pHZd4CYbDMfGdtV
LXlRtaFF3tPcmZwXsKukJYnbToCpl5o0D3WCx4rYKLPZdDwIm9TL6ksP+b5pfODghpm7vTdoPkSR
0cl8NnZR2+bQsfpC2uxkk1eL5KBW7JL++iCQudtOUlmzCzqt41jzUJxHdI3h5b6855QOT8TN/r19
TCiimAyAy+0Bqn027NZrHPDKO8fQ9KPRGBLXjcWCP/WkObgVCyZj4LKmMaZ+7rsnf+qecgq9qBQs
T6yPS2c6to2u+UBhvzIYDheElRFCnGMlGL7IsF7KAUTNRVq93F4x1Q9c///hlAKDfUFJgVMKTyiA
zc67tRRPK9VpcirObZkPzeirfPCcOXivatf5FhapweLGdZ1hd3v6qnSVSAdhAXVekpWNc5oze8+7
d5cFDJz/fh/53IpLKiIffB2tZfxLxHq0Z2tbviGj5ILJ59QRnXOy5mLHRXi/jLOOEPY690/uhzLH
0cKrjIDwwDkZ9RQF6Wslvk3OBF4QN2qH4sfg0G+B+QdsVlFejcdBkK+Z52milmrDpAOzTutxyOpF
nKHdOZp3vg4/pRhXxsplte107opxB4u8tGE2RCw0dOUR1eDX4+CDEQuyQuq1MMXZar17AMJfiLD+
uW1gqqGv/v9h6MFqKl94YXUZVxEXYbiri22QFyJj4nLaeUAb0wqXBrzN2PPQRqzoNeVZ1bwlvx55
bRSZhSWBpOb4jULn8Q8pqm36CMS+/uqHVaknnwbgHO+fpxZifz0xCaglvd+3l1xxJMngsc4f/Np3
rrFoFhE1vntWBbb0l9uDKzIbT7Jviy90CjgQ14v4MlSHEZQxs7gL8rcwgGDC71bHYKX4CBlK5kOR
aQ6Hur5Q0JSMeGYNBorn1uB0+zP+ewP75IyQ8WRCVAL5xVJeQlQDsrZ+MvlrlvPI5PU+DN+5eWSl
SCC9EqfpM+pk0ZCheJ5VsQ+yurxIoF2SsED3iKmAqhKZD4ygf7qESCOmg+cYJqZ4dboo7M8zLvEh
VNRqdAZAUDrxQUSmWYHrze6zFZCuBLReCuYzJBPdDtLssUjmo3nCy2zC9lSTFak2UXKiwCCtV6f4
CR8sYWHIQSPh3ueFrsaleJMnMjKtoV3eLqITF7F+MZx8v7hffPG4po8kG+KMDpFVnoLwnoCUmppx
i1uKSTXFFtWnSXFzLjIbdO9wMifAY3kb7Ow0O47afFVx/LjSBSKvOTMnZ+2fK3ONwsrZZ3m7u73x
qqGlm/7oV+bMqqm6iMI7uEjqaJVuHFo6HKp56v2WserMi2+FcY9s7vaUFYstg9XGOf+P2qY6m16/
b4cwgYT1s+lqUlHFgsh4NXdE5QkEZdU5HZ1XkQa7ul4njZepZi6FvxoicCDYsqrLbKLp3zS+GKKP
MryJblsYyYd5FrYlWWl9MfIxixaDQnWb/GuQUZNK/YfA+uSQkNFqWQkhKCvz+mc/oHdh/dUi7q4U
/2R+dszCYjd4X5d5OFsjkOLonUct5qkLRbezlvEP65tTGvZxYR4bEPDb+VNrXso+zoP2IswdIE2R
nR0Wr96vA+BMfhEcmt4AAYNZfKU5f0TzmyaWqzbhuvEfom1qt8LzbVz+Ul7kO9FOvxB7i8Su2lyz
TorbjIyNs9hk0QxCM5fM62LbqyIPncKGecnSf6hONVJlptKRIJBFGe31xAlGNxmH8BWyKF9um5Ei
qMv0Y3MLqFKwWP2zETxwp75jSxf79TeOgsVYfLNKHpXBxqxNRsvhbR58ISsSwm5N5505heKAS6a1
7aSQcXLuCjVi38DopkiI+QdYbj68314khRXJKDmwyDKDTbCitTF/FMz8TZ3qAbfVb7eHV1QoZJDc
FamDNBwzb1YBbrDHap2jttnPw7ajQkbHtUR41dLiJMqK1yloYrJ8M4AP3Tb565p98LBFrCHI/tLq
sg7Wfd15hzkwon6gj3O5TYOK2FLAbfrGHoGzFBc//w6IVDSHsW1uu6TI1GOeYHVd8Ll/DtLKiryJ
o1RglhrnUvitTD5mDiGFVN8Mk6wYKLLdMYsrw9M1af2HR/rkhJZBam01CiPvF1wlpjezZck4LvEE
u8+bxHaLu2Y59/2UGGXSoTE29SIGPQd7jQfj5+2tV6WuMojN9PIK/IVO/+yRPBpHerdAW7Lqurhr
vnbFy0jsXdDNyZr+vv2Dwed5q4xqa7oucPpuqC7M+zlYD2XYRq14r8zHfD4t9TZvlNUh+WpCl7Bu
4I19DsKkMnKrtwL3HcvTQaQU5AlEpikzrLYIPdvtoRh4oeaeutnetsKdU/C4nNrdWALO2L3UrQfG
jza2l3UniE7D5j/r+MRqZHSbl5p5kRmrcyJsjYmXx4Z97w4PNmAAroCQzskJgCBp4y4c9m3nRWNX
JrQ8+OJbXy8RpXdDa0d4jooBKktu76vifP0vyf9whmTcNHDrRqpByDlkL1PzlUwak1GcrTL0rS1b
KvwGKe+8OglvaVINP3l9Zw2ay4DCxf8P7uaDQD5n43LJljXyGj8yx3+3LYqUrOe0mNxgmZaLIS6l
8e4bX7xx46SlZJ0RQRv0Zy0XtNvifcKMHXjSplnL2DbDstohSIfqbJvjseQT0IzjNzZp1kRxAMiA
tgk9r3PoFujsc9b9bO59azrQsk26lEeFNca1oXvUVdiNrAY5MhOKp4vZX/rlTNgQm+mbwe24cjRA
RtXZKZOcTeBOo9SzndM0s28FSxzzV5VWCWXr0Wn92CpOwfy7bzZ2xBIZ47Z4o8dH6P+dRO8kYEkO
hz/GAJRpAWHR+Uzn42gaJzNfNTmHwi9k3UhaUatueWuf8tx6abLs3WY67jzV0FI6MLNGeG1XTkix
y3jq0H3OdE+xqqGlRLvvyDgsUOm4CLBF+SU5hN66LRcwJXf2mTWlwHhPlzw79N0XqtNAU01Z8uWy
7Agk2cPpQumjEdpJz739bVf+/GbjyeC2WZAlBzPSdBn6f/BEWrtPbvvkDP+wjVhhT8a3ZXVqFe48
W5e5RNqVsSj0dfb++bKAa+fvtLRMB2fyFmFdwjo4Ohl9Dl266U7pyei21iXV2pHGuhho7GSud786
Xw2j15QnPz94PBnhVg2CdpnVWhcRPhTViUxjHJRxu2Tx7V39PNZ6Mr7Nrrjl5WKwLlnziLQd1Kin
tdWhgVUmI7kmn6dUlHS0Lk4NHqXErb6Dizuq8QIjOg1sXjV/yUVtwgqEmMm6uOljmuUx/wmGKE3w
Uq295KNe3zhpOmLtc7CvWKJ8oN7wq8q6xHMXqvkN1fwlf/UqZ3a53WH+pXWoZv/sNnkylrpXPcXw
/wd28yy7dWu4lJ1+M+cadBP3C4RNb9uOYn1kgFuxOGa9ZhicFXeMPyJXXK1TXX2/PbrCZWUQW7B4
pZOx3rq0mXnw1/GIaK45ylRDXz/oQ4I5DmuHNiSG0+CKE6L+I3iaNs76uhEfhhYUhSWvsc2Li/5o
Ad0nDrmkbQty/ZoPQy+zs4yh4ZgXyyFRN0B0Q7uTqgWRHNWqOTHWklgXcwiSIvOSiW88YGSoGjSD
xrUFkuBCV/toUKjwje5DTnSXJ5UNSj4KbFZu0XWxLg04dJNyCH8vdmrG0BBBd6orNAaj+hXJS9um
dL3U9RCZup9Zsy/7MfJGIPj/vb2zinNSxq51Lm5gdlOhKEqKxAGuzLuz2fclKKJVlxeofuKaQn8w
Ho/UwL1ntXkBsDbuw0MWPlMfBHF/el1ZSbFGMm6tNLKRtotnXirOE2Mc98JJf7sWnmIX3TYozPT/
GMryLOtwVloXqNw5aDsgeNexEFFu74LirJQRbIFv5WVewQm8rILOj/HacDPOykqTAquGl9wXSEpe
Ww3Wx3LXYx/+csm8s4tOE8dVSyN5cDUZ7TRzWGg72bu08E4AFm4c2v7bdMhcdE3h2talQE0+bcNd
w3SNuqo1kbx3AusPYp1pYkPryJyTyqKRUxxu76dqSSSndQIUCf3cRWpTl4cpbV9qr9BgOxS2LqPV
wq6YbDzSmpdueTLqhAc/5uZ3mOs0oRQzl8FXVYDzJjRWBBGS4sa8RGHxentNFAsug61Wq5xnv7DM
i+2R72tVxqBz/jU7uhqkal2u//9wynQiHczJhAvly/KvgR48J3OBBLD2Odch31Rrc/2yDz/h8sau
LdvLz2nzLnh6yrpVk8grjkgZYUVHDlmcFOleOFWJ3byb+SO0uaB1OMbZ+OX2+qt+Q3LTfA4rGliw
yZa/Nc0+S4+r+NcFIUyo+QjVBkvOmkH4FuggnAO07U+EWnfCdSOPz9vOAhlQNa6D6/TrZF/MwITC
dhCH2lKRynYkd4WFkICGGNofX+dxDw2QiEFXftI8zCnsRoZNucNqmeMUmhcPpBV4ddrV7N/be6qY
uEwutmYZ7bMlQ1RyxygvhkNAykej/qcr/Odtv3C1pg82v6ZiqXiAV8S5fBJ93IC/f+kO3Py+bXjJ
a0vh9Wlp+ebFAdEhW+pj4IFYICtPogp+3f4J1epLXmuDZn3qeYB3UKtOSmPehUTXMaIa+vr/D4vT
z1PrGyOWfwmAhQP3px/nwv2zbd6Sv1IDEELfL8zL4C6JWY94AdAhfVTzljy1CwQalVdhXorBiOc0
jfEMkGybtRRWIYVm82qg1qWrLTzA8SNfdHdixfkio75EXVWET1htpwniwM93ochA4qa7ryoWRQZ7
sYGsYu5g6aLNYtQod3lfbzu6ZJyXJ0JncMeOfgfcP+kgdQKwx8ahJf/0/CrrHVHiIuxHuShfMrf+
sWknZeawjjlooM8LLDezT6Np7Uwk1LeH/rx4DoDk334D8amhQZchcq+WoZAdxE6/C8rmkNZfJ/PV
rHRhVbWl1/9/8E8cukhmWgTssnQPjsXOZWgdbn+CamjJO4Nl5u7g4xOsIjhBN+0rsNHbwoUMu7LT
ubXFOODAIvmrPXy11u5926Ql51zrbrHXcfUuZc3wBgsiiVFH7KBaDymE+pkrTDPHeqRZsa9M585r
dNTHikdKT0ZeWX1gZ9THBZKlTVRRAkOP/RWMC2bcrHMMUqLd6hxr8TiELMZ7XeBpgp8iZZJBWZlp
8qJdwGM1pcvvZXpKq+XBB6kOOMV2bci3ubDMJeZUVV3UPXBJGXkZDDQelGybJcnSjkyg9aAGx+Kl
CLByqJld3NDUocoUOy6jsgRa+4OaI5+vIM8V+sG+BK7ptp0q0hqZQmwqsgn9BjMKN+EDZUnXp7EQ
d+DLuj28auaS7/ZrMbCmWsxL3ftJ1g9nE8/et4dWzVyKrMXsUryh1/NxqntGd5kdZl62a520hJ4c
bbKifXbEAAHSbT8nOXTmBlPPhil/y3KwOw47v7YjDgoiy9Lk9Kqlktx6KcOgpcaYv82eHdUVjXuu
i1yKcC6jpCrQ1E9zicvICq2pXPCDn9t39sZnP09GStESBBSVw30kIHk8ut2ZdIEmMqpmLsdc07c7
15r5W5XfuWJn4yQQ08ZSkAyRsoH+CdZ24cCynxwArxuWGFRXx1WYp8wfBpHaNOtInb+xvoiy8q7w
v67uz7nRleUV5iK3FPSOTUmOTts33yKRWYqjcHRNSKpFl5yWpm6JVwSkw62TRy0tdjauIla+bIvn
/4e+qta8JB7MhazVzkSffJ+/3/ZR1cQlH3VoX04lZcVbJx698dCWSzR7mjv955hJT8ZdrY45zmM2
YD/TKcJ1IS4WEZERavbWt2v+Pb04QNnd/g7F3soQqwFADcPuYJigAYxT8SvNdbyCijArg6kCChKi
5rr2BQhdDUhgLV5w7GwO+kK+40Op2WLFRshwqrAUoq1Jz99sY4rsft/Z0HrS6RqoBr963IdUcwot
KKAVGJxnYBEPI9ve2U6bbFv6649+GHwMzAW0NAF/63MBxjESr0xXYVXN+7rbH4YenCB3OLX5Gx7t
hfPGWFLYGzMEGfGUdv1qFWTgb4b3Ox/DeB51JWfVrOUw2xVrF3Qef3MpTyAluPO9YddD3nnbeksu
a1JjZUYT8rcFx3rZGIk3mBojVHmRFFDpWjo9isP5G6kfM3/e11o4nWJNZLzTagX2lDk+inu9Ew2e
d0/C7+iE2FZ2lvFOrdkE3C9y+4T27l0944SBcnDAqnsxb9Of9mSgU+N4JkR+iuJtId7eIvYA7T26
N6ZOk82rFkhyUbO1soxzmLphDfcu0OXwqSWyFl0HvCK4yrgmXywBVNJg7qlJH7Kq2TGxJLXPnoZG
95CjsB4Zy5R2I4FC2vUgCH5ZlH2Z22AbmOH/BBxHlg2gBUPasfJTTkBD7pYP/bwxq5GJu4ZhNEXL
Q3IsvCrxLHIM6i5ZC6JhUlBEEBnShOxr7uvS4G91f5jDJ2fcB3bMlseg0mBhVAsvuS0fhqFh+YSU
D5RpHET+hblNw9eVwU1VlnoLxL+Lt6awdmgUj6nQ+Oznq+LKoCbIG3O3zZl7CvscsN63pXLvuPPb
n36tQ6rJCj53KrBh/B0/ytZfnC51ydGYDPQjFodypskyL5p1/9yn3P9DODVVB/Xnmr957Ls9Plh4
q5u9xKKa/OnzbXVliFNfuyIwV168uYbxMgceRRFXlxEocJVoKPl7aRxqF8EkKpwHa7dz3Bg4R5f9
aubX0Xki1r3Jn3JbRyyk+hApO657gacvuy7eUryAe0g8iF9s3GEp1lYsXBw0wSLvCx4Njle7DDTD
mgKFynqkQFuxJmUlaYq3EgjwsrRePUiKNMWmMw2ljb83oPa6qarrnhxBdfXgG+s5s63HtQ01tqmY
vAxwWkIwR7CJ8zdRP/jFT9Y8jDpBCNXQEmRi6YeSj16Ihubs3I1fgYzzGp3Ql8KlZHATT8GH11JM
m+b3SCN5+Tzzk6EjrVOcOTI/l5E2JljejPxtWE4Q3c7q+9p96527Iv9xOzdTLc31/x8S1tVzPA93
A/u0BmN6KFnzc8iyAaKhna6PSPULkt/Wgweq2DDN31L7f6RdyXbcOLL9Ip5DghO4JXNSyvKQUsm2
NjyusosgQXAEx69/l3b3axVKSFRnL7TRAgkGIgKBiBs3njL5gYa/remft21eMdNxBESi9v3yhZcs
GYQ8oFM19uzb2EM9FfCUgeXAcocJ+cqumB4WIBA+plklj9c3rztaxVjpGIJBvRrEyxreZeTLyp7m
6Tvx/qTSRNKu8WLqLEY/bLNhrCpAtV0GfACYGs5FOrv76/vXKL4Kdar9Oi1aN/BP5ZzSeIz6e2tq
noRToBZOd9d/Q/MFKl/X7EfDkPnIlw0iROeMH7PKNE9It33lpnUjSRwersWLSN/7Sx8z+c6fLpl3
m7NUAU5Z7eWBXWPn6/TZ6R8D6cTW8uU2qSg2m9Ku61y7Ey/pBJLJkO2q6EZjVQm6eCaLgLnYdtR/
WYpnQsBoS03Dc3QiV8w1XEA2FXUWvx/lkdpfiB+hMfgg6tsaRb1QuVoxU7Nj0k35vdfJo+t9a1ty
HGYTvldjryojlxdErfRWPDUnYOZL/+TyLw0IbdvqkI3Ptx2scsOSeeGiX6R4ccZgP/Dx4MnsJswa
NvtXP19B+BUIrIoXe/3QNsgJ0buVmKCbGtGoKCeR2jn1MOrrxbFe/DCIA9LHQXCUzbNjuqd0P6GY
a4NOsnVYevEi0EobrGnitjxec3Qn8s9jddOT1lOZpcpcyH4tJ/FCl37Pp3dlZGFYfWtwmLpPUM1W
hB1FIRKrQ/9d8SWsawz4ReJ4bvYj2NSv65AuTlbBTzkv6Na+CcfmigTzy+8Gt4Wk7kiBFs4MqFT8
2w0/D42p/Kwxa5VuKs2WMEe5Eq4uPM7oaBizXTeD8MS0vuYSUGmlgAKu0dyQlfcdG3Z2NSfdUBuC
cd3Syh2c5etIVzGKl47TOOpIUjQmZ7ed6t+7Mb1AseXasbbexxI2MVaJXNf9ippSWpr4kjVCV0FQ
kxzKqEIB7J6u/dl5yrphH/gALIW31R48FQs1tGVKaRYWPyrufuo799wPpjKbRjTqQEULNcKeRKF4
mRmNQSZ1otIHeJ8YggadaLb/vwppa3DcIWc3Fy+EkRgsBC37Ywl5PA23kdZ7vmLIgCh04dzgBwSK
D/X8qUkzZEcMbziNSqqshq7NrdXxcQeUS73DWNMTb50bBaPcv35W1PPAIPeie0rR0L3Yz4G/F8No
WF+3deX+DeuVBYj9ENGiRagdhkfuB6ZSm25txVLnidCwjHC302WoMXMawwjW2jLFsrrVFWMNFtSZ
K4sXSARGz2u/NcWtt7EJeioQak5np60qXr3k4s9w3bXuH+lgyNNpDEkFQlkVuDXnHAFVv9CdoF08
+X9U5LY6kqfyV1X9lhrdRkhV+W/AhgARNa8XkALsKyP55dvIJe9voCgPMFpGRfUyguC0PE3u50k+
dOTc+O/d0nCpa85WRUd1fbEAiTZZT7zN4yxg+4KYUuy6pbf/v/I03SAy1nKnvW9Ef8yG7pIWJv+u
O1rFVu12ZGVEMQM49b6Q/tmeD+gvi6+HCBoHqSKiJkw+d0k1VS8r/UbzpLIwlgFRFbVNqHfdDyjG
ij4hzjiakC81+SSWL0X+2Zn2AVjxru9fg2Dy1FGKeTgOqaywPuu+0PEhH5ovKJ/uRS5/oFgQk4Xv
imC9A7zxPmPsjuVFQldTzKA5GRU+BTCWV+UYJPDSzI8RRTDK63gdi9siEhUjVQQ1KStvwNlwO45A
My4XU9FAo60qMGq2uV9Z5WRfsvajaJskysiNm1Zu3NbL27mxcR4T/dKAiTfgoYFtThMzq6iofpAY
1+WM1tPanyLxRSB/RFks6i+Dm++ua5NGWVV0VGsjQOtIb18aeia2vQcHFh4Y4uhGN74cVSYpLycY
RzvOuAHo+2whSUCfAwTiTnZYTPyourNVrl57HdNSeBgNYOWzjzQYXw4st00Gp1N5xZ4Lb5GhDebJ
Fz4NMeFlXMhvtv37bfJX7l6r7/suWjuEax0GCLI7x3tI20+pfLy+vEYyf8NFFcGIPgrsfeotPErm
49h0BuV8cwBFELnOJq9X/h+jYoPay4h3GQ/ynbMrD/xoPw67dS+P0Y5crn/AW8LffmT7sFc/EpYW
SZ208jEXdV+BkK3hd9Iy0S3qFleuma6sQjvlArPNvSSQD6xLQmEIZHVLKyrZgpu+pBHHAKn0fT1/
ARSic2+IezaRKPqIhxrGONUlhsNExzx/X6EP0kT6rdu1oo1kRHmm9yAQe5r2JOw+tna19wXP4+un
+VbEg62rsAIWRutoTYt3aRn7ki/fGn86NAQF3JqeiuUhYv3++g9pPkRFGEwNFQUKlf6FDOmh76td
xjAnIzNlZnXLK/mYtOWW6zY4grZvdnaKwbSADTfSxPKgW165UWbXd8u0wzGgDHVYCL0Lp+WA8pAB
h/kmRfZ2DNvvvjKqLhuirG0C79Lv2Ud3l++jvfXDPwaH5pjewoq3/YZiuKKr2zanrY8oBWXWukvw
LjVo0VtObVtaMVvf8WzGpm37Xh3b6DYpxlslr5gtG1bb89LMv0RDm1T1F9mkYN0zPeN056pYrlj6
pmoKz7uwxd1ZkbcbcBGO3N7dpvSK9Q7SBatHCV9ZY+ziWGHGY4nhJHNjSKK+LXaiYguipUcDEbOw
+wjckDFGiTSAUlNE/TedK1EhBgDkO6gNu95lxoyJRRZIK3y/Lpk3Y+YgQnrlrxqfogY6yE3ycued
vaRP6sRK5LmMrWO5zw6WwevrRKQYLpU86KXEF9A1kcXppqEw2/YVg80xN2LdQu9LsKJZ6TiONx7p
9h2vHMHUD9nqZz78cTp/9f0wivPe+3pd5jpZKFYaWXVY1j6sNK3qZPXcfW7Mub5tRyRSrBSEv1be
1RCHI9sDWBqPo/CSuTM5Ad3OFTPtJptIOPh/LG3dthX7FFY1DeiH9i5eM1RJV0fFoSjZA9wCNYB0
NL+goghaVg5rKBmuvfGdhANorW+YfnC46UBVmhTSpRUaHSLvQjAueAU0xM4tw9KbfajpYui3CiMY
rSXj1N1CyTRKrDKKM9t6bNp7L/U/3bZ5xTInzErx+sXxLo3z0QGVbZG7Bq+l27tim9VApMQTCmJp
013fv/CVfVgXEQedvPFUFStN+zBiGPaBXwjJE6a+iHgOp0/NvPy4Lhud1iiW6tB+8KewZ48DzRLm
vMfM0LhNf7u++Ftv2O1oFVtNLRpOY2llj0VvgQ2OxxEH5NhPURX4rS9WgwLpPkExWdCCrA3pOHv0
xnccLRTF8IL57IYT1i2u2G04ezMg0zV7nLIWJLDBWH9Yh+L7HDa3PGAhJBVNMLrZWmBMIHsMeBE7
PH1XFyYMjcaZ/Q1EwJepDX3If8JsuyZjx6FkBr3UxJFEpUopvM6dBqdrflvcaRe5FxLUMQALcTCA
m1Ue/BZz5Z0qaTCZUHy7rk6as1CRBVEepLQmQfqvJ5snksHUWa/RVJU3xeut0C79Nb0MY7rD+N/D
2tBdmAen2nZ2WW6qQ+i+QLFmLxw7C8X0+tEr1+oo3Wg6MbGwpOwimlwXksYlhYpBF64zWKxh6UX4
92jZ8ChPWoqRFqaX/2ZVb7hrFWpA5wXpXrtfsrgO6RG9vU3M0vXYZNFuEUMCgrqTiMTDuMpjOuHd
VXYGM9d9mGLm1hhkNpVR9VimxcOGp7grqJz2nqwebEby5+vi05mMYu+gwePMT4P6USx53h26JbX9
k5fKkBgciuYHVDjCMJdR1/d2/cibSV5cydxHsDWbMMAaBVPxCBIMSSQXDrmg02OXie/DGB5GbkoY
6vauRNIjp0MFLjmCqzrz0DPVg94Q3GkGzdWtvh38q4B0ZeUIuhufXGzLPUmBGJ2Z8v66pTdxvVra
HjNegtaJXlaCdjL0e+XFbZGuijloiWuNFG/Rx2rhXVKHQ/BIGnv5fF0bN4zKG8amAgy4xJwYmVLn
Ar5f4JX39trEOZr41jJHYxDDTOkiGaSJF0FjYSrcgIP7qg5G/NroofNzes7zbLeyT/XId9c/R5M2
JCr1ik+sfnIbN0TyQb4j+3z/n7RhtuMGoelsQDFhL2wEDVeXXGo8Pjj/zrp83wYmdMDbaSwgtf6q
SgKcs7ZHXHoppPdA0cMdWmRH2yefsYs1kqSsTXgWzXeoOAQ7JakrhyL613VntUkR3PZWVXEIvhOW
fsU3N1E/W/J9Zd2UngT/0l+FE7XgecjBBH4Jp89d8Ek0TxV5vK47OmkoJuyFfOoDTFG6BG2CUYFr
nmSmKWe6pTev8co7sMX5164X92szyh21HkhWG3Re43rUWYqW4CulgKxcamptKzvRrSsr0TWGEUxW
hmE9l5Ff8gy8wdYtDEkISdWZWyXwhD/71i7ouo0JC/cZvS17ivLPX2W91BhdTds8vUz8bhmGnW+f
+tBER6M5SBVwEHZsFHOdk4vl298naaFfG2ihuAvobRGoCjsQogAzWAaRO3jPiCIOv9WyNwQGus0r
l2tE3ZW7ZZZewv7kkfeoGgyeKWjbVOKNe0RFG3gin5e2x743v+sg6TuetnKNdxAHs9/VXB8q3IDP
a0mXqoVwJiepZRG3th83Mt2xyuR8f5Z+3voQxVSdSNRpGmAOodztthuk3Fn72H6Ue+/A8SnitivE
U4LosLDmIiomzDMXJycT75slTQRpDtddme4aVGEIlKaYclSMv47D3v+qnsn9uienbBc+Xf8V3XEo
8fIsQzxWLYmLClNMPNklDaefh36KHZR6r/+ETmUVYya2sxbTggfZXH8owq+iNxe6dDJSwQZkEQGG
5eGkf6ksSGhRYeyhst3RLCPtr2y3/CvXn3qsCTNnxEHvxfvNMP4dkGyGYToJjZhU+AEvnK53A2iT
bZ9sjLxD1c6WphK7bnHlykWIyL3cHnDlDuQYds33LnRiV9qGLLFWQtvvvpKQ3a9BlTu5hXMYnt1d
fQRHhR97MY3d/XLCbL+bVEnFIjRWKtx59OkW7ITuA972xmBH+wmKNbe1Pw/chZp2O/7+31Hnv12G
6ZA19/zPmWOv5BT6vO4DQNIus72zMROb3+i71XFWdt3Cq3I3+mkI/3EW/6MhKKaM0D/1mpBEl/mQ
X5zdeuLJ5MRl7CRk1xyDznDMGimpmAQL438XnzDrUo7HlL1L+afr6qNbV7HjyQobT9YOhITsaynK
QwYeoduWVu7lsikKawuHLhwslBtzzdKbnqXbEm/cZipFSyOQ0lqkB9udq2RqnLusOfqYBEi69m5I
+f62D1AsuPEFWQfh0Mssc8FifynTPCllbxphpPFAKldLZQMvPW+aj8BlBNTtf3Fv6qCsdawHi3qF
dUEa/NMYIjsdlMHnIspNbCS63StR9DjZS5pKOB7fb47M7+5a/4e7FLvrstetrlzCFJx0DeMBov/y
1PX/KKjTLa1YbOVV1cLYGl0qTIpxC55w90/Haw0b1xiUStIC2Adb3bFHGtFDrmF1ehoPxgl9Oo+s
ErXIoHPASxf9utz/49PW/Xa5m4I47a8olosqeBplKOkrIKVfUa/J72uOQR18BaKMnNkuTnh0wiNf
fdQje0wZNzE+6pbf/v/qWqFZ4NQR9dNL1P87dmCpKXbQHfL2/1eLD3TgNW8pomkY8XnKy+G31uLO
3XXd162uXLuTJx2M+kijy+DRuAaFxZgthreSbmnFaOXo9hYgnTArsLy2q5v4k2l6uE7gisUSa7R7
t0b+HN4MFsuq259hPxuXXsu78P0gZPA1v9Jf5U7+fIb9Qs2ZFFIjGxVn5bN8AkcGQbSz3LvTi+Pe
9iZSYVUF3pCr3UATgbZMiqh8cCa+r1b2eF1bNM8VlbQFrSsY/lrCWIvURk+qK09j0T2uU3Ngsyk7
rvMI6oSqObPsslv5L7/jJb8eXnOyeYTIGO5rf0Wx2XTJ7UwuSBHe8nTR6KmKsXIyuVYRej63t1fp
rXEZJflkgr1qP0Gx3TbsW0HZvz5he2b/R1PxEjZolE5TFStOgf4jWSYxkXzFZNOi2oHZ3RBnaj9A
MWM3T+d6bLx/nwHf//qA7aRv/wDlCs7LJo/GvkX8li37Nc3flaG1u24Obx+vowKuqvkn6EdYlzz6
WcND9pci9rxtcSVaBj2dHMgI3cHAIdAAxZbzSXbU4Jt1O1du3Uz22Zi5Fv0v8li6pZW3rrvkgguE
r5d1DHcjGG6iwksw6fRGmW8/+8o9B/W89nOGhDvL0/4wTZLcTU7GD5R5t/AuBZGjUrmsNgrYPm70
nyrvLva7yWkMyM5Nvn9/TDiRYrKe7fde1tbppUU9kZ2yORuyZBiBMT90bU1TgFJ8u9/3E8bx3aZG
iv12cy3qNYtgY2IQSST9xykPsrs2qALD20tjxk6kmHHYF76YQKkPV1o+ubsW2Yc8QvZhe5benH1w
VIIXgrevMxL8zD/Pvb59rzkqLGux7YnJBfn/lK/7OfWLXQRAb5CGScCoiTxJ9yOKQaMRLvSI7NJL
FiUu/Qq23ngmx9Qx8QZqDE/FaKHjSAQiGBBJ01PDPhTlKeg/Xleity8BR+V5kUteVWsKXxT6+zD6
6JimgOtUhyrWLOlYgxb2Z/SfX9yfGY2fiav/TXXo9l2vnEYKp4G5MviZfx4v6qSuWDR6YXPfRjvZ
f6GVWukototqmg2oCxIxW77H3RUH4KbCOIjXZEvreSY4pU4xFftluIMjUuB0RcZ3YTvGVp2eWN/t
psUx+AidlJRLeJ3l0KId0brUOUO9pztU7cfQyCWoUU8VnRUsNSOdjycSb638VK+EdbtxKaLgtqtY
hWhZnc9I2rawLKdNmqk8oY0ppuIW8gvcNypKawaROclHP/wvVEgnme3IXyn+OKG7K5i88AKiv6R3
2cHjJpiUbmnFdKMsyhnbhELB5hVOJF5nsb/ubjQKqdK8rFNB02ZOIRBiLceeFR/scPLe2T1aQbmT
muJP3RcopjvMufDrJgwvXIaxAJx9zb9f/wCd5aoArMqZmNcXiJrHQ3OH1qvdeFo+zIl13HInjsEr
a4xKpXwJ/YCiEx85vX+ejtctrdgrydp8YcP/L70FtiZwmkbqKraqiSYozTKLr5gVzDBAz5kpeYh8
EfmGZLzuB9R71o9c0g05vQCWkQR4l/LbesYcdajVxN116pEtubTVmhSgencxmdw8K1m3ccVYaQjW
p0L29NKQEVOY3V1muzfKRDHWkIgo7SN4SObIpPDkoVhN73Xdrrf/v3IxHLMxliGa00sTjdbnLOVB
eM5s4VS3BbAqvGrOmsmtsvQnoBRFp3+iihotV7FUpTcGU7ZO6cVuSww7qndzTmLQUOyuewGNG1OB
VBv/dDZWgl6iDvRavojpyu4J/5obQ2/Nc0JlcUEQb4kctfZLnjqYrh11FehKAepFhzbmidFcJEGB
PoDrn6ORlgqqsgdGCAYgOZe+Kfr3nPrWh6XGU6aq58UA1NP9hGK6DXigwNNdB5c5ldaxAGAmDqnP
P3otpvRc/wqNuqqoqqyY04GKJrgwOqNX2x1FCxuWkzAkVHWfoBixjFbf7yZMBW3cdRdikA5xg1jS
0HAImhNXyV1cq8qzdEL/W8CixOnBX1C+izpvV/Q8Dtzhcl1Iuo/YhPfKpofZsxbJ0Unitc1hreX7
pQH74po9X19eYxgq3MprmsgLt8mpJcjrrYphWLvcE8qP3DHNH9TJSQmd+zUnVjPN6BNsmNWBS6bM
Thlo2492N4Znv2n5c2OT8jYfpWKxUnSUdV6+9Q3aAHqydPL2zMpewA21GtRWdyLqhRz6fVESNGu5
w3Bqp+w9KJXeB11rOHCNVaigLEIZBlUt1LtUoz3tAVZoDyi4fbrpuFVA1jgKTusFTU+L6x499p1R
94micI13n+F600hH5YIpwOZDnAbyn5qR/ijtwtmzqcLscrcvW0Pq5mc1843cjYrPIqOTWdIeVrBl
93kS2o9h/mQNoDh0H1t32bnDOZCYvZMlYRvEgu9L96Wx9hg9iinqy1ESspPefG8P9d7PwiRDOjjP
Hgbf1M/7c7LBW/vbhPPKaGnP8xp2lV78hfxYXfriUPaux4CLwg8QAw13zdIXydRWz7ZL95nw+sSa
XVQlg93kur81Ab2LLPogfPdw/dzf5HrDw8ZT3AjIgzfGOqf55jpT0+7qmdVHt5yWP/vItb5aLfdw
S7HS+jIzOd3lA8sfUqSXTd28uij8bwgxVjbEg22+ZEvzzumri42qSBNOBy/3D74Mdj4RiRXNz+tY
JqKb92ktDH5aA4JzVPjYMIdkGKUof2+jYdfWedyMZy/8KLIyiZwOc6NLTNfpY2qNHwL/jhZtLEb0
SI7M4JJ0Fq086tt1xQtN4t6M1yVs+xif6oCg1JmZgUJU42FVlhvPpqkreqvNYtwU77k3fSVWeicq
O079blel1GDbmg9RMWZLY+eBsFLUU4cgDMqHdpyHrgBmUfry23VF1bgPldVmELaQTchg2bb3JW0O
dnT2TLzRP2fKvGGWKrCsnvyisftpzuKurOOpmuPg29jdE/HDk+F5wHwbS+yZe+fYTwV5covfC1nt
QXaUrPaR8Tbh3YllYEFykHn4Jufj9U/WSVUNU5qlmeu5w67y7g97QmIpM9WldEsrfgjdOWWx5hzN
R5EDyj+e7cbJNMBEt/b2/1c+bgaLTD2s1M6AW41+lzUSPbWQpor1T2jDW2elZAS6ZsymIqcOlo+c
C82efIEbdwrw0OsLgFr+sNzpMMny3nazJsb45N/ATrLe1VQmZBD3NK/g+KP7xWkvpM4NeH3dNyuh
jL162ZqRMgCxkDev2QHEZx770LWo1Bti1rdMOSSOWo0urUbWy+QW53S9G9sutp0pruwnac2xVd7G
aOyopemxWiwy0aY4V81Tnp+i6tkqT5kJAPaWCW+fsH3aK8XwG4yeKchYnBv+wZPocJx+lLe0NG5r
K7ZiYxJKvkxTcR49KIH1AwiM2f/839vhtrZiLGNXiwycEPm5Yh9D5zxOhpfUW0qzrasYSulGftGD
ZfJsDxWetOG+sFJDILQ9xlQj2ZZWjMSv58AeFmiLEDlSxbFF9j24eu3lI+keQhA3XpeM7kQVtWes
81encIpztwZnpKiTKi/eSWIaV6T7CuV+7Hp03TW4SM58eWH+uzz/3jrvcu9PPn0cb2PCBmT7r0q5
WFGQs5LnZ1kV6NHoOvsuL/3phvRfSGy1+jxNo0OsAF9AKtRMChBlNKLYOZ5/w5tgW3+T3CuT6quA
gRty7k6928Rhn+155u6un+3bDsdW2T7wWprtapjKM3WbpPc+leWPAjPqWnFoTMwZb6uPrc4SycXU
rHQey7OUxSXKEZU7fmJNvsEI3rYvWyX8CPByDacOR5tjLLHrpQkaWq7L5q3H8SZ2xXL9uvJm16vz
M5mW09TST0sVvctXdocb+4bOsu0nFAsuo2Zo+8ES96k1/zaJBlg42f9xffs6wShm26VzOYoMWrOs
5fs1Awt8Y2Lb00lGMVlvSD3OoiI/R5V9T1ySZHXGYlk8dNQ3KKZOaxSLJWDXlnVbl+fWGcDm3z/a
83RymIkASCMctc48+D0LSxd6zyb7q21HL1nkGeJ9zc5V8g/AqqO6aav8nAk3nmkT+zmPuXe86VTV
2rLdLZB7AdGPC0E/Ob9LEf9cX1q3ceV2rYq06aayArQxGP9s5HrqJ3vPisLwTNEtv/3/lRcLsrnu
x3JB2JGCs6iZ9gx194iQw/Xd6050+/+r5S2/HhZaifzMKK5CmaMoCwJOUyit27xiqKk/0bZZsHq3
iNPijh/c8Eu1DI+37V0x1WVhdMLsE8QIY/qd1FtLCm9NnBw6wSjGmo0yLRdBcb96bdw0SdO+XN+1
xguoY0OCirJyyhDZtGwKdz0fkO6uiDw6Vi4PaxhU++u/o/kAtajMwSqZrRGkI3oZrwHft2uUXF9a
8wlqPTmz8TiqfatAXNA+9+h076zlnPtuHPj+9+s/odEctaZsk21SqA1Ps3Zsx92jGOtdaWop04lG
MVkrtwJSy67E5fdc1enO9kxeTLeyYq1Fyvq08Mb8bLXTXcnXo9uZqr1vZqNw66lVZYHWW7uhQ35e
WO3HZY9HTjGgKmNF1fLcYHQ8iFsjtu8DATZ2zFfbD64T3OY/VcIP0awk9cMZAQ+pTqNj3WfZYlAm
ncgUKy7augMUAYdReN8nMG9yIxuebmXFhKcRE0oijLc5N2DVBgb06MtbUHzbWSj37FhhWEZewyvP
U5ugCTLx5HAqJs9wp2h2rtaYo3moeO3gMuxFdpgi7ziibHjdsHRLK1Hx4tbREDV4sJVhlFTEvXMb
alASTVSslpfryloXlN35eV7u0dR9CNj7zMVYTHdn7kTU/YZiuk6zWnPFNxiURDaw3beYEJ/5fyzi
UC6mirDGvQWKEad11KfLkPNzGw53q1cnM83fTQXb08ZEDKs7he3/r67dovD6uS+JOFc2dWOLkzUu
QJdwuO2M3b+u7trhHNQD5+d0+YamqQe+isv1lXXiV4y1t7Ns4lT2p0l+q9oPjZB77v/els1GpH3j
7hWzHbk/EhEKzPvGyGOrCT7MPDAEmTqxK2Y7SMJFJn2IfZIvTd4Cz8Kz6LYLV60v55nDiszBvqty
jL2Wxja7KRliqyQdzrJaRcSwMh/DBDMT3zu0NFBsbWb/92SIrZaTuxJzf8B3LM5TeRyr7OSDPM3K
05g6Ccaj3zuZSSc1F7rK2oEg2SFApoqzN4fnTvZov+Dert4oIa+rpsZq1cryNC9LtDaCn9ky/0i5
PIzp/KHsvwvW3XjAitGOaUD7Hh0k50g6cZfWe8c4VlUnHcViRVe6bpo3/BzMT7bsk5HdRTe12eGy
8hWjDeXC3dCF6Dl5qdYy8XzHIBHdthVT7YvQsSav5OescZ0nWoQt2DCsoq7jrmWOaQakxmpVOo/C
r+Uajn53H/q+77CYDT5/tL069Q0hucarqdVjpKZdu51WcbYxcSzyEm94sMofw3huTCR5GjNTS8iO
gzY1dy3EWYIbKluGhI8PPfk+OXMM8qNG3vZYVOvIyOOssg2goZnDD1677Ly1SBPGmIn8RHMUag25
9fFU9OBEz+jWP1A67tzOlF/X6JLK7FFi1iGtNidHMRJsHrxjNzaHZg4Nt4rGPai13I1TrA+qBv4n
7L+6Sxsvk/VxwJOiFSYPpPsCxYgX5Nit3KtxAbBjNS6xKD95JnpR3fYVGy5YvWC6BCytIeTUr2NM
MwsMLlVCiIn3RLd9xZgbMrtBxXroqF/ES+rtqzT6FG0w/+sOWqc7yuU7rk1grQIxj1/be7cPE2bf
NtbDVmusmF7kBtwKxXllVVwW1mEED9L1XWsEr9ZWuWTjiJezOHf10zDt69yOy+ZQE0NEEr19/6rV
VR/gZpIOpL/3ju6hOown97h1avaG5TUyd7evehVnRqCAJN4EmWclwSwwgj5WE5Hbm+gEXCvq8BCO
Tikn4Nh6t3MOQQKI7V11v/H9dBjPIAx5ao1SqpQdgKJVdov5IffM/524X0lG49LkEnRrK/Y6NenQ
rXVLTnbL9+hyj4Nofj+0JuIFnewVk82Zz3yBxNfZ8Z6Zs+wcuzfopG7jiqVuU6gxV3hz8wI04Ev7
ruQlKp4+Fcl1pddtXTHVJk2bYC3nzRc/tVN4kKF1m0Kq3BxNtzqCd1Z7boZTFE1NbAXU1FWtMVWy
Xb6vlD0dW4/kM8RS0BLDfR6z7FxFY7LcNjvOJlv48Gp9uUoMHUROAY+f5USRs88jkzFpBK6SdKCv
rml41SKQQlkjaZfV2498HAzHqdEXsv3/1carkFdF7dni3Ab9J9AMhwReZryFsBN+QKXmiMZ6Docq
cE4hCw9L5h/rIDdsXHeiioWW47iSBaHlKRv9vZONn/iw7GrkTGPRcMNv6ISjmGmNvGUGkLNzcsTw
fu4+1BhiE7Qmbg6NfyeKqSKPs6QRoGr3Y/MUkY/r2GP2XRU7zr3oTzx8wjDwm0yWKCbr1lPBw2US
ZzGAH3IY70Q37m9aWqXpALm2s2QlbNZPP7Ruu2vFbaMq7b9RdDh+1E0CqtMVzQkdRHHrjc+rO9/m
bH4iDV/p/cyrHO0IoXMaVutILLZbJhP+SKOZKiOHX/uS1kCPIZx8dMakn7/gPKmpZ0C3umKwEZ9q
JwcE+GSBnq8tvJMoeFxLO8eIpRujVXXwEYVhAWTZQvY5ymJul6AmcYKfMCiNRvF/Dsp4Jfuxc/sh
GHC0S9dk6C6nHzGaZxdO/XlIc6AJ8Udt72F2TZeiTmaqHYvMyTuJO6uypm8oax2zEPCmIEgqI7WD
xkurg5E4es6XjEpycq1tMEwe+gkPsxsrTipxhz+iD8WNEFlarRc+pCkNvg1hlRvOQ7P3v2GkKAGK
xrGcU1C68gMfPPZprMJbeLNxB6jgKBIVDClqzz5hgkvMfXLA6PdHv36sQ880Flb3Acrtm9duiKZz
RwBXQIBdq4n1zsGD6AaU5vYBm1a9Ulf0j9bT6uIFMa40OLeAHcu47Wn0x3UXuhnuG2k2FSYVlW1t
D64skVH4ClaTBiNQh9lUZdVovoqVIgOGFTkc13vXhrs8e3KX8cdSBUmeDcfr29f9gnIPF2kw/B9n
V9IcN68Df5GqRGqjrpJmsSa24yS2k1xUWbVRG6n917+enPz4maMqHe0DhwIJggQa3Z0hRmS+2uJg
e1Hh3K/UDOqtbgfd2iq+yxuSONxH8JLDr6GH+Cw3oXF+e+66sZUIbDd1ZbhZUsWZC2o+54WWWzcH
3chKyM2npvfKzMC1ykjDjrA7q9jKlr47NKAP11P1zXas62pEQ3PLY8R1GZnV2Rq6LQFn3djKNXlE
0onUZo+bAhhRVlyQU75HOMvDtBUfRZdrtvSTRC1vkV2AEw3gYJfuQf1gcMVFq2aBfEKKTcjrNPQN
fse7KdqxRzC0Em+hqOo6UzNgf0NLbCF4Jk+7th+Gvq7Cm5UsR9FWOcf2a3t+cCt58HHB3zdrxSst
u0U3pzfwGL8a4vQ9teuWOPG7Do9ZKw7JZoMb7oqtnXv81NFHA80e0J9f6o3jVje+4pRG4UwC7PvX
PGIMqVEv84POuAfgbcPp3z1vMX/FNac+TVrGXETqZvneG+UjiMhdiKDv3OgqEApNojXJHKTU4ac/
lgyAa/Bv/Lm9rJq5q0gowgpSFoC/xl5yatJfjJ3xa/vsouKgaiY8mpXIScyFhScsL4JyrS+54W2J
FekmrzipP/bEFKAijwffP5SijaSbfKzlss9RVb4N4gKkujhpGTMjv2uyjwUfN3ak5lRUKTaYk7eF
OeJ6QcAeHoEwJBaWnW/ET93giqcyI52NwoTZUYkRQctlcwBseksyWTe64qy2mYilyBYeL83LWj71
W2Q/unEVJ/UrZgzA0FZxY8iQduPJs7ek/nTbRPFPz0AJLfOuF4qBH0wvva/WJlo6f89jmPj/wT5J
B9rtrEMc6my0iCCnQiETmdvH2x6qMYyKf8oN0KnOHAbneXnxlvkOCNd9IysBtFj9LJcG0vyS87BY
qgPdxRaB2PwfYaN+zUQvZrhOJgI5iAfDJxu+o1lNVdiIWiOE2xp4JS8A+BjW6ogj95654/Ntq2ii
hYp8akpwZeUiKWLDWx9pTl+KWpYhZ11A/K3knu4bFBdd3WRIgcAQ8WJ8dNwnnzyJLRi9bvqKfyZg
i1gGYNHP6WJGwnzNl+FSmqBOGpLDbQPpNqTiqQT0Lsnq497Ve+tRogmS0a0EvG5oxVNNu129pShl
DF3BsATBZp5a++4vKsppKOS6cgvbJucP85xGst7qXtRYXFUoyroZaLkMSKSevGRWxJMuaNLI2HpL
64ZXvNRMObeY9K4NNbYbSCBFA+hgj+dONNmpdwb/eHtZNXvSvf7+m7vjSK3Zd9trTi+fHoDw++x5
/TEz5n2npIpz8mxWlysQK/EM0uZ49olzZzje59tz1+wbVbNIQL9mNm3gZ9cMTGpFHRbZ39sj66yi
eGqaVB6xrqVQ0N6EQ5IdllpG8yaro254xVuHbvUYDoMyHnL3E3F/CeG/9uvT7bnrrKI4aoGS6tqa
sEpL6qNZmUfmWC/7hlYcdVi8VCKdh/JqfsDuPzCbbNxeNBZRgU0GNYdu6XD8ShDS2JyGs8yPXT9H
tyd+3c3/yY0QX0U38bKSXudl9Nw55l2/JIeW8/vF6YMydQ+3f0JjdhXlBCkiWnQtAB6I2y9Il5CL
QctlT5YZ81e8dLEWtzCvxzvOSTNqszYPUqMy7/ZN/boob84A4aANmjmijP0pKdNjKocFMlNyoJRv
oF90xrn+/80v+MbYAFA5kDPEEbpzmlZLBD26rReHbnUVb6ULUqayHsm5Hq3HARdIqyl/jOzSgNDi
toWup+57+0dxWGCgxeoUXMR58+JUoT19qacPvP04jFvIBZ0DKF6buoAumEMq42nwgPYlhxnI37Fr
NpZYZyLFc+12nvrSkeRsLex7Ln/MaxP6Q/MTpEEbLqZZYhXg1DRNW3kC8dCf0j4kDZXg8aW7ipeg
G1USSv66rL5dMBEnyINxN4869PPdXluNaVRAkzvm3TCKokQh95kgYSrbJypPXb+VVNasrIpnWhD4
vH6dYHorezHn9JAS96ftbjVK6OyuOG86Dz3EaXHu+AtHpb4nczinW3IUurkrfmvVoFRpc6B8swYC
fakXmCYJk2E43ja9bu6K4xYeQMmcFnUMBXa0+I8Hq0qj20PrZq54bO+bNfFA0IP+EVDOrMkBF++n
ZB/wAvtRcdfJKxePoeoa103/lTjNpSq2qCY1Z41KGrGuZQ2qJXS+LH116AzjGZwlH72RFAHL+UEk
Ww2mGgupgCZv7EEzl7Mqtrw5op39mK1VkIF+6/YCaNxKBTVBWJWygaDmjZbEi+Gkj2wFYbUUDz5f
nm//hO4LlDty0s90KjyB+p/ZnBzDf1p5FtaJufMLrl/2JmiZy5r0SPKhYrDyS5s2QbXmTx60PDnC
174vuH7Zm58QpiFt2aJAWmbT39JAZnj1HrJki5RT418qssnM664F/IucZ5L+WYz6R8r3cIThqW8p
rlu6SVb5gPLFDF2g+TVxkzQbeHHdrBXXdduyGEmO/F6/1K/FMFVBvciftw1+jRfvBHJVhKgvjaVN
ZSLiQeRRazZpUIj1NKJ1TVhm1PnW2WvMPRK5VxspQRd8PkU7cgDfTdayw+oVIsrSraZNjZVUlJPD
cmj4WSPirb0ul6HE5Wog1cfbZtINroTbOvGWqjNw35lrFpSTfZT+loqP5lxQEU5EJuANnwwRT9ek
8N+EAK0yR4C0RvumrnhtPRu0b7wVnTUcNL1pOco7PnT8uG90xWFL0IlltMahuUC93l1ZODFj59DX
tXhzFqSp6YMezbxWz9e4mrtv62xvYLZ1y6k6a2+i8J9Z8Cj/12zxJ0s0r7ftoTmC/zH6vJm0jy4a
BmIBHov2jrevhB+I/+f20LpJKyE2Y07mp5Ji6PVloem97OXnfSMrfkkH6B0kiYfcavHNmax7xyZf
bo+sMYcKYyrcuijSHp0zbvk5KR4K8uSKjUlr/EbFMXF3ga5NhTX0mkcrf0zQn2ktyJjt0VLAYaUC
mRj4SiaT2GjrN6cI7fy/ltY9eKTd9wJUwUxZQRGNCquMm8n/uuLqFOboiDjtM7vilfVyVaNBeR8J
pj4qBiGC1PbDZax3Ea3AOIpvOj7IuR0p0e1mglIB4hgDy0IIKEf75q/4ZyeqaXQosh+AQNPznK3j
ZTDsKrKdausyo/GmfwjrN45ajJ0/Oc0/+z/O7XqZWL8vVqiIpbFraTd0uAk4Vgbs2BINPg1v20U3
acVRk3Kus2n1AVGY8o/Mo+V5Sep2ow7yfrMztBIUAARd7dLxe1bHhuED+42USv2TVG6YEBZm0wA6
ONBykSFicoOlSnM6qAgm7na24y9IobuTF0y5MYVtNZ69fh8OBV+kXIipTyyQnWKbWmL8NAPsGM5l
s9Ucrpu9ElhpV3uAiuHU7POD4+DS196Vw+/bC60bW3FgioZP6nhZFbvSCihb70wyfFhltnP46/56
s/mrDpBS0VCkb+rLRC40/eRsMY/pZq64roVJj05i4roxd4fSt57SBR7ss6/7DKPchddxtQ23n8p4
HMGKaEtrOPbTlMROvawbh6cmsJhKnO357Ptgn7tGww8tPawZCewrHmAIbn/CdfO9c+VWGZ4YuD6Q
Tk+reHCP7USO1fg5rwEfBk+950a3f+O6kP/9DaZimVYnT1nmdMDtlM+OIY7FPvISqJ4oN2EPl2yK
mxnCLlAMgYkmygPyIfywb96KwxYsF6uVJAhctjgkSRN181bKW2cSxV3bnI00b1BZz+jHyvGjZtzK
2rz/hmIqkqlciE2cDJOm4tMK+Rp2IFCE9O8ncb/u4pOD2RWPNayBD4Ig8QQloxObbTNwChHwBl0X
+yyv+G2RO/7Uu7jueK3nn4GFI1XkcYNv6QDrzK84rsyStUqhS4hSyfiLGM2LUU37MopMFRMiFvh6
WgenZdm7X1wrP/nDr2RxNzlh3z/TmIpsmq0EsSMl9DyaPP8uQOYQMdC0HiYIwgXS51k0D1kXckm/
L2CxD7sE4YDy7PcyCR7WYw7sbMe+r7Y77PMTFQs1pmnTMA9eKObfRsOrwPeSLUbL988/pmKhCoNZ
VsVhzbW7EzT0q2v2+rKCGXnXTlPxUEIUdpvX6GftsvZTsXIQzqNlbqdhFC9feGvTxWpF3LdBhSnb
yxabts4s183xJmb2UKx1aIfkGjNRJ7v+hNV437nPT9zJNi5Eut9QvJzaaNZvXZjeX4+d4NG8Htr0
97ol6KsbXvHxpc5MMrbwQUJeRHfuM2jGtx8FWGxur6zGT5ji4+boLKtlSRG7zelKaj0Uj+BQ2Bhc
c4AwJSwvldX6ktplTJPxqR2XC82GreeMzjDKvRpsXyBF8LAl/dy5KyfuBGk7H9NKHFpQ8W58gMY6
KkBqydZBjARgIAFN9HOZQhfIqcb83ujTXT25hKkgKdC+gNO0Q0vbsoDvHcme2gVZN5/avT+gxOe8
rHlZIg7FEpe8oEbz5oHN4u+u7aOipZZhWkoPHFHxVF4aCoZQsNeu08atTrN9VLwUb/x8nIoZ9UTo
MIm6OdvuFgGV5uHEVKxU0XsDfMswz87YhWlahmPOyqAHhbpToavExYVgzUOjqmO32sV8gqVWfNlw
CkZQ4sWFoO8iJHAfS3ePHIWHoRU3pj1Is4FBAjggoSICThX04/VaBn5eZ9HtpdY4nCpDVLOFm4uN
13dJT3z43ZIvQxbIZBeXE75A8ede2JQ6OYVxBrCcdlOIgvVG9NJ4sQqgQkfbcE1PyNiGSu6cijPp
kTjvyvNtw2i2qYqiEkhbT7nM5KVyQdPyLJdeVhdXQsJw4xTS/YDiwSQ3ChA+1DANZYjqtZjWYE66
8ue++V8X/E2U5Hz2bGEU9GzPpA2LxhijqS63eB91k1di8Lx66TC1WFdZdVVAy+KBDlvdhbqxr/9/
M3MLGaGF1ogvUGgN0Fb7Avr0rQuqbmzFWcfWJGvleyi+NtMfExnzc1p6W6T6usEVd5WewZtc+ObZ
aMTLCtWVwKPd3pkrUXcyegMJFIiIj20blKwLqb+FUtHNW3HSkfISRDYwuJtOp8Ku7mzD2LfJVfTU
BIhdOltIldegvTCT4ksz8uddG1xFToH01i9pzsm5oJ0ZCvCnHsfZ3oLya2yigqbmzliBSsHE04UF
U1eF48Q3EC+ag0uFTGWkrGerya04ISbARuMRCiOPsqw2grdu5oprgtnOSCC4h6tHZv8oy+m3Q9CJ
cNvmuqlff/ONa9JcyMXPkcZbBjtizRAktnF07J1HoiotVPq86fDcpWfHAhF2WY/Z53ZYh43qrSbU
qUxQCc+tvqlRxmrBYOXL8ZB43YuZXsZ5i7ddZx7FR5sGeQHgncnZWYz7UnyY1ubvIuuN+WuyGyoT
FJ3pCE5yvHtKJCSPPXOGULQdmp+I3UauXLPQ59PXDsyPG6ut2UkqcCqfwD9QVT0+h6Q/66EgAVmT
59s76Rrl3smLqbAph1Q2T1fcO+y2DLoxouS3mT/XVZBuncaa5VbRU93cV+1go/+diOrMQKVUNyxu
6KfFy4+3v0Fnn+svv/EGQO9sMqY2OSeSyG9I800dZEJm9nR7eM1uUjmhnEG6Fvu3m4YuEswI5Ewe
gLbZGF5nH8WXvdIzTPd6DLkpf7A8GYyO+dlCZYG2W5U7nYGUaLu4LnNlgwRuXY/NYUSn6+PqrFtl
aZ19lHBLZrNkPEUsXwo3aNPpTzL0B9LIjSqMbnjFmeW8tLXfI7PTQ+W7bOpPfQHmMlduYHh0tlGC
LkibPCOx6msTkB+MkNLIoLVye+NohlbxU91U9qWowJ4/Arg8RcIFp+HJaMGHeXt8jWVUAJUYF6+d
107GqyHB+b/8ooV9bBp7I/eim75yMR4GkM9kA4pRhfAekdcGb0Kz8fbUzVzx2HmGjGbBGKql1HAO
Ju26yECREAmGfqt5WeNWKjFUZ7O1AE0rWOKL/Nnzk6hYaSwF3tKjt/E00X3F1XBvzp3KtackJQhk
jsk+pY7lB97i3rfN3suPCqHKSN5VVBYmELMkqLsqysotdWDd4ipO2/EKdNnXnGNN7NAr+wM3+QaW
RGcWxWG9ul76wUDODteUwDH78+JCCqjf12bEVMyUx1ZO5iuLASO+OPUluYMw3nzY5VIqZooYZbv2
FUpRrjk+QHDtBBHlI9CdGxgHzaZUyaGWAjm1lhE06Qw/xJgGVf1NFkdnXwmfqcip0kjREUxx70mm
2WuCeWTut1Jw//m2cTR7RuWHmrjvzcu0ooUsL7rI9ZDwr0e2sWs0tyqVHqoixUzpaqHaLbNoqKMK
5T+7sOOsbsJcQE1x3hdvVaYoLiYJFkZUAqGkFBbWga0ORKiejXFjfM32/6d8+OZUGFlqW64NjsfV
IQmAjwO9c2ckfQdI9R1vL4TuJxTntUq/WcclQRV/7cMyMYPK/emwfZBTprJFIaW5GJVr2nlA5stk
vnB6Yvtaj5hKECVHN6XSA+3DbKyHznI+JHvzOCqyCg2OlLCZ5pAaKE6iWNOwoviG2xbXbH0VW9VA
GXjlHmhxeMc+8Gb8WMluHwiUqbiqMu9b6JwJsNFJ67uZ55eVo5dv37yVQLuyoW5SzxnPENiGTC8y
1NUW247OJNfN+Wafu83a2Mi40nPR+Q/XlOJgzRv7+9+J8s6rREVTTRYaQ6pkxfL18is4IE6QaAoN
8VVWnwg4Pfw1C2z+iSxPnFWHpniYjTJY8ku6PjT+J0lE0KX2sa4jf/HPVvJaVxxMq0Ugqm9j84Pb
H/cZV7lWp5Y1jbRExjlrWUDdOUrWrdqa5lmmgrFY4mSLv2DdWCtCs/qcVj9p/rNAJj3d12vMVFQW
KSWOcoH8hG3WQb3+XJssGMcvt02jCXQqjVRVt5aRuBMQAJ75vUinyCn8x9QeTtmWyrVm+6nYrKJM
JUfTAC7XnLvo6yRR2SVbCRBNMFJxWEbepcIzcXk0rPWcMP9AaDRCa1Ykr6uTPLjpt9tm0n2EcsUu
ZL36CygIztx0Q5c1UV5O+zxf5ZKahIdaVAL7VH0fiLyP2KZIrib8qDxSVQoA/jygcaPyxV0ytF/b
0b/r7PLPbaPohr8a683B0rIcnGA+AFMGOrj4WjxaK3TrBmeDJ0CzNU3Fa4n0B8sucsBY0ezWOsll
csAEnLAnt9vXOMNMJT67bu1WvYfnzb+s/LT+6E3eB5O1dTroto1yw65SiqQN0vNxOS9H2aUnp/h9
2/b/Tth3Tl4VizUNiduCrns8r3Daxv/qTb8TV1Dk6bLAET8NnwV9kkBGsAeSU35GJ2hYEBlV+Rap
zfur76lArcSRKEvWPprtsuaYFr9t3NKIs8vfPBWrVRbJMrFrlyn6XirwPAIi4vjDxsZ6/8z2VN4p
mnvT0CRdF6/mA0FRQA7oY73I9Zc9f7q9OjrbKNHcLmaj8hxkWqgcaVjZ7WPeQJqb46zdeNK+v7M8
FbllFyUjHDmc8zpmUcuso99tUavrhr7+/41bD7UQ6FWr0IM7JX/JACklP6P77jmeKsZXTV1vTNc+
Jla02Kh2QgJaQwzxtt11U1f82SHTWpKkkHEzzzywW9lEdQ5J0H2jK94MgdikHZqFx4R32cFZyuwB
6Nxk4131/nGHc/P/zW52CZ7L1+TxZDbP6cJDIdln1yyOw+ZlRWMeFXuV90AS8rl14vSq0A3+DNRr
wtu20ex4FXrVZ1nSGx66ev35o8GPYGAJ+i3VOY2/qrCrJZFWmcjOAVfn94Fd+PV2XP5ds6+i3aqN
X4Hi/z1NQdnw/8YvJqduc1c4cd72AfEAgQB0wBperGQ5LN1TmX2bBnvDVLpVuJrwjX+Rlg+J5WRg
d+zd+gUc1AuII5J9xWBPZabyEwgL9iu+pFye/W4Ih7mM9i2xEo+bKmkyn2CJqYnW/I+Enpbiy+2h
NXtfhV/VFk6DVJYAprnPlX1hkNUdp+dM7vRcFYFFm4yS1MXUC7OJHCt5GKddTMoELVL/v5pW4zZ1
f01ZGlAzKToRruO0z+Aq7Er4iXByL4NPGU/jfFnBstBsSbRpLK7irVYQCHjk2oVf9p+c5YNr/sn4
efa28HSaPe4p92UoeAmnGNAamEJQzcouwqEbwVs3suKpzSTStp/R9olmfzegtPvNaL7xTtQcNCrS
yk9rAwUqrOVsisBv7+r8USZ9kAHHQnaGKBVxBXeU68xIB9x/kQdrLY85837fdiOdbRQP9bOEFN7i
Y1HlEoBx+m7qio3qi+Z8V5FVDuUy7Qj6Lhwa5QKCRihCbl4l33/FeSqmqjWssiBdLmK7fiAgj7Sm
36nwD3WVgBvli9EuG3tHt76Kr0JuBai26++4JE7Sc8XXwDb/+M0Hvim2oFkCFWS1XjWH8jyXsUV7
VMGW1AwHBpTzrgVWMVZNZQCybRUCZI/urwYdVOHU1fseop4qyEcZK+wExL3x6g1mVLN0Dhra7Lvd
qORUbp9OaMnGeSO8MyE/K/noiIehfd1nFyWk5kVNZnRCijhbi0+T57pBx8Yt9T3NUalyUzVO5ZRp
3chYNux1rJ3TvC6PkzE8WWOzc10Vx23mFPD8ErRpddvdS4/dD/nGQ0o3eeVGLLLOzRsJoroSMkNE
uPf+3H3IzSToHLIrj+65yrW4Bv2rVeSobtKp/5S0FyvNP/bAct1eWo3PuorPMhP84BDEcuJxQKtR
jx67h6KXAbrCc/v59k9obKRirmpRVt28ooSRSxqCldxnY0jM+3WXRCHxVOBV38wc6rSDA+n66q6p
JvCmkQ3raI5lFXXVZjgcmRhkvECUPQHySvZWPBPjsM8ySrAVfcNAiQu/EmkdpN5HDuwJ8S55si+q
qCp8Ja+lgEo43muAbgQ9t7+sdJ0iY+x2HmrO9Zx+c9luytIoXBOeldjmoelA/TZv6QLrto3itH3K
oIWw4KgXjfsZWZ5ohX5P0PlIX9MtARzd+irua/Bhcm23tGM+lo9X5CgBJdk6mBvbR+NcjuK6qWEt
hDSjCUWHDwaUdIvyq1xf/QRl4K1OWU1AVEFYEwQ6i3XGk7xqLAhW55AitjYAJ5rZq3CrpuWtK/ra
Qv06PRr1PSu916bOvIMs0rCoxq2edM0nqNArWjuZSBani5u6PRbMjmxz4wt0I1+/7M3uTMFrKxF3
RUzYEizlHF6VmW67rs44iusu5SIW8KyaMRDSgdXcmfNX5j+jN0HsTEGpcKuiHZaksbB5VrmEzpQE
aN3YmPz7z3FHreJBkRaP5L4dgd2tL2U73zWGf3Bn8+T7LUQ04Gp9ciz6fdTo4Pf7/2UYuqoq07lE
OT4hsaQjtIjT0+1leH+FHZUsQU59AhWi3owL58OU8DCtd6nhEIdcj4w3e0dWlHHH7cfYXvLzwqrz
ZNmHfjOP8P7J46iVvVLQYSig/Qk012kZnoo5qt2NXf+vOPbfbIujqr1kVUYnw7BobN8Ph/SM+kSY
fKg+LFEV1Scv2md55eh0uzmpnEoOFzQEBrbkh8rcotB+/+R31IrclPLJFqY0QcLyWE53oIULRusJ
YoUb21+3aZQ7z0gXM5laQtDwGy3G3dBsJI01a6qW4srRTGp39KBUiv4Az/6R9ijRyg3IjGbSainO
yigDzAqL2vHPjvlUbkGodeMqzrl0dZ51a0ZjUP+EvCvjqdsCRGqOGbX0Juu5TJcZQ5txjl2I8syJ
RuaZHXbtQLX8BjIIw846h8Z16R5I+eo42fH2yLqFvNrqje+Xc5uINofkrNfbB5+twWiO94nTbgyv
s4tysxEcPHWrD9+3Chl6XhWYzYPpz8FQzCHN5rCafi/Wzm2juCmzGJSRGNagMqFDi/pVt5XT/XcS
vnPM/IcOYfW7rOmH4eIDkB2Q4zWle6yj4uiHEK9a/1ohDdow23fSqwU5IYu1JxPpLq49hq5cDoV0
NwCe7y+3rZba8PgcSeMhiFD2UPvHbP6+KWSgG/qaknmzk2hnjCMX3RhPrfi+0OXzYKJp2ux/3N6o
7zuvrZba0n5ysmzJxzgzfpZzE6WtEd4e+er+/11cW9V3GcY0s2aOK4Igw0lmX03D+uin/b1f2ifT
dTYygjrzXP//xjzu6pdk6hluUeOPNnUCp/4ryBZdqc44ihf7EOBr3M4c46ES4eTzY4sC7W3r6IZW
PDhvFtnyq1eVDb90JItEtmwcDrqhFYcdzLYm+cTWOJ3yo1mwyLT6u9uz1hS1bZUOwTTyMU/ATx9P
Ie54EY+KCDJ/zRTYAWDZgQjre6Pe+I5/t433dpASZY205VSCpQlwruRkdZBx/Nrx19W+4+aXcv5c
r1+T/gs3PlH26Nn7WOxttQRXLE1RudQiMUV0d+5psfE1mlVR628JRS9Fy2u4w7A8yHG4MGZs+LDG
B9TyWyN5YZYZwtjafGEOMJhGbBffbq+4bmz3//3Lq5dyzPICF30I6jrWGkiw0vqFu3Hh0fQ326oC
jFX40+An7hjnBa0Dak4fG8u640g2OJAQYPA3bhvPI6iVgpYmG31HurW4/v/NoeGgSMwFstygY0Vy
di6B6yHV/Ou2xXSDK55t2IvRj2UOz87uHYJq2fPtcd/PwdtqCQ5MzxY2JsbtMmjOp10wN11oALFV
FtOh6u6zZZeQMgH08P/NI6iZ2JWfjbHVGo+uIYJhsB5p2m14wnXrvOPWakGu7WraOS48wZ9fk+y3
37x09X3ab4RijfnVmlwlq7rzOwS0pPXToLaNF3AKbVz7NSFNrcnR1O1Gl4rhYmWHrr4brTxwmm8Z
uIPbrZyVbvrKZbqsllWMc4rjh9bRuvRQRny6vX80nqxSIIwoHVTY7sMlby7DeDCm7+UW+E439PX/
b/zJb/LWNx1smDphD6JtT6njfqzLfZ2rtlqR8wltinWBu4pVipBDEjpwyLrx1tXNXXFXnEiM87pA
ebi/c3Me5P3dApTWbZvrVlMJxRNtzNwfPdxO+p/g1AydYYu5Whcc1ZIclVOd2hLLucTJiR6KIxil
0w/LUQQNXkhJuP6+/Qk6+yhBuGHG6BLrurb5D7dvgjb7Wm8p6WjMo9bierseoBnur7GbyQB/RSzd
yq5ppq0W4uYRbDQzc80YeudB0WQxGPxCv9nKGumGV9y0NVqnyBIsrDuWgbDzaDJ+draIbttcc0Kq
tbhlHuQAZmoznpFJa8rfues/DEUVgDv/dPsX3n9A2qpWDGldS1aCkdjMp9PsXLsNPxArDx2nPFfZ
ATTlIXSlDrd/TPc51+V/czxIs2MDa2GsbDiRBrX79FgvJxQUNsbXbSPFhWdJp4QxnA+tBfrqM996
W+jGVbzXqikfsgLzRkhHNqZFnqfdsL9uaCXEupagRJQdEIfZwa/OBtmIrbpxFW+lk+WU6EMbwAZj
BUmbHYxhX5M/2DP/fxVTmc0F+oPnc78mn9O+Ciqnvx/NfVkkW63BFaQY6Ize4Lg3fqYgg7DzrZu3
xlfVElyfO3QWIxtiO31q69/SPq/7uNJslfjAKZ11sDLRXZDeDWlin0ZZ7VtJtfIGTjCw4Jqwh+DH
oj14W6lRnTWuO+eNM068r8auxril6R3a8VKuVoj380bA02SObZXwwCz6pHVB0ILMawCHOWVH50Ce
kJU69mF+TMJdJ4qjeGbVtDWrc4rj165CafwB9XhQWpGTfLo9/vUYf+eKqpbdrLS3rdEmyOc4R5oV
ATXuJvZogYGJpRuHltZSiqsKwzCXboWlxqMdl+fyUJ3sO/HXPlbH9LhuPN8054FagUug1MCpZcpL
mfQvpEH6boCOw8Zia7aSWnZrSjQA96M3n5t8wDvBebaGIWxKsnEz081dibFDB2Z52rdeTPqnkSBm
kPzu9vL+a5J7Z31VnRh51Xqv3Ga8oJL0tB7tcLmvPywHO3RjN2xObrQcyzzAO8sK1+/L61bFQ2ew
6//f+B74A/Mukby/sOJ1zI8uYKzDvGEt3diKX3d5zVbJTLiE4JAR+NYPFTR+f902mMYfbCXCWqNH
vYlgGxXQg+edG43QIweq8jS7rz0axW7/iu4TFK8u+qJx1x6r4pqnhh5984QE1u2hdR+gxFsGq0OE
GwdGkcStGa3jCzc+ZGYo7a2SkOaSo0rJ2BMS8mQo+sucLg+tU39gIosWs79zunojWaJxCJUFYTYl
nzPpz2eT5b96d5qDZdxXHLJVBgQ8m5OGLkReDLAT5rI7tfXWI0izrJbix6xIMyEd7MyiaYMrvzIY
5F+MrPxye2l1w18X5I1T5WXG8IjDWV0s7aF2qsCTLlKe+3Dztsp+MDaSLsvgm3FZ9lHuLaFbzmcO
Wvp9s1fc1uybKnVaVLXBL7sEfjkNgeRdd3AXY6tYpEvaquQHDlrxncE1cT8mUV2FRlBH6UGcq6/l
BzxZriWWNNpioNathuLDXW/5SdHAXIV/36V3RH4q9qmZ2KqejOnyoS4bMiAdzMlhaCoz8kiXBX5S
I2SKcivvrHkbqbQIg49vcDgzz1b6KRGAfNivVfIdXYxhSn+a/Ksh5cY1RrcyKklC1iUwlUROj440
6sV9laErY/pszud5tO8M9EnOYML2ZRHYPcCe/V/Pe133galtlUIBhMPF/zj7kuW4dabZJ0IEQHDc
cuhuNTVanuQNw/bxIcF5np7+Zvvf6MMRGjd6qwiB6AKqUChkZTpeCvoXQs0vC/fuVkafoTQc1nl1
N0+95kcqzClTKWQNeACdxZrOHsRA/IJ536G9d8yQMrhldofizpex4BGZt+i6RymipMytgFusWKrc
GvCqAibrsgib7jb2H1NmVihTDjgTxbP/Xh4W+97VMeeockGZSYHPpWj6JDXOvNuCZb0ruePb/DD1
P8RY3rXzLzI8Lv90c3ICa4TGTooD6z/sChMoBPoMe0/M3G/2czF/NrNP46qrUCnq1bJcDRROKtoN
axfvRRVUzfTNLarjvqJP0OgvzU0GMIvb8bY1l473IrO7tsXKnEejizswZ9dAwd82tJSmZ23RTagt
0HNlvhUsC8iqY5xUhEqZZkHUXpuxraCQqKaHsfX8nJRHZy81E1cFFxmjBT6jfJ9alEXsL2hkaO84
HuuqB2gtLo2//Q37UPHVOLnC6WSAlpMzawGu3jhn9nH1nh2io4tQGUk63S2yghDBxcBj+7nsXh0A
uwtNs4Fq6Mvf3yUO42aZxJiQE5oc0PFxPuZ7c3SH21jpzb/L8m74Mq+51xg42UfTQFA3g1bbVK+y
tpSOp509mhPyhTMD9tRPjab3nZbf+Or9N0i9m3julejp5TjCTbTGOiUPyXZjYVPGZfVWYuIRC6lg
sTcPHXXOhu2eaCuOOVm+XvdXxXEj8yVw3E6W1CXsDAITv6lYZAxfW2IinAISk/tQjAoyrkN3KxZC
xmv1m8tEBmKGk72Vn2Ynv0t3HTZJET5ltNbebhwkndg+k2H6A4SzhvW+z7+nG/TPG/uUe3V03WCq
3yCn5x6HphgeAUGBI346CQVxe4UM+vrgql8huW9WlF4DWfgmngcrDTsyPLdOH3YiQaaetyE2WoFu
/hsfimQ8lyXyde1KPsSt5SX+KpY/JigTNdUOlZ0uf3/nFmadgnEYbLtng3+e6Rvdb7v1yiwKqctn
l2+XMGQBGN0WB6cCvGLQ3b4Ux7zMoEA7YhHOBpTFK4/gqQJcmhWd1pdVzA87KypN+5DKOtIJnHmQ
lXWNeTuRJWmfO2GmP+lc3XgJk6FbZMxNMjM4dZ88QVwPkmP/2kiOr+/Rj6fOZfBWORXWCn679SQq
XPR8tLHMv0pPiNvofbhMlQBSognQsGyOx+ShXe9nfrg+749XlsvQLYeOFSGGCZNvXgiB2YMAEVoA
qty4pQDlXP+IyjiSA08gA7XzCkjD2SMrqBHX8mE30v7LbaNLR/C0jHNncTrF7RqPaC3UNfRc/v+/
9T0uS9rgyi6E0bEpXsTd1hzn/pfwNFZXGUQ6eym0WHNzo30M9PuTV8/g1Ei6RROLVUtq/G+MMdK5
hiYK5r1mxxUgJwYUzGHPNVmy4prBZfTWlrBEpJPZowOsDfrMCjv3qz3cLXgCAHyci2ezXkO7CRmi
cpn/um2NpQS6HPbWSKdxjDMUWqcomTUL8Reh/8Eiy0itbs3rbNyMKQZaJYCqSQWWil7kQZ/8IwZx
2vPOd3qORlhQXHVARQ13vTADoI18XoT9bW/YXMZ1DVnbDgxlUSwZaOPn+m6oU029T7VeMrALRMuF
ixSgj9PsMzWNA5v43UZ4yPkalOm/O3kR5QPbexyh1F82ndytwntkrgWDiUqgUD3FOeS8UdCkb0nx
cn0zqIa+/P3dIeqCxzXrnILGxPy174+Jm/kJ0aC6Ps41uEysgNo66DLNzvgzbqXLH8ayLzcgUuzG
K8KZdy55yeahd14M8PJkJxDZbxCeuP6zFEHBlYLCkqLDwB5adha9CNxyPPTTrBn643yWy7AvsAGj
l55jDyzpQ2mwKLWzsKseDEDxPP6to29GEl7/EX+z8I8cSjrDmSeyrE7m8S+kpD1Ux+TkHXO/CNNQ
d5CrDCUFg45n4zBs0xgXuZEydKiPeKomGb2teZ/L6C/bnkYh2mWM+XaY2ME1NIFZ5Yoy9Guwuz4Z
qTPFYwj55PTET7i0lD7vfRZVBy/UdTwoAJFcJmZIjK2xEwMfAto+rg/FsfyKwBXUgad5KFIsgYwD
G/pi9ZqK72fhQJ2pqLLGp7v4en0PqQaX/NtLp9zeKccBln5KxddJVyZX2v/ywXeBA7IrE91sDAzV
mCcw1EU4T771kXmYH7zQ+nzb7CU33hrK3RWV3zMZ5mC+UPkW9O62oaWTnXn7Oot9YGdvSwx/sWZy
WJIi1ZQyVGaXPNettzURDdhv3f6fLv2UZzplLEW8ltVuqsXYVwtsg7HjnEh1R5Ko0xU9L/fLD6KN
DP5KcVNLsykd4m07sSIAHXm6PY+D7wBkdt3misnLGLDNLlOrXEZUYBr6ljrO89TmPzbm3OZIMh0D
sSeaFt6G4af0H7OvvlJ+GzMzlwFgWb8JO+13FDH6z673sDWaXaiyiOSeQO6stmFhOc3+frWirHgo
Ek1yqdiCMgkDSUjbo8yPTuWUPSaL57uE3ATp5bbkli3dGt7bHm5/bfroOCmA6FmjO19V85YcU1hJ
JTgQU7E7Hsj2lPSaznnFuS2TLgCoDUREg0lfcu11eK1M51lkX3bjbWrtYDU6n4xTeH2jK64NtnSq
gk6gapaxY+cOtaIEQpvAtG4+6LcPros84fpHFIb6D/7LLrONlljg9ALdzlffZt5te0fGfpnO5tS4
BmKBi3aMUquzj9OS6F7mVRO/BKB3RwfvIU4jxp6dK8BTUFaDeGqi8SeF4WX8FwMhsL3U8NNMuD6v
IZaxnbr8y7L+e5vNJX9tnBwgGA82N7LhrWloUNbFbU4l8y6U5eTNfMJZtzbOkS5bIBzdg7MiysgY
MLYSc6kMWKWocXkIDec43Ab15P8BfqWFqKYeO8Uef09rF+wVuXF7S0coEow+madLe/ny1FESlMSM
ri+iyhySd7JkY1aeYs4k++TW92v9T1ncmO/K+K5lT8ee94gygDgeNpY9Zet8m1PK6C5uoZhqZQU7
12vMqrjWPeMrzCGr2NiJaaxVAnPU9mnwArE9D7osXTX0xU3febpL8pLPHaZctY9DgabbPTK4Loyo
Br/8/d3gTSaSIgMbxzkl9IdbFNG+GV8XMQfXd4kC0M/NS/h6N37Gh3EHLSB8/YhO2LA7FsdhDOdg
CY0wO7PcTwbNVld+SjpQV973S5uWeMd+HcPkCJRm6Hxa3oynJWQRPe26evzf578PcjxTOlzz3CYz
mvzRhx/SwAiGQETuXfVCHkV6wlv2gYZFWE4hW/yqja7bURGSTcmPATZyW7Ii6asmO1wojdxl/Set
PjfWjRT2XIZ6NbTbepPaNB6Kb2PxauvgIIqUQcZ32Y2Nh2ZrWOJm/VkaJxTphxmv53cGud/sp6b7
dt1CivNQhnpxOooJb29oqc+qY9buqT8t09v1sVVbSwZ7lWxpk7LFiu+vW3ABAF+QRvR1DsixjNID
1xy8yu9Irp6gxG1x4B3P1mv52Tp0RzcsY/aCg+FQHPKjoTklFU4vo7/slgw9hFMwbFqeoOUWtAzJ
z6RLElXDSz5fu1VRiwKdprTuTiL9xtr2J+1MTQRXGknycygrVFxMiIfmkR+qKDuU33Be8uMWNofl
lB09EV5fdtXvkPy8SpmooaVBz0vZH/k4fQELXsCzRLMKl0ztgzAiI7/sFMz0c+l18ZKZQdVN/tZ8
2ecickd/d1NNVFS5hXRMl9xcSEFhrKI4GdX9qqu6K8aVMV5MpCnJZgTbdG1D2qdHp+o0sU5hdhnB
laUGrx0bRYVyq74Y7UC+96R/3Dp31bzqKYLpf7Bb3kqtuc0pGLS6O2dfHjKahKSoQ3BNatZWZR7J
kUuREdOdL47s4l0v/Vm4N25KGa1l2u06T5cQ0YGy2bT8IT16o467QjXty9/fndb93s29ZSIbWLYs
C7Ik8aLGyHVAM5XdJccdebfAczH6Zry4LA36/LXuPukfhRUOJWOzjNI0yqzExnHKIbQyy1+J0fhT
ZR3EXr117ig0IehjMzE5qdloXnqUuGMswA9FyvlzV1eamtfHm5/JmPSu33PLMpo1NtgbmR5TIwu0
Pdwfn8RMzlvWrd4bUpdrbBJa2UC8O2C2WjaoHO1ddViqEUwTo+HuQWfkSGE9dzpcD6SKOieT0xdO
xdqkY07RmTDfX3oR+pP1o7q7pICTX36//pWPtxeTE5gRkii1SPGRFWpxEL3jd+nyOtmadxjFwshp
zNJ187I27hqT+dvcv/AS5Eu6JjTFfpJzlwFdr8yq9i1ere2lcfMoy1tNSqEa+uIr7zy6E+4yiFRM
MenXg7fQkKy3veMxLsU4dFtljO32HkO8yvKzZ+uUhahflz5Y39Cse9tJw+RkRbQd+jaNi3GmM6dv
TvXp+nZRLagU67raNe10FVvM6qeyORFy31ma+KBIUZiMTW+zOrfa3NrjbAr4dxaixSoqgtbybb/5
bPj9cdAtwiV2/jeJYFzKURg+Q+YGX6IveIXe/MtlhETj2er9xHdPWXRblw+Ts5UGcm5rT/ChOfu1
7k/LdCpNHe+eAtTJ/gNOH/JlYyW20hDx78NjfchCmvv0dQ3WCDpdr/Uf5/P1VVeFIjlxcYq6ZKLd
93g9sAOEgfAgaLe+E8yRfWiPUxNe/47C7+QkZmya2agh3xMv4A5wfXIb6y2Tc5cE7IoQL19pnIIp
1j3kybOWk+lvCvHBXpIx5gmU6RpzM7HEZi1IE7giH23PF7bhFoeiEnnxg+3FvH9fOgt8uCDCLJzv
hCxNUaLFuqqG+bg0gpJIzEa7nSfohBQ0MKe9Kg4ka7v1Uwt1PWqATh6aEBYU72pSgfOzIaxo8K99
wqA+2xXlyoM236jVRpuXW8k33nXDcLdNq5XclkZR+Vl9gGiYyBMI2JXd59EhvtGHO6jGri/+x6GF
yg/n5VBPkFsth9ilL9t8BzLJSfecrRpa8ve23Cbugb82borUpyIw3D+ViK5P++M9S2WGFGPa6qmq
miGewVyGdjhw+mhGVnrd5ee8O4aoN+e2bcHBUQgKsqA8OJ8M7ptPENeIllPSaL7z8S9gcsdBWbr5
OF8+4/VhVkWWeaM3S5lrkYJ0PinXPTaWnwOQKeWsid+X3/+Ry0nL2fd5bQ0pBranL70dVRh70xVe
lEaXikZV54ouN5c95q/e5Nvn6dgEyOuGqLv7/6laqIwuXTEzUVAzM+YdKcZL3TzWmcY2inH/00lQ
1RlvSkyfWA/JECW3UQMzuYOgzEk+FW21x2wO3OQu7V+vu49iLeVugVH06PUkGzYfI0HRB+38O7F0
HQMqY0jJluvauUsqHFsuveuHT4XuvVo1ruSYJtpZ7NFFzCfbYYVmhk4PRnHXkPsE5sWwDJMNF4e/
cFy2J+fIou1Gjkv2N/F6F092dxFmUmDaY8u287oLM7YKWmnyN5VRJK/cM47ObAujl97Dkp28UrND
VONKDnnRx+nzlWPW+T2kuJ0/1zeeKt2UuwOcNk8mz8n3GLCjI40GVL7ps/HZ9PF8F7VHfeX7YoAP
wpXcGeBN7kDctMCqHm3Q80An7bj900dLyLG2822YdCY3CVg2KhDeiK8s471XxVRHXayyE5UuQ9VQ
Fjl1MTBEZd2XPRwCqDeGTe6zF35mUXbWFnIvK/qRoSR3FV02leVSIq6/8MMQgOQ1Wl/Ii3uCctqz
ZtVViyG5rmW3nC7G5RsP7t/F8CLrwTri9eGQhrfRizJ62crvHM1NOmMdUnwkWc/VHKy6EorqcJIb
BAxvHfZlx8Bgp5oi9zzgZWh/uTBF5FF5vDEhkPsExm2xEzbhK7V9XNLjpCtCK2K9zPGa8n5bq43A
k8l5w1WInqxFE3yUlpHO03zatoyO6Lm3bcdDa4ybRRTZNXWjYuu69VgAqD3/mteJDMe1zdtPXlXM
RRfwEn0czxWKN+WngVYEj2vXd9rHP5bKrQRrnjidaU6Qgkr6n4PIn0ZafKvS4dP14RU/mMqtBFs+
rd6wIWuz2+DybjfjaYW92E/2AVWEgN5UkqVyY4G1QV9w8Goat8wOSuctcX/fOH/J2YuVT3wUDUVU
vDjijtNujFofBc7/jxZ0RfCisvQihOb50LQZami/9ylIT/XBvTOYn/0kLyZeh7xQF1g+PqWo3Gaw
lZPwslpQ6EbeF/WTySKNnT4OilQWYSyMqkD1GnZazuxgRuvJvbfRs5kGWZRpyqeXSP7fuEu9S6x8
F6460G9ZGW1pzIfuDpJ0BIj/7GhkXuCVPFpNnUCGykbSSe5R8HePzrrG854UsdHTgFOiw9+oBpcC
gGFsmUVz/Ain6wJnEMGcWpo1UAwtdxfg4mitS0n6uHKKE3F2P8t05GuKKCG3DKTV5iQgwOrjCe0J
+Xd7eBtve02hMremlQ391hYViFr2JoRCQMRrHf5BYRAZWj0Vm1MRbhsxYlrAGxFm/W3qf1QGV0O6
aSeeiVbxpC+T7ThmbnW/5wO5DTVEZUx1tbXDSgWgfSP6uzgxwjLdNBFfFWxkOLWXzAs4O3HLsLq7
xI08lHjz8TzNvwb+bbELv64hiXzfjFuwmXddXgeaEHEJmR/4ryyFl3IHam9l0cfZunwryefedKPZ
K+4ak8UzaY9VBQ41p/iWWMZhIiwYFzs0KvLqoGQVdBN5qutJMxfFfpb5OZ02cdahy4fYc041w5aL
XUvzlqDadPx/o1TZWGDhy7GfCbvf8kfLPlw3n2pcKfqNyV46ZQrvnvapA/SNVP4s3Nfrg6uOaZmb
M0/t1ZsXQJvzuyW6gNWTEAH8yTz0Ry/UwY9VVpdi32S3LeRcsambSvg1DVcC+KGOJU5hHxmcXUL3
hglbDHEt6mfk6C7KfhDRuG4f1eDu/y6q45gNCC7gMq4Teu3R1KlnKI40GZC9Lk5pNpCSArr50Kz3
pPFd5gbVFte6XjaFzWVc9tAlxcwWmMWq31ZvDTY8Ibj/3maVyzffHcjbYA7tluPZrDKeEAWjotT2
lFy85YNYIWOzEbpHo2W4zcHlp2gPsyD9QQITkvDBBgSWCHW8fCr7SO7aVgC0tAAioC7+qRlcf4Vk
af3lun1UY0suu6Nrq86gCBmPa++n/WON2+hmf7o+uGpLyllKUo99yzFx6gU2FlXnpKpxJSdlY9Zs
RGDSbAEy3mwes0VXtFQcADIeu82cyTbdBqWXpERDtJWD4mB7Bq1gODXkNnwplZHZlkcEyud4nEH8
na0j3gBvsrfMyYkiN/j3LnWYbHu0rKNJn6+Pq9gkMiB7RiMeSKKx09u1CPLf1vCHtJpbkaI9Dviy
/3XQbgccu8wwtnncwadyAA/bne2zYH7Rvx0q9ouMyt733WraHsVAMN77A/Sziub7dcuoEhUZlZ2b
TZVB7Bc17jS6aDdkwf7LDU3/QvcbVAgCuvdP1W+QHJV5tIPYGH4DuPwOfbJEeztE13+EanklN10T
E7xxZQ934sPBssBkKXh/X1f25+vjq6YuuWtlpxZpUxSmh7E7daK5329k+6EyUtvolnYwLQwtErR+
DN83avu7bm8q5i1jtTsxjF5HaBdXgwUy54mAmfOeeZXXaPxVYXgZtO1WI9/WFlxhGXi8utdte+y1
FwvV2JcA9+7gS2choCfnDMjFTpX9uO4PRa3Z9Cq7XD75bmhnJUOJ1rghButt9wC9sfrPzpLbVH+o
DG4CbUS2p06PiRdeUGJZF+8p0SGBVFOXjlLPWLymoxg8X6BLdbSLH9e3uCJJkqFNszkzuyvwdMn3
ZWFvI/jpy7s18RIn2hOID5wyh3jFacid9rbSIpWBeGnCuTsnXnnqdr/2wo3f9OxF5TfMrp9KNJNj
XNe0Du7WHtdU16es2JMyOVpWp+0ECuzylBZnOp+q5FzfWBCRsXfe5q2tVyXlyeBbeFFlHFcRXF9b
xZ4xpPBYWsW4dgZmbaZQXs9R285uS05lWFoJ2eyhaQY0a6J6atxh+9w0YxmJNiPnNZBPD3HvHtf6
zrxNXonKGLTR3s1yNeA9Y2bd9xW/r8WNNV4ZglbWYCypIFQbF+ylLqtgbvtwvDGkyPB5cFUke3+x
MxgGWy8G57/QSdIp8kUZhNbzJWeoKfZxD+1eZvy0gZ5mazhkGqywKj+S4WeQCRrQu+uUp3nowrY7
L+DiGNvXan2lkwuaB9svQF7F59PG2q83bR9+cYR38b1K0qrPM3zSbawXYqBDZmNCR+qgMpgUgRuz
X01TuOVpSZ4LQOYhJ2MtX5Ll921zl9IksLAPczdieIv0P41yuLca7cPIxeE/uPDJELQtQ/WSVlZ5
ygvjLnfqYDYNn5in1X3rwQtdAozbUdwCky8e16THiogpA9PQuDK7g8BSiPl3S7pog1KdXWmwmYrB
ZSja3tOmSToMPtXPkwhq+mayG2OmVIyAiEHNnAIxk3MUzUR/7oROg0Rx1MoItA3qu0thY+gmeXYA
yRyr0KliUfw0m0Ize5VhLnv3nQOYzZaLab/M3nty7DMrXpdJc5VSHSZSLuw2fCLmxTB2X903l/Rp
vk3Ol8p4FSoqe9rBl3Mq+b8Id8ey2sLrTqWwh4xYMe0ScoaMIAYZX+30lBopVJtfro+tMIiMWqkN
e63dBmVOyJ1WPg6Vxs+5ONw2uLSQE7fTZt+QFbRCQNJg9fqgGHpdaL7ElA/igSxFLBJg4XgJmJ15
3KIqSqP0y/L2f62F26nONcZXGejy93ebseuE3Xu2qE5W4fqCAb246w7dj0Ey9O+l9t3QLpixmqbP
q9OAB/DpSKL1TI7GydLEFwWslv6t5L4bv1kS1lbpZfwtMM84Ff3pWB3To/lKf3vQnBUHHQ5ZtUOl
HA3S8MLsTFS0s9L5ZxvT42gsz/us60tRDS95bTdQOs0N1qDk/7Dm1Hk/a0uzvIrzUIa00DJzLJGh
RtaSQ7VEY/erQRFUU4BTxEoZyWIWaL2ubeSVhUe+tu3k04X4FenP08ruIfCpiZeKLSrjWvKlqe3a
QfKG25yPq1C4T7rap8o8kgdTSve5mjA0zpOjmM3AKsGkZrF4Xd6uxwiVjS5r/m6TZum0OW2BpLZn
v9Y2C8ClhS6UODVmX09bq3q8kHEs8+QWzEFyEhc9SIMrKIt5kQmE1BrxCOSUms2kyhZlVItLSsOx
Z/wY4/+gDGlkh1MJFHsZicNtmBwqg1rSdthWYcKt3QxPMOUK1i9x28uUjGshSY4XjKmuULKIjeRT
zTU3ItU2khx4LiFnUDE865A9CzzXL5njE++xXm+ZNxAqlwj7bhMZoCEyeqOqTqxufA7j71TXwv6h
c2FoKZVirKgXIRpY2wkXcXR0PHgf7nuMe/n7uyk3ebGsnnM5V+biaeFD2HXfwew1LAAGkj/XfUs1
d8l7OShgrNbNoX7WNcHEi5hlOuSyamjJbY3NcvbVRFepOVf+Xt0TRxfsL4b9z7EOw1y++M4wdBEe
MUo8smTb67K3fjGUx8x5q8Y7MbrRZum0ilTf4f/7nbJhNrVWPCw7lvGnGLqIiA6vDeRh7ctgIU5A
i5+3LYN0KbLqEXTE4KuNSck+j0meh7mAvPltg0tHL59zYzBHLz91nAeeYUE5NdMkEKo1lrx2qfZ8
3geSn4CdCvq1OGy3iQEC8iU57DY7fCwduzgt0AU8p/l4aXzrWj9jxhz169Acb7KOjEoZE2dKSs/K
T202H4qF3RuGri6lcGCZx9Kx5pw0i52fpq56wtv46peF8aPjAclT30nE7+u/QLFNZd5KqBSNbrLn
RuzZI/y3ORj0iRdz45vFZ8umPqJ1eP1LiuWWVYsTr9n5anoZgujyeWkd0Omve6LZpqqfIXl129vZ
6lRudso791PidnlQD0VgdysL7KmgYVuxT8SpTrf9FMm3+9xwvMRNslO/IYLYnTMfi93kGkN9eJph
80r+3M5Am9gkFadxtc/uWAbJkn8zPTdq2Hab6/2nF2fNe9JuTnYqrAzUrlZ9XqdK1/z0cZqCHyA5
dm8WIllXOzuh1lz481o9szVb/IYT3+2Hr17eQbehNwe/deuQFsb3ETxf11fm4uAfRHcZcEX4WoP4
gKYn0Y0+ntGydolHD9DPBxOcHUUH6klXV0dQbGgZgcWtpPdEuqWnzGiST8bSu9+yjowapjzFLpDx
V+bcO53rmVgiXLL8Ld8jiMhvflXmQTm2t6T2AK1KJ7hXVbwm+ZqdxqTZI3N3zbvUG3UF5Q/vVRhd
OsRRO+WTZ4zilGf9c1fa4V5Pn9vbrm0YXvL5SSz5SGibnbLG/LTtJeS20dhe2JqkUjV7yckb07Gd
xmmy09CXj6jOMX91c3A+dzrdR9UHJD9Pa5LWRQnzgDz4adq3aK+seCt1lTRFSJQBVVB3AYGbm2co
Lu6+kfX+zox4rTeflcc9Ff4+6YRMVD9E8ncIIvGU0hydOHb1kE545c9JAeF7nfSgwtFkYFXbOG5K
J459xAzXd+qc+F5+UxGJejLhZUHIRKecCvgZoAlt+rsUN72MY2gpB2/5mpGGOSy2meUEnTWBgbrP
v16PdAqjy7CqPV0TPLR7AIRB1t7c6pfCzI6m0OGfVDa/fPZdmpyP1QZtxBGorTQJSDd9JTzX1AQV
kU1GVnXggi9nOwPkkqa577nVnwGdvKHt2gEhOmpNxe6X+S+9dLTHwsBH8BzxNPLq1K/JgQi0zln7
ie27n9dCE6k/vv1jnSVHNvd6ToqqQgJO63+7sn1x19OctXdi4VGXjA910p+Whn1L+HKc3OY7jvzo
+ib4uAaHT0vpOWAAVpUsM4s5Me9qPBdts/3AHFAmQHOAfnHzxmdN9r0s0kPv3oPrO6hA6UVugoTi
85Lnj3s7kwXFY0iVpEAOkgZXm0To2DMVW1xGa+27UVuF2TBUh9I/TuPeWT2w/W3757rxFPtQxmll
DmdbyVsWC6f4dwWlQXahSXXLLhS2G17/hiIfkTFbE7LS3KMlboGmNQeVYMGWbUfe1a9bmvrG1t2N
pXg0Z10erDKZdKCjeSctOs5GwJm/NMKJ3PyLqG/CiqJF5PLRdzGhWcyxG0souE3N825PfoerZrF8
XYp/LR1YVBF2ZCwXKOKM2rvgWuzquBYPja59QBEOZCBXYlLCsouLjouVhJtrP/RWDfRfBTr7wTAJ
ANh2ck/K4e36uqt+hxQSPDZ0Js/MMUYn1+vO0I7JbRBkXh9ccTWUlZYn0pVuVhtjbNkeVA5BtuMK
+9FphZ+uxqncbjzXLcm77Xx2+rnjY+ywT5BRguTIMupIshUGkqFdLuPO1rcw0O6cJhobuj2qcAAZ
1WUb/SrsGk69VaB7YBT8YWgAY3fYuTqtL9UnpGO92dCwPzXWGJdWNPMnis61THN9UaysKblvtTpN
eam3xJX4xqsZ5/p5tc4WOHgH77bT15ScGMe6XbXGZVGhpDwT4pM591fjzVp1dAyqpb38/V2Y4D3d
wDCEMOEN0bJ+v42DEY1jUkLeb43LjBZ2z0C/P46Oz2cdLlg1ZcldZ3suzCLH0JNxxoHdG5o7hGpc
6Xgm0IapaXrZ5ZMbGVMWpdV+vB4EVENLzrknwKQVFqYMStWTZ22fPINGNw0tA4EY+gAbpKw4RJZv
tfc864hLFFOWUUCp23WZuWPc1HvMxz+G0D3VXsz5wa1fRgBNtHS8StQMbcTeyS767yWUCeetvusK
Ap654Tlpl8gjyaNdZYNfud1tdSAZHoRuoNbpCILNDP0M37IbaA/R9fP1VVDEAhkalHpt4YweaOBG
nvnI6jZxbJZvy4hHRF0PmeoTl4V656lWZ+wz8ww8W7VQEQC2hT8W6bGH1uUy/3P9V6jWXHJab4eA
YGfgV8z0t7NOvqW9dapGlnzWBRy+Lggmbzv9GzOqwF24zjCK1FDGArU2R8tt7Ywx9GwPVt0/bW2S
+bvd+QK4C/+6aVQfkTw4N2mzUAs/YJzjNvEJF0HhHbvp3+vDK+wj43/sOlvsdPPGuPNAuMydcURr
iaPZ+YozUCagmqa27TsXBurWxvd6M+zT73mlk1xQZM0yCGhl7l4YZGJxN45fmcPDdABN6tKFKdsP
lvEjJ2NoMx1mTeEFMjFVtosFQikDiyeHvng0C2eTPkL16NXlPTKrVhOwVSaTDt6+EfuUFfCE1fyd
m09e/4smmmNGdQOVUb2Wlxvl1HYsdrcGnJqgyEOBB0xOobemQBE631fw85kmR7+ydwRFyGlcbtKC
QEu05OBoXQILfItdzEZG/YJbb4YAFd31PaxaGsnHLbziFOghIce5To7D9KN2xYGANnT94To6XirV
N6Qzuq870yErvlEX9RG0VwN3A27xgz2SsGQ6BLNyiSRvTxozy8F+BoEwDhoCM8pC9y7/ZTPwGV74
w7VE5YqbjowTqwqe7LgzTzFwRb9K50dP6X07uWFRkWBfvLsNlfjri6MIMDJuLJt5mv8/zr5kOW6c
6faJGEGAA8gth6qSSiVbkqVWe8Ow258JjuA8Pf1/6LtRo4XCjVrYCy1AVCInJE6e3Cp8qZzq33bS
/058ze1JYSoyamykc8EWgHLOFQAteRa5vh+mtsZ1Kdzun9F4H4LeJHrLweT08bz56Wnw0immTfae
TG1QdanG96p+gGTruTPSipsQDbUPqfOSNE/O9n5d6qql99P4sP10TFFS55jgN7m/nA5wZJDqj/H1
tVUnKtmyVZGub1xUD4g1hICOxSbGn962tGTJuH6hk8/BnZUWHkw4Pxa9Lq1USUQyYA+PfHh2xY2m
mrITL714qbxD1+j4xhXBSKY/8kririhZ4sLUvpvJI6++ueI1H39Q9MhWZ295vklAMlKsnSzqVOWC
203DjOZc0np27wgKYHN02wd2h/FBccTGecv3wx3KZvdy9Vtt6XgvFYojQ8Q2q19XtssIJzuCrZHN
gUtNTXRTnK+5G/KHjTc8NdO2wsbFlJ2TzQx8e3sAUF6j9Krl979/WN6ZZ9GgAwTX+aYPV8M5Fcsc
rJ3uqVW1vGSvc9c7De832FQHx9+Wx8SYInxO481Uy0smu1kYeU0WqM3aZKcM7PFe7twtqdAUJFTL
S2brNEtZLCmeAcze+3tZ0B7T9HkXYB6ejoBX9QXJev3UNwZAldD+XKNAuuLR+I/vWeLbtF4Ku6UN
Hs7VRDeb43fHjeUv1mAMGp+2W85/r52eDAszMGC5m/K8O/egs2ycPshX/POruB5oCHr5wPRuIuY0
PRkmVndjWuUz6qKJlRwmqwtXmp/mRTc77fND8GS0GAhMvYbaAiMg3SEee/Ow0PrUePTulkPwfMmC
fQ9oA9vp+nPL5+PUNhew92jO9/PszZN5i7oZwAtDAGA7+IFp2lEFAkprGY4rCi12rcH/qT4i2bDb
tOB16xowsvfPc/3VT8agM9MDWb1gS3XXEAVswpMJjPwFBdc5L8G4Mhch0G+X3KHBZP60mB1l+TO8
yAX8j8Hkv2WDbqzN58mQJzMaCcA+urFO4T5s7zwt873IjLtmcR9bTOy8fvgq3ZIM3Jssvxezsd/T
x3hKm3iw+pg0w+H68p+HHs+XDNwUVjIYjt2Dsnh1nYA6vExDa3VsDeeTYn0ZSpZ5ebmYAtXMeSQi
4FbGg1lo1laIRoaPzYsr2JaXw9nHEHIn8/+ePLyiOck/10WjOFwZQrbOqb1uGZY3Oh+9F15QC37P
Szu00vU26cvwscLxxq3OXXFpQH02ev6Br0zjXVXC2f/+IS5vCGtgaU6tc22XB7KMB+a6wPNt8XXh
qM51//uH5cd86Q3AQ+k5L5BRzGvgt5r3YJXYpZAsegwp3adqnZ1tfPA8E+QY2YOBKSx+dhMbjOnJ
ELFyFK0A8shCF/X86M/9feLdBvj0ZGiY40zMbUVmnbOh/d2jqTec5uLWfUvG6g3ojxr6wjp3fX7p
MGy4r3UlfMUF25OhXwUxk5akq7j4J6C0k2MVi6MbDRzweCdsjrpuCIVayqgvo/BA6TUt0Hj7n7J8
n+086JJUo/MKpZRBX2w0K/AdYJ6C6IZXh1eXLiWaGKzQShnqhXi48WYa8CJZGV9a3h1I0z+y/q0X
nsaiVJLZ//7BoswSUOraHyCZ9lIlWdD+3bpP141VtXnJWM3Z8WbW9Cg3OkwEG10Do2CX1khOyK/D
699QyV4y2wST5NZFcExL7gCT6HPMwjO5jrBYJRs5j24dCmTqJC4sF/d4ngzHxfpStjcGQRnrNXCA
kL2pEZdJfGHmt0lXtVIkPvIoY5pDYUQDfVxLsPHaZwyQilyeh539t6NVesXhyvAulq/1YK/QTAOt
CjRnoVej4XrrH31D18ChyNRlkJcpfJF3W4qiCR3ixe1CsXax07yx7OQNb7Vz023JkwFftC4KQmz4
hla8TTwwrX88Hb2lQjtluFdtk23KklRcOJ6bm3jWTaxUZZ2uZLUWMoTJsYz64gRrCNLiADxAoNOm
UXPUPZP9qT1+clGSEV9mD5e/bvgGPW4HGu8zRPpDG/KD82wHY+QeuksZovEObNI33mhk/Nc2MZ4T
9KVcSlwrG/tk8yYcdNzxCmuWAV/O0DqcEQJzm1+2pgsW87Kmmtqn6qCldNkqcsuaPazd1zEtDlw3
71i1rhR6u7HIKq9AeGzEl8V+L3UuQrGuDNLKEEYyQNDEZRhqdnDaiga25+ge4lSrS0UrSgri565X
X5YhXguMZj5cd/YKxybjsqbS5m7dQhrmWgd0CYrs0fEe3fIgdG8yCh2RWbWyvF6555jikiUY1smP
qfOzy93b8gQZidX33EM9FWIpzDqwhh+uDlCokvf+9w8xHOzljjX5SX3JrSF2DHSbbJo7tEoeUnhd
l5bZpMXKDajoZvO0OA3qIzdVwTx5xPEGUuqlq7B4NhwwGwlF8cDbdHxuqp1LFtnUPl8r5teXmb2Y
VVTb3w1Ts2+VuCWj3AyDZaTtxMUSX6h/KZrounortiyjq/BK15S+B/1oUBYBh0XKwbkyx9cXV2xa
hlg5Y2mnZQ9hg8MVfRxpnI26csTnhGsoO+32+kH/jGEx1m6BrEtchJ923vYk4maQ3S1I+Y75vfjZ
aTyASkR7NvLhSx162TDOhdWXLnt17SBlqJpqllYJaP/kh6VHdwD1vImlbVj+Gs86eivVlvfvfVi3
AJ1Q3Q0Io239mIhw8B6LUeNQlIKXzDMz07XK7NE6UzNB57LFyeMImqGwGAGTBLa/DIpBmIG95N+n
ljwJk99nxdiE1E2WkGOuoGYjKtlJifJQFdycayhA7lWR1SZRKW57gvJkPqbZA8VL7UF827Qc8gZD
dlddK8cfUohPMhyZkylfE2DA96PxXtf75o68b2Cw5ZEf9oe8DOg7mt1Oo8ZpKNRAhmdlvVdUQM0j
km9fyXTo+ofZv01zZYRWPm5lPk+Qfj2xC9QtZGTSVEVUu5Ysu/CoRY0Eu2b095J/E+1TI56vOyTV
0pIpW8lImAGoCPoXm5cyo08UL7u462qEolp+//sHszNWiqduhrPt0/xlKNZw9JKXMdGlIirTkwmZ
gFWrO5vsniiqfuxjmXkEnV/utxAjCs7uc/HXdTEpTEseGzh4Q2t39Z40jA+O99LeRCmHcWSSyVp4
PlsTAqWh1vuC/A9IZIzevr7n/Qg/sSsZiMVmagnT25LjhqxhSo9kOBEHFbWbyA6wdykAp04qCt46
9QWpjuk+rI6msqvIL2XwFdCvW4dHMlR2s+TcARfY9+15IAhh2Xs33Jg+yCisgs7MbxsbgcZ/2dZT
02lKIQqpy/irdsF9cHQQ4YVVhdSI6Qp3tj2ie+/6qSosSkZclSJfyxKDJS+Y4xTOkxeImURTwqPb
lpcMdnOXknKX4kpr/bMaz1v3vI0afVTYkAy0yvMp68SwL53/YKN/x7QAIZVMpABMh9V3MT4B1llt
YdPcp+7PQed7VecpWejom2aX26S+DO4atPxCit8guXGm+Lq8VUKREuR1zPvap6hNpI4ZWaMN1hA/
uL60SiqSfZamcEi6Yee196NMHxDBA+22VY5XhkotrGkMsmHf3Xt9ZwQkEK8YYCeC6k5EPNaPPFH8
CBko5TTmVPULfgSrm8DOLh5GHVWDxlYVwpexUutgDfVYIzo1DmDCAAQtuYadTrXyrk0f4p5wsqHO
MdIZRejzULwMOn5vpdx3OX1YmKINai7BTH6hT1OUYn6bF5HHLsZjapzHaWRoMg7V/ve/f/jM6rr2
UvkWJFM4d6soMfd+0rh3hUH9+WUflnZnUW6r3wLNVA1P2zRfnNaKUV8/5Faq+YRq95LN2mllTV2H
aD2ZX9fiZ2Fo6ksqZZSM1c3YVhscpzolPxbjXZhfl/X9urGqnmBkqFRdDkaxGNizcUqenAMG8529
ly00o/1Yb6LUwrQW/9/H6k2+UZOKo0AmHpPmMDRGmIzHFcRR13+FQvAyq9ZGp6TuCFy8WcZ2d7fo
ngBU60oJsOdsNtjSkOZ5+RII+jBtT7dtWLJTzuyyn2csLGhz73gsLK3bwDmeKVlqPpvc8Pcrk+dM
J+Bd4npDzHOnw20730X1wYyGiRV0pNAXECmErQC53lzceIpyOEXxY6N7Ut24v+v0YnWv17esMB+Z
HQs8cQ11K7xEscE+uN2vam5OwJDeFu5kgixWW2la1tBt33nGJYliQIFf6+74CqdlSrG079yVbR3y
9Kp4EemX0bgvzdc5u8mvMBkMVSYpt/IZZ0nWQ8meTBrlRAMA/NxymAx+mtcyswoXWpiK5Fc60iGA
LWkSus/Pk8nIpyHbloUkuzdh58GuULs+0Un33K1wiEwGPs2OARLWFasPh32GCJ6kwwL8iPQgDulB
16qv+gn73z9YEVtbD+NEXYhn+V6Pj+n6aN6GlWYyWVZV1M1s7lfGEXx5dXrmHV7QRLDqOllVJytZ
6TrzzRQjrHS13bsx5+dSx6v5B87935sjk5FNvPVpInZ3S4/jG4msc7NFeLWMk5cHK7RicwgAmeh1
YBVFTsN8KaxWTloMfQJJ+Sfq/EEf8IP3zfyC58Z4vmuOOg7Az42YyXCnYgG0hCz4Wc60hsvCTltn
xfskOte8rbeHyYinaQOBzrqtqJMN7w1GO5ctD7L57Rb/yWTIE3cMkXITV0vLcuMek+2aKYnw/KvJ
hhXikSFPjNggQbNwDEblhYV7KNtjndLAZ7e5IhnvlAyZQX0TN1d3PY7d3TRqsj2FDcvkWMVsVT2v
4Js98QtDyXL/kSaH6xJX2Jg8i17koBafVjzQGTmPalpHZNHF78+rHEyeRG9O6djmFnZtecc2/4r+
piBN7gEhHZjuLq/avZQGoxbswJSxe14d8Bw6a6f17ob5iX+QcU45y3NMAoKm8DvviA6z++Fe3HVB
EaXRbf3zTObBGhhph26FsvD0R1Uc++6913XIqfyNjHYSHMxHWQo7Kt7QgZee9oeSKexBT3n//zeZ
RmFRMt6ptvMtq2mynv303GRfiP9XRQKWWpqMR6FCMuJpBKjSXzd/PRtt/bxY/0u2NHSN/GzmXuCj
ie26DSjMSwY/iTXNW77bwAKeWeF3wUrHYwsYzm3LSxEYnIsZzXevk/Y/ATsIGC62ukuVauu7YXyI
7kQMWdMLEyHYOawCypk6QTYVmldZhXkxKQAbtVhoVaOCmI5WYDE0QCw33b4Zkwx3EMbaTg4CVVL+
5WHYkC/EX7dJWwq1vtU1GbXhdWY8DxlDHa5z/Sy6Jbq+vPe5Y5AxT7wfEtefofBgfI0c6y0h57lc
oy1PgnqJV8ZuUxoZ9mSlnQfJz3izJk+FE/X9PdctrTAqGe4kynFFTxuQeGt2lwETPU7BzI4JKri9
jo5e8eIFLrR/66VYbaPKygW3zt9zbIckyKPhpxvN7/ZhxtDd3Y+mmgNXnIiMfdqMap6qEvl/Mjhf
LGt8TaokDyy3jQSlkWFN8cx1eCiFuclwqDxNhmrZDYLyJegyEi3omy7LWqNcCnuTkVBzmZaAhcAq
OvFl2PC/RplUIpLs2O9NDi4olDIrAoa94S5pXhNxITVaLqaQ8duSNxn3ZC4T99O5F5ekeGnw8ohX
B3FbliITWRVEOH7GUHWZnRcheDzcSCXMZI4qkjTN2q64HtX8yOzLVNwmDBn4hJ6xMqlBOXCZxbEy
MefEDXP+z3UfpFATmZoq8cTsO3iwBotNw4MCyXgAHt6f1xdXkIYxGfzExm0a8aDpHZn4lpV3uTkH
E/015K/r8veABg2nyoN8ek0w6SQvMBPptbE1JWWFY5JBUU7RJ/PQIGsZ3ST0zJNnvnF6HMo00CqS
whJkaNTgdqyowM+D13Gjjhr0VfuEfK2N7UV07V2OxqM1K+PrklQd0/73D7F5FDTJCxBJXRja7LfO
fV8Y0aUsqrUli27Y2OKugVuYoPdeCh7Yu9v2LMXlnPk8rWwcAd6DInPboiXXGIRqx1Jctpa88HvC
1vNoppFll1GLy+P1TavSXZmKqq8tx166Pd3tAnr00D+P+e7f5jGoHvYJwUl403h6k8nIKczrM22G
kQeXoaqDxHMPNtXBghShRcZNcXOw3cmG70+bX0C4oLKXoZ9I142vsGpLVnw6ealVclpdhogc3LA9
suf6ryae4uHRDOqwDEGbqTmNXVf+e3eC6CW9r1M3tx2C9oTIvjfjMnJEVIRLWHyt77kd6Apbf96w
PvuOZAPDWhSl6eM769OOTSYP3ct0B/RwiKH1sfciqlBE69l71JGHKdTMknGE69ht4LNYqws61A7N
1+J+wXNaiDe10D4Mx56Euhluf55EPvtpkrHk6+qTfJuXc96ToF5f+hn3nTn/MtvGA1+qIF8uPrHC
pr4tpFiyBaGjnzmzPS1gLStBRGijQbuLNPqwV5A/+TGy0RCMuhSWix+zrPkhKdq4Et1FtGWMyBs7
CwvR5RbVTv9tNnUJz+fOxpKNaZo8zxUWPsnA8xTUA8nD2XK+Xf9B+1PSZ79Hym39tV+5P7jLGc1z
kVN+6QoSDNl86Fdwis+PyLQAKdfNmFOpgkz65s5+VfSVDVz/Why3fYZt90hT9ChUe+0NU3QwbMjf
7vu5vinXsmQKOK/jrGdiXc6gvs2CcSPdsUkZ0ZSylL9H8g6FkaEHolrTB4cXZ+4lAcZlBoiU8eCn
4eI7IbOtozucChAeXT8vlTJIfmJ0Zu7bSYo61PbojK/bbU92ljz3s0xNzCtlWDfncZYf51aTN3we
CSwZiWi3w1o6doYYTOtgKOE0yZcl0TW7qKQhvfMgc3Q6NCjgjsGjrbqzdCNFFLuWcYdDZ4hiS/P6
YlAvNruvacNjw9I8H32eGWK46b9DSrMtxpiVWBy8W0Hdt/egTr6jqfGQO3MoPE25Q/EgY8lMcTOQ
B6KuturSOsGeReSRERpv6R1IYCK0F2jOV3ECMi+c3S+1XxJ8pfMPE4tYcrqu56oT2P/+Id/0i8yz
cCGA3oAXp7b7O1L6IVnN423LS4bLm044Ht/V0jWfSF3fu6MV0Y7fZqUy/tDvgJAtUVS5OBiJZB+Z
jv9FeahSSmsUlLUDxcJ71Mbwpci0AjuYo72HqT9lf90mHSlio2+1rli3HyrQw//42an1NPmU6lgl
g6Xu6FvLrpRufS7tS+Xd2bOmCqdYWsYhZn3bC1RXqwsI5irjyH7g1eW6OBQ6LmMPXatwSAm452Vs
0xgA1mMFVoTrSyt8gQw/nDA6xy79obr4GOdUr3YInMBLXaEizMqz1Y+atxyV3sgwxDXBaBXXM6vL
dPh/7cL5z+1pPuzjtOpjXWvUXnUE+98/GK3pr6ZFUN2+kGw6pGUZjnjdGf1GE8xVy0tG23RWin5z
5MhAyqATLct/korEoKbUHIYiF5L53VzMQy9ssreWAnhXuHhroF7YVFNct13odGtQTG8VSJeuH737
eeYlD3rOqipNPTLDP1fon3TDwX2i7I4W364vrzxyyYjJMPhllTfAcsfTgxtmcRXad/wHP4GBLTQ1
VQ7VkUj2bKOMRewMP2Ls+selqL5anB8N4Giv/wiF5cmwxdbu+UTIVKEV1I77qQ5F+np9ZcXGZaAi
8fx8EQmGONjOe99+H8gla2+LLTJMsc6ngtYJNj2Nx2k8+B2mPWmWVuiMTOjGGhR8eDJWlzItzgCG
ha5fP/SUhAmovm8TzC6wDzbMtnKq+FKj84bb+X2fkL+7ah0OljNpfJHqTPe/f/hAtrKFtxtyZlIy
74QZNU4ZECuzNAerWl5OkHvarpWNgx1BFj6K5eAXo6aepJK+FHxRdE5Jm9aw2I0/gqojHFD56VN+
WrR5iWr3ktEmcJglMTsY7baEG8dz/qbxzaqVJUsVjp3XtOpxcQCQwrzX4uY+L0JaMkaxNUBB11G4
maKukjAfsqPr2G+z/eTN+aGt+8Bw1lXjoBXRUsYrZs1AauYgWm4NZvgYGV+DMUnOo+uGvd1O905u
RtetQHHUMsubmaN6tWYGQg0f/p4wg9gqv87GgDvd+/UPqOovMtVbv4KMs3GS6oIJFkPkHTFK5mxA
Wq97AaYCZkrXC6P6KZJB8z5t8png4AdaekfMu6/7ucNB9UOAyVuak1Fo13+mgmbT2o6DAFZn6fPH
1Te6L8WaaYKManHJpNdlcznjSCvW4sT4gRqaQ1bEABnguDFubbnpVxfaP7gN2vONcG1erp+vas+y
IYNEmVCG4+WNGZNl/afsR43qqA5UsmTe1Nbgc/gIrxxOHEiXzhVf880IMjf5ecvuqYxwLOolYZwg
0yr7k7Febqwy0P/AG5dqzo0WL6m5zYNkesl03GifHyWVsY2lRbLGMEpErbWJSkzXFcIKhVlp4u7n
jofK4MakM9HI4OOFogLh450/rHZQ5eznuDbgGV7Id2Mav1+XvOqHSNbaDX5jChe6boouyi16z7Lu
pRSersNbQYJBZZzj5rWzaHN8YMFNoD5Uxy4Pq4c5Qnn5lOmGHX+u/VTmd6uzfEvnFdcNu/QAiTBR
KPd1NZ/P1Z/+B+1o237rLTNqPovRBKtLo8qmwMazHHO4bnsbp//BOE5lOzsT/BmzfyXJGy7dgcF8
jbNUnbFkwDQrMdxLIMXqyVObFUFT3mun0CvWlhGN3JiazElHOIeuau6mafLj1AdZXOp6unq06hN7
JvAhgStKjvMdcLhiYm0Mruc65mL8JoT3dt0GFNojIxtR7a6dpq7RrARSt8Am8xbac3nj4rtafdi9
xRqrHciAd1kPFKhHgxyub1ollf3vH9bN1toHAR0BlNSbz2jLCz2RP/bGbXVfKkMb0UO4JmLGtqvu
6yaKe5foepRU0paiq9GvzHI8SDsr2i+YyHlJ56/XRaJamf5bJPUGOlhiOqjIVPPPpqy+UXZbvkFl
SGO7Jc7UYRL2Zdn9vGdFXtrcZp0ylJE11dAN9oTab5McJ9c5LdZyRzpdKFHoyX/QjM6St8OI5bP8
RCpUB98NXXOiamnZMCufg3sPntHp19Dz2gjs2fHc3sZuSWX8opsTo0PfA5YHxrN55eJ/rHq+rim7
8f33FQqT3f+tKSLps5H0KIkv9XxXb78w0fiucYHDH/34+hdUstn//sE807WuhFgg9sa4p+s7L+6Y
eL2+tELN5eGca51uGDeKzbd+HzaeH7sZ0eiiamnJNl3Uo+zeBUTLzqy/TVGBEtUzft+2bck6y9oR
C3eQ0wyFc8xaTJ0Y5vC2paXkl2AcGxElHpN22pTUK2Mn0eXsKolIsXOp6lJMuDxd0qyIYEhRZ9+U
sVMZpDhwUS+kT8pL6Z3s7KHQIccVO5YRit0yic4eccvo0c1fiyFk64+bxCzjEkfqlKZR4I4h6HSP
tDpeCqpRPLrL8xOLlIGIVZtm48ra+VwvAGy2vzH5OV7dMWbu81y4UVa2MfPciDpGXNvv/YSZFRvF
0Pfprk6N0J522nUSj+YUCe/Jvo1dmcqQxWoblnKa/fLiC0NgAJFRRN3CNQqgcBEyYHFwe7uZ9iba
cci7wHbn56LNXhvDj247LsmYHXNc5slBajYMVRqOXTc99N5sa977VGommXNhkUmkCyoWlBpe2OZV
8pj3bNZcgFSrSxbdGjypwakGszM85oRDDUbWwBJTfrouG0UA+FPE/uCeyVJ0lc08XDi9u8x+3Goe
uuUlwevW9fUV+/9zG/qwPi+E49oEOSvmTAUDOtLz5vn6ygqtkRuBBYZdDmyFec9zE1WkvC/9s+m6
Gp1RrC4jOnOvLVZnwDPoVoXD9GY4h6rQlBEUS8ugzmpOe75ZCFtmZheBPaxhZs8nmno3VW1AMfXv
iAsGFrPFpRkVkNyMwfj94HS6YK44TRnV6Y8ehO1sf7h7fq2tPQZpO327fp6KwhyVgZsTBeW4u3tV
+zLG1sE6VWF6bOIttEIaZAfdFVkl/v3vHzTScFc+jDMsyuwfluJpS/7yx6frP0G19C62D0vDeMCA
beIXJMX9CHZaIMfL5UatkZyYO1ZZNlXo0WjqL1DI0T/muvRV4QNkRFpb1kbXj/Bgif8ye28MA4pI
cVebjsYHKIo48izRhE9lTZICnTFecSRJAki9czeZSyjy9LzZupGCqp8hZSjU63yb2ZD+3D0vf0ZQ
BXYSWLcBI9D88e/DTYG/5mW7Z5vgZ0IF93uTt36Q953mkUOhPDLaDO9iBcYRrah8i6+uaKMKOLBU
l8/utv9JViFz3vUenpdaA0csMLxr9KbjbLMzwaimqt2itGsPTl9qPKfCR8hQM7NegP0y4TmreTEC
DD7Lo9HnN94/ZVxZuQrQtHOsjktRuCK/EbWuw0q1ccl63d7L8MZnlBfakN9Olo2B8HXhRLW2ZL0j
Tau5nfAWkI2D+0qIY79iYrPGvlSL039rZmFVNil8xFjfBxN8iWarkzGTNbzJqclAMjJRMOKQFJCa
3H9lfZsHGMVlVjrEl2rzktV6BJTD9Yx7RdsamHVrWwDPe1TTea/wPDKcbBKOxZw/IOK1eLANcs8T
9thTEWajeWp0X1FFLhlYxpxtTtwW4CD76N3vnPA9xt0+LSFBE/h8IiAh1YR2hY+QoWV15dJycvCh
rflGxl/WHPXFbbFLxpMh4fGT1oX3dMm3qn6m29fpxkKXPGXU8POSOOjxv9jLl8KL3USDAlWojkxq
N6eUYLgFpIHeyKAAFBiHrXHGqqUle02ZN6V2gy2X/aVBy2KNrtebzElmsitnpxxYjqdUm5Nj6s5A
oICeyNFC9PcdfuLpZTY7ExzMPttLAPxhjPeeXSNszs5ljOxDcfCj6iYwAZVJ7QZvbosSXbuXhr7N
499tp7lNqWxJRpO1zKRF22P/fbxEBs415gfr0X0Z3tJwOOb/W59vOgcZW2bVzggIWF5dauN7/g8G
74A+TyMbBTqZyuCyYnBTlu2XB/Oehn2Y3jcn82DF2UHHdq5QTxlVxs0WOEdvf2wYSu+8trQPxJrf
+KZHpQyZNm3CMh/1xrEEsLqISFcGLdMYrcIly+x2EwKTnXFU1lYja0IurKgxm28+54Gbpjxg2ruK
wlfKoDLPH8ay58CjdHjDK4YHgYkLM7/NimUM2TynmJhM0AvJ229d+VS1l03HNKpIY6l04zcHy6XW
AhTTkMWUvlDxtG0x6RpNOFepjhRvi3Zv6Wd4Ye6T6ejn2zFrND5TkWPKmLEZlN5+mgBiSrp3VPCZ
c3HoHR/KYM7iFAz21+1WIR4ZP2ZXnlv6BMcqyixwssDNt4DasXfbCF3QN0nJVOK3VrUhmVrWx3QG
Bgvj1trb3phlFNmGiIJpWAwp/hrXqIUkP6dUxw6zX0M+8ft/eqg/3D2nrl4WzFcD+M37krHAtduA
zA9G/1yQMjDHe+fGe9Cf3rAPH0q3YTaBsEA+CLpUEBHM7d7aebh+ugqj/RMVPiye8XYQKSrClyYz
4sHd7tOlvfhjqVFRhfORMVNOn82GbaBPty9ekvynVZCwtbIAvadeo5sGqPqGVH5pWjQRNpjQd+EU
g+E39sDIem+16ZHmVZjVrSZQKuxYBkpVFaZNkBZvfKQ8bOZrPn+76QRkeNTAm7R3LRQEqzQw6WNf
B7MOKK7ashRXEpNVmAGIpecKk6Nb+4iXrei2Xe+f/KA3fPCqpCz2ayGrvi7uNISZj/YLq3Rum1pA
TSkj9AvOl6SEd/PS4YG6UxmU3NfERIVPk/FQZptUxbJfU3bBeFs4MzusmgBYrtukI4UUowVJnTlB
8KKIGU8CUAK4a6kJKAqTNaWAYo0+it8ZBQ7RNp9487dttb9MsJxd3/rnQYXIgKgstefWXOFtjJKC
g+oHgaqD0Kn1osSOp9swBESGR9WgIgeB8oKgmL+R+TvIqCZD96KjyGiJDJEiyZoOXYaCY/KaXLq7
+gAk3VfzpXzbu4rTSAc3/Ny6iAyVKjJzrLsV9anc+Lm0M1j9BNEF3c/PmMgTMIm5zL7Xw9l46x0n
X8vlWeiY5lXblix3dOyScA7d9BcQ5LpNNI66uqNq15LJdjO6PNb93mkY3xsLs5iKAOW163r5uckS
GQxV083OFoJw61RIdXi8sPI4kSeuG3mj2rtksj3oBfiyY30ypz6NTvkC7uMA8DRN9FAtLxktWqRI
Yc64OiMcHtaCBYRjnnVhR9elozhUGQw1rkU3zRmcJa6i4DyuDJ07UC0sBVfaMm76GfbdiOVYky7q
nV/Xt/x52CYy9qkuZ+7Oe3097dnw4OZ45J74D78ERQtreBeR5rbZJkTmdxP2uOERFdcr28tWGjmV
0b9u3Pd1KDeFjNh+5h9jYdtsW7EiQ67K9jemQTsHXpnOTd6eyJiLQbC59xsUMmmZvJPEOCRmBVFB
ZNePQaGYMlmURZM6A8M0CqW9FaD7J+ucoLQ02aVCMjIDXtJ4GNneAYI5oxs6SPoRAwS3l5s2LuPE
kG5UXu1B6m35ewPWu37MdKBghUxkCjy/33xnmBFh02kLHHYqchE0ulZqlUzov7VlABYeNPmwqNXt
wWZYxoAyaWK3amnJh1Fr7C3agVPJ7VnY+NMxE7qApHC/MlbMmilN8dyOZpO+yu/NjubB7E/fiZni
suP6ydfrh6rIPmTMGIZYN1BvYAsnwz6uxhqnaTD1Ii6cf5q6i0R3vP4dhaRkArzBYBXL1v1N0qHc
jAUr4fWXzBe6Ir7Cu8kQsooK6nnr/3H2ZcuR60iyvzLW7+wLcAXHpvuBZO5KSVVaanmBqSQVCO4E
d/zR/Y77Y+Os7umpwz5UXssXWZUWJAkgAhEBD3eFrFZDGUu5z8Qpb3qfbHU5HVUHDuDrXmRer998
T21NSRmDaQDZ8yuRkR1fiGDXJmixS91iGK0KWMDzoDcF33TXYYToUtSyq0lbdi3GLaatts/Zdep9
dEnwJmpTx/1QAcbc9U95l9+AY88NvPQSrGLFJSwxU0A00dGJ4SYt+i6rLvAaUM+LS6u4sluWyClC
WlwIAxgCAtXPhX1wUXxy6ixoyn3hxpurdsoSQ8UVMLsuVAXOYpJu5FXM2ffKGr58PPqKf1iiqEzu
NbEo1MxAD6TSt6rJNyYkb9IL0d+fF1voEg5FcamkVe0DHVJNEAKvww4kPuQ9br0g8b+k6lCV152H
S2wU7zveehIVi2wE+028SacR7TLXRYFLAUtfVg5F/w1qsVYfZBWE1qxAXdKaX9uiC5OdlGy8Ea2j
6LNydn2CNitDhEN5Xac/XZK59bwx0sHBWQ7Ssm3f5cckvmRcK85mif3xbM8YOcPqmvmulKcivW7L
L4E/KGkprTw8ck7Zg+lj68Q5ZKQ/3vErD71E/aRVm/VWzwASxnwIZW9kesH3rtjSEvRTZ03tsQ7T
MSTJN2aNe1nynUkUKDSuYyegS+iPoZXZMUCFwZCein1WmF+tOgep9TB8vm525k3627nUqSEvDKhS
nGt7oLspB0uMkG595dzPa/Lb6JxIz0lciWTNmMI8q0KLXpnDOoscNvczzA3UT8/ajiPXQhJIUvrS
ooH344lZsdIl9oc35qRAe4CDlfh72/WDsjQiw6ijj4df25WLEDC3QNqU1Cjf+D0q0mFsGcoIek2v
U6ahy9tUlThNyn2cg4nK904MwvuLN6lrM7NIkdspZwmd9dHdkkeD7oNWgEytFv2Pq6ZmiSdKq8Zu
uvnRW6aHcJhAMmu26XVp2hJMBFWdiugE59+Qps8DGmIIH4M+7y4MvxIgLOFEhmMXeZ9hWV2SJ2Wo
a8/fV6AQfqj5CE6FnBg/a+sSfHdlIZaAoqJO3LQv4DZ9kOUq3wiEnUfGeF3bCV0iihAC5kUnEHtr
rrt9nQ4/cUf/WrrcvnAdvPb8S+9gZGnRcqRBnp0E8auXv7FLy7zCNUHthXsYU9JXsUT7pb5r4rA6
VNtyZ0d2HfWbWV/qOqVruiSp8hK/1U2MrL8GjeaQ4s7wLPwLHmjFRSzxRUPSeyhNz/OvDoLdXSkZ
SJdymcNUUW0NKLP0xjGhx4vNPit7f4kpstTo5GAZQ3TQvKTZFDAkt2BU2xtothyvo6qFmsAfT5Rs
jHXXzrecYIB99dK5QNeYF0LKtReYv//baWUXOh7GFLlz5sWHtCBvKO5y1BYHNyxU9SKc8bpjcQkp
MhIQZYCxD1CUrA+Y16JP+kL8vWJSS0SRl1IupY/p0ewpc5IQogBD/HiVX16iiojXslKXSN1GI+kC
M25fdKY31429MFdbms7QEAuYhDIXt1JV+lDQ5Nt1gy/OWqMtWyJwCXBmRuOEJBOHvB0utf+sBIFL
vE8+OSB9wLFyrkkRNcM5yQDYqKqAtxdKLSsfsMT9KEkTs4N81bmBiwEQGZ26QccO/BIF4sqW+Te8
T4+LTd9FiDlZn7hsg74DMCG7joAJ199/tCl/on6ZNDWe3h0+Ocp59f0kVO6l24C1yZm//5vJxpUF
ytgB4SsfG3SgFgFqOZ8MlYW8v07Mii5BP33XjzV1cW3dQFgUaIHGA/VMeRVukS5BP9PoZ9ydRbiG
8pTnn0vIQl1qAlzpq6dLnA8CMh0jkkIcta0Os8hGsQerX0AC46LIxsoRtUT7ZHaauKiRzulJVSah
30SZ32SXDvG10Rd2O7UmtYjCzLNObEwh3uhALqRua0MvYlgji9UkHKRuE6MWuvaAE+MOvRDArljU
Eu+TMA20tJidMHRnU8cHB2cTJq59wSGsPPsS6MNNhS73OeYoO7ClSBjVXrlZvb3KWS5hPk3S0rr6
1a5vWbtm9HZe8vrxyGvTsrBVJ+7BTpSh7jHk8S5GE7CbjqeaXmJ4XpuW+WN/dwUQMulJhePJT/ug
tuqIV5fO65XAYInsSTRau8VM8CDLW6Z3Q/oqqiJwyztLOpuPJ2ft6RcHoG91OY8LVBZT36+KXWMr
irQHwuaX8uW1DzD/OD2C+JldMgBBdAYsPBR4Xl1pf/744Ve88LKXbYReZgkdNCAd9N3k3FIguIwh
6uPywuSs7ZyFtTZKm0yOFe6Uh/rEajcN7c45EJFe2Jkrc7NEP1kymzyUzAADQe+N5iLi7iX02cqj
LwmiJoq+VH++Dh/N9qTeplyCq/Hl42lfA1AsoU7ELUZmZxLF7ocpFPtiyyNvo4Gvt7fJxoguMXOv
Tc/CcA2XDl0zMz3U6jWBKHXtdRcC4bXZmb//m81anGgmQTxyrqmzHZotzVVUle8fT8/aY8/f/23w
oh9dqRJrPpxOfXGSlwBPaw+9MNWpmmxoP2FJB9yV4qF7Ow+BBrvuoRdmCv5u9JxyDG66SQ62uO6n
XV4SuFybkMV56ibeNPYJHHBn9KFsbFwIXnmjucQ60VjFbjrHGjrWRSARdoT2mFx1WJMl1CnxsNEL
E3WO2OJfmMh1BOSTfdWEkyXCiRbONNoxntyMq/u69iJGrOjjtfxzt0iW+KZq4syUFdYS8cW0qevu
0anBcVb5rApxil94gbVPWVinrPvC4sacTJo3jnMTF28+3RvGBWDon292sgQ4mbr3HAo64nPV1IH7
IlGpoe6FJ18be2GgjkuSabCQeSAlC3geDfRmIlcFSWTJ94S7j5EOLo5snZm7lMVDUCe6ufLBzT96
FtJRL59cFJdGdkfI3uF1YFzKaNYmZWGk42ilYL/HhMsZ0xBHVvNSXuqSWpGpIEsBS8tA4WGskS41
G0B5XsqQR2InDnMnsfxahH5EL2yblU25xDnlQvHKy2bHzm6Ro21qSUCPO4T+da25ZCllaTeQXrdn
ihNTH4DQqvY5e7IuwULXnn6RtGYDAOOztMG5miBemn1qgCuR3g/Hf/7YMays8RLo5A4yn9Jfl9Ts
Dnct2PfQofh46D/38WSJ5DGcxOxxNmH7eGQ78iJAg+Lu46HXZmVhrgPQuDYtMDTL4QK4Urc05i/K
bXaW+PrxR6w9/eJoZd0IssYEm39sKdBNoNu5LosnbGmylGdC9Ri5qOgXB812SOsvzMvaai4slhiQ
VeUUUZhp+VkAyr9wBHkaGS5BVNbGX0S/Q65iwTucULSxjjYn98w035ElhB/P+cqyLqE8A3N46XNY
kkWKQ5/4AaXjE26R7xx5oSi5sqpLEM8Y51WVlvA6rfBOrpVHlrhUXlobemGpXSv7sjEx93EXbwDP
2KTqynN1yQDlk1RYEhoRZ9V+HYkdsvHBnkSQXuorXXv0ebl/C0+9uNC9TVAlyC1bxScvJQA49WpM
L8Vkaws7f/DvH1AR20xqXHV5vASNaBYWFfID++vFXq+1N1hYq+k1VmxWcJNGUQWeS/exd+lqa23o
hbl2aFJrQGICOKuh97k7fSrH60rNZIls4pY7WcNMHOOxodm4GTfCgbcX6nlrz72wVQNN96VWmBIP
RYiCOmHCf35spvOO/vc2JkD1/riaYM8oHT3x7AyFrDBOH3X+5pDz6IMW/tN1n7C4WkG3grSygSJk
Smw/HOuGniBdnAdxDwA6SwYQKiXmEH38YStObYly8iEcOY4zE19a3CseJPLLRXzNyhosIU4uRKJj
kqNhO1XZo1dJXN07l5pjV2xqiW+qUtpP/Sy6PPAhqMSNTZ6VvtPX9fyTJaiJgtzPjoVA75Jdv+KW
+isvrqt4kiWkCWXOQoLZPD9DZRMXobxpfkCntH2+bjkX9jryBIAsxnEG1rIKmgqKjAX6pKDYfeGU
WlvUxSHrDG4Vo1SO5k9WG3sgf+Ojo4ZL5Blru3FhttozuKkbnFDSsoOY3ubQ0y6vDD2W6KaecNqy
EXWIDOwiw0lcgmiuPPQS2DTSTnNLAoeB8ANqkkXYQFdZXYlQIUt0k+JZko4lqu9pJawILI7O2YRE
23X2vwQ22VaHHnmOBIGNRWC/m9DwvKhJs2KkSzE+XOK6buViwiFpLR0niJ2vw/Rzug5yS5YCfF6e
OE4+gAxs8iHvWw9RMairEBFkCWrilT161txgnpgyADVp0zShIa9LiZeIpqRnadJLTIuZy70z1pEy
jMePzX/lcPo3IiMtvbz2JNDCmoZMA3br7Jz2qatE6NELVaC17b6w0UY1ZcFHoEUKQcJJFN8GOAII
ml4XpC5RR41OB18y3MR5sso2SJLdY+tl9YW5X3n4JexoqFoVOz7ut219qFtApmTIurePJ3/FNS4x
RyaddNYBF3/2OWgJjIL5AanN148HX3vw2cZ+CyLjoZ0IN/HgDRitiyNA1d6FPbM28vz930bua7eH
MrAHnztmny3oImpvOlbVpU6rteHn2fpt+IRbBiqnyFbTdN9AEMO4v3hjvjbhi7jXyZCIOakN3wU5
sy1ayzeyNPh12eQSUZS6NWRyEzy3stNdWedB7kz3TX5R1nPt4RcHad4hAat8hL/j3YQ29Xs7rMPx
ZN4bz/mNsWMn6AJfiIXXVmBhsPPd7VDU8DeQ/PnZN/7Wl+2zn11qiFp5kSXcSHHqT4ODF8FibMuc
hal5nbEuMUYpEmExzcCrmnxDZ62raFC3F0BdK3c2ZMlUlIq2tkyBbY9uIi+Yu17LEIRmwOlsjV2y
EVvrQgluZfqXIKOekjQHkwjeAhX5zv5W8GHDxwtQqbXJXxjvJCFuQjp4S8q+G0Jvi5heOALXRp6/
/5vdytwUmrRIu/O4P2Yo2QQ1cy6VUuZk6U+SqKUKXgLsfSkhQnhW6K0I+j7FJyT3bTtu4OYih9mA
fCVfhkq+fOw9VyKRJQrX7YbGhpoQ1qB4c99dtK57OswvaS+tTdXClEXngOxGwlVo57Vwvl687l7d
owvLtWSl8wnExuf21d7NWzTfsRtxoEcN8GS2c6KPZ2fl+ZfIpmlkHdMpkqkuA3VrZ6Jt7FIb7wr4
hSxRTXYhi5bMbtTEXQtUJca9vk1BPLnNI7m9ToaPLMFNbhnbqkhwLx1P+Y88S4GKg4bXdZXcJZXR
0HPf53ODi5LE23KjeTRsEMZcN/UL+x3rQnmMougHhb9tkuqz8uILq7rid5aQJkDIpGnMt8U2QfU/
A59FoC/xiK7Y0xLSNApv4F2DnEQB7TWgKx5KnPEhARvWx9Mylzr+xD8s8Uw1DnRrmiWpVC5eJ0lu
WT4eM0ueBlvcqfgREp0XZmntTRa22wJF7VsNPEMam3SfpvkQJJlZBiYb9U3N+vePX2htMRaWXLV+
PtkeajqNgnhL92w1Nxm77phcwpxKu5hqasJ8QXIRgPo7yNHv1V/Z+kKWMCcLlT/pANJ3roBd42kI
Wdo+bi8s9IrrWaKc8rJLEDYjNqHzRQNLbqzOunDCrw29iJjzQSa+MnA09sX0FZWQJChxY33VctKF
2VLB2t5DX8p5cCokED8myCm4envd4PML/Xbygs6yNCYDYa2dDFu78G/cIkgvKqWtbPhfZ81vo1PL
NyqXYcZd2nwyTfeggRNUBVgE4uySRtra1C+qUANreoO0cw5XtXkUM8MJrbq/sK4rprQEOfmVzEfH
gj/mYj+Zt5DmSrvnj2d+7bkXVtpw6Y0dR0yoLYFQim2d2nv4eOiVp15Cm7BZ/nkfKEZHRtRFTU65
8dYb5XVh5hLglEPvMatrXKxBW1J6G7fZkEvI5JVpWcKb8oSjl3wAlxz1x+SRWRoIKmeqLqQna6Mv
7FRYIMdUE9LmVpv7WorIc8k/vMv/eR3/U7yX9/84MZq//xf+/1pWCB5F3C7++/e76r14aNX7e3t+
qf5r/tN//eof//DvZ/mqyqb82S5/6w9/hPH/+fnRS/vyh/9sila206fuXU2f35sua399AJ50/s3/
3x/+x/uvUR6n6v1vf3ktu6KdRxOyLP7yzx8d3v72FzTy/rb/5vH/+cPblxx/dyvF//u/ao6S/zHa
v/7k/aVp8df2XyHtizsM37RsQth85zi8zz8x/+q6zIYMm0MdC3RDc/RQlKqN8UfWX5lvEsBoLIcS
z54P5wY96PiR/VfT9Yjlex5CdGYxcJT8z6v/YZH+d9H+o+jy+xIxYPO3vzjWr+rj/57/nkVMl/ku
Y75jMeoQe94zvzkr7ApLpbiWsHPrRvG0u+lLzzt59V7mCqTraVrsOnCa74vSbu5PTte195PM83v2
NJFMsZB4U3roxjgZd2PKSVA3FYnYCLYU8GvwW2WX0D4vHRERXfFm2/iASLS9jTgmKYsvUgw1WuJr
+YNy896B/KlCFKXzgOpyAGlgG9/8+tL2ZnyTthPft4k+dFJSuGzfj2J8CfRoDrsEykHbtOKgyx6l
bWyAYx0Df5zq068vbCxjSArL4nHS39FL0zyBfGy8F0K/jfDMaCLRLnCcrrJPZurGNwStFGfaG9mx
7YwhtHi+N7ySfppqn3yqWH8vOkucemZNd1bKxdkczEhyJLqmcrK9LFBIDtrR5AdgN5JADePWMFzr
cWyKjWpTv9mWqgunPpVHYWJXBH7ugt6+xBnR5cZ47xhGdeM2+Q0I2Etf6fsqK/k/vjiW/ETkwI/u
eOcmhg/JbeKf26ri51//TdXWbHR7pmamD5433mYtbc7Fv774li3PlQ9Ug9GcS899sqzGSc99Vn6V
TgKWntzNGPRGEtc6Gsnwho0pWWA5Fpr6stKPbIOrF+oZIYlLuhdmnu7MyXh3U3s4djNjiyw64wDy
qf7eUDKOoOrhbERt7HINSW0fcqEjCBF2QKJ+c0xVB6njtXt4PHEvWi8NIVpQ8EDEXnkuSsK2RpmU
t7/+NU1teWskcTJrdb9Dnag/lW4X+q1NPru4G8iggnnTSjvoB4AeQGjRbrWn51UfXlTTgCvIsx5a
QwzQSB6eDJV0GzLVN0JPcVTbNrblmJBnx+zGqIW5RDyu1UPPrbNv1PmhsexPvRqGY1H78qBNpwyK
yb+lXVvsEuLstUaaXY4UrM8oUAYadFnBxIddS5owrmkdxLpKo6FkEGqB5rSpHRCj+22yKdGfFtro
4yhG4p8SlZXBNJRl4Pu9HQknQccsXDFKA9aLBD18SKkgwQ8FCbvAIwLm0oK3VurQIUMaMl/jY13w
x8kKpIYKDAjb1Ad40xmzhz4hW2I5xXaCIETrJLeOHDbxODwNjQiSypPbNLWeFUi4ghY6xMEgPo3g
u9v4XnqTWhyyLAl5sDp6A83L73af3HHyXTTVoajLGqozJA/zUt+0vD0aoosjktv2rrGqG7N460tw
ScNGAPNCNKdRLDdLjhiAcTQj1LgUtX9yqwe7FUKlQ52lEfTAQ9WYRVTBA4XUb+MwFt1XRLOhUvkn
q1XHLg5xc2XfCmhV2QNj6G3I7puEYm+xzA+lYR2kUX1hzfQZz+RsFOE/wRFIw37oytAa5t/xTwLq
J8HgTnIDXytDlWZNVE3TJzfJ0t3oNTLC/UoVakf2e903jyT203u/csTdaDyZeQaN9SELcdqZh8no
v3bae/Y45ICUZ7wWyKymvA4dJ9MBTay7LDXsTSUKHd7FNd4riZvyFBv+8/fCaaqg8OJkR/Iv0ipr
MLKgmGXSGuLk6bRpvapDUiDwqpZp74mptmgL/0QsWEDbizRMR0BZPOGFRjbYEYWus2FrEWQu/qUB
rj/WSK1hKlNQd9muMIR/qE0xX0fzB2UWWVi1eM2euUXIaSki0Jl3qKVlh5LH7pY6bTSV3re49aFg
7luhnfBXsHZ0YTak+9jJjtgkd/Xofvdp3D2lrmJBPtaY2ao2gtidbjwrC6ZYYldl/B2y5U/Sze8M
9iR570VujLIFcUCSLoB2dab6yZrk5+xHw70+soUM0ULohlqTZpcnKuxycjM0LI7A8jgFPk+HCOCM
z2XW2kdjjO2daWJHl6qG+3B5vTPFGJGBlztp6ZfcarqtE/t11Dnp1nPN+L1U/KVGq0DVm+VdYfU0
ah3TDybYuD345obpwr83LZ5FxNF+6BWwNJIMZkh0+mS0aXJv9j4FMhpYAsuKcSNMrVNugO0lNZtj
rZzkWDlJjp1E2Q49dAILT+1NkVWgekx5fJZFytBSRLOdFFsh2vGgK2mGrWfdOdPwQ1lNewcqOxp2
zOPbVJhHQj+NkGePwH0+Z6Io26ZmvYtL095iHTdxLeWj4O5B+JoF8VDXUG/PI+Bny9BIMvVsNPvE
ytwwG70+MJr8yVPOcyrohov6u8puqPaDmOBeTvnFQXTes6LZxrQgrqb8+EvZDju47PMEJs/A8qpv
jv2SpTcZfFlAaBfKtCz3vosWu8xWm7rXm056u1YwAceHBHei8bQxALyqDX7jOkUbkspMNmald4VC
0pT6ckvRXwXdT+1ucKNc3ffSNyLZgdvJyupdbamvSUy2w8vQeM8FuM0iYXqhz0m7KzL/nXEfnYPW
WyscHTYi+6zs9mDnXwzFm02dxfcZxp2sSSG1pH7ImnQ6E7KBe443Zj+CpISBrdj3muYGeiKAi/bM
O1kUje19LX+mtvuT9eUTi+WbDTa0QA7s3uyKvTsZOiJUik0yFrt86k++3221MwXuCK/axPajSLvd
NFY6iO3AVpPetN2UBBMUhKFM9ZQ7PNQDvW0oi0a//WqAizVodfo4mVYVuMwbQsXlTkyv8Eck4nVc
hP3kx0GjQ2gnbjsXH0OG4YEOINLOrClUNPlMKom4ImabrOm3Y8z4SbAKDrrr91Pa2lE5Rgl62tqx
FWcGgDU41z2YLk7eoGB9Hwm/eHPGAbjWyf3SoQv016imKn9UbK9qE2W1Zp+16VdqN9/7zEan8kRE
COCFEY5FhrzXMTRMY7x5xJWmGW8ZhBIhC4ITw2KDB5g45BiKGJozDpVPjdGdrByt7LUg2E5Nhbej
eRmhTwi0rtYRlpyFI4Ngnu/HPwxxSPrpKImzNVK5i+1q3xV0U5jjcWyTyPXG+wkSezExgkqNjy04
A1xz5IfMN9tNBtsMp9y4ISUNR6SNm0ExY1M6vgwKX8mIKBzfuufjNu4NFITr4p5K6yu0vtJd7tvN
1hocN0Dl24ts4Cn81LO2rcP0Z3dUD1J/bwcIKho2DKEQXSC5KEOHNcmh9lmB2Sw23Gbmg3YbAhVA
tLg5JTPQFmJ0CKbNhxhnQkzGFwNqnkFrurPCQZqe0CeLhobRYludYhv3ugi1hR/O7hW7J/9hFBhA
O52P87R8q3ojQVBHdThpdQRS6wWMH/eDqTd+6R0heHyH14pAFHhoWI37ZjaE/NVNkixwDespMZ6z
oTkyAhLsQQ8PFvrFgQzalD57Rl/3ve0P5SZ3VBLwJHlqPQ2+x3JDCU2/1eDqCIxSiAf04DeB67Mk
6GjYgrobVUaoiESaBqlH7FOeEWenRfHFbfO7UrbmDiR0kBZojg0O7j6x+XHqC7HVY/GzLF9NXPqe
7GYoIgtXwvvGBv+EHGgcpErjyl+5IXwsepPB1SHj+HvsJ07AYjcgiXBDoeldT6FaWoBUaasEshXD
UYdhHLZtmn6n46mEvEZYZJgAO3HvPEtOIY4CP6rs3r91FG+DOiblJvbMHbNtIyyVZCGicBGOTX2w
a3KjwMmPbcajOmPZPhHpGazfbNd07ScJASFIs0xfOUfWVWsYxjB6e2AifzpmwiKTfWo8HLIpWPEb
Jdg2ccou8BGxNIXr3uc4RtEyTveV7w93empfkGodeJtGwhb9yaAavYZs241mhQp9ySAwqW/swn6u
MvETXDrPEgWpsBvRwB3D7YLqIqDSK4LcGvZZN8IHM8fa960z31FXUSXlD2AFoszqQAKdgk65aHPE
Y1VXhCKNn1ADzeC7/WNj6Ac7TSED3bU/HXCyz95hNr44jVjsQf7H+dFlHrjbTB1o5kdGMjqb7EnR
iiHUjX9krV/DoOkjDvAqSjH9gdHqB9GZRuCoXj5Ug/dk0sG7iavpbsosuA2OKzMBokhgp3fIVEU4
dfJpaMlGczvb5r3eG2P/ndiuHVQG1AXi3jMDu+83LM0+17Xp4ZWyrZ/fFKJsgq4b67syNT8ZjRoC
Q7P+gVRHB1lHlHrH3CQ3JkOo2t70cfHJq1ywBB+QUtdhO/fQaVaVgQCtZ5AVOtnlnW9ujViFzmTt
29qkYGus7duhZl7YytELumECwXDGI9evbEgse8+IFPfJ6D4nRntwvOJeGOTe191Xs62NrVOYW6jC
Z1vFvXTTNAkaP3NEIJ49FUHWuc+I4YrAcSts2kH8zFUCjXdWHmgGH1+WDzi7nH3G4BxZhuvX/uyV
lt426KWdBr0V2JWnKeu6cMwmjtAZJLNFI4ujpA6ET6ykCet4Ivu8T9ESigyFFtyK5NS++UV5B8eE
TazLMbALtTOmcQc9zD40u4Zu6immAc3v8lTF6HpR1Wngkc68YCYixNqjwQnKgDiB2qjoOIf38eJw
7NyZ6FbLCCrDSImSp6SBKxzyNrKn7xOrbZxLZXH0p+3g1ixAW1MajUI/eF1bb7K2R5KQSGxh4b/x
tPjuF00LcVhRB0og3haTiKrOj0AY1hMGPLWNm1dlQeSiUMcJk6Ayfmpp3kejQv8o0jPDTR+MgRsn
2YKV2xzbY0sdUCuYfYC46Fknw+e+jL3AZqekHvObWounkrv+IfHFA9TYo4li57gU55kg7RtNxJty
h25neQUIN5g5hHN1CtE33CiiXQCNVeSNWFBZNegAbcuNAcaRoBT6MeNzIu7QGvpFrhfWdptCnADx
Hc3G0xxXMyMjSFd+tHW9TbsJlZ1efZ3MfOZQRcOqiXKEh1Ix3G0FiYamCC3lgea9uuW5U0WqsUJh
OTFCqcIK7C4rI28+Cvy4/Fob6SNOOvOUiWTDypuYVN+QIX1PE+jc9aXVBlPSfa6d8m3UbnLiLT4T
glE3Q8IPwjXYpuJ2s/O/2Ek1bfzUOPsJ0LbY4a2LohCXxrHi/M7oNTIhXac7kanAnQbUcgacMbbl
PXd42QrVk00TO24UC9ZvKlU0oZ+SfZnq4ph21SmZ2J6W/nezSsYwNhFVjFnnbHzg5kPkgXdNxo6l
T3GkyXjjW/UPs05fJuEiiy6FuWtvprx0NmVnbYVT6SjpW4RK6UPcIX9j5JyBG+SgZB9ULSLBHrHT
lIJf0La+T3EFEqe0fBsy9q0qAEOHU/CQzrQ4HN12vMXlLyKqnhTbtKY/60p9B6CDz7AXH4qtj5NT
g1XU/tEXMQS2ptnZ9sVXgTOsOpYK7iiuExBzuWa3ARVPgAIh2ekBvybbsj4BJbIVrJxOtQK9ey+z
HzrGuSdQz4BfsrLNkPivbhbrbdJ6962i3QlJHEIO7KBDN5skq6dnFLTmsnwD4467IIUg3S6t8xbV
C54ETY1eZ2Eb3q6ncbGBXjQJykr726Lqyr2wUHlSePsUPQ8uuC/qyqyOKMj1RwgeZUGbIDiy+Zyw
Zt8hAFM81pVz6qb652DIh6blQ4SMDd5VZzvNCKg52opviLaeC4mQsp40QUmCxcisMr0nXhMNcWVu
WeK8GyDpOiBHPKAFOT/9+lJ6qto0fADkRInImeybrJFHTw5PbuuWuCDMExwKKYp0NYQCTNpHUN7b
xBPAgo5tirD6b47OY7mNJgnCT9QR4811DDxA0IkULxOi9HO86fE9T78f9rCK3ZUBAfR0VWVmZdrg
gX1vKjKU/aM2myQJbFu3n9WU8GM8zX6ZxL3ZxytdQwCsExW5ye8Ig23kxEzB/AorXPvliSjfbj84
jXFwmcYB1ta7Yw1WtKlpueKdRUEbol7HXbbFQXzXd8YxMYu9ooycjXb5UZZzTTrR77bMDp2S6XHQ
5I98TKKd6f+ql+RPM0/4G7k8bu3ym3fFxZPQV2+tpwesHs5Y2OhruGoycu36Baffg8s5DZsk/9SA
Qtx1CwpKYAjS/rG29o82dgwZA67jwjPDyVVzVJvmobXd6mwnazSTnxl2bZlExIxy22gAKV33ezBS
QM2qKvDydLW9lHo8m96hrl0e1pnFRA0Z3Kmb2OnJenOnc7NfHal1x1GDQDe26dbnqx2KFHTRbYuD
DJ1Jqqe1rrgd/HIvCpBhV4cG71xxrOl+Y2tz+rCZzAUHc+OsO4ztoj9aA1OvVuCMIIebdEyegEWx
8lc1d4ric1/9WaYp2VUT8IFyQKi04j8vdfIwV64KRl0MNJ0pnU1/cVvjNbcmGSoXiDDX8UVpzFCB
7YbVTMK2M89XVXI0ZdZ/srlww72XaEgTZC7lDo0pyVyF0qjC0kScZNuxM6km8krN4ydVGTDFC5yv
H8PSfOa19kc3FjPcmQici660g2IewI6yS166Lrfw+Gjr1kuRLrFuLd+Nv2mh/VqV1sskGWQL0lMI
65DZbaR0ZUKj3Jpv6aIBes61inISlcMUE1cybYAEhmoMrHT7Hvgkh77q97WWcTAN/W8CYXG36qEL
x8GI+8WQvB7NO3NwZCjdCakj7Eu4YmJQKgM9ab+44YewN+xIkbq0Z2OxCAhz3YLO4FngyUlmzSd9
iRveyDWaxpE07sFqKeuYKPijQSaFbG5L+pm6mQgGhaFTpuZ3Mgc+RZ/FvdBZ4iy8icZThoXSGKAE
/pmbreV8MDChnr3ipF5bJJfOD9Qx9hsRrWa6HrpSRn7htddi0v8sq4V/TpbFi2olyKPcVU331btA
cRvfDln1kbFpX/hgJPHW1belgqrsW/e7IdMr0kfntRuZBXMzI5jW619mv5oILXeCbiq8nW7WZmR1
hKf2k3HcsnrnbqYfawuF3MOW/fYYHVtt+hjkvWMCCTxwGLrm+lb3yX9GHmq5t8SOQ3DsWPGlFLhm
uW6kFfoQWs5tqqsaNpbx2Rio7RgiB1pSvMss4WGxkz9gbn8AJY8znt5B7RqXwdC7UE7erjP1jIFX
aeHCLWQY29WxzG0/1tXToifhtO1FWT31Yw1A75GTBd15yHOzDowu8/brKwTWtjOW7icvf9J1y3eL
7f2uU1nvercFaJwN3I5sZ4sWdw61tpsBoeQ7EVn7RtVv7YwDLAqNJHQKg95G4QZWjf+KMZehlnqv
ud4el6Tw49r1q5CXLIMsSZ+s1fBCJ8+X3eR69zzPXH7K/MdvCUcF82c+71A58YDvpuF7S3SLJ4DH
07V4hixztCMPiyd/AllMK47hSFXREj8Wmv9mVq0W6KZzBw2HQ6oc/ShdcXbhqRgNl+Ik20IGwzIc
E26JLDUq6kXb7fxVi6fUFntTVN9lx8QDust11XcMkjPkw0JHsM1nLecBMOT037TZn+7SOoCHJ+m3
CTrx5HWr+38oL09G67z4zZzubLP4YvnWBvwvo66pLC735NUe15Uj1b1u1hooP/ncFpGELRNj2IC5
TE7x7acl/TPGhcG8GrGxdk/KLd3Q0MBN+HhOixfrzXQn2UQGSlu+LNv51aj5W2uXu2jSmzOo4YHF
aCE7T4HW6F+CtmoTzQvoqzpW1ZMs6Mk7n0DLwiynsHOOhinNEMt4LhSDRcGK0xaYKknIw7Hxo0op
RDreg66qDmP/KEsDzqV1w+c51jXPdttdXOcKJviy2o+glYnt3TRz8tg0xsCd6izO0zxSiUUvXLMb
S0IIV+YgwNGwTtzOa21/dHy/u7pZ3+1ShUs+3N3iDWYSDk8eld5y+fBscAPUAbpTGNqwexu79Lo1
lYrdMjmzvZNEaFTvSnUSnLIb9rml84AbdhO7xRL3XMqOmMawN+1fyC1+JWmxx2Dt2r5Xiz8e/VZr
97OzAKG0V9WOL2RUMWF0/TPQyqqLKRz6ubg3yqA/EJUEuRvTg9/QEurM1bsR6lNKaBW/8vRn31fM
j5l5XfOgLVf96NUE5ur9Yu+nrLpVi7zpq69ujv67norq2HgZfID33zxXMBstqIAclvPaEvJYTy/j
prxQ5SlYuYFxYFZ4wWpy3rWJ9qtd8pwyzdAGU3TO+5bxw1Bj4I96ZOSzSw+rfy6D/QdWOw8Wl8/R
Ma360gaJ4SH8M6qXbdD5Y0OJH7Vf5xAcSh2EFHFqy+0waF3YpRLMn7++FrUW+Qm0S26Qpluvd6l5
bJON3Wlc/I71A0rAOMklzB2UCcNiD5jDclxE2r7IYb1jRtTFshQqKk2vI87Z3Qj5lFkMnx3Oud5E
BsEloQSom9jvjbPFdHZepz4WbaY4ifm7br1oaZJoAMfem87w6RY7WIclAMBLQtPvL60+OYxH47hb
y/bNBzu9OlVQ+96dmOpP00u/U6v4b5i1/FJr1Usih3Pvc1d3U9JFFeoAaWUb9A3qWtGJuxReC1TH
OzFMtozpDFL+nhcxEJVsYGqoakb3vYHkawwAa5j5a9ZkdVD1IoY8/cglj+S0thuxI90S2PW69zP3
r9OmsCS5H7WAz8HowwfAL6RBt07DpYUHM+Vu9griYn7rRTUFyS9+e90PjXeW0u+hAfBwQusatJvv
neCJ4rTXvxKvavau8M8WZ/Rk9uPx/5KicjFv9Qyr5s2FfjFGjqVq7p7QX5TaTlMqhsB1+8NURyP7
5mGVM8Mj6lPeOAED1Hsw+YP7AMy5QTX+6GYHmlf8rkBnjGbOgmLpXrVRz05ZadHT8QdTNb77tlcG
m1P/muf091aSHGPYyWcl1zM9aL3z0s9ppiwWWGZrGUeZDExIDfdujP2xVboFYNBFdet8WtX0TxX1
p0CMPyaec3pUUhB22IBZrLGy7D9rkl26FBBtW767cXlafacK7XW+Wy6DdTps36swv3qdUjOr5V+L
/Hi/9pD//YFxZo4hdZeIGMujb1ntUzeRTYp+IvStmIUywSTwwCd9QIdZ/AVMcl8ylBK5lwLF63LC
I7oJKys/TVMPn+GnY5A2Lb0TllhzPZRB3su7epyaxU9/FRKcs9jGFrHEBuUrbd663gZ17/JMM0P2
nvpphgaiEhQVphxpmyTvSIOPd/QCsl46+8Izv1Z7UhH7hV5c93o8adwE3dqse7dpfK4QBp8NARLb
1E5ULQC5qz9dfFUxRVHkL1MxuTtL147AgR2ENS1ywlx+mpozUZL5IS91KF4tC4Un8wh9oB9Ym9q5
/uaAoW3dYR4+LU0r9n61VmHKgFRi1oWJgHKPePYcjBKeTck5aijDOzvnEGvD8jPYsOaqdpuoERsX
cwUEUizAUK7TjkGN6epmcw94NooQINg61NnnO7YazKI72v5OHxM3NAvUKcD7zaOlts6r0X+Mqn8p
y9e0X/ID2cFa0NVYX3gUSqPRP/t0kntXv5mlbC+EfuT1MtxnGyJiHJ8EuEOoZ/ikChAQvdCzsETW
EpI2FzjZT25rP61jYYusGSpi3hj04sf2/A+B8UC9FoGpq/GAM+o7fvvtiSwzDs3sENno8Nw6pr/P
tTYJfMEEwH+p6BJH4IS+Obe62KfJImMMu3O6JZKl3aK99Hzuyn2wfPltcyBCHhE3bVGf7dLQ99o2
3jdMUoOtSd3Ya8zjBEMXG0P33QJBrrZ3GWxLhe7kPudetpPZFE4ol6jMxl1Zb9qSfW0Vg0hpFPKQ
pONpsJI51FfzYBmMWhO64dYpd066/OAK+ltPz4PXREs3f3FeF0Yf9S5BYcEa0oPrZyqEQ2ZEvuT4
TJbjeMgrTIJc9U82ZR0uouH7rbxQn/sHrlpcp87/ZxfAQo3/o89+wmKBaFA80D0LsFevBRFMx/zv
6DPUWnMDlB02fm7GxcY5o5KGY1re9NF2Tk4q3rPVeFaWfKpT9QSl3h3li9IQWE/S0KLFfh6lRgB5
90E3U3y68lk5Z3MzPz09GQHjGlqdzQoKKPG5F3lsAb9BsU9DXAOiyFmFuMIdZlevQgErz1mqLjO9
Rp0YcWK7nyYFr7YKnNaHz7X3Xguy+cBe2vfJX15KfzlmOR/VJrrIMrrI0dQuM8avUnlnH3HCwTYZ
2RG37JfpL3EoJ3csRABJH+TeNMXoAd456c+VMI0Igw6KXLW8W3p2M7rpo1PaWab4D5WQsCOvG+qs
GAbZaHz2ZvJsIL0PVm15ms38VqbdSbrDC2PlSz40GfWZFrhvtncEYKibpkyd57U1A66d41ACmPmf
QsNwc5oTqv778NiNNEVUdpxVK3e5p2lVhnnmEHo3kc1PWV/CaKc4IhnCiKnFazD469nW407n3QFW
Su/U1Paz46GQKvzlWgr7J9V1eLAsP6ocPfaa7GWWvT4YG3ymzqkAPtVEW4P0zv/q+W30GFNVpfeh
UUy088n2vDjDW7+gOJA+/Vqq9H/qgaw8zn2G3RE5wfr3YhbPL4IFsquz+L9SC5bWg1nPG26ZpDgT
9LZU86k1mCIRP+B23nwU9XCstnKKy8GEcnfG6mz54uhPyWFqk3fbqJzAJ0XZbKzvIaXabz2ICdhp
1K+9Cmxf/ct5e57FgTb5T96lkYnsZQTCD7Nl8+N1NfywZIFk8xw8Hxfx424afbUxInxDpGv1fy07
NwOjXk5O63+Dz1zM2fvU8vLvOEMS1mnYjOO5aCC/hvFqmZSspj0Z2RzpubhXqfvpGbeCIK+kX72w
31DpGcIBEREPDQILWxplfLFwSmDC/eIyrg54uD3ny/jeGEicJ3Z4t/49E/LFTLgCNiR9ww+tpBZM
ZL0ccAkN6xkRyNxxj6eTRj1cxSkX2sEwW2RHCHboeevnrd/8a1t3/rXIhHf1u8hI5zxaLfle+t7f
qhtVJJeKL30N0bx4ck0Osnphf+3JcZOSmXVD6+Qp80osaHp1zLPrDXiFzcYn2IARDWa1L0sKqKZ7
/c4TxUdes/UjnRM2In04uDzp5WTdN4X0q7ZUdescu95N3Xz1POdtHtS9I0oCeNkDG338khZIAOy0
j5p1jDn31QGlIHiK1UZ8mAypHlRDrbNC3TVIjfpg1qA8nE1czPph+9oerbz8KJAkBPqYmXu0hP8M
IV57R/t2q6rnvXe/+7I09sWaJfQd7T7N+Sk1zfpPag9ANLX6sBY117kOySRX1T8NvVqC8uRgQpxA
2FEfd5Yom0i61tOSDlZcad5yypEEHxb6QG4xcALB3OHk+vgtVu0vqVTj61q0MkZZ1QSiyMk/qF5c
v3jymzwnaBLMu5pFuHGpt7rxgZaE/cSE8BHHu9RVrnZmLiNScdZdO+bdR6qle8DB9U+eozlamiIy
eL1EW9HVYKEORNihRCix+VcJBWv1u5uW5bFshXv1DP/TG/KLHJxfzgpvyNYZzaxqj2bVu5dEOYwN
5DY/Izr4zhkBnJwpRWx3I7fbUJ9sMy5z9bH2JdU6N9K4dYbvbvH6o6rtLDDFudPKHCFOJNMxMlvX
/+U28lumXoNo5CVxrCRM9WkNl878ItX6rRyyv5vovxirDJjR7k/nbx9TpkVjt5V7dzGekktTbXSk
7pPp5Qy5GgRdkRrtqbDLlgFO5jvTqr4s37rMCfQQyVlBWhc39E+vg99cAGIlcozxnVwOLUge6Wn+
ID+GqiYEJCvDOmcTRe9f8nJ5Sx6nqh52kzIuS9fCsRVYLXuwO3iU/cxZFmKATfefgoE7/be00Dd1
Eyc2VS+ZtfFTF90xq17Ndi+34b959b/NTc6E5BVpYPloErx5t2zalQng0E+oQxzN+Q1p30LWZPlQ
RqYsLprWxA0K4vSQjtpfDQAdE983x8R7Rp8RxeYljYO8z+U6B2sH86H6520xAVwBUJLsmVvr3ljj
W0nwpV8ZKhgqs0BryfzW9AZmjg2o2vQCuHCazWWP31LK7Wy8u53xgz/Sj82NOvTi3amQdWjLWS72
RTksomvJtq88664V9lthIQd2UxJS9ZGLy+Xg1TP6Il2fD9L9p8aZ2S1bKft4fNiNfS/U+GTqGgAx
UAhDh1n652ppLsOW7ucRGYyBYW5VhKueXAtteNSH5ubr3F/LFiCzaxbxX9FaGFpBuqd7j/Z2pRV1
JBolWfw3SefSWpWMPSv9ZCs6sFDqRVviIiXQdoUP1s9JIHkkRfgDaKdZH31t38mCCS2ZWShixz3e
G0c9G19ay49svXueiUUJNPzmT0kRocfMHV/Rumh93M31l6O8i5Vh62BWyWVd6zezzCnEmhmOmj0H
g2deKtXUgWcmoQGu5XihGKDhHv2i66fYNzlPyePD8G0MBwfNiZJ2Oc5d/+Qs7qmYzLgiUCNoc/6H
SE5F1b0U7fyhQAb3yGkWU+CE2pmvreWgk5XPU6SnVP25vCZ6Gs6G8dtBKlpYDh0dLFZFWk8h1V1U
b54t7rYHJUajabsmLWK5rCgpLPplvqIApyYjqtPhjyW2l3xx6YM8/2CX4LrDZF0tv19jX6sRQs7Z
oe+8N3j032wwhVOBrM0CKvHNR5SJe2m2+iikdTez9jmT3U86iatmFbfeKen68Cy0maHB+tIwz7Yv
YkV2Tb7FMrW+fA7zAq7rsieC4qgeJga6rj9UNAlaJ9zQzfqfWa93o3/pMy6nNjPimabOai0g+SnG
O/6v7GmGWzN/ZpT8R6dpAqXLQ6qvBzjAsxUVSLfWTf8quhkEZ4z1FdV+vu5SBt7IFeKudy3/6JZG
LbTBUDbvmT8HpqY/tVp5KzX7XP2GiHnR8ubWqeK4DMkZ4PVDTNOT5yE6NRk9g2lAn7asrxjY7rqF
XufBIPecV12ocwUjE7VM452v3QEACDjn9jZmI3RqJvlm607bIyMeTf+OvAZ935psibEYcVlldywa
dZ4g/IMEHLLVmer8Be1dm0AZVG4yAORnoQP4UtsegpxxP3j9h62tx0Ln6+tQNIaTXl70wUEXsH5I
b/neFrU+UAH+FVteXae3L8nQnxCWnAlkP6eoKiegvKlVmMOvxpNn588jj6hVlNeyWJ+mbghqUH90
V/By5teUGkflm18zopN5e6x/1w4tXNvH+gik0nU0+GLrrl7TcsGZnaLnpbVD7GnL9WXt35k53qCj
7qS/BBABS4x90KlJBkiC0Z6CsTpZTZlFUzXfibva5bN/Bph8GMsu3wbK9DwJ2snwIrGwOO+nthWx
soEaQ7zq6bQ3qjzcuuluN+0YYjNzQQL7Z6hsZCd5NLG3Hpqt+Y2C5IQrYNxl1gvwsh1m/brvFlpx
M7ON3byJkzEMGYw2EB1zMPcAHSzW64EawL6H2TxrBt8OxnMbvH1Yqi7WHwLx5XltS3S58ht1y5so
yz96M8YzpzwohryP7AzZQ297mJSbJ9cHkFgkCooy+XJr6LcN65dFzk+lL5DacVcjZH6uSlRfZo2z
R7ruXMt+12oA3boIqZ9VxBB+HKdvjQ2Kx5Us5uQ2GtZpy/0miBvVfTgy+yurErm34FkxZcoFR+Wr
O/WlQ/khOW9D1GY67Fxzq53+t4ARn0sGtqFkUhinJ9/dPigPFykrJy4YKYMZiNsfD45W/SwMlfie
vTeDOq6THqcbIRhUe5SuiX3Om/x3YY0mJWN6mms4VxK1pDLP/bad8/q78vNb4Yw/svG+AX0Pdj+e
bHdDp48woEtcUKNefx+mZ8hcsJ0NNYjxOFZ8nE1dMwqA+8lRO4vKuVgqSrFs6OX2/9KVuD7YsHod
EnGfU9DLzM9/tDKy0bkjBSdFtHXVf2Zi/rKyzI07wz+wTlE5MsfAfDuhSih5vMqw9fI/br/ebGFe
a+l997Mngxz4h6nV1qrndloZQOARFns8Lel0WCHpdlxwfGHlKBkf0z80Uvmavkwr2zwTmGPZFirQ
BcLouEVh3WZAN9X05Q2xqubd0DfMv422m10+OXNyvhKhfySO4LXeknxjJhGvIgMwXRIjWJAh9ZqH
Sqq1LgbiN3jqPtvR5HhL0l8Kugc90V6xpEunCclvueubhURbJ2FomTMfweH04/nIRlFYnMqed6PM
UouHnJ9x2Nr5b9NOewd48u6K/kez3LNuGGvEcobLpGbBCafbO1/VUQ1/iOLQwkbu0973IK2WiSmb
Xx7KOlHVdtgzPkQK1isWDwDWX4O89Cjjxa/m0cENjuhDTRd3a7SyYMvMn7ETf8TifygzSY+l42WH
OsvoTTS17cnOuE2J+Vxw04wPLWWT6HqY9hCh81CjZZtWZp6y3BHug6hxSt63GWigDKvKmncji2Zx
rrz5nJsOGljwBCBC70knJGmXw0Hr03M9J6fcL4wLeuZ/UMmfm+8YoTI+YGRh4Wk0WTuNB+L/inyz
aBRQbm1Q0tfeZCqt0qwEmW+n2FJTTRhPabLE0GjhBBYUaolrRfTaBSpYUJSC2TMXqU0rCJr0/18a
d2DPQTxj5PFjzpG/pu2J4W3fPP6SK7SJutHcNYZkfOWbC090F5SenseJ5s6n///ST92bQ3sgVuBq
zx5+ksZO94Wu3a3Feuffho8bd/9/tcm4aWUP3eaPK3BI156FYa2HdRF71YModtkmAhiuPYpxj4Yr
uQ6tzFBPiy+xlB9GPWo7Y3NA3KqMMXQT6iALNN/8c2yQZfBzrgYAJLofU6HH0efuLWvM+vBQD2WF
0JkDlznw4Re4ZLs6TsyVKcn0b0M9iDNhIx+bq93LTYnQTxfIsNF7aWkmD5neXtd2cPn6B9yb8g07
hl1pj/OuLTMtdB17gKDQrNjreXv0YHezFezMCbekf+QWl5qGWrloonIeXpqstfYuOrYZ5gfFdlvB
06Q1LZBC2rJa1XlIGzvy4U4CSYdlMdkdF3tFSCaHKNva54XfMFZSS4j+gNNtj26uoxwSEM3OrOdn
j02bsCvhYp0Nank2nFcd2wQ6FxmPj7eAd+dIQ8FGG4Frr26mnpocBlHD3olN+ClHsavmoz3XLN05
074dx+MIQbbPMnQ82TbuU91yQlqlWvbpMdHKp9HrfZaLutMEpjuZxc73B2gUh7Uj0WgX2yM2QHcI
w1PuD92jC/lgTdq5yl154zfRsLDBTd0Y9F/l0HzUbv0OwpvvcOFx9/0on9SkwjzHrJp4sf3sTv8x
bLNFYzSvqOT/GwSw8jCA+5RLC5bKKSdueY5oQbFEH+ujymDF8wTSTjbwdC4qJ29+WbtxwI3BCpUF
XGVX2kWxEhyBpPuRsaIIdBK3f/VxTYxgY5o3dsMOBOPNQVsg8lz1/MEbZ/tUc/89FrjfGttkUmqt
cGKYj0GbMKWdJKudI/ltvqRfJKgodMeUV/RPdMXIEPj0YLCWizc2MuiKDS2kZz/LxENSPEEfoxcd
5u5L69J9ldvdSRuc4ar3FUXfZJjKALVFj655lgBTk+mXsW8A8Attv6A/OVimvLP++JPCLfBjTwMr
ha6N8p5FBZRbS5hO+IAjB4QjEk+ZW1ehpLwHBffNTjaIuYruQ/qIbJET2eg1nZBvlW2G9gffczPS
i2U62UzLY6vcUHdQFsH8OMsTWg2eYRcFv9M+u2l5RFKPvsYyD9X26PzL7RMF3Iu5WYcKWXFUCLbC
8tFj/CnHKC+4Y6ki4uTngyQTqXtv89s42dRmPuUwW5vDkCMpb1kg3OSYB1OxPBhM9O/eksNA9+sl
wZD8oTDM4mKxEDZ1PXf0aLCo6uQnpjQuA5frunh8fJBOCB3XZufWA3gma6K7RuiHdZo/QWFRalOH
inWYrr2ABDHJ08TyfQqAe/701l6YyPoYZacjjK5xq3N7Z8nGQiY7/8pM3FpLgXJl656zlP1LU72I
uZtiyTXWC5cXNwc9sg3nE3AoR56b3s3S/Sy2GaqppoDmen+G+GAxtVhzgHxdjz3FYJCrvthNetLs
Na18ccftrOoRal48/g8FJexRlurWHyPuPyAfi42xVq8uFpR28aiu80qNHku7j3TYgZ2eOc+l5bex
qS/PuYEwz69qgw8bR5SxH38ZGlBAb8qv9IszXQOdaxIx+3hWnmUGhfuHvO2Hxqp1gkIJJkRQI4Vv
Z4dY8WaiCwZS7pDIsnQ15cV75e/kNiWkcCZ22DaCn6IbKFKIQ5L8ntVaT7yz2YdshbKynI7AJVaK
s9IEgsZzHuD9XAfdJk+qEN5Bdr56KnTJM+Hm3j4FJsCMYI9ZRqAp6A3hO0WkLDoXPxfXaiFTHr5/
vyJdCohAO6OBY3xKWaycu3gs6vbEotzdR0fC8JYSGiws1oU33lrND0EAxRQPRnV6cK0Ky8bD4qJT
EEeA+tc2Wd6lpObrKr8N3XDwdE2PhWDDy+72XYF6lRVhJyxaDlQzc/K0sgFF0np9x9X3b+z2RdH9
ri0NwKzwDr6h2Ang+8cDHPmc7yz7pRnepW3erZ6XMZpLZj3W+Nhls1ruVpeKVSxsbpaD/74Zo/2S
LiimPJ6cbYlGxoXLqty3Kq+AoLMTdmRgu/iqugXEFzPTAS9gNqk0ljdauR0J9hbRgqpvV+aN+Bxn
/8lCfVsUyKTmtNuvVgulPp9Ud81q1oGTpCxj5y/hg/ASkxFizk9hyHbdStfekDm378qDx/AV0hQf
O+HV0VCL53RgeUpO/rNc0YOwUAKvN/RPSyOWm9FqrL8j3R67NRKWxq5Jxggjt1udbXbkzpYV4LR8
1RbtFxNP94A//ku88pVJT7oGnBHhUAe9PLlIKu/slr62U4K83jmofk4jYUwVFBc60HzoDwx9VdBM
9kOqj5LYVOmwG0WSXrTpWXfG6VzZzn/r0j3WHj6XREmuQfV7GlkZKehODTPOGu80i/n02HndmSzn
snqEktqvxW0t1ROWPCN0glfsH1ds7Nl1fy7G7JOgbr5fEFrskv9Jet9olmia/FRV18VgJxjYLtIZ
tX0JuieLngazs7rQUO5+IUkjakroYPwWTr0/i6PjXRczYwvHAo+CSOxPjjE6e9ZMTnpJ0fUyIw2E
ynW2pAVYO3YmrhgkOD07JgK9BlxzcqL1Y1DFKOripekp6xf/x5zm2Ml053tCTBqo2f4fc2ey3LjS
bedX8dAe4DeARJdTggA7UaKopiRNEEeqKvRdosfT34+qY5/f1+HBnTkqgkGKKokigUTutdf6dvYM
wnHlj9nNk/vtRf6hWtHR1rZOg6nOyrhmmMYuKlutR5dmxcDQkjITxnNBLS0Nm26WIRHZ05lzJENz
bzTtJ2M4MX3rY7ojwP+7Q5Tbuq02HCYaB2rG4qWrx7KPPqKx9oKuSJ+sdGhQKYQI1VJgRZs58AWv
vgSEdKnze7R3O4harbv0CzCRRo75oxzcOHBrXvWSZ9iUWU86oPXERQy21OVQnIWF8UsD3XSaBss7
ZASFDr1QmCha/Dul63Z7Uxvk3UqzZYcXdw29KdM3qZnr3NOYetg11aFwPhY3ebewHVA79M82Qsb5
Ng9tw6Rd7zUSJboG+TC/XWeSre2o7c01wYa2PscabXW2aDhc6P82LumkkvHILd5fsLwfMf2YxfQs
qDfNzQVRP8ma3dfYTWZgoJds64Xc2sBIheGv2orFcbWAhHrm81B62JLdD+kpwt59kmwb1419LwPl
Vw+4WeXavjB0NZhKt36Y0Zo3CSabgzuQiE3c46InuGnFKMJq6uOtFA/YBfFRUkvhz44JF1uqf/y+
4ZSCEiEI3entRCk65I9KVUeW8HMihTjM9bHtq/LxSgazeTQpny9Z/tilr1HURxe9nfMr8a2Ls+Sk
SBbd9iVe0Fqu7qVpOnlJJUKJ1XtPzBf3npIYe2Tt6f1BV3qY49U9x7k8kzbK9p2dupsIoqakD/vk
dP10WYc58KTVBnHJ5M4UfcGPySoFOP+4mNF6mxt3ZD56RApA8PcI52sIy75DQEj05Ji5xdZxRi9k
FiVfYn6Th6GA4l1a2THNpv5Sl/5o5NmWDHv+7kL+6ioQS4hh1TViaZiEd+dkKTYd3psdY9TkxnT0
98hrG87HFgd8Lu4IqC9Hm9Rr2iDkJPVXZsavY2xhQjTwFGfTV2vHTui2M+CDxOk29LQT1pIqpvSr
ONlm6BzxbE5c41Y9sHCg35Vv0Q3XkUPYLxrRHk1is4Ol0bRdCxGkw9lx3WFrquGWQS6tE9tY9uPq
ZLkxbfJqSIObtVTjBBZu/yXUup/6IWAxcjaezsa4GrJdEhNoAWeCvJUWyT34i/gemXuPDQv8Rlu+
Km82D2ZpXWGInKsKq8rXOiz7AifGvT6Ioxc5tG2iaiWD45ShhvJzVkM7+ySVcppP1Va68XMVIQo4
VRKaeeVtcosfPpO4Jjyjtl1DXNeitnEWWQG+cN9ujZz7vkEd0MtYD6XhBrqR3WezrAJSPGpT8aOH
xRjIuNz8E87wK547PmoCkuQO8fdZxjCGcUNJE0X6c8Hm+HdGmKqdV/E54mlU7o1Q3pbma2IDg5ia
+Uh+w1kyEzDIp1zz4sDvYXfLxSLyJvHQEH3Zdsbg3rem96urkZL0bvypqp7wlkZRopfj2Vn/auW5
QO8OXfZLeGgNPt02oQajIM/0Xd3p+5SdyeTU5q4U8b60IVnUI9Uiwf75uOJqPSaFupnMaeR6adYj
7Xpc83WcqOz+WSsWurn0j69lx2DlZCHj05hpFJaJOk+xZu+d2r3tzyVNZEvf0uMhKWs/R2XlUkuZ
o9+UqApOU6ttiuK9rePsBwc2PkBjZXEqFaGcFUh8QxrVwzcf3H5oyB/xzLi24bly22GruezaUjNV
gSakt1s7EXjzvASW/bNfJ4t1HAuka6w/LQcXuLmqz1jjKpyrFAOYFrlBURZ7IG/3FuvU+2LWOAki
0REmsAJjrQYMTXG/Rzh6lkanrkSCQpyqQ2jcJLdhVv5YSccXaZ2HnWm5b4CuAjnBOphjhb+ifvdq
jHIOKleWW+rStXN/cOyvBed7YOYYCK1UtA8yiQK3MsxfphY9oXFhGEKrYbJmk9H4I97St2yFstF6
4vKThWXW+BOFZVBjaIlsLT2SajqozHuPbNkjcDYXvXayC0/TREtobxF5LRwO4gR6UWiNpAGdIg4S
5IONoesmdmDyYCj6U1DVc8eOpn5tDAJ0xDwBaXHmN8kUmmw8yJnIe6vUs32TZvYep9cJBA7ju283
hffDTu0pKByaT300V6dI6C9rSik2dBGtSXM+tGX2lk0zYU6vpS9OKSvYwdL2mmw2lYnGtYG8T9p5
zVafNXVhgwVURtfbnZ77WfdSKlu/N2Wa70cHkdypm/hxqZPfii4JESEPXwxUg7yWXzZpCLWNpE1b
fJiSAIc3GVT85ylxc+FyzfHM9UTSd92vaXaI04ESSE4o8Jig08cY8EhQ5m56NDIMa7QV10jdL5EG
JKVbr/Muj7WHyTY17L6VTT65vPZ29ssu+NtlOzf36pYCcup3GJf5JRae5ne186MWxXKgPUFNlkzb
hBmkahjIVtd3eHPGo+rFumkN19h60kB47/Rr52asKzJ9FEByNtS05p4Oykx8SA7spcpaLfcmjPwg
nSdO1EbSZ4sqska1KfyKXeMmWobB20o9Ymcvbl1YXPCVQVhWztb9qqx110aYXqA20T/mEsTlpvvg
sllu0nhQL57ZEOBwZt/xMH6Vmdb5cGq7wNC4QHsMqAlUrXMmpuNTKpGBM1PLvvop8jX70tna8tPD
mNTTfnyCQ7CPsRFvk043zrK6EtCqw2ZdL1zL7rA5WNguwQIVyaHM9CawzQoDSQI9YqpzICPN1Yg1
C9koynx3Vm9uDCXClRNboWw50yf/oZfDbkyh+biQsWiNfeErlSezyQ8oUqvvrO7BiIhST0m5kBen
HZSuK14ekqrGIJdtPWrADWzWta5YjtiZy74ojnPefC62TQcyZ4JYOxJg0FN1VJN1MYrhF0S+bius
hC3o2vllzsRUuyfwPHkHWVVf1L4FwAne5bm8T+fUC2JPQz8YMSTRLMIC4IhoL7jgZm6aBi5R00Dk
PBl76dVULmXSuiIJ5eUdVdWpXzgLJkgA3oAyqrJaHIldxQITrROpz2jtlS9MBx+N+3MuV7YhyZZ0
m/7oRS+MPpLsNoqFRaA+dpluPlJu0sk5lM5vNSRnK0fKTFEPsTEF1Llbhh3eoVSRjCCRtAGT6zzC
f6i3Sq5E5LP+GVqatZmp6jX1nf+xEMHjyTdwwJC3xwAT9ex1YlZA/PpUZ635gPJ6Gcv00lpl/9ha
40sMm/JgUZRh2MTdqzmY1RstMHs6ScWpWod0DxXgDqdAyA639YdJb3hlM15WzGGEWs7NRMgiSizt
Ir6nfgSxmZtXAC3mFWHgc7WIW8eduasdGpOGWQGNUOsdQWWKErS0g9AZ59p4uFri3ruvcEE/l6YY
MbGnPgZ4hN6IVLJdxztpEYZHrnxacv0osqoPi1rcj2w0hzH2IHNgtffWdlvo5Uc6TcZerMFkIqcV
qDQU1R+U3Tred+1Vi6bH1msf3RvjiV3TPu3zUz9xne/wG4WWpI2wGvGOzMgxNWuTxLLFYC89x2TM
Sm3RWa8ZvryjJftZxtyZkuHJGJZX0WOStuzeQ2YoH7lSGFvAH1kY5/b7VBoRof3mhfFDn048FoCx
QOZUHVU8tlCr9MadTc1pTMWzpmeApQwifppl+4B631yb/mVpE41Kx7IO8gZjEgbh3aitY1gZqOYq
WTJsfAs0hNi+06uHnDnoB+BlAGMQdnYFMzGwNUuIA8BHJqZNoWyuGcKbKva1zvgQMsD3DYKn18Rp
2ObqV+FYrIT21Oza0oJ7Z6aXLPu1pkMb4Mxr/LLjFKGi4sYafhiOMwWd0l+G2nBDaWpLaBbq0qz1
C3yXJVzM7FGYYJKGBrv93CJVxF4eIHnDD4hubCSUsVCAy4HGHd2hJP61aGe34GqmDTE7DsIX0Hnv
mOzxTJbcObSR8WVamhk2fw22SQY9MedrwkkYlSINBl5wGv2OGyyZEQHGVDVkmLqv0cAWiQk43+ci
uRNRwvRDXFw7kFvEHeq+CuOvQq3eY1pYQZqv+cPCVWWjoZhsEd3vpahj2pYPg5uaYRqXr3pPa4Bl
1cV2A10rxekZdySUtJtT2MAPa63VzmpxXcHCo02cC8BVCpJQ5RFAGSvaRf08oEVnPwkjcMD0O8c2
8x+TQKGOB6AB9jo8u6rrWKGIkYq5QVm1EeOdobqKJLubFtc+97Wxc+0RWCZ2FdHxOSol7qTO1JnI
JLbeNF/rSGK8n40tmv5PiGEPWKDnDWlpFfRMGJinOj60pNEtJSMSlYjtHjIr21f2TIXRX82+p0hO
m1NRjq0vqkvXY0J0xUwevoOIE0dmOGlZmJUEgKxh5gbuyC25Ym11YoWzQ2kzetNWQQKiA1a9zEx2
X1D0fRe/mmZiGMPive8VGDRpRIHNh9OyjctcLg6ZO5xsrS34hfl1TPDdrnrzcCuh2BD5jgbzwXbi
a0VoCX5aeu0qXMnz/BcGNY3sy42Cn2JMcDwKMl3ZO5j1+tOQluFolcc76axPMMjgRnjuq0V1jQOb
vX+vOCboRtx23JUAledM62GyyXjTdN8urYpYcMvtDHfP9ObfT3Y9PQ6ZtRyiON9XlccuPkL1xpbu
V+TS+p60zuqQ8pSW7scRkUKlJx+jgYcL5mHIRgbZbEEJRkxEFssLK0zK+cGyxSav49bPLTPdyiR9
60tM7hki92Di7waCxq7KWvF9kkjTY94uPN30wHUZMCOBdNyw3AsCj7e9ApNu4W2ch1rVhNfKp6nF
dwoip9j4mDZxg+v0EvIy/iwGjvksJ9ZmYmiiI7ZbseOhiq2X1SIeRrQvMLzmLbZLY5NOsH2t6LGv
mgMiZbafe/2uXnIsOYvpazTYAr3WSyziuPnoCdCdtu0wXhpizWxsuAQQMYUg4E0yufWarN1Qu2+2
FXn+xAG5zQznt15KuV+NPCD7jvUKaq5vl3gRChXRvmkyPYDhdoA6U+1FyZqfDFwvDbfeuTNyWZVl
MuRA25DnxPjbJCOBL2qkrCQMqvVtaNwiJmvGb4yoBLqsuuWYyo/MIFk6WsZVmtU7AUyS+Dc4KJN3
Lzr27Q1zYgDL5XyTs5LwozeKcqCVvokbbdu1FaS2mSaqQjMeBNvXpTia6r3RIx8GihkqEkbNWjwb
4OuY+x6MLqlYtknGFuP/8BC7tnZzPPrjdSwQOMElkOAq+bTqVmGFssBDtjZ6ZE61SAW06dp13Wht
4rCJzh6zLLO3jbo5knAJ0lgnv0us+G4wUN/YKa87w6ZrQXs3aGfr2UaF9g29iGilFG9tY71aZkK6
eAUbVKAUTLdYSQusjPmu1HrOT9zd0y6FC8XCRdy2qTzgJAI3sekROnYXE2fqrPQjPSHWUDs5tzOW
Sy4TW0sHMTJnsX4iYKBavT0kdTVt9ap9KRuLWguDpZuIF5BoHJ3LVmqL72DL9ItMYO1yE5uTBF8s
LJnWWW8788E7Drn4DSD1WNcNcIwFJ7pjcSDcIvZjPil/dtSKNweKU/xpKXAHySq/qEyiUG+rV+bo
cFm1O0oyrUrpZWBHxRA94B6Yr2syZSeKOm7c+G1inQ3t4aswPcqKuGIDHZcPghCl353mSseTcmuH
GARpaQfJ93Ua7fP3jTHaYWPP2l6NxaleSegXEZSyZXKQlzqSIDxNL+vhdj3dsBPb3eLAearOc5Gc
4QCJXZtyki5xGw6x8ZRoGjuyCu+b98jFLt1Vc362+3Zva7gr9Ah0o6koSVf3Z+vlB1mga1S09n1v
nJ5X1HG0meHIbKISrYHz071ZKgXCOAPGylNXMO9hBVFnr4xP8Hr34M6WPKz40vU2Ju42kzuPVjQo
lcsyoD0H3SqiPF+Skb1F9TUzYHtTsSpmrfObRN1XBVVS2ZRJxtI+8NcPGy3RINXIu8JJnG3lWVlY
L/E+abPfAy1hPimOaUlJhVvsUwqdTbYAmKq8CFhclWASGL9a4mm7OmWuHa4uMEm/bNeWT10RMpRu
M0dRTN1VMF/eGWgw1RpGzSV65ptvXcgkOazS/QFSTR5xzIFfG/NLK5o+7Me7hqlTgV0t+NRG8zrm
6zEnqgRnlzCmVYbZnoDkclxJMTtMZzgm5ke5TgUyR10Eo8SnVk3zo5lEBMwHN0JScUrfqmveym61
gjhdShzeDRiLNLJO3zds5uxTqy3sAAVx9WmEt/T9RLNcnC6eTm7yUXlrHQUCrfFIuKMR+++7pjOq
fbzaIVYCXqetfwy20+HOSIzT9409rX/fI3/y9z2VIXBvGEij7/TbAL+GZASNGqN3u9N6u7GapTt9
P9SLbpH+9+PvZ6LM1jYY49ItxCvjWJeFeexnVHISrdz9/iLrlHk0hVj2UiFSm7Z3/L4BZUL72MlK
k1Yt3eSbpTuUuvm1lMT0iV7hBpsYm8LNPGO7xBTAXTEc2njy7kRVzjgTF/pehn43qJyr2fdNY3Fv
kbuqztWxx9dypltFdUPUdtt10N7++bGqXN/ANJd7JhXOf37T95Pm8FqronikY6BEf2UJWGi0xMBu
TUpsS1uSO1uU0ysVwmvTwBvLCczMhGUexjlfy6Od5wljEOOTKzWNnKHtfejzfNe7McWGiasDDEb8
i5gG4c4xYX3Vsm4LLtN94C+M90iaYKaKNrkbhweCazlIyrQ5FJa+PpgVKS+Ay/Z7r+oTPFfxy8lp
OXXl8o49IiG5vQ4PuYFdPwYCSzDBSk6Vp3eHNEvSU2x2f9/7/lp8+9r3PQxZl662iQnj7HyFdxIy
a7Q8Wl3ZbiF4acfRwa2N7iRevh8KOLV0SEzzxa5Iqnw/+/1w6HvnMBWPqyuSoLZG6zJnlhXYEc4/
PLxz2Iz2cowNCBVmZ/FulqkeGryxl4xFfphjsl6iehvEkj8YwqOkthOysO7sR54ufyg5/M6qIv/Z
23pwQoLgPQdz8shqBFFGw8BS4y9rDEMdvImESz9oz3Vqdzu7QBqPpSdO1B4+o30hkrROS4FrXKH/
GBdNdcblzz1Qh8pp1VaZUbeV6WJdo3ReTnO//Px+tK4katm2OKRGvFfDtup7FUXas9HWnDaZ5R29
pNV3dmtDuiFxdFZcu+JI9ZfvG0HQG5C30x3XgkhOhsmcdl35XHj9X5XoUr6dR2wM4sAabT0EubaL
5No8y2UGjiY0dd/mZfu02vZZ5Wb+rnkGewhpvE55pfkp0Yb3/sYtYn/6w6aKPqIceNsF0va7zOqX
HHfNNe1X8wwdqsALO7lr9DGN8Z4Nu0mlpEUhU3mgNcTjJ30S6L9i9iiVJ30nFtPl7ATZBrag33Yk
xN9SjY+7x9FdL/B0l5XehmerODS1PsfMtqS0sKg7i2UXz0gRZem0u85c3XNCztNrbNn5OpnllOt6
Dso5ZDqTvBcwrLFc5NaOq++a8rOv/D2ED5ZtZ7ntn4kO/yVM/3MNbqP8z+T9r3+n9Z//X3z+/+O7
dr/qGwO/+88/6v9DiL8F1v5//i9Q/v/F8MfOEdf/7b9ft/7/+HeM/+0//aH4C+NfQrcRNQ0Dw6dw
BHPw/lD8DfNfpu44pnRtYRimK3nmb4q//S/hObqUMACF41HH8lT3h+KvGeJflm07rvTArYO8t83/
CsafV+HeBn78w/HnwHdNy7BMm3+mLVz9Pw3WYK829wTR6C739FOixiLJ6UbpVpVJR7+8NTcm0JYD
YrtixyyOM+PB/K6gGSuhONPOMNDjzC9JC2tjOOxiaSSiEoMXxAwFDtBgL7GgSlt+FNXz3hlwZ9r9
AqNMc/utlNpD0Q27YV2IzlpIOJhISDWOoPcghsUYMAaPo1qfFmLdpCELzz4OOJy3eVFhIMy58n/f
LCAJ4frFD7RDMCqlXU9gYXnMM6GHbRH/FVNlB7W5/jKppQMbQxueF/6L495iKIMaOf2LaF+3DaGH
oQkxWPweVjgswAwJeRarHR9pxbTH0jD/vkkrtlnMJNmPrLc4I4Yq6GhJIJNOe3vtVDBwmdsYc0+e
A1hixdV/Y3XJeBwzRO4as+8GyxxiO7kti5XSubdubw64YgE55/D9IEubGpmALxN6fWACpxHW8IyO
0LPwuzGfauNi7j5oA/M18MmteU9LTZ+P7ly+63TXg7zHNGY5yB25czFj4JP1mkHO+StbCvxrpsKc
28OLAFnsJxmuF5E3WBhtLcI1Ff8g2rHuRk8DJq+uLG0iWEsjIE14SAVhLCAUuFy0QzT3J5IO8U6z
iYD0pEYM0srI6at7J9z5Ug2/JaF3Okeaud050ry0eUrFrRnaRuoO6S4li2MKoWGlAmUY9WAel65/
I7v/uKL0XgjNKN29l+VOj5KDKGmTqIlEoK4KuWMqFElXlW/b0nh3tQpgEPVvOdGtM7i+pnDDopVO
Tex0HDdPe4XP5rVxcAU6w4w40xUqmAr6PHP3U+QoxsyQsIEpxG9Vk1/Gnl4DsghpEy1qNhGaMeyr
avYXkDFk34vY7k+uhjXMAFsC4I6uSXSz8LZxMLj5E3Gk7uYWNgMCfoeuhTTZ0unY5hCz+k4uz7lq
hE+k/CczJ0da4NDXTaebfxTuo7fMPQYx46/GbkCyDPt4IOAwVJ0gBHEAB7kcZNwEut68qZEJdyVN
UDZG73YXLRv4kYepXvYjS4A/rgNOb/xg4bLQBhB0Iez2hxNbs985OvyIbrjXIKApx8ZvNTaUr8U8
+2vUAcFT+CkzdaJXta7rvB209pWzQG6KnMlK9oz/Z8KT1QniHbMPdXqB+CsSRDHwbW4nfTXcZ7cX
ESvzrpfMS3IVndE4sV/JVAva7eIIUBKadQ6HRYMqmym57B2s9Rsy0fSx23FEG4JXZvf3Cx+HV8fa
Xh8rSJUMk7MK+wNnz2MWv1CWW9C+sTSaNuKSB+5QFSbxJFv/TCLtJyzB9c3qjN5PRusuasaYeAkt
aFkQnXWa6INpBsOmbHLtHFv4khE41m06KSvUraQ+gMXMgzh7lWnyYuZRdaoWNNTJsR68wUZLbT0I
3AtmOHL+y01kk96c37WFEe1ypw6HxJKXhMSJsU57Q7QQ6AyxbItG/dCXvoTP57m7grK80ZPJzzwW
UlRWtmzDgbXxyfSaIRS4Tjat/UXLg9Y0zjI/qvHrZIQaptHbD2714i0ZwCGN1DwdQdy0CUH6pEsC
L5HnzhuTrYEXW2plRgO8/qUokjuc0tuZSOSBBRlVtLefbAyUvDMSazY+7hKXufIaWFIjpvbRoLfm
6CAKGP0Wt8Ye9Owd0RPAUdJ1ToCRAAoeK9cs7oRqzEDo3W99JsxdjmDeBLQtfSalTiCfmrgTL10x
BGNDUmYCxygmQZvfnk/krD2fBhy9NiP1eHc83T0Vnf4g2XdB6cscKK6ACGxnL4lCl4P35eVTiSSE
YZZ+x/OK4ZYXbEU7yBOMHVEIRMnwkffiKyYLmQI0ZjUns0P6ehHVk0R6B2RlDTsNNzwzbAKnJuvs
mWN/9gTgKj5e+GTJm+GkZ6lbaFzlzbE2vzp6d6nGtAdFpnPe5ctp1bJrGZfPpHgJ+9QVtjJq3jru
7K3u9d0+bW41YGb94JoCGQOTaIaVJ2iZeaKJYt5GBu1zfWAtTkeaB2bKewGxqIAYDQYspnhZPwvj
11CjWHsfIgbA7WGV2qy43IdiekopfwOruepZuiVzCi+8rX2K7SeVQrbSG/GFMkis09RRjAh7Houq
u2rmJjII0i01Wa95YNCE5QH6Kdof9DFZLMZfKPwEFCVG/ToiEziSWMBdB3WgZt5peLsClkLb5bLV
4WGYWz3uxwP8vK2xIiBaPZiHBjI2KlSAnQdGtRaHpO9oSk9aWAI6mCeCdgZgwKROl709uV8z0sVk
aK9mboiwI3V8eynTnL96ldUejO7sxIKqrGwYIONmh1EiW7vZstUcBGO9ACQxWzHkg/HdHd2f0Bn1
fYPH3s8VkRCI34NNZ8lphuVoTtelNSE0aRqYK+hHJFOjwCwK7xxRn+v6LrOMr7IVBBxdECIMorD2
IhmZSNS8p7noaBLrfMbkrRsDYBCiAFhs6rRNRe6COmb4woj8mfUuDOY17QNia6bps0NpScPASYxT
dj+yv2r1im5d3NAZg/E2RjRlYkvnK+shm4GlNrO2Xdvyc8TMGdQodkZpBWIYKIdbQrfsbYLOoVtY
2hoYD4LwBiOUfE/UPwbQW5syafduQW+bCvpBjPOt6sI704HEyZnwTVlCqEin5t7iniBrkXHuZ7VB
RIkgf1IxCaln6gSmgSK0MKv6lfacFaXalFFNpeo0NBuxMOFg8SNS60fRGnycXsd1oyNjOVXj7ywH
y5iPGv0u+3Hp4iUAIDL6XsQx36bWTh8VRDEy18H3UXZb40FwImNtif5ZD02ktnpDsyTV4ys7zfpQ
N9XXqHovjPL1KVo0HaUTxGzNZRhvEB7prtGJJru/yxTxzenwBzclrSPGA6BBMo6IiUGZz8nmsai4
2jqELv1+9iHiOb9Zh+gLY4KaTra6WRlY1AnlarBuYzPe4vQofZXKX4WLk6VPh/1U4VvWqmeOd3Xb
nOzMaH0binii67P4NKE2YprIwK/EBhGqVz0HbTfw95ArQVzHRrMtu/4CS2HaCgzz4ZKJ+gy/4kc+
iU0yQ/0D/EOODEJjUyC542MzRvKRmKswONfGicT4B5r1nqWo3OMxIIfB3ARQs3ATj54EPsjJHAgB
PUlLD1jCEj4xVBQzOznFp+Jj7vCstkj8fjTJt6mVHF8FrE87hhS1dDqiv4clj+6a30/dW58lpR+5
OMZGA+V4zDodQjJ2T2qZUz7lbNYWBwF7mQIvsoc9RDpitBg7tQm2b17Dpky+sLhGLBRMLzLaBMIh
nF3vWSPyF1XMUiGkzHA+7TGzGZ5nTdBsAbj7AhNn56RQzzSBcsU+iomScznJoNamX2o5YP+lHajw
t6Rmu83gzfmQhBmC5ZBYcXV0/QhCfano4jZoqKvBboN+KeNigJypk5jGz3Vew3WlQprYdvpeBWy/
YDdIe/2AWSHHDcZoqXH+hqQ4WVCM6osjeebVt+42yYHrQO7VoVNTLc24s+ibzKPzF9wM2K0JEmoH
5Adaz9LjpRrG4c3Re/ZgtnXGgzDcLQAGUejpS7SVziaTPJg5cuznJDPUDXXt5nMWen2Uhq79AR38
RF4tb18MGvvHeoV3lJlDaE7e49jnBmKpXYQkHsOU9OIphQlb4rRiGodBmHJVBkzs7trBy3Wifj4D
9flaPcFwhXr4JHVCHFzqxkukn8cby3QecwdaARpxsppNqEkc84SNxA4gt7FvXRsHDAH0Y5c3B88k
Id+4UURqYWpD5zbdRQz9YXbimrMDnLFTboU3uweaE282U2seRqcwgAxNJv6mrjyklA9soslmYdRi
oNEoSjJ3kMWQisKIWThfo3sbJ9G8aNiiPnuZvZFUUeEoO2dfNxIlO9N+JDQXHmPSVMrbR4Yw9n0l
qRiguvlzE6XXuOz7Hec4FZjnz63U7y2o+ltqjO4q8+S9hN+cDVjpxGgFbVme8DBCjNYSw89ymt70
YZPTqMnnLsXeVKrhJ+Pj1MMwFmdUpl+ahMgIpytanZWRFeOvRDO+ZK7knbwRL2eHGWdua/Q7HrIv
jamlRnBJQaX/six6RvhjNXxzUMRKVe0t64ZYBkf8CGpmKu3saao+h3XkI6rXe9b08Wg1EEw9UCxc
t8v8WKa/WhdCYNRLN7Abhzy+6UztFpQDHI6mJgJ+++L3jbjdWyY5Ykr0UusOye5/P/fnf3W0ZO5g
j7h349oS+Zxg10kxAv/4/uL30//8n96I5cnRn02GMf39HfQ0WxkmLfZ/MBbmv//nP79YOWQBZ62+
dT/5zu8fNtMHHLnc23LT4vX482f884q/7/15Fa2BQEDE+c+36N+/9/vpv18+7i/iU0An/nml/7zw
Py/TXNR8mLHh/Hk930//+d9ONjasYkbz51X98158/wZHy9xt29GVBr+VMEDuPYuxUuLC+iFa9y0a
puXe4nmfZB9+TtNLj7qNUcyYyOTB38Ju6d3LXNAiAmSzq5lflTaF/oy9tQlia1zCVnOyfRpXMAEl
OVvcT8MAMu6WVtPXl3UW5kMiwYncoO8YpJrHctA/uqRv/ThOKFv0Vj5+30QWkIx4lg9Aq+WjGCPv
bFjG4fs5bcAExkaiZS30KP2lBaaIcStPmTNl16m52rTUxaT+YpKlcQBzJ5/iDgpyXnxOXtLsxZjZ
L2Qv2ON48fTnIX7ufTZy1VO61u+aWFPPY54N+2g5llSOAGXH8jUWuQb+vHe3WmSU2yGiiIq1zDgR
igNI14r1OoFXYnV6HJh7h69xNXdxMhN07nLG7tVL0E6kIr/xJFLWD2wjTlbfeReROv9B1Hkst61s
UfSLUIXQSFOSYKZIiRIVJihbkhEbqZG//i3cyZuoXPe6ZJsCuk/Ye+0GyYmAU5wp/WHXHqQq2Jhn
q8W0QihHuQOn8UfrMWy1qtO2ZSdxdAIiXGezJ48YePQiDN8dvSc0yjmaletfPQ3VIUM9fMqlRVLT
3K8twSfiToyBc3OAbuk55W00u/mia7Jj2hLe6kolj45dRKfH87+h0J9VwWpdkA5zcZkap+Ng/mMW
j8d7AJ1iGdphdpwPGqtVXJXGn2Q0omDMC+2IcVA7MhD6p/sNAkF3rL/bprn6lSM2fj+6Wz5qf81W
gXSw0og3BHIC91pqJD/5lKUKBkzdsMqpdHT2agcZptoOC4fx7ERcb04lhkPhugaLCv2pT9L+14na
HXrrL4/Obs9CgalSVU+L0Xcl68l7LpSo9i16uVUr8DPCWenf+VQ2k6OZX0bNMr30+aZ5EvePcQEB
6X79HEbJN8EACcFLzFsAjgXFWJxhDpZXqcXyYLaC068yCSbJ8pApndOy3k/+DlJ7JVeBSLk0pVvs
qFbZWqIqTA6lILxlMuG4snKxTpXH1FF2Nl6mejTPmSY+Mq9hfW0m4qgPyQ9M9i5ARoiaJaeQyAh4
pgLUcnfaDDoCWLernU2F1Qqo+OA9ecsXlqPNOeFn0bRQm+xY41PO/XIhjIyBMgCZYJUoTmk412T9
VIxbpvwj5bXbFexLofW70+m/X/nsuLxOZiAFOesz1qDXuDB/pc00Q2dj9GTobYyhoD+CF2WMwIej
2/da6OnF0FCQYrNEQLAwi0ydlRwNnSJIcoMp+LVu4/GZDCXYGw6kTdWOj3HmqWI5TlvfUanHgPXP
gLffM6TtJxAewPNiAyJ87HLdt+ywpwpaiCKNNfMgakzlZcAMcjcc1RysCCAPVKnvzkyr0whO4wVz
kYU2KUt3WSmHczNg4h0Vw7y+z4CfqI+MeVWgxpTJFFFMe4g41g31GwhRrI5BKvxkMye9F/DMW7dB
uASuofUHsBUzpB2Kp9me6LfTTBZP/ewFlmRI2xUp3HkHsprdhtWZtlfbaqb9bi6egaRywSdIgEHl
JKvjqBn9vgUa0WsRjLIJUUSFlPKeDz3AvLnUKAuK8E4revDRUgSZ3mAUQbcK0qj1tw0o9UsZv3dJ
mJy0uEhPTT06gRvRHBJ1AgMGSpdWg4vAjX8f0iza9QW/IWvIO8qsHDidX2orjwHsqYCHtxvN+YU9
lnaEDINnePkSD6xOjdrCtFO52rHQf3oR0ybmHrAtBmyXTpYD/mFm9xjdkVzFmrMz6Guxwds8fwhH
J8u4dTOueotBvD/55nEMP1lW5YFBwtUlzKxvW4wMMr18urkVoBnGkEWb1jBOOT8NHRuOpiGMzlC2
6BwHe9VC3UyLcXzSJ7QNVirf2Hv/88q/fq2MS67Kjc26F6l7+0N3NzwNoV1swq5PN+mo+edOGHzJ
83hfGPNzXDnzMV2+SEQLDJ1IDIGB8mk2jgsEDgUIajFihsArH/n5LShJ82TOJE0Ucf8pnWq8LL/Q
G0MshfIu72p1tixE0cZw4WlcE5skn3C/oMTSYvjoy14w/egUi3bo5P3WNIpPlHZ7v8bt2VYHLUrZ
gPoDVn0SIBB7xLdQJ6WoN4GVxA0sszS5Nqj0g+yNABEUzJKXOTa3uhZyJC/puH2LA6d/03LCpRpb
vuop3LDWZXCj2/XXnOrHnP5mcs1v1rd2gILBZHncrZhPYVzABFLX6Ia1Hqxateps/xlptyiBvbCy
ZAYdwa+r0+QHVtKbLJmYh353Ym0b9sZXHjIEIkQM8Wlpt1efqT1tRbxFKXEYPGFgNIEG47EgUQgJ
XNns5668F2ZQ+OKf7ZK3lj68uG+YAo+3PJtvrJwPQN6sntbWTZoYVLnn44HO17GTbQjR/Fj+dMig
G6cEKpcqCUA0hjPf0CFjd5/8myI1aqNljH1cCKRr7nnF2UZgCpgQw/WOeqrfsE1gXiy5np0QVu8s
UoB6ZCcmH46luD96HWoTN5PeArEy+vBg2sBLDXxZ+aQvkgGjwCcYHdp5vNq9ujtp/UWbcI964zR3
wPci9g6wm+yDaQ7uxkrrA7oktKeKz4mku2apKWnIEcOg3IJNT1iXUwQ6k+WnEF1ludy6kaiZddni
wWyxwV/36hBryzS4O4c4WFRCll/iit+hcLN1lJNEAaZYX0UsLFZY2phW2v4rwzcVlPIuQ1zpOF3/
JWo4jo3G4Vwc9BnlWDKmD1sgBn91DMe/9nXhB0a9C51xelni2K20oY+GlQKWhW8MFWsGgqxBrUSU
4WtWMGZYRZSpWStXEp47jOW7rydOIMIZuGokn7O4xOvtpQzsKp1TeUCfPp8oq8mJnMB88r5BIRgJ
9QbH3tUe0qn2y0EvOHQDvt1hbF7yDCWNF7NwyOx0pznFtbXbw8y3akxYXYBBacoM3IaJh1gGiVVk
cRqpmufXsqjgMhw/gCJrrmgAKtO57Oczf1vi1KAmktE3r7qm2LKQZMJU2hBAyL/QuJRta4ZR0e86
/jrHGtltU9iPdAYp3cdMGshnfPYQ943jO0kj8d5gus6gRvytW3GfaOS0GIekgwaD9mxjGwsMHZzk
qnQZavJekY6M04F5TPi97KIC+VJZg9yF3CWVkzGtQRO2whHGGoYroqjOBiaqjYmjiMQn/XMW0V33
AF65FQJYhLnFIeT7rbOIhWhC7cDg7Igbyn9PbfQ249JraokIZgsUbIxIdG3CEjxKDxFsamm4Yat4
P/L7NhlxNqt8XDSPIopJyhjxD2f1N7kW3Y1HxzyoUPyy1sNEUYARNRlpvcy69U9LuKXQDAeJ1sOv
r8xThUeJhVnC2IGa8tQu9gyT7dPeqauTQSLiOszMCK5SP1yimqYfN3C7zscGB/tczeDRAKckZRxu
q2xOdjamemT7RIDmPEcG/GJVe9zpS7Ao1QIEhcTQUdihWwXbSAyXi54N8rc0Xsop/1pkDfNnHg4/
IkHK30P+a6Lm0wFfdW46E4ku/ttNO8fnNtIqXvuuYqmBodVODHjrOdS+SRFahjkVik2V7GGite/4
rwyjPjjCD587aT2ETKNjQcbDIBECp/689dGBkTDg8x5b7JIVkaYQXat2A0mcWYgLqLcVZsP2yuMJ
sgjq7fI2uUZDk64t2PprCHTJvlpGnJzarCIXXXSDJ47XzqtvBm04tm+DsMfZ6naolzDHaZodUL4g
gMw3MXGaa6fmpUIMXsHuGKMNboOfNi5fcs0zr1k9CdjdxCo56Z+WnDFIC8be6fkk66p6Fd50MWL5
R9n+h6kRHpdiUdLLlCFYmG2turvA+UrRzhYvbt2la5GR6FUmyZ2HgqWZnVUXM02+y9h8aPl1buon
/KTpimWVB2jWidfljI09seAsF4mNIHz0YSwWP+FsffoMIWLd+mCgbW7ChNVuA2Ji29b4aQSbqWNL
VZLao4cndsjPEw/8utb7akMVnwHN0fxD3mFDSPISLgo70aOOKnmw7W5HqM697NuXlNniPHrFEZfT
H0li1kpMUaCb/WnUu9sAfXXb+S2TXp0uwc/J/SRBCb+F4ezjea5XDtCudV4pYHsJhXZm+CBCLWJv
Fw152LJTEcXPXLJjaxEigHKPN45HKsyoCGLQCUyfmTb6jXgge/47uDEYKYPVpKG0AwakgLUTWa9g
BzdeK75jFJx2rGqg6xncyp6/DIW1YlxWLlkX6jCOnNkmnLdNl/oe6orubhUEE3lFIs/QQpHf55tq
4taQJrmoE6sFRH/0AZO9pam0sNwlfyKc59hEdpYZH/D7w8zuIz5vr/xEc9tsMlQUUEKw1A9TvhpL
mW6ZJFJLxf/CRKI3pS5khMpSLPH8grAp0bwxXRz3sta5bEsJRmvOsiegQ7Aql19xqmkboWx0+GgZ
TF5C/iOmKp52dNZA5/iN/33573+YuVJwgQa4tfkcnoYJe4fXE94yLuYgPfXvSGE6JP/Fwu9hZ8Py
XfenP3aWZvit8bTEKtuSHG9vNIJmLM0EC62wekp14ycK3ITgC3+0Nm3DxNewwnd/OsGDdTn0h71T
hPrGJv1gLSEgSntaj8Q7Q8pikN+BrN2gzWSFj+jciWG39GNBWxs7oK0lN2wYBvAUyxXCQ/7Qof6m
AyE/K4mprZIIIbndoBPU7Qe+5PKaFlG0o0UkxJrMIiW/NKrJVZLg+MNrCc1sdnAQL+ZHxpX9ER74
Oat0/cmrm11hJG94SSEINbQP2qRdrWQUuzTpxL5T+HgrQ4ed63NNVlRESlgxQBiaajl5v0MjPySp
WC+tJy7VDOGJpIbPIaJiH9C/I7gwjiK07kLy6kJkA0kyvRZl5G+9jhIaEn/dlerK2bRlCR6eptDH
tO//LUoz3Q4EinZ5U94M5yerl/VOxa6anTXZbSgfUTNR0CEYXxddfEor+S1ZhdGe3pSpHgNBg2vy
eKbNVCU/bFg2fVK8qbb+GHWK9rrJ4yOYMvyr1jGr6eTS0btFo/wSmHYqx9giNWY2jpRCMeQ38N43
56YsP2KWVHE1YiTzFwuC92ni9Aqtq5ma/wifZTsg58B2eBmRc961e6IchPkxFg+rN7Gsl+o+JCxK
ijDftp5F6CQqbq5Lyi0LulU9fbGCYCJDGGBJdJHhnrEo/Ug2LmwGRmdT9wBORQzy0ci2HuAi4dUk
zdTJG8ZD6uweH5hfPjvD9JjAQiXD/Ku6KVkJkjEC7EpWtxWpfnZD8ha1Jtm5aDo5ARgr+JQFzE9a
Q384LsTVCmsOUd/DPtPClzy3fiHsAMOyxbdjRBgRBIghJ2TxLoAJNeZNKuec2jSulZBPWer/ETOJ
bHhZN3VVEBZCXmsJ9AwBxJgFCMPKbdEEZevMZ/gm+fTbeCabT8DD2F8Qx0zo+i37h05x3ERNtUDp
h4MJpCQfRvxjy7fkx3dl0POR9Ca7f5M9ke2IfEcWPL5FQvNa719Nt8CGhXmAw79mKgDShGlEuLBJ
eQUIgbdPZf4+myDEgks4J2EjXyaq2MoGiEn91+2UnDehILbMD533akIiFFUMDLXKNVgzG9dcMqof
UvfNgTO5JWetMYnxxmcru0p7JFP6WfqT+zsp4g4WoVAss+maqASoJuN8wIW6d0isgqlEpyeIaCQR
6jFlhh3F5lnH6LxmJnPTynL+qVr3OSQn+90jUD4wuRSDuCG6AFCoOvtGGjI3drtXot6Risyswoz2
dQKdsZ0g8R8MN+9uRjzLNaqF6qffuJOQPy4BYutcIoaIluwfI7UCLW+1Uw/bgT2//UdWHsg0ocYL
u9QTKv3wR43NHVlV+Z4aOd7mbm7P7RTbZx+VDUZfFDZjP56ckCI0YsPrxJP1Q1Ijn7idp/coP6Ze
tkxakOC0eCA8lxX1MECynJof1Yc/pCHar7HSGJU0uAYt4XW3euCHZVVG9UPXKfTxnYXEM7HNAy+a
MiBizYxDdUkfY4gosGwV3copFltbYGS3Sxv6y1j229izEF2XO6sDY7qYmxxO0Kex1Yp9swAJ4PPN
H5pBz9/FHVYe2TrB6CkXtQXmODCZkv6t1prqabCqbt/PsdpqrA++vM6jXs/SD6kid19YjDc1PPNd
k9aBlqCFSyO5j1x2fRDqCLGM6UImyd8tqbpjVKfq2NRYd/XsWWunfRh2qBlr7c+s0kMyP1HRnVrf
To9m223QZQ/AnjQtEH1zKWpGAIyDVrXXKDxL8qlBFzmECdCwkQTrqKPXL6AxTXYEPhPnZt9Rmeb1
zWTedhHuLM+R2wyBmSU8r4n5mmXFJ8lOycmovJMfKXHUMvSS+Kl2nlSv7cJXkEKdc5JbymmwUCSW
O2w64zoBrqLDyM2dCLFY+DpOsOVGt/cvnoLEo/vmd2lAAGLt/dphVabAHNhHWpF2HlO11KczMjyq
yDOWaYG31/8qG5UvyqhdgRTuWisykxWSZt2+9c78a0TmcR6rP/N86I36q+vFUY7ICTpEM7kyMCxP
1kpOTHr8Pt7aRsy/2hf33kIBYTPXJw6A3hKPNGQWTI1MDFFHGq4a1tZofTBE9dGVtYObnlCiVquh
iAxCvSlAtNl9jtvCu/33xWuls1U12/OurE6iEfXzbLBiEHngJf2AppRd2izMHTLD6YgbbwUmkDlo
5Ad5MtZPjvU64BfYN3b6BIkCvmMnuYaKihn4/CcnGezUTCPgCwkRtxjtdxU55tkX6Hj85BImCbLB
tKenNRvj2Qirz5QpNlRbqowMXcygxHyeOhIcnGoLeLHB1VITDNbGIOI//RA3qcF6cv0ChqumJtce
2JSMS5nfrDGHeJXZcC76VWza2qEnelZfYnbzrDB4K+DiNolLAI03NJcS8gHbdveE7hDu3AC/1SnG
ICusEIJiA0VvQKtR2p67RTvQbAh3SUpEC3EBgGh2mL8h1yhwte+XtUuHwzinIN3Fo6GO3q7SZX5j
zk4am6FWdYlHnPwOkhq1JxcDP/j16T45LMF0trybPmyDpK4JcUI2hha/O1NPs5I3bAIvJkuBPKfX
h48Kw6+EldcOY0BC812WeG49bv1MI2PKCK3mYHvO3jPkGxKwdyhwSRCDN1wXLNG6B259uj6HdJHe
JXGpFVjuRU3KlYmxcC40jjY0KiVtQDex/B5njlqDk+6ajNDpmC1d41y8dgOmVoV4r4l0Vnvk9gqr
O1qOwkECWFbi5yb0cZ3459ob+90rJnKYlsrmE0DykanXsLA+0srDJdgoMszm3F/bfRQMA1iTZVdQ
SloMhu/0Gajl2B63O7OjjAvbIciMMdyYDub7zMCpWv5oTWifc1Ik5YQZv856mAfFuIcChTrLIiZS
hhPjEiZHR2Ei0DAtIJa5RUTRACIQCGDe6Zeic25DZm27phn3c4wClNnp2ggH86ja7DeOEHUWYzUE
A8VcIfGjJcg+NjbLvcv/v5ijgpIjGKE0GmfDiAF+Cxg+ujoGEY6ycE6OMX+nhAChTRxwEGYW7uXh
3sq4WGdj5W5YJo3S/QeCh8FBgRSjrmoUIKQdrsBxtetBwdwKyQY3K+LVhwKFpRg+4dim68GnZHMz
h1Nfhic0i1VgRvYhYtdF+8pnn7Los2DWBYUqvb07EkBTwk7KywQyW/aD0aMJ+h7IuxOmz3oqWRnq
7rgyouaK8XtZKfGIdYmzN9O/jpEfKlVkL0USt4Tex5umhDDsGxfJhc6OnfcgRKza1H28qyugWhOe
k8BJmnTf1wqJApPVpj2FExz+EYP1ShX+PWUkt5X+pKB7rySWa1ryFg56+Bg83YB9ZPIj7Sn26pdl
GKAY3E+zbm/tHISuvaSlU+2sRx29yYySl7C6TxFGzsaHCO1NfREg1YyQSRODphcdoyQIm7N9lOzZ
iEsDpcaS/zIO4SFhngH/gG1K1y5pLggBk8TJ9rZAYDUshjYyOtBcIavSWuQgePKIknG9M8Dfv6jG
fsCi+bC2gFDDm7xRxoA06Fzc1N7DVGgKJKr3JEY9pxXFhcodtzMA8p5MQl9SFGbhA9cDHpWpfrh6
UUBV+81Ydca6pKpWrn9hnva3InjoDqz0LLAmryl03dUY6Wc/YlBtxVq1jdvfWsbTuh+axYucr+CI
lyjT0M02pXyXPsFplf9pz2aOKKwoOWSyF7siUYi+VSGTMeJlGmNqYxPMJoUmTkWs/DSkUZz4tC+Y
DW3wCgVjMuZQ8lCn1psTDx+ZzfCkRp6j2c2qGW1S5hOmNPbeCO076Ls3Vkk/eSySPX5Ljva2Chi/
M/iEhQwi97nqswPFARhtz4BP2Z5iAspXgy96llqYEhf/Dv5dE3MjC5ZsrJHcamT0jcYHUSc1Wwga
rQFJeWVWb5joUfu4JqxJywfjgN99dIAvYPUDcIJra6n59mNPhwv9ac2tkq60FIwpwTEfY56QO1HB
4yOZcq+l6dZNG/vgZ2TD9nwiogYP2YN52KQmBoxGNDvghXcnQg4+xi/cCtamyo0vOHqBW3sPu0j0
TZ+az9jQod0mYkM9/ALVr4FAWR0qQhtW31C2T0oPi/1I44q8fdfDbF5FtgPZhvsAoSdLL8dHUZK0
pKOGf7ipUDI69b9xyaZsRjeFzcxDGyUvlHM7hF132tyHC0g/9+oKz1XDpry4jJHDGMFKCRglzrP3
pNwpOLCrN4FEEoXEL4VwMNvPeBFQPzHpX7NocWhDKaPy+ZhoFs2PVHuZIHoSbI1Ralbh1vQQVbHM
foSN/XCHpH+xesLtlhnU+I/nlHQVk50oQhzBBtqmsyr1Ve+0D4/giiDWlwMgqtH/DOopMuRfY2QG
Oo6cltKqT2WBvFWa/I1McjrqRvwzWMCvKyarCPi5FEzzWg7UU0lcL1mnxYcYSNetRAnSAgcHIjXT
WNkTytu8t4c1lSqefWcrK8z2KOGcpgX2mlTeloBfOG+TddMEI4WiFtT5/Q9BF4QGujB1pxn3Aaxd
YkAXpKDn3u0CfC1BnRZ7rXlLsvpCoyqbFZ52beUWVse41dp71XDTHCBheVI8UlEs4pUsSCtc5ok7
HxIDrwasywuFCxLuAsVK9KKFsCLIZVWUAxlaySXvYVbeOz7HW5mbBCOSE7Vuyk3v4SMljQ0ST5wG
QHoW1kbQmKmxrlG7YW9H0OpCN1vFEzJ4roC1S6W3QpgNIw89dbaM3hK+YxQD762bllBpMLBhQaZu
YqOAniwEBm5LFs1oPukpAkfPgUpi+wQ+jq7YmRH8sCjE29lcHCzuMoKUgXCYK5S58cryoq8wHNBk
N/WxCa3A6X1jZXSeD7GxIiMsf1I1Z2xh0p/TER5sTf8sM/87X3jtmmtsGwit/fJihr7OqL+W727P
mUYAZFB0JknS/UdtuP12TId992qGzMxSk3Dpafr471+X2KJHLJuhoHfzj6pQl5l7dgUv/ZHA84Ra
u4Hnj0xRb7d4SpytxvQv6EtrS/7Kd+HoCFCbY8ns6Ux0oMAPrN2tBlCRpTgNoXocXRsnOJPCcu+x
IVw3aXKpqdUu7dCb62LGhakhUiJjqS0G1sECUSITp5eoyV44LflBtw2j6NbeL74DrUZzZkJ8wuQg
y3Wdk16hyfkbmjP1W59+0WCQheGOz5Wysi3cGn91i4ycOZVGmtVcPkaczYQMG0xPij3dEKkmuk2A
bGO+IAD4o6M+A4G5VpO4DC2apMqGGpTfChPeahniY0sd0BmVqZ0ACe5GBgIrHcfGVSw1vzlvGA2w
S6+2ktGOCUNmnvuP0fflaeSPahSRXJRf61wzMI4O5n7UxMk3mCbWYr5NrNICQXzxEtJmeccEVZmQ
LGJNi9xSDCv1HDrbRG8OtJjf8aZgsr/1kHgGvmTRo1ChrC0nYQIsqaHheuta8ugtWBxRBDLKxCa0
qoznKQQVPVjfCQYCBLqwI4YBJIB1GPqMmGOuZNQYmgsQK09CwkjhzMgZZnMlm/ukHaypE8DFx7sw
1bCNAGna1AoEEt0VyDZe5BgduqXtI2n9CDE3GH0QkBfxOS2Zh5pgVyxViE0ciytxBQ+8f7e2QR0G
/UFteq1m00701fLz91ybSCvkYqKorubYPQ3d9IGr9imtVbfNQwj7S4ybDgkCT+FrTluC/OzVy8Jf
u4JbjeB32/TVbrbACokW4Ue+rYXvQu7hP9SdcbIl46KRxSRWZUB8YQZtjKZ63+T6dZhI7GOCtUfF
+U0ruh5m82msvIAa7TGn04MEXIwhEPE5Y47CiU+igggfwqQj6DE94f4yth1z0hVumgV7so5DzmVG
J+Y51fuDsjkpYl37RbXu7FoHmkP7HcfeVo2I55t2bbS63KRUT4s/6Wm4sRZp92jAEBkZdiDYFBsD
rFxUzaQSIwbihToIOT9lZfai+xl6dYPVgMRGtq32jh//RDzotDcx1gj9bonJQT7LKBFc3UYU4W9o
ctsYusU77fgHDO60oRM0lxY+XFC5aM+WeLDE6XeJbdX0KYgKPV/fK4Zs7MDBfyFr4SBkXgdPY4qr
S5+YT35ONoX3m3cg7v77AGxpXePQXSl6nJ1vIW2I+vHgRrw/cWrtSYvnBUDdnGOmdrz0hoAfK6Yf
H5jhYm0p+f2gnQLbEHLVJOZt6DHqkDfC0lLhFm3Ks/sho/5Dr4fyOLcVH21dnRGcPIEkLFZ+j7uN
a3BniUrse6nmHSJ/eG/xeoY4RaDWzMJZFkeX8gDQlDxPcjwaBSUJW2dwEp2Pys3hZBgKmnpTGnyK
LSv6TDyrKh0DI8/uoP0QF5piVyzKCJfIpK6HtmWQU4U4oPjOwu5DOZyrWYtzaHBzeG8IyK1WPqF+
UOS4ZZ99NvwZRAkTnNmqnvt/ynx45rKFKLSMjQyeEKYJ75nHABic9KduiXsqmo6EE+seGh9DCwBS
NePV1zVILG5LLpAEvIFXA/MZHYXZotqfUj69dEoNnhZQO9msXhjWhER6zh+ym4p9lnBtetyzbD5B
ABOqRxYUPanqyEKV3zR1zMHGY1oO8hqNO6bWQeamXKkYeIM217J9l0YYR1vCGebBYNVQjYSEal50
FSiN6hQhZU3PR8d4jrR/hdb5aDnhO2suKIEUCFNUuURJYIQP5oqIIOgG7Du87jR05s6YE+McE9Qq
eE2YVxBEVtoXp9HfZhQjODY0nSPY39fpuJ8KGxWsCzbTr5qVY03/ptT99ovmK0/AgTVmfyn1lBOe
ydtaS8YgpaA2fcwvDG9XtVGEh37800Iy3qglKRQkIrEeCsW0Nd4TkfC7ye6Iw5OEbbZqZ0Y1bjrc
xxmrLKJRVkyoYqr0xa2iNxvs+BRRaEf1J5nKfJ8aZ6U3FmRN6bfBKF/HTixG/oIFY3cnS2ttAgDa
KEAA3Lw038469+U19L0XR0R/lSqgNSNKENq+NpIzItE/Lpe/kvwjNC1/S93po60zBW3o2+2ApM+r
eOBVx+vzCxAvYEJ49ejLIfo2uyruTqNdH1kbPqNM3PclsdMhn4Sn+HAZ2wrRs7y9mLAGbH6afl9Q
Ou0yCe/O7dLPqtHfMXO+tLTQdMVb4Uc/HQ9hlCy3M8MZI2gq/r2iCl9dm8szDu2t0/DuOd8EJH1k
dXjRzHLv8I4uedknBdATn472HI/+t4fCHzEzQhkHLk4zJz9pOt1mjesqYnOpj3fDtCoaM1Z6bVYh
tlg3YfkQXf5LqE3Q5BopNM18cwkA79x8G0ocovA1zhMIViq6F1cH7phjk2VUsooacl5SA5cB1Hvq
XM43Gkq40sUmKvF02f0tpV+DKk+Scd9sQ3SuHkk7eKsDU1OMFgciI13gaa3vHLpeu4Sufl7ga55L
LqvGhHE5hL3sr6omZDDulV0j7HqTdSN2+pjHCj87gF2fty6svF83rF6mykBOXcxrD2FNaTN88Nsv
tjRnQU43a7B7RwubmUyZU4DLQrQfTThQKs8u0cc2JDjd++MRdNAYnOosMuMNOE9YTb76rrZKRS+z
PDmufkHhQhQMsX7VRxe2J6nNrA14W1tqYtzFcD0rdbRaXg8GUpvSgsMyOx0Lg0gP7AX/ZkTx2yip
ZhrEmiGRLeJr8vSv4RHiweNwIJQpJjPFjn6ioTwsuatO5F3szvfXqsQ4I9QXchnMLZR8hqsTD2JX
HNQNQqKqIrpGP9civ6WslurIfqDAvUMK2Ceu7pJdRrB94W8Ly3mbhbzmtUubgYXEFnwfa0qvROhe
WzNiRNKaH1NL0R/r4FCbL0nEKHPBvF67ffvTjgCp3V9iUNRWDyniaZLXTT6/TxzRIK76j8bM3kZH
nDKt+IhtnneiqKp8oZVyloOSQcVCwu4SRZDn4TeAwaOntSfN/gD/e2htiDeYRIjIJWOuQy68KGW0
b12yIVQ6q8w8yje1U13bmEt9Kri1whzjMCFDPXFRre4febqMuD15UX9ieYtpewEujeZmKNKHoQM+
wYu4XAtun17nXH61MnQYCdqbMPe+uQ+J4OU1WYhldf5b5N5HiUOQgYe1G3uU10xWB6ZlcT+cjVT7
A6OuIDkg+evbTGY8u6f2rwmRqTZZMr/LGaCSEj5YtpHFRuY/LLCMNczPqgtxOoQ+OQXJGxC+d/Ba
DkJ3ch6a4l9sqxPbMtSm7Oaxa6OU4UDaq0p92hJeu6Aaqiu5+GuWGIhB0Sizsj3V+nTTkLfis3jU
JofusFz6cp4eMccCqSNMvcIzeOZ6LbrujnAB0M0CbdTzS6seYyIPngeloh7dK53xxWqiYl36RE52
xgOBMAxYvXjU5RZzPbrlqdyRmIXTyb9EfbjPSg9gYlLvc0frN4y9udPn9xb0Fvb3j5oMgiQKWyZx
w01l5XVoMWXlT4VlU3ZH4bduELxYhF9NBlnA4Sek1f7Ds0sYMe0H+d53yyfeY7ktmvR1mFBeiEmS
du38psOPZ0ZPI2HLlp39iDz01zLnkYEVH0SjWqxfDzpv7pOJ258kLejSOlUgQTX/OkE2XxkDT/Bj
fIee9egGzDGj4WCXbcOLy4OktThqiZC/TaH7XA3kPFCbzgTC8knJN88ZbLZy+rqpbQOnAAedo3Vb
zfKfkde92IqhbNQOkLZ8pDGl9ZhxmeFczrY8RP/9mLSqoB8HHIzJB4E+x9oqGZ0HpulfW+dy0Kij
O7//H0nnsRw3sgXRL0JEwQPbdmhPT1HcIEhJhLdVBff172DeYhihmRhJbQDcypt58qlumsOoyjuY
zJ+0R0V7pdn7p6D1edNRDKp+cNGZ5zQdX2z5VhfzKxUAPEqz/jEOvzwg8xtRZYjdAal1OgQECxM9
VCBDsc5aCMi0Vi972JkZOsB6EUE6u8+Tr/gK7cuU+zDEyIJVPESEE4tLbuqRWtUQVcF3axBZhPPY
CgKEtT70fYvabwe/LNs4N9m0C0w+/GEh0glKj7iz0i90FZhE/upfRSojSZQPP//WXUtHhfQ5R3Ww
s1lr857XkCtZNUZmrv+CBoVXmUu951sAlZHNOUK105D4PrCHq9CrjZvhTHCgsEZZGZ9/OaHgQPCU
aX0uO0Ia0EuBSeFvCUP7zVDlwdZrjUaBtYMDZ2XwqOFbmC7xN92RWPMs3t2Qfefiv/D1igoxsaLI
nXvj2C9lwlW3tGhic/nqqRTbh61wCF/nTEZJMHK7pua3rfLv0YtfQz947wAgbJ03mXKJNCX4/VrF
B7yM7N3IeVcpo465gENtfOM1wX6UTtXR0lx+uqsOXKxbNA+gCkvJWtvn7snqrhRvmvEq6v3suecY
PGLvWW2L7NDxAlot6Eu42Hv6uz7BSQOuKGkLN/1n11peysp/y8K3GoIaPBXrQ0PYiPLBPGe6erT8
5lMFogHwttxiy2Mt4q3raMljcIn3mHjvCPtPXZZ9Kye+G/zdm4EPSDEA1UxtNCThd1Qtj4UeniMN
zXsIpBcLfDKT6sQE9FKzQr/lLp801WQPUJyPMdqvmtw/raBsZsrxuqLWQvBPNoFNDhDXEgi/tghf
Fo+N5exhjwWq/kDujv2FwjdtYLy37JPkRpYkHDCIHdALOl9TOf1zDeOqa+NP2+UPhbT/SWLvXldc
MAPnuBQZYCFkbg1sHQlMmJT+1Mixwjd2MjRW2OsRI5bqxou85VqEGGqTG5VN6skeuRmLfMCU3PN8
pdIUU9f8aCu21zk5ePRNPsJKqLsTGM8h05Kd+w0mAn0Qgii0NQFUpviSgulU7zgbvjWL6WyKEbJx
7WDgqaR7cvwG2nSGGl2l+DjCGfKljzUKkR2lRmcHYaZf0pPNyfKKl7h2fmZrpFlWUH1oZ5wa+V/w
8BQGxeTlXy/9RGlZRZHpH76GTM0fiTkR9BAvbMNfRjzUc6vLjez6mzW8svtg7x7QU5VXAhRugg8u
x/0Sl+jG003YNeFTPsbFEXgHOjPCTyo4mMQfQ1mOZxcBx1wITlcKWmsidlpzTAlmiHILkrDnqRN4
7u3C51pSK2RzxoZ/q+E0sq0SY3H3yyYm0yb9iMDl0ZEQDifZ/8DPBibYftKH8YNWuC4zR1TPVh6o
fsHia3ofi9tMuHUOTuF499H8wetBk8TqDyoKiuAdYY+4flqOfjDGO0WgA45lWRZvvofHQ4z0+YQq
25qkenYJDnUzs99b36dBm7wUo0q8ifvmc3mu8Tpj7uLam0soBHGpP+zG4PUV4y4ZGcxBuHr80eh+
VMaDv8e3inUpG9eV+z9yFmfqUtaB3b46wMhFWlPeXr2R793ggg0OHtCoyW9fu4IPHfUeQi9pR3rk
uGGJVfecsJ1ulESoc17HmPry2mNDPcEjiNI2hFxMe7y53jxYsmFjt/6Yqv70aHS2ZnUg0P/uqrKN
6roJeAVq3IDEASzL5i1p1udQcLdKJh8KBpCB6j3bAHPj9e5WdEhFue4e52581KhEVWqG99Kxn53O
Qi8bMtwDcXWyi6fE/RaBogp3DnnjkXRzHJ70pjm3+Or3lM2OdvaPVot9F3DKztZkT9GCG1WEFViS
mZ3P7AkH8LFQ8jsriGXNuA+JB+FL9QMWLTZ7qxokCjr8hldlozsj8slcbSoMRhdgJoQECEN4a5Ny
yT4HZN4nahP6Z9rVUUZO8s3X6Vvri2Dn+sW/oFIv2CY9lMItXn8OhZw/0pZ7argaJpIlx9yUfweJ
C9AioWKIqdEtvY8m4RBWy/BLLHCrQO7sQtN+bAxbXdr5oISL8paDZFSaqFmRdzwUe7atbRWB5oGK
gPeNCL1lyvpUc5hJY9zRhdNGmBhuymT7S+T43TFZxyIcF2X1zk4GLUFZfs3OWiOf596+M2jk1Xg2
j7XfXEa+RY/WEEd2Ez4l5J0AEIll6/R4u5qsejLS4BGuKfbUYO1apg5g1tDztf8+lm53VNNzqxYW
HrxZEIquuDk5hxBA3JppEPOOXtHGzN+SACMNR8nbQC0D0AOC9Jk0Hlo0pQSMg2ohuIiU7UxusHPp
u+exmId15vN3i0z5nCmmWjL7WjHorJ3PpAxGFgKOifWhYEdvIVo7bviOXM0FABn3nCeUXNMWgRfp
dYkDk5uI0+7nInyzOie45z4JUp7RGzumUzK1x5cGGYcEL/1iDdpQIXiTfMDEW0EkGHdD/uIs2Vep
2ws8h5vWTBU0Tp3dAUB2PWGhUTyABLTZTB7bMefc9jyiHXq2vR6ip/Jk+PgqEY8Ce5UXKJXoYwUM
DQnUCjDIj76+Go5xaReGynDe8u3KUSusa+bql8EDb4BUfLFL91wYctpXDANwQwvCnSI5EWcEBEt2
kCdC/jwOhIbKeeQg0OOfDXj2RDk+17HTL72bmgd3eOvIeDwW5virRmjM2GpuLdC0+wW1NWFkei78
AkW4kSry5bMZU3c087TeLpyrN/AeMFGTiN8IaGajx/Oj9mqyrAnV6VTr/Og0PabePO3tLga4MEmC
UD30K/oaCw+6ign0XUJn+38RsbsQAAiHkZu0cvfDzD42Lwhwx9R448/cErrhAdR1Vz+YgiNYvH5f
GmyJCjI0y/DbNMK9SAk/FYp29EysTyDtbRPXf5xSeyfZ4ZCOUYCGapAutb9zg/yU0wq7pe6powbR
eV4SILoWAGC2vmzgxwZOLnNExFnpVjHVNvBcqDeVMUpG9i/zpHMw4+J3QdES8u5YI0P7BYKnhYFy
MxXm1iZOh4PRpTJrqg52zFZ4+msmrXsc9PRRGzhfuWropIqDS+6ix2S5F+7boD30naKMoPXweKR7
o6A3kfGz2GG+0gPdPn1dWUdQvTNGUBvnFWNOikFq3/9agtaNaKHrD14COCf7S6vgeHJ1FuJNomZN
WcSHOz//NdTJD66UV3dyCs6k7ChUM9FlyfXrYKfSTUhzgSn3mi2k07vhsxLKpurhOvtZc6ybU7WK
nk2R/JVhtOYQXLPptxXkjNvMYGxby72RvGrDEy9a2V9zrT4AVztbVyUuKdjo/xO814g92VvOKibX
t6BZVNpfssfvUVBWCuRlfDEx9DN+xQS5v0iGjyccfcsmN+e/ShFsR/qI5QpQ4ta+ge6QU/LINrLW
H6VRfeAama3YPMmRW+mwJslcaDCjswPhifmVM0AF/X/pi7eBXQXl0sLcNmBWc4vp2jFxkjYcdUWX
nZdWDUfbYw6vyQIalX3TPv3ABS/s6HGLPBA2u7syLUHMw0KCFcY4HkeeT6v2TKSP+5HBlOVo2uKs
7pCR2E+g0OwkajzKMwcjY7j1DtG1SSf4kBJX70bKmHYTK7g9ZMtdWiaakWOdobXD4X+cfnpdvs+r
YbivYn/Xtg45ALP67S9PbYvFYcwXTm2thNSjLnr2v7xy/gh4tmzMnzBhKgVP8D3PvHuDnCMPNDQ+
B27NsZfQ2RUHtJjlrylOxF2oxkOQosanI0ogmd9G+P+SfmkiilgXnsZcWSbGXKx+YDSKiz+nJrkD
GWwo5jMBIDpENoxhGA9mgBknCPTVCiQS8Ao5N3+aiYknrWLwEWlHy9+T8JkJ2wqPG30pat9jc98O
vv/Tuckfz+/fvQr/Uraupozxib7Mca0lOvZjz+ZyqE+Q11GARExv+ITaULdqHy5cMU/tMtf7dqQ6
TZf+jZH1kHfzW76QSTVIKI9Nv6/nnvf7HAxInAXpAMKTAWrjstDHOXwFzD5tC1LWtY4qQYPTfTxv
/XB+n4axPJR62XcLq+UQZZkFJ4RC85JmiJ2FhwsU1Dx9suSSwBrxvxErvluyJ9vUBZdy1MtFtJ9F
YADt6myupiowrmURskcdCYIM8tuN7Y4Zkfz74FIo7/fTsknmDp6bgeMp7H/7OEiNEEM6DvYFkC2x
p1buHK+p3kAJZzhaEkLoxTzRDE08dS81l4FFqzG7EhsQZYvDIfg9jXBsPM3Riv3YdsCUtpkzqoJg
/e4HDGFbM5cftW1xo0BiSmuOD3lv87ceXWQ47gmrZlPA1AVC05/HQP5rA6j29uh9tLE0bikAaswh
9Bb2H6lM9oUNIc0arGPLmrHFnsJUvdi7AaEO4Hs/g4owsOE1BG9kE6Uu+ZLE5dAv6+U4Cx1ZAjSi
aLtPTE732HYgBig2/MrhvinWQOwo2J7hdx21KA+eGXyyorZ3eV1TpduFb5k3fdiYOCJntq5wr4U3
facjAoZX17/yMf/ucaQIsYxXBaMN8NdX7k2wQEN5zhW/bTw6h2S08uMSu/9ijt7bHo5GSm1E6Ai2
lsTgTZfEHdFHMDu+mu5EjIvjbNKHjO9WbXz7gVFeHRNC86UCQwHqHnA7bXTY9acH1K4Rg1H5LURJ
ROUtlHczFl8Gl++VlF805EHFTSRYbS/irKT4honJKiIvFvAfGYcrLIMQEvKodpDJCyYbVGMBzR5d
K+/Y54PQhNXwmPfmCzCzdd9YnwYJOHPt9y3WmtOKotjyLaHwZwOL1Twsc/pJuXi+10lg7KyAy2vd
GXEuomewILFQzN47VuEzK6cwcthfbG1OCLXxlyj+H+n80rkku10sz20jybI4jeKzXra12QFKcvQl
E7TNBiXYHHg0gFQGXCtNoCNXeA9klFcgTAPkq3Lei54t+6qF9xdj6Z5ttnORcJ80Q7XH10R4CEcE
QahsK5sTVeA0MsTJTTDXwAnjk5KG/TQPKeWJRMzps2dLldUUq2EC5N7BSbG14m8gePlehppD1Vpj
2mm++Np6Z+ON+pc9YkEn898QfYFItA0SnoGlL7BK2XR8YAA7zj5zyUCQBv9O8m37vJ+OUZr7Eaeh
7waYk3H6cvzi79qJNpLMF4Ao0n+gJZJdY8SXsqN/KlWcTwI2G1O2LtyGxb0iDatzrFV1HTP1AUkA
lqeV/iCInEMokftBMFR5nKkqh7B4r4XNMAy9tohJ/2TNNU84j5KuYJky420n0HScfPFl5d1LR+t2
mmAymzzUKp57zo7jdSOeJgoXHwTlu9v64mQCY0kwvs8lYkzmPgrbzElNcGtC/NkNIV46WLLHxmr0
rk1wDYe+c3LXegC+gRiZJ3pYiv5uhoQUanqcN9aEO4YhJkXXIgfkIZzaIkDOh+wFnJ7SHb4CFAcb
hzBEoezDcTiOZblEAT63vfb0T9oQoS957G4dP6AMyKI23MYjvCtWmt1i159+QvVhkGU0zFoiIlzE
ITsnMF84wzHrEmrTzYM5dOxo8ux56NrpQr0Jju7dyCnuTKlZaX9TR+nQ192fnCT0Doh3CdkFnPlB
QQmhySXX5sMfx5i+mc7NT6Pxtt1knr18dnnSzCNMzOaZB1m2sT2yhnlbd3t7Nj7KvHugRITlz5A9
ZznMXuyWO3P9vATmrJgtiDan5jjI4XWwJbRTe6yjpDMvCZbLs594BAfq9IQ+7XMa6TU2H8DHzrZH
U9gspE04J3OmrJO/2WgsR7fpd93MeiBZeCZVjd6nlIREnpFae5oEVF7SIGg7eVQNkPdT0HQsBop2
78d8KbAQTjwm8x+73al6lmc3nVtsxnSrJTELZd4T2lxfJ6cqnocFQQbz4n0EmUogp0SqD8oXHVJE
48K7GYqjz/IEl3ORRtNIQwI6FQfdMN0Nph0cHbCLx77Plo1bZB8IvWlEyEJDuoX0Z2ln2rVceJtm
Sf1dOfL5LZRaZTWREoe0bEX9OhH+idROPYNLye4ryWAzM6ayIxl3csXnYZt29+XYLdDZlu8uAXRp
Rpy2s73twD4IZPq3sUg7iPKrdMwnuvPgd4o+AwPxN9NYFls78LZrLJ2KqgUd91BRMno1XKxDDaA/
PVW3mDw4kK3hBVc2tQtT98qdjD4inxBLZp17yI+7Pm3xQoma71bAlCu6G/Owj3PGT0/Og9enYrXm
EeXBSbYNSYJlPJs3YdsINsKkqGfnmpj3Ml9vgbl1t2FXRIVbDLtBXX1DHQbML5FM8reatNPGGnmB
/FtyxD4YJ1C3kvrhUkl117i85pKynrIx8j2oTrzEb2koTo5V8za0jLOmmjBxF2aJGIs5f/jCuKeO
RLszjLQ5hAl/6g+imF80xmzWHyrYpso198Jxh+2kkLMcq8EvML6HQ0nxiHew/EpF9bK6U6v+A6ML
ScseLy19Tzjt8OZknF4BQN4ntr2HnK3x1jcK89zqYhOgYHG7YDJDxua+8JHr9osTtE3ZU+nvkhSB
LacEkhzpe40gRklmTqqrtPbtXSFgnLCr9XVf3MwgeVrnTj4GETxYxi2XS3e0cRSUPe+ZIAB4htX+
4RMqQkvEfplgsSUkzDhdFw4dzgnFMU4DOYYI/BL/xehkX3PzUwf5cBo8JI60/TfOWPalkPWDU1h/
pwU1qUb8po6GdFcCZrPDJ2LPr0M73tvBT5H5szEizPPkkCCLdIqRQYoJnNfZUdDOe+38jWV3avUE
RDowJIFAghgL5uxYsA9qGCB9Cue26bwwtraPELLY+uGMosRGn8Qwe3utY+ckwrrdAopNJN/fJgML
bCMVl7N8snx/QuEKv9SKv2O3YdJkv1l6o9+lK28L7etK4SilpH3OjnpcIkv7XbRmYzgld5LAuXpo
wa5SW/80aLLyHQhF1lET/bgAhEle/UtIc+V9wK7mLbAceALj9G64Vr7TTeduUQV4li7mvA/ct7RQ
3OnI8WOxN9jfZXNwWtIPuq700WyKAI19eoL+HkZZ0P0WXf+e0XYXZaUilTPahywXx8okJbcw6bFH
zK8SePqms/kcS2vq9qX2gTPr9KGPje6YZK3Hf1yAr/oQLXpcx01lzRdzbg9T0f/4A4/atvdhR0Mn
YrOzd3owC9A2oOELyicDtmrkL1ZC5/IXtSI+9TqrN8Hc1Tv0R4JFWeUc8ALoEi3d95bh6lZLcZjN
ECmn1TxxB4t1Wl7sVFi8znVB05PoTsCEVh8OT9qqVeKoQS1tKosjf3mBvePegItvhjp3TqxoYwkR
gRgbRVVVcp8LA0io2e7wOIG4Uy/Q9bHRiPHVXoY7bj1ugU13CXyIF3jlnJ2u3iAZi31rYPRBvWg3
fmXiZU9TSTt1GGx86mluc/zk+Pj6DM0EM6k/w5Aap1yXP//9A1br7LPqx9qsb4VD/Ii2DWaMyj7w
aMY/6sUwYbqw3sZl/ZWOqAIwbzyTWEmQeN2bu8pzTQ6VxVdwcGTKwbkTZCYrZmxpl0CC5K2CMo5+
B5aZnNYHEwb0L8b5KvX/+Ll1cWz0eyysj7ic0W3K/imUa612OxsH3AT0si6PXQv73yMjxrSC2VT0
n7Do1Ykqlx+uN38rVD5uu6G+Qar/7oyaGJr1vBQVzAfapc0U2wJJbnvnzXS4058e7BkVAvRHxmJC
H3iwA0zIbTFcDY9UGIlr5gGzulo2tzzcO9YWJ4EyxL9mshLMFs2feNWnG9+jl2+kh9kCusmogpDS
4Fbbel7JXrICaWlzutVrNxSRfmxrnT2jQNtBxCoSqzgQBVQ6DhgNXk1q4OQ+L6dHq0onhrAwJRw8
u1sKuog0jmBD26KhQSt5KyQsj3UZnvg0tZjdIWlIZU34iDofhIGYKuIkU0BSPAaFx8Jr9XX0u2Ch
RWFyhqesSh8KRhpWxUdqlX9lmN0xPGDvDcNiPlC4pBgeq/ZupUi/8chrxpgN5jwmphB6KN175aEZ
WCNwsLxk02JqecvN8FuhkHH5EjduPTxwOh8ew4FHSD3wmwva946SonlTm5EVQHpFNgG4j/s6HFhP
FWEzccKmtDSAHu4tXBCj61bn/35UTnLxWaRHdt8RmBn0IU28g24q6NCaDQw2RYoLuF26bvhHqnJg
EmJNZBnxQz6LOgrXzjIi7LRxiVfoD5us5wzM3TRIveHANVpj8wIoPU7yh+qSH9Mubxi14nMb2JQ6
i4gAuNwJt2m3uUnCHrBdxSl2JpWBjLEjq0P2zfDUzu7NSNblSeVKXypt4ClSiJQdOd0eeCWlFgGo
rfoipdlgSxN/alLhx4rHz3pOwTdDqzazb0Xnxxo19OknS5PqQMqOrhJdPvkVjAldNmjy7fS3k+Q2
BSV41FiiztPWlx4Gs3ysWNyQeQTK0nBAq+wSARLQuu/hsAgo3MuhIXH7NX7jd915vpHt8II+NNTV
HTIIT48+ddgjQ9/qdWCB3ZKmBD93xdFsb8rRfXKZ6zk2UL2+8G8sVK9D8ltNC+eoPvnV2w0rHldF
ReCODxU9vE2XwD5bmdVe0Own38NLk7yagY1Y1rTlIZCjeIxR3baNMXWsVEExVDCX6Bvimwn/trc6
8hgFzxzf6o6h3/ANRX3CFBx1g/HLOJd8h15dyzjDt9nak7omaVde6w4MViCTbN/m3gy8Jx+ubA2e
UthCpIBo9LD88Ldy5uPM2VpwM7YM0e56So8aDJE7K54d4gnTtkxZjg++nDdJZgrcZjrY5pZF1WQ8
xNi1ydUPHghrTY6IG/uKyIqHJwKz2TZc/F+s3nBo2JBOixU+zU1Qcs4BMwprjRva+r0jxGXAqSLc
yHrPhxhZmVQUxGy8NnisajIj1R+FMmeUwwtY1Apqe4NzuPNOlm7FNmcrQDwG37q15PfO2rkeLi0U
YrLLYp+0EOeE14uz9OhVM/L2NHK8TnPLf3TngXNnAxiodZ9SH6Mk9qYkd97NrDO+hXSuPoBKfouV
YKKIxbRyNgGq+iftVD99HJDzLB4IMWRH5VEhsgICbTbzF3raTdjqHSeUTl/8pv0LpsYgaEsCtUis
P6hf7i7rqVhn9VNdlPBwOrUt1qB1LhNgm/njSL5BXbstZvvlth7ri3AyvnptfLYjkIXZZ8HUBeI9
Wco91rgt+7Pxj3DJERjTeM+YovCiV/vSz4bnJPiT1V65q+I+PSaWIhuOGQhaRNM8LV8Ya/ZcVyRE
1sXZKBwLN5mF+4S0MedltF9v8a4h9FOjyIMXTy/da6DEyLIev1vauS4XXOiyveM5Yi5MzCLAaZuE
jDXUNTTXSUL+G9R8CZfxYDmxPBWmmV7N7rmdREfKoznaFWa31oE6hqovb8hZGtlXGLsmdMuTb/oE
hbwtfUE0iNEFt5sCSMqu9qMkW4GMAcQwx2gpWEsXbvcivVUDg5gB3sjyvAU5TB6DvNfnSpjtTeRO
eK5ma58UuqSOjWdcxtozd6vVz8O+K26yd5ru9Z0SL1QlrhbOPCGpA2A86NBPGpksanhkRI3NoQOV
E653NRBaV+3rVOi/ss2Kcz2MMgKEz1wk6x8oAGy+WCzFyWjefHReWBJsUns6bK/SNrEGQN9nZ8Kh
A91O/zjxQyJMWqbLDXT4J4fEeG63z6XX+A9iwBC3cFdp8TknlMjNUobUfBN3XZf6VjHDg4CLFXqA
HLLS9V/xk1RILxMEonRYMGuIO92aT23vep+zk66htnp4WyUJppx1bV9zPKo9GN9GSOYY7EdWoa8y
YD6MbVJ84u19wZqSnHIFFSMIzBXH4DlIepolRo/07+BIyMuyvYA5RLQGWzs9dL311adcEzAzx61w
V3slye9NPIj3CSTkSUv6gdtK5CeevtQthSieAA1GDsloVkVNQomAw1ujPXqqTUwgVeOJs2ktBUw9
1khoRUzLSbOLbWg8fuw8ktQoIwedc3VEVlHf/AtoSmb4XuiNWkgFluJED7h+qShiD2KV7tqmVa+F
N3mb2HHnHYRlvsd2sexyQOW30MJc3KIxH4zGBzPZ2nQSyibc1aKf8OxnPjTHOHhLnAwiSKBXmx27
1MBWyQdUo0PXm7fUIe3kGQBLurQ8mWmG8jhiNFFjJt9UqVhEwR9Fp+GXtjlWexajWZS0g3yjQoJQ
OSHZART6IQdo/kbcato3AR/tf78U1EpxUi296L9fkpwjexK/pdSWnrjruvBYD9bC30bHuLMMnItt
7W8ni2HLQ3R9ysz8LhcO3Z1HGfyy9NYh8a35tJgclsug1djPE9g0Yqy+iPFHS6+LHwx2BNfcfUiu
/DOdCOn5nVoOwbhObkwdO3u2uxcutRIyX4WTeCIQRu0UbtHcl19CBsfMss8u6J33YDYRzCbiAQFv
ys7Auf8MwPhenVKoPi+jjjG/GGx+kzr7lau5vWtmA04nIvtly8NQFQNEZEAUK9EpHmV/WI/WZzVy
knIrXEzYNNOr0Ulr15eYI+vSHs7t+oOYVrCJF6zS80LmyhAaC2LdD1GgaYgeqoqNQOkt9/9+NHmH
4aSy4J6EbCXw4P8rEAqpCHiR0tGP//3QST7sAF+VLIFLEJRGaGznNmlPeH/2mKvirZNZKfMUfLRw
UU9L2P20sUWzBM0NVincCzKXCCCeJInCR9VCqnLha0DA805+VR9S9H2aZ7JTDgERjd8urqJJ7pWu
nHPvdcfOLufzfz9QrF7ikRdjkSzCMd+UxP6yec/dELJhwySF+eWmbTJJpeG9c0tl51SWBo4e7pIq
rJJjWDOGmIO0QDi2twRwXFSTVo/AWr7WrTk9EGxl9nGJ8eDGZ3HHsZrontNFuk9WQ0OjznnOe9Uu
NLU2LrTTqjgNQXJnrzM+EWR9kyYbialg5a+zB9TEh47b7HngaJGp5La4/csCU/2hncpbXuXjwQ/R
d1RohOfJs1hSJ/LZEun8BqyTMCmzDbi05k4mBHtT7CyncGFqZERs6Cfai4Lhy8aNwNC+sdyRkL7d
ywvSZ/sgbe/FpPzXo8ki2dh4YZnkQJVMYrmWfJ8YwUJK4vPpV8YxfJuPbrvniRQ8Lz1sWfmHALeH
O3j90Y1ROeNT1J53Z0GYvzpyOnL2LdgvYvNznDg9Tz6Pfm7B0Ouc7KKy5B0f3vjCRUYDefFsaLM9
EjY0H8IyfCEyrHmYrmRQBljYrzS6O/Wr8GAOGWn5o0pimAnBlA2PebEzVPjN1wCpq25oJ1EAorrx
xRG0eeQWrbQ2yphrJ/ouEwZfe7TcgxFa1bWQHb4OV7PdWYYo7VuHMHHmbKk7NEDphUcSF5+0xsXH
yVLPepDu0RLmtakK2kvjzr4l6XxP6M7bmnhzaAkeR2Lny0yXRI7+54HPoJs17I355NSu+WI3feSB
p6thBp+rOn4VtRIXUA2nbiZJQmNpGkFHuQpYbDuIFX+NMHyYLT7I2YVNVXcxbqvZ3oOKqi7GALiy
IyESYRGoBKA/J1E3vzZ5bpDhNswZgrIhniyTLeskqZLjD/nOy7ik2poG2RlTzj6Ee7ZPKIHeBEbv
0juNr0K1lHSP4FByM70HrPtd3CeXTLGIQmX6ZwecFQmrd9tmVB+6tr4GazaOFtgxBBYImgV5Y4q0
0tZ+XcAVn/y0XXX1YjyaoIA3MiaFBN09Qn0gI0AgzetGHwcN1tVxyVipl7zMpvV+OTNxVw3KV/I0
PLee9abwbCP/oAd4NduPpuVI3uQeaOkG0CBdYJzZpvKS1tRSTyQin0FSHee+stdwIvZXw0BHzCcB
9YsNeKAwNfTLg4o5GxNYMPchjScAIRg1UKnibWfZuzjl/hpW6SsBkopRxEh+j7uRWqFtaNunnqBp
5HsFN2unVNSkGPchEfZhTMLPGnLevgdalpOEe6UW6eaX52ZMjFvmjXBtpr48hprTOvwt9vbqyK77
EivE84qiDJs7yq5R1sn/71OnCmQ1ypGYH0BrSfnqZl1/LhridnI1qqcZrOasQRQLVL361isbKhsq
RszYSIqMpFu9Bp5T8zfe7ZfCSP1THwaIkNPISrFh/q5TVH2ulqJLjEcvOFVWYGy1haGWs0e5z1J3
oioQzTOrHwx7Yms9l9cEbOceLkdv1AWb9MLbgFnfZc7iUMRmFeubdOur5oWrqWIlGyzkbbxz5mPH
KHuO8c5g+ES/ORlpvbQXDaTGjs1oMsqANiKixGGiH/oWuyAjyaeIBxJKTeLtQXF+WG4YHIoKYzKd
XaHorjIF0uVSyNzP5mnOYA3X2Mf6YRqO3dg+zY7lnW34+E6X+awMww8lTDgydsdItio+dV2+2Fn9
PPjLeRmIgc6ajIE0d+Aa+xNknvRSHUnQyL0NSBVDb/i4Io0epRX4bIJ8oKh2TKTUpvAoTvmazPoD
2kdi+CQUvT+Elkhnzd9iKKyjM6rNMNohFQUAbUSL+9JKBjzYPLaIlr/TwwDHoUnoeXI7zlFAzdqE
BavXUyc/WbQzVm40mwsOn9YmzRwEX8UMzy4wMUnFTzYHXdyN5p4euMtCGiofCDqsIccoHcLP/+dU
5vBoOMGeYo9x12WscY3usW7S5SgyeTIFFUh5BRLbCUGkmQZDs/hdOR9D8I/lGIOHSY684rRLGLg2
U5L35vg8fM+xKm/ct/Fiy+RDynK6+0n4Q4P4gv8NrbYxgE/bcm6+rS6G18D2H/PX3a1ZTnZL8CtO
wkee22zPDWPZ2ZrLuxf+NyVX5MaKaT+21KRzdm5al5ZS9qdBg1UoGSGdk5bZ4BiweXDedCfOnK0I
nXHi3akiPhIrXxNRoDXrxB04Ug/dPv8fV2fW0zgTbe1fZMmucnm4zeAkToBAGhq4sRgaz/PsX38e
8+o7R/puogTRNCR21a6913oWiBMpDd0LMYUD0IuuNJ89u3Po9vaEmkIRua21WDCxAKcjVbAQsT9W
VLxT0PokOmBvTPXg6uTiBjeXklhLH8scup5T9OaFgaBGCdR8J/Gg7a1GvgdKPGoJUTUsscg00md3
DrzF8Ee3Y71qysnX8vRjahhficj8V5NQtRsnP131w4KstIMDKcdrwEHrffxsQX1hSSs+FBiYbYUI
bE8lvkUv9ibTGTdaEjiHRcNEEbX5K1WN8dOnl5ia6D/huqnaH6GgjiSsVoeK0ec+zKAbAWoydgtW
pG3ICDZzjSvdnHaXlyahYmb8btkk9lRO/ZREyWqsI5qqgg290Rs1HTq0WGMfV+ekBnBhInSIkhJC
jFszL2gG0MYQ+ZFOVaWXtqey5qwXGfWxWzCBaRO30DKmxFevhvjunWr30C4Fiv4Gqi7nPvx9ypNm
fVOiHBCohvghwv6YKNoVvag/uxlVPjOmXdLreCVBhIMQGe8y3ZieTRfPWPW3cRKCehDq+NKHHPnB
6kqRNy/fdVaAguE8Tyt+uAaSyxkF37BwJTnJtiMWDL5i48fWzM7RpX9qA2ZfRlRDRMLJ0PxUWU27
McQkZmkZNBo1vqIukncuInit/gIxXbBQoIKN6QCN+BYvhGk9LtVwolMLY6ejGdsY2j8R7Vv9JzeX
Y01BPOE23ZrS+VhjPSFtMaqImpqZkzZxt6zYJmO6WjqjNqyTEcbB6i931Fq807MCUpyfgk5Bjlet
vXeLw1LGGWGrJgdGo6Gl3ZXbIG6eVSwqInXx69KmPmFOoPVok6madQJn5kBJlGjxsq/WoMwqJrKX
8x19HN4rpQlGCq51H+Yoeqdm5Og4v7T44ujOTAeoExyWF+uUQ4IZyy6Bgiq4pQxu2oQUsdF6aZS2
T9uJG4pXG2gC/2QX4z8Z5os7VH4eoFLI1T3sgO7JtbAUpBKIQdH1B7dtb0b8ZtcASZrOesyt4tuo
1XOo0pe4vB86m454/qBnXbUr7OYQL+XJthEw008bAoK9gOicJs2kZw8OREGwdY0L3dY3bGmQk0Dg
PtKzZLaNsGxnJmig9cx6Sf2ghIdBcfDoNMnHYgVfTLOuRm/dTXSMuVHZ6RY5Xdso+tQDPKfYY1rr
JUywyzbJs6biJ/htL3GbQeJ+W4b8R0+717BoH8nBQZwKUiai2UyocvoInw7wmBpvVRedMNz6AqGS
g42DTqpxaQzsI5p+FdKileLu8rEENyo53DOJJ2HgnvKAIoEoHQKGjk2IBWf8MpfoplpEJNpQdFsp
MeqY8feUgswxdJbhbCQOwoCPhCuX9gzZxZswPesdmpTYwFlnacQ6GgxBBYGAG7vU22s4ohoKY4aV
jswuIkHAGjdGuKWP7DM2RBJhp6dV3sruV21qwX9ZdnQQR47RTAveZ1m+V5209kHxCCzw5oTZtwZy
N3GWV5QnDFbLgzYTB5rhq94B05NdUB6M0d3yV59x8pr0SojxXorFJTkle4xk92mgAbJCYIEjMQix
9V4aOQazcAVlhfG7zmIIUBHRtrp3xxAl37xp8Ua48OvNRkdQwlaR7yqSQj0yKtgMmI87bX1nrZI0
2G4Us7LYU6duGyOnf5to5yULLiogj7ae3f1S+k2P9BirFNqngs+eU5uzqibbTH9p7fkyTNZdobHe
y+B7RPZDmvfDJLGEIcHG1GyzYzHXuJKFe7XG5UQBDV4xR+uMChI60qvENlHX2g2C4oc2py/EXwLY
jVg0FgcP8ohRAQ9g/DPMuqevJsIUFkJg1X6m0mdHGvdk2nX7OZoBW9DzR1xzyl1uem78xyJ38l1h
pV7gcqDgsMTn3lAyo7BkJ8d9k7XBR1cg4Q0aCVbQWuifpCEwD9bxRkdYkRMeIHXKcmKpBmZQ8jMu
yKxNBxpbWgWki5b+vVIIC5DvO6COwqe8d/+w14rNcxQx+rclGv/wotntTgxMdZtEf+WaZepWIYGB
7z1YNkj2GEM0xYpfQbnwlJYRG4kJbiCOT9WIKMuYdYmtibQkzMdhjcQskdhuJb3EYUTrNcb6S9rD
ArLUrpyJKAe0QLf3WshY7VTGsDRX0cs4GZ99ujB8btp8i9X0ahnrO43U3kaMwSxxpugBlLsGB0+w
oMOSn5QgIL5zsWJso71aJBxCp2n4bei16GSyU7hTr5OpwjaOFI/J2s5ClgDpfiBN1dTwkgIqu4Zg
Y+YUciEg7wwaaiv2pFqzBk0BKaOIbqninZgYeSTnyArXp78P7diAqVkf/u9r/z0LlNwUfRgxVlyz
3S3OAL7V/dEkAmstAhKncHH7VgWez1kfxlEb93lZ/CPlKDo7QZKuZRiO5AWSFGlSDCaMJE68aTI5
Ygqd80oGnq1GpbHpHAQRVt7O27KS87lkFqvGWe1Btr3XLam5MsVrGvfkYETj2tK1OPwTNtF6udTF
PqPm386mLe9Yvmn3a/J5QNX7BmvK2g1mXByKfrgvHLi0o2NDPVmfoUs1D3OY7Et8A/ddCtiWELz8
a6oY91vZs0My9pvsqIzwiD/gHAMjXaSnSJbuO3NYdW4wHlTJ8mE0E+eGKI+9QDq87WlRXLFCETlv
dbr3+zJ1zI9uLhvYdTDE0Fr8qdvgUi/h9IrQpsHVZRpiw6BOI6zN8bmCae/QWeD8U+hHMCo0wSRm
DoqE10EYwd9liP8GMqPRmTPxsPnHMnK4YsVCX9Vufc0mK6YI+3MG2+JuQr4JpMHYB01rrvleqGxy
1dyvNLJNpiVgckPeGtm1V4M0HS+SyK+LeDoPKkVjzlZYhIm4KzWC3eTiC8RnO5x8kMznnmcxRIlZ
6MfEdpi718VxduIjsSI/5oorxs+GoSAiaRVB71bhVSbNwp0PyAv3pPs8yaJTB62bvMBsGUskC3Eu
Kgn+ENSXwvElmGvO9mutHS+OhZSUejKcm2HHrGhLTOEXwrTxKMVfWnvLY42d8lY3qT+yuYBXqW3P
6prQC0H8wY33LCe1NzpF+i437AaN5tWmDKY1xjvUY+bZxLRtfbbh8GQlFt6EkCykkqKJmCqc+2tG
Wtg32MFbtHEV9JY7ZUxHrXGM3bgAAivCj2qx0JIt4muAfLkrIkoCpZwK0BgPtDR5KOAGjDXDqTTk
aPL7NTsTqPBJTqP7kfamV5e1s28zk76qe1/nQ7Kpi4XUbEH/yQ2B/U8w1HYgaF/GSISHso8M4kIQ
vtDv3tVt5c0EDaG8CSBr4O7gxPLlRJXAiOLY70jiD3MjireB5UZIU93HJelrQX4PSmCj7Gi1HQe+
U7uuX7p0TJG/0M4JgEV8pYyQdqjwXnK7+5Yzx+KEs5pXCbxEIQNdnfrlZjh96U+Ek2TR+KnN81WE
3aUbwmIfwRq+FJMJmqkZQTCEDjNLLaQ2GzXYEJk4Qfq4EIYB6apxCJMb+vL8+7LrT5jaKPZL62mW
atWZccUbKxZwHl96DjqHspuC+wz3wn8PVhd+oIHR9tgCN/FsV08WJEvYwcLcKVoiANvgmHhNPuXX
kA4yJfSyL2U1eG2ePRUJyRUbzi8ManV33ocd97tOEsiGac4MH7bOzz2pJo4sqPaGwjfaVkupR3j9
+5BNer5PV46+wR0SK7rxMsFNhxer9If14ffZ/z38fg2sIGbmIUDYqZdkoE1jAjVKQ9lRw0H0odU5
Pl5yENkJGfa5jOBNtpFd+5FI0DrZq57URLeqoXI+JQQ+zK7E21qtH+jvg5UNgQ+v/TRbpnZIsESd
ei71sKXFt3EZGlxSUevIn5lSUP7Qe+5rBhOpD7pU4RLD9pFME8sGYgs8yKrxO2PEaBCWjY+jENMN
6mKXgLrzAs+YTOtBFYg3xD0UbzhKsxi2Oc7HbYQpAEUxc7a2K3Q4yRrqhBql+sxI6Qydsf7vATa1
QL3OaXiIzB/s+d0+VfYqtV1ojE/p4hvwfA5EgV+UOaXICbW3ecL3tyjkOaO2rUknxXb2PrIJ0CRF
dcqYjHkCIn1L7/hSU5znxfjJXOJZUaZlYN7JokyobOQKJM5mfhN0vPCcaZggq7ubowhos/Wo19ro
1d1PBUTsoVXG64B+V0t6gECRt4i/RmKDuFp4XxuEQlvp1Ld4yVHWkKOYyu6UpYYnUTDRKth2pfCT
HuG8pEBQ0m9rBGjFhJmh8QiOpMfv/ptHSp4lLJ9HCbmioQ/KUBLsbAC7vTjXNR9NXrq0AI7j0COa
agLmnlT3LslCKQPhOAH/TQ1+myrzinDmMKP6sqeC9rkgB9ycTvqoHtww/xRB9C5bEnfmAHVEebQT
3rfOJYtNsyQg1OkgJL1FKuBnEDro52iIZEwtAnwr4RzRCj7nLsTSKgz+EbF1cZzOTzE393YPHW9F
Ly7hM1M4zMbjsjd1HaHp4Cs5X6dfGEb1kBInu4n65DlOph+jBL/W4Du1KqXhMQuOje586alCnBp8
FQZ2G70dYdOE7jEckKeaV1TQhxBZkG1hJzSrBzIKlybzJlH92HbjwSEOjlHHW5hU9xKBQzRQCPaV
zeCCCI5p1h/rwButaDjCC3gfdYhJIn7mOiGEngyS1FZ/4KywK9XiWtikorKPHdyg+MTRynwBhrqS
xnOFwhR0QIUojQoOpkK4MVFqRXbiZ1X05OQNK9wUePq3qfPWqfVtXt+rOOkIuGbeYvE7h3b9dxzv
NVc9uZxJN2z+xyaPM9gFB5KFuKANPgbAhhwbxHsL7C22usTTbPdfNaVPcRM8htI+shiwj9VckuPI
qTwU5TtIgtd6lu8ifafOPaP0obWusIUnmMR2Y1QhLQa+qjJJkyTTrxhQcF+QCxTlw4cRc3HUg8Ql
kfwwv3ixOKbOI1c72PE/qtVCrIqcBWSMvhlwRd1bDHJDjuTdI3XNPdp/v860W6IZoWclGh3Tqj6j
kzjIwuBqU3yqfEC4JOHlcR/hD6m6hwTl0JhpF8WlvzEMdZdWicFcniJzNsyFYym+azpPnCDI2+PM
UHYEpeQPVhncNFdnC9N7GpeBfghkheA5J4SO2sUO6WnEkQ5AiDcoJz2477gAlQRYEGDppJ/Jp4ER
eO0+BfejDtrSNXDuGPRbZYQ0uSY+GsscQLNgo/X8/8wuVlotllsdkNdt/pMWcbd9RucAk9W9DBq0
vgngDQv8uxT9q9bWB/K5ad507sYAdzPMzhOqgV1pKQzdWvRpV9qh1chZFIYH6uI4t9hialEKzKv8
sgSOeqKp9lJgSszJB7DN6Oqm9dHBEIB/BCawQ8YivmIy0O0n91oDk9ySsUOzZnm08uUnrLUTZDlU
h8jrlHDApYHGT4enzjIjEmD0iw6XSraC4Obg0izORwzeYRZfWo73Sq8/WdV6xPzB3zpB2zSNOPGr
9aSPTsNXJQPogMEdoYMbTSE9JnOXBWBgBJ0sX3YJiEmeHPSvmzAw3kjBcsSlADvOFgZCdCXtpYzl
c9v5Z+XV6xC8ziHfy7g82hFxumZukCrZGvyt4hlIHlBBDf1lwgbsShTieiNIv5mPy4BrImrowGjJ
zumxPofDtaUwp4bmJtVMWsRWtaoKp2gvUTMPgn892TSOAvsGRpbj0AMpxl8iRDw4yTo55qnFHzGZ
5xIamRz10Q/M6d0puVomqn0C7RzPmnswQCay6W54yFcgDwsWas+fhf45CoqINEh2QJOVmH5j56m8
ukyl9ZNj0OMN0Tazon1tFsW7g9foULL4ubPzlTaGC0aGsWP35BCSh7kMpFyKNY6OJf5kO+I/JaFk
ZFyC4znIt0vcEjZbR9a+Ta2v9coj0uEQ0WsDNTS899iY0XUZbD0s2FZqXMe0fogdJqYFgmoxY0pm
ntGZa3QlFupNcaD58an14bXIVhmEM6N95kNqSw1RJGkKQDo/rZw31EQ7OysoxM0yvA/qBvDyVZOU
nAkL3xaGHhX3+hOlOVzRXtONb8Kj0+PWSTqj2zqGxREr4JQzeclRag5MsFVezJHgIQPe4Nbjyj+x
doFG/KacAGX3jnvo+q6j1GZ5jJT8yCG7sEHrTpaufvuaacBy07C1AvQsWGXgiUmYL4mZAnywUCxn
D8WdmlxmLIKmWO1eYg6HCQH0s6SiE0vty74+tEFJwI3pMxzb9R0OPCtXeD8BN+9b41oxrtk2i8AG
bZRnOhor2mlsd/RaquGxdt41LvW6Q4vv/JnxGmkKZiyRiytUrvQD5sGbYcYbYQ24wdInuw6fJKaJ
OOmhd9PbzdwXe6nReTkoaVT3INyOPR4wIJXS4wBEpHAHSCvWS+ySYxqMt8bS9104/0XQL/dBhPcF
eW7VE9BXQ5Gjr0qaWEnrr8iJRA3lZ+JE38ow6YuRfJ+A2NZWzR0V5MUlFRUvO0Mk7RCm5g2IrhWw
wrk2+JXEhvC33HpatBomiyz6rBKwATJlsqfEoWZylVsljpTyVGjmpSlyIFKAizd9Pl0aKz+6IVfU
TObryoKYYY8cev3+d1lZIOsqaftJ/M91aNgUo/HSRAO5keLDyVovq+H6pKH7Mi36I1SsJH1H3k7P
TXOPyZR8J+gBsgmpkRo1kgGDfxnhuuN3FVDo1ZbV0tHB/r6If+EM/anADt8QymBnJ4gxBYRxDmWA
ybTRR2DQMMibBKbRmVvHNYAEpGXh16m4trcZudSoOPTX0zfgfsrbunheWhdkjQLgJVzoHKe1Hq5C
ZrjdKI+tWz3Ho/oUWl2fahliA1lgbY6581hYtMEUvGyRGG9FA05gNAecUcMK41fWqQqtf1GUzZjP
UTrbptJptOkTM/H6MOp4uhyD7RkSWAIzhf4OgsudlTiw1wla9WfD+LeYhntwjeHRmibLq8yIqZkI
yLqb+ZwsCRqs6vylh36CUuBTS9Mz8Ru2n8cOEYzAR8iHRmwuYY+bLbIG1zHuBqmdQjPRTmSfXeOA
U5Slh9Wef78Rq4HXfcgUFJE2aluaoJQCrgG3uLeGk82JNB2SQ1dM8aFylsSjwF+RnQ8IE1x/jILC
G4bpE9MvlHBVg65z1XNvN9G2U5GAxjnuDArhTqP/mNgM5UG/RvuKEwlU9BxJ2RRV+EhA0HkinPJ9
GAU7hhTD8xLobw30q13f4KXPE20bz4yj0UTiV+Jcg2AUjKSKR/vSZQU9AqXTbkhjcUb4XOwo5uNt
2+QXwvZigk05r9fgebQK+8pgDeWWgnHnKPNvrQcVPT0NgSzblZPeCAhNQQ+E1IlRdmdXABOmkDqm
BAAUFsP3OKCKMCwwvQmoK0oypjYD8OiJ25SNLHIQm2QRQli4msbSbXOUyiDan8whveU6OtR2cby4
Anxa592LrH6d/skHbz7S1wqRQJE318wlInyBKkXy67aYSyJYj7FjpPHFcmg6TMWhy9QliRr7UC2I
FtZzs1MPP/hyUw5n5N7J9gb1drUPuP9o80U7URQ0Pgaz8g2bic3vw/K/z35f/n/fUmchjNCGbTku
HfwZ/MXlqWfun7Ts6H3FQDoVCwBHNHRd9tRoQMJtCgZk+aB2zf0Q8SYqwfyh16fpFKGnShwOmw3E
r/QQFw2FKd2XLhXGAcu0dgWmnZxWDNRsvzE6c2lhdWeVml4b0RSPq/IaaPo+YthIlBMLlXCtOyeb
Cob53bCbepJB7P4wyoj467hAdNiPj6UjBTZYEwgiiYI2+zqXClYWckPAOPUx7qwKG31J2RGrF8wS
z+Ek7pLavDPFcKOuh0FukF2Eyq4oDGqGEGJGB4BCQ3i+U3r50Gv1reWKaqCTm43LiRpXoNUGd4LW
6DbQUA5j7te3UcH4CHdULeVRx4eMuzT9ju1rz9bqlZ0N1FmqG4jeL4y2f7IKGMAixn+VPoQg19yv
oAQd051ELCCPT0/hkBgnN2wZoq8PTR/QAyqDt2XysP9xMAXGtUXa/uCI8IS10IeUfK/FgEGqjpgE
hCB1ySI8YFTAvpfAO4nuDKMA0ekmPprq+yHqfrJxNA/aOsJ2H8IZ+eXEQrYvF4QqrjaeQ2f2e1g9
CJSeEFAxWnQ6Fnpg1fh9sEcKYEOMJeOOlMYw/qP36ok6AzHKlLxmZHrC/LnOKwK3ZaZEMEZKsn1/
QRXxMOptfw0WDM1BOb25KZMBd5kOaNTPQaozeyoBN8j6KBxxKluYaQtN9UbVJ2MNDVmxv6ZefPeN
dZnimUla+5B2ycvUL0dRq2sZ3Ds494ARlDdABy9WaAzcPz9pnzAikwjI21xnfN0w43iHpoEmYhmq
XZhQwgzrzA4erkExGyTVJ3BqD0sDbY8cWrNQDTSpst5EbrxzXCZuxSRuzO9xooU06IjgLe6EslG6
4dZS6346svhu9CDRfJrf5a5yP50Im0vh9kBogoGvdGDYghKrTRPrT0FiflRzUBDwOskTsAsQmTG2
tiA5WKm7IpNRKAW62/iaMmjr/D5VcQY8tumhggWufcgMderXVmqn1YX/21T9ffb7Nfc4ho4LqwWf
Rins6awqdSecKj5Y4GO5X9dmU2RO90qzvkcGpcQw04Pq/7cRNWk1aMu5ocH8/74eklZyCMbxQCph
Np5VO9e+kZh+36TFwTbgFkH7bWvrFTcXvBmxE47xTGGNdBdRE1JtEIKNAm4DtmWXJMWTquZXmRl/
BMERrLeM5IhZTTFBbH5/tkg1zn8F8S0Q7dgx46jZTwrodlnmivTiuHpzCFsnEaFSfEId4XShgwq8
Bj3KoRLo9miRReMyWVnzmalBJ6+MJgz4uJnWDPMW2kc/7RHYs4eapLAuDR3igp+3NVgcW+T0c6md
iHiOjlOUWjtmShdykEY9Wa7S7Z6NxmpPaxb9xhoTMpW0Glg9d9hxArU3peYKq8a9iTeU01dIbjyq
v1XShjGfo4kdaIcotpk8DRzUE9QL9EUAsUXhZUFaF2sOXFwQoPUkK0/VE6vTVE5H+iZ3QRA6DPlJ
BV9x6EhYjD0x3ZVfdF1HJogbx4fOYV5L8er/PvADq/+emev3uRjdttDugeitL38f/u/7fl/q7WTx
4ZeHCmWUT2UfbmotwMC7EGRS27coN3Fb/2+btiZd2G/Xh9+v/b78fYb6E1ToPJ1+X0k2gP++Tf72
eXuwWnEukEglqzdnfagxkvnl+vD7ssC0TbQfMKPSGm14bhOwsQ5vU9lG+MEa6F7DQsNiNsb/foi5
bo/u+pN0R5Ze2Lu3MayYdI1tbvjMrfX/HuzQeI7hQa9tirVO2BiFBZmC+HL4JfjsMR/p0Jvmv9rY
fmWLVnqBw+F2mWNvnjjjCzK2GpiFS0jw1LjcFgM+E4MXejzY3S3A5ibUGQITgRjS+PwTTfJALBCa
w11sid6vqZkMFl3ix5a/VVI+4l/WZe1Fk2PvoyVn9PQDzJovRs6rS1BfaNl3dRtfeW9e9JCjcjPt
46y+W1Lih7SZf2Cr/BKn+uJZ5j9zxmunhuUrLQ1nZyzhNaMHavZufOgnMiadShy6MVvRdP7v32F3
1WkouyNz66+umq4ygNJnCuUnwexpGubKUH0nkktcyoW0MJzXO4mbnv7jzOZtDNsuep06Yhzocnwg
eKSrZ1Nm1XiGKJMY92aIwmzFpU32p1cRiPIYONxv9b07ay64A7IXevkoQcGxO8iuA3OQOh9N3rIX
Ad4Yy+ZxFvRJMS4sXL0NQRT1R9G0jzTy213Ch7mJluEAVcAPGmT1hhO9yhfcjieaB2MKJlmP7WYf
2j89KKB74MLOXluE2CyRuk1wXD1myy/kp6S+1uCsid3si90b3fcjqMgPZ9L/1j0Ixl5M72WUO9jD
+vtmqlrs3iJ6jPLkgH/nC7Y+ANemxrbeEIPnyO/IgpBBRFF/qJ1HbXkVdgONbFmGrSyzc6NulHRA
phUHXlPP7YPp2DR9U3kqdM7iBEtHR6RoXg5P7ABcJtuTeLNlHkGqSWpygFzi5lKFPxiIdoYluDDk
+F6scYx581y6uBow3xKKmchj7ixvSaOduxBffFFSaI4tQqfY6jEKUCD+DrLDAHJjxFgT7eSazZKS
lhmveHsTZZlw1/F5d0ZsQtz3Ep3cebkwne4ZUQLldBOBPYpEZRcZbYtrCsYNZZIZD5yVKuKvbGrQ
DOH+4BIDwSSb6B/ztYvoN3UCfVJj45UztEB63V3VObgMJwgTc/u31jQObTl+h4rW4kxmJaqotdqG
KzRiRdzAGqDRayC/T0sz37lmeSja/lvWzXxic2biAM3MVcx4JTS2aUhQWY1u4aXwg6vRwxfH2MnN
nkzbpU7RxGdHc9yoontLHZc1jL0M87do0PWDa81/plrLCJUjxDzLjwNx1wdg6nJTgUehJpvnvUvD
LtRrj5k9NxnEvF1uF8BVy4BcbFjxGDlxN0VVvR9D4HqdfWQ9phUTJ/FRDtzMGHirY504zP4LwrZM
hzaxk3JCUY+ayQ0ojPquGBK1GyJ8Bw6Hsw2K0hhwCRkQZuyJSWF1CflBVvss6WcweaBXalDGep2M
vSyxwvOSENfal2yCQJTwwmSYR7P+X+0es3Sd4PH3YoDQfb1cwgeZpxCc7WtVc2qbYkTZYSe+Ytl8
DWTwAQlgihSnni4IiYQu3WHjhPr0qJsjVyyE5C3S5ZNDwgQUrmivVydLLDQSCZQjorbOXE49HT2H
SIvILh2D/hjEpWQLjk/lCgomWkTg3WFWSKQCI6JcGqim1LooW4Ie2wN8d/yw6mfkOOAvIUgTSGoP
kUmE0+xMd6aDl2pyJnc/3JORRxdGtXu77f8mjvEuqpaLYqYZ0dD1LUb146DEiV3378BAeDum9KFG
Vz7Z2bczEUrFiWjgIIvLbmoeVewiTKI5JG3wOn2xckVHzhvREj4G2R0ajGZDy4qMvgDfVXTuWkDO
U4+6m1WYELJWhxGtS7B8ow0v82+L/oPEH8ujdn6kbeuNhrgVboFPW4YvpREy0DbmlJncNjINjJOk
am0MWbEiCTXvJ2S1qv2bWER42Npr7GrZXhvnb5UR/T0v66n7YMVz4om1vCgAJBhwabXRDXGBTG8G
mmgUDQDO5Faz7WtQZR8yAdtKAvQN7uihN8rPQdp/68YiNqik26Vjmuz/mKaNpKo1X9y8+hklHKHJ
bXeT2QKVo8u7IU4Uzk3mI8On1hLN06CnD8D+nhS6B+SVrs6gN7eZV5UfBdEm5qTozoKzYUKhkWsz
blVOog3gM0STrZ14yVDvcpX+RLN6NoYCj8uAvkSrFjIwDAWaYDw0KGpRWTiEMfUXqds3QJzZ2UzE
49BVD1ZrWsfR6Mq9LcprUQ+vyFzIIWKCgh+cwXBl7BiQsoGD3zlQ0T+4haF5hYM7vxlhhuakaDuI
GJRgTI9pJvWodQ82E0dHymfVE2/K7TZrETOUyPb1Hu5Vm3Scfd5JaPBpnwd7ZTAcQiuB+lQRa1gt
LFpVx303Tav3DYbkYJDYpzSj22XvYzzr6CmhXCbjWG36lcu4CACdWjFeo3nFCPeDD5iTGB/FZKac
bC4Snwuuiji4tq68m0OW/MUymG2GNSP8HH1R4k8kDwc0hfHO2sMly4b3Qnq5l1dFt68Ux2cLSmJr
Lv0p7wyazsVOAMlZfw5581UH4AqG5BahbeqM1QE8brxdRthXOWPNQ1zSX+F0q9M7Ar0YmtoXd7l2
TI37vgxehG7EO4k/g5saXaROAlQ2DSjm9mZHilieueW+RgUEcO2QWqB95/y9mNnVNSe+jVIcG9Je
2Sbs45hPME8n7GGhDczRtNFaE/YEa7fSr1ocHJ0WU0GXZtNe9P3M6ZFJGAOC1ySCPGmmCcI6RODn
kjgLpG10K6v2e6CUPzckeukxx1UnAw8VFPqf0Bw5TzHjYN5QdrtlyM6dWHERdnI/xW24yyumXUor
n10SPE/F2EJwLdXLwtZIX10j9Ab+INzth6CFgktfH2XJUuJENnOcyqLYman+BCx2upkpRKRo6V4K
1ECeYpjd8RMDjTI4qeqdRPcOaYpQTqx2hyCpvxvZeY4y5o3hwLOBc8sUcHqsS4zxLenW9GpcX7bM
MWSaJox9qYrtWUgmBwAWsAyQVwHMpQ/qf81YvAUq/ZrTIaStV/4ZAje8jNmb7oD9KFFe0TBzoy1n
iuHQB6syECpjX6YHnWGfR0MR//fkZLtOJ85Wo6G1MWeHbCTlnCoj3/Yagz1sMREWiaa8qoh+U+1+
T26zIABgkyTWZ0fKNlU53OeF4SRgLHs3l9GfRY/dc9p2lxGenwfmVBxzdNbLaHJDhUjngsy+2HQ9
81G9WoiyPCToW06vwwnAeI5CDn4XNhqGNPXk93bUPJBYPlIj1PMkLzCSaAraghmWA8fWdkIOZPiO
MAt8Y15d9s2azV0EdIwNGmydoRCK64TjJcjCnfKHWvshC4tHZ2RDK9ARYIbl3V24b/aNFKAYenZg
ITga2Z92W1YHu28w8rTBLeBx0//NcjZztMIhKTrG5EO4CwmcuUxu/gZLIzzM7XShg3BzzPmhy4mJ
Bz87cbs497NeKZrL+lPXma7XUhf5dH1YxzKACQ2gfaeka5+I4jya1lNghooQAnKzy1nyTtvheW75
pd1K4SAElgGkDhIRZNqFJC28GBpLnmmBu18X0Jx5y6iDvHQFwvd05vwaluTS/4GbER4lSebMuQpk
ElnF0gkWqJ4KbMpxyFvKjg0Kaz5mlvMNHyI5a5I+pyXQamSoTxgZqa1ANojkSl9LSKrv1oJNPyxQ
2VQrvco2nytaX7Kata2wmYmIXn26hB+Shd2ctFbfFlPGxI3G32bccl9AmXHF3f8wdl49kmvnFf0r
F/NsSszBkPRQOXVVd3XuF6Ijcw7nHP56L45kGRJgw4CuMIMOU4mHX9h77RwNw4YCoK2G9KZu6wQ/
DowMm+XtxnUk22+86SmRwQ+Emi1L+8sMrOLFrgiscTMeRp35ew1f5li8upoNHAI12KC3ANy1267w
X9OiD+5Nw8ROnra3o9eOh8Jvq4vwWeswMCeCK//wiO5cTHMMVMF+gJEXZFMtyIptojgjqrRodgMC
RKKxtfze1eRSKPCaQHL4Uwn20cuTV6Gi4RacNhkBO4QiEG9izGExJpliNL1DL+cBQa8D0tCgJ+uq
g+2SzLDRq4/hakYP5rzC2XOucVcIyMLems7RQ9gMA87Sd/VJZAG2hk6wAUCcukhskiGJfC03anRt
pF3iDoamTjxCjJ3V89WugmPY5CaUI4n3LXLmLQ2EgNVsV3LrDCO6XRWQpgbyodEQkmFNta9BDQ9S
1lM2xlLPFYp+hBLd8QM0WaSr2Np46ga6TL2Dh05KdbYoMHEjOb3yPVQFtvtM3g7RjDj9qlayCgq5
dc4NdgiGalHnM4vAhtMMl3JZYWRddf03bXwNyjpdFlPnkGtdYKwGGu/wMdnmBUZGD9R1HwcaeHWk
Cb3oN1XYkZZQDcuAFxaiEbGUYXxTu+mB+FzMzolNNoTAUzlmh7YJAHrCOOXhIbTochIH3HEMOFXy
cceOGS1Elu9kyyrToQcuFalnBg6ARZxp2s4DlRn4xTkajR0Fl77VClBDjV4cRlxg/kROvZ0s6T6m
vWPFR02DokYPAIc5DHcgCE+kYt/BPf6o3SYlHwnaXd/URzZJynSdfcdqsqjDO1TqycbQUZoMAe9a
2CGMlnm7KxkNb8JE4zgM8seu04elkbgMHjPBLbOayTkWDifsgDg9d/roMy104McZEZkAoAip/1pU
wMGdxEizSobxwwhK6LiubWHQyaZsG7T1U9X0wab1RmdhspgKUFJ65qWwE8alSRvAh48+g1a8dKxx
R7izVC/h06AwD0Su/jDqoB0GKWcQplRbA2aHljLEM+ejm2zOJ5VeCYdikcrwgYEA2rugvzDTx2fQ
G2jUpvJOMkQ5DsZDNMUViSOCgbzxCDqlXSUzzVszDEaYBKnDgfOfIhs/aT/JC4V7tqxH+HUCGnGp
q32n2bukbp7iUH65GBTyWAP4jbld2Yw3hQRclGXvozDIlNPJLrb0hlS2ENpyjq0iQcdAIBlm9rTx
9l7nIM3NWa5oaP8i+24q2GVX7KUC2CMsdDgGAHW8Ses79EFnJNFDmtQvQc8rUWb6xZzm7E7eRWqY
+t7xCzabKPkXUou+Cfq6iLWhTLUnACjYoFV+bEsj2zEejqFu+JsK4cMa8sc6LFDF6UB+NxXMfswE
e5gO0wZr7FtjZHeskFde4jlLX3KFGYWDmaLyb9uR+CsiNk61YicqPQUjk4OAL8tVnWj4BFFrrUl6
QblKPwQxkCPBm5E8aIpMi316/qNaEhwtb+7bRwSNY7SpCsT+IiAErSmpvHkS3C7KNTMMa0nk2JMm
mOFpaQESiwWSHN3hYLPaIncKSrgz35mSIsGplt5iWiV1UIbXokn3simoe5ERt1wvWS9A+BtFMKOS
QwSp9pZat45Z607RCrJgu0XO+1GCP1xX2smrbOxkkTII9EBQWQRnKyVL21ZOsmpZd3AiWESkOtoi
NotojcqfUKeIQ0JlYqMYkAlHT3GKsfMu2lbsppiaj/5jGrhQXQjlyIuPqPduBifOVkHJDtpCKN2a
JHYSrnojq5sm0YZVVHLfcF1QAF03L/vVedDyLxh1gAKQq9vaXW2ObySha5uR+ylxSc1vJU6XkAkw
Ep3WRUWziuvTLDKMOEOFD4HNzdznzI0+gh7hVNh47+gS4YTbrOCy2AgWHf0rXTvbPfqxJJsIVeZw
mKinNdGf0KrNamus5un8YfXon+qAgAOD/fEIEKWa96rK6aJNOQY3pNn2O01mOHanV7R30H9A+jEX
iDBADtGmC2VxjOLsBlkkIWdWM6zHOnihUHF3MkzIsDRfQjbOKSXhprEJY5KSeycBTwrlstShQA8O
n0BVEuOmMZpLqHVkyS3XpgPC/f2JjRtbq4ZgLOAAolcNUYdz/7Pl51Tm0QZzGeiDEH4gHQnkwQK2
0DzNz0rz1g5atC6M07cgZFbYW1hEsXpZdKKPFm0eXZ1CppeUrjB2FBx+Ob0U83zMHslPKNGoz3QX
rnOS4Hd97Z4bJW7gDBhLDSFD4nvszq0ZXxCiM4djxv5bW2NqpQV0WDJZ+CyJOYLvlUM20IlNb3G7
47HKsDkWahtjVlXFehoIjenmIKfKVDFh5TVhMYw2gR75kNpuJIr7RTEMUKoAnK86KLO1OzNUmodi
ArZi9vlP67TPONv3qcu0pE1jbQlbep1LqSOEVM/C4vzybWsPOegjBtoZJIjfsLfmjoD2SSBjylju
zKfucRjcrw5r1IpB5Fo4ANJzo2Cs45vGshbc+Wj0Ix1tdurAD7QiSUed+wnSBjhP9LuP6P/gVzrz
iscLVrZW5PvCegM+fFtR7GyiOnx/CVwHmEwZNyeJI62aAeB1mhxyJEgoKO7Mxn9MMvkSj4gdcd05
i7YWaBgc5oqp41wNSzB60ubVObOApqKtzRiILLXCQ/AknGgrHCSOZto4WzJiHrjwKG0JWqhDBCZp
Ulws6+jOcQmONphbGU0codnKyokNlqzhYOH6KB2GbltN+R1DU+w/SBt+K9TR81F8OCAqckOjGjfN
6CiVdJaRIIrA7MRJL5xhz0QqlM24UTGFpmcuRwjXa0aLN3FGuyFYGHoJg6KWQe4uLnqkopr1SuU7
HfP6rcvncnMqx7Wd3UUVk6hU3pHQ5vNxc9Bq6O8Ykb8wIT8XCdMW+nUUSyp5HoAL7iJv3BG3EC1D
f3IPDBwXvdXudGnkZ3LdNoYvab/s+jaKaMMFZtgVNFh3XZhFvUpG5a0MxzvyX7cLzUHupganZRCT
kTWWVzUD8+1Y00BxojFBcLSNMLosYosjvovGj7ykPuyJ8CoibI6W7TqzauDg2yj34LeyQNZXSavV
m9GRXyb0rSZmBEcqngLmQW0/dahpiZBL9yOxQDguVq2NAzz3RcD1yhQwQDFtYV8e2RktxU+h0XUP
4IUtrg86rmDViYKPpcbqrDt0UET4HBMI4Ov1U87WkhvS6K5nBgZHzixszBMYhR8O4usHPwNh4diP
XdkVO0t3fjIdd7yDx18aGBHJwdsTR25FESOfOHwidZQdEo5zNGb7dGjNZaqBlzJ8Q+2ZP5KlJPeu
TZ8bQi5ZewrCewd4WfMDd5frActqBpWpjp7I7dC+aTkavYo9EaalcIMp4DH29Neg8D6l7t+0jXVr
TOLdzTOQ+tjiaAqNb8OkqINhwIbXxvLTnKUHtLTuIahpNY6Pmit0TMEUNvgCgSAfOm5VGxfMxELn
TlBmOfO1LAm3QIpeYt2+Rh1MOF1Gm5HVkDOA5zBC4EcMjP210WGxDC/EybICsRHEd3p7EyXemwWi
GwaLcyED6gtf24lQ6zudXfCmVmz3fGEeBz4lrFOmaqFyZqSK3tRusPjbLVsrrNYkCu8hwyWLKqDK
QWzl2SyBK5MKruwE8yOKyUBrwx25S8CMw/fWJ4nIU/IbGVGzRrO21Mdub5pZRRrZUC9i6fAAMetu
h6hOL1FsfKiCi9SppvfYYFsZ5v3eUKx3DUbp+NvViMGFP/3+v4K65oAUCBV9ySmGRl3PJUQYhJCe
3Gp6jnGaZdRq9IKNYlZzUyQXZgr+1q8Zkxk123Fiw9Qybxq5DTV1GWtOTRJKvF3S6h8Gt6WtXkGE
6Lr2gsg7JVXbtDaeaFkVRgwD3aHw58AwexfVLoLfkRMkruDtcy/Al6XiC9roW4c4ZbQPsPEa39+U
E/4uR8pqiyr1PXN1a1uhcDXxTMYDr6rqvS0L73cjQCaU+oIkAhcYk9OoL2MogNaU1lcq8wst6FFD
H7rw2lQeibFo9sIqnrV2Mg66ze0F9dEj4slgyUwYdmfcJucM60vTgwxxpFJX7bWyrWil6crcyYRX
72jDfVz1BbHFSV/fJLxfm6aZinUTFBBzMFvFRXlO821sAbkMalpDw7S1tRM4e71ProE2ELsxm6JA
QNBtTNVPnPJoy0ouS3fM1m15wUt+lakfrmrz2akUhMCoPkcBMgvHgmE6VuZXkbfGMvZJLLe46rQh
cFZNz9nRmrmxyAy1JdzQtzCnArjB18LEtmmiN9Ozv9ggwtYpKKVrLd02Ma9bMBMCDAvlnWkat6ZD
BmdhuqRs9J/Qeqe1wj8lBCICU2+uZIxIWngkm0pqHyA8EpY7KazQxkxPtYNcCJ7NmkUnIWi5ri15
vSk+CNFjfWWwwnaT+ASuDVk3oPcpxYw9DgA/Rpc5ND5JkAV6tMv65NwO3n1XhzN2CCyJz+4naatN
2Ruvvmyg5wK0wrTiL1iyFdugigksiPjQDaphRFiku66JzQsO4GR03MscdACZzt1ZFpVQVuyVH570
snT41HH56XoK/sS3Lw5yZuo85BR75k+gL70JTj0C0yVaums3sL+b3zJY/BOJ27RKSAXAP6byjJly
qhhOU0R2jMDsgGg41op9usKKwZr6d1Zr+Fy0xi5TzUvK0mNCNIPKNV87LVwQYbPfR/6wYLLPUFmj
25Clv/dgR7sVwihHiPXY69OFcf3srxjqR4TJb21i7RPw+Ffbtm6atnxBKxUvQ4bBiGcJ4mzoidcO
QjdTvgxT7+/wugEdTBEoV5JyMyLs2dSuRFnpt4piJXCceoOB7sMyM8iBADcOEBbtJdoifA6xcYGd
8jOedatL1mwuuXSwL4Ch1FG8AXgBdgRHjRcNqwZifi60xiGAunW3TmEiZWMzzy3r3rdsXO/Gyg2w
nIZGjmBzytKt07beBkAgCqayYm0vGu/GnHX/1mhDfRvDks9Q8i1AEdAA2ITFlYki+ol0UJzo6Nct
jbkdC+O+DXYVwQx0btq+d2MyOi/urELnZTF7+VsuDSYnAO3hlPmhi2xuYIU8tpUxq/aypRHDfNC7
fgdvV67g0JGykYLYNS0wqH7jXkcAah3y5B1Bb2iLiEDBRE9HRrIC+W6csFXSciBYw0a6VkzDZy3R
Rn1ZLlYG1ijt1rUILxPum5l0xWYCRrIyG+PMxCpYJxvRY3QiwBycl1sDUUZBDLnmNPSsUiMi/VaY
GV4RpvOPqYEo3ZmdyXntNwXxLVJaDI+2YPHAZXF/22llSEHcq13Eu7ttWTFVctr2cRluCazdxUOI
EsmdmhXShx02jnvmqYoGDEQ5DgScAILugeXGQvSsZ7lm70jdLAgYYGAh3PTS+pm57IhCZujAPIwc
VGcT2RaOgYb7oM1wHqfSGzZUmPRF9RYj0KRy2gi268wjflw3geQn3HtdH76lQ4tcSdRW2pVZJ2y3
On6Cw0LNWnovCl7haprXnF7WUCpTi2ysGkf+xFp0q5NEQdD0ke6r3AfCPc0RBFQ2Lnw0f62rwDyE
mLUXVl2dqYEIVMEBttSH4t1s8La3HlGcwhQHoxTP5g14jHELPpolX4Z02/aAxwfyJsedtgYyoeFm
INO0zgm0Q4xjgQJeTqgzKf/hLU1TedUdO9yqpV64yWqQFM9gTryDmHCrkSy9SZ0vCX4DuAb+GD1E
4MKeeVl04uB1jL0dx/WYT+pIi3Fb4ErQrCh9KHPzQWGHJz4+22tZyCVk6p+ZshA672SvblKiEpZl
OssLAwZVBYAyy2VGUmOTGGo4aLkuv0lrId2E1UFE6cK4YRKwIHSxzgcuy8gwFzkdq1bSpU9Grq08
TSAm4DAxMjyo1ma005sp52pHfs6Npp6eDHJCS5EB77bEoc04KjzTfuJ8i5Zxp6+9MgSWWd437FZh
WbeIolsbGCbnuAryFwH/cpVFN4HhfgY6eEC7UivHGS80/A2pOHw8p9FbFUH1ZDrk5/mazkbAZNge
9zD0WmIFbbNbRQGKOg6+a9sGiOXhwlUMCrKESCnsFjRnvnMZRp5d3TO0avqWDWx5FiH+G1oa4DwA
o4aUlGW3WusMdlDw6QRWrMF7EEULhaZHtdFGKYJhHwFlm3BzH2etrUulb2lfTqMlINKHLwrGlerx
hiuG9St4/zvzMD/PPDch4eRPFszQRTDj34sYvXLWPqOkpLeukk8TxZLRVZ/4GjawBSLSXOLT0IXO
agLN0hrTqRtbZ8/CeRLkmREobCqC33Eo7CvMsxZqkU3c8Iow8rwHXmmsEwF/xI+6i9SsTwskMWyX
/NPIAS4kbvkyS1UD2+Zq7BzG/sgqTVugF2gHgs5C3BQBuMlN5DAgSMg6hnfOoRNnurvqR1Q/mpF/
lCnbFxF6GgcqazkR0CHBn6LX8gJ8+hX6t19//Plvf/nzp/zP6LsCk62iquz+9hf+/lnVqk2iuP+3
v/7tJvlE+lL99L9/7J/f9q8/9LeHquB//+e3/K+/aH44//y9/PP/eHir9/79X/6yLntOtLvhu1XX
b0jy/e/HwBOZv/P/+8U/vn//lgdVf//112c1lP3826KkKn/940v7r7/+so3fL9TfX6f51//ja+f3
gh97+Izfv/7927/fu/6vv0z7TzqUQMdnMhIEtjH/IvE9f8Ww/gRuA8GR6en4y4m4//UH9Pw+5of4
EpIQ1weKbJqoXNxff3TVMH/J+5NtG7obuDraeRf/vvvrv5/1v7x9//N2/lGSdl4RI9T99Zer2/6v
P+q/v8/z8/Is3fVsT3dcfqvvWJbP46s/369QZPh+4z+qiRy9xnAPQFWPgUSANzGpKEztQTAQ5+Z/
y8X7rdtwFcdq3ULuCXXP38bcNPuhPWtVuA3SjHoPEgdhetnqJQt9vg6TVGAZOjXVszvowyHFBTSX
dFLPMWpm5Y2n0ddVZb3Paga2VksqweSiKGzDG6+CK4vEoFkmJlgpJNYvWknwqOt9qlZdFEzB1Qy6
cAwERWZbgPjoOEZsblVtVp2SrnePsR3e2j0u4DzJsUoJkIVMnrqM3B1REAxbhzsv7hgMR6DOQbBS
qy+bKEJdORAE7s6JTZHhrd2EgkclSCrd0rt2+BF3qAUPemFse5Y2Wx78PJ/BYN+k5yCK9XWreS9F
jL/PL/Bwp0xLV4MtyTZQWA6Nlppp4g9Y57e6LN19ouU/Jbx5QoeELHd4cr48RLFL7mpbPxNHUU/c
rAbiOZv6K6w/RhvIZws+deUgNijU9JGzNSvyOz9PP7t5A54B3MLWaV1MADoLNWVXAuTXE3cQBNZ0
oKC7wxwTZ1jUe9/J3yAZ3BM6ZK0kw04aQKJKk+/Y9PZ+kBwRdByTNiaOyPGYbjvZQ2q2C1CJ86nd
Hgp6LQaMvEZe2m97VNR1VRIWoGnvJLkgiqNtpxU7+i4SQb+Nr3RYPxEwSUShGwuokhOGcHtl36At
N+5agv4WgI68jUfWTgNdIPL6C/xFfOFa/sFqNF1j+jj4nI6ydwfyYughoFFTIwJUYcKlga4oDqFl
HAuFgKpTykUkPBO//XKVqO5FGvKpF+ppEtGz3tUORfHwbAlavK4o0dUmQNwIQot6cYwlgQ9lj1UE
4/xKpM7ZZhuhNYJEYNqtdd4xs4kw+plcdmcTgSCFH1mNJDU7Ijrj3N+S/AoUOpc0E4WzAayD7lf6
7Y414cUWzRM6JJcpVbBXkEk3De4dI5+OqD/E0ut4oasElR7DLWrRp74Vq6zS0f3TYLHZhaBcibcq
wMowd4BDjAuuxh7rWu5ja6U/BbHyC6lX5WJMmjfeho8c+BaCP4o5yTaQ2WgzovrJE+2pcyp306c0
/12s8UZ2YBpt6X7JejrXDXdEY2JiavoXP2dSV5t4iLo3B9woNZz3HaPJqsn9XcZ1Qeld6gdRWha5
38VjzIrBlfpq1FO2RtUZbewjyQiXKKJAsUM2OJ77kcfGTVl790iVKq649mIjAk274jtitAxr7Igy
kKSS4VaL5X0k6NT8uoJOkay7MjknFvEDCtHrQNFYDG+1zXC+74vboQ/eM388kgJ7aceIvN8WI6pX
Pjp9doEdvqJlZ9nMpJUPTnxqSaxY4gm7DCyOAmlW23x0X4W3aaTIdrJACTpkzEKku2c2vrZQ+sPs
mdJ1wLv6G+3hcu4iAEmvXk3Gj2nmN7//Uvo3VmRCfWNCOv/TfcVqOBUtY03lfqqeoX0fdCwUMmrB
It74Q/OiedWF9z9Cy1DF8V4pCIWayRayv3M9sH+uU3/0jrdhDGTe0FctClIfsQcjbc8IvgjjR5f4
pF0Ox31kkDcAgGrMb1/nQ19V05auaueZpKyPCbtdi0cQi7HZxt38D+uHqne+haHfphauPDWO94Xe
XAgLfBxM1sfM/0FAx5xnqT2c9ag5KMwOeMSASwTxY9syk87D6kH53gkFkVzht/iIEv2Uo2ZZYuWm
gIm/C6E9QEYPIE+gXkqq6xxzE4f6MfqYLJTFWUzLz6D0PPlI9FrjE/HKSQsZJ9qdT25Jlv90Ftjc
siof8wZBXc6wOLO9V/ZVsTEwC65ioI3NtdKtMwulgpj3EnarYBS3mBoqS6+9wMv8DAzUBpU/nZqS
aaxjurdYCnMG4gU2jfHsAHV2g2MjvcVUlzeGl7yl1fDWlKT+KYyJDBoNsR8yNEJDYLOvjotro08v
DdYL8upOcZ/8BDphJVMdIjkUx7HESEZEyhbCddtlFx5byK/VbnziCGQaddw4Sc5zJNLZNksehYKa
nE4jMQQa46HujnTzRxDpePo6614Qc77QbcB4TgyBogZcgHN0X+JQO3dBdJhNG7o3IJRPiIr0d5Pl
r/Gpsp1idpui85MN7YTvYOEPmAaFpvk0Ket2EuIRFPIV0DwxTt10wifAQk9sCmk+lSMbJDM5JuE9
toFsa1e1vYUQtEBDvmv975noVqKbYTKGMcvWXMTB+cHzpLsoACazynKeIskSYsJh1QEqRZiO+hF0
IywouAk6E5a0qlCEpK+Tjdfad3et8C4MYrJVM1qP0sHqDD/no5XEy4kSjQsxdo6ZPMdxdJYkp9RA
xtMwsNa9/10Kf1yYEXDXiPmOYj+619hxmKnlUpYsE480moUNFoSgCG3jKVvnwB36js+MBlZgeByE
F25GaFQs+uvgVJX0Jx26gpdxlSJEhJA+Ghcr0ndxctVndV8x6OwMRkn3pJBkDQZh8C6SyMNUODpa
zNTcDKK/IgjDT0dsboNpDz8aJKDQDuzDhOWJi0dhGOc+WxSxvfam0dn4k/1saAKNkhV8WqXECN4q
cQxN6IBMVplH12xsbPMBNSlD+7onsKIcYY30AdNar8brv9RY5dH6F5e6ifrlYCt9bRBqOET6aURC
5YWUMhXx383wHZlOvE61twKPxhoiIMeUzCCg1OUDB3GynSAnuarQ4dQnzWrU1K1oi4h5iGAR7X4O
NVnkbSXv1SN2Ovp19KiL2uogthnRQdeTnWmoV7eJNSDxxZEw4YmYHWa3hcUmitEd1gfxQ1/13QUw
gU0HOSTzrW2YR4+Eq1z9jgseWCx7TwzwDMK6LZtEPMMiPdhFfHXnzLSwixkJjA0evRrmb5yw82S9
7UD/VSnyJiwVzsqwcmIPrrHTm/g+H4keQJGGtBg9E078tHsBu4CWLGL5GsJk1CZ+VBfWugBgsDVm
52NVco162PmJ6WiI5CDkw0X/NMTXASotFxzR3Pq1zfjYEiyjgMUWJ82XpBKSYJLP2ImYW3LvFleP
GYft3+MRPJttCNimqj/rWZBcZKAvSbZ2wv38zlXyXfj+M2D8W95kFjZms08axckStKzvwDzq5Z2t
pgfMMhjr+51dWOfG40IIDeQtcyIXC42FL+17lC/4cpO3OrK+9cZeGfLWtsS66znmcUEv04HVZ5KH
G1uQ4ZQwkTWsIx7S5zE3t1EA5WFyjqggbwG6fuqYjKoguk2a/M5VJK8rhn/J6F6Zkr8NqnVOzOKV
2X8FBcO+NhaPbZUny6YdPqaRMZf3EGaYFXj5oSPpd30+5btpml7LNuSmGXqnPHQRQtagktAyarW/
+/0G9HZz7Gv1rup4mzgETOjZtxYwHUIFsigDLqNcI9/OZD4StzaIV5u7rU4rA71+blUcPVz7pfbo
tD6m8IQROluuddlWJ8ZCP6T3GWxRcDAH6kcTLsiJ4jkIEapqHopHzyivhnGbOhHCVpIzy59QxOWm
FelN0ERfYzwch0FeiJkvFvG4qSkpw9qe4eKYnh0vvdWq5AXCz0mPpjPVNPqPiGWNnX5Y8C/JbUmH
deI622LkQtCkgoHeq3BF2ZE5sXeqLeg22jQ9jI5xi1cJg5IzHliXiE0+fo9QBvdWj9bJN+OdT7Yd
bRZnukPgvAsFN+mzG6dNjip0NzhwwTJle1d2xmHUg+dSEuIIqY5arrtvbPessRXm4uRmEAuoAVMw
PiQTd9/BSO8mdsuZ5zw3cCcWXNvporDjQ9bqG79vzgzo2+w8Zrggo2Tc4WuBzcGeKSdypiVFz4jH
p8nsHqxAfInIPPiufSvLWQ3uCB7UfKXNPSBIHJJvH2VknAyCVDWiDlsRfRs+aCUEBUHTHk2OeyrL
Zsf7O80JWVvJ9CdNvyIjwmZZgCFna3no6+A6ttZX0xUPMspxVLNaJBW4zp4QoH6oBBtOSDNDC/pB
2gfPMZxwBUbpMeXqYSRO7dFTqGCKetcS7NZ+9jIrnlBzH0iC5tmT57JoRvVaxhwREajcJic42Gc3
SuTCnqA3otdrWlij1Q+KYbMy6rNdTA91Vn5bk1/tjCDY6K2JF1AM68lz9nJ8MIsKoUTGQisYsUkb
R2tkGExc9UkNxcny3GLZd4fB1ZqlHK1DxHyBRXeGjM/vH9IgRp+JGmUIqGwiP1zHva02NiuFMJ7V
7O5rxt5cY6vi4f4f8X5wtx5+dOpsJdnru6K9uD1QDQXALdGfBQr1daJhOGqITDOn6eC5MSE31c08
2C8EKMm4QayVYcIaMPbubRJLvhiAY+fwWoI38mvGYAKPGnfAsEZyZpuXsdWbVcCNHu+eOiSBuqLr
3XUVeGnNf9TJ3LKhUQX2W14m36lkeqY6tipdYeGUj8gYn7HM9WAB6yJCyNHiTerOWYRq1wbBU52w
eo0M0NMe2/3eemZ5yAYco0t4p6ewYyc9u1qD9Y7hGDYSZTWhgLg5sbusMzGfZuCHZObfSGgx6Bfa
r74rH+4EZBBZCvYGwMBSgdiwqo7dZOF2gMXJEwRXWBC6TdxCfnbj0l7mpZxTJyy0NoL83NDcYZk7
VWZrrbnvkDqZ61fRevm2qdN7hA2EmxIsMLJnWynDCRZG7rzWU3POJu/BqNA2IcTcABu+94HwkYfI
x8J372y//Jy6IsAWT/RLFcpLGRfFJvadm4IE5QXTqZPWEjyLYh7p8TrD2lb7JHGYNmOSeGKmTd4Y
Th0bBZUlr9IcjtIx8GkLtOQtOuvRMjc+tqjzNFoviiTELsU0XZnlvUPeDuNW8ZFb5g7jlsORG771
IE23lEwUoZMEOjKiIDLUIWSHghdIuHOY7qG2SIIxKnj4bbgJzPLWnujkmuRZQevIB3zKgR/gDYq+
CKlPuZ0/aFP+RfLCkwgjNOB4E4bJ2OgCbWJXo0OTM32Ebg0lhVqlqsznc3UfsRFovk3odEsMpRxt
E4bk2p1u3cm8eAHOQ8vDApKD6UYPh6V64IyVbBJAo5kzXaPOV0KgSgPISb18Yl3KUx/7L92Eej8Y
FqP6yVpmXQgKJZ6MFcuM32ia+wnJ42rw3B/L3UetLA4xxD7qjI0zAnNwUWBVszmmIL64q7p1yZNy
YGKbRnBopI4CBqV53XA7aQcatqjdRvnk7Vo2lMirmgPjhrQSJKe446tt+s+5x8gIdTOyXgfxt2Cw
Fwwq3Loo25ZIcTlkcG+QOt3BLoQJ9AAPOk3CV7O25G4sm1VaarM3o1rpZbEmM+elUCkmF8uaS474
fWKRgD+G+XMfwKOQmMImSKF+JRdIrl4rIgshXungAllBaNmP8ojq0Bv9xS6f6HloKCMPr1NKv9cO
h7zoOQ3zx1iyWU/YQhgMRKJGLXLkKhCBZh7W5L2MqR0eugkLTgE5YEzMlzLv3jItOKugfCy06kpS
+nPVPpVZ+ZxwfOAKdmnMUbsXlvbtDDBCkZFSzZVpjUVnAD7VGfkW+MFP2qZIxpKELQ4eiYW042MC
cQlHSLSeJFQ3FNB2ZI2rzpHXNA5wIqDKdxOSeUvjPhXhA+GG3KBgsndPNcq0RdajyEdDUKyYLFKI
K8YWOJKsDkEt1mZ9ZZf2RxaVLwqS17yFwq7taP6y96xkyQ3WW4xWuCN1yeQjxzYhzZGJjxOidYG+
GnXUM2lp+95L75yA45C14o/dyUc9jLmvSd65qKYY1vUb3SK+l3IKzvVXgAeJeUkdYjESwaVJQUC4
HN1uLs5mj8uyL2AMBll5VqOPSZLhKLXWQcnZm6Cd6ZgmcFLkXVnOM+FTIcMweWmt4Jv51KueM7uq
c1RWkwmyM7K7Gy3jKkt1tsXtIOgQw/pAyv1V1em3n754CepYUXHztBpBG5NdKqh42H6qZVqEeyzP
UChj88WM6itl/GM3tGgK8odC+U8NK+s4m9h4Nve16b9N/k4p440G4iew2Mw3SbArdffSkpRdjc1F
/4GmnB/QBzisi/05LO6HoEX2n243zz1xT5nZRx+Ai8Qwn/HZhVnfrcgv3vamprapVDhGGNLAs7hT
LfV74zBsC5MfPPnTWnhIJf+LqPNajlSJsugXEQEkJnlVeStXcv1CqNXdeEhM4r5+FnUnZl4qVJJa
alVB5slz9l678usXnPH7AGHPOhkRoqpxYxBliEmOqNcS+9CkD4kOCJtT3iqOrWvhz1hISO3UbX6t
qKoj9KcrTEEmiXMvKMblumv1J0cdZ2e1zXFsFEt78WxO/cEOjGviU9kimFlF9hfIERoPXhmsDZTL
jNHhZsBXbObOW7US3YzjyRMsCWJcrabeu7X9h6Dm6WFsyXtPc/7wJT87q3l/mvl3YEi6XvDuw5pe
R4PaymeHoE+JciJp98YwP0/6VxoV+7bpmy198l8FLvZ6+qWZhnLWDL/b2WNK7fjvRQPBLPf6F+Vy
mMHF9WEj3X2I2/7sO8DB2oFsQvfsjGOyHsLqN5evS5Q1hS77ArTlTsB8jOqnwHnS4QkV3Fsp2t+j
SJ47+i0JwughC8ddZEffSenchjSipEeh3jJNU7UiNi76waahAPjB2urzN/LscEzObPSC5pTpFedJ
whupRPWHIGwyFlT5yDj7pSMziuUhIUyVWR/4+L9zj8jGwiQJhG3p2PiA81hmBaVAPvRPwgbI6HHT
uUur0I2+HBUe+gyRaaCpXSv53S8ZdKKLT3kAikNBVsRetGqj6S38q0OEaAWuk7Fnx4v6ftPpnCwR
Sog8Ock8uCDQ6+m++j+mMlrUkgsqfmS3h6LPPinptMOpAHX7AuYTUSxz1NQqzzICwECIwyVX/VMP
YiIfsWNMHCVX6cwRXQ76sff+avPXktz9WgkspDouUSRZvyLpk1DRj7/SPqSsGuQ196DS+0ibYJzY
0GVJqwlBNdm8++GQrLraZh9dbPseDac4mHfCFcVxIspbVvIdvhCBKU54kRbcBs88+DOdKB14dEkC
WrG8ZiIq/gQpyu6qPaIY01xMEax1Zupz/LF8UUPrigmiXUER+fbSD9Klnoy6s9apP5+acnql9P5e
uuhuxKzcRGTCf1jdau/TjMIf3Mz93oZvzEiXuj1L6MUVZ5OjoyjsP7iR6AJAXqdVJFdtPm2tZObk
W4qr19L9q0eoMS3pxDPHItIRmrWVupdh9MOVHryc7kYAf3kWR3sk+nlK0kNL9jh+QyzxLSimzGc2
H85g1Vz3uae2QL817ezA+Zl4m2v/i/iydO0XXbFXVfS4CDvMgKQkEpjt9BtEAsbINLlWHc0RkY6/
Q0uunZ6cOAR2xBJ6FhQSl6TsjARXJDFknHV/6pkceYiKyMCd32pG+he60Qe9CWM/j+DGrfAyo8/c
5YH8E74s75I7adp4YYheANSV6cJbq0kvN4vwRyEYX7kCP7dT/3MnDPSinv45GudzmMaXGRxOGoSv
DL4/DIQ//HkH0yvB/BVwKuyqAhWJ8j7zhFxVlftEtNm0bmKt16b9C+vdl2rEJ1EvKU4c7BV2MgeE
UM8v7ChIKqHtkITEgQ7GRQvOsfRTjlX+u5bs5trheNLly7gczVKgk2BdIxCKzb0t4mummWq2TDUH
MA/hoG6jyZtkgurxTAiMoNLJqE8guRXwkTVix6aK1r1b/TMQLCWzAh+l603utDtajYz5zHKLrR4F
KWcZ5TZUBSV227AdV17nbaHH0HSpW2z6lEeFmF5CG9Zxl/g/LgKLPcCiMn4xRGJSBqVLQ5sQoMQ+
2Ig1lshjfLT1BXlncmgaYAEVrf5IjQwDw9rGZsLToTqKRSM3mjHqpIoZr/EdNcLboyp7aaVcayBY
2vscsJmusAWIdWvJp4LZ6bFA+ytdePqeCp4Xgju9WWy/ir7jg+cT8Y7Ysoo+ejYGkrjzn5ijOvpB
zgTaypyDpeyN0XBMkCk7BkaBL9ugIYlw86khY+YQmRcYE1BxOmqakCXOakHzd5RCWUvpKRUztQz9
IZqV7MkxKLez6Zek8Nv5no1qnNdEG9StGun6g2yXU3mVPJgV4c0kpD+JhBFTpLd2odBVq1gDZLKY
hgX/hr4Nd2JgupKRntTBCKCS4uZ3sNYB8wpexwGfQ9sU3toJjSsE8fUwFafaQJacmmeScyDlBviM
MBSNphcdI07Rce3zZtcxlE1OAG2+Zijm7gLT2Dj5FB8SRdd7aHW7FTUkbAt93mLO9TouvS5E2lJ5
6dYNOf2zAB+4aKHv9O4LwbuSDLXojGiIfialNo13Ljg6ezjzy/Q65ygoEc7KVdgF+c7Pg88wANFT
MHAUNX6zTDUcohOVbEcn+ombnHDP0srXgnrlgXTG8mDaKaVsnCZb30yvjHo2iUOk9Nw+23oInuvC
lc/xPBYkCOL9a3ASlUX1r2mD+QXNJqltQ3saqvEZ6/CuHyfvohCKX7oqukBy+qBHidN+kBCxfTKc
R3FUywOcNFJENIft3P2rrbnYTtjvJoR5bGLyKSOjJYwW2WZrXMwlQycvrWAzVHZ3qsZK8wv5aMh9
CTW5+6Z4iAptH3GB5nsn1pyb0F07LoW4Qbcg1UkMZ90BkonD48lQhyZs/WMfs/NAInw0M/LZZ2H/
mrIqftKDRjmZyZyFp6i3Ji3utMrewiIj9MI4Z074TrirvckCRXvNxtHC/OOj6Zp+K5G4HaE6PlAp
srCGTFJ1MacXI/fEnnu33IBbfZ1SrAg2XZd+ZFIp048iMhaO2lR89tnXIlofsGRd8Gj6F85TzSmO
TCSmkBb9Zi9jq9mVaV8iPfRfB29ge+PAtfGR8z46IStoxcq1CKDda6lLzGBF363uT2XqqY2cYm9F
hmz36DJpPMQmgoHlmS80Nsnlo7ws8QnWxRdNe7zabg8YvucohZl7ue/blyBtTw5xFY8aDHUB0uXa
JwEHOE0vVCgk8MDdiNyuF28RwZlRSJ0tOd7HjoZYEwbHiLhl04pemW8b3Cy53nsZTcWCTQ9J55op
9A+5N/0Bk4O/FTYUkWjweT0HMPxJqS5d3lUPGCmwFEbyRbWMx0RIk3c2y28JC2BbJmFysKAuB7h0
LtnkNIipk3StbSR5BjNxETQ0ATmMdrWzZTLjIGmXmq5MhVc616z8KufP1hKEsjN8k0VXHKEkkv8y
4Ow1ffh/7XwVScTmjr7ywQUTPCESrTP5ytV8z3bOiHDkjGK1GovUcjnZNmAJNdQn1bRIJh32a8bT
Dlid+8vacKZfeTre8XY+m43yH0tXVAAW8Pt1lC5lMTRES1BPdgnxMz2ta8MLSbuOO9jaMP9wZTOK
m6MrwqIj2KHkGZs8BHeEo9PS1WZe+OhKwWjYZzfUsG3NNKL06vqD7u0PIb3yBXifbzfW1TXrc+hx
AOTE2O2TRMe3IPrK+rl9q11CSrxqfKwlLaws+Gzb6SKZXtxQiH0XDuu/GzcGwz8/+9ARKnBlBazD
KvsVhqk+FXEdb8mu+ICe8mGogBJQO+iMpDIYlbDHFp5/aAj52ZGgYDAlbKInC+eT0abqfH9mpHb0
VNsmcyXLALiEueZ4f8glDI68Bx4QDzER0nWfr2ZpYKmanWzLqBddJoSNzaTNdpMXytw5kMQ3Maf9
gnm3kKKn8DfEmZXw1FbztVMJdOgIKMis8ILoorY2PflXlLpufcZIT9c9+FZd+6+2UsIoqDrCBl6i
kv0lqsQ7ljyCo2tErDlelknVtzIDV4RWcWN71Z9+wIFDL+O9rvRvhtXGMa2YGPZNcK5py8RR254k
LX+yTIFlzDYZykY8bOG3nJIKRnyfuW80+YfVNrMUwnmrAhCNgzCc3F8JWUjRYL81rdz7DqJ3dT9W
tmh4CXzeLRGj49QhzYzjdp/lAguUwRlUpjgyKS5mt8Bo3lA3zQl0ljSj2Z3r+Gw73YtMEnsXJP7S
3XHeSun9dkLzOU9p8Yf5hCDArjZgdX/qd0OZX1Hn/7JbiczLrZ948WgvEGrVknjW25xAq8nn1TdJ
uCpRHKHHcTeU3wwLgk7vjaTCCaLKax7WVxvy4dZeaI80tMmUMXmvi/wIkqz5DMhmWrimyJoWZ1iS
PWbX2jMIoavYwNNmBaV8Y4LD2mtOGPiiYoIKcAe3eQCfNPBoumYIObiJadh2kKJIJD6lI7Vb+DGV
9hr4Azm4cX2Vw21ANU6Jww6MD3LVstxuuce5LWtawwbclaIcH524eyET+XF0S+/BOrFOJ7TB8Dw0
zlsC+hSNKXiPJj8Zfk0HnIkytvuQcPSCAGEi3926z9bsR28xXMGknDDzlWi7g+B1LsQLRtZ4a8/i
tfPsfD2rTRuPbxVKO8tfbPK9fQBT+9y67UcS219RBv2iLldmzaTEK5LigIQNIGCuSXx004+ql88j
f30HAPPgNOOz1bW3OZQGHGLjq2igZTaD/Bw767vU1evQDZ8Mfd+i6EAvwdjJrnoRI2rUUABGSq36
yOhM7/wuIzMv+jTNtnnpivZDIy1lCWBuJcQHY5AhGYzNIBSALAbpx9bgPXXEuHUaF4hL2TCZGtP+
DKq2wSZQpZtpDDlVWeYCbbbHJ20GvzNA8CRWuM056tGGjArVT9HW2HHd01Tgqw+EwRC0oold9Jzj
FG9w6pIc7FnZP/QaP5VPYQgyHN5Es8HXV9/6CVhKO8Yv/CLwL1wWa2LmP5dZNkk4hHvZ3EyeUdFc
suJPo5k+fRtNyoP/Q3bC7waE0KlqvG5nTjScLQCntVXKz9YU9S6tbLkzfPeLZCp66JDqyZgoXs2p
0WDbKUgVU9ht1NvBzoMUD7fLKTZEQP9x5ww3o2VyWADoP+IwpdanJVyG8KpwWa6dAa8P4QnOp5Wz
PE1h273w+6nHoes17G82kSwrQdVLIMm08VovfBAUbJ5bgTjXJBKGkBR0Peymvj2BcZqWmg4GdD3t
+pih9EgCFueE7ElztK7ofDevvoXs0KiaF2eeP8bIbS99ynIcFy66JSBYTmnghkUDi0yZRnEdjPvR
0u+MJbYE8gSrcqZIlX586EP9IhDyH4eiPs8NONS4TjtiXpcL29RQbYxVmuYtOCckzL3z0zskDIyc
rAvNfa/d6sICT3ElS1LkoRjVs2Wua5LkWhQy9GNJ5vB7a4vv4X1ALkUfJYNuFRL6BgB231uotBlh
NhmuUrzVNF2x+V3uD6S8uhdqLopvFp79FD7F2ZA8F4SQvMToDE4qmz4zV7RXpcsPm/MfFPX3QAQM
TobymtWpg9WJHAInyNWl7qJbYiKXsvoaX1UDPRttx1+/yMpTZdLjMx233La+8QvuIVIml3Kt0SdJ
C3XII+OAaHhYCRhm8PGYxfhfZATKbWqShDd4F7/4Msqif2ju0XgNHFpT4eGCYIztMmqPpTUf8yi7
du5A4HX7icYp3Bi8Ehrq6wrVTrnxF5CjCZ1GELO+EwUhlvSmGTsDwKq1qJ/TgElTW68yrvXr0DD5
6qvyVBSyxp0LbkKqdzn6/xap0a4MsAmnXrfVvXeZwgw0xVgRlG1oUj6T/URiRdo1vO7yXVHNoe6j
ipTVwTXFaWgq/7HNPoxKrL2ZUCplwP5lwemnxwGRfB3M1bbNKy5Tsz2BGHjREQFgNRyekmS7daH9
98ztAf4o9brETNlYH2Hdc27yAw95A+0bos2clVUUCAIYKxqECtFHcEFrcI7cDTOVHkbIP10tjppc
MTwlTbYTNgHgrda3YuTAjg+/eUC9wpYTSG/NvknOVJxeMnQoO7r2HM9Rr67bJG0IUK2KB6N1P/Jo
VBw/gRi6OYY5x/1JB86lZrjXdinPWegebGGGu3TLJICbw+u6tUl0sECKi3PAXTmNRKcoig2Ao/iR
G2TFpCNEKQ3/dYBsGLhzzmSY1kwKkwLucRLvxqTHOHXkYMd76x8SVr5c+SByKfKZTpZfTBYo00s6
9wGWa5ThDgYWSWKftxQd00kRXUu66rQ2oc/TpcX9ydDHOQw99r1I4Fm1/T+cXWAqiqWM6BRpDyXS
3YZ1M+4s5q2qH47ga05ZQWYSGIQQjkjl0jf0FcGl8+ggy7XnGyPOtVZljR0Dae3UinQnjfwzwdK0
GX33DTgpIrxx5IBMSmzfDhElik/UyiDenDrKgGoM/TktvgdjZDyAgiknsAe7bPZUuEiOY8OHYoAf
2ckc65ThDN42sUUwcEWenUHlESC0OHA1LLQqL3z3CYkRAyqIfEADBO7rlYg7F1SIaz1Oc2o9+qSn
uX3erk10lA+it5JTO7TJKaRE2pcTUM2MGKk8EFjuW31JbNBdOXThMfVuLU7vFZYWHPO2K48+W0+M
iX7bdf078nHevSroNjOD5Ctbid7QLWSlAK/RWWP0bOJWOmNB2+c0Ci6WWXZr4hh2pjURnEDQ3JrU
qqsu6ABMpmFtVVi/3RtRSVbcrLFjcaBu18cgGOtdz3VOLbko462xOubaSw9Nggxm9qcjsI4ZrxQf
uWB8/vso5h/IwZV5iRrHpV3rmriPh9R5yhu3vzWhycKvSDBnA+NS7Az9ntW0uJmrJheaBv07sTqc
O/3pyTfG9J1zw8yMK4yM4eaHsn9EYXOkW75uU4ZKbbIsj63lXej//5RzMbwFQ/GSkfW4C4b5hPX5
q8rjClhmNu+jlN4bzc3yHeOBt/UNZLZpIKI9CCcTDNTYb/scMKYpCGXvxrg4IsbJttqx563w54FI
JS9dV9lg7kbAUhi7B2p5FiyPE0QxUn5PYXJBivHhO9bGjMXvpnUmQjf6+j3L0SfUyVkVMr20+Pve
gyuQhIeRDWeVlHi1K99dgmyY3hgpdkqmBF0UFe9JUUuO9hPOLphujjHl7+hmvSengRFn5Pm70Yww
Mmz5LROTtmh6muT4p51RCzC/HXazLsDDaOyOsF/3sjPiZ9304d7kzxPNx2RhMkjirnjHYVQcnBHI
nK0YYed5JS995c3MOAfE9MsvBsxP41LR97z/5lx0BAJk1inwiM4KQyd793wBKkS4rNeIeN6TwGXV
d9fYVDrC7cdpbQdT8hQMw77wCA8okiaB5eL1rzgHN7DLd36by2eHvuDblPX7krPXrtKOs8oyGigm
/1G2FSS/CbuNnKLi4BopBHmuEByjHDymxxq99hW/hHqro+NcOelzjRxmNucbYIrwHDQI2it3+Jw9
TOyTfWTWhf/TCGhCYHBehT2s0qRP/xnhIDnXEOKT02l9Lw2IWeg02Yy6XOC31WJVT+m/CpLZCuE9
XHKLJl/HWnSwaPGTWE2XNUSVL3AQS1EM73VEwlmuR387O/CwIf6tkmpSh5xT29poLIYiPr0TesGb
nDikL7KaLh6a4hmOWupV5k7XKnwLuY9AAQfdQSunPpc2kjtyukyqBC6+icuMIFw6NHKk1zu7P1xQ
7pU31Hnv64XTooNHwfgf/ASREy2WEAAj2dCUKMAc+E4urt9AyVtfgI1harDuydSbwiu+XhSJA72r
WkJ+aTr7gV3affNDp9qmFr9/afHO8FceHJzVJ+nP+NKYwp6G+tdYTxbrPjROySkHPZN+CIIMHjyi
t8Uw/x2W/vhuLtK8nEwZzul8f6XKgmDQYql/sY1UJkqgPhv+WsztHsx8yK/FlGdH2zHrlYhN+83q
uaRT0wbbP6KK9vu/yhH+CRRicHT9sgYFmqPK76e/jTUCqjUgaGkzP6smoYO0NDHsbjJ2xhBjn1ie
EphbHAaJTDyD6Fo11fSYMTPvQF0f4jhwVt5yU4CANHaeB2zv/tSSPS/NXOM2iXPuGznrW2MHHyZ0
TLSXMfUTONgcBOTb4lLZwUeAjoVQ4Wg1EOWSoq12Y+fnGw5j3SFJvHg9ViLERNWcQowxmyn39i5q
v+eycqKtKbpma+ocdhNu3Gp2A34YSVZqKp03gy72hg71sFWqyB8b1d8qMms2fXoj0R5591QWb6Nf
RfvW4rKvc51zDE3ToyYqQg3G98zf+sIdtYEaUR4dGoYry2j7t74O85Pt8nLen+o2QqXKS/aQmCMu
WKZQR6yb8jSVkQWRG1ox8/r52I5Eed+fxsCViHmXpJkYtBXaWb8Z2WK6CIocgLzRgJv3SrS1k3ug
fHBX07I1uIwldjJW5MwvNxQEU7BhywKOgaR7NFX77jJnX4lOVQfmliQzqEQvLb0Ef3XUvRl6maWT
XbQNlqd+1WCxXahO97e7FF6xo/Rh+Lp8tcoNtTcsODX/NbhUORw8ywNAtPxkUaQu2x5klftPjvou
J7wIrsD9mw0dmxenFn/uz9zRJ/csTF/vz5K49EhuIpHh/l8iEPNF44y9P3MK1d7a9BoVqQnbEYxf
EA63+5fw/aybwrRf7s+KkGxfpcOn+4/0rfolt3xyPpfLFh7rT9N44nJ/FvnIPAPLqs73f4itFiaR
1ZGLvfz6MlfDCgPUTEnEP50p0NYZtgO2RL7a1wC6B1QWpMjzVYBmwabVBBTfX4JcVcG2CcKawyjf
bEiXIIuRm+f+1QacySF3GUbd/y1+i+7oWxL+5PLNQz06p76QjEWWn5wEZnFJkLvSGObFLTI6/mEf
vt1/sGOMzVMXEyZz/+v6JnlJQ4FiCAVIo61gHSZJ/6oW7HoZjW+zzqabGBeXzqPRC+8RBa199lnL
HjJkDUNSBc9asa8zO+dcGk/Ps6kuirP3yURNu2+n0Vr5NYG2rs+aX8XSvPHenywtEZBTWO6xKTpv
4/KXItYo9hZIvbXFQYNVKXJQcY0jTb3JIjnPQoAONxrxIMPtVlsJ5heyH0w8OAjnM0InStReXv6c
2dK45aNOX/ySKMVaRW/B8uDKL9FG5muSQNuq4T+UpbwS45wQIeDnoMvsgE5n3KMajF9BpP/N2eUv
5nJf09gEbDIQeO9yyl/fP+fiYVpGAfAWFouRvWxx3fzpj/1wMAWM1L7o5rdZzbsQoMVOOGTp3j9F
GcxgrCMCrOiUfLj/B9OECkE6xldmBd4udlsIdJWyngPcQl2Maef+kDhXgG3G6/0vlNG07SLk8mPr
Qd1OjRtJe+pBUcOsC1IAjYjxEUjgW+BgVkkYmJ9hx/U734zN9RwD8/AdyKJgXd2bQDe6xUvXbabl
X3S4mA5956LubKlzl6WM9pxztji7I7j38jffHTValeLp/kXhw13iFkfGAFvH1XH+htr/2MEBfHQ8
prYlpJCkUv/skJZC5IvxNifWazlU7dUoUUSHUf/kTQsTphLGvuIW9lNrpmXhMK9w3J1uiTn0ckZ2
oKrwywfMTYP+Gasl4/hlV5CVER3ymhzlsSv1DbJP9Fg3DhfLoz/M05sjRPDEpX2kn+9fWnf4Mr1B
X+18Pg8+Voi8L26cb68E2qC2J9V3HUEmZmVEk2gmHObr5HnO+z86KO3LqF2xp/3tEdk6Gw9VGHOg
1LSC0siLLgk+HAtUNLxdNA9LmEQQMaAg7Ty/RWkfbFM6Amunpp2fjNP3mHLnMLIc6ek/pkZ76aRN
kqCr2mdw+VuOsRNW0+QnpCh7HU2gX7JUORZ+tOrtuDNNB5hrZG+N/l34SIRmvwKvmi2mfctcpRnA
pmSZo7l4qbYi8KJNRxzHzS6/CzLAcHvof4agxRmOKr+ZDQUf0YR4N3AOifRgVxwv4rpqX7TxB2mO
/9posEYEp03IKDLqKU7sJZyoiqzzi3CD17xq5zXTaSJHNI5Ja/k/CQMqcNFz5PYUTLDl3XxFcOGH
2XA16/oVO6p5uz8Ym0l0CdknSbq/j/9MlbIKpTR6lj8igva0ghQZbI1GEKuZemtT3ZhM3ITS3SrQ
4uwxr8998lphYe4tXdjLVvtGx9nDvuHvRUAjkYjt7oDV7SAhrD5EQ0uxbsC8mMqgou0V1LcQEzm7
2xCw5avmVkZFxAEIl5Q3DR8WsMuLrP2ARAfk6oL2jOu81bIX15gwPdFZLe4WBv1R+9krw1y7EisT
IHn/WGjaR35VqJMTFzWeh9p47czSBAHUsHnk24QI9zd67QFM2kGs5dR/SYUFphBJcbp/u1suIiLT
fG/jzawbQhGraHgdjWJrUEDvIkNTeU9oQ8BbT9tUwM8vVfBouQae4tm5zYHh3JayCS3sjdvYhBrU
HM0p/dSWtxkziBaZDL2bbdpyHUsi6dCV+TduynITRO6zladfFdQSCCrVE8f6K20bhOiknI85LWFk
vyQ/db+COkj3nvT1q7bPNCHaG2V+9lL2HPEWGYF0wOq3GHgaaV8D0+33s088bVbDejY/KgZaaE87
+q7e1F/J0+iv949KAkOvsmo+lE2jlcYNymlWDWKLZIZXDk+USdu1Ta73h5TbaDP1+qlQzUfq+6Q2
TmNxjf/vo4ozL3iM+NCOxcWpNAKb+3cUy7fpHnt1FiQv2dBtGkpoqmQ+XcJEZlaa0BdPbdNYRwTN
BG7tHEudnyYMZatR0z8a6QheST6niVQFpwzd1VblEdW6g85LMr9PsEqnM5aSLhQsnCI9i+Qo0Yld
aFMxVKXVQphVUpPmNLScnEvOBcsXAvSg/33LsDw1aPuFI6TV++e7jl271OhXm/4zNzIOZbm0jqw5
//vR/XNIjYudPUWXeK6G4/2hwBSxZZP6FbvRZyyseisDq8PQktHEAALOoz+H3fH+2aCfUb7cn/dI
wbzsm3ov2hodVYs35eRjNs+dtt68Whe/egXJnxFXQl+lrN762DxMqs+eRYV1si9IQgKRvAtchE8d
zZP1OLXdRneD/YA6Tq9ROBLoMBKX6GHJ+U0I0l9NFPM+1AHYFSe0Dn1NT9dJ5+qLNwsKe9H9pjB0
UeZj062oz7YdjQZUhdRnNgcjLA9N+xxLtfeAhPJOyhM5Vc1hAnI15vnWHXBzTbTzam+yXpX0TzRK
sLk2VvDcjhCcvGGOn4w0j85ppwQNOzn8zh4No09+1XT7Ssjrazs1rBMjhv6JnNd/hMptGFTtAeE8
mZHw3q2Y+UxJlMRLQHNd+5GERlRxXhxFt+KSn1fNFTuaOCiIQwAaS3RQbZwdiij6bTe7qpPMbRjT
3mrCtdedbNI90YDjNmAOu5+Vu7XZLr/r4jMpjGVw5zvvRKvRdfmcu1r/NHnbrfJMVo8FkuuNnzpY
BhqVAetSzhmGPQ4UD8WfZYbu0R+ilxi9/SEGA7t2YKD/FuG7mBhpy8Rf143NxCmn/43pRG2Nevwy
1fLuTc2JFdq7IY/6tmjdcQYejScphAcSjYFDr0N8IrX9KEa4+xGvvIhzWku8Ko829qeWQQtmCkt/
MR3/oPsa/jUQ6UxuzxrO5Hoz2E5P3B1srDCl5xMQEWTU/afmUkAb0nvXDJvUzQU8Pi3fmXsDQiRV
LPAC9OR1ObsnYeAbFGmNt0gm1WWsbefdM76n3FWfTdYnp4aZ3UrGsLRK/JK6pAWcZ03AxQ84G+Oe
8eqzmiOmrL4imbpbokhgdsdRfoptizICFZeEMz1I3kuyIJE/22xykhFeG37EsMZ2aT3p8xymyJw6
Y5OrOL940KjpP4y/5xBtFaNjsEAFmpxhkqjakHeTy/vSNhHFatYIuZvLKXkImdElOdlNflci+0aK
kusq3fnZfB3r8DerO4h9uhcI/CQJrf60bxGWdbSTaZXPnBHp+TbPgiST7WwRGdF0qGcoionNhTG2
9pxylcfKPrqpQllqBwwgSP1FDcUErrFHH6HmvyQT7pkzkEdoGh+NcfRvaHS0w3yPnD8uYkDF7iLR
IpFw8AesqpZbrZapsxPP50yDRZQuBr7CEtvWoqeHrii90H8DqFKeOLfBhvbVKe5JGw3r1kc+T73o
T+n5/uBxPtk0DkDfUiZq4xLDyGJbC4xg0nxzBTjPwLROluW9yWrSOyJ0PIJZS/8MXTRAd4Lara3D
GvXz76mTmOZgN8280GCcbxK92qpHCAl+KY1PSJ/j0/0jU5HxpGT4BwWps/N8/TWVLUN2RWJzgYnr
lNhWfIqtMD65A3zjPsGFbTNfOJnLAyO74jRByD4anOhEVP73mf//Wp1M3+aIfGwSfJNAbnKczf5/
PwJf5uHZPFYjwaP18jDBzvTTqd1jvBYOGQzUgX1utf/9bNRv/t5P5cZffhPpXfs5JTLF0fZPMVjF
kXDSVe2LAF76UAHZRo/hJ5cmobtdlhwkOMixFpKoUJ2k0VWnusOf2qYMTnPFgMYbm4MfgVAJlgfT
9/qTGWZQQltg5EQgqQoIuAqE9lf2UF5cVXM+GuOcJhf7z1SK7/uzfqrz0/2j/3+4fy738usQmPHO
BBjtd+aprnqD4HJW06lCgxY3GcPZTkCBjie8Qp5b3DCBkzul9wES19P9wUL6CiIMKopTzcfZMOj0
Uexj2OgeSL+DyJraw8Ed2k27AM1B+KyDmXAPotMxk6bp6f7i3d+hNIm6Y0YjwFHG8NQbcUSIrJxf
jFQhUiLAbce6hWjVxcieT5X6cKyOCaI2/a/eD35kbky/edseaa9ZT2huMQoIEuOBkQAFqt/LAK6M
nOxX3VbiNHX66Nuz+7csAeNLr/0noJ1PWEuOSSmeGHXTAEdkSyvcMj5nPYuHqK3SbY1lfasTUkdq
Q5e3VKXn2F+0YqKqXwaRpBs6e/op7UGf9A2eZQ+Xyk4Aa74oASaGy/yXXTbDqaDXdqhdP8KL0mUn
5kPWXlm1fZ4FslGTQe/RVNXZxpwLJWMun5hiwskPQ/AMMyR2laNO/B/mzmM5diW91u+iOToSQMJN
NCiDciSrWLSbEwTdhknYhMfT66uW7o0rRdyBQhMN+kSf6HN2k1VA5m/W+lYGr4U6kaUgyM18tLd+
jqxnSnz5UgMxU6zXGcWt40xyzifpchxsHGeNfjS4PUdsc48L5gRLAkJ36L/GDK5GDk9xUzLgh8+g
jae4zs0NHiU+E4EbEdwHvUPl3GfQIPegMhRHSD0dLcfAEWhSxJN2bB+bzkI0PkTdXgvbJygK9bPW
cPh9A4JaZLKirG3Al3zmacdUT+vhQMxgWOUsiL0ql4cym5gfQCTZDha/PfNFYJ4SO9YscrU3veAr
WsAtJW4QPZrJhLea7V9RmPfylh1QufZZ1cQSoTXwr/A6CEi7/bd2GeYVcNBT3c1Q/nCPYw7sNqTY
iIfKmu4dDwdFEjWwPaIzvW/LEo0NcuIHb7dhCbmVGWU7Aj+bDHDs30pcrBr/3gT9J3Wme8slTqEg
iQvnXFi1SMnzyiF4CXjHPgNKLVxSRGoqi2dHst/NsWfkVrZTlX/g7Serc1YBcmdY+Jk5yodhid6H
OH9Mi4/Obpww6WW/ayllOR6sFWl8ya0cbi7KT8jwEiOpa4xfz470nslgEtfcFysS1utDAOM69JSb
fQYzgZ/jh+u7J/plYzWZhMZYU/1ERA0SB65oJ24YSBUYrtruPc4wb81GN+w6Fg48TYH3SbXBGSGy
kWHJtFvGejO2pAHGiihFu/glDulDm4esFGIbWYN3rCn75tjaBLXH7r7Ru9xD/xJE/YQJSXLOJ4t4
Y1gbdkmLfIdk3mfTfh6L5FQwTtizuW53KY+xwG2PxrbwZHKZGjyRWQaEG3eiDY+rdoPpUCtFbNcg
oQRr11vXlvHB7YSs4mpIL7mi79i0gLm4zmiX7Mg+iKi8Fik5gZ2yTpBWwcNKpDDJ0v2JWpPHIc3P
XmNWzwl+KHbX3nedOd/j2O7M24dXjYTKRaLgzDIf8M4R6eKJOoQFsbZJ1ljFRQMS28LR5HQghjt4
k/LmXEO3s1JZaiNCzpd7ENVglJtu11bVX4cNcufs5mDYDnlOrUaj0zQAsAaGcrqMfkYwwAU6VeJZ
rws61x3bHdJQWD8A/THYs3n1viys+ujOdLvzXOdrbdws6OAdzUDD+izM/GhAG/eWdJPcpBxpAOKT
Kddv6/+4WXD1R1uGBFjyqOqoC6XvxPuxLEl9tu6g2Pb3ALj0usSIfvsXeT0BvPA2ixgbgEiLr6LG
ijnmZK+Y4ADP8OnJW0GAmeJaNmP4fmnLRxW1SFBmxIarZtZBSDx4upnTCKLaXIkVMOCRVhSXaOXi
V5cdTO2lM+9cMUE1BRsOfwGAao2yEm+RhTYt/UI/zItTUePEOBfaAYJw7b2PgyBRvNWSIS/BOUDi
ww5fBALO5qWqix5x9SGXYFQNEO2grhuf3rbx73vGSk3sP3j5Q4Bu5wGTmHcP82sGWr/3U/TCYEj5
yahAXEisXddHBGr0pcuUwik3wwCR4KnxlITmRHhvMphsLLR/KV2IxgEZ7RkWwId//oUs38HeJfMi
Tzoe5TqOUnCIZY5Nolb5jqgBhPGesnaD6wXrVmanAvcYGz7Te/jnXxSliDm13dEtHoOGPgfDJMfu
V+9/5Dx63NmqWkOAeRTd4JziVh3w0QUuEIdCX4Ehl1umPV8Wlf9rHbOLbzYAcDGJGaepcPgKRl8f
8BV+ZdgNt6NWKIsJHxa9Y2/NlLoTENfFSQnzqwlaKHPOZsEPAqYJSJX27sCysftwe6bXhA/Urfvq
tSnT7+C9rgzvfuGVHIP6YYpYNrcKWwXzV+KOF+hjgZgIqElwDY1ltklSpO6emD6NW8RWl9ZvSDan
0ALgkufpHDo+2BwttxEpVwgnrLc5gUdL/lxq0LL6ZZreu0F25peOMqglNy8Zt16Fgh9/0lM0iW8n
NbuvCnwxwjQ/xCGWr5ImRQEl/BEaUSu3tSfPtqHIcpTwDYJy7bjGPjuy/x5XLJP1eTQZCedQJjZL
jJwbGtPCTSd/jSSCMZZUu3RKIvTXfJ+jrP+4ea5pkGGiG8ZTYCQ/oktsDjxc93aq3ryeeIsCvjrB
Bne96FB6IP7JsxPJUiJUsYXCufThTiDHs1CXhEvqPixF/5fRAhzvIvuNayfYcTjR3CQ//GrmNu/Y
MRcMPo9LYP3AW0Q/5IhrlUcMqvh6V/h18KNhfugEdBPhtn8mMBU8yOTMpMYhFbfQibnoX0YiUyHS
xOdSoUfmHxFiyV4lU4XZHzmy53bZLXH3hWJ83wYN1zMM+xXjgDIs3BwJZ5q8TqaIT8kCqHlo069Z
iC+DyQa8GyoFG2BNQLwMq5lNVxfZtiN9NiiACItbBEmALJQb6m6oPLK8IqKQeW84LrTEaKOhBaxw
VaBlROySZI1PoqIP2ZAwNjaE2MmTeQdLYe1q+wJHAMWZdeII2ZA0g1QA6+acmX3oRQMMZcnlWCV0
aynDkrqTL6MRX7zc/rJlBpO9HjzGl4ZCZ1U99Ub8opaGrXyxsIBzQBY1i8Gi0XqJ3OYtIQtaz9bf
5JYthkl/nS/Bp83mBdWy+pAgCZSp9HMPoy8R1RUCzzNANtLXTfmJN5PMOZ/RVE34Eu9hYDc/icFu
LYGsbgzltKFJeOwD8CVzEUaevkPOYB3wx/Jjz/eiZWI4pqm/jTLiCztDohsGzTXScsQ5fDEfgKUd
EfboFtT1y4H1NImrLVwu2+0+DYvrAmzQwlXkkB/oUlUErMBFeTD9BkMf741Cgx5GTX3PFiU5qKh4
8hBV3P4s4Mq9lXnhkwJPRZkKo3cOPuIew1+uRU5Ko/vsuTPjrxslmun9N5ofHAvdzBhKn0ggXQPa
ALOb0F3AMN64tjomccqMrvD6dRmMd63zqazk6PZOhuIhfssr/T65lKVOoFHZj+2FV2eLIElyt6Vf
rYVNqTXEsAmcnzbGRd/Owb5OKuawfOv6vuozRjlReV4SW6xzxrm7OMMRghYG8w+QxxbntSIl2Z96
GGAepWGuon2GamNfpGnBpddwyxLUTUrQJ2eODOXgYwDvwrZdKDjzIVpnNj6oikGRcsw7CxKDPXEe
orEtyydEVy6cwOCVDWAFIZuMz8atPkwT5/PNLuYm/T0BYPzgGexnBvANZwlFh68vs8nD3brdH0VF
DFu8PTPRew5U9NDa7LfQEGyslITMngHUaoLVDnzafAWicbN2j2eZI2SpDZKL9V/qQoDI9pF/0l5l
TVvicCaQN+52zuL/mE7HDy/rD923d+VMJFljlOee5OqVZzBjR3yKYK8jMLD0qrC+bysSVslfv0us
+7JnxtA69Ad4yy6TAPOesC5jkHkyqhZiTE2cPQywQWH+bpeXMfpDrO+NfcW95PgCdDihgfliXAi2
wjnuasqo4q1lElRLo+cx95gbIt/kCwWLVm3SYFnjQEFc1yJNFkb05OfjixigTeKCbNeLDgjOnLx2
7TtAraPm0At3QgZLZJQVTEDGRmuHyZgSJd0m7vKD0vCFPGrMonnxWAuzWHuJe2+0vNjd0G6N3rrn
G/E4dgpSOdEJjVb+CWrg3fYPCQ5KwUqH/Dp6Ct9hwBhzXWZRwugRgUHL4EPmcivSGNdXi0mYwU9b
5VuJGHTFZnjNQEmShkOahDASjT7WDRuykUGgnJ3YeL9FVMog+6BnSTABXNN6OdA3/OXt4UNucCKX
nBS+yzXZl/IjdmHmzT68SX3SCcHsdfTXdZurEByVOOOyMrgUif8+BuNh6dGM5tCeEaI+x2X3dyp3
fSC4VfGHwRlo6UOOi5V+TdSHbYQBEO8wA/DuEncPveMwtZ0lQ1Tzw+6JDga2tFq0uJ1U5EfhcGLo
LMOGTkHYJZaQSjsb3SLBTIQJFmhivE7QT7G88km/z4r/X5KjOB+KixWQs2YBOEHk4bw1WFMbZFWt
w8auIQBnO8zOFUHnd/DrGESnz6TJrzI874CsMTSoEGWpdagD7wi44o40jA+sr8EOUlazJYsGxqHV
Ewzi9uupCdAVyOsY9I8G4ArS6MFBSdqVaHqKXAGKtrDVWkXxV4Yv3EcxkHDyjrpj5By3X0FCTFZd
UzcQxNBu+jx6QvsEAg6HMOYpolEUX1AEprDk9Gbzo9aTG/KkeDgYOnbYiv6vBJSIzQkbNmo8YyLo
6beMaUKNzwTnO6slyBh191d55TVO+hbeRLmtC4YVHQh5Pm9tdNfUcu6cuHqRyXDlULKSJLTx2VCp
KWA9zxTGGHaudT+9Btl8tIqup0ScL5yyd2XnYVnlAB0zsbYS72IX8zEpuCYs3aALa3nn7cOincdY
lwAUkk3slaxSHntBHojOYSO34RLTa4h5YabEHj/ys4dEWvyveJzqieg9q3zzAw6A1uyPHCZUi+43
IpwHsbTnDh3FyL7Piou/HerZLXyjZxkg/EfI8SV7/e2S79XFvJJZvYld0a3MhefO7WCMwiDEm3ot
ue9xPnw57vIOUJ82zjawgupNNU4UnVa96ubljjklFzl8mQi2cGgjup0n+cGgAIA0Z1yHP/YWPqHQ
Kkf+sY7YqLvi6CQNIioSmMs0LM1hlwxn20kPAFn2gfSe8o86YTQaOaO5JWj40mUGRjJiIYbaLPaL
Wf7prYjMICuJtovNH29brg+3merVKvI+dAzKb93jzKfvzinALzmBBoiYMdf45YFRUwPEBVZGACIq
R4q1T3sCxsr3TA90Y011GkQn8Izx2fDFCFnDdCtKEqVYDzVJ8Br32tlRuvAyQRlqa7c69EE4Bf17
Qwzbnos2R29/6hFeEYQARsQx34d+2HsjpNQaw/NWWeXRRfu5KauOjq8jJZkTblpbenydiVz493lA
qsQ+jjoWiAoZfruM28BWlxthGKwGzpCMmCs8fN3pFutSpS7OkBHFSVQccisa7tMR00T3x9PDrsAj
sldj0YHcXlzyF6xmP5cxYkRPfHsQzLccdWGuYFBBGK24Tg/z5AO1AzK0iqP6VPqQQpep/PHTW6GB
HnDdccCvZ1W8jhaak0TYxB8Nh/rmUmojmBxtAEqEnVwxJYptAJ3yiKxSgwJkFsyQyX0epx4quCLE
y4TcgVxg2U4G7cxM0b410owgZykfmsh4j3w1UaCidzLYTVGHIABI4r3ZCpqwZO+64EEcdko7fER3
ykPghsDkUT7McH3uPKM6jkHOqWNHiPi7AIvIqFE9Gp0ZapfsMaTkYTc3u6aVqE7t3F5PBedY7SCH
yXqUhn2yR/B+imob9lTHPZMIdbHR7+oK0BFCbjb9N2xrglbCbZwNTsP0XoweTxAeqxXSmA9r0kAE
KYhQM23TwIhYSMVEm2Us+avqPWKQDIU7oESXj2IE+lR0qHM9a3qzJexGlCIGoJyu2HpewMYmJWWy
wtJ9o3Q7S8Ck3yCfQ1rd1jSoU+M22Hg5lE/tG682dfQkhv4JLXot643kdoFoEd0BUyNWd5D4Y0Ru
rrMSYg1wGxCyjsWK0xJFmNswT6N4fiBY4JQrYCDFfMmAUB9i9JA8HkCIVPVWoCxHiuzEtOfaBUyI
HtdkVPXYsIfTxuBsgB7kBMYScuE6yZ/FodQKgFn0JUNEvF28Bdjuuav+oJ3YBUt9bzqpvXHYtWwq
y/Zu/IuR2oQXzc8UQXGmGyL0NPFAl+VWkc+3xzlH3WR8j5Hb7qXoED2aW80uea6keAsCQqBa8IU+
ejfWeX/8pYF4dzNeCpDjxgR5gFSkVTaDsE0LBBTMHj5a9r+31Q1TKg1QbJGXYjGdja28D97ngCz2
wsDfZI/C2tJGWXa+y/B9cB1FEOg8+SZG/FSFxbfs88yDXW/8kr6vRTSdq9YDAMf41e/HlyimNgUe
pXyThPb5lvZWxKTp3Zomt/PEbuA6xdE1rPspJ6dmaA5zwhJL4JPjs9sa/jyDyCswxKX6vpPxvHXi
5ZaDiOBIR5hgiQVaob44uVbwWxILuitr9bNk5KKmuudWEf5qZHgGLqsJl0r8jA2/cUWin4DdymwK
GZxDUCleKgLZ7RxzS+lPnD1ABKE0gWcbH/O0tLZ1puXK5VOUDdIs6KXw4J3o1cE9ctfP+sEik+DB
NJwTDcRGM4+685JypKcl7CxVHuWhHYeWo57SMfZWIyTHNQij539SAeau3sZGOu/cxQpJG+caYhm0
FQje10WVlJuMz3ENrRCthds/unyCTv8CfeZBT50NIskESVb7GVIDdXSaMJD0jZ1P0mfb/5oxllOb
pFxIvwOuEI1HlQ1Sfyta8NNKxlfbwjAaLqKC5JYIX9lcscjTQf2GbxnqhKG3WY050L+laYlpeYzY
ThzgCjzqgDwAZgwtQljqTi8bYdBGsAbSTJwKM3vAEqJfo8nod2oklahnebwp5vJUGxSeVfxlpNE3
TLOT3VbTq5rfYtQzGBnZUwQzdXheADiJ1YLUi0BxaN1uxT7GV4fYyu7nIntkWew8dbeQP3sJvJA4
HeF0wzGdlzAdiyx04/yng4bVkrD+7AXQi10SUdxbPT0o+ym1BDrw4SIXlIwom+hjFpAJNe6pxjF+
KApOS4BZsKT6gfmcEbRsNFffghhnGfq7Q/I9ZB6pCWUUHX3preqEKDx7mbdNSjps5dzyC/AaFzZR
yxFo+25OmSHHzR/umXuy4VFOj92D0RehnxD7rQvu6grQ2NbtrAlLwiTWTsJOhy4x2vSG9yFtV26I
euu2ZcchsHgQTht73FPtfQRBDxsKsyz8IeeM/KvbVFWQUq0Wcq2lh+QZDZmjyx95WhjnrWnHhh0i
3DuRgyjKUHMUuVhOaQCGjPLkQFQ0u++lkXsEFGABGRCB1cRBuVhDsZ6i5JrnxWbok+axbzcQK3gx
W0fDnHjOqwDqdCTaQ1MpPJEjI55K79KmcneKd7p3HXQN475M4wMKBHfHiDVaE2nnmuV7Gt9ZTdce
ZF/8RU3wxbbmyeVfIv4H16dz287O7uvAvvSmMZjXddM9Z2RNrJK4OUeOGPbFbU8yYtewg+bRK8li
0iJ7GXjb+RqLp3G6W/ypvjVw+3K6yec0wvTUHu9Tg6HGjCzFl+TKEzbMoozA89Dr5TvXwZpZU/Rn
rJIX2L526ChoO9YMXW9Ji6OXIIeoDbGL+UAgduK7AxPtgzzPjV07GgmwUOST+IMx5xk4X6BI92dN
4kCL68LFKfs4LS3ZSqrlFYNVhTe8g8BSQdLui40ISHU1eUN2EocBBJunIY1Q8nYYuYTj0T+qtSFi
RCNDgsgBxXufVD+10NvGtN+8IO05xAbm4dTp1YA9RRnbRSO+uY06t0EDBUsyM0/tGrvEyFVYTu+5
Ar9EwU/MwGYwqr2065+COwfYDKf4jR1cnyeIVwfiow/s7LdOlJ/bMX2ImFQTmMb43RDchVVu3o+L
+5QhTCS1EvJDUcGyiVuGn3XPjsvlEqbVEVvMwbepgEf3AbJ46NDsl0vgMwJsz6lleKGqW+ihl6Vu
PizZMtjGhL4qm5OdqXGbcrisjAypRGmig7L3FXK9m1MCWj3TL7MtL5NvfdUxNB3TZEe3wPzwohL5
lF0fsoJXCjhPCdcS8sMADt2wGP17PYAGUSIBFA6/y4COP4h+CybuSCpcnAwBE4lcet7OLKKHwEC6
7xNXvFVN+s5sjEFetoSeDlCwxX+rHvQt+fCn0XOK0HGW93xMv1TZgHhvCHgRmWDjO3NnFpxCTVxu
BBV3jdiGQ9BXO9js1cNUUA2Rb3fBncPSmMB2C2ZSUjP/jEy2OPWNBTC2+rOxCpw2Q39AtJuEymOw
2yxnRzXRA7lg/CWxnWNa94/mwDlmt+5eVanaW6Z5AKgL5lYwwq6KivJYVJ9jZrIlHDV/NmQrfm+b
wWZBcKhKM9QCOh1e5iU4zaTGs/uB8dJ4Fp1Dl5+W2fWYQ0iw5ICpjxFX8aNTIwyPYxT0wM+qhQUk
SxLMbMYXWaHONgGFTUqVdcmN8jeHO/LQar1V8jbOTJsPYVVkd6N7n+VLX9rmY+ak1mOfdsU9hOU7
hBTlQS2Guypj5b3Ec7yPTEaHNdF3LoP6xp+mgzlC9PARvLp9t0rZWXOZTeyfswlDAUNuH4+LVds9
EJnK3SoUXWdRed6x77pjQBJtn7Az57XfLqO41OXwyRiTPGuuVZrgF6A65bq8SWXS+r1TqoPVxd0u
gw93QnHCL/wrgpC8bbUbBNRPh7S20FJ48q3Zw8w17LWjLpOrkxPOeEt9yqlEv1zXjDE6FXLGHTGT
wycMWHku8U/bN6GW7RFx85czpAgEhuGE8IYNEG6N3VjC9E4c9hgVMqsyyj+MnmVnGTefc2q/+xaO
VwhQpH15yfBkOt6l97EHwlkiJ8OujiT9ZfubOOCU6I6hyfKYafwKA1Ioemr+1OnZbNgCNwVB54n1
yUZJsFcgZsVyl2xHd3LW+KGHxJwQ9HhgnBmsLbmAq+WQWJYny1PQY+qJxCcnykf6HXgKqoHk+o5k
F7q3FJZEWCFqI7kyey/dt1x1zo3c5wYAVf7lvx0h9j8JB/t/s8H+dfdb3RK42v+aM/a/MUGMeC+i
1v4/CWJrfgtKpf+cOca/8e8hYqb7DzPgaADK7tuYWD3r/4SI+f+QIFRMYVpMLYSLV/v/hoiZ9j+Q
exIrhk+DFt10Sf76jxAx8x8uLRnbNVYAcAQsK/hvhYiZgfdfQsRMEx1NQIqZGwSub9r2fw4RE4mb
4wa0wiH27426CYvGybetTBXedfqICCX7Fgs9W7XtmPYg/sewZBOYV6C15MTkIJFf3MBft3GKa3Wb
qKOgGmK32EhGbetE5YdGgCu1tEItPuOztOUvK9znvkqZ9jQJmi9kGBR3PQF6gESFlOaqHvInNrLL
sWs1p7qN0z9p3oVUTCJcTG9t/FRYwJpyW66XQtYP9q2Zp1BvYOCEdRf/aYaYHbmHwRSDUFJLNLD1
1XQcsHMSC6Myfnujeg4GdhxT5WEK19SljGxXcV4cl3T+qFXzJx6ZTTBgLXZ9zTAByfDWw/ZaTLQK
bMz3ainem6jcg8MfNxlq8tXApi3CFhsW9rTujbLc+7OPoWZUOS4ZH1mlCyI5CAd50BC01pFjzky1
O4IoyClMvfdeLTO9tbTCNPC200B/upBjj8r3iAZ77ZlsgmRDbiuk6MiaP2GHx9yTeUsjYxS32MLa
77YZJhazi51DMlZhavXn2GX2bzp2sbHGgm+ve1q84iJpe1foO+O1dtXJY7ohSEMg1PF3RO6/JwUu
1C92Uz2D7Usqtq0FLFncF2FeZc85+MN0nJ9Hf7rGuns1KJV2GCwgrnrxrqP5safxpEGDvk+jPMw9
ZES99GRt5Q7elVjujIzgosR684jX3poSzjQyGBHWBK161vBMFHp6ZwmBIGj4lrNdYwlh5wG3ZzVo
giqCJNvaKZgPabWPKE43XudxwsvhJ16a26eRbBzizIoAzyNVnn3HJ0WoN+o7RsqWm/7p0n9+I8ZX
L723tHDjNY6QCpiBeHDKj9m+SUDn9q9Rg8/mil2aZWNPLNMnm3lzqkgFWjBXVNZxmsq3hKzkHfCB
Dhm+Q9eDzINsOPCMCiJLXz+Y6Q0lF/kn02F6VDVTAlUlP9w4eSs7E/kWQ9wBrqS/7X0QOPHU3Vkk
z28y/Tyxd9iQ5nm/zOonA/tEZzTyM5XIr3GnB8WVPjQcivKzrkmki40TMail9reyrQ8yGddBpV+A
kLDTISuvc/VX3dEIsF0HLrDHqHeVIMRX3Ge3533wsD9jlY1Xsx1qNT9BCCKbOM1stAXC2UaaHhKp
pE2xXKcg5xSuoI3HqIbF4xQZ5+YmuJqZHrsk3VDQmnLX6p7PhNzcdDa7Ayl5j7PLTSY16B78kCGX
twmyEhBYsQAf0IXxhVP8BU8XFs+OtbcTkRbNcseOOCciebGW+NrevNqe3A4BdIbZEfUK64GJt+wh
nbE5eUxmWkMdOwf5UJQ5TCZXC9+7uvOyejdQy/QDnUmvUhQ4tK2y4+8S8tN2U7UBHP5c+t2jZ/jl
1fHyfVbY5KxZo0PhTxGuVbvhDYLxqVRoQJefKkLeSvUMjmeXuc2CJS85JrZ1SpouC9G4HG4Bhqln
/db05WsSuKm/yScDdRlwgPI7yjTDFVDSqfF0DoRE6WgmrrSwv/zxj99WF3P07jsiXa6tZQhMXeq7
iQZEeChuCqSGxwG10FZ26QiQv0Vr/tabnFM1eXh+rU+GjL373ArWiKjPhjX3f815wA+XekfUafe5
gxesYPGR6+I+1qm1JWCo31EdVUSN8WWOYAc3hulBsxcYGRkHcQvE2noy0eHCDzG6z06ORzDv1Z1M
sMxA3Z/Urf5x3ruWz81marGGhVJtfdwQrYIlqmpmoMrQD60STagmJtL6BCzHPU1ZNG7R+KRHN2iv
gsyysKpMB82eVqQXN9WBXmhPBGPJOadpoIQJeKeUwX5Usr+virYMUVIPj2X7NCU4OoKKN5hcROfg
3OQ9BbrxHbLSs0mng5YK/p2J4veD+cOrGixzhaH3zpG2eDDm7yj7TlSl/tisdZwkMzfjKNQGuQOu
zJY3m7zAla6bL5nn6jFSvXvOk7hYKRGrS54Fr83OTGhs2pHe2hz9l8JzX4VRf7jcZQx89clmVMUG
PQe/IrviglOJD29gE1r67A782DbPwix/DOAc5GX4G+Ej57JnwvtuJadkkzotCZTE25PDxg9odfNu
EygI5HDhMhZyW7RX0yfOO0fbCsxo1VacMaQ13OO7aHgAWIh5stU7rGB5H7DTJCy8lVc1EdUjNfs9
Q7tvTXJf6Je85wTt/ZZpQ7vpYu8X6HO+cZlz52m6NnLyhGkQfeN2yWXsdydScz1r3DuWGyIVB6Ce
pdxhRXwtIfM5mfmTKwYLvvFX1uaVcJsEZ4r7dyaNLdO52rrF9FIiVAvm9G/nM5CaUsp9AqXuRl65
iH73xkc1cs8Gj07LV2A+Rgx89RsUnRAM97ZrnWWpQnMyvqukhzOfFy9CZz9d8JHYyUu6YE+Y3OnO
T9y/ChONG++F/mHW/EcbxPvAsogOEXtD1BJ715m3IiKLuECDdGjWTVAdh6naOcUWaztv0V3Vs+tF
IX61jBLhCQM1xCnGl6rZQhjFIlcFrACP0Z+HOYPlGR9GsJTnjnF6VRJNQ3F0ze30msfAetHeVJHF
FE/nIf3H/VTED6538XxCZxSMIpSwaKmvZEwfo2T86oh+wfM8HI3C/fKIcM+N8YkUeU5td3oXBHak
2XApPWCjogzuGU9vsFoeW9m/j1G+nVX77foDN2vVrPVI4kLH6jFp+NAJPyY6euzqdclOLuNkXg1+
/BejZcmom8OU04JcpLxl/MfOupJ8RwQCPSVNj+w4cc59BDdT2+dhLs/K5hG0k+7UEAVH7OEnjHhy
1zXLhGYeGXGbBV1M/U0aH6IDjGnIlLuj1eUWICt33WnqSKvL2P5EuMhrOcIs4e9ywnI4T8cFFuxS
hgDzhrVjqq8MhWX5rez5SRbpl53x5nU15g2aeTOOKVfNa6lcArBqY9c8jqUwdnPONAcTPE+tlTH+
bI/5lLwMdpvtiBRf+0H7GqQmm4QE/1lKVtIS/fpydLZ4Jt4L5G7Yg+Z97A/3rg8L1PGLZNV5DatE
Riakbn0MDvmF1BnOZ8Vdxqomijk1GHTx8xAbAIimibI1QTG77JYoo+f5vfObY9VyKjiCHtUYJ9Cx
bdhCE0+y2qbAqt4Wkb7rhrv9Fm7qkJdAb1m8EK7juT5KKN/9tGZ9EC6xJMXA08PCY1z18RtS/dVY
0ESOpvuBgQKPG6PJUi4X2vzNbD/Syr7zam5ZvHbrgugHZ4TgZrJ921Eu4Xp10rCIi7MqubiSzP8Y
3QdzeI/t6K4OqGGxWxShl5UvRHx8CVGvqxRMEdkAuB4pKlYxpzJfhvmFtvhbKlKJXM5rzDJk0IOy
JuB3XsVbpxw/xdiVayA6XMT+s+kAJ83czz7TCBNq8dUm1UUJba2gfpahe9fOLpwRQ8CqMbyNLtD8
MMS7KjePdqVXO6vUMC76lk6WDmBgtbv86eUtooz40g7mkeaaRUQNNd/OT3pwKSlq8bTkcMxNu171
EK1cg9zAMeahzhGY1xFRjpJFnLRTGAUANlcmfNpJsmXWHmp44GeXobjd++XBTpwayxwaHTNF8xDL
b3Y/JUNO+3diUoCP1jggBOZQr7/Q2hcInu3HsTff+5ovDzAxdzhpiaw6mIJB2H7PuQJJV6D21g1O
AUDIeVseMKZDTgPQuUstle1ESREP4Wnxix2120vfi0cQ9CmIj/Ijw5pLbPIMP40gAThVhxyPAS65
mfkVEhQDrsB6FOXEDhqYEaislc8u3qD73Whw7Dc5W70zKurgtKumbTDy/hiB96syIU/4QNaWDXBL
S59nSKE2Y+X1PXhRdzbI8USpFo65/5xHHeFibh9Wig1FxtztiLTmksf2eS5x1wfwg1cG3JFmKoAb
FBXUgJh1PwTi8+0/qcMqNe0mn2MuUqc8jk+zl9hIGDmbizy+IicgXfAmA6u684wEHdITE6bS4NUy
+SGxD8IjL/LfpTXuEkWM8dQzYr6N73fW5OcEwbxHFJZw2Kp0i5ILXXPNvzLHawzg6QlwZ5fO/b6s
wR5LjcD3edDxsIM4FuMuidgVT5x0C9jmPHXy9b9xdB7LjWNLEP0iRMCbLQl6UaK82SBarRG8x4X7
+jnVi9eLNzNqiiSAW5WZJ+nCYigFC5EXc7qrc39vgkAMB73+MqVTtJrYoGkPwzBr78mYXRt8N2S4
nmnVfltNPiAvTglvPxSuxwPcGS8tRkPgie5dKx6rzPSenAZTfIcOOufDB+6ULwzJNori3ejkirw0
g1bFFiBsEn2L3KVwGMX7oR9O7cyEQUKgelImSW6H+WZLFcRxJj9xzlyMJO3iVcAOhq3fMhgMkIJu
/IzITb5SJEUE27zbV213s4b6IacdiUm9xb/p1R/Vul+HFFv62BwVD5stBiRiz1USVk0VbfguZmYb
dlnJOz7QJ9N6KI16n7xZTRVA0Brjvadbj7p/WWt+a5ANFS/e4zxuVGrP+eG5II+/H6oKtFheUMkH
MBV1PFLP0aiCc5AWdzbFV3Uxla9esspegWSIyspXVRy70WC0Nl13X1s4kPKkU/h5xnyf04nb+0Rr
1Goie4PWzyZGMaM3T5TSvgwWpSWRkz7XNQ0usQqwbuvkDEZj3XEG+wIXRFEUi2Odd3zXmjy26Aq9
cbtOhr4KV4ekFSZbd4fkgi0fZ0hjOuE0PmGpJAOVDNeOBqGlX96MeWYoyvhxTVE9zn751ko/X+Vg
kc0IZsGxWmGYAkSQZpn3kYA2fQ/0oTUTxR/K4LGxpvLUpWEtgQ8z9w+Lk8WEhNidwzC5q7vYuQaL
yXha33DcvjYDD6fSn7npZPG1Agm+JavziWdmS+rprUjozs5VsXMT41bHWXIkywXmisrliMryxqwf
EjpsctM/RDXYflZgx36Fk0D9KukB6oijeVwebK9KWBRvuNs8s0qJiHlkaHENPeWF525SzgIHVM8D
biekrySMPN5o5RYPU5NzcfO9ccEV8bW8cULHcFsOkm+xHnrMTJm9fJhdcY26/tr6Th16jnUhXkaB
8TQcYWns/TkngFftF1sDeJ60E8Dj5Yhb/Rb0JGy8oghOlLnl52m0+Opy0bTd37kdtPssj38C67/e
XcKpaCBrEQ+KZtoZ9NjEQ68uhGx68GMIRTNWQnRkzH3NZYCFkDfeb57Fip4KFfCKeWrOWXfLS+Om
gKJt2rM/ZIkgRotQTq+awSdrt281nwdS/GPsyou1s/oCRamTg3Jvjpdlme6SkTwKWd1hi5Ev1OfP
yW4fqFtxeRjhpbJg68N6dCdn2mhdH7LDGvdY7TnQzJgqJueDqp0/XhHDOVP1V8GihHEK9388TOh9
szpAsAHQl80XA9gk+y9qFxtFvRfg4jb7abTsaZCtfMV6PmdN3wuruHYIQa119cfcDo6eXHoW+6jW
Rxy7+EkZRQw/N/dcqfxznapiAzkaecATncAJvvDkC/8fBcEcu48u8u9W0RbitSEoJSU/gcO+a+a4
oN8G0SMwEkEAssIRoQKkrwe0EO1iERWDQJ7cyON9zLJwUyN1KNE8MlE/HNFBEgQRXE2HThQSQvEr
RamoJpCyqLE71qKmYMMFGCsKy4TUMormkov6MooOs9qvMBs3jMYU9yLUFP8UG6SbUjScEjGnQdRJ
Rd1h4enslPpr2UAMY5PbHVhx/dKDPDGqKdREJaKCHb1IlCNdNKRR1KROdKUMgWkVpWlFcopEeypE
hfJFj1pFmZpFo1pFrZpFt4qN+k8jShYfAAqmqFsWMlchepeN8EWEbd5mSGE8Ox1Co6KOiU5mIJgV
CGezKGjcR0+daGqEJv+0orJporelorw5osE5osaV6yERdW5BptNFr+PplR9wLvC2iH1OVL1C5D3R
+QwEP+L0Ln0S7DZLxEAXURCUX7mP6TFGHkVr99JfHwHRQkik0cPZFkiLgWiMkaiNdGvcl6I/rqJE
aqJJVv/Uyei/RtRKXEdbHhFci6JkelFtUyXf7jAn0f6bwk3NRfkckUCtOB123IKeEqqnNq3opItv
fpf/lNNsSx4YGF7UAB2dreOMyBpzXs9EdfWyljbf9VIW9BGV+hxtdSTa2r0VCLaZKLdx1D/UouVO
oupaou9GCL2TKL5JjJyocB+2ogYnogsDp+X+R8iPvSQvMXb8Z6bDa2wg+OT/lGXRmIlr3ruIzpGR
7oRUvoga3SNL+9WeRguIr8jVDrJ1pwOTYHuUtdDQkbUT5O0amRusEFO/4qMVBbz1GGp2GkOEFke7
WotOLqmKoejhr4iCnjbGO7zhXdQWP4Vo7BZie0xhK3M207jo8BmC/CTKvB4Zzw7nKFM0e0PUew8Z
3xU9H9Fq2Gui8ZeI/Yuo/p7o/zSOcn5RW1ucAaV4BApxC/C3rXeDOAhcrATBcgfesyIfxjuF1WAR
z4GP+YBMHs593Aiu+BIMcSjMWBV68SxUmBd8MTGIm8EXX0Ngs4hYsTpk4nnIMD/Y4oKoxQ/BcuCo
i0NinqlzxjAhzokeC4UvXgqaxtrHAXsF97gNB8TxmGK8yMWB0WLF0MWTMYk7Y8KmsTj4NSJxbnhY
OFysHL1YOrB2WOLxyOI7os8ffEhKHCAxY8ehxhQSWNNxxCRS8B/BHnMPNBQypGEk6TCU5OIsKcVj
EhQvaaR1+17nMGbOIQbv9tHBM2XE+ZOGlLNtdediiHEFA4vFnVb8LJk4W3IsLpl4XSpxvZTif2Hw
DykVIcuDM0YXj4xzoQzsh9UUMwIWGqyhNktFXDW+kROgY8ZPxHETifemwISTihtHx5ZTiz8nEaeO
I56dEfMO1awYXMTPY4mzxxOPTyNun158P0GCAygeSRhiCbLFG6QwCZHS/VTiGtKwD1XiI8KB/tWI
s6gTj5EtZiNxHWEyJp6DD2kSR5Jix0sstvsbYFYaMS3VCe4lmrZQf8TRNGNt6rA4MRsBfMD0ZIj7
yREfVDLeMvFFaeKQ8rBKpeKZ8hlNBnFRKfRYD1tVJv4q3jM2feZ4rkuyMBzkSWpQj93HLoyF4tEe
IHMkWEMcSi5Rocmf2TqGb4f2ZqoeCINAG8C56yO+6dq7NxkzB/z2IhXV8fjN+99dVNFcTCY5PFxL
vCmBqRwcK+reyMLfa02vX8ifAheaWRm45Pgb7PNhZS0+5rcRO0BVnfzFePRBtzAEcoiA8bdrOmik
xE7e+eqwQ+8ctcmI3OzLOuvwhGPXixseqxErRu1YNE4cTitDDlzDnOM6Q+uQz/+NGEi3c6K/DvO+
V/TEiQMPBShlFYwrb8GeZ3ivUC5xik+PGCRJfswYUs225AEl3r5eXH62+P144/cxja8HF1Ev0L3x
3I36y2RCKkqp6iOxUj5H4iBMeG0cFaw91bxcbeIzXDAc6hgPCTsl9wNWRFs8iQ7mRMbJFOsffkVY
vDzqcTDm/7yME8Y5vI2kQbwQFOd8MTE+8vHQbyNeyEBckf0ijzQJD4xYJonq/nTioRwxU9biqnTF
X7lgtOSc+lOK89LBgpmJFZNPky441oHi0rTFr4kFednNWDip8lU7T5GUWxaU1xFuacaFCz/opJxW
AQHiAh8kK2ylxqGaORyC9624Qato7xNQZn8VlpjMtrgCX6OFu8Oskcnxs348tsvYM2wX6zZ/I24P
TI7rj0Ct/e6KczXNxMMqbtZfU6ythZhcXbG7qqOJ97UQE2yzujcLV2wq9thOjLIzjtlUsUOwEhsT
La3UYJxoW/YMXLbYGHRr7S8u3lt4Bqf6nxmXu9ks9tyWW4Bu7Cyx7eKz5MURiHJGOJ0kQo6FGqqd
tsCHUGL8paVyv4oV2BJTcPXPHixGYTxHYM3wDmd4iBO8xDOe4nWtm3AQm7GP33gR4zFy76clVmQI
cgWBGuzJMDrJT2JY9sS6XImJORc7M32nHBOy+n2GlkP4gayMAeVeBbeZsr2ju0AK99b7JIVBTkkW
hmmOI9ucaG5YaQw0Zi26HKgyEp4jsTdPu4shvIeVCqBR7QfHU88eJvuxSt+taCbGBKJ4duJqN9kK
nB6H88Ioq4uPz3sUwzcboasvFnCBQe+gcWuhLQZxH6d4JZZxQ8zjPS7yFDe5GfhkiLyCHS9KkhjO
M7Gel2JC13CjW7jSa9zpcDN4N8SwXol1PfZaJ0zNfSKm9r6suKd2DaY3HO8pzvdhwAKviRm+jrxL
TI/kEZbtASPo8yLG+VFU9+6fmR5XfYG7vhebfSSGe0es94y+egj2HCqKGPN9HPqrWPUdUlDjI4g9
gO44+V2x9IN5MXZ1cjTF7F+K7Z/x+xQH4x0nJQkEIJd3ZARGsgJxhlBJM226WyRIsJIoMCVaAKKL
0WkmbjCRO5Aar2RljtIkkkDArZKIgk9WgWUuWFvSC63EGPyRWC+xhtkk4LCSdOAp4/F3KWq4iR1j
8K1+aglGJCQkEBryDb8DFXsSn4jicylxipFchS8BC4N91iqRCwQ1CSyunGIlkAFPrTz63XgglZiR
2CgluqGVJ0+iHI2EOnzSHRkpj/xf3EOCH4FEQCKyIKOEQvRGIQQYyamdjOPsw4DnMN0dImN5y3RK
n1eJl9QSNPEkcoJ8fm4lhOJPxFEmcimu8dFLTGX8F1hRl1ECLJ1EWRYyLQARB4m4YETStwPnzkTi
Lx05mJE8jCvBGEMiMolkZdhmThKeMbF95BKnYXf4kannUmI2zUJ/g4clm8+FnVzbnJKmRN9F7i/0
m+Ox77LyQXDNBHgsifIUEuqxJd4DTSbjkyXyM0r4B9nrc2qIA7Eu3ahMAkIkhTSJDLUSHiq/Itt7
XkgU2SSL0vGhJmcELgnAsgqNpTur3jyzSYdwcC5IJ7GfZr1Jkc1G46hYNjc3xUFMnok8u1ue0da8
esKLy5ogJfvUSAiKtU+YkIrCiyZrhfWDAojvmtyU7zZP6M7JRkunV5NkVSIRq5iTtCJz1S4Ev3IF
EWn9rjmvscmCmSgxLbpZfmdyW4r8lmxZe+XBaftpIz9lNpog/aO6sOp5Z7tJDnJEvyeGGZnFfSQh
MYO0GNoL1zsnDVJko8TJxuJRPpieew+7/z+cah7xjZzUPBxFtkwllmaTT1NJcGMZvw0goIVZxkOr
8O46Em2WRNsiMm5cEW+G8dThYnDfcGa0CN2AJSyScTqpXXJyLnk5PLZ3VTo9keTE9wGsALwnh71d
IkE7PWieeGz9ptOgbYvBfI4AC5DMS/T/4uWFTYQJ0WStt70E+dqLEzj3PjcxoOVDckDVymmuJ9dX
5skL+xm1NeN8q1Ozyn2b9QRZQcLu4LElPghpmuWZrr4ZhEaIz8EOgeBWNSY0xuzbkRAiUUhCA9Fz
vQwH2HnpyZu1bDtFnEDy50WCjJoTKbbunHkSFgnAgdqdmt1AdMgvnyRkSyISfLbJwp4J1HdP9Arv
VglPDlGfhkDTqQv6OxGu7CRlOUjecmDkJLlyBNTFDZ9EpunyNcsIaVqENVdJbQIO/CAv+AbK65gQ
60yJd/aS82xZCkH/REdbpoLHTe7sW8mFmgREdYKLnGf5NImO8oO/aqKkeC84WQ/3lgcaULKmvV3c
Ax3e6IRQ4YYtFqXA1gjun2AnTsGDHU+/7NZeuPgQ3oizjsRaKVD50EoNPzAfBalXj/hrG/32kobt
SSe0xGMTN32Cwv8FyGzhNMgVkYA/oPmao5ef/6Y2scriKbE5d8ZwGwesI8WYfLaEcrvYos7Y3RuS
1s10cruaJHjBxKHS8aAZCPfyGNtW7CYRRPh/8TMMxID1hjxwLclgeA53pmSFe3si+UEZFPRqiXJO
tvcxEy7uCRkH/9LGkjuOR/OqCCLzRgt/j2tSJ6OsEVaGHkN409d5Epg/lI5Rc40w7VqHqCXtwYaA
CE4BQyFlHuOMtQNNx9da8tGaJKUNyUxD3n7ti+TFqFmBVya56pSgvE/RebWC5wrYephZcDMsCm4H
QtkD4eyMkPYqae2S2DbH8RBvoMMdhkS3kmz3HH0mRL2JpYjuCsRmbH7heZ24111SSYdPxMSbCM64
Q0oocziNFDGPQxLlA9Hy9loTM+8kb542Huof19LGbIcJg0b1QIzKgBfe3/kE1k1JrrtE2COi7LpO
tqnA5b16YHJ62d2tDiaB+jfogocYEK/Rqgcl+XidoPwiiXmAWmRMJEXPsygknd9ssLjfBwTta0nc
F0TvE8ngrwSeckL5HeF8gPM07bA8ZHe/sHd2x2sC9lDUzovbdl+ZpPxxHFOFTfCfh67LAuU5VhPb
Q2EDqPvKTUm9Yk9osoDZH4bAIDSBiKdIHEUfxOx5EE8YZqflPkvJvVFpxCGmTvVjM2tHToM6uCAh
FoAu6IRh4AnNwBCuQZIRCIFzwC4B4gHog0YYCP21JImIjIeFo/CPvuzW5/aH7SqtJxM8oxacAmEn
JG0AC3BWbwWvl84ilu6zMXw4VgrKBHNUAZ5hcP6s63I3k3DbpsJv8AA5xAVD8MCzw7XYqtRwwhb6
klzgDwH2abz/+t84EC6EECIiUBGlMCMSoUeswdeSQJPg5NxvXkZhTHTVqQU5UbGx8UlXVWuaEChp
rrh16r0lnAoTYIXBFCj8ilJIFj1IC0/YFjG2Ebrlhz+WcC8SIWDIz8K71rXYNPvFv4Lf6Q/sdFEm
WCEqMBocm11cGeS7Kcdk1luuDoviLehyoPj42FjsRD53Cg08RzzhCeuF2EGT3l9wEz85Ok7m80L0
kcuJsng7Nf+0Qv1wwX/AW3kawYEUwgVxAISUgEK6tJIrKPjjc10biSKk1Tu/Ba25pDLf9Vp/dePo
PMPeobK+Ke7wE3BCA00SgCixhVViyfVvC7/EB2QyxfGNZ9wryGRmcmGdaAI9EfpJanlqHwxZyJ1d
TEcxSoV1UQOnis65UbXL1cit0gSqEgBXSYWykgpvJRfyCu0uhxHONYmSQON9RbRMpl0CrmUC25JL
yD6C42IAdKG5li4GEC/ARTPiJ6BjIwxXQoFphQcTpzqtKfo3CuJ3ukKMWYQd4wCRqYQm0wlXxhHC
zCCsmR7ojA58xvhHoREejQOYxhBCDSTWDXL5tsBTNwvDBm/va/YPa2MI4YZLY+n4d/Su/WyWhDWp
qq1zrfM0Z0RqBJTjQswpKuJnOJR/sPND1BGsTiOAHR3STgZxB2Z7cPBV/F9TTgLjUb966t5bgukB
go1DEHIP1BlMpQLz4cq5kDLhY57gRev+FSWYQlDdrsMm0A+upRXHksURm2VoVal/i02fo5b8UXtr
tVX9ginGfZEQWc0GZV/YVLAvS1ueMmXfOgRmsiRdt9Vbl4x+fPK07H01fKyHORyUTvKcY2OG0Wh+
uH5vHJGE4gHC8uov1pUOeH3vgBrHU2EIQslrkaQ0dxvM22YqzC3mniXMAv8vysqrEXMI85swTTT/
WpVNcF26NbjqXfnYA2MC7F4jbOElSvxZO2uDTnMMx/tipDFtoUdnSAvjyBeaCEvR/3b+ejOjS8zC
yuua15ad9ZauN7fqXkc/f/T6njJle/mCUQwH2xtZoVt9vJ+nb3Ow/tF3oLoWps9Xc4A7dZ/H3oeT
BjdKXkPW82fLirdlP1xhPxJFHi54laC50iuS5n/XxP3gXbhrdfcbM+HZYu5mOPz2+4ZznUkCYdWJ
cE3a7+K7bZhhH5xmLIbxtFJMYVBmY9JXljQwKVyPdS5/JJrzG+jGj5aShyW5EvFlaz7zDCpdRkVp
E7BrgcjDYSB69VUEa107xS4Ch197Ptd8rnak9gGlwb/izFMBbIAWh+EJfs8MLxe/Q5jUMHTraOd6
2lukXOv6OFrZY49TPVa06yR+sscvx5GisX/aQqwQGLX3o9u/UE3yaGQKcXZin9JonEqK8aWNx59V
k2K4KIauarKBI5vSFtmzomN4cVkzq+yksRzdZPx6aTBdHfDipMG8xyQIznHr3Rv+gQ6qLpgvtidM
Fc3cDTE86rjD+RpBRlgokujGkaD0WOwKGyZy1jC70zSTxwC/zZec49kmMyJZKYAVxtJXnVY3tzgz
LxfQ6dbmDRrxa0LXKGoB8mljBE8NTdAZ5jBlpfcYNR/U6vd8QaLHeDA/dBlTm3UkER7BF4pQYGlm
hefakTrVrnMwQLFgp8ZAarKGih5NV70mvlI7ik0JK2ea+MPOk/YdgQXELEmfEA4waFfuZSi6r3Sk
JhR9dcFBHafc/DIOmUMwcfkwQGitsSnm6Nlx+48oLY6Ue+B9iz6KyNx1jRaWQXkX5UzkGRkFAE6K
I826LQoPPBm6je0x2CsMervUGUKTEPfGwozsGVzpXmF8tPNl5IiluuwjFXt2ve5i9WgG8IJdHY2/
RRYED1nCckxBWMez+Qg15pW9lHuey/QeshHFNQPLBds3d9Q4E4HHrcwDQuvTvz7QFgg/fKFtDvKF
rdHbOgZE76rg14alNDTBD8b/7KqP0P8KfztqSClNxT3eXX6SwuSWmPTHtOvOFBemBhNEz82kaEqU
MyheOklxN19hmzfjl06Ux7HOlhl9pMBmSPqSiUoutUvxgInoBJliJL3bnXvhkWtLjdsp1j7T/kUp
8zYEvvjR1Va+92yO2LvqCzcZ5jeOHaVTftP0UO+8yqKs3HV3GnvCja93Nzs3DaRdCK1LcbW8IDng
Ab4faot+J55oio9n5Qxn9nG6sxNGk7iLDqNdAOutC/QoAJFJlTgklOpoQ3lvcHBIlbEHxVdYI4mn
mO3PlcvojPX2SGEbYMTqZAMc7YzsN4++Ft1cQqoNyTg4+q+T/JpkobJhtLd6hvcu8vovPcE3A4q9
ks/qYfWrMJUK0vonQ4C6G7v7NlbtIXKWj0CHSBHM9rdushyv3Zr4hv1E+eQTxS7vVZnZl6l04MKM
LhcFqhU9mEuwpwXaw4Lh8cUtS6bx0g5CC+pwGIE85FKF6tAy/o41awAeMtNuAXwe+qlDhmsZfjny
YUzL1bqXrnKe6N4ttZxjUbTeqVcsQqYaCEXM1yw2Bjjb0bteYhmwekUUFBR7ScEvtR8FBuYAWpus
ZfSBl66is+krptLeh75RZM3WLteTqitv7ytNI4+W1NuhGu4Sw6h3cRnBMuiSF6vBoGS1GfgPHGQH
tbC1NWudiTXydoNqFqpujC8/lsrZiEUpYyvVRxZgmay6Vkb+3mX8VWM6/fqjEW2U4W6YwuuNPbAV
9nOK4FZK3/MW7+McxG9rqfsEGNrbVAICXSkzOiRVHRLeoDdWde2htNNzxdp/ZLzYpn1AYVuenXR/
9J4mfIABGr/tw6motETb4LxN5hiePDSUJFP1gzubaJHFFA4luCtAeccifiT+UB5Wb/gZp6wNB2V8
xfb0PaWmx85jwMJisvlj6WJpwzdu+oehie/cwvqTK5rqZyxAWx2X35zq7jkr/f1iZh/x2P2ULnlA
rw5hfNn4HjvM5s5tGQPC4Ab8NWCKplmRnFrfx7wp9w3WC9X5H1XKKj9LmKun/M0B4wbiuXutqLfZ
UDSy6dnwna2uei4B86MBrTsClJ+8v85G92Eb/PsXMxcnaUxdiy8xoQ4ufYOLP2JsVknIKutYGl6/
WZf1rMOMZkan0ghtlkPanfLp3/B1g4acuuR9705TFzRnjSqwEjruIXaXrywHHGjq/hmLJiWcPtln
fHhQ7vwL/Nb54LxikqaTsPv0cjbGzdzup7tAy3sALPR0zE1nbCeTGc5IYLlhYtglvf03CMaD5VJk
EEV8LSBG8wqT4J1K7N2QA9GlS+XqTcNw6AB6L7nzaqsBgE5i5FuSbyHeWhLvrsY5WmPGTR2H/Vkb
MEPiPEzLCI3D0b6MxmlCi938VlktqO/sKafA8K6Ok/8wjvypa+tDBS47vg1JDNoyouJlzqthz9rb
5enc3s1BxT2bLwiVkXtYph9drLzDSE8rbYthqY3fU4XD0YPtSQqNAAjR812jswAwEmI9qYFslZLK
ojuY/ivcXfroMFXbzhJim2x27TDe1qh46gzoT31BQKwNAvgRVDjDJLUB8E1Bs6MfDZDlGt/V1ciL
Zf/Q8UMLTGQhoM8NA9dyh6tyO2npegSEuzPibjkOHnb7CfMJ/quJTgI9e1INK6xPtx7LOxsgNG87
v7rtmH9sc/kwUpba/mCElQmF0YVMAcfPQ5oKxAnGjQCLEluwDFR1AdlKeUA5Uhvw9eyAtIjznhvl
EGp5Nl2spaC5Q+U7THf/Uad0NjsvP7nVJ3yQ5d4x6ntVZfdAjpxDANuWl1AbJ+M3ro0rjna+v/pk
PLax17Fva/ifl+ydnge7pXj8TQYI3Y4yEiaQPLsNFXxDcDdW3Tz6Ci7sXA9Pa03fhTvBeNFrOBrB
cKrQ9IdrEGeHboSE01tvQG6HrRb7Oy0Zd41PeYYLpTOc17Q/MBeA1EoABaosCrWR8o6S8vEEJ2Dx
hGvb3YKfoKsBt6/BDM9ipiNKleJCdLOXMe15Ni7boqLN3aaliefG+3JxvPLH67UFJJFdhYHuQhaM
7JR8XhoCK0hw0DFXgpnD3hPBK3TIFdPR+eS6165u7pqK8CO3buYDxZfFmcEOGnVHbJCfVlo+yTZ0
dkxbERVtNl8ylwhBosObM6zW2tYsJRtujpgjWHBzxeLFf+giD/xhUDxl9KfzMP3SlbEZxxEtL0Vy
61R0pbvlVi7jt+W4b26mvhy29Ijm6jb6oBA4ONrsV2eP4KUxNw+eMnZg+tZNQwVvWFbJt2e3R8yR
3tbSXczNAB6tfOZQWT0bdjuTufCpEi1IaU552LcUHRtV8tVQN7QvC/BxCTzmsf6pJv+5C2jhMZyz
BusEIByX7oIFLYvZuWsDtRXTHAYaK42aBVtQcZ8mpcrHkn2PsSOuQV0mqGafxpx/NYaLYerpPOYJ
kvlVdh4nRTl2GV00kuYnF1V/k9j2LSPdyYPJe8k9DEIdfrd64hOv2P3rgTATanrlM4IkLGYwfFUz
PcvBH5djKaEAKgnaogCKw4PG67T/WsNxD6bn8q3yxr1tYT8uUu3ehIfGo5KHfYxMt0uM+rTGUIKy
iENlMfy4M4s0J6OOrMR2TdTFOZRL+dJbySFu21dkTYDYbBerwVhDwkl01VMRueF2V+7txv3UpjVF
Bf81pubXM+11Pz0r3/EOS7SWm3Lwj8aIF3g0Enfr1dnDsB54dqNeZQ/pNMG9CebrRMto3i4svZKJ
RktOEXTLUVLimXfY4WFzYHic2u6PW/p/GiDxW6pGXk2ujZLvMvtZDt5DSTmD5d7r1gQ/sjFxVXDz
iQIeigyNeWpOOxNDbxf9Z6vy3suoXAkUn2CvPUzYDgIKpPMgWu7ZBpLdxHO8q/4BCdntUlaFgoSm
H4D43tcox2sZDUfNaZ5cz6t3IluFTW0/eyOBSW21v22u9P3SUL/U4VkyVv1rwWsejhg/HAySzL1f
FWo/MPJ24xgyQs72OVXGH59N1LXGJTlZ8YxUqIVRwsYH/0ugwAdUiz6HSVtcMcalm0EVIJYXnWle
nMsZdTOaOQNgQuPxI/PDaIZX3+jYhPtBtInXdwJP9w3trWyaQRC4PQ+AtQHn1eVQBezMfygNGkSq
oW8OBpAnh3h/7MsF0FfFobJwa682Cyf26oRCQBL7BBsNkmbWYri0w3ihw9ELCzXqtYM53qa0a4t7
1rxBOP8b5b4w4KP2kKfLzu4hBOJsQ/Vl5ZD09TFrNJncywUOMj3Fc2S9pJrOKQbWydQm9OAkEJFa
IwCTbz4Bl2i5j2Ad/64iRdXSSBsE5nLcGJhukrvRZwqpppgDuxoOsJ+5hqC0/bFrEJpGBApSe2Tc
BUIIYVvIGFWoTHvXF8h8xUKyGzbvZUK5oUA8oORMlvF9Xt2zD/xYplFniB2ujU+aiw4dLKKDJHK7
84IjkiBWy4iS6c95SieOhwIE8xgTm8fGAVPcNvLj/9y8vpv9btlAkIj2DBvIs49NVdxsH6Ra51ow
GHsh18IDn5izvOyUBEuwaSf9sjrTtJ9qs9uWc7TsLGfRiKkmpyjjggvSIGdQKnaOapeHZuvW2TGK
KTNv09mBy7+qe7z2V6fVm5NOb9IVyKy1r5X539ou7jkeUVIi3XABgXtH1PQd+T390JYxQiTRblIp
H1bj+Bcfj49UKwVhVgYcSOKZho2lwPtjcTQg2jmQySC2R9XE0KSHQZm4i7P3Uc/6renNvG9saKP0
w53go688Z9iaPQ2ErMuZ5XUqnPlqJYpvofQxp/v+Cdbt5+jxWMqi/lzShjD03huzeMBeuvptCUmQ
uaYqwLY7vBb2NVLDL2z17KKm9FBBAa0Jl7B5pffA6Lqwn/mWLPl0bRtCK7RL30CpO7te04wjPX9c
Ako9VC4tB7bMxzxNtJDYbIQzxgiHIcGuYbS7jncAn+x9prfEeyeunNxcnU3d+6fRYf87YOEPWQYK
a43PctUxLA7UlTt5ieNCuIRjRrNlS+fDCBcz8eOzvdBehVbXRRPOdZZucFfaktUSfzjTfAInk5y8
zPlvpMlov2KuKjQswVOyJheGW54nJTQfY7Xe6jxDx3Z5qqxxzxW8und95kwhAfnnyK5+XVbJmCnL
l8b6tCdOX3OrW/vYRtov2348twYnQ6BeWzugcYDygp94AWhiSKZi6IO9ISze1fPKnd3a3gGPGb/r
ijCkR1zZeeDT60KUZoPyIjCqea/H05uyE16dWeQQijwIOmWPE2Bwbu7oLvsxC/5qpMJ3moExYkky
Bzds8d10JNo0r2bRBJAlGer2skzY5Gzf1g89Lo7Ipb8rbjMtJHc+PidJc/4tx4pnOP+WR+/2BovW
d2s3O799MT0VbHSbAZLZ/iufll9s7yzgQKqwwB/me/ob+B38hi9eWhRb23A+Y1X8rAnh+6oyvto6
C/08m1kQ89RNKbAa8Oo02Xo1JuNBt58qTJ5hPeQrDajmfolTZwfTJ7KNQ6tzCovs5I9vtd+55gvT
H1f66p7VZD3MMbkUDF7ODs84HYSgVLaN5X5VBQ3dbnWp57Y6O/ZyNKTyi/X1CAJndRlArX6nfAwv
g/MWwMLYuXVLtxhGiGzN8gOmggaTcPQQpNoZBL6781b14WdoMLmGhbnB/fE+OEDINUcjt79ytfXe
XTDgiDZWjIluWv64cf/ENhg/Ss7nNrH9iPUGi9VdHgNCyD0Thlz+guv1Y0xjDGRdTI6/ZkFYM63A
xzUZWPQmpEckm4gM824zeEOwcK0WNquFQON41v1s8ndO4Hn0kUf7XDR7eaMGbjYM36/OPF4osmy3
/Edg6XTD266O0W6bxCCa4EwvnTKhfVDzyA0Ww89MhsPo0y6MI/B5nKMbRd669s1pS8SDKiy9UYd5
CP7WQfvjGXjyWqsE7ZOOYeVET1XkBoz40UvlVeXdtF7WIXA3VqyeWqN4w1nAvtRwTpU5D+cMR4mX
G9rFM9Pnyoady5NLGeXIjOxTaIUEItUgLe2ysbIrUmXuNQpOBm2bKSwkCrspovI5L0YVNnpaDr5o
9fjpMxyv5TAqrEB4qZZ4fV7pNSKVW/oQDfZdE1fnldwTRR9fcYPRsuApmHfZa2CXF6/FiLMonL6r
jxyLp4KD1zwQHtQhcTCUhGtXXnVGnxk3mEE7e/U/e+exJDt2dedXUXAsMGAO3IADZSKR3ldlmQmi
3IX3Hk+vD7dFqcmfIkNzTTKq+nalQQIH++y91rdiVF2BhTzeRt1SpfSMrbojO6Zf91KxziM8w5pB
fthQpefSLL/VDFMD9OWclSxej6Yub8wwr5dlQFZwJHG+gv7LdkmgUZ5PY7ukowV8iul7g3bRyrXJ
9ftjBwmc2WexEcpAmlee31XyZ0AiziMvOhO9DwwbS2+t8oWmrfHIZChH41Ch5PAk5m6JGq8QZ+NS
DhS37SPJ9TjDhTReCF27xBIt+8F4ULhiK9Mfpl0ItrP0Hztm/QFqFSaqREeUSilObYn/3hi1jR8S
tdLaBJNn0JJ88FYQVukvtR59V1vR8RL2W6swHlGQXPVdSzgMAwH5QEYqKwjm3mLn00u6+02F3zLG
jNEO5dlUYtar9MAxc6sSlQCMVfqAHZHzJmJ7KQjA1NKs9sfunaTRjeyJhEOE4EiNn7U54CbnBt+R
d2eHExPzRGOZSuVz2xgmKmn7mSs3vIvGkFBATPjPMCP5Y1AgiFaeUqZzYA+Dz1pByZM++zFGE5mk
z97HBdol5rGzdejYdEBixzSHSyqST9RRi0Qpf/lpgLLDGO5KYe/6Gv4NmknKcCgPOR745RCz2KYa
lmovxJIUhqijUYP1DfAFS9c2KRZGlOr9Rg1NGp2o0RHXMxeLsACoqrEUxvhovPCXnokHHJqDFhEo
nZYTWYcEukwalaHwOwIpY8jh2IjH5oN2Rn+ui0nZZBT0Mh/gElB0QgFo0Ub7FqQYzWlMW95o1tVQ
I7pRsfxrILenmqRpTqZnXYCRWdZ2sZGb6kq/wEIASVgJaVebULOd0mrYlcnjofHybe7J/jKrmJvX
1gSwblDW+BXZAnDfWChpYp+4XdoOCSTDMk/F2YxYCXMa/ssh3xdy8O7XnRsbQ7WVgskBrha6Vapp
jlCms1Wh6KxrdjsxZWuIFKNExQIygxtBS2wfMQSsnKxzDSYrELyzwbukOanWAdnF+mcm0L9AfnBN
VAm7uhSrgDjFXUiYm0jU9TjE57mFSv6bDvCxEntkW/3YFxE9idrYM4YxuWMvRI+6wS98/47FGNmQ
rMRvAV2iQlaOdhTRPERYKYRKW7cvLoVtPRKlo6APtsPU32ni1YCX610sPUxJey6TFBPAr1AdkPBQ
sJOss01n63ZOEHtu7gbE8FKtXviqP8a4oR8PTKXsoNeUdoLIHyqtGRC9ldnR5wirfJkhZ6DmYK9n
1xgUld5ypWJARl2a0R7dD//YMoRUgu6DVFIm4FwCIU9gT6rkGLUdIExPwK4MPeiQISWdiaY7mspo
W6oWPsqmoaKX0IXGYvw24veyKe4Dnv4baCCNdjykiFQyOGHpPXvlWLt9T8ycLsuvegX8r2IrmFG9
u7LUkWjgpYSNGmxE82COzBz0cKVgNplSRNoM8JepTWsJ+LKHUg45SjU8RQET90lfzxcf4ZWOGcNT
wSKEkGAz2WSMNsKNu3HnU+9zHY9WQ7pOyYRKAQTU19OFWDLyw3raJjik+4Wa1iz8UrtPWv95Sqkq
bHnEaR6w5mUW0NBansdWche4q3uvDciGuTAaLRgQnZOaRT6bvzQLKkpZ1O+FH75qtFyyGJK1vJlX
h2wKbq3gmyEAD/oxFSHMmm9sn6AjIlw4ka5VsEgMwHAYRY8SAmm/psFK0c03tcm9mBGuMnp7PW3d
lNJEpuqh9g9uqTYik+f0V/r+ThmbLcoUc2S7rBQD0WMZEOapAsYKxq/aC9emZZJbpc62+Cl+8lsi
HpO+erUU08H4elLh3wxJ/ByyFw468CO4XCGMYrgZAJngsV43gXgyB16mw0k/ALhrPQw1RbrmRiw5
IzFADkSbTdAz/tc1yLRB+G12+XMkjF/VIP1Ec1udWDFzn8skEAxlVB/yKSX4umtQKeUW6lwZUW08
Hu2WfSwrGpofoA1lJp2RCZCDoD8wUGwrHwlbK/M1WNq36QHrrg0c+XSrfZMmitLCrwr0h/+WmaMb
lsXrZOdrzu15xqFJjtXVxSVSGmOlJjYCLTt0c1KArloxrZVCJSpXZ9mtJO/gS/WZnFT2kBMT2JbN
/gL5LS3MaaWr5QqxEh3j3idbjJ2fzp59oRt7IT5Us3gbCgs9q0TzJu7WpR28pBHSJk2OV4y/H12X
ImqmThxsRN0mUZrle+TPoH3tEfEtDKFgg0c7csnWjyu8fEQMDmlC4OBPqe96n2153+p4IJTgCdvu
Smk7QSndlWtTQys3jIiO5EJxYsiurbxrJdlzO4v+g0ZU5tlG8hl4CisesqGenuCWFEPgywkXkGQi
w5CDI+lp4aKDI0tZxeZRqVtrrWg0FkOjj8jDrLjwaNQ3LK+JlnHlxDVNd1MoUP/18GJVIRIBKpCO
bgigXDaiKcpmxyot65LXmkojC7+Gya7dLEr2jHqVA6eSl7kwPzSsbT/IF12+4hLdK+f+GA8fVqPl
azWE5qZp5Vp0EUb8ecphMv9Z92Usdmra3waFwEAUr+Mib7HWet14SKKK/gYeIXaIBqyjEP24iZ3/
Ux3DGwF0tKdbUHcNjUUWVresGStGzHjt+DzX1Yhaf4YAAYjBbVSJsJiVqUQlmlWY7JDlI1VsnkNf
vOtSCN0g2aV9vAnGEF9cYzJs0TDjcpMFZfcG7hmUZcCwQiTbsfcQDyiYTlr2L5QJaPlLBlU0gL07
Ob7eIpV8e1vwvdRCpuckY+jysm4XG6grPDGhA5p/SHrhzBMBQAXD81BZEVZG9qu4f6/yPBDiS9yY
E/2oIgnaXRHOpOaE41BQJhmhX+5qij7TCNfVSHl8SmTzkUlhvgczli13TUtBS4AhaS+Rdm6ycFow
n8XdLD5LU/oiiYbny/UHXC9k6hGqMsxSqWJYJ2VkOtX655r4SFS/5RMgEtY0g49pWyScGJEXrfNx
vJYIE5zYgKgqogZfZB5UqB/3lYosucrnjJGcmYukm78KEpZXVoG/fspejE7dVmFAi8NqunXYRRff
Y6TWp7ghha6d2MjC4kELhqQUoTKK89fCKthDgt9kdj9kyFuQ3nCPRw4VbdOROVmW/1JNStVRszj8
nXWUp4SzH5s8fAV1URXDpRVfcsDGzuwFnHlCYGtS04mwOGidTCOgzIGaMCunjal30VkqaAiK6SDI
XokbpipDGh0aIZJVrlyKCdN4abOqyrr8kCw5dIcajdrQP9tEhg1ScBoGg+xV8s8ZBaFFi+7WGCCw
xMOyMkrkDWEu6La33MzoqcdL9hBRiFBNqmjMZXGcLZ5lBSUJ3hJScyztw4diwOGJcJbZnXCGHiUc
9AFuRWllszZDVClAJmR4y1bepEhEfCCEGRHkh1MROzRjUHYwZJu8fi3LQ79QfIaEYiCdRNM9fEME
1xKim60n1Tx1PdsCM1fCLXbWfldp4mpJyL6IJDzaSGjveiV0h5bq4BRhhVKv7wq3bubRvlkwNTY8
erzkdJBpF54bo9b3JTLJUEWkIzwocFqS1tdJy1fR5EdYqYgUJG6QM5WgQirb7JMwKwFvqSB/j+Xi
GuQ9OIpButTV8NpZmPAUCVxby0qJgkDde4RQkucYIM/3EGsEE21t0C503CTgjUbf0e0hdxwUbJ2t
zbFCeotc980zc2QNVV4jbPKNTWDaBjOmCV9EXW4V0EWpY7bBr94nyT0DEbHIBLCqsVAORRhpz2OX
AFDDIE9Ti0yaZuwOY0i8vRfCA0mm+qTlg3UtC+0W9GP7UORhoRqleNE0Y2f4RkqCjP0hRTg+qOVg
U1aWvFAMDxFcHzXLLO/w9yrpL9KYNlKOMbYdW2Z/mGoWkxjYYNdDGK0TeoeDaSYOCgz1WR+VR18m
oG8zo6EqBIZzjyAObGkz06lsNrbWDYQA0No2CEc5Rn5FzekD1Dal4i3w+MYmzT8yexAb0XWXqm9j
fgjeJEghiGOROUuVd8hKu3Hiui4/c8puilul8eSzgApxHQwDOkdf992Ccpz0IxF3bok7A/qIxFei
5NRKpkQLmiUjWODNYWtIS24BYCe7ZL3Kgp5m2b6btL06xuTcEuS1VGJxKazcusnCq09hJFZqpioM
VkN67FpWg7JGKtxjpdlpSf7RILe6ZmghcHiWZwSwXwr04gX1IftwSy3PIfcfcmghQwNewyalTSt6
qP4WI57tNAgItnpnfraS6V8CgILQrDPZrVEkHoABrYjzUGgQ8TAre8eK2GlMUEv28fYp/v2xEpsB
fY0HdwVvUD0anWYR9tTDIx+wCg70A+5x3U3Mm2ZRMagxMd4Ntf9ClI3OtAwfXtVKpyLMwUhOgGh0
zyJdGyOcoab5SZW5i475zTLgGDVkaRDhu8F0gbMobzaZqMRJm8FAgkBLApvTdeK14iSpGRrYpnhR
Kv3e5JRNmlTfJj+AtqfS37RCJVknaJ9e1Fq7DmNzkMqo2gyA6S9TFcInyU5qMGgMSPmmih7DwRRZ
5tqwsOTo3g+dh59mjKXnQciwUFDKrsgFwa7sldMN7d6Nem18FoCTwDeR8bjTLFvfp5PM6iAjk2gY
Ee902Lh0hWjgiNqqzqlJjjR1SfjpV9U5yHxHQ4PxEvm4VOIxmgjG4PLxgjoihAhoEB0T+5y1su52
ojpZRtrvTSujKjWr6l22m01nT+3PqFdrUzc5LbPk1KRd94RMVl8aMMM3gl1H7Q/22et782rTgJHG
8vr7F8Jt6g084nNup08BKSR3FvzuXmuY0+BtbXuwMaRkj8gq//6gRNQlUbKL464H+RXEZx9FzgZX
2sAkCVCR2vmE9qnM4mSuu98Xny5CV8uE2KMK1k6SDTv4j2ulNsttxhqAqdGA4zNGpnnsZUZpaThe
VD8fDkUApx0jp+80DBxw3SfooFcF9joAd7OPINOLgwSgLhlg+XCzTG0YbP/0Iz3kfZTXBu+3oLVg
gQhn+mLL1tsksSeNtIGbYUSdbBpJe2urgnzPewe2n678tE2iFJFom50BnhP6KNGkDoUK3b+/RDVY
vnT2tJvTl01dqiKtVNhQLEzdKNFnMh9OUchLEx0/YW29iYGByIInBPSnhF43pF9Hy6yrhMQa5gg3
MZnGF8VHqqzlkLqt6/lvoIzmRky94pM1ZGiVzaaY5gZUDB3VFx4CUPOzRwnJmQl1RfOxUTUgAgMZ
QFwG6oF5AWttspky+BG6QLWOjiZwmTOzN8CJm0TGE0NTFpA4nHVdH4F+U9mJ78NOem4tzOwPbBxu
xyZPlpoX06foB2pLIq1sQ2yxMk+wO/rVe6H/kmU0NnNtxamRbrw6QA7dzP3FygufxTDrbdHtqqZa
77mpgq3z0w39VK4TsCJW2zO5bcf177+wfNycs8ku2/3+PREgf3M93kBamzcQgnweTek9h6aYvsP5
gGrKBHQT0FInGRcRSoM1R49BL9ZNzjJq0eAUBvcNXRmc//MPv3/64+G3vj3x3g3IEFsCA+SdyPN2
Cz9Tpv+g1yMlamCWu98/KaPE0lF0nJu4bHdtSRtHQiWRLH7/yGJE9/Ady394qlIfyCQTnl4PrbUx
Vmsq52Lbde0vx9IFW8LA0rIdlUS2UxmerKOS7NvBbDcTxLtCZ3YSVuX7IGHvj6msRnZaCE42rdbe
E4MqcaBFyMGIl15ckA+Ttqjey3Ul9ZJDTJOCogTWrM4IDNt+2WLhgX/pueih1toMUCAYxu/usQDQ
M/8d3el1OkMXo2J6U9Qe/C0TpoGAotCX2T8FyQPSFxMGBM5mIjK37EYgaaPakSqB5kBT0ZLmxcas
bXq0eURXLP3OWv/eKdaPQNkQe4ipJjLXwXzmIeSu+MgASdmS0flekdST1BWdQU7kjI0u7a+l52Hj
JO5lmneqH1ky7PByY4O/e9wQkfM2eyGT8dlMza90mI59tSyZZMM+Ib6nmTQ8vcW44FxDM+I1xMEz
b5CaCdHU9BhVqrxgEq7aUrLm8U0dBQWJIdAHvWbIjXt5YIRbGhRfbO/MVH//7dkxID1mIesyaXME
SIAiCM4K3cR1T8AqW74TStV2aCsnVhvdlcPJrdQX2r/9Aoj00coVdHfyI9CaH4z35z6pXewRCAQD
hcg8laWJ6a5udhcom3fFmI2cfr6LEvMLRubWDHAHKJqDbAzXLnPXxYTmXgM6mOsH7bWCa9HV4wo5
y5xKhOq5mrq3UhpujDdf9aCCpRNldK+xXVCh+8fMBACtWGFOl5FnnVM09RD5kRVt1faiK9CxLGTk
C1J2eowa7AR3lpXcmJtf2T7TrYr1d2Hgw/FdOSASeGbj6HIFh2p64agfzRSiFnzG0F7KtzmiEmVN
W9SvpijW7EWoGySg0xm4XQlUa2jTAMiZd/vJJYanrSCcTke2EB6RR69TTIO7J7WCE2MEuSh1S4xO
Bwxw2L+iARCj8YPs4CJ17O3DdDu7zUkXX+nKXE7kr7aPCGhcg2jrFmJE36KZq5rRTpbw0DVMwWA6
s8DJaJd61Ly93l9E2T2BV4Ve4BWfg6GRk27QqMyifT0Cjib5h3SyUDp7HplAvudg6kixw3ctQ1Zk
krLEZK9jJ4NoivuBXNq/+qKgcxM9lz0997AC2pwzD4Pl/W2zYuU9dNia0jHPkXGqvnwgG3WwmKZD
8TCtbu3JeG6kyd5xx2ZIohKpp3x3TG/P7Oo/xykn5q9GRUvvL+YTMF8Cd2loRXnKdFS4RtbhsJNI
arWb6oZFHZr+OLRsqDR8P1FLLyos2HIpFsWKrh11yT61+A2YFNOtL8t8B0qwX/g5KZ9+27KbQGFj
WS3mBNK3Bc1YNN1LvcwZIlfJ1rOunak8ohADdUAXgIyzjm2F4aPcFsOm6lryMXN0+8F0sbpkMxJ4
vwy8wEW1KTlxBFSGecLZzMNn6FW4u76nCaVXQPj7AtbXw8+/ysR60bthIK2ExqVILOHW8w1L8hMS
noFR2kfZiJ+LhPfngdZbBAOEQQOmTGJaP55iw1Fo3LKViiWSQPpoOkx9/Dphb69tH5I6QUD0m+eC
ChQWXYNs9rMS4ep/Jpb1oSrpmWH+1ejb72oLWoVKOj4TI4hesd+gvasZSOkfFGks52Tm6vH4KlhQ
ral1pjHk7YCmk+PxrRndoJSnFQRCG+8JZ7mhMZ1QJIATpfxWVDyjUVfautT3hRpweg76V1Fbx27G
MOl4YTKjgqzrv49dTOeg6XeDhiKlSt/L0nLGcUZAjMam65WH16XneQmUJjykuXobmE6akYyl97ds
vXhNtWKHi/pi9IhWa0qffpI+pHhv68aTbFsvSl0gtbNo+lCFKeN7kJApBArs3qbIimMcCXSkJxjM
poL+qLGOWsgmyGh+4sY4Nljt4RZNaAOqqLkoBDznWdYdfKM7Gi0uhlT/avCx1ZVyytChymnecTex
3SIy1mYZA3zX/Bv+l/XUhs9zWoHcaiB4timMmT48cMwvelpsuCoOZV2/9jNrJpIPQ+Yz3hRfLVXf
rEnLdKaVVKEqSfQI57F+yGHOdtWEJjKO9V2zpB+tp2Bv1Yc3vcl+tvWaDFS+vIqbHgJsA9EgMTCU
MKchex3ywFOvdyrXLmcM0hd8HsjB865Y14X5per20xRyAsYWmLwaf0Btn6Og3DF//za0iSBjHw6A
1DVXO5CZXMxcxWxSviPBfMdiGsJyoik7IafxdkSaEAaBI0dxvq0iq6IIMnF9Whr5QEQ/nupIGtY5
famV2ic0aTS13A1In/548Odfg7G7Mce4Y+Cfm/1Z4wwSVaPcYugrLbQ+TQYZ93eBNMyFFDIg1urf
P+p4zgbm2m6MMsMMho6EywbwImwY5kl2WOzE/BB6mM07DeeTryEtLMt9z5CI6xpbglB4W5ncsn1A
sLr7/UBgKThtvivGepSGcehRtNQA5EbL2+GURPUk0EwB4lzyQ7n7/SD/ju+q7Q6hkX5OC+nU4yjh
UopWVZy/VjXJ3LOVoiy1Nejqna0aX8U0qJtGruADVrpwqo4WOMxlR841tIoqYJlGujbznMv3gqdW
Eey2U7aCQflqyWgGKe6AIOvaF0k+W6rMVy1t7rZGVUDahHRjMkPidkxrzRvbYBV0tkZuRjTr4fAU
qTi2XqWE5bT2EffC0VdNFyYB6YEwPubVyBwIBaN1RQ8y2EXNRC1j9LcCBBfFLDjY4mD1k4mInFmg
pT2rbZhfZQtrdMa9PcKLb0sTPW7xmCa6g9HQB0vTDLdGYr8hQJfUKDh4WYxLhwXMR6TjopZBjAtv
g+puEnblcOfhbyCfy2q6NWztMEy0qwV7Zpba/dBbR722n7zZhVUDvxj7iOrBaveRJ/3UvkpYwLeC
shg8P1HeHfb8ZYBlL7PhNOd6uA4acTT68UvRlAcN3W+d6shse6QppVhjWF5L0qYKW0zBVXufMo2t
mxZtBpU07lAAHYaKuxSc6/jOgL3R5AyGynaloXkd2VzxVbMSchNaiQQzZDWEW6xg9qpScYXwWVp8
OWnjl5sgyJ7tgHlhWg+M/6o1XGXmUwMnpSfRmmNldTqPTzNq8qHIjRNUf0QibTBbC5NftZK9mDk7
Lm4pcL7t2ucEY3Eh82UYKMWNto+P4JqejPGmm3wjMtVAawEnVuqSAd1DED6KAUNAMZRJnMsp6M1M
Gtjy919GgthoEBH6abM+FJZuOV2Xb6UoCHdYHDJ66ZSCUrfRW+LY0eoiRYYgBb2YebbTDtW9bw6R
HabP1TCsS0V7QGzF1s5UMDz2esYslxcQsf/ZjmwHgVm1ABmRpSohEYUYYri1IxjrszlA9N2k7YSk
HfGQgi4nLyzmgdjW6EMttRJVTFN1iyJMNNQK3T1PBCUm05vJr4xT3BG03VOt60D9R9xKaHssWkpM
aFGfySupYvy2xxM+iyrQzii0vkoJH0YZAqbOZf9QROKk199K2N4mTUbSnjQfbcX+QSq50jvZXima
fvOF9qxHvBxdvNgs8Rg34mDr5r3BTbJuMkyDTfPNDPrJQErlqCpvya8k5kPa5yh8WhPGyZsofhBe
+1bMAEYwcCMPOSw/iEfnPobZbiBg0/GSK9BewkfJcdP5H4sWIEuvJ48JNCKWfZXhJWeiTqUWjAh8
heL3p24U0Kyx4iRDSXcuz9cZUXodtvvdJEmZY5Im6rS9vNVq4XqePT6NUqK4luQd87G/4wy/RSko
wbL6biQlXigdBcHU8Z5bmIvgjbBbtK/AMxAz2OpP2wW0ESXmmIrKN8Z0q14rWXzKNL/fSX3+5IXB
y9Cb0SrSO4Ln+2pDurVT6yXuT0kDZjAQ9EJ75iSCc9XE1Glqye2yyN5RVr+PFlMYTectFCUYwHYu
1udWFlE/CmGHFCDRNNZYSOhv1hzoqS3IpEhDkHExx0dTNJyTlLkVwzwUEdI6T8npUPWhRxkvnUKr
cowJdwuKK7EXoyW5XUgsgRRwkzbLDRgKOrBFA0RCJ7kN82K2kmPGwaKlq4EMgew9WGiv3cRWvVJ6
/LNacmThJaAgTKlYe0/bAVXPBjaNAQWIVmKKijR2p0IXb5ZUb0F5Ij/uGHZbsgrCEDyvE8nkJNFg
O0vkXXe1Tb+OrWqMIFxvhitoYjIH1BCcUMjIrS/Nn3yEZYFE66ep2j0Ve7n8/6FrmJYaTu7i529/
+SI5jbiG248f5v8QoaYQlPZ/D137H0RtVR9J+EPO2u9n237/7S/zn/w9dc38KxFpsqawxqgK+Ma/
p67Zxl8txbCFrJF2qJiKRbRalldN8Le/SPZfFUQ7po3DlNXEFCrPx1T2978J7a8m3UiZkYWm8ryq
/v+Su6bOqWo5m8w8m9+ooSs04MDGWLouW5xuBu+v+Pq4oaqu+Rz/fRwG1S88UHCdM65Am1+Zee/r
ZeBAkFhCGuzfkCovcYauqyNC5MZxrSVNhz8dsssfL/ffsOFemOs08/OSMPdf34XNIdJk2ZAN85+y
35rCLGxPSsMXFg3ul0d2pqS4rC3XOmGljFb//uXU+UP9lw/9p5f7pw+Nm77t7JwPPbjDYXDo7B4h
iK6o+5zEkU7pj+dEn8AQHAzxi2TT3mG3LLu3f/8uFKL4/u270P/x0PtBW3o2Mc8v2UFeF261mdbG
d35k83Pyd56brYrjSMzlKTnOhZT77199PoX+7asb//jqkRqHCHGD8CXavmZgkx1jbX8RcO8QV7KG
LE53bRU8ZKc9678oXV9+ZX+sJ3+EE17+xZf+L0+9P30LcyDgn069mQ0IrCEKX8JH8Cb/eBe+denH
P0DIQy4t5tiiRZ/+p1PtH2MG/9cJ/6dX5bL786saNCIlUXHUm4O3K77Fyt81cMoX2nt9AD+0SY7+
Z3hW9/Xm3x9w7V8dcC5nTaiWqas8/uMLJ2NhDBaapxf9XvKB40f5KZ+Mq7xMb+l7cAcE4G3t081e
aadsox+VK4w9p9lRYFwAKcXr4sdk02f9h2uBHQev+88Xg61qmHCZ1Jq6Iv/j+2Je7XPt8b7iRb3S
vvJ8D73pFCyR/uFC5mKMXHNPRvXWPveV673jOUD+QtdkAQxqme+oZmgT7vWN7caQ6WHEEEaHJGQZ
0Nuds9z6dbqpb5mr7CeAIUf7BgLeDZaa2670s3+bnPmV8D4u8Y/u+MgL+xS4idOvKRHWwZ3U9oP5
CoL0qjjtR3ZpLlOzFMv2Q/6lrrWFvNQcfw9bOFywi3SaL/0cLY0bCgiHTKQ1HdwFQiKnPvWreqU7
0bpxlMt0VtxxFd4w6LUnzaWM+FXxlI/5lfCNrNpjuApcog2X8dFcmivvYjhgyWkJ/sgrTKDrbpuf
kicGK/miX7WrypEQnS/nH9STdjFefJcQgGXldC7CNcy1JxyqL+1RheextF/TW7/yrvUq33tLrHWu
eqt23TE+R1fyF0hxc1TXZgVcSntod+fwlq60s7Rvl+WLjhV8UezkTfWTPJMXIxb6dg5SOBfb8VHD
Lt1b2/zWnpILB+o8bM0tSH3AVHjWCdYA/gvdZ7Ep66Vw82CBrXsVrVjcUPWu1M/wjsb1RdmmL+JF
PthXaWe+JVeA4ZdoReD61b5jevjSzhjUMif/CJ7YNt9obqlH+HOSvSgO6Ud6qw4ULLx13LbgHrSz
rizkk3UzHXHsvtgMvvcPYi/r4/iBae9ZvWgnBow7iepu47n2KdxJp2EXHzmD3nBbuemm/agc6FQX
21EXKOaddhMtvVPGcZMO4mg6zKxAPT04n06Fm93L5/x5eDEu3EhAo+FxPQ3z2naPP/I9HZHo2H9G
7wSKLex7u6of45HlhuHBaWRywnVJYyu8Nd/szYsnfGxtyfU5bdM18PFmEz+jhfdX6lv7pW4jlkqi
p1eEp8xnW7/iUzvUjY7pgDaxkEcs2bnLp+EcPwY3Pin830QSc1Lma2k1kPrXLqAJZstgloEu6MR9
SeTxnmmeyWcCR1c1kLXWiW/Mjd3iDA11WMSot9xsDy3KXoq30FjKF/EmH71rhmH6Xj+GrXXolo3p
+Fv9BHjdMS4N2dp77eo/IV42XtVDdsLCfCRkVD3bVwsT85K0sFO3JMFsAXV/+QbKY9E6xrd9i8Wi
XWkuIvX15FTbyeW04tr1V9Iy21McdCuYtQfv3DpFybMARZlWyi/I056j3ZK9cShWxgF1CGvaNUMk
e7ffeR1lwY7QfzOPxtNEc/LiXcqfyA3O1sW8oUPfYbxTXqJzufbxRIGifkkOwRZlP65OiOEEC65J
Z9TP3Lsdgyu0bxcdwsp1ydHZPcUsLOf8F+OcyQ221pWz9d06FkRQhEsAnjf/PdurzTJI10iDmbRc
waF7dziOp+xE/XLRHx8oMffSMTlbh9peIBV80W/KLXwSyP+W0S/rHl7s1BkPJg9MZK7+Ac/tDXP6
E2vHNdn2D+0zv8ZXSvObfIF+I1+sJ/8ZTQ3DU3HpFtUmXFsHsHWrDkHGQnbCS7NK9v7ae2KFCa/5
T/isnIwva0PfiO78OdikT2wZ0qfp0ZyqHcFq1/FJ2hFocoCDFd3SrXr2D/LF2ObP2bm/5UdWzU95
lT0VTzgHl8k9XZO6c9PoCvGW1Lt+NRQnOsnOcMyu4Pzu7SfzhPisXMdvwVlRgNoaV1+IoL3DsDNe
y/tA8cfKEd8/qgdnqOO9abfZVIwvmQfjHD/JB2NPUyDYlXe+XTAG+/wMlv5FuTCLuMUSF7C4IR+l
13zHs+8vsbq+MYZxuaS3NDn0a+sAc1EZvaM5AmfqRLf+tVppu2lVutqP7Fj38sAEbcGzbuoNTAqI
27vYNX90YGbxPnXye3EFFESf+8e/g+awi0XNyU+SwSo72o53AwSrcoVWp+yRPIajAZr8llRLjvAz
I/+z5OqX2PX2RNYS8HPWLv1OXPMP8rku8aZ58m++jAVoXjeW6infKBeMN8oFEbd1a47iIPbFe/Gc
PUcszN5Lzt/z4pvqKG0p5Lb11l82lNHBxvjqnelD4bfU8bEULoYVlw2ThtuAI2MR7cVe3VufvboU
G1Jxq58enxjRBUfpULkanV4339vfpCKdi58OxyQdEdCKbEUXyrFa85kANjKlwiOMnEitlwxOkAct
k/9Uv/3LgkY1ZbKkTVm37Lm+/VP9ho86Aj5Uhy/eDxifcVr2pMNBoUHD84VBx8cbwL28/w8FnPav
9gr2/35ZW/6nekVGAoRTgZcFg7JOb8T5sHazkLNJT57yU7inA/2ePheQJQ4hkKPXlLSu/0nYmS0p
jizd+okwY0bcRoRCE5LQgBC6wZJknmcQT38+5b74q/O0dVnv6p1ZnYmkUIT78uXL3cXV3UZPv2Yd
0tqyae+Sje7G/w3w2r9vrNtqEEO1u0arQ0flnvHrxp47qjCfz2Z7lN3Ma9v07iuVofcQT1VMLd7J
WWznxe4qe5rGp8J5eotyONxmr7wSo0lD1D/B5GN+Hc0RKymTmvPf90dg+E+g93N/XUbrAUG77e5P
PPLH++punp9T2yjbo53wNKlGSahnOuI4G66ssfWRsj5wpU1ByUtk/b+gX8LK/75689fqPO5tGu7U
P6zOQRydUF+iUG9i3z9+P2T+MIu2LItZUXC+TmLWArulNBxL9S1Kb1aapteGmKU4QMYzEMKLxgxw
Jzs2CcCPIfjaJ9dxkicZL6jItKyBkU8GNzWGzIU/FTdl0r0TGY21DbBZ311h9a2jwFUOhCGCr9PE
tZMe8E4YZoSqJUn6FKyK54JG7t0Z47shOMVK7UcRuuKXmM+NeI4ubW7bMO5i2VdRdHP/8rr+fcEM
yphbCMlb/V/hEdQAEwb2LJjn94TP7LbRjYEX6VathGNRqpXQFFp8jWiSYC/vC2b1OSo6q7/cxL/v
mf+7iV9By43BwofzhZs4mZ4fFumFJT4hXZJOPDQHHTcYNYVr06jjJby/XLr66D/jkv9t1/+79C/z
Uu89sC3rerVdVd77LpqyJg5muNfp0BjQxkEMJoc0CNYiOVq2Vx7+dgPGfz97+7ehad8OB1SPPDsO
pDiIvL5kqp5ZXM9iRl3OUxRpZ1yd5LczQzLCTHCBKb9Lvjm9HKQyUL4C5Uv83VaDIZUGW1TXg4EF
0KDezjmKYAXWekhEnHLquWfa6+Paor7qDKMEeVgSrVTUDfg3RxJtgiFIaBCDyPn8gV6FPkEymnf/
Eg72fgifP5e9IoT6iPgb9U4Ldqj1i4o5d6kgvDCddJw7IVockSf+LNObAEmTadNrUL49Dqjjz3rC
u4m+aBC4mU1hJsMzNziMCZ9kSC0mh5NXcnQKZhJZBytlodY6NnfSHtRkSP9KPs8ZC7q4q6cID0L2
VXIQ4dRhppj0oJoI3FqCY90XN+F7Pgb1ZBXRToSMvee3NSlqoGBdRBRfD97aD6GNTeIbJdvCHrbk
90IPJ/E3WBfc1dEfrK6acVuiKU/Co9+xG/KhBd2TidwQRvKsfuZz1TSDYhffV1XKkOt3HSKmk0j3
Qnv5lIgz11NnZ729GXuiobs8QEj/Az72IxZhQcQsopPKbLcUc7/48AjK2yjT0eJrQOaJgE3puZsR
OAqfx1l+lbZrz1cacIaXPgt7RFcZleX8Kd429WJySJsRvVJ2xs6SIdZuFVWB9Ezc5Arj9hYUFnI4
nI6I/EQ9le/cRWodZNG3C0/O36rFXxVvnqdO4HxXBZ39ueuGHRYNYWBP+lIfpHWSDf307iLumSiO
g66z4VW2lfOWms+/C/PJytaqL4ZmxzQtQ8i3O9mKxHSDrthZzrd+i4k9msqkJa2Lcm5iuOEFP01r
HCTeSwRiOKCSSQxstw9wP5vSHbhmPDCE21f5RXj2QyRX0+mYA35IdhxCBnMll1+GWst4I+HDhYUA
C3Mukm84A9sQo6P0HyI4CtNmVg5vltpyGSRNYZuj+Ud3WM6W+71W1t0sBy0XfPklghH1o/FbFHAU
usu6mQurizFNcNj2FudH6E3KXpJSFdaiJ033bH18021I7stcnKRmi9ZYjpofDAJXSEqppc8bMpem
La3FEEmENud+S7jI+sUomOIk3jEw1noz+N3QF9N/uFEpfdo2m0/V0C+pdsL2ccxN2XQz35Al/IvP
ln0qGIQSXmGU+XyV2z32Kx2BrbsOoDt6IvO96Czctam2wiTlINbCe5hhtlPE9MuWSPLI3whzLdmZ
EHmmPcqkOWRz7mVgTUYrdRBLz85fguUFcwdfAwp9hDvBOJX6zatt+KUyBP1qzJq150G2HhiV1eJd
AKfF3rJZbMNeY5xcxt7xech1VEexo4U5Mkfc3d109zKJ8hnIognRSqmKqAggGj85oUdtvOxaRPgq
Im5NaPZjn4MtJsD9GwfX/jfK8U/j9ov4bdeM7qbNqMHxgTOfN/38o2b+Xp1YxbPitMZrqRqKWxQf
4AZ75uB8Dx764gAkBrQXImYjFmF//wXUdv6NkYaUBD3Cw6Ns+YWOyuu1UXtPN5txtgra7nqyMS/W
WnWdd/wUKZI8tXINtSPUMrwrNpSjKnpeQ9zdm7/WK/8dHWdj97ue0OJIk7SXMDAP8zKmgKGvCAYe
3mncS3vOqy424ct7/OX2/5XK7gN8KQDpdLuUYvwzFKiXCGhRQK/HfXs7KN0GNjt7Og/LcCh+h8/Y
NqyN03Cvwdptx7UB7Z3+Gyx0/5XE/OMGfoGl9eWMiPPK+h1EWW2mUsCbnOL2FzUSJNuUoRZoWi4j
Y7JxISf87sSYM311Zjiftl9v6KvXCJpJXUH+qHJMrGuS5CCSZOFMY1QPWk69J6YLps9PkNvBypdq
1zBtxIfpY76NaVIoXl4pKDQWq+EXMPIvD9j6DUZ+3PIfD/gLiB3XFwaPr2vrcfVi4R/VA0hY+bQL
oxmglV4xJZcNbxV1Mf6XUn+IJJuKeWWLNwHgukBdImnqP6Ighi3x+MvtVQmuf4C1n9uDPO7X23Uk
oD/k9x+xxbmx7pVv+pmOV9kTFFSnOaogKBfXr3VxmG3l6S/xRPs3Ovy5oNGsd5uglD4Fvf/ccXda
IXXvl8Z6zIyZ77V1s9fOjoG8zn7w0RydpmwNEMTuABkNm9lH5DQYmsPKqLpufhsoT1wUpJALR7Op
Sr3NSt3NzzEV82oKHrDpfGKRebLAZBfamv4lFGv863b94+5/vc127XDtrNqf9bhrvZhOj8ZcXyH5
DuZWX82edc/uX5UkU/UH/31Omr+zHyTY+l26WtPktm00kLz8c9keq6nxKvfEqHSUky8Qx09o8Rym
aexY36YY3C/SxfEtExVl/33t/y9w/33tag/9sUdavefqPl1xbc/D9TXduvyooggvEsJQTYdWbDG9
AaZCnBzcTF3Yyz6eUcwPf4ss/i1Qp4sEnUSb3W630/oVWZw37eOmSdHS6CAUPqghtBNbQ0sGoxGP
bf/luTvG77ddRTJ/XK/9y7jXz2u6itERc3QzD8JfD6lXNlzjI9f5w6o15CZKNyLc2EWB7wTU951q
hjhd3JA9Kub0DiOsuQeuhHF/rs3mQbXd6wBeAXTTNbOo5pTeGtfbd3rq4K0yWh44n0nWrd6xexCr
oKwN76oL1qzZcz5/ebVcZplAgdheH5BOAxzexbnvQEHJi9D7MDyYPpFOfjFVy+F+HmJrZTX7ntPX
HcmTeWNU7pTWe08cZfsCzhSe78HL2x7O3yzJe8zndOkFFe0Xna16zJbnESUm/nxOjsltWnzMgPq9
mJiiShbd7w7iMuZXl0V6Kuh6N/oAcsO6fxF1s6BJp5N7+5xmQIigsSwSBsH3DUPNTnwCfS1PfJY4
hy2cm6BF86y7KKZujVzIKUrRq6ZMFwbrpS9JOJW1hPL1WWtQb7zVsCBswuayJ67KI/K3r+DNeeTl
+SYGBt40I6zbWeejS6ojvBUq6wX1tfrBWqIcosJOlmfN9MHHaB/GxgtPc6K7v3jevBtsExmtnVyg
g19+LCuuQyzIdfLxGipsLpHLilDfrI27VvdZDajdqcsLPdQFY8a7NCQXw8tWxMDUlUgVXarkflCE
K3FYxJ2PWl+TTxuInzodXfi+14NMFHlT6ln1IzK2mLt2F9aTX0affLe/+SzGsYltNmjIRPWHrxnd
bsRXqZ5mO9n0RTw96tvkNex00eOZJB3Tl5rQ1VlctGsvDUBi5OJSBpNGW28PYF+E+yowiH/5ytwf
zAGtIzoMuwpeqtZD8aS+6Gzkdmd0n0iwsiMqdoYPdVpZE1hvfXOCMrkXd/lFlbl7p0cQjpeqQEYW
wWgkDb9Ftb18hRQgvcxL2B6M2trkNyfXJd1urInLNJkHq5sgvJQuAfVHDk45kYQZcGyYJaUDGKBK
FBU8FFqCu9iPh6a5GwZrb5c3xdFNli97nq2d3Kd5LbFs5s37zjZKGheRMIxJLDu0npAwxtsFm5+q
DWnv5fK6aPf1IWza0yeDDUwGAtKEeiXromsHg9eQRqjdgTVgZYKTkiURRTKn5ijis5JrhFhdtsDo
kEZHKwKbcSYiHIxmIhn17k6Z9ygK2Yvg4XzdIxD1OiKGRBgG5IB7F9Ovv1jk5o/K5B+Ou7JNXaPb
JSndrfeM1i/b1Lrs7zS9RdjZ9r38rfRRpbBrdD4Rpe+sFcVNVp3sn5zyTbpzPz+w89kLUfC1vIZ9
YvCgvNVspKkinSpH3yTayApk3A4kL7tm/2FCF5n7PAdlh1iWKAy3Qw5+xWQ5enaB7uuLfA0EJ7Jh
fvhG1F16B9GljX/5Z4gGOqlCIayEuHtQXxcrPNgh1qkry6D0LzuRfrxYPAU7nFFH5ttGASZ0cR7k
dJrPoWxwKCLfDviyL0L/YKbnhGZzN5UilwOrsMWwNmv9mXGemRohHqOUhxV77ylix9G6KakbPAk9
65JCUmFjRs+UtnMiXt4nWO6bKFRBNFGlOaKH7XmfMM+7Lknlju04KzOuzvHCmqr45m9Vb9zgN/id
A/004LMAJk7MfCaaxEknDE9ciDqfO4t1En64r2ivov/t5xQYYNYjxY5gDDgSYwoH1NxeQv8JZft+
U4azl08jDJ7t4KYn+bbxMjWxeIoNiSYWxjnJVOviZfp5Bz5xT8RZ3xI0l/Lwlfdy3RhcRFouNrT1
m7zTziCl7F18bB7A6hL3OsKZhQWzC/q4MBmGLc8hwU8QvqUMGpND/zOu9hapbssT1KlGT7mHxvDr
sqiJlkrZPc5HxOhxeU/x1HHW+Tl0PnXhbIQmWXO3W4NwDRth1aTlHPzKBzzIYzzwjZUR1GGNiNgj
aONNApUcBzu3NvSihBeUb+HszKabZ/VivjmbW4nm/duDGerBNmu2dRw3X5BDa8XlKIYRdKQSLDfE
oh/WRxtRnIKwIVKmypLXRez6Uc5aW/EV6ykqxvkz21PmLvAbvMm+jEn/Oula+nRRgCCq/kHwl5Vu
XvgzWI9Z6vTjxdX+/p6QWmTvugBiZxueoAfaioTf2Ko7w2rB9gYPJxbtORdZGyJNORN+3hOf46SU
mWe8Bf6OsZU56AAdda44E2GYPscxKwQ/tdYQUPqdAGJoTtk3qToNmEQwBFepT+X8ioLWJTqcpVNm
cWoUvaJchG3UTis7z5nWpWCxCv/I40CfX7nxsO/N+uwLqiq1N6dgx07sl3jMIsMkYw0B2VPkU+9i
Ocdh1k98c4Qs36iEHxrPI4OAnmxVjzx4hinIOv9z+z684Sr24QPT1nhnVi55zgRI9FcNDdKAlyty
vzyoHBrkIT2kT3O7piJP+f4LGccH1jtuBDGH5BAXs7V0Gpz0EwuARUCIAghhGBaHZkaJMixQQ/s+
rwOo8Q7oQfFNJ84ltCk0A0+W3TXlkBZw5CWzTXBXfpE6NSkqIJauVVyFL3HKTrm4BQKHsI8JwlQI
cKI12DnC+o4xRem9pvp6VtwHAKMjf/KKT1vMpu5JdPnDC8s6ShF/jeyj9LbSy3322IaInqw219rZ
xSWY9T0uCQ/HO/LfKms0hK+0ThknIpyawY+3xquIx+9Wm63a4t3R/k4IR3NEiclu8Wq3+aykwSMN
Ys0OAgO5gwid5XXJNsoyDOk48vxr6ivfmy5awqsOfUUGcpTD2QzDEDt9zpzQun3TYVteQ10Ua9pR
iTx/6hX7jyMHGfxVGeZ9nkFi0udb5Gdez1FGUWNoGyu82UNg8ytSpajtZJh2ZlDgJpILDnW1fk1z
5j8Bfr0+Z6buTv2sk2RdRDnzqDOBbqM/pniNl7twafdprC1BHdF6B6scPca2R0ujOYUQ8OgDKgJ4
gmvOKlx1p/LdQLcuPx01ffXz0ltk7kUvyZADkCGXL04nDvQDz8wmUY2B0dJvp81AIIwwFsrHentR
lOzCZG9F8CO532AX1U3Ny2F54k9sOSefDfGyQMY5V/Z87bcUjsSjboWHjDsV34+NDQufRcMOXSjL
Eq3E84uwhbxXFB1WsVLE+Ce74vmXG11xBoBGaz4/mdnFpFb1x16GJforxBbVoue+QQaI3cybYq9j
oxuCSmhxOrgdyOfOoCtTKn/3uk7/KqHjlbWo9mbLTsHmZljwcOpiwqx2nOjCmT3Kdo2rIlxuftSz
qTm0dO+zmG/SaIl5VHrJWjS9q79kv/q4YUxcQS9sEb7xSXnT8gypIrp3jMjVe6MHrD7/LPtO1A54
+WWUw0ky1pE+k9/47wrl1kDObVmUpvKpTajYScPKWzpfn+HNi6ah8AIsXWxgFoGo5+X3Tb9jHI6e
zVB5IehXl2CFosbKIZZ6vEEd3jgawVOsEyduO/hWXZ2UfUNc6eAGopL6maTpAar24mOkZ9UrJqdZ
2dLHQ1fhzNRc0nH5Jpf70XzuneyMLUUhcX4o2eKqWNn+y6SOijjVLFpXRVj0P6/qxfGwmSKNlVc7
jjELW4ISgfEAKnBqwtx/kia4T3ZQQIxcR6M/X/veK8KikTZpEv+wHsUjI/kp0p4dhn71GxC7ZInB
Ndf0ZYXsuDCsmzMyn9jpPtP2FihzmVRT/Y/JJmxkETOoDZ8YOyhmRDgL0Rf9DyRk76FHOIBGIvLe
Q5abbjcH0bXy4w3umBZ8bLKHZCbU8R3wvuhBNZXkMUkiEmpHFJJ8RDRHDdJz2pRRdAhHVY8aNTH9
KHqZ4K5ktJUgEdt2EzkJvlx7oyP+iiNGoQDsCrR3jdLGXXUw60VmmHZyUEllyvn0mwvVnX90Xtx4
syQ239WXJJdQTxmVPWqI0DFUDFA5BFMGV7VIxhyZ3iU7qPRdssTraqBPtYacpZYsYMGMtgAaEK0C
eKrsMYZ4s2Q9+bRbUMCx85OhV8B04AunVsWZ5zXP8z+aAHPDD3OoK5EgXn9W+gUBFVNRnbB4DvAm
GHDPhg88qSSxP1vPiJfLjXouGHODZdS3j1qu1HxKtW9OZFnZx1aKLbktPc9btu0k2RMHl5V6dt4Z
4jgj2zX7lints0z6wyVt0yXCvqxV0/2HMHoY9b1zaVh7pycKtG/hOUnpute/Eyvmm4wFQy9KsoXg
lC4+dIvc2BW02tZk2iNDLQ6oafBTuC6EQwCAw1um6yQNGcrMstx5ImqYeFQSZh+cw47eu3KT1TsY
+iPzSL/LbOq2ZeikTP0ECPiboPqNbkTjmqsuq8djD9303lHM7IB7uNlbyyMbsh5WhqKyUKdRqsOe
DquI1c+uDYWtPF3wuvnaoSd+6d7Mo8PCXxB+As3znPsiuUxMhJ23uaH8ZLO5bqEto3cY2W32Jgl3
PLavphFGua/JAVM2vdAQN9rzMW1bjHyOPXaOoF9i8xm5QJ8Th1cgCKPUbOs2+RRIleNISjlAGSBM
092aCSQLAibr5Xl2K7Wjkp9S2fk7w1L3BVDFIAW1krOjTlus3VNBcFBvjd8jRWcTJRqeu7cbpmTc
sLj67qdYSQlY8vayn9qIQJ0lrRWkfAcysre+jbzCngr4NVjmmR3R026+lzZDCfCaeQisRhnJkQek
Y0YTqGfCzkflIWiqz8lrbEV0tpZ7c3Qavq2EJE59nLhrD0nYVSbUrt/9tXB7XT0y2HlHv6Zcjh7x
9JoCWcw0SCRaaWm7TZHQeeFoNnz6cQy+jk81aqHdAivJ5Ggm+ITLOHK5jht03ECe9C2kPYrb9hL8
w5UwdhSQSEOOmdu13XCnJG3dbI4JKoj8SrZetFhA1Qht6KNlE4zAdVXWPAEJmcYQEzuKtg/j0hPw
b75/yVYfOujSkXWc54Q/ed554LZsuTSv1O8Q/ir3wkhk0mrUb20UT7prs7y295xklbJpz+mq1Bsk
j5J5C76q+qtpsIzq9pLiKRK4JSZMjhrmiIRhOb77S978q2IeWMSas3wueGaC9e4K6vMc1WnfQlBf
FfHyt2TlWXnQKMsftRGf8rdMeow40B6whC2h8+zg2TzjMsLsbgdZyYbHSel45zuac7SLi1dAuHHL
ctUSD4ChbdeFS0ptJMHWMGdX7efTyM88DM1WIHqTldnhMSDWZIVjD18KZLzFxskmDwRb4t6D9UGM
NjnigeYY6fCSrsEP8fbrPOzZ36jXmOdu2m7LDPpNdzIKDlS1kpSEVrHPPruG3WreM9qmXQXr9BKn
cRVZHv1qs+1maGH6tOmtpAeIhYEELzvaWsuast2tCMSg/1QW0svB5Ab58zFH66Z9UjSjPKO24sCd
rYRXkDS95bIbo5ShWlTZO90c28soyvAOpay2CXW+P0hLp0RCVWKrHM0w7g0sOPrbY1o8Al2B+WZE
ghdcQVvsJXY7PgnjhWm/iBL3gQZusE3xsPUb6ozxNANu+TuAa93K8mLWYgh9Bbx/eMCiMBYQCD6G
RynewiXZaVK/Kz2/zFaKc1RhGux7nUNiJxGyILYRWx+CCnKQ+vcFf3ZmslxpFsSAQBURu+fy1Mv9
ggVfUg1NOJS8bFR7dObV/ep7GitXth6Xaz1cL2r+fE+6mMODAmSO8OtCwjSyvQZMGWNAxavp8LrJ
RlplCVXfEr3BAY1++TY97jVhdbkuPjqzeUZyW0tUDj3rYub+6SsnuH+IiGNRWvmjwe7B54LACrIN
OQ2XCCev6qMRHTNSirHDMve8KoABsV0H0NOYbv5LFR3XvmvAYBr5mhfIXiMj7gIPY6oaNH2Jaa7z
tCgc7OFsZy8L1lI762SxYJYVEzwEsVoBBGyBN/joK2e6uM/DlAIAq38LFnHM9HPr8YI7gDirlLGg
q3WYXhPEzUdNhStChB34BsxDufAPr9lFOEsgXYUT6MVSh1TcJG3MYr4YPhHbwJcCD+tmmFZw/N4w
O1s+/kUHEhjWzeLJ/DJ3Uf2nNKa/nVULFvSLba8zIvoSsblkQE6F5/ch0ZnJlb2thtFFUdiBHmIc
fO+sdLijKTNjAt0+bQLpEC8+fat9tF4MyLBOR3NlF+03W62Wt7OCQWWIZsA6NwaB4p7tfVPceFU9
cWGUOtTwjWWH2T5YQLJsi4j+yLQ8WUXaYOqEDqPQPYirtniCw3hqtiYE5L6XZQpz3Rpx5ldsrIfw
arYH1Cl+8giAb+171ZGDeoAQbVJnWrGrtAMQS7KaFR2PucJ69m3yB0SEJxtSKP8kXgUycnSUSL6j
0UgaHib1XFGylWvpq8ostPB/D3nXuVdDIfT+pvkTMiHfcIvz8HZ0SbqFbVBbHdkBESyECkBiLTf2
DOqN1eR9xotWYEHDOWl8vkmd1kT4APlhL4sq7Kqinwrw0liDhEjyFhoryrcP2Btgcw+fkcZMZ5t/
lw1hxRgNa7HrIP0znJio+iYdJ44h0K3JPhiY1tm2HNgqMumXF0RcRTHVZHy00Zg8XQZiBPEQ4mTj
N2LYmDODGrjtE8IdOCheI3J97n5WcH50qB2rzj4F+Dvcw+zcInVkTQcV9uexz3fIT3IEVTyzhulh
LBlDnGmkK6CohuctrZapFxdEbSGngnOHlhclB5i0WvADJan8JTE+KnfYzTR9C+sTLIY7K3bSA2wA
Gd50mqV60aNHVs983dUCzDdAhtGhn4wYn03LAaBjaGGpumR8uTsHJFs3AZKPiilZwA5U0oIPkxxV
DF8bN4dxpTFoO8Pvoz20YKjWiVhQ1f8R32dofloswLsQw+v0wzNXrzTljMWLLowaJ/xe42B+7KfH
C6GfGvN3HgJlYG1NbPByvoLWMqjxRmmaidRnclurScAMgqCuDYa7W8yXMhzjZqKxWDUHjanZ8d9t
TdVBPljTWgFxE+mxNhrek/M0B5OnRIKUfh+e0crfQBN+ABR9RrEgJmJS6KOhe8HnbPaD9knHlVaK
rjcpPFxP8EKczc7kLzElBqaMunio67N+e+nFOvjpNoQZM0+r5CKd8qHQOT5GN6vhMYf9sUCFc/Tv
4VFdsDbrpOfRh2ew2/rnjbk7qjr9OJNjY4j0mCHoEALYLdFqgh/5P/wbPoBR2MiyantS90Swu6Pp
byfMeuk9Ema/4b0q6ionNOOn6ZV4VYW/r+hqCJpKcditZE18ywCQbZG9OgJ0UUs4ddeKh3gAqUTv
Bmd+AeMwt8DiOtsnl30TtUKp+lV2a0r4Q7+Png2yrPj1ZoQJmtKHQZ9Vac1LMHgPlE3CO1zp/0Ul
WXZXLzIhMEV5wZRaUWX9+qLt+vlb95LciAiP/CNQvBxdIFBTH35pM6bNVPUbXasoPgP8+JPDJIqd
XUPr40Mo0PmiQ/qvRm+m16gGJAIafXjFlYxhn77MXZ3Qp48NZ7G56bp80q21SZz4ulaqvWOTg1LK
NmAA71U9U06kASDwL3HxQ25zqihpxOfkOaEvVPdPnFclBBFdb0mPOdAiXJcu7GQx3aoii/o0ijvE
nbcPFUuJhHA4J9wD3Sn6XKfuVqvnFy+/2j9F+CKsvFZLXC6N0qzeUaXpvvhTKOmNtUPiVs6tGIH3
a4sHqwwOZPHsFR/nDQpruWEm+N10FZgy4RfaHeuIaxB41tWbeTtiOnFSit/iquSGF/9YUqPCRMEf
vVdfVOkTUhHM4dyuIKDSKjeyMFJOY1gWnRo7Fz6RT6EbB7ncdGc+rFs0q2N4QFE7scqA3feKiwVB
ubMrjkbXxqRBjnQGFkx6r/zeya94BYcKLRd5a/EGWMIyPMPOTp5funX/MQT6eaDS5HMQw8NeWkTt
xqQyWSix5ScQ466YDEY7Qv/lmjYORB/umdhTI1Y7Hil86Izcu/VebM3R4Tu4HHTN6l7VSyHZv9Gs
RdR8lBA+DaRWavyUKDVahkS0Z57S0WEyOlO0AYS3ejVBpNMfHhc7VbeR/b0SZpTUOxjIu3mukmln
0WYqqhhYH+vbajqk1tZNRIT0il/x377ey8mYcpSuoMn8QX+6lZAncZMmk6gX4Kv9Sb9wvy/bTggj
mYOOJtDrZyMz4EmeJmNPBzfkblc1oHrlpWhLQ8dWMqOTaR6MdtBkMXLfvtW7D9qlnrxudr+nWi4Z
UNrFCZM0L+MKahg8mie+oFD7wKYuRHR8sLbawVfA6mKyMdfVJGAgpn2mqo2c84iStekwXlSL/72R
A6vMx8Pv5ny12FiNZ3a3H2+3H5xICIW8d8PlBZ7Iu8cMATze6eHOsFgZbrzZxYU6iOsTemqfmQ5M
Few72kjyxhvAV7z65KTDVvZpZTfRGsY0TUW4p+LGCREVI1NO7XH89l6nr7KtUub2xosaJYi0iBWr
RQvX3bHakH884mKDI2Tiodmb0jNarNwV/fTkzqXOks3/SWfbIXalPoVZpYzD70Nrw2dh10TxJpqE
t6f9JByzf78qABT2r+dcIU+JsrB2UBKC/kREnTfEB2unQke8uyrEKGoh6V2ca9Zu65KGc3T0lzfE
PVV9WJ8kSMQU9zw3fJUz9/7GsRRwfxXzc8nQAGCUpG9YPgUJadqwHfT33PlW4gGvaGhbdQl2LNqK
zT8kXVQ9GlaGww4Ha6ZHrTuroG52dIckItxVW8Ir+vA9D0i1wY74h+67mspVzP1bAwCMYOt0wscB
5t04em2ru8Zl8LRML0cuytgnqkm/GfgY9cJss/SeUHYoBtCTVtAdQ7kJCuzxXkGNFPrTVFPr3lQf
usbRTc9l0E0J9618qDR6KmLR1PMHfJ7wHea6igpK/mwCWDSSY1VmE9Ey22MVCWjlHTtz+N3x6zqY
MgUPCfv4cBIDMu4PJ8A7380h8oW26puMlO0z3EAwof5NPnxoqOPMOIsYYQQ2ZYqR2OO7mThEnZ++
FGdNkpO+TVcHvcW+a76p/hDUZoOJLl8VLjoOLldxM6GZ3gBcUCS28oLJfLdMAgESctuKFCdXeLOc
CzD/aYthVU1vAosGgzEleEOEt90t/4obWwloopW6+YD3A0zSeyUYVNV48jUKGYCEbcZvg0Jzv2lR
YYTruqH6uAnAXks1plZNGBf8ICeqD5rL7mRu607nxpxF8/N9nEJwQm3olrOXrQmDZMQTkF7eoZl6
E6q2aLpTZbeeDQTu2bSlsxbYvbS8S8t5iWV9xo+B1/HFx8XDO2BweCF3EREmIiDAAtArDy3xBkan
4jGO8jF+idawRycbcIXdryviQ8Qp+jKFE2t1+fpa1aByFnKfYdWs2sfTofdA+4Af6i7ZC2FrkJ4i
oPrH27XJbvIN0BNH5JOXPpH5Bz3dDRDgRzw9Mtj0V1KMNyVU74Q9sqLNlUw/No3y0Yqna53eXiYl
nh7MZRrfmQrXkIcRRuMn79tFDGwboFQ4uXDjUkpCJlCSENySLb/JOimVFP9Fg+iU6k/UBuNb0W6j
waOzCd9+xlUJ7LATf3/q5vfi/dD4Pi55kYzVSyvYz1kcfJZjek4BQyeTc0x1npiG5mBPQMAkcwuo
Tz+7k67JK3LAxccGOpBJc3MijLsYP/RwkT4KxkFSwXFx+7re5S1r7oH4ZHRb1Bqm02yrRc18bM2+
3LLMbPYr97Vek6FsVcHNqqqIT3fRPiSeuMlFJyBxeWuJPt1XqacNaF559tiMO9sJcdCIkYjc8rzK
sxEXFNjEKslMqCpSUAkSGw/D8gRjP70eWRKjZqENnPPgAAuqgsm30/15SQPC2vehbm9eX5vAP3/D
1r6vdrc/psdkIzn/P5LOa8dxZgfCT2TAcpDsW7VaOViW843gnHP20+/HWRzg/BtmZ+RWN5ssVhXn
QAfKeErp7zaSxfphL67DfenkK/DJi7ole8j372i10yD1ZhecsKhJ0fiZACGuETOLipBbHDyjAHIl
l7UUbDL/PfxSZ3763MLs4HYPulgOLIaQmWr/7b0hRkkp5fXOH5slxlVouAy6gXQ3exW0M+SBQocj
AjDy22m37Nk13XWgMwjL4wOf4Re9htTlCwS0N/8g1x/uHGhrIU5QAtjVYAhfncICDArTDB/rKn7I
BjshnAkoefpy8tnNzADlBfF6uofZFvVGsKfEI2nL6RB+nVpbW5ACjnhOs/jdzY65hEgqHr2fc0wh
guUktEiQicjMgOGex2K4ndaJAnV1PUdMP6Lur+KMgnkZrFvG+mJe4U/aDBcnzApZz7lXvTeJdwL4
ndX6tW4UYVYgkDKoTDkgH2VK3yOeMCcF5pqP48KSxDl/VB1MNwEFJOGSD7EPWSe2In/IVevDGu0x
Sr0avMhMqB4gPMDqhDnFTdfI23cS1w9mj61gAzQxrGKWUJR05r+YN3EurHBac/rlrHhiZ6TCGk0t
G3/dqcmek8zpgTIOwe0aG63o9rFXzygvFR1bcYoAu/i4gEiF7IW2A+Oj6ViAHudZSQZowB1APPAx
7SkE7N6wnbwdjVRkXzDscg3Tz95Ntmj5m+RvW7cRCbz7AmFIXwNashutmaFpQPWqs4nfzos4HrZD
023E4JCwxsjsRCpr8mzw2tQZVO2ltqPXBGyU3Yjk95YY/bDO13wOtg5ZnBC+3stO8Vl4X5z6GvQE
jRXI5vribJ0TKL33NtTqxbwHjr4D6XdboLVqO5d+cZkAtcAXAF4vLmCjRsXPCeywM+Gr+uFj2oeE
RonSsI+IMH5X98uRdN4ZZteVJzZXQeNCE2D3EYrEA53H1741UEuQFV+aHZmg6VxMRjgGPiO3Wy13
sekfxGOHyZMYMpq+caXNbddohnEtxxa2EU23JQ3wVpU05ql3PWszfcWYzVUVtWWbE6UrxcO5fnU1
PE7LnE7mwf1QmSLo4Gol0RjtHlh4Za38bXin+MUO4mZg8JezqVGokgeETQPZfnKiaY+V6UbRqbEw
stWb5qJSjOjj4AQRG1/3CSHlcvc/bpOyjzQES+CKt38yWdkFAozNi/eM6jt9n91n6wz83Ifod9Am
cMDR/db1Dm+3rWKqTf/ottfB7RAVK1DLpz0QMhpxGVDFOfvll1vHtvrXpjJQVGNT0Hyz5GUEXW46
bWyc6Q1D2cRa3j4a1D7f6MoYVqzNkDwkPBucf21DH51wwxR1vL44vrwPLM3Rc+SpdXf3451fK91a
XDWDwy2uSTx7V9T94q8N+zQpKmOce2HR6/4jP7KL6VQBhQGMfmG4RE3+C/1rCoJW2VCcY0ZA2dmm
l3U09MZ7vb0X0l9LH7DErervN7lZQV0hR9Xtq9Ka4SRDKJffVta8ugAouK9jxbpRpt1o2zXD0feN
HjeyXTo+/XS8PpLSHEfeeNN9U2kMTcMegv+wECreko7tUmOFhl5Vcb60FfqV2vxe4yiX0Wui7/FU
v/JH+uxAOLN3ml2f7FDqOPTA1Ha4oLN5yD9JDeiwZGKLps9Pj8yn5+m/PN9fGGIVBFpYNHz+QX4e
Ov4u3yUgim9pC6Xp1wVtNOltQjBAklo2PL9Yz9WHj1l8krAv74FNwI5fGIuFf63a7Y5P8wwu8uAz
vvpPmiu82PYgLGBbNheCbBbSJ4ljIKFYoKNp3wSKd1ecFfoKPh8FyB4r57/+hJ1XXIRDxYcuDxWA
kKd+hg1rjtKtamPw0OTcVwH2hcua0sbawb9Uz44f5tWdWilGlqf9glOvCgb1CcL/9PNC+oSd8OxQ
de40kaSR6b8lJyCFN9MOX54af1Y6NKMwhbvOrOOvnV5Pbqh3KSf6iPCiyK9PN6fRs9Mtv39c9Fff
KiGgOS4eyi82Xn5RK98Yt7fSOXTWGdzsq990+iE+eEdHpZfpNL2R/5j2N74HTcQM36dNuu3tk1Zc
GQABPjSiZnJ0Z97hJoQIW3X66pIUhHlK6nHfmqaUnPZ5Djs1RpU33DNQk13TD1lpmvlTRUI8PvHA
/DdVIduFD5OGuPNltImq7vA9JrVSl6tK70EYmr7j3IGsc79IoUThY+FKW1GdZzm81/FhYHnjMkIa
Rt8zD9+9jU177AkBhQVEaKaHp0gTmXFnrdk5FAKoTwLnOHQi8EVQq+Y43xchKgCaMHnx8Aofyk0l
o98W+VW8JYgja5AEkmvagnP6UV/Hm0P46A7jOIQ93A+F3y50pOcA+GwwyEHKb96xeJiK/Ruq2PC4
oJL+mJmbcG6tAd/q5oF2e7QXuRtgckpG5nCfFB8vDa9B/ILQvmL9ykz0+saAcfJrNX7Gmibi0S36
a/Xs3WyIArQR8/dsdeeftqFsetgP0286SDLQtJ3VqU8KRRRZSYPmpiKfDpQcnzvf6eymp58ac4LC
/jlr+PTnVMjFGqb67XoMBwESTRXH7zhcsBAMYnVu9uEQnOreN8AvfEM/K+zfg09Fpy23yJ/UEkqN
La+FTcvG5DXJ1Cs+lKp0LHp9qhp9wBn4BSrunIpj5Yc3WovTOm3e9+LL1WeqFmETn5L5wzOSB3NW
cZqQW5JDRufyxNhI2qP0ujmEHj4Gri3OKV6a9vkZ3PT6l/S5qkkpRDlIdF2rS5fucbHJi34Yfh2b
+P3xOBA3LX4kG0Rst+Q0udOiDgvqHLs9pp2rm5SXwBcOYaHC1XsIG6DIghK31JgIOL5Nq3jY7EFn
Cd32zg/fMf/5gQNBVoKK7YetSDGYy7FO3t+TcB0Zig5ghQXg87ivJX3Tvjnk7u1iQM8fasSQLg9w
bLuh0bBZmR0MSHsKGx1s2vBug7b8YBuzWNxUPEYC8MrPTEYgbrX5rg9l3r1LaJ0VH3s6JR3RtLnt
w/ShUbCPY7F7gG/l0ymVWHec1eHgDIsTnT8gBu+Q938Ju6i5QeB5vDgMtfaYnUbKsFerc0Z7ftsB
T0ODL7sb+eTVrzKvhPb65ZtyzQOJ1Kn0AVT9CozH1YU4yQZLrS+BmFN/jxbrIZwG5NOTumB8t/jQ
O+CA7ZkYOkPA0zsAlzq+q4R95l/XjYIWFVDB+uhcj/o4+Lkgtj89AUh8d2fPfvCCOFlFtyD9Onf2
CiYtnLNJUs4cpc88+hWPsXFyj03OweHmPxvuy73c/NEnQwhP7lYljpBmcTTeQ/j515kxNjpbLi+q
bv1sEY7l3QtNozXzfYsOKXP4VB02G9yZTQCG3kDi3atvOsamw7B5Zgw0Jl+kLxsaS+/4YWncc+Hg
KEPp39e2cosg0Iekw7eN8zM62zMbNrAKwGV/EK3dS0PaZk7RVxrelHscDXVI9re2F6uTVxSkS9Ow
JRQV2mlWTLY6h2cmz1h8lhgTfHF1JWx3UD+L3iLUHN6+j1THV2NdncfXoLS5WYgfyv8LNy88Rx3A
ILll/TRtzbVSK0ei3qiSOdUwigYrRNdd3rrckd7Ggx/C0+QHZNCcdWu8okj78vN2SGrhfmI6QAwG
sjmkKVlHrnJGS0X5evhU21LXTOfNgy/2BhFl0BbiPpSNfL9XbEHYXkTat2tItvy8OI1hs4HRgXu+
6mcjkCkIhZyfItTc+zx/0znrs9CGYThY9o8JwcNFgaCm8GHyUIWWy8UONXxlvMrP/mlO3iSmc8+1
UC85oGdHN1cp1IJHQuKx+Fo2bMQVt0defTnwHvQC+hDR5MEx2+kVw4EVcdYYQ+LF+GK/Evd277bp
vpAT39wLVR96gpZ3i0l9J1Vdo+K8ekHJOM6htJSFZ/NzYDVODYq7q0Vb4vJkamh8puCYtw5OExbR
jYrMzUCXAAfoK7pO65ia1fDdGpqTq4ZJtYsbOAfMmiR+rU/WrOsDDR4QO8LTaHCI9/RqbqNnKEUS
MfemjCkXolrwj9Df8RPBjZJ7eI42CYRqAl2AITAO0/AP3jX9+6jLh4lBxOjblTCnhXNZbKJ0i0MR
MrlqK0g3fp9IelH4eMGVhWdsnNUrIaQXbN0KtXiLUjCajER04IK3AOnDHnXZIFAchkQ9co1riTlS
w9DviJ3eIsEGvTb9Pt9kk28JOnI86p0BFX/ukElNN/7zloyp/bm50ndMnOca+HLTnZRfk4rvtZI0
AdW3vldUuPPJKsZDaZzehhCNU1I6Am3Crkq1OUeTiiBGPfIQI5W3DYHxLfxE6HS+6lfgV/FrTk29
75Pn0QqvcU5zX4W6tJ+xCqkXfhebnbHyrZfeTE6EkU8fRU5kUCFjt6sYMDXadHcogT7YKSqhNErU
kIC0Jkre9YCfhAUHCSsa+QJO19Qio/rOSWaVv3LyBpxGDnXRXBZHkTPtjECfg/HtZg9bNkcLGlFR
rBZRFXeICDcHiuqbgvKHU/GKfAeVE15btAG4z8A67M10vMe55OXB29lD+iDPGg+bk/jrlvaay4RZ
mCfwRsn1Lmt3WgNpXPWLleWsanZ/zIWnuTNuEFV4lmchqX8T/wJvvqXLHMcvjWdCWsnxXBs+QsaB
MPShQ4tjWD2TOrC3Tft+VOQG5J0aToqGpv/J8C//+vsbd9CAdgcE4XXVOUxO3sqpxA7U1fMAYteT
0Hkt+jdLfXvUQf1Tzk3F/vCbtEkiQzgxbfrSoEB0FQn6o2wfcQnq92DTyXYjiIVRq/9m4Z2Ja9GM
GkX3cOAcBPsfnCifdoL2Ds6UH/5BTw8/+7BV7G7hbpWlqr1wRiRJaTuNLnQpCH9tvJ5gbYJuuxMa
6kD4b6LPHxX9vmYD5fW3IukEDr25tdwZ3QfPagDkbcI35Lr5eDWyhE8KA8xppdBUXeg33JoGHdgR
ZpFUn5UYYKQgx7zZlAPW2M/z97fbwt4wcvdhZiqX7h8fiCvOBklOmMGwYfJIl8NMMQX7Lq14sLko
RsRhxNQYJYLE4uXI79eukLPepUuSy0Jz8fONaDaq9wCCPP4y0EcYlQxD8s0qrdgqt0kIu0wNRscU
mura58sCWr3H9G2SWdIn7WG9uLIILaDGwyYHlF3rU57tODcrtssp8QFwIEuWOc1L/Yp/L4gegkIl
0eqVnEKT9M1uDO8Z2wuGG+/nCJeExsvksKCbvMHK6qfM6ey04JplJf8DTma/Agf4PcwfYh4FAEim
1nbuMynCFm08N98szsBiUjP0bKj2daoifb96PB+LfqAmBchmfdDuvLCb5B007TtbcIpE4GXwIkVW
42YvCNZoGq7gT6bOgU+2wDGH5YW2grsakD3h0aPaZDFN2odDZn6R/H/mQCXCMM0faIzAli76zqJI
+bWieOfSFdo6VyekZvwteLhDbMxFFMuD07/z4GelZ/xtoMJAtxQ64WLA4PZpNDICZs+WCgiLDKEo
QJu+zgWSYSEEuZqd7htELVJLYJzptLk6YOjLiU7JQWEponMA+H/+AXVlzuc8SP4nBW9Um4E3uEwP
X1AwtpAy8b6k1w2qS4QZYJWuFhADkzUl0NJC56Se0eqYcUqohJzV23YuTtRKgGKcTeeDk7996DAK
d9fZwZ5erKExMI130Oa0kGxgpBhB5AVhOQ4fY17ofNBSSIpXFxWuyfqmVSq3V0Kl4tO2SG6IJloP
F/NU+lhmP1+8/W1GwgGeYClmYj3Utq6tJdxK0Ni32zYZUUrew510m4AJKKTMIY2ImwMu5SUXtx5d
YSvTdNt0kP/pq95BeKQUlEAgFLYNV1Af5lOJOwifrNg7oZgL8kEz9vLi2x0hGKztgj3KNybiALQ+
nC2p5puUbz+rMA8Kn0BeJMa+4VrZuFYq5nJh+6Wx36Pq3UKgwtVrAXszQv2x4ue97erJB+PEw0dg
hUJNa0BnIT6RmwGuATGzp+sXReBXuARUwPMhUb3VLoAydXPX6VtBkvIp60Nwp88UWsqiv6bfbCMC
ADSjyQXDp8w/Qu+Q3fqe1pFw3BVDx2G1Is7aRsSy0iN3p/0IF3kB4ZNZngUv1S8g9ahzpy/FI/m+
jy6VOAsG91s7UIc4oS5EpZdjZRaod3ACXa+tyH2SOzYxVOvouZwyzUcjvBJAht39z39gPnMowRoY
VWQEz2O0pXnF2pMgQKldOwPK11HJuati+As0WL2o48AZNXsk522mKsKGtZxzhJAA/Yxv/BXRf/nv
ihh4HS7eQ6pP7d3HWk8B4Ljin77aBm/3NhiXBZeVBj8B0NlzG/mEjr9lEkVEdZUYR6ihhlBo6vaA
s/EgGd+6xYHOjJT97eULBxmmmitUCOyOnMdrMi0Dh0Z+UbrrmSk+U5IBM8PoSf6uByCxsGqZZKDb
HfBIzC+dvdvwScyS8NBy0uaAeq4ZbkheWr6OvwfZKuSkJFZ/Jbckervgq9YmQVMapuSuK/ij7Hdi
BRfUAUtefKwDZUYm4JdYeF1gSOpmx9gRErGEVINacqPpf+vygkfigyCD8zL2F7Ma7VFz9NXuN0WU
irS1+XLvfSFdPbuilBVnoA1WlnCSs7e/WhxnizabSi3utGSo+0TPTBNJNHYICkX9HdDJrEKxg57F
QYQPlkwc4cWaXuJulLtzP8zKsPfLnXP1esLykWpxNKi9kG4aa+7TKMdeLazGPlHTTDmRMf9abik4
Ond7N6pgUgn61ElEXACXCJUH7BBk0xeut8rD4UR9S0Qw3k7dQ/bfiMuef4jN1w44FmIIJq8uHAeh
52aTPfmYvETyKPJ91F9/GcqV0uLmOk8uI6wCG+F1Spu1y6LAb6ArsqYSkQ5l707L5kbvSHg11FDR
Jn6CXyuzT69lBElRGiTsJNLFCwD2Lt6f0zo0Y7PpQtSSqMGrOdBLZ1g7FKLJhN7vTESW7VK14BdW
rD85G56EWZWZv8Pn5NEMnkuYZt7L39JoupSRpbF7e4TVe3h1Hvb8j8EK5XDn0Fj6QXyodOk0wUgt
fe961/jjOp2PjXiIv95lXcZcO6XrMcnTvl2B67ZBp3OLlk09/M47B+ghh1lb8Ysfc6+VtodLRoPS
gETfHlo0Fq/OR8VSGx7HaeppCLWzZjovXR2TgIfpL8H5yesi7ehuJ/z/ZbjsvJQdN0YxT1I1bPYL
9TuuQ+wUY9jtduaxF2qk7SmtUW/dYGCFsr7OHaFvK4YwgpiIJYWCSd8Y6tACP+IK/zsmjyp+YAdD
r3e6EXQ3hVBorznCnpf9ED4kM7nefq1iN1tuJQ2yt0f3+WV31hVatFBaljSfvTL4+F1RuLlQGP/I
kGYsK3eLcDUmzXJhqVQLL46bX1sMwwD/Go7whRlGbI7b+s38INrML4o9Y7YOtwziUMhjzownYliW
NsfS48Y+laYfM2nhDmxhpZTB8vhWyy6bSigG9KZR36Cipfs5BFzslfAy32AbOZzT/cuvaIO2iLON
b6AD6HmZcWVba/t+nUA1HgZZ3clozFCEWnPC5wgCKUSKoZXMO90u8gDLn/HBl3d0xkFvlj0I188B
LdwP/Aw47fI8fy1eF1YP69uBFPZm+p2HiRtq0Fd247nPyb5fOnfDXcK2FmoY1Gy6SLQ+f9HPbzEq
zQm+u6h+pqEMrUca/NdTF30rn9OkggarabD21YJLUeFNpmMP7ufJj+3TNKYnZg+pLeo3PNeOo7a6
wAllV/drtNo/Q0s0aJ9hd46707DhzGn8sbOZd9NZtsmnODt/D9JrBVbX4rXy9m3CY+7hpYxVIOtJ
277OBY1g29nQSaEkOzuXYUVY2+yhwN0vK+oStafIAgn0tmjyIaR88B3o9cgHUalDyekdOXvLBmli
3Z7Pm5TO0JP1sLLsbD0PKT99Xrw6Nqqmb3/0jeWO4LpWNPgba78HLxTmnEgqkfmXK8RfwlwWuixG
5Ejk5YV6hwvkprZld6HKOieC+PCBegpqDCAXwiMKBZgXhKcXHoQuHgMoQvOzR7Oe/co/P6pgVrHd
9nwyEf5sG+mix7FkwtlAx51OGdeCJTwSNpxBgX6Y49kMj6eLYSJ0BcIpTF+KZyT6GzIFmthmgO/y
d8fL37Vg67IHsfsu+Ytqg2hKf5ikuXRhPMZZrx49/8gL9JWpF0rR2ovIzuzwUD8+Z9B9MOrBI3j2
1jZvicXIoHKeV7gx0pZ0tuAbnHw6Hw5xEMb+WZkviM3H5VqKL7ZxhpjvjNh05sL16LklxFDSKO+q
Xhg2LE2GA9o9OWJbTTBlX/M3dyaYEvDvrPTRF7ZNo0lO+TxRkjzi291/xHAzvXta29JTpxrbQAbi
VuP0ndecQrjHZc/SWDD04LetfeGRrqecL44qryOq4fJPDvkIJixF9PGX8JvBzpWZxfwreBWf4Nq1
XHSYAosIO5gZEFEX+wrWCALv5Dvd/30uNA/whHPIkDnSLOi/HJeWE5iO2XvBJhWPQ5qxngXBllnM
UgsyRTv5Oc/uOYfX8XNqJ2CnzXyjeMJLU5PZrSbnKdmZ9xmdfiS9zPrmyqbyjpIRa8M8gkvnFtPB
3ZNMIpNWDHKfnNhPVHtbK4JoXF97Zi1vw5eCXSBcpfUHmUwNC3suJna2t80Pxc55eu1IOMikksmI
RhhEMcGCJZtqrOjnMjGAcVKVsGY5cnUz9hYyLU85YuQQ/3lOcYrYDzAbC5MrHwKjrNVkIiSJ+rAn
PkF/gmDTW08/o0OwH1BSQt0roamdYhht2y/jFpLv6phaG12FcA3xg3BsR9fBh7/Y9fAwgO9qvtHZ
o8r5K0KhOP8Cxi5Cq9jCXj79KK7LmuDRBixY4QKfJdsHI74eGRYGlcf76taKZvtZs93XMHu69+mh
c5/upNPyNlnO1sdpnb3dScgcQevL2zYHk+e0Yjem0D7Eg6NxoNKeJgiMcSXxJ7TKYWTsxiThyBYP
POc5zPCG4IlERsJbh1ELr3lEIvEk66pNSEqSQwe5Ea+17sL5QI8JAT+bUdTgugBHZ8iFJtYoYvD0
/03MUfwhJHefHoRkPCGwse/YWIY8OnXoexQO0KSw7MhYgfU0yW5jWEHpfmDZlbtGF8qK2rPZT7gi
bPkuQTXeqgDO6DbPTq6IvikvNooSb5QdXmqS3dVntsPARYvyAKLhj0bbXyZGzFi2FrYco4S0Z3Q1
UZofnJ6QHBHhQuhAM7/dKKwLxGWJp+11TblZ+QXHloStLgpOmuGjUYW0++agqUKb1IfijzeovyoR
rmxLUGdBB0H3TiSXObVKez5CoolIqdLxFxfAH4gHbQS9P2friyVBm7uAPGGvOqIoCGQ5v5wEDhIU
fSTRCy5vr4c0w0Ws9MBexiW0boUkCFDFXqmFwuInk0FeDoR7Tl+OQ+76pGlhYQ/hjBhGTM5MsVZL
+XCwvYM9Mb/XmyWjgfH2mj3gHJHmkusS2IF1cQgykMhDA3xQkueLJyXSFTwlQtRWoIAWVWPVg3cD
bVAwhxHZLgJZUEtN8Ww3Kdp9X1VtBY5Wr+sTO2jRSh3JimueKIKsOdu8Be1VziOKZjllrESApge7
mV5DN1+8gm+f3wRWypvjLnn5fEQkMrxEyU8E6ZbaBHQHorYkv4AKtLFXf4CZgVENO+BOKquC7jYM
upcqq4zhB7txcJtDZWhjXnMHYLl83ApXPu8TTIXS6cF81WiSPb31JCApg7IL9Aa53IfYilR+hDOA
qFeugwjTMB+iSx/Rm1sH8ox1kZNtR5wPalpMq1imGjfm6EGKTpuAr2In7o7usc2uReRvXkCsBc56
/pQAOABmErayW6eHwUEiXup3POYF5fkE7FsLar7IYzg1UOZ4OLbyn6cTK/njX1917khvfusCjeRX
/af8Xvs/ByopLjTIMxl+SEg7zBlu4ZwKNGwVZBmAJRTlPeoL0QHBGz2S2ELty0TVxp4DxYwcvwYq
BB0kH0SU9dm13wPMyNxknYr+2KErkwNszXL/BCNBuJrXCPgt4cnYrTiG7WR/yjVNuub3sGFpzxOD
K1qbPa8LjZ/0sI0wlDCTUP/uGrTPvUMD45/NpFhYAYQsGnpQmZg68o4W39cA3l4OHA294epSGMoP
5IwNGglqjhE3yBbQYRQJ75cXh5SaobvX7sxJdsFgIF1FyjcVRbxQHhO8wRxWhUlArwmwSfdv3bDA
KWCHwJMut7OQXcU1K9xrhPyjySeeYDHCBxSfDf74q2r5JTj1ON68w3V3chd/aNF24cPTmXdA0Yf4
H3WzmwHj99llUzHDg0vVpSVzxKjkSpgSeme3+0Dcx6YPkgbSw6CHNAGfDWk1WfHGAxDkcTmlNGwF
Onq4T5PNi+nTcQqjkoCJ4sA2/A/ZU6/NLT950kffcqO87uxgdhDpBrwiXIEcAuqlggSeSIM2+SqX
iBEj4mt8bezpBz+HHKp2YP9lVDQEIVJgDAwz842H1IcibpubnX0/YOiHTCCAJRcedzAyqhsHl+SX
umFfdt9oI9TpBZB/quP5btaxx9DXplpT/zR1hyoOGH/6hx1Ox9A0XpoeN2xrb6tIJ8GwAlYA18Zg
3z+qh29R1p1sEz4vdnzOUANgSB8NCNfDHC2m5vsMiSNf4dq+WhQ2O/foXR6UAnhDPUjtT4MX1WQ9
gfno9pgNkGFw7UGlZbBHmVl7f7qBrGHXetSzJkRuNqu00viidUJB4TM8gBqS/DwI7nnQ+/gN0iRe
mNFFnQkl455kX9arVwbk6ponh8nZ6s3nLM4XfCXkQSGq6Lj2cWmR0NiK4c/RLsPXEPwNQ0y6FR+i
6JjuqVitCt5YVGc0ZWP6t8N6joAi8AIYw8F8afxsjz9WISQlO74dYYXuL8kx76FCsDnQvwcU4qPq
vJ/Ye2GacL4SR7lT+FR2RxJhfKo8jP/gDcbGKp6v4WzoF4tOrFx6D3szkI988RHORV1CcxYs29Pu
8piIZodGOFcmSkP2Ul0wa7FNC0Q82xUztdnaZ4vvxFMswdCgbXPVkn0eWSKIGCcKT1qNRGOE4Fkv
2M2MlJu9nce2J0XRy66jcj0iYiQUSTDiSyP6eRDzua6R3mwgG1MncmfsLk4Po5Jg6br3O5BiD2lr
0OhVKJsqOC7Oep+IiNbsLjudenLRwy5uJpRyUYC/0RWTekuRJcujwwTdyCXUphzSVlr21oIeqOpN
v76qY7OFgtk+cvkKSMl3lzk/9udEUX4RdtprAA8JGcABxWHJCojVWms6aa1kDNKsSfdmLXJF+Ul7
ZbQBTLbxMCAZCYKg9JdQfLvfDu/z+WB7Kxgy37O9aasUPjfFf9d2XyQGIgrEvSMIhALXaWqrjtDn
fAvGUyhpocm4GTmH7NxycWT6F05m88746bDvN0M+89qebVSPjF44yWdWEbPER9jBkcmCtybeXQA0
4BtH9R2z9FDzvE5l0ImPAWdU3UeVSTz+OunON90xjTu4Jm+YHhUj+cAQGe8DGFMD1iI1VL+uw2uP
FtyGHc0yhWhz+zhy40Yx/rGxQ6OvtndaCH/Qz3sE2erM2Ji0EfPBRxyMbio0FzEL/Eyn659bc/Gv
teGRcMmGvzPdLHwWj530hClAU02hopUR3cldzYPqu1ExHudguEd9nx/Bhet6/46adS/+yOimq/x1
w4YL2aYaRMzxWQ2HaEvbertm1rMPtNX8dvfeDu7JUuju1tmhsh4SVa8erfEjJeJL4/cc1UtlwIrv
3ysrqfso1b+YVzectSaH+WvVkdQiPx/hIec0owz3zaqEWvzLqP8DMe3p8dt1dBgj4g6PqA2yCsVO
0ltP2OMcvHvbZsB1e2/Pt/0GzWa7BjDdr/Au8c/lXwuU+MxfAempGZoWJrNi1FSfccfjvSQyZ3L3
x4imOFOtLigNwBQEJ2153AyZa4pfVQAiMOPiAgekPVazaadQtljUxhe8eRSZqsg2Z1/8OiRT65wC
KqWN2k4b3q2hD/EuLuEe4ruC1FK4urvAnByRtla51lASEyNJI0i6yv6ABOsCwrXWruuSuyZyA81m
dVZJhE3NjAcQ6hi+XA9GTyA4v5MFAjs86aTgbEfJhy+fvelx4ZVLfG2quOUQf8KAM9sNZrhxMSdl
655mf1jNus+B9RFsPIZEayQtEo8yczDrnZPeM5/hpgg34tkldAFVdjqP0Ats9xpm5Ju45H5dPe8Q
/dWTBIavICIgdULstEcBwlfAJBjfohvRqnSQRKgOG8z4skOBfGhVCCh6MMLYhBZ0cx8Ak2jE4NVg
nQmo8RriPPmRIpsdJOW2wSLc9f0NN6PlgeF/nJImnHpB79/oF0pB+yhBkGBLiirlWnDXn/nDacOA
z5vOkZHYF6/pfB99iA/0XPG6wRSyXlz1B8qyEfP/D7fchWv4UMX35eyt3pMZHsKCoRP360LS7n93
qgbBBkbHE5/77gLR9jvEzAdODkR7tFPNOp0YFPL0OvkzUPhNQLrz4a2JP+85WpyoHZKE7KeqR5Ce
XjhD8mpvAD423juYzdb2kGeosyzbBdjWJFNPtGJi7SNOdlcph6nEagPa6bPAkumsggt1g4Q+8IQh
EKKrgl0e9pDyNAbZDCGrfVj84Qx01Y667ANPPdGQ3vVjnoyo2CCqjJLk0tl0Rkk9cybgForN717V
jN1N+Zyc4T7VuceeU7Toh5OatW3jHvxRGBNxJ+KjnkktF38NeaENho+73S+JqjZ8YyIvPT9xyng3
A9gewcbuV33MV7prFRa7SRGm+w70kHDlL0iPn/6gDaXB5RvCw8WXIG+lEan6Y456gsrbZZaiC1Oy
SgPCyYWleYdDQlE/zhcv1h2yGH27ZjBIXoFkhdI6LDlWFTtarbN8ICMSpUMGrkOp40TrDd9xYzgm
kuXseKSUxf+TRZwBn8BKUpnXxX1DZH7BpKbdnsDEtKSSxKWEJjh835LqCBJXdvgtL4e48kbwwrWW
QHbjeJKmNbj6ZMODihIniX1iOSl1CgFAYlRgd5gnAbV355N9cZ1dmb67z5/ezulCsXD5WxDbPj8g
+8XPPNuHQMY4m/ZaYenJZAlAmMAue6DpGu+U7rKadYNG/8jVzSw4r1FTDLINKEjAweDhSRicZCA/
CXS/hFYQkthOvH/Z2sPDgPSJzJuJICAYlGNg9AjK9cOpFDR6MpAucs8OKle+GODxS/kNPnCh60nb
RBjv4m0D4GUH26VYCJYDnGQ/8tndOoJYas4ffeTszmbaEo2ccgUhZHvQ1QRg9GsSS7fI7BRWiiZ6
Bb7ZHx14Sp0irSDIkbxSRYIfj+rzRFCAnmCHGcCRO/hl9HcA1KhuuxQF0sHiLZd9yixXYjhycd6d
e+lkE+j1hFMEsdleM8alBGpBW9MFzHtZXPTdg5DvO3zS21AunjspYzngBTTetESO3lZjLNeOZg1T
6nM8m06GA0DAmlpzXodJXvdM4bWI7Sh/OJJq9246o5sgbwBpyQ4w5hYnRIK6c3Kaw9nswxgRDnn7
wLpXbEm9l/Vup8PMqrM9fNiArMEtCwDZX4DyQ8Kv6XgukyQtad8FxoxtRRX89L5LSmEsReDCgAiV
AQ2/2oVM0euWMUnoC8y0mdp8K9FN4TPGCBdAdd+zjhiu3iWnFy9Nc0HqLj+JnTsCo0e61olbtvfJ
6x5iuzlf1sS8UwDYVjwEFmA7cM/hjyKCtQpXPGj3/W1v2zYNKwnmQQBIzzkZZ0SvU5a54JHSRz5P
BZUCsgkRwEn46i43xwD2KNGs5H1Qr0yIOSOnNbGYLEqqDLIl34jqoey9UXSGcbzvNcltWvaw9Btb
J/ZgqXvfBU4bLxu4CFTCxFOUfYE0sM6J9tBDwMFwpF3UXW6ftIuOiqbFXysCf1lKxcZgtuV64wb0
sObtMlNuRvqXLDkpdNZI/9rKbnHuSVyJl/RaSntywQqADYehcXd5GtK3ojjiCq//J7RDlrQfFU4I
nUZxFcOb5pkHbaY1+LQ++EQ798XPoDHU1Nu4lg0bd82dyC7gPqSgLG43706NEp6y75s6FiswTsq0
jfshujlWiDrrKeW1ACOJFAT/ODqzJkW1IAj/IiJkh1fZccG9tV8M7bYBFUE2gV8/H/Nyb9yIOz0t
HupUZWZl9lR/d8CejqfKT/r6kkPmlv/cpci+JU29N91E37JLy1WIDjMflS9yheie2PasRUw3AWg7
ofA4gI2BzIl0Jt2WZdmvcT6YE5b2XxTlsG2bc09vPO9UTJ3aGg0DGM8BhjYbz5lW8+nqJqFhWcWL
8Rgk1ve4XPu5RFdcfam52w1NtjdXvXHCyHoYODi5r3jEPRdHaZ0BlETXYKOd/qe5pnwdHK9ddF3Q
BYxFYMCaeexfJM5RjrodSxp99wsQCTb9Xa/4mowTP21Dt9hOb+NONvXJBDw8lKdxDuSspvz93d98
iokLNiALl1XwEWxaXMeGFK7nZqzY3+SMbyBIGq/xQL95HRiPPF6BOwD6OHjdRA+cgLlJdbx6xtwE
Zvz90Gha+EpwuNkEZ/frKwuwBpeZJHiLRvPauLd22Xh3c9yS1TdYMdQaVBdGnmxyADQrltvsWVPm
p6C4qoPUf6V2N2eigwfitW/4NWkPxpmz5g0xK0crp0d2/950GKa/Rp8J7jgVo/aHGujhR+RiMIaq
KI1GS7YZibFcq5bBEjxb74olXZolbrYAoL6NsnDLng5ahZFIoZ7NENuMjwag3JQotfj+890YcJ5O
85muKE5j1h4zUcpshjlzZ7X4QPAe6xwxRkbn5ITnmbOcc9u4WnC7sVDPmwakNl5vIz/UGE5hwFeO
Xxt32mKkC/Of/EgxYbwfuTSanswBhRxIM/rfb2qnIJ4rWw4QgsKay/WJPTzwxDgOj1ugKdlqsNUU
tVsL2GCLIJrX80hk5ZZSfUuSWy12b9Ppnz/qrCJKOrEy8lWpgcF/eV1mwcXE69R/+LL/XghkFd9f
vk6bmy1E0RKvJd7/mhW3Ua6wijB/RYatY+LQzchxlWe5Zt23sbY0+PeP6I66hsSrXc17+B+qrW59
FXzf2T4Lh0A5fBZiitZum7LfLqRuhZSRPOX8Ms4eXLGvlSxihIC4wcpSfxxWdSY3irMj0JMQns3f
a6zYEv4iDHc/lN7LlZyz17Llz+av/XJhIJU/4FG8wVNigyqrDBDLcFm/v8fQIynENTQ0likj3oBC
Nnew6p3J83LbJdO8x0pgBI/GCm/Y2hzsx0nD8apAWeI/PCXoZk+k4tQcDaYVbzbZzsNd5j2v8TfG
DTAfOFHqLHrjoIRg9bkRPHWtk1h1ec6Ss12Ke7qYhnpHNbVEL4YsQ6HMYRD5qN+PtYESouSlGRld
VArm8uGRZotEyfl0QLUFgF0aYp8xZ8hgj2SwSkexH55GZ4j64rzp8vCBHCUy0Gcmfs50b4xBNfqy
xU6Uh2KERD5EzHB96b4PT9QNMiSU9LS7yEAmV0UicbIwAUL04EPSPp5Etw+F2YPWESJhOuyqNHxo
mFqSQUrrrM4kJ8c+04wwz1ySSjMucJL+Dedz5+5nqcbL++mn93UgHL5nJpjFxIGWmhneB96gGKVz
6K6D4ZhvaC9fxa4IroH64AlL1sd5vhdpvpz0jty7iuDg7EYwGEspXN1GcCu3rU+toXEdl0dp6lwY
+erbCJTgswLS6ulb6SaZTA+JQOk3Z+fPVOtC5SSRJqzxnPQZ6eu2urlfMQbl1gL/RP+ZxlOTPXTt
9zUbPGNbOLcyYlnAtOVl7FwHAP2JV7Lk42HV7BB6zlTHKq0wLUY0sDtjBYDkCNawW7jGYeIMtGAa
+PVM2FTcmQ+/2TDsxPUmM7+0+jpxyCl1evZKUaHKc1LH8aUZWWXTwU7geQ/LnqqPeevqveRZsCNA
jjlzwRttYqnt6x/5CLrLTrg6+d+2sxf7wuwOnZOlO/8PE3a8RGmlDooujlbrn0Od4gq4eYc8oCGj
havNURCkhFG1uGHKsdX5X/tFO3v4r6B2B5bLsUjkFRWccoUVRYOTNd/uJHzWHkHUzoTmdpYPgNik
3HzQ+pRY9BAV7kQfRvUB8Z8sjvBazONKnY7uC7HJtpv+VHbnPAnr3tBL3FfnsKUnQTDFdCzzME3A
l7M4imAKPxVJp7/GmxYmOuoSHOLZQm9X8bdplXzrojuebxHDP3H7eCxyPuyAt2xS4wcyepGXsziQ
WV2hZcz2GhUv/xMi1YUfxQYBaydgIdYQiUCeJ6UtEO6o7HsUALjLsuC8iVFXM+Azo6OkmhIP7U7s
dtN5d9lt16rAuoSdRz179Kj8qQU8VVQL9uPGa6dtB/TpaYqtzj7pvpF45JO/VeF/VQJOOqz8c9Ro
/vRm+sIW1jzcmTx4hHeSb56Lx2MFmFfKPnhNqY/CqhJMFEnKMFNfAaMHz/mD5J8L5Zn7j8ey+gTv
JPwwzQq2zFpb4kl7pBLNJzD4AmlkHqxtuLHsVt/q/D2OWi+wINg1Il4aHRkb9rEtbFAYp35urIbK
e0/g6tAGoGWQci8xgVPekU7PWLFAHiTVQpN3Q+uZIMi9i5VxTcY3z6mx2vs+veRUh+JQDQEEtz5+
aVxz9bwwgge1l/3bi2TVvw3uA7psFRINJHpN5hO81abnFMEmS0jJovGfe0OJMtVjGapwaDQF1eoE
FnD4nVFdo5I2a7uI/dkT+WHhJchX0EbAQud/cPrNgTZQil1Zud4JZ0/4dMjJCNnIWAawYlqTJc5c
7Vx0k/PUxvwAm19dIH6ogGlBFitC8Wj5YaKwSjqszhNPoKo9p+/Bb8LPOp5M5TZAgYtuZJ43bo0B
NMlqbDdpQcNlGPF5+Mgiy8fL5lCvaGYW9IstqgeKYjpOhagfniee7VfnSxcu2xJlhGXM678zfhjx
rBzFzYgfwoHx68CZBWlXVp2f+cWuMS0BmyX6CsaiP518GltfsdtJWYU5s/SoOJHYju/slCSKrxgB
i4EoA99jwy7Gm2Zs1TweH/auvWf65ct6sVuyOYwJ3NyWVgFawnodljFnr8jcR+yqI22r+lz+uB/2
l/gVIuNBxXeeV9/0+V8FnyJzHr4WmhHiv5/EQ+B4dkCqPus+NPOTPovDInqhS3Uog8qwKCqCRVlz
RLpLAsjTR0ORLjEBsputn2D2maywEztKf8VKnmnC9LWV7+7nQa5zDI6dfrgJgDVmZHO3q/dichp8
gd0Su/LwwnjvaWYxmVePHXVFde877uwG7werU53i7J29bCmi6mAzCve6n0casEQ4cclrvvv6z3M3
Mfi/PzgbLThZWr3PGveVHvQmOKuhoZ9EeWnuCH4JRluCWSLd3okVm0s29CZePsvd85H0cxe8LEJd
IoVo7hGso1E5pbqtdGBgiH877CVyw214x2U/WYir+Cs9PCUUAmVgNwdeJEGiMAu+jjx0VjmTv87G
hxH3eUv8ursv1SsgjmbYPqVoC2ws+Tl02/QS361rixA4/7ov5HzeXGUQDSoTsXDcGAVbmnPRfoeV
1e9HE7Xkh0UwV+PC9KEZB7dObbpfXMnH76hn5dOqR9fiftPJ1KO5WvrcF8Y3g1TSOmQnWcr8EQnB
ZMkhxfetMPxhXrSUHIcjTksCVcTiVBU+d6pkc82ygMYTkDLvk+Gy5THs9H9iFAO2lfa9XHeceXbK
j/VM2mboAWg9lp0/BMwHzXxyoGGL8n2dQkamYebjnDWr0WmDY4fx93kFiLF/eIKVL8bL5rxqRQfk
/I4pzK0lEIDnBSvYOW/czsZoNGSiZBwFA3qSksPttumUw0jK3q+y0W2UzrgeqZbwsirUE+5rYdSs
IALEgX7wrHeYy58v1Iw8wyC9wBfKp4F6sqxpGwvMr2Y43rL0y8VwMxyj8JSnI+zYZOUtfWA6c3ay
r5S4JhpgvXeBfFXVKYP3xDfx8r/pMzIykImcA+P0ATRYVRw/rpjkMxPKkFu7x5MVvhb+dofhlDzP
LnwB+IjhFZYRomZuB1bHutF4PV3ed++LEWZY3F7e38MM6dTjG2di7TLpLKbv7OFJEBnFvBcO8tvR
EIXN0sEZTT93BdYlkgPjhq8RhpRSYC4nLFZ/STsltsd3EBo+9ivKdkmoYOoVswJ57CLzBjyStANw
FFw3u6jsbXD+Ke5BgtETWjBtiYEoNhdQxlvKJWuF4i+duXj3UpgyvoWePZQUhMlSvxIXnd4wE5Ym
y220JMgVUEb4qBp2JTmICw2g6+e+i2fjrSbX3MLjjHzunI4Alleg7vAip+eXFpNwlF2Jc0mbMnBQ
vJ5evBaWuVdv6WXGx8pOB9lPZkUbUMGiHwmY+9Pdq7HqI0m7pgSHvZswP2mznhzgNwx4HbY+3U+U
uA9h3NfeP5dGxHZbxNwoqUxife6muWXY3UxdwHaXzrDMcI2XN8NnrgTFbAAaX+Z3r2xWPGGY9km7
7gyXKSCJBuId1VktrwzqMH0ITO1BYUnHDBJnRA1fP5M1nsYLrm3q4jgpM6W4j9mT/Tbk7+j68GJZ
qE5/7G0cBbb1LXbZBiANN7W0Ferf0ZuKU9bfnfFTtCthVDcyAhAiQhneP74NpGXoiX+ZvXyuRMQA
sP0oSNDOALtLBMZulfWDDv0Aps4TzW7qpqbf26PbMaamvuAv0b/e3vkELiN3TK1xCI6i2iAU3Rc/
faJajMDqunOqne4xCKNk1nF1w5jM8AysSz42ZAKKltEOeWec3p48HVibSSkuJUkgwhIps5/TUvkv
AE+dTmiaLa7vg6DvnzBysZduynFJmy7D+IMRU7E7/VVCjT4RIO7CRV8RziC492GJ8R7Xqcw48nt+
TrmpKsg7yermMY0CF8X7kEmeKTynAnWom00y5/P/kkIYa028elRIMQgZGE4l9gd+6M2IpTI2eiXi
QQSf8cQDXEXaw8m1szVgwMd5h/nLe18GiD0gBcXh2ToyUxWTmP/g1P4fOP64IBUxqBNmCzt9+mk2
Riy2q9SRQdEUIlKLVWoCMKOoXGBe9Ap4g7GIkhzBpN6/MvJCZVsaDclytthw8vKS0/hqM924ynsG
YuueVfd1eqzJvWKLGCvDfn/fff6ywQLQHhARZLaqONXLi5GeALL4/TCd7NHIDlp4N6Ytb334jGkN
McdDVFq2IGAi8Ye0PZ01wlFoulkCvr3jQECc0UZya9Wk1dIoz+V1L03j3Yd91jzsfOaMwU/XpFSl
z1WdLbKHU+J0BjPMbGQ68X70xwJN6K4VfGrGV7l+uXrJPnzY3aPHg1ut/tzezJpNJLbuudjz2ymK
Pci++vY+CvMETK9Ey82SRmeZWBHQiLB+q6/6valh320zlpPLxAG+dgHiUdxNE/zBEXHdm1BGlKdl
+LfPJp19P8b77qvC3nz0jCy2AlFh+yHI8Svj8EUxU+5C2cuDWyHJRSNQ+MIl6Z07fYdjxcG9nKoj
5DDOr3vWMABNwd1k8NJ6OolkLz77ADsxIuD49GnANssv6isiCKwI8QQqZ5JsGzsAj22zfCrg8G1j
vcPEZZZ46mxY6BkqpItsZWyFcIgYg9CJYxGnuqnffanOj8RWuMWXBFBc4jtKMx9q3IKRsjvPDVqt
wR+/smnLvMbhOvahguVsfmHEYP7F83Icd2jF4VGYbOEhv2+K0zGXDME3Zn2TcFQNLzQx4A+k65JN
Krd/uGdsWPXY0Yu1Cdv9ez6IsxdZbBzTxzfj5e+IsWu+sLjPWkcDFGR9er5CLuklf2r4RAN4qi/Z
TonSuW5a+QtQTt0Axjek9W06fp3OrrfxlDsDwQQPOLy7E/wBR60WH3QG+jauKdR9NIQT90KNpqJY
0vHj1jgv4JX/2/Y4Z0Hrdrolk5NNWkIgvbB97X8Y59WeUj7yJpmlfwuXjhL9cbj4sZS/lLyR3gaI
00p/yZ5ERPDxHg7Oyd5ZHP1JisMdKPWogPaZDoIA6i7MC8jcBDgKuwmWio6Tk3C4P3y1x8Rq9rEz
bF+PQ9j/ck/UPjbuxTXmOgE7KUAOwnS9enHye4/3qkalDWj+dobzuny5HxN8JJW90mSoTpyaEJJy
bOlkzc9GukYhLWVv1jvT13QXlKDqbQOdMMMXklYDh4R5EuRkRv8x0GjfFFxlXZa29iKA2P7kN3NY
5oOv7bHqwfXRL13Ws0DyMMSo3bCasQ37CnS+1RoMjTGLQ+HWtCRusjsXlsbeNC5QJiazloFHj1Vg
/2B46pFDnG9yixwjO7Wu2RI9Gk2IZFO/d28SGuk34CVcbJg9iab292Olm1ckLONFzqBlTuMAZfHg
J8du20Cg0+W5k79yTnLzy71LU/mnQ/XT8TKcXdYwsLndsoYc08P9jceGGnl6wVUNH6+DxWSFJIkY
h5QFxLdeQw0PQQNEJdgicsxho00zxgy+8IMs2Q9A74atBa4a0mRHlIjtYkgE8KQCeCievw4yvkFn
f5eBftkVrmZnksO5tTKP1oGBYAzb8kcTnT7EXNGtZ2Sjq9ZBR2XSXdMF0P78OZN+RHa7l2c3F1Dr
vDZ5hGHYCDoj74SJHMBj3p5pNcdkAAYKnqtiZD6wwt0aO9F7ZFbBIY+Gyylls0rdZLc0FOlXFaaM
SF1WR9atpojFmKehIKlIlCN1nh3i6xOd3o/ioS2MEQBvNMYqrqpJ+TPMM8rET3JphVVlxx7RXH9m
RFP9qgL95xxC+1qfk7hujiic+MToa2OHvsdrKYDmoqT+4H2pTAFafvikc31Gc88n0hcMADrdsdeX
NuqrmWKX+co4h/gM6LhLTFWPH6gdcdPrQRhGwgnMGX3RY16h78XUY1oYFtvSmaNNnVzwksHRwbck
mGta3PGlVpxP6ZuoNZBaIK6c1didTzPmFCYP7Iw9waNFcibJVIcgrI6MXJdWc5+50z39z/y9a3Gk
Q10BqmpPfrJ5PKfgbM6csH5PK7K521zATmphKo3zssu86qmI75YNR1VCCShN7/u/Ux+lQQ+4T8bD
VKFN0iYuqr45QxIr7Xcvw8vpnpD1mlVOY7dLn1X26SOgWt+/SHc4gc3HOitG9wJHzZASJocoq1aJ
s/4VSL6xCprrbzhRT1i33A3N5Upi/Fz2TsK6z7B5/vGab+DnE7JJjDcT3X5C7bh3T/yg9rI/5sJL
yMnh/C9SsEHjltiTrbnAIeqmTedc2bh+NnQS1pl0WQsXmtGLVKe/vP8IFmMaF+KTEMduU5neO+gx
kAzY9JtVYPvNXIRqppsSUfO4UsW46on9NMtx45nK65KlJnFq7l9p0GLIsNIzX2p2LzBj5ueXf2/4
bVBbC7+yuM8Jr+JAdHPpAy3zEi21cJ5KVH+RrdGxbADIMrkadfSpIxAQdiYE0BUXMkGaMVBAMTyW
njBsJIHsW7bn1LPFUt3kiHzyPN69U2osnr6v57pmoCq6w4uUiMdK7X5N1ZMB4L4JRLj1EOmt4ut4
PYlH4c17KoyRGjngFhs/Wtg46g92gyyoDwHjPYUrQeegXTQ0lx6uzXzjeB7+d62WuA/aU8zoEX+P
nr9sKjGgii5KfZJjvHjGBcBB98ftHDY+kZ6H2IzuURiNYCt3M+AHtdR+wctOFpMbv7UUFq6x4rMk
Aj+QC2jDEBUxAHNFe1lB0RoRfH55KtwH2Ajh+Hs5Wrk4roHKkYp3lU2YlNGGFzrldQKK3JBrujS7
aQUmtBoTOT8epXRKg5QfJO+9YZq+pjzPGHFH+7ZTsi/itSz5gjmixUqDsBHminRbfm4EKtZQhQu2
QmmmJd6K9BQHsQz3M17zwvTOHFm6TeUMolfNK8IE8GnOgspOsShmdfKdj5Bme43jAMnLfVvdUKCi
AaMVGH8TTZjLBEtKdkwHUU57fJZHmqDdgbN9/hDtSTidXjQgCecuhLE2M88hbjhhCaBIDGxAGuPv
3WsQE6H24K6IbSWE/lECHXlRB8tpRITN4A9sjzz12+Oafl6Jx+W2hpgwL4+9OGONNMjmp+EP2Hka
ryPFe85f6EyKytb+nr/d7zn4ie65zQqXN1FsBXK5UvGHDd7Lflz2VskW/FjE320nc9xBWVDfiKv0
mmMuoG5xBFIuAnvCDv1uHPYkPE9lhUtOW+lO4SPwFA7KAxnrIIZp7C3b3imKlQRC80f/fYajZ3GK
ulnZpGwVGaJP9ghXLOPWB6MZr47KVrJIYSFU3wrnIz//w9bpIru94EIFXnj2sJAbLt1riX6o8/nK
eGXDj9d/uMIUFhZ1NosJPAEFmsJGumDKAQWZfcGft8eS7lEKJm2AVG6qY95E50CcOLpGBBh0Cf20
+71HCIJuz7P7Xmx+8pUc9hHV6xxMAoMBAknRJEghL0hORuDdRyIKT34nW9Ltdksgh2hBXaNXg5ez
BP99UecAmNeCzIQOTZ+Eb7YcZr8Ik1CLD1gcIHJVyVxOgEn144DPb/+2kU4/grF2DZX7br0ynKDV
Ct+nHpXNYL0xdHEhS0mC2tHfJXlwDoqPOxju68qV9GrvI6NxH6la+kgxiVZ6+9NoczoX8x6a+z47
IQl+oElAT12yP99GsUO//rzQzvMEbzGahw7D1MZ6BBASeEBFqF8LqMywSZHSEwww+BMOqWsgs2O5
DK/aRUYr+9lp7H57wuqVu7GdU5lOxjLbZj+1VQ8Yf7omXxFVXFzhFKBK6/sjMNdyyJttRHk6LbM/
jSugEVyttgbWBHXkkRJdDq36jRGmbv5eXxBWpnUb6dfcG+OIiisMB1xTJYyuEqXD5RQH+N2KIX1Q
lAePVboyjhU3BE0BLSL0ihqKf/IfZ664aMd0xfpzeYhXw9+ZlUAQ6RAVcrbD7KdzROiwzC281J7g
T1gu2oWEOE/GYbPE/oI9Yj93cZVZZNsknHw9IjJ+0OQZX0WYRylmiQ+3/5JBlUH2Hi6FONBtzSHp
ZIZ/wlIPzJW5ei6MDXlod0wg2B7Bj2yPBU5Df0SAZIqzXjpSEmLuFpJbPOzKACB1n8rsBcOos1a8
FDH3djuHp4rFmCujTw57bly8At9gMmg7lg+ufMXRGrgVt8WAkVXkU3MSWXaP59I2+RPX8ppLkM0K
p3SE7zZEGPyclT73bnVCuOxLvFXIUXfS6VlZ0kkoLX2jBeWXvlROyqrI7RYwB5h8rs0JiJB+K9xL
YEF1axJJkRI95vq3SqAtYgRh34Xjbr7pFctiybhJss/8jP4oCyZHc13N/7c5aLRl3CKx09olvgIb
Njj9fHAYorAsFAI1wGYDphJrYS9xqqj2MgiyxMndch0f63UTld/KTJnVi0cUR8ViMpO+su1rXYbK
vF2Kl+xklRtA21AIh0u1Gw4lhO/ROBbatMtsHtljBwO9Kp+hdOR5gsehpqOh76f3S3+UgEV/kkNK
G2Za5zmTx0LfgDAUdM/SSgDyeuy5IWI6ppu0othscQqhq3596cAQK/h2JXh+3a/JteW/0Tq04bBm
+x2N+8C54qy5/MrTFjPK3J7YQkjBlNz0N9slm2auHY0IYgwW62DgEb94zjS7HOUUO3kpBWMMB7ud
geYabjKrl5pr0qeZ6/tFRe0lYnrKtzCsH6jTaYgP+S6lvCXL+xJHTrZCarbXe1u27v5eQAuPTZxX
Loqbubrfzrxje+H36QmYnqu/5lwMnkdx+zymf69jcZx4xh54tjie9xNPW4APV38JheHncUjZVowP
4hadLwOOCtLVTMtj+1Pwx57Htz+c9N/82qM4xGpykewlJn02vXBJVz9jRna8fd7i7UsZzfTSqL/G
+IpdBSSPM/OUjkZvL8Cma/P13OsrPWBeU22JQNhsFhOOrEZ9SAQHDer8cRGi1077k96oNsiFIdWh
goHK12NSUeoU5LHDjlULTEOqfWHQz762KPUQjbEqh1hIwUcBuccOtkoJ67l6ZOAbJQeG9wo+f6RU
8Fr93YP0EB/69fP4YlNzslGqsXNSgEOLqcTXvckR+p/tD3ZVowNJHN099fT+Mm0VXw1Iqzt33H+3
HSFIbTxAsiiLUARn28lMAF5udbKe754ZpBST3m+u44+gZABUB7h7riZITmfSRoCmfh3LI9OvREn8
aap5+qJi+JkaqkIg4gVKnVZyW3kFPE4dsrNw1MnsXS0Na9AdPWXbBBmh96GFoq/tp+fMobtTMsxu
YJcM0znWTEUe5nzrcYETK2HC+4xmyTHhm6Rgma+54KZXI/MFfqHK/50gxa/GREn8ZwbKE6z1Fcub
s4PiwBNONXbUjc3TMc9+M2GNGZcd4e7AWzOGWRlYI4IjfEdBTHLrtcZd/AFNh+V2wJY3z9Ow5L1W
04lM+w/A0NtNzJnQ2a26blr0ftFDub5x9eDlcJ88dbB8EaCcgQXoQ1i/AdSAURqaj/JpcxM9gkdi
C9pM8KqA+UF0urdbBY0tHZ+s5Vbz7MxA1gQVuI1TLz+pTQoGZnlwNwzKlJHBYURp7OEPLn8uYwCS
fFeUzg6lUOtiuRtbmOiahlP2YZMHvTH9FL4J1X6rcbvCLBI9jkNc/P65L7Mr7Jryhct6E8eYB4O+
Aem6/LOfYrLbPmYMZ+k3ICnHt098UbTSjxOrJFuuO4TjnQceicFLeyXx5h5VH3+4Jkj2yXFZPKvZ
GcYEhuezGPx4TUAcWoUWDoYtb0zdfSKF0X/AOWz4S8Z9AiobUjCSG3pwRBSTQERfZ9KUJlFdMBHc
9RDt5AS6Z5HlgAtM/mutIRbJej+d9LFipOEknYGng9tjwQrVK2hb97lF0FIlIXSA2CyTCPMRIlKd
sV6dfx6owXfyGtOpftUhPptB/Fj1bNL6JTNR4uNIwgc0ux9SzM7xYYLzezl9Uwf0dar798ODe7z3
M9xR0U8wGHj96C+DRDCrT+ryzpmEYN8jbei0halEcMDYn6Tpsq2XkuhSxiuRNOilXG4TjvhJnEy9
AcMNyWGNoFl0256vOyBnYcy5A3tlqivqKSquNHZQGmmMI1e6Ez2bMW9mc8CE18vpJ0vJLsKisRv8
Lje4f0La4Cvc2dnkyzhjwTp9CLNif3fw4Ua5SsXkQsiid3fo9vWmQNNiBCaIx6LLfQFmzleJE2I1
DOPa3sp0v7G/VF7+o9DaT4QroD1R4Z/nyReooJXi6u+3SGi8T7qUE5ehdtTJD1Pihh7eq15OdAdE
BqSVfhvLuy3fGgyeKjp5G2TafHxmwagbG2UjbsEi4hmS/Ju2t4g6pE3GrxIIDO6S+/7NIaMeW95C
O208pZlmgtcqng7rx3UD0m4JS+gj2HZkIftXTtsHRCY6XKXm31u1FOBoFRUFBtN/rUVn3NE0q7MW
eZvw9Lo+eMs/+l64hzT9ZQbeKRZe1m4Bw8aQHCN3yUwahUGJbbQ+5zVqC8dlfG8Z3tHTMd/ivusx
Hm4mPwnjHTi/bCnQWuWB/pbv61E5b/arP3Yx8bkkE5uXmvSK6Y2BhRFTHQegUp/Cw6QAXusONShs
Sj/VnlYv2mUP/mxNgGWZqqjEQB3H5o5cV4uyub7g5vcmgbY775SVEhi/2ko7QbZDqsnXMsH7CVwf
xJvhDs32tWYL7yRh82IDByOfZGmxX/VI7UexHzgTPQSxR9DEKTu5rnio6ByhT1gZjK3qt+zsSrLF
cvr6i4Nho7MTeAJolnZaiWh6wEpWtIWFvq7pJBmIA/Vb5UZhjZx0KBPKgH/a4ub+p0SYuK3bsAUc
cxByMn6Ws3TRtIDtMCs2FIyw5PRkVHOeFYsi/luZ3gVAzmGsVPmtIsEawHrHkNQ7mqcQ4AZ/xWWs
+o8Q3bcPE7c/r9AZYmT7Zeojg85ZzPci+tGU65o//d0UVI0YEsIA+CtR7P0M63hehy/6ocJh1jjy
lZgXdHpTQ7KeiNMEFmCpzTa42NgKe8KidszvIWRL4H54cu+FArF6Bm4hnu7hV2iQojC64LznyYt/
PDPIFEIFlB/dk7AZLS/xygAdpFIfqCXsfL7nzTy2LuzpQKIy/JkrdXUH21nqKBT2yV6jn/WFoNxn
EZ0lmNJon0nfJbmA9kh7t+Tjjh5piZd+gXUx9WLByvbGSQ+4ApkiuD/1law752X1ZWze12p2v933
6ul+ey6ocCAuNEnfZu4iJpBoWUYaYf2h6d4VZApotoAz3BsqQJ1K6OKI7no6fYh0CkeMZJehRcDp
U4fF4SVCZKttzDaomPGpABzuaZlv0NqY7SLVv1/5hlsq18NCs2ou8KdklXvFdEVmcCC+iBEsQk11
NXe6LXFF4RKH7Wvbe4ZoATc+bAVS7uG0mHr7MSuhG8kFOUUwFMighGwos5tJU14B+6M02xtMMQyD
WEmltiY5NTBu4j/0BR9QIdLQ41EaRcjl29dfXXl5oDlIpnG+HtMrWm7lo+Qyt35+YIVw/tobUw6+
EgmTBesOwuB3qdVvJ/7rpmLk14XmKnfH2M0mkFIccoW1SBOoup/GY0SAZmmvQliTWon1pP1xO8AX
+BaYFDmfpTsDGYzzUmfDMt5TXlQlaLgPJfcBAMUxgeWB8L17Elv3jnkxauRYF32vBD2BLGs983Q8
B5mMsKT37h5amXUS6n04yf3h4Y3Gf5gqfq4Yzu9Nzis8dspncYYJS7ITCbUj/63u25gv0TYDhV6Y
0n4z+HegfCuZB5TuCTM8M+4cmJxMgNpDWXP61M5raSBQmU9M7/JaPn4nc+afl0PdU+Y4RdfrMzgx
WwAL5pDEfjr3G9/nB9VFpJ8qg/hi7B2cCib21kzs4lZjqfcTIzwr7Q5MBbpGMqxKn+kSgxQE4mA/
JK/jR7YW9jKjGjhAltauJNzFYqtfFAFqoOfnC81GFXafMf1rNEMcjRK7yPTPbAChJ4X2kKaJTFHD
LUhkx8L4Zg1xsjGbnT6ZlecNegd4TmnbXF/7jg5IW5Yafl3gD5xCzjUwlXOSnoTiFAnRKUv+Glme
Guka9RE4F9pZOsSGW5IVAZZhWEeQ1GkSO+dqWdQ2HT5qmwlmWbxQHjIAZHs9bD3EBf7P3zVd5EZn
p630ROd8fF6YGvkZAfpaUsL8j/b9QmR/X+cM/doSRBrYnLds3W+zVcya3g5CbQRJXQlzQAv3XAVO
8bmp27nixk2ogajKFtfJ6fyLGJ9ddColiI+00xeysaTZoKqEcAd0FrwvT+79LiSujdZXbjfv2v8E
vO4EpHm/dEwL0fpH0pktKaplYfiJiGBS5JYZRHCebojUcgAcQJTp6fvjdJyojsrqzFRhs/da//qH
L6yTMB/ZMjDrWphn5k2zuOaiV7fY0YwJMsMwtJr+n6rLoC6vnJYBwmA5Q3CWeFUgWCgYornH2pdq
JBXEDHI7qNu5XNnbqXYU+FnwLZcKgxHoU/Av2Fi45P4YxK70HhM3V51H+OvirFlpcIrkoCzNL+wv
5g2a312r7TvqOR3+KtXhTiR5oMGfUiSrwVAysUmJQmy2SFIfCuhX8ycL2hYon1JQbQUc1CqG/v5H
NbEwLrmlL1tiXX6cl3+fd9s+7O8RD/GPkscWPn4XABUXe3Xxyz2RU/23oamFs3msZUuUFmybyv47
8fnq2zu/p9XuaycjPRFqYeuw32LM7hcYcln0C2ynhvDvWRJTQgpPPjGENviOsH3m3X/wYkH7qW2J
hF88XHEq6eYtd1q4gSF41AvCIeYHdKwlfphqYfMMzMnOWrKv/5igRizY1xnBdGUnMwXtLlbdHSJd
EfCFUeiwe01MTjNOrs8W14zxzX3+k2Z6YyTLRIk7jLOasxBO7GoHeQwaE+s1n47A0vExpkdWDa11
X+zyszLmgm3fjBDZd++LrAvwr5+U7sulPB2y+aop2wBGPlGyut344EAnIEsiKMlL9kakQ+GJPL0M
JRO7A+/+FigQ/jJTodZ/03Pi6LrLqcgAvWAsjMG+B2eJW8AEAf8xHBoYjiNooCbRmDbdLf3jpMqW
YxpwC1Dmdh9OaXQS8rqn/iKkCzK0D/BcEikL52D8PCqiJzGe+3uutMZ4n24T4xoVS0wF+LLCcLPz
s4f92DT1VrkFSb4QQMFLBg8IhCdsRyD4u+KSx/Um3wtK0B9VCjSa8Iamd1kycgoxEXV+55Qaf4Tb
Y7J8nJqXkzDV6OOn/+JuYNmWAtIIfvFztKX6MkfR2FLXecLxTVyVKb9IWFgPNOjRQl1zSgyaHUV1
J7APANhutoLUWt7+zqLmM9BZTfr5XfSY95H9uq9tZrSaL3XxQ7BL2Hrq9kdiJYw/bUrYEe+qpKaY
p5Tk4NwmhdCutGRhkYa3lILoZwEsP3tHEXYvXMIecPeQcg9g4Di81X4XfxE6kdeFb540VZap28yH
gtOk7lYiCBLNmfq2g5rs8o06rIz9wKMB5k79dpnJjLKZYVQqwkfazNdJBe5Rna6YtYUJp29sDTi/
i9xo5GmjDdwYxhMw3UlCIjSweHvpN36KU6aQ3ykdW40FLdeH3d2rUOmsqjNmoIxyJ0ye5nxUyjG/
33Yr9eOWPzv45ea7cdXTuwtz2a5Hkbx7tdTjviLuXzMts1IteBfB+EFw3yN3fp+p4GDnzP0Xh9tf
cZyCaSr+LXVqNcIxthvFIpEJ8ARLUw4flyaxul2d23k8PrH6KEi8ZJdbT6cUw4QJkOz94N0lZpU6
jw3xD8QaO9RFfRqIRG+TWGXD1tTniex9+HBMDrSYgwQe+0jzXkS5UJYLgZKz5EKRUqU8fCjA89z/
Po7JQifbOCasjirMyeGGoUyAoPeGjdjd4drOy2nfELpqcGY/f6iBiAf67XidB1UqVRtv53WhKMvj
H6yxzuwmAd71gye111LcETIZA6fS/H6BBHPmUt+FyIhuO3aySI113MdZGEy0jX6b72E7Qd7DjXZI
EpicgKnJryAXYAmZHcACJ3bojpA72L8/FpxwwAQoDBiIvzwRXha+n49ZQl9RHrGJf7dhWk1H6lxe
qoWbJMxUf7PkA2SD2J1atc0d7R59vq7yQHSR3GawEHI8ISFXrJ6qm2fBeCNH4v4nWQpR6ZRszN3F
Mz1ey6CB2jwxRPqokY0nSpGa6byx6AKryssiGV56OaPqL3+4mPwIg0H636E7WN1esX5ErcHMPGDk
XoWfodX9+crmFTAGwRnhAgDs4Bhqsi2pcbXXGLpKu/r5L1HsAjKphKKIB2/WQ0ePXn/yngY9H5md
Omff+JKPCGRcaGtxrn+mxcuXiPwCUoi4KkeWOFP9L+cNc6PKh0Ylbb+k/bKxoCwrAp3Jsm5ROI4m
8bP38m19FjxW7D/90BALRDLYpR+T42t8SWPLLYL4gF11nzQgpwDzD1RSsNgJjwJJQViBxOQrrLLc
7cF+9oDO14YZ0qK2b4+Q9yDf4PGuKTUqZiLM5WOFweTsE/zWXzHWXvgzEXQluMm5v2ZMz6g3Xk5r
Hj4mqFETcAaxooRuzTsxmqk2x7m8yrxKChhAqwhXXiEo4qP9L4JGdZrgdX5ywJx6ThpLobU/0HqM
VItUrE82LU9yZt43BUmdotuTxgCpgZoFpAbqdufyAFRAnksMydki7AyFnYdpPsRpZd54HMJgqaJB
NUK9AnaUWhIGMA1SXMgXFEYc9BAh8uOnj6VrQ3mocYb0ZkXmra9ttT/yF7H3ulScyERmpIB0kEte
1O1WfspFF67Tr5/1pYXxXQIkDMuTGTRQGuyi/zIKJUv9TF/QxwZowqjHHgfGdEKptiYS8JqCXIVt
LEfCWgduYNDzaYIHLK1yX9MvUuxYNyRe73kzeVgiQMOonFVJpN5mPBfVB8VLW3qZnyR28TMheeYI
OTqKuhuu/VTVnfUBbmbU1AZdFhNlUgjeK2E+tv00CMGkkSmrrv5cjhhkNV7dgIia8mkCBes/jqLM
XMS/++JCLp2RpYc/jGsPVI7343O0AaFMotEIaya/2rUZnHGrFfznN6KZmVJsNDvuzJASCdqsQydT
4mcaq/mMgIPkzVK2dcVW7hEuAfKQi/O2p6yBkf5vEB5QT+oHbwiy0piCbyCVoHZBG5EFWJPEDepV
/zklEu7ANZu9gTGZvmHIYVOkPz8OrMDqygBCsjtXPQ5yOyBtabIpr8Q1pdGoB+k2tNPgDjxE3PIN
i/aA4xPpXRxvN0vxCfjBAJ0KYPdESreHof89fAWIPjazDez3hoQnCGmg8JqG0qR+xnk/o0aENM9m
usnCnrnJ2IYMt2bwuUEjST3qonU0phZzDazc37sv0iPrDkHzxyZpwzCTww8hRMqyTMjgpkmaT6C0
jZH70WXBy7CeWVASeIhHnKHFYDRU83czOcpI8RpsCiw0depz3r2iKpCP7XNJagItzOvcjkxge1G0
pXrVTaLy+6cCmlQOD6E33CsCjSraJpCRIZGGuvBHk/YJhd7s/8bnnTK2JqCU0MFeNhgwdjK68aW0
+dk3xnK78eGi2w2HD5xReQ6AmM7UfzjwDvXe/gOptz2OiB6CjUwLYorIaEcm5CPQt8qRfcGUlqOZ
8nSxlQLcojn2dFPFGWZPEksoonJmD1UW41VVWgxkyDkNU9V6nDTipjKrlv0spbIzoP3UtkDPT6sM
eNNM37jgdGhQBkmoeo/ee20GaDfqzEaykOXCZeiX9XcuMnTgccVx4UFA0qHPPAltxcR/PS23vaps
VudxZadryXyu2236L13/+vnoyLi9mY/QgIGGu+2qjJ7RGKNsJDJoq7mkEJEBhdv4Q7FbWn1A6nL5
OBbXm4o5qfcMdegj/0HVNHA4TVODGUlpNW2EGFTKFkMxOBv9uK9jS2ymfWLzWZSHVfGy3RwJ7xsJ
xRRGIPUml7Gy9c0TeCnfa4qrLR9wgAnfgwnxzLZVTRyVpcMGypgdmK+OlnpJsypD/VhRV4/Vf4Al
tA4pXv+p/cuXHJ9ZazWhjOsfJmUSOW5/QvCkJlTN/EvxP1SbfxVnq1NhxzVevYnPcyCTMA3pwU2S
Coaw9aMq1ynZOoum8zZXtVNbbNN2ClivLKiiMbUm1u4V/BxGMiCqBTy3f6Uz7NbDAEyewm8DQLvN
gSShJkIeUPc905rK6D5BStc1sRKaLBMEy+VA+27aKFHM77IzdOaHNLTC2wRyTuAvZBt2ZMGq1tKM
FJ5kSStSrsbR60IPzi0XInKECKL7LBkPp6Aa9p/qkSOHfbdzZ/FMvy4oK1JHAu5wFoHcNtpmBaI2
74M7c29DbXk+HZwAZ/fryDW/bgpf9YRyimZQPA2tlbZ9wa1c38yb+avRP5LLCsjUwm0ZeQ9IHtMi
GogLPe0WknpseKmr4EM9pg1ZcshYKp7jfs4oC0sPyIpsYYeH97beK+rdFZFfC9n6+1PMx59wxDRK
WrCcCxRe2Dk4sLly92lKwNjYMPLn9JhCp4fgcL+voIRiA9XiD/duoduMoRfyx0Pa/TqMuZWt1apb
jCAffoKjTu/oqzpBAAO4k1xHCbAjp6jxxT8rN8H4RyfAHiyQcK8oCq8A5LJaYsWCFjw+W1c3cv6s
RxYzZOmwI3fqOsigu8H/X2cjm+gPSr9na/WT0wdg9s1ThbgjXdxoQmJ0P8TUNoNzC0h5Cz+nXjfu
j2FganVHRmKq7GAEgg/PaOS+L290H4aypKuqBF9NIzYjMfEQQNHfpINC5PBkJIanDGzuCWR4KjGo
a5idgucxSIMG/lmh70JBMEzxT+9FDb1ROL0DLfGfGrpg84HnD9D9p7c6zb6ocLyaUEg9DXeDwvw+
0OsHd9ga8N4DJeCQNia5Wc7lwayBl6owWC42X2qSwdIIbEyBH3O3X53DeQuBuVMPoz2KEhEFPJD4
X84BMEG/hAV6APAO54ix3AiYGVE0kOxMmjZLXL9qkJk7XHBqBno7UFFYODWOkEyNaEaXCNguP9Q6
TXjDjxFEf2K56vqHkpoG+I9CIIT54g4g9t0O9AsYLbV0sgIALXEsOpeh8J6zT1GbttAxcofnTBRg
TeLsRv6Xh6TGZXTPQUOwHzmK4lpVTUGATgQbIVUvUGx/jEtvMafRm/ATLDnh7Yh+S/RfRCEuMsyr
e78AFdq+IOCXEVSRF/1WDEoPqYxdFNvWlWjZzMvw32GCCLpPv4OdJfnFRGyBJNkQaQiB4YNc9GLJ
/FtQLLg3ziO3RLwFxjPh5t3evnb4nSY/p8XdqJacCpQqIhoQz2xsUux74dDMSWiFXyFA4p35sDFm
wrxvtNk4deQikBUvGxSApp6uMgg6n+ilma/jZ6ODp/Dsvw/v2iVwe2gYqEZT2VZ3TSxxoeyUxwa7
I+RpylpDBPaG6t8HOelIkCQNOEzscXCW2taCsdL4xZKP48P/cVTDVmvC2g4S2Rn6ZkB/tADAb8hC
K03gwvppCcB29rA7M0pvYBLOu6+Vqa70nV+SeT403aaPsRHuX7C9DchX5c3D4B92HONcJo7z7O8W
lri/mr1Pq6UzXsOAQHCHSe+gimzmDPdEBlPKuYs5wh+iW3/MsIBJMLbhEb2qKYAPxzsIIH4FPlND
BSEZJE2URFDhVw94fmzYKgxuHjKVCD7kRA76MWlwNklUq2FHHhyFujhqv87G1oMyTNEo35ZauoPY
AmIQ560J2waa+fWFHArfOusbTeCj2AD+GzGerNV1uwB9T0DXMNC7sSXCEBOB+JkUclrun8TKUdf2
frN/DrUDr+39fJWOF1CkDEdmNjLqvyFfBL+hZgiDJy5Wh9111o/a8SaF5RlPAXn9o9WJSmbwtJWQ
uxmFm1nvdL3dQiZbv+X4Gz8ecfOw4fsDO8AdxH9x4sPxZwTfNUZ7ei4Q7w6juo7Kbf2sPaazQ2Gj
2S3+bFP17aA0xbzRxs40UC937gvVH8OfNnHxzh/jJoLecCoUgcJUGecL+LdFUM7YL19OLVjJFjvh
HpIzY/nBswM30PmDISNEcrjcD3HWwE3d3yiye1P5bzzGg9ggm6O1gPMCE1A7ljr5QC6j2Qg66RoF
lcZqwcgCViQdb+cNLCV4iN1BgPGBpwaZJFqQo2iB4oNW7BGXPQrHgUTlDZoc2Mc/OPcsW7DvW+Fr
zezNHnxKQHEUS4ChwHWc0ADmce5QZR/gv5IVpzrQRxMkMvdlqKgOFO8xxdVpUoM0MUqjrgR23dFN
1zsB8oVDmyYsmffnM2GpwM4gfXPDGaUj+pqicCfnDEMl1nkb6hr0qowCYTOOhQWVj/I7Vb89UxIA
3PGaEqcTTg9Ph3OHlw5onMnWidWSnS5UAvzwEFkKs/fdVhkuQ2NQx9DGnjN5g5yxWVa8FpEixxcq
U4qLRUvmCM8bgLMFXtrF6O0Ddt/eBjTQXcY0E2J89HNRhxO0Y7LzPI+/SCRm2fKQrg0GYEhgGeHe
tyRISzz+mD2aOXbB3O/X3BaGswdUApkGlAUF5Wx5pdyG6H3j6ksum9RUt+VDPf3ItvT2fjM2wLWO
mk22oTdAlj0RPCSbItgc9QkwTASPfHA4KNgzAu0Dr+qzKvETL3GDHA9YoVjPOFOGGexsMp8QI3vh
hIHy0tL0sr3MUJxqrD34RZz49I34sw5cldEHJy37VUEdRfFntdqsXKiMWyuXDnn1xuGpDxQaL+sV
i43NQU8QUgGQJHk13vASTm1NY9eFL402iGF6GGL3afrwxxf8eDWGZpCWv/744acMbtllMGLC7MOj
qlLRjoJHxcIk+qFEh353fv0lKJHXFH+PImqJiyymFV0FKN8C2YgQkuyLH8J6HMFUdYAa5tF9Cfis
mGEH8QQcTvOAihiJU1AQUwVygOKKCc4e5hGaWQKTVXjWxJQ5UNWQcEXda/2GzsfJS5tq7arwC+pX
XKFMw39f36csOWlWLz6Ue2g/zX4rmZBmYLdmnn6Rrc7Kw55VMxjq0vPhEc8IF+YLs4UFAlAWsrx6
XTWMi0dLY87YGG7K1x0nDr2OBkg5feVkNqEhu59Kkglow1G1rMd+9vLHCrQQHMpW8Ep2CHU1xZNV
iyqIpK2ximxtsKSSjG/j3IylYI+xAd0MwS/KDtHYm8dr+qNrY9IBTy+f/2bdkZSEBOdln9S1sxzQ
5iO2TaIO5w+wZ5wXJgPF/r7KRkcYHHmz1iAvYJtKwdsGqBRd9JNezSDDvNwdZRRXE/sVV25lMrUA
x1l/ifIYTVmpvGkFhMX9/iPcGCrBGOgRwRzFOttaIOPqcMyP2Jho9o2Qk3b63mDMS/AR5gxv8ysZ
VixU/mt0zQfCPzilT4bVRHaUXe9Bk1E8zcFglqiEkZd9MQjPrOrSE51CAg/aEWXFOJiN4JRyPMrO
Nzc58OjrMNCDsU+xd5G3t5zFaqeT6ecgDaUsctL8Mha8TEeGisdVbv1aGnubVY4pCh5bGNDkgQDh
znvCtW3hfoDOVaHsSJM944pn5Xc4PLHp7CGyzSs/6Rydz2r8QfjMUK7NR1eyqw47UEXx66IXZUiK
6xKwHrvObR4ReoXC7mkZ9pmbjpGh/TdxyImfGO2VjbYeBsS0cixi2GetNcJtIYLexEhV5DBDH2iz
nJDZmHd0hSZMgG4W3OAPc5zmUB8yeKg7lt5OXtUm1u6NhWNzeGAmC3XRrsJEhabKsOf2cJhQGxlu
K7B8LJ6gprLBTD/pTjVc8mhJlex2nQcuxjM0h5vcZS6yBnfw3bFwLImz3x+fDjuUCrPm1KeMHOk7
VpewnRAE7DWCzxg/gR0oWedGDtMAG7jaYvoH8CWB4VQ2CO0VMcfIgBSPjYDPEz/kTqBdbGAoV8vk
yEQgKIesYGY4VkKKBTU1MzpUE3jRVLYqulIsvu3G3E5mH6srTJwgqAVI6cMiOTe2XjfMuReaNZ2K
C0Jw2j14FH++AOshGSqOj4ded7hd5l9j97GhYTm2G6rWXLcv7c5f03Ig9+isUxFLiL+/895SajeX
hjFKu/7/4tSLWLS/Xy6ADbZ5B9Gw0dMn8pB4BJ8shwa7hi0YUNQN/KnhUW//MzVfdvO5NgoujAAM
I4RGTxMC3fyLduHy8egkJTOx6h3PvtlsKhPxHbEoLMrDvH/bLtZxkMxghvFL3Tf263hn4cC/RChE
gNmS5h86UD7t8ef71JjAciJgBLOy9q0VMx81nDWOnL4P85BjdbOEkavvUJjlx3WcZcYJHzwEKac1
Tkzo910XGvrgAsXffTxSHR2UjExYO4PlaesrbcX6oSC0GBWAikr7ckuTMKeAN0/rEV0HJ+F7k4xM
P/mHAecwfbNQCnKwUmDXGKrhXHhh/IjIiVQ6DvfWW7c92VMwGCEBcghNeJv6bq2EsWBwEBJNgQid
YsCWduuxGT/m2IDd543dmftZaYvHIcp6jxX1a5Aqebzt0sVj9DZbSkvYdTJUNfv1xzNnY7wZMHPC
n+jvj2PiwAutQ9jc0BbQouz6gL1MtXfh7nfOrjVPncveroMJWWF93bE/YCRrhY8tOU7G6GFhX2rD
haQ2G6w9sRnDt0dCEaMvdYXF9m229RQOJEpqUgYHKiBb2KD8Ah9nJsupoFoHlA4vYzP2YMqESRyG
qjGvDnP2oZka062/MZDIr7ctXsmdzVHGf+v47a75jVw/Z0gc+IIG5vzO93ENA+8fZo8+RFd8GNY1
LtuGP2bcYJPWILyt13jWgyFg9kedVPL3OMYtdrTft3vuqVmi1eIV63aKfRUjCVS1cAP4XqLzOhXL
CSqex0rtiOrSQ/4xYHHVn0WL34cPQQWlHGbJfhXROIcM/czukvNKHQaSdNenr2ri6l3P8VUyvlCz
7TtWxZ19W05cubMpZWa8JhP7f3BndU7IZ0Ad7sXvpWh3tnCG25msPmj0jj0aSARs+IoM10c6Y7C0
b4fNhP1omu4yc/FPmzfT65e2EO8c4woF3ixqm2nCAtzEYsiHQ/YeOAKdxN0i8OeEh8RxjBiOyzsS
rHitfQ0mqSQDcM5wVZG4wgrmvDTHsEmHdz/uXL6CFCXaAoaK8+fL6uCEmTwsd1oBtIIYoudh/cHJ
dPAQ/66POnlDQ/qSPdhs43wFOm6gsgZrZnCzHfnVCVL39bdjyBhfF9DfiR+Zafsjumy5cugr0J85
g8LwC4S4vHnjiXn/cmmwyeorbvniK87LbXVl7FGiyHHgOCy4naIveLd4iwlskJkCZO/iqM2Jq2KW
CCwGQw9eqYtCHOr86okPzeDfOxAoQUD8U/NXHMQrNV5EHYi8kaN8cOcVIrfmYEdARxHjlB8TX1i4
0sMyBC/yJyRi4XBUmhjSlu4xxhWlOZa9rcvMdrAtYofHgI9H6GMlwX3ex8I/dFD4mO9FAHOMgYe8
p/yqZKEzhRuAk121vY0t/ZQfwXDng4nqoFEDCoO1zS4MVIAQPF3ASs2cD+Lw+8p9zvLgbg3EWgjT
OEPDb77D0GNYIRWQ1c3i4Sg/87Tn/iikntIVEElmsxu2vuI8/xiE8gYZVCE1DMSrSIoDgi5IQbgm
Q6tca/uCyhMzh7NoYoEFRxq2jg4IhN/JEL2RRkxDMBcbTr+zwqpWBwFATXppRjSyzawN1sPdZVgG
5WjEKAG2Tw+h04Vx1nQWIa9dFXbXNykL6B5lc3It4XZKXs6cgL3jRFSHwll4s2kdJZQrF6It880A
dGPsv6QxCQuuwmiwIWgN+B+DixKUVc19KogMtiN1Sh0KgscRRdF5w3Ao8enYQ259zQ5Sn9Ddrqk6
Y65pIds6yHtc46DLCcFZRN7hT57C7HK/a/Hav2P82mX0mvPxtuzZM8Trm90K9gM55jOufoSQcK6t
snVdu3XlE7XX47YPsYawgv0MuS3bPww03cHh7h2AUKqb1ud4lz7ebQlFav/1JezBasVU9gThcH7B
1BrZtHs9M1qW5cfAeUGPGBX4dCKCGSe+TyUqvD30hOPCSQggHFYMC/xF8Sk1zuPnDaTzHMYFq5pi
kzwEDJwuhJclh4b0mAm5JB08FVSqmqOfIRN/MCC5OWWg7SCw45Da03pYePABOMAYhIsJgu0wfT7A
h34a4oqpOfMZgkpBJAHZnuAZ+kyOBTUwtGMCA8v8cM6hFevsOwZAC0B6UYez4L+xwlGGFmeiuzVW
b3vgZjq91unSo4JbAqTxKYDzc0YWItszxkK2dLqf0hCkht9wQ2NjwuEZ6Bxn5kk9UzS3mL1waDEf
R8EqcGdeqNjBlMCI8i6zTRPpNhSP37ze3sdGDoHzhf0C3dnfIHNAFT9kZlJI8g5v9yUNEc+WtOCU
+jl3gfHMfZM3gXyP9CdCgVni4DnnUT/AojH1ky5RFd3syWE0fbtNA1ZOY84IZzleCVtSD09MOeaY
RjWYF13G+KjjKSnBtKt34+9w9LMcHZZvFmu7JsKl/EVhUEb3myW21jiwyGQrt3ivHtjKZeqHD1UY
iB8IKhZ4kwvoP2ZRVoJd2loNepLZ4ErfIVZzMn5ljGmwkCT69gupFUdTJ9+0WETg98qdMVh5DlRU
Y8mdz21yPrNzx/6/wGcmtfGVjZsSL6vcy4b27TfDbIWfRXqhL6G50lBJYYUZLPxcBkuaAdT+Ecxx
axCvVbnKx025oJc1/+zApadpQibiTM4vD9Cw3hGeiOkxD5U3QvXl9V6jGusTZrxRvFRmypQKgq77
yc6HiiCmgftApH782TS7Gqg45uoUWMWui8HbMupnlLYaD4Y6x4g0Jf/clOe4quoYhheSiQDf8TEX
Mgt4v4MnrYAS8u4QVgVhKZ3xXGyoaOcOFYXOTTYELt6ATYDfsosBi3FX6cRq0HMqx+dGnU/GkKkk
HA06awl4hGc5J2pYYizgwnX52K74T1lqOCniiRA/OT2MJUC+hzqcTem5AV7HuZFdAazSpFRx2fRe
DkBGcxlpwwHEB0HI3748FD8uZxK6Fm1j7Aa2JriVFAyK88l9itakw8iAx1HprPHPEy6QU2izPsTS
hY9rHzUC0X4UxQRPYdFjMiK6IlxV2L1mAl4KBdHS3FMedRDTYDKvnN60b/8YOYqkNgAEqDGU5LcR
3reTj3UwfvtR0F57c4eraDFYOApHE5xi0g5pThosvQUnOaRKgAi6OEZsacUArt7eoAUu0FSzSiAA
MePdf67jM4/ei4MH3tzTHEEYuoHJ/0vObSSG6sf6gz4egYYymxIYVSLPTOBH/hXd5jkXefQdkl+8
VQcBa7Dy9x/Be9XIJvyk9Px5myWUSn+E9Wvj/6g4hkrHKAIOaqjdoRzS/X4WUDJmZOIaCWRIdzve
tJmhKwacfFhdUu39vsZ2pIUpzHSgk80kM/lrdhn+YoLHBEptb7TGCBI0zZtVdgn4yc3DZT7nmDii
mqhLre7UTGU4XfIUNjyczJtjMlEwkSumK5lYWBcrPQEvMSotD4kwY8vAbMYzk9EyTgmpI05VrHRI
5YVQaf7+oTMy7+zwWwaA3x4eqpGcs7GxIzIJYPQD87cK4P+IP/P98ehoo1S2tEXCmZ2FJcIQPG2U
h03klXgG6weuAjWE8Hpz223zT8RP4+4N1E+G0lyznYjuGKyWibbR7Yrh3942wXZT5dDRgyj+7fqj
jX24z93NgQ42KC7HEbZwi8eFIRncoMKFAwGd2Rrs0PXDlID263ShM1jicXdr/Ak9NutuakIHmXr8
uKwBc/08OM/cMS4MEnFGRAoC02GKursHjwXsJtS7t3Mag/k+Fml8nWiAevYjsyH6XLgHP2P186Dv
MbptVs+bxf5M5ZJaBS21K12I8pt/D5oF8MTOw5DvAucE/w3oNgT7ICMscGExUwt6pvvzIMOIC+jM
7yfRKdVOgo3xszGGVRoDn9ZBzZghGGXEcWAL1NDT+IDiKEZuc9l44GmoO/mqLpZp4iiptwm4lRma
mOGdyIyLu1mO0QqOL7o1YTKue6Il3fCVXcIc0sH5DNHSrzn4NLOQiYUgsSgjLVCKKycnrM0AG8+n
VUTjfFAcfsE/EmzGPNq+z/qmn9pHoFyVPtaKf1lUywySHsFvXIJa8mq2RhQstQuT84H4ibgRR4vn
XSQZL7+5XxsCg+K+pIMwgCjMOtgDRzbO4kzysNb67oZOeygt2NZY1hjcMAyy0H9PMAgjGYPGrfst
RtHEWn4lG/vxJdj+s3UBCqPLh460hcm6eJoX+TDWQQL4f5nMMvylBaDXeDCYQH27fl9o0mvgK4Kq
mOEsCFUBWDB2jUWqgY0oDctDnJ2WmPVkBV8/TT1ip8Wj25b4do5CxfiKzknbUSmTVX4aGn/pbRUI
SBlhXCA1gHm2bpWBaYNoCHwUdxLu6JWZvJez5r4UIeIEjXyhxHFdxrG6WWLXSkKdiimTATWW6Q9D
hQG6f/Sz1GceCNPgh+EiyCmt83xijflgxMQsTj6IBteHt6pEtAkENWfEjQwmBWz7vPx6sKURFet8
PyHWRNjA8UGSxryPNB7dViQbIpRE4ut5kgGP3wxww5HoY7SApJFTEdOwLyCfsOmHpn5CGPPYCs8t
DUy849y4j6dQa1lWqP8T48C9fxm7G1DzzRY2aB7v03Z5qbl51lwbCDTC02uX8qod+LoomfL/g9JO
csPiARcK6PACeJkIdIFww2rzFfhgZ+x+OG3LMIhzrgU7f3L+hVk0oVgLbfsdPuQFP/Sf2vGzBHEY
/gOkgG6sGoe3j2ESA9mRTRQhkUqD7JylzbfZRD+cBRP0gPtvmquXibTYM83CgGiM+LQzd9Fkj3Aq
uJIDK4T/7mwIJxhsANbwd76FebbDwgg2K08n0uAMnPFNzAvywHnYkYrIfO/Q2xHlfWccomgjT4MX
DAoD3i0rf75ILXgiQcDVHTLwzl9OZsPdvf5qrNmYqTBBHqMj6mojmkxXXmo9Ll5gm6GwCcOB4R/Z
hemt2FApHCkdU9MFojsQ6hEE4tQ0bG3GRVgf/gZsfnBksHf3rXt4r21SJv+py0XjXXkvmccbDHdS
5vE2hmy6kN8SHpj2wr0Cja1T88BgmJeDnfGEXpxbCXw94+CKMYk3SnDgAGFXwcaL24HtsfHwnlaA
axHLPTG4eiuwhNRaKOAyhAH506exZafjdb9cGfOPvSjZB/TxjTEFiFhFfxyNQ2DeX7T5xVxai5xe
kPfpx8ymAWNMd/Niy15B2DCuOMOPjOl/wV1DAu4HpIIzWDaiVwT7pVz/8Vau0Noe5iHCb486w25o
G+3XkqzbYHUV1gMXULQi7E3iEGl1ANWLuzL4b5BRtbh9+R/BWgT2gSdYYXqhzcKIV79ZU2U+DWS4
PvCwIjPwmoFkADdy0xjcpgOQsV3bpU8PHAb2TbYOiMxwgIT4Y9NQzFbR5Bz9FcHqxQ+gVq8PnhdE
LQ+Ibf99jGBVmIsisx+mZ0a2LWjA5IYNuB1xTVaiyKp7MB6WQ55R3i953V5LxT9QjPkKdQQU8M5Y
4Uw79TzSZCcbxZhJzoxYqZf/oW3C/+dpPKfTxbXd/JfZaYN8/5yQj7JKHc/cRKVvBoFgQW/NzH/X
hlDkD/fSnG63I8LtoMBZI9AjVFUTn8odG4CH+XYCBW+d0gk8oGvYE25umJxRUX9N5715yOcTUq/X
NEWETEozJHDXx4y3JzhTsG+MoMmSGnJuC2vreR7rlNTICC5SYEOhhT+90BcTgxm4HvyZD3vlLYak
3BYZuEGYsWa9oTFOzUD6G8Juttu9haQKVuTLHp2fxn6AJmYaS3adIT0CazRziWLOuHaGx9W6L9IC
TjLlvAQuwVXVWZ69ibYVwT1Ri4zQKH9K7HGB8hOb3g4SNm0n1RAzhXTNxvQNQvgtwwwjPByGCchh
YGg9zxsUbjhtDKDlilVwx0I5I1l7SBf+Tch5FvwrqxxvUhiYK5OrV/rRi4+XQotBNfOk2jOn/6pg
y5VB+8SVHy74woNdtrEnOlJOysxtYIdIf8PGksyBSGWAYf3TLISnGLdzhRcrlpTJhSSrdonOvR8Z
u0Nj/X3N1YJX9/Ac+5jK/N//CDuvHueZJEv/lUFfr7AylFvs7EVm0ohOolikzI2gKhblJcqbX79P
VN9szw5m0F8DL16jopKZkRHnnDhxbui95sjdyUgGT5XQuaLLbG/HcRguvNC12SHldifnlTlw0Ade
ioLsWWQeyWVK5pyeneW1iO2+O+vKpEp8I91VWCFOoXH29CNGaiGsi4SwFs5MIpK04+XD9UtmkFvf
GBAzM9OdTCanDs0tLuKZeKWznUmTRczP6jm8922EDfEk9WybmZ6zVkIwJxK9cgnuyy505LmISc5u
uE6gFs1eSx/e6my2avn56NoZ5xrjrwN66bjqg/SWMXWX3iMwQPwOeC8k9cENjtKujTYcdWSo/VnX
EgUAMAHVqWwb+Vu4O/iru/J3wzQxOZENNyM0lEyOhF6peUGSFEl6Yqgze4WqkuAKa6ViP9VewYy0
jnsMp+z1nFjDjk1jwm+bEM18CAXtxdFn/RP+JjYZjL97Da8498dye4DNs0TLt5KphBh5qB6ywC2G
r1EX3LyPNd+sym0/TrHK6JvgRGzcDp767xet0Z3dg706u8ODwfpEzbD+dRlvFZsjZDLvZHYNadmn
/XKJPy0F16AHA7PGxxCIgMt4sgbSb9PdMHsB/yPnbv7NPtZMk0qxGNkncq/snJL9fWP0H1YdTDQa
PGbNZ9hKoctZP6YUvdUWBXvPI6bVGm5sN6HSRPtP9zpaKWavzoSKSz5ax37Py64D7vs9Z5+b0Z6t
xzoGpu6PUp87hIGvbeyhpl13Zq+D5cyeEMzx3viawZu74lDAjusMJ5pBqzOkNO5pMCPm81zkAXtc
FP/Oy530TPk9x+fn4t3L9RtviorxlSwEL627xH9/iK9KRFeaTbmIi4+ynMdH8UFcndGIzfgVP+LN
bMntdTcz7IndCVEjbh3MEy5/0mvwHLecIC6Xz1sZDh3jP58qzTLIR1uew+MiYWnmuMsjy74z2Psx
RVKdP3UR0K3H+/Jisfqws61i06HVJl7C/R1k+8EUKu46b0tuUa5VFsfUc4wA97kER17QNte/wLG2
PV/Hd5YIByBNasCqyqDmdkn68HbUvpzM1rG2j/w9hpBqLz/h4cdFQkS2YxpatuMYmSvfu6LlwnKW
9yE7taJLT25VOxSVLVo/W+5/Ltm8OS4S3q1mai4W89HRG3W+oFHtmR3zid7bS8gOGEJ/ppVxuGWS
BCkCEkqVET2uJs6wJ/FibnIqM5/TRGSJbYZNp9zBKpivxk3tmKl5uyZhlPpRVy+VkgLY4aSdzPin
vmZNCYQdOymtYEmPI2kqUxHtlWZij1xr9t2xMYViEDAiZcJKb+ylvh3PWq4d8qdU+FrPlpnn1Uba
8mLJeBvuxKbLa5RhWOnzY3Wp/cqPr2HsP1w9e8Eqx4RljySl3GYEXwZbd8i1uRSYf22vBoQCPsD3
EqILSciO5kyPQEqW6s9Clj6l1M3Wc68T+MJ0hZXN4nNu0pSUMbxObVvmhbOqpCet0ROLX1KVIG8N
5dJtk2Gg7HTqqcXe5IRR1kOwf0qy+sFptFwVVOZ2NY73NrVvyOeoGpoRdsN9bUjonkMgip0xOni7
UCrYXBPVuuRvwd3HDnlQeLfI12jbZj6bK0ko6hPPe7icyTd5DC/JGEkuNjTaENlthSgff9LNIITL
j3nrJ0PMxYsnuejUBviavfZK8+/S+oSUoKyzz+HW/axuZPd6O8cwXinJmSlK1sGD1Ozp1c5J0Eyp
yanWtIF6HlufsikoyiorE2lqwCayT8+fZixeQKxDe4Himo8xm5z8fRYkPINPisoz7WN7hl0FJ9jC
a6GpMjZlEtQ8SVrxhuaDhpIwqb6X53SG9Ww6dzi5219urb1OH1n2HJLeLWeVFNnnEI3A09MpLXjY
DR5GS7a54pvVeISLztBRdSqTPvb2ihdJ3kB24KdcORy2g3PDp4EQwjwsMonJgV1Td3isy3hJiqpD
TdykjjFFUcd7ZNKJk2Sx4Na6eyb1/npl1fvbKyrD15QZcnThXEIhTdS0NQzox3e2mkcHmGiPLifH
4ksZLJ2U1x+V3An9Omzfi04OWaQ8x5U/fQdHN8mDdTiFun6EfWYZCmXDkJt5X0HTWf70RqdTiHs+
If0SAtEkQtYxHUEzdLYeS/9Pg8GvSEAXJFA+HeDPymYwAt1FfbOrQ+z07AYWBeG1b2jO+ZIrlmNR
b9gAMc+zy19ZvMdFBwJwQbcGmqfjb7m+myJ5c6FgP6FTz1uMgVwQ7vbIsB+7GFNAt0F53Dfc6Xw/
ggJ4fZLFvGe5qyRN9hi3p5E8ME9lOsVoqhtSnOyjYuPcfglAL+L5SvsY8kUCtZmiXZy+i+d39cu1
3sg6zmkUu2FzQJi/5cztjjOO7fY12Noe+RwqUPjEW59tg/IKCseZduwcl0vSjDdfIfHy7dbGQiu5
fpe7ITk25rZBZ+4V3Zm3GdbM+2yXVSTdasTVmptxZ+xAxZT1LWE5TWQU7lVBCU+DvAurN8Cpa1Qj
ktAY2HHsBpAUpRo6mSVGdjqljB0nzbryKKXU0fb34+tXtgjohZuwOox/YpMor1E5LHbgx3EDMynb
x9kiayAs5nY8zxAcxpXP03uxJoLFNVcDge6Ilm0qQcGYfKDX7D6C2zQlHaAkAmlwIhVqz3jRTh2X
tf6g6Nlb5vy2h4tsehwwt/L7MRLS+zl2ohPzQ19DjmZKp1NB2vbDs5XcfN4RcVjUsVtfDSbx9L3i
6rG3Wgw2yZPiJbvlPqFmo0dWNeOCIUq8gZNN4s80PsnG7kTitEldYQBoAyOpcT69hTDylzvmAczj
vqNJg+d+DTFk865Unug9e+rNyX2CR5Kj5fToUmR2ZW4Ro5BEbnPNgfjY7HhZ6MXOs0qnmc+nKIOF
nOS0dMgSl9Ao1QqHVas8XflRaKGbFCtv/imUHUY3eJDTOCUcZrUg4qzlALn7u87fxPI9l7p014tH
y10oUKJOhK0L7xBkl4subhPEOt8l6G/5yNKyTJisE0RMdVIMCTRTqbzNwwR52xiwB4/wsTyP6mbJ
SjzMwn2ZiIuUNW+MimIR72lBpATojojCROQlSaD4WhK1vaxHzcll4fvBFNv8ZoIkgPTjNZTIuGF4
7pQg84Q/CN8yxImvWF7QYJk3piPoD7YX87gyz+19ihfzvBN15v2zabo7jjCzv/vhmbcy6qAkxFpK
v07ZG2crRmQQVu/ROVjR4rvFcu7z8Bo1zNUr0FtGq4HM0Ey65x5e3YLeybyv+gAQwwRx9P+VV8c+
mXUiRRQh1oFpyEcMKs8DAAosv1GmYWsx24OBvB1msyn+/JHbF7kXf6kZ2hkEx2yGIJ5L0X+myxhw
ItZNcx/tmCmlk804gANSy/bS456YT03ApTHykmDxIicv3kFKg79OpoTJ1UUNjZHgmyRthgzVMJF7
Bowrn6fpzV3GK+AUsBcmG2gyFrYo8zfKv/XNTQLcseX4YV3FI9cRC8ix0yZ5u4Uh3d7by+uA7DFL
N2ZluKICfuIz38Uvkn/FTupiW39ebkeInNi2vIiXg6Ti6iyS6Y6ycjtATsA2QwnRHINHBAD1529O
FJIUtKK0PAYe4ZfdkQTJCcRkxeIqT19IQbaewGkrEqAj4ABjWzkjOGSsB1T1SS1kUDidvvJsdruk
dQqohJIKsOcxO3sF7Q3lxfUbuJwuNzOkbQUxJBP7Vn8fa00JnFJkQRMM2XvLpiNfm0hoZ72A2CMJ
lnkngAUkq+T9YFQJGVVhIpSd/ASHM/5icqBXbCZemlGH9YZIVH0qSAw2xkGwD6PXRkWRtIbXvITQ
rP3rgJyGwUmaoQc0/01CPMsJ7RlnwUtkoPXDvF6TqaGcIufRFBQ25y8xm0nOsLGu2U2IHGmaYvfJ
ESV4JShTGoMLIggngL1vYVvy03kio+CCdAANf4GXh5zViJHY1U8eiVCCTm0HMeBjz88jIEB06iCq
68hQ66GW+SLFg08hWOF5QxDCCdgskh0NfwzLGXApr0eiCby3g2D6tA25klxB95ztlJ8QEw45tQ/Q
2wO2/gRRGJSBRz9uAu7z16wCNkVC4hXBlBSq50e5xRJJiEP5xOttozVSMiib8oN8ytv6qfECdlrl
kIlj9l0+nHwtr553zz37VFN6D5xp1GMsVCVOOrqaOQiB2KU9PuaGd5l+2wMkGaDa8yFTizTLdBz1
+aFdFU0xX81YmrbKJbR5XhkvBdpL31wnMKnfiRSUdXWDudXAKYLRBsGWpKfDBUyRtZQAhcqXgWyK
FWRF3aSEAAJ5KQBWWPhWzbnbazoyaNk0K7iwVhg1y7qu50yRCXHjeYTRZskq/3JZ2KzXe0KobKIO
eouRbk4BjjjxOsR0D11Y72GY+9VXxRtliln3uWkWHZMD4YAQRsjWMVoN+rSBJ68PKlj9YpzQS6WY
7CYl/FUqVz59gHCMrmgO9CaFDSPJ/Tlyejh4IKWt4jApCm5YL2URABp2E3LVtc67KRmyNPx+brQY
30sS95XhNZLicCn9fIY5w+vK7sAkwGYCJdEWTmKP9CZAZ8rVZ1cYD5gp8p3ow+RCgyUKMb7AZk2d
xt/rtv7GmojWUsTfd4ag604SdVOg1591w+RYeslnbkVP2eKio1OcfVZEUf6mSFWLaBqsJoFEEo93
GS3oPuHauJmAOZccZjD4IjcmesZzmjW4BS+m9UUzO2qvlUNJm96Hx7oNDBwTzSn3l6ku2cDHq+CZ
pQAwNEHTy0aHAdsVSPCspweiYDQ8MAlqR2/4AKZ8AsEEneN94UJihk7L+XMSksNj5bB9gMwbcRtq
lvPOFYn1Cm4SvSYPKnf/3k3XdroIQF5pmPmixfSxXN7yuoMOBHriDwFckm758s7IH8D6n3jK8rqS
Tpa/9ppHyzkC/m58HKFM2mCBQiiopTxrgxuyFW777mst02GZeSSLyTQs5+q3DTCd3vskpVI1Jwmu
s9J2rY4/reLN/KizPZ2+bcdB8oiiFSCqdkfIrHb1rxZSci5suk+YL4Zk3ByItExT3GL4o/tERd0Z
F8Dn0OhzKcJVL2Lumxy+CKnwA7tjfjHf8KNaak4aexIZ3hsx0hNpL9qR19pc6RijW4Sb5hPfQAiY
79hLmk9zB3o6tIEiFL4nCEolrOyp08EJPa7v+hV7boeTsKPiJLUNyLSGHjBkSaXrrQh/Jt0yjkqd
UnoXiafeDjoBcpeyS1+LjLuDuDoG7jxxRT5VdyV081Ots5q511VBPXj0engYCWL42BLsuvRtAQVU
3EG6N8en8kIdl+S77xeNU4Lt0dY8KhopXMVf/EDdaayepp3fPwTvJmCR38/lYO6Q1HNMDygEwD6u
a/JjJEIX9zn07Xs4mzx0+NOKcYzVgA38ATSO04gy9sRRlZDKtRnq3ab9rgytQkys8qFTDw425hf/
jS+aWkx6a5ofH9RPcIFc/9ebB+QC8gckQbXMLfqZEbFZISofal/rMFiIhd+Ksa62xpUvXfuV9l9z
v3O2d/QuouukbChY3dpAsloslp6O3+dKZkfLqlEc6If8glbI7oMbnpqbUPPGnxDAbHkbdzYKgdOL
y0GvCtDtNVMkNP+dncVkC0PT+N2wiqimHnhgY0XOD9n+UskljBBlKJB7xI8BBybDh7+RUvk3lx4q
LBwx998Ov+qcMrNKxpiE9syzRisoHDhxW6uKBnF8i3CQrzEv6aV2lhpbNYUbu8KXfUeHCXYlnS/6
0it6Y63BeFyvMY3LG7vnpxYOd/cLLYwNlPxjOqwWpqavT83FK7OxLyk67sOvDKBlQpd/mq8SBFcf
03wMLrTqKSZmnd2vKv2or3t0RST1Pa9haqHXoCaInu4Y5J8ZAWSt9dU+/QWhph/RkKe+ntnXYHyI
qkln8PPTEX1ZVdLpQ/JqV7TzwXF71+336TBGnWhtgl/cOFUfIzQfp3lwlgbu0K3vI9I75jyLjJbt
5h9ljJc0G52iR0M8MHuEF0XH5AFBdTJsme2fQJ02ScJWlY23PQdx8JjG/js+YXa97ljmtx3/0siC
O+/A7dqo65/TDim37qSXi9ohuxuO3n1AvOc5upSLZ7rnIE+PDf8G5KngiZsX72YvcLNzF+fB9o1Y
qqP2+eT2Jl3C+QoTm9kobJzoxNPuHgWcmVzQpfmTCk8EplPZGtrBtwHX0BcAej/PCZ0SCVxAT1NC
SzVvA7DYm9GksmcSNhZTzAagVSxH64x0NEETqiXXnCKOXU2wCIfCqZmyOdGwLFsV70YzgE3kRiBg
xwu86synw9fpkLGRcgpH+ExTchYQRMAIQIXzx3jlaViSSSSHoDtsOPNNMJxPcbWeBm+quJ3XVZiW
Lnhk++Hceq7VxuFfMZaSaxUQoZsio0Lz4Fy4KE4lf9V9UGLW4/ZXsNAYaSfyw87sj+A9zhNIOUmD
10lpig1qzFGRJDA9TF1+fjetwbGimZkaAUmKL5gOxAhlWwVFYMsCgayXKTr4yq2ZvmVIMamO4bO2
0ZFjfoEtWeH6g0eJ9c1B032YnPww4cZdrfWaPG16foPtNNKc1EU4pm1EUUKtOI3QnJNv2dxzoqTv
NskIcgqIK7/T/uGirqb5lQLYK9a/5DJ3XLPBZoqeZqq6ursfh4iqJUfN3wcAyToDa3T35JRCmGwu
LvfhguGmO6Ln2saq5dyHr12/Bnfh3tLVPbA6OP9t1LrpZTgostfMvnKb2AvQGugegc62TPCDqGLw
rN+shsv7w8U3qYadYJMsZfdVLV9Nn+a1q9N9gn506qMa0jT0h4xSbKoz6vKfQ/W1bWBJ/3pSwrWD
yWZwA1ajwZO+h4/52kDa0deOKkX1GA5lERGQWNDGCrbEvJ7Ve/RAH8ikJZxdG85LHeuK5ow1X2NI
t5X6Wqn2BCH3IkeNq2RC+hYHLKQYp2y8Q1p8cDl2BidJ6lCUfGgRG8gAD1Z8C+gm6zMkRX2Rpbzw
//DwsK3Tjfy7wrwWva260HSCnyeqFCQnXeeFJESvcOpYZYgrcHPDlfZ6GIb3KeeVWQsoYg1DUfrR
CyMTEOCLfcU6RB325Kp6tKNjJuxa0zczO92fVx3BjM0EVOZq6/cmf3TVqJtNNhgs0tQ6QTK8A4Le
0t9xRNXNb16nlhJdSS3jd444kiyG3Hpws9GkOgUWXBH9WiFmIP62EfUo/z/Ofh2RDv/TSepTXnHO
sji0j+WKziCNg/l1QM5Cq2hTtfPn1TRAR2Hv3rhQzmYNum4HS6Rlx545wg6honE+uLegioa8ePkf
WiLlS58aBj8rCWgPaT552IDsTSBn3LNaueyIl40ug8+0YGppF/vkeFQ8kQk+tM8E8zpqpKshsVtu
RszKmvWT2c2GS2ND0AtT8fvMa6zZ8lDQlyX7gy98VDMm7r3NluuEDiSHfu6bjOhC7USf/NlYuJ2j
GbEKRjeg2DyG6EcYDdoxkKHEvQjRIhJkpiNYaC0Ih7MJ7TO2DcvyJy1IOTz7X4kezPlRkt4HRXKf
lBSjra88Se5BjRFimkaI7ihBDQ+1DFCYGnLOPTHyDKLUy/okUxS5ZOAJh/gEb44EBO6WgsITRIKo
1zWbnkMjiBTdYER7TwIt6RXCz5kGEX9EcvVn3oMc5lwRuwCFd5Mi2YKUoui4q8M3OpVeAG2NZ7Tq
idJFancbmZdL2pSuhpADWdNowEIk1KQA3p4fBGI7B88hjEj6tf0FG6DuBOd/u3hjkjvEAcF+Oq3C
iDKrgMsRaF9KWeh3AVnJeJiK8oRvqEzw+rGA49ZfIADAUk9WrD7Pr3fHY32AIa+UMuRAFJx0W8P/
47zgGPYOMi0gFn3yyg/T4eICHIVtrbcZNwP4CipQn3XpXLX/iXzsjOiEe/mtSOzT5OBZaX8e0qB+
gdwGiriLzTJpeutoSEspU4G+BcTxUN4AodDZ24PZ5aIHTFbehoRwN/yc1XOYMS4IGKMZCkVqCkaX
k7M94TugeUhsVwaah+2QPrirv0UCQzLpMYpErfCGKWJIcLzRrnYHAwfSxNCePHxAzTsSQib6cUef
9aSL5quOpQ26BoArkln6EOn/XYIkstFn+NsP+HDS9djmrWu0AC4iefdGZPdIEVaDBqQNhTOYiI8q
VQNIkdRrymrhWwKACk/7XV/spRFXdIHokZ4A6t+Vic78CoFnFHivX+ZKXxBsC/gSgCI0J1x2DGSm
HdsuNYxaAsPSsy8YHzBi1RSkpAhMKr8ED+oxXaXsBRT8v6sfvEy5JI8JWbLJFsCN7oxFaCQhfC75
lsoy2hyBTMF2wLzXXlihLKKQYPJNDtxvoqj7MzcBZVBAqwT8BySXzrfuLUm9vVvqG9Bzl93ONmBn
Ju2B4B3yDo5g1Hs3OQw9rl/gVW5TuNedie2PP3vAbkLmJieBK06k6GUBMGS8NYvDv8MAyI87U7QU
aeltPR8wIybJ7iDNQuPAsht2OmCJXKo6QHzqY4aAtwL0bBi255NJLZJ3fBrYJUcJxnoWIrkL+UUc
v2I+06ZTk15w8nWMPZA9zdB5x37GGExIOR7IbiJjwcpEffzufEPtEE6uPxNm311DVg+VE4XGjMPZ
cF1i3CWfCIN3KWdIU8B0JHk7hUJwPlAWm3imdYHNnGhBqJCWzOEbjU4/Ez5eTnrPO818H1p27eMU
TQM/TNnyPqCZsJ/w8+jcDZfN8MaGmuGL0XcxODGfrgmt4cwmdrNNZ6NuNLFueoL3hSB9b7NEFAeT
sVNFUULhQu/wlsHnvOLsNQrDGwx8IdsBEQlntLhKD5uggsZYToNXA84TlR6CsY4daG9pOX58SeIY
abror5pSpuqECEX8e+XXYeanCOZQTAj7eiI6+wtImDdFGduS155eNPz9UidHwgOvWfHZoGPCouUB
8hoENOS7XG4cSmF9LRr3mc2LAM/2ykB0Zl6RHm1uD5uz5BGMgh7hCxdfdksbBxjlvwfPQbtP+psG
yb2rSobjcKh23yLngDq70Oi7WOa1cCW6wiN3lOhI9pA/fVxpCLpMgeBy09TBDYfBeWPvD/Nle0JO
t2zqSUcSZxgdzwuqn4vJ1xx84OS/h8xsBhTpmE9OSqhAju7xp8e98cfT6yVqxYhZE84l597XJUFP
NqWd6fRJ8gt+E3RTwna5SfE7vU5AuSKmE7jsnwRanRgI27PUqAiZj8HOw90kRuABymGE3ZNEVO2l
dxGRQ/8i3G+XyX9TUEzkMwbKQ44MRCq6CPsVx/Hha4mSj4z5TcgENsnJwTm44tUIFwLISUnOOyzZ
MIBOMMCI5OQp6ohC3Yf67WpOj70UpLpklcFGGoPjNCc9/pgpR1Lhu1gwIictCbvfbbqvsS38AF5B
L8mToCnhoKgzIgMp+J2KpthBKX6LDzIB0/yoXACZOdMI5zCt4LCWX/vpq6i+pKUNRKUDVjddh9QP
JfEHHySNkFWyBcDo9VhgdL4eEjJi25FdZIrXzfwtI1Qq1xalfPCEk8dL8WwQwjHtMDp4hF+qmho9
MA6IGE0psIasL/hnNG2A9Zg35H4OTwYHDUuem7kTfW3s4fD7jxsT3GcKYyNQsvhSy1D1F+wdwJig
h0/GUqAxYnKHYJ6Ht1yyJVZoJPjI2zyDkyL3A9OBmUoLpHRz3vXk7v+z/5TtfPZuD2oFBP3c5t7F
XUxuyQ0fXCUGQxu9RIh6YowLg7TuReeWkKt9zk61UqwvnKu3B985koiQ6BMXzijR+o41wSzFpyt1
vBshBxKdS2ityPU3WCL6xJ0rDWPqSWAkXCPJPoWTWGQ/sa/LolUEfzKEujpioA780rBhwnBKqjE/
7jBo+Bai0rqDvx+NZoPYCn2R7WVHjHbBg146zU4O1ttGwh7hxMKjVtoDyKN8FCAz3yLmkYIu9wcR
EK1BYxRS9jtqxh44Ri0fIduAoiWSQBXziTrdE3RIpEQTFy+hepD/CA9TiqyB2DI6eqFq/oTu1XFJ
2FazJUwt9KvfOPIXtCX9FlyWyBDwKyZoAZFTpeHaiNpmz6YGyIeKIbijJTmwB6iE01K+zDL2oVVs
GzHmdRAy+NUdvIIxvi0hKapetmzO2RERRNKMIVf96wgunlPOndfIoI/ILLc0pZQYJaCp+dMGTSZn
KURQCuFrdE05uS+NAH9mo7/JSEXBnMx0BWhPPucZ4Yz37pWUFTZJc7/ihdfx0Hi6JTkr5khbjBFa
6uFAbGBZBSLK90KToko/3T6IAvbGqc22yRqE86QZeUeCAf5W7rfBPTivZ3e4Xiz6uwTFz5aaFTKe
Cx4YwY/5flhHOPGs80M+DguPvewSLt67RFDSSQPlq8CliEv4lsk6SqDW/QYgZ0bqkHB5T4OeGzkc
PQiegBILLgS5QT6PqgXIUU3dYxAg92tbmS8a9WFDaPFUU0HKudn4CuuECyJ9k7roJOh7Bro8wruI
NnQgq9UTEwPLnmOG0wTcbXzBZQvkDt3dEIYmovMzOvl05sGqA4rbrx/o8PWoU9btBR26NBS4oFwy
bKCGi45Q0a03c5406O60Qd9zn5VEAPRAXhqSrWoLl0519xjTgZSlwE+/jh5Db1/cE2jT4B41zD4y
JjLKqZ093JQhW5B/7lNU3MmajlrM+/kXTNAgd6O46/A62Tx4o/1iRImNCu2Wr9ffpYKK409sWRTW
RxXCei8oXkQKXgsBLS5oiLi6Cgv267soIIeRtDz5f3sECIrUlBYy4JrFvJse939uGke8Tx+MCBPD
DFjqpDcXdd3mqgs+vYUtnaadpcUfkhAknADUGdaVH0IFgkL1z6CkD06DzdPgyUSE7D2IcZGLRUcC
tLpx6jcCb39EccFm33NL03bzzeSL4jPK+xc2aGt4wKtBzCBq2DGSf9Nki4GUwZmyGb6cDc0BF4CE
to2rIeVNTkJNNqkBk9GgrIgGXFOQxhMElJy2omiSOR/KHJPCtvBnTA/glUPwAkKyKxlqP40oZxKt
EWUj1SNdxEMgnIXtHRJCYFzqMRLaLdYicFUnIQTAQ0wPmRBw5nyOjuFldvG0O+ynH0aF8mNDnLTA
j8LHA7qmCJ4eyg72OBB5zRfV3iJ6zUSEFZQbg5ip6dEDQwS+KH38qBtNyiBkGiE3Y81+Jhtm26lO
w5AG/nX1YafHtAyHyfaMkXjtyQ0yElc8jDamGS6apr/3z/twCQvwitr7HNNMEtnyDpfEFg1Q0p7/
nE5eKim2v8k6gQAQgZabr9gQkzyoYSHlNmYkUrXROnleXNwy3T22Vf4e2wO6Gmivo0mu9RTBEGWh
Kd7MsK1Dj7HafcNsuJXzN+7PYnD63SZ8rsNcxNgtkFNnA8mEZ3pTf8JqVOemvX059Zb7fVu7dXvF
8BbYoY108tdSym8aDWn8sZm4ZVBdI0wkfBwmZJfbDGyPuxCO1zu/FX/+TG70q23tggw2YKmbJVkP
tTG0JDp0AldLXeoBrQKtgbSu7TMqza32+p6UvtDN0KfRKuCo0pG1bGJKgljrrUlMefMI2T6ju34n
m5KEGWEVrVdMZdagec2Ysovl06gXSXLovNMYFtEKg603Scyg9nKT/R3twcLgJLhyFhpYn0K18qWA
X1tQHC8oDulYXDNNSlcyn/WvhGpXqthGfXwRNOy/3ETnE8KeP5k1Vw8xXG2+0aPc4f9qXtXNjk+y
viZBLW+MGCuzUtTtuDoCGK6GRxeos8m4BFyBguMvlTSvbwTXll8eXBifGeHptyzlL6lewMCLkoRd
fiaIwsUBQKFDPWKxw7zojJPaTBKIxxxyS6XIlT5jZHJnjCM3wj0eTC/Ibi8k33sI/0eH4vkV9X/J
zZpeuvtJm9/gIKJ7urE1AVphs5A4wknKEEFJDsluugS1gnjKl8wp5rs4b48YvkliYfZz0UpWfVJZ
1kOdyXqdjbOFYkE3RZDpLrXRjF9MU6Dukt9CuQ52IQeQvApFEdcGN5wj1fnTzj4fhRiNrqZf/m3f
5dhHITUIeg0+FwKTF4dLNWfJ99uuO1k4cN+z0cJcJkIcfF2GXwvzu8C68YI4fx7/Fau0zkTogmdh
Xx/pF3Lj0xfyMmALH/84k+6z8hpceaBgPWir1xQG/p/GFMRSNO/2Meesa6oDw0owEjI5IvgP+r8Z
hmTY+NqEAZQkMdQALSiprPQemdlRkZSPL97v0XMpoEjVquVy7/mkVmyCvduaUQByL8c+N7Y9q7Vp
ttL8OrXohuUbyj2OOC28MplrS2kwgrFdaUs0dcvFXeplQs3fEAHwYadumK/wpkcSoJ2XIkIbulOl
wKOkIUekGF6NfHlGrCNZyyU9DEiNaxmlB0sBIkBKDq3VLZdWGHf+EkwThkhl+VbsgaKA5SPCwgAf
v/ZfJ4jZns49mDCPVn21PDUABuL62qD/52qZl52KpUW1mpE8hVfnXbgKuy2hv0HR4pBKA0KAOvUY
JXdFoVJ/8wIwF/VaUH5s3RrnFcyKuoBUjqBYBI3BC9WcRjTZHYB8McRjcHtAEBC2dyZD8U8ujBFj
aNNIAvzDNQZzqgpzdLfJjjsyKe/iW18me6QJ0RZVeU1DQpJbibY1Ra/7OtqnK3GRwO6zbF5bZJn8
qS8qXSTF01efuwoJkmUjL0Gn1r+7jGk9aBxWwxqpElXe323mtMP5n7yR49L5y9roaYYroHpf2B6w
kVTYkECXNRJI0aJkktaDRqDdFbATEcAD7n91EaEqLsDz7+EaO2zFo9KLwvzEr4PtDGX2zh2AuGtu
NFEgG20zmWI3rE+ukz6c1Gg/xRN1wsX7rcMxE0aA0rrumnlGN/eYwLd0R+uoMVr80gIVlRW7poJw
6dnEFjgUeo7CqzrjdMRklQCjo/HCfGhI7bh4PU4Y3j7Cyx2FKzolWGmzmvTiY1T3CFNdmk/uhJBl
K1oNFsFN7xNBSzFH1RTVRM+cYqGGU+ltyJw0oXe3yRUkHmn3mWBFSyphjByyQA6jp0+9XkjCoFCm
5VcS9CtArZjiIjBJV1M2do/C+OT8lRpUw+R7dCKsCClnuplH7AAK6BWJgqztP/7tf/6f//3z+l+r
39PotH+vTsd/O94Po9PmeLv++z+sxj/+rfrnbw+Kf/9Hp91pNeq9eqfX6/asdr3bqPPnP8sxGQ9/
u/E/mq/PvtOoMO9n+2K8NxAJWRdl0BB1a7+nhhjXDbrx2Br8VJQ/1pBNX501XSDLSulMmp0ogyP5
nlxYF+e/ebr2f/Z0jW6j3+52Ou1ew/rXpzuun53OzVq3s1odVc8+DJjwtJxHjmUz8BKTJx/K5/YN
JYMfCAQRba2gc+KDWKcJVNgBmyMFNnngmNJGdw7ICFvqv37IljzE/7eELavVZTF5zvZ/eMhzbdN/
nw485AntDtNREvyC6F4bTIfO911Y6N9xfTCy0mMZYtpJ31dDZ2cHVBk78ey/fhar+Z8+S7fXaHTq
/U69KX/+/7zOTu1edaxP18okURG9HMDG8FJ3vvYGagsDDevLfvgbYpdro/sHhRZVCCi59FTdIrIC
YJeuQQ7ajP/rR/vPl8myOr1Wu91tdrv9f32087Pa33vXlpWZnLaG+Vrfkw6VE7a6/O9r7YylDJ8t
hgsFgo1VHdp9zJdFVEkFIzXzf/fimr1O7z8sV6PZ7/V7vX7Lavb7nXa986/P9F5dtod6t7+eBCsy
jeVl5e5wokR3hcfpZwSysq+Sx0+/kd4Yxunvv86tpHYHRmL6gRj+INhXH/Lwlb7jFofeZG/vgjUt
Ye6bRgm0JWT4T+CpBxAIs/tEciy6PxhtWtXYuVtTPVUjfUOU8B8DktYaqA2Lod14CzCBnM1uMEO3
oq7q4wn0ME39lnIb6QMz29ZMDAZCChhRQPJckLMiosNDCeNv84TOC8houXiOtiAPlif6FeRmAKeo
hL+2U3JlzSQP0DGGSBrCLBcT2kaK2JVX5wnq+hrXpggJoMChU7jOSZHmTGDGUIZ/cA9Qz6NMJ1gQ
OuYtJsuwMBXt5yJm4ue/ECch4xXY7QKw0f96+o8pdAalGrMy0eLBwaC/kQLpSZ80p4L/qiU0Dq2j
8CB0Cr1QwI6ulJ9MSOgxdwchNyqfmtlGZ68PTYZrJn5iNVY1Iih3B50LA7fxDdsP+lNLY6uvbsGZ
qYDxC3sZrGybWOb5V1u6HIAbcMBEozqqj2GlmMApDJ+oYNYO494xWCcXe+otY7oGl5PfIA2mFMfx
+sk6FrucMq2ruh17/wSYCroCApIi78fweM3x/yXsvJodxZIt/IsUITy84o0M8tJ5IWTOAYQMIIPg
19+Pui/V1RNdMT1T3dNVB7d37sxcK9fCpyhrrM9OnqBtjgvZm4mFM1Bh1vfhh0jobji8x8YyPRi+
NL2NGjQW+bafAA0hb7C5RkM8CdAZiypm6FbDDQUdGRWcp6enR1X82RteGSVLDTF9QM/e/yFdYmG4
47Z7Ok4HLqTTGedE4aCB/wPChttIjGHG+o6s2daIXz4efArcsw9CRoxXlI5MAsu0+M/9NoF5wL+j
kkfqrhlaeu3eG1IKNyGcPBxEwdTWyTvMQyzk+p5Pi7JXeTjNrf8/O6rFFv1efv/ijhCmM9zfMk/J
7MEWGX+BNBYtPnzZsIXM59B3VM2We94nTamatszTZrxZHUvwyiExKHDUIUzgd9RjWP1ADUQf7XgO
nvkvDuzHvgSip02f8HUrLFIaoi7O8/55YJ4150qBBh/1fLYffq8DgpAqh/ZS6+cguz7n6gdgsjHN
ji0EXEzVO4ZQAX+0QOt7RfeeNsmEASc3/znBMt30t6lsZW+IHU5FEYj0Bn0TWKUUblQR/M4c249e
Jg4dONi2TxhKFp1nJahdBccWDOoVkNGhZ5AoKrvcZvN6H7fiMJuzmzDqZDsjaABOQ2Ns4D8hu3Kn
t2MbfoI8fG/gWQzHxubCiPTkPercBLKg/GVIEOrgA46M6SPU+OCpW44TSvI3+syw/KzBtF7181vI
wVJMFtzplc4JXCy2QmrL0WuKjgphlmef9hKAl3iAe4QtuS/Sp3kXq+MGSmHHHNn8tZctRDMdWFpR
GeVWve6VJAeTu6dFWGNzAhLbRPqRyOXNOlsY8V9Xm2ZL/jQVuo0kul2M66jZDayLi78lP6vAyos0
jfYGoQHiBdUy29Auo0ttPo4QnI4Y2Y3zFbIkqVOCa4NVxhcCyeLVBBdjhoz2oBfeRjO3Sq0nNVfE
AZjCoEH13i/md/ybFUaZ0FWE+3lestLEsETnUJ5LqS0t3pWdn8F1XXl8W+GyiKJMYqVuPjVsidns
SUqy1g8JypO7k09SIC0donHqypO+H0axOn0y9UO/GNEanNsd9QeuhI3QloanMxqS9h2jH/ji+BEE
z/GTGt2Re+RlwM8xmNxq+t6FnUHDJgLAHZfHPW6D8BO+NJBrGHbIWWh09x1jeva6xedszvjwzQ80
Smp/WrXMeZAR1egKRmjp8w8vB1FkogreSMhoQqT9BKp3/8G1FA291SvkT87gJdtp1DjpZOA/qAbQ
tUS+CjnOwTwdI11+fIbDnTHJHcU3XOTyrDRi+bvPEfvPJVykB7zkemY6NmFuv9CqCUCESw8jNRcD
e+iVQYVeeDOGLTiv+MCf2XPTsWaQpgnwt8YxB+mKZYMywuHxzeh/lHjSCInvzDxA3mFvMzgxQanZ
k+zcRwVx8fhF+msmqf9kTodRCatF+iCdMN4Dvaf27x5dPnnVjYa8BE4F/kDuF4yv8OeoCET7PeJH
obBLH9DWN/eFPBND2Wq+70h/IorrXmf3UEIVka2EmUaHFqFB0711S05AGF/TxlMOd0wKL1OeCR6z
BKU343B8o0zO20elhntjHcftj2a2YYOKpbCjcas7H3tdzOWLDeeVmWKo7jpaKFg1nF5fko8yJLRo
KJbnKSJi0JMeKL2T/X+lUZY79Jybr+ab1Y+T5oO+XgB11RHXhEJ8tA/NWIbJ4laz8/ECUQnVvQ0S
imG1evo1BFm+Goq4jgz+6QiUQx2ELvduILo4uJu8mUuQzm8iX6gc6V4+YXYIIeSx6OXMC0+LSb+S
K/Meass3mvo0at+egjWIZqn6on4EZ23cwZt5YPJp3S8+GobnwVbWfP02e03RFcsODU71owFC89nT
FHccxAbVH8cpIntjSMoqiiM5cuI8IiKe+biA6X68jmgUFL/0FO50JoD4KLdS9zpCj3/+sjXIVTTD
j/LJmA/RtV2wRCNtktnGXGJFf9xPjBOXIzr42KDnS5BizvMD0ek+rVzMb0MkzOEGqwGpRTr6lhfq
9IIOPmFokSMibXYH2GMsWAoMhILjDvod4xcvV/sV9QaT4QA1YA5N/FInYsyhy+PomMY8oxztmui5
uFt80eo72V3sJ9125P/VOB0LtPVMBQY0CU9vEjHJDobTxtAz68M76ob8jOpIqwR/i+znjCICstSp
KUIFBuxjwnz3ZlrtNK9hz/TvsUbj58R1HkfEMqHHVdjZOEgTwnPiuSBeqpiZ++JiSM6lwd8zH7Sq
6SRHNQtpQxZ7vJBeRd1s+DExhJKx3bUeO+0WkvmgUwTBVUfQ+9fDqR/vzXNU3qPFVsxCIlVAiRPX
azGf0FZ7mndSEQpfmhJlmML7bNBpMgUiNK+BHYksWNVTeYndMl0rlvoHyRYbdXOWPVdJ8Nj8boBO
EGRGQviDGYZjHCQ8vjn6H3DcWSNuTRq6xfS3+SqMfi7Eyn01xGlu/Qxy0jYN+/YHCmjzC71+XlZ1
5FUP7y4e3LfoAUUOg6p8dUQ2yiz5dmzuIaMuwpHVn3AqsHW9CqFDXyTqxjq9OvKoCYJQ5KPtiOnL
1Yuk31djMWZZ08HwXt5liRiomfoNRPvWIvkmuX+PkHp2PiMROUmu5Ze9yUACU6rvvyPONWHeDZ4v
zjWyJa0vThLJ0TUWwpK2iisH2cErN8ac6Agdma2/uqBstUOvEzVVh9M/O73f1nNZLh/7OkZMIzhC
MHCh20A1mYnTm1/7H5yLOE85/MpT8iPBw6FOOd6mvGox+JAW7LorVuvmm9IAgNypsElCBJJsobOv
MBBZPNhq0fuTLMOT7QNecCvo1Za6bz6oHpL92RtoKl42r5YCxXVr3hEzgbUU3A50ThweI+5tTbIF
yq7k90RlTK3XDdsZU2p++KJ//QeUagdOFjP4KZKpsx4wB0FNG15NuX4wFq+bxUk1j8qE3DfQTwY8
a/P69fZRIQuGO20iB/SsqPxLdEgMr2N278VU7Mu9RDqGG9ocerrKN0HjNFmyRVGBLFZpaGimhKwZ
xE1mF/z6QFJhJdxuIG2KFS5LE7abCuGI98Az7DoukCt2/unTE/uxIsQzy5KHxqHX9DVcwVSiakUg
wNo3PgqcQywN9m/poOaNuPYzKnXzissHCztol9r3BYCSue++09NGH+/jNHYR5KPzj2iYR3Fa+k8/
9+robW4SyhZjpY1TKJnjD2zW85R3oE1qJHQoZogkjuQdiRG0g3+yQxqkYBXzZzhAkXoE9faDx7w0
edjD3ff7cF7oId0c8WP1u8iuEA5lv6YM3WAvCjRiYZUe1I5BFjEvAuPrGojYSPNxKWjdes/sgbCq
Fv2V9G0vPF6MbpH0JXjC/OF+K+hQOwlLCWr9C6lmB2Ye8vrDoPaHgWx+Xw4lRtZzIeVD8unHZaQw
K/TN/kDFcSFEhdN40gZrGIi6DM6hKWRx9jBnceXX1w3HXAuHI3j06YpIpwdY03l6gI/I/KgHgu52
myS+et1G2zwszYVlM7/ZzVxdM/Bbdm55dYdr6hindJeAvhzgjYeeGsZe3+imIekmeOXLF3W7PpU7
caVs7l5Cw40CkDYpkVL2NK6t2rcfWK1A6NnAuezPawKuMWl2ryPOroTqHwFFM7E0j7dN1ptZH9WA
qENjn6dOv4V5PiYi0SNAQz8lOF1Y9QxA7W/OB01Q8264zLiDV9DzBAjqW3+cOSZFM93An+RJ9qFB
ITVVeJA0gGkcrapANzPIuGS/kAAh4jJNtJY4nhkKxSTObGnW09Sm4nQq1wjL9XmOhA6tAB1HRLZ3
Fmmg5c99BZ2C6LOGcc0J0r/2H35Jd/kRtcdsxd1AhQkkJ+mhkcLWfaiofoEO30SB7riEZALrRvbF
KFPQ+LHplXpvD/NyaopbeA4LdEH9lHMkZ6rQwR4ZNnIgOG/4wJoHHmDJbs+BZGluBfIsqTfZlWbd
5Ls9sZw2BsAum3rHSXX5gQjdyA67CzbaYC9S9MRv2m0o5ipohuJSUU7oR2x4jUCH9CXSIUiWKS0o
rwCgeRAOGOo17D051E4Ji48HFT1xDPV9DqK3xEf2BSL4QtGyjd4klEzyV+4bctzQlWhJ4fgN+qU7
6rh2jZEOLEYrP/XB11rZHRahnMR5Ny6ec2lKIjWio00R3h4eG7xb0NqeE5F5/UnfkUkY81e+9Whv
fKv8bLBviy/cp/pq79oBWltPRLsEv8VneJYff30yH3sUaDj8GPogdzc/wTB7BViTu/dA3w5t3bzH
Wnj2mxEgxmf9CnLmb3KTRauTJV+tCtnv0zlK5rRpKIWlZavaGuXDuPbuUxWedY+o6EfFkzkBWEtx
z7y50fkY1TOSvxGTQA7XWpaT9/ixuE3U48seuvmS2KVvkykPx9/QUYQx0QMcvHwY7dRHxATgzEAf
y+PehXrIKr5CBWQHrM7OixWjcoLdR0gG9Xn2jzrBcYM6VfSb6X33odF8P6nbR1BhyUVSYhKN4IHr
02wuHvHkJTEgpVOcEvP5fKQvXlS6dDUhbTE5LEdaIJ16YYubx9/JZkXo/dYnfa2PeDyfQ4SRySm1
wk2E5hjAFFKfkN9rdgcNDTuHe8jL6xnAg109rme9TbLs6xuRVs6LyTO//qK3zGnlvmf9hD4ebRZ8
pXJ+m5P/fJ8drHfd+6Ia2HsMYf0KlL2IRbTRloXiXJeshn2979gar1hy5JHqvvcIOvY+cC3DN/lS
6Q1WdUqxbbutfXQgiQP5lvCshYMfemagJGu85D4mIx35VDww62GXK0bRpv30SWGTimVwGQAcV0k/
Ul7DwTEKp43OIR9+fLOe41/jIHQEoEGLqH3CmRrdnGqx1/1uzXUQhvekkGQ3w/1PCmvu+o3mhZXG
vcbezanHg2WxqY/DL2PULXS6W7TbkbbIdXieAmy857qDlpdtpK8C4zrS0N5w8oFpuwAm2q8VdTKc
P+intGHt0vZpaNQrQc/1K639Z8wXQQfhZ9hr5VgXopJPxjgt4qENZmhevmB/DIJkAqoM8/rnfpL2
6fbz3fookqikzZIvOdW09KT+WhdPntDdEb12Jnr6SqSxXCykwoPk+/0eixxPmCVfp5j4FcfnpBkp
MMvuMR2FULGe+3IvHyHN1sFwWwSfNeriATMqUwZmEMimI4qPHHTuxh6MWbM90xsObr85YPrqdDV1
8xFsBOvIkZ6OjDFWkJ6OqdzlB1o1oida4rRy72s/+CDuapbrmlMXaUEM0FrSZJYqT1t4/TGxfFnv
YwOVgTrSI8W7Pew6vs8pXHGyf0DPwoyHvjO7DgpgOdbndwhnqX+hlJOd3vEiBaPrmxh01CafqRRk
o14Q2box7Q18QYcL4oW4YQImOJNhZyI9isMDURq6hpT4Gf2sih4ejUEaWQNf7+XrGEpKLcYPzsTI
lG6JjoXiZ1oeyVeOd75odcDOO74fpNyDdunRsKZL8XZ7+stMOBknmtjtpv5+egJ9krYnkDONeRjQ
7t61Ft2jLAaXz2bGTqF3R9cZ0R14MyMh7jteDIXTUMFo3fnVT4USI4/zNR2XGkQmG7VwHqX4gSul
TqlqnRmt6NjknEaIN6xa6B+MGXh00nqPeoV55z5OPb9z97pAEQiFhDOxt1nemOW8eSyq7ItW00IG
CyUEZI7KSZMSlwH/iIs0d/bgAuPn1wC9BIqFGIF4Shba6etq27rCj/HDvEpxlL7vC/WJG5P5eprG
SVow00b/Hw/n5hZBCMKP+enW7iAuEfkbjsBrerUwbSx8db1YMBFKtPPjfUomBjtqL32DJ95W3J5S
gi2Y6hdSx5kIHglllRQPfPHmKbuH//84eeo+V8CnsCKuh4Yw7kKN/W/IR/gTXPwFrxiGKIui+AuR
+ie8MszO+UuthWxTAh+MuqgYV0d18Rhdwkc0+AtWKPyJFXIxYzgUVcAvQxkOhT+wnDzTbxft/Mw2
whGuD6Ta+xdYyEbD+2BOyWaMz+CszoMM7PSXx/wTAPzzyto/H7OWjM64qE22qbfC0WAGc0ce21fO
1NzLJv6sisPjQPj5y2X/xPr+vGwPbv2G9XV6c7lq0jvb0ENJSa73ZEtUu4QOLtxnEBwIA4b1/nJd
8X98VaP/skNDFFVQM+mf102UWn99Lm22eYWqV4s2NfljBs1q9cBqFx4t/l1kczQf949YjHqy1/lj
/eXZe7Dwd8y1f/bf7+EPzFUV6uFV07iHy6jwMZJaXv1ulENI/LotirEQilSyOEMkOvnTOUyn/315
6X+ttd8v3//73159+Xi0w5v0yTYD/zrB9aMfXTMLPwnbrh8XFgmzgRQqIa2mYDC/j8rwemKSUneL
oPSrMfyogOMa/sYwwpmcHMWIi7/co/C/lsfv9/jHfvh86keWnlmVTYhtUWi4kp/i5KGtq6UKyPDf
b+TX7vrXB1GGsgiIahj6r0Xz2xupLk9JeSlVttG/OsOsYwbvJhWdD7vhWI/J369LKIUtR28HVvmX
i/8PGNcQfrt4/yp+u7h4ebWJaHDxdqZ+NbPhHF2NbqkdGQUmAdjqxOj14Es+DU+fPaH2L1cf/msx
6sJwKCuSJuuqpGnSH8h216aXRpALYdW5U7jSPwP/FnQm2I+DUdzxGUAqtcUfetGYgK0FbLhvdBwE
NMs192mzdNeGq9m3AHwYAQ/FxRAMHAwvHhNDYQ5kj04DeiDwiPntrfVFw91VZzSe+T0QGUl+bwCm
jDl8hQs4snWDc6iwHm7pOj1uUzAB+p9Mo1FMP0bXkUCei27SHBIdR+yzZshKpjPqpq54QC/FP3tR
BiZ1P7ycr3PYD7gIf1kr0r8+1z/fl/wH56R7J4/GuPC++iHBHHX3c/y2L/F1pjrnE/43IVxIH4sz
YYTNnMWEn71Dpn4N73/EwI+/mi1ewZDK+DIW/cT5768p/iuYc3OioYrDoaFIuvrr3/+2luqB2Chl
UgorCsR8/aRt597nN7caF7KZnDRSo/hm2G/m53jP48eICSvczl35zDFaZK6W/+2GDOVvt/THTk7b
7iaULbdUbz+CeUPmAVECwGpSIDq4ZOU/Ut/PJfbrp5o0bZzRRli9TwkaJtvh/rKol/iWzO8r8Se5
IpPA/Lx1n4nrunOzxPwo84+NQYKx1ilcbye3DR8KyxK4pK0mw30bcRWoEINF51/kOcAP6f5isBu1
I+U0nIk/tGyH+2adjMWwjfhd2+TmNMClQCrbR4bTeo8tG6cHNAQLDb16m6+5+jcEtOC2fEyesY5D
gy+5zcBpQIa3FzzvsZMSO/9NT3avK6422D8VQFLdyveoIC6fo/QaNnslnZD7qiHqLdc1uVPa2OlE
D/PIOJy391kJQJuYVy3CRukWXEaKrTPWICOL8Yie+Nu43WI47wCPASq3JRpE5aE7ADSdoGlgHPgI
e0Ic4PLo9ZPv72ssnYL7pFkT7tFXm78mCD1NVSrFzLyDcTGhQxMNv6aUTN+E2fLADIlDELibXJ4p
nh8QH4Dzdn2FBDepc0gZT0TASmTgOvSIB65iHn5JW7j6m8c9vfb9sME5Put+8TDhg0gy8otuBmfh
hIsSyW9HLlfb6uz0AuutR5dYDUWgRNnRZ4fKUr1zLK81X2FCD7QX/I9ZixDhEmRTPeO05XXMxzox
p2YmWUQgp4LuSooY0l9aIOTwXbgvpi9bDy3m0eVLh0qixX0NBUnYhsZ4Lhyb+gn28CAIL2N0aqmk
EXiyYTX728toe2ciQ56D3kxQhLOQI3hDG+mBfHEyIf/zXSmQZx8kqUBKcWDFhuITVR64bqxPRfAM
uLAYiFHuIoeC1exl2v/zO7g67Dfz6+xidIKoiDLOXFyoEBCiDQ/MxjLAiULBIc6vaR1hLeyXxBW7
u7H8sMu2vxnd90b5+OPHPZT08R9jVTYfpfuYXAIpSMaa+7YPnuF+/ARQkxhMfxrRABwMcVmkwiDm
TvRTO02mFcLpeFzA14OFgHgu7p9o6SIEMfq6fqnBM6B5hcs1jmIp7hWXBUvVuo8/QY33JTaz7d1q
Jp1djroj1P8H6jeLK1xDGm9oR1ObTTrkuKrCGuygAN62HWTQcdiGiZOMKd4uIA1D5EVB1MAqpSMc
cA/9rJ6+V3niSgcBHDrflI+cOwBWUzHxVbTA01mzkmzgQBE5EwDUUHbm9E2tN0y/1EsJ9+Y7AJIj
qTQWIvb1n1ing6FQh9l3/0J3A/b6KvM0llTnLjGU95iR2ueM5LX+qbEwDXZUhA1fIcQH8HEqPoys
3QV0UVre/bgePAxXZpwcZhTCSVXEeHG5QgsXlnoTQIxEcEIJmFBEBpsJevI3i04LDE2GZqg8Acqd
h8Ofjl6L84txt3z9utpsYPb4Z9vZROzpzeahRw1eI71bGw+T0Fy4jDqmLQScihUwRIxTnCGw/OAI
mQDC/bpmRJoCKzG77QD1c0RTKdqmhptGhH7rIMZyiSVDZuF3ZrD+PqNh6/CXtBXRkiROIcv1sF5h
6xyyhRBeekcSERNssCn4r3zGH1FxoQUa7jkuQjUmaErsCn7zdXzGtmq3Af4cEyLu48zKvWyCr2cv
2j5Cw8gBM3Oq5dsa2gvaXB/0042whfFzRpKHpjudoozRGnye4B+0yB3gYNw7DVSYRjDOKIPwy0BR
DwuaCD0GPl0HOwFrPNAaQAN7sJhm0/fGiLQjBAQ4I5KvQ+eQ/NdKYrJLQmDa05G9vLCi6bMGSNr5
Ki0Cxp36saZ8vgZP34IOwla7e/RNnRpsIh8dkHJZMLoYEpvLWJjWiycY85nPBwkBLY5fKRD/W9vF
vLIUBl1ov3DfjZfMDLfkppCwwqesDu6rjp8LSGynvJ7OBaONPuaGtJusRmMMOqfZ9wb9wUZCmGOn
A7cCYatAts8/lzUNbXFqYCkyef6sNCTmbNzfYJPrRBqCjMwUI7/0chaQ2Ky3dXjM5aEvUjhGisfm
4RpI7bjaxNwJ0S1iqGS2SXZlwDtcMNLJG7wtEDfzJDI6iM0SB5f1vJirB+W8Iwc9b63xW5esC/xH
JqAB/ngSLJ3Lmj7pTHNofDvxN/L4kGPM4zVQ6CQ6mpXRAmbW0nl6dAmtN1rU8INiYijFrDQ7b26l
0zO26W3GuKXHSVjsC18MB4BFRPw52J40EezOR5docZ9vRTR7hBETWayvBEDlFkv+lZWCA3SYfimz
ycXl/EKbAFMcC3iNng3JaoBMqO4dzvYcPXU87J7T4LrG6oLte52c3Yf7IWJAvYLqlblIQZmpd0Me
LYpagmLr4Hft0i2jDhJsIGa/mAFy9oD9/LqlJY8IIouH5jzCsJj2TsH0/PgyleOzK02UWe0HstUf
jMTvSTl94rDd0yDL4B2d7ZeLx/r2Y0mTHPVCtFIwbJsnbD1GXUOKnagJIWE4Sk81g0bSH0JXB3Oi
SPjV+noQAZuJiHGrRhzEII5Q/2IFa5g8js8eAauYMiCAlp79mMEkoHk0hK6lwUoXQwLyJaDtNFX5
L600r0hdgZYnTUunQsLq5XZROjr/OjGeC2Fz2eSrh3WEgF6BXk2OUOR8CCeoN+kB/Xl686iDdKOP
/Z7y7q05xNioh6RevMIX4jSwevx0/PFS0E4x0Kfw0Me3XREmu8JDmt8fzOBA806Am+ASQYZ4O7RN
e1n/p4VnESm2TeY4/YCt6WirK+OgIkOZA4Sx6QBEqTEuNtf335yQ3GgaFpzFRFE+nDLHlEzxusJS
sMNAKmJ1DV/fYt+1Ddv9yyEn1Y6yd/cH02Je07JqKWA+UL7KbRYUk5T+8VRatKExhX/icHz7XVRZ
Gueu8LAkzqsvGgY3BPiswRfT57nHMDJDT3P0v7wBcu0Djw0seU3wCBh7KNhH6lTm91vPVWrdfiqo
ohP0+1D0Uc2zW/swX2iU9QFOG3OIfVVAmD/ZBII4n0c9PacfXq1BKdwhGxc331hxgkMF533BzJiv
zBKQahUzYqxG2fnfxh5yuWtYZZzP2lW1koN8SeChe0gy8vE35SY5PeAYdCbXpsMFc+0NlAkACEsk
9TAs7O+NrcUoGF+cnORYOCovPifwq1SCyRKuwJPwfPXU0+dNA1C1XthEG0jZYFoLQWJV5r2/YYW/
C50FshY+P9Xhyy4XWe1g7Km0EXyuo9DPdgjT9EcmNmuJ2dD+77zLkV3P2+gYCRKdb6xxHQB3gnwZ
33pzxxHkCZcU3Nv1I88akyKZT/+SUVKwJ+SevO/rqvlY1GdXsPwMl24Yf08sRv0PAC/6RjyJzOw4
nfliyrmWfhwRKJdTcVWFwrGve68oOSluZsscQf2IZG+PTRC/oP7IUYoamubTteRoFkbLB4qsKDdR
CJ/RKRWibU8dK2Mm6eArW5qZbVPB1y6jD3oVzK7QfrnBchPZh/ewDFrkkdBWuwSHDiYErLQxU3KI
nj6w5zD4nHlc+hTgB2U2hrLIM0JF87MFgcnDtJGwqVlCVPs78gCr3apLwUswDki9KyYFqfO22gDh
IYANVhidrxl7077O0vBp4h1Foj7F/s2/B+ANvS/Tk6HPnnDysJlV51fDY/yylx4CUTQruwCoXXWm
BHeg56+QoI6wPAsbDBwGY81Rd4DMibyBOPMcWCXJJRqaCsn6JQbw9lXGCatxCSvlOrswBjRr5r+Y
ZEXhsSWqrzcjavTnpkXPHMAFmVYAPBqewLqjNsorSeyn301urgwF7nN4Ecy7BAaQ6JQABelKhSVe
clx00Y3hZkjpNXEuzH28zyF6fxl7cTock+ch9NpB5ES5jvid7cgOKWb4ZAmcupTZojshjHSNoiSj
GSE6Ne9ftxmrWbLEQMg/IMLMbOLpW1hSeKbSTnaS/yVCSASTsyFrIkQdELuiK65OAIOtDS0HDCUj
1fEUCyk8utgrNHbsDpYKWeXdKvhp+LSNKt5wbIS3tcJ2bixxl/e0cmLadbmRtzDY5h++GkIkRm9u
gpKQ4eA/akBZxrrtA/JJznrmdYYykoiNmdFzRzIMYtnQPidurpgCm4w4zfccOApRiutNqQYskgMy
T+yEc3J0tolzdvEFn7SQf07SiN9p9HWK4uZOQk0wIM3hVHbgwFh3yU0K58aX48s+/RbYaDZEwv0X
bYguzQOSqT5rWdavFY2hbcToUgAp8Sud9FUhiXtAPOc9ArdbUvSNkWnQWcfRvoYwUZrf77A045sZ
j+72HbjSR/VLVJz82lt/DsDX3qtas4/9aaqNFc4nOZY8gR/XxDXiZw1HPEMGQd9VIv80k8VzJgBf
IxNoqnCGicPh4OvabCCAyI03ZJyW7LkXX6twLev9cRD7/n6a38O4BqMcQ3BzhzHjqnvyHco56x2S
B+lPUA7D2mFdyH3ASyFqFtZUYyyud4KVl28CCC0hthSE+TeKO5cIxBpq1SWCUs5uQ7M9UJwzGqBQ
K0P0wfYX0K2opHaElxNVW6BC5+nMRwInzcuFevlGVD7+hIBPuhbkKPTAunxxMKPjNhnMa2qUs6XH
daRCdBm4suRAwdMm58pBzJFIeSjgBexEamO+AOMegY5NHnA8qSj8DZHTEhtMZiZbogGtYaoIfdRt
cPT9wESj9kwthWdFJdHOptrDJNbQXNrppo733riZtm4alBEWyuQ1bKWBKWyYPakfCw1+SXj9qqNk
qm8dY6YuiqDDdnlCJlB8paH+8lWajI44bZf0PuzoWtot4KrqlbVVCWSUjNRep5iyYmpmQw2sjo07
8DImQIJY45bNggEK7zIhnIlirwh4Hjrc5gZj067w0n6MACKRD3YMkSUrwEHfMOo5ncDGl8NRHqe7
9zxho48ZsmcYMupHH8T5BxX4WOmp8eK4bl2IF2/w4Nr5NF59FDFSWStHWqHkQrrXHemuJ+sP0y+U
vHsNEbk1mr3of4GVkuzCTZQ6u/hOvzseenyZtqscy4LRVRj3wrg8X+HfWjfT/FZhXNs8rwC7Xxxg
d6se55QfQ2ZZSVnIwzYqTYbOrJ4xHInXAUmsFrv2cbvsR/LggHwNaWfgQgu83dMA9s3hQ+XviOYg
TubvmUF4b81T7f1Ui+sCqH21GgSgEpAn89P7NWXyr+Wvw/ubjRzRYcJqvIUYXcNMvt9s5I8rKuzL
aIgDNF6LnY9XuTpwEqojZoTXzPWA2DKeMTyPL5TSlP8fLztH8F3UxILZckP0AUh59ySqSuyON9JB
RGjKs+jqvmKDE6slO0FPz7B72YGXc5AgcL9daLYgRvKoWDRLZkr1jbYumIGU3dIvlqpLOmUWU+qO
GbO/d0r+aWmjC+GoE3SdoJEzesl4wwLGzSC4hSXlbgKvTXVb0HSGHV0GDQgTaCAF0IcXIlXoIASb
ZbGo87O5g6RKw7ywhlOgbthNKjwRefbYoMQdD0ORwairV5HZxOdz/7j1ffS+7wuVzG7ZkgYiZdGN
rs/oMYTA/p7ck92QVqx5f2y67Du5brMP9N2SSq0hJUas1aXxnUXVVD7kC4Yqq0d0hc408JvX5KJg
lKSQZAFMF8cOAFm9+9pnpmT+40XIWR4/4f5nhVTVikFR+2mdIYc5ZwgcKl31FLT2TFgJ0XtZ6gjU
KFaYBmgDm1LN/hpur8E+X7b2bS26FfZGKOYccUTkvKecCAtoVrBCArSK4fmAYIzxzLTpH3nFkjx2
pkaTiy+6NAMgCsHDcTlsFlCsZzjDAuszvsDQiUZmx0gL7moiZFOGyayZehgZNOgqV8ZbgIgNfY94
TXEMps2wlQ8145fzTRX9iCa+BCakmkCN6Cc00CouAa1cW2i9V+WUmY++aQ0/FxzHJ5wwyLxgzrl0
cS7RReeFy/hJ+yA74AwQH+IHKP57/sqdDNrl/jYvJTgryv599cHnCrJk6Nl+3YXPC0PLnvq2rk9r
uPyky2oHGQNRQE5n6Ikod6xfI6Gx60lyqOLkOISvnttVbhtrrOWSw2WmliGJEm5C4I/Ux7mtnNSH
Vc9UsjaKek+MKaFDZa0qzuASYlQNw+BlePdPBKp+132ocqgBPb9eDCp9FUC4lPzIunkvjHMV93Ve
dXB1b7zYZmPlqlcUlnbGjh5/Q/S7HoHSC0nBsXY7sohjM8oiBMgHobhNUkazrvkcAlbxIhfRft6z
Rx2KrMAutSTFxsm+wwNeC3XBuu7g1MlMDCFpfHXy1qXuqcUZUidFnFDnM+zUbeQ3XsvhRRxjf8Yb
1pmXgRDURWf2BySg2sqPKWO5lBsDmxg8ANPJgjPp1t0eQPuCbAMkBglCnpSq9f7GOgkUJvPEzk1z
mxf7ZtAd2tjuDvvmC8G/2/dwPgyrveyVKEQGEu2vxW3LBCSzJNUg1seD0av2at2BnSEUNpG1Thlm
P4c3T8cH6OyX+013tUUwKmaF5+nf4Lf/iSZJsqbJQ0UVZMCbf4J/ndDoeZbIwxX3RKC/7p+jO5kw
7TQD0hndrQ21zfh+xDkEi+fpY8tUvwUjNXEHMobcNoSbKzVmBznbaQ8JNfPd7SS0XOzXy+11aP4b
YJJ6ePwfSCkAk6QIApPCkiLK2h/w+ft+Tc5vqQOgOUL2SNd4PUW53+ErfP3uQmPyxFRZmSc+DHrJ
K7xBSOFKB9WGNuGd51CYVgXqfbvPTjgJ8X/fm/4vXLu/N96iLsuKqqnaH0jm4K1UQtffm0oDk4Zs
7eIac2VsLLfO/8fZee24jXTt+ooEMIdTZlKkJCpLJ4IiqRypdPX7qf4O/h650Q1sDOAZ22MzVa1a
4Q0PTK+DdZko2E8nT96faFve6OeDGvMt1r1gXhWJKYYrruJfp1cMOQBlpUOTSuiGD41zAidD+YHj
6yRR3VqG8VktaRcXUps3001zMKTKqd4O1tLHLZ8neD48ZKSeGFQxkdr68iMbWvTDt8EWA+36+uIX
p0im76HUlQua+JtQzjAWfHTPMyzb9RGm8UspsrskGwjemyOYK7+/MFUsrn8+5v+9MOtjlLl52efj
7fWSerXIyF/9SR8+84X5BPov9JgTyXbLfcDIIDcw3mM7l+0H+qTDNZkz56+3FZLdL8VVKVkAaF0o
Z0H+njd/3Kby120KSMe3oaZ1r8nng8V3VefrqfTwGLG93DWpY15rQ7hBJ2efr0NoBms6xCA/gx2n
N5J9uATY3u+vTP5x/X97ZR/7dW1Xd1OqeGVWbztlEIm5AsoIcmDTt6ZvSk8Pfi4uyb9fVhFD0t++
1Me2M4+FJp0rSeoVfWMTwXNcKSjfLxiVypS0k1QOC9o16fpOb8GXwyP1vg1HiDK/LnES9fQuYli/
35P2E3Dg23azxOD322d5luWj0vSH1Dv3D4wC6XY0n7REDl01eAYF7YpYCl/Jib6NlNDSnKv1a+86
2tSh6wR6fQ+foaAPsU/xqe9r3pU8A6SmS0DXStoQew+lqcP43Lo3jD/epvX5EQ0VeQFLVRVNA/qg
fcFBvt358SrfJ+XG0Hp9nXjvI01VH47H77i7McJ4hqjZcEwRAvTUQb0a+FlmWzSKN82Ks86Fx0Af
VO3U/MPMNoOWsPx2ahDf3AGYBZClI2FWoTCMBMLE1lhRJ3SEtMcpd9EGguqdLyIXNPqlh37UjhPO
R5TZ9h540/cWQijg+vJIGjzy0cXvn+yfZfT54B9Yr93rtJMvMg+Ohq6DVj2EXDejrxGH73aLDET4
kKjofuEhuvgTefUZnr/EOmzFtFDEkGxb/djGx8fkLtnSQetJoYceVXZ1u6XXbk0gvZDUowSMGE1u
xlzY+iOCmCKQfd8+n5f+2LXv8567unNppHYzYC7ulZLejWmghm1Gst1tVjghzbNByugKNCO9r3fj
OLTdsO0gFAIgGWEyu4WA1cbpMySVxkPU9Jyxh6wriq9I+qyEgFwRLPhyv3+zL0Da573bEiuWUxd8
kipe67fFWlTPGsoda6039BjnjYdCQhWptRdWLaUrO7TVCme5ztrdB3KAYIWCJW2KVuvm0wh+eQIu
Awg0pGCh+4eco9CWQlkfzTukGhEa/P1ujX+3lsxH/L+7/UB7yCdZtuXXXoOxLRyBbsO61FgPWNPJ
rvBvVYSYp5LfhsMhq665afL501D4yLN7mGiFF77DO2mlW3iDqjNvi6Y/4nYBn4bkNAX908BUEWXs
HAW6P3aHJgLWv2+axEaWgEKp1scqqaRHrToeJmqP+RYYJlzAMiZS7hgwJmxSJmVMWcea342PWTsu
Z3M5H6Q+0n443GE13nij5OR2qLSFguPvr1X+BB2JBWzLqsab5Qf5E6RlG3IhFYahCqEbJj3F+NWj
we6EZoKGVqeKUKNd2NHvFzU/oZIfF/1EOumvonhvWXw9ysm7EJ6bC0UPMIKMdgF3QGGDLQUEHKMM
qjV67MJeAFocVHAcquE5zGGZAB+g7V8GBpsdhwS8RtahDc2OzJ8p3h052hKCO61sfcQgvmyThQUL
4MsI+APGqOvdc12a7TIiNTiIP+KC+lNcALFkkIEDmdLVjyOMM2J/2lnsrT7hMLi3aHk2VUipzngv
xC2betod0K1rbRBDVpkQOOcO6mF41P7+ppUfV55uSSbwQ9WyP6uA031b3CbVTuvV0WFEotOJl63Q
GfgIUuFZVs//jMViKf+z1Hk80zJkXZOUj4NAsvbHibr+Wk9CXHecNZUlV5XikAS+nySoqIMq+OMp
f1xP3y4qFvm3SGZq8qWqXrrKU7KxZjTYnfiGaJjlIIvWETJ3iz/2jSae4+M5QTcasqmpimlIX+C0
b5es9N2kpt4V9evAo3QEx4ARLINnOtMBJpflcBd033Xmqg24qhD6mXldAwYtMVSiCiXdwr2PN9Gz
f+mjME2NhUu34nQ6oDSVxh83+7Xa/rlZQ9Mt3bIUix3/3/fznlw3+uZSqb0y1Q9N8+yZc0ZijJUi
y0NdsbMNX80zMgpTvV3k70MGSKzEFcV5QlIonAfAgw5MUu9ZJodTWrxTE6wFFmfLv7LRn6KRLIEX
Za1KGtpRH0eS9L5LN3VyUHvEyHOfcORDdGSISAcsFZI8mBwPvFf7j10i/7BL/nPZj7PloRjF0VaP
sJ2CiiF+dk5gU8LsCeFVQQ+Y/BEd/sn1iX9cz1IV2wSWb0nirPu2eNaTYvNS1jwmArgMoAHixJxD
L4/mFM/419V+SI/+czXx9N+udjk+d5qhcLV3s75dPfyD12zLYw0o0DHurf56uJ9CDsecgPyCeDbs
r5Tp2+Vu11J5GcVFRU6DYD16oy1xCBjgEZInzQdbYO/iKoO+sg+fB1zcdXaGqTT6PSTIP+7Pb3fx
kRO+t5f14XI+qz0pKSCsMZO91QuGJ2IiDQIdQhLYqiL4i26h/HCe/ufpP476x31fnS4m18WdckoX
3sUoNtSjl09TvrnNobkyh7N9xphMUjV4lADd6Y7LyyfMexrsyJD8/ia+st9/Nv+3N/Gx2NTH5WEY
5kmlsEQCAkyGlEjhs4Vq6QTnsEaVbOLxKzuDYsEg1pPhJUKTZWATbu/+a3HoMwAjWg03tNE34e/3
Jv+4NL/d28fSLPbK+17seFtDNS0nQZGXg7tgSMAscjDiPvUeUYkq4e9XVX44nGWBi7d0RbFMXf/4
Rqea+npMLDaE0LS+e9S6d+hAEf5WDHS7yHJMtSbdnD4k/pmNyC5Ahz/25J+38PFR7INtVRuDW7gF
MmLc76N3lpklAlM7wC8sOjolrgaWGQmFk4cc43Fw9H9/Cz/G2u9v4ePdV6/7rthr3MIT41k6ru4w
oOfhGguwmSSckybFx1950Y/PrShUHIoBScY2Py6qPQvltLvvlF6xDyuUlHcOiuDr+gWPhpa0aMlh
g5FmFdZyrFwgZp+d/4+HVsgHLEnI3pnGR1g4na8b67ElPZFClJhCgK+ys8UPUoOOjqYCs99bDrfQ
oLWRs0Ps7u/X138KDwrdRFaequlwI/4bi1XlvlFq9lulMdbv0xpj1MRwHMfxU9Ac34UFAkVYn39Z
4SVuyl4zbist4Ql4pJBsP532lmQYYoNA6SH87lcdtOcnoJkTFFipGN0Oiq7e7zet/ZBeyd9v+iO9
Wm+2tXtxljiV0afpD618CH4SscJhhtJDHDPudPAqbFtpijEXZiikXcKaqCMq2IhB2OL3+/mntS2O
z+/389GOvZe123HzJPcSnkuPvTd8z02BnETTkdwPE1W5GwO08NoAOVNngJnBG6wog5UyomZ9O9iM
/5GB/pgOqja1Pqk+LLvPtHdiPVTbLmyFdYXROd7aXWPrNdd5d2nz1eigARnjLbltQLIbfx5ifIOy
IgLFbnHE5eDWQ9F61dlRTIOnWyD8/cfC/6nYp7j7vxv8+IbFTts/tZ2u9LwsuyzOFJ77xjgo3eaX
lGlzpky7QI6cJUI4A8jkPhA5eNDcpKv2hBFKmE4QO/Yx2+ogpMZHrf64w69X9HlOaRLpkKoYhi5/
dnFqD3t9O7yfSu/kDb3skmbjd1eYUWO2ls3vGLe5yaSOPEnYEfn870tKEfH2t4t/HAmmsn0c1yoX
V8Z75MmDONifnXYbDFcq3LZ91JUjL1f/CAf/DD3EStYUmd6VbMiWIX2Eg2110B/P4q70HsKIQUi3
I3efPz0TFV1npnpxuDyrTmubtlKgV7urQ3gcYGXKLq/nf6zhr+T6n3fw7WY+loip3I6mpFcKx6Im
ApFTNI5O0Oy2wcihFAOp4CC7S7UxR1Bm2/VHVbfhdnCsvArWsX3/64gUz/7P7ajESV2io2pYH0l5
TX68Jq/tQ2GXo3rvBDPNBTW+ZRuVUB727lz0z84dtddBUPiPiumrxfzPxU2Jrohpo8v6Wb+XT6W6
bTeqIgYY13YB79jEzbmm+rcAmUJcAnrlPbohpyWBxTr2bcWrNa3svXiDE8f5iF4DAyxppSUZimj1
F620RGb2b3iPbBPsK2+fFdkaxOaapBRpmvcjXT+SGwqkIBSeSeWV04cVK+hoGJ5+DkoabqDlr76Q
F7h6Z9BhsLs7aDBJaFm+x4yeGewjexqZMOwhlAyfiqN35PgKGYyDDDfS6PcN89UX+ucFUbmoNF1N
0v2PktKuTYprabNhLoEWvocc5OawVJ1hNYVxkxrtGgqeJfo4wWF0oB0zOMMYGwP1Q8ClDXypNmWU
fD/W163k4j5mt8yyQI4cen/1I37McrRv9/lx4N+Kk2pt7uwwQSJHjw7MgXcbYGiTbuNJU0+uMYOD
DRiMKnr+QTX9OaJ9u/ZHUDmeXtu79eLaavPRR/BQKJZN0PMBgRnimtkq0iv6IFWqup17VhL7aZ4q
Qu9yi4vA8Y8v9mNFpCuMMMWOMiGFf6QeteOlfDz2xNe7M66EdlKg+/G7rtBmG+0ax0A5egsz/X2d
fK2Dz3VC3xMdbYYitJM/g4pUXLf6tlR6R7RqDMSz7zCSzi7rRce2vnfWwv0r0hGQKnwd21TkBNo7
Izy/wpMeygNLDoBAl3iKo0CD50XOMEpp3iAnYEqBwMIhVTFZmDGeuwJDRBtRi5Fdu5fB++SXeDIM
HlD+X67LYtPDie1InpYyPMHHidEjyiTogcJwAMm1UA3AOe4dpBtAVje6IfS4CY6YHD4QSfUOr/B+
RO38jpBVc4XoCQZb79G78/vLkv8ZSIrzQNdt1TD4t6p+tus2unVSVVWT2QcSvJEbHLPmlXsHSQg2
0u5hinMDlYqo4DM+KL5qBXMhENWR4XUTtRnuTrydZ/UPC5o3i+re3AF4ianmjNGJAXHNtQcbcDW8
9Kw4BYDMVQBt4bYHbeMY16ygWJqNg4yxLXj8W9NE1ghO3RZ9o63Pj7Vbo9Cc9zOtdPeMGNAZPL+d
vWBzY8y79i3st0r/zvj2GtG83kGlOHj7efnOZSBTJ+9Sok6cvBWR1lPSWGawNRIVyU0rqAZWe9LA
08JcblCpWshYtdS1d3qhA0w2fnVv5955HcjIAY3AZ0hoitoggVoT04VEudm3S8gL+JDVgBcDAG89
H39kJ1+FwT/rGFo/eArOIk36OI3kSj0W59edL6O4cvM+3NySC4LYDPIpHdfuGyFh4KVvODQjvhr8
S/iZh8Wzy3cDzhqVcxWhlhHkHXQXa0t1fPVerdfoUH+B7dqDIIYsojIU9/RNXMmeHlrzWpldAFuD
hVA9WsSX9v7q4Z/cOLTBGya1EW8RiEzRXN/+kCSXRVz6fFZDkRVZNTRNtb/qgW8dnHJtvSpJf8q9
Ry4YLXfoMJoH8Bd9e0zT/3izX3Hn42oKNbhq8CMT089O6u25mUz2Rin39M4GmuEh3U43+FDU5o++
tbo2nqmewvikW4nEb32bXHsb8mq0yC4DpQW3d9vbLtc9aD6L9VIousGOCregqWuwE9bhOtvNOF/t
NorMyXEo5wALDvRcn6vJHL2e6bH1njIJbuNk2D21HylnQb7toDRca1Wz8wDtGtA5s1NPiOagxvPG
A6KOHascm10Qk/rJuQ70lhofkHL5PRb81LNFtIMyWTZUPAg+M5Dt86ReT4eL3APcOAzGm2Hz1MEc
PV4Czx9cVug90ZbBVkQIBRWBjVKL0lhE+av+Ryr0U46qmLbCEW8qonTW/ntuPA+nyc7a3mQmRIJE
yaqnrW+CVg9igOyc4sk1ELV76KNpBCrdneLfu8QHTWn/kaHK/wBxiI8UfqqGvIaBp8BX/Py2Mo+X
u13s9ryUMs4efmZGTfCpjHxtZ7ICPolQ6xDbpfG5MT7F/5s+WNs6arCRnGoJmX2p+Uo4zCR3KPnE
FbeLfmCAsGFJUES4DsQFDA1Q2VKtrdREsV1kEr/rnY5RF6YdE/p3nSS09jViaCMQGhfoNrsKS+Ho
LcWUSunOB3oujK204WQXTBvYvnRqrVWSuMhBNkJ0KfHaRWEAfGDp+j0sWab3/tRVyfvgswFW7nVg
XmKBacyiSG9hkE6URvIefiiM5gGY1h2KRa5ox8F7Bqh8RiFOjXCfe9RrLRDGuR0jytUFz8Y8Vghd
VYO873lkhEfM3n24Wnl0yjrYSZE31/5YLT/VmaKnpgKAsDWLI/+/q+Vyr0n720OWGNNSSD2wgkPl
ITt43fg+AD/ngr9mGDJyliDH/YHKZMEM0zYDG/QvnG7bD1nSq1cd/TXu0ysGfdyJJ+7xymj5j1v9
B6T0tZgsJHiML32Ozy78bbu3SU1A3MBCd6F0pKYwK7tOueUrSC0oe07rwlQHQOt0Mmdi1sM+jIY1
WAucX37f7j+NiNli/3czH7vsYk3K4/35lHoeA3iW7vnNmJBBYbML/5gJwSHotnHMYEn6A39w9VKM
lemvMJYHVQurhoVQIsN0wgvl9zv7qduiWKAqbN2WZYNb/O8XLaV1eXrXJuKLMl7D/yR4CA76cyA0
i9tbYORsmJCpP7UpjVtXqMLFuI/OFngEoaeP8JX7V/Pyp6DEaFVVQC1oCiO4j2S2Zkrnq6a/RbPg
gHv4SYM9KyW26ipS9ISAVrqA5FHzzKrAMFGb3Y5NlzF6o2wbKZR3BIDx4VmD9fJOMPXff0wf/ry9
j6pj81wXQIReSg+/BWi6s2dTSdCagR51cl4NMyoM0jSCzmkwP5nOBBGDTJnfan4tvDAG8CQKbMup
LGGt45U9zBNO3h9f1fxpCK9YvEDDotlCVfBxjzX1aN1qtb2I63Co4IQFVzfuvgdvVtvMRkwDI9h1
fe2YoBMxD4OkijYDegIYZBNkwRFB2cOmDA8eSRZeCosFv1L3tiujFy122FFUs52rx6Z3r4X7a+OR
9y26CqBQIScgPtDcwARH9AWTE0HWwUpzAUYJrwVQ8+HKOHqry/KQFQFibdDdv7w0HCvL6JhOs4xq
4OL2D3O0SBDz8F7uuR/M7p0ZyBliO2L7jnL0gfK/A/5Eduh0n8ju+c8B5O9xs8qpyaMz4XBLg2N4
G0LFJFYhxE83OhO2BosLURO/xU24EEeeMDMe8hN6dPiSYL118oDBXhFG5DeRDuGC6BQkfR19Rtxi
b3cfzTZhvIRxAR5ZcjISAo4M3HOv/2D4giXGidh7OpLIdmz+EKpmFRHedE7pHkNbTAwddZjVn03h
pHZ0xuOrO5ZBtqwh7mZdhHCEHMGtWWEx4V3mxWDrZIGajscPLawc3asP3wHCdn0SSA4PJYFEvMXw
bHVY5rm+QHQksjtV0n9s3Pq7E+HRJ56Lu8htxA7vQHfwhXRgJMKoQW9++4Y7y3u/EpdgBIuVkvG3
YyOeIazBz//3/vaMvU+kBPeNCzESrggjpevWaU5CM12oo3xlYVB85UPuuZ3hBvoHVqp1t4IOihQf
te/o4dA9wYkejKrbAVDk4/JBhuOuIK07Ov3RUmE11BcgpGoDfDAdlsFq0tAKZ2GLBZSvA4iaB/zL
8/zZyvNtkPe36KaenLyadaIzoDsPO4oQ/djFA2dOOxaGaRQXrLe8L75I3jliuo0pPf/grxn4oxta
kg2U6/izqHRMGjiq1jEBuZ7cvljiSP9JSbZuj2eI6qK4eor0m9O1jkGMBrbUWOygtVeI/t0N4NPA
0LDfXJA0IryZ4dZ4CYQj4hAbilhWvKsUoZVCp8d9zyVkPsf4FzwcTQvRvd3QEN7ZtHaKvpIDPWbd
Cd8IrV+OmjMUfK+9SdyFzr+sejZE3KS8ufReSqeJaQJlrdGrv5LhGP4JmOQzfft+PcKPctfbhaxX
jIqjXH8mN6D7bPMWYiWsZrEP2KpNdZ5liHjV4aUaCcAG7MkeGZfqMbOJMeuRSHq6JrQ+qGxvzoTb
FfxNiVMfv7NeonpQD29JOCoNJ3WWlek/nckI56cTvDjHmd/dlp8onk9ytYd5eh8YG59UqioirYWm
f62P61vlDSAJEG3SdPBu4Le33buDPU1IwiYsE9+H8RjGNX+pwUilRHZbuzrG1NhTvNwQZdbpfsM2
xIcxGJkXxx/ckgGeyoOBDpcsnQMaNYMJTSGIzRNeaZdDVkQl+Lb08Td7V3TJedDj2enugmrrCBfC
Fzl3JhJxuXQHSByHSwMmpNeemCk54hIVevZNSLvr7bR5B8feNlehoauz43LtxMgNmFH8RPz8K/dE
dALqbfPtxKKvx+ssOzFy8obmgA21sSKBEIyPgiVcvUy6sk7cbJ7oiDZnTRuIBCkr5GCPBQWOm/XY
8IZgTuns75oxgKi7Axd57R8EsopaPi8DZtDLO+57HsMIKlHgmf0K3gXsNC8dnYcpc/kqbqSjm451
mBXT+AWHGipdUPeQhpmUCc4nFFDm+B1YrxlGAwyo1Nmk1ZXpF7NM8RdxxsyGut3uKRgzXx2TwDRh
ALrk6zfFGRvczOuUxpofjCdh1uzGE09MueJm8A7GTnyKYOfH7fjRk+tHekGKjy3ejOk1H0GPmoF4
fKXPM4qnn3jxwZsRsl55NmzG/ApaE06rDWzbOXUemR1kAW1HxcW00xRHwuy2uHSaNctpmoozu7VQ
Iinaw2dQN2+EYp+TYDwDorubm4P3jDF5DAUV6pjzNh1QZuQWQESoPti/aIPSTRKgU+SwnOYew4UZ
Mjl4LL+yqnQNYTZmheMMyXVBA+iq3vjlI5BczIhKbDZ5I36EK8whPAQhICoZk8sju0DobN5TcZH8
4VhHlGqRiNHhkx02Pl63E6oZLF8RL0MfA82ZmfF0mo81XYi14XhvgDOoqlEcFaFhcb+q4jTPKNuo
gmzP/trwKfUGTTMdt+ebt3wewSgVhtsuYFiL7aM1IYo8PH/gxFu/q6dQcgWselufnRsaBuzsiIId
Fz8vQmuFDoGkeSqTAjWrbGfAW9KvfGNSnHu95oaYh1+9kR02yvoJ+d5NI2wJCOwz+l9aUbWVPoml
yDD0U0KnCyQEC/s2QxRi/mq2dijFvl/O4Jk82+GSWl8oI/FnnxG3cZFdvvWGu767muyEMN0Ry4Fy
m6YbLaj1DAdGfDiakpsm+2YHuQrZ7RxxMaYNvefklnAObRnOCImUTItwRU+AOWGbvMLtyAJgHRQW
vt3JiBF1NGBvpPPNgHe1bL/DcABt9+60ELkfDEDMAy1fD/Hb3jS0ize6QXkbVR4Nm+nUqmOn46xe
A0x9Xwji3sPk0OCvvEw8iWpNbPJQ8PBDPU9h0XEKBGk6xx+v5tJygwrdEBNECFBE2Ur3sBDwZuN9
e6xKiOAGUjZjA4t/ZFT41/hw898iRT+C6hChjI0XvzYeM60yYNwtHFoAJ28siNLDoRwDSq2BC6cp
Z5LdUHL2s654uQFCSx4fhq7VLiDcaKsxMRCHF2czr0I1YtdarSJhb8ZH1OMhifmEIvKAWKwPbVR6
cVdzs3dHJCj3Vtymc3sn+LCX4i5Hpjec9Bgiz+IujhT0Vzsxfnc7thzOA83m+NAdc7E4foxYLA6s
PZ81E79nAk9XZDSGl7U+iMp36QfPLuHlSspRWjw64kJjVHhE82r2omPJ37cvXSR1yeUaAoJfgXyB
ZCFgzhxXeLkUqCuE+x4ZOHPjbX5pNbvmzWEA/0xn15yYJvY3LQQkGB4uTpkSVPbx3r9m3eZYZ/vv
nV13PI4PAX+K9PlIYqm92M5iF8IVWtcQdlD535DMcrjTiizuAbdzj+Qzx6Rzad5HldsvGkMGgUFf
b1WDtce+X9Trw9dqSO9cbOamHgV8XufVmxV2vTl+9I/OpMgu6ATIzjGH2nXMhWPQK3t7zy5BinDS
HGfr+hfQGC0tNF+aDNMuV0S5JvkeFWDhYD9xZWROelrh5BaDSPDfJDQWNDbn1urq9TVMbI4YQ/RB
zmaqPJld4Arjmj2t02KV1QpxlKzRGdg/aAbNOdhYpYXbNdxxJlLx/gtPZ10klEQ2EgjsRe7OTIbe
HX8tfO0Z7l2gNwActm64q9fG8s57DMOwxdFJ+G3FTYMQZg9tx1ASmfBABXEKZse8vccUYql0jzXc
LNgp9JXdSdSSc9udnyKji1uFk9VkUmpIAeCKN0HbiAE1ImHQkjoYS7yT1AlQHHf0AXX2/9auwiHz
Jsl+4qvLgwNrUI9+C4xD98vyh6k5AbH0mA848/M8fDCYG6IzhVZa0GKhYV7IeRjTStpme6YssAFq
gy7aDoUQ3nD2vfb8hgMl4iB74bZhT5hteOuHzwivt9T9waSZpq9muLSwZ59QWdfQ7V9292NlSQuA
V4QOjHMd6Rk7FwF0PjHpCb9+I/Xay0HNFaf7nh4pp3QrPm/8mM2/jjQfWaY4fLbXyMo76e7tjubt
WnsbtlotglioOTH3Ti0mkdupEao6rEqzvvPabfPitrvb/iWePb19+/1l4YIcBTZlqL9FzfF5OiZ3
KQCPoTQ9Yz4c6uMB7EFxEaX00payoEZLLNpeijPA5Ma9mU7Litvd7iwIoIm8Eh5R7IoYf5kyCLcu
nzQkvztMRym9oRjPJ/ElSD3i5mWxJS4d3a4w6uClPVDCcp4IIe0YEPc46ALr5QQBu/mJ+QO813Z3
n7QdpPubb3fdDQdLLtFeu0RnmI0vDhYsOehVXVGDcFhwAAXfGAX5MgggT58dKHxFzLpNoEqHy9OM
lbrUYbdgDNoKcV9GzsAY4vl6z32/9Wy3pRF5LZmhQ4o5tRM/bZH90vRq8Yq5pjJXw7AqvNZgxCDD
USr+RwZw3sCHYgtupqE/hbwOshxBQ5i1KpXT0hCpaX8tBNbgpYWxbl0Z0ceg4Ypekp9e/PQVNMrI
vzltVeJ2WZwawInUr9Jty+fCbeKlg7LYM5rjl8gVbeBDh6kLppfKZtvp7b2GuqrlejJxpte1lyBe
0LtlW0jMSCVzEO4DyLkRAe0SFgDzm1GS9MoI8rGLhGpt6aQjmLt3YbB4PI8aapLuNQjHatKQp9PR
YcqnRDhOxzgkPK0GL4zDkO+wkQ1zgePTwnJWjIFWL+cEVIZGEjSHxRH7gQtGhaIYe0FHIzDjgtUr
mLw5yNHsl2cAUU1SLBEXL/QVPWr83YB27GYGoZW/COxIUoXoh2A/6Gxu7pUtPBm1a37I3gdAdboG
6UDzEM6wWmteUjrYTfkejFjaVCQJ+V+uSc61iTXRqvLerkkJ/Khr69TeeSDL0+ToJdZAzhJD8ayK
wQx/+J2MIB0c2g8MZhjWXPr3WE33uC8G1ymF8iQju7QuzlhxGeOh6in5TTPootko9vqZyeOgMlJN
dfabusGBsUEChVU/8Qi+G28yii9IoQmUIqGCXGxJ77kQWVaHMotkJiwsv0ssqLXZ6xQkS07aV2sQ
vpANcPStsJGRq2CuXp2bFhzg/Hpz6DDPfAvoj+kgNi6IjQotJvBH7gYBrEBhLIXHrIc/Xg4Icfho
vV/euwxKxITI46vXcF2L5GIkb/P/9cCtZ9JF2meGpZDIaQh7hLhnOukqtfh4mCpSfY/84VI/+qWW
VXLHKPqYAj196d45e7COj/BfcVjc+7zMu08mdO+/vMfeVaUY4MMGvu0uggq+xwXt3dgA00uLrp0/
bRx9lFt4RT4E7yHDo7u+l1q3IjscwgG09iuKoHvvvhoQAxCSQnOtEFfTLv4D4X4iwUN1mae84/XF
02vpA9kA1OoYNp261YttePdJ747ovHjSqzOVlfDKaBSRy7U7ZS7Xkqf4uk7hoKDAwsJCL3G6PTWL
my8Go60qVvZCUWlekyPY9FjSXECN4Ip8dS78BQekjhAdhgm8TrDGGCuDF9ME8FdnCxmaWLTpdSGb
c0AY1Mb2VwAFNn55oaV0A1S9xiMFtrrARYm81Xy40cbvSd60qmV37uvN+hDMR6eSgpoc21hMVM61
UzV7zBXtZYnVtpfn9woL7npOt5EGCgzCrLOK8q3sTtr5c7nJsdlWySQZJ9M9YfSArAYTscneiZQZ
Vu5sFmUQQf3f1+q3x6gkSzprUUFv9skQ4iw5EYClSxiJ3ovl92nMAXoky2VEcMMroX+NVuXWr8XY
FQh7DHJk7kRAMipsTzbiJ/SI8mT1qEfsDXw06yjpkY9YfhWVHLz15z1+HwOSVyXYW+iZuZYebmtI
HkXouqCJViQVPTaFkQgdFyAB97hyNHlqGPkVGUYqK2vvLDah7uF527ejPoqAmJrhCWpRaGG+Wnpb
E30YZ7J8t3h7ss/QVcYN8+LRAMxgxdcnfM+ao44YZtOjoov3TJE1nb6DIRawX6w65HO5fvpwZTT0
3osrxaTsv+9xDSuZK8ZimHB0JujCRurdX2xxxhL52Y6GIPp8Qtd4S8+M6ZF7h7rhXM7eveoKE1bx
Eg9YbE4Lky7kO6hdIuj+F5VfpuR94dS6jyAXmiiZNOpPfF/JH93r6uUiHoJKKVoOekB+hNrBy0GY
rr8bwhRltERIogv0cHeqyxM8AKZd35EpLnVaO8UUtw3nLNFFvdIepNo/n0kcdXw60I1g8znDgLpa
WfHQWFQoXHIClCqKLrmGRkzNW9UtMU0QU7gzUZpKnu4UJS3zqejh5Nvma7bKqZHLGre9ON6Di9bY
ZG9kd9DTnK0MpkdqoCIQpPiR3UJYZpfl8GJZiLnV7nRecW8flP7KOPm4bsAyW0a2R+m3WSLmgLzd
IGEL7hJxNx0XOEcHV59J/eJiU5Ek6P0uLH+1EbSsSMI4iyGvdaHyzjssLprA+zW6rcsVyTNen/WJ
y3IiURcgNcIaAowO2+WA5aEGpGmrACdZbcLtu31mCb7RjkVuTqTiUkNrLy7zqz8RGo/6LtBvyUn3
L3RGadBiPFLRZBSNv/PO6w+NhLFl2McxhDZqEbDNGYuJvniV1CH3MAUkny/TRS1VnYh1YIPh69Me
GJKr4PHiX44BgjcA12j8MKMlPuznGKn0G7w1BoIaW7mXNCyO5n5F+XyhfHapmDudQ291cV1XGh4c
IrMMZnvYwsnMdGsANVo8Il20gZ5Ma4YD0HZPAsHW9iCIT601+rfDPRsZR19Ea3bhymbPTNw+VU3Z
yup9NV7oo/4CZTB0e8ITcDrXMnliClCzu3PPj/4VOaABIUR4itAXXm25C2/TW6goKdKtvh15asxd
QPGDw7A7ohWtO7sh0/AVOlBu4zZFYxfZYJT7dr6LeiwpH1A0HavVGvog8P3XTgP/JMOZ6tiOEWbG
OMHR/FWzG86PgSkhKuS0TUpzkexQg+LEdArhV29P3kZzIq6B4ZiDxRaLhXWNpE9YbXjIXY90+O7n
VuEQ/Iomw1s3I/Jt21Rkljtkmray6YDX2XzN3cZpks6fV8PgRMnLwOLVUyOWOk3IB+3eh+H1K5r/
OCQb9M+bJlWvKOyf7qNHcnNw6LZsRbFEB45agw5PGezoWaN1Wq0TVArVele0g5s42bXu3mRMW+ni
wYYseWRWBVE/l3jFkXmPVugSkf17/JAfB9hdGy8vfx6DO7GAtZCVTiLE0YCarzuRd/T755UdefWo
HCMBJdpZOQumkeIpToknTJIaHFhI47UUQKTdo+znqxcIAX/bybnEw4m0WSe3W1hF48lsOmqN1q3z
GCSdBhksfXgpODkJjhWsrlF6x0ssxjdxzxrF0YM8jJyVKpgMtJymcFarOElWhyxXWwv62k7CVwcn
D3xXgK1xpK7/P8LObGlVbFvCT0SEIJ230rf27Q1hj6KCgoA+/flYV6dWVOyKqNi76u9UYM45RmaO
zHacssK2KBj4kJOXMbLXa4UWEc9q1m85jMBDlheTC2Qyu7gELe84D9pYhEbLFD+GkINHNdraknhu
Y8iMy5LtDr1yMZeu/Ogjjmp2Yo1ChNp6iFpEUwydKsY9V2jfOBATQnUue5ar90fZKpoRts8Xm3P1
Sz4Vl/h8MT/v2flC0DQGh8BD1mQwT53HAHFpzCZIfSb+xziI/C+jOP+gA/+ieaX386r0nrjpL1Ou
w90Moj5AxsOlkbxOHs63tkRil1QfE5ONUxvdqqHocUjKM3aLWRIn1mdlzCRWAQUFSdr6XMPV/D8U
IP/5Lv+am6lSJVOqnHe5Xv86IKAzyJeNUXOafzrUK6fGz3JjypoFSEDI/vZCGIRnoJo9L6TpMXAn
Y11wFkAX6XOp7wX/qYHo/4ty+R+X8i8u/67287TJ3+Li+sZZLlorB7bv7Wf6MubdGAeomDM+FI/h
SotIw5JsKsfuuMKy6txpN4L/EDqo//p+VCb8VVHr99ET/ZPBb5GgqkmDn0Y2DNY6cxLqGTesQmLW
37JBFSjYV/N55uaaTZAg6CA9xAM4EtE9oV30hrlHfA0cwSr8TShw8W4dx68RfOaaNXNh8bPBzoot
DBtZVwXkHVbt3cn1vzlr6W9fkD+Cjf/3Of66rvptICelyueoWJudtmTPXtnBU7nR3XTGmtlsONAy
u8vS6zDc4L9UWf96KTubCV2UegNkEf+8lF/tnjSXNzKNaNlYkBlzID6ny+aw4Wq8E9jGUA+hmU/+
CnoKFuLt6Kub4eY2kx4zjXPpP65Jd+/+Vs/98b3484ZIevrnG7qXP1IwZEQsQbSvR/PO3RUPSocb
Z/i0BF+4RsjO5fF/v6z6L7vFP/QXf+0W37fYb+4f9Bf3NlbW17fxm2cWzsLGTR0mITahYyigWtih
OsI9znwscHMNa7y7z7SzFCK0Wd8hHVRjSjjyOu0sxx1axlV/2DtyN30cAIKKMBEi22I5zNEu0eIb
RQwBcjWzNfmZTh0R0+X8Ng9lWMCazKiyqRsw5rmL9n982u7B+usi82lxQWBwjbm1Pwvs/8nOLq9W
bpK8Ij1gcQsHg+FFGxJA4V1JPmUmQ530zpG8BKiDUbEbEfChb0rnh2sDEYJVAFHj/o9z9G9YXp1L
lOOq3IxRNJcQhK3x2UudoxwGaSR55iU+1vKN1rtbZtgPkqy2eDInS4doroQLAe3N8HL+HR+9/1pd
//Ik/eND/qXURvlz+T4aPiTX0RzMeg6QDe70IpZAXF4XR2TAF2QfNOvrnm3sdALTFPN/X2lF/jfn
BGzA0J12w5kyczH/fKDFPFOePVUXSWp4RPJGnWDaOhpMfy4tBIkbSaRamvcItNkVHion6VqNhfkl
lqIyeAUk8Dmil/ObDG0gFgWI2KYzZB5dhMvNGsy1WXZOGPrcKOP2cD3f1xibaaQxDHDlliYp3cj5
MvuNs/3Aruy7343H6hOZbMqlOCvh4R2Jllz2n+HAlanH5Yk2UiNp8ogxprV17BQwwpx1bvvelfii
H5OVKcEPAoFWfavn/mZ3R99KxGFoozfNmUPhTozdgq55/dq1IX759gVVhWqlhLloXo1HVrlDhw7k
jt9m0AZkPnupp8yFUHZeWHpq9jVOFu1YirRR38UYFpkR8mHr6apGl2TRZQ8o9t1rnDzOSGv5nGnQ
fiQbdnqkx1Rc84Vps+xN7vM8libKmj/sM78R4ewElEZd9sSuXceSF5tDj9wLrwXMek2byQd/4N/o
vlCDihETwVVIkZAYH+V1HcF7rYQQD0l9MgBw9FoOBq+Pv7ce4iq+wBR79dsM5tVB9uugYALhvkpC
yRcCOcr2BQoh3e/hAs5GEIkxRv22vhA9haQQrkQ1Uv3g8nSurDJipR6BSvYHMyeeQrAZaMK0RvCZ
64ZEhs2zI0AS/2VpLiFRXxuxEO4h2MtJZxVnNhIHjtr6DR2zT6YoJheK+9t3dIZ9C9vxNdBKq6YW
kiYseXnSo01zbyFOz1GzSMePnXDoIeJc55h09sb0wDXh0x+aQaDNGR6lxPLIZ/Usdc65pqC5CcaW
R5U2BpI03RHjQ66Gho80UvEUIQ+pGV1upXDgJVWSdfo6iYrOG0yR/eZLPFH16aYmaglpEB6DfLQ+
vPH2eh7Mv5P3GjUSH41vEJN4XRKsw8cqz+QT9TBDxOP4wC+wQ2pvDBSHjWwj06Jx3/JVGRtUohRk
m2/z19zvpNpIU3XauAIN8t2XAsWoSc1FKD0n4HbOkOLqG1DnS3iF9vYqKYnD5wlZv7x/zajxpell
mZwHgbL+LgdIX9PW6K2EY9/OJoR5EY6khcrs8jP7RKeAmNyAJWPVTyNxo8dqfJ8IHsGXs+sSW1PA
Ej1Sow45wfr8+InE/WvyiQCPhMPPU0KEiK9FubhOiLMZa+h6OgRGGGf4rR6fp2ojbvB2rE46oDjV
1banDduNTIU4e59KYORFfcpH4oanIt+RWKQRvvjYqziq17PbXAwz1i6/R8uJzl4O66myy2d8bnX6
XMiFoW+fi8cIOPy+Vj7DhmaazJNym/sv/zb+mcJURDNg084wyM7beIye0wRlsjwBjRG9wkOG2EMK
wNu+9vaV4GqzfEl8kMX3yIpODtlRB10ovyhShbUMp5P5woj0eLodd0B4m6Gs+OCy2fD8v6bFrPeA
uOTpLU8kf4eMe7QrSLOjjEXaa6IvaRJVWBKTNjHhCGFHRL/5GwrLhtjYI3p6cd5flZiBm70VuTYW
x9mPF6g5vyb9/W1eLoVVdnoRLOPzdjzNf9l6gGcr/i6PLYE+cMt47yQGvMxn8dp2T/nstaoAzB57
ZQO1LMxv3mBVB8p0ELer+wyz9sVtdl28RwgfmH78wvFsriDuq3bEnRLHwlzefpffRdkO2Xqmv913
X1ov/3VOaOx0H2MFHyEcn7hZfJzrictdzX+H3MJxmq/tCQ1nQ6F7gXKyxTFw8+p+ukW9mKBjTEH7
Q842CMtXFzRaxR8eUb0NvxO+ptRuDimKII8akpTmiPjupeqqDMYQdHH80I8j1QMzm76W2YpDg38S
/LNzezB/rx8Y8uc7/dxljtwmuqsRtxmWO411flKjx6g9PRm26vE89QpTwvHNzXfEcxwGrfPmzaDo
GeFhi1MyMGZ+j5JdzfNzJI7YJ79Xs4gFkiPlgFXhxypRD5C8/BmVq8ERAR3G92mIGnMwou6qbe0I
/jm6QDAHhL7uBfbve/QbcZaF9SoneaDnXKhXJ32SbBYgQP15cspRNbJpnLW7weDRYF2Fzce+zR9T
xa3C4sBQY3ybMJODIgVJ3q8ZorADevksaxLDPsvneEAW3fF9BG24M1q/lY4/r0WvkRgDtzp8dpCj
SL3cNhwcIH8fECNfNjT2vs/5Fibxk8M926mTW1TF5A+NtRn3CovLH73x/ndS0AiO72taFwTiXAlo
o59mVZAYh2qU0//tgbpYouBMCA2nfRzgSqeYv1zxcHH1aDBLHSa7uFdqLLMpg0tO0k0/ePjKsSwN
Iew5r6U0JbuSiaiuCmPCgAIgphoCZkL9RaADbOzgB5nlvGfi/r26j37hbYxP+W/fX1UjEbqeiUe0
M0CliGjXv755Pz7DQjLAY7oBICG+mYLdI2GlnRGx5b/njHj5+H8vkDcyM0k4NUAOAk/3Oa5mDZIM
Yfi7BaDZgmLwTAOxA3lL0WsqrorZGyWlOCMuCpzHThZlLK4I4+D2YANvZpjh+8r+l5i8bZLRogT8
6BmiVPOfxHNdFu2KreDKwRr+8B0P6n1dn1vKztVjz+/2PXFflEad45k7fOP4xkOPL9fDvE2VmO1B
2/9CKpk5BDtHaja98RhwpOG0GD7wNpkkETHJp8E8O3O3uWOJ+VPAr0mnEpAYguAywTV6xUAn97F4
0KfUTLhXG9dJD5h3oaKEGJhPKupiBgOaGDKqTCZ/4LdRsnwd0k17Qy3M9lcM/n/ZvMf4xObdCePi
gqicq/s5s3c9x+WOUpl/k2J1gtomxcU76t0MeSFvkVIue9P+5h1my2KOF2sBZaDQsOjzdt+I8Pbi
CmeIT9xfsbtJsNAYh53uxJwLbkZwy7TBI+jp8a/la4FkEWKOgcXe5hom4+pHAAbv9RkIvh5gWh/1
ogudioUH8hj5M29tA2eHUPJFOTR9Y9TMEwqPLhqXabXmIp7SsO/mPK1+u1IxXAr52E3tFXATbEQc
aeCBWifc6Rb42wDzu9SjQbvUkHhiP175LbEBCMl3AEYi9At1CVq1Wd4OPzhPUqaBVG/fsgEhAFMD
5C9v2Qik+A0ivCImNJR7RgOFNyJiRaXvOhFUnJnqByMF9moDfQI7bl//U3ZApW8/q3RTIHUVjLbv
MkHIMweWzeAGzDBT7fdhCsfIVvv06NikCTrNjia6W9miOWWTLiZFQUNUWnc8+ZLje6W41wUjgrnx
ZBqOgzF+OH2H61Htf046bX09bNYXpFYNwQv+gzXP8E1LIB5X52HVdOIYzUrr65apPLewNGzxrWqU
It4G5CV74WP2sEACLFWc3BadwQKitSu9AOgYpWBgt4xSFi17odV6NTJiZrL1ETa1dxktZEu6HvzI
Iney7pudSOOgkGlwDYWb/+I4qvGctumVFIqqbNGvwmcZap0HklqO8q5SvK8vxG63fq1PnlWgfUNR
8+V20m85BrVI+m7w9Ve/FHqXZY3YnFPvdSoql+t4/wnsP3wKdp3PUoX3rPq4ZPfcpEF42+HbZAyg
i8joxXtPFM6tbFYZIff58cvi6BuXh4nO/gZzBE58cxq28sSVvyZmwdkvQtv8/ZosTva8+pBhT2f/
WvsmDJ/CsGb/ES2E45f9j4ARdKx1oC/6c5gmzkPKoMeS/2conmMT7TO7dkMcPTaRqEP2PGXijHJH
OU66yPGCwQhSw/HJ/8Dq2oxwSD0HDBiRY1WZLTrz8SOg1Ht0ntUZSPc5XXz3cm6+a+LIrRw2jlrw
7fEXCdbzoPRgvj9GEt0nr4r+vLA5lxRq01AI3x7iFJmSySakfkLt/xxLmvEW7RJQgUdnAnM7+XZM
jvXKTX1RdYbfxm+mHfUtHSKdhGK8GTJWoGrd6/I9lyZA1dmSiM1Bhx7rK33y817Tr59C9c4Zkuyr
QCEGhuic3klMijkwfTiYP+Lc718s8WLe1ln8C67bT2ERcVUabWH1bXEGys5SzFb90WBE5ifpi+2a
SqSbP9zDZsGHyKv3LpsXfnFqVhzf7YEz4JTAfiBy0+3Xy6HWeqPS7ZkSH2HXkuZgI2PW2GoZgYgo
Z+FaqXJuYU0F/oEEGTa0AsSL/MgLxdq8HFH4b28QxkNxV/jZTN6XyEpn6STfS7EIkHUmwPdl9nmC
zXynIKvjZh3gFi97DS50c9vepujwerP2nKWmOrqMYVmKpbqueJzZA3f6uv8eSrPb6nb+gDVEKZKs
s/Hk9K+J+BF8OchDMe70Q6PnMt31wm9m3Dt+nrR2zbnFXybJwucUqpgZmSfCwdPl8AkSIpVi0JQ4
W/ZH5HbuwQkYPVplo98GOYlO8pLPsKBFVQdnaxb73nj7+ZrJaUDZd/PuFNbodaPX4jbvj3OIOCTf
OVvQIKQ2UrfIlOIL8uB0rmLjd+FAJU8Iw+GQHbXEKvrm1ZvK6QXQ3e3miUsOGzcXwZHopHIb7jz6
w6dzhL/tdPyBykMVN37Yg6XExmE9Nu3yZd8c1S4cdTWY/xavoD0oFxMHiilBTn4xqkkepVlJyKBj
wholsMkBk6Qc56LLluMnPDt26xUkPqEXPT33VSAEBfT38R6SI4vbUUXfD48QVLYQPnb5mfKqHH6h
mJ0iFNY9cA2R1v12egUkx0oM63ycx4klHr1iEhpnYjCYyuMsEgyNZFJilkl0/vjZXhynIS4PMQGb
5xTnqmcIBmDjM6ANhkTO4jbGZSD/roskbefPzd28krFW9+BKiIuLiPq4j6HTuhKtH74iSJbZN87i
wiz9V1CE4Dg8ima2GMTQ2dOOGw9qr7d4BB2KwdmB2mf+psbvMiQHQ9QZ/tvOIWTbAPiHqDwSeGnP
Zm1XJ3vK1ZT9dMztVi22ZdzNDlA7zMXQoiDy2LfUW2PasWN66r2cXm3XEtb/drMqV6TbnPABEBur
Xihj2i6L1VVMGLrkof9j8i/ZT5/JdD68lxg/eQgGkgcpMbhy2LfSi8FPwenIETVqMiUexdG4NCpg
OudKVEx0IkFyIlBksBwGTgjNIwi0v1E1dDSwvTdiPpn+mdRzzjviC8HB7gv+5PvrX2u7tFKM0lEw
sHc/DwM8xJ7WwOuD5KVeuyGeZvIgUCIA+bqZYFnssGzreA/y7PPX4eKEUBmRpy3tCoYt0CJePXGC
70jrMj+7yieN1d3rNOSpeA8JZukE6MpcdvqmumldjRm7fEEKzxVrk2ROqtvmsaI/eJDZOkmdPGCF
2cyJYM9Nt8T8EHuOU83blWB1SJjIwAzKVH6GARKO8TEjn3zVbDtHPKAXMnBj6UxXyeITg2tQh58I
Hw8SHrGWIErrFXEyKpIJUPByr9hAkCWbMsKJtZ3AgtzrPHSpI3T8+Aht2umyvU4o2PeaNuQlyug5
T3zUIP5gzs8AB3Lqj2Sfc13kWj7IpHkCjQljFkf4tO8jKuexutGmCCFJ8dKN9Egs7jg5c/keNEpf
57HCeYU6HYiwA6hEm1WL/Dv/U39ffbztUQSxypDVYzbfOF+UbAQrQwhmMVui2/duBLPmpAN+HI2k
uufxgqNKTjsiTeloFRPPEoqOSIibSHR7cWtXQTG/TgZBPi3sen6jxCbtMdszn5F2MSjuL0SM7Mhx
MuXoEkevLTNwaOsmAhEa48/0PgMtjBWCIjK3S4FNI3I1eJ6aAPzOVrOhvAVKahkz91/xg74XWAOr
G/YPzr+er277Mz3mXz+N2Whm3yYZuh7e5r3JZSWd6ZPjdqbMYLQzqwDqy4AwCG1Gxv00E/bPieqQ
6oO680KjRTJ8givhY1UuCNP9oJTgo9K9HR5x6V9XBG6813J8jd8hLep1KcVoIt7dwLCCrEeKHvbN
vQVSkI20DWfYxxVcpsQ62VC++0ZdPPx1+bUYN1gR5binUWCVsWTEMeKB1HjPaR8AGz+UKDKSELAQ
0nGx4lsxJbkkVzp+0dhL066Q8dgwtDktg2z01x/8oymsbGFemARgOne/dnorJjzkSCY4U3ClZbeF
M1k14lYe8H22wP5aol8Zt3JBm41OwPPafc7cf/7uRiflBfMIfVw62SRbXBcfCb6ra+tNYS5gXcng
GHrQQYBxIffk5bfBdfGkb0Mkfke6NZY3P8TCvVPiJeO7qWLDOeAF3ZIgwzYoGGvu2WylZj/OvIGf
wvLdpu9Y8zUD4J3wox9BOKjM2KtF5ucJFLNuP3PfxTmrFirVqLRrxjhFBy9N0tU0RLUFM5j6qLbe
K2H6ih7uczZgzG/f4yeWpBcXRnLQj/d94SY2qV3c6Mrtx9SajCmRosZX8ROJdS8JVaq3bFHM4eNZ
bYUJZkAwom5QRWkuaDKK4HRWzS4Tmi4aiMqvqKSQSyY5vyaPFUL7bnRIzod02j6BicSHESByt36W
6FOLHFLa8MLt4cVBU/JzduWo6Aq+ToROS9eGbybTm1Dh6r0DcDJmGqU5IVwc+jSB28tCQcbifRwc
A6YpG5TZbH5+wwjGJPcweGNDIjY41qYlYdkPv7v8KqHLF9woKFgpRlO7cgljI4BNIR02CwfWz88p
sEnRpW0DBybVhDdSBb/gTm0Q5hNGcwZT7u7+smiIJbJKkE9iZ1SrdKUJDySWqlo1hAN/RFAIHLxW
5jPekQEH8o7jOyaaqq+56ahC38p+0L0lTgmskJRpFuKocWroLo3MSjaim56AdsTNa4UITHdEV26G
3ELB4g7f7czpgcpuMp+9/B3qvoaaAeqBP1qtsm0yxogF6MRih1em/Sm7/eJtsfna+rbxCfy+IH4c
Ctqw2aUjlaT4F11XoI5rF65M533xXfgSOrrSZFt2MEsx7kTtkgIaVYE4ZUYv1McDi0TdmEabkcGH
xV/TG0Pd5FEXMk60nvleFSu6YCRwPYfl6OEKgpSaDA87GWeLfFEHral5UpxHGkqpjYa0eAAs7BcE
6fHh5lS7y9YsjRc5XrmLYgtePJvkJ7A58FvJoSgh0b50JL6qBQm+Xx2caDLhJaxqEz0SEBd2ZV+S
hIRAVbgmhJ3DwlzPl3Pu1s6VMEQk5vuG3EjICWaokfe5txmvkg25fJhU5Ktr/KPHA392v8v7+M0t
qrWJpFmY71y8K5nu/tsXJlcvm1wXevh2Tw/yNbPwsRZjnmMG4qdNVO+5nvVsEDPgqLKtfqfqRLa4
3JQfPL/ZgvtaGj2/P9LmKhHS14urxD+rCTJPYjTK/UZ9msB9MWOYE1nybQWbtCZJdXrLzczXN9VI
XiQ+1XNIhm0k+bBhG33Os0CjL9Y8JjIcEPD66cEwMAgrrM+ojKUd4pvugVOm+YLX867TBxOBoqUF
8hQA7zIl2HKGZRHABm/3BfcGGgGKXU7p55It73QkAgj9wFlBKGTGaUN1ox4vpzK6HfuQa1Aj3alC
KEbBhCsz2+2ovynGZKGuwOa+uS3bid3uRQ5/DJCIkD4KEAwFYc3J/H5krcRaxylaDENHOcJoR4s7
pk2cqY5G5h6soxDqfGr05bxmjjSx463IBl48wUTAnGUzIxBbOw4AvX8oZRcfq/LILvYkzs8UOaYF
Tcg1egwvjVF9TfT63Xzd6bmTMf0Q0Px3kN2JK1nSqe015xJidINur7EuBL8za3Yd8osm6BoPCutq
QZNce+34Q8tMWX1jsGcmxWUPQCcljYqTGupl1DKi9TYvS817UpM+4sYnV89Ge+0n4/f+PuqvEo/e
FzZxfpNNjtKAPgrD+snv7UAgsBMTFh9CcUQJqljBEIthw1lezIhj4aCDiGwrzLRkclSXN68cspd3
CwPEvAObcboFciHlvSXhka1tRVCk+Q7ScyICOQH4/Szt9KSOSomNVwGBlK2w1ZCDL95Lnt7oB/1J
kCPzOFR6Q4kycqmPRV+lrblsWcsrUC0qOapC4enmbAmhlkUSHDzzQ7VJb+EhXVVIJM+s1Ptaj0AY
KR6DXTJxmei7AEd1/6sbpYom9RdwbwieJBHrN2FCkpk/2bwu9i8f4OpW2/34fZYPysNiojL4YU5U
k3fpvPfZBAyWkglhUlCjEZD8kvoNHI5BOSzfQ3D1y9X4qOC70P2E1PuggCzxnzGIRZQkxZFYAufF
6SQ6vSiBbM3jfpieqhC68ruUl2WcFfgGsmg5zDWqpSd5m1kojy/Qpd7vTOJ6WBJWyWRyO7nSDW2k
CUCIYLHBqg4i3zLA+dYSbHIo3l7LZNvHyOPGIv+Sxx9/I+Md8GcFwmlEnudmcWeEr5PYfAnuxN+g
6Kb66+A3Saclad2ypQPgA5fME1effdgOuY/56e3qo/4koynWKfm6XoO1vWGwKPxM+i4dZcikytMt
liUSf79MzfxD2v3T1p9Guchga1NmhkDA7zYzADx2X+sXDuxv04XkSOPaT5afSR7U9mBNL3ylDQdF
dNLjk3rzsXvF+VbfKDjpjW9YIICVVj4HN48uEX4tgNB9c4PHlq1nUPuy+XMSN11ewmTUj/jk/ZKM
XrBynmdOySxU3QaTfNpbe2Aj+IibXQaxwNAlF+vLEUhEETvPFWdIZIVMyluEwDCeCVvvEvuKOk3v
UsvziOBdX7D6lJwMjdKuWz+mZuuhPMamZEKu+5BBVJuJe687hvma/4Hx79bJxwb5XF2DR7cdewqM
BqcEuN51S3XFRZ1Wq6erRcJWoeB4hCyiiCFEAmc+dmNqNNopBdSiWGUO6WCRONXH8lgyaXWjyr14
0kEdcZQExIpPBpzYtF+yqfmEoTN98nSpefr8jjZlRARY/hY/Xdl8rigs2RoLXrg7hcmOxgSKPWzR
24hxsdI9bE7c94qN9vIaaqDg+3TfO97PJV6qjAE/HNnjdJhJh3RaOXi5Ufwp8SB+Bik6CcwyZvfd
hSPtth8Q7v56m9/RBQlCdcBGgadsgOVbcE2t5vA9DnjJ9/5D0qMHtxkLpDR3EtHcFK3yIGBhoaxK
gsD5AJmHXoVKdShOWcqUJhie82POI0KCFKVMZv4JRSSQKSJfkdPx/unGGCsGa+BwYx09JyHtx+pq
aH7rF9SUlfEKpVn7HqpM7Ol9zPcsssxUxhO3n4t1I2gptQhNbKdla+sfi4Tm3ssdD2pTBZTtm9qi
/nofpNvsLlfvPsAPxehRGyohNSXHb87OxZyUx2mecMGuXhce7AkRbvH+hxEn1l4Z53znElLug5J3
1eGTHHpCoykmc7MofO3l3BXn9G198PvCqqkRN5yhKiAUWZoD+4OkGCAKMqa2k5YHy6ow6jveBPPH
034x1NZIgGrZxOc3ks7h6dhCKRupCjz92OAQz1kqwhx1HnjsMg+7PgrxILosKiaXDH39Ot7jN0N1
bXhxP/AtQmp98cqgHNv040coF8DjDsuV6cYLgwxsidjmQWBhp3obNk7BiHIHfphvdtCwD7SP4DB6
B9L8dgZkoIHIG75NUV5glwHpUAwL4q6KbmKKo7hsfcChT2tweA3umL/ZZABYP5ZNL1Dn/ahlN1uD
2+uH5mKB9Uvr29Nqv+5A8gYl990ZqAy+rL5vF1v6AYLWoBgYamq9jm/d1B5m0w+v6uFbejJTK0F1
EvDCXj/GGpL3al2/UedDV+5EHWxTclGZyA7c3aAyhXMzuwAdDJD/K3PMJBP06a3x5Gh5G+rAu+KX
YcsX54ZxNWaZjDpNZczrUtF5fe07dX9m63UAn1B2ojE+RfLxepA3R957DkmuecUzeIlmAfswr3WE
c98PGbBDFSGdbLDrvuY9ggAAVZj2bEzlXD5sYgOvktUHOUb+D2GT2h8E0zknov3qZmtdheBaDyQ/
LYxH4mRNMxR+24rWPrUku3W+xfB5TjRHw9qBQYcY3e3tZ3w4gWDAGBfe/pa9mnmIYe10PFNqvasw
zXwFIPA8IOqbiGCoCaPOLC0PdJCfLmwcACabKJM7W4iftkMpTB1w67BcylMmLGq2IgC1I9/JRWJT
jWqrPa18zaHSRghacOtxFJZC1KdSrmG/FnAQEkEiR0G1wLzUPbZrnbdYa3y9l4zFqN17m00bkG8q
9ZcJZOJYxv0/ZcwaNwRE8qkyNLSLgStg8fMTMH1fXBaxdBCZh1iQTsq4mtdb3/xHMJiTO6osMrJN
xfMDiZ9sCQsR/AvSOWR0QQifAATEa9I3IpNPsSBkhvKeRjTKRhamT+tSuilOUO8v15UtL23IYNXZ
kwixS6NHf0lAAX92DSPXrIvdu4gbO0nN5+4nOuSqJoL9OfRmrzX7U49s9DG6i21VhVnpXbLFF4Hl
3bq8/fp0B7yhBEGA0Q3GSIKRLvSVskzIf74OXwNHu3mF5Fdq8NUdTQmSzJaprkGd51S5n8OFG/rt
tPiDxX313L8Ug+X13LMs76t0lXkvT8WEGOXmhAbf/bpVxE84eIJOJBO/um3hS4zKkvjoAfP49SaZ
1tF13e4UcL6Hmc+TQxrTXNvMUi5bp94Vyx8vt+NQcjqyQB0NnPvyCwLWm6Th7STvq0U5+vGC/UkZ
Xo/JQeHXblt5+tpXHCbqAZiDOTk4EvcrDXe/ZRXXUbWrJpls3Hc3l6D3mPXbgIPqzpXBL3qCa6ii
6pwmnjrmMHl30+ntUvCzY+P19ukCDPm6u+yuS+X42jM2dIMLFY4FECzgkGCwDdCpnb9rdf6LK1Rg
MfnkkMIMt0YMvnQcdnF4nC9QNego+J/epGLrZwwH/oECnrRolJejF/WoVax1RFwH1GgdJoYcpOD1
msIXio/3yr1+47IKZHo+hvcvRomIFLnPXkNXMs/YajfIaNszT8xFNEtME+8G+1q7rE75/gPZrln1
5ncESuv0V+UZna5TN0DiIg05a0CDORrm+rCfaUMJ4rzxHqBIqvPBPfFiNDQg3fKF+AtuX6/o+TpW
1U87+7DS7VdtSMIor9yMrePIc6o0u4u8fBSbPubhvUird8lrchX8RDQb7L0ubOJLVXXZwbRpsb8v
gRU5eSSnX9of2CyUctnqXtqixiZsXLlbIlqmO4/wXNtCD++YRPrq3kv3fqCRX6vN/K9g37+Mn/N8
Nhg2ZrSI9qUNntJcy2ZpvbgjyUunb1iS1Bjs3qldyw5WuUnjfDZMwwoDq799IcBpmGMe0p4BSqHu
fQYDmMMRkwYKAi0l+DYw0HOBzu2uBE0v4NDOvW/4Gj0/JoMgn56hQvYQq6kbn6+h9yyBhNGn9y2s
uxx/tQnsH+gfjRuRwUkFrw6PytbzBXtACIq7BSAgAeAF5smMFzB2eF1VfTDqu2aVbZjvkx2Brpis
bJQ53dl1dcE7Ykr7B2ic993BgJ74t4ejYs/jvjVsZJPfTg4h/bxyz5RJ32gZ9qRkmokHMsmjYo0x
oidNuuWlhRUXGpGZxX8zDX6+LH+Hd5iO3+gN1y9eiXzml9Hav3sX7DZo7d7DknUDklc9f9hSENqB
kOddTP0ZPJkum/cIyqRQYGwgXv7YVpb7cqUyChgoR15yhLKxsuEZ4m4ksTJRDkLUot+Jpe1g1rnD
3g71qNwV+LDfWT+/h3HfKAcwZ19bI8TcPnb3EJbD7o1oBNJeh9JUsx578/67+EyKzXusnp/1UDzw
5tFCgq8yACmaKvBs95H0bXYWgqwxHw90Gk9g9eB2KKdfXAZHSoGtplXzz6gYKzyeR0CXbUkyaWIO
9igU15k6/J6RRBWvCGEm1v6A7amJwkoQw3T+K90LPmG0ND2jf0wGRr+LAzFfkvsWHKVx2o+n9M2c
Lg4u/rF/a9arrw2PGRRWzdRow+ZCAhPp1XyqBt8oLnBTfJzn90Y5GBdfR0cuStiJ/oju33m6ZRix
gMXBwwFu6Oq/b8xyPZuRwIVTC7cA7CKR9OeolXeTvGfPkB92+1jl9zCr3G/Kti7EbX9S97ZMZA+Y
8hRG1d2/vCecVLfMVYX/I+28dhzHsi79LnM9AujNxdzQy1Le3RDhRFGGImUokU8/30kMUJHKQAiD
v6uRqO6sLDEo8px99l7rW4F+DJsmutuxvJ/kp+EdcWgeW1YsM3Y5dlPOejTU7yO6UXuWrltwyKOc
5oeX4i5FhPZ+fedIwxmMYXhF979cHyNt7ymUBFqbIpXhQbWgTdM6+ZjQbXqe1AWc7lAlFT4VdiO5
2/fTEoCy2k979RIKz5GygsoJkBgEleVhAQk4SnrNWJkgwC9M7hvaXE7KeVcdX3aY4e03dc1vaeQR
3r10qPDAY1bYKL1iIM8vw1s7WR7YxNBYnMQ2Q2ni5g9RQfBusvbe+XWN85EF6pRQLLunrSeppI64
FtpgxhVsvKhl3lpNm32smpdWpHH3xrdlxWRc1AEW7f+jR2Fwi6/hPZZ6xRt/iLKt7t3jQ6ectE7u
bYLBUtcc5GHSIh/ZrPbjh88/pvpK99yvUCwS+MyOVvOwwQZPnJJ+ao7DgmrMS1qUO7ZBx9vZr5Il
OLVWaMR6P98ycKd23/q3ZZNQJvsUUq2RMFucprceJxyJ9wRsvCX+ht0zp+Q4BVuAScga/R1z5Da7
DLKTq+WydV5r35oYk9sHdcukIOyc+i5xko9HyzepSYGhILka52NCsCx4fFX/3hNbCXiDvXtGUYcO
bqItdHGCdHVeWFgQ40eJDs459YxlWrkmzKIhdRuFQmaH1KF8azsgSZv9UIOuQqevcpv+ufN4kxv3
OgBwxtaS373d3bOuoN5yehI03ef8mXLrVVzhsrWmbTFNV3XvBMb74F03Jbgi3+QxwQNtuQiA0lXz
VoxN3mGO85dgz4z17rFhnRNfMd9o2GuZZz/89AYTy29qKt/TAda6v5PaWtnn/ThvqOm0Dxr9loB+
7oBcWs65L2Bg/Wrnm6s94+YCDl5wqwK2DTGD3nsEhOnq6HFY1HZ4unUSRXyh5VDfIDC1aXwBnLCo
2v3Dec6+qKBd18Uk4JD7Oef+T74xrZuMDdmFnkyrYaS+qSk0BHGbHvfocI+ocQ+jYvz4OmM5Vdzb
3tXn5RT1zonlZe/Zey8Br4MDFnfY53F6nlvRjYN+1afBqYAtpT2afzxWu6+r7qUIQ+1It114A8ce
pcgNLZXu5GAbh9fxlhV/xmU/0HQMqPr3Uw7CQf5mdM+zggYKuzhDl9WO+dltwWL2wmQizEnPdh5T
JgGKYA8MJs8JdadzjqGngmhb+qw7jI1v7p76zVofQmqfbSgzqbygjXigJiyWVXDalFQE6HF9msc0
YRkm0OOthwrKI2QyLVFO2GdhFEbtOj6J8HLKR06qKxnBgJKAW7h+JcwWIpVnmYJs8MKOpQhW6z8/
EamJMn8BUTefTDOnqjheykyVZjbHpeuiNShnEBE8BpoXp51VbY7FkP6TwOiW9KbSqKF3fAr09u83
VvnBHUfw53+XIX7/422c5enl//wv+X/vivJ4I9BFmlE9OjRO3klsdS+dBzRVOrYuWIQL5oomj1Lc
s/dQM9qh6tddFKFi4qmTgPIy/+PH7/rbJT25mnJ1W1V2wSVdg7hOCQHMG0+B9ZN0Xcrrq/qCna/+
eAvI89FscnUVXXoyxj22aXa+XBSJUOWHdwvpPsBikZ1ynINLJM+Fo0LUWpSzBwwf2MklDagMjutc
wtFOgIHMwYTOWPcxu1oYbgNFmeE0Lhd10jVfRHP85LQiY5Nr1GyF58Z6utTdOb3ulbPVEGGqO31g
l3F86x9H2EHHY+cj9NNh4ZTtQefq4vM2xhBCfn9c1B9sdZpGCpqliU/X//g9vz8u+amuWsajmS3X
8cl9j6mxIUyYzjv/6+F8DOlB4imEURUu6FfB5XNSL40pTdtkyL64FvGGPL1B36/lz836di3mvrru
dLVuZrirJlLnEdhOiX/+gRLZajPZDD9saKS6T/vM/0CQCi/TJYPEQRVo+eDZHSCyNlp+1GfOi0v7
4RH+69KeQM3lqZLq465pZnNSonmXoW28Q+o6hQ7j0HDh+HjjIRZRybudBnr83XlhINZ+eKj/uoKn
J+Uop3brpHFz5Ikc440KzLiCkkY43YfmHOZ2X4s15+ND8N0FfA9tsX+Mtm4bjB94sQFqob7AIVW0
drfOhL5RryTX8cVVKq/ukzA4fvsKLfMsX0qbx8nj8OC8X8Cm7pDdsLE7oYDFYlSAwYwSo50itvj9
S/rJm/zXLRLP+rcP3x6veppn3KI5cCdce+CmMiG66aIKAqEa+h0gW/vgHJ6RG9Ne4C8DMkjLG724
kJ/ugs5/VF2V2OPkJ4fy8WifjPyh17NuIB4TVh1Boo1scJg9dMHgB+CZoB8EwPI/++RnJvtNt/7f
J59RcXt92GkyExBQbWG4IvvghhxtM/p89bGaWMGf31yyIGRdxjUKyf9p00mPl6u2s7QavowU6jyY
NtgCZjPyAnEuBkpMfVOIj6krIk5P7hcENxdZwZc8Doc9Wk8PmJ4FzyiCZ0fKgmN8Dot1Fc42d7zT
nLteRWfJ1k/r3vcrftqTklNzuldntZ5te39aPuWbjfDIZBj0oP1tMJNlutRJDUyHaKNRXdl2zOkR
CtH13C70MRNYUrb4e6lDHhDapPtGX15hmfgnJud0Tr2cueOuXXf402Hp67GnxiSr0GiECv2R9FFC
C50fz+khqOibEzHqV+0q3sUHgJdZlMec8FfMSdw/Csr4gv7CPoIRRF2OQiCw0FHpXfY2Y3X8YmRn
tHein7Zd0PjdowPvXzwKfub6uD7WN9GOLVAK9+xRBY652Levb5e2lDgyvaew7qnUwctsmE6VePHY
cCpSt67a4Qvxi5B28+nzQQdPiw4juU+FvmDuEzE0ii6A25Y1Ay9pYvbtkcbJeqyWrpLhwS2DW9zM
bhP0WA/3GKRGmEHhRicQUouU8GDg/oPkYjDvKHQW387umVcRbsWLd8L8oTDTdCLksOjLpmXJT4VZ
ej0ZRl1L9Qy5evVgxOIU4LpQlE+s2YlWIGk0WHSN6Ihsn2+YWSdssvU1IDCgf0JveR+hPDcxYwDa
9xCdQLfheNQ5hnj5xLDm6nBgtla7yQlxLNZyZofwUxhGdpS4tdbiW5BEzSBz6V8mdh9WJf3H+kMd
wWc8b641nSw/n9u1q30oS05QQer9vijI8s+v53934On1LC2CbOQ9Dzung96VJ5OM4cFjnPYQbXX2
RJig0XDgyTFE3YU2BxMcaattvJtgD2Owc5qBaHXwFPgI/Ub0nrpYlU5RHaaLa0DIHmN8J7t7B4bY
zpiByeYiHB6M/rVPbZV9JcMSn9uhbcfpgN5V9oaqGRwVRjBcL4yYbef80crFvTfWNHtSMgoeQQDv
R4kvqc8pjvadBTutFYg2OvBGwlc5pNPxxwcF05wJh5gM8T65rRHpfIc3ke2OiTHaYUkVvkAwL/BE
wapi14H9e+og/UWBLs5MHBmkFxgXRWxy/66G/93up7XloBys3bWRa4o6iVHJvYN2Cu5qjN4X0Qnt
ggkFZkfQnVeDzQHl6ovvWxfAiX8uwCK6TJVsmdOVuMBvG6GdKa2GnKwaUkJSuNpInzQTmDuiq73j
lxBPJwoqDSe5jOB+hCYJvzmV/0ddu/eOOcneyg3tRD1W4yaIh7eg/uCOoxCRIAQhsQsvgenrPvwz
uv8VUxfIJN6R0dZH2obTGe3dDwZZ7duyXG7npWcxu088zPNUJVlX8R9TXczxkQ2Cq49OAKavkPXR
F+RtjAx5wkJseQw9J+m0NZIZ2EO5Qi+iU868X3tNkIz2g53i0d004/RtP0/Wlw02W180Ti6iC3Dq
pZzMD8xk6Esb8XVjr7fEjuRjui2nYRkozHYvnL7Qjec+8CDZmSW+TlhSK7hEJL/auETUFwezHws4
/duX8lSdyLutUiQqX8oVgezajgoO6J40MtHtmBMzTtYKuvk12BKefPQ1I6Saui+1DU8DWezrI7Vf
fhjUUakQLYRFdO3Yfbtv9htXopChRRil768TQH96lAzCdCXFNiRbUgSE5NujZN1PpZ7tmxoo8TXY
gVdjmh/0KSeGZv/hiiL8Dd7bq6i3H1+h7x/7tGZn53p7uB/4WCWk61q6ktufpsBd9P6wRyw2Qaz+
2Z24oxdLpf3TSvn9c59WSkO7qGqy5XPny74ZlI4AUp17tZvOa3e5JpnIiYkT9hNPAP/dd/6fO9L5
a5u/0VicAFUQzyMKLqDF468P8Z6Mx0wodvEj2vNFUl/wgkCHgQCB3hDlxwVLK3KwaTaVAhpz6E7P
LmwkRgQ+yMkQ9lrXbIt4CKY/9y5OLbZM944IUnDtu58jGhmvdkxCif9ZQBTShijniBqSDPv5WFpf
raSq6oyDb5y93eZ4ZjnZFF5ZBDYukD3I7nX/ATU8JzVBHNASNC4ibKLljrMQGHsSOMyjVZcG6Fvh
+E6A2yEsru51Avnwa79GxOsMDws45NCUgzwW5HzEfx5kja+CsArH71FL8Cc7HYZM3oblezMCgecz
cYKAdJ0XzttjAKrTHU2q2QR4bRpPxEqqwk3JSATRnREJ7kUf5KAkORMBPNw98BYy+3ZxX4Ei7aFf
1r5ogHRa0zvDur2Hwek4ySEKbPu/L8j/3k1VkjTNljgQmCphw3+/Q1mrLB7JHRYVU40TtlNPx/AD
z2VUe+WrA9i/x0Q+y7Bs3ZTJiTP/lALf3tejdL1qUgG6ZQu1MlbeeEgl253e1voi9DHaWd59elwB
Uxl23lzuDmqy9ufvP676b8HFNZiKyhNE7KtkPb28UvGwL9kdVJm1VvF85/d5htL61NnpoX5Co31w
xi0FLrZzzGPmf8a9iyzi1qsGp0nWeCdjZJaeIfn2tidfXYk6gB41zc2U8dyrhUaW/92sxcXqlmLL
CscE/emsdtZa+yYpE0IlnesHzI4lcygsnyJNZkob5vjFB5fO+eSNT2EQELhOSirSaZj8wD1C7O7A
uomjmLYp1B0g0xaCduDSvXuwuvTcAXYyBwLiG8lw0dYBfvgYf8DlE0C9gt8g0vrzc9kt2gRWEKHl
zT89ESLWyVP6CZf2YFYGUQQHj2gKruvoLDF1RTAOJ/KeXHcQmb9/dZrYhP6uHP66G8YTykpLty3j
VnA3alziSX/Zr4+c5WTSp5kjO8QQoSedM1l5V9+RL6/GWBvaH0fiYURfoaPPb9Nd7RkBIF1Oc7ch
Sxa1W9SZpN7mVbvohz1CXKutQCOz9X9D0RpVrZp6b4tvbpkNSI2K6ln7a9orSnfldmYTzCOfn6+e
7X+P9nyobdBn4BfLMMQN/PZ+FdV1r22th0zfmrwqmPbvPCRVF+EP3mVuB2sXKRui1cHSp3gTFi/T
uzlXHd7gOfj921LNfxFgFHkyYe0EQ5Lwaz5dTSZdc3N3LZTZXOShon3st+lK3cYBLqTSLeI1DyxZ
UnXo9YM4wD0Qmx/CJyo4qevLmKgurUbzSInMfgRL0xW4hMprPqzRMp5mHZpHwcV5v721nDWTXAf3
8RTXA7FGPA3129oK4cIw8PtsPbpro+gGNv4B93CLOPrT+CgFer+aaEwe+hV2knZb+Njx2jNF7E7F
NpDcnXatYS1m+TffcZ1N9j74TeniVEPYgrQPRO5MxkpNQ5v17Maf3RGH3qKrDyTBlRdkYE71xZ8D
SsDz+Q4tka+h8MMFM0XiAypndbFDRn+28K4yTnRLNg9/VQd14CuMBWbiDMr0rcE7w9eWDSG5C/yq
FAyI4DkMElIvegODQtlhRv+4OAo/T3vbOINZtR74C+ZIEDJ7Of/gzM3XhGZdhp39FAY5cGxBzISN
CR16RuRUOJCZCnYG2F/8AYFI+dqNZtU4W71FabCZVKSb9Sfp1eWS9My9wM1xI3iBj6A/gr/8+CpC
bDdXDs0CNh15lhu5bidZuu7oRo4HIWPIbd1uTpLXOezc4sG911H9GevO5rZIvckxAIbCRugMHr7T
y9pDNgRuAToobsDs3ga1LQit2rvUJdMrxWbFDBt1HMsOzQz3/racI4BB+h6C3cQk/Ym1dw5nd6Ms
xL9hwnCpGtPei1485j+9cwoneLF76jLnqr/fubJo2Yp0v8szm9GPAz2R/B7moqSSIMts8zD1aTDS
h4VEWpU0JFh6wA8Dk3ab1cthxr8VoippqmFIhmpqJgGbf19MJR8uWWHpEsG8QlGfx/f7COOC9IlU
2C06xHhBy+7crgBDxFv/4laoYu98XqBpsdFjUzVL14ynWuLStLK7sjWl2aEHPeW+7U/ZsiSXV3c/
PjXEdIdkmFVXfz8QIIXOyUDYngfnlfRG/kwZtu0g3Y62dRf2PW0quASRZfl5cMcDeJ4Uq+2qad9m
Z568LacwgddpwCF/wl7CGdBllkL0UWBG18zfYZ9qP0D6u4/3jO+AsG6cW6UTtIgxCoFVMKHD/TPD
JZswGoYI/Fl97jz+PWcOwkA+4KRji2rbtptMMz/7OoK4Anl56Wf+u4myO77gQKJ3HMgHIGsYmCOU
wMndLeg9dEo381u+oXn1F3Ha3hcIJvIC5P453FIn+os0xH09wp3mV2qE7Fpz1PfHu6mFOvbeyO5b
vForJMBUmXd8fmvXP05ZHupPnPlGYGPrecwJYCLCbWiorAs3KhCUYZ9F4ydRimidySJqOUBzhwFQ
JGLOqKhU/wL5h1OnFNx6t7bVJSja2QHzoeXi5OMbcdMMXUEQmu5CCnZY5UVDXItGVWhv6valu3NI
o5eCyzTsWB/pEgVq7R4iXvZO3r8BWrnMszFJiyFjKcD8tPvW9TvkCL4qEUEcFn3t/bS6CPq+s9mc
Z8ne3Y4YK3cg9twd/jGlS6JDROrsLVL6mNdxIPMMFf6N1g/7FtVpbDHsiXNf7czq6TFW3uVZa3ju
59izgN4zQ9w68PKaFXbis2eN5A8qtBvvgdGjlDz1EHq2kNLGQhDHj/5H3oQsTf8C7E05cGXkzUoB
kmoGRnfnHPo4cLFno5G7riHmGxGR5ZxoLD+5x2V0Nf1m8vsLRIL7Ty+QTowyOa+myfb59/tr7c+8
bw0AUxZLFrb5p0BW9qnocPJ0u+s+r1Mc4xnELOXGcb/r5eFo1GVl8/qA1umCxdNtQGoKu60EuBjV
QhjLjO3YFDkvGsJ1INYkkRgrYpraJe8MDJn+mBw5/+iOWwMgMNPh8OAMM7rgwFicBXuNiEIZvE1o
ikaTGWjwDt/oET2YxM5wW+T9wpUisHOke5CiTa01EAOn2WTUnYujTjRYrXb8X2QNzCSHrvnB/WR7
wEHrvJpt/HTAYFzPqFCn6iK39+/7VxvlLte0Spqlb9uV7uxmrXg/KqLqU108kNk9MMAkq6qdfEqY
7Qc2bc/ByXS0MVKG65tW0jhO3n7/Tn9akb9fkTiOfCvJLKWS9PIADxY7Dl5emrHoHEkKe7H2/nSK
+/4xTw+OeT/cm+zCx5gkcqE6k8cPlx/vMHtVhMtiC3le402eTpvDt0AFP+130iNp7Wv2npk1Aml4
pbaZQQMaY2MwwxZNBHS/Y7TTqfP7fVR/6BuqQHVNBIj823X7+aB6stR7kUl8tw+bnriH4ayAqwLw
MN6t8inpF1XbhHYCeqZDGCJ4fHWC65UuKsoMDBQurKnO7OIR0Ix8Dyv4MJcx/Bf9S2ff+GeIUPs6
lL7yttoGHdbq1n1rbnT0CIs5xJbeeWi+W5Wv4uslROrN9FjhCuAmh2EzVUBAoduwglQkqWQhKfSh
8qYwdqHwnl2+Uvqq7zSPsY7x4soBih8khncHEYmjZF2YbIlzIEWlT5PiiqSkXJ/m2sm3Vd/8ULFQ
IZg3KkoKKxna/OCANrbOY9pgeG08NBzzesA3jvcbdNqo0eKM1hfuQdroU5xrFuEm4Xlhi6wpIKFY
CmQXz2ZeRBkskIuHh4M5TYPzquVKlr+lRsZW3j5z40YlIJsWbSGUsv37l3VoUzMfyg5gqTPJ549+
aroCbEaNdhQZxSibslkLmVhs4Unot76w3uZoPLzdLShZfECVJd5ZC1tfks0P07lhOQBJUPRvbDWF
e6Myr4g0/Sjz3rFatKAfpP6FtyYftB6xefK5Ko21KM99RNrTC7PLzxr7K9zEdHmh78NsA9IYKn7J
VzkcI7N1gBGlsflVAkTAwZa6WCskEBlQ0zEUR9uoNbPD3SO6V4FeINnlRBkqCzJmTopHAg6t+Ufb
Bo6kdLX6Y7vrqsK2hHKvIJwrsFeahJbNxWFwV946RJAaywMmpMFujWJplkSn9nnN7Ep618bZR0Ya
hdOc/YIm6QaXRTtbHsmSo3sM5CuEVOpXqK4Dqu9Gc7ZvDA34SdJ0dbizuJ7nKKIqfDBe2sbdC+N3
cccjjM+uxAjnP5RAn9V5W2D3aJzDjyNdaDtWLT8rOulV8OyAlyjgAiUH5zboOwBOkJCIL8Hy0KEp
nSN/m3H2EPCSODPWGvIltx6n/H4vQRvPK/Hiff63d8vrrMhgfDmuapr81Lu1d9t92VxOgLJNZx2L
7qW/jg/t4L1xwrD3RhOVfgRZrgMiqF51UuWf9onvH/7UBLIP121xuPHhIlzwQL4qG50/yznwTKLP
/+EP+tS1vd0s2ValIzQagUMhwAQkDngENcjbNnu2iCxVvXjcW4gMKcVbfaigaACoy35n8/ul/Bnt
P6/d33/sp7W7kG92dte5lOWaXhHN4PZ4yOmTngBCFYJtfv+4P+333z7uqXu1v5u326PkLqsUMP0g
IAMyeCd/YuyMe70Oamm3Q4rQiybjn4npL5/6rDI4X9Pymqt/7vf6jq0X3i5ppGFNMc0nNi4ZFL//
nLLx07nH0hVV56hn2cYf4cm3Tf5Ra9neuCXNjLzEDYRURo1aeNngbKUdwciWL7poB0FY+E67r8fc
ifGH00T4QecHd06F6uRtirVHZAyT3rU7DkCfrEsakQzmAsQRPh3p9/ZXm50jwJ8w9XBZROiKRoV3
9ejx9DPGVOz2XXvGMXPAUXr1oM3ECz6ZkZBXudRkqHDc3oDQPAtvJFuAO6s6h7k1qQMhexHpHvtY
iE5ujuXSPAqIlAM+y/F+A4Xa6ZPU7ox8YCD+ZkOpLf7twKxFlVp5XlcMeX6/qT8VNLT2aaCxRpgc
aP+umy6ZkkvpKW9mzIRv3FGoMBF62P1w96KraPy7Fhgg2+lL27ptKkhi/v6k1lZRLmc+TkxVSD2o
4ve11RHJoG1GJbR0fPatd81/RxRJspm/1twj5XPWIUZRgXbnVu9kQTL+GX+EvYHFrVAiFmz33KF5
gSlszsnlMdvH2PkwWY2TwWYfGO+jNIhGL9439d+G298/yVOtuVWTvWxkas7pf353swH+nTBu2vS6
iKOctq3VeAiKOtScs78QphOFlks0+xMhhtBwIbd//wp/eP//vh7l7zt7qqggtzbX02VAZTOf5YDC
jNPlzrXe/MpFtPcnu2W2hce66Z5efLM/VIx/f744bX17Lfdb+Xw1UjmHys+kbD+QvZNNO1ElGAcs
TVfuYriH70gcTuG3q4IDkDL8akKCTXtvLcSEWvdOTeQkC5FY4btshgcXVCKHHoQAMYMdpjoH98X6
Zf1bYP991U89nJO11061yl2bb2mEsjlKPmHdIhJWxIvGfa3TXwIRXPd5Jk90KbeEa47HOfOqO+e2
e9BjpVtpTvgl4jpv4ZRh1nDoK0tRtji+aM0BRuwTt7rpECSJ6fQw48ztjBIRgeXufNYKdYPPEr8f
aKRP5cW8yRBP4d/r898/39PGr+1L42jqfCtgABwRlUpl07UHYJqnt5vXhlj/Tlo2LWDVY50cX20P
p+2QEV61eDhfH0kwXNQewwn15nWS7mQ/QaVw+PrEfBaNNhQ7QpW1Dc3MS9ydu+v//2/nf1/+08Kk
ZoaVbUsuX+kvMT/YIAU5e3PKFgiE9pcxNcjbXAhp7IA1VqQ+7QMhqTO9Fw/KDyMGcSUclHTmaYzA
nx7vQkqVfbLnQbkGfcm1OvGxQ8TleCyPUXWT+0l4J49oHiJo6r6abzAr+/Fr/O/Tnx7TfdM8pJZY
NltdfWI6h6lNE22NpAvYgx9nXW7MmLeOOgPymJeYLm1a0Z2/jafKF5SNnuIST32Z2zHn9Da1Lwfx
ZkKwHjHAfcBfok3RMQdfBr0qDwZC4UvCZc8Qa5t0G6y5Vw/TtXNb3W4CU672F07PJcE7mpCKjOgW
02s0io5eB5lyA5fMFQZuZ6V3Bm8yEVU83e+TVpsXebLrTGj0HNnTcGnE/t0buLkvXvk1a3a0wVu3
9bO4cM/hiG66SGi6MvpejKyz+3l3+ONZQNeKSQoZEd7vS6j985L+311+elnM6pDczuJl6V4Y7NFD
RYVhB+CUeNpCenXd6WXGjCfDD+/udwSmUz4/ojEg3Yvz9UC+HrVco3DGh+4HSz7AzN6CbplLT1iU
C4hn6P2xLHAaGHYm+WjHhGALa1qoQLOAph0ROfyMJytAk5u7qE/mhdddHtr0l06YWVyOWK3o5o6I
Jjz0WRE5ZY+g5P9+F/4oNP9dMv67C0/vHAKxxyHd8qSXvuRmY3TXUdy2B+NhMxb8DWfFw352Z8zZ
I4toROLxfr8A7d9qhFfNlFSThcky7D8F4LedpGWm6i458jVcg+6JIxGxEaQJc/QLTh0wABDI8RGh
YHaA5o12Ezq6YL5sNwx9iAzBdX2kVNLw+J+GHRxWxxgUt4k1PPWIzyATa4GtJiQw48Va9afd9Xzf
VJVmIhJ+0zT+tBu/XXZdSc1RMcTTI9gjD299/uRoTPg5cYpyNE3a/EI20Zwj0CEQxCerfUE/PmQ+
gDvf7i9WCdwzVtvO2d20GMdH0KctTsVOxghDspwoi48TWPiIIPzJZjR6cdt/WmO+X//TGtPId/Oe
ia2wielYkDI56ncbEChIrd6J42Y7uJqQ5ULgKO+YEr6Snv027DVM1rbRyh4hpVgeWZYcQgixaHUK
JJxgjcN6G+ufL+71j8XO92t9elMrFG1m68h6WLC/Eo0Q9A3mk2OrLXZmqT18uIQxuzOKhxFn8duL
/p+siHvx23f99I6k10e2Pad6Pjv5fya/ZXhj+I+CBScS7d1GQDFp7RDwt95NdWiJDGSZqhL2F7ec
abvpctxwh6eP4Wow6Bw6/mBleB/WcdySqIsei+lY+wRR9xDt46qbaqw3V/h5lVszinMWq7LNYyJK
BmqiyJa6cJrnR0BCjxhZEOKX8aGPG0JyPlufn/onO3Y42Y02/NpxO+SNn3lRfEaQjA8jMnA2OMtZ
6CEQrX5/pH6srnRJQm/L+2Aa2tOmmTSnq1FI5+OMnQe+1WUjiJ60PAZp6eLFxUMKlT1K0YSqjgnl
EcrbDEGMzxAIiUFPnsthEvCGAEiEGb/vbNGw3/vETFC70DsKivWD+O0GDTSwLIZbFwYm997JI6tB
C1qj60aKie3ugPEdmZ4+10PmTKqfd4iq6uQdbUHCAbKKWxt+TZwMGu5DxFhi+GpFM396tUhREmlv
howT6enVaqXqzdo9siMdcs1NR1DVCa5oJjRD2WZw7s7rN2FGzRyyN1gx7pmrle79EAEM5L8klNSd
uvEN6BQHXwNuXPZpO9IVbIE3e8+nZjdfbKeyx6PSk4YKEENAIvY6wwcXMpKaWpEKvgEKCsZVigF8
6t6lXU/1mRTifOTz4gtw0JSUYNyI9y4JWji0KQszl772V1l4hTAV/v5sMK399x0yuSf4BCxTVbTn
3vYjbVLVVIvDjKRR+l4aYc6uqXyadv909DRAAy1H40s2iLfd6f6+y70xz55M0gYkfMce3qZF38pD
ieHG2eOfNKyJuQ921ClmeNyNdHWYqMAQIuFPh7tDY9HspdyI6zbC7KpRAxU4vZ3LeyF4+VbD23PE
G4N2FWZTfIfWHbdwqzDV2rr6Stoy9dpBKlraFKIkW/cInQd5H+rR4eKdt37+kU3OxBQLKype5aqv
jO1YnbQ0X4ICVi5BFEA6B4sFLW6QgIVo/CqJa4y98hcYdeXhE1pTlgMDB+TFT2tf/miu/vYRFHXw
WN530fneSS7DbFHv+6AFjmpUnienMrQzAmUdK9jO6T7ydcIgw5OFweD+VsNObcWJ4WFIPfRuaYBE
g8SRyRn37kfJXqpz3qIdQYY8wv5LsIMW1woAoy4tSFJF2Fx8hW8AQwDI9dS/wWQjvGDSaq2TGjWW
Zx3D+57KU5+gZMu2LtPdk+ldmJBtvYJJ49nb59D6OF6clyKjemIHsIRuY7RV6kpdXkpHt9sG4FIM
9Iaf5Rj+o0fVxW3/wNdq+AfVq5H/pqF0GtRMS2GdENW9VC/+VSbS1002+EhwpF/IdEmIkQ7UDuWX
rsxKCNoiz8jNpzCKFVjHeaBt5C7u9AK9lMujhKg5Kwa7+CjWHKv2mUi0Okjwpd6jXh/GNRay6xjN
cAo5tRnUV0LMNPjXoXL0igWZ8/U0SyIJxD4aviPDX6hVW89MfIbY59SRiVnZT9RiXirBfe8deOzq
4dEIwQsmw3zY4G2JMckfh8fJhWcG+pjuAJW57Lwt4vVzYBDec3aZkPPdHBICJbxjK8qwr3fuOrnm
zH+AckErhbJAU7PboLv/Osh+fQgMs+3btLiaNiYPAIgwtaBWQbt5K/ta2UbXkSpuwwq6PMrdZHJk
T6kDOe9iAVfz8KLguS/iBof6DT9w1xpac/7uilmHm3JrggpXuUX0sIOTX+Fb3tCI1xtf23oNaYMP
jzFY/a7Oc1hfMakGrWIuXbxDdz/E581KU81I6j7A3vIN+ky8GqcY17gke8owvUaX3p5jKhlbFLxI
vwEy4sMg8QeDiOZu/9CLiHiZPMYgnIzS44x9wZptuuCazCFLmPqA35aTc0udYoVQEfDSV3DE1ynm
lO6Ft2TrN+OM2IwtTwbzK0KTM56kd0U0/131zJcDJ+yyAuDV8EqWXs05f2kf/GPlt6xAX2x5Unmw
IVBeXO4r+Ie6j8/gPCeCA6tH8mEWLujHG+3POlC/mP2f2zws57dzg00B36/UxhST8ULsIOvt3ncN
b6sjMDAcL0h6QBkEmrHXvBmLOwC12n30ce7fAQtNzxAE0RVDIpncCRhHPVuhWw8LG2QSBnHvgHpi
gOneGiAI1OdaQ/pnyIKGVhKX+CH3DsymcDZ95fvgGp5v4/sUUVIz+31Z/6l4NxXMbshiVANF2tNW
d25l15ZR6/g01/Csd0pPxR0Et/6tPPnGtnMbI/BCpXZkHfRvSDgYUxG1gGukLWnuKTBOkTTVeXq4
ZMZay+37Po20z7vs8SwYFclUbjUoUGGisOxDBvu06M4iZVibWY+EH2mgr85f91fzUEXUc0/1nknS
pCUJLbRqPOtYs0pJ9UqR9zME6K2lgbVrgIrZBOws9HLXxMFPDMAOkvAfkhElxQ0afUhL8tIEoDr0
JswzNxlvXzVUf2pDmor5x8+kK5ZpPzVU9euuqm/ahQnYl2l30u5Dcpqki85cjc4yxv2Ih077vLTC
BFBhiA/U43UqNqxwbcKjt9F53+WUrU953GzZYVSqjbcwoHIBHS7NF5u+qv9wxDYViyYKFmMDYbIo
Cr4dkuRk3zrpdQH2l4MCkXzolKaMxxIGNOuKiDCp24DnZdrbS8wum0XG2dnoJqR42Z75yXTwtKAu
0GPSTyCG7d+lM24ln19TbnWKnrFKwxt0rmoOBFlxkspr4bGwXFIAGEjyoRysmVE8lhKRcaPrUDLc
rRTQLD2wLdgpw0fvsV/f9h0SAfMaaBsooIEwfoetj73kNgydEVXB42a1aXVaFGAwdcqjx9H8smtj
YBLhq4pzQx6CBkz18qEFpvDsWsRiqKDvSOSe/F/CzmPJcSzZtl8EM2gxJSRBLUNMYKEIQVBAi69/
C3kHrzorrXJW3VWZwSDBc9y3b197ZHMMuey2uue74WGLty030Lf0DsJZynfapwbOheMFueU9MpdG
oHFq0QPLjsSGIAlFV1bKbF54eVuZw8TzNKGsiUGNy4s8gQl0vMYfVXWBovpqFBTpFw9mkduglRSK
W7CI0F5gRingM2wSU0uoMaxSa1+Rtk9Zz2tcVeReccxi1eoL8XnUqv1Yfna9B7XAWo03R9vdVT/G
1g+fc5hpHLvmDCgLrtAPCsyO0WrOJiBgO9qzE0SBnvPc7sjpWsW12+90YbJ6OsA4BnKOVCdKHbiV
Yff23Lcn3XJuuJW461RHgBpszjm1hZZAcykJRta+i+3ti8wU6+3JMiEWg87NLJtnuD8l62ELB4ND
eZJls+Aq2YLqYJJ4EnjjNcA4RvbuZsWWpwEiCeNsgayACUPiT9MOMmm+OCTzi3qMlxkyGa9IJrfo
50bsvDAjf0TU7BSwZNgcu4P6Kb/K38lHyofMsihbRx12T+1cMZAC4dK7tIIyKZiY2yiI8AfwgVk2
O38IrNY7p4EEeDEnGilIG0p83zgmsR+Dzmes/AL/TX36hADR2cHSs4IUYqzmTVAjNKAvnjmLob7u
SI8VU+aMbFD2qb7kF2VOcQTjmNwXQu0Q9WBnb/R7SBohwU+w9YyHJzjQXJKFQN4mkVUBl9H1W1/0
IGCgD9l94UzDeZDFWAicCBofraHs4UqLnVYLv4QTuYuYaQ/smZ4wjF2N6U/99yUi/0G1NmRSnXV8
zOydmL/1jVXU1qyiJNcTuy3fWGy4/2DwUBPCzHCo6maNZ8rckrc55DvFhcAlHruX5q/H1R+P/X+8
jt8uMzUzBF0TMuLPTkniRINLZKh1mHICNsU5+zYWNw7Qh6OjcxA8PBO3xuDkF2ip38MRtg8E1sbh
9De/oKoIhNXyRejXYgDPWpj/91tm/mqX/nVFYdSxDBxtoq79Nv+xJMt6SI/ieir5WcOaACcO80hY
xtriKXlNFhSD/cR8Ja6mAFTqBdnWMPuRiwg8vsTEGZorFi/lclFovhy5lJdGFfAPyhGPr4Lum7gR
NcgG809H8hK8pmhmsLwZTbmnkp20QS4uJAJqH0C2sjep28pXn7jXPeTWEmH0EpGaMW6e49ayYtCK
yNjF9M1Uo0U0zhqDfC1bx3cibDvIszzqNA+AmCGJFb2jS28Z3ktSXaivr0sgwxpoxMc8JxGv8WpC
FqMpD206+lNHKjZD7qt3GKLwnaj9IhZHnVhcactRDjphSoIuAcAcza38nGw5/QAgjRC66TYgsjjx
C8MzhJUC0yhxyE7MxoNFAAsXiqACajLIojRPBf3BKlK36bsKAopwGctTHk7bX/jBKV/HfjYk85Y/
pnm3M5BMiWgWOHTltnp63YcO3m56F5C3bRyzHVu3r9E5noCDOOELGs0XQneopk/mhX0yWMu4nm5r
k6CMDakq5ADhFyVdTwaF9EIdOl5uX3WQ1DZw8sgbOIEwVe6tAW9swgkhOnk2IXEwvWJ6kmfPrfLJ
JvIphfbEuoviaOpc5mfUTgPLbkK+GvCWZglRLscxRI0hYRHikTqr5v2uHJ1rtqi6XU2UBthVmGc0
ngWQeh/YUn7OuW9pG2Zp5bSJrVxucNSG2ci7JIQW5dItt6FxsWvJUc5biinjkCcBpW2DbXtdcvRP
TdtMWReVW645OCET8dPlyrWGuUFrhUzDY8y2PNIPW+un4ihrezr6qYLPlsnNzwS3L71GtqVi2650
yKBnTnDq50aza5asK/tueXQ6NHMgcZ4elqp4NQB7Tn0jggVzZ1Mbe+2bdAFZeL8UX2wQFJjICoXy
fgpHsB5hQr/12MM4TARaNhtAajx6Cnh28Om1N1w3/TkiH9uYdwVQxBRCutPSyLjSCCXto2y8Z8ob
95gIeLQiKFoPOgHxtX/MH5bb3DB/wY8fQUalBO4diviQI2RrNlF10j0srJX+3CUMnSInmRYP+Njw
xHGYawQCmWTzxc+dls5vHSnni6oKS8t5lIGkO1y50PozspqKY5ydaFa7PoyaVQzeGts2dhj8Bdx2
78BFO551vuBAK+5KUMOCrg7R1REhipGkRsEFTK1eNQJgVDQL+kAYpVNhohERrq26dMs4sVJQdBZP
4A/FFvYjv3J5SW6kIc6q0qfsyI3ZneqNMbm1G7jb1lRH0LRLgh42OrQ46AQ36Jg1ko6jsFb4y0/3
OD1gWxIkhOiXviGEWSQ/vD5f++OVvXyIssOs+wb6lIEey97p2JTzVXPVwGTjZXA1FLe37ltZ13sL
p4OxBLH4TEJ1X4UVBeKSBzUvPC7xhKSJBeRd6hHtJ9M9MZkVQN0Me/BqfhW6uYXAW/SOUGagVx6V
U3oB+jd22KuvTLniV3ZDzGFNmDGiz6mncFrzHpf6gvKGbw3ZCFQOe9qZ+8OtZb8XtvVHAkeT+609
p5/VRZsXTDBqdzzJavBcPy/SiVGQyWcWlnDweq+Y8lxXBW3Hrd8rZXDVd/cT35WGW5sNtNzmSzwJ
aV6JuAQeEz403SFfApjAAmIB5Xcvw9i1VQJgYMfOlZfn9oqIDF73R9oayA8E+Mpw7R6fKq62Eqyz
G6M8LnDxKgqpr8uUacGG4ghhqzAconpvVCepm0sLKm7lm/JlYIghQAtdttaMHy9FPwrJMI95wvhj
WFmGP0re4RkfomhWntpsy0lQwwOlflJ9xh0iO+H5ooa0WVN3OxIduukXFr8yAhP8ZJ4tP2pwJKIg
ErTWMIh/bUCYkyW/K474ChuIGq1X4kEHZ0iw01oZfNhnw6f0WIrtFtIbVMticZa6IyBBHQjHtgUY
SCVr+bG4rgkEENfxcZCcQnOlnfpmZAHfPMJAMfgQD7KkoKLo5c/ww0ZWlJnzgy+HNaiETeU+UTdf
Y45Y8masdVWHKWIVrLwqHOZEBzEVhfVQu7fY6ZgjcKft+/aj2D5e1MgtC9QtZyzoiZYSLP+YFyhZ
s0yzKYlJOpsUDSm88T16V956LLpZWMcf1icEEOIJeA5uPnezKLEW4nYh6YfPg/kt/9yNAJbKo5lJ
CmqGaxmftC49/ww0El4M1tlqeec/buwc5HANiTyg6bWSjxhoGF/RKcKUwQoeTmVyaaDUcQ3P+eCH
JxjHs1qt+fSiaHpCJpA2e2HGC6w7I0ZNdqerX7HOfczzCPOwJSJz89hCH+a7tCN6m3UVbnyJtSx8
kt+ZQgzLvOJgkknMtA5x5CYtoX8rdV2/agfmwibRcqqjWZepyeCpkG21nUXXpcCc1nCNdsfvc9dt
47t+JSWLG7QBDn7/W836h61+3VB0MD+GZJmmKP1WgGl9aojVLUX5yN0Sk+f0xnzdDCdRlpY5V28H
Npvp3QQ4lKLTdRswqVQx7DaXjrxLkhOfaUu+T0Ff5Cmxf30uCsFFWEZlvZFERLTaY5ux0yy4eRUg
Jd+ea11wcRwzD9Ed/SDD01lxUzN8Yq08BmLiW5mdPwMV3Dzhl1ww74pgI5Z218U9XipPh9OyNmeJ
xEzfkS2bwgVBHYkjr+ZJ4iaD15HMQCvSrTIm/OMsM+lv5xG+X7oFqrPcU7GHEyNZzgTF51pvXaAK
iQPYF3pl8lJ0tmq4ZesVJ01bSLsKWC8JHvd5ne+4ddO9LPkI+qTKSp9XUi4+72iLTxc8fPIkHenK
Rj2LFOfnAiH2efc5uLMTvX9Bb8cSX/FVbpMX4ZSonvYuf2vEfnQzzrkyeFYT8JJ9nFWy5oJD5txw
oEhv+gudHy0VBMtkJ79rOMa/0A0F0pkutGu6A/j6SBbBj9xM/mrxG5A2g5D4MHAQaVwNkbAASqS0
8+ThtfCZ+X35UWpQ78QjZETmzBPstedM8q4i9/AsFt46cAwdx64N5B4rwao93WVP58bfVjjo1/kP
J2nuZgHnyQ1+4bzuSR+dCMWGzYs2o9lI9UO8LJNvW9upJHDRcg8uZJ34ObuSIvWhJKtsreShls3v
+usIPaL0SurUFIT98kmyb0WN5tXFqe/D8bavxb+YY36JTL/3HqoEOw6FDI+M8tujX6f3cnje62xa
y1OAL5OVyMwzsQUvZiBJZC4WzckIDcMY2ffukw/pTMiXfaFP864oD2jxRtZiD2nMIqe4kj/IAJg+
mJlBwM+y1SiUpsSG58NBcyDvQGN7Jsoccy5uhZ8axwmRwABcgYnuq+/7R2kTLzCtFmiglj0ECnJL
mmO+J9XtyLREmnMi/DzXd3IxEY/LtRZCwpc9NcjeBWHqS+TPaM+1pc1hy778d6um/FGzU2lwdVMB
lGWYv5mUr63Qif3YZSdxmNb1qPtQbaaN6utcyG2R7J76sVk90AyAQpEt6DTdSj11FmRVu2WLInVe
DR7/fFbePPMsrkQ3vtOEhnf6FXTTyjFUVwM4n730laty5sTW4T6sMzYU5TliASG3Dwe+cccKZxVm
gLirMNdsJDaVOOFmDeoUsf/zkXgPyVVatxEWTKi04bVUDpz6d9VptNCipRC88ZVXXE1ePYG5jWeO
q1yBZ+y11bzihlXR3lxcG5arX4m2IKdSOo4LjqX4sTR7v3guqeLILBtSPm5XM7w4uli3uW6eY92W
nBsaVnWQCvc6OJ3pJBUapaNxIO3yI6hmA77LLl0yMTAJlCAVrnMjdk0gFQn0px6bDWAtS8OTQUlB
MtzfN88XUiQey/aMpvilUi7xWKLcxdMIgnBc5SPGPvCNEKceC9Wd8LiLrnI5y3jqBpa2XvM1qHsm
zex6jLvrK5c3Wj/7wtou+sqhyIT1pcnt27z5zkciIW16FuU8kK4wzBQC70LReZ4GoMXTgY7yOKMa
J6HzdCUFDJZuhvVwdT9w5KaNo+U+0FoLV9BZ/jL7NSgv2o/SmGlhyim2iTQAtfoUsGnSJOy6HZUW
U0HSqKdLbgp5jrfk++YXplIVcXvGgg6EX9K6NAeOUFIaCzR3dxxtBckpdgH5XuOFhkoKm9wBg2ni
nSXxyvRh0nYOM1MeBprObw0zltNNk8PWTwqbXY9fB5k6Lb1SfBGKwEll+MkYQLSHtHPiL4zXJt/Q
ibyB4kbetnPdEF4cuxI4pIt0peTaNZYDD4JnciAMJuAkEbyOYicsZJIrIAhV8Ipk6FLgyWAiWG98
S6m+b283ombhpN/fYQkyEulcXm6bByiZTRkQhbFmGC4HJckXTBk+dP/+VUjUZM5/f6t/6Sv/OgMt
1uEoAEzWgn/Tiqz6mWWykGcgK+ulYvkN+2/BbbQ1iAkLw5PIRCSVYvLiWXug3D4JWWvjpfxsQzrH
cU1vfru6yl4K8x0rw8VyemK4gpbGz/X7Rvrs/PmeGXb+PsBOOSWnxz1ggWZR0SpdnfsqIWnvv3+h
X8SA338hDXjt/41xtF+G339I9UJZ47Ixs+wkbRC/Rk8/VRG73rOHi2XhXhEZCrup856birqmtyuW
WmP75iOBSTsDPcbWvx+nyCsYl7NStSnmVGUPytylGVhzc8pLLVeC/2QO4BUeASJ2NYeDhoyQZu51
yYMGflibqyvl+75i68eaC8Ho0WwMFwJJ9sg07uPIbrHLGpUfe/K7/Bd4rPzLjP6vd0A2LFWZdDX9
F3PhH+9AqZdKq1dGykeKBJNvoWAdxfuaKXvF3YZb5EL5RgZr+qF4ZbHjRJ36x6nTt4dVHADe3zSX
57xvgds6I7FMSyJMGJ2GV+KhWeTi6tNeW2bMpE9ny0yegW5gVkzMnoE0xD4o6cInCacb608YOpgB
MIo9lsysGf+WrHFtrcYvxe2j3hsDbEVlZLizSFpPJtDu7Qa8sHFIJeqBNeSZR7zDWZilLiPy4qdk
5beY0GMTcEg/iNvccDJivUpbCvnKMgy+ufpBY5udPvagALZz8TUMngruiJjBeC7s5TmnbuMJIatT
wkWHfbhDtk7AAdril/gqfTwOFU2r6jypvZGUidfMiGF9ritH+OHLTAe/63+w3RBk9QntGUHDyQlG
xVScons7JCzp8+igeqEZPPBZMFldm1+so9GGYh29R3Y+sGFCpcX/+InY2HtngHKisGOpnCtUnRVe
voY71P5Y53RbvGEXyeznqjsObNuJxqxVoP/g/EBch0qofKRbRZtxgCWoQs/zsEy/ooN14Qf+5cGi
IPrDOBGL48QhNFnf/zVu/MeDFVWd8DQGOTupqscJiMdnanUSv+7W7bhkbR6tLx5seQhrayciRzCl
R5EjROu9Td2O4nvTLhTchS8jCxt+9sWnJBZOz4bISU8Xd+4vYl1EArNmU8LdomNAhIe1RxzFxTpg
4mA6zMf51nIyMzl5kdm8XiuvwzVEv8DGgblDJLnG5i+wloxY+5SHkpm1Gd5YVOwdAaPfG5YsniGF
/W0GHAylGTCB7ERyc4ExcPNY1OXECWxZpR9mBLjddlfQ5/wHSyIyUZITt/IfzPE0m9k2qg0zsuEj
OwoSMsTth3F9rXoDmh/GJErh+QD+Z7AF+Sx+UOr3u0Z1uYULGuo9ogKiFDXUnWze7q063QFjIAug
WBLLNCtoT2hZp+KKrLZi3WH8YD0Qr8OcRcvBjfEJ7VD4ekpFRMh3TbLTReI9L6Z6YZKmJD4wk4gT
2dWjkIEOe4fPoPwsCAnwHlhzXJ4Y3StecgxTqc3JFyH0sfbQOQrIIHna+q++9BvodUO0a0Ssc4SP
b5tQJDup7PAe6F/4IRh7dp9M5fRoFQsh8+6eSc5lzMk3wzykrPrRjr9pXfrV2M8OFnncOv0LaQK9
O5Cf4Iu1X1czCRLCjuMCihzf3jXPec1bzxsseYnk0SIXY8Cqfgke4zNWvUSY4/W8QvFgkfQ2Jw5D
3t1/htRF/6ovlE1iMedXqBgrLhBAH28DG44LkofaS0w0rOzJA0cTP+E4nmqOwnxVqN64JbuKTgdh
j2FAPb//dHO9PzQEfqZcaxqNksfvQIi7MRPKsBRmyTshXDCJ747GRNciBRSTnhD7xkZ6M+pNl6LH
+0+spTzJw4IEgYIdq3uYZ27FX3i8PafS9dm68ed9RYIRkjZUGkaxGMXeHqxibq4KOVNZWEx1nUCu
COu0zrAnzYV8TGp9XJKvtxcwBRLhZpT/y9x00JRGglCBhaH0/G1f5g+IYh1HJNtW7Fcr6v+tuf3j
DLg9rqOpDU12qsLn/Y2itsZhBTD1B5UzItmMxdn2qBheh1T2oy+VyFWNoD3fDsLb/bHko+BYFY/1
yCB03FIM19lfKpo/sEJ1SCvglJjBWZpqTq7Gf7zC+71O+msWJSeuKOBAVN9k67I8vcleiARtWBB4
x/uC6YeHPg8Nxqd8eST3v8sQ9Q8bY/98Fb8bHNQokW5qa/EqTJ9RPx8343z9PfnmAowuzOjbjS4G
XLxG4wtMZW6H6Hw7YbPsfdJkUSCebn1RJdSjlYATB4dfv8Exgz7QVEFE5uYFTdfgsDhXwjSsUxjd
iGgF43VtISKCAWo9tfqLEcIyp3Lw99qC3XqITbjcRXZK/vfNlROtFO+jkpx0jAjkD2VzMMDJcJAE
T1Lc2Aj16LUkfPejuwZj7yXGxKWVb4He4jdbGvjZ8HIYwXBpZJ/HxhjWuFC48psT86qECbHfavu7
iMbwCaw4vYb9Y9fKCWJCEFUf0TtFeMN3yVpfST6KVz0hLVHQEVdOu2cSaufXbMgPvpGfRXH52HBF
ViRfds4I6ccqdzfhUBS2Tv+kat61JhfDhRQA/6ZeKXyhO+ThsKqWSTW5F24cn4Xs4+KM86AdvTp1
umgtVt7d4zGXBqdvQjEPxbMxMlQgfZwBnLJTUAUNlgAdNuI1YMuJK2HoqJf3/MTwO75Iil3dDoY8
Qzlqv4q19mIxTEq9agx7jizv0QVpth4jJ7pzcfjcc53mSMv+alcJOYTzGzmEG5HiWQ9LDLFXZo4B
fh6miGI169pJm2hg5OFgzH0mgZgspKCO5mmyy1PAziaexLUMaJaoOxN+I5cvt3ZlLvgFVWlOrKym
upMt0YIQ5eXqzxXrkMKNurolYBIr1nQZAkxQB0fwkscmkR28iNh878xZ+GOMHxq3NWf1tlohzTEf
5BiLCfXySVvlC7cV7PazRYnH03jEf+kk5nwYNzAaCFdN2YXN5srIBG3WkFkAaJjALgBclTTX/UkP
zd/R2U/9842/cDpCdfeWzTXeHjK/HuvJeKzPsKLGa6bIGDhRFCoAqTE2JtfKp3KUQiE9S6hmIups
jnsCXJ8nNfbtCXpoln/GyO3rjpxnGW/OKr7whFFEF2tzsB8L4NfiBW8PHfw0e70u5fxFKF2aPypr
KunIrefUFv1SJelpT7NR7EQc0dVnw+S58wE337gee+9mOWVylpIzqugorpuLpNrFaYSfk68IYewx
vCbqBqWh7S6t6Ny4EQAZIHAqjlC4xSsRlOgOEJCKE1ezxdXxIOsPUovwNZQzo/NE09GJfi/c/L5i
stY/6evCB86ucZ8PS0l7z0kYasN0l6TewByRyxi/EdDPYVZ/KD7TwaY71uqHdMftbg+CxtS8sylE
sK82OfcnbovgTm5zjy+862xJ88nX7VBYzCUlmxoyM6cp/jC5k4ZQVaZGvXlT1JWgelTSBwp20Zpx
Bdelx/RT0R2yGpMzmxp4P98onZ5nPag01wJotm4NLKWz7DPaiEc8ongsET8Y6XAlYrbhYVmWzRIz
AzZEct+4AQEV3E2QysGUOsgXYcvN+cwPLIHJDfIu0ilWEA6VkrynY3tJOne8OpQbVzQIVzyaalDm
vtzaecqnYVu4ovn+n6Tv20FW7W6BRHiSX9I3/p7CUzYaG7tk01B80RLZxQZZgpInWUxGL+436Bom
DvBJkG1Eh+HNIaaUyoiixFgabeoxMECSU3tEZiDw3WX9lfADeBhE7vgP7DguoOpAcXsxYDQoIP8x
kRjPFF7cX4SILu4hNz9xg9eAH5vXXvmh8u8kv3whTuYBUoPmXF0Uj0BHQf4pkbdu7+JRXFQ1ZJvS
F9sZRVWKGfM99SUg3kyfw9ay9RdKsrJ1aEHwfa6AFOPEx3xBBerqX82xf8dlyhSkyabUxQAXEA4K
wqtPMmaCyaqrgLCRLV8pPXKr0nQS3IujdY631bf5kiJ5kHREZ4ZVlZgb1nBQ1+wej4fJWBobEX2D
HZ+Uleanb9Ey3cqo0tvKQ594PCarbR9i/ZcZnWwec3Oysc3Mg8AXxr4duM0ZGpKqBKxuT27oS0d6
zlbrHMJk1eWjhB+P81cFwNH4b0is/LyodPG83tcqRfPcOHNBmIsrSXO4PZbQ3ktKYbxtOO931jLf
IeBojC2mvS28qbT/94+ciTi0+bVq+e1e3/c+qkM/hFFBGvQUGEUcYPU4Uq1nmlcczZsXvZLazQd2
I8KXqDBSYp2KgSPyspcF8bEFDzvULmhwPcbogf1/NZmDeUxSx+w9zmGObZl0k2ZZnq5ziQkc4wV1
DyOGRlJclGvMbGa2xLE1hvo3aBfkq8v4IX6Kx5bhCzPhhVja1SdTYiO18YN3yxtVw/G5L3/Mh9MB
w0md8gdBPiu9RxQiVRe0+hPnnREyCY04AtlY2GjPbSa69x1WYKRd4XjVXfnFHJyKrGLO4oW1xOZI
I91Z5DjOChaHb6GFBsa3dDbgXQdayPsrOfGHemluIIPFSZ7slO98Te7hKxNqoZ5c+gXj78V1jSGG
K8rJQ2nLzUShHL3Xmot5n9EYdHT8+te3ZvCIlHu8Yb+tz3TTH0ZYn6N0IqPNKEhJDhOYPL0Vy8ch
iT0Cr5h6qsH1eP3qltjGxTk9mmLaUZCzkLMtaQnXOs7En4THFruCU17EV6qvbl5gC0BFmnM3+yDD
U/e5SI/GCnwUVrP3PmRwFL1FAYYDlY9lLrROtDTDBi0Ff4tf+OmSYN3Q2GH4NnbptnsRAmnevKBW
tUCylVn8xaaHxUeF2P/zyDxm+UYguQ2xyDylY6DCU84OSbKJpMl4X2k2L4vcMy1zs7D8yC/ChzRs
YmlblQ6+C6H5iEgHKKdyyAc935dfPLt8c8jGe/wQSnMZDok4b8e5wafZ0E1cX1rwdz3xI9wrJX3d
86tnJ0fZyeq5xBLUeZqyKAxfjJfxK29k3rlMfiy6yGxRDMTHzTPLFSNn5GagvruHle5yxpr9Esc0
A2ymGFe8qWSuaS6W8FT6S8Gq/cuSpzKnYPNZkU1TgQH+28adUUadUBpFfzTf1Z0YCkERVIvaYS5s
w2pH1ZVhMZJbMTM3uNlZKwaI6ETsjcYnroYQ2ypADsmnkSfgo7UbL3NT5i2RfQd8kfkw3ANA7S6F
j2/8pZHR//zaVVU3yRgTVem3Wru8K0ZnJDmw+YODRhFje2c4u00RFn7qTfMBrSy9zp5MQ16em/7Y
L3TnubiG9aF/ybfG5hYoL91+OIt4EhjQafbwheJx24rH9BXrYRXc5gZBgOYCI8NZ+4m/o0U1R0e6
smFFWh8bLyhWbGqRil7hULaC4vO/eyTymf7dTZiiYlkikSsqFNzfJkpFebPq0UpyYtxmD4Zfc9WW
kyAlM5K7giBtw+7OOfZRr9vrt7DcyHS0vnAY38ZXsgCoDzEaU+11pRe/iDxbs+6nQA+qdVc8Zwge
/bbQ1mwqsHhBaG86E040VsXoUQnce4cAu/KjFzek/vUfWT5/VDvW2QA7MT7YEinR0svungRCco9h
ArsuLNWn0u8gRvH9YvEKiwhmX8nlUwDnNRma91Vn68DEsPuH2IaK8XClgtHh35OXCDh6Nmkf3+K4
ZhVG4VCnNh1taXW9B/kPGZDNwdwT3SoP6E3eiGmq90EIEvSASsD/r4unp+DfVdeibfmS9w/uFJYV
thi5O4S4OU0YwbmZQ+1bvDBFxFWQbnrk+R9GXc0BbHh2MngOwI/8RRs0p1Hpb33h/3ySvzXdsXmV
sj6+5qdRdRsY78ImLmdyHtDjPkcvJnV4mEmIt8jmtsFaqDm7b+l0UMQm23XpDBtlP8ZvYhuY5G2z
LdKviEjdpP6wuX2YzbL4MdzhK2JxaGldWCS5Vkx27JgqgR0oblTV7XOncHh82bbQaYRPKl6eh8uV
cy3dxxtu6jqeE4eML+rpG/MaTSkc3/ITd+2G2SKPE/L8y23LGGPW5GTXusTcNOx8oPH/92Ov/pqp
/OvNwnVhSSYiq6r8tvwQj/1wh4x6PbEEiL+U6xGRhw22yhNk1kjbV/orOXws0CzZ0PGyYrI7WJ61
GTC67sYt92sgcdJCgNL8xvBA6SGIHmg/XbwZpmETz3MCnbprzvkbGT+sz3yjUqJ+3lnrwP10fuSv
eKrMKeCTB/t1JIWi9Iy3xwIo6z5CVePZy+h24eOlBzzocFeyeMEJJNCQEbMe0I/QJNOs6asOaxpG
PQ+ndjZ15+v4RhIfaY/wHz/x08REB7ARQdTpixmRVcw8blgwW0N2YccR7Z3dhoflyfv7w34ckNVT
RqAzaGziWt4pb2hZSLUH3b8tdF9a3jfNE2Upx069KT646IrFBFNisak/YgJjXXekGf7AFKROYbnc
tWi796PE0tYap26yLfbYFsk1RBy6BuVrhs9W9q+cAhQ6qYN1VT3X85bubqm8ytTgS42wTkzSeVgf
1ZNVY+6d3XK/YyeiceoHPQZFNxiKzuUd3OA803d8otnr+InrMcNwuMDKkcPxQtEsfDaCn676jT33
lbaZDoqeGYEbz2yo9yGNj4gH/goIwMEiHsP32jUvH5biU6LiL11Jxmx/U8G6OrpAeg9kCypw9qWY
T8Y2s5IjFY76wXBaOClhMaFsBG2jmbPnFTeTw6yZrQBkAQTjRX2sPlrqTlq9tRSwajG+NDsMNY8b
LRsFiqk6pl+zWkkfpPv527go8OsfELzp0kh0Ysk+4bDTp8DkhBY/7GkvWFU2gE8pzL0pZZiRr4uv
u+HQkJiEN67UzO0wzegh8bsj2aTN+mmyivarxb9vu58W4IE3Lnu0gXuQPmkNkWtmj51FPRrPB07Y
+eSNY+s8zrdJvWAEz76ItX66JScpFYpbB2nuo5cFteSzzceWRNP6KYlHlTfw6FaOwpCfdYrEMUVy
ubzRsm/fxsfzfXyvf3CQlzv+JmLG7zrpBhzc12/rZ3S712c+jQtwOkqXZhtbc074qgkN1CGyiJW9
+flomWDxsnApAcxpSa9bZvurtpcofcvsxcT3d82WFPp4gopJLfUp4bGDjqy//lyhO9Jl00vNNLJT
SscVPaJwTRZRbUIdUrbd1cwuu5XVrq5PxHe7KtypvyQpy8N9B+SvYoz9M+BXR43+Sd/k55zOU+oD
60zkbDZJZOXpAdr19pX3k6Gf/77p6KYAT4bVp6yuKm6FpapSAXh4GrHw5Fc3DzPTLU1X/ct1If3x
urCIWlNw/FOW/X7xK1Y2NkOZn2A/9p5oE2uxkrfqDJSWXdLV/veJ+yfRmh24///jfrudmqZtH3eB
H0eEPA5JBmVzYQa5ay9jgQ0MJk4UFnPBzmcfKPRlaHqsO+pefsOLfptb5MQQqOv8TUtX/iCmAis1
iM+0LFNi++F/xdQ+yXrdRFE/9R4T2XpOuHnBpDTqbf2j2GEn7ueP8HkGMW3aBliXczl5YtCaSCRY
b3uwLe4HZkSfM3zW/RXfo/9bwjZEiRGyRlAABfTvxLpxHJVUEpP0xMWNnNtcaE6jnxsYSg3nj/s8
jkcah7a1yzdFZiHfFjkTtbWyqOgHW1tcVVcH6535/WQRAOMl98P6+kZ+Sfp2x0Y545hqcBY3TqkE
nbpGJeINN1TWxGaYY4V3nfBtCQIgC8qX22Ykq4zCAUqFuZT4uGjUMclM27n6C45SSiWDgEhM39Jf
Q07lf9epGCS4qy0yE4gD0X5b7OlkWU3J2YintDU5RKXkTjFenvVBop0hws429hkbCmGNF4Vi2WB9
D50Kye77js9zuptlcP8188cfdGhN8LvhL82C/O9n6X9f4vTv/zH1kHE9qHUVxSeS6psDFOPyeowy
l9Wv5u0JbpzVEXbzBzdCwlzo0YKrWOoCLNl6t9REz8KCh847k77/+6v3ixHxv7XO/76u3xqwR6KK
d5yz8UljrdOPA8mJIEFI7Jaka9K7ZtcVfuUPaUaB/ZzR4bix/WJ+vyhha2MBfRPf0M/eFLAj3Wt2
GTb1hpV9HxIBISVQHmA1qwGbAd53Rjhfv745imuFFFELgtWW7NjyLc+22dz08Qq5sVOuvrXZhT1w
SLIznJuNvSjIsTIOTVguZV93q+BAf70t5vAFiC7S/vIxKX84+f73/fjtO6/fmlHpNDM+IU0erc3t
GuS0j77kWfR2rCVtJBLLRFgYjbeX3XYZnei8k63i1UfJ0/12LqyTT/Im/DjEUrklcBp+WTa3XkRS
tR7rdE3ZOn73r/Wy2E+E+ebq/T/CzmRJcSzbol+EmYRQN1Xf07cTDBxHiFaoBX39W8o3qYpKyxxU
VkZEBg5Iuvfcc/Zem0rivhb8+xkDiOCjMnJpEM+JpcP18p3Ag8DQ3JOyut5NQ1fpFXQWFShFT+Vz
qEREhTvEvCX5RuFrpFGEzaLn4++dlvkxcj9q1tty5GcBPibV4Ty9EszG1+dqNHIrkg2ECe2/DAAl
AldkHJVd+xmpX/kaHpUv2V+UrrKNdpV0eVp647+yWFxFMAdE/TGpnysJmdqgUdBFVaZsDp19qO8Y
5AEVaHnf9uc8GjMiauDDDE/FOvPRmYk0iSSEsk7pj6yMfHkPIS4FjIEWq8+JLpY6YnT/4TQkqG2B
GNCgU7DAwPGqj4c9hZldnHvB3dMbxNRTk2eYBplNb2XaxeXx5lB8LzH8Gg+LnbMw9RkWauM1xsnP
j4CxMT1fenMdJhub1Wo7sHUTuxEmCYFeDH4EZg8+U6pewGHd5pzWKInbEQhSq/z2xxHxJI+hPTAz
6LXqPCTA/e3CH7nY0lwWP0+2ujEulchEYWJ+XUz3lrx5GOe3Y9LdE2aYkKKrSwdTgNlHVhtLKuZL
l9tJc6+T0v5MBhZtUvhSXrXp2Fbsq9uusQnT+CKSzftgDMWrMnSQVLv/vCpI8v8WAP1jAC1L0CXO
QX8mYtzau9BdrqN0+QEvlFHCl/aRyb3H12O+bdF/e6wXxI5yb+zoH4obHYm/hUjHucY3i6+KwNFN
hWUQlFBBnAC29U1ncSjppzX6HIlMWAf8bWWKFYziYu80JoPnsz6XefDxOthlX3Jg7zjCrKCEPz7D
dUZCHyMiVOedr28U8NQvV7MkNz8gjCAW9U4MoLC9/Up7S+FB+FFJHwU1FeSFe5+3vxLtI4IHjSu9
Z4+TkIWolWL4blURr0ogTGX88uT5qCIWLfuG4mduulSsR6C57GKTq1P59CrghpotcPYsvowVbGs8
vk0oz/YeosU3HR4UxBGLIrNE8+bovQ2ER6XFEbM3cXd4coB5jd4vBWww/OkbmCLH2aRzlbGyKQ6K
sV90U9EdWYxN7v1em43V4AURclLZrSWfK27USHGwM86fIwAVYIY4ogHIa33RnNxI26RX7wvGfVmP
uYFCwb0l4CVmedAkoim6jP7MwZbjdvKc5RBjl2kMcQKNZR6jrVueNZ7Ie0jbm4eALqnNXU/R17jF
CkC1i3JdW8jxzSc+whCWszXSkBtp3V9YNqPw7tbeJgslZzAfWFcbzw55EESBETWHiHeXHTjuKe6U
kvxEywddicmUmKaf7n2hzxXOM9q7bdCNs+Od7eLiMgCOFBdpZyxM20CZAQdPOBK6lQVxcHx1yZ78
2mhTPKqzDWnTcR0usX32lhk1oMPDxIKsuzGsj03Nd/+L4RQGYB0xiQbeWnr//NT87UNDaIqGUFPB
MPtXE+Y/9vinqMrlI08vS7XsBU9MbCnLPk4zPN/pq3c4YDg9SxhV280TLtXP6w5/ieUIEyOSSyzi
SBVT54Ybptcz7VcwaERiGxrvhpwJmx9an9sFix/oduTvFQOqqN4SFmXUEseQSN+v0aReBMxrZsNi
g8b38cElz777GtqgDdLRv9iD/7cFKtH4HNIbxJqiSnzw/65qqmedvd6PNl2ClPELX46EpXJAiBiU
qKLLabH9zOWo2IoeeZLroU8vFFtoy3TGZvgz61yGjNr8kqiBljGry011kjKMQ4RCYNQsj4cGu0n4
eZkFKlxlyg9xhRCxPQNMfOQsjZdpGXbbQXj5F8ApGQi88z/rohEBOEPxr08o/1GvKXVXM1B/pgRO
j9w8uri4WO2R+SF8lGYui9D5MrlPxEjHTgAPXLF1CmFjb/fM3qefE0LMPANuj5c7OP3c9y6f0ESV
vDq5T54+FH6eCJaFhObbinFysaBn4+/R2pO9nDscu5t5cxQmvQLvlIcFnUL3srp4KC/H3fQ7oVR4
ensPra+JOt/lJvILmz6/9bIOXyAJpByYD+tLhvJgMvREsHml9YP8k5qNPTE14UkX3sdsbLTAtJX7
tAFphq/WVpwvg4AgZ7PHLIwsdttBFxfNisEqfghyp4TosmMvV2avkNPhK1RmiJNv1sCnhO5fJrn5
Vw82wFFJbuMev8aTO83Y7mrcbSIMSuefH7u/addxiRRdlFQZ+wPuh/++CdPP7aZX5Std9mTJF3Uk
3tuEdo+VHiuJ4+vXHrdJBcmN7pSVBre4gJVY+NjuOdcy14CjBVyn6cexTBCIML8z2d2TRjqYw1Xq
z/FPl1aO1TosxD4jFYIZyogIHzNfbluHtTM1v+uaOvWfP5go9sX3/9yE//HJ/rgJP9fX7bX/5mxC
bjqrbe58CwvOpiX2W6NWh4ZhyhtUBsS8jOZkG9kPeKIo1Rl3Yf7WGYrkq8KeHUX0mQQUbHY99brP
j6O/5f1mZkVuhTYpQmE+WFLsydOKe+JrsW3HLbsjC7tGN7BZsZORm/32qEPdzgLuQD7p3hqZKH7i
K+0PLVEndDeshrv0Q4KM5ggYBvpH9AW1Mk1y8sqf86+92tvPuNrdFvdDZ/O0zLgtF3d7/y/9hNH/
TGZYljgTozIbUrwIf94RVa3ctfQtpMsRXLIPm8jIHbJpEM9g9X0FgnLMItReTh3XI9pz+o4N40U/
Hn4HfUkUZz5I2o1gfdzql4m3fzWRJ7aqkYth9wSbQUP3397yX+/pz2sNxk+Wwc8PRUCl/30XX6th
W1zVipE6NTRnsZiuN/o7aFdfWBlNMy2EEKBCV25z2B/s4Si69oH8XowGcLLMFkcDRj5G0Fzhj/M+
0N9/rK4V8z5bfox1rxHnXwWPjsv0odm8RDf/YY45uGLDXX5qeFnMLJ2ShYRNUrIkatCHg85okML9
sh/3AEDaRKCoPrZM/2/rErEqaxfFEENkd6gY74P6Gt87BzLdHv8gxz/oYhzh1jA26sO7MGVgMK8w
hdTduGLOXmhfpQgnQy6ChAkH6IEoCDT3Uc00zM7Pcb9fYg7FqCwGyje+giM+MXPNU6y6cDNs5EP7
q4c49LJQiGTgWGMU0om/hdhU2+nauL55GspHLDW4b+IhkiX4MuancT+61+I88ctpNsWPn47m3dPr
sLYmT2D8I//+mI6ImyzIwhkjSbzvt9hnbma3+MArlHGov2B9IUB/Y1k2mIco0Hw4SMjYxrExiXZB
DKnK3WTVI4zDo4k0Q4tLAyKvkkoOPlP1EX4n+HnY/dCvYBqv3Rs8gM58ReqO3C3c9jnOX4gw0BR/
s8pXRVfpJmDkqAj3NUhCv7V0LJVDdk9gceSuQJnJ4vbpaC3GXCenzeIUo3jfBmUDCKKxERbVr+jx
m02RS4d4t3iM1/uVhGuURFuRzinda3q/8MpSVFCYuUOaRBHpbGHBps0sdc5z8fG4LIsRpnm2+8ZP
p39Fbw9M58JAIO3ZFAI5rCIX1gO0gNmoqZPRlpPjIMYsiKDag044g8WeY+BhoiuZ1cq+neiZDVz8
nXmClAW1iYYwbIU09xchA0qqEmWgcX1avBzTOTQeDlqJaoeNCisR744keA6bII+ufwXMoPaYASzA
Z41eAhgVkAnZGcRvmi3jbkcc2cvKXXCeUS2h71Hp5OsWow1xI4KoQD0MrG84BnIjY6xR6IP3WpLw
USd1B0HAK2TrgbrJe94tkR86hVLe++oAu7ENgFOIkMrsudSMHNmCuPdSv4kvULA0uzx1n2XVHIrz
o12PUvv9g8yqZDWV7YGL2uUpo3p2OJU+fHrZI1oNXNeBe/tO8nzOfPj9o9W2+DBGi0p1hCzq9vYX
m7j8c+X2SC1pJ0AwrHqJcb7aRzfELZzlcY+2uAHHyCFV+HeyWWKW39DLESRT5Ws933z998sdB1Ba
NpTaUGiEZ71HKNu7sBrZBcFu5CaK4DoC9sEdKP3eD9CrODWnrtT1mjTcEJfdlxDpBw8Z80sCgow8
wL7ecU5vY6QFtGzwCvaphZeZLIP2RTqdB3u8Bj9DHANUFrWtSnbzdFAyNjCB+tV4kTnZaHx7eXu8
6jL0BH943fzbHiv8XRtVlXpmqAzfhiL2vxdeJb3Xrfik0tNQ+NnPwoPD94j35FEW9FPPn5886qdp
2+u2PEg/nPwLKs+kxC+NFuh8XcLfWeIwU6hvLuQH2ulKQPhYWPgdUFI5l+DFg/QBh3RoYDVDHcGS
AM3kvaS6Sm0tuBPOM/BrmhPIajgR28KdhheSx/prdSeMFmjbiUC7eyxjRU19z6GArGzjNmvdEjGy
IRqSc2lMacMyqGmJxiYn2QU4Pvayoa9LSEvc1yt45fYlDXq0ZzPNXxGi9PeaKd69X3HCd6h7n/Ew
c5oYtzDpF+si4Sjq1Zv3Dw3gIN27Mk0ogzZIlIpc7UvYHh8/hfk9jtZPlz4lWn9ulIGB4Sfqm/iy
w0aRnRWXVtdlC1grMToXIeNl0hrTezxMhOA2qymtlSQbI/nEUqSPSw6VuEz6iuue6EveWdSuX0xc
B2E6vThaoLgD7xWOUuO6gyCA+KxeXAIRVwonJGwZdH/b5PZLAyxE4qRGVwKeXQVJnaufAA/cGFzT
+CUsiC0i5ofpiq8JLpTX6odftQB9vjZxjnitpt2YgIY0qX605SDSkufvDZbv44hS5u2JEFhxB0BY
X3Jw9SvWYZswgRkqhxQ4HlxdXm2/fBMhImxek6cL2uIm2vTpkffUgoliTdu19nt3H2dx4yNO+h3w
K6CbBUYJJqlAGoIPrca7LwFqLxw6CDrlKx5AB2smAjKJXNARoEbjcZZOhaWOR0GmsxM2IiB+pNBR
vhFQPnfEFnyPpETF+WK0gvEbVqwO8WdClUDbah+IPd6IkN2FHEoWgq3LUqg4tsB6FQK40pB7o5tq
yqxp0yvfyu7C6iHYX7RwkBus1/E6AuhRxR+AwHgiMcSgn00YAtQRQGSInLObI7dmL44yq5/OGRLs
xopdefRSOEMFLLnUNELwml3mN/gn3Vq0eNg0swwvUf6rzJTgHQur4eR5zLx6ReErmazRFWNkxg32
NcpmyG2EGHBM37qW19dNfmKRnJMhiUUFasvmghdjgcMAswmL06yip8E8N+/vpTgN324Tfo6X1mB4
maYOQ/6XVzh7V3qYwqqcNWNpfR3faMiifVxquFTbH9WmQSQmQFAEWBJEMH5x61A9Sm10fwV7drIR
OlUQV/BEF0B8iK8rzWqd7fLwS5N2rDsgTVCV7vbRcMmfV3lwGfm3FGa75suetqVvi/dnvF/d4qOC
BcnujgIvSdPiCAmK+oLafjR+rsUjL/1gpNoFw4kealuyRa6WPvvi9I9AQOnhN5CcFJCtu3f5qtBk
MuRfXmrjHQNWgTcb3sfKAll1+gt+gW0CGHYsOtdxPlaxjW9yFB7KZDAraB0XIa6/FNo4UNxEZ7pS
JtqWkNh5jvzOxFzsPeeFSBFR0UWi5eW/JeM2cDLe0JIz/4e99CRQBY3LGBsXXf8tNxvoDtxABZlw
q/Z4n2qbC33cs7pDGCj8LKHHLkfj4aTU4+JuPc/y7HJmVi9Qn1vFqnEFiEL9vz+/FhFI7PiLQQzG
lk4zy48/GkOq4mazaGV9em9O2SVQekboil/FptJZqqWfq7B9XufPzywjaedld9zeD2aNOuuw/J5D
CxrdbAppSk2k69dNkdmjVefWmKp8qjSkoVBVBsFwPNqioZfocEpHdN1YJbKpfiQN5bbj3XZr2pj+
K8wj2WNcjtFy2kW80vb1q8/Y15v1ZaOHT191eoR/7pNOvXmgg7JSzaaXMlNMpaU3ZD7iy4JsXMIh
ZhQbE2kunJs5UAuCdi2qLyYVjkYVD3qMRgOQXin5OoPzJ5BYkwyVvWGjYo3LAWjF2vh9YmwQw5N3
5YCeuEeadryfY2d6xp8N8mfa7vHVfc+l2eUwcMtxcLeRMnytquu7ax/3xsCPzmD7I9DiuyQtQn4J
byBoCPKd5F+OkTwRO3TAqgubq57T9Py0FlzDrEdgIFEYIKoJ1dkgdylKLn09Lfi0Nbdfr4O9dcYj
mn2C4ogTtUfGXAd9xfqy3vzkXrT5wHvqIWME5XidXY+pr03glTymWAL5grhLSodKBcciUjKKqXx2
mdFiQt2tmNwpNycd56vWquJuq1HbNIYYDYP3GvbIvIoH0dWubEpR3NYQhPnmaKtV0/dasT9xeych
8OtlR7bOhkXB1TDinQrySPKDTpQ9o6vkGdaxbAubdovEgsLRhVQfZRFMMXZ4jkRIoUM9Bl8812gB
HcVfSEIaNDWKvlBCl/Exsgm2/BtLli/sndcJpXYtmjRahnOWsxsoXxmpzEzx0u3wqByb4AbxuS+3
KlYedAb57mE1h5fWxzvc8Ji8Lao9PSZBHDGioWA/1cLnTmicxr2fP6hyx1+/RzFV8Ks01WALQFv+
sG4LQMIcMp70hlt8xpyVJ9eQez5qw54uGau7mjQqlu0loxwJd+bbgHzeL76qTwuvnKP3uoacnaWr
kT6xlNP2H04HZENTx1v5rqW9oJioZ7M1W/yE0llJ2N8+7PsoON0qLmm+8dLF8hs8J0WEj9Nn2EKG
4hqSKxAlg37SXTFzCgAQz29XmF114xLrPpGge2twaqf6QvYHc9m/LnvxUwjLciHuvYfmFFyF0oCC
ZFHhC8loykkTlgimH5ydR95ww7RVdfmnNJHdJ57gey9um5ShPuWfnA+2/1yK/qV1/aMDgMgAPaxI
LquoCX90e3K1qWul7fZYVRkCg8QuYKM2ow7a3VEb/N6yVdW3IRqA5hQyMtvZE+7Za9MIU6XkPJwi
Semm2ocrLGbWqFpmz0SXj1q1+nbHf36v2t90ppShOGLWrgn0WP4E7ubXrL4WyuBOUsVqI5j3xVhw
uaID2n3PTcWYa4OZimxw4rpbd4H2EsuwauxPs72VGo8d+iSj7xUxDDEYCPZTS3DytN/6SeQ6eq7W
mFMNPl1k2k8bKOi5amzdnzI3Y3yBKNAkvZiy2JoDX7O4fmuyp71g4J+96d38tz7cUP6bM8J/flzt
j+aMcJce+uiq9R83pA2ECBdfmYltmNBsJB9JgXTo2fcwEFKS2g434gZv33gxurjQBbFWpPDpVpie
ub2cmDsxbqLdWA19tunFONaJo9k1SNpILxYCiS7P/LY+fXklZlPtQYc+MwMWYiG/91iKJr2FCQTj
z/sgqFb8NW8rcg2i6ZTH+3RaXaIH5jWruqN3ax/2ZqNSR8YQ6/v5NWwAHujG7fji/euEp+UWfTmD
VD+v6zw9E36YrQdDM9+oIh+gPj8OHMlt8E/RGKcRYzJc24OeO1yaUnQsGhfHfWnE2LH4YgpLHzIe
7GOO2IPYDBaDlxHjI2QY5ik3H5SwakH8yiOttYohUgPdUBj2lSQlomG2BhvR4Y0NTcjJA2FSMV9m
xFpQ5eETJuj5MBbxnfnK1aJ4YJrYGeN3cASQfu57UYjparc8FPRGayasGlUPU1ON+A9OY9Q7E461
IWcnf0z8+3jwk81ojz1pcf3U8DTYM4cYEKBgWXUyFhD5GrqEZ9PLIK4Qa1r17f/hqodZBR/rvojB
1pgb9WfTCt4+UBt0fdzGJ2SfLvW39fnh64hYSozniRnBmA/6NXZPyeDtflcdmDe+FCK9G+OIOaYH
JA5AoL2NoxqOM2PGLJtHhkoJZQW/WIw/jUkVwfVqIhZWY8yEoKOK/oSLxW2JLlGZzJrQf5kILzhV
ZgwZqTpHvfrnEwGL79+NJbifCaekgRM3luOUMcVIadZTogXfbh85xf94Lvv/Z/MNXi5fs4sRjbPB
glW6Z2E/GABTQX8TZ9dYeYTZGSO9Eff5p+XsyDnr9zhc8vbdPJylO94ec1aqQc3nEScoFweco655
lwyEmN1i+bUe/PiUCbmF94Yfex1fnCvzEgRDfPIPRwUKvOsKmExgLwOPoyNnp3J9N/XtmY3bNB+L
PpZ87VJU3A0bJSWoK8zEvNWrYZIjFvJ39InHPHL5hPppdnEfpPl13My8HpFE+V3mryMwjt/MsBPZ
DMzbfA79YakPXTqodMGrGLm2k2QTfn7tTQkKC4pAtA/d2Y4m4g7FNMc6Y6JEM+qS1PCNSrFoB5DJ
RQ/dCS6hyLGOYacQnjktvY9Pd+4lhquaE1SkOC7DH7jN/LcJ5wTREKxEd7cTcr0iO0loNTEWM9jI
nUh0u2BrEyzDf8BWVRvRFnwAFifNSbbry+rD4DciGu3jmvOvoSX7hLRqo4uXrX/Y0kFLGAKZ6Iji
4Ko6xSxJiE6AiWCieo/W39qYQBMrvCc/amvKh9pPrr20BK2Dh9rxafSJBdPt2+KL/rFrK7Hvnjn0
voaFIFv151Cw7WI6tMyE4Te0vJvzUzt8DeMonWhGYr+ch8OfAaJz1pK7RV7RWiAOJZOhNkr8/Vjp
050SUnWMajknR4e3yiuLkxPgj0MinhMYIrJ1IV815ErKhxEqtP41YKzTkAb0b0vnyKiC63FSbnsn
hZ0wT7dtO+jnWd4y4Duvt/i7UIY6pUWFh4/PNmasD7MJwibzedgO3HR7myQIlEwS0FhCTMubz19W
0NhbPsvbGt7NCKy8sRSIOkoiO3V/O9X45VoyGGdmL85cvj/7gC50aYvmX5FIZZSYqdPvT7wHO2X1
XT0PrRUs2dbmNbFbz9/TY93ldEXM0fFrjI7cK1x2FiY3XbSWZmz5CGROUQjdYw/jW98LZdiP7AFk
h1GgybDa+eE12YfsiQxtxvPzHBjO3Fua20jtzeqjBcXwWcAWa778w9A6bKu3GQXBHMV9f5eQ4XQJ
bj2iYMAdH6TbpJgeDuTQGlFmuqge/MuclYFASsGf9DFPgZlZc8Ew7cvM5lO60GvJAmjM3yp0f57e
mkDiYa+3sUzvO9vb118vMLf9E9M7CGPqvJ9tchheXLoG2z7PNnLt6EFwssYj52WkRddsVdZKmZ2+
6zmXI6EYbgBlGMomOVTJ19o2dhRxThwUEYSSACoSJG3dWK8rXGgpkh6yunoHaGoO3qZp5Eimo222
4Hfos0eV8YPw3eDoy27ju7wD1MDRLcq7OD8jCpomav/VbmlKI/UwNSMojKWHWN5LAm5igTbcan9z
VNDSY1imSUI+DChaimvvvJ95K49rNRXYjZ+UsSYrURnxrfU3ZbPSjEPKOnN+mlPwDJ7nvZ05YVon
UQhPr695uhlnloiHdW6913rKd7FMzEhyjWS5nKdW4GY+M5PeXztgI2VpIN5iyRXk1U6eJRi22wS4
DS0eYzt4UCDpnGDMrLMq8NL1Akr1x0YGdnpUfa7kPDUDsMhtlARaGPTL5eqfK8Xh35ZORIOryDNR
Ew3/mM5Kj0cxLN/Xx/Jm4EOujcoChkBPkAKoThb9TUW4qWyTAPjyYek/FqKZLOf/UsKN/kbPpAz/
4138UVtn2eNxb1vexQZodI2MhHpgwRErKaKPhOeTmfGLMWqyc9h9CQSe7R1G7gjASmZsoN36jNs+
DwA3ZM9HlGyekn7l+87+5evqK8k/DgG8UW0E9XAkQMn6Q1GRl1dJb0b6fZmtOl883rfv3a2PcHhR
Gc04xfWHY5djwF7twWM4RGHqA7P8NwH439b3ii4omMIkVftLe/yfUha9bOT3h7fRuuKaxTnaT0iy
yHbPkJ2kPqmT0aw9okv9508v/iWr+O+PDxcfMbMkwLAAY9K/r//4uU39qatuoCqLgpa2cfEZQiEp
sLpBUCyuQg8Q+JRePvna39ZCelkm35koGnmsK/ZTdLTkjRbpEZZHoK9Io8DOM49AjQa9Y6ZG8pjT
XP013xTikNuZfhIBwolilNQ0v6+x6IPEuJ4kenBovmR6lcMD0DXM98AYaBuR5mWqP0ObaYyOp2WI
pbA801qb39yOFm8/CvyiSlvRadNaswNfyCAQ2qNgijsoR7cpHaHn8R0D3KX0Gg1YerLf+/rKzIAm
woarO7LU2/z1g3+e498dvIPfMP3qjCosHTTZbr56T/TeA0UIItMDSDngQ38bW3OwDGje8/AMan+E
3ktdpRkb4iif7qWzBm+4x7a/xsCAodv8AtgjICR8/EikRwSX6WNv/suF1P9XP6MPR4KgyxqiDFn+
k68iacJDkL8SCTC9nvFdOpfTp3Xu8wGfdFXkhtjHrCszEJ546DX/JvjDM14bSTdwi62K7WV+xUZP
yjHtKrqnEqAOC9/rgwhEYIp7j+81/1JR9jy0hlgNA68MCmmw32G3rkSzGGe26nENRtOGfMR6yZHi
u/pQOHkEA05pb/R9scwD9hlRvDcemSvf3dNigsuVbJGxH2kd5YeRVe4AAa/1jiaksT/W4aNYvD1m
Nal1DWUMX5Ywk35qk/zlxf6HVfX+Cw+INj8LxcVegkjCpRVwRRHpcmJZIQ4VvHswjGuvmOpbWKa9
VHX8XovLN90c+jQ4vZUt6OzwcnjAoWOSPH7GDx/uSk8+/LiM+VDphNytksm0LbyzoWMndva7bkn7
o9nwfXJ0chjKSEQC1uZ7BVYhYPC2JOf22Uvxe2s+aFT67IsyvOPrOKfH+xIjGZEYY6XvPBgDpGq9
X/yfbwxkcH8ucDh+NdIbSXHScHz8mXl00Uavb/f5CAvGZ/0gDRkcG+6cy8MFo3+8x+zvD+dZ/Akf
Xu5zJI3S8IHftDS5lZTliFHI+GXL1M7r4flNDxiqpPNx9cn+tx+VdM53lv92p+siPQL03LDUm8Bt
Kmu4G+C5LaIy+GxUyaRNwpkxLD+cq6WNjIXCliNtSqsa8JRzm8ISUeDjnsrza0Z0GUBslJNRtvr+
Ai1qZ/cT8eNRNs2Wz7HkDOM0qWfdEf4HF2Cy5zRAsB8NAsga7otpN16RUxNBfnI4Qi01nkZgmdaI
VcBGMkFqQX+oG+LUWrR8cFaXlzFBcvA5CeBOxFCfpdORXSyksDkW9CPJJd3Hl4nsPX4vJjJc1orH
kn1f6FvFsk2X3ZBeRjkFWoojVp8x3E2kdXMUd5USaDX60nTBdA61mEhdS8Bd7lEFNIf7oY4qbuUX
902LNROVWdxtnrFkd+ZwLmwgk/P0vTdkiZnzIkRpihkZ0ch+BmnV0g+jH2L37C/O7E94P3ZBGQ2C
vMSQ/Yz5UeT4wZREHFY6yENERFUXxN26206o3DKK6dqi4fiy7tN9eE2d9G1xdAJqamNCFHUTIdZ1
952PcFeW0RXrKpnvxnDd/X4XxVKM1f6pe/vP6cMHz46oaLgr4gfqN5SiNFdawIeUzHqg6Eb3WyTV
qrIBYyzuTKHRomeF8c93Ound/V79x2Ym4s2RNR0l9ZCF8L83szxrG/Wu6gpTOWtPbkRn7iQSMsl9
/Cm+cwhxjODUDyEVB4Wzqe6CI6rPI5VeZigz9hVsQbOr02UusYpho9uAsX5OctEYPIy3C7zuE5Ez
MsL8hOhD60E8kmC9NSRCbnPSMfd9f5lzPZjbMRG6qO4tBAbMSgz3Bq7NqLGqcnxlv1KmLxqpzOyg
RTLyluYi0g6aaz+vgV3Nu9qkL7WSWS6cISFP8FrgQRNzCG4ECUphPIdnNZ1BAX7SmM88/TLh5S4f
kqwu3nOpyeP8thKzQMutF1EarT04w3mC+F0ZGGSFpPuQfG0LBHwMnQEt7KeNUGP33O3J6EnnA48q
mMIjIfux03kwLxPWgvwWVYtGO6oikDC3QWjD4v2yVIYEINq2hTOkFQxFCSuEqdQJ8Mr4TZoD0I8S
WA/zTW5ZfHvkERBYU1v5Qkb04KUHgWPEbz5MctgzF/eRTd9L2WEeKerLsv+0oC1YtVowTLqlM0Je
oYnJB33aXBe25+GWHkLvO3+7X5RvPyPGdC9TZ+yGKuj4ZpawGhw+fQVjyirdJrtOp8KBMwiajs8C
ernm8oGQo+85r9G/6U3t6D2JV4Opv1Q1Qxm6L+KoFhkHgKGVwTThYkmIFEC4+ENUFfsDaQjCfo3+
GJ0CM17S1pQypMcuLenWM7GSnSt7AVuJQvOQd19AtedobvNn+0OhLqGgvrE9GuqRrRbS5wE0wetq
g2rXlSALlNWdKh2lzy/1yZs/v/X34ZfHjxEnhG76NxrpmtcKBVOPv2IPb6Qx5pW9YKlgl4YQenSD
/BjrNfqaomp8sPKVJka0BpkCGBpKnSIuqFruVolonJHevJ/VCy4mA54MTVgQ40kFd7dafm924d5m
sCQfXw+7xGgtAJIK90s0adwLipYwxxOHq/tJW9ZfLjkMeGZkpZN/520+wStcwCQO9it6i5eawTbL
6uuLAsXOlhDpPlJUL5n3jJgCpPAbCePT9PktlNReuaWCfMyWmCJ/tQgYyX31yW1cXPBLblj4m5iI
Tuab2i3pws4H/QWNnNYm/myeUEjWNXEaVorPkzEdI1RGyo+Xyd//yDTEm/F1/AXN1ThMtPd9xk5+
zDVTjhn+8vu3ZYaii2DVYzaVI+X6l9rOu0XS9CL26ce9Vpyt9O6QIKJs7jd/iEUPDxBvekfjhbEZ
5SqP9aHeDulLbt9gI8l2kY0v7MkHBoTPPZaxAmH1+/RZQoiSWxquuGtg17nFwJJLrCyjX4UQXUBn
Y3KS6IGRMNJZIFzFxZ5CCTzFB6AIvCSzRcDh5ydsk4PZB2xLtKed51VQHCPtF8LALSKG7QcrtnrE
cA2qnWhTmLPlNJ1qGIwS8GbIoCmuhcNng5ylJY7n03e4NeYLyxfDXbY4ykr3MxPGmLNFJWwXMmI5
nAHBYIkATiDrZo45GKXYlbFjUp2BD2xpVxQPez/+xOxpEN7Ae98PheBpm9EQlo7VBagWu5AysY3A
P/aKssusopmH4OkXr/fs3TcPmgOQICZYdkrfayFTvbFCbGF70yP/6I6ISIQUVFzAWMBtuV1KyGpy
a8jPcli68GGcxcP/z1sPsLC/GWZ2Wyvc9uUTuIScQmaH7Lz6wbjahM4iYCr4hgOB/VSGV/1CZKn6
36fzDJnjfe+zfob/OqRBCaQDk4BughrTDtwXwPLgpguH992WWkdvaMTiV7qO06i9WHA4R6eB4lan
cnol+4oFvA6xoY+2LR0MKLze4GELYIWQ7dv7De5qCLYr2i/k3aH22KMZttXlB3R58elbV68tAGbS
BGTQLINI+vrcrQpLjOZS2MhpXAEhcBrBu75sFY5wfHnZl52+0lkjM7vEO8UdopmF4MsrNnW1mj3v
c34oVCjlx35z8Jtr+3HD8auI05I0X0/5QP0o4iGKwsyEgKufuZ3vjfXapmNxU87aM6N9pEVUfcOk
xWRkVeCDt8JisB3cbDSCIhRxj0UDJPTj6mhkHlUmGw9VcBcrR10xmN6WpIy5UMtU69YQzDOyUecN
4AUjUfX2A09FcwnniG7XwH7Sqypt+evLxPHxBJcQFazBMv3lWS+/Pd6KG+k2eS3unYmPPB3ykmYB
Bgzh/f9xdl67jaNZu74iAszhVKJysiQH2SdEOTEnMfPq90PPAGPLgoX9HxS6u6raJL+4whtW9E/T
qVOMzS1WUxYKgvRBtTd8eoE6oXOLAA49r123IpKJbQxB0DnP0cdlDSPQgG2ptAn2zA1Ett4lOJgY
C2PXmaPcmuZHhL9aVPyOAVbGY2+Nvli7CjEaPYgwMIQd1WasomB2KeiE7EoZyzae0b/p0BPWmjKW
FagdZObyJ90SdH1rzlM4YMswfxQxYBoTJwOhokGGEVmMLhVeVQN+rYWHR9iDbUC8onIhTC2yNhpM
7Sx9NoBEcI2ArnwhDMRdogRsO5glIIHd5ogygL+c5dU2fsJ/XVvgKIDZjnxKbfKb/NkkZjrGR4ul
vXa2rp0tO29mydN8WvgHevMeAWU2r3ZIIaWyrR7PWyYbiygc3LhrCCUO6KxRQakg5I7KZpOBMt03
r8URpSYV/iMAxkdslHzgvZhCvyrPwbx6VWf61gU3u/dgw0E2E2z9td2BwjYfskH72pER54HCO4p3
KvqNSwCBIZJctrh2j+pJemQSWAGpOAVCFt2b44FzjdjSKQIOw+2QjCl1cmYTDANi8qhUsnapJkQL
D+flAT/gxNPzS713kL44lZUdnjJEspJR0iGqb9flUgYSRfRMchEQBzKO1eSMR9PgI2dr/9oQ/csl
6IVzhn3HNPnHHgxfo0Uw60BrjyqCs53h2znCJ0cDwz9bqWzj/e/wGIfba9GxpWkY30Ka+qVUq2ut
ojnCWb/HeYzwH+kv2MYohB9ZPUAsq8+8syGESTPPguI2g9Kdo0p73uQgyPu79JP6PPi3M/RYdRrg
YGHiuqEEqBTz34QPYTFt3UmBHx69QBlfqz26AqQCtDsJd7AsEJA7Beo7F6LXwfQINy3MBWkVIPLn
HmMgqwOUqHqlBRM85ICc2pkG2G3mEHpj5TCpjpTiQn3Wpof/IB962n/ImcNGYkcAbTsN99bgMDIy
l5gq1Nn9UENiM5GYoRwBQKWf0oDUHMSvl9WS/OSMdxtyOMiKSc4GLIK+xbyrPAXvWB1qa5djgiRI
Itta5uU63bZII9yn/8C080AKKKaF0/lOale5Pg1BETcPKa1LsqcEB/GZN5ZQnH3kR0EhJuAZBOGJ
QteD1mjwgDk9jkiKuivkVarZ3UOGijSYyncHLCWlpcCWXls0KUkOo7sczTDaNTSRq5kZIa08Ka0N
sDy/ey2at35HoI6QkLTLsVqmFAbNNgNNZ72KbLMPa4DtEyxkCR1ZFfEG68FND5o0RojUosI50p7i
cCYGk1rbBEf+l/4enlxSgGxBnRNfnw18fvkDPXyjGtf9VsfZOnzScviEkg0LNaTzBdDvCcx1h+Qx
/PUnQIPORw01G0Yx5//G2KH3qR4UzkBK0oj1QaeFJDEGdgHVFUFXQrtDkM/F+LEAsvYVAEUAM2kX
jiVyTEAM1j7C5QWY/Cz9IKwjOHcIpp+1TcH99yEDRUSFFNnRbJ2sABNrR7+Z+AN42rzLrKmPhiwO
TU/dhwlvuVTnBFxGPU0wmKUWEy7K+/LdT+iQc1fY+ib8l28pf52J+3C2IqatUFpF4wRGMIJR7ara
+v48E6fMrQQic/YxAV1uPnuEbLNzMyVdbLVHgiWZKfqompH8oD0ZaGGPhGVrnNQdDTT4B/jB8VvU
PIFHVkuOMOdEEIWbOpcL6p25MkZ4NCN2StQp1gsiMUY63smanT6EK/1usJTnyKmxkoEsIO5YZXE5
9BakpY/l5cgn/n2Sd+kH+ewBFT/vKB5R3bPiiYII3sAIfGnnwM4rXBBfMmHir90aZTdeAb4VCgPI
TCCh171Dum1td0JM7PW204CtGrbVjKAbhcXz0M0k8K0BlAOS/kSnM4tt4aV+AqCQHZN5Cf4AWUxI
BbinI+73AkLJexLXsHSLI9buJKAugoR1CX3hTYOI59DiwbM4egjPKNuAt9faifjmfWLdjhsnU0fi
MGAt2UpwRwj4sTCwYMUOeu3nYgUVhDIOcb5xOKODafe07Y6sdHS0oAzmYxzoldYmooDoW/R34T0t
0aX1QAqIyoyBpe+Gkgv/pZhTapsYjWJQ9s6P67eIciVz0JkPaJRCgqbls9DLpZePEfNhrqzPGG3l
DDgHDCDyZ0Vfsw2Ak0YLf4LbD+yCO28N01R517lH+Vv4+sFlT7BiBZp7nmp3JJEosYJWHwKS9uRs
YUmUH3IA1QTYLsxW2rYFgqpCi5TP3JcmZj4F39FgN3QUBpcq8amHYFjb1h0Q7GBjzUmeUT8E9BtD
shhTXvuSAEcU0U6pYyvogI7dI/csdEKT7v8jVCDGlUiAJu0kAAywTR5gHFTNKZfG7HL+L3dr2e1L
NY85oUkSpr4dP3GT13tNn0I4jEYWtaCODYtQO0BN1qPxL9kQNaPse4TSIT6pyAPwXq88F+5T/Qzp
iUswz5byKrMm5TZG5mGj+lOQd/2jcKbUCHTeoTkBKQZyFGfZELzEr15pV8oC0H6zipasL11Bx4dg
pt/4AELAIz/pgPzjcI2BCaX/I+lEv3fuTB+T3JHAVCuzRFkIjIs8Zv2SqxDfidJIp+lDHjcNtsYk
+UTeEZEi847B7xB/miGdSvSC+OhKBx25CsChaBsuszMkQNEO0VtaEOswYU6xKB+IwX082MbUJ4J/
aTu19kg+OXPnzRgjrrfsYbDDyZ4K+iorRi2TFK7De/WIjREZMGc8yKQlXe6XlDcDvuJN3GJei2N2
QjNrYLhQgpoHzNw9hfZ2Dn31H/QW6jqvIJ8Vsth5ob2yTZ1iEoEdle0GjP8B1dfuVNyzFXw2qT7y
aO28F+eF6NrCAaRodoSkFTeD9EW7D471govJWkmO7b1Jr0hPGa/gTqVtOpCuCPVQxV5pK4r4xRRB
1PxOO+Dp2z9ZaAnzdzdBAqnFJl5U3/IpITKASe8rJl3rm/zRGI4PZhQVJ3wOMBkc2Ec0U0nwHoOZ
28wEKElsd5I4eEY03uZkCNo/bhpg/2fYVqzRaCOuddKRe/Yeoro0h7ZohyNfxtJn+eAtQkXpoL+F
79QaWBdvIun5EzREDr/ncGHwsy0O5IlB0QGblEf5vKDRjNIs06PNzJqull3iWeI2EAVn5NjavlkU
a4Xc/qi/N2z/N0eYAkiIHwIgyjiBMyso0q8K9AUQqKesj3zWUCw9wTyzDvlLQ7cMqmEKVruHEEzE
MkdupveXcTkOFVt8xc6XBPvZmzTqWHwlicpRU4uEkZhN6KDV7RRj50kDhyR5cF8R/Q2P3Z42AvrK
XFVWthGpJrBdWmw/kC2BQnXsP6T3gTc8ClH9hxsDVP3Ej1Levip+TxAa8OIxqeTnu+jh79Dzq+76
v7qsacqKaZqqZEK3VPllXLSkpVjwVaEJmlVMhNi1OMPqr2qkrhVaiY3BHkZImrnzKRmJQJAkDA4D
gLQdEsSvBlMsZ5iTKfuGgRIN9ATEaNGcH13NZBtrtuZP9GCrQceQNSxssJnVFcBtKHzVZQfg9DyJ
k5ewEGz4WxGEq9ynshcJT1WdH0PIW3r2KaMElwK3KlvZjhWUTvR2oXA+hYo1LgX0XNJnrYYTTCLU
mPu/R0f+2YH+PToXVes4VP3GrAVULyOysVFL2VIpISY4oMQLe2Ddnbp1ecg5arON/1bPQvvvN5B+
NuuHN0B0ZBDdkkxDNn9RYd2kKmvZcjs6HEo+4dL+BCe8KTeuzWKymxsfLP3+4J+Pu9BxlZ2kPvtF
1q/FeGWI60I9BtSI8XKoxxLG3+3CKm994bVHwvTVTOx6dD7S+tkZcH0nL2tTojQIkoB145//mek/
LV91wdoVdmKybzhw/x7Wn423/4zqt2cqwzt9a61XYni2zhiNrjq0KxGc91ec39V50mk3xBOuP4j+
niwjGSualwsoRoqrNot2RT1aGrzcMP+bBNln1C3//iL5J8/7v5+ky6al4o0KTOFiGGvRdFUxbfpV
rYMulF8ybdHh2eKk8UKMEEHoAQYZH10305BMj3CdibRm3ZMiB9WZ3YlvxIOuotBaHyPK+WrTT/5+
wasrmd63YvJ+FnCOCzRHEylJoLmRuGnQ5AzgzGfzetJPQAQhGv7/hx//72hYhqyxfXRDVS8m2AjT
OuoaT0QLfiCGYWxAT/XQrpuZfu/sEBQBbUiJ/c5beVg+mztpHM2RLbbFrXmr/T9M8c8T1lIMlS6v
aEoSbzQskW9rTQh7vaurGrqZep5YMWJzBZqWBByMe5Uc4uC18MJVB/oMiY1RTiHZEexYv7E+ru5s
w9BAImiGLuviBZpEqLUqSwqxW7nJKvMPSv8Rh5TH5bcoWurFzOKI1Rrxxj6TfhY2/jMPGJaaqqkA
4bHUi0nXMeHwu1L72mis/wj8hjH0MikxRq9NCVwlG+eUoFoHikszr/0bvqmDRNnl4JtArUQR1JWu
WhfnmSi2iltrWbsqhY1LLpvpS8FQR7F14+BUrmw/VdTA6wBYQrz76579NsteUXYG56Z6f9rswEwT
RC8xpqJ9fzhYY3cGrBT0JZC4jj6vjxhRM29G78qN4f7ZZP0abU2SZA2tXtqs3Bc/l5pFEamV4iRe
V+jqppRPSRJdLG3WZfnadrO/N7R8ZWHzNA3fIgWpEXTLfz5NDoyw6cJAuw9Hm81m9zqlybFbHMrR
3TobjQFEJrNm1Iyq0Q0Y3ZeY+MWk8mBL4TBRdWATF4eqUAlVYYpdtA70eZy+60Y8jjzrhYOcnlCu
lqyo8tPr4VsFN5bT14/+9WiZi1gfFNot7WI9ddVZ8rw6l8mamkm7lkDlK9B8dchVywoJvAbiLiJ+
z3jHqKhO4gv3j56pRpCLct4SDaBFC9oPGotCJ6JTpt1moB2iJg/mjxyD2veQuX+mMAkoihJxeJSR
B5MJ6TyoAZCyZf+EPfVpTIwP9UywVdJE27hDf2VwnEEaHpvwF0hL1rxAmkxYx68hbKpN+4wT5Ltr
h3bjARG7jXH6vc806du4DGHMt+UvqIIa912s3Wf2abOZTj/q0d3HbL3dzuf78MYqv3ao/HjYxfyX
jqBapc4yj95FEmRrqnXrNJgxRFU1iUUbYwUK6nQ46uDGJXaB4PzvDpM5P2WZi1a+DJdFn1DZEiPt
/hFajziekvWMX+Ml2M3DLBqNttul9bgcH/fzGwvv2vHNN//vwRff3KSYZzqZHNx3M3EW3ONLMXF9
8NX66tYh8nUhXa5xGfEVyxgQj9wZP+cyDvsgz40q2tDGIf0BFLOB39i78wpxCDgA5TimnrX3wRu2
92cqkUgPw/YjcUfcVTyZ1cbSNhoKSKiNIhM4Uh+8Z+9de/PegRBsUmsxeKyk6B7I9DDgQ6pj4dOF
yf/h+rbuofFFt26Eoh+6ERH8xYf4NZbn1J/rl3D39xEmfXGzLr+VmjvwSrTKSIIu1m2pO5HBgV7t
pKOwqj7PVGuXQ+EdYMkKq8dHo5zl2RhLlfB14Hg/ka5hfDSGsY+A+ZerPB4cB8qQ+CPC2YCIA3/F
p9RrU3Y3NzRHZtF9KAw6Bg3FskEDP/MmQDFpg1DgBvIHUpN/BYoNo/QT/gggi7XEMQC21aZQGi/d
TTJPqmnejtfV2kOhkXfDYgTZaHNKrX6VTRDopzxGMkzFmH2AxzroE0jV9JSPuNBM4ZEZDzmlP0Q0
1F11AoA3cLQ3yotQUiCwHigY9gcCU/2+uZO28Egpnc/0Y4ZKNeC4o49Q0Kl7L0ek8ja96hE/UC+x
ykbAfyzfORRrbbm0y1cV/kCLN4KwRqwxefGP7pSCmoUb0/NcxCAh3tScRB6pr2hXBkh+C9p8Y06T
D5wdK/tTGhQCjfcVfDnJX7f6HWV1ShL5aI4W9V67t+Z/z/+V7NfSvk//xa7qCqkuXdcINt66WWo7
Z4/6+jpfaqvsCJzAQclk6VRkXdDTn0GLFQ9NuzCeqhfZHedLZUUVxtjWS3Pn7PBjbtZdjSgsrStg
7MlQMnswMVzYRct6A8iR0ppwUEB3jtxdNxijbH3qKeu/v+hChe4/B5Si6waUSQ4LIu2fm9c7m1qY
+mG4dnvQNsHQP9NBt/biVAqRsvAog3ZuOqsS9yXy71utnleebnfxmxnahgVGATWeaQ0KNMKnSniT
cUlKAIMHJQYU5T5sdVsEVco9lfXbYPj7njZ10QYPZGshRQANghTXG/Wukd2ZyxUcUOswtEOH5F7R
KaADionCxk64qa06HlcYgMXUqUVX6WxRp0d7tvxZn5agjkwgVSENWNVHyklB66hEI8Wla9E1/ULB
ENTFk93HM/HvIbwWRCkGuZqp4ByLovTPEezzQheIxMN1Iy9LTKRba5JYqzx+0OLXAB2cv5929WD/
9jj9IlOROw2Yt+yJq0BQRnrxKrebVADqKr+5VIqJzH1i5ry8AWq/vk7+95WXoPZGcgqzSMhKXB+f
gSqkLvx09g5OwmY30Nl1XG9fSfLDuUtWqVNsnbO0B5McGpBOvWTjePGp8aJ5me77dKM5/xytpekA
5X6ilMI66Q9nDHzweoMnotZH0QzHZYyHlrJMBCAwNEB05zWigaSh8hiJqP827lQrkUYBHtpIdxlA
ddlOHHpJpGWlOfd6VFSllzBNFlWAhzwijrIMySQj0NtH9JxSId4HHDt1DsfDNo30xkRpV1IJFHFE
TUYch91lXZwVZaxmgdJbqEj6AFDST7V4lZAVqJWJJ05rZ6PnmAwAI1EIsPK91K3EAM3GFO3WjIbb
SfUilJM2Klh1qavthI6Y1eI5JNb3lqe/drH+mFrhi+nMQ2ORJE9K9KiDTujpIokh7FM0f4l7R1KB
sBHUi6QAk1YCqJdXZ2gAYbqwzv0olN+MqJv6dIJlsChKl8KMmJZoPDGlovGp9gcL353ixth8pXG/
rtFvY3MRMsiZ7kmxJIPWrQe/E2XaNPCrtHAWuZ0d5eI8beMXswQM5QOQEoRNoTjvVVgBhCn3rfYQ
6d6MInZ/1p7qPpkKWr7WuxNNLVdPxn5iTLL6rZOAcejwYqypi2eBGkrbKsG+Exm3BL2DJjDHooRK
RL6ES2FXFga83UOHOo95noqiYWuRuG00uk+YmQgo4khFuVar9//DdjY08l1JNYH8Kxenh1Y7Ull4
jQwTGeMbEIwxAoIOzbhbIffvjFPlbAJTrhuGSvJ1ycMOerf2lbBT7x/5+OXp1BBekISFk0U7T8cf
d9n8Di7XQNbZmtMH9KP30C5uhOLKMLE/Jn54CUO0LLT3Dfj6F/mQgOqgaLSZQtwfjzZTAGybdrSY
7np7Rw58WJAGzNaj5/HyIZxGkzn656S9qxuD/jWoF28xXHaMhkQKbn6pCXzLPvrClAurYCjSycne
TPvFfXacLmYjuHKw7iYzXiSYLkZv6/G4W4zn4Gg/34PxjRD9d26gDvH5/95iOEC+vYWntbIXa616
n6MDAI99s5OoAAy85MPb22wygsx1PMI6mO4/bzz6P7n2rxFALYFKhyyKrIufzzaavkxCo+hXhVCP
LaTHMeiQaLmAI1VcDGv8fa1o20LEvKluMbLDiaj3wERqc8kXl3F+MCWEhEoLu15hdVb8TWe290VX
jMW6ooZobkR13ynBUpH7XSrDnMlMWqS2hpCWHgFG6xu7RZzHy7bVmbK0OJFDeamBhkhBSHsq0ALY
8ZSY1L5atfTVIgMxYhr8Dr/Xof3vV9lECiUwCmCydN+23J0Vf6bmTm23KrIGYbFLXegoBAi+8Nkj
jJEr+FRZgNWtR0Pb6BrsYPmps5xRCmxadIY2Ykljh6oawC0fLUhBWkcqF5qICq2YwYQSwFgD80lO
Ne44Wi89ZHhXSLm0CkL/jSRo1YBTNYzgSW2Mje53d44ILKoHTWyB/6wMZdOdraUCjDvCUFSM4V7g
dXsu4hun6/WFxVGCL8jXZr+YXFXqhU4uy34lN6odZS8AIVJ92aQ+ImYHrVyefeRGG29cnqtZpCOU
TINNGXCUoAniuU8HvOAShYaVV8FEllO7BeWh43WTROlYV0B4tI9RfStVvnI0oPz8v7e+uC8dPzMc
Ef7ePUlJN45Hq006mu5IlzkgFkjWzyhTnaDPQnWe34jrTeX3sUT1HkWO4URA/PTiWDp7We63Yayg
+C0u6zVBJnChLtj08bgVNv4WoYfanOM9HNDjX/sIWE0AtYAxyRb6ADymXiP8c/odVXAd4s9ORWoW
YTOsYlX4xi7Ihhh0zcZ7gnlDFx1X0ylY/a2YoQZuIOdABkC7tRpDy1Iam7QtPtLrNDGit+nx0rXE
ERiqJbSBBZoyZrcKIKk8qtwUxdwTJwgLSeDSONeP5bSUQWbNnAeMrTI7F21BH5tIFdw4QuTrQ0bR
EBqSguzqRZlaLjqpiQ1Or25mM1MbgPALbzo6GOM15PJ/wWi5T8a3yhrKsHQvzy1FUrFtMSXR0PSL
wCG0vE4V8kaF47jaiOPTTrJ32gp7tI139I6L0ewN7v8zMzJ7qMLxJ2cn7OBbn/4r4ufgVhCZwSjc
5FUuBVwiscmSyMnllRd225zsRIJtJr/o+CBkz3GuraQaU6Q9JkO6te01GAQd0g+0jguxsMMUnROB
RH8AeLMY+gzUohHaeYmcbJw/VjoS7ynciJyae30jjL9wC+Kq+/nql0GAH2Vnta8b5d4+UXjW1rsX
Kjaz6cvraDqaATd6RtzS3vab5efcvhHp3Bi1L0zjt+tODXtZTPVYXrnBsSgPkUutJt3LPW6c3QZb
cKUQxpY/F5NnrVg7tTYKgmXJkjcbHMqShS/cmEZpCK1+rSWaiCIGjYR4Xyv82ws5ruy7Z/0sbaol
+sajyBbGAs4+xpx2FkR7aVzcDY1a14bjeuOI/l2SHubh27MvDjuva5NMrH1cYNPt2cF6WH0QQB9T
kwmaf5TluWr3MrKsFW7FN+bh2jlLxg90lDa+QgTw8+r3s9prejfuV8h1dgP9gM6pt8gAWvbWRBFO
fvCgNcokRXZceEZWqsPMIEcQ5+/XuH5+/O81vvLcb6PvB3IRpVpFOHo6ZYsXUPFTJE1mFI0IQGV7
a86P81sh15XAb/hgY5jswZjjqyn67aGhHCapqyqgF84jUNp6fud5DyEG9vUqETCCX/ryKSuwfVsp
0AjAcGKqmN9VSOZHE3LQFD1oYwM1pSTTAL3tPBTt3Vma96wazS5QXWjeQdKbyA/X5zHiKsIyWCmP
JqKFf4+e9Cu5VAFUcAQNBRwV36aLK76upaaHBiRvgrtuWy9ae2hVYj8/JqteVwsQ3McQiMH/5amU
ejlFaE2rl0+tSrOWtaiXOe9Xki2ts+nuMJuAazws57dOWWXYAj+3J5+IM5WFsLdOg2+4gL7NVQnO
ROm1Vlx5+elc+jMxLG1NQeNSaCfQYKHJcKrWWg0fBG6CMigvU05KZCR4aN6pMFPgtjjygARBtADa
aHMuEGWj/QIQ1IW4EcPP6JtHJTjqlDTF7hQBGTIdTFnldBHVFqjE4kaQ87upzbzJqKrTBYPCy6f9
/Ki6cCsp8yUWYLRUi4eYQDBwHzK2vqKhFX2m96zUC0pysw6YHtHy3zN45f4cng8+RNMI/JXLQfUE
R9ctTXfW4Be3mjuhVG+N3APWkAiYb8O5heWLRcVxD+EeUVoFko732aPhAu4qVtbGEk/gVd6vIQFS
Ctqlt87k35fE8H6GwR1PVswl/3N8LIpXVuhTNHGRZDGgLcnhPE/iVdPDRCK1SKG/1z09s9x8Jl0n
rC0iGMCJNI57fKLrsSZvz/ig/j1sV45rXkvmxic+xatDvTgzu0gzi7h2YQbYNdr94sS0xdOa8A8S
+d+P+n0p/XiSdlHeq0LZNdwqbFdy4dvcCkVaTLgVWhB6XQCmhrZedrPVP/zQy60mfw05Ws6y/LVq
v221hBal66R1u4H3Y2uLfPT+uKlHB6I6baFPXrBTs8/TIzrD7y/EmCNc0kfZOp7QdLQLrLqKOeGN
HVLg9qbIdcEcoHCA76ydzqAQ2B/0LRASE7bynTR6jscTZID00eHu31M3Is89TsC0To+fD8+QMEZr
PnAUjZ4QMMA5o8eKA/N5fuVzWH72GzRkCMd/D/m1s/Tb13+Bur59veH4lhMKQk8c0NrhHAVv+UZ+
8bsDOWx7AmUwRNhBI5X9c1mbRZNYsRkomwiazxo0PnRkdtQgPhHN8abeNU+3HDDk36GyQlMOajVV
JeqPl819P88DqUsCd2NuJDoVKdeEtgo3GmKtNqp7K3fTz4JtgmyUuDrDzsDP4zm+sZ+16y8BugiP
cs2QLvez4XiFIJo17kJLCFJb5zGBnpkcrWm7dpbRnX8AW55v03Lqr1IElYOd8kqVVqdfOIADwgfj
IGyqBbDhOTy1ebMz8UdT/nGAI/7fLKDZnx/omyypCCY4TpwfaFVzUGxvYReuHUsc2YNbOeH+rw0S
dEWu+4LIC+LtUFNhREe53A7Ym7N5F/eHvxfk1eNGl4hTcEZXaahe5FaVkwRqbMBOKMytWyJY06IT
5r7o3Eeu9ahaD3KjQdVEfsF6/PvRF7z7IUFQpMESU9NBHsGvv1ipgRUHshSCS3k8rTZTYMUjf7QY
OfYMlAbrdTwZH4+W/bna31gpV+LB4cEKo8tehNV0ERGHvioKZk1NzlufTrvd/f1h1B+Gitx2UPBq
RqsbD7w2pTpoECA4hqojtfJzS3IFJQI7RFyF6YcYTSSoqk44ydAPVz+l5O3vYb12xHx/2PDn346Y
KEw0MZeiFuOUbd7PCnnLga4a+7+fcn3yEAgZolvqvJcpVtzFqdBHjKFtZ4vddOpOXGQbF7i/HqD+
DLp5kwniS+LKt4e22AiDyL/f4EpOpYAJ1jVdAaGJEtFF0Cb4QtxGVSyu6G9bTjs599uKWzlSHmta
zhXQcV/eUF1Ula0g7Qv/X5VjCEmvxmOZW9AJcv9Qh7ey3mEuL++37291sbaAejWmFDfa/Ym4f3Oq
7ZdNYoPBELYY+fjjJ9TVnscP43l1q9J8bZF9f/DFvPtJGrVyTInw7KCF6/wDctR2B5hIqCfMbmI6
v2Cov75TBRSLOMzgwX5xbnSKnvSm1nT3CFlW/SzH62bUviIG6WFlqR1mo8l4Kb4ezdfwdAwm59kn
koZjcOi3NrMyPOjiRWRLVAHwUdIzyBZ+rvdzIgZOoJ2b+x5NbmtXEToUyKgI2xC0Qb9nPfpzeamO
q1m/cl8QeJ+pNootk2CuzmW0SfDuogGBXsNeIJcJ7fcby/TKtYRKFvejoXC+csj+fD9fynUvys8d
DQBzr80rmhAQyhGjaxBjvIXovJbJkHaKqJmAj+GIu1gFjd+dq0o6D+Q5mi6IZT9+Kab1NixekK3B
zoH4MzV3Nch4EjgYDDBV/Pv81GIr5oKMC20PRIAAhLvZS4sim90YjivTxQtyFJJTyhRELobDDBq9
DxMAUhmMYSkGWXKGFWIhUw1wnKa8gwOUCy9KxZAshFgNGcOEbKe3E4XKuEprMkfY7e+XunYh8FKG
homcCVrQuHgpSzCCRuM428joV7ur7kGDKDJJbGWVzmDOj4yJuw4+y5n3AfchmHQLoRmFR7W88R7X
jjQSUdS4FPokLOiL2D9Oq15oBqja4+kFMcfFnTujOXMcH9+RZLn1sCuR+FDeJFo0QGUjEv1zYZqq
2EZFCWzLW+Rb0zYmykwfPUST4lbMPyRSFzuUH28CVqKEK4EA/fmgUOEWpiyJlBZBL9IOdrnCKm8b
2har7O+ZlK4cvz+edTGCQuLTB5NYXudUso1o3/vepESbodYecpzEOqzRlEcnyVcS0uV1VAEEterG
FszPGy8yLJnLjx6g7sDK0Qn/NbpxU2hiE2TBWmmfim7Puj33h7Q7CfrSRaNY1icdyhmDfXy3luBm
lbD6bryCfOUVuBFoNsjWEGxdnAWm72pm4CqMO93ecN5wSA9ozvxOn2M5eSPGGX7Y5fd+f9jFfaBX
VlQKVRrTHB8DKDWqbZ9tEfW58U3XhtUgbjTwCqeVeJk+yo1fJ0GuyRs95qOm0x2ea+Rw8qn8TBf+
9FZm8xsCo+KrSwtAGaJxyqgXoZtmxHmc1GySdoq0wsiZoqw7SpBq0Cd/f9mVZJxDUTd0i2uMzT9M
5rewTT/LRludxWGT1MMmmSZ4/LX4G/79mGvxvkrAxhGMCzuh98WudzVfEVO+aNOMa6w/lRVqJ0us
WGdg4m5AGH+jsFWFuu+AAzBpxCtff/7tmxJXq+O0VDGI2gL3zpHxP5xx2Hlw7qMnLqBpuPAr/IqM
f8cA+Wboaig9oZG2UQT6gzd2g3VlgYKOGVIcDTglYcvPAe6SUOt6FhUt8NMmPWw2K3O8QnXVGT9a
89Pp5QW/bvShQMuGY6UYce4vplNrhEa+vF+93O8O7ejOmLyttRnKyR/WGDmVhh46XZUtIslDtxBA
cTOaq8Voj9YrY9rZ68kbQj2zyZeA77tmP642yAqcNvNjfvyc40KK3sTf83ttGQE8B/TObcY/L7Zh
S19bCvNqAIHXxEGQsQl10Ly1/37MtRsTBB+BHz1Mg71xEXzLEnUMzUyCNZf5qMiRYJTPswFk14KI
XdXGh5keRPnYMkbR+XiOUMrEmyHgGKzPKyPdFvqnhTFf67TvXlFNBAmt6+4WXE6+Muc/3vLiBATU
czYy1dPuQV4Uo9d7f3kfzw6LO9AWQ3LSjAhKZ5/7W/Xk36H4ULYmvhnIVey1i0PDLCQlU1TLX6vg
cU3hQFGtrA9mvnT0pY6C4o25GI6Gn0cvj0OHlqrHULy+vMijwNLdXjD9ddzBaazgJ3vJIpCQZ6Qq
7XnTiWP0NhdOgEZGLC5zUZ9XALTzGq9aJ7D7Aevgg8FN4JY7jnWXFTcOgitxzfCGVGZI2NQBKPBz
7+W+FeKHcaYPVIEQ5m1iI1q4ZGfJqoNApw7IPeAABQUVR9ZnafgIYuOsGYg5WnNlAEmhjOBRCZGz
9MZKvgITohMvAik3KVEbdOR/vlvtJ5WSOBWqZyg2u+jM6hTmMSv3tgjDyeWuAHcNg7bZI/7noVUj
QQXND4K6kfMTAmlevMAYkJaMgd91uk6MY5ydfH1ZBTuZxFRQVqqzQyRJM8aZuAnUvaLe+ILfW54P
4O2Hm4Ph/doE307ZQJWEJjHO4o46P8Jo8g4TkgLBUe+FOpsb32jMfJXtL1YbtDVSbk4XRbLUi7kU
mqrzgiDs7zHd3Qf3IkDsdYmaWDT1di7uA8sCS2y0X9Ds99dww9vxP04F5C6f4VDx5xUlT0ZyLsyQ
3Lpxu13Z8OAguURBG1Fs0S6rWV3Yd4bZZv29MgLldl6LYxNFYu9595ruFxjqrkk4tvkdlupwp4/Z
eH9jLqTh6y9GB9gZ5yEsNknnBP65mpymssysadp1AQ4e81z0D0G4O/+acorInqF2WLvCppnE5ey8
RURJBVIa7UuKon8fCl/B3a8XMVgXqEKbqnF5BpHoFK0sCyoMKBs+0CaHCNVP6b8Xo/sFSvF3XHPF
dD17fs4XdEGD0fHI5QVLYnRjSL6qW5dvYmpU2zSVsEayLk7DXujdSAsThJeW6YsxDZ6RUJyiFdXe
adZIfkxf1MeuARgoHZyFWNnxjMAAuRazXtTz/oAdTfzRIfiDegjKTu0YNRMB7rc2bo1phgqjuK+l
Jfp4BReuNW3wJe8xK6vTMaKcJ2thduv8FZ3UhfdsLc4o1qHo9tHsQMJPmv/H2Zk2p6tm7f4TWQXI
IG+ZnY2ayTeUyT9hHlRQ4NM/P/JU9UmMJ/Y5vXvv7l27qwG5ue+1rnUN3sg+ana7lrBqtesHcj3d
0CXVMCIOyhO8RjZOHiqEsWSrroLjDcRvzRYE+660+fc5xYwMGaAsIceUhGv8vIbeEqoDVo2UbM5O
Lbj4dMWjSVQvw9jUFSML3FZ3IbKdOjzJDFwPire/18sXMHD1lpR+5gR+PwKUvVaPZbyjMozOwWPF
0OmAc8XQyhmrnJCOyIsT85d6wdSX2ctnSX5PX/+ee0zh7fT0NCBl0HcZnpmafXChypKE4r5eWFZH
QEF8VaIdbjsBYz8oXX0IgAf+YgoO6ngXep11JCMy9ZLawPDqOL8YxfSCB2xrxGTUIIt0dSZCfz/t
b/E85+X3p736TM9ZmfoJ/OWZxAo6IYHByNtcCh+HR8Czy+uA+yUbqHWw3bXPu0coexpJF9GdT+NG
gcxt0GgLCriwNLouxtuDLzE5zZXtFGWaam5ja+2S3MBoygSK2VifmvWAKfTfD39ji0KiyHlBxQAa
fX3glVV8wmO//dqigsbiDGNngvhVSnd+5a+S+npNMcFHWAzQTil0dbTGpyyVxFBoZmqDGxabnjjW
Y2QUFSEw5w+FDbpNTUzLzv6iTme6QuzynWe9dVpRGUECFiRVVQAJf+7HJHWlTTb0my0gE3xXSIhW
gUPugOyAkaXbWK6YoyVg4Do33iNbJ80Poz/6kNMbTnMWaQ3CWlzd6/Vu3pWGbQLDB0XlX1eISFPX
fnVsFd47okBjlyyKyNxByd2u1zBBymnpGVRxWNphqGBO+rQbctr/6THo6b1x0xcB+eolsfSYgxAi
oAxhRf78hcSw1VBzHDoOipfpcbZ7e4MLtEUZTGJIsrWPpuoJDJ8faq827g0R+q3/r2tfHQ2SktFD
+EFfn+MBSbSSA1I+dvMpiS8cSguP7BXvwbo3hb1BaVE0ha2Or0//Qmd+PnOcJWIoVUmz1I/YczIA
tGoIw4QJuoNFl/fOO4I0w+oPx2M5n58VK75XtN2gyHMLsswKECjZ4Wf9vIUkj2mPOaNnIvY5+rLE
iY7zBZNc1R6NZpG6UiRPxGyRlLg0MXxlQQXaVxDlR8RCHtmFPyUIXm0DoyOVBl5nZJKBbY0kQ77g
gbQJ747r+k/l6mXRO8NeY8gLeHBNaDp0lThqfV9G6jbdzQWbkmpbmAam5YbxOtsP9+aG7+Xp/3mz
4qIaCRcETtC7X30pzCvPbaVzMnIonhqroLwkhQ3bcNH++0I3kHNeSN8xM3gFPr8m6g8UWW3lY9pB
91Rd6VN0AM8NnYbIvtiU1W7iDtfCCpYyILW4CGb6XH1XJqFXwprXxvE8/wh4/sE0nfd1xZ2bu1Eg
8KicFfROTEqvjUjComrKICsV6lqOCgSaxFp8IjF6jYcY0m/XmbmmQjIhpJZ7jl1DfIIVewCEEAwv
cj4vhnUH7rsBAHA/dP40uCC6yEl+rl/Jp4WMwbC5I6s155DqltuOb3d8Nl27tciGGVjWnf3iBrr7
46LXRe1olIl+dzw2MwGnI40UO0PUyHD+wH0qp4/UyTtGnpnaEj6yMg7yq7tzzy8I/vorUAWdoRf1
/RBs9edz63440I5djPM0zt0p5oEmk4rgMdwX2/JJ/RdhFY2U1oUoPQ7S8eA07sb1PEF7X9qnVQyf
3YGsP6u3OCfDyiXicqs6ArborwoxFy4G5gPjiFm7B1I9RNlAiiY+jCZ2ty1dc+G10wgDP9XEIvEj
XIgfl8qQGYmsICPs4wfErXa31KgQc1dZVRiqjP9eiLcqlt6ig3/3u6d4zU7KTlpxrGSKB2A9EG3s
+p3mhH7YUDBPI5nssKCkiKsx4g7aZ2oLWfXYligvVE74IYnKhHKPSH87m9pKudzpem6uSlBaNihm
bvhdXB33uhKe9WErwpsn/FchmnBoDgplnKVjNMr03+3wswjXR21z1rZ6vhjIU/Vop8rQHR29oYw+
w6JvO5JUeFKZOUV3PuOvScevxYMSSQXg7W/wavEkBQrOs6g39M6qS8ix/fF+mCVzol8NbHqxozha
uHCkd4qgr535+rI68CusMgU8TLs6a0ZaoAhVlgy2lfMkOjsHzpS9brzGSAjfQnYkWY8e3PW/l8oN
/mFfbwFJgJxDFPgChb7hEo1wDGu9xd+nxYltkF2sfrx3LgMzSxfH3OtIFBgxhLx0LdlfqAUH679v
4PZjyxiH0XNCXb0eNUp1UaqnJGi3tY0Vvad77OYT2Q7sxMTN8zmB9jVwEeQ4fZqZbnWrv69/Cwvo
KaUSxH3s8rmPn1uFKFc0fAOp3eqb2qycXWHmFomNc2KxibTQXMGhz7wbTXVjZIHGj8fF7wWK3a+z
QpKqrtJTqZllxerYbqggEM2LiJPw6RxOQswdlYv796Pewl14ypH4ZS/TX/fno14OunCqBRoZch2s
FwISOKBQVRsg6sYYpGFlvCqTw1hgxOxtpveKhK9d52qB08rA3eWZWWvaVQ0bqUnWaaOsWfpum3q5
0/Gnag9f2TmHNrbZMgK/moxi/A3kp/Pm9OG/pngTfMC9J55jLW/kLYHYqGvyzsLYXtGY+LYv3S79
wNsBxGBwnveaVsYxc+A/BFtr2eWfBFi8eX//kkpf8v56FNhr2CExn6Fn+flLFkl6KAeXY/QouL2/
5/uAovBRsw42yiAzsLVFT2/wX7G3n7Vr5oisKSQNdjUlYsEmk8mM5iczXQ4WweO5dgJy3c0MD1vy
nbHblN5IOJxzYOB9CC8SxcOFxZ/bB6JXhoF3b0pwY9gE2YkaoVftALBe23WoURgFftg0M0Uy07Hy
fujnoABgNU4w2Dc+1NmdA+AGFvr9gtf2O2UVNYdcRevQeyo18ww4CO8ICDDDZp4mRMvcM3G6hSRg
ziEw4O3VlcNr6EZA/N8eqk5eBhckwIi7zXaC9R+5scQFYRmnYcwaW4aMjQWOR+9xTgzCA46yitxH
N/29eOQbZeL3m/miZH/bci+XYVxVoSIsMfTAmLrFqIM15GNvQJRKLxfD0LXdDwjzYEBQL+Ridihm
Ze4NCZYfOS1pWwo2944m2gH8Q6x791gNC+O0ZIc2AEFkAlDxbUOUQIppYOa9xNG5kFkYW5o4bZpJ
2rgkQCPxruo7H8a9R7v6xIdCXopSwqMFBzMXzxapEOd2LiE9//s3vMEnYj4I8xKQGxQMfsTPD1Cr
znlJ7ZPOwiJ4JeJ7nVPdDPHXbcu1PqoNISU7zK8mmR1rREbotZlW8NsVQnJ0zVYOOEv6h/GgEGZH
EbOOWsRSZT4q4Le8pa0djiJLCMkBLgk7k59PFwLHjjjdn6tnmPmunkdLJcMDN6KazVVLEqN7DJwb
8M+P57sqkYQkadUiLpJZeFSM3p+qPE8urYuJhlYqd6gfXzGI17vZtx/zGuAqSr2pGz1ulkC9Te1i
IM8K7PHY8GipO2GNmfY48k6NLb7lzugTrFBHqdhn7h1iS9joOxGxDpbon9U+ej0u6sypt8qThKWl
q9r1tL1TMtw8O7/fb09l+fYByVmUhoeG+vGUQRV0lItTUhICUxdLPCaPtRWJd9abdOd9XAMBQVb4
7UmLB9unszXvZurTcqtji2Vt3TECJVJTWmNxWm2k6YY27hNe/p2SnqnkjSOnrwo1kGeshrSrqjTV
kjzLa6rSIa5CMYY9y8NT5Qjr8qWdNKuzkywU57yU974brVXOliZykl300H6EDnaODvFBTvj+geja
qa0PDqCp4iXoJBniOxczWLNzjOwaILcyMcY23sWJhsfQSzE+4XJsDoCIkTjbIQL9lf6gMAtxDu/Z
S7tq8QFaE9EBBHY2aZr+dcZlUZjvgMqrxs6nYGNP3dPwSZx0ZGkZMSD+CnCczAwG3n5hJK8RRMiP
bp7a2GhOR/ZweypILzLEjTqvWxuRdbfkb1WEBtFnhLDnlf59UoM5/b2l3KDkf5lLQnnDmk2mJPy5
qo6XURrXJzFaiZv6SX9mJs5xUMUmWZLv2YpuDrlFKjp3rvqbdsVVZWqi3hOkv/TPq2ZSUGTCJWy3
LTZgcP90k8g3K8Pe7x6ifPsBv13qqmgZCnWrC0i9gYbOlsoKwCwFJoUrmvhej7w7MMBXF3e1qzCx
7XsLlDuw5K5AIV8vAXX55zg7TAEOX7LFHDrLy2ApmY42PcAw61gzz8z6sbXHKgsGn2I/R+PXC7nX
mUNhZOFAUrreYPWZMvH6dw9U7W/grxu8AkdKoTwMWAbpDCZUhgGIij1PuoGHfcZhOTvdwWJulVnf
fg9Gez/fdJIeh0XZ8qaHWHYNAbkxgCdxGPMq+/POorqxW+k9s5TZgTbUSIf8ealwUAm+EtFTFXbj
gJkuC2NJSE4GmWK6UAmsev28V0Xe6uNQUOLLKtDO/HYpjSQ5KJVOkZmS5GOu9+a4mr2CSQ1hn6Hl
g3WPK8T/640X2JP2ek4xn+2X4c63cyAeaZf8IPr18jhyMZCLRiZu2e0RkrM7clHak9xgKO/Kc2NV
L82y3lZW865sskW7V1+zXbOM9iSj7Af/hI6gk8v+8jkIrGH7jLtMQlEWtV62izq366xBtYAOETGw
twikCSqE/+6lW4T75kEggQb7qXTvv8vvlxd5k+/PD+Xu8ia+CuvLQ/PKOfrcvWZvyiu+CeTqjbBo
fcueg6fuvVkmz/XbZXlc5/v4qV2p225dPkuvzZsOxwP7hbfyLflgpnp8k17L5/xZ3Y627QqF/apd
Xfo/XsL9YIcj+qJ7kDbtsnxuHritp9NL/KTtLit5c1l1DzRO/JFOg5nvj/XHy6q0w6f2vdaNmv9d
/XIaudWnnlkE7mnldMSDQtI7uOdXSvF8l+7OpFalJtBAXTt+PlE1R4rnqeodWiogN75bH/er8/q7
hDgIDYw5NCDv1XfJ1CUcHJrTgI2jcfoMv2422tedsRbm9fz4mtAkAxHEDtmlji7aJ0t7yifZOLPq
Z38Kc4EzJnw4eaGd2ziqGU+CV/c6RTq0vz+zWzAb4pT/3Oj1gCiT0+hIjxitXghsG1M8lVufgbT+
qAcLaKydRvSVm1Q2QQF4taHkxu27Ohn50ax24QPRTXls/X1Lt/DxH7d09duN5KN/LIaURmBqYHwF
cRWXSFmdQXDocUqSCkSTkV7ZQdxx1OEs9zeVvjnGJMg89TggoBom/RGWa/LkonzkB2eIJReWo9la
PZly3BdYHY4T/McZ6OBO+/DbHbWni/6fX/S6yPGP+igY1lqz3eleO7nY2O9PCxwys93FVRxxW0zI
8MNdYkoUkCNxfJWbwCbeBJtc3WREZI2mNEB72XhvvAMZXqawitxdPEadzd8QBjrpJlRt74hVmZa9
ljjzUdyYK8EJ16qxqjmKZsQdEwJ2IdzLJvQSyalulZboPCSECyv/uCP7nufezaPh+2NfFbRxpR3C
oQy7iflJ25mAQULo8abwPMAoTyIm8L+paW9UlD9+bOnnKVFKSZyGoiZvOXyNudjrXwC71+u1ar3P
bHu/AdSwN6kbOL75797ufYPR1ffjYm8oDQwG9Pfz6mnThVrU8ZUvK6cw8rFklnxF7+GKRsKrZtQn
duO9y/AzVci8+9Su7L3q6RP/GXWiiV+rQ9AOXgz3WAc32nMVHTR3hi5jxDF6fWPtsVMHmepvERTi
OiO7812zYei/PRkYjKjohQjrIKRuaYxPFIiGZtaOOxM/X23iq9mr4UZ4/+S15zGE2nnePcD2d8Go
CpiD6RLykSFhuFdnuxid8TFIUsyVwEvfUASQATlLLJ8v5e+95MbMub/SCAGewskOXP/zDR0uieB3
WtFP5ZH0moFXwtQiutI5Tnvvc4JFQKxKezH5FzhsbSQgq+vizo6g9Y3uz8OAm2CZkvjbsyC+9KTf
zvhzKWu+csRLKllID4KZeUNLthtjxvxGBp7vGS31nlAZSMDJtJ4Hk4/hBATJe7YFz3z3xzL3KHsz
3S7cyH6HzjKTMDQ72g3f+35I7UsfMjlOkItY5A05h7FkfBJ1T/2dzlOzsPNJjr648LRxgJXO2bn3
K99oZvsH1KHCIQbqAbifv3J4ilVfiQfx7DzYyziV5uT4XeTFcfhQhoU3tJXRwZDwXP775d4Y0v24
7HWJOLoorVz5Ge3kRjAlm0/O0+xmQrSNd7QXF098vSvl79fL9atkJIWORMHNXv7qT769yoFSnCWh
0KI+Ko7UcgBcUBQoS2iAdQTHLzXGh6cBcZZdY8n1PU1Cv5tdXx0NJ1MOuFu/we88PEmif9CJt6eZ
KP6RW8fYj4KuUyYBUc3FtGKFvN6dWN/cTpiw9I0QAKtyTa85x6Hkq6fG36q7eePMd9H07fK0PBlO
6Iwxs2I4X8w74wPX81ljYrdoLx6Jof9XWp412Z/tBVg8Ib6TiXXny7pB91V7Q/3/3NjV9g+lIzyJ
chzPcFe9ZIqNVWmooUfXsZmN7EtMQhZQZOXJb9R5I4yDe9btWGsnYdSsi+hi/H99Ct/v6Ar0arpL
VKZ60kMcmLYyzcfU2PA5qu81KzdGfCraNgXjDZHuSL2GD6V8JJwyPWg4+hqLFDhXMOPcGHHQvGYw
4iA62/vIOTzr278/uxs4EmNpCNaQrXTIhNc4UnlWQ60R2nYZqIYO3X6prbJPZTU0SqtcKbPzhsC8
D+yYg8nhsY7dwWNBa76kMq//tYwyciPqYxT/vqkvS9+rTwP7FpW1CStWhYr6cwvKJOxju6Y6POI0
vcDtaIOFKgm7D+eVQJ4sCXsP5WaYG+HACnZtbA3fRJnersNYWjaC1dHuhbyO/IJRN4kBULOyd6iC
9A7e6WiRi0pGh+SQrTpv3SHdqG8H7+e1OhU8NTPaCchsYkDxJCud08QS8ZpbhO7lbbg6PmEBLhux
bKSkMtrhlCQhkJFo2dvWH8gFI1jZEK1kLU3UHTlqktl64urv30b+3Yzg1N7ztTVYBColy8/f5jyI
9WEuDzsCcinlZ0nmJuS2x6Ys9OnlAKRCzwWTnzQioIY+roI1ycUxeHHWWofTkmy/oN4WIYU3TzuC
K3u2LgRo971gupOWOl5h82hT5+N8hPmMn5sHeSylOiGIpILRWI4QW7ZWec9c70ajwFaMRItSAlBR
/jKL+LYZp4qanONzMOQLmCJ/3i3HTvE4fmuQ0+DYhodvMGsenvH/XOy9Tf0cUGA0hHNZsdndq2hu
7Mw/buXqs09zv0wiFNn0e2emklQaNocRrqfCjLxV6+8XesOAoifgA6EOFehK+vXwKS5SsQ6C0fFx
uBzZo3m09+fpzN+Vs3RczihFbeJNZ+depYwuR7FVKpyTAwXcSsb7d9U6G88u+jz36KmUXifrzL0S
ZelUpuRURm9OgoOHLXmFfZcP93voyJ3DScCRBbEW6QE/l2ISF7qUJ2doEyQqESf7otVuS4RaMpzX
pROI/YpSgHCPmYcPRuXCk/j7t/ttdg/SokGElPn94Ipf1yqCXqdVPRr4bNAvJxvD2Lk42x7crbxf
lg5A3jayt5BMEGGNQ5N/MA7mrisb9uwwfoW8fllOTBfeIH8ah5nxrMyfF48YRRVvDxfCYB80axp9
PsRofbzJRJ9sPK82VNvf//0USHV/lwLfH+N6Ez4Hot8c4lpYqnOVYMDSZIzkgssQUjCsjeKzd3oq
SKw3+Q7Ru3X/8sjAOTnZ1xPMyKvaHB7HFTbFKpujMUidS2QSP3MAWNvGPOXJEGTjAvsnNpXCGmCu
AsYnmmwFqWgz7sVcVdNh1YIsNw+jrYCtpmwNC0t+Dd8Y7dW5mRL6xvn6IoJ7b4KtGhoKW+zFbPGy
f8uiaadbgu/FBH8PvLpBxUJzJOuvMDiiDX7ZUWmlu9G0XA8myQtspuA93pG5OSINlchbqKKDVxrK
OPT0oBc7Cen8n3BwpYOrVQTqOonitrQTQ09mV8cG7x7/5wbj+Mcyusa81aMohhiPtDh7YK3KPFy0
PpqJbr4/D816FZt/v+8bw18upyGuAF7HCuHaciaU4lNVy4dkpV46hPSSW+tn400Tw5l8PM2FbNIo
pIFDzQzaai9eAiv0A1dNoMI0mYUdy+agnsaB7AWJMJGle8Kwr4bt6vTFO5Kek9CfIeXYVQNwDtOc
NrgHTp/muPIYsr/YHbfnccZMxhIm8+VlPpy9MRbevS351npKNKaheEPOZkebTKDNv2L6z/v0bPt5
+PCq4hNQGgMXZmHxOpnM7OeMTRyqH5SOduptHvWn7BUDlc/S/UQLdbnr6PzlWPZ/fx7EdT+3qfCk
peehHwygC+uwprGCGk126sdyfPjo8G/dtfZ8yRipcMe5s91+uBFUxAa4YWiTeJDi5fqg2p6Z2tr+
UXIe9xvv4WA/mJk1wfj575XR/7LXdyqJ2JvBiUGE80VA/nYGDtRKQ0vxvxvqUXvriLyJn1DoHdrN
yXcE/05D/VVV/roe2yYAOdJeTNd+/jLKRUqjxodNnDckzihWPvp3ALANXIaYZWlAlBSSaaabdWQq
RNgC4en6I4K2GiCYgNbusuL/wNRZlakDRtSdNsw9gwGKmiV/jUnmuLht5Sa6q2VuKjzS3aRDLz87
Goq9liGpUQKjFK2rhYWZMROPhHxW4t4cwT3pDKBtMb+YJ3HtVfK99qs/xH89Ozbj5LYRUM458vPZ
MTUdtpoUNQh7ySe3fevovQdzaUyBETgJJf6dHIsvKcyvCyJ7VeDLQ2sbXY1blEJPUdEMffK0Gmu+
e9OcHVOo+VR9BOxKFjsHBIcMYXk1ZlOYAi5vMBmbCc5CsIhJXuwBmx5xG48si9HTxSO25e/F9/W2
/7rBq+/+Eg8B3y6Kzy74FQXku9CEVjgYLjVvy1TZcHjl27cU33GKDiasvvFaLRb0Avakcet/j5Xb
os3DdOLOZ3GDE8gElG8CKhAeINgS/nxXtRpIQZmHzbadtPZbj5yumwnEGc7oezDgjbER10KCR40N
qRuvwZ/XGh2kRC8uQJ/n2hhgIYkpQbYt5IdcmR3TvVJ4aMgY7R+Jjsiql5b4GOlheHJEpEnM/DWC
fg+4O96Ld7yFffWWAn2N3DO6v6bx37YGSc9TRQGhpDxedsbSUoyXF9RrxsHsvhiZB4hZ7KuSsbk8
c+o6d17BDX4Lnwlml0L/66jYnfz8WZRQlrIBvSIgZIUwECI5Riex448JPjUGT+RHWOHm470y7P2e
2fvkld1xMBuukHhbaq/WYuHq/OHbf6/aW1sm4gI2MLpmQuquMMGLqIbF4cDSgH1vdnTMzxKOuPe4
sDdG1Tw+7QnHIb0XiY8/Hz9s0mGoqPTnFYX4W2ipY9XyZxcL7p8bzkP374e6YZOFxAfYFLI0uC8M
sZ+XE4/nY6plsI2RDxovhZFuJXM5etrS4Dkfx2m3Zmuw7UW325znXp+D4N7ZDG7YcP64g+s80a48
5mopcQfTnQxHnyQSjsi1v03cVbN+NgKT+AP17XP69HKczafZ9Cl327vQ8g2ADpcuegxMYPC1+YKy
vi36UK2iRDmG2DNxJpwkc9SRSfKkqB+X4XwUPSXC0T5TLQ/LD2LSanX391sAeeFnvt4R8ZjTIOwz
Hucefr4GPz+N0uDUtcsDIXwOvP1s0u7po4XHoY/zjSQSg609Jy5O/5900t5AMMLUbB9gLmKg6BTz
49vhQ9LtOHmtFeLszdzv/7oeMOXhK8pNDbFkZynZKofGLdvoUQnLE4YmeSyEe0vOKDVF+0hsfdNT
33W3+ZQdBQMke/TOlNYtPwIcP1yJ+ktyBO9AAmk5g3hKBsC6OY8HYz8x2/XIFdbxOKI9dGr46WuF
njLAsik2T28DVCuV4+t28qwR1mMXJM555Yc+VnqVv0cPUhXgIfa9wdqtlmcI9RaPWY00y1+Sa6G6
aMNzFrfLwVDba8XrgYD6XF5nTWIeBq+hNO4YOOV3zuCbV+V1KvTaCIv5tn6+UMRTkNgOOSFvFtEi
nXc2EtC13IzvfMA3P5/vF+qrj28rtzyXuc9Z72+f5N0Ln4hu4OdGR4rTaGJvjXRKcnhkzDrTNCfQ
afET+/wslvcoL31Jcb1++9wshd8Z65vrXevSXcJRe0Ljf0TWgIRyGMyTcKH6XLCp7rg1fCn4/7rY
VUFVnOqhFB5gCFbd0Cr0RayljjQQ3Kx+U2vonwIKlELGBWEf4OkS6SkZk74dkbJ1yicDmQg6f2Q2
sdfVohcrhKgGB69t9sJpiL0sgxXisVQcScNo6GnS4akWatMnaE7nsxxWxVOH2eS5w6eM6K0DI/iR
NJeZvQuDhG9KnA30YNyzKktfeEkDdMIY2qspbNomutPefXWLv38IRmFEt/Ro7tWRJDRRIp596QuU
wEjNJth+vGRSB6wTLUgJrOwdOpEBU+TapZZZJ+4Y6oA8Id1z+bJ0xmMiMYzngWJI7wRklqSAMNjq
niDRSsYptBehh7CTEfBTCjz0b1pP8/m9FINbLSrSe0pj4obRdWtXz1Aqp+Mhx0QUCCweDwi/SS2s
mF+rqWYCJQCiQneT0YhdGFfVxt/77tfpdv0DQp/hBgi76HViPz8eTsZRUYigOk+KEe13zDYDYzkO
l+jVyFTTTddcYAXRO6r1p69xfkws6EMPxZ3S4oY+oH90vGmR9RFQcz38z9RcqdMoiFbtA9CKRMLI
UwshcaOXk8tj+HJcyQdT3neQxRszmhBq6kmNKeIBBwkVt+G5IhjDdHvajWQrhqtg+cvqZIi6qUVe
RRLkxW4938eq1QgTq3rUQZbJrXsud+nZOj8eH1OfqIV7Phw3jrQfz3S1A2IddhHDM9NaLTca52CE
mxMTB9QJ0AgGy2wqwVTqC6meoglz+1UzSW9GGhh7iLAeWkd2Tla7OrAiNyeviu+8+hsb1o+76xHH
b9tmcjrGTSdH+vLYh5ebBYyHDAj7OFdRtx2jOz3gb7oW73dE9C2Wglgff7UC366mJFoXXZSqmRVD
kC3CAs0gd8rG1Iv9nRV9AymF6Y9nni7Kap+N9/O5jmKehucWSKVXuexOi2g6juz1u+u+1oSlGGbA
MUCG03+h075RH3Nl7E7JWhUwF7o6iIaneKQeZOpjiANmjeSjMHyTIFTnYDPlG40bEVT5o4/zKs1H
hIlrUEd4SrF9eau9e4jxLZD/x91cDXai6iTnldBpW/hbT5iLLN9EpD7ZXCkhzbiRe1mR1UgsqIb5
VWY9AhBdphsE5HJn/PPth7/fyg2aeT9wQORPZ6OzT19tcv4hP6VBzlshZOtFM3ZLtPSxE1uJbIw/
+G9rdWisZOvdNswKMf2gb2DGn0EvjNUG/Q3d2/lu2K9wRxKOQri4I0a8HnwFOVGNna71XVbf3s1P
Run0/sY48kB4juAdmcrCwBSbHGKcqB7aaeaY3M5DOMfi/Hn69PcvdGvx9FwYyB39nPya63BK4lZq
2gJee7VHOFvhvgbHSrNP8Q54Bsj278vd4gBAXuujenDnRN9+tTmdculcCucEXbs+J7HmODwSr/U4
0HYlgquCWBqYY0OmVmJuK8prB2mtxGMpF+/cx60ZG/fBSAO2TR9hcbUNaQHCe/nEwphWGLl1Dvvk
8mCMt/Fm3AvXXXtGMvPMXpiWV8aGxXDANmi/XzmW//5FbrX9fYpFn38KHDi6NmYVfSQkdTiIH9NZ
shcIWz2P1cfQJH77SDkFrF5Ogkff6RTDpz6YkYvOtG8+ALEndYwWbXjPGuPr5L86nBm1oFnq6wP5
V6qSqhVDGVsuuJ3vEoYH+2KvZm519M6idWCSGo81fMIEU9jJiVFQjmkoVYxgX2Vm0WH5Zl7we/EN
KfLITztnTnmwYDprkZPhwJ+TqONEiVUPPCYKw5Gjo14OveIyzslgpd7Tl602Hp1cf2hVmsEYooI6
mLupNAnaKYrQdlnoBj/GUJycP8vACcgqdGtxXapWeLY0QpGTqZAsC2V5OU017NhzcxSb2ri7pzsS
b50tClQldn2sAbSvf/7tbGnzRjskIvAiLmQmGs730h5ZveZhsGA4Yz4GTnZCXfr3crnhENLTUznQ
+uEwKMXVbl+eu6YslAOqkJf6aZdM3w4mxF3c/LbjZrx1V8/NyJwRPbWJnIBlG9um909Y39k1bkFo
JL7wHescq/R2V59PfmqZIRTN4ZHIF1t9Ct9lM96k1JBT0b1YB6c7GMX4iHIZibUDA7me3huxfBlm
Xa9SGBUUboRFjKC5/zxwg+rA/LvKuuVQsirB0YJpoDrSyDpBTMPoKTNPDynI3nMhjhXfEt/OZF/7
VgOXAf/nC5ad53w8SpwGu1AsG0cXIxt4g3bdFk6QPMXpSyx5ejbtNJRsbu6bI7Wv6KKBJUhW72b4
KMH09I1InkXiIicpezQ5Sw7h7ZU4VeOtfh6LuXNozbDGT7yYyBn7iCWJ9iVaVtpsVN0pdL5QsF8/
B7gzo9o+POXazwajZNFPSybaGTRyQItkjvSOmi9MbGWsGbADJiCXVn/ityZRekphFOutG4RWvJcc
FYVOBGOtFIzzdJUAkScrPhxTI/wNGoV51z61bxX/ut3+4/r28Qy641mp+9uF7kbe68SppsO1bGRj
H4enezqbWxUxlApyLkVoMOhsfl6sPdW+P1K6bumLkzxyy8EMK4g8sf/+NG9BDwwZ/nOZrzPn2zOJ
0SXrUA9e0NXMfVe3V6RQ9sjDne7z1iwTf3W5Hy1Sav4i9IRJxkeBnvVRMjPVDPqYkxQa20PljZaH
zbExgyUOifde2Zejyq9X9u2yVzuPdDk1p7wTuiV2NOU4fq0vVkjfigQU48OLHXz4o6despBaJeLh
Dk83bk2O3VNiB8ni0E50UjFeq8zI38R149sZLJ1PemA/NUMcYCUkx0cgIt24tA72JKN4m45mCXvK
xRBfAb7AqBIcky09mmaJeSk97cJ81BQLJ3Y11pHsHt7+fqPKjak9KiKBSQ6gMNLPq0cOjufsVImn
w+PQiKYi8xzFECAQmUTNDMyIPWRAuZYukUuQ5GRGHMzGwO4qQ8XsZH9erGKiaDrT9zimGaBN2jcy
gM8f7ds/1aXLNC+e9q9wcvPp4F3uoLujW6fT91u/2h6Hg0oOjvHg9NgzSPNxay9Hbo1G8Gg1L0hQ
sHWwCDh18Jc6jjVHfD4YQx2heDUeMul7EdyOYdVxAwxuyYbiylvfSuxuXJhn40MzK1s05dllc4If
xlGn003WD8WuR0xPFPd00i+QaTh4bVdYDZ6kzcH6+hbs0wwe9bMwcgJCZY8ug/8lzXFsH/CCwyzn
zo8AnnBjm9EEmjKaI5RJX93Kt0/yGGV1VrbtAdH8gIREQkMNzALDjTr2ZwmjSmdQWsOKemI5Gtna
i4gOHDt83mCyILF5UrHSXI6GaI4h3RoX/GnoySvNrVfqJpqIKORD/Prbjfxy3qnbVjUxEzmUzsm9
LIa9GKBPu4mXJG7geKk6MNACfq/2/QgFkI+0GuIuiLOxpxrp82F2mQnTEQeJORz789GzOi1WoV1Y
gifMBuN4Wv8PZ2fapCqTre1fRAQgKn5NZhXncqgvhlUq4IQjqL/+vbL6PdFVaGzinO7o7t372bUT
ksyVK9e6h+6jpXVRfPnQule7MXognwEZBh2DqnVY3brb7uVrEzw66SeQgU7eaQw3uVXv7e4YcqZ7
C3NuSx0p9PC/TB+El9qqBxmGuxdL/6ws42bDQ+dgUkPTCO5QXhKy3mEQkYdCF5R0AS58Efr1jJ6x
ejtXNYw6cxQvELX7GqFpdm3RiheyA+rAVPGtfpns5hs1LZSbZAUa3ZcaV47CBXBf00/7a35NPxrD
pIPpxuWDWrm3CVV/t8pcdEqnWmtvaZ3dpPpJyfbrOInaae9KYZG6ca0Vh/NBGa/2/aIE9khZAmlH
LG7+HkdH4uijeiCFi9ZHLh9T2RruphINulIGo9HNGwUDT8dHlIlpV7yOdevWF2DE12Y5J+Jd4xU8
HsZQaKOaOlWEvw+zrR1idb5Tcurl1DGtrZeBPgOnHtMQKKODvty64A5IHAK3X3l2NYpf43J+Pp8H
LVVHW0RHwwqM0NEpRHC4j79PoDiryOupQ4+CaOfjAxFWSGAsCQvjCbBaVn4Vw1bpfVzGwd+nWvGR
CiH+dtjGyjOr3EYRyiSjcOtQHAhXXbMTqmF3wKV8sDrZnUGnbx0/bvZRLJtXbNEPXj34XyuwFx+l
ELLpQ2nnemL8kAZ/qrFba1JtqpTyS7uPctm/vjXfnGoVtZFi/r6rn54NdXd88CHYi59fAUtu8O14
HWfONozsMjMWo1j2+8+7/XfAwjI7q/VtI9+a+Shv3tYGOmRn+7CHXXXx9s3kU+f0aZvr+7Leunh3
xG8guZzbZ6V9PXP/8xuf6bWZNTXV0frmTTzJaltnD56ZMbjXPTCxh6ABG+5oo8IKchXSNKKcNbQq
qt4zC+t2qRpAsWpSfJvCDt7NCXK34+kxGrvu10ggzIguofXhW0uzFNz0Exv/9a0KtfJ4nl2eODbc
Rqb3lYlRt4VWGL2Fih2JfRtvaMu5gpHoNA/9Ms34F7x+8T0LiXN+r+nbvIpFjR2yTTU26eoqPAGw
K2/1SzsScqu9vihBEdQc+ofFXpaW3PY0g3NNNgX2wob/Q0vARW9/b3FMyFPig8vs/qssS3j/Nf87
rryr/EoS0B9Xt1l01yjdug/nc+8HqBLBIdbBWsCBKLk7v1QAfyaVWxrIJBN9vJ8S2a/hKmg7Kql2
kkHw4hD+gQp9UVmBYRoEeAvcZgYrWPQ8ZnrWhkM65B6/bizXh7C/LJOieuGT/udhqioFa3k8Filx
802aKpcdMedhdbs7OBBfc/Q2R5Eje0B+52hNW3PRX4+bZYH3BYv0MzKkMqOBRqCUxP4767mBTdQz
YdZb2ECnlGZxw4KgcheDO4oLArnPUb3lIhFFGe406uCcMFxH3SUnMgrAt1a/3yrrBr0Qv4qPVFgI
Ua4ptBAyHilzyRVYC+7B7vJRIjEafR2XBztnG+BoNljhFQVtpt4ETDyMgDYOMw9fMwNmXs8bmL3V
YO56+MbFAn0O33KgOGl9z/xRLsVGrn/PvXtZd/ZtiP01oYVUp7rVLpWk+lBHiFugHmalOzEdb9d7
gTRkVVAL8FypvKXR3hqk1kAcWpMdc2tCvFR3Vrt9aeNf4TnQsfA+Fk2AaGUyje9XGyYb2EGCSMT6
4+83f9ZvG+14VdXRhVYofZLup2wO8KmxePVkS8CpUK/i+LH/fZF7u8N/jVtYa7tEqZ2OKtgeKMT2
M4iczDoF+IsE/x7mhWD6nwX03/crLKBjHON+l8sI1iK/MSwXQPoPHCBIvcFAo64/cayzgOt79mJn
rdhwxvt2Wdj+2bTFQColGJC6hwBGjfvvNB8bx+R0eF4fqAnaYR0ALJFbfPe8GwgyOqu279ec5b9f
/e1RgQAsgrXENKg9hVevHc/HKL8z5jQcQTALPA8ildUZrlvLsvd7qbzKaZbLRxqmy18UPufcjHaG
Lp3TsI93N2gIspq9tuXHW9LEZcnx8FLrlKOZGv1hmDjSFKswGuDu46la4c3sqWYHhMaBZ7a1To8G
zbCvHSyJfyubzLfREVlbIMK0wtkuhUEfeuNZz3cc+vCy0ALc89931m4QfNbZMXe2c0xnfmeFm263
H9nLaeK0jjaCn8js0fJ1G532dW6HyxZ32m5LhTb/qViei8vb1J9GbgsvmpwoukHQeZR+dJfrVnfQ
wxZ364nccm9iWg9Gse0uGyTfaDM5gzYaEgKaPqVFEvXw6qfWaqB6ZO3T7nhZYV44PLiY1qERxh4P
4sQfyzqPTnmjFay+VmgrEkurYgDlG5Irfr74/t0sxc8drq0edCvvs1txn7hGbv0vVhBgtAy3iIy+
i2lzb/cy3qxflUXMpkrB0I78nT0YiNsM07q79a35Y1KjK+XNwaHV08T4Fgmwa/bnyoBr95xWpxUb
OBdh/UtqfofhNFhJlO7FGlXdC1PsTxtMDLWMu/21tz5Rh7wJZN4x+bFVrD8jpmWsiNDHDKENQHx6
tFnaGr+LAbQYPBzNBkDtf2r0klTr4aioA0/pn6ArqVo5jBULmhHD9KeDrwe/UiwMC5wndCOtd2in
Yny3K21cnS1cMh8WOHYcUcRoAt1DfCbiG/cT+f9bT7diS1/jUGItP2NnaVix1e4MpN5AeyMGO4gN
dBMRW7W7/CWg++G4hGvTA6Rif2Faa6vB3eqZoocSq9OXkzq3TdaX5046d7EiYDDjE+9kX2xgnt7F
7lypKCfw0rvt9mAwWYUcKJyDe+8mPj0PkaRlKgZe2McpSWxE/xNndvLgMITXIsZhl0u3s2kb5Ki1
Zutr7nTdccw62ni1EAP3M4x3synVnBIn8l3eXWFusP2mje1PW19e0AopXjuGxWRzfPGznyPIPF6H
R2amfda3NT1Rc5qStFiQsYk+kWh1u6z+nYURtGJZO9EcgMvKRdjCZdEe4yXFJe6GQo2F4AOd6Iq/
CmN7OkIIgbkD/FwjC7rTFwz4X9DadRa/VSMfnUYipKhHgfzOaBJUnrtRz907TmQNOiOn37Fq7oez
7g09a5Xbg6r4QgBL2KL9FQkxwzmeX6WWN1JdKC/Ol5h70Nvtle0NXEENsdV37VZwF0xlbPmJWPJV
l6ozc51g9mNZ3Q4GIT/fHGTANQKFL2MIUMnghT9Zuv5yfA+SVsUeHAUMDMd9ip8VfWLBr3qDGsw/
PKw/gvwz4ANa3gBdaKHaOw8haKXXTllXm2EmFpsmCoEiPPVjLDE/R8zfbGvnti5Gml9pJU5753zk
glaPFMWfDZtjCyIl/YK7u5a3E6qLCo83WawpkQELpsglFlQ7g04P5Qyv92SSvY8nhWvqt9b6u+Mj
P9kcpJ43XLMGnR23qFx0mOheLCbNPjqsbgcUgbMZanQJvsA/b5isrDWj8egAsRoMKLafBbPRSWkh
oHNMIFBspFiwyWAmpxtWJmViO3WWNYeL0sHClGvanzxZK+0OcoUsoCP9qq1YszY8ScITSbCABQUL
8SqCb4Q8MMxqQMCb5YIq54aWG4Zv1PMIeBWxa3+MLWvMBrDx6RCzlgVl068G27GTg63xZ0fL++aD
gciY+J0BHdLBN5WWFt6a4uIe+Ig7CbcZKlYV5O/a4BXWYBf31nfmLEiFTwGn9/BE2JS9nIZdZejF
eJxbHfnUMwkLX38s3fXcUdy16TS/Z4OLtZoRnmuiifq10xkSeZyPpzXojRrICi/mvNBJTDLk2q3v
jzMh21ocEN5orVMM0FgSDN5udlAmAJ3FNx3ONmLlcA+wQ0i5dmemsEJ6s0ywAiaqCNrHVW0WE6g/
KHnLiyqoF79DB9A2O7N1RXQbwWfL4g86iTs5fTw7bW+yGJAhj7nKdz6l41kqWg2xVMQ0l2Cl5og9
MWceJfO2647GAMKo/1Cu8KcJNCXI4P7ZFztK6c6aVjl5q+isiKrBg1/0m30Ko9SWhGe4gddU7Wlr
tlg3easOT9yeIVC1cZ9kY14TPwfR2TXnLOI9p+qNBShm686wmdgXjpQR8c2mQmlHbs7D4D0v+KR9
HmdF/ZtgwRX1KD5wRuj0B+3ZaCGc5QJtLwGU+mGfP3hj28GPsOl0T2Fbrmb85Si0ALELFq78WVgV
yzbflunqUyAXVCc9b9EaxWK6SGi/5b7fjO1Fe71i0MyXx+GqqVgzvumwp9gTd1Rj8iIx+YztyV14
sd0+WHweYaHk3BQu4epDtN3Baug5izakpmnA8XEUbSlyFot+xRr1oH9gKM5CDMcNIbXaL3bFG96Q
puDLwIqkFIc33xUviD0hejaz2jM/txYmuuIUJnM0/vngW3ISdtrEH7d3ArV7LhOWz3ari6/+sir6
R3kZmX2DORadLX9UYdvldk91+NkFzKxPN5/CyQOK4R3GyBOQqJ6hx4jb14lP3wICePaMzvImbhaX
LUAZw6sYVcVoTwxNWNARi40ufCr9LFmSzhEUrjc5O12sqEEV3sVkzZhnB0TukVe3M7oUF5o3NY46
lpDFHos9jiQRRoSmgWIdsaRRg2/Og8Vw9eH0IW5a7H2bHMpfDdkcO2/YSlygfyd71RuO0fcg6gNa
F4SJ6YHVu0Db2B7OHVWkNIZYGZ31g+Ut/9HBqojPBmVPET4GdAHcQdM/W2K47sH3bctdZm2tWUD6
PokEcdJmmQydGJymPushVs3RvKhvhNUk7qw7fZOV07AXft9q95p9tnvdnu7kmra4T8toxV/M4Zaw
UBAfYmO22+vvZoAmrZ14DjjFKs9FqTVm6dK3Et8P4ffQPfkaeO3hwWrF5GHHL4ewdOdP7MC02Ter
+bSaGyvzjoR5azL6+nZWzf64Kf+GuKsQWe6+yFvY95g8D+I+xPNOfxqzXUaeyyqVoCfrK+UhWbSz
WJAzrh3L848EpPVCPjAPSdCc0Uedsh9pJDXbfbwFfHkmb8UX/HDOij0nZV0wD6Rs1ng5uvufn5x0
jZktb2AQzgHnBjtyIvuBAp519RQ6YawCT0SuPljqnBPH0otYXWbpxYvY7yy+cCVPquCTbznF5enn
dEg+U3PClh2Mv/zPr9lIUi2tz509Q3YCkg9WSK2BdffJKGydWSFT2FodcGjWWjicHhXngYUEC8tP
OPqIPLSlgJsQkFYzVazabON/30J+FKVfnp76jMTH4j5VVJw+6JX5JrtRoZFMpE/kQ4KN6wYnpv0z
nLbQauO3KZBQFER5gZxoBFOhy8yznu9+EGxU0YMs5NS9p7Ogao5v0bBfydlcrP+LxS6I7DXIv3HJ
VfT9he3XcxdqzbcD0CbFpMugh1MKl18IjVc6akA0xDcGjGFJQa90vEI1+HpSk+upwq2feZJ+F6Mg
4Ku1Z8gUNbkrlNZJ3xV6QJ5XpXi9arzU7LJLHTzzhe+yZWHboSS3auzpzRCdjI4HZs3fdofW3m1i
O1JWSXlpXsnb8O/Bjb+1BWX7uO8PVwanyiR7BzTyuNAdKJDd0Bfn1+LaGqCGREGc6N9srtlvgLg/
h6QmO6vkbv62lvr7aQotk41WjytICcu+It6tFBHxPNn2uToqnaCBZtM+HIiG8y3rXDSVMEwCctqn
wKTVnVbJspMvXtwttDaxokHwW0om/J0YPVMTeklUUqdBCbbnbdkM1QiUM/6jdFmY81x/VrNr46CO
xqH92cV/nBOIjPfbaVd/CpAH2bEpk8HS5TZ5eaFfoxbm9nJUK4/7QVFZ1nYXrvCIwmeAkKc3oY6J
8BjSd8MhqPwdR2JJ6HkRy/lZZb/GLmzhSD8d8wfkFrqSUixHcSqdCjWHbWja3wusUzsHygd00xX3
3zHvhdVTHLjwFdPb/nFQMmLHmNpSMEjCAedTX+Z4ot3wOtyK25y3P4DcVrnt29udDQ0ODBGmb3zs
v2tof308Ntv5XLYGprIo7obdEcgLetEe1RtpyjH7oE8+zP01jPV/v7ouv+fL9/41eKHPZCgnY5tu
+N6yMzui+kPJhobsxKFgKf22lhd/HJexEN+v7V+jFmqVeXQ6GmnjSfOFmzbdtP/YQnh1vKNo94DI
7qP/UtaIfoEF/HxmhOyqiCDo0j3p70SjrlC97qsI4xpUBPRmyqVe1iSeMpMc9Gr25MadrOo5FuIq
Q4tsvLUc/3u6X4CcxUcofOu8npq325VHaFEr5tQITtZo23Jh264yjg/GTm0uIDILHPo6n6C/Lome
uhzi9Yv/dxYKX3y7PZibeB/T71B8zq6nG2K0FnSRUsHm4iomuT3jomMN6WKUwZ5/2KX/Grvw3etR
DIg0OauwT8Ov+7CBLjjgGDEQR3/iTTrJCMAMJCh10lfgrmw8vLj//QG0d8kZYjz/swYaxWaEYt6e
xhb87l5EA9CjSEED4Npxo49stSSEvzuoMGzE8uL/R/FCMDXyZJ4nDzZXKwT1/6k7XwcbOxJS79HJ
AnLunR2KWrPZXDQpwgi2W+T2fdnyK/vob7b5nycpLP39vZZc68eN7OmalBS7ijCcgGUfeEffA/F+
cvdcDriILsuAi+862VLvCw9y/v2KXVb0O6LK6kXu9Y0N0GxE0ugwZJMPzYCUHUo+8ZsFzoCS6g++
HtnmwiLbaelte5RK52xzewS0VfCRyQOGfmkSWIQKsp1/D/UDJfzV1U32dxOnsSt7KaRAG6ThCh1I
Ac9GOjT2+5uy1OftZAKnAlIBEFRajPwNYWkj2eSbOYLbGL053CTCr5+0k0szIgESi9C3y5bOmxRH
J8NpwDPCdI/B/w55ueTHx/PG8ZQ63Kc+NRvf1kGtzRGByT2NUL9Phlcm12DIBVmIFPBl4IqgTGBw
KBYuUdUtraXj1WTr0JOdtuI2SSeFcK5HSMFRSHz6IDDS6WQwiIeyD0TQfoi1Eqw/ds5wmHQpJkWs
5pL4/X7+fz1WYTLMA2651QuPNbXR+AhJ+jksSXvbbavZ7JeLd7xrLrKKq2QFaIjAVSzMw93cHSr7
KrM/fnA3pn/K/v1krY2qVAcoGffmLmcmObcq8IRw4JJ3QA/YpdePt9/j13MUXrzRyLOzkf+s9Gk3
7Kof8r6Dk5NjEbw+pMgx0cvvl6SE785L7KNkD66uozJf3MtZXj1l9R2GrTYBlFThvtQomHw/O9Sq
jC6FXJjWTcte+9zk6ULYG273pVsAmFphNbLwQeyR6Kv4YqDfUDi2q0f1cY8iDbXUk73P9xA72/to
qkd3ZBJBLaQrfQcr4Ni61v3509fmI5PPE4/UjXeIM/HI4CGMqtpDaClyh9VJorfSau+4DU/HxdZo
KY/hHocmuKgGKginwFDaW0Tirq07BgrX5jkdzfetSmVSv4ZztV+ZL56P4fnkPZJxVllUN65++b5h
TH2cKlr7tndStHdy95k4B9XdnJ0T7ik4IG0sfePtal7j5Gpp66TfhVZ1b1ePLprav9z8yj7gz8xv
wfPhpOgc2NsNBrjt/SnM0l5+CWoNLzn2DTPI4rCiBrraeSj24emd83Cej2vZqmZ0G2gKpE5920yl
FnmgVv1M9wCtiyRq7eLgqrceWXO+d7dbV4maz6gZ5V507N7RW9eEaY4gTdZQpj7WZ5E+eajuNpKP
m8Y9HnWrreaZH9uHa0tDPr+WhrXkg79LpzxuBBtOtZ2NspihepoeMth501O0iWllt0B5TBt5H9eu
2q4bpf166vET223/abafqfXY90/aYH9szs0Zv2nUQ3PXzxElq43ixqDkbJLx+XdYkwuphicVLnh0
lgEn/A2m22fdTHbqxWzl54qrPAwnqaBqsmGN6M1bXHPr5tXRkTIQyuFT3w+MxtO7nsaGesYN+xI0
dFZbWjsMjEt4vZe48/xgbwrPJtGZOrGGZ4QJ9/fZ8tvzucs5BlqpoYLmxxLjcPTvuWIbrIa5h4y1
ndV1EbHO4wj/xLyKyIXunepxeKxatUMz2a2P+gFxCgxJWYHavJ/vVw3jIRSVjZocRaprQtfa+n2S
Pnt1bSvUoVpxzln7fBzXd95O6WQP/1FZnfdOVIOceBK3xtZLDt1cbwwO22Ye9a7HFOBK5mFtBdL8
5G3Nwf6EuG4q7TEhCMRe+tDEuUFbDJ6PeYJSwLd+PIKSD/kmIkA/MqX3BUhKPuffydpcT417pCd1
aQ20oaD8eLqYBVnm7YGc1sfhYl12g3m00M1Au39oSX//MJ0ajDolLwuRcskUPhuSBGYNUlYVqeWf
EPorB1Ev51qm67Ha1hLV2W+eTsbeVlV/u8HIGtexLHfr6iS6h9G2J8MP/XcpwGvP9QhasEmxHsG+
+TW3MePuHmv6RkSNVZ7Vm/MYaNjhgfMx3qY3qLG97AbO4KG011vd6FSvZnd3B12SHD6vmnuoV8vm
uJi0wsEgT8fAD50YGXgLm0W5zm8xitYYDp0f1uYSwkWxlFrk7raj7ZFN2zO1lRl5J5WFdOjvaqmr
5M1rmU1E/eVTIyYGfwiXU/6Fp2HhCL7W69taXjW2IyRj85rb+MbmBMaUW9vbNh3bw1w0wD749W07
vIztKcZ2oTJMx9XuptElfO8XrcxYzR8/agfm6m4suH0Ej+PCrIjBoU6DANUhJfHhNurV5Vnp3a3m
3TqPHUvNxKUWbBXLQA6cwn9Mo+phimSqjiLUTTqNZ9BAb+SEAjlMoG6t6t/Ozj2yCB/XMi3F1yNQ
Csmxzg1c0ODy/mB9fy2z7ZXQ8Lw98hFKis0K7GXaAdxe581rezNShjj6uYmDyZN9Rq5TB/VwI18z
PSmyf29tm/B5EZi60H1rIChYDx/uAuuvFpHCReJG7CgV1/nPBvXdc4cmVD8aJSPJWM/Gw7SFuSwZ
Bg1bfNj/vZFfCiAIovNCFLs1DXalUXyvU/Ks78Cvb0hvUd0FmbHDJQBYvFX3T9a9ldNp7Rlds9vw
VFgZm/DeA3q8PMm+0b+f5AWU//MklIGQkUPySiuus/r9do61zIw6Gp6kdVdNayLeiEse1Ctd4/Dx
jPqbw8PNTpinfPx76B9s2J8YIidBwpzkuJgRFJZ43FAO5/OxqvWV4X5xRiF5WKdpl1vnb920Nk/3
ebNMrAxVLzvBzLJOc6tRsRMVO+zWHXQNRHZgreF9eZzq4f4q1Lr84R2dGg2PCeeEjOzObtzd21k8
d+49dpTYzgf5Z7q1UXZRbm5+tXdoxvzEGRXISObcn/b55BxY7al1y4hrdgOLPF2kUmUf11h1skXb
dVQZIHSA8mnNsFU6phAdT+4FPx7FvSCqG1u7C5zG+0I/iOPWSaFvAaeBEbmxth+1dgZX9Xs3OC/Q
vkZSRj972eemjxOJQUOprNKmyTl8mWMuMtLqAMW7YpxO5nH1fJeci4dslGfcYegCU/Nwb/RZ//09
X9JmuZQocBG42LBcHQqFh4Yyr19qmZF2dWSsUeqsjmp34scDupfd2PW3defMNsaOx1Hv7kUJnokL
GjRjXp4Pb4duI+rgG/8MKZ07x9Ofc5J4h8iv6u6lbm8f7Uh34P+djZLn1l6uOz8PXtEhyACUhmJd
ABQ+9zcj32S1tDvfL5XGHG/r5fY4jpFZuV9mB7YDlwSR70F0wr7TG1YVS9M8GqZZ91lF7yPZO+cL
DdZ9VaQEF6RXdIXI0QCUlCZhnZS2dhwkesV5Jgc7PZ3JKrcdrbqzonhuV+8083XObDJSuO23xuCS
fGvZA/dOVTzIUHWTNne6VM8HzwR1eFISLK3r2BabYlf1j+k01TTMvZD5quMRiGdHbO8a9rk2Uy6g
rmrdbbbWNp18ju/XzU5V5CnjTj3L8NEEqldzlKS3v+sC4vHtKhp3f4NSChplmulE0JXj4eacWvnO
rcGTbzzprtxa2PhZxnNj38jcK3suxQZsfIw6zxupNhxZmXEMqjsn0ZY3UvPcXF7Oo4dBW5gU+IG+
YxwvL7uNuzMPH0q8SmoIdSYPSz8lneiEPUPj5sYVS9dgnF2P1lUFSBSvzpWJUZtm0UqxaygQ19TY
O0Le2Ch0Uxup/YxT95g0b9lGQHiyYo1uOqqK6fDwjC0lhminDfeVMm3bl3u5XDd1oPX0xjib0Lz/
m47t508910yoLa3QDuFSobbkffcQsKT/KKvJJUmXVqwxFcYryuhVt+Yxa8SMVxGhrTquCJCPaKOD
a5XVmF7UTORQ3P3ZyJxO5Heyovnr4FX2l8sxOleSblzzD9WNIAo3Nq72aO+rrVwL7+TU596N6gDq
QhxWi3ml+Yiah5s3V50UA3bcRQ9uBSelenBEfi5JxOX5MY+Xpj5Jk4/94dG5pxzDlXaG4/FWCQ/R
iA943VYwNC494+R3KAZBtCUo6XD9gQNQOGh2Fy3VDhs4NCenNUULPhhcYD1Y1nB9oWlq/zsMvsCT
mTpTxykOKqhBAcss3GiOVcWop5edXBVIrsQWJYua/VN6TGwkDv892ktHmJYkOXiNgiCjoQxRGO2a
6bfH5WLc4TYADRxR7Ay8jFZ4pwmDZROWNWWNYvGxOJ7MW38tjMfFVCrzpMF4V7f1nJ6c3KI+RD/0
6zNJrBDh9FCMBhMwG9sAtwmnLe3YauKOgVCzGTvDktl+k0nx/iQv0s2oCnigcOicpby+euT9x1Ux
3stqTUiZWwR1gFVUutsdCr5I2thlBd/3E18H8o7ePjfroj1aeuAqE5nVOynclOZ0N1it6CdQEhxC
JCwltckj6O8S5jX5vvBL0ZeqF0MN94RTFF3qGUjhiqv5h9nBTZpbwDaGc+ojwYA96cXdBtU+GFFq
kpF9Bn+o4OyzPvd1EGDtXucK73nuVEiJIcJbKjjI0rT27eKgzcFOQ9QVus3fxXFvRE99fq3LxRi6
AJAtY4YSkxBty6KpR3ZXthzfbDbm5deIhTj1PFGTb+zkcgynXIsweJBl/tx+2AsIXP/eay+tvJ+1
bxqQHWp03V/cmrRNPUvSBmtt2pJMKsMaAbWjIEpmMIJM1PO4MFw7i3lriLj/cuMtSydYvs7LMvj1
BIXdXkXvKj/sWXRTgstJRK2vC8cOVJqOU0ET3fdLjpwXfsfPK1NyoDij4ohQZG9G6lG/mHfmN5Qc
mq8tQPNAzE7t9gSBIkt2jcrADW9OVT7pryELESa6aVvNQICRT+peBACL/QfAivZcfLCV/b6/n5Q0
G17ac/95SWjb1MggqdYK5/jGyA1cYuYZSfK8qYnBN6gDDfjY/7orJQeCAQvVAtlBOCWF2kI2V66H
uyFfjf0Bymlg2r2exw5xfLbjulW2Xt5uDzIUCHcGHmeoUP3dkLV8vr8d52Y2MqhUQiCouyerAay3
hQmJmLvHyaSmixMUISXAFKHsfd8kLFUcqfiWXD4qcJUKwz/J4mqJHB75SagD2zta5A367kxwxcHt
xj16jd7jq/TAfxeHfo9bmOfbXE+i051oCSMN2FgqOQimCxjn3wHhRVlZfk9ZWqUex/6gLvd3euvH
zNxfYc2OsL1ZtGIQy1WYD3snaebhDU0GsEl3x0RuxEbrUIqOAHi8ARfHtKK7s0ove3L3/40OP7yh
CqQodNY4Lf4+zoG8t6GY1RwL5Kud+OCFWw1n0v5GjgE4ZJlY9pvFBaKByhR5jvy4jcLR24gjKgcV
NUWVqtY/BAb3lN4TYglQe4+svZk5NTdaXse6ncHf+PfUlw5eiBLIPKvXbfrU2UqIHFuk3itj5Dkk
PXSEWmVmym/ioHxXVNyQ+UWy/Aer9ivtqV+exjN/qHK4qduA5xYE9ME8R8wWHPjrsnPtTXYh0SLM
LNINmlkt3tuVTT6n7MV49hRyzmhnwwsgqwNOThJll6X7b7Kov8MVNup+nxj1c/qQr+fCAOIu8xTz
HhiJb9Fu6qzarTsk1vugYf/9Hd9E+78jF7bQ/TF/6LtYTixWqA3RDQNgKaCAcU4Ak7OmSlG2aV+D
AyPWkJ1HDlYy+gq3ASPZb2RKoRMcwmwIXzEejjw+JSAYX59gA8Dn/L+8JErR9M+lNmix0mXSX6pV
NvIlw9BFd13ShogO8oNiVgJMtV9ajdHlBigGA+48oAMRFaK7UtidEdXj00aXnzQMq+6+M/e63A7g
Xg0Mu+c410Xz5Ppr0Hxg5v/9utq7OPRr6CK7/p4fK9qppqUjxc9s3bp1LlaGA+PReaD+Zfhxs0wh
23gtc9GEkKZRWMwzzT8KxL+2p3qt55l2IPG8Wa3pFl1k0JnkZvfWiALcJ+uYbuBHNSKPgBLUazs7
mtfOEJXU1sHLW/nX+hyuc2FAgPJLZ+M1Z8NNAL0gnWsK3gKqTO1/PVvyqMxT5XbOR2Olexxp7WAn
kH8H4qeXrWz5NxU/eY2KBNgfUhlYpH9HOpn3fHfPWGYIfoZhDSIW/fKVDFJwRmD3D8sa9G8OeNJC
hpKitzVGLMSNKzo75xvGl6OpG7qQqrKJMQMZIIkkkV3vxR8lK+v1Jv93vEK0SNV9UtPTK4uaOxcU
WYkeYzFbH0Muect/D/Y2BnO61wnD1KiJFn+n85o/Dhf1ymBjiRfsbsgjwJvDHLc+EvgRfll95wUk
R3cWfUcgNtiHAiMqNvy3yv+8nT2td+HCXhayWNFb7Vr3/rcz61RltMCyOAekVvKy785TMl9Z7Plx
5Cj2YTV1l1yMhC8pX1a15h4gH27QEuvQkcC8kpz73YH6Z7xCeNKP1Uft9rjJL+l2ubEPzqrwyIUl
BDDqHqyGvfw/BaY/gxY2CP5ERz1taDv8Pczms12xK/T2EysJbrbmpC4V19I8Ra7Iv3sSO9gGhXcs
YFAGqxWuxNlxf4kSZZePzt/bcc37QnrXO/gn27Sdeqj1nxYiMvBjTvv/fRDGHqgCUoweJqtKLSSD
+nOX1UyuNqPWOagYMKIj8b0NMDSJLO0DxErJB33BUZMLG0i4In6mUYihevh3t1Svh+OVZmY0Mg+d
m9a8mJZ6728as4bu57NqxatUvORszzXbgJB7s7dI6Gx6+81ok/n/3revMYIHYaSq7OTWuK3/fZBj
VY22m02E/g+ic90a33YOxrDsbvMCs/x531/DFOY3Oe1r6unAXQ7ih9GERpagZQJT2ewhzwdddhB4
lMGwWtoSfKXe2H4CuDRsjUuX2GvY54WBK6lAGqlL/LQ3fh0waVR91ucXXniswjBLw22IEZ74QM3J
r/b+Pbc/ijHF5fx7rEJM1M3sfLqqjIXEqX1yrpShN24M4Y0VLdrHQbml5bvbOXVUtLzkHUP9D0zq
1+sZt5N6Mh4MeZG0dzjWdVh1P2Y5VnX079d7E5VAydSo7lDCqhpGcRHPt3QUojsVHptsFLZLjK6G
AK3kOTOwnE3wlWVHqP4iBcNCMqHW0J2j8oDIbGEhbRq4IeVbNqpx+MYxZfyoiiM9HN12b0601r2j
Lq6ZQFKg7mOc6lenOdbwi0NAD63umpk9B4WFrazmzT/pdESTxAjBwjxpay5Oe7verXzf7dPgcBRx
zbk8RYMXW3fHtNTmVQBAM3qtu+VzdATZstg3ny1lcMT/Nbhcu+A2jgr69fYRcv5Aq9ClftrXa+c+
2X1XvmLrtABGdNPceNe/H4L9h/SzOTW3H95tFWMoC84jRr6zG2NIcqVMpn0+O9FHpbVKaGSJO3Rq
OlmLzIrh/KfWdiuq7jmjqzA42fc+3VWYPnniXa+9/epkXaTCJ8ZYmlfrat7mLDbdr7lXgbmGoZz7
/yg70+XElW1bPxERgCQk/qoXfWeM/Udh3KgHNYAQT3++9Dpxr42JUpxdezURtcoppTJnO+YYSskE
dX9eUW28JAa0yEaNyLKT0+tE5pWek7SkB4syZR4v431Bo7erl26sUqVuUltaFrvhm8p7naGYdIdM
YRaJ3T+DVaOILcEgZkDMW76lq962WMyuDt6fWkJOJxJIBm3nj8wGiEdztWMfNCNArZIWvmLlo+j5
BuPoZBDO69K4FrvsuoJVVPlQF4wqJXNEVBIYjK+W8qTc4F9MGHsEmACW4rV+ljp6CGzN6N2s02rw
PDsBjfqsb+at1nufX6Ejbeh0DZ4O0WJQjZHB1OwSOt6ThapJA14KIUVXUJu614OljbO57AYQZetn
KLHNk2Jm807q9Z4K8JPdoRkgDr8a5FbGkPlceoE++Jw7USvr3KMCKqUSCE6FiIAg3/ptmvuhdG7K
gPLleDpukHwc6nCPv+bedCdYKXaZGC3O9HjChEA5eWVOouLcRFZPJ0tDgjW0V867Y503fRNpyMib
TI7eRNdX5OKqi/lFgPH8CZmhjtz9CDj0jEHb5wmj3QyeiuHBd2gRcv1t9tabrkMiDYqmaOGB0RZD
Nqq5hAeQ1p110d/pqjU2OcKspObIODJzAVWmt84FiCDnzpoC06d2xAyOPKT4+Hs/Lv7NP0aXqmYI
p7Z6tkbMN6Cm3/cgPu04jRdby38buAdhnhgMwNTgHyEUv6eZjQ5lXRw0kpEzBArVNrwYwbj7VMB7
hr6rVXvI/FqFV33ALNGy9HcO9udlNfyTNKTyKX+T/v6w46l/iQ9lRI72CmvPNLY9RrtoXX6Bnx63
9UsexO7M2wgFRGBcOEX1zk9ll7yRB6ItlOjmbuCYtm1vVoxWcTYqb+SaLakX4J0Hn/LHgtpdVaFK
Cjm7XkQjgmH/BcMt5tm6iIoGWrvS7mxVXxEz0rvOEJlz+Eam57depM9VCJPG5XyjQ/MleD50CzQA
Je8jAzrWBgMcU9yXTdyPADyv1+l0ZBgW1bUqsCbObEZh78PgMtTvB7glLM22mKW3JiUD/9ZLbTMX
GhgzqwteTI8WsNG6ffNpZH6QJY9v77ve2Xi9TV4Z6Nu7JjI4B3M2O+iXxAUqJaDlX8vQ+WjtWD46
9D936i7yPx7V+loNNDEMM57KX8eZTV1itQocZwKiPl4JRrB1sG7r3ogvfn/8BoKXV0GZHk97dyKO
aiAPi7MvoGTFjK4ZFCea3XK7Hh4CDh6JPmgSiPd+32fFT5VOnWTXTSpk9tbhHDZ3+WwtRs/nfSyb
N8X494IPMkZWo/FJIYuGW//+1JXJ5ZYMfdH9HGNGBSsSeNdAl5iJ9skcrUln+TICWMsEpb1eQmfU
kmX8mdEVwQvpBUxczOpClXX3xgHIiGGYYtFpApsCo7+fi9FslufgTpCxEGo0awgcjy5cYEbsGgzk
tOzCd6v1/tNyy2HeFaBYZld/b7t0VS63POEhGI6QjdeLOXAGDa5kevUQeGYahyKIaNRxpQjLodX7
7tZVNebgBToOo4LLnPN2fF5+5Yb7ZM2qSOfqnHhy+k0Jo58flBfWbSn330IkONPvDEWQRuMPfz92
OigQ6u7QHRHcjIUOV0oJ2TVwqZaP9AAERi6kgOaQKdSz1N1HSo69PNKSogY3AqWXeYKFew5GIJ/1
bclqyb4eXLNfa91ds4skhaXU9MNN6CnQWvccdLi9f5/6B/VF8T5Ihog6iWj+/t64YNhkQRSREQjm
ooNZGRL9LLx2jiz86SmHDerfCz4oj9OS7COkDLZDxlnffSlG+w4plSKR66mwwjADv3GU1YLaExar
1NcUg4Q4KWTnLSs/KLD9XvkuQrgNo15Zi4bvfPC58TbgX8Wsu2E9PbndbttiD8zXkHYOMBl62xQs
7+5R0R3mt4tM20x0sdIXBeI1GCz00G1o1cWjNnTv98+7u7esR0CAvgjSyYp4nh8RQfd4S25ACvGZ
mf7KjBf8aKAGPBhJmG2ig0+9a6l6LdfuQWGcLf2x6t3paYKLL4wZLe3XYHzy9kAGBEeljnpio6/h
OBkyvI+T/PcZohrC2/zrbe8KJMM4VxVAHFSC7NiT7Pwjs3I46K52M+q/qpHTOI0h6LWOT0wk9Kwe
dFKr5LMhyWAiW4ZeSYN7BNGmT3/hm3JsdWZ+rfsvqiWv5XluDWchNLb54goqexrCZ3Uz0KzRQcvJ
b8dRbAIVgYsl+njZMP7CbSlMxRnY5ShYoPg57o+HXujEhqCBny20BSO5Qh4jfe2bldezss3giFAo
YTJ5VQoKeWheXuhlms1O0/uTwq7XVg9xGNA+GiCIxE6PRuX2vIt5Qq2yfruYaBno5ZLEBqpvdV5s
s5mif0FU83J7jWlpiR/cHWnL0pRXR/CShvaEmB2lQHtgDV59WAjN8rMtIXlwFKgP/Sh63hmrM0Sm
audMETLRCdte7XkkOgWhyYa/LyYTS0Ac0inT6C3FMrn/5yywMLBcyrwCAv09iPjj5Kvnk3QeZHWf
GhXAFaDfm0Gq7yH1H5HBL6/PEJA9BfpiyKhbj8CQPGdWzka9lL0NDBdOcDMBvm74Kkgfukctj/cg
ev79eHf7kqZFLTWFqHzvUDJDrwp+Aia1J8YLIJOnFo/RutrdxegezsfzNWc10xTzrN7qsCfohfP2
Ce/rG9lzW0vm217/vori/b51wajgMSf82/AUpzyE/ZlGSc6UJ60i1IzoisHcMRpBHLP9981/gBL4
vdqdmbvI1zrs9iitT017nq+/JXMSmBAZg7bIR6yZSzWA3PMrWH/FdMrNlvX/Btz0g+hBIcAJUA2Y
y++3rZW4SGUFQCKw0d3U7ugwPUCK9wnr8zP5AcKbX26buXsQmX4PoDMyLPAuTLD8XvSc90/nWwBW
lRURq6VR00WP1fiMjAkuhflJOhlLSiwLFQLHW663bPofdg2Al0xOipBYdAVV+S7LOMV5epDLqieg
J87Ubmbz6gleHstg3mM00+CMmQQT65lZ4kYMrgbPLZsuHPPvI/Z7/bsrNLym/TzNkwaKiyl80xA7
coX42BQYxMj7etx2i/6WvX8veHeLpKIJAinmhcewK7y+Xid9Y5+5NiWwlWIteNuFoFv2qROtEfke
s+v/fuM/NAt3O34/lh43naM2vPEA253dtzYRDIqxBl3iqnRp6+BXCZMgWOjBtMAW4ErazNaD4gZh
oYY0MU1gWvj3Z65Rs3Q4PLHngqtozpD6ilaLRYAGvTQx/L/f90H0QntBosMCpmugSfeCL1J8COu6
ZDUhyTylU2dTuMFtMBxsjcB/Q+feFg5+wzx/nSp0yymdCPGtgVC1uAsHByc/hQIKw2XupJ36Dsbd
s4EAir6DqoK3RNYCutK3vtmR9XUhrtjXtu29/5xs+liojoJBReOqz7DH75s9uF2bQzfDXCuwAQgi
FRJNmurWzWAcftlqPf9kSSxH3tJlKh9sHppjv5dLK1+9xpXwDn1jat9cD70SBxNijQySte1w0uod
hGm622SaKTTrcM/07YZ3AeLtWB7Cfg5y4mxAgiSodoESCNEK7u8sdilZtbNL/QkOSSvE1AzIWT4r
CrK/3zLs0dbJVdaUxLg9IPX9ZjVYACqN1/z1TNVTGglMNzgFJo50d9udpbuWA/13p1VSHEbOcYk8
xT1Y8HDIyuKScriG7u5VhoOWuqpDDaHczuj/tt3Wv8GXrLIapWBRpKMgIwzajxioe4kC/yR6+Ym+
ZcLTakSVzlt9vi8iQ7HeYYyH0ILh/rbv+7dzJxYGiUGNZogY6R9Ma95P1bTAHwtFEtnwBLXEHEoc
L/k8GkfHW8EvYDxdvxETuCjNWH7hIttirL+njKdQgOnR8AdXdo8fV8NggKj7lXMNE+nUTsQ4hypK
ewPhpKBBWo7b5ID+xj00RpGFowb2TQn0XZ//seXRQQ5l9UDY2XUU8lgqIZ7unfSzjWMChwSVxL+P
1F8vLBZkurtHbYZK1eDOCyZ9ACJhoQqqki7Ug+MKrLz9zYN9cyEWhSKFZILi5IScNoS6DaY+t7Xg
KO7r7/vMQ4jYB8J4/nc/3jWsw9NRjgJJuAVw20KZYCP0L1D6OI3QUhiNRhBJ4I+WrRv+11b+Xvou
CtL85KzkFRsuWDSgXtRfDyYjGuQWF8jzYstdf7TFAX9SC7HlP972zpLcrnE9OA06ACsaYwqVoger
l7dgKgnMLbQZ0GW0oyMfWI5fa967hOhUpgexpjllg7lP2A3HoIQcCkh62815uBo6W+COuD7yPZpu
qGVRcKj5nuPdPHGFbYYThBADFieXOt1y+e9D/LcpLHb0x3p3Oxo2J/V2TDnEjA/B+mlN4VTiAFGX
B5IZuqMABKjZtuiDk4OaHGYfITOwxfcoBgXJklrLQwnzcLagy0IpxYZy5hlgZI/P2IbH+Ru9ASHo
EisjPsC0+Z+GCbnSuR90WY85mtAj7ZvOqcZ4+Rg1PiD/qb6wurZFZcQFlLn8KO3/+yb/Wv8ufA2u
Z9Cat+F/DhAQKATBrubR3cUa0p9LjS+YeFvra3+DuLvXvnNCl7gr3dJqIDgmM3pwuwJiNkYUjVWz
gFaYrbYgtqED+DWmP9jyyuKV7uzSz1fWxDn/YY2Jp8tb0Gdtqg+w8MMSHbhzO58LTbb3hXX0Xix/
J7iOAGm23KG/aJ3f733feZS6Yd1LTqwNCLZrzF9xvMjIML1EfvKltLiBtl3W7vJtim1JryPeVLR8
XmVrTx3+W3fOYodZEYXCGpJZzfpo2eIHpgL4K91m5Du6GrHV7y0e5BX8mQH2dwo/gC1oqyImpaAf
ZzpouW1rRPztb7OrQAUpoYL5EpWd38vJ5bE8awU9phpnd172rQMSEN1tVhqf0H/P8kpfQGWjv9Gf
X6P5DcH7U2TXII4zM4G4uSUj+zvbf/c4d4FsOYDKKgglAPomzX67C2kQ70/RzhxuUaVtWe5vHed7
OWTFBR8I/YY7Z6+pt5Mf9oXnmbLZQGewkQ5IHUuitGq2xnF/6yqsR/IFd4yYP6Cw8Xu348uhUAYH
4tWx4GP9ZlWENtjxlJnz/AxgZyQcbMcT7HJt+k1/km2xNJAkutmi23fPqCPlUt5EBa2bDNRK7Xi1
KRmHttPbe3R6f65yZ5zqbnkOrsPmuAHqejCp16BZdEAo+d+X5G875ffL3E/tpVIaxGpxPZLvnC20
palBAweAsLwLrGV9ctrsnrgF93bvx2vdC84MiqxqDvJQbN5R9wvjYH8+VxOn+ta4kIkGK+/9arzl
8BJKi6EZW5A4W/9+57/lqbt3vrNIxTBidkRgextnilOfv25gFEY6ydNgCqyhPOfcznLiibN+UYxt
y+oPYrSfx+c+gimOx7Twqx7xkjmHypjepKWvJv87DrBGLuejxd7LD48SETClOOpx0Ab/vitKnXWi
E0UTknY4FOB6vRJ/+x//WzgAHT8V4AgyeKZXqz2d2sK2XiCUZzhhDNXeEGGCtk/w6JHoHEMZoRDD
db+v90/3F6rJ0b9+D4d19AadDEh/BTbW90r3pL8laM4IHY9636dC2XYAHt4tGZ/wn+QR7evfG1KW
fTk8XJQjzjf1Dl4fhZyFPz9P2g77g+QDQvP/v87dxpd+1L0Nuswpgch/rWe4IKYRsMKi7lt5QmYQ
aiFo5P99wv6WwjjfP5b9fv0fm1sr4bWfnr5tI3UTCr6CKsCwqH1+jVvO1nescH+f5T6RI3hJ6jTD
u7sUJeVFqxW8XmccbQdowJPQ9mhCXdZdC2Ku19ADF+eALUMoYDBKQALalVUwiXy2jrN0ARvuMl5X
DuQaOZT6JtoSFUOJi3CVbaRt/ha+AXbpeolDS2Sk5NbVVWchXPvQEN6s+K3w1FR/gmd7MZygc+Ak
djzN9rGTO0eza0qjqK8L3ZLBDI6myr22SOE9dHo/X/7eCUVNSmogNnps44K+KVbprYtKke4yqtWm
6fiNIfnXbt+FNOFQ7pxSVVhry3eOK4hwaOwdJ935pLItAH+rwao1fnsUqf58ybu4phiU8iUuZOEh
GJF1IFBab/1l4B7QjlXtbBTaPtGy8/msjlRHkCYdnNMypanXcqrFu/3r3e8Cmr4U3S6dmJM2ri1p
UozO9DzpZHp9PTHLZT5a/3u9R/USutLcI/4mmBjv1oPBLeslMhTdpjkNaBQJLgfLutKZYg6vfTTt
YcBGbRW9TqlHDi/fRVCnWJJyv4dJfD2F+s0dUJsRY/tm7qRPbcK8vUcZ5s/F7iygeiiDhvH5I264
960BjOqbket9HQlwp2UjH1nBn2vdWcHsSBQewdtH3boxBPezKC+CkqcjAyCzr79RnaCgS7+vZeFH
J+a/oibMvJR072zT5UDmLlURtQIm75jahK6GCTjup6jRQ2djtGZWD3w7IDNqetQWGfG+PzP+8dyJ
m4ZvqAIgT03YljR67fCOxciStbzdAxdKf4txVKy9hne/e7sTiUgYZXj1sW3uBZ85TgwgA0qhX/RX
Wuz8owMDSpUKvETYy6+7jyjf/KTTDIGHqExzH2dClgreSLvPsFdbTPootv+x1p8hjm5alWiMsou7
UDLnxU2/LJJROB8slFVuvZSEhp2PjjkrFajTC+8yG7jgU57TaYD2k+S1bPPfgFXrqvR4ZAbZYWMd
3Jm/S6fplcOIgFWExnzSJz8mQr64gSNd7I6VjyeyC20k89/jYA7fqtHXG3cwqzgBbRfp7xf//Sh3
FikNpJoGmPjir5s5yOcFKrDGG2wTy7aKzIO0gOEhgMnMXXB1oH3+HSFd616a5VlYYx+6HGSEnUp3
AUteqYM+b6uUPihIsBoXh6NMUQ/S7t+ryfkl7F980DFdQ4WQdSu/BeOe/v58mB0/jovM7I6hYVs0
bX3iBwft97p3/vuUBF3QgyStQLANQeSyR6Dci6bO5wIjgXGiPIEEAtpcLYfqr/nlQxGOi4kPMf5x
9yUV+XDmYjfCJNp78BUC/nqyWFNUTNvOzYO7K44FpCVAu0iX1fu7Kx2Drl/k180JkFBs+wv0lVwL
giynt/j3iz0ogoiuDqCub3wLefLvL5mfz5cwOGFyRUmNGrRdYOeFskRAbQ3++dwFGWrF+gwBKnet
ekJ14d+PIF7md5jAE1CCGUCWo0qc399P0DumMTRmvGyzLLbMqTAxpDrae0t08CASYxkNLBlTmwyS
K3cvGmKQz1KMjRpH7nGUjBBUoqSDnlv/W1UtHKle0WKDHzTNNFhBoYxEzRup1q44VT/i+sO5Ew3K
QyxR0hGSPCo1S4Ho6Jk6eFtpKuuTs2lRkTawkOOWXOYvGFH+vfjdC9dVnMdpOrjwZTv8Yo7PhN7H
NwXPRY4WW2L6q8Bs83IPUjWWFVeEPYahZSBs4o93rq8dNU0EcI6G8xsoXrZY4hWFHO6/z82DYJ72
J8UkJpnBdP6pYB1ufTUr1cM3gGDHyAB6Cd5KpbdAQzBAHaONXucbkXB/Uhk1E2PhMrCF+zJsEeb9
c63hWRK9P7rAAdpDfyV/BntXzVG2/PfrPbTo3H5iBQqi2IA7I6AoqRpBmCXwnbV1QdGz5+bjAcKa
PeOC/rpvZW3H9ZGRYx5dlMgYbqa78PvTBX4UdNPjuQFohTywPfVAhmPprOcrSBjGMP79gg/idThm
fix3Z8y1zuDU6V0hekvobsIW+w3sRKZg9vRkmK7ZJp78oDPEekJmozcQpuB+nqkhKoiPTSXUr/d9
a87EGpwgYoqZoWmW5MxUz2mrTPSDNEEsS9cYOhLwa/dgAf9QX3K1InLPTQU8NzNw1nttGk+oI7Vs
6IPIByKHruDGBHRCj+/u+8mUETq8Ijd+R1b/mrkAmVZMAzrAXAjYIQWhY/vRluQ+vIjA1RjeUbiQ
3W9A9o8rn0rJialWhLC3W1ojTKSLQfhPUkxRl7Nm/3e6FSybSosP9k/AFxAl/X5Pv0kDzb8g8z0G
LEa11abcwKcUYB4Qj6P1ctlm1XBI/Mz7uy8mWuEcBaX2ZxiO3KGn1b6azztjRjb6XwkiqSu5MALy
sVCXxqmkK6HZV82hYpWRdYZLcBd9qiBClAmhKADf3WB63ipo0BbUvTVPOenK5OoN7dKTt92nC+ja
zwE6M10zU8wL+peBVxOl2mfnMM/gxtNsycmc63MwKkb+qD9CK3t5O2EUKs2C2hG2puPVKDQrOZnZ
AgreyshkvVDMHjqVhS49K3B+joNl9nQcaWtpGyChPW1K87Dq7qQZM6MqjcpJ+OVPLie9GNXbfmF0
t8GAmajb82FznPW6Oj8w6Y+7+BLJSC7GcWBJ2WjYWUvFolu5cWPCrq6ihHpzmnW0CbzO6+0telG3
V4S6mHZE73Z1/VJgvovMeGA2NSzdTnae9Y+ja2wdY6P3ruzi7/nZ09lIEAD96i7zSC8nh08xFVrq
9e7qZPPBTJ5CsCxPpRd534l1/wnS1+H+Mpd2B0ZS+xCl6umi52lPcmNlb5EbevAMd+zOuLfouL6o
DTDxavj2ZVxN0zVZyixzD++XWldik/l3tyPBWmxI3vWlutghBMRT30bANKiN7ruSmdct4uM3U0Hu
tNI1psZWsa/X0yYwC1TJCqM5Gbeb0Ym9PEFbOJmlx4nUuepF/RlGH0HSduuFmfxzMtFh5O4BGGXC
4vdtkC/XwSnvYdYkwchzFCJ3K8K2CcGwKFeSNAthRbclV/8LimY6i4Y3F54adRfOud/LqnnSKzoC
WCboTcW0ZwAdkGi4K2hqUjsUCBIYNW0inc5bvah7THrOGobdTLewluZh+hU+xcbHv03go8Tk11Pd
BZNScuhVl4ystzHo+w/HFQKaIuSR9SvcGOT2c9GoqMattvfBV5D6GthCeIlFQ/HO9kYN+PAk1sDO
2EjKvs6BoIlACybREgx2YLYOcz0KtH6tePcB6ltwPV0EnRlM2naC5P1nrtfeEYKKf+/pIz/9a6G7
PQ3P3SwLU770zuwR9JD+eNRInlVB//HljtvygUcOE0wDmwlahIz23p1oRTlsYhGpN0bXSqyT+zkk
iBwgP4X2e8sxbl3s7rsBhcmbQc4uZnp/m4l5FmYnfMYxNMSu2lZT/0OC3N3WXy9399VKn7pX6EPx
fTbInd3c646CN9npQJRYG8kbRMr1toOekT+9gAw+sAcKtWNlyN1WbIjR95nVf8PAaY1+8W6eNmIM
u7GCcbSSYU5/P34FCLTb/lKGYCD1GGc9QO9sXCprUNpQTl9vs07paYnbSe3ObdbN1ldmGG7G8U0K
HC32Lrvrybm933bySGUfKhuG+XNhnDOzYpwhteNNVOnnGdbu6bRIB9bJd9Lhe4GBD83qDdvb28En
XmEEU70PF/7F4cdoqtn/ukCr3sMLdr+yFU7z/FZ3vR4MxMcxU+XF0YlzPeoa8GVHN72b6hSRTpPr
UR+oZriREGD+ikuzX+rqu/zV8ExDIydj5TKruj8afPGM2ewgG/x2zzlvE/eyGEJYMHRw0WpoVRrm
2hjCKv+ebpLLqlpBijCuPy8HPYEyX6+filHFyP4LPY0GPvjSuODyYmZtMlOy5bfuVN1fvXhxuujp
x3lG86NKIHOF7Ls3qRlMarYRg8HVE0z82cjfqs8FiBhao5/Kcw8J9s98XUyvLhzet3EduiViGsJp
b+rEbBIzPY+12sr6OykB2JiPg0k1NGCf6Vr1rEFCAeLyBG5wo7qhXGEWxSQ98Dj8az8wgsj1FbPM
vfqqa+F6L8EtC2z76gWFfb45yc2RQ/eam5k0VvqWonjdqzGEb/u2ret5UfIz9e4WYSIZTRKzcCur
M08QVIj4jk1tMnJ8vDEA5L9miTtcd+aQBmtfZ82UNbPeZm+DG5Tm+vEtWR3F4NLg87isptWTplnX
g968hgeo/RFXAVyhDYz0PeH77qNxglHG4yoTiYGqAmafK9w+iD4YdIv0zLphZSpC88Th07kMtvXN
wM2s4T5C2fxC41G24o+rd3xVxpyW/mdidaeXj8OCS3ENYW3XM07owershmeDOZ0IVzQ9T1GGcYKx
/FUyTinh9xlERF2gO02QzZZjXZBfVAPjkBhFbpf+RkaivGtGjEoFxu08jt8TRe8+QeL7eZj3C73s
6WFgZleLbVeeER5Aj5untTs7bpz6Xs1SCa2UVdh56nCEvzjPRID8FreiS3MtMort+ct/7biFqxDA
GDXhyREC/YjK2dBL8KL+iM4NtX3oJaahg1aR6RtCc74ZhRvf0ahO83ZONjvOyskWhW722Sp3ZwQw
BliO67y0ZUcDDxszX3m1B/wEgklCczRJLH/aHaFmbxwmJRNks8Ni4HwdnNRQ9AyUzXDR8Xwr9I5b
9V3tjLKZjD5HAFOINCbEGhdINsAr2+Pn95epl27iF9UOyGouAKJ4xZN3LA2JqFbMRzG7DbMQlElD
HQEjZtGCrndFxRpacuu4Hb6HHw1a8SGM9vPSO3HBZIPZN/dmRpWNKMEptBTslK6OmYOdlIvLJJp1
1gR1LqaxNM+aoYXc+2oWzS6EPbeZ83rZNV+E2RzgSW9ym4SLhsJDZxFPB1awPRsXu5wcZ9AMXBwh
sk5nc4vKthE5g035zAT4+vza6QnqU5QnXs9EDePTWDUCqJplxGavLqJK60DR5c9k3NEPH+lGYh6s
ekN7aoRklNn3iqk01sClRVZfMxvNvEyG89hT590vZSc7sPC4FQIlF7s7YnUoZKuvg1dOCkue5jui
3R0HgjSxM5edMNKhfrbOVkm/G8QZYWw0yzfC1u4UW3FFEuF/SCspgzmUEuGENiu1blNbJNY1MlFG
KGYH74QnSWYFDJ8EqnM6gs7Jjmap+DHXdcHoXH/dYc+VMVlMmNPxxUa/o53lZG+1ARXN6CieghYh
YgYgG3M+azrfn63Y4271UJyPSL2mpYnq7rT60jhVF1t8zAG72mesPZ4nFlONPmfAPm5LrzJ6Y7Rn
TGkTPYde3Vi9HeQ3YjcYZ/SGc2XHWUoYIETug+1S5v3GOkz8ZdcQ+KzQjoz+fEU+s5O5cDSX6TUr
U23tm9mUqHxU7Xxbg/ptaMcvB/Pm3vTD4rDGTEF1J+3jdUe/2b7IHgbOjSJnwsisglow/Jmb2wzV
g2f+KH2S+E0CMCrNBosTQJfXuLZjhGf4f09Hw8hPLCTVJCyGatRDq7m6Ep+jtPBISWOGsJOEDv5r
WC2LGcYO6ogaOzSLvWrUX8Udbm4qdrWs9aPFLRopdv5SrfINZlceIdBkVY70nC2vY77OInMKjFSk
dzKjWslf1dtlcoCjttGRgJPWJRE3AcQHg5p8n/4omUmovOnVsiJVVK0EhHzKmda2KvW/hba8vZd2
f3ZdFI1R8d5uMBuUuuyc3aMbM1IqIc7Tt9RxEWDMKqdHFH+YxB7kdoYAesQqTkY/fCUGPZXkqf+S
Pt9mqqWR0IZMw/KWEv9ydDTz4Fbvl1G6j6bhPGGe9V0GlJpy0sh3NX1AhnvgEh3s0D48D2fQCZ2v
Rkp33Itfrpt4VwVGvm5mPV9PVnnfxBHHmdH/uk0yN3GV0NLgGLJyL/2AK22gjquK0RqtMdjAkgDi
rTPHDYj7Fk58/LRDXjQ0Osb+GEF/n3r4uJWP7YSQaSQshY+HkFy4hGY+97cmQ65W5SbdEEWFhvJO
1HF8w3zd6LsC7bIJFIJRF/GK8e05G/UmJRokG0KVMxGSxym1lf11P1zJnDVXej7Y1+fE8b3eWEHW
9QKYZI9qjQTH0lU/zI9QJunBp2C6zJ6KT2WPc1Ht8/ZmHkfquPyQGb1NZsHbJTViL95cvauHOZ4c
7BSlJ+cwvkGb2UCK1+yYEJ6VbuDFX6fQKEt9MJFKQxFPAcfYUhn3LUoSsX4cdSquZuFwsNPcjDBr
hjINJpETmucpZMCGvO6v5Y0y4yN7PHptVZ+HUFf2FCx6Q1tFSw8Jv/fewColU7k49dFRhl7A3Uwn
1c0iHNWWJzt4hk1011mnF91fHibhpBadIqN3xsWE3hkIaSjrlW8OZn2y+WTLT31V5uL0ylY19V/O
n8VrtSretvKsSzwq2aIAmmxvNpEDiOeD12z57YN53kZcHM3xR1BmFYFQGPKEfC6wMBPiKJ3vM87t
cHc1FVopob0PjXAdjQSzdsLc9V7h+gyJxVVQxKEd7wcvwfI4umxqQkRlInPGukDsrp4AvxF/Y+8O
sBfE9iKcLYYBJfXz7JoZgioUG0dtT90l7pl707OJq7MZAcrF81OOztXUCOgQaZnkQBDzBWqKdAQI
WN2eu8E6jz9hddJxrf6ocuKX44igezXAkWyqqfapjPFR+uI9fUkxbu83vLE6SwJDcs8zgsObPj06
B7O/VXeDUeQWVytfXCfCxMvcE9EPlKkX9fRiW7812+4becc6cTWnZyr4Ws25eOcluYU7ME+6ij0v
58XqdHKXhDj6bXI40zzgZ4+lsdPYq8JZQTtjLSJLpNYDg9dLREwnf/kjPF8O9SZ6SahkqeNk6YQz
4gJLY2sqLkENzEjObWkfLM+f3YERz33Pz1ERxPJ2p3y/YHyhKEb4CsfGyh8h8rfiwy0z67QhL3rP
fQFDsmq2sRix8d9RiCEAEVeaOtWKjSPc+8yIV/WQUeHe5DQf5mZBu9CJ3PTM2xxn3TdpIm8vi+vm
ui5f5MAY4n98h/BiE36Uk/or9w4LlTMNNYvuO9vAbIzGSsZwrBnvF2NogcOzDoubd54WznQ71A94
hX1FiBmgp/M9tHnQP5OndF44kRW5i9JCp8xYpbYPhWUQG9USLawSPQh064MRHnHTfTo/3bxidqVM
EMP1RCLVWHJkdKfkV5vrhKtry3wadcTXSZYFZGkxeM9CH8LqB/jECyOn4zvKuHmTTEdBU2RAz2cW
4c3Lrl0ujiuNulVmpC+Xj3J+vOpSzp6p+2KU83I3YEH1W89EPtS9TaYafp+P2mNd6iSCXaJPwMeT
XcybyZVYxxQk91CgBIwy5vYQRyHEqgZ6+fae4ZUHmpm8BW737exEy2L0qrCNuJUtofaaD5rp0Thw
sZdBx4q2uUkm5HbsZKu9kmI20BHM+l/NCHOBKRiMdhpPsK+ezIHVGJgAZhhVRoIwVS+Dz2wezPnB
mWrgiTl73LWRqukqp5iLES/whFs028DUZS6hKDwIIqZJucfw6skwOOzxTREyvfAkPPuz414hQiY6
nWezLqf7SsOlMJCtg70PUzapRdzrnp43nHJTxf1blBWJdfsGmok85pyjMQ0sIgYdbaMxae20N+7Z
N28eGvvbhtCazT6uUL7jDQpu7RAHzYC5fcI83PjE7xcikgvTdUJcrs9vkWYwgST+Y84ywUw5xuIg
4jLAKMFib9SsytYaiVs7ByZ5YjP8Lnb5dPii7wcpDMUWjGwZkQ48BUvOOoZAxD0RUXi5Hj4LfXvV
7T9d5nvBIZIgSUWCRL2hgwS45CYc0P9qaMK+sfPEosRerw3+RPzBHi4Fi8cA89kqVnsSXlgBeVpW
C+1+zcLqiqxRv27JerHKZx4RwoYT8KX30vXN0xyPygvGPH5g7fu8twh3kC9yK/00L5ZnR2WDJI7h
bRza0jPpesyUZwClRkRdaChMOf+8ErZdrSvGkT9HNWB6IY+E3B/DThDIHqo7VA34OaLwcvP2bKm4
+Ea4iVaU4PmwfPAXOnvG2an4+8UUuCc+XO0UlJNpv/2/X10gUScMPjq6Il2xSWvZmB6PJVA2IdtU
4GKpNxgnzg8/xqnxTFgtUjA0EDusSpKLQeQvS5yKwPbJUqic6+dVPetb+Onu237IH06saqk888+R
hJS3ODk89xP6TLrP8FZH34s1CX4NdeYTHWdLih40e4+8I8EoIIkEe8KJMm7PFRHRzf4fws5sOXls
29KvcuJcl6LUS5yoqgv1Eoi+9Q1hsC1ADQIJBDx9fes/FbUzvR3pnRc70mkjtJrZjDnmmKzin/PE
ung5NOIWaJTXZZ1EQM2kPY4k0/mCl2uujyKZmxbEprutt3+O9sDj7nbCgcTktnFDgl4ubB5re1na
YgBEbdJedx7UXGISYfiRxsTm3UIRWBw8M2kwFEznnus8vluwpPNnWkbP9MKh5B+2rvHvgYYUibgj
ePL+afTC8zZuO7rObmn5iZAKgRXOlkFVi63X+L1I3BYhpirxOGMo+dAXfI4lb3N3iW/SztNpTeK/
wllmHBk7UlNuJGsfFitBAWiQsOzxAtKSIA9f3fk2GY3IZAwylYd3n8vvGFyy/Cxmjqs4pgc8JfgI
lBNxqg8ESydOMZFC0Pm6u2tnXH5OAGMkvG5QvbiOD84V+wZtnkdQMzim4ouKA8Ogt/kzBs8LDXrF
Wq7NJT1PhMG/++IJ95TKBy0Lml8zFMiKt+4h7EHjWgDbOOq8ih4sOxqbCLkcR5b32ti+KmQL+geH
yBU9XQXhuezgFIuGXFZ39oq7MD1Cd34MizcsgyJUIfsyMFvcSgGV1/xljbxMzyvo294GYo2eAUi2
7JBZ8mxm31GJvvPdt/wqBMvMgzEX35hcIYFUcOoSphY6VdqLb5HICjsXe+sYSzOq+UTCP6RRcg/u
KW+x7fEix4E14f4ua650Kp6Gf9vnH7CBPbF/F8pt4qofAnl8JTHKxX4eMGKAWbucq0ZN9ehVITOz
+f5bVkNcqlPa8yS6EijL/XmT67vCV2arhkxk4gzZ3B3bQ7nHbTBMHd/n8Hlzeh6zDtlWuMjJY2Ky
eUKel1ux2rIGVJzUFS85PXqSZw8P/pXyP8NeJ4r7cMWZEJEn14rDZ/KIMyf7wGPIisbXlcWREzdA
YZkJsLk7Ej/RuTtqoAcsDJJGDDVIM2/rb11wHfLEGsqNPb1EHUnyeSdk4Rjlx9UWZ+0VXBFrkFlU
M7ryl7yAo896KaCwGNjibgmp4CYALC1Ya8ipWXDwGYspsSBovot92w6L8LR4OlsqFeIwX52rq6Kd
yyrwK38eRDJ+co1xxY5Zm55njBnuSZ3hycuKk8eoTR69YBwoSzHIXLUvjofoX5V50ZuXjZvBY4mg
IV8PKVfn/coBXB1nFp945e/VIw/uBjfabB8JR5D1OqfSVEJc1HvtEFK6ryQmOTvXVY8l3tIZ+55h
6an1ogCbFgmnzJPmFt/2+ll9ZsFpYbnkZ9xJ7pfQl8VX+HnY8ocSewbvnKPN8dxJHIyWf3CjnrhT
WOG+BO4gTOcpZO3E5+ZABjouzwLx6dzjjiLiPEMxIgvodgmpEzoHtqs3Rl2WxaSqz4h097QQh+jA
vW08k/02Jg0m9TJovO08RzKrx2sc/CwQh3Trn9IKIraN/RQe7chLXrzLgMDNeUc8ktun8IGSJ1g7
i/PgyLfmX1yxwAoCmTWLfcHeCtcjjPcr0R1tSErpqnzC2Vswv51DeYvfbxzyx/876uL/W2evDSUS
9q336CNKMd0OrvRxnoD5aKzk+L78x/ASSBAjjE2+YoWDBapU8WtyYXu7oPEKvrVOx4fWsbdm/331
mFyZFZTz6s/A5vvWIbJHHJ3UGD8ZMzgkpQhqegXQu/J7WPb0zgHIva5feqV3nZYBMrouv6nEOgJX
SO2c0nz1nJ77WfDQnW1fj8zg5UtvLNTXnV9Db+kWC6OjxG2g7Qv3DBICpOpc/Wr5ziJ1rjQ3r4iF
bZhVncXngRQCnzhfPToODr4F6HGINSdBXA+79Oxf+mjsOlss9VjnGN/923o7q97rJWf7PMD6+xxE
IKPX1m2bPrVj35zhW6b8yOY/a0kXyKMWm9Cm8g4iJGYYGMSi+KgHF+8WDPmmYHJ0SbGnwMJo7slr
BnJj+18imvHzTzA8abpHWBOFYS2LFoq7J1IOpaU5py6CQjqHY6+FJ4e6gW94M8bd4rqAn5ztlJ0m
Dnc3vYb35Xo8ARnPOym+zU4Rhu/9WATPdXn1ZA35Qm14Cyxq24bfJs9ACrvR9Y1jSPOJMOul51+8
V2h/3N2N6dWwZABlMFB+0W+Ch5gzYIQ5gDLyvYJUfFhYOOPlGRts824tFqLxrPDpbQw/H1hvIiKQ
XHL7OJvYHpmmICM7RfilBib/qWJg2IuLYfnA+P75o3XLGVYkEAHjKzyGmMxECukw4XohLQ4OoARA
ktF2CPnAqViNfA4rwftoPWNfQhW/jB6LAgUOu/+Mx39U/PdIPQd1QhAatM6cQb/uI3mu83k+ropY
ZYLxkb8nJ08AA0pHyDDT0fTxJbyswn7gE/D+D7+Za4kcaMl9uT07mxg2yG0CeEpsklQzaWiPxWXL
N93gantIUH/02LSPG7JsR075aywmMJp9pLjB/tVEASwF4vqQvGtSJI9FG8Ii6H8Asi3LWGMVD5Or
cxlc4megYD+FcUFLTOxPJIvY48CxuzsPbraSmFy48BS0kRorEyWRwbjzkRRr4yqsErkvs67dmutG
VkO082W5Ob99rRy7JtYWpqN2BsIdrg7RkRs0usSX4DyqPv062rLhn8ekRGDkwtzj3C1BkoKJ5Qjs
ZflVEJmw4sSy0dYxR7ZDmDLWNv+dehWemiqU1RK9DLLOkcHbgxMQmldukXdyrNzJB+dBM6DNlmag
oTrTODTP+BFexl38crfUL9CdAOXeq4CL9Bsh0V8N87Fmu01c+ddEHZh9O7h8HJiVmJjkJIkYCn6e
XS7I4yFwR5/aIehNgVU/s0m+qBvX5IhjN+Zl0Lr3z2w0fLnapCPeKGMrzahh+Iq/+QTrQQwrHEjM
3rmnWNng5ukB2AcMVRGPoTruiMeJqd/szI2BYkRiKIKGDb93G1f8AHJp/8GxOwfP6Bb15pMD+3BK
XUKcHkwg9xzf5jKa4nDkvUN6eITSAAFyp6yQQn8GvaSFwj59hLTXxU+KptHqvH+OMTN0/LXpPW2n
70qIGRwsMmBd9e0xjmynAdapXWtS43573kujkSq5BadlrvJdmTicIEW3eIbXLyJjekatkEoBUUHp
fCCxPqZS4z7pyEquvnDHmy+iOHeZDdfJkVTdil9oqifP0Su8oTV4En3glAagWxKG4AUHj3FLtQlw
23sFbcxBVgetC0+c6OT69fAFEfSQIrOLVvvDVwd1CJBFVB1D1A+zFC2ZsGBvCz/HNaIiSNIjsZ2H
4XEsJbQNue2wwN1BmUU8FHtZ4dMfC+rXaJKUIpwkxXo7vRWLwsSX2+SqQGjB0/1oh7nXhh2TFsai
lqWj1rfYDo24CEuP8/g2G2/jfAGk13UEDpUzBrtJyGt8Chi820zy9z5h1vDQz71s9qR1i8TDJqDi
1kWyhy/EvF/x6UV445Kizpiq0clwiugwxAIUUTvFeHpfUmIHebAEDHQjDA71Z2AGY5clZrw6TG+x
FL4w5A2ulcYET+1nbjFlI/H96ujuM3DbtamTJLeRsXyyU51bD4Ddy7uroho8N9fG1xUwPLESHRd8
c+RQf7rH5c0/gH4MDukRydqozTmV9GlSoF4VCxhJzzs680ePlZR5rEhxzuEjwuhipUUcyd3u34RR
3TrYYL9KNLTfcfKXlezkm8GWb/ugW/FLQFdYN1rJhje+8dOxNidndeFT3isG6D3DjMMP66e3MTMa
MDZSKmSdEcck2bLfGCOfgu0lhlenJz+HImQPj7NiIqPqaHi9KKNwdkFmx6Q/kVHYfSmggtJFXLDF
BevYBQp+4hDU0S1Qkk3h5itzeA0oo310MYGrd8a5y2w5hjy6KET129mhI4tJbB8K2YDH4qO52Pia
uUISj5rqSKROlavE8lt/qO4z4keT0mjj5+RB58AmWjShze84asPe+BiYfbl/zAlqLx8N2dcCL5io
jsoB0VwdYYomOnrN2IwO/cInOhoWU6Ji386EFO4b9nx2XV7mDD4IOzpSCMkJsU+spuElGyvMXPNF
NjMxd9cJBrohLLUjgzRIS/T17egUy8cB/3/tPKt2L4jTX+L9E8NLF869f1+ZBmVO7c8UG9W7hj2k
9ITbJBBbPvxeUr/LTKGd9xIAGuIQapxk0PlEie4rXAIzvgm7amCMj9fCWuIYvDrBvwScntOkyh1z
dR6V3uXoW8lh2KxPy5bQ48wiEzySnaj4Ku3g6uv6iLQCNtTpDXVvRZaZHvoX4MN3imtvcp9cBtQB
MHlwi8u70zyD41xf5/HF+yQdsD3LPS0Pw4dorceWnGPZc4tEX9Wma23MqRK/ZtLglMp9e3Vcnz/K
cf0uXQPs3L7BL5bp5eKUqUVcYzsSThwQbNFitN9PSU789+QcU0JJzblOCHlAPuXuk5iG9e5IsLwd
PXtONtBCAqUBfESDJ28xQCJcfyyxUu70BYZA/GW4Brn78AXs22KtVALHwqlJ00UKXbvFQo306Hrh
95pBvSxQKdMJNgxXZluuizJ4r4iLW19IP5SeDpGTQWxH4hPLKw8e+fFejHB5sh8lQvNE4J4FEiYa
8TWfZIismkiPzdEDaXLFNsT2uhq2iFbM9ZH0Zo7Y58ZDy2n1QNHiMDFYxoerk6aYyAYfAyZQrLd7
jfQOBOIYIrmtEZNd9ln8Iko+b/TgzgJmtL9AVWUYqYYZBssT9lzxa/ociDkyZrJaHC6bnBg/vtmu
r0vXFvSjqAR5WlZRtWKkqVP4bcpWz7uBusbRd/uH4VRQUZLbic8k0yOX2DTENRicYnicP3VftkNW
4XweGeTG4P6crT+zPwx7qBlOxlHa+q0evJgGUgTnIsgOXo8K/qA4JS8QNMrVNHq1ns5Yrtn0PMn6
1zHcH8zdlZNAfd+gwqhFaCEekyMQ60IBE6P6eYEjdE7bXe5rjLXJQ2PY1Y4ypJ9tcIjOgVE4RIPM
ZPB6qQidWQfVu8TyWt7bWO8KbsLV384AOXyebHFIFgWMXa5RM2AGiPQkACnXFshh5/aG59yvRgbQ
VwZyeU5Vhos0rjS8MEIlSx6QiJAY9rr1FBTw6zFXFxWQfNsgOyzCaiu8xbexABhULMogT8tFG+mc
eEJkT91xxGjIOHvnWW/JhAFYWV9S6fWgUqDPPc0+tiN1/zq4p6d/w19S2cid82HcUiEAeK6CExnu
KlvkHA168U/BbWEJ7rNWAdYdCB4vXqliOqZW0LzzKfzEYMgBPCwwcS6T5VPPDlUQJsx1BJMYoF3a
GeBppEihYPeAiPh63Ebwiwf76Wtw0t0tA2OiOgCfxfVvQgo74KcFNvrol39wx4d/g/hYgi8QVpTE
krc4AwAfl2Sq0lK+xbXl6GMWvvw8zY6M5AazViRPZlNB6IELwws4HBNYP6xItj05c6/jk3cHEe4F
XVpvBPRHTj6wknEX3qZHKhp92EhwD6rR1jOmfGcIU9QbNlqfWqkJsHwP1FAAtEVAaayOLXwxdpy6
YG8NH8ZaE9fNNI+q/H1AyfoJ/npf3SjrGCtzafQpDdM/h+WYPocyFWmi3uLl6FhN8t0rA8Qrwvcy
VHakoyAc1ewR3R1rcqUBP0eyprCB3XUusOj3xP8EDYf0Hpo7OyjH2bilCbKOLt5haCSv5X14fztE
WoKpOFPFGZU39zW51U6mBMoQN9IB6u2MYQZrY+v1/CpSuPrMQxzY/W5QHIUR3kt3D0/DL7/kkOu4
VXBl5qAnCs3AnIIMYM/KuCHYvfvaJIsxBWA5oONesdT3j6SO7hHUcmmo0yd0EuLUypDUIJTBPrK0
XrWlU3Ow5QHeCeAsJE4TR80WRvgtH7VuNexAXFXnjkAJcHaxyCHgDK4hQ9SH2NCguWPwzUhf2cFL
wCk5uYVJA0hqRi9YdG4+Jz+eFY/4CHkbcJoY+bGBCU6lYZaPVNLh8YOkHx7+1tsCQI5ljzFAieoZ
uTdk2nUb4gOfRAHqEL7WhKOo3Lz2jTQGyoFKvgLPPpDX5fzxrgfXCwF88qGHl2XfEN+3GfVMl6gM
4wvoQePU0nB6sU2mqAWUygLoNeNeDDWMOlOfcMgVCaLfzHjmcZQFAITwsK6EJpfVcaWnAFpYb5uy
tCC6pLA9+tK4DrULlEznmnKtBWISt5/ags+YVMSrUrQ8jrod5PpdJzsNYZqLlyCho5U998Bk/Iso
VIBFnFXn9C4HzfiEuAD1wc6FdF9Rl11yjnuzZ2iAADwja1xQfuh30emtZWpeHveebjl4MGSYBJKE
Cd9UTHl1TCXllQXv9HXmTQVnYqeRVFFQgwwXtcy/+zz031FDj0si8mJlAEQwfinQd0V0Jhg5zwi7
/GdyIhPVJzI5F+s0fjBu3fu4e7CAoNNlwXnGa6FzEDYA7RUmWkAucgA//+EU+MrzeGMk9dJKTc+O
5XFv2GO0C8xN5j7JK2LY1xR7xczZ18KMMipcBA0PFHekpEGtiTv39JqPDD9EmARplEml5BUBh3P6
IPunIpSoI5HbPIkD8QrgIre59lWV/G1By6yVnIbcmXuShSZdElEV4WLH22jDagXt5ykaUuqm/8Il
YLrjsovPigTa5QrdPIk8SMudevpYGpa3hT5BsyEQM7U1hTIvnq/2zQH3+QEMPrw2rqG4kEd0DgMR
CIzUSBLptbtdPQkBRA1OtAdSyE4RqX8XN4qjxLF7DrLxc91LhWREkRC9HJLLSEJBQgtfDJ7cPEmB
bVDV2jESDazjtJAjw1WWBxDzxEho/CDvr8jh9N2NRlbBaqw7x6QqJURIKBkEJDvBIZXGGqk2tQui
A+a6t2ERnvvH3Sk9QdKAxVH6Gizk7P3CA4Hs1o9xR0Hi7qsnV30ScyoA1aTKxjG05sTmROWzMtCQ
wwNBgZPHHcs8Mo346Qt2ILXhVAFXTZ+rfJStCXDPpMLkb4MKuX7qneeEVEXnUsaPkQFasDmvTqkU
3xea3w7BiMjrzzvmpzIBipwFSN+15rdIjirfcNuUk5aRHvROQugkoshTcTr5kQ5sLLJOc9eM8NYs
LXEzR4IwkcpraPZE1KiDyRAFagPlC3tpjro9gfmNJFP5vKcyCKcA4eGgpMfZ9ZOIC4zV7WKBW1Gi
uH72SM3ddm144NwxMPu0SsirCICJdLfkkjzpHJ+oq3gsFSyuxgMuteJHB2TYRWp0CYqpNDkPlAke
oJfyB8SuPa+k9iFRDmjhZethDZR58OEax+e4Cxh1UMzG8EHGD6YHF5StyKcYv2phfQyvpSBUhJco
w/8BGJK+Q+XBK4IbQXHniSLRqen8AecgSU3ZfGL9C3UUdpdsq6aY1NA80sCIfHh4VPeyYjaa92HA
5isGr5k1MGKBL+cZyazgfXU+7HPd1yLdfQXa7DWSBtQIyGFPpCX8KXyt8x+yIQJvqd5/+flc9m4Q
Ifs95qEDlgFJ5rzZIWpgGtyiEklULAznvA6z9X1xwdf3j2ORxdyovXAziM47rxUVkKkefS3XuVBS
S5e0MMWID0THdyiNc/kt32mbjowsvObenahmZGGGANADK9HOfTkLX4Az5kyOLX8bt7JjjqHSLY5g
5jkBzyM5hj3/7iqJhpG0xiZHVhornXOYkMaQWJrOHgvQOSjkkjVZGWHXnvgl7iUS6HBSjkUpwkou
g24AepgHqDY51fQSmCvWmMbLZ3J8f422rjDNqQVig0cMy7OnP9nukvfLKEJlGGwjJnc9JHBLKEyP
rovepiHpfoxOg+y9XD4U7zQo+zD85+grrKRKAEtJ4b/ra/sKlnMif9LXhMuk2Xm8qMPhYWmElM+G
tINR10s82oVETd9In8FtQDEVbFX1Hqlhew9cF7gPJYqvy4cdXaEvt0BOkKbvFBE+gI1u7oGTIdT6
OlhQ49mH8V4lXxyLxBOnTnjZbtlRogvJBlJ5aIEF5bMLBLjIDpp4odL/ERRtcBlXPg5wqoOOsUNC
3UWOwEXTBjzhyWt0OwpOsfimlF1hxzFv8P1PVWOUuWOLUQVg2w+yzVPUhoz+25zXD/w/tcuRPT1k
Eexy3wVIb9GQBOGZ5rGpELoxwAX7CJJCHRKQQsXTAnvd027eEtUIygyOlrKdQH51phDaVLOMsfVh
zCGQz/Q+tSExWIzKR3RKa08NsyHkO09JG9QbP8xwcpsJL29PljIVHN6Ke1cP6hiGSl+CT3qY3Jgv
iAezA3vlZmCaRNMAqnhX7wpdx/QBowmAOs8c5Zr7SkRB5fopbZqIW8xkQFT6O1qXJxfgm472Q6en
YaJO/qlfYIgqSOStgz2WmMXauueROIg0MM2VRTts3w/T8+AWUEPVQxjjBBB1Yq8g2vnXSAeyIPWn
aYM0WWiajCh69bOwIHbWduVnGVJCfxe/c3pTVy/cV3Tpnz6r9AHf7O1lugYg/jPogqdnuPWb8G99
Ap4DgjqLyn8tj413jrfUUAUArw9455gs/jhXDq70ZkxEGHudomN1AG1WgCG4v0UEtB5UkRYKS1Uz
BKM3llctN64htsdEtQxvyca45Sa2AyU9RXymXz8dUr/rMtvcjgx1Kd6aGVBzDGoi6nYHX3TrKv7L
V/i90pUHlOKgX/TbYYbrnHZUFG7Q4KcmC/ehAgyAiNzDVxOUdqQQBtf9TkqPFNTqvk5MAhtDDhSI
ZBa8y0CG+UqCSEGNXvLheW4hZX396m7ucdzEopxDWDOg97Iv6nq187pSDziPr5D63rsDQREUg/AU
Y3Gc86tf07/w+kANeqli7b5wL3uy2nEv1Gj8B8cLHwsppuKBYU22QwrnwaKhSka37jHojQFtnfaL
zI1KtIzy8s6c0vPjLMgL/Gesgq3GzUDDVOARqcytiGF7YyOGDz8A/+SIqgFbQ0XGZ1j9hCk0p9SK
KRze+kZ8A7DCQ+pM8TQXL3hPO0jT5MGyc4GvMrTm1+BOr8EfjbOaYTYdCKYSaNTiFKrINIG2wMgV
q1RCjY84S6fJs0976AywFfC7pomAritSLcjj7iIb4dpBVdVdGZB8pAV4rYEjkVLyMXbYWFqJNEG2
iVJcR3eV4FMLKsDBmXW8cT5atD6MZ/BhioovzilnwOVgbY5ekQ6VcCNcaWzNXx/Vmg4Cd5tcB0/c
kT40xies44p4R88cY95Agnwrsc9MH99tXXVYuE/HpSJkBnilIzSRwh+uap+Rb8SoEwHPqR6DHgR9
QmUwEOArWeE7Cz9TdwQ11eSanMdWwgwivqmgmtQXCs1TjTxteofcxeX2lE1GMKRhks05h9tpGVhW
Q2DhYh8pUXKqnWsIDcUihDrujJjsKsY0KWOisZAsi32uJuWIoh+loHIG5D1sxm16HPFfd0zNBaAl
ICvScnRfiMGr5xgoqV7ywScxAq6XEh0165YLowpXTFjMuU0EVCiiLs/ew1eBW4OxIHu9xc9Y53D3
Bh/vBOOg3ieHFgQ6LBh05J1HcDtoXgr1qLfUbaeYcOjqtItsXyEEySmLSTH+gJAcOUBabkIcpXvO
3dl7M1AIhzjXBCA3v5ov8aG9sTmUr3B3pBgrnog3aXZarM3B46lAYTuw7OSqI0LNS78Eek0lSmE2
Ku8UJ+ja306N8R+f5TXJc3rnHJOYwWJaXwtXJ4yLIHOMjNj07aFF1DfMdj0mC/arfdl/bTgUJsf6
HFzsOT9WHiF49zuEn1fniiik/TwLX7T1paANSviSPQqVPapR/OELtsch4eLmo6s5bnZ8QXtqEx82
LokRht0y3B7ySrZTGx7RkLI4TSQiOtJTQSmCKDGq3gzXskEJUMzlrQa9gfRRpYvL/AqYLrRexXJw
G/MX/WxOBdSV3ri8VCSILaeHT+vjvNuWgr8k787eaWoQfBhEoOSQMCxgyMQ92AXkp349gIH/TKR+
76NZaayGMTsRIkrcvOvkPLvaPqDulChm10U8QvLObALtGMr4sqNBHNd8U325f+NlqBw3v3Saqj+o
a/yt8/NbG60hFcpL0VBosjA3Fb06Lf41sf/oZxLWkIviFSl52JRDSNF/FRT5STyJL2Ci9YNqk/Jv
wljXdmtLlZjNsbQZc/PWODFMvoUjZnk+ULhU/OQcu2zKZOtHy9/UN35Q+UFjyNBMGeEU2tSFvsL+
fXqssuZ//6fyP7T6dLfrjD5biHpTnQrT6rxhHOp//sf//D//a//4r+zzPP7vNtr/qG7l+HysWv5O
+2mNNaQhesh/MS/CEl3af3mKfM0NSZVRwKAgcffsBal/4fRpp9X9IEYEDLC+XAthiscX4WQvd/YD
CoeuG3n//EV+3Oy/fpFvr6tf7Jt+09E2uXrL9DB+QybcGQ/CzTn239Gp/eenKT8tLtNIGEts0qnN
bM2/v3b77Oqn8UQQgxyLfjQxGW0+3UbsqYsgeef8IhTzY5e9LkTzaP3XkbT7JjlQ33NFviu8HaNp
Leqrwa5M9gOq5oyvXcwY0fTP76eKz/veNI2uI8obBv3gmvVtNbWXfVDuNQ2zCJu0XjpXGIUxhryE
Kus7Y8eW//y4n5dTTHdBdgeBcPPbch6sTK3VnOW8uWvvDf7pJwNzHNRff9cfFN/8395MR6pORrNS
ZvjG33fOVm+VmdcGnQfxi956muugChrTlQwbsKCW/KuO5I9HRajuMHCJaSbf3+1106vWOjHpq596
yNt+7hGSRy8JzRR8yz+vo/qDHo3GmGzkmVT0mcw/x+gvt1FVJL3bqn8EdxCuZ5gG4qd3/xPK/DBE
0LGDHBV9nRI20Br886MVsUXf19XoMatbqEEgKf9tC2/1pT41T07oes3V02MbvWa2L8p3H788SZjt
708yZWSaFYUpkhidv+9gKV/03LxyWDo3JUOcXxyIIsA54Ybhz673i6rXT9tnopHPOEK0zJjm+/en
aefzLdPvfySoZPfYf1EKOIHs/6YObwjZg397K6ELbzM2S0Ep+O/P2TaSarUN69cGy/QtZfZMmvaP
B3JEgyip8ftS9GpBltceE+PSOVJxJfWwz2JHJ7TgetOKu8KyIqsrJrJ/fEyipzOxa2rZ/V9W5Edj
hECWxlAe1I9U/duS5Nuyq5oam+8FjUPFLEQuQmx25c4K91cde+MnoQ8UskyUufSegk/7+8owvq7q
ejKqY8V6/QjW9FEnTCa6e8xgCubUXh5RTDC6iwH5OqfdOdOjOyB9WcHagW3AmMohAiRMyHBnZ0Ju
xArtA7jYyf3FiJlCrOvfdtDUeky6tTBlPeEq/3L5Kqkp1a2O/FtLq0FGp4IGHEgIRDcALdH0kMBb
DTWiRX5k8y+iSQASI13QMOsBoPol3YPWsAdN7gXMvJemvaG6keAsw+oPhCJHL9wC3pygeRzegIEE
N00AhLC9KTpQfRhsh7/ctZ+sJTKL//+dvgmUaerZNOwrQYQdHjYvSkCrzRGGCR1sker84lR/dDp/
fdi3K4AOmn69n9no/lqIoVXePN7vB6A8riv/Kn2r/BgxcKiQmBLDKBiU8Pf9Otboeqpd8SBiqGLF
s/qKdwvtpfkE76adAx7SM0VcgVb35+Tu5X6W7GhyvUwN2lq6YUd/GqyAHR1SJm1Qckr74W0KgWNw
GGkroYD6Zkv0UegXmrYtkWXQhNLOr8z/ptMpFGR0TbRNw6+n2D05RpRWKXYBcliuBkEXPOcOk04d
d56xfLwL6mxvc5kRmKNADOVXhiNUEsQ7ZBgyRW1qCALiTfMNPOZ+Bs0J5OkJXWKo7zNqBafoJYiV
K3SgM7edUIbON6fPfJZtoNDs/vnYaD9cWREY9VSm4KFVany7Cofyqh0yq8RCiClLOyZdlO58jrEQ
dguCA4ipFULN3jCzDcWkSR/M4J+/gvLDyWWeiaYS+aI/x0izv++uetie6leOyKVxcGz8RBVIdJ/T
fl9F+bzwIQn/Jr+t/mAA/vbIb8o2p0yVWyXj/GrOUkytFYFMPEUMjpiJsXSz35TllR+X+S/v+M0y
Xsq6ycySd1RDYtBLegwzECBoTDcxUP6fF/Sn2OJvbyfc8l/MW2F2DPxQeDuv/7Ye7aYHj6hwjgQ3
o+wHyBVGX2TCH78Evj+fpL+84jdn3zs08vaq8tRleopBjR8UpBD2HYOehSYUgnFovcHPMQFbvEga
oPv0AdPxl8Ok/RAO67ggQm9iOCZLip3/y7v3HnZbFtbrMS+RnjjNKSzANaPT9b5qo1z3VIAjMuMz
nTLbyD8lCRobq4iSk62H5PR1CuJWux+/jRT9yYLxtcyehdJpT0dp9e9f61Jk2anRCo3kCyUR/glG
SB6LlqIB+uv875fd+Cmh/dsDv51w+3x/PVpLqkbtI3jZoVr11SxQLr5MRQLqexdt75FcgAoh5rON
Wjl8tuFW9e4vGE4GBVSaerT4YoS20PQbvChdZ5F09O/bXw6r8uNVtCxGRhKSGrL27fZX6vHUHm00
US0ifAgiuTsQrTrHIPdk5xfH//PNIAUmW7J0hpJ924bO1Bv9sBWzfBmrKjJBKjQBgUnujvf+AOVJ
pkrAbqB94Jdz+VPQje72v54sjOBfzqVe2dbjcUR8TbR7iW5G0WRXwtqpViAMtAdRrQIh/U2cUfkh
z9CZ+aYqstUzMLDfzkFb3I6Xi2qe53QKX8ImVH1aKN055D8Y9CFdFL9JlP148lC+loWyJxrjf/bg
L296RLK4zUvW2MOwsspi9JoVxfFejkNEod3JZVUGM3qBJr89+kcTxMxP/JjJwFNb/nb5j3V1LZ6P
m4zYZrqWoTfL73nUOLgyBrI4+zHTCsUwHEcemMFiJvrBKjE967fNFvb1W3jJlK5/fY1vp+xlS/nJ
eBBeEjc69ljA2E8Q9V+svPDM//4UbIpQEhZzKf9+ouTt62CfL8LKE2PTazJI5TSIMbVMe/eT3jL5
1ab85MSIwlAX1Q3m9n4Pw6otaopkeyhAwB1/0WF3cegRDyg9cY1EdzUI/RGCsuilgzgjuuXAvn95
7R99t4VpVwkYELO3vm1y8cjVu9blj7moN6NBsbQCa3WMsqlQUaN7VWYAnWimVVYV4lgyWmuIwDw8
yBTRZWrTwA8b2PBRUDrM8+U1oFA7u3yd4rN/7ivIETXLP/rFsGZ6AMiTi+9JgfXRROi50V4u+v2v
IyPYHlx4PfXcDM3JzdeBJs4LI6qPXlkRcd989GzHtXdfK/tl1foG/ZQJHZpvp2A/hqo3Y3Y6PEll
ao6342J0FyoFjKsiXOxRctX9DlobMhxDMRJlizKCkONFbCkLj0RiUG02YhDDY/pnGMOtv4CMPT8i
vBU1wS2gciYKcYeojO8Ht/eAZyDqfeYOEq49y+eEk/f36xRSDuxDRFISqMeq6KZY6vuKeldGhUxw
XqiuIch18AT1R4XqT2H6OWiHnVAPYUiLB4/lY3tze2FHSWxaJ3QE9Q2EFTZUiU9wDq9D6vWidyN4
bW4UHR5UZ08w62vUbhIayIJi+PpSqECo/a4vze1pb/6qf7G6f9zq9zvC9AVmPAjA6t+QVaPsNaZp
kf8upchbV7EYbh0yktf3KcIklUiFfzmfP6XcDLb+1yO/+TOEjrdS++SR4H9vo2DO5OMwJrN9n3W/
YX/KTybgr8/6v5ydV4/qXLqtfxGSjfOts8mxiuLGqkBhjMEkg/GvP8+kz9GucqHlfVottTqsb008
wxvHO0bNuKsqYpNFiXFX7HawoHlpf+7pn4EtadjI518FWbuqweLZpsjy29ggbpWm5ZWv6vaF7Enm
zoCF9t46nel3t8FJP42VzR9r1VISpUSsOykQ+1MDZtnGYuR1CwYCNCAQKsttcpFPY7Of69UMyhm2
0MwU36bYpH74rOWHz6FlINtovzodBwP7byMmP4tSfy5Z8xDmpcjT84lPZNwR4PIKGEfnRLGgaSHl
mStC6oPmAvLu1MVqe2ml11270oS0u3t1uxTcHy75o7KHw8odZu4wQAv8TRfDCDbIdY8S9bcoije5
5id676YKBSwFMwWC+L+lQCWW0vzaKh9RgV9G6La9QrUy+bzY5CRCjXVKa+UQTNcMV4eNshFPoxIL
xRcVemqYeZVadlKaUi7v9xwyFLzwiEKVguKuP5PDCSLdIxMANuV5eqv+dByOG8P/J55Tk1S6O5Lc
Rrq5XgjVK/laZGJ1UTVHvgdmPs+ffL5evIvHBRPf3ijf86Qc+nPNRw3nRxxmyocsPmWPL4YI3EaY
A5UbTplEvjNOg69/X+lHba9matE+R9YAbQ6dY66FI3vU4Xa35FE8H3K57EnLi+TekW4EVT6wSRhb
aghTREG6hR0CQhsXr40iSSKN/vMj6HBJgqVflYxamq1dUWS8/ScHXR6pYcj2R9wZ+oxqIBv9Nhhc
J/R8xv8L9d0/m00MRkUdjQ4uN6lMzT5a7Ty7yRerxD76NA/zPrwq09S1CwQY6fwA6KOaKQG3cMA0
fRdNnuCRJf36cLE+knX8AktH5Ln2zhFvipWqTCQqZC7M0h8RNNevk4kcRhPLC1CJmovu5XT6vZ+P
UUEcvzRZmr+ull9AjU41YIJ/iMH89hDF5bLOpNZalATdPpKpDCvAO4+AnAfOKrGFCvz431eu/ee0
a0vW3N/auEqFZhTybJ04tGxEJT6afGowiOReEGxIN0SpIel/CaKXTaNJa1q+dtmq8yYvVIsvJv7G
KS7PDhX2WRwFVFqQ3SQI37nhNPHCrtYQZCjCJdWP++dm1x/btZD3shmLgqjQo7ds9NixKBH0Lztn
MtGZ2hCVnsHeA7gy/qak9XVs1n2maVz/HSraIlw4PAx9Hlipfx86JO7yXqpO+TA++dDZKUYgA1Q4
A5qIYYlrQ46mtN0L4O+W/qVCIXMEG3Ffe9dDHKx3R7d9ea8gNm4ni321qmZ3bbw3VmdNs++b0m4n
4QHezz0ITXN40Kik69PWta+fA3V7tCVGR1r5mxYzOXNKbfkK2ilvd3bWQGntuxeA9IW2zDKK+Xfd
1RToOQyggiY4m6zlHQ/34R1AV7zeBe1kdjKD8talcgQ7lnO+587e/F4fPSvtlop/SDqW7p3bB6cE
KQYwLLdPGohZC7TOBmJDgDaIqEGBssrvPSXvrZlqlQY3xhE26VcGdqQ8O9Kaqf7t0ZMTZpkUxiwY
8NvtnJ0Og3ImB8f7luGrkQXf8ep6hHQuB/C9hbVr1zMvi4MJEP30oUg5LIHM2twgFmFM5nrq3nXQ
bwkDlfCmAP9JGfs0GIQup2rRreTxtRzlCnQmMXQaZ8j8yJP0lQJ35ulVRnCgNA72/pza6g72U/3s
lIfBxXg73xe6ukpScHlgv9IbZC3FQjqtHXUzQTbEad0VrzBSv+Jw71Xp3rbv+0SMOqtkDWYbfLM5
tirIeu7ThMHmwyg1GbdhHPOUunt1sU4m6nFmga6VerFgx7MIehiSOJZdU8x26ynIdWjpplI5bbUp
VKnzwwnyh2IO0b5dpJNYZZJpO5WlYc4oXzvtZdaUYTZrzcTYnRzo8HG5vJxuYByOwHzVvWPdMrt1
ezchbcm6t6p7qWYNZujPY+QRCFp7RUJuA8Wvuu290LFIRLmVooNlQ9ekuL79GdwWr4iuo4GFv/lv
RMaoluHihLCB0On+/fASIz6n8YU1u9Q5YHz0/IsNYq1nAqlkzYZq4qNK9MveiE/8sVwtXt2rm3OS
qCx3c1wfdiBKZivN642t6KvBqP9xpGIloy3JgFR0Kki1OO20M/fmbU2h/B5s3pGKNjyGumC2aDiz
Z4brxzJa3V8fyjxV7muwaurkiNwqoymHidkKUQTJ4NQGewiy++MCPthwb/CiIQwIu8bZVm6TiiHQ
QQpLBFNrPGdIsFRbtXy5lBqyhEfj48+u05VByUWH89+s/UgDEfLsfmPXkc4A2GXToVE+CV4dASG2
OfglNI7DCEbmo2NHn2iR9QYdppvs0MHn53RQVhf79c3o9Dx4JGAd9z2KUZ797oy/LNeddpxB7/Xm
Qy1EN74J5vMsIDQItImGTEnAmmre+XZFQr7QEfjqMx03otaKLsiD3gsNFScKDmHg9e7uQJtPaSwl
NhDZbAxbTggPyBcMIA336hlwxRDCRmpbUTTU42oXa32S9mUSl7dZ7plzfXkO2UxCNYg9o3JSolTD
tCrTAhsEMBozzCdFWKGv/gAm0JOoI1nORRtlPiOrEMB4BGcQ48F+BeIq+PwMqDkLTqtvEzGgxpXF
Jv++QjQcNJXev6iBSErtEDJ1Zxq7zaYi/zOD5XIo2t0rQG2vhONeR8RlG/+bfK+pBPqk0m4B+lBQ
reP8RXjw20CVpbLZgwdA3nFBPk3FOYK9EXCZDcar40ynQPiammztZx/7c81aNLLdJ7vDLX98LGmu
0Z2g0DUa8SzeaEvbjoiCxMhJgykR5r2+xSS1CspgMiXnusVqn9exWan7ivLBzuaAESNwaO4EAcZ4
wDBeYx32STGGvf2fFevGa33aZNfS4joxPuML3sTIvrC1eBuHbf0vJKV+L1fzb7cd310edooINsEq
oSY3gSGExL332nPCFGhD4+15uqdAsADSoZ4j1W+PvEnlVJG3QuzWR/dhw+xdMKFqBxgbxebwq1nE
8tndwTKAlUHwkQpX7e5cs/+34s6G4zBnqHp48CM/juwAifOeSOIGKF/0E3vcWB5Q1CdX6OfitXDe
MKu9nN8fB8oVAjWEjExJJA/9nrNio1XmeVX7VXRP6FcQazGu8vWizxtu8t9iETAAtLoEcpHCuiR+
5o+KQbzdVttbzPsph13kigRqpwi4yiuVgfHg9fbZI6GiY9T5hkdsLRANDT/gySG0hRSkCTCHn1C3
Vpv1ei3tLLqkL1d4aRY0jyLacwHTxfKAM9jOBk4IqnJmOrcG9/CkCGhhpCzZlI22SkJTK9vStboB
TF2jUdS9QnTrD2cTJsNGzJpDNkYQ9/Ly7299dua/FhR78WOz72t9c9HLVJ6pfa4cNnJ2XM1Q1BAA
jGDraN4Ijw1SzvFiBj5px6LUMC1s5a1RGOrvt9N2pV1mAOdk68nef/+Ulnna5bHGti9cunWTTUDU
BewFz3QDuXTksHPv31//F0D0e8l6aLOPW8ddYbLkxcdkDqMV9Hqvn4N3ykOMzzUqAP9xwCxH190y
DYBwJvqNv7/Qqu4nVdrEeCPoaWFIEFkyrEGEQGGzQxCx9y+HQNmNBpmEuwX5iN/9vdhlU6xL+YLx
ErqmfdQUKcac4CAIHIbmptPx90vT5f3zbkTljRiRGJ0g429bGx+spZqIL7pC7BORsxy+w2i1CnqB
0+ng+NbumCrIvw/xL9aCZXXUyEVbWxLKn78/dJvdSsUqxK62g27fDBYw0Q9vAarD8mTUu0MHNnjr
mGHK+wE53xxj/PESGgEGsaUKsBEfpNXNpmacjpc19gqRNaR5Z7kzSSUc4Rpk99oPx5pbjf79yU/u
LUvKEhKLaMoRTtWWrK6Wus3VpJq5orvdosRIiP0ALs4xEk07/ED+/75Kv5er3dv9dq8lssRy3f5i
Sd7F0ZZdYJy0smlh0WYNrbfmVf9eYFkRloDk0rBMBLN/n6uktwzWJHZzeZusWuF+WdNzGBKhfDp2
/6vv1FUdgB9ay4DKazdJ2hnm5a5tq9mLcH5gRaHDjFavWN+3wZSNNdyXxpr830fDV+o6GN42UCG+
s/aVu2s7LS7r6lFD82UXRdfYjUZXSKEonREvAs4V9i8JwpeGW/R0g38sXQs27pdcuctHllaFiaAf
MUvFo7UPXXmAjx105mLUpCGJf4SF9cv084Nrd1fdpZt9fMZKFJ0jJF2LBfs8Ga0mq6gM6VLuoP4T
vNwrQVg/EXEzfRlv2nlUDxmtYz4LIj+QMcwCNViSp8+KuRu8vkV7Rq3XEW9JnifaSRbtRd5URKOb
0fuRKGhQQXmRo0Z3Ly5UbS90ifNHmhV1UlkXpuWH982NjX7OFU6gvyAji9ZeMGFmInhjPi50xmOp
CazxpwGEYaZAZGkEswiJ15Ep1S3LttdYkmcvtH8S+Lhn0coWNVqnw5tyiOkaSsTP6vGUDJid0GQK
8vofYGfVKvTsbEqz7oto+hHQEFKCOgzeBh1xuxrf8F8fi2v9saC49D+29ET7796+iAUxGTDWB9F2
7Nu6y3RIh7g98abfhWgt6g2xxN8yifZ74Zq/PVj3W5WhxDiPNyHaEURvzLrFhpvOpM5CPTgtZdJd
Ht+XqHzMBKoVpVibhL/1Mjq78Dj2zouRPEDmaNUGr331dM3Z5b6xR33MmWx1IFoTs9dj9H7AxNCG
R+CdmbJMbKY+57cp/wGwmhuuh1LsSnr/m7FS+JEhtS+aalZ/wnPNpN4nY7CAyqG2WzPL++Plejme
YwkjSYqyFHZSYNcn7HEPIoDB4J3AXJAsx02ghr/ZPEvjY2mq0WLC79WWNvdaS9vfikc27/szOvIR
5xuhD+11wFAyLxg2Gui/aS6L8mZU6qrMNWmPG/7jQimJclivNVHjpE4zo59IVGpTtLBgRCnsJpv8
5IWymkITS7NAIz6CnR+rHap9ckmljN1lbGtBYW2G4CVm0GOGmevbcb+5XP/2A/rTNTVViNGLzng9
kb/kVmzsUrEmekzXTxAc8bjb1+z2Ep+w6H+cGZugiKd5hvOavQiubBq4wcz3lwsNXfBIALQ/X6/O
64HmiP0GN0w0CN1x2uvipZv8xzOLgnYrvhJdecAEVu2Bo+Gqoi1tEoy4fn83nu2CaHQKcRJ4yiNp
8VfTkQgP/NtIA25BM1azdNSssZy/Lcp1naxPZkl/j2o+SZIQHFiQl5IVRp+rMwx8aF3CnuR1xmH3
699H8xevwOVD5V1MsogqRB1lVmQtVT9qfKzC2iIb9sXYSjJE2RhlNYF3C5jutkUFM3cdwMwVpCjM
DjT8jL9+ipIlTQWU7nl3aj01u6T6ZROfaOLjpwQkH8p6+xOILCUt8ERW1BxUP1uxrWqijibqWfX5
RWmvSttCjIl2zflL/9FTjcD6INTzRsTpNH3g3xhe1PstYHwWRX9GCn+fcaalxumciTphgpAUAEak
lsheJqsRsxqeBzq78R6La1O7Vhp5A41yUgcQIbU4KI4t68xAJak+OQvev2TeoZ87Ue6sgk900gen
zrzsT/d4ye/G/f1bhwYi8WP1+ps39Xh7OFzEpHEXSjgXQxNNbE8IKQzwJU5TavjsOKnCgjphygMr
WvvYykgM4y4mwGjLy/7Sl+0ogm9zzwAsbUEoYg2Gkv59aR/eoL7BoMRE0ZmJVKzq7zNN7qW+u9xF
sAN1mgFzCndX9SJIEWezoeJLLwzheqKFpLpMfpHIvCvIOc3mkj1l6LFxMEFcoX/9nFpZS22pmyrL
xM/Bai5iMYAB/sjoYuCFJtBk62BGH+iU7WfapRpPEaIpSHlSY2HK0+SykadaEvjV33tSXe5G2Uo4
hwUlTdA44iHTpxcQBXhFwRw1GbBnB0/pVNWBW4F0rw+VF4d1WhrKRSC/+qCtWC0wPMrvc5AY45b/
7yN/+nk/VxPB4Q/vWbVO+S02JQmAkyumiHZ9+OrFxzm8o++x2+AangEgmBgAc0CfEGOl1VxDmiYU
Hu58nbsQo410JAlJ1nBBEq0ZgwmRArE8yct4DfkxHHfjL8P9b3bY0uj5El7r5Mq1e9XeXW/IfzPC
u1icekvgH9HEYJ6Rsv87lSV33NTM+QtvF+gqViOLYM5PewTCPza5LW8J99dcZIZIptA3oaLHaGIr
c/r+nsEt8a5Hrz1rvJ7tofx4u7lv7wyZho2DtuoTo821AnoOyl/4ptppH7JdxWXeSrODe3JFpfhj
SA4pnlTEOZC567PPEc5CNL+NL0gUBdFzrxNOM6epNf0kdTS5BhYxiWVyzeu4s81aWifV7nrnt9AT
7cN/6nPRA4qnvTnVvf8id2c9brImojZZVWsPeVNkx9PufJIojvDlC94yb4vqiNN7g73gZje6qycP
malmhUqMIVLj+kO2SjmOD9KRIJGw60DOHo1gZvDIG8Nx7DRc6kdcUzOWOlN4TMjQ0KINUov0L8Y2
MaXEkGY4xlmGmRpK/Yi2LeJqLYlE2W4Z9iR1o2DS67058xOD3AFPvbSBcaIFNPBGzJcl8OHDwyjG
jLtMepH3wQ42GE+hPAKRNWYweCvYkxp++5NqGU5OpoIkczkl6nO/jVASn9Z7OU6lGaD9vq+4FBI4
GcPx3nrO3MEYuOMGO/S35QgETZXoGekgzEF31tyrvL7k2QWEjgB29g9Rn5aF6MVv2JS315vrneyO
SO4boW9Pku2feEOztu5GvRZbU+AN8bDxmCE/YkPbHjBM3QuuHYIJ8fQaPlZ74kh/LVq7G5p2OWjH
TU6Gn/RwpYXTJ9ceyu5QC2cX054QtPUEXjoRfTp+RDiZrLf25Gq/Br0B5sD8EExBd8zx7YECbYp1
ngR2hHQkKBIBLBW9Wix5q66X2DqAiuuSAZFM6Z0l1SRR3hETiKPeLnqDFBz2JYeMoWFxuWnxWtBT
XsH9t3NuwotIUXBIEQQqdNnfQzjf/u1thYmpv1GTmj5DVvh2o+78Nkf1WkpwqMxgle50v//9lz8L
UBlUoyNELYfy/sP4//Ayp1ZSpgdNGLjF0rI/BNon6Mmw8tF7azRu4p7++ZQfi9WOTM0v6qmUL8Ti
OJLhrY9AqoKZ2QnkCvcZ9zWdwj433fp3+7vxzMSFra1uUM8g6aeEZJDY/jYYxr4FPlpKBCh8gZph
FBELegFWau5+N37qE6eJgSDVIdU3aSHULkhxPaSmdibTwY4Pd57I5YAnBNgmZ0r9RFRX/32Sz+wh
8EyCBjFabQFN/v15YhqwtZeoqtMVGlK2WdsrpfBXeGYcFa5KGylIcd6Dfy/7LDajzwYUjhSLT627
EK3gzhotlgWxZAi8QDRj6esHoRlNMHARIiwUSnfohLmCxrHblL0/u8MUqyjsCjg0ebx4QT/u8Hpd
6Ee5fW2DIuMWM8gf0V/kZAUM+9ttyGEbV6sFo3Klm2f1cmM10HHLx1Qpr//x+AHYrJvWexYHQj2i
quD+uE/07H9/XXYp2u0zlULRFZIcQh5RwIbTYE49/5FT2HAOyIxybPydH1J2tb+aDvlZ2AWIillm
jJCoztQeLihZPa1uoF66AK8f+QyIl6P7dgKj4I6bRtqf1QItwIBgnpmeIGuvRZx381Rw2VQR+sLP
BSu4A8jaQ9qHx9O4v3/tK+EPTWLA9G1F5x7/3t/U2KdaHkNbs7Vf4Mj5+BDi3yaqTk50QOeYyufk
EyQTAVgC5x5gZ0GH1zkP6Y1xmf/9mp6UXvkxmCiFc4ZSpf5jtPyeGpeWSOBFXkXnug/IPOIlMbcS
9N5PIOsha4yOYVM09dc4/l5Y2LMfb2ivxea6xKJR7qMguizdJXjgBZn7LPgP3kiEoPMjc3S0iF4a
vvrpEfz46tr1Yl7mSq1WTJO4xFQfot6GEx9BYCDyug7VWAGrbWzT/LXRv7+5ZqMzZZfcjTab/dJl
Wd4V62meHAQDB9SRYORr+E7xHb89EAvSxmY2i/oelfXfm9xqJ6dWWVJYB1i74B3hgkRDGXBeKBHf
N8WNyrMP1A2AkDTMqSmqtatdXOSbpKS8I6iPbd9NnOP4MK3sGZgTwwlsWhzeHLRJN/ed75AKI/lM
0Xiln3w0M+kqzxXQk0T0/PujlZZxvMVrDpfe53/I9oaTCYNotF2JlwVU4f9/lykwYj5URsBoKdQM
plJZ67b2KDLikISF/oj8IHqlPgG4h+6b27Dek9vLeuwu5FrkI3VgRHbNj3oiun1dlWpTn3EYSOB4
tOwyKnEdOPUVDyAVIzENC/9NC8gQgU6ZiiwoPup+L02uF9W4VY82Y5/+0Gwyab+JLg0D6BRimPxB
laCpjfHEH7EqWbEFDATap3redUmyanNSKGkKX9D3P+SQ+AaXDwnRBEJBjtVxoFUJmIUR8LnG4xVx
TO0RaQRUFmOFsgWpWu14t0YixZpekZcIOKTuILou2ukEVw4KnWR+hFdu41c/OWR61RbdVV4TbbFa
NnTcJmz02hJhzonSg9//YLfpK3LIE4igOngLKD4+V2Lijq7ydigYazNn94EU3rDh3J88a6roMldO
zHqyEb9fVKWc1+XxKGJ2wcUkv1JSHtE653IzXuHfbGbuGoLLh4Ovb/rPJeuWa5tucs2gLCFEG8tP
YU8g+jpFyxaSPVf7A3UhmxkwoASqC0G2IBKqYF5GPlsfCkj/oPMOr+138VEQIWnRuGFH/iYWoKF+
7Ii4Mz+8lyhAm+viUFEWWiz6/W24oUjIAVGVBNjQexsgH0luIZCMTY/wieP8tXQtVomru7HWNsfq
Yd7aDm5T+O1ZPFoR/gIuEQVCRj7HQi74P5Rg//72B5y8fjSkhxQKTUqFUEP8/nb1nFiSWdE3yz0J
BVegHocexLlj6MsBNgJHA1+4dT5PaFvQ1LHA4Y8YswgFhnggHJ0IGBtM4pMY2YIB0FKIxxUGM+sF
i8P+YJpnBhiFQ5ecoe4MmQ1EH6PXee8QNWkN6z2ZDWQ9ExYgshxm1s3a9ZTLdVzkYr0XxO4X/d0E
KvOBL1ieju6rDQkCbL/efM7HErI1dUCelMOp04KjFeOgNNHqGXouFyCLYk4AIOvZW/hLheq0HQAx
ESM6VEeglP5vvpgDpxql4FwhGvp96ptdnOp6cZfh7SYviAMxZSxz6bcdKhG4uns0GFjB/4IT9FmI
St0FR07CJRGi1/b6CNPORdtx4dU+dw0rsGayOnqQ526it0B23rhVVIGbHpp4w7/uORAeCzcH6tFi
BFGqFcHidLdNjYIiGKoumJ8EvhWBTocVX2CmGXR5m4verNtgW+q0CwJ6IYHhYSqH8q8o/f3e6XUr
lrcn0tx+AY/PdbjrpC6szP4Omot+U9G/thicUYRIHCtvmUqF+ifRUlpX9azJu2p+g+xEft2UTr5E
N+3a36HSunX+bTqerca8CD1nEnhLpEC/P63Y3Da6AY3XvHD0nbcfLY+O7kqfyXt7AVfQvxdTf0cr
j0/7tVjNTpkbKzeMNYu17w4yJwgM+GdIvbed4ua20h4EK+33SkWaHHGgbHBfmttgDxMKrFmpo06T
yjm9F1I3Q9gmtY/IKu7foaJfoxWEIpIaVfMk6V/PfkbNmnEyNAe33g1q6yhmwpJ5nzdj3/BBtcrH
3w+qXchSO5ZWlZ3b8xu08aqvdrbdw/Q2sRbaJ8zbEQqr6EPACX/39Jdtx1DC9qwFAXuJ/ubOP8tI
ABxadolYGvzMjnSBgH6TNGQcj6LP/zya//sbdeIkIJ4E33+qM5fyft2s+Y0mcmTvmw8duImz3zry
oLy55sU56QhNpvPbqelqCVTlrwf7Z+066rt1Omy1eztvzzf7kYwO3Ma+zJSrX/S3DPlOz1e/SgfK
9HpyD8wxDtRlm4xzpqEkrzP7+ZHACujmnvK5QcYCvQzVM3U7bTtVz4had8FlpaE5Exxf4R19sQjL
DMndbjrnW7gLUxRPruhuxKh/xhDVcxGqVQvxjNekjM7dPdIbvQuAXqRXvlrw6bxvJ1tu1gp92/My
G2lubgre9aLl3MJLLw90GJByBnvH6sneDcwX7ZUx3/vNVtzLAqLig2fKdnV2j2geeNrSmLSRuYdR
p3sdHtruTl+Y8SjZoTGSuFnhaG1H3dqXli+fPUXZBgq6vW1XzofX3nXjlSBSUQ3z9lakVmFRhed9
N7WC1vSif1SyG9+dZA0bfckAc5DNio1zZ6z2TKCZTVulf8xc+djPM/vyeUYpROomKBdfx0c1UDbd
LEbw4DK4Q+ODtMBsh/LGvAXv2qs2uu28yw49bec03SIukLpa9xCVn1bb4cLGcOajXqYOji/XwtOQ
Ve6f7r18fEyj3do/vrRR4u1Yuas7R7QQNvZtWRX2FSIX5O/6vD3LNigou2b/ymDJ+1qz80Hh5d4Z
IceQ8m9LEHScFgjCIteD6GSu2mXsrDuJc/9m7Lqw3PYJrpu2FxmMbDO9bLfQMe5U8E4NDNXRtOg8
ud6ciw8NA9T3aKB1mDfXbavt3vsap9tB+0315FcL4TxPL2xjYMt8+yHcZt5pb+84rNzdjPdaKCXh
Hj3Vg2sdOsUmPMGrn3+UGy9FgevtvrUTmEEPjjS/IqKpR3sr5M5d0FnoZW2vvDjq/KLOM2ZKiwHo
h6LV9q34rTp29FtfUhDGnJn3cSZ/Hs3RbjPe3npKhmpgcEHKAuWbm31FVSNuB+3KsYpAv/QSBb04
VNkuSMpl0TlB20/i4qGJDNmiGWZv/DPt+3hdBdJqY9ib3FO/0f1KimB9HFRFJ4ec6l1H6VIVEo+n
1lxhMDvp3/S3w863EleGpwpJQnOS7R2Te4AyMHLmE+kwKntJ4fFeGfW/nf38Ppf6x5uXfW5RKgBv
6V0LR751j5mdfp337hbrsds4bb17lsN99XpmkIlrfkd+xbkjdI2U18aWC6d4bzuJo1BFK2zAbuiz
2YZP06HKbYkT9tbQceWjFsC7K8O2lnuVAYG1x+K/oBVxd9bvd6cNddcLaM7wZf3B+0/MIN95arDY
5YLbviXTI0e6gfDXcltfd8RuzAmSauCfW35m2alTDeVh1lssIIyt/J09DttIIHwd3Bua7fTYz7AB
75CzsZWh5CQxAD2Dv3HRXt7GxjE8uddPtPsA2Pq6IyAdJ0RdbR9EwrKvdwyM2kKkwlU3unZX6z4a
lbkH7mVV2rMWRAJijJe/2T7tHbV/cmlZ9YdFQKRIqfxT+rqKBBqzgfoOwD/Dsd/aPkyB73s02Wdl
r4wYkOcOgLaFaiSa7F8npFwbls7tbmkgPX7vCD4jQE4KlR7eSkUZbWVJDiTGQHGW/aWQKVvqHcse
plt//3ZBmim2pcoTE7uwiPC3MqjrvW5mCcXG0SqCGNbs7FvDD8ufmZSq4tCcBqPJZDaj2xp3NPhe
lgfm7pGQc7QpLEIXurwntnX7ksxaw4s1R1auJ8aWiUy9CZgNKRpteuCS+W0z3akixhnf2s4h4qfB
nm/ZJuLndkaMvnDDgkzz5F7c47fIZAD5LpeCwSc6Sey8naC37aSGndlG6Wmlx1Q2oiGMj69HyeQc
3dyMmJDfNoKtjno5XL5LM+OsGC6c5458htSZoW8mryRv64izunYPeRhVMCpAZReuQP5t5iSQspeW
Lxm6LlOEcI/8o9i3PoQDxsf1FByRmkFVHZJrpeV+KF26PGjEOkbOxG/ip3423XZmxfL0RuVtkk+y
kQGdtKuRjkTqeWvvo4W+C7j7OvKyQVsOoEYoMs7HoHhwsA21d41OIPA9DNFZuEhHern2YKRAi9AV
F/Pu6Lp7gL3tE9eiBlz/eD84wbhRCsfqW8cI03dCzfYc8mSrWxdc5fnFsjPVyb6OGNUrrcsKg+5k
n3wHm9DjDAIElqE4SWcWthaT1MGvocGLtXj5kDYONvd6djdKv4/b4gA33mG2PPW4Z9zD4QuO2KZR
nNvayU2Qyppw/CWUdwhpB7JdrJ3ZFUJk5gpdbGT8hpwTQRD/d+Z+DNXSrVwfeA2z71gQVLrsBdjn
csbPvCCwFKCrC77H/kgy52M/Pc9hX0AOF2n7lnfttRZHW904LWH5247FP4kOsQ8h6ucNrTa7pfXy
MPx2BvvBO2LZoQMLE8CEPgwASOON74HVG0OaU62YqKeD8iJUCG4veDjEuj2mQ1EDcqNT1zo52slZ
teBfoUpu2Naaf3wz4K84OsvUDPOBZeeTD9XZb3hYsPxxsbEaaW8DK+QcrTDVVUZIzMxgjI73Yas9
XQ9BK9xmQuImdBU01tkQJBe9r84JIey0C3Ul8qH2GHxd3y17ZmDA/ybcqrbQIe3z5LPbfjmy49uB
i67u9L5mjqUIv0kZpky30+1Ed2M7EPYu67UD3lXiGz2RqPrUKY/zDA5tbFia2ktIQBQfKS3kub4h
tObPms65awohpC8oEQvbFJD7G4RWfBYm/dR2l7d3kWzv/dkkig+i+x75S2HqipO9yKL2nZ6g4C2I
36I+t/SOFqtv+DMfJu5rlz8NhwkgV4nQwFmxzttqJEVVEIerGIyT5A1zu8Te0gQSbALRKH0NJlEy
jaKPI0wvoUyTQufI247k3KSI6IPnVPo3ufNY6+qeeC9lL8Npbhxdis5ZyPGg2PW1Md3N5O6lV2cL
aaGb4hIL/pLdYYQrfefn095bENfwLITTO9r7mdkWDJSEJXfn7L1Y4c1OVoRU0+Nw624RZRxb7hhr
3D9OTui4sbVIKqPx7fQvvZ297yXRy7kDOU7v62ZLHyi6ElAIILXYy2y21O7dZV5h6rThFi+BeOZ5
sGcWeB8KJqlg7YZzFLRQ/RMhk7NmNocWFBMA1QgiBRfSx8p7b313zDMCWgcqwMgMQLr8BZ2FkwuX
Zsg2P07ETyZSl/yHFDHfgCCAX3x3uu650x1rby9S4PLNPd8iGuOPYSqWDPkdETBWW2HsHl61AgH5
0oaVh3/butoHXapQ5a6XLu3JW4dBPNFD6s82Y0bYfH0shhSPwWyHF0oSe6bOPyiT5e+WTTQN9QaC
ldfPF8U+0J02XOXmtL6Mr9beL/hoNlcSUko2MsJ3e4PElPEmxpJuwO1OmXPlSmMflpC7DYm5Z/yK
CdygYRxgv7rxu9stPBye4gvo74LLLCHVZ7nfiVDcW1vjO6+Xrl5YvEJHMW/zJ0mGgnPMkLtWRCUI
eydjuU7Mrccqo8zkLFTNbk0fNsNarJHTnG3HFXDxhINTNd+yL9GSL8zc/XRt79DeFYCxLSFAiSw3
gGd+Tm7Lcaev4P/bjo8cD7DUKcMo/JGu8EyEFDGD0PgtuJVWFTWdy3B4ibLUZloqGy0XrW73wSPe
vXXgToIOKg6oOpovHzMwW9uxEAdfz2FRZEMw3P3je8vGN23s9RhFtNdZ4lzR48Nu6He4yUWTD2fc
QgZdc8md6Xo5whgPP5ZqZ9G9vIGJPndhcmJrlH2PW/+iDRfHl6X+zeiCIKOC8CNxiGNSd6UK45z5
H/cB9Vc4eGP4yJxVNWjNg8mWORwKo0pI9KdQn90jQItr+1hKkOTdmbLvipIlpJ19dT7slz5ZCpGg
LnEW7aUIbZbIpnBZEXq2d8KymiHZD8l9IDl6cOLh81vMzgcS9iUODUH4DdHmkvTNPu6CsweLSv6i
B0tjsQmX8ky274RTC8XdhbKbE4PN2BAnEnXsyQQeleT9tR2tYpfxC7xKh7j6P/XuK1yuxgf+q5jz
DW5O5OG0vXSDJ8x39jDZuIwcV/YtyIbHYOgvVQS/7OEeqiz3OKlcLCNctH0uEYQkgjGZ5rYSHDtX
kzNyh3hSYq2C1mBi2jyWHcrybtFXvXTvKKqTIhTtWi3HutipFoFFPGKu6YGwBcBDFwqEROIwhpk/
Ox06ZbgZR8NNV7z19YQoINLFACLEqBhUxZ1NLq8TVLEd3xUxGwq0I24jL50MsAz5C9wZXowQL7ch
+xKRrSBWnqx2KCs4xoSL7e/C/nbAUzt6vHeBiR1GVUy8uc/D3JlpEj9+75/w+n0JL106Rw2heqRT
4LLivoKdO3InzBS5hU0BPfbt6k0uF27OsZzxv27GuXO5ciD8y5uZ6xDqGx6IveTOtYO7YFYXO7gD
DJHSe4Bpa3/osCvAJAL6uaKLrL6tV7yEo3gJN2J2UosPamoWcokqMdquj0LJht4N9tQ2b84FZdaQ
oB4JydeWcPOttX8Kc27+pDQcStib/sSalI+Ly+9YGuysGlhYvqUgQWSRkU5x8FW1Nw+t6RG7BFbD
K4KP4XC5WKzf2x3J2VCd/riGk3QfmrNDF9sQEQwvkTifxnOTEI3pPY4fZHOLADVWXEmxP415mtmj
+3C1mlT2aTpUkFnpQL1PEDHvE5dMN/bQwuFyDfpLJbZ9Ik/DANTp+6u1+Lz/w9F5LTWORGH4iVSl
HG6V5YxtwHCjAgYkKycrPf1+3put2R0WjNR9+k99zvr+bJjHh6g9xuoyd/g5VB0dwrVaIDbf5pc6
fY2E8rlLr8nD/R3C+B5wT/TjfB63idd9L8yLdLSVCXcbjmoeHcTneaIsG6TYvfps3PGqfwiih2LX
Ax412/xe90Uoj/YX0zyZkBofmR4JJLXrmH/o/ngGCHqJZA8vdA+2ZRq2feXkmZncXUcf2ew2dsEA
U+mP6Z2m/VHv0pIJsLFF36vs3BzKf6rPQNDd3XrOi7x0a9Q/nnNQBV9Zjqp61jpfC6zS65qTia7o
o3vw5YdqtTed7sq7MfGr0v6ymi25hiYhXMEXPEGOUxUuvdJG+9Cj4NM4P068uT4UpnOX/3pmvGo2
I2xMa9NUB4OhFf8sGPBW6e0TStDOVBxD85WWSdhwdlYeLMt9LXR3OpLgYBI6E6f92LY2nf06vJRg
F+ZqHji+mSmLbWa3bjDydLgRU8uuwsyRKOnoZnews36n7YPp4Un1e2z9U6Pa8KY4nJ79qoJ7ACcy
Hn6rvCe1f5+Yd97Vb71/OnVbfXDHcJoDNU5tq2eC/N2xWn/s6IVaYdqht0ilfZpOwcPXuYZtdPaB
gaz3Ky7eFx3U46O3MDQccliMtAIXLqMrLeBEo/A/+bg265utuf/NOXpgef7xFr9ub8c9V6xnyFTO
Z9EZLsjB+kIdNbyh9jv293CiVWMb5Tb3J/8VY5gJ4XMSwUu/0S5sA2iOwawOksnXzAWR8qlWRAl+
DWPeVUo4ZQcjpTxwkye+n5rHyaQnj9PELshOfe9Q6PgZv+dK5Sps7ZSvbDk+Tc9eIJ8W/ia0/Pv/
z7R9YTWrNPPzstyxqijz5XH/P9Hg0tts/+Y1v1dGg8uRINI1Ym/WQcv4mBE5hc/TvjYMSry0jvVu
vaNrvKYw2zGCXmuwK5YjKreNUEXfO3uPDgpIhypljs4sS+bxOqoc0csvVI63Z3VgGuqm3dyf3zC4
ApL1D55p/tKITx1cASsCK7ItZ8CB7nmC9/xs37VT+Jy3982Uu4pMPcwpdM/zlV+sfJ1tjer2EVWX
6/ydbIpjelGG/5NFCrigxZ77kuzmKIXU90+VHcca+U4YFcmFocdxJrcnvN23nS8aNgBK+5mCB53M
GVqKPPraP44lJsUcmrfkah2qI2cTjQN1Dq9efX5YNcIBPrS0BCvc9oXTSvlZ/40EP3MvM05ZsbU+
BhcdAmFtNu2qOPaju8qnbNzCa4qYZohuvh7nzk04pZP6yZHFL97T9LqKrvR9TzcobtVRLiK6H8pp
qJhMft00l8ccrhzVsot4h8Y80bLy4cjitTbceXk3qDQfytZgyPYrP0FcnOJav6yxi5BWTG+0YF9U
mvlr1H2//q2O/VmHmN+mL3V9Rd+StWvc2jIoKvdU4dw3fjLbLTMWNbc7Jms4M6GXOUXxvzGxG575
GiXh3O4xCvKvlPFX6q8CFfqKZ2fKA3UN2txVT5MeWltYYrYe4s1s67qXJl86jaIPgJ7xecosrzzT
RnDThi3r34MGXhvUZ7Ru+Xf5mL8pvYsQKQ/Uka1iIU9DrqrM7icnc6UfcbHV30aNVDCCz+HWzsF0
ri2nOw2ttxRbrJbkt5d9Ug09wP9n4gLq8V55xQlJMd9Omlugdw02rSl51Ln1XO/j75Rvhfck2yRF
1Chux8hoKYKkip+tuY1rhAbqTZEGg+aZpWuZ4VoDrrOzJOzzqgyM7mV5nNMalO+PfRQX7yosrk8c
MUVyvDt3JizZ4qT4lfarPZhULkajojuNGSbl6qU1Kv8AS+a3GO/ntGvsZWYg1J2jvert2rhNyYuE
YDKjdsaCL9xVe9FHu6GtZB1fyq8u381sIxXetWavo/5Tj6b7bEI68AKH3ZKHWVnT+VOlJyATaWvY
3HAzYT2pPnip8pdqgrOO2iHuv6fls65PY318IEjWh9u0YjugRijMQBP8vGSewPKZlC4dPiOR8fHd
YPkarUDNalsumrdMrlo3frr4U8Lrqj7GgYMx6WxT2rSIum0cjOpPHb9PnULD1CgesfsXZk/LKJ4W
BgRegp18ZSMCALPElagAtg1esq1fex1lQN/L8BDT1j5QlZOvvAixgvTCTVOXsc4DpeQ4+I1vnprT
Ktq+SME7ZY/AzMIWltYwgT1Eyq8Ld1o8w0+vmeoJiQuF7Aq/cJfSayR2qLuKDIjGpxmCfqCRiJeb
l2LYqNk1AfPXG0uxpelFHP2KFqPieYR+FF5+D5Q/oXS1r44+sAO/q6+9PrBTOk8VbR5ywaj1ZT1X
U1gzaUGFyrs5shin79ej87LkfcmO+W3MT2Xv1D6I/N89Ko80DB08NaL2qX7zK9GFL7PXS3GNH77g
d3gvNEQVHQGv5FWCyUPxfETG5WXYoeQYzcfyZ12Yybuv6X6FnHSizSv6MzCZmvqwWxZg8GAuxMy3
VN3CtSjc/1on/pujMsf3s7kjIQ4YFfhZ3ws+wRTNWZC3gdBt4n35JQZNMJIyXSMh3iShctCdWn4x
bl3pt1/Zx7o1K2dhfhz5ocUtLpplp/FeXbwuSn/QOTNHOJchXMLyk1+pCWAMwmbYKVtd3BqvjPfJ
XFkM278h9R6vZlT5EzK8hTJbHiYEOc3j/Z1TZ7jRxJXC+nit9IiOqtN9o78kyM9H9S8dL01sK4yw
uTsqS+Pr/qYn9hIg0k5epQAk3BRjLmZ8kNPqNtLgvfeVCKjytLP4i0A4cIZY9PNiGvdrPruwo0QO
288W10vf8KnXxhnD9La8MXDce8xOwS/Pi9j1mm1dZ7RHT6HBQeXVn8mL8X3/rLaMtq6DBg/z7q4f
iBeP1sl87XMMyw0AFPh2sLbL5ORkMDLtqeafcZqXX4St/g9FsvE1hKsw3j9EWn/aTwP68LRtsVIW
3Yn/KVu01J8Hs4l659E+xSmLeugkpQ3Hidq7k78JvaPzkCjj1I8Ttu5jj7/Bo0U82lB5zF8K/Wmh
BM3MJ1HoYYduOToPGGniN1cwarGFP87vYqR9LlCzvRIKimPqfjcFdx4wx6nuiJNTIJjS4MGHuU4z
yA4aKup02kBDHYFJDLPmL4fcWf5xzCboFkENsP4rv+rVbj/T42J4+UZ3exUnkrNy+qW9hRYi3vFi
zPCu+FgGuh9/GO/WmYYYdcBgFeaS/s5Xql++UZVLNvrTB6fgFkiQe+lVNBz9xfzjFSE4IvoUBzrq
M3OlwXpNnHvtNEpUuXrnSyiLxUnIfONQ5gE9mZVbcRqPNFtOuAqQOyjKQBA4XmN+GJ1TDXYvIK9m
hHw/Mv9xwMHkEF1QO5Wf/LwU7oqabshhytBGUEh1mpcT+uLiNacK6/V9mgBFp8JXYudu7Aa0eyr1
6hjM6NvLjw/Oz9hP3+pf/YXDUdv1+/HbGmgjbMuRelyoM6huAbuteZuZpqIVbldvB82G63QSqwe6
mvmge5m3JduDuH/IO0iZBXw1XCq7fuqacLFoGYvPqbw/fiwPUIJtiR3Mj6aFX+Vg4glQq22DK/oh
Jq7+UfjLAaFQntzpkHxO2mlhsEdmG4yK/gKmYjr01PgXyW8++tdZtLttexuwmH+T3C1h1rShzm1M
cZZYdgNx9AE/SQn7Q4mD6MPSN6pg41LrTs5sHsWZQD6q06g7OjFLqwsMkITvGFAAH4FntK6VbrMI
93R2+tdqdfUpsA7z1Uo8NpVhz2jNJz7UnXiGMxDH8IpjbuxEge0Ywoq/E6KA5+aICNyaXvuib1TD
yQ+FK19zT3jYONrDSXsOqDcOtPNOUTS2JY7YntFk+8Wy5VPHcguKZVvs1NQRZGb6NFv9mOzhXpcM
PwRx7f5qSU6xuj0CnWMceZvSm8jkTi3xlhW9p0AB+xx30A19oXBsyQAANyI1aFqspAdoLHqChK+G
wxIW5Y4beojFEM4MhPzY628IPRrrqPfSgNNJyuzhY3T7QxtMmsOY8hW+GxZB9okzTRsM+WVGS1yd
+TZtRU5dpkdivSnOcBoABlHG40asfB6rlnOPEIECM1K+OdXTfx11lXVaPMkPBPqC+gzTT8Ml6L8Z
1l6545Y22HzCP6nyNG++u+k/ghNSqFcgfu2n6N35vSFheRy2wEa0wpd7Dpn3CvFHHdzltB7EEwGF
HcUkOZTb/G2BBew1n53a0bzmkuyHuy81noJ9D+U7LJXPqNNN6WHa06W9QTIe3ofVXXifTiNjauhn
bPcd2FvoHIPPGMSbNDIPDxgXVhIW+y4ndMMaFCFrHpsh3hiXR+P1THncITvmDi+A1zQcqa6GSBNx
n/XUPWmpg7cgc9fC/MfDP0INqA6nhUmaAiKbHBg/8qHvEDqx5YaHDzytCN3WPu/Vz96ljEQDdq2b
MVKSXniUxD1PbjjKkyMjx41ev9jd8THZHVPRmhOanLGeKuNVkR1NwSgmvmfrv3LrPPZUEBVD4SA0
789IAwoUEGTLBpJ2a3jfIwXQnwUgxMnNvewqmiQ7F/5pTBcbbAmbzzDcdt60hjcr0aSedKKWLr62
Y31Oin1/iREc3EfhmDurjHQmRw2HgnonStgL4kfHhD6/g/kSMl4j/dpmgWj99Sr5KAItB/UX+t0y
cPYyF/s1rIOxYldtlMErkYnPGvjgsxDs4ZaHD++eglGei+zvzlc2GFWDPYTVAhHWwFhH8Z8UsgfB
fzwB/vft/cDQhPZLuntAGfFrebjG+3CLX9Ifdhn4IbMTMAM+2uLGJ2mL/dIICGcVW1C0tfxlylyE
CCTv+kVkwUBCSaZ4CS30wSV67GHHrbwOz/IV0JydbOILYa9tXm6BIPLiqfy3L9BldS0kW/ybJ8Ks
nIsgtfpLfcJRqNDc89fMeKU/fECdgevhqKJjkzZZDv0vL0b40k/lS9MHq7GJm3OnRlUfVK3LsC4Y
8m++GUmibJARJPltEnYZiZDPxlnfBORKX/poMYTsVfWMLStQekoQMmmcv1VCaL3v5UuvuWNFCXGS
1zIN4SnwJUvlUA07wWVJCxSU1q2AMZvmCQLoic/Ggap0ZI3wy0g5LJ4pH0kivfatBwpZ/trVe1gY
0Xat2zUJGs1Bp8USBqY18NrQuhUwSzJbbEQ0pDpQ6VyFjvbv4VqiPWxwvxZb1kggbUR2mRnds41c
BM1x/tZd6yX+AAR/mkdONfI5I+qGdFYAyAyPCIkTNfJuCtrKaaFJJyjigEKB/dCEgxQ8gkXw4mB+
52PNEaRYORd/yWs/RRBURHsoRTO42S7BMYj6p6HFunw+qj6YDpRb5wnwHXl2qx2/Ah+JrQBmq9qj
lgJQlSpMnX5TW4c1YnWu3zGbfvVgo2vjNZz/tu7ipbPnJdHh3cpf43v6ty4/9wm+FJLgSYUP8ZRe
rG9JttsXoXJTyUH7UG7DT/mWgAmpRqlfbHlij90PlcuM4HPUe85E5/tBXV7PaHnMIpA2HdHB8pYn
3mMIkh34gpxy+552gaZGkr6Pp/2ASGWvud8flG3auI/MG7aar1cBjy1+5bhfNU+f0QSC/LXZrmSx
+I5Mf3xvDwTV/pAVaMZXb/V9uo9flN0dw2WPQDA8RwvP28rX35TbapFbWxGueBO0FpN3SF2XGYtf
ZglE1raFzxJMskvGePLcXprMkQIk1ZV5DU4shASaBOsKkucUp2pMr/Ol3BsxcFPjREcTQewgeXAx
2kCJ3UftTJ/pj1U6UmieBtFRmnfK1/xeCdsqdvJguGTXYdr2w05iOJzqQLSV3jEzbx04/GqydIzk
S0Bo3lruAZyZS+ZO9Ob3B28h9YzekyQX01g9JxyIMJoXtQySCtw2fqP6Ess+xl71Ypwa4jvV4MRH
a4+WVXl8G75MxFPcF4Ij3+Kw3jBi8TtbwxWnsBAjPT0/eg9Bk5Vsll+tEOq8cX63zmtNIOUzL5j/
ViHshhzpsI1DBd9aBqyJijNuHphpl5R1xrxnjHF/PdfIlInX31JIFUXa7RmnmvrLGN65PguToNYJ
Tts5GEdEOvfEnxR8bqyj7Z1DxmmuJDwj6Q+TQXzQFmN+GbaK/JrnQXcZqFpSVOHggDvWZ+RN3dz/
2g1fGL9JvnqWLgzXCLpvxR/9+ouXTYVC7iDFExOHCxkrDX50+/10uFeuCCwVrlUTroCQEtiw1pz3
T8h7lOEEWiiYlI4NryA/1/v6Rdpp5/5TAUEcqxGCRW7rXZ46WzOcbnLv+DW2KWySnugdtngw9+cE
tIj7af1hkywj7ZI00xezn7m8Sd9F+ZJy6IEOmA8iOvHgUnjRYRwD35XvTVhSsYdv3kQ571l0HBnq
r0S6SfDuxpah3NBDQmCm6SWWi/1e4twj5XBY6V72AazRbrXpJKBiIjwvxi77za7xU+RbDlT6/m0p
A2ty0j2aTvavuiK0k7Mtj//eJo9sjQ+Tm2ickXgnyDwpoNjl3N6Qo/wsz3WFdImyWhpOKjvJ7JXo
Rn1k7im4IuQMYvKmfjW7dJ9/1Yf6pULIdBg3ZFy6nxzpM+R0a/zBHwYmk4/iM8MwXFnd+ufiSDfR
KzcG5ikQw7/v+PC0G+qd20w+pXOtSxGVHtEcWp2qV+MAqCbyhigZIcs4xr7xpo9xe99QNECEDhBq
vPviEijWVRy9pJ4dad7Fki/L1ALLHZYftkXMujsPIa+qp3VX/ab45e9DxXZV/5V7JJwHTNAE/WBD
q5fJ2D0yd03fTcW966FYXyvBMy+N5VbrNwBIYOvAFx8IF46x6T4F4lF0HFFOHD3Y70Og3UPUsTQU
gj6qr8xpMfIwxyVgQoW+zVGCKg9lht0zXQeNVOCtIbJBoEqUbeb5tLt1IzmbfyTteDEEKBR789q9
1bviLJBraN7iY3ZQZfcdB1CouD+Whem5aGDuYflhZU82ooyeGCLdSTpCr1vFOBPtsGGSTaOqT24m
/H0Nm7Ldj6bTMN6mCnSikBzAiRXMfzMC0/IkMdbkJqd+Z0g0eYyPdfolUWrhkV+rFMz6TQAhPQJB
9XtrL/aeUP9L2r1xj+QLCCiunOYbrhCL7kyUcbFFa19JiJs3xNt79uwmmb7rsw88XAS7o/z3ZE6H
xxvgqI3Plr55EMhFQ0r9EomGw/7MpepFtBFWEIO6afPQNiKTqTOvGsNZCFvGV2vBY91JKqOd4iZ8
XDr2C+LYdXrckmW7PhTyLKiErvIZM4czTBBSOwfSL9/0rZk5zeykIcJmsVPIuZhAhmN/0r+FLFii
Ebz5L5n97jDvO/RuFoHf7aW9FSw/TM1lWCq/asc4s/UVLg7fBhjKbtM6qmQbL8qXeLfb9MxjRb3r
SPn9LmGhn5rX1HAyMQSe47L7WXvoNW/U/IbZPSc1+8oVW9hI2GcyKVJX+NMQtf6MN7XHhHKZA6l5
8bs2kTySK7s9aRtFDkaLaaZWIL0pf7z//O7xVzGdIanHbgPbDcb4oAAhfwbwY75J+yc9j9kHnAWC
L2Ne3qOFZTO0GB/rbCukwjXf6Pxpt642Wq72yuetOT4cTfKrRyT2B+Zf99lmtn57bhfUjrkdP81b
m7rzm7TXQQWvzGKq6dTP//w3XZXG74HVe7WAVl41yV3/mcVN01GN7iDeSG79vv4ZiK2oXk44R9xY
ud8NgTIF9Z/Wt674h+hRMJhK/n1kISLy/U7qdX54iubMH3cdyZ9cE3rZLV6OerXVl2hZUL5Pq09o
gVVoS9dl8ei2cozPo8/RhK6r+0nEcpOv0OLB7oCR/npE20P9cTNCsbXf8DB+Z7QpYhLdXuWUGTlT
XEH+GMTWM5u9ljrpgf+orFhkdvmvL1jdZ+Orgtfcwz4qplc0VJbyY7k0b+LRPPWMoBVTT97JYRFO
GDcfI9DeCMoPqoUV6O9Z4pjh4iKf5L6gul0SGaO3qBHrT5Sc4SkYfT4IXsq+9gEI4rk2TFWmjhl2
TGYYrXrZaBhmHDNx+KDnqyUTKpA/ZNPJ9Vty5rDJt9Wllrf5FrNGGyLhsRHFsEpck9VGUuAIYtbi
3LaUv2b1G2IOlpMMfls/8/drEqALpoCdOoCaPJV/wmKq4QoVaSMoGbmAxp4qAtu2GpqI3hfjaN2E
i1gGQJOY1rTCTTtJ1P9Ng9yl+MmlfS8NuxSvwyPs6qt8RghHn34+Viz4t+68mk73kkG5csiDXZD2
DItfvYwMtKPsVQjy6aRirH21p/4IsysRIV7uKEmEzXU7Vpx7HBimw+urcruNxmdH2lE5r52nCFG/
6VA3FmcwouaW7qtfWfRaroMs4YPtkDAzu3QJOiJfLVuLccS9rzOxjO23On1vT6LXj7uKmJyyEdVr
PH2DOiCHJsbvF2RG+nlqIiRe0nBAzKI41to1Abr/L408896usdXOJtJhcFc2S4nvu+PflJ8JKR+k
M8l7jKPiVH4VXYRxnbr3k7RfzR3ydWOPxWZatg2qIlPITNLqXtZ9yn6+Ez8KYkdEM1hbv0/KP/Ec
7GSnEvX5WsA05aWlLhaOnAT8oTrg+8xlqCVOs0dtpkKV5+4RNS8zKXUj1Lsoj2GTL+a38UW9kuSN
GvZbAd2085/mTOGSN19hO7/y+DbXfmru0K9nvvHwpR/Nnzj1csVrT7yGSX0riI2KbJ+Il7Q+3DHB
C3aeB6HhxjeToO0rQ5Bk0zczvzzGIO1pYwr+WF5o+War8k69DW85F6RiG3uLYjckjvVBNUlZVL/Z
y/y5viWnZHCVl9nLas/iTtEYqB1D5d11eQYO+tLpmTG3abdJ7NTvzUtzHt5qI+R4U/+xDx87MT+r
IPTSMyGlcOnqvdQZaUeVHz3J4OhGghRcbYeJbcU2dkAcPVeECfeoXE06dbv40xQ35uckeIUZoU8n
Zy4OMLj3sS258ZAFdfwrwL78Bih5JgM0cUSfi/ccVbLZD+ynEte+9LyFeQkEvYZ+lyZcXmHW9ilb
jwPU8wKobQbU6bAcbeEzybxZ9QfOmzUUtK1VBBLrWHLhb+qFsAe01shCXfX02x15DOOxcEekwNWP
b41ybZOTIIaFHDC60tbnd/QagYRot22kL+VTJcL58Mdv0BK9oKdT9jbOUVFu0zRquKBC9vsyliFF
tV93IJtS8/po4bpK72aN8zDJD70NJM9QXtONgQ1gQZjd8oOhghpPIzJiRB/hkwVAwsQKDjyMR4c8
8AMgq/2q9QTJI7tQPNEPN0ZQAmzz4YpzNK8uf1azYJYcowvuL4J5Teuo4H4SKlO+f5CH4BhDZWH6
IxVqDYgBzls4gQCozH9k5SK0lwR1tvjOYOOTU+ee8l0oXoMLgfGUgn+i2DwMqcve7/5h3ecb6Ucl
4P94be4fKsYvGXnuBXEGLW6ahTLwVmvAC27dRfKxAjQacsRHZxkPZH90Z4D77BYx1GJGnZOL1NN9
oXtSus2JACpvJdGvu1NNl1YKxoi7N7BJzGNmC00bidoQsybcufrTF9/YDyA3gUfBMfek8cLy2RiI
f+huNO9Hk0KSL+QNqRyTLcXNIpxy7Rbr4VxtE55D7InMnuxJsbvrg5xTT+XzZcvWjW+RxAeWHYqH
AeHYPoQATJLFl/xfrnti+fybrD7MizexQjls1TMJHPQ5CfuW7wRZhC29oHCT1Xk3d3cSHiPRH1Lo
hKISV0Ho5iaavOmIlxJ9d1eujzEYzZ5/c1jnm35LDTfvQg3ALZx0JqNr9B+uvYfBOfh6f+fmzH1y
rZ5ML+ELV5Y23OJTdRc/ZZwChtJhgVBJZ4UMymVZ3LI7ywa2g8N1KEvargtBVqxh7Vj91tm1jR0D
TZDsZObkgoP1zMHGym4z6ptfg5TiSFgZu6MmQTJsOhMlyocym/1m/iv/NSCW37sVdp8cGtV4LWMe
jwNHbYh/D4fho/tR1WATf3e5J+0l012Q8W/pgSeamo6CgIDWxBF11OrNfH4g7GnbCR+VWBtCii5j
C/DZ9QhE3Rko9R4vZ2iCSvLyeQPJFNIJMcXm/qdSBmYXgUUFAK5+plgXPTfffAJm+b++J/j6lkn7
VvjicmNJkCwJJJOzDYeHWkAdMSoiF4e2vUIJgJJD6zcOaZT4bGJl6dY2r6LWYHOe2wYgEJXfZJK5
RbUrvtDJrX1Md8PWNX94X+/9JTFDYc9E7XnwVYKpZih9Wb/xQVDcRPPNP8N6Qo1cuHTkbyUqtI0F
0371BUbl+E0IY3jHW1M9pD/BiFIjvL9h83J5A+3HqTX6KGQOPgOTqDAwhxuAO1ttiQRi7INJAVIp
ZygiNTewZHyRIMvdQeAqgt+bB/we8zP5wzkmK5kIHsCD8uKK5VaQfonJjym5F0iKhzc0Vr6qvdRi
kKEijYwvZUjcw5fQczOHGwtrEtbfGYxmcuYf+ele4tfg0OFyy271gdxEEMbyC8XRCoejcuT6MqNF
Ja+VyFHY/VUqnmhJz3cD3hMgy50uz3zc5PK+5s9RP8itFzMGqoly2mZIUdr/agWZaYJ5fbfP9b9p
tCdl97C+aw6TCkBIuoo7A2sk55e5eRkTN612Y3GW7rtJo72cQcpBOWqKJ4qBkbiF+drd5DJU8MmN
EPOGB0FogQ2hmV9IVOsR3RctOW1f2FElRr8YVDteXdNcRexLGcHihT8M9IlGoXqqcMeH12WvJrpr
4t6Li0g4RNykz5xObfe936SeCJXFfTY7Sl5qj8KGN0IWhOdeS0FMcgeokL2PMyNNyZUEiuRqbQSC
NAGYyOrpxAn8VH1r9gv9DXWXMPp6037IJwjcK/3i7MzRBIUf5f70Is79+1TdckgTGXLQ0G+N/dl7
XPkDy5pBVjratCUTsmzMs7gbMd24H+V3Z1N1gBc81/zfCCRXj6z7+o87EJPb3qNn5lH1xj/xqmmH
BP/4ssTH4fF8kXcjrEyMOFR3JN/0LW5dLdkLGrE4l09Dx+nF7fUAXfUuHsbDgw9AAUT7qo8D2hyL
ByK0YHu7VO5UiaQy1HNfKwOyO/FPTPLWjQ+VYCcXK/GtjXqDewBdivvg4szC7RSDEyAjH/pbqXZr
XKzZL7dS7SvTS2XtOP/zksAmri6lxTzm+S7jo1yEq8TFSj60YEtf03vKflFvMYWM9YUBgbPuQsWa
H+vu8krG9mp+irWnCRFXgOv8JS5D6HlmRKoG+8UL25jVL5t3qI7kssTGKfOX+u5P32CCfPnhy+9/
C84KahnezOw80p34PWYnCPeIxNI73AeU/18McLb6Td2zOu9gNtL18bvOrWhsO9p1CBxFaGE1xUki
TkkoyG1+YsPpwVFsZskICRlIpZPxcXkUD47Q6pC3ALYb16pE/EfUuMpW38b1fWY+qBlxeYj7MhzI
NU/ZDMszpiiZNZKL1TONV5eXEuTlI3dyyXO+g+iL3VZrNXsqfgXBHbNvg/vKNIBJQSBccCSX9sLd
DeFHuh/4nYYfrnZEI+liTr8kyCZnZNaXEEKfEHelf0nsWjtFQR1xOMcqIgdraJDZnQLubw4RmwD6
0t2mv1zeDJBOLoCaUXyZzEi+QSKgX9mpmZOgLC1aI8Bnl81AEKHTXKn/7I9PfHad8GS1gzLbS892
35c4Ll0w0rBW/raWoFH2MffP0Jtp6XM1raC9g87bD14Su+iOPMHl1kvR+mgEafLe0RVBVZ203Nb/
RpguPyt4nOavonXkoxXcKUenPH0iA+AbOUrlhY4Fvat46TkfAuusXrM3IZghaO/KtVyYnxxZp17y
isCcDrVIhUjI8gO3B/YtLQVO/OuMOvh536FU+ipr6NgQ16NFA5XXQ5bjP+V+vF2SwxgM8r54RqJ/
eBQKe3PwDP75bD9w0XPKFAL8hr0HCiqW80I0VjIoye593xAwxg7jZ/L1sqNXYbvsONSlOeqI1oFp
sA3HXYbfxyt5425oJW8y4M/76hVfs3VpOEJW4pBm7PPMp41h+MP9Kkme9B9H57XbKBqG4StCopdT
091LbCc5QbEnAYPBFFOvfh/2ZKRZZTYGw1fe9j8PCfwTFUwsfxQEYN9FGUKcDCpnKqyrs5XtHs9V
ytPGSvc66P1JpYca1b1k+v8rAKnfS86AlmGAHHjVt7wEhIAjrYU1s99UrxDJ0Aeh0KMZYTQOFKpn
em0QhmnLDGswjM/hSQODjn85z4enTUcVZ1XB2gSWUW+jK64Wen21GjbKst6OkMq3euAjMw5uy9+s
/1UoP5JNUeZFfU7L5ib3a8A6Ga/zgmViBETgSesiCJV713P6OePJot8Xl+Yr1Zep6qOyTPGkQ9iZ
LzTguJqMD4OOMvMI/4QfKlN0kuRDYwZy9JN90S0f2mbG/57249rP4gTUzJ4s2i3zW7rANnY2j5nk
vhIPSCd9/KvU4MXinayp4PEdY1P1tvv3SbJc1QqpvW+UO+gbvMQFPx1xHLIzpzSX8KGDzaLM0+FE
qdBMFp/D3uhXhbjvyg9+P4VdxuLQX0ycUdleg8NLo/W7AX9Ithon4FScLVXtWHeLF6Pg0zMUvxU8
piQNybl80hT/lTrNsOxf5yP/9eWw9Gpfh1EJUx0ziw+IoyI95cVEA2/8DfWedV9DPO2+wu5bFRet
xO4qCQe66vtxjA51i1bABTlLy29B9Iph+Xh4g+q804sh/KnZR9ej7KKDmtji/xnZv6fQOCVlT6r/
zPSYTY0/jivZupX1P0HM3YTBTPZ5dylkGfgTYrv89JIUpyK+oL4kgxNPXq18ECzy6BC+eRJpFNNr
1Tx+aG8P8HHFcDRIB4NOZ/kazDx1rjA+xed3yXitK3+jYLpKe0yN1fj0CtQoa5mNWPkix2iR6ceK
x18X9/UsV6Xq57z+nfssXAFAvNqII1SZ/imjUe2HqzWFg9XYfTT5ZdvasURLaW4mtqd+pb6lhV4e
3pEb4TLVUSf+LzLifY4vOBRSY5a41DcYIDijU/U7u8QE96PxeWCpTCLBDn55qS8j1EVRLwTUUT/9
ng1POBhL3ZMXB4jDIyz5vrBP59U/fTP6yHVgNsiOcbUw8Q3nb+kyQDvyzC2XLhwYBExNcCa/0eeg
pKCmWmXOg1OXH15hn7dQleQ8dEH0Nay6QN+b/+JztmEoWZDXpQb5KXVre42LW1qNv6WHXsFTHX1X
X2jJDMIwb9sJTp7NdgLnxhaeORgdYCbZ92AF7cHXls3+vYEeFecj7VF1LjOmu+hzAiF82KUVPn7e
d468xBiHxa6K8alzrxBSXV7C1vKoL6AgzfQp80SqW5jP6teMvWftizAplT9xHQIKW7ySkJ0PxjbW
Sn8KzT5UOFq6hlVFY1OcAB6122tc9o+gOpo/iHRa7s7oi8JFje134g+znhm+bT0wA6tIOdE3esMN
KSDXlEzrUfYgohFkvyB1aCCtI2FCODYHBEB9ebRwgd7Us75s/pof9OCf6Q7C4XVGwPEv3+autKLD
0uunxI1re2bIEubmufLWaqD0nqTP/30E+DswYmYmRq0ZMGRshKmcPhKB0k9eB3qzIDOhcwOMkNXf
ELNLuHHjwak9NbccV1GNXFK6Ic6QX+sIL4IaiKgZNVzbIA7cykR0dOX6OrfI5g03V2lC3kNHXQrV
7lul8+4WDGLEt8TH/Bny0+BFzQp9SfWNA46QCcyDDRtPtpl1PdUi/53YDzVAe1cefakM3yJ7p5sU
3iAdcQIuqiOSGQ1uqlxYfDPYqWLsL/p1LgSYOF5vxmrk6F4q0/KxhuG48dlq6GaSGnKn9cLVf9Rk
ia+h91LqAnaTw+P8GrZD5D45pCoLysIXgDvlRRu+hJ1RXZTGM5APHjvNSfA0zRyJ06IPpZOGKOyW
iupkO2Owpx/z/4m0HoIkniFl+RVYv+JarGnFV90KzdzOue+QPxvjL1PX6TbmvAUn3aG0/ccSZOxl
HD9xUPZfQN2D12WuwS1i/5AyB6wkwXRfL8Th2hhBPqy0g/gv0bCke+U3ANW4ris70bwc2IfZgw9L
T0/X0kzE1MzbF7gyqfG6TYEo1ASyg7A51kfA2fcaitBidu/ssv4ZH+641mh9Gc/3osf4joF1pWDU
yh3G/Fduv/8e0H2JjZ+rof+ZoEZO8ddWDngjl3PLYcFpquAXDndSQB++YDMUwGPlx/cjXac/M5v0
9HLVHco7r/v7j+uqH3aTfWuRa7Cl8U78I1gpxwZmsTGGOn82AZ9xqvbwTQqqkYW2lDKSc35yjV9r
6+xEJS4UFg+//8ehm+WvmHgNvuxmL2Ffg3TzLOFkkfdV2pG6k3DIz6xDEgNxAfwsZMwQ3+Z9SkO+
Yu7geCsRwFqX8QrUa/wxsOA46Mc9334endGn63beeazsLcvOI9AUz5jskVQFFM53kIla8wTRBzkq
GAOKg8ia/AXUb2AmFFnAPYimqluJ04q5jvY0+7O4E+hAf4zGkz8VslIqJzGd4oWs0gaS7lZIW9is
OkCHKRD1AFBXNBAJBwUGF/f5XgOjmuhhZTBbOWgAV67IhdNVy5F31iruQvGfikzA7D+55z2bZLrW
T4PB4OJWT7sedwgpaJvv6VsRcW5dRYYhnnhik64pCom3rR3q91E1dxF2eEIvmv2rtZGlPE8Mq2Am
xXMpSJuy8cz1GwfaAR7z/VxmHQoEzzrko7dQlhXGv/rQdkuoZau+FEk4ND88qQ14FVf5cKtiOW3V
KFRQRm4n1ZZ/Zpx+n/w+8bCAjPxiqNOBrhePZNs97LS2n+iANDiiUQ8xy8cghu/glSMlk5dt7AMX
QaZGt4cMIrt6YQj7LV4+MUhG5j6RBIOdpk69SZbgRmwV/TVL3FJwXx8WiqjJ05tAOHC72Dxp2t1V
OsZcMxDQXs/t14dyEZ18by3jdqkdpO+H6rzuShqUUwAWxj/LP2dK43sGytBRRS4U8qAtH2sJWea4
761Zc2wiq+Quj6eZWwvZEKzvmYhlysbT3zsvxAl/VNTuj29A4n1Hn7SGfT+UVx0VD+FT3zm5PmQi
aajS0G+4DeY05auNwNf8XL0I2bVXAdJcPgKctgZ1oFveeJtVSTt1VWDPsNxmr4lBhGMHe+QhR1qY
H5/vnV66Iw2vdw3TfWKlSALjZcukG2HOnuyyu+H7TJEEFFk4oc/dwWrHIEm5BwSq/IGgMHpETdD+
687FGSdTwTcczu7lYh3n/ogCtb8JiJx+JWUF9SY64JdCvKzabS/dkl9Qt37+MExZwoe8RR+MeNOT
7r11xXgSqjw2kwOoxfxbkMGwiLaPG9ajJFl2v9g83r2bMO+ai/ykMLski5qhY8Oo0Z6g1ZIk6AXb
POIbYQFIv7NPRsL4npaeTvvt4cS8mDQped7SNmBTFIy62pY/MgdqO9VVx/CHhpuHMuA5t/5SFz2u
uuqIwwJen10liXyQ73zhpolcAB2iZ0rV4hEfURfJxTqDyYpmK+WjPGjRpzB9seeAkYqAMxBhyIzB
5m6MFqZyemLxHvypuj5vFqe1jE4MR5K6OTaTjVr72R3SEBBxhoDPkIEoDsEUqEyUURNf+ctubm86
CCfcRWHFqT9LHLPP0p6rOXkiwJHqIt9BhtTjB+qEkg6K2lzdzSzt5vGVgnVW2L0Qfi1yNOEHvnoR
lU3uCYIb27SopFyNia8zO37M4CW4L9s/r5G1jZJjD0peIrPF0a7kswO21UDSXDX3ss5uos0E+A+G
CsWlXTQxpAm/5PVLsZPnXyNdHuVGZpWODcxhiEaVHToM07qgC39mm8T86PKwRxKPH7b7l6d+fi52
4pMRbnxckJXnv4jihsrF3zaWXi66EcSdGsQ4Nr6Ig2p+NB5/11KxlTA/Cqr7uKUhgXEBs0jrk/SD
MwmICSs32XQZ25aDbG7S/rIfASPMzkCI8vSse1WcdGlXPg8jrxdD/wAWS6qXaxEppDuM9fVVuBQX
KBF5z3hEcg46YiLn8nRWU8lfqWRXRA+xMsTLGM6J7sdcQuwDz9gyvxR3sfDf+1lkHaFyQiBmLnEH
5c0cjyMhjUWKh1SKqIYrFbF5LZAwICkr/eh5jItj9sucZB2rTxHy4qrMqzQ4TYglHCfi8b3r3gvp
+DiDW7fUnNipLUc7aMuIimItOw6pQkKN8JrdlZm1yvZm5sr6NUdlq9rqn2H6XW5n0ia/WGteGPnb
YOtirIPlhzu+vu8J6rd1Dgu+RwGGxQrDoHgQx93MMz+DuvlAfpbg897xidAi4hsNFxhXcAWuLV5A
lnGkmX67YZXykP02v/gfX5vn+9QnvDCI3fJ3WGbQVTd9BzBT1t6AxhdtAOlhk4cmJn/aWIsH58sk
f0pevsxQG+GXT3BNvbUcH/4DwLZ+LwbBfhx4stJ5uqCfwQZLiIJ7byRumPd49u2smEFUaZ/wKZHh
jHfdWKTSCgGbwdADXX+M6vBJL1e96Aq+2GFWeQWAWxPJKpab1HYZQyiGo3VQBlu+vtRAhWGM7co8
mqTTQFLxk2AzbEMGhTWtVk9phmcj8zZqxxxIkJAMVj2nK88RyjSfkfHB1NNkdi1+atm2TQVnMvaZ
uSQ0M/60fjUKdXuDcUeLAAwEl9RptmqQFMBK9YrXTYNtDPJ7oHXwovpZTf7WIq+/XtpaWA60bEKX
nks1A9/URj9BCZ6YrTtY2/6JV4kQAWTt6c068y4zmpSPsM590N+o+1C2cYiGJCHuwimeAXKGumII
c8FaXg8HLku3Ah3XdeQZyWc3gM16s/T1vaYapCJO3KXxK5Ys/A68QzIEzT8rP838P40lDa9R9Vmt
pdgetjRS/Q7NVFn++w9m71ndjC3tjfFnPLCvRAFzB/TQ25+iS7+zmJYEF/r+UX/1nT8lYUzbS4IJ
babsIatBxVLdyvvE3j+z4yYqCxRgCHhA/3M/qkAvnVeKvQ6nwmP1RtSIkHCjzU6vnTD5D0dHX7kq
ni6ggPIIxCA9xzfLGSa/Fz3QnQzCCUyKrP7Ie0shVTh5ucLD7ixXNoP0WAso831AQ1jI+wDyNjIG
BupXtJaOAgGK+xxuZKExaYGGH4etupIfXjegvKV4S3GAEChGrcwmEfT6Dtg+ag6vHXi1Ep9eFjpH
gvN6mHVsHpgoJS8yDmbLekwfvbNaGrwwiDT+YSsuApbR2FrLw4wsI6XR0DtBIaBZ8l/bQnG6NRte
hiUCMKL18YnDFwHPXooPrJTaSSbKxUdzsUqHpRqtoljD95w7kcF87IhlIOie9BuTIMaLzOK4Egiv
G/2Kctt7Tcl9XFb/9MRVG1/QrwJU+2tnGFeyLhN6aYKS6om1Zy2/eLrd4pdY2Bq9Nzt0oFCrsYk8
0Wqj/B5bmygJuopxnprtRILUdTrMDjDMXoVn/kvrk8iB8Zn3qA5tMbMSMziDCkk/MhUARgJTvnAJ
IePCuhYf5iVg2j+iXZuuy/xX0D6nNBgyeD5HYEdk0V2iV0ScUUC6gBZ8CxtwzcdX9vmElYM/WhS/
scBDNtsIKI/SCeyiWhr9gnEGXynEHFeHgOYBAMS+Vq/eVJmXF0muZcKs7YfnZfhuHuil3VZxm9x7
u3VzBK4ufwrdM2/Cl8VuDiG8ad4MXfAvsNmW6CP/etG1DEctvnLm82lHQZNQj8iI/jheKwssEmr6
xQOJQh8gRpSNAJx+snXFHuW/6QLenRZuDf/AKXH5lhlMOuXV3XrawspACQirC5BtecWvOKEZV1EZ
uK22Aeoc9ujNGlaCY2yeGAXrwdbHdXbSKz/vveSs/JtQUkj8nILKnxKkhTEoKJzyPxR9hej21Vf0
9JAAVQ2j+3LPcJmB21iUSFtzLWhkdLH2M6ioaw4MpUx9jxldmR67H0E6tHwJkw37reaNYxV7ExuB
Zm4f41ZDBwfpb8zvdhgzzvHNN4gM3OfrHpl/T5MK+ImaI7GV6wM8L2KyeBYLkKWOdeMIHwxeNEJl
67dYJ6SVziP7Imq5b9IGW+YW6IdN5DH1F2xa6gMpBURAg70Q1D57vwAWwXMI+eBfiBdt2kMdDfK+
MWwsRzMLt6g2pgqlzP391W5tfH2kn7l+bZ9uD1TgF9f+q6GA7/V/ylUj0V9EI4g6GLxa/mQFBSus
8P0coy+LPhYy3ZASKESOYjKmLDKfwNl6hcKbrNYyQHlhPH0l8SxuOQ4tO53VBU4LykO8Y7/h0cDd
0eDMDmTTFTiSFc2C5XW6S9CsxL3vmW9tBtX3DW9aQiOCgCLsEu8wVvR6XIvpRX15JAspCMbvZuR2
H++ThhxuhuQdlJ44pAZ0OgCysCV6bEeZK2JveWEDJgZjNJHBLIxVT8gCotrKTyen+m02YAAx4xG+
akdC65UEIhwGU13n6YOdls5LmAccAjQZvizGmheCjkWxK/cv9gi6SITlJOqgPpAY2D1QHWzk5BK5
+iPcjPd8b9gALVL/sYv9TrfqMBLjUMzJTqYKIkb2yAAlgc+Y3wYGqfEaheMvQs5nS8gBD/A/7WoA
LOjk+VvIfZ3YsIXhUnd7IE4Vwi3dltNaT/cZfBVDAIMN5pPSE8/Z8rGM3UHzGVJQczFC8uvmfKOH
J0NN/WOjaF8EMi2R9cf9ho+hp35kuCJTc2NzFyFjMDfycdoZTsX8yYdWbjyYnIs0Z5AYnvAr519I
XXht2nHF/omM7o0qC0BwFuJsZXE1iETGhaOMCFjZYkmUlW00lIvfsll1xkLrHHCErCF19bWfkYs0
AIROUaky59KUVOyhuPqQg/F80d9K4cTWK2y0b2BDM8Ejg54KEWa7qu+1eTG6UOhccLXYBo6xKKQN
dXehA5evhO6DLY29hU3jZQVl/Im66Cni0vYKB6h1x22K1inqcOlQJzZeuUzymGr5syVYNQSkwdKg
IHuvdrAHK7zKuOcojGtxHsWKo3UYQEu3XGksO8bSDJAYpvb7UP6gEYJ9zG8RYn4MXnxvkNLSx/TZ
H8An6u88RLeYkW39/2W+HGtvsHY+zlnuyFv5hmzvomyYtOU9RPm0UQEA/MyTTsxg41X39BMyOmTo
cjCLO+/NtQ87wynb9cvp8ckszk8m23lYnjnm4P1TYqAYSV0C7ZuRvEfIuC4t47vgqFsq8uMvvz7P
9YEvlctjN8EawTJHAJ7L2BjdSFr91u/DQSXwMPWlE2lTygc9COOXgdD1XLgxfKhhG6v3FR0GVD0I
bORFxzdiqHu6H3YJEnEUHnOO0RCa/mM57uMPYLnuT12Zx/hWUkv22GNzF1nfYy/us7D9iBiFGJk+
SDRNfWPdfZICrZGrs5QZs/znuTxAxtScsJEEyR/ixV8CJhKfkfMj9WcS6V+zEx+euS0+3zgYvbet
LBUSEsOMRQPjXUg9Nd3SfyMasCMcgBtjl/xjgCvXlCgsniH9cLxpe7QF1kLdPH9NTwMJWiqXzs+u
Dw9RwxerKlTNpl2yusC82sk+XXPKkz7HBuCGxwlw0V2+VIZh3ixfuDcrgVSRa7PMft4QiM3y+fki
htKFNbK+lH3R2gjXkQRuEOLzBn02/+YNqSd6xct2nVv8wYLv1TVCdCTH/bqI3dcNldbvy3utJywC
ny8P9zIog1dqBDihm3rb7UqZLadOdFYPyv35hQzvuY+3jGd3gcX+g00sPoLzC7v4anxa5LG6r78Y
2bxiV6VtgnpkjvSDg/u1A0KJ3Pdn91WQS3KYNlD/nsFU/W0eAPEHJHUn068/yYFIgaLW0eZ1zXZt
vNaP5DBXK9CQ6EzC6tbUgTeDxCWcI6PFEPzy8JKNEBi70YeK2ZrX9hr/zRqqQ7GXOwf1QLXC9sAc
Bn0uhNVVnLeaZg98hR3AwjjyQPnoyA7z00A9bLdpAJCFJKU+1gcmw2ut72cBEmafXWZu0EmdKlau
ac0oIhGZcNW+wF2ArqoQ7Yh1wR5SneiwT0/dpL5ZuQBECp8MAEX18s/yu858IQ6wqyATXEAhEyAN
hE7/uKTrZtd/8IPPX+BcdFzIcmaPuoPihrADJ9lgAFJtcIMPmYSJS7KRPpsVkmHxpuxxmikEcayU
XUXTmmXvKJjOoCIQuEUokEvuwxm8q4VQzohbgZKVYIjD5CKNGmgZmfP85kebVYRsSbHjJsTBgSv6
bCAFcgYAWNhqu781PM1fgCvAvxf1qpYMe+MCXMNNMRam6+qj+tcy7ElLy3+ylLPLwO/uzZXoTwSm
IoWeM+TA6LbyklgYv1pNHdIpnvLuznyXLqndCCoeQGfu4ycl0wmn6AvqCHV1u0Qt8/FGrOhkAVEI
0Rml+mOWxWeYA3UgHbcgjD+ea2e6QeyAt1nNXe2jGo94bRm6yPWBnAwMChXnLNQfmCaav2LDZ+N4
EH0rtDZ5UVXvGNpaQqWCJtny+w4r+mIM87ADthCv2BJzp5shbZIBgmEb77TwRbLSSVgl5IkJmBwQ
kGd7Fugf0ksIWgijG7sYexCoTkFd7g8qvfabODlVYHHdM/Aq2ZKmGH/Rv+szonN0igTd5j6xPOnS
9HAygeehqj0hsFNvictry2qmE4sAdnZPvkEZx2aLh3w9JnvtEAE1MYKy8JDOHdQb8MZCsYU1oCQo
dbUHRLeWw1kswtx7XiaX2jKz2gtzdWW86j2ufQ/FD5Gne8UPyXxFEP92+OOIuuH9uLcfwn6cxbHr
asU+xOkKZqCUe6XcRkigcA6bvoF+8yhj2Q6f66n1kxCDA9aN+P5SQyMOES7Qjc0dmzfrdh8aPADI
2lAGrhB1aEQ88tAjlzrIHlAiKiwSiOU/cG6GWjf7p/DKHd/fXf+l3uakiX/9HV0yNNAEs2QTw0im
Xyjsm1WMSI8hDVSDOpuy1l3mTmwG9dHYF8v3saxmLJWdSb01JWPrvDQO2Fx3OsLQRf/1+s3T9euf
HKhbY21ERzZRXFDXBE09ppjms7tUOyE0vdYRkIX8ybvqA/Eff7P7X0Yh37q8feNL5B6NCHXtAWwk
mFCa//JmjupuwtMmhpjjLLwMAvXGIA13xEyxgR0qfGlT1HsNcxppcX8RJJIJEbTkXbOl1o/+pGZT
Fa4MYRPxQklfzXLw1L9oI0Gotw73jcwgBUMBYDTDaECSeCzNf7JSo2Yk5jd68qE8bS4nBZ95PraB
Yq0TphryzANGg7YzeoUktAbiEqDu2p4e7P7oJzHDu/39uU3djqlX8JDUgbZdcBRAu/yyhhKPwgYW
MUiQUuFJIKo/UAjKcsh9uvYX5Ij1DKY/JszeM6/WEiDhZNwMVzm0O/olHgNji9Tv2gcNrJVlG367
kz/f1wmrr80XxgrME3iXfky0eX8RiDZa1M/hN25slkFbO74+cWZDeJN3AvegrOl+m6evH3T5g6Mx
cBDzfpDO+wFeJUY20XwqgwdYNiPMSCUNX26JuOD38Q2TjVH+i28spTBuGb8QlcyZTQkzO4WAgBCL
bsncfhPbPbBZXi2n51YYDnSGdq9SAk6gM4TygIZs6rcnhe3+eWivncLgayeIIz1hlxJp0TovKtJM
BeHI3vRHHH8YmzyAZXJst/1A+Jb/5lgGVkHUiGF2kc/6RSKxB/8UaYBgYHQfyZ+bRL0vYMZISe2d
lAXwiKfMjwO2nuZ3oGhUHrhxgZMQ9Qurv2SThDFQUpFGR9shXgmNmyoXBR94jQoW7PHaTGwMGWov
W7M2+iz48wWQi647TUAsOPMVJBLD0lFwThu4P/m13jtdSWcI7jlz5QXDafO0cq2+xfttMutxN41/
8438yK/Zm1N/pacN64CpgRDCuYDJAW/3k1ykMOMVm74o+HjafhiB8zU6/g0awapmesuchoyxBbEg
6hHCTVzPdpCb9a/cEtB+077McUGWQKgGmM/GGx0rvvflEkVT9D9a0gcD/NFz9m+p8QaH/1XfsMD3
JAQ3rsWtPmW8s+v0/vhheI3cxm0woHBoQay4hA49HOzJjy0Hnzj5QUYvJjjRHy+ZPNpM3iYNvcfl
zDIQO2jFnvBGZB2SvhLy7Ly31PLAqp30jAybDNrAcPCm+zqhGCELKqwgHuTlY9d9WchDSCdHow4l
7A+fr9v8XFK1iH5j3n57bXVqTW+UZrU+/3/Nb0woFv45i8QnIMqXhIt7+b+q9WF6ujdjVmFCoCZp
Sf2C/vUDgmkjTNjF5v8e068WFfayPvQ3wPdttVQxtJHYcQV6K10CayyGnIjCUZKnz7UIqzeN5COu
vTfgE0gOQZc76W79k4ddBWYAiMwb+AwRgRLNgZ+7w7yZho+CUVNYNeyDAWZ1/odM/poz6TaFFpx8
3vqHFfe1IsxN8VnQWamA8MtdTnbnth3c6E89l6G1U04Sa6v3+GFyUnYdiiiBoB9X1Mkebs+Whzil
DDuu+W6QFuo9tuYPLvsR1Kj+ULMlb760IxRDJ7T2Gy3c3No4QDdZE5xWcuzSEa/GZKeb8pseJRL5
6zzlhXjW0dN+lCf5S/8FJYFy6c+kpszubw4d+JYv3TxRRvtniW0MGMwzwYEBRAlKA8Kb10bGEuKJ
PARDpA9IK7K8Z6i0WGXE2dzkdJWw8sTQpZQF+p7JjMTj1JDMgAlnMfyr/2mWn2ehLi8heeD0FNrB
RDzukpQg6+225RZeiZ8ReXAa1nfztc+7H7xblugpp37JVeCpz36UKjSY1srvN4YnLmNeQW0GZmIE
+faQKAW1ERK+yds0d0HGgtoZGZOIjnnlNH0H6RwqxrV4tEiQYnx4fHWH1JW38Q+JvPV5uBP2RUDg
tI9P7Anij875e5VvrvVfWLFpPp8nyl3RtW58KyWxLrr9CEo6kGA30AHEiMU13nX1B2KnIGTwY6NV
B052C7ktXu+KbFn73gVEBReyLTNs1Q9yJgWTq7M5csLPoi2+RURyRbcaci9XDt0XYKC66RS74Pa4
2aank63qyp1T21ow8hhaHy0wyQMohyn0QvBc4tqBM6w3DHXiUT5k7zU4PnuLhBvoK//uwuEe00BQ
SY7rClMD4M64LmSvWolIPC+k5L2K0zO5tXh3SJoT4rXIoULYRfm9T+77XJOjAGFwhUBV895L6Sgi
AirXgrbTrfVD+WzNOTVvjpXP3Zx9DBkP6Z00+aohfUr66H8JPEm96jwCvinYcuBHyaSfkx44t6gj
bYZ1hqzBumZCd3l0eQPilYHiXti86nVS70gJIpZH5S0r2k8IyLa5Z09HaQ4CfUp7uB0VhwA6M8OB
jDF25uueUdiIS63Z1MV3XP1J9YYAhjyaVeUFPmjca4Q1ZZjN5jO6GgBBsHpp3b0d47G3HrfYtDvG
XX38zuAEHiil+Eu6HJlSgEwppal25KwX/YwfGotG2wOrjZS/jThtRtbNPMix1lfhu/yOHgfR4AKh
rZZG5lU5wh5rmd3KLnypfgZBOGJOXGS4mXXVZzmUN0157SG+E+8BGG/6xd1amyyZ7BMA3EmQNwED
acx8TwfDw4Jfk4zsjXiDlLH+JWuSetj0gmHwZw3OD5veO4CF7qQQNk0jyBHxojIfVIRVgG+rxxvk
d0RutjbO2anlzIGU9zS7vjSvG70314tkg/2LYXu0OVWH8w3ULwONF+YQYIgPy/ANMexFcpeJuNpi
+ZwGKJgSRFf1W6Q1TkF+OrdU1vz3GZCgssL8DgOXdfvunPbr8lucVZE5SlHI8niFfCm+51/QaUBS
hGmQEQsWzqh4lzmLRF5XiK04JxVOVT5Zij8bq97tTwZNjMrVcBrjXjw2CImQrWUywQDSR8LBHLxA
gytFLma2DsuytHmil5WdRP56mLfO2qbYQp5GYzPTGRUnjRhhS5DvGBCYkDAsSD91BzLc+13/XdKK
hEYn44lcXs5U7y/kE3L4n8VsdasGQPMwkybS+vJvHh9ofF1bgxMazVEl/JM5EIQIiAmJe0JJkEIJ
+JwVvMXltTJHL2r9AZxl1sCf5M5Px7OmeyN62BuTNMc+WC1CAVssllFi2f3rIlXhJGCoTc4WBT9m
+Guw2Yn6YqiCXPmecBIlV7nunNS4SDX+4nn9BAuNyStO8EiYsU7m17ZCQv6Jkn5e5cYwDfpQUny2
n+c5vw37ALSyddiu2lsKrgbiiCaYtMz0p//JuuPUBJXm8SXTr9LiJyGRUliRkLrEq89QnChbnsid
pWyxpjw4j86PKIOYv9NT+f8JjvX9ZSz4EK/3fkIguOJMPZGoUGeMbDGApqwEJ6+cYWaPybL+zsZ1
i6VXUa9lqXnRuB44V+fJroqPta1cldN5qmVchn1KAltxGwAWJtgDfA+oRLXfoljmopdxDkq8p0y9
QeUmzsvxXcIB42o3kPbV2inFDEu9sUI8PZDbNQWZBl15Res30XJgwSLCPIm5Q7W7ySefswkBqhVE
+yVp3Ev8ucXoiO2HirsLVkg+j0SnXeswL9DZqric4iMWThHOPURP8nxeW+iKaCP403eNXMUjW4Ns
ikv2RTzXP5rULYO/4YSYmDfI7dUA6o0NtLnKWw0JqGkPe2H/+GjWPN8+dmEf5GVqPM5rhG5YgIDV
m/YjPfa5B9mOyJClB5mrsEC2RqL0BaMIE5nwN/xhUSWY4oFD9t9zY0gnLay5r3ZL4hptj1XokOLo
AzvZWEuWCiBZDOegk+yXJUTu4vWTc3cQ+EHsVCGLPvG6upddnv+oKC/yxNixWZzRQRJrAbSdkzHr
QiKl7/mMQWAYk/wgNNlq70TYSyn/CG98HgR63BzxkVHzTKfSggSz124MXhKPCO5FVk9Xv1JfcDUm
21L6MHfGhZRucyV7chijXuQgGEf8NJbUQfEaq8GwgWzLbD3MyPYCT5p+Dc1Ol+UW9AyYtcDMUyHu
e8qBfIJyFwMrjDuyzR6r6Civ1HX8ofXrmfNMwfaBUZFYJFs9s/E9FRvWt25R+uAwCQdZ3Ehat3kq
qElIAA2fDlv4SIwSt8MZxzkTBLpTcwL0pQQ4/E6b9qYG7ZpvktrDhJ4sUpJ4sPvx40JLqmC7TDu3
p7XDpnhQnU+0Sa8Tm+7bdP7j7Lx6HFmSLP1XBvO8xIYWi9158NCKQQY1X4gUVEEZ1OSv3y9qgOks
XiI5GHTj3urOqgrlbm527Jxjkw1Gahg8LHOJEU5jdpZWLHN4pwKt6UpDKMON4d9uBRs6sh6mmEwu
aF+jkxJAMJmcHQRsNxyafXI9tsCue9sFZBnI0w7TurLB8c3ZbJ35hcWDGkO6u9TWKCOozTxGgVKb
wtn/osUCYzGTW/XNg4gl9rhuXngX4nyoRuYIF1yPDsCxyyIowX0TBa/A+JqD4VcdTqk71WZCw/xy
oTtK+95d3GpVx1zLlsS4PaOtJkLGUwjaROsxhDy3TSVMm75xQJI4qB5f5E+OUmCBQEk9XoDkLm/u
OrW/jTbljOlgl0KJh7wTJXhbaWr4J2M6Ful/LMs43Q7s0fHxA6NqNs+cB7yBE0dLDBNxLJGYQKRj
csxskQ2+6Q62GHKZbJgwdAKzLGrYssAf6pLqX0pbYjzlkBVO55SSh6GM9YwnDDS3CG/EMQRqwk4k
1uau2a6Afz9qDkh8HJzoHBKlxXkmdyiKkCczpAv/4xQMBx6wxNAC1QfXWtn+DZZVi1kuk6liN6li
4f6EiClhGeg+VJPmpHf85I+g9Fp7WtNAocfVGUMETwoaCmhFgTNFBE2g0S5pH+VsqgfsUxwNYvq3
rDslYyohRH+Mz09gWG4juA4fuo8UemuC/TdQjy8xQUAwwiIT6AaxT2CqMbRmtJqYNtF4UQTANky4
6/dpjd+QNzl36LIc56mV3N36JvEFwPJAxtPPXRWkJHgCcMIuvtf0SfvXmDSPo4ObIIZXCbqgKyXE
N1mQdsawIcK+Cfq1OoXiRxA4nsLVUAnLDD+RajeYA6urM5rhUHJhfRKmrvhKRjdks0CoZXYjSE0S
o7cpI52v0yKXZDbNh9LWTjPzGNBcyqDp3i/+sswpwjcd4tDF2bYZ01iGx5gS0ZxeE7BnRt4JGMP0
29cJXHMV1ybuK4ShsgQznfio8qaPtTM7Mh8taEw+4JaEVQfyuDLQiq3uAMQ3BkpQsc5xBY3PCwKr
OtWIOEzUWroaoh7aWXqLxjtuENu8wRmf8FfjowYY5JutOzHnMDzDq6pDjc/WQoisjJklQDNtM8+A
b06jx4bRG0QgSD001aiiKuealaN7vK01QB6aceaGTlJYQrQWziF/W2WinojJA9kV5JUspH3/caTB
w0rQZ9LXjlMCLQDkLFg6NPrO0PtqBIki55CyyTBs/dAJFwQ/NYETP3GMZgmLKN+iFxwsr1M6Alta
/KBsZgvnpnm+QYdYszVpD2g+PdoSnOfo1vAp+o/MmFkPFIIsLdTVMc1vemtAET0apfRHlt+XqdRu
5MYD6z3Edy1r75G+UPhjTlW3nXBtKKqZrZK2EXh2vuJjhnWnOUcrbO3VyAjVM1hAZN+jXVTT4uNJ
yL6nNb7qaSomyaHxtW8CpPHEk6a1QGckVYglAsi3iHhhnf37v/3v//i/X7f/M5/uWv85+PjftudN
a7fcno7/79/lelj3L/OQraex6QvrsiyN7Vbp7TwM4DYJYhttdInnXQv4Gjpeez/Fi+j3i6r1X/rb
RRV+/vWBjfO8vsX/JSuTtXxTmHzNqmlwtkQmY15SoANmTw1OEeED4/Q93J2Pvb/O7znF1Bjvqpa2
z/hWUFJgTcMENJl1CTwyrD6XpzfvRalv4bdbfBpyPrF2D92+cYt4yWxzVLU2xisgkQMj4nvg4N9R
EQJ8LVAakM2tyEnELZAraGHA6OW7u3k3OboeBf/jhZ1Pmny6HSqlt46Y3IeYeokFSMlWBb+VIW63
sb/Wzu5GExSdQzmW+9hAGjm42g0g3FUfoLly6/evKNsvXpGsmIpqyrJuS/rTsPT1yjxuH3ddrltw
VHyTXcDQNKN1pXE61r6wZTh3NnnjRhscj9hl3eNN74M39/Bq+f68h6cZ6ubucVVvJvfAsPFNfEaS
ong3Zlk4KFNbRoq5JXL7W/TmqtKbJ38adL44HTdnfcdV50uwTweZ9hEzDck9k1srztJ9c7lX24Vh
5YapSpZtavLT159Xqnw7TyS5V9azLkNNa06+JSZ5oMvgOMUl9M0FX+5PRTEsS1J1UzaVp+crD1XZ
MBoNqXfGBACn9t66e50zkuvSAkhHtNZwNNJw5ovJBRIFdSb3mRV1yCxsJwHeUUrte/fuHcgN4xzb
P9LLuQo7fPNW6pt43qE/b7Jenj/2xHJyl9fyfS73Nn1pBklxegDYw9ioj2jJf8ygH0OCBZ7Aj6Rl
pvrozeVfbckfl1frNfLj8rZ1ke/XDZev7OaaJkTzEc6zI5D+yUd40MhIcrdjSAFwERvpm2u/WhCK
KqmyoaqyJNlPQXu5sxdSddrz6HcqmfvHFdOas4NAlsy/4OBrvrneq2D483r1z38866PUJHsjc73D
EANqU/fg0OvNBe5ufbwAOOSgYvlvrvny/aqqqXNhzdL0p8/bMG3psNxv5d5R928oibGK9U2oms6y
q/Z6+49jx1KdVcd8s/bl18/6X9c1nr6rvDBsQzJ2ck8K2N3MMzGQANVjEbAhdfdjC//J/Zvz8OUh
XIdRy1JMy+Aff7/fvfLQHyfecG9pObQH1jn6fFwBEvyx6lAO7xQQ981F1dcP+q+LPm3yxsO4bNdy
KfcwIC0gTeDYW080XLu4ODkk0MUe+/tGgTguGUi+RKZ7CnrUp+GCZomEayhC5uu7Tf3yq2umZhuK
JMm28nSmbA1rbyzXhtSzcxoFeOeYX/QjNh+mbzZVDXGxR1ihqpY+oV7/vuLUekU9BxS2lCLrhmnY
yvOuWpibxaMhc228bx0FkYiJEf2K6allaxIzKJWRilgfZwufIcuuwrwYNZlEhgu2Q0GkfSrJKSsp
JflPFdEjTyefu7z9+z0a9Ur47R6fdqK2L21Nq+/x4Nbjqh/h1ocqy70o3vZ7GWICwRgHPL4SDPwc
xtXiWI3RMLU1ZNMx48Gcs4slBS71cCSyecysLffg2QEwcGC3sMqkjbr3YMdnkwhgKkBgwJ++QzhY
+eao7AHdb7DuH10HCJwwbH/3+aVXi1JTlPqkM3TLsJ+OuoW2359v1VmCIQI52tn06bJud35pU6P5
1/6hBUu1wegXHwaxPHEbVOfrj0MO65VO3EL1IHwa1y76oNu1RQ8JouYV7vouNXQHR4IbyMHRgfLM
KCEabIs7NDJUs3gVdhbb5N7idyktCzScuVVrJN5Y59R+2uCqAMaHPkWeyaqkHCSZ30710WVTVCoE
w5pCVgtC4GDRGsexkx4uw75ry5bl4IYdMHhYA1ENEImLmdZ2EuLRCX5/O8MpgfMGSg/vJaFKvNbk
9mW+bWPwW+ITzYhecC1cZjf+Fh5etXmz6M1XCZSmq4auGcRZSXracOv9Qimvd+vBomeOYTgss+S7
Hsc3pkmdVsyyRJ+cAbYG9dJqzUXWnzhu5q9dmFpDO4EAG8FTho2wdObZMgtE0ztlPdwOLnPRCi7e
SXh3l762p4nRqHbrKL32Ipu5KMIgNl3fPI78Kn7oKqmLIimWodn1z3+cVNfrQy7v2Bb0ECRVq1CT
wr3FLObSX/YsMxyVDG5CNXwM6Y1Gv2/NV9Hj55WfX6Rd2ev9eUFO2JQxzok3NQ4HKqZD8Pz9SvKr
9PPnpZ6Oi3KnK9XO4CGRboD4bSguQ7OsNbCPmMUb/H4581W28fNyTweFtHxcy9uOJ1PNCGAKw4N5
QWVPR0/7UIeUIYYFp0DMaSulp3MsfVQQzrmX0XwGWAAIDj38rrtKr/Fobs2C9nBl+vtvracXMhjw
3NPLmNWCdJOmiAWrguPnFi2ziwz/1G30TrPzoc021RvNte1tDbcxWjQwhXT248ctsG8BY9a2aIZI
VJmwUuDnUOg3cUCvBeoQ7jrVwlu8OTzffoKn7GRlXVfS4s47eXRot+fXHeMn7/nNoUwHEPj9Ayi/
L2pdekpJlKt6rxoXTuplUyF4MwEapjBidMYgM7XIY2adf0kWmINh2JNCXnSk9FBwOCdv7uPV4aOz
EmzTMmXDsJ7uY7NenE+GQnBGa+ECw1D44NTgG0xA3abQggtEm3bTzLQI1+N8l8MLrXIm1SX7DI+Q
N8uyXnXPJ+HPm3nKgR+nSWkfLtyMEUAtOLTgE1yHBuPZ3uzrl8mZbpoqOYllIf1/upDyuFfVbnfi
qW1optWRf1zcXRysnPIDZ8hF8u7JFLU+5Z6fzaD0MmRFIxOVn2NJtb2V6qOSetd2/x6bYoJOy7Vt
wvI2vTv9La4x6P2Z60zDCCG52BSKk9NrxyV5+qhnnB6QmiKaJaNzJKgzuJ/ijejSDA3HY9VndshX
SbsjOs5IOM25B4NquI8U55aO9TSvxmt3l9VDVBn0sfR2yxgU5ivPtBmTHwV2Q0fv4S+6AJ3DCkTa
PQLoilWx7WIg0Z/E4zvHQ14TG4SUjSezujV4jGj1Ey4U54LNgIcRZDzGhI2xzwy+kbfis7uMK/Qf
dlFwXj8CkR5TZFX72p2SAAfErrije63N+rhunCqygx2KqsU22KXpeh3TlaXVhOO1GEE8wUMihbaG
0/poInqXYFFb31AVhceOEoJHUJS6nfCafN9KrAsEpWlDzFYdVPBXJ9QKgOkqpPnAv2dIEirFo1EI
3VYoKUBktAfliy3Yr00D3aXorVqHD22oDQHYSZ4v7tymS+Wcu3gIbNC3iZFlQ/p0QBXzepJws7eP
O3CIGCUrzBFar8/vN7tUeRWvwQp03bB13daNJ+jKuN23ytacSz2p548zVxVJNUAUIZLhpmkOkZAJ
eAOJkn3fkyRkEKxTwZnipF90q48Kykom+6aAacIoMrES38cQidr3we0jCgiyPKcPUydbdaVQFPPM
5PRfpa2p0Vo50Sa4iVxhbnx3LopJGokcAvd4vHD84tYOoq48iArGw9Ha/AoajgHaG9Z/ek2SeV6K
Qd1zgN3nnqSgcuWLayLjD+ViAOcGY42Zlct3MSpB4HtaUuVxk7XQjEvBpzsLtWW7Sb9v1hOF5yEW
rEfhj/tJGHZOQactBW03lp3eInHicBuE7ccIav+gf/E3ImPIWp6tI5t3MM719NMfmqJvum3n/DlL
DO/RkdoJDMzORgyXB5G0G62r+DaKdqfKFyKk8Q78yDH4+3dU603+jyDw4zM+pcK2vjg11qfGo3eF
odc/ezxZnlXxGOb7cCyLXCB17SwjFAEivQ+B3cXo7n70nNlVtKtwOfj9dhTzVfQ3dUNSJFUBGLKf
ov/dPO6l21J59Fga1YxuDFO3/Xrb39xypPUf7NTR/tv2sQqQpteA/70q5sWQ6RGsJEzmMGHjl+vo
7vAy9RNGWWY+728IcEYwPLnJ+OqN96nrH0W2E+SHWQbDgQJcTwCeovsfb0a8HGfzuX9n9OLN1fr3
PuH4mskhQqzF8FqrzYXxIadGvO2yDdEE5FbAnKrmgTN6gf/P6O6dOgsHRskRnUtKap3dKYNwcwyX
ya7ZwK0JCR19CPFIioZ3qyeEPZr62GRgT44bSSM7g3vB2PHQcSJ5WEK3dhpj+N2byGvW2eWXl7KO
Y0iGaSo3t6HSaqUDxMFiBI3Xp2/TbBpfZluh15QiXmq01cAMth8A2vMu9HBCGGkj/kBMZxBHqAlr
JhsynOdCh8TTAzBnyN2HR3hnAhlNL4GC4exvUuT22HkSEi8b1xoyRf3QRtCaEWd2HVwoA5xA3LI9
OyY6zUe8vD8p9txjsu5NvIZLW8Z9jOlpbkQbNzL3nNgtmlftSwDjqb2IdzlkG/7UMZzn66CRoLWO
+seQvZPcRtZD9CGYIWapFRq4L0E5blbJ5AF/E/Xs8VOP0NJTRZwHWHi+ScNU6eWiNAxWpEKyrz3X
i+pCX0ub45FN4qg5XtEeVlEUMvLwPINfBOrMlOC08QVLkAVkBTgYdYhtTl07Uzm7jeEcO5AN1T5m
FkhzmOWNXp3ezx87bry+ZL7skXUzvnsVvqBCH+K5pfqThqf0t9+qv49Iwg4RZN4Uhjp2WPG5OI8Z
NgqHA/xgvI3kIfgkf+Tz1Do3bUFoObjDzPcjjOEuougy++3qLb2Fu2qXHerZqo0289hG9OjP23D0
nHlCHcHMLIiQOFqsO8fg3pvQx2UsFJmXWzUZYOsBwa+jWhSEv+mswkbXO3tXRwsAQXlUxsUvuBg+
mRGEknAFeT6xnQfNwN6qh1ozk9Gn4YccTlLT2XvIL5lMnantg0fX9Otooyh3WP1mdv+CNOdfZmVT
8s1405LxozsE1oAyy1l7CnYWuGzOjAv1Kv0AzBzQovjHVKOAxfhuhLa7LdHC3jg3Z5OefYgawaqL
mhCwtm6udnvOpbdx75GUrr4PBdNsIsgFPsTL0S0rEyOpfPqtDgqciMSAJKAre1JKss8flmoP+skQ
28BGTG7jnfNrpDOIB2HPraeEMeQEz6wHg0GqZtGjwwz3wT7DVycgo8G6epvFqMugCmBm9Q3HAQ0h
ApR2GdMrjcJrOClMdtI3W+l7kekt9NeE/fBe2CE+pCG/pmVaOr9HXfVV6m/RXLFZ3KpMMsgh8aOe
fSg743AqG/fe/gtfTSHPXVeCYZDln9HaxVZsVH9XUt+p5iJ7cgyR7rpNtDNxu+G2j+H3/k0t8hI1
/HlDT8WgWV1Wl8qa3MEL9Dqj+Kjju9oZZtnR6fJduUUxZXKTI7yJINXiPYv4UIRO+3/wZmzgUtkG
J7TMf1b61U5VqoXEmzmlm5uLWT8MdoVxnnJ2l8ku62kBlCeyd8HNplZV44AemO3jBXcx+CEHCBCT
aIN3ib9Cxw0ve3AqVnZ0R637Ccj15nZfJWW2BrQIrqjTN6iBrx8fcnk4LCf7CzjLiRWs1s4v224Z
UTPvFWFI0bYlQ89OdlPTRNqq3HykwRikduECxcdJwNz0CznkzGAuHU1v/AoU7HywOP+fQAsgiLZt
WZYtAQn9fZvH82Rlz6/kjqj1xBptc7LK4NU2qT07b95I/Vc95TeKbFhA/ODemm481VVzvWHOzbNy
7ykZGQVddgN3wbYuwxOGy662wQNQ1VeOEViwnn2zlj1b3SU3NPFv8X6mcIyu8fml5WS8aXgoLwqw
v+7t6WtVq2Njq1y4N4kIitrGPTEmKajP8xWzpkht/YN3659gajQ43trLAQOgi3dtnldloCLTENB0
mQBgmHVw+LFmZHM7v2uWfO+RePpdaKOk09lZJIlPkhRFUREsHU9w7Dh27MRYo+PT4P/+lV6/iR/3
8FSKnk4NY6LveRPM8Z33L4A5zcV3LXzAqXTl4peMEN6EiXkE/tt7VYqJYny51TwHNGaoqvGygCrz
5qZeLp0fN/UUFe9KebrQeK5fjMqBmq1TnwO1eARMTYOk7jgd983G+NOC+cdq/XHJp7g30c9n217y
HhJ/fBhxOuMmegunN2E7wUkEnufFnbtYMG2g10E46vTfPPILeFGxwCBkQ5ZJv58xIMM46pvD/g9O
i2zBAYEQCl2anGFUzmdUFF8n8TXAhDSSY9U5OTH8mnpgwpuEy64f8/k1/LyNp01rTI6Hw3ltI+pz
SakYWkeiwYB57WNLj0TxsEEYMh8zVX1mtJA27Zqn7mcEjwphe+lWPdwJnWtgJsisXWzBvKnlrhOU
7wVWcdHZrYsYCnuPZhN8JMmHeT4u+5soNcg7kOAHHhX9Nae1wuEvOwr0rlOw2XOYl1k77MBWF7OZ
7cLiGsCh8/BFc7dOCH2tnrOsthjf9uY4NOtA8Nv7eAoU+6M2363XfJZ+/VVOPDQy/smMtqFvhmht
RBeUjNG+3V1A3AKoe4Q8s+lcaMQw6RHRTxDMAwpgTzw8RXTINVxsx7BAbzNxIkvOHgIpQS3aM1Ai
8l7ENu6FtkvboAxsl9HgzvfvK017tblslVWmqpb0z5NKNe6aedS2j94OGlSFd4lvn5EW12Mi2P7b
UYMGEBOv6z6ov5vCTcaFY+mZzSO+DQHE9EdYQkJDuk5XABOVvbdLoTrt6tFQxuMPNbcc40Z0GAMW
urfW73f/CvxQbF02VVtRVGqCJ/BDW9iHnXqdP3o33/qAnXthgHQrSJuOcxVUxvEp2DoX30gmb44M
WXn53n5cuT5TfkTrtVRaC11fsBSO3lmwHu5Oll2d8dj29/DlcDpmhIjTtzlP1ozgLFpzh2nu0c7J
Szcf5w8RiEHg5zT1hD8XeRWI1rQL2vLJeBwRoeWgA8nvXv7p0ba8HmYWA5CPWpi8dw5OJ0aM5Lad
9uybMoCFIvMj6KXAMx+qAwwWx/ymk5Nifh4m/bCD5th1Q5JENIBvsp0/bdrnbQFcapOc2UCYf+Dz
H+9C24Ckrk98hatz9i4uoI7o1vieL6Lgi1zGufqjZjNe+XwSZhy9ubz+ImtWFV2TJc1WJBKZp0PL
vt8Xiw1ea5wP/r1JYvr5KWX5Buycke7Ryvvc+t16rihK6xCXqyTvbgX4YAdccAH5OK78S3AJOth3
8Mt448Y7t8N/cYQWd6DAdwSfF0H1r9t9Os5uirJQlhW3i2DO08k0KNtbuE++7a7/YfM9fZe/rvR0
imnnu/y4nblSXUxkmRXLiMqoFL1F6+GOP+u11y0iEeA0RCXJGk5QhAALSyhiKZs/mZUkJC/3CWhd
fvcRjC0v88/cJ+753SgwnYLFWrJ+i+BO+eauRWp8N1CdaXvxtRkG/DSINCEaThC05pEUARoWn1FU
z3kHuPWbzVI4aTCNBhBBT56Rp8j+/frruPHo5nj02lnFeyeM42ZZqI73cLzmzv24u80PRVg+a3zp
o3PtHU/i+x4w7yn4M4UD5es5NPcw1rFwcaRmf+J9J0MqGHC+ZMaOYHSgpyNLraGK30OS/Aeuf37r
KqFUsnTarNIzveO0WN/m8/P+3htmUdeqp9pmm17Du3x2Dxjxn7pVIe1bDAGcLAdHqZ1pjr+3mD+F
NFxtbvWsRFDWXkiiAI5STYqC1gKnEdnjBUvL5Lopvg5z7HqwKtPhggu/HPmFEV0Q9KvFcpLhPIxz
MCbHquls7s3RGUrpxTEOwQw34AasXBXpeFZDmBZTakykCz7eEW2klYpwjTEDftx9r406oT3vOJTx
HMQpxX77G4fcQXv+CektRIN/rDo7lJG1+SkDi3Yp5QmUfGUbTprMcZri35e/OaleNXvVn+/1aTUb
u7V9AOy+9zh2axj30uoupygPYLKjgHhbFLzapqpsq1QrkHUs7SmqbKudYhxuO4qCtsphr2SAmgT5
B62wz27E8BYHZ+ro4OEwzbr94DVMvPa71fQqEVVVpca7VNs0lD+IwY/Qur/OLyd5wWLCWS5Q8yyx
nD5wEiVJEN0SQHX3Ek/8rxHUbVqpwHVvVvPLt/Dj+k9vQTsqq+NtzkuHLNDICadoP6bTctBqaSK1
BviWle6bLEt9cU04QTpebrphQDR9CpDlTTIO6+362luk/eEF+kHl0ORaZYXVfRyc4ia6qza9h1Oi
tII6VJCIe4DzYTj3EwDK3d77Vt/sap74n6nfXzdV//zHh9DWC+WmaZtrD0k+ivnx2ct8jutHwihE
B1uwIphwXO9MDwIOUA0jYThvPlV/XC/W7Z9/0HJQOYYulvjEsqPI66Me2SrmZV5ViV2vewPYGeHO
I1ACFtP150V0/eO4W1LsLIPASL+sWnM18IIaS7yEU0jjfgv1UX+ZRtO5Ac9nlcEA4sCVvjyC834Q
NKYkm47u9BgdWQlOtvi4ELGXpifRgo9/dVpq5qUfcdgYcRxavoOBIEkDbP/o2iXOjrwv4O3pfqBi
LdCFE+/gxiBQqgQxbojOJdPo4lAC2a02Ahepia80cfeAyP8qDj7eycOhdXGTk1v18VnI+8k9nJ0y
8pAYyUgfdDlC6vFp4hYqZhg8dmZnEhR5pEeIIvEtQPPuTu6e5AzJpXTXdmfl+BqSBVemIBmuEWhs
bv4bn/vN135q+C+0ayVdSpbgI8eP4Oxkuer6kY6MPuSVe+nd9XruzHTf1H1/aI5PZ8fPVWbWWeeP
VVaZur2+2Ksr2x2W94xqV5opTkOQwgAIiQVlVJV1D51u8ZWmTZUqFAV8R0G0duiPAvzMoEB8bZwp
ysBAiYIzZ+m8ZQep44Q0tWY1Xd26v7vrV/mfRnDSYCurEDifwbnjZFstbYu7VjKUGWQODKDv1lDl
MmCGylYM0uZEhCGGocJVv5NjsnqzPaG8vfpgP27hKU5NztLVPOz4YKqAbDXJpNiU2adoiVZiONxG
Y1TslRgn/L+cHeMMlLzKQFiGVu+7DABO3Wz3MSZ170b48woq/bmIWID2AjDGFn50ozcE2IlaqgiM
lhFdaYBWWAZ+k9cY+Vqwj5jbUjZHqdlLQc0/GvF/7lPa8eRZa9rxDNWARNXBVkXQ7GJB2V6LSelU
um2wcsn9YIDtxwdJPqnn1nM6nQ7Q87b0wvbsFjgivaKdoH0K5zpNnWZnj2/u3CWFqSgQRRv7pp77
fcaj983LVeoi6h+L0tBtVYX4K1nmU6kjnyzpcV2V9bsdHmCJNQRv4yHU0KdUd4NU8eNb0FnEZFW/
nz5vr/wEiS2lyaMsNRYWE2NobwxdWiB8GJoBH60ApkDU9ICaZ4w8e0MDeXXusqT/9cxP62muri9q
teCZNYo6pmHSjx2PDYe6LZoW+3CAfX8dWGO+lh2xgt4EgleF7V/XfzoD5cf+LOv1O68PwLyuZDj3
gvUgVYG7SIgbrXb7Hbyhvb3q0yEnq/edtDfrqxKwZ6D8pp/TqHIratt5gdvSB4ggFm5jdjBKAere
PzdSYxe7D8Wh9v38HDdylshSZC6GZYN26DhNbdiMzzmSVFRgBP4oufnogOh7xYnVbCf3IvnuOHT2
mwMOo4ElPPCsCrUdlS6nQSMEEF02JQffImzARD6+Ke74SCVhjXCWYEAi6WhMk+0adI/TR7h2fQoU
RIxZcu0PiTYJhXi96Rrwi8XR23DlM15qEkJEAXcT0xOcqcK4h7CwyQm58OJ7RJt9K8R6VnMVYknU
2V1hRtTOnlTQ3RRl79sOrSxZNic6vbgMXm7OKVmAQXS3pTONos9Mi2tvOBOjo7GveFH5WRQ1M2cp
ojzPTi5eH+5wKPtjzesWDaelH0VQRBsvwqHLZUQHjfTa8bXhFN1Lh3A6XQaFkQ6C0aLw4t4o5rY2
+eMKEIxFjh8MTAfb+oMTSN+pGNHPQgk35616h5vo9RYhkSlNrTQoQOLEfiG6VBHwa29iF2wcWJ1W
SmSh/rp9IJmbXV2GyjJ32wOsAr8SoktwjK5U9zgcCfsrr+IuQhj0/2JFOuQWapO/eB4XwXSdfA3+
mIbSLQR3mF7DMKTM8wYNJngKD96i8/EBwOS1G90wbDa9QX1uGQvqR43M4oyXlOE3sTbwmpRCRxHT
NXHO4bdUaMV36HwcRDMMz/XaCN/tuhdIwl+77unYX14mjaNa77pGqAvKDCOmSzz2V97OmerNIB1c
XTg+H2RRgHKs79/D3SuJ1c/LPzPuTofjbrHZc3nMc+g958vEL74GB6/+4oC8pLdvUu0/yMwvof1Z
D2hctft1v+aKlbdFbYTMN5uERl7C4vv92V7nz/8KqJbyd2azsSb7/cHmSvcg2c3q7eiPc3/dmUMp
Lqb4vQirM7CDpuzFszabPn33beuI/duj1qfcj9Rqsdlp5W7OWdLHZjuvGVBsvYWTc5yE030iRa10
ZBEAHlkHEtSbq+v1Gfnb1Z/O0EPjdJlvNB5/OdPzB6ZD7lCFjOURTTHZzG8uQDIZQpt9PhfC+EZl
KHktLE8IuGm6aAZNDDWaWFf2F80BA6VhxMVrD16bsPeiPQMDxBgOGPJ9avWKdPHXqnw6hC/27biz
oY33EjrRw+RMev6dHdI833Kr+OAIrTVduNx9TvOsT2aVuTd/6KvuQxTzabRjxF6OW080J7LhpqcX
pbuPfLn7iT+kaJGlpqsuykVHz7zAo47t4GF6Fz3FLUkZp22GJWQUBtrgLnhatdWARl634M9Ou24g
ELQIKk2nU8azaxK+LQXsemH+9uXqdfVj3ejVfne5NXh8N1OcuvAX/ie0SSrSU2i1unq44yR6NFtF
3Q6vaZRVtsPDQ0RfdbhLG20M7ut7bAle0b1Ha6C7RBHtbRwtGoiy+MAmrdNZj+91fpyUwcLyFCxw
fCbX4bjRxo+XCB9CTmgeI45DLNd2jFUWbYUaqk+V9Q5OfZf6WE+ph2afIcBu2Sh2OBze6rQVswfH
58lPyQISoM5nsmMmTohrp0P/pf0uVLyJwtZTFjLRTqfL5sIb7z/ypF5pkG78iEu3HsXAa7S9GqDF
Ve5duvlKCPnXSn8K/7vGfa4aOy5MB/ossisl/qfSIwPq6knkp3q9IWEn7iLKGXwIHqIzZzEm7/Kw
d1/gmXunH5HFnPd8ATfLdGg/0bxNggDvYz5tzQPaG6jk8XbAM2owS4DdjOa7RaC+yfmf1VGSft3u
luf6G1QkTFBR/PG4wgUNwz5ORBifJZ9DidJlxAbETgIgV6qZmW0GXYo3p9SrrvTP7/Jni/7Yguby
ru1O9YJwh1cv3/t55XTJNoKWwIF822w6nMaAArvwzZlVr/Rftv5zd2nSMDfb+4rvsB0m5hfke4d+
DRt/4d8Ek7dbAy0/u2AlddDaTwH/3rFe3t3A06lxPVbnw6oOvUyqhRrIq2eKOSb8Kc4c7MsV4NMl
QXThDVqDM+Omml6T9Crl0BjURFHGiIadmv76+3t5RVP663s8nQhVQ7WNS704KJqhqTKhabDOySfP
GWygbbgWQa0j8+IYv8F2HDPcMfjoUPzXgXv++eZm6k3520d6is+34+JeKX8Wx07A+juvIQHWn+r2
zeDPkKixHawCpnZGUxOyZoqVGX2D8A8nuwNHNFFxVz1l+x4Mqreo4WtU4r+qSPsplK4t+3yz6wVU
eYwN9+py6g8uk9aV68GJ25xiv7+OV4mGLhmaZagyNEnzuVg/ns/b8/nUuPSG1DnNqo81iIUrKaZ/
yhX3q9qPEA7Soit/SX/styroiudTypiah09iL/K6sROsUlUXZV/C0RweO3NZFugeVykTsfY09lqI
qxaGONcMfdlhCjbCNTbhm22v/fPL6mjUbFq7Ctp0xX4Kx9rcqm6VCvvgHlBF2SLbtwzn3M71z+6i
g3SgQYG06l1EVDDFom68b8kmiwKWTHqMmoBiaAHKR4C5dKdzT5bY/NoREzQc2KqG9+5bv6DK/bxb
9ZmysT1bK7uaT2quhBbj75TgwoyIuQrmQMKeKKbTGzvD9h4YiePQHoVeSV9uyHyM6Di4B78vgxf0
be5GVlXdUgzZMqWnd4dmfH+299yN3LGyoYT1KuxjIvdOJLswmW17MxgHmLg643zThlNy6d6iPFKT
aIVtLmOx3Y1jO9OJPxjsIsX3jm5AfmPXWFbrEQxGMlYmaRBsPwNym6ubOj0jBAGCTzmPYGjM7FJ8
a29PJa2Od3/v9b+e6k858+MgKE/G6mFueaq+FmxYEduJGDPiLK/mMC/aHE3Zn/QZedlF6EXr6wL0
aJFK4k0R1zaH9A7j/8/ZmTYnqq17/BNRxTy8ZQbn2fjGUhNxBERF8NPfHzmnbqXtVHvr1j6nd+9O
Oi5g8axn+A8wlBCecXeUlQaCdPY70Izxd6Hx5yJfQDP3ZblX8gcgEYSAbOO73fcEEcuzt6+25Ebj
feUkHr49YFR3dmR1hSuNUihsS1eUfAx9q6Xz0P7L5ekUB6pvpBnXzGlzj9zD6z6AyUJswY0eXR57
Ep8/l60YLAlVgOV+6rX7iRwvGtkd9Ig/TwHU7ePR2Vr9XQeIzH58fpOvvX0qL6Vd/TwVwv3GU0Hb
9uFYPfgK7vgYj8HX26cxrB91Yq4EZgdIwTK3+dpUw4f/n7QBIbgYz5izc/5EX6V1sLf5BF2jBrxj
vZFRUP9O5JvnohsW8zzNEKWXw/Ri7lTJyICQMujudHoSmDrBGybemCX6t5K+0ngcRQGCL8Fy1Jac
j+c0noxwbcK3rJkYT9/tlF84H6xIETXFlABNELP/LC2exVXLMkV7TuZHb0q3jZEmDehmG0eBRTen
z3Rb9UcPt68FDlQUxgEnzB6gEbknWLr/Dhm/ZFmsBv0P3TIlAsZ3M/bny6Vrupko5ZPs9+7VTmbv
gaKXuUtJyonQ9rqJs5I6z0XubJE/fBfs/051/vz0l6dzzPbm3rzx6TSZRceHVkQ5+fTn6/sAYm+M
h1JrPAaUiSa1vSQHg+0UDY0m1LdPT+/DifN4gqQU9G3UvagVLQhCS+cd1OWXvFgTOV8lUEff0/2X
LsJVMw75rVCIQM/edK4Hi8pV/J7q9SKBhWld4C7B3W1/XKIuBJAQcfmQOdWbN4698Usg/LmMl7sl
n9OUDjXsHHnRunrzebaaT6dAHtyWHDQ69PQ7EZjVRgiGWAyt7wwZrzRF8YOo3N0H+t/2vnSPrUt3
wZdkB+tl+5bbPSaQJJP9du3PtE7f8ppj9RJE2Ab0oemSaDJeKjB6d3Mq2362CTwMCvAmAnm0OgwP
T+9C17ERfIO5tVp+s9+yHufCqPoahaZhb5lRx5jpfm+h7fTd01H/zrd4Og0+XFE10RS/k6MfWziT
6upkpvBDEHdrejz0mXtlW56ye+ynAq5lobhU7nHU17xZSkTu4N+pGQ5yKqV3bVOMF10Ha4+Gr0ez
AV3ukEHjm/fst7SGsbZhyAYoX/kVrqRXh11qFOeapPBsu3O60rz5izEzlQgNo74++vj4gNg9GlHS
EHj+/em/3qKfn/6Skuqn9GKdj0VNdQ8XC2aU6dxRaXy4dY0Di6r5i4jIODytAwxRr/5GYZp2YUMn
lLz+ymv6yujthufNpDlxQNy8SWC/MeevZ/zPBb5U/7VRPeRLygKnJtNEBLkpMaiCe1GQh5sviFrA
oJucI4f9KdsTevOMNt/cpN9eL04IC+StDor/VY3mctHvgmQmwH+nrY7WNEF6vYa0Sofb7qufwyiC
2ggQuP+BsF7tIjfp0AoYSAxlRqM0dpgovAvPvxRdmmiwpZl9KgZJ8cthActTW8qSUOFdRBM+FDgf
8OPAzp6sQvY2es9gJV2UKOwLad3FHva/cCDlBUVP30Onn0HoE6Pzt5Fb++1cNSRydMMyAWu8QlSu
Zm7k6VWrJhb1aefSHPN24o7uTIKfbu1Ufg0f6mkjdc9SNrq9gH7lCJ7l5LYMTai2v5ps84RrhhbU
Pl4trBb1SMLWkn+aORGBg8Hmv5/xdxPldZ/9XPbL/bw8kqNAgVZNmokUligeMvtdlDBRV5F8FDf9
ffjoGDMtPHoQnboqaurIOyL0kAWYbYz1YBeIAOqWgc6TwMGVae7VlwIcQbgKLZYxpFH9xGHLeLMx
OgrePkbM2q3i2r9EfEdQb7QAP7fgEjWaK7oPY7KXAUXMkNuVW3lQtz4HaXAKMF3q4ueLQqMVFv6/
7wLiab+cJD9vw0s8uEknI9Xvy2qSY0hjuXq884+gOFO36EG9xqoK4HcsB6pThnWMKR0TrQbRWtH3
vXJpd5c6cMItGNwbL8EyvPK0EEXj4KAGCheZJ8Z4aq2QaPY4iSbPtQ7VrVxzExm8AWpyzhNzPLag
FicRGuBOw3ts7keJdxe2dJAcMcCBynWi3X1z6hZ7gq0j+o1+TUJ+9M3fpmvqYYnAJlJDyTNBrZ39
u5vHOC1FDZcF/zYX+ymtr3tI3ACMQz8+eji7icReK94iL39BMPGu/nglXmJYKh0ymhLcVCwznO18
gcI8QySwvFSAS9DAgHJyZ3TmNqG52eG94F0AAd9ycoeN3npAhf9cYYHyBrWsNZ/7155XdV3l8FFF
xXxJG9TzJXsWN9BkLbK7K/TnYzg+CW5yYqyKlg7o9XI9HI/L2bAXVWuwJs5lAcF3DBR52O93PUfq
lIsMkE4ebzMUc2HEjJSjTd13AN/9wFvBjsHgt94cWtqvm/THul8aTmX+kO6GARYPXvq8I28ze1oP
mDnbDdd8fGKGM9z5ptZgw4BOR01+CNMyOjt2wJB+cpHskQgxgBpoyxK7TtpdTcDNELLftMakb4re
v27xS1ipVSFbVpdLc7rPW+x4767biejspbAnV/Ts1vqWcmMshRUmRvY+fto9y8cchzASRf2GKjAb
BtE+HgO27dBtnfcWYucekGEeAHaBYYHl2oyVO51bhHjY+NoBSj40PN0dRr6ftBB1UNzxmKlxO/jo
Sh0hXqH366cDhtpxV3Jmt63XjUfgCMMBcOdDuCJxBn6S6+gr292nBwCavYkWMwnIY70NVdIUF7UV
2GFZcLlFDQN/8PnvMKQ3d+Wvu6Yp5G46FQg9H77+I3GrpePjcpJPzV07Umg1B8l3Un3g4ABl1+uU
7UVvPJZa454W8ripkHxhCKH2OUQ94uHDrd4Dw7O7GAHYMEPjMD45zE6mHfwJAP6CHjs4IQLSzMvG
pvPmqf/+0P93+Wj0/bl8XUqlZJeS0pEudBjborrxBCgTNSD4KOnQqP6IQZOPJqwv7sJ53TWpMLj8
f99G5dfeA3ItHMXA4UXjOwD8uI+PXWLmRSo3Z/EJxNjRewTsLT4akADU+Cu5/pJYfgFQwfhE8VVH
cuciZ/ATaE3qpz7mB+ExXhi4TtOFIA/eeRDRJLdB/SAwZjcMhH2jiL3Gk7KFjyoFBWaC/PvmPt1i
dHWQC7BLN1QcPON8yDjexbu5d+LsBM9JfqzAOEl2aN+jKkIicHG+0NnmNEjik71pf5cmIPebmcPJ
of3o0J9slM1wtWFYKjFWbP46jmz01naAIyzkH7Ay8tE78Uh4mn8evkID+gnqESCXBPObURvzRT3m
sOF0quzZCY7C41vYpEHEP30A72hcXQLArTE/1tfdOwIkQLK0xpqLJMUZr6FaOxjLes13JXHz0QKH
FSkWUbLBus0aYazSQyrDCRA3qFwuCVmSsGGoVU7/zFb42OZ2AI7e3SCa4HqzGcZGEJwTGFwJay0D
hQ8D187foK8jMlHBa8YNUD2z8YKG+dZxCQuAR7VWcwOONBaRqQb8Z9qHLmoQzQUfib90gXJ3UNtT
J37SmYMxCHuZYWQD37y6H4U9AzqOrvqKHpLssh1znuCSnzNZ4T/oixw/JdgRjXUdCQZHd9L8fZgQ
fKmhLFkui3Mdlhk7gybru7m8XnukBQ60JmDYgkUWaLWaJBQg7wXXox24JQA3S4P2xJCWoQBC5e6/
97/8W2llWDRTaKkolqS+JDPKWX4ei8vzP6now57L0BkY94PYrqgZogXtbYDz1KtkX+4k9E725E0k
+z2f+rGEl6M/Ox2zo5SIpJV2p6Zx1LwOTRbQ0HrA54IkYTe6eJjZk1XMy8TkKnXeLOIXNCTlr4mY
pqxrkqJ+dzF+hIHMekiE2Yp0ixmhjkYCXl0kdbflyj92H/dh7V32jjx9RuuTj1uw4BwYbd9VNqzA
EXqQ2Nr50nkOr6ApbWsxS4oBhwNdf9Q4ayxUujFWmDjLwsGLdd7KacEseJIu8s7DvkIVcxhRf5re
af7v5/v9/F6PCTRxTXpmyNRqr/OUQ5nUl8IizrbqAY7OnbRBc0GRn2OzRqvDRp9hYRAOIoppToev
xGhoE1iyIJvRbj+Rj7kN4i4rjhUU1hMnfF876n9PTrn3P9b4sgHOR72AcsMaC/9s03uniG3EZuYN
bor1rYE9nHprwNo4UZYB5xYyInHRfs6xgwVat7dpA3Dfr4m7b+NkGs9K7972PHnpx12Exc99Cl/k
ED54VQvnRtrlfEKHfFMBK791Un5excuBXGhn2bieuIo9AjwgaBeNhsU40gCPTYLncFM5Dbb4P+Xl
qsn5Bod3u/iXUdbPO6m/nqrl8nJQl+fmae9rT0D5YbSndVu5veEt/Br7C71u8oTWdEBGInCacsij
d9RZ4wYSZw4joi8cuBC3wFDSI+LNSs3/yM4OndRR+CZD/cYkvO5MsLESObWlKvp3RfDjjTtVtZCr
KdU51hscXU3ihpY8i90P0d+6ekzPUagpRwjuO2jlIB8+6o3vncimh5bbXbCGM2s1o8uq+g7zilXX
iCuP+OsM3GlrfuwirFO4N9+F+Ad4n/a51+0WxOklBzuh+0PYXm7eakVwJe95k94YfwMyNFSHNZE+
pCqL6mtWISd19pD0I+nNPe4YGALQHO5wq5co1LtWgcHzgsnmGB4YreJhA5GGHbKkZtsKi5m1RGEE
ijjwPjqGX0UYnFrBFfIv2Vo8yieAnUdbmm2NHCno5XXrRr4md+5UQqG7bY6SBjeuDt81C/VmDvPX
I/txVS9bHF7NDa1tjJGuMU0mKT4a+Hpk06e/OHu+jdSn/TWMeuvFQtiANm3ASllTYBQhgeXU6ldi
UB3i9mEKShLLKx6DPse4JA6hMAzQHvWU6HOQTxKfZjm+h++WL0m/FUU/nsr3IfBjyxn7fYXCJ0+l
8DW75KZhh+brE3gWaoADt4HBzx1biZ2D6/fNlVTvihwSPPImjxKPoTQv6HrOyY9vbTTLyO0azh8T
hmh63E47gPhv0QLDaRRmakfosW1dKhEz4yRTZqA+J2dOCXPfHVqp+7h7SkfsBbrO55kwGnnkRknG
UTl4/DCMyhGCwY8U7+YQ31oQI2itkG+IKLfAPeyNJkWsYElom4RmaJjqbJuMPg20/7GQoxWkDjEb
ww7Wcm+ag+5PyhQXM7P/A3vv1yPm511tds2Pu7pLqp18W3JX+eG4UxthLdH+OBZ+Hc/LJgnDEQYl
CKSGdBc5vZPiPPKNUfk3rm/+vHqdIx0uw1/XJ298HvBGkC83twq0frBRyFTtu8VtQWpKd9Gtszog
mnZIe5AqqtAI7huyvXDzxDHxQXUD5hTs2MpDqKf+7LcDT4s/Jkwuk9GIlNEjgXkOZvyt+SzIWxtx
1LfQ7zgQTjDYsTc3upVP0mr0olKyzsI7tpcg5hCn2pqkQAz2O6TFo7Tmw2dXeNtdEjU1fH5hZ4pk
CiVyAslFwUOHOeIkHHES5G9SNvW34/Ln/W66iz/u9/6RFIKREeSbaSneLVsDkQeYGs+IYWkIqARR
F5CETY1vM+/RMB6xBcPvb+yGZeF0i1ho5PWcAXJ+O/TrAHS/m9N9E87+ihRyo9etcCZKr2Pn4+V2
vVdNO1gM9pST2TQBmld9D1ni6Y6R+hznQpHKinl0eXboqvRObgTgsUIJ1fn6hsTIJk8XUyk7P6Mh
ffPMxGU0XZ3dD96GjIthpt5tONvu4Pk5FcZY3zC7HRz9t91t1ET+jnyQdCwUJgAHENJf7jnM1X1a
CfUdtwtSFA2w4QXWTgAjS0SnxvCBiOA/4tZYjYYPDPourj5AZ49MEVYbzyZvU9t4a7rzm4qkZUlD
lJE2E7Ad4KxbdI+fvuxAtHGgwpWx6n5RO3FYHO7EEDSusG6GRbZBCtIVqUz7azNSo/sdbY1yZnhf
mfOdr5GxT3PUmjbW1gjkHjHFGigxYlD9pexi66JNMapp7NITgq8yoKOKarXg1ol9WiS+0uc3/84+
FfmXiAsLEw6q0YiGI87x515dFtpDpMq/w3PXvtfeO/gpZREkaUpcx4C8HBwiuUlLUvccPCkkPw40
YxoNTraLHODF1MOLjLGcGNw47HZ2FvJn/r4BctEZ3MEIr7FwDg16hYl7ObspYqeqA7NwjYcsLSW8
Y+1ytnRrDNBnVdhItzOB3MjOrW+Rd4jAIqYWFfb6EowxH4VbRO3TykVUpZ1q/PTv0wsFM/54rZ2v
4NU6UUKU8ihNOmOaUkvIALCfCm9ZuBulaGtdYWiJ4MyQf7X14OGIMZE+tY3Zzr9/LPtpyBANt3fC
vC84t9lug1l92ZPv7n1oAGHGnjh3j16CyFHd+yDlrnEYp6MLqUAHkYW5xLJfIrJjeBca4+kqDWsa
TWmknLxLxaKuXqX61/2ktjAhayBHoNuejjoXcQiwuhKSb9TCgKQ3+A4iUY+OSFwGp4HydejIBFz/
QX8gkvMZp6HmSPzoTuLWIYZ41DBQEBo9jUZERwzMRdN4+tQ+BFSx67RbqZ66QxrQQwzjvDXp1QVi
98Zer72CUvzBX3s0IORKss0KblLWotpBk9guDIe8vnJxpiqol1eF9/DJ1BNqYXPYcBv53q3QEofL
L36ErTJPYwNfImzUZ1XgqaMlWf1yuHdlhGa1z7SDdWpJn+GGpCcsq9wRIIx58bKHq+IA0OVAHJ5w
dnOfowvzOzBltVv7q6bwZGSAPU25ASfD/z9PiJSCoH6XhvwGe8Ki5BtlJMsqAk9/vhOl/LgpdWHe
muj9abVIbOkH1egUehjREwSQAXHpiyCAArF/eB438ocIYjkcLlPk2oEzT6X+v19U45cz5Y81qX+u
6X620v2u0m8Njrf3iLUNQXkx/RzpszPOFQYJRUG4BhQFnxkNScw27wHwSjR+r/6h4bsg888Qy9gz
4riS79xiYaKjirI4I0VrxRpis+3S0yir49qVPIoyd6s1LnJXrxXSMmO/0x5rFHMuwwrF1QbBXXPg
88DfdPy0X1JzJoLU+oaOqDtArz8vVSoFUd5Vyg0opk4rziD0LJBsbehIDGv8dY+JlWNG444cdNbL
6OtKZ6sEg4ZcMPRdmW5M089LeonrtJsG1q3pjkMsNL1zi/Z1hyT83w/nt16pKlsyBTxeQsgbvdTH
1329M67Z+QbQ44Sw9TLA8zr9rKLUbXpaSzppWMBNm0HavpOHOROmY192M/cxSuYHD1F9j0LIleOt
um66i+9wfHKzOV4OezA5wCd1gHMWC/zzjspiqRxOlnWdCC2BM+9pGyrlDtl0QQTMYlxZA7HvFVtq
8LymBQZjpeoe53fyrsm/b9UvnBlkAH8s5eWchoEsMq9fXidKTx/csRZz5G2jZql6O3Zl0UJNI20l
44cMyZeUr7ds3+lvM0t6RPgKWHh8vGsL/FIzAVOS0YxDLUiTxZcTsFrultdKOF9hKB0iphpT/Jph
4+FEO9nzoILKctOWFDwRLjWd3WyJrTmVnxaroWj66jlKUHCSPJSVt++e22/IHI2RloRTjIqdiPFS
zhmaUIrH5FFMTnOTIlXmNiE1e63pfe1b184wC1KJF7vEFS7Yk0UiRYwtLS5u7eux0Z+M8859xqSV
Tvfn/ek+P948zF/21c/1vZK7koeilal1LSb3OOOIJp8y/MviiamI6daf6ihHFW+hBBb3Bydu/95S
h8ZY0703y/ilsfPHMl62d/a4XPXT7lZMYDY/E08FLtBV3LSnfzy7CEkYCyxDnDTWHDolcM7eKcw1
b/fL2/XHx79s6ePhLJ9vOK1RtGLVhcUP0rm34N/X+Btw+I8PeTmTlNsNIU2VrVBeonk5fpJmBbub
jUpKKzl1VU/bpJ+Gb81UxwJD2keUXAkvQTY5d25EQFQ1yoPDqbs3gwy/qx3T5odrmY40FTEtjspB
sdiPKIsOBzSv8CPwC3qmeBV7S+ctD7l5of51v16OsrI8pMda4HHllW+eXD04hicyrf4hQowtdzoV
/dtzXGZQq9xn97FBoHiPW+bZuWO30Ss6g3/f2t+aDuD0TIIAkzpDNF6itymJh0rWCnbx9uIJ+NEI
XQFfUtGWujMQX5l7HSW+fm4UIP79yd9FyeudYNxqNmhwQ9X/0mMxoWPkon6hMIcThS9VczjbPLLQ
WIK/oNRImJTkq7qteEc/7ajDd3nFrxePIh8fTycMdH1zGP+oVWuzrIWr8cCFfoA6etxw+I2bfe1k
sr9bG4Ee1oJDNoYkBpPlf1/+d23x1+X/+OyXyGscBDktm88WUvs+PYe9oyeqLhqVdE00Z4IP8Zfg
vjusf7/pPz71ZaBy0IWjXCyly+SGCvdzrGYO7fXOIQvx9h3q9rKXdwntArMfKzK7tGukPnDjd5gw
qYkK/7r4l11Xp+fD7VBz8XpAe6BdUWn6OPj4YltGjn1nV73/x90GSggcVoV6gJjTn0/6UmcXMU32
Fyo9JH92LlxH5CQWeqTSuHw+3FXmc0a8S6alX7I57b9DG5z4zNdkujKqvM5Oas4eb2w/RJQ/EKpo
TBEMUKUI2qfOvy/0NwjyH5/4El/u1TLZ54KSTyhO3fMq6d6ZXH4rjjQY+g1B0PmC1a32wEe6FpoL
E3gDgwHbjn5F05xdvhch/aU9Ych0nFVdssAC6C9bXRazPUZ4ZUpJAYflTFJLnmF3xlEZCl7S6Z9a
7WPUheNhkvd0Y3iftmu8QYv/1vNmEQgOm3RIgMu8nCGFKKA7qGfphI/vSC5wcQXu/s6PMABfRvKh
X8wAktLgUd2dW6AxePA0wz4fWhkM+PLrvPs8gH5jNp3EBzUyqk0ZFuLR/uL7v77ysB8UXptmHgPf
yWONsbDp51m72H3qVXuvRvJzrVTB+dTRYXtZ0+sF6Mj65KgZ9ctB+IJK1UJ5/eqEJomx/e7U+S1H
/+PiX3bFxdJM87i/p+xD2p4NnL+B6NH7ZhYODTFV4f3jSFPPpcyttA5+iHAMHDEKZjZTCWcgSS3a
qE5JEpaW0Q5yyYHD0Wq/e0+1XzoyBorCMrno9+zlJT7tLvpRUw7HdKKMgLKCIcRU1tbF+PyMdoVL
fnNzi6ZcwHsat2oH7IxEIFuIq3XdGTdSIjWCo84zc++PZuIpYXqVoTEKf45e9KZ271J/ybv3MKOP
R2l3KypuHaB3h95BuLWiLT3+f7+Qvw29LNLrxhPP1Jhgv4Q6KAr6M4ErP8ktG4XrM0KjDZGrbCtQ
Wo4I19MPCeujd+bRYGxMxMW5l98UjgJC++rgXbD81OgK4QT7eUYtmIkdEnDtU2ovQwu/boFzwzFv
tih7dNEKHLn19WOOj9DBLTMHD095Vqo04l09De+z6uY+1oVgY7X87wuVpL9fc+QATKoJSleV0dlL
JsqfpYfToThNLnQg57vxoZ1Mk6G0kWknXqYFaPXRNRYCMVCfkbrlK4wx5o+WEJqe1Lt9JN3UN/sn
v/Cv4Ynxada1htS9/PuE9qOJKm+kemA2Bzfv6aVdKZRCxKu8GwknBuOu4qJSyzweQIonwUc5+3XI
DChSe+dGvfDWUiOrIzgK1EFgiP1zdIlEIJpSYE0Avxuxjlr9A8vEZ2DsnJwxGEMSgBFyr+FLnRAq
pAE0lQFD3CMhLj10yYN9T4GDcwqhuEykd/mR+vfZ8eftfDmybvLu9DhcLqfJvbBPsr0fMqM4DnHm
yqGdb82Hm22fn9YYS+0hxvBAqRQakbdoP2FbLI7900wewRtN/SLkggrnyJCx3uxPPimwVfjqJiuR
2j/ggq0c7HdVwS/jZl2XCbciEGKTmPuy+AQntZOhptmEnlDaZn6FRhMw9AOA2wj6U8dAG6VRMwnh
U1TdEbjgz89r/O8d+Qs0nkUgO4fQHu4SdFX+PPRFNb+K1k1NWcRIBI7pdB5dka3Si44dPdoIh87e
sT+csqtMm6YP7M3Brt3aT5Ex+wSoT9IJ8vHd8EFpYu2fuc+fq3qpa5VEEMrcUNJGippkf1ytGzWp
vKfMxsH+QheALiztVPsDA3PIYJBzOtn6Vnqnr6bp+I6n8w0z/8dyXhtOZvm8SnXGTVJBunWi5Qew
kUsjbBwlAQoaDTVfnD1ao9DqNwSKN4+oOXX/+nSQAHgdWYaMF+6fj6iq6t2hzKV08iwaxpQ/9s+B
Ge38LzTzGvjKBQ283ejr7MBNpyXS7nYR+8wRil6xfZmzI6SAX47YlXKGh/9eG/v178WplESsipEK
Dg4v++dR6VpxgmI2kTB/bPwI0vH96wjJjNMwSv3Kv7akD74W4odHJadTXOOzcsc/6RY9x7iplW5a
Md4Ee4238ZpZrenVIRAXr/Z2X8duMT6G2M9FImi4LzkmHEZFz8QsLLOt9n6kjR9x2U6yoLy6F8Id
763q5B/XTtLRN5h9HF39yPt0DIXNaYNyqNLicJFhBTCBXeiKffk6XINTj4FlbbZvTPHbiMJKId4h
mZ2jpZp6YkcvmmHArvnv58FJmRyI7rHy5NxHtjQblMtAQ4I4Uun7tEqOGTywICIuo8fTuaOgJjlX
AmN47AAxOozOCxFnUrpHN77FPmEmES07SptvJMFPGjp5NknHu43q3lbPdf1JuwDszGgZGkPJsg+f
8DEm+EjdtkwXvuBXLj8quLXHCDGXGMoGoU/WCcPYPcxp4+0XRcviai/8Ec4quo7iotV6huKgGAsb
5CTjE/ZqEaYu+rc3DGWNfZmrzq4YCN5hW/QsPmp0nOzQ3izJ1sL7RAXU0LnXuMWm7dNXcXQz79m+
RRVJHE1lO5/d+9b2FhRTvc8EpkL9qdZxKrSXU7lfrRjpNnTmEwrAQRElreWk9LOg/lj2tK0eXSfW
0JzvI2nBMRccG2i9MdDHyz5WTEqLklf9THAJGpfMHLTgQU9SWWvdc4f7pnN89cp4B/SRYfKn0lZc
Pp57UbXI025rKcBX+Qhsq3tciB+5V6yk4XGAUrJT0BT2wPiYPO7cnt39fJZgNk/Cu2cEsrr6smUv
fdJfFFETj/ZnGiKBMLjx7LnfPsyNsThTQOrLG617ejryXGCMDko00D8glKv0LGS6gaAkTw5fzs/N
NDSxgrPG8fgwbLD6fVVxlnvbVBwFFxq2xdV/LqTtsndEloqaT25nViBsT7GMYwX4fa2wd9RJA7W3
nxdd7NjywslA1T8bzLIJkBQHxdYVy4LJgVk3yIe2EWGwl9AX9B7YohUIeWC5hD0YzYM5TTEx3lP6
cDkr5cNA4n17Z6wm2kUdZAVWtA2RV0F2qxndSP3Dgi6r4SI6cK8RIRNIzGc3VrTCmEbqGHfSZYcW
ZDMPiYX+4YuFiCTCwEq/vZMSJuxzGm11g5WlI4bfnp+wRoR0Ql5/wc9INhfV6hho2+NmuUa1IIP7
FD9CsX0N9QFTKXpbYCm60qrsKEzLbPMJmrNltM++7kP7zevgulbDS5tU8Hp1k7OfD2+IzPcVUHHU
V5sy94Vt0aFlA0HieWRKxRTLADPA+IY3NnUkoDl0CJd1aMFaRoT44HDN+dGWPDlk1HGlIN47S9ku
AiEuBnV0L5Ehs3FXifYfaI6eNzWxZnLsycOkly+EieKlg6p/GF+mVYfXdwnGw7+Mll/6whw8NynW
hNxOuXtZ5chd9MmBtTl69KdJOTm3xJBWC4BKR07s86we1aG+5plcewnH8rVFGfbEt/rQLb8MHK+I
/AkC+91TJxFdLOa8Q4CML4pvqnukyYeLx8zom1hdGbFCu/jiPdrchGt06goxK+dpyq1dS268fg6k
1W/YGHSlfzswFPxXDFlSIGW8DG8uSVJmOpp7k+VX7dE8AUKyK+3z4jw4dhXY4vGhcxosuzU4skZ7
74hxH8pwa2aS+uIhQlvSIn5/+zh9LNFdEclTg7J/Dfdd4g/Zn9gy/UOsDvLxY1hZRFdGlgobt4W3
Xng2qSHPTH7yDQWGDJ7hI4V0q1FNLFJiShsjgA8tt4Ve3ZV6herm7aqkj6pOqxbeVGIAX7D5YTGq
Ao+QDqgQZqtjWMCF6tQ9rHaIWH095higKwbx57bjpbeN2k8o1GhS6n6J8NVM6/blft4SBOc8fI6v
MC4nj2BHJGpVpM54vSlq7xgr7dJnN1J2Miuv7HuXQ0qieNvsRhhSboG6gzn3wLacSdmSodLe9SQX
oPs098ssNLx92/II32UIrkbTgqxb9Z/Yu/mHOYiG6MboBr/5u4NTz+Ps6qsq6zH6NTksuIldJbez
adY5DzUjZA/P6fBJm4LxVGIbrV1PwVGuiOqB0TNXVZhE3MErZkOBItrJsylIq3bK9u3n7X33mYKQ
q0LxAxrzNXXOpG/MHHWHJmrqihfmAAVOGhX9Z3/PgJzDonRUPHFqeykQ+OOdEKtSUNb+UW8954ck
UOHWHdq6GMD2Bchx2HnVybeYwg9SwuU6ubtnQoLs63UgyJ4FlSMUSlvOh9LTTdVIGWoiNybsP1Ap
B5bESClz8l5K1GFs3Kk/DcpKZAb7u6G6MXeAad3letcpO7XqFKariaF6bJvLXpV3zap1fvqPJTZL
9qmYnpRYSgbVeXQyWvtrdGZhx1B5uDv614UvRno/9WXm4oJ9/tI4UVAippt+uzrFSMXHt2V+3rGR
zlwocpHuc0o8NnU7mZcDAo88Yy9IkxRZl5HknWdCqGykqCGCXZ3L0XkujO0jMmX7dnGYueozoZ9y
HgNWOwyeqNSrQQ1A80GF7BDq5BnPdI1r92P9fISCTCgS7m4munsJU8lAuvmHhJfJuX9e2xdfXC97
z+mjzQgYyBZH1SV1GArkX0CPLp/3T1TYS3s3EEz3sncbtO7SvoGIZ34Y3DB0kikTbbm3W7ogHnBY
g9e2O3q78Aq5xqm1QFrtYiu+bKo4MDfE1scIe0Bt8eBIaInjPDA+LgTo2+I4P8hByQCbZezdCioA
4Pse1b22MmfGR+aetaBAiRlxyM5+u89clCAK5N9Drp8rF6HFLcGRDN9Nl4ha+t8tGSIZgAAVnJRJ
K+OllLOU+iFlOznDyBJ2qit369jCsPju3wGxnT0llHGvv0FkqnwlAqYTLDtZqAapnwRFmLcBxiBC
CDMFJ7/cr9oXT4+N8NZ6mlT7xawMZUfv7AJ1CDU7zEJAKUHeA+jeIvX0j4Md3bhqdgx5OatIaj/b
h48HBAjmNtPLSmUIz/3cJLxYpBha8yv/06zm18eWP8hubX5b1b6ySWX+SNkcZFvZPLb8l7LRNoeS
fyX5ZyYPbrdYP8bJ0xEhT7XLk38/hlYRSjTIDaaMEef3ic4gIgZzDs79ig4FDIxVzTsw5nf7FU68
378c4JKABVrJkERX1J37ldB8BR9BwC7YCfLNoI2skTXidxUCwvxMNH3IA8GMz/kwvq/i+/iXNRKa
bzrC7G6d2tXmOOUMfW7KOWEoWS0X2KQnpoMa+RI9YsOlrfqMnnlHxqDSxWxOHuwURxw8GuWAciMO
pJ66kL9/LWDi8Nt8Lg/0Tj6/xir5TXRpofESNn7b8Ud7D5G1BgZTRKmT4f9MVuTsvEbwNfMekFeT
cBk8Wrfm8TLBT9wqYGYBvbVxrsw4v9Pg2jq3hGgXHxvm+36IJa1/GBiRGBadHSmP5BmAaVT8XK8h
OVXmte6wjKwAigzyh//D05k1pwplUfgXUSUgIK9OzJOzvlCaRAYZBBzQX98ft7u6bm5iEoMI5+xx
rbXnKAMudauIcP+2aH+NxyK+qPxRsRiUW4kX95IjOc167DBNdi05WfC81M6bckgaNufbKjPvocYg
o2SJbiq8uBtJWnnOw95S3NKW9yUzGCfhlyV62+VhZ3Qemty+xmzjPCyskaEED+tm3lYqSRhpGE5T
sSqvYuAgnIgRoJ1m2XuS03r3ZFbY9bryun3jCMvURembEIuJ2rPcZOKC8TFKv/Zru3fIx0IhuLsl
Zze2tbXqvSPdHfvicexTiDlCaPWbS8d4G+34cXKmgFZUmgozX0yWg67V3RuYrxPqVsWCKwDVNQdi
eFvWy9YYpn4qRkUp42F8sLEMqoM1y6zp4GEIxywAgMRM0NxMHcEAm4XYuLzIHZJAJNxr7tmIQKsM
nuvMGvOqL09EQiHnNzmzVCZD8InuuGJTXwyFMFl33PlyIxitXQEGKMA1trPekNAZrZi5OHJeXhql
pySAhE2z/utoy8IjWttzvh7NT+/pJP6b5ie3t4qydeG9Meta2OGNUq+zlXm7TFaSrYR6GK+ETerl
FlNglw/3yTrKt51DP93XKIhI0JAY+GzkbnyKPWH9vKZhZpLgLDojYShstnqeG3+QQ3obepD5Havv
YdyWzyG3Nm++ZCem4twWlZWy0O821MrFnbpYFqR0havt/Y9hkg4LOng6z0u11cNuzwRKm31iaevf
muAyW6oL0RJQgdJDTnuemoIV+2KYQvVmvOYCUAy1Ltaxga1uWHCdn5n6UlsSbpl3qCsVu6FxpJVo
6aaKQKK27J2JMTGY0GRg1whzU0sEX1fS0X45ajjANgfx3tbNLeZU27FBjG3cFjENcRX2ydOr0KzK
zpnPDF9zgCkNCwHsJeR96r9mh2BzZmrmmGKYigwtkRnbozUq98FSRxaQ6Vc3rHpiQvbmef28ZK2P
TLQ+zILNDwPQLYJqOT7DrYfytJTN0oYO79zMHBVJzvvm6MvSppnaeOWfsFKhAXLFJSOZq5T8smUz
HH+mRrFx8xXzZaYMTLotFFOb4UGXiXknVkQb2nz6sZH5D/duqdHbrtzyLC8fDDjRuHoa8L0H7PrJ
IttlXFGqyryfm41+ifWhblUv78YglTayGZTj6pdsxYwWHmnoAOjoAjysZF7YLSg8/a9ZgnQP2NFG
Hbyd2knDNOzOXzdx3j5Xw7mv9eXTaAOZ2YbKcN3c0ryZiouLWH68xruZ9eplDdv6zvt+ovbTzGEw
mgkLPzF1HwRuKJvk60ZL9n6L+H6ZrV7QMIGN/DDo1eROLsDh2w+HksQsteodFSHWQu8+MR2KCbKl
pzzUzeN5tUbKwL+ZdJaod4hmDS5mEDd4G0+jjAjVrRf9PCQM5mmQBsPothTxBlOnYsbWuBCe2e2m
AeT6Nh77x75Yv4IirDYxYshslmEmNDlxsel20jVb5aF6rVlH0nViZ3yWB7dX7tKNNHiz78H757fK
HW72exAPQ0eG2j8ZX70T1vjMG45vzMRjpKpWBLjNLo7+PZWh9W9trkzoBpj9c3C63c1MN/z9P5dX
78QDvr3Z5cOx8k0cjWgZJCu+6fgZ+Gzh5//fNzv+LN+kocTmT1ao4hSb0bXbvVLeUXMu+E13frl5
yNPSTbqRf7RACLLVoJpH5el5BWsZn1hVAbSLIB8cgvseSHYJBJmCDoM45YNyQbxVwRrKUxnRrdrR
Nuzn71EM7++ZGI5X36PuCq72q4QaYmn4r3+fv8fxauzHI9pl5UUOSfdczR23M82VNxPZGHsqc1GS
veQzyoHezjqNir+YFFc4Mrs2IrSbq6TJI0d1mFiPpWWurTmAm/i31a3HFp/klajlqgs6JRaHEKzK
eHk1TmHkIJPATmgXGtRwKgjIE+rzkhWO6BSVbWmABhk4LdoajH1mkJTolAwmlnD2qVey61ODVWg3
fuuSTVljJjCPzA8NGxJTXP7YIEAHaZnTTI/nAwK4AXuewxRlNi/sJtDTRouFuSODReUO8Z7cYq5f
yEQh4sKxHdsKU5xJdowbMN53xAUfxiGDU3oYTwZb/ROwnpIqm+ytReaMF9Wy89R5udDYZ2QeHFdm
P5aUVL+WxIjrbAnh1pHY8YnzZDso5vB73SFvtMSfb9AQbeRMA84tkoylcBlsDLoHRraWqVW+rOF4
r/3LIT9vLQ3ZkAf1WejJhn6geOOoHLLe3gyGNS96JFs2Gq+S2a99vpTszL9bd2kqsf21RcIpDifQ
wm+vbR0z0Jv5GlhqOMaw0qqxUk/kQgAI3iqcTA+uNfEndmVVFqbMGRuyVTtfcEEyp5TZ/bLCcHSG
bBZLCr1wnXM7XtyZH30bXgfzx1c+E3VwDCF4AjtGJgbS9t3TrA5p+/9yxUVo1RjegflsxEudIUQS
xmegojGYADYrqigF6HYZWSjKK+ZjQbZKl1xYqMZrCYAcu5k5Es9rwNeOkN70v7AIqrmEyIpMeD/o
YpSYq/HihrHDpHGDx4vBDA43QTbfRE/ZsrAzIrPhpgLeAuR/W37/cvjsyrI6UgS36PJaJbdVnvdc
aV6aMm7BFXyxmKplNrDgjW4h2SpMc97zP1FGqHkwRZlxRrDNW0RnoMJkf/d5oPswI+w8UFaVU5ma
9yQ60oAIfx0RSRfIBjQPEXactSaNYjexuuU4UAx9ge+iR8699DLEXjImPY7D1uSzVThIwyBf8p5r
HiO5nU/Ic7zH5bu/Rcyfl7GpMQnpXnHqUxI1nu6UaA1BxccnAqmWZoTdkRC0G5WVWkaZJ1k9iimy
OfJKs45yptMMHNKXW68av/PTY7nq/AmlVYZPHvSDRGN8Jw/jzMFqvnfvHb2BN/lQy91OF6/eoSyD
qSMt+lxrYaH9VC+sMj1Y0qNl1FD1EFlc9YXeIZZOoGr6tNlfUW0Ifs+Uzc7U3I+R7VRvePS2Y6+g
9KOxTIkJ/Ni+49MSIo2EGzCyO6QuUhat4EOzN1gfFKzeTuOonmR/zce+9vr5eCVb+eaOz1aIDPRl
tRadCQOviE0MBlIE+XpI+L4HpGWGs8QQL1/z1v2XLJEEEVOlZEzamsLrbXcbUqj+QFYEOmBHqoRM
DLajvurr/zmj246fDU8s6JnuXj9SBNP0ikmvr1I0jtSTHGhrBQNGMRwzP6RCqDD9KGuJIT0jnkyB
Eg5Yk85eP0+Y1rYj8qRvoD9mY09w7odvgCLZ2JO86iB5Er/RXJVpOX34OJbpUlp9B7pKiS0CtCb/
imE5NN71zQ2M6r7eU4IVfmGXDI+puaV/+hGUFYZ/CxtgbGqGDGkutycmGZUnzfvF3cshQoBFwQNA
vjRvxpM0qrKHep9ylJzKHoRBsrBd5ZFqNmHlx4HIkBlGKxm6q4QTqj+kGDpnormTLepIZ2pmrnC4
b567CVfxrK/Vk+op6+4qBOIPi3Ot4Nyb3W0FHM6u1iUm+J9LZfLV7on50daCSf2BAP9jyI9Z6g7D
97hCzAx3B5Wja27Mu4WwRALdHtKFlhE4kgE7g6SypgZQECeJjG/MXfABVh4RlXvJunKFQDtIQxFv
KYSUkhG9ZND7yGn/qm1zyUZTIZTw0+NIDwRT5623nnRJ1oLbEmrLVhFKthSByHX0Nedl9QCthzRO
J5mb2OR2FZgV3WQphxUvSIjoqYgxtUa9HpFSaIyVfzox8mQv3CUnvlQ91aaG4BJE+qQa/G1FGjLG
AeLWNoz/Ml8uNinUlwppRBUM0dgFE7ggOPH19eQEDmUuOP0RqADAIOpJwy11eFnnSepQbzBGDg0N
qw4bVKLy04cUSQWskAEsyIISZFwUr/K/1tOPggWF8naZeBlHbt3YGxMYIDq7l0NxDaCc0y3dYRRv
Yr1s2evx/JWtW3IgWJIpbESuac0d4R+gi8ZUAviQAC1Srw8mHp73LOFfJV8LFY6XM6G+tjW/ctRf
Bdskru74usoVxWmOcZADpqGY6V/qKRZZK01a4CeLu1vN6Wh5DaK0PeWe+7IKHq4UjbjFEhE5d6XC
Cg4pYRbBpvS/VhYp5sdTnNh+X5Vw7H9/cCJ47M6T9z0hW3942i1yNzlVpW/YMGDsBlDkvqAz5heu
Yg2lieGWStHLQnjHV5ap9bx86MDd16iIBElUQ3wlryLJrp0OVi0KgoqLCQq/rjhoCfrPnfZDtdv8
RHH0cqtQfhLVPW06n8UmD4UfhUVUr4Yd0Jx79w3tbx17ZFfEHyMCTt5oSIbJHz4s3KlTeVhDDP7w
f7D4Q0bQ/ImORr5AKLAcbLyGpa/twWHjBE9FUAQ1UnikUYvEHtNN4qLUEcAVsFmk6x0Xki4rchN2
f7k7d+dzvDvaKt7EZrHXV8JKW0nHZHj2Y6+sFKoPWykcWfFmYo2Osi+FD1qJE/cbxaY4jBHDfCwl
BLUQJ5yP57n/gJTx4Sfi7FyGhf+1EyteJq7gwWOyMysOUsKBjtEHEgssNZHnpPyJmpfIASVLgXoT
vo+qK/sjRkaG93oebz4YsuP4eAc6u022n8dcWfHLZDsZz197YUWX/6gOv1WP7Z4vMtKeKOeqx8fl
9ZgyZPPCtMz+Aq4/OWUnHpd//QUMkDqeZ2i/4Giptfd7EuLt68LDOJ9/H4jqZkOvo9t228H9XvrL
YzhKf9HFRXdbfPffC40F6vGMuPnueZid/vdF3DfKPDsBqspO/HmDCxf3QLK6LcfDWe35kbiXhy+3
6HZ6/lVrfgXVhmf/e9q/vyyHY3z3VbMA1YwcMw04h0JEtVaIhd4Y3C/JXGkm5vuabiaRfFBwiBUL
qHe1AxOGjRuRBhBNg2Vj4kZNjSUhzwkaSCdl84PVIdg0MzTYBMxu5SKkYwzTNwadn5hRjoldzT92
Yam2HhSLIXNQ5mREw7FwuzJlV1rzs8QcRkCwpJC9b4if6Onwty+7dhu32GUsD50GYWH1uONq+brQ
7jES0tuGYsmdIixzBq2n+51eZMK+hnIt8QrVkI9BEZXaRROJtFGUlWg0vykLjl6wpTDQmCh2TCGj
JHoT56nBtfKhU2GcmQOVOF8XpMDffVP7n90bNE7ByzX+Z8h9HflSRrwKlQY/ASoqEz7IgwnZEnKE
d41OtbqW7bsDN9qnmk9+MMKiCH6yjQlHNVN2bpFoohx+rnyWr4c1XMrrmuJcuRG35PxcqLGpmhNH
syfB50eOElc+jYJRIJ7Gm3Qv+qr7Po5C0U8v4kpefelz7+nFj48ClFB23UXTWKE0sVicfK9DGAPF
uZKYaEqE3e0GP9H80RjKg9qLyeQvtHEeF/X4b68OsuIZic9z12PChpX33bOehi86AkerUcXGp45h
IDny82Kx3Cli1vZ7e0frW9ujani5B23QnNp82Qb34UHQnT7e2+tOddQGMexvb7SlTmEL+0KcCvuP
J21HHsnLCTjH83RzPl560B3+XdpA2LdBHcEYTk4JV3zyWyAQ+M/fKGs65T/phir+Sp5fuNFMAIsa
SvMbeahFbIYDvdYcN4I5aPdr8BhWv5Zd3VF3wBZcFYma4vj0gXyvy+gxYYZ8wxYG9pQH5FvrwhXW
/ZL0flOFr03m9PynVxjqDqMRNm/cxZMVkzkPsip2xfIyeIiBJzfUrZ672r9vPovLGMRKDUHZ7q3X
RqTaRnjcEEQ//a/7YdQ9KSaf283keg/r1YjHQ3BAV3WIo1M6dAU4jHIVX9sN9NdB5wCADgp/m3bD
l/cug+DGn7fjmUJAzTNbBEDOeBFmOJxpcw/f3Tf5UXbHO0y88wrfXPpn1FuNfccWlCaLfZmH9bna
CAccAD8dtpLOfit90W2AQN28nk2EeTEwRx7PCL4s6GovWZqfrkUKnBK5iBoKKKJIgWoJkH30Iewg
HIf4aH8pE77IduI17C2qIBTUGHOYUFyTBvlLEv10/Zrn1s2uPWElRm/3Yz182XjzuiP60VP/ucys
0aGxBOrMFEzXktksb+skQIiZ2vTT6q8w1ZAdDCkpR8+lECXHu38LH7vJtN1pH6YI3F5AEmidTNNd
voOHqa67AxnW8yCc0uG7/KquP4eYEC6P6LdpYRZQzqCgfJYVEUtXeu1e8wt8F21LKWTQ0EX23zTo
wsqRfQW/NvlNttoKSGyy/beTsAifubbCodz3ALPbfbuX6Q3u1SPcCg0k8bG9yPCxLir6WMd+Xw9O
BOOOOSfEBUYRYe5xCYPVb7biXgB8Qz8bDI/LC8GI3d+2bF88GBhermW7Ly6xG7vjDeezGp4GWy4a
IxUK5sjO3NGazqc7nCUnAvwWbPl3ntIUZSod+W89h5iEscjRGqFa6BX7kVUxKcxP/iTkkOZvARF5
3rkUpvvCkb38qniAmnQgsM+59LPHtnraFqUOLoS8quKZvBpMVMUgXeY45vuv8bXzVUWnotsw4edw
C7NwQGhw1elDqmt1nVG1i8RIOX3//Y8R2AomdBecJFkUTuHA4v8EgykESlrsRof3j+I97P14rXma
9yimr11Jp32lXFPnY4kehGa7XVW+Gghb4g/zHSZud0j9lyMdX5hWkVXamqOgc+koHCbBffc8POz8
XO2KHW9MiRSPtWGqy6+RWLUrHSRzZJbL0VLzbt5jMWZMXGPKVknNN1kTnCwGgNhwFZp5NpsxKVfz
YhzZJBgtx+uHfXMVrsBkzaKDgRoVV80TvOJccpdKSleDR33bwjrzifBooJ0paZImn0vEYQHLsTNI
5LE0ujOUmBpKIzD1rQFTN+yyZkuc69FNTwOWyZvKjLz/OkwWEp18AN2VW6AnZJ9p2ErzAu1V0GgU
OUnTh1Iyq9aTPYGzAm+A1Rn2hxhlrrKiN2OOwm5JFAAAkre0AF5o6QGyeRSP+0NK9P1ZTTwiiNPY
7/YtDPf7YeyNvQkU17EnrsdeDZnKHn6oetpGC+/b9i9bJ2vxiKQM4Gpkca5f1IzIUH6oYmNOv+5t
9QoEpDjEmbh//vX7YZlf4EE89oJ/M8pHUEDlfe+qLzXb5VheP/MfTdpqjZHqyxvEa33TSUvpTcO2
LC+ptOiYavCla/5bSqCqE3ri0vIuLV5js3wv7tWh1EKxRWBm9tCjz41Z6WDgDIAWr9eAXiS9fUWx
7BfkWkqoKB7EPggIFanqa9q9p8glcG8Qy3znCyTO8EB3WykPAB1GzXbSbO/i6nl3BSxpvngmpnhf
fJu9RCtLMVRYbtkxrw69Yg3xZW/f6PnUZsKtotTPWhKd1212Y6QkgJZtdUZAATdMSx9xgieDlF8e
BJ79M0HGlvyaGu17P2gQFGZqKqxlJZKwuVIx47ZKA7KO+HjitgtCFBBzWN4ZhSdMhyNZBWRNfVq8
55Q8hHXRoVwoLhXGP0neKOp/4vGSBq+y/gafFeo4E18P0W5AnI/KqKeve5H57qrxoZVAqvacZ38Y
zXz++KxAXDTCqn4ETzpXT4+AXNA2t8R8vhZYv29l6fnmzUjE+0KF9i6bA0HpyR+6TbxL3oscmYdJ
VPJ24vk43r0BndyMmpacHonFRlaC5rNREbboZznFfIZGo1wtriZAM4pw8goelde/UdrxPlRd7yZc
xnJbXLSoOaCtQVxTQGU+pTernFjibT22bue7dnkJQ+tdH80lyH+XR7egR6bN5LGZax5Dtd+F331t
WZhpjd1RypYNITWKH4mU6LZTRef78ImSlLHXjOfiZCPTilt9G+N7XwiLTFjJVK7lQMw2zWuD1Y3l
fSYt+9dSvttatuwS69EsEvoW4qUAUvMxbqnZ9zs+32PY2MuafjcpUbN9xRveKachUQOuvDdoM2LV
1r6p83dm1/qigCSjeToKwMBT3osbxdH9C65AOczceX1nn9as0Q5gTEZpyaBDQD6Ng/HT0ypzOE3K
gfVSqawJ4AKuer+Jxz6mhP1V1iu1Xn4R1EF3+09RvVvvPaQF6dQjPt6bRSYeylegUYZgsFjjqvIy
WST0GaBYaRud7m9vdEclXcbriq5TbT0RVn57D9kZITfW2BkNIgRDe0u9z7sY+RhDpzUF17udtd30
rs+ABILAkc8tQwK1oMM0MdEaRPIHIZQ5ytc8dQe0U9vJ1+pmSpBYf77nPDnEySLu/VYykw0hcast
s1GIjFHdBfFvveubAWrZFcRvlNB+szPoQPVUPeYySiw5W95rlunLJA2hcLS6UfcPVa+80JL/Tc46
IhSG8J2O1nG3GDXW67lsCbz1FXbiyVwkGp84/w9wWwiFk3XCBHJCd/gT52RifcBc/EABuc2KxzK9
zxD3DlCRfp1Kzch+wPto11HujpySt9maTbpofjSbHQ3GEgWsfELPQPnOUp8tPKFHxGn/jKzJAdhs
d1R/WX+kV15nJeAt/+6jmdjPq7NaLuXC1r3iuWLExZfuV2aVgvEWAb1zizpAlvn8t6ZxjRi81ywi
1Ycg0zq5VXpy5/fRl2IrKGLBelFyajkRF/CYZNyrBV4dj549Z8Jf0wUlKleaAbaCQoYfu1yFmzdo
dUyCsfvaPgOR4Jgg9fcBFvPaXuOlRI5PaOCONo/vgP4UYdKALEJAopsCAQONBP4VECkv83G1U74j
yttTsdp8o9bOfltq58RyHQbvBwGZ1Bkxoec1VfEFjBqkf/OaJYjXgK7CuJcz/51i72dYcuZPSWik
gjUFpkdBVZ+W6fwD5hcACDN+6R7Syru+wwej0g7jNccO9Vk+56bn+0EI8gI0+nPErJCRYVaSP4DO
2Grwy1mKQQdcjmsehxriCvv4SGWerpHxPKb7dM8yRDNEDVc3j+qJMJ2gMzXG9XRbawT66LGnXCEO
BY1JqOGGnclm4soRwSxnJVnyiVPidW/b7i+Jij26Ssbg9zW7s6SDHkmHYgd16FC64yDdUd13ejv1
k/B+/heBjYNPMAleVxBkh57e41qJEm4Il0KfGu1nOha5eFPcGrHipv7TV5AhqvUoqOVBMEtBUea3
ZWgkgJArWmDKZyYOEXXXzl0NeSeY7eUATNMmM1jupW4p5ZxR5HykqISmc43hEO08V6dce/YDbo04
nvvFH3KF9wiDiuiWtVduB/DuAeGWzmMgb4R7zawirJ9J0lRDsLebNmCDAeDTJAKNifAlE47ZFaRm
31mhz7p4OpbmIqrjhD8Ea/BKeDIiSCiVnSaIccRTFf0c+O1IgqHi0y1ZFurX7xcqQCDKHcwAbOcf
VsJr2qezz3Oaf2dcL5bNh+PSD4EzCi5mZLHSQaaryaIBoqVOb/L0pQ7Hlto5py1wLbQ5y0xlgXFO
ZG3d9DOaysK019z7aWDPXdAb61kGrLRhELm8in8HjHxFdwvwPj2cifX8w3vFR9HPLzkQU7ze+n5M
cfDZFDjZV56RB/aMPuqmX9qAJUqt0xxGHggNdhG4sg98y6kmkkFSlorv0/wzBTdfus0cCwXwUNhB
i8qh/AEzBZfOVAIsQjlV7uwu0UAG+S1zo/n2exZpgHA4f/TLipfWb+gvfxY1t0ajkVSi1cyAiMdM
6aYjdgnYVLCDKOB8hp3zzufy/r2t69nzr7shDjuFD/LxoRpKB4UYFcAJzUPAWu9pLfDsKblO+sMz
lX2fAiBHLEp2qQ6UEb9j/4kUQ5A/3r5XBcHR6b0F9zn5Fc4PZZpIw27B8OrnBjv6y2AsTCgH7pFf
+Ws5xonsB/PE7XvZVFtWbN54wzsIBY8stD7AQlF/u2ONQLU8/WpTRmnJjI7Tpi9x1vyBhGHf73nf
GuJNf8wroARK/VAcTbsVPb96ViImBqKepv1kSnSr8eqrj0+YCXDPVtwP6NgjQGKqBd/N/dj/jq8w
Yfq1sieup+qo7EH4fvxmyzt/XUjPnowQTy+1LZwUNJmslwdis8hmAnC81+zxnbFu4TjgXOBowhuo
LqMDuFKpnrLw+fzfBxoiaehZs3wZuqoCKZ6Ln0FfJcbwwdDR5ggIpoxhaOcCGiLwPtF7pp1VT2Wf
691HrBbp9xO0ODe0E+lUnbh+XGhhF29uhrBrfpQvt6C9cNvB5HKDuCUfBtGAWyU29VlTKtk0FxVj
8g7zC7ejukAlGRFVk8q8B8uWIA3AqDLkTO6IZWIWJ4z/Is4G0jMGCDkFFl1vKclNklkrzPNDt0oP
3FE+tH3BTOFNvGuBTWwoimiMmFnrFy0e6K3sF3XHSnnQCI93k93Xzc5x9NxqTuePd4kzOSqmQOJU
bUpf21NMy4PbX7+arOXrNyJdJmT/bBlHnwfSkTW0/4S88yG7k0LeZX7pflRXOWWb/ITRkUnoMHAf
VPwWWjFvkS69z+C/qDg05gaikxLjk8wx58TH8b26ncjype0j6DfdCTl+ODf1iVpycmKNoxjggKRh
gUl/uTAfLsJKwuEwfxr9THp6O8p/77+hLJzM+r3sA2Af/fL0+wX2TQskRppipvUzd5Fadtss6kMx
gdIxbUkEMFlUAi6IN8roN8Lm8cD/fjDDyOZFNUW4aceb0q/V3yM6jkFOpwzNwsFkwHq85qLfp9ke
zovEqojic/eP/9EEDZrjfzmtM/0Y+xBF4G6IfH5gEowOpYnCelGQpqZCQSk2HtUc2U68Pw86ekhM
9aBxLU9h5BAMvCmNvXAUM+JBQgIef1FFZ9TzQBeZf+Ipn///LWFDTMB4dzrCtNjQUYkbz3jMQVS6
0YjcYaAJE8azbNBaup8Uu7fbnTh7+BOKEuwpYD80DZnt+O9ZWGweZxnhKVrr2XGEAPt9mhKZQkvi
uuozDWUBnAjnI3olaFGU9phSZ06eMz4IuPRvgDLQpA70JzUWIczGV4G6auu9W08sbBzUSLAn3aIe
7ibuksooGobEprv2+iLOpa1yoiIjsbgZ5PwNuXXxJxSYm/KeqYI1JIifGah7wj8XOySBrvoMDkv8
zjJ5GtP4QWIe5k9qZu/lpHNwVY/afHcnuTVSYTYO2uMDfsYeykdhtWBky1mn+5ClU2XxRJM+n3bj
6R2hL2V6YyJX5wA7f/aG7MRnaHxt2B6+FhuyR9mAvQkSxypei5ZdzaYbZqXwVfkFhXrpaCSjGqgx
AXTY5ugaKOjjVANtniAKI9DXc8hy+mhGsS0DHjeQBmaPfKZ95rib+o/GxmcLPa2bUbkiNNEpUr2n
8MyoFjNQZs8eFfeU0G4Rlldx37S1Z2NsC7NeyHxWNwMnR/CCHfqgKgnfBPOlD/soJ3pBvOc7lTaD
yzql13RfIs7oy77oS1Z5KA/fSD+118IvVhkzbITFa5f86jZeqwy7zauwOwb2TGb9N6gnF6JxXKCK
9iLuITf60aJf8ZBd+sCJVHPeEjeUEgJu5qNwhWek40zHatA9vy0xFbU4/xbzDlGhCXqtRJykGViK
GGNRDUU8HGS6J3iwLH0xeCHwf1ARvzgtmM4nSijYAp2GAffDqPZJmGQLylw3mpO0L//Gh8xCiG7d
Lv7QnkUUwMsGqz/trpBAWwpuSEjCPKFls32eylOzxeYKF65rP5pijQkiqMZAxtH9m0fKn7K196D7
QMO54uEJNrM80QHB0gsR+vjPKeaoUqYFzvOf002DLz1SugJRs8JJ3k60z24Y9Z6Ca53PER7guq9u
wOfJcdYaLMDm9/b72FVXyrKUjCXrtQMn60q/483nl6DhdeXJVN/W+L9298/Z4NtVKkAYqmo3pZhF
RMAAMuEPo1WTozGJ4jOraRUSpQCUh7TBXY9njwDzyFIZWI7PIRkgRH0Vc6KcO9ICmEts9EZCHhfb
SueFmi9xDafM7egvxPJPBUGEuUxtNacyMeNZPeImt3l/yQP1PXvFA0VVQ2tzKB+QJLBKy9Mb0afD
5O/jT66QTZkyN3vuOvp0sTJFEpZd9TpUvxCIdJzo7nmuCZOZQ+IXR6T36/P73J3fx/FaX6lU+DTS
2STiHSgnZUe59sI6yIPRbhxgH1+nGOO8Fba8ZVKm3h4T4lcb3ZH3wqmPntCEf/qIS8nyve/vIVza
9PcWEQxy1YjUB4nwH5IELmR+hQDFNXvY8ipbWH1UH0iu2Ui4GURoR4hEHj4/0oFoJGWo7/QNCe0n
v/DzdzhclXxGxsx2q65D9dWuf5LfZl0hBRSHmDPuO1E3AUhv5FuWYbOHB8Tz2mm9yX3yzZL5GgS+
V24Jp4tVFLb5lTRNG27oUyA1G//m+x7ANsTaH7YPwQqMBRSkf+vTl7DkwpMUlgiI+npG6ECvBdwS
/F1CQmBN980jqNZ3ys3qT3NoryQr1EsjzYNysxPvM8oq2BA8J8ti9Ps+FH8ZKR4FkqDbjH5ahL5I
gJnFNIQAM67HMFLmh9N8XcnhOVhMoLv7Qhu5EiWoP2nHt+0ZQseqohYFvnUye1xHwSdkLdeHmHsI
Q3anBoRiWmlQ/qIphNC2PkTM483jOrh4IhN6RAi5H9mZGL0G+aQLkWu+J8tD/bZp5yiQVaojAm9T
YEvOuaScKoZOJ6x7XCahHOW+7nGkCphnN8/XNIOi5zFxqVIIpyEO/A5Xd+iiQzaeHAnGM6cFGKBE
ukFaQZ5GaABblvxwPd6BeXbKw4D0fM9nM8WmV4MoHOj+6todU0haexweMAyHpCCKj4338Yo1vfCA
v6eHSu2gM+4bhQz3EWQRb02BYcE0Jszd3UncFLzAa+GDeHY5X1/wngHsVEugEv/kPyh8I18hLbXU
vaFykGyQyKa2ZY3XNzdxawxDRSdJXHWHTyjaos/71k+T9bD4z/Um2She8ktTl+v6ndFRIhXUo9GQ
NWNL8snsxao745uzv8aO3dHP251wyHRF2kpddUdk/SDd1YeVXL3nxWfaqSYbZLArrEt2oD7kJFRO
SFMq5tgREfMrsi4MA61ymLtH3nIiTNUNkwJJeXgtfBNLT2ffoI8GqzwfOjXv92zw+gQIkOWpJPz9
QwEeiSc11cYfYNKoS4ypXvyHpfPqUlTbwugvYgwDIrwakJzM9cJQu5QgImb89XeuOnfcc7uruyso
bPZe4fvmovB+GjfamOOcNGPQZZwnKcP4bJ47kw5MdXY9im9rmAPKX8pFG1XZGOFtTo93lv5TAkas
zfVQxk6rHlDUI8uvPnSTwY++6AY3lkI/fqyaiAomCRil5eVl/XJ6trHMPe3wwqZLGzx5b5S4sSmJ
ohbXGVOnouwYPV2CSPgXhfVEoJrPGQqx7+AYQMG1Hi5qGdPhYFFZK/Z1qe9Tt9reo55HQl0ueuGd
nk7fab1yjkXXGBOxnrYtZY2FunnsTtv8HxE5nzo8Eq+lG+3wxWzBg8ozv3rxDAhO+21mKwQuKHBV
k6w+wi8fn/2z/wg+31EVdtYdXPMvR1to2/O6tO+TwbREYDpXfjocqTQ4f6d9n8QrnecL40dacfk6
m6phLyQpfqwwyobKDzWyzX3TORRB7SE1ca92Nj+hjnkcy4XupkkZFSue+SmulSTFB1V5t7jjFm7l
9ezr+maJIiYN33iQ0tHpn7q5rk7eyzXiZqFtNPM576/OSRO13mMlpcIVhf8fenS4G2qvWpx3hp9v
1fXT7U7rRWOmbM8CmRHNlkFso8SKk7o4sWcYhe3ngvKFviEduHuGf5qRS1gaHwlC9UvJsodCobQ7
JixhqDgqJiHhBbdoewTQy4637TDV4+e7uziZT4tmnSZE2NDe9BAFB46z43X3PfKQqBuKeAyANzLa
HhNqM0MoFf0xVWslnT6f4zybDNKphLygJfGND0Y8TYPzRG8mDzavdsouSPHqfpoSnhrExKdJ/z4i
osIbC8Cnv/+sCSwzwkumP/xFmKgKLncemQnpFc/Gd1/P+mvDpcNeUcEdoDNEiW2fOTWRsAznuCXs
0+4aoYZFI5g61Y52evCxs6gz1eM8wMMQMuVmTqEmum9xUVjfTZ5wpK4yusb3Dbqm1O2Ys6v1W/IL
QQcREe1PdhEOtGs7JUqhKDXnYP0k+S/QdJTVX0uz6bMtANV57AzsSsvU7s7S8OKS/1eL10oD78D5
ytRiFST2xeJApwK+4y5Mukd102NPp4hFQkPUQuQXvQhde15u6xF+586cEIYtaGNwzeK31E4JiTpz
jpnegrNLmw+X7ENkh/xHfZSXy+auyacwYPH3vFcjXmuMdNbs0dpNQxX31ufI0x3cKa5Sgtgpx3zR
mw/j6zG12g1dRZ+TGqsqvdvPjmZ1QKGPRCvR19mO2XFKdI8wxw6YYHCfUkHiv/wOPX5ccJO5mf84
S3krZHYFx/d13C8hnTF9YkxXoeszTRq48mVC+a3l0SST1NglxyRwFAn7DE/DTYzVA+Eyc3EoDhME
Ui9hlRJSncdr2OBc1XJb82n8DUyLbEIzQTuo5rSN+MlE5Ny0L7bTtxyxZCdkEWzASMBipJd/bdr3
b/kz6IyIkp+/aLdfe9YWh6Ue5d5704yvTAr+OjyZnrqp/mU7ts52S0GF3SC5rt7+JeRSP44cN2Th
PEDcYYtrxROSbqieUgDvLR483+xrQnUg0KUuuZXsx7rO6wPlV4I0Xjcl1NTyTgt9o1tlxPtlnRFA
0K5hWATVZxAvx2Kn8W5czSPE6t9MHr0rygcJTCgUKLgRXs6N3ULxMXXkUf9YVVJML/+9e6NzYhyf
PeKwzoYIiFONpfGOrivK959V/o8cubCogA5mp8XQKfk/YGXnrwM5pGnR2NXi6fUdxQdRt5KP8sWA
yvWNf/k43bj0egcjPi0+xyIYzmqb4pfZOumYw2p64/LJ/+6UomMOF1m/kyvVf+ZOHLtxGzabTnh2
e4uzW6wpmaPfGKJQrGMsZXiUSl9fIRbDm8iMNEcUbygToxpXRbXsYyxA4eOfww/N0TR8uNrk4zSe
ynZ2ng6mA9ReVOuDknnWBCb+FYDfc6rykt9m6d8sKBBj4slQcVvE81czjcrZBb3+B/0cVNoRBDBY
MSwa6zRB0TZ5+BXwcLJzvmc3+CvVB8rsMmOcH2rf7hRcipsDtX3Q1x04LPmphiVFRVFNUUUmfg7s
bnTGJZGO6E3GnFuW4csujJJ3VNt40+y3eV0hoURSNyQOuk5ru0GTgEbXl2UoAxC4wtnYiEt7wDnz
RPgwnKoTPfwyDOPrMJubGQwKNtm718ePK9xsGvRcu6UTfMY1nrmC3Z50ffLZjWUuHaMUwFiiOcPQ
qEy+zBcR8e/DP08RgKC7OLFL3FaNl0e4SgMS58k5GMTdmUrrgnjAI/SddizgkFs6txZBLhxWBFD4
LIhyGZALkWP8cE82y2CWb3tojlJTjm2SHIw1j3HfEZ9tMTNsBgVgFa/FgzIZOCgG7Twa0gTRTE5O
C0AKPlZaAbhVS0xF9FlCTZ49wj3sFVcL2cwCyNFCs2/rypd3ylZPOm5hmQpFHZQnWoxG0RS/S+4o
HH/IROBM5DMtZGnzXnL8qTw+M8xP6Fif3hUuf26XHm0znonGZsJ5QKjK00HtaTqt7Cyp+cdy0XWG
sYFE6hw+zS7/2JpEIyhlFbaGsQ6qn+kIPr308dfh/nBvOECINtHtmrUFox4s9p892Llayi8VOhv/
Muun5f1S7mMtU2jBd4vpakIdwLnQHBrAE7gyGYl1/nPmoRtyt5mDMj9hoch9dCPMQmiZLJAGJ4Tx
ht1YCl7n3qxB4Z8i6u5inOwhlcFvag7GVzFv2eeV4n+d0kcxCvsOIYwt+1QwYB0afmULLr6YXmen
qI+Th3BgmiH16juIcjzDyVwkGwjA7nZmvW2mTa8apv8p4JhqGwGIWSEB1THBNPxdQZ6CFffJz+dC
mThhrRMaGs3vh3p887KFGhM6WjoUXwy9i0bcFIR1dN69xgaqgH+2nZ39DK8bDucglfHIzgWZZofv
ocX8aAszAI66nDiVFCNmhA+PWG6eTJzrsWKtRGOPeBCVd+HfTPws7sDOln0cKzXx34B50OiGtnqC
e2BdxEXc7h/I/9X9OdbXVxRnXf+K3eJF46FICEiLJP93DTqb1Eq970yRe8Ol6eHBe9tv+x61duYO
joxuC7rHanHa6puHsKSLJEu6xxq6xon/Y8PGK4cPLyqC5wZ+06oiJBR38ZUbLO6qxjZi1HD+bZWG
J8L1J5Lr++aEPElbqNEpfgdIUdaa3bOVBKKUBXfUYVJy0AWjWACSOYVf5zplRtjdva87E4NRGUwA
YiOnQzzVw5ygUjVx6Psa9+ThsLOY/EiqRY2HCSO84Q9JA97XJGP3S81RiUzlNgNFZLeor1BPxRmh
RC9MwaAweg3elZKk5neNKNGsF/1pjdDtgd4pI0/QR2SbYzGA9zEEtIgFua54ua9LjBW2yt8iQsA9
fHc6zsO+wnMJkc4fumEbn/a9RDuN0mRgx2U27uGIZDa21wsG8A2Hiy9trXWzrqUAQXvuvCycjy9j
tbNlzeW9OmmCcWTac8k7fJwiyxZ5rzJn78EcoSB+wtxrtvZnxkTpiO3XaaKn/eb8rz3N+7ABU0pk
ZzonEHA1u/XYMEAZVKzt1rtMW1eJBvYTo3yfOyfvD3WMLS5IcDO41vG3LDMsmO06c26zc9AHVsCW
OlbNt9dDKN3amEvskoLJ3aNiT1YwE+9+Dr0IlzgKIj25zIZAXVC9VXzNhzK4Ps/ogRactZwocR2J
GQijIDM2bwClugBGMhwjmdXa8tM77ils1z2ri7Sdd3r3KqJROcRTyiaKz5gBNq+73WddPAJQIimV
HhZEXLHXKWxM1CG8LylBHrGFxwwHJcg4RTWKQVRYMFJIDbGeslFDbWAxcflVfjrfIQLYYcLndzKy
RQ5pfowC7oAmi2mwqEoezgZLDfgU+8tbzmbcbMTpAoARz3tj96fdXQ8o6d0dbAtfYZUUhCmAQaYD
iZ/Z0DmKZ88xg084qJGAyJ9QbReAlDBQevp0OIH+hfn+xaGTefQSLGMun924t9nAhi+FA3UwWqXj
F7zYM2f/C2wf81BhJigTHJ1TEpoAyoRfd/G3FhhqNfO0QIXEfX66j3EtUdKMV2X34huba4WDFIjT
rMN8dxrPOIxufMMqQOk06QQYRP0OW/InvDuV+8aTNpzrS7ECl+R7YMy5wpclNquw53ftLjuUwkZZ
rUSRBzHV+4B/EFvXHXPxF695b9pZ5kF/3g31n27YDasd7igc6OJTffolXhL99xbSm/z8KzGjiBMU
0wkuUmbdvPVxsfgQQ6MZL/MxRcryblZJiWnm7vQcNI5AuxQ2xhse12plzCEO4cf/ybwCi5Rsu8/j
IMw8GCmLQgAnvLyt/vfX2cJgcmPG92nWfXsYtsdi8SXThQD2PCrzjN+zqBbv3d0xPNEqvjbypp9H
kAvJ0xFEzCNngNR58cIEgLXAw2GMw9+w+jiwcd6En0Ph9fkCBUrK9yCOvW7YmX0ByBpcXQMISSdQ
8PF2o6ejzy4h+gxHrg39Qyw8NddJc+4rJRSPU89prDvD7sugRlitEkL2scpWAMlOyRWLIUVE7K/q
TPdTnNiY+rDzyR7EVJ/gse1AE8Jx5qW7b/SNBv/UpKHskmDoQxa46ApSq14P//Py0Xvrb/92qv72
BL+fTnsxpTHXcCZTJpJC/n09eEzSpAdD4sEsI1yY1j8s0XwOnjCOQOe5N9BBX3jKjv/SkWzUd7fP
k3YDQeK+ONo+gKC2Z78TGN6bM/riFNYZGaLCIlbMs41hGQ4PvkLWVx+hdmWmCc8JhjchuquJwUfs
ogMSp/VzbTBwa65soaQp2zo3S6w0+SsaIoj8bdcV7cv1dQlUCcIto+KWvfXj9zrLptX8sXz91vOa
cm5cPsYtku+fjw/+bV6Huvuc35yr84wYpUAiyMZ7dU6bcjLPZtjOVsW2610WqGHBi+3A2Zx2r00r
OJvq2Ee6euNIUKyJKwpHlWRzU+9u2TS9u8P4c8yjUjTnJD0welbGD30B6qlZoh9omf8NS3hAqAy0
g+Ej9XII4T30RvrhFNFkp06hcqzmDixG4SxolDrr5cMdTK+r23T620wMDsZTpB7If2wdZWJTjmgs
SIKS+4SVDNggnzi7fHOoThLTUiliYz6FbHzMLWCKtLngkA0Fm3KJYXuPT8jpET9TGvtiPO7TQ6kJ
k2TLeYyHAaUl/GuGTZM7IHDyBNqi8rUd6w3ILvNBCKB1zqmCkfT85ozPQSJMAEuzcJTxFZAXnSf2
0B5BF6IfCQonhBbwbsgEyimOZKLiDHzI073xCcNITP+dGIKP2+dR0onPzp4YKS/23emLgYfgiblx
mPMzcCj0fWdyqN3xOOKoWOFWn2pu4RveC+KwZ3g3s8HPWJs9TqIL6mxORC8j0sLFiUhZ928bnR0O
pW2oLTWat0AOulEPLb//2A7ZZR5bBYv7ib8u912ernzfC3rJld4Z6o61Phzl97HOkFyoV4VTr988
yD3YP+RugWCTDvcBiMecki6EijpARIutmg1MxdAobv0Oe9yArVO00dpyCHah/68Lm+HON953+En8
vKSXlHs1wZMrUUa9ruQhVZmil9zX4B3Xz33RjJ57nso3Flo4OpQK1pflWR4YPm7X7zXPB2HA/u8Z
UraP5+S2RElYzbU98hAnXQNucLtLnTP7GdF77/qF2/EozHmZ2121HnFjFgzjYqeHH+e5oUoeo6eM
CeMIP5nAw9g9sUxlhNZnAmRqmxOxe11J385BFYlv9otM8mlfk7d3pmbY4iS4Q9uqEJKLhr4ghstw
4QIVEmzFWm61AVxCC/Sg5fto3tUqfbGTfGclLlTjt89t5rBgAihmKz6m0WmffGihpm5J/PpKMDfM
XiSquKqsDhEJU9X91D45acQI9cnDMqaKf2XCAJGkWdpdt/tn379OZyOD6EqJ8W86dId9VMCkTRj7
oQ1cHYmqIE8QnzzG4uYF4261Iwc2Fn403flHk37+oCpdAXri5N28HT0Go7h6O6BFEU0bXtceLuR9
cTBFNHxh1jB7b56S/PITxi8Cefg1rFXSM1tjRC0p1/QzG2Dkb7i+GSCr7oSpTER/mI5NCRYvRLkS
l/AcztsREWZJ7kYNj0cVDhOh0ZWAh0B3SkGRb9hMz/iLbvYdRI2AEhBIQGQooCG1vFFSDr51Ciji
FFyoNADixKDWt+4zOYIEqgEJdMZ+SOrQcTNG0CleRi4NI308mHyA+AC3sLATcBv6Yx3EBwPX5oSd
0LA6HCADnDpnLiOJHEul5hWqvM6zdRsT+mtmDaSohST6wDcB4GAGVY+4DnwWSY0kpAobhA77FjH7
tPBxdjuwh6Z6cMFlVe/0OFuUOgGFsTkvSLYWafJC4kpUOWsIlgDD8Wrv6zO8iV7cOlAusHffvDzh
SuANzxxFcEWO5rAfjXswFoExERQakE/hXpK89QDDXUwMwi5+OczCbCLxc+wi4Zs0c6Jw/KPQUXrr
ygTi3oFP/TSHrJQHkWNlKuytlBHiJ5eH5hKMIS4FEJUcchNBiHPFfFmCpaidltLIPaCaTARwI/J6
/g2yB53iXBYqzvWzj7Z3ksY9Bzf+1zSAMSBl4/QyJqqbwbY6g2bKyW8NuwzPfotxUJmBpJ+yDnCS
o2sYN+HD1+G0kCwkWI9jUZs9CUYJcpw66brGpoiqRFxovJAFQg2bndEmqMVYDM05Oi90H/4XiNnO
7Ewg9IYIxmFA/gxXCjZl6ut+sxLaB+GWTdhROFJKYWwdla0RKkFum2THPfLpgrT+hi0ZkQnVnoGU
EEGSuV8iDMMmnpZeA3vDI37bOZFDDuZtsKXi52vMcuOX4SQ4/evumMs5AdNL1iq4q/OsndAXokTx
YI8ZRWtGiZA6Fg45yqGm0di61IGwbD8dwqjZzcw4LFqnGHV4VTXckhtOcYBVfMbb6rmGDXhnLDeT
XBQOKgw8wFNftqWHfV9lrP+KGa2wfIDR6L9fyCsplBUhngAl2gFwwPsiSAsNzIQeKDSqONsOOlgL
mlaWVBwM6iUKATxv3SlYV4qXBllMWO8TjQZaUnhEaqC4EM56sOemp/C1xJ4yLRZQKFgoGmkECq0l
GwN+W+yGE+5/KM7aIiLdgIfXzjpx4en+g3Flmn8CrEGQmmiB4hEMsk7IRe18Xpo51THSFZ4LPIfm
x77aaixf0Z8XnlwtuMQWNET37Zah3FRG8UyeI7qRY/R6E5CcOD6I7Z0GtgqvmlvZkQG0JEaYA9hA
kftu0yQNmn18l7cuyTCbiDY1rAL45kNWN+UM9sJZBgtkiKe+tvpYL+H0Y9QvZmUodQtMFuwNtzFF
X4WxfBnkubsFGItPuEu1bgyH1S74k/RZ0Y85Q3YwcXBynybF6MmPfbGjAdoBtDQw+ffoyZ4E7nmC
IHJUUa7B/i87ndOsVLgMBA/c5yf1LB5EfNFNIKv8Jiam81SiccWVX7k9ax2N0FYjAO5umb/A4r0D
T8uWwy3CiiENJXqzEQudS0jMa2bkU4MtfctYwHrv/bUeG3xd7ZZrjRJK9lORM5fcw3Q8p6htEylO
0MRZPYpQoPXYkuXCMkYUVhPWYyg4N7ue4TSzYWphqyZ3wbDa3zwoUOa7E1tYCalIit1fF4OYS8oD
t/YNmqsLQQHDJoad60J1EEPmljTWP+4gGQYc9LPLXJh4l2hoCq2na5YBITAClP6B6OsP4fgNUaLk
WCqZbF4HGTIpdioV1lWxAEdr6nENoqAOFLK27qZHJ2GlzN+ER02SQkZ8HwuU2EfJS8nOjDmVtaMK
ELIh0WqO4E50IaEAhIRy0p9mXrpU/e/8QUN8w898PUeru/OJ4Bh7DfMx54orf3w6wB18sjEnX6EV
MQHn/sjiT5dnGoIkwuWavY0qIMnefugpr3EL6ZR8aG/Y4xObOwBtSOvcfVAzPGd/rrzBXGB4CiM4
6IQa/AzZra8smU7czuQndThA0C9xtFwXp4R0EsQAXuuCnQRvnNedG5ZhCTCCQC/mTf18SOpI5wJJ
4iTMHP4j+DuNlIWeZL93Vyd+kBw7QzNGwn079OeduDwKMlPiZebGMPRzOAEtztrEYD7tQuOUqyfg
mC6jN7QfuRxtUnFuaUlD+m9YXfsLJxh6vUdmbpU7nRUtl7gBVVOiLpJk+fpfJtxAm0udkmoaaAGA
RzIc4GU/gSQygBlomlDL+GS810XUQScrJLsHG5Hk5/DWjl2o7iAxhnOiDX6iNisWyhxotITA9ZE6
BD829b8bcFKTLuvzZV8inRcmGLXzgutXULHZYck5GHPyeABwqVBUBaxDhnab1CDfJB9XQih3FBGG
HDwcajRaKDxQ6Jft9Sqji7jq8yG3/wJV9DvPSAhO7Uj4HF9wh5yGsjBwKYayfIZevhb8kL7sBG/y
km40IESVr06ntYUPaLD49iFZGyQb1VoFkVbt1QAGuxrUe8DlKuqliIsNonmtoD7fZ8ucqcvL57rP
NHl0jUBXPsbKeAG/sweX5EuEmo6H6oS897w0tqc5H1yW//+t3SMKnWflRIkEXUnGHFEd55bLQCfm
z/B57/UFFAueVDYxmkAMppN8uCXvkpGrVOPgo8/bfW5elu0eGnyL8HqvbHE3w34B0Tzr1FY+7+yz
uPhRxaXCT8/D228ZlmFnX4UfBOkfBl4Xsbo+Ow+fAwdwZz2vwpJavbouwy+i9vDyAxfVf/wW8TlW
9yl4DJOYQ0ic5RPGueQDmnneUeyl4dJ4pBrkaVcANjQEfXoabOf6kj85Q8qDmJAWWYAYYnE3Pw4V
f5pD94UUuoF7YumtQWLp3sNlkAxZ8HB2Qy6imnrwIlWsyP20hIOfDFCJQOcEVNgpwb5mwEDpDzzt
24pB6asTeiBRPgx9df4FPEZFmbYc6bPFMAW2Xw2FQaQddJzsBg0KMloApYBHO7OOM3mTyGOTIhWh
3DhePXmsJajugK6t6Uxz5gog92GMKvqgFNOA2axeuEvYL0CExZ/JCd4bNP4YPA1qcyMsgyzC2Qph
lJo670F4ls2qC4Sh3gn5kbVuF6DXztBoC2KdC2Xlv3o2GFbeH0cWvEOwPzoIgs/f7yAJAMXVMaa7
KTs8lSZIdasHgI4PlFHcWjySQnTsOTU8ytRntNUZ4NyJXf2/kpfCXgGOx4aFzLBrbfo8AgCNMxCV
vcltwqWG4siEBpsMYfpgtIBEQ0MQeCeL70PkqXBWMLXcrjhHBrPBDDmeKdwi6cL0eMz7RA7fTRqf
EgiM7BNFJKgOaGbT9AjmcyogVJUDr0NUkxLfppzB/UnfBaFjdmG1MV7JL7E44Zrm+5bTLiSxr8k0
jbEMi9HtKjYOzMqgQ5w0/iO8MsoWt8ALHtpw3zi91SUslyo94WFy//2uP+sHIAxGyc8Nf+D3sFbV
G4Rcl2M/1ufXYy9EVTpHCd9sBvDVzghSQRD9gtnDy7FUI21hJNUSbwD+ruSDHQNQCAXKRcNrmoNR
TChKs+AbwK2XZfbLHh4TgyAKyEb35WAPlc3p05XOl9KbTrclRa+lFp3RiXQDZaV51YZ6PEYGVB9n
N1vX6FUSfmm32tfK4EUCaQ+hN3M4ZN510+dXPLeJyrauuBwufMzBMqASmC1pO0XEo3stMaIm1GkN
fyDokp6irfP+Po/JCJzPMKQ5ltXgs4V5tiv+nVx4Kat2nNnGHNwY+2KPKPXOdkJFrrevwB5/lmo2
eoctYxlaj9Z9xGNJQbQb9mL409fb5I2r5MCH5S7fdVBWH/oHBkndj58NxGgskgxROwGUIvetpjw9
Z0BNg1AeIIK1sDeTk12C0tvmtoGuu7xRxBWT+Z29vr/o2p+I8BYfVUI4Ji9PXrz8mkO4LFGLMZ1A
uMaUXslkFbOCRVPSF71S1qr/+n1H6vl+ARb4Zg74qx6LrxdUdAOkU8cForGy/CBEpsj2YOgHkx9G
1DFhVxHsCRCQGtOVWEcYttAkfRIGmsHC3ZLOPN8NgF/KkmbuOlP5aN3TKCQkH41BlAGjfXntdEiZ
OA8YzOigNyYtbGYMxoirgIO14ji9UmH4UpPPfIU8kYPeOzlvzuZhWO4e/OTLAroYBTTCsBVpcViv
qHzbN1yYlsQvks1xVC7UKWwjnrA86G5SvyUuQB88/+9E69vErtSpeCI9Ml4XvijpMxMNQLDCUw3J
juJi0Zty6HMzBgAy0/hq3uyP98IiB+NWMVXawEQGfFUnkSvPEgAlXa3lwDT+VXvuw9B+sk0D3lwI
6O5UAQmSY5fDetGx7msogQQMFOaTO1cIA6pDkkRSKjPcCAprelRIHWzVZ92g3yHgv0LtxKzuXkhe
7scSJmBF+k8Sb3YSYkGvT2CD6WP03KXseMqhCR6hYd6DNzX5ancD+jNkCE0V08WIMRehQRdQJqAF
gDG8vejkniNU2AUXFhQnWFn0QE6G+eRIJ6IfQj4nUBlgXZuzXy+A+EH52zD3JYf5l8ZEM9wgZEZh
yorWxl3r5LcYomvoYE1QJdIfoACdXscESOBmMUkSyhnz9Od7OO2kC3JayVMNSoEz5sETDpV5Y1gS
mnS4gJKWSPvjE9VwDj8R0VD43bDHxxLSEKCwDktxNdFBGfJ+hQZXc0SVwR0dIGjxMVmZW3j0p7hj
GmUDGsxUsGQ7JyWK5c4Iqa3PE5j6xkbnpHlDfgYjYp2WD7bPEmpk5dQyjoOSwrM76yrTioI7QQEt
T41K391VtsLjN+z7vl3ntIj70YfwF54j33/oyRP7gYhGTZBnlW4rqBMeXuMfTfJ/ZHvJED/D39bV
7PUAEh9BUFj8GjawPdK7PVsRrhJ42LR9f0/zv4Io0Y6yLYmgYBlS8NrTyP/NQ+gTELeLEUESxTya
nTb9PToafVtNaAlQs+P1Tkjn6NLoCdH9mGEkzln4djNtdpz3YEaPY6IwSgXEYyBoCLCQgpb6KPvJ
YgKnNaHUg4nKI3Qu0MclKiJ4WmLrfCw/vEj+9KLyRggEPRdWO5FSPekPqLWrVx6hFiaBI9EW/lIm
0X3Atl+mUunUXL7MneMbhTHP8TG9xi/gfQ+CspuvMosopBgVXmKwvBQ/9GkFk1wPwAhGyPvpe0o7
OuMdK55C1zNN3mSkCsUAYsst0SVoesUmG6WmGDLN4ZiHJUpuYkyaRFthoT/37z3cDrosjYSr0rLR
ZPJRtqSDowf5y9QT7kyanJdnbcyVBpJYAIKYZz+tK6Xpod1MOccctD5cD0LHIhYWyHXJHI0qPP/8
kfrfZvFThfR0OZ6G6BNeSepeUYKJJlVH+mxf0AvhofsA4dc97DVEkI33RrrBEKcFGifqwzgAF1mk
ztgN2FkorowJmwfEu4ySGRdJ30EbC4O/4xWYoClb01a9BlcUVmieaLJX1KkYK0FpqTFvXI2OVfKC
EFcThF6I/Rp7B2yQgQI8M2zTX/p6lB8iuXDcIyD0UgV8UeDKfocheksOQlrhHDJv77Q17JQ7+hV5
yuqvzLCU/bxLAeG7FZ3BmUj4bp12cE5pT1xmfbmXwYBdlIwfDz6scujIiA140v9KSnQ4KMSyUjnS
6NIoFENJXhckICpAc2qc1JQ40qiO0FeegKYkSXiyUdR0YeiCUs+mtQ1cmfIbXdE8eFKYZrlQPaMT
PVUoXMuEhTsPyB0sPNs5kWEjlR1qyc1UJf3NmLzQobBuiIKDChH1L04teBekhRI1gn1hc1GYhTYg
Ybuv7jt6wVhNPFBQI3Xa0DkWJG/JIDoKUuE3okhmVYz7KelGc+qHUlQbhjDB2f3groIEhfWJG44o
tQOIrFz1NxQYDoTU2DUQ0e6GIb9xEuhjJl1cZno5AupdEd5Cu19psmNyDSHou0+LThcdMGjJWwC8
VsNHsLbihnS4WtH5lVlcfeqeEhFfvPeMOTQQcF4TGuwUAdKfp9NLGhZDf3MhKv5ulJBmOPETWzqN
gLsUe2z5LIo/ZAK68/WA59slwXgdvPHTwhe903NGw0Lf+DIv5i/ocC1z6nKrC1++PZJEb750pF+0
KfsbJm/UU5JvvrrFWFXuugfq3O7jSeLxiYjkCdso+nkgV1gfskq/CFsoDWLFpIonr5Mqzh++DXoD
8yVuVB+5ivSxrlKO8wDggyr9qzAAjnxTQ9Tol7OSeA9s4Mh+HnZ/o5FoXygz6fFjI1/9V12MG5cV
RMbfTJ/c0nRWUZ9JJcHgs1sOGWJAR8arC+OIhvyC1x/0mOhBsAIN8EmBisOS73tf9eAhE3MScdxM
iCpMPyIhOujEHl+7MyVvgF5ItTP5bD4bBnS1TpdockDrH33BpnM8L2oGAW6y6E0ghOBgJyIAoOEr
lX4Is6fArVN7WrwpVCk0LmaMmJeSAlXd5E7BKk8MyhAc1hupf9UJC9H9EFhJwSxPOkfQ1NyyLKKG
BVyYYsdGQw2MCweJQLZg5RmHPHkTOMvEsS4WzPhG1qTxTLSEAx/WKQRPOs6rihfW0ccy40OGYw+Y
LvuA6tk6b1I6JK48j1SjRHox7owJFDv0Q870tRq4xsaBCG9XRE3QOVaMf2mO+aobXrhkmt/dCFf+
u+lAEj/TM4JPRZOHEgxv/H7kFfEYWc1e4ans8zgRFK2obllSyacuxngD4VD1nGIx5L7wjmca0gRZ
gEqoOy33CeSyK1S3kmO/P3kCaWfuI+FNe5RHh6eQ2JbYo4DDLPUZZHdII4l2QWhL9Uiui/YX3ZMu
/0h4KkqcPCEONEkrKJ8O4f2tdEbHTC6cvJK79mEN0vqgVlQnOcKRmpI2tWSX6DcYHPiRp+Ald5xn
rk8kZjE1J51JSMz6i7F1Ww07kUT6bCoEPl3rHL72tf/d35fXeWk1TjEH/Ucz8OWcZkjAB0G5rKl2
ncMSDF0PGhv1/TvF1Rxy5BCktzIvFgz72VENrRjlAiKTWkiMOSkUSqA8sIMNKJsfuFyf8ZDI6A/s
CrmQlhycUrp5dFVVIOoE4tQunqPjl/2YgFeajuRZ+a6LDYh+ohKytMx82UZf+Lff4DoUxGSIfM/R
sJk0Pg1NobrDNg+pzktXSMo0Bjs3a4oUSu7s56/C9Y47NJdVTKcA9ADbZ+4bjmofgembs7CyP+iS
c0owkDd3jOQKi12xQ40L5oxELJsQpb6P/91fJps8mV+kE1XyAByUefdw9c621OSIYpsjv1C5O9bH
9IcQfwhCh4zyxG9azDJD2VKl8AHpOOHFY89Kf/LVzWCiwW3zOfSpX36iTygB6RtdkITyGfPNpB6g
AbwWXQAzmlHvkCuxeSsezXra9gIS/4SfiJEGCPU6YK+frrF9I2G5/Crbdi3V9TdhTJoYWw09BJWv
nMOw+OmspQKW/dDimN8+42pehcVPwR8pvBHu/BIjQd4gBSS0JBAlyOFXiUxpAiqUBQug2ajiz0tl
KwI0ZjAHXLuAzuyS5jziGGrUCK/a2XAuB3sXPvc3lNKxsSBZZ9qUyhiY2n3wEJNHUP8GMs5e0g85
JyTfyNmWDJ7rBxvxAA1SvfrLFP7GXNQrpjRJwXxFnoG+QLRMBkn3lfy4e5AtumEfknQOpyEA6ZZL
yKPB5s4is9oECjIx+FM6kmFmy5GSIU34chHfbFNsWjtB4IOOujKq5Ao3/0/adKg4OxgyQk3nLzuR
vItqfyJdB9hPwZC9SaYZdHnFZ5ZxM2b5fKmFn980WwyPORXo4eq1IWnmgvyYlI6QZK2jWuuSBxjW
g9kXyrx/IAHevTwm3EIZ/eAkJmMLmIMyM8w38FpBJzPzZFVAElx8ZoxQ816z8lCg7s2YTyhlMnS7
LpIJt1kbURl2tzqVCyq1ekJ7DmQIggup50q99+18GA8Jx4wyG3RJrIFoye2rT92EILq/7Uf3NUAw
Y9Ks0WQMtsZ2iEGYrhPE35M4PaV8+6vg8KDAcueooyHGWA1UYqhHmasxowlKCadjf5ML6oYczSp8
5vjms7pkfZKpsP6WiJuqOdORfh/Lc4yoiXGBFFjP8YU6bDknKC/5JHXPOHWmzr3KGf9VJA5QmpgY
zszXZgpLK0VBCCqMEZ0Ip5Vxy0VidMH65RNb7/9Skp+ajwi7Yw31MQnE/nU1q7AKX7/yKTwB8eMX
aZV/+YvLtfUX6M8PSI2ZSpZBfD7XAL1/fZ0pNRl6VBnwxNwMwhMW4Ne8EO3cNlI7lzIM80iw/ZMp
cKlIOSh58Ha5WjLSiD9df29kALwBkAQRA6wwvI/+dU2dNqEyWStiMSDRETEtjUVGQPKi5WJUYUut
l5TrI/mDvKyaPilvhi7ga4lsaeTjBUInvZapXPIviEYZUHlxXkvVlXI2OZloOOgur2vyQZ1/7IKS
K8eoVzETnZhx+wMz1L8hu2RsH/MVaiQiVxQG1Dlnd/ioLHEaESh/93RGGSFW4orIrHM8WA5tduAf
gPAUzFXa2h8uVeG0FM1lo0GGGw6wx2XOFeUFZC9EqK19GgcB/D528D54dOLKhXSbRTLCIAU61Rx3
ZLzt/oLsRPoDpHR7xqqsmXFlkQWiuZe9v+Oq69MYwe5MHALiwZA+bMFPQXmLmB6DhsikqOWqnuqx
3BBtNGRwCNumGsMS6KiSLLJrLkViqyEFzjcodcMeTfYX+l3kDCESFNQnpzBN2GPti4+4jX6sKA7Q
PzOc6n+EnVmT4mp2Rf9KRz+bMEhIAoftB01ICM1MmS8EOQkEEiAxCH6918l6sN123I6281ZVThq/
4Zy915ZtuoitQf7Fd6TAucQCsDcNUM2w4b3E3aSeYv2c6myDb/kvaJVuAXVEstr4R0synvjVQkH+
vvHV4EHO06fPf9gPnq2jpLthXMeuTXP4FT79TdBR5pePf/58BK3M13gD2g/yb+KnZl99ikUS8XJg
W2BOENzRbimnVNNdRW2BkG6P84JdGtpXgsgitunh7p1TqOlxsFOXOFjREA5nOofQxjqaxxtnhE42
170m5eGa3N8La49ySHwMHfaK5wcbSenMiFyGN16ugpwdwxMhaAurc+5I45h+2Vy2s7PTeKjobLrF
zo1JemM9EAgDEaAGg4JSaq2TATx+BFtEaojBmHbJc43QKXiRibZPVMThjISIlkWfg1A7b4mVQfc6
O87PiE+kg2gT8zJH+Udv6Uwx4vCrlBLXZmNucfdRGWVRQ1bbEXk1ohxX8m337oYDuRPijJeP05HX
feSM8Zc8eDcefA8p248Vagzi2RsWYKhe0eFVnLuEQ2ATCcT+o7DrInOBbROjJBtLSoiykYx6bFJv
PPygfbnCyqz0MIpRI6c9c+VoKC76GnoKyI8S/AJTnJgxenQtPXpE/uxeH9LIShlUkaZJGbcK/sgN
RGigk2GECoRntuZdVkiYu7K1PiTUASgx9L3zAmVK9LC5Xuk+RvIqk378+DASCQvBahKqNJv4+ZgI
BpSHQTjaB9M7yyIqfBKis2HAOZBtsGHLTN4QVTXEe5wwKzMNXcYwbdzWq0PUMMxIPd7iG/uhsf80
STviF+EVqXFQM1igWVcygh24ejrWqd/UcjwMIt+h3uxKHQCRDdYvsnF8tN98LQc43/E7T6sbgRHc
YE4frRkKGtIT2G72qQEiw6bT/2A4PLIYeWKdqhdsSpNywYQodW62HDV5SMfFs/gn2fXa/xfaOVLU
kapoqjrsj/4hibjtnZXxpb5hV0UQ1bKtN6ghXMk7EF1Nnx0XMcDExs1VD9S0DwKS9s7dQtVvt/j0
XxOnQ8+k27pP/wUZ4dDvY2V7uqBr8gLRVUO8UykGN1w/Z6oUd3fAbrb1/v63f/3Pf//s/q34PiWn
47M41X+rb1Vy2tfX9j/+ro3+/rfzn3/2v/7j77qmqzrBo/99Fv8QPXoYjKr+vbmeFqxAEe9Sm0aS
8M5uCkcZ73pEsZw9KqXR/ZQKaIQznwbUgFV5a71MUs+ILSK4FePdHTljMb/MLMMiEqLaEu7pCkED
6M7TfWv9TqqDH2KzUNYFTck+krex/9dnMxgOtP97PlpfUQeDcX+gkaQqn//cEsBdcPaDfyke50K/
jPqnxdI94301K3Ndr9f2gN3m+8Phb8ST47zlMyfzI75N5rt8Pvc3SSf9KX8X+/N5zyw/5y2UEsgz
bwUcxweNvR6l0qcD1+XoGmPzbp8eCxXphaOfrRAS8PJuj+iMUWayu9ZBa9083dah+3MhQBEVMawD
d9d4Y7pJnaPOT8AqLKaYPD++52PUShfvBgXCfGkMjLvwi9JOfFyDk6GtsI/zcXK0vD65mdZ5wAtn
+PyvNPOH97Ob5saOF/Z0tnNJFf8+rEHZhT83U7s7iCl49rubExg2fsycMqHXsYBvrLw4WD+U7Cag
MLkm6roybyYSJPFV6GG4HpzMNYUf933vfUj0U+nuXN+/sslCKjs5TRAag+pSydZ7H9NB6FtrZcIi
6VGZS5orJr5aAissTtJf9gIiHrylqjpLKuX2EvHVmrSi95758uOBGy7P9ldKbmJlenl+C76OrEMO
bHXXwdgMSYH52E/JgFGsKouH1st3CYlw7bVqBl/0k7L06xUD1CEl2wwCq7JhFW3MqG9Ox7at2ZyW
8blWc+bTKc23r1glfALquDswYylvbJ48BcjveEp2/uYb2f8X+wm+C/1Z/JjEYd8K7WdWG86FLF6L
/Tf4edOdd97AdNnA2mtON61WqZFg/jVvlfnFVUa78DDTO/nEZi9Yk31qnm2uDGcV8s3kTbohpxYs
6bKnVzoAZzNYhwNzXk0qvJUQR16mT7/U/wjXweNJQZLvvTl8z8d4w+GrwWVysuZuTOuHBzL+gP0M
Rc0FSnN2IEgDH/Rp3YXva+MzBKTRmA/n3Y39zD8Lqjc7TXzXRqcNDHH2he7oCotuHdI0Ce3gYdq5
RgLyJF029toNkfzkL/OQzj9IoeC2zmKKTTYsDUBAvP+0n8HD8fO4nsRLmor1IUDtE99XOfM5ZXO/
WGQ72x9ABX2RXLeZkho2nnS2zmKW6tHk9vMCLEsXenklf4pm4ZheKp0X82nBDkW6YHeAMgHQBGhv
Igz+HRLg4R2FXxH/QNsCG2enqHNTeGxLmqGlyfNVoJHipYzjvemD4PFBNFrvlCUBYdFKPZj7K0q/
wrXqRe6xsLPh1eWMuV5KvPURB9QP9aWn6dVWwBYyDHjEyTu4WPNehhbGY80fZ+7He6iSp6v0rQvS
UOtSWkslpCnjrzkDHqfZcu2+V85twQ7R7HBjf+tJzyGgbM6rFWqQj7Rp/+Jy3S1KqwxN9jq188rN
gd7xTN2Cn+BsS24UD/ZSd+yfNJBB62UP5vOsDnzCSOPsezPjkF7eiQw1H9hBYlizu0P8TNaZRerP
R+zknT3WFNjI2Rz8ie2f4JqaPqd0t3HS8O70I6bGm2WHsV99+3H4zngw8JeGPDUkWrjvnU3jH5uP
GXBF8pPteawRKhOd3lgxX7P4lrbmu/QOOTHKwDdzbfCHBGLg2wfjK4+qTw6AKdR2E9yfVHTeXYy1
YfjRmm7G1jRERBq6FLvMk/V95tzinnnI3nUrnt+5cmAAVDODolYBXeWLYH5h8ns43NfzW8w7VWTr
p6WRZ1aZbjPvbIruDFgx0fXkvcx5hs/kqNzND93y/awHQNK847LHC86A+ePAIYIcuH2rfGhq87fp
6z0yZ3BpXnd7dVvXJogFkET857Yewi1b3xvqSZCV4GR2THzm98795kKTbhfGO4srq/xAEPBc/8Wj
4t/NpPZmJuyB3XL30/d7W+A6jdUvHe5cmUNLiF+czgSUr/2KJs7VcRxgGSNzqy3QEtPNMXfoutn3
sCjr2xEma2IFBNj1cGFMAJbYRQf/2riAz0w1PAZ3w8w2fuZyDYnq8zNY7uDLrDEMRPtInKbZYsLZ
7ieNBzgM34NcoMrxJ+NFAinCeXva/CLr7WyuAJCsmLgXVwtl+BPmDvBqq+T1oamWe4/Ay1O153lT
b2OYU/qG4c/53brBqjmyMhhb3fLe98ao5475ZbeFIPgJckEdTFvDI+lgTMPutDy8kopW/uKyTlrV
JIKCnS3PCo5t82hfMC/sQ+hboC8CxDywQ1Y4DBZW/ghySqnWW22+vRBUdm7DshoNgvPgvHBefh0m
xQJ0IlqDwsxGb9nIbq8C3huUzKDWERc/v+NltuF80LcZev2hn4y34KZaYRKuZuzH+PmYP4i9u5mz
GUOWE1kqRIAieTvg/H1NNz23tTFHlc3Ha4Jy5bsJmB2/da4w/ijM6tOomU4f9ozccusVwehBUuf3
eUUBxLU0nkP4KAerr1mfeythh/LIS1OjfchGrrBu87YXq+K4V637VsNwgNljW+DRbExnBScFQ4wd
VQjWjs40mtXb2ay1P7vGgjkyTdSjsxpy2A67nqnFePKz6JiFqbD0bAo51GLHNntQNp+MhY6yZp9l
7n4YQDQnMd/w+E8tCuz5jq65l26sHiYQdkRAgT+o3NDtxYWBHhnvmmzaj1iw8vS00uoZ9DOGLvNr
ZLA4MfEUXcwfFPIftfXThPVEWXGKuG7f6HAezdnIfNtudVLrfvbul3ftmWlhH+zUm2765qJ2turR
jHAMudzrH8NPj+vA/rlPpnlqL3u8qshKD/9kTa+M/8nqUf/fq8frfbfvCu3Jatiz132L93me3XEI
Jbc3biukRt5TeUu59qy/2OGwbLoMw+VfL2NV2Tr8w6Jc67OpUPSxagy138P8H4vYcjQ4vAr1clq8
Yqa+p8lUQtHGnVdU35jIr+bKdEYmT/FStvyEgi+YvtLgr49ioMjZ/sVh/B7m/ziM57M8jcqSHc6o
cxD+agEro9EkfH/NP45n/+OatOZ9Y8YG2ROl9cHMse1br3VJ1+nlramXvo+DWCUctAv2TgYnUNsE
TMcDj/UcqVpMyuX8PWRdyWO3e5ovts99FywYzqxnz129rJN/3kYFmDud12O0NxfwI7EHTaY7HowI
6NIUtuUwR2WSU8meRKe3xZliXn8+7U21HwZPbDm9ocnzc/3meWRhU+zdnx+WmptoaLAGYByBMTkB
IOmnJ9Vj/cCLv/3ry6ir6v/3VA2Usc4N7Q9Ho8E/7LGGY+NQ3PUKlq8/ItWPJUSKyk4ndauGqITt
D6H+MT8sehn/fAl3QlQnaJpmC447ovRosYWtBemXNMkq630OgY5/Ih9GsXNa0mtof14U2NX8lSBz
YnxG3kBJnK3v2KPHMNGSKsDaGuwSSreWapKuktC+on7Z8/bbIQ4JkVJe6SQi0ZyQ/RTR0VzuiQUX
27DBAllq92IQHhGEhFrn/smup/tECMSBILIuRc/NB/nz40966Ji0mOWJykO6l3gNMjbASy35M2uz
vPqRjzvxEor2u58i+JNq/YZNKKo6lFN3ci1F4aNjzanoaJdI2nb4blGkRjTdOSnkJlQDsOzQvqXQ
mCNokBoAzfojZcUnyilKntLK9HSUP1dy2ekuUnzdkJEJddN90pKiKYVtBXsFJRap0dDkEAhZWNFH
gjZALk5NTYxiIRnPhY12fALWmFoG6/ugwrtR+g8EL40lXo7OPSdUJ76IifAYmiAStI5IQg2EkGK3
otvgKYtxfOG8OnLIJbq4JDZOjgpvu70JSbmiJUtblrA4mLm0KEWbLo090hjJahZFwRk9eTVtYsIy
J5V39bBxze7+Y3KhjIPbj1bGi9/TArhpCbI5wR2o4UDU/smjP0ICBH4j9O+A8sxbSPAv6A08hVMC
slBX0RT12sUgcM/ErZOO7KsBrYhAQ196OtjoxxCVQi69Que0SRMbJpsZXHB4WAfJH1qO8jI6b7sl
+LWIHIbPZknoIdANJR7N+FnRaF4QvlR/KMn4aQ+T88eZ4Knmo1pAyO1Wr5fdfVy+9ynxIDH/nxOp
gkkRsVp/sQPUvrhMr/kjHIzMy7RhzJ0OO1PFQZVI9NcLl8Itk4/6svIIPvuNNOvmg9lRNeWvRGDy
ZUbwCG8pIAZfvkW+dU/6WZ2c5+XXExAmZEwJKBv9nDJ0+z+HrJkTVvZY6j/PJZnSdHuSzci6bW/S
oN4qPxLdjuwue0QH9hXRjQ4OvSISzFqSX9E3iF3/wXyMaEMS3xM2UMO0BJX8fvrBir3s063nk8hG
i2WD41rko0DuQdIi38O+I8hhUoVb2QXQdofbI/tyWs3ypzNZAmzw2DqhLNzyT6ct/0Tm7JavOW3H
nyzaafUvy6+aU9R/0FkAu8TcwCnVJNKqNIPXGoP0wH0CdR75/IjLFkWkIEH50ttSW3MQ2mf/Z8j2
bGus+Q5jLcy4A918guBqZ5fgDndaOaDxJ79dW1959Wgl3E0+/h4wCbfA7gk9mGP8+3ksq2z3dkza
JQeJvCUZslQeYk7iNE7L2/KStcv9liGkE7v6DRWtOnS4LphsECbut3wo+dkAzOSP/B+1Fj7N1/75
jCrXgz/Kt1TOny+plvyXkZI272FL9YaLehHB434rOhZ6D4xsI+quFKZDwlnxm7VoPegCoAA/Wi2g
hGrZy0P7Qka2iK9Qf9MD11HFYAfKeuse4Fp0ocqUsETRTc1g+KARUBA6oIyfqt6A4hNKRzqTvXw4
FeLEcYamAdn4eHalR47ZhZLGlRL2GMUAkvRQGvpD6scKYnMxa2LnxO7Zw9bXs0VzC3BbMn4xhmGF
JSyrw950cKiOUKcKxQGjxhV2FKxmDfhOwn8ognIXQkKOJoe+KY7B0rIO5iZkQko15DIif3pO6E1S
cjxFA7zF+AfwEx/d2h7MOu/saCnoSWZ3CpzeGWL9xu7MOtgkxH2GbaitzoQitumAaQbEKYLc/nLs
ll/Gup5zq9EMyBMtT2fxcmiicru3bc8xPmWD+zn+5DF//hifD/5FXYfqGhz3WaFHTF5uY1Y0g7FS
VehOxWVDtx1SBZbzdEyUcsmx82AwoaGUodk5FIEPCmVm1DkjMNGfLaKtguwcxoAXA6aGzoO8MDxh
j8k5Z9KfS+L7KJVbCCCfPHVISkRiDrAKjZmYa6IgMSHEG0g4XHYsWAhQsrhDVkSM85pRPNYQRhzn
zx+R1ykRlx/V5RWGiPinxp/IS1L0UEga+ss6OSaXDGEGSbplohGAtknYHE9PYZMLc2SPApVh7RCe
0sfkNXsiA7wHl8WZvaQWXYP7B8VXkvcar1nt4WzVQLwqVA2b+ExqSFRHFwqwY0i2ff9JgN/kwY5C
ovvOq4Y0jDfAs4gc82Pefp8WuxyuYlKSw3AjyBO0YyKmJzXoPoR2yBa6JaLlNqkWfPpXLjR62+XH
GIiqyjj6zgjsDIJLOkJL0qYylN7pZe+DK7pigxGPxcp9jhh5e54fsuFP3+og0rsNDcaBW1MdfBBK
f/eHxEiia846EjfFPtfwM85cIx21Ux9Rxm//n1u7Ps+JROduyReT5uhJn75HliPKHp4MIRPEB17j
FjEL4iZMj8j4gj4J1qMUSS1Rc2V85EnmNY+fyxqHVxH0w7HbW6Ns6/wn2ZEaSbAipLuixSrtQ6oG
cp4n9kR4mimAI6PSEAiUyd57+Rq4httSX5LeLHri2dCRALvH5ESo8KOjxsGc4InE+oSTezQtApTw
QILPCRZFzkNM/BgXF6KjOYVoa1K6XIQkdqtxVIW3hcqx3JnI9xJoHNzzOq44voaSpErCZxG0lAyC
Zn5hzul8yOK/Ecuv2WNvNYS7Drl4jLo8/8vdF9d03mBIjBRiIGrucF83r8wIu7c2qhOFAbm/BFTD
/MC3IPiRSQcRGyFEP+oaoUPlaJ/MSDt0Zb/qLnXNlMVLjXA8YbTvdjafHay1T1yUFPD47j0ON5gj
3dHiYyW6KYYhlG5ilVQ/+cAggj8a7uPaYCl4WELFeX2K2Pz37nDXW/Q13ZrXnkr60+FP8Epl5fi7
lNwvUciLUVNn4fhCG4aPMvhdQAoL7bru5eg0tzBQWFwhMOKBZHEAeRkV07csK9r04CFmarMBcarP
qI5PC4NXgJU3kPLpn1WBJJgWwW0hCaEGQ9vLHy55xb8QOWX6z/hmyVzKwKKQPVonzy3J1dnv6kEm
TlJoSHHiIevzPUVQvl2iQ8Y0nMhUfJOZ70yeqfzlsXxGDyJi+wuOJ7qzvvk9jn36XMjW4PBecucH
B+syveeXKcGmMIjfq/RAlMfj+xwbHwYJsPf85auzNpOA7D1EYFYuxGuTayAPx7xU4VbrJKHM5Eb/
8cJ3vD+ntAeBdZxdJWazhLlK2o4MEEVHeZy9yG+6QA6r/rWitlWEkBuDHW3gSwJXI+m972fEYr4P
Y7CrxtMqt0Wix/r8MANNP6+961TJN3SyLi7Aqx8tHM2oFO9pNj4pZxHVtgSf5eoQYAbROGIEAXYI
8CUc+rX3jCVdEs5mQJhUrAZGBJ8rUjmAF+SOjadmBSzeB+JmDGtTdQogZq5SrNgFm1iD9KaS7D5y
KdxshaumzxraxyWOORQhELRYmMbD+PFpkLBJkAt0rtsazYo/XO+J44YV6ewJ/L5BfVmgeoGCBweT
Q4HvJb9wouf88vjAn3skOWuOEbVuQxUNntwIXHG5BK8H/PE+fUWFXyGs1qaIbRIFuhzUOnDBQoUA
ZZyMU/IVlpt8+Al/FPXba9KnNDT0ddhY7D1SPHDgZPsxx79i2A8GRLCRYwAibnKCo9ag6pZgsnq6
dz1HNCtRsy2zFjch5+h0S6ToEEtu/s67R2TcJw/ObxwOcQEqLDA9MCb+GeSAQRrmAIiPgiGRU7e/
vgy7FtDJ/DE7R9BQ59ftIQGWvIZvmvY/aw/aYgqLfEocatIuOk9zFACOQ5NMZhjKxE860EMdA+1k
D2MfXXTrQFkVTB+d7N1E0Vh8PD4gn/hwOhFwNFPqgS5sFmJYEOFAxgGXj0QEptRMyZpfAtkF/Aaw
lxMy9NfIJumDcKxrdN8SPnLsWGXa/AFqpDqynmCogR0NCdEwdxm5VM1215FVaB1p9tO6JxuQYSsb
IAKYnxSbFCD1Yfco0jNuoTWunRZBCho20gGAPLPU3snXEFfSG0dEye2hMu1sla9nNdmQjeXstgW2
q/Q0M6wjzUGJCQbMv/F672Roh5t5n4ve/BxUS02HoB0Ma3C0+wWKQ4L+rCdc6Vc6eH/Gr+j29iD5
WpDyCVf2a5xR42YC8khmT3tRDbC+WjQfEkJPZNaCcn5BF/2NqEFkqv2QAGj/yp5HEu/psjAfoFxl
JGJh9gi1WeVV09fHJgF3iCCGSN72G30ZK5I6F8cQAIiPElM8bHdfizZfJD4VJlDEgLhbZF3iDOxj
3FOIyJUKYbSZ8x8103juJZ6V3zZ2rx9adkByWoV8bvi2X8giZXVdtQQECx34tapBfJB+GF8Wp3fD
ezA0okIV7zOO+W2V1fHzG2vnu0qYPePhODCC6p0nf0o63GZ+llFqQ4x90zfvHwSGdau7R2Yhb+5m
htOYsrGeVN8iGhXaFMudAAbZt0rBd1ViAZY0lTNlqBsK2TIevcHCtfjSCNBA0BFELt8CZz895huu
/5AmCXOhRRE57YIiLJejZJwNcyUGb3Wn0xCOF4wJ3i6HoDsbwjU/Bl2mx3AhGS8eLoTYfJC+aMOM
I9ZrxYzK/DDXnAFDGcZcKJDqBPgfrzoDlEVvn9L/CKA/7zaN3QeCCx0kKnG8bFLmT1f4Vhs241CM
GSMUZALP2AgNJEy7aOMNon04zhpezILRTGFkrHH2jBl98P/OOhzFcEhZIl6Qv+q52BlI83VgigRX
72bPiMaC/Etbg09XPqRmfuK0oWcvfx2nBVjVoSdeKppv2F0EmdFEv2h2RtoxjD5GNXeQGuEDYa06
dY5LlWvAkAzMZwRkc+ONcpiADHCEQ8Pv+nX/MUqwVMXgMQ6RDAPZGyX9N64/uKJRMoIpq04BBUEO
AZTpMVQwcvTcvTtyn7Mnppji65CoP710nN6XcojgUm2qyi3rH8IleGlr/qOsgZidl2eyoMK9D5R7
cg00dgKUIlIK3ABsC+adxCT6lLSGwaQA3ToSaC2tACSG2CipAMHywYWDKZr9T4jEhRs2wO19oNJD
bAJTXmetvke2TBFKvke6fMMwcuL7jVCHX8GoAT/n7BqAfGkU2Arzmx7vCEe+zXCC+2U0gBDJFDPA
hVvM+pDvedGnh0UR7mc7yLK0COMWku8xIlljGKupForBlxIKbaw9S0IWCN6Ln8Hx5iQ3w5TW+Vns
9eCJ9nH4ngiABlELc/037WGTb3Io1v2YfC58wot+3I9JNCAjgrA17sVxVfCxJHpmHPWsFp/AGeIh
y+SoosS0Z9LuzI5LNqbVUtoa2g+NKZipFPNfHRx4gg9wiplJcMkQEWZpVhlcUc912Mxl8jV4UJ4J
X40dXp0QIY0Ybfi5ydWUYwalGR+Zn/dANTdECGyuEy0l2hHUcky+ycVOiPyNxwv1N49b0Nd7OPQ7
FwB1TZWHrK2weGfdlO9JEqxzSmhTIxuxzt7lZ6/2RvOrp6Ynbs/zU+f9FCO0lvbBzCu1deqxma0D
6PJQsWFq+09nz1kxeeOOVnnfi9llraZKbDCyy31iukbw2vcZP9gvtd8DxLv76d3CF85TfgC9RQAO
Vwy8FohLIRj3rAY0AMJAUe4BHVVJkTh78pMK3whJkWfZwTp3diEC88AmrlyeoHLDp+YouDrD+Ppj
cMAkM7Ee6lYasQl9njkjvBFQduVkFedAZHYxLVJGdPBOd162USK/pKMGqrpD3gK+Dq6sgUEFUwx/
frAiYAnj3PwBa1aEBIpf0RlUgJK9JtTXX5BShWMMoRVNOY8hMtHSGzi6qyOCRDyWHaAbgEF1VbC4
rympV66sePYcDTxdRuEn91OPx9OnrTL89QnDgIsVHVcMg4k+O8Auuzsza7XqrEaIWdnG48Hf7pba
RCXTRKhthJ5y7ARzcpZnypI6b6nq3DHgy4oN7x/vaRn1IQruZ10qt5E1Ishz2d7KqTDkcpkV/8G7
UMyZ1p9roLtLANgB91ZebVn25TvoORgIoAHtMpZxLigfn62Njq2oWslNK7MxSe9DVJV8AUxABim/
QSeJVg5h9jk0pipjK9zjoLO07OwZziDl6jNyFNPOI0t2J9zvQOBteMqA//bC/po1ckx0/AySVVBj
cxOVXrO4YfxD0uX2V1gx8wPD9n16XLJ4syt0kP3gDGd25J4gYKG35SYdAwoHngp6a+jwFuCg2CM0
fIWiZUWriyb2AhgYiGXWwxPYLXdZRY4GcOlPXrS0QtybnbesE2MDIflxQdkRS6Lun+HW3adEchC6
APo92fiHyWRs9Ui3MCIJhlfTM/+85/LrMxI8J+xVgyEWPa6LART84PM2+0TYeCwMGdIJElkMfQ43
GpnEgkCp4FWimsSr4JXuiWemoqYwtNHaQBcDAu0PJpAhSXbtZdhyxI8Ln/GVnXmlZYFy4jmndQSZ
lKTv5MxiVCUNR0k2QBco9Dgbf58OmdpGsqaGI4wGkyMysIofJt93b+Ofwh1/3dPzqCXL2RwlqPEi
4YFzWFvwGYHhsJvxRgntDGLuW+4auxm++gAr4sWLpSJzBSps10ySV2iQKHB4liomkCZs+EUXwiwU
9wnMpAlvtA2eKzSmHgE96Pr2seYbYEZlwT8Euav4stTfMPG2TBA8iRkNWDKKhxOwvsD7eh5kNweZ
I/i1PtM8IAR020wlIKufMyDYjDU3VNOKq3NcBCAIqQ6vLo2NVFDG6IbRhvb4/UBBwIl3PLLtrI9y
B5xGpqEDPfK83LhBG15iNkFOPwYSn1xXPAgsCIgwSBSa3kK/E8LAc3LhSQR3wmdKTw+O4SPomCZZ
2DMT0OIlfkW8vCVtlZ2gnU1hrrMwYXQRzyki+5AoobyYFDyvhJRDVGbaonQ1AszNhnSfVt97HcHK
ZXbzhTTBQzm/rorFcUXagGnwxDO47QgcuPo6E5rOBRwRPgGYLUYz6gGIQaULS9lX3rRImBZqpEUq
49II+UzFRuUAjbsFS9ZH6NuDpcjEhgRgA+SePAEZfh3KM+wzYTIzbopYdgiOH0JLaFgX++Cv2BPG
F5+jQaGh0k/s4xqVLz+5Z8j/WAm+W5/wBij7SQepqmVy4GiYyTT4jIyt7F8l60TjT9ewc5gy5vCQ
MS+xiwPWrrsjhMrjaYv1CasCmbks95qgnR1RxOOY5gczJ00kqIbHnacXDxePP4dKLE/tkPXEXtGI
hiQQ8NS59wx+PvIOwGMxbuDgvBCcjGjeb7TA9rHCx+NimNG+Cu8sc3YZYhNZaA3zhsFS48yvCI15
1JDNG07z0aCDxvkeH7/Rcjv1Sk/2ixprCrjWFSYAR2cCRMBMRVaB7tLBtemlultvj7SL2A7dZuiv
2YILUb37KDizitqjEZEGzVZziao3NOY1+/cjlWbdL5cty1Te9ODAy9O67JymvMazxBQ+64YNOaEB
GY/TZJi0mH/3eQ8oHlYWR6wK4pK/kOKDiQl/LNRQejtB3xO+ouroWJ01X89oKjIDs/Ji81xTRICW
E/c/C4apA+NFEzAy48EhVck/Lln3MNiwtggoUHgHJidw8y6+Cv4ny0QJANlFbOKZDncx6uwJ7nPm
F4Yhps+aZIxeKn8bU8pA2+Nh9x9jUwTa55GaCmuYFTfQNMM/Yikt/UFSxFivnBvdTrB/9p4tBEri
VAOvrqUHhqfHrEVMTHQEfcAru6MNJQLmSrIIevQw+1wBsUA/At2BSQg3XPXx/GDW31Ej/e1/gk3h
fgZl2kyYgObkm0yYntioXHhPWMBDC2c3YN/M6csCS/SbGYIxwHox8YmXAocErrrKhcSXkiLlw2Ue
J6Lwhl/EeQDtAnAn5wXdHXN1yc9SqNWD/OIZZ8vA0CNP147VQkWFgOIBQ+sJVf8Q4bMMcDuIqgod
kg1eUXga1hMP6F00+TgN72AUMS+z0qFI7FwmH0jpa1xep4jPevjl6X3ecUMwENNRlmNR0ad2SEvv
sYH98eXhx6RDDMjQf3JVIKXChe7BMJJesDKh+8Fk9x2iuwR3jXNFh+ZDA+f3o5ivD+6NS0vTGicd
VGFg+k9+FO5xZLgDhLg7qIM7hhqAoDwJF95HMczjfWGwgpU+UbFXPEnaUEhHIVqeWw8XkOQO7KNh
7Wv2CPicZtOBkFQKxpgx8JCCojMNJ4wdja0w9wOat6E2/kKTlMkRe5ZYZGW+MtyWo6s4pZJnDul9
CqIzGLiaS3Y1kJEbt+bitJzXA5/yHZsGN4Lfu5no0RXfDUgYmk1XLscwuvI1O84YTlFwsGigkDvE
EwhAl5kTF4PI+WllpcI2Pi5oXbMf4CNWERrnsD0rGxiXi+sA2Bw2CW5QicUO/wPgihovOUriAMcQ
Ts8Gbsx+ZNHfYYGtenVMSWPSQ04KVFyzQUZhwem9CfGmxzmMaHoLu1joyjxiK4YPAB1FRPsH/AwC
xb5V4Mcde9jcsI9imuYUxdyN+QGrMFbfKZMslu8LbHi4WNiPxEmvvvVm/QilADpF6K0RDHm8h8Zc
buoZfu4RMwq3366Zai8YOVXfSE6rUjKFlGD/CSEpZF7mnxFJIVcYwZ6qSMbBKgIM8oTzG9x92Mfn
OZ6d8HUaYBF4wXNJexHgcEFaoUYAwJNEGAVQLhgNzGk7imd3KoDN9OGzu1pxAJFcbwa6uU7ymEOy
QnSaGwwuCmJ+hYGrnR9ozh8zg5274lLnz3QqWRJTBBiYqGBTYS9CPIaM+b108ykZG9ctSfDkNkas
IFjcn5A3j8lxuLgCCm5YYTZYRE75PqbphReUyyPMBZbBQ9abkgLxnA2WUHyjEjorOUDs1iu2AC/Z
p7Hlhk01PcTeE7raHgrkECIIRrOMBTE7QGGZFZCT44E3WjYUg4t0/13yN3JUA7CCWfW9y2k6Te/B
9U89lqUhlQZqzzDOsiHVmQ7YXy+6kjHWg9R943nF9SPTuguB+DIyxVPcLA6xMrB2aQPsrQnLgw1W
BKcMmBEgKIf4yuchzR1AWqJEoRTRgNgtAlQd9mZ65JEfiQecPAZ0kRcPiQkUsZer/7LFEKIkPR4V
HTvK6WOUlQtMlbKo73/wWBDoo5NeBIWN9bKk4ByzGzfzDnATUgrWu98qAqwNhlTnjmhxmukUa3QG
3pPPghMtC+IBWcAS8VOyyMLq/Bt8c7MNi5uK2mXMy3a2hjbbcZajJIjAarqD2YXWNmtxCMiYg3zl
GezzK3mVsrdX7D1hErCNKVwM0KCOLQJJ5DEKnkwBNCQNLH5EKbFg29gt4mZWMsQXXViE8OhQQmFM
fJL2U0HaeNItBXpkvpFwx/HyKLNcpnjuitKGMwjKuIypbXqYRzhSeeNUzpfZitskWSYwUNguU6tx
JJRHYW8gvYOC2Y7HzqayyhLzzP+A6TBsMK/hB9pZ5xkALFb++nqDtAgcc8XEpdtErlKgYeLEU1Py
A3hbqL3J2r4DMHgiAciwJKRrnPKLWMZUjNR6vGGaPaTsr3iWDLCuwv3dMSbWkHWZH+C7zqhkM2Bf
bEltebAzJIrJ3cAAVFgos1jmpazY55J66lHJ3k21BKclIqcRykmhXMt6fcxFFSrug6nxELdBgZvr
YitumT4C5XfSKvCxss5m7caPi2sCUQzVVAxTo9XJ6pNX2rAfXLwjllxI1wjZOzsorROrYWNCo9ja
kWbMRhh5BT4DLUKUyrnqLNwubMRrkpL6LCAOvJ1FqAMqxMYvwC82TSXvMls5isugDyYteuGBt2HH
BC+PeLMCGxfyhslQzIX+eXlgW0eLY3piMdESWHphP3Nc7vlNpxi7SXxnGfFGtg72p4Z1LzLs1YY1
Xc0wUZL8wvTIKXNFmacVG/szgDmcd+FhXvns5ehksOLx9uz/qzmGTobCTdZMWK/7ggzXGSBHTLLH
38UvXkTeVxgyU4MHkUkBUtAuPK1O9ObpEbu47mhIr4vo+aO5nY1igs4BOOKNBesdFg4gJvx7OqVg
wesqKCSeU9ZjC3Gr9djm3UNNACoAIjZYrWVDxA46gxgU1Ywvxym+Z8jZz2DD4yXYP4j6TNt6xMMG
n+nILUSFBmxwY33JwkcnZAAXMEEuXbiPWWHNmK2nqPlIF7svyhQ79Ca64SfvuQYw7xOv7cO7MoVD
eTGZ/pyGvAoRMhyZXIhQg+z4B0gIV9QrKbqCOWfrV+Qa+/wiPqGaGycybJMxkG2Qjog7nWvjsddg
5opHAm+cGjnyE+oTT+JVSuYqndHgGD14JVULGazcsyHL6Ltzpx7JBhp8N/cMXDvZMjSr4GNi0T1R
m2fw5ccgxWAhMGaZg1WQnA5yj1fABkitIsbCYC3+IL9nRCmXvB+NCjNWavzUef2NzxCSswYWsyCh
MWPRFCFa8MWoC5UIJlLD40mHIexlV1Qp2m8CCSxKMo+TC8vaHodFZEdSuHjnWWcN/4uw81pSHNu6
9RMpQt7cyuEhcYm5IRJIZBAgJIHM0//fyn1TJ09FdcSO3tVdVYkkltaac8xhMKlgzMT+RM0V2JAN
byXEfeFQroWlYDAw16WeSkAGHsMSryXsp4CQSdmjXyH1CwC2xOWl7hXMleEmDLAoOsYfdzxUdAJ/
RFGp9JmwvABPsRoEmcsD+r/gID44gfGkbJGVYzL86Sg+Zi3SkmE5YSliZu4shV2wTZ7aBc+15gT9
cv7AChcrS9xjxb//z2/Who0ZY2ejYQOLLH2GWmgk/A+ELS7WNWOie5fwo4TzSjs0J2VfdGxsdWiG
73hdUf584KLIc3kchc1SDlqr4IdjetybuOh5Bs6bUMPydfaFQWocJJBteTsiaPg176YQdsusQ7ZL
0MGY4ga4Y9ayAvAco2fBz3USeRIi8owSQHikibMnXeU+wVmfCAEpH4SD9H1tu0AulH7momYlOyT5
8A7NHxjyGx+YR3NU43+KeDXF7wFmoy8cv+ypKPGaLaY7+MElUywmoLHiRAuV5zZ5b+xetqKw/IHF
OKnY5gh7myfDNLzPUh/vaFZMJwySKZ6Qogt3vSElM9ZIosgVy0PuQQLDSFTbRn2sOAV/E3AQ6yhO
XwpVWFdPbKQhRGIn/SLK0EH7GnMXFuU1TSVrvEYaR4HdOwxij27iG+9b+pkCAClj07mv0bgiGKDl
qyDE3AmjjsPPlMiDZGNi0SuIZwpcU6iH2JNLnJHA6iC2yY+nqsxzePZaD9sN1x4kwYFDLukdka9A
PNPpDbqQZBHO+GgmbHSFxWOH5l4GkY5nJU2NEybU9ZixwnuxwgNvmMk3jZUU250giBUQ2lIeAtSm
Hl4fM7On9oS/Drwo1golBgZzWFv5c2LjeY4v8oWQd/V4Ej6AO842WMss6J5wPHwRnxCLQ/dnKJDN
pQ/SELC8A/Kk1k7ZKTEHmHOs0S7ZqPJ439RpDB8ZghBno9kHw5w7WAY/xVr9EGgFqEWMyB/TH4p9
IaOths0cVGIC9D8QUAKhbDj2gSS4YIIcPkIpfJsl/mEUbat1QcIGYCpCBlyknoRixaBSYiHg0sfc
yRpQJfy027iszNu+iJsTC18avEYNvRi/5qlilseLEC1TNiHhMCZ00G2/ZnGINtWiUGSJ9W8uhOZA
vFc4gQ4UrAzbYfxRsCwoJLngBjclFhuu10wEcZ+nf+mblSv8IWqeW/6jr8dcD9OHJ6AuFeJaOAn8
z3cANMbLZgzQetroDZQIKzmwGL1XAWnlNJvAbcANOUex6GzbkSFS1IIfcyxEKaQb96+oSXOcwN/i
9jP3Pm6gYMOEQjcrDETNn+QFjrIN7gi4v4pDEOe1vs4hLULySEOYRKfDVDrbuOIbHCoIVC1cEiVK
X85Azt8HgAoHHDNE2s21MHUQ0QstOASM7366LolswSgQcxswCuqmi4ptKc8cZ9iPTnKtFeUAkzAg
jYCLxQaxr3sD5YjtT9i6dsArSG1EQgQ6A1yzydjocQnVmgDGYcSzFeEWfCV4HqIhoqABqGXsH7AP
WwS+tPj7l744EJk6ov5UADkA/YESX3wS+U74ZoQFhnsPWJgVDcTNp9THu8Bha+w8rApwd1NoPaVR
wr4mfpcwU0rMdAikH5KaOFkrw/SrFcEoYK92gK0pRT0dWy+hmOZgGEaDgpoSATuvhI4/VcZrgN8/
HsH0+Hi2PycmFqDNWaNmiXts86ymBpNMDCZ3AqLAC4aJaTvgy8c+WmSAtiOMTUCJ+T3hs8W03L3O
cI7zoDsO4ZwH16PhydzN0POWaw8vkXguwA/GRThJ3SGmHyh8RDd3b3A3AdGjFaJsnkfscPQwnCXY
JfDwX3xfP3URRwQBGqIr5oxHtoZHI+gPyA1t6QcVG7QIMZ6welwJjWLLz8IyicrF8MGYvBg7Dxoy
dtaS6E5WeSDsNjC74QxpMOkTeenw+QCaU74a4QCJ0QELggb452/had2jmQZKMUOHfxJpycKweLAF
uwslvQBP2JWvBMTwuUx5U1Bfjc4DoII9W0y6hSLkQD/Fa3z1DsIHD+Sem+6RoMIGJRoTYlDCJ0cg
b0bAIctfx5CM9Ak8jzCHsLhlZ0wpyA7C1o8RmDXG+iAQZCPAZuLHDmRWCOtY2kk2pUMQfQo7nfhb
tD8S32fLzI+Q4KEKxzPnPCa9ZYdo1VxggCIAI0ZTDlbEFIhsO1gxM+FXGZx3oxtO4kzbeIrkhvC7
Ob1eNkQy03KIgYyQGGJ9QNlmWXLVXxa7fI6fjYL5IEjMVsI/Mf1+Cnvbn4KMgdi/xTCa/hdJkWLK
hmE5pqMruvj9PyRFpaaZeal097WgUhtwY2E4IwfKsEEgxNWL6HJtHzOBvrxzPJJ9PfFWQntusV5r
AopV5O8ktPE2//vCTKHB+a11+vPCfvkG5FViqwdTva87PP7qXnZH4spa4EXjSKalegJikZKIfLLf
7BRfCo54O/7Mo55e6VZ4lIOCUW8Is5xozG4HXQHDJiZQIr0Tvumw2BCOzGlE9e0pdIsi4ghmU+kR
A4TjTQR6+O97Uv8mI/vznn6p2WzTiuN3wz2xzTIZbL/DlDMZ89KeiHNuAmlw5Q1Q3ZhKXF38+8MV
829ODKpu6oalKThkqNr/+1U7VlbqN7O6Y2ZNXby8+93I/ikPcW2htRJNE8R2zsQaUrwBuvjYN/3O
LUitKdlan9M75KZkiBAENlMNffqwozKaVSXNK5oRHel3H9rsFNY9Jcx10vUP/gp4gG7dJsyNeR3x
UtmF6QxJeeSL8/4D1YLpsvfDr8cIMAmzhR1iOcUGQR0joklzut32DElv+gyZq1HVkSyGY0Mv8bA7
CTrX9EqSv0rU6Qr+yoz53Lf3BoFnmnALY3KEvio2BzLoNjUFEscUBlpejl7UYlAMkEErLvYSUOIe
KDmCEGn2xhM7RauOug5gmXdAeqEj17BJTbYYcgCYv0PcvAa4D4Hh/vtr0v/i/2H8+S39eiGjRrtW
r/h1Xz+FDKXC+/UKDSqZUx/j+YCloJ/OHpwzR1FS8XyCJ7NLHc8nEXbIm+iKcs2i6TAnzmD3JALV
mXeomJE4MwqgqHQBDjF++vdlq8bf1rbq6IYpO7oj68av647NMk66g3Fbx5SKd2wJbtiqEgnTK9fl
1UUKRNcCfoe/QjZwNswPQG55zRSvv30FeAZB4673aEKovTmrOdvZaO4mCfRBtiCVtq8NbtAF4a0L
k0f2c3Cw20eKoABvTUo14UqHN3bpvUe3dfr1htyRyy5UWbi2xYCuTr8QEIrMpHSdET7n/eZY5T7S
iImEnir51kb25ZC5FQr0ERyx6+T2rUAVMz3UBP36i/wQBq8m+VsOE239w5p2zIQYMqHssn0sHJhH
hTUlRg2lVOfn4rxfjU6ZKwOJEQm3Bsfy4j2TPuyXHlRAKPZDHHOxn0kxUY7wkokDhhTI4IQtNNQO
kfntBgeRkxewj1ErSPME9pPuXntAOaTSYZvFV8zDA6gX5RSebVCOZi8UwUhroJuRXbCxd5BJgBoj
jCDzhdSTnlwSYoPZY3V4uOIl8eM9UyamV9QOYGTIxRbFPJ++94+fqVbNcXr4wjeaqqRD8GkHGCIE
2oe+fwSP42H+kNmW0/VPfoOXYiWUEgcvMlH+vcAU9W/bl2MqiubYlqbZ+q/NU0nkvC1khXEohp0i
yUcPUrbKlbGMFpJPgzIHuuHGEXjNKDQbkk2TL9RJ0ONfX12MMxU5okQ7sFK2D4qo3G3vgbGV0BQZ
oRhItO6dc/10MBA64U5Qrh3ZgzzxZBqtuLXuIw9vRho7zpFKfaRTh3/RmwcvfqYJMRByxKd5umNh
f2MNsX9C8boTHUcmSfEpb9uTKAPh0hB7b+8c5uIpRMV0YUziY/RwoWD4eZ+EZtoAhgBNjQeavsim
HRyn5KxSut3Bafqo/fMO9Sy2UoPyqAD5OB8g3TNe+eE94izkwdj/cXLY5l/3JMdyKBFU1bbVX3rZ
tIuU+OXot/Vh8uwIA0LT+uJEECIxBE10otqJ2FDE0MyKqMCynnK6XdSnZ3rVGVLGABFCd0JV0Bru
IQsQL795U5lyYQMzIQZu74wbpPdQSZ8uMYs0O7TFByQVaLY6NBAprjOoZDCQXvJqZoSAbUzHexSe
ARwJ6RtsuHTr0o1PFovx4UXf99Z3HHwl/BaOAyg+MYild0VXSy7W1a1A3bEYHFkdzBgFS2DIvQZd
iu3eZ4gan25zFvQxlV8MVPAA2j96evCMNng27gPDG/xiWW4TZcXVB7f99VvwmaqhZnnSV0pduNLJ
DjE8yfGsEvqtAZ+mpf1yfOXgRZO3HT6Vkfzuq5DvlaDgIoxeBa8kQG3I+A+lPrk+iaeoKK3dO3tA
F7KX4iyL8xQG/DEOkW3AxGV9ByVgwbPh5m535Ha/D/7zGzqXb17MIeOQXRoapYfDLB77qmeE2EaB
08LLgf4/X1nesOnJeDC24xsLXvNY6PErbOEHj/SeNTLR7+BBUm2IoVqaQ9JVGzeF6XaDGNC+XDjT
UEqPKi07lkRQNHDpJbkv1NcWeBYCcqyHejhHDjU4qbIWOKUrxWGb+trDdxbyB2E4L6/mVmuP/5Ih
JY28eMuWSpeNLgpHBXZZfcVTqr8ADx/UffalAVEogmKEdm2fTOoduiRwTrCey2Ovi7BB8vYG9QIp
reIDWtZbbcoQu3QzUlzg2Uowug3EFAtjgTvEofZuLAkqC/3lQV1B5r01azc9wlVFO/FJpRsqn9Qq
rwHI2Bcpnv57VzEfL7aA+ieIOzcvQmc5SdFO2T5Ou6F+vJ5lzj0yI9CuhzfVjbIw0YPG9G/gA5UH
IfSFhB6yS7xIyF4z/bcBHRle18trNe8wU3rOl47YMfHllR62W8gIeJ2wi4FQ1fgs4BeH4TwE/NH7
2xnSQy4hJj8oZe0QprwGM/OEa/aS4mgqb6OVTtYk8ksfTpNY9tBNa9jA9yvae/GHjWEbVpFbXRRe
Unr0RsStV5diX/YJoSdlw03ZSYmPbUlrgGIQZ66SeznDsxjufq9wYW4SKO7i6TapPkFHHPc2bwMi
yfsEj+ou5/Yl7vFBUAhmPMn8Swq0Ix8m9RLM1clwzHHrFnZ6BPUiwidAh+DbdoNZ+MsrlvYF9zbA
NvYaUNO69pDY8kPDZiWdio8cIdSuWaGiqwZo32UeJFrvxCdFyzpnfAOBSubRgvaN4J5yiBVlKBMc
BUNwqH1UpxajsLuLUXE2xrm+cctR8S0zjX7JroNI4uVRMiCQXV9bklKeu0rYCZVTzh0UOAxnW+/O
myJRyDIDQpvj6eyG2JJqLn4b6d75LF6zKxbllhth5rZn0LzXSD6lHgBCJ4IRdUHnv46474Xlphl0
O2w9QBcN2lSMxMPn5y3xXiMdvAPIhU86w2EIn2nYLvUNORTV2vl+icXH2siwclOhJId4i5jr3KtX
2Cti7kZU4MrICe2CZlniZgU/WOzPzw06aETAQ+omlFzpRz2xc0rpbNWEBLzX2CUhLIaCgiWAz5Xg
zNUrdvfVFcLvLYDeh0/KTv9+lsR8i6feMn43Zh1HKl7WkMCwmMYNv1S8R+lJHKG4DWxxMCUojDEQ
or/GQTTMucvqeO9vVwCig7hQPPl6B9O/n2j0lfP1kpJ186SQVPdt6oE70ZvdJyWR1B/0ahRcZcAT
YgdMwRVKllv1BAjv1pENAoITYc/agkCj1BkiS+s9djcxNWVMiken8W0xCq+Re3s5m/aO8O6nK0Ko
IYkA9qeM/wYWrpCwZFHebeS59nQpKoj5ubs+QDSQnjw4VZ+CXgiroOphYeByMfZGHhdfeE8SwzF5
nau98m044s2dHPYWQVZUo8JP0mA7ifusJ2mgrTsEgPvrjoIOyB5f6pQLiYheBfhFKbrHF4o4dvgI
IxkefeJZuALOEpQesIiYI7wZDJUIE75hce8qBKLvfomRV9hhzQKYtbrS9z6WJYsT8YVw4lk9mKBZ
S4vRZrNm6jVgHVrD9yd0BL4prH0aoqfjNZeRLItvOFD/LuR+GoHfjb2u2hgdOiqlhvyrjkt0S+9u
2pU29BAY0cJc39n+SUbs6+xcFOsFkXw4Hx7mteXrrfe4CCk+pkL8JzhLhV9yFk/C23fTF+vp4cUK
dUNgQ+GDk6+eNYKuByTDxHBA2ciQ32B/gnZkMHa6WWUJeVFLkxSFDT5SAIU3Vz5idfPvm3T+4kVp
6Jr4n22Z/P+visnQFSWS3tyk9fQLwmW3aORZ8S3jak4gyzNb7yr0tvGxlVyGDkJI8zK8bqONkABN
DzJEwkR3n9925ScE81oB8p6XhuXNuIAWjqYHI55Jyij0s2KchjSbtqDzonPitRA0fQ39F4ZC3Teb
goJ1W+pdv6XjA3959g2aAxxjv65xULCnownVvBzNYuw5tq99K2sZ1gcFfXS8EUme+8o3iPdRq7Fn
K7geCm+/UsLaCpUlaUL4KKZSmFlBo4shPhqP2ov/63kaf7WR1IEudM1yLNv8Xf3XRfMqtXt0X2Pw
no7vd8/sOWXwJvlPKPg/X7BfjDBj1Pj0KzLjVJct5kb7DKKPT+AM/WxVBsRKVX71cjX6eTg4j6nN
IPVSoCz9RAH/xun+eSpvwl6NjgFrBkvyyaAl/5dEvQRm4J3kL6yaFL++DtVuEinDJ52c3Gug8ZGL
eKQXMvE1eV/qhEr3MLKe+wL7ZWeE9laaUhM2rZ/aoYHDuD5zHnev7lLPQT3WVUv1frSceRkv7x0W
woxSrk/KuQp3Nly3KfOhZN0952jdJglkd5bG/VioyEFRFRt+0nhvo2cpwcN7GBvdHl/BJ0xc74zB
A+oFE0/IcklokA6p9RtMuwvvcHeVqUyt8w4fSoRxeu7GjurVj7tfp5/OY6jjv2ivnMPoCcOt9pLk
lDz3JkIAPMvgomDLcEBY/SZqR/HUNSpYklV4jVO3CA7LF5yV0k9HHPGsoGQl2Z5l+/XBzSg8GZr1
8L2+wre8cLox/0GK9sC6mkHCysE7U3IjuOVlqG71GMaFxhjm9Cj7julGW/Y86+k9q+CwhanNDyxd
9e0WJt+TW2K48UH/K0OAvhuA/gzhfNnpZaAG7PnwYTtAFR18KJvKVEQbkxXsFkdjYxSunHkd5UmL
HY/SixfXc3W5Udao7nVH8hNTA84KdosbXYLjMTaYvxdNI3ZLGx9A6p1DALj0wkyBkUFwgEOS7wip
29x2OZPM5AtweSP1U5FEDrOLI+Y78XPHe46T3LUZYv2MsD7q0nvNHrbqcj1VcNXHrxWfVr0X124Z
w7BGSxYH+YPuB9m5s9YtuhlgjUUziOZ14x3GDFGXt+8DAaJH54iTzcSCMJIeH149ufXeFMAr9HZ+
cSkIU2dLSlyECWF8bmFjI3Gj3MH1r4cVwcOTjmiH8KM7uNqQpAqrQ43mQcS9+aAGOJ7HRNUE0S5Z
Gk/i0YoX3k7mVjFC+jebFHdgV3nFvZUbekR1IukB0XyMe6EPI3ktFjreuqgEMUM/dt94bKMQOzZ7
w/Hek7b0CF9bOUuKnPxbJ1jN9nT2NOp10BvNvdsBB4ZBU1HsUUF/003ekf1/mmswe8DDN2Njtlkb
IEkJno5fXUMy+0iIPngUXMpHfbnvuBLYDm34IEPtpTNBfkAOYStkH6w8DXuit+9ovrTKrkEN4ZX0
L/pVhh7kRzWiVeXsTkJnVWI+2eBe9VpqH9022egYsYYt3g6k/dInRp4Mhjg2t+9e0kImphYiemJW
INInXBBH0hf0lsonoseE3k8PTLU9TjbZzaPrc4SuXx5iTYkBy+GLP3p7MlbOU19JxZXRu1CsSIt7
6pfZ5MVIJ4boC8Cm8RMZQeOexR8h51oJr/qgeQeY3JIo0CmuWXj/Pu9+xgS/D3VgS8vC5xeMRhHo
4B9jhM54lkocd7e1vaYIzl4QXdjzmm2ywDPgRX8Qe+y4WJ+Sfz1OsCmDIKjtZQB9JjtHDPgS3Zda
vEVxhbqR6QAjH4JXDXyHMWbkqTfPvnrJiRfO+KJfUIHmlge99++74Gz+y9DB0BRT1xQOmv8PY7pL
hRa1cgX/bYUz05rKmS8D5kuHLtQBeohdAqxfN787VSdxjty9t/BZQOFPY/UNYnTU0PW3FJs3vzkp
2JhHfmn6luazHvNo2MJs+GJmt2nf7MQBAMjLGN4lV6UFwdJp4KD0CWpybCCsU0TDZdjJU2n5EnlF
oJNa3zT8iDyA6gOconOlTbrNchcHCSn3yzkFBQAk/sgSpTzPPf6I8cCdRIZvtZSrzDi2VI49mwZ8
0wCqdL37zrxwNGakizkneRpNk1FJiOyi+hBW4wbTVaRMT2oJWJ6t5jr4N+hYj5pYfPIl7EBj0Oo1
snsYR7qr4Jn98Mq1iDN6TZpxgajIHhW7wx40zVqqQdHv0OU2x3bdrKwNhXmHw/voCrDpTN4/PtZF
kBRMzuEKNMN3EubJDp1xjOkz3EtjT/OewvF+B4WIJ9VREUbr2zUwFtDdg3SWb7Rp+ln7LdaOGFs+
PjTsVPCiC+1V4rgpoO7eCm9rgm3MQRw+98ig1dyl+a7x3IUEitXLQ9RbKJypl8yxNlFiD+dGbREv
YU7AfL1yRMzz61IlCdbimQfXfb3AnKcUUMiDw2dVqnSOo1KnW6f9xCFuatDlrbUjEJO5MvlCLbe4
TnIIjwPU0PjKgW4UOJihbVx0smevcMSE4wP7VXYp8x5CHNotpDnaUDpAvkG0bZGPy9eZ6KCnW+oY
WbtS5xqUx7P2pDAHuPuUEotU8rAiAXFZJjwmIJzpdaL7908YodaeOsRpPXWbfb4AOPavmjXkKRv1
6zG5f3Z7usrs5us+SGbxunDJ15SPtHJEOPpJYkorPBVaTz9HPY2kenFuvnTP7r/XXdu7z5up1VNB
ob/kVTqXVqmEKyoZQ2yF0iVmYipOTff1oUz0q3CktMZ0WtcNfn8mmqpVwuRuQ0+YnHEr7RPfvdM7
n627A1yQ45ATsoXv0VXI9KSLjRNbh1fOnFRE4A1+ONmSuZ8PX5gIRaKjUXVOp3bTLg0pABcvX4jB
dV+HqMllwXG8faDTzkKFLhzPrl2xMI/SSsvdO1yBbI2hZ99AE45O/+3m8yTEQ9OrtqR/RVMykofT
FIDSP7DV4YcKX8OmYSFeLqe7U3bx2FnaWN3YT1C9giDPr/hs8GMUF9s0O5rcTFGlUowCl37Vn28g
qA8DDxH6SLnzsiqoVvAEpxjUrCq63wfuBc3Iptum0sW1DATqQOfUO8DCSXu63ntjsMKR0vlAGSg/
sBMe2KymI8cHEXWoBL8x698AiR/mwEf3QYJJw2tSwFsktP7eDiOktKhin7w+Hrf7lP2UwTpIOplQ
wAkP2tzD4n4yaEkgKTNO5xtNe3yj2QROn30L7EW3lj4eH92E7svOfWn37L/BugBt7h80aS0MPcyY
MW6D+3y5D5rIZ3FwirW4APaAYhwskefKLv9uhWOztMTpPUJw8vSux5veV4h1wS3++G6GVT2/teMG
RjSHX//wbe3+fRRoyt9OAt3QbEvWHEVTBCT+x4HWxNc0Upv6tjYi31k6ON9pm+daY1kOEUMpx9cE
Ofkevvza2MNogf8Y1phiebrtOqt2IY85nh+bJ7tEP/3+97Wp2l+PKYPLkh1N1y3n12mbdIb5vsrJ
bV1tUwYbtX9Ve0w4kjIEJsP8DbwdXtOm8eVhNTYYeGDT9lHaHg54+cGtzu2EdhQLtjLIqcU1X4fo
ARD8CusXIhD4gWzu0LOpbcqZQzQIwQhj+h8KuJod8cTIhMUF55NMLTR2nxUg+8liZJwMM5Zr3Wf4
JbyxSd1Gb7RpALsuuNPVb//1rfnqp9W3jmLze30cjA/2KdMrDq4O1gWn/uo9GvbE3g3eyqwmFn7Z
EBY2YQTcCquHgsTWM2fCC2iZs/SGDLueoZqMfWciY//Abhr11HIYvbyDKaR3tMnz+Oq1E06pmNmO
J4POYZo/Tqk5ctDP7PN2bjz5nOBSRx8xvJ0djhg3QusV+w0oSey1J5U25kRbotD95gGQEL30uqpc
QDMZaR/I7XNl4MhK/ideeBCObLeiW5hqwuv3trsutUvRYbQjlrjpCuDltgTRu3EYrKXLcwzibvr6
tiKtXt1HCvof3irjsxBMuAclssx79tOCrJUYyN74om2yGSc50BntCZmjw+dZP/DXXoSuVJi6T8lf
Q5EG6sOLtJYIMu113/bJ+tTWaf/K4HvPHpF7sTsFBrlCv7szc//3Mv15RX7XhKat2qrhOKqpyOIV
++MVsu2yMHTnflvDUVwkXyaKp3yGBJ4bJapuCrFkpA0jyD3P/n988t/ejz8/+Rf6kmpS+i6S/Lau
vSasBvnOOaLEuvo0PkHrv6f5MKo8VLg09/9RCP+PRfGvu/7FsnhFykO5Kdx17eFEmCOXwgOvowMC
2IXEVvOl9K+QCrKhmQ4o7ERyGoVWSuwobcA1BvhkGIY0dH334jEjgT6nmiDD6pwk1Qe1Ht5nF0r6
PnF8EwkWDO4t0MIBdA1sSZRFuUuPIPSMJYog6qGpj9wbTqHvEYOp65qhdjZLmV2is13ESVBPjX5+
vi5e+0fjdZADPPkzGeW40OGh+XoCf9vM485OKE+uizy828hLrkJtQHlQo0eB1Akvmb/oMOPKg/RT
+qRyp84fa6iBmApiVrxj2tR+NIvrmIt6+vpKnslnOGcohtbYGq6Qaby8+LNZAHBZE3vZflRBjkFK
/Hn/hAMSSo2HsxSEEcjftoepCIdtOtVRiqs7oZDq+MlP3yBVYCAFWWj7GVOJFpOHaE2diKy1PVdD
iivNoerqNjpWPQGDtfKTSeoohVSHFekGXtAGTfILaxCtx5yi8Zwp/ensBeKIXRupAaQK69NsyMt0
y91sD8XtjNORHKrue5/24XVCDPfZTpBEgMV4cNI3iVBeMKABpbWxWCO8ST6SJXQpkYYL/HpGDBn6
VNeax4t6he+TEEuwM2JuijQC99bSRW4ywHoFYCLsrmGRukxl5INnWoBGPkNUg9+iGF4AhSVHITCw
e2SJTrF6k/qkn+z4s8Do/AkodynZfIw01HmxZVY+AucXhFGTlCTkcLjkgC1RClchMc/WTrGCTCeX
4nkh7iEH3MPwfmeuodwThj6Px/TkQrbz71dX/Rsf7c9X9xeN5K1kemTkjxvI9GFPSLkxizrc6LLz
PRQiZHpaMPGRusPaCQrq4urBUd8ZX2+o4v77/V8byd84BxQAuq7YmmGqvw/a8qYclHt9va3fgBU9
BfI2dglY4bMWexmsSMjkPFkMjTYUQM1/oZ6K2Ct+7yV/fvyvHVTLNMeqbT7+gFM1lpwMYSW3lohX
CZvPJOQEQfmy+Pc3oDj/8aG/Ns8iS7MsizNaeab8FwfvLVIomXcTi/oK4wuTUbkv77WdLgZarL+0
Z+z06b8v4q/LwNJ109IMVTFN+9cuahadfrtrZbau59mYJUu6cHjzvq9jZo3lFp+RoOvjfKmMIkRc
Qj0PLFdvnhtr/O8L+evD+OM6fi1H3bBzrb5V2dqyetkriK8gNyCo5DKD/pCh+xj++/P+WnfahFfZ
smU7smP+mo5EWWNXj+eLp9+TtpNY94CmP+srfjrQwGz39I0J1qr9eEIuWJCF1n+OEWSdnyv+uVFZ
mYhm4cJ55X+8CUDtf1kWtgXGIxuqpZumOHP/OM2VKs3M/GnzJJZ4iH+pw/vKniDOoLRwyCyxzix/
9hHLeztiAnrfwsVR93XE5LKnLJ9o3E4dk1Phl9yF2jgfVwOsWdfOEnylRR3xgn0Dl8a1pLDG3q91
sTRHUjC/dl716km4pA9vTMGscREFUB6sdtppkGuEgzl2ZSSIomWlw1P9iXUqL/CSoWEQpmK48uVF
uNvPmFKdOEUgyf6L2WPmEw/TMSjxURajjP3UF935FnuPY6b4WhmIxNA7npd2G7w+8ZDkiuijQLCQ
E6/oYuS3j7E+jFkR6zm0ViUx4/R/QXXqTjCsp/lJwn2IqfCg2nYfvKpsxI88cN4D81gPlN19bUIf
o5kVgJJLhZAxvi08zv70+4nfZhX7NyMsyd6jaWWvvahfsFte63QL+gJHpW787MwELML5tcJQmbYe
C3OImde+UQyiauy8RMAOVp8ScRwQpXSv/WqnmAzN35Gb4qsGI3zXHPmhylGP+nejxxgd8kOC9VLr
1VSkTADXFsKUywOYHYTqcmvR8aqrmEftuGB1meQZRJTuD7gbaFMiWrJjNJQYfeIHw1kuUBesqzC3
+chvfgQ0YnnQpqR1u+OvvdDMrgvUTFML/ASfBHtFjd6MHIb4iGMsPKwnDqLnZCWPq2sf3fT0sMRR
YamOD6qo3Z25PbYh6RbTlFwOvL3e6wKJI7xaiosc79BbgzVuqngisYT7mj/3cEigQNyw7iQsxl4W
BH8A4Ske/BBl+mx6Wh5gv7iQpsoUhl/BO/Yk0icFsHVtk1aGIuGYHi08JIyfzgAmq0VnADJCrOKI
5qOk/yY0I2Pe2NIMDLOjQqcyvOPDXsPKfM2wM4GAMHtTs+ceUwLwA4dU62u/kQKlg/vBIFAFuvuS
DGKNaqFpuonp5QM1EWD6rtwCWRT+Cz+ZRdcGb4RSJ7gm9qy5qFh2rVpM3wQrOxqXJwefzLhvzaPv
28SAP93jl8EzC9nCkWGv6Hjwtbog7kH4CfUCSBnnu9mrDSlrGHYo3g4kA4AJNp9A84nMtSc1Wglr
bAftsViz06BiwRiA4JESeRugRL41ztm3fHzWYaK4DaVY4j2J9IrJQTZ6GHqxqskl/vemyWHsiFPp
91Fp27Zj6zoUNeV3v27EdubUbZetCcnjBea4HBAf77+YvUthPqb9nWIP6dtnOsXR4wd6bPx3WJxe
ZBJXWEp3gzbyEpTZXwwOXXUKHWt4XdA5d5ArIxhJiK/wrhAutQtnpme+NYNVqhImQ2gx7x8aLgdx
GiR6CIXCzV3ZQq5QcMME+N9qsTBhJybb8uVb0GFYiwydPwhMUvsMMhMouvAi7Ek7Z1QREcZp7Sxz
nL2DJyijNU/TUZ0HMst9k4QEi37iOjBHRozEGtLTuCZL5nVu1vl3SRbk88JDsJZksojHQLeqUDrc
Q0fCiYLM3k8wbCGuZYPoQoKUT2ynXGr8IW0LNO2r64It57qoznmojeRAOgk1pgzu1fYT2CFt73GJ
2xDPB3ZoeV6cwLjVJmjYHa+WayV+8vB12bsSLEIg3JQo7CUy4zsq63iOTumcHCURr4ERyP2jCwEv
mTnHGCTCiUhdfQ+BxmQHQAEEvjAVrsgm+3u8gpWhYi/M2NkE7Txb53R9n9j9KzXt5IoChYNvAn69
wALDJwV5wN1JM/1iAaDy92tGhqSOorBHRrTGmySEk5KuWnodvKthB7PJ4j4ZISCgTw9xvedoxTb6
zZTUB06hjwOs073DRb9cv5p0HIM6McN/egTSk74TQTIWoZ/tIFsA4ke8srEfywOYGXpGGOcL7yIr
8sqzhGeTfoJrMy0i3yI3V2YKwMUG0WHE8WCdIyaAaP/TYTNlfFRNJPCt5RfQxPPsfAKYIkEz+8Zn
6l44xDAZVwFX4Org+3yYNyLrLFPZ932wGn6L25YcpsludnBxiFbvQf7GvbjxLcDqR0BrV5Owbd97
t8aHe2HylBYSm/Ag+3BmHODa02cVcTYzQrsh+nyMkk051Eh/Q0L1gbKsD3TLgfxohX80iyhJPNYb
ByYLGygKlGmQbp8L7MTxElEn9CFo2tAJ1Mwlk36+IpagwRaWK/2E0QvUSWsKXKp/FboXvz0rC4uo
Z9a+ags2ZHcgb+1AygPLg/DHFAX9WZ4oWDsgDAMu5MyUlhEeMvnkWvtcF1kmxDshHcI/DWAGwpbU
A3HMAeMD3jPWKFGCpNYpxKt/wEf3rjsVBjrrGl0SPoc9pigmmoBiCwttyrxbmRmzhpHqljHeFg96
oo/B1iBY6R7g68gIdWxpE++6AFTDUh2wVrDEYBMp4wcQIn4hi/eOaPoJVFh4sCQb4HV55nqsVZz2
VCQuG1Jzudan3nvgl35rGaZ5fKsi94F49GvJw30bCwOuJkUQfriioLotXlNtpEEUk3mzq3GzRafc
4Bbe+MqWlaCduKbHl3Ey0bv6uKuE9jAJ4qU0VbHKciYFxOWqdWl1sWKkbJjLeCtuDn0Hgiy6+TTI
O//+6Bf1/5F0XkuqYlEYfiKqlCi3JMWctb2htFtRkJx5+vk4UzVz5kwHRcLea/3rD8+CIX/IZusk
vtng9wJ673D3Me1kqr4MIe8dxm/DQx1Ky8/w4aqivMMhuLXehdXA7vGMVjS4ml8ssq792EJb7Y4d
qpTcBQ4Pjm9uzJe+8SKbQy6HRcINlv/HcZDvoTj6RXMIMkCeC3HPjvYfQkEam+TGbAEty+SOYz20
qD/J3fWt0kqLWUSMDCwpmggiUGEmEnKZmDoilcBpF0gq1hiyLxuzomhOHoxDfv27quJcVPJonas7
u9eruct35/3DvEr4HXJ+EKKr50Hlks7yaBgh5S+fgasxYC2ItFk1qIJkqDaHYwbkqbEbMFL56fCR
Ja4B4f2h2eNWPjx+UGef1Sk75cCccwnP1XpRPf0dzW5NEjg5Jg3DUqIKmCYjSi2NN6oGF3O+m98a
ykV8kqoimwWi+e+cwxv7Ux51CVNJ2NdzNqgxoShUR+Vch+TjZibCRiwy8e7rzO9zQvJObX2Hk048
R1DMiHmgkOyyIRyAeSNnk5dK7nxZCJYjhpxte6jhU93ZP0gQ4NnqLL/Y0JOD9BLkFlDPksLYMAX8
glciEfspK9iB0YsVAqIhdgYS5G+rAlTd+Zf/45K/dn/mxG6BNDIE1kOEBsOQ5ZfdNBrCgJCjv6KX
cCBW+tisu5MK2H6vNyNGJnD7sYqAsdn+NARKEAPTWuk2/RvXJpL/FwsEg2eRe4L7C6gGY/SCueaH
1WqwvC9144s7DNeaj5o5tPBDDMJoLh28E82IltsRo1FJN8jre+TbsjYBzGrIrIiSKf+u2OvDSU1e
3kncZwvoNjHSwH6TX0nrFTYU4WiOi1c1xwaLnZpRLPpQgOs+4A6ul5x0zbcx4NcY3JsA7C8IYnI9
8JPYQWmcyCHBdVsx0KvPoocPt2gtk7BoaUZrJfMRPPzRbnSjeeBbaG9TM65MTnM3p8lCy55ZEC9o
gQpizJFRMsR7hBIs16n/mLRG+8PwhiZ+DSlA+oOzBbWCGRMsh9Eef6Ept0G6ZGa381/NG3VKtxMO
BDc55J9KirnwL+OffhtdaoZcJWGPPcIVqJHsDS5dGqv8L8ZjlCIkO1okBlBChbB3uen8dbBMeT7f
U1oiCYW6vyYghCpp91hx8NeBpl5vO5ubMkLXgzDCpaQyQqMxWVFXnVnZpcWqA0+CTKoL0IsFhwn2
TEdMH5siQL0NZmUHrrpih7VYAoIjz+c1/5WOrG9mu7xyjq+jGy8JF4nd1v6sCXGa1ajzB6YJTGAT
Igglx1XeybdxOeBmdLRwSgLrG1j6MXxUqQ1r+H3CLGNFDfzSsERDJmO/mVA1cFBRoD9wXSLD+M12
IlhvpBGAzRCdD74ZHe8RjpCz2aIkOA8zoLnJWmasAeGnPvpdSCMOBYIzMVTDTkneMyqrczAW+tpm
ZyDPrQySg3+oWBzDfNkaEBgzZIwITsoU9UgGLYdSC4cGbjhhk0YI5ZAvWZJ1/Zp8dmAzJnKIsIzh
NC6qPXcGd9Ufsh5zQUiouWrM29hiOzMqY3VbxeZVx9rxcfXAmj4X+tXoggho+carUNm+aBOGwK0X
6XyED0ccH2Peob99hhb+AubYng+CoZe1claK8UfbxTrbXXKEl6NlZM2ut9VsZsoOLO+DaKx7kGmT
1cAlY5CV1fpjV1y9iBgUzWsJ4de3/t67mf7HfT1nU77eirXi3HTj6LiwQQ2LyA3yavhpwHeyckoX
s4UlOh6GTBzeqmDFG/6PE2JAp3LwpXA046yTvUrRb0Z4NExew01HC+Yqm9KhNoY+SXIUM58FpHY6
nGp+FpYohUlu+5qVsRON144NmoFqwZ2uoqBPECGDBDi1Y70SjLJJYDwHpAY389L6w+oJcvFicc1d
8BMo8DMqhOGbvJrEUazgWjmfPTxyLM9dVC2mc22IsS4t59Ybzi11byKXVJ1XLE9Eb1C6GLqB2bAt
YnuR3HO34TBg/rxq5+xhXDDB4+JzHm+K+W5kzM4kvcGE3012EADYKmlbLNoR3h5LOeiOAdzgoTxH
Up7NGFFxV1AymzMewjO88MHMDY8dLEcwEuFoh9juYb+FGr9S8E59Qx32TDTbA5m6XtNVunj3mIPn
Bquu+ToXNhr4XWrNiOI0fRyXuJSaVcw9jK/uE2M+W0hs4UPSduQccGq2Dj/Qno3dgstgWaQAU9fP
dhj286mQYR48AoKyaTE9cg8EeIY+qLh3OmdtyOBV7Mg8ZuRMpS5rOD5UXwd/LJbuym751CllKTUS
Ocl2uOhdcAEileGCQUh2z95Uc74W/7cqj2NMvTDUWmfGhmRgiOXsED2DYSxHWf1TsugaON31T4Tz
lmD8qev+J3kkj7FgMJWDH66jmwNjLx7wwvGTg0qrEuJpNoQHMTDnX2TzJ4y+jBepyicek/ndxtjb
wHHRcF1cypf3Q4AnZW42M9Qw1pxu7KxOh3tZ554nOurrOlTf8Cb5lHiArf7+mM9Xl+HC4NtRLchD
H5kEoDtjfFHk+Yqb/kudi2+nNZjNeOauoWCQfiuYjDof95zCBxq74UX4g8P/PikBVQwJsQ6LGpZZ
zKSIGWWVQeB/wxxsoRAVRb2zoz2R2UeJax05g7Ppi+aQlTlfj6yDb9EsEHEaG/MDkttZbqarAxwj
e8cWZQ/u9cbhNS/RKNwPs7/AnL12GrdXZly76Q4yH8a9c5Zpf+9NO5LXl0xymYyxhlhXmooh/7ni
8Vb3rMXzHSOTQWRa2Lc9jxHZ4MMmVLFR4ZxSm+JNW8bmPDawaJjYPF+UB6xtJklZ3P/9JlLYIatF
01uDP0kuGzEDUzccLfPakjgDvwJEa7fYMnd4L1TKp+XIMyZoBmI7GLvgZYQYf/5kYDcSYOgoz8U2
YV9HM3Vpn5JifbMlFErOmA9UxHFv833LNGpkl7k5PkNw7ZiIL1kKvQiDs+Twnb5POSHMg/dF/ZtE
doEW7ZVeVZ7eDipksMaS/KuvycAAv2kxKpD23IuspMibLsIxWoQy7LA/rSbB3CxxQhCcsDNE1foE
g4qF3f+dOCGkLc3OIftKrkrHj3begzm7yUdUN7MaoyDfrkbTXF9VsJ+11IjGu7S5lLSbnNVkl4Gn
QWWkoBpPe3lPvS2P519mb79ZY6mIlJmlQQNgg8jcIpq2lD/6SkUM/zZD/VB361E0bTCIyGcJhryb
Ipyr7U2Gxd+tGWpD7aaZQppRsnV08Invw7pG4YpKAPC0ZYXhXG9Fz64LOyPTC+B3n0W2hqx1NA01
q9bvOrAxZi7JlnpWDecQ+2R/VWIcS8IYDhzLj3D5JM+E8DdKkOzYlBBvN2I4H2uPyXhXjadpeEvf
lhpNheDWRS9Php0Mxg1rkyZavRZEUHb2JF6giwmkF3rjcORm38NotIK5og3tiC/NWwyIVXvSE5pI
ebkT+6mWzSuWK2wKniHxvURlNjNN2YjNSlemerCR6m3YmuPaiaD51w7YaYAMEsVkPgXTHMPrFgnd
gButK5sxHjcjkG+rnsyrnQd1iXQJWuRwoX9+vt4xknxTku+Nao7CdZGYKbNabV4p1lErTJ2qM51/
8ykyyya9JzTq5ChCOsBmD56Fui0Vss1sRYWGfsj9ZZzOPi16C3PUQhGfDXRw7E+hfH9mema3BBmA
i2vbUoRqYkgPH8snDI+I7qysVDRLmNqB0xPnliKNIYQFoN6OG0etN/V3M4EcACvdt2rP+RDs0U/r
g1ZeqJ/T1OXslXiR0b7kdgygA0KDhhvTeG2uig5v/FWnRDJBj/+uWwxtsCtSTSmzOdT84KHgUkO7
VdxxcSm0bZTuO4Xrs41aN1EvnEGJfRy85rsVhTNk6DFr+Y8YWoQ7CaZWLtrQLNVN15pvz+n0pcLr
8nalib4phIvIo54tJ9/fNw5UvPEEPvjCb1dchUZfRu2Kt/livviZy5j3vg9B99TVFcc8FpEmRjsd
WzasvUZW0brIW/iQsWDF0ZGhfUgxl801wWw40nYmyobHxYHn8RSwmgmtkYwaZi4R8cARAvj5Jif7
XTI1f0pcA+xOATYrSyjMCNe71Bk9AyL28Eb6zLmCIasb14YJgxw/8HAInn60Vrl8EogEZMmKf5Vq
8YYm0/18Powu4J9jTEZ1lOl2vkmBFCGWtm4xgsJGE+rEuR1wAZXZRF92LcDYWRPtD7MTyR6dRN9U
n1HmjONVr634yB/VCjVuJaMl/Uo2Pswh9tDlhmYaVVJgCLVRYvNzl8hL9Qeli4K62HsRCldilkkm
/MTmvAZXISIuyFbbWfAboUtVjHoDcBIa3Q1GrNiaZfdok4unnfFKVw8aVY/sVFhwd6ZQW5B/SGTT
r+3bzthkcSX7oBgY58YbSs9e6m00DGMGBjyn+N76Zo2u+NBS61M9IdTdU/p5e+FnguI4cOCsSdwl
4EAYOGD78rHyHV8oUsOXDEUdpAqZWYurhib+b9wOzLpCNqOfkWqP76PleNWf8Wn6p3FgN2l1M2Le
3wMGFn+1aijnehf51v0CUYpIOsLsZh1vaOXHyYt72Ap+ys37lziO5oZEmm+epEcyh6O1z0WAaSAb
1qv5FSaxrXBbGN+z/JsRd3qM90grOsnOCZC++aHDnsdOVVS2RFdB8bxKMQ3G0uqpwBbc1DgG5DuB
x3WHbnQ4KYP2t97V3M3Mdt5LjQ1UtbrSBAMNQJxIN0cuBxVQsksu66TZ6qnTUDdgdKRYOfljv/xf
gl0CZPxTyA8yyaKWROny277d6sDvBioZ8gPfLuENdxk0so8TAtdWlvfg1+rM8RZvDaNbZg7CS4ef
uQ+G2Jbit07NPDLgwCbqrCPCDfJJZiZQhhVHemkv9Az+DxqHXFjn0hzVxcczSJhCGKuTFtUsGMp8
sdteKqrVRlP0Khk+cOPpcPqAPFGyInpmhoC6JzZJyEC6xo35sarMGsH8RM9fYAYwwb8bF0ncACGI
MTHd9R1YBUw9q9bMXnRV1Q1AX3hx3RgHh1RZ+PEmTc4T9E1kquSOX9glJjwI9W6MNw/oYZyeKDZ1
E9wLgCvs2QbIAbQPrsJBBaaPr8zAyIIhv6a31c4J7u1cP002hGdAqVh7VyK3IAfrO06G736NHyhj
dp6Zw6dHMzzIVhmGgC8q2O5kJqgfCbyj8+39B/pNoi0EJYAHvGPc7HHWUdEAUMlmvgzPk9XIfAS4
+PNxu99k6W1akEHcCiyM7K9kBr3ecHeQxKDS3iNJmfDbCio9i/0sJ3UcMJ2RMaJrcSD6oVSObKEz
R/wUWZbs5gcBz1iJJ8PkTArNhtEjyoGoGbh+GuffT0/jcv1lZ6OjlGZozSd4VfV7VUGrZYfNjHwt
dNynPDCpTZh8ppcOYji+4VYOxg9LkkiD0RRpkFpR3cwA9TkjemNR5ynMTjAfoPJD4cThxlN9RyiZ
eFWvSGw+3SLCfia3xp0xwgOLeEEdibMlMlija0NJIiBvMLhRONSKLm9G57KEr8+l60wJo0rShxZE
TT28H7imFHQ/CMgf3DjQl3CBDc1nb9RH+Y673waPEJzPEqdlxwdAiI0vrBSnnHDqDGH9pZQl8YhK
t7ci2ejC9YfFUlhwNhiRanvQRkKgPVMW3BhN1hit4rIcm6XsRjiIh2uBxL2BQt8iaJ7YcDplMmmT
KXnzkmLDEmHUII5WnX5QFcPf69eMeRvkAOUXt1L6eRhuMKRgMfR20DsTzhQTMbRVqvHGd+Q7I5hW
HO7V9x84/wfvhpErA6fhUyexg61lrOnCCxNuxvwqOtiSQPnRltuwpmuIrLqYacQ58D1IrupeffkT
K8MdliZapqTh7p1+MJtgwaynpENyF4sMadF5zzyGr51DWTbpZ2r8pMhLxbOkuR/YCynY0G3DCZ4d
CbGEMLDD5PWIiJDImt14S/+EV82YiCHcDVwG5ZAyxmtxo0xPuC9KxllddXuz4aaCI8R6g3Xr2Eac
FFdWHdohIly0C1RpLdUutFLcw3D36B5MCKdj6P4dTqM6syPSegHYz8rykzl+YGpSbgh4XuENcWYe
xTNJAcmqxgD2rH4MaHLeRtt9CIUZQuTzrdqbXCBOqghlxt8Bh5or5QqrQt+EL+1rasTG5m7Xz/Ry
CoDonUAhTExn4qfKl6sp0yykxPbdt4D758ilLIUJ8sRsO8S4s0lwEQRHVa4jVn/kl2F3k4irxg6u
vXzJZSkpFCojRI4K8xG4s8TzAMV/5xT9LM9dwbfoEHJxKfYwY8tpG2909KTenCo/HVs0CG9gaFB8
PmDgFvpabxYVPyoMwKn+W8QsBM4ElWcJ0gX+MlrFS6A2TKj9rUZcUOFUwlz80vnMxQH/dZRpRJyL
/xff0SwkS6yO7yljB+wMkBdO8SaiR+akKyTXYTPx2b+F1RdOfTl5XGV1MZ64AiaMmGqe1ZeQrwQM
CKEqEkb/MYHd/WQ6DNFg5wPLMKGJymWIg22LGwSeDgdmfOTJdxwfDlmS0WM8/duW5oQwKmlA2+EX
UVFpbxu2idxvPkTBTZBzOginQMbDuc7po6NSr5lgMzVOxuhT7IE5jVeQjx/NVOztCUsyfDmmucCP
lBSIVvlKttbJM7qLhbHp7jyrCAzqFhLKhFrIoGaDeF3VlncOfn2g1trKWnvM9aCj/bqKN+UvquQk
I8grhlbPZYYhFVRr3YyxHq9NX7dSrC4+JgNmzTOS1Cxa2+E1+AkVjRFyFfxN+6OAxaBu9R9rXCAa
sDrdFrARoGZiYAQEg7QLTwpGb76psZk8C9zW9aE9kH2TApH6kqpfEsyOk/RVefNi6nWQGCxqaOpB
kfBuBAsV004znsypxbPvggq4bBwGinm8SvE92qWTeT7+pdWixC12zen925Ak35pBbmfqQfeX1Luj
4Q3ey6y2+tT9SqxyJj8h9vMWIFOypUG4SD3K/M5l1pXi8dHaPaQiDjC3x6mbMErgeJ4TIMdb/adf
/AWvmLHf1RaXoBbNHBbSoABxYjz20FAAGWN2Ra74fTidAV2E9cbywT+PGKHJJj+r3t/VrKZ9n7fE
ZPAlHntxKxVTTmpQ2Uo5wwFGJ3GD4lVzKt9Rz+lPXOG1Y7VHkWe+2Csjq+upu0x+oGj2/EyMLE21
y4JuYCdH88J3FNzqh60YzgZNNIC7Uhx13Q1+8gLG24oZOG4XJeMkF5mwhIHpluRjL6WxjLhvln2E
xNgJ8AOqpyGB27pZeuxv6/y75AXK4liBalM6EHSDOLiwWJ+re+0vgmwToCixRyzZqNDGM7E3FUT6
tfktECGZzKWjiNzkL8Z4zIU/tqK7Mjl33jTAC1reMVzTSRl8g4firssEcWJttMIdZdxJ+0qcCm+r
6u1QdVryXo/K4jMvL1QI3ns7IQUDY65i/dWtODiMO5e9vtBOE6bYRT57M3nOBjqxrm/71Cyx0M2N
S6LNWtIdkGeCPWyq30nJDbr2cFrAJ0pzvfGy/7gjiuZ4rYeGjoEeybWf2Wds9R1LqjFN+J6yyygC
vlbkEer1vlTNdFKbnbjGtOiLQExeJSUJbT1h6UxlYjNi8KA5726v5WYN26wxs8bUczND/9Jdh8Q8
3HSQTSDjYJQUsC8jLD/CcvqODKk+98CpiGX49bfTaaSynvj6W517f/wX4WUydvh+Ekxj6GCsNskS
rTAl22BCYQ4mKOmSCfcgxGAvw5+zx9GdZ+LQXEXgJhguKyTCXYiK1nxjAvYnEhsHW00xdUw5cU6v
Z99s+m3+JKw65KmHO/7YfivTAufM5o9iQ8YRmcOCbZ4aIXMzb88n7EorIoK9diljPsGi+GwL6K+U
tKWFZK4rNpW3R4ou5OjSVMaOkGVCRPRWg7KLQiY2J38BfUjkvfxgywuP298ci/femmi2kMwhezXx
/gOZN6tXHJgsUOZTo95yacY/pTTDM0hL5pwSkSe03BbojvpHE1hqbCrIrfDeC9aiBlaDbLrkOdw2
tc3v8EIJ9ZiENb+29ggjxY2CnBRulq+BOXlM4HuCEfH3oO/3ITmce7zkSKVsjWfsYNW0iC8jV5o2
VudiuI3QYwHJyIwf/jQ4K4goh8gEYVcQk0B2E9nG5C45Pl78ncXsxECe/L3Jy8EKtsWvIQb9Jrch
zxC0kTc2lNe4DLA90RMHrgJiFlwwf2jG1tfb+rI9GS+9ZKWS/dOuJVoVyRijQfNmvW6NcECmoxlO
1JSnJ4F+X2wa3NHgCUqHzJ8l2rLVhnOFzIbAOXNIQMCC6Z8qUsH9kfq6qVwR89wG1xppN/lVN8qK
KKkltTcfiwDmTUGsNCGZNSzfHkOKVY3BkWypZDeGbIOrfsrl6nfVT3bVNNp4wFMzOHPc4lG2ul+C
pjDRoKCuZ/59YIItB9YL1I0RPty4bhwmPkYadnalFJpB3vAJ4oY8R3HJKZ6VRF9wm7RzbVdVrEQr
iYDLj1G/lMYqahRKQ3XVkKMK3auA1UdTnLezQcSIdvcRt/MClk3l8BIDZ3o8CA0A4t6p2z1pvWF4
/qiEluM19MHVPiHfKFrpECsmRs2f3VKL3Tid95dsCjBGEQgZBEoACiYPhsuP+hOgqgKR5bkAhCkM
ad0GJmP3PrVrZsPBtH98mWDZxciGxgZ4pbOfsL1Klxqq+Kx+gN0tleuOhQH3jssL54IsNmjRGwTm
9NaVNQFrhgC3wCJJH2ZZAOwq2vcfuCiK4MJMrTQjHjt4shWeiQVI3xg7lYZpBJfIjUFvsKZCnaDT
vIzmxT0shhW8WrPbb0ilXLxhArQGkRGFFZoRCUQS47kWg0tlgaWrm72wcf5B2O9jMBszdPq61Clw
Xngs15Qjk9RRaQjDxsZoLj1AASkqq79MBMOhp7Pk+ecszHiBnzCZeRr2CYO305cxFqEedwBAUGdH
ZvAE7rNn5sL+f1FAtBbhAS/mOwq+eBaqs8GGVbRqUOlBjI9lwxFSLgW8oi5jurOZNGiFh7F/7YSX
ukFij/DRQEmBJwHjyuoOp4lpmrZFcjoo6P4g/gZmIBvJQ4ImxJn3Mb1TGL7aIpF9mLXfigMOVcsR
Axk3WlOoey8CDXafm66hKWeRhFTCChljJF+ikd8TBx3P3jCX+4coXfh7FCx0yY3HJstYRlZiuJPg
kvlzlVg33AWVaSfMMGSTuGdZe3PxXsZuAmluJY4Xk5YM8G3zfbTVlr+PkrsknhR5Mwm2Or5jk10v
3aPKEuGAoJjxgnUs47Bm1aMHISy0KzpCaXn9wTkKyS1yXG2ZyAiqg19BvCtjW9d2bXOWhdlnspSq
bd/vlWwaAlHCUyLvId6/keHV3W9aO1htSsWikTFuhUBMU1wBsFX1j1ivRvUK1R19ei27n2ojsSZ6
cFpVRrjEKSLJVNatfoxgTUWgh4G6SmEHl/hiBKN9j7M6FNxxdPUwKiwwql1ghJKoW/Dzntv+LZ1U
jtjnXulx/gWy5rvPDE/e9xx3OH7jjRQ+WFTy4ZtgQH3GSPAjG7qNVYghzioM6ye2/Jhcwmu6FzGY
UlajbR8NK+I/YnPDs7rX9+8N+wSbSscFh//LBiFgezdwrQdwiGwQysllRZDNtPkBDaiTORJxr9Ec
HxNCTMK6OfYqKtFJQASyN5M6FNEzEQsMFDodKzPwoj356/9thry7iFoGJiyVhNPlJkMcDHOiC6oj
KIZiZ4HSVi43/zeYluxYtc1TPMqmtKdjiOAybipmYF6JwDgoyzd1JbxZGOid8bm3yKfZrVjdBafo
wEDtfOiW4Hm0W4l5oyBbEfkIoMvVQoM/KsNlHTzJGHASShAsJQa3twIWByv6H6SKfpMxor7l+Ohq
29El2zASexNvAFCE0StnnlP9GOHBgdukj/GXsonxGVOmreymGZMFxcqSfUXWePhbpILRcU80tPd5
zsKoTeDLvZ/tdxem947VPll9vZ+xdM8ALfPB/yadhwraWecTWlkzMit6Ng1KUTl4z61jMPaKr686
3riDvBQTWYMhSqvDnigXdfNMWH9668sTHXL7RNWmzi9egGvcMNRjlBFAhvziqOgBldNDAr5V22gl
CntVOrDej/MDVgyysIdXl3dLMWDZjCmhoC7gYfCjNruyWvOnVlLE80x0y0+4GKu3kKoubhnYcfdG
K6YyHwxT4jw3+KXP6CoqY0NTefqpzPtrqG7lhjWMuyzY8vD4jZsGGx/zhPyiKauc2Cf50kURji/L
VMIHv1618N152KPRVfWfXrBFp/tWNoyE8mr96abw/kGL84OME2Iyq9m3Rg/fy8DUtj7nsbj1wqIW
FjxuvAKTLFXmkrZnv6W5c+pqzRM3nK4SSn4CrcnmGeahVJrnG7goKZiznn07atDzQCcuJssmO2kM
ApTw2MgNjljNcCmiVRguwnZXQVQLBPgQocXFYm/oF424yKOVIDROIN9770dlitorLM7SaeSdVcJ1
P8zEWTjwOkvC35TLV7NWfNtzzLIRaLTy0imLHjF/05Gep/3vB4a93+7q6MpigJ2GPhhxbCclA4Nl
4j/f1brkWpJ8SQkrHST40vntHR5Zt7x2WgivkBWUqlmaZXguskwGnGFFw+AF+0VSgvChCH69eN8J
lKw9BQiMkUC2lPoV5xcum5YfEtGpmQNXm097TDC9OE/ar9XnoAfYvIw4I1XKIxz+ThipxPk0aflM
oIZM8OQQckA+nWAvAfjBzdWcvQRBiM3PMCNiNKYwqMCSAd4Ugz/txnn8Eq0GVBUNZUwBS4gWghHC
qcKUc8IGvNIhNQxZLVQXbOpBfK0nrLC8Ibf/FA+zh/KQHtmT1RTHlL7eMmfKVlSVeOiuiP8OHD4/
hHksQ+AaJ7RKiyScNhkQ/wvTkO+GlViaFawd4bRlJEnk8/OYMOt5T+bFql2wG+Ly/CxEaIyMDfbS
DCUpHfYp3cjPmulgbCjshqTGQ1FAiEQZlbBu8ggNfsps+egVGBCcUZIKU+If7MHpIRlU1zCvnZOH
gVyITXPmZHDTcTSBjO1bQ7IE3JchudIKAFflg/pGJIo+ldg4fuprI3GBzoLlFAaf2Bm8b/CxqkGI
4agHQDjypwQSHpj9L2XN/MJ7gKHhO/cJxf1nVeFkRpDcQdnhgnNjYm1LeF5aLdvHEf83k8kCdLAM
EH30M4bB9Efcs1lZDKWg6CSb/FbfKEQVxivgysSWSc54VR2yscHQJYPAU1vN4QsPblfBwTiF1rrk
4GOjhaHjLaRnRQrVWd4JcJEgEFsz5scLIFtTP8AVfkHcDf4AeN9/cmQVd+lavHLJtMBILRVGVm6i
aV/JQ+F8wz8KT1RCDQvjBKpf30PPyIDJTXLKoal4txHJM1ADcHaaYjFCkGlEMIJ3gSBjPMcGxkb2
G5wdFUtCWGpurwNbOzeb0VJeiosYXlB6jdlDTrrqZm9TXYW5o0G6ggR3Um3lb4SUigJr4Kh1e8KX
Npk92rcN1MnhMIlaJlZZwrMboJu2sSZ0hjQjV78HL57MbALwyuxDHAxe0EBhNtBs6YEYAJzL8+cP
5zZwKoCbi/gYjYwAnH2d2O0vGvy1SALL+wQHCkIV5cYWhhgUJsmlB4d5BJpPQ4pAvzBVqsGnHLua
bOENmskzopEJP5XJbKGOXi5xwSVCM2+NTjBTQmFCC1MMqvT+aYEXC77bwQB9s3G5mnJpRvuuNCT5
4nFsAeqzwnb0fXQaP8Dsn++rCpIDfHpmLvZ+fhz4Lt8FSI6D7SwjuLlOcfqgCfCgtlFhBA7rskog
mujw8j2LFtUNqvDUCVCK9dMQxI38knzKth6lM8LPysqqiI0icWkCMghvjhk+wadMkYmown2T9gqi
nY94e/XZSaQzCiRMMCBI+hmsjDEWOTtUpuKtwFWVu6izctYPmIcYtLADJQ3ej/jlmpl3ZM4agrFx
8ktgUVgVy0o0RyggWzBll0JOQ+x1ErElo7Jg4EpygWyMUhTSDrNwWL2A8QtVQ2VHAcMCRwVkCfA5
T3hkadYO1yEsM6L5eIG43UG6Tzm4mdjVgzYiD6fxLafnOHUP9owRK5JgcAMj3htidGk6lumxPnrn
hKzkJwHD12liAvcRYr4ZSA+z3oIHAtF4XpCjFZ5vDJRvH3uQGcHlpEHEeDa18tBKBMqNtYZXG7QB
knB6+oWZgoxdZ8BZrrD9fehUY0jIFgzxd4IjHCFbvm+ckvLm/yaeW956WJDg4y4pVzXxALTDyPiC
4sCWRYleFwuKf+oH4KGUVb1YyDjHUIRQPWLeyp+fAcPwAyAgDfUe949PYuZAOfefJDmz3sMvew+1
zLDXinYZAvZC+q928Sa6DYnx3bqKrcl5dMa29YU3K1YGdEkYqBC6gicKtBssYsstsV8XbLMfFXQ2
bEf1PaI9yGoNDkj8d0TmPCaoQ1CzgqU3TAC8p3clTwTvvVEEdH0hM8T9ZEvINNOc9VDuDR6XH3+w
o8pW383oKZ5ShmqFkZieqzEIpngW1tlTFB12sZSxvshldGRXwjlksixxqrF1Jv9w1+CvywYsl+xZ
exZvxEwdyDecBT/yYGRCWzoBzy8d6ae4jP/w4Rk4bmhx1r45q6+fdYPhzrTYaRfkmofohDcWGFKD
rEizfczpYuurGfhaHyn/5T8OXadfmBJbYc8D1cRoEOYsOLcIPm73REPCsWCvPqmYitRWu57MOpRd
C3af9eTakvsHu5tQluOY4JNjs+lX6W18oot/kHJLxl5AeBOPKoRkKPIJ48yDyBmaMCidtZwtUADh
WJMMR6377+b28bIOrXL17zGHtcA8f7xi66AcSvfhe6qlawad7esb4venSiAHZo6PyUNBvbSndwlX
2VNYAwrFDwmYACwBuelh/KDsxddink3hFhNGQap2jtGeTXNRVEvwF/3qE8wR0ZsNU8GGIQvA3FDk
ViclMihGWNZkF1oSHRjFSvVsTrrjLwaFGOODjExUavMF2/VKPumLbA3Ypl+HF9uD6E4nkCRbzNCK
G7Qnk7rL1X987qfQZhHkMK2MXmpwTgsYnCVDeUPBxLRtndGojZ2WfcWQucnWXEbsLHpSPrlopwEb
HFSfgOGgiPbk572JPw4iWI6Y3ZMfHCz6TB4c/mxO8lNaMjEtoadkFJdGfGRXZd40HP+HFSXEtlEF
E91QcqWQqHjeWOtaIwNpoiB+UiMV7E8Tu1m1mQ27yEsdRg/qnQK52gW/0JrQSI2hlzP1xyhSNrXw
VDArVhGpgJpPVUi4gOVoWubKBvfWyTTY4vw14zQLawUxAB3gAN9xJAAswr69qGiB2OuclERGcFXQ
TcwfqAargWqER7vAfsYOwlz5wyCEOTksL74AQ61ZfaFFL4u9RwEQ/4gI6Goz+OnwiYxt6vZkX0ys
9I/RAXMlvivVZok/4sGjaqNdOoLqZ3uEhAJKzA+mIwn7bLujpquesM60R3LTubku8EfA1soDFXi4
RqjLklvs0g08reCaEt7RHjEveQZjQ8LTv695G+Soq9Hrc8+X0D23cK/PCEStz7wgOpDwULs+Jut4
GS/x2IceLoOLvpIZAUz9doQbARwYpwCiUxmGKpv6F9khBs7wQ67lVV55dwpApsSDJzXBSJ8zQi88
gNN8Nv6PpDPbVRXbwvATmaCo6C19D2KDeGPUpYIiINg/fX1zV1I5qTq1ay2F2Yzxj785jNbt4kHC
NmKNzfkEJZJVgUHpJxLZpQSd454aXPR8Ds5EaSef8P7RFJsKW3h5UGyJWoZW2sRkFKovhpgJ5zJI
pjE1hnFtQZFZQdWFrfRxP+7YHwKcMl9afJlOg4nCVsH9+rIHtjc5nzySSaxvzNGk4rBqXDbQvy2c
+Fq1WOA6txUVkFBwPySRozCpzFF4DiZjn7ED+6BJcZMBmEKtzFIvZt2mjHKd/+/lnbkGWFDmIJsC
bL/DK/AYD/eV0gtwArBdBDyypIc4L6fGK+2s50Zavmj25RT6siE5fFIeN9/kCkYqxrQ41syJUljC
psH5xOklIOxFAJz88B57JWltSnFCbvF6Qd/O7EwHa/ZgMXAfcEtAikWVVbj7l/mblwgChhqTDX3w
N86UhBEVDhJTt2F/D7ImBdD69lSQtkG29b890PhzsLWfa7LikidKadwIIGa/UiJUTATpPuOTQTz5
IxgM+h/eOL1EDADiyiYpJrxZBPYanB1ygs8hNwigGzUcWgF8t0VFYMH0R4f3o+pQTIVAuY/9VsQt
VARyIgeVJ8nqpdaRhuFEQ6oa4g5uGgKhJ+oXkxmhVSSzjbPGqahbt/NdQXgMiZTqb5Xjh8EJoErr
kcuLDb66yCcLa5+RlnqFgAwZKDyw218a+Qizu184kItx9mFAwSgCyzeV1C2ds4sJRe1z5CtUzqRt
hJWNzSwwHoSgMgR1oNogGg44TDrIDCToqkazy+m+hjDFQhK/rkBEQClMcYkfkN2l5LnzmVG+MDw3
+HHmaDY+3IhonvgAYT+XbpJAcDxTTTj2CyDlToRuzpRoRcgOuQd5D5qhOsKIfTITSPlvPlr8s78Q
zRkmDT6Sc674hJPAfB96H1W26KqDgjo9Nwb0UTWTfvWHq9CXFGg+uvbGgJASHIL69yD+cA6FLzeI
Op/4nQ6YSK8yYMxC/+VTjDjl6tqic8bekbU1cF7uz+ppnZbg7B83OyoIEmmy27pwGI6tPismr+DD
OVI2bl4Hn12L0YSNPbF93zdWRVvXGl8zF5F05LjQ/oSk7WFrMlH/Z4UJSjyOQc5tMdBJWLAMwAGr
r/WPNKYoIQNGBPN8Ve5+bp6eg1HSEB6kMHyZHq8mQb38NvREEVubg50mVUqmfj/+F6yn8VwIQ7rs
JwXHAznZ4oUJAhzc/npOYKFK8bAHlAfnzl0fTTeLOWTExwyG5zFErjTVe6QnnM02ALqOetZ13jd4
oEQsUxv7T7sKeHoxQTfWwyV2g7YVP1eC/Z4s62kCNwf2mtiBP4L/8M/TBw61A60wnDTMGE2NRJ3e
pgyf3CHkfJdau0bqzfe42FUytT7agU1sKMhF2SStTadgozTVkfJGNGg9EeHIEr/sc8jS2lfkcbxQ
fqv5TOEbGZkUjfkvZOuM4DFqwinxCLTzWrmaLnm/77gxGkhJ5FhfvFu0y57r7UubLm9+HhYorqMi
voSsczg52win5HN8c14EeKIqJTf2ox6mARE+WnwO+kk/ZPsQiq0E0l/HBh6oBGu6kqq4vxWwMaFO
TfiAJrZm8fZd+YTDEGa9tJ692ciV9LczPkAPj7de35is+xPtBhlj9nHfsTiRY1kMC0Bm7T1lRPjT
cW8mtoq5rckICdsroDNOTDoOn7ql9W5+y8G6eIRjNP2M9sKOaD2myY7kTw49DowHwX+coSlDR2Yu
Tr77GMBK8IxtdlFyjWif8OX95uo9y72hfyV7xoe/90bm+sF/Upc4e3YZ7L0Rw3MmAkNjOKexl7lE
UJSWWpkOosqTQzmECzGDv+hufTxQNy93aw+dkVE44rjJT/yZGfP1PG28sVPZnKtLrJ+i0Sy3LzYD
i3TKxOcXPxgX4QbzIXx8ADPKb1csmxbDaaNMt38Pu9xTzDU2Q3cuanTtFlqC+Mzq2R6G6/PiTUQv
x/cQL1AsNGgL0lwsziHmXVS1zA6pwfjHeOgsOnrsHAR06Hzjb5y5RHLr5LZP2GMwpf7xNVtDiiGn
mSkArYF4yRj7DVnbuBYFdA5wMxmOhxyXKpnqLP8+H6NzoNuatNUadFP76n74ng32HQz1/UlEXBQh
dAYkKkTt0CbdKcf8nNNNh/1hIMepcScD9MI4njsCpIk3tlVhcpEnZpXaTnab1U/rJ+Lqj18231oc
eRwkTA/dSnwGCe0qPh8F4kO44gBcjSUy2Dg3YIBClSr+Op/FmSOPDB40L7p0mFJymp/TozoqI9S0
8RXfEIqsgn5q4ivJ9o8yQUnuVhv1iAni0syxXTsbdKTiyf+Qfw0Y9UEuMUgAJ8casIs5/ijBes0g
ro5PiFIOd4hSW6bTHYfk3wWxC+gOOjHGM1rakkeDNQkoifB0x36XjzpEaNo5DfRcbjOcA1QRPPrW
pc749S2Fsp9qjAAIJrk9I1ROEOZwpsf7FRL2m6BJFseVIISgf9Nhw54pDVoMEDwMb6qrXYB/Nghb
Km8EpgPh9MwEp1c4T5J2bsZZ9ntgnB/RznJyfJhg9NUJ8aRnmPvWowpLKfsQnIMMB70kJ8LLxm8H
zf7Q7dQuuM4+f4VxxO6Hk2+qUf7QpRfLn3dfvvb8Ygz8WIVnaH0soawO7svP/s4MFfCYYkh6a+cg
zjHF5mrgRkAJC9cRcz6GHBQskIJm5xkt1NjBnF19Oz7G/qzuhuy6YtnY0hyl/y+BM0lkJpNZ4NQd
pRUm25vrBqn2CjZML/r4d7dmLsmvLHVyCWhTiLBiEwiuwla1UN+lfW/r4hkd3ROmviaLVsX6wRlj
Gi34rM49XVHQ22RJR2DJFGoCk1W4AcnwE4xFjbiOoBcq8O2xuLdYej6pnsjiFe97fIbf3c/5zH9O
LxWaVSIpkeKBFtnQJtAton5WQRzZKkzY/DEBwqx5DlwYmuw6pBPadVkse1oZfSa4fZQmbQzp71TQ
gYQlgmJeOGdMYZt4tS4YN6mDZd+sHKZMsyNe/AuK7SmZb2Dmnoj0ppcHk8YV/nizACAgQVCzwWAz
sEPUgZgY5AwdDBKZigBNt7wtgO39F1Tbpd9HKd97mtcl0hL95z8tmLS2KMY8OjGCoxH718GV5yGk
qNrtbeC0hJaxniEz8Ic69JbxYvHQhaDx4fEOMiW8GjeDG6f2yZozxcZpLwjH3Z+G46IO3Yq7sP5R
c7EnqN2oMcUEs+P+X7buNcpDxoiYDbK14gk78e3D/LI6vwnlFZTd3dmREYjfKKj6s/eTmCwJ09Ef
fkGAvclEVS0Wjy4qTX6qDX181dfAw3FA+oFc24XDfNM5PAF8cxuJ70qCSO2XzHF1Lkqzn25jUDWz
jLbOlUz3rYW2m+bn4UUdFNeCBRIObRmr0JrEuxpsnhg0TeIQOFs8DuHmHTRU9BlMEZYSFC3FeNhF
UHVa6aEOEDM1nrMAlwGKOTgp73DrIZYBjeILj5TZ2bmE1/jnxnDLfDwwydkG3WQT4cgoHJVcuGPU
Jj3tOiMfYyXr0NsN8pOnXJrMyfksVxFvpWX84r5GQVJQHTOs9YaLB4pGMRimoC5pbB7ehFL7ZUyt
fKcEmEVxaiu8OEh55GNr0zCmXuiFU42FEnc6AQxUNRUPhhBeF0iWg/o83yGUZS6Ao1RuVVrW6c8M
a0QaESciqMkBsKWixK1E2K/wpc/W26wdFAf6sW/zNCEUwbhRVGagP2oSXouuWLvTxPjNGaJSWlMn
u0scMNkx3LuLLVjVOajXLe0Pk3sN2QTxfwTBz+82EAXNR25A+cEYUIDgPT4k7zkk79lSli+3FYdE
JgfKRplVNqRbB/MSMBd4jlCUqk1JTHtnlySxYWcIom4LSfIVl6MvWZpUW4YgU5FshAd5PPbTLZU8
qcz61Uon3KHn+U3v81Kp2dU/xhUQ97GpajG0bQP0FCRlFtDpeeeHxvtxIYhRziKt7PFiRMHJNYMZ
O8Wuz75nOVIYzg9UqprIju/9gdqPjTnzRg9Krvl2fpsWi5+hyIN26jnWrOTm4qQdgsYZJ/S8XyyV
Aa68HEIQsPUe+b8oM9FSuBwXTNKEFuRhuOOE8heDV9Sim5LByNNtlxQSJtAttr4YBoinQ8YUJsjW
GG8JjOps/tWiy2hrmAVRdnky7ByMnBzq2ztnvqgmUg7+oEsL3a9SDnqRq+uBGmPcVQbUWZDIqDrJ
ktxsDUoxZleQy3TihDggqQVIv70EVOuYVNgSXCMgoRgABzkz7R1FO9Rm/bqMoT1A5P33wW7MHjLs
c2pmRXAhvKk+B0/wAALMwrJAEkxKcDKKmG0UNDOQgdgHivFvj2o9Z4pIY4IThKIrAgqBuY3MdYaO
gnw3yVBYWIRXxD8YQVG+KbF3t368ZSTmA05d6jOMfMhJJTeV6DS4PYSFISVNGGSsyGBXAII02CRh
tSzm23Ag3DkwSmdpkSzyd+eb4+wjO72/9z8jVuoMqwQsiBlmPEEOIlBXHIKJV38w87Gv0ROQKx14
nQPCumyX+ea5Hycypz6fbZuMYokfjK3FcdwYWxrZBEoF5hIEfsBFokm7RmP7ZQ1AXQamqHtwX43h
TwniUEgAFwuGfa1fghG7awKHFcMVlcYLEZGNdBC7QfgR7REq+vSh8+fb43NstUtpLx4wf2ivAGCE
NFsWDEaGjzsaT4N6QBfmRhe9sa4HHnWzuZPiOnVla3mOpplk/5aw/FbvOXNDhF3X9R0KoDYkkJl0
GIsmOd91Ths+/d+pwUGeIQkxtgE5iWTKsA5yhg8VnWh80W+K9gTMOKv+V7jznf+QJFBuKUFB7uyU
3uZN0nrxd2EUv0HIdf+DQ/eef471/DlvWProIwgAMpVM+B/1bMx3/PcOXRG/ASYXK36CL70++qMN
ZRYKTnf2GFEYYlopoS7Coe3EzE0foWYNhOPbkEy93lpaISBceY/kg0XYE5KKEMAzmFJb8puBSewy
wN2AsCviBpoND6HgjQCVkvkJ5QKuHwjt6sytz/2BKFDhwKhB22+m2wbVctLzznMxNi5MqaOwQ8yj
VYzfgUU3YsoK29t/OvUC1ZnPyaP3cUczEKtygMpHhjgwHc8+PQoplmyOnN0yyppgoDfh0B/i2Bae
bxo5XSvmvKYC45aLlMyBp0etzhnC/UtKaik8o/AEmA3te3xflOH4a759pOT3Be0os1fK2BYVAQ5g
Pw0RG4ALZfjfGZzxMceHBvwFYWNCLWQKzJFEd86InotRA4636vbF32fkl7BlYUkbLE8QgacD+xdI
pmLzvRcPptK4G3fG96kBipCiJII5yj1ezEsoTTA2KAzoMVC2fU23GWtLKj46Kkh8dTDlahLX1BQM
orGnS8RwD2MpeTTp9ACyVjC/RvzwYXK4vu/RwG6EeRvq7hUeZDaBOW+vBtWqgmnGUcB0HxILThZT
Zr3T1ZvXzAEMAdCA/udKaI64FXoOSg+/tCSv2pBYEfasr1nZgONWzhG5NSkO2DY9trIx8XCXI3h8
Uf+N18qMxt0ZhSNwP/YrtzUmWNyQd2DUKZcUujw+MN4lNtfEDvieS2RK4UL2PNgdlVN9eHGXU/xp
tEgz7hPS6mh7KkxewSM+MEe0IR57B0ykexvB0J1Jh86fIqGyqHNgvv5cyWxDAA84ThaqJOo4caXL
CaA4fMI37SCcYR+hLMRZo6ALS8FIgKdGWDXxkTnVYF/8vJfNt0j+Ab+sObyFTEUfJ7SDy7uJTcHi
sRoxjGptgEHNwLuSAc/1rtZHhM/Uo31qtjO8hm10PKsYqZg/7pDBH33pGbyEyTK3E+MylWZY+1l5
zn/Up8Ig5haXGI6iaknryUIj6iOAR+sVgIBnjWYvxgofE0C6njlCUq45AVChBaGCf62Y5WgtYMRY
xXdsntu1g0SJz/gkqrTzj9h6Hpiz2lNK/8+J/tYvrEOzEpXv2QmJZEOhSA/QR+7LrxpltLok3PH7
uA6pVOijqUpr5xpDRlnTDQWtoh+mRscIdIXxv48fuAjU5nQheJRjiZGJdw0AnAnxsLC0dyCqIs8j
dGmJICEgIpUaqZ2ljIkwq+L1VlZlXQwkqeuhD20uwzJQG020cqe4+HzPnnEzQynBbny4zymRNaJ7
ye0uhsPi39eAMFTuniB+s0h4pwgjPPQoLHixgMAnwY/g69u7kfHUuwVxsVzqVQiZdYZtuDH0YWfq
oxmQ0Tii6VuAap1oUgFD5ABCNeo4P98N1iKaHI+Kyt2lLfsPXoY38ZjpWMoXERjVHPlfjIlVSs2g
h38G723Vs+5UWJ1dYOtIMQpQ2i1KzqqhidrZW5I6haCT1ZBDFMFGE6DWwGqG1oNpJu9ia/xPzYAA
i40RwMYv5vkAUJSUP74g7FQzCesPsZIFo1wybwvO59dKXkHq8yFwAEBe9V9wNVG26N2/siihTpgA
FtKBMFPmZlUy+DTCDXO9DR7+9jTy30G3JNrdI5XIwQZmLVnKot4LvOQXryudCV6CeFufWFB923XA
BIiztrX6QYXz550BgXqPc29CTB8OoxhhG8/92xaXU+kUIbWGMK558HwswE7evkLs2Jlr+LWpNl9v
FMOZNVHB8BNJ+hRU5G9KPCjVBAMcIxQe+VXa6b6skcugk1Nv4xPA0fX1Jgl2HoCa4tkplDLfRI6f
+Cnh4hpj68NET2NPz2WgHpZ27fR3qNW7+Iqal+DUxxH296IMmqA2t+xWVLZZw5IZAFBny1NrYp7y
ppAciZ4C6I3G/l/DYY4peSfhv1MimGC6FSkgIAI0EsG9QIkjF42nTvgh9lfwK4gbfdDS3NUL1vGV
/kM3hCU/H43X+dGfN/gV1li42PpTYcxskLTMcUZXco/G6LB/uJHZQIk3JRHqeOJw+nHLf/czx5yL
pTsBlaFoHMCCwRyVmmgafiHljppVMzLfNXyG9d25AZVfAmyC1kj2IJ/KcQdslkxj2JLYkb4CTNai
6REpxwKvMuPLxcaqRS2obu4hs2d8NLFybfVTi8VMjekF9yxSd7KyQRhRG5mPGKZpZ9UB+CpvDmc9
9Kcm6USSPzA5MTpsj5a9FTpzej5I9JRukEEAZmcvj8sWRiJ2z7OKE5BXkA1ArLm5CDdl9skJM/Iv
uYlHM3ASoQQ5S6xntXgaF6xoZjd4UwR5X73OfikTWHKr4jedm/c+fkEI3AmKia355mgTwkutSie+
JG5ZpltXssBBM28W5BAV51EiZFGogJ8zEu7D6UOTQJNcroBfWWLE+zA9wFettJZYnXD4/MPbFK1J
tyb4bNI58g5Csf4SXW6h5smDm/Cm9QlkvlBKgsD4H34AMtUPB/DjJ84nmgM8vI3n7ObmpDVIGBzF
fdp9RnxQCIhsoM9kuViNB2IbwCh7YnpMp829PNLHm4l2qhecfBwW0marzXFmX10Ypjoyhe37UPh9
7FbH5muGO7iZ4QSodtHjStKJJtFQ5yEKaetjIb5aYkCk8hvp+0BQB8K0KkWJ7VOgQjSaT0yE8d8t
Vc6/1gvIHmHfUR6iriaSJeoOFaDux67m4ksANK8YMlJD0fZgqgTljeyH1itwqcQQ0o55q1QDIKnW
dflL32yNCHiubwwzcC4XdyVqD9DJ6nQD+YZ5CnVYpz+vD4jReC3l3GPFQ4i4B0A3D0rAPpOUK5NM
IRz6uMDqR/wj7TauYlChSFEDTNVVwISR5l4dqK4W6BId9hym5DbuP9TaHdmgiClT17dR6t8V/D5K
tXJF7RHjRWMTQsghnbxiccGJ22cY0cZaFJUCq4NdvCrN4yEPL7vWqA8oiBD0ATel+Ja5W0fk3ROX
Gk9bDeCRv1pv4DyY9Y0HAPHgblB9YKyJ1YAkCYoOwRxvbZC1dgs2QljFkvqJH3fVXmnrNWioyjnX
ro4ehE6UQeyyjtC+slYmYrKV2wP9Ppf0DC3CS00lU/KZD1DVNQYgZ25W0QdACC8QUggZMzJt3MZj
ZjWQmYHfGy5tCZdvDdNu6XAUGOA4OmJmubmYR3Gbt+4zEhB7EQwZHaN99MVLQDLDYiAPjclmyjHE
H/hiR/7lIfZnpOTa56F6ZJUdkSvvLT6rPYJqQmEFfdSrQag/ALOUF/wbCh7gfoXtKQdPzmUl5NHo
DKIM4+yLj98d8ygO64jka+htqg+qAxj40RbYK0KAouVkWDSJOvo+fPH1ciOpmRwyRYORR1UkJ9QA
raeIkQfg1c0SNRzSEH8LJMCMhjt2PnVWbzLHFHXFEUaerYqD0r8b7A6e9/AoaNtgyt0jazHv88Ua
vJmD/XB/Np/2cqKChX7sGNEwT4SJL3mu5YyWV+cmwJndurJYVXBvFMEcKHDGe9oO/xMV9U0vzo8w
gS2w7HDZ8foIXLEeqi8uF1ypKKKxkJ6Ek4SB6fwTwHfDAuDiyoCMcNpCFA4AnkwpejPGb8IWV2tv
On89Tr1Nw4S6r0sRcXlWgYkbNRxV48gSIw6h3f+4IzzD9BZnVXPs4NisA8Pjj2ASwWdgXmdMTEnv
8TXQZUPDmACvDTSbp8oosgZfGafPiHZ2fUWMT/0/MhvSyhCdg0qPzPFUvQ6Q6VVclG+dRkzq1vc7
9IlyXhCzyjv8eMJv/e01lJnKfsjqb1YD7PzWCk0YF46H7IqLVkGcCeLxh/c1HkIG7qEDWuL7nn6/
J2Rcb3sYSglGXnKM1MKt3EbDA2xgMIS0FZD+CwU5679e9u0HcyNhJsstycSdNPSEoW/6xuBSg/gD
a+JswJrYOtu/LTue/fITEtSJz72koF0/3WqV4LM7e6em5yeQ7u+176d0NcZxJ1NEx6VZmhwycCE0
GFXMHHCBn28zUZtPYgUHiwDhUGNlNAYuaLwJXYQmxZEj3IB59BGM/kiM7Hma3v9FIk/anoMqBEZB
tZc91JjTIOItick8+E9ys/CVt3pG/DJ+xodZ+vINFMljWb9G6iXX+jcHatMNEdrZE7zYn/OaX9bf
JZRybiZOO9mLD4xx1IOgHvhArtFo/w369tMCMBUqJ3HiXjwMnhySfVVgfhXqGQdmPzljtnDzRYu8
xeAQzwoNfyEqcP5geDFlfP5VSGZcDE24u4kXIq43TmXGa5w9hEvj5PFA7na3IWraQ44V4eDJNJMi
MhPtuEzBfN4zSRQ9E9+feSymG+gpudIR4qA+MfBrsgq7np3d8G6+ODPhm7vsNmIg9T1lErxTyRBN
o//VD9A8wttS5qsf0eFp7M4LwwVqLjW7zHn4oaBrZxKojtAbUU4wD+F6wT1/4Nx8vGU4V/uM6wcc
T9AJ5isPvjk4oaSdHrPcVZxBiIMst4zmioSojEBaKweRhwVlM+sJY146re+HH62kOf8b/wymKkMn
zb2Y0Y1Bs8ZZJgeIXRmajtWdxA1cquTvDWJyntXDz8AnEWXpCYNRnuZHi6nHbLBdena25tMeZbiY
sKh+CYcCbBuHUGKK8WU2oq2pQmePBwojn/3rRgOLBts68Oc4R5lJUyyX7sNS3Kl1EBcE/JBCU1YA
OtS3yfLpD2h8nsCzGGPrefIUrRp3/AdmNRwyhpxtfE9uGiwmbJSQX0AwSRgEaKS2MGDJsOcQrBId
UgH2qtc9RnsGzzMehT61gI2DMzqCmyNw7TrC4oUj6IbR5hM7QnD5ubjxnhWzBW4ccwEp1krBkFUx
mP7oNOlaQ9EOJUEM0zhBybcH8DybufEgCo0O5EbZz+XDg4H9v/PBiVTEGFOAu8ZrjZJWNamZEW2Z
SfgPfQ5zMPslWc/tooxSjiVYRDLS832zZH5L/c8zQCZZREJS0NmSRY/AXOBjkk82F5Ayo9RGPfU1
SIR8tL4VNhZMgpIVvQ1HOpZHhMLBxc7+imhsQJlzblCbz4yjcflDYndht2xNwZYgss0klSJ+pnCm
4W+e/gkuFKZNlP5qyA0mW8znQSOReBgdxrNY5K0GRLtQyTyXWz0OBT30zkaGD/SNbj5KCgfVp2BX
TCLJJGGMAx/dq42Fsg4V0aVp+YJUZiCo3mEMyp9yLWBeAbAuLjd83ehIYUpoH5oIDJQT8GYvn12Y
q7dsyH3PwX9trhw/IU6RTxXrr/diwK2ZDAY667Fn9d18NYl+1sA5QLYCSTgvrUlKiErrHcQdST1q
DOyGaZZ2mCbiBLqbdMlcyhI+1fxEglLyjU9SLWelsqLhs79Oy0jiF4ueuOdu13CZjENpjL03E55i
QYFJpjrQrAtmR6gIA1N9BAY30Ylj7tC0PGwIPh27dugg/aYiRQOkS3+f2W9WrrAu6B35t1esn7AR
7auYD+X43ou5o3g0RDzyTGgSxAz8cKXaojij9WdqI95T3wX+ml21rDZBLeB/XTnq7JEDDYzzagjG
LfNhOqTe/7AseFfeGDQL4j9EKcQfXBetuqRvAYaCMKEssd3Rx0iFFRhNmjIbQVQbx/3NdNkYLtxn
KNfa0PqTYbVUdL1bwwXRzS5pR1uM6oXe5rt/IAfQyYx3yFo7oYzA0ADB6KlbKxseDvYPAGeFL4r6
3rHhXgHWZpS2vqTYJXW4G+y4VVVCriEGX1K4ARyi4N3gPL7EWQn44QN+M7/V5GAaYNPp3s3SAvef
ty4+XKLRg6poVMwEwXj5BmBu5Oj1LTlMsZfTX4B6tpsOFxwznAZ3cwSOgxjdLMDQ2t3TB5ipQjFs
E4yJni6of/QMFEMUWRTEZhneoSVMhtBCKF7VipE7rgcmqDBBFDw2e8B0E5hrwoN+YQ0mkKNmxanH
i5XN4Wl/oP0S7CzqgI/bUHSBJuFZrE04GguKJcHiGlPQAGyPyMzBF/uAgBpYagQoYL2Y0y/HzoiR
EOO7bTaIiZ9wBr4gpkF1AhWsXNwhfjhpCW6eqBF7mRA7vR3mYKeB2nxUevgEeak+LVTAHmYvM6gq
HGV1dAa4lBgWjzX+E+hZAh3JMfDN1d+mp98WI/ajoq+wrlkVdsfJ6w5w6b2npfWyUBWnzLsItK3T
r9WQYQywKQLTez6Pnad3BcUbmO+o1Bo9x0Fa4Qx+2w1hZ+f5FfsOhttAYhAHsc/hzptmrbXdD3TY
XKdXuN1/DPBB/bUp7Yf1jD8w4NhxXD11gfUnLTcUHWDcBaUEFkT4rGmlhSqKYgbDO6qcJ6j31X7h
w3yhC2+tGfIU9+dj10Ay3yWpkok5gPMKFYtwPx3vy9MKHKQDlt+/qRbj1wPzGkZvYGDij+84z0Zq
OsxeWgi8BsQDKvmvMDtN5jxzrtCG44Yb5m737OuKbwfw89m1bJKt1hwvwZ0wCnRWVg2MB5UekQ9+
x2YOHQqPfuaGw6fZ7Wk6vAmBUPF5j5STViUu93CkRmgaurROGzyseZwWH1MAUBeCWUVtO0w5Luv5
0K+zJqT6H8MjXEOCWSrBbX2FMkX2kDCxML/QnnG5YDay9e7ZxMS5jPvqGVXa/cE3onFnvIiJXmW/
3zA73owH1pweZj7bhvX+bkz4e5hSb5GZ2IfTn/X+IP8z7PTa4MsnTr/Z2CkCKL2CGkHBtRS7qbK/
WX+G0s/gLs3qvYKNfOnkMS6r5vrJ+PHilpbsDILbfmpPUWWYZYzpvA9LCtNx78n1gepWf2DlNYd1
mdZGuaZQ5+FxUp/Y5ch4EBb63wS25H4bttB5kuFszARram4ID016f/242MuwsP9lOHKVDxiOktso
NVoNW+L4vPE7wLjSkYMMe34/KVG1lqMhJH7upR38zMUvUxrUtdrUoebkA4MpUsE8ltzgCRMpi0EV
ThkguVu8y2uWkGBqa9M/8fH/fnNhU49enMOflk1/WH1UFCIR00AhZb+C0jgzgbbJDOaUEDPsHnjn
6elIJvbpMdeIdVuIKR4xPeQkDZJxi4aJlB8NVUQjkhLCJ8Gepyn8sfmV1IKg/8fwBDrODMjOwPYA
nK2zoEtF0yi31sPl0xjMGBzHtT0O7numOcI5EAoge5XCSFDHUOWYHyipbmmXHEi8JmoXRlazutFv
Oo0Sa5Bmn+2LlMP8OO8NUbEcKHxTlwUFGMSByfAi5b/nH1vzyc/ILap0zQbD0ncnpH/mmzIOqSNR
ddho8xpG8TSe+sVeccolqnhHiUWtQxoDW2dm9DU/Z2WN1eVsPHtjsIEgkpC7ifFasxO8p/bXan8/
U5opTPh0rEsui9uKrKGgxs4EILoi5E0nrptnNVKL9IZLwMUY5CYb+kxh16yg7RrkFxhjk/M1rYDU
EBfFxFSorx77G58LaMX21x398c/fi0Zxtl2CYPPbECuqA8udBjvcfACc+3MlesN05Ivby3tMzUOP
8oBNOIBcUYQfHXMz1f77oo8LuvkrVLhd4UqC0l3cp1ceX+jqMjk+pzkOMHD61o2z5oQ48m5gXTPT
9PGJl5I7gcdTO3cAx7Xsyo3J0NnN4f2SCsLtCbZi3mOWmMVSDQgf1G/zEaFXpE0QdAEaRlA9Lr3q
mqMTh2XugkJLPqhp8GfljSnZVd2gIsD6u7bvdke0iNfiycFpzmKkm/orHeH1P6aaanyRAnPH8Boo
bqr3sVNkW6BDvtOoJwwER33SffBrsCvquL4hI6wikPCJPTJy87Nd8L8EUfQSopu3v6QbWT1Ww9km
j70BYccvJKoJWoa7RIMy1Xc/rYEEemr0bcAiYE0qmZSCWWhnQTCgF+EG9zCZBtcJJO9DXwmLNAP3
nzXH0sJp2xCLFAU4Z5SYcm6NJVMT4xbhTcIVLyDNf9wvNeS9047lLjqxxVOffpixvnmyOU/47lNl
M16cAV/b3EqOqPK/bHexpWAKmgwvqVOe/t38MomH93PHsd2roxzPNOZnSgxNBGFrGzAsNS+1xgWQ
viEHXfi/zvMnPe0LXkMHX6YjHTig1gPTw0zw6bUEXIsbGm8V57zHfp1UBfEHJAKr7x5WESqzDptQ
pkDOuNPcVBC7RXHfQ+c6ndMsAN1jOjEMcVhEPTPSR+qabDVzFHGc2jlrBjzJyhcyF9XABZ5xyxiX
RSTjD6cXdafJZrgZQMY14M1f/b6Y02g3NNkcUNheSch4tsHQvYUYTkSotvm9DGEgEIg8k+YgOyKA
jAAvKHJwYyLaSw1yKowRtZhTl1hih2OQ4o+DJ7ATsmh1lGGA5CqRwsG+krOG/DkRcSHkKD0tGYPo
37X9zWgWPz/4EFtxGYj8ylsqok76+tUus4o3TLgJHvh2pffTSQzj1fgG+C4uES8R/FAwy6fOuyWY
79x+xktkJZvnX/R44iDmfEgB4cFx41mlc9+JaKULA6h/cozzSoEpV6hb8qjJK8LfENGluvnjsvY4
qIwBu2hofWdFqRJKNaFOwtB89bQfjD7ozG7q/pVO9KBzYa+rpbmQN7dg0fdIgEZYpVYQenpRITT6
5g97NBVf7tWNT//VnqBAhX/n9GZ7AiBBpQfXhJeIiyt836D08dtsCAzl2MO2cojqG5/+U3v4J2BQ
4dFBDJoQkIHNHU8G/Q6DxUfAiIqTuGc3/tba47LFsZvlc6wrre9qepjOm7V4ED3vcfgyo2D8AG+g
0Fc45c36aoKGCi4pFkcH1oF9TWWn9rjd6QjUnyObhCkRKUWEHBSXvngeN35mtxodJrh28k+n6lB7
KEqCMfmWuK0IwqtMGjP91klW/x6YosrRY71iJKrDuPtaBbEdsBwC4WN/wFLlE806fznrWpVheBMw
1lx07td6wUcdao9I2ePcAk8C2usaYyWKlBQFklNQkgjvKEElqo3bCpW5+ZjDxydiawBiD5kQTkSt
6nvnQ4ErkbLzL7UN/whm0cHX6gzl8GEfEW7CU6H5/mYsKrIQInHmw1PmMVf+n5JhA3rXUKs5uE7i
OfVhbsrtANRdUiEqPLpyjhhBH0IAns65sWz3ZTGQ4xljW89slnHjS9s1Gk9BL2ggFXsawWHWmf3r
kEjclj1LPgFZsN7d69I3jB+FWW0DuAhqZCxkc+zeVsPgh28jUaK5yV/wXQuMsPgbVJz82LSmpmMG
RlnwTSbLr8taM24hYTYQs7nEhiGavty/rc7hGf9nFJgJ1mD4LtztYXDeoe6xSQjTb6gpKjKL8F2M
Gv8WKrRRGZB7UuqvxblD+qhjStutsLhFUPnwRSbZdXVnJNEyVgSN1ZSIGG8+NzYl4XlH6Nm48yc0
sREusvMC1DyGns7zhOlq4Ljnd2+dfMnzzehT8snWC3gUkgWC2ZqTr9jzhUljaHSJxS4WjVs5uTPE
OJo8BjjXXMh8fw39De6gyMM4e+3dawXYqE/EJ8RsWoXNZBDsStSX1XJeIk8f4w3h/xiOhL05SfSz
Bog+ZK836xyhOo+SkhOqEUF5QyABELqlkNFbthKPdD69aSJoFXaOq4c/nFV+f82ayv0xBGFy1ymm
Py6v5wEVqk+4BEcUt8Y+lwVcspShFh0RJzfwT8nCaHN3/DIJCQDTvgVITurbrHjMRwNz/FkNoelc
LTKn+5BxIb1yvXLN/etc3gjJgMwvWiH4c7PhF0dB9Yr/X903Rn/wAbEhn0suJ7sxNJhzAGIgHhtv
XtCTembFZAmykYSTt/kfYeex7Lq2nedXUaltlJGDy3KDRAaYMzsohkUCBAEwg+DT+5tHDduyS657
dO/RjlxcxJxj/PGOqoQqygGHRJRvkHsoQCuiIBI0OJFIaOxVqOwhDEbPxWv05et/hrfBY9EmFG3s
mZit1Jmjg40+MPuzaygUdNASckMcBjpij5Tt9EtSH6lHjsj//kECm1GFW2lq4JXe19CA6BGebPHg
Nygsfjv2on47em0fgxA6RGJ5uSQS4nItfCMyxEqABs0BH2IeZiSxJ+2+Uwj6jB3dLSidL+eNPFXf
w+YzVu3JQ5hvX0nznFXwODLxWPeSIPLsPPyiqaf89aahTnkSdF2vZb5aBS/NC1D72398+51D4C4u
5PTbEP0VOviSIIXN/pegKmTqavJhtrMJvRX/aKov6+GvTCw7Vffq/oEaArARXIzLr/V0PSRNwoLm
uMcEPGjgzGCi7MWkswzB9i5eGz4B7Bgi9N6v9exVV/Y7ffHD/BPf2TRNxO/VJONcMQO0Yi1kIRrO
z6jMfP6Y7B7nUNiIbu2tg7H+GVw0n3gFg2DWC1WAsOwlNfIiRr4mnhZIjeH/G/LqX6V7Q/9ZkrNE
UEVQWQMEH/nHfWyvRaz8aWwipZuzRW35X/sWXuhjIn3lO6iBflr/zgpfY2FjAdPLTWYGDqYswvQt
jOv+j95L9jY+RDTUfALpRD7QsQSYxaryptVEGLuMCWmIqyKQlkV6WYLGje0UYAtM9/mHLwBs0xac
dYpYFH0dbDRcwvSzB2eOpYUW4NWCimCVFu5M0qq41Qfitlx06Qvii3IPdEAGhoz4jpyxwcaHn9Ue
C/xUZcD3WXVZEe8rY6yMuf94agyiKooRsZ391xKAOPiQy8I8xFH5ptfpjLhSDp+j8gB1zj8NuXrz
1n2nmdMj+yYA7Is3ObsLe4wI9/urwK8vSy1uU4o3AKXzmKP4VYM2XCbVP98QPf0JZWITmf4rYD0H
ZBAylydc4IEmHQNc2Aj5F6eIcx6lKjzXvoZo/jlw2ODJuwu+V3p4ouoV2mssqQqW6HOK+w63E4ZU
xFxIpXAe/vp/trtCazuCXukbkx/cO7Ego2bwQYGAC7v/XQD6xqyCT4J1BLb25oJldvCfaTkucLOd
o5dXzYU9ADYR3pgvPFp0fhHxTQh0NAj3PZO5vMdsxSSuk7hDZwHzpub9Bswp/qV/92Y5rAu5MuBC
wnoqINHC5zYrfZS4y4vTN05a/BA6G2VZsohPQZNgKpE6ICKNcJYh8UPaJzy5+fA6JKJhWa6/f5wV
LWHuUDwDNPdrzI8qLjP+Odht8qSJ79RS3rqG2iPZk5i6ZkBXRANsMJOY1h3//mdHQJmzN/hY/MGF
KhT9euQMcakUPGnwGtZEJGvjoyhGyP5zIGBKTmfaBMARkOoTkDJDdtKN9rhEfCKluPaEeeDfu6BQ
agD/Ls1gybcfnHdjoDg62f08PSGlx4E1fkOLkO+K9OR8dCbY22JEkji+/tGvmXjV0F3yHLvC/i5U
JL+kmghvNnMFmshAkJBPfEgMSfggmsCaYj7H8QmU+4wahno08AgvKvw3RkKvyv4KGYJxBxwbQx5g
Ew5uaoFJC8UB1demq8uIpRoOllxaCDGkATHqJaARFQSLqKLoGsxQJwTQeHDXxRHEefzhnSO+C2wv
89q+GbCq9I6NP0FuZMJ0HC1XNDY8ILx+gNFksKAroAPwHzgXhm3MUDXhBgXm1VM6XhLyP9jQRYXf
x7VmLPMMODmcCi9iDURWjvleMAZzhTF6CCaeomhk4uyI48fQwYzMZ4fcsnHntn4LGcfgQ42vl8Wi
M43gVQ6h4LesGR5uaDDQ9xG8GpDIxIdbINgdRKbgOE6IrociYEmfzGwh9kZk3KYP2Hg0Vwznsli7
50ITOKhmjwnpk5+dTXWE2uPv/8AVoBpe868yP4ZImWtOIuCsd15fEgUdDW+/HX7xbyNKodSU6YK+
OjKVgPdQsP7ofTFoPLsPxvg8kRw854h5mHZwE3qXKe/nz3J18py6EaUd+BJ1K6LIoQYorIico6b5
ghEBjoIsARTD6G9hzBD88Ufb2ImQJ/GxsefZZl4zAOeQ20gEPDyQqF8biKYGoJgxynGzSFmV8X0h
YXjjwqYuTkar6qtM7SNkG/x1MKcjNaBFmKgNOuSQxAoBlz6+7rnxiy3hp5Dy+cwaIhjhCavm06Jn
Lu8ThY8uHl3+akhpbqiJHNoJd0aXSohRarZ5of8p4gf7jwqNXkwIvR2Yczow0IwimPwOpwr2qY3N
YSuyvuha6acIr4M0RqoyBqE+NsBdmadE77CcyeEuZfxoBnBPkLyYOaok48og1WkKy8c5RrEbWirC
FRAOxjlcE5AAT6zF/4/mK3Liavza5SEfhv78FdUIZbRhFhS9P3ukTPl9/YUT8Sz8YnPGzsdFJLkA
IQROo/qePjyZRxJ2gTwFhAKwFxwUvCNWP5sXfyr2J1xeAgQEBvytScQV9HH/uc78yx5n5AQmN6C5
5HvCJjAQRzA9IziF9OQ1IUOnnNHn7LUVEjLS0PiosY3cAubYW//nVRF3KGoHfmeAdRjhDSIXot/G
YJ4IVJUNj1N8XYChwEMBf8L5oXu7Ds9zhUb7QzdC+wJNhTUAlb/wVapzYRHPZtPnAG30/HkAXYHE
M4LzWAeB1vfVqHFJVeTqNKL6AIQPb2SPKv5Mg+ppAnSj6xqinxeZrRkblVgfUTUYoKoQGiaJ24Vk
ZR+LisJ5+425l4Sj1Jka5C4SrqsFCu6yFv4nDwUI+/brhN4wfMWPGZvEnITSwBk4kxrPmxYjAM5P
asQHm1crZOboQUzxYuCEVz+ELsKShIZ6QF8cx4mIJhCfG/ovQe1KFz6X37IWyvtC6CvnQnfbRt/B
o7+zRxioucX5PL6GdSzzMeMsu3Md5RgYBKGOLLpvjHj9YIv0pOLIMbCHhAgIpi3nXB+oeaBwoqI8
fvq/Ie/qSBBI6PeEGqleGBtun9icXFKbbXUqVhECZZreGrPAgKw1uCBoLZm55xYcO5Kgi6kDnADq
18bXSD39WP3vf4yOnnbQGYIR2j49eyKLratJsmExei2uky4RRigsReNP9GNFT8+AbGS5AMheUprS
d3fWRWvEqi+BtQHxHYi6cuYtuYIqwW/Dh68cvm/g64aH7TtmLeLVKpGUkhOMcE183loAoqUcF0PS
r4awKrtmqC/XLUW27C3sEy39IglvCoixTYcxL3OlDrV5nWqs9tah2P0OBn8k2x5Q7prMGLAQk9wc
xyddkcbELzOQKLTFg0iXO9m4KCgI6nr2ZEAih7QLiwBqoqnH+Ycz+TWEkbuCX77cEpl04xvS6f09
2kScNyTEzvIyeZKG2QWXcngn07MLNGep5McX5LrF2MgshOzjHOKnArp8ElI4g0MKv2MUtX+0qyAE
5+0EbPEAfwNwszdhylGeh9ivbgR72BDf2BB7No2JvYWo0EXkdPs7oyHjS2ey2713z2WJ1Io6U3nL
0nuuI9x6ztHYUEgInzRq8OtxAhAdIEzVCCp8MI7UJDaNAQL24u7j8eNa/Yc3jTjxAJ+tLSYGWpzK
qGU2eDByCnz6t1EHxFxyy2h/MO4TNixeOMLQMWAjTfLcBSPiXNDs8Dt6L+4A8/RK3+RSXqE3fNoa
BEpNEzV78ahJ1CnhQNVeSvmdMd8Rtm28V/vMU1eXhTm9LZ4J0W7hY43yGxuBCrcxcPhXNGdTxOzM
4Cq0FtRL+NmUGcMVeRgDhUEAbIiCWZEWyVDZK+f2CI52QMsStDKTE3Avs/+AXGP8MCAT/P3XKJu0
MUFnCZD4iCeRH88mv6PpSTOhc+uA/wWwdp8Qlx5klINwb/NjT3Cd++QzIrhJXqqnjlgAh8G/L6H7
pTaWcl4iisrk6wrYP4uNDESSRC5P/tti7uxtR/zS/XNQiKa8MskR8aDnrfo2dAM4HEQHdiJKK4RV
S1i2Pjyuj7SYKu7ISl5Rizh73O2s0Y+6lsr7HNqJOtWHFhIdErGsfmcQkxtmCxxj4EBORn21FYnU
mYdPm3RMGYWv06wJdINciyMilVLoEOntSXQvkJbG+5+KsM9yrwLMKesO98dU3inzT4RoNkEnEYNu
lEiOmeD4GIHq0ce1tGFzdrbsVZgAvgH8B7QMqYtiWe5xyPd/Rz6mzcqk/+C2Aq1w5OTV+KSR5ty2
KJagjWzEmngKwSUje3gPlYj2hKCjUfjj//PRHfH24Esffse/kWgVvwx+Y4LEY3DqS/Tw8wGu00rp
t1wLbMjc4HvbA14BpW8IZ9bZWva3P2iZCKpKSk+CvRKRMNcBXbGAY5pvx/T74LoDhf2NzMVj3cLS
Daw5ROCqYPfiH9ca87zyFk66mL6gITMQ6SE/cagZKF4w1fVBOg8oDI4qadPoJEsPf9zrTyLIHd2V
6in3HmbZr2uLT+wEBHp0G2R7EusI+JR4PaMfBos9W6oIW91wSUtzTmamqhul8KhS+nnwHUMc4zWQ
97OG60YUF8OQ87Dx8eGvN2jamXFDcGgQCSkn0pg3Bo+lyeswXIU4Alyixs7KQ1LwPqRB6ug8wDcA
B1SqLAUAcLxqfsv6ZAYXx5PvMQCAqS+04u/BzSbicbKhBtlXAEjsnyGgD2GM0wtrqULasGsp61Jl
dXRIQmVeKkdkagpOB7OV1A5uE7xOeNHU/ZnbBzQE+yFztYKmKZ+c8QIu8IG0CX82Vk9oWHY4E+wP
fQJ54VgSiA6GPT3y0ZIF5UiWE8wTitpZztnxBCoVBifyQOX9NQZ6+DJfESqSp/rNBbvhTckYdqlP
sMcfe9zIaWEFDdmeUp9fbKPYgUUiosgafmizPLtXHFPXpAas1Xx+SkY4JZEm+yW8ayshX7GGas6y
1isPGYzRCCDki8ZlYBthOyrZo+nDfC1gs1oDsWJfq13+myUALBa1OS5V0/1QtQOYghgGW5s1/ELY
qn0jj65XJo0vUDPGPNT30kS2p3bVv1ThnecTnxNEFms6u8GJcobadrOrnx2kyRs8Dp46NfG04fMi
uyWqADPOPD60Q0QNJP22ZQw/6PtuBRRpCvO046Iy8athqwZV7dZ036DcZdxbVpgfWa7ZnckIXJrc
F1D5Tk85gPsbZ8Bq6VDjXjlwBAL0S2fPmrXxeUWEaHWiuOrz7hP9diZKBIdL/zy8MOp1ROHh9enJ
JziE81SNIQ3g6RPmiVeqeu+htHbeWFerXTFtd/wOEOZf59+esJH9DO+2iFaFMaAmEKlqfXxQwdZ7
Swh3XQ4r8GcZkoCWG4LA2MHDD1HQaH7bhX3u2wgIp/n6wna4ob9KQwCbAj5PpdXVnZNscTTH57ie
EZLy99jglGEjfLt4dS5XUK5+QbDe6bojCqbNYpPEOQb/VPsnAKl6uLcT1+cbR9buHKjIDYCTPvOP
TZp1UoK5Le7b90LhQUQ6Qp4FGcMYBfXec6vMHxvqN6C8zH49kpS+brjqQl8CKIvis9esiVveCe4g
AmWj9/CbmtwUUbdsduUOwNn7pZ/UZITkQ1D0HvhucKEideNNHXArED/kfY/g9u3y+w5MdLMB34l8
bqwhuog2KcL7UCLhFNPxndDSR/pZ35d6oMZZkFei/L3cXccKds0Yn75rHAryAnmbz0Mz4Mzk4peI
v5JSeVqdAJrDYtl42pj1m+ydtIthrXDJN0njCXNXwBioRNpGIbAhaKmP2zhh9uESfyZnFjmeDxUG
tcQJjfE1bom7qGGi+IgiTP5jUUJOhJZ8Y0KNFiQruXyWOVf4BZpNGKtrlOPs47ekttUDDiDVFE+1
LrtESVHQdkM3WHjN8ffFmlz6zhhtTPLZmv5vyXIoEF5xVuisiwO2kLEVdVN1AM/sWXN6MFD1SjPK
z7bTQyt2kinHzghKC+qAvjN1q83PyCmgn6gWnJoTbWSlVIWc6Uv4ETBLDV944d1QPLVdvqUEszRj
2hvLNCYIacMjePmGFWgNRToDhS9QG6vUqLN01YzSoTp5xip8U87EgYOZZm9j3uzPtxi3fIaT6+O/
SgQ7QiqhQO9ANVs0I+3h/EWXHIM5aIu9VbjjQa6WxaqNmcmPvGBrzijuOiEEUdeH/+zi7M9i4UuN
kQ71ly2+h2z3cLe5v5djwhxzZIFpRagC0nwM4XsbkIW8WAyWj1X+7dkf/1LvqYS1nzO0HlyuUFIc
L8B6Xe/E+T/CM8FiI+9lkiO4t0hQQ3DK1M55L4i72RkRzo3T/3SqgxaHOWpj/rYrlF6HBlKoMCbr
QhcOmdgOUfihw/4OFljUXAPUkPqbbcXsavxlySPW00tCqBzoMHaHPo4CMq+DOkagyv+Sa+4B1y/0
lb4XL0zd33BF8x8CEbjFJxd+Hand8SUuWfNeOKaqUUmaMtFr3i0AHyd/HeQ2j/lt4WMgzIzC5yF+
Uk7wwfzBbqLyyzFiIn0l28FC1obYhIh0kiz5v4e7tPsIqZm7YXC42rwjgC4x3i4P7W398mFDYbYC
lradGUBmcsd3scV4cpk7KALh5cYK+w+Rx8PtvDdmgF8p/Q228SMpe4S9bVA1/tCloB2fBiJeqBcc
Anb0aZEeMl+d56fVWGT22O7flE9hLxr5g4EdrNcGqxoSk9maZqfe+udbB7U/igimBEPsz+dbIiH6
JRyxC7Tfo0WMacmn8Zj/3Htbxd1uSWyO+FGbIBvuFLgjrzktubLfvURI5XniH67gIM3tbyTIc5qu
UAk54SScxed+zAw14cAQypx7kqMPgS1IrLlCh9X4KwQTDusfG9Z9D5/23DPbsq0FTA6SUFI6m5ZR
AoN3UHNQ7QkkYHTDNXS7+fkWQu3BDANYJr7Pl1hdFZL7oviyz/GBL1KUpZMoLk4VfX+f1Vt1/8Ky
ncdMDvz0dfL9A70YzRjZSAMko+ePwwfyRmqjD+oNwU7xaeHTDmMK/J2oKwQckEEL4nHYeZu+RtyK
OYQawx7LX9LayBjVRKGIwyXTAsqHGRNO3Uf4cvH0FX8WyePUZPRJuQ/4QYgmfjysyC8laWGi7z8L
mCZetL2CemKYxQNgQ2EgaERpBW8UOFtvcx9dg5PcOx2P4s2GbPbe/KfqHY8tL5h9aXvrX3lAJNuj
h9O7j/i8Q5n/OZgkqejsmYkZNuyM8YaV0vNCN6l6ScLHmg84hukva29DMARWbnZd9MwDXmOCXIpX
+j3/8xOWiRgfxMwAG97iz8WhtM3QbsaCFzf3sBx9k3N7LV/APHssBjM9RCg5eao8tR1fSzsuH14L
TEXw+S2qUbE6ng3jdaVnO8xYdUvcVOtC9Fq90eGhZlNgmIZGBOzlhEz02R/YirKRpwgRo2ov0DzK
Vb3KJYjlNhCav/5lJGI89P6UxJtJQdUU6o5UWpDJJ7TKnQEY98PzgAw5cpa/nQRDQuLIJ1BIxqJO
GnarHRVkQL7D7AzJdB6ToFCuTSKxcImv0XRtTTsuUUTwjjLdilfv0QzNlQMJBz8mEXTKeIoXvnYr
J4bDAK+CPJkzGRZv70oY7YfyXa/c2K/wMf1tKaPG4FzWPiyQmfUULZCUqOGYxyiCGALWtHBt8G7Q
ethreHjZA11miDS+LmSzdvb5wTdG2jdsknfp+tZfQ/wD8XTcnqVYCCiw4fMIhnjbsqSUI7uavHFf
3rH8Pe3eWU7zPHJoqMHVoYdcojXhMIQ+vt1OW3zKJdfS1RgWTUTafA2iTgIGN1NLABKHOsWEjhS2
DtAQg2xGAPlnk+u4rT7otfD/azsJdO8cX+R1QTAoECyYcWbGl+JoXfdPEtxKL6vWgCY0cLEunB43
Gs9gs4qNjtKR2g/qez/DFouEw5iVE92A+60c8bDCgP7Eo3ultOofv+uNcmV4+oiniuoBHtQCdoWE
JeTBxDeU4iEAcORnxQPKC0YjfBaPJR/p5z89GRXqTeIDOTdKmMwE5l1WieHQSCfG8Xju2ToxFL5D
3ancd2DbljnOcCv54pp+CFE0h9tJZb4iroTKx6uvPsPP069ltGZuV6YVREuTvO6Ub3tVRRyT6Nsw
PZXlU0q/G/Ewo1NA9QtE9F6xe6ON7iOl+SATE3ROSOg6nmIkcjduInJxWKyIz3dqjkIJuUjwsH3z
RcQNGOsjEWzaZ29YPSB8fAhQMqRrfggpMcc5JX24Jwjiy/fSn0zrD+fMCxKAARMw8hH9eOC0C3bW
pMgG5gzKwmbZQKhFcEi17jZz7I39LwTSIyR+a4Jdx+sO+uwcteCHS2VqTT+r87ZdkOZGekP/T0ms
fRGXA2oHdb63f9fZDVOkSwgZGDh/BpvxGR+xSZq81KPZknmJrwsUWPR1y3CHIdnDwjuLaW1xjkv4
jOfuPqWrtWAgHObrdnHxXyEkWt8i34IN4YYpSvg79fQbdsA09vg9AJ4B4eWnaKLsyxil4KxINzBi
I0fTf97UPaIlD/dIW9KxzB0HTgqhi55himcK6SBKVH65CLd6JrgILJQNgoQ7XYKjiOytnb6AjDXv
i0XsxSb8IpmoGV/C17RG8W9Oh7QtYT8mmG6Mbz/u5u+RvbrE0vi1yJAbUgLB8Zcl3GBE0JNpwUoN
kw+NxU45eQVP3LRIyTd3/41vGI6SU6uOefgzvf8eqdxlX6EtRDssmG0BbPO58hf1UlSp03F1BHbA
ILc0gif2PK7DaTnDNI7DAkkHhgKdSYwOUxB5hMYMPpVPq1skBqSMQV7zFDZ+uw9OcCTxcyINsOly
N6jYmZrwgYtaPuBZdkvE7LioaDEDEGZ+GGkdlkMpAAMkzLPszURwnMkECZAe/IOVf1C5uuFlR+QA
Dg57VM5/8DwXKJucxDxeD9kU8IWBsOdgKRpiU+YbcEa5/JxDwweESqA9hTpzqSzkV2YMmIsHPMSJ
YY2vB21FyDjO14R0CMBfgJZoJysPLd6bXwMR4NEpNQGMD+y1c2pTsXfLxMQi77oJhZKPunfIpWRP
8khAmrhMWBcML0ct6RHT5s8gQSET0SaLOm0RfRNzGmqeneRJC0uLlwAttm8D48KyYPugM85Vl1Vv
woUKI3OJhZz7Cw7eBg7C9kDQPBxyFLOxTHhwVgRpIDKYCAj6vBJNMYB/pxdUJdKwvo0w7IKwmYbY
ERUtCKOQiKXlXuCFtDykr+gD7Aiq0iNlKd9aEc1oKgZQWK4yPCPlYKh9pOapgCVm4MNvBIqTxyAL
szdg7wvxaccyyb0Xfjk6CTAEo9qzhw3yQ7dEvEwYJrNVIgckWIYtZEa5A/+c6GyXwlzlELmXUMmk
hcARFD3zcq/p9d0HfbyzefPNJgiN485JtGOtuzeMvSgbCAaxPI2kA4BR6uHMWH+P6zaUwddpsuK+
Itm8heECe3oakdJNKJuggORLSgJGYJIWca98BwYrpYGNhaOeEcQOh0E3ervVuCO36zl+z6v5ZedM
irG2NJkmhWGic29L9Nuct4LN/kxugXD6PeMWqK3HNNX4pE5CMRv/BEOdP70XSdxoSsc2H+DH8hKC
FIl7mqg24bMsloC0DECipIgntJ7gFaHUWkRnhwjhFoz5BwfRgFAx2yIQIERoAR9P/DUfzI70aeY6
D4DdOFAgPodThNSUg2xwEuEP6ppy0jlaEzHgXbc8tSwXdZ8CDhTvCQaqWTmyNjYQ3+VP8qF6RLXT
2Y05V4QEoUUewggLzMa3DliZfC3/xBM6IfwGTxKFdxOyAOPfogstMu7QxqBIr8hbduaXtGjdJbEW
W3tEvDOPN88KcAeKF0h2RmGxBjfe68BPLGH+SdsqfJ5W1Mx06Yw6l0Q+v2JS79F4TovBI32e1O0N
HARkyebBnuuIYvlSQ0AwbPjy/hvweST6Sgh6QLWh3Kn2NRLCRzkkmAMpGXB6QOvfd19bGzibTsj2
LykkMMKXI9wfhwYqHTBsGQ4bK481qkA6pFSjbx3GjUp72uUFYcWmPuT+JVGqTzJjb/zg93YrY9Os
hCS2+gfVAsUflgmJiD19elnknrkCI86GmFQKhiwcIMUun1fDejy/x8Sx7H7rC9FQFhFJAVApbycx
RQRE0lUDU5sH9CMsq6VE1Eu2cFKcDR1xq3/vFWA6zqWpgatqZEPlHqqTOXnxLt15xJjzyM4R3xdh
L941NkEhFJ3IIKBo+SghnL/jLn6k0FruEcoovU6x9JJFJThwdQxZDiF7Yd6f0C3+FYFQmxbdMoe7
CAIrZ50WGu1coXu4XaJv1BrftsBXBSB+Jv0BuSOVdVyHszsLA5WEhOl8Ue4LOYmQvIjYMmxEeDHK
GQMXgq5RO2/mn2UeimgAoN824TAZ10NsSvRfIficfBZAuAzRnwXWyLUQ1yC4Cs1FsRLXV0VhOeIO
7n1X2+TebQJwxVdP6BW7Yh48/Lt3LPjO2rFsux1B1xIohzUmfQgsCCCV+oHO79KV4337mF9R8guz
8DNUxk4061DqEFDG02qMM++KUCXjJPwhtld8HDypoO0A4Pzzqh48Q0qioGwDx3uvWx+/Orgn3z/c
QUsV4b1OYghcGarqkb3VwHMWVioTOE+aEFaXEzWqdGgExgFBeqBOn0k94A5ILFpcqK0bS7qbk3DA
cXOshGr7yFMDvxWB/OMypqML3IYD1xjw39kQDIl4sM5x74QwXQbUZIoTB7yVMImfkNXgEbzzyS3A
Vy688yA0WJtfmPYAXkgOaXExgqXBuulgi6+XZ8ctJNk9bPYK9hfU48L/oh0+NOq64Jv+6/iYtwGZ
iR6H+g1hfDG0Kx7Kl7vMtr9jsbpJPaS+3w0PHmrUr5CbDdsbxfP99wqySP6HMQrhpBHXMC/TU2VP
H2RL4m7ir/3y7ovQSAzBITLGATOuNIciKNmnFyR2dmE1gxqnYqBN8G5f/3hGOFomt8V55qS/2ZNh
ilHKvwzFpxhbly+CPMEWSjwOxJSQjm/FavobqCHQ+ZvvJmTDF1MdWbQ4aVDBvJFowBK61ZJPLTIP
xEa+nlySzwDQCbMKhXlYsRZqiKplaZyquUOIB6KKpcXpc8UV9iOqV0Tv3seo+/mZR6wmhLv0uhWb
cNSMWtGsyxeDxvmKxbwL2DUBGz1nXO2NI9Ll2xqi6NDWgrIsIIm5HYb1/I0DkIZzbBs22JNwQEB1
XzcqUcNbCQzpu7YHLMaJGpTsFibADhasctec7IE0e4oQbAXUXu6fz76W5gfAJ069IacTB/cVG/hs
3+0KNgasBrH4W3dcCG+CxxQQR15H5YLyyx2TKgJzWhtJSIAsRNv+PjVQUe5ziDcBZdDiNSb2eu2M
LhFkavrYnTePac1bIO+b0SXRlucjSPznhAruxdEKYENcwoQVI2Nshtv1LqfueNnTE0h0noQjSjQe
mCiqwXMDcyv/BppQM0j38HOPMjgdwsr2T9ClYmjw0nO/o1G68e93gU/zQCkMxHX6U3xY/bMzh1ci
+W32T2yLCDL7op96iME2WzQhzKA6wL9GKuJBNJ7Nrd4owxQiA+W+sYcRXbCCE6XKEiF3GyFk1tuj
oSTaN24Kn+xUR5u1xMZQv4mz+A9BL+wNeylJjZMXYxYfFO62ie07AeuWUIf+FsSdYBE2InmIynCA
lXB51RnrjhD4E+FUedIfxLXo811ioPoBHioHwVJnw5/0T60PSoWjyYtH7GqJep1YHyD96GvYdSTU
CYBVjLBUFgws99OhHjBJiTJ8WlJc4GA+heQJziFJZ+XS3ML6sG1yNK/4uKbZoZiXkVAaYgpJZogM
0MtK6W90Xp5PXx9XBh4NYS5AOsBGS7tWJzxcZ9iAf/2X//o//vvh+9/Of824uXbnpv6X+l2Nm6J+
Pf/tXxVZ+9d/uf37j0fHf/tX0zA103B0zTFlWdZVWTb5+cNuWtRn8cv/S959TMu4/66L6nTeXeKn
h2KB6VGBM3OtRyixR5JHRacEQlE5wt1iB/dhR0d0TyHPLWAwcM4EgjiTH9/sQWlD1HQDoVmHXZuY
xKhr+9v+BR2JRgkNF+W+obX/UfLzd6E6pgpAknKyTrFdoKQcy3NqIliMG+5TMGxcNex654ykL34Q
iSDlAgjPWg4OByPF9jL/gJT4VxXJMbj54EGogope+iCNF12kwQqNv3/mWk6ZDuGLnZm+NQhqokKZ
Bfmgbi/peX8Z/OdvqWZZ/6+31JBtTXEMxbZM8Zb/b29p/Wiye2nq1wUiDnJMDjzR2G4POv0Jg9/M
Gamevv2say5abFZdjMoA6RBQ09AgaI1rY/TA4H71tUOpBo+jihEgKUMiqG8zrofxJ3nkNOtdx0Zq
rbINRcKX4yP3bBJvTybT81Cjz27FtHdHK171c8SDZ6q+2cs8GMt7HThWeL9E3cPn+DMJVagDlD6Q
jtqhQFudPuYl3y2iOXZK8hax/pum9RzEA3/5wV5eCw+dFCSkdaBFbfuY6/yZtvuYXzf28swhRufM
ue+rZJlRT6+t8IrdIPdJ5Y/a9XdqTDElNRDeKIsxGpOL9QPQIgWQ9c5/+h/kOAMbdAh/iHuZyZsb
DUiE4RdsvPaM6qQp/2oez1FeIKsjTWtY7yAUyZ1lZh9/4+sSLIJ+Yv6Vk3oGWEwrijbojgz0zIS/
xWfHtvEhcyeoJ+2+WD2Bb88zyLY0/zNXOnbG7E0FXzZ/H4qxeqAwoqYqc62u2bffEJmG/57ra4NT
8kZI923Zru9rfrlDLCU61A537bFewjxR9jzSmKlI8kBKH5VLDcSAeJ7znLBj8IPXGs7uPDa29c44
maN8micNeH90I3n2Nmy5Sgf1yhIhPvnQTvUDGdU98cHvfDTrREq9UwlB9ZKxE3QivAxpQg+sgbRt
FucUxAExwBCIAYZjxyb1OBH08NS5VO9O73OifAXFuDVoIW8n0FQO8nHyBsbV/AlARzYsysILTtkZ
kzdd69ju1RWnrhbjAml/sAgXAmH69aAY0uo4NcbFyDne1nzIQdTe73G2sBFPPtx8LnHsXgcP6IOZ
NC9Kklo4m5+4+YjqBwtCH4Ixx6Dse20OXusO7fSD2gJuYLj7dTctQ+sNLS9cVO+TpvaQHq0/oPcf
L9MiR0m6W9w20X3MLfacY+qMGAdW5w1v8QiaYV6O/vPnWjXt//BcW7KiyIai25qtWapm6f/nc60+
qttb/9WXWa64jTy5Z+PMnv0gCCmOav7Uz+LN4mdMn9L4LA9emEQvYeagYwidDp/OQrVn8ITGTOnG
PHn3Onkba/mZ8t9WvXHgtKqajz0+hDJSefDpBYISv7NRIV5YKLkrd94L8G1tD2H0r1JsGJ5egeIR
9Vv7dbatjb6EvKk5Ktnu9RhIV/+txooddfUMZjsn4uyWOMpYI4QMhODX08pUqvol3lrU+nRIPIAH
fWoXG8ZREsiIVbz3Kyvp9LmuoRK+jazH4NFCcX2rXgfvKnn885PHLexo3iU6N4G25Ch2MBBLO+NB
CSmYAnzOJ4BjN1g8imPdjk1oPGhGu2fDJRPucPfP7dQqd5YyNUFHOGuMyC6TluFYRYdD8bQxez8W
52/0LIeqPjRpjG92uT7KnGn+rn3TdhuSbPLwjvbVgsedG+w6GdOr/R1e7eFP3ryU+PxcO5eVae2r
2+j7IAXTDE1lqTA2l9mgMg9Ofbq80zb3NLRW3er19GUi3Q3PfEzsd9A6kXL7KxAujUplXPLldPJQ
wXvJEHXGIlFKA8lImmJ6IVceuQWK9WakE5UsD4zXlHTTaxnZFw43raKdm/ZOHU72N5CUOS0yl9u4
RD7RIHYkGfO8V7qFsnsrw28zA175ld6HQFc9bsvNDTMfTQsoOR3/sShGMBktzWKlKVS1jmf85orm
vz5uQSTzrXfHfgI18gsUiAhkpFRrtH6rTHX0Ayyc0g/ZAY+4DAnw+OJcp1HLRXR0fs1k0pFuxqx6
rFid9DrEsUge6wVlWeObaXX8cGNzZDz0ngUFgMMFj/g5JT8V8ZV22ZtVYGdDiXJv6tihHa/T//xJ
1OX/54OoO4pj80T+Xxfs7eKomZlLxUwNuDJFXTBPDS6FjjK4FiNtgyn5EeVAiRvpUE15EqzD/WTG
35UdWVXSsVpiSlAIaQavjy6MNQ27E2YdafJdmoebjECUE/f/87KN/zhq/fv58b9e9n84P9pSLV6N
lRWzF7Jn/agT/c5BLxYAIxu88bDae7k+vV97W41z7s92kanx9dM370d198Z90vjISwhpBM0nwN4t
sXA7gcGVp3Ju9kz8hsfX8kqIOB6Fzrf+J2fntZw404XrK1KVcjhVQORswJxQtglCgBCSQOHq99P+
9r/Hw7jsqj0OM+OAUvfq1Wu9ASDIg1hsW3QBB0kzynEyAoUENPXjNE4CqBToH8PDRlM1dn9+RIrz
nAT9d7G2ZhiWrTuq9pRX3qzycVClSzzTJ6Cfqrh/5xmhNzFPRzIrcQvqqjW/ABuN3BLhXgjx2ouC
wHEDKRiSwZ7iEUImoITxR7h7t+GlvWHXjbUg2pQ0DwthOtYcPWWfTBst0KD7aN7daGXbGD462zFa
fZRWqEu9s5txNl1bFzdPAy7D1hWkiAifEfXAK0210EZBBgWiLZYjnSzya5ASdls+d4mYG2j8FfnN
ke78xbc+SKlU6l+rQy9Dx0XrWnym2z3OaD0xE65eBkQNKVJI/qDX4ZP20Bks9hma81g0Nh0+x29x
Dzbc5hBmQ50qNOs64DcC/AIc1kVkurbZTpS5CkZFeISfKHF/lpWYlnLZU3B/IoLqGGgj349DTh6w
BD6G0FJa0tlHcNVEi0dQfghn1vsJzSZQIFlHbAop/PWK7hHi0ciJPC7bXp6xupk0L2z5pWtXHU/7
mLUzF84tSplV6V/zoBgANyRROM4aoO4bKiCs42jCKeijIBb2CI03mn2yAN4fYRIqPV0f0YAE/oIg
HG6nhZ/6Pw8v5/ul+M/oEqPvS4qtWvdDUkrXeFasJODDFEBJwdgMGoF97po07EFm0Bo+I9Zl6Diu
DI4vhondgB+zaQWaBU6Nxalune59LQoeoyMVR6slobStwTQ89qJjx6aDDP/95t8zUR67o7FCJ6R0
gfHKYLUQOEMIF67Ku/mqgAynKAwd6Q1zQtBLr9ZEQvET8UukhxL/DtmKqm3smXvV9g7kM+MISsUi
t1u3D3hORVeqEUY9AOLpFXCZPiKqHDYN3fA2AoUEcoHOlIBU6K8ZiXmnQqpCcPeiNcraNWAAussg
M+Jf7rL2fcD6c5fFU/hyl0/W4/C46Vk8S1bNIQDMfNtvJuabiqV6j1NEoL/Lrdpq7EcOfenqZ5wK
JWtUN4AbUcn4MPbW4jAqzj0d9T7Zz1UQswHP4zj7eTwoivrtkvDnVJ2/TzW96GkUn/J4ViNvDEl7
qEJMfQMZBMnj0U+MhQlPBaPFw7i4jRK5FV0QBKcBzX7EO07QhdocfWTdjBipomR8RHcP9BrL8UQy
RXUC2n+6y+hzFa1c6PtcEFklNVLD+hqapeXGj5V9GyfH4H4NrvU8Mjs3HWodkkFKQNJNJaa2wxxZ
c6ApkIvYmIIPuQePZH8lVuEidnzLzSnboIKyPCKdtqfqex3Dxc2MNIOcZZNNcsYbDWQ8iknp1UGR
zPLD4gGwFrhwMbMO7cpZnPBIpAL/aFvpiy57jdPKL+OE/mHT1dJ2ZgY2AP+0b5QdgArRpp9VbfA7
EZBm0LmHTnbs0lLT5V9Wg88d79ciw9Ni8LmgfxlITq4aiZYWsRBxSmzUQrRthSwCvb89aCG6VSiq
5xRw7n4ENYE26lglxd3ScZZ3KYFpmixjGiuLiJYD+/7Gq1ADhVY6R/SiT+nsdkOVzrb885jtaA67
U50rXRNhNuYWc/iDzRIQYPZaAQHhjhCtglZA+4DCLvo+lI8k9/EaP9pA1RPpl2tXdLHS/XTxyt9D
M3YuipSqDM1T0js4w00z2GQCsksxLEXXELoigsA6eJOuATsYVcB4EL3HalB1pEfrDudzZ9UAJ8LS
pCpL1ejcsa2eZAQy/XPcWE9kER02zkgAw+DJDuHt3FZy/3EMkoNfAUTLwgjxoIoNvEz/iupp5dpw
UCsvtwMFJgk4DbmNffbtFGKkriA6/6kjL8f+CdB/6p+M5RUsK3H/2EniTmz2NCVEZ26JMc7lFCiG
ezj1j0CrsUJ8CL8gYFcxOCpQXnRMgI+YuL33rEvAA4lBuwIFs1iQzGlT0K7sq/IYXAeP57LxG/An
6IaUMLRQPl5UYmdxmZ1W5btKbDz08k14o5ertTQ6JMqUNQv9hjvFJHgj1xFRFavSh6siUvdRvTWb
RS719KsfAa0psVpsIZVmaUF+f8ny0RGBNC0k2pI+0lRripC9rYnLIqy/sv9bePplCIjo9WX8W9JB
elhi/Cu4ufY1qHhUOLShMmWtx15W/2XMGSKT/GfImYrlKJZh8/5UgcqiwricJHaqBaj4OVIi1L1u
IOYhasyo9NxmDz6NnM65r785qxjU/aJaMfUkULs3T15Uc2VOGQlPRRwK9Ndm2GTwV1va2pzBtVU/
kn01YdyITOVO5uSapOAO2tiwF3t4lYETqs3RES5V6l8l7+ebqX67Kn25uKc0uomkJpGLczwzkAbd
14uD0UI+zH8gUvIGrLyNKbdIUOoOOcyZUma3Cip6Hlbnl+VRFRP3p7ts/P1Uk1St7FQnxUUjyXGp
y48f8+rika5W/ccc+WA2h/SxKe47rkxbEbcNsLS72/KXG/JtgPlyQ55Sbbs+KJv8zNM+2x0ICCVk
QRwoSmhHHWWqwlkGVYqsAVWlaCgkol8QSrrNpIm1r7BPRJl5XE9/PiXl2+z/yyk95WdlbFBrVrk1
Dmz7twaxUzaZo2LZTPAMHpI7CtzctKCDneId9fPBxVL/02N5ylrk0+1ylTSOfe02wL/fi31EJr6E
/3T5pXpufH+ZhqpalqYajvU0r42NdKjtC4c6K35Gja30TYq8NGqh78ifKVxw2rPFOiyOw2hcd2mz
yQ/SSk+3PEuMXhP5F4QlPmBql9X8rrbuOpUhj7v2AC0i+5eXB1VEsB4W3US1V2I9YHikpeoKqP1V
9WHI53fWso4eTTdSS109FmDtVChRKORjD//bSv59nmX+ueKnyHKwTP3gRGLM46W7P00v68fMfKva
uHkhggiS77dq+rd7/S8HfJrt5eGeRfeM2U73n1tm6YFxR4YtpSMR4evm3hdQPUAlHCjYkLnVQ1Px
jbN/nD9Q8kMxQu1SxKUvVlxmtR+hBAKLAd5l+UtUUrTvh92fO/MUDVIpNw/yKY1nGZpsb9Iqwtjl
2L9SSXihr1ZdBxYQ3dJnA3DHXdfCIIxEhA2hhGhXxq64QI286VdGOwOUm/buGFSroR1NkOBpzJFy
9vO6ldmevlUAGr7d8fxAsWIPewhDb3h3K1qajio2uNnrfcI+VJ+hFBABxkSmyEPdgr0b6KzSZFe4
vEzg2QAawmoXqG45OqAcR5rblS22wgN2lkc2eO0axjp4Wl8eK1jr7U+vMeos6DjujTViG1T2WAvI
EoouZfHHiyWUaygYD9CsKc0PnUVl5sC1sAKAgGe2QmgYR4PL1myf9xTW8ji80faAyT6Krr3y3MKs
BxuYBjKq1UKep7QGN3O0SbsGgnMGGzXXPs/VaoEUr15/bArEWj5iR2gERGDH9WGTvClSR9fCn4OJ
8v1q8+exPgXXrJSrQ2Qz4JuZuT+/WrfganqHq5djpUrXmTIm+XNJM/S3NVzEjn/D2J8DP4XQNK7P
cRUx8LXZ+baqURoAqgrpxuzlYo8wlM1eI3UPkBzZ6AMzR1uHCizlWxCeh54MF1prPWBqvKMCoCnd
mno0Qg33enlANCcdPpDuj/tqPT7TLwDMd+9UKFEgzQCPfJW8WEgZvR1WoL2ycoAlB0hYIBbUU5IE
Ku0v16r+FkefQnaa1VIRa8wdCnmVEx7Bet1N+BsnvduYgd6EFRUQA4nKBT3EcuVUPkDh+6V1xmnQ
CTeonMhBcZtCN0BYEx7jFVOj628z/PtIZJumZsmmripPkeiiReqhTiLWlX2ZQqHysRG+Sa5ieant
VWF++eWuKN8WOSzD0AzT0GXHECf0JWtMS/vMRph6oTI6z4897ANwiYBHMTwMjHWBGio1WBuvTnN5
Xmvbn8e99V1SoRiW4ziyair2Z9/4y8HrstL0zeZxnGm4+NDvgrUKeYXs4goqJbiibJcECcwkpFWl
IWy8I0WsgIbNhtYGVkYFnOJWCrn5GtxwtJInj8yTk5YNWPAB0Y+Q4WpamNTIqTzkbkJ95d42Nx9x
Na1ITsimLgFGLSiimXbHds/AdeX23XmRpKXeog3cMYAqYQTU1zBkvEytebRpX8CMXaCzQiv0KOQ8
7h1oXSdzAs0aOYNYG1Jy1NXODcTW8Jeb9V0m+PVmPQ2N6mac0UUrMZStXEMLansYn1sp2D/6pIeg
UPsl7rcRZxxCQrRsNEBvapdOVyTRgmVLLHURY7x4DmRDNNwHEpYJOqL8i3Mxr6Kh4qyP3aRd7WmA
F0nA/JWFb2fwomf+y0EegnrnLuWUn6jxCtvorFXaYXGaFfn0VA8dOVTZB6OWjZLzvXvG9oForNGb
8R3qYHlHAw1RAJ7LIMDMC8mFDfLz/fl2JNMMtxzdondma08juYm0RjveYzpnh1CB/gVMT+0+jr5l
Q7LU3q26Q/eUNj+YfziIzaKesVocfmvgfbdCKw61aNlSVFV9rkLoFAxlu2Q+gQUGXIrLxWZPbWj1
YEd2DSGQwqElxEdjpAdmR0+HyVq3KDnImV/7cQ/qMppzneoR/H/dnT/n9VQgqJzDPb0rzhFBzDvI
znyf9u85Zln3F2fI/qrACY56OBhAG8LK8peDfxfVvt4UsQx9meeXKm3k5sbB8UJtyNGbpTKlPr+W
l/Dyfz6WJl7reUkj7Tf5Y5uyYT6tpXVTH7PU/rxQSNHZSu6Sw1FSbmkCIWt9PPo5dN54KwPLxcjK
1jxtb+yprlahRryndeZGCwpVXvOWb+tfknnru5VeVUydHq+t6LIhhs+XO5GpykbVKiIenL0FPOrL
woC5MrMn6ez2AokLJaxs7PSS7Rm/TXDqDhp9FK8G9/BwDdJtsTWWNusj9WCyLQX1NiS75pLjKUMg
S93acfWVErwx4r3L+uopIUV7yE9ZeJ+BZaIGwE45Wwu6K2qA7rYaoZcJcxwVSkrbqxKE4eYDNAxK
O5vfBqBITf95Ln+u3HyanreTldTHkiuH9cA8OE5QuoaeBlgaqN+gxJIaHkzxy2hQrO+GnqpphiPr
Bvfcebrhp2thmSe1YIlBzBuoNji6g2+ffVo1jT5ld0/z/7HamH6OVNBe3h968VisM0HepaRDSHsV
Mr5q5uLRaGetRHVtyN0Te0CQtQeN4yJkKhPhFkzkUJ6chlUn3poYHHQB18ed09D00D6CaO6lHWeW
+behsYxX9tthDX43r8L7o5014OVUFGi7eGBV6O6FNl5PofWB1AAAJ4gzrvkKMgVwZ43YNxShDfZ9
+GuNTCBz/apXQjQUToxGEL+VdFWpims+5ecemA33tHOmLISK0PzEn5ZKGrUUFe65HEpr3QG67wqb
VDJkDgOxhi3fGF+agdK1W2QFb6KDF6JfOM/9y+4U3jp0YSBIAEdAK4kNEsZv5xZ9GRAe6cQCm9yz
QHD66aJZ44Ch+zZ5H0kkZPsOJTA9hWELFQ2751c4pDqIuJC18+cYoH87y/7fQ3fkp7EWFXJsJdGd
h86wnvPw2Egin3v01CYoj5B+PQuHWfZuuveg/n7z8C2kC7ZEkBh0ve3e8b+C8zDUPyiSOwPaMrd5
UcEPofZHXxBRRJKkonUpOg6WwCMVr2xogS3D//k6lO8Hr0U001Vd1+SnwRvF50R9yAzee1DdgliC
LCxUITcAZGL/t6Np3yUYIE7+d7TPs/kSm+TYSW9Fyl1LhIDubU/PWGesR166amag2O/4eEkbP5pp
AITxD0TklRqqawQKRVngcxHzyiOQHrdXH3o96G5S5fHPt0T9bn39epJP61gex+XBeXBLzHXaoVL/
7ri57h7Wae6dMUWkezYRq2nLgGIRnDrHMeEPnZsGyBbYPMSFNLLpDh4Y5eTnM1N+u31iYfpy+6Rz
fm1kMeiaD/SukEH2nQC3omL/lkIL+OVg36XtJBe6qWqOTe78VAi4KBddiWoOpkKW+zAntfde9c57
B1pg4/h07m1YzLEH9LoaFeUv88v49lJFdc1UHc1U1KetlFZudKW85CQTveNQ35NHQIB5K2ZUvzH6
bp+GcgiZdXWbVnOzC3EIWUKdLvyUfkADSHdExgMkD76L4L7iFQC+u090cgYEFBscnqsALqNVM7Tf
sVcfX9DCBdiV+vegDtmq/3wvv48WX67maZYdypthFTlXQ82sgG1XQHH2DhgTkNB/XHenSV4hR49J
KjhD6yo8zy33gMNh2TqM4SC8gBozkcSqQlrzlIb1bQzeAiy1n7xtejCvLyO6wQBGcJu5+qf8ly2j
+u3C+uf0n/Nevb4p1sW8HWcXfBn21RyC7xqQCvKgVU+Zg+vyq7OPit/RRSg2AqBHTlD6tgAvo82D
e/kv1YxvMzBNNiydRVdRzM+N+JeJcK3OWpxeK6LWG3Ix+du5v70uZQTy7TdQnwAkqu116LAyIRE4
AzruFgQaRD2C7A16tLbH5O7Yxuw6JyWrUbL/+XGThX+TiXw9v6fRW5WZpR8tzg9OFfpgOMDQZs7b
puVrMqi5dlUvNyCRiHmI9SECKXVReTdd/Po2gLBZPG8e0COBdRvqcElFT4N1pUG9dJoVnUxBwAq9
Z/c2TcbFdlN59dDAbAbb9A96ZGmP26/7+TQeSxADg8M6ec0XTOD9AxzVNtkqrYwd71a7wI49EO+H
vBoAfxBtRuI6yHLe/CPltr6ApGFhDDEZYAC8dKwxSWTVyQEKQzqUinfj4l9Yu1U0HVA8PUgjiYfB
Vn5BQeNw6PFtvWntNXC1+Dni7rWoH1iE+vUjdLDvgxGrtG+PHhpMSd2xk0mtUX3tRViMaz5EdhN6
EjF/7Lz+/Hi+7bxoCiENSI9ta/pTGNWP2SFXCrEKVS0LiwvTv6ApELfz8LzxKtzfx+m1iwSqie4v
Hr4Pz8DLk43+vlxeaSsKF/DQbn6JEcq/yw4nIzu6LGuqY2vq067ilCrpSXbUaKZWqCjS4HNGSD0C
Si7zFo/IQ8JSC9J8qlwClkIQeCaCtO1H0vr57nxTGjc0S9MUgfy2HNN5Wv5U67TJq9rQp7mV9ptb
MtBz1S9PsN6O4HGI+4+z3r4d1D7NidYtztqmvvklK/nM1P/O5IGzaIZCL8Iybev5XuhKUmWHi7lh
309/eNPXpIm5GSNJUiKGhQBQ+iIB9j6niFXp6406k4pdkWp7BzhCc22rtAsl0Nlm3LjNBnGOHI30
AjzU3XFN0mm0FOocbgMuuw3ibnkR4FdoY1kG8Be+WupDJ71u0Ceb3ONZejKmmenBzUqgbp/eo+tL
fHk1aVOfkNW4v26K/eO1jEZl6hsMGdSgpdBQl3foP2bfPP6WAnwTiw1DNh1L101T1u3P0PMl9Jln
tT7ZUgMlCrW/tHOZ6gEOBsFlou6UdqWioX7HU5glYXK94Q0ZeZc22Uut+43QypweQaI378JXhc1q
+abgNoF2ostaSfxwY/iJQdVOg82r6R864GKXpyt8c9OHPIFPnz4mmPjpLENhkQrm4AStDB2EFwMF
xg6WwGMc+FrRkk1gR9rrfXDjPWdhLsmMyNdxXr279IHMvj6ivd8HHPbCslVAu5lZfnwD5uTRCgcS
ZKNjR/8dCZdHGONwG9xaxYCQOYV/Aw/OL5e0wkCUnk8h8ko06R1J6ElcndbdCJUHnjk/z4nPBe5p
PDoqA1J1BE7T/MxWvtz0k3U4GGmWK1OsFGw51Oww2YySdOQcp1o2iRwE8lrHHmHUNnwbiRXklm9h
o2NysDs2aZA/FNdI9onZyptlrHaQXpHxOkmmuvyiqyNJ+mX+/BtKKEyoLEuGbqn2P6DFlKVHOSqO
PK3xadUmJSQWy/FuDVjcQLq9NPbi5/ujiNj09/3hgIQMTdMg4fDp78T0qByrKmo4oGF1pCLppSqL
GlNsUyLDF/lNFG4O7ehEnXlKuTR2SnZ1dzKW21CPfymPfXvtf07luTp2jvPjxjZseXqFKJdHnesB
sD7uz8VUijq4OxRS5+eL/+6AFndblgndiiY/rSab6Jhlp2ssT9Xj0tC35qFTy+jQbTqy83K+DA9O
8ttK8W+bgZhoqxaJjy6u9OmIZy1VE/V8lKePxzJlp6lR6bwoiGyNNovDhDvNw85gkStFUKTbSqae
DfqyXJWb158v/ZsNicWKZbFOWKbMbvhpF+xc7Ew7lTZptxxmxrbCxo96yyYOi+rdIjXQj4FWYGl4
m/18YP3fjNRSuHbbUCmCaqr2lGBFx2ulSFr2mCpEsAO8Hh+8qyG1KJUI1yntA8lg9mgBYv8KHuy7
ayhhBYJUIMq/7GvhdiotLLMNau1o+Zrg60ooB4DNKV83tDY3vqKCvsfkVQoxocvi4IDm1OD86FzS
4IJHWtJP1GVU/DJxv9mOW6IAbzi2o5sam5+/J5Iqpcn9dnXu08sGn2uZLAn5zOPYjAAK2VJrg44a
FKZo/vPt/PawJgVDEAAKy77ztNdT5JMRmYfHfZqQW0YqQgTHUFHBF42jen2C88aDtB6/TJxvWs3E
UsehbOsQPDT76WKzSDIMEwzMnDyj4/RMCO71Op9ckXBEBAtJKITLoeS9n3qHNp4MrCEQl6cIjU/q
vlBeAeLjoKXrFhP1/fQpCYZGULLWYsD/dHQ9PpvJb0/o38lHRqKo4JFkx7EMXYSDL0uB7hRA545O
PtdW1ixHQzEfHLrmKyypQ199LVsgvqBrOnOn/fMz0vV/YuxfB36ea7Z0lw5RtsnnyCb0z/6pCwOx
R825zfa8vWlnyJ+c4c1DIIFejNMTfvEFxrsgGvowV+DGqmj/HgWlrF92EC6Dkr0Z1BN5WLd16KA/
n635b1TkbFXVpt3HQsRQ/vs2qZEl2Xw3n0cYrZJ20aGI8S+oJ81dqEVHWzCDOAMaVM0dEJ/gH4QY
rjmNQxQMQXKB/NHf6rcEoSeQN/YLpRUExV1t+VjqnXoskpH8Q5+b/RP+Hfr8srOQSkDUHeguAmkC
ND5nK4FA2pXC2uYKVt5Pb16d+SpYvMYF0XsDuXP9pfhO8P3uKWka7QFHB06jP2XP6T1zoqNR5XN5
Irhgx2Hal2ZJh3o0tbuNx5IYlt0atcKaXlkdIEvctde3hdjJyV0Npw48BVonMiTdh1LKZgRRpSNl
dmyv0HFAkGutv8ojfVT0Tr3TUFmVCypjVAqaiTJphsly091072gA4hfaKQbXzoZ++qB+s/fJa4nb
FK1ooaIEg4Sq2hKvt/dzhNpuMsfAjUFxmt2WQAAQDMA2tZ8Pm7mNaNJQQY9mLlxP8n7eP81xPkE/
cdM7T+zeZgnh/AUKs76sBsIlKgpOM7wYx0KPNtltRrAZe9n03EXyGaqyjceo08cvIqAzjy4jQnZ6
X22XiPBhrza4zZA+kd0Crr6QXfh5TKqf24a/0xTLpGDg0DSjjcfK9fegTK+n8mxKDyRRBqhmCpHU
MZBhao4LoSCJWSx6Oe6noCk6KOzVWUtQogT2b2F/agb4ck4s5JI2ILD0AZa0XQuUMaUpFAT2mxcE
iMPIG6iIIlro0wsJaKCY6OdAX2vpwa1bkAfr7gMFZqI59vARXGtkDWYUfyBZYKWHyN8r6+cJgQTk
kZCO3FegYYR6MNKFntO405r9KC+cexSP009o1TltJyhsI2AHzRpLWXxieKJO6zIBQ6OmLX7K0doZ
0qVIS6yJDLR23xuk33rsjG5sjChZAyfChyj3K6ToUP5+QyPFWF1DqgjCH1sAL1K0pr0HwtkIjvjl
OD3758aDcYXUEZPrAfYrF8ZDxZv9scFYj7sIahn+5bl7i4TRkTW5f9gf8JQutI9BAqE5gyBcr3iB
Z095S6G2EYDNENhZfLopp0LqQvfgFlCLY8Wr31NgOlS33tFLJLkCsYAbGLBN2X3sHsgxwEYXHsnx
RF6SgUJnwMub31jW78d3pGrzJf9DTgaRCIizG/TpT4iYe7yCiVT/LlujpIS6acLTQnebFsVUmqPg
gM/rAWvnfAnU6rK88WvxL3FSsf9NnYkS7ON0snXHoNL595isMr0sG/Vxn5/c1WqNvuYIJrQP4ClQ
3PebC+7QxZPnin8LUz6kAC0FVIl8Qijw291uPB5/jJcogGKBHRQ0F+/++OEyoMKLB6cW503R3Al5
DzvLA9/47wN4pzv9GN98fvvhIh6KLLX7aO/Gr69vkbvfeAvUSrf7Y0tIdW63mDrCFGhvEZ4NJ/sS
ry1haMGwc7eT7SbY7lNvOBzuJ5PF6uIuerM9qhhub4VPxWovfipyt4Y7mWwnCJ+48K7dd8l9v7qL
xQJXiNV6tVotkLDFPvGMNsn/3jbenqPe3e3PYcDUv1nCLd0yLE2WWZ3IMf6+5fZZUvSjEd/nbIHt
6QMcxlS/9iQfoVoEPTBo7cKKRllmu+Xg9HB5K3xo0XDgEyTasQLiKmQmtrgWodcqJOUtfgatQWwp
CCie3hVqqZdPowDh1wF3IhQ/fUHHS/zNFdce70I/Vei+WrwGlpQfdxRG7FC89gARY8zfGREOlf71
AIJgX3JHWO65o/nonc+jeeLPsRoYcTON1miNi3TS4WryQxsdyZAumwvaxWftC3RvsOaV3t/91tof
DFrzUUuMNeRgB+piPcIK1B3hx+jOISENRu8cy29ofbxHHsB47IbFGGLg9EijAyrVg8rdRa0KsyCG
WAtyd2uKkKQ7Rw4ZCb057wQoH+jw+9EdmYiB8dWkJT6nrXcUF3jFdJbMtPbNy2Y5egsg9biud67q
/w55x+Wk3gt00fjZI+WJGxo6YhqwuxjDEGiLYVy5YhgfQ/yW3PF0OjX9j124RKjvGI7Hw8Tt9wlh
IVqh3vLuX0/B7RFAUxHIkrdyIo1vdXAuO8WigYMoyPdI/PWX449+v994/bu/HC8/PlCHZBpVnMCp
y8G5eFCLnIQ4FfFvKciW2fIUnsJjuONcUE0cL5mLlEBIPvubVjMVZ0dJoxNhGERrixn5cHfwW6a8
OBGWs0MstY8uUoA5sYcWLQyeQEYPSXVxineTKa4hrbeUloX4gMmPmJN4y+FKso0O6HhyrCYkTDeT
/14QNI67zPa0iPmNxH19zftVMESSgZ7NawrAnU/dR0rHz8P+GYaW2wVF6RXeC/SJljiuOL6w5BD6
zuLf1xYaSsJPBJ+Qtxec38Tfr9zj1+GQX+oqwXD4qnWHr2+aN8QyZ9igS/dGKBGzP0FwB4kdf7+f
Ra54FzMc7WdUzuqehNwbzWUNnSvxxf0Zc3MhO1v39pP9vU0XTXy4W3O43W9LZimVltaBt7K9vfd0
i5ABEsd3fGZqb7G4iKkFv5g3MdtoBnRTUHbuCtFyOiQo4vbynoNo4DkUKk5Ep5ibffT3Mlb3tTuT
MFtAyXqGwB+R796eTPazfelOtuIyqH9+xihSWOKSSBaEJKIIFmcUDW2PMkPLDAhl2y3WvqAarx6L
ImI4KMBxpj/HMUP+t0dGdVTTRBVbN4loT5tgPUkTK75oxXwgwg9XiGbvGtPcT4Og3kJzVz2isRDy
XSy2JXGZf19c/JoJ0qvFStwvfoD44A1ERPIzf+WvRNAerAY3se6sRQzhPq74/tVdr0RExzfWJ/gw
T9/fE6Sg+RkHLMP6nXgyWq9XYN4QmiYUzA9MWgIB69lo1Lidaadz8ea76XQ+7SBVfQynn1Mj7Izd
0PLwkBrvdruwQ2jphAzpMAwrdzrdSVQnIXy40zBkeoX8Tmfn7naAwr3d2OxMxxdvx+9DGw8+HM/0
xzsxXzuONx2Hu/H05H2E/JR4lcodi0XU9ov2vIMa9pRtk7/bsQyevOmUA4fhmDfeeckdR9/9F/bm
uCpwAvPpf0vn1ePr08/vzQ8Be02+d/E43X4Y9If9VzE3Q4LIsO/23Yc3XPbFDHx9/ZyKgGKYxoEn
lkssEd+G3cDrvry8zGZiHO33LKHUQll+21vcuN0eQ2nDMHRRKRMjT8hZ8jfjVAy8FySA3JchU++l
+xK57e7nX5Hb7eL6o7ov3aDLrAxeuuLVk3B/8rvMvokYz1smF79BqHH3k423nSyicDLxZvvZZD9h
2bP8PUct3c8fpaWNZB26WXe3PdkiBuhOFpwZLsp3lnAmB/9mbZ+wumPpxEzosarzLmSYYk+souI/
3iT2Jr8UHnVZjPGnlJ78yVIsSPSaRkHs77W8rO9RFF2PxTxrre5oT0EhwPxbyKmnHVSR+kr/0FP6
aD4HzdxqoWwZ5Oh9kM61dcT88JJjuDK0Me35bynHIpqZhOAlkYNVWEyP/317JRZpsaQLcXcxhcRs
Eov/IurnNPBEpqCHJ750wmhLHSz4Dt5DQa9oSb1FgbzpNWAG3sXtAdnj3ahIDTdviwpnIhIs6toi
B7K51yKKDVZrkUooCKih6exTx8MaO+KNzPjzs7gC1sj3d3ICsC/BGjsiX2uJ3IHaFmdtISPKpYgv
pLj85QvZW4tVH78jd63h8y4HYpYf2yJL4H+82g1zUFaoadErelkv7bHVLpGySXtpG6YHi9vNt1iu
ABXOdP/hkTx+7HboD7AWTudCgHd8/pwaYgqK2RKiUN+H1C3Ww49l/9V20dAb9vsiYYWgimIfVR7m
CygKet04EPp4pri86scHSySkozY9XG9n+jt7LsIADt/eoy0+o7yzu4TM9d3YCdj8M8+pdftjx9sB
0Gfdp6uBW+gDAZubL/OBJO5IHKLAG9MK5RaqgC1QN6VfYiCVsgSmnyugkObVXqC1mxh7YbTOGyLA
fMiAJ9nqCG89tYVncXAZVzj4YSDHxFa6tLtRDoXRyVoOBIGUgl0LvwJJeCxeWyyZ/y2sF0wR4vWp
VaFzGF5nKcKXLGqsNlACNrheYRL7+aa85qhzWVv0+uC/mAid4/LEV1CDbP28kijadxkxtSwZAS0N
bS3jaSUpZeseNXczn98AVaBOnwxzSgh45daDezfv5kKSVZnpR/yMAL3iS6ZPzFN3pYGTRkJjxaei
E5XkeNmr+nY8tEz4ENRt3Hoo1GZVj9SUTE5kkNFs02l6woK26R26yFAzVU/egbkRSsNb4Ud0V7M+
2knXD2o5d5xKX1FKQWQJG0SUlYAfkjCkUoByEiV9Vtc71dsNwoAdmtQW5ZW2gcQl/vULFSaf4kub
oNaDz//pI2uij+rVHW9Y8GRc3UjIAxgt2JokPewOASUeWf/F40BOEZtCrYO6JPt+uNIjZZayxEpt
eV2H6GDNNi84KPrpIzCntTq6YRjn5s440v3MwNznl8Ve+eRg/R3o2CMiQkEfSgEQ89yCMs1T1mQP
CksACiuwvsgwJkD9NOx2tF4MdIriUTcC0HfpPmTfwZmTKW8MdepMWZglojxwPY8vL9qSjt15FuF4
8pJsJk5Lf7sRYnaWLH5D8GrhT9+CHMLNvWwf0pZZeiCfiANJu36NSCvxqB3BYQbNC7K9v6GvitBR
jvnT8eOGfGbZv22dbjk6r29B6i+E34UzN/wYnxixEJw9UpH9do/EegewC6UV/P4CkfORX1HiogoD
DkcsVplHj7uNjwDicXTpMQkF9MVcpJPYxTduidPIEkeprgp6dcQG/jJCzh4P8XpgIi/l17O4Tcf6
U5rj8+/zpRc3kwaBXbbHBUlgiRWl+EiwfxCpHTs+ZPBEJhfgEIfBAI8bnkJbIoKbLzi92HT0Djsp
Eeazv0xB+d86AM+XvaqpywLu9Fkn+PgjYJefmiyyN3nOQoZL44iyKYq7/r1b4jiTdLIOBkKdonMe
31BkVNjFYKWE9dxRNHXbZViGmLe3QfQGjOiW4optFbTR1v0FmcNdQv6VtMQWCugOmcyOBIct00dC
CD6/iWjooJDRUZEdBGUSyJD0GMO8ifBHs7sVt7VFOr2jvZ3zofoi/b+iqB0jvEgKIp4OYQ2hbXQ6
scqOkEPGywkJlF9D1T91Zcb+J+od5LtBiflp757UZaqnD7WBNO09cq2bwySR0+ERPNVJml7qrmkh
DH+gA10tLjT4lWQiPT4s84waitoqLRwYqx36AD8/vn+yEM4K/KQpW8DfdfkTIvzl4dlGljRxGddT
/f5/ODuzJkWxLlz/IiMQEPCWUURwRE1vjMTMZBABRQb99eehzsXprvqiK+LcVHRUZZsIm73Xetc7
bJ4K86fuokEbwNVeiP46rflft0AWNTZrDakmf/675KnfwrR/j0b95nHu8QLJzKbUbFkKBBmvzWrs
S6KvCdF/f8E/DojhC6J4wAgQK8CJMsDe//iCjybpu6Lkd5675UNDxr5/PIPmIRnt+S8l3d9+028F
3ajJNLV+qv0mbjZnapbkkhCmUIfn9+a/v9L/embqZAwAJDO/HP+ug1IasVPkTOw3TzzI4FdBe371
x3rkX+XPMyf9f/+2X4Xov/Zv7uA/f91vI7aH2sqvXOn6TfOMXgSUSv3PqyAFGLAWNL/7znKkLAzK
U4jzOTFf3fttjnB9eGkntduRTJrDKsj61M3GsZN1RNEhIy3HREt0/x+L+Z9X+tsrVj0a9d4hIdiI
eLtB1xdG1kQjELMhYcdIb8JfpLHiH23sb3dmWBH/WFv5/d50qvjuNzWTAzxSi+a1UN6hVpy/+4d3
PWtW2d+Zpid6318xXwI851aouNNWCunKksOrnoxw237X2wnpLPf0b0vlzzn3b5f42ys3Vvqkr3Ph
/y7/njSJEeZDJ95NIxYUZNJ+p34DdBME85dVI/Ld/1g1DNKECWofgZnjv+9NNk6Vpzgu+410/pxg
7joa5p9VgePIo/huc5g/4y1+beL7m5swensinlFXLTkRqrImZQZJW4lJ9ju5/Pd1/a8tSBteG3bT
sTxVflsiRZV1d/WW95t25D9Gn/0kLJT5VdorXCL2QpPpXzYFcfjA3+4D08IxGz4rU4UV/O/7cL1O
FTmZJtyHOvPbtNBbGWEuw63ugUEeRiSvvDLx4eR1elZjo5fhFcXYYmXHErLQUNuMwkzVdLkjBfuM
qZU6Mhqw/3GY3gnIepLZq6p/wfb/1yvPU5O4ZMxpBXUyPNx/LOxYvZVaotTd5tws8FWeKA4pKiV7
tP4WdKc4SP4V8Om4iBcI7s8kw1ij0njNWj/FYdJ+3Q///dD+JLZLzGH/cT2/beLdVL5q7bPtNuOj
xKQIV0ocyfRc0mGOkrKiv2ePbkU1jkcKyFUKL2tXBQcGTRHNntXisYPdNX0BCDDxX3/Zjn/pkn57
xP+6ut82/uR1a+trwtXtNV+lK53ixX6dKWWAw+wYM2SY+IdbP5uQ8NNZMV78dxK0S0DQm5NHJeEw
2xaOz1pcxKs3EMpMPGazH6ioBDc0TIVBF9u1dqRQEUk3fUMYY2CuXUh5oSAE4YEogtKdggvDJWQn
TJj+Mhv+NVb48wvywowlTu6x+Nu7/BCkKr+lLIf7a5gx9eQ+MBjPrfu+ge+Jlwoos2Axwyu244g8
ydh4fJTvOZqd3Rmpv1e6KzxmNaDp1fnjWcyeBEBhdEJXvIMnyygsJjSXuB8sZWX9uyA/whiRWNDq
3Tab88qMQJhhbnf7mHCf6C9r69dA/7++3W+D78mouMbd69FtsOrBiieoG9iPeLBcrSo17zC0kb+Q
31k0OjGZMDzejvDWea7vM13iA5sgUPT7N8zNiv7zrr9pxebnWekD1iwJHdxhVhlND/L+huUA1mSO
ykb32S8YfJaY6k0Pwj4ONCc79r+S6XChLOjcNy3pdu0uASHGJ8oWenrSBAIFEUqGqJr4/2YXBuD3
NdbF4ttor5vmdMaTt7hZeE61inP77pDJv5zGF/l/Q6bm7xvyLOPtPWZgCBVhqTPkSxNYurjZTcwu
UskHyr5x+7NwrzJ6qyoUvd1DV5nMFTKGNAJ/zjjxy1QbUYBEyKz5NNV8BPePHo9fZra3YbDauS8v
n7UYaNnErA1kyKnTHg6HLMg3ZJAt6xmAIfZFK4I0gv6z3TTIixlFA3R8h5j98hdgGCAsX891iRu9
tj6C1A0TWpaFZpNRKyxuIOlrxUJkXK8ylLsbNoXeGq3ggWOyaREVxHDiPgUjQWTA4OluXQv/Vjsp
PXtAvhk+3jRssRFrNAMJhIPqG1I7rl52B5OUjM8rhmKA7mgDvVb4y+uEwu7PM4EN4/+9T79tr73W
TW+T0ZPtbFlBXUVxha7ULxVCZLpwipdGwARcNtJPzal2JcvGl61mr51en4/lPWT6fZupsiGECLgu
XWVjWdGVm0zGotrr6HxZuF5s0QMLtMJlY7bc4NJN6GHxgibfIopjoxgZ11jvviUSBnAnWxOInmoW
8g1StNVtbzbr6+k5Wd5e2DzqyZI++rZImd6OZ6AlTLeANvDIguyP5ClKcOvfSSgn87XYO9denwI4
WhhmN74gm8JHZk/xEvj1KSj21HLeRvLqly05iDwT2ePNWREYAuS1EIDITMgUKIQHj2JyVzGzam7k
aLqSJd4JXeXZ0jdL8jASl1qrEm2yYzAX6raYepIlTac+5J+SBYEPyxjGu4FRZQNv2iDLwOyXI3cc
jsyvMScwOPQG+wYU7M5olT51ZJ/998gVN9OPZp5WZs3uu4Zetx4R9wmURnYlGSf4dQJujcwbt9US
36bm/bBBASKQCpJ7aRpD1nH6brDcT5gldTSXsa2Cercnuh19OgztjHJYeaQoZMPMFoUM8pTJcvIi
vZPsaoI8FSP/lTXDUiYgLDOJmBv9ZZz8P/SfHKtjqMGCOExjxr/7KUv3qzzW8lu3EQxydC/I5f38
eCNWMbHo4vE0V9ZxAdTKbHjRP2CEJNtajzeI/tm9jbfdg9lKpuS1ZC2fnRxhLIa+diGZGgCsRVTJ
OEUlR/bj1KtQ17zUA06d0BmlJ1TAsN/emUZO4kV7t9ptpTjKI2zyvVAtOCEdiB6P7f0RtlWvo6m7
Z146z/DOs16YmAV1bCWF185yr60X2lKY+lMtwI415d7P4t31C8dN4fhqnA8y6opJYY4/oXAU1Hg3
/rPaS/ubzTiR7SPdEXD3OXC+RcGEY8mRjTRd8xrBxhpUQypUZ3ZB+K6mC9HzxIIcNpFQhGhkh+x0
iiFETcTVDVSb2ogVHxZfGxZXpz6baurVRCpknU4OR94s0XkWxtjN5jH2L64ihhVD8gWZKB3MI2xq
9CzU2p+e5HUTw+An8bUHYNS3eT4STw6r57+Pvv958v1SKjCGgBM4/u1cL+Ssgv2cd5sEDscUso6R
buCtfYvsIOqphZh48x/giJSjr8E3fmDI6i9K2DcnwvqB1erEFPqvlzJXF8wciPkQ/9Ji/bqEfx/O
TEhQ8qHrgML+R/veK48iH+dKs4kFlx5z0gS1uM0g82QKcT17hsC37Pjft+VPswSJ30kcA+U6wCWg
8r+r32muvs7dRILKmt6XuVw7zRRaPzLT7uuqMdRPHtRl8DyJSz43BGtmOmtrUpH+ffdabUpGjFt3
8l9q8vGfjQTdAxxXWOrjQT3228Pq0MHe67h4YrJiiv3UFWiYGkUw1JEN4DC6E6BYHEV68Cf29FIB
pjzFAa3LiTZ1/spV/4Ux/PZcRHEK8UcaK1OozL/do3H+vt+n4+y5iR8SFUsfX94SBaFKZrl6Nh8i
MaRvbSVVRHhPW/6+su6Pu1G259lYav62SIbz8veLUeSBdDyBGAPM9tsDe2jnuL4OD4wBkvxZkZ81
qI54zY0nOrG/vDa/9KO//TpmDeiLtKmiTeD//vvXXdtO7K/947kRsLjD20pY9PJsjHoHi4piNv3E
IfMGi1H6LNYZtKa/jc+lP8sHSod//P7f+g0IvskVN4/nBr+hF0za87J+MaFL0QcuzhjDkngTSe9N
ln28YnYdl2R3TuYnZKHrbuyfReu5Id26Nsf+SzC1fl8LX0lzac52w8+k5n+/Taqo/tlzc70ivaSM
W/gE4vtv9yuf9orQ3J4b7bEoXyeNKLlkOVGsHLcsZHIEsgYvyA6CnYa5jYOyIS0Ll64pTfzTgxKV
xIv3QuxmlWDGtyBfTs+6PdTfIjEX2AsS7flp43Hn+tfCEUKCmWyidX+q2sSGAOvoJ3ZlKz7wxZnV
z4icIVgYlte2IpuTkAYcfOWSeiqo5/d95veTIIldKXOuh1tl9thItM3ymZnn7+nVlmySABn66Z3s
tJWOmeoTf2MMAmKjPr0Ynk4s5M0lhjKuxnyNSqBHpGcw1ujx2cCmMRzvUIXXzjV4kFJz86E2qrak
gpCT2jhdwf7FZa421BUaKVHnKzU3MzHGsJ+KwTeHc2eNf5mEHbk4x3DBOvM52W7kZWia3JGbIKnu
jNv+NfD9qm8lbFK7Yj7hF3M5KALSbrwyKunTrs6ILKxBcoRDoum7r58CRdbD4APk91LpreGjWV5S
53B/hO4nHXkFIfFn884p2fnPdinAdTybeNzG+2zHRAfIXqG9Nh6dLUwCju9X/SnT40BursMOQ70a
FDuZS4RJGzZrlVqbxpg6df9AXESNq7jxHFXxSjLHEf6/yrc9vZQMv21wmZzRlWT3UHp8H9C8pt+U
7IRw4Q/pklR6GU7ISzBaEsat/JB6kh0HPb2ih5nJMJt52O1XcbduAaXWw+ZB0IixfN6DIHtE4Pce
0vZ4BwqTXgch8/sgr95z6ElW6jFzDq8WETdbbfX0kJMtpFk5p7btvu8hH1OHOT4ZnIk0FFuoq8Gd
HA4cc5+DFIDUFhxdMQNQa+wFB5Ea750e01c1w8VOmNZRNNtngK4jnpEbMFE73ogYVqpmjfMCVuVg
YZCpICJ+UEU0NFqY2MGwUhheahC1i2PjcX+6iMKXqG0xQrMWarhVbOJDe3z9aPN6U/vaxwiXl6eu
rdrotoY1vXpgSs5Z/nOeF8spPqhFxNc8vUKaxZqpefZZfNL7BcJx4ieHZ5SG5w8I2IN0Lnwu+91g
GJPtWPyPlEwvvJehbo82tTO17WSVuz0Eig+ZaBdSHp3GtVKX+wKd/21N5uN1CvV2KxwLglbYCjyu
XKFf+IC+Le3yhbYm8bD7qX+mi3t023bb104mpZCCS91RGC0fPrl8ZKXATNIASnq/O0C1rSNwgvxE
ftKy2FDBXd3XMfdeK6joj+gdTSDLQjXDPg/TVH4PFtCz6emxv5J5CahFNBrOHRQ4jP/9ST8Uim+Y
fqQLo1/H/xGr2ilVIq8nAmXtIhxvkBUHN5yOv/5p4cTjF/lTfBZBH6RHIgpxvmht0BgGdnKEIWt/
deRD7j9PmPbFjX7bxsfihMicJjZfXPfpTwkIkPjcCojlwWj/WorH24quNNalD4pEPoJXnOaH0ww2
8fRLXTwu3H4JF5/EHDbSS8He4d734kYl0HeR7keLOupQCcGw+iBSbY7B4aK9CKd+hficErSJet6r
Dh5pDnETr/WFsMnDMXwL1c6gGGJOqKekY/1gf3P/0U7vY8FPZGsmij/az+vnHoh77bum26Jril4f
4mocjb3YVeeYAcxVT/govH493YD8PCKGsNJbFwnB+L77cah8pDN1Jw2PnGwv3n0pug65oaR6KgHX
lITQWKxq6T/cKen19+Vtew5ezrPTx2N78pGETZSsycrzCdoghJi29pSssdVINVTgOt4pGWDlgRe/
iaYTg7HWm3220m8RqW6zxhhtR+DPkK53rWs/8EA2hQPaFJayi1j6GG9qXnmTfznvTyRZuH5naXt/
jMlCpxn7M4STYiWGAg44zWxgzUz1wmw9lECLKlRNAdveIXwy4JjwJPgtEd8urO2rv4xRuimn1K63
RThxh4L//gm/Bx4L4KWf77S1oBDf+XbvTsIM1FbmEpRmK93EKhR4bQUP6EI5RabuIh0AgqAMxvAE
r5vK1py80v3u8+hzROlKr0Nn4LLKsNcjwfCh2KOshW9AfBiU4MOQr1vrpX+zCpdXy3vS3Y3tho3D
gfG7x4FdV4+ge3JYQ/N00eXqN+hBa/FTIxBzJm9LqDy+jf4fdKyEZM+GDb2Gu2FJUbyufWIR/Aaj
D1veYZeaPfVuBcd7PNhTY3YNtAL3kAi7dfWpLOIhGGtiDy6uurwvJ+btk13Syr1+Dq6EAde+3o3W
IdvoftUsMhCqkqBuPO88rBdTr3mxU9OkFLPSDWkPx8SPzuOvAzqE627X2eBYY4j8fu9xjgrGCOpg
vX9D5SNxQMXD0+QPefcUQ1rH+W1Wfsdee7jFOgIL2ycLy0vjZeQLxv5njEFWBXr1dCyYMrjirNih
G5PcSsl9jS0WnGYgmYGAAAIBp9JVgexy9719zVm/OEGTKodzAzfwbEb2C+AUQ2x1EPqNFySJ2faT
0HoEzbcN0ZN3o3HuTmQrThMMp0Ktv/DRBuQxE34eKqnONdFkaoG2pnUPW+S7W/Lgz61u4epNpF0M
e9UUB/xuBtiqdroSsQpigkQJz3NeGCgS+z0mDDwUT6OtBFEPPlU3n5pUD4o/MVM8AzyRE94uS3PP
90h1CZaFblcuPX7BdVWykX3AvgofsGPUMD690ftH3GSKhrls4JLJSY64mprHAILMou54nkmbBFbC
4J3TQTtLS2uyiNd4ORZRMVMdEMBDbnJ43nxl91ap5Id73+A8tuP9PwdgtJ0nBhycuzRIuaGUEdqe
LPHZmwJiNfJTyFoodqvDebnqZ3ifL4qv81rgoRNHU7lLCd5BtYzXqFLAIhhrQgqI3Vi0q6h7OSC4
G/g3e2m5f2bOvoxIZ7ndDQWsAPKJf9IIYV+m34WZ9vqS5TTPYWWmlukK0ERikweB4zdSFjzszuZl
WCRFsCJQIJA/OD3FgWU/J2eEr8ePU2Pg9alfMqAsk2/ZXkZL1TZtEi3jzWBGd2ZjfntDGlBrg96R
bKRXh9QXv6S5wGTjPMOlv4A6VPqcu9gs8VqYrrge21Po9bElmXZj0a3OxE3ichIkLtb3evpTLGSr
j1BibOGWy3rE3ha9vRH2cxEqm/tm+dheg3SWroWSVHn4a5Ea1Lgnk07N6IEHDrRhqDDDBjJ3FgDe
XWrkagNIOxk7W4tLy3Qj/3xujODD+eDl+sGqnNS32Yh0Q1c1ZJKv3fEJY1rOOkga52X4duL51Cs3
lBmkNSiDy/l1Ee+ooPDXLE0Y5u91DdTLB3d2atVs1td4yZXjwHxocAqEwkxwmexIFfTBfblnDTs/
OA1c5DWVk1V6KKdYcCcoMKW+zGzU7N26927z+BR/j2GKO2wPrXn+5NRU1QXJ9TwkQM12RhgaDOVs
1d9sMj2dp6i3ixFV2Y9gVCYvWWHsGUhBKrWqMymC7LUO+WvnTTPniCa7hloJXNzqF5MZekGjopCK
aEGeThXc7ZE7gcAHGWXkzFNTQJVh6jMFB9iayPF4Uw38mSUb6xk9l0qYs2mrfMbXgO7qD7NEwCSy
rArz4RZj3bTl+QOnnuP4qI51uqOrzoCA3TVZUXwS11jPR7uqWu5IZzLoSbpP1f41QBPpHdlx+Fat
CPSIncRsxB5MNPoN2rkwx+Z/aoKCUUb6QtD9UD++kBbw1SmbJnt6e+mnAACA69+Y22r9ybjtDhLP
pvW0RBJeNEOwR1wPO2a6LU3rvlhpq9h6B8C+xY/ymDW2PNUzYSaalkSAaq43bn+1Rh+kCh3RDqE9
6Myn8zoMsJ1gsrMX4c22+Mjbtn7q1XfD6RbWpLZmq6FyCcZbugDwwCGLfkGcH82jzWkaG4aSQ5pL
LC5C0y+qo9gG4LPDci5O04+rDeVxTZ3KdcJwWN0hNu67feYi0f6ga9D9l5UsYhOv3p1i8M4+7Km5
H57zku6TWPFmKNsBk0erG8IuJIEJa0ddpAp8LOKWl6Mjn0H68o6m5zrzcds9IybBSe+x7D4bvJ1Q
n9TI4LdXKLybV0BjxBbQrNlUEwe6evc9sX1UAuQwu4z/zgOU3CEC84HwZOt53DNcwXze+JosaY0j
f3LsCeSsVvQTaFc5fs7k/Mlkx32q5BtiKoJb/nKE4Z/5hHyGbAYP7zsxUZRDMaNf+LjzuzNZ3IL6
xJZVflNN7DlKmOycx1aiB9MwXj3mwgGY6fp19t4A81fj1tr5xAxTCIlXo3yTStBPDHiG5Fg/bZ4U
byHcMNmSw+XEfMCtm1sNkxAUL1a1zk/NEnBLg2kvg2kMZ8HVz87Wk5uNb1l4iSFWDFqWx9usNPt+
6Q1nErSzCay8zMXRp9aNCb0rELBpYHVPmKd/t3uLf1/AgDXfDL9cAFX3YXYzZm1LMeg8TGk5Dqc7
gnCXQK3uCJLYoGph1lDkjoKlPFJky3zZxE/HDobDCgIMOmfpQv0VyE69b07+qTlBD83sjEmtaCku
UnBR0pXVKGQOjTQgDtt59jmanw98LJGR88e+4zBeTg79jHPPSjzm6Yh4LvEOlecc7rITMpSQZ/Qo
IW4EyHAeMeXQ/L4IOdl9TAP2U9wM+bYMjAajFIvQqGIDc2BuwQ5+RIRqcV91476wtPem8klnR5Mb
bqerp4HfkgSB+9AyMg5TQ2XD/Hqt1PXoR9MJPXOdF+/JDaSag3uN+aVwIHqPf/qeDvGttHZQ8paV
ToJ0zJ1iKvUNQbMkZQdeNIMZhxmJRPqgoRsv2K5L47GfhhgAMTXiy/+wZeQbYaF4VpBcrdCA3DzI
Q7ndJFEbw3GmP3aTYzrLKE0BSyQ2SSwnkbERf8trPV0uh+qIwrRm23vaZ6dHkbltoxqUZxKk62RJ
WXY2i9lImhFC8MtMMzWvlzs54cqm4H2JTV6W0JiQjkZAM0qMZAlnp43eznMPFfowpVYzHPHIQY62
c1tuRV2HNb2quMKl7OY3TPTgjLT8wdO6U3lZ000xy4PesVb1gq0mD9Q9hE6SHZFARcP6KitoocXn
z68b5uQRiYnjgKKj8u4Lcnc4N6mRv9v9EzXVaNEdYCjyFASbhb+D9WFMGIcdBBJj9CrkFVzLBhvD
9afx4pdOsgkHP7X1/PNpsYAyhxA1DORWyRam6eLqNN+wI1hn2Wy8yaA+j3jb8D7FRc7OHdSCs6E+
JlAE7zqkkvPuoM/kYxalhMOywOZPWlDLcm4LXCDdRDeC+7a4mgV1J0+NjspLrE/jDc6G89bL7g/C
sqEpDY3gehQ0PSMg0kI1MnZ6q11befD0k8rG9PK95fgzzkNisbwDNqO4weeI5GEc8CGg50xGaFcO
2bDT9aE+e9mX+rslIt7OA26Zbtx26QXzndiwVrw/dhFQGyHEnrijD0zlFhROqpEFFb19s1O85NSN
sBsYXvHwZTc2n0S2kTbwEbqEgBbjfHA4geptOsxjSk7jxqbGYjtaiuac/0Pzp0yXV4BRHDmB7E/N
T4OYqODsIjfQ59NVbhmURJ95jnJ/ePng6Nn0DY/1dStZ6v7hk7MEN97ulljOoiGDPEPqU+G8V0J0
PSZrcDVpJ649RjKoPBYNKorbaaSzHB7wLBIEhpovzwmro6Rt3ZdF89iampF8T6gyKOJWnPYkjpTD
a9NeljZAXvSrugFYMQqn/nk5wg+B6MmHvXw/df90tXpP/qLSNgFSBYeIbV2YaxZbz3g5NT04DPVs
gmK/PtUBqZK+rVCuMLx7IfC9Wmczpl31gSjPpzPza5NwY2jnSE4C22ZBKd/petrSJYtIO9/udY3L
JAcWMlP2rxq2PeDROLoaiUbDarpvhqVvu9YZOKVUqLnHMfvimLfUt6keGJFfdZsaCG1abFy3YF+H
N0Qgv98P53v5g8pn5vU4SVEDyJZ9CwS/JozhzibRmqABgvNe4DtgtKt7+KTCmfASD8CjnQYPXtCP
DPfYu/NYpuuzy79jA4i92nSTnkhFANczcGM3HrQPEf8DkaPGm+bFfy5Ut/KTcHzBrwashh6Rwt/Z
159sW1S+AwiZh0IQL3mYs4g+r/NvvU6cNF/SYqI/qmnH7XIPq8m+4RG5bPkpxeH266r3REVh2KMl
5Eqat1O2HvXOABDb6lfiAjhDBqjD+5zdlyv0eQrSijuBkgQAo90N7fGcVkW9/NKuL7aa/aIdxyIA
LIUFI9mFKe+Xt889jADATNt+cyPZ9GO2ErLMbM5fAQMZAAnqlj1+Ymf0P2uyrXzFYid2MpwDesDt
By+JgXuxRYfoDj0biPbo4WarF6CtcWZXNNIvCU7G8bpkiI9AdkGmOe3pcPaWbnn5VnT+wiP+mCH8
idcTbQo3D98LC5XnUlq9v54U/2LDED3ZIhx1QNB6S3BH/n3VHF7R5INbQGG+LnakJZqyfdt1s9LS
0DYxn/SSDQ0tiAE8hmIm2le7+NYCvionJ0mvoMTPDQRwQpdX2LlumOOmY4PZrsUWWdqcqT56qGUD
TjI4JXORW3BZDTCXuuwnRRrCc8q3qpdAdkitdhVvyCMuASpOkA/iC8ABxh2V8UGnQoiYvi+MEHAR
CwP4RSDMAPLMPOjZ0lPuYb/fz4v9A6WwBrgpzM7B+Cv3KzL/LrT8zMyN3s8CHBkQgaQULbuydvkX
rGetWp1dJsEHwDsHIr8U1wBaGTHK9Ouy28b4+gbDRre9eewg3LBhj5oglV4VP1Qr6bdAemK+eQOm
3nBmzrAkHltX88nGEhwgcaQWF1yNrZ7mlf2FQczx7cIspTa+jAGSqAEO1Mde6+ffnrah2urtZl87
OLm1rd0NGoBNvrtvxO/3ITq7YLFs0MnDSmfAP8mWnpCSkbfhvidR9q5fEnMcEFJgqT/JHPdmjhpL
JFpFtFjsWFPA0zE13H4QBz/hBZpnXTyGCHk2GD4sWJWrHtYQQmO+ykIBY5NM6h11dkWlDhkP+TPw
Uw2DUNiyF3iotPRmwdD00ME7++AGjdb4e6D1Ug0QDg5ewA5+zIfm5jeB9nPfZMsn9cbVb1hJbGoz
bvMulgwSgtzHeoqVNyl3Q7/BXIFG0IAH4gBWrrP59KPjFCVyyAawgj7Hl1eBlSjmSlPwMtob9l5W
Bar6syUfmmjwBZvJtaF45PTZN6tmwmApi9fl9fGwxoAJFCovu9uNKEhGazJUnZsX21SG28eeepHt
kppFH0gn8AoFu5hN5r0Dbn73aBYhyjDrMofypDPfc24opJahNs/CiQkDpcHh2Zp8V8MDEfw7RJYN
q0XGzxq8GZjaF2zSUYkzxgy2nVHhWZQul/ij/JjM+eVhggpjaA/1Sx9d1IF6AS9sc3M1XtIQktbL
C9uB3IHRxZwdgAujAr/i9Oniz1ry0F8Jf0H3fcFFGAcGMtgtXqGqNFB5hJojIjcZwORIRjddGDKN
WOU23DsNqx5uRTYriRy2Ss1RQ9UxVjZLL5huVmmrf8yvW6J62RZkMxXNFYcaG/sKfdxxxGM+myiG
1r1zXiJWOty3XXRbjTcA8SAa1A7YG9CMLLKAIY3qFSyWw/BBWTCB9Q5hArPcXr8M291KPA+cotFi
Dt4TTJhoWLD7GFOUhP0AWbMxH7To7uIxv5UXgwOtMZk7rTf1NLC7xXn18DiuVUPRsw1LrQ0u1Sfz
DdonsLojCKP3NAgNgIQnRzlEwdGW9j+zUlgnvmiiNmOjYYFBW2Fdt/SL6ATRsXsFzorsrgULAway
k7LvS/wnJSsvP4ORMJqQP2riErdKbQWN0wOCI/UQBWpI+JA+UFMKa+TczOe+cABC8ZvxYFu55QCJ
IgUc2EIHMpZcctLdq64FMar80o3te24iSiJEET0aRynP189wG1Lxvxt6aMZ1rQwCY9J2iEI0Fb33
qaCXAy6Kt0ONwsbxTZVSH+Knx+Tjo1vn3+pOaH/21SLe7EerqucmTgcuDoTlUk88JeL0gtz0mbKT
UcQoDnLlSAklBFdohngKk+2IZ+rmCIKY9tArqLoE+BEvk4VGhFMEIYvz3LzjJPlR5cNhmC3un/Rh
4S9wgyYld1+clIx2SqP1uZf202TGUHyCU4GlYvJUuxrP6MhiLnUamDhSL4DxjgAmHVFKzHoIVeo2
JYpan+xyB/tOHIiaPd+YOn6VWMw5nuTd28/v3IB647FgEi7yuu0O6m6d2vn6hbR5tMrXw0YIgYgx
99CQ91Z4fVhAqTrLndE0b+n65fWxIU9t8ebzzGmIGZFWi+fErAj/3Ij7YUuncPD2xHIMhzAYtJnv
KrAd1KG1ictNULfm8/oRYzNywCMoppE529AEm7f+GvZ4jtYbPZ6tzcs1JQbT7tnbm8ww8GWYifAN
LRdcBjOey4rRbfrFoxlsyxNmuZF0eFIBXT+1E5E3zjQkwMR4fHHsqsQ/EBiwvz0ubW1FlMkoKd8G
Yd0NYC2rrXPuN9MjfwYTo8nxjhP/eylYcZAtkKW2TG5Ot+8afcGQehBvntQdipl9swhHCwYT9J5D
a+3ybmF5ieEOw0gL5AMWMmWH3uXUznDZpMMSal4ocijIcFaNdJ3bI2iAhU7sZlbOuqsjTBc4JgmU
WwcGZTe6Wb6PBYOSUwiQKOARzKqz6cjLm7+kGFtoDmwOPJaMdAakCnBJGYUY0WEwEZ6/cn7mCkHN
rlbtkpvJwMS4ryfUFzBegMaOFVBC55ydykwoy8Sf5Fgm86k98LI5Zs8DEsiA/YDHx1IKOFp5551h
G5sG97BPmMKIRIPu4SzDfONXodzfy3PixUxscGIsAEzFqQdLwrfL2h3ZVJ/46865kn6mHkrj0lwS
ntz3cOHTGUYZjrwWfspZTsGKWdj6PcPkPONtZ4bQsqOkAdJOWgMVnFQObz6opAkZmJEGFmquYilz
2SKVyoo3L+4dk/YZNs/gUMJrXmzvCSCogWOUAhM7tlK6EOVtMHEQf+QHOb9WjjeHGDVzeY5e4ADD
kAeouBQuY1tddNG+2bdUdNzoAWa3VRGt4fgQMe0zAIccQi3x0ZiYMYkodyxJDJitd9nksXswaB2a
tCBBwt5Z1VEg+4CnaYKKYdPUramem/1jak9JITEYNdCIUempv+5ocZnoEfzFZco96leNCoiaz3Nf
/GloS/fZKir9CMUF825IIVJPYZhA25Y58im3jpx9rwDQf4LOcsnPTcyR2xIWpiMInY22DzeCJOy/
vmIcUIjWGGaauyYa2ej390KIB41dx5TvPLiUdcRE1Z56b08ioNuBcbuXUTjDnHDY3mWjAAdt56qD
vn1g6Yxtcc0EjBEPdcoLr/qHV3/zIkMLZEi+fBFSZ58ndrXAUmxNzvR8pKvR9CKyGfImFkfNH7tM
8jfFujIBaFljb1Z3vWzcBvsSjjvz68F14h1wo63sqEtXqMY1i76sxzeFvbyZEzd4AtR3JG5esWov
zFpt9NUa1oLReJYGN+/6NgHB6YAUfMiskVmSw+ss+wN1pYK7A7Ad2elGsksfYItv+M7Ds2kssGG2
zI4KLbkNWwkrqGbwgfecgaCflO09U4WWOfbxvXr9cHh+lAxzRGNMTfM2c49J50Dbt4UT2Hj5M2YO
HPOdxsevgjHNahitZZDw9fyLrcl/bluvtjnNmch2jnqBozcf76Sj5OaDODbgoFA434SfWkfGPPEQ
IPArV6/da7ZP4SBCTdDM6XIC1kYKeYVKwsDHOQ9pcOHyY5sGpGA//w9h57XkKJat4SciQiDsrXAS
yNvMvFGk0uCFFe7pz0fNxenpmei5mYiprpIQbPZe63dre7+1PLiJD0OrXE2F/uCDTltIfxBKbCSA
HA5in1EIVH0LEYTaufbvobaScpuwOKYyF2/fcuZ3BzLE1KOxV76bOU/bUWsf2ljwZwq3T7+oNJKH
mOq6O6ArAFcl5f1TtRmeCNz8ZDMDSoGDVg/XwKq+RkeClVIgBARXe0faLLcOh1AM5tTZyKiTExc0
7l+FWQ8sFGOpfcFezFElm9lWvtaHhMTkSd3z0TEXqFnO8dtvVaIx7NHPP0TkFr6xGHERXKfzNgH8
+Kh/wvcENVxuzQfoTYZPOKPqqYDe+RItfNmbyGNK3lrwJoboagz8nOYaqNyUjwbFcm5lCmwnXI33
lGyJirhyMUIgiWo3s2ApjkdJ9IlONgCcKEqeZMo5CU1XeUE9jFZWXgrJOY6djK7MeyEOducAlZE3
/KgDFDqSqZNKXtBlclXe6guCZc17FFhraP3/OGqeiFRmQb0QbrNyocsMiPR6bdPcD/cKWN2tXv7Q
b2b43HsnG8+R7I+619cu+VOprYLjaJsWL3Va2QY2pGhJkiIkW3Z9orrilGl2dfwjFtbsIuiL0rC1
GF+ai4lvQXhHgABgyudO7Y/6Q0fwDNz7qriCpQSVDdQ9xc872PgbKn44Is7V6UScth5e5IbKk+mf
6xbWBdEIqX21K8IGk37BsyN8bCn6cL90IdiZ+IBPOH306MVCmaav7kHC+X2qqTzgm0RQU9uQrPj7
Cf2tU3c3Oy4YHPqg4VNpnfIy9+kiocYxrF30Fd4cX3mbr2cbZgr9RPDp4vmeWYbDGGZuyo16FMnI
I+Psxx7h4W5T1nBtmHDqj2LPvuZ1V2FhAMxMXwhVn3ux0703j3tnnvvlV+ZG9GcJDF0nLxRCstgP
Hl1gzv/4LTLUcAhB+omtzw8BHlTkeqr3OrA/x67IofsQuDh2EWjMat99gLS8uMupZNY/L3eEvGZp
Z9sHKSfbF7X8iT2rJtIBxaH32tzXnAggk9fmnEOp9KZy58+jI8kxPFKCVg81aq6PjtLTSt+VJQKy
fsYO1EB+4sRlIkniN/vXh0LWzLiMNpQtmD/e0OBRD6g7VHIb/cpgBSSl1p7qBP3uuGDZ4c1BjIO0
yCy4KWx2E+jzgbBtvtbI+bKeZxFFEL6V+/SMXZz9RB0/Oh4Wr5ib7hBFshMOGxxQkT+muwilAIS4
giXlkI7WXjiypVvRhWNoVaHhur9r7H1cFkUCFQ8ylE2+ST6441NFxYcsmtmUINkQZ+JjU+TVVffy
ubhKZ+AjcO5htwh/GxbMedZY++eMucz8S56Ip69JVECWsoWQximc7nbMbKW4IR7nYtzUuXMmJGJ3
hBvndC+WPZyi6qbf9HLc366nY9SBD17qvhDQw7Dl8P6qlIIsZTDJXQHhDWJJKD8yAWkfHZQlq+GF
2StYggDVR+WL6hKMBkKbPpZxVYUjfab7R3sLUNBEdvnBOnbLQzcuasAnyXoh/Mx/o2O/CoblZOnx
BXavD+ki2efAAy/dEo62jDEuMWE+N3nlH8lH+WIMgj0kFsmrh8KpN/1tAIATFkDfbHIFHH9zir9Y
O+wxm/qDyuonuijH8UadympOqLXYuMbH8/RRU0JNVlACOe977mmGNZRVj6+5XeZfwvHpg6Q7hKed
1xhEu9QsgAgDa76RzwkEmIuNNVjFV9ErvwQz3rFZAn1qj7TdUvOzQNQz4TuZqTDxxK8gCXo3ld6e
halRgL0xRknWIMe5pG/4wpoRMzjFUnt2iy8MLDuX9BKufms/kL+n0ORvjeQR0YZI+KBgPbeUgb3v
oxMXL6bxSOghCrtt9kVhh1bbr7VtFnjAMNXEF311eDpcVClSsCR49NWZCSIeERXGxEdOe4S612N6
rpBIbd4bvCkKa+QmmxxWewB7m1cf2eddPj2JxLx3S0k+0SUMzAADOyNBUDWfPspC4zgBPz0HJgEV
w2n2uDPNislp5t2RyBRGayb47GxsjSF48B3t/+Gur7vIC6Jlku7nDIjFM4WYrbFgj+8/sjfvnAQa
UKFBvcYsVGS7ZubP39j6SER5dMWalyZfY+i7pNv7fZlQ1IDn/7bDJOiQTzOBFNdVAC7MtB+o5J95
PYlI6IV59TjcwCJC3mDmi1gqApodSDP+rslNbidsQk4M3X9Od20Guk5Q7xs7tHbHFfoHbAe4TMxY
8/RTzmNYS7ElXMMtI5LYnO7cx4glB5x9BX2gAiu+Ay/nrGInlL3Mzz9D8lzMnJVSsLffT9hH8xXh
Tj93zY1Rx7TAt0uGNSiD9eyuKtOPg19skiNFMDAYBjfqZnhq5rqEVs9f68wBEBHdrOJQDQ/b/NIh
58AFesXe+lzN13W36YjJjhhiBnbyZz+WbQxL8U4zZ29peYIZIFYz9brBTnwGUCzjr4pCJ1jmxCet
7nuEt0igOT7nwFqTx7D2Xg/9wFad7sIIw1K+XpD/xIS70R2iQ37Mj8+X25n4bBGRUyISFkNC7Q8i
YrWxfpLYmqseHUyT7ET1KmIQwj6YrseW2bBukzo1KnYGoXvgtiNAPuq8dHfEvsehPa/NavL0mOI5
PHEYRMcQ5MaJNXeSxHK6EowiYB1Z9AquyFdr6xVhT4QNSzxWtTVskdTgQYmYmE0tjfKk7e5wD/AM
YbaMIoAQfoBEvyzUNGZ64khStAx5ceua5k+NVkmSWS+yg+uWMzOhCKjyMLIbuWxMfc67NSgSJiRm
0RbMjyHUnRvb2yHLoIJZldsP0eg2skChd6efVwFjiXtYRKKMG/AhUCXmqn0XloMg7HuNVhEwUUhe
joFrvg+fpsRXAYXHAK9UwtXzONSNSbaUNRtrkMsoPanJcz+vs/UtiuxoLjp1jpwX7HZgZGAOlNxP
WVF0biCKQc80oJBeRZQdI5nDddXjSiXxeFBA84bgtRllvyS9qI06d/6SzCI4zNh4xlryZ0DeYwOM
p7yPMhmupZfFvhzOlvOcI/jVj5twfJ4bnVmHdLa9OMlyZFQT1xQtk1Id+zsK0hTjwZObwisfIqPR
vEz6MATZlOZvXYbUE8ldlNHBCZe7UO+fpafWxjHOmYtIblTCKOuA97hM6bXkSYiOBxJPcN+hSAxw
jBRPO6GhFdHNUY51IQccAA13+qlepicetNAK9wgXwW8gBY6kCfQjkpnIu9n4tGIkzmES7kamzfLy
y6WfVTPWrbzsnsekE96rsfDzNgvsNhWXcYvfUd6Ud5iCocouasZPE/ZPfsEdnAg6KbNGmcq3pxfi
oRvj8SW8PKFTV8Jl7NmBWribnPERqLpVSolsy8+tm12p5ESM90ACBdW6iEloEfIT0qUq7QPehFYI
v8MWjWzVWXHCQR9xI6txmUrFYRx1zNfRAeh2+uOnVlmNcYunSYPdZ5SJi0a3klBy9Djfi5lqV9Hr
0Oep08qzbaODNshfBT3KnYHssn6QchSyDfK/4hJlgzU3RG/UWg8T9XfGfLSm8vdZjVRfcgOgJZkv
1VIzH5iaZEDYt/UlAGisu2Qz1d2NgAW11cyMYuvOXzdearDo2cTU6zNg4oxAZBWRLGrZesI9sZNm
fmqn6QiGmJ2FofT02lgLKqhiel/MQJv2DLOKW+QscyBsJTmU7Ab1DMcxLHfdHKZ3pkiDpaSjym61
pdFRiYpMLRBVeBC9eZp6vlGai8LMh3Z+fh4aiUCmKDBDeDGlkrzn8GkqFRRTdlL705hgAoApRBkk
MXU4HE3hICaGmymFm0hUy09hF2r5DxOxHZlkkkxAQynICw29ZYsj50VQB/OVbkYKoVAOb3PJ1UZ8
ySUQZ8Awda3dZ/JKm6TyLPAcyjTnkGh4kYx7eVKD14GFt+1rBIhMCxuD0osazhltn1eNXYAeohkh
6nu8z8DZ5j6OgKyiDhFiW+OFmMlmE5z7ot4Laoc+rpvdGefD6TB+GTlCZc1VSnFx52SWlxK2HCRh
NYb89YCsujjO5AbtGrud8QSDFoNPoam/yEfdGmLjABYbjGEa78tInfkyoq1sjLwpDEru7VygHphf
1EmuLDGYnXNXY1/htH0iVlTQa6VMAykZUxv1TqXGnzqodRX/Vrq6Dcplq7ZOKPxImIgAJZeI6P1f
/2DVN/ha2erblZU/5qvfLnS6hTXLFtHjMLCmChSEfhhb2rd+VLcdbxmEMIO9G6sRScX1p25eWIsN
qXNXqFLjnLI1D3SAfE5u+cpe++4WgPrafq6Y+kAUfTslOWxL6WK0q/pGVojWbkBkEsFUBV9EcXBA
Gg9BsfB+1UdNtgJKhdbJoSsJPEbar+ZWfgfQcNLAC1pHJyIW+lLh4dBABd58r4jOpIsA+TF9Y764
fkOAFRgQH5LuGL0b/mA5SBaHLLe6BS4x4PWMBDco7R/pYIiLlDm06B9+hHW6EfY8gjV9h3hQDu8X
7Z1c/W5R+4jijz035Yx3wv69R2duhmGRZGVYc0bkbWrR1o/5A1m2zRhyxrSv8DTbJLCNucPFS4g4
MQf5qDsKMhT8eikVGNhzaD07sCDnq0NLxgGV7KYgUpOG6gXvRWp8cXndYpdNEtrkJIxv011wEWe2
JMavZr/P/evKeYRwZn7N33GYc4+AMbX3P+NEyIgjZgMNbWxd/6QxXriIvkmO0xXdSXDEJcKtyv3h
oOC+G+z7L4kVnzj71YuwnsTsTLHC4qtvAGR0V+GcWPx+eowMB8LbRZZHXKSpv7s4jAZLEhf6wr1B
ASZ7HDaMV3B5duml484AQyJwAirV2RGntBKYEXhqopo3FZdLKENsI4ZJLOl2EeEawPIptx39AR+L
ssiXb08Pckhe9pc5pTi9KMmHW6Fw4DN0+Hebg37R/Hg5sAD/LuzxguDaekuP5b53gWF0G6D0rGL5
8RIGWzM9Ag0JVB+arqvb2PmKksNX/RY9W2n3+pSpIhAoY5y5R/OVjvpG8UZhZRA991pGeA6an4wK
ZYqKVnHjLp7QXNFyEsfOzLNBrtEEkdAasGv2Z8OhKygPJbuKnWvbM1gVmBCuqgTbFT0mA8lQFlv8
3fhLoVkbp26UXuHyugD50h76AXzYDEUXdsGPXnYUV9soKPFM/lzImUHgTKv4AHeIVj4ghncZ4pZA
sdoS/GwPFC7MWHfZuUhaZ9KDLbSLB2a6zcSBk71a+uCDS5bfGQS3+JgRKa+vh9FiUlloe/iwlpdo
ChqlVjjFfsgqO0W7Fyqoq7aQsFmsMZ5QcnIS459od+WR1Ndtu1eWEy6BBmWya2hLfhmZ5BNywtfT
v87XErAYgbRMxjtL9iY5kiVv3o/xlDOjLZx2t0GyDcJNkjd0pnPfzovFYYYYj/KI7HCID2ZJoRmz
+stFcnrdfGeAo6+OVuv2235aWFbNYtuJhjmzpLf8HRVf9u0VmxyKAgB9J28QBtvCJiUBnLxUiPtf
094epMUvcmTRPPJfjgoEKtx99y3aNnQtLb6XgEr3++AUo19858OfnuTrPukPm/HnV/URGzGE4ie2
kWrMHeRKNEYT959Y+S7hxrGLz476pcGQ6nRm9skhJR0EYq8iCxufewG1fd3qpR+9GMEiH41VBNBp
WJL7XE8sAOasa/uV0xKZBLBukJzrmgVECHmNAeVA0qTFaDnK/avmebyGn/Pfkj/yn97TTTfGWSMH
xmc+k/LOdCjOcTTewa+6gR4gjZRRF9iIvAciodFyuuvO4eCOMOqaDOtiRnl24EDGiwLDAfOy2MDI
d9UpOs2WBWJgXtgjiPdbtdYW/tNE9RdC9XP6ScSlH7IzMtxfCuvXt7ipd/ku9iaA2lWP8nY4qhdj
md9+OTLkIwKjIzPJ7z8MJnrX2BnghOHoHy16BSS5X9mvcFILyNrCYerG7AmlfBWiLw0gd0GWDXEx
7Upn0FD9YaywDnbvIdsef5OqvwpWQ/7GY2wPFIWl4urEILMTcIvp45HSS5v7NhYWReDFwmq8BFcW
fTVp81rV5Dh+KtZ82lzMNLX7YDdMHi43wvnB9BD+Jv4/LrZBqIHrAEfNlvNlH5iv9ezc+c+V4cy/
Xo/5zoCIgmtKLJ2ZguUOupxIAyrFBLmHYprTZ1kF1L6CaHV+RWH5Ie7bPMDY7yrqtlW3kjFdUnUw
dWPKgcres8a8Zxdq5SlpluCeuR3MjuUuhFK8m+qDH4rY4n43JRrMS2usddrxbHFSxDd+l4LmY4R2
EfyE1NURO+qTzemANqRijjkKKX618oOmG/eaa6R7Rhk+1W0BAiPtjexmNp+0e/xFRo3myUapdyUp
nygHqOP7FcpNI4F51z5nEO5GTLDzcMS7KG20HSudWJQpoauHr7nUdvwGaz7d91jpFsZOWxebmnwh
3D7mk4fnzANb5SQYaENwdJHHzzbN0f5736qUxRCeK0FYBF95sFau7Ufn9/unbeim8tn/ys0t15GX
8fdRgbPkYrPj5Ej3MltssJImrcGiYiN4aNj3VxQnIvOKyd0KzJLQCbtQLJ6QahwGjCrcc73d2lZH
qhuxhjNr9uB/Ji6mcIjmQi2ynO+Dwppk0C8Uvq+H7EpYKQSgGhZa/hB3LJXp5Ijd+fcT++ensErf
Kj6O/eOPfF3/g1OchNXsIDNJhi6HsFC2wfoUQvCdRMmvDhUbNLFTTF167crZeh4BUc4vOu55Ojl8
RMNvKoOohLwjm3FwS1i7kxSgOynXobYXA687y+qGMmnGzHaUvZJDOctFtpv8Af1N3YWUSPAZVDll
ocwfTxuNvVdRUGmIR0gJsiZ7eVpW6AaAbl6w0kiQryHYtjJZyIfGZxSmcrtj72R3VbLZStxjd/zI
EOC9ECgw14k1hs6ooDenUTUzJnpO66winBq8LyfWOPUQsq8SR4jd1558FGaEPSZ/FQc9BziPECE+
2ctqCPjVZ2beMMfvORGpO2nDm6WC6AR+5Ujtvqa8+sgErmlEIHgzRF/c8DTm6M7Ir6O8QFRCTa8z
+tF6nae6SJ6qjg5RUbwvWJCNBbEm0hzC2y7ZNtLQS26KRhIEA8Asga6U4PepXb3GmrKKYWLSUnp/
zX9nwzormAkK76/xWg28L/29eh8l8VoNmmbHxeeYOjmNwyZIKwtUD70Jhk8KrthOP2bSRZU+nwO7
1Y4zApoM9YGpVz5qDSH8KSMUgsHPP0c4SP+ZbKr9W4DD3/I1dLUr6qbPm6PBdJ8cUWHnl5rVnMsD
TLxG1XEsJHil1UhxDTY8xmYPdCNxGzbki90lK6o2yfyH92MmmL3AkT0Bc/8jlmM+RY78RyyH9P8x
E1NKyF9CCwcDJEjqy+aIVsERv3A3AeRBugB6xrqDCiKSueeLcGswF5YQ7k23et1onYkNxsmpmcku
emT6QcNYVL0l2DimDYUXtlmwK/3zHf1vN9SQZFWfMWdNJUbk3y/1JSm1piRaNQWVZoEBIOYrxq0Z
NhGN+z9/lTila/z9tvz1u6Zr+cttKedakzwHvktg1nr82WWejmPl1Tsq2fxkD88eQ/g/JplKUwLJ
f3wnSSCE1Uzh7LO//T7tmc2iunxWdLxOIIbLMBvxFvfILyC99Bm3tsXgVwwGAQJ97FVy7EkI5V42
1yhnLPmidpV2AA0sdPcu9OZc0faVOpzk+a5tVyN9yz/fJek/o1w1pjXrRP4AWzANdsow+ctdClVh
iHIjL4/FSC1etoU1sqeUJS50CssQ3qh4xivFCLdSxDE0/1KKiLB0YgYUnFsl84QgusrnW4wrg1CL
qbH/n9ml/yUBSNcYWCqKZMfN9D85lH+5Ru6SXuazpjwqQ4KQXqY194SEYsbo/scD/M+EYe7G/3+T
+rfElucYPgNBqMtjL6dOn0v2LLWjgFjAoEN68JOV/yO4V5Jm/2WZSupfMnz+9vZ2eqC/nqlEkhFq
sBBpA7qsWkcAjItTDOyctPMLSnHPWIUrwggMTzuPDGR6R1r9MpWvZtKAmk/a1QPaiKmEmK+QJqsc
4sn1I7sAHRJG6AgRHWwiHWoUQ7+J/8LeJrmCTORBBvmSWYisNnBiPxCBmIYpsJNVo3xjx512E6rK
WnHI3cl/a8Y+oxtDFyesm3e0EXSJGDrhxR6N2V4JQoVWxjiP2/oJSsCRMKUX+JTs6dnY9W9XPngS
I6H/eM8P/WMy5ZB0sbxwdAVczYBeOtlknkY/R6VAhGa2Fd6E3bgTdoqjLDUUDnCv4gfvk0EPBK/I
gzFnF5hrhueSjzJGdqiYxD/B2fJDZsiq4KwOL6Rzk02WQJ2ni52E+pKmY6p948vVIIMWJSdHDXcW
22hmIQWLsf7AiKL7MAfdBPSCqo0bm7lHFTZ2xoChbQZ1QMVIA4a19qvHYi9BKq2EfAnUWGakXKbZ
jhnTrbidCOLYURBvO6/Rm8OsI5qrTh2sj4T2YzwMhg2xVZMBAGXLoY/IcfgJ4B7YpOcwxHzhSFyL
qyvW2O2jfiU8+H9PZTmOa+JVwxmyAPnLmCBSN2VnXUOO2TSWWBP0ggEq5CQQO+GEdGZy8j2jkZyl
+5SBrdDiSQTDW+1mKAMe4xJbCn00EQcUYTsuDoUAwS4QvbML/j5I5rCwoOfzxMKYUoBMAkAk/K4g
ZaqvWeHFRh3xhxGeQedchc8KSO5BTGNauYWBTtBGNySjLihsdCgxjnWYUzN02pN4+9CE9waRDEIY
W92r5/kmW4+/1RZ4+yUhYQEA4JDLr8iC6sMTrcQbptP2rbDo217HVkXoQJSeGp5kkx6lhTvUN/C/
9eiKN1RN6O8wUvzQJl7gdV+tBTwfy48cJg89RPmBDOQxC1ZN7BSVpzOzyk8Nb8YnpbuYohHaKFZW
qFOQXaGMmQFjyQsR9TIUDpEC1IEQW4mt0N4qxPKeCShP70hgt1JPKOxTIbNtD4eXbObjRGfK6K2h
FUGZz9Btpb6GI1gp8i6nz6lJmiAyuyba10JP19A3STa0OjenxJOQTBMpoeM6OCByiHnNSIaYHKXm
nINmigIxxW0HnQp8hknqUfjDLr0WmiUUZpvZ7WCLoSmdwE8GVK57gwFtfpDYAfGLYEei2RDqQLEJ
l8agx7sZgoQggxfN4CfDxBQ6El3znzyGFkD20H+Ol+g0QQPlDfBFv5XfauB+zdcg7Rmw9YEIhEhE
Wg463vdAJld0TjXdWW0SHIB+gIzBz8KBGKvJEDNE2zDei/pUD27b/c4S5IPgael20AFreopYpN+o
Hb1E3SJnmIPAfQToraBLUaXTmTy4B6wp3IrwUCicXpdil3wUJxTtkDlzrqOZ+nHtojeWsY1chUlU
c3cPIMRsv84bXJVYi9dyglEnlGT+lRyrPeG+MFkJ0eVYNDAgvMgSReM93e+M8fGI2QQ6k0X9Awl5
YaK8tgyxICJrgMFVt8iUIGIJPDFqS3lueuFsLIqUuAGZotAaAP/ERVQ8YvKy1r1gNfvEsOFOadLx
ARlkMw1sd8/iLanWUr/8yEtnSjoZ3mv1HRoqIVggwRPfstZsFd3HBnsz/tzyOEcCZyFMJWF7vp2U
P6BBDGwOkc9eotSWsUaOHkmnZeSNyGflz1Tzqoc881mxFVqUgt7FrWgadAfNQ/zZTrZ7eFB2KRLU
nKHfluvClt4GcjeqH83qHrri5rtobsfAoU6Q0WwjGGHI8oHcrEBeGv353bCeH4Ro7JKdN3ZHrb5i
E517IlqCgp5rudVvTzfQsXWZZGzjwf2gXw3Rrs9u6YCtQoLyVZ0ZrpfkDIvoXliZGEP6J0k25ijY
+myvmF8KEy1xMe2Yeqri2ywhMMpJu+q29mytuU8JBbopzHC41U651mxead6LZfChwfyn5qyynlA0
jFiE4uSkGcwyX9zktxooDFOSTHHs0XkJ6SrYv6JjGX5qd1utVpXqa1BWiCJ6b2SRGaKTRU4DOLeh
N25bK5S9sT3enYyJySvFw3DZf5JA/DFJ05lu6g2M7eM9SkjxR6lyNoJbxqAlDCngqXA7aEdIjy4d
kUYcSzJm/mRX7rArr3SreeAkzDqOVPY9e27LXy4Hh8vs88nOh+xnwfwQ/pV4DXZ3vwQunuB2/Qsz
BHbb6KzQCsBit1jcEBqbxG01Z5SoCDhRt5GfIUSLj3A/6wDipE3Gj3/v3c8EMvK5uFQ/vNIhgF+B
wJKeLCb8YHFvt0B99I/FD0YNWtXcEvbkaBJhlb3nKxURP/oNv94RWQvVBWZdYorRHSwazym9CJBV
JMgXlmqSSYqbCkXl1HzS+cGMZKRmL5OvjsDUn9cuX8W+8jklY4mXFk8s42Eqq/9VvNBnlPGewYPZ
5H5vcBL1cHLosFCQgnFhRtInDA2Kg1qGE7+bf2K/mCmbnNQeHoZLZcBNV0mwcOJt5tyPOeEGpno2
Bit3h292231GZMPkf2wm5zxr9XLfdWscKqaRLi54cxXiDba5c7dxhCGhn7T6kws7ecFpvOWfkxQX
HyKg5Bm4dNGSqsngoqdNKnTsc4tmb8m6tSvsxZ4EWCQSOWdydXz20+0daapPCks49Sl+qcjqt7/V
Wxpaj4YUYNB+Ag2kDfBRt4uJFdOXFUDX5A4RQWqB9hfGl5Jxuiwaa/qluIELT1jmeCNxneHh5uTl
Jd5I2/AHJRYeHUrMb8zC3M1p9uulurK5nwAt+Oc4Q61fLIuEXbAX/KKkXBCPsSm2k/ERTga1c3gM
rHYTb4ioCKwCiwqtMzAIpo2QiECzXNZ4+OMZxos7uQx+h8CWFWQGv8Dk+XsmeY2j3+2cIVEueQow
5l8KE4Mwq6G1PUq9cz+FaP0za1+uleevoJn7u0WQhDdXrepaf8tQLuQXs+nVbnciITmr8LyVK3LQ
ZKKlFxIuQRxY1YG4hB/VEQ4Fik6HgevTFMC5124CwDYLw+7Et9xd8Te0L9F7yTknWZwMq/hTOiku
glqkIizz+nzfGT/FJ8xvidUz2EXXb2a4u083rBZSaGHCQurlTZ83uyXjsfppKGrZ0dgdBh8vuC19
iVfIHmYFcyq7Mz9yiGle3dHF3cY9OEjoPkZHWE9BKoOVbolmowazMKGA+zjqo1vGpEcN1iX+KFea
DdDHGyolvOl0FZOJPA0WyLhW/Cx4FTvfvyQcEGYBjsPDHSMXE430ENk+9rgM5/7k74URwbnEyDBM
mPl9pS87LAFcT84oXLIu8Di5ODe6X0ajWOipnOBG4jSgGRbA63PdfPV742m+sIOc69p6kXB21ehj
CBsixBzX9ORnI1Vo8iYSXGmV9v0wTuTfdXQG8roXCh5f4vSQpiwNq9/rzFjcNTu9wm45nkrSC5m3
x0Q+sGbmpIsAh4gbrJ3sSRvYq++Yye7TzD/h3DhM/b2Kt+5XYOFOenD0k65MIBrL8aG7BCs+SxKT
hCMFXe8nKCaxi0+UE65aw5Z5L22d3fFLm0ylsn+fZJpmx9ArtNTb4GuyZatIHkVnbhGXKn/cSUZL
yZ9pZ4vd8Ikt+QOi9623cH9OSjoypbFbwWkwrrDjyF0TuGKWGx5vjoug2yLDfz1waOxQ8h1V9BAQ
r0Rs78GbVgDUaKcqhgLqm5gsNmGX/4yMZMDcscCjka7AhD12NRzmb6oH5C3R/BAntdn11gc5QJ9Y
7k8Vkk6+LXhIGl6UFMYC5xBCZQPFFHB1z6jUC90jsMAPNjMCKtbRtvmarzTODCdYzkuLrqLja7Dz
LIBoOccMPPv4+zCDATgJ+7ibAiEAU8cvLIylw5wB0oGe6/kCIQ3JdmsqJTyFDrafScE+UbrBTmXw
l3YCb2TLnjxBfpzYsrwK+fW7oHJVn7pgSdTrv5aIdo4mQxqOtgOnJH8KjB5NfFi68CLnSgBntsQF
c66s5Cj4xv4Sb/+19ZPzVSM9m2JtyKx2s52x4hwLvoTVFT/lRIrWgtUty87REnQ507kkPyB2CXgb
TuGRfdE0lhxu5V7HZb56fuoOgcTiBvk7BeuRUJbGnoSzBEi5F42mmVEDbOJ7Ss6HTNT1ER0Ua0BM
THpC+FFCsk4Zp8DdVWpeBHpZsuaGjUbM1qnb9mRJbuFN4KcXRbbUJYsJiBo8CCUEFhaTPW4Zkonc
cyRjs2FUrrbnuosN+gx0wAFNoElKTUjLueu3z8N7407YNbRJgCsB9Jz3HMCHUAkvsYJ2r+dL/TY8
JAD9z6k+2T3JlWF4Mh5YyC165vfZOXmTH6DesLAvq0KKhbpfsFTnfhMIYnseg8zRnbp2+SfkFO/H
z2hOUcdmQtRKcndknRPUpDyRfFim+jylfGUuRkBvoKWk2APhNbtHdaw24JOsmPcQqN9Slz0e2lOw
m542VQxuK/3jSnmgkCqV+cUUS07pkdrNlrN5xiW0WC0WT4kQKva/I2GgDAycPb5nLVyHN98106sx
vj1oXFDCVUQ/QWIpjoQ+aSRcrKud8Fwwt/1a6lOWqbTpv4zaTo4pzkCQdrx9i1fuol00UCGiNCLj
9AkPCx6S3S3hnYh9n2rK9Et0CU5s86sW9IkVD+VslC6C0YQyHc/5b38dKEhkc1Sdhk9jUiq6fJpQ
yjFtOeOlPCfrEdondRTB1ih9P9h+gGwRQLA6d2j9KHIs4HHWaG4Z75yT1MA+dK6SLu+hPVJQ5UwB
nNBGv0AOpqwL7JcQ7OEq2bU8J4wVrZlQA9zC1ptcjfaj/iwNgm0dyc3ew7n3ZIqibAocU5z4jAZ0
hxolAfJIipP8W/mV1spvSMGJ34YsESMw736xheEQ3OStC625G2/zb8FV8FURkEZV813vww88zKNl
aDY7KjyECj3bX0s/HrwcEOGQetKNSjkjjK/bFV4wrjvDoVqG3lPh7avF88fTPHU3uXzlG1OvRRbI
G/m9s3NVf6fjIjwKlUOaqSUN1xJ1Tw0T/1PvJUeNONvfKVy7R6kv4sTlblJ0894Xm+eBTy6OyXfp
sKLKRy7a8UEmPkklrEhJCbNx+WSzppg7s3xTZ/QQ4VfVQnSlL0Ie2JFmyxeSb2y/P1fqzx4iRzHF
HWPxBsMvmeCDQmWOR3gG02dyHPG7O20R3fp3eTsTaUn7XXihF7/kJDwuskc9ZcPGmyuHKVvV5Xlo
DyOxUbolblJYPkpdvosRpThkHvnp6TWGGRB3eszRg5DPCiWhcpwXBw5L4cy5/c/IsvLfgE1DYQKU
NDPmCuOu/x1ZTlp1eIl19jqGZ94iam72fqfNV5hAb+Ot/sFLRENPlgEu0NrNNwXRid8xvtD7Lk/W
y+basokRm/TCkdgtkxuSCLFaMRnwjC4DgnOqnYlFOEyMoIoOfnioxOWWy3/+GZL8XzB96a+/42+T
xKJA0sd7m76O1VrEBCqZOlKFKyY35naSGj3grS0nP+RHu3vqy/8j7Tx3G9fSNX1FApjDX4kUlZNl
2fIfQU5ippjD1Z+H7oNpl2xYmBlU7+ruXWGRiyt84Q3lS7ZfD54Mp96leDhM3LViDURqWdiVTC9g
A8oDsNxqj7YHlb+zjqLluEL2FG5qAjil11Ex6fK2I3ehkXkQIlswfAmoctt8K3WLgiWS4XtSVQxR
d6UNmopC+LM49Q4msN+3bDPgyvUfjO1pA9diC1BhDNOk54uGaw3PsSGVpmH4liCCBQuWzh9aEtk0
UIcDkwIIAKQV2d2Myi9Qanjfo1fo+mCkXWQuMJhvRxI2oIS2u5aAc7CNJ9jm2tlBe3irkKlTxzph
aJ/STV1eYcY5HT24WBdwDSBksezz1R5QvM4X3hSOzlhubaLky7u+pS9oo83dix8AOc9m2MOib4Ry
9yRd55svWTp0Fog5Y8Ik/Y2y48R7IlTa4jD/rnMfXEiKiCJalJEBWV0Q3mq0oTYJNsYEyPjh8twR
jvQguPYpAhLAKZBusjNJ4lttnf0XVHLH1Zk/TYFAm5yF8WMJoMWfmE47TRenHqaFi8bxoG0pXdzz
ONB/aXFIpqFpqmkYiiSbN40HTTNyqSnlYgehIRSHGQGt9sF9n64SaE/01dETXGrFuPAQUrAHz4kx
p/KsP3uEZ3v/WTprn0jG+RzVIbiPMUFCka7NZ7Ubx3vpgOJevquhf6m2v6l3NQC9K+xa3GiHIkGs
5i7hlsUxWnijC+y1jURRCmWsfTiWkSOo18DgM+4QgJrcTlh5cZOAOgD2c0KHrucRsUaqefFqHH2w
EmxKVOQB76kODJOYg7+1TYSCQ0vZ60tQ14NZ+CFONQ/syMR/dHEo65nmONGQ+V02VB771gHt7wR9
EADqSEs89r1uE3UPdVa+M0NON8ZIt8/LbfEsPfdaSIijwJ+bi3Z8JkPZ8rH6okayNyZyL0ZKC4Xi
nGtTjKCxKa344EjjeQ+BPwbYhZpXmVtB5piHprbBTuhQtdBroJzazUyYVrrTnBZSupazVdcNE0Ao
3oMvzPIH7kpjEqG9e8+kROkbP7e9RAGTBTq7ikLrqz+XvnW9lKprxCTtil3Xe8Tu+VjL65PeS7X1
h8o5f+TchLYw4IM9FU8Chtj4W2mUNUcmOUTpxDP0QgqrtywXj5XuIDhG22YOHDIFOz1hKyBxvXSd
v8/L3x8bm1PWsGnKNLb+fewokeOB69GNzjNKHNq8pDGu9TjzxyU9GHmC0j7+IR1UbQPe+kOMvhu8
TvctLyc6PY7wU8RUACSb8l4c0KZTnt0XP5ga4D3IIC5vlIzld5Q2coT0ZgCAINNoMbiRv99C/K0t
h9eEICi6INFylG9mXw9FIY/Eqthx2qLegT5ohmzsiFqKbLWf6Sx+N9fRDnbtc7WPdoodzESkraQD
Df6dAbxy2lddnAPlaXjzVOnTj/Cp3ShTpB6i0L58+OM9dd7wgR6A+ASHqC9ke5yeI/MRtNUZWf9Z
vTLttIJgYUVUO4mpcP+SrXrebchw0OUbs0OOxQdhQ7YU9gMI+VTcALcS7UyLFwIioEwD8K8P7Cfl
KecnSJCoXSOYQBUR4BFT+SG9/j1zkvC7SweeF5JpKhoeS/8uAC2LcqmLimKHLBqEeeLxrESfqBeW
QBZlR6eHrJLOh02/D5akPPF2yqF4CI+QAYG6X2cyVGMelnmTHl3rtE9GmGUjDeaQDT/ifI3c14WT
fPTaawWAF3uS0b2lNokQJqKhyNdPc4iLsHbDNR0yiO4rDinlE2CMS40GuYwViL6SKDawBk/eS/bQ
t7GOhPu9e8plGW3h9qf2pYHQmzx2U5FIeV+/KNdxBGISuOcR1Z/gsf2Af+00T9zZczcfJRoyiimc
u5aektMG4w/cKVWoq7b8kizqcbOFyTDY8oy2sebmnJK/D7UjZCp0U+fqzJ+on9fLuHKyD0mjvKJD
ZoBX5DpVtSCprAIbqgxWKxjXK6/Cns8XI3vTLFExwoYFnNBmsEk2bGpcLtzdo7dOkbVpKAxX1MFh
u5x2MOZ5wXn9BPILj+i9t6aO2ZzMIZXlnDIwc0mZHMpaw/2mQoVD9Z0aL6AlAKmQIH2LwLTMniTU
ko5/Lxrs0H857L5bu/xYNLJ60hO2W4dlGgy7cwokGFcRgDcgnEGiU85kWmC9HagXTHlWznG0xnMb
+hoSAb0KAfxPb9TQACXJrqb6Mzlzn7AB6kZGhgbVOnujzxfkFISSQ4TOyKFYmPPmVZ93rwU2cC+l
A6zHR/M4xmt+WJE0kgnsBkQ+E521CXWbhu6DukBk+9XfZ6cxRirAu8lYN5d3ANirsltRg7MbO1ik
e5+0S15SCxy3YxJYC93Pciw8uzvvHdA4VxY1fTCrfCgutakE9nPNzUTKdwWHGli9GtaxelHIjXvt
GYB3ZHPzVJ26pLKU/S4jqqUqFcU7n+KXcJcQBACLKCmmAWDh3+2bd57X6a1y3dWnp/CyaiOykIYy
OP0mM6ZdiFCMh9LcCWbylVJGzUtWL4AD/34M6ZcFgTG3ppmaZMqybtwsCL/1TpWLRewuSGu8WnZt
8gGq7UKyVGfvSTb2ynOgbAMdA5rmhP6+pYnlvOik0Iq1nC9ncuOcppG6a92X4uphf64ZVBkMLOvI
ERWrbep7jvBfV9vNjQ3gSODKljTwNF8Z0bcbW/RKI0uiAK27wZhspUukaejqYC9gDqpQENq5aUxM
GsAZNYaCbptMM7ZYKnmNb3T5UQJCvXiXN/f05IsiSsC0BD27AhOvB+VIFudSF48VjpXBldI84slu
dL339X+bdhkzKUNWOL5N5SbZkV05kjsFV8VQe60qzAP6jiDYte4ggRZV6ZhjjQWDyR1WlKKSnSbg
DkHfNu4qJ/XuPI3Uf+TbCSX0MWWBBExQ9ZtFoGRhYpq5Ge/8eq72hTF9anocPwio5qhrIzojiqdJ
BmlyUK89GtKGDKU5O5dYgsOKBUk1VtODi5g1MXV5ydYRvLC/F+pvMDNTkU0Fk3XFBIR3k+ZeVNGs
3CZEsZpcgQ2idMSl7RtsTkqeNMdRj8cCUB3cibP6D/Fjar4Ne/OhwqYIfVcIkp3BQNdqhpuzigj0
Fb5diGgg1+Hf7/nreLrAslBBExrSzXhX7crbqEq8O7H7DWWbRrLjySuRaDiPNXsgPf093m9mdCw/
RTA0RegPgRtgWjBQi7xyNdiqMEZLWpE6nS0hn3qNMO4Zj1KERSzc686cmlSEdKqEvZbfUrxSlw2e
1TR1tCRe3HmqX4oapioaiqKJim6a+s1TNemlaS9qFe+87GwMXFsRr5NogMvU6QwQ7iRdVwSUY11R
73zufhXdfu5v4xo3p3IpXLzIj8p4V6HAjbndUOHqZ8Gb8G3M9h4q7ecdYAiKqEqyKoumgkvmv3eA
J8J4HYhGsmuowRCFYLZAAH4d68bWI8NTqw+vOjbK1AtfK2SmFccdzJt8FXZ282HQdFRwkxHnJ3mw
k8Jn0bvjIyv+BLz++3g3a1EMPdmLlct111N347oZGmgeJDlob6MaZ2x1380m9bV9wd+cfp9SEqLD
CzjF0aectfdM+L6++b/fxhA02VB1LOcN/ceZydotexP0eEfE4Y8T5/IC8iSa4AGzD/fqOHyXFzCH
WxTztpk0RDH1oD4UdFnkTT6joLMDXD3vjjS2tB1Wmnb+qcKyParvp49ofjqTWE7q4XuIKFEHWaaw
XnvdTQRQJkTBCgQu3GdGfWqCetgIGNPwKDrXL0kwNFocBUbaeoD+LwY19TCbaEfEPMfZdNmgQ0al
EjwIgCqUZIt54oiTCPoBsvfLZIsaK5ovMmL10oyoicIM8WowNbd0UlH8lvbZ/OKgLbFC7pFCfS8/
qixIywh1yegcuOqmTcdFe0UUn3J9sAYtjapFa43O3kZ1BssC26jS0h4KdeiZwxmClsvsQ5hTwQVo
rUyoNTnBuq/1aE7y2T3kk9ipHmktvMSP5SQb/72vf/+G1F90XVIlVbgNN8AiX4tSZF/PATgs0a+G
DzmnvbswZoLd9up0B+kMewykUL7sxfh0XA1q8Dn4X1lQ9cYkGeNoNnXOUxKaGdpnNqL1U2WorOlK
DKmnzL3RsRo6lw32YhNqXso4myXgOppzvinX+TQ9ltN8Q5/qo1jqwBXQyZmqGxNhqvDOWfLLtWqI
XKv928oSSOyb7R2VkaqqpzghRUesBTvPC7lV/HgKDjUuH1XtjlxSyVrBE0cbjKSGdgh9gqIdOJnw
EjdnAj5q8RfgyTUNdLkrbM6m1d9f5Od90z+jKgqyLnD3mzf5d+TLedjIPCNXf4duAOdtrzIQnabE
mvdv05/nKxBoDCQFjEZN1bgdzhXNzC1DbhtzqIwohuYOnC47HIP5jC3thFL19oFOqo3eEKWAFgE0
EHRWvaIDfA4t6PKUWxsV3pN8TiBRI5NfTZQNuPveCHkNL8QKjVFZEj4Pc8SfqSYgfZeRl1yQyiM5
G1jZ42ADqiiiJ2d7D9KcwgblR82CDUY5dNgDrIzJ5Tmkq+VZLsl+35mQ5i0lYkDk8+ABEjUSYu9/
fwZe/5fTFldYleONbyFptwWdyguSUlHaeIcjyCf8RCc9QNLvteP0YWqDaRqHU3Tn9uT3mAy12pwq
E8qIBsgUmrvjgiZxp+Mn7jt+M6u3NDDALG56XUUarU/qlMnuEaD5F2hUJU4PwDrRLG4LBBlB7brG
NHw0FFJZnDSmZE5wdKjl+Ts8AyCkgQG1sHkDemCChMlt/pct7dKJ+a5Ab5rA26rnsGtohQDFwkCN
BuxUPiKP+ISsWuvkUItp3FknHJ8G4xztPnejjVowAMJIsFGVt/hnrDjUqS3KU88lxiM5YNq1dAW6
6QzeEYjf5xMdcRbbnQozsNc0DLMFfrCLZnod75GLCnGWBm67YwTIPHRCUOIU2eLxRz3pW/bSI0xZ
ExW/kKOEshFvJdGqP8GszSf5JMGrYiow8e477WksrHAyW4QkuOX5+bme9YxXWNJAVBx0zx3As0ej
behg+8sKZc4n8WhO6B9MCERXUg4GepRNoayg/whR8e36rDjyczgNp6hrGo7/rszqbgnhaonQxqmx
C2xveCxvKkpUzefdYNg99K0qQp+nHHdx2gSGjb4/urCcyoMJZaUh9ZhnX7QAnkxPH7zF/ARUHX2S
mbaNhmC+jr7jAWRwpxhlsJa3wMYUhOylV2FO5R4WPg7kr0R7mEPwnxHgsGCcOfCT6PsgkrdGTMKS
6NRhP8jqTyfMCCizOS7OPBYekbS+0XGh6w9OBtdp8hV0hUEiiqgQPQTjWkLVu1lWu4DfjjL4ySqf
aKztaHk3PXN66wFehhAFOAqzCdpn1yUq+8B2x0jnjqgUr+X+sYIHGHiMYOe05noiNwAo8M49A7M3
LqBJwfgAWhxjqW7ICabIhlJiQumnl58y4nhSQik7ZZBOlRHRwScWJYuaCw+rgkU+c6fVs0lvRqaw
AfQTarW/CQi2R/IcRBKlD2mEXBCn86hccmEvq0n2HiLmUbbLyogegT1TEaRADknQ7StvzKmNoOIG
n76VZus0ZbH46WXwBdufIrLL78TeBKGjcYpV/LtM64b+EXOLji/QsNd09Mp3PZYjCdO1wUJZxgt3
X3M3ilY3jS2BphJiXkiJ08ZqZMeVKIJm87DuiSR4JuF82+WfgPSRzUUNhqgDWPKoph7H2aiPcoTA
I42amL9X52Be+lIcaSfQYfQ7UDVAYhfZ8lNvy2RTLl5BILMVtCzxAsQaXUOoGpDdKKOsgr+nRckQ
eCQBi7Lpfym3NMqJ4DYQf6yp/sT0G1MncVya492IQsrwzVxVBFKIRwGe6oUQL6DuELM+ZnE9jORw
nXsPJsd/gbcUzTt1CDLZOiHy6C/BnfMksVU/9t6FEmT4eviGtfrQZTo+lKFjgNTO8ofsAnJbDiah
W0DUnii0cIX4AzFNGp6U5cIe70iJ3nfQSQLLv4JsR+jnVYAGkRNB53hUsHX6JRaC9GltAixWDtTd
I1ILQKTgtqI2uC4ARcxabJQSNmDXW9qn1kCieTIUreqdqcSwHLrREOATMnd0MEdUmEcUuoBMgqFX
zIMhWuiQARIYsWP4dYPbp/cSQssblNLCnRw5XM4ItIK2aB6zkbBAcB3t5SvwtEuPxjQgWxqvIjD9
XvOqFzsE8R4QmxrrbvSIJ9PC0C7r0LB2Btg85GBHBBJEh9oz1ApIpcjtw2s/1ItoT9cbSr47pxGM
fjcE/G0PM1f2AwUUTAWLKob3Qf/67Qms9QSkr+U+fKBKAg8VqwSjNzhkq/Eqrj3Yp0/EODQYOSxl
Gs8vyCFYGBwboC/BJNmS085EQJ5QTBGNfU1e9SmfBKSMOY01cCnvg/ipTdy5343Qn7T9/n3cXZjj
AobiqAOkeVvW/vL03rU468BnyWzKvnYNk/aIr9dQ2JDH9op7w8FSeu6j9g5SPoqcFugf9D8v43AJ
JuAE7o07jf1ZDgE/err1LFGqAiyir/twrOgm+erSDcuz/06jgT+6CY+YagHNJi6J9/2G1CfyU8QW
MNZ6D3cen56RG6r34iF4V8byJ3CRdKrhxHuQUfOJwYQ1iC3kLawWf3JRLLG1IvaLNyfBVHcKMn0c
p/FUXeUGeURuTHFRdsfuOnytRfRVzOTYuhBSr6s+I1UujoFFBiiM8qzo0w5ErGAVK2CnfASiHQsu
/+CdC15UeywYYnToriC/AJA5xlXcSp+0YjWAwTOnd2GitQDsbm1xegOvBechTBTl8dSN/WwlSioG
PMtgkR+hCh1NHAG422xadTYQNUx4E2Tyig8BICMNyyXxF3IB/bEcPgKy1lG8fZFQG0jX3AaOgDrs
cYBM11QbB+8YdC5ZeWMJq2llosDEAgDZH/7YaXg7BOdGVEDsy+eA+8pOny5jIFGmxe4ElIfWfYeE
O8W8dkIEZ8eOvuFGA4BLt400jKt63p7QD+gZv7xUO6/BdIooVw0Ljr14aKXu4pRKU+WZxo3q0DcQ
W/aQNj2NkRQjAupswGQT98VES+Rkh8i60fw27vSkfwvADUlXJEHVNFlSbwLwsFDbxlO1aBfDmvLK
XUI+RhlSKnSkCJdXKCp/R5rSz9KK8VVYoecmq+qPiL+UsxPbK413V5Z1dNC8pSecZllR2Q10j9Dc
nny0FmmDNUng6D7FnutBRbVQqxuOa0wR4d/I1IIvgPa7Uzn5+/HEn7VIHk8TdUOQBdpatw1B5ZLk
glf41CINp1MOcSONs2tjlYPPyEX3ULdckqiaLeYpcLbulDy0frZvagyiYZqqTkEV3uxtfmq0ZWqI
vhyBPQeMHRgjvfPngSsv+SynONhE6CW5LNLLdYAEu0mY0ADcNsJq6Ra9aQWFfJPYulcwU3FmVZDL
4gvy76bXkkOTQnQoGFYCGMoQ1EWb2p3rriLtMRIfrs3BAGgUCeUk9nBfB47ZAuUVpWmu2p2GGBlO
bibqlhkqYHQK8rgdEZl5R9FoF4jZ9TJoWqBuU2OVha8a5qKBWOBpLzgJ75GAk/ZpInhqZs0N+p9Z
RNWCOvOdz/ezK2mIJp+OarIp0Jzuf/1bbT7tBtS2TSna0YzUOxntyEcXY/QcRXqCBXmlJ08erUGK
RxqTlHevf48v/bZ8vo9/s53yVIzjMGZ8tNUEH4nyeJ6WL4r85OdECFhRQFxCEI8yru5JO43+HrFo
QqZzBRGKip43EzTHzV81+JGAAP9+OvFn2Z/ZETVdVQ1Do/rRP/232RH8UxGVdcpmx48SCCYiNv7l
UAer0ERmtK9a1U/95tdAstavDcArEnPAv6lw59T59UEo+go6fXeK6jf11VZUKz8tEnyAy13uzUQf
4ln02obx/984X4fRtxd2qdmdGimMdtKpBtuEJR+gcWY3Ue9MrfKTYG1ItLEkmWqGxk83H76uUjEt
9Uu4a6BLdSMpsgWUQtBTPe2KyyNf38sw2UUlc0mR21QmMfwOrOFoGQ248JAFUZ3qCSnUTnjMoXhB
o2jQ5hrlUNvCdCJrS1Gfl4NXXUwf5GTsSqWVNocKtBnEKQxNbQUx0zur5ZdiiWSohiRKukjRU+8r
Bt8mL+pa2nPNFfft5JgHD4VGeFJkVqjvdNfmkVFGSEBDlOlYOaGTBRmihDqOTxdqrvWdh/nlmpIF
rUcY8ig8TL+gvj2Lf2FJC00b7ULUv64OezrFm5zGyyW1k/Tp7zc3flmesPrBZ8HjVgXR7J/m22hZ
1p2MQJT9XZ82EyzKIrHRUOomBSSDh+B8eQVeo70kB9DaKty0Nyga+BZeQAxZCcrGH9IVwaqxiueK
aEkZZhKwM9sVoCt0TNvVl7tf2Cx8oqdmIW4jghcIbuWY+JxJpn08TsfVBzaCkGFmF8zaqMubKxhr
wSI+6J9C5WBkQIwG3WQA3EoEMTlG7M+R8DoFDNePVlOpoK7wxnamGOVtwOpB4S6ta72ns09A8/eU
qb8sFgBtmiBzqqimdHu0FEpxQW9SgkFA2WubvZ0e42fTswNcDeE0vtV4yeUgs1bQqRXbYHmD3OMe
m8eb6MWMepyH8FE/dvMOxTQOJmAjgTU1jsCeSn4zsjotBX6EQCwts9BdMIDeJzCQ9iSWAo1jeSiC
jEURKwpAedk4biavyRNZ3d+vqfy2MiQiJVQfuJ9/wJ5qofY9yYu9XUupJV5IDnz8g78YYCOsbOV1
OSPxcnqCjLGtqY59ge+caGlgBjwgD8peayg7qKA8IYY9C9Azf073HfpV2arcI2ZF3HtCi/jvh5Z+
OZsUSZcNZB9kg91801UKpDKIrpXg7UCX5vJ2EJ2AYRM2JLtBNQv7e5BTJgdWjdBiBpwfVpAPzk54
v+RU9XtNABpCJvnbyXcS7U4XSvz96Sg5mia3Nh2WfzebUlwrszZab6ci1oljQICDmnMJD5WxbeCl
eEuDJ9SJ+P6eFbm/7G5iLTqcAnVng1Puh4hHwIlyit0GrXHMWKt9vAg/FHWsfbar6skbgOQKJgZV
m4WP0+0Rdn6z81xbGxKEHb18aX5c6F9A9CGj32F7aGAd8/cDir9EyoqsABXlqxnMzs3EGPS+8pN2
cneGpIDlzxHDXCb1tqA4d00pFpNK45wb3FnivwUJDGvSAZa1/p+bo1YI44h84MJOVneIWnPUSlEw
Dsq1ERz03pQoW508f7ifRVU1SiJQef3qgV/39+v3IcDt55FViVhcljWO/JsL1WtTt0hc3l5CMIUV
wdK4arOTec4MYzhIF61wZ8BfX1w3ucWZcl0xbhfiVVCEk9bI2OFwr2Sdv6mMeG6muiMikxgr50So
Rk1JoReQh+jTOXk4hQDDgBj5PvJriA/8PQM/F4AiIPyii3wNVWZ/3ExBbEpFV17jyy4lG4Ahf10R
O4QQtZXYWhSEEdWdKfhxuvUDEvnrgsmdLwo3A15ObYzgCgMWg9l1QB/e5qoJ7jW5v6K7fz7tzTA3
gYWspl5ziSLQPtJMjLetfxgYT5q/CsBlkYlogJu7BBrWTM4foxrTTDApJzJBBcSeS6DBZLj7O3P9
4xS6eabbVR8o3bVReSYlhqInoyMWcl2uMvG8i+VZXq2KExU1Y/v3sL9NOKkeGSeBsCiZ/VN9CzRi
LzpJVcGocllgykM6lwKpts1UvJNZ/sxreb/vI/Wn4beRJF4tq3XvggDQKsc0PEEILdnJIg6f/qq7
4la0zVpK4gDilDvh1M9GviKoaD7LvB//xTb6d2xPpsoQu+Fpy97ixjERylBRN0TMO4IhnmLtLPQX
jooGTAKBD69kFeTm9d5FI9+eKDePcTPZjao3WeZ6JxSSe7zV7BqeiTOSyi6xKXWLVxOSCoWy6vKp
I4t171NL94a/+QJhp/hlVjML2ZWiT+zRNItCcTxwq1HVF4XT58zb+503VNV82rYrgzgovnITlptr
+1jQmzKml/gxgblbiC96K86Iff9ejj9Wian3tQ+qD4KmAsa7zcuEZmBGTWu4u6ZdcdwIhh12CxGp
OxKSRppV3TF2Zyh6SNL5zsi3s3Mz8m2mppeS7Jsatw4xipi8XNFgqYAyNAPCFEjKUB9Lp0WUs1UW
ObOVF3ca0T/CkK8HMGhEUwZDI+v22lMQyBq0tQ5dxFjlwVOd2BlJFxlpMHBy6aDQgKD6of/fAry+
hmVfKAqyXKTmN3vj6lZidzFld6cWs9jcluGrSdFccgpwqa58ZyfeZlH9YH2WKqumrvOB+yD+2yFg
eq5g1o3k7jIMv7ASzDDWmBW4EYUzt7kHmLmNr24HuwlfivIqJH5Qu7sOic5yJ3RkvOpncCJRAl6m
UDangq7XZ2Y21e4N3r/J9yvma3BwbLoIjqtPyf990yhSu9KtC6IH/0EGUljiTYEzX5SOU6TOYxll
KPGhMOB4iC7IKvSkCrQHI0fF97VDE6M5/D+sbwnYiSJT3wN8cHP4ZLna6mXHAwXZdZwV26w5sLDc
2K6TpXQ6K+6c0IYqEHvaIOP5e/TbWOo/s/HfwW+OnrSI8sLUc7cHL+ryge/ewiZL5wCnEKpv63sv
27/M7ezLgsFyZjOBlroZT44D6qanFNat9xRln5V8pkdYXPF1u5yr7CATLft9oncP0dYHDj/GBZYL
mg3oGApv/371Moqkk6tzy4QZ3kRMJKXa499T+SMo6+dS/u8YtxC9q9vWmS8rxEhKHyYNWEqEyGwi
AaJrjC+gtrwbmv62mvs9K6A5CEXolmuRS6HhnqqK4IROcmtTTWK8U+k0rXPn7X5bKYBAJAAykiiy
ff6dQVUxBh2GGsTA9MtOOUq3iPo06mOYF0vJp0eoLQudPF4H1gE2XyAWy+uBJSQvTQXeoKUrlGQT
I365myf+dnZ9f7KbNWVE7uV6yYvLLmhH3BH/5+wCj3lXr++3+dY0MFOSqRkG2NR/Z6EeFJmYXYLL
jnPLC50innD5sVPuvtSPULhfTVTXBMWgF0LN+iYUNoDAdIgQMpKHnh99oIrGBjCoUwox+kWkIzTQ
Zp3ilKg+VGeicTk8FChlhVud3h2PdHWzO4nxb0vg+yPdvLxxPZmtIBCTDsyzEM2E6zk3NkW86mHO
YrX2aT38veh+m21dN5AJFb7Sr9s1ZyptcwkMNFgITY0N55JSzK4d0777e6Af9JOv2f420s0aUk/Z
VT4V6mBLqUGnuUodJ6iA+rSzspm15TbSUusKhNTvUgqyNpejD+xawfvINMi8ZAAca62GzRgAQlEn
sR5buivSAJ/VLvCNYjAcQDIS/KeIhM3wnzOQOUrLjT5za6iaF1qt1zshm/Tbmfd99vrA6tudHsSB
eC0CZbD9ehO4PxxKVEj7FTQgjPYirjrEF81gesolWyywbwaZU6wan/Zz8WiY61pde+2u8ecDxCmw
Q+qf2lBL7GDf/p7/fuXcHs/fH/UmvdRjXbvQFBxsa2nmZ08cYAZFjebeGXZbN+m/MmQS7n2TLSWq
N4FHqjS15J5CZkShHIuqL3ymZiYgfEiltAPtpX/cPTiVL9bHf18OOVFJpYsq9mxIUROkL83Yb9+h
8kU1vwbydQFNaQdsbpNNoxVRx74CWobKq0MBeRTs0CSBeSQjO4/gBzbwFhfHCG93lFuQJJpiLjVM
VuDScE1sUAntUWm9XQXMrm0FMk1fGziptiOBf/gZuIwO5kMeY8XJ3wGcbCQ+K4gD2SDN+FfCKDib
awxMUJUBO81vRWxuhf4dw1aWvwfCAA5JHT5TaAZkMi+Hh+Xz8za339+BN/Wwk68ffUc9s1TwQS0a
M7UNKpYfdCcY2RwWC4RChmuMNns/TsA8OKBRgIb01q6zyVsPVgZigpIUzvGbD+fjA+sVoEHiREeR
+hUmzzq0sEywk1k+UlJYMCP32X/DC9VG5tx6fTk5S334DJ/UNte9ZTQeFODa9GH/zLn9vLTKobXs
IboJIF2QINbzcvnc/384hMP1y9KaL/nTL+nwmddM+OO1/fI87/Ex/YQkO9jQYK16V83EgYRohZYP
KRFzTSRteoxvCv4qma2fD71xZzp8ec2HwKTg5Vi4O4yKuTY1QdcEozeAOV9Q7Stve1ZH5+NZtlOg
BbD5bHcyQGlDHIFkB6liOuR2/AiHznXCn3XM0Vu7ecrH/S8gQDWqp4I1cET7OjwjRzEE29FrRKGy
jkqphVgJHHlErOCKIRY2Ql4CGbh6Xe2qLeKU9nVbAEiQYMWjjLEIJ4i2WDIjJ/BrARVstHHyLh74
OybBsX8yNOCP7V4DpVxujHH/d+GdNyKumSBrMaoXHRAhZ7ffVGhTAfvfCuBdykVnV4d+7N6xwnd6
e/nPdvgg2+ezYPWv0I8ZbTrbnLVWa5mfwTuIzsY2HWHcIelXW9E+OzcH/kLnMnr83E7uRKHSv/fK
f3akCatIJJ6B46Dd3CvXEnKIMRCTBYxEnGpxyVB3stlrpq/k5jlID4K+EatP+YoWJSasNGR0gVO+
7aAqn7AKACskNcMQPe9GT6lV0D0cUP8FnMQZ2b0IuBHX279PyJvT/H+fmaiDPiKZAqXIm9M8l+pW
T4QI16GRMlCHgr+91ng1U2hmD2fuRJE5CjodhrI+NuKRfkGZ6jqDKqUnM69DDB+D13DdyCiNoO5t
wg7Wd6WhHvPs3jHbT9/tgWca1Kfh/gKmV28uHjmOIl2JjWRxynel8NJE62bfcX3IkV0LmwvSJyb8
nfjeFBm/jNtX7WEtEp6Kxle16dtBq0T+1ahEFxAlyhWnrbsfrMG5Ahn97A9CEdeNc7cIJsHkMikW
GlDCYDtYVViyeMRVs2qur/BcXBaTYJpO88VgKS+FabAwtxd0duJ58Ihgh/cI3WXp7bNDtjLmiKoA
h1qXD+JSWXTL8iF5QNvn0D3HC8OWJiH4ftRT7cp2V+qsRsU/erg+1hCWtZVwr0rRX5E3k/7Py98E
Z+KgKmIpFXC3FGceXrYDu0KzErZmWTsSy7zUoRHixp0se6hSdQzae/2BL6nwn49AFxbVAjonX53w
b/Ov5kErJoUZLTILAOy4WhRToDB7E9lmDNNm4VrEb/001ZChc/A1c2ALOdIEB4tJvPycRA+IoA5R
33Bwi+Ks8sbGnYjoq5x4+4CkaDRMABgoonCzhxLvUghVnVwel896f30h89b7eySAlpfL8Y4K33A3
fd1fhh+7twwkzAL3C9Cp4Bon4ch3DuUIJo7198bW/k1fvja2oVFbZ9maZHHKzW7RBlUswKeMF0th
BrL+OdkJ7Om1+EQjIXoc7NyH6xrzht69uT1ke+HgekBtRukue8937YoO8oP8JL4mj95S2lyRzl3q
W29/emu60elZ5jpCv7GYCFby7s6VBSRyjFjydbjNWIkoCK0k1mJzNPd4bG3xnSo+wpfgQZ6+//2a
N/iXn695E+IJpXFJqaOXqws6ZkDxCC8OdLXNqxXny3yJLXlZ2eGrkM9OyE2fhb2JznXrIDAvPOEZ
Id/L1pXfNowGi48WH6eFKNxcAro2iJXEGCSLKhNAShqXkRpWG1FOj3GjW236WOnRNCnwbcbyPZ43
KihqTQqWkvTSoMJQ19RjkcHPTtHUbej5GADSIMOQiEu6Ny2aeCZzMcBsttSVcDSVcBJcH8MSERYD
7SBcb5Rlkm293PEFwj4NQeH8WGZLLTueou1F5FLn+ikyqvH+Ni4hEqn1CFHaSH3PMhEHtjq02IPI
UmuzvCCcTVqr7nJLlKF/8e0jVOtF5APAFo0NYlvN7xa+UuNdg0ukh0hreNapaYesmADWegmwWflo
iLLIbof+4MPMX2Tkv9JlIZgjLXyJsw+3KBaA5aMOTwtIMYoj9DdJvY1Kdd2aSIim8uR/CDvP5sSV
rQv/IlUBinwFlCPJ6YvK9thCCJAASYRf/z4b33rrzJxbd0rDGGOUulvdO6y9VgE1/PEUbwfuiI4W
fVDl8IQ2pN/lsUEFAUfPim0jYqSbg+reSfU33dvV2DhDeCuLrpw2R1+5Q6I7Ar9d9pE6QDmoAj6N
tt4Z/Ixa/KpHxosyAIOtwvB+1z/rS+eg4ng7gTSFJwVRy3ODTqtlzWQHJezH4CRGSOBQ4VBV18TU
T0l7HQZ7WJT7/OYa7dVTGmAEo0wZDbz/PfAfq92fk445NKRgVKei/oHs+8es2O20s9bkObMi1NL5
m+bm8xHr0wFrOV4NHak3gWoSTKnmSiVNlVjBGNZ2ijyoK0Dg7mIbgKgVuAP2vhpsF1TKzOCQdocB
VkAHAvrpBmwaVP9LtaqyPCQM/5dbMB8G0Z/3gBNOuFQf4zv9GT67NOYwN4blIergx9PmhL/9oX+B
RvL4tF0dRR59ulvdnvYJip/zGzjDCIGnpfqpwNq/XV276U89jB7VgR4iTMXa26MEtQ9077SqE9mU
1JpvV2VyiMqnLtiwhpvpZnV8Oj7V79tV93R5OqyOSZOdMuCJ8YlJUQ3VcO9JlQ3aPK/HBbZ6co0a
ai5NeOTeUfFSXy4Uy77XTwrQnOqdwsq0eqqeyidzqabmUpsXT8cTBRrkWOJzwIYX4I2Sc7iJ0bUK
e9dyDOcCyXCDppjlaN42uHjoIIIBeG60GTJUFHQkW8r1Ls83qkSULF+M4eFo4j6++TuvCdC7objz
HFIvkVD/E0C7420i2YzYivuXHAUouc98ns/h9VyMP8tFuQD9BgEeCIMyLBGqv/qmd+ele1XQexZk
YUYAAUC2YTtFexpFDw+pzKJqaLKHyn46sgi8kTa52ZT8UBqFUtl48hZXiThIB9+knPQlhikogC0W
l8dyT/5wdnCO7jXsvcot7AoOc4jZ3CJQpjgylFHcACAhKutp1EpcpxkYbu+nkgNx2QmUiLMOXWeE
GfgyEHzMfNlqv7VP9nFGlafy1HhjvoAB4DfhKMtXWtZ83C5TM0GDuX02MqFW+cpfrazoZuNFtS7X
GuJ3SGwuyq9mCANH/0zxjKyL+696uoEgc1q83SE1Xw8JG28m5zVO/YXynOUV2P+zAvY77dbVW/e1
n1/Wp+UxyIOj8LXhiyZ9dIAjjcKVbJ+gZTr4Jtq2qJLD6rAqQh2qD6gijmt2jCvwmegLDKMrhV3E
QPeM6B28Pya1Rtk56dgGcb/E0EE9ASMzOeyn5ktsBSAqMzVCNY66QWvSMnhVZAV5I2+7pGXnc0Ih
JlIRfMnj+XimvjS1fGOGZjzqDPTqZQ3tbnq+Tm+IQ7ydv45xMb8/3z+O63JezYHngOqC4u3t/kxh
atrfqYHYQ1yK+Ef+uo/HCW0XA+t0hsE5qjLFVYPKvwd4Em4BRGMy8g/hyEd0PhwnNKsMI+/ubVNO
Al8QBpvmq+4eixg60F1ySEgJPzXUegsxX3JKiHQHFtVYWZGpNxiS4bMhYQ/yKsNIpv5jRbhlhSJb
mW0W/VP+2aD7dJweEhOOxkOSf5K1JM88gviL+WsFO3R2oo7jpcw4F8Rdiy4qsx7ObP6Qp3cLMsYg
T/dRjWE+eGme9qDs5mDfqEtG4GguHx6jXbJLLlHnd/7Fh+UrJkQdNnhs8zo1PHky7wDueEiNECZE
OJ37GBCLZ3j7T/O985vkFvUULFhez557EXpkRrDgHT0EV7dAKg8Unha2MbQDONr6dDQTl9nieedQ
61G4T/fLClOfcjFkEYAD5QsT9p11sVSYHRClP6wRvVVeL88IeuVDW8l2a/1VifbhmJe2UDMl2sTK
SolqrwusWOYNa/qLgrRniqQ5rUoUEpdjbMC0tw2viZFPRpHGRavv7eK0OGfnrF1cVh0/Lyv1vVud
hOtuAXneMeuT4y+gfvnkmHWrY3bMGrgVFirP7WIYt4uWb5pPiEcmOabiJnwnCoCM8OJEdncGG/sZ
Ol4qIeboo6U9DXKGUXyynAYYq9BU1bPRrJ5p3iAsUvhmMwrfXvd/QSz8Hiz8sSTHyEc9liLcS/Hu
/7GgKn3XtPumahKrW9+Rw66+VbjG/woK+D18+p/TSNoXHXCTWMEfIeHL1Sq3l74YxVJcVSfnuch3
KtPm+0IlbvFJmSFljf/bVvj3nRnWSCc7xgpLhmHwx531R+yWttTr6NAG6mZrD7Dzz8JKflT+ciZN
rv73Fd0A9Wfip5EHRfbpj1Pt9tVhVGoGMr+UZZ4iYSrYZodVH22znFV5iByQkhiUYUHBu3frdR+u
vsaULOnuzRGVa+pQ5PG/+FcXDtT4wNpXLhF/SOq/9Pbw3149sANdck4jEiKDP4M1o/242G6HFBeZ
zVxXKTou3tCRn9blW0611LilJAdaYM3f/S1c/F9clt/P/McIUPv2dBlUSr6ivlj/fCOUSp6SYCCF
UF/PEnijSohgGlyt0FL/75HwX8I91OazETQmqwjy4vdBftFNvTiN+zrq9vaoIlK/wUE43G1Yg8bD
NTFsu6YMHqjIDpgvVCAqRZDd/AJRVHkJ8CtIAJlIBg1UsMKnN3UzoJWufPOzaf9C0vNH3lMeFJP4
Nj8xbgEr/RmZGmwHddGXtzo6tu/5LjhfRO1lqBL3mZ0Uu6mY4db/u3VQDPzX8AWmAMOSBmphKOxA
vzdPfRnV1/tBu61Ow1l3cszhxFyWB1eBLrUNjhCQwu6Njdm5x4GvvRmJVH97xX6GwFavxDWk3Ohi
bf1OsSG+rKyZRUXcW0cJ5Wt7DrcIYcG3VHt33S2qEGviOO8wwQ/IfsxulIsTdl2eAG9/4Kkf3/LG
OYDSfiY71wPmjs3EBE/wNkIucj1Gp4cCMawlqseNwNLRKBhAXwhkedK+74KbX6y1FZjNHPXh44v2
Wb1uFsPtdJSdEanDkrIvrzokq7dfVyxAhvoLlOJ4eC1M0KatfBQ4ZZPt9zky0PsgWvl1XZeI76b4
BT2e5nxINSC0YwC8K0QSWJ+RNdP3swsSHPBzju0TihsbxOJZXikPAkddatM9Ur/L4fupRO4YrmgF
RUoEa97a6wSN6uZiD1F7RZ+S0sALWHafxNVogcD1DubDZ6QA/Psb6sC6e2FZIRn2PlQcfEKKyTsi
qfp0R7lFRBWAwtoMcmlx0P/y6Dwm5t+ntt/Hxh+RMPw+/bipFeH3Pzh792uiU4NJRTesdtu/nQul
vP8yEvGMBnAUqYSWBpI0/cdqVMG0dLEOar8auIqnvbUO7s/AVdMDAh585OSUL54mL0NK5adbf+Tm
sbLc+QN6IoDGDkXxEbY81d3JKVI/NZJReL2IBFhz6gouwdZHopm6VCDjLnIFLiVmMAEMAJPv8JBG
/Ha0B8F42RNyvAWHqHc4HN+8BYOgQQkVqKLf8Jc87lEbuFFUjgiru/W3/gHWfcMtknHK0eB4kU+s
OGfb+lbMda6RFXYh19t/y6l2INkREHW7QC5BTowWiCeXgIxAgEauSTn/yO0/FQ99uDzGzaVAXNxZ
LLukSLYQDBRJybsiGWDS8KQOuFLxhFtIlEHEnyJE4g5RkUCxHOy46jKB8zGo2GkUtCixjwIRkIP3
gHenqEHGocD70xEekI2kmdP6p4jIrtv4ZMqeeMQPqz1GvuX2hHtZ2PiDCqQbPk8IK+4Q4HB630I9
4sTJDnx6s40AJYhvmmBOJ3GBcjGjYPBtPIgd+KPw4SBUghd/8BGL4ErVzzLRaFMNWQm5n4bblpam
vg3eBQj8XxRn9CZFxVD8efovisan+sqgqnvjmv7Fg/fUf5QaEwd1qe32ZDu56EnHnYdsFH/U/f2z
B1MGkgn8oBzcRyaFd+hfeUqk+lKmfwzlb0KGYFAoYNhj+gtCBt6pnAxqC/Y4sslpx/xUHOQ5PlRf
9RWnto9YuLBZODAMO0aseNyzdIJ/FlKIazkpk9xVndJTHR26at2xgsLTvjfZCFKJlq6gWTjvhhoH
SHxd63GziidDggEVMXQZghuaRXEaJHMxEp3KwTFmYA9c7W30JuNpxHC03jaMNHStX6gxNKiwbZ1h
SiRJ7sWA2UOaTV5Iy7oodPnbL9SB0W4vkYpR/BufHDBGIHEIaD+X8DxB93QUovQDm1DpYH/T4hfP
Er6IcwijLO92LnAWmELcG7to4V5I+QlMw7aK3M2WTtjEO1fK9BPpKix2XH56xttCsB9f+Ogc5gQN
zIzX4/tyKbKn/PWxhYhzhHIGSs65yJunoCItn0EfkWjUXr/qfsfOpq/84h191FGm/NOrKr2v+vsP
7he1553c13xDHEIO1nCIjp6sbeH+EGUTanUNOkM6bxSAUsBw0egqqJ29K1sd83+IqBddOH7ew4TQ
QC6s2UTqA5SSfUqSigTa7/mWQ8hB5BmA3gUGAMZ2zkMB0p7ww8mXJ67lf4YBY15mHThEuASNs1sE
r+QZhfrCPiKuYNjbx2zz88TwjMAfOW/8k0+C+B3pyjMEAlxu960QDDnw6JO+4RA5EYmDA+8xHLEo
qHCx8HKiEYkykT2MVN6XnhX0+OQqk0CVCMEsPFvcNKGpdODuXlpa5hKwsLlmCng6FZqTy7ewpKBW
4pTk8Wx412d3VgcHk3bKemEjE0fM4+r1bACWsgvWncPSjwPd2IXfOQXO8/Zdh/xKDXRXXGkr3fss
eE4diV+q8tnA2SKMNcTR1j6pxVKDWznZ+2P3/m1CmQXnqolHLbb0kTzT3kcRETpfHT7cxjPh7rop
E7LMISVfRUCHtfyo49yHLPdDQjOGT+mXJ/8TRPEHKEhwpfJR62EHQ6TukWWBCYMOr66TxXZGoC3c
OQRrwrtXCBdV7heBBefXz9FO3uL2avglfGGmXbi5Qw6MFtgT+akYPDgEzJrQ+DJDSruhQ+hwPq56
6KKA6BzCxuteD1y5RCyK2LRPoUQcUKTmwsITr8LlWj2UEJb3oP+uVugh+JL0HrsQEXz2gTbjLuCT
W2tC4LGfori6ELQYb7hMr3Tb0KR1OIi9Z1mLhoFKVRwErG7LaWVMV/HBKdCwQ3chHIZI1zt7cGlc
gEW6iXLj0PrFddFC0kbSzqVbsbO0XEnLyVXTve6tgZS+cOVFMdaHXHXumPaAtpbT63SOvNPtJjRW
3SsJIu/2atqa30DTQyUQvM3u+bWxr4EMFpX20WZwoHvEzHwNorU2uLsV3Pedo7rjmFvwGC5wpplz
4rnxxVEgjCUsHrSiGzFkjHEmzlY+hkhjd87ZgZ+B62tsQjcH2IRL2uTumm8yQFV2QH3DkYGpBnt/
75suMlhucn5hn5ezM1g2di7jmK7msZqZjsp24FEcPBUeAqs8VHtImaXZpWu7l0npl9xHxwEaeqB0
LV9E8oZeEVCnPRssVSLRF+fiWKnuDpZ0sS9yitLWJ+4ZaC0yHr96okvScrLxO88T98ZP6UGk9/iJ
FABMGtxJxw0WHEMGBbfpyW/SHffF2VHW8nceRHK06P9BCXT46phiZTa+eLcQES3WljtuGbLtDrWo
zJBbVK7utuaYtIk8wvKcyakH/vZZLkl63yD81YYyzpCD/JKIZx0/5oAQo74NK266YLg0nrGSvpbe
vvIM7d2ekd14iLJGOYeVXlHfpJcO3xJck56SO1Peh28N91/G8pDJmKVhODFHjgl+nkI5WMmkemLq
LBYUTmHkyFQq9tYWI2HjnpnlD5EWDGe1GESYeEzHmDzq7MrDzuPCM/czugsy2PIcEsENKi4w98+u
ZhMz5hbk5PLUypCWvmxDmQSEz4O92F96jRuclY9hJwNFxtb9McJkrMrkt3nCpZrJjTCyvTMzgRxN
xv3j8WBkd45kJ+QlcUOT6fAin/EdWpnjE4lkaKsuUqSQCTJvwtbq3xyS5EyIuouGDAMZBqFkGEjA
GYyLzJDSbHt3+6xz/fKEmHP50tCV0XkNhmyjFzL3EbKCnyTukFYcOdoL2lhu+65B5LHxhoyCLZgW
wxEATQXt8tHXiPArLriPwOTZ2fsyaZ85xiEZOGf/DuJFY0/N2eHYMBsT6rNQEOp81dafBBez9WRD
6BsuRg618XYLzbkDodG/NUchA5adEZtUyHWbwdglaBIdGbn1asw5oXQD9lJlfJlr5TtEOZM78jkj
lgW5hZujfcoDzO/+1T77F8h3Np4M5g5mHJhAgOhcubk77+VTeY2DPQdUXMA1keYMZmdfnxavaPV4
N+gZaQgumagFUTpSwqhyjGZHgEKG06AsqNqb8MgnA3rhGhQ8+LKqqVz4LQL6A2CpdzUEMnSUu8A6
YiVtApxu/xZWj8ifDmLHZM2jSpnrVznL0akx+E5YU2jfYMyK2YkVjHF6CVqHPA9yWzWfHb0hqUTM
LLGBu4elKv/fHuYTLFr/sYPvr9i5GBRYv4HsRpbx7cZTcsNSOWA1VA/nQYxxFJ2wETHoYrlEMbPE
+pU9xh5CZ/xEMe1Fu+Orta+kAO2/RCj+HcqTYpn/dwsfQZN/uIXlUW3rSz/OV5zGb3sBmaGuFcAu
MRsG1/dX64XoiPuXkz64BP50fQ0o/MC+ELnULfV3Z7RsTmPt3COxSvFpCIzvbFvVJB2mqHarR89c
trMLQ7IOWxXF5sltbmH/QXJW26jrlC6GUqO413a2Owf9ZZK8/FruJ7NAhTw9u+9TrDaEgvBjEXyn
CG+6Rzlasjnn5F7PLrCEddkFiXpCwjizu9koHfazxecWNAL8INf0Dn2iMrngQXk1S3g2DEyywAgl
IVeqxFo5615gzVdqu8/DDGNbg9vHqzc2wf6ZlECDXpvy3VfUbmcvt2comzbGtCN5tf3VzkKlTW9d
ZurT5KWAvGkXq40zVifXv6lyUOn63zx+naIc8vQmsdpHwPIfXTtqGoOe3R1I6Fprca1PzMuSxmX2
DkqvyXq/+SUUewaGsbiIDXau+Jzi1vYg4gxbfJ0dzioMGlG5wLeMSuJRHET8xyJpcXYAp3xA78D4
wQkNxF6/OxSPuxvc2M5GeJNHRXwK+A/HOBsKPqCM+V1kzJGGKxPjNDmNYIkzcNDkBOLo1u9oDEHV
KPZ1bMzFH8tjjHeAhNEJo1+cMOHw23+Lk2/EEn8QIkduhFvTwVxq6Dno0MfiDOI5iPWs2SQbgazC
TUui2nzGkCbD2/w6JmY5uUY44S37noQhMvpxKXYUxxNtYNPw6yVAIDGHDb+Lcd84nXuGaWjSQGSG
EdpCdzskDTn+0L2xc1l0rgpii/i0e8ecpTBviGWremfI+0cUELlQXz2SmFiAVIR6kOW5xOfIagob
bgfq+hfLJOtuH14xYbZLOEaIdp9dFCc4KSrI2I6kvLaAuyc6SbtkH1+xmo/oSGyWuS87iRWNMcA6
KTaDGGilf/s8Owb2iqy6dy7u6A7JIPaw9pmOkM3B7vIw5Z9RbNmkaJ5ziIAMNglDwCNmeIslAWh6
Ffnbqz8k14auT5ecgZ9GY2CisEm2q11WJ32PJtA92hfgXXnaojyoiZPsjQkl6epLj5lCSOcEFdX4
scEvjBtt2Q8nUyJSN2IYDcx9ZbIjhiS9rXhWPIYzOdqSlEadZUccaBuNoCmwyFFbsXxPTeWVx2pH
bEd4HA+RmSrLXCRdznB0phJ8QhcrrRjRaJwnJRh6Mgot8RiGfg8UmFL6qEZHD/0PKPmMmdgZo4dt
joiLe3/OsUKQsSaFLHZs5xxf2kBWejEBZOUcYQXARj1TSC7fWDcl7cbyZ7NQRv031gY+alr6BSyE
PhA9X+OXfVTBplCg6haVNXHSDWbZGWsF6ygmq/GV41vgTmGXazMA/tgYu2exB0fYSrh57hZtRb6M
yRsiogdN4Q0th9EDCHvGuGZt5HBiUJLWfseik3MUfuGjuOwVUY5llDsCAW5CzTd+6UnrTcQG5KRx
FVv+CbcAL0d8NfAvyIld3L13mBW2sDsPGXNDeJ7xF7BJ5GQ4k7OKcfzjmY2x4LTZ2GaoiklFYfKn
NM/J22NwyDXmIfreTJveMmhdxOdY8DEPHk4raZTTd0E/+Lvdw8Dnkr/N+O7Cp3FmJItFJx6SNYOf
z9lwRYCfoTM8rvEf367hxhHvmP7iCjpsf/zbWfk6wvZuk9FMiG0rZ8fyf0UKQzC+NSYB1em2sbx8
Qtf2cqLXRpgMghA+AfK9PYyRCpKLgzvwMFime9gcb+wPfGAG7ybqplAm8bv0vBmILXcAeYAxt/Xq
V9VOxLQZYzqK4SP22tgd4wndiYxrWINihd4YV3fs2h9LtaHp8cb2k9Gvwu0RFnJ3H+KitLwqtppJ
6MCT2ywP2NgjW4eFs2Fy0sPOHXyp3gBgJTPRjq/I/FEGVHI4eSa7HV3SDm/7QPXQbt8HBpqcEAlv
mBryGWOIJisxM8VVIxMRYbIStsChvWMxF/6YYXayWzZh0S6CA+GZzWw8zcFcVMKSicqM+LRitfe8
LH9sIr2FLxLvY4SU6Bti+5BMMpUxvHBJ5FmSMa9Mv/pwH8v0NWRTvRNXN5fJVuY2CQlcSfo/sHgB
fzrHkJgDvmeSUj5GX6BFATb4yIEpAM79MrwlxrtMVExEV349gVJRI9OpICccAjspw0uyBehLs7Ei
MCWi5MkzNLYlnbhnYKFYCW3nMBF9ZgeORgQlSC8SZ0FdFSUr6BLTxj5+3mkTfA7i2N8lUUhM0oqX
3BFzLZ6tWgX58tGSSJBG4xi/edTJP9mtioDQ8VAW/hAn5gbR5Ci1HW2S6W8AVfhCEe3CIhrhFN/I
xwRldJ+3wcDnFy6igXyxntx+KV/4dsjt8EzfudwG3vVz2ni70CpnVqQmh2c9aUJez/pCXwBqiaAk
MTItM5P2uVy3z4fzFCIb67UCtaLB+kfYI8lb4C46UhYfuQ6qpfwyXuHxMLLtcKplxdpcNM/8bi6G
5mSY8xM3Eep2GBMTI5MfC+O1jNuPck2MxAD2OeUf4JiPEtGbbL/uP8DJfAhaJr8G12dwenkmA+U5
f1UWCjAPLqhal4ypWFkYF3YdJ+1HtW6FDr6KWelet0tWqW26Y9TxtbfzupojHsig2BfTcg4GJbjK
UvlK8OUj91knvziyOYHm9RmhuGK+Sa9MHss8O52nnCMzstNzyybvxon1arxy6SpYiPMUu7AE6QMz
URnrC0PuyEyIID1LM0ADGD9uM0cbE08lO0CFGReAXcFVkonLDmEe8SDnUcHUCriYwNGJZ/snRMaz
gpwWJ6Uh5czsLF8xgcQAjElkFu7DfuJ/cfJqOkzEi+WoOf26C9VkkKmJFcGvtHseZVakJxqnUxPp
5Fu2Cwc+onBch3zdiowVxEqDjP924S27ZfjJK0O4nBgqURu0Qe5dYPYPiqhgXSr5SI97HbGQCezH
cOgXoMz5dhv0gRkXLF5X9sidHTG+My7zNagJFpIRFgpxtO4AxZDcTRoAH+o7+jfMeQPngD+GkGpq
pYh4D8aI2U+1dBxrKRok26cC7rt4lOoCbef/IzrfwCjTe3JPKoXLNFbDpHsdZMPkllmrDnJ4amLI
J2ayqYvDcwtJ8GDaPGs/fUT3lWvjtX1umN3PUxni1iu6kyhKUxKK4fYxfD6kJupB6X7epBdweze0
BWoQVSaIcAlLdnG3PsaCDK/BPTGk5jKwhBjJUBi0/TMIrzzbpttUjtHF7bIO0CUA+0cJAyuSu/LH
C+QHxabbpHxZ+JTk6fvpEx7QO/rICAVLp6S37Lq4ZUaURzICzES67ZKV0YAnPtZpFJT/4u0Tcm2Q
Xy+1HY23ezp963NpNpX/bzvmEIovR+kgLSMacq7O9fnthdYeUygwnltpsSpW23c+2D2N5AAaO26e
zHjMRtvP+820hgorNdlZ43d1DmQ73jyV0SiVIVHI1RQRKV4EFkEeIyIUGpE/8t1dSMAPub/Q5A5l
8Fax5ueeREDGcR8QiEJHODw9F/Nt2hOURVPZtzKAYnE5ByO3SeX7VtQH1wDWrIpBOHR/kFRIOrCS
WkQBjs75lxJILONg1yzON3ywScX6ewP9uCfm1oLP71mlEZoeAZk68s3OP/uUrFPINHIIYqDtm8ka
rBI9UTlICwJAeE1P8WYuMMkbEwI6nbyD8zu0Qv1dYc3eeXDfBXVaL3fBIdgBndwFQ1xMogdaSNoj
rIBkSjaFSyG/wvsQtbOLVzjFLMcz/IZL3Fkut3brjigyOi32zWTLUbfhxVeg0WoWbdKX0zpTvuuM
sh1FsU9JjcZodoetGSDbPquy4wpR6AQmp0ygbQ3CGtq0zvnzdrFdVHzBepF3+9V2gTItqXpYzBfK
fLyZFjrqFl20QzMh0nqwceDElAB8TEEDCUzmEAhAbGfzMAQW5LRgz8CfGaF+RYYX3BgrTNCwCR4N
cFd44J0RHtNjSskowKs6lQw8H16hhrwCBploQNAsGMrhxkmrtAWrRgvS4hLdsmh9EJUuELVwFG6D
bXBaNzFss3uLTDj5+4u3+yrSS1iNbMI3GsHTQUjN9u6Nb5EwE8NRbCqqMdAiaGJyXmszI43GlVWp
SdiGHNUj6ko9mYSRiLRcSLNJx2yQr+s8C8bxnywSSWx+y4nGdt7OJT/HizEAt8vtuaQ6DCkz3p/Q
i4+LZb4olrfwtK7R8JqfuKcr9tOyXbdxoczaNdC6lMqnLxTtwNmuT2vteUTr1RQ0MHBApR1T0Glv
8rNop101BaX2tZvv+RtDKz1SooP+Yf8Ff1lDvcl8N2/Xow9ER6rUwBaNByjCWwmc8Yjba/NdhBxr
+yIEbj+YXUEm70PSdXxJ8ntWgvjyJtYWx1AhmyksbwLsHc37FytmX8uYATpvZ3Cmgy/eh0PohznA
ORgkG9ysQzQGIX1+6oBOj1+2mflivlSLw+rydCatTjHIBmZx0KjHgXc5Aii9PEG+BRj6BpC+nBaL
M/Bogxrk9Pg0TsePDPn+KZ+b5PQ3Pcl0dTzRcNXGBG1wssXxFijBgIv5z+UA465DLRmveAE5NBIr
2cR7BNLWgJzRlyOEYmbS8woVZXT/GISzibANQjdMy/z9FRFJgIyYNJQSPysE65GVXx7WBxDBBjhH
JSusSYlKKaLrSyiQofAf+8D1qGwdk1M8kxtE4EByq1sOvmH65hKMhbGQ5LbkVbsPxB+SmkuKDTvs
ACLoqRYYpKUkroA2IkHTTMIXQHjxPcf1pBGcOL7yAUxb96S/nCnTfBpYNFexGJ6k4XZ7PlFfTBL3
m5U1RyoZn/YS4AqHknuuw8NnB2ubcHD790xLpFm28ZnhvaPP0eEm3ZgHBXGOHszuMQCBHtaB6bGF
OpY1dtJl3V0xnztX59MxLgTi0DOcCWITyIUgAwBiiEiHrIHn+CfqoCBaCUu3K0e9RrJtM/1FKtX6
6Eh5ITz2T8WiIRIEZ2iwTfcxFpGsAWIhab7yPn4XyRn/jjciM/6QCAMAYcIeCqlTUqUIEIF9bn2z
ngBMJiokEafemdXEo9Sl5BQOLzfXmo7imljphgT1JmDaJn/uyQZQyGARCQ6xhLAMEquStD1F6EZL
y0t0S0AllOI+lYxPwhAQ5D8w1mOAAxYxrIKAiLhRlCHiXEqeRJIQ4mwBc3YvbLgS9KvklpEYkUS2
FDXLhdaJ9d0C9K8DwViXwYGgEMg48BqC4pA8NbA3W0fGQ/LiUKmTer6QlJZCi01WLAQBQt314o6g
j4A2JLcSMuWynLFePDLy5PEfAAr6OhDof89fgGHIMsXUKeD/E5/AE8PGXML/FPB6pVM40GmGx7AG
2y9BadMHSsFoAdsRorEJ9orFSw5z8/bp4JGvF1iITnym8+pw4B4kXqekAlWhn4/JW+kNIxkDtG26
ycYvUrV49Y9BFwPznhdz4Ozren6LbzFU/3GbqtElua6G0a6ZSPTIAk9EFhzUhcGsOyZ7JHFvw97F
xsc2QM8DmgL6cexTP0oDPWKFtKB7z3II2ht37xDpxalGt2YhKQ0LrXIWlhEslEhPklAbhKwiIxkL
I0r35Mko4VMnSv9IBhCWLNLNo7GkwbAXQHvsAjn3JvhBKwxAhRhvElxsiQkJHv+4yAMJE0qQcFdK
2Qv5gdYxVxaKCKT2APWz9EsW7ETagPCkWxAVyAloCVYHJgzCpHI0iT1ZxGKJrs521CCPZpLsQNz6
ES8CfmZX3KHig/kIicUybgSU1YAUUIjMzqShLgwlMEwHoExU5H0PJCjLsKx5VMmG4z4f4+pRzNik
0Mi8VJ4MbmK/AumCGryenOi4OjERMu2IPVbsdSK4iO1KKCFE9ZEopzwNRnBYVQazV8XMReSMYup+
AtKiJ0ZLj+kzYZb/9QtBiMd9i4LHPW0dCdKC6XkggM4f9ccjW0KByYBYOg+tfF0W5jMDLSfwJzAX
y5bOyRPIGgmrULJgi10njXf9RL56iiYPAF6/xMDaBIgqshSfyFcM5N9WpoBRCFBwFEoXbgPN6zEr
dpgpIH+JF23A2IwwV87LERXs4dW1SBE1IOX7pJKCTv0dBVRfNsoPvfMvMU0eKTPvkBCuga0fKXno
ct1zPdlQuEaka/BJikCCOYpLDouY24XEI5E4EpOSoCwk9SgOE+EcEg8Sg1JdooAoHciXJTogGXjJ
SkuUtiTCZxApE2SD+Prksd8kIFD4cKlMmw/J+woWANgm9cCkU1FYcM3nMti7+Upmp60jwa/ek8Mc
Z6rbcsUiN7IHxCRTjTnDCHVAhJNR22F2yYDT+AZUzIQ6JahJKIOirZMNetyRvUGCYF5RAGsfoxaZ
iONMW574XJWkJRHGsdvbLIoABS4EzkYvj2wggbRuBroD3QhccCefihLR2YavAAwy1pCL+cLD14Eq
OknOjc7czg1GOVan5C0rosKtI3zFTPUn8nDNjASae+CRA/LWT6COCFoGxOlz4BbfknOWTR7Azjsi
aMBEgrIHD5yJ5ImSjseTsemxnFK4REgZ9I0cQE+Hn1Q1dRIWfphPKD9L/cLp01g/VIiY+oCZvZ4c
wRdufJCMJeMdnJk8iozG+Iqo75ZEibpEUclVIkn4tc7R7p0r2xFwmz5rZqfZnYxIR4mcbDGoPZuP
HvnBo70jQVF6BOgAPomYE18lhjfgp8TFeRxWIpzAxM2MhQgXyCrmpV+YN77IfVDp84DkCR6rgsuC
mfwMDE/3YcEXZJvgHsFaYb0dADzRfJuppFGkEQStuE8uTzWVaMTqWWys4EqMfkhoTAdwKDA5aXPo
DeU5lnC82B2E4SnSRE3raJfvLHvYOBuM5hsQJsmNkgiF0gKc3g0mCm+E4iNN0rBuD1OD1J3kfQ6k
1IAtNhENSWvaUkyIdMxazkI438/fzpBzdLuJVz/XH+hVibaJTKli9w886wNZJA4qS+bW5+q2fgmr
QQRyi4W0mxpUQTwKxBy0p2bDF+Y5x6nfJZMkCNDavr4K0rAOucKfNKvcmp7W35tuyvxKUgtEa4Qt
vIs29LIkYK144M64ZW5PhmzH6fO4ejohorFno0C7Z1KXRC0mmQ2lMrkxwcIeSF5dCJPQMOJviMdx
oOe25HsNwJYnPhfVvDsjWZCr9BWIwhujmVTZ2RO4I2BIGl0GusAiAd2xpJzGaPrcmHe1AQa97rM6
4mEKVo+FmzaSVQ8cIaF0nDLn6t7fxA4ADJCLZLM4WreQSp+KFX4bLOX5+1n2xXra4VVruLdGqLHh
haS7wGonVCRJrVCvz/A/RtgKAl3M4XTFnMAkthKRAezCggKkA44JVYUXb4DTxO2KuaxmjIof1OfY
B8F4iPfYLFI+f2P+r+2OFfRI09LL7AEoMh1gxckiPAgBRuIVgiOUqx3NxoDSqC1NjlEX2QZHkSM8
xpw8A9uvrdtQnnrClpJMp2wAAe1NfH09A2gEUkkDVWS1JjKWQH0tqs+dnT/vbO6SW5jA9F2jsY4w
vTddKsht7eCNAZT3YLm52AJ5keEKPbZMNqAJJBUgW/+FT3qicYtPWXK4AaCUYH3gr+GJZuI7fxSz
pWApwSLYqHkxyVGyNauIBVTpN11AB0J4oNCfspkkS3iYKa9ye9L+f8m/S1HGb+l31RgLB5xoZ+sq
PGm/p9/7phzsr3uTzF9J2fa9RIaknQxBmAp11Pm8n+ZHL2daG+HLlWRAzit96h31tLHqQGu6v1yO
8Tvd0U9hhpCralRooGz4J1GyMeiNe72jfuVJULbWumXKFAaii73NrACO78no/ZRRUeM16S0mxulU
c3gPp/7EtyfTSYAOeZ8MIphP7Ja1rWwmydV+Hbu79/EcnlifEr7TJFh636H3l6Kf35nG/n3lf5R3
VPVhczsVkFlo8JucD8Hw/0g7j+a2sW6L/iJUIYcpAjMpURKVJihJLSHnjF//FvRNLMllDV51le3u
tk0SBO4995y915YveuQVyjt87bR5ztTfqJDS8jd++eowsRAzDQ2dXF/yz5ev9o+hfqDU6ixMvXC3
d93CPuL1Kbe924FiZep9XB0fxZ1h79l/DBtUxFXsYpS/8dePrrvZ7ZwXYe1t/gM6dH88Pj8Tkbdl
et0dr7a08GioBxf6mZQhDOuuFxPVwVs/TVQInnd48B48J3c093b3suHhyCnNYm/Azb4PbY4Otmxf
NpB+lgil063jbNxfLvWnEuXnJ8duhneB2M9PPsUfn1xMFLWKO6610Wp2yAAQZkiWk+8CZ6k7Nto7
1jq/1u1/PyufqZFfX9Y04OjxgpoIf/I7LVGq1bZq8yC4LMmAR/MFwkGVeNHuyk/c7FiyIA4Miu07
uIGHh2UihoJ22rJuGQNUXMdQT5OxiLd/Ve58I+8tN9/Xd/ZdRBMZcKbrTrj7TOLDEzC6HMxOzwU7
UmY/7u/Zt8+avWQZPt5nNmQs4CBHje14cB7n1eg+Xy31ImkGr9WJrrp7d3ODsNYhxmlHp9Fr3OuF
8ARxCXoSVldbX8zT9ltv4ysbNxVu5dl+feXu+whICnFer97RLTSrtwedEZfhvUXOmuGhsT4AXaLa
HI/xDqW6G5OKmFBph94tZbstHiqE7OIGJM1/59/CoWTt5+Ly9Sp943kY5hjV49wEl2UlVr3QeS2w
WjPe2DJ0wDH52l9zhPDwQwOm5L8ghFmHd8Ry8FlXFCnhnfaWguTxgAdDHZtdf8dQmr8g2qFZLi4c
7x30lVwc4gUYBOhP6I0Swg7fG0KWX8375rm80nXSEJE2XzVrgOAIK4CH7QsnufjXnFmdwIZMtShw
0T0y/fG374nzP9ljgqFdvq6Xhrn+n3qdkJU2Ewa3Z5BQb/IWmdPCUEI+fVT5XcTPMpU17BsEIaTL
LWskg6nQXZ8Yh7qxXZ7z4y1NR7rVBdFHKJUu8ZH4EU8/Ep/jK0S82NpdtZmfxtilk4bll05sIzhk
xnHauhCZTaDXHSK7zOWGsLg35FV/P3uX2ItP/ekQI1JHYGj3HJM07pbKHXfvK1p8dPYoFt8McGcN
H5cwLHtw0VWS3XTQMUYzKxI5kJ5eyKtrbIu4BFr0yfVAAUJk7FV0S/tOpM97ah6Mux5c2PV4nbya
a6ooKA4O2X8yIafiM3XhufBAHcqWu2QVInl/Sdl+DXBxlJUUzDjvftm/lJ8mP24xmPs68drLJrYI
sf5YmUxoJFMuKcUhNRo70Z/CQrK7pLWRdWtcg4ugbjODY1QGEY3J5Oy2xpOP1at6MPM7/zFecjqf
E/2gFbXtF5usxiBnhVBSElsf3BrTC+F6Qv/LXqIu68OPle2Pt/3NEZb20UzOlDDcVYRW1tizho+U
1qv03J1D2Rk4PVCjMBZClkSEHHN1OHsIjSwny5z33ZBSJdyNO4uZ/+3IXkDrQws3FV80Qu1h04+7
9JKs6IrLJ4rE9t0CtEbA5G9kYOkv4JIvl/977m+UG+0g58p4Z5C7iDJ+V9NuRJZObGzwQp9iQidC
VKVnfvRuTobxGSsIn6xnxQvJP7xNeaZ5NpaB9rugkHm5QqeggtKjJuKUr5yaYy97xBvhU03dTnNp
Y32UubObzjRxt2Nu9/31TJ+YVBomTQvdIfACJMrc5d1VeFsBbmBIQODpzsApqa2ZJJdE5Z6tnQCs
fkl+xKUx8oS7ypkjNgdcVDCUQNctd8+BIR4B5TH+IHKZ9pXskQq4qXfKOVtpxPg9NxyPgw8yUaPW
4RQo4WyyVgTTrYx3+bDvVXs3PFDwW/+FRyyS5do0kEdylrgOGfG0l+IqcJX/EpcBzbCnkyy4u/0w
rGLLuVBgv8eBI2xJW1V9J1O2rWq3xlrNtv/eZKWfUkWT1GZRof4TRVP5zp4p+rY18lgc7zQCm8Eq
YePA37lmd1VEW5tcLARRZT8wYGLUVcNYXBfGLxv9XzSpvAdqK01bktfYXr8+xW0rRkTQxenBl8ud
LmlXaT85GZrTIUbhScQ6INVGHd3WHFwVYVLMMc2vdlQd/74Y8vJC359LFU0sFnuL3PPPnOs/lhPV
SsVpUAvh7iqlNRfYN8rpxrZZJt9K7+kz0dh0Wpa9e5Mc4Y/fvP3yX5YF0+TjQ58G6q7o3w8HeqJm
Td4BaOMeaBq8l/lHqoWOkD+XKZgkzVqrfbaaZxIOwvsU+y3wJam5iPIlQMYCyjiST7EsO0Udb2pC
VRNPrH5Zcv/2ZQFJVQl3oQY21c9onD+uUT77sjkkMZ4+FB/hjNX53dDfA+s9yUbHL8kam9btpNAj
4QBJ/nvUrLGX//JFfRIcvn5TFjkDKG91gvpU/TunzVCUrA7KQVpYhx0k0tvFSJxsZHGtBJ4kuZJ8
iPmJwYOIuoOf5szJO6yiJBBiBaepGqMNGveKsNMrR3wZlB2EXpXwEDgZMgQc9FyMsMl9Pfgf9bzv
LJZYt0QoQi4VhsMQETT75XFg2yluZ1eZb9stCt2JvV/z5NQuLbxvdWmb0U6JGKak/8nSplPWBlK/
fo0Yc4SksEitT/4HDTKoVi2h8S+WckC+KYQvMqCUyE5Ex/zIVQeaDLYqfs7JU3L75Eb2ImsflY6o
uQ0ZzqSaQBia1mW/sl67dRRt0GcF59zgU21qnFFEqCr2rGyjcKNUD+od9ozBRkZT0C8g6PZKgyUU
2IvW5nXEXNI4M6m9qQM3qqBRiWZ2B4RYydcBSAPOzv8F1zHNy0NKU5ydk+RgTKDSdfZfLm+LyIWM
F5/YgPUVsTfauDSA58v0Rp2RQql/nGm43emyjT8i9GCLdM0RYIF8YeZKBw1o2j1TeI1e/U0kuDJk
txGJX/Zk0kl4rotrk5fT7CpYK/ei6sztStUOAiUgcq+nYmVVNrv9+JIxwUTX9QQ5ZmFf8XK439VV
3buQXaY7QbrKngL+JoZAt/xRCm8IbZBiPnr2K+B6iEMuU+K0PQ6FrLPDaMNIPYWKhoFEB3LSOd0B
p0TpkBVeP4M4b0p7An+j2fOLlHshnYvpMnIwGD29IbiWxpIx2APdjsSpianfW7/w836u5BbpO3DX
VUKfVP07gSvWshm8Y5GeRPEs8UzA9Yyq5zJ7N3ln4vj+70dQ+gsfhGQhDVI/PGORVfN7ETNXzTTN
5nAnPs/xpZu3k4aogW6nf5xXUuYID826NnaktYq6gwS1cBS2dW4y4toUlgab9ULGeEiZQpq9urXo
g+rrlHgDBne65qZXw3qtj04FZwoF4YbSPV4hRCNOC4kW3LyN8kCQoKPfGmf9rcOgCfYse2w9gu3W
IgqV7FbtVwRiHCXVRSbCFowK1OM8hYLy4F/VVNCICgAdKAXulbCxUVrmuDtt1BWtK2wvBk+rO1wB
GGRsUV/OwerE/l28fJQOwoxVAvZ3Nb2y0BZPyIBnBhUSuBsOWoPdM9+4lM9pR1NduKdINvfU0Wpo
74gIUpz8/Bi/K6Pdw7W6h8tAz8n99/fzcyv73yoNwVZkM9O+9UeCbtAaUc3SUzE+k4kypmeZLOPg
0ui/FLN/6YsssEzNXNgeeB6+U3BKVZ/ifM7ag9I6s+RGJ/N+pIjlpLNJIpBWjjit0pN0CXfGL8XL
cod92wRMiaAIAr7AKlBDfK0bCDLLY0mUxoMguWD8pNntSrtTnIiAoHF5yP59ScmC+OUFv51ouQ5a
nfv1cAfCUbltA09e84nV4lrCyJopu4l5AexYcgdr52q5ArS3KTJhDYgGmeLvvXZTht7kqfdMjnSU
mqj50LO61kllquZGXj69+YONnvcxEylpyX52s2ItK6vsLA9bad9WXnPxjQM6Reve3yrVbk1tVEtO
D8qboCuVAhYXQILvITgiFFSLFYdW0NA73Gmii1F59Mr78GRyUzPknG7KtbZTaccfX/pnYoIBcYCF
yr0Lnlt7OlijU56b2V3odaFmeyzgfKUaM0/Xes5CVw5cvfG0/JrOC4xuWXCQNNUiUiYGSYM958hC
/mPW98GpsHacx+KBVu/rh/O44ICWVqwKmmSdWrb2JJHa+FFhMzE24jMkGxiFzC1pCzg+8OWDf8Mh
R7e8gsndK/ad1ZTfqSvEivC/9ujD3Rg4Oq0wOmIb2iYkq8/OLNARWmMxUu+QH26aJ4gqI67+FccG
h/NiNK1MKgHEUMP0IDNYeyg5LdkRZ+bC0X2n2p/vtXyF7Wya3PwxxJpkW0/TBsaC7yAn81/1/Jen
9q93GP1F0rSJ7dMps77e0k1PHFwfpO2hE4n0WUfhMe7Ognmui22qcBBk5BIiKuakH56Q+xORGZbv
ysCwXgduHt0PEQyROXX14pfaWPlZnJJsJ3HO5o2JhHx8W+6TggBbK2+Yn297mGYqZ1AUlTiaIxll
Jii9cfFyY46mCUNDJSau1EXTiJO7O6ihK4ZuhZ0bydgtZqLhrJITOTJLMeWrMvqlRv1sxX5fGGgG
KIZOEBWpTN+uYtJLU1AYUXswOLYwYVMw1WFMw/gAZoZQ+y3qKOsV6ehephV0tJ6tU3zb4cfxQRg+
VkfFhRfZAe6hSOITmiSww6b2tBqmFbfYcEtBAJ6NIYmHTNBcBbjOKH5jov1+ORv977r+67MsC/0f
9bZVibNQp2N3GDCyvKALmD0x3RnWWkdNkNqFvkrRb1xPOxV/WGAPrAKWa2ADATyf0qSpH1tYB7cT
tS+6nk2d2+MtaHIWS+qW0DMX2L25lm7FHV9rtCG1cUD1xi2ebrF5I7ittyGmjeRgfjC6xAtCg5Ic
iGbjMyhtlt7FuRdsUOL5oz+zubuMOVE7xNmK6vl1jlzfdLAgZ6wA5ODdtbCEUqYebovdaXIiZc2F
Hmj+LUaVxt+YA80bt92wVEnTlYnwX+ffEP8otvYcoTy30KNyKKW2MyDPPBkfYJBMuJWoSYTrUSM1
275Faqja+it6Z9PBNH+pNKfFzfrEhMB6SY4BfVQ8sLO2itrtPNnCRb+joQw9H5NOs8/Yl5mhPUGj
xA2OHUnYtS/FXcCAEt3FqqFBRkgBLoQdRaAFix59X8jp4wDeMKV4bZBPYEhctaZjtrw++EKUrp9V
cMhixCS1xnWNopFnBppyuAniVWGtBGlVPiOHeU75rZsP5NNMdF1+kJ7G3gstO3vY+8DwMQPgSRUd
BVnlIrD5bVf9S0uAUzj7prwEMOnq9221lnIzkgK/OJA643Sq9qibpVMquZcX1dMgEyJtYchG+9pH
q2JgtK+/jzQprUWYbiKFJYtcpqz2pfmXDfiz4//lWaBTAY5flDWVN6j8aBQIsNAG+Ln7sQXnlcYO
ZTD0quIxjxFIacEqHAxXWtWSPtvNi+43jqwJe81/UcZwVUCUJzFS8o8jCFHB3+mZF7I7WszsGy5p
oqZu7ZNdR+XelI7JGUqkCVwNInEsrTtp1ha0Wlkg3kheNY1eiHXTNfGdMCnb0NLXY90S/MKhI3Cn
gMOSQnZ8/rzkTI8EA1wJrHjwpG/rXvHKnoZzMRi2ISNsoY2Vy8VRr7pTVcJIs16aoV/lGSHfqJf1
EJpX6gYNiCD5RR1vBiE4N+JMzg/93IZgj7i1G27p6oqjVNok7hy158y6+3fx85lg+uPa6yS7GlRa
0Ae/FVuV34u5NXT6Kc1it+tTepEgvszXNEE6GoZrC7eVrqB2iYmCJ+06l1c5N+1yQSF79ciSIwKw
I2mdRk+tyLhq3uk+vib01VNTe1SwjtL7GwHRpY/rx8LrEz/NJSucVa4qMUWcWNliNHiReRFbjzDl
X5Za6ccOt/TBJM2wSLlTdUrZrytta4btNA0Z4j4OvsHZV3basEr1dSdsKhJLrIsG7H+4VlHx/dYR
/vW1v63yTW+MRgHjDz0UgQy7qNzP/S40d0PsKg0r4qGUz8GwTtFJqb9U0T+h/N8+97cmejAUkeQX
Lc5L1uaPRffTwG3WQFhyk9FVbY7CS4ujJrEluLrJOiwxqS0WieJOPHC21MEgsOMDYcCUt0oDp74o
qsvStkzWCb7y/n0n/sQ98n51i1rEMjjxYq/++j1J0xi0epAUN9p8qu9C5SJqTmS9EEQYDCueskTb
mdnm3y/609LNixrE7y3eeRUW/LfSv5gMiKJzmBxEBMpX+Uho+0eHira4xBw9I7zyQ4oiuIn31vCu
lDQfapaQ+7BVnVrRN762LRKJDfM5q89dRTMq3fHf2taE2h5tenV6r9ga//2mzR/nFd60ydhaoxsA
IlL79qZVPVE6dYiLA8fMKzoCrvJWHpD5zAyLYIby8+TVAM+WgX/PyU10OLqssQgy1lbPyx9Y4n6W
/wsx2BFOFjOx6NOAS+IY9IfFNZdgt1uYHDPeo/gUXHPiB5mxcCYWM6mJtaG65vhLQ//yUjIPQjTt
ghXgVz6wvdT5LWNC/9tjTGdSYTBEZrkqf0vFnOR+rgZZT09G7Y2ynd2roJNDCIfOIB59Jg9obgeX
Qtp6tF7nbfdiPfr31TsV6wBgA7iNufijaGFhwdvlmFuju/yj5CRSu6TGF4/tpr3NdqarX+m1y5yg
N51RXbFEm/9179KrdcO9j8NlBy0xfXmgZMiJqGeo4fbv0C2GQxm8/ftr/sviIRNSQD4uYTUWJ4dv
i4cgDkrToU04MEQMRncqvACJLMWgqtoCw692nQR7s2LwwQxTuf33q/9smitfX/3bwaCZ47lsxXE8
VLNXKnYxLD9Kxo4f494JNY/llHcVZNuqc3lH2vAxCk/M4vh1a9yV4rHWNU+EIDdhYwTYPMErpZvz
6xq73O1fdzBwoGxdpEtCqDc/18E/KukqGqI2zicA8KH72NXXLd1ZPDUmsXH9qhsIqV3XFG56cJ3T
PfgtqU77+TDy8gstmA7/khv/7Vsa+6RD7SCpN1RTOecKgXkYZygR5y1K1euIFWRNy7d6WbK6up2c
4gvBA7sSl7ajS3GBNbR1obVmWxMqROVI4pYCAf0QmyTlcIpz6S1C8IikcafBo/kIY6fWVzV+YkbI
sdc9+OkxJAQqhqrx26L8Y9jPXQDvgsKOp84UpW+fLm87KQnFwb9RecgvxU68HcFL8A80mKdf7rjf
XuvbhmWlci/oRazsJ/pySifx4A5uGVeuHutuilg0ZBIvFRYTucRrQnSpLMZNgMJaOpUwmTUCN+pj
ETI3QH02KJH7/3yD3x4JQRniuCtT6waC3CdhaXxIztG5fABrdSp3yZV5Sq6sa7aHQ4QZ4N+v/pf9
8ctX8dlj+OM+b/SyHGkUaDdsStkL7YNTu7OO6Wlys6tg9cuL/e27IBtch7MrMbH63IL+eDHIu5kU
1RHiFzI/YQ+ormnvgiv5ty7jcsm+P7x/vo78ddOv68ksarOoTgp9NVGQvWzs7VgoNv0gnIOO+X0X
6ptMDzgK0rKvzBuljddZFr5Pc7tLZ82wOUH6NdOGKdwS8fvLXvuD5sP9T/QWuj76Ngzwll3pj+sg
pmUYq74i74d5toMMpDL+fJkcs0JZ//uSy0sd+v1S/PlS33b12s+jfiLA8G6RmlXs1UBR+8Vib2+D
TymZdMrvTbt5ZHNKCaTElFFcDYuIdf+LMuxnMtHnp9aYwpkqtfP3UqzSxESS/bY56+2NSbZq6+iw
81OnKp2JBBdA4PG25UcyNnBX3Wv+SifBwKO4p9aUApfFgsXYmFY6mTDsETE9C4/ef8ZXGNjdiQEZ
Lh9B9SbcmM2mrb2wcovRyXEn0mQE2wc7gue+Y0h9R5Ucse3OW6FetQBnjI2crmSUyfXSfdKrcylu
04CgzhuxfbS0VZGtGrj1FLk4+y/6zb+/JvrsP78nmX7OEoVOEaZ+D7vqh3hos1ZoznxWc/KY+fEL
4S6AEB+6tKwVu8KHLfL+VnWwrgBhT6sALG28wZSHbEdnclQ6yejWT2FpY/7o73x5xY0cPDfYTiGk
lI6VrsSX+TV7DiyHP6W1Dv0ZmPCT5XFEzGZbJvIXw7n+GCr3dBOHCsfxbQT4lwFliGQudBrfkVMv
bzY9egZyJIfKzfyTgecu2o3TYQb9Rw0huZV8sMRdFK/FcV3AA6jpHW3ZeqyPxfYFipUmKXkb47Y2
vXZcd2xeit1bTvJIS6YS3OTR7Ow6g6NwJ1xMilCG6KzCws6YN111DsWjFm0tkF/pTayuI3Ot1Rwu
d7K+KbHKULqw1gfHJFtxATvmga09D3YWO8NZgAP0QM8Y8ZI2ujIULYZ01GbJBjlcuvIDr0pXE2bm
6cHoXxR9nwarnOdGXcyLMx3L0OGv0rEphhtav4P0y+b4l8OD/OVO+PbEJuRazaZeNmeRLIJDzOZ/
bExvLrYKjKz3gdYXeQzqgyjZWeOV1mkAePpfX65wSpYXwUBGHb0O4VVdXnT12NPT/+/f96r8l9WL
aYfC4d5CbclE5evqNVhDDrU96M7yOoE61nqCaQvCU2/i8LSz6Dp+6MaVdmqYTRyM1OX99UdRvBFT
/MLbwe4eOtljvmX9RwX677f2U3xKXjYXT1rUp6oMRf7rW1MryQf8P7Tnybitt92NxtzbSX2qykVU
p/6ydf+UN3x7uW9b90RbWezECAtufYMXQc3WaX1eKupwp5ilO7Tr5eQmuDMAC4n9tXH+/XnVv34V
yIyJ/eLr+NF9s4xCTrtRas7RRwcnHPhD52SDa71ZjwJYh3MwOqaArcY2YZftWRenewXnYnmXr3An
+aXd+k4fLHwTHreKde+tr5x2dhq4NpkbzvS8bNu8gYX3trSLX0niXpRGT8pd/1sf/qdKY7mYmspA
msYRmdjLCvnHpigkvqF2CvOqKPAPlcma5Mt3ATwY0pqlnu0Lo5vxWghkf7X0rYTybBXBJq4Zoop0
GbLiUFZK50oRo19H4RiVqQcFjpCsEVq2L+P8kIDPpxOUJYPFsOu5R2kQSSC/CgZRQ6jYYkI/gDoo
JQQiG+UVBaLvnyf0/nNaNm4hSe+D1NABt8wPtX8fANRFTPDVB38ujxoDi1nnihJ+JO6CENKlULjR
wCG4qw7//t6lT8nK122d+SkNzCVIRGOcutwYf1ysSFHGxhd0aV9l626AUVqdUxVXbUZKZS72dq0A
P2HY4iPTspR7uQRXpqbXfRCu6EsaPIEjTXkhdR8DdFtKabky44/WR59hcEHCfQezWSLLNbrp+uc0
fE5rbZ2ioSgYHBToPyrDCSIsZWzbEzbrOISPkl1a1uIsvU2EtZkGbksLSKgBlFmRM+Arn0XM6XQ8
w/wyjcB5fFJ0OfwaWytnL4e1XOq7FHbZrPHoVK5ZKk5l3qfd3qTDFOWOqLYex5OUGiC3WZfWsVQc
xXy6jQdeQJIcSnxPSSA/tPO2MeF/I9Ij9HtN3z0YxHu9J0Cev6MN1I0WJG6td15g3XDbOUI12bIF
fzavvYC3rcEbCabXQcU/XSCrjG8btXZL+lX0VcO4P5YzshLzV6HEUvl9+16JOrXIOpVZw7RPMegf
3+ugj2qmDr20nxifZhH3Oa21SrlrJupW0w7VS4k1pzRUjizv9cBsZfpldif9XFOWlHiSrZmFKZzS
vt1ac6ukRWv44BtI6YleTLO4MRlM+yWyhlLb67DzSJxSetkhnjaoPEZNfbgoRkcntn6bJP5lRTck
uvgWR2BdRbm71Ld/XJCo0otMHwouiLwjnyQSS0fHXATXjDdRcjhGUhQYv+WlGD/L5q8v+20jiRH1
plwb61h3DiF00No+5kMHaPB68Ah221kuhAOKstb9PJqPb8KtuQyngnfzPx/KGXcVA6CD2bnKPuTf
taN+JTnMdl57iGKQPVz2RviAAKMkhJ6EWDz4ByLKzmBA8tPpxdp1i8F1E3DyY215SR4rJPnkSEI6
hhVBCDKOkkUu98vC8vNzI89QJZmtXaH38Nkv++Nyy2Gi+EKi4bti+N0GIt2v8b4QtHUVy84oMkQK
vZFJtmICccrktWCQdKJyZsr7TUyH/t9vR/l5Ly5vB/zo0rLS9O+nU7XHhqQrgXauEPzDfhywcHeO
dKd2Vwnoj1vd8PK9OF0XCOXsAn0XpFbYthxeHUZuR9ntLQ96Sn2aGzu4UlNvZITypvXncVyZ4HDi
ffD6y1teyrOvT7ApWpLO2MPSTFSh36qjoO/6Juka6SxRGrO63Q4Mgncsx2XgNjAFjwqSy5OZbCa8
AFNsp74j3bxZmCuYXgBQqlfxfYzKEEvbG6NL/WpcK0/YIFHSir8pI5f38uO9MvOmQ87ZjPPo14er
qvWknDJZ3KvxbSscG5Jr9IgONclJK6ukKZuQhFnfd3QkJ2V6b8zmoR1rJpFAm9TIbkcX8Vpdoo7g
21BGcycWMcHQ7ASNW00jvyd35KnBgyAAcPz3hVb/eqFlFGwkWyHq/1zH/rhVS2WUVb8L5Ote0VGP
IMeONxnpGh9t6/kfkEnL5BAmL6RxuFAoLQGYAjpJYnTy0h3RLPpP8IzsNNl0Je0whpMQ9SVCW3G1
riYF+AHJSGuVeIh5nz0pTnKnYHrjUJI+xNpT96uu+WfPgnYfS5xkEKQl84V8/S5MaZxbMSyEY5et
JVgy4wBPsR5OEVv3DB8rFZfai3EiuB7xkqTPlXEzz2Q9EGVV1HcN2jrDdMlT/fdllv8yF+CN0Wpk
gsKdrSrfVmBpUOMmCwRQdqsatfqqwkuCvTJjKo+XLYfer26HG3Wd2PN/arNfYkmFq/56gI0hXVm4
+dEBMeJDTRC6SoIXzIU7K181rRP4jphfz82jdqtrqFJ3EVRatPYmWPKZdDiV3TbDvUvckeA2+Wvr
2yn+/swZ/a1pMHno9iARLbh2nIyYywaPEsMD9HQPnHtVFQxo967JN8YDRQ+E9OGeWm+2x4QJ/Ckp
HRnoVeygdlWf8j0U5Wcm2IwNaxImOySgDvXFHlV0JC+0U7g8IiyC9mMcPfqn4z1izvQ8bOWKlsqK
K59bHul3h+LNv+Nu0givbKGkAKZ2tWdeBjkRfWpV8vQNE6fAJa4B10C4Nv11bF6PFqiN+CApx4qw
Q1DDwBGrxPGHcwf00NH25rTucWjDgDFXFf5J0hG0Z/M/OXG79zRBj7/mscwVuJ/zgiaIyMMuSOzC
4pasNNW9YDT2hGxDjKZe2NLz6AVPlbGO+lPh5nvOB9IN1odNUu7awf7Q3gtt3dlvoNrih3SzC2Y3
QtXyGhpYh6N41V4a8S03HjQmneEe+fnsyFvonsMn5mGDaQliSrQ6UThlb7ktXn/2o3vbuIjUYbsK
ACZepZqZ7crikNjsRx8VBX6Chf5IH+fBR12S607xIORIr23Mt9N5oAS5ocZoKkJfRMg16rF7DWTH
5NpuOmFdQwYrHZWyu3DSNWN6qX6uXtHbpmRPvBc4tbalRswm2rec1eCX1einFkv5+pR8q5qmQNFF
PxfUM+Qlkl5EUMYWVu5LM3jquNavg8PgppsK7O5o17ssZ9gl8kRgJP/38/qXM+nXN/Jt/0nLSGuk
ShRhQwU2FZO/FEjK4GX8XARvVZkztyLlSak9wtsTa7ZN1Xel1v+tjvzL+iwhuGSKoqoMFj8HUX+s
z2mVj2bXcPSqC8mNkconVJEzSCcTOGei3Psdil/GXp2LBDZsnwQDNOTwW7rjXyZOyD4JJWS6h1RO
07+d0QUhb+N2TP1jodH27I4Ckc92/rpIMq45DEbHrHNnDjLXw7CWPqJrLUCms6P/H90GriY7yn8V
huvYVu7+/UX9fWH97FRICs1wvAlfV3zRtGpDIIzwhP/Bbm7kyxFn0pNyjRFrqRN08CQfWuWyfurn
QtwKbwyjOHGCfc9X6r22QZg44kqUVuMjYr/G6TB3kmD9VFy6iwExtTk3IAx1nsxwpTyEHPB30t58
wqpDKd9cSPjbjjeV6181K7PnIGGnhgsD0h6O7XWFVWE/QFFiFvri7wYPydgZATwM7ZDWYtjzLjQe
4qtibXFoXqtX1eEAj/VEEIQTXHykdBuwpRzLQKIENmk1jvGsvgXbCZQiZ1Esc7mD+WLvw0AZHjEi
jq+Jo9svAAQo5cDMHvFS+isy3BetNM7WXbounSddwWCJv0bdvDSrp2iwjfv2pO4j13qKIKj09/mp
47N4umiThcpRadq0DjKsAywUJycitvcuCXC3+DlbUY9fWZf0XuR/RSvMfGv0nA7yd6Ar6oqxLM6A
S7SqXoVtdpsf9RuoEW8hJB+IJztCqw44Ux06i4MDG6K3fc6Dx+CePhDj4mAB8fCUra3bULb7x+pD
5kouWDL8NgyzSSZ4wMLhRncCfMjRK677Ix9iK2FFBj0x2eZjcNdsPzhR3Hf27XxPtkJLspSy/bj4
V6TqoUONbELd7QD8QfeKBA+nZov1u/iloNWM5azzrUqUsFRj/Gf/t5Tvo9CwEgxVqVvtnNJCIpDR
3LPTIomK8yc1flA51yeHotgLtkrfVa1XAR4Kye31Sy0tTXwf1Bdia3JoG/gSH9Ri7eBpBCz5bjog
BBx2AGLih5z2++Ql4nYG2nmjTQ+64LV3V5LbXvUPEkC9aFewbaVbolQMrxIfs+cUYkN07sLHAAUM
vpl1J+NieRt7ydYe+Q89ex6n6OCKJBie/qD5r9bpqxs6MHYq7epqngZbBV8r2wZahIgw6tZTheXz
yPJIlbBO+b1W+pxwGBqmZ+SyobVVsCzIH4gktswr32TzkuNdWWI7GWKo9etiIcqXl2HLDAQvoJ/m
UgXBGGCOS1idU9kFROJrS/Lqmc4kHJnhOBWrLN33pO0Y9HGhR8cm3zBtXV2jgeG2sVcjXWbdRLMC
G7GGi8fdzq26NW+xBx+RoSUPJnaJ8P3FBFYrOEQUIdygtyeqdKsDxZvLHWY5C+4YrteKT7qhoGBu
QjMnDPa1ci2t4mV/pNlFaFZ4QvLAh7YOOS2tR5z8jyIqyZiS4UrtvR6iyHuePer9Vu+9hCyTaicS
XwaIG8/OcIOQxUgP1htIEHFd/Zev75OP8TEf1jVJVrNk+8FZhmTWHxY0W9K/SsKF/PH/ah+R43Y4
+hh0DkFwpUHJat718e6qcrR5D5nsYYD3fsu1M0S7y67jDhXuwjsX1OcePXa1S443AcGJ41oGOV6t
5WJFtZy+clD0hQ9+DPt3ObtR1PVAnA3trtyUnSR7HWtHk9YDoJviGZFnFtuJdQ4NJIEenqYkcgUK
w108ndFnLK5qaSvKbsD1gn11RpGG17br1m3zquZ3s4MkxEKJT9IvX/wjalTLs7CDc7Ejeyc5Tef9
H2fntRs5tm3ZLyJAb16DDG8V8nohZFL03vPr76Au0FCF1Ap0P1RVIk+eJEWzufZac47pAg5MKaTU
dAMiCDOeTuXqO2wdZzpS+XGrAGld0TOmSkzlGw5ZkGjziCNGbddImOS78eDz4C7VnUOa3WQC5nHo
FsnTkO78z2SN2Qlwy6yRVxVuAzgQhme71Uoixa3YdxZ32O7Jd4VejI5dQpWs291zyZYP4Qq009bJ
1HstgpRi/BvW3R17a4ikOvz+wikaOzecGtRaflQmd6GTWJuq5kd07Zqw6/x5FE4GjJbG3VSe0zYL
avHh2fU2rWtTJDbyoj9L5KmM6zrfhuMxzJamyboy670NfClDf8RrhbVrXNb4gzf9HBk1H+Qa/eu9
HqKMBA8/N3GNyaCGSWFo5xkI6/1z+xA9ueDEamFWE1h+S5dT4qDyIt8ztTPTG+4jvi6gYPqsZT3I
7J4GUn3mbssU+dC9eDdxDhyit7h2vMeGsKl1luxD7TaPtyNfhR1HH5CC5PLRB1vjLgCpVvI8gyWV
LtxikXc2vy4MaLPVgG1PWcopVC3po33RxfekcHx5X4d7kplnlYRT4J8Edh+RFHDN18kt909wJhwt
n6OKMeNBsgm9tf4N1SO28vB+uO0/63P7j29O+6Kxl91NkY7KSaWmXd87zS1/VbYj9YRZW+nthXGV
4q0LmfieW/Y9y96Ye49KtUmfTFbE9UhIASJRYgc74anSDbsmYEHcalAF6EzRbjKBVYHE4F2SHZNd
00aVGNZuonGnsPkiM/muNbbN2iWInlnhfLJdbDtj8Xed9NVy+vH5waOG65jsbPVLKvOtjhTiyChk
Paru0dmiHGdLIJNbiHcIDH5+473W74g4NIa6aF8ZEi958AGKi/+KG+oLABEEarFl2bKEI9PisSdO
bbDp4ovHx/cktnHxhw9yvZyGkzduNY/WE7MEZHUPXQOEXMNCSx/OSYjntjf0a2xlTejs3z+k9LPv
a0rUyZbK5EymcXTRb0yFwijcNPTO2xfsDvdatSWDbVLvaJMhv8J9c+2I8m9f9QlRw5RM1+G1/Lf6
tMqgNcYskbaG8pBGUIMbSq7ugR4fNn2k9oWdVaiOpMwZBnya+pXtgfVLp1H6QuT87/GVi3FPaRaq
n7ejfwAU+c6o80j95ING3tFt//QeCPp9ggiHGICs1tmIhn5TzFBr716sxfQffCG504JsMzd3Plzq
8SzfGi/mEbovdSUPrl1gzJsR27ecoB8jdSRBgPt6NgkQm6eG7AecC9AejE1I6keKNxDZ4QMLjaPP
ebVm6A+L7WESBqJRd8rXFKdTuXx9jGdTkv1KxjCAH/DaXfml4fmfq3IhV1XK1CuNoAtvhC2FUnxH
qRAhJUZP69ArzLJZQQ9kw4ZJfMTXXrz9/Riqvz6HPISGNe3cdP0L4vDtZZN7TfBlS/IP5UI1bPeF
DGHIDCUFr/9RnJ+snbHGy+LagN+P+l6Ek0ko+BzxAHAdRroz5PALujgAWUgOVd65ocUDFE5gd+JZ
3iskvAD5nYbAdM6Z/hyUxla1BXJAW7CXva1sdujiZ7I9LqozPj2W0HV5jI+eB5hF/geBz/FWAi15
39YIR/mQFrCKh5l1DM7CU0gLuLTHtYu6+B6fxzJ5HTkppHEQEtbNTcaGQoVZ25OvREgwoVVIt/Fz
si+YTFq5E8P8AhmOYUwA/Io7BHbd8Ek+6YN6Hz+PDof0cZgW9wm7+2GO1wEyKmBdiChOuMTrf4xe
dYJIfTu/jY+uQ6zAsoQfU95iRbHVacZKS4bYEJv9pkPMATxH81Z8V9/1p+DD2iiEmxA0M5sifYIb
n2eXfhKGGdt9jhj4AKgVcHnPp9AP6z4c17SHvbW7IGnkTUT6ncyIBATBDgmjm82kgwLDXb7rnkTc
IOglya6r5/05fEgf0PqIJLpUJ9Ex30O6N0hyiykyc8pow8Yd3PXzYVeeCXvbDKS3qPTTM+JGGG+m
23KuTXg3lk2+NtTAqPide5dSuHOkeeDgEcf4xHcyvZm8tbA5Z4BsUn44g0y8dA4N9pGNFda0FSDX
Y34P/dXp1khAz5DS76J2Zr4TSh6emzt5cUL7fAt22F8B6iKJs8apSH4C5Hv+XDkX7jv8eeOcLth2
mL2ONk8Qua6vJfMTPPpUDsWdMNrBs77CXBHhgsECA4V3JkEFAVcYsiW7PYyUZIB3j+F+QtEQQ7cJ
HAy3J/A6J+UW3Uy34V3s3+EzrqOzDrBQk2bZA7zpSSQNXI/m25IvYn5vdTzc5iFwxNnzCCNEJPyO
7JqjLCFv9yRo6Prb8MgWAgw2l+Ykh1OxIc3p/nFq2RXBFe2NX9Z4cDfgOixNxn59scZ2vqXUbe5X
e0v9qIVyVxXc6zJfDO1b4rM9Nk8G8SuZKjpWekyGF8k8+rIMalM76SE8ylxI9kZA+I/U3miesdAj
YyXaaZKDF1CO8vhaAMoZI4r4qNzKTAajDvCvZwFbKT6ydFPT3JEjLB7trhrx+xD7hdFWbskYS7lz
uQ6Zw2e4Gp5a3JxuwZoAFW7qDxlC4+QJ0EKesyomNhA0vZftPYlYLsXdlHRkGzzanso+O0lvW23Y
tMbgFCpMVBUhCuKyoOVtjpO1HiinrDZXMnrZTn+roMDELnBFGri4cB4yuSPebrTFity15LXu/rns
b/poplJ1Io108pFcCWWfC8q8KfxFmZbs53CSloZNz35mjjxUiAeiApJmtI5HTOiYmwWY1b3cYfkr
Fh79X10wN4Yo2OXkOjPpg0aPUolDLMqXfdzatYr3PBjmXUKSlcEfE1qnHMntklpgxcO6N4Ed1NbW
J6GtqJwQvE8rvBt41iddQ6s7nhS+ueLz5HRR1i0H8Wnwxam1kEuXTsy5i5WzNEBF1GkvRdpBxk1b
6IAkOtT9gXc0q87++2MiXXv6Lr5lfTN2Re3lzT7nreKLxeJxR0Fm7VlW5nI3C4SZ+E4zRgVesURn
/Pfh/7fBeFk4WibReibdR/iJF4OLxDSVPs7Nds+aaz8Vc+dhG9pbmhczHDKOvtcAyfaL5GEk+5RQ
ReKAziTj7fZ7egYTma2zwbeDMmd1f1BmTmPTzp5tt/Wis2+U2fbjYfvgbB1ab3Nnu4UzCv/7i+f2
9LTd9ounwU53raPN9ga/DQNw/7TnH7LkZ8Qf24V9Zt9nT2lhJQi3KXG3WzQOuEyka/TS8hnIxDnV
xryePRb8Gb4bp+XjGkPFaTlBgGlWzYg6ktdnEAXGfL5+f584xpMpOZ69T1lnVK7ECo+H4j1fySRB
4WPDkvHO4HbdIbydHwDj8O9qzS8OJcvn/HCwV7eIYhzB6WhoTGEKAzsBtiSzrbeYrt7f9+iX+aPK
sEuWp/UJQsvFHYp9takyRWHPQZxNM0+iuVYQor4cIKX8faQvI8fFw4C/j4ksPE3N0L5Ebd8Km0ow
5WwMLOlUA00niek1LfYjyT791tQW9Hb6HdJ5NEQBqwSSUPZOsbhSECNqKYz2ob5yPj+BGEzIMdog
dFKmQbExvTzfzqcNsygQU5U0y8RJocqOc0gAWr3EApHeWeBimBIvzWfxAzKf4VC2rMRTv0W0JTFH
MGbIAD3ybPpD+6kHM8K/Bia3cwtnKb2QbjVaD3gSeiAj0WrVLiq0/dHcfb1yTX8p4TUkzIqmqHQH
Ff1i1FBqcEkVV9du8qcCAm+ynRLjFToDFOs9aTp75eATkfsILEU8Ku68fKDnNTlV/bkMJwBZ6JV3
/idrUTG/n5Fx8cHTkyLTrKzJD3pyKC36OG3gjGptuzqfk2r8BI6UNp9pOTwE0gNUJ9bbF39Qb2Bd
eN0AskrQD201XJmhKr885xpWG31SvSPSsy52dwlO0yjXBoNETIpFvXfi2s7uu4bhnfHmF2tLcGjr
GOrefaapPm7bbIUHVet3CqP1u3ickMAyNEHtpGnOSExJgUDpw59aEjCUEPh9KCcMokJ15cR/W8Jx
z+LjnEoIVBgX11Orgs5MGsW4QRzmAgtAlDBPGTvsFJzhW9ORn/mGQ/+J1F17I1w5+i8TcRZv6hb0
gFy8S7xBpkgSY+eG9PXmLKifMaMqhGVMjgb/pY8OnXZlS/r7T8tNmpydoAAuITX9ECJBETvAzJ0T
Fsd03MrJxuon1ywSASzy4UTykfp7+nJZnjlCjRLNnWhuf79YX2Lvi8VKw5SGelQCVGJdrotFYJZY
nHD/aO8NeZseM562dHqIhG/9G51pElwe2Jwr+dxigm7jUG6JAXLt0rcjIEkjHCa7yhz6V80ElGTm
7EP8Um3ZtbX1Kn6RyfuCaWy08ysnrv4sODVNpkcznbdKP+O/q5pfS2bb5Wgyeh+DPMAtifYFO1b1
HExaNncjVMjED2lE5YOEWsnuCsw4/jykMQfRBMopzTxBtOtm0fNB7tWnipanZj1WcJeiW6EOFnUf
bpqKF4C6CgHgqwH1ZJd8CATVDbskXSv6Dp13pV95GH8xvpoajyPSKENCpnHpFERGmKq+FgfnJJkj
sVUkQniQSpJu+6h9MJxmR8kKXllIIQEcrCRxBpwFMEtGV2xGDF+7QcV0R7BetLZIFXHniM7ddz2d
Sf3ECZgDxngpTuMDzcu/b8pPiz5vMBRibGwTj8O6rIOs1BxlLTV5Y+guNz1hDOW4lDKsdAp8xQgS
Ysh/46Uo4iojtlFl/5zeGDUM58GjxIZdQbA1WtQrJ/ZjrjSdl6lNGilGtOKlsMQMfGEcVNc79MVN
A0GsJYPTUc013I8xXP59EbRrB7v4VklqpwyCoUUHhh5g6fWbkEif4TXaZjfWNn+WnH7X3o13yk55
NE/5m39Lo5pEw6W8nna7wTp7ej8R/LDOV1NDcIogKY7m1t1OQVVI9P5NjPF6Xy9RTW/ccwIKNb0X
32KyTP7+QX4KIv971S5XRaFMLW/655Dme4w0svCouEsuX54vsxJPNdje9Iqf6qeJ6OuY4DslQ1Ot
H9xHQRAKqY45ptffyx3pgsR8yjei/Kz4w1ziK2SkjQN7xsVt4/Vz4W2g2KceMYnIQAUE0iBR5qaF
Nz2lh6Kmey05F+laj26uXJwf68/FiV5UVUJnaWwFedS5OAEJyhP1IODjtfdZsr2SCVZJ75clE1G+
hJIqHBsnbq5crq/a7T/Lt2bh+saBYFCMAEu/2Pg0/PSWn8jSLioeCkyjbv/Su/d1waJVsSv0cEf4
LNMgL2R8fi6Y+yiBVIDIjrhyBK58fiqCk1pxkSnRfLRuwg5YSMROlj/V7rSqQQ0FQanic5yQwFOB
1g6Je9AGW8jS4+iSwOqT1BPsBf0+hrIy9o09rwa8oXwH8iy8DQfmI+lnlez10tw3zkACBCO7iZyK
4CgiUlAU943R20KzTLubEmBNzc7U0yDgFMq5j8hrMwkSROCoERST4LuCo66jW7SGJ8nVdjIruDiy
Uo77UVp5+sMYPvx9r38+lJDKgBygmZMBMJji9Cx8q6CDQq6lsJQJSnVBYTNdlo6iwFCluHWtYVnk
wiHruMMCLvJoryPrr0bEYn56m1SDrYod2nXSV+NJ8seiXbOLDxM8B4uqhMeC8Tcyrq3EP7Uo0ylb
nC+PB8aZr5X62ylXRhYMZsjuu682PsIuf24Ni2pAkM4ge+HL5I7aQKy5t6q5CLiu7w1hBQK0xA0k
nwiBEzUYpWO1G807I/OhN3lOhFf770v7Y628OM2Lr3gblXVr6Il2SIiIy+atspKCdUVsOZnC6unv
Y/16GzECM/RAg6rhAPnvbXS1qFP6vBoOxIRRpHxGBIbltsaOOZktLFLJ3zy2wJOgJNwQMMqQFl5A
uvHJIJKunIs6lbMXLy4gABn8gWbJUGMuXtzWDWU30LT2MFBxFba7Dhd80mfKW4G4YGCqED6FH8Ib
epZ7YW8eu8XwwbT/HezvmWjKguUNB/OUdVGtPFoGRMDcWyfh7tr9+VEYc39kcFUi9EZ4DZePUWSJ
Q5GkoobC/MTKnwSrgNlY25y7/rFOmFDSCr5yl369Mt8OefFIoLRlWBSEJrE4XsqivkpibDgLSIw5
zC5jZbhz3T2nzSJiRtEntyZNa54c7S1ubyp17V2pxn7WNFwCla+RKasTs9C4+JyPitAFXhcRD1Ws
DCE5UV0serVahMhEJpFHLhEJVcx9SF1011qZtqJYLyV8I5UZOS6sztyX6K9f20L82OlN58X7jXND
Z175te3/9oZ3YZ5JiKqNgwVPtryJiE1BuVHOrfhGSlbYYzRCoNQ56gCVFChE34QH6TuvufIk/5Qj
XpyH8t+3arBiijvOEOfUNiLrl1LZ31XWjhFIeBqZgBCKHsxKbRsYq0yfb8ZuPY7LDliLslItJ+6v
1F//lxNiFykidmNHd7EF7lOlE/OkHQ7+OoWu+hSdw7vmod/VJ7S7NMHimXcKTkggEtQrS1rGs2so
mJ9QoumaKKqhs5vkHl1C6Ya+LquyHoxDTLqatAGeIyfrgNxZBd5bSLcX63BgsOcje3juInfxjNkI
00RZmc16FN/MENHaOe52DQPG4SREK7NaTyCnlrT15HNInkP3MTKXgbDSo0UVoP5daOk57+4k49rH
T/5lpZrUjOD1WANM8eL5F7K8lcqiLg4kJzkviKlWlM7zbt/Pdp6trxh3nnP7ninO4h6l07W3b3p6
LtfJ70e/uJlB5icY0Iz4gNQbbecHEM+3irBIQByfNAQ8pIbV9W2x/Ov38/txL1ahVBEFxewy+SBs
v2YyqO1I9vvsPpUnNON3uh1tlUfd1p5AIGcIr3bZOUgmpDu+HfQuROSF7qxcG+8wMlcVckn/jpwy
SyI9wjszZ0bQ9zkMsyflfSSSMz/BlErgz5JymdCI2RJBUc3qnXtj7iev+RPhoO6GTZNq834xkkS+
lMHN6/bhIpgzI1ygQaPHTTyOtaiWDNPX9BwruyUie9JLe8Rm53MEkpvyIbtDz9GRrtDY5SusOoiw
EwmMSRW6dtLolH20ZiQGnVNaertqQsmUw7z99F/beSU7xg1qsQV/RbRmwtgiSyL/g5vvP4hPgeyg
a0IjI8/y1xTj+EEjHjn7wLZBjlT0Yd3wykHXfYrh8BBE5zsNyXrum2L7W/i6M4BA7Hh4iiDMIzB8
hWSMQ5D5uWQzBvzktzbVEaKCk60f3aNAPGNOLLPn0BHcMARuCTJL7/Chu8RC9M9Yxh47dBhM00pv
3r+bRNuOR8uh5lpPg7eExF4YangxzG03s5utf2Ul+vqI/3h4MTPgmeUFokD/79Koy2Eth2UxHpiv
r9/MdWRTxNqfEEavfDR/CidZcDRykpB26CL8qYvXpK6tRA/iUDt0xu1DUO0EYN3YAFA5enuV6SO7
I0SVqWJr5VIcXmIhcgpz1go0gtvHbthX+rbRHCy6BtKxWF0JqBmj/kk3IGS2e8kK5h3t3i689eJ3
E2ic8c/NZexxL3K9l5i4tnyfV4M0qyuiHjvuB7nVyB4w8svMQJJt1tEIJ+qAEExv04y3o7nMEEqV
wXYgCAbHjku/iOkYLpmR/Zw2U8mWSIxneVwkIqiYHVoYcniZ1kMqnNXCLgZlzS6BkGHvWkn6o9f8
dS11i4p/uqCXItSRhV0pQxfXXTkvNMRfwh44X1vcycWHNC4s610Zd7r2qLbPCTZ4AEGmRn7wGjJa
F5+a9GzI6zDaqAhq5V3QrdpkH4EmiJZ5ggL8RRr/NWpr61yOimWsBIGM7Wwr6YwjyJ6Xpt+ZyQRp
aAuJ19RF8EYkNcCoejtUt3w3UR3DstVSBIQrP9sRwiAP61x2GsPJwhW1UC5uDfVU6YR77xRjmadH
VdgpiGYJxy0QRB89kmTDhSQv0HoF5g32PNvsh5k+nKkQ+hyZprxd9e2e/3NW/z93FabLO/VgFIh9
yD4uKl8lBNodelzeKvtHxVKFp0GsHFF6bJNbMXkSEjQ4EE3/rip/Qi8ujjp95b5VS6HSqbkV1s0B
nX1eAjZjqIm8cOIXJeO6+CxeLdS8cII38PQR9zJ/xb2FTRkH2tIXD1X+aSQLXwKlhlNFhljjgYif
qf2h6xdW+qDqKwPZNThRoLPSumqfQstR0LRGy3FYuskePp4XLGT0wobjygDJFwrr/rVJqPyjLfH1
c7LgTMN4FTTuf39OL/VUtQx19ZBQVQwEU1SQTvR+VgyO4r5LErrituMFIhxZImfdI6SEr4kZb9nf
2q75z4O5kYRECmDUz7XHUXppo4e6cczkWgPl56ji4lQv1iy3lYTRY9ZzAEtjwQIb7VjZiSiQynIP
O5bKH0+JNklTFpKBivNgeFtq3QBQtFGBH3jC6KWKy7ZY8Xj7xpq/RlMOvCBw1Uf5ViWZLltRasIn
dJMFv0+FFJrL3HvNyR0K7i2a3sOhxIbksbUSxhNFmRg7xNTw1/Teh6tuZZJbLOlfWG9KPr/jvEQr
NbzlzYJfeGip1YJWiIZGc64Ze8iRqnu2wOUp8pGNiqQtYmKFjVv/TUbv0u1ba1GkDtNH/kctdUz1
FKAZJvTa2/I7VnUuR7xqLGzBwlJWorfJEUYJ+MHj1zY7DcOB9UTMjpJ5iDPKhJWikViTzfkRqanl
ccePiz6zUBdZ9pDT947IWVXX6Qg/GzPUkrXU+uejCRgdmJhiuBvlO5UZJCepkVZe3DXWUlA2bBX6
aDv6/F177718Ma9hR34qvy5u/EVtZVh5aRWqJG9F49CqZxo/SavMmoAoSo2trGVn/qFWbnLQKeoE
l9avdM3030rarymwpCsgwb52EN8WA9FI21hFEo8M/q1jBRgRMGjwZWocgRred6M/VFNdjUpEAZpL
Vg8LFR3k6T/9qDgpyDjSNS0dt+Cnz6cMvZeJ8ospjsLe3SJpNzfRpxMTY+IPOzfsc0w+pRmO0fAx
6SX71I5rUxXvgIb61QElpBJwIBMmI2ZSmRhYUPUe38wxAFHOuJA7OOBhG/tVjbI50YgaLZ6CcV+w
nI0nX2BYO9y4b2J3rfqf1ovLEub7pbpYNy0xycVBGOStVd702r2OKUirmNez3Qvua3eCskxE1NLG
y08G352fkdUNeX+m2GqvOLn54gVU7sau8RMgY36CYmlA/9+AYZJInEiRKIfCtcJrar7+OGueoCmz
ZhobX6yClqQMoqsr5sFHimLcG60FgHCKgFim2pFPjTpITiWzVuBI02ds+2eNdj96/wLp2vSdouG3
c4FAhp1FYpajXVxBMXKjWpT08oA1o36X3sl8v5uS+Tob/tN8sMnQIiRWWBG55URzgkbtjvwy/CsA
sbOb5j48CjgkpJW/cEFpvRmzozePEZfev4n0roSVNhvmxtaD0y85InEsaJO3kycwIARaQ/ixvDOX
cOsZYU1Z0VMeGyoURCHJkt5Nu83249Zc96t2ZTo9wD+sVf2quXefeabKR2+vgw8g0OcZIRbbmFtk
7Alx1f1c23eO6EzCD1ibO59KX3TgO7114sxnn4IXCiA4BlB7fEBe5yj+yn0jcwKFQ3mTHNMNnlay
T6NbmqP2lJs8JSLjSIApZNrhjms1hao2s0+ks+hCjJNB2vcUlGyRRWeeoXE/djMBTN2UCS44/o26
IkX1vsgcoIJ/1w5fZfqPpwnEKh0FtvP/mzjybbnwel0sXF/PD8Er5IXTm2B3J1WZaRgDZCfe0ITr
Hqm9rkw4f92CQuf4P4e9aKzQ3EWGVSTFgdRTFvo77B47CcfZM62eyj4Rr8fYYYEmQzNtxU6+lDS8
hPiBkNJAOnE+/r4ODIV/eZQNTON44CdByRdD4duFEPNealQRwKESDnMd+Vk1gGpITbuKb3UVlWFE
kziTyXDMcQj2JC0Qj2KckvB5sA5xeBCxq2kIVQsFKL286RhJuqRVFAafX8GpK8J5/BSPEM/YNhlR
jWXUBHyfreHRxGU/TgWaThIgqpRs/LQ0WBkm0mH5mDFzUaxPL/aouUVHTiR0FswkCkwOfOFyNK01
GWt6R9Zw9ZxKBCTWPXj8uVXeEuW5bHflNKOpBM022h6PFf5s1dXspvyQGHYHylmj+xdGjx7rlt+r
TmW+5+lWx1qKFSr29gOqYOMxUnW7EUsSdt4M91CjSkSNSNfiwbcO7LXsMOidrCSekFXU7R4rQqLy
7iGIHwLdCfv3ZsBLrj/q2TKG3ZATBs0FKnAlKc+ado5QD6m+u5fEggZs6FRwNr0iXOqlvhZNb800
dqdon1774oPCiirT7lI7iYxFgOmslU+RSTDCEDlWGdkti3RdrV0YXl6SLAXdnZGVMkvSwh6Tx4zN
33TpNMBMaX2TWkex2lXY3G+CGgcmHPgyf2pj0U6EBExbMxf13h4DzU5VoqOS49DqS9BA87RkW2je
BWM0Z4mP34cRpBu64rhEjSk+jfwQNHsxUIabMkZpyRZ9QBFvFQc37446KqkYEWKGVMqNdu5TPr5q
xYMI8c3H/obRpHtN/FPaYIukmMNX3zp5vg5VwpEkO5XwVlqxUwTLDH6EmD2nPmrv0cmis0vdn2k0
HQqW0QQIuGo+pvmHAvcsurdEeqTk9EFUCWInVO8qYSVBwkNNZN4p8appyM+lsgrqVaWuomEnRazg
EZNrNmrFWmw2QeV0+bPqW3PYFELtLUTlfqjnCuGWJa6ssoTwT2rfrplQIv5NFrILGcKlytzIJOyB
oEJRX0o+xAvG46pIbhKDRJ/mkrzUjU2T3oFxByU62pHBtRxeB+NtVPFmtt6+0KWDF0PPSR517Lyf
ZXJb1Su/u9ebZVYcWzUjkOscVc9C9uH7/7TytaTD2BfQ8ABUjnx8iCEUYuIyli4K0PbcGfjZcOKh
KsdtmlusQ2IDm44cS2JOyqOuLC2E4ArBJelnSuq9eZrkqJqwisS95n3K1psGrbklQ1aa5+19L0/o
CHW4TdN3odlX44pOllaLdl6thXqvj7bK9KnamepyDD6m3bBIdkXdrv5eyn5dyOiVQJWbWvuXmVSF
EAh53taMNbTbIdrSd82ZMMfIlO+C4O7vY0m/VZsEM7NkEkaFCHEqVr6tmkGbIDlqPXMrVHOIoIAD
/BnAxIHopwcf200yr+oNuQaQJq9Vb7/NUr4f+qIOigK1s+LeNbajhhLTJKbBFKz9gE/YzB71yl2L
Ef1weOphc6jh/ZskknjYpXMtwPNQBYGNnHBrljeesXHV498X5md0C/sAboEGIFoxJPFrL/vtwhR9
UVaU3PpExLbcl6D+l6WgeUus1tOclbDUmMlFuZY9bNrDfWzukZaQL7BjEstwOvPfk/IAJMYpknez
NGcWpr7SyrZ6e1tgtY9UChYqoFh40Atig4xgXgL4MMlU+PsH+anm4gehWp8wydZXjvp/73ADmqzs
NN9iVto7eetujWouldXUqI3yzz5l+EqPOJVxKsxU8G6BYq4kQWSR8Y+FcOV5++3Z/n4yU4fg21X1
U8/MzIBW4Jjt/RAmW1yRJ7bw8mNLz0K9JoT49XDMxZDsSeDElMvy1uzi2tS5ifivyS6sSgTlIMUW
AelpnvLy95U2ppO/KMXIA5XA7JPqBZDu4oerO8UEl6UYB7+Z8+JK4U5RztHsIRrO6EKVRVGcaBp4
1m7wnpigCOw5eM98bIj6LgWumySkuuDaUO4JMWACk2sffn7Usg1jZ21YBd02zx6KGDtycuyatdjN
RXPnYRDVVXfmo+ceFRItZAKlLBV5HgYyjfJ0iq9BKP9PbBadeUfrQMJjUUBwzYLHDiwewx8YjUl1
V7YvorYS8J/K/XE096Fn2KO5Y79dVEwS2bODOMsiiznPNk2FWWE9+8KVte+XkS4KBplUJJpvinaJ
f5XCYGj9rCeP2ztP4A6J2EekHwDm2Qr1GZO5a5PKX1YhaGqsfxwNWNVXb+7bE6lFQSQXYu3vAKvF
/cnACeoPGwUOTxO8EpXMtwQftSpfaeTCCf3laWGLL1EFkrmkflXY3w7cx0NqCZWhH8RhXZI87S1H
uiYkrBxMIgXUpREtwvw5Kz60ghFzgwANcsxkfI5u+YOadW/Rcynf6KSiOgktAh2rZSrdx+KNAOHH
3KS4kr2lpyd2MbzU5Bw3GN75ewqP3G/xBl6b4G7T8cyBGQHSeApLxa61eaAvgHsTl5SXpMWe6R1l
MOq1jxjyq3+u5d00JqzKt860jaktQMHxRrcoCucqG65+S0fMFx1aY0qybvKb3Dyoec56TbIp4TOd
8lAQ5j6uZFqU6h0jcno9PM+i8aB2FODpRxYQg4j+Qf7UmDb5tJFAD57UaZiGgarERjP9vgspPSlv
ZMTNNKZq3HUVgqDdwKzngEO7q/DnTT1oFHS0jWthBVehlT9hLFOCETRoiYtCenXJOpROjbf1rVOW
3Iz4rotb/t3GoOWPQnqNVzm1jy9XCMlAf4gCkeayerFrKgq1EdQhCo407C0sR1W6KYmBY0XqGqCl
wyvnIYfHJr3ylP/2NaOiUIgbJEFbInDwv+uuViRyMKL930bVm9HU655dBtNLJzU34A2siG78m5i+
ycKtph/dgDFW8pZQfVbWe+HFjpi4toBzONLOUrSJVJ7C8s7UVkmyV5tFayyL5tSDlve2kTK3qkUe
On+vrT8DE6EM0ithcdCIU0OY8t8fIG3iKqNjL2yhqI1EQZveoS23jPMhDZFq/BjC04xJz8EhkC+3
uMr+P47PJ9RkUsaE4IeWrS3awIOhYx54G9XxyDo+hPXSAGIQnnh2teZ+CO/19zDcWHjBKpIVVa28
umb88vh8P4mLz1mdpEMi4SY6uPtu7q1QBJ/jrXrsHBiMzda4+/tn/uXjSZcexDFyfYrDr8Li2wIV
1ylxEKVobrNkOzYbKWFKFh4k+aZI7jNml38f7afYe0pCQBYhWYZuTS/If+9wmMeqZ8ljeRCZK5tL
ugpegDJ61vOaRKvkNb+bslf6tVEshYN2Jr6X0Lz0ERrDcbQHRrMp2UMA1ua4OJnF1vv2Hhfm7bgn
6RCEGH0Y7Yq65LcLpCA+og0CIxKw0n/PmCAwsR1FmY9VT0RyZafWTUefKKD1lc6vAkm1X0Z/5vfD
XbwCQ9aA47Q6nBnamxYT2xre5MkukhGS5MC1hlmr75qK7Wx1FJUXs3/Jim2VajdC3s468absE0x7
vCLgj4sxXQyNMjNdALiUYSGZGpkiMuxE9B9hB5aGuYis32JvFGZrSUV+BzqykjGg5sSdS9W86/JV
23pzvewXrqs6aQUlTWUD9aS3EvF6tGFpbBhoM11S0ouqXTCFtrP6yRePBfnceX1NDvbrGkFfCE0h
k9FpwPTf+9Gpni4jANUOoK7muYkWHsDWcJdIxzh+8calIAOAZitjlQ8h+Le0/BQKEpDcxd9P8k/3
DU/yt/O4LCmsTNNcP4mDoyY9xKNu/w9n59WcONpu0V+kKuVwq4BAZDBON5SjUEYo8+vPkufi68au
dtWZnpme6XZbIF694Xn2XtvMUfYox0eK+nQPr951EF3hiEP2Yk3auLd7E6dmdAjjwT1HwTHbgA42
YIYcjV8mkJ92V3++sJv5ox3k2mhaNVuE8QNWMz33pO7eUAP5uOR82Zm/ddF+2lv9eb2b5S5k44NO
O8kWeeOTvUraGSE1c8WgFOII3bbAvdoW+S8TifHjc0JwE7BUjSP0bYs8z7ULfS8cTEX6OW5wzfGf
fA6+v2pe2D1pChIn49WQPylREOkotsQ/tssyuVdKv7jC6fdQyoJituQ1QuQWz8L1gXMDeqYOGIZc
2pXi0D87GXyK8/4yr8RPmmpyO6fzxQZGEJc0q0xrLZSv6KH6xHJUw78WnnnaIZaKMcifR8HbMZuz
HWEvQvdPQHggoW9YNgMWiNKnn97RfkZenPg0xAdtaRRLdok0/xTlAb0yqV25MGuaXw7lX7L52x0K
uwQVK4LFinurT4v7qslii2iSzAYtgQi1vE9WojdaIoDwPOQwTl414hVX4jqZnXbXYkNT6fppOMrq
TMk5fOpceXJAE+CZO2kvbnvK+ZVdLgkacKtXipPKJnq40Lqa/fLQjWP39oUj5GN/QBtDJ8nj74df
6YUqOjUZdGLRJ9Dw6NeSbR3dGNrpcZrjrrl6Ck1nSFD/vrD50yD/48K3T7twZWNdCGWxSmfxHdme
vhoM3h3kTdaiOeG7RMElHvSN+XXa7u9QjHrpHobBVAPHyeni4bTXn0KfspyrP3azbJ254hzWyWc1
k5YmSqiF5mBRmp18bLmODAssnBqPj908DcadsFuvcg8Njc+p8B5ShPNO3NYGmqUjTGNb8vhGtF1/
40J/9YW+3W1L+2JR40y7PbzIVttYx7ookDS1d+ldd09QB5vzNcem+Om1WRaYvO3ikO6VOejFTQ2L
y3SjjxIJzYNwf10ZIKXeTrsBFgOL96L+sDY5cM7L8zmBXoW/zaleAfoAHnrP5uqqnBPkuDI96ZdR
89OEqP/xNm72HLoanVqslDLkTXA5py2h3wP7KuKhjrLkwIVUf+25/VQlsFQDrDkKTCITtZtJUc7a
S3fWlHIFUQSlnTKBto9wcQUsdqb7FllykNqJR3dQxtPgVe/xTaHfm5uFI7w2YAk/7mAA0dv/OM7a
GtL25bWPHcS9Xkl++/Wlax3Z1efDXl480C2+lw7y/AwgkU3yQM6eI2gbTm6u4ogTwz/azV67B8QB
nkIq7Qw/NPz+0Ekm7Ch/WX2IHP3+jNIxoionSTIFGeWm4lfLWns2C8Fc9eaa/YkUvmTCivNiFsEH
O82uOtl6Uji7XratCnBtFkXjpoYiGftsjQ1fWgwOEQSQEFi4aKLQ1yKYNnzKpAMKiQvDJTV24n3T
vF3AUHVub60fexJwzOBydsVuCkc2iR+7bq1Im3Sgw++C1rkAbJPKAO6ciVm3oIfYZ5BCtE1bQz0/
Qx5bVMamjJCKwRY8bqj5UZVIpBlrSE/1Xt8mFxzvV+QbnlxML/EGABYHbINuESUgsnnSbCH3d8mz
maY2C821BBh5Wp2SHXhbUP8dOt8jb2OTh3d6uDqZDpLbUxDSWQBQmUPz6v20rV053VH1oVZUZ8uI
RMlmE/YzsfoIT3dmuM9CsGqKX0GvlfwonhmEX+u+XK5QXbNs1epTFW5kIUDVMYTvw/A4/mK2tICx
FNqmwqvVctd9pNlksFrqqGq3zi79pYF1gGWLGpQq4ImJ3eL0ifxFYshYE1Y1VoOymKjWfSnOBZY0
y84JO6lmlBtYxfhv1B1J6JMDmhIDfp5wKI+ydxC7/EdmTbHcCOl9KNxVVxqnSbKlVGWF76iFlfT1
FLKDI1+4cM76XDYO5TGgCkI7HIYwv0KvwdHEbTgbFSof/KtNbRShxSVAjALfrYDrBiWZJJzejsQF
/ZpTMaF86+CLifdtM0NDlmq7iP5fuKMbn3ceGpNaIgg38ljhdZzmpNV3HmfyupsaiSsV84SkUUAF
4USlMdjNhHKTF/tc2/CKR/2bxGByRhtAP4+l9TE5XMDdWugVfey66N9S02eIxOrDqGMBAGnOUdi0
p2UokGlHVEM+uQQEChj6iCKdcu9aeVQIDaFPZDJCPlO4L5L7k75UI8BkdMkOErkzeAWHI4HnsW9C
oz8zWLm7VD2oIrJ5KdIACVIa3bNxsDAKRdv+NCu7iQIbMHquSkozbHW62ZlmT7fUq7nR/1KA+DbR
6hQ9yAn4wpSzQN9MelaVxY2Z4JsY2gNnZ8wSeoOM7Y6NYJFAd/pFRPO9rXFzvZujWRSGedtoebM6
95PiOi1hCISOin1Y9C9HT7lOibA34Gdpv8xxFPDGb/3X0silDXUsA3MQwQM8ToJ/HJvL1tR6Q4qr
lUbGHmDFRVk6yYuyFubjqV30UJUuK2dgX6ACTLGP75Q5r3Y7qxfaWnkrPs/wVKN5R45mtAun2iIC
dmKDDOZg9ybdXdbnSQ//ckc2lm2uqsrRnpjh3M6jnL99NR7zGfGkGx0+E2DbzWnP9jX5SGBSrost
UvB9PWOpJh+rfBk+qxeJ+HIbef5kLKvQib2T4b7fQ5ZCwzWtN/l79QILiJSlOeTo2D/5p9kJCeKo
+jbQaBKHXgSwhG2+l8EM6w74F6gWyqDOPTnQl8Ya+3IIRUtjhnSIKd5zrgeoszDW10dZmyiP2lqz
P8n53CYTAuHfjsuUQmjDURJsSM0vJWMAn3vdaLC3Eljq9UZkM1m7ehBN83faUzvsbP07XL/XagkZ
6uQzEQLy3B/vpWkF83CtemYAk9ar5sLiuha3BGzhYPBqlFLCXg26+2YlHrin1gTtwDyHjT6PDtrK
WmUHklzmp3U7l1bgCF5hQ6IdOrosvqCp3MqXnYx2M1DO9sHYZUsJkhXS5mcSDIgrcNSZtZNe26mu
2KprrJC8HMwZaF3QXqeJvimWWHxXH9I0hirVO8MjhuRpXRNzlQTXu85XXuGXL8x9dJfffxSOZKOc
4ejxXPigt5776fXhSIYPK/fuPJEWxhwisbuDR0z8JRnTW2GrDEwLduttkM6Pmvx60/mnN0u0IQkE
6pP5lH0oEjJpGDwjLd4gWOErR15sp/3Ijo+den5XotuXJlf3vO/8KDjvYyI9cHFru+tOn+kz9a58
REsM0eElRc5/aSYpnuCO8E1PdfW9PDt7wrJ0I1/ZWV66pvsbPX8pf077jMBjHwQyTa+NtRulIRyS
ICUbhGsQINtoD/2UfFkekfADCgkbS8kx7y4g6joXx+ie+xgA5EP4DbXLCDr61GCLgemyl+jtAtZ4
+ipcnOMi8bmrURDvrRXPGZ8WFc/CP+1jXoxXISaS+4BFDAxmsWQHcJGAEy3M3DE15zTJkPh9JM9l
UGGDi6CDtRyAuGE6LuiaQFvoZpRODliknWSB2lJ39aczcT9I+0UbIAEJC4kvbojFveMbs/sPQo89
zzI5oB0FSF2Ezmu0e1Wmuz6wtq2DZmHZT3ldbMa28dqcoXlyomBYQobz8O2uy8jOFsNG26nv1aO4
zhYj4KtEE6G7GbF9+9o2VoZjEV6KAHhvWU4zLvCOGPmqDd9vVS6ANnUuOEO3JxxEWWrbfvugBKeV
vjaJIjyOqa7irNVArZwNdETqGiq1EM2Mbf+Zvhwpw7uXOSKTSdcB7JzmrwL46uKAKyg6YNtci6aH
RXKabUsfTJmdBdWy9LUd6X07MmDWb7sUxoH1KJLkKtgSpyQ+jsvDBUAPhNSWj+aRBJgJm9inHreE
H09QRmyoQ1VvCg4W9/wS75KneC5ji7inFumlh+KVswFbsAdAWXvTxtrrpEuaa9vyoXv9CohJnnBj
QBOVR5zq4RMFGxkyIKxL7wCb2QldKF/MNANCDu0ThcFMtmOfE9jDaIoAfiks20/wxm+9zUiaDdTF
gTI415W6V8kV2MLMZFx+Cs/KNll0G2QKBt4FzssrSuFT5goKDg4uyYn5qAX6+i0L+unI8m7unixH
eL46B3NXT1iw4R8gmJ8UG8E/rp9Afq3NSbcoF8Zgs1ZyDng6MgQIySRAMHxa+GTbElSLSURtKIFm
oxv/DgKGT7Yf0lo7Bl5UefmseiFmcmo66WrzUC36+2bGNIaST5+QpbHUVwAaJhwSlhafPDm4MPM/
QL85w46qvyvDp0tgAl5gigL9fRJm6TZ3eObXDSDuZJ8Cdh6Cs7uXPHFBsoyfenANHSCAfA7ohdEL
Gu472rh9E5CMgH8GvalzeSTpmNe50u0n8aE+nAI00qJ9XY+XjAPlI5Eg5/H+pzDAR80diu/F6S7b
YVhyoufjpix5esGSOsg6P2DoCJvjLloX/Hm2pHthX13scnqdAJfAuDrrnOfsGbe+E79b9r0BjS7D
PgubZ2Lu5PnwmvrCZJhXc3mHGnly8uUlDTOC2T/BNvP+ied9wGSOlMy+Py37t3fEhDPRfi9RBqr+
O++aThXvh3sESkuxwSk68kKf0sLzPqH9P0pkiJf3GoseB703028n9QTziTYLgR9z3Dr5B0QyBbip
fpX7rd/xOU9RoTpsx21SiOHgv5/sCs0/DqTHluX+wghG88+RGMW8j5fTEzmhHBhEbkMa8hY9586c
lk/lprur9liWlufx9nPru+lqHBjKhk8OlSNqGUcnMgIpnN1y+OSC03JWuJ/3rTvcU7ELMopBoOXh
307r7dmPl4N9fFAh3+A7GWnQo/9vISEPQ/TI2aWYjRULVHSQezM3ctnM7hkc6fS8km39YZq44JpW
yRPcd8aGtn4HzDyhiDGTGcF9D3mUgRCuofR+nu2Hs6esWpik6N0mpq0w2hVf6twPZhYv8hIcYeEM
xdZIP9yk0+6u3sYeYAUYqSIa1uMSmUPlbav3Hjz+kScd4IgXO58EpE6jydl9r33yG+cnb/x4mRGq
T5jtuq+oHllrQG4TV7tP+Do+1bVAVctCuiiwLRmfjxSuWb/QFvm6wnpY+e26WFX32091zjNIhIH4
kOxjP3fiIJl0gBk/szkcmin6KF97cpL9hd/jzIq3K4gd9qmeslHs47O+tKb9G/smaYLJQ5s8ciXf
eGoZIfiQuKEhdaJPnl+H851/hh0+0jwAeb5Tmmxn9OcnOC/9R4VnoZvifOJZNw/aHTOeR/qjZ2ZM
f5BVUfLyxHZgYSd0rTbwsXlTLMLlRJ23H4wuO96ozpkiFWO+mXMUw/y2wFCwFGbvg5OtYL+7Qfae
TscSQxyk3jivWK6x+JpGPs6HdiszbgY7AKumT7yLHRyuLzEDAIp1yow7ymtPPDjB/oChxXnnjTpT
fo/MFDo2M5OEhG70/0WzmBpF6KRBtj5hB2QdBPQu2sYdPSl5aa0vC/OCiw2Eg6NtgB9Pz0G27+bm
ztgkvKfWO+1OGPZC5/oRPyvOIfehbzGVMSdGrjwfJyV1Cq3TphH9UH8kLm72aPlGpWGvkBVDHg5T
rgjZk3qVj1OWVyC7bExcEvo4XwLSyxfU0HkP4+x5wTGYuZ/EF0yPkEBlynDDYgCQqdiVpzEtRQwg
2ZceLzP26b09LB+PTvyRLuOAfJ85TL7n+4QbyYU6kbwZIR79cLCxQpv2MJ9nglntTl8BtAbCzM1+
yLeWqzWMbG3dPoKAXm+Rbwd60I/RWxxCIEPrz4y9BSXjKZtx5pNndYskcUIFwSM5ncEEsvsh/iDc
9bLM/eL1ytLB5m3CkHdFyDw8kkhXbSaZHhAzZQFmiydiGM5AY3NqTx4KBd4WCTbCFH9RZN9ffPJM
DtYUw1EAo2FLhgRGOVv2lfX9YBOxPEKk2bI8j6sC9kkiG6BPIJKmKL4SWVuYBlDOvv+7Xou2/acD
GpIuS6Zph2L4po+GTki2qs5EuuyYfn03Hijq9863JsmuGumy7EGrx9YmPoejQ78XX0b2rjHtlskz
wheX05s/Yn5Vr9x2K/bergSqV7V36N871Y62Ce4KpOzH2fGJ3dwkWT7FO2CDjuR2pZ2uR4RzTJaD
ztauDXRXQEVsx6+jiF3cZyz2u/aBIBEW9T2aN7bO4aKdhgdphRSW3cjFu0zfgKHB0oc7tl4IfgMM
dwPzaRLhHx1XjNMdHOm5suYUtfzUYKLw8bFLfDkH6ZZgpwPyYT7OlB3TPg+6GQyJkCMWX42KPV3K
c0A15mv7cWVDRN7ca/pBCU7dwffUIE0zbFjfdrULNsiZb5N1Mz0tOofpqnPaJz7ct+ujuk0I4aCE
CJ3ihe9sg1XZ1tR3yW5gagkn8S/nff3HQzd6PV39So2+bR53tWUN7Zn6AjIPqxqzKY7ordKx/lET
N4K/t6H2hn/IXFIXzGAPn8aUJxxVBg46BM2ld5E25nEv6vNjtYryGb0Yi7J8sx6uwbXal5cDFTWK
bw3nd4xZop+DKtS8mJ1IO0cvMnq5zmuKQ5W6u3C8Pi75GkQxGSt24VE2o8yHQZ5K2rnf8pGcizmy
K4pA2BwpTOmEbVm/NSK/yU3GUgToTxQTNEZQOP1ditBw0BkCpPUV9wCVEYVBTCZt5dLeUqC26nOx
Bg3r/fKAjbWcbwWQP66q/31VQlxLALt8FpjfcKYN4bbm7Hia8nBQIkQQfJRcfFy8Y7pe/772NzsL
b5ikRP5C5UIT9ubSkZi2uV6fmxWBzNeFUPoxjRf2wdJvPtFvrf+bC91UsoVr10bHU6mvwIzU+WNe
z3nq5W5GeVcEgktt7kSSRr7rlCkfa6+tkmrfNBvKj0Xz26f803xmygA9ZQRssGPG3/+j4BRZxVE3
rp08PwFLlKg+HkNSFmsCKrrTLmWdAnKXwYNGu26fsWWAMQyNnDyDhFxc7T2rPQ0NtS22yig7+/cH
8oWvvx0MiGbGHFeZn75UcH+8uNqKNet6ldUVfsgm80i+BkmJMRIpmQle/rzCuNgSr1Tdlc10YLtR
7zAf6EQN4eO5BG33drluS2um5uMukzoyJGXjNRTmae3T2Pr3q/1SaH57tfBkyKGSJahsNzKpQe3V
4aIrZ+gcIK0n5LLtzvPIp2pKN4ZciK8gpyP7pNA5sFWnOsEa4hUPRNr8+5V8h3SMA2xEu8hkDY7g
3r8/VPAdZtoMJ0w1bId7V9TtKJ3myj20dkqaeuYn53mVzi/xWtccmtiY/4Tajyv3QhBhd59TqS/v
pepuUM5jxkdxIjzk5XqdqadDiBubXdns2FFvr2K3pehVD25zvT/CJf0N9vRjKfbPd3JTD42zVDyb
gqKNTlrkgb01QxsITySU4GgjcZwn1hSSdv4b6s741pgdb6GpgsSiGKtAOf77FhZWT+uvxdtmLsVP
GqPjpjz2G+e41NmFFSvqh5tsisIoewHqX6FFnpxJnb27bIqAXhuftbouFq1jAdAQPYgxVJKUaeYb
Tv5ZICnE8e9afCM8TimJtfl9gpJvEm5AIH3kz1LECTBiOwd1e3qaXd6EKYO2sFk8p5n7m9JC/mnS
Zd8C31AH7EL//u83K7ZWM5iRcV6pS1xHp81xa4BYeMaQl9FMhGPGaeVEWfezZ492yKjfAtiiwwYv
Bf6PPWzjmWCH9uvgaHs2byCePyPo+EE4lSbHLQVf4cQ5nLPPnG2mXTrm09XWg9fCGTHLxLs6kZdP
spUxpdfNLoUMmodsmx2MnUq1qA66p+oJ8P961U0jd8Xyu+0RufL8fDJXITiSdFfR3Rzg8DCldlXh
+yDRLfPMfWHZgBom8qRz1fUYSsaukeIWNDlx7BR3BBtQwcCE9N5Mi9dWmKGDJiOWw7Xwy0T7tVze
zA5MCsjp0QHqPJg3A8osxd7IxcZYXfF6Q2o2ZmNiX+zJ0TRNFzEVC8zRannflIdBw4hTP7ci4ZbU
zuMFfbW+2kTxYxP5KI4Ilc2OB/o8o+r09NlTL6ySp+aEDlh+FNSH0prnYQDF7pd5RfthhWQBxik4
UpnoUtxsCeL+ZPWEWhurDKWtclda0DB3EeUPciGiR+EcNEqQMTdcgnMSaPkU59S4wJ2tNw21TqXu
Q3mu1RjTV8mwMbJXqRid3fTX6A/q9RIKKdsKmn60/thc0NpK05kM3cHw2Dud4rsyWwuXexW9Xnix
tfObqqxQ6vCNGjmctBjIrpSlDmZNPaVZnvqtaowt0Lt/z67ad5e3Lv51G24el8IgYzY7mupqDsSc
IlHvTiDUOAQIIWOgL7SIZw11A8u+TgbSDSx+nfO4/frM2LfX/C06j/P9/tN9pzTyvLwXHZlHzLB1
//IozQw7B28+D1DSk65HPZKa5H46H787nWV+vHO45hn1RcfETEuuorvtqIaMZ/raNf3510k4dT45
E4+/Lrjb+/94nTRoXb77QqReAI/XRUhja/xgVnPeKafwxXsYN/9duHGPFEZEmxJdx3mzRRSDt5ZU
ESobsX8/3788Hfg9JgObQgZv8pmfJmBBKZyMJ0JOA9Q/QgfjGLXLHtDNxX4ihwsue7wSfKQlHa98
/Erd130WKU/FBcsRdw3D/GUMiKA6y/fobL6OnxuOv9PgbL9QgKUA5jb3NdcTA6nhj+ng6Xtsti3z
EfmNfCbd6BV1NVIpBH+g5A+yyJbtgHszfjSIE/e4wiYmQYxAiXhXql/wTgw+RssW+P9idCvzlQ0f
4/jrhMbYr6/Pz7Mk2LxtaM47i9Y+uW/42Own7+2BuhIHIyDDVJveNgSJTHpaRDk7gWQ15rsQGcZn
DLTa5WjIP5ZHRgGrBH4LL2WvQE6fbWA4Hoh3xLvnYFmeFn4/JVjPsOuHdprR8SHvZFo68QTAlx8G
2KZJ50Uh435E3khLSicnfitx6Fd7PP98j/EKyPg9XBDMzzxYTuKImwc4NDQ+wo3oGj4mcadbmPx/
sYCR728olrsd1bKOejkhhPw2XzA5QzcaB0TIYRsiFrUMUPdQvBbqY07EVm4/PEAXZAyNPy6253mW
v1pRca5mg2u+w+qxnx42ur3Y7HrbcgBeE3hL2q69CojS/FoGTPthLHNbPmVu8Eu6bfKHVSqtoyn7
bHOpieSRKcQFRH4cVsHq6UwBiOLItKE28N8PjWN/6rx//vuh/y4P/XrmkWph82C/fLsfsDotumYA
HVec+jR5wV4En0N2DQadvFUyc7jHddCHk6rz6YWzU6Up/stL+HH2xfOhcejSMGyPx9g/dsN42y66
NiDgHh8Z4wuGlWJJJwdzBccUX/QQ8qxQpwXd/P+5NHO+BmYYNJ98M/FnYarrfZ4Zo91EPSE19CUU
/DiAfDhBKEBkBWWQ3dF8NVal7EUS21331ztg/HBQJ0X7fy/j5oRWFaeoufZ1Me5TtqoT2dOvCpOy
D2lOU3hHpQn71YdSi509mUdTbVp+mE+0W1w6YoE0xcTiw6ggyGwuv5tP5/kFkRgggOxweWWHhhBK
8U/szTa0aAYiPSjU1R/ynJX6yqQwH6YrH2HOCKgUOqdc4zWhDuqPlUfTE+agK2b/vvE/7eT/esc3
S40it5cGRqu5UizMouc15p1Y3oDOQGd6kXa4vdLoiToDapqCjJAeHhLlkz1WLwSm/dXh30nxkpHS
NFI5PgTeC54HooOkx1J601FlVys1qUh1o9ApJE4Jha/HgbGyzI9/v5XvrAGeIAosRJ8SQ2ehm/t7
+DaWrOdnXKIrmZKhwWRI6h/8Fia32pjktPgX5FyBf86XJqbqX7Yu5nhQuN1+/XF1fdzv//HwaH1n
oergyNi+lSzbukc5lUmdjSlSWWUvzM3n8+NphiP6XV32eEXJOXfFrbW29pcFQi9jHa0uM6wEwckB
VTclFXiivjOVIb9j/WHVCF/G3M+Uxmz10T/QiJ4xRa/jdoJRM0+Wp1eFxInOwYQFG4u2YNbamhyI
BFU+jhFqKU2Nbj1AoDAC8gf3bFIJL29qgpSd8uHfn4X1090gzEVVyc0Y6b83n0Vflieh16uC0430
COaLrcqsn3XPZWifnqxJPsndC+IpD2HIPo8mNLbp8V+PUObt6qPypXk7x3btmDOkBa/FMgLRYXm0
foEB8HS9XndHV551G81v0UPQuH2MAssTXup7EWTBbliQemUENHp4lpbWbBCJYuxXR2YxyAgJfYfh
NZmMXiqH6HHaHw+c6EFwiFOOf8RxGOPhWbtTV2wqyZUmYAoXFvmdtrz69336ccyS3TBSvSQLcPft
QTorjymMam2Vnp8u4ly5TnLRz6L7dsBqvu6HZSe8RTXbOz7bsJHtmvVUWRvd/FI+//JSfjijkSWH
5RkBlDQC3P4ewNmQlUkccX5gAcK8Z8o+CjuUfDgnzNpHJNYyA16cEOHcrzbH7/Yanl0UWHgdTUkD
GH0z8fb4NvRcyJSRFHuMSf8UyQgwIbQklyXlUkk+0WtRt2QRenUcTs6aeSdiSB6On1ltLZQTL6qQ
Ar2PUZ3ppLiVynvX3RG1O2L9zfLuauDHxodKXNS7MERLzBizWDvPwkSY92fEQ4JDFLDTK+GneUl9
s5MOak/gL0jRXFhkDd5BpYMJU7rZEFxkVmYud9VOOLwaB/sVhhPRaU/6vIzeo/MCNJ6jxmyKOXec
hle1xMQymguu3X2rHbqovwdlN14kES+r0rhMygT2lsw29Nj6TYM8vPjEbNdeYxBGtM3i2hbN56E2
nb6kx59YgXQliBWPl8aa2AKCxaLtDMjGar/NDVtqsHQjCAplDIgn46lrTkwEnS0Js+hSTI8SL7xY
9F31mvargokoB7xUqlST2HRoRumSqxvy9VDXTyZGng/Z0N6is+ScKEw5utIFSU5KChNHb20ino3x
l6q2RlUGMMK48gfPXtVEy7NJ95nOkwGiB4mCavUbKRQ3ZuFKsDBOOHaucfqoxezEVGigCDCtVvBO
UG87EURZqLj/HuXyTxPTnwPtZmK65lFKbVSW5xWEI4oNxe6Mcr0/9NrnWaJ2diVHmKJUdPwwKoqS
ACbi3RHaUtzzAF5Eu2eqktGP104svwu1+csyIv20A/nz9d1ovotcusQhfviRjQ/7PdFEVJ3jbt04
+yIHcugqeXvxDUQY5L+mOgmpceP/+yZ9eedu1zJDlKE2A8PTSED6eyqQh3BIjmkMZ1BYlPUr4+GC
XoQsk1HdfEUzy5Ak9z6b1BYCMoh3YO1NWz3+tiv86WYg4ifjBSOyjk3+79fRZEANzseSKQnLd0/6
8eTU8dZnDXKQZoJ3nByKoZoOGonJExCB/74N8g8lOmai/11+HEt/LOlxwQ0S2CnfmQdihLf0aPrW
fm62TDIk76HSMhftp0mZDeIC7W/j7t/X/+lIQBkHyIMka2Op9WZTrF3kQT831VjSCGLs05HqheKj
fCWAjkZmSQWMqctWyC5QhxxT28kNz4LTHndyo/82LsdbfTMk/notNxN0VydCHBZgmRGN48GmUwOe
c0xNxnGNnfDLzdzG3i93YBxot1cl6AenD5EWDICbNUmqJDUqqqGk4o1I9THf1HeQKF7zOWmQn1ZQ
3AHgRxEj73657vhuvl0Xxgk7SVnhp5sHQD8aF0s859dFkuz72q9pU3R+rtKtricl7CbBPovL6LLU
Fb5iJxoBWuVfa9M/jT/ilOkVgY7WqROPj8cf4y80rkAxygT5YeNfiLgmvSbobXYC6SUoPs4PiWBj
krao4ARnfFh2300bYCNM/9EvM8LX0e/mhoynIs6EKgAnAgD+fimpKiRDR0bjXC/gR8ZjoRxZpnIX
C2tFq+2hySblBXdzbbi422zAXARfHJ0cHFI1nnIK9FJi5XSUfVNkwypqCWEg0p3mNPHuwjH5Zer4
6tzcvmAYDYwZauzYom/GK/nNelWVSrmNVpXpkvxqerSF8SRNDEJFSq+u96HlxXgvrgsRGaXgtTZF
Xw4y1SxqUDIJKxn587yoeHm6cxYooq7Oh/2w+8148m3KZ8Mls+fRublYDvm/v+9tmeZtpVSKusJy
h6WNZgpnLzj9Q0++uCMQkeLmPQIoI3fEX9tzt0/Y18Vx00GVJd3Pup1iL10qpaIsqau2Dqg5XDr6
xPsrQn4ayVy/Hw0FEDqyNjinHk1RAKEdzvbfOnE/3QQFmpAoUfclMOGrT/PHWG+NqC67QTqucCBE
53ko+thFRFA/rSedPUhtorCu2x32RGwQWvRLx/QrR/vP4WISu4pRWla4sgRR56ZLaRR9U6faoK/o
sysJ2qxxlGQZaKYmaGSkcqSs06BvSsGOVMW5SHS2rufpWbsQi4l4tExXclrOoprA+mU97M7Kc3tJ
QJy9xRBR5I6s1MZiX/NR9jutevr3dPUNLjdGrDCGyCbXOWwBePl7BEVWmwNcr+rlNYMGUnBmAtEf
FvNQd48t8pj4M0nuE5jhsdCT/bJWB7iHZBGi7U/C9xTAzrlSbCmbnQXB1qQMItm4jcvt4dpMQmSF
5wyifuqntfvvV/5tift65Uha6AkRTYUz8u9XDmRE05tTlCwUGWtAYaAHHgixir0Q46aQI+mgwGCF
z0W3bYz0Cc9bIWkRFK0qKK+/+e2+NQPHV6PAvhz7D6w6t21NcJ3tRZfIaoXkq1AP7l1F87LBFcNp
B+5t1oaP0ETj8JcizO0z+N9lcd0xAygWLdW/b0JVSz2RiEbCqdVT5EPDUpMGLfhY9RcBws9vEN4Q
R004G9ZtJonVSVres44tUGY4yhmnQkO1QXyOtedIUgId0gZYe+GSuAIuHrBl//64b5fV8Y2qOhxI
SgMyvaqbZVXJI726CFq8gMVX5bBNDyQ7YrX+91W+Ody/LgMGgygslf+2bnYNQ13qcdqECCDVZM3g
0ZN6p9OQO+qhK1rELzGuQr0cs6+q5OxwYnTUrPMS4a4tsCTkJee3jspIbyNa+eUWaLd7WmvM1hiN
RqIo8tPtpk49C2dec5QwX3hFd7jgfMoJpSvPs6v62h0XF/WNRHblkx45QYd2LuOBiYa1DsygPEFw
vx4nGR3d7kqjtkYkBZqwEK/rRg2XRYw1T6/cagyBLPVNTSicXj5fG9MrkUXmNAXCk1NEbKGv7N1w
uwobI8JNAbtxSHs+kpObFg/dEHvJhUYTWMcmhbjfkFVTs7csyb+OAwzYE1EnV/E3ecy3tpdlSWxy
oWOyFpK8dCt9S6ruqqjVSduHq6OP+4Zo9vRFJJ97dfa3wi9TvnS7o7292s1gjE9mZnKK1fY1VbVh
eZ7TGdiKE0r9c2v6y4gct0d/Li/jtWRCBtiPKGNt8mZEnq6xfGS3YuyPB+MtmsYIWT0BkPSEqigB
DR4O039f8duTBqeXOiiPuiozxsybY6TW8hGLkXxZZVTUhBok6OZ6gkK8+fdlvtWveGP4qzXmSrBY
pna7bjZ9FXdnQ8mxll+Q+uIAwlAS0VoJTO8T7NcKJila0X9fFWzq9/sJvoSyIvZnFW3R7WentmbE
KLpg3ULNSbfxRJxIdm/sgUTx91Uakx+TZNo/Dmh7kVu/LVusBugbZmxQPR2Fu0LN/uQI63BFAJFf
T45LChvI42X6Oyx4j5c3dakuwTLOdK9BPwwkN+hyavTxVJ6mSy4LXgoDvC9TLtvHFzdE/UiLwHqq
aAneQRcIlLf04qaKkz+OgwpmZGz3gt1tiTIh+RyPwb5+tNZEtG+7AHTafbXKvBI7Pm3QlTE5T+oZ
vOxJO7tQGaGfltqK4uhb2qm0CtGCO/9H2pktN6pt2/aLFCGQEPBKjeoClS+ES4QQpRASfP1teO84
Jy07rLj3ptPhtZyZpp7MOUbvrYM2sMoxCEKIU2d0DUeTBLnrsDA6M+XzgqJFUz4kh67n4oJRpXIQ
thiSpVpnUrOoF6+kUTELR9diE0cuKp4GhBpXUbRru7DUmWw1I9ic+cclMqK7JjmXaUmjUTIjBO2H
GksCjd7hcV5i4IBJYdBb1ZDOWdXquk5mV5uqmrQVcfM1oDoJZdfvuwJJBV4/Gn1IIoANTuHPT8Vp
/lpvw1dpdXb9Qw5GXNWEtrV99oRxMcMOdogi+7a+e/6niBFrWFnyDDY4AmJQHVxDZQ7bAoVYX+NA
p+e9ML4tby/MEkhoC2m+UgHEPv/SmV3QzHySyHuiSZMvGDhhieL+wbyFVtZmV0+VzlkW3tS303vP
EEY3pLcEr3Nf1DptODubDTYRnog+WRrAY5x82jMwbczKrTgPgtYyCUeM2WNsphi3cA6dW0y3dpsm
q6PRDJNNZ8JsGkPlskC3pU6ERZuWOylem9f79vpRr29LkbQbJlzVmMtm3yY8vUcaySFN4DmDM8FY
E8BpNKG5MEh/BDv1gjnKHuWqN3AaUTmHWhm3Bq96LYy6+2JDcQLf8cAtR2XBm0RTcTPSSGU9Nqee
0qNJ7V2W8aG7vi7Pnjy7u9IIiWCyPxOjy51l9w1hyjwRyqoQWurrdR0fKINR4usA32GTKYs7jA/n
xX4tGRcnmfRH2Ue26CEqj+e9TbG8eOW0O66h/MQkd0CMyJbYnz3R2n+0KqaPu47kt6vtwXPQrw1o
CNfaHiGdQjNYouUt0u1F+m61jjACdzDtyPZLoLfYZkjXml1r2eSdr7a++vxcr1oXBbJ0I/eKF3/H
4vg69mfXce4WF8hvjlSDl+QuxA9XW11sZpF71tzCbD0m0bwI9WoJd04mzQITU8duJKu8vG5P0i6j
/ThXXy773uT6lu86k97wtJFMuD2T86gDaEzL30pa4FvOveKp02gdLOQl2e6kBMHaOQFy0Xyk0Zcd
lwtR0uf5qENG6NH9pvUtmHBM8REMkMej6c8R/uqDgUmxlZ/Zf/dD49rBWa7flzl69LSNmymEdg7P
3bM9YQS7L810jCkcg7l6qMx4Ln12Jtm0QFh9pal+MSBdZy+9xXkUeHQf53wzrdpLd7poGfT0xjo2
Gu51tMhW+XGbBTdcZEbBs3vROjbWWWPgDF5JkbnOq5BAS13Gz9XH31ljIsJz48RWNCMpzSFmb3RZ
qcMqMeRNPmvWIoi/GGwyeGkkVqmB6QGMw127bmtCudYR3SCmLQpOAqlDrIsRrvojysPr0+FSakpm
gsfqvlLWnkgfAEjmpOPYSWZhTh+UWrmOZlCkjykRRLGgB6suXuByXdj9rbIVJliA1lRJRUfcxrNs
oWwHqPpr62p031qLnPl5t05eMO0OT253IbkyboVaOx+G+/1peMOQd8OsEryAUNj07dZC4E9rfhAG
s0VxqNalHeiZNh+sfCd1G7OcdJ3CLuxmcl0tdj0U+F20Ktlb8MmwhwTztqhFt4+Qz4lHPTcdqWyP
XEirO4pWrW/n73fkj0J3+2Ymsp6JFDMBEazF90VFc5Py4i6foLENfL0v7gvy3KJDm/jcUIO/jmrq
VQVR1NLRSqjK3KuPPhoYgImdsBneutswnuThjEJ92H2/q/cn85Pf5nrYG5RWsSaKrV70++7ds6Tq
AzMH0IJGRjAqt9HeBBt7j3s2E3xEf5+N3yZ74PkorNNsU7BWtBO0f8oLShWTRt09EeClNQZvvSGC
GhLYwtn73xtql2oPEz1oxQidqS/1CKJ+OKz8HsXXKlezaV5zTqmNxjuEM8c38XghO2edCumTQtev
R4ZNhIy5diL0Y/HYlaNYqe5h6lXGhfdacJgjFsFB2Lq2/j623zdFNjUkZi4Y0UbfT+JAypv8dmJT
N71GUVaNBe7+WYwx6eY82dQvEzyFJlmXoi8x3ohCvm+qjLp5GoZsqjCOc6RNJnM5/NN3PfKCfaY/
uWq/3Y2tKp/SJgVDkejB75vr3sKoc7upiTca2Mk4mBI0rV3Ia2PWhaLz2eT85zKclTcOAModPYn1
wOPmkpoqhJ+wOVgm2lF/Raxq5Li60LyiAX5yKttT9f2W7HU5olamTT9H/hEa1TtmmX9PY28jaxPL
W2JN1O27Pl5/Lhb/D7cIzQoq9mAoaSUPBg8nchBJxak3aBIPbCrzwVRvTel07HUCYP7vh5Dv2+p/
v2jH/jGXiWdOPDqRzGz76Ijbe6Q0/VkXT7Dy5Pbv/XALsG4jiA7sL8V4qm2P+qhOcVa7iXrNp4N1
auLBHTYzwLxMlrsA45zLEDWHQyiNi1naBK1jdheXYYmVtmMBphdmBd++DFWHcgukh+wNZUFtC6uj
W9vd6X2mOqmDT1xwVSfYdkYdVqHihKF6dZ+Ve2b1VrW/DJEP84csXiJNHoOnsXury/A+Iw3hyFpk
EWzIqVYOxQ6g4s6fqKuavlVnhZFs3MMK1gfDkdt3gkswL05oYSmu4lajAj5EFz3jVF4GE9+DCLAn
Un0uTfswBQqnN6UqwXz1vPU931MSS9yH+hzBndt36720rOcDl5A8R3R7U+bBNkl6czz47mnbdbmr
8ZJn6A6roTLOjYaeGS+TzPGdOWkUGNAyp2/QwtYTIFyJkzmUL6xymDhArpz//ik/5WIQXOkEY/XQ
XTWEKLb/Mho3Nv/CPG4Txy+Z0LVFS3dgCDbSXsxr7SfhB07PDsfdmXS4L4AiaFeLXEbsaVqLP0Ne
A46iennZ05s2mPxpbx/2W2tjm4Oswk6vADOw31T9TSSBkD/nE4H9KNQLR5q20sfGVnHaD8biFUtc
RChORUmGiqtOt0NE1eKo+0LSc4dsFjNANKronXHXlryOpY7btU+7jsKCbCD9HyG9gmESvRLkYPcw
YiIJcDOWOIUlj492Z5QCVRmYhSW47W1X7du/hy3Xk8eYJvm73E1PKpO/DIztLd8OjbJME+VRuH+7
5rfi0kvBgdWTe+YJ+UQkWTIkBG6W0Qrxh1Uza4G7pbQKz8/qeO0D/DByfdv4Q120TuOybrJ+zknC
VSIBtr8qqwpX91nBoYbtLz56Z8GToRKpSWRcy0zLL8bfw+ePzsB/Hvr/OQOPAL1LeVIT9eKTYFOQ
0lRwBXOUXUf9SGWhR3LmObroQtjXKsXHyvIBOitWNgppcMy0OtwBpybBD+wmFxlRAZNjCu0VFJej
v2oayI9omoKOfaznpbBqhNXfO/9LeYbLx9uTzhJlIAqi34fIpKkytUa1Mg2Y5pdHE3vXLTab2xaI
42XAkiz49GGJJN11tzvvF5Imq0YQLtOeURFg8GRnfr2cbUuVVr7aA0D0fWfSLEVidO/0V1e9S1hr
uGixJmY2uqP/rdb16Ly+PJtG/PLuo9jK60gaMGAz/fu+yXMDLesiMmKnotcFtBRMGClvylRVJ8f+
Rx5vg/taQcUiO7IwlPxAD86HQbdAifbszSj9rMixJxw1Wi9ZxADYznj+mYGGRVN1w0uhTENG/nRU
sGC5Q4W5zWt1XBJWG35UgI3yuOAKocw7egIAnYpc0BiMniIO1XTfy/YC9fIM6XgNJSwFUNIdXgtM
936jJwkCgUmhVfbAD/VQjHBVqUbS95p8GcqTiGrEUWBAOkvOrU7soqFKcHs5x+a1P81St1vALsHh
lvtvYMeb++KcvmQsgm8nHrceFRn/7e/b4WfTirfpvyfkQd2AGMyvjheZ3n7WA0IbaOIAjkKGQjaH
ORTBwTrhOLhHxIMv5Ss5TRT0c6RhODY7p2EYLgsA4UdQvT6UqXMEbM8nQlzieKhwZABMLoKZN6gf
yaLpsWb9e/fbO+dxbOpJNBnoF0nK4HGC2oniXp7XMcgwaSdQOrox3z9W0EAuyMOGGUu+v7f3o6Hd
jkP/bvDhVg6ZepzkdoOCuBHi0C2z3lwg372v9PQweymjwjzlsXErL3rTXferXO/37gZmLO2SB7oo
ZWZdz89BZaRQuZrLW+WPJYh/iK7xiME8bCorOfWNU3HVrl3Bvdb0H6iQ1cTTPPX5/JATfB3MoKvy
GJDx233szvu0n47XY5JPGyYPvR1ZHp3S60MUCK/LEnqewghJPxM51uzUGGLHjbB0sNu4B6VhVOyy
aKUIxPRS7ux9op/kfs+fXOD+bw9sX+q2JExMjtKjcTXw616eJrd42ruINr33hGytTL6jGVgXNQnO
nWhIqfkqxTrsifoLHFeTc93BaKM0G5IZm6Iw793IuFw9vLgaUjmzZRTGdW4pZ+pcqjRqlMLXhOTj
fMa00Zx5t4hWI0N2AtdjdykAiX3CAGjz3GRqCNROM8QVXcSpdehhBE9ui0bujk4ogf6+28SfzZFe
r4/0iTUz0eXCV7v+n9GqW5+ORUBlYXqN2Q8EJTTOTBExKP3hxPB7xqDUu6cpFal+5iaJ0ZDaQEgY
rBRgXCRz+k70TKrwS0Xj+z49vMyuVzm91cekv7rvREQZlGPs3o7xQsY6M4VKhRaYFJCACRhQt3fs
bYsTJa0x1NAnqt2vVczjw//v2Xl4FsVOlF7juk6nRXGm6EefvIc+wqf1dmrx5clGLRGaR0da7/nJ
DcnAqjr7SNrnwTC7rZuQnNgSLw/v43yo9N/LE+lgqumnwENUoyzXHcJL7xJSH3QD5ZnM0s9ztCqJ
n87hzQ1SS+1km6KDdzE/6k3d2zQ3qCJKZSQJPMVgeBLq0fEkjS7ZIbye7VBxcx/XN18k3il4UWdp
v2yzKvTjGcIDaLF+n9uUbqGcrQcUipg3WFdokEV4eaLoenZjPRKc5UsWR2jlmyk8vwgX5LaDxHpy
OVDoLszeWgYsqt3ezlOUrXDyJ7BbjPMkfKYs/HUA+ucKPvKY6073HONfhhBMJlknXyAchmfY8XXh
9NKTYtsSkLsAIEX5eY9rnk2LqhjFJfCiyUIZLCulr2HYGSmDyKhOqZ4M5r5/fzIE/dBhtsPkP3v5
OPfs+klSZ31OVkQap1G6XQoFQDBPeo71DSAR4n1xFOSmIujh7Jmh9If87GvrjH1YESFF8qr7PmMR
EjRJTZkn0+wqaBIy5PCG4pRYA7EPWy2AHGjejrF5q4gC9N0iQUmguIUyT+9EXAaS5VdzH3nBuY+J
WxSejFDMGb+9gcHx9/uENBNUwvDUZki14/c/Q1QS5vRUO0XH6606Tka54ThPN8LutDsyGbf6tPjo
JfkwHpXJnZXvAEOIAzYYqE7r7suMYWUWL3QKRrQ15tL8tD6um73qBa/CrEVd4t+DGVhoTM0OOebH
SfQSLNOXPn7H1WDoL/AImdEka1iuguCwbwzsAO86YFcqV6BD1dCiGRj3YUXAEdyjCFsk/a3hbUJX
HUoYxG1h0Zn4LhGA5m16m5xm/j4YxkOsm4vz5AyOhtfK8QM50rwGpNS3a4g4gtUDGXlCmOYKoA9b
nx8qVBdXxAjumHN30yEhMfMAHiDGZCNY3sw+Nk7fjp10kVlAM2epfQHuuUYYdwiGyv5kFdvsNQQR
eJ2IFPWw5Vv+kIALl9sKP/TA6RhI5+zbIgZQ2fE6hJxrkOuGiVviz/bnbQBqsmrITA1JSWW6Zdbm
ZYB/NJ9WHCZpE7RY6VQaDRbuZoSPyu2+QOeEeXgfkTNJ0UFe3mjy40uZlM4d2GAKPBO5sUNPdSrq
+N4tEHXEvG9VXZ7cFyI2ReoYk3Dd2Dk1gM6U5DCuf+zIo3qNjX8JoAaXYddt7L5LIU/DyjpE62/S
QbOoZbAzdPSYq9nBKJmla3F+2fHO6HPNwmW4rDfZ/NZocLMiU52qVtji0EfxIXL8IeBG47Q6WsGk
Nw3dq9UCODP3jvuS3MbdaV/NGE/YNbp2visvk+2tR6HhtWfQ/nR8txmVTuKEOFaVEZZLCIwVX3zj
NpGdsxdDVvTdtuxSYa7kcTLp9q1Ao64xrjsQpk+zYsSNFh1g9s/vmCYJYrTSCQj3oQD50y6dkKFC
bqH2JhZhQlgq8Joh+yzYfmvmvBNw69t9s2OSsGjnaxIF1tKIMyPgjAcBqpOU4QzczMnfGqe7j3hq
uDOt0sG0vympAd0s1Im0HjGTGywc4Zq6bR+SGogtuvlkEOjhokMSbrkFIonnHnYG2bt4Q4edKQWX
qbIvttWowxWij0zx6TiDgmLdt4o7mGdbHiU8oKRPmte2mdOby+MLy0J/Gs4QZNFh4WGdQSygYV/Y
qdFMpHW2OA/T2Y3aSWecOi0yq03KXZ3sM3yrxAQV5+Kbxdl5hvUHYdzIrdpN+FEw1YYpPatkkq3j
VTaJiHmjj1naALcmGR8nc+DQxXTBr8MjnKrzzO7B1atH/vJk30bxrFr2zMSsnWgFpm4IbcvtuG0L
KF/Vbmc4sOiIXWFHYSmlh5nootMdK07vRbav2K5DI4RrlpjiSHGi/cUd7C6zwkYgYKfvMT61ijbe
dV/vo/VxpnQ0dRmsO7SPjy/1LhrfAfzN5EMwJou5MpON8iZ8Rm2VjIdI0EFor26u/Hka0c9DQhQy
kx9FFq/8l/JTAr9eDIsFXbPzAhTcKACFVLyRP7u6uF0jGd4n5+H6Bb2iq5gFDnFlptqxIdDcKve+
eTJJ4eL7K2yJ2l6dDGYCvmQQgKN3ipMO0Dzk2Ak93Gp6Mm9QCYHqBcbRFuaXbWd+c6vNDXhfgiwk
H4dwJBFHFiYubiu3rmP6r8vIIEfOPi+YSiZ0FRUrdjt2SnM2H4kTAWL25Ey16+KwjgZ0Zp6XoUvK
jBt72IDdbCg6yTqcHdcyRbHwtbcSF+Ai0hGSIuOocmvcJyyRRlcnN0WWy20dp1n1p8eJPJbHkksJ
bUQUj3Pe9dwTjbzWDXzVZUErdiAcaRuTFTEPrRgG2HGYm3feMolbuBf7or23LbyTHeAXbZEaIdBP
1T1PuqNkctaP6EiuwzMvAFgDLRZye1zTgbPRrTDMIjdcNG8YBf3JxteylwG9fJPCkZ2Pmve/5/WD
7zWYr5em1KVdRIOB7iCBzN9fmlV5IZu4GPgeQRB2WRgSFWxAikAE8s/CZbGYwVykBjST3RzP821I
xXFTNsbt5pbcB5izZa1WTJkhmpUkiQ9wVdH7yPYRizAd7h4BQxpLNOMMp7Ixr2OKX1Y058QVL9kL
RQbu7tVxwvKYYrfJw2rGo7R57XjP6i0Pq4WvI5WFVjdP2LNMrthjtUk+inGnTHyPrDp8oEercTAz
7QLCwEndRjoAyNRtR9B4RhDTSN2nzt/n+ktM+b+rhJ978DB/ysoyuNcZe5AZIgMmg6h5tHqvOS/s
szYVDZaSGt5EqIlPqrYPs9v/bBmekQhsip6WLD5Mjfz0ciVMmC23IOrK4Ph5jTEpYegObLz/mcMz
2zrtN5Bk2/HWxgn1ZKb/vRP6331QkLyJ9EMp9z2Udzpp1qocK9WTZqzWTu90FxbdtxyS69+n+XuJ
7+d2Ho71fO0QEyVcVU+dlTNeza/Nh/qMdyR8dwL93MjD0jNIiLbqlDfVY04obvofTIYDm/gT1mcg
I9d/H9GDFv7n1h6Wl6SXqZnsc0j1B5IikVU/k4D7FJ71XAJpc6DeDuuQEfzJdn87SsrF6J/bOXXv
cbmhBIEqV4Nc9fqT5F0edV6AhS8Ts7+UnyQNtgfw+GTQPpYxk9CT/JEh3EtO1fGUJFAiJ0eXVANy
4rpgPf8+nO/1m/+cxX82ojzYKq50QssmZiP1MF8D+4bS/vcGpPYW/nEYfZFRhgUIhe2Hu6I614VU
HE+qV+yYoI0ua2EWv55d+VXc5EOm+T64BOJ00o/wIL3y/+m8tO+vLTAg8/Ih87mQyUGOaiaap7OB
czY7i9wrX6C1TZAjDQe74+i6ytGbyOPOCjYS/5wSUDk5238fyENj/7+n6p8DebjhqB3ehKQ+qh5h
qjmoCT0M9ONr9I4DBiIjKFMyP59ssh38Hs/dgCS0dvkmCz9eRIqchymGC8Urx41b7AcYvAsT2ZNd
Lbuse54QGH8bjAaSIlJsVLsE+T289gZ3ObhnwV3xWJXZkZOuc3eAc0zePzmq3wajf7fzMOglrGLl
/EaQLXHFNAyPVrSgMLUuRr1J4lyNBEG5Jtw0xI/bv7f87AAfRsEyiRo5OXOAhQsahmgnXwMU7jx7
s/w6NCmUQ3mn9FTu+4fthP7l2C96oeKBs2WVFk/pT+gfLfY+dyHzjp8Van59if67wYdnLK3651Mn
PhEuvgk3EeuUO/yDwCayntYtnSMm7MQCOKn1bALx0Dv7z0Px75YfHoroVIdqGHOoJ/c8h+fDKpJE
mTEGMnNPQrYXeyc4uucnFo3eb4MKEAvUy1KPjLjHskZfvHe6aSXL3hUd8HXikz4AeqNlIRjocQ/H
lsgzzO3eNnBfCL+0jiNqhLCvUfxM/GUxwQ7L2keet5zwv+8x4dddowmBCZBIYkl9eIqUvFSute/L
CC7EYQfaT2qfDcWotC0pYCj0mP3+f27x4XmKAwGdTNCRPbHFuOusZykZlNvuXDAruzdX3RvU7L+3
+dsjjLbpfw7y4Q5PceH3o3ugeJRLSHtAM2v13L838TX3eRz8ePvJbRKcSFfy4aZWhLwWg/NFRrOF
k3p0ZP18NlinkA/RQnRfSha3+/YyD5FqT2qCQ3yoS1QdNNWmnkHOGvwlRKQ3ixA8C+q01rKI4a7r
N21NFLeBQtugemWUesftucnkNuK/jFOrUjFbjWOrIPn7mH59h/x7TA+PS5OQnnVUChlx2E1vSJ44
rT62ZLZMAuPvLT10wr4eTAVA0oCThwwNXNL3NYzSxHUVdcuB17P6H6V7GxKT6V0/jzt1hUM3WmSE
vpGxMejARESWe/9E6Brs4rfOMJmWU3VY2gOQ/ur+tPCXf+/aQ3X7v7tGSwuUKL9h0HzftXP/llXi
/TLwQFZQ8KJKaKeTmFpRZXapomSberevqGb4evlWD4HJPdl+7+dblbHjf7f/cPOer3J5GfTY/uUT
t/qRecZlQwnICZzziqVaf19P8O1GuzTTmgNg9RHJqW6Gutv5e0eUX4qzrSUE6wkLzfbL9xNR5l31
HtH18ozd7mDNrNnsos9mfb3T4uleZ6HmWu6H63rc0trSte2Pt6UG02tq8iYx9ak+dPSFw6/hSdPX
kr6e6rpjEOzQMQzHGPHQG+9/7/Fvg9u3PX44dco1qOJemg28GolU4+ZDdXtZ91neesdRPlYndE0h
JAWXJ8PNA+/7v7fMP2fqYSzoZ3n/VojpwNuNJvziTM08Ts/sYBlUDgxjNNlNDtYhNicz73XGmWu0
matpNivrRBvvzemUasGQpSTnbNieMn2om3NOpm1q5pDTNlzcNGcxWvx/nq+H5z1NQzXq3tnvq57t
21rMPOkavW1v3Ez93ck5juhapqvz+slmf7vDe21+bReLpsS99f3GIpkQAap6HmCwOc4r77QqXsth
Z+Ezi663FAGfvIF+HWyQTdIKxRBKZtbDYCOqYlHGcl/yRqpGstPr60B/5RYe6Ic3BuCvi7Cf8osb
dU2GQosTfCZ0/FquP7wucKRi5molo/jZH27NU3xJOkexkVgutTjGAaUb0WwTfwonIMXmavlWlzCC
xlHcoxPPBiZhrrgGRuDtn7y5HqyV/7lb28mfQD+c1rjazkP/abqgtDn16qs68FINeuuJoX4UagD3
8Kfr9na6Xn1unlzw9gT/OHh5AJOIjg/uuYfno3c8yWFxlQcebqNN7BBTCk0wtyr7WX65+PPWgriL
IEJEMIQN8YdG/NwRI6Woul51pTVpXXHEKJ/08Wsbu3RcWkK862zCAQGcNqWtsDQpGFc4r24mqTDK
WCiN+MkS9gGL1J5u2NT44dsqTnu6Hx4yjLhMuI9K48F9ulBFqbTqTbwZeJtqVffxYxZ2VBPea4Sp
HtNqaiDx7BUaW6TdkvMlr/s7Aq+Is8CZpFgU1e9YHVfh+yVcRu+Kc17gu2hORpuZ8Irfgnuqa/59
/cSf8ymUwCqvAXydYN5/1KIK9XIMA7nykkorKj34AANEF7pGzGdeP5Vhs1NH/dVxht6kv+JNfdw0
1Ig7Q/y62Fmvr+KSasTHk51qn5jvNxXppgAXWsM8ntNHvsdtcBWqJiwq5OVnGJqZW42VYeIpw5LM
i4SMMpKA7ZYT2aO0qdrR/Mp6kSI+I/Lfe/IV9/xzT1gBM51Bgv64Mj3WConmR/aEdJfQDJfxAulL
AhZjVX8cKTyzsLoTiKdduYIf0ug0gwnHNHDd3cVeNSXw5iDwJzTPPwiiS7Tu6zHSCCG5dbUB+Rjz
i7N+OtNrp/k/dllBDyqizle7g4ch8RqfB7fEDysP2jeYZiJs7iROrETwx2obPYULLXuRNp33ZwUX
4ZdJJtetxfsBB8bc8vUS/2f4yfImlru5cuWlU1nZuO26pUxo32NtV4xbOuvt6zNzfYApvo2Lz4I2
Yon0sQa48iI+uv6qv8wlRStpX6cLVBYIe+1IF91sxCGoKHxLjR4dzdvuXDZlBjbKEiBLoXDwxuUU
071piaZ8gn8l3BIM7Mv0Zbhev1ADb/AoXI1K384rfS4tursbHk1HwvA1CUlP/ejgPCunCnV1Sdts
Ngpk3A6r5vYrErcn88Ff1rDt+VIYPHhnMno+rNg6zV0t6yyvPPi61mAijJM9ZaeAlLfwA28uK4jx
4PVaavf100rBl9Xl4TbBcCP1qe1IRJk8VsfO6qCUTp3y7vUPRdVaQINGv2xUrlys1xPkW8VWeb/t
ezQUDgphpY0Gq5G82APJd3S8JJoodNDh2IN4RV20zyTtsrhjGSRfB6FY36w+C/jE5D2Svsw87YMB
m0RZEnMNwVNfM1TYLHVSHfmkn+gy6yV6EeNWEjRnC81UFDXYtoRifKS7clOgoNyQXid9SutqSl33
iN1e662ll3gf7aXPeE5AI6rfaQQmk3SKz8s7TY1qUR541YonHfiNlGm0ihimEyz7sdEpdblv3Dsa
9GgUnAcsvBgvzysfrn2fnOT7Dr9bz4u2d44RrDsYXnkrrnFkHicILrEpV2vhDfeqMFdn6ZK01hdl
Cr/wVmrC3l+eB3qTa80E1RjasPItW1+Ulm0IKqY373d1BoH0NYcj3HF679j+mbze+0/ur69H/a9r
/PB+ut8bSbgH1d1LyXEjcsmm9/+ZjQd24KikxZHrZnFN+viCZSe3o2E+HqyS0Rv1Ttf36H/T6saV
WWv1/PRy2tISdCv9NCVomJifnlmR9lJM1Hlnn63VOZA8LBHCLB2JbXhp7uSj/Mmy5cs3/vN4WFPK
zCxbEu736c0piu6+cM45HmjVaRtMVAIwwg5OY5NUUVVLFT1dxEsa98TicFtd3ljreedPWmHclOq6
79X7eNcrNJZZN/e8LBcgKOmMXfQrv7vaNbS66bMF8c/FFg09Zgq46QYMjV/S439GxSK7X/Owz5OG
11y4mGfVHiRmdaT9Xr3eAqegoC/NbyezkFcX+tp9K7laUfQqLE7L26pJrVgwLxTYyO5Zp0ieAgf+
SgYQOvTK65Mz/DWJ+n6GFewz1Hx584IZ7j68PKokzIQ8F6/0GK6JETDrKAeEwu122FegV4usEF/J
xEOLVnnRpPTK6LWuD0muDmPZuNZMC2i51LOoMFaoVy9vr2o8isWNKuvYNiBaaK1lC2ILHw2m3qNz
oomfW6goiej7uPLGIt/qi5+pDW4Eq6kMSm8lRSxBqxkVFtOXFWTh1LgHdGHJ7UJSrIU0D90NWssL
wmItD55Ocb86Kw9npc8Un5IqYCoygh6eo1gtLoC+mr4XTSNHnvnr6LPcRZv0U3gL8O2GEMNrsxoH
w9uwGPecYIK2A1hAYjBzGSXbZqlOBwt/LU4k1CgKb8FyLGP4B9QEU12l6EOdbo6jBxVBtiXmd1Ev
+pOBHfNelGblmHfDmpAytzsvh70pAFlhFE+LXfiJfmd+IsWzM6VkPkxW2ez+1rznjjQ/euI0c/Pl
bXKeBXZ/j5p4mm19cls70whcuDBDph6OMnQgknOcY6mbx6/9pbCPNtW4S+BwszuNe3CRAwLSkvlp
frWjNcGmRkgAtEbwgyuPkpWAISlYn916qEwqgqaKUUTqbc8REAPchl2zceAkGMI+HqkrmHyIXsqx
MBac4OC/H1fXBdMneVkNy9GAiiWWrI0/IcPxoCIFwU9T7ZRDueNkeQLmpfNIfKMWN8s/+sPeLHFv
SwQQFuTgVeYKhjoV0fMQPA6U5DaP55DJScs8TjNTGnYd6IO2OkXdOSO71qWHEprqMpqg1amHKc6w
gsJxNotb9deiGpWjjM448PVR7laor1qd0Pk1eZ153sdyubSXiHN0zY31L6j/K+HKGnq1jPJeRRhG
rFEEjuC6Y6qmwsWSgHwLivCzdkrRupTJZVT0SNscDodX6ivtX/sINILyWr5DC6Hf8bvDLYVxhSKu
F2ikGlJW8E7GbAZ8v8XrX/kRstEhla/ZE6tsD8zWeIQi1Ep2nDqENpTdgOnzkmKcHywuzLu6PLu8
rb5+LBZ3qwFbEGJJJa9DJ+TDUozAxBDIGhpdudUy8FUYHHBl+ZdtVgCpckjjtJ1KgSPV31qnFVG1
HKjiRpOY2ugd0REdbGRcjfaaart729EmJgTgAv+u/dfdpWTIxN4xSjtADN5a+n/X3sB+1naHQ1t5
8i6a53GsgeYugQ8gTTrM5K/gyR5s891oxwmQtZx0yRbI7wbasj3ZwYRPbVe2CWP2FWpxK2jrw2km
CIKTyNtI/2jPM4VGTiS6Eu21w6510RyyUGZ9TIwhP8a3cLxzSOjXVnwSVtwWfGO9t2y/2x5Yy9cv
R+33Ih2DHPkctMXar22wQcu/ry0WJcw6M1LT9kDxW5MaBfg97ATUNyTTGYU2DjTvonvMNIchTPKG
wnLTXheuRIpFEsPb1x0DDgxZGlfG+LA/wnb8JEP2YxmY3secCIKtTX1pu3/JtOn+rqOpZGbcKr3g
5GnL/xxkW4z6+Hh7+8icSpuP5+N2+CW0S2PPMj5ECwSMk7Vg/o/5ePpypkzV7iAhC7Vx+/oQ9Bdf
e3lpof4RBOZMH6MibJMFQk45wAjjo73q7Y5yit8G/PyW6g+ZfzjkIWaWlgGAIKsRcrPMh+Qi4d3n
I5lcT7BFFMXICCDSuv14a6MU2j28kybQ/hx2bDhcDR2cMzbBqsbn6qitU2O9JrmUfYJIUZmNPtCu
1NPvumT3te3c9QTNI8CZ89heVc3mPs3M+bKjHbhv21NNdgI7jpOQLW7bl3/BRz5vMwW+YiTbHaOD
75NciKpeE7WTE8C/+M8HwiIzoX8TWGitbBmmKOJLHmz3MpIIR/RNUgz5w47RQT8W8vU//99+L7FD
q3baE3I0gTYZ50UbmckP1Fp3o3Ror2D7CdyXbOoGgZrvNEAniK6CLqVVG8Du7nV8Wpw/moW8gK7Z
ohV6Xhvq2JmrcwWO3ZKAxT7Ks/QtHDO4+awl4G1v0nl/lCxzSx2K3nl6GxcvN4+oXrM/GjiXFYKf
Q6uII7pvkv8f0s6sOV31a9Nf5a333GoREe3q7gMGUUAFxfHE0jjPior46ftaZHftxKTjwX+7f1Ni
5BnXeK97dSBsaN5dcLFt9O2OUh4sOW14bKXVZR3e7vaqvfHKrW2g0G/y0j21YZeg7+WFCN+qd3EP
3YKnO1fIuDFW0n6hle/sJgVfaVznlYCFonFm3AfCVgM8S+r65K4gSp3yVUavDEtd+gM6G7gq+OzG
Zn6aj9tk1IHgXKuoNHrF6g6np1OoCRos7qvD7bQCMmzcv3m1Z1BoX4d/u/8vbGAS4CmTAycwQgVR
EbTCSzgzuerjJdx9KH5EVG8AeAChcSR5LH8SWUN0yF0j2yNS+oNTxa8ixbBX45TJBcUhzm906MUS
js0FoV5etUVK1mqxuBmz7RuLvyAW8KulAiEpLGbAyABvvMQitUuSU267RzE6Lu4DBc76xwActFuv
VC+U8qkeCYbRPirRRIrcaFOl7PfsE5d4hy5S3o3jJSy4e+yP26eMQwXfvZ4cm4ogTrt7mnMXuBQ5
9xzk3gQ/f/EO6L4pFV9Y2qTuXiuC4h0FcY/7hmcaiSk6BY3SonxfFICIwpWF8g6G/bt9s4ZEhWkb
SxOeRWKEs3fZafVnsPLbWF6DMJtl+fR4FBhLb9CjgsuoTkXZRtnvMcJJjgt6f2vO6SXDQGhnsoXa
heRg9V3GtPgzIPR9LC9Qu8M6n1tfY8YiatjbG41nFXPeowEnZ/qGKRIOomiDKYLylmAxmgYih/rD
9J/mcOhnorwDG8Hfd6v46xH5d7uyKp4vblGiKcuNljCswYikClBlTCERztg5cp1ESpe5Rx8BWs5u
0uW3E9ZoXDzrlewZRXA0edk4dK59M6zST2/t+2rJzn4ZVgxT/LVwYljSGUmMDXlJ6yX0B8vTlrHV
o5WJotlVHQcroOuKFEe206p4Muz7QYBS5H2YMRFK+mS4/FfrhNpQdMvs72XMClN/3Pgvy/gSQ9rG
9/X5sJeTdsVIE2PtyHmjHVOWi0IN1mARddprY4SpI99cGoGo20AMBVlzafHGgXSX4ZoqTUfGjT0q
yy9qssQWOA5pLJIHJFC4L6kxm7EBPZFlaEjS2RTfmZUhrVAODTJNKOpPXd3sdk9mbWe+2aHf7xaJ
AFrRQAULUeP3HdpsnttC5Qi78YAuwpZYlhxrGhAb0Xw+Dz6QuO321mxXTKftLghFgSTqhG+Wvfgz
RM0x+TIIOUZfjskl3hx26y2D4A4djcaoNX3KwlUyE1rOCDbjHPtx3sYucZxCZzhB2OQskTcJZ3cH
rLRszzSs4XcJqd8v/JexvWitfbxT8ueKrkYt7GjZZIoMsj/nAZFUZ44DU8Dm8H06NGGqdbqs0qyG
fe+JaT4T2/wRVN6EFl4q9T91aaVEVSmbRnS48KKa1OXllN7HKtumczhbWPks0bW2N30faYzNySaF
nmp4ntzuv2/JL7ulAS4j5V0SwG0GFfyyW5Aj0rXhsdaiFE7Bj4uXp3N09e9H/BL8pmw8D+khf8Cd
mn+Z3/JSUpeFfK4YFXAG8GPU8Fgv0QNyDRz+HfHDb/P5+qxX9Xq+b/UStfoEjuHHrp/r7xh+3j3g
JeKh5VL1kb/xgKJ7r49xanLB38slmcgXsfVttV4yldp+vEuXp5UGxiaxqZuy9j6uh3l5s/Eyzj8e
85ofXl7ONEJ9Mo/UTRebzjr62LhP+++pZB/y4yHgcQniq4UK3LnfZcF196AaVNOKETFjSx/QAHR+
oeijXHtn4vwCYBFqgjIpR0iDIPB5EX3Py3HMtuiYd0h4KiP5BTyj7fhDMhwuwrn3Zmq/KOlvD3wR
c+DglNwZ2zjCSdeMaVukiYPbhHfX+U+f9bKM+dL9XjgkPMtDoOYMSsPmdwPNn0dgvhHfv9nJ3+b1
ouUrx4RUeSrPIqCJQqdjOzISvT33m2Kvez1viFn2Tm38f47Kvxv4oq2v9yS+5raVYrTz1foNckCI
Kk38Mutd66IXNqRM3H6boezsF5H3TB/afbsZs3MSeDqiKcn+oRnbbcIJTt/x6fPYdLtuB+zJO/P3
l8TW93Mq4uXLw3eX9KyAChCTcwQqhgWeE62YdBeLt0CXX2/4lyvxIgrT5XZfSIhnA9ARw6cVtTmg
xGJgdpy9276CHMGfN/3f7XsRi/nL85a7nllUAlFYH2Iajjg++BX9Ib0Im5Nu7e8L+JvW/LaNL3KS
9hLbwgEyaOpkBjNUtDgTAF0w7jL7DmMOB8JOrCb/s6Gdzhtr61dFUJQGBGB6SrQh+L6TynV/Ohb3
pSKQtXWblpQF41j9e4q/gJZFY/77iNc7cU31/BL+vAivREztqD2f0z2yg6X095PezeXlSlTS4+H+
oKAbp1TBiY9ocVEe/P2IX+Xll7m8HPx0rD/jXZ5HFEcHgs6b9t8f/0JN98+tLgLXgDAHmG8GT/5y
sVTlro3TrVKMDsEhIvBNyOxqPKlzpPd0+21++vfZ/Pu0l9ls46tGp1uehgwZjbjGRB6JyeEB/D2t
X42BL7N6ucPLnaptd2uec7XGbomQskqd5NJc/P0U+ZQfl/fLU14u7750udK2t1CM1m0NpPIx2lEX
+p894uW2rrX147zJ5cVs2jepDK7fKDn9+xFv1qr4YgJsFHqQ7TesFQF16seJIgMwrIBv+88e86L4
9yqItxwQk2g9oc05IHJtpC/0QLP+fsyvewLFqCKNTgDQvcxmt14/9OIhLUaX2dbT4digWOAdH8i7
Z7xMRdNPS/Wp8gwaC5MYtnKhNnnHPvjrrnyZhyiOL/fysDk8Lk+NeNetp+JywoO5AdpMzMlNp3+v
2G/ispQvQxmpUAumQ1D5/VG3ux5v1Pu5GOVauldwt14CwqhLBTm0is/5hs7ZlEO/eeYv0/v2zJcL
ekk2+edWP8oFvcB6fqE8k3v6VEwy1Q3NVtxtRxnu7LhOLJE48/Dvx8vFfLm4357+cnEfMJHGKkxz
0cWXUOuDzsEX552L+JttjXNKghddR1+n0su6KuPVgaZ2MU+hr/SNTByBQ8nItANJTBAKo9sNsVy0
Uu/v6b198svqjq85Xcj0xFryRlPChGQwtiTXroaPDQr8Ajv0baj4F9n+bbovi0qjmu0upzFdmm1L
i/F35zTz53/s2pf1lDP15Upo+2Oq0DYocx3EVBrRbJYFlUAfdjYJKQmNlUnkyBRJERmzN+v6WxD6
6xRfKxFUgg3r3J0pil0hxqFE7SHSt2jMJayup6dZefPMN6uqv8ga5VTYPuIcj8x95Ienif5GUb77
+Bcxk7+uxuN8Jft4UpGltw1P5Yz/sWf6i7UHACJ9PFM+P997eGDr3PH+jV75LUzybVNerL39fXu7
aXIsSgu1T8UxCXeQk41zDqwYzRLNv++WUpQhv0xJpz+hqkK4jch8jQCcCpUDcruSj3I1Gt3eC/TO
HndzB4r+D/66duqMN87RLbq0e1k3Ka1UQThA7zkE3LqBOvZCp8ueEiHt8uYOwgkKM0g6Bkd4+XSz
NLrENsBQSF2X09VcHx7CnJtE5ZrWy3vJtBKtuoX+anSeJiHvKo2W0+vG2A3yF6MAe8jKvKBVj4YC
mG1jlCZ5IGqUckL0ujFLcHeQXJ8+IpVu48YTOURuFWQuqUrYA0mWrYzTzSiA4Seoz1donUAilDRy
2bg9zD2J1LxxvtVpmUZ/2DVU4qkZ78wTPd312vrmSNcm7iCNiS9GfnA8SqrwMC0oxik1CjGom/oS
eO3lI13dDJ3E89os3Mw17ZJHt6q2t2GxTwqGEhs6tD2xGdO/l6aLjMQqgCKG0i64zI90wny4tCT/
e0PpOvbbhpZBfxV1KYJ+Df/ed5vyaZNfK2KUyksu9hRWF2M0IArsDUa4EdS0xEZrWjAlCh6dGxFZ
c6naoL5lRCqY8Lykm+tRq8V7bzZOY3sO3uAjmONBfhBGloippEMk3kGQ3Aj3Ak6IVtU6ccvHZwTd
odhryZfJpdwkryJDacEtszQcfp7vkH+KgChEe5NYxvRRZf342DZRDYEEgA5oZ0kg3llvBxKuFobb
tkN7VstxfIeyG94QzbO/Es6eE03+uFl+QNCA+KLEm/ECmWCbwPcZetx2wPvnkNsw8KtB+wZgJ49a
+zOQv0ehkJ50gA7sqD7xCZNDyFZPg2JHujN8OB/9TxADfiyxJGIfHqwD5gI73IXTn/NGksPtqmaX
7y0Wi5W9bi1OVHeiEEPyAZrVmy1mRLiJcdf42o2k4s0Ixza6KwRIK5zIKi++NltWQ8nkLDoSRuqE
C6AB1s3T6+N2RYPpoGIV9/z0zoSigyHMUA3kG3qCrkmMDnGujc2dkQeTieDpnZO5IMNasWiKQL6B
Ly/Cd5Gw39JVpFWhzAZ4qOVxh7+rsxgU3zYROfL8oBNLTjFonn6C5xY2lUHuQ/XpCy84cG4k/d1i
c0n345wBG9cJ2OfZKIJF1O28ZpYg/9mZNJGAkFJz0zpsNN4m3AM+oalCYpIUJ+VO5wU6h17nCrmC
/pp+yXuDzP7fF+k3/UzTSkopCCOWSWa8qKp0ebtu4WTNR0uw/m4KVruETXdzYriu1o1y9Agr3bWf
awQ0Xarv3JUrJBSVoAKTzN8j+S2h820kL0urpCV9XNwzktMgXiS9tBmPdBqBL80bZRNLk041z9hU
N2aamGPNhMHxMjYh5s3PxkA1BpfwVBRS54TeRizVyU40Z7WFntShYIIlLcdvVu6XGmA6YRcIwOKB
0/j2tZ/f81JRjuVxmaMADm3dXkW5QdLUvEdtO1+G4NOG4xPtNA21QVfe4mxzFWEMau9QewB5VObb
DnSSOrFbGBmP1nlaALlBJIlqlTd2M02sfspKIRmpwOGgFSn0eHGvHtqqmDsfFCVaRZWB4t8aiXOJ
9u10QlmFo8LZtKyq0f2jDI8ati3dZ2ql5r6vw5NQbj+HxeYlStrxCG4tOnjMFVTK1ipyqruP2nO6
bKz9Uqv4MW4V1lAtG7sYdPY6KrXGNVKKLsXAYAQ5+hdPaccfq94evK3qAlHyoDGAqSr2qRMIStOc
U7YOrcRRIfsqW0XjGKU+akRbrGpwplbljTo83o8FjUpztCkZAAkBOuamTnl0AwoY22V7V1vR2iZX
g5DMKTf1YTyNeyXahpSbuXo6ZWnV6M2Z/cUjgokjDwE2laQ/yTjWujrenuODIkEreYkCmoIrm4Ls
ioTFvw7WgPqz4XDS7UL/jrySF6a8/Pf3YDKf/8XGYTCoSrVUKtGe7sWWv1+eS/WuMxhQd4xnUHAG
QqszjY6mgbx30CptQUZt7aeB5umWq/A2UhEngKe3qdFCBrT4MRzpaiAF1HSOFCvzi+W/ulcuy8I2
VqJ9j1DLYHUyttRroJXO0r8paT6nXOktzSO55BTgnqbrxn5+666b5dEaMPfHul+p71sbSFz69PqK
JXP9JHrdKlC4jJpX6SYwHbtA+AArtlDGZysAlcnqn7OsyJSdQPOu6emO93Y05+0gQOcBa3DAjDV9
h4IK1iZt3JwpRsHWrmOcgebBUnhSLscft8bOOlh8syX2A+HI9pMPA/Uo20pGF23p2L7jX+1+BgAC
png2ybWKGRHMddMxJHmAbgOw9unA8Tf3QjLDJ9nZJZXudgRQVuAFNuBi8u2LSYlKczgkkNx0Adzx
g91Ol78Klo4wfWdlLzoTQeUJcK9QrTiwQlepxSDWva8vAwH0obkvRvccnMLUyNML2MLOpRBhh31K
NGJp3h8G9GKj+H3dZ1nM9r/2/OUI7tJVTErywn2YbmswX/uE/aMpTds8HcUvrw3gB8062pJj3pmL
DgyKgPoEEuERSieePho1sJjwuo/u1mbd2Wr+PaKzl7mmMmhts8L89g98k+0vwDgAYxdwXkQHNSYV
3aAVaVFKsirALumjajxIfNxMygIqPIjFQ9VRw3XJo7pNaNrWtKHTIGQ2C0uL8pF80axp9D526QNz
WxnxTOnRQ0tJzdMCk5dwsbrIw1+LpIYCvHWCRB60wxgkrs6c0Pz2lh5zNKICfaQZqclVbEiaTgfc
S8Nl8LSQDwMeE9CCF7IC0Fyxy3mI0tYUAvKXjCnASmEN6BxMTBqAj3Vxjml+BYoBwyYxdOsdaEwp
/BIhE9g/FDOUVdAm8EVNrHQ9t1tqD5Ef1KxYefpQ4KyDnIW6myZ0W1gzW9jOBfCyDwAm0ltG/iYO
9edLMyhjydxrQRlndeRsE3cK3gSbaiZ+bTpH52xuwIqS+PcJpsjBBS4LQiazhT8E9Spw2bXpBGQY
y0YMNSD1j9RxlY1jXd4+ITcnMou1WVo0gBWTkbM0pqdYkn1ZVoqjbxRrMC5YF1gEt1YBtwSuYU4+
VwqbUfArf8vfDD7weviFEYR+plTCUuTxXeDlV0ca79DCFLSXJGbxRziqS7uKa9BAHB8Rv2Cp+k5Q
53xHjt/3JVfjg7CauAvOwtXyOmFnYtdCuRJvRvfC5J7lDCBkKElVNlFWmjp9H91udd5dnmM9T3hJ
xub1Blw0nBkSgY6Y/EJ8A0gJdE8Ir+ffS0Mx2S+C4evTX4y7nVY4pvEOY8micyNHhIefjQGGP3Dt
Rmo2BAwSZ0cLqLmvVFN67gggLIoQtQ+DY3cGFz9FGIuaJQfxMPp931dIYZL4Fm9JfC3BN/NVELIW
Zyc/yPB9TXgMpVnIJ/YS4FJqdOS0+UP8A8GThZ3mtt4MFyEyCG9SdHgvRBiN2LWxGarQwoaIZt//
8PlUu7N4szVKXtb+x8mhX02JsiBIvXQRq19U5TI53c75M10yKnQ2X2wGl/7uau4o9C2Zj7JUMG1A
km+tEzTL1EAi+fHHqyUu6dXI95ZUMrIce7hLxZHMMM2fUHScy2EGqhkDcBaQ9ySuU/1IAwUQFtKc
72mfmk97cmjT+YYGKylKpVidSFmO2+V3H0p6LhAv2PfyNYAMegZxFuR2GQkuv4vcUxG6gN75a6Dk
DA2e3nXeyJHa/vsU/TRwdNCshI0otJaeBNn3vyzTaf04XZSVcovyo0rLu9laJ1msrja9N6NLbG09
zS8WDeD0nISdhdM1Dnbeqol6bB5nzx5tDZ8TmS1Th4nSzyOXQMCOpwfkcvD3ULMuW992NBtqEZpu
ILhUC70YP+vc7v443O+3yNv2So0CKsg/E3DYWY+aSmWweaL9qK00134R/qCBSrzlaHRPTa13tBYJ
8Ke7rw3QWshT6FVvbtyHFdXX3qVCPyFPr+PUStI+BqY1cCsvJ+98XSWxdtvfIuBrAg3k192iRrce
U/5aNLdyHY4QFR+s3T8vOLixx1fWI288rga0sFm9B2zFmVgZ9ES9z2ZqgJLKLhMBk6nUBeyg2YKz
A8OKvsiNAxpAXkdKG/Ym1mkQUEXQ4vGeYHYTikW4gVJykkdhTqO5BEp2Alect5EJyQ1WDQVcKl+9
VWnAnL3kvGPYEdZ4UBDA0ectlBacMtkg2mSIXVRAd+ytbsdryHw9wG6hoM0GUm9TcK/W6E6d28Dz
Zk2x25upJQdIGl/2h0e+coX8ZEQ3QOvkaGYi5Tyt1B0MZqpLWbHdpLbPxKqeTHwE0a1TQHNBYwnV
Jnjv2YE4CUKGZZE5SpL7E6Y588K4Biqc6mL7SBSJRkNvq4y1H0FdTiRKCe8ASg5pkPVdxqj6Tj/k
Nuz0yt9Qk620rmIaR1GLlC7kZ7Wxn6MeuoRYJeSEPUsMyXH6zJhKEYn1hOFiY4Nf7WT2R2K4Yrek
7xTFD4fqZZSiR75cceWhxfFqzyhztbwJSxpWAvlm7OkLtSc1CGLDt33efsJUdLQhxf1i8uRx5mVM
X565OWub/V7d3qLrB3WENKINngM4immMZqeJtfOlEK23DI8UlLjnUaW69GJnXzLHcPhT6Hw08xCt
c2NWW38XXIZPT21f+0/IqEsmbOSeVouh1/aICqlQVK+hYp4niXFWDfxmi7q3aW6ucnfCSw+3dhcS
Tr3VSeUdzYt3pQBlRWwDybWvJv0E4pAnrAc3uqYYxxnONtygKQTz2ISxtcYCov4sqVOwXKSzFeGE
xtU697TqM9LXwpXxqOep2KmYz+p5SntO944D0Sc6EveXrVWY1k4QiZerdMasn04mfc/h0nlDKaln
muynvPn3FL7IRf35uC7XueONvLVGPXRiDnIQeo9GCnHWcbDEQjya2PYtTH6sJkQAdlEPUbIzl1WC
jOvWyQxr0hKP44jlfHIA7V8syLEJgx4hNuc8i43aSm2sbRxxysZErXO9+TjMrumhSsthSyrfYgxR
MRooW7cEvBO1p8fsWurZ9Sw4yABMBSn2WXH0sBkTmmTnICQf4w1QKS3eoDLNqp5EdmIIS+yX6PMA
h0dMvFVr1WI6iDzVy8QmBVISl/68/4CFj65iJI29e7BkMFKChwvpyKmXAYpNo9t3t9C6AcsfCHPC
3nhUU1eEjhQU8FHiqFapM2xvqHFY06pBxcPitxC/ecOaSXmV1TtZnhTstRS5TRgK1IMRm27hPE2B
3DMPaPChhndj6kThsGBa3q6F7wQNut4Y4p6KwZ0CcafeakJkGHno8Em4ukveTKgQSS4fK1YIYeS+
VHAZfaq3mlvTh3ECu2IM0dkdsJkY8HTCddp4Gc9qQnPsz7jJqE2oOxhbbTBUk8kJaysAhN6aSnUl
eO6+g73WHCKexLQJKIAz2q0BzhXuIlOgci3o+zu4t/to10ywiu5IccEGAJrpPF7FfTFbdXKqMnua
IWe70BusQEv1evDuamJERVHO4DTqxi08VAm816dyVvghOSKyhaLJ8FsoV3Mo6uQdhFTk7NV3Fh2f
Kx5+q4xYjoaEf5BdWZz/Q4r9JB6BHyBeMMULRLTFxIx5D9VPnMSIO6EHUFTr9Wf1UaWqlc+XH5yS
pswqBelizQkSpXlmbcQNPnWig6c17hCyd11UG010vQLKKctJ1KWaQ+F9UvoiRw1kOoH/cYcwDPug
8EMnfn9mLymeK7G0cVXqPu4Xox9bfT/ew0S+D46zyTG4PGkLHdfPwaqmlQyz4c3Cier61DPizXfL
OfMxWsMX4WzsI97wYuaBU4tt92k2H+CSCHNMsWPrMfWocPDwnYHXw+bu2vs6hNY9MlZ53OgKxaYN
9nTQkH0LQ8+dYJESB9kg/3H6DLT4wzmYuBEeiQMcKNIAOby7tFasnZyi0MKbJwcBMYOIDGNfUgsw
LzhErhMWR1zDyrKWak4+b1gLVygh1lXcRW/ZQlDcsDyQFSDrEBwN7DDSFoidGuZ/Z1GTFEeIfdLz
+GKKOEiRS7n6jrrECq+lJY5o+C6BrULHhgb6S2q+QAMq5eNjmYru9pBhEt1jbWaNlsREuNPYVpxO
QiUEW8JsyowWjb2lVIOR1S9+azSVoiOiU0ckzHL04P1yULcQVMFXptCpgYJJUbREtPrUIwU+9k7/
YQaZtMIPkldKSS0mE/che2fAjXyacqdht5cyAgdHbUUkTgJkyBOijJ+pKSwMMbXI/FeBnj5q9VY0
gp2LvpbjQApe5fDL5SOzJYU1La6JvD4filnW63m0zMazWRsFEgOP+hQLcG07cvPQFdLnAOI67pcI
w+wlMSIExF6EVJS9JUOMSA5O8nakAfnRHKuBEYbdxSbPetRAUaXF4kq4qXVCTTBRhLLtlOoVwGgi
28ikIYmoRBpKxwamxzTEiBtcrAE54M7aIMLotGnGzfgfT2tTLRo4jRJrxEeNphCCEWNUDGPTQdTX
FKPOHRXuwS0MYSu+tkQI7xDGe6praaexMp2c3X4iADbMkG4XVrErxGb8nwUUrla1YqgWTClrW7Wi
KSsnkaYByz0YhEzL80QdSYE1stLzMM4loZbpU6Akngf/BREr0mkdtFfF2NuyhRbRUkKmWUwTVUwX
D6MqQTUBGW7PHBy6Rcz2czYXmUIiNAvF0T2j3FsF2DxNsnuEgditkktBmYhDjqawI8jopBQ8NW/I
AEBEfkIkrECzDkZdK+7lJpIp6FIAwDBoBEFGD4KpMJ3uc2aRaF0Dt7K+bq2prKaoqECkbGmGRBGz
//R6FtYR/z5FDK2tTWhRiETqcUkNL/EgTz6QRvRm2qcodZoLxDJPuCKzTYNDIH9brK1wjcNbW9T4
3LDHscgULcKAEyxpXcwEOQv11lSkxa02I1ITejOW+WY3MLFWs3FIjxbUPwfIFktGYmNw91c9ENYI
MQlBIc+IQnUWBCDYhhuqSLynJSj0iGVnZanZkRANvkJYsIkry2Gcfl6IvWiQWY/YLqEaPJfGAMZG
2fArW0gTnZFHgRwGOzFgUdQiNSWmEzK/GR94M2cXxC8i7p/7xdF9cv1EcUvcjQBcuyUalFNGvro9
x0H4fw/uaRafwPnJalYlvpm6BUeUrEBqCuaFIn/ZYfFqZNbCF7DvPap31Fki3LD0a1cNOvcg/R98
LTUX+FdsJi/5XeIPk25n0SmH3sPaNxtcfgkXQZPQqR1M5C8LcsOuCTnWxGQWRCRy9SJMADXiRxWe
yMkWVwrNI0y0z4GYAHnzwLg+3UhWFyXPWkoQMzVTF6JiVr8Xkiv2uPzb5iBvstXV1rSFYdIYlBxo
T0ajSEJ5aHJsIoPr3SJ0hpPYwoiijwrsAHOpqIpEzMnMU/Qc7ajq+ezjpW/Dw9oED0vWhK9igMsC
C7iMbWMmnLq1lWOJZBmv9QqQztamKg43xnkWR33yCboMtGzCR9XD9pNIskRYI/rqVtqqd3OYW5aa
yPGpJfI+Go1qQBgktODdidlE5qPvnI0yIIZNPTuSlrN1lo0PmmjfXSk73+J4sP8cBeqx5uV6Nr05
ZQIl4VD8EJvDbu+RhVtee2QET6RskArNOnQJnBZBQogFPhL7nQCeHAadwchER4k9GkAL5Tuy3T4f
GPQ5Xch7JiGm7p6nHxkqwXlskFuVd00qzpDOM4Hv2/j2Ev2FAMoQfoEde/Cs6sQEyw6P4bo9raVz
/CjTaoh2r8YYyct8CSC3/DtJmrPJfYyCKxg+EWMf8wiiaDnjGcsE13TKi3NxNhps/2Bwgp4Bi3Lo
BywCuadWW/gF+m35Z1vu4xRzTjEOVX6CG85B/Sf5VyBIib02QgZwRO4WN/KTMCdP1ARDDErsfepQ
Imi2+3ZzgiHpDx14yIyPvYgVrMt6AHcWNpgUDAZOHRXG01rcSdawSk55019GTvtDQh4Smeg78zqr
lrBm5dZ4DT0FHVu595QCjGEOU8xzPTPYCT1LJS8XrWSw2tTxD48wVCrV6aqa74z9UsLZHtc01DhM
OsYmARgjCmUq9/lQl7vxeYcyDWoEVBv5ft2hTTmBWMXVUYtXOKbZNAXOBjyE7nJwmqsLmLbQovW+
EqqN3Fz6Nx/gcSlQa3PdGycPIwD8OpGkCg3T0ImJc0KN7st2xYxY6IgN2mW6mEXgv+yGcbIEu8fl
4EcA9XDogMBzGWK2eMnA5IQJQIVeRAi/TpOEW1+sH2p7CGkMm0LzsMfqy9f4ZdBloysuhwihslEY
rJpHf7O3NKevUTKDlVR/uqoDGQIdxC6peXXH+EV5KBkyNjoY6WgFxUxu9A9r5CQasG4syUY1nopd
YfNKwG+4mUKqIiwmUFXZWFUI6sjBLuCI3jOOAJkfR/TTcunz5X4/+zmxojicHLNPka0gl55VmmA1
uVv2NLG1mpCVmfOTx0kftwB3Wf2r7fwjtVkr9hCj7VOJtDiUiROHz9qq89QNpf1099C/8DNyvous
z4izLMqOKLuYeqgADiGtwIdxeGpdcCJq+7MgWsYWp65oIRsk/Ja5DmQQgjmWldhwIsr2SGESetPp
vlGG6o/lZ3b1gFP9YDiR2Htol89p6bzXI0fkYTes27vgRN8yskxr81GnbYMdh9w7VGPABooMKVlO
/+PBkjbwtdHRWDI1fhEt4MoxeoJagv06my0Oz9NDlgJJPlMmQyyJKYnLhu18G5as3SSupkgLeI39
ts9nd3zDQdhUoJTU3RXNjdJ6qUYvJ8ykhd+PO6h73I5DeILPvYRbAz9VGPYIGaLeAeBTo04d7cwT
gwtXQQqTsSLIMEgsrdks4NOLvre9GfW2CELNgQ7BWjUVN29VnIJPUIamS+BdmpAjOHRoMhfDYWLZ
d7JeC5cHuF0cGvMS3oSZ49KgB6PVW3Rx/wSulbM6nYlqNlMchKPtkfS0a7Um954bIMwogX8mhSxK
cU9hFC5SZ2GSX84sVN+nV7exbiUAuvuhbhFi6XZ33dzVyubBmeXoCXuRxC7xXTP1NejhickXiNWI
pBgNuG6JNVwHD6p3TqCbuFkTN+toRWU8Ca/mUMXzbDYZv8Y1ockQUDGM1RA7nzVzJ2TyESnbukln
jeDWEpvvBHfMCr78G8OO3d4Z8lxBkmEJACQ7GNwjIgAouxPhkjNWnUmQTII+XDT5zB5OytM81oXg
G8k0rCAjhg/qpYhNVMuEkmmhbC1pgwXpIb3HloNro+SdO5qlop9Fa4vkK7q3nhj7eXPZvltx74Cb
/gkoFqcVR1YHDaA7m+amqZgVZ9Uejo0h8pd/Qf+MvceSSmG1bkmRda/HOSJ9iVEjxfQrTlcY0s2J
OQlCridGGn5mqYn9mjLrLIWM0jniBkgEIFI9oUhqjcQ8yhzX7HOk0t3qnJxFSEHtvgmep0Iq9wqJ
l+g63GvZNAwfXsVwFTyJJfqCdJeglISlPj+N4BxtsmiSNYy967EaewqYOm8HGQuJaDpWCOPfdU4A
GA4bycMeuB1iYpOgtjZUakri9Q55O5ZhL+a4eDMxQqHBlVwS9b2wjtjdC8eivDVZlRk5bu6C2cXL
X5KaavpFCwPBrpG6FfmdErC/mFfz4hLh4CVpKc3MW+Ts7Tw8cildmh723Rat+VwU6qWoaKjOR2Ew
ocm0w+gSVjULjMFDBg5RFpxLypYIm4FYldi0+H+D2WwhTj33S8JVHIX6OhCzVHf3QZk/FXJmS9QF
vD3MErYO7AO/n6mTrZVnBgdy0Adn3Ey9xEv7sjBEI1iUPMCOAkb/BOTkxB3SVypPgzIu5fxoujdf
7dFZB9YF2kEbsc89F+6EUMxeVom7Qk0hCQh/aKR1UhibZhqIRxrQWaD3OHOZ1haKLARDMhFVhwx7
mLadgBlgLutqZ0Isxwdk2Fq2iktmCyxGjhBp1cz4xftNOIB5cuf4CKQf6CsHs6UUUWYGXWs62Diz
waAxbQ82poc7FQ4GtAvtQ362NHpINGIeJbvX25hW4wqcdmPNcyjlvUMTEBtZi7fOM0eECadXo42i
4x854wTja4UoraikGyJJwrzLKohS5s9lmGF+M9B/TMqQb+oWcWBSKIR8VUkBy9PLFpRePAKtQ55J
eMG4NLhVCOQe64Hfw/tx5RL8BxxFpjqb7bjC26YgtMhkWaKuVmSxRCXAM9aTuwl8lPmOqthE1F9M
+Wy8d1Jd+WrlA7nT88osA6Qj+Ayka86Q3muGNcBUgaWL/JSsKgR/woXGuNYiHHtklDy44yOo4zFj
qmg9MQwl1yYviYrdqxcrwUPCkzRCVgBBPibLQnilsRBUSa+HqMgOLtRx7QsdXltJ1TCHhAqoHo45
Ua6HbY93yEkWIT1T6h4PzrsHv+jQpZ2T3kNUi5RujHjjrIO0kOgYSqWnzY/cMe7g1Ylb4qUKd7dA
UeiIyOGNoVu6oPDk9xNAJTtzP9E2BCl4dRlXpiDB9FYsYpsC311WCZfj2QC/aJ0coQDbAC8gOFeb
ebWJZNaamItNlFLfPpm5YBUm6FnaNBLQw2ZBf4uFNxXuOYLXaPMYQ2aAAOl2CgyQYPTRAgaMdwvt
+5FdY2DZeMI3DN/6u9zZC6xpnH8Un/Bp3CKV54g+ENeB4ZHKlIgsBoXsNRmIxiezWHl4n65wCz/z
8XvzA18K5UDsfPJJoCISSLIJtQVtP1g/NmJj0ySkKpMR9y6skWwL0QJcKjLpb9JsWab8JaAI1Adm
aNhTCxT5vMAxLpdzctNiAorb3o0G5YY6SCfJ2tSuxImTXuwQ5qGglKuBQhwcZ6kPolnzwGyG1Jy2
ae5t3zr3NvygU72ecADCXIuKhH1nPQg38+fwv//rf/yf//Xx+J/L+TH4HNZ/HW6EkdeHa/y//7sk
o/kx2n8TdKUXYFJxRTXt9cbyQ5zo7qKiQDJatho9qmV33ABJRjfI42QXJMTHiKU362lv2966+1pC
O1PdGweHGqTB8cfDxZQPT8093SLo+9nSUEOVhh7ee7sm8W1oKuG56a2aBV/eAW0xpJqAsM5T7V3S
EWqR3+YEqRjdrgSXq7zMabmJCxclR9KR5H4v31vN1sTkF+koaWigKXy64xWAFD+xzXu0Tr8GOixv
ncpHgQh979K5d1bQLjdK4X0D0GLcLvZXWENLc0yMfrqhKMM7huliF7ChZ1qcJdJnpQSufGVsMZBh
KbVU8rgErKmGhDGHICQpibgGrgKs/Q0AMCC36m5Im2bsiZLJZyST7cVgHUojvZriQheMC5JQMSEw
323tG/mRvEGiNH8207OxA+2Oca6Y+0nS3tLHdvYktzG8gw34OAU4D0dqVLzn2IpP9pZmOvONc1LN
Ev3i++noXjLVLmBF0PDLHr2dt7pRpk9yyTiv6EepzggEnpGAfQVO5Yl6NCFOxigkJTd4HmjrLrR9
ycaEbvnw8dwI33MlyNeOrZpZM61aDSy2YusD/YMEabFfANu8HOkfN3zbLXZRwekJw6SYGBsbdvbm
vqdMRayfoSaHf9SstHZBeZZ2T4M9tI9NNS80+UXV2J0sSj2Pk/uHMt0/wP0bwHOSJulBZjEvQzEN
vo/Vo92NaowVslFKdKnT+zp2Sw26ikJk5+42NhTQ51pppCpWGUk5KzCMDpyr3nhvA8bw+IRVi6sI
22vJTINnWOjcjgbt/3TrnsqHH6j6jPbhcslCH2YkocNHdGgdPEjESxgyOYMD8fSpgEq7lP08Lsbx
Y3k3NmPzAolSE65seJ0fRto4oll7976GUuxvpus1jUGZ5xGkN388m5WQI8U2qo3LPP8B/X4Ax2GQ
D9TmJsO4XxZgdNitg3H5v6SdWXei3Nqu/9BmDFqBU2ntNWpSyQmjkkoQBERp9dd/17T22qtisuPB
t6zuzaoUMJnN09yNPrRCAPpgXEh8XpHNRxk2dbhPea2nQ+t39a5N8/G+cTPFgTNB4nymTYRXQu1e
6ELDCKGwXvsqPnCNq1IGDtOHfe6csqGCq7kyNYrxxZ5ElZvhKnQYpbvQPr1YzbxNnBMh/9IugmPu
KGqgEjm6++XRl4iJ01F7AdzCY7vyYairw+wy7H6lHGr2cK+6muVcBsP8uRmZF0fPfL6KkOJA46Yz
Wh7s+Ghfj+1p/IE9bTHtdReGHICBEzLEv3WSBWnYUwDbFKiGMpxPOcYnPUjRblNtdrBI4Y/9YbYr
iPeyoE9Q0QfbsymsFMxnyGXxa/NKIRxc6c8b6f9n07EGAo2NbNWtMchO2+/Qcdg1m/7t8FAs6001
VzbF5ghp7L3aMm+bVc6CgvKHkmPhNQtpnDxf0IS8bOXXdo+aI9rl1l0y4BfgqQBgWP+5LYw9PgMw
BnKfNwc5bTYYFaStI28reDJRCDfGAt6JYXA5u7wZBKZ/Uo/VG/2+Myzi+P5yvtgq6A9bR1PhFgBS
RFndlQrXLzc1vr8vCqsodQu4Gyx91kYRniGlr/v3dsX+cnlmb5Emh9fkDTqO+UvZHPNhI3Yk8FnW
5c47+/aoVjX+h2iVbcjWDar0YBadwpusN60vO4g5E3vgcuJuflkAH34ZvgLOpHVf8A0PIsSK90Hl
Nr4ZnAHxHX15GlHS6ogNz1e0DgH0zPJ+Hr4rcuh2+P69wxtk0aDpsp1URjX68j208NxTKAtT7HTb
0UJAFgQJQaTQpJxjMOFPVIwDHPPm5vxMKuXgOYuThzlWPN1/61yNqLOZ2KNovtJXfxA3zf3aqZYH
V0c2tZtIy+ZOdPfd2wdVCChWR31AviXrSlrZmKkpM8B415ghbB1rUq0Hd8jz6jc9XOvfy9yEXIdL
09jH0qg3j8pi96bBE5vEq3gMhPOwgtPZTmzbObyVj4Mn+bV8KA6OCoLnIcafIHV/fmFf5UNYb//e
ys2UUs5FeUkwXt1ckFt/6/bDfnLInCNn0+g0Py46cp47Idw1nPkyR/4Z5Js5IiXG4WB1XDL/0N6a
3/t3e5tNpC0Xu+fVpX4B016fTod2ogERxdHm826y2+OzWe7iZnN2hMGITM+VHJECu2gtdO4FhB48
d4If5HtJJO+MrXiQrw/6/65u3exlsZKdlaPGYpAmGInP7Tny0c+niYp1rPlsL3ez/M70/WpO8/l5
b4Hd8V7rTLnieeOPc6AGuxH8yvXJB8HmIeYeEMwHuzfdpWPN4SqPBF1LCdCJnp48kJcJ4g1/wfXz
HXmXkDOuwp/H5LqCfhqTm6l/MY7nyjwzJuainJ49eMgIvSNgzmIuEHwfbDPM1ZMHtOjVVfTSU9xu
KVgVvvGkhfVrwpbnPCXBDurA4DmZaQixl2GPuvAk+sOZbKWE9s30jJJtszytjFWG2Zbl17NkLbuD
BSUiKgcHqlZZwGFMNQZt47IbmuuDN7hLpxSv96dHvVlaZzM6xZbEo7bXjqdES73C88ucEQHiQEKd
nJjLPy52GDZjvHEHX6fdmfvWzTIrynOZxXsOePmjdS/TaJm/AxXy4nE/QZ97LS9bb7/Mxkgnj1Xf
XMIFdzgQ2HFrxOPP1FQj53hnfn678Q0U/KptE3swJBE/r0erkc76ILErsrd0WS77Ap0SLSyfbEeD
vKRSVKO4HorfG/c82c0kV4Ox9/MUvC6C2/fy702IgXv7/ZAUMQmn8n86vcVw2OImpF+Ds+DnJqH6
MVg1eIDQR83cupuoxlBbRJl7xrLh7CcxZnlKmC3IgCS82fdDrAb1YVG6J8WJKQBeXJNjLUVrnRwL
wuIA4fx4vISZGmj4FMnw8g/DE6CUX8hTP58Gjv7U4q6ub3Yf2gvIYApDrypt2CcojiB40PCnYS4P
Lzk+K/Kv4qV8JJqmaSHMcMB2YmCWU3o5B0brJa8/j44qf3cGCvKBbuvko1jHfh4eosWLlUlnhgdg
N4KVAH2yUXQIzp1X5rNdu0zQ+pYmp/M0GomON4U9VuWD+KNFnUNiFEQbfOdLVEJydhyynNOTCh2H
6r1nexZ/DVbnUiZyQs/XmNuIxttXrXrTafkIzXMBQGOxrtaQu8dj0YtCZQrKG33+D3rewDgpgFEX
o2g1jiGgr/lx1VKlixGmQ09xPEGT24q/QB1F1LsIH6nlpQG4Lj4UpJYwvEDLOkKuVnTdZRBhkkvy
LL4gSlRkyBiyqsP6SpJAfp1kkLK0xQVq1gmFLsHEKrYd1d3uKuBNRVFUJimEcKZw1XiRLMT/B2QV
XhtXh5kEU0LwJEiyB54o1uev8eulG5Y0BY1FFo/0et41/s9v9Rq23s55U1Uw9rQRxMAz/vNLbeyq
3V0GTbV5pORIwZXszydFXF6BsX9hOZwJNO0lTzQo/yJUdxRERSOfFwtRcT6m2j3edqNt4YmmqQwU
nJr/39ETVX+GlcpqN7lzZKjf7aMmkTi0ZRNC2uAGB95GOtZUtlRvMJ5/Iu2eYiwyjcZElat6LJCL
B4plj+zv/gEC4c8Ddx2YLwP3z8VvQMp9d47Ts7g4Abd/GNOTdI2JEhpeTR+JXDHE9n0oc57fOynv
XvkG6Fe0paY0MWf5aRo/NIHmqwEhfzXsgmxyJK6nY/XQziMU++9ZWitXVZefnvpmunR9cYxSnadW
phGFy2meu3HvKm+WE08iWhM24E7NqWtPzd30Tz/N1ho75gs2W1OZ3BsD7AwapPiTIobr6Tzfe7td
EJ+caNx8TMyN9it5zKYyZO0TC+oMPOfwe6c70dnDD6mi+jhBo+eX4TU22PiIEkliuXkoPWV+9rR7
IidUN6cwpaxe/ZYD+SWbXn5F9LB2zuX1ggG4OcwmrTkUagFhtnzNA74jCfqnQ5C/Q6HS0QBYSqlT
T4wHdm59WXpstH8GS9svfFGq7d7MVQKq30WKcxW9DXAOmdTSYzkrxjVmE1g0rmsUmX4N/LhD3iqh
6MPzg1l5xkj1NByEu7H0jNrrzqklr0BUiHo3JWkYBUbQIc5rj8/rvUUX7OhH8bAYUxoBzm64csm/
jG0hY07RCz3xVTHTge8Qxi3vSXip36TatmIj9AD9k/V1TQ3+OQebS95FEvpWG6kYqnQBT8NOWBBj
Svlav6rLfoWJ0Dulmmxie62D/8Rb8odCmzKTX0X57bWJh2S7P683/Zvy+qebugmaykw7nhNMNDca
Sg40zHgFxRBntv7Xbmq4td8vd9PBLB3F8+7D/nX24LxN8Mh7rhfJuI6cneXLQDIObl44Vu1IaLsB
2geV0LsW9mDVsH6slvq03UpLc6kt1fllbd4JvL7L0j89ws0But+ZWrw/DCqMta9oJIUNVWDFezxX
xNHHyehFIzA+9u8G+J9gLnSvkacHJzeE/U3536GNX4Mhpokh+pE/D7H2zX5qw79EmFiGAorb3+ez
IDKjypDjttqcFLfDZ44+M0CuN4nxee5mF8Cf4JecbptaoqCZ/jHmVTJEH/tyHraW8zzQnDRxcLGr
HyIqXkQ14MeNOzepfJe62SrqBZD7LBs6zs0WpJtdYV3sgrv0WeE4GKlBOkKRhI+FRxZYfI9wdpzs
gXQI2GwO3iZ7FRGFRIgheZKnXSMLY24RXYjIRGB2dQ5nAdQbWaPTk/4cb/MAjNjwbU/csSTXFUzS
8ZZGPGACAYhlVQ8tR3wEwdEYpU6OeAfA7sIBc0h0QVQiWGXPos3a+JVbE3rEcLNltgC8GxZrjG5Y
uhESFMaz9nx4yp+00TE83BUAx3WM93azaSM1jXMjMZvwbb05MJImV+32yIgRb7nGtVMm4GbWWHi0
Cecj1SOcZYc7BgU7qmC9JPxarPcv1GKpJ0MoTVb7lwON+RfltWnc43tKkfZderCWFGpjUIGzdtJO
Lny0ST4u4YVuxee8rQFYXX/QHuCH+dRtzSfjVbt+jNeqp/UJIXOAj+JxWq/tJ/FtuKZG+lAlEVOE
dpX1+/T899Os9ga0i/Mc++BR+yeZqJ6JsRe+JVfShYhP/jbXdteAk9vmIwJvLTh53a/ON/DDER9r
EW92wp4QkOXK2Dn8LhlDJR3Zq6II9Lf2Q3/rPwZv8TKbkzJO9yDHAsWriWZEw17gGE6OgBYcN9lD
vtlv8k36cBxJgY4Cju43bOQSJjRZWK8uW2XvXrancTSh3eCdxtakXJWr47rd1tv9Yr/erZK1vSTF
mu9mxwlaz1T7jYVOZUtbNKh/rQwIQKTAHTomCnvTbms9NE9gByYCrdxNqDTSzqBLQlOIUhhVZhuI
BG0WLPnUV/VVfkUkSBrRRIS/kM3iRUUXZqlRyZlzWcA78TpeJ9zGfpEKrNBMn2Rj7V2n/UWqNQYQ
fcSIlnOomBUze5S+d2GDSRNddn5vwipEPgfgzcC7V7VQB2LH+Wnm3qz1ZleVh8pi5h7of198K1Ag
4cRhHCah/qhNbbqN4mNMa0A6M3nWMoFik+Jwvehlt0b1spud+PU4Fp/LKJn0I0TqMQfGoG58wi4Y
ISN+t8Y9gaP42mF+mKfLfL6fn4hCqESMZQSPuvFuJKKSbIT827gcnUYcMHwUV5jRVoESis9xdpkc
Z+KjhGjghMmYvWcuzQckNerS9rQHDVy4cN4SoQQsLpaeIvzFBLDbAOUgIOE2ED8wfvT0AtE4ZiHC
EPi/H4ob0TN9OAKt/3wwBeM6lAhDpHDjoTnHWA/grcBpx+9kUjlXsuf99XxRl5aLxFC0SWbJrMa8
LpmdwsGoDlEc4q8m5pScbEMPyABcH00SfV6sDgvb8urZhSN2Jv5LxDKLeoan86kH39YJkNthUa3L
VYW1U7myIfnyH/32uB48xcg/bM14NHht37OXeluC6+md0/aAk9Rh3YKfsiaDSXv9h7NVQ9w8sWio
8bf11+xF/DT7TSU5NTZz6oR2Hz065jU7qArqgO0B/K4+jJAImjR8qskRb63DnTTD/HYSIpikEhCx
eyo3kX4a13JbXJiEgo4oGoDGFeDVuyJbolbNp/C1kG5lCFv2ysgTTioPopQoTMoE9PEvbLQERCnw
RwK3C764DEXJjYMF55z5NuFcj8lTwM2z5ZEBshuEguVr4yq852wROeFd0YWvZwMS5Zz1NmGeBb37
ZoUl1kU6xqqCwvFU9w7v7av6LG0b5NWsB/aSe7Wnb2i04nImknzIopG13dRdjZOG89JARrgpyKbm
2U915/xbeyorIAQKKPByuPud5kON1ugTPd7q6ecQ55sS86frX+07/wltq67Oc7ynDxyFvQZsNF0P
wCWXc4vS38+XEgP3eev6fKWbYlLW2pdjo/OkB88a+MftiTiPIs2iu3Odu48k3vA/j2Rd5NJSL1xI
mhiLKBAmnjHgUNCKd4p03+gV8EiQwhEIUfjDFQHzz5XyQ38s+3N62BiTbG3xqoph97D7hYCOAM7G
Dm388dvpkS57kGyS53pWvpRj5rpbeBDgaNCl/bCqxQ9cPGic+YN58zp40Dpxfv08+t+0Lz7f6828
rur03ETiXgskmuItDMfVZY4Y4Cr2E3RM7gyN+kW6xORyKLowNngN2YOb7EQyMyttyvhAUMp5vT5+
xIS/D/rLxR5mLfJtSAzFL/FMX2ST02NkD+mit9lQ2zkdbfMxpO07/TblK3Tk8w3dxPJlE5l1nHND
QDehVb2lG2m9QzobC9c12pHecbSP8DAeZnMcULH4+3n4v2aQBOYaBjo60ncD7bql/jNTDna3b2K5
OtIspQaoLuogvptOfX8Ne6DDx2c66jfzXkcHXtHswxGhj3Zpk40iULO692K/WcUGdTHZHMiKgfjF
zd5v6GlrsWEckXLcPWvz3VOCaun28ufn4VK+luQZL5rKyJpbNhe6eRalU86qWedH7AY0im4bGcDR
7qEbkUwVM9P9+WrfP9N/L3YzV4uzltaZlB03iOvNakge1BoeDndWxLdv558nupl/8uVgpZHJReQg
f1BCbZZO7u2w2jeLTgi8yDZKLxxgt7OsTSNrV5Y7cTDvf0tQhLr5fpKu28meoGBke/uZEtSp855N
isffvXcCJgABuKNAKT0P5gpH9zLySMFgO/Z3epnfNFks5PVMAAuoRSjo233elVtVPndHSTpt4Hwe
H7M/xR/TT8akU8dZ/5q/ayV5aDm5CPw3uOS5BbcFgP8q9dRXwNNAWPekg/dCma9deOSD2J50VMuF
2JN+syu2qbnLLOmYbvBDhyy22P2BNLtO0NLzeiPMpNUFWO9+IcfO7hdJ3OB9/wKAZu8V0A4gCQ3w
nsd470D6G6i1pwNIh9ldeLlv6dSwEjcjG4M8pXrqbgjqav9LYfVTLVCHzWIA3Nt4slI004rGtZcm
ZBrkKO5hIa6SgZ8O3s/PeHvEH9tLedm1ZboBqg6KzQZWnDib5iG6OEnhKtPSNydN7FzozTzsFnk/
lPvhCRFJqmv1qHmwKxj6vKe6mUcmpYLdBdUCY158tDvnJHlNO7Rz7xLAFVj1FBo1yVGMhYSndLQ2
T2ynURxIYIpaJy6cvGH5li4J2pHGItwECIfg3fyeJpYxKrfaEB2O01tMUeXixPPY9VB4nQh4Gopy
i8zbr6PI6VMYi09/kjfYqD1CltVjGUjPyna/vrMLqV9KbBYyRDR48AvR6AjcNuGOkZYyk5XdpgZF
YkKjuAwHj4hKXJ4yKNgOvLz6tQBXHbSecyS/gHthTXI6I55aOd2TdbpX6/mywJFcQYhbZlckREUQ
5PMiMneKWff2UVpzJ3Lu5SHoI/syRGDvrA2rdjiYSoNhDXpM+ID394SPvhyhN1e/2fsly+6KOi2l
NQgIOBCA80p12ONMS4IE86u5sy0rxpeNmQuihmKwlwExwh/u8+PuwB5ZVt7aa8FgETylq5IHhE/x
wesdHT3VOXsiT/ybery+dsFV2hKSx2aECBqqPAG6kegaweYRwngW3BWh3QDdq3HlX9PpfAq4+Hc5
9KZPoNAFE3NDAiqymFco+DZddyg7V3prAwDURsjkr3/YX7r9KzwtktMFLC3g9A8PeEsXw6eTB7IO
Btx/PKPh72wFUWaoUTCpHTpjlJA87H9BL1PUvPbURBVFNMBEC0zI8glOS/JqYVf+82H3tUkEZkfs
vwgWGrZtDm4GVZKlLjcKw1o3XucQd4ZGeAhMTEthSADtLWm9bQRjZ73HqPnna1+Tp89bkbi20NQF
mmXhXPL5hUr9hSAoVa01tOtHk1GuYOdvsE19RmFNcDROdIruuVN8LeNen/i/V73JsY56K0Xaias2
1C/iEJMcSC+YkqMqIEEoPlN1OGDN3VLR6twkoB7B+1MFBn+cefKrsbkXcHxdSJ+G4fqK/okGlUyT
KxvTqDUvgPrcgBz4N1DNe+vnSxD1+bmvheN/LpPue2DsRy6DJlgAaQxFsgRVyNg5uPe2hmtA9sOb
VW8CtqOhNYYBXpGlWgvi9h9rbAXFVA1eMnePUzuAGg544KUeOilwyEQTshoJthtUV+gLiBgEevjz
dFNtcdWbuxIQCqTviDz0Lxt4cbnUA/2wM9YuLBJp+HL2VKa84JELNgJsUhglL68vm40PHwbhFw/m
CTNj5wYjUexmQfs+9FjUkbBie900gc+uIszsRxB2RKULWQeH/0fofbJxjGBzsw9QfqIXLKg8V4bD
AzwGZHSnQ0pQy2C4HFL+mE47d9p7162p86cegoKGM3+ewxlHwidxAlGh7XwFXOKy8uGMZkPaSsOl
6PY/7UfPT9ASIUAiJiJc7JG6Fe378AOyDs14byVhaik2E1gl0GJgQzTDR3eFbOOYpv+HuwrpsQsW
I6LzqDBM4LdctY9dl2CQL7mQQid/XEhfsJbskcARCPUZsQd3MI4s5xGbB+r9HWDKv9syah4QSGdn
bwblTpgkuxM3dNfObsgPQYXRQ0Fi+wj/uHfiak0EzjfvWEUw2UBunTMRm43Pe0qOzRbJkFlszPWe
7m8yL6fZMyBBDwjUYVsrDsHvYavNtPnRycf5NgmqaTHGWmJRP0gf+tMa3XiMGOAO7GZn1DTuVFi+
FgkQENU4qWT8FkzwMje7T1o0F+sCIBVb8cvCnOYTsQsBJlcfpafmXfOBiYz1kf1wfOdG25qjdCg9
6mtzddgIrwhQ9LA6QUIH5WpPgw9A+WvzVD115vCy/nm9KCLR+TKU/73V60b6z4YRq5cLQnJaQbxj
jTsQWHGApjQkUIqaTkPp+395vZuSUJ3lZVbZA7DUlI51D1ekcOcb7A6al5GH3M2PvvTzPr+K26xS
PxfKKTe4XjkidFpBB8gdeWRTIq6RfRBtk+O2nFTopqsAJZJ1sT08RY48SbdErNb8/Bo9GPc26W/O
AmzXZZtiI+a6AGo/T1/A1cpRPvUFdYl+07wcZvFLvu2CLrAfamiHbrs6vQCrWQB8qRv3Xmv7a7FM
DIluCsFNziTirc+XN1hWRmoei038mMxVL3kpJ4gizAd0Rn5+2V+ldK9CupSCCDxkWb32s/+ZXHQu
TbTN5WxznNfrv8oPwjr9b30Yo47pUwDRHN/nXx1tFwnixd0amPzNXoH3iUXogf2awgU/P22uqOe6
SaWUCbcbwXo80Sdv0Ya7+FGgENxRmnTO5CW7aUHfHKZU0Psa8lSxe/HYGW1iNarRxQiA10h64ySZ
nAQwD4BEO+mf0oXxBPKGbkPkDkaDkT7Sl4OlJRTFPC3cj02nHycjaTZYHCGwSwElp5EWJCODn+oi
mXa+oM4a4zP4KSCeIflhcMDZHtQUfLdshkDQ8khzCWImiEx0Zd0dtRDJ//lFKSIAvNkFILiRrcsi
94Hy8HmQNCux8uN5v98MxqVvLE6LylUIivpx4/eeRQVeZZM9vf8vr3ozEWXbKuJG5qq9by+OT1Ax
Pw4PsVeGGZoSdVh7kF+QWb0DcfxK7rDYnJmSpP9kGZTnPj+sGmlVfNml9CsJPy/+uXDrSf5w7If1
yETpYajN2xDsIBle+diDg0kgxKOL+w7UMKAmQdp+XChUfvXhz+NxLaR9eQsDcIWWPjBxSrgZD3NQ
V9pB1dNNxc6Yz+h/0V+DatKwTymuEEOX0V0F50RrOl6By+l8CzUYbDIAUA5/524x7vsh/XWJOfPz
vXEifDNFVNMQJU18CpTbQpOVm7uu3533AM3iUB9rfheYIY2ZZQkQtfUP7CTNrJol6FIexumSjqHX
TuRlssweKLGen7OFFqrP+cx8ymexR9d7SzLZLqoH67e8Pa1LeO3WsN0Nm3k/ogM/K0JtPljCKZ5F
vjk+/AGhIk/h3E70VTpF82/UbtOjr+3dgeIAS4ytobFChNlH92qth+TE9lhzrLfz6ExPrAllb4/H
Bk1ltzkPNRq32E/NdqvT+25s39nfqfB+HSsDRWOKvgalcLCin2eYouWWnnXHPeKsADLG1MF3jgp/
ELYTPGY8rGhFXtAjI6XXOQZ7/09GYkZW+4DflrOn9DUGezwRRA6gkWDAJaSrCiAJ+jvMd6LtCKF2
fY5cFLJN2OMgI3hiakYwR4CU0RxWvcuoBMxgoBSij9DGDHdckH5roLNNkQchBGEGNPahy6UYislb
21ehqYUIFl//iQR9GY7GsfSq94xd4QL+ejamxQYsVAHcD0FMwOe0ax960BOiBbxzdXB3CJ+hfpQM
kXPoXDLiM/AetKDIAWqvRKrmvDiDA2nH6cWpRsY4AmTj7sL+8bA2tpU1zB4V8AQKzAN+9WA6oimi
ghhDCYyqJaqEq3QlT+Sn3C1BmdKZ97LgHJ5e2qAOTtuEjbPfVuCQeekdyICa/AJWzKwMdqvogd6p
Gsa+6SZPGBy40UM6+3mRqN8tElpDNhupinTwF7KqnA1O+2bPCm7f1LEeHD0k3sY2Hal6KlJvPRD2
7Voo2OuxX5MBfUCHHFkBZQ1/P+8wE0I1RpQz4JUSwYMsEHoRsc+sdeSg8UTPPQrozQ+jMbU7+rBn
r0YW6A0AD6KukSt0m2iLA6TixTvpsmFyFSPFz+e5dwCfAh6ZKlbpR6O9U4YDd++9U7UkGxZSRhL9
+J27D2wOtAgklg0guXciEqW9t3dMCBCdH5OpiPZt5B95vx0bNQwJp/ao1E8TMmpUJz3DI4D04CkZ
yEDIfs/PbppPVU7HckKPE/xwTBJxBg9Eya8cVpsUdQyTTNwAVS+OOppUfHM6thgFahJAvmgCz1J2
ucRFro3RoA3sfogvf6xlkMZ/hPBFETAvkIZu+NmF2fbeJngtm95s0PjSa4IxAzKQBPPzuq6aJjl0
UUUf6W1PcNCSVl5Ye5bXE0iYPtU5xqhCSKd3Nf/1oQ4BLDP5k0DBsjwlstsDa6PzNgIiHNa+YKAg
Zg36UQL2LMBsPUJw0uiu2+o3e/en+77Jl6JcyuWUOt5mMBMSczLlMzjODlf3PuB5DMvpfigBoZWZ
lykindZVCS4KYBEjwCP8LWQPFeJpx2yyVhd/gEhTtIxCsa6P7skTv1Z+S+6AZvyoBAzCDPwFHZqa
M8AjHO54cgDT3gBVqw7SXTqnwuztR/ul7p8Iaw5IcCDlAfEE3Ldo/8O3AlR2Z3l+E+UYgldBKGqx
Nds3B78enSiKJ3m6sbaGr4MzUUkGLtyYgJoYKKMsEX4l4AatjtEmhWzHQFQnvnMbhpglX2bRP7dx
kwLtey1J5XOWknJxssNotkPB/jvMByxM8RU218ItREVOKBk/9i59VDZvnByyoRH0FJ/TR6iLHk3V
beNLs2j4uxxz8rEYRdWAcmSJvhH0EPhbcHvCLrwHmdC+SRs/DeVNCnM6nQwzNnkGEUSzbyCpiDiq
+8rU4myI2CYq1OYN9oDSGQCDt9gyEL/yC+ePumLX4s5OwZ877/drqRzd/n8GVtz0P+mGYdlxn+14
v+YwolgBcBp5DF1Yl6qjhlvqnQPKbjgzMsGY9IKjEPv3Ftu17PXl9dLxovVriEl2c/hH+/2hTPex
eL1nQiLuAB3qFaKeAoM5jBFAJLCkIlcHe/98PeF/HgbF+ia/NKAQGhRGcPEEx/p5HKrzoLAPcZpu
8NYBMSZ2/78VsGvlfA59iYAMQbuO6SUq3B1/1nyDj+xFH3FYIykWT4B1g1hXXG0Kb3ZE5y7UCUvh
biN0qrmaKwT8UB+hEi5KYQJ8+I4gp8Ay0igZ7sMKShfzmSIgcmRvb0+IwV48BLpaBIhk/69CkCiN
I2TkAPKGqtA7SlBMynCPYrjQYdtTHhCfHfJl7zgfPM3nv7fspLUQXedXzckehMSRqKILCgnEZ3be
M7uxOUS8JqacW3B8HHwV9IXq0jiC7paGPYgzvNwUJJEunogzZFf8axktvJSpep4IfSbFOfs5aZoN
ScngQyOKv7XdrhGg5EAWbJWfX9tXxLnFuSIQVpoJw5uX9/mtWeXgnGS1lmxQoUVO7zEeDHd/eBlr
VCQYbwa5ck6VcwkKFn8SZEgkfWRQYZftKqYm6VlsHMWdxPC7Ojo9UuqpggU/wFTk801J3UDpgdYk
cETb55cP2jJeSQbNzsPrMZ1j79Tr4xYkNCIHMkAu4+W8hKVV/EZ0X96ckNAo3RbopOo3r9rzzyN2
RTfcrrSBSWaPWy2U5GsZ7p/1Dpb8YtanNgFLnsybx3Pm0bpNiT2SYUm8m06jVYOuRsWOiepA4Te/
sid1cRmD2G6HKkH4wpjpbyWMnSw0cYaH8rpC2UzDlirIEY3bpojYTKHxl1EY13eyvWuZ5ebugYAJ
d0z8MbGRutknTnJ9xAJd3m0kWms+sjLgJFMkyIbyGz5b+q9q0b3uZvAIdFQ77lEJ4Afx5j5d3qb6
Q5uYK+PO+GW6FbGmn3S9VNdVNXCt7KPZh2Y+k6WXvJ1JR/DfbeF2OSHCBfy7PPA1I/LMhFpdlAdm
Cb/I9vXLNjWDvHXNaJRpQxWCdKtxWA1IpU9jne+nywI5O/YlsJiyr03Vy2+7WOE/5iv98nxaAlmV
9k5Tvdd/zJyye02kvJsnoSkURJhkJntSc3IQtWYvv2yS0GgdLeQriPYjWeIHfeUeDySkUfdgC915
yjW+6sCv6d0Ixu7cUB/aFvH2zQDzM203VIHGh6/pLkPvK2wXSZi90ZGa5wgTzE/Psfinm4ApE3Df
3YWGwWWEjZ5gFuUU9x90aiJcQRKqn82q/pMAwe5mWr1C4ehZ5pxx2mXviu/ZT5RdIP7Q8pfylBL5
6Zl/aYglAoxKDvTJ2ase+gi9FiL43dFVTs/yYa1VM6hAfG2H2SSVJ/JCLVCqWVuHRTRSNT/XZofL
7zxelIWfFv4h9mU4wKiw2U51mmuce9XsfJq3YK7bXzv2x3Q2OC2VOjxXj0d93O4fyu5XaUwVZb6L
Hy11NlBG+wPGBU14hA7UjhtrIiuh3Qb55bemzPfGSpuedpOLutROz1Hsn5UwPqz3+tiqHrPdxLDD
Phq1dljzrcW6MB65w0viFQhj9cvOkt0+cSHx808weLzkeGLmTmm+x+20QMwxGkXq7BIFg3wcHwRQ
oYO+hkbocXI5LqTjotGCEhwLpZABzgOBUYe2Pk3l9QH3OB1RgJFqTcxsKsE70scmxJd2es5GDcZB
QA0ufpyHaRKcmFb59KAs+nYs66useNGTmSRt+fYGZ2CcI7CW4CoxcLR4LrWBrIx6vscOubOkDJr2
1ahmFday/XHRXnzZ/mXtMJNAn1giq0OR5LILWvNjYP+Se1As1UypRxd0bnR1VlSzPp6n9YpLauZD
o6+s9rWiO1Y9xrVf1mEFGi8Pj7WvZyNuiH+Jh2GgGt4C+qV2yAzgK/F51JGYHb0aqfBLoO5CLZ/V
tn9BDi3x20PYluO29dV4PGhnmuWXGoyak+UbsqPXjoEsRAJz1olqoV9wICs+Lk8pmOZVYs3y+KXp
5nm/rA6zE5MkWdnxr8Z8a61JZDwmgm/eIWQqLU75XD6UwV4fZWAaS1fqnRTx6oFjYNVbOdLBwQ8w
NZAjcY5+ZSwajlUQP33YVK5JkZ0iAO1fyBZkfpUfJ16V+4OLr+tOcwztxInrVfu+BypSh4bkpXJY
SWNVGu+y0CiClgKXHOaGJ3VuvlE+VPTSmrEaB2nhtUWwp7dYeJHuZGdXpcV+nJSFK3Hwt78qRN8I
NU7OgdZv4rXgoHpPqf2k8eQ6lEloIOtZoWx46QmgYOwM8Cga+Jd8/FvDgjYLoyo8tAE3a2djyfAr
RvR8mulVGGnTVhur1WpnOhmvMxuVKFOzych+G/sXy62QI6pHcu0VA9+Uw6L/LdlIjNTFWiI45zJH
R0Yi6qqe0x2G1v4lBjOpe/y6a6Y6IU7lSye/a4JBPS4kD45F7+4q/yiNiwL1okt4uMzbdFSko0wd
5yxkdBuoaxYf1t63er/X/bhxDEDuijnkWH7MI9REHVR/mtxJkFdE1LLwMprh6MBjNlW4u4NXUpxA
ZSt9yOtRhAEXtiWXIfpmR9dEdh4p2NbdZYFchpLlnpLweBqbl6DmD+hiHII6CxED3tXDTvHTlG1J
XIHv5XWcTo6FJinbc+vyFlRYBFlQdb6WOHuFJR4kb8ghnTXvqHkVVQPN622vPvpcbXdEXcg/dv/D
2XntSIpt6/qJkPDmFh8+vbtBWVlZQEDgCczTn4/qrd1dkbUzpCMtxcqu6k4ImGbMf/yGnz019WRW
Opy3LC/J9wbmsxJW4sXP5mVkPuJbpbr09054g5teipAQxICZIvtx45kEaTZeYvh54UaS3St2NbvN
yW7o7MKCE7wc7QjD2vJkCj1SA9BHUQjzaEC+Rq8wHNg+GgZMsYsp54xUiPpycuLZk/fopSt0zXST
sQWd1sUQHuVNObtDGcZsl6kvVuskXpn6upB9zDrVsONsJtkl2Km6EsrtyYI7hkVZ0FbrfAqG1G8R
+yBpp1UJaypaepaM3bCXPR6GKHsD5VXln3ens6OhTYbXcTyGWs4WyFm6JlsgnERXFt2eLeohYsL8
PO+ZCpsIpyImZ3tTUV+ckeR0d7KvnvwajQ8i+7tFuXZ2fpVYhIMNMQeIdcK5iniabp0qW+FNv9F+
6LOjVK8VKMDhyDfH2QfldwwRymM8d7p/nB4nRht6OHiHUOXQkp7Du9YHHGrecLU1xNU8PcwlgM98
n05eA8GoWamom2qvQU3bO8Yt1ls58gjPulV+1Q/9g8aJAX3ph77JfIyX8B/2+Sg8jXMW7mBPTHKN
I72Fn6nyNO4h3hX5Jtaoqjb1gaJOwEFHWPJdu7VCSPxjhx4LlMZYR23D4r/qOaS96csDW0pCbQ5a
wW0zp0jCkke9S3J3Hm3tkZVDb0MztUtzh2Vbn3qR4PYM4f75PNxp2PogjoUUmHonsiIlD4ll/MoK
WDeHGboW4CeEINZ3Jr+jGqzJVAHyG7P3bqAkAPB7R1EvuCURhmjvt9r8nknPSuurfTCxq6G+qt2C
FrvmzYUnJgslL2fxg6cEtInaPLKzD51D9+DV85OWBUb0c5I+tPxpHGGw4VQ1yraRf5xa9AViZLdQ
EDMJbYkAHllpjiRJ18rd37zKbwrOy7aLSN+xxd1Gvjd32JuU9jCtGt9CoeQbwOPx4mNno1JCRz8q
P6JqqQZhio4A50qogF4Pd2K6BtucCJdYxGpOu69R781AoiyXYcnPbJmmTE24S+nxRXB9pvfm5Mu/
GhTQ2ebk6No2q18Ezv4nL0bRucHQbbw7Ofkmwo22Pt/KqFMwAFzx/0AGeti+ZhzGnNHwce/baKAx
QFWFV+z60sWigE1khbUVIY7ZD86brYO7Vb/JP6cNI60LxA0qH5QcIHwbxmUXDCRyrM2zX6FFeh7u
GRYi5n9IC5ceP5LnVP79L2nvKOvW5nPFMmTH1Sqjps5Q+ZKMpjuiFmJ1a2IRmntMfTRu+j4JGl9/
O660B44p6pV+2W89ypcXZ4nwxjioGHDNOUn855hlmnMkCVEs32sgUiCbJwirTouRBZG26Ic1pxc9
Kz9QF1Sd86M5dCBPtUc/bepdzqwyx/041Pr9qbqb0EHFqxRlS3eQsUXEgx8fRKxCqCaOvpKE4nDT
TLeGssnAjetNq7iV4if1O2fI6HwznChP7rtpLQlX+lu/iVFfvyQ0ZTifGiS5iy8pnaqh7nVBuseP
Brv2xu7f9ffkA+Hn6VPHry/enn8V7/GrulV4qcgn5sFJrvQPfveFvt4EtCWISzisXfaq6f1lujKY
0v18qJ9ibFKFvdQ7VboYRma0kHRXQsg5hWfVi+ZQrm4mBIAtCcxo7MxbU97UqHliN6Gf+jyTPIEe
q/Jtdj5we2LLpluCxC0c/dflGJ6gO1dhnAc6MVWypw70zNYpA1UNFDVQhbAB2n+nFhN0BBpujKtC
5eoshkyzh55tQl+WJv6mZ5e9LaZAbYJHBrM++FrmLnukuS3rdWzs9Pxh6pyK6Iqb46/6gxM3i+F5
bT2puLg8joV7vmPhHSCEEE2BXPoKTPBVBrKcdK3/faqXTlNW1p16M9Ok+4rVEiiIhgfZgaMDkbaE
EEqwDyq+V3PVPSnQXlSH3b8tdiapRNUVOOUrYsGtQOVFRafKioyg4s+plOaiWhW0V+8XQ0sMbH7N
ilMJ74321IBVKZ4CW3XwjOfpka1d8QXZSz5Mqi8tOAJInb1EDSz5QE03nGkqGNsJwE70zA3bEqs9
uxrNLyrR82OphjrZ0IcI3h/8oiMK6+/Bl6+UgYuvcoFix1GnWNKRCZOsCLzYnem/tg7kK9r2mF84
5zc891EnPv5/TRIJuzIAH8uQ/klQ/s9ylCrjqR4hEN+PhDQhR6SVZDpVTpW8apNdbL4cj3eRBubZ
P42dgoG1PHtnCvQWrEHXbRg5rkah37oNfjpnp0e+JQQouCjmYJy/CXg8USbwuHu3pDVJk/P8ehrX
urgptcQthK2sfEjibWserApgyYvNYEbxbK4U+lc6om3nRPkAXNG5fREmpW9W3lH2lWNAJdpkm44O
IBG8lnMCoEQ0qawFtNX16xzfNlgFi3tOZlHqqtVB1VYAfAkYX/06mKGc8h+6SAhEfT1QjbHUE9/z
0ZW3Wh9amtN0DJQrqKT0hVD6+zX/+7QvAEA1To4d2iPpPnvKf5Yclh8i4gOzG3rxe5w4vh9U/8f8
+PdqFw02s+jHNh252mLli140dtqziwijp7a9rVh5klCSvbj22WP6wdOPgUgGI73Kyu0zDwDSxGvn
pwVac3O6N0V76NiSfVEN5ynoskCi2qncMQvScpUli+cqr4RjQTr4rexJY/D91/nKkF0eHhZ3ki6J
1oL1/TndC1M8HuNWlO6jCXXNCXJJ68UnezaBW3DKchPRTTfm+4SVKL7Y5lLwHC1fx1ITl8qP7GeN
qSGrr8Dx3dH5zFxBtZOzS/G3+PleY/R+FT9c3O8FJFkpWa8OMffbPACvAU7NrJVYHOG+dHZZjIza
i9k2cOqFSoAj2Lyc9Y3SUSldADFHm3+MgQwBfbDyT33sIL5/ol81hr/vEF432CUP1LhobWhmlluD
1Ur3EuQOcxGzNKhngRzf5feZsAOaAeQXSDZ4R2vZEg0eyJP0GFK35QgO64Lu7HJUck6zWxRXJsuC
0F9u36xH/3tzy9//Z2Vq1Ko6tW0n3Ze/0g3VLKhztD3uK0Qi17hCv1vN31zrclNrxmHMtJYHgU9J
ggFS7pv52mhuz+I+FfY1CFq/FdpQQ5dCWh66bNARzbMaN+Ewm3gGLN6MQgynYK/CqQqWQuMqZGnM
XtF5guyq8gI6pbg9525DNzZ1uwgZpzPNgEo2FFs4q8YbMqCq2sf6XVftx2qPXbDIvTRPdbsSslA4
eZwVFbwK61s92mXV4ajczjBide4uwP/nuO/kAGgI0J0dLCdix1z3M57eO2FYsU6O7HjWlSH0943r
37dkXmxc43g6amndS/dwXh/IMcZf+BTGjwZ2pvc4uVf7Zt3/kJ/TF/HuyuBd1srv3pn85/gok8aY
M5F3ZtRuNLgYy7TEqiMuA3RQHbYjzbQzzgKmXwqhQK5G7Z4wIomDZMY7fJXH0J1sjv5nJFStk9We
PLlXbnGZ4d/d4sWK1Zf6SU8shrBErU+PFn0svBCgFBgfY3DWApbcsj/EWJcjx+nxugrG0S0qh5Pm
cfCAW2TSm5UwGZzTNV6V9KW/++fkNy+Wp7ZcVLAaz89EM4xv1NkecDuZ3fboWuQtHB39RT3t8tg5
1d7IInptM/za2r24geUG/zPBEVTLSZvwdMAKNIVZDdRnCxHe7lhqOyXUG1qlmDccPf1negOGcv4s
CCjK3FFz5dnt8bfrrryxr534i3u62KDjUtZHU+CeuhhndVK13AQrPpbGeVkNZfzXWnspK0ufYjej
XVou2Whz5MhHdxicCjsHpj1W3kikyHoC4u4XeEuOKCRtaXRyULMyrI7e9yPtK/H8931bEGlECMeI
2/58ltOsSGN5bKT7k8mC5Gpn7sPBDVH8yS1VtdMQdts4OfnxV1/j8qu/DvJ/L30xjvr61GPAWUv3
YuTN8NFMt2MTMZ2lJiTqFywY+T7spOV/Tpq4FdKh3zc0ASaoTgIWwScmHtc2kK8M0IuHcjHA+tlK
+khbpl9vs2jLjZ3QLDk7BlKps6Of3CT19MJj26Pfo8AsMpzC8rsFn7L7wik7d2hcS/Dq1o0IScEi
DhKY6Cg47NZ2dpDuVQ4DnNw5Kww+w/HKO/0/1tZ/n+zFYBSVo2ykEjNU1+x0drAmk3KnkV2eKW0T
rfNq3e01N4OHyP0z7sBSrKBpQwE/6cnXWk9rVqXmTxgw0qTFJAEisOzI6bJnleJKzcIjvwqBBAjE
7IyJB4G3k93BdGsqZaJVTVc6OxkRG9QE/DseLH5Gs6U7aUujxmFiLH+MP9dDKTr6EkDgUDlWylLq
UFDEnEbhPj+cf9YN4K7D5KFaQ1aCX79JiYNOoQgMjf6MW4H4+rLsCvl6THZFv23Eg9jsZGH5OaXN
Fe0HuDnkbuibCosr4UaPDq0ZsmeKsBVMh25I3Hs14sTaL4cg1VeTuT5D4xToc9AiczjJUakw4kqZ
U+KVfdBYzprfzYKLWltCnlDlDWOt1Dj00/lYdbCMfqqEnERuytTrPEPm2wejvI0MR17kp0Gusuk4
HKs02IvH1dEKSsspYpeqfLR8K/WP8FxNb5L8VFvqRvpVxeyCC3eAqaPNWUaNbAPbmMJTZdeEJiS7
8AVOjVsiBhHemHANvdTUSYglT5dWPF0DGkPSa4RKn/dLMkZo3sywM+bZOVHLEKSlQyoSr4xl+e87
4b9D+aLSpDsuDWBCv6eiBcF1cJvOyyMGJf6yToH2OaI349DmKFhCBZt8FLhFqpMqLsDvgFPrXf/D
JCvo2iLxe5v78uI0LM6QsCMeMS/ubJwLs++ESronCWXgVmRbTJySuIVlL7JNYp4VZ9g3JD2aLjMk
S3ZiuWnGzTHbNtl2WDplYOZBEwdMpFgMe4oQaz/P+zwCxNtr9a6Vb2V5qSYnOchgoOeeVoUm4YI9
1A9fUAOhCAsl1OEy45YsOoMCXu61Fk6SB16L2riFvGZbqfugn/wKxXgf8LMR0WULhOnQibtiPghz
WND7jF299jSKvcKlVcBOSXenG70TgJMVHpUgh1MG1gphkCSKyB9uryxaS9X13eO8qNoHcZ4sMSnB
Ez7kwZVbHz82c7ApJ1SCSn5mH5HgVNfq969U0mWl//clXuKNo5GeNStleCV056B+wpp6ad+Ln+JT
/mBiu47RfUrOjSXDourfrB/4xik/dDinpI9hxfeDcXcmNjK2j5gU7qS1ekA5FhFB1N1lH/SVdmRU
BZhkjo/5rQwYvfjOiD8WI7T0/vR85REuS8XXR6jLOtRKVdeliw1V18vTsclY9hXZzZsddqScHfPU
1d/PlZvGTkq0F8RPAqOh+eIXx1K7tDqvTFmobX+5DxTGEhJ+RTFkddn4/1OfVbqaKfKJJS2it4DT
2xzmrF3iOsoDqqMc32nwGXgXuT0S0/o0f8yxp8RuDfOeOTw5kRxKZ+909o/BKISzEFalnyPXxZGY
Rux56TigvE89KhUBxjWhSLV35rBLaGDpDeyrdLCRRJzXHX1vzKs+ZEw4sFM9epgH6AkTyU5+wo6x
THvigFz6FdccoVS4iulohivCrpb2HcRBjmrSSm9XsbWcqEhw6bJ1HeM0qtS+VnpRsVWIVh2DbOAe
w3QIQdnzdiOf6VoFbGia5EmpP1HrCWGahLAClllLgLiMGgGM+HZU6EHuaivUtXCiDQuKh/GbsYvb
ADAehwr8KSSa+kRX0wqcPUFxJeSSZEjBX4xZ/kHdbOWpfWBxJpnIEELpSEf2SnX7e+RcjiyZiaJC
k0JMYVwc1lQriazCZK1TCfxJl5Jfpe5CwIDFGp7xsm3Sx8L8AHbcAkP4Vwa2+LeR/d/rXxzZsAIV
olqjSq2Q7U/L+Hlh6VQ1KBjeOQ7UATge8143+5WjyoCXh/IiXlfyZqjCxAit2s0Vp5w8cF7KnRHa
WYuV4wJtpQ5UIPBHSrsidflBgzudu+o7PyZWWFghHBIt9US+L5jQeZXouzrbYzEe94e8v1H7XVWu
leQw9LdtCopvJwlxO25LsGLkpbmvQbNNlkUT0DAB4wQ221npCvDYgBNgwGhbHzO6UZtMWB3FID8F
JSIjlcOMa5S+ZUE4TgNBdAc5LDAGFzYKOQkRvJJAIt53/D1kFI/KSoDdTX7kMVChomTL53EKrN4r
JL8/rb5/I6r+N5Dlv2/kYo7n0jhL0sxyPYjBoG3MdAUhLX5vDddoQpkkp9hrj6v05KonL4JBhb2x
tE5PgVm4pRye20NneLHEbkOF5RXFtmo93iVngOLk8yINfOcmJ3k4gpHUO9Pay+JuJvco6u5m1Eww
TaiJsLMx3BhL7cLDGBhhr/orgRUk39bUeTg5aH7R7HppV0u71Nikyq0ETaTZlfW+ULdWH2jAIwkt
HOKW7E7zgJUbM0zLhTQFQj1V+xYUgKTRHMrZ8EbPLWFMgF+1bruURV4HfWf2K90ze1ginhYF8Vt3
vyQC1U5pujqyGWmFizTnOQrjuzmypWV7drRl4QV3to0PifOWFFZWqJpQdNxB9yGCQZ+LTysWtROs
7cpXZlceg7bcJtou6ndHbdce9xkhXK3mnCiJ6EXB/o+ceXt+wcaGKZqRjsXuhGiDjHboXgm/26lx
xcGJjZhN3c50P633ibXia098L/i5ozv8sBAJzD4UGermcddO7lmjUeVGCLwaOrWuArKLo8Fdg/tO
ZZ9gQiS+9IGHtkrzq/ZmLKoRPbHsCU6r2jzV8ab/pWLJS0L2m3BHPJcSOfhjceCtsc9UA5EgVVYU
y445JilgzYGJpk5yTRwhYH4onAvDJPIa1eeLdumqNFaDHh6LTccqnbjye/kovcElPQWytavbtTj6
deZn7Zqfh3plTKvUWMnStnb5Ra3MCGGOJ/CDAHVWSrHX0lU17zrUPZELgaRB8ALWhYmuQPgFTt/u
DDVp9AbObpHHlM6pRhS3o+tssJd45dGWf3IqgQ98lMPlGF9x5vMkKSCra4hc7RhEsGDYwJCVcdQ3
/Uhfm3VgxaFAntwxmIrVNC0ICTM3jpyCTFiyQHpYno7EbhWUkdun/sChB5OmYUHNDdwvcy+Gf1EG
8+yVqENg2OHvAC+KNCrIyvuzARb/bEkPXeML8woW03zyajRsrymgrLbgxTlyE5iiiC+SQGzDmJd+
8s46cLY3Eb5HLxluJfcD+NXDNLIVqlmSjGA9mCu1WelmMLQQgpz4BRPMDvEMkAphE5iHMhbo1f7E
zroZ3BKxIFyIyTa0JZ1ROzpgRAZKu8kVaI9NTratCZMV4PstVouQYDhpgFxnP/WUDxydMgqUl+SN
fhoeO2q9kh/IO6IJB9Qz3tX5wrGqXdEMAD5r7ZPdtD4T+OWcl544K4LTm3ei6ArJqjwk4BlwVOgz
FHCCbovPLhCwA43vi7c+lH/0WAfiG/ijCwqyTj+jvbzJMhZtz3itQ/ydWQRo/8PPEB0NdAJuFOTb
0ZbPQd7gBEQoYGJHP5r1RKJct7zS8xCciWuI18dqmx4PQrpJjvte3UXt3hI3UXfDn8TJla3yq3EP
Be1/1+WLGrDsZmOYRmrASPFnZsPk5dsBQ1fEP6iaOMMSa1F4YBbR2SPmz4SzyxLc2Y3lptQZCnxd
F64isOfxDOLkdBEVhmfi6lqGHVP8joFE+BwP+Gi6WG3PkXdW/dGAguTMxzCbfLP1es3Wz26e+QY8
ZDVIkdrp66iAlbY96ze69cDOLJfrutsfrzV7pK+5AMsTwD0UFzvcw/ER/bP6TMeqkdrhCBJHz34F
etoyRiW/akM6+NrL+EJdb8EJXctvZ0yxEOjpbtGGA5xGy5k7T+TxEJ0w+7ns9g1ULL+iPFUYzDhm
eb1otz8woYZrX+E5STVPvjW7NaKzk5s91kTbk1vBcZBckfrxVPmTvOmmbSLAt13BbGvAt2bP5KBN
nAeLteAyESVseIExCLc2FjKc8hYVfsSisDb2lO09xBTcEnp8pCUywUPjB26X/a6bacnZcxGedpMC
3xAvNBtEA/cK1p4VCMnsYe3YOcnd/M5URCSIkcUObm3ehirCW8Uu4E5Asizs00F4nY+etJg467GN
Hy5+MVxEeJrxSYrJ4TY8CFjF23A4r8fnBkdjm6wDVAd43BEn88ml40dszCyPOlskRqV0ZcMDiSUz
DWLNE6sATxWrsQ6GtB/7YQ6SjrAL0pmwUoA274/CEwpa9TGZXhtj4cZ1lEskeqN8u2ZG8Jsp86Wa
/c8IuagmcWcq1UnKOLlPHM6dBM+404JdWSwcsjN2NNsctrAGPthnFq+Hc9gUKxav+eg0BIAe3YYs
zZ+C5mJFTJkGjzItHJEakp0UkQDgg2RbECA5sgPYQKeubBWBGdoj8Qp6pP8Ni5cV05A5aOmGemnt
gMXOJNZTJN5zgmAC3utBDiLEI1PvdPKi9o34RFrQ+CI7x61hhOUizKF5hPJLxiIroL+rdesadQbT
XLCNYh8Vixvo+bRuVy0DToVYSYSiG7220kbG2KZ9JekQqEWguUvvs/cjhEi/qqf8DnavCdXtEa9v
7Pb89jnzWVNp7hawAzL0PN+XoH9tQxiShbbLkBTT0i9ATlXK8z6tOJNUFvWVU8kuUK1wIoHUeuOk
a0r29MHJRD6DGtvmNZD1r3QsHjvWBTr+IYpysdBqSttpo8ogEvEol6H/7IwOL+hVboaSsNarG0XZ
5tZKr/b0AtXYB5eTza1m+efscDbW1riFIK4LdyN2zTkEHvvY+ZG1aomKSHZneZ1kq5O1KoXdVB40
claN86Nc346kE0GxLN2ZTxqAkFO7fTZuz92hzXd6uVaHa1ERfwNmDDAu+Fh0CL44Doh5ZQ2NTqVv
FbbCgXqbPilUnScvO7mjyqy2dbZEChb2bSoCclGI6ng6pQ6aDkpO1NGcvs8LFqlYC5ivgahSTkyk
8zpHfaPdFrXTIXWl8WE6kMlVdM7kVuNk3bvttdcmXTSPTEM0OMSauL7gsmGainixPciCobei0swP
TwLa3xdYZournOwdsnWGtoxcBA/R24oCcNG6kKwbHrobNAQsC9Wr+hTjrW7rBWoImz+HpQ7wiApv
SSqq9yiexu2hXh+Kwn4Q9p/DYLc+Ytz9HhSb+kDdeq8QF/Gn25YoxWy4569rloxHK12zKa09mOin
1bYjc27HMfTm1Vi/r8/Bff6JBYrgWq+/8EXb3Rdr5G/h4+N7vdpj4T+sYEwivpZUPpoa1RzwDkbG
dIYfnr6fdBeb6z9Pj1QO0CXYFAr8qT8316rVq2ooc+WAuMMxYI4u/i2aK6BxBLoJOYMpCDvvhC3O
6AEL0BN+Lg/Q+KxDikOUjndGvjoSj4JrhT88jhv9leb0rTG5kt1teh4XFfV9+SIsdpgrPaQM5PAc
fYxPyFpuog/Fabd62BBogCcLssDFrWjAfkDexPcK8XDX4hEXDPffneJ/vi7hsyrfdZG0XuwUZi/r
x76c4610DvSsdyj4I5TYxa3a76fkik+P9ifK8c/VDMJucZLFv/kfP4v/4GZqWumLY+i8MZQnlvVQ
IR0Yl1T7xCC19NNjctYAuXiYrG7WuJpjVlkENVOn+OmRRKFTvO9idZ0Ur5EOIYP8BTN7FKwwwtYh
rVdDK24rAs6S/tZQcTXjrFjLz+A1Q+6W/LkcPw6GFZzP06GhYJcWLDtFoB6Zz9ZpelUzYgmU4/q8
0Ko1bHxoE4kRya21vJLbNpBLg26RdXOWdpgtuW15WzPJYUO1xrVd7y9vxUAtJyE4xAfFuFj5xbk1
+/LUTZsxwwK1XucQdippV2RXRvuFRdM/L8TE6RJ7O0VlBFysFVncE2VrKseHRY2EJ4O5NQ+S9zg+
Wg/fz6uL3eR/rmQSdwN4q6vw6f6cV4nYDrp6EsdtSre/JagNPEP4yWfeQOE425X6U5I6J8P0tqGD
p4KxxC+g0jT1+ORApOqhhc4ZjR0nthmqwKATo6A4MdoSa9dQEeTnTxK1VxMeP+h/5qWJluWOIHkn
NmikYk1ztiHrjDlJ0t3L/E5HaFoVpKlbEIalK33nC0+qr1/4YmYJ5VyOZd7OD+6L+KvjCz6Mrv9D
9VaolJeAQlz6SFGff3n7RRScYF57y0nU//6x/216W2DlYNSLRYx68dSNwdLLSdXSraHdRfRVwOoq
FjHGd3lXDscrw/avV+NQwsJpYOzzuxX/n+ndifMonMd+3GYExuheUwEFhLSIhd5tjsH33+wCg//n
+RKyo8kcghZzs4sWdtrJ9Uk4l9qD+7TbJT8bTCPcl9Ovze4tte8IfDDetuAF+d6D2+6Et+73l//L
V1UXdyIJJ6vFhuWimSMUqVDX6RBvO2F9EkGx5Q6F0iGXA2MwbUMornxdeYEbLxZqLghdQMOA2yBg
6M/5o2tmPlvSGG81M2jr/QiNqqFuzZ7amq6OlYZZeZf12ptYCLCm3qBMFlPllAp5Ne3pOQ8s8Kqj
BlKl38RxjAAOBtI1joi0jOnvbnJ5av8ZAOY8dlEaJ4SDTY5Y7RlxaXbTwpKpULn26zlBw2CcbEm4
euL585jwezSwhXFIUBdzU1azP6+s6lmXJedyfshsLCKG2tkBar5Ifvvu17YR+ovMP/E/M+dDCZ5f
1Q8vuLmL3+4YKLb3+p6+rjNXrr17LCxur3lYwLv+22NRLBmHBETYX13P4rqei6oeDyM44FO+Ot9H
rR09yuUN+97w3t4lH5Uajvktz0WqvFGiF+/OoVTjhnxj1YH6mqur6BgQCndLjEEF/IC7CW5XQEVG
UKVY2oy3GIXruWORp9TENuic6oJGIg56U+HeLUhqew67fCe0G+noMPXbmyEk+5I92GUjPYLxBSiG
Fm9yl6zr4q3AsED5pfo4pTxHZ7+AkeXkpdNg7ERWCZ8cF7sFP+X0XKQ3gugfP+tNpqx04qt+pICL
M17RMSoAEjrvWA0+p7vv5+CFsv1/XjomhnSol2PK79b6f4ZbggNLLrTZeIBNkUoPcnsH7KvA4s0+
BPNVl/fjIg4BJxP0myN8gzy9bzHE62/w4vz+Vi4Ixf/ciiEjrpclA8P3SzOOU6NE5iRZ6oMVavYL
6LT7hiGIskHEbP9IPn7cjZv8sBi33kw3gXrANNoK9hij4zWEccr0vERd5Y8UwS0meNcOkhf84P+5
u8Uiny2eLDf5Yq0sqlw45rWkHo5c5YbDVY/j6i84mBYkA8ovpMQQ2KEhdUsq4xxWbEjpIiFXsNci
g1gB/3MjMnZJGm398V7EckX2aNFXiEWgUfSe9SBN/nl9+pQ/LctOkeuY4HFOrgc1rTzNpaOfTuuE
WLbSEU2vflNvih9TbXc3JclejR+RZfiCn0wemkmQT7voRFLYesQNI3b5hQjgRHTQO/M5vgdqGXf4
4rHavhd79vnugHsb3S34eJ0d3aJHsLbI9MpN9Da9w0SzNoxbRmP5jPXYcDf9Uix8xenD2JCe4RPn
o92NTnpTvVufxi1kWnXV3ZcIxIjFdKAKQBsoOzshLorlc5d/jm8t9glQfl9H4oUyCuZFkiXWV5b8
v20x+FgrksLKZlGH/bmkHY+pbDTaSTyA4JkY8p12UBAHVbLFeldKs/P9CL5AG/4ZI0ykxUVOMfi8
uNzYqlJ/7CbibPLneI0jP9tZHz2dp1/ZtO5Ex+yDc02eqOB2wKX57Xl8+f4Ofo/CP3YPU7OWowET
GfUXyMOfX7iaxfyYnmfpoXHd3ctign7wcT63Pzrcwc5OsHfWa/d2I62+v+7XIvjiusuu9p9lJON0
pDXVNDyQieRgGsh5Fsk0DuX6lZpweYRfviDlGIGPLAWqdrFJGSmz04jK8UHe4cVhsBqI9/LhVb5S
m/yupb+7zsUZ1porvZRbRdpUUhr09f6UFLTovZMl09oDC6aJouuf8Un3lNPpivHub/uYy4v/9pdh
FC014MXTnPs6VdsmHR9ehI84rGM7eaEahBj6DiBEcCl1yw2UUU/80B/qIHGSV2zaaZlJSM+8MVRd
ad3s4Q5q5wM7MlpE6FzN3vTzt9i/9kL+8up12v2EdMic92Xp0o80GzKlaZc30rjCIQ4foDnaKN/t
2++HmPJbgfHHUwG6hEIFaI+G5atZUzvOs5qd0/lhkwKkY3YmRx6KImYWVszVDks0to2CHqGTmrTl
6KjjvrhJSvtIZ5Fsjejztg2fxDfNloPN25ka53Be+YRIPpBSuxntB2jt7oNgH6LG3h1Wubv6jHd3
MUPs4L+RJkqTFwWTh7Qcl0cOIoA59g8tpFQGb0c+tbmhFfZxYzmfd6Xj+4c34+Ol9jbEob0/9XaY
fGJQi/QHN5LOPu5yBxqJW7lPZ/9l+rU7+MX98ptuDO9mm6WLE3nkflaRA4D6EAjOHS5LKxD+u3j9
YNzJQOlUY/g51XZ8d0B/y9/eZY93D6fQz95IV7i7M6Do/uQ/HLk3/xA91TY93TcyBe1sjb6PxJmT
cxMprk6zjdC9LCB6D1sihxbXBsfbwo4O+9fGFkY3JfmE46Knrb1nZXJWd7q7Ch6Sey7z42DAhnI5
LxidjTt7Vtufn8WPzg4+0tV5/dxM9nNwI//s7O2Shz6vaUqUB0x5CWCY/ACj7VXjHZ9yqixpX0Yh
PZNtkr2kHSwe3ArrF4RxjOrel27Z/UhouAW1pZc0+O3yj880QsEsPtCn003CT61o/HH9TK9v6h38
w0gmfsf9NXxEa0KcA1nENA0e749rjNQXJ6oiuDXBXe02PHV7gV0awX6QC+EwbkdlP2LqiFmpbz1A
WZT3p814A/EIHdfRflp6PZ72c5P1vnhXWHcVomBbvNXssfd+qnt2xCj8fgL8fS/7d/hfFCB6c4qE
fBjFDQ2J00QmlnkbR++cU87Z/ip9/m8YnooMiohLqGIguhdXa/S06pLhlD4et9a9ZT9ELDhEAxmF
jdHS6MvrwSk3JdwVO36X13TOjoB2mJStCqru06bz8xXTaHhXtuTI2TV2kPhHGk6801cIUyhzzAMB
oMHooaNfi/YWobe1o4KB5Ys/6nvxpPp02X6CJi+4L65fYeQ8CrePsd9eea4X7FF2bRMAGINtfOBE
BUflC6GnnOjTVIOPPWw2L9n+jQGt187BX63O9jbYv0JtrU+OjH//5kpRecGPWa6sSCTYmKbB4dug
D/nnrnk2okLQi/m4j80Ux73WAuT082g1CptyCKN8DWukANVH16PRyZNPmC6c3sTuTaVjsjrP/4+z
M1tSHUu27Rdhpr55VS/RE0A0L1h0IFAvIZD4+ju0695zMohtidW1KivLqsrcQkur8eU+fcwdQq7S
vTyPdumsNnbONRWcQ5v6hphQFedWQnuy2q36Lp2flOFyIx1ALKCXvAlhcYuDHhNdGBsNijpDuaFU
QsGvpY5My9jpcJ3q6qvZnud9/nKQ8rlAn5gqF6vm0CMfyRDbvHd1Zh9k2EkI8Xbjumk+ZHNfqaV1
1WAEKLsRiVlwZ5xM6akLDf7B+OT0+mtb1I6Y8Kmr+FEgcqe4/c+YDpEewY+AZvM+79ectGub1xK4
In0g1eCDcHniUk3n+pbUrXU2YJ20G0UVQkN5obEBUWbmyoznTjAXhS6uDBzSSXHFXRXubipaD9UR
O2MVi7TScadU6LPQTMRK6E7zPEyy2aheHhAtcW11upNOB/zFvmbmQmvS5wZGxvWoOGacLfRe/JYb
4OKXfsqgPa0uV0S4Cu4CHNDKWX3tYsrQ8uTIf5VwJ2xPtDwmUFbL19ZAcR7IBY2tyPmOazZsXXs9
KeTiOnryjyhy0rfhq/W1q7fQKoRsXQ6aJMPTjHScoOS+hulogpjsyhWkLXB3hDMofChSOzaz6uN8
yRZJrjnCCTn5brdJFI4glc1c2YwkVIvbBMDVFXveK80xZ2XTJ/KyPmMHlUR9Vn8I9HpWl9PLqVfQ
hteU1Z7Nnri+eDJQUJ7MdaW9SqMgR5O+v542Yqs5XYm4SUSjgcZGkU0+CitglFXzNB2aW2BUSV2o
idSvDPdkmm59Qk5+OuJScaMcdIJ4noq+dehp2TNSpG9ADG5qsDvgGMNtKbnpYazHX30BxkMT/dsu
C2IF+IvEd9Gpt59ur7LcrMqaBmPDtFNz05yW6pX8tnCmORKlEu0aZlusbup1bgrceJqFlMtwKHTK
5ogGzvnQh9C4BpKfSwFMTZOpuyEeqMsrn3tWj/w6b8g0dUiCWi8uJ2r/eiXkp1FAUEsvTkCZgwqo
HyUQhz3jR5REgpi4GJ9xiQsIrfQ/95TDtRypp66PJ4mwpu60O34Ll2lRTxPh69/Po7uuoD8r7c8t
Q8GZgB7u+66gRhLKPtaFeF4cn3VqN/UsPb7KxsgSxOfstjgX32gXdtwY9RsysM2/P13+63tyx/l/
T78L0LWdnotqvovnGqqGXfNt8tGEpke0iRyKkm5MtbQ6Y56m46q9A47c0XwpPhvXt5Z2T+MwF/F8
00tstk8Yvt1UpExYOEBnb6vS7vPCi3cH24jrRSNOPuOL4pxPl6la7HtgCk37UhZgyC7PikD7/gO0
xJ2Q9j8DOwhTiP4xP/8ljU6rwyXWzmU8F4ptJkxFYXEp5xUkCPqrr6Dtbot2NG3gHapgkQDPJOt/
H9u/nIhwkwcjMzCSivIrCa226qXoRca2Zy/PxMJqjpp1O8kQeRqriyM9eatoKNzdWueE/knLW+uo
aWORo2DYOIwTOmOdXizptRRpEyF4PCISGjzPbhtBqh4Un//yc0GBDC6BGjR+zvC761I20s51m5od
iSN8hKac3FhF+5ZvudZmYwfB8uvBwf0nb/Bzkf184t0tVB4dxKYfGZg919bLxRGGlo5z7L5hVWSt
FGeRhM+HjHtQZ1OiQGP2nq4iO3D+68/Er+BGRPZeNST5Pt2g5d1IaHN+BW8tuEPEEq4wHqrdZ9eO
AmePF4b64Jm/Vx2+dvyLPYYEnXivp6Bg0DX15XCcjMTLpjyuTo2vdX4u4n2jPiis/eVRwF14OQ0g
iMQu/HMjy89sMLJIN9a1+KyqrywOdm0oHWF+Kk//PpB/WXDUBVBokN3jbvnLmrWKdzdG+HqkEjEV
CfFjiSpzXijrPr4E2Pz5pXylU+yjRKUnx83yetHf4ptEn4C5ezDAv/Mb/BTqTGQaBXGYzT/feqRq
t5PQ8VO62k3Rqhx2k4rWPIByQ75KZNNJHmRU/nKBV/5UEzV52MWpxfx8ZCLpsSmX0mjW0YCnmD19
QFMx9o76Zx7TVYdISUZkmjzY5f6SqlJI8yKyoDyroI65e6wsjeLETCuBsHuwy+AOG667j9XKnyCF
yN3atvHIWo4fsnt/3aMwGlZVihzscGBJ7nvKz6Iq8FmH5zos3OkuImEVrP3841t1F6+GFRVOFOyD
HTZdJDEe7Bx/ezg1LxNbU6w5JP3u86bXWq8vt6KYoXU/tctuR4j+fYmn15IsxoMj8ndunzf958Pu
dqljWwiF3Fag6pqD20GcGUG+x0kD/MBHh1r2fCHxq6Ol3k2VDJg52kKYifyUo6KjU6V1/d/X2Z/s
4922qZM5h03FLcskQfpzpl2UUdNWZ1JF28xyKCrNvZs1VydrmQz/ab4WyXCY5ChL6ynqcLhQrCf7
IQ5dHAr///Ij/nR7/SNVWSZpf67OabfuYUdPtKVi68E3ETKkO6DELufa++P61a/y1fApUJpCi2ay
M8V+vvm5quW6vWUcGEC+UfaHg6kg8lks4B6pl36XOe+edZcD7kcXwYipnLOw3shjDZzv1fdn47mW
vQkw03C+Hvn03hlHDhHLz9e7O4Gbi5Q1UszrCfRdXRYluB2ME8kCdW4c0PmpeaXtIK+L3x5XBv/6
Of93ZO8SFXKZX9tDYl7XUx13suwbu5TV9flk6/8fUcaPTzjMq3/MmzOU9kTjzOW0Fb7X4Tn49ofK
p00GY9irrtb+S1s9OAP/koYe8vhDCoaaNTvl3dudKDQk+SUmE0yir8OyEDW21fnXoAmEB+y4v52C
Ono3U+Zclwes+c8XrM5Sumt64YpPgPI9uK0VVh+lnuKMlnmEQeBn8mA/uGPY/N9pM9RKCDF1Xfxz
RPxjSHW1JAge9gNnqthhmEzXnumFuHBM3MlMcGw7nwbLk/0wivldqBnm6z8efLcRxVpiiFrGHlCQ
DKY7gASrECIypGXEUjDJGJj//XiXP3jhv2+A//vcP4KMf7xwVZrKRdiVwnrLJLKnb7KzxnejoJeA
sDFcLZ4tcPtudLafemv0x2zWHz/Ss/x1TumigqObiYEyCfWf31lLxJMq3ZhTKjayGBtFinNc4+1h
Lf/Lft3/fOB/PupuX8DLpMhN4dCtR3NsaTaGkz7j8Otcx6Yjvz5ycxg+2v3GbgxaFhKXivgLC6gV
QiUczsxf3aKe6ugkHMlABo8cev9y71UMQUQQZOoYNvwyjUA71dTlbncd5Iywk2cQBiTMeRbpO/BV
eVtHj7rI/xS17t7sxxPvVmZcFHrSxzzxGtH2LJv+IdBf+hm9BUXiJ9/0SNFqLGl26pFR6U/bm/iu
fJ0zFFKKlWaOWlubepo5ps9fRX2Q0YaPSuFpT6vPeVMPpConfTPDSL6i3bbpPqFjYSZR26XeT7Yi
Eo1t90DH+PdRxPiVDJ1K+lW7mxq3US5k+oWvJdjZrCRf7nzfZkAme4dqM5DZ1+xB6PVb1AurEcHk
/zzxLhzalfmxVnpGsX45bmEa0w6vYJYjWteFjnGZ9qoskG7Wbv5+mR3pB3JGi6+H7n1/udX8+BHK
z8XXn/K0P1bydb3F6hYvFjqPXSaR9XGkfLA5hK/iH0at9e+R1x1X8c9CJLJHayWyuTNt72ZQ3Yr5
TWuu1/UJBCtNyjwZ5BZnNH26b+KyZ/WfXHVwW4Fx/ujhw6e8n76UEgwFaQfZqXsIwk5ok3Na6s0c
3r2S7w90CF2Gfksuj8no+6ymzkWeatfv/NH+c2fu+p/X/ueT7/Z5BG7ayUgNMmFjyY9DFFTudHpB
t73zp9BCQi8cmnE/a3fiIsCurdnF1X3XPY0Fy7b3X8tHUuG/nXhD4RrHQFoxqGLf/aAqrQzucXyH
khYL2O527OUOXaATgMscAghsDlPKt5Qb8C+cjtZiiMvTdOSRbLEfTInhk//+Kv/zU+6vIiP5KiRZ
ebuuD/syRKIvWKFXB2QMIRC4s/K7mN8e5SZ/79CUiinfygIJyt9dAt2tlg61ynlfAcvBz6kB1Sva
s0f75e81xmPQrwkDdUP9VQIYpaM+z3MtXkvRR/qkfdIh/aBm9PsOwb1qkHzLGl6lgHZ/ruIL6uLO
iJvz/EplUJGmWYxBLi2NzaOP9Hvp/HzQ8Kr/CBgM/XxLupscr41pOTlP6rAOd5iS7uaHhRrV//2V
HCMiWUUrg9smfzn8mn887cpqEa9KJbNcRkFmncKXwnrDztJbjbZMi8UEik4UPDkn//G17PcNiXgE
23lS8CQduZ//fHYqn+TDVRf7MSXGXora765yab+yumZVHfED9HFXPgKKfrAKhovXz1UwPJYcjoEI
jnLR3aFQ5he9OcmVMO2cLhQpsJs2KP8hPnn0pN+z0oC2QUKesqop/lIwKscMfdApliBqX93467K+
+idcAIWF9Ln7vE4qDydMx3Qe7YG/1xyPJZ+kUcvVyKbd7fyyltd9f+j6cZGNR1DPe+iawIPK05y6
aqbPd7fVvw/p77XBAwksQX5gjwT25ueHTM5iv6vjkjo1pPcLYP8xng8PZfd3EOhha+cxuDaSxKHO
J96faNXpCvrOaOX11sE63vPWB8tfJTaXXMmKgoMzfhC7/yXLbAzZcGlINUtMmbv3KtW6zTP5ogzZ
1mk8FIiHGp61+HRte2Mn89Tfjx9d//42lrpBcXoQvXJ0381OPaHGIjQ17ph6A0APP4PTWNpNpWvv
HoH3aQe8rcBHXyDjp/QJ6SBVy9ywEykNGhSoh9pw//3j/m3YyU5ygg3ewwz93TJVk5g9Saoplr9M
SeCEsdNZ4fMrY4DD/TJ4lC/7S6ad6jiyX5VFw8bwxxrpH1tSZlaX+Hjmea29nY4BHW7792lo+f5E
jCbZEeVxdLADrkv75dJ5MPx/qTEZeEfKKngtLkrSn/6Efz78KlRIYy/tfNcHyTG6nny9DCpUvdfI
3Hmxss/i53r3KinYEyIqFHHUKjz99nFUnvvjuJOC220aSz4WHJU2vUruLp2UuocnRIwus1hVp7k+
2pfJp3Gc92iWoQqc/Ep6cFYpvw/6wdbeRDyNhdSQdvu5IHdJfbgqPSRILaFr38qeAeScXgSyybKt
vBXP2d5YUWsuxkh6dWD6cM0GUFWFC6DqS5cprjWK4lQn/5oDInSrsxNvRXSeuw/6nBPkNXT0+xLs
qJ7AASuEWQ35El09Pl6PIC9/UcbRSoM6fbBj55XuTyip7694X8vnufgEWabXbANi/SdiJgWCnl31
kTb6Kka0JUGHADk8lqGHwIu4ojG1pe8Db/ki1YONB+22RyXsi6CB+Axg6Dxu8rBL6KE6oOTBnJHu
ZugY1BBbq3p0rP8l9831lG7JPxsKnR53x3oRjyq5vTasorM3frl50+NKsucdBRwrIfnRU0MDbjp7
f1gzus8/c23lFkRlEZ2/MWDWf84FVllSFAfKC3m9PGNjX7/t5G+TrpZs2ir+g71i2J3+ebYODwPP
jySQbPtQMPr5MFmrC6WN1Wwyan0Bzl/RKcsSvf2Ffnuj3Oc7HGakl5bmOUgAy7rBxkZGk9XkCOOF
4JKOUUcszsqr1nZWK5j0feauPngNZcaDn/prpXN+YGFO6RCvcUMkI/Xzpx64umgJIoxFLALYjDpt
lWr7Ro5SrgdnVAhXW13JJ/sQraopTN3YiPTcwZmiBsaW76GP7AJqznUS5tdNsrh176UxTlUr/Taa
d31SXlzAo1qk7cb68cFPR/r4a5hV+iXEodxPMKrLwyHyj10qprPb3B1jYbk7TGkkp1wbI1tZZ2KU
G5vGTQeaYhZb6J8PgdDjS07ugi7zcDc91S9FR7iVj7OhiUylWbNA9+fm4GjQudUnNG7SvgPSCHzD
tOoYVBCwKVfClAQGhxj2yL5aTKzhChdfF5zNVSTvvXXCB1h5VsvoJNCjqSRbDYcfmsSSZFZVxFhX
c3s5z2hKwJnJNZETScj+NBjsoEcyp/8yEE+MXsRIU91mTZ8vlgTGuGLFviY4SHGFVVeN6l5WSJ5E
F4uWlO4K3H8GdEP/9nrZXqqFCuw9ds2Y/be1pBfNnKu920sTyF0ymCZsqXJ3U6FQ3g0GVCNMRPrL
AkJJ8SDr8HvB4cJObVYiYBgkGXebr9EJBJ+7KpvEwCWPOAFhFg12L08jRdm0WfloNgwh+s81x/NY
4ETwtKIq5l1yr8/6XjmaTTLpzn7Mp8Dp49Bsztq0pZuWDvFG/S5LnI+mMd/039f7faTJGkIHwmFN
I9XwF3ePVk/NpdLouRxKlxU5BSkS9uVYL/0c0EuZPHpTIuZh8O5flo5b2oEMScJk4O42bSrZ2azE
plhLvhlcPKZote8al86pyyfcIJsI+7P7Or2U8+4DE+hZ+tWFg3yXFiJLewVLhGtvNTusaiL/DqUp
OXb3FqB68pnLDB5w0y12MqGxlGzd20UYek/rwdAdraM8v3nFCqFphE+ZO1isvqghljKuFonOMWpw
+8blCskkEJSLbb50kxzF8Ai1wHV5/ry6/TsN8bjbkwiIpKjPXYixRjS0PJdrzT458CrrZzS6yx2Z
TGGBb5+tukZpgejsnhvM255J+AGguDydXkAzpV8ldxdWn28sa2TFJA4iaHWuikNsH1HO2+KQ5bQ4
b23Rj0qRFsnOAdnz+jwBsucX0/RJDK5v5kcR7SJ+sEjBoZ0mQeZ2lu6enG9hnr0cpsDJncFR+hNB
HeUB7/MWrgeveHrcMT6F3oP1jgymKEKrZuMUuMTlz+23eDbGwN1X9L7vfD0Q3HqiRLy/1y5PaNer
TcK4f98i3U58EoEIf1H52uXYmFxFqx5rVzt/lgVb+NpNjlMTzBGtWSZm0O33bWxgaDotnzqiLqsA
JoI92Mfl47yz4UYdp4ziBJRfh7R75xwm36J1CYyJ8FSTgXg236XFDQv1hDQpEmJM8UijbsDpF8R3
Dn90COXGWCMOFweQHZ4Oz4A7rzjepO5IDdQbgBofKe6h8EkCYzDVWPrF2m2ziH6aMJN8yNcim9LR
Op9dsxsDrR3JNjjxQxockxAfstLclOR6Wr+AFgLp9hwJh+nVsC+tfVPokzcRZfoDIA06V+ykvdfW
lnh9un0KYtQAp0UBf/YRpSN7v7y0whRlWonkkPbvctkDJKrxK3SQw9NNmhdWlRFahIXipa3NNXCw
8qKzTJ2Lhg8kLTuFNR7w2AJApH4X9lnncAa+x3Auta1Cg08diWtSeA0GdIBezeEwAOx7zd1SsWVQ
BVGLT6Dkq58AWAEA55Ij9VaVBHns3loY6Ey+kt5hjyiemWVE6ZpAQG7cUwyWhg7XIdwqL1bxTrdS
rDXDsOwgMFXL3S2sz/TT2O0AMICA76e7KfL+A1JAPWxvoVFsR8eJdgqqJDITTzz7vCGvoXBjaia8
swwwR9uUPFvw2t7hqEvofSKkpXG481E54Qupzcjf/KdDr/w+uQe8n4uwxgj7TP0rt1vk3Tu7tA+v
vLBtzNTXdoxqjESuAxjGOnvXaIc9cmmboTkZTdLp0dMRpLvA4/h7v84Onpc8A8P7wQLZBhRkbXfL
xv2i/92S903IJS57OoMv5jYxRv+J+zL/Fw5quKZQicsn9CAwCUY4oV4c0ghPJY9VbaZJtS5Rxp85
28nj9pZhdziNWLWzN4IncFruaC6sunnhVs8yHMvNGSTCyIfMhbqfNPeJYDOZZBNU/vY1IOmH+wm8
q/MyeT2/Q/6HnOy04WCBuHhOx6ULfsK7TXGedapx7Ui2OgYQY7Vj/avEAf26F3wQMzNINsYMqw8X
XOGEk5l1UC6A5uleu83X/Rv/nAV3cJHNFF+cAyEMd9h9l5PdVMR1DOSZW4dYK7sIOaew84UZfoF0
gSv7fK3kfro+gs+DT3Bwhy67Y5jsd6xJrGfR8KKkti5Q7PBdJ5fplZPL5LY+HCzDP8xath5yda46
qVbtqt/Q3agrg8tVhgJY9IiM8Ggq56lTTVl4bgGO4uxUJGqxIN7vfL7eqiBovzicGB9H6y3ZCr4x
qx0tSl/LORYXIQ2djuDqPHjkwTmyy68dLTqFrbviLBw9MRSjOchlarl0WmwVwqEGhTxERx8fFU+3
PhofwbyjsJtKGHUn02Jz4GDyDyFsRFt7zZ/7xW59fhafBUzoJRy3G6xCt4M9LW5fwrDt0CBk7J7a
CoVe0Khe3fp17UAKfsXTJMtBGrrZO0sPVDLI8tEclnDOXrrHM4xtgJlzAL2C5nFAtZiAWGf8Zlbe
7eUwy0MW62iwRLoYPjT4U+srfgkQ/OyfwN8mwU4d87cezac8nxewLTmBDs4F+A4TUx1fDu61Dwzq
O5yMWJPPE7Zh0uBE1gJSJ0d95QLKv2mPpRujEax255wPEb2CKWV2mmfpvDl7ckiTojjCOc8evdKy
4cnzEU0avV9+Xl644SZbOn647AozjXzaGGcldrt4wn6nLwwKvJx7r7CYkBexgbmdN8aH0H4aecNU
6ffa0iQPuC1DE+bL526ZbbtPPL5cY5lOej/7kL8yQHZOHEq+NmUUockerDZSP28vp/XthV5QhQhA
cdM19qZe93xwW2h0XkmjESrI27j7qDbKN6TKSb1OZjplmNbOaAYdsEucFOk6K8Ytv+Klg9zNnvjS
Rowfcm71M5klK1wi3VRik7zu08kphLAHS2VbvxjLniD9RfFpkFYBDNssHYcGy3nsN1Fydao9n2DY
MTIPa9QJkv9kb7Dg96d1v1ei47sx7URLUommbRWUwqe0iidCZPgyfXzAmTBlPDhNhE+sBbDI3bYf
rXXxaKTXrMMM79K5HMpA8KQZ/kZfKtrop26hzJSZ+LUD9CSw00BRtw8zmmxm0AotyGLhcaX4t3k9
Med9ZAb6JA7NuflZwGsvLHl+4HCbq/BaPuOF6AmRhKLaNgPDZauY8YdF2hS6Fl3YQWlnXv+hfTQc
zmf79maMR4vkKffPMM4gXTnx5uz1TEBIXlSB9Ek1PngN7mU0+C/B+80QYWuAFONIC4zg5H51vFe/
PS3AWPoYHi7KieQfGXvRafyTl4zbTewMfSwQii2fKmw1vQTiOH7KNqlhpbgWfaB2N/Mwx6DSoa11
2k2KGTQV2iW0PUzRdnt4x+fwaMGoHZqOSJVUweH58KxK9jCMcgnFYmilySlZkYp+2hYzYkX+zmTO
OQ11qIiazXHZEGKla642c3E+CsB4z7T9DYo47E7ISkSAqOJTK5mlC2Fq+IKvsLcyd8PTlEu4c1q0
752n+cX7IbiEzfthZkyvS4TbHiSTz3Rx9eOzDfFxIg8Ln766fmh0ZoZcPmH3yey8qccWrL3RYtfN
1bVI48FSCcwwBoNjiaH5VbiKf2DG4mrHBomqMEAdTtLrA6OiBDoqpl7Ycqy1vcwGUzEXkdHu/JtH
KBAvslUXFlHB0O4m8oz+eyVsX7OTAz3LEZ3Tq+IeA7oL4s8sUPC3A3N55Grlia3f4Zwjb9t08B45
EIdMSNcF+YT+bHoT2j36TnBBWOXgfVoHXbkkSuiOExi1jeAfenJJY+1NWjYR/fd2hyRyGodluNtz
e765GSbeN1vilkoVHdpk7RGHcAS4uY/ldLzkQPUKphqF5XKdEd/jUch5T7dfQvFx2BHAirqajyvq
UptyiuNzztwqZny7KAuAw601HxBHpMzOHvbETILi23DK4BxkG3MlhfnYwAZ3XI4PEf/DDFj0Slro
qxEGIM+XZ0Z0OKuco8tlBug4xFJHnkBwI37kuoMjpEWPH42LSHdfsX7xpDD90DhrlhkNkBx9QFpV
w8JQgfMSgw354MvVWm/tqxDCnq9YmpJlmnMC07yaptVSEtdwEm+mNdbUsZLiMBhkWCCD8hzBBAxa
Ok6OYV99kC/Vj47B/eF1qSJ7ozdJDlp62U2vqNxrIIcFEErxJbZVkorbnfrMToTwHANEseKC1X4v
FidPfe6nybhYaVGCZFCig/HkXEJaWV4YML9cV9vk/fapJxg6uw0FVjgGvaN/xQPvyvQFdjJ9oVDY
2nAC8XwgninBVlB4I0pqmBO/y+8iZ2zs5nIEWG1UABut7PaC0GOFKVVzoTQ1OEFfPYEz4kWdCU8l
g0zD62S0zBbFQpwmc1QUpykIYzho0mxnNwG9GNveYB8TCMTp19m33PZg12sYBPlASMzUO2pejles
5sEPNZMJFzD+AuMnhQCAIYPRGujWCWdVwWUFgVDs55ld2URUYemZ1nDXu7pcZv0ugDE3w1nnifkB
89rarQGVA0h1EBikzjlMxrnHATQKjNdic4wAneNq7RbMm2yifIrRzdccc0XG9LgslhzsE9bTeJhE
nOHuhV+AVyXXPW6hzmGL0WUbESxJITdUNDDKtm3wpbGqZQ088/3GZARZSZ2pAhIYYUUhtwPLAitA
6c3g3sVhDJ5gR1BgE7CnULe5mOxT4G5/OKTlVwaW271VUQhOwcTIcrgg2ILwpgkBYOUPqMIAk2UA
T6xoIRx97mKbXb6rpkIStcVCEddFzq5fbKXUMd6OPX5WQWygWXdN2o3Qz3ChAOw2eELjgzSOr88a
sXU2lpbXSKxdEBz90qC3V7VHAY3GXjOuxhxxNN8SUkNjeTGmnP9Bap/hZ7viXJtpNAjzKex4Ik2x
lRhnTkpdrxm3/Ge5rP0DOzgnupeHQx0QK6mY1ch5R9RERgZA9FyIbnNaTG+qbQAgh7kijo/P7Kjd
/IqscV3tSOcNOWkMK/hPnZ+2OEUHT3eGM/j03QeYC7/Q3MeBAeWac00IxG+umlsoJ4YHMZhzmAN/
xt593NMpbceu8OcKg7vBnCPd3ekWSnAME23t5YJFhNeHeNo7amg6PMiR3oikwE1Mua4RkE0blud1
Be49WxXvgGT3DSYhs9jugsTNCYkvay2C7OPoTr7Z2dclRyPrOmEP+iZ0jz4IjbFFOKzxXYQ7an3f
cIi7bmuEq0yfCQjg58IX2OgXHG7AmUnC0oQyMV80uxsTOjMxc+Kum+KePdPZ1FzUUDDZJ3sY4wwB
U+LtW1vzJdYLztg2oQVDSR/vrK+YyAC7HHx7POSqQeKrQTNVgyRo3lViaL4oeSQsCNjiju9gskMZ
HuaOzFK/TIk5RhgLY5ow03kKYrCX61b0zo40K57hoE4BsdvHWeOaCIlAWIfHWR3CWLbOZFVxsFhU
kHLOHXsSnNW1NNMnJvEaH/3ltKJdmSPj4okvbLdA7K+jZ9PCXoyZdeFDiyFfIah5y9oRomZLyhdS
toWOkHsAQQOx1SZ+ywnd4vVhNWLdA5ffXKy57BEblGFjra7eDRLHvia9Y1qjp5sXL/KDf+Nac8Er
DjMzsitxa4ljQN0eVEaituEAyz1cTIHR0Lq+Hc72kQXZ08YjPWyo/ohOX9rik7jgkBxLlt07A3RC
tOOxCJcFC4zJ9mngy2KEwCXJhC2kWnuoPVDZ0Lvk37qDsWwE0GeYPCnbVIKvJxjSIrhdApVUWYw2
NXHpLWX3pWZDPMu1eriakbLxG2682UfNn/lR+YeNNimh3rJXWoSd78aSKW/tXmnbtmky94Y5SSBx
tmQ0yuLAJsV79/SF3bj7QVCLFseED9Q4OCAzIKSl4KKSgDuSf2MIbgGJN9uYA7cNBrSGa8C8hXRC
QOnp48Y/RMOVjbxa7Jw5H5jK+jifj4gIy0hCfbSAGO31UwVnBFskODpYn98fSPrIIybR4jjhU+Gk
RPBIZgqMrsg2DIH+OMbVYFZPGPQ1MHFv6HI61Xww5Fwe5k0ausBiJloju/qMP9jxLRnKpq0sL47O
0a8HIFccaGJuGhYzsvFLBnKgA+BkTQT3mfcEgzWDEntdZo3cxjotcmfEtTX25LHqkQzi9chMkgE8
8ydCRHrXX3IUStVYZhNr7GpKvGFhl1SEPriAg9WNuWH757HyarySYWvIbip4GDIa4qR9F1867/wK
PHBx8zBMQBlPccAHJWBJ054NqqedHBAVD7u6YFsoupONI9NWTz4KX2Sq7pxPaf7JXS+i5Mc4HPyE
izb3SYwU0FWdnFJkIglM4fExKNe3iR60GyjbHMqHp55MS2t9AC8QXHq3Rp+ZQd8oRVwXByy99cnO
Je9nPeDO90xnryd7QEfY6jS/nBjRLWxmHOD5Wq/DZm+83T6HaFD1yF+x3rzRDCPowZoa557rnu19
yLimrwYY3UPjEYHYJGssyXsnd40CkGSln4ZcIcmTcP1+P2w1Vw3rqcm2ydJELAJ5n9oECRY8PK3L
HCB1SANtZHL4x4thumLJlXIYXyMudTp7wS0UD2553PBfOz1EcJW/nLi/AM5wSGfzL/Mpe2+354s9
FZ2bQ0wYqR5bXRzWL+qcCPyKK4lFoMtSc88THKIAZ55o8T+OYVeT2xmtUYu6uUM35XVzRsbJzHqG
b0E0yIzO6fuGrI37QtCMATiEkFFtc7LXvNre04nut+5TtT4QGhdu7eMQa3cezxsC5MszfyQJRp6y
A6HNXZsSetg5iHq9W2A4eGE4hZ/4N5+4nX+i5dxNw8P78ONUT+UmNqTMZb/1ViTUp5Do/Twcrm7F
VPwgW/L+0aAYOUBjt9Modr9ufA8SEhEQawbZ8DlRvNQzV8TRa+kdF5nWzxlmiCMBlyDir2ZJ1Blg
8A2hYmTvyA+nT+q4C+NXGoT1T7KX5wnU/LfLwpS4Z5lB615ZTQfCM8nNXE/ZYBFLDEeHJLNqqMif
HcNPX4s3bFKsgqd0jjjpwmrV0CBuZZvdV8+aDw6T9pMiu/TEX7LVX60TlB2aDAXH9OrhA7zvotua
AUTFd9rH+9E7xEKgZxRfbIHz7Sn9jLnNEzwslQ3tpD459NxLXPOJPBmuRufYEV9I4+RkFF1tgzME
JYPjR+yTzeS0E8BqNbwJBJrO6X3N75pQnfRsYIILdmY8cG2TQAyoD8zIXK0kl+eisCXHQubGrqfl
tA0EnxxsSqRrZbMdsfD0GOx8iYuqyhQYKimZO1oNFxXWHufkiW2hdW+TzPriT+DQ+ODMnpI8W11d
kOjUMdF3X4eT0iNR6TL+8WtJwQPkcSREpG98/DAjBvmT90rehYgAVBsSCMQHQ0YWPPqTZt+4o4kL
3tkfWceIN9gfZ3wScrXDh6nXBsSNdyx3rLd6TdBzcwh7v9spodvomZRm+9aRaSA2p0k2JLrGeQsU
l59BQYdYu9Zfykn3aQacV7uMPKnqCH62zcMWH5NFQTfxbKDJv5ydI3en8cknWz5FruVU3pG/kwRq
5mQr4Z09bLnIJsMOlwXJMucSHC/IVAxDu8l9sMh+GXJWM1+OCPtPkxvlnyrSxxIVr1N4m5trCHIv
lAHkT/Y2kvc1/IBZFlDIIPkG0Z20Fec4aSXysFM9VMMzERSWtOeQdAiVJN07T7iV7ywyYxeyEmlY
DnuAZYzxQ2BAVcINLaJvZNlUWL+JbLfwATbi/yHpzJoU1YIg/IuIAFl9ZV8U93Z5IdpuGwVkdUF+
/f2YGzExMdOLIpxzqiorK5PF5ZaLsTJR1+0ZJzFuahqPp/1AUa/G950RiItJYPzS9LpfJF9xUv/+
9eFwgV7EVEZ9zi/VLl/JtosLroUzNIuCZchF5w7/s17R+KO130eYfN79NojQhlrmQB9dnISAKnbF
oklC3AMXxE3z5fTWmtAbTV0Vjxim9mdAr7a+FMCwx/GBxqMqImfjsA/a5ZTLzx2M/dgjxMfhPJAW
pSSJQKOASyT33Hy2+GjtKNkvtk+Micz2n9azEoK7E3HRURz1YSXKZ1e8NKERsvoOWNgIPswbZKzi
jGG0AgXZh3OLezwzrMmKooDGB/WkR6eB/s/ELrfFr/jdxMLUrOJ2ewYBUXpb3PVkBZhdXah8aNyt
aENhP9kSB1Kecf9iut3UYF2wcP/SNZgP19TOPl89PjIWsEY6/Qc1XO2fLFYqU/h7/75nP4adsh/5
yMvre0RY5JmW2201rz7Bc9eEw0yaaV8412Qaj4rYu518seDOsi38cM56clTtXj62M3+4VNmNR+Oi
I27rh3vcE/XAQpH596tvFjjGsJzlN47T0/OP5msZPAL9gHUTUb112i95THO2wKOkLXQujVUZUD+Q
AIzfxm3Q6eZPErtV7eKYU6HT5KYRDk0IIOQr3BGEdTofjw0hyv8a6kPg2TxMgvWIuo8p7dN5/EBr
oMP32l/d8wqdFJm8RgnP6Uqk+6lbY6IMVjW7xxQ3lhyfGyqUqXsDhEFvYJVw1pQzuMAWRj1usxIW
3WpC28AbyJWJlz4oYceu5LLD5452g+7XG+pzE+0Xj8rJT8Pb/EU58y7w2jHhwo9ZJqmAr0dAXZ37
/gLpZd9U6+SPLty/0oblyrLF7Xu0ecZQIE5OiDuz76UFB6W07/fGstxnnIzcOOHnFt+/Wk70YSme
niEzn5x+NEXsV6jNUkSw3PogL7qQCpw09LMTztmGpCqAqM1dWnKTV9M7+WJ1eixfv+2yWKDZ57+p
upLdeO+aVeqMyeIDRSxQig1vSZm8vZP70nn8Hlf2dgSzqfNnavDxXvaDrEbmJMEmy7kxAGA+It26
nMWvq3UAJQAuoCET6hwHIB8B+53d6qfOj84BV8Xo+DvVPPn9l2ityLC4hnHjInrlsAIGs97PtdPH
aoGZgemVMFsSXkNlTFqCt1cvrlcKozHgiFayG36uv5OvG7ZDL7td3FkcHQctDllBkHg0BfClM2lW
mR+opWOgIs8mEZ4AHNs0ScCJe3d88xedm8ZGI3spOFzB78g1GC803z182lGOTtBnpWO2ANrjF9z/
ZLagGOIsTGzlSBB//tEUIP/gtscJGQasohmqj8Gpsdz6JwvQLQsJ2h7yVGPOjRqcDUz4Q8k+MT8D
TfgEha8Pl1SDOlj6iCiYxXxE2xejVFzU+fKSxgAZGHw3EGgURlHfAtJZF7J50Ek4p2yyccm/iOiv
QI+My8EgHEKaCMe0FtkxSNLKTqI9PnVA7tkSfFGeYwARnNVDG9RHnVV326UOpXmAq8SVJ1csjRX7
jgvLaJE15nUxv33VRD1iNo6T64b3o2OCSR+J3u2EO1UeG+S3OL96D8qA8RvUi/7d/4xgi2N4416T
9uQ06K2HuH1iggr+e13iwqNYozxezsdQ6dXbkXau57/X4OmQxAeGtMDaVrkoUyDhM0ulY4mOJ/v7
ix1nnIoAV2bZvTvdDqjfqy65/1o8dxwt64Hxf6622+HTDC8ef5Wl1lvwia6NjYYNxcIOLZgJLISH
iRwQ52/RedgHNqc3anx+uXn8tpt0CDvgDDLseb1gDJx9JH6V7ksN5DM2HAKVtxZAVpDddiOTo5BF
W2wQq/hTHcwCbnNT0qE8wIM7t9EgjUiv0OKycttdH6bGAA8ZKpQRTuwRZMXh2pzG4O5QJMF45Zeb
HEvJKqg+apO/72moXl3EwaFPyLrZvAJVH43BMIetb8xnN/PcE49oepLzL7BiusF/sNLgs0g9ZD75
2erlwArF1+qd2VxYrth9Zat3c9zPezaI8ZyLy6ljHG8rkdieBI/Gy3ejjQLTRzsxGz+NIrn4DKkV
W4DN23vtHmMZZtrac3Fun+4U8jMMPCCdEatGOCqxk5lhVzuyY/nM8tKW9f5zvCOth7eNoyyFuFi8
59Twu8Gjg4gRDXdjyS3CfjCgfRoYQR0pgbYEQaLC52mM92bK3E0eSTq0NTv7XM1XbrWbXg30c5qP
OukuylImlJt8iqvbdhxxDifXDUJBD4Ag9kyx0ArK7/4ZPdEuIh+ozlkCCk7GVc5xlcSBFlEHBeZc
hiIWt0b8HIdkhawLGtzcx1NpzHXtuyp/JH2hP7aT/PJJZm1N5LjTkP7MZVu8L9GffTfcEnvYXtvF
Q7ZfoptQumKNRabMl3F5+Va+k3uoPnzx4SrYtACpaeMmV9Uv+eVJDKDX0TBTpeVN9irUeQaz1X8f
xa5jQpPjbuI1r7OBBgPFVf8NBg27o3x5PU6XV5t/J3V816MWp70V6ST9uowmgPX5ps9ud/EznlxI
ysYskUTOSWzta7qRfyBuUA+nV6QoW0TAbNiK2C0JhQVjq8sCkWqfr0ODiYerJ5MmkW1gkPL0pkQv
FcoyImx/LW5hQod4GfJmXvmLP7SLxyf8p4yRXSWk3oKDU9NDojquncdfaUqewV1z5B/k6Oqt+CXd
LT6W9Axlwx9wCX5ZXbNMwRMwFREDqfNfqlOOFt44VjIvOZ9wMyDC3O0HpoC4QM6mt/UNfRu+ie2g
euFK1Zc5cHeunkRqrMwKzek6U7muxkrLiGhx8Z53kt6J90ldIY1wD5Qe9LndCm5iecPEdFbgRHy3
nkAub69d9lKM6BeefFDMUrOsx34MTf4nFe+ZZahhEvr289P05aIT/bRR6WhvrkZSi589vYyRSu7e
k68bnhtYEeVO1m0GUqWcp7RMc68hecXrzR/OF5oCXb5kA8jIXkVlbdcI9ap2U7vUBLeTfC7zsSEj
4CrP+A30E7PbKYhev48Nat8w156oiVlIHPN322CEamVqoJ7RSoNKhdf5fQgNSFzMLgnQd8Pb4H0q
CxGxz9uheio39Esh3mHs3e+5lIfiU61WE7d7z4vWe9xcrAx67uo7fiEetHktM9lRnjZ+h8Vj8yaI
PKyKLFOOes2TUsyLwifEtAvll1Tb2BJNqBLBTPiRYjnmSG9ELpy08GBxTTi0f15s3HqtXcMJp/vU
AWWGaozGGt9856g1O5zj48vwTsWiLukq2PyBM5JNrOepFm2NYq74Iit+a7GoxUbtPug53X9edVCt
ampNBYB04EtAlqKt9BbF0K1AMGfsknAapDVW0CuMHrP8mKpm+9yIlz6jZxaWiYusUopORG4/Juue
IgYhKz3OGttgkpEEZ2JNiXApp9CnQBLNTTOk5KCQWdfDW3YZFuEFNZTbMwggCGM6Bp9iepriW85d
uy9L5fy6np7ogBjvtVLa/ab6zI1bqBlL6bmvqOlFmG2TRUcnk6K2DN/y/IYOtLxMqYFfQ6Qa4DX3
cMjXcr5uWmr+d2nnovPuSMnSOFVX+d1v6M4iVtvZOrVHdTs821jo6R5zpGf3nTxZ5s+ftwLpWETw
+2WV+qW4QsWHmDKTwQ761tInXA9nIP5lQwNTf3JiXw2IJHa2iCU12Pt9pkHDU7c1w+x8F3ReWiQJ
ql4NzSgiTk/nvTxJV69Ol5pEWwF+4fvMf56pyzbFgvOqX55FkCO0K7oqlcfLQ8qqOGaPlQZu2m0/
0wNqgn1FT+QV8mnFKV6PeA/5WbGWr/D6lq2+yIdVyhQX3ouG+Zi63ZOrcZ/K/tVFBNaB0FjN+maf
dZb8iCeUj1lEZFITy3jYquIV6rzFOu55xLjzyaQJECGOxqrHBschuIB9ycInCiYWNBKM39CAfRMz
S3+6bgRfgKSCmzD9kmavZTY+mo1HP6Cu8Yjaylo4RTcMAS/mreXGkxoob45eO2M8pEX4tlrMQbAs
G+hpuwPFl4TNO4qUzH9zfAtm3Vnd9CvJYi2Lk9tPXzuT3kOGvH8uJ+klgz/GOVJZ08rW0ctV4rze
PUepRHcCC0xy8wvfh9+d4P708jvgP6TESsaX/OtmqiywF8EV+fNeQcASU1+DTFEwgx4ieSl30aAs
1DcrLfMeuAtyPz6eosR3w6HlzW8C5vJF5b2aVN+P+6HSyLmGH06UO6Wi4ZDJqDREUOwf1jqdMzLC
6VFWaKWxuD+eXiBJTlFGL0kJJNJwNX7nDmfb8xqmPc6U2pjdgUcClbe44oxnFv9Dk13LR16POgND
NnJbGn2dB/RAmjyCOgqwr8InPqkkWpvpXj9nCxZ7ak6Q/Bn76tYtgz05ej5fF8Ne3xeumNGyEG9e
N1rhOGkaTtVQ/tgNKQ1cmZr16DbMsTJTs+R1MKAIVR9ccjlxaN36k6W85nHcdlMQFdmcrvOLQGFZ
0AQY/GSp/WqBsAZcETeXsUgTvkmgjiCorYXLZgMPCsoV+Q79vSp8KV4ieFUfqlV4ZylWbpeGBaJA
H35+nxxZyGShguzlutMATYAdzVEg+GTOQ3KyYj5UtggiJzkiQDjN2Ju8qbL4gTmeboo9Dr/RtPQf
nOd6FT7hVLwwXPZ1nnBNS/ZZfWd1ONrY8gPsmi75EyHLsdbx1cvyFUnTB4vT94qdwBJgndYvoFru
y/+dKoMhOBrWM45ZYvCdGkx1qG2cx4JcmIEN2HbUtNuR1fyjmOKBLWUrNYUnCwMO8gwPEGeIBEcM
MgxJ0enB0+6C8IrAsJbHB+KCSbdHAX4w6J0EVYFNQOJPh4qt/GTxLHmhIcxPwh5IeJP68LpelJuk
+6oP7RVGIb/N0uWSqa/P4sR9X94XiayfHiPpPw09BiKYodhirztjTdNCgsv6ff8mv4KjXS4uhSkg
EXJ14n5F5b6l2hiJ169wJA3iVOa+2PemZk6/Oxe7hNXUqX4MO3Mlv41eVn7Mt7fZpY+UJXhRCKph
Sojxfn7SGWLicE4x19pDRccV4wadkrW+Qpmzj4XgHYBJXlFTroIe2lsAoLq4LbqFOGtvVrnmOCXR
xagXSt3fi8aYREa6f0WtP3hYWTt9fGNmeQip6mmYfVzG/muWZmNLtSWg/ts7D3iwmAuylPkZJG9P
Hzwn9RiHX+kzf/ZxogVKhbG2y49PgpsU9VA9l5xhylL8bdtorWizUvZ7yUlG9Yv3Eide8ZhsbxdZ
cqbrBIUDts6Rm/9SgvsJQgwj2/TyOOD6/Qd/owjhIvd2epO+PmbpOvVlXz2TkP3iVpe5w5763heX
LW3FBt83qtKwYokIlKoXzpl152rMZRuHLmgCr3afo8o2tXVrAiZKs0cCtxysGW4Ov3G/tBGYlEUF
7lMSnpJfNgV35UYhl67KTbri6FQCphHITM2b//h9QzpLPZazp57hFfpUX1gpuyT/NCOBWhIwzuma
FuVYLIb9edjzaWE1WEn4XDXhbXXf6X6zuyPLxOVA/WG8zdFDDZKNPVlifhyKm3SnBFRP3/We9Nnl
R0NsDHgbKUyXb7egxORzCutbSJOQxdvxKRuvpRv1g/7hVxb/pDvdMezOnq6UxUjQT+joWfpaH9sD
/BIpfEBhmvFbQ9TNtcsbli2BBipbaiVUiYn78FUKNyCrfw289MKG9YlRbJf6nNF5TEIiGcoB6G4j
HQ7mwFCFI63HJ2vfPGpEXH+NWb+WRn/Hx1+6vVmTZXrS4I1RCetOiy2lk88ViFSPEFHqWBh7zRsj
KM+5N12XZ6YHxpuZn/JQwL/XFJfp7O3W3zqE4+PgoBOG7U9U4kqXOq8FddVkV26S4wOpAQxTlkDf
BDVaxbwOqCHqmL8ZMI9gsQt2IH526b8PKfV9v39EYiDHQpwse5pWY2NL2Wg/bzdBn9bkyNO2Mj2Y
+Y2jfkLFBuqkgHXTcfJvQfGVz4b11X16JG/gdcBKdKsnQY4jJyMUOadeDoU8iyuKJ48MqAnAQudM
IMWwJeyzAIYpgHbiZUiiCo5JLjndX21AH0eP1EiHX8YnnD+PI8lx/Ngir/xkMPHQzDpbAazvef5o
590s5Rtow5VnE0cym10zh0BWo/VhqTRr7k7m3lkiva87P7jTMpE0U1cEm2RbRGxSVgNDLY+zkFnS
vqSN9rmG3M4g3V1HgK673FlBO4nDlDXtT2OqhJc/tUiCF5MDHutH/rXRLWIacdWvnbZguY4PlzVg
6X96+HK4Le4z0L0HtT8rz5qOz9Bq6ajyI/1Kj7F6wuSKdHJjbIyFsOO20Wv8fh8q2focGkpR1FFA
/mSLqTg6d5/Fw2HeteMfNF3j5zY/aD7+tMvn7B6QUR2Bx8y4clPJPOYW7nrjasA53kINzaQ5jmPQ
B4EpzURwkqNQ5KUNFwAmwPRy0YKBYvoSG4fkQEUX6jva8gcY2oWZrfPlPWih8iFV0l4ecya5JCf9
vc8S1wh+CKHV7Il8jmiWHt2PjRFP1jvS4I3+wTcSQGWkIV8By6ny0VuGxcbIrEsWbyAJVHtXmhBX
M3c//u64HCQYYY0tut1SAk9jmiCm3IfQpttvf+ydMW61lTaFd7dpSph92M0697O8Bar3/Xf1El6L
eyqETEqsVXtDZwya4oMH9OaTVnYeSN7sYbUek4PMWeBPyD2FPwqPCaTfUYlukISD+7L/4zCB6JOx
udLV47wXbeChdU3XSw4we7Omf9rhzbGpW6qXranIAGjxZLL+MMdz7q7uvV3QKldyGpcpAoLxN66a
heA8ZyTbGxlFCziTKNJ3wQ7+byTun7TpaHUDXtDKLj2cmeGxXOPse8JM2OK6br8mtuKLZ24HEtu/
V0zy/qh4GP+UiF+qqWxEyVRF6GNWIQfiY0zaaZGM/IUDTIPZlTYFNq/OBFRbgblpBDD1ToDCPufk
GhselU0owVH3OdqwGSO7+yXhUt4ckGy7mYCbPS0xpzvcD+JRWjPICQA2y/ZUAlBgQLAzTht9p3vX
uFsOCIrhrhsBg4wcyCXc78Yy/ByfzOJL+iMCWG3Uno1tPofb6yqziT/prB2xAY4FhHIrJfWisDPb
0DA9Bo2AnqX1IyJejEMsm2wl8vgp95nIYhSc6RMR2G7OQLj5ujx2S1rKe1I3aCx4YbUYOcO9VGxx
1ixSd6WO+LVqrlpPi8oTDDOw7nImI9olRvdNEjMUcHWu/NSWRHk1rrXbMXOy1dSWf6EY8Zrwd3Ro
H9TKyIoVPrM6Xr54RsX8vuh3E//28ww61mdc/TKSNGuZXbma9byfTxjraT1q2k3JppLDHHsK0Z0c
mAuyRV9hNECFAGGQipUW1+Zlu3f0zVGaB4hTpjYSyHDgwWLtL4BOj4ybwbxT7xmEY2Mh2rDvIGil
dv82pTcTAiM5yhVJZ/fCslgxnbSiYQuy4ynRiwcjeXcSpGGuXkjsvpm0kcMqqLZTTxpVZfpdss9W
wtuCIuVIVjcxhZWMfcZM9/Q54KtZhCg3udedyD14Xh0gQl8OhRXyklHtvaPHjjzN5ThaMFZBB/pO
ugAswWdhTnMmW+1Jy63PlqkyjqBH+HExgmq2CMs/4SjQX7Fkj99Y06fyX0zl8Y52tRAjIXhurkw2
8IcsBz6USN1BAcPCEEJGv1ycfy85GrlRdioc8kmYEoP3nGkRq6mfZ6cd3HH7SM/bzVapSz4f39YJ
bSFQQPN1qr2pPTDWdEzWul3Pvzu4Wrn3891yaPRzMYLIS/PVgNb3/JLd6GZnq8fEbTZ0rpdMO98W
jFHd94JfzCdn2Rnz4ZfFnbMNpz6wES6U1DGrdHZblqXT/ymESZLq2+HKlFRG9/vJlE85E+jHT1kC
azjLTB2RppK9ePIxP8tw8DgZyN9QzTLWD/r2l+LCc9LA6Waon4zdZJtG4ttX9pUN3uIQ+3y06peZ
J9Dab08iC2vKWASUjtwqV9mpnMuXyew9y2Kdp0dxtpNZZCNfAS6Cf3XSwysGarNlPPe+mUTDzEel
oada9y2Gt14divaDSXRYHzM6A15v1d9S+Ph6OONBTp3m6rORftDtmUtnsCAQfoUgJS5cyHLcGu5P
LHgbGKE7Jeb7Sscom7LOzyxcBYbSnnhWvpibVmk6Qe8PsbYD6SGUrvNf7cCQb/atbdIZ68p8eBP7
8d1+TcN2rWoEG/tN7m5OkLmBlcu11IyPCTQu56J/IyQxfcnE3eYFj542MK7KoCjMYfVWhQcadtgk
5BdxrzHNedHYArgiAyO+qQgWSNiIrAG6wDoyo/eHJT4s6avp7MTEEPhLCMU6aJhZYVgdwubHVOC3
MFgBHJvQ5pZR7EMLjym7ZRvnJR+lW75edqFbyAjigI4U5kxkwGNxjV5gTNtsatfr62d3pV++Vjmy
vxT6moMJOXyCO3dpdw8/mXqJ6ihk6mnE3alBwhnCgC4IS3OwxKszRYoPQRPOIvJCw2qUmTE9fwg3
W61bSd8tH+Nml2jzUh5gvEeENfzETFKPFPRJCg0OS9uahlBHN8IZYzNmVAyI3V2+iBrHYzwmHrjf
YCbxq0IMuZm3zn7Dj0Pdg0iFaQe7dBhtTVj7Ty79apeQUW6WyPP8gGHsQEcUnIxrBK7s67qMpT/j
584ddTS+utUOQLSz9Je8qKHg+OX3s7UhW09yUgpQWPlr0S1jvvyUZ9fnWWKAlRG5ZJHnu7Zz759N
8nEV+QsRemQu7VL01dxH4vo6WNe16jGiCXWx/r0+1wbtwmRDrtKTiSvZ7pksbp/9pGCcx8Yogtqq
Z73eEmsK26yOi3pZN7jWu9PBzyc2wkOaPM7aoxpOGpfxj5d5u63zdlVSPdztBJJZC5IaEtv13J80
W+ZZmUZNFkm/EaA+MABdLSay1WsRpe2EqSqqW/7BxJLC9G2oMutQuLzJ8HWvyS2kv3TkD87gK6TL
23VHL3870OedMiFWzj4SmByWF6YBh+G+GqJ2L6+L6PPayDhilMtOcD8dCt8b47OUFcovJBCEk6Bb
VevLojd92fcHPQQAbet696b3yKhWJaW44uDswXebQ6c4EtMo0I7K6NnhTeYUjHnWS7Hf4LtUAY1I
3qdwW8HhcckQi7uAdTEVHJ329m0+DA4rqsVBcEoXyJxc6WTQr8OD0KxZutVCUMFzZmq17PkQn7ia
LpLUeTCMdUhJI58mbh5qZ06wm3HHUlDYpZV5y5wadvQpvdrvnyup6PyOKoVZIUZ9yok2AUtoB2oF
vAKQIWZcNS3mAQYJVW7rJz7hwvmuAsDfNPhhu4HkyDH4pfdw0gDaUJDZ3WmcAL97VJ8MR9HsnI1v
uVJkS/zJZ8IlDUgv13LYzMB14NA9XXld+kCPu8+i2Ld7UghfKazuwPUas+QXuLS6APFd7aVmCh4K
QCb+U1Sy6fyBZLMP+sWBobh5MD3lBdI3zj0gJqdEuAQtP7DhVcEmVH7KL8kDpJlnm0vtaAuk2xjA
I2Z+zgLH5H38UDgmvNGxaJbt9wARmSyjz0OJLP+b/TU4QDDdMjmkD4cHMcYFY/8JoPID4m9q2IGb
9pT+NItcGCeFcUfCDqUuR69G6cjcS+kNikmYftPEKZkUIPfwedYwfkj9NTIdwy9JaUlXuKS7/QzY
gCs6NpmpzmsKBSzWvZ9jaj3mZcgsNIkmbePE7SmFaIlCkadPZzI65/ReRRx/eMw+uXyij4t19Iex
TZBgeuEPs9pwUVa/yKxNFnVgIeBaDogJbGMBzGJ8uU9kxP0xscKrX8Ts6+eMPqxTzCmQSMC1zct5
BnDFeZlxNgvUyMtM+FrpNxMF9hhKR/mFzkkrG6/J1s1m2RR+YEdOn9vHlvUycck7VhORiDc5l6Hs
VL8qB5swf4U6axDAitJ/iN8/D1ATagsVusbHK7nJrkgExbQK2dQHw6LYeF7uLvWL+Z4N31NarX/c
jQ2yJ8ySdvtyd3c7CFSjoCaeb2jJXx2GDcVZt8jtKfT83tXCkbx3ZVZOymxqFVKPRbqRj8ybaQ5a
lVv4OfNnajJq0UBmI3NLNyjgFSvj/N50S0ID534z6xm9IKxY7xceNhZ22JIth2WsWsk+MT9gNlWg
k9b8QQNgtX0NaKHMmS5UUrMBGKf5hdpr+ZMyep3RScOjDs37LCznTN8KwTWsvdZqAPpIqPpLuuge
5nNPuM5O/YVSUUCwYD1mr7QDjpOg+enAU3mMprY21p1fMCvSMh2Rr19My9b2OPdZhESzAwIIPD5S
oZkyN+aCT4azLOZFuWaJagkmrhm1e+60lykl4Vh6U1vnv4VhE0JvfKhrPITgONlfGnALviaHaWj4
zyDzk/3EPg4rgDQGWijzrBo4FYLtWV2+o+JE0sDDx9Ao5NKnf8ZB8NiMJwoBR/6qtuV3FtMVnUsw
f3e9Q+QIH6tnUMT3IPG1LYkVqztzSNwpb6Wj/javiqlCSFiUof6lwSL8rr/avxd1DqUHkGGocFVP
8INVGoDTLshlFlTu5O4UMv2IVXyutvJD8eyWPlwMwCEqrprRfHI1xinVI+0J8ZwhSz+K018dJoNJ
aLMT+ykhgc1tZV+c+nl+SPaSamfMtjaUC6jarD8kbCmp6oZXPCUUuMwqdME1KlvrhhCJV9/t6mU+
Z+lhJi6rn4QxAciCrZ19TZEhYC76oELEObR/tCFCCdiKQ1m3yPNJYgNhzg8dWwvcAoYu9bbf8JK6
x+AaFlY2icBGBqRQXFoBEUeEMbUnU2YzSq/29B4m8PPMWm5ok+3G1P/TRdO39f9XqoV2Zmb51C2G
UxtSHCyv62ZGZAE1AK7QOFA7apbnZiKAfejheJw2ucVrTfYl+e9tO8ILtfc8Q7kIC38aNhxpXTU6
2WsARuW+pw2zUZG8nXrAEyEoSmPmNon1jtTzzSdK/yYwkiG3ovRC3ckAlTDTYq59Dg1qVEd4M+nA
Tsis5vz2qw2zoG6x5jFzN636lFp6KAKuAgLBvPmXepODNdtuqUXVWJjAizkWXopGQjbP5u2OQ1xn
RpR24WbYcTZu1b9uRikO0FZ8d8H07x68D/D3ncrunaf9BuY3jxMuNd1cV8OO1Us7IpIvADlkhCVt
DyCa5NBgfRanl2SrbWtnCHtHFRe9M57iBZgLHet9dxZm0ZVEvF3d3MzT1hPJUUnDF6IPUgp/vjR3
pfV4W5N1nlmUMv1RSvxKhFpb7RFYqH8MB8mM6iz9VhEj+W/f5/hIFyqnsqUDXhjm8/zZ0464kxlQ
Z8Sv9bADL3BEn8k1gtH8RRyttsX3EBL2Psy4c3gQlu4bYck2E2j77hnm9KqtHjY8Co4lHQc5v2eD
HG5MmhPgVo/dcw+NdvuMEusPXsm6wgmvs9hEnCHJYH+iN0uKKITaW+42C2q/HQU4TC3rteOy5F2K
k9kX15iwdhY0bN+BrtjP6LOnAKmJ1SwuQI3dZP+ga4dznVeuys8KjTsNlZhr+IISIFCsmHe0pBcN
kNnUe6Mib2wS03BJNizq/ymUg3j6m25YbhyntN1TmPAX/aLu+nYpbm/MPAOQ/1j6zWpjRlBFdwBM
gq654rC26IiD8eGS6UnW7mbLQbeXA3poX3pI1TbHcniUzlkgE2TyC7MpsBF9Lyv77h1hBUVtMdKi
cu9F9Ujlj0gf2IMvcU5qprR6ujWnbMNE5DgdKxzbuRZdo2p7jXUvtTIm2JqICCQvX0cWAu8NoWrN
QBj35fyB1cTc/PAtO0X4/2crQnmXc9uTdYqQ3g68gcOQVV7s9CA9E84IkCwPUiD+Akdg6e3yvRCA
jHAWZ5fcHQiWWwOO8GCOmXlIchLxdQQHbjGDeXnMDo3VJWDGRo/B4xMwrqedAJniBuq2tOnn0kqY
J4sX2KUr7xT3OeO4M35UT15R6FLeTAioLZNpBMqIxpQnhZ8DICTwxzNoRHTcqWtBSQ+A587t+J7t
J4HHqFfCWfFmoo2POImUfR8X6/a7HHDjtOq/gm7PapRLSdDKlVbvw51zJyRPJVEwfhQQkSkzDeWh
4sPUXu99aLpIHFoGxfsvI5Kz3h1HyfXl1YGVjiSMwZoHYepBxgyLaEpWontAQ/bNVqLCGjbMZtg1
FuilZTBTKAUGpxUU7VXujhEYvS8oQPw4b4U96cc6sA+jSaSB/wljlHSnK2r5GG0dBGGYxHW7/W2c
LORdAA1ZEyUzj10EFSaSKKbFQ7r9kCW7yrY8Ny9w9veSph2nMxWQMK8AYj+2uiOlNF+w4oCc/0Vh
xCFtbc14fOsRHmbfIBGQkJGZA5rRzkBEd2hx68JP0XIIHO0whG/SiEnULQyqSGNxC6BAWP2lWxBR
tvdtHvCmLwKpk/2NuCYVPZfZgFKsyX29AeAvJRdsDxk1yTwHjua4zuaMtU7AkDYET8Iqip6udibb
igRbWXehQQ6SgzKiW8MeqOrQKOYfcIpLVq+BIjLd0i8Gm6u3G2UssllCVKmUoeD6+RNWggs1sqEq
BdF0av+2A7OluUGzdwrSTwXtJPtv1asOIAKAqQ9wtMFpVwB0pKoF/W6z/8F7c1gwofImiWaiQAoa
1Hv86RLiFFA3Y5OTcZ41iacBaWLmlR6AyG3DgXuEJvUjeiM+Xx6u3nUH/EXmpEBuW1YgmzaVf+YI
9i/MX308VjPoWmQ5BhwGeIvOa3U7oHowAGwzksVMpPLDYZyTdOnhHmwmpqtC6jvZv82Pp9qozjqy
Q9wDKYem4jM4nZu6jZLZqFNOvlyPFDK7hTzhkye2JDGqxwFczkse87sjYcCTXgIYGZB1top0kcu2
CtHuZuc3p2iX4fSr0r3+5qdT0+jsuzp73xwm85+gKAeFxLuiUT31xjYBI2LW7rpOQaAKnFoZeoG5
9/LS5ggqguG6iCrPzcKD5h6oH6v+etD1Yqh+KRk26JWSeo8iFK92Dub5gp8QARtIbxuM5BqnHDsH
bTHZ0Gt0P2iVw79dahsAd1czOeGQSZ0ReI53l0lpWouAeOau8D7R3SUZLGPx8LHzo3EAYhhBuFHi
vf7mUFHHJoEGUjXi+rn1eJj0ehlPoO8zOBpZYEPIJd18kIL+E06JB1RXNsN/LJ1Xk6pqFoZ/kVUm
UG7JSQQRDDcWapsTCqL++nnWPlNTM3Pq7N3dNnxhrTct9itxiUUHgKRjVc7ePoQDs2V2ON6e+ZXL
4Tl7orqjYx6MOA3pWa9jzhFa00v+YMYpGxdZBOV8211NYDYoQ4dzBp1wn7OeFILgOX2IABFjMr8G
LYf5HkGIuNqUGsFoQogl3nfN8TDW0naiWp/xfsaapA5CCZHyQQJZzTgJsOKJa4V9p0ZfMvLIE2dZ
gn3SQpxU40blCh03G1IR98zqRYIT5ANHML8YAkbzlHH7t9fAgvUaSz05oQ+X4vT31cGXKgEqUfAA
1/MG75A7L7sdq6EYfolU8G5caZydHyDIW9SDAOxSh35bxtWETgi+XZPXvdrI5sWd+LXfXzaEAWTS
bKwDuZ1Gg0VV1vuCNwT49dnd8kNOa8NL3pTecfH0FTrC8Z52S9g2lbBwYm4IIjpYby5VlMY0pzip
SA/Erltt5rUkhHQ4Ry8jFbFjqtCeTY5jdWa8UkZkgg4et7eftRr3Nc602t472DkxOmCHgAAc6pxC
GS/Nbo2O+HSN4uBX2S87z6+LOoQkRGtqf3Zdux32bRqYAhRNHf8SHCtQi91Zl3AxwFdevYJeCcsB
RBWsbD7kCQKSVFYh5J+2eFJZVATJ6eWcM6wGEDjbPajr8dWWfrzlnG3aJA6vmn4Q+o7kkJ6ng+jb
dS0SAfrxfIhdvzZ9WseER24OnB95EncOjW13jIwLEbPGpFSz5Pyn3z/bTQCZiCSKG+zNyc2sv+Cd
9RGlU+q/widwPWUavTfXcwKkVvKvGkzfbTIX4eboCHD3ryEgRl/XPZqUasfNKnh5wFUUkh8IiFLo
kiMJbSH3Vs3VZbacdjjklOPXi3n5vjIqw356yus528Wkfm3PbksaxF0d3nJRw4CvTwdey2ON2JoP
uClURuUig4JyblnoZkGVSIqFXUa/SCMvZ1Jlb+9g/P3JbXP6Zy2T60bhzIeESFldjfmaPoz7jLVn
srvI7iFX0riNKOmpx0/+g82M8RSI+mq+8/4A7rkaVcYtgt/ReLUiBOkzQVtFNqKMWqOPZWV7OuzS
lUCKIdUdmlbzZwm/B7Ftc5ODSdwsmqFIiIEh6MYF16Bwmz2W2J3DTOqLZ3SaAJZ2nzwnflzGGW9e
CmaiBMPpzX1x6vbnHV6EpwYr8DVaXeoh2GaMigz8dlZYLc+kQbEgoPTEKcMWKx7hMddciBQczecx
PX3/BLNAVlAAt1dRQbWSs3cM+9Pei3zmNrVHyqNHWfNXm+031zs9p4UpFTOkP9gqtN28O+FjsJNO
NGqhDOjV/xkFC4rcob3ZyxqP3ApdZaRUa4KY4gHDrMLUVKMGXIPylQZ+ED8wFtfgniH4UfgD/Oce
HlJJPBwqjaCHW+j/xxe2rqGzGjEZhagj9GZjTJkOOWAzJYYFG+q/EbAsXwa0E5NXZ3Wy5wT49AwZ
ftKlJcmGzF2TarPK6WFtClv/bJ7cqhBZTeWTkkpKAkReRj1CPY4EBKK5nJ4mHZ+UKfM9q9xB9pxp
1msD6Rs/MH58458hMTYcOO5hBEy0/+oH5zb6rruoCX75JeLHI6nmhbHk9QP2Bky7inmXxgsQA0IQ
sIo4kiY4wbWvrJZNRJHk7cF2Lvuz4+ZHs1ma3y0vQT8s23cToI+E01N2y5p1627zgJrZE5TuoCsE
XDQc1uOTDwLBYf6acqFyUN+Am58wPCjTKnSDccc5sx9rowU4jPIuPSJiQZX3jRULTdkD3V1vohn7
8LRTQwZXY4f3YZu4wG/FYcLlGPC5p9yr85qlJYe/ukF24cGigPVTiTFxGbj9ZyzYY1ryhn8CFHDp
QoM2qE8z/QfSwK72jCOn2Ms6ULZTtCMRQq6qC0XOK6V8hwv3aiT6o5XLQtRL7iVqWPMHvdnzYboG
o//jnwO+BA3Kyyw9pjzTL9GCgyrJ6GqyrODBfEEpCQPRZx1HDnOOBZvIFYcYFAIqyVnGCTse8gbg
SGkohYCBtqsMC9wlpP0GfZhiVGf97EpyZmpu2HyI9znH2UZgIJ3BWc9PBv+arDt9S+2a7FJKv4BI
/NMI3Ivd43NVLSi7T5bvf81ISsMkqfWcTkoPdtCPcLAc3x54VRsACt4ZPFZQ94GvORe4HJLpi5oz
u7MjmVmv0+wBwnXyTzo7T0sOkxrK8hUiGNYXbMPsoO9cN8+HmLfPunvJELHynxLv2R66EokAJ62/
A8i1diVtzJ4ihk3cRRWDFJULlP2N+xntyNdFb8g40EsURVJuNjof290daS4PfrLdUvaOS/coig2+
F5WmkSGM5sS42qsZ95YoFE3+30+jxrT8HTFcVkIWCxcjDb1xCjBvGK9p7RWX6KHzYFLgqG1bzxrS
MEHf7x5Vo6OOL3mPRuloKJFqzvTQP+hEfX11ftEuFcBTX9wKpGEL5P302lyiVHrx5u+DLe7OXX41
/qQ4hM0LP/7bb2zrG0bhccpHiobuBa3AGdQKDBPeH3yH4rKvv2xaQwftHYQjO+URyNeTvemKVMCg
v2+jNFL1yGr5UcSLMaI6vlifDIzJbKZ7I6M+PelFRAvm8XuVLImsHXZN8vlZ5mBhFBKleSOnK8Li
oG9qMxzqUXpBMAqwC/KVUBKCgBkKXnneiaQXUQGc6WElLbEY8sNrln1t/5yYFmGxQnzQD5U8gykJ
iwI1sMPT+fcJXiZPs5BV50dD1D2Rv0sevASuG59/FItm29L0eZDgsjEAiA4uTzhhCicJjPpAN2ln
b/7njyA/Xlv2s6K7t8h4gRLtp/PGqZ30xdeGeDmGFz1cWCe3baK1cmmqMWuyIwijCQLuJQssnW3C
hQIHnVpcGjNn8ncyvXi2iHpGQQKE7KeKxMMtfy1Is0XkwDm93c0mDLO0IQeHDCNZzS4r90bxfAXh
AeNhv/kFk665EY3CYI4sIjk9/jsjZozhkBgrRUutGZtQt6Ivf2UYZG7Kp2G/Xpxtro5WIzPZm741
m4WRle12ZKuePEXnFkVPEflGQngYuSEnoxUCCRAfpT9g7saVybl81ncIZfSMF2BYiCbYvlbkZjuE
WgQEwOGjsrkQRUd9b2xJn60FVPdW/3zwFNR6fxqDa/n3kEXQMQr/RnMVsYv3dhnwHLABOK7PmozD
xVNPMzfvj+bzuz4ee/Zdz7fJ102jcMMy8K9cwTUJSzgUcfY21lwMykwKOerL9ZoQAQz8GH9NwGS0
twHTF53KHjH9sdTnnGnbZKvFSpxsK/uY9wDOgC9sECcssiTMoDsbmCDBnsKpN9CXis3Unnf4MZme
4CPq5fv2nVNIrBdgm4LS4zBSrRbKEA7PFitFzgewB5YLplqgwpgcSHOfsjVEDsSCkpW/5yq8GNur
Ph/b09P4RxLJwKUu4QcqmFBJhQIOrY35QFf9p9dDEjS5TN/kwwzSU/gwFfPgnJEp9In8ktmu1BqN
28BggehDcTgBVJyhYuyHqCKfQA+2roEmrgKhRRLthwQTfAV3/Yx6Elr3IOwMmYDRMgHb9kh4jqls
xOuYqoOo/i6t5g1KhbvDRkDLuwN5zgGC6exoGK4eui22+4/1QO2GBHWDEI8q1HddelDyS/mvAz9C
EjEredfWQV6AzCLD7ekmZ2/K6M2evuUPUZ/QhQVPPYPZpi/6Mk0QIpDPoHq3lVECDR7toRa0dPP7
igo+Cms4OTluCm7LQjKTlI0qStILcgJqR1+kM7G0UL2E5gtf36oDLQsNyzmrQkocnSsg5scl5ORk
kuERPOzunz1Fb6/HyL4ScSG/GcIaWyHb3whn3MK2Yq1CtGtofeR4uoFhzeKYINuRaj4RCaCKxemZ
MbUnjFwwEGQpLG7kfvFnIcdEGjE0kmAYvl6x2IecezcD7UXJg1xc9PaYbYJlgLSmD5U5Xgy+tcHu
jhh/Q0S0GskdnBU9I6QN5+/K046duzH1nBkqGNMy/B3yT2OQMs5m50eVRW3hhaHUPy9EmQsuIYBh
m0f/1BHSDHXD3e53rBmdu6t0+YQ+8mZ+NTJGrPZ4djYmB5MiqSKqesG46qQ2Ek4RuUjTmjUgl9PT
6AcP2q2OlR787/qrp9ynK4H2NTP1I7m2tGXx5E5GdQJQeCDemu4AwWQXKufuUWcdvTc/4oH2/zlZ
sKbAMlSSSAbR2djwsKHb35RMMytz3X4knRnnJtN/nbKlOxG/NAvLKKKi8LnTd1sO9pzX7SyDgLKl
1tOUsWLM3AbjsgM3Qz7DTmQ50q4B6Z8Ajv9Rvq77YHplUJMKHFCnuMlopGHDZn4kGRoNx7xENoDH
jQkTY9UiKCNp+WsQzoE7A9651u8zauXkMapGq5k6I6MFWHFoFx2Dpjs0ipQb+BDNnDdr+i9+sBV/
hk9/BtoesDTIx+bB4yLUZ0fjyxqk4DVns01MNhmnj76ZMTycCr5tZnDdzSzZMtdbT1zDl8tWjtkN
Xd1AtA3RbyK3LpWtviiKDGCuF3PoML1pxNN3dtuX2xAVY5jzsajdp/ZAnxPdUPDgtlsYZY/iSe5C
dtY2v3h5kIBugHmiFuO0lBvsS55S2+dMhVYYkTqO2YpFxLrwj/MsKjn7a5PV1jWNnUkMF3AjEw6w
qOk5MU5kRJGKLI/037tEtIz3mxIjSd52P6nkpJZfjMOi8DkqvO220U1rtrB80UNe9cBlAWdUAgrs
m781gzYp/D+bEJSNmPg7XAmPkFQgpJ4AhhYBuJOBNGYHHzWDU6Hz7HGFI5x6/DvREAGFGSUns2FY
CNdAltiAXze5MQHh7UHCYEt5AXLOUYCi39i8d62luscpqkNjikiAINrk0TMG42NxBNuQ7OMLwdZ9
m5DjESQuACTNcst50zYfqIIP7gdJQ+3e5gPzSHVOuLkJ4UOk6yHubZTxb9yddNjvGOD7JEyfIak5
gU8TapwEx6LfDS/W3u4t9kDNILgn5Kj1TCSjKrMc6c7ZlfR5oJh0oiQIMk2C+M5yR3I6TWlHkFxC
JVcT1IrUhNYrPKFaZ1d89XwwVr801VvYLaBzW4nLGXxd0LNuwLuMFwja+IqcI+JWJrkT5tXZ7Cdt
2Cd++c0JEOkJFKs3HPmAeGwy0mG44F0OCJppEicxZHuQOxT8AsHDTfIYnshae5Y6uzg0F6TMTZSY
3OhQFhw4JdGOVBM+GNgIS575iQ57xkEJ46hy8jB9xP46Fy4XUS0o6GwfQKQj5P9oZQil5ogBpQKe
aLFjT8Q/96lQyjV3NnGkb4uOng3vAh6wteEzmUXNkmCsRpN00rdJFmRQeb95H61PersYxHW2JwPs
BDjl+Jb4FvfGC+kCxFGElNxC3gqBX7ScI3/qAHGNewmyrh780onPNKPo5s2IAh7NDVc9rmeSMjqY
stC7kzJIpwILD7zVH1FmpMw1GBDfPf9JBBXK+O3gn3zhA4L5cVof/wQeDuWIZ/BDBFdwIw6TJl2B
wFyjJIVVfP9Bep/O+b0KyDkDLv8ROIHGJGnWEOKPvvwK1EMde8/BJKjjbWC0udgVr+GD0aD9Ucn1
OYYqo2cpsM7OZu89Qa9DJFUjJhmaP6QlEFZ6Lx0Ir2Pgrdt+iFsFOy2nl8lvJxIdviuGfqQhrsRI
NYD4Skx7TUzKxWORdMa/mIVSB4cPGQz6lzCvlvtm3gfHzcroLB6ss1EDGdYOVtFlEHZa+rlDJmD1
RgZORZwjKWxCAuL3NLPK4uZIDKhEQz+JBEVjMmJvGbDFbsUa0JhEDDtAi1xaD+IEJNVW0/PzuiSo
vUsWFXIa5E0yz5WBOnZJ1UcsrSBOiIUbzawWB2c42R/tm9OelYRdMHuB7Ze2ibMY7ce3P2EsHhSD
rPUQTtxIIWOvYzgAULJ+SvmLwIeTKOOmoJRvo3T8FCdEIff0LV64w3I4AEtDwcXX7dPX+tOQEe2U
BB/cXTh8ZFjVOVCPdk08BKOVnlhTd8p+d3vYQywVI+1PtaVdeSxZJahr2pBt+5iTfEllCjLmyqe8
jPozpFzBQW5j95VyS3F7nEfgAxzFcNcjBKvoWzjVOdhIvEStTE/NCu/aF321bSDS7CE1PpQ4k1cQ
DsiECtZ0zrl93JwCIQxe3nvyAjKGSstWwWf01UnCgyDsuu/R1daABloEiz/tElWQgtz+Sd0MbOqi
fQf1gi2ChjkCG/ys7Du78Cu9KU2k1+Z16ipxU/Z+i9MvFy2ECq5Fs8g/GiKBSN9ccwox5CIIWgV0
a/Z3DquoF2wPXqBEih2pxMmUcPggY7giDzaNtpp6gbOrqJ8SJhSSpxk+gfu8M5FsSAFGcIyU2bSW
pX1FZnw31XU10jy25YRTGlkJY+zn9XQPKMBpundUDeW+cdtpoyqHaAaEx88NJVtuWks0IyKu511T
xHXTfkUJjW/Re0wu1tEMKvMSf7khgZ3h3ZhR5ZMcZh4RK3yWHzr/u1GO31E5RY/RDn0eut+sET1o
3mOETptuGXHbW5Q+F0clqZ+dvprwh0iu4Ib/mtltVPVpQF+uYh6x/E0l6L502kO7Rboq1H/IZTJR
RKSy7C/bxOyrI21BXaI/QK01X6GNPkWtZXsDXAsQV2vOpzHxgaHgbPeR8coK8VARIg8448uZfIii
z6kLNPxClY/w37zQOGAtZBGD7HBH4h6iyitao+c/QKI3uhCrYOATfiJGB5x+YsZDoC634Nfl4Mfu
1N3cdkJwy10hUG2THpESICApak/jAP45l2C47U2+JMsICH1a7lPwV/pNGrWen2kLXMAYewYO6PbA
2xVvqwfy1jURTFKjAuW6d65Dtw6eWd+tkj5+n0OOwghPBAoZE9NUByciF8leBkSsHw6DAVkIA/M0
oFYilwg4C/sC7++ad0lFo+oi32D8DwRcP3yhGqk6KEiOAM7bp1nZd4Ds8/iRnAZ2a1c5UGLWL1cD
WEM0U3KpV1Dyikcuoc9giviEq4gJPcYnr733UqPmw+LUI1mPuHLyxfUPICYwvElKRcD9wk1IuAeV
GoR/wuAWsoEpCWlqO2NO5gC5Favb4RIsAy1sL/tR4z4zKuIKCSyX/oj1NFh0ER8JePHw3z/a/H1l
YJkisSjvcHwESNaPsGQvuTP6HG9ttKf7mPBli2M1ZAOC6D4oNYiJRlhhZEjpvH4KTYT6wKgIYVjw
KUCAAVSToc3XgVN1U2TKKp3cPVzpR7wwmHT+48eQ7U4rw0e1CKReLvooi7gb6KYZPodSBcOsaFVm
ZAJQn0aNUzpDT2Rw2i7842Y2/2ZNyIweIDXgOlDU0nuAxbXTVdhltQO4MeKBZoX8QWY3AHv3rGHw
5Q13WP93DwVuIL/PPdQSmEO2rns2A3TR9Fgrdt3jr+YprSaHZeUILH9OHw73ajUZ+FfvlP8c1WPm
FXxJD8EU2CSdBBIW0DGgWF79sziRnIOnmQqVdgCoGHDY5YfCBZ2p+IUzP5vbtwlcQZUkRqFa5xUh
mLnCK7HSANPu8Ss8FERScLpcitrG/keyFpHYy18ihAseIM7ywajBaAeml30R7XJJ5YA8f1RR9EqT
Hia5X6R6V26IGdquTeN9lpQGxCq/nRpsUfw5dNW0JsdNRUgxsrk3reeQh/OMbr5cVCnZRjwKIafV
tPWHVUrTu5vaJlnIOIM1xtit+SV5vZtqhKZkzWdHwgLWUKkINJ95gdsF3unml9tr3PG15TA9TzGP
miyJzuixbFwRpOA6QeJDY7cfEwjq32PIgitrgtoGqBHxin1x+VereU9E+xxc2qjL2UFzl/SxKdcn
PsND/zjvDytbvH532LZmdqXV/+j4pNCpnBh/ETOX9IO7CpaZ5/1Kz/NXyi3vgCEBGt4BL1oIyp57
hIQKJ8e2s/2P/Xr6XbTEe6g71f0sG5qe1qjPtKML1zVp1mKIAyiP24FPTt+09Fo8ArwqiBrCz+5N
LtWGhn7LxWjmbxsAD7HG4WGr3O/+BR22deCgONtMiPJgOfHjSPVFS4Z4mP7HofrclYSZQOh+uSPl
6nlGoKRn7hUqr0PSDRgWyxCX8eGJgJpkcASk/OXHBKqCGkFqbOZO+mVaqBRwYKG32c/RjJ/7RReq
z1S73qLHoFt6+CXIuER2km7qnJFzHUYKerK7l514oAqSI/pPhALQDyZcs30GCnBW0wHXAc+Nir5J
BOkQRUH0EKEv9QEVBBlrYFXDNSKFt5Vdx7xr9ruwJQJrdOJ78LTFubcgl8gDOwooZthWNUX3hR7i
vkbVgpst7E0elvDvEpvvkkvIUT0Eyf4BPf/nceqAxLNggTD2a5Sv3j1/UgPeMj6zIxexqMaxjFlt
ffe279YeFoCCJN7gyUfVzlAQjn2Rdt6t3QPbLC441gUJ9Zgab9gMbgBVgw/cfjs4WCcqfrKInYEO
0MkHgTX4clCjm8AFi9N0z0l6hEDtL8XLlV2nTHTjUvqMeUr0U6+AgE+eGJSo+0GMUZqX2ScR1TQu
hWDlwpjIjz7QtWExy9pUzBWDnPQ7Tw9R6Vw+Krz0UDhH+qTrPrxS3aCswn9p35bkdvC7roJyixWp
Pe0P9Rbny0vaB5FQ8heLXzIcIwt/BF1otps1pCK82u+bFZU4y1o+IuTnYL7ClMG0MkxAd2QqmH5Z
PwhlNOSlwWroDBg7hBFkYKpkApMXqXpYsa8cdY396gIPvMwn558MIOsGZDhx9AJhgmVePasJsTSK
9o7rePDzGlMgQCUhZp6EQNVsGAdwF8L+bUz2mWQ6eER64ZMfRAfzSCamCBlJ6ooeMFGXq3kOuSDW
ioV2yONY9wmS8Y6jvdNh/3xRqn05NEuTZd+ljrxhYx4SeowhloYs14wvqOVU5XqEOvUYaoJC/hXi
AIDSP4xlNmDrD7SLM/caDxmHcdmBTHK8sRUY52H3N8MaZRD+gLPX4mfX9ptxPB4fmxhdVpY3jFfk
YBCbRrSxRqiEc7UaxIZYHbngNIvYCq8H7Tf9YLPyoCxzjDbzq0f3ETbmczdYql0+cT1S1r+1NiE9
jdSEzlq2r4wDGpJ3S5gJJ/GROPp9djcI3zc+69t46P3zURALSYIPoSQEthDWMtWIjcF+M+suUMdY
+2m1E7Ee5t3k87HKo6NOCU9Yv4PbWi5d2RIc0YclexkwtRMR47fiu/E/NQrlgH+Cku1u7nyvzuSx
RvtgFHBO0vnRApNkD28i9c8v1oA2BDzs9pGhDAgYOYgubj86VfofQr3kv6FqKJ8YxTyiytPCBIsb
l4CMsWAYE3gl8AAtFEAsvlSK+ZW+OYI7tjeXgpGv5DSvMOSgZEtOEJUQ5CC8VAkFfcKEHYk0FsTm
mxx6sDVyBq2Q1W0kHYFcfOoGfAPodSixlE1Px7bypTABykRsGHOiF+iSzXrGUc+epSgdY4MAcmXG
CamqQH0g7xBhB65jK4IcmpETyqNA2ZycmL5By8FBgnUaCoKR2e59/HVJecKcQsDLj0KgO0PA3OWZ
qVnta+OH9w7fsQSTAiTQf3HYM7vpafejPYRb0QbYePMbSFn4tH8bSgcSM8x/hCyc7r8sXwbfcMXk
DxA1ukWg9Q/HmcRZXsisX9KljO8AXKuxjJY4mmgg1y2OHPKUTMI2rQ6pmm3YJUSiVF504UNieru8
UcyyTrU8YLgWO/SP4an/ZKjc0ivrBTT+H8tFM8PhflwjSNMlj0HWUYLo78kINpfcGzJI+z7/y09W
7T5MYm9RMzGgD/XD26KKum6ZNwR6tWJK1bcg+5t1UKHpwSMSFQyWtKpFhapMhhcw8ct+E7Qroh9l
AfPbji7z7wTomNVzoGj9Oh8u3ouRUcPSmkV7WEEEYKQOZCKYhRzacqoL/Ba1PehY2n0OZhE3t3gh
/ET3haLsrDGbD6MDTPhmEH1chJ/OFy6SKaJpOUfUIJI/CMBBm9B46msWJjIG5go7rM0HldairYPR
8a4BSdnWyNylWwZq7E8aRmRd5gqsym7R75mvPZ0xuiYq02KQVChaj8ZqEYMNkhuhhUeKBNks349L
4F3jdOU9BSaOWJTXlD1bXmHxYPbArmHxVE4T3iaavzcSBRScpt/85fA14OX8Uh4SCyO/FuCNrKUb
lxZoYS+m6TmNbphxQWXhPWk6pRSUbv+eEvzOzfeFiBO51c3Y5W1ftJ7UNf4w6BmwRfhj+EPENMlx
xwhREuGB4fR7/C4oqYOPU/JltTFkFcIoo4NlYX594E7UmgVTyCjcxT2CpRFNF46th7mL+psHL3SQ
yAvdmxn4efJG7ULP+yWqgjl+HjcLg9tnHeAfuKgVPBjmMlhZEpRIKWcYViyyQzXpyhgcLBt8GZgA
inaMU8ZfP8XAB60h2TdNSG+k2mVIAA4+4SRagaYSA4d+6mwmkIoh84ISyswJ1bv1Q1XFdedss6/X
odt4AlagcojIEN9X6B7zi6XlP7ie6b8iiWh5bd7awGSjIDnohNGyDfbigIDh4UvZEwXpTthkkKwa
qzEASHe0AnZYaNmLllIg/i8SA5wFfZTydGRIq4BOwT8QfNGbvnyBO7pwR4pFMBjzzABkPssSE/Qf
/WrHpsE8v5ATB7nqN3lj7IYkL4lj+Oudzda0ZT/O1Ec8OmZH0GPRvH1yinmONvHdAQTjPAEbqqfN
+BVf3DKFKyXs90Kw13Qfo2AfSRF2dz/UJsFn8Qqa4N/xBAvtdPAL64X8nvsUR3hwPADN8rc7cbk+
jBAYVPwCHHdqwB2Bzp6amoWqOXJS9ZKuBupw5XaTySGYJow9UZ4kw4yu8x9y/SsxNII0SGV602Ma
J94tqi+7g9SJOBLOekKCfMZd4i3juPJPgJt9B28d+uiLE8WvBbfJeJD1luWmO1WSjjgpsII1nJSC
LcCcUIkzYxDylQ1KNciaFCkOcnj4/AUaFXay3FW8NCoEtLGOyADE3t6sh5Pv+oBeEvEPESi9BXiW
cULM/mZbERBzYig76wl3f4gpOLwVIbMBGVFcQeat9jiKnvpOS/vJmXPN8GfHEE/WoThPkRfV0zLW
2BIfbOn19ptiZCeiQmJlfJkIyZiqzYWaxUmosU5YPX1cRCgonztAE4AxOVBWf9Ag1aZiPDVsEZ+3
jd4PhIhbDqXkfOD8g8Gpydm4DcHLTAMD0xhmDIlIkI9avV0XshA81Ovv5E+TYXACsdNC1Jk+4zy4
APRFn6PfuUS3/AhusqP9RgBHIc5QB6/tlNw1+nboDvUvex1akLfEbY68ajSkvpMMCXZk/kTWAv05
GDOolLFSKi8gZK7tO8LVSGeUyFw/RnOC5eBHByh6Mu1pbxZwwH2kbw3jTtjWnMB0GIxt3QyI5NB0
Bl8p4z6jW28eb7jWU5Q+PQBMoFs84kSyI2Ap8U1SI2BhQKzHK+6MBZuWUkPBlQaSy5rLMKVAiqL8
ZLEvIY7pyUUS33a2pBubs9uMPBfxyTUkSjCMGclX4+8Za4Pfx8LyBmdDJ0G/Wdlybr7R53G3Q5b1
E0XT9xNhcsA17AbN2de8+UVjI4TljuKegjPSNk+gT9IpXoFYRoWb6aDsI7wEvramqCT7helSZCzB
0VDefPI75/Rv8RNulL1ldLMup/ve7HaZXsgBQN6JTNXYgur6uOFE46Cg16BDu4/fbCFmtCDnGFoq
dcy/CTYnV3bsP08LMyNw+NEmCmwMNk8BJlIQuVIoHeTwMreUAdi+RWPI4oFs4Cbr+/kdQ5yMsRr6
c9BERA+Es1A3AqQKQDckeWuPEAD6+ctBfyWKixiBrQBPAmqUoz+JKGpCwuz+SFmI0enBKUKJHu3t
iS18Aj/pGDHIOfFaGhr76V6Pn5zv9Fnb/8grRNIm7Q4BWfxEYaGuBdKOkNaO21INUiAv4B17RyOO
dXF3x59GIcN4xoOXk4ssPFcell1zoJBToePMbvkfZysrC69dx3/uNDxB+IaBsgnxL/HiptkF5SeM
prxIEbfcZ5qXSXvLLAn4Ry6grxkfbDz+uDM47hUMxrh4CefXMaN+2bBbJqaMDyDQsizx4tt9W9kh
7dAlg57R6Re6ZVmNF8IG7X+cJCzXXAr3P40AuNFGIkG6SEMFHmrmAr5uRd8CuTPiQAgVH9TMfLOL
nOv2Yu0ACqgNTvxmu6GRAOPzqpOr/mTLGlf3ZzcGax4gE7kRplN0zrRGgpZzVsLkSAEILsEuVfQv
U7S526onhT8RRCwU6jJCNEfMe+GeQpS4Ird/Jw7ED/WK/iME5TiG9vPl7x4c86Axt46KEQkKXTTn
tvPXOOh56RH3njoGixNCcXdiSRKC1LqYFyyj57jxOkT8LekxmPSu42hFc2yMEc/H6na1ZYFMUZQ4
2Y6RnXQVDvXjsOJb0ofoLRtyqQ9tm/0g9eh4u3bDzVh7stpw3KPM4Aq1lXldEPfIuIMehPqWgBZT
qMwFvksqxDeXSw1k1YU5/efQFSoH1wjNOd+xgZLaai4SW1bZ2eRoejP0BpVIby4bGxjc4mrml4aW
ekzqVIwYH5nmRnwSqj4NtbYw6HeTPEZupRffqcInd42GO8Vm/rfUHbSc9nlbEkvn/9eyqWdOKy4v
JJrMMGGKC+Ywl4towwO/OfnbRDfCGz9NuPseujLpegD2OZqXbA968eZ4YWC5MWtNDiljaeZHXZLr
qz0FAqc94hP9W0w/KCLBAmiAdWZ69Bm7gtoRFx0Qm0Ilh33Y3j1MkGSeMAuXs26H9ZADohe3o7bD
vKX5eQJxReYPd+L135Ukujg4dBhx0bd/MTJE53HGy8fxxIIl84BaH2bUKXNtPiTt0M756/4bMOqZ
44fBQYrEhXIUuXj6stZY/wG8NGiBf+p7KlQODo+pPQip2GBULQZ8EU+Y2QkNNzzTc4TAr50xc8dM
Ciyug3O4OKHEqsMFwfTzysIiFu95ILGUcfDl4FJbH3Mt3/pFCpgMchj6zM8Q9IuxIFjO/uHwLVwr
2BfRsnSX8to7wLRkyKMEEpdbZXc2HB8qNkfBmBgcaF4EWaJUu7kx01QwBCijnvMmPSIfODdy4hp9
Tutl3Xf03PidwPqQpBWnQnRhoin9wNqtJjX3as7dsc5ikg1pva/TwW6A2he/MNdqm84OizDc8FCB
DyZdPBJP/4sdTa3Dlj54oNrGus8gJ2ktcMXYbXSt6pixqvqfQDglJcgCo4pFbQ90I7t5ta5pDyHR
5Lw1tx967m3b0HieUZ5iMmB0IJlCnM4tueVwtA9i4HPmHjET4qnnNP6XSclsVnaMWyNDea1rkhXg
SYz2Ls/gUbj3KbH9I/1GaW1h/ObnqbCCX3eAhoajiIk25FxzSXxTJAP0Iq5B7hjo/mqCMparc3tD
1iVKRkFDZaAiYQthM2HmG1+GihT8FlHGxePwA0voc7t/+HSgoPS6hEsY1C4rUnormlshweVhAaS8
uWY4k2U1nHk3LxDXPZ1WDY4K+mcMKVa4vO82X60yHPgCD89eBzG48C+3DPO+iyRCuESw66+JLcY6
EIHHhgSF3bLsBdQ8SKxVY3JldJllZ3x3X2rBf61xl1JA8YdzVBhWy90CIPKh9e0b2P3J6+A7vxhB
hPxhVlpiTGGR/SmILjFUhv+GVStmO3kFnbHc+bxCqmqSkxEPcINco3108sA6xJbAz9F80PyB/4za
oCy0I/RJbzNhLDfPA8M1BIWp+jUcKSOSSpRAXKg8B+g/FLyUIEPrubkHbecMO9cKuQOFrCMJJx0i
WyTSCb/aYaqlMtYGO82iKu5xL7vJ18Opycil04nDmOuHgc5PCt+DVWi7Fmta9CaV2TDKLOxTHp2Y
b6aZL1f4PeaVm9wAk8skkmA25GYgqjKc9RGKHKGQUVNAWTrP6994T5dXycGM+KE17UjXwFkN24th
SMpGBqo6zDFiMKOwxVLOdU1GzdFYtq2lYCwJESc4b+Ujn/Mn00wZunFbn5gx1pZ5fgTRHLhfVhbc
NkeeitqYj1hIV3JxakOOQjQ50cXJ7h4CQM0dLhE4YPRgJLd5XtOTkTUy4CbBIRt0l0qNgUVlzGNd
ME2+WC15TBo6od/4NdD3a26E56ZFhDbTN/P+rk9aZf7Z8An2swfNFv5aqNPwuSkZRVgy5OeaNwqx
EfrqT4FUIHcAGn4VoWUhmY0pTxT76o9pqwpuQcID4oND8dmh70HHzHeiqPBw9aU9r9exEfqG+2KQ
vvxXoDSJ0CVLoz+rlo8Jp/p5g66oiwsTmPSK0h1WFAprlWLOpF27sFq61NJUoKhQLVQDlJ/5cKlm
N7hk8ALy3548pUF8gIipiaIyDvi0j3Y1tEqo17aJC5l0EA1J6Px58WoaJqhjjIZH7I5kzNrfjTLq
ToHrt6sYeHrgtnMJXSVqzf748JnquE2RiKp3ftl1N/BWckLvbsfwruitcLAYxGwapzNXGSwsde1h
gtqM6NBXSHLVnfDrHZEaTVxiBM2GXFMzhXyihoGQnorYDXS7N9AHbeNGf3+MYSd5+Zg0rbY5SJi5
wHV6A3R8U2ABffDDWt47G85KoALBXMADpZd5uLScw7DcDNMnLRB9jFAiGEIppc9Opc++dIEbJZIU
6IZ4rwbrQcfhr2IAQXKPv/mRD3Cs+VeA2RQpBSZkUOR/hBLy5PNYdXsFeQQv+5Qry56j+GJT7ZLF
g7sP9+7NJwqiP/si1kO79E+atVqvZrwx9OwYqIR829vynA4Y2WHsWbG8SmTB/nmtuWTIhMzaTcn0
w31xcl7MYxaSvD/6bV+oieyXpR5k/LOyEU3ac0S13VDEgAji4qPKdTMFBMCux58/ATGwLlAE7EQ8
A3XJddhJJDrmY9UHjun/kXZmvY1rSbb+K4V6bqI5Dxe37oNmyZJt2ZYHvRB2WuY8z/z192P2Q9u0
IKGrgTo4edJZucnNPUSsWLHWcDALd8GtvYtQk1sMVmkKvMVyEd0EH96HShP20EcVruQFYejfNN8n
4AsGiBOMnMthcE3kOCdZBmIi1EdE/j1Dc2wZrYb4kG4rDwGO5kV7i25oub0pEQcn1DhSF8goO/rP
FFnAdRD8W8NZWFQvNBZzMFErBpMR4FHk4H3w71Us0ZDfXcgAc+FrSRj4lM4Gq6N0LRIxkaptlbWx
9rgbBtbeM+c238qe5wuMH7kH4RruMxQJyNrzHeo3sAKUAU1FXBbRdO4CCQyds2xoxhQnL8j8UCqA
SrgiXlgML8pJ/Oohk3X3TF/l0OEm39C07hOYUAADAeOEIkGvpnA/k8kuxJgJrvFQGfSGxGY4rDg/
UVPBb3UItiKgUupwTLUCuw4+ZzNjUUNHI+QZPBrqrfvkIhz3aNyJex9qxSCalHwoHAdoBw0FiEH0
pYbf8uqv6MgdSq739fxPvipXQ5f1oAMFRk5n8gBYA1E9mvQxIfkILWzd0fTDuiGI4KEHmfXhmkoQ
kfIem5cUvcjoj4xhsbooQAUmfwqeRp0+nfBdQOcScsdgBI05AKw71hBv+DnUCQHSMTGefyVkvVz6
U+oFA0BBCzK9ymxOmnP5XWnjE6+xpA4Dm4jz82EAXknIEPTJDzSgLilEkiakCAAJn7Qo0f7OMDgw
DVlAtuqFCRotBW3GUOgHGhrtchJCBST3tJDtaH/ewjkDmHZXGhm9B6ysL0tqhjCXrM8Kyk69LJ4o
6JuDytJgTEtzyyR5NymoDpsx+sjQUYFNjtARmEgzoX9jHe9Ys/k+uw8fEGmz/2jIzd3SgsQ7O7cB
UaLPtwygiVG/7shy6Z2ALWitYXV3K51YWn/wT0gd8bnBOkrKnLSGgCLJC5Mz+hhxpgyMPPHFZQsI
sxITbuQQkDt7JDBcJFvnPrxt1tVw2FZck198PkI02OsDdCVuKKywhOtFyX3GE9OBC7maNhGsLqmN
rDF3R2GEMP0At5Ge0PCU7uJjAr6nwAWnISidfv7zH//5//7vn/b/OKfkPgk7J4n/EVfRfeLFZfGv
f8rKP/+R/tdvrz//9U/TkERN0k1J1lXTFE1+zc//vD94scOflv5DKfxQckTF32bSrm/L+V3ksX1z
pOqWGseTl2yEaim4wSoMaZex14axj1NSQseaK6660kNyCYds0VRvEEQqzH3YLi8/onTmEWVRtzTZ
smRVFTXt5yNKpRA3Tab5WywkC8+cVf4ptJE8r8uNoYGZ9oCxYraws42Di4QKjp9Uz1eeYZiG0TTJ
oqGromQasmiqo2lKkjoNgi7xt2LxoOfS0o7teVenWA0AhuMVFfblSkBdXskHY450UbYsqL7+VMXP
IGd5ml+XH8g4+zyWqRimqlmyPszZt8+mRVaeZmESbmv07OOd2S6b6Aij1786+6J1ZSj151Cm6RdJ
YARAXXv5UJ3Ur+JD/NCPRM7FKczm0dF6KfinOiVHyrcsWu7TU3fKOHFO2gdGJSUa/dDwj9WD+ix+
aU/JS/4qP9cYkeCG8PaUcsTizwpignEBVbqP4e+g4oOMM6fJS86P20k7/C6i+/x1wrHetwfxCUXU
ZyQHHrm8u0fpuX/PqNuWB/tD/zBfYDkbT/lr89E9OC/GE0i/89a+w2J5GNgmJwpV+of6Yn9EjwOR
nA3ffdT76rH7UOB0UXdl179BqhU/+NHlLyebV+ZzvJzFVhBqoaX5EoBj3lUftrrLc3ehZTQ1P6d1
N3Uy47lKvqxCn1oFZl+9ilKsNTXzfpo4m9Tut0Ljr+1o7+FJ4XbzKhWAtlT5nj7oe5iblx/47Pc3
dUO0DEvRLHX0/Yu20EvP8/1tFG56OZ7X8K0gLrrNzCl2gQKI5V/Z8bJ0ZookSZUsQzNV2VSGR/q2
ujupF8xEsPAM1ssbF/tYWql7GQiuizeSi/p/zz2uU+NkVgy2VywcYsO/y+J6W2DgYrRLo9xEChbU
Fd6WwjFkh16eFEk894gqR6emGKplGOMDQfZyMxWdZBs6D2q7M2DW5+oxNm5qHCr1XWcyvrO4POi5
lSNbsqmbsqyYojw807dpqfrKLBOlAkmE+NXQl03vnb5JgoMZH4v8ykewzn0ERdItWRRVUdf00Xc3
5SI0Wrk1dy0Ova0yV5rbVLqX83eT3eoeYu6wJAYpZHsXjbkokDdbqMSqgi1Mc8eZpi5Bb0MxLN7a
2kIZlFedp6qnctl5+I6RAmHR1Pp/JDycw6eA4qua7iSBoN9C/NehiNsf1LAY3BxFOgh0yOoGpEPu
U5cnCEWkHWJzJRQcEsquNtSV5cBr7CmbW/4NpDU7IPzyu2c1byeB4eCBZf2RqUPQgmIR36VUZz3x
saN1XOoQWdelqdJSO/Tp3ZbgoqE6UW47b8cRPE8I+9K4m1WNiwkerOPangqSTnSXTp5yF9mwYCUk
MBVokswiDcrpWu5AbJKvqP/KrCvL4NzZryiGpmimqeimOFoGWS4oeuB6mF/SRoflu4b9GsABFi10
1lxecWfv3u9jDYvk25JztDp3tVykvcQCsk2+HG/fQsU29jaEO/dZir9knIXFT1U7+s3m8uDnDh5F
lzTTMESRtx0dlI6oOY2lp/FtEVvTgA6hvPnKZQgUxS414D/pFJydf2NMVREV0ZAMQzak0ZiqWHdO
mSfBFigox/RB3jG9cTHN8p0AiSSYXX5F5VxsozLBqiJpkiRao5Mu1/K4EmI1eSKjAXAikqGCyP5I
n4xFNnUwf4/oht86+3w1QNg0MIAyIwc3LxGxH1g0xKGz/ORPLz+XPhxfP+Md09TQu5ZkRZFNzRyt
MTsT88BilnZBQNrsvrfGyedIbXBoBGlr96LHVpQPge7dSd5ei97F9qSKS6Em8s8PjngsQCtKEQ94
gy1DSdHUFlX4nkZ7LPFw9SoyBCyjfUa7QzJINR44KCTR3+Q2/g7hXs5AV95x5EIsm/boTJzz6wIy
W417LwuhAI2i4kijgAlVXsimnhDMnBJfkkwBINW/Ksyi0h4jmS6cczR6Fo3EDWXAygBw6p/a+P3y
hP0+mk1LkmRDV5gsSxOHn3/bJ0GuBXZkWvpOcd/tntpPM7jaySI8lfxEXHZ5tGEVjr4O97DOplBk
SZI0+edoVmHImtgzmmQgDpPJGzH6Y3kIJl4eRvp90vAums4FoHIJcw38HEcNqrruanaDL2dvkguF
Dj9FTzfpW1uWqjvlaJ1a3L9dTnLkhatKzWgrgwggYmNXHJmLqIqubBlpeLnxy39/qNGRVJAr6H7T
eFsgPlneW/meX4QSmZa7F/GGUHetTUIi67PGvjL2tfkYzXsVKm3SNg2+iS1M2OBZM3DHO+aAut7H
5an/ffb9nPlRfK97qS/XYsrMV9QBKJGVe9ndVM0yiYV5ZK/l7Mp1f+akZ0RdVySZFIv/jU6iQMna
wrSacBuImOItQw4ZRNTSdyvG6ncBKgCvHnWwFiun6vbyy0q/Q41hbMtglRnkePIw7992jxq6eaXp
SbTN23yuqCe/2rcFtSIbcmP13BnFIlMOUoG+0P7KyH9jpvFq0nVLsSSd3fjrAFZ7Idel3DHuY/KK
eBEZT3K3y5Up9qCdDBKRkR4gXi5Cg/TWbv6aJLdqcuvEcyPb19W0NFeJCetVsmdCfR9B8qrh5gGr
+fHarlcetS6ZohzCh3SpaPiDUxJDcOETtjj49hYWs6OdWnGn1AxlLltxqcq3hRVMVSqE/czq/2Bx
iSG2GC88YaPN1ScJ4SPU5l2Nr0MbCNUugQGXcbu1pRuU+spnd+XZSx8Zk32mvSvloho8IOiwneVY
7627bEU1vsF4gGpjMM9o0VVWCl0plEc1yq+bBEHBE+KUTjgdBBatmKwLVTLUI7xVqM4N4ZjCQ7zv
pYXeP0h3xlLXlzWyCeICldr8iKeEC0ld2F75UsNZM/5QpmqKuixzIJGD/1wjlaI6mhCUMI+agyrv
vPpoy2gbJxsbsAIScsR+D68sjzO5mmkBiqiWyT1o6tYoypeyNo29OA62LnJbXbKshV3WYC95YhkI
zT4lShjyEr2M1mkVbrglSdBU7KGUmzo7tV5O/wrSMv1d0BVL7rKIRtxaWg0ogVEOmfFhQAcuz9Tf
3fJrpr499Gg3Cb4oxkKa/z0gG/wFnXf2k9+dRMBIj7YUuZ1WgoV06El1b3mo4bRWqH5UB906iPra
bXcO3ATSUvqnk4eWth1jIBG4h0QMrjzs2dOcK1MxQFYkjdPn52fNZIPgtZL8bSfubXqwinhjEWU0
G1+414ovnzAhnVYyFDzpcHmelLMrSiezNSUCPq64n0NbYR96Ws4Z69bSxNcgktVL2yCm1k+uDZ+w
R5IZ8P1ZkA696mwzTFo0tCEVykTAcQADBBZOYswk8zGhqlgENJ/SWFEcNco0rEXJ4GaswSS8z9q/
EgGcnzcmTjMsg2zw13bQ9NgJm9rfBpBghHfN40l3brPpRIgi9dSCA+YVuw7l8ubr8rydu5osVTQV
InLC83Hmy81R6LXUhlsZoVYzmkWAyQACfC9X3unOUdeOlwc8E4tahDvyAAEaKuHVz++kyl0k+LYA
AAXuBsSFJyw+svXu8ih/Q+3xtvk2jDUKdqTcU7uu6dRb94nV3twaq/ou2+ePAFDVrjvgHbjxF9Xe
erFgE7cDzNXT05NM6YJIcRanPohg9a0J16ifOUh2I4j0wlfQaRG/jT8wHZMhc300b+2+esMxFIMS
49j8IZ1FpP85fsYgizv2Hb70bfmOLY7yVb7XUNHjB+U5h/8W7mmLA8eK5HlBjYaeS+MTN6puRv0y
eNE+tU9IQUNRs0O/jmwXdPnToRHHWGiQlahxGpNcGCqd/KYD3P+AYOCH/HD1Rj0Xm36fxlF4Zkld
kkcd2A3wliOjBLgEQAYz4ripIFOyWEp8DMjaTbpIRKzGJWA+nxD+8uc8A9CYlkVOpUqqoUny+HPK
XRfGkWyH29S6C6gVqlTRSRtaZSfTFlM+2khcye+XBz0XH34fc/TuYS7JWmX34TY0l2DoWbAkYXHU
k3AtTf2bh/5crJZIvqErsqxqqmaMzq7WN7pIzN1kSzFMoliozZRtjzIGBFB948iT4lML2JkTG2Zm
cNN1VwLh31tyGJ48B4xOkRRJ/bklKyXqOToHCELacWKLYDPNoSNkuzyfv48ahmEQ2bA0Q9el0c6P
ncr02pLrlwh/yDdsoZkxls51Tz5JGFxEV06B319wGNGg1GCRXanWsLq/RaK654ipmQ+HG5U9AADR
f+YuMoBVr37C39fPz6HGsUURtqXrsVEC2pPjXVpvuGji5pBkGwtuIqYB16oYv7fmzxFHgYESCuRx
ah5tpQKtGgrglB8xgLr8zf5WjH4tTV00gKcMSzLM0dL0c5J3y6vhwwv3SfAiGzPxqxcfNQNP5a2r
QbjAbdfZd9WXbq8TvZy+N+kVFOf89vj2DKOFE6l6WmSNAP/chX1Bk0331d9EkJIpQnpzYh5kl4vH
x/ykfF5++7Mr9r8HHp86fV8LsS25wXD6ldvA2YPRJjQWDOfdB5WKy6OdXa3fRhudN1plFn7fRXzQ
clqhWzaIwFtrpd39mzNKtVAFeBYBoEe3Y5j6gHQKRbgouZfMhxxXOZXMR4lJVbyPFnHX7i11N4iq
6OgmZOsohKSo9FfCnrPTS6qmWbpKyKiMtqdYtGbpyMawZ5ZNMk9JNtrq2fc3onxIVA6h/eUJ1s8N
KIOAWZIik59qoxlW1a4V49KHtk8P22O1F17UZ1ha6jF7t15UykYUrN5cMoBn/y1/81+bo/taHEvq
+Op7jNglSoMn+mCkB4x9jzSyH+EZi2/5h/7kPntviN8ci0fMJY+0p4X4NdIcHh/rkwlPg+YqlHQe
q/vhR/wHtJWT/KIOTjVpNsF94qvGotGfy8fk4/JLn4ktLVFWwQI0WdYkcQwwS2HSmaJkUKHK51ze
pXJQil1bkct6G6Kvjp7dzl2m1rbVzSunx7kj6vvQo/mufEMvO6VOtkWPsjXWMgpon/Dn8gsOJ9D4
hPo+yCjncPJEbWoKuluv+GrgI9D6jfy8toySdWpcWbHy8Jf9GkwTAZQly7Tkv2WWbzdKKHi5Eitg
aLHsTk3MUKCk5hs73BANAekQGQEyK3TwcrERGSnRl+RQME5PZQgnNt15+LPnB9IJExLzlXk4dwWR
OqimTKFc0tTRhZBXmVNYqgDl++CuEf5F3zjbFQh7rtyZaK8wAocc42Jxj7v9Hc2iLi2DRMOnood/
uGnX2WBwDhBRxX+6g6Lv4jcFrWLcd7nIdNqYhIPXLVT1hKIL6hrZ4gsQv3yFZUjGsKoGbZLujyPe
QzxJUElHyvSV3vV33b4RfIQMOjB3vDWgb9Rw0KD4a9KqRcK2uc93dKi/6dgLw8GZ0cWotEtQZNq9
rJvLU6T9jTHG348zD2BXFlVDVkcrspXFupAdRb7X4F2i+nL36j6Ff4JdkR7KdCYYk1BbO8lHAGGm
om2PM75K3vUQBb5+lkBw3ztz+P14pEN53EdQiCDU4jyKOHMu7gPnIRCWDQ4JEX2aL4Wz0vpZiXqQ
s821ZSOh+hvuvQCvHH27rbGWpp0Vkbl+ki5EXAYOwlynrxSxvpcINUmnONqz/CaFir8vJ+5dC1/C
XVlQXmhxHjoc+k3krKLBSBBgCqnCYCXB+aE7CvE+6dVFAuQO1g7mQeBAQO50g/UfBVV5AQeCKY6o
0MJ4zm3f32TpDVVorNBp+jaRwBj+bgOq0ZPev4r+TCPtbVcxXDEbOo5yV/dAD4fcqKaK89ard56/
TD+wCBVQxMNuWxqcUFgPhvcc8GdEaAB2cZuBcPXbrvuI6eW+7yYDCSzbcpvmN4K+p9MTOZlqJiIh
RUutqGN3tDChoFGao/cyXbfI0KARbKEQRqefPBVhg6LT5axrjBmVpYH8SPgQbWqO6R4GI92HmD0Y
W3UtO8ECQFsaRBRFjCLEGUf9wcCd9FOn9PmR0AhNcxdKEOKt4C1NxE3pSksmkTVlY+CbujTpkJ0W
t00zE5CA8O5sdenS+ljNDS4Rb4MUYLItX+yZUoK/vGbcH6m5aOKt+Eiksm0P8RHh49a/T48iqF00
z41Fh/dCho3IIiaiT2ZUVZi1QHjbmxAx0TBsJvxf4OPcSXDB4kXrP7XBEx9ARS7HXaU1BqErv1Bh
wzYwVQ3EgJEWQOPGoPsOLTskSZJpCudfnFfavVfOckgQtFvbQ9/9sbXm2hfWfbvuU0UBQ9s0D9nt
0BMGAr5uETFVZu1r/CpVT+SieJmfGHjQuY9gUzfTdMg8adcXlIO/gAkiPwm0rG3eoEA+IfRtPUfe
m4vji2ROReDfB0weCNPW4l0KBc1AZ2saUkohiLqpnI0GOSxdSagrblpIltUzmGXGZEE6mUjePNMW
hT6TaMQuVrV37yhHgj8zukmtTx2mJN2X+KS6Owe2iTAjBHbMWUmU308jyLrAYMXEBdNXkcA10RgS
u9u2vbPmMbT2eu3aLdY6BZjr1At6bBy621SlIdH5UyV7b/uiCws3+aNHb2riQ9kaZLNjnGaL15h6
PZKJuBDFUNgopNrFq0Pr+9a2Zxo2lfQ6J0kxdGPL0lxQWWMUp0P/OYIbtzOpVXu3HgJ3HbRDAers
KiqhuhW06zBfdHilB4iRbfIu4nuYztMYbbEQIzgK4Q9mtkQBToHJkmaHApWfmrXmVrRRKY9FMS0Q
EEA/J6FPEqbgRo4mqftZlneyQ3ERCDDh1kk2SbIJhFfLRI5FucvrtfYJViwWVF84SGpfmOjKshMP
ZbLPLe5TgGv1PlOXcXYsbqAAt/Q7cE4brjHp4TlyOOWgzQZ7VzUmioLeLY6y6PVViy//kL0gT8xK
kxZishI+W8QPwNkw3DU+HSmflsgh9HhL+jcuYdWq5VH5W9+87kEo/o0UVwVwshQdnIvY9mcmaPqN
FvsqtKccvUCN+CcluK04GE6Xb5gzFQgqaxqwtqUTHShjngWhQZA6farvEu9FsEiP3IUBS1efGSmd
h806QgDyU/e+LL5BM2uUg0f7qfslpksV8bjkM7CqK3HBmVqQJYJjiKJl6pKuqKN3byvVC329TJ6e
rb9CIU/hAimhco5zu/1w+fXPj6WD0cBo0CG0jUL6KkryKvBUn4ybA54EX/b2ERKQLlBrGS09CIaC
TJmkx0W63WfSXmIhXX6Gc2kUML8Cvk+wK6nyz0/N3S+kZa/7W1hDYMBJs++7Y4Iihfd8eSBpCBbG
wcT3kUYTG6RQTIhwk6d68bH7OGlYWrwjKXJl6Z6NWb4PM4JnLLhRZuRX0TaBy0beTf+11wA5Rv08
4MRrumCnglEHgXADsaHqrRtjoNTUuHBxiZcGXWYFOU32gpzt5Rk4l099f7LR19a7IFJzP4u4e95t
90vvoB0r4lxtNqrx2dURi15bXB7yTLTPSpY11VJ1S4Iy8/Pr6qHbK0Wahtsimlc0xjhf+XB87UHv
r7Ilz+BiQy1BVCjAW+avLNlKtUAqeqDqCKOQYkkcLEFV1K6AVNqZBasopKNkpgq7Ux3NYu4ljRxm
Ctjma420KsZlgwzvzqFo8SBtnfwW1oNFK2LUPrZ0vcHh/pCW2VaaYoeR0lz/hpsUFgjghisEMHJ6
wof/aO4G7Xk0nL+eke//SpFZALwQZkU/698uf5NzG0ExBpbNgOrrAAo/P0rQ2n2dCB60Y6jYhYnZ
LjDmoUZ3xTvUyZdbH0PqY5J7BRg6s/zg2qgct9pwwo0THjEslb4Lodtkc8iBk+zwt3fFubb/hv01
2uYMY5DuQZszrHFxxjLywhDbOoTJg/6K9QVxyjCVTasfPQNTJxtqmLgrRGuqx1hwdTB4l1eRzN9T
LEkKlS0NoMQyTF0fJXeu1ZDTGGY0ZPFqdbBKa5L1xyj9auq93EM4x+aiz6Zpc2V1/tpvYO4g78Ps
wp/Sx8V8MbcMx45KCgB/0QOPNIITNcr3Tn+6WqE9M5gmygrVoeEG5ar6uY7aptUaKcnCLU1ieU4M
TswKesL90SYwGa5cFL+Tecg234cbbTyl1pWQymv3hBr5K50Ok+NiMXkw5svtBFnB+ePXzeryRlF+
3RijEUcoceEEWa+1CjIYrXI7gNKQavLIo1+qk2YmtrRaMe2LDMNA+rsJ2XydjC6XMbyTYlGcAi9A
IBBomgr829LOltEQRoUFKrp98C5I5XMYPTqpswvEfEu9kgX5bFRXDv2zHwk6mUVAAY6mj2atq1w7
8CIYzwDqVAvAYQE+0v7YJNeByl87fJivb2ON5qtKpbrqU+kvxh006bTUeF1v1+bxLAQJpk1LXV7+
RH+LHT92+2jI0UbLiiLTkxK4bIhg9CiYtPTOKYDbUJO8Hokt+d7MoMcmG721EAa+L90GNSHqyFce
5Ne1MDyIJQ9MFtha4vjYcQpPqupEcbfpoJ1Hgoi7nnFvgwqH7adUI59aHDPEx7DkhkBdxz3P9CCI
ryFFuTp+uPw0v2kIo6cZvtQ34CsrNNdM/ax7mu2OLVjB4u7h4aQ8PMwn0w0GHF+I1E82j4+fn5fH
/V34+znu359/G1es7FRTTFYbtSkoG8BsVYQaZUvLIslYNYOYlqXzy4Mq56ae2N0kiOfe/8UbVZrW
rZLa7p6sVZZPZq+7xQIXn9PDkiuNtrlg+mTPTubsXvdmSF0Ihy0WfdiefH7uXe+2yaeXH+fchqOK
xT0HrGdaY2ZDHXpOrQVRSLfKu46IYhCvC/skqE9ZQ0J6rT5/bstJ4PES/C3qdOMWItev/KKpkuwu
9Q82zIcHQ5zDA5Vp2EKiub3ybmdnWjfIF1SO+18k+NwXM8vxZXdroost7SRtR3WuTZY4f1+exN+J
GQtJArZlAonnlHEtMIK+qte6ia7q/IbD/ni3diZrkvrlfI4vymF1LWo499WI58QhD9EhpIxKLJJU
51ZkUs0RaOJtbpR83WLc/WVnU/XEqVKxc/dtBJaoH3p67st5FEwLIDbjSsB89kD7/iAjyNOM7CLs
sxTSd7UkG6t0pJLVW7zFpzEYbVrNmHFqLgo96IL7JSAJc3nmf0XRTLxMIkwZloYrPvTPkyPqE5uW
Jy0Y7gt6KwDGYZbUztf/bpTRrZS2IXyjkiqAVW48bk/KknEPiexaMXL4e8bXw/e3Gd1IlsrdkGq8
januGSN191e5K5I1TMmlQUZ3kB04jqtaPoaR2GZhZekAk9Iu1yfJugWjVuydhymGV94kCI5F76nz
buanLoV5De4nqDhY0SVhNM9plsEERDsK8VCPRn3vOTathYfMl5ci59Mj+0g8FynJLXFInNF6zZ6X
Np5IMlWC0T/oDeIHsHKLYxAbsyYj4Qj7SSh/OQGYuFbtcmyR5eKhyU4VaG0xmCRXhC5lPMtTXD/Q
iPSD4j4S4w1k/BdYYaGEtkuClUFBw3Cv7lV/UwbNvdl+1G9Ro+0x+XQxDImQpVaLmavdpcIT6Ze/
o3lk0TWAhOKzmRY3qqlONInXY1jFQ3s5EJ4cv39UqRwkSrGS2m7dllAnCmOWRZhGdOnKSd9bFTty
ZE7i9jYSnYlq09ceZNNGPtlwjv3gJAgItDoIigHEqsYmiKZB79zXBsqC9o6vTUm/MD+FFCl8AzcC
H/0pEE3cSyXknq31kPQmdJ2BdSj0b1SJ8eZWBwd+vRVV9xGXt5ZFD0al4z5/svJkI8X7vtQXQYsO
OWVlOi9pjIuWjKFa9syH91w096q5rupmFvT3gVAsFNqol4ACsyhdpfA7eVXMBT6GZyI2ihFl4raY
owBaLSXM4zl2F21YPXS9D/F0HxPDWD02mOaXD10gpulKE1wap6F71uZ9T3TvxPgVa+02V98spnpA
ErqOz6/7cJpi5Y8rpaswAJRN9anH4DZEwtzCH0atvpxHNa3uxSI+evRuXt7jfxO6S/tiOHO/BQMs
Xo+2KT/b2haWqaa4CGQUv3JlwfKtVHo3tVvRlZ8LKVrAoSF9nwnJusnbdWFQ9HDUuVwoqyzVSNHC
26Rq/ogOEpW2eZ+JKIIXm6CkDno72DY39sIVURK06USVX0rR2MrurY4McLv3k4feN6ZJW88yJXoQ
bcR1taFN1V6LTrBMS9SRU/MuL9unHgD28hT8BthGp+koDouT2pPbTo236R9sdyRkbYcK1NS/Cz9U
nhu1CuQOoISWV07x32XkvwNDpBmq579b5Jy0iiszCkH2QlgXGNV34Uzv3lgusbYoXfrQxXYSUUpR
+xP87iuvff7Y/e/RRyei03ZmneURoB7BNkEQKUdrH/JmyZfnhCyqo0u6BI1qDgvX5fwnG2mza09x
Ln2TQRY12RQthYaan+tPcr1UFiKDkBxkJjlWEbKUlB366hkSSq3sEpDutt2IyhXO5G9y6zD5miES
jJp08Y2bp0JN8CQtJvq+QeNgES4WC4N/3y3W9/UEqYntfI772eorXO73z1dmXjl3F30benThQQ7V
ir5Ugq2SW5OaelARrBJUFbSjGESTAQHx0qdEnUPc5rItvSvdBGcTD0WkkkuxVjc5c3/OeWlW3DWl
xqu/4uT4QVF7Ja08apUtqfp0MpljVnMoDx6iXuFhhQPi5fc/F6DSzUXJH8q4Yo77Zf2+TwtPhNfF
sk/6Y2ivu/Yv4ZGQ6fJIw0SODzfWFH37oI0kfKM4SW9VuxbLIN72ZjeBEw+K2sDSiLIr4/zF4C8N
NOy1b6doYJex6JXiMKOsIjQR7z+i+XrhLx4emrf7LXqv+IE6i8/ZarPBuRKJhdXzNWbI2WmFbyzp
EMVV0Rh9VUPIa0sxO3+r4lMZz1lQpHRRwI6+gl+dDX+BVzW63/hHHVOd/EQVCzUvu6dinq4VUrk7
lNzLufe0vfVm//MvONA3gelM/v239/7bxKpx40FdVWGiIMZTL03vmZ5qGCKXRzmbEsPUBgQkuRDl
v20O34ZJZTkxQ1/4q6DQp6i5UIR1TgQfcA1rGAsdPGHpytF3LpvRZUkhQxvKSONZ1CPJb42oCLdl
6S1dlFWpMEATV5GRiDltrWt8ymENjtco3Us6LTwwUg1ldNIGocDB0xf+1rcO/5UUXo3k5fNjQEgF
PdbQgxh+/m0eO6NPrdahodlAS7549zA1SyaC+WAHN/igo9IBfUWYJ/UScjjEoiy9q1y6V9c1VfzB
TAShpmAGPInkE0rX/85H5rwxkaigojgu2rFiI6l03HALySbBMdedo5cgvPs8UDTtnqTmSmx1flUN
ODqdsvArtFGamKlZWckhFdIsuR0grzhBjKNb1uLG6gm+j37w1V5L2s5GM7rOlUqWPHyF0ZlXUgck
P3FoU9Nu1AiLHelkN4eshUeOOkWzjIlphdZe6OHRCE49JZEr03zuHPr+AKM1IKi1H/k92ArNaTpA
/iy9z/YZ5cppSQ8YynFo7d2jEYbiBM4jtLE6V57AHF7x10o3ANYNzYJQ/hf4/7YKZSNQey3vWemR
tuwtlGi9FVWt2L2BfWVVLkJi+zpdwbxv8bGgNzKBRDOJUQp3Qcab24LQaxBQ0ZSh1Fl4XMHvhnms
CU/7gOtDbOamfPSUvRy82IazFsvjSW0x5zTXktROVS5ws5DXStTccv4KNUIf+rFE0NrKYYJhxaoe
fIo3TYhrPUwTLa1nMZ31NURGK1+n2rwTd2KL8mSKsmM97ei0R7Y5IVkVQbRnHWJtzUuLQDqEgq8W
udHBdYHCsB2jkhneO7B6WFfIOlieOJWcVQi9QTIObPcggxAlXkPTfmvkEEvpFFEkhbqRCPX057an
t1QKe6HvYLdok1dA/6d1Ml0v73tgf8y1v74+Z5+XV9nZw/PbiKNFZpVqVwSNkd/RUw1inoX5ArLF
hFYo08NIAjbV5fGMX0zA0SuOYraaoMW3Or9/utlheLK0KG3c7e7unoC8nEk74V94Bj+0kxMC6JOH
ezCw6fQRyWQUKqfz7YQ/MO9vJuvlZD653cw2K0wmMev8+toPWuc3+9nlxz0LzenEtRD0lTOkyk6t
9UwOedx8gXDScfH08PAgrpdvt9PN3p9+XhnuN518mJ1vw8k/F0BXRZJallzTorjrTcQ37B2Fldg4
mtVOEt8za5eaNLKjb7ah/Yut0F7rTtLOxXpc4NzdUDWpZg9B97dN37Rio7laFWwrWG+uAQmQ7KUy
2So9rKWdzbFHj+tUCbRlraOhCxnNRqeJMruo54sA2WG1OAzggyXhUeB4U79Tl5U59NIjGkbriKPQ
X6GtZRlFMqyqip1b0ITnuNNCO5G+L5IonBkGDhvIevBTdlva3njp/dDhXSioTDsq5nc3nfXx/yk7
r6a4tTZt/5fvXFXK4VShE91AkwycqExSzlm/fi7xTs2YhqK/KbztbRu30tKznnCHCTOsAJDT8Eyj
i1bhrD6ilrToU3DKauwsbYrf14P6Uwuacau+9AwNUv6TMh9BkKmVBMihMBsyw3oJyDD6qF9Zmejl
cbOuhfou75I17My0yrYtBgro7BgZeV2OWxrirjSpMiRtNNh0+nMRof0Ju7QQK0ep1uSaMSY3f6xX
sbzsRtXGz0a4EMzUjTpwiL1rwRokJKWa7DHhFIvnUJicEKGCFr3DGfmw2Yum2OvhqPaY3Iwvv1/+
d7wH6/Pfyz8p8Sc17LU87wFsC8/KjJJ178j5BxvAQqXU8NvoD2yNCcjehXU6VXTNj0xD5uYdEIQ2
0Ec/B6n5sfj/55ROkwOQ+VlexwNFoPgBS7+o783yg1nMf+AXFL8KgJS4TFzO4Pe7If/8qvzPYjit
uZMo6Y1IWRaDcV+MBLNXFX4uDHqtxc51y9MsUHXBJ0NrQB/uKUOD0ECi6qNUD8vT5VYt9CIWb5F9
CJKy0itPmu7SKj+zbH8a0cPfVICnQH/lx0nUzZqoAPwmwBbBOfwKlIAco5TcrMkdYyV3eWVUNuRz
ZeNPOZQBvB/uFoAnyKMnpVRIeOkjf0r3VnBjtFg7Ynw1MzNeONUCYjnRQykdhRj5rLGyod1Drvj9
Ef2QQwEsozJfOGQaQ5avwayTJamcBMirMDope7JpByQHTtBZeMBPtRzZMFMpgyrZEvWTmUodplKe
t1SN9LS7yokx5VE8ob8MAaSyGARv0LwKNz/kccNNZ65+v84ftvEvRz/ZNyxljiJh9pP/hh5F5IvM
AxlWlTWx+FzfY/m0k7wQDT/GjxrIGhUxma931bKyuQNfBpoTbLRo5hvBQsCUsdEk+64eArWS4QeG
QrbLNBmBBxQw0ZSRci+t37sK8Cvt9T9Vbnkz4jIWzP/muRPPFA0/vJv/nuPpcDbKjSywBHLXDk2f
meb8XOEHjWM6cjG/3/vv4iVM7qDtA6qkXDD00+5I24pp11ms8kwIV0mLl3pzubTTxegFxHJtepmw
RjWTPQ+KtBzX3hx3RAlK4e6j1cIz7/pPSx6aBWUSrZpFwODrw4l7Nc5bv4yv4IbV0s2EUZPmmRVk
mnNCCT8tOhN+tmiBeLNgh349UgvJT0cVK73KIRdIuPiK3cb0MU4GT24mx1q4IHcxWBZxpV1oPH1m
HRKCChGwoPiqqEy6+ueAMz9lUOa/J3WS0JYBxWk269E+6WAQJLGjDJKrg4sWxyPRjl3Yr1WPqYWC
dyru1yZTid3ZreGnyMfrgWSOQWtwIc5+vTdFqmW63wM7M6fFpntyIECtjexSZdMsg9Iz2LPnjkR7
OCSc3LAMyFTJ+31l/pCsmIQ/IEsIP1nGKTArS6qu0Yw2vZrmTYMAEtz9NOHeP8d+43Q9tfTZkpHL
+hYZ/jniSXrUxbXmZ4zqrgb5qChv9CztuL5tpFtpDNBXu/r9+n5CSX25wJNApIHXbg0rTK8aYa9P
WKHSgVetEk76Wil6O+4Ruep3RnAhkHZGm2p0TeyX9HWV3kR1s+4GAR6C7kJSw3Ss9er4+vcT/Ck5
+fcEP6uhf5Lp2Bc7IxX8T4Jbke5onZYAFmIVUwXUE5DYUvaBr+/U/JAZZxrzP76d//sojJOmSWLq
kSF3rEDamFH3d+52zIShGCd0rc6hHX88FkJmqESh2wh78etqn6poNss551iLrMwxbA7RiHYj47f6
WCbr32/qj6v6n4Od5DKFOWZWMgXZVdsxxHwHaRvIFz1elOXVwKMVzhCzPtvop2vaglIH6IYMyjrF
5ydFSozTqclaGSOmNIY0IXuadR80l/VkuaiQtdJHMvxdVMOKv2nKaDNrD4ORX6ZK7TaNtadFRRWj
pxgzpUfm1gsos853TbMDT7kShHsT783sxoqQ9wF4B3zRSi0spwETdQyuEvwdg79qgwdaFzpxVVzk
qISPydMUYfOiP/x+e39cs9Yik6LT+lnwKF8fZlD2xWx1OX2n1AOvNSoOjnXcZXRSDSpB1rK4ifDu
OweD+eRrf7vRKj1P2WAzpfX+9cBylVnDPPXJPlGPhYik+F8zRph6Hu99uXZEtOtrujatsQbu1szJ
QeqMrUrwhCwqjW8KpBPLaF1UXuxQwn/Jmm/b3LIXjSNTuaVS3AhQsQaG8kG4C7FmmFpbYdo8Kovc
PdKLR6HHeznfIMbScKXLBzWRYVdJzHxZcyzh3uqVm2WYZ2r4hZGl071qBSegsZQl7zSbfGjC/CKX
qhur9wiE9QjzUObVUb1XDCRs62NWILzMYBDV7RmmmfRX0y+Ca22+D5993GyGRj6qOVP6og7v89R/
L2T8p2Q2CjnwhqRahUg/CdlLmRpOFChXYVSsxf4Dj4Izq+CnVxpQzP88jJPwEWhFoY8pVAXU+MZu
xz3Wmb4HH6o1XlhU4sjopoyWpxRZa/lARIkya6ekL3mrOYNqrVHqO3NGP2WdBBcFQi3Trm9qlBMN
ysmqqWEElNmx91ZQITHTjWEAMl51qqPCy4wRX0/em7Mz3uVqvy1NDV1m0iqa0N9GbdVcRHowA60h
qPGiK9oBfdE+AXsP2BFxppF2NG3InD7s75f92U3/7dAnsbVB+rXopCHet+wcCnrFKB5gJ0VyE/xR
lau021Y1uunKBu7oXTHf5UA2WrzODbhTQ3+rmMlKSd9HoFS6G/jRlvWv0c1OcLjI/JUcGE6T/oVh
Fgdw6BLrEqFdGIl/iu5PUWITuSjOmHAGC7Tpe8sb6+dRk9B1gW2ZyLgm3v5+uT9Vqgu2D72RRXUQ
TtTXIGAOfSsmFkFAQRmJIfqC2+FFQnnctdRdXH4sTZ80bnZ+eWZf+SFxthiPkSkh/gWg/STuxW1Q
V+3AHCkFeYGaQoKDZwKN3tGN4//9Ir8c6iRzDoNelxqBwTVNcyTg+tAjNQPypCuu1O6D3BlMWzwn
tflTavzlqCe3thHlueuTEImBTli0vOXODaWbhHJNryfwPFhVWfdQwCdaAQL4AWPwFsCuWZln8tKf
umiIWNLpNIDdARw4uX5jHLU5HwEgjhmez2rutl18GRj9rle7p7Bei2r3GLeRV46wJjPca2Rl3fhw
ufUHVU+AdMw39E5iZKop51kdVejRsQ6BD9UK+mHpndJ/JCAZW7h9hQgUGldxGQkBfdjp7S4XNSdZ
8EU0JCervA7EyRYjeS2J8j5vEZocjsl80JonMw+RC6ffiblZj5ZdALL595Xwyfg6ebu/3ImTtztM
9bTTUjB7bGtBM9lth1+GtGvbcGUFzzEGRTni3AbPhpzVrFH6wYhcf9ezG3nANmyGLR1cSuIHITqJ
JntqgJeVwUWi4bPMVi3wDWKHpYG5BXBP53COpYtmw0p3AmbbBMp4IQ4LTyXDlTl+CKUHxScxVtrN
7xf603u9zJDokEAlUr8JavRalhZaGUdkFUvjs8JTV9nwECfZxjGMMkjrjmb3ceaoP0wbvhz1dMm3
ja7UqCTumxT/uxjqho7tmGUgoLyuzeuULd7wPzI9OLPCf4wl/1zt8vf/5P01g8FwjJR4yVFl/cLX
LtXIlUUUHc/d1x+y4YXqgLgcIsIoLJwkTVPUWKlZMqZErZD8RUpKbwFcDtsmuSjqjyWBWRIdIzos
EuUKxnnSiC8okg85Xhs6llcXI/Da3+/7j5f/z0mdJA9hHEf9OObZvlQexGhRNmZ4gdZQiJnr70eS
f9iZv1z/kjX8c6fNFB7eKM8cyjqkqm5bUQz1dzvCjBayY94/hLHjwyjukWpF+Q1sIxbq2cymHa2R
AI+gpvn20Ob7yEfr2Dq3AH9Ioz7HeeQsS5PktPEqSFk3FKHyidExZFS6D8CQUNNHmaMXmWJKz2Sb
IiRv1Tdco136ofQjzOQeQT3aYr/frJ8eC8sEegyIfZPG3dd7pWeBClpi6QJ3OwXXG5jGtbg12ADO
Kuv/1BRDL/B/j3WyBBICTaBGarYEtnFIvUDZxf469JlbW46crvvhcgp3M5zzpf0hhk47o2UwoDJa
zK5vZWequM9rOw209IHpzKIWhZzhyZYDFT2P/UXSnhmBgLStVnmoRVOILYOKoV1DT12mRr/fcEn8
tjwRuWWbAygCioA20LI+/lme0iSXRVybKWawmi06E/6z2gqu87pnnCgvv7PxDTw+PL4069idbe1C
wk/QWIXOXbYWnB73Z9wUJcxGZ0QixuMNtHxnvhjtdoM+t4+Djufhmz5j64l89/rp71/v8ukvei4r
djzMHgMM4tCYx6xvsu8r/vAD6XoshNDa4GtyHi8KHGNKnN/uqYhszOID5/YczVuVv0UpEHImd57S
DqwTqIavt6FoQcTWlREdLdmpsLoMoTwv/m5x50yzM7wvrKXeljGC0h00ObATfakTZ/4T4f+ORIfA
NA8fODQMXLl1RXT+uWkQOdW14kMo2mTChne51Rhh3yBBUu3QVQySixYbLwr0YoWwCVohUe9V7xMj
/NiZGfa/ibONykH9ZCHBIXkz2FjkQXS7mR04rqm1podvpY5PWlR96jAqdoQ3QNg5xQ4VlR7HzdRp
MJqaHX/0wnRV1tsqAyzmgYyGUc9kMAMXjhJg6GZHHLqYDJB1oFCAD3MGVJ5jg+6JHcJvI3kXwc34
J3iuMO4KdFvHZlJ2yb5SrEURiMPcCsMDLNRpQUyMs2xw0K0JqJX0yQ7/iIKtALW6RRlSYze9Lu6R
iWSu2DgMUk3k6yWbXAb/RdVL7pW9dcv/lp8PgXA4HIYPCKMXOPS+FngCPWH/Wb2rd8pm+lA/opto
EZjijo0NFgu2GbsFbscJt8fNcVnm3uwaElYvlR018UzVRVlGfBdeBs7pWcDoCJ932Z2e6HxWKAhP
NnZuPn6WFX4ItIYdufNkTF7hiXZIkNikJnHmTePKSD219vhZbN0QwyY83YgWiePrjmy6ZYYpBINF
RiuuiPnYiB2EC8TXaO2scGbc4813PDKFDzRsUCoV/g6P4cWAjiY48XKtW/aSOVpO/iBhQ/cmABm7
758TCfwSZxiwFgt7RhkJ3oADf656wxEikt2ACl3zYhFBC1vkfWQF/81ugViVDaWSDYdZKhwTLZN4
RU+5R6KTXF60maIPEr0dT/ShNdj9DVq9Pc/J8szZlTpXRsmItiCvP4IZ3FCMcUmCtbXSEgqd6cV/
ZVqY9auk2CCdYWHt+KYMjjauI9EWWld5mxqnJoz5bhIybsL5bijsyrRzrImXloe9QMZmBy0Xv3ar
xu3n5d6j/VlmiAA5yyGj+oETxQ1q2g+KHegOejrcpQZlGn9ZpOO7hs0WHRPgV1DbYs/PN1Ph8j43
L2gxa05r4XeYrPDDMJ6Ei/ZefbH2+m54aQOnkr2kpZflGCnSySxJJyhwgwwibL0pZvMXxWFabwj2
cKs+8j0GOB6uQ7U2ouiJgGcPZuOgYbia6UWJxxaPyAhE0LGP3YTsHOnTaY+UDqrQheBk1goHMOa9
aeKNvVdo69bwmmmrr5SP6A5oUIW1bI3nhl1wu3I7ZCAI4Qm5pDd2oALqPjoQdNxiTzsn0fVZQn7Z
hBbJcZMmqQHpkvnZyaYopJlepEJg7MUCNrzfrISggUWv3CU3S7dpYWgP1TEwdbgXyqVUYLuYHf/f
rz5cP54DuNZFBBmzC1k62ZGUPBrnMSz0vc+EcBmOxQD2CnMvKtFaa17j7NJIHmIwZxbKrxbKPZlx
DuW7VNKnt4HdgK2AjBWA7UkeorWFr8ZDKi9qgsNkOKWoEeNT0B33inEPudEesul+Sjdq6dtaHF9W
lDNZ2a5kFWQICRuCB2iUyTgSRTjThhcWEYM60WnVp8lcW1rm6AkiYrm47bR3igxBfiqF2C3hYfx+
Nz9H/CeXwt4uoqcC6h4+8MkTVfW5CXON2V/t9it1reK+OnjLl2WjWrSp7JfeVZ3YRWoIq1rBS9bJ
WrpRgIcjLvNgYhPcuT2Y3xmjbIB9ToaR4oIXD7APp6uzxh8cjSzTU7ChVc5kJ5/0tu8nT4uXaaEB
tf1kfMJoIjaTVqaTKqi8nsNlOimgRgNPRDNY1Ts3Nq8sgY4zHaF+JQbsDjg8YiOYinbf7BvixvK7
fqMwvsK7ZZ1WsjOKj6oPrMc8+PwD/2AiSz3aXXsUIX5ZAq3tgew8ufn9QXwvpGV4oQqc0GUiDQL5
pJD2I9SAtXxR0Vmk3Ib1HH1Ct/EWssNe2fhT76XMZJVweEjieWkgLuhEFf+QQd+qoI/AJMbBupOY
0ZdXxog403Q/DoHTC0/+cKTJMKiDQ51Oyopqja0l4q2qTXR3sbslbJsMBbpJXflh6orEvLEULqu6
QxrXvNPBH/5+ubhsfH+HQKWhgb0ordJEObleJY1qlnQv7tVD8FB8SFf1qn/SPYTCLjDRxoVwINnU
yPFwe8aKMt/W+3IfXKpH89BjhgwrewVWU8aphE43KaG5Nmp3cbc2+H7ZkbDhRbbJJhfz9PW4mhwc
EXFMjO8yHTsjB1clmFUxduEMYdADq5bf8mNmCIdcHL+A3kIuC94YEljBbEv4VWP/zM/y8oOKB6JZ
pdu5j/75kseIlY1qGGpg4cuILCEqa70dPqB8mZrLB1Gk0PBA/I49HvgvbnjF52FbUhM2WMMmJSzZ
DY3lUxqyAbYq0Y5NDu/wJ31uS/wIbYsuMaLU+JwymjQhtS3/pMLhy1wOwT9MX1MUzbPle8kl+Oz/
HJ+L5CPHF/G2pwMs2xAV5+egs3U0uk27V9HhhGxmK5UNZrJmpviOSyw/ZD7mPeJXfBBwe4ztDk/f
3kY5mYZSfuO/JI+o9DW4SIW28B4yp8Z2KrDjzA4ze3iTQEtwb1H0osfM9XO6gl3SsUNbu1sOVZKw
ocPNfZ1szqyebADS9KmUSzosFeJjtoDSU7/hZxPAJQ/asIHOcs7/OVsne+W86oV2aft/2A/1P9pD
dzW8lIf+YX5ABhT5r8CZC0csXZEa4ZU3Y4NlpLk413UXzYV5KezVS/lGvDHOIQx+qJ4YRH0ysC1g
BqcFa5uUdRzGVrqf8zsehtHMq2BhuS06yZBcEhiNExc5xdWZ9+uHuI4PFNUiIEhFomQ5aQZHRQ5m
oEMwU82vlchtE8m2ZK/tH5PyOhL2s+ZB1VTpDeY4MSCDQ26vU4v4SrFmerOKub/gg28rJOmofe6S
OFlJQeIaWnjoNYzSO94SRdiC8eb/3yLzJkopy+t+k83Y2mbVhV4Za6MiyyQkS5orNc9mRUbw1McX
Jhp0ZsEirohaRbKChrSpoheLDDA0nEnDuFwTzzS0PlkNX/eKxQYMXhm7HF+fU8N/Ctk8NbRy0sXp
mMQb0N4B/r+A8QPPPxrzKn6THdpc6G1Ykd3hWenMSC1VjzCTHCBfinWZBRd+swG9aQWIccp/SDSN
7RHz+uvfA+Onns/peeoSm5mxCP6Y8kmdH4tKEkwgSg+iWtigFCn7bzsx2MJFjBEPFC1boHqKvGkx
5PYRzbmKWx2GGJKKOC5I2Lf3zAKx/gNOWEhEo6x26I7oheoUuugw3nWbtNprw4Tz7dukBVstmbyh
xYe9udT9bi8Kwabt9o38mmMSLShPcFTXgkmYmtS3SvU6hBD7+VB2LxmMzxocSGNtGJL3Y3ros3Zt
4IIx6XBmiucoFFca85oew6Wgv0wmZs+xKxFVomad+ljFdthUNbI7ZI9h+PD7nVS+Z2nQCRkAA5v7
zG5OsrQ8Gjqx74H8IoPgAEx/nUTEAiEBkJQFQn07F1SXaCa2c7bJpOBPCOhf0hFS6w9pTc0XPeC1
egcvcTuWQBsJS1bumUF3m3Hbde3QiU/S1VzsIw0NQWk6DtYGoXJA+AqB7Nzw43ufEBDMQg0FngVM
65vTozhlWo/+pYqw24FpbyvhX+mo/WYItpW8UpRtgrAlxQTIXFiriRP4qyBeyf1l9VTIjpltyVXP
3ODv0Y1TYthEN1xHw+h0qSpaZtD4MuSDyZIzKELE4SlZKpbXYrgbpdA18XLolYeA6JzHd0NYOrp8
W2SBY4mt3Qa4UkKptyaqUvFSKVZIgxAXHkvr72iNNgbv+E/zzQzqI+tu7Cb39/PXfjh/dJtpauJ/
AA/oFCiQK21ezclUXfYYkhj6e9kEDuAuijNcsVBQNWTaVPXAJppRUim0+fsweRxlLA9hkgND4e8n
BRZLy8tnsCdl/RZPJtXHANt4WxDFBBKT7ojCtqx1vdtXyxycfVZPyO+yrVXNGy3/yIt81VRy58jz
u5aNjpDKB220B4NhKQpRG60Yj34orhWzuMyGDMbUlSq/9rK4DuZ5fdbZ7/uog/qOQbGI0TFkDiIR
qds/obJuB3yedMG8HNV0ZTC1XUYembiZRdQl5ye/Ez0r6V0NL/viHBBUWvK+r/EPBKqBPAwkP20R
E/56cAnxgyCQBxqO8HGw6m69jrcOIaRxXfiPELW03C00r5/+lvIVMDCq5N+XxacjxMkZmMReJj3L
6tBPRQ6lqhTnqVanYxx4puHU48of3aWQgxwWbTIv3ZY4WhuYXW3NyQuf2vE21d9os7F84+7CBxa4
NdeD4AkooNry4LaK7efrOgZqs+q7dXRhXOEOG5PkJm51CbxjnvbUjIq1SNa2zKrHVZCtGIMP6SqL
XLXcQCQSX7V0HQXrNt3or50GaGNllQ9DCEb3PustW7aArR+0B2mJqiuGy1XrcHtCmA5opvXryjgU
T/W8Jmafc6FF2/77QzPhW0gkG4wIoGl+fWiyNnfdkIpwzWztanCW9Fy7avEpn0ji5+ulZSvvRlLy
3JVswY5ssNPrGcJM5aRu6uaUmMj0biR+H3jF53/0Nvma3cm7Ir120IpwXlWbDNKpN5TH263vrtET
e73+8+dPaSfX5iLUd/m3dci9+Upcls/OXC2/x6gYu/t7kRZy5Fpu/h64w0VJ0/jv30v6bJ9Cfm+/
L6Lv/WIoKHTrNezCWcinHNyos3yzSZCUg64qigem8bqwFPKMK5JmfRYm/m1Ks3A5qB0RkkNqh5Tz
6/3X89wazQnIE4IioPZlvFoBy0FcsFqy7eTMzvodYbUcbvGhQ/p0Qc6eNA30ii23k/X8DkT8TvRe
kC2xrePoQZpzzrGZf7o0rMWWoIB8I/zYr5fm63Jn6MXEHEZ84Oog8oB+QmhjEec6y1v9JPufvPvI
gkmghhSAFCABvx6tS5BSIqjlewV56uGS1ipfpqu77y/5ltTL7m6oNP77S3Lrq9UV4wyW8ytNdKYP
NKttjJ5cpnI2yxLSEJOJ1gn4WXCDVcJfhF6wItH+/Pn3Rfe54X49e7yOgb4xGlvsSE8jl1WbYZuV
tb8Pa8Sqg8ERaIkq5lWvPnS+6EaW5piGTDM6dRUAeohlj9aTafSrNLpTStRmkJkwK2/u70psweti
9mpETuLuWc6FM8nD93kWOg84DmGTIUFAwZfr650W576V69mXrplrKvMq8nB42k/pStzrf8Zzztyn
i0jDEQfcFUJvi9oiC/frwfKhiQNG6bjw1K/RfAy7S5mcGaGJ9CGpb39/CgQ9Pu30MRi8hDJgL2OR
s/h6NAWVXDlGNWnv59Emrx9rLTpO+YUVNFd9dWwFpNYjF88akZtLNgfCFwVCb0QGpsefXJGR8c/H
zaJGZA3sE+Q/5nzAVy8ItLd0yNdTyCwmLzzFvwsL5abSlK0Qih4+ZFibH8xJ2vX1iOf4R4azKK5r
6J2ncQFnoVpVne6IuJGgEekE8TpCvDYNXkqL0SUJjNLLlO83EsoukvLciz0bPPON8X7uEzYOaK6I
RqrvgXTQ2nkTAuqI/H2ayRtLD1YxPs4tI2EVOeK8GJ0yfoFgLlT19YJ0Q4ARTOihapEDz7VdQcMT
zapFQBdMTGvV+yHEpnqeDtWIGr0IDQyuGWD3DOZJzzxpwFwxrnSnzISVpit2S7UzNpGz2GTV7Xue
fZhVsQ3iyRuTXVQeF2CigaXsfSo/D9lzscXBwdHwisjWknyPMJhpbgth8ZEwUdcnd0Vfmy2Zqi4O
tgbttAB6n8a+uzj5lQBbNbT1B1nZVe0xGd6XSf1MDyjMemeUZRsKVNkqHprAHVa+gNRrRi9arqwV
7W4xna9FGjKm6NYDTd74XYipIMpjlxuPaTLetGZtRwwmCuW9FDNPrEVKaMy+ehWPgUaHtuzp7Rbg
MOoviWtN5WqBCmlGjAjRByIW+swMMhp3Ez3DRgK1nJxReliC7MmKhi/P/BN8GUWpcRKExTAU1KYx
skMFHlTnyZjNGsUeg7HNmZdnee2/HQn9YY5mLQpvJ+mfIRW52vRsLQ1tO+btzjutydfYHs40SP4T
YE6ORH4HJ59LwshaP9nE5mKM0l7o5kNVXoMOJk2vZpg8gC0clbhtXlUP1kV3n86rNMBM9mIo3Mob
9xJI/Au5fOuLJ0H5yPcxbfnI9iuK3ENssN43tfVXzNcR9KXcroZtq66ze7DH6PErwWWYrXTdmca/
SkZ9tosJQ+EhLZ6KDzPbMFel09hUF+jvlNOFXC3D5SmsXf9tNK7McFuk2/xJfjeHA7YRcXgdzg+V
ctHBOdX+EMZJM8LUGeprqXHr27zYZs9mfUlaSqTwx6ekuMuUa0l9InMfEUDZDplTdF5+mZOk0a/T
wJ/exsV7zycefQSx9E2mX8vWZfc30dyweAd0M8UPxTrxbeFpGm6F+mbS942yOEZgicDWktyHNz2d
Ei8OFx9VsCEVO17nRtiBYu3KC5deiMJVbLqNv4qDHdfWT4/qISKK0bGn1+e0Mn3pnYpE/8soPs/i
FfO+tvzbD7g2HYtoRdkD9IMEYBkrP6LfUDWOTr8yderuCMZab5w+gNLrhc19Uhwn+sXpFqTvIIB4
v1M5DaN2snuVPrmHmQyNjeHKRH7n1uSbo8sxv7TmbTBdj05oXSNO0DavU3VnpGuj2OhPBaPl7F4S
n/PG1tk415V6CPP9aO4L4yBB0dAZif4Jq4uQdoHwxpyxVy5CGIpAA/oV487xNaYvvM0wFLiCZjow
0sR/266jN2vzf3+X2OwgdwGrWkYLp1tsm6i1Pko5lumIxTVk0ZWLDoKHtPeZt0n6HiB4hxSELRXe
KESNTw5V+v6oZz5y7TzFXX7HKB+00u5ltEtveqQRru3GB9n+OHOByrdgwbHo6aGqoROdTvOdYk6E
vDBDY1/rxSa07rF/5k2eB301QdFqwlUv3+nyA0ypAZeP+Ez/4IcGE/kv6E+CB10Q/TRZnP1FSl0W
m328VUeHueMq3obX6Hep1Hzb/joF9ILlD0Pobcf93yIfpuwMT6FC2SjrDm/6IVxVe1bqJt6FlU1T
JPpz5hb98GBMsln0P2gZUaOdRDnRj4xiMpT8jh3eHrxgA8Jhy8DIxT/EoSK6SFbBSj9TQv9wUJaA
ZbBTLOZY4vL3/zQQuqEVxoDp76GhO6hqECTL9xgUbHsGD8ZSPl0BSMiLEu0ww4Imq3x2zf45EnO7
MM+NWNmXbnRjgTZCncy8TlKvOk44zTT3+Mp32IRg7bGZ0gf+QO2vGLkUYWhL4muVXnTMBnCDCbbN
MkjvLyfd6dWUOEdwBuUhd1epummY32LGkw2bCNyIeZSLfVgi3pLguOEUym3mqMFbJbwRRXPzrhDe
5Jxgt+0x5C1sEAXKvXTfoWD+ouiXSfHIHpA/lumrTpFMqMofp+kNK1xah84IMyZwNXVRGgqQJulQ
EHEINENz275neHGiC3YVs36KvfFmUiRLF4mxy1GJ7txudhl5N8WW+Qj/qp12yFj66lYb+mWOoktO
P+0Uxlmd7Kn5lkFMbO7bYCeiuwMuSEUbhKb3ui1WQuwljYNxr6xs9Pz/HJeYNy+i/OzuqO/gK/x1
efiTbpQxApJ7nZ4WDtHlWgG5huIAjoOVdA1y8P/D61n+vlIIUMQIViT94NMUxignWUZlr9+3jAFj
qvCV+pHWXquvu5iZdrurGS3lTrIFXCtbW6EE3mdTaU7rGKtyt83PZDq01M6c0UnTpCgGsWp8DTMz
BCpTECVm329h88nZxSglMFNosdXgVJJDXSerJEc6R4ppwvnrgu+KYp+H+Nb4t2l8N4v7pnkWzXCj
1ZnbkTo2+WsFLP6hl5ldj4wPIt2ZE/JRLCZ9pjJdjuFt403Agqx8lbJbhYBkzPSu9N+1kS20kfdA
TR2jqRjU0cJsH+v8uZWxIpOkSyEBraYANlc9BNaTQlpP2UcKX8ka3XG+tVq6+1fjoICEkTDUKVY+
Pjw00JWu2qZ96eXau9X1+zymCwOKqzrS9MtsM2FrzNi/GyFwTDG90MNkPWm7DNGFRn8Up8iJqnv6
KiicFqjkbIdqsqVKvGijC6W8A9zoxuX8YQAwG+Fj50xFaeeP2vuUfsQ1RsPyHjYJelOzp0Hil2bF
jeMH9kczj2xrvuwsJ6kjuLWDW6n6Vg7VtcBnqjEYOb/yJp8hdWx5FH1uFh/0qMaggFuZbWqlhTF+
P477gQiC54VTDJgtZTexKrphNx5rwGuZ8upPtS3n5la0dqXuJUK/6S3MtYrpKhn2tYghVvzR68x4
mZnFi5MrZ1tHmqNRBs5Sd9lAIrsl5nrFZHm0MYAL+XY/PmsfrXLMeFIRpku9sSsFpla5E6Sj02vW
ZqxSJ5XWdTh6iy9Tt1Hp64p6jjmTtspf5JbhLwinBg86lI8uBvm2KVl3uPkoQrdVtMdMvq3MGDnM
G1U3EO5apd1jmFz6gn5LYqhjTHQN+nASSJ8vYemMwBQAPfpOWKzKYiXlYJ+oJB0rbzdteRlxVX64
7I4ZFvDV1jdfChP6PQjT8Cjnklv9iTK6Kh1cOP19agGQECQyYVs9DeFlNr0N/XUhgu5q8uuSZzm1
3c4PgaZA6bLU27J6z+sBsk/v5DLT+9jJ4tJVu+OMMRkPYW6UFQca0Eqq81dkpO1sRPJ8qlcFmWaz
LxlDtjKmuVnnzUm9RuvISabJ6eZbMcSGLc5tudyG0wwuJPhjIT6d6aFnPM/Lwp2VnTlhZxdayAc0
rjB4ivDHnG8F89YqZDtmht/pLw1pZaqRC+qHKLyrIx7GfdsL2LrQPQqnlYyFFe4zMtIb+tQtuAOx
3KtyBRISKBxokFkfDqHoE+hZM8rKmq4Ntd5bTbMGZeZBT1nrsE9qPV4xjXKXlZWJBgMFPDj1Z5kP
ksu9GJge5U5IlZ+L1L/ZWzEj9ropuCO+tU3/i7Pz2o1by9b1ExFgDrdMlatUytINIdkSc858+vNx
bRwcWzYs7NON7mUvCyZZNTnnGP/4Q81bAmrQjsVBwwHB5G1OC6xh6/ZoanfjrHiq/qxEB1jImv4M
r8XLKohOja0ZrSuN7/p816SosjBkkiYEoMhcGd2P7eAosXHULONFki5h8iJh/1Y/NfQiU6j4kSRC
uGQsDgNySmQXn9mhOuvyeNv0ClS+fVL/kIb3froTpGKfyMDyFvES5RFgEC3KNtF7e+BcDOUWg+ob
OfvRC5seXCvGOzZOfqgDG/ypj0gj7wa/DT9185IMxyGJ3YLmAlqClIH99XdaDI0J4oCIs4dOEpyM
6y67W96eUuhEhQQBqgfFqbDMiVK3VGuXAekl635IwWPMbS2YMAeSsSnm0Gu7vW4RON/6xkSAmqo9
yFQTS9Rvs+6aI3ALmQwU6/RrlDzuN7dMT+6eNfYoTfHMlv3InKBy4CsdqV41/miyu6k+p4Lk51YL
16LdjXzvUv2hL/HNkIZebVyNVtsm4c94pTXBzcgjksXkO0kcNot2tqrBzXlfRis9htolCgpPSM4y
31PmRMljzUJnQ4NGulQfFqQp1l1cLK5eFU6l+23yUnIz+vhhTD01x9lS5kMYzefWstNmyxWHbqcM
ta3C6ajwtoZjHLlwBXdxejY0plrDY9WAGVPNsOWty96Cn6KRWW/Q1WVUAz1WA5BSDOUkK4iYhtdk
gWpNRYJ7voQqv5Cuphgd4F5smCPtxlKwC+VtQA8izIxBWOlqoHtVaW17prWzeY2orzgnwtYPxd3Q
7X1cOjlQMQJ6jHUSEjkmjdht+QjypWNRCbt1cm2IsR+IJkn1z81aBHaDvEkS8TbkZ+YUaaFseFb4
lhiNxyzJRssPsUYkNHm6yQ2whIhBh67txfppYAbPcylK66qGzqTedKKpeFc5rw3IFUtX7kz9u9hj
6W9VDxgrnwgRNzrpbL+XWnEtWXmwMDdco20MMAwPDZGM1lPdYuAUwj6uDhHS2PnHN33HHxMhsBtQ
aETYookWUltbt18K81yKci01lIV0Tk7c4SEiyTQq4emvQCQMgVrYJth9R8srXo9q4APlD8k3bch/
2qHfIJ71JnAjI2UC+QJ5Zb/fRJpmc6fj7HGD250RsL87i2sEGyrgzk/B4K/SsbnUG1wkxrMJIh/v
EtmW2KG0gDi1QwoaqJ3awetfGAOaTtX8yIfRhjrd8PpHOSww3RtuobZjfOSHj9lD+P7vj1H7Y470
5QlWqPmXj1ExIrlWQsq7dGRP3eigp8iBKqctPoreScxdBqFROBKnQsHT+NS20Q2rmQooyL3gk1cN
A+uQMfW0N3exsC05y5RbBTx6dFQNVoRHNZYPW+0MY5pkz1jcT6lDORNedckPJYy+7eRsfQ7MOLRr
pzyPMmXkxsxPBpye6dQKDoGzMKvjd6y///3wf4IKXx7+S5+AaLBts6QWbyRyQAGnqtPyI9sZP+Tw
ORHezMnVvDJBJrCUmPZQ+kEz/eYO/muP/1hBlsIkD+kL79CX9rnEACPIQks+gggD1SBmUNMtW208
PSA/NAV+4S7KYzegd3dk7VzJ70hSURkow02srSqDWD7Up1I+VMa+hip7GD/KE4G3o+wz3V8Ctzzx
5sMgd9lR6uCRSNvkot8Ph5mdI3Unok+JaSVudMtsOJ438SYwjqXplSeGxhWm0BpH/UVXz0l+ktmo
4QP2VW9zQXJAK6/b0v3ydw7mdRRuq4G4DFQbgIdFe5g7N6W3uaFF7bacBUOxhyDDkBKsqwERjHdy
50i6m51DC/f7raK5qvCCPkCyjtRIc3afTug2wbS3auAGycVSmavWWxaf7snb6U2FsJjiG7VBnQQ5
EGmUAhx/UCUHAuBqZdRRw9mlC0cfoimTyvjlP87f9CIeCs8AWIWp190OH47ZHtqOUOFtcUIuQGde
odzeq+1BJNnSxcAJNjwMP6yYOumQ0977vWhvS/UyV54lHbJTj/BAvZjEgxsR+aY0+kAuurlSz5DO
XhLQucXN3zWI9HTu3RmZV/5t/NGf3K51Qf+ymtbd+pe3uYqVVh3iEJUuUGfIS1tAXZdqCpsmrQ9A
/+eqnD/rxfQVrTjEc+wqubMoGIDP2gH6MYnodH5lY/pWNhB+0oBewoacYaGK03aZo50RKfvKSF/S
vvNLpdpqsvDGWWbXkeZVxlXRpOe+L3fJYB2SAvVDpD5mSeXFRfGiC9FBM6of5ZRuSY/Y50N+pwyZ
ZXcTKRWCeiaS2etiCuRBujcH4VzNH2kaX7q69QvrXk2Y8UfczQBKXu3DnvFJ7E3ZtQ+IZYEcW2bN
wVxwGiyh7Sbvck8mdsoyIaN3zX6aecPJQnMkCM9kX6JbuVXk64Tp1SKNnpg91EZ9CGpMYHBVnCfa
YvhOWXgdLNbAGs2RRPtQmfaot3CtCLcm46hwts4dGPSQrCHBkKb3efE6LWwZ1YrX25E6OM18raPh
QRZHvnenzkCNuvAkCOJO0PxaNS56p6GOYRihfNS96eQALTWPI8rYDTQvIJ6a6CZZROtIpyzyFWDy
S4oJ3NmKXYugyAVMai0vstof68ILEj8IecNwWwn1m7SFnzDnJHbXd2pC2wuxUM55fNp9XE3LgWzg
PHoymvCmakU6QaeXH1ZSwfApLvIFDSaC2P4kFtGTNi2cXoV5naQD+AdyI61VPIDB3qnJitakGLpm
36HruiNj+Zud0voLEvfb2v5y4I+90piBEslH84FOxB9vJURAA1NoXxqIPbYn0Tf8qjtlyk08/Ajb
GzVnvE5QMIMQ8QERVAhF2zjHJaC8jSmJ9d5niOLtiDbVvOk3i3QLNXO4CPopneyku5uGsyE5fLts
peyjKQFdVm8H4X6o9r16Hsptk13TaBteTXKaNZf9Up32Ro3ncw8jdZ3H+WWyCa8wcvs4RiN0M8kP
GuXAdKyVu9F6NHdWATK4jRNGcRq5tp7E7hky/spkUq5tM8aZaBNM+4GqvTxm5TYh9l17DUkINe+V
fMf2Stb4cC8F9KBuIj1o6omfhYE/TbcjrJVVa8Zf44bDFm1hb2wYSMTjk0is9rINb2blqD3y8RxY
WmB6w8i63OI5GiFJkt5BjON3ML9kcsTWUQK2k/JWC7f0EFV5K5rXLIONjhXJ44orggGijwfPW8b7
GP8f9VzpN2F+yvPTuv+t+6sq3g79JSx3Q/IoDF5T+Zl6F0K4GU9dArFRc7kJYdrzZwFgmfZa8FHQ
g4w9Rf0N+Qxhei8YHuOeIn+veT/TtW9aXJqHutyGELRr0cb6JfWi8M4QtvGlGrdmdmrTe1ROfewr
q3GE37637+zC/16g6t/Qtl/33i+14NCniSz1onZcUka20VvDkKjKoq2hf47StmfE2lSI98ydJtzr
8aFMlt24kMjQtT+TFf9TN5ugn51QTWGRJ/DgSma0ztwkPrOfCeVida/i7F8ut/J1zjBV6bYhp1sw
PYJHOb10lWAX1suuS8+i/lat3QhiQcl4HEDr/v2s8t+eVcP4S4P0YDDd/PKsqVLiTpRL0rHoN5EW
UmcstGAmy5Iuq+9ec/hBQTAcY72/q1LhfW7io/5iZjhNjxtZ/QiK18W4ia34pOccoHP7o1GQ+yjp
bVeVhLAttxW90L9v2lwPv6+l1q83/bXUnRdzNMmNY5oS3pLUamJ3QRkrbiVhL4osHydCsdpu1/8n
vvKMRqacPDTYkrGP9BMogBl+kEzPS0zN1QpbCth201kvXXqdOOaRWJjBbR//kNbfDD8jGaNVW90p
waGQaItABwiYYfr6imaDCk1OvIVIpC2JOKkjV9tFcwHr5eEGVisASW9XE3XL+FIzW+DbTO9EyuYy
P9HgpPXqTFFXWLAwo4z2VrhVx0eAjmW4pu9MNyfDW6ZnKSDaiO3rG3x9xY3//CBVUlsVWh5I779X
GbpZVOAlMaNp66EewSlp6vcYHH3bX2F/8c2lvjBderkiy2rW+c7YF7c1ndCj3l7ij3xfhr6Is/EG
pIBCtvPBVoX34Yhe2ghdE9H4diCP/BCeqenew73MrMaX510GWby3R5zp/WgXb9npB/06HTRfZMUm
jK6IRnlh9gsIF38g4GX7ZUZzr69DnnjXoFXmrxPvzJ/BLt5ZG4Zt22kL14UshRnW/BotcFnYtNR9
lGzRURdPAsZaSCXR+OyR1qgUpV4rnzO8ujCR2Rj3vXyhHiWk/blwRPnNIJZm2hTIS3sKoI0+u6Pg
wrr8lAJP2EQbudpUJ2VCDugIpqc9zncygAbEJhvnuifshg28NA3fBOY37vntv1+iP41pqDCJVf2/
3/1XF1dkGeLU5GjbwkcJjM4ZnvPb+U1/5PWlLSxiPMmWH/qr8WM+5x/qC+rI5b1+NZ6C0W7ea8Yf
sS3+6J+Lt+jtvz8dn/u75sN8Cp7qF2Daws4+YhOJs22+K2/B8/JmPsXfghZ/a3p/fYgvTdcotJPa
kvezmt4msdcnHwx/7dWSOyCYq7ROzfxQ66dAePjM0P5IVu2wvBWixvTXNNhNQI3ffKx/35v+38e6
/vkvhbvWW2PfNqF4RKTnBGm1C2o4F1bn611xl6P8jMXCNajPs27aiNa5ZIDXYKNM+WcI0ibTA6/B
UTAUmfxp5/KUDulZm5sBvJpDEPJIs6g/gzlyi3OJ/q5kaJN30IvzV019kYpx21Eh94u0C/Rlv5S1
N4bdrseSolUBK7ty25UP/37kP/l5X1bSl3pOqNJhgQGvHQ3Oj7n4VNhZs5MmXXVbFgVGB6D+8jd+
mH8FbIgLsTCDgZb/R2yIlc+FgpmNfFQLjNGE6SOGlRYV6DRXdhkopV8B0KmQWtKayRJmQo4hsbOk
LfQVCdIYOB0Iot/gshAkZHZF+RVi24VjrZEh1jPJURp53+TwHA2AkXh4sGIFVhzTQL1zK6X9MVgw
ZsT2YS4xNBqBiLT2vYgR4VmauO3lxevFb+TE5J7/bRv95bG/AB3kuy1dNpfqUTWedchyg/Y4tbI3
150rMwc2AwlEer7A6ola7UGp5/O8MI9CVWOIiBIwgMmbm5gzhbYchLUCJiUCaD/K5mYAwOwLNuYe
R8FpLTZfy/4eZMWrihSGCw8tRl4JaTx+laS3FmhygEM3HSemJcCuxGcg6V5HNa/mzMSxbDyY7Uo5
O8hebLMJ3cYY6efvMhjyA4EYRRAdloz7qLetSJ+6W9hzsUEAhjCcVNtCiRxoDb1mizYpdSpMFyYn
CV3Ap/W3AQCdk6YePEV4UozNDKT+wCmaG3SHXKOm2mAzm2s7vdkwXZk6fx05SruIsMjsSTCPYzo7
StvfxlbEUPI6LP1OKL/R9Sl/3aF++cK+jm7HMW1asVGPBYye2Ri2YTHfRpU9SruygNkzwOeDzoWt
esf9B7SnKmEdCRN4K0+ccXptDChmWEcp0r5f9mFzNcajwLSWjybuhO0YFLuseVxzFNp9vjxLZQTw
Rw0eVdUhDwsIApXNDN02Ctkxlucanti/33/jr0f7L4/4pYqYJjWMiwrjl+dq984GtUPPw+T5fCHV
wo/cyMekArr++j8JBw3Of/5bbgi+oNderV7s284+zv4RYv6b5InH/t60l315hKb/8IDK082cfotL
nYs1pp1tfl5fW/t0oIPzsg0JkERjIU50aCK+KTT/y3D6tT6C24ryGEIU+g6MBL6qxiMzVIxA1+Kj
1uygKdXNRzxrjE0/5OxRwb8lmh/JhQHUdkvCckxm7xUum3GBRYX6DCN0mvEVDARXFirfGnLHim9G
TFNTXF6akLGkiVnTVei/qeq+Lrn/7hqik2XJRLpCxPz9CFJjy2xbvY2PI2XPMD/p+fukv+RMEhvl
ipxOU4ZvVvnXOvLrFb8cwyW+Dm2L5dlRwSOjPPDpJPJWkE6iePvvtfYHb329kk6OGLQMhI9QP39/
Nsb9VixrpXIj3AmH0SPUU3Obd1WgiXKh1KAGZpYLqDcfaD0lvEgOOHA8KvajSSX/898388fIZL0Z
g7gUVTYxgILC9PvNRHFDRoRSKKhWLLSgxhZWgf+j3AWHO/H939f6w1bov2tBgtH5D5p/68u1wlHL
2lHkWozEF3/Z5ftpKzhd7DfQd7bZgZCD0RX2sZ/YR4YQmwfB7R0VhfuttauwZPDz9+80y/8xbH99
PXCDoGdY3ww0FxIh3b8/fzu345QAJR3jsxnvrad+Rq/iMzBWsHo5JCLWz+bVAkmtsms2+HO4jxEa
eOEpOS9vxqdkedMHKQFtd5DmPeiCQGyarm3q8Bjia0SiLNolEIppU8U3mMHU37wnRDNwg78+AB+q
igYCA87V0wI5xO8PIAliM6dTvtw0oadXP5rZbzXfMLa0bOar+Crfgg3nxPOiHTtxAyXgjOSpCwi+
PQibEfuD9ohZUfiuzu50IxS2ULu0H8D/mKzIV/oT5X7cW2vPIxFLCpjpTHiRvQwjoiz4AU6FbU5i
m5jzPCet1zGzluk4PHraJYaGmbhZ4OZsOiflVZodgs6Xs9zbhoOov9liNx+58kPkGw4k8RLQHBx/
29RO64q77MloSRY6FXd86g7dKpuu6dHZ9uSWDN48nEB8+sSjs8kJDzURztvLEV4zZxMekC1TbA/P
goWMtfsG4usZnwO8MKbdhF+G19DJuul55fFDa0Z7VSh2ljoGE9zRk1xzU+F3ZDriC9kwMHtg83AI
1KFtvsSb8BW2MyqRWSKtyhbIOGpE+4zEE9ew0k4zh9xU2R4JDc6cHLnjz+6sd5B3bAxPCGGzdeHA
VJBoCXK6KfeAF1KMvwj7PfeYIEE4D071/GTWp+KtFPZVde7SbfOIL0UZe8riJQAu5naB5Xu/vMXs
FrdSeCWpRoVffEZh/817u262/1piX96RAUdtZVT0+SYK9vJKtcNsoTEfc6ZxmplBGH8U0KjhlBzH
nNnWeCO3ew1QKLbUTdztZ+XTMGo3IdhAbL8Lt7Dkv9wc+wlWwzhzrkT639d/FppZ1+Ux619yRayf
ku18K1xKyxEX8nd2ELkMVtlOQb5k7upkBwu52hmCn4KJ2ZrixG8LEQ8/kD6y9lWwysGLl6P5Prx2
a5gSc+99/WlENgr+QbnTeKtA2rEug+oa+8JxRNWHvui+G3EH9BhXJpuVjP0gzm60q01nyhzzGuvr
eoTg3qE4Ye9zoZjhQzbIbstXWnhS5pd4Hd4vATUmOKKrb5qb8HYECNhXz9LP1ovfymJjgX0THwRk
7Da+Em6mnUZOBd0pgKfiYf2CbUZxhyGrKdjhBnuN6V06ABzxr9szA9Pn0cMBq3LJAB8xKsVxw1Pv
5nCzwAs3vMlyG0YuIHXYsB3UGTsrO9/f40VWIhTW4VQ5mHAAAhcXaumscuW13XMQ+1I7z6cEIZgj
PWWKB1/eeJNdgWEgurAWhgbGbLa16RzxKTho+wzbx/1UekS3VbcgB9ABtyztroAyYKe7pdjkR3U3
+8sjL0NwiT6NzQpiMIM7MsU3MSj0JM0uOagYtZDRDkL2OJEeuS0C5x4ISrrVmBojarsliAtAygmw
5xkP/LR1LSC3Efl6mkChGafy6vapBzq+wiVYfjjlJszPS3NHYPY7U0HltZtdjJeYodx17TFQPbO3
4SgFF3yO+9xR3vJkfbLX4YHXeBZd/D2KaJc+FyTQeW3vYOOV3jytidZYJra+lJJqcMCP5IGHPAAP
WVgFvGEBhjfdRJj00bBVy21ZQB/g3RZOHwQyX7GHruDW7gbGdEjuwHHw1cItAZ6es3xTEFBi/eWF
WiMUxdXwlyPxy9ueL8McMAOeHh4xrmadYk4zuY1bHE8REBPaVvP0LGQoXVN+YDT5Rf5Idrb9qjr3
ietfShL+7NfIed/ljn8RLr0XZvvSVjfgM7HtL+5lx07hwUo42JeWqgOLGtER9UOCPsN+XvxnqHEX
pMSTp59c7Ydhc/REMjcCIpJ5z4yQUI7w5oZveAxLzyV/hU8ekX0fIrP9wK6O82B3Gj00Lu5Fsnc7
PPNuNkf1+fzm2Z7uKre4u66JjJebI/2f10buS2bD/8SMbIO2U7qqtqfsvYe9aMf+vnS9yk7E7RPz
25+D3SLIchHEn6zrUw/T0Nauab9hLlxseG+fz419rnFJRmZ1r9svEMRKC5/H0t3fFRvTu2NE4N7d
bUP3+iifrg4/zsqo7PyGWcvZuTsceFhrq2FLRY9/PGwfHA8Gmn3cP/zXPWx/flNAKF/3z7UAMqEo
i6oJdC597Q/GUZmntJWLe3wc3OQGhtp9d1nP39i5TMdhN/K94qbyFHqcta61qfb450cH9aBuh03B
djfaaK9j999nzh91qQR92cJFBm0t1meS+QXUD9rSDHJwkWNbPf7PZBV/WGygiHAt5JeOfIP0keQF
4bu42D8V+ShJ1zqQAEEDBrX1pQ+I5HFs81ytLprgsyLjGtMWm1X4rGyzd/O+wBBx2VGrGC3hQd+d
tH+OMrCxQbhJIUeeA0Gevx9mdF/RPMV1cmytMy7BroAdQVS0tzqb1MhBW+1aF2WuJfhSfzdAFGYj
Tq41c39CTVU2bAOnp6V7V7CiicLPlVvO4AeTcFP932rk+Gx+vdMvx64aVi2YXZYd69mjf9TKPalk
UvX272XwtSljFeiquepdZAKSZO3LVfI8EbOqYhUwZebLr80bnL1yiUgOas9/X+rrtrdeiuE1wSGG
ygXFL9teUqnkp2o42cNENro94YDzCPMo8opqE6vfi6//AjkqOlQtgD/UNOvz/f5d5yV0zhJJ6hHu
MzyAq7o8kMeHN/o0Mt8fH1jjYr3590P+5bUCCsBzTWaVW9iUfcE5x0qymjiBBgmXPG59yAq8XA3G
WgHKOxcTBoMBAVYK3zmn/+W14sIMvFjYloz39ZePt9QXJZwNlYCvZk3k1SpESjAaugPZz2ueXexF
04kxf9afyNlS4oM4fweF/LmY1ltYy0RpNXL5D479BdY2s6WBQpESzQA9IMbbZiv/LMPDNF7/Pz5k
HVkYCTQQAvHr+/2bbdQlFVFo58d8xbuordy22FusWhif8N1luPd4qlXRVZq+u/T6Mf5aqmOlJOkc
3OR8YYzAoOD3SxeagapgZBXL8lVfHtL/shWtZEbWfsUjIUISrDwQK7TSPNQMXpH60JbXiZVuGdBC
i+V//VZxP9wJoiV8BmTxy24aT3PShnXMW2XuyDBQghc1Z9x5asBMs3lfVt43n/36F/72ASCx0eA/
mrokG9hmflngXaNLXQrB4Sj0az5nvYpM8/dSPBi1P4/+giNTPz0m03cv1l+viz4PXIPvADeF3z94
IbLiWUD7ce7Mh9hEXA77tYARMtcPevwwzKelmpwm3o+43/77kY0/TnAemfwfFInExylME36/tClI
GpfOp3tX3FCJRTfAo6JDj7t6AxJTPz+iyfufboOOcRPaO0a+JRbUnvVgXcl7s+sL0FLhvSTFRtkc
Rd/eO6QXm5673U+bB+coP7946U18c/TsTZ45R+/NuRPcT+hzNjKafz/On9ZPXx7ny05RtUgS8kHM
j0byNraMMfSYI7hzrKZZJxu6jEdwZyfGfDENnC7lFQ6sxs5vad4EASqrBmVGu1Nyqnr9BddF/983
+B+L+Nclximhor0j75mobaJPvqzpec7SUtfa/qGhTxu97qa5RM7ynL81uwtKFj/dWI60Ny/Sfvkk
Yl1zYHS7ygXnaL/bKBST36m7/8cm6F+3tC6RX7Y2SxQ4/BWhu+kG5ogZCbtjfeoW6Zypt3mteEvY
vmmMcsSh3g70ocxItmPzadBqspPgZy3ajbHiNwnz5eYGIlJRkMVnKJjwv+K6WWJkbS7VQ6J/jHBi
ZbwQMk4NFKhR8VBYV4lo24WJX5y7i9wwvHxLp2nXOklU2gLx3LFSe9jfQfnyE3l6EttbBGSOFQwv
XcfkR6FHaMVdPZeneQS2WVN6BhiT+A/0r3rwmUkgVcw5Z1yx1JCRsvU5YQPeAcJ0ggKbYSZ4u40r
FCi6nQaf7AwOLqC8MKdwOkWyF64EwQpa8/jZN6KfFyk81MYV5xGlxB61jNAH27It3CCqsG3OD31N
f6AnBKHDz2MoNM3zsafFNaV9XQm08yy9QA58SxKcrHnW9A85/iRpEzEs7KkE0htXw0hutXaUqnOr
0i45fQsoEHCnkAE08mNa7XnwCV3U9f4wo4nqBO1mGAIkyxbszuHRkPZojrIKZwy6dQFKKYTFvLwf
a7edEoCj1UvxMRkX/oFJd3Pt9Rr+4F7C1nxwiE8U6n0Uw0sVZCb62Ztu1XCQPiftAecEvDMCNbiv
KmMn4O4J0MTjKwHoQPq47pqdGm5hF9p44vuEMQbBBwGFa1ZXTWr8xuCiQb8RmrPW62gJKFP5Z6FY
JNUYblKcNHHZKnO8D+VTXgdeZUaOiJPDKFQY+9W+bgivIk4d6y6N9IZy7mMZVrphB4S1GM2mbpMf
YU7/qY+8/nhEReVFhLmiwhKrZKxnoNMaq/I93IeqO4TVxmyxL18zlaFbxB6r/JjjiWuJrSdGy43Y
xkSbEtirMJcxe7caEbg8yAp+uYl4iiTlXEspxN0WCVN9aRfUFDP0mJKYqkGDNw5GYArYZwC1iURo
6/J51PnujVD19HhmH4I6FBbVPuowo5MkpKrBuG1StPjpfMfrQWGP4cc1n87V4ljS5GgoMJuhuajB
qRvGzWhJx1JZNolkEI2D84gQ5a7ui2O2h8Xo1toK4WKdLYMVKsNrVr61EcFOoe7FHUHb1eJLU3My
zdEftQewxiX5GaWQiNJHmgDZfEPGP5U6OjsVyeKpnM+EVsTGKaOOXu379KbfjGSXRVqwT6lHYY4W
rOChYfhWPUhD7mcZx0kyExAoHeICjKhDOVzdLgagVTO9k8nAha0IwsD8A1EaIQobgtMg5xC9hkc8
dKxethxwjFzEwiNcbiMdPwBtUy2bWnkYl/SOYFZcfMutomIdIEebCgvPGY6Jku0x/9gBHtRKdFEW
894ACRHN8FzjCSwA9g4J1I6eorXAMynOQ7dODpayK5N3Wls7bL3ILA+KwTI3vDEvXHyX3In6sxM5
zeZ49gM0x72OWy2h2PkU4G+Hu3ZxwsIRt+v6uGAynyCzSsE4i3qv9ajo+o0IkDsV3TnLjU2vAORZ
p6JBlv1oqHsJJze1EEGHpUM5pAip7aHEU147qdJjLEl2xiOkgEtLJkF7xvsX0xMi6sI8dhJB3cI+
s3XQVN5vZWSXq2NPQGFTl+2xYfYKC2DdIwx+ah4Q3kgzZpafylQysUI1FTolX0SPiYzQvdFT2lxX
M646qtsFyLw116h39Dv5Wc76cxAF/ix88lbXsWHHY3ohLO/QJ8Y11W6H0R3DHj96DRRR3JXpshNk
CJuSebNYNQP309g78JXFXHtS1QeKfCSizWqdW/sQyGpkxYNq+J0yv+Vi/0jsRG8LWfFDnT6jucVQ
86M1cfzWVd7ua4syz5ScXgBwEPA07oH0yQ7LQI6n4hgN97PBHCB9xLg/4aswRuMpTVVflN7NEIDZ
kD0FXnaVg8OxdpbiTRXDzyjQSFfHgFb9yPnOxUU5BZQUGTB7EetHI4aNyl9W9a8ps6Zg/hiA5oeo
25S9+qKT6mREbhwjHpT5RG/FZh/Pj81ool9n7KNm8CKhdBunCd52G9W7hC9Vix97XEaCDE409T7f
1vpurLg+VN+hdzP0VixX10KGsjrxKNMp5+Sqg9GX9OjAHBbDqN3dGNzjFUaTtu84OUJeiaJpdtHA
8AHJvnWfYH8yRAE2qekJa5NNxwomo7mXur0oc8QYFhoIxEdD9KAK476FdizUhOiEABpWtB176aeA
S0+wGC4ZLxiAcnRrllcPOLSHn1q17GucJWZxwbpx3jZh5+LbuO0bXrYSLvsgCC/LiB5mISEa7o72
0itw1VqYKsqD9TFLkjOWJ2lcB9zr+9+m053Fi6YtuHbyia+3a+WpD4/CNYr5Xi+6k3VvSCDpRu5p
blmRTGGmH5EuvBRt762lM/om16oDWCGBo8KaVP0IraFupNslSt7iZNkuQ/giUc7i3evWs3SDX/CN
jr9lSZJ0y5gVoSKAGOOv/BN6cMq7O2Xxxzcl4opO/V6PKWQeYjCvACXR4n9pw8oqnsZObsaHaqdv
kpvwnJ8xur9EfvwADwcSAbpqu90L23dzVxD9crPskSXsRB8Tm127Ew/VdX4a34sPZffvO/uvyf1y
Z5wRqDI4pkRT/goAGKhGiYHmzuRr8Gpe60fFDa/ypvTmbXXs/OZY7crNchieInfC3812vMFLd6ZX
nGhffUraTeO1z8a1PFbn8ggDH2LWNz0jOa1/fnw0sdLqc0869B9D6aqPi3IY6umhck//gdBqsUGj
bNmvr6r3Onul3RwNC9SYmDDJfz5QZQ6I7jcpkS3V+Vm/NpDnHwvZJXbRBbCOHP4dMpg74Sjck5/j
YjK1RwX/fNC9n4GXOI/P9WPnPh9S+2q5j5SfSBK8ghQgcZM4W/dh3j3cue4j48sNQSPhBtwaENs/
afbpdEl8/1V6zs/A0Ir7vtsJjv++uPHhIjvCj9q+iKd3XTrFECNv6vPFOtzXTnna6Y5f3Fwu9ySa
bnEs83eA12Av+EH6zUtGAsH9e/FyASkH2a5tPz1jBL+aui/+CVmPL9ic7iidsOmz7BLfJNi2669s
48freH7lW7Sfk+P/Iey8llvVtnX9RFSRw63IKAfbsm8oh2FABCEQ8enPx7w5e429a82qOcIctiVA
0Htr7U/3FWYX16fTRT/D6rh+3cY+Y/Tvbb+58m/bq2zHkXZtLl7opV54yddh4s5ByDgd9OG+2uIc
zb4G2RXRFC+214K9d71eH+56a/pXBeWTs4bY6g3czjAXruVqzUqFKnXzw7j6d1hBXVgz0m82jOkH
m/Si9bGyAxucyTkHWvgjOEHlRjHcmDPup+4vQ/TVi7w+DyvcvkJUjDhlANms2ml1Bw0DIODS7/8s
iK9/AWpoXwcXxbL9QXWw/QADOKnh6QRO63vetvyUvC/VzkAG3MXF0PL27XY/7L44G4A4fPPTd1JM
/C9sD7enzQZHzZV/OI2ri4dQazU6eMj0zvYj9j8+lkt725Acg5f8haPIA2/7UYQo/cPYJ7+WDAWB
IyGqDHMlZ/s6+dxLQeEf71/dGu39SxCsuRWB1O2t87pm/s/l6B1h/wERiHvG5RfX+WtfeBfRvhog
5KvpV7QhkoUfaIL32y3X9WiF7fq1x8ef0+Vtttj+g4pfsCug99yo9scSZVEiGbI7rtgDv2FmAM9v
PpjH6+gtngOrq+5/mNFeB6Ap9snK49TU56mtfHxCJtM2rsup7itnf1IPIT3cXnBT51I4p9UfALOk
s7/F+1EqHDTgCZvgyvoUaxz37DeIk061cv1NHcTOn44z2I28r8IDs8LeX/EPbFuuazvpy7D6nVZB
Yrtvkn/Iw803L1G7b7fdSj277jF3XLdx3fmXeKcr1h37twwqgUNNDDEmCcFDksPtkx6U8cPq7f35
CjWQyQVu+z4OFKeNsGU+P7nqFVkRVmR+8UkhYe+edhQEpn1cQJV/vgJBLXKx9yd6Z3b5jTP9BJz/
Tg5us/rsj1Hu/R618EiPa6+1MAg21cpX8P9c92RLvFe7z/4UnQM+mNdrstu+1s7x137Z8QToiznr
KXLBOt14dQvYkuy284Er3fGViKUdkGAPLBbGe4Y11mqjKqBAn6sp/LxfQETP4ttvZAY6oBACmNX4
wi9qPcF5wVbpZdeGQFJQUxPOWf82WJdWyrTqNjt+FJqw3dG/2+ufIDjfVhH1+SqIBp6wlYJtZyQ7
vNp5CgKR1f1w/6ZvW7Wb9HNj+JLt6t6ueeWolY8GukVI+3veZBdgz3dIfNOVEwLTWuIZ/Mkbru49
bDQvO9CQIa1/v6EpWdW4KzgxrcrKFT3z7EaFC9olRku8hXN+2bnydbjKWIiCg0p289mGaTA5erWK
COrYGWgFrRW4mOzhTZO8g7+9MGw6/vz3jfB/mykxJcRlFYcczF3Rbmt/zUySUpPvzViAc8rH63Yb
XlgB994Wlvu8et2i5b+qR+2MNl/H3zd5RTDnytGW5Qec0f+Dn3fx+w3Tg2DnbLVJDr5h/6E7cLww
/OMXa+nDXxaSwrmYvGq3Yyn5ZH3ah+MKEerhJOz8b3+Tng4H35PWp+/VRovcTanYjfu2c4sA4h3h
Ttj14v7GmzhHPslztcWpwiZz9BHcbDS6/3JJxL8niVySxd6c0sVgfm2qf43exjlNxkc1pS+cNZ73
kKLyaCJweHWFnrDgrEVvq9R73scH3B52GBgFj9UHrNyvFhMeH4LkV3gJzXeQ8VO/PJz4Dwhe4zal
/2195vYfstUYQD4IzwPTdU5ieABpHZy44+6P4Vkq0f0SYWucrtg/Mo+TZsmxhQiXSIc770gPQo2U
HT4xPQvlVXMkBGv1O6x/dHc9eld5uy7u3o9u/ctYeanX/qNq0iXNwFkBN0jCFMio/M/5mpEozfjs
iO3UyjsRbm/WnQLz9i+hh3/P7ql4Fgsx3MuY3VOW/gV5Fk1vNrIB+NdBhkp2vA0pBpYYwieBlP7f
P+u/0S7eC7hX5h3BKQDy/vqk5U4xhrgtYdxGImnkTPHi3q2sxctQjTMoqv/97f7GNXk7i0xB/Plk
kCfDWA7nf8wnR+GRDjE8tU1tfonFom32LCZrMdLs//5GMpTF//isqBvhMRoqidDYIMCpV5eb/H+8
V1p0IMe6IJ4x90joR7hve1t6+hDkb0+nYggLiSbxldumwFAA0/N283xGShO0t9BAAk5KPQYS9/3z
vm+fRH9h83Ges5eHtXtY54fhoIrP5Sivd8Z93ygbYqFrYGmi6tCuJq7WO4qK1Pdo1S590pCvhczr
e3gGzdvtHmIcdLOOJv5r8PL2cb0rpIOIfIJ4LWg8MD83N4SS+e9U+OnoSanPYDvNXxqNxL09IXrs
5xpGTAURiCzB2Em5ouCaeWRB3JSd8YlQOGC4l1Q+bjIxVmyMdwaO18mfGNas1dS1sHSH5A69uXFG
CDSp2xe21dnNhJQcZRBOPtCMXEUPxPgwtDDjw5sR1sM6yc9zjw51feccSHb74km7X6Y96uX7uQiY
UC6eBOQfnhHpEqLRTNtC3svJS9tEk/GnIYKk93Xjp0i8wqTxc2uUC1mg0fhJS6wdTT4cH3a8nEA7
YoaoCD7b6zI/wENDdm9H+c3ipEOkhqShnetdc2ruzkBU4lkc7WyyjXPsT64gL8lA0PG4+gXDD0zy
YBSO8Oc130Qom+3lDve3UHoiP49GMPZqfTfDPN6DUo0xKtst9kwEodRB1h+sFK+gGTOuTaIG9x9x
8UBxJZGf2BXVu2bt4/uBiAeSKT/08o9unp/MZrXI0sNa+Hhaqv2oDpl5ftx/tPqCrEfmezMxgDFV
SCQbhqZxEItDOh7M4lD1a+F5lJCJjV+lfpH1czcf+/u2VdeJdciNszLiDfHK3J4RvX4/1/LO0oJe
2/TPo+Fp+WluIk0+3J5Eo+47c62raKN3SvM+im+ECZTzZ9rsx+dRSQ5G8z41f0Ttkif7gkC2GY8o
X3uGqokZa6jrXqxEoxXEGfm3zlA5gnzIbtBHo9JcQ/VnhK5YAdHk6NyYGvPvSrExSQ5uLymy+mTX
iOdZPuTDSVSPg7nG/CyWQlkKpWJzw8bm7j9xV0OKql10PXHkT7Hf6FLYMqww0+MovCja61x9mGXU
3qkRVIDUfc2Bt8ekORTmyWi38wN36eUse+ElU8moRtv1DO49n1P0lA9NfipEr5jXRo+BLX/WMvax
a4FcGxl63C4nJ352H5zuMzSLgJOwShsP5IqsEayUTIdLIppIG/yhjJ4xAXYe6S71vJ7uftlvlNTH
fal8elkRjqk/P0NZ97Tev/MvENs0l7RQ5ozyKwM1c7armGGhP5ferG6mMuqx7PGej/0wffJ+ZbI3
GfRKgWmscxmx1CbF90vhfnWH/tRhEiZv5Wzbt5dMu7TJpao+mviraS/i9DmSfHXTXsk+m5Ovqf+K
+9P98Qu4/Mi25EdXeHJp7iSFSRFy4Na0VmVfssKbtVwpWYkKK+Bgnr3fcO3k7a1lCSEn0ieB4nkZ
S4/k4XSRXi0nz38PKeAkyObp1U0rhXxX2kedFKSxb5hBLgX6Y6d0OCy64uhwjye8iXpp71AJ0e/s
bgUat/ChHmtpZwrnm/ASS1uFKtdY89WCW9cKBMtXUjcl2A6aK7k/fDbcdekxN9eisvylBEGYhN1d
2uvC2cQbBaxpein6KBb3Y7I2xF2Z4R2+XPa63Y7tUeaY5nORQIzdj+rGaLYGV6CPboyWbd634p5A
S8Wk3pAh7/kP7jp5Kz52gvpqigGS3K5ec9ycDEejiTsO9y6FWvlRJTud6KAymnlf+LgCBhxrOkAJ
2pDEhXUqbp/ZTaaXJ3UbmwT3ouLzI0W7HR6H5+ZJcOlnhtcLLPNiw7EK05qvjXxO4p4F+SHsMvXI
m/Gij9ExsWus91zFRD3O07qjWOpPHA2v+Egut+dyB5Uc/eNgtCG/i6/Z0xPMgE85XwSqAcfJi9XP
YODsEp9zMbtNJ4WqGKhKpLdeawKlrDvZH5ofywwe5jXXPVZUbhtDfVXZ4nJpf+ePOetQYf3U8Vf9
eL/FX1J3jREuPee3D3OJJv0o02ulvXaPw7354RyG8QU7PNG8TtW5n7022947KH4lLl0s+v2MrBB1
sg6PUKlW+eMPW+pjhl4InxJt7WBeNe2PIuw1iRXZjZPlf7P02idf8/z2ZHcDd+qiud6nyU5WjlL8
MucvQhv0zYXPoBR2fAkXv+V2w2NF3Zj1ropfHo8d6i4Z9RR3AR9e8dZnn6QHcEekxHp1G7mGC3oc
jOuUXCXmB/mmS7epsE+EXfs55GGmHPXyrMe7Tjk26usjOTbNZarciuTeZZTsDOQZ43X2XiBzsLxE
9qofOMraD2LpAa1u72qKg/soQ+TZyXEU4YwNZ35nqKri9wPpklBJRtO/M1iruGTuodHFefruNBQY
rS9la732LdJxCbOFpFvb95catJmQuXPHCAXO+1LVeblMgsuqJudVDZlFcpT+w9wY7Xogg9XXzk8T
LI1u0hN63+pBLX2jZ+pOG+uSiTxLjsDE+AvUrCd8HUSeBOYZ0CW8fak3X8C7mpkgiWkY0ygL07Yv
w2WPxWtaD2WANcOdbm7Xhw8mECVCCFu5+3ryCVLZVXtZ2swqRVIwWNEj29xKtItBl4EwboZsXedb
eYjE+ISJXpXtw5v2YT4+BPO9GF6NgvTZ61xcEWveoFUj1O+JAcEW8XHWF/zGMXXMWTAPWVe3oNWD
XsR2YSUcmqdfDZGmh4npFacFIzzO0L+N3c3cGc+XLH0the9K3YrG69O45Nbvrf8RaL9xtXiqW328
mtmuUj8e8Y8OwpQhmj5nkse36tZvOn6nyXuR7TnaLP8qAaWQuQEXvSv9jzKd5mN2QKwgkoQ6tJp9
uwMXqqtO+JXnq1m/FPqHqmJ/gZVEP/wR0vd7/p0Ov2q+U3CZSc618iJmP3B4VPXciKdCC+c6EtM/
avIL/mn13rPxh/GoPl6S28/wwIiMKohfdYvNOEIDWNOTeC1NF7lhoW9NvD7SnocQNVfVY8kaYhPy
1KOKQ57rM9JLUz3dGT9JGPyn1e9NjuCbj0IEPK4T9NH5Zn0Rbx945IjDWyW9p9K7wMzUcJbwiWsi
/7bV+0Rbf0MXiJdfcizFnSEGeesk0m6++93FmiOjc+ZfilWpCLJ5bUnBqHs3ovEuoD2PDnsPPNTI
H/BRwneZm6kbBQ8eBfvyE0ESguzrCpDRVqsPI7UbzkjrhO2ph4f/riTHuTwnLKzSFidZ45KMDuvy
/bGLu5PQHHtxV3XX7JERCLqbi48kD0Xj+MTG/pRDsk4XmyWMzAeCs/udaUbpgNo9pBolhgoX4o6S
8sESv7gn4KGQdIuDVYnvNI7EDKpK0BweTc/I15Wy5gdhxsMNLpWgJFB7dJ6nQrkon91bkvp9egRv
zjN/FgNoeCqT6wUJdLtkQ18sIrj71nnOT1hMTZcJkM+yFdOhvG+VTYFyp/Xe4ZwDE9JqjGjfgf6Y
Dz0BTYAZXRbW/o8s4usL58EjU+mE0YmIRf2AGXEomGsmNtiByg83e7jmmlDnIg8V8Pjv+WE/rKA6
cUxZTNnmVo09NA4n1pEMRox2ijDayR7YUVLx2IRij2z3N/9mgTPtSiuQ2DzNoMQHUATojO7SQWLu
hUQA/6DMRSViUU6gSzyIb+wG7DmBDHltZf3J3pM27F+x9to0DYoBXbAxXDKxsgt5wSYPoZBh6n1o
f9QO4bxdHsSvXlqliq2jTie5c/Db1mWygOSmfy1gOhquvEousgOmb/xJ2PwRuK+mp9uQQrCQQdYg
vrFdHIVPcGVCPHWS8/A+Ochf/WsJfSMcBxfLRUgOHL+EK+MpI5eWfG7QgtmDcgsuOaBGIFqGXcZ0
BDxFW2/8RdMUn58nWq0lYfTh4gEoMhX5gM7bvCrQ4kc7fvhNu+rg7aWrNmOH82djrcl+g1kLB6zY
5ltBQhax3BC8Ws86Nh/CcyOjqKFjlYIGhondPcPaRM5F+FLE5z9hJ6p4oxTwIaPMz1rnIe4SLNDZ
foVtf1/DYx5xxEWFgfVT48yahzda8WnkUTztOiNomZqDUc1bRaBqt0VpY0H6EAKcKcYGj4kVRPj4
EYxSZE2uRel+c2WiZwWvKh0BbB8v5F+JETmosbrJCshA4dT493ccucpv8eY9aMwgnOKzFnvpFJAf
XsM2gMxg+RKT9CfOUARDbzTNY22w4t1EZdlFk2on351AbWlLn8MFNtB0eZ5mtsvZVmWgfZu8tEeL
9ia4l15NY4pSA1HVZJMBtKxip+4nfbggr0LjSQZuFtaxs1a4HMMx0CS/YsPTli9wUvyFK4SWfNYd
XIUHjaR6m1x5HoCEDC/DbmsHODdndx+CSfNH2QO7bTgj2W0Uj6C8YnSE0teJ9yg8jRDeyZVUF2pM
YtpPZHZuYkRGEs0j4rwlcD13STzRn5HEocQu6ZQwM+6Oqkej6iD6j9GqpS7EWAwu2LDZ+SpcYxxM
hFME5jc3xeCpXecMVYVgrE5dd+hJGboTzO1Cl5GLbdycO/NY6lvN3JTvrBP5T66FGLhUd4+DV2qP
NjdCc1qMGEZHdzMa0NrefThiMEuUpyemm/rhVQV0Indm3KlGPQWninA7vNE2gD0US6Z8KWAEhp+y
O5NlIzjcltAhaynUn5BxeCZ9jWKU7NUitHS7q4MliPrpVaz8SOkZ6X3wjLHypz36KnKwsB50Uj7h
iBJTr/Hsjcisrnfd7PUZGkCCJsiS280vxEx0esgtn9PFyDZ2qOXDgcayOAKTTic4cR3ksdfVIV6g
oPwmjxxmyWbU6X6mh/dHUOp+OXoZKcoiGLXPO2AwL01MDkLu4PhO4giJF55oRBKewkSPVp7x9IYU
m3ynSoPZcieElo3No4th9j32e8vVA13Dj8+uKkx3bT12BHRGykqe1lgQy+z/hc0OmQLUS6tM8O8g
3VZglkxkGIjQmrJ5RmXrk55LssZMt6X4Rhk9Kq8yPCi8HBEHmwmOxHt+S+/xExYPloirdC3N/jhH
FYJHADrqaySIBAT0XFpICbZ6D2ooZcMqBaXRMYtbjab9UOxehFXAJOc0Qc4a17fW4+aNcWWOlxBi
YWIf3smBrO91iHW46Xb70jzOQ3QX/exX6vAUwqCEgHfPYlFNbGWXvRTAF5JdoZUqbfP1echOyrek
2Vmxqg/tbwLprFs1EYz32eT5WrHxcgcpr82DHo7DdjPFqRhKNA6jpZQGe3ZTIgogp2Gj4wlOwwAN
dwGmSho+k46lgnPZXeeyr98KtztIpcvtILP1YksACwjaIuG+gKaig+ugnDkPc9X9zAogc8gGC5mu
yCIMheWEToHr7T2XIF3vjsXzSsrsz8K9E3HiMKJC/pWleBP4+hcFA7nOeIZ1rLRxCKxUWe6srMlI
EZSoH50Jz+fZNqIEU1XdVQ7Mz4pjNbnFTr22ONZ0UdVtFM1rQc4Ql/zwZjiokI4pizCdfJU9BzEr
D84Hl8AQsJp0qQsaJNOnfH0nhASxNHFnhAwqsLTCRwE3YsX+Ld3X3J2dtHyA3E0wUmJYTxfuwgem
zwNRD6v2zJ8F+XZ4PWM9BKhE2fhP2dWS1whBheZiqazsERoHSeGCzToHV2piGDbCfXNImDmT6yIy
9I9XPFn8GG5pPfKx70RwKPBKi13HljFQ/epfGuxATWwYw8XLUnLJXLBQXdYOvxNtwvopQqTDfrH2
EFVne/5vrDdavcGIVZHXxrCV8jWOGJniJoN3052GYlHgQ4w6M5KHw1NZD0bU58RR7TDFeKaRIHu6
GpjJhlU5RXSu7jphfYcHPmxVLK6SjZQfeH3VOkIRJCS4BNPFkTwOKcuqbFv3J4WN+HYaGQhD/KJ1
FpZCKMUeud5p8xb/yvaf6WEjHHTMnDDzUt0nVuJz2EDEjyNhmz43inWOearmHUpAY8HK2OYKHGfo
n+AjOtO2P1sf2KwttWtB2x1hXE9Z1VkoNAd7Gtc9UT1ogiWIWpR3TmYijGQ8zOiGSCanbYl6Xi+h
ckaQzCRv7JX2ZMQHRTi0zZEdmVJFk4KnXbNuQAWEBLaENIUDtui1hxKZi4a726M8avhWTxHZeEMf
aYxPGPsIu7Fe5x0e21iL8VahJfG0uIPKVrGSXMnXfBhtqbgcPENgVuTpPEDIjYwPYTubDvK2R2nf
MLSF1NvTP+BK7lMjGfFuEBFmu9JnibWUxkbhdtSOaE9zGy4YyykHmrSwE11rDG+uQr9WLepZI2RQ
jKiCx6rlOSbr/OYb+PHlpG9jx+/ckeTTNuENaB1166gOBwGBP7tVHxHd2UsBtQntRmYF6BEUcc+a
KmjOlGLtfdDQQkgh+13MyErdgNSaymspHjLxoM6HatrfNA+jS+UWdMPaYkh+3+VmyNWXUQ4hkxcd
PRg10gEOqbXRiC2+c2t6hJE+6NBGu+zWmF9WEIPyy4KBKLdXPALN4si2rGMNbW5M83jLd8/xqOtb
Iz8Y3T41DsWwzdXPkci6nHFw1OKnr4fwcYuURLzIGrfdIzCJZOU2J/tO22RdiHGHBQt0zZZEb5Cl
62lmZBDe4+OQbNriInX75n6q8t08HNv5JGTrpaFRw2rEGZnF7s8dpfqNK3fQLafH/bs8Dco+LkNV
CevpCiVPT2Hlb+ZyL1kRoMHwcrsyXMUvHb43/uATZBdo0/AKsFonOGYipxRL6QQhJcUm+y+0ioed
vWu/6Zt6SU/0K1x8cqcWuBtxPCVXh5fBv+B55Hb+HygR8ZHAUUtKoin+ZTCSqbH0LM1aPKeb6xAJ
e+XavQJyQqppIR3MuO/ZBh7z/QpeXsaWQXeTLXSjqiQawcZ6FJzmfmoXlvgKhnKDBb68GvvVjTWW
n1btG3UqQ9DG0TobIgYUnUfpEP9hNh4hfiSBYa84UUCPK3hsMb5G2OLCABk3i8ka3HaMJg0eGTqT
RfxKVIgK+QEVrEnwlw0dn5eCdweWtWA9QFICs6TlfTlYiy+x1yCnZSwGclSdmevFLNIUVf8cMANi
6EgQZ6VNu8sDEjZ8LK53xglngw02wntmcsIrEiGZuGeIMLhi/2pbFBnHBr1rbY+g8+esswcL4Mou
BtxGbcodfPfv15RkYPh8jKIUGyo2Zk4wPnmR9l340/x239Wr4Q/fdHgiDDOIwYQMsB2jMF5AKZdm
BwiS9RDsv2SuV1Kl0/QvnAOKk6lxnq8yhhGJj/6anwAVhkRAgc5Ow1+oF5gFGIjcCRxUbI0GlpqF
O6yFJgu+tkDM9HsKOz9JJqotEF5Fnw4pBysH3UdnjfNQ85LsrXAx7Pnv0ORfrLZ/gEkNdF1GyIgJ
Cuqs/wQmn113n6uyns6qum6mnYpTFBh+TRRMWrxI7bbEKM/aSOPvrFImDttYO7fFdzLsZXMzzUzM
3pY0JwvWVXV+3k7VD/Nx4lhi4m7wYoA7Vvsw0pvn2tSxcu9tWd8VD6LpvMlcikdBOI/NqyDfV6J2
6up3Pfuky2lMnC0qC4UNfGTVNsStWe1ryEAgFeOBGl0qXG2KKBpooqzSL9Ol7pgfO2Og+7VVBbtV
X3thdlFcW8CtJ9k9+B91h0a34f+m2fFWYMVll6TH5Q4lRqy+4nWB9bQqug1xTlguGzOdYPEVw87N
b//mXmEseO//x+6Xy07kOUD3kt9LaLP4l1xnLtI4x4liOmt78zPP19nDg43N5KoPs23MccheCgFm
izksPnS5m7ww3MT9p3IprcTzcHNyN3+ZHqjOXRpD0el1+iEX5wOCOGxhp29moihXdKBURib/bES3
F7BKGHpMyG4rLY+4sNUJgkt+1tf5GQlaw7zEj9ds7sN++GJMqK2qJmwSmgbimuy76qdCUBtu96Yq
/+I6R0zY/7oghmwidsX1BusY9Z9E8P8BkOePWJSyahSp+QD2EFgftHjP7Drf4UpZWz5e+hokhFtY
3kL+jo3iHa4cZpNQb/E7qVxE/2Jm57DxFL+WETe6CY8nhFxc7MwACMWkX90AMPSYTmEkvM+MNew4
IIu29dIf+NR1G+hYcQTCgUFND+b8h5LSavZT50lDNKgemsmnteCMXGxzxHr9UpRHhVquPNaNXxNa
9VKDL5FaCHc9i5Q6rPR9PlL0UkEy2dz3w2HQd4oZETj+lV4L0RG9+N2gS4K6BRUUun3ikY5QkA9E
FgBe0zzzTxeSO+YmxrruAvD3UXBwnuNcy8IlPUvXV8WPDuMNCzmTeT1ZqO5cO4+7iw8HcFKFEwvW
OLItQuVkf+5py11r/skfHkhwfPdj00mvze1dV1aiQJKKZ5xukj3WrMzwyyFi+8WVjo5B3TwG6Kyk
dyV8UCKXIclYhOvyLzfvJji45WtM0NSgxKq3DtQpirHeL5z+8vU1hhWygWGVbMmQn/ChqQEd4FpQ
ZkAsIHd3k+r+g4HDzUNH4bGDqR1Uaw9oMwlldOaMWlunIeQV01FYoF9jytArzEgIk6PulaAegE1A
GnCwry6oVXcSfSeewiFnTH941pfR9DPummWZWSnDmhyDhqIo3pfSNi02KqP/cdV03C8eSDIYlinx
/U7OOIlx649MXWjPi4IjoDvXClssHYkBJraSia/nUZFih+e12/icuDk8XTaDCkM/HxCoYsxIn8P8
pvBk7p8a93ufjZu7OkNFkzrGt2b6Yo3tuZNjUTl6deLWMDgVu2J8Qs6TZndfWs5MbeVYPyYmzZaH
Xsb8eDYhJ9piCFhS9K7uWAY2QVmta6Z4Bi6VziOzpWp1ybGBiG0xcXBYw46oAeW5AYj4SAKm99ly
JDIT6RwJMIb9HlWBwsUHpcaVCDGYStQ3YTKOufjkejoN0RA2VSjj4j1uDGxTyLnXiTVxtc4bEkdK
bePDMlbk6Eyac0OcIAWZiJ9zpE74XXM/uTVhStkeeVRCVhXtwgTKb9dcLvoXyc9Bhnub7YTYHxUn
erxoCVrgRh4dXXMtymz8GAsGyPYNIGpxhLSZnVCTDfu5cvTZY56DV3D8VkCBg0qbu5jn/KFFZYzL
FI9ELlqlIfHRfFvxMoelP0CzwqZRvFL70cvQOA1tNFYHtdxX5JyWgVl59zECZ2klp71qxHlnK/Qt
aP3KnDH/StgmGwpD/RvzXeUNeZfmJbjP9qHW7ToegTTQkdAzoXjDvou5GuFiFCIsMZOLHmeEKO73
p/InYfQANIUzNtO6fg/VAxzZBHr11I55NHpIJzGCGM1passxU3/gDKWxn6x4uM6wON+51wMSBZSH
n6ACYX5b2SRsGTagiLhs0EDlTl26o+hLE9P+f4YgOclEtoV5jejyPaXq4iWRb7gwjM2KNZm5DEvu
Au2VV5JHVnmkDmcSE1Yn2dTPFeY2rRU9TeBTzNDCiXEk1krNUiUJzxOjPN0ME+nwaC6N7Fc1CRxr
pqDMAchItDCFpATKHImu2+lYQK0lhWZEVMiuJTL69wmto9NvVwCu7GTQg8z1jRlJVB7mD7l2+IyX
KafFJMCT/iTfaG6ZdeW5R01buHK6ZtoyMFdd327boooUHIdFPze3o7oW9fDW0Lof5f4gN29md6hA
A0XfsLY10qHGU8a3ojnqOYPlEJY/UcBJQooWYybvPjhZs74bx6CqTm15Hcyj1m+T214EpkoD7sou
voz93rA2zC4ZyNLIZt/Mwpn1xqXXou5PPECSu4zxvoPyLv/A0bO3kczB+TGk4xRvZyRMzTGZzjN9
Mt6iTGLqPbexjv/o6tEsfdUknYz6ZDJzXIb7Jp5eVD7MFJn1nyfMEo/Te9tGJp2hfJzlo8asXzvd
yrNrkpgnlOdOOkzNRc1OcnNsuhPN9JzCdonS6lxIIY9azm2X7/R8L5bH9nlWn+c7NzoRkaLbZeGy
HHrMderGa4AfItYnxEa1cXgC/Zq05x5ObvgGQRQsJLr/4908Ts1bLp7a5m0qjk/rdeyPM6yp9jA/
t2KzuXfe44s5sYE2FPL25LMMDA9ffh6MIZpjDHa9e35slX3Z/Yt6GkH6/1V+kINpiQbSDqqQv8pg
xHup3pfi+c5idK8RaV9QXaJL0m/BE9RhDp4J9loBAvYYZqgB7YGHgKoe8NUuCOTJPDa8jJHPEFbz
pqihnvljHapzlKehWm/aiVgzGs9Vv+KhakhCYtKLweoUtR+lgaDPQ4jan0WefRNRlJvcroIWmlwE
66IP4WO+yAQx4tPvywQA4IaOBz46LZpYF2cOkSZBv3TbZXt5wwd55unkabZsy0PKKwxecxYtV4r9
h+GJn50ChLPqM0en99r18/rZ7IVsRZlwJyWZ2eP0Dqr/2A7b5ofNS5Cd5jC9NO9QEBRneiWcTdF9
SoMyX1JdhepofJWwN3BZ84zH2cBjarCtT1YtIcapdg/EmwHEJx6apEXK1eZ4HZE5A7alXyEDTRgB
47ZEnyVEQFba56I4Y+ZCLK9fFDRAoKQ8dJ5qbNPHZzUzjGaC6rdnHoLaL7mqQaqulyEyHr0oNP1h
z6xWz6mE/JuynTbF/NIy5Q/6T+2TnA8wSGb8LCvJu/YpliSEOU3EvkFZnD6/q8Jp4JqyhkHLkSP6
ipHS156hUvnN7h6OBRxEphHLumTJvjYf5/lI86Dry6CWUR4IILPeDsiyW8+6/YDk9/54QzW1qv8I
G+u+YaD4eDNoq2cHLxdy6j298+Rd4tFwYxss7/qbM63I42Ph98rmXwi9krFYL/xn70GprcMcptqG
VG39NWWQbrk2PsQcNtx3yrK3ap+eokJzFr2cdmsNxQbWHvz89/n/EXZey41bW5h+IlQhh1sSYA5i
EkXdoERKQs4ZTz8fPHMxbruOq45D+XS3GICNtf5I70RDndFn3y147PlHoybzay21b2zxm+wnO3X5
Du6t+fGaI5XkbCTNTTg0NEqs44X3SQwvZQBc0haIwYytJvt0WVy8efTDSIe3jMhCUtvUbh5eYCSE
c+OtvFNBWN2bbji04M7GGZzcMiluXb9s7yNZITQ/PsZVTpjQUmp+zat3ojuWGxFJDplztvS0iERa
iN7PSE+8vLK+WkDFzpa7bSNAZV9fza7+hUVLYjTTxir/ZYkvmrk0f8EquC/M8iOv5Ea3pfRFtzDk
qbS3omUj4lC+tsMJAs/8BAQH1JVw5Ws3vXASf9f/JO5CHH9cCmwgTaotKR9362EBNqkYVcmiNL5J
58upBnnSwlzcyhuWr8g2qaS6TOA1pXVz7ymTBqC+9A69kjGPcSHymSVbkSJVC1Qinqf9Uth6ZPV+
tPrUhxVlsOewpXPhP2Ps/56v+BcwIJsGTeIyYZ6G9Kc6Oo4HtQ/9QLxU4Uaz9uNFQWfvBmgxlqHq
UAfGeJoZoEKOCmV51AJEPo64IT4Q7CA8Qp+N/V+fbHXucBzvLWnj5vs0fw3RomLKHQj6z9OfNlni
1XWJeb3my8z/j4Nd/btG/h/vwvzjWjcSQS60zhcvtY8jeVjTnqliz+QKgYsZZtZR+xg4CiGXZHbE
RRDahABp/hHpjJA57NzMdCp6J0DLdFHem5SH+d2Ym0cD+6g30RZwZVAQXuEYdnCkGctL15G5ELah
ars/ucCK8/a/IRuic/7tBjapgiCkiVgo8w+d/BgTTlVYvKnE5ai10WH7iKO8JTPyuJpKVJNlECJs
Bn+eD+m3jygIvNOxzCV2NWpjtNfI8SaugeeAPjEiDm/jbwQKxUx6QbVVPhkiRhIBiBVLCAFF7oUQ
mvI3ZySwkTxchbV4UboOhTmdsCQ5wU9XfGKTdOhO9KnHHdlvKMFFdB70G/YF6rQ6A+LYybe4r3Rt
WkzqJ4dBKDkpALQyV6+Ev9Ok5U4lMEvquOR15rHOMMSiUp+nhFRUqKFm4gYjgpw5zACaZ7dPMZ2b
uEU90s0X92kD+US1VUQwVCsDXcm3L01/3mgsZHelGOghVl3Eco5uC80nMtdltuOs5ykAhWZ50FJE
x/ILSTNFcbyp23U6JYuvccyr/kQWhfkioZ+odFIBPfJCRXqlwrTsGFFKkpIfbgBLuvLKbaegrtzn
4TbnxE8RYjmGNle6mSmy4dj+Xl40k1i9gUwfIF+3HT1H3S53V//7apGVfwWVcftSnidqBhaEv482
Y9LjOO6F8cIlgAm7RJRERka9Kfx9THIeBdSuQxApjYbcyEw2rrYg/ZNNTabvsMAEvWgpVPgE4FXh
+A2HM4c2nfaa1vOOZAvIb5786wKX9kf8IkUKN+hdvPE105an7bQd40OPl5hhF8oUZTvwBNAxGOqR
QZFhCgQ6EFBhLQmQS9k/kDglM4PEzyt0xkeEXRC36c7sbDY+wOWClFAF7GNmbYnZ3GiIZfbZB1kI
xq3UZsE3Khn/rD/DLe4wNKFlu8iDxUhFE2JGalAO4ty/uqjdZtzfOc8YBdBnmRM2hn0f4hmuEta3
mvdcatmc8GuJaFm6UcmQhX6a+cSaoMnGqKA6EUm6YB7NhG4j9m8hzYkoZihjW4lnhjenOBeNi0RQ
5sGDP2aGd6cTo/smFRfpB7x1Q81pRmTMvL5xiMAPAbSw/7KgFvUGB4IuTw1H3YvSjeEBB02KaLLU
CHHp5gzdVW1zchnM+t6qPbqx7f6mpLaB1SgUAzusrpa6kUH1DBvup2ASkn5JAk5owEhnVudQpI2G
jRwulFI+qQ/soaZteks/nlQqXjDJdkJ8g5yOvO1qGSarNnNYq8EASBBDG8en/k79o0587AUuRiI9
wFhWdHEkdmotuZ7wYcets7XaVdrYA5QpDIK2H9L/cJAbf/T6/b+DHneYQnI2PvI/o64swczEtKDm
mecTsV7hSKbPjrPQpUw2g6efh1Rt8uRB6lky4M4UDwDC4WATCC29cIS6qAgHhw+RhE5uU822dhZB
vPVCGtlCV0m0ZhnUsqNWnoxoF9Dxh5xZeAPHoeXahKrs1lzjgG+KMFcdbWdBf767OuJ9ghhmXFoS
SD/gE5xM5VALA2QzLOlczJ79EVzKn5h5fNwAV6660E/42yiMEz6CFZu1NEvYiuUZIFVAP+84C78m
/GCLAle6Q7N/jXZ1qlQiZGMIg9whro5cL0YlLCjxQVRt5VN+K4iMLpa0zCh3kDIOzLu2i3qYuKnm
SbmPZDiAjDtgb2D+3KvsEq08T4/abiKcbkxYRDQRhE2cEEvQkZhRnK9TN/urKddC75DuA4QPYZTZ
7f3HmiOr/PwrC+uVKsALOwwcKHZBPnV6W7gniMuirClkFp8hCXDVOXuugnCfaCMieOtsC43KHYd0
i5/DDQXEkh8iej8VO3Bn/V77xnEE1RQS/bP2+I6pNFfnenXvx2VQbMhRQEBRgC6tyg1qgpQjBpSo
f++X/Av0igf5k9ho3QhX/fIrQO8SHpBX0iAenJdw2L/+u3Jqh9l4cHH/dHN9XezFHoU6xxYbG7zY
siHUmy/yW8JoTk8oBPHyiZAV3DkAULxb3hGQhDl2q4Z2QTDQBq6Lwnir3NMkwv40GW4EBNIKGScU
XQen/JGrgHWE5uAEhw/jwhnQz2EnD22ZrZjPhG4UgFSCV/L2rcBsHR6zfmUlYCEHaMLURhTuK5jQ
64/xm5bTFNM34Pj4ErbV1u/ZL0hc5rtdJIeeI/yHy+LZ/8ZbgzL5aSVFYu0pC16k/501ZxLb5Q0J
LvUcY5pYLJr3mo7sdzleZyhDZsmKPbOv74SfvaIf/JZmdzR/rdci3Xl0R6AxBIT/iL/res6r5hIV
hDlhVPwmkgGUBZXUoPggXA7XHAAyuCFh5hz4YbLgGTPJFmciT40NJfJn9qQl7eXOR78Qqe7gIYJv
xab9QThWtJQtjQvRX+MrJyY94YGFWoTv3jQRENrpq//QPto1qHJ1BmfmhbHhEMsm8lReoU73LzK4
8a+kLSAINxy7WCq5oKWzd6O78m482zu9Wp4jAJyBqvVLEp6WlKWI0TZECbaWnj1WbdmJtnxV1iKt
1721JlC7DW6QFLq4gW+WZFiFA++vsHDHOaNEc+LM/+gru1m22BAcr+DCWrI7bYFqJ31mtxyJ7+ZB
YiLd32o7uliEc2zZ3DIEU8fv/E377Z3XtMOogDIzSl5wOauISKm4zCqbKB4scIheuKizbsNXAK/g
H8sV1kBxDRT/dCsOL2yt4hlLcXPXFxh8NQRXM3lhkgGCBn4TMm25s2GRUWt8/CsKaWaeoyfy4wdS
DJOIBJg52x+d+B1zezzxqp1tbXhRaGkhQF/auGLFkhdk9UJLEc/lv8Obkn7zlXroWe14M/40SL/+
QpCQ7rCg98sksPtPDBrYFW02qOkAQPyCEe+tWORLeZra+NGcHCC44Vf5hTR4DhGMnPgsrNUnv5Jd
yYbtQ+yDkhIWvbLrLyQygTSjhKcuZ/VvCA1MaPi2BymPVvE7uyHvezoAZtKSrQ2fIkmNHOSwZFSZ
veQJigXzQtTUfjXuAhOgwCZLSpkt1iuchvIWCHckn/vRvMWrXtn8JUxGWGtnjKZfcG8Upmv5IkQz
OfdRFrLyzMZPXl1boGZbIvHh0x7f+dPaGBJ1Kb272irmjxr5FbPhUpLnQ3PkDx2pyJxcp6bthzlf
W/t82gIKxlkwoMiZC5+8cnFNlyU8NCrRaM218ooPrL/iS/tNT+ENWXKl2yMWhg6DB124sM17b9GD
G1FZWW1bwi4AwoCG+cCKVU3e190ilpGcAyYkVp4LpKA4Pjy7I3mKRKDuqIvzfK6jnZndTLTi9Mqc
+IXCtSf1bZ09USoCH1rqgQNgXodLtllrPbZOzS3W2Kow18CsgclQcdEVOoK1OkE5Bd8L0jbvNzLb
WDL7j/H4LwPzP9CQ/29w+GOZqn2qzoZWx+yjUXXvyDmBmDOKlDg0twh7LiB+9ZXTWEWx+1W8Y2Jk
PmASs2bFl0ml3K+5ibYAJ0xaTH+Q++T18RxB9Os5JRSreR6QJwRfIR0TAQ9d5YkHlNvPIxQKya84
PbWlc/8U5uM22SO5QIxTLIeHZ7179EhtEfemK6lZ6N18polQu7UL93GhlYIasgNPZU5tShJlYapy
wuGpon2e873OiULL5vCidroq77GNJYMHV7THbHONt+Y3/EypOEW/ZroNTXw4Nn/naWPdzW7OgFD0
SGVtDns8w9Wsf/L0IpMHXgHtIu3jOsfGbqquQLt3bT7wQpGIks0K2c55ljAax/Tdc9qs49+BOmuL
Su1XpM7ch7e3bkyPSB+Md8LqQdE8Nk4S2oSHrh/BVKpjbMEtQMZFNlUZ2rqeK9HW1y7IXa0HLQFP
/rpP/0yOgKrgUv2cC2pvOpz1hj3cBfZ1TjXHYuYKvqtVR0fAAkGz6VQqWi2rRWc+9VQD+CNvhtVQ
j5K/CnDzOhW2aP4cPmFnQNCFXp/MfZCZmyjy8zhMKSNy8hsyZiTJYDodRWwchpiP//dl+S+yDCKJ
NdKQNNkwwaX/8PZnYtAXsSX3ly5xRrjLaBVWa3Q72OEmFBZe8a29Mnhi+/SobNRwpyzlcRO3W77U
UbQ70QkVBzrV4g1QNU62VORQQu7T8OpD5aBls4tijTGc6tsodDLVhu4zpYVJZ/FOJTsdnT2sHpGt
FA2UDqGdEhUPixQYQIdEmunfPF3m8spFKKJOGgJ3zoSPUcPLN+GPgDJwa4HX63v5qQYk5/EdguSy
Yq8FdF38L98FOM8JtlDXY8cFblONkd9MvgAsLNiaoRq0g9Xzltbgov/74/2/S++fdz0fLhHziiiR
iPXHXd+Jfhi6hcVS7NJmdIMzHV/c2Dm3PhfMF13EuPcYTLibmYREPKXumuf3ZKp+MjzQOj/NbwAM
hNI7DQLH/qZLq8GhunqcdVhNf0fMgME8WA1o3JjUZsLHQI0H85EtOt5BdKwjNqH+wsOLtkummyAD
rGYsdpE62Ij9qF9YxO1s8lN+sTB7B8ZzjIFVTwnhfArT/fKYWXlw+YcQWH20VQc78JJPUV5GSDgI
phD2g7yHWXBBtJaVMU/OuKrwTrKa4GimFhoAd7qb7b/uY064Dbd1g1PIW4swvZ+QnFw01VxloNWA
vDkFStAuwidxElgLCu4Vl0K/eXTCLndBPVOgnbBWlEOZjutv+Cx1BMBAmIwy1vQ0Bd0Pv4xDtGGa
+sQrkV0TfwnBSScFZ8CJp4v6BAzlCY1+uYAmIbeAZvuVdhvfsY1MaizkmoMdn5KXtkzg1ydJEd8U
e0xdTv5eXmS7YhNn/xn8FQxKfKyf/LyVtsI9Fy/4ItCrVSMReNRtzDIHLQDSKmVmvUp8qCK6d4dF
eS+j4HbJP1yYHl4I8MzpoO0QgK84vTkxdQ2iZGFSdzqj9X2DrAtREvQeoGby2X32uJKIq0UYdZWv
3hui91ve4xabEUMz4ePRtkfoxUMGl4o9KGBh6PgO0r79Ed5cUsPO0SV59bfpj+PQFubP5CfMVwmi
/PSusnUYjvcT3seNvMi+KS2ceViHlDOA5FgswLLYYkK4hOKnUOzYSRQHJ1YucubdLBOOcRViJUYP
bs6g+ChbhfJANd6p781V2jMxEXLyglKU0MDzFc6gFvMDow9jwLl/r96YMzu8IxEmIrY3HX+tkwK/
TdymF519y4ar4fYdmgO3PaLBW3NHEU1aCB2vDyGbTlisWJynwhqHynS8qhzjIDAscCR2yU6tXRDM
Jotui9ha1yDUNgHDFk5BrE7eZ7n3jCX/oR6vpHZOHg51i/nDGpfNdNLd+1t3zMHggavi5N2Kv9GB
Sf8BwpIT8i8gLGe0qJIioquK9AeyLHs+9fa9OF76Y/8hJzZglr/mBh13zejgNqBxCcs3fVOoDMmg
fa9m8drEuvNhvORlrDnotegTZV5LbU6VAdIYZltfej33T/Cp4XvLpyXMeA4HQKDf5p2DneJFDBkM
HQTNHLD198kNBZAaLV0mZuoJWb/WtWV3DPtr4ROyA29vPBNObOmsjlRTLAzcNUiU1u4bxwUWS5pP
Z+0bNyjDA0M/0QR3/RF9BqvMqZ7D3eC2XBiXgRgnInLZuK7tG4gf+MawyM2l8sFbB46da8ceye68
uPdH7jBWUh8iCeWq/I5aafLpHkswhLPyzCH+qZ7EQTM3fzr4ScLgEGP+Mm2wjIKy9c8cHInk3kO6
ooZS+ALT7V4YqOBh33FT8SJDtp/3+ldevMgMGf091oaa93+ONsFK2cI1Fa/gqiK83LSUtZUY53nv
wkiJtWO889/71G5PyCrh0qEo5I9JczB3FwI6Uo6tKfMpO3rtFsJeQ2R1tKCnHGYIHvIpsVXIRJni
ybhMbOwOfKQcanykHH5ElwzcNOiUMqcky5W3ROZHd8KkgJOaVNnMWnTPYsvZxn0X6zTQz1t9Pj3r
AFrxTL7dSMUWn9qj7Wf+Ce37QIjnf9V5aP964cqWopEvNYVM/aH4FBphjKsBdztO5Re5EuiH+yN3
p3xQ0By9wWCwa6wV0ExgWGIf58pHNe3hYAsh9K+yTEELFTaPZXLiWTC8nZOr6tlsYsEDdBN9Kxm2
TogaxyfGhA6QNRL/wVpjOZluckLg2O0v7AjJ/T+e6v/yzhTikCxZkuSpMOOPW7IK9VAsx2y8wOzw
ggXPFr9AU0BROhptiAiY5NAqEAmJLVzuiI0/yot+RQoM1MRZh78ZwT8BEwzPDAAuXsIZQnWQXBzJ
//u1yv8meCQJSNF1TeQUodTo77C8NnjkKpm8WASPrkW20tkMVrRaArmPL6l06g8DIIcxmKwgFT1A
/TYwat0CO6bJnP2VR86HNx577FCGnX0Bc1fk7M6kDw99dTsjdWL0p1gNDbMA3s/xxpTAwxK5QjCs
Yt0hP6Ks16n1ybnTb8UGGc6MU2dckQ6eoOEeV1a5s3qccmsfYUa6C0InUW21dRgRpaexak4gjDwN
y9zhgYj9H3Siv5f34gVJjk34azwgjrK+uF2bZp1+TabQr2HX/+K9QoOLpWbaixAnzbqVTgcXC6ty
ytZUd068MXwxhAOLJmZIxzqLaw6EA9cY+CAuRyohpr4uRDSiLZyaj2Y3ECuwTT87fH0/1bMkoOuY
XbgcM54yGX8Mz8gXmcMluV7WXwYgvHZkt+9QZMfnGhnLr96sPByJtncjZAckjEsaYMoGdcdRYeI9
xvY1BxydF3xgT9Q4ImVR/RkggVdwVdBrMlusUN8ySh+aBUdgeQdWvvC+rD1euDn5sVkzLxCA4Anj
goPrIG0KpAEfevTBrs0rtSuednMRyIHq0wYD6xIqudvgNchC0h6WlvnDnKVwrsN2n6HaeNuE2WNU
tJP8IiAoBWqqfvt0Hn/8V60jZNE/n3k4E2jYoUNEVRX9j6Oj6HRZbFVhuHBS0CE3iov6wz3BcWss
QgdPn/ZmPZqeauLXB4b9krzyLdOmtgIZ7b/ZkstspscXYK+3xpgoAsJGgoP6W+6GXx6O0gerc/Ge
HZCGMr+UiE0IM4K92CA2fNUgdlSVYSg8cB8jqSFFkkerCX7nkKaNTnYRpfzNKPZINJt3BoN1/+Gi
EW5YELUPvBtguTyXizkYx4HHGVsJICD7VQKmQ/BKz0azDK9+w79HZoWs5rMybAUFdcLTNTsI+b7t
Lsz41dkybg0EqLEUN8JWte5TZ+UwL71zrT2bYS0sBiq/NOqb1yOixR9MkvWZ/aeBWWKM1GbkV/BH
+xghVsX74OB/PaS7gv6TDdho+GjRGXzBUbcvupSLu7/Orz7aRRiII74NXB+YoSNbMDfhQrhzW3Ok
Nf41qG6pvtaKzbiGhxLpYvthVG+3yr2/a1s+6/LR7A1iShGLTdLcAJaAdrsTw6Q98rDl8hNmcjeX
tiNoxVP+Jsbx08ic+Dd+N3k4rNo7WGm9ffEU9n4InFxxvyDrbWtaM4t5eUevQcI+SxLHAgfCKriF
KXbXdYae/rPYESFnMq5PN0C8FQ7Kc0R3eVHX3MfWntiPfAuMkW8NuDcd0Q0/Q39TDvVd/7bCufzG
RF7dNOzeQM535V4+ON6P3JeUM4CGMLjEz/oZ3nl3+XRD40er1gBnuO4GLH/kO+8ZDrSzdat/Eb+3
pwarKH2fm/TTu1gBxlfAA67KH76XfspZsKbME2FbYNsacLTQ6jknUN6OM9pCod1P3iUOKRBsnXhL
g6fwbpxEfCMzFJRBsAW+cqgLPHg//RlGI8bpclVO42Hc4CVhiN6KZyhVQnCoL2OchnLoS0D+Xcnj
oLDNY/1uuA7InSav+f+6FwxnZ9yCYs+wxk8rIRzKnf/kw46EJT8Skrzk5qk2kb7SDjoT3jh1vrkL
+Zsa22heb+NtcOUbuPOFIRqtiCmoHGsJMgvVz0xfXIFwrE3+jtAbovMpkwffLCLrGzzXfZUO3xtP
xytjTs1918wBS88cYJxkRu+k7/Ar+/LAIMD51R0J4b7VU74BrGezMy+ILKyOHY2kxOGarbkY1ua2
Rhzr2vJBJyrlVG2Frb7kcbioLpxvlUHGQblB3H5OP5tVCce89y7S25TuPZct8seXaKGR6QAC81UF
0jxf6gd4Piw6R8Bf/k3T5t0WMzrYzdSHDstEEyJidRTnc45r3NtbAlAZxbQv1MaYu1GiqS93oT+Q
JvfqIp7cEfk70rEteNLAFIHEOp3DOsVvhC6uUZQiyMxtaNvgZbCXw+X8DMzJlEv85S4h3w70GROB
cBXP4GsOmPqKXQfP9pZFlk9HUBeJsBlPQrjCi9iQsW2sFU4lji8C2/VV+nIheEMb/L2NHORMKvFN
tvz0Lsq6G5jb0o3+kTrm+X9PJ5Qg/eOkR/hjGajEVEAogtn/Pp2YpmgIqAb6C1x7A2dKkoJPCl6o
vovxHQpU/c3LazLpcgEZvI9afY+rk6qcfAW+h6QpsrGkI1FpCm5VfQ2yECUHzdsJ1km49/kqVm8k
kiTDZogO03PUJYbu0o0bsd8bzZbfIQYbmpn4O79VRPscOxKJxQu6QwzrJMeH1N/F3aHr9/gwDOuh
c0+g4jVgYkLYfiJ0laMUUf2yMz2H3AIcsOhsW/lUU34q3KdRI38zBUpJbMX4aL/84s0TD/TijNnv
qFwPmGkLDbjwXfltxEM0XmSsbsitjY+8v2nikZ4K8t7576L6TtCARvSXi/avwSdz7twjQwUCY9nc
FCLW3G1l7MfuIcVPo5vDfvvhqwmvurqU8NK0P7p5bY0dKUu694i0peRt1GrropvT9mZmZwlXfnED
UAuzMyqjKLqKWGOLW86lrlzA3v6zvnaalv/x9RuaQsu5aiiaObWd//3rF6LQdNWuHy59wUPmGfYg
f5y/APJmxCFRwnjjh5Q+E2Iag+pb0oq1VZ2K5K7hj4i5BlQKhjuLD03FDaPyDPUQ80ePnspwzvWj
ZhabUvxJKmslEoUhhQ8jEjg5UEls9OBXkTFe8BSoMNQVDKUlZN0AkzjW2/BYdI9CpOWxI0AIx1wL
plUWyGJ1DIED6gqDycg0FlZksXUw3dVT3pK+yd2TgoRe9BT0XkK5pBQOJSqevohsljgAPtM1XKYK
D2jp5ZZfpq/PZZZxpn8xuyTQH2GImqtaVmNJL9n3aPwm0c9AAEZjVKuodzDXAaByMaPPVyUeA1pK
X056KsrfOOkI4VnqMBgJ7BXSDdgAtxppuGMdRRTcM/U2Ilka5cEdvir1lOJGVXjc0OhgiDu1+BUr
5iqArnyr93gjRXKQR6Hfh2z+LphwsOQL8d3P0SVxD4s+TxqhnIfVVVZPtQjTU7/kdie25zpuZkp1
coebMCv1Hh93uYjLh5pdIqzGGKDVbR/vUgPV9ngZKvLFMqyK+nuAmF+RQzDGNwHZT8lAypMVIBHQ
ybKWMuileOlHKupXbk8c6bIpILrIxGehJjcgvUtcwkXwoZkohbcmVT+RrQD5GWc5uZjwtyIxGqUB
DOoo9TVElZAHBI/VCwvSiwtKccEokl1QqOhFn2F0LoITFYwEN1oxxWbth/8gXlDRf+v82PO65Hyr
1CvJOA/RupEmS6sBIUW8EiF3pNIYCAK6pR8sg+wSegDsxVakeISRAckdXxK7n/YjwgQpgzZr2nNV
89gI9om6iQx2tHin0JnXROs0+zSkN1XeEySnxbfw0ZNzJoH9yWBwpUlkEING4/EXERbxLhluMsGF
ask36eN5d0fc5fwGmmfNbdQ9ZXWjagty/XLtFy12+AjMKelSFz8N7xCQPRcGy0F5JPK+wxtO0ojJ
Wz6H7lrsv0RpPaqInvFf4qap4Mjfep+VMXA6LL9Ea7XFo8IGk1kfRPKZSENGTKdYVW4+n23CbH7l
Bh7jW0XCPUmTObF240JXrrHxbeWP2CJXKb5zi+KxYz5nRU2EbVkdRUb7KSeZuCAybeyOPLh+Br3t
nz0yndYEUWc/kAyKnQkUsc+g4KObuPZw8GDKh9u1Lni4NERiI2Qw8luoG5KqCP0Ajv82wiPZXjqL
uvWspFVYHOnrGTSk37tEtaZAEemr/OHO4bYajzW1n7Q9T4BTalP+o/jz7BW6Nn1b+kPLL2QAjYc4
IP6Z9W4lT/fJxphFJBo9BNiHgJAgUqGBMGbBZ9y8Fc2qV4+8dtqZhzfkjwgWa0RtzaJfQQIItWN5
51GlUGTudVfmJcRZ7IzkUhDgRlM6WbgjjEKYv7mVRsoJCzafua+iZQzJuBIKauFAkVow4/IjVfJ5
G2IztBiDa2wIrqCtSsqyk+9aDnejIS6a/CSwHZTatqBRtQCBvoOAtYfo0gtLGUEjnLbkA6UmC19a
JDT76G/tuEzChd+t2tAJ8x1aiIS+CXedDodQ2ONaQ+BPTC0rVG2ulEvAV4pNj6R6YQ6LgKwYNk3E
DqjZhIhIb5pBNpcdEQqsTPQvxlhgWVfckc4zaS4XDd4jn1gOeD2nGo8IVEG4YG0rUCHwNFDDYeHv
XZlHptP/ysYab1m8HaUl86aPrmGtqgQC3CoX65Aor4TxgVdKULe6Rx4IEAlXerDrjJh3h/qBw7HD
GThJU18ZIbe1/IjCat4U5tyNFrp3a/yzkuNzoOGkvI7IwNn98/pLQMDNZ2ppW9na1/qWWTgz1qPr
xAVdPKY7k4ObMWDh2LXKFec2xGYg//b5QVQIttpAgsXNckiWDex9nRJWa7e2ofyyDJNoVPvnPLx5
5Ma0+bWqABdOPAC7aJk+StINOPVsmhAEApP9pfGhpUc+bWgkaqOLOz+6uyOcMSQbXHXg8sU8TuUW
ioFhEZDchHaN0DofjSFuZbs/SoRxg+soE1EZ3EMUK0d0LyoaTAJapriqlIUKO35z1uMNx5J/xOWW
VJPXD964YnNCwyVMJlLpyJ8Chjv+oFMtPcfSnHAnfLP5CMjgYMVdaL8FxHCUv5dEe4KW/XATNejJ
hnUVfkr1l1ltSFrqMigZ7d3FCEYpe/nUR66NAAcisRvIteLfVt9g5c/MZ8W278btohD2ZYL08ZBX
OxjjiLozWDn5yj7zkHbyr5x/62zrFoVrpXXTWenU7pYpVOn9QoopdbMJKiKast+S9C4ZNUKWc3Ec
wwKOCxWWdTSHlVUvuZ7y9KgjtSSwZFaIW81688ttoQBvsuzrKnFpZBd2GCwVXcSrQ/tBGbOHEkyg
Qv+ggzQQRMFt9yInkeQMJIuU2Zs8gEfwqYLT+TeFSbHDk0yjldIing7w1GchJ9AdFYxmHWQQcF95
WPJVRN7XGOhfqAPcdsFNGIg7RBavEI5ComAlbLLiwU7hiq8O+2ntIxwy8fvRpaR9NZG083EjCCiV
mh5O64NEqajdSPEyLBYJG00MNyNYHJ04xpDGUfapU7wXLztx57GfZGi2gaSyYO4FzwzauE6ApOH4
o0VQHjtSn3LQWlUa5iYMXqG/y8xtuk8zifeeGT8RKjIupzpbBmOB95Son1vAWo4mu5aO3Xgv62Hm
sfW5zAAd/1SSe6Vpq4FMIZenUmu6CzP40rm5jE5hkNh7+sr7Kzik5QSOiOoZ3Gur37v+J7V2PR4g
LBbEdbiMhTq9fMVIwcx7G79TU9g0h+qYAWy+wgZhKzI5w3RiBUTxVTYENpP2zDSx6pCP9Y/G+9TD
RyhuZA9JUWunMludfsh7RtBvBVmur5Nzp2wJ3TI9AkF6PJvpok8vrlrOAlIn1IrBYxXD9mogmsml
8N5GL98jilRHmLNWXrMpdATwxSsFud7ILZMzRzWT2DA4efqNUIdURwe9ULo9PJkgfSgeDJAObIG6
0xNfLalecRidiLQyhXplZTSIxFcXj7UHKEm9Q1Cswlq0y0/NIIGPfq3gknGjhgidpOGRyQeNKpYc
qa8EjZ94/iIO4azJAxDSDKaOI4GoHfXuBsRUGtOURSG8NqLDMd/K/iEYxHnEaFe7zYA4sa4ZzGgU
bUgjYrXrea3+Ru1/tOJmUKJW5l9h+hSApLAJxmi0E84WD6dpgUXNQnKr4CEaSW6rP01GcoNXomTP
LN2TYBWKLY0cWGeHn8wkadY9qYxVnrYrzbvk3dGGWMbWIESiwYJAfAfPo2MPLRa96mJWEjppcMhG
byViEkW7EKe6a45VuBCfKVoPCLEaaUy37xB7y8isDZ3HNLMdvP0+KjYJalmeTC1/AczlCeq09KNC
6pWmTyLgw/KnjRkP10lxb7u1lA6LkoAn4qJGW0GnFJ/iAKESwgUlIkxl3Bl4oVA9UVaJPNVclcDA
cEz1vYkeYs4RvjJRK0ouNsdLLuCzw7DunThTkLkAgKAE25X3bC0busP9alekBpOidil5cAJyYhoo
NyQ7GQdZ2BcuOfx7I72gXtPfgLLC6ocfQVShhddyLXiAs2/EDMnqkcjOAdqZWNBRvY8kNo8XZjAs
CyNOJGZB1PvjmfKCuafvCyYvfhQvGrL+UKsHAE2q7MfIQdqcOMq7le+E/qGa/2HSIfXiH+umhXDb
oOZcgcCRpD+IG6nM/dxw8x4B50VIHrnyLYSfaY1ZwgcTGz/F8pWIVDCeU0JiLOGr5HUyc1vaT8sj
xM9bAkaoxSLwoTIPcn8Mg10sbuVyF+gf8JGicDCU2yD4KCy/EkLGxp2OJ5HuZYOYrUvdf/fmNW2w
gm2Fjhj1YxO8j8oxxbXHM7TfpDVYwdrziO+j+Ui6eem5I34fkDPySYHhfOn3WfyGsx47p8eeJi/a
Z6p/AovW/U52mUEcmiwkDvBhY1XbsbiE6l419xF5BGgxB7LTeL684uRCuKMh7ifSQ3pAFrTqgqNl
JNdfOmkYqWSC9sEfAdw33XDPvY+gJoZwU3onRbgkrEcgqV2z7cqNaa0KUqMoeSrnSrBJ1W3FofGX
CbppuRgIK1xbMbrtlaQfInIpCKNiBCaxqd1b3irfMyzCeqXJs0MgnSHk8AOsgpBDU0pKcGzdM9CU
RAWuupcSpAerISdO/Z6HtiRtBeUeBoeIYElp5ypLKbvl8l3VH/8BU1n/tDJy4Zgi/agGq/U/ZTxC
Inly8X8IO7PlVpFti34REaKHV3r1nSU3L4Qt2yBaIdHq6+/AdSPOLpdjO66j7j5uJARJkrnWnGMW
/R6CfG5fHgpEob76hICYjdoK3ytGC+tm3wNSscbYKmCHngQl2C63xRSoRG8lx7PbbNkR+tUSGoX4
ENujMB/3i5s51ZJJhHZP44tvEMA+8oOK3D5zoDz4Z5cSBiyFZTVjUbHJnHqDDVEOwilQ1wW2xsJL
uMMt2LusTWa0rSzTJmlma9JfOxT7MS1NxVWS2mm3hJpNlCpuFYH15aiwUec5vWPVr+cAL2Hc+K02
5x5kZSH63fP/S7VkK3409li3puKnydbmAMk19yg5lWs2ssmRBlvv0qruTHj8Hp7UM8xZngoq3Y7T
baqi2LDU50nJej7AcT3BUpU42o79SPMIFox6OE0dBByClfFAWk5IpXejdXNxY39+Rz2H2l0ktcQG
8OnlaxJ2eZqMlpbr9nJo5tU8PXtg8xDWYXalK4d5FBk3+6eNwc7hpV9efQJFfJZWw5wapyrjA0Zx
HM9CV33/+0gxxxnk33ovUyW3z5SxeIvEkX/T00V9JsepWNf7liURaywqU3jmP0iWFoAEUR95YeNk
0p6GJwFLmO4v2oTY4UszbHrIMPehq9A8JfCZrSv/hYJO70RD0tg4qBmQR/IlNY4OlZSdEq3RllUO
mCwbZ1EBwE9EjmcPptV/UkoxP8/vwmdMJYksK9q8tDs5JJRm9F1eohMAKFa5NwaNCb4QpA1y2PHH
kB1TEF9QM7FLoNSTIVZYCk0UuvQmtWbpjepXiu2BhqzC5GOhOrpGuCQcKtgy9rva+fuJ/crk+duJ
/dYS1DqlvavRpd7HrDbQf0LaGAXnDsp+xLBYWIYXqkwGHeje4ZwS5kDxkKRTCd0QHmqAtSdxNZIP
UGXRC0TwcjyfqJvYSDoQY4jsl+lnc5JoQtAQvjqwKGN6DSPiAdzLhH0IzRDuFWXUIf79w+n/FRQw
agy0BPilVek/Gp82NWo1EvJ6b/iImSJrSQfTPCHro0CPpABhLw9TYC7YKZLLGJhAkoLnJe/JO/61
lgfPkT9q91hBgNbQtOkJA/7EUvIZntqt9qa8UXya2/XRWKg7euXDxnyRTohgV81z9KB4JI9uhjda
H/JBPJif5UZ/FQ80O9icQOprP9ptt05P3FTJ4e8f3PjhgcwHJx1JwWY6apz+Xf8NaQA3vZrVe7ki
Z6wZIGy4tCs7CjU3KvFki8yGHPAM4mw3knxhsonBGtduDrkDLt115DB19GfvNoVQ/U28sUtZIyes
sFXdHXrkCTNn6kLph/4jKdxAQWJQdAJnRdfUArLOepW1FPVv3FQ3bFg2VQzovbg0kftAT0Nh0JAe
tKKCf4sp2jg9wDeqJ67A9AzEbXDhG8sUnu8YWiz1Q6UmhSkGQoAxhsBxFxEWoT3mqBjdis0emcqi
5zXUQ3+5Q34QmI8BXZImw/szVUn9NvW0Jhla966q95MtLZsGuQCg09yZLOu9sEpQPzwjg3y4vl0f
axDgu2TVH64vdJ6AaX8pjP9+aeWfxvSfh/Pthj3rFVHmZw4nyh3MjW6sBwRP9SP3kJYzeaVJTJGf
yX+cC6vR8cDE1FG6cYbIOd8CM1piZwREOLrBkA+uWWvTi2jeCeBLfjl3P4js/n3uRif0H1SwMOnI
6h442GE0xBXtWJmSTevM3MDOCjHPZYNyDOF6dN4PHz2crIsjHYhMP9w+IAqc9M/o1GyavbQoN/fl
fVlv9Q9mz+sM1kP5HN4Cdg4ZjJ3Zef/Laf4vUOTfR/7tDopaM9TvOvNi+NGwIMDCCmAspg1s55TV
SosniCChoxwfE3yxCaINkJajw44HSrRVX7Lj9ZVNNHZOHhrVggmSBXtoBCqWwANKSOMtpC6nweob
Mbjy5ZfJT/2hBci41Yi7NYlHwz7873PfZVFUd31Z78/J9H4ladkvyzl2MFgoWTO7ACzFvwWLu12b
ynQYZkayUbVZjIeBth4RfEhXEHrSsVJhzrM/Q/RGK2tX765bcg9o2dJFwMmInHbXbtsXFg1b6lXA
mGjihPNkHs6vW+OMsh3I0t25K47G07Lzf7lOPy0MDFGTdezRiqFp43X8Y4SJgnDXLknKp8wsNvjU
27g+JX3dwUoY+CgwKDIGlM1kjxJetSXD4oGpphVh8ZLSDr9otCZJw5yjjp6M2or2rJWH3S+H+X04
6ZOJKouyQnYcbVnju2ivHErhZijDdf/lP9H3+Tx9LOfnV+mz3qjzKEhdnBZzcxevcx8Cx4GKfqHN
ziz8iHUGYL+rULqsQf9xi3Rfj8wPqrUk7OQWLThU2r9t6v6jFeKIDQNyhEbiNFOfNg6vP06s3Nza
pqYEto+n2TTZMEP48lscW+RnR7M1XZwZGy7qrog/EYHWD+26w3Ey74PUT31lStTQxRb9Aw436BbP
18N57+pQApCVCBgYfNXwpuePy6MFG9gJ1ySIQtfw6c53VCeK7az9GPbtDkfV+rxvmN/nYJmGR5Te
z0q6pHu3+fsFEuXvA+mfz4sUeKKoZCV+sV3/+LyTIr8PRlHDVdLt8CBto9fhs6UqiIJho3uNj2TB
R8XkYefaq/BkA5itCsJymo5VaZO9tMR8sy5nALL31bJZ3rbVFt0O4oFHmNc+iOBluUz2NH7XJNyT
C2ixSLDiz0eMb0CtbdVVBCvcoAFmV9HPLwwGapACGs7c6t9IT7cbT1giQ7keJag7qMl9Nim5z33l
aFi/vHYDGswiw927rOCRaxJQdqt/RaMFSvm2wWbHHQuIm4gwgJ44OZM5dpjukRwSRIkA/fgUmLcA
2Og0WC2EFyqMG2MkuZ3pleFDQXORuGwR+D767tubviHv4dcQye9rl68LoZumYrBuk4EefBt4WSdp
l0uV78tds1KO7bTjjoheTCR7+QewRrDMKHNJ4B33I/bFwJOEh4Gd2oCu8UXaU0nACDo7T7UFC7Jt
sVOP5Mud6u1lVszwPy1ixPDm9HK4Lq/LbHs9fFLV4uyB4F7e2DhPAuONsbdMPm5zYzW8ZUuRO2By
kNg2ZUt9Sob3AxZVv3jgkaZakZeuhQ1IwVldWiylFqSZuOc1SVr7ZCZ43aP6y1D9D+vq+wkaVwh/
jFSUwWUWx9fxzhTYyBobRss+fwGto21gQU3zGR0zX3dDNETlUli1qKquQfFYzC6HiP3wG0tQuj7K
qgyoEIyLlE3HyoULD8Lyl4OVvu/wvx/st2mk1qt7Ugllvk8W0VxlSX04vxAhBUSo+ugfEa69ZZzt
YdpuxYpN5vnNWBq26Moujfd5+jb5TT4tfn8sfh0QhSpQA4omSZNvj8WsyfWyM8/5Ho6ol85oAuFL
cI15MUN3NJenf59XJH1cj/25wfr+ft8eUN3kfOkp31JnPt7wYmxl+Ls8bygcWfJJwQsAp4VNItX2
0QNACWbU1GM0St6LDRpgR9uqqBGLBRlgPqnyiyS0XooHqmLsTyietYti0y2xH+7KLdnic8GT/HKW
LymukveJW4jMebIET4ZqVZVtXGEr09sGYDamirPpyU44iilbYE+k8nXFMgxsdGCVj9fZqoFQGrZB
GeiB5e+h3ZMnOD3PqtWECFSODwvbvnlJt+178jxuFPBcf8a0HylJs4tAa/ul2Ga/1X3yibVPiQIo
zSxCmj+7TxaBCrMZGzAAgfhqzi6LKITr+NZvq2Rzd0alETEklvIBoxTZA7YglEEUba8YJC8oF0j3
VudkIPm3KcV4SjXvm9tTvxVehifUWJdV/Tk81a+EPURPUnBb68ceNPgDMig27for3AytHRHOIs07
1qTsfmjGGXb0rFCwocRCqZKDRm9KP5GG3Gf7SrYSWdTQrh/Sk3hIT9RreLX0udL9LKg/1V0RsKtN
N+f3qJqmT+qheyd9ZhK0H01qn5+Q5m3CBeK2dpm9kEUhwOu9LLUA0cu8Cu4bw1XeuEmxvqDEXrFJ
Yg/N8d1f83f6/uZgq3RKcaPfZpMT35g83XmQ5Aghr7MDx8ma+NZYY+nhhcIEmT/JNj2RfUT4T20B
45QFusI0CywRkegq9vO3eFkG1BnnZfD3Ua/9OIf/7yb7XhBWiroqBJ2bzDgIp3wVTxEJsOBf9A/F
ZoB2IUyTQ7htH2ATmXPSULuXC4ABYzTBVLgQNRvTV4qw9RbZOkkf7SP9HEpoVvk+cZqNuITL717d
6qGaZrvqvYS+dl6Z6AFVuunDQ/6cBUjblLeMcu+22xtvFMWl2po8Cs9//6BfPsPvdzf768lkQvSx
hETo33NxoinaDRNAvgdrPhNO8NdACHADX6YEIbj6HpN2+yytGD7WdW5seLLbZx+21hOZiCjH6yBa
0tG2AJQ/ikvUUPJx9FP9/SCl77ypcQr68yC/TXm3K127uuMg0VwfJ27nw2Zn5RBtERHPYmyg2EW9
68EVGb+vFPiuPvgXO/nlMH5cYf15GN9mwlS5Tdp6Mh6Gg5USQUnESIeJSFAvCR82upKNMJPd1bTa
dqtmh6C1XymLZhq9S85glY/tLxdP/eW8fF9pXNOoUPtkku9x/niG/wIMYz1oNjPODDX5ElKtzQQW
QN/2upNwIPfEFfFjgyKwAeDpQYUoF4IqlQxShBB/WmRNbKr5gftwypgMIofmzxT5NfXV9rma3x7V
XzbY0k9Ps5F5KWvsgSb697ooEQSpcjb7fH/UZuGscFhcftDXEFzUZCtt3Tms/3IEp7TvVyX8kGT5
97Gl/bRs/vMAvpUjLrpS50rJOZSW6v78OgLZDFT6EPmeIHzUV0cEhB+6BbU/TAAY6iH5OOFDTeWa
Ov473BTavTFIKtagiW0UlovKHC00k7pTpqgALeHleqxfO56IAXE6pt379OViulwgzR/l58YqTgN1
OaCM88HHbmOrTun+/VOKxmQcnH/e6IDeFU0DZDlRmdeAL/77Rm+jNOvuXdruw/owSFMtD9LzNDZe
VWIfmdoAXyU6hoWRmXfbiZdtrLhYDcz8mcDw85Wy7pNeLof8PbxjDygO3WTW5XNTmw6XEUxtTGZn
givVeTjZRtESbHunEZq8loUZ4aCIBu/JTml3ofLcoWnDNK7nnnL5lF411vrCuqNCOZSbIlxK9S68
HMnuJne8lhaXeAcvbGgWBBQjrzPE6VVzedga51mvr/PLW5UfBx1pAxQLaXeB2FvtZGQGzV42tyW1
6CZbXRMscvBPrDTzM6gXEVXiF7lycQ/J82JNJ2ZdEepBjyTzUlcMBIEklXbd0rVN1CmpXG/JBPLx
RiNfpH+u+el9eO8r93JfgEe9da4+MC6Col0l4cMt2qvhmCbZq+s2XTfpMeqWmf4yOb8nt8f6DuWR
I1jwcJiUQC6f68lOlQ/38CFk7auuJXq44bHpt6RX1pOT1C3bdiX2x/ZGcPtDn67v5tbot+llocWz
C5Em0SKS500MMW6mSPOuW97Bm+kzvnray+FDgqRdCUR1LWRbo9xp6qq8z2ioZ9zq+VKt5zqBMLcr
MafTa7rmK8rmhJnKsHKIlpSwKQfV8GCW0yJ5rjI6atu4WIp3lMgvOKw5JWpJjvKRQ+FFJ+LThSAy
iE+XRXqf3XpLVYIzHb4UUdA06zZRtiKYgR+F6fx+BZt5pxMaz3p1qpMP0G3COFDvC7UG5aCtGnPR
bqhFTUAygI4nXhKMLBcvlech5z0jR3HB6+hXf2TR0mHAb00sGScXNcUluFTojYKwo1g0v9L8viwy
ev7Fslan+XnGu3IkDTGbkGrXlTzPhIdzTK8d1hZZN5gFV1G1433OPb+OvJaPtRmyjaAEFVoQhBHZ
JmnmRrvOdCqQs5a5Sp5f8L8hWols7NkIHlkTEA/LN/VLgJ7tTim5GaHkWucq6D8xS2Hl6UmnAfro
4FsKS1vm8mnkB9hoNvlYurhj+EJSMGCEY8IzYRG5SQjzHH4JUWI+f6hfnFpwWGncoXGR6jiS9p0U
Bj4pUDR/Qo+aJH8Yqk6MQQA0A/1E3td0eRfeAoo/8DiG+Nl0oeleJduk9fj1FvzP0HBpv3N+ee6b
LncN6H++DWi47TxOBgcLe2yUZ2G1Ntwi8S6XKb8w5TPmfSBRh7vPIk4gqV+4sulDEi3Hm8KMYbEs
2JwEPhHrY74UTgv5l60D9zW5uuySQZnBNuYI+WgcLbwnfo2fIpaE/kfldUJ7CQde5fKbqWvCwoBP
84URAD02vl7qABbRxCcDMbViSeZiQuMCuMgLnXRMt4rFK0vsNXqE8RDeHd5OQqlBG5ST2W3OmT8c
0HYBVQfLx2tG1IBSh7oz+BJeik+Jc5rN/Di+mUJahwBnvJ3wiTki6GMo53oimwChiKD/nVFz+3Xg
jA7av7w/Z4+XRQ7ABoEXZAhw9jgc/suPGtaNphv1bo1mByjYSLGCne9KHzT+QAWAcWIckMERVw64
QA6TS84kx9lJonEQkPvAvw11dFcy5hhqScFVZ1swXjE+OEI0CtgnPA58dI451n1GClsVRsR49hCV
svRnNH39VPkApMUV4ouPwtsxEPgtOQHMEXAwX1/+QL0F5poyMNPeiUJ2EI3yIRl7uMUZn9wgnBoZ
6BOYevg8jDcIbZwO3lhC8+ZOWDujp6gWjFtOKMktQzYio4mAeevIuJNsz2Rr5cnBcDA+3iqotRia
wRhg8UUVbliTzKWoPQZFg9HBhs/Aec7H1GwreTJe2apxFgBN47kC8Uwjlf1PYZ/VMYJBppR1c0wS
i5AXwBws7IY7xHQHFL30JGC6wDJMx3ODiJ/TyGcwGFM1OiUbUTMXoiQsDqed6SLf52ozMSYnmv4Q
TMerS799pHGNH5D/5qhLYaNcbaOy3hgjoLh5Eb7w1LVXl/0En4CRdX2+wtaaLErcNz03uEWPK4Tr
IWP7tvv3yzNvwF8hbsou4HhsMQSs4NXvxnHIXNTFI1/UuSKTFqdndPms8Ng9Jxiqx9+vIlInLP7k
Sxto0RqVzjaACDLt0XfqCAr5ZeqanCL+VnZEpA6w+shdMBya0T0kFlTmNZjx+UVzl17zes/t4ZVX
ZmtMq7tfyBh4cSBYdT3luzFhAK+3G5VBPKl2/R4e8WiGn9qxR/GP3satN7dds7u+K6/Jcz32Mj0K
Cg32zj1HaLL/PVFmSDEznJdcKG4TpkbELZzjwVYOIQ0OvnvbJkCKimfOFxOfgsg1fuI8UC5QVV/g
GXmZAkQi3oSFAPeCyLM+3sv4GzsSCixArSoPadKFVxC+wW1fyFYLV5ApIVqoPlL4jjqlFrBdFT7R
N2rrel6Oe+P7McIL+cA+ul21h8Tm3g1CK5khbS0OZTAEd/J0LWbox2RJfu2BfUEH3cAFElG+1583
vEzs0TXg4NEz+3z1lVWM8Xb/0Nh7YUu7OEgTQRFS7pfeCA+qtRFZpc3NY/48tmbnIa2e1/MTvQAw
GQ+E0H/w2xWNRQMVnNXThjRm9DnuHAGzGDcqSFTk1qgRcmS3HhEWYuFSfMVAj1HevLuJiIoLFabF
/rWq1gk+P1bEVkQKUO4VhoPygyBjYmkRt6EfRiWAsRllqkirjDCM1gcIkm+ah+r9/NS/sMmn5UJD
HVUZ5YF62y9jKjKh18muIPrCfX25k/FKo32En8suQjOSDovlmCpNMYn2muToqneR/MHB80b7g1Zr
KEOB97lY8Xns2xPpyJtXSBQkq8DVm8Ii9s/kWbDiw6380K+x5tNdgQmhIRav7P6kP5jPXIHUsHDa
0nrZ9h8jGQ0TqxLUbDnvniz6HK6ObtI3hy2CwuoZsDzNL7tCZQE+gyjPxqmQIbTVLqXMUVReOyAM
KH2lDnQgp9FO3mL2IaSZrE343exU+9St8kW+qXcTGiPM9PBn8DkgPDQSj+Yh/7BlxUI5yA9xcoE4
IQE2mnhcBYEpXHOid7x5hmE1j6boNfkcf1dpWMPbXhDGT3Nhn/GGOixdk9KoIaHLXWnwcvlImxoO
Ksb0wVWuweQ6jXBAQBkbPNSE6GURovbVeEnvMs9swq950BLNABrJRnoq3Kek0UkYIPgvPLdBOZUV
EEwL/ToQChXWD3eO4om5j22zJmm0hm7qaVhNKRHCMeL+LOcEdWjxjvBOvfRp55rsAm63p0rHPS2j
ea21flpqiIvq6jPrO6SSuUh6afIQMSMZ4b4ohFWu9iMugcN7rip8zugZFSYcZka4ji0PMbs8u6o2
l6tNB4S7e7sb8xamquYZypgVXpL8EfuM+wGcUjTyCnESlJfgpk57rqbptZ2LSYZA+gH5RBfUA9kl
/oVVZToXYBTpMxXYtMrTnkoXUY9LKfbSCs71UpGD2xgyPBulptXuIs/reJ/iwsRoP1J2K/cm2Kgm
ZXLeeaATHgq3f5x54SiOdx73lFyNghN0BAxx/YIHwiJix1JUl9uPPrJ3C/Jj+0xnkg3lBYKYcweU
NApTx1KaLdXkLXn3HTfkjbSYzb1gE+qVwMjE0Tdxnlj499LJQz4EJWwtWuyJy4+KyyGWuL9Y1I2T
i2J6EatRnm3g/ljAci+3Y8w0Shka2YRmRvAiGP0dhaIjKHemAIKDg+twIFOHgiTfYRCBs2DEUljc
TBaov8Z0SnJXWLCzmx4cWEBMWQ+JgZgWH+rujhI/XpJ4fdWf+sIdjADFksKwvAYKW2r0FBV1Obgh
aPwND14xqcwG+kFWQoRmE+zL0/oL5icXrIHmsRTkBHzosaUIb2Cc7kwwyc4cdCQHx5y+ZOVmhnMp
/c58uyrPqUlRrqsDVK4UtLLaIxCW6RF7WKIzLgH5EnZmh8m6o9JUwtIFIa6szKncLu/apmbLxg5C
eJbTY9EFg4C0bBR41M0ya7fNdU5uVRh7xhiWMx9N34p/aadZ7ys5xoO5xFMuvWWM/RW10IpdKqmw
RGfDhQQ/DlS6dC74wwiiK4kjloR5ywajB67G3A1r3UpP1TPqYJNYPLSd3GgQFGOUFBaCeuhNAwHj
LOQOIcXuI94l/pL1dT2mwcu4AFl91zbvNT4lyNvtbclA0YoFbw85gwSwD4PVC4b9p+pZfzXpO0DR
AUzHdtJ0dUpyNe1Pt1rzOqi/+EWehFiQWxbkgK7rdSJ86B/XHuGVRYzO+EBkvMbvmdEsm7koBCZw
vGRVE1UGAwoSIPgCSr6djcGOu6/Z35dkW4RsmFFf2CUGBxwoKPs6uyaPSsXuEcBIlwiCInUtty6n
+2bsNZdkFlkoFGDj6/IYeiFhqiciXAeqjVbUu/MqiQNdh16hBlSU1SO/D48GMCg7sKmKTsOSWV9C
5wYrh+KQG5X37CwVQm4xlnImIUmSFq8IM6e72ZKIm2ahKOBeVwgQDe46GhTcWqyU4ZwMfo8WcsSQ
ewykGqk4GzRmcJJn+DToD+hQkxScwPRcmWe/AHHQeLjODTIweWAhknQbbQbznQElN4FKnBpYgNA9
l+wjLRn3uC1T8ePyknpcM9kj5p0Si91l6/NTxwOK6KJSgFDkcgmT/KTV+3H6YS8MljCeXa8HArzV
D21OB2G4jHd3Ug0emd33T/WDdQMC9Mj0VHTr52m4vqyMwLj66PvGuOLbY676EWEV8DTFkS4k4acH
U5LC8vSYQgRSE8+EoTMx4rRDp+8i5Gxh02NvBQscBQVhtTg20MTz/BLdBh8ytT8QkK0HrJonLOxE
1k+0nPF98BYy5hNzXM2A7BzeYPvdlEB5HN64S5N4pvLP1uOEFgO+FFY53EfhiDViulMUv6cWZ0u8
+NlLGrZugPQx0zlYRUKb8O93vGd8LlKZebYqYGbYCofe/VDYl2V2aAJ5qrkhzKsJaXwume3Fp7YH
P2/wWGwtrEDNDBUHiwyYH4hMORS2OPmSWZSUaeYScD8q5XaeNLCqKBct0eiz4kAuLx44o8ndZ2Vn
Gq7cudzW404AmPesxspA9ev+is+F1hD+Ku65umdxsy3F04VQaA/yRR+QgB7mNiYHjPtl4smcj35K
E0EEr1FjkvGaZpOHd9yHtvZ2JRO9wQhGMjruSbuPpynhMcLxHgc3Vrbg4i6Lmur7KK5ZMHf15JVr
i3xy0GTi9Nwsf07klbRTJ/MKAOvul+rlD5IxhfqlNrY8iYvRv9UuTUmKw15Tmz3kFPZawOjF0NZ1
u36lKY76kAiiyW/F/u99X94PyZGkSyhHRr3ut56D2KVCFA9ts49FJ8/dSB95qhXs8dxBcwmwMKV2
wBMksa9sG0nAY39/dan/gu6hclgDNyFWRLSSVT5V4WKw6wGXK+1oY7GFxOGGLpza8YSx4NyGX8rq
6vem7T9HT01dVVHr0D75d7V3orQRJfdLs29PFHeRipp05JAfmo66T3fRHIcACHS+xrIE+lxgWz0d
dHsgk5wJS6WAZZOHcQMajr/uRXHaT9gGNOqxJs1u0+hUeYKfrFgavrJsYcHBOpgrwTOIae6f2Ts5
wNYF4cu6QvTOvwFKRfF782P8iF+XRkQXizrpm8CtkaSbIihhvacgWzOt2QbbnE+0jcjd6C7rjeUM
sx5pMy6Tu42iCuc36jc8qpdTe5KYP7AjPbGZpAjN/oeNC/P4zQrH2Q4G/1hRonpFOQXHbUxHif3+
xaWv6vM/wueWRi43/GV2ZkK/uCWpC+ME6I1sRckDv47UtuMJDK4ZMT1bnQEFKm/utCyq4cUVLtCT
Hgyk6l5JDephPbFpPBAfhWXiTFTTFTU17K94LqNoBg32jgAb31p6AiaVnliMwBrkAV3V44MfVKWE
Jpc5FyUVJm0eyzpIPwtaXz6A6hqjlHk66Z1Vvl3pMdZUbDAvsba3uu3fb1b55+uiyyaiZUQKXx2f
P9QdOQ3FbnLVawQTzH7IJMtXdX0+VoA7LHrs7Nr7PY6EjkfZ+/mlfJEe1B3l5jNb6HeEhnXGqoy5
sn4Zt4nogShbBzeQeCwyKNk9/v1oze/9p69RpIm6qo+x10Ti/vtGyeREL5QCgWcFLZ5W+PFMtFru
o/FMQbuT45ljug7uimtQ1AndiJ0nUB3FzYBKwRFa3Advks5UAhClMRwEgBOto8lImnE6yMcSVtsx
x2TQHeYu3WTJbedkcbKW5WwEBnQOSzhQ7+ZrIrJNH5Fjaubg5RReYmocNBanGDUxkiOkK9gPkFQz
7gegWNkN7qs9OiiqXxB/0BwTU0AbV0T7bg+y3Q2ehHOWKFqSryF+kZsT06tgPYiCzW55CdNiB4aM
kLU8DApwl38/uV/N4289J1X74+R+ay7LcpjmkXqp9/fMJuWHkkCDjRQ8tS1CI7i53IvnT56P5Sxc
iPQTgPORdMTY58FO9MIYEcmWsvjM0LljRSYTsrHI/kEbgTfav+MDotAQBjHP8usv87/y0wz657F/
m0GFXOjUQS/wFcAnMqk7s4IfQ9vbzOuxFnylmeOMJmq1pXYFnumYvmaORHqy8QBIQGd/js4CqS9o
fC7mZTx29q2wTLl4uGMAweCd5+TLnzg3BQo9vc3KgrsA9SZIW936+8WQfmgA/utifOtea32r35UW
OW2eEKI8RU1P1gghZAoTROMaAE8I4ph42sJMLTqB2aeBu4Sa95r6xDTa1EcUGuKryqWgFLDKlqyZ
fznCH2eO/w0X89tjvuibHg80w4WYknGm/rJyZHthBzCKRMD36tQQl357anmiPSmLilWe/qyw6GZn
Lljnx2vyyzmTf54dVBECjalNFPObUs0oqqiKiwmzw+ft2L3Ce/1QH5uPghZgPebJgSqbdJbyoL9w
psqH/rV57/Ya5lKLleP9xHOXnCDGKY+Pdf0iPZoPfz9l2s+j9H8HOH6APyZbBWFEF+Er2pfZGIqE
MikiAj63J7TWclvN0QONNd6xIjquBS0PQF72wJWGWkQRBft9yuPBxSKcsH+nRYBT9b2+LppTyH0I
tYyxjfgbifiny4ZSYJLkpTCDg0fAPo46/LUm8fu5ek6fuj1bRDZ9rMvzsRcIBA2TvSV/8KRiE8mW
BqeXfv5l1Jg/j2uUvoapmcZ/LHhxGSdaNww8b3DoqFi4HIRhLVweuMIUKwwyZUbHAwy+nlyXaER+
cN+yhivegTwUVFkIwa3ITbL+KWsj6LqeneSdCnMJceSrSo3Zm3NJ6qWGPxqvLlu5+/jYv/Sne2JT
sOPBBbMMa1scwXmcQIJipodWZXEOOB8Ua97FbDyPsKCYztkeEDrMViG6BczOzVNNb4JdA6kg0M7Z
r1G3kHlE2P3nBfE+egSqKLwe/QIwJixPTuyiOadZb99A+LMWSRGYoZf1BDwToou/jXUYO1m2gqHp
1Oovs6P00+pY06WJpuB/HP//v8edeVOrzpA56ULlNMdud10D6kdO3HDJX270fd8IQoSPxKYYCz7u
e55wr9dde6hfWk4KRmhcaiyFWQf/5gjTf9JumcpolzIQq/8nXrKsTbVQzFEIbQNWXDHYsw1dStJF
YJpQRRvbICQfO92scfHsw8DWA3SM1S53E4et5PbOFsbRES7b5kt9LKdU8gP6POhMMdz6AJCAyAEx
P5ZefbiiKZ6aTvYEDy1I9/DiyE18VLACJauzHTqxs5AcYFHudZbshFkyP+LARbEW7v4+E4g/6FjM
iSyyGGYZI5rfJ89B6y63QUCxVrr0n5qd5DIz3d6Nx3pLRfuXN4NR/31PhiaL91MwNY45AVC6/j0C
2lKWe65Atr/TVIYcIDrdYB85y0x6FZkBsG8JHlbcOiIqftollNPcWp/2gtcUK6FfJWQ4Mi72LcC+
UwM6C1KWSM3fjkJX0H2h92rFZRFPWqJCUDYNZsMv0wCLH4sn7G8InGC7eBNIzVfycKmPUxS0zzlh
IM4Zqx9Sp9jFR8kNTCfLuNvKyGr2M1Sa+SzRqLTPaF1pJcUKV299taWX5xuG02BWoPZX0NhyNV7H
mE8MR2Ark3t1DSkZvPmjIs/SbFrxOiY1Xpiogd7MCmgqzUwpXH6tr4n1cW+Go1G3vNtQjlIyTpmQ
ahqCwfVBA1EIE4mlGZlUpp/UAdiqcz5ryKcBvIm2THVlI4hjXxOISHMbBm3tNoXLd6LSh26Vl/4/
f9hoHj06zKQtHmLNO4tBM7ZAobdqHh/WAAt4tXVkARMn1cfuo/HB/8GGQo9KF4h+NEutrx9nup8A
P5nTcNQ+qlmP5S1zDHORX3yazsIlGMxFd1DHII7RPzChm2rriBKZ3ip3SJ0Mxrr+/318Gt7sn8LU
pb9fIBP90jzoGHFRDyAquXgiMUwULHlUzK7qKzMGbXpFdfg5XW0J2A9/xxFnLt/nH3yHn5qV+0/D
PRbHwLuo8mjxo4ZAXMAfIlvgN2my//MitGYBilWjYIKfowtA8UDbmmYz/0DfwD/6ZOy9d2NcF1VA
j142Lecy83nbc+9qH3SrkyrokQSAITbd/Lzv2JU4kTb2senccrpkNWDfWPUufEHtgzSD5JQSqmtS
ysJ0G2D9njj0bGl9896bM5p2mKKO7IfUhO6tn7WzdU5jg10c3FQ67lQ3+qlRWVK1o89MZsKw4vXE
2Jrc/RtRcu5ancdPhJiZmh8iSiEdp2BftyrKJX1zDrXk1Y3xitL3xX9O2xYQCy+bnPg5LWgZM9o5
oD9+fTaIYUHqw7L7qZ94xgevj1VWgyJPwHaOz4uqB/Q3x7tJ00keaCRLftSiJdEY7N2qmNE9lWSi
MpewqIp4FRaPdTgtk+UEwFgB9MWGHHZRF0rkmXVAOkUSr1pYJXDoSh8ZV46HuYG0Y2nGfIDZwi8A
EIBeUvoT6mP5Ab4VgVZ5gHNXrKEZ4kGey9miTXetuIqwPLS4lw+5DBFq1RBW0bg3k77PPir3oLra
kRfoFZzwnPsxENunc7RGdhbDiBOnBjcesD8xgPcmKIu2WlftIq/md27e23Itt35bB8OrTDqz5EM2
Q+UT0XCUeq/UKnZPGhj2kizBJHeE7NBH5a5PVXsSbxVDeCFHYxYSYclfFBViWZ2aIGXJOvZ7g+BO
8XqUb9tI2RKbwkH3QLE+BgV7bpuwmiIoEZeUU+3ut20Zw3at4rfUBEAFbohheOmeQMtxjGd5a96M
aS7CHgOjS+s8f+TQ/HyHc7+/PPPZuMkgVV0Im01xADM1D1jAX6/xCpFCTDSSVND1Fu0KL8+5R09A
KeNsFQ2UmrmpLFB8oGzOs1mSeiEs2XpRCXtDeehvPgWTWg/Uyarho6GkUecavco1GSV3vODqR9i+
0ZI3z7uQSMcbafXsRx8khlKEb027Ry7tfEAT9czUPjUUiJFAT2yYIyPJ3sPP4RV/Yk83mqFRAbKk
h1+tRI8J3tItair2+F/RI+fMoqBsvb31UwosU4AiRxOcMhtu2+RncOAsZkae8QL/ph05hRTm1wvM
CiwCJmxHzSfULxZqbjLegCHwilQYVi/02/+Pp/taTmRptgD8RETgzS10N0YIEIOQ0A3BlkZ473n6
8xXzx4nQaETTXV2+MldmrmxlPfTvsfAiaQN92v7v/2MH7Nr774v67FUY8mY/JQ4H+fzocJH68q1C
Lj4UfxabL7t3Dp/KOlOsFxEeVt4zNov1uONYSKPmPCFHTtMsUyJLaIT8HFKlRibLTH8oDIus8Bzd
149cvJy/3advdzRu07eZpDlSpvJkya4/NpeX6fYlD+xf1dP3uOzg27LgdPEg5p2VPFnkzCu95C6t
cfYtfZQzc9k4TosiwR659oEb5n3VKKNDC0dY9nbtZA+dK45S3r+P4Dyz+xGgkf3FW0I+KsxsL1Uc
oC92jPJQQgHBD9wEghR9fnNoXJrLTjkQSOd/z3LZMie3tVNuUqdhFt5ViEuzODeLBaezS02TKTOs
aSDQ4Wf6cmobkl+3ZR8xnjETIONlhG/s517PCLiJXTxdglqYN0W2fWlqzp19H36w7guABy9RGvEy
ksaLZIaOuWMRjlvXIVEeMxkiQjpBoVKnAykQA+b0UNuNOLub9fxf2A2FeAbE6iS9eL/QphWZ5Dpr
P8wJAsDuMbcsb4O1Y5aBHnVvMQkzg15kxpjS08ajfWou/d53uAf2lp15f91PDwPdixLX/XFr29/2
d4PKZ24WLfv34Z1WeR+q/48SK5+7wXVyniz7t3bkht0AI2If5crk4C+9eJ5sesfOprfroc3Sx7mE
N1x0j9OmIaahKJfkknT8kOBHFtYok2R8n669DP9V8rkmJP6xNXtqk+pmkkMTRWwHh1Jz25GNsX1r
P6JL89KsJI/2tj9vTBulpJRserp6N9gNTNDZiFxyn3Du+VmNTr30ZC4GcCQdkbEiIvltqtwni5/T
c2hzfHW2Ia7G1QeHrB94qxHHFWowRdcI4OG4s+qdmv+mgkH3nTvJN76mlJlCCp2N0vpqNjo1u10x
EU0Z0X7p4yENpi7zFmZT5eYElQw955MZoZhp9tW166oBdnRR6o/lMcQOKdL1pPBICsjVxDYYcXqs
iJ+HPJihcq5ogiLCrXNmw4Bc+q0UF/3tntTn+HfxI7HSMPW57q96/MMHy/5hsO1MG9tO+Hs3mE71
ZepTM27tYDigdavcSD8oYPWjml7vW9UR1hS65Kf4u/oJy4IXmpEDgE1fdN9Sgh+uPax6WV7NDWV5
xI8GhB8q/YPjlRvLvxq4+EkPU7NQwK0dpse0se+ELTI9XKnwplepmrirn7S5c2h6PcNbT1PsrkM9
pLT0cDcY/6Y+rxNleM11os33Z+NJuqsf7XKj79y7+r4MyKTys5/LlWYlP8ygnwKa3W3r21Qnvflz
a88bYUXMfpb9cguZCbWdt+6CbU2e4Ny+Oe8fmuu+Qg/NcMzlCn8zh0JYqcXf/NrwZRoixYHkUQVg
NZUlz/4nKgobPIy1IA8ohqLqLdPLpboVIfXpJD9Jdc+/ayvm8IP48OfcuU6sQscKbCDUeVB+OwnN
PDUP7dSfzKcKDDaj+0RfnJ0mQlr42FkC836pe29tmpuBYM7nXAT5WYuFJ3xS4nJAzf3BPsbsEALU
ZrXjMF+uneTCssHIXLkJjImbdZJNdw0+pAEFCQTxQUXQyw9wcFgcNlGT88qbasYsE/BFbZdatHJs
St+l1uruWb+J9nYvy4VsgmjVvmjnsU1ao+5PpV43PQLTvYzfN0GMexF30JtprOi14X2CVZHyEXZk
O9I8FKkKgI8w3JXv9WQ1cElNKEDcA7d9e/+6Urt2dkkaL1FgSL/r1NmPGqFPMRVZUcwOVeCOgcrT
Ujn2ebam7GVTKRQgIj+0F1Mj3HWKNQCbjY+4WHI2hLmMcPHC3OkpK/X5SHfs/phu/FZDe/0ti7sw
MmBmc2jfLJJkR9YCxo3h7gfplb2imEjgM7k+YtNxlW/r4HCAy9cVMqAq13vTEw6P+eGWzn/8TXVV
c93fize8cafAqCboPvG35Ga6Ue1MNCCRSrho0RsLt/noOQm/nYr53/Lv7od8pGYSzw99YfEEzKmX
nTyahz+pj/JQ66h5y35GLgoekK1lTHRg6hnZIJw1peio0oFfczMgfPYX0aVRRrPHZBXBY20H+0fN
b0N4JAyAiiv1nGMV39rPoZ37rvzZ2Lf/y7RV0mngNsZJNA9HmXAw3XDTef7euP9Sc6bJC6Uh5XTT
2aK+KnuSHcNBtK3r0dBrJhgu2vWXObHddzTZ7HKD0nSIrj9Kz62Xk0OXyC+NnLPdjvu72Rxr+ID/
dZcapp3hdFDWBnShv3po35+yA3VObY7Y9XGdxrPv5FvCRkue9LJ/FVXLfa4V9GVDNuDpKU8SpTYk
w5OIbjYo2dVOvWtn33kcom2n2FrLM/r5OEbLTYRA25Sw9E38LcIeGxmRZc6rdPaTFUBkVfMIHF7a
cvBOTDyt2u97RtqrVSA99CYTets5DoVgfFGu6rp011uijnWCH+wSCzzfbdNdf1oj5q93Ylftbr9W
ZnT79L1rl0UwcfctvUBW/d28HeN5ZzMwk73GqtKjGqmfzOTFD6V9Z18Km64YWtZikgczg0XPj849
/LnsfzeT2VaV5L/yb8X61XaNg7Cpf9kdmHLRRH1q3X14njhYtIyb87mTHoYG3rhIA+VW0RfyiFq2
n2rk6+V6YqaNbE6bHx7CFrfq2PQEw3rZ5LnJYS0fl2upb6QsYV4euMYxjK7NZNNy1dPROs4L9IT5
iwblODRAWGF3A4nKGwJbLlWdaVMQ6HOuEY+TQtu5vu0sO9v+ss8Yi5lHZ/zbB1TAIUsUIJKpl4uL
n+NEGY/py4YS+mKeja9hGxCRJaVKmwtxZjBuqYH6nNMNtcsOU2pABITdWLIy4T0xXltPvvQyW7W9
LHTyLGzG/4bc39fJZZA/VMthk/QUSZ6W4LAVOwsvkk9Ej8j41c9PhHkkotSTKftqaz104GyaxLNL
LX1u/1tuRhfUtLkEgURPdWx+RKRibG+lzS1+8FHhsa182rIv9xflY4712xZx71z+XJSW6i4ni55z
3eSZjZyYHS4vSflN0rRPPnUdHYqL1ioct2zN+xZntZ6Zsmme4+LX+Xc/XPS0yQa7zDTNphQb46NG
ag/9iW/h2dv5VcsG4TbjiytJz+shwj4y18/D4DhJxyE9NFGubfAM1hAnQOXPoS3hBGe/AV+tH422
RD2p3DIVgGc05+/7iwWhPf+u//9vx4S/X/Xll451o/F1F5kvSH6bKOhnjoqmxHIU13QIh06Mk91J
Hdf9TVih/zZ+a0wpCjPpLGj1dw77qExV8IcfN5eM8PM2bXfdavO4Bw2S+wkDvVOXm6lJ3MGMLUXQ
uErydoPbDLfbbO4UWx93TNSHdWA9LhPI2LIpB3poaHjCESoSUPykR+y8wZ0x/OgPy3By+FErPW8K
k/Puwz1pWQjMy7aVa1NwWT0xLPRnp6YHtZZglXhYcRrg0njVKv7umG8oPtD/Wfy/LWESdlIv3/Pl
pwk5wTKprkdMKXdQkxx1XkyE/Qd3GkLzwAq19f2r8eyMjZVoR3FojV8Z6OsWEOrzjJU6KE9uA3o+
idRLUp/8r5xRNXtZn7w/dOzpUgvFu42gpUZQ5S+sMhJKoVSjXJIkTjGxxJ728dyi8KvoN88Zh7Dx
YXZAl/XcB3W2nvW3BpgltvyDNDGWz7/ddR24pP91x76z+LEXm6XF4aW7r3GejPLRUpgrDnZb3ue0
Ax5eduz5HlAhvxVtaEwARxqcJx/EOpetOd+HZfcUvOmZz/7RRbYY36gFyNjUCzN56yxXdTMtfHOW
BiTMqFub0zcNzGzyWJBRCEtPQSrI9ajB0BNMNEj180tRkNULd9LnUvew5hoUQ2vHVjPXM+eWSsmo
6quAXj3vtJ8RG0FBJkPqmwyls9yrVPVyzRNe6be//12375R/p6H/lOO95kjh3PonOaq9XPC+0onu
M7N1DRGRzGi1mDk6wcR1A/E+JW/0LHJdDw7UJ77LqVkVmdvztJpUuqu2FFFPecjmA1JwZF0iUhhB
TQ+poCYR4Lz1X7eou4v2JBLC7lKXAMFt9zVF7ylohnNUqjb611Pu850aLWwUx8jEDJrJC9+caZBT
9NtxgrHcqf7cm0mcYbWBvy00vRvMPCAC82HXJGapgRerRFDWnVtkIAINhjEnX3EIFRW8TwHrOVRS
FZzAAWgwnn7CGsRn8TzzjIjdav5SaqB2YCxiXh1XTfnicPZ5aRZ/1x2npUlufzJZgAKEK/17B2dM
rh033pppEeJpwfX3XGsuLTLu8c2if0x1bufP1G6U4Y1V5O2dZL7xxfbZEML+KzLmFJNryi0SuA2C
JBC2TmKgc63SnE07Bvq+bqWH0pPhcvfJlzQKY6iDbs3CS6YhQCpgAIg6Clz0ZEANB+NRUvijo+9U
iOX2ff5JnyBPOA+AIwZVN+n3e7Zuc/RxtWqfy2FsnSL2Q6UEDejcUkcWFI2qfJovuUX/PCl8UopX
yaJnqqKxtJWoC7l8MZVYKy4V+3rQm0JdMs37RG9ZXf+0WhILwXrVKiRWCLqmX29bHfgEH2jwcsvx
eL9XgkgDz1ogaTaPTqnuBgKgouPfDPohk+K5H+bScpTLyNTMyjovV9/6aypO6Hk0ln9pClKFzAOY
dOc2Y3UuL5wi051y5pXJZGsrSYkJ0s3p4/d5Ej5foW7Tl/WVeh7+4d7Wz3rLB3NhHKSHTKU+3v8U
Z69zFT0s+uVrKQhyl/G77p5hx3R7qcBEem5ndt3DwC6XSk08aA5f2jS11K4bIh3kOtESEIv5m769
a5IcI1+ZSpjPT4kzXq+FU76Wxli8g03aZm8UrylE3QGCcThXaDdP8Wu7rd8u9cwjyWfruel/bNjy
LbqidcwOdkVxXmmNmcdp4RcEbPTpzEshcXcQQVjB8Mtw2gfwcN8ZXn7ucZc47Fv6Xa59+jkN9p1t
R5oMwt8lsjmUvvlEbWBKtyY31ir22khKgtelqYMicZWspnUZ5QcBu3xPv9/fz8DQL4Gtr5uXcXL4
zdSzvXzEef0XB+Fv+vt2SGZBS0XwX1sKR2dXGU3z0X0kDUxFcp1NbRYh9FqKZ31lBeHBsPg+/YEF
iSrEifp39eeya614sC/rIHGkPatuWlBuORiuUkeO19zmqyxYqxNrnAQqtWBuOoWg0IsYxb/3cEmk
H0vThX1GZLSAvhDCx3Q2+wwmoS9GbxGrwg+9PluJfVHGlBJCVcWvXnOkXr2+bqTz1f3bGWR0bASN
ll0ypC+JHOEUNodYjNTtbcP9W2K3/8ShrtO1S29a7bHrj44DadEjgYQiMjfV4+uhq53nLwaewiJh
GspPbj8FLdnVJOgkVw9pVXMHQCs/gXeyW29bOHV789ZfqU4i+WRruRdLwfm5wGIGE6dfhJy81UMz
2TVngzPudcmgonVn8A0/q+Yi67GUcOtolHtG48tb65uGwNxoNQoWc4EWrwptVJKlDWfeSsUOxLZ1
UpuCGjWlwrrq3BwwYuXGybl/fbyLpRS8uCxGBWdYLjoImx5wujj2AepMP0xshWol/ad0asylIRPA
y6Ng1+SductF5eFOTOqGe2NSGNeJkddJvoV+YJhpZkYlcwLvRdCLhSlWtwz+2nB9Denro2zchSrW
K3GKfWBJuHHo/UBKG5vo0KRovm2SzMvtv/lfpphyc1/PvCAFTsCCrAe1Ql3oanWWoEc+S7UZcz7X
k8uWsP1qhjYKwE4W7Vw33XI8Do6dVSK54XkZ3zgKXWvj0aHx3dkm1O/uvn0mQiXTUb4tvOLekHMl
Vbu8c7dvz0e3ofR188H8EO0d+7+ze3zvZsPCTNI/1UtLPrzBcSb+kFvZ4fd0l/Ag+JjuxvHVXvua
k9G52DiO5m0ZVJ0zZXaeYeE1NazkW9vPyrvMBqgqlLfYRrmtyL54uojOo4UT4lhFWrE+RexAu3st
29wtatdzMz+Yb21a1dTfsc550iqVbAnSiG1qJRFWIjSQd1cx+gv8uo/kRpx95O6Rn/mtfjxFeZT5
6+b20lxfBANFJaLpYDHvXrlOFduMzYt6hUv6FqvXoUDT3vTXuTKr4OMFS19+EWFmPTGLZWqSwPtB
nXR6/o0vzcfVuaNry5lkeubPXitLjiM4Y2/W7zKBYykrxQ6uDhTkmZAlnvvu7fnHZS56OF4LduAp
I8CknHhPZRxuW/5VijSU5Qva30SGkpsgcZ6q11r4XsL1Urt4QXWY6izPsoJFcxxgi1RtKrIb//2C
bGqnUbJPSPUemeBWvRXhLKZgy+OR2wtLtIDZ8Lcrqh++HUNbAomoj57yiBuOOGpT4bpcteui4EFh
J8HlWBNUxT2L4LMNP63KrRgm5fNBfsj+puCsZdLww0E4XA+/5TVSn02phbpsJYo0X21m0ryycLDS
jsQ813KZYNhffu1wW0hqKWuKrITH2vImDtoBFqq0L4YX+Rt5XYV3S7Duhx3VxX0hwnyxtlKfj7jZ
s3dtREshomePDoKyWUO/63FcDWfRGZmarGJ+7sXaxaLUCgGtqZDgltM1poHzu6OC6w2aP4EyYvDE
5n2Vy/FDl4M0WALEPWFAEK779EWwpeNNkI+cFwCGCxcFsrtHASWV4Strk/2PQ4LgdbHkDoHDjMOS
Z9yxkFZb1NK/kHjAaw1Jxx3rerGmr0wLgzx/Pb10D1b6rLltnXJR6UVk+Yzx5dmQXL7BP2yc+fTq
yy5SukJU3x//fuNocDM+gKUNkunmyW6QlX7hGrwUZoeYX4OPOqrMQ0qY8X/XdxXTKr+Vgq7jJigP
/dA5UuL27fpVBk0xX75Kip75AB3uEQlEuTYbTzJuumjU5y38APm/uz+rP5lxmJbb92l84kfgOHy/
vi+Sv+mEGT+RkaMnoerf9dtCFHzj8fL4b9MVPL/4c/5r4Iqsw6lALTGXWRRDig3/WKcbrP7w/Th/
Xf6U/sM04izlaoFIgbtGnm/Uf6UGdHyfFD5mnzj5Z+IUqxq3xzXBbf9n3QeTJOe/jw9pVZYv6jSr
yp/xWvrAqcClvxVoWY548xPuFvMXCvdHpSQQPZxGAh2Fr/4cmvToPzemjFmN6Nldv/L2iGbd+ZcZ
aYjIwNtYvttIlFNcrA1WEZKr6i15NLVik8wExiJMj24vM7BmxrGabH6udZwPl328STY1WGX11N2l
IjLFPL7FPUbu6mYwQIDV4LIgSWkudtrjLsjfakhC9BCJAVMGJ5DlKiIZ+Ep7cTBUXuayVptkGCj4
m5Cs0u/rVlP7dHNWEOUron/wzvHNCI72rcWfVZdZ44wn0dHzeayDboocLpLTsS6v/XXW5PCBe2N6
b2ZvDZwa0zzOe+6zssAEShGSjHCG7LyFHMBtOzFs/FakikImgWrgEpkYnFlMPL85CN2uorqCqwzC
Cd9Kvjk69O7zBvcfFCTYJFwk1XgpJg5tPoja/prfQy2wGZxmbTaTLf8TAVzO6DHTek7qAgPtsOeU
VBZNhzpkVedZkCfRjHarPh4IiFN23XtkayXpVx51HisEgNktWd5f79t4V6rPK9Hi02Wp7LhgCvFP
F944oWhacI0ha5Xqs0LwccrOmmorQog4c+0f8ejvBVI2fZmfdtfbDw42W5lGHJ0MRsXocK1zBbz9
gKMPI64u0mDckgunwHyreO3eCu3bQZKWaqocHKRpmcWJNIcSn22ljtsEuSXPgj1rI3oIwomF4uIh
PqbjSmBbiM/sJn1sErtNcti+TbPd//Ku5FuXH5K2dTtSDl56iuji8/J48dxxy92lWs4lpUZj/5aC
rsoXkU6u0wT6xoH3cZFpJ9Jiln2dogM8LIAdA0J5KsdaHXEF43xW0kKiZVxgIiRwgFvUWZpIkPE5
5qhgebkvItvjb7irkzW4qHY56J8S0tW+wbGG94GF9VORvGmOUl4h2QnTjkH8W3zUg7jYq7zcfviP
KbmC5jGTdLnTTQov27czcpzqQ8aaoFKAnFQGwlngPFcNPj/TqDgJ/mrnGMhdaJsp4EwkHBwO0sD4
XD00M0vjOPT2T+kRO4YhvP38dw2TA4BlCixyPZmJDJpWlQRVn2PJGVlePAdJk4ogHXzbbNHGC69H
eZifSP4U+8Qj6Vbk/WROGqdzv/y3XH7BIlEskuj8fz8lyuQ3R+XOVuA1YTbNScA8hgmTh3CxPFmI
/ps78KqbfVR6Prfdxqd5VOatArKWl6undPYh51792qGpKUWlnsaHfV95Wpx/J9jensX8x8i0w3OY
nGT/blI9eF9IfRosGsyRhUK7+Ndi2mebLmgYaVrtsLJ1bU49pfibU5i8I/t+oY19ZEP3PzXBuX2P
zTm8ZD7uX7ouP0F0QvczFtbl5iz9qeR/od1H6EApWDPNmVvz/lVoI+W4/Vx+2E6p7CYgV3K5k9rW
9bGvUh4bD9mBdgx45jCD0OS0bkOtqEbnPsHcBK6sEyqprtYBnNBJ8NaJzSz9OvsuDqHpYQ6PgEu8
VlufB0uKLerUPObqS/ZGkBdbKUCwHLFHWk8WiEj6n7Bqi5DqLq1VkTYQtpLb7MUale0s3juMNCuU
Ds4xHYZKMqD2j+DdCSFdRUbj/mW7kglCHvJbMyi8RwG3qMLCAPt979jkmBmGxzeeihpt6yiWg0Jz
7nNv0yc2GPO48sIDsvJh++FOaENyeJb/qhUd0ksybbNz9U3btRG/Zwa4jDhXvjnM6Y7LN2INYefA
zW3WOoq6lzJKLyer7vaVJ16Ue628V16z3/ekIDOsnLe11KtIoXEuvvU3RHhUHIvaZVcvw7Yq0c1W
TgT9dT53CpwgKOpCbuyCsnSUyGe1tQ1q3UzbfaIQonhOstf6diOSOtqUQCAhJ7qhE8nwOZcQ3PRg
Xfm0lN8qk0urwhl0H92/S1+Ft3xW4BNApnY8iLutZj8FF+UoEVfBzRBmJkTWOBlhA+HnlF3Gkl/V
jmdOfdHuV5iSkBKRSU0R7wOMKYuOROAZidhkOs3HFd7LDINFr8p+zwFt3QXbeCaa4SIsk0IwVlSF
vot0yrj/XMt+S2E0B/JP4/Zh/CFV5noWpQF6h8TrvL0iy+L1BX/C3dSAbl2j62exXF8tObRiWhbo
IF5qsamv70nqq/wnn4k2ZSHc0ZRx+5DcxLARh7ztkMz5LR3CdX0h04OGzFfyw4ab02V5J+PxlPgn
e3kXblFa14X8ZGWM6xbqezFb61jFzrma/H2ZdXz6lV69MI5L416gSF+x2EvnGAIuplPZ1mrechQC
oJuYLYb7QzTDlexLLlTjeHeN9GYlL7dZ4qFsBRQEb6jNNnU0/cLEMtdoO4vucjby2rrS+ITaA8I4
UCR6uYJheh0tZMAsQfSICSKwo30YUhdKh2Q9i8+MvcxrR+HJsfK22WheiO8gHNppIa6gXDnGl3V0
D6ipulpsdIfX7SzecFiWgy04i70JVls9P15Ya/CMHGNlnthIDuHHbTdwqXz2j64oNTXy8boS6R65
mDrgnYjML4wlYTrBAEWjS9+4qS+f+TY8rpJ7nhQiPtg+pN+4xzrDnXpLRns9UaxUs3mCi6kq8k08
SJQykGWZcKu97bS+OiZKGaNF2FaxbKTWTu74uu0qTqEqId1m/luKQP3wr8KeKIryK9vYhLLH12n9
pBflUL3yd42vYFA1x3ZyiBYwvbfHr1t3m/q/q7pM7Mf40ByDH0J7wk+ZUdAAHSLPHO3LhXiGnmIW
u1iQhUs1ZAw3j1m9WO1E/GGmBNGwkWkGlF8YGc4bZgFQYW7kTknEfeujv908ZssVMieTjUltYNZk
t76aKNnwHNvXVGu3am2PzUO54Gz+vEgtiZClXEubbD/Cve4sAukm+pSB8FOrdSvdsH53dHJ7/82t
WjlB0Xwz2OILCcYA9BmHJ/PHnpuduZmo3N336cb8p6z+5rgvyCzL5lTw/GnV2jziDXjU4l4lWyDp
/ti8Yn2fPKR7wCwftLtZvOWvKr/69NwqXc+1A7OO7k+1psV+mKfjV0H3lwJRqX5KNyEku3End31f
jTuZB9AyxCsVrHdslPP+FYmx9FoS8UrNwgzNUHF4u+x651TLYBZK9+iUGxzb2/uHPnJxzuwwrRtV
62SGoOVzm2vL4b7PDQ35HvOtvUb+WALTJsyosVDv7DmskszyY3NM0oC+7ct0+a7Ae/7vx2hUixk0
avXOO96pak88cjXu7Kq1S/y+bbY6t3jWOEzQ6MT1UecajWTWlH3jnggcvUi7hg9VTq0AJCnD2ukc
BZgUWqPO6NjeN2/xR0dZm+pohCSzuhyk6qvO6OMe1cCgbehHffKxEba9HeBq6GGEiovVa1TrtONF
BzIZj7uZWv6TQaM6QUtTGwEUo3ZbBRdK20wKrUetXVbdY7vQqtTnA3qvUlcdZ1N1ApPzzL65q348
4g9MGMD+HobjDroiITOjkXkepd6wZlVb4+qpQ+uOyrpgV+206p1RrVqr+789+dCYjxa2ryqVs/Yx
ape/MYnWAs+wiR236t51iy2WeFdt1Vu76siDo06n2plc4pOv3sWeVeuH6qJ6bh8Y5aqxEgUNRuPq
x7ld8gREun9u52rvj7gzkXLP/e/td0ulWmlZkK1Z4x6FJqejyYdwSf2k1BjaUfV1ptZaVNteko46
rY62qwcRKvrTQQlQa9UztdqH8WxP4uqkU1Nwq7Oo9lrrqBW/f4yrHrjFh+poUa2eau1LvZ6tTmqt
0Xunk9dPmVpHocqvdQ4e7/htQN/L1f2A/xsnfIFUDHe/5YS/RLWtkG10bV+bNn+M4bt+C4ijYlv3
pge1urTUVbhrjfRRHa2/O+/tUy3utPQ1Fh2J2vF33cSxZBor1OY4d2Q0xw2zlDme2pyKtoWGBM5Z
PBwAmur2nFSKcenWu53q+XJnPf44ZNvF9Otj8V525uXalUOjUHoXcJfZNxGSPLaDGTeNXL+Q+UAX
sVom5cLb+DQ85l8v2Y9jobXYvq8zk9zyv9kpWp1f95n3hXDbHaeDEtXheP59VGzu5tHuwtqDhfO7
kBKDlXk/LV7y09GSm9UpKuaa2cyputlOchvUFVTEfQUQTAa+MgtST+Z5gtrhhnGvVJ1KW/wt6Bt6
jhxmUIZIFkD48pXaBT7E0FV8N1695haMD/mUMI67naokZyyWSnaQfIUAsuN5euDVCu3MQGJ20leQ
EQpLmFWxlxXMsjqWbE4vOUytt79TJH7XZTeNHEAgvOjL3aSQ/twte/fxaNndrt9ms9a7RAYeT/+H
42xxI6hVixmSYQ3fDWqfvCyQsMCA8otgrKUria/CR7IiuAtm1/X9YdZArLPDTgRgYKR+V/gucoMS
5qmaKLAblI6YCgEynQCHZG9IiLQZ1jYqiFv1UazlAazgrnEUeERwYIJW8zhDGqe/bJyIO/+gRdO3
3pGHYsrxBg4UPoTLZwrMC3U+gBvBh+XACYHopszDq5KoCa6zZbE+lfhD1gug1yMao8051kTLhvth
4HkcDQQoufkQWnmPa/rjNG2qVHgVPKcce5WCsSFpgVIPy0DO5aF59/DXd3ncPbaVI/q5UJ/HFt4W
Z9PSRETpTO1O7pYyXLYaBLfYrD7O6h6ob+M9AtE/HvC8LlvvA419TprVj9XXidGIlcpuIEUr0wCa
DF2eqmn6FsyzbS49ZhcEawYaBv/rUzVS9jI5Ee9fV6/nD2RsCsoDTcGKaGj8SAPw7G0P6Wrv0P/j
S6J5S0E5GDUwTICNizVTQvv3aHtMCShTQCTwgmnzsVGeJ1OctzZfZQELsYCOA7eSdu4kadJghDke
C/wvTBmxh43f4153XRe6+XEO5bpuEilXGs4NxArZjAmhY9goThLCh1RPblOgF/tbX4f+FXUKaBpH
+IzKeAg5Au4Q6XAVCF1vGhooEyUszGnTR93iB/nZnxwGXqA9iFxa4SeLxWrVKRkrIWACOFArXBHP
4g+rFYSLmdUqvYxmT1KcNbAIBeejjWCqgh0HxxS6V9AV/3vr3OPI2MfJ7Yb2l2BdreySHbMPytax
3MnxHFx3+sC4h7wRz96GclR+vV27pVvjeqwL9Fs3kG/dYcTzGMVe65Rtjo3+PMbefVmguU9uIMVT
Mgda0JpwzM06p5I50MmO6xnI1Dp5sM4DWSanU4I77DqP8sII2NKomSAf4ESmsUQexKGeUUV8E78j
zgUjPADnHxtwqRzJdjpLMwVHO95vXOYxS4rao3gyetFiV1JZR4sAp9g4GAw44gbekPU8LnMXPUZH
fgsie6LbLdyFSLLIN3KdrFZNG39ZwhB+7wQVkBoh0llbqeGMqwiZoONwlFHqaPlMsjZXFt8KbpW9
MSM7oIAyzU2RKVFiyN4WyPSI95T0R7Lrq829XZKdggMp5xuuIdt6USj/6LirrnGVBqr0eDna/iCK
PDGIwttn7VKxcwNbf6V6pWaqne6f5e9BQDifdaiVJMA5SkoBAxywPgvFz9nkwU+SO32QB0idx/aK
XHKbFHgWF5PFtn4qJtk18kTPSN1I2MR5cSAj717m/G2Gu1MyBqUJmyxyt3/SXDLZl19yw/wpfkwu
t0iwTDW1bOo5se3zMWqt0J5cUdLMR1qmJ4ktPIilRC/lKaiN9As8t5VpkTQWnvCdCC1Gd7rS8U1G
juV+5AFDU/k9Mr5DLPhfk9qOyU12pvfFC62ERHsa3ob5bHXFUL9qzOAL7i0D3WMZlm9ckPjCjB7D
MvWQtzc1IN1Q9iHXKlJUa731YNPXwGs7Ln9WWlkMc6QWwvulaNMic+Ac5YSFaJ5xR7gLogfOSK3N
kBqYOVgzhMz0tE6nm3JifsS0DYJ98RB5eZGd/RE4UOXophHkbu9tX6xPsdMZ+6emhLQjfJ+oZGRU
ToHieBiZ6coQmaeysFOLAi7ohKrgK/crVNF+8rOQYvPfz630kkrRwqID8yxFDizHb5KvItdcTLQ8
2mk9fLKII0RBvI8ABc5tn/MeLWMuOyr/B/2tytpEGTE78ex455iVgd5KCYZk0owFLpUjLKsoFjX+
5zqgGka5aiakpx13qeOLyWay5+MPSC3EihmPu1qlkeVnlyjmwauXd0lQ+8LPvhCPK+9HznSbeobC
qreC7he+yufatDWV1mUpnBADuo6u200Qr5yzUdB/Si++S9O71fkUX+mFmFmMzDqMgvrrBt3plWYE
ZWlhy6DB86zhtOMG+qYO0/2csGbRaPb8WhGepFG6VZdodmHXy4giWyUpvucClLPhgdQVrsivuzM/
xZcUNtBQnIrTHz3oWzV4UHG59vISF1f9/Oi3JnilmqG8ra1qf7aRruTPMiz8ar12W3g5wAKQDiLD
n1PIAxAn3TUMSF51p17R5kCaywNfhz27Tae62VdeqmvojP5W4OE5wp416JpjdTwsjdsiPnF8+i1/
lj9RJfL9tT3J0gpNiLd82wAh66D+7tKNPe+ma9CAlaRe4++N9fpye58TkKGE35shohmW9+kAHEIL
on4/b9fITR8TLbNR+WvX3sEV4C982gCatXHtD+c8DvipV/f5417s6/Ul7y1xJhle5Ia4SmIkSoZk
OCpmmRmgyqNbXiXmiMYuzn29TWV85OYvAJKdhiGGSjfH41e8l7ZBeASEw7YH8zhhq+Cgd4r90IJw
+/xT763dUErqlbpK1XentU0jdfGyqd92Peqte3b08Sfc4C0Z80DtOJDaLPeBkYI/9+92cKRf4tQK
MA30Z6EizAmAHrTOPBPQ2MjfE0iFhPGA22JAG7TlcGqnP70AWHQVmmS7gsrStLgycZZUbw6UKVTu
NRCKRp44VlJM2EqkM0Qr40Hz395qP+jsYc+FJK2DMnX9QrvPrhLvBNNoketXXvOiAAADnNGo9vIC
ZCM/myfawomCWl7Ox4rPftpbDSb06vQLHlxw9SvRDlFDtkhUH+vAWbdvZOVfYuxp5hu3IRes+vhP
rp5uFnPVXP9RnzY3QwCSsUg9EHyBjwNSBdZyCsl/blVYM1YRVeVabo7SSTZJtVYxU1btXitUgofU
DKzuiNf5JlcpEv89fcTpkjFNSmgSUsyctbQz7m09/JlgjdPWbxWXsFIEyBNkWlfqel8XBliOcxmM
EeZKQRJHw7f9UNXx8CYf/dZFKqzf0qCDQ2AnqTwafrcDUKHzzQkBr+Cc0IMx0ExmPmAh2A1YVfw2
CHkBg6+X4Gfise3A+Tvr56TSws5kEFIhv60f0C1I7lAIoKFDZAfpOyRgu9Wud1w/0bjCtlOeTgxH
adkqpxKUJ35U+x82AjTRlkpr38x/3hOzZNMn/kYSD2O+gnu/VV5RaRf/LHTZsxkosiEqcKmzsOFX
GKH6LvjCCRAoBJROw6GcKgQOBNiCM0NtzO1D0xL9vkbzXPu8Sor5OCsTng3ukGgPRLbMoewkKvmK
+yMAlTOIlZmnfcJi9MUhOSwbq0KiD7wgLIh7+NHu6xNK49xWqVun8EtT22VVUpie8ii00cd/FfPR
wjRkoCej4Q0gQiWpkvBoY2dAAIWuW56LDSAzTC1bV0j0Cen8hZM9xKUeY5ME3qprAbJeCL3VJv0R
1oFpUmqojq6aDv5dM8qwU/Xze6+6z75zowUYZvPqT/75RE5Op+dF80Q/+NY9StAtQOj9uV7u6pJb
pn75DRslLO2JMwOCD0KWznWgPNzexNBKRWi6V5ok2VIjXWqAqS/ed64tz/iJI2vURAug9Bhs2vQC
jN1mEcgafK2EgHtP69BxiHj2W8VOi2YOGLeC2Qsj8AriJvnp/2g6syZVlSUK/yIjcERemQcRFcXh
xXBkcEJAQH/9+ap3nLgdffvs7rYFqrIy11q5kiW/EY5ojDYsbF6elwFvZwVQmr9l+0lbLlqvH5Ni
zRh8ENw0wwTLxgcbJqDoWryLfelmCL76WoZejJhS2LUoeu3uFx/VBZ+fbDbZhkGAzmhZdhE0xmeD
JzMvtw9vTs1QLwpm435NDgWn429WIn/E7wd0RqEhmfiM7QF+6/pdCftAZwlzIWBLBKDfdPV6j7+z
Cd2BhW0l/pl/SGQ9hWT5am/sA/8+XiAkIN00SmKujdlc6ZYdc88fvlMkmp/KuhEL4VYeDssQY+Qw
nnQOHYhGre+SmkY4e2eorDmJaUIhi0dEivoaXBhpM4UAkB+C+Z7IZG9LmAKxhHEgoSyYkSzwoyR0
gNbsNKiOkg6hBgGhxviVlzquXCIkH33UYLw04Yt1zAeBEtMo9jmIKj/0pJABb6EEiFiDnFMcSRxq
/z5EzIMdFtm8CrQt/iCvzF/gM2sCWunEX4UYIVMjLsJFiASf/JiPx8fl1OVa+OALXlDkKK3H65DC
cXXA1lJKHq+Qb6R6TSmGxdPf2Hf+Dn+z5GagtO5ZqTTgmhGwIMAzCfJ3znoywy8zVwSqzU680wgH
CEQ86Lkg790rQaiKCGD89LO/JDTLmcNb5ws+cyzK1pDCBU0t+Bq1GA8JKpcoB2RO0kzqhMsWQ4rp
6+Dmd6hWVdBm6KeENDcR9y8vzZKsirToS8bEDmVnn/tXviKD4gNQfXgd4paH2FHMq69lTwD06k+y
O/m0KzkNfZNMdYDnKkSWTiqP1X994Fe5d6Sn3Jrn9P6ZDK95qsnX9Mx3+P3qZ/CZv8b3OQVI8Vke
72UP0mTzi7iVVDESHP9IZWwr2jm612hAhoD8S5/5giSaypIXe97OClLAKS49ITXy0/vZmKdgh1JF
f3kxYte7jdulMLrcMk8Jgb491FxJrxef84AUsJhgOR0PtRJvCvxtK7VeFXAIN+E3DNaUD7C6BsJj
vCuGjcJ2O+vQLcoAa/23LTqMslMmvekv+Bgvut6HXgGAhvcyMrqO1v+zsvl5tcckxh42JVrFrz1b
szdvaOWj+2zIcTb9uiO/gjPFj3qtzB5mZjTe3igabFTVEkHP4rtILBxP8aXjz+PN3s04odS2xugY
AYA6WIzr8+3pyOeumE7ivxGKw8U+yVe09PibffHMMO4ZxwY8/3aETQWqCex2UCByX1bvrtbKhnCO
LcBF1PeRuWH9vf3NrYF4qSHtc7wV9FZd7grjkgB3KPasV6HittR29fT6vmKUdic5wsU6UfeXNGIo
FSG0smR0tQHuwEH5VZvYb/h8/XDOkMEE4x1+mDS2DcfWLaIjjN4p2NefnSwZig5jqhMUGHzWMR4M
bkU0MpWtm9OZy3PsK9Eo0H+RnWmroH3yRgHq0F5R0QFCef81XzQxUwyx+qEXKQ2D0Y6GEkfSdJ79
Z/llKh3IAaSv2Y2N7ul1kE+dIFv2rhX65JZoL9LxIb8LLxtwCzafKJshszF/OFr2QHOn5R40SL9F
mdYyJq/Go6FPf4Bnvmndpct7zSgMHYccA39uZcagycxHg339bbD+0B6XO34KA7dnzcHApNQEbo2D
zO+rH+6PIcTHg/lz0mguYbNjIY4NsH27WyM0ZwglLgxVZ8J1N5TuHN9a9zQgnC5p56UvZXS9TT/S
sTYGJmM5qynbhMzbqS2Gx07TGU0hCHWNMJnf/cTKN++HeoU6iJoJhdYuc7FDfTMXE3nzPLPuFrOB
1f6ZQhAC2Hk6nqKPjZchnzDFwKzcjKPnpIKeJbG3fubXetnJJWJG06I60yzCfA+352aUJyeGL3Ri
LvinD71yjjyWHJal+1qPkXZCbnPyMU1l2sUObZuvxJuAn1t/NOwtoz6zH8frpzZeNJ5kH+gF0iS1
d3yiZgxjvfs7MHC9nkv8Gx7z/CYyDa7780cUJjYTP7sG6EdO3/jfsOfal9YwR0w2UpsJEBYQxjKe
lQ5m+aimUU77Y9LrEc9B+9hx2DAPBfe9wuro44Uy69mJ25mx82cvG0+noPESq+OxubSv9wjDWwB1
ieG9JpmVO7T2AaWmiThxAVbnPedflQ6DRaxjtjD5o13qKdDuStHxhUMjSJ+LCRLIWxqfeHsyg5nv
Bkh2oVXT1uqvMMmYgNqVQe7GG1BKYOWbmbnvgc3b8BXn6zGMpLcGmOXmDI6xXpgMC8B9w+84qKGB
wnTqJKve5PqVIMX88BuDxGU4KeNrDYOeVYt7nc2R/UwUmjvVPe35PXeoztsVTMV0z3FnPS2ynEm8
uKNM8EesBtEx3hiMKsApmX0znqMHVw+3WWZLKE/8p5+xhIcaPaM+eWwAjc4ongTjJFoBN0/Yssvb
bC2wc+aNuYyMVhuHM4HpfGHPhEPTYhNgQ09UoELWssnrsPaYB8YeuNY+eiEV1DvAMtcknTBTxqhC
Cdmtn7mp2WUKDtPrgwGPHBmvyFsPhQXzgdaUYdkM9HZ+sztGmrnfMFfcYe4zwHKFaIbthkJ0QCem
mTbkkoX22eZw1RhBAcvRUpNOIHUqeiVCUkCyMLKm+1UUJ4kez7IFxThnNhUzcvjNZ9YzByd2JPTY
bnjTx8cCEFvwByrnCpSJYGapX7VHqOjKZLybA62xdpDigGG2qrSOg73RDYi787eJ3RT3gFhRqIQn
u7XaVf+P2ri7IKlvMwX4XnWYuYlIyPgs0/NzUZH22OTIRsen3qIUatY5axTZHk+Ik8bMHJ6o07Gj
Vc8kzYxus/cSwG/zdsoluJuHl73/tsdGHGJZfGLmlsHjRzTLWk2m5AgMFDR6ZqnL/m0CBK6izwro
stAe5tfL3FigDUMX7ZwwtlcJ+ssvxDJ9jNqHWabdFa71rxAOgxFS8KbsCevD+VCzDK63w226d2le
EeOeJ3Q3EfHxArgv6bM9M73sMrBvJt0c0+Ec6n3xcdIT8wH1vda48y/LoOc9Ldbx8mmleNgTBpjW
aBDjRr6Eb8M81SsfFaguIdXBxVjrbqoJr3tFOKn97CzYO9L2smmuBNzZcKY4qf4wO6CD9J+s2Ont
BYYle6t9BgvQc+CVBvZgtXp3NCwGuYaHIQWiv4K18Di/9FfQWxfaBJJIp3HRSMx7iAh8uH5bqf+4
DLbyaqQPobLLCXjwd1n7ePfShuFV/qHvop814W9UAMY5WJHTRq8zvUju8yJv5XP//F0ott0d0KSm
PtjXDLgASbXfxClNcmRfmQuCvU/iQ2MErUuspG/4XBSLrmb9MF5odmQv9uetImnH2qslbngKTKaP
ZahwnkyYOMV8OHwrcamvGJ4+NGi0uXavP83pHCGnZrk9mslUK6NQNjqLhzU687N+f9HO+5ZsWfUx
9WE5NJwRxPoRZNhQm1Q2crOn3QsoR3onIS4AN3suYBne29esj+Gh2til/RSQmOz3d2BgHPkRpAZs
tYs44Er7W0QhOd8H5HuvGbVKePuoew8z+QP55MCEIegaCtUwf4ANEFXcOObMjGwGTusU6/PfnBpm
Suoq0XRkVLt0w1QZNJpbWIfCLXZDbXzipDjLRt+tLSYu0KK1eQK/3U5cRHNmffO3WkOORuZ4w2YD
BLxPaeawoS0dhBeLzCvDFns1tXuto/GJ5TAw68ULxbP3nvX0SoxvrS8pXTc02AJXILIZmL9de8O1
/BU2EvJqMZILlvPpl+uP/Zn1rwNThgy16kPttxeeKHdqRDMGeKRK5rZuJkON+AhxbDwXY5utV60+
ODvZQxg8XGLAyPjeAz93LfOaoAlum58/Qm/PATP8AOHRtIBCWb1JehfBjWjSgF7aNbUJ63jD6LBz
7Wwb/HTmTOK0i+nz8Jz+opeeGdkOX97GVpyKIA8s0v6xDQkEE3ZD0e89S/fOGN1kyKt3lL719LLr
IBTlugxQKJx9vYKOmadg8YpdhyYR3gJayRDWlbSrL6OmtoZw+bTZ8f7QFP6NCIAbVBqbH8xoHESv
yGwRWBGc0rYljXOp8QlusZ7n2vBO0602rq0x/Dda93uQ3736u2wvZBCEfwjJAmpxNWyR1WlME4Ju
r/A819pWDcV8DXhpzmVE+vPBH9Uq2GhmseQ6O6976XOnMjPfcUAPeXfoPS+vmO3KJCN4GBs/41cI
S8sJ0xwTtAEMDyNpRys5i9fZhJMUwBIn8junvwIbcydNoZqkVINWQZHgNSbJHSiqoN40nmINH3Wm
VIpT9PVae2BZdVXW6Mh7Y7YNA04bAGwlY2uDGM9rjJlbZhZpLF4nXRpf/W6P0OzQstMSGregTQar
ccf/IMTtSmOHAcA4I5OENqx8RsAJflxY5wPTjrx6zvHWIBWfxKff7mW+A5jmhzn2WFkPtDIht4FR
awv5Sn13t9kFvA7jJAnB2viIDICDv70MNZRIyzZC+WFXPq/N1Z8fZxjAYsFgoY5WMvcH/SsEMmS3
wlysSs0vZHsvU47qA6QYFBvU44BWd2aasCJoUl59Zp/ZwOYAoL1SbJC4x6gVnNxmoCHIK5sNCACi
znFATSx0UARrmj1anWodoYedc4fyQ+lwxzRlXkSU6CC/aPAo0QEIBLnEIR/BchKM0k3/wFWC2kzb
KYPqfv5gPbCRk5yeC8L0AgOeC2fGgZ1HpYk6weQokiYdF1nbDNbFLazW71iJrXA9kv67PAIGhVEI
OpKak+WMCdZ30tNkjiQiLJ3EFudetYIonHCNR5h9KvIZFHnuj6eSXQYDE19Mo5whffVyMnlSRaMg
z0C3n7vDMho5ezv16bnLqZhoSN7cnP6XzBMoAO3PMgZwriIJP585lfML05HovkBohwyNwxwC6OO0
qK0gSWjgZ9HALtqv5e0siT8rqms8cg/ww2JN0r0JlqN/lsX8bndcbiTHG0t2ZObEK4lLwTVW0AiP
2dssw6cgBOsI/H5wuh84PCMonj+EkgC/38BUVofvpAn7UYW90oP2OK0+gD3EM5YCKOpLhWPl9ibq
HF7tsCE/ARqifZC0rUwU3E0NJEqQXrCEYJ8Qpz+05WP9CxWdGNMfI+gBp0BwlqDE78nA/KKE4kWA
usAzePNkoNR2cFH6wDpTum1fzs9VDvDtKgw4I9RQotjK5TuBmOH2ACU1E9J6bbCL9VDSiwM3uuMy
MMjfL2R8nvforCDca6o1rR/xpkdWJARW1QFdk06rHCkROZ+FenJbL6D/KuO7jSflBrHxYGwBjIIc
c6YALYPBg1B1MgfQSLBlf7JOHulowzXBJ0AtCtwXBAsmZ6wjUWI1w5oJ3tOC/0i/IXzD6ASiCaCb
D4F1TEiODkAqwLlQTjIV2AJeG799GAoBH+HmNaTdW8x9QGaKrFJIHf/+ESiNnwHmAosDn+O7sEX8
i6BaAaMoR9hvlEhINP8Aw7GYccRpEZ+JeGB279IGhIZRJPphWD6gk4kbumlKG3aJjTquNlwM3HK1
n3JhvA1eFmUq32KeDGnukNpDX5NP2Ie7pixpZ50D+HOB1dPKI3BkLg0uA/ksCPm/lwKcAx4XQDpN
x1gcQIJghkjVkhg1947sD9MBdLiQqBjZIN8bmQjceHpfsmnoM8ah/kwWvxirKujc27mcKdFndhNm
7YQNwC0gw/Oe/JlXnPYmMe9KjGsoppyhU5qWwEi3TyabTruHD+y6EevyrLo7NFZ7IGbacwrZ4lNU
qoMAvd811SV7KrucyZOPKSMUhBMsya/ZF/p30huiMnyibLiSDtkdax1bjwkAIKk9KlMgV6gaCHF8
fXAJuAqG8Uz1VR1ki++zB+DXwAL7AvLjGpGNfJyfTyxtaA3TBgxO1VjdQjvwwmlJQ5mFpnKKYJ8w
AWnF696nAjc/cIiw0J7T4aF/AGj78KAL4EkHMLxSHw44h6jQ0BPnB7412rDCBLvrsGSRaoD1sobr
Kcgqt6tnMtxSqLg4oB+CLYMh5U7/kNuDOYBEgt7iSYrihb47WmfE2kPj+DjHZ+XKNVGbqvsT7xjS
lygk2HuuON3yQARaqbbc4AWaNrQMuEzQgqWjW5kB7N62PYrMRi8WZG/TwxADUhp8TJDTwaS/krDc
t3GReCxP+LTPbqfHlvvVv3J3uPTRqdwHfJktqAJZJajPpmSN3BKOcQEku885Q+/KINuNzPjMhuCK
70MObL2aU0opKA4gHzWS2fypE1iZQclndDKkCAhgeKOobjhhz+h8GKbnvD5i95PWccMmBM7v8mvv
jdEqJYYChgBs/qG1yHq4CMXtcnni1nYholRuGMizYmGCByospEacAUAGhUhnOUHpwPmpChT5IVZw
ZeRi+PXnQmSTtJWB5hMJa//VF6Mb+OMgCcctU35lenE56Um6yDJv9NJiKg2K5GRTxpA1AztpiVzq
iiy3Z6PXSkdWcZk+GF3ealvyBpGRHPuIxhBihWjMkHrlQuQoUSKw63Ta2C5jk98GRc30MthXxklg
QS0sBfX8TX+67x5d8V1mjuPNon3XeDNcBh7f/9ooun6rMWc2cxqszIH1ErRFx5Wj9K3vjwmtol2V
lVvF2mG8JvUQQjqrtvg/+mPo3J8yZKU39W9XoKxhCJDXexhMB5Dc27o99TCjbxyh+rd/Fx46P0/z
HHmjgDt6OP9TMdQRJMtrgtCQjqstiSbLoVqMT2Nb0bthx2NG00FCtcCdRrix4k51tiRERa1LN05Y
2SIHFC5euFNThedRHrFz4xnDf5rZbXJf04e7e09pTqoCHC4KelO/U5rNEKTWrH8CkB4vfk4SJEd+
BVKD9Qf3BUP/WBZavevZ1Ch7D9mVI+QQ9nvJWEXs1OgtcdjBPx/HbUdutfRU31kY1Fcka0cwqv2U
bD4WG8dsPoQaoTzXe5MyfIXv7TeclIA5GolesWgPIs8jsT93aJmmGwBsZ8Gje/A79Mvg+KuO12nw
4wkOI+QPVKVMBB+rY/s5BUqbEA1kF2kYavvF8IAy8HYi5QX+H0ZN8HurkleW8HBMLNcUgBCxK0ub
CDcEVKT3bCspTgPJg8Pi8n2up68zT4WH0Y/aaTXPSchR2bjdVW/NOEqE1WCrxUIMQybJr1ObkYG9
CTMJzsPDfs3jK8P+ZXgpdp8gPeXz/fG32q/7K/hFOepH7Mbws+TsS9kq2ZwpvNPOttjli9uMwJWe
2bCJ/Tuwoxhu6haH8UZscM61JRGLGHafxlsU3QTTJzuNtQACwZJKBgywhCRSURt3ECaD5PLfo2lj
Z7smLCdPkXoQsUA235PUz4JnUAVjFzNSwBVhlfZY9Rd3so11faQjerDdY0twP8rU72OnxqGjdbA5
s9M5PdWtTemGuWRp/ZzUhmc+MqTC+QYlxaU4zhJPXj2vJNYcLfugvRZktvGWW9pGCQ8LqmVDZ+uk
Q/LYGqRJ6bmNFLeZtIxqPozNipwVF4UJMNTkbcYhT8WO/+AkVqP1dYrpz0APYQPlsp4eTusiqbCC
/Txzfpsb74dhmHoXK5Sv0TcV+jBj92ENHAwirD1GHI11s/s4N/bNDo7fT5hqanoUItl1b0vBKGSB
HAbB6/Q+jUP0NmQwj9tEEIc8MEU0KLExcroNNW4o9QOKEYbN4lW1IcpDaQGEnkhZOMvIjPh9EhMk
LpyC6I4EdrA/fZbt9Hd4zOor1CP3DKiCyBvP8ghWEv75fuA05A9yhhKL0TagF0BOg00OWfwXFzk9
x1Xqj9hHswMbGZ8pscUvkFuDErOQcd+iyseIDBkdpn6LJ03mtLbSjQPshjAIU7uachjQhOKMnXaQ
Iw4nVmi9iE/oWJGV8hpIrLqQnoJ090hs4qeQLXIeELR4PR4nuBtyVDqpSByivpvOXksO6uKC3pUK
7rWErXstRedOKhhEkj8hD+Jvc++uXPINTSt5Um0RVtBs3Rf0ssHn/BDBYEXksToYAMwZijQFgzgE
nlQpGEDSgox9t9AaCfEfCQQ3ii/IQoqot+m6aIxgQrn1/OUy/BxfYrar+gAstnExSeknoHv9ytvm
2rt+yvC7gEeQbqsFMWOvs1pcaXVzf9hVl7htvywEPPPMLGbdycOWvdgrMbaF5IKzUk7veW33nFHY
2RVXUhrl6cGIk5STH98PFJphHt1KoZyAmy4rt/u/JIMkixqB/dy/cuZym7kOOE9uMzt/yBeQn8w9
4mQByqVII7zAFe9kjiJMWtafzSDc41KEOuRBXvezRpPhtKTsxro8GJxL/+bGUL6bejaOsm2XwAIn
FCCE20kbGOGc5IsPBIx/pDqqC+QYKHyoxBplRWoILc89YeGinyPPE0kctxQgDikUyBr/jlkt/T7o
gmlhiLUu+nYiXnGRjtxr6EqBvnOQrRuPcxJ0SvqbMw9Dw0DS+07U/jQLUNcfb6jfjzcE+JUYy8ux
CGUmn2EfR+QNjcZnhcz6QUZpinmqewzmjPRpf7lLSxmjf7wsnhoUZvc8bMSgXeB9Do74xDoVIF6U
HEYn1iHvt+lYCm16WEyeaUzGJCFhjv2llVkaOvYz6OjgkWJ1OM2O3cVne18zeFF60vmGGF6l7VVR
dOFVwx3mPxUxW65zSdbKiiQb15yEh0+Xrdqfttj7xMDVFH54JADjYGCAcI1SmC5MkXA+ltKkrLRh
y2/o6R0hCOYo+pfudxhW9LrF9QvzCvKNRzijhfHwBBnEH4f+cBqRSQsx2hSmfQZzHaFmOG6RsNNf
g2Yd/K4ZqxABpFqkPKQtYDycUgJwBPh/CjiIc5NDipnKIPKy03de9nj3QXLyFYajA+ofBNoETQ41
9pquQESS5h4UD/MI2pExQMl0Ga392KhEBzuOLvo/6Jt4f31Fcvg6wq9AojCtagC4cRmBuR9JvH6M
aEkQZzLxud69wvsOxHJyT1WZZjv0fki/KXORtCvq68oIpDMLiSUEjtkCfjNyIojNDEAGfwnu6ZBh
fx2yZuTnQNUUYYIt/2A3+lHZBjFvoFA7Ue8s5SrjsJLrE7vNUw6rdQZLux/z9X4bG7d5f43Dbn+t
INcL0Sj8BUX52h5AiTP3uRusk8nvFEdM5llXfrEjzfQeS8K04is7IklxRcw0OClGvsV+//pBjkvF
tZEEG1ZGqUdPr/+b/hb9RW/7uLx3jKqkOQpHMsVCs07aXYARvWb3RTGlzhpwNCY7Sl+7JZkLKvGW
P2Z33azoBE8pDMlySEo4TdDfEpm+UM64zXE9ROzjZ/eF5+Rat70DjwrPkTcQ9eXRqn3RZiLmTWGY
dQKupnQBzIy1H+NqIMfI2elf+ZsByte8rwd2BqJuktF/EKaLEZrmn9HgjCiO8Mx+zVBf0M9qNkRb
6dQfAj+rjMsOBDhGTyMSJfLUvkYqSWRHcE2U5zz6kYCS7OKAf1AudF352a6eo8/okm1fO1diINGd
YMi5Soi6H0ggOFdFozcO6IlGm3aJwnPv0yn+L2wRmDhpif6wplD9XxWhKScTRw26Fwk1CbKvG+rZ
ZRO8gmKFIJMl1Zv2fPxK3e6kFbMJ1HaV+19vvOjO9haj1j3sHfyB1Zo4tdCgc2QdU30oZKV/4DDV
UwUsTRfL2xgcGaPcOypbGDKcRIB3GqM38umZEm0tSCsGgm6JucOV+ALCP2nRdhm01pCnfdZj8rpl
f/s4fucfYoXVEXZDz1A5do5ViGMNxiadNdORRUeTsKETXgCYA7DbmfGzlBHMXGkaw5IAH4vBSmKf
gIBScXXUAmiKliqe+bQ9lqvaeR8JqX8W8REuDofaVK4wcWN06Lhjom/RAcBZAWTK+yMRQrnQoUKb
AYGXxXYTO5cxIj8Bk58bLVvu5+0GBvK+zBeUSr3Y2p+KiC0DCMndQUjzwC2NvH3FmRdW87qlVQCF
lg5fxr0oKX0Y0ZqI3c09sEvvcUQvy+altqGEOrHOn7MXcuotzqboZFpQBk4fTlzOLI4yVhCCXopn
6nT0CKIjhpoFHxPhNpHgN8jS37FTFPDAWRXK6xFSYS0Lfl53He/2pLalPyy1DvOweTLA8je15PYS
KyES1tjpcJvLHVRYBey+lheKpD6pXHm30ScaWb+wG0jTwbQ/UyaSdVN3KDow9x5ElY/WAuBWMKLU
RVZ3MT7LUxSbRk5HLBsG9gug3Kx2dGR9kEL4klhC7aq9jImRgsHIdzyGN/n3moKZBOC7lo4gut7z
0vCGsRCGpKHVDe2J/w446riLxVCjyHxDUw25d9jpk/8dFOR7AHNX+ZTSK3EYXfHiizobvD+5r8Tz
GmchcemP1V3Pz4HkS3goKmsMJaTLrW8ygAWXn8GKFTVY3c8lQAnCKzgpSqk/A1foZnIUoHPyzUUX
/v3Q0p8LukAIJxdVQPDU5FTuen9uRCxhnGQoiY3HdM/6Db9Hnn3njJUESQaaMjLlCP/NJTKCnK3L
v7C6HKREPHDsCLpYCjKpULsDS7GfWXKFWp1u194uXqdQN6QUhOQwXgzo7NkACNyYMPq7EpU+24rN
wkY7PDYcxfvg42A/ZL8RV3bmGJZGqEJp2hDJtEizRcBA483qOtCjogxVigMSRRY5xRdNSrQFjVAB
3xz+sz58ReeAsqNsI5L/oz0gJXYE0fv8E8pR99BF5ADDcndzRsPvp/WyXb4XqYfFtIlY47Pm4GKH
3bhpNFud8t1+/V0+katByNFJECpRemYbQl5d4O0v5URZ9cL74X1+uvIFeofjlPKVAKtcycpWqagg
k+kNTLprwWxpAkDODIKUSVhwFKPF8g/MeKDAMxfQwFAH29+iRvf91Qa8QSEs1W6YsMTqb8cZQEjl
isuRATw9hoqiZ2Lv9LgTi/puCX6HeNaKjAti8LvXoVs6LzNlmA+bnMdCs+xaPJjkVPk0lQaN3dHx
s9Q7ptd3YAuNjo7PCCKxvfG04iDx2RPyxEvIL/Teog/tThWb+BztL/s3kyclgyhX3XO61/rLT6a9
j8kOLUUFGUReY3SP3SM7eb+tjoxV3IN7/KZv5CfHu0cG0M57Z0htaUuNS04AvkF7kj3WKxsjOL3P
W8l2yU7ZckiAHSOw4wO5V4esUoRIObM+exxdsLMV1CPVNvWElBvyCfyEVScdeofPAt/JsLvOgoGR
bZVNJ2hcPPG911HmbYFUdP2CoyZ3wQO8x3YYQXafE48hlj7ttFwJH1luFmNDWn/Xye4WSkfJwwMG
Fo7Uadldvba9SbEAQ+QQfW9pedt7rzMgXjkjVPPPFF8IMOnfpiEJYQ5SCOhzsibj7k4RJZnk5A71
PD/0Wo42L85FaQmQsIzP7bUPnZ63esdiJfFSiX2PigNVGWcqKAk1GIAFCKDM+JQtdLYsEIrPTFpC
55FNAouxDMj7COhgYq8f/vSgDx16otVfo8ozFkPNQFKMHs+3Y2fSnSmg36hgZnwiiHVmj5D/k5fx
OlndV4y7W3VwjWRuIlox8DUy/Wz1QjjjgKDFuuTFIb84Bt6gXc69z4mPR7RQc3oSoVdgxdBuhcoM
kU2zHjo81OLS2cqcsLSjXu6rzpYFZ8Y6ubcjxoG8pr+NMhEqu47fTB7nD7xPOet51DMcVqnZrw1+
Gc3f5O2haLOw1lxJ62SOCQP78rlqvMZOA7hJHmSGUqCA8QS/72khgZ0jsR7qoJ6EdhpNhwJMewWU
QKjOEoIommUKQJHGfzDtA6RtTGkJ4srdhnIgDvE4Htv6QLoDvZP9eaDAxJEeiR4O071HWN/M+Ln9
BkZrvAGCQHH7nEKEyW4e0eOkMCQcXAF2A7QQeSNWGD2rDGlq5kejF0xhpkkI+QZuacRrmZEV+5XY
cCQzQArTekv7YYDuTbvvhnpDGN9HYhYUFZQvb782yz8QNB82jPq7r3Y0IHwMI5aACI48HwQxgp8e
3xsal2PPKNUliRWiTgTog5Ow7yDrWzxmL0exIMtFXEZAikvP+Y0KBFGHSbeUYDbuxtgbXn4renqH
Ud94Bz1vuOrhZcu36bE2yLfqVTbnKXy9LnJFMqhVAd3a2vROf0P44b33CfGGARD5LPEqdntevUuY
MmmUziol6KQRHgZaYQ1sfhmNSEPXi/UhL6L62DTnavfmvUiQfGAUL7291BeQqlJjlX3WrDgEkdPM
SM0fAcIlDYR4nUcPNUpNnj9pVT6/z+PnhhbsD7aUYZ9aLUcs2ryNakXti6zqBSAFt4GvXc8gWQTq
7t8M2qZpTac9mn7musEJbv7AczK1S1YP6wmBSL3iXdSkm5hiPtUm7HDmkzRICMFa6h+GWMLLIpba
vkImkHKJ3iMqr+ieQJ603mVgYFqFPS2fz1gMYyHNI9CuQvqFNaopuSOr0jHk1DMHBb9OCkfwy4zc
on7mgJ7cpkD22EDF873+nV0AwVD49TeDRNvv8NyelB4ucMzIA7UCfYY04CV/Zrqo9Tn+sEIJaWVa
rStqs+qfUXAR85h757fGawJQMdDR32jDecJZvX0CxmvDGZ49aIk+k3vE4oknua0sHnTi29R2cGxO
vqitT0AxgB1kb1X61CGT0XKwTa01XfI28Dq7TzqOjoLv+UwQBwLr0bjoAE5i6aNo3ZH6ddJtzDm9
N+CoZZf6ReTw1nv2raH6M08AlpBBVmthajIIhvTK0iQwtruHvUdhdTuFCxLJoDZi8Uy2D1OhQ54l
iFhkwxtgRSSuzACSvYux+djKL8DsLqep4qIVA/7WXuErqFcK9osUV25vTTyMXeJfq8KWKC9zMDYx
DxhmxnvdbSi0zKqh3cCTJ8Vmv0vXY2RudBsfSJJvi8eBY6o0xghM0LHNBIUNqqG9DyOrYw8pBnG0
rB3UzGY7Gy0AUnqLdE2zuVqqm55BlpxjEwg5Y8gq6wfhEKGDN+LaxGDz7STT/GpJs8pLORctUBd2
x3eCDAp2Qkw6NmInnmGwlfN4GGaMXIknsgUifU3iyZB03qqMZAHwjQAoMcaQCvmR59gTbR/xuSM5
8RnIHbKve02A2eFXiQ9AIByDEKmCO2svWEqsWZnJ36bmQPDREFGWMcxMu5nlMTXJqmsfd1ivusAU
Ze4noC6pVuQqMpJ5/C3eDL8uhTznw+Lw2G9kXHxzG/DfD/w2sAFeQVzxjS4afxeNz34ti11No5ue
a3KLKIUq8O7+HWVxh4QvQ3t4dykBpbfRs5Wt3vMQEiOIVfTBMQ0hKh4BIcSrVry7bI4ASdkWq0fA
m7GFdOPp8nUuTB7Ez6H6yqkeGJWkgctQDPiVlbuMweaAgePlJO5iJyDoOTAjWANILutrCyF54/Qv
38pGWGrBbpjjnlFfRut83vXJXDPjawPPdC8wXLWPBhheOTOI9gLf/AV/6VeMUIXhTGwR1MP2Z535
TyuxmGAYsulMxUgtGrN9kWOCSpmjCItfqyDkix6mZEo7mtDqAfkROBUX0JhycQknGhPjk8WBuyLc
qCrQ9BnWOJgxmPdFfehehY50ZNI/rr9QF5rZAhcFD4UvWn64v8ROFsS1sLIgTOkZFtqpMXNf1Zzj
JCno9BVih8ah6e2cKcK2oG11uvn3QL+oLPomkBjA5fDSLH+HttYTaiF3KLSdHONsWqgvisMZR2c1
/e0+PaBu7ZnDgJXB+NjzbnRFWKitTx06jHYyGxX9LYN1Q879b465iScQADAY4sCRKeAKLX/iv9k+
XM+2v+qDBvmg7f2bXsdaMUdA4iXiQOFYkNYogFMYrtTE3gTsSR2rK5YEsMkTITrJD4kOhrJ0zRps
N4i0zEUp7BAsANuigS3ZH48Kv4tQoV093TKkKYQHPVqDpj1XVGHo0ylLxAPvO0+SzC7nFN6gRsv6
y9ybyNkpQUMkdjVRKXq6X3Yny3kOnIhSzaPDgbzyRjVFR2HwtIhPWrMsptwES/K4F30DScoKY0Ej
9yvtAN4VErXpN0CGopceN8Lqn5/sUAWjBlhma07jooMMGj1eQHbNYnr4KeHk4WxXe0PmXQ48kD6z
IANk9Qs4U76guzdeOubiZgo8HEq0CnAuZnbpPMwBJxSr22GfvrTPwC6QOeJBA51J5wseJu00p7US
IN/COtyhGB+rBYGApowfnk3r4qPHIYnr1xY6cZAgya52JIUDxNs6GhmWMxfh8YmITOwRmOfNKC7M
QaNo4BUL/xYybQH5NPgHmx0QA6TNY0NbspPMpb9KCdpZLZ3EuyFdzjlkH+Fdi4jmk4piabyQUQwf
yT/TMLEUey9w8vwCjrUnJfK+1u2KOLOrPVB/EEzIRZbjKUuakWgb0kVHWSLzMMXx3/Ni873umEOE
oPcVTUREvRGcjw8cQ5Kb/8fZeTU3jm3t+a98da7NMnJw2b4gInMSlW5QEqVGJAEig7/eDzTlGo1G
lqo8Oqenu9XTJIGNvdd61xsKN4H9zjL8aCvpP2XUf5b4TqnCWTXujSXOkC7UwmSH3wtlePUQeRDT
hzntO5w/l9yPp2bLjsjkAIICJx3rL2Twy66/MNg1ifpmzwSxfOcO8TpcETQHh+R4BRRh5kHNS09D
c3Gl4GViw49oVoZxY4NBIDGD7LFitXM+zMTSFbwNLF4tAQrmoyxu3Dn+8gGPXGYGos9+DNYMhh5A
MYpt2lYaHVhUlPIevNwjs+kut7l2QeFkkZ/gUH51EpK9SfmmT0X2gQvSHsSSx3N809zc5zNXJPVS
LFNxuTHGQQM4X8IxAgsaMP0l2VFKr8S3gPOPZsuYznlQZUriesS+wG8o80YXpgOUYIp+hcmmuTU+
Ws7L8QYhHJd6jhkKjRSakwVY2EHcDeyClTgZ/YZ8WJCY4HAmwMulF1VeLzAHZ82iopNgudB4c7Zx
XLggDG7kA2g7TN9t0+uWNJ0byb+6NKE+Xw/RnDk8j/p584d3JoyQDK2t+QQ7guYrWKcH3i1dy+vw
0PnBfjzjBLYV2Iaz7Fg9BPvEM/b8CPMQW6IeS3mbQpzLlzDAZrpQTw1AULQXLMwCF6A1H4qiNjbd
GIJAMedDYZXEY8iyQhJEy4clE7a1zILg4mIujulRQASZl3OLNX0EbxFlmK1/y11BRNKI84830UmB
9Ex+LvtKbvNL5epxJSV+CUOhdbkBBB/rqLE7iwESbSnaEP4qEMf8oeU7trwd8PN/I++BF1+o47+Y
RwHBTwo0UPqb+pYvxCdpf15o+55F88CFSgkSyHFidm+TaYQsft+iykPt9vFKrKmeVhMrXWY4BOfy
qoEfeZPJ6cKsHhseABXMewccSZgq35U1MX+8MbufzBLdyWpMP9wscfTOMwW3wRWC5POL1eAsJ4/f
Rdt37pb/+a///r//56n/H+E7tjnZEOaX/7o0dFHxpa7+13806T//Vfz127M3fqnqgmCKgqZLkqao
mmBofP/0so8vIX9a/G9DdS5jowjPh/YO03CPg+iuZQhQTq8ET47AK7hhj1E0pgZI9MDCDRbyaOVP
MEDLxQBLxSH3qX8twZ6P5ovoBRG9ZfmSA5/dtwMDyFGjyyOuvWLExI7DBpbtYMFvomf2oxkVBTVc
85AvoiX7nFMeh1e6sOg53Ojbnz8sn+u7TyvrmqIpoiDKpvHPTxsJqlZHRZ0dZGMlonZoSbg+aO3x
BmsJYmPmFTJHgE1ipth43NoGGRdlG80W9mWkXOe+KLq6zJDDa3U/wuMlXcqRQ5ZOOFjRjdDQB9Hc
3apDqhzUAB96t+2XQr7sm201gXc2CyZuwbi90k44MCi3taw9TqQnYakx6MFHFBpdMjPNzeS2LYXt
GU0wfOFypjeOmqzVZBE0rmQuFORohBngkdwtNE5AZT2p19pkZkCGpjJM54poo6ymxDPf8fAy4KHS
t90jaVLrrYlbe+ih+kbFHkgWIngFw4fMZ3CvGbOLht/VWJUMHNeURYpdyX6HdXoLk5q75/xyRyT1
mztiCIokqbKsKLop/POOVKKWhXl2TumKsSfxCzwHkj0JQmm5lXFKhMcQjWlnJAI0a/nUnt0GMn81
I0kNG+XbsMjIIz77Ab4A5Ga9X1Rfp01jvQ6YESw6zoHETR77YEZq3GSAgk2arqtHrmjC/52VKBaQ
1Uw213YvNUvixYh6JmlmQ8x9QgARBWE3KxlXJ9qqBwDXFHgTD638nEfboF5FTBn0u+S1xSge9lM0
vZ7qyVJFo4mFsTDrnzt1Nkk9A6IZwXA68ia/xXs6dlAjlKXFadMDpOIkJiwNAT2/O7lO1SNsh2gY
J7uDQsz6Un1HzJBDIk3eVXlRmssYWZY6k0YoYOTagyNTSoraWkKNk/uKPleJYe6cCyJlbnv7Tr05
eGU01/a1CTXC+vkOmuJ3N1BUuH2SqpqmON7gTxvIOS3NcyGE6UGn7hN3gbjLhvVZJxhuGZiH823T
CtsMVyJs7tYN9cPFmEqEOYgrU16qhh/LvLe1Wt+JLOfCbS+PwRLYXektdPNSbUtvokk0Mhn3k8ki
qQ5Kh2R8WWWvQvNE19lh9Rb6fW4rb2JrJ6/XE+B9EHo6tODMDZlpbqNdz7wPOv76TIzZVhDJ0GKI
b/VI2cs7Odwl0oqsGC7luaSIv41OmELiir0fm3OO1IRRwThwcrI9KgodI5jbrr7trsaq0lcFcdcw
yOJ2y4b/85VV5F+u7JetuVCMoIsaMzkUj1wuBWonRT8TRAPLCdwBaGY+UnFNq90O75O1irhl3uB+
mFNOWJWK8hyXEot5OBbTAe1BZkEhirH4Cp9GtFGfj1oz2DEP4JATJmDvtE71DrgC/8SfP4qofftZ
NFMVDEPWZd0Yj6FPq6Tvq0RWLmVyUAlAEpeN4Kmka1Pc3WbSYJWnGjgHEm8zFbSF0L/Ft1lC8NOS
iVV0iqWZ2o+Rct1LSNvIPS0WBaCzazKpKMHB9jfTE6JVKu8w/ScehaGdQWUSuAyjsMqZwARnesQs
AIsC0R7m0WO6C1CARDxI9hnrR/oC9GdkIc4b+JI0ZvRG6P8wS9S8qoB7S+FewijTFkxfSzjfIpYx
c7gIZu2F+HcycWk8hl/sPcSBKBri5jGPh0Cg9uq1xZgPxLmZIOpat/ig8D+YorDanfgONJ2nPoBJ
D7983XUjyQDAt73eh5Wf15ib0Ap6EHVyFF1QoaD3Y8ANpEI1+USvL9ZLjCaa55rNHmJsv8BiLHwy
FnTR1XjvmWkJTGN5h6aF8SA9KVhTBQZP9CN+J8/igDOdjTRbv7kSLqUQLWBsqW78ImEVkyxr+hvl
wjAHXkEDceZczSCfXbCFN5EX06yEu4u0+nm5fL/ydclUFEMUJVEf95xPq0UcJO3WY/9xyN6w7Gfc
KO3pSc07MialP9p5jCjFFT8RKLHISMTDjsuLSAjHA2xa5xmNxFGGkkG/yjm9x9Ztz+WK35rQS15H
viNsOijVDNyyHUwr9EmPl5389POHEMda4mtlZXz6EF+W/IQ8qotS58nBwMQ/NBWiYOG3o/2Xbz2K
IoQfZr/KjWJjqjqm0tIsHSdvNxyblMs+SUFmkiLGD3dxEdP1z+9N/vfjKAqCKmqiqqiCLgv6Py9w
noZdI4USSNRBf1UM6Auo2ZaCBgKxZAsRjCWBAgVhVLEbYcz5xIYisUS8+vnWzThVinCmklmWeg3x
SqUnNht6FyZXkO+RDHMczf6/3rChGDpFmyJ8rJhPKyJu0ryXb0N8GJql1r1MXgXzXuzgvTDcPTeq
leNpaSRv1+EuYwSHWabMww5VqVmVzdogd/BPpR5V4l1HSTeNVweeh1CxZF6hJvc9f0PLNt53u4gA
B/Cwyv/5A4jjFf3nauCKa6IpyTK1tvy1ztEvVzUxOj4AkeD7yyYdvOxw7n0Bx5GHrfZIrXbdgPyE
wxudn/HLIa2o5ncvb1BkmZKoSurXwjdr2kAI1CY+gLbhnuEXs6xxQuh6KCenMdSHCAZp3G3qbnsz
dxrDTsjXDBuJ5ox9TpaOLlhyGlprMHd9fr4ui2zMMgz7VRS4McT/4mon+XP0mBCAZThB55dAsZmt
htuGtIqRy4/f2RiYM0BMCpfdO9FdAgNWbF1Nt0BNie38LEKTbzyRqyZj2stKmjISfu1oi0E6up1e
OMSvVdxVshhvXg1X5RjTITcQYxlHJ96gO83E19pZCyzC221srq8QHsSF+VDpFh+zwDYjPV1pgRkd
aes49kPQq2OJtLrZqMlmKJakb4XxuwSBWp2RMFaBzHW7onyINoSuCfhXd7tr6EetG+jOOXst+QDQ
rvC9N95u5kgovMb3ZvsmtTPe7/iHSYGL3aF8PhtOdZ1GQJkK7B2fZCYeKVhCK5647ghfi8aKZc7A
leLk6gkhEg23SreX6sDHjkf/YMiU8KSVTXGZ3QyXTDkuNUQ2heysd4IdCfWSJa69QyBSf5f2kJfs
cPAx8YEn+JwbRERya29+yFoXGT9o/bwjLFz1ckZTA/mWhwwK4+1R4hBSxTHcTnwFu0/N9yJ91KpN
iSxFnfMImc+d3XvJDjAa+MnQ5pNwjpuvPLkH5Wj6++C1qTyKDBAZVZ4HMMiMkfIbyRC8+3sQfAXv
UpxewWzji9sgKdkxzhIeILswwGJrfMEAV+f4ghPuNYvLeaMkj5dmJZBXNMr6GC7popugxKBTIc/s
ffTsYBodvcFsYkBxBjRRZoZ0xK24jXy8pSVW0Abw4brBQlh7wDNkhetwiE72Apdp1BYVzyOopLsj
4QEmGmzWRa/aiHzZ2gAPgc3KR9WcTvyAWBcddHdW9HMBPxlAB9x1AhtOPrNwsTwqxait7fFxQv8Y
zS+rSTvDtaO2imcQE4aKozM6rDDwuj8lIT/P9bvcbIBRmFcLDKoSgo5h/hJlYvWqBSU2VOcdR70M
wmaLQIkAFBG369WcFUi/gfSYFJ1uk1muEwXrDzoSkYUAOWAgD9mux70NzGy8U3q8aMM5V+oSzbEp
v90eAZkC0y6TRQM9xC5DH46R9Ap5kzAYplmsKc78lmHqPGQhANZcLPWNYX8YP4nSIsHLuzpcz6uE
J9IVb3Oq6IzkL3jcopX76hPNPpipWT1X3BFUvQ35lPAQ65dklCA1W0y0u1egmoL9wTcTh+upQNe4
FC64ESdLDXIOZOIDJ1Uoz3loxT0LTWKcT1cYqihs5iI4uf6Q+ZBLsYU4rwxAcCiRIbtVsbvEftL7
lXBqQaawD8hnUcZkUfWwUWdxDCrtmdsmJ0Xyf4UblG82XVkXOWYFUVdV8Utvm7fl9VxJcsqmW9qv
4VS39nhMTMc5WYkfTvRblf1NMy0KpqFJgkAzLctfq+xQ7NMovtAxJJh+xIw2PDqsyPQlkwGFe0NZ
eqciNa6tV3LHetmBT0qOYPGUovCS3QsS/0MF5utx/isTArzcizKLi6WkbXPuE3MJMFCmPKxmSgP2
h2RbQv5kweBjQQcsig5thzGTQ9uY0+cVryUqqBeElMjd1Cvp7wvknHCn4JYMjC/2wh2th4Zz95VC
eZx6aIWjIKXeVdCiZtVGABdnxpUCuTvdxBqJMcUKDl19BHWld+7X44AUEpL0kG/0l+to1YQDEUU7
Dj0oHK3YZ7iMwQ3DvY8Zno/af/DhVHnZalx65xUUgVQld22c0QLrTuJRMRCBRIbTXyqAb89g0zA1
WZMFgwXxZTlE+RBeqs5IDgqiK9zFLha5VwqpjdEsYvprLpV8PykxONy2gXtjzB0+TDC7QxV1Jc5m
zf2i4jX1FSldQbEwhQe1nl3OrsSYa12q9+ATkgZQMpOxS56wk03RhYAkQwSfsOuCEzOOhCXL5Ibx
EFb3DzJ5SJKtR7YYjQdJrqz12159jdNFAcs135cmST1OCL87c8moqir3cicu87nu5/OxbN1Ehxtj
bR4zyC7g5ts2n10KX1ZeBMAHzoXJtBDr6UgN0cYWBKID9iN4uDVzGe0DzVnvAoVcAy8S/b7ddwfo
cGhG4IEUuRP3HVjcTkL1eHnOuv3lMsfcgPsjbqPLPOodvHJG13XDdC9Eb3XbsJgxTc3kRXxZFUjF
dKsrPTT1cghwN2vZedWHOFzKnQVfCqT3rE8HxrdQk9K1GM3Zp4RXRku0/BmWfVgUq4QaWbymoK6u
pQc/K0830oBP/aMZ2vFDWP1SpokfVeDXKtE0qcclyZAE8aOn+FTmDpcs70JBTg70w0VkZ5Xf4FEA
R/86FboxII07jPlWieE6JOlHCMH8hlz5cu2LmgN42T13Rw18EjUktoQqpppogYCkmF9urpGXCDjU
Ojkk0YJEgJFdpT4CDZ0vj8xDNUTm1QqNBydgV88ghGe6Fe10glAXzfx8XywDD4mjssYJdTsUC1WE
MoJcIH+AXgTzt3kQZ9XNFyC84nCJWDvcXU0rOU06l+IwFRCULEJ5fi3Wt+JJRWn9lgmHGMsJ4E9s
w2WOpqUQHag8a31j9Iy3GMEh1hPaJeF66oDMg2FA4KoFdRkQyKLMNogbRTgE4WJgMI+dFnIulBOp
oyuzmrYWvzaGNK8KuriBAeiuwE3B9HNlqYJLqW6ECajiRhDMGSEyhckpFn0hWZTNNteXbUnK46wb
RrsBhuhq5t+EZ9jwZHixsvN0MaSuVDmduEV+rpdb9bwWz9sOqI49FGVTz4x31UezNDxm5/U1oPHz
Ct1tw40RbivBbYNlFS1xFukNxzd5XoTIC8StpL8J9SzPNkO3NQcvLL2csu72COkjeEgLPy6J+OLi
/HJ6GOP28++1pwHRAOQZDAb4/qe1V1XXXhYDMWESIC8nWEugVtV2H2qD+KioFgjTaz/LnclbsDeR
KCE1Sl/6E/TsglAvTOxX/JQdrfTTrflMZx7OhzF9FhIwVQVw8lwYWbQuOpsHNZwWTA7Il4nYoqZw
RSY6PgDcqskxh1h5SB4MUJEneK04lgFynuIn/QVBDUP3bbEbjBU6FxId1G42PKQjnyJLPRH/lKfE
KryfN251RDB/ujBf0IibopSSmUnJoXqmQo+fJ+ti0z5OltVcdBtPmxUmyRdUvTDNow1cqG0Hr2g7
cW82v3c95qt0pVvyilN5c6Xh2eMzBAmViZsH3YFRukp/s8phaLyX2EOcN+NIjxWUz7L35L0hpjn6
bZ/599CHOsH8+1Z/gSbEoFfaTtKSw+BBFPfxZN+NmebYekKz2TSLny/gX9vWT1dwhCM+La1ouGVJ
3rC0Itznudcu1qh76f5STHUct5Sn1Avnl7tufmb6hGXLvXrSduVM9COI7v4wh01zXy+7VUgkbzAj
AvRFYshq9zNMPJ40TggGfNN0fqEwgMynePVdeNCf0j1wFfx/cRFTRM4SC3vVEzcKQ8J941XvqChg
pOkbYYeOonqO58yybouzP/ZF98I7cdMJkHDqEeUl7owNA5XRsjWdiZWLNTw5DGh6aWxG6xIEL9mL
hqnyvfxSHrM9Bggizkc3Qt5nioojF06As/IZjRK9BFwjRpjBOncuyS9LVfkOZfh8Y8eK9NOFrrVK
VfWYpTqs60N3vGyEdxP0DBLJXOJRHFLu9XUHRFovLvIcEJV2EzVAhPoCw8MHbPoOqESH0ZZBxJCm
OiD1r5+x9YM3uYe+w9ZIFIXTFKiL4fYWVoSY2xF/gc7k77ciE/xPkkyNkumfH0PuJ9IkrAeemDt0
H+YJ68q5thZ21/mYJh0ucoDMtXGvu8ox5+5hRxzeYTAdP1UcSSOjRjwWu2Re2L8s5O8KepN//u/7
Gi//p8sbm0rfCEY7PjccZxrMhU0kTFXkHv0ekR9tGU0V3OD4l1GAaPwbTByf2L9f+cvgUhKLctIE
3NjwpQ0Xt8Ct4GvVWHJAanF7Y1XXK85QJikEsBZ4Er+luJ4g2mW0j3Ur4k0oOSUNvTcU605fGGgq
YFlg0itNc2Uu8zhRqU+8y6i8qR8hdkSnAdsON4PmVy9LeRpeR4lgE7oTLPi3E8j85NzX7lWxB4gf
/bSBPkJEED+BFuADSIxYMb0C5NHLCspy2jlX0nWI+8kt6Q2TlZF5SToYHe/Nk4V9dZsj94XVX3pk
cyfZDjCUfBzg65GFWHLjI2XT6c7QOeXr8JZGL3jYXDKofw52ISAd8rLUseK1yaZJkXoj0H9X1jTE
I9wFgfBqY02f3wUmdElfNOz4uQNpeepwljjWdPM82ti0gsLJTis4BaCQSuyPD4dFvSuAxvDClhHO
OormZO2m0GVLvuERvEnCZdZtW2IJYc0MwQyClVLfMe/LLjXKU5tuPb4hM7IvBByIMwFqseFgmoC6
iiETrgcGFXThw21OoTbjfkeSEFxG4C8Gl71TQxPWPKCDEWiFlm0uYQIHxg5QQ8eyTvP6dA05YhBx
0f+tYflmMxEFiZG4QD2q/7UmP632oFXMqyLWzGw2wx+owMuxABQOht1CWD6BmuP9BTvM/20XE7Vv
0Mp/vPL4/U+vLGaTTi37PjloVKW3WRhTAFtyPG12k0fjtW5t+c70mQ0NmsXWhRY1QvZwEu6jGCGs
xQYuY0yJsQsVLJnCiApCWxP9GE+m207Fso7C63xqqmN7XqqJ20MkhgB2N8oNTkWN2/e0ra108Our
Dz6aY8OEF8t1EbE0OpcQdiW7768OD94kABZioI92WCC6LbD03IePHCLWAuQEq7n4objIIFRkAxNE
QJN1qoFPHvphNHITDn8lB+CDjyNA4KK5xDsAs/wWbjUToTXRFwSML0Ldx7cfQwFU8ip5Aswyzz7N
D4scOhb/FcvlwkWBncqZqI297T2cRp1Mq2hJe8TYkvV1fu1fxjEIvd4d7KiqmLFV0kZBK+JHmDqM
ly/BMmF8zerVt5m5hKuVFz7zKZzf6NGBV4BM4DRBKoCnep2WIlYq8zoEcoLhZskXK7s7rwn4k9Sp
bLf9XGxnEJcgV2mgBdo8GaeTAGZOfxplbepvdc0v6+YryJ5l7eSiRmVyKE8qplBP8uiX54y9FE9H
dF6hWC1fRRkEezSfD9JjiCWqMe09WEw/HxXSv8fi4ucl/DE2/7SEh64W5PPAW1GezRAfkz9ptErg
lBAxbK4HRBnAGSs4IcpTBqY5cRGhteWJ5KLi/KDenx9+fjvab2/nS8V3O8eZlNacXCIDAPwYSNjs
bP3AknxhoCq9dO9g8djPLc97tuQeP5BsOqqpZX0ao0J2UcEoOBaTEQb0+ERv56EAKJ+qd1O09qFq
gyfgJrcuFqk1CoZCqO2PF8kz/1wVnjWXNC0BreTFzpFGwG2EzTnnbGfAuhDffv6oH4SDL8XmP678
l2JT7g1BndTdB8yShOvkvNNVBg9o4SjXJ/6tcNp5y1Gti74SPUVowqPTz29B/e1qfynDIl2+lZXM
1RY8EzksERzlDHzJWEccZ5XDkXR5q57LBU5W1Sydt2/V8bLVN8Mewe8Z3YBmxQIlmsbjf5e96o70
ONkxN/exo9hXM0a31ydi6KB9JAuQK2BbFxXdgr1DOKAk7385CKRvyjGuqK7IEscBo6svV/R8S/PE
iDkIBE9wDDSRq+pZXkjv+sPt4QysuhFsYJyB5h0W1UisBaKDp/DzRf1mKDw+UX+/iy8XVVMSsYoa
hsL9Se8X8iYmIYvuGxmAXu0y8xTmh5IJAjvbarja0WPhnt8DBpKXRYOUtLT6wsoET9ugaYSVr8Vu
Ty/KrCfEprDOPSYS6K2usg3ZW9rr74hDynmkjLaWkmD//Fn+Hwvk788ytpyfdocujoqJOKmSg46g
FhvZzq0rb0Jm4W3OOO16dTNY25hU9fYZTkYFC97SKNrfgvsInN+mX4b70r7iSKMVm75YUKbngotX
BK5cpTIPcXzjOkgMHOCaKs4FxvrWwPAPjQMyXHrufiq2m64Y9U7yBLrQDP+BX9o+5Zua9R837EsV
P9RyHPcNHzJ9ke6ND6l2dqefzFPjJZsCm5UVlGzCj+YE1DvRtp/1fjs6A2dzWiQEm2MZiKhHWipo
7XRSEmcc+f0SK4oVY5V+2r02AESeiNHN3eROw/o5PPxyn74/UP6+T18Kfk2NxL4YWHPCLvTb5XWN
ZrB5EeNpEUzj/Rlv6VnFD1sgKeBxKg0DG9LYuYDAFQtZWXawFygobvYV2Y/iI/InZfTNONxeJMkW
cYLEolGaGngkrDAGgXaio3robfPPRFglL3q+yEyLO8ntGvnP6OFQFTBWaVdMo1ARBqQ2uZPfNlDx
++3r70/9pdmo+lQIRIXnHYarfCAsCin+4GqD098FeGedwtfBKd+YOxqYug32SNLBz5/BQucq78xZ
Jw8BChB6d/hF23YzrPXArsmGksYRmfGHtppSSRvJA0xDsReAhIREBAt7FIwTRjQMSsInU7NGwQS9
zB5r2t3oxotl7REXTauUwDU9ZqmpNcWAnba8ZJpkyT5Ubnx0CHVQ7mX/eiwWNaD26D+BqQWnEtkf
FPH6Ef4YoxCyKh8nF1ccHRrrPRayCtKXM9Yri3wdrwW43iskE5h99A6qskMNYY8K/0EpfgHetG+3
V0YCmk5/J9Hx/nMz6K8BE50z3S7IaR9sKoxRCe975uFnzgarvLSv7LlYH2VkTtqXGHq9o6xI9ODb
V0xYMDHlYJCneeacZRe4jce9eWc4Xx6qVeufl9qmwbcDeS9WK8PoR6Wz8mjmP/6HFRGNk4ai9MPj
jzWY4ThPSTtjaGOcuAcxit7Kg19PkijeMr88Yt+ga6Lw96f/wAI+bYVBFqW6nlDrMwt4vEWOhJZn
mKbyfMCiiCy6dMk95bEL/QZu6tllzBHv2gUOC8+465HuFbO5j/k4pbpiHuzePHWNBgkBlyV7ONQT
BVAinhFXGCW/lHttIUPeFjZ4PVL5DbHTPqeP6pVBM8XNzx+NKR937l+lyKfPNn7/02frio5HacQx
OiDmyVoId0I6rxESo0xjMAodgXqE8WtI1gYINFkocD9x7is2DX60uKhGXntbqOnRIOYeXx5ibYhU
zaBQrG7CMrKSxj/Xbpkti8of/rBQcFComazjk9Y8njPQeDyOYXBYwj0WPyG99kpdhkdILzF9hjnl
eNTjGT5GkoloYaYUOzOFa2DBjlR49D8sz0jXI6usLjDmmKUgK7iZYcqhM5i9AkTcw1wr953smMCf
z2B7UO0RYjgXX17BYb+rd+P5DBv16ip4uIULWAAl9zP1jeFAmGoi+oC3P193/duD59Nll/552bUu
CsOwEaCPPfLkQPstR1fgBpsrvA6ezU1+X3YWiRdLbSf7XLLguXTVg7aLI0s+hJFrPJ/34ZFq9lUh
d4YP8njDU4uTkuIGy5DQkl/Z7cXFZZNs+oUyY7ymI6MVFwkK5cCujlnpaYmnTaC7WEo3ZdiCJrvC
IHS4wXl16JwYh2MbnqNiI1BnzROGJ9pYNJujJxpe7/eiNmKFP18Y+duOnskwRZxGFfyBdH9aj3Ft
pkJ8Yz3GLzAFICuycyOSwesNA/HSLeTlBXcVkB5yBLj/11WD9S0q7becbopwBEy10PjQhbLfYsUD
jU7M12Fk8xNEm2SBptv+Hhue4U7xf37rxrcn8ae3/qWYOE9iWMYBJXWEZXq+VTV/It4nEC8yYuwG
typOCp7H2L9O3CFwJCCdS/qspH6uET3kVCLG9gA3Y1jQmXC40meQNT5y+TqZzGGPi5FXLvUQP1AI
lQC3KGtxnTgbEEnn0VsNdQNVKSPB0NEfS8PFRVOX7PKQ/YlxEtZGRjEsS3PAaZNxbMWJZmHwB4Wv
5zwvHOkwtvbQUDGazuaYD0vmhsonJGRH3EmYFpWIGZFzGMdG3cflTisfDQ2Buz+MdrfJjEpBz9+L
6z1GDenrz1dWHKv3f29SOsQ6UxEN6AP/fFqGTMnSi8QG3O311yuq6XiH1YDd3WGCtRMeUIz9/IL6
97fy7xf8UlRFmXobJIW6sN/EHSE7cOs5mJZXHVm8hZlNsDqnSB2vzm0rrSa1hZVIdQ99VwWL84sn
PPqwhT2aC517hf0ULirlOiSMS7bTZb4bVgwSLfwmRzieR4rZZOXGz4xM2f8g6zKsom4r3yoQRodk
qaceH3AMpV+Gx4LzV5mJO0p/3bCau+sGItvq1jrnO4Iq8BOeXfbRonyuXn+7CcbYvPx0E76UXFHc
TOpw7M/rUzHL1wFlzHGYS/c1jo6I0RkRkXM7Tk5up/OaT8Gsk9WMC+LT1e5WkI45FkciGBQf9IgR
ZREA4lRDLrjEyq5+UJ6ErXCQyR8RUebix0mCUWkNs+ZOcm8P5SE/ouVG7jzXtgr5GIDEd/p7vold
Y4cS5Aqh+AbBM8QvonzLZhEGRudDeaQAUTBM3cOIakg3xIxYvf9tGPB9Py//vVy+lEeZfL5ek4Fq
tH6ECUy5Da9Hoieebdl2TExQNqBa11db/PX8Fn+5K+aXkWhjtLdJbXJXShkjJPcWeHHhBfIc8J+Z
0QTTjdAVersWpxWGBlci60lAtkoqfjhFFSGr2MYgC7KRFAUG+JpVPqZ4/hHpCnNBBVFeQGMsFP/W
L4vGDeJFpnhn0ZZFsmCRVvmCMYOAcVHu6sDJzWnc+0ipVNPBjTEZLNhQxh6NLui6grxQcoV2eu18
WN7ASNX5maUNqaaFo0Pk0+IcWThGwZsRn4SdWdkCmsp9qnmwsoqjLOMDP4UQQWdcBPfVFmASNYC4
yhfCH+asZ3qXdgUlLcXdXXAlYgB4nqTZOXUuB4ZvgeT1wStwdyTNSA64du4gOWfT72pcwRwtWzal
Iwi/bCRftWsAEYZhSKauCcwyDdn80kVfrrf2Wqmt4o0eEogNP74GC2NHJMaAuR9f6vQRS7fpXT99
P21TC1kxUQPTE6k51kM23e7b6f5EgtHTHKH0m/rxV9z/2RXT5YMxPSAodl6G6f3PO+BHRf/paf/r
jcuaJkumKKui+GVJF8owUXupYlJJFiXQKQQPfMNDpy59HTdyPDgnSMTGqAqEBBUub+IUCz46xR73
o9FsycZsdESNCQNnohJMiV8ZY6wgvGu/1Ofal/r863v9AIc+1QyXODVTI20U76/LiXxbn5Jp19vP
4xVmgU0pBKa5hY//NJze3aDs1tMTl3k5fTo9bAnPhsZ79t7fz9bTmKODUYo9YN+9I9Nmev8WTY/R
9M9bN/1DGhPf5F8/X2xR+ufW+q8P8KUIB4LI276tFe9KfK93ZvSCUQ0WhvqcYbdJg5C9//yKv16y
8R19umSdcomDQeYVKbityfSVEQVbNXTF6ft4pSBPjtcJENDeiFPZj6cb/ggyEuv1Nt1PnC2NNeb4
hz+FRfgWvZA9F6bHs308Eo5eeweMkS/WbveGhr6bvnERf377kj6e+D8sT2msGD69/+wSCXo8YXl2
hHBBGnYa/s9xvGHU6LZ2zYi9coAx7TEisHMmG2WOhQiYcIDLoOxKTr3Bn9zJDukus0U/9wI7cmHj
+Jkr+lcPdycn93pMuODMWjTnLJhhq9lXm72RX0EUuzPs1DP5ubbstgUnVj3XrX5HdoWj2alFIeBg
ec6fAP3kq6b7D1elb2K5N/6Xgc1A7ohBroX6zj7jS4Q/hTWGlME85tX4kccflMHTP342/o7+8T7Y
wz+izmDe4i4Q2pWDuIb4OXlqYPbBhcc+qiNgK1slhIxlXjdyXPlubfc2XDG+JK5AvTS88Rqxmdr4
kjIhyx3IZB9GDImTz2rnao/RaRwRfLbRr42AS3JECLHCCqDAPGS0FsEVwQaqJ2AMnbQXEAvB9+zW
lea9yz0B903wTCEiy8OSj6AqwVaxNIocNLcQIXmkTPvtz/GJiQ1PIIsqGvezi/Xxr2G6+4MZA4hH
wN+DU5SN0cLHO+x8jKd5LR5PbOgDhy9OdgpQkiA5/d3Oaj5+9fOi+3rU/uspHY/iT2sukoOglQKe
GcYP0N5jaJGrG2xZq7hNNQdFxvlGxLL9B1Lgz68sfQVj//XSX46RoWwlURo3iM4a7Y5GFwVKf/am
+8F65cnMp/f3nXVf2G/pdIFT1J83tEcWP0GRZ91j9HSdvmIlZnHE3KabK38eqIWv2/QOkbjFYx1Z
0KJtGNzjkx86d0jRxs0gcveI0S3yjViX7JAcS9vlA6uaEm76oE1Zvxm/NbG279vTdjy4ttvTabl9
4J/t9oFjn6+Hlj+0DdyLvyX0gq/t6L6jrk3rVLPIRQ+0a0lnyRf7L5DD9In/cvzrljRxU/5ChZPx
BFd/evo/hJ1Zk+q4soV/ERHMw6tkybMBY8YXAop5nqdff7+kbsTtu8+J3k1X7SoKjC1LqcyVK1ey
IUb9DnODidLBtnC9OefJnFm0t6oHJ1fBc2Jo3pqrRjPNhr22yL2B8+nZbKPbyG6gDiYvvDg9Zq8S
9SgxUbxPTJVY/Kvp8XO7hzCpvJQ/9W52Kx82I1Or23+BM4v/dQMrU3yDs1ArUUH0/2dWJbffLxvP
k9zeC7ZrY0n+M94/a0xP3cFWINSp8YdYbzRKZ3YXadza+EudffHPqOd3lv3jNP7w8Lf11+qwvBzL
LhIOzt3IMiLG4HFx6H9gxFy89eDgvzXKASiy0bPNFbt68l/OG5vycSpYVkgT2E/S3NjSJe0El9jZ
g0MJCjYVlQVdcmqW2fZ95uwCZWBhN3ZtqAV0kJbg9RtngyXeI4K4si/YV3Wn6KOl4PyOCtw0l9oR
ZtDBQn3CMpVchLc0aKihLYgDFkor6ycdyV6m4b4MLEZzQ+YUnxTu2CaUppNkVo28/mUqmkJK5gBC
Z07BPg2dgznfgoW2wNfb7HwkypybpcbC2SOPUmrKfvKiYejOR8GBu4H91BX+WjdbNLeKyMlBXw4u
COkgbuSQvjdiu++WKMgioIocDj0nXfAWF4audNP6WlhZEeQ93A18PdrP60eTWhXGEzyTRn60izUi
F0WXDkRzGi6qIzRefGKhq6J2TMtVhEtp0IZmLtUoEDK8YyhLX3bAm5PXO19uIe3qsRc32gtCdbRi
1Rucm8w0GKiMUd7msN0UNLMX1M0K2469NUO2Lk6uxiaG0BFQM4uSsgvs/cr9dztX+wP8+Y8J+IfT
Wcyft/vGiwn41GVXHLiTf2dnP0SlpkzCGwJ/7Cposq3pIyTiWTtGH6wYle+PU3L4srQdN59ww16O
yBUzZs/uunZlbNeafLZb9ElkKdjSjB2kRnYnaAum4lbchyEjwEjU0ftAVtmVVlqUwvP9jrbNlT1n
+xe7XvmzMv3PC/4zeque6uvT4yVetpULZBJacVse3IYyE/DXhZGVdzfbnrg2VbfuHpM8E5TGGFzs
x8n3KrbAxl6IoMrrS2sZ1vj95uPmCCKNHDdzGik9E6/0Niw5GXW93S0rEWiQVUc7aefq7mhsvWPk
tsGdn3nW2XVunbsLfOTc451F1kWe4/V0BaX9wMsTTwmky1IjhOe0EgtlqA37+jprdgdqc9QjII5n
3O/2ymifGe8zPMV8U2ac+ET4SrqGPpesa9kn7pa+7S5lOq7cKZl0DZ1vNQxKk5wTXhnnwZnanZWf
xQqIZwYllyzLr5+1jKiiYP2XLZgMEmNjAzyGT/DrOSyRlSpwRnd6fMjsv3K/KZtv1/TNk/YbRwoe
l1hazsy9eXIOV9YKImn0dN5hJ/BmkOfc2jvXIvshirz21yNBbgaJrw0z6D3Ae9dvhMHW7Ct5ka3D
ExJZpet0x/o8OcU2fhqCUeKlwdcP7/hm8kVVoCmxKbEC7QWvTlbv/evDQsyxdyPTgTgST+vNVHnw
G/KcGGdWQ5O1r6lRsfh+4gVhtmt8Opq0zF/ZwS7MYa7elAwtnjhLWetv7MjTeVvKU8UI1qISL6x/
3UggA4c/OYB/NGPkwQ288TYqQRk0eTumFnNHQ2bMCio5fODYNByUdy1kYIyGuGP0A27t+/S5Re11
bz9yq4zcXHGQf6eI3AI5sjRKRr3DAaHAzavizskRqziQbHYo81KzOHyGOR9pQFzfC0fboWR65Oag
bK7kvRS/oTf6xsheTPnrKssUvOByyvIed5BrYJo2EkyCL2ZhxRc93ImyjmxB8swyFgcbFlWLOsBE
DAdOTzr29zjp8n3sv0JaGVF6JMZFNq2GoSOHkcfO0keU1ZinuwsJPp5nWhkIb4wjGRwmAxWnuNg4
yNwiSsgcnpFz5hh0dDN7EaZjaksEJq7VGQF7ilvR2VvzelzNr1N/7de58fQv4aZuGKc1k5z+4Kh6
ysQayzT/jls5RcOLeyCT4NzHfWY8xVjD/crqGPZc9jtp+Z1pKd+vYd0U0w3vFpO/oqd7Xe9DXq1l
I/h3I1/4M3f7H0bvj2h3+Sjntus6Vl7msMxy2n+zf1bdBtHbh5n+wbugjgP/Qv5SIZSn5AErljdv
M3Yh+Ok3suYH/CQkNJwfMTVVwicxQEv/bkvtaufJIv0wW9bfcUC5gblJz2glmnM0b2Hxy+ygXR3v
PHO3xDUpc/c+WFiWGBvJywMz51WoaaH8Ks4E2l7fRbS1FP25YOsJSwj/jHJVNvs8oYiMLtsFJuff
x6xY/ouH2PgjXl9VbuPP6oiHKCv+avKuWAiJ3mRrkAdsJ7P/bhGyg1+cl30HZyN7pvgAG/93O3lw
gaifMrJj9+JzuU6BiVtg0u4ZgDWeF423vFq6xfdC34ppzsCycFmugVhtGY6ai5Vjgsqiuzu5kbgE
OZ7b+xRA8gzpdxfZA6JDpiP3l0Yp9C4jBu+89SaimBsv68lCp2vi19f/CMh1dfoHNQFn6U7yTjLG
0wcWJ5qIIqpjVS496jlpRbeVfmNjnuKZs/tSP+Tlg6r6BhytH+qJFMc5qOhtoyE/E6rwS1VNJkQL
9CpTPWQi1MdKaABPQfUkWKKTKCDIXtFfAdUViRBmMrZgG3uns1hAElYD9Ev5Y683m9GMPsD72rIw
d+4FA1ZmgZdcIGlGbkVmDYzAhUpIjCyLUhbh7m9+0hd9+w/44/889cYf8MezfHu81s/Lb8AgVvsu
MEgs0aFsGpUfvHcD4YOldJ7scKLeLJ8SD3G/5VEl3KuCNe2cvYGhqkVn9/q1bC8Pe4ZdowSbxZWj
QxX9i7CSLzZ8HAEXB2AkAAltj7F04ixjQXEEZJMW2ISSsM6ayQQ32BbCo4s7T25DjnD+38cK2yq2
N8djrx9h7vtZK17PBj+XVx15iGXm3QEbfSCQjDgfV40boK/sIeKkfB0BnhH3BQuMDX66EmbQlfjr
zsDh4cyRtOasoKEI5BK+cF2W5kWfObHlH4AfCUE+BBp8uiOfKEDQ76fTdc4C0PB3zjTZIiNKf1DW
O5CPU2ZZiPPBksCS/26q1CkQZkiYhrWntQfutEuIgTMgtqNCHQYQPf3tkTRnH3jZultl0cpUw//D
97uwZUOZ0xWPJO7XaZO7I+6D3GFI3ex49M1mL0HzkyPSW+gLZZX1TZayJfGGBUOEzdA0Q6HVgoOy
bmG1CERghthc6yu8Z2DKnlyQIvSD0UTgg4k68WNWiHTmvhvTC/37HS4pCttydg9sosw0OQdcIP4V
pxiNzZSyEwIHCbeoumdXRgIyZK92aJHNEnljEZErc6WRMjRxnkH/C2U+dnFxmxi1O+GL7Neym2LM
2X9fOs9o0eiTUWyID8KeDsWfzxWXRyJQctNI8t5knO1FyXWio4MjthXvGHALvpmmmhLvWUKICqMi
ZlJ8axSJsdBj9ksUkfEbEI1kAPBZOGNx0RB0lPDabTiNoThRJ8KNOgr8FwzdkQD07Bx6CBi55Aks
GYPvDBBP6ILrJYucTiTc6yevpW007zlzddL9dJs9TNdEL90HOwEBKasW5qw1j/pnp9XQ7kMBQR+p
ukbMAuuEiJDukRB469HHDkbyxAjCtiIDAKzyAwr5NXLYub6oTqtJgk6u6u5MgAK1s4DgrBeLnW4D
jtCgvjuZdLvdL1AyE5dssXiqnb6GbYE8BjU+D0SXJhQA5KifyxkAFSEhgEUUqyh2bzajyRA7CruF
TFnmi7ds4nLIrWDgPvaNCZFt89d5ECcEpy9DNw/b9/sQS1nDnIrLiNQrFvKM2j/lMEwNeiTj78rt
OjLZngymDCd9Yom6xM2pM3FkK98zNyVqY8i/k+TDZMG10rdegymG/ixK3Xed0HmNl8jmdGFeCgRw
5neZ0PhRts7oHHGJNxhv8VYFLBVQRXZtuf/MWDatKsEvJ/8XgKXxrU/802w36rV6oVKrorLyJeP8
A0HMF3KV22p/KLvOoMdqV9hlLRLmYqcld+GETx1eSeiylytH9iVJFPHjXff4tVdR4WDwcOLBSLYx
e1Y2dnLKOnbUPKr45cTWTm0zboKvjJrxFRtPfaSe8uSoyZ8yAkLAPAB+l869Y+cluygQizyLjytW
MaVi/Yv8LY0YXZmVxHmOoIKF0CcjEHxCYEQxll/DS/RYUBYeQdikiMX4zCFehTpCU7IHa2Xlvyn/
8ouAilnm+hlZcj/zs6XxOdRS+SvnqFM+OfXTeU7PU1KRDrkGC/64VOl8jF3GZlOsiQfO+fPb99i0
ljpQHkYBAOXQK9RFTQMBg2Q9r9N0Hb2G6RgGNUIgtJcDwkACkuQ0o0m3L+WzK7Q4mxR/Hsvj77Wy
87qTSvaDLBz/k+RIQTtdd+4qfkOCgpOrA8zPG2bOSfnKVbgjQAkpaKibpq3W2SFi/VFzoldXWV7C
2wUg5ZRTrlIGH+/+xZN1R/mpz2EZcrB/2aLE9ed1UF10mqWtNE3xcRgM98MJoYey49YU9OeBQClN
Fyy1Sp8plOzOpVkIl0G5tSXNxb1Zj+A7u8v5iU0PcZqtgfwMA57sBfWnzVx6CfP+6Zuq2JNs4p7u
LDVRp2YJRxCfIPyEY1pqljAIsOpRHgM5gQLC/7Tua+2m9SEpe6pFl/pMpRSZBDQeE7Q3KWO5U2p2
Em2xnJnz/sOiv4/QaLmgAN26uB8s2F2Eaj8j+vPqF/QGKFa9U3CL8xRPkRjm+1fM9tSGaAml77AO
StKY9JI8Izpn3YjYx95H48VR2OXVu4efAxs2fUTaz2//juXHoU6+yg3+OKiuPElWkIWB3IRLgJj1
vIiXPqFjBstp4yPNaOrprosK+3UlKtibBVLDKNtTiwNfVLoq3JBTpcRZ31JMu0TpSzJdaKbQMNq4
9SeOFUaLbkBcT2W+U13yX52uJiztvlzEvnT3hnx0EiQXDHRFB0EXkfKS4dq7aKRP9FglUTJUWnvt
nXZmYe+uw/ALAAA0e3EPw4reicPnbjTG2mP5h07oeM7MwWXFaeUvvZkYrRC7pUPHiX+thTNwAKq8
dpsNnkwl9Y9kW/h8BK61MYkOOk7YDsO203OcwWAQj0bxFOOQ+lnWtPGoORphR+KzwsQU9dgdvU2c
p6FGNWA3euu7Yc8Qp2AF+slmHH9RdnHyMU49BxdadloS2vLDzfY4VzlzcbPFzxAPGykJn9eJP/0E
iccnDwcX3ApB7rFx3yOFv7/Iq+hyHsjbejHSAbpXdDGC/Ln3FihQQP4eplQSInIC/P99lsEsKWfW
6zEyY90up4JOsCOGs0V71sBzWiza0r/G21vJVQaOYXjQQZ+uFBo8CCWbjkeSocMt5599k3F0O4sO
47l2cJ+gQAY5x2tLDN72nor/OXiDjUvE/ZEq54+ki598u4cL/rR4hm1JiNZ404JteYYAtpwPTy6W
juNp7s3H8J35MJMJEYbhgFvttcNZ7y+k9z/ZVN/4+5+70B+x5L5S3J4bJXYhgfNxj0Dw4GQCl3zM
iUD5/heUs1D9b8naRqNeKJaq9RLSaBLc/mPb258ru+LxsCq7ywSqxk+j+cStYlsHheKDy/qR1Se7
nyXeHA1UhDsDMZvvVwrUwlOnIdJ50KLcs7AasQoIMG0Ngnrn7n6+bIvuFh4fhZ3dbQwpgU4P3Twy
yhBFuCUYMlMH2Pr+Rnnbk3ohvtNGaanu7AeTImSiKkXP8HQmlZp6hNXhB8WniCYORLQ19NyzY1Rh
NnPr6SYrXQXxRCc5AJJZbQJ97j6rAJusdC6utG+oqA8QCW2oZev826wLztP85FItsHKfi12rYp+T
dbqFv4gy4xmhx1xBJCULzZu9UTNH0cRiuajRiwMnesUvK/QEFvnRcnH6udAwaCmdirB31WQVl+i1
hJQB4XVaQNI53D7samvu0Gy64xS1bES689Nlh3IXrBy6+e0rKgZeccrz/ITNQ+mc/6mI4fv25znj
p81fZBL/rDH7nWv/uPUyNf5x68v7HWzyx7rsnsB33vppYI0RJsJyJIiS9JZkbKjxY3kuefxNVa72
B3NQPr9RKCInV64VKvX8nzSW/Kf4ud13vzwBXKUHsDitc3UlpIzp0OHRpOiSqI45Ryi/U/NtjLay
W4Aicu8Sy+t1AKnOE95+AaeD8QeUKKsKyDB5X8ryIE/GR7IRGwUDQpp4iKMKuEv0AumM5mHsQqs2
zQwoBRD1PBZ3LqJo8y8cmPJ/WWMQdcgCV+HslGtfddN/DHRlsy18nlcAIjaChhqd7NONob/cnAEQ
vT9fOb54zvVmpMXDLCmv00lK5Drejhe+ZfvosD85/w5blf5gOf+O/j9O6o+M+e12Pt9eF05K0BZh
TSIw7IwgDkHIGRWIJxoqtr6vzGTyjrQpuXdLWNNwN8kw0J32XwwfpobZ9of//f8G6Q9DdLjf6tfj
h/PJQxVCLIEZSeEw6PoqqyLPKsxOdrboGF4D+BKDanyx+fbjZ7+oqMNd57w3cfqNdGEvZ2dnrzSs
4JgXCHPOnmxvnw4BiGJTmM1QKkuP5h3kdWyzL34guIEvxBDBPkgvwP0X/OCmInxcwTlWltBQwhbJ
lMwvIVX75QzNwWx+jMdOJdnq1tgB8SJKNj8PDaZFroPch+fuprhc6JoAhP/IZ8jj5B1COKXMaVSM
cOJ+8E5JusQ/8vYKUCms1Jr+EbtfFVDfSlMLAcDzftlZumRLdSlt6EN/+YXrK2ktkXxMwc37/c3i
RrM+kvqvgOuASfXgGNHw6Xwz+IB5IHpf0trZ6ReCo4+WLDl/IDqB+YD0YLIV7aSb1NWQGvuAQnsE
dOzRrysTdNrtXkVJsv3k9MTPuBqwN5L8s1dLsvlQ+Xnc8Y30DF/gYXEsCCmF6iDOQpVA/x1gxu0A
7ykmecsKeFjBxQaIIQME0FmjuYrCd8BR8CAuduU/g8fgvHhDL5DQm6rPCAcRbQKcGjIzAQL8tB6S
nMwmegel5hX3BtF/QHUB1vlgmPF8zZIhfeyadTXxFnecknx7LaXIeaV0IaBIjCv/gkMDM9z6ZF24
10d/KMEsIrbB09ZiwRDBAfylcoUEQ0pH/Ie/7Malv62BPyzy/ljKb0piKCrqZXdcaq8Xx/7RheJF
BIniZkKACbKwU4XgRH8eOl1JhvptjXba/24fkPL/29n8wXw4vO+19+F+LtOrVO5gyM2vKKfX64Xi
7YqfV46vQQ8H7ylDLa6kE/PbAJfS4VvcGxTbv24nk0RiZcq65WUXvFucKP7LfY8TE3LztETQFYWr
LI84jvFuYzuigyoxtBVf1zojPN87/eeJsGNMqeAv8Whgvy8u2WuCf7xNx+RhD/65Vwx2/jJ5kbIj
XkrOXwBeonrOFTP7+kb1twidM/AoJIqpmPfRQHPLbXLZzCVxlTfk5kn4SiKNEwe3F1e6fTbj0ZkD
CZtF5i1+7ZrnAfMtbB4oO9EuIuyN8LIHm6joFppM82AXiahcEexusPIbnjRF25XJFpwGu6jRweLF
YxwScK1Ksx5v/MGBTi6SLdhxhHyw8mXyj0fioy8nuwgeFyts2+PIYKpA9/RYAZxYkUyQl8tyOC/A
nUc4MSsfSxrALaBSx932Sk25C+ja+buIiCGvV9nJp7Ih16S6m3LI44QnF6vWPtll26QyKNlnj5DW
oYQuIpJFE2+09V4+opH2A+UbEwnnf+MAjQLxCjwKO4Lqoq1H0uZuX1WTq+90tdZ6d6m12Opn0Rau
yDGsnMPO7uOjKyhzztz6/ppEHrXWII5mpFpzIv40Jd4nHPcBBeBA8iO/Kt8n7lf7m1+9hGM0MF7x
zpwtvAlVtlWAx+6ki4CI0uQq2Pj3TtCZFNf0ObU4UXRDwqOh9aJadmhkpPOEgMMWZa8hZJ6XxgaX
h7/cFteVzARdJgCjgB1Liiyeu1jQ9Uzr6kBA4y+8GW/MOBT6U95GdQCDaouWb332EdLm6gdtdwo7
nYxUP1TOtcqE6VoxwIVcCYohZs1fwRc8KlE6ez0HuKFK4UqvdMljSilUritE/TVAhowLO00UBW9F
THbEwgnjiSBloZNkePAkG1RjWzEGbqzwyyTNfCTaWrkwq2Jqqp/91ZmAh2EIhj+SjAk6kjyHiJ/z
O5RdL1ZYxt0IhFglkuIp4Es99JFMTiO5hOuYymEoka1tvOyC2scvWvrN4RDRxMWOaWkAJgEQD9OA
VKlp3UyyUd5sBZQrqGPDyU/xgFEPXXdAQk9xl31z7abCApH33eBf/kQGf7eTa+3c85RmMyoQIFq8
uQn86jEJZ7L5RihlOKS01OS55K28ZCgNa9Yu2Ebdmbeitf/S80NfCHXTWOC7ePTiLymBSBsHMtyP
tsFlqzPyEQOmbHwcAYBd6aUNXW8NeIMIDdxTkhYoINLrO1M4lf0le/AJaFmYDVdn6z9/HmZY0BMv
JCB/OPgdd3goguNWcS6XtJSiybgn8Wr3CCIflNlXu51J8rZqH7VackcPXn5Y9g/9Iv187ZLpF00g
7qLu2mq0qNVdtXejzUha5+zhB6xUglyZT2sVPHTujbCucC9I0qzdH1QJyK+xk3/MhDY3hMUrpGNP
ulvpXdm8dz3BoxHIVPgaVNiSCYKI47hquPKI3Ei+UhNDTz6SIMLcww8mqw2NKKA9UxscX/p7gaFL
7o+CDwNukndOvIfzBua/wXkiQLTDPeP+IevScBuBzC4CV0VxsidTvGVorGiq9hRs1PDUc0tJkYVG
rslddyWrRaNBMl2U5YR3txRC+9Wf8OvZXEKB88WPEYB/z+wqFlT/6B+joZAkuAMMGp2oYKYGkyTC
UwF9v0E3G/JJjIQ90VkM0jizSUD4te1gJ0KZ4iuPltsKyDvpk4eMqJp1SE5WAiFQDCtMvbdjdsqF
JAsBSdyhmxk3b4aD3wfDVv/j/vRd6JI/qWS3ARlpFKfJG0CC86Ffwr3s9yvuLqGtD9deEpzHW4JD
LK1HZ0ij0oeXAcpa3434eNwNvC7BoPaO40zjGPAFPgHeq2y7wsclYmG6Cyq+tqhntJlYk8mFWeFo
Mgzci4KOXmZoTKq6ZGu9SWJcxisCnP2CsiZbOZwl94SzfXlpWndaeJniZ6KviGF5LVB64ihEoE7C
0DgMCJhh3Jd5M3ddqXzom2G/H5WCflnyuy0mXlX1IZgKL/2qm01pB7pWcDMIa8BYhXMKRosz7IOz
ugxLBMg8d1vArpwVyBZLlC/xszk72mOD3wLxsjgfANJiTYR20QdoXTnCfE/Tjd1jHo8kF+GDhxUm
1zY4xx+sqTz4NybtqTG0kp3ktEicU2KoUnkF/BIqmvWcP1JfHpALbfMjlgx4lxuqXV8YdBFIHFal
jeabmrXBmfD1ZKfoSNJMgxitIBAx2+g+qIx0liNrJFC9gPU7/vWbU3FUsOyg2S7XvTRzdoItt2L4
AKTmX9QWVP/FSPdbKFkjqIoj2sFc0p3uu6zkOckptag6OShuGKDHTYG+i/liuAyKDTEgeZOujuEB
nH8b0PACvFkUgjNOwY6kuqJsple8x++qau8JlPfe3uy9BkmIitcUBwqRH4Ts0Azg5+Y0Y7UCda8N
mLgtOVfFUeJVDNkl53+TU50OBgpUrkP6/QBvBu0kVnUAXCYU3fabV8KeZGfs8ANkx7wKxsoLxGJ3
RPKpq5OhuKtdbwak6uLsFVnzL79mi6ZJvkFiKC6LZq9kLJoULLnshrCgr1Q70GSJLPP/ouGKUm2G
gRvdfKZTtL+mjHUKRp/CP1Up+YurxmdEjMNM7y5lVGAE1xgWa8CrIpWA5QHvBkHCPicR29Jn0/S+
FwDRIcFWMuwtYjoKpBiTj9qOZJZS8K8kpy1wg+RwJLONGqAc3PURLMVoSQJeXsi+KBv+S7b/h8dC
31mbSXKD7ExzeiXFf1ZCFpxKFLpx+EuaTffs/U3Xjz76J4qmmUrflh/GSvnTJs2xWSsvlUlyXNio
JF+4VvEjSGdIjYh84DTjXBQyh5DJp+BLeq2enPD0wGecv6nMlDSHMVSGEBPT13VFSpqbGHQrWiyn
m11dydVTX2KReeswpC7o50rQkfYlXplrU1wgY1imGTIJpDy4VdeREIPFzHDv/AxoH2Ajy/bMzhxX
WoZGJXkq3z15NzjnilUsbzhrW/JQcHcrIUIJPGAJSaazwENuOh0aeBe9QnklYByr/aqmh1YBX5Tp
KrVDGZdOixGSQb/rrzXfa18qda7qZPGlrNBO34ZMnGXXpCczGxRXydp4RdZXjTYCRNwgCEtO5v6Q
S2IRm2zNVCs5tsreBQ1SS2vqgncSdzfe03AJ3Ck7k+lCdhhzI8vQJ4nGUMs7MwtanzF2nF/GJC6o
KX+Ur5iv5sHJLCfGT5ltWjJP8rAZx14r0nNLfs4IM3kvSURXOBxi1EjZZXJsWZmS+CvwaWc92DED
+AvvJCHHfWc1TA8OW6kM4jezN5WDTzmZS4e3X0k4ZpyR5UzkZGSkmxknykyZZjyTHeRPfpOMA/9w
CiBAigzanHvj+2lGVlAMnMVKc8a+z4lj7Kp6ZElUTKfW+owm12XL3KAMi8o+wWn5WFVFgl0sJBlL
L8WWzTHyklcTg8NXm1omNDk5miwLKGas9GnWksbezt7LWm+7xT7MhXQvaUG7awq5VSzEVgIOT8rI
YOzxnfXJaGAHPiHvINk2qtC8mtohZpBXcs4yOpItzdANJcv2S6bxWTZIl3F+so666KwIX6bJALuY
UBnuKZdkBR+bkmLFeYMewFzjQBBqxMgeOK8lhqI0vXSox2LBI5apmnfeTD0ld/Lq3l3kFe05KDn7
4B03vjxhLBSRQX7SYEoWMQn1YHoic8sFkeFdyS0pMJNlQVzZ5IQVBLVemD2coQwnnBtm+1QW/S9b
eBuIqZrfQraaD+Y03cffgsW+hq+xU0+79s+41B+dTOga57RR3o7HcelHOFc4mvQ/Igl2QV7/bCeX
4AXeAcivns2igxCXPs9KGkcwpC8r3E2WFBq1Tl+QKj/3nf2Y1xMEoshwkyQdNFh6U24Dydk5Vplt
vOkXHW3weUyUkPSqaLa9SZAYXzWblL80m9m8lbrmfVJz1gETjgn+neNpJraFacmY+LJy+Fb4/S3z
odcwRCxFZnDWlGeb/MLUSjkInkUueXhzX5wRY0zwTfrhjSfsY4kJggtYq04CvKluF5Vsrnip8R6B
XfWkgK0rQA46qIRXBUb8RU7cTPhKujog0JRMokkCI27XIo/PD6jc0QlvVFwLs2Q+dyG0q8go3hng
ZOPNBx3yfYYNaILuM614C/rsQ4F++pNkIvQgSXeKT77xqhat/R4jdc66Y3yzVdKvgE0JQ0falkP+
o0KShKp3IvHChlfDoJZCsYe38OSBPvZu+LHEc7BR8C8vbmvrVilmrSTVFuQe3J+xjy9IrxP70tJm
gOG++Ogw9AYw5ZwRkw/6AbcOIlnOXLxLCMxZcXNtqQqitFwlyRXkECRTbMsaU85i9DCMOPfp75J/
I66SN5vhK4Ic2irBpGLvZMFIWEaY5ol1PbG6hCu19J6mfEFc9wXyUgzyRljyRbMNyUa1yFL7hWhE
e1W8mApLGkUltwYFtcp2weZIEGVazPzsGb+THZ8gC3MdFicFsugkmGCPjvIwVPOGIpkiydOPM8KU
qrgeoBVsqOwQxwL9++GWN+VYkqfs41BgnUldDS07e1JLc0y36dtQXxutvXUoG0xRVxfn5A3X86hu
2SMa5SV99307Boc/IFbElTe+AeXNL+rRhhbpZN69hy81AHtDDwrnCJ8fI93ggE94gYdZxY6Dmj1D
NPDL+jn5OGVwa5q/JOBiVYamofbgXZK5KprRiqt6OWO0eqXmB11WmLoCPDDYWD2sFKcgIMyUav+c
KjinWb4Xj+JRyWnWe2duHKQDWw9WmO4p/ki0a4l/wkVf/Hqw9KSiAZpR8P5AP6Lxe/SKcsgnMUBc
dhCjKYDdDnaziy8VDmjuTPHJSjfZnoA+vFd0TD/OlH62LNRj0KTOE2rcOGA6ROxDlEWgYeiM20Ud
j/CifSxniXKkvIll1xEeisAfqVg82a84g5p8YgNhL9IWFTuluwB0VIniH77MpBfFNQfKnwC3yLzg
kIqLs+QBWAreKHieoHvxNkWgHXyLRoAy4TRucNx8xtiiGNH8FutAD2KsCRwOtSeaeMdXBQuoNzan
rtTSNvy2YJdkT8jO71V89UK8ZpS8KOTMNesuBTBAEG8DdhfOMA5d7As0xARyHQXln6DmIhiyU1gh
/OYNdmTZeuzUcN+aFBVdENXOIxR9UhV0JvgvQFTct97OKrz79K1qUQHuVC268VEZS5FbQM1lMaKy
6L161yzoLG0wJC533ajerMKKgdbp+qPS1xs6+yjWWSL+lWl7PXrqcaVSqP2BBYwU9hdeRSZi3G50
7gZIEll95hPeQp5EK699CojazAd7YF3hFBzhqzHRqFjEw5hHw8hNuXN4GKNHxLAit5T6WAk8ta+D
g61/95C+5wZS1HexgtW3pSqW8wHe7kBOYFVStqZLQndj7ZkrQKSgw6Nmk47AnGCZqVhTvbbk7L32
YOM/eNegTQiSV/dWcKW/99W/+/sZyv5YU7CK5O7XArGvE6miADq46KS7MucmOCFRtYukOoQ2eJDC
FGV4wAvXNu8FO5OnvhzsQJKI8kp9hPQGkySvPA6ruwHoT28gtNFxe9WCjPHlT7SfISCd+0ZwnNr3
X2JFRSHWqAeE9zRUBmP5ftIuuLnjvpzkrc32tEuRSkhPKYBPUgsws2AzAT77AspE/Na4l4xrfIvI
1WPHgmUCgA57YhXXE4RQ1AIlR8SugEJRAPARdHJRRoO3mchufnMvbG4TmU4l+KrHIeANMkx1BJeq
rNWgau8tatmit5+8iG+XMGaJchktOqXYBC4M6pIA78JDXCc1RYNE+knZXHM/GVAAptudzoT0K3Ft
Jci1h+c1+MnnAs6AahqU1BMpxW4JDOnqD5etr4dIYlEwPm4HtBxST0wcWesPJsuW9NheSj/Y6twa
KFfF1CPmJCVyAA9DPkhCk87G9YhMA66WHiduY3EmswUSRc7fXqnti0xHL+oJJaZgwUj6qAL7vqNn
OD4yYW52o2cbgFChlZDa0QnbWp+zA/VpkURbJZKfw8spKy3kzA3En7oGxKS/SJ+hPAXs2Cd25rpK
BEi7aGaHDSamJWDChdkhZYCdBbU3RMVSCH7ptjcuR5KqskGjKXQbKLBq8Ias+QbaFfw2BO0kDXY0
g0sU42PbuD3Le+HLlrInmeIKqQJnxkyn63GP4GzHjfnljQj9hnxbzISDxrLArnDvE1AvIDBYqB2A
I7gTumyfsI9PuB5uxUTRkOFft2o8YbSXC1EoJodwc+SMakAFWDzJTSPKEWyoMpX82zdfDpAO/lyE
/NTmxrMOwGqTIabNj6Du4YfRtQGDbV2iSNTCMTdwrXTVUpWhHt093GBhd1W4iwuPJNGA3M6gydbO
toPuJt/FotNGwhzTAjvOxT8nZ3VMj8kjgzAfSZ66YElYi2MgRqKshUQgQeepRS47fflS9SN11Hck
6u/ue1QJGyFSA3Awj3jiW/QQRW24Q+D0RRp479Irml3rmrCbDT/OGu9CCjGkzAUXhL37kY2mEuJW
iBALRFoVb8rhiHPuI2ryJBawedgnLl0Qd/Z0gr2PUH5hemcTplFACZCGzb65DzK0vpx9+9BZgxzc
u0+K8NxrWcGkMfRzO3Tu5APOYNVEs/EetOpVV5U+CJBHrwspDpT0S6lf6x8DEVJZB5U+XlXnCC+x
1N/y+ityTLUpZFEBy4R37yDPROxwoFZA+OsU04YSNEisuMmDS0gRgaAkRBP60qSiz4oIoIQYlfAY
sJ1LgCOfm90xZjgUNW9rHp1GnwoAiXJGx/YZCSWJWOjdB9Z0DHbOBbyAU8hRzspvkBrn++DqTo9c
2M7e50+ilGMs3uIZ7SUJzAB98qqG1EworzgzNqgScl89OeIzlXJHqXDABwwr4bV9sHvO4enSoqZN
27eQsSC+usfS9Dl+d+/c6HeX6+lUvFvzYEvhfUTTPPdKxCmHEnfi7hbnZSbJlHvDZJCRkpjy2j4i
QQF3lSujeYA6t+V6ccX4dJw1DsCbT0ysfRsVb+4QIcnWlELUxr1S/0BVxMHe8LM9GJ7Efnx4teIA
c3ff8Y2TBYoDFaFplr63azi/ov7wyV7+FNeo9QTyogRgCGuqRaeLZ/Lw6bc1Dm5ZxeKa3HycNeee
NBFdy/BUIBoXNYtgRPgsrlpTZieO0I1F0JzaQjDdB7V+MYC8Hjr1kwub/eSqFFjxGBFPCaogzFuF
v65sgaa/6nwWCi/3Ylrqg79Qf7kOliOIvqILxf/ruJZIHS9tBJCJzJliDqRsSYHftCaQDe2cCH6A
o1+mPng729aVCGeXYnp7W2LIq4/gL2Va8NrwaSgUZHMqmFvSYK/7GLqSk8mT3ftjrj5GHlVj/5qN
B8/OBVtRtid193HlhmWq+JK8U6LGnCObChpSsl1tPMlL1G2BIzXYz4qO7KSnVF5Vwfjk8Zk23sqb
IOxmcMU+hLKcx+I0QdSAaKlViQtg10/b2kdPu+lJkDPkLGVbo+tBIFwQesCxxdCp15VzlDyKxI1H
eyAMvMWSjmjhXHAanDs/dYXCCkwvYiweuQAJHPEe+FZUXSioxHtszpAMAwHbgnPn3OwE3jdMFL8Q
IBXkVd5DTlKxn+zY0jgkKWP4GG15Z6eLpSergZvy3YLafBQNFFE2wqtEwJhYtaPxC5BZ5iUSfq4U
1Er8F6S8OHVK48G1L5QD8BOvoIqkfbSC2nJZ1HHAwURc9xYXQQng0O4CNKkP7QcJ0L09c1zOidN+
uLuAEixeXw05EV6rT0E5LHvVvnzWjj895BC84LpS9ekj3v0PZ+fVFMeydum/8sV3PRVT3kzMzEV7
D03TCLipQECXt13+18+TrROzUUNAnLO1JaE2laYys16z3rVW6iIjN9tss0O6ym7M3/avaptQfi/i
xyrEvOLKJJnQCLR/i36W44KHGGaMeNYCFtuLriUz8RURe26O7m9aoZgTLmCmgGkWMDB4f5nZCI2P
52zWzNNVxbfEZRnCJb4fMjUAxPYCLAbCZyGabTjn+C437Wiu9XU2Q0d53szFjCDQtGj4OsmvfUpD
wpQseSfHVtQZYL4SzWCH3ig4HsLw4uLTP09AYY6ai+YuvNycfCUqh8qxvba5FyLbJqqEIBRYHauL
QUozzF2+F7eGbKLBci9m5sKmZzYRG/FvcnJ/iijPtxr7AN9gEnvcaQOaNnP2ooLkg3iQV0McivyO
tXovfAniHBgDxlj4GizQHVn0ScHnWJUlv8S1X7QpX+MKK2xQFuCO0bgjkWhn5ZIxJAsCnpoYhTY+
ijoqEbgQ3xTocmnOhS+tuKMXgiTjJ2083k2okBKIWhYt9pJCvEnUKAkDcEdy8+XlhVdzrvHiL1Yv
A6GWnIjLyn7cTH891ZNfyRKrUZSYkDAdTW83+Pxg0H9BPkI5O9QmBHk2/B5tiNCkwAB2uxX7jaXE
LRCrQviAbDmGNR1zeIynTyC+p8Tc2eW/6gmhDBHYIO4j0gCiZcJT5WisbhhBiZE5HhMkOrJ8uGzJ
YG0cgGzCjuY/jNDLPeXlFTMh3AJh04+P/Mcip8ySd3BBucD4eOBDYt2w58XL4gdeXTHDRwJv5uK4
OvDTcbzgJDiKzVCK42OyWqwO7OQj++yyrNjGYmfnYyzXywFxYBUd5JGI7LOzWccnBk86+nDgVdDT
B2gwuOiBzx8OZAr9UbnlRWGIHXBQ/an4HDWWY3DVYkuJk0GcMIDVF+LQoLnDeKKuxZpejPk6/aNl
8SEuR8Mj8zfobXnEmvZHvHAc89P4KEbIxDNRHGfZ5MhRxztwbojZ45PMH0G5y70SbyQkNsccU+Ks
ECcboxdnFnD9y3E54RJcinshzgHO1/GKvYlrRlfx1Bgu4zuNF/Rwcpqs0/GaPB4/LQR6a08qdgES
nx8W+/EE65mfeZtM1p7f/HOy97BpKTDATRMAcv64/G3v4jkIUmciEiLuVFxjvace6k34XW/ichP/
nRq1O+r6BfztJOqapHvtab+YTMZ4qdnvtwsmnYIvGlzwmmiZRk+T/Uk0vseUpmmuTBNvl6QjTEs0
yHsTSmAZ0GJ/4CXGQLc93hCfFL3mZ3qx5sLUJSxobM9v/mfUk8OaVzzePjFoLsVFeJEOW6Jb4heg
dj4NSpKvc6XFaXLglQX9WYiXxGRJIOKlpWjMY2pEgR5Dj8eXxk814zjh5ewXgC1FoVsLHJ8ISUDW
W/TtxNfTOX/gx/brE0UQYHAB8KcUiB1OJ0HhdvK5gSkrjd/cshMgHdKtixOuC+9z0J94LZ3zRSD/
BFopFjjseUeakJVcLPz9aSFKAf68wiC4xOXnEyECGkE0c04fvXSE90ZOU7hDgiSNqK34olg07Asu
JSozxA45kRyjR9Qa0BV2FKlfXJacQskF1xW/LqUc0ex0OohXLv04cIdyfP4FG1H85YsH+dg8j/1n
pGN91RsvnkP9QPsH1iKd4NMtLffiCicmkX7SMIO8TMnhJBGHFT+K6VvxsBdTemBEf+YFT5T+8E26
cpJ/i9kLJmOGOqbyTqeDaFKSqp2X22DCZp51ANBXolIeapqb8piT4rwx3YnOM49APvVOiNMwT2Ci
3wU8Ot2mW/+5PY/zd48JWnATBJcFm+jEoCeMYM96o+dM22kvvFteIhwjXsc33zPTYp65e2Qb6ffl
7nC7eYVriMgIcy5GLm6OGBVXE0PzpwzosB9zY/jxj+t64BVxN/B6+SZ/rrhJwhA4CAwEB4TJWSnO
CyDUIgIiTl+dyeeA4XgTZxOTwzcPnAr0i9AdW6NdsIb3LHuxk9wdm4Y7wOJj+UwWIuDy51Sg9lxs
A3b9G2CM8Yk/QVJtxdkgJkDsED7LbirW4ZwrrdmTFn+/iS3rbyd8vuYb/DReiy+xt8WF2caLN7G9
ubB997Zn/whSG955i+fwXAF5WlDaPhefF9uaqZ78a8fzDXFWnMXHaeNt/SaqZCkheqPxCf2dvPEW
+/e0Jzjwdl5I9/DxrQUFyGKxXnBFLsQ+X79x0O25BIDz9RsFOgYQlDXQk//+r//5f//3a/e/vHfo
hePey9L/SuvkNgvS6vx//lsV1SufMN6GqVi2bguN4St2iT4szrJchjpQ7e7VKQn2xvdIIRjqRCfk
FkziZpwD7rZG5DwgHo+ObTJu0JqZwFvaqwjE/4DMN37qkHj/9eUuSD26r/wPO7EiNegiUUFNzccN
GkSzhjhJTGQruusm5bK8j/D+rZk+JS37Cl4bg98B0nBxF0Dx5MAHLiW+FEID9Iluc7BHhKpSDAVV
LDRRtfP2/TQqYpq+m8YrhgHL90zHSOg1dBIYYivn170sjbqFYyBQP+3aH2ZJ+RII/OG2ifc/zFLd
+HE4tLT3+CgD8SF5S4AZE+CHGoAfl8dVCYBReYWRZSwPSx1FdzLRGHQhDmAHkKUjHAifX7pwtTHC
AsLNON9AYisTFkDp81j/QBiu/LQyrqDYtVk7TRQw5oA6mIUMIHDsLnR9opywgfEJAGP8NM/qFxRb
DhVaum3qsmLr2hXFVn6OzKAMGH+BcTvy25EMnI6E3yBUaRUqwZqxR2iCnEM9eueOy4/IEHTFbUrl
Kvyu8OimW/0RxRk2OIb75Ptl92XByD+906/YjAuKo2VVolyoLWCRy8g/v/ol51/8w3JTxfL9tLw/
NHR1Shi2kqRxwjQQ9s+XASGnYBTc6Q/lDWGyY3ljP+L5LNRHhIBP9k36rq87Hm3+DwB4Q/nqdmiK
bDmWJqsob1/1Aw7T7pxFpkZVvWB0EVhvwdmiU2ffUBPfTARw/A8RWL/i/VUO+vMMbxRcnVAZxGP/
KOrtc8H2RI1VPaacAV4oheSeQbRHBJEEKQIY8G0y9R9FUrTdDUt1yitkKEW6DUlgsqD6qibyalNB
38z4NYkv1xEpKw2chQi1EbUjxGesa+KJPqEpY2EQGoPuHOoNEeiLptUBOAzkGyI4Jv5UFvEkh2GV
PAL1ywTSfodQiIh3RYjuD92GAFjA+bfKqLXqSNEKEAyopgs5x5nQpPimQOYIrKy2iJ6pdhZgu1SU
h8NMIqjI/qDvfNIVXOC3CCGBBp0pvwLIB/mg+AeUHgBA/UNC8U00Ry4b/2gLfvpIqgoAhATVlz0R
BIFQDYK54HRdQkRGSkBU6VhTQZLnbfiJdwTRmMUn03W6CHhsuPAEDZRuyEtKZw7nSbAUcWkR19Hm
AvQlwM3VVNtreJB/WIe05z9UOsBrL694mwZcLUQ2e0jQYBYxN1TmAO2eqDfw7czEl9Cf5GIlpBct
DwiR4wAqOjeBDAvyrB46CmNP+uA5nzrQWMEc2dAz/hAdhB+RxgWFVz3RVoIREcZACLdkQvOCr4x3
NsWmhzcxWw4PIiYGhQJJqYwQwSVRNUP6lyfQvF/8YaKKgUjDgjM3lpDBAhAX/FzYNTNhYTtLUf7q
QfMgLQW9oSiFFYac4B7hp/GlPHbiLAWbFxY7n/affdhQxKcc6WKd8eWlMAfr3+Ii4TM8iTOPrwjq
DmpuWO2wLc7ETkGJff9nd+DyLgWDxBlWRsF3JLJ9IntA1SE7BbIHanVE1wSZVr9o1y1Woug0nboV
PEWiMwKQ3GKRgSJftgug7MvwiG+FJ+Ys460wmMKt8ySuQj927RoU9hEmDP68sMtNSZLdUVoMjh/M
vPjM1AWjLXDa4hWXd6k5ZwSM6h5KNMhQAjgbReLOuwmhmzBgG9RG35+nykUa4e+DzlEsx4BbVLNN
xzGuOD2zoOnq3tEo5GArGM1aTReSv7b829BdZMlEKidJeohTAj86TPnyoqsWprY2B5Q3epTgiBqR
kEeWDHkfDiYq1KAiACBpropwrtfTEKUKeXyGB+R86EET6XPJXZRscYug4CZRQ3R6J643L6xlyU0x
N0O/bP2pC2Um4W+ibd1atZZKTXHMIujvOxfpLGePcowrL30IZSi2NvR3E868GKr5tSEdc/VWDraR
/yj1ay9Ztu/EvZV25ni7Sj6gpqGWs6ZEEHKpy3NXnjf6JKZiAVVKikDabdrNPG9mDLO0nChP1GcV
BHa1GTKmWjd2y3nOWHN8l7p/74OJjf6MNvIhgqGUO1zX4asZUYWO2HO+PZMVD4W6d+3MMgSv6qek
OfVE/pLWhwT9tu0nFc3AZwZcQp1r7j5Fu7VHJ0++s5D3Q6wGdYCHgQVhzwb1dze8n63boN3W7oMX
7Sr7if9Vc9qUMyNd5942C44OatzWOjtv5X4dJBs9PvrOWkduHri8sg2qpbTSrLXazB3vvip3gX03
aOKVpBKUOlGKNMHWl+dovjfQmwGNyOYqPlk4rrq5oaxlaS3puz7ZB+GT768S9wfjS/ubxcy2ZFnV
ZdWE/sQxqM40roxKz1cTJ5O8eCPDA5iWqKJYk7LaS8pR6+qRmt44DhRA2rbws7k0xCNf3Sr+ypJu
daMfZQpZAQ5Bz1oEcMT5Ky8HMgX1cvbWFfe+UUwkC0wKygFSdxH/8butnwL9nZwV0OfG8w9b629N
LDEYzVaRWVYs05GpML56dBtDaOS13qT3cDdhSsnUJRxPyfrhh2b+Now/N3PtPphVUPdRm94PN8pN
8GLOf/N4nAebDeluwWKU/mAaKX+bRp8bvLpJbWK1eWkzLsEa3YLA9XjIAA3B9ywW4jD9foB/Fy7/
ac5WbU3TVF21rGsK1NrLgzSV+mQTpdPwPDdJSyJRnP/QivK3ZfmvZnTb0R3ZFoXgV9OoVVkdOCXT
qM+xLvOxBWRobpBchOCMulaYSpGiJoxxXvzEq6zYf9v5om0L4gPN1BzbUCD+uTqD40ru3LQ4pxuz
m3RvxSp/Gpb6S7vTNoJJfFLeDuDGVAyy4i67q+7zW/nBnUvUxLkwWGmzEuyTxt8iQyzzKRfXkR8d
VMUwzcCk3ZFH5Crapt+BQjuP+p0geItfTWwx96EtEAEe9SC3ipWwy4gQYb1plOYIaLv4LZBPOMGj
11uZqPelUIDge7vRyHLBcXoreJJR1AD0UACmXVYPGfxWUCfHBNMHIBjlTkA6ThZylLtmp0HtPS5u
jQd/DefZiyhiE6kzf+0RhDW4ZI1eYjmKnlwSwoSp4WIggaET3xbRZ4QUxw1xVn2BnseKP9cqdTQi
J0FkmvJ6dU1Z7d4ngkOU7CACQSLaJII1+Ta6kX8JVo98XG3F+wRojZ80PpXPZxj7XZTZW6qOEpEj
LPoPjqphOrFrJ2wP5SbdCPwAFXbv5ClJFEjzmKB4/CMvsvDJ/nmGX9aPpTqyqeqapTh/1teHJhW9
TUrjrEabQJ5n8SrH4FKOHJMcjGk0Ld3373ek8vlkQ8rGFJvRVhmkfOUjd7YgF1TYKxDHgm07j19r
rMUSq+b7hozPZ5toyFTFA8HkALhqSO6LKkTaqdu2Man9Ib3Tim7teHdu/S6fX3LLu7FbVFu7DGnR
mZnylMPFUIFI8sDzK3VhWcOoVQ5+L40ydAeVGg+mgskuHuY1jCBGdTtQZhpt2hKuPE+edOUwlqgm
cJV2jGmB0TKxSA7nD5a2NRR1okjZUtOLaSenE42LmoY3crqlbO077TUvn/MEQjL9dUjrxdmN0AEs
J46vLb3ohzNYE8+O6zuumUjGKJYlK+b1gzJyOkfLuyrbqOnOxu2emwQe4dPNRsiFbRULyqupuzxT
Htr+OjMWaQQvU/zbeB52LpbsOngq360nHfYcqJIgxWpHXYs41Q/e+lUw5c/C1PBcbcvSYaO8BHU+
Lsy8VAovUpJNGowQjNZeO7b0G3CIPZqw7sx9bU7Sc/iiv1Yv7qv56r9Hv5wn/ff3q+hKquZPL3SZ
Hli6LShmrkIa7tDZUh137PnKQtno0Vc28XkRxQ+KBn2ah2MHmrQtnxXKgavcH58tZ2RlgGZKqAoA
5mQYpL0JIrVbtj0G6m3go3A/7FJlNgTpQid2bfQd6uHZWLXzn+bwq82mK7Jta7rBTpCvei/l6EBL
bVFtnQrERQJzhETdSE9qsyO3g0SR9ipr7UjNns2SpGH3qCCETZmt5T9m7taWD13xu8Du6/vp9/N6
FQL8M68mipG4DZptfbLWGq+ww0bmpHsYZsHiXvjmv+D5IpfxfUPaJxPgYgyKA9VWDUu5cJt8WEaB
Xhae5RnOLiIoVQZIhNhvbQnvSv+SG8vGeq2bu2yYZ4Bj4L+MnnyE8RDeXbnSRIoWnrppQUwS5y1m
YTnWzpuBYEfybJc5cqobh+BuBmI1vA3qYRbK+1in2LHY+4E1+n4c6icbQ4zD1AzH5FjTbEWM88M4
Yjc0I2to7V0Ghr2ZB+1TEq0TPELHG/XdJlLmmck+2cUB0khlOdK1X0E7bjxUGzcG0YNmpMKsiWcI
rnCYd9HaauNJq4zz9j5Il9939otnisnRLuuqjqirfi1MZbqO3dgGZpcNhPQ88sK5B83+KX/GbzHk
Hw76r54opsEvZsVRNcK8f8+MbRnFIEtmem8BKsLOGc9h2Qew8vbvD8pw+A9bS7ZwNP5uJtc8uxq8
lEEN28gcRfKiqaf++S6In4ObIvthCrWr6N2fHWLJ0Btpii3LGJZ/t+flrlW4Q1hvI8R+O+lZQjHN
yZ2J7lPoo6ns0fOL1QCMsWBOrRaD9LvzX1SHuCk6ZWGmLlP9tSlgvDF8FIy7cVhAtYb0Zx9Om42y
zntzFhnuBhMZ7bSJFwAms0IkOZ+jHp575aFTD2UCaYkPkMKgUENRV3UPd1YOdwnQ+iodqVE0T5ti
btvBzKS0pyQmQlmqHfWjMACjoFmzpJ4P1HtoN07tLoPgFHDumWeyk+wae1wgs+YZMHbCopnZCBUr
W6Xup70Ky6A86mtgfSFE55yeDUwZGfQAlbax97XbLGTPnjYBZexJs1UkkCdNNWpb0jIeni/PBfxR
ow1WFsGJIbKXdo8O3QBhhXJQsmxSaxR+exTJ2f4EpuOx3cojtwIuQy2R1c8jeihVoD54LDbwB3pw
Zzne79g2V40Vjwt9Xw/lDDFjoRGqEs0UwMdx9dYHpFcMGG59eTRg9Dpw+yJl6NoMxqTixXhQmY3Y
g2qD4Ld9tLpjBqpQS4JFbEOoX6ODlk7d4sb3SqYR+ZsEwQxyvT5KtZK5L+xj4byH7YtlreV653v3
bSONW/d3l3u/bNdb6+Vj5xX3mTfpm/fKu5M92HFbZAl6wMHQDeKQBE8RrnxGIVSYbq2ommCsPYVn
80axW0IP6sTR574MjYdycN2thBTMbdNALuLDH2G8dwFQi3M0MnEQJCawxWjHVdSKZZKCHIvUkdQo
CzMGJCQFexlSDjRNx52Ds9c5SDZixZ8ZftUjvhDYoyqGI9GBKu38bhW3pUFWkWixfRMhwKzqgHI6
FL+aZBTw6EqRRXLUxyx4NWVqUqkezU4F4ClXykdVDTNLvoxionZuOraik6qUUyejBs6QZpX0q80p
MWKqI07LNI8x8oB+e2SV4SWLDeNOS3ZaAf1ecXPO76sYjoJgqmbnSRloU48wX/56rvRR4t/pw7ta
5SMjfsjzU6ZC0RmeJMdc2840B5ogTQx1H4VU5cAsh5Hbu8yXhsvi5Yuu7qYRGtbxXZTXI6e1pzJi
90m8NuBNKX0eUC9BtPMzm+z1w9n6ZQbwKdmvvvlcKDhzsHLccWaPSw0gZNpMfGfaomcAPZuUPkXh
/XBORy1MpPZwGIqHHlaWKJuqTjA+t9ksM1Db9Z6LvLyvU9Lw+Xva3jQA0ZxOgw4P8VHKfep7L0TE
JvgpS3mVf/tzlNkKQoW6hhtuX+KIH55die02+tlByjpFuD49av5LiwyY9p4E5qR2lkG6Lao9Dkeb
ryTzqP8H0RRyIJaiOcKIw6C8ijpIQ5lKXi5uxxjzhyrL1w6kj7NYfP+E+MKowflXFMOwSbbwnLiK
AyR13VZ9W6cbg7sukfdVtgYb15rhT4XqfekebJvz+AcT54ugimhWR7/WhgXJvB6eqQ1VXqg8AB+6
x2gnapx8Cjlf2xmmS73cfz9I47NNSWuYbZaMUax8etx6tjT4g5kkG4wo/UE+NXhXr9geGiGDy//h
0/nZNcf9O9S5eA7tk37vPJve9PzoztTXnuoDJKc5UR7km/TXsI/e2pvhvXpXjs5DfzgfzN/OU/Kr
eoTBpxn1exlK1XcTV+nNuP9+JBcP8C9HyNCYNVSxLFs2iW5fWcdpn+lekgzgh6FkCsMXyS2WEUET
bwdqvlom8W3nkL1TtBI58PwxV+ALslSyp866deCR1TseOaASq+hgefY6s/BLGpvoobnR2+ip7M8/
2POfNxI9xlfElMdzM7Rr163II1M15Dza1Gdr5JR7z18F0e8qp1asfpAJ2uXDPFDjUeQupXYfhrsy
vvt+0r4wQw2NOCvuo2HgnV3NmdOmupfWerA5g563b30kYLo5W1eEUoOH79v6bAKJIf7T2MXy+3Bu
VEOYKlmTG/u6HJmkC2EemoWPoM6LUd5PkD7eJN683eTQLkBGUI185yerW8fIuloi9AA3FJpHxyCn
+7cRFipd08h13t+vH5+pfIfH6fUdRpW5qDEBBb23p28/gkz+TttyWhqo/Sq6YbC/cNPVK0u/c2qp
tQbN35BkSNqYB/+Dwq3V0n1nPstlsNEa+z6DCyvPfrmL4lwQn4hGfb5S5JNXrb1s6WIinpOtLYLa
7lJtMcHPu8L2ZqrJMU+A8vv79NlV/7vHl9D8h/sU9XUeWbbk7OR+KXuPSbVpigVeha2sjG5txJs4
eJIanrTBvU2EAVHd/hC6v4ZsNyQrX4OddCdVNxBpft+vz+E00S9SU0S38DIV/So2GtVhrGFReTdG
ITw9j/kcVsD8ofqGd5Wy2uhZbuZ4elG+yKJ701h934Ev7yRxYYVAvsESutosgS51ltrVwSZvVlVJ
ugjB2z0Puf6nhi7e39U6tSzDge9UIUihX6+Ztmn1vApr/yYLflVdMZOVvaO+n00Cu+Y6hoM10UUc
Qp5idZQo59r6W5B4O1s62mym70d9BQP51wIGwaPJMrLEHBN/b5pUL6TU18qYc5UaVd/YOGpDJDEb
y54+lppgJWXdRA2Nqdxg4rKmVXNsK2h1W2Bk5K3tPbdDAbG2f9sU7TpKZMSft37v3lhxtfdr79ay
+pHh1cvU+CmLpIhb8mkiMVRklaymrH6KOmmeFMlWFNy0HZoJ4cmLgU94zrK2lK3pgbQsKC6a2hVV
tO4+0Zf9cBfU1N941OWAKzl7iEK1LgZW8oObqwnj4XPPHFvDliHWf/2UxwfxArdypF1S3pXGqxwu
OB/M4mFQy5GceXDxbc7RLyUkd7P3h4Mi7wJzZiljfAJbek6LVzPPR2cZEQs9GxkSNAlw/SqE+lEm
y6advziH41w/uPoyqX/o+5fLk3yWIeOlg0YxrwwwFXxKVneRf+NqM0t/c+1+IjWrPlqboYWZ/Lsn
AxBSI0p+RsJxG46Bt1a6reK9f780P1tonAgfO3J1nmO0yYWhpNIuo8IG9S74lFEcC5mTuY+qmbz0
YPFwf3hmfjbQLq0SCVFM9K7x5v/eEP7AA6bxDe/GTU5sUIuwSBi54xJem4hnG7UC6lOAixtbjxxG
sv+fTf8/7V+FLjK/tYdz09m7giLlYeYWx7j2RjlV9E3zRheSdMzQXTBYnIJN+lJpOynd5PIPKdov
NxcJMqxU7oIiX2JcH54Tg574Tu4m0s5N1hzJij4J0W1BAgUZrnCTKHMbFgzl6Ne3bb0spU1u79Rw
w1pwzXmq/jArX+10YS9fHu7CAvz7plRqL3V+FwSbsFp55a3tFhODneFnu1xfW9J7lv36fvF99TT4
2ODVsVhrtWcqjSLtSsRbhptKv9EFCuAmb56+b+jreSZEJTsqiq8YUX8PLVIrpw11YbVsYSPx4L95
FRRIVEgALPm+LfWTOyDu5Ye2rp6xpdeXRaTFwUZV94EKLVguzfwKxobmVBEEqomEKioH0tFqi3lJ
sEeL55ZDeKMKxlWw83Lq7XN1GjjejH9+37kvjFX6Zsq6oeokufSr3e7XzRAOAzOuZg/6cCOjKesu
/fTkvBfST2tbzOn18fyxrau7ey5VOQpw0HYqYVUD/ndERJ2jGk/Ncz9yVRAk2QlxulFTnUz2v48G
UqLchcfvR/zlGrMJE2uKabPhr3ohV/agBqEq7Qx8LXPdIf9iblLr0Tz/MN6L7XQ1XrYw7oahOzpR
16szbXBNRWmN1N3Z/baAYiB/iL152K5N5HTzfd8c+3JUN8c8yogb7X3tjvc6b44xqBgPGQJi5kpK
gJOsNaq8LAjNzQ03J4OrI1zUKo5kguuY3FT2QcqmjrFS9clgbDmpiM31xoIQlyRvgXHUOJ1NtSG4
HZbPbX3Sou4H81ZRxTr5NFaDUZKb5aC4VkQz7bgdXOscb1LvpUVISJGn7y5AkKQux5OWMKUXn0eN
f9fYxyGhNrpGsJQsQzZty2R0LjZFeRQ+mpxpo0Drp+R4ZwlIQTUhVQQ5ljpOC+jCtHLeCSRS+BCp
p26gShQHsyEzCnZP3Z59tCIIYxKPRRpkr0mUDZJ9GwjNKsa2i08Gfh8pT3AVoX7E1GyyfmSLPRcj
qQz6SyYqm61UPInmDPmaI+9UwthW1uKk70z7pXZGkr61aaJpjk34nrfVzAq2fqFM9fO2t0HlUq5p
5Au1exjapWsjb1WkkwpAU2vv9TMUSZX2O0WPQIUGrVopaCEQ1sHc5ST1KnAB0btb7rXgXXN7qhid
sVsNI5zGzH63oyMOJPu/1cj09XvF2XgKAywhbFD3g/dcym92Sp16QIwtVBc2Fbcx2jz2e35OlnTP
ywhUhrDgkr8mKpYS5vu3NxYRLMMA4aHoCsm9v49URTJL00n7eGNVKzNGTaE9Ncoz08T4vm9JFU/j
69WmYjkjoyGyGfbViWqYmUToIIaCWZ57JHu8uQtjZoDK2pn4+aRQb9x6orYL9zxxQG5JALYoymhL
Ed7VtZfIAOA8N9IfBKYuVvvnbjlUPZCV0AEx/z0Dsd4PtRUyA175brjB49Aav1SKc4nRLt0QYhc/
JejwMAzpykkfhH/ahdSic+Mx9c7ZaWiySRqex5XUj/Rumw+grspTGfW3hlg7ObwS9SlI7qQ4X1Yy
bMF4r0GSEKNfquk+aurzRCOZj2dg+uVGCoxpEkNiS67VVqNVF2bTJACsHEb7sSHdivWdaO9dNjXF
FoujmWbypEkJLYP4i5H8cBff37cLyud6gjSZ81BEOokqXT11B19Nh8bo/E2tzJVmzo2dhbRk+uuz
Py3t2yF8UKzbNHtJ2Pjft/3FsW+TKSfISeCaqMzV6myqtJEcvyceEq84k1pkdwsf1OE2bX8I/wmr
6PMg/39LFwP7gwmXx05z7mo32rhIlIPzRUs2x3yffj+eL/cAoS6b8JyDqMtlrj80E+ZWrWYyEeOA
guN8LlZTqjQTW33GhPbDO4B9dQ9Crd5Z9a3ZrtziXuVBY5JJl560DL5aUBniQFD8nzKxn9FeZGI/
9O3S9w99643KrI2+9XnmjK10m2UvIUTgtgp1RyWPwxrkNFoz1kMuLxVpEbewHYOJRGaqDTF1zWAh
1ecfHlFfudy2ZspAOgg+q58UOpzB09xIlS/GrKzNM8sed1EF7iR/0sxnJ/SXSj+Ks7WZbqlKJHXm
Sgtxqhdbl4eIbp/i9miU/UTPVl44HMWTRcvlaSzNHR4IUVzPv7/BX1hm9JfYDOvVcIyLx/RhDtty
aKUO1Nxm8O+6euWhxguvh3PELMqbHxbTl5vDkkn/67jO2Kp/H1yFk0pNm8mp2BxhvbcpthiemQjG
+v2gvvIucc//aenKzS0CLzd0M/ZvGuN3UWHcnx8iuMPdZdXBu9ithVeLcrj8+B+0qxPp0mUTq498
8d8jLGXPL1RlCDZKNZacUbTD9Iiee0o1G9Jc523ubHTs6+9b/WpaPzR6cQw+3MIkHWQlsOtYhCk9
+TkvVnWwc4lEYg1839LnDL/APtiyZRGABcRhXo3PC/PObQmzbJoQ+Du4XVhmbIgwS7Bde1tfZdJ9
Yf5wM79wDz+2aV3Zt7brnlVPqWKxQpnOhBNoMFZsmMB8t4hXmg8/DPLL+fxnkNbV89V3fCNySwYp
IusQsNRjMCm+d4sBlEpHwodu8pLm04yt2fXP5wotTn+F3lILEOn7rny5OW2MHBaUgpDkldvU25Ha
aLWebUp/ygHXxdCHw8NhPHUuuJJU+eHw+spdtTWCpDoaQ9jX11Pdq965i2LF3aFF5T8Sx4qUZVqN
leJXpOMIoKejLttiATKn7tatvmzl37KxrbWFp89t7QdVqS9vg2yTYgEN6TgXQNiHZV2EoZfE4jZU
0pbBG8DzvD3HEk/vf3+WdQVDzwKDh3TZ1aLWh9Brq9b1N2ktzIWwmGK058MzBqUjzb9v66tMiv2x
MbHaP4zKyuq2i0si9D05aIpClG1BCBZvNFqZxTKEZVBbWMaKgIRaTvCl8I+9+vY/m9x/xnyNx24B
ZaqxVvsbqUSK4cGzHphc9nCABfjDiLUvAhMEwgUcm+SeQub37yGDgnGc4KwFm2To11r2nCqHTjuR
s+rV1XB2JtxQtlY73Et5fSsN9VPVUxWX15szBZmJ4Y0T3dkbiK/VzUtBcklLpJsO65Pgve22hyRE
2oK92JYPhm28smwo/Hqwm+y+0o5YvE1GJZC3YIg+AQBZQwZbPHkMtMuH17pElq3qJqRRQdEkU+EZ
FvkuRG2DkHlh7fNu5fKyAhQDEQYTxIEzIAczxOvSGHlGdJP0NJ8cctKu2sbNKPHNvJlwt8znKkfw
iDqLiihE3T6khQPUAUk5jCNtiOfhOjPScdG/e1yaw7MyT0TApAhFGYmiCWjCjK3W25O8pd4FL7MG
sBgm0PQo6kY2BqpMLrmMpDiyPfoMx7fahrYyK/KHCjBQFaxEctQ84wceK05pjHyvZ3Wl26BoZ3JQ
LpgyPGKS4628V7x+pErNspbNF88KxmagTDzJnVgS+c139I0bZDcUzE1pYv6EC/jSr9c1FTsEfJXN
w+zvJVJHtWGWWpTj0kAamQDaMTAl63paeMEBBMla8hNIHRsTirVudyZ9YunWInXaGWy8nvSaS+eV
YisPgYljL+dbT/7dm9adk3bTIskiSj+Tlx+W9VdnM4W15AZJRxrqxRD8sJH7ONfN/8fZme0ojrVd
+oqQjGefesTGjMEUnKCY8IQBG49cfT/OllqdEakK/b/qU1XWV5mBsbf3fof1PuvZ0QSkuJSVsl00
iZWQTakJBmOZGfWAI7Wtmr/JxjaRtzoPfQg972MVxcnq3kIg7H45Kf8ZrDOrYugC5XOKJN9u40hJ
lVp9FknYoWRNZcCtwvM4UnwKF6nuJtL+Qkx8KQAxNLvoMZNZjJQJ2hxx/cMb3d4GKbEWqr/vAUPG
9T1ZQfj6/7Sf3w4yWvvJPS/aNKy0rVy4ceddWut2ThcoEo3RoRh9alD5cxuRjI7VkPHLwfZnovi/
Pv9bRpgXolz3jXKjbsRbgfhJLARfkYdKjoHyXJmWuuyKDLv11X2jSukurvol7Tlf6rqpVtyPdfpV
jO8UO7hFTVlvTi2o62vv5Dfs2UTDKTLNJpR3qmMkpZvkzkjsCO8Y9TmLI8C+4+eqrVBfRctLP8YN
8vSVUHl/JqofkZg+k/f/Xpw/QyZZQWw8qMqpquMU+PfrVHLEX9Kquc6v16PA3C89BgGtsaz74251
S0nj9v/9gT+TUT5wLIps8DLdz+81SL7QqLw9m/u8zp1R7d1H21F3fNx+CT//Ib0dPkYh9hzTEGQs
6+/vVUexYVBHZhNKwVXnFSWMmVgwc1vhjFGUvvKszBNwxvjcCTNqaEMew97aYw08FPXy62ObCjwv
lvntXOmjSWJs0pM2rVBgyxUbKJvbtSuduI8n/32D/nHuc+ki82OkBoZAS/bvS28eQnof9dd83vTp
pBnNnjfN7sZdcGdfkDVI9kM8IICwQkamMVfZj3Qne+AhJi67YmsU/UTUjeX/5qJUAfEIXSBaf99O
5pgeYXJ9VKQrKkL509hi3MIRW+SQbMRguPO3G3Wia7mObww6sy1QP+mb87M6soUV6i+P95+rVtXY
pzW+C8qLv2+RepJOUlXI93nbz5T4LUH92p3sMcrFMVObDAHJ21++/889nIfCVIOOiEaQeV/+/kRJ
eYxuunq9z6UyiOWvrBi7beZnQlA1gcC0rkKd9YFVfNlb98RCIKc2Mf/mpdFZqv1u5P/39fzrBiDF
l0XE05Ihfs+u1KucKpl+Gk0pbYrJKhphXEl19pbi3epJcRte+l9OjJ8JnTogIlTCfVEdRiu+b4z5
qLiNo1aclTYo3uUwLYYib8Iwmf3f3+1PXfavLVgTJJWCraoNCATegb/vtfCoynpcKqPNnbmMRUVw
e3Kq3pU+xHN+tQ0XVUr6whxuvWKUXzCl2XVXBtXaWKFvY2xdMdN59nrb0KMtliQj9QbunpO5I1+d
C+v/vtafrTSulfYCpyiLQ5C+px6IkbuLnOvyBgtC0NFQSBdrlZn9cMC1AfX5TWn0s4czfKAo0SRE
mck2+m1ja7Vy3GqpmC8zYMaIo2urB+Se2zUwV3Y6yONYXslWMeiHTCkGTXry+9cntaHc7MG97VDy
FRCYQSDB3tMtgz8dKqscZGSDQssUIruAPi5ZzTBOet+mR2NZ71N48uDcIIprZsRsOLP0m1/u5I83
DHGiQLOGyS+mgplE+Pupx4qsRwgw20W0e26SQPTEteIjypR3+Co6mLJOlJOttqZ2d6Kv8TVAVpuu
hTrQUdwy7oSBfDKIyWJP/i23/vGyIe8a5q5khjhkg0Pl7ytL8medDQMLU/nxXpe7Vppl+bsONmiI
RJ4og35JZ39qoIYP1NlmpGGUikbo3x/IxEBRCGnUTa/KmkpqSR2wvKO61rDMZayr3IunRc+jvTpl
xjRThNkEiu3ftVj/eCR0TxhQ5awehEHi39fRUox9nNR7GqqGk9E19GJ10muYSjEUKnp+3jAaUu4L
QAFZyQIZBYQ9iJbM9jaT61/6wj+Vn9wUDiCCFYHRxx+9/2uSaQ9NvCmbg32cgcvFBWa9ZlzXQdY3
L1wAe95k+ps76r/uAK0TbsGwLvn733dAV9umzBWkkwYuryhdnrUtV8Gj9WgssdUu/vsdQFnAz/u2
9dH6FofXQAbT8P3JP5nDuBZC2W9aJjt5GfH0q0I1dyTo1a2d4uhmbPuz8gGtCsFSzTQG8nT0hC5i
Xm2oPqFkdaIn0Gb/IppJYd179zm225733LxcLMY8BNm9nRzl5YLbs2apINNlV3sEWTRTcw/yfoMF
wo3+ok84JH3UdHxo2J6lQ/GWr+W36kW8WdK+7SyN9Loy+9bPMptgqlQWT1TvNbPv+RY9fMakUw9j
wCHsresFsImCIQ3Ffo7BC9lZtmQSv2aArg+uhSMl7nVk1UxkbAvFRgB1H1kgrJvSM552iRNSERgN
MoXJXSSp1c1TO5EzhwmOEcCOxL11zGpYN4aB4Wn0wQ0qbjt7MF6cWWXMnmipTMVCc8Z7pJ1Fz4Df
L9LLbZadCL8GHVZ86OUAzHF44VtbqWje/ca/uDcvmy0kCF14mHHWDESZeg4Re1pN7k7p6JvLcAOs
7GYVWLXoZl1Q+cJyS5sMllpRkC6YLUWAln5E02Fb/mxgdq7Lz3bXv+nI4Q4MaeS6VYbDTG0Hvfh4
wv3hnamByeIKCAeL1AqYeTmRsTR4B6uhmNdQDrChgHVsWAdtUTtHWukTcB04VeBkoW9VXI07prrZ
Qa1xYo4PoCY693bGM8HCF9rAwWUg3FwwEsDTQD8eR84p3FDIqjnArPE6md2A7F/DB9YeduYtusPi
OT3WziI6XlDTdvYTg93GHqzEOjvaQdCupjeLgNhm8gQctXHjlzJ2tVRs3IfDGJT7xJ3ELrgqPFUm
jHd4o3UUjmAA1bPUBatvplPRXcYfg+/64DLcmB2kcqys+cGXxcm+T5H5eH88o++ONJeX1f7JGQRS
WDaF4UdM8YPoGIUHiw2T3cu8LyA7ZrK6L6PpAovTr8i7HVymPDs7MbDSYLL9FiJyiHCgyba3GV3O
ZtK9X/7Q1vFBxeHpYh8fjj47DGZG8Z7yrZ29NbDZbutuU742LwkGh/yYzjECfhR+NoDdsdXWjpl1
m2G6tBqDyEZlINn9HKj5LF6MBkaQ2fqCm+MVGm2Sz7uKtYF6UD/y8OlhPVSeBjudd7FFRWCP1nHp
xcze4weBUxnWapNuzxpjTesZVSqA3vIuf5r6rp2hxbzh2FK/pUvIcbOnnS7reR4UYJ4eXrS6gb67
hi2WNnDFt8iM181LF4I4O+L3+qmsY7veRqvoi/CA/6lLVrqdWPEb7qZfeniatG4J2/EyuwME7sMe
MNYmfouBDtTYMfElEspxMIVOeKkmGA0OGLp80XnV/GR4gF0KjIDm993ewO+2wSoB8N70DddOcL04
yMHMdpu5sEmWHGHZJsOhV7NFbiwodv8tXUevNAkZfoW2Jdj5ZkjIXeY6g9GygLhvI1ix48KCQsef
tmHp6CBozFEYMfo/mOQWvhJEVjPDwGRTzoE04iiKEvVmJy+Gn3pjRtqgDcVHTSbWiWM/OtQNnHD5
YKxGRI0ieMx6IrJDbK8zambT3mfefnbFQ0AHB7VL4CzM86U+iT5OU1ADW3mivY3Ocig8PJ3rfe2O
IiZJ8zvvLK/M1Yw+qnV6tfXYgZ1TUDt8vcwzEY/3cqAwhe1GnlxWvWAyswV++ii/5zHWGXATdhUY
hBszYrDMu1mHjeNE2yFBKY9imCd2R1EGDnkKtm1dMcWSvKHXkrwHa0s8iK4I/eBkaeFjihvvCiBN
tRLDK6/zG5ehcH8YiTCw6wCIPKfiGZTrB+XtyX0F2A3GmxBqD7dUXWM8KxlOwtlw7F+wCoDJPZo/
Yq/saPOahhRECvNC4H9M+e4XJ7cynPLpDQycxbWjt+sZBI7VQruFjMhLUVCUL5rErIguL/AINq5W
fbOzp62ue+/JYXWOGGb/yLJDo1gJdP7XR+KKtwmDZs3XZdKsr0EM8npkD44VTyJW9/QleycF4+02
iBClbJJ3xtw7UpWX/h2nYT6dKBZWYWQ/oF7gVQv36W53fSCDRaOUCMa+dJJ63zy9cWQxGSbjNUYa
IdhtvsH0ub1Pmvu6+5LiidJikVvr4LJ5DEtuupOHDQzsNBD7cNQ4lJn5ak1rlhA7f0l/5SG//REm
DPEycwciArVv+a8uF/31+rw+N7WFkcjNvIS7TsLJ/MjoAdNS/gJTQGyp5OUXmxJv+dd14oXRcj4K
suW83eiHV5DHUDr/p+0RjUxoaAYNKB+DTPnvaClGD9vkSdeFFaQQRixBxUhomW2E1v3Y+e9Y6Y80
4/s9YBh9oMQw1/RjUKDQC62+XbPRxp5ph6c9g9cFWnQ2yyNzIU0HzF2DHZ42Xcxsu57uprPZbY71
5wWPMffIrObCT+Ey4YZUpHjFmgC48YR7EfcvgRMqivla7sD0z8u3oN/AfxanOta8ZtwBlP1f3DXS
OUo+zDUNLJpvd60BVVFQrA5VTB/HzDVM+yiQ4c9IYZ3/klr8Cdm/3zVuGYwNAnsgCd8e0WhUjiPU
UvE2m6evoxfjVbekjyg340+R1HFDC8k+rXH4cR6MV32iPO/eC+lFwQ6oOrH5oB8xO82kRU0+jlrI
Q68QXN4y5ulXMQNj6NosECsS5YiArep5LEEv7YB2XWbiuqlsJmv1zvzvlfCPGB3xJBoKFTUFA7zf
7p8RP5qxViriooA5WL/1wozG6xWApa75RvbLslOGG/TjBiIpo/KCqkr7zibIEyFO0RIJixE4OyiA
wqRXcavCAamaCLtbMqNELp8zyqidLQE3z+wWYDXT3S8FJbtNDhKw9W/sD8mSlrjYTVC49oAlCD5u
5hgyo2j2NzeVg+igvUpfj31FIMGJuAd1VQsvLa552aJS9znKQ+UFWV0975vlhUj6+UsdZihpff+m
Gv1URRkqDuMfMBYk911ePp5THR+1GO+yPugE8ruzdvulivKPBJvNjClTCsNobvRvxbVn/hSN650J
9aTHO5ik+mSXF8aAHZU04H8sLdHYoGQ2JyRX9D2+9xirouuKR5ppi6R+Q3d1alc0ymPh+GvF7E9N
8NsNZNiScoYM4klj1vPvF1vouj4zrlm3aJ+WCH5GjmZdM6OnmWV3mGtzpeME9U5IH+VPbFZKMuex
utZuixMs33tuPWoOOtFKsx6sy6swWkvituvtRzErGa+P3Q4r99Osuk6bCO/P25cGFuCm7C7SQaL3
p45mF4XhACsqgsYIKyphMdWTK453PRtmP9eFYBytIy1oEz/W3pu6NXPBo7NryCSH3ki3JcvI/PHl
hbGrPAPDNRvT/uzdWxqmAF7K6E6bc9l3niEERbfPpbGVMKPeZ78sxJ9tYR4Zx5xBD42+LIvk7xuZ
37rqWlz1DguqKxmRskjmanBapX4ZQu/CehDvVUdzxEXi5z6xqt/jFYjVQh0S+nmCfY69/95yfg51
fruibzX6XmqMFEHUJdQFPHieDOVkwqLQCFOe2xHX1tOtvd/cJObj4d08VkIZnO6/7EV/vve3BTbI
+GVhEBJSK/r23og9qsZEuXYbduQQYx4vcuSBxzXfXrzTb42xoej048MQ9bCeDbY//VtRqpdvwHhP
8Wizs/HCw0dvM3IGy+AcS/Vo8Ci2SLPU8GE7OQkcjoKgqK8goj6nxyqkomhF85296qdnQKGvv9Vp
/vVAdB1slMwE99DT/HauyXpdq7nEEqEkClCkx5rz6yO2l0AX19hK/PL4/xF//fVp3yuCtdxdrjdt
+LR3X5tG5l7H5AO13i83HVXJP+66rqCHABenMl/6baE9swINs2h0G9VDyCN6LVhe/AnN58vFZ1DA
AvHrXAffpmONbNYqPCAVXjdwzaE5bmjoOwxrWbpngNntYOMeNfN+GH88drhjmo2pOZQRXdUr/WyS
BMcSe7fxQQAcrL3oHir9sStj9NkDCnE+z2KYQasHp0kijx/wCpwwFqISjtFUCkj78mU8uZpfqa3s
kyDzKhy0BzsqjEhnMH9VK1oZ4GeJ/ZftId7LGPDqizf8cjxIq951/gxwNXrLDtEHJjRzCQ9m2f3Q
rAdWL1dLX2f2ncuwZfK/q0Outmo8VLphdwZnoQUPXF/iKdRKMsWef9KiY0R928xbpJywYT97nw6A
DSv5l76I/I/Di+koxG4DX4ai7beVJ3YGI5IZcehudugww5JxNT3as+kUpwg8SaYYX6wOLjZf2vuG
glm9vVne0rOCzMZzRXBfBUxy2s+Xl57I8r+X6Z822PdXlno107R0USTlu0jr/ry1jVxXwkLYRVN9
pnpDQciLQmX6BKN6Qq1h02IRJpczSX1NMvoBjnc+TLqsGD4IkSUiasPhLLJUP9sY1tOvsLPR7TRz
s8auqhc6xdS84ndje9uKtSmQ91WcGZP7TFo+lmRcyccwx/oKg4ZMSqDSg41DYzdA/qgYZMD6tKUC
sO/iAaJe3WflnPnG/74JVE7/8QoByQNdB96cacFvr9D1kVxuSaKgBOK73qbF2FN0DzqWgE/7KHhU
YYdd6ieZp3S1qIJdQkp1FFZkzWauUbqbCSP6CRbZ/ci5k4hLjrjXQv3YYO5b2QrlShzbazsCeTsV
gpFkXXEZ1KBkc0Lye2tws96TmQjduWJ+AcOJoJASBkaVhadSN3KJk6u35y45FLU5aIqoPipuItri
2L4gtMHJ+9hXQXr1FEqTwM+ZCcHWsrSR/SQjZsiZvTSroHrTx6YAZkjxlNjV4Tc/ADxTH1BNqrOM
TZ7JoK+7CEu0C7hiWDtYb2Cmta5TbCI/gi1UxWll8XcbKqOZv/zxvMJxaYTzR+sUPFrexN/2t+He
/1ihIoxEZL4I+LRvh0oFH2MUC/poARcGeuSOojJIH7zc2rvZ9HA3TIIiQ3MIgf57Wfzh2v/4ZJn4
T1URqTLnypX9f6Kcelzp2nhIH+Hq/9+kEBtmH6/v3Mpnfu0pe2m/jhfrdUVuOKeZF1yOxWLCVId9
PeLlES0mv4xn/QHEfrskWrnksyQXaILH3xZq0cbXeyp1J3YS9LHmezZZqDeLWUBTx5f8SdX3ttpQ
0sNr791Pbd97euYmc/gNX2H41vr5B76xOsCcxQVpGZsPLREYgcva7H+Lf/6RczGnyF/kiuggv0dk
6UmvmlSWTpvR5DDDCvHq4pqOeyndBJvKwi935k9s8f3OSPTgyPJ4XtL3OzNuATT2ySjdFjv9nAXU
nwiXP5IJ9dEUVjvIBCuDHWXepsbnzbmH9ZzKOspMIOSjSX/xu0k1SUJ5mQcnv3whkV0KI3ZCyo1W
50sTYXvzqHxGXu43s35SWdJMTO2T2xvmfTfGiwpGFOAlj82tclQQ3emXPB8t71vl0wgzd7xMFhFE
vh5XNNU5HWmW8m7pLqXReiO8K8vfzhzmAn++N2zotPTHCi1gTp+/V28qxiVsHCXejsdmdYjmPcRh
JsTp0IGwCot9BRaJM3t8gKt9N2N8vB9eQtfDitaqYjYuSK3XYp5hjve0qs2AgRl6EZfcEoIrDrP+
aXaBIWv2X/hfdLFJ+8JvLi5lHRk18X2Oi+ek8BqI+lEA7HFieLKvHR94Mco43VE3QbnmRFgA40U6
GZ9Lq/alc+s+1+O9/LQSnHSZAHNQBbt3Sr/PHYd09MnCtZJAtRM4M+skGbx4PwsStAFYH6gLQO3m
dXIl0mo38cQrgsgbYwrxWVK71DwOsCZQ5gX+UD0mdQ82MbBLc8GXwNBM747+QY0iwWr+ec42WA4u
ManbYklkFzbQaPjveOkOlYubW2+uloQZ0KT+HK0uO7GgNDv8R+bfn6/9L5nvv+LWATqErkJWEdZ8
15XE6a3rcllrwjwLWg1wlvW4TNOxKVaLVLMxHonXI0iHokUZefwbavnPe/PjvVKZBmXOllzhey48
GlWjEnJCG9KFGnU4xT5yhnEis4Zlzr8is+taG2dvuiA6PZjfKEjqz6N5wElSMxwz8gx08FsCo0gd
VZ2oemypF+FycVLtfGe8tOchuwwlF16x200f29OyMWVzPXScRrTXBh7YdGwm3n2KdtGlCGPq9sVk
NebW3cEA4WambwIvo2ielSX1XbeyV4MN8AgPzTF84R5bptFKdatVuc1fIn4DBkr/fb78FFhqDMsz
14VYiqAD5v7fb2grirfr42ZIG3uwRXU3vCokSSi4fA/A0/ZlxWJT579slH/e+78fKJ+Kfcign2Co
SP92hDylrr8revrY5rsyjOZ0vMLHfEw30e5oXRVWY+4xX4VO7iVLw1O8kQclDxuGIcieXyari7+q
G1OwCfTdX3M04WfaxNXRSBeHSTsGxL5dXaSoj8tdSx7byjUWl80TAUrlNMhOGrPeVZCF20D1cH2G
c135qHtdERNMJ5rezAIf6Dt2AWa8uWzaN4ZRT2eVgEEK8jUdb801DvCg8HFuHYFFw4irP7ZvAiRr
pLZ+fxAPlzckL/jRP/hQpyCNMLzrWgDJSB/Lrcy7c3qht3R9WrWIvWWyLHfRZ7dLPoXGpPaFJ5QQ
llhNnrWgwVbYiyeWs02nDXvqe/XVbYUN/dxf1tCfpPXH0xzUPhA5EQ5/BzfpmdKc4kovt9Ki+kPs
mhdzGFfeeK451103NPiwYUePMfjF4qKJKyQ+tg725NiOedQVg8jN8LNN8JP47+XNHPXwsH5cHHQM
ooBBr/VdEZgq7ekuJcV1U+It89g1IWjaCTGxjSL/Q8Fi2K3P0Xz0IlHSfoMUWZ+rg7qiW95b+rYO
notkJ6xkZarB1atNft9LHTSv8jo59x433JL8eKuQQVrie4E1pvNc8GfnpWg+3owD2gHv4g6UcuGc
ft6X8J4DZUpfTTalUJm0njQFkYGPdYsoAN/mLxrGp+VpGS+i1XWR/IGc6Uv9U12qTMjYfn6zDM18
fEn727H1tGm5kU5ICimLa25MBhOQ5M9nMCDxVGuDxoWaGaKvks9YRzucUPuYLjm/WsVfF091ikkf
tPT1H+YD5+okeFh0ZdhmDjsduxJxTWiCy5f+pkwMV7YMOubKgozbGQxKUp9yq61bu5gfNKr9dnUN
Myx5YtY1Ox9OefbmCi3u+LSxB3M3Bf1qmvtBMY9fThtxKS6Bw7h5kE2YXrcqGzY0V7F5mhjj0O8Q
rd4RPQWfSNxMPjVcVG6O4CF5yHenlRzk84utL435AIFfHCp75KY0TMTBzdxlvtf/Yu9lE043DKlN
/qT/KB0k+/2duSd38NIZbJO0kFQrR7dV+oQW/TlKrNEhn9wXg9mPxhNlgmI+moozeXbxRy8ZjPuW
Dnk5idjSE29s3ubCrlq23tOnsMkWj+Jin81y6gwXFwX25hl2frPUpnd3+O83745CotnjXOELy2U+
S9aSGy8vG3m4NfiracjdLHKp9FwfgDsab8jhMJNu3vOv7Atu6UxYJp78asypO0+lYxeU5/ZDXDxX
cBimahjxF0HJ42P01a0hbmLRgeBCAv3NZBuOIcg/6L3i8othF93kyMqOWWYi/RC+lMySixCK+KMz
x/t8e98Lr2OMiMfuqQ1ygqcoeBChIjahswlmFeNt0h99UxHBKhz7LiNGfASE1q5iaMOMOgsTLGop
2d0l8oUDxSpesoppwDxtPFOqxoXg8TTH79K7UNskm6wGFnDmRGhgbhMu7LnPkHIMxSAw4Q/8RTrE
vNZJNi+p+2TaA7Al7nKUXFRTVl36KArjEeS0T0sF/TqM/5uCivLGbNmOmWdHD1pY5cPv9Ik6nt1U
t86D9FXhyHa61JWp24hWvTX2Sijep2PQ0Rf/TnP5YeeJBWpM1C1Q4bxMYJiepU2Ez/iObg2OVY+5
5ja+4kYTal8FBCxxpfam9sGYTWx4uNUQjWZvUWGxvTDyOmbRmWJsKTD4mTgfCHTdhVz2lrPiS2N2
e6xPaVDKDjYwlew8MYAKRWFVJ/vLyG2MIOFnh/3qUZo92sosGGOQGNnNx236CEp+dm+io2oiW2hs
4Uhz+Vy5vSWy+ulVrHCmsqvwHraPsCwnXM1VJCMwxXMTcpZNE9wAmP6RJvzilNrUw7b5EUu1K0ay
m9taDXAqsUYTY9K4d1v3RFwYBsupiLIqmRyfgovRIKexWvQ2+qfoM51hiniB4/WEGVWPg2Fv1xQQ
PhQq4eSL0lr3T8sCLUqGWf3dVVzog8hpE4Gg/zppALiaWGPRJX3XcjPzWrJEY90M7Gkz3j/nz9WH
/DlmhAHm0TvwtePlRXpn6i1sQjXQPab5F9JBPKM0XderW3B9Yd2zUmlP+ZpjbEW/nChrfiCYQ1rt
tNH3ul9OhWW77MeDyBSmZImOijLhu7FOtjDwZpcprJH5dSq+qC/iizZ7IBXSN0nj4ELhPdzEVxcK
stWlFMRzfaEvQCWSKZTBMzi56V46WUk2hWaADqwGTvZaEN7zuTh0rRtUPJX5sX9g6s7zqwawLhWo
prEN2pzrzMdX3b1M22W6T6x0EHUhFrO0OckIVlsPV1/cd4+wDRWExuVK3YvUReLJfde7+ouOn/pe
lpgV9ngL6cnw59kbytJ7yMA8LCY9JvcJ/ZsFQiF/SI6y18tkBB2RhFPDuiXfDgRY4Maf6f46zcPR
DMswezSTAq0coJsE4yl7qzEVQPavkee8P/fFbIT7V+kMfvCFz0rg3lYTufPkZiIzrMBE75Z3H63e
bQWtngc8iwKkd+x61XvFLZmjzJg+PWM7qBYyixdzzdWn75f3wX4NsZwyxXNtMVob8+gYHa9X8/oi
Ye2m0sScDK5pt9nNYwcJk5lORMK42Qs8eDfiZo2OWWJmoQbmN4xpVB0BCJ/hrT3v82Y3Pl+gmo1c
hUEiElZs5PeohjzkV9SjW0+2hjPl6ubWh7pQDw2IUus2kfx6mmBrjj4lGK1A0MR7BvNNg1DvZsdj
hwljtEqcNAd9cTmLL/zSYPWUJMVnbZXu+JePJvD05ckmDhhPuHJyTUhW8w69BL6S1blIABujZCIo
XiVhTJTcoUWbV9Z1hQu63dsGxYH+MLYQCaDd8WjRUnVWD/IHUwfXM2LkByyWt9OkmmaySc+0ReaI
gq2wJU+bKdPhpn21ruJpXh6qiwzF1wnhWr3lYMV1ryeh3nA6eroYIpnK7dvLH8nMH9N7boF/Od+4
qQZ4FTM/POcsp9ZMtRULdCb7HH+2olkQ45di6mhzVuB9Qluw94uRr6xlliVzLNPTpplWU7o2AbZ9
k2FbVcKLnb4Y844WTlhjecoy5vvxAqQm7UBI0+1SmqMBc08umb20qs79h3GsP4yttuUBP1771/bV
619rEjXuD45AzQQlw1iD9WfmnsYmBAqILUX4fLxWAXdipSLs8RHUvo35FjhWqJ98mMzdnF/2NNJO
nGTEaq/IRjn1isJkLRtj63G8BXlnXrCs+sowH61nxjv+C1e3WQzWEmeB5gfHzIqqxZT4PzYHCYjU
clXuSF0LuNLs7sjVXspX/U2yq02+5ohyqYdg7sfCue8aUl4UUxdC6jK8sCUbbjtPD/LWmI7DvrO1
yMvW5B2XTYz96eo0E1c13ZdnbWovT7oiSOtbC4cspr5OcwRjo1Dyx4NIv3ntXsd3ZOtm8R5vpSHf
knxpwefxM7zeQny0ap3L5vqaqgiMnTjTXKKmZ5ivk0l97IlJqz0HPTUs4hXl7oypzDK6zyCZaezR
92Xm6IT4cDhV8Mf0xxVNYJs7QDT7rr1TS0Dg+gAT9yCft9Q33II4csm9MqIESs+f90/+r5hwaCPv
0leDaI/Fb3dhGdIAiia50847/7Lsd8SG9FkNpx7CBiua9a/ltJjFw2f/MRxk8HRY7B88ZU7cD/QM
YsITc0rihPXzfC+siA5RjPdB2O3Iotqnq5dI4ezqTT6wmQ8vYeYbRwrZ19xReVyBHv9ZyaJ/Z/Rg
Ee/ysAKgWDqN4FHrHs9Z5pM/oVm7vE7jagnEHS+42em13EdbcalfXRZzd3fUxpfuTtIHejRBhIwk
+LLIg3YrbOMDgslNNE0/48/RB0rqbI0xEiJOxmMJt9G7RAEv71Hai1v9zUCA2VhM2o7DfFL5vVPM
jWmzbBbCLJnKu1NweVV0iPWm/oW6+GTiIctMqTr2kqeV8f3HxD1OOw5uz8npblHylj6UA8HNfXP/
BKPDZv9WXz2CnGSuYauIcyHN7h3TxtnFVDjdLyYhj/ah3Iiy65185qH2bw0NTzVQg3jzpAOFmwL8
qYncm8iZN4+dxHvOn8dCs5nGC5KZxzEdLS7J+pF2nI6OcdBkZrvt8X0hVU5EQM7eFS+LdhuBQ8sE
8zEOdv2q/Gi7Bav92i9F2hxTPYdluSk/MhnDALd7LWlIYF4sWsIX01gG5kxEnUdpUr4ifz1m8OMX
DwPNnXer11Qrx8RNHGG8FLgeB8kqCQqUqo/CpANAl+y2LffJVsD2oLdpBYze9I0ePj5QnNaRrVyc
UeQ+Cr9bcYBozh0NHCaKb3QyeP6nTbaNjkyJyK2FM2HeOCqhqYuZiMdZZbMdboSXa8xueZ2CM/XH
6+u7eLVQFU90OlMmR9YlnRQfz3m6v2OuwDXw/Sacgqts9Zg9p4WHr6E1wgy0pow5LOne192Xuwcf
3Y5eAS84HID9B50b9lVp3mjWWLMGXiNlecrUM2mWhBqJo2zj4EeP4bKgIQR4+zEbHEqN+X1apiix
y6k2z7eF95xSHXXWhASapV2cBKFraByHUOLhU5z2hAn268hj06D3qWntRKZ7ziUtolA+cIS+FbiO
usWS6Yx5tdNiCzsDWit6bXKVDPzAGX0zVs15rICFch+VNwbw/sFLxSAVr9/gnVe4ReRQCG0//nyr
52rsDeajskkggSGsQdVF9e4hqsPsi81bXSaziCpT78izinNw8Foy45Asf/yBwI1Vz1QX2hIjAKb2
gs3sIZmX/mhST2/v+ZQMmF3Dv4eVfQnhHoted+jcFE2Bm+0uN8ZTOfXN0yx7I1tdk4y0b/XusSt2
zcbILBFT1fuQTRkGNn9unc45NfqvISe6W93F7iuUpfbjoB3HTOrBueItBFG9o9oZMbhCIJZa/RKR
VljNr2vamwz6Enaxg4I2e8HUi+0uMSkidTsRcdKxfmlW6TR/qafs7JfVeHd/eyIvTqhQnj6HMxD9
KfeRNALwEKU3JDP7ct7jnr74P6Sd15KjWLSmn0gRWAG3eOSVcpm6IdIKjwABEk8/HzUXpyuronJi
TrSJjq6qRNrA3mv96zfNIVsbb/VH99FtlBdlx2+6UBI9OEPNIfp1Jbbnwul4re52yX/TTgTqKuzH
rmGgNIFOnpiNbDJ6HaAEUA0zSt1l77RnOYTjnHNRpe6IjvxJCrAIBjbAvGYPM518XhLHk4/k5bEa
o3RRtpI281VwXrdm9VWP62zSt/PvGhSRMdKa0ULpF4RgCZYypS16SH6PhS27vGqKk5FeH0FR40j7
5KxkUAymwrevRSI5qMyDgUFma7Jz6a0dRz5dgXS8g8WOh5M1QcEF0b83L739eJDEAAEaYqbVZgRq
meLH8EwmtcyZt42Jpt9eGVHz990sd+U6dY2FjS2ewIdZdEFF5vChn2kfqbY11porvutnZiP8XexD
zmyovrebPfXjtZLygtr5wyqhDNNP4YFPkT0bZPMumpPKpn2rn4f3TvNVRrEQJvg8kXWjRBAcOfRD
8BC64btraGhg/DuLyG8LxOeyt5kZK7UlCc41BcQMynkNBZ8zU3QKWgs4GC3WdzYKegGrzX5kPsub
YhG9GyKTO1t864L01MG2TJyIES9UYphbKnpS68bzBL+dCBAQsk1iKTA7LhUJHfOI6UZpj1smnKiJ
1/Dj6Yj64AYrq7Xpw6ghuFdPTWlniW10TvvW+2BWo0IGmPThoajM2yU7DCw/sn9UYz5orioFkvGU
lLbCFnmz84tfyMHtthkDEhgxg+Xoy/SGYaF9LY43aG2ynURW2HhyMitTN49XBtM5CTXhQq98SszH
3Z1O/bT2k/s5NZZCZRv5PFHcOp/DeRVzH25pwSq0biuzLjY6uzp0xqr0S8Rujhw2RBWD+ej829W5
KmQ0+Nc8kDn1WNh+bISj3tZyH3fg5mZjOY8/ShSS/4KRHVb/Fl9oIntUfZHb83vTZSf5JMf1hUsD
rZYnDZVDPc80HpiTEG0EeSM3mzGC6rojG6foF83Ek7BRnPOHSHpR86ApDxo8zHhF79f3mCbM2G0Y
trVLnTESTxIclgkGvkEqWy3QQO3cxtaTuOo4/WQ3K6FV4pIYQBq/FL+OOQqpd3YAWLT8fjblB054
ZF0pyKYQb1w+2+cxtM4g06gO2n5ep7PGWLe0tffre1Gubup8knk6nWR3Tife/e6QHxRT7VdzRX4q
8xddW4e3PaZ/UeHX9VwS5gYVhDyW4G1jVtKOFYjag5jPm26ucbrltFVwDuvmSYxP4sNvKru77kLJ
yiDUJAc9PuijWZ+t3p3muuXbKuIiaV0SQ9g/JVrb1OW3NfobPRbHkzoEl8wlI/KRHW7sPHidan6p
PrV0QBevuyyT0RT71FIBKE/NY1VqwdSYFelOuXl6cn4MG2nYTMR9aayFZtYrTxNolNW2BPqVto/W
Q0HS13hjL8JmVuleAj3OsKXSzdmiUj+RZh1Wa48zomm92oe61yOZ+iqMFfnDQzLL2MqXGHByYNxC
JwVQwp+Bn8dKZ4r74PZFbpx4IG117OqaI/QW57zqJCuIvREkGPsGArHr98n8utVP2jFlEJMyhnZj
dh9U02y9tZMM+Df7cCoypqOwMaTWwh6xgsMH2IIPIHEgqtMLG504bmAX6kvDq4UgWakELmezQuWJ
sgXUV7rVx2a1CwdiWVzG/ugvctJCc1smzDen/nVTDuAGrGw5oUMkeplWlqxM5mgPbBntiBkBJwXE
l95WH851sLJhHHlw5mRTV8Z7Hp1ENJOmXm7MIIAWNzeDCjR1ofOIJLfTfWUABo6GKFR1SgpK1VXT
Wa2xx1BUWrkeVI2vSrOinA/6XAQTF82qdfjqneFEHcplVtQPQ5v0HeYYOGRUdvMRQwJj82e4FzuP
wY1iTLycwbBkSpypq7aL6Y0fEaSTdSUvosa9SHbXuEXjYuGnR091EkzEWS/a3PMcUhukIxLqEatn
DvWNyEAYI4XBlO/ONXSo1AjY6YhS5AeCJETQdiyDqtxC70JQExuol7HsD4c+v8ysx8VOFYd95vo1
XQ9OH1DFkXBhmNPY7voF1Fw2XeJUjMSaCMB9jpxak9yUoRjFrqJAFgXKdKEtTDQTa64L/ZRBYetc
wLdXEa1aZ/J48Kg0wdW8fuUbcZmdSf4xOF3QdnLE1ktDCG7U55GVfCHFImn6PqfwuDBMg/CHo2zr
l3rQMjl7Zu+cvI5oSrJ6vFf74QwKxpAPxXf8IX7ewJIZ8LuCeaK42Gpb+rM+xfjVuX6qB5n6kIDE
h4sgnGm7QtpVZtHBsztpV2vYDl8x1Tl5F18h4KLi8rah3fqKP7KV8g7AQ7pZbCa+AZs9RGnxcn0a
mMAKsZnvp/N2fvm6GZzu8KjqxBYYyuLcg21CZksrTkX1RQ0mC0YuzN81D1PhrWRPFveX7oWyQPrS
/HQJErZi8PeLlmaJrZXsESYdRr3WQvlqX7X3HMHT2HOT0j0n1PdYutGh/KqpzzbtIXtJPpb5Slsk
s9jNPvP55SnZ6x7SSwbQAlUNkIdsDrRDU+srhNLf2fHTGfI0dDDVpCUzwIao8W7QqrGVtIr3aA/y
fOU1z8h6IpvzvuvPHLDKEeYdcHT3QqFzBRb0Ef1tYG2zU1SnLHgck83Du3rbhgw867YUyNLhOym6
FS0oS0MsCFFp6W77Jr8js5w3Dn2W07zeQYAns0saFI2tqy5Tl3aWOBfwohvQIc8wLzNlL13P69Vj
4kNPf0XhCwzwlb+iy3mvQmL3JjasuKMBfsUkiqtCr8S76r1E4AQ8qscUXpbK7HggszfZZv5MI8Bl
cLQgCsoRre/sIoiJNnm/vnfvek31a/EzqPRyuGd0oFFg7LWXyNQ85iDkr+m803Z3YEGHNR0tDtN0
xziDjvJmZrn3Of8tgHN94WxALXV5OJfalTp7MqGKtstfQP8VCBajh9aa3MaiTL9a7cOSAboAn1Vc
dSkg9snFn6hWuVZf6XTVCVl5oEtW35j3HS13PDlNqVrG4sstHww2LLVxcNVScsdgflZygM74GkS8
wy8ZFgKElguOoVsNGaZ0nG5JrLvevIZRAgPOYiNEp0cDWnE9d/fnRni9R8cs3sjR+0V3FclPknmq
b7VknqVeWAai7Kp3f3K39DdhdVkNBD0Q9rfUwllUMRV7+PELNsXb2/NkL5zbY3UGz0Fbnb3TqMtz
+Q1Et6IwvFH3WgLKOjbIwa0bun4HLXcpzho4/VOfzlxJttfOh83TKn5P1nLsTGKLBFOK5wgjwt1N
gRbDvwYgcywGgAcYGyZEfFgZVcxHuiMSBOoZLejUpAnDvIi5CRZIInUvycuaw1oX0Bhh6qlmFDPz
sCWwdIxVf5XxEVFuhjlOry92BMhQ2YloPzTLkCkY0RxaoGbYZt/ohTHkqa3h4peIkVM74rld3Z7G
4NokRX6lLZTlBVbP/TgJRme3D3Un2FAlvfR0/aWiJnsXuTwa9vaVh0ryrofpjZg1Kx/sVLRa8CNp
y/KEDd4oLi9ng5xbdy8DMYajOu0KLZ2Hhd1YN+P33HCL5df1AnE43k+B9wD+IB1rH8YVLSP7Fxug
yr5jtfAp5dXtLVznO010BW5jZ7o9ndpobzRq8/hfIwXrs3orplYCPrmpn/Vz4mmb0tG36OOXrM+o
mH5NmZC3Do0KX0XJvSbl4HRzgaxEmFcM9G+Jc+v8MA8mwjxLHHSMaufEin+jsmKvcIfEuTI2S6ye
BJG38FzAhMZGrzdvCLPBcfhNpT9J5tT+QmizxnpjDaR5I9BXOQNtBUeA5+GAGzqvDQmGrF++SN5K
e/rWk2c4v+zlmREU3gg6qBvCX1rB7Cpz+Ly/0DjTpeDfy8KONgMkJmp+l1kSQd2cSsfmRKtXBZiy
IExhIz1XYyPlPl6lihLZY7Q2vGAjEebmBSuBGC8dB4C0D50I6tUzm3C2TOHq0cdcCGo202f1JbGa
OeO/4M5E1IwI93zOWrv0jWcMzcAkEH1s75/cQaN0K9yrlxmzUhoioORy7Cnj3Ong7FHnc5PJ0WQc
BSuAUT64xdWO1JE4m5IFjLw0Wxbvj6dq9wg4j+b3d6aTtJvpOBNbK68GpDgqgY/mk/EX0JXmx2Rg
MiDNrDskMwkrfbIOLaO1uh2Kw+4kvv2i6U3InQRJoI4r5skNjNwvJS+vrIw+EvY+XI4T25b+pDC9
vnHiu5i88Fx19NZIg5bGquFl48R77Xz1mU4dkRE8xlkSDDv9HO2RQSYb0m3YjOkxGK/yXFWounmD
9vpWXWM6py1Y7/QEdF0/s99mm44RQfgB6BVu8rO2Mg7DNlqncwF7ervxKgTL/I0/857ENfJHu3fe
hvYkv4i7+BQepkcwEvoexs1QyBQa1fndT1958XlB2T1QFE6ZSxG4A/pEFBt0PgAoZrXgUYvQqyHn
Pxzmi0E1AzeIgN7ONdyQE4H3uBEIHn05FGbpZrIxDbA13/iXsZAsw62WtMCUOcW6OrZfamZxtSI0
lUPzCd7ZH5pDp5mtYo8DBPJ0Yob1DpG8d5gi8RYCO0CK9NLNkw1nIMml+ll6EthiqOtTF7x1BFmd
fJ7PBUecxyuODDRIsBXVcbRZI4icUHdIvJ6U0Jag02JiKHH5lBLqY1AYd6pb1WU5roNktgQa1+PU
gL6eDZMjRxoCLhvfbRIIgBoqYdn3thI63PcrP1EhitSdjpGajkJLq5nybni/HGu8Fll86NL0+dl4
i6/kniK+ZJHAddigQB8zkgcsblQzULaZcIlFylJGw4QN8nhVltS4beNC7Hzk1NiBzFiumcn6+gY3
HXK7xdfpRDefzlrIrCoUAQTgdpXbMQ8tMHw+n0wdDBYn8bxIPIGA2XJRTrl5x64A2Zt4mWLfFXjs
pMA5KPPLmYhfQPciElAOMNqb4RtKdPW6pFTg6RywJq+thEKwdSOw273U2zf0HDyebDtRMJ2BoEv6
qmjRkHsVBH5xhg8rz5Hw2qUcgybz9NEe4XPyzPs3vHMapV+GZGEiFFJUMycvfY3wXS4/QHAHCEoY
AF/dgUzNkvhdi/KzU0wOx3oL7bxma2Nc+jJdTSC/QnXAGc4ChGdtbu/SMgV+6HySFlLIVswIgsla
fKZ0lVN3WltTzX1Eblp5RjLXr04LBszpRVcM8BQyiDDrdvuYbis56HBwuG10ZdlXu/5GlijZH4sY
uLg0XuLhqSTKAc8KzZQM+3qzL4o7gJjSPsX7kDQ9iehZwDY3xmt4zIICAnSbeVraeciA1ebuJBSO
5w4uLzO+0gaH4sbI7VJRZ3f+OwT33YCc6G428YvO9zk+kEJwP2XVut9JpHA7jmQluKNmi180HrvE
UTUM3mdst5m+MCbjJYcJZgbjKlNrE2aQY5KHicuKZcumYwWZfOanOPc473O+SW3VbMqi1Sm2qDkq
9bViFqqtsJDnpLWb0m/ZwYF8oBSMYcgbNXkP20308ETl1E18igQO0ond0DFQqb5c1nFk6qWtP0Vb
BMfSiVsg+zI0pS2/0INS93R6XnqdgaOxTHzbaWJxciLaUDufAr9/wwv2AoHGmopOGbs5NJrQlpWT
Ih3iZtej2WgsThA5mWME/4AOXlrEsz8aK1yFkTu9OpRNUbumQsyWIuRwbUHPELW2nrNgJv399bPF
q4bHmrawH820+GYZ0NhJwTei9trKu1/8ql0ZkyehPt2QZ1/d63WR8RAnV0ykXx+ggvlbRzswxB9y
uppCd2IJP8FCWTiugLsBv8jHqz85Je8M1CFa4IBD5sY6OV8/BQ4cSOHFeNYxuVkNr4TTHjnZH7iM
fALbrG9bUugWWPOs6qO2ZQyXHXNI3Ilfz1grMG7W1ZVfq/3962Ew7+T1JGPaxPfWz4ZANwiVWSq2
serm+mZTvMqz++t9FT61ZuiEqI+0kZ5jCyByJhUUGiCkR1pQo2CLNsleW6PntNWXi+HeGa+T4buJ
A8ZtFlwcKOAc/Sv0Yct6qayambQF1tkgGPZpX1eKVzrtvPDo++aInIL7MvMhDAWjMUfv4+mLEPEx
rw9GIPiglFZ1mny02B8U8CSZQKGVgelnXmxLhk4B1crRXrLxI3BpSlwr8lrTh83j1iZ2S7uy8sB2
1X36Bso7mYsf8Vt8um+mudmcGsKFr78w7RyJXv1MSUe7KrAEcgCVbkmdJG+Up8tb7bJH0/Yiqdmy
DgumpEt2qJyKFJna+MEsYp23edAu2vEXrdtoKDc1Pzc3R3DTTWgiJuKp8sr1LEQWR80DI7/xyuVl
C89AHyVc6+ty8mJsmpOw0p2W8UpFFS14DSuSnXlmuoNk50G4xlrSQftwiKBdkPFs37w2gI7/GttM
q8zaxmZ1mUAMNleipXp3xvcv2/4tcl4ae3G31A07+cSdwFs645ozhXJ4f49PA1+z8nukivC4GM33
zmWlmc/nxF5DEYT/B6AeIvzSPjjUqUOwazkn5wuuLMIPzmHi35iqsGiJEpiizMej4ncqtpb3j0dk
hP0erAHtKiovZHr0Qc6mfsVh6gfWrjj6DXwnxmIFKGJKgF+iIX/zI+gvTZEbldbv2RA96B32KIdV
LSjLzr9JuPKf4lBRUMlzQjpPYiMy0N+/mDykaiHdtMk+WTznqyWEeQhYs/rDdWH2AeezFaLA9Yp5
44IPvAMg7FAvIdjr/XRtXWfF7GFib/PxU7DWn5JIPpcoizi8CqOu4Rv33WgmdW9I6rgCVDYHxX7Z
ARb8QEEW//rtpSmOGSrGGRiB/P7t78VVlq9VSZbsY4U5qSkyTa4Ll9k+uU0txZGMHai/ukxeo+Yd
5DB8+/fyY0j5lzuNjQApZaomIaP4dqfLUFMqWNCTvWw+T73lWXXPVLpPy84tGdIjaoNHsXYVp4L+
u74tzsvCdj/vHLCy6YUA5+Zl+fn0tH/bB8M8YD5nBXvvSbPMl5eVpSy4V71vndJgg9Wgj75hsHjd
FPwuHW91sJzYesqtjec5OrvqoTv7PGKZ9UFNVvrK8li+GfaOOsOyvpLK9AVz5xu2f7z/4Fn318f9
v4vwzYumuJaSmt8n/b6jfOet4hOKEJgu9k/6gV839PuLpcqyRmCPMsWD9ZtkT74aSoQ7+ijZOyrb
55HY7K7XiQv/zIOytGb7tD41a1NAE/GcleV/AEzI5o/7yV9vOw6omoJqBt39NxlDrHXKTWhQzTT0
CpA61NNNPEC/lfXx4WsAmhob0+fUcMsBnuMBXEEUf1B6SH/TUvDSk4xJNKeMB9DvT/+1LrtcLLL7
/sgUxkUhM8/hXgMAOoCTtrqsnYcrWpnz8LUN3CN1/8PD/6cCjXd8qvDU854LCJ9/v355L6fDNebt
4xC8FCjN9OqjKb0KqWgOAQ3zJMgFTkFf2rthC8y0R0W0q1Lr35/j1x73/aEgKhj/VbYAZL7fHoqm
DfvpMJGiTSE/Xae+0c27mhniBqO3EroiAEn42Y9RtlYWzq+KNzkqYFn3WXZ/YijApCA3AqUIptnz
JPSJ8VRf0zch2VLR/fuD/pmYgSAI0xHCkaY4NZBp//uCibeiyWRN6Hl626+RpgMl24zW8VJeSevG
pmqgAsmQbLZz8eV/ee1v7+iFfJtH3t/FfTt7Xp45gJGM0pF45gJzNN/fXn84A8cN/vtNwchFGr2Z
cC1QlN+/q5HdJjoRDtlCvp8MMBGmETpsPkxB0/iHB/GnS32//4kctfUtTReN2Cyr6jWS1+J1FV1T
x6guP3ytvx45xJ5guiXhzonf0O/fSxPzqIibujkQ03CUJVQVFF6qgwXda7qvkfQbthj8+979eoD/
WMvpaHA12gyj6fr9mrfIuGtVrEcHwJMH1JIpAbBW8wrJvfwydvlrG66gOUAMtaHFI12H7af3zh06
mfaubzskrBDJZlPZ0zV3+OiewauAiiBz5P7wBvUyBgxjIF1IfvEV7+k2Q7PaM1Arc6u3pWc5swcG
RMzMp9qRKXQq2o0MumK1baAu4e2ZV2wnKOorp/5sbnOaJCiQUByEk6TT9UxcYabtIIoQJclw0sqW
xofwpJ/Vj/6tOrU/Vl/jqf/HcpG2TAC8RqqS9u0WGZka4Qye15sbDdZkjDaSZVfUGEkAgYwZGUoc
YlHgTG70dMW21bf/vl9T/W/lpkGxwLUpTsgd+/2GRcWg9FncNYdigab2Dvf8XT/e9/Brmtrq1gyX
BHPNB2sg0UC59gCeTWUGvcRpYRgKlmEab1Frwtfz+V9L2KeH2NmE66dyFnowf5AHBYWrHyMr3o56
G2hWjuxXy9S7OjCH7MTOtzA6cli+XPvswfuMTdw3nHCT7Ypd9Um8hCXOniYmYwwI/cY8nUEnkFEd
QTZkkXb3TX4KnexwxSwRMYQJEcMONfOIyID6mVzfQJj1DiWmJ81QbMxbazm4sH7R4jzo5Ri0zi8+
6j20u7e15NQLuvl34D99eX+GmbPQbMbk89K+WszXzSk9Qu0CraLVLoLz2z3AWSbeaqH1hPoFzQts
YFeajRwxhhL0KKhEPTSqHmN4J51jeQ/wMWBnKqN4mno39+YywkBQUc6AhR6rxxHhKHLjh5OukLg6
YYCGaveozAks4tzJ1qN5aedGi498rT81Po+MY7jC4UpJiVktNMpoP4KTYgACc8AmVbLqnYzA28aX
AIvN1DnTgELROzMxt5lGZgtMaA6qvZzCMOPDV5/wNoB+K6w/mEy4OKVYxUkxZ7V3WOC6MbufBHfs
QKMZboaZ+ZIu4V/YDMdRuG2Q3bw3+KvkhynSLxFrWjzUYC2+zPBBTNBzzhX+hF1/pm4ClJDb4jia
xZU+QB2wihym6gGjdvP+Fs8uzucC4GYGV/HzshOtQ8zcV50Zszv48LKAZzTrPO31io8mdEUrd6+j
ssABszRvZxUV92ORzJtdB7nsNfEhF5yRTu90v1glZy7slPuOREd8VctnJjuFiT83nN8DyCet5PV4
SDAouJoOZAS+SmgjjcCZYle6ryOd8P2CfGwU+q7GoegM11DToHtBqmCdkF5s+SxckhkhYuzx0qNa
yw/9YT61y+fiKw0oROzZBYpEY2NDChHQQaWBu2fCbNZszRnL9YVXDFACbqDIJkbzyAs3VlluV7PE
cx5ryEjO+9QmnhUP0K9dtZhlll8tACb3emgOh2R2WWvBauq+F0foDmu2SvcFnY1LYqbqjUiJpphT
H9PMbomgCxLkXOSZCp0r6p5rIIFNjGYMzCMgQVZOTn9ws4Ez34+zMmB9S7N8nq4vyFGKL918uVgv
qefVTvE1hUBjq7M2GM6p+8G8y0kS83l723ZLQBuQpGW6o64wL7vGfzzxCtgab2fyUgdqZ0nOHITP
v5FZDnwSu68Yk65bRiCsDHgYqur5JLigaVS28jtT1WtwRjvKu0mbaLdv8O9YDaxLuTWAec846dgl
o7fIOYbL5njdR5v5R+5idOenV5Mn0Su8UDcZGvGzxx+sI16aziAzMXNDe51ZmtnjIrpK9gzR7Xad
OP2IDFlMN815ZhVI6iIz89Qgozk//nt7/r+i2e8HxH+352+1STqNpnqWpc1B3IFNfGUbGHjoLxJb
D/BrZkTPpNEbt5p8Kb89azYbtLWUF+VMxhY3eystmHTgHb01Z9Tl1kFjqYsIKApI/YICVnbvLhup
+fE43diZqAgm/JPjqMykwxT3xumOMAKBv0V8MCpAkzTlFVMjGLXaE0IYi5VzRQd/5L1waCzDaRB6
YMRcv9He7O9Wbg3+UxsAa/qImUBvnsjthmyL/zdxNVgpp3Bc4XPozuTD4JmCz3Rg+NfODydUjwUD
g7cpaCidOW9IuaBFMAtzl1jDS8ZbhYv85mF3lhKEgbYCFnI4hDxeRK9e1Y5m3WfMPbYkHPBG8n3X
jZ8tIYDbjT/hVdItvISs58uc1sxRN9Hy4X0tpB3Wtm61IE7AD53WgtSLRvuDEwWvmcv4knwdcn4Q
NFY29VE4kZ7+fc/F8Zb+ecsJVSEzgX++G/FpYnsXojotDu0DVsHF156me1w/K9yvmHWe9XfIASrV
v/BDc/IL6vnjwhLy/zGEGJ+Ob3V3H971OE+kkY8KYxMTPRo0gdrR0gLczbFpjuf5mQPNRKfmwKlj
yxp32c6BhmBmq/vqevj491rIf12L/3ykb6hJFwrXuFXD+oCUcPTc4UScw2jZl9sWiVg6Qz2LIqld
VbO7edK86fo2a+3bqmpNZaEsmn3mEymdbHmENj91DcpfK6f/fLZvlZMUJlmrSrgXJIHhwwKwFWuy
RqMDXtgtJuYb9g9jJYNtPMoFTqYOY5DklW3NfLjwRKzSrhbUueMJYfYuVbl/eNBMGQsyUfb/Xse/
OLCIo82cJhsKRd4f/g5DUySPNEKb3349gKOn52IBO8tPXpJ91JnGjgHRKVqI79k+RmqlOKOXPAMn
zrxqCX3OuyDSTr1hxnHkhpyFxRzo2FNszcM/mZ69n+M3wu9CerWDzoEjgYrVymWvzsRZuMYvbRad
9dVkwXkdTIKfug75b/ACXqqk8CkYCwKa/l7EEocuN2UkDHvFa8njQBnsS2zirYPEBLrhq4igFJme
RxFk5RQ/HFmheT3LUNYgmEe+cYRUGjye/r3qkvA32MHAttMYQ4iICfnWDWmPvCqEWMP/baG5LQw6
N1ngVMcsXp/lPtbuvrwa8JZ+E+eFH+4iu1oxhafhqY7QvA7VqQjYqwJlFX+lx8prremqCPgDaGWg
ahCj8iS9Mqmg8k7Y6QJmhltstDYGpv/JrmPjh65uX5hy6BTiS+UdUSpm2KPFlrrSg449eja+OSgt
/eKpseGcTuzJllLytq4O6RaXTPwHJk/xlj+vPRUrHSj+it32wDzpUzjBOAQZDHfs0+jM/ZhDCLKK
03nhWvRxkMde6cZIEcNZhtDn/rnGFj5aSy/ZUbCT4w3pyW1LFTFdoz7dM/AxFCgzPZWOTFRPaw+n
iRW60I+QX5lTSGTSA3OgrwdDmdtSRyRLWkTGPj3BFAXUnzIQghdAseyRN2O945pegGKPFDeLSRFi
DSTSzU520jX3fJExdUZsRE3/XKKGFiVT5zzAzhSv8pyBxewOOLSLtinZCD+gkH9BnDUAfgL2ZE2U
AN1/f1zltK1iVUmFeY8jvwQtBxIsCEDyHMO15BbE7Q9DBXXEFb5t7b9d8RvuIMVR2KbRpZ9XFRn3
V7IOMqfKPAEtHh/Fie5fNxQkOCd2KoKKBAeFmjJ46skxKRUM688P4jAm3hTNVfR4U5VhJoinafhV
M/fPpv0zDqsEJzRMU2ltmqe6whkuzeyq9np11vAkJr3gieJRSBUr5DKTDtN+fPYmyRt4LPSj2pdb
Iim4Q5H8ZBgc/CFWETjYS4Vb37c1yrZ6oLJQm58Qix9W5lsHXhupGotxjQ0zLhUYePiCDaj1w9H6
N9gZzF0cA6nFEVL7do5dr0mhluWd4R7DFezxNCgf4g7z53t1G8VWfaUHcfPTzGHc9v646/+56ni6
/sc1biJ3+WRCQgshWKkP9OugWn96zJF0mv/e6f6yz/329b49XgC+Va8bV2H5oBedWAggZ1g5/AAi
j3fiX9/m251qlUuppY0M4VKahakjI0qrCAbg8fn3l/nxZo2v73+WrVHiSx0STr68zBu051hZWcVs
HK3qPzwWf90H/uf+KN+OrSJVosslGzk0znh/QlsKejqMnypK6YeVU74Vdml11e9FWSj7OaX9GbKj
tX8LAs/bOIXp0OHODrPt1/yH2/Vnir0m/vehUL498xUxp4+wChEEhqkddpBfo2Gtx0JwffReXJ8n
IkIeFM/y5Lk3DsI00Nmqu2mzaEZGinCz42ZlDP3Tv+/uXxDY3z7Vt3ciuddiMdXEYZ5KcFDmfeuo
BeE6DvvUvy8kjt/vH8/rLyvW/zxGj/SeN4M63l2L6hmNFA6zN1N/H5YfP6B4P11K/fYgVdfu+mjK
6zC/9qd7+Fr0bmwc5esxGhZ1uZLpx2AR/T+cKz+89+q3B6tvok64SRK2KL0NB7m9z1jPIXMyuC8/
7TF/fy2Jsh4jxjCu/Q5ny0kuC9W4m3X2+GLGDoZqDB5r76eN5m+TUnyi/udK4zP0nzt3ycrJJYuL
x1wqZCeHBTHImBtVs2hywVQ15uRKrKm8Mi7rGoIXVnuRsVFKktMBptpq9+/nSPpLD/TfT/N9l+jF
5NLcLp3MKOZZXT+X5nLdWAHugpvaIQfCWa38mWFvf3h9//qe/M8afN8zar1TRcVgtbFn5lyUANPy
07+/2V+3Pw2H9F+hp+Q1/r7M0U1VS37tPlfgsgK4FA6mM9MqqKKR10rd9e/L/fmNaNZwD8RIXxcE
6TvTQRdTiA6T5j6v0YX02ZgQoANjXL+K9PjvK/253/5+pW/PT65Nr0bbKQOZYo6Qz4rhiVDiavpD
OsafL9/vV/l2TN3lTK57kae0uj1RQWLkLsskGMHEhjH4w675wzf6/gxOqjgTGmZyc4oXMstuiteJ
XiNn5v9q4ZRvC1cWeptr+e0+nzROPV1ye9i1IGn++yq/hlC/78y/rdx3I0kt0eNp/hAf+4d3XJ6X
bjpfj5awdz+QAqaMUJZWI5wsmL4R9ObHD2+WJP9xMPx++W83Ts7zaaNF0WOprRuHQvmLOPBVt79h
+EpTeABYXip3F9/xQFwSyySZo+Sl9P+9CH++fL99iO9Hhhy2YnHtWpZaKMiQg9KO7T+8veipiOAY
XzAiTb7+d5f8dlpMlV6exlIC0frmZbWfyUe6ikm9KmBDvvxY/f7weqjj8fyfTTwaQqO6TabScnqA
Rn3p7OspAz28OzD6/3++ly5jO8gADZbF71cK1TB5TCpdmIshcfVOEam+TFXa5lSMl4f96I9Jr7n/
vqb6iz/yx0M8JenTUEdPQ+FbzR1qhD0S7IBJDu7djZOfxnQlyPtM22IHHwYTUzHA9GFxmcc+clpX
JA7veeTI5ZZsHkMrBE4f7aQF/DcGuzElh0ndyJyHmFe4hF27HLLgKMzr7OZpiu9P8YKJMT/zjsuZ
QEJeRznZz8hMw5VPJctMBa0IMRVWbYjinuI9ZoavrqVZEcjPKteBa2c/R9Y+t8zgM/CyOXzPNyyA
GU4ZUHEIwbM6i9YP1x/dJijVUewpUxNcpfcS9mr3HdPilG8yYGhi8EWwabRuL3fGbQ8H3bHFWOjX
X7lFSlxjPo+RhFeMOi8+3I5A8aZe5TA1MBmxMNn4wsgHXyz4jMwWaMHMY26+iSZO6G9nFsl8FoD+
b/hF/B/Szqu5bSVd17+IVUhEuAVAgpliULxhSbKMnDN+/Xmg2Wcs09pi1Tlrzdhrlj1uhEb31+/3
BrrDFpIlnIABwa2X3oI+BdZnvr2hCQPt25/ffHMLaQrXQlNYPu6eJ87r6/3urrM+EPVYMWAa0M4n
DAhzGwANF0Bwwo/3MSWQJKfEfLzbVOaAU6du9vbr6+P4rxHsfNo6vav8lLPTtxA/a7vFRg1u7Eo7
NLS8W7sAjkUVRVaBD1qCK5Rlmnd3dNB4zzFnvpzrfsN1e/w3x2oRcxkfF/sM3LMjmdg8VdbryBX1
zyOZVAEv8q33x8d3A2aUbz1qI0fJ+rgQ6Rhb2DIq5iNbM55XY2TV6CWHmxwDXZaIrXiB7/g+0K8F
DsY1eeyJARXzjEZ/DQeXqqWM4+ZgYwmAyWPqjK/8HZMYc3P/7twh7iWlGQz/89Khpq8xXsEEqeRH
1Mgsz7GFHMMUMPH4ZITcjTcICRTjs3D0/MfnC5kEV8ONuqbz8cjCYj5ja02vLZ/fwxM/IPSjO9hB
QhsfdIdUU7C1lTBHJT83VpQ4v7SV/CBtBB61a92L1uoVOqsZLdplD3IULYSNBLCMInJhgOQeLo/Z
Ydiq625b7sv9sE1gKaprXLi2CjTpYBbbsNw4XkF/m81O1glbfPpe9I9p4o42JMNcfBqFFSY+O0xm
XDjhFw/z9kFfyXMFTxJvU/PveijDoCTRTOVFDcegXbbKAsNVlGaZ08Mapj9hYdnvTOweRKtc1+bD
rzFhzLCn9s8LjziuZj+tO2Op8GVdFadD37p+D5QxdmAR9BA8F5Q48s2kC8YBT21wDIIVtPqfx/2m
DGbD+rLeXdUGQyX3k1qrRICagdNUoJsGPXu0aOSDZnRWL2YH7ljT6CGngSfmziMO7caNbfObjsRf
l/H5eL7cPqQXIRNjaof10/YJAuWb/hC9zwPbNI+RCbK/6Vab59Ze4a7jmSdhDU9qf9Bu0gu/CfL4
+zqutrdCrcKhFLkOhcXqaYDDSZBHNn9j3YduEDsAcpPjBzCoI28dDgloaVhT8s1mo8Ga3tf2bGbJ
s9WpNX/DeLcqNBa74Q4NTzr7+cV9ZhP8MGE++11fnljQ5VoVKF3P+YU25FawsF6POlyPQ42lCVR8
IEjVLu/z0FE8oGzXPMKH3EEFPQm0cz1a1Ein2j3UgNHqOTI2wvqEJOewPvx8peK4Zf50pVdbapTB
D5sobr+9fOgHtrcl9kNrGdHdYfLi3omvExsk/vHGoP+CdH+/yKvvKc8VYsb0UFzXOKZJL5xKSmnX
DKNC4l4mbaZfRWVzo2IRbw169TGVXSpQVPTDWGhPL8s6Wict7YTLUZQOkns/QJGqh7cbd/ptyfnn
C/4kiX6ZCFWppk2qZP06aE4V2ugepVfQ4jnoxyMEPmSPbYW3gRfMRRxcvLWUITzLTh4mq9PZAAFZ
idEdEez583WN9/rDW/8s179cVuxOpql24Rga6I6azHgBuf4AHFUlx58HunX/V3V/3Xf9xevBFcee
u2fhJEcXHMXljXOueOOGrg+6miQH4iTDYiHXd51KD4XOh8wWTDZ7DsHRsBpPmTUB/IDgqUU4p5L+
Gh+ktD6U1cQCx/j5tr9RNPw1wz+7d18esFHIYpcMLe4UVIyK1VD/+bTzW4gtqCBXt4Cib0i2f483
nr++jqfFSScXFRYKGLZr8oOetVbZyLO8ftHRg4lCj4ViMVeGwYyq3B7WBQwnIqBFrKq6Hh0tgTdG
gOHO75S2e/ie1RJGvTthePQxHJik5cxQa1vKoVN2/Y2H9f0SNJVEcgxJy7gGDYWSToefcQImv12f
OARLlNWNZtD/Mj/+O8b10c+rIteDgypu65VycF/teJfuwkW0ho5HjrJo6e9jpZk4P0+Dbzjg42v5
M+zVMSlNVT7+RJQwJqfwsd8m5jznkMJyb+Dor1LeFqZEtcSJO7yx3t0cW/p7SrR9a7jTNhD59CZ7
BKzY19goTjbVXWOnu/xIIFjiBLk1zC57/YlWoBXfOPV/wt3/LjN/bv9qVgaMHmui365lhIoGNmmV
S+lL04tAjbH9V9f44Lh7WXrVNd3ym5cGp6D+I0QvGyvEbsn9vKtXFSZeInpuv0dmwRfVvcXIaFTO
Q5olS9uGNGfU1hLLdystQ2R+Lbo6N8PLRQhWuUqJWaPC7rq51mHzgyoaJk13awUat6yfbvUK2Mvi
VqSvBdKm4HOnH9hTON3fXlduDXO1XbdxHcZioGDM7ow8VIUTiWiej0jyZwN1Plo8S7tR/d74PKdX
m7WrF24TqcKwvqS7dvLbiBAb36hCvl+9/8yT8de/rF5KJRtCpUTdOpYcHl7XHxml61EO39iPb93L
CKB8GShWqqHLS5aafHD+g7T1wuzGN/8tCKNBjEB9MoazXjUmsiQtpak/lbbFU4HSA97hPsaCZd7i
LfmZN9CYd96resrW2WKg8AEJMtOzuAoJnh96U4QPWt6o4D/rzX9m55drulqHEjmiK9qL4/IHnXEF
QGHh+U3nt0EZigXNwr8xab5fcL+MeLX6kKupTttQGtZi1uP2UuJ69BtHutOkEa1OI/sTwgoZd52H
lVRBittUx4hwii46Plw610Q5dqtEGEf89xlMp5IMxUyQhatSZBBTNUyDetyScU2eiZ98aP/+skAM
NXr+/jwNvv1QEf39z2if1eiXmSbrMNoE3RjWFZHe6THztgNhObeicr9pOLLBaDqEG9kgQ1C7uim9
VsVebcZVEEZpuAP3IndnssOdG5FXQdaIONPnaPYxYfn5/m6NfC0v8rJKdhttkLZPb9s32T6fj0fn
EWejfH4iJf7Wy/v+o/rvfepXK0Q9UfpYmDLa+qneocwBJxkdwn3rWbZcK5lFs3AeOb9+vsfPT/Wf
KYN+ayStkEmsXk3iSSMl04tbtOvqos60oCZm8FigWqhzaIAadCTPkQrSdpf+8QKZTNwJ/WEo1wa2
Z1PWfnmCsNzDEaQDSAt2Skcl/9BBQ+nJavJLPE3GEsw/qILq6MWHrNJ6b1A/TXBiUMy8xxJv+Ehj
ApSyCDeYzE4xh5VEqOoaiZT4YNRIvauDB1e3Tl5a3JTxd1HzG7v4t4/+y0O42sTbqdxkrtuIW0Td
rBogbqwY9f/nIONFfPlceAWJEAySsNZw98JztHcEGboDiaKY9Ds/v9bPw8BPr/Xqo5HUpndlH1gl
QSO/qWdQRR5aWF1URIsSsjWoKr7OuJOvQ4JqvDnK1AW0ebJfXsXRJz+fo528NcPHx/jvRREvONJl
ZG169ZjzJvUrb+oL23oWkyJkgK+MkQh4dMfPI7pz68jw/RGFjEBBHnVg0jWEn2hCoWUXuiFpvKbK
ahpS0iXHaPGFPdTJUYwWAzVXsm3El7K4FV2uKN8ukF+Gv7rfqB+UqStAz6ILCs8N3oMZ7voV2UTz
MQdj4EfNBNo5fnzg3gKUjLsH0w//6U/gsAWBL/i9CRbf2N/C6UYTAraPg9V8/JmKzxoRbQ06KpOW
tI5RzxA78Yc3L0H7R4+uaA7GijrEs9MP/mQw3hy1GIwrZBgleC2wG8A74BKQ7zyy3yRGH/Wb4xV3
AOJQynDOC51OMV19dHK47LCvmCZWNW+Jf0gPYPzpIt65hTl960mdYYwxHWjCtUBftFPn/Yj2xyZT
nvsf7OhuxPkVtPj57uKMqLEwazbGO7pdSzuVs9FtXOC+YSfDiH+CH8yFKI6/45cs/6GkIYBYx4mW
4wMd4WZsHD8R/JwBiRxl4DHOQmeiG9hj4z/BI53wXxRjlJI9fN561syFA113bAK5W1z8+A1nLvd/
/iz8qMySV8EJZuYcR0z/4/2IXdlMhIN+pwIGYlVBBSOY9yk6jxGNHqDb5Et55Z81Z7oa4fscb7qL
+YpeY5bM0Oap5juHVmQU2CSSDjci6UDk7ubxPbeJizNH3rUCxN7BfqQxAJItzWX+pM7aFavXZyh1
BwF68egG4ZmvZASA+3W4GAbm73TOL2cmzgxkg40/hPb4IzsUcyRaVpzOh3lNdhlkShoc8ETRZUwB
7TR6O6PRQ+HEdgx/PrRjG7+HVcYl9vPkdfyxRvCBXw4NjffleUmI3H+e4dg7YRGhwiAsaPl2Ps4e
aRCQhsdPiMMJmBCtEQYgsdQFi++5cFwK0RZFlQbwfuFUiI8G148DsD11WvsRFQt4fmpbz6My5j4i
3iK2lUfP3NT2Y2d1PE28WGY0dB7BxG+tTN9uAF++1KsDQFDJWiP21BifThF8F/Hi7ezQ6REtOgUu
F49p889L9M3F6Wq/b+QhjrVLiySxmJUati5spYaODowGY4h3o+o3lFW0+kbbOO/FG6q5HNyiu3+P
+wPAyyzLKoYJV/t/OjL8pk1JyTjH0XFkEzp300NBL/Hn2x3v5p+1/8s4V2vh0HOqUwKoBkKwGEsM
dQseqhj3VfT280CfNNufRlL+3mez1tOkxPBawtKGJ0z/cHUSn3q8KxflNjy6r817uMvm8jpduYts
GWyi2uKElCMK85ZdtMbKRrxr8mcRrzvqkGYBDbpo5xJZfNtu1S2iOVlXtnMh/DYk7HMYG2O4ucsf
Y1MG7zlw7eKl3IsPhtOtFNRco22MeJjiaqrMcflbUMUt9AUc6oN/5+1GCdNMdppXdT586IvyTnwQ
H6rX9Iz7bforwDTmFmry/Vw3aD1TcuiGcPXG86TV87CWhfFNcN6lFIGfw0kx94/JcKMOGcuMf9/F
n7Gu3npmNIVYBcFIw22Woy+DdohW7s2NXh6v+adxrt55pwpNo2jaZVOvoo2+TTb6Idzhdhfk+7wz
S8UMtyKe+u1nkAc2u8TfsP+S4xPtgtGYVJ9X9MzzmXF32Y1WMB/y8udZ+d13JgkcyUZWlExk8dWR
GaWG4k+96PNJ2BfC+EZNI1sJUc63dBPfqPylv8a6OgqPhglhKsY9Eii6kAaYfKAeY7hRwE8c1BQk
o8VL1rxfjJXiITCVDp60lbttTX2UY6g9IOb7+fa/mQd/XdHVnKuDvFDqIJS3Rm7rRGYqdovv7Gt/
Du674MZYn8Dz1WT4a7CryWCUtZ7ll2bCZFC3kxO4oL4l+WHTO/J+rDvz0rw8aAsptJN9ej8h6qJa
datgpyHHMlaksf9SF8o6uvduMLtuvpcrZKvJiyjSlVSmydjPXpZ7hKYoa2e4hJwOSM9+fuTfwRN/
PYarPc1wAyPpxEhcS5E8E15Zmy3GXiaGahU6howUAM1DZOQO5CBZeIHsOG2xopoEv8NKn4ViMr9x
QeNz/+e9iDJJtKIMBq5dLQZRPi0lXWm6tXgaTuguUWXTv0Bi3WgWvtdQFda45OE7eWPcbyffl3Gv
5sNUiabVRJu2a0Hb6QUxh/JDqT/q6UCEIP0KPgscdrWtFB91aYTJR+6g3llCecCGAThWs5Iw29y4
qO+2f0n4clVXk6GWXU3qQmDODkKLsOrxnsSsZwzRjl/1l8sh+BVHi3CYuVAjfkuU8NEpXqU7ZaUj
G95VvxQcbwlLsXLinCxtTWTZQ4DGvTQLYCfyyJ2RgfO4jJcVshyE4lbi0Ls+TiEP9AusHCmoCBD5
gJ1ySBD5pXeFo9ORxbV5pu5Jsp7ge+uIDuFkk0ODQoxMEIQ5TrMaKRUu2R8v0cG30efirDBZe06+
T5BYZrPi4ZUgGCLn0B0Jc/RxiKi9RX5CijtGddx4jN90PP96ileTPFQVN8sSoV2T6ErOUVav3PK+
m3KwSh8vGFOr2CDlt+DPb2qZvwYdJ9yXk7zcVtK0zHh18cPwhORF209PxabFln6uUs0HuzEXsbHO
IwPq0dvhPth/Ok6TuGd7Tn9jj/0Opvp6OddbixYqieJFXI64vxyiOyKZVhyxZgw/0oeEp3ITn6ud
jJL6xsMfV+0fPmj9ap9Ju6BUJz1wYz3DjJUQ+zU1EVwvMiw6sz3dIml8v4f++WSubXak0PD1JqTj
SPH4W1uP/cYGYSgHDZgyN+7txqJxbW0k15LkYm7E58luHa7fMMqZCdvxlIlBNTVdN1Pm3Q7rS2z4
b0zqT++mn57rOP++zK8hEf0wGp+reiBkduOv2xnM9J2KXHaY467iHgvb2HtWyzkXb9nPQLuCQ2dp
az29Z3LFdmRHmxlEmVs9oO93FVk2ZILSdUn9lM9+uTa1r6cF7VZ3i2MLTh27YVNvw/vPyqohEjPf
RDtCnrYUUbcM3cRvdJfUNV/GvvrYc1fshUuiSJgBt5tKgrwHnKgXtDeFu4gmg78QUA+xyjeUPE09
tVOYhQYmGwbW9NIE743+YtMbwUdzV9WgllktYrFMxKy4R92G+3QBIBkpxKZ0mumlIziANtVsEqzA
qzEzwrNU/15snFZFE2CcmslknjecsrWXWj4ERL9MM2k+VFNz0pL4lA0zP8DZFEaMhyFxNlln/QaI
dJCwsgi0936aOka+gmc6LwyCm6NdXzRQdkPJTJQUXeklx+iVgdAqJDLG7cMqUvnSfFdfKMVkOSkL
W8oSpx0wkfahFUr0GslvUxIoc13qFNKTKvEikkevg1IZPkZEhdEcifHGPRdxsfeHs5bK80SDsFxM
sNLGGmHMf4vwLcaaKgSlLPArvGy0kqAmX5acgcSGOpJX7mhqY9yr5HVMpvmND+AT6v7nA/jyoq+g
0i4S40FsLs16UtiJPhdEJ6sWE8iqhIuQeCdY4vvlZXK6HNRV8Mt4D3j3hOBS6nqAajDHiAcNZ8LM
W45lX/iWvk1+4fdbI3A+tBhzXrATZxOdE95GCW6QRP08ybdEAnvTjWHsMaklZ3hSdGbW7gY4FW+l
uiHXTaoXCpHRlzVUAZ9mL4be8iIAJWkffBiGY2yqNNdsTCNWE6dwvHXxUD9FjWq31RMxK+nk0Oer
qXxrpfp2Ff7zsKZXq8VE6y7K5MIJfmx8YR89/w8PYwCAqZfZDdTiu5PW129wevVqIsOv+7QXIMqt
9/P2+ObPljqMzeB0dKYlviYbhGfWwsdeZn/6fTn+WkjHXw/FrVLy2x0YEz5NgCYtYO/19wqpqH58
6UK42SNbcTAoWdoEC/9tjdebH6JzTWMTxZEtpqFVG9juuASLIW+NCpLRdWndN3hB3ZKGSdKty7pe
oITO92OPhyOSEz9hbbGxmPeWT0/bbWnO58fYSZEm28v5k/Kyns+RU5/34vl89s10e8QOY3qxMI3p
72h2zDmlPr4v4ULiNP+6BXmDWnvAaIllyDqzz9awZaeVeU7m4hqbdbK00YOt4TetO9IiXfMcrpVZ
jBkisbhzj0lRPaKEYCgRktInXLwlq/0ud87hbG7M5yG+C2fvVL3hT/5IctzgPLYucCW5zncoyrFg
Nom3rMzHR9kBjsR1ENAxOe6eBwtPmweIzKJFK+6kPwKMCvbMcmbHcLVxKlM9O+OsmJ0wf8SvAx8v
G59rIhQD2/rd0pfF9hjnDjyA+ZvOGiRAFzMPcscwqb7YOKnLixYbImcq71ifA+vXwjM5NmFLsAFK
nJGbErz4Nvj06aQ8nnB7IcbOxG0GGrvp6ZvDYfR1ulEfjOX5v0vUnxl49dX1Fz+oU4WvrgO3d0E2
XGzqpSXUN0LdRheSyfnWuf7W7Lr69NysMfqmk/5D0a1aJ6PU1OGwpxxVbpCJpO8Xlf/e3rX1wsSV
ah9xGh8Y9tmUlizE1F7mBFm7m7Xz6XCnw+2rGsyH2QlV+XSx28u9MCY8kKuXlOKshUAsJ+9BT/vg
QTYebjz/8bD4z/NXBPzoMHGlGhlv4Esd4gZFjfcafrrkKs2lWTYfueqtjfVD5Yy9pBvDjaXsP8Oh
fMWGwhBAkq5Kfk9IM1GQOGfE6c5taUGkBZWYHW7xLhawJBhd7nHhkm/Wgt8ecP4MrF/dZ6pHfhjH
ogLNllUEtQd8YLy/zi9Ld7Ykx3P2mC4zcxfNVpnVL7DStQ8/3/q3s+7LBVyd2svc94wsirs1x2bY
ayq+UpPoNDTPN5uW3xF1JeHLUFerejIV1XrSBZcNmTvuABFcJCx2ghXJO2F001eiQJKtPjN+3TpB
Sd9+zF8Gvlq3k7qPZb/1xLXs03j39GdJw20CBzNlihfYWIqB3FmCtwzyBQCaLr1XLiHJEDomMr4j
wl0dZIuqize0NxZd0O9j9V5aT7Gx8ioSRMPK/Pmd0J3/eT4aV3DiNBpqTyyh66eUnyJMk1LfQcsS
k0NR4MyoUrrEdqd95Iq/7nzDRq/oUSGGgTIuFkP26jUvdQb+V24vxmTuqoRVkxn10vn92ptKc3W4
18c9lDC2yFiE1bwsIytPaFAm959IokFaer1CWmYQaSh0ZBWsYfRGmBgB6isXqsRUGC+gFWiHsUlP
kswUHEkX78r6tcyxpWYiVVk4stbIjEaCkm+qPXQvktu6gRglSvsGFmsSQB2ijE8lGqgypvFN8Dyu
PIrjRjiHVSDp5ItXrxnPYWj1tdDnGMbBuEs3WVAtBBmUdfRXpToOyMfC24lFjzpuG7av1LiNh9OJ
/5gKU+izHLMkEqGVYj56ZeiTwBqRBNh6U6E6udHDhFzWJtnRuR9Y6FBHGPxx02RburSx8cwLEBJ7
w8ekV2Ysz3pcOJn+gWTVkrptHEemqJmBodtp+AAj3JBwRklx5SW/Q0Wol7OOChcrhietDXfUAmND
t4Pfr8CLOBdw/LL+I5MLvJvqWUvSmcyXIfQ0HoG3FYBdBhh/V0G0aeuDdd3V5M/pwVOjEPjenBUs
OfV63+O5Nio8ZbmdDdVLMSbTkhrqwtRwXdvvMJqRcTiUZMfn0FQOaPero3Qh34JvkFPxWjXoFObC
Ypqodi+jUvN/aeHHNNilSjoTekclwlK4YFgmEzbrslj08qrPlaUXvlWT7Uh09FX7UuFHIm7CkCgH
4+AmArvHgzG5j5hMKZ6UUMkJk8jCXdjSss9mkrqViK1JX6vwroLtSEjYZPoQkrJHao/czLGSUgrM
zadzmYbKBMu+B+SzHNTS+DIPKnVmTAgulWckeYXFTqzqzTClnqDwmApE6V0ePNmeuusKsqZ4IapB
e5lQPfT6a5keLnl2UsgjSku81tRhhU9FWHHqTl9RzfqRusmE3opACtUc15mkWqQq9JlP2griYP9S
WmFEP3rnBZfxfVnjhPDHp88ccomh6VqyvXhQ+ZAuPf43PFAnuGC1MaV+hRNaVfdkLaYtNZvu1NHb
pMFLmWq3fNLTu654DPN7vjMj30rhImFCyWhoLlUHiyY9Upg/V3q+LDXYuQQFYv7VF54jcmIqUHFN
pIU0NAe9KueegBFmiUu78OGSapgUH3LjznpNttOlwpVzVJ4lAqkDKY564kHWwLjgoY7Lz+fFSyiw
cHOpfGPpuok9zpiSDIyM5m+Dkqd+GfxkzmeZ6HzHHKBqf4Dc+jL+vjbdth5JfPEYbNktpJpEJZZ/
lljiMaBAEaTtUeWO9FhqQW1VXPapW49U16zSzXF1FeEBEOAMGyzjtWUZRkO1vwkb3KBi/WHiHTKv
3xdaZ5V83z4fWyQkJykIX9rQtXTtpWjj+fTS3CX8WY36nIaCFWAT6JdkJ+IDEHN4bANCW6L3irC8
MLzgYbOCXnNjWb+1ARpXgFoc1llSCBNjQ6r0LjWs5CQSAVSZRJ1efolgO67lgTZM7ekvYnF+3lO+
I1B+3X2Nq0qjVrsh44u4bIJNuCueZePcjrkUqmQS6b2e3BFfeMGL6RaIeKO+uPbFm0QdKQaXqj2H
v4ONBMKdzTkc3Gdrf0OMp7PBDfBExOmtuxV+ruiwDvi7gMzkjtZ3PpHWcZEvkmBy5xF4HtICmvJ6
sUAB3pisVbxD5YvOVj8L/IypAnxOOGjLDgQM2QR0MNrSTFSZNPPTyMGGFrsuAuINpYupxhWG4Pk6
6tAFNuSa5a0Txrt4RouEVIB6UUb5ZqoRyNHlew/kqic8IEh2kdKYgjSxxBJFlSDYYlLd5UJlSYT8
tHpxDMTjVEoJh0YDyQLq+edWDPcu31WgWhfhGJHqcZnCw/EcV8SMdUzGK3HAEgoywHfC5DA1cKSj
RNc9nFm9ZzcnfJxksyiHaIBBpwQRIYVLLhgvLcoIL9lfpLNB4i+JccYMM0GSeiaWqhJ7lqizvsrn
iZcQ/0cEoHvI/N9R/D6Ugu0prGsemUjqeah6i4dlT/14NZT1UtO9G+exn2eR/vm2vxwH2k5KukRL
P5letejU/gpfKwqSsnB+/ky+xYX/Wyrq191zY2DF76dM14dmA/V5iXllShfk50E+Vez/Hjeod/lL
IWrgaiFIgzQcdH3SrX2Zlo9Wz4IeTJHDV+GF6zolm6i5R+lDCZI9+jEcJVKsC685ygjwZWQBXq6u
jCIg4jrfKGmzSiQy7bE4qSr2QfQBRanOjXiYCxNWuTgr7V7V7At/PutaLIiEEvqWxtk7rIpZzlR2
1XalBlFgNgTJXgLidkIgnp5cq6yVNmIwncWB9qQQAmJoqyDyrL4k/QqGOzug4b7//HS+h1lwGPm/
T+fqSKIrxWAUE19c50h9J4lZsEsEITajU9+cioTokB/c09fDS8NMspXRrFTlOZIhY7W/PO3FLX9p
0j4gLopTHZ8EIUBqzHbMVlsodj8JFi3xlGrb31jev5+jfy776njjxbKuBpInbMcuXbYmR/YmxfJ/
OcnoqiCp8phFcLWqRW7Qtp0g0g/T7XJXHppgX1Ugto4g7t0U7FeLLdDnHCpoG7+6CDW9o+s7iVtZ
+mWvqSfVONMgJhRKDuybJIgRofh3Wv+5uqtp3YVim00bnsDlYCxG24AQMqp7CMfVfputZZjV0iPW
nretzL4/L/0Z+WpzizyPI1OOGhCnNr4a8t3F6MZH+53/CJII0FEdx0rjH4zAEGv8IuRYBixZZvFc
hNKGVS56cnUlRtsGAe90VsGbI7P4Nz6LOJOQVD2GQfZ4r2rW+M+ujfPRS0MmE0l3xNMF/084xp9r
vIYTSpH6rdRajM8fOtkKY7uRe3PeZKsg+52nBylZXo43vtbxa/znpX8Z8mraG0NtRGJby+fYfHjC
ox0AA1OF0agMzFB52s0s6yb54Tvq7dd3cd0qrKelzomshWAC14Zuy1P2BLdAp/xdEUsJCUS2sZuv
Tj4q/XV9D0p6ukC1+ghOMm4FxONuMCh2t95b9Jv2rYshQX4G4fytmw1xYh5m+Y9FSqxv5mjPhNRF
7Y214tsv5ctDu8KbhEk+kVtVEEYTpWayGk/dwRqGllCMS+rPb0j8FmP6M9j1oqF70uBWCZ9lN4cr
yuKEt+Zaf29wCv95pO/U/l9fy3WB22L8G2q1oJwftttqj7OGubwzLNPRQXFDe0XwyGGBy8HPo47o
zfUEBJwjJUZBfil8tjS/1AaBIftBOrjCNsQ8m/TR9a3b+vQo+2mEK2Q2ygvZD3sU5pV9OUzeh82g
zkQfYNjAVbuZaauSg9ic7TO4w5e6hOlb25c9PaFg0aBWReb28OlqgK/BaMWOW+sGo///l0r7y3P4
VFN+eQ5SEw5QBeRhnZSzyN0FKQkBtPWE8K2ncRYMoCQPHX1t4z42DjoHKTnc+RQClb9Wp8WNlejb
TfzL1Xw2mr5czaSv0gxvSeVsj14125fkriH1buFos7vNZrZrz6+euQrnpxMmaDezYXDnvJoUqA9k
nJMlnQ6oiHXY1VYk5bXW5n0t3A3kdRZL+odFOev7MSl4+it/nKqz2LAJDy4QaxCGK9rusCfgttoQ
aJoXZg0XW7TBo4zapP5SUtjt8p72RkJO9Bvh8DQHe8s4Iz6WzwhraLUi+GIhMemt0qu+ODjxk4dB
WC2W0fcSPxA7TH9fN1tYx294sutka5oFtiYk56Ym/xy9tbCESZ8F6fLGnNG+tn0WMYJjycPD77cE
qzE7wSRe0uQPkEEeXjrMaKy4HNOvS4SNlh2S8jW1VUwLS+AzWzkrGEWAs/UWJ3ORkwo8AjyHjL1f
2Ix+IewBcGpOQvyWrgool3fknJ2KdkYm4jtBC/z/B2El1WarzCbcM0npitXFdhEzyj2lGB0EAXoC
kdIkaecZzKFQRLZuVmx7TxEd/HkwmyxEHIMPmTPgT/+B9T4w1YmE5+foySU/7L1cKu8APC2+wdGi
6UwtnDXdIuWh3OMox1bZA9fA+oHcDxDB5mnYBRH3pAi7Jkii/1t895bt2b+jAc95+oa057qyYzIp
mjT6wOq456na+Otf5vLQT1w3HfRwN6kdncxv5N3eTPRWZXD4eSnDRO/feTvFyF0j0IjMK8b9e6iq
MpK0uRhELszVbfeePrhH4719vThjuoi/aDbxEa6ztBKwjSpoQ7Hj8TdzBe0DCzsGNYWNh4yOWvNy
KDbGU3aW56M+gHQRkiAka/uW8zNePHhEIYVHq/HpGL6jjWhn7OEQzVB5QBe2yUvlbwdPoL1/Npx+
Xm7STbzEfbSD1Y9HT/UgWt6ixNmomnUrYEBmgXAHo6x4rfHiKVApCDbJsD5OPKkdrLDRsbVbRLt/
Fhpezl9PbCwNv7yc0FUuvSLghEKguTPAbvid/5b3xEGTVqQeODXDnqOfeq+55uUOq+BTtu9+qQ/D
JjzWD8SnT1x+GyE6/jFObAJmUlMSV+5xeApyzKe8X+lD9Y42hTYZFOLClA6Ko8ESRypjG1b9LCzD
jbCchlhIqb+MdFYR0YkjwTp5IwpBgGHxLIJup5vglPIt4/QDoLZWHwx9UR9leqWPxmP6Ansk2EsT
070P3vjDtgOKQH3hC3bULyu0EU/esYtnyUOBZtDJWDa9VbGVSit5SfelZNUEbr+IHcR08d4DBRhN
ddK9eE8N7PmLCLeKnizWzlHWt06ynzv6161xfPqqNBUknSadoFwv80YohH0xuMEu/h1txoBVCXtx
YHzyeSor/a1fUPSMlkaIh8G33oWVfgjuRMRIhoseB5eu/fQdylMw9sgt7y1/at+D2L4sfDx1ybNE
aANORO7e5YQD/Hv+qQnSbX/TFaZyIjodGyEOgkRWbVqDZjFGZsO+XnXvZBtBHOPf2vecaC3x1My5
KvPVh/l4HyDN8ex4M5AXgXd5aBNzf8tA55+q6/PJyGxDBDTxl3o1L2ujUiOpTMRRnBZ2hLNeXjEj
7aaroc7sjS4/3NSgY5s/nnP+eR2sH1P8yQmtFK6Wj9ZoIcp7Qb01Ru3DOTsb8/aePPYqsw1xxnZU
fyihLSAyeyYQG1+qjLmh2aVuVanZElf/riVmQ/40vQJyG8jSECx1MJMnfk49zjbo0ZSdsEsmJv+h
Oy0ZNvBaa4H7d+x/cHHkZ+K58jfjjmRioMwJuSueGeMZ99EuCI2XTHed7aE3eCdxPSwSAIoDJHX3
Jf5ApxA18wT3fAQ6zSySsmX1iKsiCd/ygvQlsg8Vkq5ZuYL3uF2G7TYmBSh0DHWVS/NyulPSYzRd
qvomyRZJSI9xJcG7Jd8ps/PDlF+B54W7FqJb6IwbSEAseDqG6YpVXXCmXY7hUmT9LnxCQlJHA/9Z
1Tt3k9OV4bUh3tpAFsPCteExyU6xJ+cJ1WXxK3tOfrEHy+Bymk14fXw0nkYV4JjHW5FNFpyFl0Q2
PWEX7yTd0mSLBgcoIoWCgDk+cCCKLzYw/4G6Qjq0uOOXi+lSt1RMEh4g4Sk8+qLZBSzNZFLzu5Gm
O/lgSc/lA7LBg7JVoMB7G8ASgEjxybsrNgIksZQPK30F5GPD6AnBkgl5GQN2nOwhmyH5w8sNFzYH
CGFynFCgkE+9ysi2eEwhHn8AY9LAE6R5Hj1QmmQZ4SL2gGX8QrHS/0PZeTU3qnXr+hepihxuQYBy
smXZvqGcmiwyCH79fuhTdXa32rVc++tavdbXwcgTmHOM8aZXcZEmNmFTe6nfRkc5Xwr99oqubUrs
thLEZrmtx3YwW1Rr3zVegrN0kE9KYeXkU7/HREJxgL1HU1RWG6yyc/YVfDWR2/nzAC505CYY2bX7
8is0rKmKeu2KeU2emVXAZCn2NWXEeqzt7LU2nPFyzZfJkcsWEjTqmiiuhf9yI+kapWLpYUx0SVYt
xx6fly/hXecMuEgHO5vv/Wu/1RfLEkGYwA3cjEvtzYQu075CtN6XR3mhkHtcriqOQp7MSWqCjpIT
EBAJn8iDqYOyWHVum5TToj2S2wNee+GNy47JUSgtoXdastCmq1VUYdArMED8ao/DDoyJebBy5sEA
TaxQZpfzUrdLqC1kB3fzEJYJVwvm/A2ZQqi1ct3WUN/RoyY2d4lZH71GSqACK50vVNR2ROPtx/f6
nKzMyOVQ4a5pg8fHA+9MMWlyzfeWFXiNP2aX61xGMcXy7Ge77pLx3PNAHINXvuBtET+MF7K1yi0/
NcqCb7vns8D/frhhwbfli6iX/kyZqm74wPEH+GvuMZSldH2nhMUzQbRLqhEsERKbWyhejJgTwTLX
70RqYFSZOYJCjoXKNVaJkx9Hq922r8NrttC+ikP3We+kt1ZcCJo1PmYA1aUtY3QTzbF6KlGBPovT
PmJ8FR2v/rbwPU3ySrwqVFBJHo1568Vzev/X68vgFJ/1iR1vxI0yB9McwUnnxcHnvi7rrcR3hhKd
QMFwEcAILDH6p0SfVm58v11GnzrYY137dj6o82Kvlw4LGVYr7t2ts81wXkG0B8s2rPxsnniTgtxm
iMoG5/dsqguecANuIZlJtAPq3JQXQe9Qx8s+Zi9OIzl+sAClYgNLYT+i+GzsFEL/F0usc7PmxOnB
eqTgmP65zqN14sg4tFg1sXL5SnhirwoPuuKwi5Apsi8OisN7kh2zXbNkFdwIf0WYMzMrHeBTq7ur
aCdb2B6CRf6S29kq/onoSVG5Npa/iQhDO4iQuqRl/Yxq+jmJpv5AeohYb7ACadVQrjtybVkxruiP
+bOyb11jw3vtb4QHugRl37ecuwVd39UulSmI0H/pqOHnxSI4tI/Jc3sYlvrTsCxd9avBjbHCANSr
9wZ2jNWqeb06kz1jeDRfVMBOluUoXRoGwCZFt3U7Kzz7K/VNeGyOfjEXSTuns7Pyw6Srg5i3rXlV
EKHdcMN9JYce9lT0HDwncNmIZ0T4zjJ9mKHNFuqFjrLD+PVrfNVcfZXiX0opgYkJiSnusGkfIDjs
wPO1xQ2FQ/ApOpPi9Thlzc8OBg+8O2E2dtnYdDSoqs6DsWpOwqZ8qQ/qU8ViP0UHZZ/usseW3qTC
Ou8R6b2/l9x2b0cP6jxb95diZx7D3fBsHomyR7QxW0qnHKsqp14B0XiGxzmNWnoeH2Mn2ofUcNlB
XpUH9uZdfSjdybFyAcZkmYunBFcyxCJkgRXbBY3kfIoo+gD5uUBfwSZqoCbHUMsVrNS5eRn2qaBN
LFe/NhEFE41Ie0UxDM+IbX89rIV32rWCjdhtFyEB9VSdoCG/PXpWSWvdXq/8QkrCXeVFOJIW1iaG
MEGJStG/ljb6l78u92DQa2XdcD94B88ibxqH1DGDILBHHQnq7EQv6UJxo5f6EWO1jTSPFxK/Wdjx
cXiHZPbSLvSlhip4R6j87JOwOI6Y0oJQ6J+yh5wLaJf8gfbitXltHzS8K3C1sCIizQSbfjZ5Gd+C
l/wxj+bjOXfFL2E9fqWr8YuMwXO6KAJX2sQoNuuHBlPOaguBMQeI44vPgkX6RS4pvzKYyDeTh+ar
YS8trfAL8ESi2d+G59nVVhD0qx71eJvYN7bGr+yl2OlfGQeSYulAeNjsYh/75T8D/XWvMhmlWN6q
8/FmMRXOPprUMZjbU4PIcxNMo3FbXkzCIaFOWhXMg8wOTbsH4EgQc7q3wNYuPHH9vv+M6YsRfT/V
j8Upc7tzeGwXWPV9hdDJoVn6u7SdJ3tCcaA7d6ih2M6Pt20aLeSbrb/pv+9GTab5KYrJcMQfVbMy
fJdfNKCD5Uqas2r9Uv+Knjuo7DzyOf6czbaYgviugV29CosG3dH4Bj1oPVth1uoo69mca6uQ5V9S
esiv7KE4I4plj4OaQikYWkVgp68t/pHmpnjN9t2Xf4Gqspq+NrE+bv1gfnEH47Wi2Gg3FzwFn5Lo
tO8mdeHM7uH8PuSHq3M7d/gOXOpirr2Da4akMarz7jX7yD4q+uLFAAGD3NncrpI5O4gef96SuXHp
vgDByHYULsqFrGhtQiRYGjYLTLfah+Cj5y8d5XOx8t/LhwTC6XVbncVzUdg4YL9WW7J+5C9uI3no
7Wdzur1qvuVHloBgBNuAR8kqjsnHyPdcnOEdaATWBXuJ3LBL+JV+Ra62Th1/PT5NW8z1yIzjlnhc
3HCpBnmm3xuvIDVvHz20/OA142Vh3gPj6pGb0j0ZyaY88BF55/Zmv+gUngoHH1s8N18FNu7L9Hgs
fBz7ArdjJADmjAGEO5BKiZhGcC+slFPQ9ET7/gIUPLznlScaDs+utBi/RmxoSldmrxDceFEyu2EN
pfXVIVPBzVxpUXghWugbCXefLbc6/EqYaS3kfeukTDUbFxbdo4H22meK9NTTYTmkdjhTZKG4pJ7d
hjOrP3ZXWy4QXDj+qcMl5PHqBfvQyXiX1xrmq9jHOJXbrziNGaXdcHMO1pjy/7bKjj3pXeOpkxaV
5zu8hOEWpkb0PhqOtIuerhsMaV79rbk3Vs/BEYXHutkHa3MfL0dIULo1HqBKpec0tztkwCb3Jt8P
62gvUMGhlX5p37PLcBqO/raa/TCpvp/6/24JjSm0V9Fkot3upv4jFHU9J3tuW+QvrVzj7rbs6b8Q
oCc7pTn89yzpfiz+98WIT/97LtLEfISuKG5rqdhh3UPEwLTpiD8A8799Nv/pOP//9yQKd2BtFiiz
Qr7iwTIxZ5UVNDqF29Exb8wDBiDiBWdOdSDwMzrNzJUOi22oT0H9q8JLL7hh+J3VcxX7n+B6LvEJ
UniliQx5+O+1+IfvzGKQpCVIE0Rg0I/f9cV1XciSeEuFTa7B+bnh0W9giJ0rx+Z2dUOK31G3Uti9
WptChEbV2L924VYBUgqvjll9dWL9ZMQM1Llr19kJvpib334apvz2oft7LX8vJDncJD7jvHV3y+Ty
WoRFYOq7ivKiqb0s2lcTgXOtKk7VrAzZm2WGncOChJ0K64Rey0TpMMOv/YbtENQh/3xLXCGPrB73
j3pTAwwXRz1altPkN1kp+JdojyYhr8ihpWUqvEj+dhzJVN3nzcK4HqOut9rxEIinEcyi28/kXWoy
BHCBC5pxP2veDE7J695IIIurO+aYdlPZP9ysezCXcT3viKmoZNnrqqncgdy1bNa3Qbkaa1WybymJ
1KGtpMh+FNPqqydTauEvPFW0pq2JwGfwhvJX0f+CoSqMmt1Dm3vTq1MYSWtceNsserzGH4PwgQ/1
Tx9U++Yd++uxupvxDGHapUrMlaSkmRsiHuhXyhIYuDHEOBJ1Qh4V6LM4fARSvapNclwZIasDo9Gc
Xdp0u3QXdAxfsif4hmH5fG1i+D3vN5pkeGuwLvtKt6X4cp2d/Zaum2lK56pUI0mNO4XBAznDIq2l
XonTneq/BTO/cg2V1opgn74oN1JM7F6ZworLn7tY2UDlNQWT3aCyQ/8tV5iy+W+RrD31qNlQGTkj
GmKyvM0udKaQLtiQ2s2eNYQSMDITbhOK8S765DR2T71gJ63b9psQKRLdpkFir7I3aOgUqEnF7bm5
ciSz1U+XyFDthANk5XheGdsCG7BRhfvJYEy9Tb8UO1129SRV9kZ/H/TiKqNXN+TMuYWDoxurMRHt
yG+PvRK6rLLVKVjTYA87EYMzKF2ZBEjAUPEWzOYq1ri97Fy5iIC+2mQWNMoDNFfeKrzkE/EQGDld
V2aJ2nXuy+Q89ZKttHzSonNCgvaSq7apaN9v/nnicZYdYdKdaKnKbeILa0O9UHwk18qviZctvOok
7nUCV09UnJ6g9Pp8GrI7mRbhviDW52BiuMcMyIq5om9TFIH8q51hWwsRa/ogEazOGPliDkHjVuC9
X28FFX4Yn6uQk0UDSn1LQk+oj4NCQVi9TFqMKhjfk+y2akPVZWJWv4sgL2bgg10fBa15GrXGDgsr
NLE3Spg76XButVWPAU1cNqsA4ERk4nD1iVDOxcVN7ud44vGecWgnu6v0GCTqJmhMKEQ5vTdwTi1a
UTM4Mn/qfQRJp92FbZEazQI6VqX4JO0ihGM+JUYvIdDiNQdho3VsjYVJPp+xKM1FGIXgaVjLMSnx
h9LqrzT2pXps62FzlYRlWjfnOnqDYj8a2AplBFFUX7cZ771bNrTBzXVeQTBtunYd1rFTRijUWXVB
QgIGE1WZS3WwiKJgn4z4LM2y5UygIsv8tcYp02NGll57nm/po6OD5akjMjFlgzPyiyENburDys6H
VV51PyCivwmWf+/unEEaniwG4M5kiv/3gdwnojr410TcDOWwD9urZ5j9XEkCF4pIcwYtw4pzeQPE
XomYZ1SLwXe64cqAU0eqmaA8VAUDvDJfGX2zI5nwlGq1m7bhph90uyrFR3EgEuIWPeZ1vjar7rNv
ut21LA9CaZDffYU2TqS3+prBDrk953p3SMyJ1Uw9WISkBmvpfIyjUyFc56G2zcvzFRZZPsNNQ4Fh
qHDwTNbvjb/zAybwXyM9WA4ZHHfsRWlcsIacqYWVircVo1C1HY/EJdpBn67xsXVEGWupJNz6WFDk
nFr43voh1gPMFuQZllFStlSr6pfaRjg8a6jjQvU5jGKiavNiWxvDUsjSz6z0D0jzrSHIlq1dj/k5
aNh/aO7qXPqhVPsne3OqGNgJTRUQjpNYv6sY+rLPb1KG9oPB6WDYEjZjwST3k8m65Em7rlWqScDk
ff1WS16CMbCE2++KkaveWdilCV/yxWD8gWGWzKBkeAm26g5nltgZd4C9hmgpqR3PkKPgpbgsM6Cy
WTYvMKQYzkW2Sj5pw/KDhvStpeXmvy/xdj77AdgUfysp7x5KQ+DBQeqtSfw8AQp/oGdGOLR510a3
I3bjqnJqsZMXlyUM/myO1sU37eitoLKHUigijLBiJI+Bq+/ZMy0NbbDlj8tBX8O9U15BCBhcQl5m
6mI+KmeWCRGb5LQ4W5LR2iyGp459zzCs2zN2+U60Ywxfehr9ALPFfNEtQMp0pyWGOH7Dw7uTeAIf
ZqS8FKbVBU+q9hWZPD47bZUTWlo+NXhXJhy5rGRicZ5G5NXX/TKG7VQ+CBiGhkslXaaRJxHATv/V
LQ0eNUwRyRiG+nDzxutSR93GQEsqj2O0lOHHK5wPlq6gvH9vosemcNqXbKrS44o7s1U5bruzrD6Y
6a6St4yVALiF8uhXc8wVMXBm3qGtJG5t3v6S+6OQ4baHyL/HMLr/kiLXVzw6D4P+7caXKjkrxycf
5xZ8peSNASj4W2/E44B5/rX9qGf7GT20N9tQgBkFlfJyhH0/PrThegxc7dLi+vZef/aD66ObGN0B
UUfkqsoDA5Ox/4Ec+w+HXGfjkoCyCBpX+bcw1UN/PC21Kg95NuYmpYabtJhgBAyHijXFRB88tAQ1
+XDgDH95u8F2nqD+IHJ64/G/68N/uyiFlANVQqjHVirJdx3HrahlJet0elLt/dp6XJxDrWOsMIRe
mjj/fbHfBml/vyBcDRstWZGpyXX97gUxI7Hpe2mmnQQ7hUTJVOmSAUy6ncc5RuSlhOrjB3Xmv3QD
gwB5eMGSiUkCNM+/V1kupTD3x8zfhcoXMiGAu0p39fY9T35Yyd9sgr+/ub+uJN0dSWIWa0rud5il
DQ5BA1laIN2FMuffsHFiAlTZBBAfzExEFDEH67SUqNuGdbMVq9Wk4Bo17yq+TXZDor4re3muNcqp
YqR2nYVuopqemnaLwO1nhIZlmiN0JF0BE4rEzofZSsm043/frW86B9kwdYEyUdMl5V433ihDbND1
Mm6cbWXDcG9p5Qmp8dMz8d26KQoCHcVEr4Y+/X7dlFaMOGHTnQySdAAvraiAnwwPIUNgNTIzLpsz
Q8A424SWMwCGf4KvAqDOHhX2BFgQnVvu4kO30QhMfb0umyWAwxCsklfthY79EQR0hkRGt/Ju8v38
NC8Rc54LbiCp4QYgrzMLwzPgv5l1W5sntbwkXgwac0kfCWXRSUtbqLtkWXeTLRBeF1veUN3rn0cn
3QqLdpO9lISq93PzJXvQe/sWg0Fhae9hXr7pt3ILYp+3izbC2lEXLMw2wWueB1d/vb71m0EC7phH
EzPkuXyRgyXOagyJRCrN33Z8CjlYLnWn4NFC70BlNKfYxNvb/rYLHhXML05m74Rn9DpMKX/yxVKm
g/numebeGMDfdNGmfE8NVYUqlDqlj/eKOsxn1UIcy2VUEq8WDssBAEhPXkQGafEgWnXwUtZMWKt9
R8tDTOlcv73GmCOpHLgG06DrzbTl/qNsqLWBiYL2sS73zDQmpaA5S9xefCuQ0N3q10yFblXhqfzS
XC9MeTymYmniRYq+aHtji0F6VWXPCRNMvXz774f+G84Q8XV/fMd3u/JMNm/RbKzxCOAx9FOQyVPd
7lVS4cCNZVRW6pOSLyix/vu63zBvDA3ShyBI+hQQcc9VEmYCdt7ttdjdArRTbvkU4zoVbnUEqgnK
WMDZdyXBwwfkvkVtsuJ4LeCXiVsVo/9xpTXrEjcLhDCx1wMPdQtd++FN1X77Vdw9DRpv6sQD1AwI
VXdl3NA1nTi73dRd7QRP+h4fWkd3RVe1EvIbTYtkOe+67DaTcaxBHkG8HFbCamJK+R7T/0NywmSd
vyNgmGnO9WVOfpd124t7ZSu8Mid5Hx/kh+6DtId6JS4r18fFvHbYACBn9bbmwQLgx1ay8S+B/cTI
/8HYds+TPev0TzNffw7W+fOTr8sVILjhirt3HwG0LL7IxYC6EuHu9UaNbqW23cNqofxiOloCyCB7
XAyrubQK7dJeTrFRytwTd9G2AXN/xMwFqi/Z8NZyH7ylS9NS8U4hGw862P/jik3RgoLzSNHF5V5D
e4/yfIZ58NJ9jyz3tPz6gi7lTpFxIUD/FR9hAvoCDCdAsvD+nWHBiwE//y+eB68d8FkHREkvjTX9
zJrWLF0ONhiMNdntsqFxHcHeg1vY6SZ/kuxuznbjxsv1DX5a99v1mIGDDVkDN9uWnLVp/eCfkEkY
L9Ol5uHwcyKDwFK8Cq7RjWmCi98+GyQItqXNVZyBm0WzNubG0j/cFpg2eIlH1OJaOwRbKN9zIgwT
28BD2f+UCCaKreJdPSGxORvgX5fOt4NttfiamElToN2Hic3awZ83EI/m9JUH7ZBtxwsMTFj/oNuB
8/g62IqXY97cOxORbrJ0V16kQwTCSkYnnyxlqWBK7G+X4EuT4QKjDIlYuGCJccYEubJ48d44FOsT
uYI+Nr8O2WPzwcInw0k9VDvOETcMA3NgSCh2vBIuwwJG0+Q9LP1OFpQ9+WhuLwX5p7iQOdJCwd2Q
SQxspxhUV1jeToC4msn2Pp9WAS3PxnjoVtFSmSNwXSKYgXEmbyeTxHFVzkVv3EUbxjA4gGBW/Ny7
kxuWgOnw2xRmKLidkyzTJ9hTKxzecfdF7cC1XyYTYb4n1jh2CfqbUhAvUzjhDdu4ZBNslP30o3dl
L1m2cAYFzIc7R1xNX27AqweDVMdcQSNxp2BDld8X6YmwW3JuOPRKc2AjTqWjjyPXr7Pq1a66Mr1s
U6yvmafr/MF6CfbqpqxAhg1r6ADCz0P+YR7Ea5eScIkF+URVJCQWgMq3P81NvoCf4s7QH3YudMFt
8BQvmVVDoux5H1XMSHwbya492vlysulnpLfq1/VaXupwezRAiikxUyDMulzIy8FTl75jLiO3XgBa
HiC+eUwXvOsW5JSvAirJ76T2CuIvPs/g42t/QqL58v08sG0clCfg0aaqtJI5Ts8sxIBnM3fci7cD
ZrFXz1wmLg5ZFr4sWBOxNwDCLIfF7JEtxGnX0okizYPtNY9cYnCl/X/v+f/Sqgl8/mM7nQqwPxqA
mVrnQzbr1F0D3l4sesjEI8gR8yqsHofOk8WflBLfnW5/XfLudOujSlZLPYKIBdvVmAeBC4erxAUc
otPMGSUP6aQouP/9fUrfVJIaQ5rJ0ZUzTjXuavD+Vk9R0LGKFoQC3Mp0Rntuhv0LbM9woUHcOYyl
ZxheEHshpmSfUez0EKTyeUCd+yiJcykEVXxgKiX2P5xq3/QHGhw/k76dWGz9vj8wan/Uh3ZmrLP+
7Vri8TopR/Rh9aPjkfbd7f7zSndrr1zjwiSusNip+8aVduJD8jZ48sfIrt8+CStMwlo8wgXnyiSg
fOseb+SJAornDlz0vTw3XuDJHjWbeTcMKyc5M2S0tE0I9+RBeDAeobp6cYupIvg2rO0ZSj8vfVMr
W3kAK+7jR43S1ZmoAgcFBNK/ZB/GBO/HKzW25OWPlM3ppt4XC6oGv1tH5AX8cFfWN02M3WHXUznn
zs33pODLuF4a8OLuM20Z5MDiouMPKOJGXMfaH545xbgX6kzAx5/Xv+s1a0VsyFspu12aW8UmPMDZ
P9erdl2u+2O5JgF3GZEvQHho7OHNsWqe0yUoKxWf6FbMnfbVpnr0f1XUMxoALOZQR3UB0S2ep3C8
IGhCLrAVJNiTQ3zwVm1EaFgw6vb5Sl4wv896p5xIWb3XPWIi8lge6y+6NIr3Yilu5HVwTrbkCDxq
q8wJ9z4NBEAfacD9IdugQXWB2G1pn66FPQBU+nR9g/yAr37vZkvq3+AFf1Hn41HEIQtJPw8Fe3a4
Vr9wrsSuVJubu/ShvMF1ouY+ZdtJMZiuRQgm76OHVPw12moH43PKoBtX+vbKQc+ZDK92h2fjOn6m
eL9Ex26dfSkvYW0P9FHlNj8yF4KnGD4kX82lWYOrZCBcUCM2jx2mDQoGR2QIRFvx9BWtoOmVXolv
lulwij3MHOmlwlr1hbP+9q6fzN3tnfGReeouzaJYVAuWA0qDJUym1F69G141dCJn/6XeyhMfjqMJ
BkKJbX58EfbTWMnBy1U6TOWZuJNPFRypPfIK4cPfz47RpuY85xTcwp18MEBYAMLzi0gAi2A9iCtO
Q0uHdtFtuf/b7FK6b80vXB7KZXwq7BBKw81LTxefY1Vf6Sv1CaOU1/AVfu56tkGNyBG5wLGt2s7m
9UoDqnBhm9qCR+9nmHYlQ0Kl5CDA81i5wun6oVq87og0sPtX9qIXLIkZ8uRVu8RN10GACg8IB3/O
wmheOczQrMZDlKHaoZe8d7whPUenvoy30G4dgDw0zevILRfBvMCkL3VmHFGhxw6Sk4J7hltkvRSE
VxDC8HZzpqoBLgnnY+60CkNuO38KwerNzYP0MTsWO5S/MF5GEsNwK4EfdzbnB2QIO0w7KSgENl2N
WshY/DI3zMxPylpYc/BOrn0siLr8JbnFruVPkboTb6ml69WssWcLA9nFbNPDcZiY4dJeokPY3JwK
N7OC0Cn/5kjH+okjZ9WvZgtgVwaTOQwTchgmH0/qcMs4xxQZ8+CkUmVLXj7xmg7mkwxjD7a/p2w0
ShNmyBvYCMprmrJK02z/R13Et3sJo13s82Qm2cqdZm2ssQaq+5u2K4CRCvx/amxtiK68zmG/+eUx
hFNaxT9wDsTvum+asP+97B3FwdeyLsZ4SNmp1PojvZAGfYPXhzp+6oWKg8mvkymOlbHIj3d4/4Lz
LlqoUq5TPMmUy5HRbUyZ3Zwp/GEyilhWcR7xOx8pRabP5sEMmX0A3pL1srscHmv7PbdPjfXibFCf
UI0OvEoixvz5BpI3KhZ423bl6HbtTr6JtFzJ/NeUpT5f/KK6XlHbFvaDbx+JckE/M1gUYGfeul89
59nUHT0fKf6KXUJhDtxo0cM47vP6vHt5e4Bnx8cYrKf/rkDkabP/5zDCgVrFkUyHq3F39sYzDfVA
nxm74OlG8DmdgPqcCNuAVqWqtmV1lrQSctjLEHx2XWQtr93TkKwZFjYFRlDiVwjCm3hy6sUTFfZV
6b5mykTCe0pzxx+fckbRy6Kd//en/scDfTrCkEcrpOWYBpyK+yP0JiRGVUb6rgneJDwOq+g1h+YL
DZKGbvZZSbI1Gq44Lkk6tQeYW2y3s6dB80x5l2XbJF/98IG+ew9+e7pNPpKs5Z12q4jzIQrCwlzr
oMGJTiMN9pgQnkhkI6Cl1qzGWbj2x/zhvy/8bQWpi8qUwsBoRJLvVqJOzOo6IwJkF2SO1Jw6BvN2
pS0r8UQBaRqP4+2Tu6fTFOmezJNJWC4GVTdPE+1ggNSBkyk4MGwObRv2izT+oYgUv6twp4wIkEhG
+Yp6V+GSbZdVbdWUu+syfZw9d0tS10BXbMS6yiZdpKiWXn6Am6ZH9v6R/vOSd8MYsyxko8f5Yp12
GDzN9n31GoXFQhR/Tsr7rkb+81LTd/9HoxIHnSbhIEgaAAVqDQhht79CnxFI602VDokRmFLuuneN
01g9wV1ezhBFq84wHSNWswbZZnL1W180JdvXJbMPVyHvSJtbBfzgbuflGDQnCwbAawBs+6vd5vbH
4Aqbk/jOg8wkAEGCv8yO8b5bp++MGVRazyvKpmyZHLKXGkN14xmu64Jz25tUwVAk/HV3VnO7KeEB
z8ANnXBLCNRcp7neGXgQ2jf09b8DfmBYHvTP2EMAmZ6lU8tmK7vEieNPx1gl3TDvOkmgbPV7iDzg
p9f8u7cKwZcCYMjA3dDv3qo0Vmd4v8TabgZkntlqsDNw7kKq0cxFjaINOr/8g775Gw6Xof15zbsT
bRaqDS7ovr7LYUMbntl4JTI75Hq9JcBmDhbskQV09+YxbRejvI1/5fVKh8oXb7Lrluasmjl+88MQ
9BuZF59KI/NAAa7R/lFcxWMgV10vz7ZavMo70mlRz6Ln6JttxTOUwQEeqCyCH7Y15bu398/L3j3f
41Xx49wsjbWBK/YozTV8yPS63UEjgog30XsKelAz69A65bYGP6XPP0rpeEUmV9+YOvX5qgvMV8IT
VrW4KMWFhNu00QSuorArjrBdHbPPsBbpwP2fGslmulYvo6g/mdFwwokOKzwnIazACN+kQjkZfurG
o+qkcfGkZdKnYo77mO32v3dV8btT8c/v++5ULAjkHMagGndwpJ3roWDURI9h9fhIEaL4w9X+RRq5
t6Y04X6mIgn/gONRL16NGo+VToqsKyIT9cLwXx8cbHTKH7H477Ysk80Yg8LpOfo9bv9jy9JmvFWK
qGs7X1mX9SFg6ml4+QjTxeZ2duVD1h3Leh9X6zzeiAxzI4ex/lX9qYb7ZpcmKlKkFRVNadIh/711
mnibF+K1NdZB/JCk5LWthtyTZxlUwje+fROPyYmK1KVLaUPUzri5Uoh0RvjDHiN9s8foEpRNqgjT
kPjW//4cVVXOhODWK2s4aDPYkPoVoWKBRSVcaiRPsbiqU7TLbW0lpge70zK6yorz1vbHj8KGImZI
h3grKj98ru8eQXBwk5Qd/qfr9+vTaFWez5Q83led4vTCMO/KRyIwE/F5Itl0QEedBHlZkybnOyqv
//sb8Nfl7w7RehivfUOMJs1JbE9uhkPwXNEdS2sZrtOwN2Gq8upXaDN+LO+/ezT+/Nbvdp2uNWKt
Da/GrtMX6bCWm+M4m1/9OVf2xzXU0JAyFVdOdTGOHoAT1imG/JOdyTdDqSmV1pyS1k04CHcLcJXl
8CbNRGldd7olqY/XaqHQxpqja058sDxA6uPNENHJ6aUbk3kOCmZooztrP8ZWmad6bzXlph5+mt/8
YxNC7fvXB7tbnSSW2lgWh2rXrxjLmM+SM2zHhbrIJvILjkGYcTDi+kxd/Bu0TbIJ34LP/LHARV4n
Kyx/4YmpH9tD4wnwORmRIPVcQs37QTGvf3cTweuwS2HOZejy3TlaKtc2Tfpc33FeIhItAgc2RxQv
GXr12oOaL8TksUye8nGiVij+riJnJQBL9FTZvpkLX90F4QoGMn++GycnimPYHtRmlxarrDinbE/1
XszX7FDQBmMoNthmZ2t+5uFoy0eVcT3cVWEpCDsq3hF5CSq33IHOAq0yHW1/hmHsNjG27G78Lj/T
x0xWHdI8mzlw2Pi4KiosedHkG7F7EdRtmLsagVtg2ok7uTcaDtaO9D3//er9frPv6lddA+ukkaDk
+Sd/uWnjzpCyIgdMpLzaMX11kf71oD6fwVqkrFzV5+teewMjg+H1ktgQaGXgFf2YPArPqJH3pgda
6iG7wSc0XyAfcvpL4Q3YL86WhmhfmRJc/vtDf1fnc55MLRDjYpqRaZv941i5ZqWoVapo7HzZNdoN
/MbA3MjyOTGcvnUgfwuNE/RerKzpPMLZIqp+qPq/K5F0rg9UrBjy1Mv+/Qn0ax0aSR2TaoTbhDjf
HyA92/ZPNkDTa39/c3SB7cDgOpD874anfmpU8ZANkOOVtWQ+QQb6YSG/KT14YQDaFVmHd/TbH+yP
haybKolLtTCQVNkd84hiHVdOlqzzdqsYSza8undr5MsPP1x3Wp5/vjHUIqomSxr/ulu+SstFCMeq
sVN/jwFG0njGlWguyuipkJcxVAN5EySnm7i+zn6qbqVvV5UwL0B+aerq7w7hJFdFOTW1auffrInH
sq+ZNueksljXJQ6FebISH4SV+oGUXRrsJzLXUCBK3mzfqU79BgsFVRWA2sF4Klf9mTm/O4nsEy+c
k7UDsozpyB5vrt4eF0xfxXWyAl5+wGcSdSkH6cIHM32v1sqSYemwh1y9v62rRYl5Qw2o+dzsbniN
FE86E5iP61O6E534pGE0t9FaS3soB3BTxB62+j+cnVdP41q4hn+RJfdymzhxegESyo0FM+C49/rr
z2P2kQ5kEJGO0GZmA4Pt5VW+8hY0Zx/o05gLrADvXBql+TS4c/+4E2yM6LJDiNKm7eZ5J869v8hk
TLxpDIsOIR1x6uLXFa/Tt4AqVGDHb7hcKX+Vh9/fMtHkT69ZkTSEZnRLQoH0+yqxkBCtFDPM8QHS
7oONdxY23SF6ihDL8Cdsxx+qE++yZb0bliEe6cMSivs6m2fzBOVYVCNP3SN97Y374D4oYHYP4gHY
+VZfsk3yjXomoBMgrFXHGl3jQR/VKzgiOU2X2MH5koH3V8Kjv0AvZE4D/UCxe20uQ0r9ylxbtmtp
jxR6goKrNfdmCWysaq1RDkZGIJvAfcRQO6K+ja4H/r8mBr4aggo65r7QwZb+AmHhpb8Nxuwb7Q9v
QW+fVx+iBmUe0kiB3rgGBztxZ6JDBXZt2RZVYxMZm3SsxTqJA69xHdPTFAHeLMVFD6rMWGrLeE0X
difgy4CM9qpG9WPZOZVTwjOA9keh7mE4isvgTUe4pt54f82nHgejlB+q1yEGkiG6FYQpn7kDhw9P
Qrua6vRlZSzzRU01GS2YA1X2gJmlci/Gs7or1/UayApuX/3a3MU3tkvlp7iXU3lcbJJO4nG1Yfu6
cpEAYue7Zk4KjwUZ8w55GIHquLk0ZsLM44W5NsksnXnqlt49BWV63sLSePbuLVAoN6bmD7kmCZAy
YtYtUwJA931mtpGQqgoJ0looHi9RMUuGD6tjKpjWRDf3g27aQ9mBE3s1a4AT9TED940veWKK+wab
+KycBcpBah8N5Zg2667BN81fWAhex8g83bjXn/YrUxLpjmrYkLNdfr9XFa6Hp+d+QX6YnvNzd5mV
x1H+Q52gw36ZN4sGMQFiL2ErAyE/wO+k50M6/O5hnZ5PghuHxk+L2gQ8bkjgyMnprmOt3u+Sts5Y
tMiQoZUdzn1Eq7sbVzF+2Dq+XuXqoZUsF01c8vRd6j8a6GnUezC4TXwv+X9vDO+N5/mcu1/OQEOy
rNJwfY9mfDaNtcg2u2KOTrpGxUqpjXlRZVNMU1L9MDLpEgMWyCTV0R5dRqBe2leRXpaVPiqIM0YK
NPTEaWiLiPm2qRAhCG+My4+xj0kGyQd5tfQZmXy53ahQjUo3C2On99s0svNoZmCnoa8uMeSbRds5
YuMQbio1CPu5b83d/09LGR81OsrgeceE8Woxy3mXh66uxZvEwLTPxXICdxEt2OcnEO7xg4gPDphi
EfryyAaybmVsP1Qwvl3+aukKUm+5lRvEG8XdIpevox6VPvrWSWzPQnR3Y3KIP20UJkNNTDAGSJ/w
8S/DHeti5EZi2eyqp2TTfgxPKKbhsSbMQGvQo8aw2dYWwGrGYPctcnKcQjn499IyXacfXmwPynR4
Gjtn7TY8us9ILzwoO9d+yx78xeVgOtWyuhfelEU6HejicQKhfXJAwKOemMmELs1lmWIDPSyQ+gKh
Quy9LecW4vsTfelu1Gf3IQd3FE/dA2DNy75YgyFy/rjLYjGLhckfdcm3CUxSR7hDr8R25/pyWJfb
4n7cNzrq4acQbJR8388pDjuqLT7TWpMPoZP+IQXhkPWW0rF8blb9k3BEx/5cfGQfhiM49cN/wTWE
pxmx90H5Gz5SzT1eaNrD73rKF+Ubddxg6z9KS9HBrQ6oD2z4hfkW7rVn66GB2LAyTzVtrelJpSdb
AAtUDviZ2xBnHMspdvk+vgeEa8GqpkUd2MZzuQDTSydW3VmHzBbAJ9HvvWxOz+49OJZJ5tRoDP0+
BX6cboo5ZpVjE/A6Bld71VO0ZqxN6Os2neXiU2XMA/feAJjsn3+/1s+LW6UIgNIjApDXHc4krzU9
9sJ4Q/afYdMZYl8CIN2Tznm7FTIHxjPdLxo8ijh+xvzauLXx/sB+NskFAIFbqHgb7DPfjxuiZteP
MsXYhR482gMZdSm+aNHGiPaasR0vDApBOrDPFfSV430EzLPcCOEi49z25159iLKTYlBQtG+Mzo9n
AmUScPAyUPjP6tqXtegl3gBvSuXlFzO4PYa1jwCG4JOIKBIUVfS9jIVVrIV8XpSbIFtTHx+8VXez
zfTjgayDDrY4Bi2ih+8j5OWKkbK1uWuvpZGa0HtOX0Nl1ynmpDTPjeTAGtSbqQxpp5vqSTXrNWPy
+1j8fAvUiyRJljVmyvdbyN0Or5OczLCJs2kjHgPzlqOh9ONoM8wkSrjVyeb4/S+jLfi5cVFhX2E3
7vTNKUmmlMcMDzlqpxWcMLAby5b8JY7c1kdv4WMJmXtBs+/3B/15SVCGGtNsFHGvww2zIXstZUOF
k+owHQNh23vHwKUdvJSjO6ajmO5bD+Khg/QAU1C8VQND4ZUnvc5WLRluhEiBRPrnwKtNIdOEuDJ2
nbmPKINwD3mHM8CMwlIhrE1wI9GGvcEjB4yTqdlnkwzUT45lgC7TnzbAw/RPenoqAKZ0NO0yEE7u
X9W9i6j0+tOimFM+0otFN0ytd6mberQ4SptykZ4uDSBImDLRcFVtVJxWvrCABwbfnRxd6pedApl+
RZkyIeqv4EfNknxuSjN41nKwz8JzSSEruSu4VnaycFeEGzyXorsQxwGyGH3eYoaHjDdiFpmNPbOC
Sw9ypMTlBXifYBG5L4ZAmWwXXRaGvxbQokANke6fDvjavdMb0A2UhPJqR+WKUkvVrcRq7Zkroo9R
HoglEUxvTIlxff32Pq7SSj3viU3VjjIeXsH5H8UYoQMU8ORkTpqoV0+tuxTMjSCt+1tmssqta1+t
fdMbzDgyB3cnZjvXSZG0ioUdcrtptGISNNWKMjIjqT5n/qMontkI1LdS/MjdVRw/85qq5k6HYEJ3
1JozXKwtXMtNtAQpRkrBRnwpURmTb6QQP0AYLMwHqPHQzpNVYJbf17IVJIGZCbL1kGxsdALtEmGz
ctpthAk94nAKYfpcHgoCWOdWiYmQ9N+3hVA3JwmxokkSc/W28Edq5cj0ih16orihaut+B/6FJvYw
RwGh2sQTY3l2jyjCLXFKszGGlZblWlsiKz3TVwBmViQ7CJVBiG63CM/lx/69PkU2MmNwVRUQ+S2Q
L5q0871PI3niL9RVt9HWqJK9hJiQ0yskDoH20Dole8QkPlVgApx4BvfNn/EzJ/PvCKuPJo8oIs6e
KWAvA/hE9L1tyMwT7x2KK5B7JPIKHIz1V5WnIBHAwm8kKVAtWqTvaA0CP9v6jr70jmDr6nfvxbVp
rx/cZQ6KHhLBIzJlHhJqZDGTx2yFwu26XaTAoR+LxcGbKqv38OQ2s44jVJ1IpHQQmNZAkKtJ9Ooh
Wwfg0ZgUCxCKMwFyycR/0Bz0bCi7pvdokP3tkDl68PgYZv0yWWnThOpDDYyrstOZutN31jLbAr8/
IAW0098uLyg0TWKgYLBMAXQfPyhyrfppTo0CiY3F3woEuTBCzE4IIiG/I6yKFRJlEMKQ0MS2L3OS
o/imYvuFhBiMBtr1zxD4yTiZ2vIoJmgH6oRFKBibclGuc77ULOzyTUOTAJfXBBw73osPhlMuyyVA
MhvXqKO4APUXrAMg55mj8ATVLcWaf8zHx8OEBEpTiCJwY7zOp8Og9LMirNy1Ua1U9AlwPAsTHttn
WHV3lXp/LEQIY+Vcjicc2FFMRURrWhb3fjacShHObfD0+5b2ExCAfiAphkiDEmDU1SLpc2zmhjww
NqEa76tInHWJOBNRciizFifeYKZj7xyaySK/fFxMb9bmLxFE87rvNzlafKr6kQ8Xu8Jcblr2uNf7
7wbUj1S90aj6NI282npJ/ZCc0UUGkLzo+0ZiRmmcDp3b7zK7mcurbNksjYUxf2qnwbZcxGtr0cyr
TX92HfPoOgOkJMNOF/pWuBf2+RneObCuaiPOStYkdApwvMyV2eXgAzq52I/0EmbRIwXnWfmCMO6U
4w7QibQYXV3RM0C4D5vwHK7H5ezzuIkDv+JD/yRI5HsU7mLqH9EMkfobUYjxQxYAMUwyLENBolaX
rrb9qPGNNK5D6y4AhzzM47W3LwEcn/ETP4vHiGHwdxqguefuITj4L+Fd+p7tBZLFZK88ouN5CHFS
nhQHZaE/u3/dQ4lHmYzQYHcnH6SVidJYMquXiC/OdDx4t8mqpqCDHuqTBLHCfygflBXks3m5Ste2
cTDwiE5mGCzsKzQ9dw3KJBNvbz1A7/t9Xv64Vkz1M9KVmJyf4/IlCLSqCG/BNKEME8GfdwZ5I7lb
UgKhXPTRTrXONdDXyonZJrwjXRfhsojbebDSrVvB/w8lRNM0WBuaaspUHq5WCDXmtEPToN9U7pY4
JQcqeZkHlMGhKyGTDWC2fr7x8OOvvJ7sXy959dIlv/Jj02NRpjMda7OoWOHZ2h6ldEa5IZJf/NIp
4+1NI42fuvE8KokFjXiRet9VhWOQQMEIXjhskDsqjLuKk0cdd9IZdn4iIp1KgOYhcK/MNm8Ns/7T
RGd7BANFy0mlBvp9gdNjtoy0cC8byZvVQXQozYMpvEeRNZU0lIQvdibuzWwrIHqWpLZO4znzy+2g
gtEMDbvIup00WIj6ONGYusaa7bn5CX/piSLv1cxzqvbDPRvDuoVZ7xln00JWooSOC9ahodYtsEjS
jzJ4UyREXduteWlWBiJVMhLsQHx8NeYXWnYZ3aEAMs35pvCuIaZqFEjJD+Fzi4KHHyYzWWJOyBYQ
TN/BLYreaWrz89mwLky8KsJiDVBwWwbqg9IPtsijabBibsyff2tHFnUDciQJr3NVvC4yN1mbpFZH
mzJX50O5QIOHeLspnYs/B4VNV9mQVkBa3XhO2F4hVSlNf7+DH1pdVLdRwpBYNkAir99mLVpD4Daq
vsNDw07KDDu+N/1c+k/igBngs4Uln4bKhQ9+mXYf7fBkoR+6mS4eshY3CYo79O45+s0FoCoi3fTG
/vJTscE0LYZJASOkY47+fbqJhSHw/XwAW/3Wsc17K3OpLuWltxRO1WxXLsiw5trBQ3B9tBkZD5Pf
h0j7KTy1aE/RAyDJJUb+fgdq15mCJ0ndphYdNxlmZWL3l22t6LZQIZIoJ1O+otNwcR1Rh8UZ76SE
0pT3SHthYpl4NyqnXJ9W6GVaIDB33agXinNEQZVqPfQPKpIx5pz9iV2q9O0kf/dbhxwvDfdx+5T6
8RyDNN7CQ1fLK8WcPoOQLYaXPounkfrMv7PqNz7fxPyMC/l6cyMpYGLy7CK15O/P3SQwwcRSYj+V
bRzQGhxgWptr5/fusEF16Pdh/gk6jIrB/13uai+9+NJQeCZ7WhW8sIMr6K0j0zq8dzlSMNhpqM6l
uuv7zvGlMQFV/aUg2WpwD/uCWhKSomLUjCM81Bt+gtGwlFsnjPZDUeXbPV4XVawmFy3TldceUA4c
ZwJU15A0L8fzJfkjYmdXwosB5zvqlvlaPM1Be1d4FbaV9/n1NNWOhVDcuRB4o4sjMJfde7/LF1ou
7C0KZWbc7spQLKcYGK1qqTrXQmRbarKsC9qU4B1ltK0JvFYD/rtlcXkx4+5Q6uDxh2FiGO4sdYOj
GjTbPKYxSXHgQhDPLQL8LuGyIRBmGbaUQSlEyWKEglsnA8Birc2Q0X8UBu6pKeaNSYaMUJQfLQYB
6ho0MBnmxmUdYxdjDNFCBP+hG5gbnAKgNKKi2PVAWVZT7ILd4HJ5GBQPCXHindqbqeYwN407MagR
HyBHYpvGPmve6whGXO4yLIXVYFcU5rKMQBCZyaq1wl0d1X+bahth4FKkxSwbkBkIUE8cbzuFLy1t
jSI+4IYoktbgKtAqH0A2u9y3zYfc/Tv6WKdgc/kBlLSUsNyWJINFSrNVX9ZaMov0fO931F/6YqMD
UqrRLuqRbg+obgvKFImkhyB8d43wbxNgkRG9Blri5K2GA+xuVEKIZX3SFtSaCWajORJlrTvsKTYJ
Qr0c1e1yCadCvHcEABIpbYGgWalknzcWzQ8xD7I0LBsOYqib4tXuqNW9ml+sYNgE0VRSZ2J5xsPG
dRJriao2O86grf1m6sl2FK74zN/pKvOi3OmlW2byrTX8w/qg4gi6XuReKAxerWEjriM9ERN2CrB4
6OhGS6QbGyxFgkc/FOblZXrx75IM1BWzzrRza0BlD2XzbCpgqMMmhnYeAth+Aa9PAuFmHH8fr59q
hSO9lWNEHptT1+oNYQjCTpQYLy7BtqaTxGfrS7hxq9e8nLPh4Lhg1Bh5+5sYgbraO9TJjUzuBz2h
UVnn/+5hDAq+RMyZ6GotfCF6KPDw4PxD5Yu6P3kyBUStbsJRYll61pBguOmGO55UVzs64joyMDjK
lFSGr17PoMeGpVdmT+gGLnwClKXtZz0tC9iFHt2d3LoraA0Ln9s88WPSbGV3g7rcjbfwQwj57T6u
RqCvEl2sSvDM8KVm3VJZZ/feTP4kyOd09FHcuhvJRZgc3N+48viE/44AWDZpZLsq2lXwWgRhrbYX
q9+0w97EskUjHeaV80W8pw9haVMhLRAMhnQgDuMY3bj+jxOQYI/uCR+jYM/3lx/WpZEPYVmBc6A/
gUZFsUHocPOmzcPZns/o083IBLfSwlgoiwGKsddSgtKf41MIE3W4owO3LOfi0pqNNiHGHWyABexT
vvbHQ9xAxzpmJFbS+qfTN5w1J1lD7Nw0rxpATEd+EpxkNgCuOHXbYAbL/sG7B+fyrMDhd6fJxqNn
5k5pNE7OOHmim6F8qnYAKgFNA19jHjhQcxwYilNpCSJ7mT7qOwiOUPw5vLbCYjjos4tzC47xya34
58V9GbdxSn1ZNHUnSW7dU0TW0J0QURbBw3hUoAB49VSjZ4LDzvQjcT7/D6wYN27t5WISn9FAfgh3
nZ0c8ok84xAb1SlWFxvNCoQ88Cr6M+xQYoNAB4pmpe5Lm33dhmi3QrYl3cC5m+UbtOeRaNCwe8qX
p9SO7YiaWIs4ydGE0/n390nyU8hrAf9WRqUvUH2fFeYvz+rLftH0l9i6oxSP7Lq3GZCZTyZL6e0i
QcPtimk3bMfCHlr9WwpkAjIKJd3ZkVVFmnIryf1pU9dBw1mo8yoyOr3fhz6qjKHTIg8qdHDfx5YT
ZQufIPhOqV+L2p20o4CdYaB6eDAk9I9KTD76G9UVa6waXb/+r/dwtWNIUiv0ZiZVR61YVYDD3D0Y
XTzBUrQh+l1Z3nHMZ3vzWBJag7+lElnNYiSnimXdsYZKsGFwZImkaZUCIMcF0if7m3dvJqjpk2vA
84Wq7EZ33mXhd07xhnlDFMytnbHV4pkQ77pVkK6NM6LhxsYQltF7T5HUWIesF8erZ8Rp9SqjZgwo
K0XYI0ZKHHieH2w0iBOYvGOTg16p30zoCZbYJriQaJs9rDy5uGv3MngsRDoxLyV9Ue84vSHehjmm
Ujb5Q/kIgKR71o0bx/UPqTzJH3grWpScB9Z1xSTt674tJHiLQ4DCMxuemCmTDOoOvVMYgxMTbwYR
qAHofrpBPueiCQyySB/K4i0ZDlKyv1CUw7ZGpBdFgJh0+GAs6+qJNqvETqqShCfzPsJ1ReBgD+Dm
mA9KPmu8daBu+MsA0lvcZvKxcR+97hFdZkiBdK4kbatq01IhyqeuuZYHHAPBSmYU14UjLUWZ39E5
fO6LI2gWWjm0r9zLHl6IRJk9Kl4877nCPCa8Ud789+RixEZuo067zzA/c8UvSzMaPD+2ckBHNHHg
xoz8A/Rk9TVtxdvEgzHB+jLpPxFdmiyPWlOUWQinvi88zcr6NLHCaKOflAJ/8TcxXl3yGdqvJGJB
cxf1NtrPUWj/vv9cRQn/XPZqrcWRq+HGJ4ebqlwh3IzWbctJob7nt2zHrxvI/1zp6jD03MTs29yN
d5Z3RxZK1HXBzmd7GSs7NUzlwIdElq91SkBD/5JoxfxiHVIZ/esmtrWGvkYs3FgT13X2/+4J8jFm
x8BViau/DzoSi1J0ifL+YV3Z2+28nDxgDEPrB/vO1f3iuD7/PtjX9dP/vR6K3zh/wx3+lMf4MqPC
SmtcN876h3DytM0nD8u7pTpxdrvVgov9fi1lfHPXE4r+OKg8qqMYOl9FP4GeZ4GVyBYKfh9daW6o
xzU66NUAZJCK+lcCbAPeLQ0OKHCzPnToJufCMlO3bvVQWh9SMtgBTmCIgpn3GTaZKVIGQnGorSXR
RdwgMFatCgPENOF1BFEFjAPilGgj35iin0fgP0+CSjpLkYI76cb3t+Th7qtaPMJOovEUifeGjp7S
1Lhk065eweDI1XYiw4EtqKktI/XJ9M8Ya4XafR+cLaQxjNERqOipCh+AJ9IV6DCF7O/N6hjSQMw0
jTMkObnxMcKDVBtObXaDy4jzwU8vg2YBsAXrk/72/RFY9wjzBZdkF6BTkRgcU81qCAy7Y3grBMPr
S3RgXkxEiqrVfFDRfYDL6ffZnYDzkZJ3c11BFTq5LCAgeqkHp6VZsWT7EPefEo6atNKEfNogssHP
hcowa5LXrqnmXTELc/r/7otw4cSSVh1lPMtNHioEonKsogoQXkYVoJVOJB4SDLne2uVOckRchT6b
9fWbXAQ4c6k280VGdNWsh1UlD3bTG/vAr7e69mx3CtYXZomUvj71faJ5bqY3o8nMVMp5jhuhUeuT
MopnHhLMAuLOGuWA2uXAwwzGlI6XS/Ang4OjjPYxCsUN3ZtLqTnTMiRBKPgmAAsQvlU0J+5fL32G
poJYPyoG5MxWnlI1XyZt+9BY+rMcktz4mPxgKpVW7CkK4WCw9gsk9nEZaRXMr9JtkaNKmWI3awYO
LfyVngV4/B0zazuOT5kbE03od1KcPmaMQRA3c7WPsQgMX7XAmGflUjWnlz6Yj7Nd4uyXg3aSSu0q
RjUvB+2AYFrbI38PKN91l5BtpqGEShajYxXHQTEcuTt6Q3Ie69ottkGX4K5HaikfowekPnh/nNKT
VO5nJbbrRf/uyS8BkbyQaEtkTAUJOHgnb0qAIGb0hg7kRE4TWwtW0aDbUmc5Br/CLPSzarmLSjmR
By7Fi0lxCbdmFVb3qagB+cU4qnX5Ko+7SZdBNryLGt25KPKD2UBSCDKKNK8dAt0KihKXFMrCBUeC
j1xH1Ej1Ib4lO6PgtI4+pBj3Ht8f9esXWRVN2qfCpHzFGDSEOnqCv9sHytenqAIFWLaIxnSNgxme
pB3R060v/tJDT97rkVS9TI3wPa4RV/H3XTZsNFTUDepifsgAtif5sqPYUd+5Ks0EhbvT5oMhnUWQ
8lbsZK6wsgS0U0wQuz1i4JgmhfwnFetQDWZSwsjE9krWlmFybHRa2kX+KnASSURufuz4mel04Kfy
M6BZd6BPoXlTVzoVPiZfXn4ceTETycwcU1tn1h5PgNXFUA4u76OGb0//xwVmxkyy9N7WpGWoq4tw
rqOiG4XvWWLdqw2N7dTFZ3KVKeUqTwjtU+hVkvUcuh9JtIpk62996d6SOFp4rrJvTesh7tN9qL93
NUVvT1YJb5u9qLizIURi8ILBYIAqnCbMxs3Fw6+4nWIKMan1FxMAVsQSu3G0XAVGn8cYLDHOFFHH
wEIfA/gvx5gip4afyIG686Vjy56pDsKKDs6xAnWkx7u2ec0i7ZTjWyB6gDI0bx7jVNV4HwO9nS4/
VfXlgTahWAZnAY5H/qyrq6RCIaIhLOgh0wzl1PfQH1K6zTjBRG8mpcFqENFjHhdLBoFEew7AGvN+
u+DWKX3VA/jn8a4iFTNIk16tCcVkCv4jsCvSHeBWhUcHy8ZxtmgXrjT7fUx/HFIqRTqET3r+11oo
7C5WYaE9t7Fwz/Ahop9AEcbFUU9AfeXT3y92rTj3+YQGhCvDpNZPsHWVYKedmYVhYIBQSicoZrnY
D8QvVQGAyenOvongU3LsbuV1143Mf656FZFIfmrkAkCtu+EeDFyyiV/dMzaM8QTmtTr3/ng3pPyu
i2/XF7xuJwXDIF7oMhi7NtnJMQYbqEHh2CmXp86ge46Guqu8e8N74cno8RfTGFDKpc1v5LPXNO//
bmNM7RHsBch73fjz4kuNMI0ebVT5KLd3MviAi4jGPvYa+5Syk2YFi0Z/qVtHNPvJ4D3kiHalBFil
uYpNBVklJBovTqDcygmv2zD/e2cwPVV65RJZ//eFHDRyqJuhFW6U8MUNHgthn0r7SnfaZqnQhe1t
HaejiKO63aoPw3BM0nkdH/v2MOArZDwp7rRedkjjDRx1NqHGjWn6U9SExIksMUlptahXBe9LUoeK
X6jKGPh1TTcREcWvzU0f4wnm1IyhEp29oryRFVyX7T5HBWthfG8gJwF7vrps1uRVnBaeuwPwCCIP
fAOkYOJMqZpkJarRWyFejyxe7AWjURJRvjVjPmuz1xEv16cXhz0QAJurHaiLfEkQM42sTNh6NZBM
4yUKq8+WiaJts860y06b6GmL2pUxvcTFPLnFM/oxVwF2ACmKN8AecVU/lkxf6rpS9zca/CFpWxwG
7zBU0SoNZ3l0lxdb9oh4RLEMLySpJTzfbDUUs6ibSvnpxkT4KZchDzdESaZ7DuTm+zy9hJHhtXET
7sTWtAMaLVSIFqGMtaVPgUd9NzPoYf7ZuIibNmzPcY3RikZZjwDYv9lWuIZPfs6PEQBsUCBDGuba
5EzvY0nQKh/hsdA/C43/2EohQQheLNWpq6FlpygR+mjlth8K0oWZsjPMbhK2w4RalFkBrSzECbvF
IvCK59JVHqtLcxzjVij/mww44kct9stLL9lgKNck53OLbgG58ngWyuJHV+ULuagXDLug+1MFA6Yg
w2YmJwpWzrgI9aOnZ7yLAMRGWJIlEeqlFyyTUDoZAeIJGr1JfGzqc1sSpagn8ZK9NmoUTOuuWZTD
EYcktYptjDqz0RY+EvxtHGZHiYaYwfHc1MWh0sST3quTVDFWmL66QvJeKMODCRzYi3CEXmYmVj9Y
qxSpOdcra54WxarPi9XU6wwaZpZ7j9lVWMIWENNZ2qeg1zomU4NNIX+GCkSm8H3sGhYWroTJ8DjO
tQTHJLe8J7KYmsAjfW0nAf8I9Gjf6sm8SfRlSyISe8kadaRp7AMGLd2133cLAq2FOymJDydalD/d
mJ9XnYb/ZgSCYKMBm2aqxjh/vwREQ6WaeaB40f3lodmMIsnGXagvgjM6txomTsGEDez3S/4UL4z+
52xRkgQm4goU1JRhWweeH21IgYklAeAQGNO0LAvHJOX9/WLXug88n05hCqCwic64oV4HfMkgBe4g
CtZuKFeiOzPNqYRPEnLxr1h0o+j/EmJSuEcfILhPT3pgUyfDAfutxLP1FYcmnF9buz6U6hRSPmnn
2PqbYFG1p5CgPMt3qnujZPAZLn3fQHVRQlSF5o/F/nUd4HSu4nrlwAvBr2ViPKLEBp1pYh27mXAs
Uf4HaorPKsK1N876T0rOPxeGGQBJDFAkdLjvM4HeM/0ePVdwJ9ZfSavird4CTJpJiIm6WLL7JeYG
s5zFhUz+Cm69kO/VU7YvcK9t6EEdKiKA1fPlzhim0rbK3lwBUWUVSWy8KS5b7z5Y4IESo+y/Bx71
188dt5zY9Rr9LKKb31/7j6OIqJyEAwTEEtCO3x+mCiLXaDXJuxcdj9YyYOWuo70U2/fQg1/Cfbmm
ITTTbry88bdeD6HMRk+phOoV1/9+1VBxS2pymr8BkEuuSxF0SGdCe6rAiP3+gNfa+Z/z+sulrrX8
CqlMRPr68Q6ZuJNGlSWyYlsZ3tVwrOInNileQt9Lye1WfxlDMSWGV9HSCvGQ9rNIvohBPOTRBGSn
WjuCzRzSBfDR3mNDtqiZx6EzVjXVRlnEA/7orga+FV6Ar3i7PxGiVamp2H4Hdq7q0boR1nkf4ggK
UzKKqkM7aIsxO5W901imyqXXtt9CLR6wZMgKaC4FcugltmVhNFcEbdn3YBQMZSkUJ/WmLM9YZvvl
vVw3lFMBLEzRFclOrV8jEW/bZY5jGnGRiGCrv5f9Q+ZdlmNg0HxU1SlXb+kC/bvL6iKZETmnBccJ
06rvE6OMArkTWsW9E48YsOWvFjoK7nOy6DlI8Kd9jLbD4fcJ8sNR//2SV5lu05cefml1uCkRBBap
afV7XUyXcfAngbuegcBQcLazTsTuXeqMr64VoET5Ey2P5yHHtaJgvHBz4v5QT+S+FIrI1JDZ5j45
Sl8OHB/1Gy/KYt6FfKSUmGhUtU5p+lpIW3WTlS6qlDc5Zv92KEB5wy8zIL7qeMtclWENkI216Nc9
kb+DnqHW3wNRC7T3iJJIpVADVuzYA5o5ydiyRk/GhZWuJBxKlHmlziuWB9q1wsGP5nLyIOZPsekU
9MCVI9xBpX7L0GgDuIPaYD4R4c5qBoI5waQOq9nwjEgFYCJcq39/v59wvus5/fWZrqZUbSotB182
HGNIVc3kotiXQzwZkn1wSKBBDJvi+QmTiWApfjRLwEJIhGzNwHbpB4I2n0YUknEijadWdn5OsnWR
I3Qv2uEfPNoRSvl0Hf/9jv9D+fx7y6jxAWtQRQ6Z76tAz7q86/p+OJbERfZl6elkaDN6eKfKszXR
NrOzZP6JLTwdiT7wUOiWfUJHHCs9KWLHstHPTubqB68wNm01dyfGkzm8FEh8fUSNw7+ApFztoVAa
i9EqoF3hjuHPDSzXhSMaLTr2Bc3SpZ/phLgmBYdOXiQTK58Dn5ogcUxBV1wO0arHSTIC7qNjhzfR
5Ln1XhjrwD+6wrYb9lG08IVVIJNgPUiOcedjzWmr+07aJtXZXKd0QhVrFv4RQgT/pjoSmhi16bP6
PsM64s6Pt3AtFWS/x/AUy/PO8W7pqo7HzPU4Yxsn0QxX+PO6V6N0cqXGg2btQK9VBR0oR4PZT0pc
reTLJkhvHbb/Vp2IF75cb1x+X5a00Fwir0pKH1fOsy9v6V24OrVVDUKgfgRU7Yq4hdYfPeDkG1Pq
1pXHfffLlduh9ZWmypRjYyeKTbGrm+BqifLJKi5mCh4az79fkPbTjbG92kqoq0tpLrsuFpyTtLMl
8CUXR9rQ8kfYsk8e8bHs4XJopzY4uBSw38xDHc46fclb8NDexzgiXkv1vazM23ZPHQsttE6Y1t7S
dM9m+xxV96pPua5+zIudhIM8ZplSvjfwKI0l0q5drD53yD3q832hSvYoJhmn3kmywr3c4t+cyquC
CmYv/A9jZ7bbNhZt2y8iwL55JanekiVbcmK9EHZss+97fv0dzMU9pyIb9kU1KFQSk6I2d7PWnGMW
hFRBGZfp7rfwyoRtS62WgIpy1ybrXDnV4r00PloyWK47yijB+BiV57xexiEhQas+2NcAzXs3p27I
EILaY/LSke3gSr8NJAAlR+lVB0I1XafmjiIIyvVzlxCmemhk0t729XSNwNiUjtrcZdNy8GzyCxXJ
Fq9h7kqNm8KL4b6eJbC72oLjZVctCKS0YL9A8FZ2OgnGaKaHp8gti9ROtUNg4PjTyTl+1DxXJGJO
QKQpPkRA48fwTTPPqbDK+86OSoCjiyQrFgGmonYT8tx1sOrDY+/vKuk+BI6XbEz/EMmZLRMTJM9O
BIYoWID0oIUfiCmD0VUGpBDMkBejBHs9HAcLBW1wyMhIDFvkPeLGF/advjNoq8srn48o3Xf5QiyY
gFa5tfKiO4y8MjgODRLaqwqC0yA1eVsU2Cx/1eRU1uvUusTBi+DvM+9Rbn7TOBG8QxzsomSh+ija
7A86SJde20SGEym71jupKFkU0HBMltuxWjUEfDV7td1GxVGYNsxUJHpH7lAsjWGjWVDEdqrszv01
bWe0GywDqTo7ygvuLBwXUpk7o/ZHSd+leA2fsKEmFEGGNtGBCAox0uVrWZwyzAy99ppRiqwWGtqV
rFwZ2qkPd8OwBpVGnleCP9eD/LhJPWIhwATRLKMFsVBepnhFMGIG2MdbJsO+SY6muS10tyrRkuN2
3kwD3UE3hkWTrKTpnJr7sl+V6Tk17oNhIXEEIopyIrVKn34xA3fo1ruFEt4VmIaUh1A/GcaTENL6
El+FqbDD/HfR7wd06aUbSHyohUEqCbGmJIJ1lyS6BtUmsu7j+i4E3y1e6pZ+w0jS/dHCAkJgNYf/
CfaSo6I1K7adSsrFjwD4r/aDYN1ob4O91iz5ZnOWVyMI5KCL7zI608S2uox/WmUJrUb6SgUIp+ps
ifsweqaUgDPk+1nsi7IuE/bcjjax0Op09P+dNv08K41CruO7ydwH1oUA66LcJuz5TIEkA03E549e
ZT+oBETl/m7+ynP/xdM2rWisS8FAL47U2vKX7aD+kK9ofTnB/ufebk5uWdQm9agU0snwEebaJFYV
G/PFaCDMc9KU8Jln90K5De5rIBxvGdSl3PaKOxnDqbdbJcuitVVq8xsBWWy3l6SFp/1VpYnING1t
x0Ee+rxL5feXgpVTtZUdR5kOjYxyjs6T+JgcQdB0jkmS7yUSVuZIINbgu961eTOCpUkp6yLibKvs
1tgYlQNApwAX4o7L+s7yDuH4awAd7a0KZotSfPSiJTK42M4sWuG2rD8psduwSPVLMjH96U0H8E2m
cMl0o7qxR+3LznDd08S0m3bz/df+1xz9aV/wv4/WuFktu0Lqy0ZVw7u5KKqlR9lHqA7yRjS4vPih
dLy+ne9Gima37VMgV2udlgKNT5fS3STWG4F3uiu8o6mcChYkNRbvwnw7ZQQ+wH/1/xAo13jSYS4I
1myHUgoWpEVFBQHT19po9w3cFzF68sNTZdGzL8RtmU9OWYvOgDCy851c9rZtLm4aFfHM8AIaoQ63
s0+qnSQnRWeT4EbmrKBe6Tdqc2oCAtSMzHmF/iw8ceUyp1ZXg2qrNEsnktG5nJYTfcUUOKdkj1Z4
FGDlZRL5isa4Hg3FpYC8HapLSUknzwrH0+V1iGq+jbL9RBNwDjOHFGv0hKnQaRanuRDK9PpD/eXW
4vT3RK+pTAbY1Qz4XDfFg8yMzBHa8XiyMjTfAHJX0lmkFHgayB5zQdyEsdtHrp4vO3gdDunro3zs
H5NpGz9CpKl20G7T6YeKxteb9v+9LWTn/84VGjgofZoE40AxXbDYYYzXIX7pKSFQ4RCRzQQFpCmR
ur6ZrwZergq5jkatNS0tBKAklXivIpsl/HeFce17ZV2I6kpIT0rcriP1Uqah63nBQ2VlS4GzGNKL
OhxcasbhsFdqqs8R0XQIAAQOZxlCviY7FJbvmEO+nOUxhNIX09UzjbfAKLac1kJ1Fc5oB19fQvhy
pNxjP44Gi7ZD/6Za60F7zlI0QvlbgMCW0ApjreoPUv449oIzIXjUX+du7odnYglPu6e/zQECbETY
MD19pJfB4qZKLCCcpWQYipn/MtavcyXdiHK7o1E8GSSohH+QhrCFeKRiONXvU3OVZdg+4zMFmYjP
VAWjPZ+zheBj8D++f9W/kKwxw//PYKKQ+O+35olJz/ITj6do00lUWh1CsMEVMLvca4TiEnYz2Vj3
ONfkbvybqOP2p0PBl0sccFMVy41kAsv79w6KOO0TRlsOWefdZPcSm5sMUHQH/CdMEcppW62L59C9
aK4/8JB/Jq58VY4DdTQXGqg281//3oJX0WNpfCW5o7pFsZnmtJHEeN53HoqDwDuVVHS5Dzqppn/1
UYjoIVjL+Kgk4ypmKf7hO5mPQbfTL7AdjcdhoOu/LbB2/lAq44DyRJZPs3JKKXr0pRfNOCHLcNR6
L2ATDQ035MCYjtZPX8hflM5317/5RuopApEr5NMJGfqqEbZq/CswN7l0Eu5NEeU8eh5yGVWEJedM
fRrOvv7LF7fBvLt2xmTLFmWCtK69RUd/Tq6SyGI1mQxhPKj3xa+43xgksd5HvwHd3w/BA/k7S8MW
xkfJopeiP6ULSXwo8GYlC306kRMXB9tac6X8KtjxejL20PhsRDzGa0EAd7rP2N2bvLrLSsJttTGW
8oWAMuUxz4m33ueCLSKbUu61YtVnS0qMwVNlOvqfvxO3DbuoMACKxW9hc/Jrd6SdtLBOPh6WJ7LE
e3dCSu+frW19JlfcjV6a+LGI18FBt4tskZ6pgbHxMauN+WcCI2Hs8A23Cv64R69goausRbUStIMM
gYJcRLIrVjVOsd/AKKuDinn/XmQgQddbGcwBOfWfZQnOYoH+xzpQ5UB6YyfDRoU+4+Y6skWgERaV
/vuivR9Q8x+0s/EWE5S1891eXbPbCqP7KP6DYj3W9tlKVO8sshfnLTRtNdd71eWFn57EZB8LLhuL
etUMJ6G4qA9UXalABe/I3qPoqPhrvmlscN8P7S90jtQ2/zO0b9auSBcEZRSa8SQ9TssWCVu8KOLn
6dXCr2v7HGb6Rdu6+rDp32MJNC9aBRddFXigjmXuaf4U5KyzMaNDvFHbY9i919k6bWYkh/Vcy+vv
7/eLiUECIUM50DJ05LM3h/haDATw9Q0bO+/SpHvZeKL2awlIydrF91eSvmqrSFA68DPNgTMQJ/6d
hFADS0loDYR+oEvvxVXboexjmxGxrqLdmtZeQiRQcvSS17iL91okLEX/off24XQY6cFSe+eXRXYw
2B0Tlw7zZsILhV60HpZCuG7GDYR3PeRADryLI0TqViOSQ80d2MYO/qUPNkCRFLWxZVLRxXAtF+M6
RJpdsWkK8RVhPQCkxkJ5DdDPeCSrpY/1ePHh+E9FtKzHsynvIuMqMDv68+w9grU/y/2z7yWLMEDk
ZKB25tCQPJi9udYbZPJsj9mppyDIo+yPWm99I3uyhmBTj78VLVj5zXasYwdH+aCm51bInFZidb2E
hFqnyz7tXc/aAA/JO30xAmIx8gdVvYDWsq0YEq2WoLT7M8vrVBRGEzJ3mYZylC3KVT3QKD5pmjdP
Mr3VwSbKZm9SFzmiZaveXhaPXuWGpasz4Vmdf26zU2xR01PTlRChokEDKnbzUeglsI4V2zEVsDCZ
bfGfaoocVVs31bgiGRk96VBcLP3oqes0L6kSdhk5iqLo2XlVcqLyj3JNkJfWMD3O2szI9MSfJvV5
CbuZ01HmQqMVdYCqyGH+HV1hX5pZpU4Jud9bFPD1NP0WZCR7yGBzwQ1HUsNrbzODBb4f1/JXr5AJ
QUzW0d7gzL9545O860SD0+vdyCHR8CdbnROvGEq6/IHCDf2Xib5j3reJLWy5/AXlxRggQK14vMYl
Ft794mRgjnFDt+0DO2YrZyJiUnuVyOoPdWp+uOP5TPvpSRmEKcngciRkIf8+qUEs6yr202h+Un6y
GodtLlyyn7Jfvmq7sLz/72VujtZKUntyJ4vJXYhoYtY3Wwi1Ww/qRPbRWIWbj7PdxnR5ANA+DS3f
z3p0vYZ2+qEk5v2IykvC1eOr8g9j5ZZfNR8wuC+q71DwUAjdHjDqoMy8zCiEA3kCRATQe1eyPfQo
a8OGxPSO4MdSE3mHN9MS4wTqhXDlXY9w2IzisyUugbiZkcQM4YJHjPpdYGxoaXX6nSmeZ3Bc+ovc
rPmMOOhYTtYkUGB11upfTLGK9WzWV8IL6rK1B3UjjsaKIBozixxQBaX/0luEMD624Q5vuKe+mRa6
iJWqvKSQo1FSl/oHkjJtPOOh0QiJTu/HaUcMl3xXKu5EEGY+A9u+H+NfNJFxX2oy/EqMYfRzb14u
2Sjl3pOpaw+bpjlJDbix1PrdWMqiwjWEfmTZY/8IZFLdk63JVp6VS49jley+lpch+mGVNeYh+s8Q
xgQF/4K8ANQBFI9u3rnCK7vUb+PsIIp7ebjo3TXuhkVgXHqoKqWFhLqeNrN2lSOxizIyak/Q3ICj
SZkj9jmiZtUe9WOOYtgMqHoxnWmRD3UmWybitI6png3Ue31+m16SZt1czdLCwQROTaA2NxAe3uyL
6l1v41WLpa0ITnWgLlP90umE7qi5oxpvYt9TJnrXoifVRHNMAxHbRYTeJhuwT1eXPLtGCjGxEbrb
k+cNjh7bU77KRMFWkpVXpOjf9x0AXi37KNvCtmRi4cprIwdOQglFa4jxzE8dDuwfvu35SPTp6eJO
NzVc10TS30wQbRihsGSiw8bF2cjzN5XnL4uBeHWhsllfBg6+3Oes46Fo52kTiRyVI+AMyHz/h8lq
/iZv74WyA6U5uKXwtG6Ob6JHqJGglAl9BZz5C04uSFwfqvbIQGtZt77/6LdOztlch9eG9UNkjsBU
JP87N5qTaKSlqU3nnft7f09eYXx5iFfvjW07GHyETW/3dr378bKfSn1/LwuiYL6ywYP/97J9nRaN
IrbpQRRyqnCJ21uqXbTpB+JOqr0XBa2CWjeul3iYQjj2k6EoyZfWj/GyQacD5dCG7cKvTyl+yLiT
lxGVndC6n1rx5ONPmHTobv2pid7nofP9Q/vp5m8mel1JAhElMlkHpPEhdhzHFUtclS5APsB5+P5i
8vwN3A4Iwn3+36O65R5i50NcIuXDeccXJNlnFPv26ogxJbcXW2cN7v7tVP7Ep/xckmK+QWkNG1Yz
lc/A9gCKb9ynanpQHjn6taaDbt27Tr+Tc3toykUKukpyIho5mTM9lNCZZZumMq+LGDshpBNWiXfl
J2rtV89idoLOLmv0FIZ0M1rLMlfEUs7yv08+Ql9YQxmj5Jexi2uq6cGqh0NVYDUh8LuR0drJjsAb
JOBQyURognp8ANyRIzqKdOPR6JOVZQWPTSD/MF9/FnHzVon0YBV2/ToHpJsZRTPjIUm6wDgk06NQ
rTsXI7fUOXW7ryJAKRthOJng54J1U99n4Q8uus8loPnq6LmYQeaS4i1k2LMas5FCMivSCn2CH5yU
PFh3vCFxsKeIu+ORsAUwoq3VTHvEPw58S1yU5EFU06kBfK7S/vp+GH8Wf/y9J2NOtNTpT/9Vdf+n
XzvUjQTxpKIiM0gOIikggLPfCpVUk8JfrfdW/P+jOfm0Wb257M1C3iVkomkVxKMw+8imYNNxJB1Q
QEuMgQL2bOapHKN1x1Myp6DvaYQG2tR40dadowTpIyKmERfW9w/jiwmE7+d/n8XNai4FQqkXlOHx
h09OqOJGJFyyDdHNM3GVPe6fH86iX16QRy/h5tOQR98KL2eRpGyF6SzNntvG47bDgRjQG12pxg8T
1pejj6gHpg4IHiCplH/ndi8lHW6MkuSgsb5jz62SEXjHSqLnNO0yFPFCjInabVtOgdHW4/jfzR0R
4404xs78SZj3eVvOCGDTDySTkAyWuJulRuoiS5qKNDl48ZZ2bs/ZxGzYDQkEuc5SPaNeRd1KLB0r
Le2kGGzuTZGvWJfLAhCbRuAMVd/vB8DfB34zqcOyJdNexojEC3EzP7RdHwfwfchB1nTb8tltZW4i
EnorLRS92AS9sQk9eRFNiueqvkhja2KNRPgc1AcFJcEQtUsCdMbgHMShPXaksSR/ylJy0+z32KRH
LQKzqE/nUgKSZtRkcuu73BDskRrD9x/lqxeMkE3OgQh7kJbfTMmCbtXpqOfJgcK7kVxBGFPmnfxT
mv40rj4deJk1Zng2myLIKJ/Uw3hJhUFpkSrG0Cb7i1DzAvP6pC9tSVF1a9HH//847X51VUWjhqwg
JSUo62ax9xs1VtsUR4HAECHWdABAC3enIbpI8Z5lZeUPJ+VvI6Jt9tT32cJa/YX/ycw2yVuYBvb0
k9nr8x5RJowSuS59XBU51U11ezAGEbOHGd9xekNgk/N9GyejYW9Epmy8mLofmAKfj0MSebImKxmF
PtWkv/DvK90rmuANYuYdNKbKdpBRcSy67lDFJHSwvA5vUrCE4t2RuMBxwaAwNLUC9F88sO1P9zK/
Gv++OjKoAZmCmqkb1D5uZnR+RfICUY3mfIEoeslZ2/P8F0V+Di0GB7JkeKipHwUUJTLKjVPOt/by
/ZinZP/5JlSJPbOmza10+e+2+j+rmZLVeTlo6Dlijf5SWO8Uk3TWTViScylqPZuPwMFQmVGljqhv
GRsrv6ByV9PgrLJp1IW7KhAXkuAd81B+KGpyrQJzIScQJL3OhTHnzAc7U2GbBWNi/kdXwCFJ4lYt
8ZjSuaDElRXHdE0yGdrF80wk8Dhm9/LJD98VlIH02ZpMQxY4OxAAynbTQRHEO43KausTBnhlpgvj
u7bGD5F4hxrEkjdYkNJ82rL+abKov4Ix68SHHJJhvJ91HdlOUZ6N6VLXPe5sHyJRQUoAkORsFTfP
EYyVvJiTLhZ+hhAmbx47SdxUyUeyzMgxkBzhQcldkBoqKCkgGCKFfFvjPyZXBgCcOfpbINr83YEU
4VcI8Tsm458mFPdYdczpaBGDVcSLepReR2lGSZexPfCugThcSyWhhyA4U2/ji5obFe+RYCz0FOdp
uY0SyzYkKnKiigE3dywDhU3bxbss7hb05+ZDwtByNsWbXFLbaIZFl8/50qPTBIPtxZe5+qgH5ZLT
q1Jeg7ilryXsIJEk7CK7LnHF5CMidEuIdSizp4pOc5jtZbqYujgs6mlYKEguJVw2gQ+o3v8wist8
UJlx/zUBasQx1VuPV7nzdcOuGbY/jNkv3hsKYKw6FKp5j2+xx72k9oapCsF9I98ZilN7j2hwzULE
Uj6/uy3q5ErC4TitcCgbw1bzwh9Wvc+7EPmfO7h9c/VCy3N1mvUb70nmdO2R64bGnzw+U0n64eP+
dLH51//zhvZqqkytIsA6lrYw3zD0Xgfq0rriIcOCdW/iXLIw2Uu2LiHb6N8N7yMfH6ysvisMeRGq
lyp5+P6evrwlsmk5F8gQsm+TUQbPqGttMKIZW6JnC/QJevqStisSDrzu6ftrfVYrogGlevA/F7vZ
Y2b6mIRCpbRnxY7t1iHs1P2Q7OX9XWQ/PCT28tVz/xR2sn46jLZNzt5PR/wvtoH/3MDtIqVJnplr
YRveZdUJaajeJjYWLbmR590/qwZaURNLmYftpoapO0CLT65SfUmNq/aTwuKzN3F+Gjo+PEAW7AH1
m6cxGrnCFDAgHbMGd1Jru6j2kv9Uaav4PQNnlxsbgos17jHPNLfuP77/Nj67M+frG3zrUFug6Wo3
u6RW1QpsiIzGAZFDoIhnNuIGJtAqNQ8W16c965qzhDnY5+U2prWB9d5HNBDCy/r+Xr4chf+5lZvt
eS9OndRMAqXNdrZFSuQ2UFqiC2+FT4mw+v5iXz94S8FDDHBRxV/072sYDLkeqw1Xi9uXiAI46O1+
ICxQuUez1c4UKtzDzIFUBJU+cvr2h/fgi60S9mUTNy4+TM4iN9s3pRp0QS5zgi4ohxbpuulKe9R6
osMHcKyXQS0Rfz7/8KHnH3qzReGjQq1ig/83YO7fD91KmaDFvtaeU/t1snMnXaWObxeviX3I9uN6
Tx+2/+Fblb4oOcgEAszc6xm1SeXh34v2mjeKTGf+2TzlB4ocT+Z+3Mqn6ne/NR7H7biNn8attzfu
xW1xZ93r22FDZOW6u0/XTHdr+clAeZTY3rY+GMsZ7Rdfh1/eJt4XO+MSbqw9+Pan8Ogfi5d8E5+9
P/EZ0dhG2UYH/2it/COt8030MCPoJCh11l68n07Jrlhrh3A//JqpyINom5tina3rJdHGd9LK2nv3
+abfdBfQ70fv4D3Uv/QH5WjBTNY2QKd/DUfvvT9N99Z6TpQM9mRKUl9ftT+UTP4W0D99Zfp8vkCc
yV834zSTiyatojI9YHrFZCDGazVd1KGj0UhVnakDTDHLJHLiKwtMcY7lIRhyfXMxCmu6hMmv7MMj
DtJz0GmxnelE5D62gj+0c0YiM4kB6NeIjEJto+t7v1/q7bHqzn7ufj/0/gpbvvscN+N9UPO4QbOV
HKrfobZEfOWd+hdUFclj/d72tvcskExeo95w+PfIbmmyUTd2TM1Ycf86IRuce4hl7ZImrg+1w+0Q
X0H7JiwuXsAv4e8Z3IgerD1O6BlbJE522dka26SHqGQbh/7fpRUxXGGFnkl9VWZfmt2gwdTpr/LH
pMxVf3FcU7FD9E4uunMKE21ENri2ugj2Oqq9yfXLRXbyCLW9ny7Cc/rr+yf1f3smnx4V3TDCgxUy
Zf4uYP/ZIUBPrctG7gsO1NmKMrLjk2lUeC35b/dQYRLhRQk5xEyXlJOVkIyLuSNQFAGidV4TeVlr
yYrdeIpZtrortDdV3it4bbR639XDujfxDo3FqhbTVVScFP8pgkBgnUJUM5kQ001QZ6WkKlXLWhg2
pTyytfX3FMyfW+XU02ivynt5UDZpna8anFoUK95ZNhXE/FO5z4crYB/3ZA2dUzbvsbK1iuf5Q3QG
tL90Yb0nA03YwnfkP+xeh4ivOp2BdZfYv4IPWLFH7cNk0YkJqOMNMgxFO6t0i/rxI4tnLbRDOJhS
bY3OcGXU2IDgYfNIayVAWo4u0tOPcvjBdv/Yjb8SCtANCGgjTOn7iMiCJF4ERIvJcQTvImvRSktH
B1lBrrduTumvuEQGG+VkW0on0SqhpajLiKryvBGXZQ4GZuvOLS4BY27Wast5c95lqGdQBsqMYwZl
jCByOwagbmgcShXpAkjcU3+Z6ZeKhhQywhxHpOJzMLv8hUzzoxE3GEG/UFh08h7T71aorcUgnCry
KgaAXKLu6n6yDGSibskk0TmINZzc0o+g3s+4/4oQVb3Jj8Nw9H2yblELwj2RQ+AYhjv6zQNVvIhT
Qmamq7nB5uc5QCaCMJTOCYxrJ3Z4cnAEGPJSqsQ9DVvaSY4OKE4mAW6SOzfUOdaOzCu57o5PmiY5
E5YDBtUYAUmKy6U/kuVJzbunD1YjksmmfcmHSH00TeW0TuJoramx60FmhHS8GSZ30K/Ipsfy0lUr
f+wXlZruzFB3++qqV9K26zrXT/NjHlWAMjTSNgfHGnl/R2+dwZ3u+2fCnWykn8UgbCz/GIODJPC3
hQslkFMMzyelMtX0sk3Rwg6yU9vhw0pYA/RwTSF0OUbaspmPatqIQw4FllDf1ZyQgylekEK+qrLH
IVl3o4fcurwzMniU/lYWukUMdlJ7qHrvjvUQv77bVdeSOcbzZ7Fu56b5sPZwtKg5gHDfOMmhvPFy
BGHtu+ebjFsKiozq0p47mXFyFQf5cX4vKlDlHBD5gSK5BpgG+vEd6S/DX+GWkqh9TQELCAmB0yb2
jGKkFoysdRg288gK+YFS9j7ffZKjHaen6RFbIpUri5c6A1XXvgOlGWkDKxiQE+1ZivHwYPfRUQQg
PCiYA6SKtkrgc27O71A/4dAp31UKgiBd7Dq+Gt21AkbdMkXPNzxIV0OF1tUHO35flcR2qXorRKly
TjEQJNTonaMuWLVYV5h6Z8MFzdOmlJbRPN/0/UoI3udCds7TozVh+6HC4ecwpBtBrJxsSHf6OC4o
hxLSGIuEyPKydEjRE76MQTqGI4Sk1jwo8/BBU8Tmns4KXwQIXh0jiS+4M9eJU2s0naQpWSnBpvVS
2z/O5pe+WqJ8KBxdYrbHMjx3fE003+2EDjD9TanHLnS8mKXvxMTAFKOxFHwir6Z3fwABhjwnS0bi
G0xUSQJtYeFRRWkWJQSASvQJW+GuGfczyspHgaB1G7gRtug9t/peVPAYYsucxKsk8UeZfRr1uet1
t9OOQTMuqOVhSSHuHF/KLMsK1HoZmuZjLFA6qRO3GVsE8uoOMFiZZ07IwFY1sK3A/aPyB68wW8Sv
No7/WZJuD61iOlLCp9/Z+oiM5887Rvs03Pv1JdHflU75Pa82VgJEMJT2cZyueuYwuXQqhfynhUD5
Q6csU0edawQvevEuB8UhleKFWMZuGZmLamCz5TOPMd+hR2zia5lL6yCfmWKnmWcR8CZN7baZ2Ay+
x+RAeJRVWM+QVf4ZNWtjMjwLIr768o9p6HdCWmhOk/r7CJ5cqf0u5ZbxB/dzdExj5+vPUm1KWGA5
+MV7VOoEavb4VbME57/W7Uz/N2i8BrR33T4k5X0GPIY/CibCQYyaOkL/JjHTTqeo6qi8IlFN+H/8
kkKZzXpCQlIs9O5XEq2NaVnGC8OYJwu7KVBsYtiNl8Us5O43VvXYshGn3Vdupf6DzEO1W6Sxa4ZO
ykF83JjpgnqhQDOqWo3XKkLR5ood3eSjwI8DCpe60b02LtMGYAeSFFKJFxOxueMjTtUCG1pSbArB
rQXwSKg++9PQ+042lssU0YDmWY85bqIMU2jEYB2SU03Vze+wFvuw5IhjNO0+0Rw5ugr8/twrl7I5
rGkSbMNqcGKtfqVHQMTGUDsAInjh0x1zm857mlhuj4WVMFMKUzICFD8UV1r9EsTFUgzyXZVPq7ah
80fLQ2Y85zCFBTndwQUz6Xjx+nbqbzF4y/1ia2rMptD+qN5rqDYq8GF1kjz6kDa5ZVGf1gq7lb4g
8IpPYqF6kUxeZFLkhPFO03j5e7FeBmZ+yDqMrw35izUJuXn1poYP6mgFdqq+idQVBamgVjeGqwD9
yRgS08LWhAZQIYZYZHJHKrLlvGMJZTLUIAk07GBPRjjYps7Y4UmW2n5UFLaa6DaH0PWxEIJYM4Q3
q75SVxvLk+RHdIRXnq/PGwFgguhXIu330fKSnZxcKnGDO/XvDD7bJREoTzCYq/28BKSG/2dUdKfP
JrayAobe5Jq0l6nRXUvo1lIAdr1tN54IWJp1NvGOad8785WHleKF25nPORP4pACHXu0gQVCMcFN6
tF/8+7ZoFsg/SJarllL7rMD/YfH3cmbbcQ9lLsslRMXFkvZJyP4BgY0UbEtPsSPqv+PwPqWHTESM
2R8y46jWL3m9G/Z181h0eytzgsZF8A/7SRgs26opxRqY2CadyLLgPa1CN/ANzDB0GYVkkRkz2fNj
1LqXxJTOatbgCjcZschQqVQomPKKoX6V0/I4acG6k9SdWPYvXZgu1LlwmaiuxI/R4xNzqUH75/sN
ujTXRG7356gb6ZLRwDNN/fZI1gilGXZxeqBDxw7MYN/av6fNAPXzmeVX6a6QC4cc5qJ0+f7S6k+X
vjlFCeaoV4lcWge0cXAvmCZJYMhAepdPRbOJiO71/wRY4yhOYwpC5EZJxQ7MLd2vPNp18NzZwMW7
On6lxQw5Olae0Gvim7vMqcvtnS685tVWnu6I3iDl1G+PfXi2fCqhmUOUDsdMLJGsnvUPFruvnyna
TUoikmSAQfy3SDCEiSVmhhjcGcOBopwcnvzkqaMu6pVnxBtARsvYURAn/FSP/KrqBGIIkDflCXQl
N090VPKmLjFf7EJC4nBCm/RayYar9r6PFPMnEZWkfHU9nQKMTOlHQ/94M3gkpS0qVR2ohIBonFJs
oOsU/AnQWrQY4aLgFBKth/J3lqHKgNrQFPnSChZ+cSy0RWrsRH0ZBa1t/VIt6kQLr3/O/V9i8Dje
S+KdeSnqVYpUwlv56YEjMouLJbz2HJkz9aGe7tXmIe5eveFZ9rd1rm6JW/O8F2He9sxldvAbFtrt
sN6UeCqKJ19yZTZTJijW6BLqD56+lmfSLck3FV45zBa+e1fSRGlJjlvQixGVhW7t6QZV0a8AILK0
qqVdGS1AUEr5ulTdAIIyBDicv82L4C2acFO0Sw3WWXyf+G4bvbEEYpTGu1Evuo9ouq/y97BZD8mT
GS3bYFWb60Igfh2Cb+pa2U4C60PiYe4a5Cug9snWmBZz4xwH0AnDZSMEbs0pI8LFjb0j984jQu2O
XS8j2UwPZfUqingqN1J78vVtlbKJ6RH4Bcc6fZ8q4uG9hvny6fvX+Ku2JSU4E/kNQk4Gw02X3Uqk
pAmzzDqgecVQmHiXAS9EcCcGa6CVUNr79BqrbGK2w7QdyKYX1rq8+f4m5C/2dHNoLEc5tDio3W72
dH42GE1Q4biN+wsjv2kQi06X0f8YY2QYEIp7y4RFbzfDK9JpT7jAsJwtSF37nAhAp9ra8WBWTGq4
nUE+39/dZ6gmvXsLuxi9TGPW4t08Ih2e5uhBm5wxj6gjyI7ezGdF/wOxZp2i8ExPFmDY7qfJ/YsO
qirBKiRihFR645MROUvNSU1roduzM3LTqndU6dkiRYCeq6ODB5ko1AayuhjA68bSAmXmYtKzw+Sb
LGxwG3Xr3CrbOmNVbP+UGpkgGJpjToGnzme0JzKZsTJ4Fv//kHZmS5FjTbZ+IplpHm5DQ0wEQQRj
ciMDitQ8z3r6/kR1nyYjMbC/T1GVlVUJIWlL8u2+fPla3XsWTzYzuZTl0VLWYiraBsaqH0pXnLOj
ynAlvX20K9HCwwJIy34Zerg1/KMlzA9tcm7JQgQoblGPh1ZwV1D6FuH0GseWI8hovfb9WequJySX
ynA9TOyILTRYICPNEQFLjJx7OT4btBSLEodgXfKCIvHU6EHz14sMDcrU4zRssET1iq71aqEm+J8L
0p1kuLLEYWPFyo45Xd9Hc0B0mJKXMd5BfyYTf7Mn5/qhkzFqMymlzyMiFCajHI2q2iitOQ0lHDLA
iKhTIoLxSelGy5DsUmQ70GbQLCYXGQsSC2bPTDiFIG+l7on+QcLqMO03OoJ9kjfPy5zKwzDdd1pt
D82bnN5Ey+TGkNtyKdNIfFu01PM8tSvhEIWNQ4veKcXeqyxPsZSrwl9nSINn1muSkT1STE3cR3XC
j31EJPJpzCPS+2tLie1GmL0iHxlVuRvKZyPWbQWXUoHV8DFrLLvSS/gxpAw9owsR2iG9ZmAusrSH
sADDNP4xhV80yAm0kzNR7EqasA2gNteacfPDu7N0Sv5MUGhnwilC08a04KVc0DDKKvGnkObCNfve
0kqRidZDjLMmDK50B86GyqSFXrQmvI80q0uGnX84g793OeaYJHST4GfoMGKWPOYThFnKSqLUAlyI
BpEEwDRBuNd90WU+mL4GU3u5tu6L30g6S+85JaR6UqZfhfEs+Vdkbd+fy9+NFlo8yPqpoqgRUMyL
zCKOxd5s/ZG8EYtlJlKQAC7vcZJPltY5Smg/HO6rwPXH8S7Cql9ZhZ8neX73INrz9tis3x/9FaOk
P0wCLHnCxT1W0OSjtaLjPvIXNTwuxEwcIoHiwfgHJHaVlU/zT33hL1o3y+6ATQCMFqyJ9YvbqM5d
CmFS/xDs6ooFa4yt+zJg3BiMvLkHWNJBTTo1tDNVX+SjsXP+/u59sVX+eQrLs/7pSYqiYRoiQ0yu
BKoFjp4G1xZoQugfgB59/LZIvw3tucFdj11KQVNkjGoYJ5Q540+3dtlzLtYcU2uaWYaGfiPa0n+e
yyAQsIWU5RD91vNrGqYzPuCLaQBy8Sa4XtKdEqiSS1nkq8qxye4LsLIm+XEE/ou7bzA0hJQvzkLW
vzSgT6uipvUA0afP79TDZDc4Pbe32K2vYOaszI2wrle5HfxwJ754jwCAKHk+etXGh8Ltp0P2dSP2
PmYReHnuaAQA+8fNbxq0cEKLai395I6sa19dI8RQbOXIT1CrXU7o0wGLxDAnTcNFrRk6pn185kZd
w3+L6c8YKMQmwaFsUrcNQNHgdpeqvApEfCVn4+gbt8mIoHsQ7IzmyJvi5oinDG4YdPvWBwYx9rPv
o2o/24qQbH3dpPWK/jD1saUd2AxpVkiossFbi/C9Oh6b1fH5WbYP/bFb517p0enAUfvddM5QcQ53
sbMuV/fyKl69mCt3Ja1eX7t1c5JWxQ7M1SaJxqoOfJ7fRysiwl1j390tPlr69kyt5twdqwNOAl7E
j9553uvRe1+t59XMfY1Wd6H9yhHOZ8E9h85dgDTouM/szDauTYdO3w6oYWU6N+/lPrFZhw2KJNck
GRhMRrblmhzmzbDfHi37Zo18ots+CnaPz/0aqHHFJfBDSFS9j/t5jyRXh5/dKmJmGqfQTbJT3dxh
1PmxPbIzMpg1PL8yZs0krae6xgbQZzXf0ZF0Z1q29O3KX/mv5Sozlx92o+UKPNCSVe69CquKL9E+
PHvb8zsyPkifBCtY4M/Sx4WO/Fe/f49286qym3XEr4GLSgHLsnxF7swJoubAxbJq44YGn93vQyez
2w0eJPz03bmlpfDavFfru2hX2NV9wvjybtwX7/Mm2kU7oGys3fBF9z563/b5XKxZC/5PYYMmrbJ1
sHoHqcrW5nb54GxZl8xenxP7/B46AYcOHW5YxMEC9/39ZhXySez/TraGZsi5SqvtCItl+d6AC0Am
Csu01Hm9y9zXiLt5x1+NfdQ2r8v/TvnpiOtr+BWHZX7kfctlbCM35gm7uyv58zvOhENi3ks/587L
nddgtd6uzluO5u03zt5zihXT6q9H2TW812oV7NlgHRqfq/nqFZ1RWvpXefcYJhqdXokJMBo0Id2L
CmpXAdGazmaB+hX83BpYDInhrAA/yDE9TRkBr0G/RaJrtaunkgbWrQr0V050EA3DswrC3GCikLJw
yFzZbB2AJ5LjgVz2SMkmis8WgbgCwpKW9rOvrwxalQadiCajczfGLArWs34FTAUHI5ZR0UNIS5Cu
kvJGS4H6pnFVJRjPqTdz9LLgw8ZWZZBU0WkGl2/K8uKjqiIDoQuqwVyngvMW9y3CHDEFdpdbR/Ml
JFrW5mjZJX2AK5XMrcHsgfdLftxFJMj9W1eCykYgcqLgqmK+GUSnofOozWvVVzw/tFYBLeGKFsAg
3QG5Uodn5bpDpMtQyIZDHrb2qpYZBau3qDMb6EEZb8hKHJiEwH/pagrerDZARpkmVt0BchtPBIZM
um7zCttXA8cT2ln0ObQRs9FGszNcQFOUjhMxd1XBy658YNsya11kNV77fG0WTxXorFTqDPm3Xh7J
p96wk5TDxHvUcUucwIfG7kJowJbs5qZyp6JFmFf+sdWm3RCPdoXnrjII6yhi+t0wnSFJb4scmRxx
tLxo9tdqgYJAKZ77EoN6ipsyPYShJa9rH+E0HxOJmSbuHGagJe16aCpuihNF12K3Eb1IXYx5UCnI
OzTiSAHLJ6nK6MZra4ZSPPOs0HhPIfJl5O2TQg5qFl4uSk4fPUiZ7LSNeNJmuiCLKD4bf6rE27Ih
wskd+q1j5dVIMck5LC1tmwek20pt18Aog+lKzPfG1KYZk3DV8BZoxx6uBAY96ziLbiday99nKIxd
fpEWMAFJSkCzHj7P8uefN6q8zEM1l9Or/Kl0MC325HXygkrF1riNt9Mu3c6e9oTWiSt5kyvbkzu4
6Tbd+s8935lfoRDo5Vt1J+6Ut+X7g5d4m/1W13xChHeksCmf5OfWq9xwWz4VLmoxRyTB14xRrynK
+P98SLTSEdCQ+Jz+SV037jIPf2K03dXxnky33DQHRzJvvjFt+Ryvfdf4ZbomTpCVO3rLl7mWd/o6
3errfItI/295N3rKW86pxzfLR6t86eue75w9BdvI3qufGrfmYsMrykKnclsHjNfD6gXhw/Sqczmd
J8kTXcVpbMZWiP7sBDti76Zaz2A8/UZgc2ITA26xI7569rQlxsZO4ta3kGk/Ns6EYAgZ7LVaF2uA
oWMFK3gNb4mIW63pcxJFl1iK9acbeoItuPoNrXLH+O+PVFfGQV1FbIzyVuAA0CLuI2byI76fHi+i
W8w3eCXb2xKuoQHYaK0dAE0F17i23OWD3pA2tKX145XudL/C1xr9Q1v8BTmNL3Sm1/T/bRyKV/5G
eUaubnXTryzXd84ZH7WE6vERHvJt7PkoPuPHxB9mtnojgbjsKgeJOVdz6Wd48W/Vmdeli3KUAxf4
CloLZ53vTSdgCQK34byXK2VvvZKuFEe3c8J87hT3gcvJnpet3r9TzpwyP4mdKf82bPnYedKpdknb
3crpPFwTbzV3Au5f8TfXMt0A9NzQDll+Sr4Rb5bLsmzzBt4f6YV+kxxod/Gl3rAbCvb27vWo2qr7
qtqiK7LnLF8a6cB4R+v6n2CjPmie5CiO4dES8ZRNs1Y2033uSR+/Q/R6z47Ll79lR9/M/C7YZet+
Y271rb98/eL3znI1MK0JjcFa3dYbBMe3hovvkK1ugzXcQ7wKl0+Z99I+9ZIdGqxuTJ8BPikD/V5z
oN2xKz8Ob72i13WqDrFgM9mO7hl/nvMjpBp7qnRShUN4/Pc8ljPr2xXdpm37mqz1LZ0Vu3I0Vztj
w7w2WMIBSRUMp56s9ehG/5TX5XVgi3fyKnULZ/nKPFRY3fpUP2f8F+gk8ujt2XhR3NRtRNxP7cxp
1+pj5sVu5rX34gbFr9fpNV/n63SN/BT/NHx1G0KotbW23SZ8T/mj8N23Dce09+JZdw0nXhvbAZ3i
TXxID9M+P5g4v2zLg7gX6GNtw920nzblOvHadbteXFfpq7jzc38qicyu6Cicr+JWN7IzcgXSQbGj
G/HjfFtbdlSv2vpPzdZaV/yj7LC/9XoXUbXeBb1w4IPapWjzUVh2HLsjafh6uZyYfy+/Thsasnib
brWt5mB5u9Hd8UYFdHWjR/QG3L1pO/SC7ox/NLaqleZEr4QkrknZqmfNWQIV+BCaXVusDO0Pe12b
it2r+fTEC93YNR+rW5b5478zpzmWp3q3LH/AchceKmAsKwuBzDEAFsPi9FC3wyY9MPe91vHo23cc
cbHbFe5iVn7ayI/hblmuZalyt7Xng3Rgo+diuiM9VlfchByuPKUu9497iCHqmu8/Tpth3+2tbfO6
6MJgBSwHq9juByyYfTddC7/A7r3mkd1nzWjwTzjL3/0gFXSU8RcKIWBL/QLpqWpEVppoHk9029MO
7pQrPGEhVWJfrjvNfN0+4I74k4HBVxDHH0ddkOVPG15O9oVOVZffwZxyZyIRvG3RAwF0/vl+b/3g
Yv9vxY0MJR0ZxlkYjmNiT9IvuzPVFGhDrln+CfmHAl9Y4iaFv3LNs6T6t31vG8N12Ll1R1K56lRk
lbyQrjPfFIc39ax7Q/Vs9aiu1QHNWM02CmdgtEMq6RTSDV9GDQWc+cTOyapdGaFwOB5Q2tLi9zEh
MXvDoqoLzmH9UCI2h8+6sRAXBdsq1vxqqps2P3c/gmfL8l1eNKNECvgZg7oomfy5vLpcNWGZl/6p
yNZptO5LktyBYbq638TYmydb2XpWQ0KR3PzQE9D+RDj+XW8FyJ00UlyIyRc19+yXqYD0jY/e57E0
4gPyHF5rkVzrMm1EqMI9FiIBEpwdoTfIbAUqQ6yeVQX6YAAN76rO7v2y2yYY5VUh4cHThRPgMsE6
kNd6sizdYzm/WbaGR6+JTEQXrRkjX8sR7op6g3TeadFuzJTAs/pfCgs9DdYqqvB5m8gyCgsLxd6O
M5SOoXONxx4yVmw+ZNbgJaVxjq3YXUg23z+GF93Jv5blcm45GjHvHadlWQIn5amThc1WkI+o1fVo
Fhn7rj2V8mMxv31/3AWavHwQsFrXEYmHvKNcQpfYWXZlmMf+SRRR9mLl62MQIg9KzwBh/P+/Y13A
lolSjAL+UP4pEKCk0+Obr33/FdHfsP8hYf5yNUGGCVvqooP3MSHyKXxoyMD2Qdj4J+ygUtWOlENu
nSR9RzEiDdBw1jHUHJPNU/nhPl5ogv17HzXI9gYseIQLLiUL1By7HFnlPqpz5VrqBr9kwXiWlbPS
e8MyYrYrUIyU4TGU7L5RbavxjWoeO+UKY0FlcTiR7aEu8ftBbgYH1JXMhAQF8u8ezcXeD718sKP+
Plup6nr2fxrO/ROB+++zx4HFEEWQfdRy/owLcdqiAt/I1imPn5teQcLnCQqkKj0W0TmGJiaXP9yp
P1F8DmiiCAj+hjAvN8v4EH/5dKNKfxzScFaFU6uemSx06BIuE9qIK4WSB3j+/ROofcDJfzzvy/F0
VB2Ydlv+XqLTp+PloyKOJSDESeKOMCmYR+dggMTci7BMHoSKFJ08Ung1JyRgo2grlKdJewoAnpLy
bYDy2kb7wKrWY1/vBxOFnnLaGflBnZ/HJZfE/av53fr3wICrXLo1WoY8Ru7VfM/QE+KDWHfrHSCq
tMv7neK/JGO3ktVDi8w3NrYp3bkBRAKTv5jZ/Dx5kJtXZB5UIGB5lysUocV1L7S2ZryiVdybJyk/
WSilRdk7OkBqXTu+CgvZf5MqNL5J7FHoPuXasWBkb9EVRZoGjnfWI2rE1N4iW6oPLzjJrGbQdugA
cGveRIRYYwZHs6MM1ZsNyeoWcj+bg4B0As5UQ3vDELDRr60ed/DbhZWiZ4mnWUe6b5jJJk4mvi5s
z47yeJi5gBAMFCb0Js8Ld+wqdszZS2fVq3sw5CG9toT7ekBOhNzCp2iXA1TT2Q/na25S0J0rBJFh
f3eGCZqwTvA/Xk6nSjbLIB3Swdr4O9QxZhkOcivsSy8YXmLR8ggLzjhdJzAP9KR6nVvktvNDAU1X
gQyWWDMzspCc8IcvVNXpzW3PSG8tjd5yx1L9tZpezEXAK4c3IXqgtuDydl3UzBhDKOcsuJko00sI
u40Ipw8YqeXme8rn1mPoJHsggVk7pE0L4enJWiYpqmGjKOlJGqPryhzxUuXci22TBLtw8tdaIsKz
hLUNg1mKj20Se6bVrjrKUSl+5KMyU+O80BCA2NcDsM09SC3U8mjCVwb13CF2YwBlSzuLxYguXn41
wfMAMhOVEAFEJHQQ0ZOs/VQYbqcWu155QQJiXB1H6KN5WW78BOaHDI3U6HDvAIIdm5VW3iKPfZeI
Bs/MtuHZTqJ2zR3DhANSzwNjlY6FBnqgMHYcOXLQuJytn5HDW8ImLZgFNp4DxgNKBAXuM1IZUctv
+lo/1iP4mK9DaI+woM9uCq10B6m+kv3uCsmhuXwZBCZqTGr4NthMM3Dj4uaAh17DTc+4GYHUYGit
uqIg2kj9i7gjl2bAVhltovrRSpzQsLN/9LFBIaAGj9yhUJP4dqxJB82vHIAdE/Mb5PoD5O26Aibh
P7p2bgrADS4nznQ3MTAQgfja/1Yb20LJIcMoI5cOo7zF/TTTMRw6od4lBOONBJk2oYgxJcwEqm05
d073WBIbTAy8ixJ0q54h4G7KwrHwRZ3G5p9xN8m/TZShhpdgYmqG9Yv6ZcMfvBmrgTrf8Sb5ooxu
823flMd4hHYuPxMX5vqoagethxCz7oRdrhleG/OOJ0cphVynnKvxgcmyiokX5FVzU9saMso0aQgw
yJOSmE6k0dH3X3RSVTVEdZDnOZIXrWNQ+LJAA5TyQnjGyylXmPZPQOjhPfYtAoDjtR5MTpcjzKTb
ZkFNyM8M5ouKnDhGi4QkDXaOGJ0M5QVFLyaprxclgLyTmEiW7wSEnYXyIW8eSl3YF/UB6ThSNV5S
nt0Bgg1j53aWXNfWoyaC3mWvUt2SC99Ps35KjOfQsKD23VYEDEGavJSXQpWCqyBieEIzV6yYpUSQ
5mj4jwQ0xXQLC2OvmgnmRewFMWyEDERXR74YwDMLM5xrkYFdStq+4Y3xEuWsxSob0F1nnY0B+cqx
3gmD8TBGT2aFzHFVHY3iRS1vWWRGFaWi3xgl8VapvbRn+qVor8qK+VJkkTPGwjtRRZadrc08DRCT
pJQRNPWRjDeVyo1MXZt7fFAC+TSDVtHS64r7M9TPTTxgL5HQeJP/YauwuA+8xMlESY1HQYy1Z+3j
kT3LTj3f12iT14qXyXgQ1ieRAts4WQHUSU7CJKIborKFXefUuu81JlFF2LVGtSi4kXauyHVb/Ukx
TnP34nOcXg8QOGJ4Hqn3SLm2eLHGmmw8BPpUN2n4m4FPRwmZW3CL5VugZ2QiOmiJtkPCa0VHzHSr
iLqWEYpM+p1214QRiICS+Jxmr6j2IAOtOMv971MZX+Z0n047SY3WbcukefASmHAywrcEKzacRvEk
wE+jat06+J1C4qw1ievRNxbvsMX0hYmcdYWcrMSliu0PPUnprwx5yRgMRadLiHcydKY/MwYrz9Uo
b1JhSSWnqcNAcWf424noxwy5PACsRydUsMzeDsvfWpI5KiFmrH7DHip+Mh3+6lxQM2SUExKjjgTG
n+eStai1B43hn0iT/PychscotUP2VkX/IVO6oG79m5gZjMr/O7OryheJUj1Exaxovn8ia4n6Z32U
7VowvVSyHHZFZUJeFJ4LzI+068lzQR6FJWOtyVWtU/+uw6PDFLeR3RLoJe7W3ydyXy3E57PT/lyI
IAmDoi8EBvxG12pcP3G1at+CY1Y/rMOFq+rf63DRkJeGJuu0kHXwxcERGQ0j61JpE8s53QHl3Agw
BBz04IfpTFDWrAcxPAaqwqCh5BgEx1q+/f7S/6WHXeawuMwq8DJEvi41PbW0bkVm5bg1RoOq8egm
KKwWkbXOALpb3j8dwl+YFTvYbFofnRXxH3kpNMZDp7brBMVDshrAcEwdTF4qvbpeHuMl62kt/TXu
h+1cjJ4vvkqJjiE6HWsfLYxoXy9GUNoqkjSIXYe4uy6RP8t3UJoWE2Ynku+6kc9nyx/gapWFeSgF
fV8JPbMpzYmEkc5PJHulsO8IPWFKjc8FkBsrUu4NjQmtukVdMPyHM9WWl23cGg0TYSTRfW+uDDzq
h3WAlJg5NRszKmGkbcg3VlaOAo5wr1jtRvGf6jB1BX9vRPVm8N9ac4ZNuMuIDUPWbIsEIwr17JM8
dMXbPOKepP4OmZqqx5tlEZY0tOgOslbs6v6lDASmS8RtZ/bHkoQ8yiDMZjFD/C/aKD+MNLNlWO4j
s1FpgukuTf/sraUxZpV8OHqKfiO4GrSjUD7pIeOcTfKYyzckUOzMXAY7O09OKz3nUblXi2VuFk59
Y8/m4PrdGvCGBHylSMcpfFmM5ynC5lReJDYUfBAEfjymfqi6fpWQKCpztdG0xlVL9EcS6TC0ABV1
sjfSbDvUC+03Xro9iXqAsOmQIClhtzVL4SpFJV/Ny81QK1htHybS2y4YvR8e2yU2/f3U4pRODF2q
44vYNWV61vdD7Z8yShSCyjw80DDWKuQWhw6av1NJP0CXX9WWBmFbs1T0uOB4/BkkJsSu5wE/2dMg
74jaBAkOSK5Vzuvipzr2r8KZXQKZrcXDYtEOvPQvhcxRTszGAqi1ZzIgPb7OGdDghpGFyfJLgp78
9+v5VQRkMEBRUfhnjPfSaKDqRWnSfM3CQMTmtVCoJYhFSHe0/vn7I315aYjBLoKcC132IgJCvhMa
c1Kt0zA8y+ptY2GJtUz/XY8x6uE4niX/GVP/35iLyNX/O+Jy7Z+K9FEbNBMBCGtZTKooktAg7ok7
NMFeySYFCw3Eg3kuDeOnzV754iEFjOBhURfi/CUDSR2jrBqqyTpllG14d1jN7MCs9YMNVr1Rd6Io
oVAHl8jv8U36fp2Xdbx8QRB4RNcagStVVC4e17nWsQgZlt0zECnZUPT373PoC1n89P2Bvrqhnw+0
LMKn5e2rEMUdjQOBaSNmtUxBmCf6dElwDczPFvb94X66rotMIjUTrWjAgU8jc1zVEthUhF1/OsoX
F0V7XEefS9cty1Ivnpm2n8VoCnkBQXQYzqY8aboN758V/k6Q7fxJZ1L7C0GHWg9rbAH50EcjTfpz
EeF7Sp0ZA5x2Okq1irWaDQos+VAq2nWRQwpBR6qPRagMKpYP1Kwi2PLIIC9bT0UiJTfyKodbYiJ+
pBrDSl8G1FKa+2V0XVO8VO0J4sgi9t4r8a6Nd/208SNjp3bdtcjWWQn4NhJJl1p9GKg2sKsgttWB
zya9aOzgMQ6EpuWc3LXio3PcDbdLQiLw8hrIGfi912JB9x/fa501oZ5DV1c3P5jvnx4thLOEOVNM
Rv2HF3k8BbQK8QJEW+D7w3wR/GAJwpKU0fuwiPF/Lr4gZVkpqb5FiflQ68yAH7nTmXWawuP3B/rQ
aLl4KQFCJU2RkXCR9A+g+dMFSdx5WY0JRRUJMCL50NqPoUmfso89A0XPcdinSbGTciQTdeBAcV4l
Kk5hlu+p5bAWx/tW785jUNwGPXQTgBspcCIEJOasRRVsreQPWvcQkLRB8txNsUyGbSc0+LpAdAPr
XtfcBoIPjzZscwqyJncs2Da9tKcGnqrbtDjLjcSZvX9/4V+9TlC7VWiROkKWl1ZtBmBFMQ3tR4xY
rMbWmXDGaaBmhuD9x83ziwjBQWjDyTKCu2yhf95OBHkA6eol6k4uOCnvLhALb+33l/TR1PrrXn46
zEUgahEc8gW9ZyMbXZJAsoKMUaylkgO3gfcvBrkTIcr/fzkseQ9aeRqdxstIoZlzGSVmTf8BfRnS
5VrwVN1ls04LGfzEmZTt+B9KgH1sobrM1ix9UHc182JJc1UpI0MurFMS30a02mv1Ftn7PqzvKhNh
QNw7fWun5TgvqjW1grQWw5eC8RwIwXddo3v0AGw//km/8IvtlU4T03fETE2FUv7nje6Hru79qLNO
eo/lhYsHCP1WbQPbC3UYaoxiF9RUWDmsTXLfOmqvS1Vb/3A/vgoey1MtkqktueHFTiGPS4cmI1qM
/aO/bPO6N9Yi089IM7WMbBEjeQKRCRmyRYtDYAAaZXgkB5gpXcb1Cv0Hnv3Hy3T5YGqqpS4e2Tr+
6RfN7oa/zLGdzVMmExwa3RnRgRDHE5iLyjDtgvOqjbRa0DcBTaEWzg7T4iVINmaUepvfdPXgjNWr
n8gOIIQIIi0D4xYwpvVmwHo1VO3lN98v5IWf4r/P2NK8IS+USH0vm0WZb2loNOBh11ebpZFhAhNR
GEbApHU9r98anFGIZFoM1BPjxVk/MN5VDYlD0IoUalNAv2y/API/nNjyGP21nv97YpeUBRRvSzVB
9vckWDteOnL/ogCnEOwJoUeJgWV01D2KVynbWNKJLbI2tCV7FvFe6KknIcgxf1yBfo/MCyeQVb8/
wQtJtP9ZuUXpHlVVZKsuHkFLSKS6qmrzpGfrIv9Nn5r6k43V1tIDDo6I64swUJLU3gy9l78PP02k
Xkxd/M8JWIusq2Zgy3URCvVwTHMt49bF/S0JE0GXVoEhYIArI+36Qk2epRA8RFcbknsK1B9zfPmr
e2TSCTVgM+rMES1//mljnZJYlDFtME+ouXpJm7kaRkhjKqwMHhmlL1cgAEvPQKbg1WJov+Q4LSVc
C1Whz68B7LaYWGuKO/GW0lC6b9TD7G++v1FfVJB0QhURvgLaYvQn/zzJvBsESTIz46Tq+2m0J0Sg
dNefr/NgG/6k0/dFWPrjWMu5fFoQOa3Lkpk8Y+FFVMZ+KFwVPH4Qr/8vPVe8HkRZMmhQm2il/3kk
vesxZJty4xTkO0n7HU84Ue3ZcZfBfbO6/X4JYafycRdv4x+Hu7gwI45kv9K4MFnMjnUl2hNMYiSE
SRFpN+bWS1SimAT61OXXdYplbfMoWV5hPdWoEuXKQ3wn6W8JNYMxMeVUPFrDM93AFlwYFniHmfHY
WmDcT2Um4SbGjzAhqNd00bMGf3cn13A/S676eXSq9La2MLknZ9NfFqyMHHxMzgU4jhiiBMgUI/MA
U4+HqfFYWYhjg6GhxaDXJv6LhI0ZUbR8n0/yse2vjRLiyLAdNQySU3Mz4gTcCZIjZGtxTuwgeymx
jA0LwR4w14swA6afVAhrBZGwOX8cpw6IXL8xobsscqiYXC3tHYU6k7apEEQr5lVA9rCEjzW3REDX
ao9xBD2u4psPKZPH2Oly3SCv2A4Ip8ViJ03fOoRZU/aK4irGE1mB7mJYG4wYyW5/iGJfpIh0DURy
cKZYaahflJF1WhZRBh5PEs75Bo7YHhTdQ05nBX+os8DpfyJXfPmKfDriRdQawnmeytLST7CA8uYk
jxuGu9PmDZbU9w/tl+/9pwNdwMtKJ8yDNgj6KZYxjj8I8znQ3nC59udz9hNypP60jkt2/OnFr41m
EnvBXA6W2AXAejzB7hOwYQ5XvbA3k8ipAZQLtTzmKNYyQyDUaJPN+7bMr0SpsXvxWqHZ2beYSiNv
Jygrzboza/pjTGKUCoMaVf7sy8e0/iWEsH+ZwFUq4aUe73vEhi3rac5fx6J6scT6oEb6TjMHNF2K
tVlSQwo3fTk6w0iecZeXOGkKaDeRQEeh95+vOZQwag5rsQe4LB2bLpFrrU2NU966un7LkHrZAZ8z
4YhDXfFTWPpq0bEDoJkC8U+RL3dgcWpNqZ95eOtm2xpI4zPCql4PSCzKZGGQ9Biu/v76pC8QA3Za
Nnu4VoA8H3vyp/ucGAEVSM/Tq3OPmYfleHrxGtdr/OAEgC79NqLcan+oYD/Ki8vwq1hI/LG2VN76
xeMV+IEyKXVonQRanaGOE2F7N2dRxMBEe8ya5wbGSWjWhD/FmWAqTmGGPpidNjeWCqner86ZWB+z
1AxXfmz9sChfVH7UAhbjn4sgx1/0s0KpMgZoTOPEdgdYQJ8PQFzOfnidfzrKxQ5k1WmMLi068WSC
pH3AzVD6fqxiv1xpMhq8jJEiRaf9YqVLMYhyrSWpSmgf63QTlH5pM6hO3QPmN/NakfMWBod8jExm
wk/x3G+SehfHv8PpVFDF51NylyaIflbFDyvw5cMHKMPENvAAAONF6MSfPhPHtDLgPS1e5ye6FKvB
f4itR1rAlWSthAYqx4tgPvzw1H+19hZSNppp4ZTAp/8Z3fShHlohGw2KhHYrKqe2RTM/tKt1nUls
FBZCm1icV4/ihC+kgK+YdTNUtasgzp3GPxAQv3rpP5/LRc6pp6VRSybnkqjNTtPfI+VRTopVoC85
P+5XBp4YPwBi6ldv/TITjrkWSsB/FeIJqtdTL8SENWhUEZSkrFtYOMFqkidH3VWU4GGCOHpnWzyX
HfjRQIu+pAkvFaXdjx0aaOoaV+FVjhaDZLSrttqEY4tSTXTXtrcjPOVWeYmhXUmK6BTBomMpjI6p
Z++CACcNphrEgm4PaXFnhdpRLDcjWnOVS37Qli/f3+4L6e2PwsKwFgMvhG5gQV6atS2CG1oSRlxu
mF8PI7aUFqOFy20u36bxPil7ZxmsEzFKxYNTmnC93pnZa9PvO0v3OlO4Cifo9z2Zni5eSRUMhvJ3
h1zDZMFx97tVrNXXmVHuIbl9f+pf1USfT129aFDlvZ9lpsqd8pEhJYlbWGBBtc7yB8RBQMjLvnLN
KttMMrPPUNLGmgkkqFjfn8ZXYACngV0yU174PP2VncsgqHrOzhSMsIkSClVIoJg9hHK4RQ7iPa7r
l1BoNwZkPqv/HZrxLXoAmxHBLpH5tLE7o8wAlHxOy+qx8gCBtk12CnzEJZkeRJeEZqHW/HTWS7J3
uct8PuuLEBtovopuGBmTkB2NHqXcMXFHUdsIo+CwDeNH9pRB/Qo2Uteu098znEspV9xoElxsQyHk
HAIYOESgOpN/STDkZXQJo58QwCXK/XWWhraEQfIMJun+DEZWwMD7rCfwXKbroX4w2G8wj9h3/sLM
RL622puF6OYJFC6k+BZ7U7oKVxo8nO9vsvTlcn06kYtI1PV9UZklNVEO10y58+Mtd7gWq9VgYdYw
O1NCv4tTCPzC/i/Ozmw5cSRa10+kCDRLtwY0MGOXy2XfKGro1oTQiIR4+vMts3t3Fc2xI3ZQdmEQ
SMrMNeQa/t8kIPVpJcl9g2A7As5DKQFbwZuhUKKWQD0TlscDZI4J3JgAhu7P7SNgdzMwocUSA7dw
0j6jJNXu3/z/nvoWO0Tt7KrIBhzeHrS2AcxZunFnVQGzmeTbqYiqLwf4culdk3YJGYqYhMfFSUCa
Ok02GaV+0cUFFQgYcwJ32UV/UOoL6Tr74eiuJmRCP5mt9wD0f9YNVCeg54Ojb95a9ixxqP4njoFW
0/e1zeouoMpqY2rGKuJdo2c4w849FWBJ/3Si6ovojkqhZsGoB78plUBPkU5IxijEhTXjYj0VlT53
7dCikbHzj7Q2Ob6TBadT/JKes9D85oIz6bqLsbE8XW09A7TsaniRgGlNIQKlylUXaCnQLhR9Fu1X
S7g1gKFLlXNwMdV9N5xXGb0OOvCpk4E9YPoCGhSlb8VMcWl26pXvVKtkahZU+Wnh0FyNI6LEP2Pb
Jghz8kAmIw9o1ctIM6cn6IZQt4SHASBcOKBZUnwTUEN3qY2nekKvhPtCC4VnoKjYhYIIZPiuY6/A
7w9oBw4ozDUu31u9nZ2dB3X8CgybV0AXUpwyfD1IX8Fw6cBEowRRp0GQFmwt+p4kW73t51Sf1fW6
Kc3t0T8VtFjlXydSSPJm0EBZ5R0n/OtAwoXZmSng8FRmtqiy5Fm39wqboXLQqf/HdhbnzUnTwAI0
d0cT8AXawVXlsj67DeQH9O9SggbOjVT7PtRp/ggKHoCWQsStAv2tLtAIEX5KVLEHdOt38TzWsNti
cU34ZaC5OdZpYOtUoJW9Nx6eq6Prt9SlnCnPk3IOd304Gj8vcU/TmkLiD8YHt5gJraZzDAf99Jz2
xpdDYezao77IL3DBTDy91GZWsc4b8MHcx8/W9D1ViKcKqSr9XdZtOUYLLlWht4a1NxN42kkeUsbm
lnBJ00OdlPVOachDEQPsyEWelJH7GtkipNOxz0OLEUWA8W8P4SeX5crW+kbUqKMQSQOURbX1G0c1
Kpq6U5sIQ1KbD+eW4vpmUZ+yUNXQzzS5O9X4NRtboIFLda0VL0U/Ppv6SB87CXnl8ndvu756wnuK
L6Gm6GG9ie12E+d9aNntSknpP6b9EuA0HAtlXsG5XTZWqLqH6bE903DVH5b5CDxCclpaQHMo8dKg
tGsge2uzvMfD+HyhTL+voTQv6UimElnLqpmZWL8mJFWbAx0ACVzPnftL7SjhxMJ0PbAD7cnX8Xi6
08sl6R8a17ucv2YH6q5BBySbWOhbz9La5za+EK4HhcbK3tQLmbZx0bTQsylaUHXR34Pmm1oN8fRb
03TzQ3L0Ly7Fs6ecjIHqd9ZA/4T7TENA0YGIqXfRzMzNvdGfNj1YwyMsQ21tLdXsV98ma0NPZhrV
FbA1H+Lj1FCeFdWalWWz69GsYgFM8jKnmGZTqqErbGRKFaryzTmkqyHugcebnlqHknXQc5/sNgI7
zwXigLpWV92WSfXNBnGY7dKTdanW1AOWzuOknWlABjqMyvvFcC96x5ZILVZyGRSmz1RguWpivAoe
FhaoArjXMmipMwQfG78LDI0onEQwTHOzGu2hhbD/nsdp7XVatwIRYVra/uVQrIrj3unUKdGGRTQh
3gfOahUdg6rScK3PVLLGDzmO5ITaZpPdhvOil85uqOjtK0dj6oZDu+lsULrKR1ti4V3k6fAkkY8f
aEPTWy92T3ulHDbP5vHpBBh+X+lfipL2jSNA4Jd8Yxxzn867eaJTtt/oAZ1KQOfkZxRfhkZPzadP
ZOeOXYVQlvgJkFywYdyKtKLEyaXvTAIMghoGnYC2pjbzTL9JcT6sJv2Lmj2NySMVSS3A/J2WfLK9
urcBJlCuulKcakvl6J8+hZpH9iWiVmlP8um46srtpV4rjRPm+d8ujnJK14ZDX3+HRqkhl+q/HxNI
7mHm6JNFEdO7Ct3uJ2MijtStOiHTR3aNRAN8cTd78kJpq66xMiy3gpA0s5JcFUDIkuDDEQVVbwY6
T9WCQOt/mte7s/WVhlJS2ho7IWIwfw5HM/TsCWv23OB+UsY0xgEkuUCefnyLd89CooNutwlVQ5as
it/CSm3dZEOZJWywT2Cw0gWpLRz7LW+nH5/mTuyVmRWOd+otCPjeus41aVMac/AXmTllQcXz2Vw4
J//TzNCdTfofJ7pxjc8nrbXNnBOxsSVFL6mp0e/YAp98EGJJ2358X/cqPBxJhgC2BRQU8vPn+IE5
cjmaOucbUzACOhVfgSpMCjJ7/IWz4rUn6nhnBap54UbLsl+3/TqFkYG+uLR+tKlCHZ7j2KJsPRyU
X7Wi0a7iUlQFGAas3uceVKI2tC+ThypTww4695RMBtv5OvLLiVcfvfTsdfTeAxH/TaNkGn02U8vC
01P6OapPdITczK04EP6hnBvyQFhKb6wrTA1G2UxK4m10JfoE3TJrYYWKuv4/FU5TN0IkDHPu/reC
xK30sRj07n1HmJ4elSNqR99Xzl/iWbRUoqq9dzJ/UA6m48ceqGiftEB+fW+VylNmmf6JmNzb8Aib
s0rKX6ds51Y7po0bD3VcWPvL5Bi2Y/FwBo27rb9r7mOhNY85TSB0HcWNM/80tfffdlTUom7CSyQ1
oiSmb4SnOg1lb7n0r9DJAuGqcQCV/RUOtKMyPKTuc22uoOZKje0l+WyzdS/79sepb8SpjZzWqnrN
2tvdi02jVeZ6pu7bwLmQrInhL6hsaODGz9zLe26cbgpYDcuM5NDN9tI+qNxvf7b2IPkHMXVPLjzl
Sm7O9Biko/qVLJZOWIVou94Mwejks4xGnhQs1KxSP6mvuKdRfruW23IAm65jwz2M1r64zLXD0sgr
CHhLinOfy/LbKR2nZ5ylT7SKzOitoKGLLUe3oWzR393c37SyivOn22dWv2lv02O3U0qglAb6vfbF
caGlHaxn1OzBPN345XPaSKF3mCbAm+AaERmgaQhXu/41TtUJSFXuUp10REpp30rPQI/6Bf2lbv/9
DFEK6KPT/KTNdTMPHBcAn/aXOym8SxYHbE6KPtS1pT5M5m7sfuKs37M8v9/jjW09UIqv9Upj7WEv
SEr6iWakyD5nM7x3GsHoFbgAJOi2AYdFNNqJCM9ZOc/RN/PO+WFpQOPiJ59SNmVsyODzro90c110
oGLzh2YEBx+Etf6tYBP48dTeU6FUL+HfGGRVQPT+0140EzN3rEtk7pWO3q3JXwRf7ebRIIas5mCg
Dl8/Pt29xQsohU52xKDW4LZOojhAtzrSgrKHTYdSb5o2FNrY6+AQgXlEIVX58vH57ioMi8IQvDiG
XHsvfP1t5RYFF1PEJdsG7G/+ZEbfYUbp6o5Awtyuv3aQDfSfVnzfHVSMBMVEGAw2pX8O6ng+5HU5
HK39KX+i1Tm1Dj5lyaYFKmPyiIlwm79k8xFv44PJ0g6sbqEf/IkECLp6oVNI9PEo3Bl1AQRxJEro
UtB/M8lpfnAudU8ysldp6/AnXwtt2bU7VKa9O2nfPz7ZPdeKlCBM3TY7Xtob/7x5XTnHR+vQmPvI
7f0ypr2bygM9RnUS5/pEMb8zB9wqJoj5KDYj40Y9/81IO72lZWnGybTBmEmCqqiA/cLvOBv968HO
5gCaQVRFJ3H2zQHg/ELBhNvMzsM3HY6m5sGkGK7uwDkHGu/bqVymTJN2mFo0Aki7MOjsBlUUx8m+
SJ4b6EqIqWrRYswd8NyoCPtxJtZUbVQQeSFeNH+oxWwcn7qRWX0buyDvwoJgw5CbYV+ntO4A6A6i
YAm+pQ0/FAR4xg8LS92yp45084mNiHTVWOAEVVP+8FoQmtq4347lJ0bkrlzAnwmWBE0XNi7qn7Pk
lk2W9z3baUpH2YWCLzGVBm7qBPG4zy4EctoyOu0+Xhp3vZbfznoLC6JUpAmi7mjuIS3w6vFZGwJa
iU8XGpFAgC2Nvw/EwGQ/+fF53935/ywT2xXTDYgCKcM/75bEUWuOB8XYI43GhVJ0epAv82bMlq0F
f5cBO2dN5oqaupK4Xty/5aecHMSMZuhGXVNYV9XOPO+fEscNkoyIVhRYavuUEEq3zj8s2NA06mBd
lnhHTV5TeeeT/X+ZMdLtJnlH6em41dRFeSwLB5KevVPsqmY95psz0RIWYCQl92sXqoD2+IniuFfa
50hZqYSwMFq3kPeQK3eGw9zsKxrvaGc7DAEUKb5ZgRsAbp3+fTjNz/0jJRnztOxXuUmBoU4pE2X8
H0/h/+dKZDPuwOr4H6iLMqO+MsliYw9ubcAcZsrpmdIvv6fHOgeQAsICoquxAoq4clrWZj8rnWGt
wJ91otH344vR7ipUoucMCPss0ix/rqe818/HycHW973kJl1ywNnUSYMOsrzJJZ3VYz2f1CPt2tVC
pdNfoRQ5ukTPuvA19tPSfJTAju5m04kOn2QprisGt4ASPCcCtZfokVH0Pm1KcFMT3/vMLH52/fqf
1991Z7VuG6CD6JmhiDux6X/E+H5H9gsDhWWnn0zfZye8EcCDpqhZeXD1PXD1WfRdxxA52dI21q22
OeD5YPs/nqJ7OSnERLgiHDhS/uNnAZOkj8ZFBWfp9KhC83gBAq8gr1A47oOmAgBwWAChAGfW7GQS
aM/8pBtmn1yD3NWN2qH1Chx1/CoJ/t4M8wRv+gAGKZUa7oa6VDr56ez+MtTPadx4F2NCpmo/VN/a
w/5MItOlSq7J/E+u4Y45/uMabka+QmaUktSUwBRl1vezsjSyeHZB17NxUtXXKIKx8uUU+2adAqUw
L1XHU4mzWYk3Tj5xDe7tHP+4GNln/eaNTXrdHrqIDbuZAXQLgeqTPdLf9AMUI6ILffRNKb3DX2f3
r08G4U7R5h/nvfHttepidKDN2ntwoQzK+ZIQDwjhkmG4QFl72ldwl3580jt7xj/OKRPz+72mw3mo
bSY/O4XV8Ma+xU0+sad3/Mw/TnHj/ZTS3nguK4YzJVBb0F+37XOif9E347RhEj++IVW/d0u0YqPz
yLJKCdaft+QQbLYmLlkWmkO/NaM6U49KmEUdCG/wtzVDaFBdQJ2fFQEWo0NTB5bv8Ugb8lungys6
rBxqPPvo6GWk7FV1kwJHUbbjVwCC60Sdq0f6VwDg64FGTuP5OIE/xN2YIOJeslVtUF7ePsRJja2G
VKP5asJYw6LWYCdVTapuDBg0IQxxy2+yQ8eRAW6NHeX59JIelI1lACebUooDML4L6GaUTc/gV1xM
WIHAEW6drQHrE/wiavZ3M6FchwOqYWUeZ1qOriYUWeIjJd3qDJTMgYSa1ZtBHILyvNCJuA50qPW4
1O4XGPLyC2Dgjvb1bLxWdIz1XedP8nbmQtt1BmjWpCPkfP5RvdrS+HYKjloN2KvS7wd6w48/+smX
/uBOC61lS/1stj+NLhjO499W0kxpnjMKQE2JvWfq67H5eih/pNrzkAHMDixKCQFeH0HXCbJfboPV
aGV76/xzYGCTxJhJpWPcOpvJOGe1dDEwjwh+Gr3mOLMU9CT980jHUH8pHw3wdj5ePvdMAL1nYImx
+bPI0/25eCoSVSSTT8QQFE+PV9QL9sWcf+7XwgQe5/njs1l3QhbQ9LDd0TWHaq1bzjEqle2hTtiD
HZrwYq5AKoK0NIhMaewge32g7tmdnhuomDKQAiybdsZnYh94wvBqOLOK5pPs+Dpo1cxSWLTFqo+P
YalDcvd3VLdzQKS/H2kFUQ77HGTuwjV9u3s+t6sjOlTv04e0zGYq0aHBVUDVJvkHvadO0zxgIAAT
kv3Lzisny2lrDBoorChOdYb8QQOKr7OjB4J2qbMgMe+zZQalCya9hjojEoDj31EJ3NPp4eykn9iK
O6GJP4bsRks6dTKcsrgm4dGumsPaBv3GgA0r/Hhm7imt3yfmRmkVwNxNLhETg1Q0sURthdaVDhFq
4s3Pur3vAV7QrIbHr2oTWyzxn6sO7yDuqC639sPklWprT4FIJZ+ULAByxNqqBbFPoY7o+Ks5U4RN
yj5bNxeYrdBcBPL0fHa0/g+ukGHrMLfRO6Zr73xnv9mFvB1qNTeJM6XORqisUr9RL1Bvven18j16
WX0yrfcEjwIszXUIXANMd2OIzlDLqKnimlTqvkeKO0JJA77Qo9JEM7vZ6HBTfTzF9+zE72e8meLj
We0btoFs8yxw0NR9ZXvR+RN1cm+x0u9BjoMAOKw5N3d1aoa6rnoCV2cYJk5LwI7M58H5xIu8fyP/
nuTmRpzJ6ThYx+vQUaLeGj8pav54rO6Jw+/3IbP323KIIrCyqPUxJTajUrzAaaJkh2PYZo9u/4ns
fXI/t1mDE8GqrGgYNDq16DdIk8dPg18y7rc+72/3c5tZy091d5n0DFnqLnE2ie62AFKjfekB+Hjk
8KA/OdftNmwygOKYM3Y0GZkGuLpmPKsHAsiJsgJfz0vIX9vl2bfGPZ2PMwd/BJeTwmL2W2DeU7rS
uK8IoHGK593BfTZBy7uA8jfAbj8MQQTC1Ahwbf8a2bssgk64cKcHC2qSCYirVnR+GbvoL/jk95r9
fKY/5DBCIQkITFqetzq4JVKKjwM3jXRn2hIlt8uXwvirJdpdkbForQS6sgssQNtDGwWtUc+K9PE8
ec0gSi2A6hcPwKLgNJP60YZIYu8dhmERF5O91U0IDVNKp4HseDSBRr+Qib8k8JudpAv/+wUmSzbp
dPVowCJkDaU3X6xIX4zpq6Spz3Xj6VE1lU6clE5QS3mznMOUARVO4IciTeYHYRMDUxGgtHLEYdHT
uTraD9LNLYdmzTNDOzW/nLMHE1Q64Kz8dJO14eno6yc/BaEsXtXtWj2tYvyXg2fTEuQQ43mY5H6v
zpW/HDxDqIYvG03diEMzukZIpQOFT6+2C6BXV4UwBD8ULtD1B3OudhdA7EDVxWk0inp2ad7sydeD
+wM4uRZyQjcKE6p6tBxosOJZw2IXk3VXvV7cbn0pvh9BojWgZ4xpFs4bYbMacE7hY6p+HssmjNvm
Qeuoh2I4n1W4ByZUeuY/AUPsoqm4Ulb38vHyvSsoxCxpxCOFCXbwn4JvZ31nd5OWUDigxYfHOtkh
KEnzfIo+MTj3hN4i+k3WQUipbmM4anHWh4vGiZLTnrO49m7QP2vLuKfFfj/HjRaz254zF8RhJ8qJ
HiZazlKbVvBtQcmcAz8oFDj1YRoZ+yMLXmURm9ZSssiymup4fHIuSw2n6eMRvhdudH+7qvcg6G+6
1TXiNC9drkp1wiqZdwR8s/infSLkME+hegDC3a3mn2pZ/d7U0v5BgkczLULgN04HtFd541oTY987
2gPJ4c2YnEjw4BTi/hq6X55A1GoowlOhchjrBWDRVEFVYaW7oZIGkb2t6K7TjzqUgCx29cVgmMro
Z0JznqqnEFcfghMhv+RXTcmeXsD5TRs8psmNyfBPhkX7Yp596W+yo1+fjKno1Fv9TrYIQBWNljLX
uXHjz4MSg06kG/tGpxLnMu/L7bn4EicJdDvuG1ymfUOY/DIFCe/jM98z+L+fWJb5b5PZW6eiSCJO
jCCzkGhuonX1c4sv1/+f+6MPnAYCygn/09eUGYdk1GrTAK0HqsQRBhz3OdF/mDRBppdnZ3irDar4
KclsnTDtUvC3KPSGXzthE+keqYlTfg7Kt9Fq99UItKPuxc1bfzjtBrBmD+5eHcNJC4okW8EL3G/n
0gCb1qDprfpeXAw6JNeTSxXkWbJ2h2FNmeIMDnFQlVu0UWggPBe2eRElfHkym1ABl44RmtGlfvCx
P+97qKwngwrMGcWen/rS96IodDfT30SBCZmtm2VNa/KottmZreURXEPtNab2DDeycL7qMTrMoSLN
9or4M/C+e7qF3moKkoGA0P+DcDDYVN8djlAeoijj0neLZ7V5ZL9gnr+wZfh4kd0LM1MW9O/Jbjy+
bJKlx2HMWV/s/EDrzVrKkHtg7ce9AE7GLnJ2iMMKucR7OscwuRdjYOTj3jA+K/B/d8f+XItsl13a
Bx0KPXBzby7GjTLDHc+xvleAO63ZupK+TDVrRs60tH6k7tdLBbKC3mx6BE5pDC8jMUGkwBn25CwU
MHZeOiqrczqU1HHiwRkb1kd6QAfs3RnI1UlIYQpFKjX5p9H8DB7jvztwOCTZfNvscQzDevfefhNY
w4QirjGpicjtGZml6PuEIEoCHtz4nl82Wt8y/bH6xKze8B9Kzw6ndQFKI72sMmw3drW+RI52zntt
j7iaVB9Z5mvlwrJ68eoynpEvMakQbctpfKINenisSoxPFAwQjbrwSH28nK7G9d8plAIz1CSZUGmh
A3fnlr1aqUctTet8+KI+af7Ed95GaIsmi3gzWdR/G379t+bLKzAOLY7hETahd+4gnpffm7AKrYXj
yw+2IXR/Wn4H+ZGxWPczCjIXGh+TBwjjPzvv+hgWWWhAS5TxZVWoe/JgtoM4uD5z/AbuNP/KhOQ8
N//zMaFRMmAyAnN1DlgxdC5OeA7ceQ3TPSwuFx/nNwTfx4d72j98d34WYfZd9wdPf3/t5J14X+eo
at56rWfP5eOP/YtznEa/7Dl4xcKko/vK2+AN3058bOADzTwP2xVfsi/huucAoBjnTQB7zPv/tJU1
weEl8iKoKrw8nHgU3fgGvBm0Eq00yEty4Y5ZCM3JJDi+Ve98MANMMAcYSkgt+log3CyTWRJofHbk
c8TthHcDUpRJMIHBRB+mbYB3Nx8hifl48ono/blBuc4+KktQa3TDcG7BWQw9ys5UQak7gMKeM1il
JovjSluMC2V7fUanTDhZaH4Wxhu4IFY9D3g4VulGHsVG/kp+udvzl2FdeRSXwQlUr+MFQu0LC1JS
zfpdRdHdw2V5pemBa3Gdr4UdKF+n+8syXRzg6ol2MPms470wAAENDhlgz/9OSD3++rwUuqV8QQuC
urR/VLD9AMeoPdQQmz1oc3gLPaHKkx8DQlqKYHt/+NvimpvV4UsJp1PY+pflyT904XBYTJwpaDdZ
Ojv+Gp6dRRc2YRcefqUsQfnpwjQwPXkGyHOYvcrf2lyO6EKTV0CDWqWBs9BgRer4pPyW4+VYE+ak
LhT2pOu3ZK9AY79/KwFdvuN65PVMFmeWv21Pzns9p+nJ9Vyv4cq3ZPNKE8pPyjfIO1zBV/l2OZ9w
M8lzOeP1GuRYaxE/NjQ0vd+GNn9/53pN8nmCyPyW4/pVHCC7i2LDWVfXV+RvuTLA6OOgfPg7eqz6
atsUBZzIFP3rVKpHz3Z4WNnb3kOGVzAH1hvdU5sZZMoP6RKixyB+1OCTZMKCk5+MS3J2G9y/PoSo
axEz5Scf1HiGUNmCqBw/xo/8xwXHj90q38gPWKurYpOzupyF6U2+9zt9ZjDRcXCsHtrLQ7eCwmUn
xxUbawT09SHapxyffVG26SZ+rHjf3SrbfCPPrn/Fj3K8nE1el3fkL9DfVsoWuEO4Kxgy1rR8Q8Vr
4/igoQYrlnq14it4w+UxWXw7c+MiE/IjulFkpOM1Da1Fk6cHr9qbPO+8cn5VeuW8nCteAhGUu5sE
WuB45sLyCi/eWvNsBWcj6YgkqJ+SRUKnxfq4dndExFEOsCFli+wNkmr9qQwO03GZbg9raBQPa6Nd
ur+YibUdnpYJ3FGU/M/zl86rGMBmVW5kKjt0bLJT3IdkJyvXZVKM5wpOo8O6Wp+WshKOISXaXD/4
uchuvjj5BSu1YRW7L3qgBxnSyb4YUq89NGrLeq0G6jJftL4s6JgpEpkr5jKnQqWaL0QFxPsI8i8D
wjLRvCdv8Cwov6ofIvjFWtmcl8lW2dSINjypfHMEBZioX9Gx8oC6DMrOM1RgcjlKhJjL+hfZKFkh
MqfVCpSaaTlvg2yNQl23S6rhPHebhUICJcMhWtP8Ys0br5oJLZ/M2oSVfvScsAu6oIerTO5XFEcc
FMx9tarnI/Mpx6Wb44o6nevHZLLL+bAnGcjE0r33Pv1yYBb2K9b8IttGO+FxFeUX7xP4X5OnC3fJ
0DF+/Bntzu1U2chdWe+n71CBciHy2wlL+M30oM6JvECxZz6V3EQJn5VwD7ItFItM8Ic7AumZu038
yyv4JrzdhCeG0YAzUC6Luwj0WcrdKNvLN82X5Zsj3yLdcXBdwHKUtbgeRwnkq2iQ4btoFNFEorsm
zwjvUg0O23gvIiuTzg+vXJZ6cPDGv1qmRSZcJr/y+h1sp5yXNTatRJ8ivT0/sr6u2g0uORtKVPkA
3WiIsgGhLNmJFyGUE7I3HV2B+ZjJdKDQgMBDOyDUxiK3HpStWKUjC1tWgazSeB/vC4YM5hKNRTAu
KgwRquBdlkVKcRZYIqLaRJ3J7cvZ67V8v5xd7MX5i6hrPI+Z8MrpgVxXh0uTbpJdzPWk+y4QLr0K
1sB0YQfwxFx1vsUIdmL5eIg2kUtFfciiFLMJ1CM0jsLn1i7t0N25u3eZjbeQlL0/WujT2gD6pMX1
1GogA2HMk10PD6RM+7CX6W+hIoMGbN742eIIK9yJr2uhkpOVLbqmwAILU1+N7SzW5VrHUvUra5FE
DzHL+U8lNOzlqv75allf2QG2SPgew/jrcUUDkNx3vxKjJOZKGIFbpLqVeekeYM3YQsy7FpucbPlh
eYuoyypgPrD4IrT2XNkIM28Upu/2n9J8//Ai0ibvynCevIvv7kX/KX67gifx1X4r/cMu2ovuZ1zf
baLoex1FI1x+ck72sn4T2FNxv1IfGkeuood3UH7Lt7ZeuSpX0ZYaATxByAejnWgpmdPJs8yqLGxZ
Cyl8uKx+FgtWUuZPrIx4AM5C7KlIgbNgnb0rfRFvmQ9z1ngyI/mL9U4xJ1JYzutAqEFBzEb/i5zJ
Z+gYgyDPhiavxc2rA5FQdA7DTr9cupUlIGLr/jqs0221HpYmZkOWtdywLKt+JVyGomdlkKn+u96l
qEK5ncuy/9+xFJV81S1iapn7Z/kSG19E5LF/Em/sKrfZtlyDHY8XBv+HsyvWuGAIOATKuFwyhDKp
8n/pl9PWmaE3Q2H1i/ZifytveGxe6+/YTu7RwbaVrD7xCVkzMmXuVoydNefWrlpXbhEBCIXhVI6E
rRRdJKrMXsVL811viE/Vw/DNgMtly2oTERApFWtypeXWA9EM52Xqp365zrbyN7KKvIrEcsUBi2I+
4NGXK3efbbKNumi9AQZMY8YnoAtUHs6PtHr+MGayCK+LV+4cL8TThxm9pqH7KCMrfqc7hxuT09QM
UMKYyRpvffG5iM9hylQfkzZtMWgTz343VlFIyg4/t5qrPrS5K2VvL2zIFdsQ+g3vCPGgNgPyxtdm
vX96at46vwZeYNFA4Xic63NzkW1SvJd6lrN7ETpPla89eSImiNIzBKKPNrsNESMRILGKqT95lWfy
gBCUVxucbbnUGgUgulQuX+zqP/+juJepOZMpps33Xc2Jd1t5si4wv0Lj+m6909l1vs35YSP3IL/l
EnU/29QhYFpc8mmnc1eGBxTc02WuLmSv1MJwqvrjzpxbX+Si5Cf6Rd6C0JOoiye5ssmzzHG/E4Mh
z9Kg+SKakmU0z0JlKw6KzL3cg1gCY351e0VyhZJUnw2P/U7UnfgaYgRqVF72JEpA6D7B3OXeZfmL
w371Rq7HyVop0fzoK5EI0SvixPCMhQBX8jYTfbaVS70a5A4dI9qqW7qowPpZ9KvIYRdEvzokUBwY
J1Q2Npy3HYuzYp9Yr8zFtF2pi3gnC0BnYJofbGXwAdSlPmMGUIQUdtq4OeLqxHC3dyxfi4Vpsb5w
iRgm9jhnTiO+ExD/YR7qiySQQW9YLxquoxY06/Tp8Ff8NHnDtQ7K2REiUPpcFoD/7o6whU7Yccpf
k0C4Q6t17KB42H6yEju/Wh8I3n2PjK/2JHAvU4Ntq/DI2sytLMsJX5nw4Wyh7KDAxNLgtfIlWlCw
mstZv9fnqqxqvi9bJAvsE1Zp4IgKztJ8e1wru/iJVw3oMpM5PjRXKGvd8oTGc9jyJTi+pdf5JXvj
hh2w/C8cq9dXh22/TwKANYOrAFFvxSdKD7aao/Zqpv1s9OpkdlnUK92XUadainu4LGTHrvKKbPjl
nuRZHqah8iYiJc+xPIsB4bosxp/iav77EOkVJ/V6pAifOKKTrbv+RySb9yOUZxHQBk1AR+ls8ECK
47kcL06rMdOejBn9RVgj0Qj//hCUYIzN92Or+eVRHNxhZ3PE9Qe54d3/fe2I9kJ3SXicF0Wkrg9Z
LGIAnS9kmx6vGkG+4PquMTu8xL4cIatHNIYY3avWuB4hx8rSlu/I339D1eiPr3JcRyAjR5M4kPKK
IqTwLPrlhGBzXdWiA3NuvrbnwqEr33bVpmKYxXrID4VBAdaKnf8aWmSc3BJpgnqQH1rA8fwhCFY2
BW8qG3G+ESQeInR8qHtXFPKCPK7SltfEv3ZEbFEa//qa7Vv/JAEAMRnsCwN5R2Ra1Ebh1w/FXIiA
xVpe/7/qcvktEi+anuPm41/ySboBcfNEKV1NSr8TX0b8HNEDbGMYFhkYGTS5qnxxXor8igSb88Kv
fmCDF9zf8jos8FQzfO9mxicjSSwjoW1/aU0PISEytBDKli8SPYX3uZRJz57EhTK9wlcXaRhjl2hd
Rung0L/rsHotyqL1Yk6NuphLfMl56BfDTuZAfASZg+tMvz9j+CL2Wh3BMVme1bwIQUF6imXfyF4x
3jaIujovQ1lA+FNykOmXq3hXh1Q8eoAgIKomIJUP8kcSGN4R3Javp9cKdSa+lu67b2loMgoXrOdV
4pDGxfjt4jsrMcgSNZNva7EZbWgu0mJ6Sh+uUlmu9KsyQHGByx4c5jQrCN2xFoi2SgB/mBa9J26u
OMnyyOBc1n7mYbTVF4eNuZCvlC++nuDEqZLAxOyS212ViIYyz3eTw1QM6uhxN56JYm456Ho9hmej
VPkBqg8oqEWyMZF+kX2ZW3EdRHbRB9izy8aEIAo5fBErP+xE2mVQcTI8EZarSyGW9Wo7rn6ujJHo
pmRzWsm5SsZUSIi582+XKW02ojBkEYlSug6nDKQ8x5lR0W3JpgyTTb2qMSg6SWimB/QmLPFimF2m
ovVK3inQe1f9J1dsz9/lEqJwJFRcZEJsSOu/v5FOcSCuv+XamU2Rb6SRZY0JegQ8bS5WR+yOnJzx
ZIr+pjt/GW1OQIAwS+LMlF6/NxjalHwf4dYWXXwdt2oOEKIGfy/rRNSNODCicKgqZuxO3/D2369U
rqNYdwE6DuPDtYpb2yFGqX9+FOWcs8BErTP4V4+/wfbKkv/HvxDVJkIAlztK733VYVPl3av/IVd0
DSnIDUk0V1bqVUfLfkHmJ9vIorE8wxNzkwTyAHc2fXDf4lD7IvWd/zN8V3X3P6Mlk34dvn/0F5MP
HeWy5I7krXdPa3Z+qN9Jy9lIootEQ6XzL+KUi28r/8v2SfzwbCtuJwRgEkCwQuVZ7qCaZwJCg3J/
X38ynNfJi3bZNtmaPvAs4t4Q7pz+JfpcXAj8+fODjFHsXzZXR/i6IkVlX2dILJGBuyl84nCaMVoS
pKnetVYXyDNzUXqAI4sSFm/zal/kxuT8ogDyMGNh12zerqoRcSBknrJ+aU1KG0TnGnWXQYYIZisu
cR3K7xNOkr0wvJbBL3l+WkksXnu6Gu0zlPfGbHyNwuPWBXcY7R7xpfLAOk7FLaJ2JoRUTj4pDkuy
0Jg4eS6hMvEt4P18vCoxoHzQljRIsU6TAL1JbWMxpXBVB5q291uKXOgvQ5HYi6uPKy64RPxlpYgM
ytpQ/OZNvoRFj4Oi40Ohs5Bm+VLan1BEHIWYmIuNKBCZJRknGdTz49XkF2wFFD9CeJvGM2KOYFMi
foN4ETpn/MeLuMqwgVG4ehgjKu+qXdEB6Np6ddhE2xZm+k28O2x4Il6P+OZC/S7un7h+okYbH0xb
dthy43KlsrahxEsem9aDdRhnngtW2IRftyqyWRExUOvpqZiKolRRVeKz1dygDEW2AS7q3UScyGtA
kOHLV9bhVZVLjgM/k/2sOIH//D6u4VKPZvKybHVJZyyvzqn1Qxw/cVHl4HgrukViWhLIlAgHsbwA
AvbXw3NXP4imqXe1V++MFVPWsXHCl+VTbSCxkPylZY8tpsIiwmqyc5U4awXPvAQ4JFZ23ZNKvKwO
7C9mmPGafErxlJ0+tbbO1grQbHB6QY/anf4fZee1HLeyRNkvQgS8eQXQ3pNN+4KghfceXz8L1J0Y
iUchxoSuziUpkuguVBUqM3eujahp7XuOT8tw71SNG2MKeE1fzZvMu1EHiDZvkeZGhMT6s5hcoAdb
1yx568qXsMXFcZXRNlduRsKo2EWsK/nrtHroTwbH4ekN3laXgZHT7fwpd+cRzvGmjxBQ2fMTYj4g
4yH1WPAO5yO8sFEbe4niQsCGvn0lS9uKmN4HH/7y11C1axP91jxemJ5ukg8aek4cvHEuSW3Gkw+p
MZX2Pc/+FS+16w7VCBiBICDgfmWrKLaJRn9NGvlVfq34l4YfYpsnD83lJUCJbk7v830hOt5DswqX
tHDBkPIwDn+2EF5RqapPt4Clvo7w8XK6C77ClJE5iCnu53zfo224LN+jG+/U7kcATva8jOa1msw/
5uqvF3Ednz7DJTMH6IS9pDp21zI5ELi+9rynhNsdrSAjae784ZzuTu6glzBL0ldyYTeQ97nhr+ZC
eYr58px8MReGm79+HSPmI4SxAZ3zarm/Zo3BLDDOwnX+DK9ON7gz3GgVQQuxo+evOWhsjHkGfXjO
/NH8J1oxol8pPe7D2ohsuL8bi38g3UNlhMvWXz9Zr70bi9fZ7vi7bl+xqzsYsJI23JTcnr86z9vk
4zJPdvjzm/ohcX59u7ARnubLkJg/tWvhzI/Pj90dl32af9l8gWRVPmBvwxB8vakFWrmD9GS9M9k/
lPlF8AdJeGrvNN5syWeaW3SLVmUxBKvya1wQ65z6OTn1Sn7SRQI7j+WcrxKWTKhfvwNY2kJ4mpeW
xttFqf+erLg+A8aVX3lla14O03BtPPH66t38avSF8TRfZf4ebguvYb5FcwBpOowR50+GjoBR2GhP
AtM24mYyE819HDvijik3rum7B8HILtLvsHjz3XkzoRyySUrb+TURhI0eMV7zNtGvNeFrRBnKdcD0
//VlfvWHcf767tiZx5jRbOz+QXBZSYx3Y9/1u5ATcbsuPp6/ItaTsCk+CHx/xc/CBnxAcDHI7pHe
+kpGyYtTkduPwokO3qN0Us7RpQM04+R0I3zMwbByP90T2Z7mrW2Oaue49qt487Uzzi/s16gYm/me
RKQJja9DFTMgIj4XSBHPe988cHPU/Wuezv9l8I5E4vMk2CCe4naKID6X3sJyEX1u069ImmjanXfh
kV/Ro7xfBPat5ULcmKNzkE7HYGUuTBLlTAaqJiX5O33lrarrnGKZKx/Caa6SzQnIObNN/ZC/X5U0
/JLXc177V8HXoqg2fyzOmfZq3xJwk1YdnYLyeLbLIXFd5lrXvBsjQ/3a3+cdPuTP/31A0EbDmbXe
zLt/v/uaQ18Lod2xrQvnkbk/v+m5Cva1DvjIg/AEfJCHRZqxN83f5t0orMDMQYXGtFOuP1TG/xRZ
fdXFZ+YALhtfThvWXDf/TRpiDJ4cyK05nMOO6PPRGIJlG6+kKywlg8Y0DiMmB6TUeRIDenCBxDtV
DVvV5qhemE6PnzOWsYYrX9FMbstolWH55y3pnQCEhlGd5q+H6P7fr/lvtXwklNCCTBRQqJC+6Uqa
0O9TQ83Gu/vcFhTndJDszcZbypKN/fGyWyy2a9+9GAX7+8X94dp/Sjj/N140VtF7Bd5O/k5sbIIp
97SKazPD7INhUw5+NpanZbna3Ojuw+T0IWc2Y3vMvl7FD8q7b1ChX5fXQVbQsUC3q/W93bWh21VO
FW2424mOufLXz/3CfeyeImd3+1k4t64b24fD4XTF03k52TfV7iP9yB17Wtm6/SQuwyfP7i7bYHH5
CaFv/m1gdORomgyInCblWYn520QCXGdIQjUFd+pz76CGpvBwwAe4s2UnOR+gotDh5Dwyvz37oNma
LR5j+zKyW5E+e4/23Mpqbz0KoFqceHciCWDTFUEN3rEcK4OZaJ+z9RvyqcGByXaW0t0oXM7VArbN
aD9wzujtvZ1vGPa7whFFe1tcbj+D5+bwyRMc6YvD8cYk4Lkq7/T2eD+0QHzhh7+Ji4DS4PszI4oh
IH3Xv9eGWg6aHty1211uG/bg6pjcs3fYr7pzvW6ExYqQ8+0hsd/awl7Z+6ejvDxu9XX0rK7Zzj94
Mjo/TJZvvdG/JosBVkBHD2PI2ncCVR5iW48WeLxzxVX5OTrxsbQV5ur1pluvGvvcLB7eQmdvb9vN
XXeIbOeHxfIlqvk+KhjBmHT70/77H1hNHtchaGwvuHNz+1niKWfYor7sNknmgO/FgXB79RcbYojV
g3mb2U/WfGLPjpJzbM+i7RQrOrYDW93fzd1azsto34axw7OLk5/NcUDb/LCzKH8qW/83YqjA4Vcg
b2Sh/TmJraqf7+Mw3cmH3jEPWuIo/iK9b9w2sc3V8/O0Ofk2ATB9egeRs5DjERqe4fDhgXqcEnj3
7jF1I6y8eYXWU2//8AKRz/EKvg8psjq6bGYdovpdxQYtNtWEyRjuHvG5OsXrU+lE7jVwEJc9P96j
9b8PNhqLzbKf6VlIqSikx9PrKV8ta3t5oIhsP/aVHVMefb6/WO5lp1znh5KzO6jOtVuHh80GL1fV
nmzllbfuZA/y1a7d/VO7XyxIP8jnj7N2eHgi2HT2jf1xM6yJm1d7ehtMe7E1l0cbq+2VuDwe9aWz
6AGX2uJyWDyZyzse1Rxyl+ttsMMI4UBLB59dLsHm3mT/uuUI6axxllqu155z+WExmOqfculf95av
Ql9BiW7CEf/z3o5yPakdbN8z/Jn0JQydShIOwphdy8SkGe3J6pHd9G4yrOSDUgMSWFbWKoB3V2YB
XRouHSc5eDWpWw3mRyja/gOiW2E6Rj3bHLC/tn0tUnihw30/LfXM1qc3KxgRwlUTps04yDhdjHMG
BG07fI0nxxJdnU0co+IISHS6UWj6gFTQFRvZfwBsbxsk5MxdIVO38+deaQ8HOySDadM6SY3NAN3i
R88LnZoQv3OKcD3Erik5je5k3drS93q2NXW3VzY51tqjU1dLM9rUKCWQuJNyndxpcmMCo8nm2zR/
kcgolp103FrGVu4WPaICmmx4isZu8Bjry6hZ+OxrpZPddqPNDzeRg+UHO2/Zgk/A2sOlmw3iq5DS
90PEthaCZQg8iXpvd/HJWCAvEHdZmrt+eIlGa1kYgdMmXMrnQsNSd8LoMFbHQdsk6aHQV0LhDskl
Gt69kHave7lbS8qpaM5KudTStSTsIyjfHBQFtO9H3Tq10V2RLkxxCeleFS66cSdxCpCLwjaHB9E7
9fUlxVrxRUFC1mxD65RnT6ryYRWUXIq33Dvt++huKt4ni1a8fWi+ZKiY6q1ZL+IAxwo41rfdcDKh
uMaXOF/qEhqWVZa7arQYDBCCh8I/qN5BSVyAp77kmv3KlB0P8A5LUnalaEOLe0/kHbmN6Kg+RD96
jpwgxEVtEZlOG7heNWfDyjflWQ3cXiMsXfKLusKxnnFsrpyCbNnkYimntrgbOJRUBwmHEVchwKYp
SVvJ/jaOmcjrsF/T9GTm9GvftgSzTZRtgoyYX7iPhgFEibq0Oo7Q75OquSZ60XDRxUDBuYkrE0Cq
voHN00yBreSP9XhNzIuFS82Ab/vOHDa1dmuKj3V83zcYRzoV8TIqDf9TGQLbDLalU8c7LVp2RMCt
WxMBqxup2HrmQu4dWByl+CiZFyN4KoxtFDjNuNcoViK0o0VluMdKscnXvAcDuk+3UDM3SOYpNWkI
lY9+eRNM99W0j6u7sN/E0c7nn8Z5PNvItcJl3y/CchdZa8G8iNo5UU6TceV42pKsUlZmeN+H+44M
1bDURjclH0u5graAbtHEh7F1FelF6u5NaZlrLn4IKJX0aBFKpIDXTXtsh22C++p4ks3DNOBxXS28
3u463uq6V+gjXYoZyZUIVKmaKMtesU6FLDmJFNo52tvEtl51sorYwx05Y6sfw4OEd+q9csxcOtGS
22RXH0z65yVHOdRP4kYkoiZ1nDu0n6V35jt+usIdLlfdp/CinsLHiZp2BLOIBn2cA+x5ck60PizS
c6Xb0E5SaKkxjW9xvB5V0Dn9eEjKBdPFRIntUSWjeUTi0Fr1gyuyerz+UiEpIvnBM+wshmxDra1u
lMihD25kfb9LzyPhPW7wJ2wTdHWhfabjru77U+j7QFLooNZp6FdVB1xogLOV7xj5SvdsxYJPSX7R
gwYtmKajNruol7ZZV8GIV1eqejfEIeT1LX6gIdbppXLXKpjQ+vvYz+3AXza6nU22Vt/XsLDjZquB
0sCVFtyfNK1L6z73XwrpUAQXmR7upvDsOjVYEkB5itqtDYgw4ujoawkf962BTnei19ke0vWUrpUQ
+wV6QThsGB/UKQCunfCa9zVnbBh5J37T7ocV2vEX40W5x2DDNe70vbwn+bKR19Mh2ikv04sn22pn
4yYmZIshxJ/LsUJH+SzUrcMobKq8trM18+fovcVn/ZExZOC91NEb6kKztM+/jQryaxtxbs5bZmuZ
WIICyZ6cLgKpepeRM9EX5U47l2wE0x0bl3fTjTxGToLh1tPSMOlftqW6cFMp20TQHBq8vHroWrZk
2G1kByKHl/FsHSlEVtjMC7aJ+yTQavhJbJUKoDmbNvmLtJM3ISIPfV2f63MDmuHqv4WtrXz4cLM+
sMk+NnfqTn9N4AyRrzqrq9ycttEA3XlU7Vj/kM3N9FowzJeEsOykHPR9RdkjuBUODfWop4TNiafZ
E+KKe+ujuQO4Ez7SAW68MIbxu/dWXuPCbk96uaqAn/oWUzKgFs8KxYitQmQkYzbal9u4voXz5IXs
MfYoOaQ+FKYpBPfa4THt8fQFLULRInJFaP8SrUQ2z3EAfxXgetXWZk60zW9l1bHb5YMtibb2Krx6
n+xllWmX/NrcYbGyPfZ35WD3qq3QEzrYNU353dkiKZeFL536WVs11CGk7YQ3k5NN2jWFcDBR+skS
bsBAiUDm2VgmS61bK+RAVbzp1r16kIXHNqoWI6s3UG7S+CGX6d+79VAuiFgYSJPrKZUrI5VV6mfV
vARds2RWahE0u0sV4/4MrjC1fcYAYAxLTLc7PVsE0U2bSKuApEnv6tGtYOH/3BvcLvU1S+kttbE+
qE8D6rjAqdtjaTz5jHTp6vk609xGgj+zZkWHSwtT4WLJ6cKs3UbZ9dnByzmWrJXhGqEupcxEt8Q0
o0YVYTOw1aqbJr+BXjH1G7Fx4GVgIdLw/f01pCxrUr1clc1OLxd6jRPZRTP2syN6xzNn1dG0mJrL
HwL3vzQA0OdH0yXYPVU0jG/Hv17SBikUidBS+/Dc7Y31ZG9uPqajvTBWixfZvbsI7ue9+AMd9hv8
4uvUqYszHBb4haXi0PXnqdOvBK3uq3G6uw8/FQJD7wKI4v75KtmRK+EwiCDp2kN8m+dSe9CYrxQS
7YTg6PAsuVd6Plb7dLMHSNRa9gMTtnUKu9x4trq845ApEh8luSOCD4D+71w+5wO274qGncw5fe2H
iO4XZuxb/KGLoEdxrJbmofyWewEaVOYacd0djuJuuagX3kG9lIve4ZHnxORi7WbJJ4t2kdO28MpD
z7mG9vVmsN9WobP6+PDtzescijzel1QwqF+4u9QmLyA60KAc2eFHrnRjLwLUZqZruqFzftjvjVXv
mjYqNudJtydCjdbV7cF5ePuInXPnrG5uKNBi0eiMNqfVBamQu8p+Yg3akrNlvdueY/7QUfStQe1/
t/a3ofgWLMpiKyuppo9XNT0L8mcYP/Rk7k3kYXSVsJOabev24Z3h4yN+AWkzlXdR9vLvaa3/Jaoh
FYVDPVa5umzKc1rmt7RLICjamJkSvqqMYAos3k32tDCtFBvKc7ZWbG+wyePx1+p3nUvIUmye5YVg
96vr+MFOByQoXtQ0a9unhEByeUNeepPZ6uMgLJ4amutPe3WkYafQbfNt/5DN9yERFts7KbadzFlf
3v/9juS/vSNJN+GBzFZPBON/viOj02mqzdrgzlqXi9h+LO+fT6+blXR8sA6D8/Tycuusfwir/xZV
g5DDKQ7eGJ1jX3mB30axyMZELytrIqt32CVXElfx+tlcPVq3j527FJi/1dq+yVehHb2RAYjvkAAO
pPvS/eQsyDmtqVexUbIYfUpB6+xCZOsmP065eY/6tvgMKGY6PkM0kGvfSRtTCz7I6v1wrwwPwOIy
OgGmI7A68yea51+yDH9c6Fu7o5ToaRnXXEgcToZ/LCG1ZbCC0y3BJSWMDsuSf9/1PztLv9YS/H5M
5PCp5n9fuLLfboAxFaDZGzneh9pj0W29+F7WFzHKnGna+u1Pm/LfhhHg70zbBcbyPRMgDWNhhVGC
O0y2LWScCY3Xqmztfoh/eFd/vV+/XejbMGZhGZBc6KO9Ny5Mzhx0i/rdutUG249+6vv/y7IBMv//
3tS3vv9O0pqsrtJonwoPMM8FNXGaftV696J8W8UyPbIjseY2JKtfZut/3z3jb4+536/+nUeWRPi+
yICR9hMpFDWunCQVCcqjpVIfogGeik8OVx3XJaoEcaxuO5zEpucaBBf2Kq7J82v2mzOFAixjf0sP
oh69STAay15b5lngZKa8Mnndz2XC/g/TPimbx6YXkSylB0O7aTEkUr14aemoQnwF+2HNjelw7VJ1
b4XIEzJpn6YyUSkYANJbY0DjQ5Y5fl8vpT4lmkaq20xLkzpbiXlJY02uxuE9D7NtR5AZkAqM2x5u
Br1DfcfZ8qSRFqoUxZ5/zCCN04nqMiw5Yec0a8aemxZQvdQUTQu7bEvIVBTRelAp7ZAN6MvMbS3V
Vn1/7w8VyZnkMTcIY/VgW/fKUjM8xHFaRrSzmh4SbGlC+T2w4I2JSCrwFGxrQpk6XRbDeyelN0Kc
XrSYYhwpg1rF2l2Lt2MX7RWj2qcSYVli2ZG28bHn1EWcTHoQWICs46iyyefD6s0JCYFA8OQKN2kj
kcHU4cLVvC1cg5NyqwZbXlqoVLuapVIRxqjZutOKZQLdRVFyp9P7lTC0T21F49NYYlJpaq8KJb+W
SlA9WIspBoQQ8ix6KAVjV3JqqQBytZriyF6y//IoU6JVM6Ykq8JF3knrrEY+2lYsHfnGHLdSRpOS
3KA22FUyrU6YItXYnap0XpolbXDprides0IEQunJA/JIijgI9VXKnFDFhtqAbFLBjlZi/uy1DXLh
4hiZEFjS6bYxjG1vfOBKvhjVe4s+bshUkZqe2rZd+yoiaCNbpIP1dcc1QhV1ao86FMlBkF2Vc+10
UyvVIS10FxtoCHjtMhDLe9GHk8f0gkC9mXh0ipawSsUI7kbteiWhvJfSRp/ri6EPHFOgUo/rkwny
WPQiV+ElQbcZAbFkAQzIgYexJW7qNsTQXAfWloCaJ1fTNW5hvupS4UI1IMdpCyYpJiZ7TE1U3Uat
DCUhsVMgGxL3eErFmzCE9Jn14kpMRixpzcfGQM8vSKvcw+VRtrZRchsTP0W0QibDdPVi0Z26Bkzg
Ro3u9chgXjaLllNpF1zHbubJoB9ibSnpe1RPuzRIb8PQIxOTP3QQYYrsse/KWzUZV2LkuVM9nXxj
cKwRgkKRPEzqfdpxb1rBieVnE1L1VGerql+NCqdknqY093sjgqJ6m2oPeXw/SfgzvRm19OJFzTad
0qWUP7dMzMlUoOCSMmrkg9CjN8kSusbM8CMflHUXIv6KBNfr51GpKqcU0UGxfGl3Sv3yAyuJlWoh
DYoae9PW3nH03ruEbMqocnwym2MhqkAO34zsoBoaJt7tvs1CrJ3UdS7RaakIC4PtdRgHEnTxOmp9
x5ICN/ORKIIxABNMjCfiSphhedWYC1VVH+V+OIPFtRuNw++QYBaTb7zSDtlCaxIbIQD6OG9P8ZCe
BG0TQmQmygP6M5TR2ripVeKIDnmWab6FTb4bxHwd1caO2sFKkMPVeEyZ73UTu0zwtabWAfZx8q5X
OkeT8tuprT8ldgqDRGVRi+uhEmvi4XUySodprG8NLd1lhrcYdcLpruwIB+15hy2G+yqdSHSh1xFf
ZfIP/QRzAz8xIvWT5UkLyNJ2a8RE8DdeGS9rZxykwTZCUh5B9eBJ6rLxC9wnqfFP5ioOs5NicmQt
lU00UiGSYzdJhLc2kTnEhrd1kW7z8cWUTehi7uTpi67MAUKBTQXjEoqeM1Ue7lK02OQoqGkVMt8j
qJv+jM8eoy6w8ZebV22rHCRBv23JY1towBrReG8lWHNN3S17dqImKlm7yS6NJlj/ltPXT2qZ7YSh
XEz607zeRXqhcA/zMUyXO5ppjRrJk7QKzXAbKSctlNCzk1pkRzMRDSos5aQ/F2q/5umcO6b1bnUS
3a1h/9SEzoTWy0d0lCGFHdPHZkA7wn56a0bdUvaH1zbLzsPnGArreevR4tTV8KNKchuW/tYvyIp5
KSF9jb93LFlu0eh7UTU2Iat9TGnHrD+0SXsudZ6FY71KCvVB626m1LCretzhowGAcVpqMoILVVly
dbvvBlsEfxbyTgMjdawcyQwJseQMIMlVMFkdG9aiAh8xZ3UJFkqLed6k6bZDs+aFJR4k8alQ/Q27
qdgEmyrQV4mYn6kYQ/zClksRySdU4sqIW6eJw+WQSJtbMy9tf+jcaqoWdSy8+W35qsAFDI3iKU3n
ty4+yvIiksvKrUZjEajtTpTSoxwKmOgYToG4jKdnESpka4aF0JFlsYiUMTACCy4/KqJ+tYbEnVhh
SZStVZ0e7SBZYOQgq+n8QPA1ycUiuE4sxipjm6EXMXuVsGIzVLwwIAhZfoGFZkb7qiht5quYa7mR
P9oo2OkgYFT8fPrCLB1BF202/dKRe9a1ryCWVfEBNz6YI+4ENLUoX6RidEWmriIfTFZNmni3TRBt
J4uz9lTfShp5QTF8slpzAnLS7ETRW3sMnJdJ3IHJlZPxXBT6vtbYmYRgxJCxIB9OFrWsRI/4LFul
k2SSRum3ZindCtBzCiBPKuBUEOOLuhUWMsbQRPi2yF4hTx99Zy4S38mKceNz8BHNGyXELbJ+F8Bg
9zgnW1PLxv3RW+U+gxJsiq9lobnIgjJKG1NCXrgnUTiNIi6G1b4vQMGap77z7bWISKLK6U+z2luY
83sxUhdVoJ47fpBfU/EQNzTvruJM1FGAiZtuYeaW6sgCCdUeMj1oEypmsVt1mEZ2uu130a7on4yh
hj/eGrY8sO6kRNyYSXlPkmysgzviKt4EwydTaotBw0b+tVXGTetl5KPGhA0POaRXkTYJIcvJ067K
CkBZ4aPhV25TkwrECWPq2WvVzJrpQvo1l5F+pddJV3eqH+KlYMjAfsVNq2uhfduQ0zYYpEGsKelE
m76NJdKPyUfBITZtd7FoRG6cC+Q5NZWn5a6L76kfxgH5DDleJrq5VofiIBXKrdGaVPxkywnyfYYs
kZHi4MaM7i2gGpbIgVgjpPCBnHrlrVWJbpfl538f6v8SkpmyroLrBCJowsf8Mw6vtVLwp37m/Roa
MP6t4W169Vgo2gKHDOsnpPFf5COIFGAZEd7qKsSYP6/WV6HqG5EU79MB6oH+6VOxSqiA/vs9/SUg
++Mq34KkSM2FYFLVaO+LrT2fDyjDtcJLFW479Ycg82/DpysyuT8q9Yr2ZWj9W0Q7yJkSCGoQ72O9
s9W2YlvZUkGSgoGi+MH4yYJc+kt+k/CZ7R1pkKrhxPHnAMZBGcpeF8V7U7yaYmYT2/pi4qY05URv
Q0IVg718GglAj3E1M/p+sib6SyoKSwCyNkB+53v49Qp/e8dJXNR90BftPhuXovaoV806o8Cr5rta
vgwVJXBWi4AUqCLhKXbPo34cfQp3r8P4OilrLQdYssdzcqXN5oorQaO0jaPqDCec9thMm/GsnVH7
XdWR1hI51Fdu1ACQXFcjkZ3+VpNadUPxXMq0uZVn378PO2i9tImg46W+IbB+omBh6s+VtG+jx6A9
jdJCnLBOx6pYvQU93+UpWOwPkRaF/9+Z9+fgfMtqjZnSJJXcBnsJ3+fopY4+Kx4HAE3pP3v996X+
K2L581LfUoKDEjeyMobpXrcWVXNh0pnaDRjyf1+FSfyfNArXgagDQ1ph1pnfFlPZpG0aell/vUfp
vdbvqkeV/mewABtvhQbBrVfDeqDZ5VcT3ozFmJvwPjBSIOtNl4bPH3pkrogbXKD3NBJUa3/VPwEb
8ukD+9X+otJjMLekxIe5ibTjj0+zHHUk/4MPP+ZmjbknjX94pZ+O6xHUfgzrGN3bxGdwyrZ8BkeJ
qJTuFOqEq3IlvUoP9JPQTRct6btfhc/D6/D1yzteLe2s1ASsFaZes2h9Ua1IKCN1jZfZqlgJm3Hd
ryn7r6i5+IjW0W7zZ/5C8TH/Y7Kix2s1f014QqkULsOA//A5Km/03qjRBX6Go8H8qTWrrVGnIXCn
kogadqdlTkQR3zY2EwKjV3ifs0pWu3Lu7O0vzMeE9GTuO5/1/7/0p/lauyaP1Q8lk2/QRpJyFphi
S2VRS7qOAdY80X5b0DiqBpk6lNO+DhwLClC/RATQGDbrTM1PQr4qWrf90Q/nP9Pq21W/FWoGPYbV
r3GcsepVL157ROs0EQ60yh3CgHrncBzp197q+kE2Lv+e01/Z8j8SrOhJRRNPE5h60rxz//mOs3wQ
9TbX2IZOwDiA8iDpOpsgw/f9StrVkW2VS39jYUe0iemFUaHc9NA+duayQkJymH6yi/q+lMnrK8aM
dyS5j++p+u2pWPlSAdq8yPaldMj7C5R8itfeT1hq5fuQz5cBmSXL1MdA7n3XboYZt1ksxXzfyaiC
JGE5xPLSIgbQCxih2UUQkUwBNirz6E4dtAMwt/syua+Nc9kNjqRHM30wJinxHImrJupcoRAtp6Rt
wmx204QeJ4JDJXi7sKa6F9uheue1+TKWOjfQTMfrJ+ffN/L7c/7XG4LnilUO4E/z27iFQ6EOIa7T
e1m+lP2hU1defIdbwI9D959qxdeVYMpJ+sypVL+G9rc1gou1Ufr5EB5MpuYhOA97Ju4yhTVh3FhM
jcL29/opPAvbcglrvkErdlbOxg/60/8oLb+/jG+PF93wtTxFbHEAnrP3trFva/Tul3e8hPB57svH
nVGmqBHuIrD7Z3HjI2l3vTNG0dmpPXSSo92MZ2/p77VLuxeZ2RPG6TCw4kV0Z3KOnYXt4cmcu5yi
g7Spf/JUmlfW7yuPN6DpKsLZuQQArvXbHUs80+oLrac7N0bbks6AWlM/G5abVhdNbm15n1l7/acF
//2Q9u2q6rdqZl3nWq95Ax2mGKRVd1L3qSSLJDx47Hhh/MPu8uVN+cd7xGePEh2JT5lpyYr+c3eR
A07vmo8iiyAeZfBcZJL5qESu6dHPjcb15tmCM0JywiaziA5DcEKUmB9nYnlHt1FyvxU2yUH7SbU5
FdnQor/+/wV9JUcqG3vTg7+ci6Ci/YJVsvP+72X1H5E3GEfegWZSoMH9Co7en++gL63Y9NJYueDu
MTouGYtb71kr1z1khcKJRnXpC/sgpD/M9keXDHW67hTHRNkdLwPZ1sHnULZtkYgcvfINRnRYI2PX
nRGcIIGsU1D/9rDzvFVrDClQ1tLgjCfwm3EoPnuDZMJM58/U1BmzU8y36G4r2A2NihGKcJuYfcAs
THQQFpz1vTGe+vREP6x3kgHjTI4f3shuQReVsIMvDp18atw0ciIGHjQm2qnFe6Da5DEod3lv/x46
9Xt95tfQWciwSaibqPf/HLoWC8kYKCgtlOMCYfjk2ZO+SZ6K0AVEREbnOL5ghxePbv0MrARD4sNs
UwHNA0OVIHLQ0d3qPkAEAI5Q05GQZMfBOMomuZGz+ZpWCzp5Mqga85LNYleJF5Qy/v0e/vuc4Pbr
eBfyPMLVmHLdn++hwp27neKxPHp36iV8SV/IIpfTop2c4lre5NtoyZJ1mB1MaAr3zcKj6nDMz/mm
pWG93VtksFG7IxR4Khv7h8mp/GfThzEqYS/Bbkwfgvx9MUdxoZtY1YcHDUhVTz1jFuAH12Bv7bUz
SiBhX2+Dq7dtDwk28De+ahevTDh0UdWDskIRhNyp3ZhrXuLGNDfzJhieSJDk6x+GcV7nf+4Dsm5q
mqRiHgeS9LvjX974WmXENcA1VvdbmdjqZy4ijFwIaLJI5ynLgALM6/BqpUi2Vj19yB/TTfmuvo6v
lrnw33JMM5/1VxiFWmnXt+YrzY1kaKMPZE7/fq2s67+9WJ6gJmd9UzG+C86l2EcTn0Tl3kU/tpiW
0tJ68yCfAkFMaNmYEZHxmgYr6HDJOTrHoKbwLWMT29fH4tzyN72RZNTzMy9sBLg5o5V8EIUzeqq8
r++Ta3Iub6pzf1T2+c3883OTVgMQkVt1rM7ltv/CbBpgDrQVbVHshc2CwLJXnOpzfGs+J+pCyfy/
7lN/0x+NT5Il8bvwaSC2nD9GEad8mm8k2x/Fx+ReP+mn5D6+Jjfo93bpKb5NT82hO2RbfT13P9Oj
uSw4wGcrCykJyBknpAntPXR/GNr/PHwkpsFvI/vtoCt4g6/mxpTvA+xe7CaP1vjONNz4TLrrvASJ
cIzN30WoqDwRlEIAletbcpRxnLj+/yHsvJobVds1/Vd27XPVACJOzcwBQSjnYOuEkmULkAARhAD9
+rle98HX22tVd6lXt5esQHjDE+7QVm6hIaUR9/4ClMe24y93/Eded70/brQxRNDJMnW3O+pnd/DR
trTDVnNL6z80XQWZ4lVBRxkpSXKVp8Ns44fgUpwGLaAfRDX32bmX2e2iAnxCFeAY7ruVuVOpyLHS
7pRLGdvdhR4WXVWK6fx2fcdfj8BFGG3aOCJIjducovOttykzx9y9zo9kAEa9u8hn3gaL4VmL75c4
lEtLY4KGHfoVH9ua45R2NUjCj1oZFGyzX0zz/IDtnLWTcrv/svW+S7Mqe3nUWdVzfroC00SR/kR7
Quk79Gq972YbxT3XPGcnoLUgblFck0DC3GnwCF5DU1FC9frlILtEJ2Sbpc31gjwucgQmqNLErRIn
vds3XmjZrzm7Up/6+rtEF8GV3pVt0zjZoZ8K4OULIYmNvAdZuuu2AVXbdzN1gKYGH1RXFXonH8+b
twLaCNuzZ18belMO0MHmA8QJ1fjrVxQK1OP17hR/KSVgCfXPwWCQERkYBCt9zHt+7PhSGF8fhsr0
j0YRYqglbewpnMj+Wx9gTs3kzbe3dbJMlvG63ncFIqfRthQClH45wFh3mE7qcTBLpp1vTY0teHP8
GMc6dQIaJKt4jVulMn68KU7k4OXlkop7lV+RmFczbQh8gSQ9cCka0H5yateCV1KhOFJ6LTT+YsS+
gl4COgK+waND0QFZj2E+CabyPEO82EA6xdjX7tMxnINI5qGqw8mueON9RP+SNwv9GASqUG/o+SYy
B3fUOF5jdXGbAmadR+t4Ga3v2+fLSZfNyBwUA1Q6fAzkRvLob/vCP/JtMHVwGrGRV2SiK/0nvAdU
3dPUGjqX1+kNxa6rS/gH34227ay3/fPiI+bwjy0IM0Y8wKB9kutKP+Z4kb2q/P7iq/p2f9G6NBU9
aaTbwV8Wk+899x/fA0tJkxBPR378R8RQhancPIwYGZd548moLdKiQ4cyZMeQB6avichXyGOLxf45
urGV6E7ltED7Xk7rwaiKl7elEoFmfxBHlHM8fNFj8CaPv0mk/8uih+j6fw70x2Jcg1JIHnqozOpx
7SWLh61uQWcM8SP+yyX51yv/ny9Sf1wRSb+HbVfq6TR5jGkkywXj1rqN89zpPeGL//k2f+Nu/nn9
DVUYYAsC3o/TCgwzDqy0yaaPs3xu+e8RzFA8lk5Am40P7SPPwK3Y6Rc8oOeyouVjV2t9TxwCPBxi
QP1+/cDBDx5PfkjhHPHrygvNUSLRgLZx7H58QX7PUb8WoQfkf3QcFAEJJyDBjDA/PpB1LGxe8+fz
+petk7v1n9P6sSr19fsjLsTw7fzaM4bxVzV6+n/boBXpXwI1AnZJYllk8JrfMf1vyX3Tv3XWo62K
eXTfKqDcU+tgxUfltpGgbxAkXN2oHPb0YfyYPopZUs7u6bgOB7c7aHXcCICfey3LTYK96jDqscVs
YnmiSR5kFbrdXTO6d/7NmrbPQW9flTiADYrQLQMv6C9l+udoUvU8QEPYHWfwq8yazfeL1lHaYJcH
3cqLtSUtv0eyevVP1m370hbXwiuOMUSLHM+kET7BOb1yaVpI4woSjbGoLUcFhoJejUwVZ9gXfhdz
+FoZfdfMbWnasXlrtoJKhD7Uonnv8a7ghzdBLQW8ZwLqVvVf5qy+8ku37AH1ElV9TSMV8yJ5rhaO
hGw9khe4JhqTrJw9XnNYD0j6S63blnRIHaQwAXZJPU8rXKkb3a/Ch8XMvfs7wITgoF/uO/Idkrqn
5ufa8EV4jrskPV96yzRt0iF8nmfggL6KYC6UqxT7i+cuzkCv4/yweOQn4zkzWr/Mp0Y0Ts/1AVei
1xCO2wNBGSAiASy5SaFu+s0lY8OWQ0K8D0GIsb7uBtif6es6iqRZbWFgnE3iK0HM8/RS4smNofwo
zylY/2gVKMs0Wt4timTm+U61JJUPQYB1tcVEUI5BvwOjxd09BsbsUR+FcdNTh5dQ3iBLgQAQl6HW
AW8zf3rr+rZSH8voPvjzPPlhuocVO/hGBWQl2ZpMi10Xlb/fRnBoFXnY5WU+Z7Wput3j2TlN8dUW
K4MGNTTcNN/VCvJKiWaH95CG+a5JNIcKSF7uOvPuULv+8xF9O+3+zxVJpaKpUizTyNJIg/7nESX9
1/3VFa92ixam6VdwnyNXaVzt7W6/1KkpLKsI+1tIkA7LEJpzAGpUn/6ujtM3uLAt8OOxOhTeAVG9
lqaaA+xHKVYWwepRHmsXnSrk7hNMw2caDcrrX45f/rkmGCwHoqpIr5Jtmuv7P4+fQlthPm5tMbeG
yUj/gkMSvOuIiSGI6ZVjHRWU1/ufL9k/Wnu/vtKguijrFIMVcUi/3UTdeIZ6UhnJHGj9pfZfD1u6
ekHP16cvzwLx1kBx9EAi/vlrzZ9bIoBNgSgXFt86juM/O4pW/tLbfr9Np73ndSAF8WcD9lLps48r
bp3RD4HPWsoWWvn+I/ATkkJp2KFNaoSrEvOcWLf7ceNmrTJog50AO8YviJHaDEsjIJGVl1fTa5e5
lom4m6QvqjpHOw9FtPg2qKO7F4e9be8FjFHGLlbZvdJkJmA5oIpsS8OMrGPK3Xav7mhSggKMrT5o
S9zAFVF7Ur/i2MtJjh8GNPEKFm51rJEyj7AWuSkeI9C+48FYR4bbaxr3hrMaTVne4FVXcowJUJQu
MDBygZWEd0VouNqLMYrPnG69h/pCMlApKDGgCRABGf75uv+MuL8vOzNEBNtoPPwkqsSSWgTAfNNp
iNuQMituPs59kKmsXvuXO/yP4P7nV/3YRrPgcb1djbyYzgyoKdX+QWVSs0vU11mvncUH5QkCw9AL
3Ghw91Po35Da4GAgmgWfTSMy7dzG7Qiqqa78JUL9nki/LxRCsUAVJBPsdnTqOT+WLumuhE3c792n
6WtmPMbNlXvW3bZ57tfalxGVdkVq94zZbsyBauXun+8C4H8Rif1+AMzt/xFk/IiRQaP3tEekZdO9
AZ0eMkvqAUimTPt0r3DsHzAtgJhQob07oJkdoSgduRgd+4K+QqHcu7qJCxjFqSHj9EafGm/U7P1K
46mHW3mAYlx1dbM3pwhdIoDE6NWIVzSoZAU8xLMoD3jQQnE6sC8Nr2mc3pC/7euKycLHXh3I4E7o
YlLlBo66Zt+GdZC7Nco35Kc+prsjUbURdRsQem+N9+QTG94X8D7kU3ig58JJ7QVH5MhWbcv83xus
PoYE0JrvCnRrf9C44LjlM7Vrj6SBIp44mobxUovyhKuOcSSkVylYQBJnBZpPqHxwgdopESdq5IHf
efX+hW5B54GuHqjOaxSR+Mmo+ItnW7fxGg/lMTxhHdTBl6qTelhyLCr+NffSLEMNO3Pvq3oHV9ZF
n2j4YSFo8XJ7tuqonuw2c9WR+PTWNf3Gy0avQcuZs0z7LT/BA/ULnBP6i8IL95IvrlHhQTFfgMLi
OiozgMTOawkzdd6bBrRhtaUQH6LJu+y53ZDeL0y4Gxpgvx6o0pGHAuTC/qZEIKy0ZZG1OOqiZk7c
3at3X1y9lN+VVJDCDbpArrjP4k4/3OebGD41x2QtGk/huGWXyJDrIJ1wAiFZEneMpc/V9yIjujkE
5bbJQEtpC4QeOLKFSJmpg0G2Mle9jembKB01e6iHYO+Reu/2IssSH9Mn84K54cW8jRo6w8ywX4xN
0NM+nEgXs6G1DgktZnyLWyZu0H0tcnKgTE7BZYUclBIAumJMVw7OBitxD/qugZ1GPBQHflt3HqaZ
sd18jzeyqGnpouyg2be54IPVDMgSypiYBuLzs6U4Yd0p1jik85niLpP9QwH7/gwxamte/CmIZb8G
mxiTrStqBbrDqPArRifHyjcgWM+nUgt1xHNizOIq5UV8qjERx5zOkoFYyJLvcaNyfgy0gbbgNrgv
l0vsaMPrWWh1U4kTZQfxUHb5wBoUSHSrXsN/QkVXoAcoA/GlD5eI3HnSErYlr88nJIOrW6DqrTot
DjG11zmixYMaEDez7/4S6xUi/0LKXthxaBOh7y552qCd1lwZZNsOimEjXOZEVBgQT/diN3YRv2Jm
506xEJVIMZoEna3mcXWkI6obrAOfIOGZtkhVOB97tLHhZTUsDoBpmYxiuREPcQdYXs5iCRD/QVRn
HHAvnNspWAllkIcbrD7Fp9+/LyLIeFwuntPB9fPlXpfE7wMh3COmfYIlCaBfPlEsAaQyTCYQtGI5
ouskvl38BMCTV1E7Q8WNgT8S4mvWMmSJ6r5H4GfifC+tkgenYYAqBUeaTcUn1s5ro8ytqTxS5w8U
gjjL9IAUkGvOCaFtZBCOxUYZqofIiwcKfyPAPRQr4JXB8HRbBlc1l7x0rbK63CYvV/xbOWIoiMuU
uc1MDDgghgwgsX7wLGctLiOvQTnJQNlJss9wp11tnn2gQeTRz/V6Xm9NS8qPUDE2WeERbo4GT4RS
xLQQn1wu2CS4DZSyHHSU0WYhZHWezFx1lIrtwU93oXffvUCeJANeu2KKrSrmMrmCl4lh8v24Dood
BAiWO2siJhpC2WIQgSOdWwOxbCauNikcMcrv/CzbxkScXjKgAse4F6ZTkdiBFihKuI+PVLwOFUQn
QLGVE+CIbMob30xK9HYpbnUI2LRs6/JechWWr5enOZL7YFlTB43bZ6sPWN7A5PFA8iZ1zuJDUlpt
tx2eLg4ry0xcXJkxLx6ih9n7HkY9VhrVuea27NZzMXWbtTbN3ITp9kBkrlopO7E0YXewKFbY6nD+
CdMpc+OJyhD73kFcrBfYgpjdBH3MODatl41sxEJMvHrVsHh1QkCBq/5VDygW0j2VeR2SBowqFB19
1bEmMevLy57tIcfzO7FOSKxtzFbYti/7KLYdcGTfMQ8+XFy+dPayuanokkxYBR06sYyIr6d9hguJ
Nqm4JqidslFfbfYB0ZhlZDp4MTgUk+0+u8GBWsttWjqRPZ2iZWFfEXyHjuGxJ9DIEPvF07tP2TMQ
B25p8ea2uPSWb9rkE9+/fWDzoXkPCK+1G4iubmN/bua6TR91LG4hQ/MEUA4R/f4sGDz5pNybTp05
rz01qFDmOBtw4xBVCpc0H90ISVUwqrRQhFRa6922rRcugwVS2x6elghKtzzbUGttPZRZiO+ECvPT
s1ag+gbl/smz4p3xNt7Wd1vzw625EKdAkXX25G/AXWh2ESgOKLzykQ1/i59ADzvz3WU1nIsOzi8y
r7h+kLUQ5++m4Xuf16JZ4bXjyhWnxsVumV8iqApcrrppo+3F6WfOJbJ3U82Htn2S7J1pn8ZiQWSz
EKsDgVI93DB87Utnb3YdTzXDhrtEN5Dirfh/Aibv6fNGk3sQcN8AaNmX+vsViMXw2G1qOpW83uYb
Lrnz8CU7GYbOcw6DloCLDJ7fhs4OUQx79y4mxkH05sFsueS0HCbLsuqvqgWv5/PE73BM5sWdfeLk
GXGOuGqV25txtgvxE71nStUFYs4Pbi3aZryPT0TikDOY0M9HlTSiyZ8uYhcih+M6N/dGmCF8A1A0
9VV0TYUeYzpQJylR3ACpoqPx1R4LfrqdX8f4rfVRsfhMhmk2CKlT7G9XlBh6uh0BYUqGybB/ykIq
5MgF7/se6Gt5r6KpW9q9i0K/BDbY6eWJR7L+5lbTNaXNT0bwq14LoN7Dzo/nsnnOiPuVHaCitAY0
zeIiESsBuHSVwfs7clKeZzuePT+NxWV7OOxumAFiGMLrOpacF6+sRupAVWy4ErfP5wnFGkYlyqq8
FrluPu1xepx0lm3kixWkSi7V6FrZxrh/oXQstIozCflz3pTAmae036GnwT9j6OS82hdK8KIV8J9H
NZUGd+wN28uT7oEY991APf8a8zIpB+O4cpP9A+Hivg/BZJmOvi+A12x/HTAXZ996EoRp/U1/41+m
inqm8YgGllgrWB54MITR3rBfM4W/xbAXWRR4w+/zw3FlJTs7vHXZ9jrfdOQlQb13ZdRlLC9wH9kf
67HYJ2/fYYDYa8dXe/cXvMq/9SNM5LLAe9D6Vfrfv/+t7tB0gWWleUQOOg49FEOYrKETuyExify3
QvW/Zltgs/viuzTw0j/SvabGvlR/heSi+1/p0Y1+rgt5ZPRg4IxF6A6hA7kAJGX9q98bWN99fX2u
r9X5Ct9lstZmnEyJ68fwMybRDOGroTWMsO5TsecUZlV4nq0jPIxKZD51/zVQxzQNH6N2FE+sSV7b
0swYKl4wLubhJJ68Rs/FY8OOvqoxdUG+ThNK3RreCvLkvqKYtoG6Ua+0qTW54YN23RS7dNWfUKAR
8bSHDtOq2pGrLChQD/OleJTLB/89l89FuWn4TbW7YsZSokovIsIWBAcfE23SnTVXlv21sjTWxtyY
m0tr/fgw1uEsn2j8v8Uz5hLviSG6WXYwFbl5z0EBc2TNI5KbI49Vj5cFS3zAZuVCZ1cYlO8gwB+5
nVzxJ7t5L1pMfb7VREllVX9RTkHipOQsMZ+UhOhJn6YpQgsUUL7FThpYs2w3CDCT7EviB4TPBOoP
kjYNT3AL0F0LqJ42H8WHGBgfP+wtbzYk8VkyiixEBoTEQCUzu8/GVognKWf9+pNkNm2IBJ2Vgzjh
2y7a4Nm0u/MIj9WuPQRLAfxF2H5reKJrl3um3RtrFCKEcdhtoUyKgTXO57flc1/yeF2KyGsviBjQ
131dgvPrwg8lVk7EMGf1fD0le+lNOl/3xkxaqAhk91YYdX3LiIt1wtN8ywFbbH+pLks1PgVDOn9L
XNvxf3nOHkKf1e25zTBgEIYbyv+b+8KcVIt2px6uq2Btrg0s0cx1BGKuNy0AAMsFnkgS3obQimeP
3fWoyw4Z5eq26Q7IwfLqfIcUzqZY3BbU9aBS7bJdd7ge75t0U2zMYesHE7So3XpRL9N3cDSft/f4
vdpWW3mffvb38Xv82b+Up9tnn5OkKf8ZfrLWRS8PsX+F3jUrNoHOWd+oG4hmm6ZPviqvrGNKOeIi
GjxoHJyikxw5vZm1MlbRHNGzMQ4QaGHZ5SSbBENrlux7x+4tWV852XxnLHUSZoAJi8fuETrJMVmF
G3HO9bi/MGfRVJqr8/rqpBN91t883m77+CSfX2/hvlm1YCGR6FHW8juq1e/oUtegXLoPGOGAffOv
6Ch9XI/Kh/SRf3WHfJcc9Y+m5xSb5yxZIZ/riKzeWDTjPjw6prs8ElkDjHtkSUL8uq7bYBVotr7S
yZBvpxxc3dnc6bv48FpaW7TQ04/0w/rsfXK3nF5u84djQEunIY4BY0dtnBgfyGom/oDa5ldoPNx6
Dtju20bcnGAdrEN0jWMXcMN//9f/+n//59z+7/AL2FPShffsv7I6XcIjf1T/97/7/xAWFUUos68q
OlQsAbv6UaIrqi54dWaZcULRNl7PnqPXiFh/9jqEK7NnYwt1c6pdOi7G7UisMMVaPOIMSrRTbqV9
fUpU55E6fdTk9vk22zb74tRgwCZdwrVkOtVep5VUjx+KCwo3315p5Vdz3O31vYVCmv1gCbQmxRj1
B1qFG2NiDPnBmJSLx+K5uNLPJ5EV9lS3WTnJhzmyXW8gv4jebH+qE8Qc+BmVMexxsEjXwV3Fd6d3
d3vr9iPdpV8pAmj3XbBMCRFlJ1o8D+Hxvms/rptskS20STqWWE2Gz0U74ptwtIGKDeJfLLfVV7wS
S2z1JX9cMTOmdKE7qu7cj/wLHf5Abb5mAb6vjIP1AYN0lS2SRbIR/ld4p/gQ3ae9WTSPtwWNocwL
Fr1ZsBHPMOYBAFgntJnerFW4xIchXl7X2VyExc00hWG3jibdFGjiNJ8X22Z6W8ZLwVdc3rbmmTI5
f3hb7OhvooF9W9636TJd0ohbRhMs06flvJxL05wkZvKYq+AZR+bEnJDjr9Lv1aDoOSmwJDp71Ht4
5noUblPW8or7pzk3YO1dHZ11RXgOpIs7f2tLeRRNS2rgs9fCYG9U58WHvrZQjl7rzL+QPGZeHMz1
XeYZdW6gLJ3sdAwAFsHVaQ7xptc4+d3JdtYyXpSqHR2zHST9fFYy09JNcoRCUwCUQjODR+sTI46d
Dl+HGIsLA+yUPrkvYHAj2Lgqd09uwabc3TbMmu7QHfD9DtYFvqDgx1jlrCVfiuBZsIap95cOuyJa
MD8Kt5YMXl5WqR8TSvwo3N5S81klaXCfIrzEjoZqphMlhpsU9bQXqYMkMvy8TD0jlr00GBXRR5mU
bn/bVBdNW8vxTopxMdNpjqmxK3ed10urv8Cdf9b4mdW/H2H/B+7YiuTsVkkWVhOpp1UzIOrU+F+Y
QrOB/nkFUTSxQvzhavR/cBpkK7prdVyEu9cmYkV+EFOhRSbbvcFrIYrJvUGRIggrSss2iTx+Bwfy
LaxJbkQV8Sx1mN3wZyK32FGxgHVVkCGTilOuo4ILFydEuApu91of4QMSEPzvcGAAqIfKCVVLhJsw
PCZNDf3pTqiafyGSdGPbZC0t2UEv+lxZozLvXMA2We8876LB744V25sjcMDxIKWx63lXEthZMKXP
867jIvGV+ggJkKsgWuElG5QHKc45KZ5T4dhYJ4s7JdMeUQLoIaxtrDWCoO4ZWSMXRse82xJEz6gC
3MimhxvKR7YwMKxH1bI8UtzFiDR2i1HsrqDT+3ORrb7GlHbHt6mxEzluMhGmVJzd2VqXB31ZTmIg
RugGOuaIk/a6Gc6WVBUKZ7ReLkWS6a8xf5QphGxH9pS0+v0w9efjyN50k92wIj21RiKhhKLLxy7Y
AyEZBQTbwdxaMmudclCN+xtpRe8bWVk7Ggm5FIocI9wrJ6hbXh3DLfBMIBdwboe/heeWmDI/BxEA
EhnlIbTMaMnw+99SgezV1591EWWUdBtnBnKnwckwQ9x3lu7NlTJ+4+dH6MkLeSGtpJXO7ttdqlO+
rffF3jhb5+qUfBbr63KGeN3UGjYYlN4IugmDZ4A82ajExpMs5ak2zDaIv04q3OvQd9z2VqBy6ais
GgDEwSLYWDOLZVq4YMbb6/ymeSh1lPseyp12sIm3yNVf58+xstBW2Zy0lqT2OszWFtLE5jAfP5DU
j/4CHlL/bTr/fnV+bNJxk2Rtkl5BTNJQECapIt0IUg9o6zYHGBuwOYs6coAnlEEto8cGSY9gQGBW
7kWGWGJVJHJLkdz2nTtsEZEretBqwKsLSpmJn8FfFgblH5QLgQ34D7rlJ0O1S+PHNboFKVauz0GI
pXixvxIgYH9qulCZ0Ugw3ur9/QSY3y32931vY23QZeLmdqtqbCG/aitzeSkT/elz4z3exOxY6YJF
n+D4uXrOmU3rWmxOu4RFvlvJCz5gfsc8tiJRw0z4LVnm02SajYQFrjDTJdYnkOjN8bCcWTgWZ7j0
ApS4Q2pBvmKSL5RdM5ex/I6W1kLEQ9nysQ0n6bCep0CHcSeeEVySvb1G6ThZmEttHkyzD51sqSTQ
3sU75uqBRX4uUaieNEhFroNpMtGQuybjyibmVMptQYMR+L++8F4SlYPeCmAB4GPrSJjBjqetYryT
fkUQ+sJYBRvlXNdO95YSZdWOegYeKr3F23yfncxzCtK4PUnTp69OlElNqWisTrJxO0M+c4IcKdUC
Chl+jNGP5gZegw/Mhl3boGqV+RFWleqhJJBq8dAp4Q7WvOoxCBwUfiEkxlSi3I1oBvx5eMjfjJvf
p/w36sAgIgVAgs7fN7Tstyl/K7L6HulZPK37qP0ord2HkaFkl45Y6955TzKEJBTKmihDX7cmhfvi
8orfyevC6qI2mlP2V1IFfHlHBeFJv7yfTOuIqDp8M+XcviEKUHVPQLyo3rbrvAF9GB/VfPVMVnG1
k1v0LFI4QD1XAe9cVePsvpKund+Hjd6laA9CmjDvV0e5D9ponkhPt4K/25jaqBfRCUVK8poFIzPS
BuX9gsBD0YWOIqH4FFqDvtpbtgEXtUONed5D1tXYgxAoUUW6auS47SLrBJutX+/yto+QNq3uSreN
OzVgvHLuL7AL8dQAndRqiP080RJXj0ZOmMG7ZelUkmAW5eypvxcLRWCs6r5bRmAXqGNI8B8M6nn5
OATjCvtNgskJeCWPLnow0jgwadUDWSEpFaK7nqlS2XyeuvCiPFGGBPJkIN9DU1c+lhKoj/BhFxXq
WcHoYVw6lW7GdV9W+/qJ8VANTPgIvRjROEdLy8HjabkAytVbQyfh+Oq/o5Pptvf2L0NH/xlx/Bw5
PzaL7pXcQLaX5iSDWvNS2hnCOk6QVKMGEEhkUDxvMPy0bm6WsW3pih8+j5nezCSkHG7qSg6o8yHw
jXzr85hE6BlqfoeW7h3RMEk+oLOF3FLqtxpt+XvipT3Nh+yukaxI+UlFmuSZj7P40HW+3CLGX/l9
LbUrCeFScIhlVIxGeQ+jWfQNW7XxE6oeN8axVNRsMqYOflhLZr0k8nUKfr0s8NqCulIfd5SXslX1
mytHvVNL6H67nUIdRzsTjfhWwXSsyYd6WL11weMv9L5/YiEE6Oi3ufgDAXQL+m1QR8F1Gmde3nOr
pkIoiRav7CVHxH10OPJFStOtG7+6v2HIIM/82Px/3s8fkK027avVU2uKuWga16dyiwba/EVxHrAC
vkeO7j+m9OrH97UELt/bZ7781Y1S91N013O3nAY+7R/a/5eMDbH2VsWyQZuZer0iojbKfL0h5D6P
oMDXzqI4J2/oiE5NP6qdkh5oQuFPRzv5bSM7wOYI2xSfvvCDpn44J5KlJU7eA4MPgjRLITBvdV0c
KBJiwRS7/ZNO8fw6ux36AcYwtBBGQ4yNFsI9TfWf5/CUTGlJTorhRsGWzHyj/2WjEsauKF062nlQ
Fryj4lsbU7OTALgrtAMHarA8JSU9RIg3MQDoUFD4vgLiRMXebVdiN9E3dGYGPlytwZpWIWyunWjV
WP7De+U4jeJPOGK/QdfsLA/N5X13O+If7UKkaBX7OUKoxDhcF89hNnlSwthEp/6lBqku+iMVTSVk
lmZT2eft8or2kf0cKiNRkG8Awm/hBVDW6u3albnNh31/WUDHV957tMfwgm6HMQK06tKgpde47RgR
c4JUBclKVxplOAeHtvQeDRDQQwCUFhPtov6qeFuq7hNh6BJ+Hawk3AJKGuJP7/ohz5F53ouSkgaE
ZGytwS7ts0EwCnfKJzbi6FAQ80QDfSp3ruhJVgOMXIiDS+4Zh35fgd7wUW8XLc1dMJUW3ULaPKB2
nHFeclR8fkXN3cLGVd/oW2RhscBFF2chHEABNUKkCKav1dU199m7sDgPdy2TfZjhJGPQNc2cl48M
NYSM3kyjufIc5p4161TvPBKu29owcjTMZ1KvmaUkOz1HwweVQ6Ot0w5xMaDM+o5W/yRdorSenAg5
c+8p/DrtyLVIM64HaWHQ8groYwS0CbAz2dOlpSQaj5esVSxVHCFNIMm++6JLCqP+IxyHswx3doq3
njK6vwmCQ99vzq1tIX1r0Q4U2dQyWOac5lYGaxGOO7QSZj2UPMhsamgxaEhoNgKJ/Se8iPuoEukO
DaSOpgKOO3Ok4fMxLJIeanugJvHNQurbK2lze4QYtEFxAxPUkcJW2TRDW+9cc128XNPDI9Ckcepl
/rwZ7OoPbXlzqbcxaRuPhnc52R7pPhjgvnrkkCN10tF9isbmHNkCtpozOPE1YrQAn9LBpVv1hsZi
f2m2lEzgWV4IbGzNIelq+Qc9dre3HVJhw/5n2o4hyA7O4srGjuY/TxEo/NyRna/E/Zr2nYsy7NEI
UWxlIL31x8gd6QjsLW4PvsogO6F7MA1WYDvOt86BOdTAP4mx+upmT5qNivuYGuiAnNptPngNZRYf
kIg0FcINId5zH9ibwsum7VvfVtelO6CxTZOTNDHywkFvCnjB1i5cvwcdvm58OY0HIA5KjO0hszTO
4EYlzB250lw0eCK/Ix/DD8+RlwXrmQJYXSeUj/pOdaH2toepy1KD76SjvYesc5MjEIgxMg/kg0j4
AR3Rx4Cw6LdcdwqZ3SHHS9wiNaZ1N0KoymVBkECE4BE5kZfqnPpjNKoMVwo8UQ69DUyksdzGnvMi
v7f87j4hGVFzic7DF0TNvv9+AQI51BMa5f0BONyGBYRaAIAk0D0DwaM0ztES1DBgp0zEppv+klaL
w6oN/uBYA6NJRuUbRVaqCtYIrwSwg0PNMcaiqaqKqu2kR04TQarTKZ/HA1heBC13LxlpOKyxoVy6
MT2u9/6oXUQgbSgy4Zv0mUBNEfgxiJxASlTuuYG4RuCJKpd63JsIYGgLcwcM5y3w81Fqk3D0aQNk
X6I9RDFjs3qszQm6SpSIiRU5q30naOQE1IKFpKyykT5u3RWbxaG291znYQeS7VOdIJ9J9zPiUHLi
cesviRfE37/spz8oIGhtBIFuZcUcOJSdjZ6DiN6UOWNHTC/Pc3oqqY4IyE88wF4Ng09jG+H+1zn3
1Hu93eYBYBhKaXb4Eputte25lDEo5FLb3hcXa5OxRXJFkax7e52N89vN3af72lvEqK6Qj7/AL7ES
nvqLimw1mpozQtKEfpjikFkx6kLs/KpDuKk+YOPho71nG3VYMwU6gb4Pe6u1taa94XXUW/SBE9HS
AL3yZiy7Q3LshGEkMTvjujhQWvJMX8iQ4+rHglNTG/m40+i4LWIM/sIPyKwL1UCcWyXv/axAks4C
x3nsN8SlmEIaS+2T8QtFDNjYxlyFp/5nOTA2gjng5BthMwnFMH+7D2svBBvUf2/fH7Qnh5q9QHP/
6tWWq20RU4kAKW2e7/WYUVAldnV5M1+j0l2ZA8TUKQkxXU1sFS7hYPV0jwsZTGG6Bk1i55xfb/Fx
9xfXpeShja2cz9hGONGy4HKwJveHKQAczn+m+PJbOVJB4eBRTLywor8oqmQCsVKNye3eLdGcZGZ1
X0cBPfsQWW+ONuw7uzuSIzDe7ce4Xcd4JKjLUOzr7LrOIZyh4zPBuEGgVHpUCijPbaXl10fG8BFe
TzegTqCy8V+n970QvUd0xnyhmIMe4AJLaJpXoKZfq4dH3jV4V0ZbLDN8Y9UfvzxK2/YaUt24drMT
PXQAQIA6/A8BFKyADWGqB5wVrVc7WuDxfvOl5fVQnLXjGnGzEaOQnfCFrzAWbADyin3OhkrutVQv
GnJPm+vmPo7cm9ebpzSRy2G7Sg6ipBf6z7E1A9Mrr8mmcdVGkmJWDagaXkqPPNwNv9grM4Iv8mN6
/QKOw8UcByM83ycvWhGIY86o7nmvgw4yNrQL4pntc3xnqr8lc6zIBwJREgBe6INlmqLi+NWczW0w
fHrppz4RdrRsKskpAW93ygNP2mhcozWKga/VjT7Y3VY37bgbaL4MI7AKPe6HNKL1RI2vjw3JXBAT
la08L738os3ubGcBpUaOexiTCwv+Z3f+/6SdV3PbWLdtfxGqkMMrwQBmUiSVXlCyLCHnjF9/BnTu
g011WXXqltv9fd12myQI7L32WnOOWZTztt5VMmYe9DUohHuADelBR0nSzOlREbA+gRxi1CVTj1F9
zh9KRH4dEgl39j4Vti+Ul6uWLPj0EOGBvKIwuqEzIugwQ/TgsYtvkREsrfNbxEqPihVvNkKYKYQd
bQj1Q3RV0Ik0M+l4pp+0/l+tsTef+xuBvZ4o4TWJAUuN8FyUG8Xv6dfbJV0rVpXfNO/dQ8aTq73k
Nu0eam9yO3dVySPLCm7TK91fDsqKbT+nKQFMkv+6cEAG9/kPjexvVpb7U8idlU0Ws8LLE1wQRrQU
kOrscQs+Gs/Vqv41lrb60m5wgINZuYaOxIDrB9yVLN2dgrDAmgrsDkvkh46x5m6q0LQ+7YNSTCeK
AA2+hJ6Utoyccd3/RsjpU9MVr9SPK5niQJqly3A51dI5MfeTOGaYk3/BpFqyiyvBoNyRJDJtWkpG
kr8mBdSst0sq3JavnMKHdvcs2ZDCtOxW4GQW9Np7ZlS259Aswz3bH7V58gRZbYtkVKMDJ3UzvOPN
lraReTAP/l4/VCKqIWGdrui0T+mywcU9tAKeJnTi+iHbZjC7OOJs3FUAa7rhmFKsmhtZmiDR8wtt
gfg4jdekLVrfS3bOzj49s2N+7G4D0fE3lTd8aW5Vz/yx2ld773zlt268zZRSz2GbpQtOBabSZO1e
4sfmWbipl2ino5x5TZ6TZ+FxwuDeMO5TC9/kS/fOsPlB2KRs4lPU89ePm3eJ2C3K2xSp3e4TCLPn
+tWMbCJ3EDj1+4KOY7uvjtINC1O5MZ3k4r/GN6A1D/oDmY98VEbL1jV4wuf206DpbiO/vyWUu1sy
GrRGGbWYlBP1HZDBi/uStNjanlBIHEWq6mHhP8pHHVb4PoheZWMfGzs1xQc/mo8/tOvuZl5fbwVW
o46tCmuVYt1NedxcKatMCZgi0rpKdBYX2rPK+KENvwyP8WYVrt2mX9Gamek12hYSAP/9Du6aPhBN
REbUNCkARcgqaIu/JwR1oOu+UsXjLo5pgy0y3yGeCfqyXtmZ+0MJ9Y09N70a9ARRAxQJdx7B0N+v
5gptUY5uLN7k3E6p5JVfQJOt8pzCI6DU52wO7ehN3YBQJnDUxV+LMjKe5b+jTaTOSBmTcqcRFxZA
XFvnrIoaE7iAcJQogvKj+ThJYeotp1uJoTRSQo5iFKWcZpRFMmW82gIz4BMoz7jDfQWdPd0IbODe
Sj6bh2ycG4g7jxbeKIdIINj3wyHC1Ky95sUqbE5E43V7n0zlfchRzYDSN8W/oKWpTw1lxFXT1tFw
Dc0NM+2AQHvhceiclm4eNgJxS16a6c07VEXjMmDOxJbi2QWKM5k9asHDDsSGbJ2BFrEKaHI2/ErP
GtEj8/rVIHjnSJJTNdffG8XWMK5FTkv/QMf9uNdlu5YdXQJXaVfHDMeBnXMgQbCak6xMkWYuacAK
q4C9zJwLnA2x8dPMNleFcRvHPQdmmN+1YffRtuAwRXYTZxiJMHPrBToNQfEt+V+2vtP2Tb0QooXc
LnnrXWR7qE8/eiwiTwyeK4wtZwnZ40A0fAtehPO/SrbarbPO7biJrGW5N5dQU+Nb3DrnjqPY05ja
cflqpD9sOubUWPujCf7/7jMQv4qJD04170p1SLiGF0QilcY+OaRHFBcQ4os9/lHWRaLbts1++ie+
PT++RvQuwPixJZTVfNhnjDPCo3BIn0ySFGegrU65PhtIDSP6apqgm0/1vktnMsMA76Qfyy1V397b
xY8Ww66Blh4nJoU74MIttQ13zGwpo+EBrMWHnlVlNo3/rQ2iAoQBKHC2AU/+tm5mxq4/In7bhuH8
p8E1XcdvV4Sn0cCRRdatqgH7/PvJs4ygs5hee3vliPfPPeec6OVN86iK6yLeSM/Zm2yx9ewtZwI/
+Hh/5uaeeATfmk2qnJB58iE+jbtJxlLsfWC4Z80xHPXN3YTAFB+/KuvkoAWEl1Z7/8LQZi891MAY
QjqMjFSmzSTYmZdxUz42CClyWiaQdGz96H+6O+sBwZp3jvYeehTXwQbt0MDCyeLOul1wqugWMBJ8
8E4mb/4inceV/wiggyQ74xweuOw7WiblpscLy6ibeU0horXiJv/100z1vk3OvQXRDzydAiYY6qB8
t4YhXCjyKC76/XSOwYSFzrya6ba8GA7KfHzmX++r2ZEU5+vS4Hf8ogfm/X7/2KWLg/2+42R4oVSl
q5bYT6tJkN7NefQZGk1iY1om9Ppntw2Rr6QyYV+i7gxnRFD9e9X/2lf+fkD++hDK3b6jZrLexG7V
7zmLUFtg1dhigfglsAHa29/Ish85O+4On6l962ZbdfM42VHQls2OFVyz3dPOdSadgMUPnGAzFuHl
hD7D60RhTM4GRQjtVybtUwvuyWMSDzYeFa0461cLPnZPfU+4yVeT+NmYPd5uZ+Thuf05eUH+/Vml
74sB+itRgsWoW6r07daXglI3B7UZd69SY/etLd8UzSGbLUS/7LLAL8sPubIbIlh/uszGf770VHyC
tdIVTZx+/Y9hnFeJctsN3gCegs3lKLQr/c2jT0MeyiJ+N9+m4QdezdBujx5nLW+hQfzDcxeGS1QT
83yrXkUm5+ZRNhwAvYdi2a+SI3uFa/vn3DYP0trk6BvQ8vLP8SZ9Rf8A6iQ9pAjy32KnP6iMSY5q
BIsEYhnKaTRS79kLSPKHYosz56SzOeyFnwYf34punhG4C4BmFa48aMC/P3c46mPV9s24VZQHmu5a
sNC1EzzDxBFWUXUOf2Ln3ukceCapXUzS4ZiLG5r69cz+cZ2LXOxLPSzSXY4pzLCzfIX1OEltpnn4
ygfn33fUf70acG3d4hVlSqe7T1cWkTEUqpztRnQ5PbRaSgAj2wg5gJ1cWkJlD4WPf7/kf9zEMsHW
wF9UkeJJNu8e2DS0osxVwmzij2hBug9oucCZIsG2vfka7DONYy7ogyrZpylGqfisNed/v4cvj//f
i4ZMkwtfLwwPbuh7PGfqel2jihL+B+FcmzchthZuqOyz3LCjsxllH14nfoIsZWi4qSV9JjQrRoFy
jHaCHtggFISCbgoX7bGyLzFo6yKGQhnfF3q5Ec9o/ZF2Nw2/ooGUoc+rUx/2CFujB09WYZv2C59f
c6XblO3Zv47sAcS2hEi2pygNjXMwmaPChBdkAvwRjbeWYiReaQk61egspme5Sub+2PxwnJC+b63Q
VyVRAwqGaM0w7jaEBiIt+H2VB3YfnkxKx2V69I/qWt95aw+tS7cGNUL65l5/+PcXMt1nd9/HXy98
t7qEtViGaSaKW3ZyxqY1fX+u+I/E6G9nFIvPp0y1FAuoqSh3pUM3xoacJe24G6RNU70L3kpEtkUE
L2oSnA5MTraSsgnNxb8/3VdJ8ufHg9agiyzYEk+ZyST1Tp5Tx2NveiL4lIlOrX3R62JO0ROpunlT
EGrJOO9gDNOcjznZT3+HTMEYKFkxOyodAFOApaZJ0//+oMHzEa2Q8jD4QX70Mtn7tIVHEiy0yfoz
wU8Cp0hYTRbgBI2GtcYWDR+6OU6WFpUZYw5MGm70Nlxlv6InSiP9tdvUS30xvvirgihYYfnvayBN
1/b7NWDPAuFHJavf3Vt9rQIfr5rkUIg9EE08zSF2Ro8HjzhUgYjvuAMjdmP1kQiVjeJXrQl/i+Rq
JHQD/q/vZdI0SxxSp7VPt/TpPvljke0HNfU0pXC3PYQOQf2MYp8jA66rgCgphpzaayUfSh8KFnP5
mh6h7L95ibzU+tX/5zu5vypyZZih51uHDCM1/JPRFJZuBZSVMW8cv9IDSbuPwaI+ScqZoRJqOVKs
Dsas+D/3EkhYEOG0iKalExvAhvD3RWnLSlOawMJgwNE1dI8jbhfuPtdkVhheOgtlUUjCCGsfkVN2
Vr8kMdJHhbwRSOoi+bQVmSco6UPhvfTIZbLKH0o9436VmB4j4lMNoAjsINJ9qTdKvT6SCCrtwJCc
e2leM5qPHBrpunWI5Rkcy4FBe7KQwTEKmxzQqc3chXQxGvDBU7GIOZv3866fk8ZsctO5M8K3Mnmr
4qFW0WEg6o7oW+BOwTW78mQG1fGTBKeg2laoiVIngnTAGJnRhjwPlSt8pGqXMTLfFYDkN7Jqk61g
0BK3FuwZUvOgkBZMvsMFE6sEBj5bctLEVMEhKiZm2jY4uXuz4Ye19EsKef+k/XmZ7u6pvHRHgZVc
QsYgHDmSwULM0lVv3VRkN1jokmyr0emD20AuBC5+ecbYjWF5tKMLAdgQqtR44Zd9YlmSeewv5HhG
rAO/qTC5Fg6ObbRAN1LxoGwO1TJXdqoxL/H10OJYdMzSvy5pxMjDWDZLhSpx6YpLP1nskmFJtolh
2Bg3y08FLxqbTPBk8RUSEcxC5+FqK1mK3z1hpgdz/HIeLUrYT+I6eDE2mnsQ4k3HZExbuKaj4dDi
86i29pjVZ+KGjZmHZV86ymjc9tpPPK77aunr/oMPrYs0uSRLvLuwWiQogmR1yaGZUspvOm6kOt2E
+UeNJLj76MMf9g35vvi8f8G78ixO5NofjCo5lLJvlyOdCub5GetlJjXzkGdOwewEMpegSoD/BkDz
4rXQfxMPM+9cmBa4mXJKmiAAi5yDo8xvPyxfX0fEb/cailxFY9mgGXa3cZdNm4yC4ee7Ke41YYh5
qUFLEIuBR5ChIBCJeo1oh/Njz/mMAeBsomno/JioB5PtvVhNVIQKgAZJYtinCd5l0lLwT5OTfDKw
T2Zsenh0pQkZPhiLwFZPnLaZB0PI39D9pdlb4FvFVLxgnsJUhl8lIL1Zqkckrswypl0vpfHzvy7y
mtF9yFR1cjF2UAm+4Bf8v8/L5hMgwIQNqDau7S1JTuCHv3FI6KAtNDj+efLdTv/dv6+j/l8rmz5F
Haimoqmcxf9ee0Wvk926stzrI1nESNP4gW/8ud4VKJTExTNnWWP2SiosHnF3Py7zK3oOtFBHLuav
V0xts+MV+Q1lwBNt781k4s7W5uxpGh5NHtLk1D9W67dbs9Zwh08Eh2G2Pc///SkkcSrd7+8GA1Id
q8vUUPj69T/21TRqepKRrPYqrqhubBP2y4TaZWKwKdeokenvo1RhmpDD8swWpP+9lkthmTnlUl7V
/DT3+VpCrDRVPoz3gVkk+PIn6sXkBoiQxjBURNoOW5oJkbtCOLNst8aC1YC4jtZBlzL91ulfNMvw
TcTOKkwr81whLMt4m5x62mO4kPYyFt7p5+RcVj74O/dHtuQoS700KfBlB9KK/9Nuf19fT8/zn9fn
ru5QjSZWBytMD1q/7ZtNWO9rYau6D6H6GriOka7C3sFvkwH8CJet+kRaQIstQ/yhzpen17n/nkxJ
1VgaSFcCqvz37eYZ9Sj6mtleKSrU/lUAjPAmXasVu73KrLXc1t4sq1es0D4GG2ulQiE26CLPxpfi
hxPoV8397b3QTBcVmfhjDh9/v5fKU1xdi4bkUJfjWjLcmRzkaz1gF+lf215cDdLLKMqrNCO+IPDs
RIoWbfvhI+70WfzkjmZ6dI7lK0YaKe/tKBaXTfTKujytkaVwRX5pCh+DALDVhRvShABt+e/Gj6JP
t4OBWT4Of/hM/7UqMoZQJ98cvmWCBf7+TIEU8QdbmYTghnpXX+bsjTjmkVnfok0KVBXea7NrH6xP
zO2EayL+TInHXjQnlFLG+t+P5Zfb6O4K//Vu7nYRvdUSUWjUZtfLH7WwT4iTA+xs4W/08FcRExcl
s5ihgjC+CVqxwyPbBIeg1mYq3f+Ge5SSRoY6U3F7JOsAqmbwOLHHKoWBLywgbyOi59C1HwlY/7Hf
Guo0XZlCuaZY7L8vI/lxoh4Zfn3zPj28pO7CzO1xibOmRMROQu6cUXmLLSZ5qc85/Cn9h/33Px5X
QzUBgIkGcC4ohn+/fkbGolmZDHzJXQSJWaCf26d0SAQPl1r3Q09CnrbKu69pKmxJv4MrapJo9Per
SYpeuWZWSbtJM4U1/13BL7tRHzU8s5cacoqA3IGbhyc0R91kBHbjzprEbtaZNxcd8gh/KCT/6zb+
8x2pd52azhyLsvP95BCkn2OWLTXr5jcM9Xh+PPZDI1WXQoiMATtbyxEJYHnyobOK1KMzlRvJ+CAE
71NboxFeNIpirMR99sPd/XUs+euySRN1nz1HMgEEfMs/0YZSVoZGHg60fleQuwaQTRrSGgy0dLGH
hTGLEYlwaNmilF4ou2hL3XGcQGDyhLia2ExUFkzg7PCkAd5x+TcTygt1/kQmK3hYmY8tojXavUX9
OqwRNu7QYOaH/IGefvLiIUra5Ztg/ltBy1fPf38CLn0b6HGKSH1DmF7/fp6lb7vs9Inh4U9EWIkw
h7vb0vTlUqylzn0IHoNHYxlQMKEp2dAi2CaXH17rW2EigWDk/hd1jTkBt+bfN6Wh52HeJAnGTeTC
/nysGTFuZYSP3ibXN4wnXWvDgX9mVmtmbuKwbsniKH/Yr+6VF9NZfUr4Aj5pWqwI923KKmsyQ/M0
6+pDVKsOHDXkj96cWYf3RfCCraE68XD2B1DJ1g9LuTLV9He3F5eYbhhhCQyY5bunUtf8OkWpT/7b
2F5Ugo+TLJjnuv8mJvlWSF9VHfVZ3L7X4gBwWDwXkT7vdHkpAXv3rI8GpuSoTSrjhNTfdNEGHLgC
n5jGW6KIm6CPF2r0mnq63aoo1PHUFU1dzfrOWgQyuJeIFA5U5f/+Vonx/f6p2JcMy8Bbw2H/Hqoe
SKPfm4LGfSvtSvZ1L93mWKLQ+TTkpswK49LTjjKWFYVAkDreJCBet/D64OiHe0Umtnye6NsG9pdp
I/fjkCg9S8/eyIHuNUqxQ7BdvLuMdptVbt7ygTErM9p2RuEjUQoKO72dp+pC9RmgGGuxWVYoyvB7
B8umQ3M8POTWo6RwVFYcHZUZCYbSeAgNbEBM2YkLcp0UJYjKno4DZd4/Y3P7nTDFs1w7uqkn+L3F
s3Vjnuw/yb8ztNu/xicfJBrjKqT6wiZj18BL427yhmBnuw4eQgbC1cIwV3QSkNl72baTr4Z19Maj
iZtGjDbdhAI9q8nCwvKPvoU8FyhK6TUInJ5hfvHm546QOb76VparFpFn+ivWV5a2iqKt12Nns4uv
yf9QvebWssVhgrPKZ4hOi38BcD42SAk+6eEpFX/52irOHFfa4klPdNvL3yZS87AqhI9WcazUieN9
h8qfEXt7lY0FJqRcgtbvjNjEinImS9sp7cr7EFJn6Fca36MkOy1oHqrfqZs0gS8KRscgoeV24dJJ
7JAN6ZswXQfBwUrnrjJF24zNElEZ84ey2ukAYWrbk+bWm/8pVizw3mJMNwWaIlw/jMFu6d5FpCyB
oXtSXnwPZOaUr1PpG62j2WGL4VEmOnac69Y1NRcmMiTm2NhqSd2unvjuJXWuzAxtF5RLnz9bfiKt
vFFXUX2Q6nkE1aTdE9icFARXrxsGcC866jpcWJM2mT/fU25ysNRRdqZTWK+hzWVtFwNypa2JFOo6
SXQOOoI3W4AUBthGnNU9XqBlSV8dScFjO3Fz8FNtrUOqrikXkTzo2S5AaMTcqVu2R6xbePoDx8M6
4tmCTM70RCFp5G2k29x8Gope8G6R7QOUZ3aIgaJcZRzSEWOrawmMziSZf6yypeEvjeDqtQs/XzSu
UwLTQ1OOoCONrvX4kLOt+PqGv8wIauPw3A3PlV7MOeG7/bNfYwOYvqKWBpRCOKpdQTtXKgb7pMqv
ccapEKDISBVgd+oyWhJ+ybTD0ZbHJ8oGS9kkNH/Zw0h05oSMgMRTdx5OyPQikq8qLCw6abSACtsK
L25JJv1Cdo8KZoTHvJ83HUNU8eDirOQZcQGMLydYNVIMH4EiVVlSsh1s8shRmatqsxD5KyW62UH7
+D2UfNi1Px5dad7z2j6B0Av+ivUt0RcS60k/D166a8gRUWA9mYedg6iMv2QsLEZAhtvW9F4apLPh
SjIfXc75jP60Q4mAtJlXI9xrbT8au1IZPmQV90aA8bXceoxFOzvNlmm/aVunFJyKNbrS9mK/y6Rb
aSzmITUOPSSrOgb1oYwQu44/bGXfaypJMijyJgmDomqadncErCsl8+oyG04dnJksPxnlWUdPE8A2
EOCWBHSvHiRzVnSOpayTZu3FryYdM4J9i0+//1WZyP9ZDUfoJvF6ZDX899bwvU0/vT+aOQDnZaII
1akm/+MIH6hy0oVpO5zIex+kVZERg7pSiifPW0cjaraOgdWsl1Zm8TJmv8bmKHOj/vAevrW9pvdA
3qNIXIAxZX39/R6itq0Swy8GwpwPEh2e9hQ0Jn69k+A9uSh68CEW/vHfL/q9/J5elPQ3U6LSAWJw
V+nIqiCkgti6e31fz9Nr5FD77VPgI+4E9GA0ivs/WIfA6wbQbcEXRxI7xtP4+99vRJ0Oh/cVhyaS
QUdIG73ur2/oj2+gaqxEH1qJ9Cddv9VR9ebFqpPre78Dj1GrECOo87BujvjOfHglCWL3Rtoao+uo
fW5HWbshTf0mBfWL6nXvQV/uJIVmuFwt5cD7rZTas5QyigrYMui39oMTMnAoLfXkBuOzGA/7EHmZ
rwnrQulPYZb+MjTWuZrw8gRFujfeAkSGtRSsKzE+p1rwZkhP/74GzMX+4yLoCgMzciPwoH47Qfep
yWPUyltZyE5t3m/i/LWrIQss9Pg9kIpZqX2UHSm7g7GlRboUybTP3GrbdiAUFXp16HqkeVFBAUSO
GNJitEa7AfwwsLwZbrx0+/qFLgNJBB/pUK9HL3L8at+jN54UvuEpTNnMC1gpBnUBPle/gMtFJKdX
ouMxwSpnjnf05Z2MiCjcm5CzNMJnUi1caspnqtOcU1LgrCYAcMKfyEEYhxzbEyQxGSE7bf+xuwgs
u7FOWjxTkz4OlzlnSzF5sbINQUu2YEo7X7cezZwzH4N4QyJK/F0LdplJIs+4FmROoiENLatEQTiv
aOLI9C4B9HoERlXRcpm7+lyp+51vZftCxpAaEDTnk/lVcJizKndPdvdcrykjBGkjjuWsHV5rv/k9
mjb5jb2ezatgcHpKBiymc7NiRAVkqEmwPrd2FCGNzz/1gub8UM5T+VUFsBPKdmSJ2GPbrVTYYcM4
shj3bQa3HWxXsskN164NjOtSuJTFg96UC1FTyCE5ddqvQUEkRHScOii2oOLszj4KtZqRw7z0MJcK
VGap/yT0jiC7nM/KjSTdUKowenjk0V6YyYOiOGEXrhrpsQ0FUtcBHjbKshI5oNbeslQ4WQMQKb1m
rhqtoybxQVK5BEY1Ixrv5KmC3QntIiU8RF2K+jocUdMw8Fa08gf+yn+us3jadYlkFPQX9yNhv5fc
0Isw6jYwVceaQ2WMZl1zsvFNomSIsspWuGOlYqmJx4wQOEFlWkRGxI9xt9OOc7/eWJJmyaQJoHC5
V5yMclpmzBXockDTJ2g4A20fcztsakIACTzovfMAaqoSXkxCVP/9oH/r8LDocgKRmTwa5IB9UT/+
WOukssvCMcxRXoDfiIjvIw4DiR1S1B9aOfK3VXXKu6O3MnWSDHqN06//8UqCKQ4BAvv2ChhExCRA
UbLmIWVsTp6hfk0/F9XSW/Xbyd7ydIvhwnTbyvkJrS99u9jT2yBhlBQFUjjV+5NsOEh6Mepae53A
zz00Fsi4HR3WN85QPwwVvpcad691d3SVrEgzcjEfrtvH5/0+eICt/iuYrXGzPi1eKlhy9gX4zL+/
0K/z8F93Ey8qkyKFOGaqIay75kQsMkdX+my4RrP5flnZx2Dx0G719ep9tthtbPusrWP7Mjif558q
q29tkemVEXdQMSC1+KaUjRJNGCU6r9f5fv+rstfjbP0wmy0WgCmnccdlO//3R/3mxyAp668XvLu+
tWx2dVzpkLUYayX7B7TYvE6DpuLfL6R+r4dkulvMHdGG0a2Xph7FH/cu80izDupa3po6IEMNiaWP
0QaNedoKZFPTKojauZmnjt6haOlVxKTqIs9thV7tlCrhnwtdn6nyKe7eMu+9Nc+DVcy68DES0BR5
9KaHY6QNryXLXTG+Jvp58BnGiSkN12BuNr/LEOTPZxBfR3LhmowNrGl/+JAKCRLfFiI+pmUQOAE7
S1HNu1tnGDJ1zMN63KWtgvibNdk0N0lxMnSOAZQgfSqc3RK+UhNfS0G9Ccesewvl+pLEHYdkQjtS
fzXC+ZKCBicvLQPmiO1HiqMfqUlHXlLqRuus90+KGO73Rb5tws/G/4wlAmCgpygk0iSYg/0GCQad
HnMqgwqPn6QBDRlxh7RcuVy12Dhe1R0E08nao6bhfRbeukJ4ZdAeytZj2itkkxP0AQ2Dq8xAtLzK
5qXRz1ZWrJC0sLVjIRbShxgrgFCjvssEx1V0XNIdukJmvRlCgrYEKJQxCCmTfit3EUToAFtRI5Fo
u0vH5tB51kU2T4om7KGzD+tcEmwuT2nhMFBmXkHHKYLIhxHKSl6SJ0+vzkoubjmpOTEypyYGt14E
DlXQKRe7317o7jX1QWIXRYhC+W1LQivO9E2L88BzcXRya3CcTGn98nF6RdkEnHiltN9qLankMiQd
0lfTfmUFJ13dVgoWSdm7jH2xDkNvr2vkNLzFNe+gN7dl8yzXb2JVogV6CkrInXJ7KfEkt8pn1rtv
ioBDrsKUHlEIh9qb31vkVd10PXVGC19h9KGZOEg5uKGiGHea9BgPNRUM70SlPWeXHagvie9GAIsj
X8cCfoHZOogPqch4NYwbPa5uMV/18j5KfmPakMtHNzhXuADzB49Bu6c+K9Z7wpeYC9Q8Vcwd4S3E
grm2+azX3gIbt8KhvTV++9CnUrl88PUIilq7i/T2Weue6vEUGdUpCCtojv5Mzy+CKcwzBIOqUmOJ
IbghdBQaqu6uc7djzyzqitwUbKlr4+hpJAGP7RpJ7srPcfP0z5JFhaLRS5CCp7TlFhM2okB0bJCS
P4WgBN9bnuzUQZj13FpqIq1QEyIPxoceCQtxpDeWWGR2ik7rhs9tE21LlSRKb9kZz5K7N8h/EqP6
NAZvSRk4woRHyaRgW4y4sZNlUmX0GSjAOIbX/JwetfFUl+syFB0NX5XaO7G1bugZUfR2We3QxzwI
4km1AOS46Tqp3wWTkWJ56PEnFvkvpAN2m62V5lL22lzgMdB6wkZ1CM3RuGh9dyORJZYmtFRQV4yA
uAuCNotYwb9RPtfjCGPNOwUsazQnA5nGl8EBP85NrjW9SAPDm8mJVS/WXrmL0SqRAI6q9Y0IAXFf
DMzMeZ79Np+1Hi6BGmHx+5D+LgJSDlyVh/2gVOSsmIRcGwl1Naom/cHQ04VB36hUj6PL7Zs/FvD9
RP3s+dElCox5DmGpF/HRufAUhMSJLEbbQ7eqhVWIMybKMid1X1nFZgIye7OY1+Fna7qPk1a0g6zY
9nSzRgJScCuPKVFuprnsuiXSxXWnYc0myTLatg3CB538UWNcD51qGw2UjhRdWHOote6KlmvtTQll
uFFNf+ObD4Fy9s1gNSZgWuVkZubg6eUP2qyBC2U7I5xSwEJobRofEZC1lcOnsrj5UKzHbt1Fl+n+
Fb12zkOLUWWpZcU8sC5j6y+qmroxfeuMZBZmNxPmkS+pe3SWz3LB8NpSl+RIp5J+buXqM5GCnWwV
ZC5xP0faJgmqRZJfteSjBIEVJCfeYjpgEVPEz9J6z921NXya8r6kwa8xrI3UeNu7G82EDViOdoTt
KReTucehZgjleTk9KoxQjakfN9i5gE4LVIHxG4OArdbgvBPzEoTQkNVuLXW9Q8IOnlsgUEKxJUqN
jjYKj1QCJRfaKQ0lucaOAcOn19a9bLtVsbDCV1qOxiwJZboh0PikxqlAGQVKtjJZzsxhQaTRLleU
rZlp29R9k8xorSsOgB7ZXA7iNdcB27ZME1dq1/Fgdf0yA09liMAhgYYAkeC+D1wMriJEj3TVgXcS
R20RGTlBtmg4UUWlKjlXGf8LJSg5AIOa9W67DCS495iXMoNUPYU228gJMlhleryXKryV4boHhcfK
EJaQDcR13eLNrt/F9BLAalCM8qEdlG1fPpddsKo8iZTvp7gI1qqrLYMYgUly1bpwq1fDvofv3tbb
ZFjwlLGkTsSPYVEODxWJvX5NQoXLHtchVYmgtcoPFQfSJt0F9JHE/Ga1PNg8Rc8pqQm0RCWQtwFw
6N5AIYvJrE1uclk7sMHsKpS2quY9jOW4bP3iFwanYzeu3Bznt0KD2ohtumC9UGKYUawnCVWUUBmP
UqqyzfIlSitBQQ+E8qyW1Z1G+k54GaLTKFWvWvZUyjBnZWeW1/28LGLboCWIFJkjLRF/BnAR9t+C
fcWTtLnIV5MG3m6KEyMmvkdrckk4hJvFHte8sn9prM8eGKO2M+rgUOr+uc+Lm+I3p6hSVkrLYz+Y
i5I/VdOwDdYrUw4WWP58D4+blM49OgNddgh7aym1QAQLuhz85rhTV2ndbduY5Ayj2FXRyY1p2LjX
xrfWPYSpKko2IyOYIodVt5HScKXDfE/dpV6Sw17XCyLdWL+NuVqilmthisYhgDLwaQEhvixwTIB4
Yb3XV5F7kCh54j7emHm+86KVF3ETut2jEYSOwQjQLNDWWfm+Ygg+1Hz7BUoN4NrVoVa1varabh0d
ZKiIbvYrj3f5Uc0furw+doVT1c+95MSmtwqUhzpGeYBbcxRrfIml3fhXWaADPjBTdAneZnQS1MMx
6ddxelBBOSORCNuF3BzY6z0FGvahh7NWqMe4e/HzpZg+shOFwHxr/6TDkfaafClPMytyM4uExU17
EgnULX3bpUGiVoyIAVZ0YjJTLHhS+bJXnSF81+NfMnpbfaBXP5w7fx+yvTP1joRqRSym2dBlFkmX
CuBmyJMtHwhNBS6nIJ1Z6ZGTTK0YBnwBBHfPwy3CXmJtmcGdgrbcZWm8ya3hKqx6L16qPj7I6gnJ
z1CPKzWfiyExQNimG+r1uBHnhpY7Rn3sicZUsgsouBlLfdtB+sw/hZgoouZixNvgfwg7r+7EtTQN
/yKtpRxuJSGyMRgcuNEqylg5Z/36eeTui+meXj3nVNmFAGXt/YU36Dh1NPIluU4904/mTRXaLDWV
MAtUnZ6s/FBchWHsJYK+qjWiDgEPSWpiA6NnRLGnOmShsq1Rkxc1pCJzTE0ogSgoCwIPyQK8wqSJ
c44xEhWrWRZgTyFvy5kl4IrCA5An2qIwkgbkUBunhaNacVoigbtFbyC2Uh1KwMPSYArqlS4/xfKe
CONeFPDT5dR24TagtizKA9xwuKl/A/FTNuBmc7DTlxypz1hPUEXzWoVuohPma3mGgK1DYO8VBN01
HL1hNQ6FO893P3zlPuvnoyl/Cy0iOobODPMphqNXDflLpqI1olOWU7YSUGFl/tNDuYUXnjnavKbV
0rqBsA7bmMid4FxFEFJFDVRUP6R806XiT2hh+ThUuznB/icslvt2iqIjA8Qqb48W527AaUJ8n+cX
cSAQIBbNGTYz7RjrUDl4UD5FBZGjLN1UfnRqh9fERO3vME6Ye7WHTD/OxZGOO1P3yTgFw6MXPInn
CLmvghSmH2HF6rRgjI9pNu0w2Mfyexq8FjnKhIyBBZIQ+W1Ut8U9j8OVOmE9UNButRy/fI+rzTx1
XpC8SMLgxbT1UoK1uLX2/Yi8CZqbY4UEA+iggPRLsbA5G1LoXCV684G4kaZtpX1U1jOVg8NYM2vm
PLCBRbFYXZfKvcCptLVgQ/b+3iyBBGsEuUyiQOddU3sr5sgp5M+5HtH8+5xBAUdE4lH7qZTQwIAQ
h+FPYnzHwWcFLehQUHFO0neKU0zosTNXNCFL0jdS4ConxfnuAyjWsR/bHIzbja9ZA2JUwFnM2AvW
obNme8qxZ4IkqnGdZOE2kSgZe7ku3MiUnM6i5UcM0RuySzVhNc86KV5/y7Of1reYzvJrJ0roloCC
M7GAiupdVGIVP37I0k+SxWRXh5Qwre4fZvBnbHrXGk9JRBSbrVOm7FEybLVHRIdMoryNJf4H0eCY
iFkX3yP3V5H2h8ZYt0G0NwQksUSC1mA9IOIfYXUGbdpokD9ePAkoQQ9JuM+Fbmsp3nInTOmpikzm
/BdE9VUq1RH60RoGLqG8yiztRUlzr5+5jNJqEL5QvU7oig3zB4qadGrlFBwm8VCN1SUQmcHaaYx2
1pLsEX4qRG16HxIiKsNHuvSapGlvyWcuTdo39AukdW8dzLC/ROK6nTV3UK3NBBRGa3ZFlG0tc2cK
qpt1mLTUyreh+2s9Is5AX1ES/Ft+HnGyNHhw0Z1LEBQf4i/CIG8Qx52mq28yZtulqG9QDpCbTabh
66D1ICIAHZUTd0KJrAVU9gxifa8RHqpFY5spauQlcWyq1faYqV6dS25D5NNYnRclGJ40g4cqJMJT
8UqY528D2gDWuj5i7UrZXdQUsYBGYQaA3EwuWtXqq6wtvPfgOIiI35a3WjhMy/EqN4gN3yOSZWUQ
OhnWw4jddLc+6g56jIN5UbxWUsLsr9EuYR+zqnyNmgnbCyx8wgkT2WgvTMGxGzUeBhDdMpJ+fctV
BD+lTNJRUePNiKja8NnrrWs1JQV41Yva5t3S4lOnyQe/79xWXRsDbGvo7kpWr6ocNc/hi0FXh3cL
OEeAItIGn0DrjnXxbEb6uCMGIr700WCjHQjf1IZWGJ3aFXM/m6fKQzN50I8WFQGt+CsYAiiMl6Xd
6LPnJdOjwgONRlHzZliVswxDxfg3Lwz4HnjQqXhNl8OScL+KcK3BzqOzR8/dyG4gi5AnTep7SYyT
8iTHJWGHNW/yGXGf6i60TmVieqOFuwK5zoBKSzclTqkxGCrFtp+pl4jo+UZXWWr3ggmYxtcPYUsB
JpY8ZY5R72zf9ILlSAREBFNlABC8b9dW065nDL8awS0D86uuD1Zd7E0ZeK9lrOvsdW4Kqkn57jsr
jbU09HYyUx7oB9ckjVMyJo8eDJs0fcWauQd89mbF7dlqH51v3hsdUfDEhHGggUciSz5YEzySGupw
lb2YZrqqMuNUFOlaL+QP1fAXASUQ9BuK0K+DNb1YDKDU00gtiTbYlpTKm6mr1rWh4jIfonQQb2Jh
7dO0SYnrAcCtasw1KJFI8ewGOmVr0d8lMrzYnAvjU+cZxhcFJlVYpR40mQ1D9EpjtA0M+e+QEcI3
xm5KiOemRMRPttnWnXFRDJAWA4NXQPSJcGKJLxftZl3DIjuIdrLlr01NQKtCfglgyQx+iZuJjviK
vvMN5JQ6fW0YmYP4tJ0M3UZXV5ERbyhlkpsQms7fOvdQTZEmKXvPqhHKof8uhv3ZjA51ZGxCS34X
p/EIOmZUdsKOprSNtOgqobrQZkj+VaxZjVM3mBHolJSTJR410L3+0RrdpCPFhVGjpdpu1vH6nWzR
zzZjsc6bOz8HmnfInRQdKAvsCKfZzhSEuuthW0/Ktk3Cz1XWYYTXNS9yOFOvShubDMep8FiqmKb0
zLuIOpS0kZjAx7RwFg+ZOa9nWXMEg6oN/CLoZZzQaYk3rB5EbHXujPqggFVtLOPUiPlP0mpUeUgX
3wKpo2PaomfRqDTLGBZEnAvFbw1X8kh1TKvbxCnABgP9pYlalDWuQb65rbSyQi9nbwRL/iplJBT1
T0k6ofm90sKz1Op3tbkKNU9K/6Cx5xmx6UrI8YAnsZO+2GntJffN10SEjSF/Foph94zGEe4kJv6Z
+V9/GIh3zHWvB9vo7zC+DtIqx7g0O2Ttez1Fa6X91MdDnlmbNn4XTHzx9HE70nmG10QnwJ2ywiVr
pbnB44ZofEYhhxxD3ubiXhVQztI1J4s+JeEo98VqypERGihjAbaIQ/RDUtnTi9STJnUvRuJV7WHL
nmIleem6ZFvGOoGAxYP55i/FN4GCNwU7mdGrD+O1Wc9rnYFr2Cbm7CyVjCnv9lNu2pGKvWQ6vEYi
AqLfk4G6CH3MMfw75N/qSEohgbW38BRuA1hI5kpOLkaDK/gcuIrB1yvETJSUspl0nJJxHRq9NxrJ
50C83iPmbA21ranSVY3PShr/mQbksluqznLnagxrC+YJDlxaI0m0DBOyBt0qxL6SPtswjACuzgsS
vcW1Q0bexJQ+IJBpFCDg184qlqnCtzmf9RB0WqC85FPP6IDJaa5RTKbcSKH1cyqwP+jRflQ0ewZw
kweYdc7LMy2de1BHooGPgHWZxIUYZMJ11ajrdyZRO/shpMY6l0h/s3NCnc4uOSMGyCVT9iYIuF0J
JB0LbcvkyRSbTdKjD5bj6RKNXizslYEpq7F47hWvqJSjDpVAyM5jBUKUEkdCod2PX+dSOxlq+d5v
0ibYZODf0nKppJsojCaSG9TFKSPMDuXjHOKjGETr0ujXWqGtBsK3ODIO5EtpD+JbRanMcgVtGWW+
tOhqAJKp6ZAu+ZsuJi95JByrvledWuw/IqV3QqO7WUKIiF187vW/liF4Q9rybE5Q7lCrQJJaL4RL
bZ51XAvlkpiQfGpmbhBjb2wwUyacKZHx6FT6LAQcAN6suF4N083I+1Oo0bevxLUgmJiFI/DmeQ/J
PXkPD9UQ+/QAPWJ7y8sHvz3BPg50cttzI3I7rSMboDHAXZJU29tur9vrdbv85m8ACep6QbsrsJc3
LpQA0aDgFe/hBeltK4eP8nW+Ebv83gYr3ghsPhXwa8vXQte+XlAvvbAMPDNas1t7tC+8Ny49sUvm
bPkYP59b+7L88JDw2F48vrLdbqv18i7/s23fvdpXNsE/nh6pH2bc7MSVrUf2Fp2MZbeuaPmhEbLl
7f2y/8vSrbcc05XdW77Dm2x22S/etvkgf7xl2e/2ll1jU8tK+OI1dksPyY1NfIrOnKRfThgnhDIt
Poy/X142ddlethwdu37h53Kulh+sHSSFfc1gsnAA7Ng/Fi2nZln7YpMKemk5sgsEE4cVLTsHtczb
XvAYWXaUAHmzOJgWMM+unFn2YRstp5iD4XBZJ2tFEuSKwtrCYhu34rE41ydqhxcuNX+CPTwt1bkf
j4V9tLgPjgg2d+Ex36ICs1/ITAUOA2jxlh/PJ+cFK9TL4hi67DJS0uutzVIul/1E7O/CS4Hj5HCf
lydH/cyc5QI+n1y459NDj/HC9eX0uJxOb9xwWrnq3uXKaV5kFj12vbotjW2bry6Hmzk2391uPeND
d46nk6ftr6flgkm/J+n6eyqf27/cKdxGl4vpLp9evsv54uZgxb/30OV5WXbwwq4tF4R7dcX+LVeH
rUDis7exe3muly/zKJwu1/Vyt1zWtn1Yc09iEms/Q64Hu7l8ac1f1sg9/7uG37sEOP5yXS/LVeVj
rHm1vGTZBYaSs1xDNr10ev/5HRazgD1CpZFVbdk7TszlyY20XLjlgH5vbm4QtBAvvydzOGdCfI5i
wwlb3IJGegc9lD8MmgFRjvEpbumk5QejIgtajUgh9+cGpb9crFw8tdbCnLkiddgOly+kE8wMrCLz
WJt1CtE46jh5e8l05SDSPenVy2DEh5rsbqAIPSOFamT5topKr5AMx1XsNF5pOhoA6gz6EVlJiYI2
all5Ju6YPGPpvRVHpg/DBhruKgFe8CXFNwbCybI2qQ6jEvdtw3KW0ocewxadGMoRdg1AoCrjM6xo
ytTEHbq19aPWyyPlWNLuEEfDldkrjT5fpuXbpE/JHE+6CYPUp+NCJh9TUc3FXZwR7TfntIvcOn9T
yssvYjKEq1KD5SHGxQ1zEiGLR7j2zvcZbeR67BwjtcCY+S9z+mMM4HnqcR0DSB3/1ICHa/KJ21BS
YKN/1kJFyprGnZO3Tk29ZEhBNQ3i5kIUvK7b56D+TZda4AxodxToHdWumiBhGzf7IdDec8wioo5K
bVF6frdkYVcp0Vw9lJ2BUEoMIYCFb3X/TAKgSFSLk3r0TGF8GAjpMZO+YXd25JPH2c/2M/LNplB8
DGRrdSzQd/urFPVL1KPqi2pbhEmcvtPnuzDj/0uvpNI8aUZVXMZ5msxdVH2vwFswNDdgy4csspGN
s/tqqcy9GNo2Ty4y6ZhJFaFqnmJCVYUe19JrmpoLUfxWHi2nEpRHMl1mKOiiVNNRojTkh66hXpoK
/GqtbOf5XTf3ClD+kIApRN0YW6e/QobhXau6VuQ73YziuNRuk8r0MqoLIqGQpb/K80ZOpLUmEPUq
SO1q2zJV3JhIrxo3w0S/tof8p01HgypORdYdT5Y3SajSih/Awrhn023Q09OOIiyY4hjQVKa7AQ9H
qFQHX5dw1siOlW5uZVpWA3BWfexcRXeN+Nr1ooqXxsxd+jKLhJuAnfvmraQmWZPEFvGrmcmrniRS
buRV156TgrB3OucYi/U7WuE7s4tXBs1b0XwZhUMKTL2PLxTwD4EM2qGnKqLom0oDnyrm4JAjoMjA
HoqE4CXtv8c6QuWh4NJveor/+VKfK1/metjL/aZt9gmBoxw1r6j0rAPJOsizdqwjhVwGZR5aKF0+
H8C23TSYcImkXawRVRee1qDCN9SiXLBUv5bK16zTX0b1XG5lnvY8OKUjaGgSzKoQ9iJ3zFInRRCI
NT5UVOqKbKInXbtpi8R0jE6Maki1XS2nWP1gh5PSPMd1uPVb+LFUUWN5pfCyU9o/Ua+8WUp5VMM9
aNkUZXKNIUwK/NcQwZhoVPeEVc6EUIPRaVxcelAo22gE7HKAF3dD4q5rO7k8K8U7rMy11JbHdM7d
WUCqnk8TSGPBGa/8ipypbl0p7PeFNnroMhz9jK6ebLyQIr3FlexYk3INEi+uDKeZ8nUqkGiYoAlH
6bUvlfc5WOAJTgrrZZhkwN/oEioNGkfWTeW1FulegbDe2JeHwmtqLCpV+UAqfiyhpaR6uNKmEQOM
T5X2ijz4GKE3nmhNJyF9mOEXfIDY127WYHLLIEuhKUikl9ifAPyU3XG+T+auo67YZoItMDrqJbJn
mfya1Mi+dYZyK8RvS8OvRe48XT1W6BMw3inRe0HNj4pqjVNYvFrw4z0M8gyqhPJo9T1ahtP0IU+5
o1gMjU+T1N6AIUAnGG/TZ1C/af7fNsaufvzQoM2UOO6lDYXnr0pAnX/Gwf63+P8w21VaIuNIGOt/
WGVK9G29QG21B3qPmrwLrRV3EE4sHD+j1TQ5jeTbqok+LlaoNdDxSkjWFcW5Os9Jb6nvQK2meKhN
K7MTXH1+U8JidU4p+ZaM3U2erAcDeXX6MeRlk4UOXA8cpTzkLcRQIEVx9FbDW1qQnIb5GVm4fiQ2
tTunG7ENbxG5S9fSXENEIXUDDRtp0EIyYvT5b/IcKlTvYIrEwz4MvmNJwZDm3Jg7wBom4JI6PNdB
dlmKsX6Isq719JeyJrfs+FuJoAgwT7saIZIxmDaipr6MquL1d/8hzp4wQgwg5DL/5jOoTW2mSsxW
PEn5gkjQQ+mDtJDtaqKgbodxYpJ545/udcZt9o4WaeROm8VD1b/8NI/mEXgGmsT+imL0LT5CdRrs
nwYfNJ57DJDX1pV0g3JXBPL4VXotXdORjxqDhwPdwKXHRBPkRJPGCZ8/P+n6jIX1pfmDIUH3iE7L
RkhXV8bVROxbvfAvpMzBudL8LCIvRaBH+aqfu8UgIfKEVxEfbf3x9kP1CrUe+fEzYMC9u1FW3bQw
rOwbVg7onMuuvyeVtuu1OMgrgfm2ULBKhaai4iY0HmvKrRqklH6W3kOd/qfmSovo6CivrGjeSSbu
eBH6+AxR8aisxI5UUPdMANFNwo6m0yogAFGNn4gJkCTXzlvGFJC9vn9MMT1oJ2rcRXeI+3OAas3E
Y5UUr+AhBE4exfZNDGEHwo0S1nB4sqMUvGWDemjV6djAoRKr0C3l+RGqCO3Lw4ulIJMaxkeV4TMd
6Zsm6b604nNKX6Cszb9iA06UuVCgY5Uu+nEMx/wFa0zjIRqPRaxSEzHdtAADZXRfCP1gOEtXJKb3
BZY/LtFGAGtgEMZR7DbWcvVe+yNd3/FLGqRdEtGTw2iqCWJvWNgzS43Kh/4y9atSwTNA1S7ghBsh
3Yhpt5FID+P5UxNMu2lCL02xnAh1DzFaO4+GY1ukZxNskJStpHpeGQahXJHAMomBI8mbSG3W1BXt
kgleM+iGR6BG/qpT6s3gzE2yRTMTHQ16ICJtJvRrekTCLTfehOqpGqcywykw+hFq67trqtd+aq8D
+agIaytRh42WYXYFtrwsAoLaXr1WgUH1ws3UuYE5j8KQAt4nTZ812ixVY+0zVZNoQlDKht8k8YDX
tJlSHxn7Lr2JE00UDaQ9BDiUYwrYfJVSMH1LXkcDpzNRRhxpJ+jSzihNCPuhV/mDZ8qnVv4JA6hs
tQ7wpbnQqQKZ/iUK+mef0VxWLUctPscRJzKav9h1NPTfy2wlAIoIy7U8PsGkjZYP2qo4DYFIiDmC
w2q8Nvg2KMChuAb3SRBdc3iKPeCkRjff67ne0hztjFUjIiOovQlT/yLABNSQdBOV4TP7yHOYlUqW
XCqONkmyYxOfjTByAqoyRph+YoihBYCpKNXE1iaR51VDHdbUsn1djl+lJHqpiIQVQXYHsShAdFfQ
XtGnled5ZcGKm/JNOJxT5HYygbJvXmyykkZpx+hAmXdKNFBHnPdY/44KHf+en6B7TTP00gHOUcW4
xRXjAE0NGdM4LcPtSJuoJYf7oVD2fke5ZUw/C4r/CoYe+HVNQBnaSn+v4HQVYk+mgvgJd0OCjq5C
MScrcCKf8Y1LzgHRiFQ7KZwxsbmM/vekDkB6MANQV4GOPkeU8wCk1Gz7H8Z1VIWbuHW4ZwV1FRPF
mCRFiZuZwotsQB7VPrXxXInpRhvgxFWfBGWy8mkAH6nejW476ejBJKQj2ZUep+HXr6MJmaIsNsst
9a6FPyXJMQaFcr9tWigbavaCDUxTSW+RnDykeD9N2AGhVsoY3DPIJgrNI/2WB/Qn3BR2I6SPLIWj
LUK6HB9CuGvGpzgLIAz1zw5nzjl+naoZtCbPBfW0GXZto95lInMhh4EIqIqhyhgMGvIQ21rd5okD
iwetA7l56xkBgiqPc6ngH4xwwjg+xmg+VOLZbH7BZUBCU+aeBF3zIVuD8LGs5dHh9NEiMkRmTRgV
y5WVzQZg1YyacOEgxpOYVyA9SviSxDvwMXbMVZImbY3R2otVqbsRHiSQiCqj5auqp9gvdoofrih1
rdWOlqSWh5AE++ggWKrCA0n31b/FGMIvEGHlNot3UeYKzw+oGjLrT9CWBWQaKQxEoX5DOXplCpj1
hMWLWYwvOcAWwX+vBOtj1rRjGE97MAiOFZKrs0laar3s9PUW8oVohuukq2NghjBl0NTQGfUncUBG
D80daHpdKtluGzIE+zeue0pdWGMeIiB7tCk5CSpiNS1pskZaqkLuIpBhgnawLuYs3ytqhWYa7BNR
/n9oF9r/AYlL8r9gjP+NWtaWhlA0pTW/lnCJP4tkoyBt0q3KbtVCvcs8f17FXyoCX9iVk85B1s4g
9RCM2Xj3MFum83b4W2I0c3yNmXQfObAFRI5pelCFxW+BBi6h7xP9KTmB6oO7yMqYCIZWDaQxcRu3
HgJVjUU9ljH1JY9f/ztUXNYW0Pm/4O85QLhzMjBxWdEBUv8rVnzM9bJuuzR7kQfyQyApwR/N+I4E
MCVJ542EPXTJVVTAopqiFH990Irg+Z1M6HFQTckThZ1KnCSR4/QRzKoh/CwmRFfml678HhbN1+mo
tOj2GZ42ED485yp1kTcRhRdzNhxTIZRpk62cI+qpnJv2NsuWbeYYa80KuEjYoh1I6R2a1psSu/sS
KfOoX6c1Fe+28LKYNiXqt4yToNvaclMZBcGnK1UgzMLJHnGb0jad2mzmML82AsXqgltYeVYj4FQ+
IIgqAbBgG33oVFW6b98MkZxuSPeS2W3ULl1X/eiEIiXgfM2pJWlj7IwocWJLrySVh+AepfRaVzyE
ZfygBFJxq8WtGctbQQl2eQNhWatcAxuhpGSE1nXo4w7EWSoT2C7kMXR2hIRo6WQ1wkKQ/oUxOnXg
t9GtmcVj294KWmLCQFzyPcXvqYWrIu3O4BzT9oHAtp3pVRrFyzALr1ae7ObuRzM6iu+Np5Xzeohv
vnHvaioOir6QfLcDNo2xkPwZBoPeB74U6b1r0eWjy9qUt9hAqXwKoy2aOB16LU1xyZp7Few6mmoj
kKqxekr5sxUjtzD1t5kpPhTXo0rZexPHu5aBJujX5vyqpTpYua92uuU9IQuIZEnyfI3HIPjWimmj
zolLN9ZCIXVpbCxKKVqWezAQclM6CXCS9Zh6xbqaEjeI+ktohBsVnk1x7APKP9ORcVYqj4aGCBLF
uBJUVV7fwv4uNhNPXHOXSlg70NSMEKmcJFzgI5siFY+T+WVBpJ/CddGSUSilZ0XHPh+JImjnVpCr
97wHCkItV9CIK9l6FYR5mygDQHiofEFvcPWfZgfCkUKJJB4VNjqQfud30Tq3CVcdQ4Mx+CkSaJia
XWJhMfW30Lh1pgKsUQcEcjSGU0DSU4cLxsIAhlIxp4jmVg29gN5WTbLRVOF737XetJna/8ceBDn4
//DkawqUMl1HSUn6Hfr+N0ukiqM4wB/kNYZMNpHOEp+6kEQjNJm9uYO0CxZ2D9IAaA9TOXc8T5aO
GSEu1C0oX1DnFIXshiL1z3SmSYWZ1wykgBzCMS9ivGk/eSTjK5pbHyl5teVxF4dv3bM8Bd19usUY
sGCrxRnPbUjy6oriJow9BAXVe/LQXoWDf2MwoiCONMuHccU4AYAStUeAutQyPzvat6B4iWtOKDL4
qDZOtvozItdAoHnXHtXF+lyqY9a2tbYW0m3iBkPIfQ0mhAroVfEU+AsWGTIoZjQi7BwEwsuAsKdl
959Qvop39Yfuy037KDpX/2Mx9/zMV/Y3wtNHeDdu5rev2PI2hMUxrUh7FrKm5NaLj5Mzp0Czt8If
4Uk02SBSEO8oyvRUemA5It/U29l1gGjEhAfgGgco4gjo7QyWFo9Rj6wFUumca8RzC1eg1nPvTzUK
JnjsDsBqbeiq+EcseJGz8eIHLvjFep8cefbKN2CIFrH/u/7evo2P9FSf5D9q5fg/xr44R3f5K/0Q
bsK9OhxwsjXh6uM83WZr6UxX0GTcODdApO4N5/at+JDAOa3i0S2ugeqIWBo2dv1S9bZIZRHZTDQt
+oV4+GtnJzZvS7lydPq7sFN2FHapu4J8Acasxk4oexXBGSoMtNBMp8XY7tcNK2htqd9kEsPTZnFW
4A5E5RigDT20vyQd5Xny3faCvVHWO9a7CNeSopc34ZJR2KuAuost3AE9DJ3dfInfDJMyqgwn65x0
DmBtIh3sllLAzrRtKL9CQ3dlpJFcXQLJtg+IaSivmV7+qD5/XZWHCCsrsbTnCai1OzN91M4A9giA
fesslbUrVZgNeX0ETvSVSWD8MXbDgYWe+ZFdw3fhaOzMPczg4mR+1u/6Z/kio3Rp8pqTYWznLwVw
PxWe3GmwJf2eLuEzvNUeBjeAKIkQgW2Je4rrYOtgLjO3+fvqinho8jc4FQ8d2MEAgARHTnBdFEz5
AphJBwZRIq36ftU0DmpKYYUw5/9Dv/x3i2WEdSB9KtDBTc3AWd1a6Ir/a8yAI17oup+Jr+CNg0tE
5+CNKEDdTe/+bri0KL/+lXlE7fRL/AMlONn1G3Rc3HbeMgyTuPeVw63PPTRdlZWFSJRTX/qX6FP5
QuOUU/Dfoxv9/4rxsLvIdaNQAD1MFv8tehvmOU66LBYPofijKNBlmFOaywTnuReZFrBpBv7t4vM7
10zWTeD0weDGubjKe/Ho188hl3eiSq88B3RK6jlmd70eQVrrACuSHi6JPaJMPPQL821wA+QpJrJS
OEEyUsQTtYrOlfp4W6fZNo7owxRHOVXp/zLGoUIJ6b6IdyqgyMBsN52wFxDfVAVAf1NKreVoiZ8/
IrSsfNhNtJmw4AOKAoiMhFnUNhM0k2R4pv4dgZv/fuL+g4CSLOmKgl8G3Eico/7txGmkkbLaofcz
6hNabipcdzx8kfTTKmRS/qKRt3DqexCBYbFFGWA3hz4hzBdJStgNkASBLMDa/u97BTnzP11QHX0o
KCNcWFQx/vX+i6tUyjJlGA5h7q/7ECWfHidqbYE2VjozVbbgsazstYyUT/y9J6JU8d4Fn1TPrU0g
KjaIme8uf62HZzG6fu+vyklfydHgzeIThCTsjHe5oDIQJ55U1Ax8Lwt/cpTMS5EB330P0ZtklO5p
qpGyNhM+1WKxVgJY50EFAq6nbHWFyzNkn2KMKcicbkHG+Rll4jAD4z5iOzxelj9+exLRhZ01ago1
0+0gKIcqTx3QycM8eaHZ34xYRNUneu9T2FMJPQajkb2sAHsFCFtT1JWeP7PpFpgfZX6V5WRVA8Uv
hvRYLVyhTPiwDPprjRpeNFCU5SeMlDahicWcGZt/a6NetUZxCmDje57nPo7LT+rb4A9c78SfO0tY
cOe34snO8X48FbY3rbwjHzh6RxYdPd5cXrgeUqMs8/gEf1yveFkW6rvmjznZzexQCD4e+eQ//1u8
HkZwDawBueBye1/WwHunVD2E36yoeGEJq2+3y1ppit/5jx093q2lS873+P9323eP3bvzcvk4v0+c
7PSb34rMoRwBU9w9yw42rGRCqO1Ir1127v4OkIXqHGeXzZ4WOw+2wPvLpkjJ2AAHyuhrgxn0+L7E
lunTL9qpvHM6CvayM4uHyCN0Tpy6Bxt7eOwIHfLQ8TyJ7jXb5h3Pwzvk4T22/AsYhnddfp88wirn
dD959yuZxy8EZPn4CaeRZSMMVc7y79C5P+4sYW95Ja8o2S6/7r/ffCwfr+zHSeJysYRXd3nZbb4j
rx6809h3hWt45N+q88/1W959MTQZtyf6+dnmqrjegzdRurPZ0YjV6Y7Ez9B5XBv26KEAVElwM+RV
ZC8asl4JmIND0HFG4Tj4kLfFrvO6HBoHuPybbicnAGDH1ftdvl1QIOBWFnzEgmDZXkEPcDbotP/+
pOe/gCm8pX/P10CC8LEF8EEffgX0YkGDLB36pYPPMnr4/Fy6/CxZkDCIzdGwx4mBnywCwrFbQAUr
PkLn/sry2LUXoMc/vnXhi8u3AT/8ri9bfgEYAEYB/IB3L+AsAJ2ABhgXrAwTGaAXsCLLNtkC+84L
VsIKePGPfwS8vWYdACrWtgNAg4Ozbbkr/gjxEk0QDD5CUPQxNcIJftcTyLYrUgSY/PKzDIGP4XI2
j5hBPBXtLCB8Dxc7WyDTfbypZpEpHzvJa9r8hIp4kNti28WvWRFc9GmCaAYzZxrgAhfrUqaB0i5s
0K9xSnejEXu0ogfgeOIIuAsveAuN5xpeipAcwTj36TM1gvM8cFcQHYsV3m+vZffTFACwB0qkY2++
wKo12xq5KxXOQwhKrY4OebQkqPItG8XTbIhOL639FrEydWlV+s6kfcQkW7RX0rACtreIgbU/s9aB
/m1WM5IbZrYXiY5aw/SM4e8g0yABhW/3sgUtmLhNFT77CNd2XOiqflEQD+jZ1B6Ia+y2LrWK3UuA
mkmsqBtkar8ijfJE2bZ7n8LSWEJMESPHGIlW4Jg5hh9+0Kmv07dBFoHwUREj8aBblVC7RkQJD04A
ACay05PmBHJ8aCl/KQrK8XFn/w9hZ7bcNpJt0S9CBIDE+Mp5pkhJlMwXhCxLmOcZX38XXNVxLZbC
7Ojqh3J1AQQSmefsswd8IsC0xRKoGZEMQyLNWWv+R5JT+phBMwniDtGKSnIReWCuIa984ARGJEjE
FfUY5kcLhXEBUckfAIixwoyzuWjpVJ1WP7t1sS18ONPWp6thpdoS6hR02iGtqQFNH1ole0Idr5oM
hNwlkMJQZ35KxBAnmx4XR9POZkVXHTxgWg2Va+z5C9v6WfuvNdqvpPc2mPU8ulF7csBS25hMNK1Z
ZBxHxL9n2nUod8qAGyU6XKsMaZqKqc4rxy3lRxmWiMKR7zoKmK+8clwc1vqBYtNdF62Yqoo9H9L1
IKpDpeKam7wn/WVNk0uNCkXdNuaNGV/g0C6UNpqHvvvclISBSUwBGT8aJ3DDWZsyjYxnWsvIp3A3
PWepCbTkBdJDpqAHAH3L0xa1GQ6BLVwrgKq0WgTeT/CWRdjljy70m6Brj6klfqkSJTEq+RDlJ/Fl
tJcZAw417Rclb6VN8Wb0rEmU8yRZgYkBBuVcQh1BHY51Qf8Rga4b3X5oqQh+ucKep8ooXcnm8bVX
Hw1edQ+o3AwVgjLpZ8L8vEdDWuBrFspesSjQfPpMqVM+uXjpIAKOnV2Y0D43lO144AmZGFpwBCMn
ehRVgsowyTt0fv7e1ngOHBHtoWHw44vEQL5nwhJo4xcFyJ3+7HOJMGS0umq0rk3GYWXab1W7ftXl
s6+xzBFHGnTwEYaDmtK+oKicVC1mUKa8rv0hmSCs7vuFgslObj5rNbnEmvMQQOiXSTUw7KNcWVPE
oEwB982mtiu4l3SD5mPqIzYeXpmmT0Z/OEHpIolq4fgJWuqUKckLIVAzlKhEQdS8VmwFFeC7XltV
nrQYUFZipjP+rYKl02TvaILV6KGO3wxvY4SEDDfEktT9kx4+dj0q3KAFaVT2WY3SDx22LEgcHbzn
oYKLlKqTKkQwk9grX+cZZUG884W8dZxwWXpYFVo9bCAsLlLC7tC6yTqfvo9IvzUWiGIX9WDOFURT
dNByiENgui/mdWEvghJIAnNaA1c9W0SU4fljF0ZzByRaLm2+3qBZDgEkgQiFARsDlPphYwTqwu/6
Vw31eGphPQHebar5UYTSVOQHPf+I8/Zs4tU7qfz8XAjjGhdPEt9tU01MyV7xrZ8sYuYM0AoxbnGp
eRgaBpdjjCPRpS9Wpi97ES6Fin4T8X3gPKR9NvFB1Xx92nbeTIY83Je0iaE1idGvZJbMwLM+Im4z
BDAgceiOt2kRRTcrRcLk6qqMvIYx6kIF8vX3aYFjXPipKZAe4Fd3+EkVQb6rYUg70VUx0mWj7Mv0
6uq4m+H4M9jmPDPzueBBGsR2YpoQOhdfCgDwTyJ5LPnkWxk4WSkWeJKt2+7FxSLQkGz6eh9Vc7Fz
4vKNwTJMXzoc5dq3KCY4frIcMaC602PMn5Bp5nZLzOOz5LIh46gQ2GMAlDTRtNeItHBlFgmyLLV4
k5cHF9tNKSQFiWKt3GTps8cRy0hJ1NmkkLV50VTrqgtmuukvAUj5Jh96JnkmswW1Jxwgy5ZF9ozC
fcirI/rMqVO8cGIdrdLeGIAA0cYN+UZJnIws8IegOZou0z9HrHTfnXnKpbYYR46CQz4r3fOONVak
9khtC82dqL2F4ymLsmcdgrQqPVyN9C0NzKUjsWCQfqpadbAybYEKEzZCfuwgGTd2fJTxsmqZWGNz
cCA1aC7b7rxutYPnAXDwr0nTcKOlL+6L6bz3co9mBlkPXMAKL03XR7sy+n7h3wOrtDUZkuvmptBn
kQxMwHjZcnPUfVC1WoZ8ibSoKowyQfcsF3mkt68xOiDI4UkGd8oZa6Qaab72exASnYlRqCJfc1gH
/KGB66MjdrpR/xDbLLMh0DAUiPJ17GOm7/uA/9pTBj+u4e9n8rCSPTjP8SUS8wbBEtRqDC8xfpxY
KZCBYc8sDxqArzwmNjPfGIgLg9LY46fBeM+ZfFnexejQVaOKAMRem7Y39UFjh5iwYUYCsAfyyJhJ
cX6Sg19G8KsgigXlld45s1pmKNNzQg4q7LN+V4U2gyp6cpuolwglsIoH68DYUuIMk/CxaEHngoXk
Kcu2oFgxmIoMHy2DgCFnQ8Xe0KjpMDPId4B7JuOHgqNEBukXsA11j44NZLmAIeNgfOA30LrgqzT9
DpndVITa1Oj59KlDVLQreBcvMvGqRc/ZKKyEE+NA+Cg98tWzT8vxZ3UoZpXRTDNacNlWpwB0ubku
sjOzKmSLYtE6P4c4Btd6bzUZV2GfZXKy+FBiPtcowtB+zMzWFGlb4tIQt/EcFlcWPWgi3uZ5uA7K
ZhPDDxKFf+zdnWLO3dHc7sxC/TRRfDRYt1tEoOm29ljnAJglriN2HvV87kB4QMdBChlMBnX3yGlW
s4VXWbscADcKiw19s3DyRcOAA9Ia4ZeRA5G+greHMYTpPqgW8FvwFIqelc90N0/UlXAgzbH/+t6+
kBjjIuiR1egxZ/ziMtH2mKt4zNVd4c/ixll3on0e6VoGThip6Z/bEv1JPLpO9IS/dGZHvA4glfHL
UvxVix51vGdmzdg3bRWpmhj5wkTl26CqdcE6C2oZw2CiDLLc9rCKCuVkIgaOFTL3QLubDDxcfhpG
NQE1WOUTNO/sffRwUnl1w6fOuUZw1yqVxFDHeR4CnNsQa1vmPo5M8oV2v/t1NrUMyYQr5t2AsMRE
1liSSS9DcMI6a8kgtec7D2Gk9c6qZA6bUz8pBQy7odkPBbbSoJQW0FQPG8VGfC38mF9Ok4+XgUc5
PIR4A87sEGARAJGybmXJj2l0ztBgw4BdWK23qQ1/Xygm78FcugxVcqWZ1n26jmJ95pJi1MakBOcm
XNyC/w+sWiP8BeMGvSm59lX8UNawRVWebyW/gsk2jvhnsQ9M2ZJhnlBJ5RoaEo71uEgmZQQxTpcX
Bt/zIAqIk/0+UbVDXIYrGW5iX67T8kryXsy0WDz6EFjHO9JBn6NwHYbXKFaAoZhMUhcFjLITN5kP
LtbBxaxV0hn2KhPZF7sKk5uinNeN+SL7FLxmweRJoinBtZo4L32cAxrEIWfBo95cNZg+BPtm1Sku
4SQfK1s51kwn0uHdYvavtwA61TShzFIGY2PrrHs2zD4iZZ2by0J1miWQkGrcLxsFT2B1W7JqpAgi
Ls9AlvZdR1XGIKxBcqZqtKQ2H7jcT9PYhi3HELlrdi1uQWbWsVqdTZzBpigzBPNsOPnSrK5J4YLL
ZSvfNhjYgxbAv2kIfrUE9BbiMWFg4e9VsqeXujxvIR0ZBZ4A2BJXJU6XMJfHVtElxc6u5P1YOToU
CWE0ck+8mZonsy6TdmI8HsXAopcZSyMHR5FUBLsE72QdzmzrektT+9VZcER45E6/1aNsaki47xTp
wh+fE/1cINsPriHN4oh/qSdmLmIhjTMXh8EpYjXoL8w1Bn9Tk4XrkQswrZJr0fnPIGTnIm9G6ik8
aTZ+LWr3DduOjLOIFhc8LeVYljomuOasgyHBLwSpe8vAk4Z1nb3lBBgru36R6wcQ36i76KCq9WVo
DnG91ypYjQo2AwLzlVhGFa6nwWNXtRg2Q1VR1aVvU43LRQwG5GXbdFgQbFDG19xaw3pEee0gE5XC
Cg11cpL6DJYojURAJ9UuUuu5DpADy95cVcVMhiajVZiMMmLCw6YTAoVzPS3inQxfwks0anISIji1
NP9i27i20BkURXlgz1F6512iX64LhSMZr3jifT3mFFJN/l5MvRs6C3xGZ5aQ51UjTRsP1ZOXL1L/
IyqtQ9V/1HkLdqttm4B/A0Mzr3jxekieMVrygfUfMugx0DP7+boBEKj0gNaXXdmgauNAiSuPkyRZ
u/h4fOgJM8rmUiUPGuwPyWY67EJ7qoaT4IWU8EltMjLTuWOsah07UFk/yO6BHmaNrF3eNPiLNFG8
MXPsrgJ8NpL4AIn7RGmAzJUp2XBV0B+EbrVIg51e78D1l/XImWjgnZpMQDxCwR3ZnOiWv2W7RCVu
7bJwfH4TJBO2cvXy8yhOb0U1qbP6h5PCjGWxhRC4RAgJ9z2HouvjNtr2qxhEtsEv3Lb55y8a/jrx
nhl6A1LhpvHCtl+ybNiPW5drX9BAjihBmZLVHG4DsGTZplTA88T5iJln2cwITECVnmGkDwtHOZvZ
YxcxX1TX0Rg/BovaTdRZ7W9blXfzCMduXAgt6c6UMBkNj14y6DOqeUUZY/WLwjz5kBorZfwAgbfY
1iSI+GMX4BBpFnU+BLdkMZpVJHQTsFA6ZPGYUnbrwrsk7VrEKNVkQeAGJZI9cqDKZ63Ul6VCpOMZ
vSmf9If5C1zgTbzbj/DcjeeOmYZlXk01eOYjZorVTuCBsyFPPQmLdMgrVcogv1Y2CsQ601EXpAtC
ko5hkzbz1VAom1F5gIvNLGO0yslF38Z9HwZMTjIOTLtdNrq6trSMjwE2Y8y5p9TzxMW4BVphyzkK
u/LEsEGuhonIIE3MFQnxCV1nwhCw8lZl6c4r3eJxrnT1YjEOLCOcP2T/GGGgGxgIKUkZlgWc42RW
6kzqMvl9iGSo0D22CPg+hVWz5V0NzGhKG/IpR5BJtIKPu1fbk9qH3cDMEP6jaw8HrYS5YCj8mEDd
VZJ6agcEN2NCXmGjtO0/685eFShHWrU6E4Mz7wmUV6p+3nfR1m6Ir/e1VVfa2L5kMz0oNoMvzXWr
ZtlNkh43NSQZgEfYxg9HsIWQSigZkHZvI1GsZJvqGg28TcVuCAl7/+Kp6A6hoe4jTdmFKqLDHMEN
OUVYOzBc0F8z860Hw6vjX2GPISAMtL6wZoWfQcJlzJ9e6kasAwLvc/wct6Le+D27IH54ME8g8Jpq
gXibua2HF35DwHWFV4YPS6I69827bSPsQY9SDMkladZZHj5FtjjZHqxiK0HjJCHOPw1hCh8I34Dw
xSR22oX3LltPg713+pWjrg2TjiD5xVRt38mQyALi5RuLOOiO6bD62BqvSXlMur1JlcHwvFzLLRBf
mhgnrYBqGUDgxhJPuPKpTqIF2IVj5rNOnrmfTsc9mdKL2VCdQvrvEYoga+nUUcyZojKvdo2TzRuu
LIBMLWQTBeedgadQrgEUStK687pjY31mtTPVQDKK4jqo2auoaIh7DnOsa0YnpIKKGLqhBLdDdCum
cz3mzZxeVdWyWqEJI+QlOQI7SRUqoKc3J0MFSAmV9lHnoHXS5iksODNt7+nvQzLlO1oHdpg2Y1oD
Tpd2k97kyZLjAFaJff3pnoc1GWcHa5c+FRd5pZl35sHKd+wxQ8e2lcAjS4Nv93Ue1ygBgEDRolOl
GHjM7CcYO1BJ8eVDPWMurUV1ldw1n2xE9uDDMIYweXfuwf6PUy8zaWzPscjFB1S3f//5HzNpNwqa
WGQG1omH/E1ZQ57PKygk0YP1iZfO8Op8Zk+Cdou+55NtojRoxOCZTzCYuRCQzHQKQ7gO5+dmSmC3
MRwBNBxME1TqPXDYqfxmroJx75lmL0iahLbWnVnYTStnJiB6QE+ewt1ynwooim90CjXgDkwUgvd4
BKfiZ/YY8+lth1WF9gNgs/0hMeWldc8h3sOym8KbZQJOoG9HpDXcwClqMNwINe4S27gQEeAsH2Z+
huvMBGdx15ooLf7kqOInnMmInZFw4eTj3PEDVkbq3y010LQVUybA3VL+Y7asRY7VWo0h7yriDX3v
irHTKi0WocOvpQOWqyPBI4qOPYQ0rHJfekRCMx20uxED3/m82iSSyaaqw1W8jfUKXe3f8Bkyhdyc
MqMh5I91FiwZNXsoKJOpjdW4fchMlAXlnamz/s3MWZVlUoTIL2R5iRsnaM2Oe7Bz3PYiR1sLT8ew
pl60slhDC52Wn5k6erOqiFnCo/nb/RWgh+ZQq5Hv+cUHZjwaZLesH2DEYq+WjfKvD0x3Zv3Qk96S
P6qcUmb9PDC7DuzSIkTCPzat+ux1MYKuZw3vvSozro5L7hvhQk9aKR0rSm8ZxhAsTFRVKAhHgB57
GGkoz+jEUFPJy0zuHxJHoVHozWsYZ4sm9+aGoaw0KZ7/fdcxv7Echl6hGLJqG8IwzNvotTKITS8x
h4fBnmin+BNv0CNOsLv4nB+qdX+xX9VPDEAA8B709+7dfyvWyYP5Ci1jHP829NVv3g+GD/KlfRtU
xk2T/DDM6oNYTbxZMS9n5kksewwMJgQJOUfjGENBQryzDp88PjmYmMWk+mQsoPQTrIVANQk5a65g
AMNzh9J8r27Z4+M7HtL/tSNXVbhzlqHLKpvfrSl7FiAw67Hw2sODaxGDXgz4XE/6ZzUdPv7+gL/x
f/96qZud1mZA1sQtl4KFtfev9u9Mngxx0TQ4S+vq2fsoV605cV/+ft3/moIrdCj4Y2OlBN3C/s0i
/GN3xbEyT3NMXvbtHNsSmIFjXisxSYtmYpGv6jwgmCAz1SA13JlKa3/2ltz5ABVrXDw3G5EqTJUd
AFaK/g+T8Y97UIy+IyadexiOxieAAl0KdkJP2PXN63N5TXBGsBDqIEd/Crf1M0Ep4bX9SB7DbXoO
3s0XLKDgWOZX+kP5Q2W/PHVP/RsvDFxuFWhIfyYurtbWpHqBoJ+NaOykWtkHRAThsnvCG/uFVpLr
vgar9iWcSUus3FYgXAfcUiFyw9/rZ/ZaXsRr4wjaqs3CHSa1S0EkwRZatHRwn7O5vvEfogPJAnNp
zxTDXkIiWmABMrdPyinalhPlJVkxyHjSr925/KGc6nX7U8omxjnfJhuGY9viuX1JV/qDds4+ug9s
Kj7ED/GoncRRPEQfzd7aBmfvDC+JlOTkEqziR+mH/QNF2Yu3l3bqQTu1nxHqrbNzMo8IiFB9zexf
yav71ryqpwa1KVacO2+JPCZ6bslt3JRPmEvtE7rBPYNIWNLqi7Z97pb1I4OqpTtrt/0WniwKuPOd
dSd/9239+dJvqGa9GMCkmkp9yN+yh2s8zze+gWJ3bYmXACwvxdoad0f/kNSfvv/gNZ9qc+qYFPMJ
yjVje1x3+26l7/Kf8hLDbli4iL+CE6r2cCkv4YNiPIjx5kr9hBks4AqGn9Ev66I/YZiEuRv55BEz
yK384s605dgXaCdtqTyCwEg2jwOB75JlU+B9PIc/+EF8Ev4n1AnytiP3apj7OR0TAglwhYU+s648
XtFvUSHZW5CfDLJXCAg3gpZ1TAlw6dwf2qg6xoYx7ci/JnO4q7EbBvWkvOjfDQ8zlNFxdNgr/ZRq
dcLE/Id8UpdtP2ne5XibEl64Ayd/gTpYFi+N9khUh7MsjsrKABje6BOHQv8H0nMccyaBNK+PbI0u
0hp5HqG3UZp9v+LR6k94gSFmu5Qb79mvmePqV+S2yBhbtCRzmQvu8KPzD7YzyTemtmJmFaHh5Zx7
q8C444+y39AqM3RmX54hM8n8dzOYhYQeYnnVjpjshjgNrMGcOXnjcbtrCO1tyMmaogc7CGnZMnBM
1g7eMqv4JePQnKIx++nBjZQxv96ayhZhYr1VfnGucfIzw1kbZ9HsY2kavf59Jd5bhzcCCUdOhO/G
bLyIvygcZZwXmklyCM7OVrqjxjC+qd1VqmgyPTXCC4W4uZaILJnxdEho0CcVNLwBBsTg+Nds5z1A
Q0wvWBPilnBR38IzRo7KpNyne3sK52JSTeHATa2n5EWfG7NkqxFqLPb5e4PF5l5nlqsc/PWumFbP
0Ryt1KzbWI8D9OzzOJacktgyg2GQPDvnQZr4CEXv5DxY3xSTqo5EUYxVnEqp/rVTSPHki6ysbrdp
RtHbvCXkOljqthgFZxY/rRmmke4gx0LOpeOllDXwGhChMtAU4hxbwILwavHP13gugoaSY2mZMwHL
UUCbzquw/HkQwzWogJgAvmoFP+P6EEPma3UsWCH6K96b6m0anPo73cQDo9ro5juRNjsfxJYGY0rk
zk4KBZPJ4eR7MEPs5ypXNmWeU16A3nBfbv+z6E9Gtckoxl3vXVFPUniRmvIXPmck2W0dP1iU6cnt
QJWLWYZZkxL+dLJ6WQr5UDo4W5nmTnVh1eDKaNJd0DakuExaRgha/FB47qlEcdO7EgRy7ExCtgQv
vsPv1L99G7YNh1IjM0q3xr7uzxO1VWpV8Yt6j8vEPPDnw44EowdpwryJcIiJdyz35TReOZsIbhrT
jBkeGTvnaG/8H9HBPsVUaNOOgfGknPkPTMFX/qN1gLozUfiLCdW0mGE90ZHybv9yzuFMrqYcm7N7
9Zf5Te+nUpP/73fYNxEQcoyYOMHDc191hFUBR+zhJNvBTku3HaM9ZH5YZ+gznH1RGwCKBMl+sBdR
PneQGrdTFWrDwTiKQ5hOnQBLu0m+DDf+KcwBAKcpdqbdOlm4p2pVbcqFObdmGcGpSE3m0rWIoJtO
gwOYwAFdGvsnzANpRAQn2ZnIvOrisg37KDsxTUDlSF7z2utWtreSCZ3HVoyKxZhGLiE+09aDmjL7
+771HVdWtWya498lqvX7i/zjHfuxKL0uhwKBLgIoInnCXUMc603N0P9ENY4W4cgStQ/KtdrYe/dJ
WbJTuBPtSd8nK3PDTAJ9QLkY+fJEnx+YajYaSRdsyogTJ+kP9YDDRvgzeZWvHDR/v3tlPN5va74x
To7EI2B4mMhfV6gpqykZDHZyJupI0j4lxpDxHojVHtZxtm/UZQbVVXvT7xUe4msnA4BgKWhhTDJs
TVmDu3TTyajwxOLOadUTRFpiv91lmFzcqsd8gt1S0vZ++OkIYDFvmOPXjp+Z9dAn0eNQM2Vv93R6
Q2iv9PziBY+VOFViRNYdCHxwE+OtZ4ZLBUA2PXf48Tfw8OSwvMN6V7/2y//+As4RE/MNOPq3p4iq
9MyMGNadiKmQMu0chqvC+SUxV2LqVrXLwEd+WLxlJpVIVGDFOsMpZ1uH5qQpLmmLs2X8EBpiVgJq
uUazztNTXHcbpcLacm+i/bnzqr+/X2L7dAN9opBvKj3ZyGp4Z6V6Kpu3Pm2nATM92bzgtOY3GAr3
Y7bFsJGj5/F5lfKHjxtAkGYkcpKB6Sn3bufrnvLv44OsZJncjCbfYlrsJ1bRyIF6ygqyZOdeSv4z
7I/YIsQONMbK04cood8pPmS81DvcMJp2bYf2rh+GpzuPZtyH//8r+PdeNMXWbV1VZF7o168A/wFS
iiRDPRUj3xHri1oDi2ZELDI6i8HeldFPxTy0AF36AMUbv0okLy6cPqEokxZzPZfc1js3Nb6P/9wU
ksoRElFMjPO+3hQfR+fbZq+ebHGRUS7mG62lI2OFV6jFamlPEjWkV2Ihuotc3tGt3RQS/z6SEdq0
2flJxrzZGHTXq3HTrNRTjX+niOFejRyGiNhF79A4WG0KfVV0j2ZlLlypWuk2kiKsB0IdspSy0VPE
ZN08bv15ig9oCbptY3ZqUHEMb14tvbb6tNLVo1aNstser5aV79q4cpf4L0NIapgjD5Mk82AHByqc
IM+eQnBYxvqZjKtpqX80uDmUtsrc9cMCpKjlhzG91Ce32M3WwDoQTaYFUHnbohKQPkvk8UGOZqm2
0Emta+MTScp8wBK/Ow7eJlDgwjFY9IZTU9Rz5sVYiW1KTZm2DBLCQ0hprNXuRLI3cs4GbqsrGAF+
/IEV4ehEddRUOpNcuYcNfq1U/30LaIY5X0hiU24PXuE6XqaYmXrS8ktHsLCAZGJ0S6cmtwDj3j2x
7hn+qHp3Fwz4ZvERgofJhT3CvbebhUizyHYaSTn16kbt9kHNyLP/zPEz8ES7EZRLknukPrOCN6W5
wkIF8WJa6gbLziSL8KBLd+7o2wPDUGXbIpUPWoVxU4MMUoYjdiCUk19XyxSUyUan1sGwyP0FehhX
BbOiEk/Fcq0g9elLbRMS3QxZbNaQHCF1wdKze9gVrzrHcW2v00IBx7vq+izIz1Vyzvxzl0Oj5EVW
yvrvH/MNcPf7RQIsqSqVuSaD4t/gSqJgvKo1qXKKk6VUjl70Q/taiR287lzfcM1BwrEhW2bGugyh
ZC90vnMTED3L9nK10Kqj4uErsnc81sElgLfT06gfrHCB7b6eYQr3UeKjPWxIMSK+99LiupM589b4
pbakUdGYQ+cinUgriJycGy3DaEVj3JVMDOKzhItfv/NYhIsYshU41aQZkS//l00zb8ibbNjg0dbs
leaHam20aCeyQ91s0u5TI86soUiYlcm6Tes7L/1rU/i/pzbWnSqFFcOWr1tg2ehmkRG6evLlq2GN
Yrs5eRWItflAdV4uC+3v70n5pixBcjX2hCDqBpr9r1e0Y60xB7JNTqhfTfs51SXUpKe8BpE/NcrV
pcgTwb2LfnMUqsKWgf5kegTW99eLqp5UOVESMmcLHyMYU3KK8ZtPtuk8IUyhBI/WE4AJ3JuABYpN
aRDc47iTsr78/der3/16nf9w2IAw/6cxJvmytfE2M095l0C+wYnGh0UpQ77EDLp784fnXnGeCw8j
6eqYErPuMgg2ISS3RDiUaTRrMvKIiyVjT6WX5n+/uxu13D+rQeeuDHOUUQvrpoBp+i4eGNIyrrce
LWIfMtl/CTBIzMmcGVeHME/m8Kz00TRpnEWnNlB3dQY91TSSLZwKKMhzD2M8585JrX332AxZ5h1q
jBfJBPz6/oaodis9lowTnYkG1YFB6G4Idh7DLtiR+PKsMFA3Tsp79NA8xNfgWG2hubfioGACiWwT
Za0xw9J3WXyGa/+pm+sgBRw4LU5HE9JPSHc35s93oIKb0v/34xTcNfWOpbGhajd3redZHTQyU+US
90hKGav4cKSzQopxvWTyVUan2HgOCHwXxp03+V3p/OXSN7uhJgW1luXjQFtcSs6vFiaGOZCYBVm2
C39kLg2PG29CST10+t6xu82L2V19hsId/0RcFPR6ZPS4AvNtSLvCWMgGo7tySZAX7WWwHGrzjkXJ
N1vRn7es3xw/jtOVUZBJ4oRjJLpMlYhe21/hkNz0S0eLmZ+/3Vnu36wqnEJgGuu0SNQAN1fsC9eW
rdTXTkG1CejvJfnYpO+olzz/ZGYyPj8QTuk4/37Z8a3fVJ0Ij01L10xVG1Gkr2s58Sof4qEqTrr9
zB5UJxheXvAWDe1T1NxZB8rXmd8/S/DPi41//mfv3BESE1dcTBtNGC7Fzk22tn5uCUKJV612Tv2z
b8zdaW7cQWbu/cqbbT4p4zwI2GpOoF2N8cmB2cnzvt4gvEL/e2fpfNNdCLYslR2erlfctrpS1xVS
gEX+iYoY7mQB9ktxKfBE6+5s4N8tUtOAIYDdhCmY5Hx9noXf6oHf8DyxheA56iWBxWeWKfUi3WXU
3/lh6jflqaAz4YdhqM5U8qZvUkuIg6baiVPnPIeRv8jzDJlysihS4hiQ6YarEBXH+C4TmXWEOJe/
etGRa/YcDKe2kPe15s/8mBg9N9gIcedk/e55WDp7mCDal7rr5hPqmsA244CRQhm++M3VoCsZj4UR
V8ygKhdg2nfegDqunNvvB9U+0eiWxWd7+0hyR66ILKi0Uwhcr+KVXburIe9PctU+lJZD5F/3mUcM
POAUxJgdhF5HZ6PsgvYNPLPGGIq02J2b4RKPs1Mm2We7DN6kvloULZJC2oy/f+/f1dUUVjKbDIe+
YWo3HzxG+5GIjEKMlb5GFJAc4MYFJlMp+kGlqE5JUApzbCpwZn32KpPjisEMVUou+RskHNOa8Whu
moueAUvTvIX6ThAUplhbOsgpg/6ckKGSu/cXYQhHrfA3AkuvTjK7O+fwd8Xb+JItgdOKZsPO+br8
9aATpqPxUywQFXVv2idiXiclLMR4Y4cXtuj43rf9zQrjkuMGDQBoCP3mi2t7wm5w02EjMZeF9ZPG
OGSRQUkHlEqGZWmd7ryub7ZMDYQfhaIFVqHZNzuXbkSBnDqWcnKLYAkXGjw/TQ7qmP7Ruq+NXR0G
CL+eT6qB6hOMO3JZidlItroPqkdQqilvLDH3PV5YT7KOPi2rbJ4W0mcK/Fdf/Q5VnFx22N4CSJvZ
Nh7sH6VG2dQCoSb7AmL033/Sd4UI5xxvDShIJlB53D//OAVaq21rJ9PUU2wy7pTKtY6XJEllJ4sG
D0GfrRdb12gZgQWTikXX6vf2sXGfuvloDcVCIykrJlOh3wYXf9wBnsd2rGpAY0BNk2j49IjGMFDO
+7jkFIDMaVnPMeSa66A8BjBjrWTTgQYtAdugG4GoP7pHKoxMqh7Ht9J/SqxLigKv8rdV5hw0kIf7
R/V36/3Lbd+sBRuGc54aoAPEC5NGOQfAHbc4QohULARJla4IUb+7BG+ob79PbUNlOjRCtwJaxs2a
Z1GmPBRDwfnlHLloAAsceSLiyOakWPfeOcPRrLVwEY3vfeDjXnT7nlQO0RGnkyEp3exVResGgQMY
dapj/PLq80hPAtDJKKb1n/yvjFv2P19dAQ34zjL95svjAwd80CwNHoq4ubgaqmBJZq6crPbN8F89
9TDueipEXlKDp6FDbs0B55EBkSqJ2eQB36tZvqkj+O75L+e7rdGkff1OwiQqfFeX5JPC4Kc9IHc1
3WvVLB1vZXe/QMcnTTnzjHPavGnJQ9nj0n02q480fiuKpSa2VbI3tEf+6a48ufmD1V3VdkDFuVZG
1cDPkD9D6kWC6r4NL5qxw5RSSjdd/BRCQW57Bp8o5ARqarpjZxH0O52g2GDXwX8YmYdnBXPycp8Y
WyyXA3Tr+i9Z2wl62QbT6AoUbjY4JEIvQ2+JprtM9rZ4KdqVF34q1bEqj77y08JguNXXNfk4tbXv
6wNQYVrjg3ZOyucA1WTBYdNC97M3iX9ps8c77/i7jUDT8bIZYeBxdX99xPkQlo4Edn6KIQW4Cs6N
Ffj0kqrNd0nx6X4Gyib3zxICGc45j4kMp1m31JL3Ozfy3Uq3FNvABkho3M5/FpsWgIV1vGvvLc62
RYzSARlr8+4ureJUVM+O/cQUvh5+/v3C37VmjI8NzTLBqngG44H3x1Yo8wZczW/lUxXoO0vD4yDJ
VnA2NazXwp8CxxNiNKFP6NM8Lf+PtPNablzLtuwXIQLevJIAnShKlES5F4RSBt57fP0d0DnVlYLU
YvTtqIool5UAYTbWXmvOMYmqRHhRPnB9sCu4MvmdiDwn4/KIAtNtfKbJ72OAv2kgDHj6+FtESYep
/ftJ/9QZmLqCskblReUrzW6bmKd9p1jleCzxRBnUJkG4k8l4iNi9Wulz2BzM/lCWpT24l1XwEqik
x1rP4YCfc0dRrp+tqn46IwM9p0b/noJc+rZdLAnA87pAPAJeaL0GlvS+zi+BpHkiHNFtFe4Z8sk1
CJnjFBBEhVozAnGybFu0b2eujvzDwsGKYViyxfCH79ysDB7FyAxDNtVHHVGJd7SCm9h8U/w/LQ2u
4CrwrwLvSUph44jrVHmvy2PfYvQ95e0hv/bVJcMr5nRhdtXGe/YWSuFk7ZOGAkVKH7UGOB/uiQDx
VHmHMLHD06kdIyYV8HDp4G/ILbKMWzN4rTrkh2SJduAjpHcRNCsEajyN/sJq37qRCa3ErN4kOnx8
MfyrMrjDgE0MlN89m/5rBVk7Hu6T4BamjpqzZYPBhpKxKU9D/qIxA9eOegd3tToU8j17xxG1u+RB
nfMv4+TaKu/rIly06pNGfdMZr6V525Ub0sTbfuP1q3hEYPAKIxFOQIdA/nrUD5F2imSAxssm3VnG
Vochi903jv4M9bX/3gZQ9fo3TYdcpjPUjgHqZ5mt689l5ORlvxQECq4cJwgxCG+iotDIwzzYX0rq
rkUS1D21/F88oQEkAGGMjuzvt/2HLa6B6oBEbmKE2ZDMVpCmFWTcztV4lGVezmWV3jTyPVmLXgFT
9YxA86cSzuSbRL9CB0qqzR/3hB5TkcvoORjM+gGZre4LgYXCQ00NwISWDVdgbQqVGVFxpofwQwEO
LU2TTY2hi4J76et6ZVrMpUyJuQ0QRSqC2DqK0kNZ32Dv6AcGNTe/X1VZ4++blSCmqauihBafD4E4
q7nEcMAMwjJzZCXs3YVQ2hNhj3+2y9FcRIi+sAbmS9ljbopaHQRpbS0Hdang40uW3R0iwJjw7CXl
NAOT30/uh1tumhZ7AkVTJFOeNxpG1SDCoah6Xr+XsV4mkdNr0Ag+Bn0dtPe/H+vzL5tdCGualRp0
rpkRzdtTzQBOYpRIS8MUksIK2WR/yBrDlTUp8KhF/1gPw7M4USZrWDbkcr62cEhOLM4AFlNhCeKV
lBdEpOEjCiuccPrk51jUD4xehZvGWzJy5kuDW8/Fxm+i9AfBgHxkIT81rwaqkGAhnHSwgC8+VqpH
3h/WF/T+CEbq++QNCbNyCQAO6wjPY0hD/YXhlfc4cfHISkCm+GRRrt8nOYED4XP6jj/UeEPkxMxv
PBW3+UlCanKpE5z1wIzVuIuulKf2iT+AVKq4xfjzR7n7/ZIy0/v+cNGmUFR9mhCh7p4t1JjPBc9z
k440FdxhS7rHoW/bxpX5XExxzNC0FzFybkwtO20DQErZ4AM6WK/pdXOf3GBDvgFBfm/ec5GVx/qu
vcpO4131Ir/wX4RPw/3w8pzdjHcFOxtp6669m+LY3ZNMwbbvaL7lF2Tj9OxwsOOz3WcxfkTEpSts
2ZdKvICwIE5TUvo5NqoMOHxEUkIKJSdgmEwYqm8H7TLxbYThU6CDC6Ni4QdLrOAU48g88WYllAuQ
0Ub+GlsObR3mOrJFvBmsyVuawJQ0Eh3c2lZU2+h3QbTkasPfIH+FdEUcP02yaACUopBFo4B/+i0S
Eesvf78RP7xHliozjzFYV9hszDY4Sie6RapomIloYLVbxV165SZ/cR9cZuC/H+pzy/L1NZKB7Mki
6xcFjPFZj/1Vbw0Ckwy3ZZlmwqsO6qKWAaGUpMXKr2YXYr68tVzBbplil8yBFOVGoh0/ZIATJocD
zsPat1bZlB/Bc4tbPA/DVY72T5DxhSmJnVg3tRTQ6MLcZjx0+aNBnAfNkGBoHwYRTXdZsN3P9oNt
UrpZIMeL3WAUNwhiz64Zn9zA+Y+1sC3Q1EZtQXf562LtG0UO3bwbjpHF+y0eWuAeukSE5UEuOh5w
0kTGYduLf7wc2yGkIm2UL+ughwqKMrhL7tqIyBdRNHHYRmeKyO83XebEJMo10UQR9fmJ++tG1IUn
hFps9UdR3FJFMZiBl9ed5CJbpdLjqJ15xn7ou8lsMKixJU2G7zQXWLiuiwI/i7pjDa3TagcC3Udb
E3nPObBJZC5u8GvyxVayWKyV/k0NocUnPP6kO2INQaGzo8oV+nETi2vBE5ZqEGwtPHliuK3U0rGE
6jog7KtO3ZsOe+mkVMiV4czPmBkmpmYAP8OkymAmx+zys/b867I1QiDECpj6o9FdtBC70qPEiuBO
tU9wZaD/pHIEMA6oyKsuiFbJXkCJn3mJfuhI8OZo6mSI4avMSX19roy8UvQG38axSNYyr2tSnShR
82zrplddiqSUeJ4Ue7KnbH9/fWfOvH9+/l9HnqsSxLSzyNXlyEO1V3w05SYvmPnsytSZDrZBJGr+
VhLXfpiv9L4nwFTCyngxCoJT6LA82zMn9FnWzV4xFhFwokiGYOrPuxSmJ1Tx0EndUdDGdQkfpGCP
XwxImvCx9a1x5Brk+D3Ltjo1Manv1d5ooASoN/yFl70UrQMFQAqE6LB99EppFVvrqJRvBiA7Cni2
pPZsqxUvK/oBvuJtvKh13ODNLdX3TAkAb8B2Em8qS16ZdiTEt4OQ7VN8dVZ1g6naHW+orBYjf1nr
P475Id8BxGO+LGEz6B97z+L1poRA5SdLygUipEufdAiPQOgSbzFSfkt7TEmEbytpQzCbHRBJQLCu
qWLuQ7PYAUu2JiWIq4CzSDY+7rV06o2WxbWkFAstwb6aWBflaOzyoF4nrnxRiMZNNybr35+Mz1bB
/EaodBORUE4V+Hw9SYsAQ6tKoDKGLdJaIccAZcox+SsgSbQ7vTuCGuuaFwPlVDE+F7qtyK+VLF6J
1EImT28ngCKihvSz08CwIBorUDcSTJvR9nMo834ArG2vl0ei7eCwx4S1ehpONvkxjR0GNhDOmeIy
mvz9h0nKVFLPfhliDIUPpEUf7FvJTYTv2AaK0B5dKN1C9pQmxWpkpQlSyQnhPRTVq4bR00jZ1ugB
5cCKdlQZiE5I84ZZBLnwV7pxHIeJzYunB4el69SC91RbG/d+IApACjyAXtmFGD41wh3aHHfio/cG
0SgrKiRby1tg72wckxsz+iipQgxcv5MnvPfgq5zicG9Uu4pFsY6fLMbFsQchgPAoQrkTGHgy8WbT
BrZwazZGpwBtcGqNTuK/Taz/IslBV4tr0xvWgv4U+oUtoUErQl5rw455NQimxEyHH6R/FfC+FSBI
VC+wJUgxEeY74nCJeoFTfaWAguuNeM0TyjuneiS9vAqBRhLPOmxHSDcheBcQ+Y275e2IopOSPnTS
MnMvqkK7je5y8ot6DKsK2jQ3e+ow2Jq4XeA4m8T1ghehu2vwNyuDvJEHimyD0EoM9ibclPxD0YkI
af/0nCndbbbZyKEMYen214X0KGDLJZy9aR4TjPJydMqB/7RddGml/pnOpfx9k0Zyu0TOGT1bEs7V
2Xcf1UaaenJQHwVIFwMaP40wFKxifNWLim003cHSeGH7lvj1Z4SAisE9h3rejuOSiL1VzJekge3T
VZSUTYUGp9rWQDA9Ks64IvFPdpeZeLLEeyPpt6p1pjL/oTb4cv6zglCTRikSp5D5Ung2zI1bDrao
LQH+et5JpTT//Q1Tv+8xuVy8X/AQJEWkYPr6OdPHMJZTzaqOhnHVgXwpa9hLRsUDDj8wxHhCZkFJ
iphQk88C1Ukscgq8XWI+yvD2zIzgbaT4I/a60RtPWdFs64zc3NB4rwkQjIeDodZvnfsSCH/0etww
gV+mseGM6sETV6FE6+JYk6ilAdiU5AuLuyQBa3HxiLGQu5K6jfNn2oILz/TPrJrTgzBbWiwDhR/j
U0SnzIO+/vKO3W0am2V1rKstIwWd9c+tnhL/QhbPLdCW/P1YLGO6jrbMIJth3hVrKjUaFVFvmaS9
Ml+9bRN3p4jBdWDtQYhROqRQ76zrQshv3AbHSlVeWVJhKxDKGr5PTR2vB7b8wd7UTyXbG1UiWsZH
LROuM9yJTDAWJEVpfPRLtpIM4tUekw2pT5FGN+uYGgwuknUqNLankRaVkD2njqsQuqk5KEvD959T
xXwqxAl9U65rWuIuBCm1xKyuSYR7O765Dvrnmk9eEYJFg8CK9X2VFofYbNeoaeWhWWWQkLIDQW0A
mIadlRmkgsg2q0aU3mUaQCcZogeihzwuVx4Ot3QE4mLlUJfWQ/mRi69mCq9hWBXw2irntgfYD5ne
lnCahNtp5ZEz46JjjQ7AF9b5mepS+eF5wPU7+WEl6vJvbVSgqiq4LY32e7ZO2DOo+ion1mPwj4oc
XZW6ujRT9bYq9xEbZVLXBI30xvai4DM/Lczgu5Z1npC+SvetOI24kBaZMBwVNqEs9pZIpvl9qqZ8
kM2Dnly3AZ9qO3CTbd095Tz3rplftAxW5Obt93dc++kjygZfpreviwr/+Pqku2nQl76UN0cvu64t
kgQNkg/NCuwooT8AEVbmQDcFJnHLBCSOVp3+QE+k8/EslfFnzVNHBqySeI8AmC+RNTiRjuU8snNX
g3uzSqv4AChwhAzjJnSZXdEGmuc2u1jVKdFyGGpHPSZ1q78bQctIOYWg/yHLThYMS5MUdp7fhIcT
m4ZTsZ/38onuYMQbI9NWluQu23UCUuH3y/I5vp4tAKbBKJidBBLMb1qZSiJk3qIXfexIGtUa8WIE
HOGTWUfO4JrMUDvp/uiFvu6lCxj14AfpIoUEF4J2UVuWqKfRU1EqNE4A5ERQr+XmIIjEzbYXaRtD
0advJN6KeJNkfATJXlHltSm6hwJReWGsLOoCXrSNB4ZEG4td115VmCShcwHY85QG5Qhs+2aft2j7
KnUgIA8YmJtjxtKatVokS2EgOnEldfpacwHg5o3dtM2OjPnEAdRCFi0sBTL3tObNsg6Dh3/u1NOf
qk0yK44QpPIppXmwDWMrF3/iwd/wnSddYUFRUIivBmUu34TK3yaI5lvzUqQukVyIGIRkdLTA6Drm
5FtorZ3VEjwlwzyk/pnO3w9fJ24RHT+Z+RBd0NnXKQkTWSqgnh794E/tXynJQQjOHOKH761pso3H
lURj/JuOadQrIxpKA97J+GyB7AaA2p5qLJSsejR+fn/mPqdD82eO6QgoNdQvJuPVr69iUJg9MNeu
mWJXHT9ZyYTsKcGGUEzHvU8anFgeTbH8RA1v+eO6n2AlHjElLDBpeK6T/sO6YFFZK+gyJ0HVvJ/t
1UHWelJMrjLeF/eougpZn7ZR7nrzxtQOhsCnHhTqdAJtoj2Xyc3vV+OHS29R1xsG1x0Z2XzIbNat
ZtVuUx+9/D4e6CbKgHu4+oH0MH1pfj/YT90DvvVkX4horhnczb73VqUxQusUcsslnSSYYqkX2L+I
3mnSFdt3r/LsRDt4IblWLgILShPL38pWBpjkjFTspx7Cl1OZPda91pUVrfXqqLE0WMOa13sVq3/4
RBe5tm2zcalPRHL5Qmqe/jdXQVJV7rbJfG4et5FiI8t0ial8bZwC4SCxnIAM9qDHW396a6WZTwJz
VqM7ZUoMg/TydrKr/n4On3Pd2UvAV/b/nMNna/qvPo6b6BB2E6lCuCfe+9K+rQaStV6mThNP6XXt
VXvyb/SRnDe2a3jwoKQZ0tLlw4TyWv0T5lNpyIaH9IfitRDvNKhvoaGAKAvX0fgaJvWVXI0brXto
tRjdRgFuRwgZoxDSFjROMyhONd7FIq6EwnNaf1yNssIuC5xUyfc9KmwvIh4Igi5iHJnmsFmna4OY
Oq998HQP3vJD3RH1t+1JYc8jW8If4Hmxk3sjdDZCx0oMQVPUHRjtod6GhETpnnhliI0D5DfOJopi
S71Er7uIFmIJHlBguW6c0iejETLc0rVMp2d+oA5n3rnp0fp27Sf7mS5NJuG5/Ki24kRVsqI6Sjpb
nMgxkrXqT/S3Mw/a50r2/UDTpAyRjiEpMwWJ3wl+N8RRxTBXvKj9P0FVr2JNvxq1ZzUA4VnsW21T
hNkpZ5kpUOlRtQaDtypwImvj62iQO0ZlxSAntHTwF6epsOq4g9lg7Ir4NaPVERnWQuEu9hqGRw+P
fV0RZ0mHyQkVkATvGS5wC+qzf5voS7PdSi6fxpiukUxEb3PwGSYgingVXPlh9JhgmSgs2HykqWOw
/iS0gNQyOUyRwGkHqtO6AUobgQDJGn3l90+Cec0sclGxONdV59RkBVkjEHHKqyKK9qVfQgrVlpnE
H/AmAqFSnilaf5BlMXpTTRMrgKygo57tFnNFadJCaSt2u89auVWqu7zp7YaGWUk8q1dWn58OUHPn
DvzTNpveNXsnhrGUSbPVtDRM348HozxG9b6i1BfLk8j+r2y3oockgyAGtZeA7h3c7kj5UQts8uJX
V4WSEtyKzYHuN8/AORPPD7t/5qQIFgExm5NsaXY9iDlP80HNy2kSjX2fDfxo6yawhLw8hFKz6Ril
esbBMI4qPgnAcQstNxZZaBfkFSMrdkytYL9LtafzbOAhpJN2JeE5mko6Xlq+jp2TBA9amO8SgrmC
pnr8fXXUvr+h06iXfu2EIeJfZz9BI8a9LQKxBC/HvMns7d5NV26Lj58FSC+wPzHezevN0D/33ptc
YgjVr8qkmcirgPdOYlfcSijTpKQ4Rd5bXUROPOE88KpEiIAp4x0rWcfyaerTVDA6ugJkuI2cY9Gj
xUT15VTaTczF2/teQu90XOnK5HxAq8mAoqtItNO72xDPex6OWxOSKSoGqJFV9q4lxoqi0WJ8FHIx
I95N/WxXcLoAX1eWrxdoejT/+nzItSKarSqVR9c6BJZoowCXtAsLYH0PN9IKz/QJvj/pHI6Jw6Rb
tljNZguZrrZxF6VleSTYwyl4jq1syxauSchn8QAO68uzZeL3reh0SFOVERsAoZoP6iqrgsBppiXp
wjdFDcmB1lMG7JgOzm3qBmd+4I/XE3EniiZmUqDov15Py2uFnmyK8phEt2N/0RQnGLvtuPXqy/qc
Sv6HsdxUbtJpQn2LuHA+ys8o9/Q+9kvkr7Taon3MIIONid8+0pym68B25dBMiyk4dXEFq4OOrQeA
eWuVBHKBfNB6dt3b39+5H8wF01mRmTuhCZgVzt65WG9q0UiM4mhah4qcxoz2iWxek9pAh5NIjqlM
RJw0XLSE4PQXg7WS3RUNrBKYU1V7KDINIPyH8NxX9KcTYyFA/zrdGz6ks2fdT1z6Q0NUHGMieHwM
DpmCILJcTV2Fadyj0j+hqbGn42AN28onNpDkcS/dKZQgCkifkulIzudglC4m0GB7bpT5j/jiy+tI
BY+cWjGYY8s4iGbdhVbJ21Fvg5zyCneFzY49Bjcd0ylcJpvyaYgAgS6Gg6W9GNKNh1EbnH69FdjS
Z44KcYHIcs3BW0RgaIx9TnbAMQ6N7WbLwGPss2AWkT4heTEAXtDBD2gx2PIUFbKAf4caSrBsuNdj
eWGg8gqXNSUXnY10Kau2q9pq5CTsUFEqBw7JLMGJVIb2If2TPlin+KWEdwFlxBbv8mIVAaUDzYQl
Vr8OBbQKGHRJvNyU2oG08yijUcP1XpG1IRHrBJb+ralsXAxw+xAd0PCgcxFKm5xtcr2CApshxesc
/lZgftIkx6IftASYj94dSUoBa36J+ezMk/zpU/3v7Zj2yji4FRlpO0Qeka7j17e5S/ImglMa7dWQ
1CPZTWmwZHdy1AFJA+hEIPEi98F0S0cR/N7w3HaAwFVzE8oflZQ59aPeMDrAJ5hFD5XBAE8jpF4A
dzmaF3IHxorElZiOQBaWwMjXse5flOa12H7UQbM1qMGqy0FQ7rHdLRAlrqR2HanMYIBcLwbvg15f
IzpR/uHpGL78aFuCVIm9G1laN4jyydxurOxSgkds0CFuXqSIM1A/ctLTIxU6VASZc9AWZdfbRThs
8AsR3XBE8+WRjymEJe/H1FpBAnbSCD/SGxHF3LsEcNiIjVXbkLpDw7OzkFkkyHzWbohvoVcXehuu
YrhYQoMwAWHyqFFzyh9D0u9d6djCqI5SAwJD+zD9XhqdCTz1pBBZwoBrAO9GvwXy69TUlzKMGoVS
MNJD6LP9apyYA/UlhRpvQgHbkZdE8MVL1YvQmmTbJKx2Ct/0gQFRSOh9LKZIVuCdjtUfl45AzB3L
Sn+l30H3GPklUX4pyaegEta1cmqCQ8XAKRSK9fQrB6n5aOJy57baQsyeI4muKb039diD3khu2kRy
ou4pgfihS3c9osTmg5QTMWF4HL6Y/dpT+42L2hC5KXL3qfHASL2m7iaXGf94ZCl267VXgR6sc6JJ
LaIsc9xXwdqsCTYUHkLhoUouo/4mRT+UqJeW9xKNfyhy0IE4amPZGYQqAVXWGN4jLg4TeJs1Qqhu
1xPoFKZEomTJvdt46zYidhgQZCKh2PKJKCIUs41vTGMjSZ491s++fNtkFJEdVQxNb9E8EK+hGkT7
gH3i8soMx1Ro7XG1yIGwdxi/KqBkWZRcuwP9tpr0N9BUPMDLgH0lWY5rjz/LiRktbHk6l4bwrsJr
7RkOVcqJ1Pj7lJq2shRHhGvmA73XRnXnEYYRWC7ZDcdKv0zZsD51+rNFDJlnPQ2SI/mmbTYfBfkC
BRoUgXWxDg4tV7QE4p1wowKvfAk85Sro0+eRi45R0Odx9uTLvj2KE1gIJDJR7NoBKutEoLDI4QDW
3jW4ej9E7bKit5o0yOKM5yHSFoxsN7qLlsiyCX/YaH5us6+FXOQtYx5b4ANx0mxiiuRY+FODN4YX
uzE03/l9LZo1u74vRbPCgmhZvS1JudprucxleOnAEpVrHkOPAQPQO/qTRIgDwpiyNoj+Zg1lN9x+
ZJhBfz+VrwXVf86EThfeY9X65xv2V8ko1sMwpDgx9wHGGor8nng+3GT15UDQ8v/foWblIm0NTfJM
WPfARdJiJ+Rr3ToBqCZR9fcDzRR833+U/HWlN7q0xLJURvvUe/HxK7sR/WkQ3jzv5srUS2Lai71g
1nspHle5dNkB6+OlkIz7YAwOSp2sVEaepg8gSmRT+/vZfS0q/3Nyk2ITzdnkSP16cgkjETNtCOmo
EgdGUcZygJuehTrm37nnFKLytN38/tX77+Fmj1ootB2i8yza59aWBOV2xQApqNGAbKFFtze9cRkD
yLvjZ5oSESKOR44kVcfoGAR1kroqs/KDbV+fZYnMen3/XghVodvyaRoQZ9/jxjDyZPDNADAlfaFt
fVspK2O0kY8H+g33yr8IuzPl7Ncdy7+H1BQVI7ekUmlPb8NfT/sohNjYxJT3Tro3BeJLVBhQOR0+
ACblZZqv+Uz/frdn2qT/HHIyRgBZQvw/awewPc3TUqmoOgBxsqT1+a6Jh5egI7iMQoGvVJiu6xKQ
G5VbALpQ6BC5H3rlowz/lPSDfj+fr3vof0+HWRebNvpcNBu/XoEkblhUuihjkoqo/p33XdffA/X0
+1F+vrd/HWZ2b1NDqaPep9ZiLaWaEqRxKTEe5S2kBMH8QSCL3fBdS5qP34/84x3+68Czx90auAmx
62f7Ivoowo2pgtLfi/GL+gqoRuj+nzaI36/m7ObmVpGDKlWC6Wqq/aVmHHHfxMFloz/HZ2lAX3XJ
3w823dq/Ht4hAgDYDEG0TwQA6DQoQTb0q8p3SsMe7wFqs9X6/WLOI9D/KZn/upqz90XNpBwavQvh
l3IkGYg/CBdWTRjKQMtD85byJGph+4lfdR2Q0ue6TmqwysaoHCXsPaa6IOkLSWyMcIakRG9YZcO0
GVpm8FSrLtr3hbLtQ8eMHlXCXER/4om/hQNdOwtXymlU1iYp8XJ4J8Fa0fm7fv+FPy7Gf/3A2faW
SIVMTMnS2/clNM3L0IOF336QGMpy0DbB/vejzZqS32/hbNPKRr6SqsCKpq9tUENzaRcaTdjgMowc
67pXL4xzT82P3/f//sBP/cVfD43sq1k91HJI1PSyaq6UamEMjtiufOnMzOyz+/btQ/PXkWaPZzQw
sfKVIdrXRn3REkYsG81HD0VeAXwrjo9GlNmEoaCwDa8V+Z/qNh+fg5YALTTHWTOsurB0qDKpPgyh
3Uf0p8Npa8NeU3/nG+0HQHJpe5+5KdOS8NuJzx9yGmZRNXrxXn1OES646BSXzXvyrk0P8gJ5F/kz
0WPc2GN+7tDymUPPHj8rUstBzIZwP8BgKJcQWwuEBxFeRsxxI2oPopfK7nLQEGhGZx79/8vDSHeC
rpOGrmP2KcDZGNejQKeJEJUi1BeMndIEvzzbYIhj9JzM5Mjd+P1q//w8GkBxxcmqNG+p0RKxakYX
IbEj62x08oYQoA1aiiQ/U21Oj9v3u/rfA82W5ioVs9AcC75AhH4G+FVDBzKWxYj+f/GDDIoJ06Kr
joz866ocuW6Qq5VGOnSzJmGLW0haGUnW6MV/P9DMQPjv4vHXkebf1ElfXXZ6tAeNl2A2CXYwmths
8kqjA/Dc/Ujb2uyKtQquJxkf21JnfuovK8mwhxwgJmFXVvWs0yUwAnE7QLkwVIpjZC/s7/GYLyas
gHT9+2n/uMIaBkUXVgPkZLMlLwx0vdNDI9yb6XpEN4g8q0XKspIh7Jur34/1WTt/u+mMXTBaEmJh
zScEZS7gKhaVaC+7uP8QjBJTIE3elJ0eLzXDBjgCBh77yu/HnfFG/r01/z3uXEdUCxWyqyCP9q5n
EV4YnBTywHPvxSJOO2j2JvEpYiNt4JF2bb2qEt3WsmJZFc+69dFAHh00edMPxjJhO2hoyU5VytOo
q5P9Ourefz/ZH9/7yfBAI4yxGI2wr09s0Ucdcjw/2ftvhUcieXifBYZDX0iJ4bmBC2ZHTALdmaN+
ZvHM7w0US2Rkk9BKmV+jNhI8KgkjJntbX5Y4VkUSsHLpIMHXnYgrEQb1GPVephTrsM92alOhGCII
gLYg/9sip0/S+podyT2oxWBRVnf9+OBqjwK1pNBmO7rRRRJcWOQKhqQoF8TwSOKLhflP0o5F2Nka
X1z1vap2/OQu8cnceg4jIgm8Zyx2dj6hPcmE7O0se+mS8V0lV8nDGV8Ni7J5jsqHaoTlR5MvDIn9
YruYkMt5KgoDh8plFMBfTp/T7EWtoS/7zQpU4lqtLlu1RAh6BK8dYixim2e14yZX6MfxyZee6FRO
Rw4CaA1htpbk05hJDs0AjT6HYWHySnhdeT8hqWPaXYt0KuEWDWZts3Edp9e6YwA/LCra20nd3NHu
c3rKqJAujoBYuzD4OxhDBmWw7ZJkiVCfFy9fq0ljm0J/zAPgcbQ9x9awMYfEIRBCo57ScdEh7632
2SSo0+QeWTGWF6iJYx1fQo3pyqupiA9R4ZJ+RSCFvCjgcw4kQOW6vI2SI4SCSbOjCQfu/TrIttZI
OkGBQErMH/y02cZBu5KMq14w2zNP248dgL8fttm3Tan9CTlPYU5dh2gFz763bMWU6E5tgQuIWHHc
AEQhu8JFgAqPmI51r+98wja4nFpeX8sBrXIznraFgJO3v78Ms+HFP+uFzCAWW4IGK0ebnZ5l9mTC
92m2V1sYqQQems6ojM7AzLyVfSzpPSyPYWWGhwjTLrVAjHkY8mEfxxvwgwpdOWbwTqizdsNgd88y
T3+s/HVTZ4rNuI0BxqwokqI0baKaFc1IOA71vNCTC5uTJZ48W7JH4HGyHj0+etkWNITHiEKHKpV0
3WqMY55cdWrAeg6PvDZ1aQnmEYL2RSO7OBJ5N701i42LdKUgXUQGXTTe5+RJqOObL+tTT1H2GJEk
yiYcLFSEAh+N4cxNmA3c/rkJOjtyoG6fLsPZeKZR28oYOzojAxyTyr0N3Fsp2BMaqYZbuIn85jC+
xKEeKsdmPLjCynM560UIQCHe0XU880zIPxQsf5/O7JnQkzbPxbAL9zrOmo7QlNA6yUO0mjpTU3nG
C0wx6h08s1x1/a719MUNucIXQ2Ixln5XR5SqxEo2IpNq76QD8uuLc9v6n4oqHTe7PonDJ7fZ109H
0uSxFKpgFDpxZ2FcHZ/jiJBNjBg0EirxHmS4x1ye27ygt8fXVlVPLi/VwBzg98tFGtWP14vzoKeC
k1GfnYuoxWIdDnoJ5V1YkTCG9hLVkC1t4lWww8Vsg9O+LNaYNOH814xMG7uwSS3duttknS2ry8gJ
V0hb+PPSRXIZr1jE7HiVrop1ucnWgcO6B8swXUj8J/c6vPJvxwuNP00KpUM4GLFAr8oy2oJaXuON
JJwIEqDDOMVx7WDNt3ydrOEl27nTLwcyc/g/L5vH9IVXdiWukPWuSD189q7iY7zTb/ydZRMxs0jX
RBs9uDfmQdlGD+nSs9/Kxe30v/tOvW7X5qZefiBBXtC/X3zIiyesipvI9reE/dnNre/ASbJdJ7tC
c7WENeH42ylbJHPCdWALWz5nl9JWuWMyuB7OFKg/lfY6n/f/3JDpAf9rq9kbo+x6g0T6sHyklUyj
qxyfJ9tsf6a/+7kzmZcS4H90A9+TRFTTbHHq1bwyukINSes+SeGpJRyrf4+QjjIVMYRrnjvB2/m4
nn9/5uSZEv6fJWPiysFpo39GRtPXn1glTZmPrUK3XFwnKdV2coD+YzFLspghU9JJcXpZi+8+9USV
7npjpxLZmgfbsNcvhvTgxjvDGB4FWbz02Q6DsJSk0ukbjUAmfwmaeCkK7a2qPsWY5q3ugvFGwVh3
vGsGKgXepoVaXFTxphkw5L6MpQ3sSguRuVxK3ZJxUG/Qalsl4WqUdmK5UaObMG6J75BsteTBTnPS
xOO1IXkblxycJmttmU+JlnVPOrQ2zjjkW+O2OpaeI0ULoURXUsY0qDrKxSaSPQfDyPT7pk9pHB9H
lcSJ1pGyZ0Heo5XzGc0AB3ZtojQtuDRA/vQLxdzQaKyGIxOzgPNFlIKGoCVJL4htgnyNzFbgZPUr
oVnz2LAFpUxOiEfnP+hk3ucIDkvlpIUQyY9VuYa9S7Qb27lQPQnD+/SYAWNHmuOtaT0Fsk0AKJsL
VUNWdV8TVjuE5hLvrF3m74m3cydW0qHzc0JVjuW9p9+USoAlkHEa8Qc67IoOzOapL3auaMF7jxm/
f1jRBr89dV9VOOW7jr22uq9rgov2ibyUjGtMD2XhrtNuabrTH6MFmEwDxuGCZCf42Hwvy2u52gqG
uvAF4Aul7IyW6xBJ3aJrlAj6U1m2vAtXQJlVLANrnWpITm25v4iKDW70yWkWrnTv2cCp2SXPBGs6
sn8z9OSYkkPdmG+q5pK7iyKks/uyXqD4sUsZglBk2kJBCo4QkUMb7UInZg88Fa6O2F8lydHt/SWJ
qtOgyXVvlH7Pr3dr3Hr8d3krHQkOxvKMG0H+qNWnjqYqfesFC7vEde9VaSPTEKwr7drqjr+/bz/u
VP5+3WZLfBhWOitKDcS3diLLLuJDov8Paee13DaytusrQhVyOGUmRYqiLWksnaDksYScM67+f9pr
rRoJRpG1Z59M2SWPGt1odH/hDQ9IyuvuyVMfOvvS1B/Xh5w7w2w8OBzcuND8/x1XfjrD4sxTPDON
MFWhBY3pVXdikr6yT2+pdipzVafPI03mZmn5UOUGpVVGMukAYFUxDNDotkn1KvLEUIT5Mp9ImUKo
KRY9OMvrc/3NQp4eo2ja2wTC8NxQP/h6mrkjE+3tfHi8SxbeMx5Ei3T/mi02533B3fUebB/qxXqh
LN/k1WHtbF8Oh+/dIrzxFLM5u4NijUl9gJx02gbKR7WXS1uKzo37UGCHJSMwIZQUHVpAUDhDZBhM
F0qAr0Ba/J4ot2IaUTb5YxWQPQT0DVyU2+vrKiS106TBkEaiH5fy0dbk47rXbFQTnLv4e7kds3UA
dsHHqFQp8+dCu/UMc6V9KHcKuEnqJBTHvj6DRNlgTIsoxY1pXTdbOTmYyp2W7iv7CTvxsXiq9O31
l//nRofZSBLuAEzCX8KYjBi46KqNOjfZWK4TNnq+JIJT9feb0kB/hoxfB5psMs3yXewAwvDoPiEA
9oCw9g1e68w2ZgTkD4gFECBCeePr4iVgGSrbktJjWuPjYn93oPQZZxUAulL89EfkwOlSdOEvKVAW
UvpswQ9u9TNye5FN8OemC18oA1X3Aija/8p1b0nsKpVPHgrvoXLsTDy3MN2sQTVkXk5ZFuQMqnzX
34fxxy4Uk7AsdDMsUzhNfJ1EGxgEzaBDj9yCVnZAK/h22CR+x9edzhhsMoe0jpcvi4j60+GW+PoQ
AaCkgfRR/91qxyHeKQUUqbW2xNlDKMeky/D9+rwm5BIRMn0Z9PcZ/2nQ2vDUHtWH5IihLZrDlnvW
ykuV3w3xGltDoGgyaB9JRdT/Wbf3ZIVSUN2IF+fWFsqzjCITVkfUIL/Ouw2zVG48MitbeoC7TqUr
KW4M8WeVk4rapyHEI3yaZWXlulnXLG1e/5AgZmi7KnoFZWY4a7fe3FjSufcoJAmB3pK5yvIkCu08
HZRKRRam2XuOCgshZYItcH3+AZ8v7nEbHr7XHYryxqEx0+Nhmgi0YLj926ZnMvKgeEVtDdwY1cGA
iXqSlyeSof3jN3v//j68LI7rdf1td0Cfbbu7PP+baX8afHJjpq7qQvXVydcH6qZrqd3r1g/cRuDj
xuGyqoALxa9A7YxbbZrZaQMc5HZS4ChzzHx9u3md67DTaNO40kNCPGxeOsNANOkJrNJaIMBscy9D
ne8xn9J6tC8QiaLyIRsGQijqOpf3Da0BpX9SomQdEK4RfsUVGZhLmih+RXEA3JOaN5ldf+bIKsCe
fx5c3H2ftmWoq3XcS54mUrIo+EG/6Swh+VU6yZ2UoMQlIm1D3g3qu1umoNQIil3seeLym98i/JBA
34z65zDSV/Ro/8XrFJcdgQfa4Gzkr8+WWxiNub5AHmV3GP9ANM/zVW5Qcdv39jK1V6j3ObTv81sD
zx0HnweeXH1x49ZO1ZM96lTaRwtiUrkCXNsBXI0R0aAES79AE6VTouAekJlFMiKl5B+EYf9mEaDa
O0InBiDz5Eh2lS4YFEkOQOecNPeEpJTF5HkEYBKl3a24kYn/yHpyx/l/bpCxN2iTaJrJ5wwl5Ov6
j04KaUzLf7e+yfwCeD348Qg43I05zq73p4Emc0zlvhyLBCyIGoGnqsAIBmhcRPDIg3e79h56LTrI
1tFPSsprFjqPxUbgVU0n3mnF6/WHmTunkaFnxSlhgTwSz/rpg2h9BRlOkzKf6eZLC0gr5V5xWkZM
2zJewGVeH28mzFdlWk4WURbBHUinrwMGgVfbSaKFomJQ+hxaCESAeu3xpOVCJHkFv9GaL6LGO2re
MrEyUCo38ijxJqf3vi7CCtq8ugFh+Osz9IaeuR3FsiM1MkzepOQityfQyA6As+vTnR2JewnFDEMM
NPmmjVbXxkgWsI4SI4doQTIfRD/V6tIzt+tDzdRiWNlPY032b9gmeiE72fBYrp5/5Mdh+ayd7344
i9P5HKz3+z2O1X83f+NAvcUldrt8O+x23sZ4ueyuP8dMq4HnEG49QKptlAQm0YVuQBUucL1/fF6t
XvebbLl4t5aL9Xq5/Pj161YbbfYq0m30MlAkUS1q11/fpacMkQRXl/3UvFGkSXtzYxovoVwuxT2E
k+w+8eyVlYAvUYB1y4fWt4EJHZAUXhgamVVAvRaoidN8J3BbQzRbyWp/bNBpFUmPXL2lHaWfHvXV
G/f3TMGWhfr06JNbVLI8s3G7IDxWwrttWxbZotBhNyAoLweIFNvBSXTlgDKimk5NgoMwHmxYEYhe
IAOSRc8VB3Dcv4bai0bxLaYSY9PaCZ2l119SfeSwVncG0CM7W5oRyqCcM/bA/wIBsd/TnZOZPBLh
6IcvQuPFRPta6hcGdcIe+qmyLWMUL/uFJpoVEkIvUPq5lnF362UQ7v1Jyo2NZCz5i0z7rwW1RMUP
8eLrG2qmuvl1nSaXtoKYeoyKT3QcmwMhXW95Gw1YMEZUgMvkRFqPmLtZ9kaW326MPBcufH5Dk61s
Di2wdfw6jgE9z2yhZCoo/m6lpPJaRczNOwQJPelSOkfSO5iZxUhPm/yUYqvH0Q5a0+orUI23TpWb
KzI5VvokaQc1AsthDBvFeJODkzR+9O1mLJeVipCZ88O0DuatFFn81j+OzU/7dXLAtLFcFgaAO4Hc
HLL1EApQWB5try/61J74d4L0edGnCXLtRImBo/PRYjOfUHO9+Bgb2qDsR68/Rci5gtncBFm4lVrv
ZIwpDu9vYVCtYcHVqG5SJ6f6axCooTCkPQXdodUxLPb5gsaTsDVt2yfOe7MiTDbtTW6cams8dg2i
I0LgzQ9X4guQ/ItqnOCbpHwSA17BeRJj/rOMlPAhlqtjCVPclMaDNDb7rkq3jlcs7XCAexJQyKWd
QB8wvXGbzL93hzNeBaOkwyj4etj1apyWNQacx9IGKI4ujvRE/2lB+54iIMG+XF10Gru3C4/iKJq+
ekOIGZIl2yZ6R18HrstS6qUUpnIrXTz1Aj0KrkhvvRfdidiwaIuFqIGqkELNm5//3NgQWE0BjuI6
mZYzht7QKseRwmNaoSNHUFYuKQjAEBKFz5Cqr70BakRYLKFIcn0vzkVHmEogKCIKcqgXfp324MZl
O1ZglRkgJTii9kkR0o+30DZuovTFy5uuMVeYUKyELY1e5NfBHL9Vi8EiZRadO2U7VhcqUNxFizRa
X5/W7EiUO1B1MBE+s8SKfwr6eqgWTlqp6RFznSJ67pHphWBDvKtrNz7miSrff6odJtRkg2qeQWg9
mZSkdKNVlcbvBtHAHRVFB6V4raNwOQKoS4SAXAEryLuYHhe3BlMK9T6bGy5VnlhqQ/TL6SWkNu1n
H27cVtFeolbdiBp/jbxVN0qohB0EOqGH+mNwTgvaAC0HMCjXV22mMCt24T9zmZy6tWfmZqD1VKhp
2qBzR+9JbEavXyYBuoLbfkAGb5lLNzYhttdzO+PTwJPPXm2Ah6poyx5tZLb0zvyWcnW3xibQ4GgR
qBP6WK0vvI9kOiopYXS5ShDUVXwsaC8mJpwbWwpJKp+K5rVT4SZH24jDNY3E5op3pXnJfAzj8K7O
M3Qzxndk6reR91fIfZ5b5TFgzNDUDpErP4hnSELClfAJVZra3iGuqt0PA10YZcDsxd7o3nNYehsz
QTC/BDRycrM3sMSq14sGHwlGUtlLCe4a7VDdeO2zrZOgXe88qEBfKXipcDOrSrtoUbKFQ0Cf54O9
taIPIKWvmh8fTWhxZO29ZqxosNOOgrC7ipptzK8ilV/WyjbT6fxVtBANCKbPyGocOliVLXuusP2T
FusgSPxlh9xGKj/4cQW/8lWm0SR39iodrZVoZuYDOVB9yPJtDk7IaJeDslEhaxrJytXeDXkLYgmv
F5oVmVBWMr6RzNBvwvEUKuNA+QChbPQloLybq0RhtmuAh4XxLSMUs5t6MxrDvqX4inwSIaqUthsU
ju4So8KnFuhFjIq49GoiQ0Djr00B5/j3cWgsFPdHGQEu0vuVDWwRt4Kxg5QifwsSvG41ddvWQpDq
zUAZa0zPRmihHwJ3JTJXtg3LBspqQmM2XKrAhyPUbWofTBBx8+AaG1SIV12g7UMFnQYcPoGDNcqr
W70GaJwIzUpbfR3BDFnuHlw4a5JmxnNfpssAmRJJEEb4CuBVLTuL/il8PRJ2YSaWSoTZXkbn7jji
wFCeIgQXLTc4pFW/D7izRKKnaSA5dg3s3JLJuan6KhBVvkR7kTpRkTzZTrSXIsQiQN873RNllIW4
xmlx+xZ+zsZ7auOG6j0l6Y+x23njXered50Hxutkl6cy+2iKUxE1i3DwUCtVv+ETM5gxxnAStQzj
wcS2069twCbbEW1aJQR4pj0JkqcMMy9vD1aCXKj5btGMVjt0wYGYjcGLnn1rwvesejXqCr1x4fQQ
yMYqaw9R+ZL7J9AxQomP3dJ2r4pxIt8szMdKRsEOjqpJ3BBsgR3tdddcpGtNZq1Pg/+a+x8yDNii
aOn3vKbdk0QEgqUfyg3KsnTjVSd3y6p/jk3pJMCquHIvPMBxJAQ6pFzxR8yIOQgunQOYDhxf4G0r
DbxpllGSe+WAdJUnoNR+hgdO+AxR0kufQo9DDWiT4KKKlUwuxvCSePelR+eH1uybHsubQS1AFLTi
A1bi9RCfsuSjbSPAbvirqcoKiNzGxFHA7UgL9O4uBn6I+K1wa1szLT51JfSXkIET9E7iJ09bWeo2
jeGjV6/48y28+l5kIn7p3o1wuF0nfxSbEwBpI8ub1DpJ0pPOhyEDW6sd8GFatoQ4l4dH1UhoUvHC
FHQSIe7K/VOVgjrpsnUjHzpIrbXzLbBTIH53Po5x/RZ3jL49ldghGEc1fq3IC9USnn6OqJnd0QUn
ponKQzuuUqOkUKlvfCAChIeibtmRYEUkh5n9ruJYlKI2rY18de9Zd/GrE2kYdT5AjsSW9rATWzbi
x9ldooYnvUm3qHoscWcykvbgtd5O4wsOyBz6AQyAD1VPXXhQ0ownUUXVWGDHq7AoMNdo0e29TWBX
e4tLKBrQL83epUKUvuPgGfpSxg2hKKtQySB2g8mpnVWcepvOeMJcDd3rfhWPwY4XAY3ASYMjpb7Y
YXdhX5J0u7xF2fNYx5tEp8/jP0cVDAD5UBECVbKyp7kOpwi+LKjJsT/aIOQ1zV82rozqbL4MKsQl
KxWHaH9pG6gODDA6cCjm2Kv7Yk/HMrSR20WzIisfArV6HL3hxp35Oyj8I5jS8bVUkAwDiz65MsHK
Vk7fkCG5vEMDgwAABBZgRhX1b4g0xokIBGE7Vdvq3RpWTpmddJwpMv/dN89xrKGf99pQQOC2ykL/
znRPYb4d1J8tv67jEHyqJZ+u1xYIHKKTlbTC7Nss7+rw4XrQMXv1ExIC7UHYmH7N11CtiRS97UR9
Tu3BUG8J8G82JCd+p/+N0UyU/hE8E17gkzHKsvM7eGLpMdIvCc2+/M2EXTtWqLewAh73BwSUNCKv
qZbFgDAuxOzrs5zLswX6U7ewt6YfN4kS69ZVlaTKuJzQFCW15E2E2aE0OCKlBze5xLcqgLOBPRVm
GyUkB0/GSQUwzQp07EWPmw+G0ITQgiBSNvd+f6KM8S8m92msSRKR1ynlbjjFAP7ptR5qOPhj/w6m
mpM5oqZzu3s+u2k+jTiJ77UBprvi5MlxuBAB1v4abeIalTIwPbDX/WX+7GN/hicVAinFQrkplzkX
rmJQoVq6bmjylHSQIyARFx6YEYpuXBKoCuV3QpblnUSmvdmL+hOuQFTOWHh2gl2lbfD1C/HDwqn1
nLI9CkTVuCZfGoaDgs8MduRYgYwHI/mRD+exuMdKXlniFCeHa1RyJPMBa4Nk75jfsfS1mhtbej5b
+PRck6oVgrYRFAeakiVKABzmDZUyJJMXTYOMTahhlSHMZk1KBkkGwMK4UdifgVQjhCnkYFSIOMi3
TcooRalZctvzTSmwYECg7xAwXVeSvIp9DcYt1UDtJOJzURRx30NSL9v4AAV0qvRwXfPzsjxxXeOL
toPHtu5k7dYKiaLB9IzmhAbkovPaAF18fXNabkt05Vkh4Fx8GF1sLsrkyWk+TJH1WRepDjalchK4
q4p24Uh+lyIxcv3rnK2pIG5Ix43qAj43k3WSsZn1a1WJj4lyYPjM/1BAIFk7qntjtckx1DEenSj7
F4fC51EnbRA5qoegl+Xfc6egEoOrqZrXjCqrA2aTEmsCQ/jGTOdOWbBNsFwEugmj1q/r3Y6pqjS1
6PWol8w8qPlDWAHfQDheOwFR1HYFQsOyt0W/GH9TX1r7xTaXz4N3vF3TnX0WXcYdA31Tek+TXLoa
pTwslPL3qpuIv9hSDLJJBgS474KL1mFdZpx1G0knGbK9w/08LhuyuHpJBXIxIO6iad0aQYvrazS7
JSk02UKfCDb45KNVM7ZDg+bE0SPU9cZ4lUrajdegimX+Y9sbyDTpCoU0c1rnKcvaUGLViI7SrlQ+
ELix6p1SMUv4jlG5SM0nAwVVVJv6dKfqD7DhIfpkGE1xVnNFFe2hdn6UhOmEbtdnP4MvBPRGSwzM
MlKBijkp8zWIqid27MbnYNyj1rDsGnslj4dB3vgufBHF3RDuZ+DXr487uyR8eqwHttigvSbjJo5d
lSwU+GVQpSbSKh7pgY5b38iLHkYTN05tmdHsqOD/G5554OwClTmimVSMhNXQbkQqemnkdwENdGA6
1UV/ufGU4jyavjiIH+gE6Dgo/nGvdXKcDbIbjI/PP06nzWaPMMTC3mOfsUNtb/E0LL4nP61Vubk+
rIi+/hgV9x8Z0Vl2pTk5JcEit9JgUP5s0eOmcZWoH9TATEuIdFwfaSZsgPlKRZBgk9Wexpp2oYVe
LyfcGBUW1cBioTVtrw8x00KgcK2pxHqqMOuYTCaPNS1HZhDbSWcPjjA1tqF6MvKn66PMTuTTKJOD
ziLSN3KZUVrpBMh69C5je+OgmNuyVJUowhPoUJCfRpCOH9lyp4L8eTZPP1av583ZW2z3w8PDYjy8
DKv17jJ+vz6rmSMTlS5anODs0U+b9lXHpMR7ygYRh2BlaW37X6KgkD+8OAHaSTe2wux7+jSWWOFP
FeJODd0aFyFk3J0TLTcq7cTH4Nj//2Y0uQRKpct8xI58EYULUhp1LsrRDDYGNBO8Jzqv1wecCfu/
LOEk0xlgXEL38+Jzau0zhlBPQ3TXqigG/h0FL9fHmvluv4w1iSskZxhyz25Rc/ffJHROKOYP8Brk
+OlmPX9uZ5Ai8skCF+aEmqyjEkguPOwCFpKyrfOzi0Ow6JBQ7JTHTefdxbcaCHMoDkWI9XB10xTi
bPq6PwCKaDb6BuFRlk8g7lSJKJayO6eG7b6OVGX+wzop8ZykGdUm6YoqwvX1nX8G+mDobRK9Mf+v
zwDBuMtlN4rPqnkHoWIcvnvytgof1P5USnd6sKo7dQn1BQnrZYQUX3krNxcDTE5mclVyHNDCjK9P
DjNbDyXTKKghusPaoCmeHzhp7FsuL3MIB4aB2QOjFZrZ1Ih+DIK+oQWASnC87MZDapdbV8lRLNNW
gP1cbY3Ym4xpsLlvWkwvjUd0bRcc3qn0kUFxiFeujIwYKr8rVbkPL4leU+H/Mfo1+rrPfnnj7J3b
9ipwF5XbitxjesL7Kr4Prpdnx9F+U9MP6mBNWm1BGtfoCt3YAXOfM+egBclGBFLTlemDMPWsgl0o
dX+VFmVEGRMxzINPvb2Jtb3tPxtULXXrKYGkJq1L5dIoD252jvpNcas5Pj/vf55l8rl3tewEpsKd
Y0YLxExodJDBtP6JTuGNWYsYdLrtPs9anAafzubEtNOMLk8sxLwKBdzSk2rQCm6fk9YlKt5q1gr/
7wT1GMSEsDi6seq/eel/jk/ywnYU8PLJ+DGiTZIlJ/HR7iNUCy465VAEEEVdo0ZuvZVevPxi0Tky
UsryULIysNSoHKb2+zBs6wgvpdrfeKF5gAtn8MP/4lZcboAmLB8BhhXDU+6ISibI8Bvh91xswMb8
39NP72236otBsvhoDYyIHNopQ/QmUdi6/pLmd+Y/o0yOhkIbzHHI3eQo2znS8FtbiEf6AtBN81hH
ffH6cPOb75/hJgHPIAVO7nIencP80qGS2m0j90N1fpbN+fpAv/WEr7z8qWbo2PZmb7ZVcByLRwsM
rNefHeObX2AKRe9j2AblvW9RZxq2yngHETfFht082PImUh784qg7uyR4SxE6qRKb6ju+JUiRWPXq
pjDy7BtAqRhOB910KiFfvxJdyY20sML0yCciriYLthlQECPdQl2STOtGnXZirf67iIquOgE6DvVE
6lN+uNPrQ+rD60BfFwNYxA3oaYmsXqGfkNHXqc2/qM+r1lMrinHOPSUrrEWfaSTGufyW0CJD+fH6
y5pdAiCONk7bQm5tsgk9ySojQo74WFYH+pTcTxGKujApgM8aydv1wYzZY8mSqaIA3qVePTkWjAF4
EOYHQsZvW9LgHfSL0dJtbdkM3WZwVn0D6xc/uXCgQZ3g9JOgi6yvRusbHjfNQLPRG1a+iZmw7NwV
eQil/ExjU0/lhWtgm1NLNBTPLoZBRo9ka4IM6i8BIS+spcXnxWHSGesSB2tFvmRG92YF2SLO20Xs
aOck2EgMbZm0Wjsa5dDz2XHViEs6GEAjjA5D/dihgX99UeYSakUo+/x3Uab8WNnTI5omNW5cyoEK
PmEKQo9ESR0dJjAK5XC5mcXNEUy+jDl57XkIv9P1fJLpmoWxNgOkPRu0AIJJLXT9utG3VSDvUDfs
5QF1sXe11T40Afrr4xsB/oykABaTMONJ69mAgH6/foWhjkjGKE5bqK/ISzj5qXHurexMpB9iO1bA
2kcW2z0kHiIjO7wHS+oumCF48gqUX9zeOCfn1+bT80wOyjLQa9JpyFdUNj2UWS3EQHT5Fbh3aZ70
4pUWOw1riLA2reARd6/kcrMfMNdvYVFQYkJ6mWLc7y/p0wUejAl6PVGQnD3tsTe3inxf1D/lJaIW
/TMPoBThIh3eUv97fCsxnit2gh1DvtyGLm7YU9MDxyF6hOVGyNpRPQkO4Lc4FBvlI0OWMH5SWxOD
X6Rmb8K+xYv+4974NPDkdJAl/KyCkSZIgjh3D44ysZVFSf8b3PtC66yFa0qipe+UcKlvBYpzByHl
XR1fUI1sfUqPr+M284J6DI4oSNDFjyJYBbBny1MSe0sL+Pn1r37uNv48nHicT+9XCqVYd1rSsb45
hCjVDP5WdLOvD8JFNrOkGq6VQo2eku70wK0kp3FDk70ca9Zp7L8PMhpy7d8BpBU77w6/adUOqhnK
c076CWDDHaNT4n3DRoizN96LPj5/JIOLmg+g+DrmonKuHgyFZr356jnSOTD6362A1PtW9fbK8XhP
CPM0Oj7o9cEGotVspRi5jVAGxGyuDKnaAKAJ0+VYr6tioxVr29+1gfjGzOIZfHbS79Tyvqo2iXwK
m6UybOrg2w8kyeyd1951/lbC47Dz1n35Q06oRmMuEHmAfmwQLcpCBz4U4wsiffcwFncq2OrNAg37
HQKhtDY2+Y8Yx3fKhvbadRddu83t+M5rv2fds2nfO3gkFnDbs9G/p5stR4+NaQOkGtAaxWsQd48O
OUdbxZW6fhEQBxkWaK4DUUGYELlH1JvHsdg4ixQ8gc9RVazoHbypfbMIhnKjoN7TqebeQc+rd5+C
FMh/7+2j6AKmqciCw1Ae5IRU9BAh0mxVl8QwgY/qqxIIVmTWuFr+0rk4IaLiMLpsTKzTg/sRsw06
hNwfmobDqBx+s5JqWQ/fY+W19H5IxipFB9pp/4oNIO5c87qPYbGxNON7w8sA0mSw4x8Cc9G0Kurb
L417Z5Q/emcft99D/ZfrvcDhohhdly++/7NsTwXAksRfD+2zjb2T3ucrDoShxvrEeywAilu1jdv3
g4uie6bs7B7B+G3Hq1Yp2Xu/jCEl7Pnw9DOIkhjoSgJetzO+ByF+Sx1gBC9AkUU/CGSZz6efWT1w
Gw2L7I0mH0P5kvfhHuTiwsO/BzQemOvXwpLWXXsRjOOBMwTHnG0ROzg6jcU6HL4nOeg71Vh5BAKB
Z4MYkREYQ2PFrp6p/g2Yo0ZoGI3fgFcuOksGcVg9RP5jLO4Z/U1HbCEajoW8bYpyZYb72FtrL4mK
0lC5kKrXRgGNvyEp0Y1T466kcN3jIm0d6D2Yp0x7DAAJVMug3FopW2Sb/pJUwZGGRpAmW89SV96d
5GzhMmXDWlGOPn/GHyDAhdgOL54Jtqe8d3NoPnJzNwZoYIBkL+Dcpppwym4eWvMViC2E0b0EWjLE
KwrVAVHbgQsNts4E6uOMJ8XANjFdpfmhy96o2OmGvawTLlkElLhSHacF0vSqGuayt7WthxGFZ3+A
ijkXSriWXHmL8A+VEuQv5ENZVnelhCxbTQ+OaMnKYU/21SoHw5WglpUANOrc4lLZ4a7psX4MnyPG
AWdYAHXPIdN2vFQPLF5ULTp9eHWc74xWl/1KvHKtBHnIVJoQfHX3kw5f2PpLoC6V/wPDqYcYlEmg
PLcgnDxlxOnR3vqJgyRVvnQbJEPqcEWcvUgdY5MGP8oqoNix9KRF6a7ykLtl1X8bsESLFjm4HDxw
ctrCv8zhFygf3mJVblJ/VR1opqjySjfWffXWdvtBnBrAUHT1gfw5ZD0oYrV3QgALdKSB+nWbbx3y
GUJU9y7y39tKfgyK+C96AnCluUZARDbowwNysaT6bAOvBCdoYmxs6KGAwWx97NtCs0O7oV6VhvN3
LAO1cA+1tAMBK/gmSTQ8aEW2D0OOODwtcl4+YJ0q7tYEinqEZzcbzbZBII5rGJNq560kiX52Ee67
chOWEJaNV5AvmxIZEdEVkQCZxbInUIw0L+jcHMz8ru/5iJstP9aD/UBNxF0r5p7+mlPt+drA7gXe
Bv18tmyCbpE77CgrBeE+qI/2cNZfY2NZOJuiPNh5uizlQ5rfAWHSdeqad72CnPhLDifkr/y+8XHf
yHdcf2lXb0rnkJX1cvgLoRZ6XJQqOyU6aEDHQ+mWT82MnjxG7BAIbfargbS1uKI/XcGpmpSuIUQo
pRY0Wq0dgQ8s1eJn174JgDHHQusDdbJSsV1H7dVtkuckeipYdiHPdP2qng0/VMiMQrqDXvwkCM48
s6vpuIRHwJQ1snvkgQRdYoeAv0qlm/zCW+OJwOHT5McswAEoM4Ojmz7joru0a+MieW9q9gxdRWgu
NgHB/qisM+9ttKW73rsMVrRqG+HGfABuw5dyfQVmIyKaZpqONpwDL+zrE+lZXutGSxpAvMD4ZKJ2
Lao/N/sW4hdNw0yom/8baMrsawzcrXKwkecsXrXFI+hsSsF5vOrHndzygd4oh8ytNDPCfAn6CepH
kyKDb5iDBrwQRgyldmjmFVcyfN0TDdt/1Syh22Sh5wByA/3Qr2tYIcWS5jUKfqTGiwEILEBHpAO7
8MkC6i3K7Nff2WzuRitY5jPC7wnX068DmoPsoWzlJ+e0lzhJuPciG2tR+LHmFi0kbvpFqXzbmM1P
eoYLFmhBdaPO/aWkHoANNibE8KG/pRg9F/V+fqrJl23XY+hhaQQgLkYi8MPES4QqCyU2NhWdIx6B
CyUyjr78ehspJ/rQ0+1Fe4X6NtwbCzXZr0sy6l0VdrUSnyPApx32g3YRQ1OmZFENR+jvefToNntz
CNEh6k8+AoCd7G9uLsLc5wRDiqRa0LYRI/z6GJmXhSDwKbW01cqN1oIVAcC0O/vm7sYeEPnwHxP+
NNJkwmbVNbRrqWprCGLWW9Pv8GdAhWY/Ois/3MnOG7t9xPjqFutnboqkPFCNAOnp5vQAD40gLwcl
w0wpPFjOGYxeaLyKyMHwbwkWq3Nb6vNY4iv/dF42rlJFYwZczqg1MM9/RTWmKNHzEO/74cMhUsML
z5HhouMhCsuhezCVFxl8AgWn5ERQr6X4hIQVnnjvTUF//un6S5hdCsrsnJviP+YEq9iQrkp+HmdH
4QYajBcQ5BYt34EE5lbmOnd8ior+/4aa3FSl7RRl0NrxMcKRSHxXfFQpuo/aIOygLiDGe8xQrk9v
DqimfB50UpNp2tpoG5RdjwQcHNgBMvptiXkQkC/IBqn1KjUfsa8s3OSl00bstwHfI28mEP9xNi6U
tgJcfVKUv3TZ3+IndP3xZgu7KOqBVlAUjvipYLw0YDyTy2Z4lnJtmdjNIja/Kfkp8C8+mEoX6o9k
n+vwsQ/Olg0JF4mIHh6K7FrboCVJrBdpcKOwO3s0f36m6V2AQhSe3xKYR1PGZfutUId1XUGLTbnw
cFmvPMwEaLpKRrqDzFBV9rbd8VBusPGpwob1sHZNb+2N+Y1LY3YDCQyRMPfggJpsIBgzY2qGUHXR
jgrDN2S4a/OEWhTUDLgFpITXX87c/SvajP8bbrJ1XLsvg2LI8uPYKavKflC6Z6OCm+hT/D3dlCib
/RCBrSAWBAQIrdqv50SL3nkLrvY/wljyvWXEpB1ACe5vUs3m5/XPSJNllPV6lCuFrBzvNcu7h2tJ
wIjIHzhsRN6ur+Hv6tf0jDc+TWuyiDZuVergNmgU1CDc0VbbI7MbjE+AlE0u9jpM9ziwIdRch++d
h1GUbQrZ9IqM5aY7z2yBlk66bgt1dCDhk7O4r0qpNKMqFm2bIKb+CljaoHcW3GMLuEmM/TJcNN4D
dBtji939rXq1WNg/1uLT8JNANc27SBo7CJ9kitoPN/4OuCHWn3xTQZn7pIFIK5xmmd444WdfN0rw
OAygnID6y9eNJXUZib4bZscGbztiGBokeVoskIMajYMRBTei1tmP9J/hpgpUeuVrY2sQjYf1Acg/
OCwCJ6snCdrSjXBv1X7nhwNpD+gLNbcpiZYSRDTmoQcay9oikEutnRuMM4FmKCyV2/2P+dX8Z7zJ
fkZgq07tQYVyyk0BvFLDD1NwCthK+KQ1OQrcCF7xt6Kudmhf1Y6O/n+zCSj5oy0j6KNJe+OgwrJc
nA5/bC0gOgJ/S/T+myn7KcqQEEBStZytFantQegXU4I0cKD2A3xpaUe4BfVPFzvqbpmE9kF10SPx
abA344JtMRjDiq7yKkVWPY+hnnLwJwPEJvmdbK036js1qHdFvo5Jb0Pc6Iri7EUmxVELApC2FdVZ
WHwqjnd9p29sxCFGwjh05VeEdz9j4hk38zapbaJbEGKzR52sRPQ5olKowwRNWueMdZEK0dFPIVIJ
27puh1FibcKVghcoeagDq+lqQGbTTr4HaAgJwUDVyy9xPxyZbJ3zU0p2LvQR3cIPZxW6A9rq6AXD
LYS8z7+xsBSmbaW52hnQzyEchTELbLrXsLmUhnZoM8It9EL9rjhJxalGGztbRChhCOSsBREL0EWp
a2sqWBaRcc+FZ3dwUD2QEdR3R/aBan+Mrb6XypyMt4LKSvHIwtAk6WmPjYB+mQtWb5Ug5PWnRmIN
Q9wSY+lOikMu0RcpfMtSyi1ytKyNb22JoafX38X0MjTZ3+dDra1tymFRJN2JgNXC8aWvFql+kiEf
ujjGUo2HVqiO0W6Q45WFzrnRpK9tmDwXeX9Oz5af7gMl3ymxhOHth1Au8M3qXlT6XLk5xZgLm136
nApGGlI9UpM9ShCWOI8ddkdVofiqfrP0dK/Yu3K406unjjJSbzwlNXzvtl/mA8Kvw64bYCHE8LZ4
hbn0lNDvGnpEQxAmhOCPF1qRUZzGRdJ5smHhjfrjvU5xnvaCLiM/udQSbTMgBAh7ptbGpWtxVsun
HjUTaq4yVEkvQc783ev3foioD7A+7yT58Q7BcKP6lfArKTf0/8fZee02rmXr+okIMIdbkooOsmzL
6YaQE3POfPr90fvgHJeWYAEH3ehVXctVTHOOOcIfks5F8mcSYTbTOxuN4xB/a8nk5oOyzoXI7bMj
NpHMT1prghgr0EjKnZgzP++OP1BhrGCREe6lZINrYA7312INJ69TcD/Rzk9JESN4hLIIOxvl1nz8
CueZjLiXMqBR9CHHOFsH2U1QlXAIx3slsq5n5HdOy7tV9khOqFqKl6cdZTcJ7qFefkg0yIsizBlk
qaZj07CXK6fosYmt9+bWSsVtWKJ15zHxzA9CC4nPM67iDI5y+DRvXoIfLVoAgo6PgmaAzNXw1bNU
p2XL/K9RhWVGNc3FEwxCfLtvbcN4SHbahHcGFjij6E6yvGJ2x9VHEVVMdtbclC3HbKHX216dG49w
pHk+Xq3JTCGVsyu58L4pjCG6wj6eNk1zQEPETcKXIg9/us55kq3hu83U+gJvgwD5G3o0WFo7I+P6
+bd8vFZE/YHpoh3wWulFzxw/TUL5pLux6Ln7DBAZ6q88On2Wv9PV95GlJ6jpYzqstKq/RaOYbrwL
X5aONW24MjWeZbiDdQtcImdhq+pSFpJXetecS4ZIb3/q6AenR6nwl2p+4xNnhjp0eqG8xSawxD0r
tiobEnhUxAsvPrBjWgUuMvt7fvLWqq6FCp4wb7SKN2G7Hcxom9F4H4XAiZr7Ub4mJNBGEYSHHjBK
JeWrgJ+IhUcdqnsCXXUGOA2rxhpcvjMRBsZ7A8eab8jC41SbWSkcm2gCy3DcWSTxc9W4ZflQWwb8
19dBM20d9g2CWqSKYcyMpVq0QuFK+bCM28L1ogobGpO/vlzXDKIZiMz3HjWR40O9FwCMcGxlkHiQ
uhnTNzUS14JGJ1uJ2TkjymhEPyG9C3qWvppgp1zde9gMlOrbTCeJezTX8UjrtNZOLeiceesqPe6q
WIHMq1eHeCyiCZ8uIPQOerJJVbRkxreKQyPsoYyVC2FgfjWuaqj33rjtvGiNlFVRocLfaQyvvibq
X0vpr9G8T6xmSZqz4+iVzDcELf1Ww10UI5cIaWT48axWvdiH9Y1aROsUtlEWIm7H4CrfAJpy+lhx
A37HU9H3gFpqMfcCCjZTgKLpkHn/q9PCVHB+7cME4mwwd9XkkbkyKksPYWQsZjNjyZfh5j/qrA6z
vdHaQ2+mbjJo8H6deHrg5DeAqwk4PVeFE7SHsFnB+UGXu0QIcNb9VlTk2eLtlOa2LwZ35C65INpR
EC0FAQHAHNJtZ7lNXq0nvDykQ195zrzv4GxuZ1dcLzSuPISaMq1GqQhjQZwAeh3zZ+VTST8nwVqb
svZsllsd/nyfQiy2shshs9YWYwsrCG7M0Vh7SbcbOOZKdsJY9VSaERTh4N1vVxGj0Ko5ioJNz14p
1t1wB3G1gNUvecciPuSF7voZDr2v4kde7+tmk8ibACPL2FZfWbyaGNnSPN5Tt/PmxvrCLcfHPEeD
MdTRH8S0NmF0mEaul4xvUlC5lQJTVkFbs/B2Y2s8iEK+TifQjuVtXzaOCbUeAtmkvYrl69Qw0aSl
3NK1QGTdbuODV71mKIM3KCSoEaIqpYaaOy4rWCdjULrGDA6EiGnPoTVJXrvpVspfM4/g0piOKrMI
Vckea3BmMWOvJ0REGPG8l+wK0Vulxk7g/GgTxhrjZ0bsy4zOVoVpOUI+tzRUfeJxGd8lOjpOuOJ4
1gTYKGNCAQt4Kla1HNogHm2AjYgMMtgwC06FAEWPeFXM5LhJsnNLuAZb2weYGJBN0JkD7jxLkiBD
1MDui9y2MBeF3zNpoXFC/q7X8RYEDOOT58nbv9d5R0+llSkmkoVQGwTX21CellVXbpWp39Qymg+R
5tSS51hB4qajZ6soqA85HjXFQ9BwHw3qCYzZGsx947a/G+TKge3g9E7LqGZyYihd+ciQdZKWAjvH
x/Zp1PawjhaC3Y4HQ0mW+hheKQYa18aVUD568sro7sbBus4DqJrD0rSyWSpsKVlfeFbe5aOCK01q
S3rmeKpP7FybhMK8lJeih7k2rzjSNExJaImV2srM2SPGXZAiei+6GXxhBaP3GnF3yRfup5D5JX3R
KmMs3L5oSfJi5AglmTHyTMFTFwmrsQqXop5vuilfGzWzMylZj6NhVwMyZJW+0Mp9HyA4FIjrRkKh
La82BqKVWUS/Y1bY9567aqvWt2EdrIOIbgD5YFflW1jij0n8bg1IgvTKwpp7d/eC9p4lu7Fc5oV4
UyurxmwWEf7R0gO9p169rREdUgChBqEMYfK1156lYCeLDwMYXz9Fx16jJYil7uwVQFkR62ihleki
xbTdk1hzZuhk3cqb8KH2McI2RXzevMWQMSumzkC9ZNZ9NPplNsp8NhXh1JfAQhlDu6XA7XnrKsh1
tW4cuQ4O8aDZkScshh5lgd0ASZt3t2kYjvrZUmgfqV68THKNOtxWgurAabew6lZFpraYa5HYi1fw
Ma/n/RWB1KibgxmvJDMAExa5jX6t8o90/Oz7T7N7acZVgn5HKT8K0s5rVkobUvx6/Gy2FsX3TnrR
2rXRog3CQDJr7qRh1bOyBYqOSkKmtF9yFvW+LT3U29hGDqF3wufhTnrI36sv6xh9D/cpYl2P4oP8
ID4IBwQo9sNefcg4tkJbGu3Qs4djdVS+CXGP00F/bvbdcfru78Yd69v4lp6Mp+reeur2w6G9Y+d0
x+be/+gf8tf+sX9ModR9Dkd1Nomx0TpBmYqfkBYy+KOj/9o/eO/hC6ZW7+Zzzhsgmzu0D9pXe9c/
jo/SIXxRDuUrMA/zHWXAQ/MVvhKzD8VX9lV9Ca8BgoBfzX3/GL42x/ZRe6ofvOfoLftiZU6RXb7z
P9WL9BB89e8yM6Hv4TF/A/1HGhnYxnP1Ur+r97QKrc/yHblCmG3vIEFMtLk/rU+rsJVX6bXfSx/B
J1vzoB7kQ7sXv6OFuuZmh68a/OJ79DWhLfPRfw+INIQIKtjCx/g9fk85vxg+vJfu2B0ZEUnfvCge
FBTJ8/BlPnMEGY/hc/Ex3jevxYv/1BB1chDkNn/2A/QCYn454hrv+rvx2h6zT58P+SYexC/rudsJ
7zL3U3yafEb4ohkvJM54DuET26Lhjm+8w2n2G3Meg1uLiMEVCe98d9bHhAJIaMdHKhht/j/qd//N
xRi1J58Gf4Bkj+j8ER+RrRBevG+JQCEjv4ujvJ08rquVvHaarwLhKCSy3nlbnNDpc4mPPReL7rxV
e+Qn+W99FEI7evW+8XJOPqPXkLToaZz/JYoknPDvxZvx5Ft2+DEdPF6K/mxEtndQPhpXuApW83+Y
WL9ULxqYn4opSx+S7iE1pZm3AsPEDFxpaWgPtXKgamUWP8q4zehvffuk6h7u5NHdXOKX0FmNlmOV
IC02V6bX0pZdxDPmfeBUhJjhs3mzOt9aoblQjT1ijJamoUPcHJTRc5glA2FglhZjiRVTMzOsTp9N
ihHkYCZx36evHsCMmcbdNd8+eTTw0mIWNooWc1aNgjohu/zoe3x6ONwyvSXhvymkfYHYSkkqRf4g
xEAveJF5j1EStQgJe5q367l2xebNxwbNSraIw8yNEczmXQ/mlFTWC4GMskKfB083Mkc040G54cXW
mSR82YrcHEQoyV64TeC4wzIXS/NGoDzDYtbxqv1cfPflfnb107F8wSOE+oEHhG4t4pAaRIWrJkzy
MDulvQDPIMv5yfKJ/LhK0YaZendG1YXZneYriyl3EgYVEh7qENaHeMtoXTa3SfKpSx1nVeQoJkZE
RTtr1vQF9kiYAwPxaoPBxUZ4VXdvGYpEyF9MfEmj/8J7nnEuUlg5BqTkj2Yp3sdt9TEugcjBQlX0
8DFRCGzRYkJ5gPSS+lD01AdfJyv19zO0UE/eqkGEf1MueeXMUnyEWua4D5muNT8lM93mgInSsFxo
+XdPUaZQSYt2pmTrjJZ+iJZgQn8i4xyvkxvf89xqPCQKe0pFoYXa0UzrVUw1Xlo3wBcURicBh5iZ
pzdVqT+JwbMcbaThge5PYBcqRxjpl4g1DqBWQfmaOeZz4TWMKxB+HmhcU1vOqhuz3DBfjNMW1WGs
9HyksFkcgHdEpbow/5nHyH/1xU6GmaaJh4BaVfS6xwVSW9D/GSnOHaW/29xnm/e/2m8nk0xpVAQx
aKVoJ45vVHFNexdMOx7ZlBZ/X4hx2YUnmp/4V6dPGwOxjxQDDeuPdnBpIgUGZRi0IGkveEuO/1Le
E1JHbBz9DUjouQkBxmBVs6zD+iN7rIunFBJ06oP4OUJV1A+ZsszqY6+u5cgBNiIs5Wk90XxK3hrt
SyBlHeJXLHRo2zQIyMqO19zWpB5RkK1z61mSM0fRO1Ily6E3avOaI+Nm5lMXYNxEQXZrP95aqFh2
eCFQCoQ+GuzyoQuQIVhrQr80or0WQO7Tho020Hn0r83uCQCbY1b1spW2lpK7mtwsJtoClfXmUzF7
o7GleTJoiIxEMk2Z2G1mFaN+OyLHOYO8RsVcgekUk01GXVEggpv7i2AgQAvY2/DzQn8oIjQAgvhF
AsE4d4VmmUlajA5mkmidqXdTR8JId2LmvM0mPUQPBpVloZKs3/sBkzHM9UiJe/p4faS+mVX/SMAi
aMeF9zI7M/nRBwjbjSEEN2WovMg5JRTuseGwMNmtoWKsm4H0i6ZlQzo09KCffHd2ZvCpnc3V34vn
0maYV/HvpSPATop7iPCmDhh2C4sSG3Mk2f6+yvmRz6/NcDJlMQWzpnRDeRgQRVw+lcasKoUU5KpT
V6aHahPEQDY7QQtRUWw9CRdqe8TcKwMz+fe9XNos87//9cRen/p+KSJTYkX4zYWLfnpENavH0peo
Sn9Qjy/Mu35YgX8EnFMGmIw+dWYm2AZzmKh17La4jAXlXCveDtaj0Ne2SBdiajm3WkcMXgv1Owat
Nlvf0F/HfDuqpGVNRj10BXf8iZ8LfbmjAH1taeTK1fzDtYYdPRMz65tBUiGWnGzCDpwk+B38KAy7
FJGekY3V3LqaOzRNWF/JPiVr4bZlPh8OIQDZef2n4d3clvbMejm393L6ikL1RMNwAPY7e3NBG+rj
rdf4y0nlA5bIlnHCKFr9VC6pu2npFE49tcu/P9vZIQsc/nn2ygRWPFmoOkL9BnsDpEC2KAQwyN9B
ffu/AyShMv9/Yvevi50s19xoxjTQdQzJxdkRDblbOqjYfs4Zyd+P9QOm+M/iYPQoQ8uY2asnwyM/
n4QUXx00PssnLaRqQ4vS6sng6C2JuUD53QF7zu8Lsdm2N0RdpafkNAwnKSk/efIhbjeQVe0Ww8om
vJ1/ewrfYQJMWPbOw+lezOjmCJ9hnax4Z1OF2P5d6mG/Soa5Bll/H4PE1fatq1qk4cs+X+bTiwiJ
1fse9DeeXKtzh77YhEkajAlUu6u4xCsiew1K0PAdpsUdfVxpY2TlQ6RNm79f0Vn6Cq5UqDeAwzLA
Qf27Y/W6KDqlVAGigQdGQgW9pRUD4jnW/0Cw5j6wms3E1zDnpV2y/T7L+9YlXDKYsRlwOk7G8CGQ
KqmPSBhGEeG8I+LPDIq5NDPiLgau0twU6IoyPUNLkNGxBTr77zcwP+DpGtElMHg08XCr1U7O96iD
/peLpBLx1M6aBUjgydEbLa+kuxCrzolIITyM8DEe0TLAs5OspVOylO0nIPhsbVXyPYCzonGnUREh
fY7k7NwU5fDSadLC+f37Mc9t8d/XPnnMyk8jPc0qptLiFlwADUNOB9AkY7vtiwvXuvigJ4uq61q/
mlLILFgiIRwpAquBNalB4pgh5U+htysZcNS0eYAk/P2cZwn2vx/0JLwMQSuLfTsrQCELrpi7PJu2
HSQMLS03oaJemSIquEchQg5RWJFdBN2M10Y8kv6rb8psOWuhsfWDqmAuSze22vm5aUchPBqJDiyw
JSxgIQJL9aV7P/+NjFkQBLgNrZx/96IvC4FUNUZ0baEa1DkoggiCdIe04twLZxx/IeqfxVUjgQx9
bXZ3UNSTNdHH9RgavsUsP9duvX3k7eBTBdWzLy8Fyn/Tg1OwiivLNdvcBTKCSUCf7DVNuBCEfjb5
f/YgwhMiKpbYd50iMTNVrgy9ookcT4fR31iU7yOQzGGduC9ec4zDNcyQOrwNpC3j1lr58uXrYWpp
oy8EUrhEuf17EZ1LY3RkYBQEOEA5/7y4X2kMQ4E6nCaEoxBMKSiZSLFNYS4iidBSuJeGC5Hh/PUA
ISF+B+P4ByH263pNjRBjp5fhdWKuGJ3jk8O3B3xMRY0r6EWFEXmuwv7zvlH6+D/XOw26Td/LOezR
/LoSjF1CAVMHxzhaVEUBbcZyVVBDTbyLu12fTXbSpZuiI2RAwvBrvoHkzHM8yGZqBFqA8WvjCyvf
B7NFJAuy+7+/BWH43N0SojkhJHV2d/t3WzR6Vja934f33iF4fASRDEB4Q7+pC7kfG/rDuKSvpGYr
0VH3/L7eu+ExPaKF3AUujJm7l+6lc6VrvGZhSjTjVXzbCosb6FTyrJeW29pDejtBAXulxS2BtbMn
27hV4LLZ4rG5LtqVvl2mfQrPRXJ8SrmhKl3KlGVNVg2bQqp2FV2egglkIV51xWEcP3zpfap3pXaV
1XtrzvLio6Yj+GmHytJ4r5MPRXi1jG2Z3KmcANZeyV4KwZHKhRq74XBjyQst3TPkIvFsb/N+TZ1H
g3i8CSvnUbhnsrtU1rRchk3pMDOTB7z97BA4a3Q3rL3uta/fTNVlICZ5rod283SlhIg0MEB/e6Re
a7+g1yxNKDSAGxb54Ey2KdH33yQBnK51hsQKKTPuvJqLdewM25CdLHbCG8ic6aE+SLB9nxXox1Xs
1CrMGvURvqubvI431UNI/bjuX8trGSdqn0GwW8hOjCT89yg8UUrWX/2N1PHb3bvyTE+ET+gwJwpK
t/+qHpRncBKVtqnKRYLN7i3qZeU1dX7vRMt0G7/Vb/jHbq1beHhQgTR32tQrZqb6KzCCxdJb9Svu
NaEq3pYrordGnfyF2lm+nzu1vs3LypjAPHPOPzPSMoj9/Ssvd/Zqd2A3Uh3toiXiT+JDt0iW8VV6
NS8d6apVWRXptoIrM26N6R7Cc/iFX0iAeZXE66ITdh89yBt198WaelSuGdtCy4KhNblKeztdxbDf
3rt19Zzo2xZNRkwvhE3y3TnaGz3BAuGzallMzAHcQVhAynuUMIa57vZ0Nhl+OqHgcjbtLSQ37MLN
beUDH5mBehtQlOs/bIP1Q/88ROhzOsHevIcR2Dv4HS56hoK2fI8t8p10R1/cu/90pyUWxYGDrfan
BWjIjm7qu7W0gWh/Zd6TzxaxW2zzR9PG+Tx9MO/lVbQSV/7OeExuvnOmk9EqU23vpVxGWKM4nI7x
UrW/PnC1ehavKiSnY6f6ah8yJq8w596TvdrgR7zBmXfysejG+cHO8PzAY7xvXaa09ktwQ9fcbAB1
2MJasZ0hXgQLhWH1W6AgeG5n28ODtZbfW9Qo3IIc+xguE92Jl5Uj3Vi502Ehu6qO5TKw48DOd+Oz
KV43DNDAgUsbzbzq/CVoGL9dGBjc54sOzgyjR3qlyTXrWJfucs+OobZaK4u6zLOP9afebv1g1XYr
K7jBblMFrTzYde1WT+CG08dkLz5GN9E2fOw38trYiGttixh6c0h4swccR21lX1wJqyMO0a55Za2w
47reFivmYXZ5zd8zMmb7iGr7ENyo6yp0OOfR8TyMy2N3OOSf0xc9x9xm5hVk5B1LxoVgXHThMDRP
+bKpbtEnV2DSlbf5dGUJi/wTj0sgaNXEGMvp65vk3pI2IfmKa2y7bz7SR8m04Q1aJ3HQxe7jsb6j
2Zr2y2pV7zRl6V0xz4tFd1xL3cLfaf0GJE5me0CyD2Vmf/e2eu8Ndm+LV/kS2qTdfft3st0KoG4c
/wNgTfyQPyT7yhkfWZumtUSGlxkJQK5xW3puFs/rprkR+IuulW4tGNfZwS+2xYFRlrGPbqY7SbGF
pdStoQTiBBJ6rus53+26XVsXqCfq2TPw16lykvwoei5Mup+jYG+sPHVZ1GvKOiwJSti6ckqvzxHZ
4HT2/Nrcj5TnZp1vdIJ7zHT8WKeRrQkIc29bjFUV9IGaRdGvDP+aUEZASBpmEw6nZgms3GqLO716
xdd6lrcQaNQnA4YX9eiKXrHUZYb6hrw1Bn9VgXWRgwsI0bMNIv3Xo56k4ySrlZA1fnYt9YHbBbce
ZFxY0w2N+Szm9OhXiWUx1gQ1SHlFTqygcYFcvMpYUfVNYo9yoa16tuj6dUcnSbqRJI0piT7mDwx7
Ziu1uQj60Z8npF3qEf3UVf9Jd8jnoAWiu4WT7kkC4U9dkUO5uh5bZTG0fe0InbwwOdqE3t+VfuGm
cYwrn86oRKW5+JaSZfaEhZmZUUkL+OoCjMrYUxeoAbhovdJxBpcBIjIatPuSrmISGRfq0h+h7v/e
NXZ9GrJs+HIq/961p5e+gcTFj6p1pfXrORfrLInppux9SNDGRAUHSXzcva2PHN2AWz36M8jwWwwZ
rErE5WtyDDoWZgffo5Ztia51N+sV52xQqVrN7A+zMTZ1HlwqAM8mtGSXOAIqOmS6kxVndk0sSwYJ
bTkuYkZVZX7b4tdQOYPn5ng9zlOOeFjV1jYwAGh8yRKuiPFKN/aJyMAleupJbv7OI88XpaiuIYSI
MCalxr/vsxblotA9jJTBEgIEr4CsVpmybXbTk1hJN4BZkS8q4Hhw2pj+hauffyHwnxS0OrAPPPmY
aplqSV7hh960Ts+5CBwQlltHCO+joyxeV5l/oS18tpg0ZSQyIKrS2Tl5XD/KJRG+bDSTJ3Nhoflg
U67QfkVzAKPxv9/tuWsZ86XQzSNJ/4/SLH41VpkgMAkbeGYcDCsYDmMJLtwZ/Es95nOxg0YVHRR2
NOpM86v+VSypeSAlYStmsz5iqhYzSJgBJOHqIiFFPffVDMQ/YKBiGYXkzb+XQgMCy/YE87JKOBr0
DcXiiVeZpEsrezNkZNr6OyECN7wMjBcwaoPi4SLSO5pwVVE/T7ceQA4ldOPmp/efL+ZJStruUvWB
lqAG6BuUcAH0knis3YcwDz3BXAxiDUqGmaR/1LHVweSg9lx8yib5SvIZIZpcaHityslWwSj6DbPC
CwTfs005NMZlVN9FxUS/5t/nLjgcrTYa82tpkr+qul2rDXUETFG/b+6UbP/TsgpuBRQBpL6uoC3W
jxCSmJ//va7O7tnfN3KyiK0xnsrS838MZFWd8RcwXgt1LdpXtE7NBKnG5mkeIHsYe7AE/r78uc9v
IguLqwBmCpZ5stL0xsikWEP6hbZ4PR70ae//CALcFeBC6JqV+oU+gDknHacx31QVhM7mgI9T2b8v
XkhkPc7rKroGRjzpTP7N7CZm9sd07KticJVThYa6v5R7hLOaLSSpWQRqMEjt6R3OyHudDBAhiTLT
NlZ7GOr7tL0BW6x0w7JosJMBpuylwm1lrXwBkYxsWsDGZCIu0X/mrRpduu4U5II96csrJVupLYaa
6nWvUnWrwA89z39PSFaZDsSjgfcSpiGgPQECM2/UwR/iTCPVX3H3MGNNxWyPnZArYIDpAUjArtKR
UjyKGorpZMufmvn5XskZpPnL1DORPNilqYWkZeJq037GhE4WhZkHOjDTjPmMPsw42sxiLDiQfMVO
ypwQoTJUYm6qsVg0crH+exX8RMo/Pop5shsSrywacYQXbtWrPL2amZTkibUByKj7TrKNccsLrvI9
PRtdu04xdenrjcWMN6Ywhy8AGCH4NtoLm/Ts4qRhDV0dyUw26r9LpRTLodJLDOZYnLPvbv1GQ5dh
O51jlmZoXFqa51bmr8ud7EQlZ1IgjtgcC1Rv2OV0b3k/x12pPjC++vuNn90Fv64l//toClKU4Khp
B6J4Wnevfr6scGuUmgtnsnru2GKr/d9XeHIoi0IgJumQ4Kwh7lHE6eKFaCqL2RRF7ymi2tJNO3IX
M35mrL2rYYjjq7yWjAcdla1y3wT60kTOKMxXQxsu46FENeZLVipU6UTgmPIyYKNwHo7GODO7GWkU
tXLNZxrLgzbCG2lI6F7x2Vkbk/qQg7ltSCPbsFgoMbVh3zP811atjrIS4HTpOF0yM7n0ouca6ddR
anR9KfpFEF9LxgGiCHrkcxxF7+Dv7/nTSD7ZQcijGcjGyRpy4eLJB5XlojPFUUY4r5QpriynNq/K
ttgYjJQ8oSGlbaK1RTTvynoVxf2BrZRVI+oywK8g0CyEmWfRfTPqA2zUwBzw3VK1a6B5qMImbjCt
/X4ENmAgC9K6IQo0Zd4dknGrQJkYwsPs8xp0ws7PvhlhISa+981m02qKW4npAiR/lIO/B1ZMzHP8
S+4d5wowWTF0VUbbSxGl0w6mlsh1JcmUO16OLFKWbRTxg7Ar5k++ulXoq8IMJGNYWMzgknVaiuhb
fEfwUmhwi5J/IaCdO1WZQtHchn+B9PiPJuyvz95PsuYpnkC69qFUeECtm9oF8VqDcP5MviPppqip
2i+tgrNSsya0d+YbgMXgg/672uow1aHVoGAZlk8kUIOeOxqgjVsAMsn0HPlXsTgAuW8A/9YOpnsh
h8Awqfj15WDuxkXRHcJNrQYkS2prS7J0Beq/KJMrIS62wqbEHk/CVUSGUTNbb/29hs+K7ZmQ/eCO
W7KpnmoYTGk5mUlVR9eGQtoG52mlAtDCaxCWVKqBd/pqxi0N8QuXncP4ydZBmvv/XXaOYb++lZzo
qda3wI9MGi/5lR85HcpIoL2Rq6AxTfftko772aDw64onOUiXtZnhzQIKRWvZvhKhnIj80GFu9P/9
bPK87f/zbLMxBfk1peKp0rkeJPogBKi6akghCWgQYViB2h09uiZco9EQdeQRIpU45OFmnQ3NFlu2
sN0XcbWY8YEBLvdAGavAW7bDl1Yc46C71DuZz4C/7vHk/Q/ownVeNs+ndbexViIQZzTt5KvomV6K
ql5XdBG0Q/E2XprOnTvfLWYevBZotuJp/SYNYZONup/ujHg5R+hmYUmLXr9umxfIE61yKSjMD3Ly
oPjIaNDeMUvRKZP/XWhSIweZVGCBoNkvmMxv6IF/XL9uHWe/v5BKnCngmHOJChUVIz+I4f9eqZI5
3bMIGZIY2ULZaZJdNHzoQHAuzvG0OSv5z0P9utRJAZdUqY5BK6ryCI/Ikgzz7DMDwK2ynCjkZkvq
bgQhLvqbmS8bY3ToW6PbptQ1QeEI6oKf8mNUFP1bM1+C0W2Nda04prXLla/Ou5t/LX+DpecXbfnY
l4+R9wDrD7ZjU8IWSx/A/kqo23o6VEga0DmA/v6tHtAxVLB7DFwp0baJcMdPjh4Z5OPfW+zMIuJV
YyMpWyBg/mPKlFscOHLgx7ug2JkxjwKYI0Tt0bBHfcUaquB//n3FM9FDFnFVwX0JLX8mqP9+3ESV
EzE2QtqqwT0dq8WE6UwW7PPyQovp7CL6dZ2TL+vjNiqkwhjtGlhKIUKM+mMQ30ypig34hWnwuTn5
P890sjVyjDBjqedaaXBjqZ8ZCMTEQPyspnmbXWVCQ0uOoryG69B6qzC+jlKkL1HwqCyAaP2FzjXq
RGdW9eyUgGqQzrRcPEn9ezlQSzSXw+veyPdihM1uCKijvM40HcuNBy/cBAYimrMytUqX8jhzw2fk
sZ43doq8lKeA4B+eKM6k+FYKUFPeDa163/pLAUs5o/+MxZekeI6esUtSrIPMLCZd6vnVkL4pKj1H
mg5LS3Zb6Fril9KvDUTvRNTdP1RwFJ6grg39HiLlrM8KjC6bnnvIW4kM9XLtS3Y9WG5Y4KIaIC4J
+KnlACh83y0q9WrstKtINFyheZS0eu3H073SZLYfaHbRrRvB2lb464pk4pOZO6Karc0kuQPtaMyo
dK9YSXh7CsVVYonXgomnJidEbOKyi759d29ksH9NqLDpOpQNp8INFuRVBhiUxsrKhOtBR5zOjITq
qY6pZsjupyk9Cx/OwPYZmC+N03o2Kxe3k1JsJT6uqUhIDT0lob6tonUjvs69zIxoQiy9H6u1kaNC
WoqOks+M2riHjuk9WG9DdxhNZacO05PFvA0rpGWpegukHHjTGs0fpuygda3uqugQ2IQKgENtmcwc
ykuR/0yKIf9eTielnSB5Y6BpQT5XklW/8kyRyenXpEAA8fdywRBOQFTVkC9UBecyqn+uOy/zX6mN
odZWqWZ01/Bqg46p9LOfyoLUH7dIRDDB22fIH6SXIsfZ9BczF5XIKCmkcychSvOtJk1A/F8LzFTl
rT7hHbrwUbY17AhmVbfVPRvxrwuPe+58/X3Vk4BVYQZvjGEbXRcwLr3ZLwmyASowwrS6CMA6F/Yl
LF00UETYupz276i31KZVUgY+uNVoG/R6++EQofxKFYIO7ttFJ6jz7/TXFU/WkNJHvUw9nPzAy8Sb
sl02wgc5/JDsG+uq6iyHRw3r1cUerXR29WKIYyF3KlFYnBTxFb2fKBxmAw3lU9spiFDQDaEDLUbF
Om2c6Ysa6u8j7uIlT8rmIGjgxyjDjyb77McotLitLwbeL6lynLz9L07q74sq51IZ6ddzav/uFkvP
pKbKUwB8kMeTRnBzCUnWYp3l0OOVjLiluWH4AAdgkSPQaaV7tVdxXc82AsQQI8IYMoe1rcsO8k2p
RoziZg2LuFvUyEqTVy8As96lBUre9PmaUGTwF1ePZndxEnN2efK5RFE1+W6nrStNSjtRnSYEJMnF
BB1CuHaTVgiATR91jxm2E2dPXXPVPXsQZwzHGPdJcSy929bJxf0QPPz9Zs9pgpH7WejToTUJ8G6+
3V9xSBeacfDrLrvGFRf4VbOhvbBo9GCZM6nNpIMkAxmQzGU+eneTJFxFigZ/q6DN/6Wh0jt8RHn4
g928cF/zFz1NXn/d1w+6+dd9RVWnRZOG+U4fbfMkXHvSXqqq9yRoZ2U1Jml0kpIsfmqr6NaYxrVf
r+O5N9nv/76Rc6nW7/s42dsmilLwwYmX6CPQIqbkRVRXrLYct39f6Gyi9ftKJydC49MG7kx8JDPy
BoXXzpyu1mQnnwV2EEND6QQJZ7yO4rTddiEEkQGz8r0vjnZrFpu/7+ZcJsukDu0zFXAy+Oh/l0Wo
ecg4ySqgeGnLDldpKXTdoWMK+/d1zr5eIrWs/g9n57Uct5Zt2S9CBLx5hUlLl/TJFwQzScJ7j6/v
AdWtbinFEON2xAmVzimJyAQ29l5mrjFl1QAYdfFiV4GgF0mF6pOLUIVB+8ygCLNMP7rcfb9JY6qL
xZaysCYvH+QIbFOmfH7VSkwyvCHZ29JBoOoXqpPbIiKD9EJJN40z70cH2++OP0ib0i/nCEXRLmLo
UGXcXpvxKiAqxJEQnyP6douFmhR9/djx/+6W/n6xizfaEkLF6iUiCw05EL2baEfTDJrIjxjX7zpl
zBWAN8ObV8Ym5eLhMV+g5G2NBx2SwJ7cELZ3TSdKxWH+TLO1NwyvrG7UYiMjL0ZcgfLhh+XznZCF
j2AqhmSweUn6xQE4NFpVSgolgma2bhOhd8Ks2Bca7j0GMmZVKpi+pDfToaQLZQ9IkRPIihfPKVwA
ToZ67l0x+OhEBnt7uksYoPsSOO2iWGWYtZDzjnH24g/dtjVnj0aEY/nmalJjG4G721bSKmjcOS1v
ZCa5bFnpn3ydAVbFvDPKdNP5d0Ew3frwiRvibMFImAb8ad/49nH/Vl6+yIeUsG4EXBqixSOFdU0E
2QEnk+5+jKu+zbx+L2RfvEGyGTQBXsyYq8PQDMN3dDyw1keUTN0mqAX7MeeOQjHxcH5bh4gsM6hB
ylB5QSx4eRl59Kv1Drwj9HQ5Ml78SnDHSrfjkqFXcWGvFrSzrDt1Is8CNmLx15kXKEBbZ7C7uiIC
Ht6vAtQyrYWNs04dY0ZbKI5fgxghd/9Jt3CB8OMwxG+I+hzemDKV27/KQnKd5ZkE0eIgNoqdG/qD
ZUyv+B271Xjw1fkOqNGm64CsQ38GxC9ROc5T1IPDcK2GmvvvrZIa7h9n4v98HEJ3hpTgQrOT/bkp
a4mvDalslQe1PtehwHAXDeH4bRoiR0l7OELcRyqlyQhlsNccKar3RiExg2tu0sGy2xn14AD2IEZm
i/uDnt2Sq7sj8xd5vwfY5dQDxkRa6eqTl1KeMZjfGikvRMC29K5caWG0zXLpTaQcCChWKRJmhURk
ptkmzMCS4RNFHAzq6ZxG7aosyPbmlU5s1QYHJQ53mf+U34Tjm9lvA5BjEDm8yhB3oWZ5SqxAx9l3
enILcEHpvUke7Jw5Wv9ZWZLduvPCpnN6SM0FtdIqgL8Xu5FSMYoa48c025FRvOrGZyzvdRAo4a3S
QlnpTjI3QQgEp60cXT+3lEjqoUDyVTpqVEHKKp+N8hQG6GON24Emf1ID1YsFGmI8y5KihggXR0em
l2wz+C1Gp6H81j0xV53mOZWzp8TsPFH3V33rjUpoB9YhVKp1HgbPunVK2JDKvTGz8HGA+lnW82eU
9PeKuMjmLCnqZCsJqoOZrcsiZo5GdProKKAkjLMD89eCuuonW9a+BsKWHOCwj+om6X4qEv15wP3n
c2gi88NsgZqGh8ufKzMztLBKY6E8EFIbNVYZhkkRkSY5zkfTXsIHPezAbrG7qp+qPNpGChFD2kxM
is1T7MzYYujc8H+/MH/ujP/9UMwbaSaumtav/ey3ELLzw9aafb9cbs5gUqMcjiEUrapxqsT6/7mW
tExS4QAv6tbFodurAkbYolYeNPU+taLlIcTxVl2UIf87bdP/fK3/e6m/CmCRqnCE6Qt2qrtn83d6
BDfWTR++GotaVv3h0V4o8f57uWUexPwF9bxYYoNUyEZW8GiH8iO22hvyglWs+OtqbDdU0m87vdmI
rXQfiteyIjhzPO8KyiZFNDkNVtdUwdFORJ5WPmHTInaKneVeB9GsDkxXwrFs1DOP2vtTBNbn38//
Yrzvvx/9lwIMK1n112zFbwvAUoehoMBTHtoBG5/gKbUQj1igjwkBMnnf57CF2HDEfPKWVVGU0lat
fprWvwg8//4UFzcwj3HbTns+RdJeRVN7aKqvdniTOFEakQGG1MsyY12m57qgSPlTm//POP4/F9dp
NBicGDT7FfnPF9OPxDQuig5y5UIH3fjxOmaDa3r5h/V/Uc/iQvBeRd4zeLfk6TjCX1zILDRFG/l6
lk7ZVT3F1THMsbgvkSd1tiBf19FHK2MvlP+QqSxv1v9LFP9zYYVaFtkrrzrP+c8Lx3otWkMvNocC
IGcVsbdYJ0E8d9RtJTiYabqxwh8u+ddux3f9/ZIX4byRSvMYCXNzSCZvxBRQe7SsY2Di5HfI++O/
F/EF0v1/vh9TUfj+cHOJdf/8foKlK50Cm+BQCVd9N647rFLKxuXMz8PUEwUR/0ni7FxwdQYbLOZ2
sqh0lHo1KKU3JG9ZuNeYz5XQsIs50DGJoIuBXprFzr8/6V/b7XJXfvugy4P67W2TFCnyRaFtDrnq
cSA48auA6xJH8Kz9cKWLGtRf9+SyhiJFstzqSt8gI/UQ63kKx6958HN6FHuLSiZIMnhC//56f2+E
f36/ywQy1dUuKAq+n4kwR3QIgPxwa/U3ZnweN+F0jmocaiyGVXRhpdGv35bx2hTJ97BYuJHBFqo3
uKU21drPEkf1r5S70fAY4/j3x/zrhb/4lBcvfCTJhVShZEfjAcRum6Uiye0rwNofbsdF4ei/zwBB
L+PllAkuy6ymJCe9qpfNQff7dVAr9H0wliLQwasimgxov0dT0NaxTN84IIIPb3LpFe8sz/AlO8z2
ExUUMbR+6Ixp361CHRUhp5VpiX8JZJWsTqyiyZpDL9efbdADKQEiSwLSzY8FYV7RtasxH2w9NUgN
1ZXgH9t+2BeduMWCzlXUk68lxK6Hhl6LLrZehhopCKMNM2aGujS5YtvQz0m6nsc3wTAfQPEJ9SnR
e1e2GENjgIeweJI/ouDk9wNQXsUpiMqICzucPIXZPIxN5SVSdN8YDxI+bnHRQGjFN3Ufye1DOrkD
8nVxHDixPkLeUin/ae78u/3rt3t0OWrby0pNeM1wHlUedEPmsnqNkiQio4gLu6H9aaT0Qkv8n8Vi
EIcZuAbRtbusMuZRngxVKjPd6Snn6IZhJs+/jl31MABtyWyYc4Af7XxbfTHZdy9+waQq7q3T8Gk6
xkcaMzYnPzZnX3ZGaD7Es8CnChvppVbb9J/ls/+AIVvxWN0xN2Z83UQA+1ZNSUPnh7frQsz11xe5
LEsmYhgXGQysA9Zq8mwnz+U22DFEzcReN3hd4mLHajH+AolIgiaLx5VntouZl1i5CkOCmZtnjIra
/oNxsA5IaBxxZ3qHdGAEEEmz3REtMTjGbI2t3eH9l6+Th0Hd6jADey+Kf/g6f0dI7BZM/VPCMRQG
LS6HQ2Q94Il1XX2ITGiwW5W0CIAgnrWRaPeO4fe/vGhfSgafjJ9Otu92qt+vfXFe+IGI6djAtbt0
i7DWFnmegbWKoLn+e0v8Njb57UrWRYmkFFKjh8pZH4zsdsTEuGY2spaytVBfNYhp5D1lZrmVbfGn
bvV3L9ovferiQqLSofnzSIQ2EuQURFj24y1JCA2+MLpNaJoAI6bx+++v+e3F8BlgBEHH30O7+JYz
CpZJnbmf/rTlSilfCPM32V8RegfKDyHQd9ssIwFLx2A5ApSLqIQmG7W4KGwOIVLo6JArT9hbRurJ
6H+40LfnjKVqKiMWyObo+v95D6smzBMJ9PFBT7ZT/VSIPdBYxZOj8FrHcMwom1WIXWgfSDemWdu+
fKfH5r1INhEg/RA6dZ9WyXVZrP59t799dYBZcPTJCJXoNP75udoRIR6lmvqg0qBItgNwhVDzoBi4
cbIpYD5guYczcrlawvvC3//78t/e/9+ufnFX/HC2ujrXa4ItICv08RmFVZlf9unb/O8vpQE5pv2m
0WGULhXgmaDJQW4wmd8CzCg8wVwp5o3MViz9cKFfychFKM9lFBJ2UTL1v85umFW+otZFfcikY9ik
u1RnztDfjatmU5mPjH8xwdWuwkay2zJ2dXFwe8FtxgetOS15BkPxSk7Y29hyvK6Uwe6qJ87zGQIY
aSBsC/ptLWiaePrSqvsq9tc/fgUMxXjs//gOl2cr/Qx9akf8BZSGKTuI8LO/CrT2JQZ/xpy8wobj
M5orLfrq4aSxNsBERaLvWpN+nqpzGGZ2zJGRV5adzQd1rB56usekb0xgJMAkqVP9+jNU7pYfmDFT
1UlP45hshpeaUYAA5HNIsMEZ6T9XSvzeqwtdH6iEttfFCrvoztPIFKoVxe+VoGNUrJYbfn5T30AP
gSxqGrBAJgw3cUvqqe91AG2FCJ6w+mgM4TYMenBOxrawRG+Q6puaYlM2KR96PO0zRmpliRotRR34
ZEDMIc+bXtu/4tbID3XzWYPx2NwbUraRUXLG4CR7E643vrlh8FRTNZgoYQatBCMNwIDMSOJorPrC
3Ir4qKu0vfBxAxao8zkPFsNGsTFuVZ0qsuI7dU0rZ6qZ0W62mYweyDqF4uPIwikMRv6G2Ymbp7lD
dhzGa6V/aAXA19Hi70p3IhXEdRg1W5HWbFt9kbGDzLbupbgBQJdirxE52vxuGZgOSJ3dSdM1jfYI
w0e4JeDkRdsUPwT9YSmyzRgA94gcpPJmFjA1VVbDi9nJ0GAFKOP1Dii5W4lnk1HlpT7SonzG8lZC
CtOOpBWMq8z6a4bvIc6qKF+Fc1Fr4KIZ8NB7Jh/v/ZXIpHLb9l7cE7MV63JWqeGG1NVafAruUu0m
M8qD0R/6ottGzOUGrwq7xIxoPKXSGjE30wc0l/ujH5jrpJfRGa8TOVojjvZy2uwV9taFft1qNKbL
Nwn3W5GZaPPeaCnfo1Dxg83CjRGZ9PJbfHkHw4HuJ3Ug76mgmMxysxGnXFKTUbPeaXVu94npaen9
v/fB746HZbZ1UV8s7n6/UsXfss62DKxRzuTqMKn6Vu6rjb5YRMJNZ0UrhFW6mTyBe/b6LNhQobgt
mNYOgWZI/bAyO+MQWFBcGbohPvqh/PTrBPhrK0AujRxwmZ8TlT9PiFgS83qOpuogdAz6Wn720lXD
qrI1FeqAWO0VVV4HKASV2MSMAwKsqG4r61jxPqUCLPgUMkIQsTqitSjSgDq0ggFJcdvQoWo6htgV
4Z4htp1VVY5W158mL9+ShPYN7Dlg8CNc0NZfYV4g+TdZKXqTn4A3K1dt8SwYpOYkaeAvEmZ55AZ1
pgKFbcRZmdHsxpgZZOzvqM9KE4gFESBj/AbKwbfYFJrIXeQUjG1iNyzZJnPtAWyCAWMXldp7ont9
EK0knr6UKddTPrhKchZE86SZXp9CASQnqn4uQS3381/3+yLaSgJ8tbNBrA5BXAJtmZySOqQu4NyB
pM3gmmPO8pjHVUejIk7hfA2hpyXn/48VibqKAQMF1CWRy5+PvdIbvTGkujoYvLRIu+ixeJZco5ee
1wYjIBWbtDr166ShTPIJOTwP+JhqugnoD0hDvg0gqGjDT/HKEk5f3h0UZ7SyWJG09S9WIw+rb1s/
YzVGT2EI+tHMXR84e0vlM6cvKsby41xjkl6GOxH8kxT02xgqeNOCguLmxRjFpDz9KJlolrY/kciW
gOXvj6eoxjJ4SXf+orlolV1SKQofT9f36oxZ8+0UPP14Pl+ILH7lb+wT/+8yF+WRAfBg0lZchrjV
gE1BNKmwYY1D4wrPkj65dY+NSnBDl1ePLAf2eV0xYxifqdv8sE70v9p5v+oTOJISPSqy8euz/rZ1
4Zjcza0/8ERaR0Vhie4opy5nlyXNcsIV2zoFgGJUR63h5FNJs8dbVHuq5WqYokvQa1YlRJF4bUVu
LqyAelWzM2f0WGzcvfArwEIdF5BfND837bAgWhWIOfkDJN0k0Rnxj4sFgpE6tQxYHay4I72wS0+x
K0r7VvIMHHN0xuTdqqc/swmh/5veDCWBqHbw+tltTyp1rheZ+UhhP5PShiu590pwO5hj9Nf8HoJA
W7gDwdhiY8Gq4gByWt/p6RtCMoYvcDva8lHcxs/xfYONFlgdBKEr+kjFysetSPLgl1WZDYu/Unlp
HGFc97ELl93qaRjbtBAWsKqESNTmz6Mz9VubkCcjxeoBs3oB3WmMBkw3xAmIjecxs9aQoEsBGqvH
AHKhe1QNKFLj9yrVV2qEt6CrlA4BVpI5nGSmiRXEqis3Mwk/LwP1pEMDCAbswFJD8kTsgHKHDCOy
VpRtsh8ld9+VHjWGRJigxyHVMKyLbCttsf5BhM2W0qJlWON7ENMiD9mXHXTElomNEYNrNDBwUETS
hg0IlCqP/wtWkdm5g+aG+nrsVyq3rvQAM9Z4eQtOiPtO70Q4iWGobXl6esMPHHKXv67AyujWZYiv
sTcrjjrQJrYrQL7sXYxxB4yYOQjliCfQ1Fk5FTYnAZuiEwl4ZemOw0pp94PMrK6Nn3n8nOJkqzp9
sY9azzc2FsXJfaVtZ6ZEOTh8musLRgWhfD1uBY2ZWSeIPL31gIwaz5ADckyCyK6YZ8NliEoVBWxn
fGLrCp9yekjIohddtbf8/sgMqgKcF0q0qyg2zt7asQOucxLo+04uHlUw7CC7gMCcOwbj3OShlrfT
Y+CvdAmrnw1Hm5/BF/rhhf9VG7rc4lTZslQqAWTHl01SXnchrOWCZu2Edf1WmQhr7Zjx+p1rSrtS
hb7tCpZd32WbirvlVsby9pTigm7S+y0jX1lyA2c5gGE1bMzyCnL2ENss1aUqlm5ka1v465JQOF8D
9g3w8FBs+dF/DK5wgkjsBFU1tajW7QfsLdYW4hV1i5lLa3hMG5Irs9RfcBwJ9Gvj8YfNbtlX//ru
Js0hOhiooC73OkSGRqj7FUg366TiUmf2x8pAexPXqwoSG4oEQdxE47QtmtabOIb+ff1v0mXUG4st
IRpZtEqX237op1qtpdXSm2B4wA6V7VAs5heqefz3lS4SQOrgzJrQAlaxCOS41YyLdxUPV9lX2yG6
CuP70nibWIhx/dKATMm12mF4dsZTmgA+ZUaAt6mMMBKQH/T2J/HKX+CXyw+yBAS/HS+GoFmJ0IT+
DY58qXlrKtdZe0WFz076yC36q07eg70T1C2/DtgLgP4cQTz572hxBMPRA1eKtnV7o1DWV65kadip
P6Jw/gxK/nuz6B+o+lJLuWzRW7gIpoqV4UMCfK2tHo0efdZeNp5L+YgFiPBTiYHp8G8Woo7uVpFE
i/Gyy3ZaXip0B+SEhmh2hO+QYk1Tjw9GeW0U17W41/2rwXroIeLqK9wye/lkGnd97c2Evdn2rhsO
rXSyklsclQXfFr2S0bxmUxdHKEqmtC6vEnyoKMbAmYvir9pfYT+kENKVVxp+Fyl6nf5uxg2suyvG
nSK+l/J7innWgmy+Y0yXHIr3M8o3NMcHZedrrlbtjJJZkH1MuZhB6AbI2Uoddq26HbHLCCmEI5+w
0aX6AmMmjgy6T8GXwSMKyInai1Wnuqm2MBWxVkoF3NWcgXr7Z1psxc7lyIe6FFhe8RYxSU9K5Fbl
KklcQ7SVek1Y0sw7YMykG5wljQJHwYmHdX5nDXeGj7GRby/CoZDRGW0+CfImGQhwHX4VFmvDVT6s
8GUinEFAqphLXVyFs1C6Mfk9ArFwhwVVX3AvySjQaeOG58ixSwAiowcy7KS9jRKPUSM+GnOHOn9e
XwMiJPxUNc4aZxo2E8ML6HZ0N0wdwhtuUO0Q33IpGgciA1iKi317sjFkIEsPGp4pHwzH6IOXmZB+
HWwH+xfkKgZxFi4E/o2uHCOCccTsUNMY3Wk3SrDv0k1DtpZsBTZs+apmki3H4c+OTtH7f07GFAGr
6fgaEqHlBymynft4gShXA7oqJoqJgNiCpy1DOrW16dGyRZ6xYRGRnOqmq1mbCRmVsYZJOKvbnAmJ
aR0LaLA8Pj1wCLlYzzTwG1RYZP27gLej3SbQhPCz65hScWcoiXhdETmKNmNKXe72j8zTBDC3XNYY
8/Ymbgl0JcBP+FCgHbzCJmLKyVNTx1S9iYFXzSuajVLeMd6pqfgn7Ntoa6grad4GzZaBtsbcCPla
JV8FDqWTsbpxupb51eLI3hUh8FanhYxfOEV/l3U3ESZK+s4PV5a0F8adqq0VnqVGB3pl4pPTnUkh
pXSdQKcGSNduakzpYA1e668yUFqdJUN1CB9ocGo2x76uLP+6NFEQFk4YqDvFudHwOrQTghI0Zg7y
6HrfGc8sQEIS/4GgIw4Wetz41j3MnyVjAvGqguXSOuIpVgkTHJyi+NXCphurzOFKidYgZ1reX8FF
pKYTina28owBZNQ5xugVmOZOUK0xNqLG67SJC/OPQkPecpo5smhH5abB8AM6K3ZwmjuYO5NajW7P
Xih4meQKoyfVK31awdfjvsnGTsYcE2Ce7miY2UGzhMmG15dva+JtMT8A4FOF3disisyhHznr/MW9
wa8K9c5Vr7kNHJDKFbu9FG1660oqsR0EDDgreyndU4ZWe5s2Ii1XadwYiTcU28HYCcGOyJmPi4hg
nNe55dWFw1OyBsePNu2t8UqZje5cUzpQCFwiXUvAFRXnK8f6FEO7x+eU8TaKYUDLrqi7v/ZY31i8
hITaTvyO95Fu2TggUC3sriZs44gi6dm9C7uhBVTqjG98OhYQP2XxATK9BE+at5TYb3AoTkzVuh3s
4jQrHn1z0cY2rCMZjZ3qJb8aX4sv88k/RIshkXWcTrRcCRa7R0Fbmc1Gmxz90TS3fi+BF7rmKYnW
JjF3BJzyDVBGrSCJcMSV/hpATzXcogPDtos6Nq+bun4alHejQgGYoNy98uPUa+q1Od/L+nWXMIyh
2h1SYdHElesKy0at845E/U4sbIhmOx31uKeRroU6jMONjECfYFKaenYAck0YlXKLi8Q+FD7F/qMW
n/9X4cd/ElxmyhmaRhiiaJcQnTDpxBZPLtRGz9qr9YoVbNBfG9gP4vb+zLNoP7mTYrfC4U34ocTw
C2x2GeT9du3LToGIL/AgJVl56M/KAxKJZFpPOmIgCB7rYin+udljwUi3N2TkpqAzPTwLOCSycddm
22TYZ/5ywKV7mTuVr8kMDCZLCeRjYGX3gr81wxfDWAsCHNC77icAtbIUZv76+ACoLZo5ZFuXoI5Z
yjRxFobysBzDE3JJ2KGjDbCDCghfYtIg5WFKTMpsN8exASMEys1Nq3UibAw8hr8w7sJNI8C2gLOs
u+1uWyyXknWhrgtxbSrrQtngW/bvBy5/U/Xi4yLuUhnmxt7jIrSNZkWe0o5qb9mHK5XDXkHqGwn4
blH+EygazDVYTDSvysQuOJ1bZqTglTkdUyYSfhERPr6JvyqX3tnie9eMngqaJfGK4icF83cLhD6s
IYHdQCkExuzPkDT3s9rMLZnFyZCFeF2Kd4F/MzFrauFKfKOGW11fNQGVbIT5N2byIEskMmj0HCaj
SGdw7TNxG51WVberqNticIcFGrPqPmLccN3NKzm6lxyogdSrI9nR8QJ3/327f7VsLxYJY2KoGAyT
L0LI+udXqMuUlsXMGq+VD3EBkx8UVB7dSB188ld5eBVXwxV91wn7GF9gE36VflIi/Xqkf30GMOmI
QBkzQOv552dIKku0GOlCkjkyTbmD3kIxdbouH4k4iEFC8LRIgSnm0/hqlgHTIltXPhQvT4YfjHq9
dkwCCnndYQMr45QMeQrFidNNO5GkUVqZipvIL2KOdf3eZPsNP0sLxA9zsLbwhJ8dfdf5udOuGOvl
zbDFl+5O7JzmTFFH3dbvU4uN5Va2zk3zGCjuYi/Dptv+9CgY0/37jQUsQ1/dMBQS6l9v9G8pDsJN
wRLEsTw0X3j1CXicPNdYpDXPhkXTxSnCazlz68f8mB7N5xA3SWpcz1NlF4f2Tt+1rxHI7kc8F/cE
4LTLa+RSbvy6xFvP8ifFOPGzfGgf2kd919z05YaQkri1eYPZEyRgHZ3YxCdFXOyPNOwyPsLYHt7b
j/AonKN3HgmXE99x//xIO3uRk9/mL+OpfEwfxS/panhKP8ZXpkXUXfAsrtGijiPsrDsx3ortVd/b
5rPwwtIn8k7KFSE7FEnGK/jv1E40OwDw/QsBjjtcktn0yXrUMyFM38nGE0ynXzTbw06/Nt/6c33O
8KgkCAZhRocwt8PRHlV7pPD/kl4Xe/U6eg7u2+342BA+wgQHce5jOied/XV7W942T8o++uxPY2sj
g2oSOz03992hfyme4lfzS9RxU8Ox27Zu/Wsc+Lqd+pZfUf4fb4Mv4uT6zF4j3hcvTAsGa/2Lu42V
9dzTHLLL4/TOQIcUuoq5rRYnYmc8SwwrwB8H5jY7esVStgOqGr0tf/HJGK09J7hK2cFX1NoMfcJ+
ezU+s3MU2wHnLl8TRMEMVRqhlm18Jud4Hx15HTmDOYKp+A6PypN/yoh9UetJtvTZHoqPQV6WNd6V
mMAqzxg0PonM3kv2cNt88DMZi66O4mLG+NHfh5SRdDpcNkGaHux1bigwFm4L5NSa8pLdM136jo8i
0egn/Dh72nVf0hlbwm6yjaN+ap/iz+hE2KC+YRL2Hh5JtPRPUH7DfYm+4T3g45e28MJaTc8iFtER
mnXb2uMpGBBgLfezTZ1QcfKzduSpLpqhg0JZhQu+dajtbuPDfKxe4k9MolmMS4cIo7gat206YsSC
lOLsalMeqK9Fx+W4fW4BRFNMel/uDzchtXFlJeQeq6XeRoE0O47X6SZ8sx5ZSPM5xs6bVJdvBNWu
W0rKxX18lj9Nwg79mmMHMcR87l56DAn1U/o57EAH43+Bl/hT8KJJthDa6o1w164J+p7AK6yYAdwW
q/Epv1a2jFK/17fzS/REGpkcinuWCAXqZG++550tMmfyRJvnfvIEz7/rc95Jgce3HL+wMOzykeVV
fiin8hQ8tS/T4Igf7UkTbShqw9MvqrGtvYaswhvmENKP6Zm12zDq/5pveQ/nB/3NOGOwyH+V5MVm
ka/TfMFooRCPBFB6JO1WK1tJnPJIbMB2kB7TO2wMf70ewPQJG0D7wfOBug8/gQ9vPCjHbj/e+vXK
xG6+c8a74iV5kV7Dc/5Rs4q+lAD4ms3lub3aBwoL6t2n+iq754rc3eW1+qKNGL+Knx0T7dhY1tKy
SKBLqPTPqfjiZs8T2crvymvwnt8117Lq9ifk3vOJj2id4geDjjrNuHUSut05filP2kt2VW9InmqY
bbxHgOxD+5adj3sK3994Te6HG74t6JQwt/UjxUj1w0LG8Fa9jveD6uofFc7px/RW2Qv35kePaYWy
CnblRtlJX3g180g+5I+Sz88C4buhv6dx7/jkmr5NCrfkeIa7cMq0lVHb8c2SNCD64zxSnCT0kPmV
9/iU3I9fFDmVN+ETD+ZQtOsMdqwtGbQzgCZBo6exgL3rE79PT8lnfZJuujPjO0wc6lS70Ai+BrgM
s/p4Oh+0I7Q39VEvmVl3I2ijhu0/0qaYKBtAZ383r/ifch9K67h6CRXX3+LI6/PSdd1aQrQgwe1w
VYW+mIuBG7dBbV3ORjoj8Kna2fWP40ko0QCvrPqBucNk8HAk8DHRnd2kuxr7m+VFfg6em3eRpfJU
jXbHdvwwPEtnfdFggvO0u7eKA+Ep2ucftOzZM9kEGK1pVSy/l0Ng6SlbtnRlnEZGK095vvix1uWO
I4qFyHvDbAhFEp3dR9jAm88gxnduLgGjdIx5KRcwWMUaHkA5Sg6JAmTn8cU/UsSnSsA/rBx9IOde
CjFZ55poF+DjFaTqqBltSic8gZSRa83ujksLk6SQRwQtA/N4Cw8T8mTUDtx/ZAnLs0apOTySTPun
6YEWtqE7whFF7nSfsO9qNjPwGt8zXmSQIfqpyQ4Wv0bG1XjUDhV8EkQ21ASjovcS94clJSfL7HHO
jd/FzmYhlgPGVTbcQZE7+NE9xl75RnO6/qzIMJ+wr70XHqvb+ga1Grx8ZJgDLzmmrbmNcwBg9pjN
ur7HBxdHNNMB/FERFGQu3has0+hYNzb1iuCcH4JXk5OkdYSvWnnL5pVau51AGe+aUxVWASbrV4un
sTIdNYPNimCIZHqE5jXYlYWG2CGIyjK6Nbiyker0u+QO8j5zcFS+wdM38Yqc1I/sHLtmFE8L+9rJ
b2bLmZ9xQo/YLHNXeS8A7dAIee/v5/fynR9pvZHm8eLwetEGgJzav5Fz66TdPgzk5e71n+SeWAGT
4qqrxsfcxea4ovrADeAmZQ/ijZlSX+KMWbai9+nduFWvwe2y8lh/6ju7jEUM8l4fiXrmfPmH/YHS
lnAKsex6sfb+l1HgWlvKy55Vn/XZpi5ChQVFPt27mW4QtZqv6D7ZjS8NAElMyB3/PXrJXowr/Tr8
7E7xtni2AmsDEx8H5uUgB+aNY0FY2zJ7PUNsCKRt6kza53JkPfOR1vkzL3n1Ot0WV+YqwwIDFwlt
y3xgD2vP5i74r93D9FIu5Qv+UnfHwd8+zdfyq/DOstXeptgmiJeP6QPmGJ6+0q77F/1oXFPWsCZe
leUf8VV4Cm+bT/PKOqh4/q4C2oHY5xLejbxlzA47JE6QxhlF9Z+yZ1ZbueFCC4oDaG5Cs90WRTvF
DQMV+VVERbV0KaAsJ/eJYhONEemzPsj7/Em4ouzz0q/jXbWhQrJJD9I1D1R5r0hG2YgYrXlC4TPY
1uO/Mxzlm078woEwadIoEnjQiwZGAuXdL5OqPIhvUcbL7qVsw+zR8H9KhvY4+3FYTu/wIZ6eUD4z
ZLhY8aIHRLL8QjKZn6aPGV02iofQTWm7gmgymJV2iL8IpDKaXNyFl/jp358bKNU32QCNdBTNaDKZ
47pIzYDfynEkScUhlVy9BJDHu4sLgctwd3Oj7XFRQSI2Wiucv4Wr+JO6n1G5tMy7ZGslV764GSiu
duyxtgSeDM9IDE6IdiVbLl1TW5PDmHgxtevOZ5jASazF+aBKtyX1ZfQlrcMgG0sZH0NeXyXc4WfO
tLJCBJl7BC3+4KHK5Vel3Ki6kzdrfM19jZTR07AECw5M8OJxnFLGwhZ9Bq66KrOnIb4Op9bL8X1H
j21t5WedtA2zXWU3N9uqWcZOgWyTHmA1r1I8T1zSdtToYAFjawUGZhbcVnB0uvKlZ/bOPFHVc6mc
RsgFsGm0XEnbacz58mfGXV/vAbj5/YsGJSvlfRjqwGEEmvj2Kw5ex2cZ7GK9QS4CqoktPSe4yRzj
sy5XdOM7GugN6gFquC440TnYiTQeqKoKlDUPBsqf2fJGaCvBXhTAF19hfFhhBdJ6guHq8ZU63xS8
esE6N4E927j2UJxvclpCJFt8FBfIh1Av/YUY+d+TKbsgq1KTEiSXOMhYeaC2pwVh0orBDNQbSpct
Y4TXrDqzskqaNYzUvkd/7+hsD2Rkn6gKmhcTEYAB+A4tKaGCI0Plh4sqU2zgQg6vLfInkwYLDXQO
+SMs9Fn8oXb2nZwYgoEMbtykdQhNgcX9WyqbG8Og56FQHGbzyaR2H9GHB27ABv2kSUfd/D+EnceO
42jWpm9l8K+HAL1ZzEa0kkIKp7AbIiy997z6/2FupjM6kdmNblQVojIo6jPnvO4Eg0GIkR2nmrtN
ndZ4Y3/fP/q2PX6iCgbqcWyCki5Kv7bXfzxBukyiJtRmdZuIexWHZK3VbqFc1ENVklNGXZ4yPrvi
el3uVuKJR6KjioF5KezphvG6crHalvUuD7FvsOOW+bVCQAL4QWS9PXSSm3DKTbp8VlQapZUe70h+
7Wbs3tCoTW2Z9TVrPyJeAVN6JnPTv2w6Ukk7VsyPjKSMkDYB7Lxl5G5/UOocst68tCzqwcRVaRBa
bDkLikS5Uq9yzqfNXkqAqI9d7JXlIG8KzkjfV9V63ed09NY/vZ6W/juj+Qt//e30/MG6hlkSNnLO
6dnUbIaDFJ7q3DNRkwhuRvjc6Oh39WkcnMXYZcT+Gr5ikQyO6G7HOZJMIDQ0EysIHmMs+IDBnFJ+
uT2FpuUMObkJ+9CCRXDh7cdfwocJVl9zaKA+xsFOb5i9RHjKTrjPmDnb7TV2OQUO7+SOI/zAKHtq
rKmGOnOYFLYILgG4Fl5xTyzdVXb0LMjRFUfMB6H8O2T5ISV684Ncqc2wrdjJ91pjW90pn2tu1wY5
kjc06iXZRIQFGYyPPGSQhkQBzP5UBnJ2yunoeo4kvBWUyr5m7UFSE4aI6z6d04hg0bILdMT5Xkoc
s9nB/60x6XGQXi4yHEn1mTATS9DUp1G9rpVA7a4Xwa9bz2KGfGqnK7o6J2ai0y+ZBKRGv6PEBZuh
Fyr4vnF1MPwdhipySKSwnoFlIAL1L4lzh9M2crgmhsZXBxKQbQz+LBlKFLIx+Woaeos7NIQDhCMQ
NE/UIoPddYd4G5uWg3g99nuhuhYVJB0PUMLD7GbHmDiFkpLXtrC748RkkJYUTCHxz2+Gdk0mOjO+
ti8a0RJNReGQQry2jh66c+4lAJ6Li8qbssh6HrhyuecbZ6535HJLN/Kt9NE9duf5XnqiX4WR5b4S
130Ke8fUCadtt2kXPJ/fwVlRIk4uR3G00IuanqwEArzK0zbr3rKtzJksT4aDTb1sODbZtYUsiNFK
CJgQBw1OSjoNdYZss20zsk3YXvEOHKHkvJcZt7Zb3iZqTNCIy2uneyPQY2sDnZk3VbMphcLFLb4r
LyXgKtq1OHGFHUNHpgU21QWz0gApyDViahzMEgOVZNtg7G99LAlmSBkH4UtEuSdOaO1nIvSnvWoc
cvNqMRN4YKaT5vcLlWcTvzBNGFpA9ays9zfTh9VqZJBI9oQ6OWvp7lp4WRVsw7iEiNal4SVbrovm
ODN7JaJhMjvzYJVFUKeNlyQ1hXVqC5lws9QsocKX5MnOn03asGR15gRIjY8opVfMo+9D+n96EsN6
LokP2k7lEMO7nNKU9QrXBm1WLzC8LoRbfhfiKzySsvDUGm9a9ZZG3/XQuJtlfxAydzupxPQe3yIK
uYdMPm4RG91YeyFM2TB8hIXkj0vMzbVSgkEUYutUkPtmop8xadSEQVMMyZnVbxWEZWzvp/EkKitM
YYKhSkUWzBT0mb5ypLYDdtOva3OXWdJj3phouUzBtcoopAUSmOtHhYO0S7MYK8D+I8ZgYfZyuexD
LZh0vsJBebbWGTG8HY/vBlp4CzDOWG87usWENLjkoUH8q5K/x0io+XPoe4fkvdQsvawk1erQlU59
0zLq4LFrHhj061sFKnNwrc7UYPb3Ung7aoFK7cW7gDdvxZusofCvGY7LNyHV045InaNJdiAixzi9
V0XlOq/hhRH7WbNjrc110wXdOPvMawHQjDhy6vRGFPtXLFkIEEfbNEa7CfNLl/ZEjp/1qjumhexP
gsG0oMmLScQsn7psdhed/a+cs5BBEUSiLExZkDqEBlc5fSnjWI6ZBobLDJi7tNR3kJD5Ctdmb3UM
RKThJOSS0e5d2NMpmTWlm1Bj8KWzLbkGB3c5txX9VP2u5yFXJEP7AI+6QtqXQ2SvFyGfXGlJDoNx
zGgbtfUDNcmoW7QlaNatFTvObdL0wdopzjYjZNZoMgiVm1Xo+MLN24C/QPx0vSLt65izs6hJMCyX
HlJoRXuRzncVcXqJSCWfxtSGBdIL1JEaHHhl4WRoW7csStJDMQSaVF21EOjlfSGh2AFoU8tL0jCG
Dco3jC4MbIT50Jczqab+osA4ShklbgNM5XdYLWIGgcd4by32a09qRVPc6mriTeBPnK+W8aZrdBv5
a14NTsEl1K1vI3W1MSJVjK4iZv1lONkbAl9W/A5ibr6XCvoSyOVyWQgVHgImwdOqK7htDdQnHICc
U024kkBEDgrGGJ2eOzWuKKQ2q0gMNrKSsbcVH4myoqssDpsuXIhu5yp+lRj7sayIAflWt0pDwFmy
DAKTEolGHo8ViNgakXLR3W5/iIy1WVLyc9aPXgPDLdIzD9Nhs/Ui9SqTPpCINU0g8dtYu2lrkNoi
8xdm6+WcQ3ZkCnYUHatscTajk8xRtoaGIwxPxmSw5yo76tQgWmSnYbPnL4iMAFpil2iLowZm3Dey
B52R1heR+mpVz0Y2B0NpevFyS7gEO1UpYXQWLh1AIEPf96hZBwSUCXCFBsBEOkefia7OBtFC3V58
DUwnNGQ/iXGmcITLrYc5bKe4cSDGjvgsEjG1JbGDO9ALFx/Fi3wvfmYUJchHEaXAJV5C0eGHgNdq
FDDPaFFQJSWH3Ju1UxXdIedkIoDip6ajFgg+KTx2OUrflzXCY+Zg3Kay125bV8qdaHRZmkPmjaKf
a54l7rvlODHB0bLbLAhzroXdeKrQE8ycZzvGmlEYMSEFXAMQH6gmwz32kIPgMfDYZoWPLNGW1sg1
WO0MODft8g2cCm9WWrpEoSqwZRGcNRyqi+yCidUoGEzBiwEq6Q5Mu0OCy5mFymDD/dvz+lYlUJS7
pbCLF5OZrJQeBDJHuwcACJMjiCE0ho03Y1kpXpBUk5CNf4jGyRG3oS8IBBwG3GMaGFUPJpaBa6Ls
oMkF0gRWIckYnOUUo3SANhB2+md5zp7JPX7vKX3wUIMLvDJTEqQ2RxB6mLVgq7NQTh0q0W0LL5F9
olcgWkbNpcdN+eYGf05At7yVPN6x2TF1AiOCbkfbpuNi5zzju4c9hgAABcPIFJP77Ea5NxIASVlV
oJvY9L2oYXh/TH4Hr0meJ2Yj0qHodvpqRHtdsuX37MX41mVAWONWeAM2vJGYJ5o6FWM6U/bDhvfq
z9NFBo3XUZlsuJyQ7WkdmciBFlghqpyKgq/Vwj2zm0d8ZHiPnGwk18LGP89S4QdAUHJQfH8qYP92
+euCgADdzXfa0fs5Z2C04gKGUpZuTbv3EZ2YfSoih409w3IlFa7+PqewpIjTg+VZvga97hfXKoga
DQiOmkskKU5j+gMCuM0vRnmH5N4fHqpX6x2HE4tcQRwPrvlkPiKEolTGoIfISCRCiyN1V7VM6yCJ
ekd+VXJRe3/m/o4pXyFg3RYhSm6jAx2hZxVbO0zXZHboSLWox74yuG9K15IBXMQSgCK7gk75BlVn
T/GrAR474P5k9W+DUZUvPQiXYymfmPk5bCMw+UHwz/W+vAAbg99QJfQ47qh9EbZBLjUcLzt5cqpi
U3wvkxNq3AcOPd1ISBedHnQXXzJlDZ4WcNHcMSs3eS+/+ofmEzynIVmEii7dVoApbJgWs1G1ya4q
BDJUn3bcOhxP+kOvcNrsFtGec1Ki+NxeB8gUOz3iJn0H1TWTo4XJjL/9ZsXSfgiLpxDexHyUZNeC
bUL3QzKQJPO2sEkWu/8oiIz+xCJfsOnRnnPEsFPexVfY0ATGt+VHlQsAMlBwdc/paag7GbHch/HI
wQVUVX3MZFDRabIWU3uCEVzgjl3WPHucPZyS9kFtO9qb+r8E82ZeA6g/KDruQYdvAHiSn0zCHWbk
UnCZicbQ99VwYB84BgXgW2OjK9T76LNJ3HTGNUFVYiM0x/AeV3bPncj2bd1asbdGCTugtEueKHTE
V9E3kMZ+yCflE/UT7xDijLFAki2e1/vszUBZBYvdb1taMQNieLHnID+aBzd6FIKZNnrG1LJrvmki
KvBJfF+f8SvAKDuBoxuFVgF2LtsLA3gobxM3X/agI2A27GA6AMZasQyxMm/Y5WV8a3Fg8hWAKb+y
FaUTgLtBqyv5WJygThFXm2qQR/vhiT4RFAhzBvOBxHfxCT8o2riGGEZGM5e28pF+8g0RLRBjQ3lJ
AHo13rC7As3aXFLNlgXg1Ukga3sgVeuFD+xVj9lxgbNk/ttjey9+oVSNAXIpeiSofQj3hYiOjmof
OnL+TMGXmDP3vHztsLR8QcOXn2huRwbfEiNnI7aPP7u3BtZi2LGws8fkTbt0T/HiM3em0HyJzlvy
jIG5mfhL7Th2pm9mYW5nKKcno98Mx2QNg8hFz9M5rXf1CL5kDxZqFbx0XiaiH0SPYecJX2eORM5m
tWN1LRGw5YDssCNgy1s4pgcjxHw18XV9sUjYRZf3tVAm1hjVGCPo9qa/UYeTAwu57Ynco0BITIcW
l91MyuUVfeoGLUd2YCDoeTfuw2/+4PbTyGxKfJ4HYjR8yJ6WYmvky5FTdBf6wnN2tN7zDw3BDJ0t
ZkRAgJY3QVsvvg0E3qnQzOSTePULSof2nffMemv5CJ/jpbmDegRbgw6ll0NedJ9fs4liYsD6HZIE
xpRUr7L+S5oMmZ5tPO0T8hJeeG7zgUcuEzoC0ybzAcS2W4isgZCxaYOmO56XhqX/DB/5RY/LJgCw
J7e9is71oQf6sbkbGDkDNyRWTo/mxcT/44zMx8OybHIMuugu0ZqKLOnKhbsZtkMwp1JDXgSKiCOc
AdWZE5kb9cSXMsgHJNzoRsBPWGMMis25RfBSri4AiHir7BOvfeWGh9Mvdsb1drBYdkjE6ps1gEoy
QMum/pyoHQgBWJHPcpFQDTmgxSJoDJrOFevTjo5iZvIHZ4ld3cGd668x1a8MjY7ScIc6BDv/S/hI
Tv/s8rN8dSjRekq9wWcmAX9k9yaLe7n5ZKAcGygFVg99LYYWcjThhKZHpcWowdx2g9t+iZfkXqc/
i12Wpfm2fA1v1SNfP5xyx5c2g4CDye/ijwWtN4EjOHoSu77ny25eAQ7mHtMI8uAd49CJiU8oL4AW
fjX7PJu5r4lHLLZLboWTyRghtUNhXYOwDzh8FMY/x6gf+eKp/6BeoPIQB1Zv/XN3EDfVZtLbKPC3
0Xn8tWwzATLc5rX61eSFlsc46df1wYI3RbkMXyLZ1VP50b219LDIsmUHvl+iSSHWm5FlhV3xup/D
V3YNZB61bcEJFO+QaXGVSS40jv7hwgSeXvpH9bp6xt6l4hff9cEcLF/LWX7pv5WV+Xp2iSSKyQWC
03wyvPqm+zbPxT1VYvHJyU35l0KU5Z6SH4TZkQqwmJcEmBqwOnYX1Z0WD91xW4FdMVreJofmCQ/7
AOnfeZSSee9lFsMSXFX+6KzAQBkJdh46MTewQLSBrwpevrp00KPopoq3tL5SBUVM9c9d4DWpYwJF
hScrC1aRCNQnK9+Pye3SPfFMlDFUaTSeNVyohWYWCdjmm6ray7xQl92k5ZeOgF0MFoxk4l4xjn1x
QCBdNaRWbGf+itTIYVQMWVWEeLG6dYpfnwG1zURP4Ml8buscwjvjWWrsLLmbibjlIq3z+2KvRRth
VvT7nrQO05eNPQPMiu7UqFdxwJVJLd5vJW3AS+b5eU3rKzesxLbpAH0JmAg4/qBmUgbiYk416KkI
tN0A+dHprYe4vZ2X4yBibPBl3ma2n2O/X++hRvpLvnqTZbMmNjLGctPwkKkeuvxW2XEmWtCOFHHi
nvqro3yYduPqix2Xr23C3kG7t45kbYLnEURxsBfpUC4eUhlqH7jLXPY2IS8rOMTrRzjTJiyHjF5L
Z33bVi+15F3phvfQwRLqbEZkhX6s+FEInXEspb1ZeBTS2gFFDf10Tjt422b7zeCmORxcU0+95hVw
sGhnAvAHuhZaGsTr8Z4GAuAF5bksbXPdgdjBKBSVg8XpM1fOmInKMedk2YtgXQ26H0ZXMXOrMG9P
XOd+opCfQc4UNQ5YmM+9rGP/ipizRv7DVstUN4NwstZruGbTDNTC4/YfGXA/7/PsX3rVX/zhT56B
0S1MdkKdTOrQDyOyGluJalgj6kXoXAqkcL8ClpS2PoAkcbiM6jdqOowd0nJl1UHbHbP40CHLnk5r
c1iKx1HDT+PVjZ+GNnKE5SucnK3PX/zZYjajs52Zc4Dhpa+CjMKeVb1eydM1R0aa+EJzreY3oXIc
Q3/In1amEuv4Bh1ZOlX1Vyxc5/FVBcc+fmjiVf0CRmKId3W9N7VzIjwmyFSbB47KNLue64BDHHNI
KGOtegyTk/hWmLDrz0lztHTfqgJtOKt43tFDmk4b+xKqmhmKz+7u+pt+PZrAotIGb6uK2wPuY4PI
nZIAaaLRumt6BksOKvBRF52xmJ6n7rWY92XjlquDLCNUdvSLiGSAc7FwFPhSMf6t5zHdAxXRPoZP
uvZaDTeZ8lAO12brL52DaEIpfrWpo9ebVI2OsLiTuV87D4giLDBH7Ov8iJBMfZcrN0V122HaPI4L
g+KDlMqPqz/fy6FfaI+tfOJ3U/SOkj9BuqpwU4E8HML+tp+uiagoOruO7hsShbNrjBczrKj52mhB
3Z7DnogOW089isZSuWjSvtfvuZHT/IYTcdTOY/7ImRTmVxrNRA4T5+ndPvuoAIG2jolCc0R0wlGF
f/0LZ0JIWWDcLMYhk9052k/DuTzhFdbf8wdCix0Jlr7W+YXEj653bQmWfI8bsEz9dvFb+Vi191p6
lrLHVruvjIP1r3GT0p+YIQPLmyzrugLF90OoXeZwqqMhVrdmQ/OF/Xw56/1VR3OlL69Tciuo16t5
b8xvQvnVKIMPHNAmJyG76cu3Zfmcope/E37qL0H7z51IgBG6WgbDo2f+8UTZOPaFPhfVbZo9WLN4
9yvUWDMoeLi3YEEi85iD9TOH+GNIGPepyfgG11OJYtbYhzqhkqTYgNHqeBwJDzn09LKysJwE2NRQ
XE4tPMj2L+jmszouhwa+GV8eJA+ryACyyFB8LdJx0pAogcVog3isppwtkiGdOtbrBzpneAAIKVn1
if8GQKTJMb7z/M3MPwQae6LWIvRdIS7sRnyolccEpMoS5X34WJnPywRpQjD1HJ1VK90Ci/K68rOt
ozPkM8n1Tg+vny8vcvVc1g8CuN10AtzP1fcK23vU+4aFk2kCc7ewckyKR7CMPU7njDmOakXZCoBg
iQ8jCUPmtBsKxZbkBzXtwXrI0KEOXYhfic2QmM4RR/ZDDz8QVp/qdm9K8PbHHO24OvaPmcJrhREi
jAEsYrzrKmzsGUohptPH4CmSvidQtYj4lzIqmwIAIPtIKtWR4U+7DewWnynAeHCCE2I8RIZy0VEf
ZJOFs5ALSQwGC+3aYO0VPQ9KBcu6hmoMPF6azReZEzhHRhCqE0Y9lMXxeumhcyLzvTAp37uXgvY4
3HQew7mmgx4aXGQpNTP0tDkxegzHw5LFJyHE3Ap3HCZQAgLY6RzTCetZCBwMOND0gJW+AAzSVMBx
wK4qnrSSiA4t62+ydEC7lRHJgTIjDA+YO32JGSP0ZuR7h9jsW/KUaku5Cvtpb6R7C7hYa2/M+CXj
NreShQFZh0irnjuzcF4iCLGe4BeZqn0uXGVgViGtXhtfS10VLOXd0qx7Iyu9dZMxxZmz9ueyotwS
z5MknQqD8wrYVSsyB1CqhSgYUCHodXOjcDCjOco7V1TfM2KSSE0i2AmG8NJAI62SQpkn7NsKELpT
/LJAN7dAVrZqhrMcP4so0yWv39DWCH2r2TyIBkWwNNK9iGS+3JNfWizWN6Gh5SZeSRZEJjoYtOi0
NM6pQUVAEI/QF8JuKlrAhqcEsfawhx1BPmBVL5V2McGOGYJm3lZQHSmBPzApOruArFRjOI/A8GTq
uDWcRgk6SkZupX9bZAr0luDyRoX1HDPmmpwYm5wqncKUiiuRmyDNcN4Y9OdTBQDaA2FAEG6UfbUV
Q0ztqr9VhIUjMrYSdICI1EQ4gJFvKHql5BC+WPmxmrcCJjjuz6TepVRkajv74keuEjA2rU9bama/
vkUiVwaikhAN/Ea1SE+biGB7J7F0JXfzzgwvG33WAa7geGirmzL8xMAnskn6UGRN87KTu6lZucjA
dObbPAYqV3kxegsgny4oOVL8gnjkUIMrimNJjUNsmNyM+yVvDkXRO2q0OpYnFvU5T7uLujaBpOHd
Zuaq5YhAUADsQlx7GytULE8pa0Xmn+pR480s5nClt1Iv8XItR3eN9c5GKaFmgMk08rw4CJR43m9b
ffsz0qgGwgZQYdMUW55EicIajWCBfoChRSHhWZoKHpOwPgTZ5m29mYy7bgGDWN1/vx6kP14PCByY
SSMzRYvRxf/zf/5TkjIyGKAbTaxkU8oA6tsYka6OuL49y+NVZsBy7XtlL5kv4acJuCcEPe2Z5oz9
XmeKbf80FOc6vzatq7y4VqKI4HUE0veJ/jRXeErJUw02bo8xACSJtMzrsLErG8WJbBHAg1HD+XMo
JoSSNgofwnxKRJhP6+Is+V3KJNzSI1FTVWBPMWDbyFDJ8pE1VxxhcSAF3OyeqJRmCcTiaAj7FGOj
cWUgD5gPXPeJly5+RyVROwKY4M00HFoWnnIsjadeuy/J1RKCdr4s4QAt8SKye4z6qkJbXb9k3anU
z6J+kBIkYXu82onJtPOjKoO2xAf9X/M9lD/I2kxRk0hy0tUt5+qHaQoNz5xIMyPW8XTQsS/n9Rgy
ngQuZQMevU020rNUoCVtKWClgNq95o8mfe4T3jqd+eGDFxO4wkECQKV4+bwf6zt9uumVo6yS/er3
ZJicwVHocv6+hrStgvhRYfDsWOkoLpjCqf5QNS3LQiKZWfHsvn5AFirg4bCZ2cFI0bRjbpjD3aqZ
+1R2ZEgrVjZ3ju6liQO/hxJdJ68qIGE5UK9DT2rgZG34JRS0pQZZscOxDA6JmpU9Qc1IfC8gpj7i
YXP6ypXpNhW3VTxgSiH+xmeaPLUfiNBi/++fUvqDYvK3T/lDManXbTYzBAblVH8n118NVvR6P693
UXSIS0ZK7wfGQBy7a5hQ4kYK7TrLTn9/BIIY//im0Y6p2uZNs36IH2fIaT1XqeXA+DEFVJs2fBvk
ga/Bbh5XTjXRXl+otHQycvAFkKmz4FPf0DYUuuVV+0kwQGdwyQMJP+SdA1sdAciDQ5hOir9ucpBp
dyTUHgWNjBsQJge/a4lBqaOyQrRNNo9HCbD0V1Ppl8JhdCh8ptCNSavp6OHtGWnNdtujAtxMFeZt
elhP1o1wz6rgl+NXQkcCooa4TAlPQFT8gSv6pYljdtOeJu/TNx1Ui+1Bd+VtzTvymwyq6SuR3w4H
jC3j4GNysfhb0HlgBWiuBOzAgTrA0KTAyDVQ/6QY2SYcebk9TPFtXKPlxIivjWRzoIzago1IWhPv
jdcB3TDF6ZlUX0xW4gn3E73fQhjCJSK4sHfBPeWH5TV87KD9TVvMDuD36NZBFEZEXIC1gM2Qp2h1
q6P0AeaJYgYMMP/g2UKs7bLT557QOLxrXQy2oSuR32uEhdsVMvjerli8xWYxQUJq1M90xmitpxM8
KgQzZL8GXBYY7yhZgFfhs2mkJeivs36ZwBFArMDWkUbku6Q/0CQiaJeRI3zP3+1jgnmHvwXUxkKW
e/xMd5Vd6A5XXg+DkmKnoZ6/Lh/xUaAzr/bqsxU+heZDlD6gxIQdk9iGhQsxKOeIy+06dywk6pw1
72K9Q/H0Ir40OAhghco9RZ2JfhiRCdA47AvqBnRQeNQ3TsKpscjv5yv1MNPo2AhWh1c+0pQiggko
SvEeZJnfYvcC3kVhLdhAy8uXCgKJdwU1VHFSbpXvprBzyNtH9KnNBxYO6bt+g6Nt6BpIC8CqAPiO
rFb2QeEQA0ICgf+UNk4ENdsYHDOm9HFoNnPLnRTuWbQQAAY3SXGVNDQLLmp9tOUlSMN8ESpPSl1E
juyE6EWMSYhyus/Zn335OcMdRXYUSNRqC51Hpo2JPxVLHcwlwuKItIAr7nhMk7TvwJAjTlKWHubC
ymPWMv29dkVgw/y0fOrX62Nys3ykj/BLA8saRjQjKoi37aIrrwiUMw/W5NI6E55VCRv0KcvoA/f1
V9vs+GdhxxjY3UjOBUWyZkcCANduWqESXHReK4jtr3+1QLSmb1resz7YsIzzGydoiuQBl8BNbTpc
8hITs3RiRUDcmIrOmbthCTx+2AaEMkSQHzDFjxzCcEX8bn6rcfP3g+5P6JEpokpHJktKnGL+uFEk
qs5yLuLqdvku7nBYmTDOHGT4oVa/1/GMB4rltcDr5DnQbW2ikaLdN5R1Vf2czqew9enxwQoWNQDT
nKcAuABfQvj2jwf944H8Hw/641KIB3W0KjHEK2Laa80sMSUKxvo5mSqsOKl0XRnprVS1iAw43FZ4
mNx6S9gUaAgZZKCpB1FunBRi16CTlkMJjQv7tK/E13zRg4lRJjFCF7UlKJJ0Txn0WyDP9e8fQvqD
JtgkSEBmivg23EP9gRCMsWnFqcWtUjuQSVwqdHxoILlKbwdkbsglZ06cXbyT/qHm1/5g7TUlBRu+
LhIGyHSR34tPWVuTWRIy7lR65XUXN3uoXLF0ivnEAQAMZspHHPngvbBxm65o9OvJ1/Obvr83jNda
fk+kZyO7IICrCxd6khgNXTgw4a8pPIGa54Tq01R9mIUksw0Ol+RACJlgHFvzOOduUwf6clVVwWoS
2n0gSlomcSdl4HXwj3f8e/UAILQFRm25WLIu/cpt+PFJZSOflqZLrgauIZNzrYzeZPm217+b6VSv
zKvF7nfIS25E6Lj5dW0WFAWvNdXE35/kR8zcfz2J9OOdq2arZWoY1VeC4cd7wq2CWSiOlYkSUOo5
IwEnJ23A7io6A2mQjZWhiYEOINdKym+VyGuoOjs0nRWCQfpiurqwYHB2DJ9SHWP+9TQiiwa7Wvr1
90f/sVD/+9F/LNQyFSOUZXF8rdN1aNDA0fPW3VUDbHqBu2HDWvJzTAUw6gIs/w2DgJvs8venkNXt
Df2sd7exykScWZqo/Bz02KrKGteSUN6ibXSVXXZencWOAiOIbUIjdqpLTK8jyC7KPKIe3ynN/OxV
OhJKfCxxWTev2a1yvPC8l+oOi55DsXtuN9ZZuO6vqnN6o/souGxjR7+4Q9S6e8do5ypee0PKY3uT
rD4oUPKaO3B/vhIYcLvqV4khMzlIRymA3HGYfmWnHtIOV3WzIDlmAREL4aG4Mw/QwdD6GA3xJebY
1PHI3lRv4olBZzfJXb3XD5u4C1n5Fv0Hfte+W3foVQxaoCu+efxyjP/YuTC9tuwYj0iOd4r9IF5h
EtibHvCEFx+ny3KV3g1Xlo/I4cDN3LrGreQvXuWkgemRRnfOXYKJdv2pp2gix/4gOjCJcFi74Xr0
mdJtF44ZSA8oQteH9iAH9DCH7D65RrVgBnrQePy/R0ex02xUsi4hUPw1omwXNfAz5NLu/JDusHbs
cldxc7e/1R4I1HnLsC5xMc87OQjw0PtLwI047YLIsfbRdf6A62c3BGhPXQtMANtIdE24oZNSwub/
6Ch+tdb/tY5UUhwMSzeZmvFjOa9tr+thxy2H0hwmHrM153tdeirUpOiIfI8RiNPOwPJ3oKQDxqOC
iCgo7rVTeSeR6gF4RVgJYJpmM4zl7+tc+ePh/B+P94PCwVMhRZrF48GuolTvM49ArAJNDA5SiiHo
CIKvC8+yPAZOSQsNqtMQMpe6PCLjzuNdom7naj+7inKIqDK2pGBnuaANQZ+C1Pwfz/v7EfvLlEH2
4P9/nT+ao0UZxyRZ0up2RCXSXbXNJe72mB+k/KqBjNXJIHRlUqwrEiA9pimBxo3szeFAJQybWhNK
3rnEP4EGSaINaIPaVhhQ8NrC6CLPkhQSyxlXCJfoZj0Vk/33D/CnWkJmgpmqAC1t1+LvV0QbhoWg
5l1528K2QnzsqwXXN5LjJYBD3uCJv/8+7U8vTNYYlosNyFJI5P39F2rTyIyvqipvEdsjj2b65i9z
PfdnlpwMGVFXDY80FjdpTPxCrSZOPhWuPLyMmzDGoJ0ieyVBZoe3WgGkyborBb10SVXf0ubBE0gq
gif1YonLXUe4XrrQEJEJIXXHLTc6Z3ijhLalQZ8gLQqKNegtMiS694hjqvhaJw+dRknBXJAusoXH
o54X2A5L9UTgJ3Oo7hYgBG28lusg5n9/fz9//D5QQsoKWZKWZfz4Pso1HBeBlKXbisCH/GsbwKCR
tyo/1NHqtvFehHr9+2/cytqfB4LMbA8mMouiSTL4719I1De1mUtpeasQO2M8hzU7bYaBNFD87P/+
q34kWP7aLZZCUYIJTQH1U3/u7nxtqqGpy9vuoH20wtts3BFNJ1Ajk+pnYLkBebqrtReaDh6DAQH/
+P1/WHyWpuvM7ZP4D2mpv39WSzHXomj64laKNYw5RFFqhr3KUBPJE0zVPJ2t+KWR29sOQQSTllbN
WwsquZVpc/8oQ/9ky7M0ODtSQ2k4mEzx+7N06RKtWcezCFKM9IE7pbydMr/IvjBs1b6E+nsOGjrp
mllXnen941X84Wu3NIZWmwzYIjjpZ5qX3i2rjhS9uGX44qJd8s0mb6F1ySEH8x6TbRnT7LQegV/n
VdSe8+I89znjRi5DOzhy5xhWd/n7Myl/qHEsFokub6PBicv6sRTzPIxnrYiKW5ZGPokPA7QPO88s
ojfGAmBlcGbZ9HvzejQ+Wujt2puZzTLIz3Xao96GCmLVKpHqKmJ9VaLVrWoZO0AGJls7moyytE9v
BAkQ/40REweonr9/AHn7zn7sJYZQKQyTUQwWmfajzMU7MK8kauU0NQxfYhwXtaqNjhLzW6dDIxHE
0JyEc3hJrqyT5mvf6DAawAH8p6Aylh9Tb/z9kaQ/fc+6CSsMOwzS+7NuNGOt1sJepohWPlniIzH6
NbqMLD7H0eeCLkCazJMyIHgnSSNffU4DWlvjg6GD8Bo5GeB/fyDzDzc8M4uIKcYQCnL7ixv4eLtL
yqj7f/8j/V9lltTFmud8S+pqI6CL+1xzgdkMGY1MkMBH1HaEnjNDNEwLGwi1ryHIYAghgkxzJ2wu
G6ASdJLIZ+wIL5lstyXAxpXGOHCwa5IOGW22OjVlVRdMuVeLpxj4T0XJuTeROFjIJrwhOqIcWrA+
a46uuXxWXds3QDH8ZB/Io0emRFJsaQrS97l5VxHIvi+32fdyMD7y2kMRB3Qo9Fi4uKIFxRFRh6ge
WViwwgxojtF8Eg0u/OMEk7fz//cVRtA+Mx/4L6PJde3H/RDnqyQ3a8LXOcSenvaOTlsnRYa3ecam
dT9GZ8m61QzMK/9L2Jk2J8oGe/8TWcWmwFt23DVmfWNlZVEUARX59M+vzXnOPePMmZSVxBgC19JX
7/1va0ULwXOz7AMUlykrDUCMU7WP9unDYL2eW/0N6/qJMRxVVJ+cibr+e6NVVY7r7VhVHVuFlARF
/wNbvNvo1FU1l83CqDFYBqP01LykYHsp+N+OANYm22K5+1DNfLLtA6qQkjeZUlt5gDx7e8Wl/Su4
FSicFzK5QZnLetOGMOnuKCnbXJ7RDBj0UZPgZpXRJ4K+yXKLhLoXNZ3mT8G5FxW9KOlFJ1xLg/IF
JWJPOUphaP6nWhBIbCagcrUWVbQ8EmZNduGq1VJqSNSgo4Ez7WVJU+xrLxc7jYxdPzjmYUtdzkml
tEtbz9fZy+C9l6TukWiJMMsTlXnW5vVIN6nMbInFJaMUyK3sdFcO0epSsj6lKfGF+CKbkm6sudER
4zPA0tJRtkuFUshktssotL0s6CdAEikQtxZqLV3gQ8NOxtsLqXlaFecMvEcOcJJIwyRirNTldCTh
kDNZVZPTWvP3qRZdqBDWtmQJgodYjSWySxDpkhbzgXX+oZvvX8AdyPbQ2WZBktfUwY1spRdFTajz
tFm0syzSATR0DlScO0yVI3s0QOvZgpE0b3GsgazxVoSgxj6dluU0B2Gknou5pbzVjzluqY/9G+HV
6tOU9j9u9VPs6K+EqaHtKvrABuTOuDlEStvfps222i72g9FBH20JqtIgim3pg5Aat/pT1iZObj6e
9ziqyUr/98HQ/uSAqgJOu26Lzt3HE/W75LftMr2orbEhr3Jct6cR8AAZvs8S1CgMZqnw7AF5cFGI
aA1iW1ttz291b3LWBySGY1IQMq0pBm3iPcnAP3b5/EvICSx1E9OQZCINHnOzOFVT6D00B1yIgs8B
1KZVxMlgVG/xhxkEzqjFR/fW7IMHurcpaGIQcv5BXUlZvv17pdQ/FQLGAlwI2iltRejg8ftKnduj
aatrLV8cgHGnr4bk4HR2YFRg4VC7ppB8ehpZP7Uluxo9N4zLgL+CA2JbWCi3KnFXry/1Nq3zBRpi
Spku8n4O9pStxwndUy7uRpkkaTuuwOQgmq8X/mF9mbeYnGozN2nhvtv0vZIqpr6hRfnx4ur2vTT4
1LQSR3K5SovjwyFNws21oM6k3n5H0W1aHuj3wOn8CX7hLyqA2id21+9rtAvSaJX5+yqaxdawsk2b
073mLktIE93PBiS4Z0AeA4/eEHMjW4omPGuxNItuYlxGtXYiA/pZAwHBxBf3w7bKtt2sbx9IRUNX
2F5NUW5YRZZ3Rboz1ukCNNRUmaJ9iHAyBt18t4/79qoxv0rWy66X0iamPNhh1k53GKZqSr2Z+nA0
yh9yR62/yFWwTlWzr+mWpI/eUL1qXmprZ5q9OfVKJztMLCL4I8Jumx25ns7u3d5PLOQYadSjckGc
owFNeE7KLnX9RwCb8eSoHrHm5Li8lHNCi0B1dzaNwJzLQ7kOgTQatl41s0kRIZw2PDzR+2IMC49A
9B0aeMxSb3CnraqotwRfmC5o9w0FcWaokcvkl4v3dPbeLqRojBBoFddWuH0tiPIBaksp7C5MClKN
pIaIuvZzOsKO34Ix1nrbJWXoP+3enyYqqwSkvg6kCEum3Rhx62q3tahX77NZpHA244O+Ikbgq/0K
dYpKdQA5kiKm90J5pBeGnlDCBVYNIcWerw2W5yYNtoPgxyTIwY3ubSu6ZZH6CLsg6RB3twz7F71y
e6lTpCFikgbyxBPEKZo5b2+qQ30r7sydN3urnVXnfH7Stsn9THhD9qfzabuPinM/nb4Ov8hTx/1Z
OIsdXsLMS527TZASghg/r537nftA9M7n2ovz9fHDibiS/C9H4nb0t5ZD37A3Zd9ojfApRuNxNv6q
ZeC185Z7Sys+OZ89dzmf475wPpfLz8+NO9454d5tHSbBt8/PJfhl7jz1lqQueT33c+3JH1rnleFS
He48LD7uEu/L9ha8/8jDtYu/ka+Pjw9ApdzR0Rl9PFQeP+WDB5rsuYm3+Frw387iPnUuzuL4gyC8
5bN/TFoE5S9bVpEyZZ7bM5M2HRqPsV/krLkH5wVfsbxxgS5wVWcJKwhB8HOGmue/Ert1GI84cpnJ
v/fBuOFMf4xIVNpfRpQbnb47HNgGEtGcF4+BzMBvdMBjd96Eit4fd85c+kFmzrz0P+ePz5UM5uv+
/v7oPJjObO88scD8mng/jO1Wa/ljbDfnzlCqrOsaxrYdl2MKzmZ9wPpik/rW0QfwG8rLv9fix+fd
sMTToN7tj7I7NTicpMG71hxgR9CI360CaD4iLT+nu9wI/D/meOMU0euyuOwrninr/ybLDEArryW1
EldyzwOw2CARCp28k2c6VkiNmkMEg4NLRkVIp2RfPqHagn996zsffWfSei/yHwCJeVCa6bTIcBvS
IsPHf1JcxeXPLyBSORvnCacBHEBxTccYUvfJi1iT+zYjMO7snDEs1huP6bA5BrM4LOLnzn0mT8QZ
W8574zw+7xyC+Hw9P4Lp5TwDA0nkgj9yXCGVyn1tfT6cqq7qPk+53+56tRIgBQgsgFbCcRtm3tfX
0bmjd8JUTivZFrxkdP/eYVso5l9M50YOd9ap19N2UNRIlueN4mEYprx92jsXt5DFKJwHsqmdD3nH
2j2QLXI9eCSCXFeZ1trequefZCZjTgY1rDAdSu4d7W483zmPjwdvzqHZOuE7VXQO5VXulDOjOMPK
HXJIrtvcsVfCeDk5G+9r6348LO6+/j3Z/+NoD3TNoAkcNvQNs9kaPXIgTUiLGmMHrDmHIip/NXv7
hFV2jjNfgYzFp60znwNG4b9SSehWzh0RheDri01JnY/E27oPuvPw8PGx+MkRP7ixCv6H9P8b3w3r
6RdZ1W42bMaD4pJ54bytDm7hrpbgKDhILpZZonKyUoW/i1/I4Hav/H/+TJUh6/oKZIJLNTYtiHht
Xdg1zPyLYjtkGIiX3tcdc5re/8jG0dn+Skf/Df2GM6mNvVa6NUsr0cNkKQcLNDMOGbWyzhPEJIcO
LYnf5GAFLwBMcCWHrh9o14uf5H/lJSe39YAGCqjh9J66oA1gwnIt59R/6jyUsZhMNz6SQyu3EULM
lkK8FG2wWLJMS0TlMw5CVoNjd/12euj85ymH79kOSXt3OZQUpcfyydp5dqYD55EzSaMc55GlrJxn
vk+fW7/1r3eheA9i5tRTssVbuc3w+VULeuH9dOf+m1b1vx/M/xb0hvUe8+pwSUQboMCXlC7D9hPk
H0BG9KijKLV1K8oomC1ZdH3CwAVKTAmYQojLaXfy+vd2iIOE5h0pw+VfBi4VaiT49IZaQIvIXe79
e7z2jZPxD9q9Ydv1RTmetILxAtjgvYjEhEuH3+xbKBa3spcHKyrPOXlgUfGBXCIv1VkJz9k4i68P
WM3T29vWwzXjmNMN38PPz9NI+Mnn8vXiALoaonxdiZnK9ZAvl3Qo9x5uWQip33NcN8E9eXWivi04
tl+gNTp39wXK3M79iafYfz+ztjkgk6Vv0Wzqd3XBNvbZAHc4PAVZIXKjgTJRHC6unE8Ezhsn93ue
bx0M1l1+voeA2zhLUT3lNM/eCDE4q28dtUbhu/gvoOGi/SDyQPwIINPnKVIDYrxv3Hviy3Ci7++5
c/96z5kmDM1iZN6i551hoeb84+MH3ePvB/y/ed7wzsFxn3Qt3Y1Dyqcry+kiYGC3gjpK6te/San/
d9L/71E3bDA9dL1cIcUpRPiQVy+iSI62fC+cF9MZgfLsXVXEvTOBCdjOW+qF8/HAQfbKydw6jyBy
PD7KusnRZoFYMBIy3Z8W5aehyt9/URa1rjgVWa+hgMjVndrPx9n07EtmheqBUMMrdTUf/J2R6in8
rN3jZD+kpIB3FI57ahSoo9xLgzxI/JS8ibUHQLtLEaYHSIYDQJSnuhdsOPjYdA3H0nmR37kEdMhN
XLosubRmn1Vu42qO5uBEwvuXeDTtdoDrixve9zxqh4O1/5OwogGC6AZ/6g7/u0+3ToUy1Qebvg7P
NybqHTWm7tmt+D6YnN1TUHnEPCbqrJuR0zGuffkbmHZ+HoM26AKE6vU9MkH5pPYbz2Tc5Kt68l/U
lfMTp6dbD0tPB39A7nAKToF5V/unp2QKVGaYvHbvRngK5Hkg7QQNT37q8zAtJJVwlmDIgNF5vSUp
qXflEzHfGXn3fHrwuflw/UlrtJjacK5nwdzqSVvIQ7QFIZuHxmsDyrDCY+VooRG2gYxSegPJn05B
GlP3HK5pREBDhSGA8n5/JlecEFaAlLL2Zxcc5TiPtzEoZ3y13LoNktfslWaZwdFHh495BF9gVN61
jL/msyNDRtv+IqN9ASMB2fb6OnFTeXVPOx7Fo4fm3WXYnwF3xj/Vvvq+jS88UG5Yf5XjBomwG29Z
dvl/Gn4H1iSNwW0dn11ZqMY7+jv+Cn6LL5rw0V+/yMrRom3yvSHffzNnxEQYriw0AIQ8+cgd2XB+
z+MBRaU0eqT/wJmq0mD9smU1ZKjdu6xOiQXupzGbxxLJk5ThIDSGlJN7AyZKP5VhFwxC1PeHjruT
XjnEr87fBouTl0xljLKA2rAan1lSGYUslMwGFMNAf5dFa4PDg8rPE1d3AQj73EeeIM87oyRxGrne
GGp0CBiE9OPgXoPwNJa/XDipJncxhlbYBWuKCIyhrBy55Yzq7It5UcbUok4naiCvZkyxW0DSQECe
Bo8CPS048xjzKZ8fH+TSi59EpIeuTnE/yKKec4qFCZC5HND4ooMHUOUXJFES6YHqbQPA0L0dnx4e
JhffGpJ95dPQLEwiQoFL4Nt9em5xp27ceRRUk1FFPrRDq22u0lw+91TOUhMrPBVIABqyUfbP7wZQ
FvKwJJI0r3x+YSqdV8Xycz9t+Cn3s4bkj/lUTDAfMrfAyg/yeRW3XsvjqtU6JH4WJ1HrFdPNVD7X
g2JKj764jM0nps8V7XV9Wm/NigKe9CT7ogba1zr8fuj3krQ8RuZcxRVDPXF3/m+1WdKFgU8GX0Da
47EhhBcbX2pwGres/8UXQ05xcXaxOlS/yI1PY1khhvlhfTWxDgw7i72dk5YZr4c6C94PKOwLDks6
iTF9MwCZmSXZzddD+V1j8c6h9SB/VT30Tj4hs8gHVXDIVd6Gr3OoemWQvpMLSh5d6sp3enBQf+jA
0P0uPof6mKx3LuqzG3SxDfbDC0wd0OXAHO08+1Ef0Q8j2i/oRHV/CA8hIAlhF3UReHgeBdheHVKc
NKPyG3fNQn/DnPXViBCEdwyP4WGxX5BR7ctYuDjQozrcgGkmN1KjZCgy4/tKcup5dSMQQH15CAFS
FKzcE0FCN2V+UpEa1OGJSNukeNkMReBQzMTXOQS6i3gpL3yRJH7xOObFo0BR9Osw43fgjIHAvOee
3mbYjfaY3vxhmC02w0MIhMaCwgueL8/tIupYw55P3nxAVwCkm4wd0yWUuQH/QSiIO+oRA4LoM26Q
e7vZZsh6cQvwA0KRgN0o8WX4cg2PYD1JhWLaMh41EpG5ZYuOmGw7VpF1pBiJVEeuVkfgHnn9kSyb
PKcOaQbmlwFZinIlz5CFzHx9lAdqVN1xZ+4vYtgkaxEIwxhDMNxyveRSbviM6x+59rGedCNZYq5k
NJk8mfcydZm49bDx26i4jpU1g8QNX8aOWie3qBmqDEWGJANj0tc110dCVXQX5giX8ADRBZIhKZf8
azHJFsXkFNnTbJJ6FEt65aiKbJ/eG1EVkUvs7uPaO7mE+SbHwJ7UXg34yDEgau3TQXFce6Q8ol9u
Yhp+O0pw9s4BaJqhEpDXGBzGuBlQG3rkR2bzfawF8gKVCwl4Fbj+3icujiAnzSg8+LRsQsLkMXAr
LoimQR4mge0BjICA1meA8TpaoPCi849HU2XUEFSX4EJGJGPyRH3pfMmPBJ/GB5TOB4uC+5Dx6CV3
xIx8gjezbZgjfdOQuwUUDJDcqfoHTw8pbPDIQ/Kp1fMy5kXZMfduXe4cUWCMWqR41INE8txNsMWb
Sf4k0spCFeq7FlIep3iAWhJV9zRa5070IQ0pQfV7rMaF0dWeFpx5Cj0cfKoLgGsxPJOnGKzcBnrG
B++tfVFR+h4Fyozc9IpRb6w7okHQZtSl1ySypwpSnxmSuwlguH/2jl7jyOwVdkUJAKnkXCa+EDch
BcZBtuhQiVIyPeWewCC43N03Y7CYUOjKEB0+ou/J8OBTY+3nwQv4P4heEKHYJHmRHc0AipH8rky/
N040L4DQrsoMiQqB6r637EGBsaq6ZsgM/cqX94e48U0cV9c1YK4K8wePCBsKAEmyX0m3RBWjACC8
oNVSNYe81EKiWWhKqFvQhzz24KPxxmm42LqZV/C02mPVbGwsxenx/7kLiB++kgSHFgWkEVAyHphk
scrOmeGZldm44Tv1NtBvxmg28cEjSO2DWQGkDaBsAhPjHVFty7BgfXve8dHi4HFIfeogmf7+jfRY
nnF2vpKgjnJSanc+oTlGQ4UJpMeWstSQkrvx+i7eJ6piUZ9pBo2azERfp4m7oCzdPUdlmLNzViAZ
wHIaerEkF9thR7IwfVonGz7bYV7tQvpIQ+XghI52of0sFCap2L0xtTZBEWw8IDP4TkYwczlNmgU9
kHn4meH1uAcjhhLpSuSvR40r+wAGn8OuX+nv5A7G2xEFB+FEJDiyhFWVBdnHnTuV/GOq5rhHNusB
FpUEZ9pr9fg98YjtX3VdKng5yacgI+E547zKaKowHV4NgGm6yALMgRBak+scUlRCCyqUUy2j3gcJ
ecw8gx3OhQL8ilMpf9n6BrnPeXQ91zE9zjE/NM62HZ58zSMZMyDFFT1RdK/uqpUZcI/1dO0OOD+c
Cp4pIyV5klMpZ+rKQ7h77lNG42oBqGABcNkh2TpRL+6xR/J8zBroERxOl34v4Yb3dGflU3K+PaFp
GtOHbDR3qSb8Ba8pSK3Mx/a2fMkrgTOASu1RqxuBQx5tcK9S2BK07IPJbhCgG16CIqYFPW4eCoCh
Unnpbh41ZHEr3iCgV61bzyiIgp4569z5PMrD86OsnKzfDrcLvcW4lnRoj8br0O9gBmiVvwnAWoly
n0ou1lYZnx42c7m3Ltd5ut/nNJKpHoorWeifOjE4IEZgZLPt+KbCfQg/4vdmJLzJdgcYiMnEmNM9
B25ieXyfE0B0i0BjbsJRySZnhNsQNF4+ESrY3sse5v5QbgluKf9UhLQS4tjD5mChe24MeBgeGlQM
GBVYVzBK/O2uvUyG4JQuE8A/RQj1wtY3hAEgQGwOlBxj2wfnYZi5KB1BAbNu/LmcBUbNo0B+YyY0
TvM3Y8YNMgHPPo0AS2cbCzYvg/RKCKFAMIFwMQT1j+Xn75AWKNUcKBOSZXNh7aa3yOHGYPz5WUDs
h/WllibaQ1sNUyM71r08atBBPizhOdCut4EdVBN2aiFUlfG4zJPP5V2PNclD4JugTM4/UgjKgA8C
B4OES+EI7CP7RnFqPPDWd4ZHLoa/CUnMdmkNxkRA18RkF64OhivSEDgDJoeaF2xnJBWHsmT9kDUY
mz6lml4RZ+4gtlj63j1wVnAS2SG4CBRlRPBeKFz2EJRxqFELCKPCB1ko9rKepT7UHQhPlUWDy0TU
IeAc6NgA8OjwFMmmqLwXGd8gSwqotk9vHzD73As030HDZah5adQL+1A+lZLxEQ8opXQh6D0rA1qn
qoFNOEOfImvBVw3qMVgXbLtwByogPvquEcnqkY+HbKiwmLAFcTCAajUSqUZzo5juxGww2epBDyKr
WUHWDFpokIpaQMEg94OPcIUEPOSUoakgLeX8XeJ7ZgyO0Ej2TihXuOYmoA0yc7dZCzgJXE3W6joO
noZXcKTgHTTgUSBEsnfw4FAXDsJ5hNOGSB3mJDMFJIQVEzkttEmTp+taG0FvwtyhAZGE1jt8xS9i
k2Nhuu+gS8CDAT0b1qhfZniIzZAuIFyOxOEFxJpXPtDlir8Kx6451GeUGBgUNwD7DrVsE4t4E+Xt
HABDymLUz8egRhQWMcu0OMT2sIcSRAyITWKDA5kMRXtXlWI/B5oWQUEzH2wP4l/U44tSaaKPNneq
B+wvygKpV6j+axRHW04vyozytAbxq8doZRlkHAYKqcpXimoihEO1KuewE4UNBaSHwnEgrRYDJCj8
ywQQI95nqE6i8WL1BAVaru5RsYUC23NMdG/Z4COb13InyBbFTO4lB1JYomwAKiKzEP+VzJu8Nw+V
eLjDPBB+Q3cYtqKFXUAormjjoN8SwW4hnxNbx1GB2aMoQIjn4MSRqpD0xPDR7+nOIjbWMA3W3iZs
IjmegFe6Jqqz3JP1ZlTUcboYRFgFHFm4lBzewuUgcn0DFzujxHbunqiedTWw8Mnxjv5YmDEYWdEJ
sW/wSYrZDvIHz9Q9cfEJn0Stp6BW7BfWnlFQHIOtIUaQHnWsXRpYXhfVkxwGrqOZkLsoKw3Rgfcb
oyZ6PbgmnDOkQs/pheL/o7gMCpPRy1xowY0ZIUYuliPUZvNcGBHjH0AVwtWhOdadLGfmCfa3n8R9
KMW4G8BqKE5FcRVViY41sEJyYjmmlOqipCLSEPJCGSitrDCqNvsj9s2avWAHUR8V9qDlCKJfuQg8
GHDF/S4oIyJOrypVIBwaFB3vOYcnG+gfQHSHZSgyG95FLRYELwwfXaHhfNFbx9eQ9Hkorx68tpyI
fBbOTO0U0hKycZoHEEk5RDhDAyGO9gt3qE93Engi/cy4i8p3pDSnXeQvLzibOEj7cK58BOYa5Pd9
poXA5WRfGA8dRHAgi9+LWEko1gKL8UTrZbaCsXIVQMh+9wB3deRJ5BrDlfIIrvyqeOYXVTlen8UC
p5KDe0G/RUW75ziFIOFyvJNVFsvWyWGDaUCwoAOw2RfsG2w/tu0UmcILI2AZA7BF8X90uBQo1YdY
6PmAoSsmscnG2pAqHuMIEgtaqWInFISJrXPKgVrwSxSFM4wUpgfrFFauh+v45OqcArGaA4Iu3Fes
eDHuyzvM4hmt+q6G8pYDbuCf1jjOeiRXiEktXggx/0WuoYsyFrFWSwxnoo0Y46pn4U1JUE9VfGaK
OJpcHFJ4snABYjGBrk4EQ+wW8NA4BGvkHTYpRHwQe+1qaYhuJDxdrETq1smoUcYa8kXg38VCGPBc
6iBkEth8JUcAVFXR9kR6eBQhQik7pLNYDTSTmA48bS62oRnSOo37FMhTsXdkF4QBZ9gdwtnTpR02
yDRxr5uQvTja1zP0Ne84zuZYsrAu+bSFWR7itVN8AP0S6yLLUFA2AeWp6BsUGgS419GQRXO2lnZs
z5MA7QK6T5kXCIezDaNsoK09h0+efB4fECD42JA+VxGB/DNhPY3zbrraLBnLaRbeIZyF5pj6WPPt
6woecUyQUoXVJk6S3dWJRCY0O4TTZlKyhxgKXHn1aq3AM4It4cSAWYuD4zQXhoXr70HB+6UHii9u
QXriCANzxKWSexmfabKfOGI2k4RIIkoaTADIXdxWMMoQVuj3/Aw2dfbyJUrbfL+qmBs1d2KcsJM9
tCr0cthoNVQ5abKCwlBIHuQ/vwMcLcxWEpOA/IAt4kQL0jn5/S7NJXBC4gDF46fhBxFXn3hvwZpl
lvuJDe2QE855EjErVvsFq/3MyZFTxOl5Fv+XrA3OTDzJ4mPtj+S8YCpDlRJsqDjvVqjiOZbAMmUY
66H22sY6S1dySHCqBYdFxqIRsxyCdnuP104WB4MTFwMTwMV1r7GFHcTSMTk4M0YeilJQwQ7oyxvu
IRi6F0QJ26wFELVnXBW4M8wD7ohSAfivv10agQ4To28LTBGnDTx/v1JgDeB+DDGIZ+gXLl4ltlAU
XQCNSVewrgfNCmFbLFuDC5a2FDhncU4iPTNZUnEu8ZUjF8ENZlM5ymwskHRIrgYDU8hOePohvsDU
FBZSZeMoYUWtxGRyy1E2oS7i2/3BHWFnSFK6mXj9pchSfsM6wFvoAokQ7uIUxxVSAj1kDTsQrUHc
jyabh5Me/7Imnm90jKtkQx+BQeIdoxEFck1mKHkj3OshWbJVY2EkJb5u8fsdcccT1IBYDYhj52k4
84EqhcDaVzGyeS9yHzKH7CEdBfa0E6LCBsHTipNCiMvkGompQb5jPHf4uCUogKuf3AJx+cMQYQ7E
15wFrU2ddZw4K3ICEz/WYGgBv6Los7oHYWOEFYSUCFq4g+GOYMsaUxaDAdoBDZQVF2I8ID+FKkTV
FNfb91cLK1GHsCbqkL+FgOg0Na44GgkRJI/7xOQ7JFnnDzIoSMSPqM4imFBjveRpgCmKAwsTl0/H
pyl9KJaYk9CViC5En9eGFdcjMlGnRXzm/gmGtZcOdeKVY5NHGh4qkZln7A70eIiQ7k/8Mz2iEB8i
JUXx3F/lLznLyPHiTmS4WEpUgoIZjmGioAPgQsA8SmbrqzMimYmTTOKL6eTbRZaHpldHh0dZIXEk
2F5/vsaoWqO8g1rP76KDfJuoGAtTcS0C5IMDT5+La0B+5ztusUNUcJc6Up97QW8MejNpeHguRJmh
x6L8m1zqg4TKO/k9DUXJEd9Cw0/hx+urd43WTM9mbCwPI/G1GVNQxMN+XEdbNBSyBJiIzHc7xAeC
x0letCnFfyP6CnCITVguCkza+g6HFJp5gZIgTikS0mH222EVAoIjS4pAYzfQilg2dCIEA4MhT8Pf
j37KwTX/nif3X/RVAvbv/xVRVYc2bfQDUfIRgIGkEWT+irQJST2QLBjqzJwlqUzeG6EdZxmSe/ZI
/m1ADsI1YfTzk8ys1/trYozivJJSeU1eLJy70r1//Xx8rcKvDxItyNL6+vrCx/ZjuutP479J1u0B
+FmlR0LnFS5QcTlLEFacVxK0hWkT8iMwCxcgAYjTTHhoJacdyyXqj0Wx2KGbHyeiKAFYjXmJ5RCI
xp9OW04j0PEoY2KSiyIjVgYxgpnYG+lMuFyLmgHH5dDJERGnDOhgbhvK+++T1IZDeSs0IFqp+BLw
72FnJniqEjZWSDXHwyXv/p0CQRnXb7F1ywQORTGo/rVssvUVagl/392duVkXXatuVsSDUf9EsAEd
OlZtpON6CFLKEclHf8/5mtAeAFqW157C7XOZTg1yvj8GhfQeTTAQaEozvdz33+r+tKUungbN+YiG
2xqqKLAxbxn4quSuO8X9dpbQ6eKNfkNEacTO0KPjNIVP28v5bmROwTq50GUNa3aOLwiUjVmGH6q9
qqPqCDytWJ8wpufiPvcOQ3J8kPQAo7gKrebxMVFsBbIKrqVHwGawitW1q1pBMSlrtxoNxipaEFCc
T6S062FbuvY9XS8Qq6Kv5whLdL+JPqwxIyW5zZqW7qurD200rLWz17Cvbff02ETizNeC+yygHrz/
rCxzTibSd7Ul0RLlHHsOZ/8WTwl65mcJo6pIKqDwliryEad5RActz4x7KwRC52yetiRdHIKv/cjG
FFi/6wssWeejHnIyCHUg/emAhWtDeV87SmQ/91b9ZxyznvmRT3afqIuxOHjMuR7DCVljrJr6BJoJ
/wzkv0mK0nMV7Zzp9v40EcdJ+W755xFlEBFOY3hHE1bgBjwK0lHulPf4Lj3+mb4jd3yhuQd4Fcl2
EgVzeHzqFrS1iE8MGZWYxKLw8qTMqq99jDk++xr4dEGlD3tA7ZkrYWuFg2eFaEpA1lWwqkN0WWSP
3bO1LO7OTGZzZ0QNnin+jfQO6l5ge4cVXanhrGl8xMu/HaYj9PipCvbVgiLdAwDoYf/qNgeuy6Uv
YKCNSvifSRy89Q5ojA/9J2LzCAaQrzx60ZOMAPT6iLo3uDcqDTsJaPcYL+ukF5wv2Kz2h5KA65+H
d+e4wOW094s3CSVlIDa6JpGpf5+8a9Hzf0ktfx68G7Z6BmSlU7alPj2Cb0pnhMoHSE1tAOZFqmzA
QzrF1pGK4sgkwDfwjmevRDDSKJGsL7SUvVdj92/cCng8yzdRf4k3FfTW8De00DI4P24PhwuO8pLK
xOVeC47k8AxoWQn8V0xhk5aHR5olkTW0jyqaJ+XDbLw+RIY92arhMff7il/sZlk1aUEkWfcm3ell
l6j0IQM2i5IUYEFdBUBAKlrL4YEGuX5BRiZlqIQI8OGvXW0roz21wyPnuz8c1D9kbxl/5VyU9mjU
0agWZVu/c67TZlMoapsXs/x414DHfQbypSOvs30AhkHLyF0FKxOo5Zp+DiT4U2J3KYKyP9y0d+An
r3tkvdA6YLZDOcQIOdFrdXI4ROcy1mgo1ZuXtE+jvsEKKvrP2GDyLk2sjsEwHUx31X3Sj5P+rDxF
g4GX6KDDvh97I8X+oVSo/3uhyTeRUL6kDCxq1P8EESiqXu/QVdlgenEbzbGG5RzIjkfzrf+YvRzC
aqZMslGzsr6ALxkMzw+a397hQaP3pIM7vxv2FhSKoYSRvwW3OtdxvtwtiTgga/B2bhyTs28+98Tb
WbqUxSqi2VF4hI21+De5X1Oeb8l9AAaWqVGQaA3UG3IHRbivb5rLbkUTV1gLEelPIO3G9rAc/vSo
3zNEvxfNBNdJMQ3qCtXBTQbh8VBtDmqTr6cljT1AaCaCv6jOU7MbGbtxUj7DynZk9qEggnfn5NXY
6Edl0fxAn6ohz7md8q/juMmsNdNtQw1rz5jShPVYgLIcdLTAqUBOctM6Su2Ift1l5SmPRB5ndEEC
yq9zdZxU5yAh/E5j+Df8+ztycB2wcpQEaODQaIL0o6X7Hp4OIrM07FQlL3e98RUMOy7B+0GeUO5S
0GtR7DW+0L4rc0xAHYGlBhzVpEmhu6c3LInaZ+lSa9Dg8xgcUbfxm1LF0zmNGtmDYK8EZRvRf2a3
BC2goquMIc29UiwVJTwVfkeUnAAGT0K+5I66OizMNzhK/dlgHmFxnN2GUpt3pOAatrF3NOBlCPWQ
PgvT3gAU7V7GtEakuuIz6aFYBA1jwB8KuPKb2oKmI8C2dHHVSGasaEDhdTBxXCqEovEEv9POKem8
M72fVueaBsnBJY+7Kqb2u1dOOjrs7eQpdGOxj14flCQBLAR+xa+OP6CWar/nZv5/etNtqkYVxYAb
/c6IdP20TdOmYA/JVLXum8tU5WDR4Gq/nx6VqNc80o5mc1m1O+B16ZqQh8oh6rUvFlDmWJ6UjyhT
uH6XTWl9+e9jd5M6+T9jsweGAuyG1tevDOYX5X1w3HQqicODaQ+AwAMIS3YxCLaJvtyVGBd1MgYt
JGjVxulauqkC4HwqlbfeQMsdM6N7Qp4RkTrpH9k6vbOPA2oCN+Gx/5m1aVwc9ncpAMqldRoPuOzU
nfv+MdnRB5f22mmKeACStTpuvW5Qh5aUqmqWaxjNvFT6P5y1v514CvLgkyALA2hzo+Kb/TRbU4RN
gqo93G3uNwTWjclRo57C+glq4Jpsenuqf3mWfpOHrZ2STKWHaDVtOQ0VmE9KRv4RkCZ0zqh6K6D/
PU3J4pIB1IbTADVT0kr4fMBt2f/sEmJ8Wj+wGuBP9YmFrtW1TgUqdE+9J7Md0BG6FTeE3I5lUNOh
rKd8lNYkKVug9j8zK06NI9UXAAlVYGD2KyAMz/jLztV0e2r9IyqwDoxSjqf2Aq7W2r4zzsQ5dwCG
A1FKw0FadJ5pIG/mJPgMagE+B11Ig3H4O7D6tRzghOyzLvveZjsYKQ0tei3zLrnglbfUybZQ6Hbi
lwcSnXQafJ/2NH7OAaAlfpcAG32glUsD17KBsUSHMMv7Wr+/7A5B8b6rX/p0udG2RtCwKv8m8r8d
QPAANAsRqaEO3GoCnXLZVLa6L1Yk9Svu7IAvZxXHBf5YotfO2HnGh+HcSb668QMSgSo8/IYaVFWx
FUvRbWBGrjLgl/OlVfsjGCPdZmVMchDOSE48L5f44WfpdPdlIU5/MGf/ovSAZ0KBtaZT0w+21e+8
xjonOaX+2XpqEoWxvRqWlo4Aq/n3ioow/mNW1LeymoAS8pjfn2KXvYHRnqvTlAptjL+B9pJTMH6Y
bA/zU7f697PUvxxe8Dz+e9iNZpBe9uu1vd8Wq9Ekn89oW+g4WGH+FARt5+7rh5ndlPlfGSJKCBhE
tsV2aVfMsF82zL60qrk+KKKHnEm7zHFAS7oOuG4/UOUV0fyPRfzlSTdMKa8ze13baX+qPhkPxUP5
1IzX9ETLwpKuC5lzXCYjUiY3i/74uGzf4BHJy2WijhTKZ+5Pq8HD4aUGaTt11rnT0Bt12r7xDntL
ircHtH3CzUtk7dm42z5cxtpo9wBGcPlKe1B+nkFohAGv6HSba2ClO91nhRH5uSPJgJ52OYnq+4fe
HSSrTa3pISgXVJq/lbAiAnz0MV7SCUtrgPx3jm/t7IcN/90h88cWDG446M7YqYNqUO5WfdxG+Lvp
POuQZEclwQ8P+osChjygahxEBw0guBtFUC3zipbWh90KPYRKzWJIJNfrTcBzceyfqFj7y5HhGZQn
gROv6reQJHpprS9qVhQrEvvJryZii7ecUMoSzxfhvx9m9tenCZwWnEenQv5mZnu9azOzhA0k1lNT
gMzr7V826gMw2ZUan8tJ/f9IO6/dxrFoTT8RAeZwS+VoS7JkWTeEg8ycM5/+fKyDwXSrjTIwg0Z1
uyvRIjf3Xutff3BsAkNqQfrtwj+9rFhm4SYi0pfofyQ1/3h91NRJo0buwpd6AvF+S+k3SfcA5HOd
+Wk5H20DZmeCNH97m9Qfiix2+P97YfXfW5KU1J7Sul4ETgW1Hm9sWv0KDpgIhK+ldvTsHpkI2Dok
pW5NXi8o/bApPrR93mIazlyegPgnfVmulJ4DdMEGqk6do7fODsI0fK2wgJn/8ox+6N0InRjtRNit
DfHRPslJVU+LhZqUOZo341a0WCdcGs73Utz01rIIX1VpUrjTSt5Y9S33n/Lh+Mu38NNNU0QV2zcM
9/DnHZfRP54WjoLeIMQsypHhSd4RoxPsJJAukYwM5vjbQ+Lk++EtwGOO5W/SfLHP/vuCSlJIapTR
8gxPDvUEVh/f0Rchisqnc+k+wk3x1R4NxqOObd66J+fWr/29ifVocibVFuRqeI5G6cu7s8v36rdI
gCZBKUQjok57r4iaRp516eCnkhX7Nqzwb43vgTTmSLNVYi0PVpmTBkkHS0eA1cCXfnKAc6Jv6eKv
qk28U1fDpXzO3/JTdpbH1Nia1PpPFUnKldx7iTG4NylgpqCk5hJQOWRbf0k+umOIK+k1f3G35UsL
Zncj9LG4NXvj0uyKs7RLDjWe6ie2TroVdlpQwf4oPf/9cf50KisaJtK6anJrzYenWfuS2AlKaO0D
c6mJU6cCkJ0L4bJFaaSs/n6tn5/kPy42FiL/WDpxHUmpFFfWPh+eNOlZ0ojgDTe6v/Wyi+jWtih+
Ksn2l4v+tLsougKmo2pYZpsPR+ZQaobchhzOo4XJyAZgX1k5S3HVP40MB7JVX8slgQdf/3/XtR6g
JKUyItNNuLO6cU1VRPhID+tlnAe4JM1TdyWmO5dAkmjnl7jVH4SU1JFrBbV6+M1C76dNQ0HdqZls
HTQyDy+QEDduF7hqsa/KNZaEQQp9UburJBphjzLT3UuTBYAATN+HRaqvNFAB4Kf0l7ZR+qnMxBzR
Mk0SDjV2j38/fVVIHCXSC3Gvg1snyKOJKvbILw/cxh5MuIawi4hXC/qzb+4C4p68HvG3/+Hk6676
pWT7s2k8FlIGwJFqIH7FSvihv25zza+zNlT2ZHDQ76MD1YQ5ZsKFPzMhP+oThcxuPPJ4e9GfMVoz
twpUcMYSzLzrOQk6BYZR+PszwSDKt1227hh52JZzCUYrc9dwo+Hvls81cy7BRB62bbvqIGZCWO1O
evfaVHjynYN044rPev5CYiY+aK4/xR+1wWP5KKOJ+qYbtMSFps7JRvfRaJok9U688wDNAO4nwArc
BgV5NT0jkb6zvj8m1RPYqORvym5r1cvwt+b/T83xtxv3cGaOfYLBgwmfEEQQX/6ebbNVvid6etck
pIjNTGzi2j1LCFdU7NOoPNP1HznRDo4QnGD92YByMAhb6ZZsIPWfBmwlZpG9HYksxCjvoGLcQG8w
DtpxphGO7d3a12BH091usjsAIyFr4DQ0u9WdNDrPFl97QIWzd/9tv1J+enFYIpjsG3ic6o9bB+Zd
qp6oefjkFKTpaS899zspyBpSnurkELoURvNGWBvKNtUY0OCmP/RfPXOr7qXpPlMMx6v+U4sWhkj+
BVOQyLwq3btEppab8TwvA179rB5TP7okrUgfnYDtBKlMyuvf9yJ5fCj/eWgk3xBVhW8bqOi/Xz1f
kGMrrHzsYbEofEbXNzNem030Ye0zzhzT1oNphu5rkewtqI8rE00q1G9thYtW9+YHk79/Ow/T3/8t
1scgnv/z7TysocZ3hSiU+ngrfoPbepldv8vfYxANXsEsqe5TJ0n9U/j0vohvBll/876w+i6u/VF7
q7/FiXvs35tn44NGpviQ3/QX+W3Y51fhNhz6q4ajJkT9d+Pbf5tIO/+N1F3ns3+pDv5bcidFlnP7
y7xaBTEe1aE4mi/yKXs3XtqD7NoCSXyv0tvfPy+3+O/3/3G3MT1PK/RQZwQKi/O7urrvJf9OX/OP
8WsqkO5afzdXduJP9yIeKVq8W/qREdiscBtILTK/vavwKp+bJ/VeH5pnl/y8T/FMD4h/1zuB488W
WuoQLy07INYEMB6q7RujUReoBkIW/lGv8lvykXyYGFba1DcyJtPH6DV51cn/fc0+UEHNy2v9Kb90
0dR771F8fhfv5jX8Gt6F7/itfWpP5of40X9kIE9PysW69GiUT9LFuQ7v4ovzmuPy+KGiPgIiw8ID
T+qPEVO6e7fkXtz51f6XUvSnk92SAUh1ycJV9NGKuyDsUSo6llEJjYyPzIg2mZAzLUa/obE/lKCy
CBSogsfKsiE9nOV52oRpnnXCATs15dPIAdrhEIXH6iQHU6v+aoqtW0z32c38qKODQUzQTN3/Wvz/
sIr+9V08gBp+K6tZXzDuIB8KlfQ4TS/tez4lYMZhHPubvc5P5ZoMAEU6KkUDbdLDp3Z0y/ckq01e
KkhHN9dW4YFl0Nh/2w/+NOcP29O/LvRQonmR3+FqF2FnmuzVntynBE1uE826EsqXhsqgZQbYoXMi
0maoSXhmBojGN2UqrYr26HWucIqow0J27l5GgKVhJ7piBwqGFsZNME+lOg2ia67O0hYbokC1tf5Q
D6eMY4oOkPwY5p+yO+0b0NdKXzUIZk1NXJKz1pjeIbOQTGlQS5tl4ZyrfN32ASOO5wE43msPOK1O
jIZUVEHedFa7NTqyHdXnNC5mRfye67/5Wv1wKnG3wNBNsmd043HZy8nQma7AYwEeXF1HswLLfjFX
yUbKoIVwysAR+vsGNt7//zyfMbiD0JkRC30oIAMtLtNezOJtZC5y8tdDbPIUFKQmU3Lm3EnY2WWx
+Ps1f1p9fDrGsLR9wJKPsW1F1clNUQLhodnHFaeDKo6+knX+G6Sj/NADqZIIdKdpmoRp5sM6lwMj
TsLIKfeqfHDLcxeDK39r/rlQGPpnzKUmHfQ97Z6ZMOwiopZlIokZa6mEW2OqKwv5vK80otOUewu7
WTVt1Y+mKhPBHvFBucuYQPVMP2rhzQoKBu/EyfGjsHBFKfF3kf1VlJ478lx/uYV/ureHB8cDI6eI
yBWVYv7hwaXCGGPQ5clWA1P5X1smQiT+eIdBa5hqTzUEBuFppDGM1gDe8yi1B0fM7f7bRThv2cVW
wskIBGa6GS20xt/ZXc1FePxfvXx9KVYjyVOa66PKPTw6fDn+RPpO2YygjjzstfZZ+LgeJSArOB9c
k5VzaFizo5XS6Dpze8IZipqbf0ZVV7Ik43JiIA4eaTMjD0o6WLuOTENkJqhemMhDpfWO3Sx+7uAi
VlCpR9LzqEhoZsllVAOMio6RvI5uAwL2SKUe6evjz/+RygLgj8xV+LAIaGis+TE6E3Zcf/x6ZLs6
UHNGyj0H36pfdftgAyUf3qm49SB8jOK6YgJdGgnm6Mxi7oNdsCv/EPR+eYY/4I3aiFApRETiZms8
lG5CpJhiqXXpthcPkeYRKHYnv72GAi3kttCe4Rx43a7Lz3+/7g+vPEEDkqHSHWsqVqf/rhjLgtTE
RLD+nK1ivC6HW5+fdX82iDulJC+t+GVXU0ag4XGpgvBwSbIVJAb6jxfsI13ANXWbfvvvwmf97r2p
3+pIQpAv3ak/U6YwER7rF++9+zavzid5lwXv43v8Vp+G+1iZmBRwX2Akv3m+/zSRoXPFLZSdiNhX
8+HkZe9wjdqJ4y1TdxItrM+ytNMb3wzQxXv/1H338UTsp9rL3x/CTwSHcY+HccAeqGuPdfuQGanm
RWz1yim1X+BKLwbkx6M7mvAbsvhDi6BLIEEMvSTy4x4NPLvEcTyFbXALx4aMrXGYiJ+nrdcRDde3
Ua3T9uCqdy1spj0O9yJqwvKXNSCJD98EGxU4FKEhuqUCR1nK+Ov/AIhU3fG9zq9iVOrjfuXs5DX7
w6aYjixLG19Pnf8czMllo+HHppxG+d64iTD4hINp2Lunp4+XF5fdhISA2fhjtCoY1UyYVCVAuR9Y
k8KpHI2MRpsHOPJ/hkMYlEIRZwuAaUewBv/THVU0KgRFXEdZ3yi/wflvndlsDCiJyW2CdzxtEGFj
eDg6WJGvQmX0BV0ssX9ZBA/n/XhTLBFojkAGC6Di8SCUQ8sh67tOXkTMZYg1XhuYj73cQQ+dU0Va
NNfVVr9c83Hl/eeiD2fiIGtNklfC8Cydhk8XkefFxxdgrURz9vISU1Xf7sWFBfEC1hbEePySqJ22
/bfJ0PYlxnv4O9FmCeNLY1nDF/wuEcMwqYIpeOVAzb4CcLDOzm8knPIyNejeXsEKoq8Y39hFQ8Aj
cSrf4ir5UDY+D/QoXHuUAmtj/NPF23Asr86yO9bZrvrWSb2N1vELFsICs2juizTmczbCrEKyQBgo
UZNISWE3RktkWbSYSDYw88UG4rt5V7f+pxsQMmmnCF+ae7II6EMXZH628pakTOFAsxijrXFe0xOY
fmnA6PutwvpzEv9j+/vP/X6ARmWPOVAmGdJzirVnflXdXR2uHYxZbvHBCabyi4gMxif9dZbB17on
v3Q4j9XWn+sDDoASYhcOZfdhhzPTMA4cV4ZFuQfGKncmwwvCS6/mkhwAa/nb8vppkMl2wxsOImsa
7HD/ftONrqssXYjqXUPXrcaLoojWAtwgAeqQDAhhAkt008Qq7QhsPNAYumfKxIB3mvcIcF3S2jV5
4fY8jEZZ9MO5zb98FemcMuJRqTTRI9+G17EzOoQQMaYScHy6AoFSKS9CsnJNuEYpFiXVMTWQlbSI
w+N04/TNtHQOcadtNZBaonYmMjxNo16q8B9DrSBVVmDlU6jowQTaxsRq8k0hoaxqLOh0l3oI34ut
rqUz36cuIDBBg75QQd82lmY0zYaSEBd07eX3IA0bOUR8lKAHTb/C/HPwKrtPlq60SMO1zN/nNmiZ
en+j8id8h6FyCaIm44vtNcke+sCkhdSs6TjFVFcdDqfT9lPDuNdqOKtcLqSsw/TLL7mOLk6oL/dl
wRijJ3ah8Mm2w4AxfY46PFxCdWnEwXSQxLXnoB5L736AEEojAXLkivnMcBtlQq4EzJTWtPPCscOO
qJqIrylDSF+fdVKwH3zswBKP8BAMmkR9mkXHTNil9d2UTG5eshSF11KWloYRrr0eEQzpvmWnMFZs
bziRGMrGEapjAaza5vccIa3rQfomlJUJtTuwlUtoDh15qbOvVDj8CH009clZ1oNrVzIQU1EytadO
bu36G3P7qdg81e5nZcwbmexk4VDo4lrUm0Wp6PR5Jy+AYIOJgOvNM2UatPlcSAa7TZdlR0yX+a4Z
TPGdal3I9TxpL5r/UuWXCBp3sY0BdEsR/l0DQUwkBYOkzwR0tiIiIpEWuRMtTLixSe/aRGDY+LbO
Xb2Z654y8yNnrroauuMqOQz1uts2NKRRSzOl8YXU4e4av8NBnXkDxC5n3nfePG9ABoNy4zTtToGD
FA3JxCPpSC4vlQMW5KBqhZ3t68JCwTEsWroBYnkPWaSECZm3asOLPswMqboFEbKCAjKOCx05wHu0
QmuYvFvmzizeZO1J4rUH9JwIvruTLTwcw2NOZyK22KeZwsIQrEslnHtYgf1dTStEG56xGhfQIAvz
rIT76SDHCLKZy2JpgfgrQofreySkk0C5+PG+7Nxngqx4Rr10EWKcCsg8G1/oGp98Bcp/QIhvXjJD
Q6AoXm0VCKuEnRiN2ardh8r7UEwBClCQ8Kz2fnlpdXaqfENQtohqzoPovKyMZddtpGvYzyCLSbWt
4DNPIKQ598OnEPbyU3YYtGljbXscG15TpE0onhCmI9uD4d6sXR4caSPkYxfTAUUgFh5Y//XTqmUO
PUnx9GD2fzGEudSxahj0ujEhzpOsWgfy1EKyh+hJnLY7AzeyE6+JwYlizVtz1iDxof1Yuei3hHm+
HE4kJhYcRcoE0UOHV6z3rrbb2AEUBN+E0m176UsQXQQZ1R73XWRMLSj4CdardrgFY4/aJtMsSHZh
824SOStF3aZqsZOJryUeZhbJlCKiJ8JgGSvbzXCSSzAKBHC0cuTHYJQP4xp5Z7P1pVVE4C+zpE3k
PGnOvPXIRa5XtYjmucP9TEJrlQAfZ/oqiMOtEyCvU5cpAGYD1qjoN51NsIGR51+q9kr9NxmirSHf
YaxOPA9LruzbUKFSISdF4p0duwK2dxStBI7rouum9bFxLzFUfLUhn75ACmZ9DTrmoha+ZfHNtVpy
2xEpRMRRBsA+rrGRm48wdGYiwK4fIPdsC4I2ShIvJ6CGB0v4MIdm38FoHXrZtlzWIypZi328ICcQ
aLgkxJAXSuGYGzx576TNCq4UR4VoO+ItjLEhiL25z+8MUtTP2aYu3gU/WnldsjfJFjOGfJ4XqBC6
dhLH7oxxwVwwdnV8GXoDHnvKRCuN3/RQ3Vf1NSFm0aw+uyydl/m+ps6R2Uv9gvToVSNqq7g17KyF
1Bu2Tx43EvzNdmRnnnPwWQP+TP4yMmA7NzdOaSVHF9FcIuKyG2eTqMBQOmYvBsb4EHIqt1t4OQtV
IsnGWUoAxLVG0Cq3woSM54KEtQhVqLNSgXPH+fL6aur426reNqo5TYdX11huVx0JwmAIMy9DwuZ3
m7REsCGcWDAUE69i8qb7H3140zB2gCmoD6dKuACQGjq7QPqcJpe+uYPjMRfKFnmS21a38gX0TBnb
OKFYRncWEBN76VR39WnLO50XV6fAd5wYHgiBSrRqeyo2zbMNKjnHhaGLz0OKg0MPKCghJImQN7Gn
+sFlSK5tvpSzLTqDXL3QULJ6AY7YjZRyK4NN6z1ONT6nV7DX+St14aDGZzgOCzlbCawuq4omknSL
0rvSn/OvosYuy1p32psrSlPny8Qyk2o1jq+6thv0YelCkxNVBFuiNm+50RqTKSckZlvaQuWvwRE1
x3tK+2VDlIpc8OZWIBpOuzBKrF7QDRUlchETc63grY2ubbwbf91vV1UR0HtJLA/1KAbORHWqWexx
vHIgaEGy1kpyUGaMtWe6AmQjMb0I95wGrQFp4VTjE6nsiQIANsV5VQQLRXTQNRfhJlEkGcou5AUJ
LKTqgbSTEXQ6yQRzfjvz4FkKhz7ceuHeUW6F4E0lKBEDHhQmLhbOIcvv3Ku8/SwB28lIOzj9U5Zg
SJcsKu8CljzNYX2GGLCpT51Y7Ez3RozGpMYSh9WuRRe1Zpk4G0dxJnn/KXnfIQUehUvL2dnUqxxy
q0RZ1BIx28nXyBKnqeG/gsQo+Vxs/YUxNJuiAmmjlZPm6grUfhKWTxIbQNEg3c0022c8S+SVHaby
S2PNLWGWqG8ipV2in3olI0V8q5SoTYNPrzKnfb0i6Ip3R9mJCHZhyo/1naaZMM5PoevNGuYxDWWk
Xn9LHBzqTGQOqRxbjdHrEEL6ZxTJeSZLcCer61BQB626SOIoQszufXMzlewYQysyzkM5bKt4P+iI
maTWjkpalpp6rG2mQ0dWkYaviKZOxXIXKua2Np8qKt+WCBWtnLWaZNcQFUIln4xHg1M+B5DuXZVc
mRhbcYsZZXGyaFlMhqWQ1A5mIC+tdglPV2Bbi4J71mgk3K8FF12gbFycRDlkMjWHgQGb8VHV5PiJ
lq1Q37CdZzCB1SyYFAa4ckh7G8H8L4mUsawXJVKXJoNBTUGAJ68aof+sSndmdcN7YKFkKwALadvC
Gg8WVSESL17XJt6+4UWNMRbNPiX9oDDGLoaPsOI0UDARcm5OB5ilYilC7ViHLtymsd1aFAKabw0H
j7haCvq1F71pRXEeE58U+rO+biaJ00/1st5LnXkSg3aVJHi61f1E0A6GA3/Xd9di+pGLuJFk75L1
ElfXIJmp2ow6ZOsGpp1xwJeGPoMLQ4RWtlPyflFaXAP2TZiRYdkMW4n9rd/4xlOUivtWkPaqhYuq
1XTErsFai+OVKn5X7Z06UadJKIxDZUx0qhaDI0c30E555kzW8k3YJM+6ENJwRD3Nb/HlG9+9wx7c
v0pKuS9jJvle/CbX2jQhqliOgS39Zc3fVODQ3HGgZFhsx/lGqD+ySrEdKzt58qKmkMg9fkXTbY+A
wZbmqarx6WqZmScvWfAcYdxKhI8cm7arYHggMDZK7km21Y2vjFA7UXlNRFhjuA2UyxAJjyatM7xf
+Y54e4/jBufBt5djCPk+FgnZu1azexhs1iJ8vSH9ipjHaCT6CfU9ZNM3xF3POeP72VLw1+W41IK9
Yabz4iBVINGmt5Xy5BSY4asS47XL3LYFZxXOosvbXVLnKmen06aVpM3TMngeyrmuIdRj9WfGe87r
rjpbIcVdSRU3vigvrORqUqhx+Wg4l/2WeLFYPkYdVgPuvqRSzrPii0y1eRpsjfJTcJqJaN7tRNuJ
XTstkluSXB3zHir33lnq4nOsZzPNxSOtvsUG/EtzPA9QiHT5PJAwEpS73cDoPyXQXUYVGFKMGe2q
GZ+ReyU9eMKUadw6Yn2dehzAmfIsVvVadZ4yaVco1tJrsJFDQhELNyNHpafgigGL0BXsOie/DJmr
7MEkBuis/G9dPscjr0x7GjdRn2mYIKq2JwoUhOUE4GxUVcre1g1jOwguZcVuhxLNeyn1mzUqEXUs
qgV/Np6EmoL1IpTfSv3IAXO8hBjbZx9NQEGu2zAscy+2BwgxpbWMokvWhfu0zc/NWVTRSjIikKR6
YkhP1B9hc5Ualc4bAzlKFA3d4HgB7hEcmdwWvb0WXqhWm/4QpJ+ySnlSh1BpNKr4SQno05TKthYW
IS+N63EG11MjnFf9OoqludXwkyFchOxTgesx1jp+lVO94FWT0yBjtOgMC7cpbG6O7DCarr8d1ZkU
CiVE8qbKNGEV9TlFgogaaICxY4jbQKYeNLx51+I+lKe/oWc/DGp1QFSWoiiJjIsfxi6KnhaDlAPb
sh6qOYH0E/UL78yjdNDtb/gdv8HED7ApsKAGcAspGSAFjtcfVeM/YFNRyz0rUasUnjApifyzq/cY
sTDcSGiIjqL9Gynzv9MBLjgGkRAqCTD+yOUvMxCkTOeCBlYkWOJO31IcBaLJLzDRf8fums6HMmQZ
pgjahAc4WBjCzG3TOn3BBhtPEMB+G+LClBHgbxjrf6cPYyYYwBe4sw5P8GHckZiNMpgRV8qmCZTW
BKLSJ1YY8FkRes5++Vg/XQxdF5F2I6sbPu+/sS/Rlxlbx1zsSlLIO5/MXr0KC2Fd/D+oFslGJo1b
t0jIHiN9/30lI9CEPq54TjGBpbZxlSf+knroCmVkugLPUiciIO2xmhz+/hF/mOhTLo3sOosoRgMF
1b8vLMvZAHqRNFAOl4649lNavGtCPVtjHWJiSCyR3losU9TJUrJSwCz82iEht1zhJzD1sfSl/vWc
eWaWtk4jqvvL1v8WvWgS+hHWadYQ4ALAMdaQUCf4tpoD/TGBUb2zk768lqFoKyax55Sa3WurflkH
Ry3AnYANDYppA2McH+BcwQdUffErxDUFzL2UMxhvcBHrM/gvUYbdRL0y4iehXTvZknLl73dJ+e9r
ZBDeqZLXRxad8h8hXcMTI0c6bfZKcGYOWxzq6KQrxGreVPSkeThV3ZNT3lB0xb4+VZVXwQEZ1Z5j
lNTVmeBKBF5GeNDVvUZ3AaHWuwdFbasBvPT6JGhkaWivBntwHfe2VTy1wVpLzxVna+Se4u4epOdf
PtEPS5tPZIrGmJtLGuHDG9uHAUvOzCEx47UVz7uYbkT6yIuzXJ59eedKO1Hb9OomyA6VvqzlZRqt
O3MpyeegvpMj3mZnP7tV1qslPDuwluL4FmhvofIcVq99d+/zDsroaxv9sl5/gr8ZtIkwoEWREcsf
Atc/dtCS7Nci1qpRPtLPntzZJ20m1OCvX27Pw8Ewouz6qJhknIvUwZQfXgugER2pWhpuhxz/DRk/
KkP6lHt5kjTaJYCyQon7HII3iQl4g3arBawxKbk5vmYliZu6qM+sdl/kJ4nwtNrDJNUI7WzwJ6nb
Xnrv5g/xt6satt4Ei6FZkd6OHFSYZC1Yb/Xu6L/FsP/ZQR7nFgqCLjQxJrHYj+PpUHB6Ne2Ncif2
5V6ug48E7l6R5rMA6nw/grSxgrMfwGZQ6gAX1FCAUKp48JIn+g14I9YiB1sM82rZKi3vpMdcjd7O
6LtFFm0t8STE0awc8kUbcZo2a73ZmfR2ca3OPPlN6DHHBd6P6X7kPl9AYLfAQmDKqdk8yAmiEff0
tz35B5yJSTJRJYwYBG0mRJ/GGqKj1B8pIvL6jVrX9G2hnJtRBpUOlMSKbWDlqdK8aOY1GoRb7RPH
3HpLzc1mMvTPPJKnKhZIAXocA8YBBdiQiFvLRbBYb63wM+0x33Oxfo79iRIj0RaDjKr3JosfivwL
SefHkR2HpAg1CO0b9gX/3nOdOlKimk0XwkxGisKoQsNLD1sgDEmmf1/IEGD5y/7z3P9xsYczTPbE
aNB75lXCU+AscJGozZOTbDBtCdoFpSE2G+lEJmV6JsI7CddqCTlkIJYNW87kmVvivhIungZP+Bto
xSzFpdI6ZsaS39JtS//UvDBbDHknltq1Qo3TzVkXZfeeg+y8++HrwOiX8OMI33m5+LQsDABYO/0G
3Pcktkt8+9VvIzi3w8zTj/oatDVZWsGSBj+gjxrd6rIKtgBmGCqF6dSUtwJB4uQMVLOIhtE9Z8Mt
Tt9S7VMhSfZ5WCp4IuFLfUfpLvXQS6PqwwRjs5lN3inGZQvs69kv17m/p5sgFhb4a+7fI041Y5tY
B0XbOeJcOJI9hLkJLFt/3apU5BPmLn5NejfkFaRWovPUrUczoOBDdJc+G317UQC4uo3pH01nHfVA
Cna+G6jmFQ9gHGQXdlq6Ja6XVFrb6iczax0+w2Rvj325GggGFzI7ZmmrbAIWh74AUWybNTtNuHvB
Ru+XmXyRg5UU3Zjiap/ZNtmG38pL4S2LdqW/lqiFB6w26DaXmoHbFBzZTsBaML4mwULeD+Ld9Cz7
q8OGTd4oZKgkW8Ta6axhCPQrpUkcT5C/LDz5gSfiG4Fv1T4p7Jx0yzhSXnyjZxwtFjy07NzMFbWk
tg8WTXnWBPgLOGu9RaTxkDyNFWW6rtnZTVKWoslQXmPDnJt0tWXB8YurwdCWmAmYs8o/pUbEt49/
DzzEUFxLCZRksHhfVE5+Vsyd7q3t8A1KMcKV2Gm6esG5+FZ28tpjo44wLTD9dxdb23HaB0EswPi4
OdTPpvAxdnRhg4vsQhIgK4Pn+9BI+7zHRsS2vnX9Sxe/wF/7oZjVSTV3/eQt0Ws714kIAHSxpHgt
UEQlQnrvtQaFHrPrup42pXSv03qme6TVBaR8SP0qN8ite3WUWQ12s6y9iyKtw56Biy9/60M+9SyN
rXR4K0pj2oeYgRrOi1YwIGj9DwU4u1NZXV7yEiFNSKr0lwroz7n6n6f5R5lDcQr34+FpZnI5iIXO
nlXOhBPRLNA+3I1rP+fkvmOU+cv5++OmhW6O0lSkadEfNq3B8nPTFWXkYNWix548xLNuxs2Mwl9K
/D+K38fPRaKahpiRGk4THw76ug7g1AZQk101WXbCrRjwe8OyqVq7PVS38ubSGsrMrTTrnPvm1Kg0
W3D3kvxcFrhPZGugpDbBP6q86YjOhBacsD0bebDo5bur4Uqn8bZCdGcKRX2AuZF8ZGq5ceXnIDzA
hugN3CHbgy8u1OS7ypHflrMyXGftLnRWzoD/eH6IpGhaDIwyQthv3W3gjvDiOgzGmwRGTfaLDkl7
KA7/cAx0fcyupAIa6Sz/PqBqpx+0vjL9gx6tgy1EXldcQag2COkAMiSAqQ5XSfRSUK8w2snm0I8E
bYGjCHaWqI3BfATqnFMkHnsMKrHcL1cIZIZkIeGyyIC1nQf9QuItxsyxPA87whrqd/c5WXcCMOgL
kibKBmqjTTHq+Xa+skSg4T///WhEA/LDDqXT+xM6hj6YvvXfH7OUitrKY9U/eOYiyV42vEE9zmu9
7eSgHrNImxU4PAKek5CEPhDWI2aJqN84qAbzbHZPjXqMXYzdkGpBPcVgIFw56jx7YfLgfYV4eBLW
ghApXKLmcAiwJ/qjmIB2StXU03GGmGTWOmbGaC4tlVs7K6BijqPFt5yBTLAK+1vgPPXJIjc2OaEQ
A6XZrg9PPsY/+VdobEpUOsYmzfZhus+/B2dt5Ickf+mjUzPsneooWvseS1xtk+pXpdjp2Hk4CEdO
fbX1rX2HA5KzU/H/jWeys4+zvTs8uendcZ5xqMFKJdU3CiRuYdZR5QnrWFpVzaJQL4U8NaipmMeB
+uInI9omZoZXi9ErTkSk6WG+hXVZscPvIh9W/MZS21QulQfeRKuayB4d1jYTlgld5YpuzefIlhgY
jn+eO6n40/5e7mRuaML0etrUc/gc2YYD2EqWZT3tcZEl9hyWuDBrj8QugXDZnTSt3hJ1NppxmPsE
k2b9yA2tlTXT0gY7awl8dyFglxvPlHxnkhAh7Zxq6zlnR14nFgjtLN0Hn2W0tvwzBW7br5y7kD41
ZOLoGFzNHWnFBdXwVBmrHHowqE3+5GDlzcrA1Bo7R5S1EmXTpJbQoc3EYJa3dkoCOykPGa2wXckz
KgoVPujruG5EHHTsPF6m3jWhsVYOln+M44UMIUPZFv2mfFfDZcpwUmEit+yMWRgdCuFoCHxjojdR
qRednU+EzFWClOCUeHILa19cSt1GzZ45z5TG1rCdgyRQrBJ4Ad5ELuadZasIt7+9eI69QyDbA7YL
X/LeEjc0I5G3Lo21qC5dcRvrT3L4ouHDm82i/+HsvHbjRptufUUNMIfTZuoclKUTQsnMOfPq90N9
B79HNixgQzO2JHdg6pdVq1Zg7FrcZ9JGhi18x7g+ZMQsbBmO6sY2knYtvBz5FhEWpT8GZduMOV28
L/Kt+SwntoiDsblRzUNeuisYzLEtvMigkVakczXYU/MqScdI3Kj1UUg3/njMsWAmJUS4CExNEHXQ
Ge8LvF2xYfV51bVC/hLef52loq4g0qba2ujqxOhUpMca/rC4Bn9VA2uZ+QD0CvVjoGw1xaPIpeke
JEdf3QjFThjfm/aUU8CFbhNSobopsYGFp3BdEmp1l39MMOTguXGTHi6ishkByGHFcTcSndlwZXkb
hbBdi41eOlrsMQJXH4XREsR9EOySftMAdyjeoJwUlrZiw/iXq7iPzkL8TsstYhvGRCJ/0kJs0vAN
b1/E5jGSnlom4ukdw/gme58qUJMbzNxW6CvDt1m6yMFeQoZpbFLhZLqx8jo3+145V8NGZJK4IsUD
dwu0ehq8OpfNEwfXB/dL7vLu1PYXeWV10a5sPAV4vXJ5KXNpj6yw3w03RsSptKh4J2pKca/h/jvt
ptI1h1+J6YS6xyzYXZH8Q1IMPk5kFg2eRPkOh4teioAV0xHbR85pky4rVkW3hQkr6VXv2UBp/BKK
V6Xa5OYlUi3mASpxEVj3EomBJaGEwwxL1M6vN41wwXiqmqH6H7SU+M/tYKDEfdbLByE/T9KhY+1l
chdtfcTB6l6Mdwr3In9X56cpe57FOzP7SBQngPKuuHwTkuVwwwxJsXhdASkGDlMysydrwgN48e9x
TPI7Ije5Z60RxLWKx16yR/QnDE5aOSO+wcQlQIZvHCzifJLuIT8hc/fL52rC3HGXMleF7WAyMazF
ABCIQXgwWAIIlxARgcHfjNNq5i4tH0utuEbF3ag958KroXIzJzuhuuUiajSLt0tklwNpQLTAZRmL
5WBbJKcAZ2ODmac7faS1q5FxhrlyskMLw8QDQqWJOZz+pA+v3Ffx/GI+F+AAOO2MfFsrp1V7zpK7
TDt2eHJLR5hTieYMg9vXJyPYU1fn0dGP7wPDX6+ibQLVoNYMGA9Hv75GsoOINUBQxb44dXgdJMtv
92L2VpjXYfVc5cduYjjcPkoi5lHVIcRXjRGhfKyCU+VvK8GuyMWB5d86fJMz0mPAoViB5qjiMWud
nEVscqqVKw+2saGoEbDE1xGLwROzzNKVU+bzDse+S13jvU83RbR8ug3iRfpNoJyhNQ3+s8RQKbum
O2V66IRDp59X4dasqOQpzMKtCIjYrm4j9VPXmK0NRAkaJffsl4keoC8fCunQNjdjcxr5kFKkM6Zo
zob+apjHABc2BQ9s3a6YYdKywmERMCvzfG5Y85p2TsCkRXTLeD+HO0ZDLICmfCuWr4N/5ysbU71t
+3Om46FzE6GEuOrAu3j44u9veoN/5lpaqiPyJMKNlLmTaEfcWbhSMHWZ1hJWrCiL/VMdHTNYixAw
k53MR6r14nhbQj4h+/cjkCGb0RPvVtKuz+0WIjYrePCi+K4YXlVILFs1fNKznQjYMnW7lb7PzDe5
ceVkw4xVh4vFndlfs10FcbaPAobOrx2emdLO38MlFMgjTff94FDGdKUz+si3fig8v8tfvwpPfQFa
Fcox8w8YHByunfqVkmMwUh7Mp3P8cfeIlCKytullIYQHWyZEXnoSINaXNlPvzU8Dk+8Kgj824Rvf
ta21Wex8NmHxpyFhul8Ll9J5Zv6LA++0+aHR+a6m+OPtvpXas5wX7Vhoi0tNeRffoaXA3xxKk+5E
pDUtGXethbU9MKfh9g+1tY+3Kxdh7Z474rr02mNMNtq/C2Pxb+X/72fhGz4lKkNRSCO0sQIeDJ1Q
2+2VxB6wvNBKS3mapZ1JIkzj/dh4/A3dxWoaJSMjF6Q0xrdurBzmBNuRBuHkkWgvpGSq01usJuuf
rI+/aMv/7fsQosoyghCVBg849r+1f5nHpaJERnLIFW1tLp/hInBFEQsP6VpjpUjLWTDwWEkvEfwS
2qFtGSl3+SOTmjW9aIrqQk8+JbwY0myACczAneZs4cRUBZbPAqvy9NN5+QukguhDEGHkCgDCmFj9
d6NHuU6YUMzztZr4fBSvvrwTw33JkivAqaRIVbDj0a7SAPBDUZLRckBf03aNcjQ/RBxN8v55MG3C
doy1Sf3yVuM0K9+LDZSl+5V8HoobY9rBYs/zdePN9e3QnYFS0CFX467uHnr0+2J8O0ZbhYRTO0D6
kexLFVz1rqVHaN9UAsrfRSsJ8bjB1amDEiSv5VcBkRY1Gu0HZsswWsjlAPEhMVsLWdeZgdAQjpt6
F8k2s9g0PsnDeoYpwSechZ15uC9DJd7UVxja2TkP3ApOEEE8hrsAiHYDlQEioYYgjvsllYwbjQfG
Uv/+WHwBVt8vGVFjEqhDKZIYqv736Kdlk0lpF/vHGAcaOYFJrNfkC0y3QUtsQwb62L8ACIjqNenV
zcyWG9Xo5izgsnLXJfRC3OUK4D+1a90xmX/YPniAbMD3DZQUZniaKSj4xX7bwHJskiRUI/+Qxoes
yUhOVukoCIvouju/JIbBX7lL0Z92b3O+2lb5cCozFHwxYRcFwbm1uMZjBoT8QTTu0yLcNwJ1npaa
VsXlrtBKDgPxaFmxG0cNOHVFKCu+fsn0rqkYm6q3cqRwT/OPqpCe85QATEiCRbtfiXRWiv/e5Phl
yMlhpYNCqwTEgsqG7ej2gQGHl/jiUtxPAQ4fjGIh86yseDjW2Tt0oQq+AMorazWfkuEw6vFNmIH9
C6ToqJ2dtqD8Mdhr/ASFXI3JXElwQqV/bCMydmD9CgwcAFWDHtLCiDWnEVwSMt3U4KIkULeFBsof
tWpJHToIOlbf6SHUPHp7Gx2yXYcq1AY4d7AV7iBL1R/4tcUrC7J7/RbFtGdOzcJYb2NuqYt1eJ97
DaQoMmTwd4zgIOvQpqTyrvBhDZJyNjy0zNHGFwXiSEoRreE7NC2cydMA7bSGk1USfDASoZwZ25Xa
7+K52ZmwHslYjdrN1DBD6UqCBKjV8B5zU2Owszi+CNh8GvrZUKVt1kuPOrE4tOCiSgAylZYIZ3rA
lsNYxlatsLihNVD4DOIoqVNZCmH2uHH0WfqCxzGfoIogpqdLxR1cphoErsAYYQD1qYXMjfLqNLXD
jQLxVWy7m1U035VUF72QEH06ysQdyupGg9WHYkNuInue5INs4qseDbdykm5ECMC+ce9X5wBhxYxP
rRL96FimLIPzf3wmvqvl1FSppkI2o6suHhhtIKYd3YRsCZ3+zgnezNpZvWe4EnAFXEw4r24o2o35
qFCmK+atYY3zZWnskZIQfcTVszoGyiM+UQnkmBaZnywTlxs5q2KblPdp/ZjQ88Y2SIdcgRXuUs0D
SSScikgKqm3cO4JDrdih7vTyqahdsdmY+KiUO6HflrCXyRiIIFFZZXdpCkuvcGHpXmpCdw4tJCYo
ROND+6grFuI1OFo4cYzyfT6+dGRn8WxSu1EbkEDS7OZX8GQBuzswAFvXUFgst+tIdMZ79TIpn3Nx
gL0/EftEIFE9WemNGB7l0o1qTyzc7I2dfJkIHaBT5cknJtTcSnzFy7ja2HX8aq2u8wwFnHud4Eh1
6YnB0+9HCeqQ1V9jY4/QmuvbMLY4By1l8nhfE34Nwf7BJ8J58v69Omt/Fi0weP5v8fvCNH8bDGs1
tq1IFqPr2GwTat/EE8ZdKNg0NeEuL3fzDIXWwWwDiEM5t8VOAmofHleTlXRWQBhV76STQ6Ai3OoW
zvKpZjQSv6RMWQi2sULijHo7QatB+Kfx2MQb/T14BMubPJW8IPEakMpUge6feuEU7rLKSw/NG9SF
D45HRh5u5UyYzTGdoQODgfjvvf/auz8ucxXzB9Ba+EVfZkC/7b0cdLORK1N4lVcvLQrcmdR3Ev2I
15sOWA4bH2hw6cN1wcqbfZ0dfcMxiTwm7I9IpMkbJbBNyK3Y94LHEa+AtmgVurJpI+Wt5PU4WXQC
BTlFnFRhnVV2XLn0chrqGHNX1J5K3gtjKNVeBVtGieO0owOqiS/tH0Iup+QnFdzfP9dIbZf4CgUx
3DfsdprGlSGaUnCNGX2ozJU0eNHDrTJvocEn8pVFk7D2wBPhhZraTU8Ux6ZxJzKO62MF/5JLCZGJ
x4ApcxAP7Dpi3Iq9NGMccURJEjUuI0s5upefykjfB8ozPftgWmNwj98RmRGjT2o8ndcvRknVoa9y
MrC0V3F1NgBgCITpKZBvTVLPiN6m906OaS2tB9WKzIfG/DXojla4QISD5LY70haMxqkOdN3Drgkf
dG/Owfu91OveNHLfN77+opY3cn/0V3s5phL36vy9Ux9kQmEopzJnVT74tyE8mgd/k8IuXie7BD+E
+dATmdEinbDl8pPdvxjPSWzXyabjyEDowB6irC6F6pDSDeeeAGJIhAaj/5JArPhxsENiBqwW4LIE
7VNwkZgfYP1xyyJNfPrsdCgvzhxseppwUDip9GbufvNPTdlX3f/98paRO+OwLej8/62y6XNJ0oKw
ja9Ao+pZLlCuhh9AvNNsoQLiZ0DSvuWwWdTCgItLRTh6qzvtlNFKlUs1jF5g+FVeGkrKl0C1ge80
klaDTUC80UIFdssamG49NxwRLzRc/dSS7APygMx4gLdsZegdCXoe1tnTfBP/YhxH+17fZB8+gTJb
3EQMqyJIFJ/xidgSksdEF4ty3py1M0zs/AXKJUQlmSoclvoLDNbRYgqAFN6EXfmTVQvex3+588kU
qxgyShhmSN8oZULf6PWq1ZkRY+AgWKszERxb/KW/9M+4JRLQgVSFf0OVsH7LNszFd/gnn3V0CAT7
UP+vQ3smKDoh84ZrajtesQwiIi66xuRdvROgsst/LWlzhNwQKbZYNSyGDJJLuuQS9vo4W8n24j1e
KNqsnlS9d4JryUZZ0rIu97V1T/AP4rL1sLZeD8b6dEuEkQXivgcFWuPDtZvPaDYIHl9inciRvhDZ
dEEmY/1CZ8oXR9tanl/9KHr965FTqaBlvIRgy/Dvvy2mepLWWdGYBbKhE/dwg490EO7abEv9ispg
8LcrpK2B8FMBv7Rvf1zl0v+977f2rpn8UuuyLr4yIikvpltdu89sF9CT3nZ0Vw/xhpZin+JttE7e
frIwgN70w9t/+5AlWagJvYhyhhx7u7XB2kDp1uEdjl6Ag3dLhl65DW7CO80zrgwpnUVT2BCwAJKK
5W20Ee3uNN9lGxlvktXa/UqPJaAnv2UwSjb9dQl3XcJL0dgSeEdom1Pe6o+pPUDdJ7MNY3G7eSmu
SCMekZBeYVzgCbD4jSyvtDxp+ZO5PylrYJmkr6Ep4hqOyUlbwiGL07KJxFC9PyprrjWwM66Seg2L
af35iSCK8WT8ldEUn3lFD1ayE62F+7tql5GCKNvdlZCDZ8aZjsLPi7RpSyQmRkrPqptstIf4ubmJ
Nj0BqQxVptdgM7ySlvpr5s7w9UP6gWoNH4zFhuVsAh9FzRoWDMcIfiJWB2RkEie3RNrOdrV+u1uC
gjJ+y9EgWI9YxsXmwF0SjFenwiOcj9ApwzZs6bLQYEBI18tnjTWKbEfaNsckMO9/r7mE5C0HKrHe
E16UaCRveVl4RTBxYb1z/FAukV5EY2D5F9K0+VoyWBcHF1RaV2pJHrVsju6M67tqfXc4iJ7sXfr1
8r7Li6S8uw/ZbokTweeMr8VOAQx2vRi2LPYsaLnXwR2qTL6fScFc1oYlpHCxaHnV1o+PcF341uCl
lgdBnDstiYQDT75AkuOEYJTI672CZ3yFMPvW7Sk9lTzrVXOXp5JecsMKs4apQcSbcWK17zZGtths
2L8wL1iPJAPR3djZB3HVDlFzF+in/B7Bp5Wccw8lzzG3CGNjFfylEwSXWior9HYJcyv21X4JHMpZ
YgzCvrEGPofX8Eog0tviHUMM3Adl01e23DJmuQz7JYcU2UpAN7ROzhMxRCWGM1hUYkLhed7zEn3I
m3v3z8+jF7MD7Em3pbm1l5Tp5bHPh8fGPby+EoD2sVhlIBflz8UoAykYBl7hkc7BIwjPxid32XCn
hETwmq9zEqyMr1ekJmUdXKLClsOAXyH3Z5phO17zsOflM4CP7R6V2kbi/ZfY6WVhxkNwfb87nZ53
Hw+t+0EF9b/ovTfmy2SQxtclhyx1ii8EsubI+5z1cn3wyOlavy4/AEny/kRG8V5LgHbmLvG4S9zf
V7qZ/bo85HHZ0mcoFGvj8RbUnKAtBpJWs4WJxWFIzstvCOPldZZXWiLPiA7fS/slJ02F1r24dZDx
h4v2/MFM46ST6xe4wW1+XF2WfV5i+v5dTCvL+v7HOoyNjypJy/L/nc2uDHkvt34GvY2jQssO3DP3
yrGP/X2rI1wLRlsTwUmMT4bTxuTWKOMXPV4F6NXrnLfhBcoJww0b8axJNSSHTi34m85U75PMCtBc
VAs9Dq2enFxTrCLq/vPRQKisUSPkg00ukyBmt9kAXIRdB9muhbztmLNXTIpmPTkNbylpkExY/r3n
ywr/x44rkoyTJtZ5EO35999ufHjWtaGYm8HVNLz2I3Txo0K5DnxC7/lTlIb405t9q+CHMEsBO/Xg
GkznfDyJspVIXibtsM84GVwL01uZrZvcNV/QnUpPnX7Tiev40xh/uu0uoPIfe61r8O7xb8HPZimk
fttrpVW0WGwAnWskBU/c69eI2oh/jdcP/z68+rJL/3qnbyVZk/mJX9cp1knUloM/2H4cWRNEkVj7
1IlthXyLV55bt9eV/BmQzwslSDY/S7leiyofcyb3uQ8bJ+L74X+WPyr85KzQbqJFP5TWT6Msw5LC
dyR/KQi4E4sXiXSOiqQSvYaVazB4HC51chu25NXSPIBWplV6bEN1N3ed1Qr4b0ojuXmSC9hJ8Jhn
NqM9ysepYyASo5Orws1YQTLkCiwGIpCzFz8kVbe6tuKLZqAyqu+wpdbET7NqD5JfbBIoU2J9Kfx+
2w9skoGLQ4JFu4RpA5j0v4+x+NPZ/Absq2mLXqjnbJaHaWeuz3CUnIzw4NsfJjd/nSDIv10236rE
yeyFKajl7pD08DUmboojqKAkviL1AjBFvGt2ljZyhyUqEldhtKlR9tU0DnmxS2XU/mgYZcMpzc+E
+YGxmpGmAdEti4QMnnc25J98m/5aYeLZAK9ON0Xcqv57qYeyOiWrELucgAoTWLHSrDBTYXm/9AM9
JYFSxDAp0efUX8u2hLd1DM3LqnTb4q1LEDn+RL/7y8AHTbOpM8xgtcEz6dtBDHNRyIWB8VfjmJjZ
cYgwg6Mx+Ek3pP91Tf/tjb7V1lhlx2I3y8rBj8gInjFdoKw1xOLSmb+MZc6PiwDkouhGS2tQAcRr
HbOOEhhI6TYzIpYxxDh4J9aJJzGxKISnNL6rTYKkY8totLs47G9WsM3nHpMN3Cpn/XYW7BLOj28m
llxk2y5sXc1ot+0kO0GUYv8BSXW+HeJDOKIHbXdm/KkHH2P5IXLPCz8ELpZUPOrNXppS3JtO01Mk
AaNRjhDWNsYjc2EwGWwRUm/207OoP6RhAlS77TAzEcTXHtI0HzbHyB+YOddkNDBWUY3cmefJIUpm
IxI69u9Pn/TXFe63w/yth6i6oM26iPNpQwPDKqHcthgW4n1LxCfNo3LWj0SYQHO20c3cQgvkjv/D
JvxtCqIwJVRkDWBI/GJ8/rac55OuV2Xfz5f6Hepm8Ji/i7fCziS+lbizLd65TMaEdfOsnfVrd2fs
f3J/lfTlhvF9mf99C75d1KLZTnUh6vPFv1+hj3wCSWoeOIfRTfJK3sEBNELumCeL7/XT6iN5m5Au
RPvojSRHWmDqvWN8r94V0EuJFIOJf1Vvs3T9tNpHZyKa9sZGeFS34TbQ1vy6fe6fSalMfqVbHL38
evkdzLSUops7Q2TNcBbJ6m7sFGMVoG4ILGt6mpA77Af+JmhiRXpL+Af98ruGhN9sDdYlct1ApOZD
iaPWtCa8VOJggrXcgbPghf5Aeow/OQmv8F4XaxGFPRNRgIMZhdYasrUe4bG+Hm408Le3Hi6M6UJk
mu4bkAIYSYrXrdbxWybuO0phyv0lmAZ32HU/oefglTwAR7w8wGQbHI4Xco/5UkCr83fzqQa4yNa4
FKRvMTg9dakzn8STsF2XnWtcjAMMh/4XeXPcOGV1bWB+RnVxHEjV+jShZd90aOcbfJeT2EPLKmwV
2ckCb3ridtusfTuPYRpEuFOtw5v21dw1l/xa38tADr7Fvp99zEzW+itqZpD6F3Dv2ULKXXxIG2FP
sIUFQ40o8GwNceYWw5kHEf/LbotcQcS9ACrPbXUezsU2PpEUxs2Zw3cVTwj5fcAzUi0mz7+TLuKL
cTBsus1rvu08bRtsjVvxBV6Yh0SgOKdXEwnDWirWJZKVV59GrVoLBlgfWtI14Ht6nT+jd4wwcx4t
SE6A0c2L+okj5r679W+axwkWBXesTxK1cV5Tf4hzkP4K2v3+Mfi25Eb1tDKNJB2OLQx2THuC8tRK
+VYahoOYTAefAYbGNAtT2k0lkIDNFBjiZjAlOkP4cjehTp9ilPEr4nKLCiV1sGPKKDbY8mjM/Ix1
aBJduBofsMi4YLLlVpp2MNAv6y2LS1IgP5+QMzPej7LHWbwJiS+IhyfJ5Hx35UUo9PtWGY8m7J/E
JyZwoVCm7SWPfEuofVuB61wJxw6oM2HqUZN5o+FjN9duLcc3kTh5VUfjEnV2zbinUFf3sn8veVVE
wq9yyI1da6KvrjZRQOe/gu6Ec8dELLKYBq5GJmnQYefDEHnQyeILnoTupJTjukzxN0z3mZRbQynb
Eo2l1D0B9yKvhbJ3Co0r3o8OlYclLCwfPbL78E40IUu0mKwOiAwz1TNLwxYMxANl4vXDoWuuE05r
JWfcKJ4kGLKKItpoeXdKD8myAEfrK6tnSNdnO6H24F9FWmQL7Hr2q4cJloCpi87qgPGhHYziVjM+
YsTsEn48Kxxqev24KNkryvYsBRmuYkfsPmuyW6SIFFZ8jhHjpFh7iWrgZAxhs3Sv+meWhDyrMGha
WdOkwV9giYYCUPn3unnAQshbSfjKsIUkyNa9ss/lp5lP7FQV7jg5wUISiFeu1DwlRCGb495fzInQ
4wWT4unFASsGtb3BEYy559zikx8yyVr9KubeajkfvRHhpU8WPX1a5vkpgBKMTCXa40BjaM161b8F
Ld7zJf0qp05HnB5wS26k96l+nCJY3AQ5Zsq9gRudoHN3UwwEH/ra8F+oEhgWJBauQ1rZ48kiEH0o
uT0+JJzTqnxIaKqy4GwasStVD0FC4vx0K0hPmiZbXPcu5BRGULDqddlRBG6XPQ1wc+vOFfiQrlmz
GGw0BUonctEBkcgk68cKBWY3weyqd2VO69kWjEJCW9G1NfTAIQ6I8CuvcQyTnU+VAPl4ACZPdXOz
nKhV8+rHL4IO3MuEQNf3IP/4nyRnvHmconwKsJUz48dx3hiw+DD6mbKjLkVOlsKxLLczPbFRX3UK
p0KvN2JncGlaDBkHPHxiZC7/vskrf6szfl9bvtUZqhiacxMznJXpCbFUiegX+VziFLNdEXUKrGcR
qLnr96FbLEs+LvvFEXgLletb/jifQiKBZi9U3PxXJdpwMsZr49IvGbcJSEXoUI9nmOa/mT3WYmto
iPHwA9eNouiPMoHEMAWyk0rjCeNt2cffCpVeTuWhGKAa4Kex7UBbRVcFFV0gTtleED0gRFfyWpfu
21nsmeut6uqu4AyOep5djZ9hPNuSo7oo4rY4rN1o0zq+hJf4Dr3C6kzO9eoWbsHq7F/1s38UdsYV
vz2Gxm661bzqVdlpnuKVdkxMdugE7goJvWoj2NvhdeQt3/v38rbZ6FuVlBl5qznNJvSKDbb6ngEB
TyF+yw0258W5lcRJgCsV4GoJ3jZ5JQRodvqJCZitrjtnsZ6e7eYkOMKD6oLcOgDHbuOxw7vCA9v1
Ki97kTe523nqPndnsi/GbfyubvTNAsoO3rzNNgQef+huz4GAHPGquqCtw+tyJLJTua0P5QEmP/7V
Cn8ux24/WA8rl07X7ggKH89MarCfXY41AjoAWrotjmbxkOJ4PbsyxxZuLEcUind7gfINKAwvI7RQ
KQZ7xZIPktPfCc544FbL6ZHdBX8WrN4Wdlx2o6tcZexpnJa3lC/mYcHjTFAqhhf4crd258C6+MJn
Q2BeDSz2prDu3iI6n9ASOeezHezB0A+YdNgywcXaKzcxtlLgYOU2/o+WyiYwsnUmZwRjn++Yar8u
Bxb5BOa5iUPctqdhp6s4DB6hi/Bje85t9YAVK7A89HkarQFgUbc5LTMJ7RLv1YBRN+vzso3cqDg8
mve//zEjgP58WZ6IiIBZKbngju42a/5Dvbe+uXhYrbOG2zlXwXRs+H5x8cVO/etrAbTPsB7OwPc2
HHH2s/mC8wGkXfERmPo2dZdpAKG+jACwjnCiK/Q6e3lJtslaskbuXpaDTZQOv0GzymvAFSJFY5kF
7HjYfWq3tzzdzr9mCMufpdvfYqyxJzn5iJD1uBy+ZW7ARMHTmS6UPCamLOQb9gmw1a6AfRgtqIfl
YfLX0UQAf6ysZQzmA4wvYzDlQ7egZX/97AOo66dlpGVcfNvH3YcHjXtGHOsb7y5EvMm9hYhwaAeA
7Nrh4mGw82461NanyBKvEcDEeGWECNvHIT7PTraLD7p0HplcPD47Dt7obu1EFKLirjoEl/jEnBs9
p39eXTUT8DzKlqk8eM+pO6i75iDuZL7EXXZIllnylgjwo8GDq213UNxmW20lV+cRqKxdKie3eWcJ
BH6WPdWbd7JXOzAdNuWmc0tHuMUc81DwnGWYpxMo3m9QG23rTekkW3lneitPc/tr7lRud54dwc22
z+CZuwW2JXS8sHuvu8WNny/S0Za/iIXYJW64W21Tr/YAlqFVwPJ2cEJUX1vYW2vZMdzlK3gON+km
d0D6yTJxuQe6Kw+1+s1wR1ztFmGC2wHpxBtK823HaHH5a9tsFdfcxaT84X65k6J1d1h5OPTxbH78
2n/2pl7ru/aV1vwGr+hfEv8MW4nNX0Yqy0QkutdsBCkX+JTOo3lcTOsdvFxdFBIQx1z/sWdXpM34
qezrY7gD80ccvO/2+TE/TnuJ6GvkkMI+3rVe8NS+/O8IZC5OSi8QqzlWfOdFrvmMfbEDZM5PsdPe
J3yXvsTO6AUMMBBFWMtgRORYMjpmeV4moIt5du0u7v4stWfWMfRT8jIzteJ7c8ujVuvUKz+nTbyL
neVloRjw1d3+7+/CHk/YQzIVUa1l7tI6o8U5D7zICzzyEF3O7SayHscd8XfJtjiQ57ikKTZuyUTC
Uh3RW8YGuidxNro7DjZHF1sft+TU5rAVTMgxo4tbLJ9QCCWsuTgROrhNs6wsU1z47JzwZdNyz9xO
e7hohJMO+2nPOIVjuEEydVp2x3CWu0ttYy6+WR6+HD6NM0Dv4gibxF2ejtP1MqZYLrRrwXelR9E/
baJb8tTd/00uCvueEz3Zpjc7opNxHH2rd4nD4oY3bBDUbabNarva6lvDgRX09buSlZ0NWn5tbpct
+nfhIv6JTkhQSBVSLLAA0mVh+fffbvqEpMxyoU20QPp9DqF18LTqJRpZepL7gomT+iL9iPr9/T11
0gEgzCxK1/++ZyJM0phXRrVEqM1MB2VnZMxUwog8jq3bqJ6gu//ezQVH/C8Cwl7KAvmXOkCM8B1n
7IS4zRuRUAKTXh+kumh2PTmJP8KHf46sl/ehWQG9R5z8nRcyNXmfinGdIKk9y0/DKfv0G1tg9cYC
vrVQkXnT2ta3/965v0DMvKsiSuTjyQQaffdvCJRJq9VaxL/B7TtryfZhbHrMH8KbeP3r/+u9YHRh
Q0IuoPbt3IHhmn1RVXjKMzheANLLl7USY8ofU4T+hK3YLRxPsIlSCWEUv8FWWSxPCdba06WfuFIO
wux13OsQIiBbrRBF3ympC00IfXprlRhq/3tP/3bJQNhSdHFxpSFK4b8XqV/koxi1+Rc0zaeizRAC
3q+CH6puXGL+cmkC2WFoDg0Witi3D2AYZkM4kTWLc2JGj6WfmtUK4o9h09Rs9NVbL1VvBYP7Lj3l
A3azjEWNs7Fygsrcjnh76tCjoF87ZYEtpiDRm4U0x9G1xCsg6g9c+VaRQ5aZ80dcEY+9/ODXI5bG
zAF64DH4QAM1vVIiSBPwPBFs3Uit4kZaqbiG30NW3gbMFpPxRUNKnSellQ6V5We/BBTkcgpoSLBF
7tuBgRW1wUxx1dznEuyncD362b6Ws8d01issSz9EHOrHIcQCdNw2+tNi9TiMMOT9pwaRYyPJMPig
9tKrYgYcdpeRmLAELpIRRqjjQkffl1rNPtbbzv+lT4Jdl0z8hxeDdXsQBdcEFYAeWOSlraP9LaA9
SaV4loX52goYQVW7XNPPct7ZQjs9B+FI6VJ1j/3qJQ7GLVHKlhBgB6JdAwm2AGijDPhWjtl9WDRu
HUKuY7LvJyvP9DF/6h/FhgNhUG5BFTaA07TMisRPob9rwExm6X7SNkgDplFbp+17EZBhuMIXRmuv
JVtZF5i3i8EpCCFnFbuSbVcwtcpXpa0KR59pckccbXHReycyaQFxqmlr/yAZ86YjtnGula3OBVka
1Wef4H2QtF5WcIPsTpF6FQ0wgc9K7KxVeh9E1wxHKIR7ugR1pFdoJRjqlaEnHxrTSj9qH4UvTHvE
izazteG1vhsiK71MfCM8FNS4cBfwhtOf0g9jNx9o7EiFu1Sn/lDeZaeJ/Xsubog9Xr3jt+I2r9qD
VmGjT8cH2OvvGnga9ZpLGI+XGeLKVFk5UQwAhOccidGAp36UbI3VowC+WujGuuTCPnfoE+LNhO86
PtRid5evQN4+E8kHHGZUZRxWoo+9sytXkScCTdT+Z4BMf6T79rEnSzTMvxu8RWFkXUflTWN80sBt
z/3eLmr1omuJ9+VEb4ItRcNhGalwEvVUJFrpMuWYbDeZrSgDSj3FSXwTU8Dc8WHhl1Pi1RNIQj54
kbRNFLxyBgqkwtwN0KdDOdwp4W1m9CDCQNmRyHVdESPWBUcNiWFpEBVtRlasBjhTIzH3A0cPhLvQ
GEGGhfYs66nlyzVK19mLkxA1Qr1PVAQnWoH/IlWsryKuBN04+ViSxDrqUZyjA/1SBjNZR63+XBN8
WumBxxCJMITYbYGFJwCRcAifhVmy8CcP1f9H2Xktt61t2/aLUIUcXgmAYBYlk1R4QUm2hJwzvv40
+FbdY2uprDr7xXsta4kgwsQcY/TeurKLi3on0OXHaZvC3NG1naYCTSsJTFRHqhE3yz7SCCdsj/ka
KrzJk6nOaHdqaRNFuGqIIRVAsKNUnlVr09KDjs2nAZ/egmItG2Pl9zrmw/5IE+7aRGziZMJjKWPp
7/SjtAlkQjxxFRphtFbV+GT5PxIfRxAOOw26dIZLNeayjdLLBMMh5ydjUz5VKW5ACNdduQ2ndIsz
vNJmt9UDe9R/mErqBuBXdZa5vnImyNsp6EbT5+6bGEGgz6CllWQEH3HvLzhbwTLcrqYZZujoyI2M
RWNqeLGV4toX7kWTEQMk5LTS16HhaONVbTzuLwYTjZN1+knJtsI4r2JVYIoxoPE2ba2ND/EIjwBp
o9A7JTdCnDP2LX7GEt1xYNmCL+0T+ABCWMKZ6x9zja2pam4TH9HGQEmWXujFbCZ2kH0qb6Ihvw6h
4MmlCJk33xhduC1EYCRN89SnpQu582cDPX7GLNPjhGUV6gbhhzHdt81LXCSXZO4RtdGFZ/6SA1kW
i/EX1ohCCNZxK1+UDrgPL4I28nqqh4xm02BZnhKfBJhU81NcKlsIoHY4dLiMnxZjmVrIZ2EKnmZ8
G2OGvsYnT6KbnlS1W+nYU3Kxt4Ms2XYNmLGpXeXgSLrbVL4HarJOR8NZ0OkV3GimwgcFRbuWYz1P
K2fUKFBxTIloxWo5tacaHEnD2yTwKcvz1qtisFsWSRzFXR0OG7OMNwvqfmYqk5jMUoxxYzLlnHPl
BK5mHffDKcU2lMX1PYPSlYnRyIqMA25vxaQzTCXc02LqA5fRrxNYCLQ7u2jIDuNbWCrb9wwsBG+Y
VuPtK0mvYiXQiGTw0z7P6Yz+VqQ8+dFVmscNZyfBNeJNIecIXKHlqUxSiUhuip99TxjI/ezDoSiP
Ie3ZUsBFyNNjgCWU9egk951X00XveTPHGkMqvBcWRtoUYS+key4sDRmwYVn+1EUjljb1SPIi66Wy
CgoUvW26j1IOWd53ypsSfKim6dS4LAITWaS+RAAbsFDXcYZip8UDkzk6L8mOzmmJr7O41cbBVL1W
TLdRT+PHOBiBCWIIGBjBssHcX7pCP49dBIEOFor2w0zAShjzLg9pF6G7mEwMS8K1HVx1suCW0JwI
lnwAjMvDfWO+RAoXW4wPywGbKVQ00U2jjnyw2c7xsBRYMJJNmdC26Ac77dsLQiYls34MYuqqxstY
47QlHrdSlftCXKthvRfzeA3MeN2A15qKp3GM4SlPdixr6OMZkseAt/OnsiDls/OM4ThYBTui6hZl
giOWMCRryvgCwGUQH/GfecldDMpXwFQNnLynyRSa+yrS92b21LU/grHAyvVrDppzA+Q4qopNnZm2
ACmFGQ9bIdnRsS0vrGcTVhv0dvYnBJ+cEmNmf6DTPMdgNHbN1oiqQ6NFdoh/J9C+kVT8V1EB/EeR
dTTWFlv0z6QipYhbSRnqGZ5IzKvrlRQObURkcAhMXnjJ0783yb/34J8LKwTwS86cSRX5OQXekPqh
KtJZOiRhsw3YwYrdkkYS2L6v8VqOUNRMdlTeN9k11Yjli45qPLkiK3Qbvwc4w2Ph/ZtD+qJsIPOK
pHCS25dw109lQyoLauXXbXKoLbYgRbEDpXk0TRwjEZJU/kQ8BAeaCVluy+gepDi0O/PXt1t76csD
Wah6WIdVysFP6ipB5mVpZDN6Cuzp5vi67LgaYCtXsXkvkUko2v0ShIk9wQ0VrFSpNwbflGtf3A0L
LBKon2hYxDd/8i/7ejy3emhNRwWSfuHHjF3e6vhObi0nLINVAwvym7P/X7kTqZGoFBcUrmaon+vD
Am9lVHVQw58mtz9nm3n1/kyrJP+2EP3i7C6p9PjyGVURrffpq1liSuUU5MVJgo8+SqB6iIWk6VUm
W6n/iIadQXuFXIw6AQr1NPvglJtvnrXfhfWnu/+vY/hUI2ZhMFVSPOSnRAJfgPvdVNe136ytAlxJ
8NEPoaehg8tPXY3eAc+qMh59abZTK3baKyUMEINvrrjy1QVQTNBhS0OHUc6nerLretj+RZJAp2+f
fQKWGb2IzXRH/JJDBKRPPFAD8TCYGC4B3K6SW4MYb45pi8VkxcuiK8B9mOdg95gKqaO38YW9hjsi
+ydyXLLV0OKlsxKk+GgZpDr1Hz5AkwhD/r/vJOW/F5i4GBNLPEgssGvip06DEpdxIMZ1edTkm0Lk
hqrQgquRC0PvR2njjWLlrP1WfBEtbH6wOtBZIzERkBUum+Im7ndFaXqNnKM1CjC2fhhwH0XkI4Ri
Yok1njOpYCylGOuyf17IhhULVPYgMA/uzQ9OxL+/kPxfydfi3VBlZmyaopMu8XdHQe0GLa3mCANn
vp/o/oWLexNiEMWSorlacuhbVyRdrjx11N/1kzHfFaGjAxgBlsSbZVrpqito6+qskNtsbTL0H/2v
fx/k7xXh71taIcPRgr9smTLZ9Z/Oepaa0iSKY3mMMJcQtbVictrMbBVdKc82CfIOaGuIRPz5SR1a
iGMY3eHnlFQymtkyNz+N9dpEWziD+qmYzBhOJBzoRRhsnzT9rgJqYlqPQiIeYxkvvQwUMhgFt1Pe
M6ba5hbaAKNlqFVE7YRj5Rl0oE3xJDUiGKf2UegZWpnTNiAKZbmYSnMb5T2eWjsmPOPfJ+MLyCAs
NlHjWi19LToAf18xPZvzqvRl8QzAKn9mh6tuA3XVrUnKYGdFMFW4o9r61l32n44Qn0qGpUHmCeF9
4qcX2DCMnCFEa8deBE4/X1UkS3Phgr2Zu9HmfHzzLf/bgeLz+B+mLMNg/P7pklcQHKIogCp+Q9pz
xguGgYLgKBwJ//4geRmC/31v8UGWhLASnArEgk8fJKqZOVRyWB7Z8+tW5VoxdJtNIt3H7bZ48COi
s6q0gFE2HTNaHwXP48AmtC20ndHSsq/n1QQ5iVA9KJgM46ZmlUwPmXKd9kOPA4Z2UJ3+BJh9y4kS
+/fB41T75ug/Pb6BhcRRzMvyKObJzTAzh+Oghqkk5AjID4bm2IRYBxTNUVilRKgL8w6//yFGaqKT
qtTu5h/F0Oz0lO6PrDmTqh/Q4xM6FDb6WkKywmg310wX9Foov9EBjKkeMt02SMiw32Ayu7DorB/W
D/2euYsjeiSf2eKD9duu8JoehYNwCBCJbodduGXEvYIc+XvescQLE3p6x/sHzxoWYVd2oz3IMQbX
ZHLh/wG8UK6kQ3MqHpaJrHhDM/0EhGzj7+i1MC7Z3wxnj6ziQNG6ikhEBXdmv92ZHnCCle+F5+xE
5MJq3CbMVVnYbMkbMfIAJ1phpcN28Vgc503EOJiZJyT5txEeFtQYorNvBnIB/uQwoNHhYJIZ7DYn
iRHv6MTnyVWWQbhdrI7Ljwg0lOhgOMONuGhnmfzK9suxsx2JgWx1Gg/ZqThhw7SefM/3oofoIb1I
a9/Dljm57QFuPn+l8C96jKjc6bfuVrwaP6EHVxk79NWkXFthsEtq2oJ2kjpfcoqbXvugR+nNGI2l
UD/3RvQUd9EljkJHSNI3gbtRRUouW+E6J+rI65mxGkkAEQ/iSKZvLCNyRfqNEf0kXRluehE/dpXl
RsHS4iR7HX+vOohoEKlKkoskMxbs0m6kACPCHJWeOKSHMgJDVkWIF7t7oXhURiy4dLpStnWyFHlW
ltwPRnSUUxgTasdaWnmtwvvEVB8HoK4WFUrbS7u5DE++7Kot5i280zMFEbECtGIx+3RLtmqwMcid
MZKM3KjoMcvVoxRDSylvPTz9UzwFgOU6pOHiEevA01h1VPuxTYQJJLO1Wt2Rv6NYUDE6KrslU6gl
dAoPq45nMA3Ihck2Mpl2JtbNCoV6OaJhRGUlJsJBlt5IUDPJ4DHgsRQTzUv6Tf9+kOVlU/Z5FTKX
mZdpqZamf+YA+xm+i0wnF65WeYbHwE1YVYWeJiUeGUPpGLYrNeprmi8LJdUcH0edPdxwSKvTonCK
HDnBc1ZN3A74orRjV6nfLMlfOH4AOojsoS3gtob4e5P351SOcrQfekE7UtCC+kg3MfFjCUGeivhB
cA/wC3XoaSEyU6aP5ssvI+3l44wkNqYgDn3lWqfZUQ1uWms6ZlLvTC7NQHcvxZ6kIgww0GmVjHD0
Ho1UTQIMY2jt2bKaaxaOTPFTt69/dYvoj6wz6aFu2/UMIdoXTaiZ6Yal3JOB683cJCR64/ZfxTSm
/n2ljP+OYJikKRrv3oWHy9yOK/nHWUgKy4qN1NePEhcJ5Ubwq62wj2mSk9ANEIiuomdJwGFN4NCi
e6TlSbRVhdQ4C/qtHu8RsRloj6C7SZ4F9gE4hUGzOz6Z5WKByPJDa7wYNIRZjYafln6M2tuI8i8y
eMu3hzk7CMywi0TbWgLtdzp+PR1iCKozKuFwNWs/LGNPomoKwyUd4ZX8qqsbT6ikO0b6FLFpJQQn
yU/gHac0syX1buL1RRg9Pw+upCkvVRFtKVO7BY0dnQNs10Pxs6CZFufSOsm+Kdd/v2E/3ft4iCmK
ARWwr/4tAfvjjIaEwVEgpcmD7Bl0tZXdsmkWob3adYlA7kVLbHncZgXEhbMvYc9xQjKs6w8zpXxf
QdkSWud7w9MXGxCOiqgRTUMhTzPh7+s8hIHRyXOpHYuU9lbraB2b9P5CpoelrLP5lLHVM76b7zH9
/e9C8NfHfnqhlwMUIX0WCFUzj3JV3WlWi3uflRw1SSuvuy7ai7AoywJVW4BaYLS82rxOAVIo9uTQ
TDs5c5eY87AeLm2qeWjsV6VGEIQyepH20iyBIQjSxzT1QI3bYjk5kyYCIx3dOs63iYT5SHTMEmX4
/Ngp2JFFVE5Fc40RE3BHzLSnG3g+Sv7RQzoZVDAePQ3K+QaRsaomR5gbGMw5kp1rk1t2UyH+QsAa
w2J9Ypi/lKFDDd8BsXMUIQXzwhqoWHOV6HOpbbOqTXkjBK9Nm9G0BTA7o5Jsdj69iVyjnz0AIk7u
aiZhnbyEke1MJXMrQ9zIUE1KuA9RDkwi2pQT5jCMtTor+UyVUu0CPXxsAXGF2WuC4LkXQEYT2UDd
qSc+mzugRLPh6DBZh+o9Qh++oKyllCfAF/eSH9EzTiCZMt9oC4teOyxK/SxhTFxOudi++KqOmVlb
6wZmRtrVI5BkcYKXMQHjtW7AwXe+3DAiIh6zA2AJG7JOaN/TKF0+aargXzYvY8QD0Eq2FRwGoeQN
txtL3xlRspMyxhVXGzRYqJnLRgTrek2l2Wshj0QAc6RW3g5WvRZ4LEb/KmlcrXpDKG8pA69nKbSM
whbUo6yEdsj11gzFI54L1w7nlh1cfpcQjSYH11SfHFyH4KUgnTAxUl5zrVqX1v04/Zqy1gEPS3xh
3x45LAFYqZfo7wIZepr2bAhnYyzw7rhiRk8NsinWnq08zmSxvpdcJvJ7AMTTH+YMWbPyHFDFBb+t
RhOo0ILXsaKeSQdxVPmdNCrPbEx7SFNnLAxeAeiZkO2OKmDk+tpq9Q/fakF9NI4OrqTX1T2lhJ1l
nCzgFrgakunOANyjasZLGprnGeFzofhbMwmeixHOuEjfmNTYEnPI1CIJZuk25OcBlv6UYWXCsBYl
0StfL6btoC3Vp/giIRmsledKwh4Wk4Hn839phbfo8Oo3KbzKarMzhcqd2tGRdPSDcG4nJnoJ77ei
kbeROWylrvXm6SVNMChF+RFqOyzzVsMqXeI7Rkkpl9g3EtFBA3CfKOQ+lOGRTCFZvsKk0JJN3fl2
1/IN0NSpnEJBAJeWSW6OUKwTuf6JZefqvBIrbV1y/48NqSo0F5WoYIswumN1LYMSVfroaBKqJKnb
97TFl7MduqJefsei+XI5JaNWpO9ngRL/tJz6ddWMYOz14yBexuBcI2HQmWx80BqGGuUKMz4u8xt3
xRfuWdZtGjVUrtTJtIT/XsNz3uOxlAyMOIyN0jOH90hwsdjINT/iuwkN2+/k3ZW8L95iZV8vpR5i
7wEN2b83DV+IYXDMSrxFEG1QZZqfvn2TRHPg+3577Jv7FIgV0LOcrPfxXkZKIMavHcy+uj4soYj/
/mR++RcvFBXhj4QMhwb053MQBXKoNKDqjyEAW5C7Cf6ISH/quoOc/wzqWymTPTG89eRMFoBzZ8Hf
SouZoZE2qaL/HGmDWMYhZdUjgM7MLktauVBec/pzGraguriYg7JKaHBZyPgC9BecwzZ6jRsvMm8h
Q2UTXX4zvzKDdoNexR9A88ZipGewqVFUNKuHxZ8HKlOAFFxZ06bmqRS4IHFPvdNSXKW7JhwdAGU4
oMJ9MuEbSjXGQdIBT7Co3iexfjTjX2aE2WkGR1be9bjMtfldN2w/BFExn3ofaeB8ndIbL0RbHVn1
lKvlv9Uazly2k+po+wOjGENjhWXxStHyYjANi9xppvcKw1XHPyotWowSWUrNE9oxEhoZRyUvEOXV
7iPWHrrFnNJpAPHCB6vrIGdvZ8aEueHpoJOzJzOiXo6Z8PSzpxriR17Xm4THLvEF1sp33JNC/hwK
15484WxEfmAdkuCC00xj/Vh0LoXEzApxb74Xg45avMUCq5GcHdo9/a+xRDcwjcdIfws137HiAqAe
aaP50yTUJ2XfMG0lNXIaWQVNGOf+DJ99flRgpdDvXEsKSuCu2qSA7cJln9ijDw5lO2E6HGIw6qZx
a83ALKgB25xRfFqjU86YIrPXNRmoZhZ5wQ9L7C1QLaWsnBKUWRk/DAw36BSmGkHV3OITbzurhvyR
QSbvmLlmybuIVdMsx22eqS5mGMcgS1uP4BcjJ5HPPgUO6gYzJSWgjB6CNvXS/OQ32brNfuV0s+M4
cQQjcPtiVwzUSdKTr943TNa7ZKdLu65a8puvdeFI8uSFA9ZPWsdERLIU+yPwiRpHr/zDDH/J0p0B
mw60ea2/qLG2Hti3DAE2xQbynY9qsiJuhX02IfEON09gbEUfHC2WMx/hg/XCI6Vrd33iRd0hyM6z
/h6W2xL5hPFoBWe5f81qf01gnF1HpAxgtWj3lXVtKGEsza569D4SEcNHEs/14Zb0tDKqE33tlVq+
SupL2hCJrUJGSR9EucGToTgG4DQzQoU63kb1fWlKh+F+SG7olUwVVWm5TbT+IAFdTVB8Ficch+Zq
EF6Ss0FjeobzH7fOVHdbEdUVU8wCY67UVbshKHdGwoh1rp4Z5dzFOJ8EM/BKBMqWzDkzl53ks9Jc
BfRGKkOjtgofagz5CjmlRnnqJ/+wBLzMmrnympzEtA8Bwc1YEy1roRfYhoPGm5dYbxHF5c8pRs6S
PlsVc2MKbVO5NsZdLr3M+Q2wMwYmSBSOzrSc0ajt5/QlCEDfxUifqkYCjt+vm0l9CLWAm2GgZobo
3HGt2YyE0fMgEKiRbWqruVctj9Tufn5Kuo+JeWSskfT1o04GW8GYfCB/z9XrwRbyh0TgtTGQeirD
XAhffQJmq4D1IWWoo5JgnNDr0kkuHkBfCaGby0/k4EC3G1d9rdI1e5TjO5++QVooLEaNnbYk/mby
PsV0VTeEKE0yMi7F7aP4oFkDvnhiRXnXt7PvhigjRvX3Xv0kFbcCcnkFYquwIAq3lD/DgfOUZNpa
mFUSWF5VyFtLNRmX2ESNfB3pwZuSSR489gkVhoIxaQTBq6NpBZ6IYG/sFnMbgaz5tNb8N43Nqpyc
cwtNCoP9JsR0zJOpEfM5HGK4HWPas4utXQ0/36S3e21+iRV6FDUuQt3tEBK1jJJbrb2ONGzwWxFg
j0RPqPiv0wfBpLOVPRoCXLyB9StMLzqSZSXZzXm0lsWfsdE4M712HwteT5dDK/w1xPDaWvxxY7rW
EtKcZdWeCBWUDM1ly34RppfJvxPNtyTJUA0K+QcN7C2QB0aojEuiJx0pVj1g8aqtfbb8Yl8g8IGj
xGys1upFGbH4QOkdu/Gig4eU2B7oOA8DCbhdFW6pwSyxRWgQ7wQSCWinbgMQk2OAGSAT96kokJ5V
bkQSCuSUK1/r60m+UFDaxkynL+L449jFQGyU8f0866v62QiHlVhX6zn90HALigu3HgRxtOxVtZSU
A8XBr70TdGUfoiYxsboW6WgH5BlrerZqwRfnZ4PgklpzG83WqPisbDNmT9MEW2hxENOvDc8SAZDJ
FFCoRgfENqwEP8nwtnuC4OIkZ/t5bk19lQeAblt0AjWQfePVsHY1DsD9gDJHBmGJas3k7ppBUYph
6I1PAhDjfWxuRu2XLBLbmzV7KWE6Qr6vGcsM0o17kIOeP+BcZCXJahYXXXZp9Xbw+Eefgd1HML8L
nbmqLjzXCy4jHYe1JpwUJbYrgnS7gBexCR5GRRFZV+exHV6ksbat6RImp6blLCOVnltmmWQbN/VK
pd/d9bsR5yFqNs//3RtB765x0iz6TLSwianpFq9aLYNpTDGM7w1h08YKr/IFy4hYCw68r3sT3auR
9AaafHYG/A18FNJP3yOZ3Iv8NXsXEcTbc0gP8iXqVz5vxp8U3qTSquykZdYrp9rE87oQuOfdOvoZ
7jo2vHf9u/SEclUd1saHclMf44uBehBFab9qoJzYiFcCGt8UnLUDvt6ufiH5XHiHe4T283mRGuKw
U7fSQOLDT9yNpeUmRgs6kpqdSG2Lcn8mfyPtNDgxVDtoM/2B4IvqNGv5RuLHkmFcL/7ZUMTYeNJQ
48pVe8xb61CQcfDNnvOrHachoRyW6Z4QTfX3rptN91SoSKaOefg6ij9SfWfGB9WPMRB/80lfNUvo
mBKnK8FDt35z4//oHCWBXvbCGMaHQfLa9jKNzzJ7sgl9mqdrN+m70br81bgFYrTMfppvoaGg+Pur
WWUI8r3TcKKzEIZXM3qM1C2ZOcNL2a1mH7nEGnCLAdsWUW2xMnh/pGuCXGEC5NZWJLpFZOfjEYcj
sx0iJX6AZES8yCHv9iBjKkLNJTcg7DJbFXh9qSEBUxe2aS6kZWaNBV6airCc5bNYsGNInbi8/LWO
YsPYwAKvaUrKG3N0BxUw6SrGLQaks7DrN/VOeWF9jX+IH1ZKEPW6eY5Nu59sU0IqhT/UaWA3Djxe
2/ki9QhTbCAIHGCTOIYPrNfN2NNoTvc+g1njK10ZJdQt5GZsuSRO2JnhCjh/F3LmceFn+q4egN30
6O628o59BhvUZRalrUFrooMQqDTp7g8ub/EUtwxZ5HTgJ88cDxK+mxPcHWR66SN2VFYulgfoBxVn
9pkDDgUXkRwJDNHPgn39hWQ7fjVqO9gIIBPYnaPy4a/DG8Nd06PAhB1aWkvah8lzoXjMalmXMCa+
TKhKoSkQJsHgBb/hPnyQCUkKl6yQGindvBYy9F7reUDhvdKuRuy1hquq9Dx2urLJCnzya39xUdvs
GliMWhgW3OvLITtR6ValrTHeaVEOOgk5T/wj2XmSF32wYQ6gBUIwNlx+pYQl99dAX4qfk1y6PABK
CuyjZKWD8EIXIyx8XCI//v20fqEIIkhAJcqAKhnJirkUkH88RHLo59pglNlBLm4AkYRB3aZS7xDJ
1lfvM60hvfFyGohifk9SbVC9Ddx53xzDf1UIjBVI+pTRbGH4+V3E/nEM1uyzcwri+KAEDzUEK6Hz
aOeJCrWGWZHZ9NITfN4Z9tJGkcBjt2RcmK8W7KIEGLR5+ffh/F6hPnWk/zqcZd3543Bi1SoqpajE
s38Tr8Xg6u1avfkenTQtzsGOe9Hr5J8LKG3sJ1QXVXlocMkn2pPmFlB8epmEkx4e0WX//EBKkECt
Ig7EjohSIayvPsgVExS2BXejhebyBSq+Kw+X6N2wI4EZwrlS3UFhV8++GraBxWOGilruqpUoIyzK
FsW4b5fjdVTujfmlhiBYO6TMlgDW38ThVn+H9SfumK/8j1PyWcGTmOxWrMyP70uGlapncVtKTwUG
yR2D4XOKf/+pKX4PREp8zNyxTeVN93j2oSarAAg7p1S35jtRO89twiTNyR+lwsVFNy1Pa2XdimEj
vKW5LdA+ECXPaDZjdYEPAZJ9eEobJxpfM2uv36rcmcVTXt41mPT7ZiMSjbWX5NsokCxR2cXrhBUP
8h6T5j19hHT6NWAwLLaKCTDAFVTPPLOnSpVXSCqIYcGLwa+fyMclqtSNy5MYvgIJEJWPMDj6ZbYO
+nsBDF2wscaHHLREQtbvWd/O6RH0QfaGFjXpjzF23kewKuN9lt8Nqd1OK/UHG8eE1xJbWRQ0yFC9
LNgIFrr61XDWPIUMa69rbYmuN8GVS97bpsrvUuux6F2NKSmEFQkl7y4Df0Y+aoVL9jl8hBcAXaBb
BeqDfEnbB7Wn7bmiJ6pRO4NKGeQTQXDqk/CqbmnPWKI73dGt1kRw/xtKN36YXz84zblwmLOS74XR
cKfNu0RZhSwy6gGZbzvuKO5ia6GwG8N9MT8w9WE5o+p+Wqb4lftU16ilKYRtfTpasScXW+kuoayf
z9Jafk32He524dJNThLfDQC9hh/6jvQLHQMLC3Bxt1B2dZKK8S7SsDV3gvND1nfTPU8FvPAQCE7p
IN/ntn5p2n1fHGZlzfZw0l4AbEfR1jxhhwTAfCfhBL4CpqJ6zm0coGX7rJJxqmyCfs1+lUJHYY3F
W57txelwG+IdpW4KxcdHnudNXvHYJt7yNP2M1qmyJhbNZxoiHOg7Za/KmjubmGXrmU1YzvnpE5eE
OS3cV43NHlS6kl536K2T9mEkDilMxpbI66zcWeGBphe+F/2bKewX3khVW3xuMo1Nclk+73msQatn
5NPFZcIkvgBR2fu5mBC8b1uHXzzxuqLDXAB2KJnGp0VQrvJ8ngIQIXnnUfOR9ZKMmN1I4b7+e7n9
+iv97yeZn0aqo8RIJCFP59AnKBU9E96asSsprgEMtGuCCCz1m5feF0NcBFT//7v9pvL8scAbct0E
1agXjFqpVq55fyvqezAw//5iX4jruFaWqS4zfbJQjE87YUXsC6M1JvkM0mQ7P40RQpCKvdABhtHY
E21/GZ7DcI3WtygO7HCgkiPvGATuNyxWbPqVrSSf5AeRPeX238f2VUtaQ9AlMcfh4ABg//2OEwUq
xUCjfUtWsnNXLL79FeUEKNHvUKFfXl8D0ZiK/tmiE/9JFStP5jiVGgw3pnXsZnvGFk20kwkCJDYp
fidyocur/3tpgHCM4oMJPbKuz0LNLqziIqpprADxYzdBN1o0D2L0xg08Mz2KvxOsqV8osTCfIgtY
BK5IFD/dxKKhZaGSmukB1UIZLlTj6IEaPWKZZcGkmJtWBjwsOusEL0YeGRTBuGowJgQ7qjmvB/+Y
kRf2g7A9cTx1CmZykyGmF0ADeDFPw/1o3an34x1eILg2FIaLk/A7ZMzXl+qPb/GpwKktP+oyTYnQ
9TzQdrca2yyvFqSQdOcLKDReZuGbG1Fb1pHPOwtT5awh1GdV+zygqHlEoqzFw1FH0ykFzCZSjKe7
Bbk4drtFb4QKcqsmiIgw7TG1Hbh/goF2Y/RKg6aI0Q1H9/JrPmmkqH4E0Tu5rgTIoNqzzWdmCEz8
3usGs6o6PKuVcYflwhFwT/otHGX6LsHAm2RgixfR109WcqWAtWKenGCshBFav0/ju7Fo4jVySh5i
ON1qzyTeGDbshxNMVMIESgJjXku+lI4mpM53c//dAO0LhZCuSQDJEUho3NOf1hJ5kvUmJjv7Eh+o
slbbwF2w1PB8wAV/F/z1RbiZyttFJWZMJspJMT99GM2XXJDNNL/wrR3c8G+kiALcKEgEXBMc9c1q
LH2xHPNxzKiW2Cg+dCkP/lyO+2SmqODjULvd1dtwyZHQYZ+806xhL2Q3Fx9q9HeS1q+/JYvf8sG8
TT+vES3xFLpc8LHTvbirVpWHngbCR+dcOaXuN+vtV99Rl2VjWXNVhXLn7+8ooYkSOjBuR6z6K3Wn
ZtNDEQeHtBTOlkl4TsoWNHpJ0/Gsqm+IbdeG0IDeWhjPqn73zcF8MY3VUdqoioUdAj3vp8e86MO8
7zRupoVFgb7Fa1eP5oou2zdX9qtVkZmjhHCbwk7D8v3pW4dTFc5mLx+F6ezrP4LkUcoeaJRPmA4R
Yk8IHoP6oEvHhnm1YVxrpcGP8qSBTjMNnrhjRhMyKV6zcUCT6C5jMH26H2CyYRDTgB1SGCrizk+f
U7QmQXir2ZhGtbxV0G9YxFKNGdqMonA0vwecB2gjuf37XP5+8D6tX3xFTVa4kXSE9J8urDFqahDX
s3I06SdY5vsUS/eqhu4yIuo7/9Gif1MYi6K6tPV60VWQbg2ocVJ++szSqDW3FuFPTXiKYw5Vh+s3
nCyghZwlnzCVqaq/qbZpwf13yf3rkJe//+N5m2r4GjTu1XskGiRXI0TLOzCqjC0d1Lz0lmgko7oa
6f2GoK1dhZ2+Sv4tKCV/N53a2v1/PyA2a5iFiuqKKPVgcCLMfydWjzZThV6PjusDP0E/g59g5Bcy
JqaSeuhGGiF2jCDuRCuX7OwjWXn13UxkwIDqzLRbxb5NDzSEEHYl++y+umr4cfPtQ1w6DBBElgYq
6sYWlI0J0524O+CEJrFEOJuBavaXoAC1vKJoBOPVTC4DQDXfkxHuaHtG2ynByMIDfvm8tYcO9ptL
KDve5jjbhtq+w6BLKEnnWOCswg3aHXw8xJymJUKnVfwje9UzN6aPhJiWJh94+oGXvRvqexqdMnAo
qirzIuD93emAYQAf9mt+lRidJ+NQ7qns+FMcCf25zPA9i+tc1ksiFf8dhwGpcwyeSRnM4pNOaytu
9kV/pKFGbtaAe3jr5w/033qimqYDihuyV+gS5kSHoD5J9vTqgJe2xo5/o4Rrv7vQ1wunQ0WKRERs
GSagnaEdFX3HcUTDttWPzImFYjPrXl+53XtguW3jxfQJ9TtDslvtzhyQ9RzN0dNVx5oOXAm+PE3C
sIL2sOqeFXqNMNbUs1HvUxNR1rrSHDy0fB+EMbGnbmsUWLGLtzWot6uKFHKa/thHM4hx5xF0z1ud
P6TEL9W2HK5lH8ziekYepa0igmeRB5AWCTMAkdd8omdYW0RKExpv51jTeMYTJyJgXXYHEiwI0EWM
TcRM6FW4/sgeBqbGsLRyM5lRnTsCAeU3zNsa4aZB04ZKd6nVw1ep5j5FO7luxLMaupbkMRqhhacv
x5mNJzqRUcgwwyFsXaQXgLTY34MOrpWtxgqE036hBbtDtTEjl25CDwCzeVgMTxdLw7MNuNOp8KBL
/8PZmS23jWXb9osQgb55JQmAPUWq1wtCkiX0fY+vvwOqiFs2rbDOORVZTmdWySRBYO+91ppzzA1R
ejT+Kp2UJMR3SHg3xJSFD+Et2tmmJOkG9Z5LAxHJvumtcAARCNYDLwz5/W7SnR4cGQO8eNV8JFic
xz2UDBYNHenPB4NdpMmQIpsPMnK5RmRNEfTrrcbkQLifSpR3vgqzTadiy3bJ3qHOLt+YmIgkkHdr
4sLH6VImZ94gglsr+DV1No0AMzwJ0i4DrWI6QztnmuvhnJRO0FfWIE8jcdIBgisfosZFUx4p9L5O
BkluOjBsh4dfMF0dfifjU3iy4JjIc8NHq9pStan1HSv28Ey5jbgNJiVtBmHYytYKJS9xkE3mMK8i
7bIVlx7cf2knKMcx3zZoUro1Zh1pWOXC3L1QBIiK5A8sKu6H7egRd85EeklTmE5uinZcckyEacGJ
eCRuNHrMEDx9ze21HW8ahmTh82o4xbM1SEZC3/jkdHHnodsHbd3wFw1py3csA2DZPPJEuaOfsw7b
BPOiGUEc0hIQFsov/SV9ZSWdL9wbrrWvjGKpX/Smo8bnQVjX9Y6WN5oLuT3SwkwGvPJLRXa4wOq4
ajjvjw6fXCOiInCgYpqALXqEmUtqiX/vXd8VgX9sBFcHr87L0Uhk8Uz1TzYnjNir97mdUDo/dXi/
USHxQuiPKJBEIuauXshQTUMBttkfysw/KyQ9NVIFsAVrPLYHlUmw1R9/+GzfnXEob0k9o689F/t/
bnKplni5FxjlkecLHRBbgcA3Fa804MVIB9LV9H/wmRK0phGVOx/QKXavamq5HbVsMOjNBHfq51tH
+IhGnjoDebhk//50Xye061OHpWMbUuYgClwDf366TvfiaRJ5KRm8JP3mV/Eh4MQM8ZlQz5XoaJ8M
EJkvLx6y/Zxm1W4gesMM+/fb+K5e1H9/G1eHHy0IzUaSeRvVikDtFdTM3fuMcS5+KOe/PavPukGO
6nNP5dpCHqDgEZj+krC0tBaAeQBEhstnb4HL/ueGxXzx/rq4JlJFyFWKgnX4z4tbB4VWD02ZA9wX
3qWn3VxwoQ1bKu70mV3kxa//y1X87fWuvsxJy4MULG1+hyEK5mLgNAsTzh+4uJ8u47cPxW+vdPV9
1VZmdZFW5JCy1CU15Bz/lK/+B4pH9Zt6lYM/NDXuUcn4q4TUywqYSIOBlMkTe6uMBgp3OWktnoWK
PNcEOwK6EI/nqNOdFPSxosKfSQ4DM8u+PPdtgvUU+ucQH1QN4LJI57th80YbFqMNyGAXeAwPFHxD
CfahctmSWieYJQzibdwQ2Fl/KGTSSPW5wXklocUl+PdRVaqzIIgrHY9TgmZRNnrQk6jMjYbWOyU8
Lk5tao5DKx6wbwqdtaua80hPp9fOnko9kgHntChG2TxEabSPfPInPC0jXWu9eo7BxPT5QYu7FXZ0
7BP8IHKaqL2fRdYmmQSdtNYTpo7kjMDRLtN7zVccg4zBTE6pAOkgSB+SfJ5VDtasDhaljWFhnsJJ
rnL/dQf+eC+Aesg7N6bcjf3RDoYDRfwyUUAWd9EmyV+HzrAtdqNU6jEgi3sZHHbI7oqtaOEjA7R8
xssJSBWOGRHKkQIg0ESmtY/NjHUxAxZK67XsykWV8hO0m9Q6X2tzRpnZ7Wmfc6QjsUtpbpMRSFSt
brJCcTsijQsZ/GsISCIkg2HI3V48t9tGRt5C4RPU5tngu/7h+fnmeZ0rMCw5+lzSSld3ddOoBg5z
P7vrHHn2BkLGDe2PmcFoErfkO8oPq6/y0wte7S1xlNe10LIaBZvOadfNKkS3geB8qTjSIoYDio69
XFm2cGwWz9WycV9pAK7ye8EmuuO9ssnuIv/r2MCstNY/XAzl78Xrj4txtdWqtVdaecPF0A+Dg8hy
0a29VQWzksPhQfgxCOq7lRl5tYiumeYGG+3Vpmf1rVZBZMvpFalu/tq/8ooL5Dmcu1y46T9c+h9f
7moskUWinzUlfevKOfQQfiW4ggUYWMwToJT/fS3V767lb5/t2uxljalXJIFcH8RW34jo0QT9Xei3
YbOvW8AZgPpbC8ynRCEYXuCHjaWFet9atsItPq2W8ZgVB3ZcT8uGZIlwtk9B9RreW4XiEr92qyBW
bMjhjVZa728SUXfphy76rFi2HVSxiIqljYH2x8/VRDUE7a4Tn0SM+iHyLX38STD/zfbw+3f51c75
rTFAT4jJdMrFZSINoPgDithSJrlt9+/r+tUMv9pg/3idqw02xAemeLXEgDhaF/A2K9vLdtG4k8WD
QNiB+R7JqLd2mJJh8MREDzduxnSwdxXvESXHHPBFxfWSE65rvUG9gZlKJadgDo7O/U/GR+nrdPr3
2zVklV4ZboJreQIQrl6uRFU+Z9JeLpbjg/kavUuPlLj0EvJHyikO98YvRMTdU/HEvLCM5sN6baCZ
Z4QFpAzC1QIp7QexqvR8siVpI5RD8n1BjjCJB4yHEQDHRyE56JCZmErGx8kgetZB8ymGbl3bDMNg
+dWIVJI5XzVoiJolJVQnwnB695qTpm/74p4iPFM2qeAq6EyYEAYrKV6zbUaSi/YAyhaSW94B+c4B
hsucH7cRGk3x/IaKRwM5HV83beWOjQSJ2Ipa6FH2l5m0oJORhgvcQmG5ShDharMCx/CXoUhI1U4i
wUaby58kwtO7RMaSvjagy4A2WYtSdagcEddQozcVhA/GCYi8XeKRpZ6yftUx7RB3oWx7nEUQvphL
fau6RjGTb+No7gYUpl2HDqPXSJ21VbPE80IQO6IbLjV/VeD4Kbx/yl/DKfLNasqMTOfMZBFM8FVB
/fZEiLkulZWujTiKQIJv4WGJ0cGk44g1S1qojKur9w43BbAwiMfTmtmSZLm9vovpfAknMVkbyl5h
/Z2IqkDrsVN1G8UrZxX5vtef0Vdhm5v0edJi0cFgL733scQ/yu0KtslDA+VtJTwYlIgLGPzeKQcv
ytdw2PubBmVQzgDYk2hDrBGFROgsuLXydVLtCobD0XPbYVbz0GZlj0Z0Cby3QRgXKcwXNmgZprV3
quHEifW+NEFC4cQgiGQWYpUuRXSkIgf+VTxpJ48J1sX8QPpqjRfWqYFvk6hMGHXCpu7WMRnpw1lB
fYzE2lO2Gu0KyRVuE1jJUCIFu5a3A3aT1XA7VS69ob6jkMdtt7KyrRE4Y7SjpzcmN16I/QpnhR0C
GreqQ13eWESn697RiDiRgFIG6CgGg1301qoTMebhgET9r6jVegjvBY9A7V8+2UAtRxLkzDBMkkul
HK3ITiA+qwiXEn+tZI4Bz51qP6Ay7O6HYdcGhwnvBZBBlBV1O2vpg1uFb6i/G6VdQ6SheO/Lv0Ky
mtKNbB0Eddc7LfIzPvwmmDYE8ej3JS5ehWQu1LN5646rsrLzmFCZZSWeKrJUIZtKzSVutlr7WhIN
+yTW0OGjrRSSS8K6js30TWMWOmyktwSBdb0TJR7QXWI5LSSR6FR3mxzBRe6YkP+Vg7rpyAO6VfyD
IqJ63ovkjBPh7dOYPEPNKV5Tc62MzNKcGaG8oYOeKmuk+fKjRMs0dHFuV8NmUFyw4rMR5jkdd01w
Vn3wUxyjc+D1ynmQD6XMUNiKHzpzX90HKSq8+HkIHju+o7w+4wioetw+Mb7rjbkmHTt+SPpT3G7Q
hC/rOTehwAzSH9KT3+4Cg1V6OaVHE6sbwmh8HRWNYmirfM8Ienrlg6XKGl4k6Nje65QdsWDkyoNs
bkCQI7GTN4LsSjEy9BXZ1W592+cvhGjob3TUwmJdkg3VbJKXEoS7tszL26G4F5RHPb6TQ6cKiR6a
sdg1+KDW+fee9v3BhPmVJkuz3+paU1BX0hT1kycdlO4Jvlb/0NfvkvgYjlshxhpfLGth29Cvnl17
/37p75oBrEz/femr7dSSR7HRaqpw6dQ9dcQcEKxN7HC50wBhzOOdcKmfzH3+9IgW5mXPOdz+8Qw+
n7H/2iN/ew/zUeq3hXJQsjDzYrk7jBr3dg/YFLdDmHp2WLNOd/cSwVJkpcwGjjis6aNGBN2Iq2S6
97MfRsrfjWT+uB5X9UA+yGMfqVyPfhuRNEG6B05gYiMW7+/ERYLr8BcfJEWRYHtStm4P/Tyx+13k
/vtr+fGOuKoSME7HhkDXi5Mxoo+nbHP3Hm7qlbId7J/6a981YuitcUBRRUvVJHOuWH67/PguEkEa
aVn0y+HJWNwxEdj2q4LOzw8f6msY+9cXzTTPAu8t03m6qi/qsQ0Z4ovyWT8Q18bEBtnxbLrZ++Oi
BmWKOJZxx7kLcTPPUuWqQdeyzBMbfsc4S4aXeuGAq4U2E3VLUKbGI+eSRraTZ1q+6JZH/HlnhJT8
k9LvfCq6ah0QAUHKxRwksCw5E+OAv0vpIH5iuGEk9J+phP5JT1ZlLkSz9VyDVFz4BlsqmgGsT3b1
xhjGey5u+YOKpwG9NnSZd9L9mEsJj/WwgbjBcU6MSbnATbfNP3CGU86j+q25X1cFni8dgCY+Ftb9
hfdIBxeHB3PINFqAMrwvaJ+T7WTY9bM0Ltkk+lX/izYBun+0mcEDMzHean3AsVvs+BOCS8JEa9fv
0xqFtIu5hYmFiL3XWogn+Sm8pbPPFFM22a3tnkQzeR4EKMJNnTj0O3hreL1L4KPvMW8RLbOPS4L2
CqrIBcmozBm8eU6QxSQf3evCLsGXSBucFGtyvDq8+nZxX3ZOh64v+mFF4mD093KARt4UFeIq+Uub
K43f7sdOkepOrSSTPZz6mxUwzx4U71CBu5z/qUqzoxkPaK5M3Dl0oVBQhjykAVZmZTpaMzcvulfF
9BTEmttNKCFp4xpjh+0jgUxIM1x7UX1mCf22QLFIa17/Eo9o7dmiDRLQ3wlo/xittarrfV1foIfJ
RYgDarbQf8Zy6qbJQc7Mo8hJ3UJj2YgP4kx7mJM+XeAFgvESTvcQCzTpQWAHbdaSCv+FU4+K+KS1
xLWSk+qcT3aoJ8d8LJyQzEuyZPOgsbnxxkCxwwJXBuY9pC2rVEpQ/TMX9lFcQQ0Iu5dOx19ikKGH
V6CsybxOw1MI6c0YMGOZnypM2za2XqXeO9ca03L/wyP/XTkNkbT0muSU5hkm25bpJj0XpO+TZyzR
wjTKfT9Wa5mprB4y/hyLWyQJmyZH1V2FbL9yvY3Mcq0YKx8aQ8bUMDdxPSFhySuB48lZkBha0kur
9GCdTp/3aWHOhnvkC1gcFGe2vSMOF9E85rjnPXklYKAXhPLTnP1+MWhmfthXRAb2/UoHLtKnL6UX
71P0zvNPWAzFsrojRQzhviHfq76t1NapnfwM5b68HjH2+JpiRwIHkWg8FuBIQlKgUQeZIdUMABpB
AAvdf+C/glzYkx/LoiMye0YMPX/pQBd+2uC/KQX+uKWvZWyBIqd9NZbHlD5K/BLS21MHbw9D+rGg
YJfDz1TtF6P8UebZTcREUcBM7OHXSOpoy1s04MP8sBh/95TBVJXJBJDRz3+x4n57yswGNRodQqgt
04tIqiT6aQlh8jAs5WZbgzzC2Z8PyxDe6b9fWft7oKMBDkSLhM0HEo561fVphQwa2lTpZ9F9ii/S
fiI0+YMVF5A28arwntzgqT/UrrQj3Heefxu2+JztyhUmKARyrJEQJWScBrZhy3etk+6JnQH/u4j3
z/fh+3RfHTAWc59h2ws9eNXgo1j+nIachYvyiwnijciE+Vjv5J8GR984Iggbkw19NjDNa9jVZ7OS
RI26Zkixm0mc8X34gvOa1ddIm6P4UWSjyNp8LWnaCqpnnbxW1DaGop30hGz7HLyH+jIHSQvpef45
LQSinVtLWUeGrH1QaBBq3Y2P8DnT9rNmsC2BWcuXIwYV5hGLJM1sU1iboLGgwkYjZDFdcIu223mV
RRJCasticEoFC8tNvKxTihJLfNXpw04cpYOQZ0PK3SIw3EJkLRBhohs3cZjbI5utNIlPUgYAfHqZ
HxsF0eEYvDQc33MeqIwwvjm3WhY/TTjJ+HoHmMBzu1n1h12VbLZCf2462gX8cRDdHWDWmR9SjXxW
oYj7JqOubxEUUJlW20p8KJMR14qLXYZcgrZ8mNv3c7+9FnJKiVeLprE1NKcy17cJa7B+bAV0PRKP
tt+s0yDbNBFt5A7VcYf8MQckl+Q7pg3EE+zJt/uhL/XNKUpT52eJ/zC949c/d61k9BU/6EyYSwSC
fpkNBfD6S7zkJY0wdqGuolH/kxr5uwYTd9yM/pr5lqpqXr2uGCST33ZmfRjri4LFRK49yB6MJtit
Mv8m127ruL30BA5aa0EhHU3Jn6K+PkmFsCkUotyE3ja66r5r5U0mtHtOgk7WQ4Xx8rMq4KDxnqL8
tcYsMCoGLnU38mS6j70ja51b+AQlFMJ6stzSB+iimRdaGGkrfkhwBQ1zlYwwbWgaUW6WeYVZXDU5
CpmOLtz45HF5hjM9VkF51uWA0TkpRfqjDjchwTjcFa9JVx8zP7hBF7xQIlB92UaBfmX1KjAA0HiF
59CyUrMOSQ/hpjS8YEg/DXW0MYz4bOprP+BYFL8AyA6Fc10hBSguiOnulRQcdiew0XrLQCjdCfu5
WQurlr5LhWKnCCDSDBArFfGpHDlgoS3H16UKL7KZ7Tu+4aSQznUhb+QA13oW6U5TNutByZ9DDKi0
G7glSWRN12IUnv3wOa8uJpqhKk52svnSw0lXOHAWvOOyNS5NnuFP05dWeDMVzcnLp7UVFKvC717q
Itv2nDgN7qKxSCmIX3IZ48adaFrgCjNoAK06D6TWQ02A5sQZnhlVXSKhUCfgV+M+jDjMYgHtjB9a
vt+t45bFjA7xsirDY/7zjm8zWdRDc6QwQ5ouHbz+DKUY1BNWInTZ/940/lb6cpfP+eUSD5ckXSvl
2imp1RKqNCmc4yWkg6aUrjUdQjoUMpdgHpiJ5Q9FmD4XPn+WKwzjLWoi0TKVeTP88wNGVaD3aRkZ
B6tqj8Ic8kkN7rWH+TN2rHrKh+oXy6nioB9uq1B+m0tYpnMxhy+hnJdFejPwrmT5LHnNqgTCg7+Z
Rpuroji0+o8+3nK2LbOtCCh/gsABsknoto0aLMnnUVAU9xyKWh44MmeWcQ3sskY+ZHJuemrVh4oO
bpi8IC1igkVvjwUnLJaIrVXvOS5HG74HZVC5DDlJVcmlC/Pl59TfcZhAuodfjJslxEusWD8p6L/b
Bpm2Y6s1DUNBtHpVRXuG2ml4zuMLW9jJY9FZ6kuJrFC9RyY76AsfIsH6Ry3w330ElmCGSaqOlAI7
4NUNWWkq+RNVpxxaAVyo8JjyAPCcL9qh2plxbZMbBBSGZ1JcqSTetmSWBii7Ku2HE87X0PD6xvn9
jVxV1HUc9AJ0WvVAUHFuiEtcZ5NB7D07H3lay3C4DQHSxJyMFeExGzaVsNEZcUJ5tf/92HxD9P7z
klx9Eb4qdb46CNFFp6Mvb5uaGFP4zPFAEGR8rys2FRLJKceouZhoqSBNaS7qoX+/i6+v+6/rQUyZ
icWB09G1lLdIUl0deSIunbVt3oXirGFPHEVXf+hdqnck6aJNBU7ACVLQ4gZQ37pcIaqbFdV3k+TK
0iLBIVc+Qq1UUcoivqqf2tGh1mHLWRBMFBzrE5K4snKBYUUqmKEFxCohdH9kWX4NJf/1Ya5aM0ru
D3SsmKbH9AO1j5Rv0HutMF/qhG4gTBY0Y6EUGIiJn89QNUaf1ZDvPdrpPiZnIYdTqDJdZ0eMITBk
yG6m/EmJRe7V98n46DxOL8As4j3o6hcLZKxMgaTl/oMHYc3z0hnHtxUzgq1xGfzYAJO+Dir/+nzX
TZoiyzQ8vcXBS5NlJaHkLEbbzI11TPJH0n/2hD/JgPhAKUWpWwH5NYeblOUJvyIgIh9Xch6SzyIp
m0I4WPEJ34XgZSSXSiOnuScmdqL5iCCDowoAEDMG5IefSXuadPKcMnowk7auPc4JCpydNN2rY7fX
iulhwJhXxHcQirel9WH4MP+1BqOHilaaeMeiW49C8N50n2ltvldvM4xmsFKHhAviAsKdmVW7XiQV
Falm1/j2yD2Y0GeyLMtmeAc00ni2xtGVabJknb8vjNARfDAyZ41nRnDNhDwOWFaC8DEUxyq/Jfg7
IcrL9N9k675LufsMC2ctATK97+YdEUbnUXyuom5dQIAuLe8wqMcJ8aPXfqTVxVfBfGAhgWMslntS
qTd6L8NxfzOBIxLftGwi5M+pf04DrIoRKMPooVOONVWqCXGXVlKixG5kZq9aS+VMCvrkf3Kipl76
qVj8asz9dU/8dri9WtCkuDIzcazVg1FbK1M+5a3C3GZaaMwxLWZs45Qs5MlfDVx/GRXpjLJBOoYU
XYD7rpA4A1kpb/DfKmhuX70Zc0XArAUfLCDOAM0oSeBWDH5ZtGX0kEp6SJX3wHLi8AkhcVL4sEtS
2C8+7MM3GKhB+9S7fvJLGt/9oVin2jtnkYUYXdIbrYLiSKtYa19yMKdldxOyThSouyUwwQwgUv0g
JDcFoEb5YRKeoM3GFZyMgEnj/ZTQNTjqMV3FiEVHhjjlJ8w4cs5q4FI6jPb93odzimk7EVPiaRxi
gThnfXgNGnft0YsTTrHaYBvtyQykFSaNGYhCKFMJ9ItsNoFDaHZTSN0S2NW/19mvDe6vrwlaHLQ2
tj/RuHp0s4nUo8Y35AM1liNDE5hz0BPpFiivG6JzFbu7rL4YJstqVK8TC7csz9i/38QXb/jvN8FE
QZ3BGvztz1PTVMZA2adZKj6may0ZUCCwCiM0ehOFLfp4NfhkE1zIubwyYS8j+a4pW1KdKK2XeNrr
Ct+db53V5IfjHKfPb85ztBt1wsBnad41iL6Yylwk3Mo4h9OiRoAtL5DLQhqqtUVFI7c6NUwBJ5BI
yC22Fr6BfE3bdjM9CjyM+zcRlMDKgim0zbwFzCFtfMhRBb9ZNxjtddKZi7X8NsPENriTRRCbJFez
cvpOdqOdeiIGztGhg8cwtotirxMAa+ykGQy2EbfBcxLsLKLHUAzLtgkCmUQkmBPj1uiYndojG4J5
iI1NNG20ej9mjozwTqdFtMXv5A2r9jzRylYRW5NqtYjLGzRuxCdDkCS2dVugVocXXt1NRAQSnEIa
U4Rrc0Qi4FjVAv5Tkxz8BjIuI9cthyfS0W6a1M7FG/FX/mJuPhCx9+0y/KXRyHOt7p7MCmFbudAC
QKZcCHEwi40iHRosFMcBv/jCfAtehJVe4WXuH7MzgnLGqBambXRly+lXu5bh3jh9taRWW+x014fl
fAOZlUmA3+yjvb5DwFGtqWMGutZ3lZvIO4smr903Ryt3Ij7BE3uulN+MdyDkqm1nk02mPnX3xIHv
dHwTS8anyrjsHoLSqaj6d3K99N+EeJe4JlKbI24Hrv6aeNzSViGVZj80/fS/FTGcvX673a56QYyo
uqJKWv085WcwetQFdN6rjRqtJ7JbMENvy1mQytAguZG+nBgYQxrCjWCBxLuQVVXD2b+kYZ27zVv1
5v1q+0XyqZuESpv4f3LIEDHziieAbtYmfp4+pv7Q9je154QlBJU9sUX1rgCNdkopcfvFVpJ2CWtz
NDMSiWo6ST1L5pKgq38vAd9on/785FdCK0v2fCG1OmbJd5ViY30UHOmp8xbWiRveuJVQJjx30mwY
ChmqvXpYCZbhdsb84GpxjJTZMwUUM5vteEd2dLnuPhFYSqQPkxEtuOET7acwPigco7LFNlwZN/VP
8o2vtfKvZey/395Xv+e3/qhqFp6Ye4lxSJC4VKlgV4nIf2v0+fB0aIf4vu7WHuHYFZknYPlHmaSD
BzHU7LZ7KWXNtijGwGNlBQ9do13ioF0FobWVGVBUhpNH7lgdJdAShKmJdy2TiMhnahOtB9nfNlPl
KBroCvQyY3GU2NnB4usj5qrR30zSixG8K/KDVrOLDg81l87H/SQgDBpM7Kr+oWgB5Pkb2d91HEtz
JUJRaTliBbkAOSzBpGBmeAiJLLfuG4ppo8NuEBylAFCcvwKmR/duYXV30FZLPWTRGuymvJSCQMTa
/7KPYCiAXZl8y6JBja2IVzVK1PtxXnljfcPwpBEOnXnGQzsDSWBJ/Gi2Nuci8PfvdX41zQB+gJmA
X79CPX77Xv1OUb1WDDmyEhxEDDbFBqQcWLz0unExAPSiwBDQ2y4V2MnFqv6oaCb3TkWq+OQyiTbR
63hL/iVMxDBYK7QwS1eql+ih2siWtWXCSTBedUQL3elwLDEqAKjlGE0Pi0f5wEJt5k6SczSwE4Z6
5E08odHbZmeAEN5K9Ejxsyscwoh7gnXbHc3OCQgBzDeCv/FmGsleE9ZdA7xpXUmOWC+HlxH9j0ce
JowgAirPXntTCrsKtkaEe8gtfuo6fjlO/76IJDKhbLIk7Ap/7vFxVHWFken9vf8wOBAiV5zYD/kh
uI3dD24bR3nULsWjxAT30T/Q8trk99Ib9pmNdh620lY5k922zV3r+PHBPrhZSGSX6+vG1Xfprbzz
HYIPsa4k9PeJiL0EOnuIcFOu/71Mad/fCv/9FFfLlCKXrdyH6XBDpbaHeh3j/PMME3f9bI4jjrWf
OW+kJjo1snPO5oGTfMYd1KbD2B44+tbM4Gg8CQvMe/x/J/BYC3Ch2OtT2ZbztcColFxR5HzQQw1b
L+whX85D2d7RvdUML6h3g78tlTVLMj/Se6jNVypqKnhaj/r9vz/vX5Xrf279//95zavBqpYYbS3o
zXAvSXDVbWF05HRVGORxrgxm4rQHfLehl+oteB5CbrOoXwzTJRpJUryRQ7eJtoQhIVDKv4xkWI/I
GQ2FXUznl1QjTvnEh2hOCq9WXyAU0qUZMyC1PzQ1lOtz3NfnIEJBUSzkMop19TmMNI08IZ+6G/T6
zD95We0mKcdjjd58LKZF0+s3wfApZWfLeFGyQ1CBisxXLRUELfpDMBobAYuLQBCN7LWQPVekyLoI
n4+1+skyCcuU9Kd43I2K/jjqCinCnk1MtOsP9UJL2k2pK3N1x4jzh06JPq91fz1Yv320q5bjGE2A
FSuhu59bnHvsZTuesWN0CF70i26HTuG26+ggbZKt9Kyd6k9rLZ+NdX7Ibi0nu/U2EN1vq5v6/OGS
ToMRPnA0u/icjv7HeNK24V4/Ba+PzXJ3H73gQ91orvWAUG4brcW9viahdZs7+Q+Tkf8sqVcfal7f
58OQxuDv2tsUdXKP8sPTd1NdQuTUtpJmK7F/TGCyqXnvlMSFQdlIKJBE+MJiK61blBrMwzs/s6F5
pR0e0/ETQCFuzJco62766ZR0w6vctLYBbrU2cErIEvJCuX8kdBPoVeN9thn4o9RcEP+FoFpelgS7
Vdk6b8rbCOonAgKQP+RRV69eP856ybZId1r1GPDED1mNGq+7SVJSgAg8KOJw06YkvhLyjRWx4B4H
v0K0wFkWmYUNn5bh2VEPnQM6W645sV9R3ih2JWIlNCVbwZnKnjKWn8YkB+TL1vR/iugkBB5ZC08Z
1aOBCpIMzc38+Y2Snge/r5Tskg20T/GxeBWtb/6GnzrTp2XOnW/lp7J/bfGhJrRWvQIfLptERrkQ
+aarTB8ZmliDDN+yKRzRNrCX+i34Jc3i5AWzP09tqdGdTsb/KyICQG7bE8scrztrIgFVceX6vvIk
NyqS1fwtzX9iqG+7jEBbNb9IBkZ7kElQMhOf5y4SVnVRkrWOWqbdqOmrnBdU+e3sa8nDi2hg3G5n
KhK3ZgqyOBNukMi000C947mSGtutbuI4FtDodOwCZbglXrxMRPhNVAHa7GVJ8Csb+2wM6YmZtz2l
HN8agMwSUqJ66iTdzaB3xOorcc52BTs2YWWu0tap2/oUXUqtsCslXAMcZm7TEnWuitPa91GYMi3N
m0Nd989t4kGXae81T7kd2GAVYFaevq3jiGjjxvWSam8hT0JwuowRJZkhJyuy23KRihIlZGzCc5bL
eN+m5ovlE9KbOmLWvqhS/+6lSKss8q21wVXywE0bzR3XtSI5CREVQjrigslvBpJ4MP+4UapDBOz2
fQ38e4T3jbghlFS7EAtH6Y2FH2U7FWxrO9SuTuwsptV8CGwpefj31sGs+O+FiSBMQBvI68HsXbOj
4rr2hMmU+htB38gZv67RWMXFA6NjIBl0SrR1xmBYyznuVCT5BodGN1yLY7uKw4geCAFh0GLRPw1k
eNPuW6bg91q7Jc13Bh5vOlDX/U3v39b+OmB/Ggl7wuhCkz6NjaXG78eZJBi/kxSfqK96BBAbboBy
W6uPfrHHLt6pJ79ft/7G7+9UY89oMu2eVQFuMofmvWHdFeN+7DAEn/L+zqxPTeHqvZtlG0+3G5iX
WP1xmMfrst4o/Uo21lSehvdYIz2aEIaROO9mgp3XGxhourH22DiVveIdtWSbQXsEgV0Q2TOTKTmL
GSpk9qVZAoG7n1SbNrQYHzSU7coROJNfrOMQ6xoqdZDF9C8PYb6p1XUb4s93RuuM4buHDkPuSrHF
PTXFuypADOpG05YpEqYuUpzz0pZU4LF2Hzli5zSxzckd1RYURt/YyumTMWxpiJMEgU2b06TvOSLa
Vn+tzedEzBM2WUtYiCfyoqkZNqNmi/UavQcWrkDd1dY6h2KfbHJ0h5ILbE62gA0zo3IYEijdQQ8d
TVlgYsmVNR3uGuwvFlmEDZbN6SbEqULwMKKWpYrXYsQRNrsQlC81ftDRH/vhOEelMM+6/9po8AMz
I8TwCd6V//23s31jBEKTe3V/H+zDS3wkpPmoPVX78kE4SfvgULzHj9qNdTc+Rlvk8I/dE3fJA1Fp
5iW476tFsM/X/WdwMz5oOzSI2H/3KB9YQH/5bzF/RngpX9oH5alOsCh4L9x+hqM57onG44N0ki8D
7nG2hzNNjvpTeZptXQ5mPjT3T4BEL8qiezZ4+W61YmBL22OJfYHgN8TrqABJMkXOWDj1fXKCvLdc
Mcl1phv1LD3zJjCT5pfmJju1H9aFNgEm+fdqEz/Il2jjIIx6zA7k9DBb3BIn504nNh+3fgVhvfO2
2hoSnfbkbaNfKu6XE/fnuf40tzAREHwKt/mxPFa3zPgfpqdxa76kdEufEigi9GFv9RfzJbiTz7Jr
nbQN6qwT28NDvmsfp5O6DW7SA0YTdLkskhttI9zJKLvnYL219i6f02N8H9rpYXqfngAN0z7el0dy
qG7ES/lo7OuDsRNutRvvPn8QLxz4tbvhFNx079bphRbJL/mi3JJWsynuiFI7a++6sQz2zooXPPsn
dZfdwyBod5UbrXMHxf8azt4p3Wan/0fYeS23qmZb+ImoQiAJuCUH5Wj5hrIsmSSEJDJP3x/75lTt
OtV90XtVr2Bb8Ic5xxxBNidwJdNb4hZ+fZz6op8e56s/OM2buDBmG8HmpLWAt5bRdrgOBKTlFklH
BAVO3KfHiwrgbSwbL1oSlmXhWLmYW29L0Hc2nzIYAmUU2u5ngWhpdrhV/f5vfCLhbrAVd06B1jsw
jIwHfxs2ZVAvodH4r/1rzTHgTFD89dbD7o9jcbdOvu1imW2fZs4obM76WRbbx568rO7ar2z18ll3
Z26aSC+d/JvOsdyme37R7HRT31VBf51Vbre9dlYC+ZwEs/XHttUjTgbpIqt0YR+vcf+O7tExxnjg
RK7jbN8bXypKE9amwJN62KGt7JjBBMNXTCMn7+Zesyicj5U4083EhbFnV4tqoW6wrl69/WKprVqn
9+HwOk2gYkaX6y833SMeYsmZsSfvX1/oSmUzO1IYgeVOzHaLuuoeBcOvAunVJL169IaSnMjv/Iy8
auOFGgo9ApRjmqgdnwio6/I8tUHszratTTz6V/I7P6jmHeMqMoxuSJjiKyKW1/kBL6w35zsoRCqk
WG07XwN1Plflpv6SndDeRIsp0Wl6b9eeupB3vR0vP4BOB+HEJZ1Arv1rN0+GD8eUFhS5Anvr3Afx
OT2H+/YyWz2Dj6ve3r/Ckb88rIZT/Ss9DOqGf7wuHv47xe8Gy87Jlj52gd7OfJ4lW9uKtrjn2aTf
052yfZ57JHgHpEtLpDziXju+HKkyqMcP0327USAtHdrNZBdfJQ/c9r2YutMLYUJOeEn87CgbuY3q
Rhe82E2PE3++4FdL9FJ76rcOy8eb6Ay8CEg5Ysp8kC5oBCEYWJSCjrThJYkX3sXgdKNJjLz6GJNd
t8WCpiYghYgTJIhW70YY05N8yNPlEY8X9VbCm/1WXvDkr0JjjslniQ2+Mb0px3QVb1/3ByCjLtqN
/wlgIpTL+lKdeeHPs7bTvhUH3gTr1sam5V4gVdZTk8HLKuZdY8SDzz9K1oBEg+/Prlhn+9BlpIl+
iXf12uEiUvNq+RhY+NAzeNH3K0DekxkRDljr570+q/vPVbqU9/lC2fETDitWwle/SY7Ze1x1OFJD
Snt/fXwgMnb9m7v22G74XLCYxI20zxI98hTugXT7XucbdU8Sn66u5E2/6CzZb89vGyrHy30Gs110
eLry9/TQs0GPk91s13pA/rjVb5j1IsGZI51alWxX/gLLNNUnq271OpKXotoQiw7VGfP54cqP9SHE
CAFi7jH2ZanNDyiB+JSMHHkd/YVnMso8bD7/CHEya0Dx5EWHwShtVoeJOHbcKLiutMwrjM+ZZ8L3
1JavCkYrUqDXeb7I14NPaCLklBHdxf5Zvgi37gtR/D2/wijGc9YaLk9f/VW25Ve4fmA2oSw/fzP/
aRVXvqnqSut2UVml3TkPV1tRrGzkXcddjvmLMXXbfbF+7kACjzx+M/fmFwIdsWNicy6nl+mFh7V9
YFeiP7G8Hn8GEt2wY9uqNwbf0mZ64cN3+nm+h+VuYouwla6C+boDcDk/wrLaws9bIQBxHitkUHZ8
FG6UUZsf3iMmk3i38sEYV5iJzWeLNp+zkxx7yGBmYkbGLtwM1/IoXzGL1D11g3qeoArwpympQSsp
SLeVJdkxAWLcATdoAnssePTXVJeu+CTds/VeuhZ48OvajsifqwtPTcXBSmcgtOLU4angYhR0xz+c
CKb2PCiD91lzaeYY+/HomGin28/xbb/3JV8Q4vi1uwvOxJp6VQBhlf663YuLdvPip5hYFh/31PD5
6zMLNNu/bb5St3ketIOKod0LarcR7sTfwcHTcxQn9FcIAM9v9h2mtfjdzFgHuCYv3lhaxLv3/nnn
o5VXsgGIDjo+t41zMSbGUXLF1cPKN/VZ89+BYDfIq6VfadNdq2t1CoPZn7SYnz/3eNc4qfdC04IC
PiAX0xMX/TnaxY62B3JYQjHjQKv40smZCqE+92fWc7JXd9rlyaflZ9HW4qr0he2xNuRDtP/c23Oz
fKxe9+NZuMzYGqzrfR+UnhTIm8eiPzZezc+U2UFlwi1fzCFDcesOXnctfM2dcIdPV/n59NVc5n62
imujxqRBTz1GXwdxV7qzjQlsdpG2b4i92i1dKpd4W17FrXLQzMe9DcRF9TcNxjpug2ZwI67ea+3w
WTLzqYmbuvMBWFDxd32OWMAX9RiuYkda0qzognuVzxMzD14bbr476MUEh379Q8Bvs3hTS85Hs/Xw
W9hPfpuF4Ibf2S50+JDROfU0PT8Ds1eH95nPPFwkV7lRL8d+JunJoTtle+GgOo2d2PJWDIYNmRRL
UA3g4OWXtIRCRtvQImXbonk9FWZ3wl1/+1mlKwiQh//R3kn/X3sn/V/lrP0Ld0qK4gOB7dltsN9G
URB2EMd0NBKIVNF7ykiVM5OeU5zii4RoAT8JVPpjOoDwdmJbw31fsgTyB1p3HrloNDP2WGrjf441
LRdd9zCfs/FMxj8ip+Wh1rrMCmx0TKlF8GC8OwPlMkTwGOSCa7kzIMzCv8jfCwGztRfmU4t54yUp
8IqjQWzFOoHo8IkB6+ENHo/txKm/wQuCb20oU332o+rq19RMdwN6dwpvpqE5gnDsShrYqumYwo70
GLuwlDEJF2UdVKPcJQh7CFv+TLLx7E9SWyBcoCHX23xKtkhT1zvKff4yP4MzZpNA58MBDS9aBjoT
RpswMZ3w5aS1Obm/UFv2QLl2E7qaONpHYWX939+aNI7z/0u7829SZFoKKXDnh/MCbhskVZimwFN4
znFBVGfY25MVwHW7gTStHdvffJH+EFZA4ME7ZsKjF3vlUl8ZEtWAMBk5av/9x0PW9T9+vn9NCYY4
/9SdNHQbaQs61GrEcaPBbJxibgokyNZmE6IjtqFpVynUQHeGrIiwg1v/sCY4WHW8WngbkL5xsrUI
d2HgnU+hFI8aqiEF3LXnT3uGOTxSAFYBlumy7DKGSVRLlIKmIsqKFQnZ3Awbl3XUhOaAiyKmZzh1
Mz95O2HnQLSBqkLcjBRhjU9QD/WX/CBJ59TgqFu6kUTsiUceBUP0sESS6IloqHBFAvVLR0O64bv7
Dl9YzaNEGmWyCa7orYtklr79E5Fw4yHG+rDqkg19sxioCU4ONpGqeQEUGdCtT1QyTszZJJgheKXN
T82uNcZornFw4E/6L6ZBGXT9cuJ1D+hBIInIg8zRCG7Qp1jNdVgcInYZbZ8/adDQgZZB1XgN0Z39
/0CoRw+ef8Cefy88GctdRWOYoCnTf50WeSKXgjwRugOBoLyNXWUqDBsNIYBiYhX6hJQFG1AO94Jt
uX0Dys91VN1wH+oePzLnNbOa1xrPi9kvOPseugHJx45kPDfxhWg4XWVk4j/gDVk9nQaMDOrQv9CJ
3PSlf+aW8HIxd48KM0hWaLoN0sqmmUMXDXvhhCoIjOzhdf2e4AwaHYVePNdLizMeGJRLJqMH3hdB
UEf4u/NKSefTs3PGSVvc8yeLRJ+e0AfmyLo8/O8NNBSF3lqFRVtPWmugvN3JL731F/6VLeQO5r2y
H7mwO/zKcHHAUU4zvDm3CLpUMwym2M/76CTiufn5NnDuM8VzNdVT/2kgT9jdiiC+M/cRd/PM8DGL
m1KimYyD9sFjmXEIvvQTz1O5YO9goxdcIAfPyS85iAV1JN7XjxNpo5Jpidg16J0TZkah6gq5sIr+
iK2YHn4jX9wbC4Rh4LBXQptU8DiYLgmrfP42F2Ex/QRTeQlQTPA5Bwcp9XgJRLxUjTQN1ansEQtY
zBQ3OpFhSALuKumQlxgimwDj1B04waS3IXkpqN85800oBsvgiZiwcmqMm5BLTkzT/aal1siLsooO
eIK/XoxhSb2zxcIhTs2v2i/9de98w/MPyJ7vapc4NYn0ViygzHUcerMvRDBoHPHvUFze2QoBpuS/
aiOF/I5xBE/PwF5h1LHgDHtNEPPLBlAz8tIf1F+zPXfq6C5AlsD6k9uq5KQ0ktxQR4VVMshMto3w
WM1dsiTDn7n1MKbLV6u7X10MLR8N1lo5hAO3Pzv1RU9kV7iLDEbABzwJrrZIqRm0S48fB2Xao3WV
DRYHwOjBy4GScwkT3UkOkr15rLJNcqHER+CpbXizd5fClprg8YNvh/OudfLSjtDOnobPCgVRiQTD
1cze5Q6Llwqsh+vE20657VakFF77ACKEjB+ULgQV/n8ZyUHE1urzahff3qvucew+PKYA+wefWPXy
m6tT4OaD9sLMgCAhounM0I7ox0FN6tG+df4DBIXjEN3FsvDlcz2xN8NWjUwGhLoXgg9gfABHrrUj
4B04G6x0btmzYOw064M95nlmFQzd9MevJworQdOf8M3wIBlGZ1jMOvwokOZ6seM/7U8e2dPObH+Y
RpYru32ahKTNmwWSMFq50Ek4ypcvzY0vHBnyl+ho7rBm90aJV/1yq28VxWu6cx1aLKqGAmI0AxV3
8iVe4h0iQKziHRBzQXIrOVu6uAKyvYz4FZgIN2fwJfnEsCD2zawDCjSGFxN6VJMzhRn1vXIfZ8V6
ud2WScVC8Ymk34WoViDQfJOqMpxjc945YmHDlO0wSp26YegqH0MwuKOM8NZ5Vxm6GIaQjqYAB2U+
OYwtwNDUmIZwthIYX3y3yeYzqpehukAsNFKmkXo67n/N/JM3gBvBw5hVS9ZCGciNJ3BbjLDbBxTg
u991m9jrxa0WEUFtYT8WR46UERhCM2mS8h1nu7bdMbJiMZQmQ9069gqf3E+P8AxdkLHDZIACFglH
fFcJhn1gFMTYDCIj5RUmu/im+e2x2EKJRDSNtQ52F5KBu4JqYsM5GPFG9acnPpGg3J5wmm+qr7AH
qeN18WdCsxIO/zB9+PJy5RY7QJBgQj4K6JJoIXjcgFxWtBOEVH10k1aVA+cr+VNfhkConPPRdLPV
jAburg5Dbl6NAx3jlZho5+SFh+yaSs0Y/eEOgEn5nVBWQIMaLBMR5QED2Z2ui8SRiFaLshx0kAxz
UoypSvX5F+Wdz9h+6nL+Nt+fbXaDSArFltTN5chUNPs149PUjEX97iXHJIPlY44Dro0OXpIZCa+A
HenArmFk3unT1BwK5Ol2dh8LDy9f4pfG0Anf4IbKg1PfEetldMycHH+Oc9u4FWB5ZkpUq6HpfSqd
uFH2kwACHUHychpYiMjLMZ6b6p/1uhPNlszGo2KP4DOQ5aIcmMJ5igq4Vzpajn9W7mflKXqQOPib
buQoCP9k2/wWP6eKafABJ+VZTQYV9+GwJvOt+8KE7IeDUvgtVxNzelJmLtv+zUjQK1ehvEV22DAT
iU0mj9VkM+vt1wLwOzsNm1rfQi8cZxhaqr9P2oecTzCo/IewnCUzLF/EvCI24i6gsRjWgp3RBfZX
GMrNlIGE1dmcvV+49oC789JLKz+9KienntH5w5nRZdeaPs7Dzlk5kBD//JLJPIMarReKidUxrn6c
kHD5TK4QzX0tKhNLHRK5T89D4rbfiaLz8VtL7VzmpAPFZfk0+593DLvdhOipaICkip4/3Pnf5LNV
H+7UyGC0+/9EzuA0LkLtCpmHmuGW4yLUSBs0mJB41eyXR8DsqORG3n7Sbzxtgd9z56mtPx+Px5ou
wklvfuzoXAQcBCtABIQJiT0fTFC5K9AAkVzw/cAt88LcRnu4bMW+dxWzPdfQXWLgPCJ0DHLb8B7J
AaBp/88MiI74kYM+tG4M4Y+XKC1xrAm/k9MLlPwUnUX39Z1giyUheNH5KmUw3YUWkTrDJJjvQgjc
YDh7THVHhhjSaxAsC7qRq3lBTKKEYkE2NeIp8jVC4AzGIwnewsvSry6TtTDefAiWr2Pu7/WzTH03
ZLi9ya7DpQVwntjb9Ph2hduNwJ+jSnApGTxwHPX5cVwGCdFzRmGVnHelhQ6zhte5/SxrVc/W7TUt
bE48dZU/PU70VL/Jt8+bkw5VNrbPlvIF33PcwH6FGFFaFvp67iCB86hVDJqu15HyqdgHqU8LsK9m
AESSDmLHHn25f8/vh2qhDNbdFk3w8kVw4j7pFzfgQcGUXzqVMi68uUpNVjIhycc2mMHBYTBtuAhU
sM/EQRqZkIPktdPgc0HR3+3TOECKZ0Aky35mml7/zcjQ9QLYG0i8H19qY45DShZsaTJT6EkSsYR9
shonDm3shjjqMN/8xpRSOSeUb+fhzIXaWo0r4vh0Gre0k3gSJIdSh8yl84cQuZH5OXOygySDof9w
lq+zipkEK5mHk7i00OJgsEwLkndoRREcWgwU5mZ8RvFA9/fQ9cl2ANT4Y96JwQFP9m8yuE67yG5g
mr8K858fQfLpsqYfC4IjPH+2EaaQHNIm5OQIl6J2rQViZXO4iA//UbkEWA4LRl2qs3x8zHij4bZg
kWAPm4aML5BOh3JxoEzU9Ll/JesQYHCOOTrRfOPDFQn1e9imna/SWw8VmIj1XraZziIyubQrKfZM
8b0ST4VBuZFijQgJy2rU1Us1CiSm6/53Ri6ebAq+WHIUGtkGUqxZ/QgA9B56XJ7MV7dr6O2iu0p0
M0PlDZjyGlYIzuOo68vMolH5XLPK/J1vYjMk8776bclzUgwQi3qpDOaBaQE+QdzBDjh4bKro5753
Q7fY3WFsqsxZ2gmBuMxQmLdZaLt/cNdQgDEhdlQgqeF+GgGXMqQXtjrO54QPjjwpuqKAXO8lUgan
25XoR6lGV9ESuFgq7Po+Gahhn0vkLJRcBcuYH1YvtlwOyurAFYesj4hFlhFUgpbJTHuY0x8yneqI
wxAt+HmvKdPL/nXDzQYP7pjMUaN5gCwte7e9ogKkqs1mdmrcAiJiYh8k0O/3jdPvw3MP0Vq/0YU0
E7u69Nw3+5wSCLtVI+8N9g0RhjU4tyGtoI4q61w6MKabbudHzcXXqjWrrwLZIsRnc4an1IeCYf1N
tmuJghcsmFFDQ7oCpvfAO4DZ6WAO9C06nLPR1qxw5TOUVWw/JVIOadjAwVzVnN9Yk+WdNLjhHOJE
BwOAFFemZAwPWma6989gYv+W6TZv1VcCzR5M+kSHK3V+HPZvt4qINrXmECesdVM7cF5Da5e8VvWp
ntm1tG0kky1NssGLliUmvdESggG5MCfyc0nHC0YeGhzobcB/TKzmpMBArTk9J7afcN7YmFEg90YK
1QP41SCyFPLZ2O1MH3umX8phzeEv+eIpnOl0Si1utLI1je0pp1q2smcusz3lPAlN0LBmw2buFg87
fRxYezAFtw3iBGsnbnoIAjMDx99UdyY/6EQ/hQVhd5M1Ds4wYPWH2C7uXPbtVgAun66E95kHRQzA
RDq+l4QizIHEY9bOe8mmmKbOpDDVyhTVU5fr0gXLeoFkIbQId+YgIsTNfq3xWzgAlu2BiXUVXz6J
DZJytXhr9L5B0jHdbOZ+ClBh6BtU0wSFzrkS7ucIy+nSz4h2EBGAbyF9cYO3/ogMmh1av2whHF/d
rr1UfPoSy+kF/v+Z4DUMbUi4kqzu+ilcBiWbydNtgs9ZeLp44jXlirnhbEcaw6zU88Vz7ECN4Qeo
25t+yQ+KITO/wByHY2tB/nFi5oqCM5ySzUR0w6/ZQ7dkY7eHwLEQF0JpR/5YtgEqTlYyskMR0x1X
nLwRKXGKDpgKh64ItkGa+/zS6d+LhLunXoFOZQwdJhgxHDK8Ce9ZentJdEPfj9Yuuwubd8KNIcI9
Goj65H/Pt/vE32QXqkGtBnJOyqD+no/9QMuIeLFdqyh7H0YX+hkitMkij42PmQp2MQv872dnV7ik
UnoS+7ECFVmUwOVdZj+whm2MF00IeZOVL7zBjtzUO82/a7xHH/tW2Hx/iByP0Koc46lRrMzHpgsp
Ng/ST9P4r0sOhsm9ma9Qvec5p+O2TZCMmsQeV5sC1cK03Q4I+o1quNMP1CSwmBpgMbkY/WzFbTFd
Jz7IFKXHcTKYyE2Ea3VLN4k8qlWaG/82vz9n3w8SCPATUpYKR/4bC2DowgoFvMPOxUgp2QI0E1ub
bSNtwYGR2nIwzxyBkRjRtpgQx/rkTMYER3di0a8hJIqQ6GO0A4si2s/OnNQobgUI8VXsCHGtT3AH
3SiTN1uczdyZ4731U+V2qZpPKLdJiA+lN6v4Kn8SlhgzoDUSBzfwJqJtC5SK3JPicAYx9LlPMXxq
56GNICABUBmTPAcOg6m8jd6rXgme2ZGE1vmtFPZTfEcz9J4cSuIq0ox0OEM25H6stdzQuNojcT0r
3bB56B/VLYGQ2syTM4j3ZL/0jCkkMin2DYU5OXDkqgfP+iuDQ62aA+UG8SjqZDmJzYiDccjRgHcw
Dl013Fd0Mm1BZjwdPn4c4UhXTuny3kbLpoCzV1m0XiXz/YFecqSaDVY4rDuGOqDDopvyD7PJU6/l
w5Rfwsd+0I6P8JjsIheecOiAHhvYDtktok16bEQbkVuDsexeX4TV0pdKq8fiKdiMQajQ8fWR+ITe
+5TS9BKU+zGRJqBar3e83U9ttawZEs6IatgI6yrG6kf/foU/r96ePAy4n5qCE2GAJxyNYfHXKB48
g+RU+/Ke3K/sKnt70t/DBNM/vdiA05oP97nloGd/kHUc9i6Bq+L7Nz9Nqc4ZHL0P0+jrgeujgZEm
CS3hbZSwAuUQUUyldeQNv67cOlm9JIdUWME03tAIfE7x08bikMN7+/DUbYrdiUdygz7YXDDod07C
9f36qR+gi6rVOhKF4u1102AVhFd1MKAufoRt3a7z2TYLptZwgC76MV6fNaZmyYq6EzWS3fYgX/Gh
/kZsAHk5jW2ux8HtO4Oud1ZZAAfwFVcdDrF6kx6LVWw89qytM5rcJ1EZJuc8M3tqNQbib8XqXA6o
qjRw95TjtTjdcKqK3ry0nj+PZyD7+eGj140RrxqffLD1YyPEprjkeg5InVMvI5mSJlbW79oqP8Z7
PDq8ykbHSUsxuU39fCdF9kv7btOlHEHAmC3kRU5JjZFHYuLCVj9XtSWsWXJPFFfkkII/XGXK6LFw
hXce30I/pEMytdqW0NAx0jsn23Qdv/xkmXPlSNiVkAZD9p3X+XO8L36H0ibj5dOxQAU92nJ/8XdK
WvMYcKiYL8oY3QvW+48zN5pEMo6tcaKZic9NRXEBeIMyUX75H1yHcLaClHgcX4PqUo+iZ062nEbf
mpPd3oTv5SshtGomXotkqmdLgRKNbh3MZ+Bn5kup2A0NvuwKKBgJHpKDF0VfKS8VGo3nx8rZDqAL
b7ddySPbK9L08nPvYaKor8Hvf4bBxn/N7x/uDCHkYEQwkQh18XgJg6R3ChVywVHNonuvXulPAbds
/rQ4Raqp0ccYYIABTw/t9MC/LRiAhf5zE5W3twqVid8KsWCovQ5nrjNg7Y32OXi7IeGB2Jyyjiy0
KU/7NSbR2+90JTCZmzlPUBQ826tz/PZFKFEzrwptm7s9NOcCpYKlesPTKwwKMOYs1TM2m+mUavqu
2GJ0UMgvBNnAssuPaQQHK51br8dRoJpM4i8W77w8JeFX6ECme5LabcQvRGl27msMS6DcAKRcimO5
lDovPEUBe2kInTQ6RbCe4zj4CMcCeL1JMa9Jdx8VuhK4fvsz5N9p9HZSMHDeYjpRzJmkp3CL495s
MtGeVNtYg4FVXIfpkWB0IM9jAnMiFfCWIyvWze+gdFKKfMeCl/FxYUccZpYtbipyvzlOH0YNaaHA
6R9432B162rA1UEIN8IdA4yD0hzimGbMdo9602FVK+M/RunewzSlyt7LIlxMomLAG9vsN/cfwy33
+zuNiPYha2zEerzJmUEW5BlQoGxZEzLF2DxCVUy97eT9hojjYwPALZ0mzgfAiCAiunJ1os/33H7g
uSlYVGvF+POt2fzVy+A2rYJGr/wneeXhktMDgwwMqQ/9Jic0hlmhhY942fkDJzQcIfDekQEEDPkA
uOOKvM8as75o5UhaySI/Vrf5nWIUU/Ex8DggyRDyfhevi85Ro5tKAtVmthtbzhf1nx8D9cYmc93S
m7+3yrxhYKDnXrh/sz/RJ1L3w35wVOysC7snyKC9aAZD+9/mRHbOqonWn87U0GtNFsUCwSp5yDji
MCbR+8aw2r0hIcwdnJJ5sLJVd+mS8ntAmDNbPPx26mKtJbmCJyrgJ/l+7s78wpuvtaXsiF/McBbY
vkYz62i8DLIi0N54yk+qg857aWUXEyiGyZ7qb9rQ9CBWSg74MX819XEyg8VNMLePxABOxOOOnRyA
cLHIzeC15V0aWWIim5OWSr0YqAhgxUy8zwnfxQcYvQOfLPm4m/cX9DM0ggXeq9oa2v4oDlrmeHaT
QHYYcPtjaiIaB9p2rKLrJ+MQqNA77bmKDs2KGCNNOfuze1RvCb1qFxElQTXD1SBgLUy+y9/SbAfU
O4tm7FsQIAV9sUwmp6zgeMLFtDWjzSrdycfh2CJZkz1lU1yB2xAy59ECdnFPWbaU3G45HOU5HaH0
oOlT1mlQJNZnZk/82j5rS6wgZMAO/5lbSBeTg+aUhw4WUrNDKjkk28ln0w0OFUK77A+h6lVO+2EK
byAJX4jK7vM0n7tp5beHzOaIANR7yjesltvUGO0YLbnz1HP1nZvtvm2/2sbX0r8ydqCKzd2Hz83q
pMZpSPXtrb4i85mrbqHc6zWdGdIIH5r+prY1i9ZBXNeSnsffCVMaJWVToS9IawthT4bOZyPn57DC
9/goTlaauH5g19hhmLKOsh3/ty23GPfAYm64DRom7V6jmi/O4k78zm85vBIyXt4MOCorvz12qKGV
PxHraSoAwXnkHOTUXVSUP1wwX+qCZsK4xLsUt2TUK4QeQPz/Q50OzyMzXmd2oLai3ZNVnTsuP0ot
e3tEgUKvm63jtQDX6X2cuGlllM6r8GK7cvFf/5rB7wu6oAkK7BQgurIFY+hXLRtw8AlIrG7CeDSz
VJmyJd4DiWlCi/Ru9xV9/miSk/Z68VsTToHRbmjg5OZG1uGATaOOBxKkc+u5WAIYTMwXYl39/VxI
NylfFDSQtyE9SAeHhg57qrd6FVVvihLsiT1XwjaRa87xz8tuayYYnFwlnvJFoX94SS/MRrRzCX9S
RjHYbtB3D7ijKppRX8R95OBTDVvRnZrl5WVpTLzz1csCujpCTf8G1rae7vt34swgPfa4ZVNDXxrR
iBxqp8h5nId8lLnPNPMTJM7Hpaeb8a8BTGrCyoyJL9oamR9viaO9NzUnXOee4kAWdSWcvQzuXvlv
/Ctvb/Y3/snMmfgta1+ODXE/cVAfKU6cjCoBQB9mIEY84CeJTZPmzP6aH/WLyYPMNykXM6f7gwag
6ZT4/MbMLxeKk3u59150fOnM6+2ZQ13D6fD4w6jBTqh3ZCc9FRyU8PSSxWwZuoMTupLHHAp/ZoqI
+DxwE8Djg/K6Ftl+7GtQscafQIGdehALLzn8BAoYjh2P/FruireJQMWmg/ZecD8jgQeS8PjGb/j5
w0TFm3BMIuFwmHo5SFWDlxtfx8FePX5X72VhhvabIyHL8DAff2wUkvTd5QJyIx9o+Hv80NBAA3V6
Sgxb5KmWXgiMyqCdYare/A2++Nv89ba6Tg5vDxNHB34cT6LgKfBFlolHLerVdsZHrm1c0+2M32Wh
LSZ+z6Mcf0B0BSAm/FIueIFoT4mq0x8r9as7kR20em8m1syoN0TZITFxpm78cN7ro6AiPNNRbcgY
cWIU/FnOilupHGeyww05aX7eEvWZGR3SHxIff6sn8jPrA0VkV5racuQyhtVyWJF1zE5Z8EXiVcTe
ZRks4h8xOaKxmhbr7kl4NERD632oKwyJDFIGy9EEDvNzR0ArkZkx9Y6tIotCYq3pQA6Vu3v8pcEU
nq37IPhyMPCE7K36K5nu8DPXenxXbGkNoNlsaSDJfBT02h3VJqaCrcN9pprYy0Yc9LnZfD+Xj29s
GpD6USSQ69D9CZnbT0yttNG0RBgiN0aJEq7zmmX0BXzkqzxmDhGyIha1R64gXwZEgwEI7X2xwWcR
QQgGoVjbsBtwQc7Nvvp6I40zNEdhnqY50Y17iKMxaZxquq0Pvphz/I6fg6qAVzWrfkCYoTG88RrU
450MycwCpYFq5UhkiUaUJ52676jL/YbtFZkNrMqeCTF83cZMT2z/5btgzbC2UhTF8/VsSdjEqt8o
u+cZLrDY7GMVFmqfLHpcQ0f5+w7320TYzQ/Yh9rtl2g/RFdEmOGwgQtt/WQxFVZ8TZaASGq9fVzJ
HwB1wsku3tUZCkVDm+PYaZbTDfUVpGk6wdpmXju5w66a1p48dZI78/R4L6YBfiGNO8M/vLB/nyDF
wHsZJ4dVkvEZxP0uzHe7p/yT4wWM5pLp1BzrTEsrSRNcp/YsseOW0sqsQQa6ZQ4XD85pZHqY+Ttc
Bk/h8NqHUIwe9Eep2e5AMrrDiytz/aaAMqgp7Ug/RDOTKWixhCVeL2Vztpgsxlq6B/T8GLOF1vjN
DYkpBDddgXj3ZvKFGxrtBDmr9EHye13uoDaf5MU146YC0MzQMfRLeTFhW+bUKy6xrvzpFD83IrDj
L2aD6vsUKztalirZTXtoFWG0ZBSIgZW0KH4QudV+V6wF+a5hO3BoKndqFYoholiAk8vlQ8SI/r4D
e1OTEzKqiTseEndg2zvC1ANWizKT/qkLGNG/7/E68zv3vYwAXfUByMUYYDlkfBFmJD5Jr8DC7hCg
uXdjdoBbIL8gPtEpnCHo3NgmxGFw33eQc54qD/c/LJ1Zk6pIEIV/EREKCPqq7OC+ti9Gqy2Iiogg
4q+fL70TPd1z20bAoiorl3NO0uGUG6rdmw20ap7zynOLwOB7wI7HXmdAS3Q0RhF1r9cYR2cBJ4Js
J+VWScxftpXBFUkisSm+wC+f3cuQFgdhmdtnaBP5HrcnBBRgHKn7/phLfQGm7LouvOanY6tHrbEI
Oa57EI7F4DLs+r3Rzgc1gGx4qIyATr9CisWhQL1TKkRvmWEXl06q8d9LsqKvsAT9xsG4AV7ppTSg
BOzNfeyOZ5dVBY2h+TEx8hd354Nap2bNSeRQ0mBUAV3Tjrlnylw/RBs45YZ/dnOv8ExbvpnI8ufP
jLAb6jCsAkQNuHrBPXG2Ah0C3HFbUqeUpb531OUEgp2ASkIQVXi0k/Bz//EYoBEL3iqoV8kPuQ/b
XFPI954uTqCjefUyczJLZ2iB3tpPF+cnA4Bw567l06Rrbji8SejmCmGKMu8vpSer46h2NZUncrFb
pNih9fTWj+1z+5q/IK8ocLDOnmrrPDDNyxydcLscy3UJjgCxkr1mNJgufMm8CBFxd2i4NtAsKbST
D9RXIFCZH6rdoyjGTsbSyzhE5tL/E41bfLikWehHfOFI7sDJfyj/e+b68f9ov7xbQMDtE5M68Uw9
aXcKZF1XD0rW4oPK4GtCamzM9HpD67nZxZjU282mWe88c+qlzLf2/u21rQ/Y6DiAuxo8XHr04o3F
fDyQOTzSF1P97qq2iXz84Oy9QVVrTjIhN8W1UdWy/71NtVu2virJPxH/eQbw5u+EuPCYicARPfIu
rpzszbORC+jyNDyG6mYD/oDJlfvKoesqh9w3gnKhWTHb+riYV8sHl0+dpwtnnqXBLzufRcqgCOaD
JGZOo2hL5a5JO3AYD97SrIqFlzk3HhGdW4M2kI7teSsj+28xdXn8hJ8PlyYs3o30QjfI/ZcPcRwZ
OW6oJ0AeN4sg/VWAU4wBrU48ah9eTb8rEHpUnZiBH4/EBqveRWB6zz3BacYFJbnc/NERz8bCcjnD
b3uIgRwpNwuq0JWo+Ig0Gb4Lk1KzGlQzPc1DWZbEEWN9Zi4+XBhfGBgxMufg/ym9fHKdcp4cQD0y
yKRprnIevuTjmgRa/YtYD+hXvFELgbjsL9jvnMl8I/m2wBzNko0sBeQOnOeUViXQ+uXzt5aMd/iA
OybVZPli7shS4dz8mVvEfE3JgdN8d9ZjvlMEpC7Jsugwn18L5GrEpjG/ZVJcjwkz2q9O51EroDAV
YL0NN4/Y7YMsynyQ6pHG+zSHnusuAB3gb462oKZVHhoOv6JidfX1gLESPtyIaV2vZF7VIz42W7gl
V5LRKyHnWgVP6erXp4broWcEVQ/W7498yAwtq9aQLiQ8Inn21Pt47rc/bMkfmW8q/NuKGfCcdrzW
UIyEFl08jAjf+koWOMXm2Pvw8XTmBJS7mWbJiHfAy2gOkT6F0U9EDPviot9b8zNDHqrMajE4jHAx
eC1i/shIytLnvbvgOQP0v+iorDLNqX4BPDGrmGb6quDBsKLBm4ACBaXahgV+3LkGs/POh2tOlO/U
78DkPvTCk3bIo88h9VMSqOWh5eYbBLEZy7ttxSSxE/fpGcBNVVfGs2EtyJrGwpL/PbtiUktv5xg+
O4gNKcnSF2LTOzbh/s7JbSDV28vX14eLsXzySoznUQPNnJn8kRYT4D5NztSxiYnOrvoD0WYvpp7k
wg9cN1+2AdPWLXUhARbu0sOnnUVuq/NWRQRG7ik4S9siBx4cuGcXQDY1NfTFroPrqe0+NzERRuUo
pDwPJX0wXLwn+n9p7juoiGt8YHvJwNzmJ3kz1WPx4AlL3d5Wo9VjJB5a7GtbdU6fMM6lziVu+XC/
ZAaJLxzg2nJj+amHZPrpXFhnghBlawA4Pd2JVdoSCOmHe3Tv+qjr5CcV5egtd9DgYbv56d//EPSw
WqaPPnln+8Svv+GVDBsIgq2/3Stst6f4nu/UU5+ctvVzzpZtla4H5Joh2MQVvZu7P/EFAR8356Zg
lufv1ac57jCOKc3Yn6gLtLroQ/b1+I8GJmeoKGVYGOzSedDQ5TwbKg905KYx5hAdqeZHKdfKLbUv
1BArvP7nbaVBV0sdmjvtupPC8HfXUfvW6Xd604J52R7Q/+1Gj6VZNcWDuuEY0/H04/b2IEoojkHW
SC4Ozh7OE3QrNE4ehwv4mZ5F1yz1HXSRDr7YsDdic4LQQRypf4jCJrHVeg87Cjoc/e4jSg7m3tRF
BK9LSELo/bLfuptCPqY5tdkLTQBZOwu5Kq056PoI9kcL1uzf7hwW+Vp9vwbaqE1ZGpxhDXMfpV0S
X4MMpRLoG8qRSgQ+aqfjSrd49M+McVqFn45//gSkBTp7GAHpJyp6044ZwOulKpCpg1cresMn8cG6
oKGm7ub4YrdhEWrvmUH1VBE0HaU2PObmDe/uxUx5R0ln/OnRwN5Pd077PQF2Ez+XL3hd1tXqrBF5
ygy3jCM0B95leK8pp8+19ZNS1BIBV/T524jWs/fWxmCBWBTc5r3myfsosU67CJfjrINLQVMPQY/e
3aKHmSiR280mHXW999uD7Hn3djkBGXPznd9mIK4XZ4BEL7+EiJQMW1rwuYF8XSvtCXblQqUXW0Wk
Ycb7fHd4Xn2DpH6uD9D9SI6vkjYm3HxXgfqbFVPE8Ht9U7epSQtviP+6JtlkG/bpE8UMUJi6QB+K
qDWoVl2ECF0RJhzfKSrYqGwu2od6oM1rc6AKk/aJOwHuwAVhmuhr0Fu8UL48jQwz4KkrObyUFPz0
4ujrz/I1gkhC1uI2MOkZ1AuW7WW2fOypw12n9bjbVw/kBmtlu+ae5pq7rjZQexpEeSirtHZ95ARB
D9ILnvT/LHakla1LUz8Qo0dywbi3SGrS1MbSZ+WNmNy7U+TyEWB3AOU17GXQq4h5ahfRTmS4PD4q
UAxaokHEw11Disjo510fHdXLbrK6wD1Oa8nRio7O608PzweAScgxodI10NfF4Gwhe1C4y8sYgQ7F
usyjzE2GxhLQODrcK8VXJjWAoXhgzEyfJmEg5KRwCn8ui45N5qd/15r5Nuh6t58GHoGDR0+foyi9
ennfiF0l+N31W5RsLbByzXQDeUSYD+lRHVS/1ELUQRd5/X71AGCIcj1QuRXw9s9tfFuZANwrdmCw
8FcfwLeDUqSFLvy7+/eZ61ua5D637f5sT/cGPvrius/CuhccIMUKQMgpoEcTNOBR4A1FRde5gVSa
uW5M2cqYgAMYgxuFuju/D0CJUz1S+8LRNtBb78M6mZz3j90ATpN2pMyitfs7w+pcUaAYXBcQPc7s
e9mxZaPFnDmPbTsEJEuk47X3i8fWwG1+9FdsAI46wJu6jGihxmQ0At5eow7Yxaf1i8ICKkpPW0p1
I5h0SxqTry5hjRcJ7gz6mFX8EAH5rQGC5i9rqBNPUTJ3oSpUs2cfodZirK0pmbCL1ZQBbEUP0kI2
ErfPyjnp47Q76LtG/0WV+QoT5Gknv1C80eoIyIx3x1equm5JS8UBJb6nx0JVoLeR9qjYERv7Ukzr
worqg7JCxRm6MyFoDsih9bfA0g5AGEXK5vGLlgTri1TrjtViAYLet1YUuwofMHsMLr4mg8r8LOkL
AX6CkOkLPgMO2X8zZenkGdsKsR2SwSg3UbMGpeXU0X3RWEl42VD1SChOOR3cbLoc2QD0ssHMjZdx
TPvCQYtKN8mJLKIEHD5e9qxEIM4WLE7Zn+3oQNn3Y+RQ6OEGX+/ugbc4B+DJ5sZvd6UPXjd0SOze
PLs6hkuzRE21yCsAkUe3UQlkcjJXC9RPH2ThpxprgYSuyqqBFPr6ix2PhdXzDbiaYMMuvxVY15Km
J1a1RQOyRt2wcDvg7EgCUEMXe3QeZWyjfjFpLXHr6hmzA139QQvTByp80SJI2t5HvU03KH0EBZzt
B0rRDk5AEU+G1UpB9+qJhbNQHt3sGuBsyEc1A+wdS4Og6lj9Kptt+yW9xJJjDyQv6tvjlyUoTQAA
5rxCTmZ7p7TunqrwFFvJVvXoa33r+OlUoeXd+C2Emg8a/lvUnG+dQB3d11U4Vyz2eFsNTzvoF52f
ZElgzP33EUGBsgHsCypvXE7O2FEQsbiqAdt2d/m0YbW0dCf+BfRc9TcbDdYeHYf6r6ghpz7AhDvt
iHFCdIUEWkTXcdCBWlSgk+smPb9HLW9Qd/pTsmU+0jLg1azcxWvFeEDLtS9zMWswXZPg7LwoUsNQ
B78xPo/jcR0qPwmtuy1lMq/W04qaLnLMlJ/6n00LTAatH5mf+JcIUcxweLg4t9bbjc0NVIUuNXRZ
hdkYMQ/eOAAI4bvs5F5h47upjnaGiTaoLUq40+RJJwJXh3qt2Ejkgcx/Oeic7nvKDyYgLObQCgi6
PCCeZC7s1EnnUCmmBN3O7QLoAjcDFAbdkMholKjZUqtnX6VsP9wt0BmIaGH6Qru7T7QCdyT6WtgA
StAvqETvkfep/rQWreg2+Wk58UJjSb9Ru9hSQbu4qA51y7FE94BxpLuQMnoRA77A4V+yyDhS2eSq
lNz7s48n2S80X6jJEMo0AJfpTU6vouGdOjOCwRtznnNk11fM/UMBsMLMujotFsl5Vp8uK5DL2jGL
ycCggrG4lla4Ksxl3jt+TBfEyFZ5OyBYN1OzX+TTUqEGNP88LOjN99XrPtY2ADvUwDQObGFGcYCS
a2yyd5h/Jl0DswH6svwtJQ86wlQjcLO5dPrJZTwE+8NkoPtHcWgVYMfA2IB8i1WE2slDCSCFHAnc
mbubaf1utie5Uk3JThAs16CbadKVCIqStFNPmvw+4Oh6Jv1Ptb9ctnD4jrVzbWzwM/Sx9p7PMT7g
ONfdMeiiPvDXWp/ovdnZ8LrqIGjGlMz1C3iAX8oWdnod6mc6IfRriPuXQeuYria9C3pvNjgJA8/T
EywLEcAz6MyLqADljaQRAbLJXuEWCuj9i+q+1UHCqC66v3HuvGglcyb/Qv4RX4ZMf9u+Nm4xNELY
cJmtLWmNV+QwsJRqqHaGMbmH8Jlu1EQiV25kmsE9LC8ORdNn4tCHuLULC3CBky563c6n5exo73J/
RvElGENBMPYg6nTaLtnd6TZ9TO+UsfH+rXjd0ZgLcOyyoH0E/yJbG4KqJrj0EJXB9yBB3BpHcAy1
uewtwBgMa2RR+vsYTiu6mYBK9Hdg5jRluLu3PwRZ9D93k0HGKlHuhYlfzcnq5wB/GCbINAjZWfAa
qUBDrTy1mXRkDw4vet7RLPo6aBNmA4jra/gx6+gWthkjtgYzUtMhPGU0yMb4F+mrD8WDLXlllpsS
F46iB0kt6kl6ZtcrbMDveQQvB9fyBUwEMnr8e19l1FqM8PUOtYgqBsgebQzjXScbgnsVUNih6bbG
BuvQftn8fa3QIiCzCvD3GrCWqaB10QfbaB9pWXh/ITpilW/rciyv9sU6GqFeuKV7QTgvWetefBu/
KcHeDZcWsF0kUtH5dz63VbfVt6c/MEVxo+7e2Xnz2ayy6qsuykopuW10XR1l8VynMXLWvX6eRZ/e
0Yzat18l6kxUbfw+j1SgfPSJqwYkOwg8R+DRFKTS+2fsyokQfTfGvzRVC+UiCCo8C2yVc1saC0pd
0e5ALHRqDyqGZ7obT+5RUFGIMtm40aPsi/6bt4syb0Ed2e6N7i6c45SS26e/aUfbUHkOgeVArCl0
8vLuju6r1iydhDoeYPVb30DgDh6r3H9TjFbdHOSFRV+dvrIpDvDkJ2hqNFR0+0kOrOUDeI6ddz5a
YRl25rz3QAtqz7S28DRQ8D7hKPEZNJ4bGKOp0djviDZbFy/7gUMV3mefclCRPKjtHshC3JB2CNyN
WskNeZrWnLDq0wYE/XG6U3VaOIkLgdRCJIFmIRD8YCHuS5CeaJAtoMZIT4V+N3Fp1dntl1OVPaEX
TE0gucEFWESQnq99L6v83V/8ogtZPn+uTODvcIW18acaAPPgY9F9sfiEBMtVSEW61bPA8MVOqnjz
q4L8ZQc7hhMHw74gICKi7hsQJNy47B871tVVombGv4EO1NJoMwNksLiCRbuUop1hKjDg++kbQhb9
sQbQQpZIilSZd0sHGr5uYUS7u93xs17taxNUW+nT1PnJkQJjM3NrqElJ/31os1ujAlRbu+FlFY/a
9/FH6KCp/2JBkKQgwfF2QJQ+oywqSJvCC+r+wos9f/zkaesEnkC7hC5EM4v8vOSgZoSI1KlDyWpn
P3Wn0wder5CYqmyawufcg0VnahWBy1Fq+g+bK3RACTKaSQTKj2ZYYY+G3c0IU0t7IorHal+lsF15
dTFodUdVZyNM2QZcIcIW46pNV0pgUn2V6oth6Y0PQT221G2+Ud0stjfawx93t2oAx+S3/IB+uXng
1p/vcVdz59sX8n3787qCr6h0Iqi6u7/nGxDHgHAhhAYwrwsH9jAU4otTo3wAOdmXWaPVA6Q/1ijF
KD56XzBXUQAllga2X/ZxpcjZDnhIyk/snOjqTuUyRCvIU199aocHfA1zCm/vt5nn0GAGdDh70HoX
7LPTQXyMBUck7nV8wzZspux1IxlKwVi751/cQiIMNzVXF7x9zc2RO93ZJuXBaYLmlXs/xSR3l3e6
nbq6ZpXNYD36TEk1ISn05XaSVoQSQzc7dzfsEb4Ibk7vK7N0PyPzRj32sRs//Bq/mQACrQK/tq6r
p9Nb9n7vunU2I4R7qBuyt+oTyIjFZ9ZGD4a2Un1qKHRG6kx6I+Qv0OB0wZDfhotH7F+tzz6fVPZu
mMNzij7Spv2iGy4Yw1X7OQw//oMIZNB5bYyUxlFzNqr2xaGLXxqNWy5A1rMFDZxReaewwHB1z/td
D7By/9MbQsfZtA+XEURBij1C9rwvS3bBIW6Zgxx90vyBHrnuDhk3zQfs36/uGRVQMP40uoBJ4z6A
16oWXRQwK3D1azRpFvGTReW97s6J5XKi3T365ssqzIe0REC4kBaMqj5M3Z7WN0Z3Ap41b2hy+0Fj
PqarU8HOZTlr424bAUO1X622t9mZayt2HA/NsYrGBuZrx4OAiM2ut7qtmGcvelM/EQu4I1P1Wj0y
/7F/7044uFynpJY4Y4JpEzR8h4/1DnCvlfwly/s60Ue46hWu++tlE8g/9uwRtEfgfXgSyFDfIdNj
QMCo4GZ3+3Qkb9ZQ8eaYlPLvwV/+KFuXfQ96MY7T9BxH87xjUVn28vcAKBm/kECwHwzKoA6NCsXH
CX7KXfV6CKFlg8+EPtIz+FpkWNhSLtNLc0DZCgBil+688ICf+yrUSNnuM/q335EV35AZ9na/TYHk
AWia/hsRzcLZda19mozUgfOGesXLluGeiV6GHZx2brNNoudihvHoTdmoB8++AxgztbGtu1FDJXfP
/GCCbuqpcHtISxck95Eb3jMo4OuJKPK/FgxBxgAVIYBtuvNeaWAwOgA9tCD7jSeCnnn6bZubdIAK
u3VYhyYr8eml5LMTt+PfPc6WuMYsGZJLSkR/hxajMP0Ydn7WAtRW/Cv9Kvo91Fn4U88HKgwtkdfG
PaTM6lBdX5zCzd2r/VoiIGCpFjyO35aFxCVAFQMsD/+7+eA8A+MAVI/gDxgLUJo3KWtBrqA2AoKF
5QeQiFom1tw2/NKTJLiUKuUQSFgBOUlOhIyb+7HfIyEUZn/pH7eN+jICf8KWzP6kHTwpym3tXYdJ
UOOGNB6EKq9GzAjw/DZ3W/tymQQwGPi9WBZu4eprEJy4STercO8OFFSHx6Sit0Sna0YW6Dvs8680
VBtFByIrlH86A8Gw5LPOIK75I+IofN2cJJBDDAeM4MpAS+pj0zLafg9LXK/nOJ9eeQriLj1IZl15
1915LVWvJK3j6lE5ojOZRXRCttJTKcZximoR/xS/ANVgzr1XvUB3koyRfU64hV/de3C7OWdkUVwZ
AzR0KFVk9vlH0lwYTQetXwR6uVV6z4BB3N4ckC7GWj5+7mZbdU07aSFFuRlmnacpp4Ds7j7Dpwca
39eAl/3JkKLfK/+Lxw1hayNEV1wNJ/sr7yw7YOBuC0gn5yQRx7i66rp8o8/FbyVwF5TyHDVsefoa
VTn+1d2nJENpyz1qPuDCjcvyUb4psBAxuDVi0wFceK/ysqG+z11OwOMqh1lAWoCHhE+Ksi9ZDi7m
Kn483o0AbHg9SONHbJbPCkrcBA2ZPpLizocWuiQURxUiSP33D9E/6ypxZcFqC6ISp+c1qHirW22B
jLpXOOiB+ppfOG9ENVEmQGXSo7UyZ7p7SELzJBA7UF29mBlAaSEBsjLxMKjvm/ZnlkOrohqGNlgO
HAy9hY2gxZ5Oaw44jKrKe1qBlDtTK6N85aKiGT2uCKPgIp/aVJ96YzXIozwqIp1CU+orc67E1aBs
I7BQOC0XX8h5dPCpkeLl1hFgcON9A1a3HqCj6ssjw1QSBDJ8973pVyE4zL/uSHFSxuTpwdb40QGS
ME0MCErvH/PIeKDSFcnzfnA6REv9jKTiAkB6awT3zcsP+qevYH8EDshFkwjr9quEjfvwzmuEy7S+
nO++f3j4hkeDlgtc4Iov/oO9Wqd0jpGTQLtuc1gXRQhLHIMPcD8fM/wMjRF38dP2d9CEiBr5hFJs
C7UFLDwpaZZO4neHt9N5BfsP7+p9QE6V4WLsmgAyC1oiTZD6ib/bMl7TFjkkyCgU6+gidbqfrj6s
eyqbyYJyKJLe9Hchx0LJNkAGc9v8xR55lXTSoXj8dGuaH0sJUXMIbdA5vY3glUekG648nd7YHEOz
10h48+wogQKk4IsKz5YWCgD9umNl2A4uQPRazgdubfA+EZrDLR3GL4J0/Ep58RI1B6QOLxFvmL8C
rF4E/I8yYOsIrvxYAKiglBYC8QjBx4rEHf4+aMtJHpa3/i7qEsPsIkGygL4IwRuEbWrqUqcn+Pal
8JnpAzJwVFevk5iSPHod1EHPlGOTSeGnEyj5IPAXJOyhnXdJ8b2ttkM9mQbj7u03XZhjRN0WWaRT
u5cqKWzhRTLZTYvEStGREMgFaVTIELGXTaTm//Ipf1lvaidUe38pyXfIvWrfb5KJ0W6qU4iGdqxO
mQ0+y0bxOuPSMeeddr87TH3KI+aYTCcHotXyawRUvVfk2yeUtX1UfChkG/ngspICNTSTKUSkIhKA
Rofwhi7Izv0341EZp9jL/dLXT68IGk6UTCQPmUfdYR00QRLhxmAWrkg1spxkWV0jkqIrcBJ+O6J3
XU1dGjQv5ebsR4azRUm5jFBhuPrQxDEasmdq2aDyIPnDWMWDw1QRvKe+znrsVEzXJmDFBso89Z+A
0Lh9JG18Y7obgsh1d6mXMQApL7bnFE7ik7iEaYTCnOqa84ZULkczPlcO1hFaupmWHC5flBmZ7nRz
9Xtz/gA62f3I+sghs7v6lrghiTpzJHIi2lXPFa/tt8f1V3ZpwyH/LoosEDcB+otX4tFnw41wvpzC
fx7tUBPOwRQo/CSnLGum69L3BSBBPJIPUNEzZ5iqZNMpPXrGtDOOR7LemsAcCyXyibJ1n/9kRZKy
jnZDzBQaXgL/EKNOlZIA2DGGV/GIEx+f+DNvCBWMIUEAUn2KR/vJYYu2raAekMpnCRqDCsTBx8uJ
aoH1xMAwQKwEN7vLtMx9HQvwm/6UiyvFfWBzmzOLOLME8LHDhej6OaBBY2EcYyrppi0Clqi/eLR/
1amKoIcLeOYqkDJKGtr+wRoSpJKgNgR4BMQBGJsgnNpYhpZdCKJGTH4d6NuSHLJYQDF4iYuLqjia
j5A2So5sJ+ykYshabuK33NtJddE3/gY+5PowtKa/GxFriV9S4UxVITky7Vib7FAP7w7QQHamNpug
wjjJOJI8743Za8607hjkbA+yR5acX92KTyjp50eIRRUbjxYWymM+Wk0+3RLZtKkWIy389VjEu2nj
9bRAuaZ2w3aPI04XFwKF/PA61NBV2c9YMNeoHqB+yqOXCWMEzeoVIfGgjNXTWwh1TI0TQQf1Izs9
CtPJvhGwrKpfICtgJNi0kL9x72zpPU9bKMceLkKxVa16gWW0xUO8zp5+jyxxE4n/pDs3YhpcI9zG
yWVcwtCivZl3cS6OIb67uJeuuDuqpX9dwE6guJDA7iCTyWS8bbwjt7vB2fV7U0KuQIDcoMOn+uY6
ykbAWPHZDDwTccDEb8CHZpfh2UXywEQERX7CrmFT/fcXebrdIct6LDCaLILGz4diKneH4os3qKn8
ewaIX57YiFjU3SWbDpYgZb9SvMS/RhUrtnSyg+xhVfBvRsjjFQvU4iHLeRq29ZwcEprbdtvvLF4/
5z05HVaERrtOXBAGEPdDYddtZlUg98ksYZ6IWyK+Cp4Lbgq9xDnqzqeS/VM2bGYSXoMc8wypi573
b6TFcJZDqqYWo0pxArkBgnoceIAJjPKN8SaycFP5tnFMn2MobbjFJBecDnCBa+0XQ6I81NsB7oC6
GinUN6Eb09yEul88u6z0KWOUkLzYLcVwY/jIhTJzKZi7/5BMmEIxMBW6G9IFhH9mGCJeo/U5Qwwn
CIsq49hinJqgmWIYewfadvl3StuF8yQE0XiCCULV/ULpixi4GHQa6srjWUpC7AlPghHfkOR0nicE
SUbyiHSXZDknF10YWFAHCNjBq43bQWsm53Ii1LpSATrJ/BWHogmw6Sm2OPEvJ+YKU1rllrTxNRJD
JgfVgYan+O9BXtaEU8ZI4qSUaIlOEjQQlNp/4YgVbM+vEZ/HFQcqjRL3kZIrwXawVEl34XlPVN5u
85l6xxafntW3Vqe0iTyVzi1ky5wXToUr+MwHJqeoArpwMnI5ULAGXJSoD4EdtAXC0LbOXoErcPbQ
xLv2sZQBYjnMNyVkOiHqzfSTeS9+Vo6GDX2EyLP9e4W8O1kjmaQyw3AU7ctezFcPXTzx0f/NK4TJ
mXnMxiXKskz19iEenWcaVd74OREeyguwLoxJp0UFDp+YuED/2vCncGGvjmAyBZzX8fJ5O2rZLbNw
MOdn3BSB4snPx1SsM6hD7O8D0C/pbLv6A8b4l8J5ZB/YXuzeWoB5AkmFeq5ROBLIHz+nghS+2HA+
HcFWCnaPhoh0QWQvOwl4rofMEuXOD2AkPIbCr39fNK0Ftwr51RezA1nttXyh8mQXb2GuyeJIbWAj
GJHGM1gRqtW2ixmR3aQzeGFS70R+RFqYqDf6pH2xxOwLJChxxq8ESIX7mlH/sA0ns6E+vJc9pFuJ
zO6EovqaAAo7SOhEMKN6N17VloZz+dEwfKolIV21ePqVn09bXsakkfmF2RZbgKgvKw70zQN1x8fp
0mZ7yPEzjClS/XRC6A6evwKRS35i/MByDDyaIVbtGq+JVae7yEYdusNMG8jaUF1mbOprhyuQODYe
NaDIKdNMUIQ5U630c7w+8YBzILMCykMNhuE9j8TLEAcIDSZByknOM2PVl0Q0rZMaFBElZtnaZZ0X
Ts3nuGHy30PdoaROfCR+s0oe48N+oDNKqS3BebOXED7ZNh4KQCPGnchaNrIOrCiCbgmA5TCxW5KI
MEgKb+VZVfPqCFVi+Bo9fSQ0oERQa1T7LSuf6ZxCUibsCc5ndTnGx92h41Iuax00aETiwZuQgmC5
nyD8s02tdhtJPcjtgWbDm5BwTuHGkSfgmucxj5fM+uV4i0kj3JxyeXNUDKpE+9zWnwTnmGjfPAKh
YZk/wneK34CKnOnLsuJZQlYnJcZvEr5KKPaAEPz+qXuWdpR9XV5WnCcWXp45aJMwpdXc7P1Duui8
Bx7BeryHcjI8ANbt60f2gnvY4d1YSNhXpJVMbB36C5T/KGGifWLYvFumklgiFKMkapaLodz8DB8h
5YwlsCMsg9zQPbzJzQ25+os0M3KfhJ5lNkBwWQJFM9KO8fp7c2c0MUgBIu0il+gsJG7Ud9HuFy/a
xkck36l4gCxRBftugsbQ2BpbLHgObx+3kTn0Yv4ZW/GsZZ/8+sQJ0wskBVEKRHfiCyI41PYBw7J7
5NHzREAI4IeZ+iToaxX9J9tydyqRQsYKFwcScwJUUyIscPk+8vrAL58/IDFjn9idsApQo/iK943g
rD8cX0Kr73U8dWk6cD9AwmJVPh5xGWkpyWqRRv8mf+Ap2o/5v0RYNZdJWnMuk+MECio8B6RbuCIs
N3FEof56+V7cURQOSDPgZFLgOYPxlhsEWwp6uRk2IwHNliyhjJ20iPDGviHZP7MvaQJBefNXEt9s
GOIJiAMia9hCuHcjnoiMp2xQFWa69U2UffNBVjnoIAIv64gslwOqEgdJXrniodbf6IiwghBZZUtB
ghXwOz02wOJqIJRRiyQ8+bddSH7kmyoi3d9h7sgklYkn88Cwb3uZxXinTNtHyDevIY329XJpyiG+
rvLNbIir3N3KtkcwgPsk4RLBjmyY+F1iVq7Rv68u+66Ebi1+ys7MTkYIJd4ayRBcbdmv2e+xdwWm
5hv4BOeRQRRcEBNLXFz4EuCDmuHqJC24ffQwGDmclH/4apo38Bl7oWDHU3aaf8B5hJZAGufMMIli
MZNEZOLXoTRBTrXCWc0ZX0k1p9uMPaIVklEmtyaGSVyslKyb7A5QXGXW3C2xW4JawVyQgZQ0lxxK
xnKffTNw5jehI8laWdPiyRk2cUa8lqhCdYvN/Rs7/YucePwbGToZrBY+Jx48g4T/IePXBMXmn3PP
pAF3LyBrXHaCnY93I1ba+TBBYL3EXyLKw6UlOMewajD62OyuuyMcU1ewGQiIQTYmaGnxua/fYFbc
4w8LkeETa19IUksWnQD8ZX/QHOWQsXDFt3tiE9/DLuNQjSVrzaKBDihfH/t+bFn0dfSFdcYOikI/
GBL+giXn0eIzMfIG8w4IGaNJKpNBY1eEZCikSHTMSDNLllhooGiTQ4SE4clmQemfhdo5CZ/RdGsS
LQLsB56FsyC8AuDUmHW5zpX9XfHZbfZ4yOQJySBLUlS+FJLdkvCWFHju3qFGSwsB2UW4cbEDECFJ
vLspFNiXt/NpyxDIfvFvK/v3QVQevjgJkuetx6/Znefe+3sR20j++RpI/rnE0f4uSBZlOfhmoPmU
TJGbpXGxto3vwD74LzsNa517lt+Q5LYyW8a168lt6d8LSw5a/t2DxG04V69ZSAAFhMSBov4noy8T
T84tHoeMaONdt18g5ndDJbE75PuPpK9P8YiSJSm+dKi2eSK70TM0J0SyIrOdul1+lb8nwwuJQGKO
nx7YX5YW+UX+1aFi0ITkkRnfikwzzSJAuRD9PvlOEVKjGHbZ/ysZ3vfJMBlWXnfUI3DB0yElmQ4R
RaazQNdO6Cokr0ro3YtQIeIYWX1yMlnKeN5DdtcfQmdX7M73638bxLHcmrzOriebrBgsMUyyT3Kg
fDPVFBYPcZ/zhjkkjqYQUyS5JgSXnL1mN5VokKDkX0iosnHhIBPviDnDeGF+NHAJEhO9yVnc/j7h
zhdGShsChfBcZO5J3u4h3iyXEIITiQvsq3i54hYDVNvK0ehmjOU9snnJ9vV05Tjh6JRjybmV49aw
dqFK8GVAhaO9u/ecCs2pdhuYSzrJLH0lR2LPCBCEmyXOn/xdjm/w3ODXcJwJoULIGOaXkAGKBT4T
ucTVPyaHuIvyRUJmJjweOYOJGCD7AXvj9/wUTfCz2SanNRw9tgpPAyIqf9JXdKPFoArTTNLeO8wJ
ScPI3Lwiec0IyBLS4kjs9T+nMplk/A47bJRMdEgbiNmw9QG+IkP+zbDhAVwj8QckTCL7y25QssVJ
dFY6si/wxU8MBpYzwSxjkJl2jccaw/ai7YfDTlYAN1NjScnykXX3XX8sJxUXXAw4Rlteo6Yi7Tky
ciYsGBw7WXTyLgmOZfHoHN9iA5BMRbqVjSD/k5rIjbVOAYmikFzxAQu753aafiAm7vUrXigymTZ2
hnuj8NLzQWH9m8Y71pKUzZmfbKWS7pfPbUwrJpiYUnNMPo2oVv79b3d8fdNN4gfItyQbJBuAH4hw
G6cSB/Jb+aM8/2+11B51fRYivpgvuSLETr/7T6ivxX2WYOS1FENzJgihHSmFJwN/pyQcYYQYMRkn
ySF8TSa5LPRFh9gH1pXEidBDvdK/BcJfgbS4/8dbo/MYzo0QxiTZBibKb9nJj8wIDQQy6sfIOxKk
tAhjJaQVJlp7/cTpEkYaAd2XDSR8PEk8vchaEr4RzhlkL9mFSDG7KFl9A3wJ3//NBonOS4oR/7Io
/7JrZ8olXVuMi0LDPAy7uCQGt0EoSiwjXk8yYIm958RJLBChMcK2YyaXR7lrlEHwfZnK9Ew/AifO
/YoYi42SDyDBKwts+d6LATBwJ1nB39U/raasN9acrNz7FNYUS0RcSqRnZNH/4zrCXwSnzbIPaTDG
GW5/OIR8/+P9wVj9OolCKv3q4eTpAHSnZSxi91H38SZlFxcGab6/fbmCeJa8FfB3CUtReIgfaHJi
VYTWJmPLyALR5PP1NqjMYAxkeGXNdtnCxVcSnwmgEtKutPD7futBRUTXBC/mpTgd59U3l+IY/xF1
XsuNM70WfSJVKYdbiVQOloMs+0Zle8bKOevp/7Wa851TLicFimR3o4GNjQ2QUVelKRINhuWyic9t
yapXYAEr+d6sZUPsvEgVtKn55rvUOHZXX2mWxu7LSHCNhIDCDv72FZsvc9ukUci0UOmUqeYjypc4
BJIRfNOtsUvvdHbiOzr8vznJX1cO4Af4s0x5+qZ6q13rqU8yM2Sfg0pCNxwIcYpTe9LcR6ozpEI6
xzIoZR4skio0HuRpEGYgQ20p77KBx95hRlP0KkC8bqAMalEcmWsSN2g34MlTYMwlU7drNZcxR/qj
SCUXAhlku6d8zo6/jEG2Y/I/TdpJcVlzxBX8ifQi30X6RnkGlV6qt2w92sWB553heimnGqA6s+7S
er7BnUSbNj61SS52jTesI3bmCJ5AJ6cAgEGul94FStwKLNLLU19q05x7rH3dteZ90iv42AYMM3Ct
cq8wSNk4j0BNN1eXEyeT6rgU4cGpDubg8IuBGnr854WSEvgsvh3GhKefGhGT5ZhJ0BKU4AmVycSy
ENMY8GL7GoogXdl3VK7DtsCBkwWaYj2i+uuWatCYIJpu3n7fn7EuwR8WbBeyvrbN+B3GWn5npFYS
+/i1aD1+kgxg8EvLyMP5pFMW/pFAd2FwYcYKc+PSj3Se8yG9CK3IA1EHwYHoigTibujhprIjEpsr
O/0ginC2V/4P7vezyEtRgrvjr+uvcYdpFSEP4ttP7mPbdyVRqz9xaYler78Z1pjN/xg1VozkB3IX
RIxWdxcY2+wrcwQ5FecD9XrtHSscgSa1BIYAbkTDfo77p/GxYXMSSrM7cIc60Ie4SDNIp/qN+tAN
daSIKftC/HfRa6JsLkXwdAWQYlCya5ze7m5pbHPLuuEIjhJD4abq7XcwjH30yKR98T89PY/hr8Jr
hu0LBX3ul7FIjkYSnohQu1syFBaggRzJdkHGfRNQBATi/Qi+fWTnRvoBAJyw3/vuu5AT6klJScgG
MxWe6L47q6ZhM0jycLtm2w1fIi9iL4u2qNpu6JbNZvYX/xawG4EPVKp4g/sW9Ja/K+gPGw/emfSF
P0A5XicNdyZKV3G1AqLYMyrS8SIzyAqCMtRP/ZwomdFCTn6xddTf4RklVb9adcMrncZjw+pYqoL/
vdk9zNpjM03G+VpilimmetkrslXm+VYRYI6R0cRcvtEX5gUeIATgbB+ka5077rIiKCTO8BQKcHb0
aAuvkC9xuI1eRJfPON5yAdz4j+zSpIb+6DRDiyjhoz8+SCLQdCCE7brsQlDe6sSjoYkyX8ADXw92
fdowEZTl8GAMmW5fE3Iuq/jR0y8ilCCmzdIHUb8pUI7wixyI5HuOfwT5kPh2Rw8wI10ZTECqgJ+n
t3RzRgSkD4UuJfCnxkOaDF2BG8cXDYm+mMGOIGo6hEN6IQkQm/hynhO5raZisnpchkE+v43y3UWT
cKd2Gh4H5sByHGPWvLaykGkoyHmGLPfn+ISPF7xBcUF6e6FXc2w94lIbQo5HwN85vQkCHwjqmXt3
UElnmida+JttEsqBzlrzIdrrRWe5zEVbskoJs5DDq778uT7TPfk4pOkB84jCcUZVF9zv08DNmEIk
YPwXp1vwsKPyXz18MVa3ZjP8btb+d372kfJfK8fXATl3+/Z5fBiq7QzjFRPI8RfiHi1aQkSitaHq
+0k/fh1bdy6imwknlOO4WbwvGoFwZE+SjYLNQyy+9O5fhkP+53zeD1NsKrpGJa7NWJ8qa8wP0T+m
yM83F6CX43nKehF40S3LNkgefArFgy0TL1FHx4IDmrEq7filxdR+T/fob+Yb9iDSEiA0qgVqu2GR
DsISQYGLDLILhNsG3OgAMjkVhrpHst/cd+BfvTiFnU5gMFg2B9EYUhvkuWj2xbjFDrWKbiakP6iq
e8PkYfb8OmDscq0KXBkNVmIG96wnjZMm0TVDZMA+jYPyo29imfSZvToNGKErk64rrqQ20ro16+u1
ZKDsCV7o4Phz8lNh1jpnAefCWjg08t/i3GToOidnHisrX65eB1LGhLJld6H5w2I3ZChQtK6VXokO
sdM+cHyLb8lFJJZXU6GNrvw5mnx+x0wQ4SfQ04H8A9a+dgTSIFTB7bnhVOxwWDKNXayWF6JVepr5
KBt8Ga9Qb+VIWXimsY8UhMrhyqXrew6RZVj8iUjRsbV5Fo3Ysty29UfPBbWOBD+2rBdNh6Ni4GEQ
5bdmg3ANUPX4ojFx9A4NOOwOpZ6eQywd0OEXvnzEAjygsj934jo/DKrgF/0jumwFHNa0DuAcBxHq
EJg7UNhwGJ5qL/on5hyg9/2KJvl9bGls8nUHjFL1eWvbvTOxsvUTllAqorJYvi0Tp9r5gAQ7amf6
OBhLavlm7TS2zdSFNMo5JWkdiZUhzkvQJAhrPOPPMwgw1BKxjRSQvdMLNhcjyfyE7ZAe6YIf6fyH
V64n7k5/6lIzys5v/ByWHibGJabUwX9/Hb8uYH7G1oJ3Qscb2FlAdWRnHmTttqLmrtiDQQ27Fcjz
SJiwTOLGVSz6LO6cZ4WsSPTRe7qNbjo1Gj4jXyRxcawOXMfWbgX3GDdZ5xjnvyPajTwNvrF7mso1
fuUjuZ0mUwDK3+BRPQuD67YW6Ebgvrj+O2/jyvIu5Q90hHSSnYfZF3l10xYC/a0JrvUFrARbxZ3a
dZcBKqCYhL+LOFu6YG7TaQIYXF18IPw6AB7XPN4qgGVqkBrM+wfemVyz6WIkOdlWtVLmH4CDiC+9
6dwlQGTavXD1yc0EXNa9w4vybpkXNypUt8I9f0EGcxF2fi24W7caLbpqel2S/TRzF2kdPkB/Bl1K
8X7ZThyRh/nckMQwd6bdkxxjSKYUBkg8V6Ej4Hk6a9KfOgTphr65nm6ea0y3j7/6YfqA+/gw5hn+
3mAj3P3l6YkO+AX6pjPBu+B4BPRWbAn1F0aWoq7vEyDxpE6HZ7S7WfXaOOiOsT7qEWh12kCRlL45
38VXvRh0MVpr/Bs8nHc7bR+hV8mjMeTYEHIIXpBuvBBVGEZoiD1h6E16fdpmYf7ElcXvbqnmVOKD
jiFQ0jL50WhhHFFA8jzI59TRxGBmfZjMQTZR00W+rqnqxrR1iM80UCGFh2Be99RWjMOnmVXNDVdm
dYCHMjb1OQ/n3FOZ8NG4/qQBdo3sDGSTcF2Mbt+YE6jDwnvTQXOvC3sjK0kJq8RddKQmKLa4hkx1
6IezpWBNY9DPFBcPj6RP+M0+KjOJzDk1MG/CfhkS33SpipG6ZChQjQE+EELwi4YdIc5WEGlOzj/J
cJgbE1nzvyKNcxLM7USsdyAzcmk5nOuAEZjJFAAvYOxtbGJAjtole5eRhr9DPBokQHZx4dPHVS8J
jG0WZrkFn4rpDfkXP0bY0KmNpWEszf05rgmbFTKaQ1yu8FiFbIYZCcab2uDfVPPK3m6gd/rYjN1o
KYPF6ScEJAkFouBW5uTOfkqE0CRKl6k0RblShCwB24kzf/SFvbEuBnHAzMD0DHEXQQrNk9i3DVI8
liwGckth1hlLCgq7MRrWpAxzOrtx8c2UWRlKmghbgrUZHcIhYPEaNplll4KVoIwmvwqvoMqvnDEB
ko+TdyUz2jotIsFn02FJMUzxCCvEderFmeTydIufQGbcI+3NHcvjZUv4MQDulKHHehlk00zJiqTr
ZKPQCBxgzoP6lrAq3LEfDQQ3eqq+pKGYqtNyxlpiNX8EHZzPiFBG6bCFJ1CEyU8Xc7KiXM6XMPji
Cw56Cb1Hn6Nokg3eyZJs8rPmqQYtHhf7EnZoiURg/BQQJECmmDy0GKHHXIv8sj5X4GCbc953DP68
KMfEez99n39vYzg54Anch8mba99vI3B/y4CMzAaa2nRsvYXiE8y4T3+e2zqWyXNE9HIZDO/9+fhB
tZ5OfED3HsY8o9E7zEYtJczJhpwHycIG0O4Ujop8OF5EgXE9A8GSpsdhnkjScozdov8NJO4Xwo84
qWnoPgdWmxDmta/Sk06y8Ru94ePj34DNYB7JDA/PDISbmtZzreabSmpidPrY7IEBwlu870hbAzK5
QR4JLf/FgnWIm1yDiT8v0vlvtt1WL67A9DABLPa/3iPhDO/YrKW9ddOYvPET4l/o1ehL6djINRNO
ct8FkJ2JXA47ijfUBK1v962u2HTjQZ9WXm61l2unwnrZjMVjAhrDm8N0Hjutk6lsvOr6ByKq5xkl
DwgPCyqdh3W9UTOaedEaOLTJmLsAHdgpYsVke/OcDiv3xyHzqoIVgWUXdjdYeIGX50yhrswZoSXx
2CLCPP0Jc9bTzjY6u8gLTC5ZI8SRgmMgZXPHJumFhpnFu51zXjbQ1ghcwvz69Lf8eW/fOJFkhgEi
7QKDRtzJr1MEGot6V+AQu9clWIs/nZEOiB8qiC824xV7op6q97fCXw6jJ+I0F1vjP4KPJM/uCtmM
E9xGfEerEUwbwL8X5kh6w2F5MDg+I4Ht8OMroV47oMkH+QF+DA6C5OPLDyuEt0NbvDe8F16et9dF
walz+roodAkiTx/cqRZepPS+YsM63cTnSG4B3GYTvx7h8aPL6CZ3INQzJDUw3bXSv+intiu0DtOq
+hrZx94kFABwfag7Jw+ND8tPE8sKlcDYGsFogvebIfXsl2clrpYmSwRdevCPMRDGweNSJ9CH84Wv
1oUeZZKgQDml5+X1pduTz2TRu/jVA/O/HEOb4SwcHCejc4QzZCigUjse+G5o7umVTSwBRJUyH99Z
8LDg2WqRuZg0ls+rp0xw0whbf0/sv4S4bpR+eQPMYiTpLpNgy/6kscYP1VtIAL0Dbr76cBM9dG6a
Rz5wqXhPzJ8kas1xa/XRPXn9Xr0raQ7G7uToOvghb34ncTu+coeaQkL/kEjRSs2b0w60/voVQEGA
Kuzm774wSUlqcUKKkn0eZT9Y1vgiIUF5AfAuUstwJlDag8Abg/lFNDucfZ1Btt1ysk+IUuL4I3qJ
tEPgxEyrWRTTVli2Qj/PTrT6Tv9Rm7MMHaFsvhSBuSnci3kbYRdSKeIOuBp0AKEmsrFV78/LwTcK
v/GS2v615JK9aB0x6SqbIDu4+AnaoaRGOXMeCbeF58OVIpqLQ6WY3LW/bwdfhlKKcG/++VivlbFD
bHhg3YEBBe5xwHaNt3wkTAJE2Rjg/bPHS1y0JPV57dNbcUl1f+5HATlV+AS8CS+aOyrQRMbYNjdo
LUk2uFMsZVUdEf030B2luGypPrVpHOiJWl/BLzE5ee8Q1naMlANUIFwQAluDWyJpcFF3YxJ8IG3v
vJzPMrAW+1z8TYoA5ZXwBSAsXeQ/O7D9NTxgXyxC73dJapv8TqyyKUky6cSx284kljkAZwKQUZZb
AkOaBHQrtIXhAk8lnHwPmJW/k4uhWh16haeTaiXYw6ZhMbj5SH0H32OdGmE0zX/ehSVmMSQJfR7C
a0L3298Dd4GAHnEVjwKqK34rgmuBkSlPPGt5AdxRbp1Vbt4EuuJwV4VEFz1gSM4q/y0wQFHpFcOq
f0ZWkI/n9g2M4rm94MyUUvla6x49nseRsONNnUdsNO0ZiV8/x8cObw6okE2CYgjfbIaL4e+BU5Bg
cQB5+HcpMf0LHdVTY09/j4HwlKfjpXOBDimpdUb6MMx39gAdZaCG3fMe1imJ7KYJaE4wlLh6VinY
q54T2CT3SLDD1HTCLvWgnpVjgIAI0ISYygNI0w+VFyIjjJQvqMwivvW406a5AU9uPGu6Gxr+UDa4
/9/6m/j+Skk+QOrs+Q7cKhcnW189T/8oUK5uuIycSi+LHrsw0a0tCAbNMoU69C5OI3M+IewirgiB
1rGOTn2pJmBWagjopqNCe9efPiVhCWon1HQfW3ke97lzy3Q0368bQF7PiubsQLh6o/qjGSDey7DM
Nfn6hL6557xg6nLVgkgiPimyjmlMVSromedQLcxhupYkB8/1w6/5xgKpOOC5RprGGzy4i9dYuxwh
ZA7HexffhtsxweEzmBiZWch9HQF8g0bofbjUOt/KppPF+ySgbNrkQpl3v33GI/kqY1Tj5zkmcEps
FoCT5uSP2VMsLGFnnmxQhpIJM+9OZsP1MiCRv/3JogvIPVX3NUJg5rFetXu4XkwBPx3vYFiunepS
11zruhcLiOkmfSTSTGod8IBX/exjXAqeM+y2N52s4LOww4glLFqlQVLIZDikz6J10MkyUjHDc3+m
1J3wjP8SA4OrfKhb/q+boWdCAnHk37qk0DlFfUskS9TnRSQuEB11+mDz9ZaEx1CAMCmpJwlPu+HG
Ck48yDQfeAPAIHnPyp2+e7375i4ywwGMRl2Abl7mJfnYEtHgpKcZC7EdryQmoYAYCDdh7IsIJxwk
D0l5AbcQ5xDFr2D4cIWJHfhTk+lt1REgGP3ZxrfgU1EJak0VtxVNHF1MIxq9cf1az/be3kNNlclR
GpQ5E2NZHyeygGNLH5BnY9nHB0XvlAiRUoPK5OhSFfCyG9+pPjVStYAowaAl8+ryCZQY0aaAx7Vg
Mwr6y32K1eTzLnrivWnYvxT18x2cRy6VI3tPTcDJgTpX2VGxnR4fepTJJOo5LU7Cth+/Vz1sZgf1
ehQ2uV0adg28X8fmSY6JB8bTnPJWWgoH+if2NwTFHJaqUAo9oyFKIQKgC86Q6iduvTVQyfbhxjBr
p54ws39Xf6GigYtSDcGl9mhlSW4RKjPsL6eCp15orU/VrXksrinTyrzoMhNn4OAZmQvOAZv+omim
u8o81acN1RgOSDIkAeviSNZrhOvkZCRCMxgsHm+t4L+zgVkePCxmKrwkYMlpG7FvmV3gQsTHYpwS
KW8Ig09gDyK3DXODPLywmTLhS9Y5UvtEeqb4Nt/Ih/ry5oOqhUdnOtz21gBJN5STJIsUOmaFChR2
IpbcUBmbdNDTvMniMNdCZobv1VPiI+rthcvWq/XLgr4ipXzlxp4axv/wn8RH0dd2DVALM0D0zJVL
+Ie3nHi01MUYaiexlUVLrixnnVPeMIUooI3UbhuVtAivPIQxMJNIZOpT6QLrok6by2fZI8smzjCr
OrivBAYJZKpHj89+qPbO8bLveW5axAVjagW8vWKriUNvEh19HO59mcy9I6CHmwAvsHV6UsL87/xL
A1zqOQCe7BFs4E6FXiAE7oncXJSSdrUnrMomhT5JMY/orlGSKzoV4CRhoDLNV99dB2ROmRDJT7PF
9072G0wfiSN211M5Dhstjs+9WfkA3fdfsoGfJBhwGHhfkdZqmAHKmj9AeYZ8PKdgQGVIIdqsu63m
M5rQ1O90FOM+AG+siBvm+Ng0bIsno/SXTJwtgQFf7WkHVlIr+4VkmJk6xGrh7CX+qzk4P0HMlAsd
FwY5ymy11oRFxM7cKsb+TrGtYRt2PEs4NOlJKzcrUG5UyGgfuowBpF9+PoAXqPuAdlahFP1CoHzH
0d2D6peDhy55eNuTHw2/sfePnYhTbdVk5jtgn5h0wwXTnaKa67buN5L9TG6z44Ya8zYFQpIdPUDA
OsE7N1zK8Y35TxGQqYDC9+FFxXPXxKZ+GJiJly1RUHa7J8jqewkVZL3ECVUS8nb0ukKrGYV+mE+S
JZTfJz3hmpSQJTMmhyp8Ei8Y2dDZFYTVRWbIJRjrLBZuJ33QNq1KorR+/zJWUr96zufn4NgsYyEb
jzuDweHRLx29fF9BM8z2K801OMkgRs3bzK16uY6+HwPTvs4NL5haAOU1LvGGSYYTv3XKm5Sklu2f
+Ut1bx/JpE02X5AJXE85idMPk55BJgELWgCNchtGOwBQhXqIsNIkuilxbwbpTnWcuVaPY92xa4fy
H05uy/3mqnkHjO4bZYQafugD7Ar6z5auYtJbGHkSi9B3059s/7rVKkqYzpdWIeeXOAGQTHeElTb2
dDQmgDBI9wFbgAGzy7JCAvha34Fo+FqkjGg9XBk9SJlW4IQVx/l6Une1f1p0MjH1O7Loz0/Zf8zE
xDWcNY8TejuZftQbTb7liJsf3rauSOXEkswUR+GvKA+FvAD9LEvqWJ2PFEJZl0bIt3KRqT8ZMCqR
D0Nt9pP2RUBDIxtAkABAraCqwEp/z/2huDzZsQPXglvkTYJXQhMJ7oKmBBZLqmoYpD0xLJKXStzR
tuZSRz0UDPHXsj6LEzKBNIPAU+khG8k5GR2o7AB3gn3SUNDSAlipqGUajBkSEehUN6iCOGAyQa5o
d1Ra8CwauyGviqD3vJlSJTgIdGxDN10fbSalyZWWp7Xj7ehUet5cBnuungSuQtgrGdfNXyZdT88A
RrdSo6tepYUk8fF7waNe659pZGbzP2/h3FGVglJHHIIE9dX/EG0XmffT9VwSu41fgXegr7NoTPqE
as0SMlbMPF0Hn/Ab90D+uKRvj6ovIuCsJ+xx+OpINBJ510vQW5DhQpgK38dPkOnibxPivjO8g3ch
F0LcLXPGV+tLepTgZ4djFPu4I6/h3OHIld9SHVeNIMwUixCaNmBnTIT+9yWwccJd0BeYPG17FQq+
mtNPGsyTS6J3TfMmS7xHd2kfvvCPhEKdCqwKbNAcfUm1RE47VurYWZlgagkXKNkaRc9w1S25T8BL
nc0EadRzT75MYSQ5RrEwNgX2QNPQxouruPJXwg8ddqDDe6edlAbBFaaH3i7gLSvV2+G8SAi/rljR
Rb1GncNktqPxFAjN2IrgprnnIimA08kOiMcCbZRWBKs/sOX/mLDG5GFUIY7yjIhljr+MM4TiLB32
0g5jyd46zqYAVOdIzDOmTGiNIk9ytIA0CTFLGQqNKOyXVj7sN1fyxBLTS7hWaAdiZjX1vkYjr+si
NCMbBjU+XunzNizwEV/D2bWd0MT73DUL0Xxv1tYQvs3a2+RN7iIke5/OGHkTgjay2MDwoUkCH3GA
d2hUIu4ijHhhq2W7xZUx7WqSV9cuydulxp5gauzN0e1z86D4GkDQPJ+v5tsWEJyawZm3DCUdvGGd
AXMWzBXWlyvASEnfz8mAoARSJs5aYGhgW8rJ2O4TDzIhdrJffBLUMYVMk5tYp/bbXDewK7rK3ADX
j6moHdNBMyB8YHWT4kkzyDnGKacfzT2v5Wy8YlrQpyi1N0TQeTei8hSDt81vk2cWDBJJJIVVojmu
W9JIzi+X65nEUVjaLHsNgAt/Q82IyzhJKaUpdezkPoL9ZTpqgYDTOqseZuNdDpwv1TY5NbUylmdK
iSFqokxey+AUZKp30ObAazSSdKzcH73qbTxNh6Jp534eNR3XRYYZbiCXhHuski7XwRVJ0DN9xFvZ
Yv2fKBFnFKQfbiSmI0BvHh4AntQ7OR0zVNoUnDcCTclP3r9UE5SOvuKoQ8BLMstYQcEA+iVL0etx
FNhovvNE73i1+rTWgllQd2pRwN85dDaBobyDzJxHFAN+MphF0/SSHOUSyjN0RQBryIM4HJpZUog8
Bi6x46cYhXn2XC89OAb0wuQ5lbAj8V/zxoZCZwCcY/0+oPFfqpoTGOFzVh2FvrKtLMljcd5J3b/o
tJ0NFrIS2zJJmojfyttQDgx9eonvJ7FDFRLpCMYSdPiJDoQ+GhDnlfPaBLp+fmKDkynqupD34qqR
na9X52IXeJfsMmmkxnRiGa4gaeA7xqFTFXGMJTFSYZYU6ax780alb6bO6/drCYwFrxzAIoRzXGrU
TTLmPEee3Eye9AGZUNfxvCWgVG5liOJcsZ5PT1tmkJLEMuL2+H4pdCaS8yZOYxdJGD2SJTRmCY/4
iq9muFPitQtSD+SVpC2bqTyM7/hVePVMnhDKMZGMAtwkEhfRzywMQrqQbUpTYYJFUyHwa85pG2CK
Fcm7JIbw9iLdyjOiNBd0l4JRgSSeoDhOUmGHPJEgOTkmOAiLa3wbl+0x1rMuE0fvyQNOerRljfXm
JUSEIKC7C46wTAWzOmk2BtmfsqhmTeFNYTzIbUCPbvZmF117Sa5RuEG7oGUAVIB2KWaL2xG2JxER
/V2YJJo6jaP7iLoppvfPWG8tjwlbD5hs7an6muSzJjIBZbyka4GY2i3U2XZgS8I/sm4ED8M3JeRl
V6I3QozGpe3bzRgStravpIKWbDYWTJlp2Q0KhEZZJGzQN2LETddQzUOm9g5JmhFlCn8ZK7lh3JqH
ThaI0OWVQIlOpR2UZGACsjq652SzADvKw515LffDZ2Tc2UA06AwC8kluMDK+FeXxLrifJqk2oztT
Y+l27qc0mNMOnoOBHoSVw571yYHf3FckIRlspkeuP3MrUsUsj1UkB6yTyIeiNVI1dHMibW0Ny5ww
0BBRgkwS25GtIVIyPttEpnPs1eVPn13x09fRFZCA8kbfJbrK0fOL2JKACljkEmrpbHdFNwM+Tn2J
LWU5yDUR/Lm7ByYOckFW2GE24NFY6Crz9NH6ds65ubsTe+YEhsPkPCXWujZdf8h6kWxzBzfvZS4M
jQr+N3DTZUEXC60IU2vlxq2bhVzrPi1kIdOGtF2PaEaIz2WAxsnXluD9wI5pntBQCpbcFBl1cupJ
OtV9zwytttrsiglPLQK/A33nplKZnD8dmVPr8goFirJaP7XYIC5Dthb0JUxxaGGMihZS/GXaFEax
+gHaLPCkZsIFbOCvJbwMVh/MRsZWFAe62YqzSvLNIBS8lamAE6LD4ctdulbNOg58dZahuqUIJH2E
Dabx33Yf4PuShpatBUW33SI6ngH1P7Mp5ALMffw512nJScXLGCw8VL2wS9AulvpjyuFDsYwyTYTo
YTs40TWXLUG3mUfdhITGlXZSfY3e6mxGPMo2YchtNeUa1qB8M89SEN1N7b/v1fukOQulOJY6y08s
w04TnuPKqIjaEhSnBq3BZrBt0Ma3g7ZqLYc+XaVZimbnCLmNUqRjUK6B7KCGd4LUU3zb5+tLRnFI
bv5Q7ZSUl8u3UwPG5owGDV4sesuv0Z9VLb8ar5c1oSPRtG3szq3xsToROdMdOZuEnrr6pFqWL60u
OLmuvCZ++6s7rC0qvbi0GU9Wqwt60rv8hAnHElcP5paroZ99iIpUqt5+io1OsVfaR5txr4D2HqKO
2e9LL9/VX0uQV4tzzRHy29SV6bBvy6uPxNZrUorzOqgXqSzTQgkV16QQxOs9Z+3XFU2XUOeIqBOR
tFKdNtG1YMtEiup2TgG3zPxYMSGVOQnlsOpJKQk6FfiRnIOJLlSJDJaT3KQqNHo2BhVQiQCCNd2J
R3gd4plFHSXHZAe6UIWOFsESiEjZGGHJlq6FEDQS4knAojW/kxSxKWCNj0oyh5d1vB1mmgf0DjRU
Oh9JhcbpBdMkkx3jZySgyUiz2FwhJz7Zz3aBGiOcUA4kRw++EO2ruOqf2+d7PL5+LZ4m7RWwy/o5
U+/ROgjJ78854hkUjRxrr/V9D30veh3cqMWs0fnlWKNle/+58Pz3b4UE+rpB29pSvP1kZ38MJn/Z
VOk5UF3U0s/TwSYPt3hTqywajw9q9rs0qpgMHxyLL1X/UPwrtkvIwKMy3ldzPLWqYTrS7eWIpjU/
4HurCAW6GuqJpEdA/1b1CfIG0SWKbGuTrgEm5hGXGdNkofxJ+wYyiUM8hfRwm2nnqnkhx3NM31T4
GCoR7WsZJNbKI0TZriOM459L6xP0+jCp9vLLJnLNi6d0rRdy6UPkFSlrzf2d9lEe/LrGu+74UZ8M
CaX7FKiCitE8ejDt48lGdBPBvhaqnVl3SXupdHy+R6Nj6WV1iM4X1Jg/6Zy3x9LSqACVAnSabzxI
+yFDs+MIGfQhHaB715qp7d553UDLO91YLo9VwKgivdFbKZqq/uSHFdxs9LwFPZHvX68bvIEWYnF+
R4aM3BptgWD6o9udYf5BK/tByTuQzcq9cWWQrn2nwWgv3DayLo8W6uV3RDShvaGEhsCZqhDpzgsK
xnUaAFORXEDfvnV4VO+t62uOMv4ihYoItXZoXx/XwHtu52j+cv2+Irm+/aaXwBMpruqhCBOKk5le
vjI/lZOK5IjLAFxc+dru4tknIBJmpRyfIRg0D712tlkD9SnWfiGg91/Q8K3TaeydBFAVAaxruwOh
R63vCHX3K1LHxf6Onl7p7fue6K4YIc6/oZbvWkuheo/gXaZe+Zj0ybqH8P5YW9WGxX6eysxnhNOe
p99LZmYj3/N2otlCr4cqN6lUPeVqpQEDg8c7Ttd2T5N9beKG1E1VqVmnt25MZWe8btLEgfYkeepj
Dk+rpx5jWL/Rrj0qYLkvTGb940/eE5eyFOLuq4PDazauVAen10w02PfrdzSq4RNE0JHxVg4fj1br
2gAvpnERqi5QYHc09j03oJorto0pmDLTSWqca8tfaqYJNn+P77kqdhspsVy1Rq1UJ7tulmbV8SiT
qveizPg4QkfxmX42n5/rJqaw/qietzX6vL+Xb+1t7Xmdr27z1QXNPoaLF7CdWX3xMvnzc7lH96dK
bRqjLb5+m9NoJfeOeH4039UG34toM5hWaWHVq+ziC/pALIGBNBjE5KrgXzdoKYNls/RDl5+X6/vk
2Gda7aJCJFxDOqdUT82ji7BYAb/sgx44vylKV/NgWRT2cYBFrXP56ExvgywkEYSfolOE5Fcq3UXQ
XP36VJMeO4MyWq9wVNedUzS6t4/36mEaH35GlXR91hspGk/3vNqV9jWjVQ2QrNIto/e66O7GSNen
+zuE9N6j5qI2w15NOqdctXPcjBAZm9QiWpFFqdccqoMV1LGR3D9FuyjV7DDxzs2o3KfZQOZpBDhw
jxCuosHm4Tn3cmfJRAgHpYfYp89Sd3F5JbMy2USdEx3Gs6tULbuKFeQ1jLm3exi1Hq40bPr9ojn/
3cejMrAEess9Gkn+ZV280NbZEq7FDcn77jyFGHj/l9tj6+5zc7horN+5ielbHN1ljGoDCwDoy99V
dx+fr1GkbaLFUUSAQZ0nXRY6uerkc9GdlqJtn07LeFWiODrb4idGplDvfxWunX4lIYn+png87cYI
xETtBJTQlyAPY2Rg9EoC7MkuTNaUigflMKgkTdqszt/j12wWATj3SVI0UM00q6dfIdPYXTKLvYMe
IE6FTuh4OpJKLe5wf5amLI3Vl7JaY7O84iqhdXmSl63wxvk7YjMcyRdZlgLwVZ0g/kEshu7l/Rmt
vbEuSob0kFiJEZFI9qFhFRF44jqaRy+Ch2LWi3g6xuIhg319sYbvDpUjE08/stAw9q34GpXa8jSE
4C3dSTVy/Jw1FXwUvS/QW35FR4BQgZiB8gENBTmwQg1BHXT7cTksoKIoh8AXQrQUjinuqAR/msWR
eV234I/MW/uuwk3LJ4v6ZLQghAmYnhB+Dm/5b89bnoySEcDmL0JIAXemaDFhzoRUIGaZlN8Ouo9f
8DEodzZrkA4pZCJAYibdfoIBFfh02KU9Jp6D/oJ+taWlEDyqlxrF7M80ZIZSb4G5xfv62LOBfwNB
SCv5gG7/BDOOUlTDpiN1pWmUF41vzJM6BAJdpSeHwVowMyqG3iS9jU/krhm5WNtq+YiFKkkeSwW8
E3UEPmIJi7GFMo+gfuPlu8iZZK1ENly/DcxPMhd+mvSmWXu+IfdJbe0AQW51XYyPnXiFV/kPAmQg
VUTvwgXOlwnymFfYD07MPACGJ+ncleHgLKJLwXPpSYKZ6FwFtgBhOsmHYt/57RErBEvU4oHXCQDm
WpsU0Qs+M8GNhGKa/cDoRFg2UZdKPMhF70j2wZuT7287EDTE2yzeTg6px+2pJCxZ4QNRDkEl8Q9j
aHFzFYhd0odAMDB8l3xq6LdlHdL1Nr72SvTBlUBpIGxwq395DMEZW0SZdsk6lkHS5f3+pkiiw0ka
FOdV51Sk4PQnSxEmTW7Kho1aiRDSMy4JhK+dsEBIi6CV8ER8lY8npd20KvyHXODhKMDrdXi9IiBG
ekkJowR2LB2QCPdlSfGPYKwjJkM74C2Ml/wggZJ9J/+c74vpoDDmhwlJ08x6xfhz76glpsMIcKNw
gzcPun1SgC9GIYTnnUvwBys6k8cSRGLymXBo8p/X2sibHYSAg0I6OWuKMrWhDyAoj5yg1mZbjIEs
ldKWmv6n8aau4i868iIgYh7mupOad82sXAnkrZ/2eKUKzGiYibgLihuHAn9P1XudpuErHvL5l0DO
k0b3GL/YUq8sRWXyF7z3YnX/ZYnRUGACmLE9EcLTkwRGs1RcUxFiJ2J6sw/H07pxlbIcKzF3j5KI
mYj3sSMcquiipni/JykZ2E8rw+gguJQq7Xl5S/z5H2Rv/YLzFf9dHZTMS9hzOFqJrL5XlGSInAau
IlM+oWBUho3L00FNxiK9jRGDMZUoM7CM+hTVHX31LikBx1hbZWtgt4TLQ0Auw80KhimYsehv0hrY
JsGTZgJdqXWOKBei5y1VFRNuYKUB766xl33XME/L31j5PZtCNuKbR+ThiRv45gciHGhDxmdUHE1z
n4arphw+xXw8nwzP+2opNtYAVxqLYtXq0xu5a/YSkxIpdMVoQdE6j+3SLKyNmAapCkNcVALwDywn
3yMJpNqWaWXPI9l/Fv1VHxZge98thPO61ssDq2CU4uATuUBBYC/Xmlnxul3M3zzqY/OWJEdrytiI
djXfoi7JAwUPuIWFdr5+6Xs1shqzbIqe+B42pfcIJTT+mz6VGtMnelst+vmfCs2x2MdKw3krKMtz
SRx42VWGftlddlNvfoKPiULTro6Xq0/myVom5I01Orf6WJLmtV6kZlYRFnfJUqNcqWa40nO0AcYJ
2yYNtlr5H58/oNLKqR9+k2u9IpIyBRKf8lGoKAJ+U3vU3tD/ADicOARupImGhA95/si2pHpPG+U/
Zyx2oEWVoU1O2xVrW8iYbmtIdyNt406YjNB/cyAZ29S9dvs9krF3YJQtPA5EiXU31CBQNFRsIhBj
mcCnt2zT7fxyjdP4toRGDFmqNjnW0HRNg7OvvrJVgp56ttKKc9e3TG642vU3VDoXaFJ6obnQttpH
dW94WbVp/UmXieH+XCtmurBYS5U+rNdHi+CMqPJWZ5uPt/Qk+lN5VOWAqvZiS3CUXuC4emu8Zbv4
/UZHtjAWTupH+0RkxIuyL+VNdUpS5AheYl0el980+5LAV4JeUuNPHbqpKqa07JX5EDqMCnBZsuj6
I2vCknLiuKCs6HM9unyWLC6m0R/cq2Ey5kquWgrp89suOY3WJV5Tm84c0E9yDnvCyVRK16tORY7K
ZMz9KtJaaeR+UxB1dc9uTFldN4/vgrx8ZaNsd09h9QmZuQL/8Wj4nrFsEc4l5MaWJCcZjAPzLMz8
APtnOLj+3m1EOMhqd204zB4sEaSw14zJRgEpCQ26mAc8N5RBgkjEPnB84Sv3y/VZ88FR6JATGyzw
oWJTFsxdYjzCe1gOmdqHLuS2daLfSomP9m6p7BfWBBmeNXfIG+KdpJE5z2us9EM9sRwK5CzZlk7l
BQ/3/0+OFk+0A325PBqFtysdgaaddrs8657KLna0LRbF2pAuKKXu9PdSP9EX/dSYppv0klXrnW0M
RfUZ9ZY/2xGo3uMYk37+zZWa9988ZdC1Qu6XCufG+vCzJ+10fbscov1ov/uToTFUEcs5pnUeZC7Q
nsOqToxQeDxdS9H18lUkKFv2L+cGbVhp6PJLX4w9vRHan6PBqkzPtxwtoccDWjyPNmRH98MJ5czV
7YayxW66FLENZXK1E7HyTtCGmf2TvQI0lQvV6eQF72v6GGzBJs6F+rFcK/zYVnYGXbAHqDTDOYUg
OlhUGrNcl6bC92qKHurV07RRKDWh19DAmAaZl+0HWTFwq02Zu7HKjZZFWqMSn7m59i7RY/y9wGP5
2qTaefLnEZe1TMWIU6YGlLcjIp7uTWa1fCkad7K19X5UAI2lc3P9zPYNgHZusMOmr2/TdCszzp4k
vaWo2EnFx01j/nymNdoqzR3ZwMco/dCTKxXfN40i5SuP/hA63bU2IMGMhCWNNK4kQds9ulLQRS5f
6/U29DzldqX2w8FnnoZvdVp+liY9zoqXjHPjYvZje6xzZYtCnBlfiQTqvUx9WCxFm1yXcz7uR6Wf
7a6/ftSKdwAGvBy2zs3rfk8rwvmkvyrEo0Fv9rruX8u1Cu1Ijs3X+2NAF0GS8vtVe0XHPxGSyXD7
qKVIndRTdNilRICBUAS78rZ/1OrDR+T9ncF2pGnVIVebrvO1O+3pJ9Met5qDjO80gx7zxmxxPKPr
4eqFmcK9G58A3yLaAdxDRXH3zyu913I18M5rjMdKG8tsKWLSraEpPWpbAEieWUevY24kPSbBCLO/
BwafW3uyGeLqlTFh/nG2pUe/mCnEuTFF8LQb+OEojHSdoaLn7mEySOWwvQ2ujlFanGJQ8U2jl87n
bYM8Rwcbt+fWmT7fSEPRnxXbzWVks8PyonWbNq4x7UVy4+G6f44f9TWylJts9DjgyDKjJ5cv5K3n
zw5Urns//HjrbzZ9zJFsoPlKC5hyP6IXOJ3PJi4HPiH9y+1Yr9pXhHZmpHpYKplz40JUfnvhky/z
Z3qxrV4rB7yv9dclQhdq+AqfHf3x6rZa+Okx98+s7RvzHX+0tHgrLpvZcm3+iHuc6Dfju/wa9MqP
JobgFuGQkuNhNnJ/DwValMPggCo6Q1AZjw+nkrJ2NiftBxfN/Rila9PnR91lW+AjiqfnSXbIrRt8
0jGanuZMhmi4rxZpkIk5uK/aOdT9s9XpGdvwqC0A/2mHfqk9bi+TYeVep684kzTjI+x+VXCOIl2B
jrVTdzsdcsKP+iobTXd9huta7EzpELedMnDgtdsvDAVWq1Rq2hk63o84AhEM2/W6RhvMC+D6sflY
kWRZvTxOOEbMxx1qp6+FxRvjwahe6AbJIB1Hl9zoumzeXYPryUvljLo58zmXGyHbkLnVdmsmzkth
P7zluvvRHWPHrTh/Z0/Pp/zfy2TAYCy/Sj846LSAPmDOZsWfsmfEXbty5lz47faCz3yh22O5ge2t
/GTIE6ViNKdvs+iMQn83MwZL53YzJ2i7yvTNqvs5n7xoaA/kKNNPLOQCeRn4zI8mtm9PMV67/Bjk
aGJt+5rCzz67j1lQmEEmbwp2emacmj3nbu/rEvB/pjel43ep8D+SzmtJcSUGw0/kKgecbh3IOQ3D
jQuYxQmwccDh6c/XnNqt3RmwO6jVakkt/boFn8PDphwYxn5/7pt2+Mp/Q+lHdmdmtmrap58Umzh+
jDUWAlujiYcDtRsmBQFm1GiMLh+McyoaUxt4m1hXKVgxaSvnalVeW/0CHwU5kZiZlst+Yj+8wBQM
YIaMsmdYtuxDeZkGS6MoPMStBaf0Y73CR9dw4cP5/3DfmFJ4x1/3hBzphKGafepC1MgeWflfpd0/
SHmZRBkWsLQ/U5OrhUaIa92cdHrpB+9b1P18o7zDRcN5VVfXuny4iHIY0xyQawv/SkQ+LyOQ8JeW
PuSAIYiI67YPEOQbDVP61FMsWIo/a1tRXOovtwmADv3SDC9vedEDnaLuVQD/lW7cyplX1AGJqmpG
hEGHGkpQ8el9bKzat8i1KvStph4bVfbeg3wK0+YcYchYiRqoYXE7sbHFsQgDv48KsSN75Fa4FX/K
twu7PN+IbT/aU7w22ecsNKwT7WFyXN48QXXHLQdCsldO1oaJRHta4is1m6Vb7mxO/YDCGByt2THZ
a/iYkVBUk8brr3GMfTWCdeNTGvN9DDZPJEI/edXcS0d7zn72NhJAvBdu30e4ExEPT2eXZI+UxVW5
fx8fe44cKEuju1Y8TNEAPkRqJXxb0iqlnsIRPWZHZPlrH25lIs1F4ZemHMr39GLvzNAbbDCHS85Q
y+XY4ZnGkyiSXR81AuuoIywhxcMtZxjTZXZ3Gb0NAa+50IxPI7o1AZfavAqqFminaOCqd9F1dlRO
b1Fql7ZLijpnx+woKk8xDGkVbpO9fmJUz3IoyiXzoZi5tIMywSaEfuWRncxTHJbhlhnTT0RnMtg5
d5KUo312FOOSbtyESbfap5YUHSEO+ZdhQ9dkH2853wQBUUbIJ6D+AZODkhH0CbeDu8of8W+yF8O1
NpQ5QhXIjjzCHExPvcdbBDMM/D4yMLYOPdOEmDNiAY45RusyXwabxz6SFlrNScHFg4gCYnxvl3VL
xGrx6WPP8jMuynfsaQSfNkocRaC3DST8G9xrH1XlfaRlwBI2jNfaKCcGrAkmEoQR5IHiaGeCKs98
mexpLll/PPNmrzjcxRSiPa9wuO1RVyLRM1R5H+0VAwm3n8j/8g4EivbGdz2CzXcZ9pxKHICC7DhJ
BO+KGUo7QdAjiw4Nni2+yW8r1FEIfUM8CEmDTeWxfsGGvlipmM0T7ZN9+eVDX2wRMRpYkJAUFB0G
R2EXWhazGTSMjXWqeeL/wUO3QhKZH73mwtHwdrSPe7Fbkr294ic+lJUR0wPeUzC+OHfENJkfv6MW
srJM4OEpJQeB0DiEOsJOYGyy8CWxt8WGp0WYXrk9xNU6IIGb7CKt0G3ZO4J99vzDQum0wT9sx2TP
0Pg/2HRi0N/dzvoxIlYKtqBTO5iyroydn//fUIwo3L5gRYgiGJwmhKh4H5FTMBHvi54ZFJzWPT2I
FGxYPvYRT8LIvCV2BtMrj4pQneA3dSreYbotm4+CdBD2gjC9csBdUY6ieNtW00Ze6AOV1q9WQ3VD
9Ltu4BXetYtaJ2Y/VluxCuVV4XquBzCQ4DLCDdXNlYMwffn8RWGync6YGf1E5YhJ87UhiluLu3lV
JkSAHnNtHlljDvJHv6TP1EBX14SqgQ6mUbo5/clIKubSRRM8zIcoBIW8fuSJ12cr2xwzhqvVndlc
V/T+Eo37eSzVX8wA7qyZDzNkpcSpxnRuNiwp1Kin/nFSCliAtG6P0AKE9mdYOVe7Xpr9M/rxFR/i
HRshA+IHbRFLwRwjuOkwbZ8OxaXZQXqBanaxAn8gLz4ZoFES+SSof8II0v4BFwD7RReb2sDU2xgP
RuwilpyW0YFqad0P5ceObSFTq/F2bd97BmSoez5BRJ6gZdYccvJ7Gy8p9hrC/MJ43mB8mdeaFJlX
Y1MFF7tZaSmObWP6uZZxivnpCnNLTSSOAs5Ezgm7xMAeN2wsxGQ44uBm1n3k6xbrslbDRenDa4k1
wRBDkgbG7JHOVZm+U66NOPnhILMbriBk+ubW7vWvlBcVioRcx25ro7Tmf6oxE2aJrUVu0+M1F6My
WaNf1HQOcVZOVvepumnT8+oD5MGzPyPGQ+huhQur2mo0RzPYMxhnA1WYgVqNykUBpq9xip0nmMOw
d0+F8sDxNkbNb+mFXJnsl5NF8vVqilZKPIHS7rB5IyL2UaG1geEo1bSCldtshbKZxFsI1KPYS9NY
nhTRpcDqQS2wJqY16ocSwZ7iY1+F0dESOjN33/IEY9S0Uiw5SI5WY+P0SA45uim18NhVmT78eGhu
erRFajzoG5MtVhaIpzgdI44RNhz65qqU1nr2q0qoW2MmJRTqAVupOQTGKYQoWLbBks4QXtjDHLUZ
rnN7JBQeyUeuSdWUdh7Fhu3zClZo1lb2FzICwb/0VkBcxapHVss1dnOgW3Zglv8l2rwmtQTAvBzb
p1+xIkp6tgGouL+ln7w6dSw0cimHEam92PlV+wODqo9dd0cR5WhgJ8J+Gs5AwJEjl3ASmXw+khGf
Pt5wXkXrhWGfWNSFB/1SChmhRzLMyA/BzYRBAZvv/MKaIA/5HDIzCYxfxJRUjJPIf2UrhfQeDKTI
z4E2FKc1zIfp+DYcjM4Yq4e6lUL7mmqlL/YvdSvZXNywEH0Jgpcu3BpoaB+vZtoXvfDYGAMypYxZ
2y9lY4aCrmFyYh1bxOQQRS70wcoj97E80hUqODwXyAupG1qIHmPGvSo5SgTbNB6apEKDgz+6RyA8
bDAK/Je8zvI1fo6knXGSIC4UympyzWNNoHzFK7SkC4sbHz8uJSyf0lf0LdtD5wYgcHAYZHgY0edi
4UPJic0hWovtKXTmJifsAstoZDqsAkyxKnHcS1O4dYXz4aNv0+YAETBVJXgAWUWteKeR1mo6RerU
d3YZY0BLruyDwRqR0BmO0DGgLI6aKxPosuXHXg3SafqYQnTJmmBiIVc5GVizRiibD0KHHkOOLgx6
rKv3kZUXnpEXITNoD2h8jQ/zczWOfGd3yfaO8+DJhu3xp6XjAv8KVUBRIwd+Uk3ZozT3Ckec0fx9
L1ZkGINtDP3h4PIxhe3ROXMsIwL+QvH1q9jQwYqT7QnqAvfF6Rl+oWmOBQ4WBoqXAvcFyiy89sY/
w05/wqQ+aiZz4xPOBNwGVcoO+DiscD3A6LzDWBjSOSZ95GnvhaZvw9KJLa88asOncx3C0SxA2Lvl
6643M7P0I8qbdD5OFOxOmBeTQDiMIrH7MaJZM1qC0aguW99h8VDbP/sV+yhRnTdGrjwJFGHjQcos
+8dWYW3QmqGMh/kotraHR4MP2exf5ZbtjoXE6Yg6xj5n1b8nybEVO2WM8y7qdp26QTGDQ6BcA6Tg
nDM+ofgHN8q4j3j16aMOJNA4WyHcmRSElnHtSH7LHTJYCyTtvUaYqJy6+LX4mcMiq0Citl4zTsy+
nZVoTh9H7l2lx9R3EHwBU2IPwQPwYc3Z1e5iVEpWndXRRGkYgydYwJd9QKr1eMLi5qDmx88T3UPf
2uTzI3Wqchyo+/7EDoNo2Oiceezll009+zHsxgoiQGVl84q8tLgJteu9RwiIMwMCY6IX/TIt0+/p
E7GSVLy3XDUCfiU9y9kSgYMcZ4n1XsQydy7Wd4CsgmBY/0IipmcL9udkR82hbRwAWKKsYRMuKjw5
DOBDYuz7WFRTdAoYDxNXUud4wtgFnCDZBcUHovIBk46zGYyJREiPXTEUR1hzEOyE+Ggq7kvIldCO
eAl07Z/Z7lqGgUw9adLwieuQWOb3osHml+1lgVYRTA17GWazWqhdkv+8GIHP9u3u2g1KYTo+L+iZ
OIObOyeX+FjasV1RDfGvXaCY8BU/Il/jvxRYVfRwnjH589i/sAyfOLqkXX8SF5qRh7MF26Xh0Lrw
pHb7//ETdsfJ3imn/7vZ8U7j1cKgjC8eMXq4ScTjHArNHStFv2kn5UQNwLebHgkqOqWX5/F5ke9c
x97g/Kd4GJLdxSgsfj/yOk7RGxFUlyfEFOP2n0cxFeWGCcwf3qCNI6bgd1BI9hum9BGB2Nz//5ZP
CgQUv4nhv13RbYaDSPyBiXThuhTN9yd2HkO8cXqgd2s35sxMlBMnUl54LZgQ9+YeX2IOjy8ShaAz
PmsONLrIjkTzEP/ULxk4D+g3KA1lj1aO5mlstJt+0k/Jujy+hA3dnzKhJPankNsJRMSGVgmsYmXE
7EWD4svmrp2+swkW8QXr9VjiS0KiXXL2On7ylGfSCyM+dvcne1FQgxXoTwYZaycoKiSOWHBBPPHv
gKRB7PKQd8Rax99pM9Q7h96XKZgrpGzu2VH0+7VVOW6AbmBhoLugaX9Cx8W9CH9kF3Yk2yWFKAyO
VLjIE4vWnpjTox7hYLvh0sVzKdiIzzIWXReE1U7oGWK6/Qlam1ARzuJcoh/+Qqxbd0ctpzolP8LH
4rcve2COQLujwscNy/GEJ2JmA5uIFVZOYiDK6Xsd/+V3SjfzaspjglAQBzWgu8MQT/EWV82QQL+J
wxlq83V3p6meBlp6EdTt8GQgBBj1l7riaxgEqsJF37Vj2mIaYiwMjv6+RrwYnBgyv8HhaIt3SItI
1cSeQRM5CpcxzT+PzR01h8GVKEMuA+Ew5ujI/h8eepDZchNIGKEm+odqtAhvAi/HYgSLN4FkF+bE
FpZYV/R1NOFj+90bBKgiaijb+H1Yw1eN7kCpa65Yvp41NDzR85dVnxekhJgFLMn6oYTQG/4ylsvE
pjZv+AtgIQSG+FAQhXe/j3yXRbBFK1pmx0AbaCJ4jIuYHR+kjIdHxTqJXc8ysYH5+cJ39Co4htAN
DCc+QncSC8L5kx5VIdi/O9vYcACWuAhde6ev7B3DwuJiPM0d5sCdhCv53rFz6EbQ9Ct2UpyaDgPm
CWGOf4nwZQ6cCZRtOgVnYwPlxKDgB7HBWEPBrcCkwdYFpGGAYuFpHlcuP4jtzgPKTTHHgkVZUzjz
RA//b0U0XVroT/gFtBtt4778kliMiDGwxeu7vcId6QqPlZg2V29b4c8Q/CkmzhppNw4EBJh2qxE3
bDcSFU6MkLmJMSCr2ImwmmBrVocsT3RPKCEa5DEWAT2Iz9jwCB42HhVvG/wXzIvB4CbjDmsntg1s
hcbAk7TM0Mo7g4O03+b603d7fOmJ3ppemPH/+/O1x2L8SlnRmygP/kTpS8dBt7I4/ruWbAtzHEdA
bYjbgncGCHSYr1vsrX7wV0WBGz8Dp+I6W8MoBMNv21CMs2p3SkSlU+zTNxdfGjmwg96rq22u3qPE
cpAZOjof8AYcrNX0YT2GFgnk1kTadbrMXQTnJzZoo+51oyXccqf1eEHF3QOrl3oJ/uqMoUTBKiVE
tx1ILi7nyAqcQbbO0ZD1ZJ6GXAS+b/SBecoNaIUig07Qo0y87jl8yHSf+Cda64BJrlOKAj1I/RwM
7Nui/UEDxMivqdpAXJMyeqJwyouMAfcuyiderVc7w+Couftnr1vPO9oTTvmgO3MeKkScUbe0X9Yg
n6Pxc9343lT5HlXMyNbG52ACDyCsJCcCSxelqog9FF7kAtoSkPs2XhNcMiYem2obaZHz6IaMo/16
k7HoirFQ0hMC13+VgM2CT5wUXZNqzHiyg8WVnUJ4qFBejsKVHml3rNVBtmQXQMHG+F7zwZstadXZ
MsMr+qbEvATA4W+OWoK0xHJCquDSEddunATZ75uK7MGiLIbIQgwvmlUfgdMFP9hZVrllL9jLV7sT
DnOUY74tnCsWDF2kaEMf6yBIaLlUocdM0m8JTg3hWSKFOrQSF75H0ZXzYxAyGfYBHjZbKF8FmFSv
VRe5RoUXgsaOKG8k5xK2u8PLj2GK0cZNEqQFuX9QVE6CDof5/sGazdYJ6xqWlWOSHmkYhJ6jux4Z
ANZ6ijVZvT1GFqZj1K0oKcUlAme+1K+NdKdnezkZB+WcbDpsM8xyHAt5MK+UyrXehavFh9Jeplwe
ZC8CimpXH2ytp8ijuD6CFb+bCqh21YiFsynkbo4jbtSyv/dj19hLxBRu1Np2nh2xAz0uiHIbvnr3
Bfkhl5zu0vxIHGMxeTNvpVu2muFwkKDhq/3CAmpGN66QvcYtXzaOGvh9OMCP4X66pQVPdq9Znf2Z
wfSFN0OFLeJ0GsQTeIRTBqMpV4+K2TlWarvZ65+UdfOeolb55l3ONTNwUmPWs/JdSvZFMraNQ2C6
uMPe/eqD7Pqy1g5MQ0J5Qx9LBg0ph7sZlWqSwFLGuBU0r7UvVZ476vPedssPJcPMCyF3hjGruXkr
ty8u8ao50cxZv2CVUdyxsfGqx90qLInJN9H0FVS/yhfqOhvAz/JjMthm3Qpn74MiXc9/siiKMPg4
7e3ZT/roEHXLLFwo8BaafJZOP9GhKiZy9teV80L5x9DjsHVeKGAwI+ZpfKCphRQKLC8i98rUN2vO
UwWAFnvgvoPQNUvFqYmQ1oJwnEgtxheOCuI4SoicExLbLXVjnPXjLvt7UeQUHnhZh65fJOAgFFLv
xvbOKMmVUX5fNi4GNLgyHupZTrINePyEG8TlNUBJyAe3DzndkDBV8qnVAWT+Wskh4djskEDZSyoR
XaR1vrlGabgRyFMg87MGAMQEu8hwFZ3U8oG8j6i6PaDiu0YWHcWdU4k7EO3pthawWcoABFsztJxO
f3i99HRC7eNE2KLQd35NJtfmjkej5bajqZ2sUF3JQOrGPy1l6PUZpyyGo9BF6nQq4XBWHYRk6YsX
aaHAU8Jfd9VV8TA+hoRfq9TdiAxHJepWIfr79asXuiNppZM8Pm5tJC5LiQzATclNAF6/+qCSO/k5
4C0ZBGt06ZaNkaj/FMl2g7Z1tdp5E81VwLjqQHbsznD7oJn1NQC/MuUeWLIoEsk7oWu/7WEHjDJj
fU4GlenG0CwT2sWqIuHwwSq+gJR7scCMJ6VVK4+9EPc5JjunK7lV2xTGYpdKYTxVN7bdu51OnGuk
DtMnEU6NqyXLJvc5FY1z062S5IxjJCer2tLxEM008iUqE6Tw8oFte+8ZNIcPOAwaLBw+R+TqveLa
e3Yr1f7RNO70Fp8nXkL75yVSud8LbgOI6vG52gDUk+LLlEdGXjyeiWdKQ3mKxDbLqRkdrOz4Iakk
PsbQ2YblQs64tl8nthBCTXvWIV/IycPy26rqBPVBKU6PgbEu2d5StlfgxhqW7x9uycbrXgR81C9f
qsQxBPM9CFSiYOKNTdqrVFxPOWsqatcRSMgGSRhtgbpRQIfB0CKtilsmoLx3NnRGqlUK18dgVavz
VNkg00uoGl9yit0QPuerLI2+quOBaxjUDm3PH26c/QFDJLTPBm1CJ70FjcNeKsxMUpzPg5gVT1uR
qPXxKvMAJu+Hi6N7l4w/HueuFONsWFf2gj1J6lGJd/zh2cR1NICW1pf+Vgy2n6JxkF22Me5von46
BagRNswoUhl81PxEXAPoxB/1a8YpmKO/0R/jEKloQP06gxzcvHL6HpyKwU2sn7WiITWeGOcHFxvJ
mSMZiVvYsE90kO3Q7eqDrsyhgljcYmy8ljL4EMSqkwqpUKC8c4NX5sZIFbLxnsV1kLt9vsg6P6XC
3fNfBr+bhR9RszM6cCTuwqcfFfWY2VRIKATZJ98g6htpHr/+2tXbIDAgnnTdilU1cbt58mv9kIZK
+XakGAy70Gufv5K00dsh50JLGyzapxoF+LfttQReaOT01sWunUF1acS7Zy06aLxq1D2+ccQJ9/9o
vm+TIuPII819cQJ9nr9lY0ykGkxHAL5CT+/WoMshIxlHxsbaPYO13XI58qfKA8K8Ls27orlFgo9L
nynd+mVOiE0i94dsQ6v1oVJb6l6B0wN6kaPVhbBw9eTq/MYkeuocdu/Q1z4/Kdmdg5P1HiasNlRi
uEH7IsCLTMLSdjr1w//kCdhTy1wmzawIPfL56EJph7U76Bbyc2ZbC/MzM7pJQgGj0G9IRJSTknsc
HUfWVbenqowKvpBiTB2KhxfEAlZuq4BROkkLPJ8er5bWctABOkYi1YuIC8WJ4cf4nBvj52ud8pFl
eG/SIuyfOtkl4ZahcwIq2laW9+qbgmLmZUCKZrtKokMMn6lvLjIf/8g6hKLtc9UlUx1clNY3s43B
XuNxylJG8zqemPE869xUHVvyVMoWnxxNq3hz2UosiDJXnwnBfkOjW4Sd7H0+M8la5J/dyWCW/XNV
v69mSfl3Bp58fgIzdFumaEcAnjx+4+xWZj8Fy9OtS543ysssNDakanHmiJ7VW2r+2tHZEHsUCEq4
I5GUSWKtmm4SMkA5vXfvK7+Y+seDzvJSVSdxBazzcyYX215FT60QceMw/4lr/NjTCMwEa5WS1fMc
RZJjqBMZFF1zVDfn+vFPUf6qQeBYZCF/glvWjT/viTTTnvhEZSd6REO7XX+gTbGtooOp/FmcNOED
IfypnShKUN+ukuR1pIMVnx8DhnrjvZ9+PjtVlxFj/wrbcAPeycCZUAq/MClP/Sm4MqmcgvlBkFb+
Zxi/UcWiV46hnd/RMIyG72Q6eB3DHi1rEcSbt3T6NCO6gKYGHkc7PEpkvWnR8iMNhhIVp0nEqxUi
O2Kgu/IB0Saqa8okqSV4q2pHmit/T/TVQCSfWi8PxqRQQtA6ZFqCaNgStGM6UehnPBMNNUrLkr8L
x1cuR4bOOfX23uTRPcjhdIR+QlgqkVmFA8AH4vW5ZK8pO6D452Xu2mObUq+h93q5PFHdlBUfSsHk
QRp773wInbvpe/oZNkTUKE5KSDhiA4OK4CI0zLu5kzf00YJFi5JFUP3DY+7xD/VBqTtd+1CeYT4a
pwQ97krbVPwYwOBb5fdp4+T0IR+99H+f3zz0GD9lAThWmBTZzh2M4sRXoRmCFlE4fEC/b4DHTIcs
VZGEwlHRk8krzT4N7bNbBNf0jtcy8mAsFy5dG6Vjk4i6ZmxcVmcQUZ/GVw5xMmnDQFDpo3GjNq9+
w+sTbFaRL2HP1eWHPGvgwN7A9REl4CO1PckLr82muNmAgongKPiEvxP53K6hWPBvcCZv9HMiwy/0
ddI6tBvRKJBqkRDQIIImNG6Tw3Gskmq4JqxrFm3CVXIAdMBakgbfoKyRrgf4qbKDYOZ8sOg28lZZ
g05KWKMke+1amgHjSXGKFA+DH94Hhsd5Et+ZBV1re5G0ww0o2S6f38GCrb/pV830WE7Dq7pIbOcz
D48sZLctp2RTkSuSTwYLqMDSQLqQ1AWYgjxR7BjiyQhUv+MeKGADqC0WE3MDlUwX39am2/H34w3A
H8wWHcS2nbwdkkasRj/IWuPl2eZKK/zk4comOuwRTutaquAOVTAwQJDKiNb3HqH/eXuK5iFMeZgj
g4TPZlOLcaRHlLtpglPs5ZAXaqpuU7jWASylm7Im600Xs/78qltjq5EzS6opPoCWuM+dsk5/0p/w
hznDWRxiKVeZm/gISyGJNzAJDAIV4TZoJ5+fpthizNiMPThUvMCBDozFCf6G+RgTEw4zL7iwTvq+
21a/7dqcq+f+D5ZUz+Ed7uL9/s860DooEsaBgO+H6UPYRHfBDIRdJXnIyrJFc3CsEze8ij12mr1u
zIsuQP4l7VMIUof9V9xeJ5ooBLjXQS1cMmst6m1Papvrkll+s5tR8E8+f361P23/+ZU7T5oRQJEk
nnzW9iAqi+RW2L/fdVsq0vzZf4yKndJWXkWpd/Jirh/MvS360WsukfVpOv3vgD0nO+SXG8zQnEcf
Abujr1PZSZF59ZB0U4VNtdT/BiTv6ZoTc5r/Fomv/CYN21b5BSmyQWkA6ILbP3KH/rIfhTzg6CBB
Nd0jEX1NSOCsQ4ElD01k/oFaqE2eM2D+nj/6Otj2a21N4eYt6GFzIJJZXYE0KBLQgSBWF922AU+t
PwWocL4oIaHvBH4AfkWU9/aEJ709gSO1wCbhVHEK20HD5KvgrO8G55hMZ2vR/6L6t6fPjQvi4Cxv
jI28jCY4jcdI4eDMGqDQAaqRoppRuKrZiKO4dsxdewsOGnsq/rEODKA6EddD7+YcfehJlJi1gMjZ
nYi3eY5Ge8oQksoqPRoLmdxvdqKoodzeOny7xel1ilAObwrDajbq+XUSbo8zbA4jfLBJ8tLvuAXw
+pUAvwCxdyRwyoJFMfTI7N4MNvpOWyHtn/f64XExy0XNRt10m3adn3SQkgejdpWauBywWNRFcOC+
cqOsBMaDtstvcHh41EDSFj8h2OO7suMAyU/2+BMSkeMZZ34yRDJ8cYMsr9PgzC5EOND5GZgzLLDM
6TbK7kFu6k0+h9Ck35FZueEcQ95qOxhoIjKSE9IdnqMYNY0DFQQGTrodzcpnes5vweUlhlDc4Flc
Ue2qOkHu7F79gqXyFfkx6CviyPm0QwQq+1FoWXyjs99YFnZWS63ARSY24esGHVg4vufl6pcg70OO
areRNwIdWFSfJTwaDspJ4930O+Th6/Y4/d9iLFqgI/ZddUMnFVPqNtq+7Fw4X5sAgmUcqF6FReXT
AWR4j6msswYVVQBJWCJwxwG28VySiWnA3uTt97lgnaIdCtgJZtf/9X/xHckjzYJ/zSb9EZIe6d4Q
kELWGFY4Gk5NK7nH7kUX4Ay3WnEc2wAoBeIktmOff9EOyM3m7A5gGMo/pg4iGIn3uiGwd+G13wXa
MPiHTKQdWkASoXtoiNodR8W2XcOqiDRmHF4RUSH+JSH5WBjR1Ele2mBPbapf3hhkvu4BcLEVr1yL
E7IIxJvO9uJr/MNRKW9RTAbb+GqP2zVzZuPbew5ZTuL0B/gOIUU5ZmwPzbT9RfRxcvbr10LfzxCf
aDRG4YYyuj7eIyfoHeW3QRBVjv73/OmAaEdsIaSAN+fcDSvH/iPCCPliLBXwKoHyq8H+5FsTsfpT
vkdSd0qvSKTF+wdxHQEr8SvQQc1f8w/fYHmlk1IhxFsIuhRQC20nJFXiAEuAUkzTCVABZCZ7GONb
lD97rXskvQPN2v3oE97LrhjKGnABhJj80oi5fhweB+k3mb7OFvlpnWdfQpIcC9IOSWtyCp/sPP7v
fVLpyCZCxz68XBTTBcmHDlEIJOFNQ/fSOTu8JL5xB4uFu3RvI3IVZe9B/a3nr3UywMYFLsRtyNnQ
AboSsAFE/5MTRbIV8LDo+z6E9Er/5apjkWn48dkvvFOQcUUMDCgMGoHi3OC7JWD83JOC7lCMliK7
qaUgRDoM3dgLfNuTya/PfYLBht1k+QEQL5yQExWPbqVHvtnHV9w5kftLY3gQIBEPN3IsR57YzOQ9
IQzVrVyG4xcje42Gv4r8GDgQkR37YXDIXJdSFF4OBVhEECkCN9vpbgFYSborRg3ZY6SIzhCgYKOk
Hohvrnptluiyfud7KY3gfPBhBa8DtRTlnK/ORKvQ3h3EFQxGpzvhphuq3iHwdc581VXmotquSnIQ
mDQKKTIdHonKY6+PC/eoTyTg50DWFf8RcklGLrHKbi8q4HgCf4fQvGnijFOvcHapgyI0H3JpMq32
GndQLIU2zPfcN0Vr7pOWBGsB2DALRBUYgXNNVg6yeGi4lme6CQNAijVT2wGKmuRa05fcfsxJNTQB
fTRIBb4K5DQwZEmPpCDYuXKeJBghM06AUQ1fawDhpu38MyFaa0hUEwjOAm2v8k6E+PuUexoBFULo
jgAXB43MA7TaGxKF0rg6iQ29R+SsZ/En4SdxIEvEuJ1Buh5zqwJKiup+huX4pOzEzgQzBgq5hJ+4
hCC5RM6CtDIjuodfsCK9zhdg7wM38SQ/x9kVX17zheIQzzMlrMUnfdklv2pvwZQixe8Yewk+s3hL
BDORtiTTBxNcPU7p4ggisWDBNThwp6KukTUSZAf2imRseYq/bqrMQVOAhxE3P6SrMRdu8ieixBW5
KUsBngjinS/dQ3YHiGbzcCYgEDqXWCaHIA52AVuO66x4+4QWAsmdBL5VAetRsXVlTaPfcPxcDo6t
Z65mgBMt5G16DYHP+dbVIZPlfSFMaEC1g4Lb+35erait7AoQuQ/AkgC2DrntGxHNOYsWMO60G7MP
STHnkgwI5mApgblTwCrBiIjwBeBW4AuQokD4e098AtA3OJuAoxiwccXryEvQsKRfUMhgCfJYXA2I
I/DJ2doc05RoscbqTJu/qBjQg55p8weby3v7lrtpxohCD8uNUSXrYt5yaUmApYCwYFNWrvGTjxro
m5AeJP0I9ALDNdyzqFTUkmG7ebhcc5BA1ZI4la5eI6FrNdBbwNQnu2yBj83RvXCnAmuljZ/Ta84u
JYnsinlHtUoKXnmm58ZIJgno58rDmUGxJdCVxuS2TOxh6AMdCIzAEQE01GcdapNbL0D18sB+c77o
8/DteySvDbAQ42m0E0mxBRnH5RCjB9SuDMWR9R6SWexwqQHyArfCngEgApeiU8uLR5HHBc8k9/CL
AoohShXIvk1lVsp1LVuS898XIIXgXKJs/RfqIHmxHy5ppnRpi4KyU3MYIVtm72V3JAiGO8pi/l4+
l6Dxz7lBopKngPKnGjww8eZN3MFtq5AkjXiZXqI10cXmistAIkVEuVqQMRdiINE+vFSkZh9rEtFQ
QU1S+ty3+Fnc/HP/yLXlt+AaOtQ42MhT7hM21sNrT+A7BOfybiz0VTLHjE/vDVIIzlhhIG7wEdZo
qlSwnaOBK7sanEkUv14a1lx1UfSttpaJMClHnN0KGiyOVlyXXgQwQvx1g6PbCaUxx5k5DRZ6OtRW
PIPiLIpGJeKhSOigoBlwKThY9H/hHSQOIcj4DPVwDnzWY058PW1/aw8AABISyemgC81rFC7LdF9z
HIwv0RauwnqaEMQJXQROiD1+s1NpgXS+OVNlyiCB7zJ01424waJ4BSo1vtY5OqqxQD3nSTEPAtS5
rZnQpPBq1IDmAso5ehGRKAZENzaRbHiCnES4YtFeeYGKF80U7VCMi2lDnCn3APUUG5R0LXmPBoZy
hpgHWgQdV90gr2lBWdXTDvR7ZigGzVBwXE7RVWmDwoXC3wRoG+TiznPx7VEa04q6AY10EVMaByjg
Dhe+Y+PPI/ieX2toC+wvcr+ZSmNtNVi0mM6L8I658JgzenE/AchqHjNqYyGmGM0ZOQRTIQN90xkw
s9S6IIiPwo40A24aK/sCcPTdMTd8wc0UDVR0w2Rw+0KRVXgXzib6R+0U1TTFvOqparqipg8aMDo6
Vg533JmTg3a94n+Ncnt83E3jO0sp5o+p0o1QFvlnQQ+4aAzoUrOY0Ty/YUibVBlnSACJNKJiJ+Nn
NAIOW6AVi7UDeQW80mb6xr3NXsG/LFpD3e5GYkyiO9ZADFCwiFhZ1NJxeKe8B3NjPccsDTTmQbGK
KNI8VPImg8PA2NDIRnCFGC3lZLEiFpghcB6ZKoKPeAj1uogBwMX1ILbHYFHjBENfWAmsmMGSdSPN
mQWE74J/3Yh1xW/G790IR5U9hn6Dxf/LJ4kKNROoINxkrDLjZqnCwDfpW5ngicBlAm81U1PA5oqb
A/EFcnnOXTZWrcs9jcZyiObY4awullM9hSZAQp9UumGT0KSYD6o8NrMGPuCW/nOXooVnYSBCEQ5t
QYT/CVFOmfWsnArXDmyWjUF54/3ZE3jLbCbGyDkkeE5Y1fBW4LOhRwKxWvCnsoIbFtDry6vgyXQu
HQu8a5znTBfvCRKlHdLb7P8lGywe7fK7ezA3YeTgH96bjBe+s8APg5dEPJlzEcU+FIQRhIaQ39WL
/2PpvpoTWZIoAP8iIvDmFRrvQSCkF0IO7z38+v1q7kbMaudqJLq7qroq8+TJc2bhZ10orPvXbxDd
tcAKtfHr99yQSsFP4p/hLQ+q24uWm/FNvx6P3LRqk/rVX5iF6Z+V0IRsJjhshvv1YsQiPjctrlL/
/u3qIG0X9DlaovuaLOgaVve1Mf3bODvJB4FaIDiELJt7sMu+IMWWoMU789k1vMQ6HQvuwZXpkcXc
ovQp3G6hNv0Kl/TRwG7s+2p2X77KOLYmzO9Zhn+HH9cjbVTLtXxyzViG7/thk7OAo3RMFaQloCLs
93KtQuskC/EUfgQNtQprcZm/MFTpuGk8NvERv1N1PxVrgTEN6iM8xPQMfi1BQk37v7fS0Pxa6s3X
7zPuIxLBF6pJ7s/97ZuJ38UqOggLrMbNJcobIKEqSzihibv53TyqMjRpWSFWzZ9KAKPwB7T+kXlj
/bS7lXUMpQdsE1gWv+U+VqNY6zmQJeZH+WAYEf9WRrxu25e/2Mf1ffGX+Ci8ZTvJTlgU5nEY/5SO
d6FWqd6rlx6EHeU7Ncy3k2yBWOo0E71r89+Qk8bJwy7p81T/WYvPx/tZEOuJOyIRurbchtYCwuUg
BIXzweZt3kGYyfavpNkuEUoKElVmXo7T/xwrYpJNn/hmsJLOt08YdCHzh+tMzIFqhYVrzwhZ+TFK
fx5+rArHyPlZN2lZyKbIapwbXjDSluNc10EUwzlZz912ECrKDQNFcridrTVcAIwyGCKNxE9ueCLU
qbjZgeh61+kngj6/bI/zL86M9fRn5i3R9Rv+YDvMwESAjkLY6B4/t3lZPci/HMtPAPu15K/OIlt7
qENmgIOWnj/e/MuPofVnPwMG/6wXoSj36jaXiCsTOyDFWFvh6ef0Aybg1Nt//ODtQU2VANKASSCH
lZr8DFusgs0+lBIUdQ8Td2OXU8E5/dCzSH5es/qKAvphu3OJ+VjNCsZhZ9ltAq5/o6QWBsDbbzD9
6hMeJvDDM/kHKT/WlQCdoFmHw0UAoE3IR9wfYO745wFHufjPeWU3ARbNljNDphgVhz5NR5mhzzuW
4eOHn929Ab1K9jnHObg/4bVw2UW4ZhJW/ZlECYd/g5sC5vbourgzykkFkAhCs/tNlIGdQlecUGqS
Q37TF9YfuVZAWqdfU0nVZPrnExPdAJidIC1xyN3rN5UqHqXNLCsmYeTRusf+Pzu693c//7DCRP31
O/2yU9B1/bKUpqP5eDmL21Eg0ikeBPD2d3uIJ5zM3x/dez9fKC3l4gouz4Bx2XCAQECvayikZL3a
saIiSvYWSif7bVNlw3NtV2rZoU4C07Y7p359Lkgj7+lzGPZ1qFHhVtpSDpMJLbq+GvTpn4LMZUmZ
zUAFMNZMJZ91/2JePcYRqYKiwT0sBp9no/WfRnL6p1ALaxqn28tvW8b6/fLxGoZHBqnA6J5Fq8uY
+E3zYIyhRulBcvD4ePUKtdQwzUq5haQ2tr6IZcdCgcaec9kFtNszeB4B0HQUnPHCswOAUgHHgpBb
LW7MbaxnRsj/B620G9xzy+X8XLSN2Uh8heifG0Hqw23N3+1fj48AUP3aF+fvhx8fk/9Mq3tKuSZA
p3lAzW8fvhRqXmWr1AHhuktwZOZt+Z2LV8ynygFo1wZlPOxvBcHZbRJTGhZU89uROQ1TRuXZB0vX
7NmvXWkdwH6hhZpUgOnUgHCjAofN/7+uZbKNHxwLC2WzPJ/B8z6ffSW1RyLy6yoKltCXaKz16C6k
42/xgQ34QHf6X01EAdByCIede31GyjCxZfmejSwBn27wlV7UD42dWpi3Ui2jkIou+b+wo52LzgcF
CIvIAgYw3guRE8v5ALhTTbFg9s9I0cLPFJaKC1lAetNbk1c5niy1cumZkZ4WSqo7iaGX31PaFG1I
AvD9zNR6SlGRg83DGUsPL2pS/PGmhnNQEZPCgG2UulYoUpwq2239QTBsQ/dVUbbiChavj/UEsNzp
puwtiJ29qoKjXGBp2FZCICZS0IFq6g9FwJ9nB3+nt9RwhmrKZsaZb+6uzxBT+BnX8iI8s9Ee18B3
rn2PYKDsOg48a8VAf6ozhxCNeLlCoBYuQ/m+KAzcePwZXrUszO0YzTNNgyx4fz0qanMIAtOCXrmP
e7wqwAwvkrdvV7LJr/eEdyKYZ+rX4DlqPLx583Qeyk3dPo6LkoTK4BHX65p+54y3R13mRArXtDiU
CXTGqz4yBB7xyKdCjNXgPL2cSs3YhmjQ/tU4oZ//dri4rTZVzqcbthKTnlS2tHdvQkBqiz78WER2
kxBDKSbEAn5uE3M/4s3LhxrjxPj5ppFWdRUvHJAZLa5C2JpMk7/bFcN3fjaTkAnAwntJAO2ru9JJ
dK3FB3xMQOAF9QP0wuXM43q/syNffISCAxDaWg2Z3Gg5K7wJvcyp9eLFMsi+evPO4hDHsgFVdbB5
3XcN2LnX4KFoBLBTqDwiWYXdLZwwctpLyWA4LvyRMCxaHskPek5D5tlc3YC64dUx2KfaU8yHNevu
ltZjAp2tbP2GMsszDLdB8SI8jpEf2UTWjokzj/8PbE9hJea2La+un13uw0ujOGy+xN9mxGtjp7G7
Pp91WLvhsphd/G5yjpG9SubhBo/nnuuHd+bZc4O7dSWcokoGYMhNyWHhGPYXi8fUO7ndnXHy1WQa
eK+4gfRaWxKXj7Ab2rbjFedFiCoP4T89ZHiqstdBLcPge65nn/ep+zS4nsJrad/Zknc+/yuLmnRV
EQWWGLWTomDa7pK0a4VVkggY/mNXUbY8TNbUyOLU18Jllvlz2zw6Bk8lb47PtM34ftiNrsLPBQdD
T2qR2zQzyyjMvzkBUe9CycK6cmse37z7LcQYBVeLJaRvQiOOXst3P2lU3Y+7sAF4fPLJv8bC7nLd
/qI/OM0z2bptwYj7dMvB5yqZuZVFoe33E92EpZrtAAtaVv+WLuwurIQ4F6fPMBQYHcSwb6GMa+C2
i4pXQG3DFUM1R+nVbvnYlVQxFGpVQU5lb+/0096k5ydl7Q1fFvMzShBn+7ahxvvHUMFZfhtSv2T9
uJo/4VX4OPyE/71+LRdDjO++WZVf15rruYRtzawc4XaiH2rKuaITyVh7Id2fGgoZax/0Somd/XWb
r6iXiOSVNp7gznNpamzrCqqjVfXCNiPFQAOIWtmQKll+JQSCqAv90Eiiv2RmG3L+ziHPy5llOf3L
/DojZVwK2xa36tuhGB9IOIVH4qKRHKx6UKQd7ImILv6Wr2j/vvx+9n1Iur+c6UZ8z9UzSudBdD4A
ykdI7KpElNl+XiQAw46SqmxvVYe27d52ddIXxcvooiixjlBEICSnyKnXe9bk6g1o7YwXu446VYR7
8Cvhz5iIggHMTnN/dzsu6LIgq+Adx/8LE1r1UnnrWdn8WHc7JOiWwFZcbDfwhCd1iVAX9R55jvDG
X8IrbHSdR/7dOnRQXJB7w7s4n83fbaveAD8v3glYxMN22zaFAf7AqPBi+30vlUt428NGtwhbgJPE
R4cXxzVEvdu6zTrEGf+2o+Su4a3z9jowX735d+Ct5MJ2Yg84O4xT/+JBGjcK8MCgePi55zOy0zjC
rYPHNai0buLNWOxcnKaq5MJjSS3H4c213sUInsJuY217cR10TpZbLGwN3m5EPI+j1peB9Zw02ImW
5tZJmGoLVNj76+acneJu3IJQJywqhyEDSAf/W35ej1A5RqXmIvDrLtUI8XZU9lzRrYqIPh5k3jQn
SRqGrw8FvqRkKxvua/dTyv3aVYNDK9rhe3ZgXBO/+2O1QB5FSw5Go0aw5gLmnSJhUfZiPQfJz8Jb
eIR/xUfBUfozUEDYHDrJryqkaZltKbMMNdrEhw6EKVXZkJHbJbYvqhRioc/57S+/7O4vRcnzMklV
qHi+dOY3yR7zrQT8fR3pj9k9GqdHo0CJP1G+5Vov0bsws/XIUY+r88LLXoqMEsPjOOP3mizQPGsp
kuuJUpLpILoI08NP3zj9TXnw5YurZ5Wqco+yYSn5E5/sW4V2ojRKtNdRvBiUCVmbF9kzA3T2TdFH
xQlfZtjYxFqm+XpRpQyK6IXuq5IsXaJ5N9lkI1+LR8H5UkXvQqz5+Z1OlNbRoXFuXffFVkZVmfSh
zK6V/V52D9Vjd9HMNZKTVHUqsWptvhKN6890+CpdOrtOqpHoZDqysvq5fipp98mUXmWwSfeBTg0W
vg3iuOHjLRm2SawdH1IoneVlldniYxaHG6q/K0GXYqton8AFKmY7m8bt06FXu6nDnTtKUo2NiiL7
wejUerUerUL3SUk8HilNV3hoMx9Z9HNRyu4Q45R2GAWbhswk63vJKFVKNpFFpKYzGGgmenred5Vp
pfvE0Pyn+9lp6alUkn1PNVabxqJzbcUahb9ztrzuCkCrq0HrVc6jeCnvFhWa5MHZ/qOicED/pL5y
KbZdpUslP1h2N07J9/kwH1zvykGzVwTyHcRqDV4z9uF3FW/UUI9l4gTqIXqPVYm7F0ovYuGvZ+Px
sfnzIdPOZQKZY5+3GiSLsd79ndVkT89UIdHM9OJ9ijG6vXfRs5NujOOKsc7yvg7lVz3vTR0ev069
Y/v2Pa9uuteOaibzv7eLA2XANaivEbC8osdKF5R1Tjlfxw0uiSmj699+tOumanPyeYioYBQPGS3K
0+KmEy/mBxm8m1NFXaemQ0JpblFhoKs4NxHTqjEuG1ydouAguOzozWpordDopvwBoKejc/lR63iS
8WmsLqWkULyrYdW3dLKCPVT+gNLpCBKUG1/aeaau74l8eY37/366Rqs00XlcH7XjygUjzotfPxlT
79Pymy7V22VazCjJjrOcGY/dJCThTpytdCmRFRslJrpyuWDKSPuKMiagtnopOF0/T7JV4XPr2TmH
0mUGpyfafag2ZYPY9acsNqeT894+vSf5GYwKg3Rva9r/Mp11P54txV/F1Ufsp7AoF5K2q+Zuq7CY
WgSSWDg/Hz0nrm6ZbTlEC41cUDCcN0/D57Kk2rxjHlCM/6Gk80S+D9b8HZaDW+WWDN3+r5htQp14
rNdLg466SVBBSFTnhDe19Z8wtMaJJ76NJDOA7so76XTltRzF8OxtzYjvr65T7p6uaOl4dR+TwtPC
OcGP1uRqEcsvqpWFrgDRwSevEa/rb39OVYhzCZ1+VezvnWI8En82mjqFyO4k6E2e5aMXUochAJR7
JfPv+avwkaDsDO09l+tudiNs2Nyjt8Ph7h+1BSQaOYxUEng62jalPI4F4ZT5ZZA5Rs8QGqvmVF0e
oKL56iuQafqnSWrZwhOrXi7VI9mO4fFVP39rgwtn9QzTJf2ZzTSTfQemUCp/bkmtQzL86GKwAyXO
q9qcQshUANHPCvTdwr840OOQ5vkxMLoNWFpIJcaCdTCZ8NP9hGhO+/Sjsk5XlBAut6aE5AXtEgFv
yo952eML8QLIeSvFmpJUDHnN28XjtLzSyx+vTqW9gL4sIXGpV2bfR1RP3na1g93mNNgXegLNwtsr
1dtkazJNUJaxlAxLD0/LKvIe+oRBuozWhd6crVe8vNhXIuCJ7Gu569zsch8+wi8QMt+UhZz5tlE4
r/rnpqPvd7lvQHocaWvKmEqUbGtzsKdlhbCi6rRQ2r+hHB9GUOF/Z99z3b6IzdvT8sGiX9UzGB6x
SK1ZTd8GxTHzztgiOJPyLmzdJvlPUcxxlv0UBiixIV8laweq/9NmfD05zGu8YeKd1d+qneidKoXu
+Yuw3ET8dG5k3lyzLGYhkR+q0psWxpaS6aGVGO4EesGsIKi+U6v6WndyP0Ec/iZGoiqnVyDa1pbq
wx4XM+8ef1vrldHw7MSvWgvxVUNQry+jkK3vShIs3PvlqraLVcU/Z7ylJR+MkGAomN+gaejsSlbI
ZecAoYWpn1akHQKUZ23a1B1wEwKxaf55Nii41Y5/qYiCSLak+TRS3H2V1D1qQXBNbZ486DH5of9T
E5nSyEzPBqa79+bOReUTTpnV3HB6dHaUy+smDZBc3p4GmWvwGkqHMc79hsaJxdtpkjs1sJfEf6Gd
ASH0Xa4hwl/h1Nyr+QGGE7ZV4dc8CrW3iI+7eixXXpFdlRJxf9BjhrjkY/Gl3tZDUyypw0GyA50H
pBW6Zl9pYid2KYqxpn/LL0OTDJQmAePXTvkB72AbDOhFaerOH/iYVdkmlg7xAFyeMFPT0r3oGsU/
9Peyw+F3bPaUg7bNJXYCCnsx5aQMHgKxiJcXH+qzoqi8eft+mhjjx4UDkzaxbY3XxBBGBoQo/LoZ
mCgfVQtaemdjehWX1GKp3DWoaOnd7aoeoGxVgwhe66DTuIthCfSCeJ2qq9H2XTUvX/o+vSea2dKh
DkYHDHdzP6mb3rdy8ljS1CvZ6CS6NzKGp/rrHfs6oOwgNkfj7o1lUAzrC5vh2d69bTlG3cs3ytqi
mmXYJp6zU2/bTxFhjdVpHkhavvKNfeMV9mC3jKrdlYv1guRLadsp4Kg5AUqFrvc86QQAwYeuJ90Y
8PZH5VRoeNmdFslVY29PBt4JYf2gKy1BQ8OkloP1bLftxu8tOezpVnuEjFoEgPPEHiukSJlE6dy/
Uwy44X/wUU7jhBa6aq9/FuxtSHgOSq4V5tMeqWAuC5DnrI4TIfjhJ38r1KQ5iV9xsB0GMGfs8YQD
nxxdW6oLUZeBrHu6W1a3PoT7Aodsnre/Mop9bfm9fz+0A3XtVf6aYwYl6o5yHKtN6SraGm/q3l4U
MLbftVh3z0sH6eWMmyAXrOd+ecqJmvODswIUsl60b65G8tZM71jGb6w+In4EpRTvlSuGDGLL6P7O
96ohzant2tGiT+k9+toil4RYaR0da0+WvpxuIkWu8zcmqhNS2iZrfL4XegydYq10jjdReTPa45kN
zo1sP1a5f5+7y3XJe7dq3T6UFoBpToJkp9DLed++Nz6eZ3KfrO4Xi5HmuSWucEMAeSlZdOzdvw3Z
ZsTSq5XMF+crjiTp7/U0en5fVs38cQjjePzYcISOMp5/FmyFCpXb4PIQ6k0SswRuouTTyQJ9kAVc
Zwm1EAqPVAq8ujXpKHHo6hjlQyacHN9IKmruYe/DQW5d/j4Wn4g0Ir+6DIZfVMzLgSflVEePY3ZM
kCRT247eMM3R/CyFZJ/jWrRrXlh3vmgepT8psXQufh14VtqNpqXmufwQ7q0nweHl+H6fgmYErlgs
r99d/XasbqtEJLEKJ2w4yvvRiUdnYfL4pg7WLxSztxrbq22N/mLtOIXx5PverW0xvSu9moe6vFHE
Rw25gU0TbcXKLFbe7qJztJVzupihklZc/RD/UrrTyeacbFKLXjcTdLD1bv1YLr38u6QABfLzSVen
dCWzEGteL0oU7tvm0rDJ7H7SVTzZ0mqKRZe0JzhJAo+N6htvnjBWIZglNoXgrZcj7Bu3WgEHjrUm
gwzBCCabYkpF73K+AYsqY62UmFWXef9dy8eyhA3faF4WrBXDVn6IAv/r9g9mICiYE/GlARfIVg9t
uiXp4utSTD9KibfXFnPOL5W0+5R2FYy+IitKDEiifVzLnoghGxCvlrd6pnlr6cufQ6verh3S8RFr
ytapdW/P+16Scq65Gd6+nxpEA1KC/tQ+aH7ClCIT8AHRLy/xCOflb+ExDeMHjuGLc+mcUaFMBgv1
zHNRz+nowEq9MJnDKX3gwk5eWrNnv+XN43mUaZEgTI9StfxX4rtQ0Y/SURjs3Afn9n38bNO1qz/e
RdQvOcHTAX+u3tuBQ2YTqeZxTk+cuqEe0Uz2VmXgRSs8U0HCgjPBybW2xkVcxs4MFyrIzJXTe6GT
6hxq28mm+Sjtxlq6+sG54tVIlDJ9fd7FtQRkeSyuR6+agDlTe7AxuEX5rxUwFOmoTteiqmP6TNKV
0PqyeL2PckvoxaFHE2tNgTJX0yqKCPN8FumJ6hGXO5JynbenL0drc7fQwK0iK8CI5aoiVBuz6sc0
GyUKiE2qEv4E0DzslSUt26driR6YWJ12gOQmKEYcyDSGfB9uShuqPm2mRtNLcaE05auVAf4A04MO
//bLimgg9xvKyIdJ6oMoVifeyffnnZUOcc1BsZ/kOH4skR+WZNAHmy5Kp3Qp/advTjL2EBMWD0lV
HBlVUEC1D0saxvC/zE71OBSHae8aXR2mr6L8ZZ2mIlDcvQiiNPN6Cp4aykqPS/EZPCk1H27qp+hS
sSepfmgyvqOKCSbKwUc+LCoaxDW6Y1NdldG6E97X3xgtGcQzLZTzaNpZVSE/iFrdf95ELP6yVtQR
HW/eSNTiyKEbdmpQxBjru/nntsqSI7qXecsfIKV2v+Krnmq5FdLB/6aIEgRR6H9GBlISnb9rQ7St
UvZdUjLvr6nkaaO/NBDrbpaTOHYoUlBHd/DC8Qpa5WKtNQE725MiAMnMdcXPYue74pm0h+NC55gC
HDPJrVpYyfEMnbz/Q4nhTKoM8FqJjMtfd01F3OFVw9NUi2CoTMgo5uIU6uOXqnQMCJZTYA3b+Y5K
QzErhY69xQJIuuLcCI0eCfsSO7Wy0g39V/hJQ+pOef9jHy/dzlF2lp2dB/tqoVNoBvVWmjCTdTNn
pkx4D3OreRola7fqcjJtXnuJtpg13hSxIcI0Am4J4Fz1YpNj4+R8c2uk2Yqb4XGQpydzBtvC+AXm
829pqhJSnpPYrXn/eOAj/67/DvrRyOh84tyos2YEm8X4+Pq5GF70+sDu+xnExfBNFDnzL1ChE8gW
DzfPK/TS1byJ5J5acMPXbCjnwQ5z2ZrwY/mk41jWJCulUu0xygqD8Pcr2C2gf0z0DPZPCsZNjAnj
+h/771aRHSELP0N8DKcnp9vZ9Z5la11bN8pGQDWlV//wU92DgMT5eyj+9Pbj+9ex//pOjzKTMENX
XhgldYGdlhuyvKeK2Im9oULM9tVGc1N3d8mEElC+U8hV48x5AyzrxBKiyVDBujgQ6B1ip5DGSs+J
QoqsILnEFZUvCz0Znezap8L70fEW2e8V4c1n7RpXzx+ddyT8qeVUt+kKmoMNJPkKW4QITkKo33W7
aiSPFXAmPBoiC9RUUFKHh/RekHeslV/1a9ok6hJkWMrsO/nkzeX6dpZiobUagZbEDIX6qWqFdQ7S
uvitEa/Bx3BlQmtGYBrlhvw5nfIovUNMellhrB5vJv4zVeFjd3y/NumeFO24peS7JBnALlPU7BDc
h1fMVuaVbAeKuWsz+Rtq2mAsupM0PvGcLe6KI8ZZiFFdvTcP1ZzureuhbGZwoQUseNydAErp06qg
njj2to1dZTHJORhPWGUocH3EE8zxB3vjQk2MH9om+DQhrOm6CKct/iqU/2JTs7u8rdvT3rFIFrh8
cMCEwzBRS9S27WU11YmJdLa1O2Zurum8rnIJ9ktiEpzyxS91lc71C4RVPjiWFM1LJ9z1fYn7XpHB
SvBzXLMve6ASn0s3NnzTWmy0bjF04ub29iAZrabnOH+84ykzuv/c1L01xU+7zse8cWueS7JXYCzH
RcwxjcLaCA4aP+9Y90pm/P+AqKUpXvK5hJmOUYqxbVgqf8FpW+4S5T9xRd3ItKpXc5CbYG1gLR+d
uCGIWVSwFWZhRNU+B48WD9w3mqV1Wm1FvmvoUAWuqNvGS4yD1SjQOEVZ2pJvD3yp0DeQQ7p/FbPj
+2Dfz4/XOgz0EFcOOm9/019LJW/hUuvwe1bl+FvbzrLF3e/hbdN7jpHpuw6h9ee+j2fduo83rwrc
bLY7Bf3U88y+KUipPUCDQa/blpFtk1ki5W+LY2Zm0Vf2IMdgQUblIHR2VrO6bTNiVZBSJaYvIgRY
n2RZ/s2ItnxbUFvYy4G4vMAUvZZDQ8a13A9OQNECVHvvH3h0PvG4zSkzwJykb9FLkh+KMI2L37z5
SmeG9ayXxbys3KWa2/Z2hOvObYPstyB7Wwvu8pgnKl0Vt60JUCsDzQp2COEcsMdp4INykzjqn2e2
Q4gcnIowo6Rn3N4vFZqDAYZziFpXgEC3ZMDJw9q0HN9+OvjJP/QFhF/+d4V5NkBxrx9H0UvtJ1Ze
biNySULen6nwTsIohrVT4DW4baqu1Lb83PjyA2xAF4Op02ALbXzbMQ0LHGuwGxDLMWdnAnydCjq7
fuWhvoniJc+2q5Gi1I4IplFNGfoJSJsz0menQ8oS6kJOweQnZKY2bSuJdjXzhcY/0QYIDiFOxUun
K5rsp/GAEQ+k5jQ3fHXhrCjzWXTKHqgtov+otePiYNBkAs/cf4WS255MHGau2XqG+82OIjUSNV8V
RQmLAxmLfFZA6dr9HExJTa2ysq3teCHImOESp6r0tp4UszoxmocoiI4/WplWejZ1gj01OCsBACHI
FBEdIi4EVnXYJ3GcvSX3APBsvxitt5NepV/fPvNx+DcMAXzNBxQwtw79iaFdfA7CqRyQPp0/sOlD
CVVw7SwxyM6iY3SWkp7qgRuiT9NHhckfBt42eovWaBilv+tMt0cOAUZik9ePEAJbRcs4we0/h5Tj
3GuwGx3fl1/AYoKd/6YDjW862KRDNUtcqU0TECERXZau30pLmvKHYirpwuIX9D7AbFjPpiOzbA4D
Zqe/MMQqOAITIOEGYS35GZ/FJpbosx8617rmNOO37pGJNwXK0AJV5bi5D2hsI0JHrX8VWJ4Zzf0U
ezvWJF+/66Vn2tjnZTLDtFgTXY+x/xbsALKtaecuQKOjOa4TLA+laD9xXcLhCXRtfG6/Hz1z43Pu
X6aLLjIC++/O8/C/zY9fb9qHLpZJug/EuH2EDkfZWLZofc11zSryHn7BPDlShmY5JmVdwQn241j3
OSNdt+mdB2RsTaSVRV27jqvggKrfv5XVivPSvj4tovJwNstWpJVdGXxnOrLN1mgWlOeNjJ4f/PHW
idfmnhfzvPFoTnuJppoi08T4gBFm7VXDmKuGzqupysr+Vty3zhFF12F8hOfQXTdW3UqmJQp+REdd
4J/bzyPu6q6lEE+kon0Vb696BRHeXlKceDv+c83oR9ZA9dxeDQVG73fO8Ye6AK2xHsyb505yfO4r
tQinT92XzilnZhN/G+oa9v955/i1+k283bnIpmrp0WF46210tP7eWhJqSFkaevYWbye+d7XgyLgs
KXX0Lm9yp+ksPZKxSuEPzGcP+gKbsc6xfWwsuvN9KdUsVHKT1S/rrpnqyrKYnul0e7ztPuZbkglR
fJYb0n8I8gY3bdNAUcTsPmWkJtllXRQHrVzBK3Pd4S/b2kpNV5WEwtOx8ZCVq+8j297HUIL3J/Yy
hKQXkEKa+tQqnIutn3g3pRMoHaU6b5ceVZ5yqrks76uLyqO2lbzTzDVrvI0qCvRKdFuztPNvh1qG
l55gpW6dbeq3SsbRs4qyLPLS3TtvRhOrr0a/14hfQfk5VgkYazHpS6visyClaGPMl2zDy3Nx8XHq
7ath5JDRJrHSorJtp94v9VBmy/Ogv9U5LbRvcNYELY9o+yhdPy8SOeJNejp59SIrdHN0TXNdF9NR
tOnd1DZTP9Tly9CmNrkG+Om9htnH3Sw1CZn+Xj1PBVQBo08XdhbIBb1peVmJ/R7L35jYnStDX+Jo
KKKaVdhGX8vagwDp2tq7uCGJ3/m7ynzr5WBbRIce+9MeQw2RYrO+iqb1s2BhFaCJrdN6btDlcuWn
Dq76vnMes4/tyxgC45/4dyk5NrfV9ftKGNVp//eiGJHo/rfuZ2rPz/goJuh5X1VindCidf4TD3vG
Rc+eUras+feqkPfi3FTnNcYRAC7xZysTKYOhO0F7/KD69FHH3rr2qh/bueZLgSBWyTeWZYpY7Uxl
O9i1pv1lRzaoh4Sz174DYHW2SVgJZjDmdlyGHtLQvRZ/p55V27QFxeriIQBaA8he3HazThAK9pEa
ShG8Wdo3UhrXzsIoDWG6QLMDmVsvDXAK3tgZ9BQ9kYdIlx+cSFEDwpGRu97BGKuqxjwdozxFwDcU
19QuVhEkoHroWXO6LkVrTX3IA9FGQ9dceVO5txOitdC3uhllOI0dG3bL5ra/nZcWXVbQzeCrqjmZ
4MgSfz3VDV7h5D6xPSdPGXNWbwcI/j3AKDelGnn0WNW14RQux9BCQRElNB9RY7Aq36tcHJspCJa0
p3fshGKMgA7KMK0KAimWDrZaNeNVuJDUYaEULb913oKH8eH1OgpUk2/2Bea/6a9z9Vx9NZnX9JIj
FcIxG6kbrw0UPzzFVwhIHAcT0Y6uzodNHw57uutfmLY1IdXSzbQR5TdNG258LmcH12YwZ863FwR1
9Rc276NlP/cdhz/loehfR1HotiRLdg3aJd1Fy5XmLjsH0/G70gCpllEmItejRdmeMn25MbrVzjC5
j2Pv4CBUf0lUJcA6aAFJ2NuxsxNrqgvUcUMKb4Xf5OAib0mI27RHZib2y86xenpP9zK2kuZefRxt
GeBbqBccTC/DcOmeP2/r0nN0eWPHWyImVDtrRebQV179nnqrD3DMdkD6sKdXFeyWqgNF5SYPFCsZ
UDVTSbVuyvWb3ySCEq8G5Qq8pbCDxRnNrAeXt93vueOYRjrQB6oqpw4SVrIYfd18dqgqvVrxr8PH
anIdxUd5LcUFXG05TPnYV4f8zFcDmGgjal70bRLFjL0Xmruewdw7QRYARHWuzj4fnd6ARNOZSNli
iI8dEgUbY7ZXGIRZzrSSX/kZWzbQkMzR+/J2LhWa6TLxzcGz/aqruh4qxwYMqi3xa3DDq3FAqu96
rD4GgT/xCL15+oKrQMRSvjVtHZqJmpOld9FX3c4NATbhfMvPCsTGB7KOvfMtdMaeWgCLWm6w/twN
rQa/wQKhyUiJe33y21C0V6gXOFtvAHRII7uwHpUtWzU8kIBlad/ZvHE8d7PHDv06vSArFkRVGUB1
1V2P5s7SnNwRiF5NODgWf8/akRU5ySj55D2YozfWTQOdHj+/VKTbiw9hVlo7nj3z9JYeJ+WI0+q+
b7V8WaHsCULYZp1+xb+IzTfif1e24OTHHPWPaN3kMdXZzmyfK5aAAhddtstGAMmWur4LwQu+HKpN
p+7D3oL1catgyX5kp1HsY8EKOujyTdbOztX3uX2N0sNcuVDeQdmciPNi4m3/uQOzLjspe0vcakP1
bu/680kuvBkzgbMNPafFJ/RK3yqpoVg0Cj2vVyP9LH+K5OrW+yo6t+fuJ1dODNbVFbpkk/wpv9m1
VExjbaz07B2aGBawbMF1LZMrOkbLwOIjXNapqCguDT/gRiyYbkNx3iVOoOnQaZmnaiRALlFJ74Q4
QvvdON94vOWaifcAJLN/u0EHF5WshFsUo6TQX2swDj3tstY6ZqJNRf4AmEWnKKmAvGUb9xENROeT
GcuODz1a5v10aVqJs881qrVFdG8vrddzrY/voaaJFtdCdVs5fk7keCbXhrYVfe9YeaVlNaTei480
zJxCYu0IFYlx8nPIjwnwNYXx3Wk91+FdUTs1H81dd9s4NjJT9db94PS2eDYfHOE67o6JgbUYmo77
KWEOgYHKL+qv6EQ0fesl9GHrqTuVbz9bO2KhjkeE56NKWX/VwAKVtCbnW+3VnDeO7W3t1Uq1WGy0
HSyMGqd0sL+e3BqSWh3QphjgLIvsWuy6Oow4w+k9ZkKDqNAJ0mdfIdfJSknL+73EAJaBqZ8pUwme
D9jPlJIfujO0LWBUrXpzDfnxqk7H3q2SqKTHciJJjxg6UbkMz52bRUx8WqkDnePc2Aj4rt+qxIpO
QR1gGQ2/VmVUh+LJkOJ3NUJCfu04G8q4uuVdFSO3a5mikxEpkhvU7T6R6nlvWWXBUj02UtGtDgEs
ophHZyI39s+4RXEEgjroqq/iHj5wFrz+g3UcxIIGcICWpCgfHaOlMMECV3vcF98K3iv0J+SGfHjT
olNz1X20yE9MTvV5c18VTQdJBkyoQudWOldguE3Gt4j1nf3g9nak5xDc3Rld1o+zZAOyWL6OQ3P5
s9T3TlaIgjJwv7v8Y1GN/4Ug8iUJJwKe43VwaJ1nFFUbDknnRiiwBUgJf2dID4YSpkZwEpjKxMqi
pLNsFAe2HSZUFRwkNY1+DkRCTmVKxZbEojKNHrXA2TpUtrtGPBiUhQ52iIUDGh7qORfLcnbHbhUM
EeZYeAhBZQYY95QhnJjbnPfVfH1eTQsAH9GS3lUn9KIXfoJXqXTUzR7eeOAQYn2i1EkZorjyTopc
hlCmlmndQ7fP+6ZNPkR7tR0KQkDsqC9YLrANUcTckmBlVyvohutLC5b24WWA03gLOTvF03LbPg3Z
1486NBuDqzJ8WaQNAOFes83xDRIOU1BQkbowNfpDX8oNw3iFDA+J46wUnfyUaUI8uJNxPUnaxytk
ntBLVq3ADJamNS7afdKfaeSsbDXZyNJYyFYTPwweWAmQgO/OaYIGEASM0VcNeL16utQLw00rWYVW
LMdQkdtPYQgsgNzEhqt6qgvMoL/kubQE/ZOPuuWEfUhS4fBD9fhM9rFl8Pspvd4jf8FAUt/jbNZJ
NoISO5wC+WDXCTA5QMKxqQVYEIyOXRDb38FaABt1xmPxMuweho9avjdvxwapROn1fd2Xto/iRq0Y
wnl4Z3T0fUadqNxgesAvZwMRkVJwEV+8b0eLIVbecXRA7P3MXehwF1Pf8Xn9aR9/v4+25AqOn5nv
69+WB3svXCUe+G6378f70bmVCtS/JnGDDUH4IubGZNqn+5w8lye235vI1AEN91snzPVTS2HSORL0
FGzsyUawc3jARx2LX/YjSd0iUo/K9uEOELNYl849JWpL/mYILhPk/0qwqjgl4VkAMYBZpmuzVAIP
jg4CdjNmJI38TpcYHqaUM4t+CLWZF7AvIAyoEPof80Tv/plVnMeB50FRthpu9dBSIS3De6oaPsN/
BlWPy8QL7G/ZRnz2pMtyVzW23yzVjnf2OxyRJBah74uELb3hdbxkf10Yht4yVSO0DqL5CVh16ANe
2OUNCUEUGEH+fySd2ZKqyBaGn4gIRBS4ZZJBcBb1hnAqRURQBoen7y93x+nTQ+0qS4HMXOuf1kxi
WWXmG7foRJuAuFGD9npwG3wmTv+YD3KJMYcd3xYfZYLzU6EnYTKQGEuGSEUC7cbHHUBLicT5f9Db
86/Z8KnJhKhIJmf6RwxKPvn/qUYQZywqHv0HDzZFKqAglwsYpsSQ2p8Q9ocEniUJiIcN9ajymBKF
TYPOe/zr+CULFrQQEfIFlptwgA8dASPhpKBfXDBPgOEfBI6JVkpcavx36D9FhrcGGA6yx3NNgoTm
04mKaUppBE0TXfbiNhJlHCD9E6w7+eM+F4hciEssEiowtoZQVy2SSUBrAbAOFmxaHRmMlzUw3HDH
b+Pq1G/eXktmSjHqIy5b8FVIJZSEeD4nvMMhwCVE3656TIjSCrh4IvCDzPjyh2GYPFA0g27xBzDY
u8xfvTVpuS9Uw3gbAl4Eyqb8wxgv/h20SKRB6zfWsxoVRCjUmMK/AbeKXZnM4BV0Er8IZSBRPTRX
JDECoZF69HEIwSSo+8tpb2BfRn2Pod79HbsNzvjtd9aheFNHFF7gf0+fl2GjEQaEK5UwfYqRCLsN
KScLBFQUNZPe0/8tBpQyPClXdHO9CSnAsFB8Gz4z9I2/xdMR2mEu8c37zvAMwkuVADjdT0KyKIGn
EJ3nihaQrTBm2CJOeLx8mKmXNcGPSkxCiDbG5Jbrbh8hAUdRQmzXlpRA5Gu9qTH+YvI4tQ/0fIjJ
wAvxqMPDIq6xGW/lDDkHTgwM5VhHV6jTBQpxkUj5q/Gh/2/3vFQOzv8rk9JiYUcM3yg+VYpVigpm
JKJSJZq7ioCFQSnVQsi9eE6RoKqABhFoKckZK0Al/Ga46o7ZWpAbLAh21tZietAEtwQPKjs2IDnn
0KSvrbAariAy0fUA6VFwdhkhE2I2D+mbKHYBp1QRmUyUBqwdJ/DvCFDIUwZCzbsRyi0R14BREJb/
Qt0M4i95CmLS34TLvUJi+trAcha9wBgc+EWID9EIAKNiopNHDQg6+OaKF8QKuuDhjMg2KRgYALnH
KRcgB0UhDUydi5A5fj9UJ0AywXCKgUdvwPEHlPWNsOi3HrgxkiLSen8grCF5r4TNYgdJz/jMyB8l
4ADpJ7Q/dqN0j/7v/RI2QqBmqEUsS2P0mW/cy1mCZ6SoHKP1+ftn26MRJgoSAHmJDXaaH94ikoif
R7GnytYL1cm0TLQTP5dHJCBMbytDKBExy+Z9n4eP6QbW8wBMS2YAaY/ELGjLdA8Ta6Cmh0/FmTNn
9ai2qvjSK8DT5Ws2zpF0/50RGEhwDARXb8G+gNcDTzIji314PbBKtACq04OGpMO9PGzBVMUSY5ee
+8scM//XpLQF7/ztmHuZAx0H7zVia64v2nsxfRlROhWx+1jKf+1eu9rAElQ4WCMmIpPrio5uT+vB
j+hMwloj8NzTtYltlR3DZ5bKrfZ5F/Rz1M0UyQyhN9haVNrj3BvccZpYiJKgY5gcxoklhiG1sBWE
R8b4WmbgOWtICfCOl2h+qfbZGjkZjOMDGRdiUkbJUubxeO0ZtfHjaGCvlmmgGDjzgciERSOJH8yv
cACzxHSb/uTjIsWFS3uuv8w9CziAmQDCMdRy8f4aoulAMdm4OWGZOgUcTm81AmhUGKgl4Dt4EkI2
UFYwjIJE2CtxCYKZI52br3aqo1A9wBzd0+jHLDO6Ml72jf+A2HqP5cj2+oFzApn8uiwzKjcKG76N
b7js0ZgzxhtxCGufihKNLk8tZj7yKWf5mtqQKCsSRCAhxPkgedpCEnkHQvbdbBCFjIniTInSF2tP
R7EtC705WercYpt5Q2B7nGy0Dpm4QxvSGRfyjF2c383AAoiAdMdC+sd/MYmBY2hcEBIg0hsQoT+B
ANhNNoWg26j00CnwK1SSMSHJ2Lo2ter2c9TSFmELbCnDSGze2NCp1wYmzBZ/rx5bUopiDkykvENC
5tibiAafQV9Ap13WMC4MWxBV4f9RNiTbEP7AOz+S7knsCbAkZqWaLuk7GDHJOWYMHhNypTE6DDxV
rgjooB891HDvumP491UfEBu1ECF+d4SOs/tIySYXmqHVCrumuaemRmJLb5QoKdEtGsKQL/DHEP8Q
bQCiANB2mHtGtHJUS+zC7B+Eu7Ex4QiQLXqcjykcHSSVRVnnp0jdcPaCpqf2HUGQmc9aeFIMOrTC
fU/B15OgvPJeC0GOvgXjgU/b/tHWNTCmvWUfQE12quWLQRBCt/ZmMJr690OKw7/To3L3GDTiGBtG
dda5X2jhYEONFcNzsFKp4BlRxQ1m3tfXqkO0S8hFDTNEGDmimyBDom9ySOkWbBj4Nue8KB6QcBSw
gzJsLQ4JiD80eEC8l5iBiYyeqfp/SofdDt6DtSlWD4oaFriI0yBHTiTOkTcseAGqQYOxaaxi2qnB
RqjQxSB2jTaBCVEc3DwH+0ussF/UngLsvC519ycFdDEk40+fRNFpxJiRvkWD8ZyT8Qer0SyZIk+r
A6OEHDHulkgnAVI1cD4yEmzyQKYDohMvsyFOx7hwipVAfXsey9MFTvVaUAb+Hw636OXAghEYBOkY
4Tkgh0rcHH7VuFjdJItRxturbubU+dCHCB4GI81CqxmV/0ioi69Fskci/TSLHjQTuZMSUNfceOJB
7coZmOOQK5Ryj+SxDBdGY6tgw3DKoYuMjonhnIrwpw68HhRab3Gbgb15Vzbzyxw/LvLCPMhG5VxD
cyGG0rNh/SaogkGtGf0wlRAnqIAxKGbWNdFqiIngCpLyfLWNw2v68gzgsWpym/TCLrmEPEXU3jf3
schnUqzShD8WPS4kchxwKZQdZjb6JdQjyCR0MHYwblLePiETXhGYoTwFiuolrwRnlF+3HFGmNE/p
zwGozoPkPvkkxtygcgEljdO4Rj9OKivx0B+3WRqb9+iJVkS8BwVvfZSP0oCo7xBax6nCCkaJBseF
WPMVfwiaRysh+i3aaMbbjtjIsImANvuNMwAValFUZdw3JM1jrklYWq9FhqwDAN6rD7JXEsYHCEep
+QMpq0Nex+/8AzYJW/P6IUGTcR+FiGSCUzh8buc1KWeXVQ1y3Hk9q4q5eYHOiDmBhpAQ+ZpkwSup
EhnUL+GJ+MbFPNUt+i8Y9v+3LAKNV2xuPofDM/6F10V+lp3XGDxuhABnXhGf9yASrwNnkgHhxUrg
PRKoCAx4QNCyY36BARYfv9gjwSEnoJuij0IuqzgtOvWImWwn5GgovZHto9gozNfpivNi3J4Zcrl/
r9vZbSqTtgmMtPzHJKxuE50D+DPm9mJfEfqS56hBtHadAnIAlijODxdgb/xcvVc6f0YEX5Dt2hm3
e4IvbqEldSQA7/ace4XXzhlwFn/8767eaXFLQgRMOcOAzHaEDjd7+82hPr/CF9zZ27kf+mG1kA7X
SW/ekUKavKCGUBVV3pWH/JJkWJSufprTxT6CX0dFxOgO55Chm2yW9yvIsNs+p3w+ienB5QgOG0A7
EAoIwXkYEyoNDsqA9BN8WFQB+Z4qVVrSIgSMvPNeU+n4XlNevAM65p8PvB3nCFsYv8jarOAAqonh
SvNBclsAgDU5oYg0sotf8hFD3I6XmX6qxaxuIBRTQkyFs4jn79SHW7u5UHqWNC8jZEQxTiB4EhAn
qpZ8L691JsuZ0uGxyCJjfvH4yBPiXV0Ibu8+0f1yBR+1ouBd3CZajKKKyoSBXXOojXEFM2eEYMhe
3wGx4PSA1GoRYSnECExlxraRxDoHTwc24cq89+I5HPD0V7r5wSXaBNfGlI83xFnSgWMjSmd1PKQX
ZTIXfB6VjVOveS0Soyf1qH/IxkxFcxGSF2cJFgemjjkj4+ccYfVjwleAqkhI2P8O+exzoN2Wo/sS
ecImCwcJvSzQviAEmXMWyhjZL+B5mEq06SXUDjXuQMEEMWxxRrrqOfX1LVLmoIANI4c0viExRlKI
1N6Wl7cwn2YWssqe9y6ty1lxf0+GLpjo+pCrYF0G89zfgdjLoGFdpGiwxvdFCTeCQJ149Zzmk0IX
FR3jvx4M/rUQcFBBXpKwzwASJI1rYPP7VBNNOwgycPN2KKZ9mwXKj0HwmZXsSaicOl7Y2OVbBSkR
RRqyI9px0DWmLdjFxck71HYes4VU6Zxfz4D7QmlqFhXDFexHZTNSHZIWw4DhogNDeOGw+awv67Y3
YuaQJmbJ3TisWnHeQXoe4BTjzrvsPiFkdCR0bllQEd9bOBL7fy80ZpVznzyDlEmXprroxdkMNiLq
hIKCeLJzuu3o9T9g3kfVZrOqKJDhPbcCoL0tlGk6Hi4fk6Gf2rekCpvFi3gmsx6lJ44GfJTuj8Qx
l3MZc/ZXw5WDzkcBggBAINWdfQgqp8GZDWNDa73oh5/GTJcc2+GA8oIMcTrRvttGPNhuy24McJ+t
NDbfdMdMtgkcE2WSRN5rjelz3p/Du8MMcpCsc4fV5j1XWmHi1jMHjHtCZO58SUQT2jctGSSSbILO
7/jlqEbULQ9pNvssi+i77cXpvzyCPMzCx+nLZquLI/F4n+Yx5ClptIAis/tRnHRI+sNyp4+faIf+
9hpe0oNCNg8bCOccjvVtzfUipiSUEo179mbNqI5OVXB1xb57x09hACsbfPwC+cxcPT3QIMweyWvy
Pn84KnoU7yHjake8wTqq0FiL4h8KPbxOFPSzh8cymz8Wurg92ewyKyHjvhR+qtUH5BnaKk4GNKoT
TrsFptcl3tOA2YJHhM+3CTOVNo0PKWI/khrSkPOlowBE1UFlNEjYtVkCyPNE5CpSRQwik+H4iy63
Jsq3Z8MgjC6j3iy37iTXVi6ppGyhnY/Db/XjaKfbnLCGCYhNt1JcEmw4Ie911E8uK3WrT1UUmySv
UmwMAzJk/2F3iD0gUIZ+PrountSxfWqFJmwOwxETSZhwY2rzLOjHH6KVdl/iiLhFN4STypYyw2fe
2Xa4e7hajOCwQCENT0thmnPkkZ88vsK1g/B5onaV/6AkombyWVB8aYnk9ML63GJkkuYq0oqtQkYp
/jT4p15ccgkdFsEvkaM6GpBdXFItkYUZYM3w+FOK7MdW3TcT8ne3MptmHg7GrD4snGhYf1Dl7R5i
9rGsSFjOEhze4xpIp6SyBQ+3Kx+LJUgHg6QgPW4Ukbw3IUtCzSFoBP4bDlqijqI5s0VjRfPOGv5B
71885kTAScusYUbkmQrlI1EdiA+YMMwtgQIie3cAGSxhzs9GqpmdbwtBx3wOQsnP7hA8uFXv6LFg
JltYzij5RhIkFHnGgRoI8u7Da7RE8P3snRA9/BDilsh/ZWu3FFRnhy4jZfMRThVMmLQWvKEpNvlR
TgsiSmawDPaF1MXjDUv4dj4+3R90MmlKMEE1VNLQ2fFchB/o0BKHO9wG7xydBFdFgQHC5vf0+A70
OUP/xsVAhRkyM35233Kh6MLYFF0ugoAuHX3a4wmgGkd1qMZ11CWyjzQKQQtnEpD4+WEfSNqe3Bc5
E7UmJEtQdGBy89Bjwc4oUd/NIg6Ti9n5z7O87cLnmVeNIOdCsujGzzM/x5PIBEDq/wEouwpvXlrt
uX8YnqslpZMhul0DAvxz6LOPcqr1wx4wnqizfwfS2r183q6KvZYITTHHC5SWag33OSNoxZH2cC+j
x+Q5S9EsDWcXWoY6UqLf8e5ioFG3m4+vJRkipIbyju12KzRD9Ldge5g4TSqAqMBs1p/qMV+xhFdD
ipFBAvkpqLulsVA2w2h63KIIRQvaMy4h9BCXlfxooXGuowN1sJuv0LK6gppSURSg7cUrWgdgXDyW
HNc8bFg3x5xtTsmjCxDGfxsO411d1TZWnJwzBtzPqa85B+h/+A6RK99Dg5IuaThwPlKHk/ZGI8nV
Hbg7qilSuDmjYwIlnDQWxCpClmUeylH/QLm5JejGFkpgImLC566P94mA8skzkle0RKZ2EOcIZ+ZD
7KfkW680bs+djOg6xnK0GITvP1KVoGahocwhclRU47zaey7olz5Kny6EJiPqHXqcoQmYsSaPKTqm
VcFaSAn3Z3Y5z6hovmi7oPBFB0uhhiqnXeUjvCsWjjcRfI2UC+5NMg+w6phprQb2GUmELdgXoBkS
5HXmKdETZHzmw9Oi6aQnY/vs82i3aBpeoRHR7uG63HGOIZ/lwnIzPKph0YVC6rVsw7AirJebL/OA
MsMAwR6ROSAe6BJm1wUimPjOEw7l6kpUiTCzwEWIJDmp7J/XecfU5bA58DTuLjP2IZITmpDqAMkX
/AvCyQ9PEAa3aGiJxoLSljCG4Rpief1Z/og2sDL0LM20nTfTZipnG12eaAzt+Wlk7mS2wvFxG6Lp
XcvUPH113b6m1WDNJT3mMxHyEQ73D4rzwoIFf3UWYAOzaYU06ASY+O8bqP9TYbTRLqP+gE7F7nVm
+1ldSJfoRg9tfkEGpo57+jEvkhs1XzHEVVsAQzC36H1/EEb5cLpcthS81Ow9vdzK6qNcopOFSUJs
vWXYA+w3sOQS0h+2BocMYAgQ02uq/8Gx0EXrX3PIYO/a6RhdZtGZQXCJr637FMadALyhWuH2kNMo
KtM9rB/xTURzdEiigLBwyY5bOHUkR08CdMR3sqXpqj3PeK+LPnIX3iMl/+at25LuVYX4BY8jxARI
J39AK0IXWMIJjxvEOSjV5giKiwNafZLEo29Uxup5MDaS7Mxv1njt8f1hqevXgsZ5izymHFWkfIOb
KKhWAJBqKyemnbea5G+n1qGIe4vfRF3jSjOSwbE7EOwOrj+uaotXo6R/4swjSP5jQje+cQLwAD1n
dNrK+T2X/7rpa6H8odehxj1TqTyWfSYsvRFwc8Os7uk88Tn+M7CxNDDLUm4aqAuYM42JYod2lfJZ
RclArg1ScCat4IyDswKkRPPD5bxJtgIigN9TNitmLMDWUI0SCHIU/5x2YivP/mSmgHGA7JX9GySM
Gk3C/UnXBVrOWQcWgo/9BHMHhSrcd5sXJ0uib/u6+27tTEHraw1yiz5kuOKyKyuQ4wcA+pPJxOPf
gh7wdfosXguGtdxsnWBL8hmI6CJ1se+opze9GgUrwgBmmG563IWSQc/gem5+pguoJu+jTnm8yvmm
ecvbze1u0uiAbtJGBSObSnu8p0SbtHOOaBKkcpspeqrHVRyQQSNZxfkTdsNAvTFw11SWdGJSyQxB
U94aB/TS6zvaHlGrZEOLukYBqknF5+PnuQxX4sJQUrB/z5qECpjvk+h70I8mShfpPffysQxykWTh
+eWh1HFiUzdz64+/v3RBd9rOyqg/1+b9kbLgHOZuSalVcFZUDj/FFeG39AAxVewySMitF7egx/RS
63m3jhqHfWe9C6sVD0jBIA3Vf+DF/UTcXJYFzyOqGHWd4weJURN0V1IULJA7dm/MRUt6e95uLwTK
JmXuj0WFL1hG9/ba1jvj+CWfzPzpoMoOL3Y/PqnpUJwa1oXvV5whspjcUUpXnNkDBo/RDKSWK6OB
+pi8fp+QBFL+dLFw5IkO7sDnI/+4En7Vh+5+ek5a7juI7iooqKpQVdHIkNxU+PfS43Po+KqIAqq0
uUYfNuzmCq19rxP6uau06nqw3pfDh/AS6VK4DS62m9E4b2iQ689twPAKNDgPEu2aF5PWCjvTC0tl
Nvvgur/r3huVCFpblAlV/CJXON0r1SmvpkW6uMtTzANNUJAsnQZk9Ah6Asyb7p91jLOQJxdDQn+J
U2Nzm4JU8vC5qL9V8BewH7BPzWtXb+SHLMAbqSauTGIPT+0WBgPc8L4YfBYZepHPomzGje5L+ujZ
G714VRQZedDgyTXiYZp8NDLCbAiGpxHrgEh6D6hKDNnOPWZ5My0YmoJZ2D9cdYVzI27p6zFnWEFN
/mRkmothB7cG04qB7hmtSrQ7wm0yOfF19mzUTdDFDFHEiAEBhyMDdmwA6C2bz4Rsbh8EfV4chvMv
1KZBVaJbjxExig7BKqRm/ZxBUPu/6BO9omJyD1QmlTX2AdUI+krxjWvYa4yZ5BPgpMOsFtyDn1VZ
J5KBLQZd4csjdWdcujLyVx3UUqgNAeyFSxqYX/MfK7SMOwWEyu05Mhq13O7jb8lc9sFR7Q9dT/b0
+DUiKSrqVgr4P5mQfuvfvA9pYW+mEZHSG3JBrBu6GTkezt8kfA+Y5nL1BTusw8/W4RXdpErehpDk
k5zLRDWFQWffoBHmbgT6TPNADYz2hdAFp0NO+py8fQWdNqEpFCUEIAHBs13xcUgGiMTXKX89nC9m
48Bmof6CD+ZrBJLb113manYKTZFNEKF5QrLx4hd3tkgLwVk4ZfomSBpMoKkn3fnqkX8Guj/jBVzV
qxc1n4dgGpizz/hJyMY14O1gkacSZoU3LolNVPf0YTEz7BB4E1UZ3L07U01ar/2nHkXdTPklOLfL
074jOnIRFyLerFEywS1+zAbpzAYVHRPYmOTicwBfd81ODx9BRsZVgZwPWvB6+u5fW8TSJZgkbP/o
E6cJNpbe8bnGpLAhma4IMfbesT9zeoDC2wTG2ShmLMX+kduWTa7B6T5CEueuHvPW7zt/jELC9KpY
B9gr52/14+oBmDKwSRA7b66oYHAYT0gjI0brSOa6FZWZuR4sS6j+ExuyPUP19u+ntjeHcKGFmPUk
5Ow5YMSP28XcCWTJlWXPCGfhQV7TabhCi0e5ac4UEyaDpgsGmSpU5B6IEUesEX79gIFMN/I1cK85
RXiLpC3T0UID7ynJ8cjtMGmghpAWH6Qz4qcpuCyIKeJiaNRtwCNL3PhiUi70UE9UwgZIBnde5OCa
hS+j86ePOLH3Bd9xt+873wSPqkecmaN7BAtNCHPa/LCXps4adwYdcm9bjarVYEuuAOS2STReBHPm
owkcDVesE0cdf6KKdBBUlNNXdHfe41soZm39HLE8NJ+M6Zi35/Wm95WYPE7bNZfI0Sdd0pemPTQI
+R9CjxiwHYEjjoLFBZUIvptmOaA/ltHuYCYwfxEbK8Rab/LaYAsTM/QYazLRlmsZzzB6NRqd1tHs
hgSZBMz1mwznHwaJTR/Hlolj2AfItOPS8nLS+BqQw5BQlNgPPs2Lr/WFL4TbhiqB/+rhlWhIw0Av
xufNJ+ncECuTt4M0OsjxSSnk/4lhEiIfAgqOZf33EZEkLlZikWbmPhlgJc8ZWefXSbm4zq5nVpHf
bADPuNsfkC8k8Ns0/oZsNZgw3jx2NWOvMmHHpPcrED9igHFSh8A5r2VOAFOTnFtwc4wpilbR8QYf
dpjrSJkP/AeXWg7LySdiQpA7DKtAstHXsuTBmLARsy9Z4GzMVJI2YlaZQbuNJ9ilTnE/eJZRdLn7
YVhsSR6KGRYUff3SZaH4mEnZgwkC4sz1n95goR2Hs25jLDjVgJnkAEuZJY1OKDdQyQqlMdsFdwwk
VMYgz4IMAFoZgTVv1w0bwLqtOb2y4E5Xmjq4ysC6QAeji9fG8j4LX+Pb8kk/op/7Y/T8qKRu0ES3
qMSGrCGgfkSMmhORKFxArMkobLIFSLAxRRTriRSRgY+aU4wtm3AFPK4SIqAOwIGdyCFmc7thSgP9
KsQOSD1Nwypz4TQZGkWuvlNPxI274lsxwL1ISYnkA+opRi1Ji/cfRWW1RMbuM5x2TO53rM6Z7s2I
s2Z0jTh8hO1l9ViRgjNgV/h3pJGYKZv9KYMzV1/c3gTbIZnP5oD+Jtgqb44cITbK0ty8VjCs1prq
BlMtkVlTgtpGbBwANMt3jMh91hMjxohmHIbpoYWkD2XvNmNjZrst8WlgqDH4fFh5CQX6+n9k0o3U
RCHEsD4wf2JU+ZgwOV2GMVu0la2FCLeet7EQbaPhgKlG2o9GmE9P78vmHg+Ww4hsRTZ7MGDsvGjF
XU7psAdA4FQ8tcTXYkuvPZ2nh7PfRUq1pL/BbdFFFdR7vr4vB0eE51YV3cJv8hn1neeCMxDG+EKn
B4jBekMChZ2SDCD2LaQ7fhU//cJV54ZdBUJc/GRGFNkmZhdXLD2SitBuv03Fuxyr3Tfk4zhZiJ0C
Z6qZJjccXEPEF2qAxEMdgZjYL15FZ5ckrIv8WP5UbJqyyRtCJc1PiTQUPn1jdTjsGeZrteQd4ta1
uxll7K6cPF22Urg6dSSz6o1xOhdDTIDb3CEDWQz7skFQwb16ukPvzd2rfdVTPbZgl1kokD8DpILa
mPlPPGEGS5J5HxDA+KgH5t8rBoniwzEMjPeG3/2Y7e8YvuC/GbyGR9MV6Fzfx2xaJNCZEJW4TY5i
2mAO/ojKdpzjOhNCQ8xUqAsuI9pNRDmgUlT96RQTE0BIP+l7mlM509zvB73RILqHF8DQ5/w16SbA
UbCgzRjrJPTwx6tthgMDZGYmdAMWu3qfjvrApn3ARKA9i3y0+OGpk09AsB8+zqMBkIQa1kKfErz3
HUgISBmmrmqL06kAYthVCZ0EPUcBIQJHpZo/PhRxyASTktNzUrGDdE5/RF+FrweFLY7DdT/4usjn
cdxnzvIK/KED4PDogUsv58uILCbil0eZeeghiKjZSRBZi4vS0KLAACDzRwGBl2pUb69rcLzK+wp6
k3rJk91un7rDLZ3DYA7aRNdBjXHf8pa6WvTV+p6Uyw4o9zczZjrixQWEpvsAS9L9HznDhPNshpvn
WPbbVQmyvxKgbxFcZjcgmpr1Aru1+4K8wN4BBuX8ySdsptXkRxzCBVYb6MnSIGcQJEAQFI4GeFVu
Xgdy6rfwBgAHMWEgpBOBBIOzXwDsCLqxBXEsC5m4ierHva4H4zo2DnfdhOy6jC8UAvHrkNP8rT9s
igc223bXHRimlm9pjtrdZcTPRVcCk8clkO5peFLPysogCWuurZpEXerIlY/91BpAbBIycB5yR3RT
CBberqQL8KOMMYbA1gfSSiUs6LsiXXMAtPeZ3/eCDkNDplp7FSc8W/ows5Sh2S+sn2phxrxnKF5t
KE3eDNzePVRxfWGUpN5i2e3QqxQ/0poUyUFCr5zhYVT/F6O04HVeunmlcSZfA10fsmOOHbB1NDfg
TOByqfmjuGDgAIgytxiTHWhBavXutn6qkitlN4MVvi7TC+g+QFGupId3NmY5QKO7bKu49hhk+MM9
SpgQ/ToOnxrsgnmYrZ1i1mXe5NNS+0TqkGTA/zQ8khlD/zJckjmigxzvITJ90M2enTvDyv3M6txW
L5a8pzXm42TCyvRa9KPUu/5p0QNx5Ko/f28z3AZgFkiVqY5LoRf/cEGxv/IMAEYuMNHRaZIS0NEn
p39YTZ6o7ICRmQDI43oSfivAMJh4vJSAgo3ZTHMCAUFIOjwIJleWNhi+c3WTzQJ+E8lgKyBO1qJE
K7mmM4fQ1XJreH7O6KhZkVAfQHrgOgpmytKSBxZ/3EJoAguBj7QAALpZJTKAx8cChQA3M1BUd6Ib
v641YjkVt8vcS2uDJHQ9h3tUk+P+Z5Dvr5KXb97IQYIco+ngKQAvSujX85/Jg8wv4rISFMuTRsjf
Xl0JmgxFPtQHm9LpYs79+XIyOfzMJeIMEnuK6GP68/NVtlPNUXEdICAm5+hl9n+Wqth9EXVtf3tM
Txtdrk5ZMAaA1Hu7aV0gnnZObMCPDQcOHm5DG1/Ye0FFSPeCKu8cjeOPNE8qC8V5MdacD8DMgcNQ
4o0SF22qiGLpy3Aa8PkLmzaZBAaE09WmpCRCe8JUwyeqYrOkEWB7QhdM+DV542C+YF0SwzlsxRDR
1Og5aY3RFqMLRBGO5+H1sK59C3cU2mfNrlUTOITUQLJ7nk9LU8wLN64QOThqzIuq8yt9WGZqaPTy
q0tTpCPDZswDWDhAzh6JOj5Iw1YRmr7Ndv8+A3Yh8JOO3ZKH8YsUCZviQTk/gal5Hv7dCnQ8IDzt
uUuZvmIa4HHgZof3/BHmK2V13bKZP+jmeD5PxraeMGGCx3POC/UxF2Bp36ir29ZAxP5XTSD1WK4C
XVyTLqecPyB50M1ncMnfofRh6ADlUAb8A2CbxW8u79nBgTwQI6IPJncDMBEBZhb0OFVWZWkZIE9E
+J7AhCtxucyGfQGsjv/86/4MnH8JJ0zG6AWyk3l+uMjEN5AVQOweeuUtCxQBATsJRLdKG8VdOtcb
fQpJivAR7IkcFuqO2nqqJrs8QHfLy5FZidyX2RgcyQ58/iO3kNsRaw7my1+od2sypjJ+ziGvC72s
xLOnitV9q7GyWChf84QQC56SD9KTDl8ILC+r4IWPkrOFwxFkBOfwxXpj2cud3xJrDvdbnAUdrPcP
0QyQbs0E2weeJYt1UsLWYsmdsthvdJL/sDvY7doi6gG9oES4BQg5aufOZYULDBXIAK1MzDsAe2OD
+W3uW2BbPpd6ZlvQ/9QzQRzga7mNQ50tDDUgHtH3mgOUjwvCru/ZqLga3QnUFRId+h2NkorxheWK
cmbHzqWfH6frkdN/ecUmRQg2yeuSwOeMVS9BX/GZ8wSxKZWnPqJr2oOSuAFpI21qHkJgPWLwCUhm
hnVSsYOeubMgrAhdLmcwZPljVVuN1FbzdlSPUiSJjHP+0hfGGgUiZDPSnHN91iHdwErot/fg99fk
Mq7QCV7OfY7GJslYMkyiouCF+IegvFhfovkB7Ekl2v82rEMDoaqoS9RZiq8mW79OxRwguzhzJvO0
bTh7WRmkBeD1HaPx0An5ePAZmmnXs4xY+uOR+wW86yapj9fjcyWEJSvQVWih7AzY+VXFwwQf3pxe
KXHHMEbPlUgWNjlG+XjSAb4SZJaPj6ByD3x73TSGWHnsWfxED7Ee467w+Z/eV0eG+cAHxsrHAIES
mxlTH0v7OE/gAsSKDN5F2nJzAFIFV94ST5m7DWKP1i0xa3IR0vBVBf0vaXPLJ53SUgWjIsXxYpHC
KjNQuofgyS3vTpVkO/n8PsOzTCkMkNpNee+D8J5wc0jPO/8O2nV+OfSEDnd+GzO82y/30qYi2Gqb
zyU6A1I4ABth+pBZpas0eGz7Rw4T7gDiTVb5EJGNCZNUMLv7a+MXFYM3aC+PajRACc+vmWNDyDRb
BstTLVaanJolwXS4gYX5EpIH2RXbZe/43XO0Noef851+DuivJsPTY9IlAw9vOxzY2yQVYPobQ3h1
i3bHflKe1RU3h/PyN29nrPnyjM5OUkQRhDQdFgIMH+ifZM9/QZPpHzR1Spav4AOgCfxqyt/bvYID
4ayxJaDN2Lc7HBj7IUMYUQ7CF1KAikeGdT8E4iutDskdZkMKugOAyRI7aHBffM/68trHh5H3HKoX
Y8FWx7e8kYGjTs+JaolPbJXf/UBnSI7FbqLAZ0eaZPGGBc7eCeRYYdeiKWj+7WaMilneF5lfnp8I
rOBa0VHoWxrLjb4dzO9hNk49edok2gFH7Oa9x4bv/EZcwXZfxF/8Zg/SvyCYyT55x93CCHmGsSDT
Q7zPFNTqlrfIxv48ExoX6LPXjEz9iH3jOf/h8pfX8FEcDagTIWxoZvjhj1VEg79q3i4eMe8hvs3J
nty/vNuGSK/xcyzFr+R1KNh3NveLiWplNogeh5rRrJD4kC9bZSWfv5MmLnwGXLvFFOGtr40uvrJE
MjoteeLHr/YPXP6z6sXv89Cvx/KU661rTJqyKfD6AKuutNESgoxQbo+/bjYj4FDIR2rREwyYFm5f
znXca6eZX0S9oDh2AYQLRekdZ8mh2MF9qbZ+VCZVrC9vSTG6jNXlA5uqBsbBck9BqpD3iy3XvSf1
mAPRiB+HnwfLiIKAuXfo5FMCxEjiEWa2oQW7VTlVzKEbawmFe+3WmL39+67ZM5Gd3dtJydqmvlOA
PF4f833MgmI3cL4xCspfokNTJfri2QMC//p68oHGHDXO0JdGJRHCX8Df5vzYvWZVoCJ47+aP2S18
nrLjK84GsK3B9e/BzI4FTxG71iCiUvbz4OU9pxpRB69Fd+ANTSW4NW8warGPU0GjTvz6ACn+J5CI
rMOfREdfJcj0A6BqrxwNiO+5BLVNegTKp7f9IMLQLNwr5y+qxfDqYVna1qvavvj/tspuarjXgcUi
MZCc3ZbY+hE4NwJvAiKjEVi0MccSK3U4vnrAuS6nBEVvZ5UIGdqzlqhMoPOuhlUFXUzGfgApfYeE
RPHvMB/MA0RfyN7Vmzce+fYmdhT0OKgEEcYif5XCV9iiNKCupH0dpfthYeII21wXA3S4nL6/kRo+
ReWNfnL2ACIl/pcRThpp1ULmQenaD2X/CyPo/vjGYpcj7aEQeiEsTthiKD7bnOb2owWdxaYfwsnB
7b8qn4IYf73L75DY9A/9s7yQoCad55kXsYopABDdJxOmllrwPLEvpZYMeDTTZg+38t5+Pmasgxah
/+Ql982V0p13C/C7z1bcRDrNDrlrQ3OfxYzrDKDVB6WPs5OXInngSgAv8RLUWWlpfXyEUuTUzQeO
cWBNllaOV8l9dLEO5FGcu8lwq7rNPt2mrL77oSGkC93DB5mmRojPsd3c95y0d83+0OtcnHfPzDRH
IUGS8gT120j/jPi8V3pxRqhFiBH5J39Hizl9ETJURMNtvuLceaP1Pd8A3PeAQwRUohu/iyjsEZqY
KYdxD4mWEnOtbU59FE0UT6D53/9Iuq/lRJYlCqBfRITw8Ap0470ASS/EIIP3nq+/q86NOXZGSNBd
XZW5c5sRKU/QGKVCd8UYr0ZH+uEYqk+pLmpZ9BH9Ej6ptvcri24ukZpfIvHFW+k6QiH5WzKBSn5n
CCwcKzhCz+j47/JDKlTVAueh1Jc+N5SaMm45XvHKTDc5j/1moCnYgiaw3XSD33ETYoD3gosR3bsm
FotQDl1qySZuJA+Kae82y8V6NLz8ZW35RVBpA0hHOQZYC2b+GP/8rfiitHUNlVvDkLN6bJ+iVMW8
P/p7tf8JrG9m/z2+RClHOICYVAPPb/MUuacl+RFlpGVM68Tf9CM9urQLcSHe1k9/zw+9TK6bbU8/
OTNnzJ9T/3Y9lypvAHePUQnTlUfTY9cNhIVNZ4fuDFFYRor5ZS0xU5piI8WBRnLHWD1XlXrxq52o
nvkwGT9fuoXe9P0tZl1dQ6SoZKuJzrKcbBtMzD0kiY8seuKrcRlgYkTXPkZbVxxgnTl6+9xL/8t9
7AZPw6QfMwzy1u61/mqwdG9EC6PAXQUzDXDIsximnyh/bsbuafOB5pZsrS3kVydRXfYS5aBVeauH
H7+vJKN7vfCdrBrXY/Wv+9sadWwXlvAccf5u4vRTjN4FmJz7pzgYnycgt8H74NSafdMoSpFfRgCA
xuLjNvS0umHT+raxxGx+lNMcbMhfWldYYK526bj6dotXtKhtOsmqAiHRsfbjez2DlS0CNr4Prm2H
9tfh0yHt1CnbrUvLrwBwzcGkzlqkUMxFdA+3M48Ygu3UKdQvw038nytxesbZyxAP1z/wOgcYqdXv
jgyPeF2/x0fIGYiinS+LD2GOdqsnysmyTau8rS+jXfeO00VVUCl6wtfVR/892PbjkzGaturKDzqT
efVOaNvfBBeO1nRkYuJ8atjqquiA3XNcrC6AghxBq2/RvPlqLpHJCm2gST33k21zd3hfV996h3Hm
5/jLbOR9to2+ifz+6YGbr8mhRmkR374XUFLUqflv6Pn1RLMs8UttbQy76yejs2CxdTUf6Ze6LnPt
O8NLDskT9DiPuFe3ilXj6t5iPI2/9ZtcQlgv3LCQj/3jbwYjiFly7T64/eSwXIuzVS9Q8Bif8uQk
KOfGma9d6ldICp6uI8ystHb+mrJ1P88W7/fgRRKdPhmbvzt7/p26+LFooF5p5hhyoQpE+LI7Go9K
ulWMP2jHsBmMOsCpXJcxvrAJ9a+F+qk2rbHB47XhxMZDW0CNAheU59b7bTKT88YWh3FMFY012Lxi
Q2cdnEXH/U4U0KL71n9ZieYqXsDro/6oo4cZ7OQQT5WQuMlQx2oxml2DYRu6skaC9fui/FsoHSuH
kkez/FZRz1t0ByOMiVQ8A9NcfA8ALyUPT5XK09Z1K+9qk1ScKv27Ga9Lfog+kxH3vuqDdTvdbB1u
G6FA4MPtutokKVmhIEOoi1rB30ZEVi3TOroGzh0Lzne0V70iBMRGwVBnckAqTouxAmc2g7EbX5fy
PYboeUPw87A3dZY90aGxn/P9atyqD5Y9h4DTxyl/nm2sarmhBeJycnUIDgzeeqKfHO9b1N11SEHj
XD542D7ZIJN3nSv4HKr2639jDkQwAp5085ePHZMz2amVPL4B9VocntcL2LxYtujUPBwPy/MGIjAv
9K3KIQy+7i0jbWTnq2v93ZNPEhVKCQ/CzVLFOGvnSon2tL6vhtKlt6hdxndlZ7IPZIzT/UKcaU1j
Rd26r/EZ5MyeArfc7M0yz5jA5fvzcrqxfVepVm7VbevY3dd7cPVmsXoRA/bs5D2syz4nqBrvLwB5
fnJB3T8zlyO6jVi7t3nkET75CP6J0B4l3+eRUopDD18DoqgznuF3MmD61WPl0twSJgYH2DRrOYVl
zXaoidl+segZFifaaB64OI5S5y3Ia18BE2Xib6ZWfAXd3jZNEDMUHLRwQJUpJMuP4bdLhgtwa11q
T3ce59Ln30S/wQyWw4l7CSCyh4vQKOuy2ik0RoJiVwEi4JwINNeljYSJek3V9X3oZvjUbjkXbYKe
TnB8KU+uBBlrplXYwWdlXRsHF8LVB1F991abXKvp2u/1HbgRP4ealJWTFJe9z3iuKiw9erO4vs+t
fHRReSWs58m3qXVXkcKuJXgwwWLq94LqG6gvcVQiW6qr1PT72utGrmTc2z+7y8/W5Z/2q4srTYjz
CwluuVPRkvFZ0Q6/ZsAIbN1+nOu7aP+Z/Xe0+PaNfFOrUp7WnjF+bTk/+GKF1NrUXMq2McXH/jPV
yrR6Rf3Em+S3V7XQw1hu53ppxYQHqbpGV6oauLevH1nPeFaRmWrduw/M1sD+TNYuEb5K8+4BzbXu
cbFzwlMohseOFlWKxncqnte3dc5SAxNsQYXN6cfC3CXUczYbffLsAb8Z2V+/Vh0K+ugZv7U6Uyd0
4XtrDe/rQlMaeXzTQu+OAPw+vwi1UzOo39fPY5xWojI/Sm/wkYutU6NQW+CE9wrO8vZrtP4O9sPz
v/9MrkFt4nXYMSIUVS/Ve3M6ECOwxtydZX+C/jEdaTfOwYSpPP8BykvSGR9so7WNafMMJrBoiwnv
HTQ49/fkPx/npno4V26dVOukRDgIMjmNroHuoI3+DSJ+JXUPZB5Gmn4F86ORG2ueVk2CH3BXt5D8
6hYOkSp18MJW20o26LTjFe9VnlsAFEbd/HKMEo8f6/Tg7RDGEeHUNhfjbXSqHVD/6pfJ9BPirfx/
P/xANmh05+SKp8m1sm2tf15/h/HxfTHOdM/1Z48ucyDE7xP2s/0otPKdI+D5NM61Xv1MHbRlaHXs
Jwb6VM+IdatIy8VrToHrRqF3JrzgMdWd957d7eitnm8Uq8+fzYxkFZE+39SbL6tZC3eBq64I8Miv
yf0Kn5NldGsUo3ulUAKjKvHs81XTyU4RsjHe/UtBl5h90BShsgDxFoaCwW362HkSbaLF1cHAUc8u
2FjYlBLtO2ubtELlWD3MZtN6sXxFIJ8rPsA0+/dgEbWoBa7OsfvEpmwrK9/4idWOSBeJ1pTQmLGW
aou4bRWlUTX4LLTut/drepJc99eULvj1DFj3lYfehzFy5lbbnYYbcLTT6MUrowZ7uTIIZe+3jHOX
yjYVX5AOeJ5m6tls2/9O5409i5BVdz6vz+/tJ6oqMY+Eke5etN9p+BhClf3/LraPVDbvb+PzPzqm
crG9Vr95ZHE1Av983wi2p0f7HGer3w0J6qV56D5/zWfOJk5O3nXvlYoSpqWg+S+jnENvPtLAbnpv
nLDv9cOpuv41bkxAE161y6vmv1ObeJdsn3AasGqy0e4VpXdRylLsHbXbHG7nlcvfHSqlboYl/0Gx
PRR71jly3j7MsG7YcK/yDVsCwQEl5FQ5/eVY+kofFeRL8X2vPnOtW6a9S9fn+Vbx1Jyeu8l0fc9w
EwGG36nB96qzebbW99o6FSdTyNuL0uY8vKVHGu072dWitjtPjolx+tJc7D+WdD286NkMikAUhiSh
kn7/wqbpjVQXhPweYlMecb5FhPuR+nftHyZAo2N/3WkDQla910SFY1BkNq4hw8EK4vDz+KQog26I
YqKnEoR5rBZ+8kBMN+oxCaO3JTPfdUPr0bx+bdLRDj2DyTpxLN6kRfXv/grG6irHXY+j33jRUyqP
HhMsaWge8atbuSzz3gpg3/j2CcYrFY+o1fM/lCP2geMbsfo85DkEBXtBoXsOZl8MGun7JVx/X963
g2QtDx1s6yPN2VJj36v4sR3MOcwWynnWWMRKKtxF5fySd4gxmxDig6uAJSmrZdHOoPMcCN2IZyB3
eHKa4HSwwZXNgEGedFZ+nf9e39NMfAq2B2TYDGcCm/yFUznZjIqfheE8/+8anxrJW9QoxLsIJjjM
nRqfGVZXIpMu6n7DIAl61cIorXZZsHp3tmK2BwRgsQxqfOiTiVz2o8CaC7fQQV0MU0gzhOWY+46A
6dwIR9VN7Swnd8Pl4RLP4q10+woud+/3BufubG/3cYMSPvlGr94frYW8tB8ABbxx/7UfMEhj3+hq
rWsFS1bbm414FYjrfJNx6FV4Esl0sDJlG0OymbmjuJbS3xJkrn/mXvu/l7PYmAclj7TJ+OpWzg1y
g+QnnlLd9INpSqBPSxUuZQa7Dyvp9BNG8u2j51oFM7h1DTCe7vm5sudySrsIAo8KonwYE+BdaiaT
Ya6TZzeyiVcLPg7pbrGLEShSp0zAhpzhyCAkf6NEeQQ6Eym1SNjy+Z9xzeYHUkANQQiRA73SfvEH
QvA18RyK4BWz+LU1x5hdC6UVpBkPElqisGVibFBBRgMDQeU8DoOZBBv9Rfnj7yQdAk+npehjzbt5
36B+Ldpp5gZnipgGEgk4OYFL83on7ibsXcYMNmIKge72z+p5Dhx9uG3XBpMc+a+FNMKrExY9VRu6
Gc6O49BwJBBp0phM8IUh0/bJcixK8fNhIFNGbxse4ZXK1en2YxfxFhovOsarBrtvLhQqzVM4XS6v
HMYUupfG2HflfUukbektTrR1x+XFP5Dfs/L8yGZL/jqHuNp4UVs1DqP859moyn3mLmW0WgyOtu7F
PBeuZMimM0z+Y1rbOYwAccWfZzUYCx9I6fPgnjUVziletFe/Tvf7BLpSymixrohajf5JTxEIQdZY
dxeh9+CQLfhismQpp0qIr5Psz7nxVmOcg7Z375MtUy91EvVAxAkGfDyROgx+RpkOfsbkBNBTR6Ie
eXzW8qoMeC0BcBZCAEGnVNeWT9DjX9XPDVJIQVM67jMrEDstkkJ7PtyNUrNNu3+twf+I8DJlSACP
1I8fG2y063MSsrrs0YPDh0kiGlhj2nv0k4Od5zfJTntdVd4giwaWUKBiXTSSuV7wfkyjRDLcxtra
1X8Kkdb9XbJlJUj3Ts30gCDBIjqjP22gCiDq+Omu8V/lsLseKGUUwtu+h2UZzewvvlEwm5HsW83C
kOqrxr3mxi6Hksq43hqo9ikq/fv+FeAHY1CCsmD4iXIZ5NfnJgkH6+VrmzywHtjMjzrNp84523r+
CiQChPHLn2RnZomVLBlEecpwY6/AoWtCoaGVrhHXRDnN61yM1g5VSxnIEmUDGUmytoC2mv/jrwLI
Bd//Fnp4HYAsztWtI6bQux2rMpVvEfw9z4wdZaPE6TLbsMqEAzQCDki/mektWxDQoUBfOwFal4cC
A6InkzLcmYZWJKLxNXutAF+adHIaoEwlgFE5a3Z87L30eI/OWws7plPQa7uWxdJ2VQHzzbnWxFRA
KiZpIVhSjzo/+ebJTelNWSUmunOmCEuqNXtn80IkvVXn4xXxFpGxihIswDYKi/zSYndQDVyjJ0Y4
toINIlPV+ZcSUJwQr3EvYzXjxGVkRoajFqGWGQf89b9tyxnj/ErHFR7yFWTIks2dyvYSwigzkS0K
ILwcsMbVNvJCx4yVbGrfCEYwUA4bHsc+ziIc7nHCvEtXVTtfBqTptW8Ncu+L+zMFOGZK3046HaZG
2/aY4a1pK+V3U3QzZfnBVK6QDjUeJkz4iQB4kOPGSZ4jpgOfNHV/BJVy/LqgQvaZaQxwgWp7rdK2
/Lkse5fO/BAeEnSKnHSU3chSJLWuQ/QgkkYAGJPWVXkDoq2eWoHIviWtZd9aXjgM2aWERJycS7wJ
yIB6rlBlEQiFJPs2XUn3U2+1y/brlew93KZc/MZ5cSGVLwzN5/38uXa3C8f5ZLpCoJFj/Nm8JtsF
J2TWwZQ+vhsZrhKkOtXktYrF8GI2mKrwulqf451AxX8ONVtcHrH9htP9aG723anH6Bnlz1HmNmIO
hdpN3SvzSO7FU6RSUB9gU/sA7Vdv9bX5Whikeq4gUu0iRbe8MAbUqeZxcu5eaffnQxbaSpozLnZR
pN98uO3e+R7dJ/nPxDvi9Mrrfw+j7dD2NFP0DfL8fdPvxd7h9zrjghR2Fe7sU+P9XTnxufuV06u3
He5JMtS/FtS+WWwtRsUeH0eOO4j6p3Zu9qQZi+6z5OiCttlnzN5Lv+9FU5UcctfZfcbO7vyX6d9U
htN2WjKQhNG66LMWleY49XVtApW8kYtdnSejlJdBppblIPJraUsoqJ/ebypG7dTjbm0uRrJvJ8XK
Bot3j48ZXF7QoA2iNv3N73F46xxjPLKmM1BeeWCC8oNBsSdXwZh9q6SamdqhH06IoxPxQolxYDGP
sdHZh79na/zx/LuIqPg+mWNKb4TTkloOzk0GA+irGhFE1Vv70r6MlqzDAs+YrU7ZVKe/68t9sv8l
wSH9uUZTHhJtwa48TElZ38jIqP2kogoWOH0KHhk8I7zNR3s5zDWLdm8mR074fZipNXLNBG1V/zk8
d4P2Jahg/LL3De2OX6na1KyKGr/Fx+czFcnJcsBd2rL4MMUX/bfmpeolZDaHegLHECUhXgvvTJL6
Pm0R4VHC5rSg3jz8C3m4PM0EB0lvIYvxSugSw5ohig9lrdmlzUS/YlIX/F4FH7YyZQkvrGouMduJ
xuMDcVMKVCKagsxeg6kegJ+FlGHrBAC9bKTqs0Xr7QvLvp+y9WNUyAG9s+vdD1Lj+/hOIvzNQcgl
47IzW3akOgxXPXTe+m2S6BCw4ZqzH8WWDi4Em0meYvitzA7BcFLuErx3YuTlvHGK0hmQVQf+L0et
I4MBpSg4EkQWzatwxW6htGvqM234SzFQWBDDBEBgWQ/zC3gl0Yve3VY8Cvbmh959cDQa6LGqtU9f
41CIBR9p3bNG12Wq7/vMXACgWMOlwjv/j16qD92V52T+V6gfZvfPhXL/Z9+wzd310ncq8LOJ1/zX
W5Z8wDmdM9G8Whw4nyrJcrad78R8u2fHr+TkgfnbSMuoXw9IN7sF3H5jgFFFIGGHZorVNv0PF/Qj
7/99tAaHOXdxJ66SGI5EOhfn8wY3PWSuHOocbzCMzijKDL0UJplBEjRAD/tLHlsNCgr2MGwMsnYX
ggy09By08MguFboTFin9TMpejpFg+3RA6zTRdmng6Zh3euMUkGve3wr04pxlGz5Bg60FpCEkqvqI
QWYLIgD3E92keym40IchRBl0e3FqL7q+8JOoZUZR6bzhmT9Kt5UAhd72y9Fg6j6SK/eZhRsmmaIb
MNS0mwHzWCufzt6U20pHfaifa5gsQXmtJAk2s4veox4U6YdZeriop9UE89qNrwBfO7VNkj3Tqbfk
tB5mVVTnohjsQ8JVnux/yewH+c+HoitQyqm+vhGsmTi5L4AplhO77j7MAe6OCdZwMebGwKCy/fgI
Vvw3KFvhUwgjAyPTUu9r2cy1zV9CPIdDe07rwX20F75uM8MH7h2GN4BQd1GBWIIggs0E4mXDRAAb
mqLBicwos1bgrLMZhuIFaddpZ5bMgaYzrSFdRqvevjMf3Fn1XFrYYwPrZgCogocbOykA4Lzcm3hV
/kP9l26xaL34dW+6HMBKj4aj3uEtASg6zJxubNECm2vEu6TSncHLQLEra3/ewZMfMP8eBvoDzyuV
ciZ6OYsWNjY7MBb0HuRpBErsT65Xf/JcX/ZP1ENP86/C5/qLX2U128Q9sC3yuy4Hg33CqOp/+jjT
jmL8nGyoKV7qX8PE4eL90byrNXNyL/JX9eul+0U7919tk2jiBROmkYeE9UvV9WgnmsmujysqiPEY
8t5zvCct2A6W2Drs+qoMF959DlY18yj1uakMFiz5H7NDE5GLPdmRQsMq4OjAhC6GsHgMuJJ7RIQY
VV7yYc7tzfDKYJBilJtBkbUzI1lM4XDSqWYqhhTtRGctRheLs/Wf0kkWAffG7lt7VQmxSKx4RuvG
Anp7YTW8ABtjqQ8Rx5IzsP/w/gicr4dg4BvsXUISMpptn/PqpnX8C0a156Y0lR/UYREvof/bkxyR
/irUF23n37y0nO0tG/ok+hnJ50rEh3efKLG8kqLinZEwBGvZTZTvhe5XJxSt2gbdcboeNEostMvP
CZiixqNK9aR+NwQ3P7Ts2GLRGUHiog33Cm7swBrnPtHJvYGkRftYCaYQe6U+XWqMeh/mVv+dET71
q3RpYhQdDHDW9BPM/dWLkMoyxWacZ+gQoDncM8YPS087A6tOzpiYuAm4/zDbwFvh63fEilr3iZLN
aK7EWmGILB8IUpoyBV+2MqaioX+7+dB6KwLReSsrU2PBn2QV521T4d9hqRNwmXmBGhEFoAoA9jCD
CmHG6ap3WT9X7qZTk1uzeinTM4YZmx40jD+CXQVTBmM2hrKVDUnPBWXmAha9x/nR0s73yX4pFNLI
I6farrRjG2ha6EMmyjMNj9peJq4D2MSrt25dY0V2DTLSLJZ9FM9lWVnNbYJDVM1AS7LFtLW0tnKV
Xe2fmSgnl5cYJVezxuUFoQCDxIBo2b6Vf02TGjSCflaY6057xY5up47dyt+RM4nnfcP4JejXgvYi
oW+6Vt1Jf2JOZCgmeMhGt/ZuNxoEXBNnm93DzQq8eYYqtqngHojqbcc/GLkV+BetKh/2r4r5EcB0
HqbUTW4btiAkWLPMkzVsT8FAS3p0aKj4xJyYX0oC+LAxj094QGTdmtmHj60wkTmi+OHeGZSgUuQ4
iCPl+jsl7HFeObUXDeqqdhO4bOz9cphzbGk4sNq590X36uQ1yOe5koiyfjkpbC8IXAbkecc30olp
krYlhOtWxXMYmsE+bLA6OIFy2gcnkJedmbPY+XB8eD8EaHjYu3H/eIT4LEkHc8MyS6hJ8x3nKaNW
DVOJCrua0WJyiRLVG+5Vqjsdrltvw3nr1UD2SjemwzerdllPjM91rPojiXC2nGis/kGKdT6fZ9rm
3zxg5V7OfV7tWggEbKH29SyeR6K2vEdFAzWuDu/Lw2D76Cem7zs4rdK+GKfuUX4ZPzfN66P2HO0K
jX12mHu0V6nBkYKW7V/XZpP7XT6w4ht4+ogKOlfanXxpHtzToyM9kBxVE70Y9Oq3p7CsDYKI0D8U
x3ittdpV5ljsZkvPyo4ZDc0O5VyhnW7tB+jFj28hbfx8bu9IwEMxmd/s/VvpGROxDp42kDg/uQdo
dQmXuVfX+fhl2Lksb9119SvInnCrELiqSybKRnO430vIHIuOvZHmAetx/ypNcyViFGAkXLg4Ld2p
aRTZKdpRpuJAuynoeVnBYt/ylh+kP+5sDTBRO/6R5Q8Ayk8HvvxBhfysnxaz1Xb0vLUwuC/Hboae
LRPMQs7vp7OPWFncGqflNt7wj7s9QmzLA60Vm5BYoFi/vrzlPb+n+cfbZlJknccx6NDZYqFm990L
/fXrWxXgQDdtgEGFBLUHwSIY2ZanNH2WtmOwjOo/pIDo90qwUbVZyN+48/eHLCgfngyb743ZYOel
V78P3+RKfK3xqRUmWbuS/51J8Z88sELSWugN8p+13ZepG9W8ea+BUTm4qkvUas+Je/ONXTUt83Xf
WGgyQywpt6cKs+J0D9+lw1WZURdIpU6SCMz9kCBNOrtpbaojUt7egmEsff3QMedb7mT9BRUj8yZc
ijsr/+W/x8ejm+0WCWL1qsYAI4WAPkZC1de5v89W1DSzbGdfRyEkzufOaw7wk+xf67kP3abJ6ZUV
KAJEk/asRg3cOzoS1SudTecyvoHqFQOjh6AgPOX6YXwYp+pJwQ3ILfB7DhS/+KyGt8Npd8nQjPuE
uVq6UpwIF45/ZaWMi/3Mx/5939vW6YNiLqq2b3SBQIqObsMlmtRO8Mr894LnuDCasXXmxrn+YnY3
LvXHBrJG9jUMNchXraC0PceQcTnZI3Ej1WWTv5DpuBlWDVq+ijmdSXkHfkCnS48JFUD5JYDOqVK/
1FRIal1wNvvVi2DVMCuHOZXfsEIuZMGF0k17la8e/NwVZ8XOwbwYWl29yTRRIPaW/WLZgIvhYyNL
8XbBipQ03z6OcJbrExcCOVeuvTRgDBCMsHmDl0OgK5RSn6su95/6scL36Pep7J/7uoNcRZ64eSoj
Z/dLdM65SoBh2JedEBAFrhFm7jm+crGSyjVJrXHkFsMzhgsHlrj4vgKGKnjKpo/Em0fN7LqEbuU6
QKo4q5XGwSnCVQ8HRsBrcGkmj0kBCw5f29f4RspdoOAINIBUoN8weHXqMUoBLYYStljedf+Ply3i
CcZ15fNbrOGQTS9fNXfRbPTJnbPn0euoAX3rjV5kX6Ebh93+6zm49BaFwLAarTGr1uVs9Zs3DQ3m
oZZz8Mh38JkvjTBKxfOoHQZHNBZR1E429I9zvchfothPNzAcWsmGd0+krw8qVIraRlLgUjYyjoHF
8jCsvPXe6vMWCL3UeVWRP6uJsnFlb+8yvmy1ld/OGW/w/LEbp7BsVoNAhjnL9kFCmr1X39/nrsxk
MoJ4W1fL8mGwGFy7KChx8fdex+hxc9dxZnKpbnuPry0NIaeN4aqPE15f30p5rOVp6UqX9iyDNM8f
h/HqH0LpGnr3bQaZSZb2H3RpNrQESLp8/k4sJ7k0C559bXnJqmN1/sga09bNezX9Uqzjh7morwhG
WJ8bJN770+K4yEHt9ree17PBbe7KFyBQGBAjdeFtUSFO42Rr95MMmXHKIFZ21dU4E6gi3UdpJlek
SiAZzQb5smsVpKyHTip++Julyn9ZgOyJD7ihmpVKy+2rTNy/8ue28nkrT5CArFSlJYA3kKrTFDSP
8n5dyWerL0DCw9FzJy0r3CEttfQyRqdPnqqbFf+17aN2JKu1xG89lj+bQqNwj5abKHUYTC28Qntt
rL6sZXjr4OC30wkHaDRXADram89NkJclZHozsD/GV4FE63ISSeehjzwto+Kmuyr8vi711T3IKdO1
t031pZ2a1u/bhsPnAJJgx+hcZROAcFRoJm/VtwOIY1HN22IyiWFhhf57+FscP1fCTTewicx4ehy/
Dt0tJkai98Ip33ztDp85gHKw091iuwjI41NoV0700ot/h+P79dBZpvvJS3WtOiJPyajWK1sp35AT
trocIbBKjAdBwxocgSZFDjcEbVAzgQfSgzwU2ga1WbwjHs9LAuQJWy9KZgWhStor8OSo8fXq9jkA
RxALRhrpXgKxFv+S00ISAMXSoHKnYmekEgX5+ZP62vnX7m/abkwz2LBv+lTwwE6K7XA2vhkaHKqb
PupHKdGzlpmfHKqLUgcJTivJ6+Q/05nwpbVlpb+twAvfSqMIhWxlIGR6wmvj7ED9WPADUWiGHo/H
WunnicHbaPzMlZpjOTGVGo5CedTP+o4QBQfyrtxZlZt/DFfCFxim/Z20A51O54evmOM4Wxr/tabR
x7h/Kf81DX6G/bGsNJ4Z/rCZL/01OBL6uJtqHwYPMMR5/68cCC/+OQv7+jMPtD8KBZu4aI0/34hL
h4voSul5L5X+36Q6af3HjClvJx0ru5rzxHy2sjwl5uWc8/422pk9Vu/mSH2tsSeAqt24U4SyX6Fo
yHGymUauqabFR1lUa6Mg2C8wPni6UxjcjAfCO/lhQaVtMZYLM+2fEPx5L/UTsT4vTNT/ms/yuIa4
rGcqKQeupa+8MQE/nmwlreRXroTZlF4xW4Iz2QNKP3RdCppx/8mC3SzHf/seykq6tq2joDL3TseF
ssY+W/njUqLq+AlHCYih3C36oQVf+zdybV308ab8sw7q8VPl72fcbY+vpdHPofIOaPMSTHHX8t8w
XWJ1O/bG2X1oCB+mQZpU3yZ8Ub70HsLs4TgScwNAk/W6DzN6f8KFpNS0Jjyo/mjXGqdKjeEwV6pm
rULXJiw+KK0Lx93AC6lkIABupms9FslV+rqWx1L6UH1fbEFk4fmBH19L9Yj7Xup256UZjLCN02mW
OAgn2jU2vRB1GHHWqswBmUxQ/uuywvf9CK9603B/dMMxQnBTGjgRvbdr5HuhOemmH6UuwxuOobNZ
Rhs7D/8bUGoT5xSCW+jwvjnbDPSIr9KHek5LQ5t/K/16JVYgGLHdpQGxx+erpOJGMmZpUNhgKUmS
V+VmY5yDNOlVBvX/3ZlgacS1paNCcJQ9kUwVJsPhpdz5/P4cqE+sQna65V8vUj60blF0Kfn54YIU
S73eJUoavqXibF/wXIsp7zjtMF3WC7xi5cubSBAQXmgqMKUAkFmX6/fF+T/D89j7g7/g2cScEX3l
qyr0z7FMzOkaCgKE9WkwSQgw4uODKoMckvllor1un5Hq1cOlc5uLK/RProRpVPddEXGsnCISGB+I
5Y6O1k8vvc/YBIeeVw/sbFdtuTqzd26U/BqQxOMj1JMyzc8NJ1qOsWMohx5uFMNNWKCBiYmhxFb+
sCEkhcNp4zxaaGjTFaQlGgFZZmQOvgqrc96WWKe03LZZJtSDw/OdVPk79W/17fTSkqUeTOpOByJC
ZJjg1ldHOu5pd/jLp7z1ltzq2w+HslOgw3Biu92C8Ln4ffzb/4mO5JSJR8pTBhvGnNfVq0tfoZf4
b0revxpGSGk3TU718+Dk4J0UnHmKdRATtK/8HCeGYFc4VEj/4jz8nvLM6dA91Bmg7OKTDW7n3Nn1
th16atG6Vq/lCgRvcC59lxAee06YFwIY+ZJV5s15c9qYAgkWPQYCu/d8Sdv94qrDW5m9MGsL07w3
g5dth9Nug03XujQDFfHRzvEDzQKSznHv0pzyvn2rg1WxfzGLfQHymWqdCqdyjb9NpT0s6HfddP/R
n7eQ8ILGhIGkDZVyB0zziUlqbw2Y/mK8rF8awTZUhY3RmMG0O9nuEPHnZV0gErO6HFR+aG0u5fmm
uhLCvWkWePjMK4VcvJQ/sW1li0I+nh3n+2M4/Xv7tzBQbBEhXnqnIsf9dOtO6vgnzDZRutRDB302
VKy8XvHD0/FfSzvXkPqa6n5ZXu8qp5/4K2dcwsLjUsuwEyQivVUTPCsgzIeSAIrFprWCU5pznuuc
615vnfmhmdo0zDczi/ZTkrtyINkuqi8bu1M/tTdUyH9oN9Z1IZiXdMt082Kyz9MUr8c1TwRGz3ld
Uwy67TDHvsVQWTG9DfSGh20MdN4uSNu+R1wYI9H1GjTn9rmlelio5X8WjWJoA3fGV4JD+VXxiGOe
tm1OO2/NpT7xIU7pWdtZT1hT5o7YGxNH8Gj1O4VrdtnwVxEWxASblI7u5UdckKHxgqlzVWaZXugZ
zkwU9NXpwLfXSCdaSW66aUqzYySXtpHuphjjrNpLwSW67sP7nKsa1yA9Dfx+Y7c9NPM1ISyeX44S
htvU4h8HAKFdGiB0rhxbYEHzr9uf4lm2IWa58lS79KrMCraNRcd8hAtaHKQhZ62DuEnBmUFTAGDV
+B91ZyPzkvplnK1m0LOhstiIr9YOtSpfSwL10o3D+Lov/VvT/qQ7Mq+r03jVIUKsp3onq5S8CPw0
YlM24idu9FaUcIo24/tfWEPw0Apd3guEPA/ni0F9TrikYG4+Nj8PuSEyvyrpGYvq3yW+M4wUg7d6
+cuP8lG6/ezxdbRJalv8YMCeEAEbsS2NRsqG1kh72wyiIx4FPv+DjCftTeP+4+uHj7St9m4A3Vc0
QaMyVgCVVL/vPnrYB5lE6xqWbGI6RLwaB693WgYbbO1pQHGr/9ZGbnMBIdjMZVdS7rqdP/dZsMEe
/qNTa6wwKqbaxqW02W3bp5fYyNkxekZZgirNP1JP8GlzRcy23AHs/bmW8CENNtmcgjtdJLTOQj05
wDdx1G7rmr3/BqfsuB07Tk2DI7N7y11igWshJdiEDMaYlLIiWAnen0B08MiKaWXofxXlMkMisb8H
zDskJTrHVQY/i/5HujajUROMmPL95gPMGYeIAx5rKYSWLuxAPAOFMNoVQb/GOyyCQoj7QcGaKffO
FXB3eU1Ci/LyLxVT0l/jWzlNhuF5Mmw2OKAlcVCbruXbgaeVb2fep+9LdBjG7qHD4j89O4FDdv/e
KmvICkLvj7P1O3Uvp4G2U/LZaAVHzFXDxlaMzi8U17rj5vJGVhsvjlqjqtYml44LhcoiMXvmO4tr
/fZqHua95apdwLAQXF8YHFK9fbCqO/8UBFXZoY6d4mtyO37mObhKiAHeEcQkuufT+OqqF7B5qwiU
hXlbXmrCOk5WssfK9N9rmMMESGjBL2SSS/P1dOPcYqtRz7LQemOiF1L9xvz0EERWXSPNz+DIJKS7
LrYvKgjDsDegoNzYPYK6kAiz5ntcoqNcR90SC47YRoaZLasIqkc2kSkPlmAQ8wN8S5pdIPjzbxlh
Ls97UJlcqdC1KZSOBget+fu2JT+r++wVcdLu5QKHFRnlPYceCt6dgGguH3uPe8TyH8jD96Bq5G0A
X850n/EVBWuwHZ3l427qSRmwCDLb2oHSg70rdYijNt3YbFr5Qi2VrEMxryCF+ey4nbB3fpz77eU8
fpLMsFe6xMsiRneElnop1HLneFuo+I8VCfKi8ihWk8XqdVPbZVqQyWOqKkJqd23kjRrN7ux509Fb
vnk4CQNsvB06GC/TdU0mfSEb5wtOs8Z+O0wZf20aiZyBMosv3G/oK9b4urW6NpBiFmcoaHl16p8J
Q3ljC78l5aOnMbrcNZlobPhoWOz4P9RUpCuTgjpIjJZH4EJGMx1m+/v3be+iuzMuiZfVZBQmOo92
9neeLF0nl5apVodLJbvyy+jCrKH+1sj9Hd51m8PpZFM1cMOGkQEp+yYLKUXUm/AF6gTTns65l5vc
kV5yAgTixeiJkfCopNnf4RN1znTx+Y/E9+E9K/Cert1g5IEk4cIumz/91efhxyCzff3dj97QuPZf
jJSI35R1NxG5oQxWnBsomiiEKYhEcNhaEUlxWvoO3L6giDG26RaVN8mPY/P2vaq+1RK8Y6R35SIM
QQv6JurqzutP99Tbsg3ju1Q1ECE/YmXxHxNASrHtY+PtpXtpzmm5+IA4hrvaYDulQkPvkuO0iAFt
OpG1QXvIWCB3j/8xk6uv3u0yrVP1ic61DG6A9eH1f0Sd2ZaiWreEn8gx7JVbsANUUElEbxxi3/eC
Pv3/Be46Z2tm7cpKlWat2UbEdKq9O+0Hqpgzs8vEqi666rRjX+6TMvQFDwomEqw3cq/Oh2yZGrE9
69etN23cGR2XHcgMpOVAhyAst6x0jx5qJzMCY7B56GJhAnsPDoR96ua40qeQiZB0quh0l8jazl0k
JdpGy4C+q9G420mq0WeP4calDM04CrWgytTIStgvWk/tC/tl/oawynLW3GMEJ7+tMpr8DMob0e2t
4Ualgr9lNu/dAy2MIiytIkBWLXR551dbkl2v9rMg8e1NczvCvy/rjLJx1YNmVpP1pvtER6OJKk/j
SDXiDaU6ZupYB7Rx4yPlVAamVMh1EIWo0g2CqNy5ripkYd2qvUV8u9TbBdsR/f7ugdlS28UGpvBn
9Zgm1KNofDF5etvyr2Q+JwIMY6iK44weT2Ih13OhpOvnoeahE0dsi/QviQapQQD+qn9uIsM4OtNh
eduvAcV9omc6wJ2Dt23eJp9RQvL/Gby7CHY1iLgp7YK1GFGgazOFC+bcbFjMU/TcOnAznI8r5dIr
lWWnuGY4NMCuNNwOP3ZhfR1AabPzbOKGUBL0xC3maHD9EnCsm4Y4vMdmbsG8E8NCRrFXQJ8Ehk3J
JoRK2rkhIyU9Qs0+jPRdv9A9DbD2/brzpBOUBncvjW+d56Qwni3hG7P1aZI+/kjxoCbVhrl2flyh
ZLy3HnhR0T2atfF+kndewqAx8I9Ipl2aoET8ZBIwSTcEyBMcdPNBeSYqozGu+UMnp6ZOQ8EDSsai
pbyDvCZMvSGMbdA34m0hFYTIgFXxDe/ov0KEctCUAWlK7Z/kQWDFCjNucn1kx/KjanCCiwDOBjhU
st764plu7Xz/waAMdJXN+rCAjNSyRCOmRhYfFaLLMBdhO76E24y4ZjIlTYTq5BECf78CYSqGrHxQ
YV/7yiBsEFdAZhATArYgcZEiAGkvYeZUeXpzRf8qPMxkVI0fsJyAoWyXt7DmIXzAwMlp3SmuPnOw
7ywn5onArSi1kj+wVbVhYbxHlgMI4/oFh/gZQ7bAGJSndW7HOcgt0nEal6lcELrdpsgZ8MriKpmy
pADVMbHLKa8rQJ//duN98PVA7XMuwBQQj6A3xShUNKSotxGh0ys6PRnCiNJJzqwsDzEvK1MiQiUU
eevEqSxOw8uA1dQ6+vcJvUC3NrxzN//u0Sssflg7x1GR5gl3yNG2nNa4rjWvhGMtodWYErhvnQ3z
jwGItb4eClnO3St04XP3QMKEzKnucP9qEZswP3+o+0gXK0T5h5VtA3z+YD5p0jObom4njHhLpm8f
eOHgOKAthlIk8m/nya1Piy7z+bQnS+SZUpOuTECJe4VO/B0fBmAqzn/nHrOG+287Pwf+59xabDnI
xBj1gPHsaIcalD43TJM5+lVSH4Y03IAbMW2NmT0JDEaaSUR/F5rVglYz7tRGlB5INFIB/o1kvDhI
F0ibhLWFpiAyUgrTmpCEP//2gzI32QURH6AH9VdxazHSEuMrTCxK4K3rcgZ6FF3RHtuvA7QUrdqD
h1gPgiWfnmZxhNtpsX/wPgwIPHVAy0qED02IAVOpmJEwRt3AvfxVfZYhaASGUw0qXaLqFUlQd8Gm
dg7YwAdwDARlWogwfsfMHJncVi+0e7kD3o1aAJKq5IE5SGTXZRLWGByzIXY6wa65wQV9t9inb/vC
EkajiqysjkfBIRuA/Pa0iiFTjffeeWQwL7fiFXwwaztCttoQmYLVVdL3B6RlMJfXUaX/HB+g4RVp
lG8GoLhRFUSThY5MMfC3Crgd+EJkxIQou7X0dh8IwW4xA0WnDBVUTcnykBwQoCjzqe1knMsUeDeN
Q6Pga1snLIvP0AiKbVB41EEYtr6Fq3kksWICss6Z1g6KL96XDt4J8nxhfMJR3lv1/t6pgUSizEIJ
FIhnsz6s81FoB9GkY/B3dxu85qgSUF4Dtn6yhiqqUZoju5h1zu7VzS/AwJNlaSrItVnj5zh0mw4C
/cFn57ZKx4wD2EJKYs9RjV+9nWqXEWBLoG59zBgKpgmV/G330P+EEposNzZ/dTInJLv2o6qddmIF
UltyC+b7IWlOtbdX7AMWasMpGhndx7hGXAW0Dc/9aMJkgllUoZ41enxM6bHqHAD1ALOoBPU+gJ/v
CMIT7JTSBILPNbg4BsoipJ+td8Dt6xyXJdcAWEVE16uB+UOjCTUEwCyATQNOghFOyGjA/u2pnTuE
FunkF9dO0QYzQX0s6WPDDH1E79g2upthbvRczsISjewCryram6DkoHHYhnWGwgMDKMiPSWmKtEYZ
5XRvfSE6jXPdNDFvcc5/AXvaPPEiBvv2TmRQoeXM8BbGqEe07PCagMgXZ/uEwwbYBDiT0iAZft4G
KGK/yE0rzsYH3gjs6TlKYQ6/0ABloB9CMxcgVIykt/bUvU7D/N+LXXbYqEYKoproBJggKokeeo1X
99x508IgFXa/fTJaBiBd5iAx7dP4EH+XBjp+LnLIN1cj48lZYAQHtyUMjFPOug/ufaQY8bi4w1zn
Np4N739wH65/m9HHYVdRH7v78Fn6uT7YlHiV2vBvvgsjyC1vHcrRIaDXFllXSuAwvwfIOcPL4ztz
Xhm0g7YJidCFoUeofMBYAS7FBDWjv6eqsxk/Jzier3kFpIuA8mMNKIjNeWPe3zEgxKwOks5zsBkx
tjdpMLnkWzJBJlyXl8GhWxqU/RfS0GVELS599EbjMmDgpP9FGA1fDBHzDx2i8TtmDNR602e8LKKo
4N42JsDzWR5QhvlOOI9LHxzPorTYDRPmd+Io/Up07949iBZjpXBrdr3UQsQ2YXR9HwiGjSaZBcpe
EtM7thcLASf1fZnw4742O2pUW9TGxE5jEEn+cVleF7rJ8O6XAZRP8ElIdI4/frliGX/5aDYCTkBZ
sQDOaN8IpPZf8V53k5pqB6/zREVJgpxpAJiADfkx3yibUQKfG1ExhINGDQYRwBzuEUKNjZyZzyUq
LOAOJvROp+UVXH1AsJjlbVzleP1aO3WSxaz7il52mlp5CjBqNiPgMyggDgHEt4HScrdOdYiFXwbE
VLeLa1J9iiH0y6THlBugVxptidC6R2aAnGFxlZdfV0IvBDrT06ocpWFeJWh3RutnmNiVQVozAeLs
R+/wZtfWtAiPYYnWdGFQ9xKE8JpV991DIMEqjnJzNjZyvblOvuAW90wFcXOVXvXdQwLtQU+0PPqe
GQHcSC82DdcyU5QBtd7QHO3VRVNv7xg7nNpl0HQb4DsoHzWOkJqRo6nhMCiEVtOGAU7yblVPzg0C
17m5q7W2W5dEOb9pAeVhiGgOlQcSO9LDjXsB8J7vHOruEduU90qEo7veEznmV/f+bDIYkkGjF94H
vNHVSisr+qIksNwAVJIJFwu9AoLR6M+BikOOjmkVKaxlqz7NAUBFlGKcTs9/r/WRZBv1qBwNgjUk
wMLyCW1mWCSqnWr6CKxwyjBUx+fCUKvgxWxo/wxLk1Fu3fqgNkqjEiPE7swoLVv5pEFw+KT6SsGT
9X5fQbW/ghqZwEfFdoCcd7bAtpF7ZN7mjFyEaizQJRZ3wcK0w0V+v1vXMX6wOko0x6YQo9QzB+F0
pnBEGGrecnil2tF6LvbW/Y83uz8bRfBcqPRT0IXDgAwvzMUmWkabIo3AlL7sFnTfe1SkWjFH9gob
IXk6ApH4ylRuTu6Zneh9cWp96JFQ1GHs5wYVcEqH0EL8C4e7xm+c5vvJaZ6M0/5pkQT5KYOcA4Me
BvpR82r4jhA2JZpHcbU8PznPLLLESlbDK0o/S6heUol8DR7RC6b0ekdxHJuwbz6PJtTpT8SKRXry
ToOUrV02CySwYLPffXS3QLcVWF9M5qV28G0eCvbj3KRMkeac+4mRGtATb2EafSC/brwZUHIWgWTb
Lk2oND4CrC0qHsF7cYtfo2NnEz/EQshFUHgSREKnFZs7Vp++Uc4d7tti/rwYZ44IAYkJ8yFvEhQF
BbCBb/Nsbsom6lvPNyPaGztEUgGswiXNSZZzkxKiArHZ9Kqjk0HZ9cUQW5ALEjc9j0GFXHq18TG4
sw7WiEShfFkanLqfnYm4Qz16desj1OqCO/LwV807qr38B5JoBAgb684kFOA4NPJIo5EHoMEBhzNv
sYTKoD+xQmgHkNZVTaME/A6CsM1WArv2Oth5GjPChb6LCLq5xZCALEV29yGgmDRRSVZYA5f5AQ0u
A1eUuKXlM5oNbhicUSW6/F3+iOoNl/cvUg0x6KddDGtP1FLUC+/eeWJs0Vtop28r/20e6d6QARUb
j0IvgJOFEeUIOLIneBqSTNVOKR/P98vtZL98zT/UevVQQ7c1pb1AEzLh72p7P+2pOpuMFyAzvzBJ
9NbnT35y1cgBOHJUS9ZI/BB6ceS81DCnqsxe+vuyRSaBHYDWz2rg/88BU4nPgZKmGzUEBWzQ3LKP
2g1LhISfkA/tn5jsWHXqSP5UiXH1O5R5d1SSoBYERNwhWk7BF8QKzUiiBHpjfHBFJAPmezMzEWRM
jZHuGwZG7vi646R1gFciNdjBAek3wzToVvfxw/T7kAsFIyPBAnoKyw2NS/3NiK5Mfz4MZ22kepmN
IAYhkG0UhehAAGuHIMCU9UufrUw+J0X4u33h0qT8LO2iQZqE3FXubsAoeptLUAWiW3UooVH0JWCH
Ba+bkDBu+oAXR7r0Sn+KhbhxywCDKC1lTzorlegYPEKqa+FsMBsYXp2v3bywSKPNfDYFKepViaS3
IAYBl1D3rlGQWNLRP1tALNYfc+CSZwIi2DEY4NvS+VOTa3BH7lwG8AQQGIAyfvhSrH0zpzczZspf
iWJ5LnuoaE6awxehommrYW2DDchkv4W8oMVfM1EA5NaTw1KyQyBqqpfqRcVmXLV4P5XyHqZAV0EQ
62P4lCD762q4Gg7B6fDPuey7yoGwLcyhX234BoAkaK7UwVDfAyqtYtOe72KEchCBF09jHYOgA4JI
5PuCENDklxYX2GNWbwT4lBZDdDJdftq7mV6MUrb5RotnOAyEvN4ACtVpDYdtv90e6n9pktHgxhvp
YuSZH0CbtkkJlIsHTQlMLrqH3HLENGjYFgnSEwaw08gBBU3zTnhwLjILDH4zdf+GQScDokF2DR8m
R6wHLoA9p7GoBzNMzHViLrluSBoAZi1aCPr33DAMWRMcXLDjmnhxPM03p6xFPkBrONKlF/YAqFdq
rjgZXUTtB21E7QwBV7y3OYSQ6gU6dcq9fDBXxeUiUd/gr3RlstWvrhojiChgsCYkWdYodDl7LRF6
yxySFg6WOOGo9XhDzNBR6NRqLd3xXUffaTuDUEN9lhfl6UsKiPFbVzqJ7Ip+OUVWu3pHTB058pZv
rtaTJo5GMwlAohPQI8O3MWohT1tQbXBx/spryotzdsje3/qwtUBdYSl0dbkLED51D3DRLEo9BBbx
pjutXHtYZ6wbcIGjQDwRKgUcIJMvu2Ir0brG8lC86GvQEczS7Eb8UDP0KEw33FthSOqQPd50qnQb
wF2DNdC0If2pLca/6MzUv+dP7h4dIGFCWIpTSMcNWDG8lmlkvOLFNNDfO1AZzh57Br6AXaPJxoAk
cBvKsxmiTpFGzLoyBTPG3XOJ+aQOVoVLrSP9EJKAQ+zWuJJpI7f479pxdm+OCmotkxLbJRNI0DLk
rnNJtF21UHSQBC807bXoY3b/NHJfwp7R4AlDjIfWGAEkZxpFg4+puvemtV4OGH8E6kHjVL8NnDjX
bLrkvzDqFa1IF1ZLk8QQbdAKl4x3xhIUugWIkOomsgmHftvvjs/mZBXHXvBiGunZHLfZgUN5BXI9
PpOiCEc6jbVydXC6H9w4w6SdigEgxOcUgGr896hBwimCngJVNoCPP+A8daacPleqBnHFY0XHuhXT
KQuGh5rTGYSG3c59wqD0OqpZk9piNbCkQiglZqdi9rAnsQ6jyFXVGgVSR20E3TgYepbzb23IbXKk
gNVZhkga40e55Nx3LgUQMGBSjBrWLwlbxb9FDiW2Bm04YGnLQagLfu9ysRu8iss2lan9mrFugmYC
a0510B0v/LfZ8ttcvbpX5bqxwRn9YfBLAAFYHUfe4tnoRTnTw+JOdQP1DtrEshCZgU3NxZA3+LS6
tCzGY5/qBC18rf63jcmmUTCzEThtBax6iO6Q3bGgSL59O2i8slou5vKHtAP21QgjnMnNpGt0Mstt
rntMcZ5Dv1msfay0loiu9sVa+YtV2w6gSvBJHE2v3ua2knGq36uHrKwsAtie7rkLbgLoXBV02G/v
hTUzkrXQb53M5fII0l4PEfm10PSle07RjO9yfVqK2qsyVP/WfIwrsn1ioibqRkDLEXUyxxyTpofL
G4DjWq1gAfEAHzblhumWKcaJOTF8BX5rIT7r0fRPnBTE/dGOK4aBC5gHMCHoXt6G20meCVPoI+0s
IKTvkzXL26WHTbjP88N9xUJgFL8oOWFbZUpTJrEJShexyA8wUhrb5d7fVVtJaNBSM17t27wEFYRO
BoYyZEtzObTZfvYO7CS+ZLBcMlfHlT8scTF+W3jaiwPuBG4Fc8jJD4eMpwCp8zQXmYOx5ee1n9+N
6NaMpozHBrcXsQjPXUUQHJycYBYr6FLoPQBXgUkYDrsTHkMWRLaHqKbIZUSKKXVYy8FAQQjRN1+M
e6MT6LrvlsviweWFmSniqNwBPwepNE24kVf2Xu9j9YBHrkdbwJAs8Ul/RFoAjpSGBs5e6+GHPdS9
+YUAM+wbe5sVkoUAbDRsh+yD/I7WIiGDjMY/w9GC6sJD3hOIH/skWspsRDhW7jiXSx4r0Jo4MtBm
R99p53yBiGwcmfUTMIuLZTN5QwaI2YAEOXrg4RXC6ENiuulIV5MzO4ewhk7pLqSc82696Uot144Q
mGtUTYBV8iQCuFr5zscEucOPOJD/3A1HQUtU06m96TTqga1Fre3TWWuhc59m0AQ4ZdcduANZK/C0
vHxZMpdchYJJWCAb//vitORqgFeaS3CyfIAbaVPKxmj//r6UaNN05OcIciPpB3an0ZzM+13dh8XR
XCzQS4F/l7Oosv63hrbsmz1I9pR51OyeFMLBfsRwCmga51asW6Brw91hdfAIvEhBGwjV/5aojCH/
irHQRUcokbeI2QhaDujGa9kemvSs+QW2LgsYPwEvPtaulIXX+2Q+P8wzgXrWk3/WJ2poIYODeE+d
GylDqCBrR8F0h9bzL8ol1GHlE9RYLvtHa2CZszEqvjC1REo/0ymraODap9M4Bn/A4HWOj5u2YRYk
r9CC/JkoSdqxJHhz6itZHNSSBSGBZy3frS23erAMMfWySrJLoNE4gyi6N6KoVyM0VlCaRQ2Ag+nk
ml6LdciN5My1Wz1Pv8/yVrCMiggkG9RuiY9FLqXwqBZpdsJc91Kr7KAp4Fy7Kd3mN62Ue2PJOEZ0
/rJthI0AwMZ33Q5O4r81dyaYcKMQj86m1GflTIIoRP65xdxkN3UpE6DklvJpaUf0VJFTQQzxUN4j
1rU8PSUM8EO68ZwgXoEKDodPW92sMcbsptgXZVv5HFCdPw/EKLx2ZnCjKPxZiVpDjlFWTlZS90NB
/h3QnAZ96s1+tkX3Pwx1EhE+aKk9xC6S11Wk9WyEgqlnVlPeWEZtCuRXlzXgivKZU48xX/J3en9p
wXDIO4w9112jzuVNZPwoF1C6zrFGWX4EXVy9hMPQP2YLJAJDTQ7mTvGJdGp4izOMCH3R+oCFugf2
RSrDO6C6yR57AmwA2sDmcpy/kQJGjkK/dGFbauvGREjoSHJvoWK2AZ5BuFb6Q0BDCNRRoiLPpvVO
NYnMnBsvm8ful6sHXMs3RfJK/jXGHSDY8Eth+Ij8CEZyMySUxaEqCP6IW0JiDw0faQJQVixRXG1/
629QK91rjvQMVAjARTQikYkC/UfIRfUbol1EhfgvGdT/Tm4dg0K4KlcN5guQ0L+gFJeSbeqfs4IY
+Z/7njWXbkh+phPh8IUPplhqnXsbb9daXy1FnmuWga4zAaZ8sZaX5rLpFIkcV0Mi7IivHmYEO6F7
qX/Dna8UamKWtlxUXRi5KJ2WZIPg6ZUBZ/we3PLB/m826C2XBCaEOq3UY9c+2bWEgoTGWm3ZIfS0
HpXcaNVSZiPpoeIKXg1PgcFmmctcwLuk2xJdQVacwor3jOpTXaGvv0WeSqtEHIsE2/CBOAH8/93W
aE+khZEKO8DKOCLLheZgg8WMAplJHxjfV8qS3aPFKAIeZ8tAr2Q0Gs3nTDzj8WlBqNjC4gB3DPK4
BPJeC5RG2n+Jm8y/vM6moU8+tNZYMY3C1dfequNhxTbQltWCLrRg6POn4qcKiZ6CyG+DOxX/AmfZ
apDv5QaeDUbdpyWk9+Jt+plX1Z5NYF9nd0RhFxHgyfIJnqiY9eFkdWH8EvcvdB9jpChY6pUWK1s6
3NJ31uM9khiRHsrLMYHNk7Xqdl+NLi/ttuGkKTDNAhntBYXev/urOFI5kM5eVwGlOh4ldCUYSgXM
9tr4tHOtT5vvIICO0G4wgkvqJmsOrS7cOgSzXGPD1MdNi5mGsEjQkSLD0D3R5VW9hWAEaBE0/w4V
UBaUPlJmXVFSQNrNimRBKonZ4NgQv4NSYIBk2vFF1b2X42eosiAQ5Q/Bxh6sWj/HCcX/wlUsAd1L
AVC1vX+hnhTOkEgjKAfCgVVT+rln+irf7TIx+C8sFC8/AEfkq7krR52aAbV0ZBXEFlIcwF6CK9Fk
a1xgPawUFJYVFB6ovAhxGiuiJvlhLykeUOQ/DdndiEcxsrZBY0pmfTodSr6q3hgqYrw1sX/y2dop
yp21jlguV84Al+VBM1SkgOQtv/Hz7u6+nb0msQho8a/xzcSEH229lgvnsY+zmII++KG3MXvZUY2K
SNIX8WnldhWc/YeVFsc/c7CCYth5OpsupjWzANEedU1AScrAseIGny07zkw7q2jrysxgayxYtdh6
WVyCA6iPv6KmLNK34Xm0qwPDjMJoKqIcGMJf+LPiksr0Q6FRNKxLveu24dlo9yt0wJG01Dqc0b/W
Q6QexhMr4GBjZIUhslCFYFlaxUUmrJJH0D0bDjdKew2TqwY9k59SODZRDSGFVdyjcqvOZmO2pcM2
6ywAm72yZQ+7HY/GlqNwlklhyFEX5Od0xzziKWlD6LauFo/WotA39Hnx9NtVdp6Dnios/2JRJs95
gc0uc2b+UN7awek1wYo1cJ8rgsFVlgFh/R5YZC38EveLHaAChPC8Hw4x0JEEekck0Hwv/jSZ6KCa
n24tLRFYoeex4kpUcIg/dVkMlvYV7Y0qHCKO14sVfxh9Oiwsn312xR6EDiqAKK+tQ2ZQZZxe/K5R
w+n6/A0ACA/o9NFtnl9ftw36Iw96VFHNRjPQLzBDFzo2JDx2tWDnrYpbAPoBtPZatmYhBeINl30B
fTdFTJsS/tEuo0FBnD5/MPEhZAhC8ECfKaCbsaXA/AhfYU1IPLRPr/7Vf/UZ3Utr+4R+B/SN7HG3
KQEP9Uo9qOVEKfHnpQ+RCWnYwdv7TBkZyuODkArUBv8xLIfFEHkoKswpoFmkWC48aOz6ecYeIErH
/GE09MDLUe7nuB0WN4UhymdUIBTKYCVaPwNP2mWRj6Fkk3kDVYw+RAQ/YwMm1FZEXVNmSQFIe0Vr
G40ilSb5esDJVdQMDb83jcmVFXpyKwrKenK4w7KzAbdWZDouXa6sHtbIecrmi44wkEXnRIR+b0kt
FMAc2qB7poUra6kj+8H1Bam5zxx92qJ1ym+JJRdhfxRHeSxeBRDoSOphh/XmMtReqi3Aq7K1X5yt
CHYfsJlZGkRJ6tJZEjco3EOIC9vMSXFASXPrZ2UtvWCp6IMkTkZXUYUCH20T2DvZQpb3I7asNnmj
327HcIbEp0piz7hgMF64cpk8DJgiA+0CjphrsyEi+IXj2h0KiCstrhVpoj4LP4XW0CdU0ZVwkV1N
9vkzmMRBBZQxFAuR7/i+P/YnlCmy4o82DFEd63XHlFXUpEdkiL095ABVx6mPj3RjaDz2tkAlf7dI
p3WBGaMdoyqt6l+EK5AcaOSy7fjtLK2T7Wc0ISHqnn/bNV+rewC2oe7gxRTTb/VaSiVSU2DlE1Lx
qc7FYm4h/7ennvYrWikc0mdQ+fl3tqiRUhDWWlPqopxU7lyR8MkisUQQCvtwsCiv4B14WYHvJIu8
t0oymOeMYicvpGui4h0XkuxVH6zYDoKSDVgK6ZbM3TGW0ATm3vcX+DZOsJX9/FfVKcKB2PGCf7aE
a0YWg549V5/qy4k7A4il8RgEUKM4YG0KSgu/MPamtJoKF9ftCzpLxQAZsHfmpWgoYHDlsymsujo5
jtrv+r5iHgKWI/HoSgMWxPxWHs1f/ZUc76kr50uHE+o6LDO7rO/Q59H+yljhvTvDl3Yg8BA5gLg9
YxqJ2iGbJpk4PgNKfvZgxmy7Cp+1y2wIHIYcCRKg0aslfkaNoVMGYhAr1OMAzs54l5mdgtc8AOln
CnPNKZU7JaN1T1rvfetkNF9Qpq0t4v5ELADZGBNL6R8ZZuYzogh0N5/MrNvah0+nZnQA4B+QqyuJ
jX04IUSqZ7Ha+j1flzbPGWTMR+uNafgyP8A8De+YSoxlUHeqJ3bDgSlve6C8B6hLmAWFxkgiscOY
K8ZDLNsS/pP53Hi5fzdEq1oB+GWwU9AfBL9bQlOY28QiZOkb2DzZk30WM59aN2+kaCWKsiovBZgM
DcWdlr/XDmTILWVZ5IBBecPPtpaQP/Vg90gO1mHeAPjDLS0HdTyQCwWf+rC+9pt9XG4qZ4u1wqHK
mMGUKCmasmiyoLiXfa4iwgBPS3aJamW2Jb+mr3v+gI6sLaE9KPEgURkZwkR+TYyM2weXT6QnO1FS
y1ZdUkTnaHPiA1An+YLQVtStDCelm5DaKPZ0jBbsRrhHzoWyF2CyFxpcXyT4D0hsGIz20CyZlOoW
AqOUbVDwVe1G+4HPI+zPLAYXlv9+21pbm8Ew/oUbmIS3OX2PZP2ksrKuD0oIz3g5Dz2/4WvwBkF9
GhxHD8Qn9iPizPjSFln3Z4eqoM7UWkyhsB7N8eLUPnrX0R00lM5508GrAxZFf7Wf857dXyLy626J
AvWLXjAdvJQa4dn04VDIBg7ETyoB/i80sjhJN/QXjP08Guh/MmHZ4k2HsTcgPE/YaRlKEZzecL4O
cFtPPeICQJN3ALDAzwFZFalOgrHF/BA90q3eDHewKBN0yn75hSpReoS09EgjBmq4/G6Vbhd9JOjs
lFR+saGqnutBZ90ZdHAbWs0VGk0urHeov33KvL+ag5yVvPRj/u6qAV3ETCnfVNHl3PrZQpkfmRBa
zOb827ySuzw1jsTsBoqmQY/+twUiZDQz/8/Sh52RuTg5LDU5Fa/9jkP/r1qGrvSXLAJnRsOan1Cg
xnP9M3eE4rQcaDbolSq5ZUVsIr9/ca20KmTCfzVWHSpxrMrPqzbVxCtGSvn5L0sfw8v0voCqVFbH
1iOPhUnHwo7//Q7+UH2+nDmcTMZdQnU5BpVHdHJ08ljt1P4GOhSFAuJwq1X/hGsgX6t4c+PK++hh
kG6q+Ls6WUFMo4T+KoZDOQEz43FieLtfmqAQVd0M/qkt9Ki2StrRKq6zT0mqHFntWUuL8GzOJ6iC
839MdSW54KYwN/L0V2df5TV9EkZYCbgmI6UZzgP/ld5GyNbmYitRUCxCCLEBsWd49+6u/wNJsLGB
WOiRAqrWwgVanflf+dvfzSBSJ77moBX06dbp12We5Ibl5CRJLI+jm6BTiotcopSkSBQ8FuzLHDgT
kAiQNh1nm2kDiKqsjaOHu2tdrQFqDB+Idwrq3w3EeVkuebCSVJwKvK0qThyBLhzmjn+iHP9s0K/R
gr+o9hvLpxe4mPJaF4uym076RLgZliLMvwYbAOhnz6ASBCC19ZgCNIJX1K9Hdc7K3S5K7onwAUU9
/4ys3eFvP68GuyEQ0frVzCM12Xmu6/beh/Ddq3SqQWl86ua21n3NBIjrmHntAHoW6CMZjIUnJgBw
ah2cPYTGzA8yVkoVIqr6BLRUcOKebowelJaOwZ6hShgvoo0yfPWkZZCMCmrCle140RTZRnUHkCPq
HKbJn4QIP3/FlDqZdUC5g2o68wxTG4AQUKz3Fk737exANh+Wm0/qnxragHa6e3NQEGkB62l9A/5k
7hdST1/75uhXdgWEOn6lzYTDkrNSeKWAUqGLLig7ezBrutwAZWo7ZgFRzF13/kaOQ6cyyS75r77J
LDWAMOodG407uByDAhQ8EXTytzB8qgxdeuB2YCb1i50UK9B/j4ero4l8RptsTpvaH8/MfjerljBT
ggqG/JVCt1//X8sQe6FK+wOcJseIqddWIlVmGBZrTeOn0Jclrv1Z7uOo4D56TExCwVxJh2LNGhvg
a9XnxXrjZoC+6xbDpGC//c3d/4hI5xfLwZ36JBjZLTi95uk0vhXoFjEqkgv6fgIxrIMgsao5+pv1
Ag1oNc/z6d91ycjsqlW8h/QJ0Kn96Hlnqir5A28MkIce4cwk7wPUw/vzJOu7oaZIpgLwUZD5/75D
Bs6fJWfN9xJ66WSlDBX76nu9blWZOUD5FMxd+3VuPzdt1KxreG4GbtEiMJgf07x8m7fsWcs5KDlX
4f7THUzWTNCFlCepcmDLB2ZjdN9gzP5gl9fA7u6NdtE+j7boJIVUglFq2PozWMq5UXVwgSp2CMuD
goeUcB9RGf/vTz2nf8lKQnGLM+Nray5VAqTynVVYi4LnvRHaUvNBllMWJSHkKicY0SdKEmicICyC
06OkjtzC2zyhZj1rFgomSGrpdMNju1vlunUBF9Tar0uQ5hiJt9hc2mB2WXaIQEKp25jId98n5WXS
p66899LBbTgbvSaIJt1J+aAFMhPGIah49ImAuW6iezG1TCmNfIHQDwCLqIXTnEGsPBCUQx0HuUeW
HKnBjuVGPtFenWnX55Gc/Db780kf1VK9vNYiTAv8Y/hotLOuinaQgDmqceIp2OmKBzK4E5+kkEXO
6ufQqsghSLfrwM+0TGOqIcDBqM+o0qa+IVUv4dcpZxYaQ3bMkDRu3O0C6a/yE8jjGfRGxfYzBehz
t8SdqvZQWj+akVbFOi1Z1zzjV5g/eYcdxbQBw+/Vqw2YZTvH6JfIORHuYwHUPWY/rbGH7NJ2laLk
VhNg6dBohKVSrCxLa+7BT6mZqZ31u7GqUf2aKgAUy3b9aNUB6B7AjVbYQdQPQt7nison8Gqqof6F
dA483tsseEwDQd1gu/xMIL6fw3rrAq4ZKeBOOrpPKt0qzCEo/tPHH2jAt1fZNt8MPaghFwXB8Pa1
koJVv5vpYtY+B7f2mNmPb1NTkVkGpGr1dm2xoTZa6YCHWL9jkTXWbEoE30h2p8CG6t0dg39wN1Yu
Zt1hWBRH/urE0r79oRpVZ4OxpbosMkWVRs1G1gC0HAtdjd5f1z2VH8OL6buAfvo7ZZJocBg9xg+3
Eu2QM8AEwFZ8j7AGcDRqpCGsM2c7ButJPZ06o1vbohPMOEgblQkyUMpMcBE9+JdzZslReOUqMYKD
SLzKwqM8Uq2rhXKBqMGJbXqwfZ+dDUzzbVhcfN0X8geNwgmru4tpUhxWh1U54Gaw129xytA4L8V5
kgZTiFFafQ8YkcooBQU8CfhOjB8yBZSMsuQdRlfdEUQxh6G6CYGwpa9LRFnBdKyzb1ideoaU1HcY
vIx2ApQJ9OCD4ji8u0AQLYG07mhdUzuLDK+0KDCq9Feb1bb4hRbqPtUQxHh3T/DkwB3aryZWjJEM
PBA95uqqFRCrnPMrMVEt4pFYy77TnzT31Cw3ZhEjjKX9e4TXVW65H2DxKtRo6KMC2Ua4f3T/wwyX
IozdIj8tuZ/BhZEB3mHwHZCTjB+TqlPsv8Ly9ET7/Esrw5tNH50UMvC+aLLOgJABhDz6AcTOwQv1
GlBMTnla7SP02UnizxDcVJ576GOaEhpRybo4KC02N/M84d6d1udltcvRGIjwkQ77CSwqY3Gcobpp
PmMoPfd4N905L0qOPcCvwzrapfVRzf30Kgv29JOZBCgQoUTIJjU8xFv9d6tKNjHzIeP3ObIiu4d+
6RARBOfVSxG5KcXUJl1iGDg7ZEXMwbz10DvHoLrvkMSdiZnIOUQGXLXa4ov+BdqtbSoNHfIX6HbT
K92IBbScgYHaNgXs6EPpiC3aNmh17RxgqdRDfIDO5E8lufuvXQgWVYZ97Ps7u9K+jyqEX+/mDMns
Shtp8OZ2fuxf5/vBpfuO6xNSzeEFzd4Nt7WriS1Xq4acRYXJiyl4vc6TD6tBTqr0GW7jHTtMASBG
hl7jvJvMm/PrrWqwB3zdSq0Skq7vcTVK5++wQlQyA6tzXn2Cl1fMkOsX5+NRs+9cw5p1ZGL11RqN
/vp9Z1KnWk2JRdJDtwbDFPuMhxlvATMF17EeDEZLqFExHm3fKCGMOwHq/RxLFYOayI2SqVi6ygmh
FyB3X2sFdFFZrDsneOBUBDJWF/oXFCJ0FZbn307V2y5OttGrRTMfLcmwOs8Nqgx0yRvmZAy2avFL
Kmb2CmPMz6WXzQjDr8fQOePvfTKbm25uhXt7IBpGqQc5ImZZQEAAE18yy2TfzJMgiKcggOAYs7gH
lP0a5Oh6TgukFZou//02bqtC/EsxTqmJZuD9bEJy/aw+KyN+TVHwx/icOKk9nVkExHD8CgTVwgEt
3USVhtF1t+7NPrjkNnTgSDft3Z96KGpEkB1hwrxkJUV0WiRQM3+ga1r8VFpob9G/GqrEQf+GDMCt
ufeQqe63Htl4RxgWqNvyPzyEEVV34EEOIg7nFVT1a56EoIYI0qTvRV8ldEOUtDk5iccb0XFyDQ31
Mhg1Dqcn1BUi9fNuzLVBBfB70ETvLTXZXr3SuA3yvQOqxmdfXpu5JdDoLsxLg88EXlfH/unfs+I6
Kvbu4QTDtNDdTjbnRjF8+rVOxX1wCV0jfkxz49yYeM0l+T+dlP8nDz3Pk/vyvrwudxsTMd3Hs8V8
NkgbtXeb566EEoi+V06Iif73LKI6hPLkrvlcPpdQFhIqc9mzitwaMMBio7ZtguZ/pI17wM/uwT0w
GLuVPfOIKdcb4OSomuGDft/L0MPQR6ZbTC0Vu/tsFaAVZc8TRVqkB6oKYnkCQSNkvc2La2NhLDCm
alUcAeQLXHYPigiE93mfs/+FmQDrpC+PcWqQlBl3Pb9bjSOj30RQd27ezk28OlHu/z0JhtHDgL++
O3aIqokmwKsRSfLESy5v89wit3jA34JzACzOENX4Nr/wqC2MR/MMlh4bkQEJMJ7MLtysYbcQgu5R
Z5duex5BtieEVzYner2wXWHa0U0Q6hbO0vI4uU/2i1xc4c5BNUeu5QRgQrHiPgt3svQ5qxAwvJgI
T7Bn4VeFMWbSTZ9bSqhGpbCpjO4fFUCpt9SyVOBQQ0tFkE3nRoz4Kw9QQAn5twwKrfghKylK++JD
q/HnLYk11BpAcg9MPnxh8zodgYmjCPPsToHl5S2XX3BBsQgOoxBEB2eA91SV6IpnV+dCtYgf6CFW
BWVFHxkjgkZEh8yfcbyqmNSaFLpp5VI0UaGwhviNcDOqPP1/KYPowexFR5TIVJKcxlN+TxUrYVOn
09YUc7dpstMFjGVPN7NqzaJm8ayiWM0Ea4oafKk1uNjRYf0VnR8NZF0EEENyjB/RriCNooeMeJKa
qqrZk2ljt0ihVurmxEpdUevxp0U6SkRwMiArUvKhwHj8Oz8kflZam4XW7SHtR19NSR+VItAmlFwe
/yPqvLZUR5ol/ESshTe3SCBAAoTw3LAQDQjv7dP/X1TtOWfU9O7pxkilqqzMyMhIRMauk90VnZED
AlUKehT6lAl96Er9Ra+K9ggUTqS6KvOYo7snJrncGtoPfkfMeb5Qh+H7kbj+pyZ/wNKXAYJ5lJ2y
nmj/Su1htopvdCBjtdhHytxdEB2lCqZQ4zuexJ0ZXUrc7+gO8kblSG6L811jaTL3U8vsGg3R9DqP
4AUrLrWE+o5YTH6NyAwkUOpGkOMGSbwviL95MhTPsxwTakO2Dh+0jZ6L5C+F75q475GWa2lCfTo9
RxDlI1BN0S/KxK2VZXpNBSaLm1fzHqwvPOoXfZXyTmlSQidA6MoTT464cn+i/DO7pu8nNSo67qxP
qbdUlnRKAk3EcctNzosjhNPcBG+by8yv+cZr9TZkPUFsriPV55wXd95ap2POimek128W55qfzosC
mVflRLVw9bihj3am4Z17Xsj6EDcTDXDtet6ZHjm34M7AtfDWChT0bkFYdZCsyyoM4dJUOoTbnIT7
DjBPh2gcobsOgTt+YRKisbDl2egL4HzSZTnQJVUYlvSaDu7UITVvKmcNGbN9J8OoTipL3DkMT54x
Jx5hRcNk4R6danynBeIZAEr1eFf2OKAfMJ6to5PFEBYmRAJcKl/3VA1vdZNuENnTNJOinZ+jESdk
UA9NsE0T6F/QROFp5ouf+QQ80/Sab/xIB8wfbTDpOTgpTOTuTriNfPEhREoMy6ZT6p5ME4tyO9sr
tivIvW7pf3SsS99mE7Pe6TvxbHFBqYGSyhu/8HTYtuRyqHEGDzZupd5YWkB1bPwEQYKMxEtggvNA
+AaUAXPoVxoJZUxe0prB6p8Jhrb5fD2X/EA3B9fDcEiwe3oHNWbckaEZnYSqHAb0l+/T+wscZHhe
wDmDaOq+YX2sOiSnSIiR9/JkPaDx1IIQ5ssWSBXmATbg7EHwkZThj9Q2rLTRc8HspJEZOfYkBIkz
t+F2RzrHzLfDoESbSWY3HjmD/UmH/MAs4QvABeranKienYj+ncRd/93pFEkK+o1xI5Rg2HYUiUsf
iDRy82oIPTfDmBR35EOdu0WWBWopvW6+M18F1/4mx3/I6HUEeoBLk+pDQqV3Rld8DHhkHIaC0qIG
tZlq6GB8EYxX3dbF/YXEphxrmzhAqAuxLsQ/d9VhwVm0qGMmDaZahDcIMU1xURF6cG7oTtbVuVAJ
IYtaKPOTdgzv4uHmABEMmoEshjlnQSIGoEMxnzKvbE3VbDjoJCMFrVSAvomkuThBE8J/Va6CkcOW
K2uI14AzJfxZm6dgiyLDJbAd0Qys8N5sx5YsphyApcaJE6pR0Dho61Vs/uM0bckPswYI8r8N1lZF
odgItScFo0pHpv/pigjy7p1RwBDbSTcDKi4AbYyXWBYTqpZjBmqzY7Ezu2cCfpR7E+ChdFMsOoFN
zgjk0QHEpBS6qT8XRexmyEECqwV4sTygV6uKQ5WaiBEBCNH7RIAQYmRk3RlKIQ4g3wZrKEw+8CSV
ghAbQXRbracyRyWgkDS4w62jNeHdpw1ewt/0OTaTBWvCkd/1g/Qv0B7UCnhcmXzBuhVIO7ptOoDe
/gH5FIWIiSfPRM6GjUeEsutNWdjEKkfeVrwFXbTyCiWIbG+IbGVTK6Hf2ksVECS8w1Z5UETIMEo4
PE+zTFHZklALn6Q4RWkiSQhYS5wK0JlN/29QEmesiUKVmS6Smdbg6NTFjAdTZkhEOxdp7U5hgoaF
LqywOuSpCA3+l8nnvPGErr4oH7ofSizAtqqCHoszxiXjeHG5ur8mV/MvrxEqVaqEKVkbzSO5abr9
IgSQaZcMCLOAFK2mrgrdRHJVmahuK2MItMW8FHfE0Er4fkPWIoWoK2uWq2YmQHWxFxXjtZpR1mnY
sT/akhfyuaIKqKGjohELSAnAflEMBJpcjzXQIiZ+GU52Pt4GHIEtT0NdojZUlngyYraoUIvqi0l7
xiSFw9VUdoqzgBAJtEljS04KJ6GXmYhTc1d7S46nc5pcgLjE4BQ9sEJVDORFji0NX3ccC+V3LuTU
17Q2qV7aGJu/fdXtaX5onhhmq0jQXTIG/ghGuraGo+pGRKrlfg9i5OTJ4Sm/rkAvU+3GVMaBHeuM
oJWZ9B7e6XK5SsA8xazWnOQ6BjYvbzJuxJL/4mpCa2gS1RXpMiXTiHDblhNNJ3ZvKe+S7C4JcWQE
9RC5FJopSfIn7m8+T6aTkJ/Er3SGDbnC5A75fJxP5kSFZus6U86V5USdDodqATLQV8GMbbLKLp5j
dXAELRH5Rd4tHZbN5z7oY6FPFf1Nh/5q39ssxXDu3tIm8BXCSupHHRe0VFFZoFHS3SNmrh3gDupQ
h1Yt5nOPLAjiLzbvz+L/U4LdlozJfleQiPnVufmx0mp6P96F3hGm4EHnzP2gTGfCMyCXplQsAxWp
R/2HKBIlsgUiPGl1a9zpDuorUQhNx1BTBP04JS4lxWnqdARew3kjmUyNSXfAjOONWXomoEGknncz
eUmosT1imP7NafUdaNGUGK/FzIDsvvOevKIeU56mCx506wPDToeh05hYjlSKaai45+1QlFvgHM3C
MvefeYKRo+IGrBz2BFxB3TGcV+aGHBa0tqneRFaS1RxBYhUO8X84PAQcoEegMJGVdJVMNC1Evexu
mFGgZnRfgteg1ak4RGQniouDCh6H6Dk4E5y0ohQ+k/mFsLcmibgeynizXqns1jSmxyyLzVRfsVT5
Yr7boWUv8HSbmAOcUNKNLBiq/Lw4TrJUAuE1FwUG2aQt9F+4Su2V6KRFDuYXHpDUUMnUwu25YsWV
OxDmNG/NDkwTlYuIn68yZBn+MtTXCnw2um6KXuft6F+odNHI7IrFji/eqql5ZLhj8SWMGdXM0LQf
IXXBDX7Uob8NJMKJYg8nrCuRcVcGnqTPfQlIWQySEb1dJ/dZ/q0/kyk9r8jiep9BCiWGAPIIZHhy
CY3jcMn64nYw2LBbPlXK6zo5HBboJny+nxvTjY5yaRphBnSjDQAufsGRrokd5LbDC1EBIDWyZkQd
xYgimr9nB+gilQkBG5JtDVIkacrDWAgIYCAk3kRxyref3aHH6eDK/4AJ9NZA0DS0vFccZIFDOlvO
gXtvA15R5Halu7Se37+iSjneRsV9g8/Ey0avdpA7zIq/7gcbLXdTURvuZY4zIu4JwTkUAkItII5A
Mid410Tj/OAA/ia/yXlUWH7XR0ANhRznRQrU6dDaDXA1Cd8r6EvLl993LvdmMdPOPb3nKHHeTBEU
ABRnkRhJKGzWoeinQoN1ESpL3SvKGY/pzkHomh0Ux7svt5EaALScN27Pml+bDpZhETtPfEBBAdwd
CjjlX7IlUDC5YfuIdZtFF9RTsFNQAaUBri1T62Mg/I68vOoTTryk4lK05PvYCIzYlc0B7gpeqJse
n+hkR7cjzEBvItOksJ03kUqwUvybnniIkCxg5WlRWyYFRS4wBrcttsQZgYXSAMaDZRcD7oUNsHEv
3s3b1ysQ7HXgLUxi/tPUPNPSB/QT+6p/M+OzA7WIy+W88UMsG1UDgAFKnBnWQNUBKnKT+ZfFs0RW
levT3Y7N+RpZp4blRhqN9lrYRBxG5nCMMRqYPMV/niPLAwqUiHsVLqmp8GnSJmPFggaEKTa5SFkn
hhejRZkoVw5rwWVDsjjJcqlFr+cbXibOqQaMcUOxvv4hY8juO8DFFADKPiwVA2KveHB2BiQqSHWy
6szBAMP/k81CQqHoRrIoV5cd81EN2X9pJcRmao2OzI9utA7ZRAqRXBW7FuhspgKlO+m5ih/nh+D9
VRGP8zCCUUMFuc/hAFk2jaooNCMMMXgijwDvG9MCPQ1V9//SiSLIQ6hTe0NovaiQU6jYw5Xx8R+4
A3eMdCYGwnTWf7QlIT6k2rrNJMZdKTsjH+V0fAj2BDaAnToeMYpJ3RpMJpCsp65ekwfriBMu7qMH
mcjrDImUaoFn7Ll91qf6iBMqEpO+BkA3XkYdXAcOUIlh11XqKNTFH0o7e5x38YjEcLb2MQ2NWfuo
dTmBxmTAtaK6lGJqxWlrVP2cLS+Rx6pDL9Ck5mKYRJp3cgW0QzAL27KsckCs98GIyvvq/eGUKcBT
Owy21q9DCxSV2TPn7Xb2SKrHnnUrZZ21lkIwuFD0fDGmmDJMTFsbqI/mZYD1bD90EuUTeZ9rdSY3
/F5jTa0T2pZ86QdzciZQ6/+VK5hTxgPgffa4ecx+HE+cPt62O2NDZ2rKXQtXwIG0rJJTpI+f/pyp
F0YpQhbKEBlxxN25E68qoCSYHUvitDeDoIHQUMjWXHtHuKVI9vFd1ucBeNglUaVdfMvfNa/IyrVE
BTnCbACh/zXno/ww/vRLiMHf4LgNdGQGxdEH/UnojeingOZu/WxtDobTvP29kOAUhnBHvOan3AYl
b0ipQvUwCjM20JMXL9wWRNZnEmL5uoR9zG5FGbgMKvtlHsr2ffqJ86VFLqlCQ+hHNZ52iHlaXuwb
W/9JrydU7Ofe/cSW/RhkR6Lll0mr6pt2O9RhUIDRAe6V558s0pTiUwkxUC87pgOTAcefRRKjiupQ
f8rGLRK5EUEQkVTs5CdnrMnF9DJV3dBYfVkOnPQmFfarSGsIXtlLIigyL0iH3Ksz4jcFGeZz/phf
ffr+kDpLammKjr//aLYEBSOI6EwlVDatq8U7y6ApLP00ZHM6tU4QeAC7WqN7rJwX8YE5l6mjGSJj
HEXMiCj6Zw9lIBRQi1ihcFK+iz0mWTLDBDsKMDCcfJDeA7N2iuUBylxKAkZ8ab5Dq4ajxaH1j1K0
onvSQ4PCWCtNfX1ROIUAqyYYxOzB25Am7055FTMzuJ3mvUWHU3ggR148PXsUOgXE/gqdUudBz80H
4ezLh0fWUb3rlsbe2lToDoqrGueZDMxBKL859xUShsCXeqLVsW/teSIeP1vNuXcylPKUdlLZAoI4
+U30Mu3pGSJh2I0H0gMDpr3XXq1OzW4PmMtxJsZ4mPfONS6Q/9gPqIByma4yQTHNfaEwcudVtWFC
Bugodbz4GRiI7ppukXH7+PxBk+uPOty80NwZJe0HuMzcvZAKygquZxnXkxurg4onU1DHwN2dR//W
RcfxJPvI2qXct14Zf4ekFdto+8q11uikhw8UWoEeWB8qfCGdRsYctpzwCI2W/lAcaZXSI3JLl+M9
OUlIbMgRMbyyDzYouVeR9stjigcEJZiuCdIB/ohrVywcD9gQlZuImf4zhpcCDqpCMV3MQuadEzWZ
iYMwVDpSFbWkJAlzdFjWkPIAKpACPer11/3+2f2b3Gsy6KpZgboMpCXeooRcJD3XZXYKVlBMRUjL
jkGygpnvqPdRm4IUxAp6xGA+5yIrahcdZ2e2CfteLF0tWd2MKJ6pUVO9j8gP5ibjmjCZJ2ijN+WN
CkU80NEtoSipnejqcNlCdoTNaLfSofNRhyWxWGx1tHI+gkfahHG608R6q1KNtIk8jojlddcS8MZk
aMyKHcjJiLsDcZ/lqEldX4tB4eHGy1MkgY4a+fg3Ohmn6goyMaxIZaQE7HB5cFnM1sJNM96F/59/
J88Dvy8KapADO8PORh1+68PFqRqQEI8o4R9Eg2ONm6Sbo/WuIAwRBo2daMm4AozXgMm5lWW2A4oN
AYEz8vAALFSusQkuuctBLcjwAUI5OgAAHtByhavByXIjvIYwXI6DC7zWzvBC3ymeNGUEKMQo8pOW
Qr7J5LcRW7eM2IF+u+Sd5XDo4KZwjiwG/cOHrlYyRlqyckZYzHUY7sCMnBs+965uPBWeJ4dDYlp3
FujA8/JVT9XkOswwYvF05bCDuOkEr/gImA3aAJ/pykhZRiPpa+FqZO+UjTMUUFW1iQpc+M9kyCeB
3BvKZOiwVTu2Hl+EUk166GYsZi12G4KulnnKHgs1GVhdn/wJlaGEYSRMx+Y2dWNWuJIrXaUGB9/R
aTKD5Tdrwqmu+7+sgCJQufBwoU5K1XolfBgAWTU+s1JVzHOWbUQ2P/80CzVcRdnt8HGsPdSj2R74
BuToX0kVmm/vC4rZPffQaW5Afk2YbErRnvqWQUDfTDTwZXQrfgW5SjTyVGqAAeLBa3xMVYnOI7yQ
PvFYHtmefzpd6CoVGgnUpTekCPUzlqcrASzlCJXxVfJ10mbeEY3MlRmVafDh7ss9AIuLj7VuRh3Z
+JqxeGe0PhPL9o0FoPWSBtD8wl/vqz7zhiXP/MGITABpEqPLRgk101tGDDWM3r3Ro4KU/Fq1iZbH
CCElUrPkYs80qyQUEL8iGmASzJcyqmjpoldWCzrTKXL1kRcsg6VHYZET0siuNZ1Sz4sdJAvLDdQ6
UFyXdLeEY5ueOoCqyuPqnbo4pTO1IBX4o2Itax/tRk1VIhdywqLobuqQKoIS1NI7kRFAYhttQF3u
vlNhe1deRO+jnUfYF4WTcuXu1bikak8/Ux0vbgjl71iEYp+a9AYMHBbvx2N9dqb4sXLudY//fw6L
Gg1d0r1M+R4oagS6ddXQCup3RJ0J/g1UD3OoLmSgMJXiFfUwYQmgRkidB5kdSLWZOmlEKY9R3mXk
qw4GeafCN4+V5+4SaKpmFrtkya8vWkLowtSORuV73VhBDrEuBnDWVnCKhgu4FsIxk1m77EwoOcnU
6dSsKfMH1lWqtrVhdZlNOngtYAuoDHaXKUPQo03F2BYmkoaamYYj2ps7IgnIGuq4uDMcPOO/4Boy
41hPZoVGiGZR/OsF4xcJ+G99jPR9NQg6iEm04PJ3OjX8c6GWKSLEFL1rUdztQg/KYQAMQwjPm69L
H6HL9/DSf3Fc6iV/l4FIU/HhxvW+tB7L1p7Rs3ONrtFj8KQs9RHuv9yLy/SCTJmE8ApI0+9C6TPu
BkWPVs1khn7kIAWzS1+RVqVGKkGCefINUD3G6ikraUIzpofAOdlDPaQfI2t2dEoRSDKxLtYce7Rj
2PC+fvB5tIYpw8LnyqBTnPPPPZXPbpBI2LgZsk95543HfnefHcpfIn34BZUrcDSRu8Dz+LVNBSCK
gR1Tek9RvnIA9IgDRD+YdEUxUsUZCPeEuwEmr22cL1DSbsxuD0cJqI0/UUMiJ1dRJuWK2aZR5EN4
j5N+VS811TQaH5rLo9UpWzOCgwGLoeMJl9ibXA/bM7NL+6v09aRjxCTjnouMgV+j0hJuNv1u2Zco
5YhNVE9qQ14axqwtJyvnVlIEKj/SQ/3yiJtGAfRn8OJQRJKG7SMDp1SnqnRtAgEp1n+VrIShrXWj
z4VdjPJTAp74RgFcIyObpsyYZimjDLlECQP9nyaoNEMnzFtT3iSqCpNexGgcDDmH+5rKctdrForf
RsnBKisxo9nK9HcttrggIjpGVEQZPdagB70JQ30G3bbR8ERyFesrBEoVpxHHmu6pDn2KfD0ZQHNi
QXOcHQU+KcIJtp1/G3eEX4BhlILQimmlcZOWsIVZxR3WNBHgqnyMfI4uCxOvhOpc5eVMBCCNS+69
WYraIcMVG7vqNi9ICChBkG3mcaPCIMCRCDS5FfDrXOS/cRhnSRb56HgR0OjwgVMix4Q69CozQioe
AfZb5ye0QamBMxiVzkbzqcnUWQXhlF1A2MAA72I1pqHViavRFJPjpzePxpeqfC29hxlvvXj8diW5
wUQKPG0Y0t9EPeDtjgkAtPJ4d9mKMKxxAZfqsCXQPVzhtdlYUEMHkfPRorMir+QtBwLUlNqyVVjS
C2H5US75oWWbqrLkpxpsAYcnv+pO+sCJtEb1uVkqUpEwYonOXyZvyx7ZxpL6E+JT7qVm1gT8kydq
9LQ4fF958LXPHTDXJV8S4IogQfIcRK/iMMDsYHbyZrFyp0JBNM3YtmO8Tn7QDZHYo2Qf8RG0Qyk8
NeAHvpAlM5uRCULKhoNOZ7ihFScDT2hxdfhMRkUukQd5AeIpmy9DR3zFvYGiFEaIoHxIJIgKtdTa
B9HCoxyP6W39cVBMo04v43QCbhpIyqWG+ChOq8LlgcqH7aVpXWhkwaqYeif4vXdHeaMCIv1biWlc
UWPlvb2minK4Ki0jipfIlnjysgdRM5QsS7jHdMobBQs2frp8SFU7ZzHrtpzQznqbUk5CKXcqwDDT
lSz+Bj9K81/vwvJhak858XCVhjcrnldCHF2ma0RZoq2KHk5I8v86H5rCbR36njp59x2WYAPjjMgj
4Z/lEoUY63vKq8X/ZWEU8OrBm/Qxkf6mZxL/eOF42sk406+bdhGegtLKimrTcZQyiy6EVHqV5qvn
jwO9/tDVH3I+RyMHQRhCIADStuTgU9qv7Cq/yg6TSX6ooxBsAP0BhFj7W1zIb9seu2Uu7V5bxKBU
ojb2JcY93S4EhSApOHtFrTyypCJQujcaNXKgZEkKDbwUdsR9QwVcW/98gXuq3fKBjMMjzA93y/cs
Mzj9yYFRpcFH5TNa4cJ3Yp2G0DA5MQf32ZYIDt2u/yEKJ5cOSBBRNRf2NfAFDJfd18gQNSUOCS3s
T44Snd/YcCWMTKTa0G3U+8orAppCmh1PHi4DFR7MpC8eOW3oEZ6oUGZmXGmRZfU4UsvxjvLDVKVB
7RotX0blUZrM2Whe5P9ObJUg1hDUgb9y8+o152XubulVfcKmfIS465FcA52HKeVFmsSGCR+ajOX4
nc5Rf5d/Qbk4jVqbRzYV8/XugNO+eHO57c9I7Fx6zMC9RVHDHht/23gB9sxbr4F0Pl4UgUGvzS+K
i/yCHw7TZwWuqnu/q2CXDBMoIhdEPXR+lEzfi+8imZJ6gnEOcZfvPA92LdRavviB/gLJpQqQWL74
egsUNOhyS19WOr39vcsMMQxeoKarP99SzNLcovOfeHmIYhXnEb4Ow3mu9fy4FEFB4XqOyPEcBhfx
+Xa4SVLTprsV57/xX82fNDvuHRof3Gn1qt8yoht8WtUyiaAqIvpvcEcjkx8LlFYAI4Jg3gZWrlej
INhrTssRMEVEq2/kvswzKE5xLmAawYnSN1MOK0/5GonDs2l8R4U6RHeBk69ADMlLU3w5pPcfAZkq
mlpR+gEpe3SMlE8TnPmiVjpr1I5FH7JbpuplFO1J2gbSc+My5TlS7/+OkBubQKclWcLI4W9ZJ1wn
SIiFJ0Imc2A4QSbRYGPI/Gw/TiEr0CYV97f100UmNaOwfo9PvRvLh1qozAAd9cpfpbFbZgbH0ZUW
dWt+nWYLGf2QlWLGn50COjJ4cVDnaD99Ad+wQbZlAWh9SRkAjrgxjAeg8guw939rKl2rwwbVoDFM
CzqzTdF6ZrienWeHKZ4JsrU0+dpNVSgztfl0S6nZu6n7oLvEHNJwicGmN7HDS/iB5yXmVBmamdgs
ot7qkIe1o1JGGV26mCg1u6/SxCTtjX79ZPjpnmvb6EV3ELoLIruAa9V8+59O1t8yj/c+9gWSyfA8
zY53dE5B1ridLM/RYVUJSW8uPoPKklYfLXTEQ6WXUh2khccX3uC8eoVFZOqdLWkQNNobJ8yvc+2h
FhE84jvn4N/iXb9MF7MKMBqw7D5Ch5v+joduuv3wiTG+sOmPvWx9jj7F20uWmVaKnu39M9VgG8oi
3k26vfg/77kiteQew3cwn1aGqSEMj1tnR1+kZ5iGA2gTZNqvhD4pvbYbZyAwn+u3Xfe5oewVgPZA
RS/t54aFsXaKgl8g+WS9XsUUFlBVCktyv7t3FfPl5YcUPtTSwwthB4FN/RlhkQLaSmEVreOvW6Dh
94vtp1/qlgK1cc6TXi22UiG6MvRyrpVpTEG85X7jW8iW0KUNX/eJkil5yF6u+/G+zVITY/Ebwowc
vKsPmkC/+unGtfGqFxrnHsGWv51mnGT5bO7psvPsJf1v8OzvnWSSGz9q8/gTn/qPNXBEHyMc/bwK
FPbM+OSnoVPN68eVEX8Za0dUOP9vNydqEAKl7KacBcWsx9q5VfJjdhMdcpjketkQnnhz4mejXD/P
yj3XkNfwthHdCGvMJNLZVz+hAMWnTQ5SHtjPYu3eQknp0i7XuNO0j6iXuxsERI79b32HTtulTx3G
s1n0K957MA95xjv6+UljTquP+hGgyGVjSdN+99k8qPnUr32iIcmUfYf2J7Nc6zem+3iQjMuDLD2t
jl6hdiJXumM2Veo0LaSDuw5ttrQIoYAlP/wMlNVHhD8gieI91z/sjNx9gWGg6rMzGYGLpiWVHVu6
kKYX83V5rV7RW/Y2QCL+GeRHH3JG+ZFiogJtvkc2YfBlR7C7wmFKjfZhekB916biMaxMHRWPWN7C
nNrGLOoWvFo1JMUiBWBXNiD6USDUdAsLj9pu+oJ+N9pN86M0q++DMHBFBTHdW/fSzTWUVZKc7K6b
9OdhqlMOD/DPLeIg91kbZbGn+CwLDa/oXeE3itI1r6nVovm3JjphkUcBbuRmnfLvLUSoArFwqdFb
0gMRTrwEH7lKwK05ncSo9Ggmf7emCpwoSTY9Ej6BNqQd7dx+KC4OxO6+j5TStKFwqk7ou25BHVsT
FCpPRoaKmBDSWBoWo0lPERvFBMQzssLy6Ed+T6lM1amv//7Y/6quZEalvUJxDoc4Czyqj04u3B7o
1wiTvZPvperH+NipsP2v0iscs+GPXNMG59AQl/9lBW8UVOpQDU8s72Dvy92xhwh+KumwiEOmjn5X
oX9f5CgJIIGzldU81m7NI7XSbHs0IxP0KV9fqKecZ+VjdpNnr1KXn/Bpipe18U+hdj7tgB+R7tlZ
tY3NPXlvYt3ahJaFEL4EMyYh3MWEIy31tyO/Pa/1ntWdV64916/lCR7RukQ280entqT7aX1oGv6J
8jvyWPgE7Qs8+Uq/En0xyxQJ9vb+rZ9elMPNDOOLZ3BcbXrH9jxEO2x6ooF1CWv2IleaY/d6TyEF
XNunptoU56n3lV6aYH2UoECOWSTieRlITCgDUB5nomIQacroXuKDmqBKkxFu0GhH8sHaHCH0QsI/
iCTs+tpMYRgomBZYh74ptyJO4WymKPSXKyqOAXEGuLUsNEkz49synr8AjFFt2xNIsHolDrQywcJh
5cmoiFVtNvTQuGsTVWa3BPwLaQPXWs8yXe6hhnOi9PJpUeQqFbRrazd90oyxWH+8HPK8pG0jPgm+
D6fDjbwYofEr6VuWQVi8168IR6z3/jnT/GVddvPTIIExTVEWch8k+HJE4W+UmWk4A4p/pCWeMII7
PtDhQQ+hfO1cnlCnkaHncxNHNcP8pn1M0cmVlsnLO72cHQs0615RfnJoGny5dCmBz6aRDMpNDn+8
Mjkc3GxLHudnWKJClFmGysAr4NzfI8pPqMaAGVRP0czw0mSBPgK6V84pgSgaGwh3lS/NxltzHxXX
PyLuFwtaFSU0CKJZuvqq5Or/pZ2Rbl2zKNSHRPUesgeSSNGfrWciW/OgwldTmKicOaLAG32Y2btV
aWamc4NSa6kQr+GhCuYhXKnGXTIas8+cJkvzlnA2Gn/NfssfhSdAn/F/dAkRFosoNGNJyGz7u6DA
uvuj0EskXCLYLX8HiIPC9oSWZqElAaJ7jI3lp34hBUN6rFSZbHGs09CmZ0L7LWCPIinp3z2wcWgC
MiCCJeDxsVRfrtha+kmBl+Tp7N6oPVI7ZYr+p1uqfE+D/ZBuudBfbU3DCGxpBE0f1iK2UEpvtBz2
Lyix7+munW+XW3TU7J3XlbD09+v/+o/pc70L6Jn39e6LDAw0uXulyRezLx8kzzayIbjadO7tRyuh
ufilXuiW/G0z3RxPAWtr5ybl8e7UC1aIMj38ArGwzamDvYwLnlJxZK1utXd9HLA+EU8LBSQgqlBF
BLaz2DgL0gLTR01ID9UQfLfqavnqEoEpk/i5NFKO8GC9XFCTlreS9sBHut9dl7FtNgEvQDNoJNYR
6/Xmb4aX8aa9aduEufiwIoEgMRZku/q/Cq3TxbjWoUSY4WTWqVEdZxq4M2x7bH3xveDujoUqqmJ3
mNCUftEv3S28Wtdv+woo66J5gk1PwD4E/N9CZWAVu1ljrxwOvze5Cd3EJNQ8ASlSkUZikhXgs0A/
AOx2dmhqgtmiPUAHoQMZjeDWLsPcoVbrCWGKCXStIjCwRfAVF49U5bJA+IjmsgB24X8pRkQwFiJD
HLQP9JcbYB4yfNbzwjZwmDw2M1CzULUCRefZe89+GAYdIC0ODQFAU/6rirBaPheUz1QapTWY/Gl2
2jWnif6Z3obs4qw6/CeMw53bo/yI5gNIJp+vmwYiSEJRPB3rA2pBYMfTLEvF/iZJFZOoIgGD6RTN
OJkmUxUHSBJJGpFvWI9qViPU842GR76VMw0+8q1s9VODk0Q9A8ofgWAHnhdkPdI+/pOd5QNRBv5Y
g7XUHdAFJJ6B+9nSRQ04dQN0B27uF1rMIq5MXHIbtXujhNBjwXn7REFUjqC2ji7D15/XioSw39rO
oYEAGtP4CunWxh1uSCttIso1oclkgZEIwcFIhXu/UZeGOEMtCkSiWgVR3xkKNjWslM4M6h2woPBA
iIL1C5y0hC645doN2j8tVchPIExCEQ0eEz6/Ro+CGU5bwGWmDmjp0Fi4/kHxCUpGdZBqf+tv9+pm
PEoOaUb6A6F5tVDKc1YU2EDl0WeyTaE48cD0Mn1RrMXGg9Ajn8JdQ1ejOiVIYGNM1TJOxnnxfecM
tSg1jpvW+Ol+nM7FmftnMGRe3XpCft+xBp0y7UYSEswv9IbGD+fHoruSln/RxOKLIFEZvPzibep3
8N29W7QEYoj/aR5YfE+KxmWsAVJpgJKXGpggV7XctPPNQqfsVhhUkT+U2LbSklq99HCGWCPDOlMf
7QxpqO6VApiXi2cC9rztUKbTV/l2gXTdDy4mOmwvKPNw/Ni25FHs3GmRaap3oakihAYgQ6fATyq3
r7+oORpfGJYKF4SIDM+8E/lJiZiyORe3c4muU3WpOS/IXCK4U/mWe8SZh3uuGtUhUFHqAV4mw8Cw
uJ0PpqiM3Sc7DPWkjEcIdMMT8AkwUafqmxFTmEn+S1prKh04M+4f6gue6LfAxcSBKbfyTlCujlek
it1xmct68yK5U4CqZNul/kVJAmpg1XAYXt0iUjfTdY5z+XEMVQyLdBwXPKTN2Bq9s7F4ephgGArw
NFWvK9q3Hfa9d4tVsKwS+k/jFWNAaYNNFgS6046G2vuZTCk89n0v0xAimBmLzKkgWKRAHC3IhVTt
mnsGJNk/9cWyk+sFCjLODhFHpIH5uy0/F6qNckV3R2Xw+VrhRGPAZ/QFeXqTJ7uFMlaFAJ0kl31V
/BzZDnbWEQqpHxRilQYVcHQZPBCd/hEmv8zGqsZs+j9ZZ8F2n4HAJuj3vRS6FhX4YNvaKz5CcEDI
vg1bt33N0p5W1Hyap9QkkM/hXkiOnlyyCtBN6CEWix4lq5cR7IuDfmxIvymOuZCCIQBkkDh4D5/e
l6vbQnrkrOOuvNAZE5ZLhIbEce9hFltv79oSFqpUjl4Nls5PiiaYdzUbW6B5WddCTlXpuA4PrxOj
qAiZjBigidvT0i5uTb4MqMBjvfZoU3gxdB4MAw1WNVDkKmNZYw1Mxo3B7uuVpXRwd81K96dPcPPe
hamqCiyaRsJJIvBDrOaAI8ZL/CuNSD/0G3ZjVaRoHQHdYyhWd1EKgPjZupTZwPbvXG14+lRF/oJ+
/50DIyU1LXn+nIzyHwNTJtHFOOKy+8qSMHC0HR50wbKoeMD7I7DmnHNAIzAeBFXRuB3xF9woqiHT
RN95+laAn5A8FZ5LQKx0ASEFjYZ4iy3i0pKYy7I90S2VdfMicACh5kYTfTV+SEGIDnzl1fQ45zk/
Nlg2Isot6AeIs6ZxQDWH95twfZwBJjaPc6qK/4Pq+QQ3wtTSiNG2D7MNA0FnRCqXrQ5zyvgxKPgO
/Kw1QvtQhipxuwpFtHgSTjellETKiYl2+G3RmfyEaQdHh2ykLN6eHHWoUU9cxvFu1ZxmsZJH4uKx
LbLv6aDSC79XEYq6wj3oKb6PxIdgYPmK5WGKNlFBOFKEY+S/6LCgtBlD9aduhqqKtM3IxEsneOG5
er4GWPu0JuODkFRrEcoYL8b9oWpCfoS6F1pslSBBmgTiMiM0xwsVb30X2vwpuWDz4a7q01mmfGfQ
lhI4kG/D1XLpip1Fg8kQNDwX4LTo5NA3Qh25lMXT5qiNTvmLJ7GF0vt0wwMIAdGVxgNlCxRgb6Mj
5bTqpqjfq+xbmAOysNRO6O+7AR2wX9Td0gybP2/AS+frM+X2BECKhiI1YNQbkB5cS0HafqayBtZt
SgMtWwVPZRGytZlcPfGYEjJSQsjQHiA+TaFaQOKJ77imHMonsWzQq29KZ7/SoQcHJleVX0l3HiKX
3BU75tq+51Gi+iG+BVuCIN00OjmuUgDcPGnTQ4jJGGYD5DxXrFPBdYaHUGiQaDq28nmmzvWDaco1
vqtTN5WG4Pxs3/qSNz3DVLhBlLRHF9TP37DovN3kPTssaQWt1IvJDYi+bK8zB4cFp1i0U83TAiOr
Q0MnRsUz2jekK/JpkjpQPkB0qYpB0qRpgbQJMxWBEKU2UD9inGlUzY7xVzyZ6lZNYbnb4oyJq6GZ
KF9Mt1csDpAkuAMoHRDS6aarfSeeGlohvxd1NZLw3Ufv0T6iUDuH0MiJHu1qf6Xabd3xDd2t0YNC
6/eNPxBpamjKXpoqpbkFFx6l5dHogZwX9Nn9mcL33OSRrV7XNM5DYil6Ndg4AZsGrETLgFPmMKk/
xkn9NYYvx24pKaPnyu4qP/9AWOTj3iNvBN52R4FGvDFtoECRuXg/O2+QpSCVCLdeqr7k7xrmNpW5
W8Vy7dg79vQ7HRDV2aHYfuvfK7mCY+9CudSt+22f8BnJHN7uHoVNGydPwMU6AibrnupQZpNqduM8
uuw/5NhKZCd65BNBNMffpLlDiqV6WNJDWa3D3hH5QqKf/BDmxo1f3W+OfvsbbChfZka8O4XgHgls
lJWSkrwsDJAmmShyLhDR4cYMlFWTGjyEHPjoUo3nsItMG7dJL5GyE9SywfZoBu2mwC6segtmSewP
2aU6iXjS7zLz7ZnqPVBMHcgExKRoleFGkmNbZROTnZKlIiWtAj4gcvqmRnICNuDfn3qp+wXug71b
Zh+BvijeI80GLCyNtLIYAGajIGAoSUXvTHcjsiBFj6YN1UW6OtLvKc1wlrFo8s+a37pU+yPw7Naf
kihmFAgOlLJWII/FFZGAFgVegEFw/ViUFZ7/Zju604IGtZU8ACmaZLwCCIytBLBOFeSwuZD6Vgyl
0uV3bVMdueK/sHGEsRREYoIwiabmeMJMEZhAC8z7tTrGZuAYiEckzEGb+hohJ+b4TzAsOyS2DrME
xwNtSXzXlcx/ztX909ZCrA0mx05N1QvNaUha4tY+6/iI1XHC8GpfU2BD8wQ5mW/+smXLVD08u32H
dB1rFVzgW3/UDpwK7hLBwGJxo01hxgByd8fD1W3eaYeTq0v8kw2Ry9k7Y1L31PjhEU8XpGDYEDPO
vPolzKHmv9r0Ut67nvLOzS3R18Uv4Pem6yl831zjTaD/rX/d2yKJPrUOOARzYyUOxNbxliAVneGw
j6/eQXaRRcVBwW6Z8C1PoxrxnzpjFvUqvDWyU8TQPRiNi86CdjjDDu3GJPNi00HqlzIPNu1DXDHM
fQnaViKSVqqVpOCs1VRzWc3CrCjJTNUIBu8YsdIp3csWw1ar32/cqhLoFb8XYa6w6DLipq6If3Hq
8fbx0vnh14OeIGLDihOACbMYXqo1MYV53tazJH1E15AXoiMJ/b7rL8ySe26bMjdqvVS37I1fznhM
7rJGvLUN+Olb593FvPZWVnlW8AEBPV6xjFkhtplJEePeBuHGxzSeqtJaKfZeRfPQFEEWPs1LNlIB
4M1FOWh0OFXq2YpR3aJ6h8sulvbu67Vx03+/6NLIdJ47oo0vMT/GEx+M4wwKZdlzZLC8/Uyut3Kf
wOl0X8cRRqlLtAMICOI2WAI/jczh9gNXYSnJDB5bKgn4timBgVGrQ7S+9PCVIheHXRN14ozHLTFX
sFtjcn6BzI/2JhUHlDdcqjYpEyjgCNqUsrATZfUeMBEFDCsd9CYbu8jzP9qihDaf6qoMsvukYP8c
wj1ya+TKiAyq+Ae4YsbJQmZQidAGEgH7KT/poUO/qby8PdYAdXpcOuVrlJon9Z9evB6N9OIcpUcZ
YJbo3sm96CryC27I+X3RRzzTRIu+03Q1VX3RtbM5uch5bbPt7AnpBXEicQ4JjDeN54KiU9lqMBm6
doiJKO9F2zdiqBEsWkqT7jyunWILvR4JNX6oV8IhunY4Ff2sIOuBqI3QIkrWoi67Jyeqjdxo1aGN
yTMO4R3GDe4XspqkmPWoAOqQZqfwSTxY+aYy+2phbSUaXwHaOhLL0V6v3m057sYFKUoONdCWAyfX
MrXEtXwF2aObQPLls/JrUQzU81rnx9tw3FhQHZvanwOCEDMcaf4hQ68T0S6BEBdR6wKxRrB2sk6V
JWSQCSo7lERx6SgdJVvJjm3TjXu6UXm0DgMqaAu/zqPi0RLzmm4kqcWl4hWJB7KtzcdF3eV8r7/P
fjnj3VKty8e/ffzUvXa4N9F+ORfL1TOAOxqH1/bn0Xoc6leir3n3QNrl0XrvmvSvP9O/8+Ql5ebk
+nbThern4OQ2buUhwd0zO8ff9VI74c+5tzbIYb1cP/ZTU2pfZxsYU59qFoQFxxCgOo1K6y1V3e+c
7805sMt8nXnJQVrof0Sd15LizBKEn0gRgLC38kg4IczADQHDYIT35unPl9L+cZZxOwNCUndXV2Vl
ZaHG+YAzg9n/WuZO1JsicnVUvhVAhSIS+ER3B6f+0bnOPvbVtDeUmSP6Sta0WzGaa8wqBfS3pNQC
vPCKJNjAU9xz+zXeJsfhyuhdFo2BOTj/lOJi7xLVO8XeC0784DLe+/XOmvxzr7KsLPld9Wo/6N+L
RAAfaws5kuKk0dv7178t2Vz82q1XX1sH+gkR/OHuH23zLEG2wrSOS/NrJodVI9kPQL9RPloVUX56
zS8dmpPion3m5dWu38BADHbBGnewQDKAilrUYEmd9UpzEszXwQwuFQlRpBbOdgUPnQqh5B19Hl3z
FDzLze3HT6vh+uQ9QIeowNmj8WNXd/at5O4JJhFGohHFy6ov1yXvvPV2T7dGtIjQFQHbnewMlUN2
ufVaFoBvZ9axbj9RNyg6jYtXIh4tRNUtUo8oKjrPlASA0TcfvcMnLFyGr0+Yrlv1V3N/bFd23c0x
Lh7b+5JdqTTLl1YVaVBwrk2rfBybbOSHYDNr3qre7NK73l0k8syrQ4X3bg4F5ecMcXH1QE/qpxyu
jVYBD+MUVZqV1Nq4+5DKb9cIT97FqzXPxH+n/hMB4BPt2m5BtU2GhwW86+BkOI3w7jcG+9YJRsK9
VY83LCl04QmayvEdjZkDBuKBSWlE5+5teGlfkFBWq/ITz9ERTq7ZJLfXJOymlFIZ7ANJCBAUvD0R
dlJ3513GqV+KvwgJATvgWm4jmg24KV2Qt8mM9gYUAWNGKI8aFfAv7t4pKIRqWlNQiX46qPwCFKA4
FaR+LaEYgOWP9k3y7m2aF3DetH1lzB1o4U+rkZjdUtuIyp3dYtM+jb+Ty7gyMSdGANFg8O2lLUJ8
99G+we/Y4N28PHyc3oH4pCphbrv7TorBc1w5oIhpFfsnKMXLw8/5Y1WA5vbW+2OVQQPYBIpoa1sF
0B/WcvwB4Ts5Zbq1PtaIfaOz9ewVCAchzZGM3zoneqrAkr55CHMTkO7CL/n+W2hukSJzaHre+tTs
4l2L5sS+6V16h54xITu6nj+dNHVqkFsuy/VyA7mmbu/7z36pjTkcfObn3mX+7F7H63j3bO+LNtzF
c5fdLJP+RXysNiPRy2p//65H5fZ38v17JY3kPqh33qlVD95zA90C+l7YRljpvuaNZtUzm7S9pBfG
Pj47KMnB4QjP7fUcEdhdBMXqv5xYhnaEs8kVMglCdPcbi7HCu21b9UKcNrCf7d2x8y0mjzTePN2z
iQxdnNZaR/x1iuWNaEf2JfwE2y7QPK1QMYZoDcxs8CCl8ZXIV+vBvOuR9HL4/UDtOOWRgBSjkmF2
M0Ux8HSa6onSrT6KWf2VyAFnf5Ws4mw3wEuWcy6JkbxByyUQ417HVOvnDY3mlDrf25cFvckjBFwR
HkiRl90QG9AKF9o0/SHtt3+1v8ODd/AkHLDzzj5dW+jjzZKj02EkERI9cQPrpQAsK+AYeWHAYEh+
8kNT6+AV7tZrvHtY1XHtrwo4vLY/xI87yyBlMcZKAjuPkK6rMdtJZyyrf5gus0WEOjvbUh8+O/da
WC95pYpTqjuAGCQjMdfkCz7unUYqZA6Bc6DdUFhEJE+BwaqG4hEUCSgxwy9mdpme7HMZHVH7Dqkc
BuzOuqL5+rZLhr0nr7zEXW82QPUfDg4Y1pT+O4W/2mK9tt4N/27axWqQEjkvry+7XHRf8NKphKH+
dfzo1oF9i3ajYtenrNcXohAlCw4jLMvq/DYnL3YATAPhfltFohEoEWBqhnXA8I6L6EvTzuwTQsO6
dY/IqdysR3cLRG1aRpKiKQ1d8eRUji02KmYt0eYnNCenxSa8tvdBsWztcdSnuDJk47/oTMw/9MRD
OaKCgMWpu/0pEHAMTxurNjfwlsn/la36ojB+v6wyFu29rP+lg8sn22Bf1puoiBZ/cMfP+G3OrOFw
T59AAuPd0brG37Lu2UmXbmGHnwb2wL1RZZS69YL9mNnsdL8NjkweJmteeoG/k4C3k/U7keJbzOJU
anzlUWN8m74u6DNuP9alYF0uLiOxiW+RubfvHBnJhTVi1PabwIFUKnXKjF7RmlF1BzoHrEspEx4t
M1BCJUAWr7d9Qq3WtE3GvF9n+LifV/t+c27AoGiwktHqFNgkxoVbgC1rtCvxdvjq3VrnzjU0SAbB
9xjvu9/BfoKKJYzHkRlcu1+MUevQ3DbLvZ1/GRpFYqUdiiyv9rkLt++HNpudw/AwLKE4bPiHpjGs
c7ccM34S8y2N/nYICOben942fi4a03Nn1zxDoMbLBM/7uXYhdIEpBZ/e7OcwIyN4a21b6DgX7CKl
twNisE2dGUEr4sPaNlhD5EiRuIaYNWBeHltGt85oSywRX3dUJqYEkJ7e3vZ1uSbYpaXs8EkxcNG+
Fe1XwfrStME/h/vw3d4i2G42r15096hWab0xjgeggwQpYAiXEJdHO//s3qgSCsu/he5s8Eid8guF
cwsQjF2Y0Hy6He/GJ2h9jocwaP81L4/uJAe40oI1gGHdA5xvQQyBBEIhHOSaYaFZjAuT675dvnWf
4werEeKG9UKHCkn2VrFZBPAYMH9nbcGpqPY/xul0/7ddSaYdx/uEHMflDy1iCL310REvEswB7AE3
8ElTQ1PMmvLaYm3u27hWB/QupzhieFfpoBTz93PFfgM8X6GAvFvbGOF3FvnRrh1YMrALz73D9CtF
/NOwRpNAjl6fUwPJgo3vH4s+KduZdUAFZ2NfIXCgAliEvehtmXr+Yeccz8FjWIA+bka1i5uabq3q
Fyox7sxxcN3466qH+A1XWvJxZ1rfl71vHy+YRVZ4Izji4qeDIx4fm3Jkdh7emep0aPtkKVDuolie
Dmx+2TlH6ZgN2vhjIvf24+/aqnS+/c8SrkMAx29hMp0igubZy2bdnbvP7iwEQWyWoP6e2SyaRkKO
tnlpHwJoiMAlaOYYbvXqwUlZ92eEvG/G/+PgX69ZVe374NR5heU2Isw0StnTSNYYF6PneLYsTyCU
VXslIHWm5GJ9gZXoG3/PMXSqN/PnvcRS3+FAoBQ5v2/hDxfYn5AiBltPZNU6l5udhqabuuvuvp36
pwiRTacywAeiNmrfJCnSpPtX7zSkjQtQ07d7iNJ2o7kJj+E+XidG8xGxo4WQ0Ox0mCLW+Yo27be3
GdAcfmBapyCFWvvq1KJjwvJHVIiKH1rTljoNHIFXVA7unXP8hcd7waYaHo57qfPtQlNpGR7k884V
in93PzSha5ag2ItHoICv5LN3huyJbtkbXv+u/ibaB40mDNbowGbsw51uHjrGb5nLXR17uIVJpQUy
XGmxEsjJUVcL+/DuVZzvhCtwz/6xXcT7oGUy0PIpNFvCiEkLkQ4Sf4HNiVTak3fG72TsCLo7jGB4
GqL+PT5DcAFsRYd92zJDekU0jTANrpBJjc6W4r0LuU/aSMArcQ884dW6x+f42bn0vqy5Od0n9lG9
1+h8o7V/aT3ns41TBsT+3bLVxd8QjnGvgrgRE2pyGW7/djvQ/GdU7a3bRfjFhwbmcebNWjUOgD46
S6d4Z2Ojy8i9927d0OAr+8giOp9g00Z1Mi5N0ZuOrx7+6s8OuJXWNWSS5VM3ML4UGncpgeyuw1mz
iuRhJbp3d9F5CQNgVGzB9Ww9HXNQmpZjtbtMm3X3FdT7JtTtqi9GKUlzpvN8hxjJp/0NoFBTZW/G
+1HRbwyPqOEsav0KNpntwei/xxBF4y2DsVmq3xgBduX3TQlEjbLoF5UuFEy3yxNjXnHZLPrVCZRc
aqwRSYEwC2DxHbzhTgTsvMATUNCeVH2XkJxFJbX481pd2G1H7GZrLNnDms3NXr0z67DLPyJjcGyn
b5uYFpFShrzBZV4Aa0zv2Cq3G4PKADXaJjUXEWWg5GCgrXuFPgFNex9fvLJn2qVWKZAeHe2RozcV
Ka8+grQe8WJY7hSCuldhIjRCFhY5RbN7iVAhCTfxvn2Ijq1Zu97Zdmup9ZzAIOkV2ocpV/YZHuLi
2KSFFj/QTa5Nlic8BlAmm6Ko1yF1srUMKVslz4CSGAIWwbp9HVNURY0+kMsRYlJ9iZ4H8vCA9z3I
wpAvqBSHkwD9leYF+Gt4h8PXgveGdD+qxluSEoVRnaohSlNOsYacyTpV/pJTUm877eLtyxD/4bpg
s/6pxbW43jWgcpaTLdVdFebnzKv4X+gebzS79xHOZbDFaFLY2mX+U8dwoNGSgdwX3iQN7wJ1ay8j
g1z7BTlwi5THleM6tRVQg70j5W5kNb2qe2FjZAjr8WFE2z1I6ZVu2tw0PxkXRTW3OzI65O3B1Sgd
AGTEOqcIXxEQAqLSgHpYbRrUrpIOqzoV9wuxpQz9o85Xyvvsysmtw+cgZKIeFR+DPMr0RF0BMBeA
1rruqMnIUxK8txWELnysw+L+sqvungZme+zTJ7iB2BUDzBFMt3p8cekR336FRlBJjOQyon6F7jXf
6NM7Lg4wXc+DavtGkwuyfDvn9oevRKLN7FBg4DY6+FGXv2vCAqRXcSO1bw8HE55O9pPSPP05J2QW
19Zjyhcz4KKOJNzG6aLQq7buYSE5rj7d+qDQu9MuwTc78pdqcYO2E7SsSOQ3EZ19F/s6PdoQZLNK
1HPCJggacKJvcypicBU/8R6ZVIIU5McxPCR7uy9SCmf7AOskbV4NzjoskVFEEAt769w/DoT5W3Ch
JApgIHXuD3ijBAt4U5UacjqDOipGbE9ApRheP+28nDUAGm4Ed3RyO9oH8lRU3T/oMoUKXwZ6sJ1x
kioMKwI4NYvc9gnkGdydq11pH9FuHlwR0mS0pufkCBf+2XvNZ3EtMa+B+UPMqMzjjuQR7eZpwYNz
TB6dEIzTMK3Lzx1T29/PG/aLrYndGY8sdZ5Fd4tDjrtaoCSlWfw6FZYgcdHduhB5JbQtU4YvYn3c
u6mJg3Zp38dnUs3jyphEWG1M2rPLC2oRAMX0Md31aUWbvLJmwZBR/fW4NvnE6w4pI/jNvNd3TKqV
dc77lCafH+5gkfKAU/NBqUXdM0LajDonStLcY2fTqXa/YRG+NC42vvMWlApGy1QOWOfV46Xf8E5H
gGu33jT9anfWeobniPnWKnkfb9umfKLzaq/ppzTzntHJr0RnuEzb5oVG7dvhkQmBVAL9bGiNRnlB
pO5/0ISaxDF2Obk5hdaT4o8NGXe34l9+77gMhn8rO591UJ28Wax16wEbA1kPuFfK9mEznoR3mICK
/2ltOuUlduP2t1uPN40pLtkNyIvUxi/M0Ol2hScGYB5dpqfpZ3peVkz7jSg4ITY1mg/rw4qsdAzK
+qAP0K8C/nqDUkcflPR5daoopUBtAw+huyVJ2uZVlt/8vf6CNRhyQC8Vf0OQDejXvQ/3GPXdAnfc
w1M3f9PeI+bOrE4fqRZ+m4/he/GO6qwA5gz+JJHS+EB7p61fQPMXJYYa+3yxs5k/fj693VCMc0aD
HYdZePirs1XeJvdoHZMV7dFbh5CAqetuml2JjPRV8zpYoH0RRZQMxMICoM9TC0CyjsryvBPhdCGO
XjGgg9Zg1HBI1S1jnqUyBImvoaQgigL1BygiLgU80K19sVBtzIA8C5kWUeGlhDEgl5g9dypdWhWH
gw7Bo4TsOYA2qhTCyXLaI4p3KHaQVilKnxIXhImCbgfz31OikTpl/uVlx3Gsd5dkBpcjgqauCOYz
CVQJOsRLitNHXM0JFSDKkFVrIEmsA2IgcZwMSVChp6oK+RXPzHRGeKWoycpQZvpAVNYjoYIUG0dB
VEK5VlE+dVJsXXzVe4ID8FAzVQkIoTLASfCR8WGlq9qw++L68Idmt82Bpm2OQrJMr3pzPtHdkfjw
gbfiruGmoy0Cu7S7oNXnD0QcmkOQBOZtyTZRqE3pxyCjX5MLhUakm9LQVZM5XvDE5ggp4wsDy40V
yIOQePOPs+D10zYkTVEy0ECFh8Qdbraq3YnbmqgO/Y/ScwEzJN2y1hK00SElxx8g5jocVwm0/BYv
QNNILagZblYszjvnGWvKxEPePbvl+rsytCKT5Y/8XvX7f7/9v2xQF3+9Xl4/NkCZoaeKcnQdkUEi
MZtpIj/aqvd+06pQSUzq9juwrNG5K9OZjlvdog+iZO1b84RRTCawHhEkJt+nhOIf6dVJJwkT/KG4
YHUavi5PXG068oUfCzV8vyeCNRI8pt/a2uMe/GLKX1VnXsKmkVr8j5k5ywo5NBnFODEjJejyRwXO
lXqGS/ZGIlwSgxCTMecniWDEbGRei0k/yFUBFhrM6aI9VXN09UCDOys2EAFBf6q0zREZBIkZ4gAQ
6kDLbS+DJCQfOrMSyf8us3W2s4JQiBpp0mBZdQ3v31RnsjMtNja9MVmlAvR+mBV6TLOuJ1QIQeak
gdNQgg8SFI4REl2SiueZGjLR7CB7KJddtBhqCGF+jQHnj3pwcGZRrlo64HxFg+Njkc9GLo7/stY1
vXimjIfsACVKHD9i1tHDPdKKZIjR16BsH7EjrYW/f8Oq1HOP7t0XB5iB+acZQHEs5AVRdvuSJPF/
3+TiHw5wHb8CAkJ5QQfRUzXVxI7gGpTSh5Rk92CSfpyZprYS0SS6uQOv7AFGGcLf5y9fuzXOtCx9
UVPF2UUcQOflu5D71TVTk2c+nyPykiTcMi5nlOtA4sRQV3kO6E3oS1PY7DTccvMN4tC8RriufJJW
AVSHZSuaVFZMSDAkapOIp2pcfkJZ7zKE5+sSKUHjxz2BVlOUijqll8oUn+tY4TORBpSaXSg1xysE
9IyNGhUB00Sbk/qdkrhS4pGK8cauUZapFlR4JB1RmOCREjLm5FLR2nKC2+LGWImJRkMiDTC0yQXE
RYwYmBUECVRRMsuoYWWFIojS72PCeAJsUdwk4BqRKTiMjswYa1qjtrSANoXZQuUHSzYdMJ0wpZpE
/Pftobc0aCKQKbILYB0znqa3bSmSZkUEC72bCHsqK9FRF4sFBWiDPx81B9YrDQwtLBWrXaZh8nI6
49aYZSxVEBW28uura0wlvDE2w2II/YBXtcbuPGx1kOH4QwyGYYeM3GFQw2RII7wZ04EumU4IrWL+
ccCoi27VUxPXju1O3u7bpchjXnCYM8BvcD3edqNNSO1aJbqzN5/hM5xRcFt2vv0yzv3N09eygx5c
1dmPi/2tfw2u0RfHr1ldVpdFohdmB8pgkUhxcOfcRh+fm3ni47JKfPHgH7dwLcTm3XQBFC+otG6o
BfuOt1NYyohw75kGMKg8ok8mRglQANFg1VUzR4g8imPpHxYDJBxgVCkfhcQnaPkpPjGD3rQrgzJg
jGmZx8RBquBPkgcyaDiOVLUW6AOWl4Qqdb+NILnBuxL3StIFSuib5OJFfLqQlUbpE79tG9AadTAb
nUjiDAjzwM8mx0lOBRC5DkIuw6n2ULk2P9x/+JDg45CJ2uzvcZ3ivaB0sG7Bih/jSHNEWkxNVFH6
+MxVqCy9F1FPD2t9Hu/88kSd5lh2k/JE/9NXrbt7JNVJnL3reDvcDiGB9NXlpIz94sdqDx9pO7yO
nwG/2hEbkuOq41ltvN1QNTXIVvO/asaj5kAuOGd1ghcv+NWbNe808WjuhvyvRgF4RiU/s66Fq/yB
DRJqHnkCDm626OsSCfb9GTUVvLpfphhzvPsjcOB9sABIXvKTJsB/u069V31xNOLtoNpDtm3c6G/k
AxooShkdAghOqaP34aR7nBw+YsrvdsMGUQqxUB2Lg7Ihyp1vDGNzgDwNwr3jVhnHnk1yM2q0WSUy
deofpV2Tf3/cI3IgwX2xG3KTgkNWBSBJfx1MKtMSS8EG9HEi/rIW9kzXGfXTwJAZVf/wd/gDvRbT
5o0kcrYh4MqpdESE+twrPOHh8Bc325ncvz9YPnLhDnYTERykXCzecAPyrp7w3FyuUjdBpzbja98Q
E1veIyU42fYDu/qEzvmJfQDfE4Ej/ke5hN4sd9SYPVRLZJ0iOAu+UxyOZTpN5aqKuXJAO1S71dHD
TImwLXFuohq+wQkieGd55X6M5MgOnS4eHE7L2ZWAH96T1exOF/woV6s5GGCpCRcRZ+Q1ggQW6LKd
II5xQNQLIdoPEH+X74CRFYtW22TqQagaTKHz6SPz0DKLu+g2Z9Q931bP8tY60A0u2Trn9tajpwRS
TI4EmcAXz/aum2fgCuNt99j+3K2jcOS1J/3x9K+B8nD+UGLuFrzIJxrOSnnCjwVQ659tfeqxg/ew
9ba8TC/QE1+UQqd2bbC+Z7nIlNR67lyoaFlBxVudO1jCq6dTp4hanPE9qJMR6LPkr6noA+0ik+2e
3OUMJSLR3PfUMrxsNeY5/gA00wCEmj+E0w/RPeV91FqjBC57oXusPvkjAYbhFXvbsQEUU0NfvcKn
6p2Vv5SzYw4MrzKoulV3N/4Q8y/rWTpzQzrzzBNn83ePQqus1lrxy91pI0WMlpiO3CDryc4uH0s+
Eo/kbie3JLWGSJTgBBRdWHUlBJoSWx7nKv55egEZS4tAA6+mhsvW/mmPiN743Yr8Q1Y4KcvVVaU2
jrH2OPH19cCNy3pA4y5TU2WNlOKlswd7o4S95AdWSY5D5eT26lDIy4q9LulRUpq2arPoxQr+vO1L
0liVWnrQyYfKK2oJ+C5qPtwIj+ZhR8QvGmBaD9f8FWsTHz7MzwUQtQZjaDeXMpn66Gznb++MpOS5
lQFdwDAoNHSRmKRYDKLBm6tWIyGzC1vm6V1c5Z4LdA1SBllS+aqGV1+qkVLWmj1HO14NO8MkJp3o
6L7ifeKEJxvLXknKb2PNO0lytrmjuu+rpRTNY7g0XDUB3zJeJXj7rY4bviwVsaIJJ+8yDlYjwlZ+
IQVwOZVTIh8i1kCipugpT+WGLxZ8W0wHR9rnoCpGJKnQElqUbppqHjRbze4nhIpCL+gr063gX709
M/KbGN4ef4DGVABNffo2jJmc4zo6ANSjBsWJvh4W7Fepn/oU8TGPyKTnOXr55Awp90OPlx1dnZhZ
I6E7TVe+kmer84S6JrZ9NDszsqLfw5ySOffgXO016ldFGyqa+3HO1qV57D/n60nZg9q0rFNy0Fzb
JpOS/ma0rdLXmWWE+o1+x/rhseYg+UPSj6WgICtBVd5wrh4u5HOsq23vSVnwR3q+6mUnTy9krvPO
M37C1iTykQseX+bzkjO8+yGvs+qeFGbJ0rA09O5v/24fiSvuPh4sj6G+zOdFt+BMGmHBGf5zmxq+
eK6TcD4c7kOdjp6e+1O4uPzpysF0JohkM0OQahuSw9GTKE3LeAMZm4EVttElVPHEJkMgbU5KarMc
6jn6OBM8up3D61murGPW80prGlN5tkvBmVf/FwMsVev8M0L0hUB83wJ9IKUkjyN/pANJLKArqQYq
IxPF53gVxHHDWY6YobxEXOCfkdgUaiepuQ8/VKbo4o6CBA0zeYqi4J6a4uCuAB+wN4CZeEFkKMMa
Tff0VsxgtD4hGP3ESYIvWrS5upcj3TJ+fDiTDhfC4kC+sg2G8Hb4YM6j7gfQwcpJErQ8OzS6HOn4
amZEQxtkJbLgfDo1PdULwQNzv60SZWUZqRUZtjxmzfmR6Amo8gxUif2IImEgdm1+udKDwod7IiUD
Ub/FI8mZ69LPOdOS7UlZVTkuxxUw8cPISPQVS/JTId24pbcalefXoHzrG/RgrB5Wu1HhGK2BzvEt
Tr0zYFlaalXWbpW+x4bXWPdPx+iwSks0zAUXL/dn7y6UgNPeGZlIWIg/gDPafUI0gpxCglDpu1Kn
TuuvmsPm1DNaanJQaWbF421ZITFqtKO9rDXr0OgxBRYfSf9fbW4rYtcn9pi6PXr3IOMwgpum1mmM
ZH+8RJKW7c+JlvQWXcasCbosBPEyxbCxYRiIhPB9GdecOF4t+X/CcIgsc7ZRUUztKF7ZBb2VAu8U
TCIkxkjYaeMvWwrF4yFjawdaC8NhOBwy07/uXEt9nlqgVDusZnJwiFEwo51JyUukV/uDAnYcoAyT
LKWEbVpLMpuYlSWGt9K8BUsFuXusKkt4dfQ14ZcPQt5YDsHaWzaoAGb7p5HQDZCEtBE3i75CNB3i
FbFBXfIq4yC51c6L/PtyBltOto+NC/XvZcPhUEzVUCALmvYBbO+9TQ0/56SpOAy4YM5/5xAzvzEu
naMbcjkdwW4r9P1sQvEkAXzLTh5VTyQ7WI3aG7VA2BW1M0ejJQykBwtqySoT8PjRJsnEZjXSuEvo
xXIUaaYDpGlj+rcYDc+IjOgCLD/esG12DO85qZNeocygRWKXVHYkgllkNjc+Cj1YaY5HoTTsFT5O
C4iB/UoPJ6NZBcBoAn7eojKnh+zQLXpEDbLMfEXsDLGRdLinEHgN/cnAu/rjZgfnofovyeJsyGRf
7Uv3imMlU4saNkKE3IdhErJwxdI6QDwsR8fw2ZZY9pAOhNg9OAnTknXGsMneQr9jrsBv8GRtZQ8x
ElXrd9wDGKFQ0Z+E8PqRM+BZZ2yyTGOLyHbFPVyFiYy0qrvjVQtdo044x2tJMEWmFXMTC0h1r8B1
l8vM98H5YyoaTfkxspqSyhSJi0SO7P/B0cahC9HpcFIUlheyz0vv3ikA1avcAltN7g1UkfqCTguA
BXnLBxLKPZSnsNhhKP2EI97UkM2ogz/QwbFCF35F+lK7R7BKMLOrZavFhEk4OZon0NmkHS0DXtoa
T1od3LEVi1OI40gAws9PzFzr8C9JKmh7yQ3FJ1NvBcCKrYtbjYMwndLjZZorlPYHAwpMiTuF0P08
pGoKa8jltkSAv7RWWcroUkgRMnUL1vBqZ/sab6Lfswx51Q/EulXMnMQDoYmIaHaoE8sfAS4hcJgu
VDUI9IstCCBJMr6r0c/DxUBvO3K47g5GOnNZgFDAcHAYBxniIel+GFXegiNRvQjoirsqdDqHa+5N
fW8Aw4CqCHHTAwGAH1Zm5loy9HQcpipX5yZMUThLBs6Ucf70GsUeeacIvUPumOrJeosFZ0OYorrg
TDAYdGeKDDROFNl2FqD8mkJsBGenMJVa0tVpBNfMY5c+kjog7U4ssjJWudiru6V+HZddhukRlAlb
O3vUlehGQ+catmZCGpYHxDt3mFC5AizzBpieqNZ+jPMnZwTNQNaB7vs/Bz0M52+34fNsvHLGZ56V
vEyoYun1UyebHpmnmU/ijQX0kwDeYcHjkGkXUh2jZZBp2EpPjwHfIXwq46Mtn00f67LSEOvGkOYA
vBwRvWis22AYhI5dQ39UDJSZrMzhl2avQFhGn4/BzSacA+saiCI6xT1gujL4UzZxiTvh+Y9GyyKb
jaybprImA3OZI9Q8ZoWcfb0/rNWMfpy9hHZdVrE5qiLcwC44ORMG7W2MsUDd4VwLJkGpd8sNxZbD
V824pOW+tKU4f/YpcUsRBlbV2c+SNa6XrOSdY1eyEn2UUlu/TTALPqjqAVk/UtF/cSDOUbKvtUtO
lDHRY4JvKP/zygOHC2K4RYkjJh/JoWzzYsjck3fy7v7dT8NSdAf/iWAMdvHs4EPrsYU/Wq5bh3Lw
AsCjEAL6IqlQSxvsauel7p5H6paD4l85KAcHh9Q3s4VT5hCKhEX0OTm8D79FDM++tnfOoSuTizfN
9GngHM84TROXmBOFiI2f3b22Zd74bB/RMdjiH8BdHa+dB4bYx5uHwPMKaLnl07cFfrZ0wGZM47qt
zm/nFjGvRLdLH2RRFIHVfeFaSjWBiIJEiOlXnqwFPaFbPJZ/mwko/KfwtGWFS5BSbR0uyAUgU0QZ
v5qdIFhBFa0esB0zOEVYBtvrkw60iuNUPKLqOOpKxBXhoVqgvGwIs0FtELgv9S7UblN1p8o7NcJN
W0YA9URx+4sJlTdz/1KZhqgLCt0qfS1SSw9pZCDJzsLoNZe/p3Kft6MrVDE6InzMVnjlhOwGnTtL
ihxDekKrvQ4ecH149z79E5x2idfL6KhEULq/Gwqh1BlhANuETuG1LkxqZjVVgXGBB0pdMNEABAr/
etHuapDCFH4ZkODpEBwZLT3qnXwDVsOrlJF/t1P33k7jK5/3dinIZ9rVv7d33RK7VrcU3eR5FaLj
cD+s4k+MjclrjL6lv062XiEqRCm8WRhk6BE+on3baG5hNYurD6bCMxossAdEEPX8+6I3otIiXQ/i
ZahtyTwq6yCvWDH3LFarkwWqCoLbdxkgr9p+lSBRN9gXoK07IShex1DWRfYiryhXp0EFpk9iC91N
eaVAF/Zq7cQ/AofoiINJwTpPgetzA3Fs/nzoUpPvOTS+UWk8hfFzilc1D7HyZIGExhnkUqQbtLOV
OlE2QmX5Yrdo0i6yLIDk1rHz2oLy88qL2yVdIPGFf1K5tDIQXKYAQjGBdo/cUKUw4YzgCkJTwHvA
IV4uz44RQPBCw+DDhEcPl2SDYGBh+5l2tQ7LQzAYiVJUUlQ2zhfUGkniSJ6kB7Lv/x7sHYm5cq/m
bv2tL1qQ1DvWIT0gs0rj2kJyB3SsQLblRkmfhM7KMHE0t/e9fKGoJkNJPMHjElxRqZqKd1W2v40U
GmkU/31K+EhKhIB41OdxTAQ/4tPwROWHGUkrlmo1nlGkBFil1YXw2BKUgFQowNeG/2scc6hBsFPa
QufBv6xK8PxSdkhFFTNMzhrSv7bAD/EzKuwNNtArC6uKwI5gOvHpjz5hSybh/aOqWeUMoSux12h0
Cujp6Du0McQDpEWRgye4Fnklv3QJansbEK5o2o29/ZwwyPhFjDz6NgduBV4HitOIXUvtYFEPNSFl
DLI2DbAHKEljS8I1UY+qHHZVlzImYo5xLng1g6mi5Xwg85ycwK/uzzRS4g//HobAKJulbI3K7cKG
Z3Cz1OsvI45SS73FD5RykoKTlawJ+xUAzWDzfGHZgLwknLZw04ooX+h0tRiVUtDtyBeEAmugMM9I
th2JvcoMabHlvbgH5Go113Qs2r6wiDddWskulONVxw6mRbaoFQZzMdnC/YxUnVddlSiWzsTeYFIr
hytzwDZwmH+9ItpLeqw7x1Y1vmH/5CXlcEDVhZRKiPEGrmcLwfXx9sO196Ba7BHMCKv0kLRkBnSC
C6npKeofeIfqCIi6L4NdsCUC8EbxRcYGFzPDDRQHMY1g9W0UZCqEBFDjZ1APYj75afJQdBMoCMdO
S48CQ7LIXJOshuVG5k8z5j9f5geIuk/hXpZhJIMHkxEZE5KK2RKVLrmwdoH8Wp2kJHgwRkDyInRo
zHG0SQLifZseZilzeRh3hPxxhYEtiFGXMX6+QKQsNIaGoWhVgd5DThF+iVwqzUKZoQbbh6Q48umN
c6qhLFrdH9BI3CbmFC6Tnq5rZB0jRVpFHEsvYEYqI75YcPLBYBREMmG028t+D1DYIPMEtCplkXz2
0JeGd8tz+JpXWlCaXf//DZWQNirNeXa/Tn6ctlA8uNncc2Ib0wbxmhcc3Fhco8mtpR9Mm1Tyqwuu
ZxL+EfEDICncFZKit0eExdP5CqjhYkYEISrH0d3Irox1Nsi99FIogCprmSOnUQVCezsABcLrIxp+
oPWnxa3GOYI9KaJvIBhBRQnWQSokuphzz8iOoOWi4ADmrNxSCdHkkwVqF36npGyJMghCtEdISG0b
XfpFwhJBQ9I2rwWsdwmCLOgbpqO1fzS7iEpuvNr0dO9whEn2kjEhQwLFQzkP/Zrqly57nDujFk7d
CNREuQzra998rArhrK0EAfxzPYeTAnuJ+AF5YLZYfT+eLD60ShA0C150atXd2DGL4rgAGWVLILn1
wHsUZmRGVuiP4HkVUkUrEAvcXvmHDAaecqIdTuelifeyuY/Crwno7Q/pEmFHMPN55QNMaI+3qPpQ
+Yv6neYubTh5QDrnp2RF0Dze8jxkGEyOGMUAVcq3POgemx9T4XWecdHXQpAnDrD2Xo4mPDJYhjY3
xHREIaIc5LNMM01Ho2PDaMmhs3lP0kAzGanG7H5rrTJjlJ7PU2DKcy0WYI1alFpSuXFTrKI4RIFv
m1iGSFgGqyLtBsWcWlhfj6y8FpbmwpSYR42lcOL2atqD1o9/ybwI5feoNLJhuqhrFmMN2ydL1GVZ
P1HO+JBxEM9sgf3XDpA/1FnV98dfe+xn3Rt41qCbHaE7FR1NM5H4jNmF26NzlwEXD1I+VOYM/bc0
tA3KYRVImZs0CVlIXOmWrWCJxclnb3AmXyRnSGvS1TT/NPq5Zrm0ytUiBs8IuWv0M3DIxexhJ2jr
a5F30JKVQ4Q+Rfb+OinZS128nJaMBCf9J05ROcN/dw+7y8LUTL9QvUAfmDi/4eLfaXSXgHCaVAaT
NzlaraFmlgAwwRxZKKqLanB75M7lCdYuyC20j2ywtTHqrWWjdYH5NpddKi2/1CUYion2PKVrSaQK
B2EU8xcolZl1e8S0c+3QCwYIaGEwdYld7bW6kyAo6Oc6lZ8Le55aU6lBlbBsXZdgOYXMXw+QTldI
dZo8HV0fZFVWu7xnUfFu8EZyD1ios26ezpbvstfYZdWu535wlXiNIlzBzG8EBGftMlqW5OS6RBHt
GwkoRUUg+Gwb8XIleFFB7wcUPO+SgzWNBC9sXKGFQOY0D4SwASDMYg5Y21RpeKt46yXwGLn/wJsv
8KfVSg6s9ieixSwzIgct26gYJQ3W3t5kzXSVXJW1kX1RaERus5lZKVdduigg7mv+avw+6lxEwD/i
HZYa5TxKVyOaHGMTWMHBknV3SyBKDbwsjyxOZjP449knMYLlUnRNliQU3oQhqNuGB5KH0UqBuwGk
QcyYMQtGTneT+kfH8Db+xseo8CRKLt3lxl/qFmESyIktlKfUYiRWZUoULfTZtO3LevB/+lWOr2Jk
iSLQB1+B4CkqZD4H6S4iDsEvzjtcBqad6Fi42ExEOq6pMzNMPbBJYQSdK3waOmLyTvIY/qNtae69
I31l69BWx3TAsuBw643kU+hYTNvs9GSPsGJCvaYwTlExGftHazIZ0z1GT9Cr9GR1uZM/l58LIrO8
n/6mptOyjeQDwQJzJmcfHRyYEbweyYCIVY8EYEp7eWgQf9TonmAYoHUEVUCif30JxOp1ODxSehbP
g7iAk+bkmcCwN5/ey+b26hZq/XFCrD4tOiMjYZaaNffbJ75H3+QNWY23yNqs6pQln6ywjJYJCOaZ
UMEoq0BbS5UCBuGbgji4Jll0lF2aLpAu0xAbFlpDEn+mXwJ1QhSP9D6sOUkAgzT920P4LnCUigby
wpqxFJgmKXp4/+15+b53zigDrA+nTh5dpcZawkyrHTCSHtV+jpJoU3uMyYqRUGgby1ugmQYpkcuX
fy63RruK/FxjkO+q2olZXcqUgNxlMBIcrXEHcqZ0Q48sMEgCPlyDwGyS0VCmP8NewGA6SkwIylIy
1cR7+WQtT+glz26Qf4JXtOSybXD1kGUEVqXoRCw5qh7w7pFTwS7rNsmaS/xEN00uJU3JQVHycM+M
tJFlltJVq1aDHuBURFGsxVd3PT0N0zqjKpKNaDz68/+IOq8mxYFlCf8iRcgh8yqD8G4Y3IsCGEBI
GHkh/frzNXvOvcHuxJoxSOruqsrKyvw/FlGPWzWGTrSQVlBYBK1rKvLkkppW0BlFbcP6F2tVrNTv
mheBq/sGF+MbckRlLSZJhKFLCEfqeRRB+J++srgycyyIfkKXTMhRixk04vURaUCs8DCw42/IkNDT
b77MgJqCQmRSzbcr/S0YvomGwLeEbzgS8QCFAiqMaICL6lXMtQhzSeanONtFnxIxabJdcgwg9N34
+s2LRIbVFxWN+A1MwpP+BjJQ3aTfkoFxMpLbiPNL/BZ5kmg2hdQsIl8iBLrYQBAOtXXGeJt4aAaX
hlwm5XuGBBi7kA0ntoUo82EV8YKihGFwPRbuyP92tLBmE1H8H3/KYqPA6fcFIxMpOmYnBVXuPqrH
ti9GbnS2kShhxLb8rgoqXdVPFz0UNcV2EcnovxdQq6uuUu8zZ/KHGylqsceCeuwqiBYNkJ/IKIRe
o8id21HFSxk+x/JBVPBvZrQE9iawj3/gYAfgJ2ousUxFGsOW3WIRz0ylWJfIcnIMxBFH4T/Jzhts
pupXLEOYf99E5TMIh/dL/b0N4lb870QQFFmDlnGD9FSFOKqQrxSdIcGWFb+FWnU2FJZ24gUG2K/d
lJthuvmXMVn1YzhhYooqnHdCjer8oGz597nb7RlRrCHgCyqi3EOmkIfMdF2Y/OP1gcQqFEULVPeE
lht6otxqRQEA7cbrk4h8//B1UtOM0grpzykjdriVSE+H+QbE9eHJfThdhbdTwfnK0BGPO+IRMtoK
wbLw7CBigO3DLMonMAbG4OU3oNAfrg8tK7LMfy9231BllNoY/r9x9RuhwO4rFyicqorpmwpkpJ2E
Nva/N8tQDcJyH2JCAzkSppbwscLpZJAthbOHKQSaMpTum2n1waLxzeSlzc4jrctcNIf/Sa23LJP3
t4AXiI7olQoGUwlYq9Li+YcC1WQ0vT7ol4CUBLBUovwqevDi/OHVp1wTYSnh3giM6f17J09jxUce
uolfh2oRy774BDtCHGvCAMsG+xVaULDLxPx5w2UIjuZXJM8c98Y608TCgoqRfrqCV0Z701oM+DKa
xDy1ccz39d+dcPYno5Z7jf6ivUiphRV0MXuv8nW6zsVYOfIxfGRgtUJ4lwY8NT/KR7SqyRDQH2aI
9vqA7QmiSPMPxX9iWOg8DecG3nh3EcF/fX+ldHJCh//Sr+qVr6oj/xN5qBaF8vSWDBvmIkGMCZjc
h9WbqUIxV8hfxL9+fwG2QEwqKf7AJB4OojjaXGcWz2CMEa7gOiSMibiQo6+CGkGEGaTqvGhFILsA
PeHfCyyc3JBKU+Bo4iUAybLYm8amZZSf3WM4IVomu3pX7u6b27Hb9c555CXHT+UmKMJmbv39QwYh
z3L/faw1V6busp3u+yuMB5LiqIjktI6tOPW5Pj+v9Tlx1GXVc25op4jhZYUn3joaeXol/sAQengp
oKwy+4WrCxPoe4XX+5SdrFlvYZO0hgyMNmNpiBTHOBr9a5+I7kdOT1a8bq7RVz29H375NMqXEsTs
WSD6tb2N6ohOSr4UfRKTNL+v+UwH8xJEQCZyqSslT0BTr98wFic2JIGXaw+Lkwi5FKEiNWgdYWAv
UligcTo0kgcRgX8T3WKaoaQBS/EARCSAGCB4Ww+XEgBOLw0ngI0NdChRtot64CDKmacj+gA3BHQo
+P97Wogzg9lrtHkFV0/050T4E1WXQBUE5Izc90yAJ2K9/pd7viPnEpCZ+M7iqZ7IxUQCLLvCYa9B
PvUfqEQwO4zH7wHI0eEUufO0T10rUDVRNYLqeYQ45pRZHSWoyXU003zo/7CWvmiVyLNFRSMKjw9J
1D9rc6G2KoDG3Xi5ET9bYE9kreIFss65t0YBFBVIIccmDIHEpv9HywecpQaK0GYTYUHAmSJ7EUWs
AKJIUqiVEBfkgpn/XIs3aQWUWKRX4uf8S/EFEmxQixHAjqiFjgTqI65VfIboPYj58X8l3L/3ZqHo
9W1ZCFyLN/StjkWbhrkVEJYX4AszsEQ2UeRxIwXo80+hVIQ98XCYTGdsGEFqEApRZJ++BGGyYgHD
iadocoNEIxjoJhM3QcAPguX0LxqIzxFAtmgt/Y9OJAq+56x/OHCwAjFQPYuDNhmDQIpxE/GFjBIg
J/uv7hCpE6gCqdSKEz9Yne+iVWB5i7PN4Eewn5DRdwGc50kwXIFLPCEeU3d8ZwYE+6D2cUdnBlcJ
wsE3q0ahXQysCTOFf+CnAID/AQcKb5PsDJQODX3WkXgKAlZfnwRJmJSFI113dw24Ux5wvSj2D8Wy
PInCXNg/CghVQ69YpHMgFBtKYAb2xX3/l7SKhy+y0NiDgk135gwgLvjZX44ba08EY9E97AWlr88/
BHkqnm/iXPopr6qf+3TMt3uRYwr1XXB0mGNb0bIVUwoM9ecoxTcMwwjWkeCJdNhJyPNamErM0Wt3
BQAvNBcF1M4IgtCX+GpMCJ1erHPuSzGVch/lKOUfevRamgtz+l9J8Io6RfgxYpeIE5gIaZonuk8M
Q4lAwmWVbAVtIBaHyE7FkJRY56IyEVkpuqMsh4rUS6wusHWxUUUD/b9jcZSblFYHUk+IGQcgLNY+
W5f6jSGUf9+SugTUmMJLbGEBzVTLWEi79rbQsRXLiX+eI4ODlyUwaWc5DcFzCrGgc2POxnWvcqXz
e4bVDW2XhxDruxKkWqoRQtzE2sS750j+rZBOQz+W8fNLjzT+J/5JlreldnPURbvoHcqbE53CNdT6
mTpBQ8Y30Ns59ygC77DYA3R61Y16c3snhlQLaBKcIZg6WI7G4btRr1aQT3rs2qeHQN+1uuJZs0gK
53O2Duh1/aFqQAWUnbpiJKeuCIIQcdb4Xf2ipOLLs2aZE6+IkgRbe/dGoPCabZIZkRMHGxG4L+ZJ
EReadBjmDBD40LrFDVsxK7BwTyNEkSFumxPccYtx7osEO7uhY+ERCEwsdhP3RU8dyDQaqIwJE1mY
+EUzgXmMqfX7RoHY3mHi9BP9oWyCKY6BYtltpswblhphtI1cufEe63iR75HuvLnm6Wm4lobCZ3kq
ls2FbIc0rAAlh0354S499igB0QAiXYX3YTkNp9lJmdDlS/CYlzFbrn9UvGegI/A0d+Xa5PrTs7lG
OqpxWtkpCuSHPAVlOyZ5iDFoNJEiwBp0NVT2NOfVuB3KVpKTnuUWPZKicHIknQ2El81zs9F2t+Nt
ozESk21ws9KgsGfDOPptYENT3vWZv+/BUHyubogd1cs7x2zVp8xdsrWZx7ZRFM4CnVEP1AcgQ5WM
aHgfpuTF14gxkvqEshBDwbpzw0wV9gMu4ScJXRlg5PUH5YscIyxI19PP3Pqlfddr+1bOo22P6rGc
cxOEn9WNOSmewJ9U9T8nC6I6j6ZhJtpJLjJlzqzcskMv2UjZlokr/2ZH+0efYrmHsp9/w5YCwdzE
uRduTiK+1ZePiYn4nT1HESF0mtUDHu9O/o3OAvdP948+ggbSTjD5own4PYtqhcz4kiLxSrJjLeM1
bj4zBqlnr4UFh/yB3h5tTGgHGlF+k4j7ObQnUfBsfZIoskRzXCGxhCsf8gdotVyKZTVDWa0iw2J6
uOewZcmLlL8KAxn4zdCAiGJWP05cLXaLGJaRq17CDf+hIDUOksJSgBH9q/4ixFa0ABs9xFgXOhov
8NS0acnT3qEvgOoE8o2Fn6gjclk+95UK31IFvY8W0W73SUqKN4Lm8tPT822GHY4sBvBvvB8aDZwC
+xydATLQHEHo5OlEPGhSXCwDKre9clPJ4ZJrctQ0V7/Si+eTj+xMvqI6MrG31X1xutDeN93Ho89n
IYmTRn5leRZNpw0bP+Zddm7E+QzW1/MZ4kYxTILHezF/UPSaZtN8bcEpSnc52D91K2Ty7/dgflwP
/eTpm3e/gQqnccY5qKjdiLjQaPBrr90iw2etQ+5grBb9ei3nPB60LH+0H+QTl6TV5TBatMiOIqeO
LBDHJuUxJxnBelMd6gUq5bsSNg0WBBH8ddeAYTYw/BTqonXSt0LzhuMBEu1WiT2N2STmMZiBp+Kn
lnh4XDXybDpHA7s2X3eInr43xei1Q/Qt3T1bpg4+tlNclR/p7hu/+fmzRx3IfKE71jdjX0WQiW0N
Vwj1xsatkao4vc69eXKida65EFr2nAl3MpB5+nKeB4U98J5S4gWvtbR7s+wqkaarkXsj06cY4sAl
FYcb0y7jCQ8GAW+ycDzcmY77JVhkBBnAx9Q3ycD/nrA1EjF7hV5mDfaN6xgOLJKTnzrFVd9uwsTf
zVMRzILS7Na1i1Nhis5sjVVtuKRyQdUiJbekH//X++tg0a9fuyTv36I+KqjWgfsSXhGmP7DmSstp
DyiZotf6gcNEUv107L9u/zEDkWAbaWB+RndauwOLCBpyogkl0ejy+q1Oz5O0jn6rQb58zsMV8zs6
CdPV/FGvyaxiA1TOK/fuFDCRS01iYswRiaViEJ6v2UqrHSRGNwg7tNOSwTc0FWIHsYhwT3CnIWOL
6osCR2Uo4diSqVA97OIFQr4/WC/rQi0BEaic6YNYeMLa9FtOj+37V2NgsERWC6HeJfe1J/axY4X9
BvY+iSSfyY2jZ3l3NUon4MDGTd9eGs/jOTGi1H8jeaKFffvZN4upbI4lbUKFyLtgfIIk+aj+IhB0
MLfxnnK03yv9F8ox+8ro2z2/Rj3i4z3TsYmkrRoo9tB6jEJlil/vbQWfcS0t4l+iRHjk2uRrt0aR
/oJECTlPdvhwQwyqSWugWcPyMxYnWEogYdyoJA4FqEQubwjyaQ4PQX46KaMxpASsYyEl5sJrQ1+K
0b1ZdGkgGin7eh8NlV02y+fF7PXXMWtzJn6bWDjp4JD3JYcZd101/Q9znNQBCIgQlF1tdg5/jIk9
43kY++ySgpcYGyr+pOcge1Hf/ZYZOwVX0cHb6HOH2s9vxZ3XlrZxlpAR1Ef3O2RKYr5p/VZoYHL6
gMvtun1yooTO3eqUlI6Ce1bP1ahOXuI6XlhVRn/61dRcNohZCQXhvPDKOzqjEPSRv+7l/v0U05yF
k0XRJjufg0V6S3GLmDRn0v0rGfrz3CG/omWOkiGt4nfkapW41chr5PwQExwD8IRYTXrPpOJf+scx
TvjAZJR9CGzHIY86I5icPkCapZn2TmhLxTtUPJRdcb0TOXZEDZVqFLMpTj00l64Qv++b3g7Ybk2U
LynFlEn6k11wRpHFCtRhs5IQbAkizds1GYCxHLN02kt4tXfpH9BJVjgYVze/yceJSVx1j+BjUnZe
wnVIXzed2PpQtyble2i+B8lSCr0u9VqGu9K+DLMc/Ool5gAliNQpOD1SOibijzcCDflZQCu8/95i
Xrmy972F9qdPwyVWI7/a9oUUcSIs03oYCP3EL4dfTJrWp0oXB5v4U3nS/6LtY4NGcXx8sSfXKIGQ
GLwxs6IqofeTuNIXlrEoa9BpxGvZ54xRmdlQZ+a+WdoouAClIjJfI/0LUqJMyLnA55St+Mmn6Jyt
dNsNN5gXWRv7JN7UxXz7CBo2i+ikKH70I++D14khWqX1bngBNqhCuuRm2DOoyFqNnmjW38mT3Cff
pxU2cJ9dDKGFU/ca3518B1vm735S/sBAyERveT+7AuA81gh57hrYBHh4VCv9QqqAosucW3lfSqt0
az6/6ju/xkRbsq5yCDrUL8fymCyUZQpKqZPrwdzbliC6sccbTIIYkuMHMfFuCKD3y3cgZdL4SBJx
6AIZKEbqmySZPSdF7emcIYfD0iQm8taIp9dupa0417hGPR6zEivm3yi86boAukLpX9dovXWR2BvS
jpSXrCi8cgShXVVdtG21LC7NxUQBMF3DV9s2HH8ep5/l1WQ54/vBZOtI5MGe/HEloGMoZHGfyewG
4CCSKBSTZoKOXhoGFsMDuEgPtb/kyvaRoWAW/RBp6w3/Q0WzyWgocnGZVyBJBFixfEV+zrDY9nlB
pTcnKgf6uoaqrS8kBOLRasfVrWGRDSMUc+CHtz7RLoGsJnkWZ//GaoWpJ5qoyc0tEVFKxG6xWNKW
iLcyGKfqdTTI68kbfXKwhYLKFUHzOHJ5S8Ra4kbB2jsgRpqXwX3Tmp4NtFb0edpkii8Us/t2tNJN
D81e/NS1p/ta80EFgBD3YvDUUVcgDn3yoPj4hjTjwMv3nYUez4COjF77rH0gSquvMKFh/DJpr36C
Wxs88qDpIf3JzfWM+6jpfm8AQwQn27UsD1PEisG7l4dGcfxChdqPnn218zOAFdqb6PgNmmNW9jXE
BbUJNi6Uj7wtJpqaV3Cn4u6AASDSWl5ljp+opEt+/qCTYqWkXANt/T7FE+sZyMlAtVz9KMScmMbm
PiviYH8eVOHX3blteimiqa37N8a6wSD34bZH3UBr+ZrSyGLKDtXVDgjX9GrYlDnSVsPb05dk71MN
6tKLLvJY9dCM5TNvbtYPKVTfbkUNDC/6W7E9t3m/YVCKzGdkHSXc1C0nxvznMSxIXX6bHkplppsx
xcln/LBt8jcavB7PO0fs8TZRe15GjxWT1szFzB4nFWb2mBzrKxBymmzWbPJsTXFKTMWhVAKFOt6r
iQkp4vhJJnZvpXbzW8wQYbUqwp+mnMTSSAyJvfZd89PEgxbK2/4V9LCOS4Jm/EZQtJvrrYthpMGv
pYH0E4HxVGwjvglzLTTztEG9rwAMG0YQtMYlboGfdvT0VNJ8A5oohMGNcUQc60nX5LFOjamNyBm0
aMpB2BJ/+iT50QjixLZ+Mnzv5AVlVWtOSmAKjZxd7csqkpFxOuhuk8z28/eSA9HWJ2IVJOL6DSj+
9lDaoROI6BynL9Uk7Lh8WODb+3Qzs2/vnukCHJxFVB1rqve2XzwESN4jHrLoer4hD5/R1Gy36NKT
TmkqOnCEohMAuV0MKB+sbqDlWKQPX/bpwe0O3+MO96zHSKY/Sen/7Bv2rKWoBxcglbkfu3KEXL/1
CsRZpK9YV2YVQKkwuXPAHAj6t9e68EOMJd5jvpZV+3751EBZMijeF0qTSPWal28h7gB8C2s3HipA
cYVvvcd4ARRPr6HNxxeWq+Q95mnemrtboAALzbQZd1Yg0gy2NEFcDYn2fcSwCxgc9MB0L0LVqhmE
+CagFRfDS72F3uu+SDmA6MySHp97P8aL4cJybyzVKRgCNwyZZ3K4dmaj31c7ajZpK7JDhOFR+3d7
52RTjdM3waSsXCTGp/mb9BphSBIrbI+UuYRnBhpyNAkgcCxCZZB0QZ242N0j2Ip2It3tOFCT2Ru5
sUtLEmK6RTuVjzxDLOnRD29HLD8gfQB8izdlPTwSZi6JdkTWo1tOWvh960pf8yjn77XfmQiQZULy
0Dwbh94Z3T23oI+EcsR7UhZjKn8ZJjYQF3WvsDEGSqlm9k5iIwPQow4YhF/xvmZ6P/BVRokiv/vs
ue2ZCPvwbCxo6MNAGAVxpYlJ6WSxeSkqq8bTgYOTwXdBcPtHHUz2fNizgoxcAO4+NALj/MiXFEJ3
aNIU3fXR1DYKNIejNi+hl64eEOE1lyMjXdd/sChO5pbS3yBO1tIxVJe56qmPUdltORBe9i/HZvby
lVgn2SEFQMoBBMS26RAY48IU9Qbnv/knxYGuDT5KH5o/xUeCXjAlYQtKis8zCpZCUoDoRS0YBZ/z
m8uCusGE9ovFSt+MHWSdtGIgxZOcKZAeit9sGPw6Eff06C3CsSVtgjr0UZx3xDi3mpLhogxOjWxG
vmz06WTlC/QUiVmoCFbynAYDJzO+uHyVwqgfs6uWe0+mb5o4oZsipBCOHhOMLe4vn0ceMaHFCHSQ
RG7YOZSfleAlsUYAEaIFbUNc4Hsi1rEBUtxRKfP2yHvXD8TUEwvRQaYamtSXbU+DC1Kv6z2Y1P05
pPIo6E018VB++j3F6aF+/RmruGAyWzOPw75G9/ALRlRYnCPDYXgkWco7I1uZ62kfqakPem/um7h/
YO9raBNK0jgiUq/Ql/yog4hD7TUsQzeLAzCTcmvKbkr1KDAm96k6EnU5N4WKld29i67tXkMecMzd
ef2l+4hSDUCfIq32EVzxGqr/MqhbXwISOmjqUIHWuv5AgSEkLPnHkoQTz3SLKIi6+TTcqEccB2kP
InEEeGpMCkTep2bnxefXELSCA6XCx2RtmeNCC3As/iQuetfpqdiH5GYw4tC9Wd/WbzyfqcGP8o50
CME9zh2O+XO7aBuX/3td5T+RHWLz0MCfaSpPoVejTdPC0+7OOxmyNIF51Npr0OXZGyYxBaCzB8Tv
A0pvSDFzC/9PkgFcimm0zGxtw0KjXIkKX6Fa/Yy+z4z1wYNuRx+KiNjN+0rsRNQpP29E04xRMba0
IfVQcmo/PquZdOzDcuTgFDjNiIwowjcK6IhU/Lmuc9/4KmJ+tqnsaCuyzvc5m8Soqe4pARNfL+cy
ssi1z3N8WP0Xj7LZxLDg3kNqbnKiOPVWXHY367XeAw6bNFTROdCGyizbvbAc3mqQprfthZODtrC6
UdgPcEOgd+Ssu96ck1lfPXagFEQaqOEcGfGKRIfKUor8bih3PneEWozqNEeB8MGSGb7Pkt/DupMG
rrzU/jQy4wPBOFySOuHTSJn2cQWYgQMLCybGasIEyhwp3GLbLzdEPiAcqgbDV746N4At794sk3dC
8sqEe8Rxm42f+hgbiYeytYqNjuj1/rUGl0NFlmLbSLGVHyRjSw16k1qfKOSdRjQtKdixsjGrxjFM
L6J4upenuu1H73nReBJUAs5KQHbcPz6T8hPwzilc9dP9Mdc+zmMZX4BNNDyA/rQ50MiLSvu3dZlx
AtaDaxH5KrE48nsUia9XvwRUpT6UvAraEN4VZGGL5pDHfdJ5gW8HgL8UnK+6L+lTZYZ8KCXFjaWL
oqnuPhe9I7clJ1KuX2gnAHWt9HgBiqzWgyIe1+h/w4AAC9CdQqM42VIvlABALF/by+E14eaBHOh2
xRqQrYn6WXJUYJH3sfs3bIsbvgIgBvGkvDdCpsdOvYg05oEcbim54DwKDVZGnHT0kktWVl9vqXd8
EynWWaT5Db1rCm3m3NLx5yeUZmoHHjUAqUzLoTj6SUqRgLcRqD5ipEOCZvUR5J6EBzJ7GQLXqFlR
qXdDciLIBlWQI0CF9hLRe/D+lZ5T+b3S902Ff59/BwnNhhLLeg8Qxxq88YZanjhlBpUklc9r/ahH
sgGiuSWuyhjqCGdE0zr17ID/IUlAvBNlzRBUNHWoO6mTOFUKZcqCye/+h7ZP4YFnSvPYnhsMWMLr
pWv6E6G2MxPYQJ35NYGrz4FPy+SejsmQonYMTkuYyT8/6S1QqkB+jN7hrHr+sLwAb6rWMQ7gihmZ
njW4IQyKiQoKbl2fPM/WLl37I7AXIEgJMKh1jdbPkiH3LEfhVJ1U6V8O7svqtBneC+dSPsjCGSvt
bowTvMk5d9o+RxefE7/3adsP27lxmxYtHDlaBlDuu0WOLrUyqtq5+mJm/eYIixW0WLUJb5s0kY/k
dmreJ1JZgHL1b4z0vkMNoTlqcZQYVIFAQw+CkfXXkE5H6Fd0OvuPdZk6UcVd8OM/QCCRaekzoivU
CusggJa728wE3KoDKzrKrEMtv57YkzedjynJUbwG59iyM/KmDx/rhwqoxLIG8YfGIX/4FJ4aTQny
GhOJFLFg3cJCigja60c3unvnmL/TuGJ2jJAgOW9YSj4YKkf3ITyCKCtnvtp4euS/r0nRugk065M0
jglTuMPuZOC3kIZzynekL6Dt22IBrnW/Ak8n2x7A+i8P8A1bhcx/VkxNDR1vT20gZgG8ELgzHwM1
srTwRrtCeFG8FuXw9Tg8MwjCzlPaRvpFbQ9kB3kVlJ+fh4m9i0/Wi06xqV1yCWgGgPWNnA55NWmG
bHioGLfdlIRUYzKDXYljBkS8nTZKwP1nn01PUDHgZZI6PlyVJKhv/8kiWWMh0cuj2ZDfxSBEcqSX
0DMGDYEIkvC03XaH9KJOky89RbQGqhFpf/KBHREPBSmNyhNHakx6vXYqXCpf84wpJBiOICFvuiRY
CNPXAkIflKOI8swxp69BD738/qdwMwLRpcMcE9LaVEfzDkpHgT+atOrNSJav+kYqIccZI4t1u8K5
w0bwP9DZgmz40RNyE83ShL47DC810HwIJauKa5wW5+pxpARt9gkw6wibIQ6JvxwTl4lBRUFzeWdQ
fLuvkCfjFKWnEOqcUHLUoVW7tzXnZ7IuGCCb6T/djACp7hVzKbMEaLMxTNahtleL4VwSisaapOaI
IB0NMgAO5gJOuURtQafJi9UzuX/mln9MOaKRxwHepQPMQ9A9td2i83kWKo0GcRDBPIXKdccwtAWj
AKREEH7LetlKjJcwRhrgpwUDlOqSWhE0S8P6Cd/jG9UKqOT7qxasVx59K348CvW9IH/DOj7F0NTZ
hw8HLCLb3MZg7Byzd7rjPEt5SHMIKA/oG+ZI575vO0yxVLypPmMWRm6s5HKioS0U+RzjUelnBl2N
CGCQGuVE+xoIR4HaZvRxsuFQYb8xhjvSl/KT+YjH7oN/0bfUSoYmZJ2IXNdFCKrxWLc0Dsh02yvn
F75kkt9gvw2OeRs85UGClBhnBo4lJSY98CnY8DDnIjN4pwFpDpUD/l0hdzKkz8cueVKbRh6HGIqn
189nrJP7xtaAKxXHLBybZqzxToguQPzR+g5xFCe+eYRrlIpgixiXENPBGkjDNPqjN6d6dH+swX1F
pq+d9VF9/4W2iTbFTA7CaefVk3AZgbbdt6bTXDdKhkyPPOCEuQ9a2AqALRjjICAnfiJUfiM/v3F7
AABElplUd6kHGBWgCdVzuH6gy/DAod8sJWsOvFrUHsOYyYCNyUFVXSXICBKGg+SBCFoShu63Ph23
hzWgahGBQ11ioQcoQmLZka51u9usuha36V3yn82vBdyoemAe3bBTr2QsFFAGG0iCApPMMqz1Ptt2
JNem+8GpCvIhQwqvsZG6VjHhYKh3thE6NcRgcBqahK+xDNHiPrmTVfIYnY9x4tOt1k2xHXSfmxtu
ISgYvGYVcxURh+kyxmgNPrY9J5uLOAqSvnA5q6nL5YBoRJ9RnSo/jGMJYrHyl43TnmfEcyztKOWT
k+WSJ/cw8DKEIRBCMrRE2C6UKm4SepkepJfHJWUMW/QLfQUdb0BJKF5z4srrfGsdC4kDzrSk8UzF
E/p3VyP0n+XpBiuZ1PlGq/hIJtv8ZgdYi7WvcxIsSup7gWLV5UzaPChdVmSdCNSrCxrj9grDCgYp
n7Jv0HrZ95jrBRcCbQVHmLcViPqDppMxrq72T2V6uuVihBgu2fNp6ct4HN52lTzUAf1W5H8hneyi
f+Og1zGUmBNUdyJtIuSXoxgz5foo6fTJ5Wlpnsips3j4tn8a2vSJPCWJiId0oOud+oQzKjqwejGB
WvjJhzHuaKjDvxk6gK379G/dgCmP5z4nvQq3bNL789omP1VOTvirtBRWYnfw77GKpcHmwW7FGuk1
wxtxdAMWi3/aUeoBASfK0i7oAgRQFd7GqsO8k9h9fHbDwppJwA3T8uGmZVAWowgWJm29QVHgg5AN
nzkMrEDnY6OA54sWpnofRvy83k/JOqtGUu7b2SB5b1S4fIAhjxBrj/TTfz4D2wzC3HSfwDQFM9J0
HF7msWF0+cW6ZSq2vAe3axT9atqZmC4Hy2JEXk4S8tkniksTv4GjjhvlocpGNUfpISqcBoSx8vId
3VxawJRdhM9idDuh9gNnDlvT8ijQmdH9SBpkJF52lRnC7p1vuIHo6OvxlAqLWUJsxs675yajaa73
qc/snCzTgP53D2I0CB9hAs1zb+lAiwArbsRIOJ+AEsVYAi1aq9W8uWBwg5cJ1frR3Ch+1n/Qbujr
CFqMnyRigzsczPRX2xfoM2q1zyYY9BowzlHUcgALr7KXUGfHZvCcYmlvY+qiXsMNyLC0espuucag
U8xGJtcHsFXsK0xEgaa7ufpT1wM5dN+dV9wpQJyy8dV0YMMPxhInQ3XjTDR/I0QL7oM8bqt4Em3C
c4PU6Xv8oH+AeYATscbC0UsJ3hP7YF9A4L3XuVtQ0d4V3/5L8R5SB1kz4WHQA0dNcJ3fEM5D2Es5
g7GWYPRQjPc13AGV0OrbN5985X6lmc7sCUMFt8FdcckEFUA4C2zcvcuAY0MNbvrB3LRD+9oUg16g
wY7EfLYYJtUILJaMIJrWtmvcePsAWgHtOZBHJ908jgWYap8CytV+pcrT4MP5IOOonqTeLQ/sBW3W
GyRs4H1Ow3ZwO1ZX5ZxPOMXjM8K4SAuzlehk9iCjMraP89Iu6YenG+pJfONHtIwulFYLymHuuPEI
1CkhgoYjVCG6A8KxSGwhDkkMVdkwHLYadSGg0e1US8xhRSMMRP+kQHHJSV7H5eMo42JHM3Jh/xZn
/k0KCs58CBQIWTy4T+6LtQri58sTvPfQSeOAfmuDtz7UFvnUJJNUAtOcZMNmZwI4Lp78qAizAcdc
9+ZcKNrFOjtZv4YQPpzuWl8fG43iLxDLESVLgdK70aADjQl5Fx+CVr/c5NAAUWzdZH+J9ylgtgwA
TzOO4+VNDKMynMoo/1wxMDbwXz7OaqweeQ1DDCENWmBYalYoa7Tr0p18NvrOPlg5jRPEkaWVvUpE
PlZM1D98hcItb1VhoHGpTG24jiN6a+A10tIg4kCb0da3RW/Uep2KXWo/w/HBAIJYgiBh3dmM4e5A
Nas5iVeYvRpY/Z3zmWhMcIF1cD8n6b5+jsKxAml+ruMHMqLRDdyfB0h6oDaqrppTNUkP+RISw9xg
X+35wGESNX5soZYDo+1VeY3iP08YTnFjfc3Etklh0uiSFjsSAAKqSLzBski5v7ovItGaYKs7wrDT
cCpcdXdYM+H1Q8cvLgZziOf5jnIPdoWi+0o+JF4hPDmRdkoIRljT/NngQ0eJUaAigUfoiS4vnAji
buE/k9G78Z5HSj8V0L3Pyn1quGfcgS4l3zpwtBGsTWVC4y/UEXqhyfFjnlVRiBuMOmHe8hT2VhIi
Ej/YKmwJR+a5mNF5QKb+T8buCkxCFkT9gzoCx4BsB7cJ1Wcm5A7645zO3yOmF66VScmGLVFyVadd
OLUf+GRSs/X6Wp+eQ6pCiy02sBvZGVdRAvtUh1RAtkSGXOp//JNo3bRu76fbZZ1wpwE1eAVaODXI
Y9CvMKn83JIHrgQGy4qR9rWkeGaLxqnCkyhv4xIb6C6f2q8bDVG2WorDCIgo9X2Vb2i2wUdBidTn
agl8cPjN56QYxfeZBp/oEXusvA++UDTOGNdRXJknjOXm40LfqMl+GqbdvXj12jyHvwrF6y9nFsJv
5A3Ham1UkANcjlCg0VaZ1eSsQTUPTxwRfu+X4g+oZdXCKq3WMXPl2RgCRFH13yWKhGiIhtx37Iwf
03c8l2fhbzF6A54Hr7MFv1sIhij2lLLYdgC1uYX4Ui+FbZJqu5w26eJBvdD//AHXJzNwcfplcEPI
iuiZnsUA7mfy2qsYtp4SY0yQ1YCAXbAXOegMMmL14UnSn/InGUNtnihB2oFurIEP2tTVoSBBhJxb
oU8CKQcpknuoaz99askZHWKIVfeVqhxouFBFZKa3LgHX7cD6OM8rbSgA+fLcBncKWjenBzSpQOWc
kpOPaXbvsXwT4M+3bSv7NVwOOaBUoXJJ1yS/IEZcyixZcSWkNVyZHcD2m38AZmiyrKGjX8xVdL2R
D7MvIByPlGXi9vyQpI5p/1VxIe3DIgyyLB4gSPa9hHX07ZqBknYvp9wx5uFBcEPPqMlcDK7lI1Wd
bIvhlJ6oDPKeD66W0I/14naMrdLzCPaTHEOm2DjP6a2/JGY/TRCKNRaKnR+lwwzkyMsXCJtXgQRz
blAOimZUxV4OlB673aqOXYmZtt7ghSPMMaEPfJ92NhW2dqIRtO1hyBWOogXjN48FXXT2xhzeYHPk
ZvMjYYAOKkbNh2U+MA7Jlazb8m84TAlpJHJ32hd6YBxKzikkZD5AWAKaqsaFAlC5+Q9H57XcqLaE
4SdSFQKRbkVWzpJ9Q0myDYggkkhPPx9TNXXOnj2zbRlW6P5TM0cHQ6O6Ftbv79BndteSXcrw647J
c9DSmiMUvyHhlghBuIMhAQRb9xlKS/oCZ1jucSYADdCmXGLdRBWFYlnrLWhbmYGCZud9lA2ihDf2
KcPf8WyKvewiZaasooyeCJtXgLIJkN6apSYSRib/VowQi89jZDgaDS62EaCysLZx5Mz0VTu6GVK3
RlFF/KiprV8/2Q8z3hAebzE5wuUj2GEmEKOnYVL3jMNhMODoPZr9AdCAnrWyLfMePtgkGI9V/oiB
HUduHF/1eilfBUTkwZgcHmBdNeiZyVEWbU25gTbBojDkXt6CMLeGbwtwBeJPD6NR8jEzoqgX8rd0
kL6nojvQ0zr8LRRYDbFM4wNANhEy8owppNlRMYJvwZPJnOA6tn07WhW4tVAct9+fEYmjnkkuPob7
Yx+Y/nEGFYu4nlx9U0N2B11mMioJNgy0wh2UeXESii/p0kFWs4OC4Rj8KPm2VOz0Z3YTOce1zZcE
EugltJd0bxoaHg5OKwvsZhO68Q2Jz5XSODI/aHdMsWLUMuUA9j60/9GJ33JSQ/rtatYzg7RxJD7D
947RUs8EgDP565CEciURFCvDqc1V8I8nb5K2KNKhr9wpJeRC30/vIabLq8ZJg79V2xSBlYEp3BXB
RhYTzHVGdXcMF7ciBA4yqI428dTNDPnty9JZB8KP4FVPxojBgN5VC5rK/0rXY/gCr9qYBLaK3NCQ
faPZcgCyc0a2YpgY4rMcjLm0iHZpbYnPtLfzC94HekLuNUwVp+5QPZkDMP0dmMTEOE+7AclqmW9r
VsTyCyjvETmJjTfDc1rJhpx5BWFNR/iQN1OEgaJ5tQP5asGxFe28OgJFTtDOMdKPSS9Ds0s7I2jQ
aQXeJ36+WV9sJZdWQeMB4b4k+mHUMirjKZCzG9FIXFt4C/LLRrRr4KuXmcNvJf6azPw9YTmZnuul
2FiRaHcxPKVisI1z5W00NWMjFxNmPAZelp7aZKlDVLyoW24cnedSMDnI6WgyDc0NyFboycLc/5jC
2b9UkYSuYDfi/nDSPFHRCkAlxE0M0IvIG9dx5wHTVIkrPdSRhBge/Tpe0EaDaYYzGKz00lvkM3DB
2uhjWCjfzfgNUldcRC5vFQVQtFe4YMLFLLlEqhHKRge2USzlyJp1bkYzt2SUKHYRfZQvw07PEGGA
rjK5foQAkRSni/isGATpML72+XEQiY5jKsx6VW/9nbT8rAkWo8a2ituESvga472wafBhhmQLLQo/
kqoGQKjz7ATsqx0yr2fyXmhEG66rOQ3zYnZHA2moT1LXnBhWaGpDMK5a/lbAeI43EXmf3wTkruTH
l2/UOsvuf4UfM9KlHqWApP4XSPvmsJ8MeeRxa3dqozzF0cmYe36aJRc30g8wLYy7B2EMcUuOlHHj
9lEW4rnFwbMqvWihHENz7FdPL4y99bOr1sgJ4vCmAH5pOMNpXDsmIGbCrrpThsEVzPZtjvEOSJaL
Dr2dhEZ8rHdYXoexiEyXeDu8jhL28GERzZ7xojl2rvqIfyMDp8Ct3EgLEemFmUGvMcfYaP6yK/1q
sNbqtaobHAo1NYdTHNWLj0cIrS30x2U467+hW1tT4dRSiNFw9ajx1NXkQtORoN17hhdpz0OZfux5
nnniZJ5qKym3Jpnb+3+Ff1CLY61xGj9f/aH4IBuZi1pmKJkdBHBaoK1WpDnDJveZ99b1psr0CNSQ
44JkB25D3U6YXbeUpjA410/8k3xQo51aFE3goX64+HwrwEeVmUI0yxcQNfWzoKThWhj5qJFulJfj
5BFwU6pqcFJewrTGltRLjqwB11U2DrVk0WNkZa7shVcwrLh4BAlrw/iAe4tfQI6U0bR0sBtwIPqo
fwC6nTzkW7XmNHFDW/MysABe9GdePmo6DVM7RcxdY7mCNt3rN9AnBfIIgJbBSkWZdol6s41cnH84
j1JTAYId+mWyk7dTcgYw9KPga0kNUTaIEe/RprpiIV4h99sLF5/2Brkh2IQRizbMLUsMyr8T5p+v
iPkVAKdmuOFj/AqX91rfBKyYhJNtw920Thi/lzryplvQG6L7IeyBTTweBLgGVsygVQCRGWxqSsvi
0vOonOqCzIFzaMdzrbdlYcVLhYuQ4RFgIuhEEPRIS8Z1OgD8JaJIkcnPAkpowlIiZ3YZauv9ecw4
hWH6qrmP66a9hz/MyoOH6iYLQTp9hm2CcAOaQL1lKEL74vIWmEIxoiGv86NBbxLG5zryUQK/rQEE
nRl72ByCYGR9HN6UEKxHbK3KiYZdxfWhk1PEe2cdVaFCFirVY7kqxUtFdpmKPHmCsxWnrPxfa0pb
7wv7V3MFlaxYp4UjvZYvZUfrXi0gkoZNLT/F6YLOq17L59k1Z3BMZZTn8lu+x+K4V7jqRCjGfThz
NNIeVENEHeWBEOCHR/fFxO/G5XCF6iCMcSsc2wiwYuLVm5bUXLR6m2wtH3uXm53k6KWMzvqi3Aqb
+4/8l+AvOF5I7jy1e+xb78ubFpNcrD3J0z+vA2ZejiS7+e6pGT36s2xVLOHEOSyCO3Pkv0A7OAX+
khWiMiZmu+UKzQWm6R1iEspfFObtfraAV4jGoJHwhM6HI8Ulictor0DpkLBO8stdIJ2AclhGVuIg
YKFH4+4ceILCRof6gnJDS2dyTK2j++Spb7VN+RyAzDEgEMpDVXxjhMdjti4g/jez7/gR2DRX9F68
hpmDRI5QO6t3/SXPwitv6RKe8H1HkExJyMqRV3wpqHaOOlYplfRBQ9ubnihN+FQ7nJJE9qOoZ1sY
8alg/g3y2YXs+rvYiE6MjQG/Fy0k2/2olUdEjHo+9bjAqOP36RnMqv7Jt1NkteqDpc528nhK3Ql6
yMtO1KMT1AboF3U7OzLZhkyC19fLnPL1FePNvFm4awZUMj81PUcgGpVHyVmfZjutsYBYBdn0Ly8g
BDMHR9MtHRNBuG8zUyNvLXN0BgtrmgFvrCLNs6jxk8pFPCZjysoRwDYD3jYydl5XqIbcrGI4XWZO
cV++GU+RGOX0DydNMWVllP7ihaEI8XP9YYt2j4iHl2auHq5UMmYjr8m/X+2iwf/Bqaa9rmWAsTq5
Cd/dV4RVSwBpIqaiQXH8sVla79yKAEj7A923NPGS8DI2cZLLH+U6jFa1jHWM1zqXCm9LvLeDKcfo
pMFFbQ0Ev4Wl9QLYkzMaABXSKZIdAecXfkjRLvuFSKVTvD0RbFUGSsEIZMrE2TLKl1k3Au/7x6/n
yRkoNgyoDLw0+y2Kyyc5Qj7BAkGu8PNBmtNGIZAEP0D7hljYnb1ckeIrkubuVDdUUAeG9H2jBOmD
TUwQW3LOaazDpdAsKsar47CsEDlbFRKH6b2OmTWPgGIljWjxsxUv6ClSmt6OFL5bK9SGArcnM5DT
64J5/4M0OrxTiFc+0Hdpvlx9l5MXw4HMwQP+su2gvfZyZ/QiGcMJasHSSVBbGdl6CBfBFMGNI0LC
URYVQAgkAwXGwBxewkRB1w7C9wvEfAVdLcbrRN7RsE93omZXboa9djRUoRlaF27iAEX0TgbiRmF1
DG6MEni5yYI6n5sNWcZeJSpggpOMwQM12mlW4dfsqqu0+0Bk/YjpSxymmz//gAkDDHX6I8ESJyso
wZch7N9vk6yEdY45EykM0PNnX2criTxVArr9pYqBE84swl00tWafnfAKTTBDlblVyjbCi6fbvVuq
LzOHzAoZgvycUonPMC1iEMopngjO0c/ghKEroPZGGAIbWHotvz4QM+eZOA/YU/DL0Vz2LYr9fBMu
B8xPJ52Raty2cmSrm+le5HxDM4wlobZSdvtK8IA39yh33clf57TAIsCMZx+ZpBOf8g1ZCBUYfbVq
UUgZLLhqFdygCaHy0XdSMTZWcw73xVa6awL9tjGlk0oX0qKDsV74t2ornlIP4FnC1jFY0wT5ta1C
AZZ7BSwfuQFsIZk60QZDE0XC6whnh/sbzI46d+dMNhCN6a8O0X79mDO7sJVrg8d3+zZDAhrGgm1m
hwuoUCy8S+BOpnWnNiBo5xTinL/EqDenXMwe/gEg51YcwhNH67ylTsez/pDvIUrn8RtPN6dhyfkX
rcGbGfYuuv5Rd1AprIfvmqnSJs9FOEmZlT792+cEa4AE1aoYgXURakvlbQ2W5qbQ6/K4pz409q95
MvW0Z0/eB+Q23jOE8KSxIYegkE0I12638iVHbPEdNUc1txOE9ompcj4x116HiW5M5doe69gkzkU7
fAST56/RtC551APGoPIQ5k7NXJHcHL5nmLCtfKGI8xlqgCPP+7XJDhWyCMRev4xbgK6fa2v/FyC+
/gGZhQX9Q6B5opZA9Ay/hQECuyGbHRvWLw9ZAWDunMlXZr02QPS/HYnlLdZZhkV2Do0/F9NtxIlf
CGMoCW8FXNp2SpTOufmbONmiPAtjEDoLJLnPfVcAX4dFv8S3tx2Ys++JS0xdas5A6CbMFv8wz1Ey
kdpiJ4iXyVa+tof2gppvo5wD4iByL7ogemSUEGZaiLW0MEqPevnukzid7Cj3XYBlEIJRPTWjNuOA
gutD4XKf/VEK8624J4M7tkI2H/OMyMTKxwZl8iw2qb5MflDFDXi1FNyRVkKZxoLE3eW+D8Eate1a
OoT3MQqJyy9hbh38JR+Z1qs6tD2DIGLBFB6farRNNwgwMXUHh/hQ87l1l+9Sf9CxGm/e71f5mwKc
xRZ/GYUOEmCp9TTGWfumlM91d1i/j/4o/DKVW3MfJKfaUgtUW58JzRjCJm56BW9XXl4BdMGtx/UT
V8Y7PqHphxbodiFRL9pB2Aw3bEoCHA5CNCwQMPqfe3gS1+oPClvtwVmtxh5bhkd0Hjb+1kcmFLsf
OJZFufkvBcIE8VlGsqd+VSgEsO04hUKCcmlHx4rt3xmYJXpXZe6NauTfTeCpIwQOX8RrhPbZ67+f
1i7PhewMX7CNAscNf3YaPgt/L5LqWy4mlJiHjzE8UU7MvqVTy8Xlwe3q8/+DwRF4b8VrW1oczePn
BbJitrM7XXNmJih3Zvup5r2t9hHfdA4VKM4zBF+7ndHDcKPkJMaOElxqBKujuQjyeYrTZi5d1G6u
PGLEa9/9iq0SCKveA/pmOdeGoKx70eplDualPF1OuHuns43OsN3hxs012yTTSyYdfMVEQADZ8YYL
LjWXG5byhFScmIqBPT9ZT0cENfssRtddfyWBbdWe3zkydDKciA0ReDtElv1x5APWTfH3fA6giUGy
QHEHsviSD5/3jgfTsac5OMlK3ZWr3Jz8BNekt8unAJxBJX2kLJZPI8gMSsn5Hpqw7FgoMBn1f7rq
oeQc6QXcJ58FMr9iDzIgvI3kawbHrCUOV1wyxzc7o7OvsBihuRgMkNy8P6po6CIalICStEKOekIE
Dk4x5SxFSDKzsC4Eld3nmxcnCiMvlv0xTzxOQ9C1+JgQF0tZUQItmjiYAFH7zBo52XZJv6Bb2kPf
va9gYNwZKPs+BjxHWLmTfqdM9wArme4UyeJFy08NlK4bkl7+44z1DekN3Edi4KkVXMgV3CDo1TOp
xMg91pMjbpoeemGNSARIKDWQOoqdCcQ54ronABeUPr6yRHmLXBNNcLAQc1sjGW5MjaUEwLcV03TN
sfzTFUEeiX/4dAZir/EnDxtqKv5T7e73zmRiUMMWCJjCBWCXalMAZORQcGMweoIbfF9cQHc0nE7M
H4Waq55NZYa3ysFuWJ7S7t7skLu2UKiQBACB8P+XBH+Y9+asI+uEBZusApThqIuvaJ3wc/AiYc9I
WD40K2bVbWi+syc6EdAd7a7CdQAUvzfdsOEaLfN5SaN/p8D3f/pdfc2PNMbAMEiNU8IzXyaC4lFq
AQ8Ir1MZDcFcGD/20LD6X2E3RN5NSCQ9BrgAOMDLPeVcu60vuRVQ1vOFWE5afiaRATdcK24CtPWx
2Z5xd7eBzRzWc6FCtAW5QZM/I36XFuaCSWHWIQrGw3hu2YsgYLURL5JjylxGkxGZ6GBf2oJHlG/R
Yb3PtBCH9uZvqR3eN3Wh8BD2KFJgH8ovdHMVnr15Gls1rY1+nZ0HkuVyb2a1v9zpBVJB/e5/dVNO
AbRL6H3JTmb/whfnmoOEMrrwplDS0OLmLeZi/+XBpEXwSFQ0vp18+YIryRdMC7wGrHRNvQ44+LjQ
6bo5Cd8eC+CzDm0lXHRHtLYRDWxcH/1D/dTrxbSAANhWDH+YHt/oa+fVpeGoODTb+ACF6AEp9hAF
LihMdRfW6KAWKJwOzA+AWLOK3/9ZLOEzIPWKnzXchb/o8Lxo80bswN1vxstyS8Ke0YxtG+QYCyMF
gx19S8Xo2WchwdiVz6JmFFgEJKZhZnea65TlB8KyiXI0lFbQnpUFP1ONcpTUC5LLCTkSD6E+L/7K
FVIAoroQcs+mBsd7V3mAQzrDAYCmgjXdJTlw43lWPuvKep0CxebDF/FiPCBRPxQM8CUyoKU4npNW
afUXEkiO1YVbj53OtAjoH86uz5zDEnTqQVd6rH/0sQr0W0PehBuBPD0SHtAMPvzmhB8Uyx0QG0A4
yh0v3GImETQsTywn/yJg+MRLsmTt4AhgkWNzhJnZIIySJs6HdjBaIrfnOMSSKKw7ya3zhc/SndCE
xxc28luyX0epNJBEQa/wRbo3w119qhRhh7c4vKjMV/CPFhqC324zTYl+4znORxik++YmongkTYgR
cc+4nQ9EiagrjWjJBi8r/1bobG2lHROGuR3evSPiRKFVzgomq+/S/XhKkxvKlgyNwS5cclZMLFqw
b0t2aun2N24W2PkNtflaeoA5QljOGaVCOQGVYndOPra2JPfzgPxVf6OfGj0gduWNDYLB1j6HSKoA
D9bSorQ6DZfU5HcKVvo3HcmRAZ+Kh997uApoYCmpeDLNke3LGT/Mq2/dZd0YgPW8O3rnBdpYFG8Z
Y1aY+3AjQ4qsQoV5CxXsD2YQR7j5QDdGY9XfA86hjeAmv9S6AvNowjWTG6zIezNRVVm+wSe2LHFA
uvqi/03X5T1x1UX3l2/U1nzvPpykuPtobzSXH6VlDHq1epuvwZgs/G11kv5qg8JfXDX5kibKEMn8
epSLaKuf+qXaGcXPOzXkvQa4jTOpszSiLhMj9uhESsygpDMhI61c8alOaFbQ0LT2hEF8Y1dLy8VK
i/BxhSYVfrtSL9EXHxJjS2DG2hZd06ezu4XC+Nr3tSkNXWDJ36rGC4abWho1KLNmN4Wj5OfW/5OJ
AuVKRkuZW/JhkDwhg8wWWa/BoixwNuOa1k/dcGjDEk3bfEoX2ZtKO3oBZNnB8FYKj0K/8A/TCu0N
PAT5tiAxIJ9K9FP0jj7bMlrw07qiUBkq1aXyrTRfUzZcbI68JEGOFhb8EgURCC0GVy19gJXH+9Tt
Gl4rPOYEPFcbMEFw79kjkJPbfvmdHIPUy2LD/1IlL5edPL1F31P89CqVTXmVHuIvV+JLVechahmR
6b70y8poIEyyWz3BEYITxU5QGsTbHo2xeCYDAAP84MlLQOnuZ/LAk/9+H6rQbQCzcCKH7qTdqfr+
wzozfHaWTlGklOeB3lkzI9Ax2QxRGIxECVO/Bmd6qlCFF9jLLegWIG/qH39/ydbJLaQSfm+ASMiF
PVKvzUbLZkPeGCmmIsO80exaxTdcxKFcpRzg5Yq+5IjnYgArG+z8Bo/bQ3N+vjruomihosbgcJnx
cgzpGy0iMZ2zn9k2/ZUVHNOYNOZyzR0n2nw6WgcNVtVIRql6zukJmDPLzDcKMCtjm5aLd+dx7fPv
xEsYOZ/BARjrdBdlMOFxCGyknUzSK1jxgJl8pHh00WLiDAN2cMcQtEOB0joqUgCNcfVxSqVAfYM1
kvF25OZAgqN8QbFb7PgoUKdfKW7uY/vdDPSBJOQCbGJLxoS2bqpTwTYnlqWFIMxMfxFQzlGbloIN
pYS0ROISEc2uJiHIaV7nib6lYEVhgz0XJ1iwqchb/g09mJr3leYrb8ckH30HkCbbVDTAaxIioAnR
lfZngS1K+SUqmJxNMqCTZWvDkbnvFSg8VNOFZfvbncoH6RaqVfFZN/Bgy2RJE6SsQrtJTGlPAQvF
+sTX1trpG9hZd0CT95Xpe8hz/lQDYqzXRw8fdx7N0y74ZQg9/hev3UWlyfx5Ty7nKEy2zaWwpYWw
48Qit1zdTfYr1cnnTMZ627HZOPDRWCRWgDEZs4dY3u3q3TkvzSaaZTpb5g/Invrhw9FKmo1YXUfZ
/m5dXTxTdo12+jVbs6cv1DpHL5xMxX3I6coJT3LuL5FNw75vexMDfrvGAgSlyQKHleyOuliM6Ud4
UMNjf06ePRFc9WUqr1RYtPd+EqGotBQI9NFLs33DRhZ0giEaU/n0ouqjMAwN0PcVK9ZqLzr519o9
+q5/IGXj0T6tP2Z7BCycyov4WJVwdAPjoqdr9tCbCRjYtbAUoqXHnfPU7cmBe3nwuC9RfsjPMeVI
ZS6AfJNxnJOH+o01iXkvfzTL2bpcjP0hXRIt9HHEHqrF7KCs8dkuaU12/R99ffPTEpEl/sYHaPUU
FFlepr9wk8t4LXDLoyV4m91C33AjQw2NO5XmtjowEhqyDyfc4c1/2q+HUcRI7eD4e3QITCG6bPO3
W92a8Vin//ujJv7iRrq0Hq/OfPvpOuiyg8rIsFu8kiUW6PvQzo5ThfAokFusjqKNTRJPRayt2o4o
Myc5xogLJUCx2AkFU5SvRXdqcAcyqqFq2HTYHZW1zJhu7kVHevQAni5GPYkIA1Ff9aEnBh7v8pWt
efuBJWnjDuQgRGHmg19mcx+5VjhvMcn2XxPfKY/+heyMOHu+VUKfyMzZEQgWfjzMg90PByEO6Z5Z
TUjXGNZiVTDiZGNSAjJVphF3ElUamrqsdvlfuXJIjaPWS7LvBJlQ6HDkTIiJoSYnolPB/QpY6Q71
SeZIbjfJBIhl9ki+qIBhAsczC93x6rPXl3y8zky4WF9oq+wkviPGzcijbm4RG0S5RKPggXKX2Icx
DIJIWcVuFXu2EFUSkCxtsoHkUKI1bc0bNSWJDUZ1UNDV1BYg/egGICyDAG+6r5SiwQhKXigUQaa7
IWLjyn7h0Jk8BKQo1PyDBMODvCid7dOpJ+CPMTMZ6hXZJ6UeJJ5ExYKbkS08kEXwbBJOKXyMMxGt
qGITQJV5g/LzImVvPP4Q0+MSEjbVRUa0KBB/oUbIkXLnw2r4EJyArC5HDwDeAoZWgDrIKKbLwA4H
G8VHb89k7Yp9RJjWjir9xT17CIU97X7BeiZKQuVAqNwkGB0egn8s+6so9U4DHkp1PZEPSBNHy3X2
RzQPlSraTUU81YQCY0ipSxIS3e6D7O7lfYL1m+Bcth9H0E/2/hLErw96+2yLJ4AWvBbgeOTOI3dW
31aop28wAhRwL/URodiuuFCUbOdXqw9B7cFh3MrnF61vpo9m6yhbRtkPYNNEsP3ZGlEnMltqzGzd
xeZKB4IggkA8TOG+HEDHcOFvzv5WeDAbNlskqKWRdRDZ4mQbjmT0Eky/exGEll0aBzgdNTop6NCX
f5OF9mBX5fuCkrDQKOWkRWHymyPa5dNoEWKAYXiAXRwVKkzI/CxrG1CUGheZYYueW18AlU3gbrft
I7gJOOvw9zV8//iPH/NlBXwVfcdVBkME1b0Rl8k5vvJH7yPfWD59luG+O7++K5/iNPmNLsPRtyLu
BQ9E32PCxpY0yN/o4NemdJAdsLR2Xs3RXuTLZMwfokgmTH2PRawDtxyuvqtvZNTxismQQJspb4CJ
xH7usCT9D2XAOlTssbbwKjDJNE/wM+ovVuhyMPG0lWSEUkJgE1oHS9y73HvYfXGs4CJ0kiVNQo1O
S11TNnqwk/p8dufKLJz2EG6Ve4HORUAO8VknRK77+wfRCPUPkg0ahfonREdEV7VJjlDY+pZXS8d3
UZ/DDXFbdK+/SPlTtzgY42/Zq+lu/+fsAafgOgpN8qv+4sNkSykT/5WVOw0cALcx1gStO/4hpnoA
uFM5F1zlrfP6iZepI+5SPhosKNIPGovmgVqERgI+HZdMsvs4b0Nn2iJjlBZ0f5OXrexeZg9cLpgI
/eVVuoc1VL4aMhujM7MbkMRAVyFtJKslo6hAooEsgajxC4iKjagWBgD5tb4ChEGNcpHBi1DJvPHz
jSoYDBGAY8F0jT13k3shNhRD/kqQYHBfjFgv6WVIbFDVjRlCqB0oWIJ7spue+DLNjuw/U0Rp901c
GFYvZt2Ex3qr3zghRQLYx5DWsT9C9CmSnDNqfIq//i8gOjm9lDZw7QR7+eE/gL0oHtm6De3PI3vi
28mgvzHE87ahLbhPxTNGcQN9nXLxPWUV7QWGIa5erHQVPSBPGbaINrJmJOjb9huLmq25ovWx0wL+
xSboAbHSbK5fedh40RCsf48T+WDcrA/Zssyua/9asCrw26v+ATJol4BynBUrpKjkTTq4ol+MTZwc
2o2/V7fTHzp7rKMUGJIXX3DBcmkhZfjGiopvikc1Kn4QDYz/L7m5Xe74KguBAb3cXMLgDCfqA6pJ
olB4iWL/RUNAEhUZSx8bKxKFM2bSoYVmbL0m3nJvpiOEZOXhUg0dP3Gngy1cyD/oZ6eQkNWP4H4G
q1dQmcn2RCD2JnO05CoI3qs/zpIjxaqg3qL0SI4LWw1Pid4gM16lwRrYLTyROkmOJLCeKHix4L4x
YwtkCNxrkYAbW5+s+bIShlPimlJbeuHXcYOlMHUSBAKws7hRARjDNXd7mW/z6byknwfTGhYkBmmz
TZ+vRGUnFxYdDqa+9ABG8jkAd+IsIwe9n9mYCx1TdHCJiq9FJoFgY2UT9xnGfxIDgDYYIsF9SU3I
KFnNEtuvgKDyBvXdvNZoygjZimKL3MwVcnlV9SJQldlTQL34OgzFoirOlX75vDZvypJ0nWNWF506
Xqk+4X4OFrdOfkyKm9oeFW5fLFaTNeVE8rLr9pK2pzK59TJ64H2Pl8Al/gp9HVcfB8SypXDJAXtg
SO2KJo6VUijLWUu7YrwPrwaDK6ykOSHESV6DWyBo0hngVZs5/0yskwu9p8teVJ+RcufAjLwDgjnz
NRxVqTmzKU71AxKL7DY9To/aWVLQCpq96GWa14tOJFh9bZc4Qws+WdautI9V52RAkQ+IGK2aZ/GZ
DOPP/yC4xtYro9+QYLvoYYRacxhzTubJF31TjEOQKryx9P+M1psDd2blhEYzxgVWfuYRFidFdoVu
ZYwXAfdDKfusCkMv3VB3qJ3FO8EfRCFODqBFr8f4s0Jea3z5kKZn6uGIoOEEysFvMwjtPEWhUjEJ
EcxdiV0oKg5t8gWQTRI3RQUFHPY7LF9HavPUHalhggNVKyHsERmSbAyq1aqG/x1yG9KTo9NGOIAq
EzcrHwhVHjJFWi2foRfMl2LMi0GeGTkmCvcO4zQx8QInB/MccTG6FRJJiO9NvaQ/qMz32YckJlUW
sAdN3+31OQUEa2YoaaIFEo+/+FRDFcZuj/zrQoGX95AcILeDaA3EFMRmXRsEQ3NI+J0V3WF0+AnR
P8KsTQXT83Ob3cFjpMT9jMlodk3Si34RRLIELMJ0k03MmOLeK1vy7zaBSKiLl/hkUWEjIJqVWk+g
j9NGUSBhmVAANHXYw2H+MCbiiETDNXXkYzxzVMTS+qEBLoU/P/FXKVzbxKXNJRmZ4GtBhzDgW/I2
Oeq4+AhFIr5cu3dPHiWco/4EKEErBnZMuC3ObIbUUlW2Kv70cbGyZMkCJX5bGwN2dSxG4HCPDt7D
kQ8ls4ItndkZaJNIdKnv/U3682+zGbnLc7hnACN6CHmBGlZo90DwIJy5vCWLIvFRhK+5y9+hq/pf
rArqzAnkwx0VapYyGiW5pJKtEn887BUE5VOiJPfUuQpBAcVXQ541pcUIZcsHiRkSyWiJIWeB+hQN
v1RZKt0Tc5orm0KTxxL7WBuNgkhRjjiWSrtRMHJTQxF6NqcZoRNh0Ogpomvt83NcIhWCMOoXJUWO
fno1XJEcT29jmXKk1c1O6U6tr6PnXdfx1+CzvCSgopXckIOzfBFujqCFnJphzYFMJIOE0EJ/bxXG
cTTMeuyWaP7D7H+IN8OHm/20Npp+N9yGW/q+JKVHA1p9c6PN3ja9ZncUkWHpdFRG/C3+Tt4udQTi
M9kgzmQaG59NxMOGG8sqUqgAXShy9WYp+SMM40SotyK7OZeIzT9m4VNa0fmiC/683RophvqjAp4K
e/aYcKGbeq85acfRbFDolJC/06ntduJ1ippFYUOeuVywCWu6NSmggUgrWuhuSmrlSRO+dE8eUwnC
rw5CMia0YvT749B/FUfSBSWShwBmZuxy/hi9GibQFsVts47/MCi/hN07PQa0339hbQbTRT1xZoqJ
KQLTKopFIMDbhMhSNHeNA3lRQeAwbJWTSUFrPLkqzTbBBPS+v8haZuukX4nvqmQL+EaAX0i3YTpn
5bXqn91ro+XOq8aihKzhUnCWjIlLOIm3nBcfxGV0Q3uJOgzH87ApoKDQgvgugRI9ylYiBmTyzDF8
UfJRDvy0a6CCF6l027CxW9JSPy75LZxH9cxD4yFe+j8MnvpKBfueGrOQA91EfMWguMpF1kPkKvFS
ol25CoMaaoMsjfzjIL5DwydfERSv8sirr100epbF3w87dlNhhSFCjbyZt0E5FGI1OPZ31kAZ21Ta
BI9g+mXxhbrdTlechQoZd599VH9RMA25M1lHsPPRdCeDdvl3mbrhOS0N4ICKATJnKmk0TkpOwVEb
r9RE+v8iRym2dWA/nidDJa71sYMr0L8qdVWp+EbWBXBCvmNb9BUpIyaK31QbmXdfdcj2ycASPqY4
3D6chBjGffwqRt5bHdKnuV6kZoQIJvglZo+TU4FiorSg5gNojWw+TkCOKigj74KAV5R6MTU0Be4A
NhEttmh7afSnpj+xCjQW/CLdO8BW51b9d/rytGD9QmlaGHBR03whwonSLJGSTrn2WiE/vKCTGTr8
CWitd8mDGgCZnJMyQd63UV+zy2bKTpF3EDPNFUICMXhz8uGlh11FpSvNdWDJGiTgTqEIRgFW/TF1
fxnjgxreC9gP7oBTQxx0XH4Dt8y600uyJo8BuB2HCutam7pCD810n2XW5/La0TLn6pgjUElfos4k
wVJaEQCAv614uRo53v5CoG8lzsLMPAS8kcAYI1OLjPyr+IayQ2JXsy39ZUqgVeWIUzNka4XmMFlh
16gmdpqwFBcD8iPxUfx+mq3yyebhk6jRrjYCAk+0scz4IWhJUDPM8SM6dhfoVMvLm8Oikk4oUxuK
US6/0ZSDS3lLSawxkq3HI41z1irCQ4dL0Td62filYhBfzkBmKGtCb+w8d8tiVJssaPG0PaWbyP5D
Cq6PGsSVRhyUvGuGQ4rbIG6QScyFbaKa0tQRsMPFbBLLhzwY9HbeM7VN8gZ84HLqESLwU3H4Ris4
DaW3P/jS5OwfTee1pSoWhOEnYi0V4y05KYiItjcuI2LGiD79fIVnhuk+3bYBNrUr/vWX3e5pu8Wn
5wGBf5zoSdbMRR16nkL/yw/B6aS/jWuKb2mPb/pusIlxl8m0qjOkuGxah9761QS7MWQjOsiClj1B
Pru1ETragHZrPrlidvq1UR0jcSJOTdB7NFPfjX1KGYcJHGARQ2pSM/jAgec3LXXc9ovwMeZUDJg1
NUJ2LdObjKKnFVVTzaZVJxlwNNGZwKlIcFO4QvOZjDJoxzfcLXK5d/fpdi24rvp1nkHd+L4+0CNL
6UUyD2HZvydkBD/BxWo63cnRaxNd3eGCCJWDoQLwYhaIHDULwgeXFhQAXwRXrMPJ/XoHtztS7ac1
d9QZNSVgs4EMBoPP7Ub3Dfh/XdW/5jugY36AE25eB7Q8BrfBKep5Ml9sN4AozGGvMVWuXZtQLell
JOz65d7Ng7mVuV/oX+ok+ploKMfRp4vu1dHyzAOf3iL3D3KnOapN8RYu0bFuZ8l8dF50Rzcl6sxN
HI6OamcM/FIHGMM2zSiwxjTZRzgkp+cf1cjnddxkBAg8MZgcMtEFXAFnrfViBHZoWRtGVmuRZv+R
KTSREoP0qWfu06sDJ13vA5WGBus5aUVYvzQKdPPVK22BnnsDNXeeyTPJ/7K/clAO7qEwCx1ne/Nh
3yO6o2jw2oHjadBcQS52QdIp6GxrDDG7BB2Q8nOvPo/I8jcZI8eMu1fy/dB3Jp1aN7ig7wBjrVce
nl59oLywEH/C3uy2pY3qtugRgwJVGoCafCxu8emvGTziT3JBP1LH0g4hWEEXBPn6FgO8W13wGbGw
eaCMe4vbke5eulqZhqkOjuwUVukcvx/hs8S2wiUCLwOt8/jjh/R+nx33JPhoLWfrgnBoCd9bnUJt
hDn7fCQj3IVJt2s0oK862Z+PO1ft9xNHI6TZGMXYcE5f6LCC42FQY7gwqS7IBue0EXtKGe0Vq2ys
QepfAHp9Qowt2cvOc/pWTPUSZkeIdG5/593iSickxj/Yh3Qu1PRmBsT0GpSFUEjSH9wjXUiDdbYg
f/Uo7U5A2eucoIYaNM0ozmXzarn4rM3G5AH0AcYXtbFQGTl0jOEByZyr0w4zkFwOtVUceOZTWGgS
PLEiT24QTSzz6NWc1ObGqW3vCUxVKPbsPbfypuWK17qrgkZVleDRi5on+CKtzgnwuEdxJO+apxem
q91vNPx5A5wgDZMgqho27CFfFaOR1ICplnN4uxga0Ajgy6B7gFE4T8gO4nq3r+RGe0b/ND4rQyW6
Fxx5GvSwdmBWI1qaSVYdm0Bs1wXUfSdldAQTgiEvFicC8u8I5plOMaUeNQczRvkYF5FO3Y/XKQD7
vPXOdYIxxj7dr0G7HHYpF31I6dcOflY6+wbz2VqLYy2AhGQOedW1A/aRrEn+Xd3xS08t+zOEMAFA
CAq9TUJIderq4vEAYeoXDATGsSTFCyUukfzLhAScmRP3g0kkj+/9xWN9z980u1MbhXGfbDx5t47T
bvsEq716VMv77S59WNTxreObpCWRq7Rq6HvmehXOvLBo8u28J33cfFanx6ThB3lxmyYG1VTzvyN1
60Oo0v35mBtEyjCjaCdiIS6bsnHj7TzIFuct49jxbpRrCnOOL/0eFADt2hb03fW7WVPM7zVUyHOS
NcdRV1fllCzKfAvnPc5tb7WDtn+XCJHvgvQZQVLLoqn3QrtG12wZjX7dzbfQ1bmctMyGrWZL0YPE
DEaMitE0cpumZGueqFUQoPgk4D36pCLmqDKkF7AvHavSGYHcrWk/gvyFDEq7ZsOAkx8gfbSVnveF
qwKIEAlID7p8GEWUDqV5aw+Dcw9+N8ByMH4ZJzoJIJYiqcg4XOcyUeAfudErp7gXpp/RDQChyWXy
2esNpxFgMhfNnv+cfK25K8xHZdQe8MLWn+q2TSV4O4pb+O0BVHD2x4f9gUoJrWp+c6Cua7EayeCQ
D5lRSDACSGGPEM80vPbw4zGwSejFOn7u3xJQXel9caUSiBNHgZ/sHnmS3kOrbVhrUpzUL460BcM5
hevzMWGe5eqJAyAcKW+kHaN3aR5bMgmD5pjx/g3qyK5V5CQw7pSZXfR0REFW0HITSwsZ4WAly7se
hjxCM4eeME2KweRfLcy0hH/Olpv/HniTTz3odVL5y2z48vM+yCxHJsg+iI1Nyv3mwUlAxi6Zz2I+
+/tRa9CMOnbDPy070T38uJew4eiK3fXng4etBGK1c7tTMdSTSJ8DwGNAx7L5h0tLBHzGmnJf+sSs
gDOpqRFaV90qYOZ4EXmLz4ZeErLAqk9mk47T2sEE2UMJvT4hF8Emu8/qsFLX+tLVTdO0cxoi65D0
l3CPxEJSF9fSa3JcP5JjQm89JBWdhgFGjwIYpFyXGdt3hYh9w0MK5FFxytWDCajKhHR0x2/ubVon
KfC6uyEypuUgOOqbIz0ozDZ7WS2Kwv16dPeo9emqA74nJqMJXq8HDyrDWq7ER0hXfcRUpgpX2WTC
CTShPe0KQg5mi7MNeIpus0v6sZnbuBD05Wjep1BKy88bqD9Ufl+X15bE85n5KPrfrk0uBKorFBFJ
TDq9GicQT+xO6FheMNvABQaDATy0Tsc9BkDCx/vgOK1nplD8KA40B8aR6+kZPiRW4/YSqO9uBkUV
CvfSMz41Hf1/ZX9CT7WjaNBJOri0NK0IEvm8qs/deU9Xji6tZApDjh9GS7VAP7fxVzRGRnHRxpsJ
oTuLjQHla5PghaAGonEXvOhr06SllOkNwOzGl/WHk5704sa0EZT9g1VuVWojRLXkqYZg+L9Mb1p/
7Nb6AVTpDw1EYZ1M1Oq8KkEWYL+hau7VBZAMJRBsVkSQ0FaDafnr/H2j9yQbnXx+JTIBwiE7mN3K
6XhK0CFc3PSih13z6U/sn4dX7zqcx22z4UGz4V6Druz6DyBPhLVuZaQ292YX405vz8467slTmTDa
d1St+YgyN8eR645Y0yBfZmiXFLKRVQ6aHUKN++odYLXV5MJwTtCH5R9ZP58rapKc3wVE6QR2oWJs
1QhN36NqeTNBmD/ggR5eL0k9M26WGnEZb/yQj3EgPNJJups3h4FkY+KyAt4vzJZfM1tMFuzqW3GQ
uxN2pAGK2mZMZvT0laBwGnEnQSgvc50wPDOI1HZCNCwIWAoqPRJOMIzhe8hcUdyLt2RIGL2mjgBA
90qLotAJ9htCgvQT78YXNwubcQlvJC4HoEpoDcg2Bl/mUUc9YsZulHXsmgLdlvNBBeg5bXD8uoOq
m1Ki/3R6AVLjvGYP2omZi8OcBUftEDFrBBlk047bp5W7EQkzbWAGgMH4vyCvUujt0RX2gitJPh1w
O8ha8RnhO9DbayCqNzbooDltrz8h7RQ08YUHRShmW2B6QShLZ4tBnyoIupKIg5IODIPud0g3MB3A
R243tE9E/h/jhUcNISGpvuJhQ2FQ+2vBZ6XnG0CY5Lq7FFuqQ25IRyPcY3DetEFplZGY39UuOlCc
6bo9s1BBqGY0Z0GilmtBN7wbLagtaVUHKqTBbaBCfVB3G00oEBpkqf92Nw0o2xHeKuAoxCg3c87S
gQugf+YdPhX2KMTe2FuD0jYdcuyJZlAAu7h3KXRcTPUE2vpD2QV8EPiP3lT9jL81LEl7e2IjQQkO
Col2COPynH4AhNzTK7NyWjRT8XL8SPL0PV2tOT0y/DRtoaXoJoUR5mCd9rP9wemSenZ5J+XrkTWz
un/kAl64k/Tftkf1IQ3+dyx2PaqTwD2ST8md+pV8GTNwGB/wRNQfJNW6uz9YPhnW1DwrzEiIVQCE
fwCr62+3RYPzh8uFYKlWeOXhQiMUJpixRd2zUWO4AaxPvfkyz5Kc+lK7RmtZjpbtEA3v4zbe4AEw
dAtg5+OmuDvSpK9bAo68AUfO/E2GAcD7tQWa8ZzHFGL3fyCd9tFFeid2jFuy3jKoDFZb+CDIyCk+
tCy3CH53PgtI7F6araWtVFqY0NZQ566VKYllyqLZQhl1BB6MjcFNZbwwnXmkU+lloTjYJu7xSFIA
qSoWxaKWStn/I9PQUO/PtLmlU4XKyE0oh2sIK03LKbicBmSPXfd99EjhPj4WnHgd+LYk9PZ5sxOj
I6B2ht0QhOPdPVP1IuvLZM8Eot+fdcnP9gl0wNEC9i99din+HeAFRjK830ZJ4+TDg1GRPwoPLzNT
yIVTy9FwmulNYN4GJZoPjJzzPr23Z//JUBpIU1en9dM92pdJFl78Rkw3kXN3ek7bU6FSLYa03Fns
i1glIivsFuBrgUUZz47QdTVpMGLsIIyp0LJv85Qlfus54PLhHE6+IWYqRE3txxfGUq9uUzpzI8hj
LXhzY6Y1Pujh0JR1CZdG3ErIndJkc5l04GNqTcrwAmljzeu5tGQCr9O642P8Te/Ri05U3g053fud
IJ+o+KRvrUXKCgqkgDG3W+5ab3qLAOuTrMSErMmYSN3Q3rmXwXtQ6xNGfZfZmHwQjdcWd/s021kk
5Pr34WnWi9VBF06PbkDi40n2jywYng8wNtqVYoLp/eiyASeWETH2KQJA8A2I2KBss7dq1YiiDhAr
0j5LAPdElue5BWaeclkNAGnEbCVovFK0jzZF0LUphW5t1tP6YG5QPvIls0Or0bEQq2OHmSZAW9io
MWwPs0UD1UofAZ37xPJ/0Gc3wvmahCnMs1dqyx14OWIZ3gbmEPA2vktHczNS/TBIOPROORkeGO15
Y6ZRD55CnXXwX+Gpf+nfAG0BUDYui8bwRAl5F0rzMciDzPtsDh7QhabbpYlPRrdDTW4/Nyyu8Gus
hCvwVDJ/xDldbXCNF7PRYFyXS6UCXic6PoBwmkcmM/UQKgTCYm7w7DA8hnX/woyKOkO9Gf9on0PA
AqpzC/ejeVR3IF91rmE76jLV75jcx0eaEzoxGYwPpJgAASg165wdFfZi0KJUV6dIBF+cvXtThHSo
Pbd2wAheJtipXU4vwAaujBHMv/ERu1taH0juM1Kc8+fo3u2XwJbqzqkN947xIm6C0HVKVsyoGap7
6z/id3JxT+5Lp744UEGSXxf0IcR0s42Y3TtkGBR0RdrJZZ6BDznq+ja4ajWcVfeWwlyxAl4+OLkP
Dcgj/dcGxBaRVQ7pPxmX8NcFpNt0WgSgcaAbyoSQ6MlwLnAxxp1J1fodOigMGR0bNJ50zJt/2nNB
VjeaA12BwnDYpKW6rTf/HhOs5WPSInzt/XVf/fvOa9xn5cMHxQuzD1M/wKRJXPIBkAxxlUozCZwp
KdW9EjsN8WtveVxljKiEmaQOB7peWowbhBYKQC6NKirhcaff3p//7vWXvitLsw7iv08gSi0Myo4n
WT4y6WTYxUa+6wYJEKAZT5CWOslNrDffe7N2eJ9BXUOLLRM/v6DQj39w1q0ptZLsp1mJyJxCF2rz
GhWz9+YzBnD1PV8BEptsJGhotNnNfUWqdXPTh9Uc0LsaddbABZ0sfBJ4/WUhxSkq1CdtdokZv5RD
JIH5V+J6QI8LWfVdYVwLY/9kgplJwxKVcEmSfKRYsRsezjBegaiQ3s2d/aUAXKOd1wGUAZOAW/+7
+15xtt4PnZRQQWCFO8z4YNZj0iDII1g5MHpJwZUNvhEW5UHaW2ak0apACv368pvwzQCZo1YPeJzM
MGU/p0nI0CV70C5JeuuMqwFDAEfjo5+vusuz3aH1QBj3OuvzuBgVaAMUcIEFnqfFDcQyJMm4ciez
y4Y8Xy4mkWTW+ZoUXAfP7Az+1viO8m22PM+dLigUGaISlLl9rvm1i1kD+04nRJLtnTsu8cW7Aeew
1ZdDC3bt4jAil9EPzT6TfJcFDNSwDXMLrub3YkDBjqumOk0wU3TWvIPrG6Q9CdzdgEQf3UEkSG62
+g0ebfvIOCZIAZl23nIPpfk82k++X0ywQs8x0NDiZZBVydsCHtrfzFYZXfiBPGfh05rEnDAwVM8Z
1CHBecqgATKZ+N2kykNASH1gd4veuDmisVWN+ae/tw5UwAjX0FkHhinogKqJJqkCkDmikw9IRwvu
K9i0aPFENZD9JhF5MBRq6yrzN7XH1/+cDbCUMkkr7dD0emPUglCpK/S8LoAK0aBG9ocGHJC2X/yO
NUxskKDglPHe8BrixZk8Fwl7rdspOa/HaAdnVhciJQZP4e4RHGi19L1QA2SGayzyfgGRAsgRoMD4
Gi/6gnjZAWg5fgrZac7TwzN5XWkutcp9XFAVl4gaGYZJGxp0Ukx8DJ4KTeG0v510QMXAHCC7268f
AvyycCUghga5AEkJZANUrkDRq+s16wnzKuE9PtpgN/7+EY1Bco7dZWAz8P3R3fnEL6YH57SKZEPG
RWB/zsmOBjBoflMmn9yA6UM1scwwnmgmunkI3yZPaejaTS5unnSGx8HR2oedQWdAAzsTEijo2Efj
ab95j8x7+G2jbpNl/1j1Qcds0XkBQB/SE6qHJK1GaHTrdtjWcCzZIVWUwO3uoqMY5MnueLtXXCuL
VAfIJBx6xh3yw50NNTuQFPgyXAE3imbY9LQA08r8pdefEgJVHjeSq/MJa2GWa41EheQfVjoTQuzp
ZwAY0zsNi3F9eQ73Bs5TogZMrj+aoNgQAKAayhR8AxB7sPzcphyyjBUuIgzLQJqTdvoZ9PzG+DXK
PWXTXh+X7SDzimE9uf2pTsPsju/bR7T/a6Y99No5Qln7KHWYjBr6c4P8djCmX+0CvQmq4v6wkKoi
7q3qAUsdZB1JivCHB+NPM3LhZwO54cnr5yJfnGuTrJUAdOrh656Yp9rf7ePrzi7pmMeHBR7MYGAS
EYzLJYtHlwFFG1CMBDIkK5r6VeiHamnTI9viAhkGUQ5i5dZvFilwQVgGnwvl7jDogUlaUA/VrgOM
PfyWWZyTQ2c+GCbvznQHh7GkZEYYxklShgRjfnRIP1AJpOhdsuAtC6JOGkFpJ13QU1rvwhChg09l
FAKFUVhbCEbPSWN82T7wk2ZJmBzM5AuXeWET++qlFkXRKsbn0XJtSbZFE/sAkI9fcSgs1UnIW2hk
D6lxsSv1Dc1wtIJShyZtdC8NsDx45xCG4gixfe+DR8KFc31cTuvusBiUBN+M+Wt4BBEXWPLfBhjf
GzHZzgB0Bd0JZe1X1QRNCzegUKqfYKsTwL6tO7xLTOIls891CYF2kJM2OATAtwogWwe6rU/4sYp0
2tHS2OAe49rTUIVhH52XDbcdZbPXiF6Ly5gyb+ZTHGgFANmBKIJcmxGSgOpfze3OFPVqK+Eukq8s
BqWT1i1S197ZJUggOHLhNdrpnRWgf7fBHOsaX2f2u8mgHAbWy9B6aFwNREOe3sPnLC1GeBhAijjo
49Fmh0Hd4k154x54WHJe7oUJ9uQhE3raQnx9QKFyML/HeMZNPXdgLseRBTUFlWnNZjsTV3MXC45w
KfcFFcVBWZzK1alPxww8ZoUeLpc8gSw6zH1yK0lXGewCfUMbqbnZ7IzYNoO6HvxNzloQacHmoUVw
nOtULnGk6L/Q6I7iO8EZj1EX0DHIhO87+h/mUWbuDHIGNlLRh6jD6BoHCqOlTlFDG4xGo+FwDQWP
lZKP0pE9vnbalqSaNmIELj3nNPVQYexqVGIhGi6rQz7nOf16zRAnhsLnVVvMtT85Azmnh7ZacX4c
QEzM9t/B7hqtWM5J0XEdqhUQ+QVFixzD7VgJdhwrevTipdEmyRmJpjJv7aJ/tY0snGJuEP3NZPL1
yMN7Z43dENbhz2TlluwD2R/sEDj196O9kRR6nLBRooieFN78GALOt0gLcdC8ZHLz+tOp7789Zm3o
M3oKJQbxpuESmBSvoCW/OuyQYhNHj9u3DBPpjGKyiyFXBgUX33f0e8n1wPzClcFgpFOtYm2J8qrd
J/dZduHDOen2BtNKJskChAVrJdANfW8Ju6bcqNJ5OScIS8CC0DtTyQVdMMOdzEsml/z1v37mff2i
X/flUP2T124Zz/F5dK2O0xAv2+QqjcNQvp9MSg4DpJ1Guho4svDJ7GzYgIe38Ba2QZ+bkj+26aiA
a0l1yI3xMsmTH8yzsVvRaajzr05PO10UX2AZTZ3ShU/bh3E2iF3ILctzmmajOlTjbcOF7pC+9nbg
G3Pz+3A7J7jTunSX+gKijdAxNwjh6GTLGa4IGIOBNQQI+hube7uD2TH5XodAFuIx7Hgk+5q2JJJU
qG8OQf1KICmbC44UUMGQ27gtfpqm/kHzh9uxN976a3/qE2hOqyhT9t5F23604dBP/em0pvdTf+vL
L/6Q/7YIvH3W19D+8si0tHiz6WyGQLmzPu/Sn/WpOYQMbtaWNHmQuWQgmhEiC5nG7owmk6DxVy4v
GwZUkDBApf3Jbcq83IPx1ldZWnBYHDuOOq3ddVD2QLudroctwsM5R4SGTj0gdhigNeliKwNsUjGg
G+UYFQNIsj3RL29TluHL8BiA6NyWA5wk0BXSqNyAsRo7o1q0AVlUDfmiMuq2vStKELLHroE63a3v
CzlAidNUQB8dla0slphbDpoGLDlAJ8IkLEvTM9ZH+62t57qsJ8lbkxZP/m2x+uu0BadhumYGlUGn
NJuD7SrqqtQ2qxUb+Kfm5Hep1MgN6DNgrLpzaaG5TPLTqN+wKrbYLlF31UYHEic/FWz5UoujSTQZ
kcO3QHmZNxu/SBsEUbTZxFL6kS8anFENYIB5P37YxJvIjiY26oYGL7gRClhtNfr6CX5IYM3ecfaB
aVEWuWf1LFglkebnkA3iyJ39STjQSdT5JabUfOEzCMmZCcP2daG+Y8wEvoT4xQgm/RG4qgPMHZnS
QRbPh+D6LyjdhM4CpvFqtL4HsF6ld/NlsU56mq6H28wYkmo21h1jzgMiytRg+C6TN6CGhFrk4hB0
kYuVv721zHprwwOrDqc3qopiPsdFS6Tsde/LmuPRc5z05ERnwoWHpBolCygHbWjjWFS/3AsYKnwF
ZSSabSVpadHlRF2avUFLorpslO9mVRhg+9BsaGEMDzIuCk2ePnmY0SSGPQGszxwVVVJPQ3vR3JGh
puQQQ0NTCl8KSuygE7ijEDE74w3KO+acEyQlJPMjF8EuC2Ub8XjXiHtmvBG193t/PnizilbB5C+Y
rOzIjrmK35VeKNmJUag7dQfDYeKkoveOhvhBwFOsZVsXc8CvtnxHuLy3faXnEM5V3CQ6m4yCf5cA
bHzoROk8pddFF+Um+49BIigMeeLBV7DvAFqZsEs2RjIykVh6KL8rUfliqkVk5FVMIueVKkkexgnF
XXn+uofwkD7TGLulvVyURgA5Ds+8xF9aWKiii/LUw4aJ+aIcos1t+R6Glhtijqol6nAqPVo2IJux
UGakzuT+/2QAhIQ+q+mz2YyHbwZKzV/KWsY2hpCjrvVRiduewQtnsnLS9BfyScuZJH7Fos34Expu
ljClRo9jXr1c8rm0R3DhM4X7xNvwi1QJSs6e2TP0B/HBYIt5NQ7LbJks+Y+x2WZn+jH7zJkGcmpS
f3LvCwDs5iG+JlBQ0/1YosIAg7E0IGa8rgdf+jRzxL2CRxTq+ZeRD948S66LgqVW8jwmUUCrX0fl
yQHFfyIeHlwfPPZzu2Bu1VuWqMAyeAXyGoJC3uOn1SSP+IFx+zT4bPuzJ66pXvOo97FesiFFfUFo
z1PobPDQUbNZmGtnA397GTJJU1egTKRqyYXLF0uHU/LPh0CMWUtOlQ+ULQnQGAXJi3i6zHyY64Rm
esra8/9SLAguJB/Px2Go1tuhPxVx4D3ACmmh3IgnrO2suiIfw73gA3b4mS4adJam04Mm79dBnGbT
6o5D5a+lU19uL2+Qo/2+8hOJIvlIOYsqySq3DdHBC33z/uKyinR07Zk1AzSNIWNLJglb8CS6tPI7
2NZJ4obhkrfjoufwtlzdrt3wJEt7IosrAiSyiEZbr52eMVxjPtcYC3/ab4i7i1TdjGlL81PjqA95
xZSr5Zoykw+KRbfb0caOX5p7wfWVHYc/9u+s/z9FWpBkzbmiuoWwyEL+Pjdl+fispwafB7fsZpy0
T6UaZR04a8EBxHyO25+SxGB94RYi8qyZ6MzY3tiiuGLMj2gHXG5yFtV+rxszXPs2EAPkOfwGX0Tz
judPgcYTsZQaWUlNAJYqggP5oisKdhPaskOAoVDtPUTJr0FZAAApnB3Wc7geprgiy+Ro8IHsQSPT
pj75LwNvRMSlukVygy6IxROR8/kPK4triheClYQoiF/WW9awo/nim4jJlv2b2HEkGpPAk3eeTR+c
SeXziO8SJ6zyphxWsd8JDSx2ovKp+SMKkuwB2hGpFK9E1l+pvmbg6ZEX2WW0gPCgnBgUUNXdfnK/
q5v/YFv+XzlM02d1hpweQlxdzr/3DMPqjsFBXR2lVQeWIL4aXH/4bylzJoZDecNqIX4B19nNYtna
lTCImDPnwzsZYyIRT9UXC37YDuc6915kqi+CZgyJO2R50nQxHowA8XsdDcXYr/7Ku/sfzRuN3tqW
fcdG6M/C5RmDMeNPw+FoiBDBmMy2Yuw5F/21pk8TCRYyE+RJ5FxUxK9KIWHgK6DUVrUHEn/q3k0f
NbTRaLz94BVxJXLbkHWkVnw+9vCSHYRqYatst6PckGs+af3SmIo6kPvIU7nRcbyx/wYDvMmL2DYM
JUGmm2HCFTN+TCSGiB9Ol9BNzLqYePnbCV9nDoW2VlNI/Nnv/m+3/wSKPgtwSIxlspGnwkRwOHuE
Vu6wnCEfKjsxtmWvJAkniopA/5dBy2IfJexX+aT4oMcuT0lIuaMXwoSgq1IMXFioGstQtCUXoWCo
QpQXssWTWWmkhYvESqVD7uR0WehoKVkOubtPs5IOOQ/qRWsYK9D7zBaG6xgijH3UILKm9Q42JuFS
VsL5MOe7Er4Z0ycqfp/QBM20aRGu0hBVIapf2mXtPYG6CKjcM9lhbVs01u8xWR/xYX8H/hclE27x
y+Km3EgZkxy0fR72HxY3k2eFLS2FUwYRkGADkAs/SSDi4Mit16RV5bW+iuq7GalsXPkkOPsqD01u
FumrMSudxER2LDmuNxZEXFaUvIhHWGp2FERnwmuyqUT2oiVyPOJfPkfiVZGkkCUGYc8l1dABCC2f
Vf3c0LnpIV7AlDNKh6joYWGWAGlQWZwM1SW2tAw5lPWRXQuelEfFzkDLwSavU3+CaqXyw2EHNOQv
8kmV/hWZYbgMqRQR1m/IMskPR1dsJjO3jgICIWqANJZFErMqP4ndPRKX/Tx+UWzg03BmJb9QOPQS
6FB4cYB9+1cKRH4kqDqZS36S81su71y5rMGZ1ZADoaoEEnWHLzk3NuIzkoSYO3izV5OwA2mGrBU3
hz/D1EKxoHqDuvh6S5nt+LtsuhvgA8od+BxQNCIpR9QsCXOPOvr1pbeoe5pHxmDtoytvaonKFduM
PG9HI89bDBaYn5RgssNjKG2OVMKga8Dl/BYGUalewzLKZkMhb6K4N4gvKAjcsnRnP2kpFxdfVklk
RiQVZc8sSkkysTkkPyX7RvQrEin6X97VKKcfyMHk11/wJuI2t0tjJvQYles4Q/WJxRL3UPxPEfrq
bqIVOcOz+7M7PCiXxh7F7xFfUN6+8igTcTrE+vMg/6PKZqF8DDp7KGcrjg/3adkwZyiKGZcoClMe
EXET8UGBHExriUZAxrF8JtLO+82mcE+IvyGvqhSAvJCrZBnXH22ETXgjJ6Iif+syw3OSy2EpOFPe
IalcJX+N5yFBk++L2yHGEuZrrIU+VDV2o7yYqcrYSV7G0kwNSQ/IIjYIcN+yMbgsvqekLLkl1AC8
KSN8sJ+YXzEsM3wiSYqQzM+G5GF8+D08cjEmg9YIO8Il7jEqWpykylAI63TukBaQBWEZamI92LM4
0nhb3qwMOg5M+PbJ602/PfKNNzKOGRLZskTcCeGJyefU5WUtZWM3PNlo4nCIdMiaipnm2bG4MqeY
wJ9j2rWxJbK16cqscjUSsnyRdZj7cp2k/Hz4xlURr1lcGfmS18mrCVqs9raCv9Ju/N4ek2KhTNkD
JMUPEA1dAwatkT9gdsEUOjdLHB85aOezT6mkUCW9iQNk+ancNUzsU2LVNUVINiLOC0IDroPTlgCm
IQlT2QpZ5YxI2CZObltHDfL0uIrkf17ZkhvOXhLj9cSrli9iarjC0ERPU85LIS3HTUKisOOiekSh
iyfYQNnLv77fMvBG5VnsoYM25NREBra5cdZHwy3YwUq62Y5+n59RlqymuCOVzPBHWP40fAWXuNde
rez4JP5qhBYS5eSii34O3dzICYLlZ9E7ctG4kVP61DgkLKxLKjJBP+OBt7HEnDUikmuriU2khniL
5yUW7AQZohzQvpKI/AAclpsv0Yk4TUzV0Oj/GmBpJFEglyupy19mAIdD4XmwixgYKMCfSE4P+VT5
bPE+5PIqx+Z/zxzJr2y2qB1RWC1tTUYCV07uJxMSK0cU74jNILGgLI5oIXH3ZYnEHyIHgUtLaILP
609f0GNAAsD5FM5elyQbV8YasdHF2v9OgZoz4h2yX+Qqp0m02iQ8cybKRKnSasslEHBxE/BISErY
6Hh0/Qn/VTxYySZJZhNtXimNqf/WRkNHzkguTPaJKNvKncdkMh2Q9JzkNyIatiQhTvIWPydciusl
0Yys0s8c8rmVvUVbqvifcvNuJNAaiM/Xkp2ca+gtucvxLwtR2WW2pNhQ+UiR8ZA4O4q/uPsuwU3C
a8KOhU2TfMLPLZC9EM7qohgkk4gPhnL+LZBIRhVTqf/7tuL/IrKkKIHuaeN39WeU9fKCxy4+o43v
JroUo/Ky0GOI8lASm+nbSxt4nH66BueppaLoRMUnM4J3UaPyK28u5hl9u13j6kzlbKt75YPkTJWf
FcYsiBsnlo7XLCs3EMU9W3JnMRDyqNh63gsRZDOSJs1JLNf5Wa5KPo0/+WRWySNu0awfmm9x/uFN
CLmykTcYe1fdGUG+L6KImZOgEf9ddjZeM58r3sOQd5fllNT8d1ndgcqGoGpR1WLT7iahMFK83Zm4
+usUHS4O7t5gi6UEXEwPXJPkXadDYsZiIAmGJR4HVsmNc1v5l7lvktEn3yV3WBQR+xjN4ZMNZsfy
qfjoOMO2aCo5KpdETuua3FyEWs6lWi9VruKB+kmxNFwCGwZdUl3LdkvkLxeGzuKAzAIbhjEXPcUu
64s6IlAQD3S9VXAxiZBYNlYkYRjCv2WVdxRxJ3zDeHyN5QwvCX+SFRNjztJNEHtyZqgdcYI2pR78
iiVNUvtkNogxZ2xOriiYsB9Yg7lR5ddQxfyPTRO1wKf2RVZEZ5d+ohBs/26JrG0ibhllFOzbbJoa
4tMBY4ESZG+3BxKb43WKmnPJ62Xs4DhZlgY2M3Txd5ssJZ/HQnJasqsLYp4MlcjK4inzEvKVdKvp
1Ft2BmdaSbBsOctKKlda4ntEgBNh0ackXUdSRRK5+ylQKe/NSJWwNVBaKSIlSzZdpwjTT1NIEC1K
TZwobp1kfvBJftlVke/Zg3wA/ihlR1My/qTu0pp5JVlfSfrvHiKsZGEIZqV8VoPglB4Q0kqUP7C4
otT7sqfkoylk83Fi2H/+IB9QOXVIPPedXca27+otAxZig+7lypVWQwLm8C1+NoMsfy6g+Hqy7cQy
EvlU7oGctLgN4iYwLxftYKX+cC05F/Ebfs6zLLTUz1ZULF7mJEC5gq5AJyoDydZKeUqyE6h0gs8j
Rk0O2T8EfTwo5TiEo9pQoutIolKiPHg8h2obz+VjlsulrI1EDKLw9+5U0nDcoJ4WivVIEWeR6u1w
LarnZ6ilStOfkQiFII0XiYPMmoDh40dWhuLDHskC7kTCnAX6xQvcc8kBSaVSfOgrqOXWaB/sA3oS
+uwozAeS5C5/8ZIUCnSGiUjZc0dI9u9Mf17r//7W/zeGoMMBwhQ20h6iFL6Wp0uctyZZe7DHNJKz
y2A9asPfANXrm8tF6nDlMhmi/V21T3D5AD4pKOjQTHS2y44zZ+GeMcRXXWrYj4B27g49b8/3olHs
odxbMJXoAY6Ld/1AcnMmxSmp0tNAnDVJfUoy5pn+n/IEjoF9Ko37grwjLsscRqMSzCZp6qaOQ861
JQcvgQaH5nzJdX++mnVlvCSVjkGLygVd+/P2dEeQQwPH9dCFTTF9Msrkuvm0rHbb6F8ZSVMHKWbX
p2+vEzJ+shXCRKLUkWGQZZLYul/Ntmp/yHOuO7TIKXQv0EFMUEL4tRMUKA2G8xTW7Pq6Pbv2SzjQ
ZvAI0RF0Xr2ujEf/usUA9FwCUJeE8XMIbAUedXQiTHlpcwCMTYg4aISsOYcOaA0IrV7AUL4haJ6e
4ikts8voXSb6zmgtGDFUrTCvxmXb6o5fZACGQHAZs7Hvq+sPDeqqRl/Fq67Bmk5F/qNdA8AeX3rb
PJK1UeEzo0/YBoAp845Q77eY1ijNDeCXa1u6sT89XabuIMZ0PN8MCC0PfjHIVWGyqJ8YuKNMGnjX
D/PcGAgaxs389haACPASQBbvQp8rk4ea0ujU1fd1YNSvRfcyUCCI4GL2QfdGq7bXb3yYsKWfG3Qq
0tdtMq4ahLleXP1nNmwzk3t4KgbnE5zRbYbueCzcG4pkRsowZ2VnMUKm+VY0iI3r9LvsA5h+46t7
bK3P3WUew3NZ6JcBPM8MyobGbCuzu5nRU7bW34bR/YZX8DIgBz4j0C4vhqA0t2oB/zm4q4RYJVs0
mZT8nvQgsOn1mVlTYywBHcogo2/MGGBmltbFSntQmwVM6vFuQZPK4zHJ4wPHMQLkM6gH8FsQQwEN
orZ+87pfgBqAyDsyDh7tSJdkKQPG1a69u/Wp/zao8U+Vyc2HaKZB/yz45RfGZu5daeIpFtzm1hTc
eI9PphPxJhgeAgPw3s2jQZdNBycYZD5KD7QYORF6PgULD7SejfihhSkFN/34A1eohi+8IkJqZti4
QM+7e+c/ps5ry1UlSKJfpLXkzSse5L3UL1pCFnlkkPn62QH3zMzldp9utQwUVVmZkZGRaGIUYguu
LPfgfmvzEcXB+jplGu/bFOPt249mvbPo1DTD/JyDxLqHYhEg9Y6WYmyxDgXB7sGJNxQlBB+PUuiQ
SkFanu6OCHNLgeQMJQzCERqdoMZ79/lEeMZgerBI4oNmbIXaPvYSqrJOwFwX0HeB4Av3O0Eubakc
irLudLbh097LyEM+5UXeBkHnYgtRohx8y/4ZwIZ62bdRogcNRUSUcDfSr7r9YBGjmYmwlhaO+DBK
uiixfySUUVbxirc9+1VJEcxydw+FeHp4mhDq6HUfTeXA6UAnBCsuIKpIKmzXhOIOobxBBloJa6Wu
Iw+2E+lt0Bfqxt8GDOK/SjMOfolbhXAFVossfLkw2iU7Sb0cKvZ5SVlYYZXrkoqm2mB5vDaRDtSk
p0NYcW8iAlGh6IcMD9Ow7D7vqBTbTPrV7apO5hNKf97BoVXuo6pzNKJplc6eFfYPjSmiMLSxSSIT
qtWrDvO9OEADQSZ8KsoTRfVGbYR2CfxDSlanx5x9W2VVRfQDoaH44AQNqE+10afFsLIAT2vrsbBj
RESoCzEPYI2dfD/xn+yP0C2e83wzKrjMCXb1QYWV0i6ixTR8heU/ir2pYvis4n75a16bH9Ju4uhg
aGt+PIlDBInOFMDdHfil10GB7nTszwhSIaapEo+C995+xyxRSO1MG4iTFEB8DdY5El4rUhCYO5uh
yDWxW2Uby0UFAGQOdCD3NoUBcRB/cZhqL4NBJJzzEhiy7vHu3B92hcW0pFaDxAA5LJUDsZexbR2R
doMQ13Bvqx3U4madcvogQcGY3AWN0twdxgU/sF8CSW9+SuZZHW8j6mZcnAsit4CCjga9Ncz79FU3
UaeqDF+ddwB1Mz8/jaoSoztimKpVpzFE44+k8PYJvb8HjvEO9hU7vy3NHhT10GVrVut+VtvfpFwz
HnuHnovXcD/n5tzaN7opjH93v9AsurXYQidPDVmCEj0+qJt7lnFX3kvem4L0UZzy8Nj4pceR+Mjp
UaPNTXx2D2h2SKnwHL4u9vNhHlWKYp98thKmiEGvqAKaF+xT1j1HiS73FPU3sNAh9S8JMdHTqlOF
F3KHG0Nm6KL/zfPaeFn9o539hVid8pIITQvSkafN7U9IFnfaLHSjSW34of1AGVXzqltZveyYjSPX
xTzzrVOlcwq9U9qN4aV1w8rDruuUKfgD5+F/WHm1WbyktJjiLbHiklaRDqBx+0CxwxEQYwWW8Vp9
X5DEHvPyuup/pqXpZ1q1ighIh8X5gzV/J54p2xFC4tsqXhgFwGcb+sgdYYPp3c+PCzPOn1WT8xvD
s5f/2LcNmgKHEbL56G7WVFF0T+zb29iF323j00Niq9gvkTp24TzeVux5Z2rRaIrZuPuPNitjYf2e
dqVDiXfDqy/v0+L2CC7sUcwNVXp4fjlfEKk+xhGDHHO/aRw4R8FzwLDHfwj97+Glfe0TIAoDTUIE
ZuXmh8hYt3qjTYtDrcr36UJ0pWNHDSqjgQzNG/rdvN6LK+bOfTjUjJzCS5NSkuhq/kKqYgAP6G7x
w3fGAUEFasL9Z3aVqnbc/HQfzRr9sbr7dvGP/YaGh2jZlEy8HSpvCbee8ChNrMW9y6JG/tR+NHOU
gd4E39i/iuqEGrQeHRdVptdJNpTFV6dX1mZNLNVyjfaE5y9wjS4EAxpBtbW+S/VshmgXIdAL9Rau
gYUm3tXoV7fFMYJxjVncRzpmjNGgKXu+YX7fxndymp66n1H9Dx8Qb3XO7nJ5QP+0amgKGtURrUZO
q/L82zn1nihokfeZ5ctOsYNczZ0id5zbv6g1Og5AB9GsiRHCrVoY4us2gdFwdtBYxg6gT3aL6JaE
RCLuSc2m3SH6BuRC90jG4aSRXhhW2SKoxYTr6uNeQI4iup5+YIK1jxUDxnjJO6BhDXf/YmsHB8kr
pRGEogniMu4KVT4Hi9CRsE9pyxB84m/ngRw9oTEJZbz4nCWeGRwCIZPCJllTaSBFlSK5Bir5VCdh
ndrKQxBgEEP0qU02vmkYIcg5iz+6KA5bBxGGwOeUHhF+y1noUJTKzugpTlJyQfkT8CrFhOBdyqSA
/ihrD4mF4OlM1s5FCs2Yvx0xI4nKN5vEI8pVZggyIHxjf+HAlExRB8IskfgKtIVAfA4iikhj/4hj
ikBFPhFi1UDz+k85Gm29hOkKMJukF8lm8gNwCJjwHwX7hJV9qOIWlaZg6nDk+JOCR4KxZt0E+36j
2Sr0T0kbbeT6IwgCV6txVkowBNMQCnl3tNWnLrOxZm4xaDjZvCGeJThbNjyh6CPCE4VfZsilsEuq
YQEWRWYBzjdD8oX8lAWxzUmfjCgnPQMy2fsItlKAw4aY3otuho6RQSRn0RauAR57tAGlBAphi3kW
1RUsU0JWwRlEqaAMmgMlgBESX6DkBGtpKi0D+ETnEVquSSNmCOniu8TdoXmAMmPBK0DuzNmyWySn
RYsSjBD1qKMrSX05TNRXD45TDziJ1PHBDuYt7m+rNSd1O9yKqzU8WkMi05NZ8U/mlocQ+Wf0hUlx
lVR2MpY6wCEggfTXBP0v/BRFwxkVTHeTZAaYUIoPgEGD1ebtsAA8gfVL6SWimiCA5ByNNls54S6Z
PzIkE/EZ+xdzS3j9cdLsEdkrYCh2fz6QEip3PdENBgsWVrgl4zJpfl0tj9Z8OOT3LXwFOeRMEwEk
3Pw/kjw6H6WUOBWANd0qIf+CpAWoCPHQ+R9a6nApdJjtCzfCyLuZeyi0Igu2M6hz1s9yN0CPQzh9
HcR7qgg5cQJahQBPfA6nxxgD3XAtnHO2OMEwu6MwvdWDDbS1KYPvTge93mAAstsQ7DabnJuTilAh
YEryVnoptIlHwJyZrRc2A8WwVax1c93Pzk7zHtqn+AIiYfBiQMrZGsySQcqb/z5y4G+gFmJ/MAhM
KHBFEq4LmxsLZpeCZYKEWHHESj4DyBLkHnKh2cqqu+Ac/BV4jzu0hsRAR8dHM32DvasJ0BToycrj
8uhPQhKYS5KVCZUoa3NpSlNpKWo4eSo4tmg7Ijwr75AZRhHQBQM9W/ouAFSEOuloCAsShVkfQBpf
SDjgvAZ6Nuv+walgLTMEIHsprrnBOgGGPr2oPYBxyUnxuPi+Auir5JhgTE4+fhkLdfaqfC8KKtOH
/KynLy4AXSYwV/SAIoev9JRspRahLKbCA6EYShPL6vBSWRAgBgxEwQj1rBArkbFMZpO1ZjA5U3LH
r3TeEZg5+b7SPsLw/m+apYj+lrWNnRRQgkuYZVN1ZQ5vDgnfE6ApW66cAlcVQRpUil1XRsTNJcio
ZBZCCPYXAK7afkIQSXcBEjyZDUWvmr0QiRPMqKoFdLqQ+nh9dqkUglgxAD5zmlag5KWYybJ0qYnN
VoJOXFMbWEkjwxjpBDT9dcEnGKIsRF7A1GE6d7siZINJhlpNSkkro5LgXmLreYpMh2wLhqPRygyN
zLDQOIGOGkzILTxRAwBV3Og+e1w6nyt0j6aYTdro8psyIZjyUFNJaUogRAiy2oyLZpppxgZwIWT6
1kz+NtZEFpvTZDPClyV7pHWk50MHAVTVGsyyc7yMU/1rl5w0H6ZFyk6uq9HJZQwc/URST+no/xBC
DbcO7R9KHGfXrlmljxTO3E1vI6x/FouGQuet70dyarO/r8wALxbm76RTDZ5o+koG92kBPPDmWp7p
GENw0aoaFUARNTnEmcwSGXoTrR/CemPAZv2DNpPem8ksHS2Z+czUKy8Fc9ki5VHSqnqTNBXxSO9I
UpS3CfUpH/7Fh2mD348GfqQzBFflzzp3TTxMNyluoGF2jpk2UvZs8YWxcljXM9sBdxuEe2GyI4Gy
2X3ynmwMqe0XB4ouC5qNSqmJz+MrWaQFZ1XIK8FD0mDR2YVshWxLG5ugvA6Q/j8YXdOIm5mZsdyL
O/nfTJ5gIVPTia1L004aRC0afmdyYD4PyvVkqcjMsglBpg6DMdD6hvwY6pxkhh4a11oTJWRLgHm3
BJdWOTWskZasTggDSBDsNJl2mHKcWDbu59eJwwpxE75nrzo4bhH1jqgNBDJa1wFEEcpizk5AMart
+0sTCsFV1HNmPxTVNz8KZ7EnS0qKnqs7rsRfYVRYfSioxMdCym0iMW6jjLOzJQBCExx3tt5+4aGs
aNM8yTFhiViX+J23+evv1yLwq60Wfw2nNP21cnTZqcxAKQnRJhF8sdekSpXZnOrc5sJHmgCksLiF
+785tcpf1WJSjZFDSOVhEDGh5l7h72TlvxaRNIJVnPkLEahZIyyg2YdC+o5aSQJIkK/c19r1F6ie
+Uc+ISxv6RUK5LablIbEIGep/n5G18llRBuFfoJG8DqZnwfoUJ3/cpN6r2Q1uiT6Bdt0wisIXWnw
cpLpj64Z8eA6Rspseh6f2/HmNIz7jWk9KIOodCuDiDJB+sONk+COdj6W7jqFRIcmVs6otZA4cuMO
+W6ngjw8RO3g48f9XBv5bz4QfM0g3W3Sj9NZwYJuR/0IZewbZQjoJHRqzR9MCfIS7ru9a6Mm6iRB
NF6MYN/njRUVlHQ+L9vVTrSsOTk08d9teusVXKFhyapAAcbTgwWEvlllGrmlVh3eRp2iiveSiv7x
r/9yqDmFfdAwVaNOF58gatOvwVsUjHzzF+Tah6DsJe2ae3aoPm9VaSqFD42mIlO0XexC8yj3Pstc
h05BbuJGvffsNEiCg91oN9yqUzN/zcb23Pst97QzTrb5Ie3k7VersI6bSee7yg1q7nN67N0Gp37S
Of3daYL7aRenF3Nn7Tc7p4FTIX5UtXPiEYUnINYmuAQ5YLrklewiBfoF+8fxtbLjY+etc08/U2Wa
Hl+n5tbcz/aw/FJcSnjtVvoljjuUdcXCO5/hsm729WDkNt/1xctNcks0Upu3ZoMJ2KQAgKGLXKqU
Rl90Fka3ac1GWZnyJBJGpO6O5pSkYm9FaQG1Tyt33mqJuRYFSjKdwQ7PpFTdqkUOMuQ/3LPE04Ow
fk9GS1StDGTcbHKUHWQ1UkcqqBALXFc6ojlWuT9VaqUSKsIQq7zbPVKaiQmEsfNVjIBgm6t4akXo
BHtufvUXRs21O8h0mAHYrnkwxtBFZY+1l5JDhydaMBc0B/5a84KZR5mVorXYRxPbvOGF7sw5juhh
iT4l5WUFisxQuaNArqUfpnwUyI8JgNKaf+w5Uge8nH9olwdzD+kRXNj0iTxjqvOjwIISisSoklM+
miW4I6p7O4AlMarZJTJ07RxeVq/Hc03AKl76sqZTdxqZ7url6CNbT0Q7p1Wj8+P05nVijQ07jxy/
waBX57Shxh4d9Bypjokc1CvbxOPsPHtj3Gp9THnWrU5ruaQmmePNXODGEeekBR104kI542ZX7FWd
RtucYdVCZNNm7G3uQE+1gkfQu8RTuUeus7eSJqrBSTOhJvrjURcdkO+hGSZikkMc0QBtCv7/NSNM
BGPpRH06gdFaaOHzbO/nQfpxaGZD0TII8+ZK9Rt8Dh7B7C8CfI/ML9vhl2XldEeTu363Vw8q5lRs
pyBP7ik8ix6TAaEno+Smw/1gtB7WmUuWYAWzZIVgE+V4lU52C7gTdByzn2o+2CfgRrEhvV8qm0Qr
cVJc5Wen5WV59RtuaUsB70wrKWHwCwFKS7X+0X/akhctBS/UQ9+tl19C7qjEhMIyOC+Ou/20aeOM
OpIUV2/2C2mhCx3CLl7evzWLfN2amLP2YlScl+evg/VFxXGwG0fj57Q6B5CiZwhjufmEPw7G8bF5
bLBspbAU1t9eKVQ0cPxTlaMYm+TY9M8L9QUqzVR4V8EO71cU8yEih77IrVtqXronp/QEnCX32H60
S5QNqiKNl7mvtFjvzb+AZB6aELR+QicP0RHsI72dQfQr5L13Huxcr8BNS4ttuj/vip7ewqdYMaXU
MH07nfF4+TSv1lmdaWlBBmCFkXqMErqXF9CPRerYqTuJi7wBhVxn5/RHU1z3631h0dZ64GBM2KtV
Sd9hb0cOoLGzt5HgMgFYzSK9IJtj2kgFtzYaQW7s7L0GTXQatHw2q47enI5KDkLirmrF9vZzfKf9
tz7o6V6dC39DkcA1eRBh3kNAd2/OsGSWOFN68lifNl/u1z+hu1pYFlPjWkZHVxPgyxdmgK/5/Guh
jf/f6/ZNapPNwn+HJHXjViGQKdER+4gLYFxYm6K9rrcHXDf0NCgoyTli/4v+qvqQOoey/SSnlMCk
UEy5mKyARfQB8aBF3xOhQPl+5YKVCb6Ayik7XA7kG6+H43EH21AhHKYMFxVfzuNjI37VQ/zAKKXn
JcOnczthSd60PUdGl9kaEUG4P0DQik17QBY/Jhf7pMWfGWGJI6qsVetRLBE+wp5v16QfCd6HmMBW
SzbmYWEgpyt9HMJi2M3YrwXIFkfr0wAXBmleZKn4wlyiUrxvarT3zcZmj3TMzyaP537UhZOxf434
8knCBQ/eohI8aK/EToqScYJkuy8zXzG/ftGI0F4yK5OnWXcosOf20w6O2cJeyczJ+CgKoW6m9k/U
Nigl1FxC5Io7r3W7LDqdJc2egjkLWyZbNgEJcowK5t25GS22l8itjmBMYOlVeo1RX0kiR7boDOyV
1SsqkswK7s5Yc3cg/ba0xg6jZT4sfVHcitoFZcFHPyu56928HlaqBBembPz6mUVGTYG97RP8M05s
28gNXxHLiXiZNhrVYeur7Lz86mxHaTbDVDQWdDjsPTt3Y4n+8ZdPPbeexmn76f9q7MX1a/9H8a3R
GNMkbkJSBiz7GVtJMr0habe4mdU+uW7kcujeJLtA10f3THKRzj7Ws0fPb8okldY8Uqgeg8WKlLPZ
VK0NJdk0bMCXB6YkNlTcogigTL3MsUOpAaVfmq+k0PmumJ/KOUqJFbcpLlCsCnUUzE88EWJIGiz2
PzAJgckIdMp91eKrZOtD2PoBpHtRfkZRP1xUGlzBT4g6Ef3X6d6XVq9WAZ2ySsuMQpN382Rmiy7Z
Q55dpeKs5Ai3UNEe33kPZVjiid5ToGOGG4t4mX1CdtIxxHmQBAgYpx4toch0fuiA7kVVOsnY9Pg8
dtDtvS4LDlpsCtviyXmiOgvVugimjKwc9q1PWQgojoLHFC0NiXv1bDHiCOyQHARGU52BAFyNx3W5
gMsP+xDkRKebQQo3R6N9c+JAxFkRsEKBLv8XMiqsLZr1QAGwOO0ZfpEbCpSSqVBQJahh1KOeBEdC
wfQs5d8SiO1AAXSH9QRAGL2zPlbh2rt9c86BgFb9nk2C6xhmNOgvYH4gzkypSaxJVVFsOiFhugqx
slhP33m3MFSJlQhr+jfkEfCMkJ7zLiJBXBjv3Q8vjgqTVCMhtEgghZhtP4Pm9sYFkpdORu+3YwWy
jctFwvJc2ITJk2J24bO48vJuS1mihpvZo5+Zn9ECaHKbSMAAl0ibP9bJn4IdbpwB3pQ8nAGI162J
pJGnolcXt+xOJSyz0si19dM09dH0cUQy/hF1rIor5QXZf31Jh73I+tzhfBZsViPWGGcR5wsVBYiO
qFnivl+txoSWTSZ/lagCBvVk2Ph52Bd+1rt0xnLzD4YdsOF0ZHta85dFEiH1RfUSncPdnqYvyTu4
hW8LbQid685PUG7HTum0p/N562YE+MH4g3ye/FmZa7xaXi2DAhvHZBDw+kzsfiRnW0QwGuhA/RJu
2HCIGZho+v6vFEO5DckWCFtcUMInnJG7xzMEX6X8pYyQvgOOFDHpYiF3RW803dNzIAavjgxqyxi3
2dIUf42/AMbxHFIosVJDvLW4ZhB6YTOqml6TUIcwqZDsgKCtjCAfanYeMUmUe4QCaf9RGWSYiVP+
1TK/Vw9LztqTWYNMPo7kdFX0kUxpyjOcTrWTfjDbRZy5D8ZUXqUs+sWrt2gVwBH/746R+ZHyE9lW
+XSEeOkjra0OZ5GJgIpjO68JYFzsMW3iUkd8vb0Q0w07nbqCiOV4+PWGEOOCQDFI1ZhTEURt31zg
7sDlv7kowMjAcfBK/cOePx7jfFHhp0V4NT8hWSkvHuNVd/G4LeqxHd1I+rcseqDJ7UxXQgoc2tqP
BGh379asKw7mkbT8U4gozSXoD4zixLUNiQ6zQKaKGEubXq/ltty5Mbc7nY6m97Jgj+se2XerZB+a
d4NKPaKudOZzGdPptMeIS0uDl+OxT4ljNP/qxpLcJpdDPtJEeqyNfGu6S3+NvIfYNYN20NqRb07j
DUZzzuKmcUHmrGsHpAuFg8fDh6zyiMwtnGua3Na719yXtQdc0N6smdLtUnmQTRgq/ZkbknYseUeK
2FXIjsYKnMgep8b7KSLU2wMc8aVoW+InnMqXaE8PVx2tcURzUlMjHwt1FgmrEPxK1UAr4eHywU2p
hmc3ZmfjL3MH9tAs6SOWBn8ICoRyqTTymWrIghBHLkVm4DTwIhtr6KSoAAueT1A1meY3NhYjqd9z
itiYnA+LsycXb1x9jZjmkI7Mq9G8lStSJyymVTFOzFTODK9Q7KMjvR/IgRm5YLl8drIRlq9Isz5i
HnmMCBrZH7tj0zEr9ZzTIeJOyacisi47UPdGmemLHZg66dPkZmeuqN4gM5AaUf01rzHm+wF3TRHr
3RxjKJctBhOClEl+R1cha/0mtMoOOa0Kw16pKyt3VjF9jE+I7kb6brpv83nN5eJ+hObKD20AEYwn
Zn2lm1xzO19rPsf4mwA4eEcQoMPuRhE4bWQ5dLH61BWe3srlHTQl9IINVlKrRjhFYtyGVfXiu40u
64LzehirAm1yjYezcGptGQ0dugUkyUcoj32hibJJPe3DUl7d2yFSxGtOMLm6vytUFx5c3Gmi+DGL
NIuOunko/tC7KHSXSZIpknBMmZt683ZucX1Dm77oK9jdT2XCa/SfpimPHf93Ftm62dGepMiUVkx1
tKrTr3HtoocLeHAd3hHYIFjStpnO7AWb6HIpz/lCc2lhTzQmY50rWuLVztGhKfGIPiE8XmZFaNno
ZjzYhl7c254my9s6DHQBP9ApoqoxAsbmbVAkzNOdKvJmWEbzO/q4xfTEhFnIDOR8MBuPIp1loO0R
7G2EMZm/LU3WdMkzQ7QStBZCeUFKfp3bi7Q6YYSfIf/gja8lvFl/5WAX4elpmQ4cVQd9yKbqpiNb
u5O2NqzcQG+K9UyT/7GJiPynWXxDKzFzY3SPf+57dl/Y+5dTalj1F4jGGcwyQdNt165jHMtaUFo5
GkNNybx17aF7z3lrk9F3xV66kw+2j5tdHD5ACBR6aQ1rB1bwFbkNWzgbrRh8HYAtwl+It4GNNxh4
N6bb9NX9Aaig28Az85Cg/3tZBpkJNns4ZbTlUhCCiZUFINqT9KVJpcmVc3+4G/KbKsHVV9xWp2W4
HJmGq6GWZeACWlRe6w5rn6IYu4qJXuJdyclQLPMJpoSAN6wP13/lOvXC2P/ZOC2ggi3hWPl1jpWm
kq+UWoGsEaOsYjp2e+BiJWW0W9+GgoPkW2zIPG64+PTCpVrCtgUkxWZlL0Zv8nH8SLcNfx9KSsn4
0q/3P7wQSICVxZIniloBvfKNOG41fadwWuOPbj46X/mJN+PU0Tw9DfRd+4wsyz+BK+FJMqyyDIqO
6QaU7vzvXg3a0Htes3fuKgK2ezgKoCO/5Mrw1tLv0qcCRkw9Qg2l7j4sQfSz0IJgwmVxiEIivGFH
ehVUJLGYXJBtqAeSIaPprr0Y56AAft2vS49u6gIKa9UICC94w5OAouwm5EXKZLIzBoNCJL2ZHH+1
nlB29YOsT0LwJOUOpTZFH1G89U7rCpRVUbqOFFKNenYqWZXWIRes5J+e+v9L0BTR8NSDuabSg5dB
reMVYgI0s3PSj1cbToA6DVTI2jZauRY1iIAdoMgky19eZf5oHlz0IhpiozripNZ6+k0frhcodFeR
sNKIaOGgwSxh/rZqyr78kKU4s6LAM4W0Phk8VdSo2GSk+KXrZwFRg/JKSYhIhYWwjCOknkMOQOYM
6JE0YOMSdSgifbaqyRiGM9p9O1q2u7R+/yBBut8FcGanCa050EwvYaYaa5To3TssZEJemwzSJVHs
Sqbv4CNc+tgZC5p/0HfJPiDsiN45bcugw5fsfavYLpGKCn4w3hszRM4jdO/RS+zen0gUkR6jtybK
TXvEty30LKNbE0J4DQFFfFx6ts6+ZL2Rqb5BiGeg6JpzXyGOXaOcClLZH2TL1zbLluIWqy7ICuUe
6wu7iJfIMiMHSZKNnBrpT6kd6NvbjoARi2WEQR2obPsWag2wD2HEl2aI603w0gnvtGIJE7MDe+n2
VpkCk8hQfDVPzpE0sm5DAZMbm0hg4W8ptkvzkAYnI7KUljuRZpvKEcrFZKNl0jNUBbk4sCfSAmxo
ZXy7TcPe9NjDaS4FVoUfg2OELyQKlt6Zd9TdExVAyX9d6K+Fspjmrw5FwDXS5AVSiqp51cojSglu
mdG5EF3o8+MU15DjgWuGmyRnTJVJijv+RRs1qMxFdgwtC9QqJ3VUSbTOJJ+lgL8OSSBvhtnVUjyt
s8oyoKr8UX5b50dOHH4dy/vFAqwMk1R3i7cYCOaD6e6+gEXoCgBsIqaS5DBKVJJmnG9NWoEq6kuD
tuxIfxWsQvtVdNvY8KhFJT2NDJMPgExBD7+d/zty/BwFh2FCf0UyqHX6CHj7sv+dv+anaTItYJfo
otUsV2ngZO8edq69hwTnPMmELFpJM5ODE9VDsVZ2ZCbiY2XjkKE/eiwbo7yYYMIydM0Qv7Ksu0ZM
IyhWgW5STEUTvEdgGdEvhHRIgisZ6T2EgGSrM59W12ev1BjGRIqaQ8KzRdhjVnPptDNKd2/dAoiv
RI9yp7NMMrnkAUExLFjcI4IgEqfp3S4PgeYhoJYr5ufsR+1TmUD4DXBTMcuATng2qKnRPGTxV9nZ
dOoorO6N7vdOfwD36cfL0zrp3buPTZJH5eoUvuYLxM8f5s8DmEeAHbFu9PdqyLe1YWBTD1wCWZdM
HzE0on8UuaV3J2fTpQZMw/vU1KT0+He59Ck/2aFVbSOmHAU1Num0NQSJ3kaHXCgdgCPjC6txecX0
EF3EvVNk7tYVakWMipIUqHt23q1GQH8GIPDvkHbfQ8Hhx9nH/ZC5TNzCOHEvdgx+Koz+RSM6oa4N
+qOdBudRMqGF7uS0LELeBdT79ciQdGgbxwKjM/wsT/cxOsj6NXOqUA3vQDGqyIb0zvSO0N6A8lE8
yVk39+ZecLvs41Bt8O7gIHL/7uYhyDcv7RsJVz2mR/ViuX8S5SPxLthiDKCd+h8f+196M7GFip45
+O6TqPV/21z/Q8CtIKPAKHzs66jofK0HopmZ/wVeQ+jkyxmXF5SFNIpKau7XkUtOnjR4waHoJd59
+BoUq/CgydI7rBU63tZocYp9oa6I+QwAjdcCGw+PgCanMIxBSLoMEmNyjI0nsbMLYReRnWOv8KPD
LWQ9Mmlfd5a/jW8xzjQT5Ey9zwWKvY3M+WH6GZTalRrtUK3nvRXTF7TF2923id2gNUsf8eP+gkwi
pinaoVs+zD2dIvAY+YQ2vUK6BI8n63nwauYTSijdDVG8ZbNEUj6odituCfam+7T3y/3yDQyvWKrQ
vxMgvJzs3xsBQywn1ESIGAcKGgWJ3qgdtW/hs1k5M+Xyb5Ro6oBkCFjiolat0qA+UsagZtZbCjoU
llTxCH9Bo30FnuxW+h8URoV8t0hraqh1d/aDAxmBLI9SwDtWhKmQVUcDh1ROaRb30CjvSbmEWwka
bjHCpWyQJqi5V254zS0FpeBMNqASFJ2GS49Z9JU1gRSg3Ikms+PepgLD0hykl45zcUkr/UXpv6cx
suguNM35fpN6IvghizNyewtbGfj9GPXetjjD0gvY28odfI0xZdggHPREw8WtAwooOH5Zuf5BziNk
bn5RLkSAUcnVusHVz8I2BXfVYRUyQBIkQQl8KcvZbscEN7RYxjdkBrPFASew8fR6ih11KFfzthbd
Rp9mNDjv+TQmfE4arsbu1aLNy/LNd837xAbyowNrg+ACbOyHSopqO9lpqW2i2IH2uHBi4Kmgdgaf
ftGJCYJW1210mO6Fuat664RmpLQhs70z8/8E1MsMZ26lDLxMcHb8Z8r5sFT2z673iF/GqL3S+4pP
L8/pbUqgUideijYLxFD5CXmWLB8cuwWlHFEtlmdGl2X0Md+DmnNEdJGiITY31IjPUgQ6d5JWdfta
HlB6Pqxpz0rrvAohHjkLUkFg4kWr/mCb3CcubBmuDnJzcNweWhQtem8qqajRcume5sVe3Cz5FY6H
p++qZ9R3iXZRN+NU4fverBwObZ4ODqXh06HJx3FKzcxveKe7WvsVNBrtOjVWH+fg5wO1GiJ/SA7h
RaIu15XzjYQ0XkfiFF205t077ndp+KA1C04tEu70vHu4v24tvy3GoSTm3lUEOq0fDR6O29x+fKAg
1LmSAXu4C8qGm2eYVFevNpJPLdWcl7HlvzXeNY1Hvn3YYVdvjc4wUYImax4jDJYo11olXzvSjGgr
O9FSCg1o1g8lTHyb4d1R/KUDBhzHN/WM5EfgkIHrHhXZpHDLkzmXp7Wm5iao1AbnCAOawqciOGgn
3UNnz4imeNfs4gwWjzUERWBNFq0McgSvB1IR7MV2BUGHDhxE24rPBduGeDbyi6ijvtrVP+TKHarf
WgpTlJvBnK2kRKJsjTJE4mfrSsTR/g1vq6/b8Mig1qFoH2jhR4vZXoWjxvHyyiXvWbcpWsE2VBtO
EegzTQbKYiyVT+ObQHulqQU+KogXLXnOxgNwAag5rphjdql8Sq4QKiK+DtjlWPuVwpeatW1YWzg8
9rG771/cb6jU72W8I9LUbkbHMkwMyMGg5jf8GkfVhlZ3aB23cge5ZG5O1d7DxqaYp1Oxcs6dbHF1
TMeo1oss8YHHFUxV/qsQV90eattubviZ0ebvv8SYUmOZPqyQDXlIYMipEDQ4OmCbcxqmcsOgkTuc
IOBht+zv3Ir9mpctunOY9IliJ7APEH6AfAGxFAOzdWaoVu7vkMXFMSG4aCKodsJqwdOP+c7NF/bJ
7YT1809QlQDXolGAVGuKE1UDcmJ8wUaW7slj+YWkK0I+ZVVQtrR8stutGgLo+WS4FfSRD3wyM+iq
wS93QmGK7l8m075/hhEIQ3HCA32iWFHGaYwRSF3pQFUV6fZWAZm+czMrq5dg312zKRWxYl7xMaQe
4cQrbFJRasGBkSr/NPMzs+xmQ8ktZqlgV+IFuKF0WM5+I/mVxkRKj/vgzZkKRjjSmGhUFHQVrIRM
FHcDxCMdIA2SDqXWwghnNoTCqtBMYJbCIRYIPx0Vrx3Ie7HwPmnVyECUK/bnttgwm4h4B7I/6jkD
kHqolLxLhhAPyNd/RFAF4Rb4xd+Jm8qY5EZHQNfBGrSWU9clnGLHQUurOm8MpCmhfENrabP/4wdD
xeVmjny4rjodUGjOsY8qy2bjD8j84HRzgqMD4igDMoquv4IZBjdnEP6V/SAoGtCqxnmrs5wr5x7N
YzxKYCJWFljs1wFssudzJgcgJz9/TGBpFVOQmddTNgP2Ci4O1cbBVEQDIKeyQQ6Cz+IsO+PhrVOw
QRVJJjjzBTTBcu+V0A3yEXMhX7ClQYICLd1fGYSrKk/kd6cLgodo/UMAwB9cZby0UWYgEwOVatvy
yR9oJTmapWCk9Aag0ke2aJ2EXBYBw0K+wTfhEvzzTiqurk/pRR3iJZ2IJgk8soAj1QIHn4rw5SRJ
AF9Sbdaszc1b6cbqnNg7dSoL6hqkl8v84H/oN+nyelBKFwcy09B0nIdLJxE2UAp3Lxb9bmoevCD5
zzUKoDxzu0gdam0FkZUP6V0Fnpt6M/K480bSPuIwHYIioJ54N7JTC4woHUwxR3Gqhn9nd9OaUUkJ
nVpZJZIqkjBslsbXclXEqhyzdE8uFH+lXGUVtryg7ev71RbKJGLjvq2vAz8tKJKprSu+4CIJhxwf
5IJq1M1UBxkYJIU4wVFn6vvviGBMKKdA0obCEElTv3nZQvuh9rce1enXyZ4xJjyBQ62KGf4JFV8K
E1D0LR52wlZHwwUiTmgQvQtFI7I9MJbBQeTiUFoFvUDAyKRP0dSQmrYKHG78oPmBmHO833D+7DAL
G3nsdRasnNqczpSqH0Y3peIN1X6c3yAdRs6QghxPeTHioy1P6rNT9Hm4H1n9dR8wbffs8H8t55/p
4Qh0eXd3TEX4vLvg+mB3+VxUbg8okzDMAHOsyQSZgMGDwO4+okVQ/HToclHP+xeKZE3+vu+VF50q
TcOTAQLWzffyMFdsjc1JrU9tCt4dcgj0UMZKdkdACA8crMWctR4ICcfifIzyvGGTOaWjagfGB5my
2IKTR6q5AlNG8fQzQH+P3GBmb2Sv9HYZ4EPZd2r10GomRk81LbOCgAyi0q0ZAaeKm4d9GuilmNLB
3hnA5Uc50Tw5IyUhQS6UkHSpo/YBD/F8JqqBQv9J5B5ttGJ5Mjm0OyQOQlVU+Fy9yog5o+lD3U2f
fnzWUE/TUbGKHTxg2t7K54sZVeeKC/h1TzO1v3w6Bdwkce0ftrYHibHBHp8INz12akwWlTlcPUBO
ePjCnlRDpUMIqETpqWp3eQV/F2gqFEhus5CR7E78h4Qz3mmqHVJdNm6/FA/DYPe13oVQpqULabav
KZhKRAi9SDLY0h3LDu0b+mh9AaDaYK3eyb0wTQWyNqwLruGB2PvI9zP5mw8UucfFUConwkXUV47S
yB2dv3dd5g6zklc9potOf+fIjRSJpQGIu+PrhAsq0S3+Lyri/3eQuLWLRr2ZZnbcp6us3rl7EyXL
KHqHQB+vT+qj08fgc4Iw41ytZ25Lc+dscwd118NQ4XFpv4A3RlwjfgN9t8hf4aXJO9PSSqGBQ2qA
lXORXxbBlpaHlud7mrxNk4NievFK+XTy8RS7vWivTmMte1z1ECUhxYtzd/BIj1nkDqk4T/l+X9hq
cG7tJWl2dizxfJUdmLML8XCW31NyQCFvmgoJjvC0CmQClHRVBk8sDdwkA3gEcCTf0ikQQIKZpBgJ
6X5duL7I/mOx1/y/FhouN7GABfdfVHWAzrbXw2DMtY910RAAMkIbXH/G+GBUmyIVIHMBwHJhLfAR
fBLvCr/SGELPlXzu3dXX3bx23yQwybRxMB32tu4uUc1/s7diVW3N/sR5I4SaD1AoYAV8UKGRfxYN
KBAGkpTN1FzWbJaPtACYpX0BRcH+0ROtg3S7YoB3R1hhhgbKyuo9DiiHIh+YhpPy9RqrvCkwU8ie
nEKkQjDbOjLcHjOlghDgallsoYHkO1yVq2CzlSIoUVh/kMAHS09iFllMs6drTJlSJ3rdVBudiOQL
Vj3XfUz0SV8Q6OwIc8Bzo/CJZHH48cOQhnT85dVBtxEXFe8M31XPvPR4hKq1LHFDpoGcsR4H1kfk
HHdRUDBhNRcNxUwrPKSJJW9AJR7FcOmF6e34ElIu9eVUKm1E2vF/U5lhqMI4FQSpLordSCVnt5Z0
Rd827QTTURcMfB5Q1Ip6Pz/qJHSiIYZzgaXEW+iGlOnBi1GVLU52xAfgqEGCEJoMECsHsdslR6Nt
l2HUW4joG45GG7SA/8qBNneFhP/uneqA2XQm2N11k7TC7tb8DJALAVMXDy+r/sowAbm0iU9CXXm+
h6ukwNUcbEAo/QZmHtkv7DynqZHhTORR6ki8OueoxL/CB+0Zoktg5HDM2AXTbWpUslLnFiPoDuAe
8WIaNjrqxi4Gi5y8NARt036DN0rbSzANxUmSIotcpQfNtw5pexQR0GU5lam4Qkg6pQEsm557oAIJ
ThHjJkaHPkXes04UwTLUfTwccP2MR4xbnKoko2quXSpCow5GH5VP/a/2mlTMlDYabPFs9Nuvp6B8
i0fWp1Q7soYEkFhDusl+PXBS7DA/pU4YdWPD7fbUvrS1s728PukvFoBaJeiYsAPKJEc4esZ3GuFg
EGCmpoTnEgHpM2us6vQx7KsKww7sncqsyYZj0vm2lnQZ4AMKcxQjq1gZbbqJypQnMBK1d2XSycps
yKFTtTj9cozOgY8l68jUydwq/dhmfoTEPpymqtLkSdFZyVFeQPse0gHB38JFvZS78T9EndmWqlqz
hJ/IMezRWwERBETsyrpxWFaJHfaK+vTnC9jr/ItldSogzDkzMzIykqWBR51RXrxfi4HMJOXLrIgK
5vSbTgGcPV8s/mX9rsR0JWjU06G3bDtzZXAVqdNM2Nz1Gyz6D1ervCzEdUhrbPLUy4LUs1zCLZ42
twhCEmHQ9Yh4JAy30Taahx+bzpXiXRF4eNcOv1Bh5YnNMC/qJmClQImx7ZkSVEQevGzpyRDpEHcT
ZEDUCMzIhKOwTiv5X1gbaHz+MvR1TB5KA2MJdrnJlFEM53OoVDCQC66TnmXP1Y539Cap5UEU9MqW
cvAheffR5GMjHjjkzEIINyL7LCe8dkmi3Z6HS7QU95btRBEkwYpJKx1OcE1ADFHsCmc7hB9I6hv7
1urk1UMwz8QMydktF3fuTaBPjyZLmBqwd6xs0Opfuti+Zb3L+zmOCFunLtaFJCYX+Ag2ajAKM+iF
nodpkmXPE8igGvLTc4O2znluctPkeemRO/us3Pc5Xhj3WkOl2P5FEGL8ynHKMEq06uMdeuQNBuTn
yQjK3nFWulMN2O3iZy2+NBygIUzFfxcdofUl/4GrxD99agVlstV7lwFgOE/74mPYW3kJkKy+/AxR
14VSizYKcWm61A4YGlhxfF3l9HU0wCFwI9v3ncie6+JUOR/SLXg/uu+LThvqimhSD5dsLj9r08mK
j1qkKYDTliKFpLRL1SmcXPEFPybHfxNOnjSOoNedSSF15jc3LD6cxqkIBiIT6OYdiZzz+1gQpRRq
ArKtDtAYCQVcEZ7EeVKREF4GZzxz0LtEGU/B6z+qm0ayuHj/Nnlf+jhXLvWZIgrRs+q9Ox7EDl/J
Y1SIY38OtrCHcOl4vqA33vEv6j05ffeAxW+LZ7FmFGA0dtAVaiwLNeR5i9mtBUWY3gMAC842IFht
XMxysir0Py4WnzKQtXqzqbCZKvtiILC/fCzg4nZuuE23HmraaAPaAD/X7lAjTCNN9QnI7TP+6Hka
UqlM0p2DH8xbT/4rgUFR00oxLWWKDLcDzeFeXXnqDUJDV2uPASokcQik22xJzxeajsq46mHIN8+b
BSgXWzhFMpRyc4oVTWuZVjf1VNEyKGG/3AHhemxcFXpAw8jl7ZXolMn95ybhKLF841h3z7h0xZ1h
wFfMHZS8GuUrNBlnvWt2GSZXU3kzVT4oe7bx5F6ezXJ/Z49EOtbNxa82nyzcteklkhNa3F5GWMHd
KjrH5WQesxQoF6HBRdaBA8oPL0Paols1X89x4/+zd/9Ls+BGMvXbQJQPqW8bz/mJWk4yfMGI6lzD
bbFScGOKJYCBqLjYwo0lLdMpRZrScmmfwR2DpwTLhPk6Z6XSojwDoarPBeOkpmrphKKIBFD+FYai
TeybOuN9paEPdQrMuWVFFFa8zNbgf4663HKiVsjW70EdREbsnhfYpsrI6haz+x85VWQmVo1DXKaI
qcHHFxWbs/r3eXGo9U/TQTdmOYEW9cvQY0hh6bGQfDI9wTfF++SdTNxwIg0W8Q1cWZmKBlUrmuTL
pT4m5oE1Kxwt7BGUKWmfUue3GIjVrkpOlqvZ7E7vpRnJ6/xEHa1ET1s09hFsdq1KGC928bbqXTHy
Lu57y9pQp9RJ65OGiC4xmVimbjo6DOugT5QLMk5y0p2eJNd6ZTHH9Rit+XQiY3Ifio1Kmxwv0kfI
44YS3opSDCTMiB60qIu6UGPRLvXu3Ycn8FXLdjnUdNSkx18AVimMvqaJfHlF1Yqe89kIHq7XMlGL
ZR4DgjPSl7K+gFlQGqMD0UKgE1OT6Sm2hWIHlGWmi6EaBO2X6XQ75ZlHp3m0ahf3Kb20SmJVMCDN
HjJf1auElYB08JHxknFY5MUjBUwZHbELXqnCGIQyhKJSljj+g3zyNwZTxPs6IbdMAb1qJjTzETOQ
nwjgy98CeiEpLigIC1LpkHej3f8ImRUJWWHAQKIBvEcguHrVQH7RSbBHtSPMOka0Pji94Zo1Di2X
0d6CCTnMVzNNkjdjbrRmLS+C8AtL2a+cuV/hHcMRkS/jbISqzO8UN3M46o12NCdhKPaQhUby5cw4
CEPGK6/SCj1EDYkDFPMvj5sZDxoi1d59Ai80WITPjEXbsKrDg3u12i3nmkthUoo2Kn+/qFspOYfn
sGElC130FjKWCrW+srufbE0E37jYhn8nOk06Btnuvlqd9moQSTvV4PJGW5IvD+J2947QxCVUQPkj
rsj40P3JS0JwGHVbhOmpQ5ayGuKgNHEiJUeiTaoYYo9UfGRIpiTt+9qNBECkNy5g/4ebV0QaKlqQ
E03MAbGS3GQnmcTc43gWvUzHMFltnFLbimarI0nY4pWqNRHtt23+UXXKn4GkxSa9oJdAoQEsK20F
bJ9zODpj8CuxTXeihEPZVJ2r9kWUkCKFXEQvgtjE/lBCNDU/YhxtgaTZueIIZVvV+xU5ZGcWMfDG
CjkHKNobAl6m/JJLZyj2lJ0StIkTLnaVNkpsFHsmNAmkV6ur3lsKqRXSiRQHtWaqIF6UneJBWe9/
Lb40bpHaLNr3SC9EeGgR3pK+4eUc3pLwD7ZV64ZYwuS7GJyMqhxtuAdXVvPz8OC1ZgfvyWICDAEy
+vmTf1DtC43Y2fk7sFblDrQUqOn8UTujMJQdChwRKnFCjihDL8tUzpYlJY/2hXJVBvrazGFlyWGA
OHvEDM7Of/NdZZTCq9WOC2iBxYPOW18vAuptqOuljwP2qH9iGbWGIlqhuhsX1WqvXL5ZcYsuUnHx
Kn6dCjnRx9Dq9Y+/Rac49K8LEpP22aYts5mh2kCJ5p1rnNv7vAdAE30c3ZY8IFc8zBiioIlBK0Uv
qTnlSGW786OIdZxiwxrBX166kMuREU9vc06zol8FrsojFam2nx8tXkhc0PbuZ1BR7M8CxSDBwSHl
JT+H/1UwF8kMCh4Uaomf43HV5J+okRgYKNiJlmk5QTtXSL7ybPLDtDGydLnAcIVhFPAOmDElgaLv
KWQntQUyueW130b+Fn1czRxEAMSYp1ZQs062rTh/zRmxMdNcjejv2iO5VOLZYqvQe6NWziN02tIV
IJCGsMaf7AgzYAo5lGUSM0veArwSW6tIF5bsCNGJ/xBZ2SbROP5tBCYFRlpUiOZQ5tsBML70fjWY
muRguWAySYpBFMaWTYHHLJmbDivxkPSIyQKrg2npVVhNU4SvC8ZBH5lrH5Aw0FCVOyQhsCY2kAOx
WMvVmVBi8XDfPpmxcFnu4oIp84x/IdECap0J/CbLcO6lZKKZOQU9/mpeuiJew0CRKgXP6AsOHNEr
Fv6uEFSW2iDAQKAz/5mstqoyFNooaGl1YIPR9d7D44DgT8xJ5NzFZwBYlMPPicCciuTxKYA5405g
/mGDQ2UmdaF8t0BgvISDzRtyRFW+Zb1/5fwV9ZRgjau0OjE3ROPUzvTwUeOaXaECQFUAUqz42BuQ
1iIiKk5UblA4t8V1kVejkF5AbBEwFXHbhnPBw7FD7De+jHya4gl9Bs6Nrq8TfvhQnKKwTa7r0yZE
xwHOr5KuDZ+F8pUPJVlXdpNGVVyjJbtKdM0pfsfH0y8ZEVsjP38dSVu9n1rn4ZG9HWAQcIsspFF7
ddjzNzjzFZOCZr9BjAdQbTW7J56t2ek8d5Mp9asEJ+tCaYXK/lT7gE/pIztpvhzVQSRUMusEqqC4
8tHkaYaXSE+1ulUurn46exoXzZ5OBnoTkL3K3BUbyP2SE9YKBRnrDr377Sj7gdiUsw0us5yZEMlF
g8iLM6ZCU7lqGpDcT3JtCSg/k8O5kfyPDDdhON+AnZXL0KKktULLgjDbBm/9t+nvkljUK0oIrFHd
jvS9tpZZgRzdGL+iVySuQgv+s5LuCvdkpPahsF5x0X+EiFZYOQrjiVukxaVOG6OiLQ5YLAlmcTq3
8G7v7pMWjy1P+l1VkUm1UjZ6B+uEzps2dEoddFvBVrVPbSw2YIFbVi8qBoaaybIG8srkiunYWoTw
DVyHXhqx/IwigPvPcfvBu/sv880PuHD/jCULUP5fnqhSn0XIJwNQ6aahvsr3KIi7WpsvHObG4zo6
kmwrI8YuOBLc8A9AVEu5zEqdM1OjQ50dhCfUGH5+8vUEfBlEXWURkpH+U5hDyl7YqArYZAsufOXa
OY/giACzjvVTwKgCYPW0LiHUWJwfLcH4G9TQkOfmvyNdFRqktM2YLF5eaSbTVOlv6Qn23347oNk/
ub+sj5LD8SdlFnuCvBWy6tJuQ5yQ9QOkWs6LwmFdD/lfUi944aDIjAh753lEgmSC5UWTexvo9RnP
YGR0uXTjK1wFGV8NGRUraNOLdThuv/hFgnyBelmi67QmQmIpz+7q2qOPily2wnJRsrSIG1z87iNs
jZN+NW5SIk+vhunNbOw7Hwwr+wbRbNBvQXdU1jOzgVzVyTRH4wtDiS0tDw0SxHkUo2oCLgrZU9oW
b8CThRQj0OGpTHkHRszF5Z8gbRWxwulAHFS/SWpNl5ZKHk5fep/EAzfzOTCobaV9NgZV5pRHfr3U
IIH/3QBGDddHl1z4QoEw0KZO0MqZeabSEEzNrafZru2/AIygTGFZhldU5On1EenMEKC9KXvUO9fM
doJ+E5ZLDpLAFpl9jml0JQRWXBD5S0wHnSrpAzW+1+nJd2xyoXVVdHtxRhiIvFLDWPdX8Z3AHu3k
1KHZ3f1HUP+zv7Ca85TGSByAyHBPYlGJr8tMdhn0eoplF4ItA51h678Qjev8Jrl86xazKywB+4rD
p8BbMaQexf1DkE4Ho6kEjT3In6ElOVyrOSNzlnPIfSliLoHVXNeiTaI+Hr8JvdH1EeSthpqCvbWk
qTFHPd4E/3kNzo7ISGurLCJQ/rrcl9N6Nke9MMzDdRpsHOxWr7Vq3vjkVQ+g1AT2mCSwO952MqKw
4g0RIIzDUeFD00MSJ4PCWlKO4HVeBY72rta/8KYyUNaV0vECpMOmyeCOSLbSPIdSTmnLiqlHzTDM
mDhPRJBlF0iVu22I5dAVG6jTBMVegApUTBwD7CH/D+EuVr3WsXPhtFX8VfMMpz2UmsmDyrXmajsW
TFmwqLHBD6vmCSqXpZelxNZjz+VRqNJzLpMutHQ+e5oqoRaojjZq6Ol+CQ8YlglA88JMHz8EqJN9
loaQggoGsLwAHQ1QpKAIl30dqYmxlhdxpagT9wCv5pIj/XhBcpNSzK7KSRMUeWQxZS+v3tWbnEGt
J0r5ohjPjo45eAbE7yndW2NX2grwVuZeOKbcqyuJVZB95+Apoi6e13MKTs4mR7Rvo15RCCljfEHq
CFDkNNjxIOXdReHGFs6jC0NGoJIX/cv+nzjRE0+St7VJx6JV4ykWErBODAxN/vy3IU1+GH6a3F7V
xBYSOM3ek0xvcbryso6xrgrV5cjQ6Lq38NOECYuUKV63ISKVNjxMlAfAePBgAW6E4k+WeExrnOXc
X26GmkvyTJUtUjm2BjShnJdnksGnlkhqaXBrmOJoLQGo7nhyuKu4TejOcNeLwVBc/wScaChsaPjo
lX4b0XCd9X57cq2BKVhBtbgoQFARWrDFF1CGE/tBA4XbWlmnqpcvsFrn8mmcN2KTDUBH8ex+q6Gc
Vj8MMP1u+0QoiOOxzBSeuvora2XUjsQYPOHMaxOwZLjov8JxwGXSZ17koOUvXISduT460pqdTlvE
B6dejkMVaOUCzuXOpEkIThS7kLNfhFEiftxJk0u2WPmqf6tksYAWKLeoIPm50cxAYNcpj9ULUsgd
eqciEb2XT0Yj4zZ2D6eI+Fo35JeiNjFiQZIQedT+iw0leDQCH0HlC7rk+LVCDP07SSVP+F4fH51u
zQfWGIGZXsz7znpML0E7vMWb0YEQHGdtngWVWXV67p/ixfdxTB+A+LG8rWvds3VEybNBF+6W1wQf
JssXVMFKl4BmhL3Obt7GTYNCETY90sOrZlAOblnnEh+J7sIrig1Im2VmBfEbEIOkc4tLf1TBD8rT
RmjElf59lk3q8+ugHTNA91aihiofVPYrM0qr651VNCYjjj2V/ZD/9uySGu2l34tg92tM9hC7OyU8
q/bg09+hflQ+qCBnQBtYv+G/ZpUyJ1brUirTHn5YHSYXKgM348bqiSC+8XOcHa3XigagfervwgP9
ulB/Hy68Uv80PX81uq15GmawaqK7j92QYZO2RGvdGnIco79dfrpJ2JDCnTblwy+5wArNjeF64Kiv
4Z4NL9OMt47aM671flgDYp5uRifeVKLsvp9So7uILhPuwikwwr0Dl5DeYzR//Ysoa6Nj3LMXI2cn
MqJD5eurQ3Pe1daM4FyVzKhtriq4i+J5xmT0UxMs6YdUDq/XOYmKKdfiAjam+HoLq55iPDubKEjX
luJDG7Q9VRJWGr0f64kehxxhQUIvJpj8J+pIRTSje9OYxiSAk//ytKVVE1mfwqUSjUMBQbEFuVsg
LwhZfWw7bqmNBAWnJR8oVzGWZ0+pHlqeoLJw/OWf4UAs1e73EF14nMK7r23Pd9yzTSTCfxqf2I7R
edykyUGL5ZTQK9Jz6oVydWtUZgk5bK2z5Z3GSIxiOqXUPfVL0Y6y1LpRyE09g7qnyDFsf+2iHXd5
E+1DSjb34QNxzn2sxwO9TzQyvx5TdCftBt8bX6fllT4Lkhm60i+iNEjiw1iPY2oexgf+sBguhrvx
YkhbHnreXN26d5vWvugJMK18bRDdTKf6qtILJDbda/4Ra0KziwYN1bfaDu3Z/zZM2FqNzmP9WB/c
/ZImSV80I3rTFoshBujKNVzd1rfM4su6upvRIeQr4fH82k+fX9vpHuS7MTLYXl8ndJ7oknKZPtZX
UJbOaao36bn62TRGj4q3A99GvYAlFf8Zrsop+qBd+vwyRtWhMdpOawMAtkF1SB8Tr0nNw8Zv9ziF
5nea0n+hUaX1UpUWaVWHDiNt9Po757tTP1i03KiBttMuxTBPmNirzYqqrlEgs2R48sYI1a2b4a7l
/19U/OIngDPQMwep0l9g+/J35fc+T36Sn1KNoqZOBriX/6/hMCSdMusnrYe2A6Dke0adLs1dTj8G
aSdommQYDU5lsMcmxpWsU291z8gSnpZGbXRGAwgocVv9+bTsA3Zia6bQr892G9nEukXXixoNLqjl
uFp0qrrBww/KRqf+Xf2jyPe2bC4ZlzfeA/wAFyxmHl+NzuZs33AwWuaG4ix6GwDHns0P1hLQ5ftW
7rSQEB1dvxuTa1yelX+ORPu+Md5OK6uGj9jqNEV7teTX/QSeyvBxp4iYNSyZcXs2WMb99AIF7zai
qiE4RttRTnXH7cU+yBydM/zj35wRRivFcIJpwsstaqNZF1XLjTM9JXaNxw4kanSLCXbHeb6haAAp
GA2ojMwsYtOkUMk59HAVRqEXkmPy8UU3nd9nl139Hk0pM6wNF57IettdJ4Ossx28SR8IsZW1BGbE
wcORBSsDG4Z/iNNAhR+OhUDIsm2sPv3NuB6W+udJut4uy2EFBU4qkmjaBYUi63AFr7+Mic8X/TKE
r+WIk62MppiLmDBrM2z7VIIEr0HJNayNc6bxD2kEIzqGyajt8r5tlyXsHl6Wb5/E8GS/vNId4uC9
Z82wNG8gYAg306aOZ9r4vYCvfTX6re/71+LvMy/NYSBuvEX/1mddpx/GqEZPIzJOlGMvMCe1wS1s
0axuvRlfJtDLvM2YCjyyefOWaIxBNq3Q9+rttGJqwJNDh95B5SG3chFcx6iFDNuDepxOv6eLGJof
roRUzHNAhfw1ZGgEqLE+4MlCMyr4SHhKNOBhgVBogtHJAxS5Tjg/8gkEzQx3DhdXAZZ8IEVkiGsr
9hbkTaCn0pEiGVfT9QpA0uUZEZCL1Mc+tV9F43qPku9ymi7k3BSIgymIQl3gJrvx04IISxZcMoQK
rYvkm8LGjIKzwowoYlcrPx28wN3v9BVZOGgg07Wi6bU84wvyWopWJSI86BXt/OYwRbuSBX54pvV8
7YtV5YkyMAbcQcf+1Ln+1vBuNiYzi7FxCx9kUdYGNHHmY7xNOhXu4k/9r7l+4fYg7ELd+MV8hzuK
Z9XC60OLrc7Hra9rs8cSI1KpmSVE1erdBhJTRKw3aZKL56hGYLkE+O3v5fLC/cckTHtGpbRz+Wsd
yTkB7z/WtyXidvTloqyXjNfw6L+D5pQh/MgsOsJEmXf+YsiU1+Vp/e8y2cyTdXPyctPJe1pd09Lt
PDa6NERCW4ww52xRXLBBeIoqGai0cKf2nWPFvGDGa1aCQWdsa6WprSqAQ1M+4G5V86t0o1+DW/BK
9tBcw3bk+FWGdOu3/ltjRURW7R28w+P8eu+cJqWvSxgr18HH3TLCjhE+ju47ZK3pFdZzngmgXYHQ
JD3GBPg/QtKE9wjcEZDDewRMyTmjqkiKadh4G9Cb7qvwQjUu0/BbiEkaCzXRr0+fbICWJHEZc7ed
WqWUJIzYjXowiPz24Nbsv5fXX2xV7nQ+waUr0AzNZ7mzAGnsHtHS6D3wOHdWG/EWCgRZDuu4OGdU
+GjPUkcO5RlRdGueB8g8Dz9uUfpOUypb+bdYKdfxYFBDiLoV3EIDh6J+JX9xHj+WL7cxu642o2sf
EvYMX3wQcHB8KDchuoXbinzAvfMapbQUgWnKXAGFOnUqEH42nUe9U52kfxdcn3fnMMdwvHnHSuR7
lGt/6YjIWEi+k78d4g0tXHDrXe/U4vSP8vwGlXSDxfoU1PzrpmP8bCi9ilkIbxOjnyzvrc4WOQbS
0aPXnMmBqvVuRKFynAy5Av1G0qlxaU0qgNIgndTiRbdMTyrSJvQnDwzbYcGPuUdQJuI7hP7x9vvc
/zh16+TU+hApcMgbYRIkztZuYxTRuiHFObzDrtgyR3E/7bvHsZGK3feZAAkynKmLDA0QoTbVdkKP
tJ8z6eBQ+UQ0v4SqpKCTOhaRN0EZzWQi3kYabCgpRjgTAoaKZxTlNxyxsV5eQdB4UGso7H9EuSJl
t1IFATEhxqQOSK9u8i4VGOtRCLK9zPeqMbyjmPSmpLme0zmkjlRQo4h8CW9F9vndOMNRAUpQmLSK
cMdJv4kKorrb138Vyg9rO37wbhEs8o+Hg716wdfKfINa+qe9GIif1Vyp9rjcffiPJ5mUmpd1peQj
USrJ5rwtIQzazuQdFDSD0IMQCZvQpkAaUhTciopZGiI5Q7Wz0hKFzuxrvRhcfKTLfGkL7t3Hl98O
2sGRBPmXtAorTo0y9TvH0qlABeIYIsKJFqS/qtj4g07q9r8tV/q+AhrYDRSp9r6uXeKmXx+nQumG
7sLWzfMq4pH9TzOsUL1BmMqnUtm8d+j1aVVCVX8YkG0uOWumiUiVRIxQxgnKgyfZSv2s26Ov596V
re6KgnZnH6o3r4+uCCKfwSbO9pnKQiqV7HdUd2m+de5Rvs75lCADBvke0Nl5xfXxJ5ZSQy1WpSGK
IIhRUyxFHt6BaM9/aZnxiXwd3IDIU81PRPygp2aHSqmeiAMdZtCD+QxSRRLJR3CZzuT/zwM917yW
cdPN8GLAxNbnRqdZ6ai0XYK4KJ9b9ahlqV5Lu9Sj+4cKMuLjEapPKcrQGvYIa2uYJm6Vq6PPodrX
okYS/dxcvahk09Qv77crFRO09NAS507qBoiDdZhqNujS6u0Fu0k7aCIVDfP4PEM73D7PVHWZUr5W
4nQURJLzA0aT1pIGvz7jihiO85fShamL2+Y+SmpOD66k0rGchx5b9tK2K2TYmdC8IESJwrz2S8Ry
rJna3DiaRUgo8RlD8UbyxGGBLs1QdnKrI1zgrkECQdsC4dmGLZ1F1fyqqG5r/s1WMyTa/23QKpxj
7x01/T2n9UZeWHyuLcwLPg7dsaRqp5NUqd1MOUqucOqqXFBVFVe7kGLUuxC25vebpZGvmSERB9Ej
N/HH9EHelftQ6CnSiNIvBM7MfRIeByhuokwW5fSSI1BuTgLWVLD03n083b5BpZGqiVskQ9xT7/Or
EqEq9tEuh0AyFvFBDguL+HYMJIgkoOkN8+nfJoSa3oK4dvqLAKCmc/aRW8Xe9+hPAnFe4L08QHrb
AEiRVM7pPPIO6TBKH4DNXytsAD0ZFnXrFCg1aUrXfTJrlXDjBHTwQjpJPcR1CKUqgMlz4FwmVxml
vOmLYCfig8JJh5A+WkDHUapvqmo82kciowhNvDLf0CeqZVcigq7FjUqpjZPOlBZHmglf8kFhSNV5
rap0XH5QQX7OL4TBGRs6E+qNdPZEJ/l280CUICVRt6yMPO4sD30cfc1fTDF0xvV+Qwypw0+C8GSB
xh0dPH/nPFHZ4sbWVxKTRBLahJReg52N4EpXCDjDQ1JbRbGQJPaYiquY2x9zs1WSIzmwu3dAn/JL
Y0ZWSBxH1nvmHuJmWkK1kObZ7J4o3QCbcOEQwdMTaxFVvGUxfOGNS2IC7J0XvP1JIYl3GqnaSSVI
Qj5VQimWwL/tQf9YlZrxmbmlou6XuEgaF9zgQLXqSi/oQj5INyC9NGrB5YEOQMGzxAO+fn4K0oRs
KItYv269B9VR4jcCwywPLixsBrOFJSGvgiisr0Y/gR5w4rdA0SxP/khmTO6ctCFeeQZNWBGe3o98
/4Ll31LeRVA0N0HZFz3YGKpKhyiZZPgg+fyO5x7ob7lyMa9TOjnrKY2TDIrPpxRUCZhTd1/vvVqA
BRozqtOhv9p/kBN+n7KEGRplRcdr1Z+0PNUalUn6qUENKLBOAAoaRXcSBkMazNzO0j6FfAXbQxNJ
OLbug0yvctjF5BJLWNj2aM365S1BrEUyACUkq+DxHx9DcpAfiUsxMz+hlkxda32dzWEthHPkRgu+
tAZLOpfa/QYQXPaduUY2iIyQXSeuGyHhGpIHEXf1TVlzONJJHUxCahoxyMyKZwtUz7HoQe1SZJ92
ngmV9zKvD8RZMvwZbcVPhbWXoGIFUr+af5BCgCag1IAyFtTzkRxi47wK3sdKq3wyUQWxPDNadlDo
30bh6Nw/9ikS7R3p79HAshqs21II1FZj+cwoeXt/SQun2PRXPS8z28J90IqprEzZUkpk5DFli8GM
DgLJCpEjUDX+dyKScZGYC7LueTcS7fOa2/7EkbaAbLCOnHVP/oXt5j/8eq7mX7FbqigVlbfNVZF9
v1hI4JATk39DJwbiRzfrplGd2uuCXVLtZhD339j2lebKhdFPLpYrXHdjopwyg+nsazgJui3y/p+O
AY3sO4Ok6mL2dfllseUtaJNYq+zXAtfVwKJFOuU9Kn/6IO9u6upjZV2stFsyj739sNI70t5nH5ZG
p2Xj6z29heIobABlSVZ323Z5vnckriuPOMbqRbOKg28SCdJlEhKYydwSdsR/VODP/dCGmpOYlBpM
ThaJFuoNpAr8F/kzaP03y/chzVBcQv4eQ8lwk/61ih9IqamFiTJ6YOtNHEC52kro3W2emUtS9IgD
/qZ2QBvrpQ/J1RGnAPsWwFfM09diTCoRLz4BSV/BxiwoP5ypiwPJu2YvnlOjTCWxwQrgdBBUFolf
hX1F3kK5WKJHKSrAWLwgmfq2yXMMWHUoA7JVe6d2WEKpBBnrmhOzzBxSgj6nq0JKkcGXlPtPRj50
yCi8jJd5wc52LKK6Ph1hAYKPKeqO9c5ufapYtAwyUSDWu0l/Ul//L3IRg9oItjgUCkWAeYaNgD8p
eTabRbyMPn9cYB1RlC+cdR8HaDZnYFMmmhsJERXXx2CthGyZClLJDiWM/RoLy79NpyU1zOrDbK7w
zrj0E7Ay0DHd1MRkUfj9ZecQsFBNnR9CDSfFKZJBKB57V0tIscklLNSZyiMNRC0OemaDOKCzpYWq
x6SoIeN5gI4kQtKFKKKCp79lvsjNkeTny257hDNuq3sibSkLu+0ql7y8UbGE/xNJr1c6S5/1ya12
m19t5q68pCeO18OCLPGKqzRYoiuvSTOBqBbv79bujHbZ9tkrZ53rT4ZY6dFN/+rUkWedUzNKqt0H
vZQq9gJ5EDglkoqnF4mjJuBsCUWidC1G8KfdpU01qYojSmnqP9Lu6ytpJesGZeU7HV7IZ4gVeJuo
pwzqGwigIoGK5zrfdAsp1meumdp0r/1zr8pCpzW2NDnRDRqMsdF9VDuX1LzRb/rdN6oU/BhxlQAy
XIxS/+M8PZSSkFzsp0QB8xSfcRPW4s1PBsC5Dw5IxN06teBDJFSJiUncBKEv9He1Jpz8Bs5AvsqV
0YGAZheW/Rt3j9QYnB1k90ST7NEtG/4SyYthaQA/ureBuVx0w9kQ3eRrjn3vHX9uKIIiPhfR6TxM
dxZ9Y3qIz7JQSm+eu42Gxn26j97+06n370G9V7bOjDZtYA+dJic2yoJ0eMcnGGZB06xZWVizrvPM
yZyURjDIr452e/M00UaKarKISmc7Gb76qIQzfYNkuBkkw2S4G1yCSv/G4xLcJmTVJodROjwProN3
0O7vEXo80Or+RBkm0QktbshwQdmpekhbgmtnwLC+tAsP3U+/FLaihXv/oelNK9p6mXMLLyH9Tbx7
t+ZugpJ/6WM+x/W4Ej28KsqlEqOiq+80m76n1/F1vO0BxQILXt3H9LTcL2srFKaGpZExSKeNQX24
cSX0dMZd8dq9Ur6dV/pOO3jSWWRTyUcMdn4roDf8qD7cT9ujsgeU0y2DBPlASKvPyhhJVOdm70h3
GEx+H+kopP68a/fWe/RoWu2S1R5X409UidpjOhaH4tk0beWCN27ZqQeGXyLJ2ApUcFyhtKix2i8P
7qUOENuiZnaeAe2e/LPZy/pVfFGCWGoivTegPwdr4XvSamyyoTloe/6h0TwNeBpfoIBcU1pngIkY
o1SeWgIV7AVLCdDv3XkhhgDa/OouDmC97dFlalx7NMI7u9uPjaQNkpr4lxS+Tx9x9o00sn3Leveb
+Tq6F8P/HHtJnSiTIU87mOv6gFDgWC3O7f0vEvbfpxKqpp0rBH/KyqoUXTzcdOcke2TNb5PWHv9F
raAPuE4uQqiZYaUfs4GjYt6fncrDTMIqepvL9grrsTyFZFkUGzatIwnDaGHVcGG6H5B9rzzZDbIg
+X7hGBLqX2zm9hlCxqTpGme7FJefQQkBfoSSKzYqqUBUs1NL4NUp6e0TrxQ3o2bUjttxKV64+z81
KUKMLORvIWFtzBgnGopKPN2kSiVm72BtIFqsEv00ePb3yN21wzvf1eBKf+FvsPPVAUvfF66AMnCK
+Dm7V0Td/9Oyc6etkzyrqtt062wJ5Ug1R+a3UKdTFU4FDuym3+wh8OG9nEMvo8GNWtycw7e/j/aU
oeq1FJ3yrobDwu01EDWs8Bd+B9/x9s/OCQSO3zyDYcwTNxwmvaE1kNJeY9gO6gPjv8f53WmDHDUH
7I/4F7k5kUIEvTyR59NB9F6Zzgce6Qn1RLW9urglR8RW6Ks0TkKJn00VfluCFbnSRQAgd1xuuirX
pFkqUmjSffekN0F5B8GCWA/SEyujKLaFzpbRUkbJaC0VF+c4QuOZZU8pBxEDm8OdW3XA+pnwB/K2
R/fTPbiagxLgAB9n/4UbX3Mv/QaPS6+QQk77bZL5b4Q2CBwsaWt+fB1TGYhHLt4hbTOp2S2cpAcd
kA4ub3ITkljW8d7es7v4rvJ+FponBLZnVxG9otKjOWG2wBh642+L0Kyyp4z5L0hAQZpEEXQlyIUo
m6v8cMspQfsT0V3gidxMZWBE+fjkEq9X4jtouS5RkrOIM9oxS/MGppt4Hhfo+3mF+mQsLRFFyCKX
XeloJUONWgZLjHpUC4En7wScoVbWyt1fgaWPZkaQN3iuKuvMMjxRk0tOY62faANoriLcV7mdQmwl
+yUoVoEw810O+LsLx4OIRv57csyZ27t8jD5cA38Nh/+cdA4nu03Y/DQXN9YOXPuaYR03QWM/exlf
rRVdncjmodxU8kpem36ZngjgNZs+ObgS5e4JDAd3JSwFpeCFRKTwzFs3cRHtcwlKCEzw2PBVGOYs
uJySTN2T6GHTE6s67Z5zZpJIdhDrumr/pQZRGTPiwWAuDc/TZKyp8PQSd9HTpljnmqKTryMkNLgr
u+/oHZV5fEL9dUFvNskxbv06w9bfsjUC9Gw8tcR70RjPMKOPgyLax6mCO3lJ/gKcR19RgJRHDUfT
+zFm1hCdSe29Blntwhy6dI2pWo81ux/b4NUZfsIbur06V+RIcfwmYGFOYjiv/U2XnB9FOxKZYCR3
SV5SMr/tQXqm3+RzfImr9p502YLabvgT2lLSH3uPXh0EFK+OvAdFVepMoigrb1fzBGC6O4m7J0Xn
fZwaWqHlqBIScO5mRRCm63Hg2t8IZH0BCmW35V97914TW54QEAMkoiUvkEGBWPGM3J5otSLqUEM8
uZaIUgKktwNpXcpT1KYbrkVF0WKVcLXer/YOCE1J9DVfViCxX0DEb2aC8SMieTv3zC3/bGgYDTfl
3D3JeQ5ROWjAjiN2JMv5g7IVG1a4n/Uf/RqzKNgF4FdBM/zcyW7qx+JPcikSAMJ+vsH8gTSwpQ1Y
vxnWw7ZfqXXq4XFnWSf+UIlK4ztXL64czXrcjC+z22w3KeERV0x0nyaHSTY7TjbQGVv2dlCKjkhy
cgJyB+QQNBNEGi4/AgxfGy9F8G+HMXZOC+vzRKKq7vDpANreznkxbdBZGtTn8/XiJje9z85pUwML
ajFpYlwJWKlX3tqLpG9wp5fNr+YTamXy6V6Pzv6OHDegVGNaHj/GZcQvlztEavezJxy0N1Dopx1V
4ahJfXVRsZAFfq3b0EjL7uFj30v2tmG3Vk+7mnUaGFDoTVnn+fPIxknWa0UV52FRS97jdhjpvkt9
wiGsVb3W14P+gJ/BIaxvLJzn/QIqh1WBeq/sRRPh2Qou34fylKZ/w0nob3d2LbjRegKbv3p/7eLF
QPqlxZDIMz4g2xIVlD264AQovaDA+x2pAwI0JtbCAQnpMpLjH+qhlW1WFbYS01QpwSS84mIWIitN
vn9oKAZ3nv5EClKlgyantFB5S0gZ0K0UneWSSYhHMElorEqNBLgEYoNwpIJNIYxGmZo3hckiPgoO
JFCbCCgCYZw5KNApOB0LWNAPWk1pUZJH6HdQy5EgJpBCwYIKASnNVeMDVVIX/VMET77sxJxQowQy
SEk8LXx2cHJDBaKSUxRUf+6hAn3uVZCptMoRuD+owyfWpC5N6nSK4SS0hr9oL1MiyUYpNERqMgHk
FO4znZMyDu+B0hZS6FVDieZ4N2uyk0pcd9WEUj4KeH+T3hIvXDDhJNqeTHn6ATG12wAhW+5QkdAh
oB5o7RJ48zSV9CCpuAEZkQ5h8X1PEwplJtpEL/idrBtbBCVpTTI2bKwMfZXAJwo0rM5yovvdxgQJ
r9QpC2ZRuhYhLD6aQjs8hNF2CDVgMCZCCZQFjohMgi2yZBX8xQH9RZEoY0sBt8hREoDQnXSAJhaP
C10yWBqltQ3ji8Q6KB66yXyeLcAY7XydlpU6vC4wCN55wwtn70VsqmEjppw4alp6UaBlOO3tBy0x
H2jUqrbimIepBj/diHte6NZIy7aSd9TMnOrfiU6ceqQepANaqvfgMxHPHqxGn+KMwS0oGmDfAE1O
Xl63QiGwKlnyZMuQEJdbq7siafwbPpJMPFQMNMOPapiB9443JVsBtlTgS6rxGKvAQLsQnSHfFV/1
F2XrRSbZkBx4WldfMdWbdH6Rr5cogZSN5Elo+lw8MQKfdFDQXnbWmOy+SmaUuTfI2oteotQ+uYtU
VCO62gH4QEsR3+PThcDVNfj5W9T7or5DlQQG4VXx/WEj6DBVB3ERWDJTlIPOt7LtoEtCiagbyPem
U+SH76/vAXo7MB3lLlL2IfBJH0vQVJ7MocIiIrfkg7DMotK3cmkyWYsefYNByVYzgMS2TZUvXVpq
sRqw0gY2VAqPNJMdO3NvObGF+ugolNv+jF3XTTqU5QD6RNh/FQY5McFEDomJbPmnkS+a4+b/mDqz
5VTZbgtfkVVi7ykC0tj3emJJYhAVFXu9+v8Z8K1du1zJisYowtvMOUczcQBFrduwEPCyypBP4B0u
DyJGdhdxCnSrMwkCBp21IbQCrDXl9zQaIYn8B8TlnyOXRaoKyDF8o3alIDEk0EVLdV+1J1NmL0yP
48ws7mOEk6ot6tIp3n1bHDBlPv7Bz4YT6rV5vgne3WbKjqjqcSsCDukqcu0cFF3kjfORlkQZoXQ4
sZNRp0OR7W/4cfYEVAMZaSI2lcgo1QemkKEvNc5pcDa8gqTvEMp06li4s2ZarIy8oe5rUYF1kUtA
BD0N/4bATgFGHhQ6Yary0uRTksfrqROcSie8mM6wxHP/V0veLNvbQovzuyd/oDtMJgdLNY9s+Bfy
+791pROTuSfpr40Fl0qKBTOhJtMbEMOgl2IJxbAUA0KmMXqx9nklsqwqTKmvKlM10FxUpURfisMM
q7h5TqoQZstOYSE5kXTDsAbJbnKelRilcsHMLEMgeomHjgutqFjitmgaMDmeHZiBGr0CIVFlK8Lr
yg5El07JioqqMCiRv5daMgu7ejglaS4U+pqksLnqMj8JMs6XpqIu5brNo412V75LbJZ4YTshtVmD
RYPrKELwzuIbS3V2Rn0N2BHjfcG0DPtoytVUaMTUOiMN87SpwSayHpl+DpGvZn64ukOt5RqH/b4Y
PxNRg3TT1ccEnnWcEzvQLv70M6LynN7YS7tHSXPZpjxNM0Mqt/PGuDpk9WcLQFQ/0PU4MPsK2fL/
5OHBXF0V9QQ4M9Tv9UXktxBERw5rLtHFQCxRmbpDGswIbw4hZCzVwux21uvOK/2k02Gu5yV8BaaU
cOektgJPIHF16Rfmq9otnBCrpCmyDvII3dYQHFrHoUwtwDBQdoCngO41ggv6kX1AR2B7k2U0ZBpN
X3aEr44Un0Ir1Jx231N72piekWDhYCeyaF/SRXp59t76+KrnMicVGLfnP1vo0VyTL+1qQKNH28xg
QOEEMwujM3wvdenErpq8w2e4G3+xyhqrnqFbg5hckEZM9qZbHmurMVYumVlznnK5Ck7iCGL0+dS+
60+cE9J4USilKZFAhkQP9U7eRV7etUpmADcAPcnPdMJy2/pmtwz4o0sDMWbLWkrUE5mOw8iuAalo
KGpngLeGSEF1uNoQunIy05KXKx7+bTQMPDltyHCP4v8BNaJcxrXrJ5ARRE1oZjv0T/52kjRx/YdU
nUmeOIhj6/J35KVBz2Pzmdhf//rHnTJHXR8afjHr103NXnYsSjd0AtxF4BKT7WiviQnrEPG2YHrC
PkDwXzitHGZ+K/pfeGn6JNDaZ2/ydYjYpPiyEuBJs1mVvwtcXgEHDgWGCJK5tP/6gAIXMBizy0zD
hqGEzGoYLyRamFnOrpG9lLyeBAwIBFwCKVD8V7AI3Y3v4j/l3jPwOQrtZEChhzh1U5ZVpRzG/hu2
b/4XUC7HFkHT2MdZh5O4uPy4s4thPN75xbkMmi7TK80QV8LP9UwhluiGM0tOTYErH6bE6UHY7GwH
TYg12i61nOfwMDbXJJhGwCN5x89sZdA6TEmbfUFRSjrVUp9i5B/5qh9TUKOnJOVswWg0ypK3+DeD
EctcRsWRygXgbJE6pt7NU8Wp7keDwrA5LHBTSy7DlodNr+5nnQilBicxpDpB0W/UcIi5r+Z5cFhG
LYoMgC5SteWnULJxdOyV7Hzmovf8hOuky7CWlWFwNwdaJUPiqxaLG8tnE2FRzVdQJK6qxBDissp0
BPNnIsjcIBEmJOXnA2X7XHucRSJ2vtVpVdS+z86r1Y3JovcSK02kIGzdfO3MdPvkkk8NWydeQLKg
IEnRerLI1hh42xCC2MEl5GMZ17qr6E2xmSKzumPAkC3Zt1EUvMGPXcRCC9nUUulyPvRLPmRqJLnm
vzINo0pGiAdqFLnUDazWvnaIAjaFvuQRyKIxqaj5j01uaJXHgXkixT7KBim7bKVSyjkEYd5dkZHI
KUhMmkT4ivYV86tAmhdJFZATXGNrknUfVUCPJkXqZOA+glHhh+GC0HE2DPAqxHdQLoinLv04SL9g
DSBcT25QQ2SxnIvHq1axh40Q3JPcwV11QX2+j4+etU9eCIsAdgCf9PsgCM3qbdyV+QaALwVBg009
h5LyxrWqlyjxKOhKCeXPl1NFWVqsNWJy/7dGZtamMpTA8Zw0RqWcleofIY3MxVEXZLW208VSJK8T
qHBaYKiiM3FnNbZ0hKobcqxcG30C+N/waVTfpDQomgUWEahKEeHrf7lbi0KUqXez6ykVmBYp2CG8
nsao3iEP3bNmyVlP3v1/aNihfZ0rLdMXuTUXTnQwuuORaaq0ZTArBcGrOnwATlfRTQiT2qoI3WbN
YX2S2S1IviYkfgd2tcXqupnuXVgzJ8bxVLMTlSBw6XwJpYSQmP5TWehHrsY0Q8luo1wu2eWOlD86
4GwreAKASchf+btChaIaQRWXRlH9iq+Mv+YzUvJMhmkgQrIul4YYZMRRRlhj1MFjJcEHGmC0WW8g
pmegDYXlaqgcWaF4TgBTukRcpChWKxsMZDYn8NdfNVqYQbsSPYQaz1b0HQy72uTysk+WkXrT+u7N
zDPuRqsQw/tVizrKLLjalc3hbxrwA+prahOoM9haVADHkJvC+AyOFFds732JuL+O2PKi2eeVcQnM
biZerRoy+S2fb6S/QyW6E3lD0U25yUs0htD78aCu9+v9t9N8sG1p1MsaC9oMo0lzYb3SnEjZiOXo
OUsDou3huDX+jxCwVFNjrUfigopdcqNQCGdu+M7Yowq7tPuoZ6GW0awZq5o0TfGPkvbzw0liBxVs
rY9Il7DMOSZXMH5aR3qh0A0l834/8r0ylDZy1pCIk6mfmMPhlZqHnq6BX3A1nTn52K3MDUlQIMF1
MYMXSYqT2rB3bckj8+frbzTsNYm0PCtiVjyRlc0J4rVKqcwjfwTGg11niBArtRuTb2JSfygNyj1N
WpU2ijjRZgVx1mrddtZpPiq2HJ28f2p1cZXwzEFkIr4Tn1crEbKdUCSuQgeIK6z/1sD+dEqEGFCQ
1PpFAQmMX2Omzk0cQbnJZH4y8tNRRESXPka6cAjCoJRR6TjK0ZUCaRPJE3+xLpQoaPPZUSC5ullx
TYRKWJqDQi8Bst2NAWlX0eqIhLjQUiH4C0wb+7fUPI5vILWn8WH4mFbnj+lrSkurbj14dVO/Hjwo
jtDOna8ylY4KteTHKK8qV1HlydgXisZM7hWaiPeOqgYyBNK5EBTzWxtlYm6IX9nYyyhlb9Yk+Rfm
a5LqFVpst20YGHMaDg8GYuEpes2jfwA2gr4qOQkNkEmStWuA6LlAcm/1O6XWFUFNvcx1OVXjITqm
ISuYXt45SMutevMdrevOvNVoa2pUqJgfqeSK16gCG0GeRo9Ou/aCLxbVrELW8adJskd3ko6xZodH
Ctmp/KWbGsqW/aD2V+7UncaMyku20yvD1oXQOq6Bdxhp0E2oEJAUicwiNaUCCFU79ggTScgurGcr
XKEpklB3J0GUQ4Xi5IBlYJGZ5mbSZg3oe2w2Ic7hFDoDA61DiqjDNnrKf4vQg3GOOGXt6xhC74Pk
5oCXhPwk5CHBkmaTNLNSsD5qDGFIcWKTNgi5AdzkI4GRmvLZfIdg4WXAfblOYuP08WeL4XO14M9x
jj4YjWf2CMo8FfvEARbSos1+cZTicAwOZvWykRYB6++9NQ14kJ0kXBm6Bpa2lU1pk7J3AgcCdKOn
YYSU6ZdQM1px0foUSDbowQI9FdIDqSbI8BPNH60smvM1nGmgBUqtBHLy5gOvfiRWEQgMNR0ltHT7
IEXBXrDYjv4a0wZeI+Fh/khoFvqlvwTayIViHF+6rNOg6Xxq7CMIuGosRwdcSuo7+mMC8qMv8m6b
M/H9ax5wLam/NT509zBrf0hPCYQHjSFx0kpI4BpQcwccGc/kG24silUTeS/jvbZK/zhQ8PbD33rV
6NYlaVcG9Kb0lWcTubHo4vyXzo7ei0UBotx4LHKvDPuo/kKlbdBkg0dyH57cqjnOmYLtyEJgt7PH
MvvT0qtoHwyO79cWXruY1W/gMeo3Q6QEMBrxPBjjygqPxwdPvvYUTeIEmTnmYz9QxgoJ7wTRFwUI
CnYiT+fcWxt1Z1Yr8+WjQyIiWIooVN4Q3NO2vhH2iYECjkl4JuBSoFS82upNfXnOk2qJMAQ98gPo
WFLIrt3DlxNlxqxd9ppto3UYXMzzJH/7LN1Z4qxswDPSO57MiPKdQt9SFrSrf7nxp9Cdo1I8nEyS
SfWTmfR2SOp/BnI75p2wqsTLkPfi0PRFg2isJsQRB830U6+MM/DNSybxQMFL6oHSedgvdNBdeGBy
s9Po2qst1n2EHWQq2ElTOOTwofRZu1H2CZbsmGXf/n9czmXmfUG1jJbUFCY4kKfdE7zB+eQTqf2g
WhPyBGodENqJi4mRZ8Z3BVpTwAas6l5KnJElOU7vBD9s2QjO1smWPgT11+K55RrmHhecG6KrCG1C
E2PAgrundSE40z12G2d///Kf0ehRNE8Etp92lXDxxUDQbbohJcKfmqLJlGFEwroGIrJuF3u3jG/B
XbZ7uwPJojarF4xqkd0/dGFE3ol7FOWCFZlixrR+zGUFUeQ7mBTbmxJpASdSnZw2a9Ynssnj8Foy
qV3dwvVPZDF9eUs9VX+kYSuK6sH6bgkiZPBHNk6PLHRKNt3X2CBpFsz0IR3I68MsmIpstbVrFYpd
rbpFFqknxGX5saT2t68S2xWL8oJbHNYoQqEE8hFykgShk8MMqzsxX0ShvIJWWEna/0XcrBZ3R7FZ
qa2XKveVOJXp9MGjC25Oo/vyUQzCGYJfr9mupZHixt+pUyfTQIN4+0NtjUHek+7L6GJp33pjJYxn
Fb5EaVb7AfW9oSeb4RV7376sr/SL7A1REmgDPXZunEa4RUamsK50jf5pAZ3n015vCu6OF39mlAF6
nfmYDXpf7+01nbojjtzBzWX8sVuZsV1vYhq80ASvs2PjpP1CeW0eaYczCSEbqdiZrk5OIay6D6hf
SFCzEqe6GqgdVxV4RJuBbvWMjMGJtZ4LeqxVHap/kfvaXKDQo9qUtl2K+4vHbumrRYBYGuJpoNXk
aPWh/2kB9ixx4v9frDuPlzLagjgj7HbcAp0IyQlqdhyKsS1GPOAmLIchbafzyE5HpHIr5A3cQRSV
yd7xIR67r1hQcYiBkV8B+eyv7Ph0lZQbaZsttnaDMqGJTbEUXaJY5Uq9lBHuBgpRRNzQsNDAUPqo
gaVbrZsbR+bmP0qdJZLV83J2uhITiC9oMPEQ2A8+3P3wUpklp0K7Gjl2nXosvq4gCQJwFMKrxl3F
WvbBjqzN+GSB3LdEd6UZgQMRL2uZTPNlX+2TM+jLPvg8GxRJf/NqoyLuXhwRRE5OfU6vRJ9YobLl
wnLn4tSDJrevJ4NKVJHECn1cSWWSWg/U6Thx4+CMWrBzAgHnmTs6HqjngYwl5cSvLExlAPF5FCjJ
YFWV8RPP0O0hoS7BInrLVjO4LlP/69X4SR9FDTNERVFURKWfk0z3NFkrDSlaEDzQjspLGKG1zWl5
gMBXmX0nMqFQK+V8EFLfVhE9S5UJicso73uvhpXezDJ1Snh/Vf5jKKpA3qQFiSyqTsg3MS9p+KAq
hCS8YWpi14WPL+Vq9e4geSwTmGUZFkIu14FsrEQZeOnbIQ6qO6EaTBIXwT41OiqoyJSC4vsEXzim
h5Bl/b9jHbaqziEydbwpYfJlYFg0KelUZtA5JxTw7bpzG11/CSc7NxA0MJPeZXDiVmmtaedoH3+v
kyIcxlraujzbaY9oRDpl7vHhXrOGf2GaJxYPM7IOnLKzubtZ/TRu8VNEURTOaMO/VlpQR0d7WHb8
Ue2vRtpMjD4rfWHsWOu/9Z/R9E6/9ZJ1+i3Ork/8XYuz0+A6uRPkUmZ/8uenXfvz6NAm8zSIzm3Y
eTxKKFNOWq8uzISS3A3Knehrwt7bg/t+W3HN+cD+4Oge7XfJql+t+NFpNrzM4qVNu6nS0b8eOlGp
XY7ar/e09m1df5s0zkH2F7Uv31691Nmnk2/BBwSpVZ012V3Srhh+dO69qsGn2DbIrbzy4EP8RC1y
dMM+/Pa5+8XS9L47/RSp212s3dG+vt3Xy1mX7GfUulxRFTXoDgRx40Cv5WlCxE158G0+itYOpIad
GHv91ZWc8mDXym4dIgec9n27uHMql3YFLlXq1N72Gky+4pxu9vXROtetLxQeMByy/gZXyrxW7TPt
Ve11PTh/zdfZbjDEjzYeO5Uz6nGzST1iR7t0Mxkmq8N2Py/+PErmdxYPblTkC21ewTtaxbuVlucn
49wqFNEl4lQT4r9D7b1A/1VoXaWmfYNHSd3uJwoug/rDN/ajc9xtHLx10W1QRfxlnGQmJEa/mlqH
24jDLlzt89p++J9hHBZBePCNwPUhfGUN3jI2zQfqTtRqML9Rfrzsy7ddwz8X2hsgcLsWge1X71hp
QDYTlbIbVerdZkzE2bTPzrvdcB6/zZqzC2Awud9pk7ag6+EBx8LP0XlBMBnvh5WwQnOyu/kwWjXK
5hSrMPdU91G4n62LipKsJj+AAaeSef7CDzEZrJhoPAkEilbyftjR0a5Urdu5BVP81j1DQdqtnXK1
2fpGJbtZby5V7Sz8EJjfZojdU3oBwyaNW7dvKyF26uHP4DSDi/NF9gRbaOfVqtbnbT/mVZaRV6sI
Pdh+7fX/kxV9b70Qy9F+ixIWViW9JhEn8jw8qe/maVuEj4FwEfpP3Ty2jbvVXNK0ed0rNibXvZXg
LkQcy1nG12heHryrrRMkfNJ/uI9IyIhnepfuLSys3TfJP+wfFDHb+/TefXbPRQ7GrPMYR1U2v3vb
AGIi0ETXjiE/CviKdT87JShua+uGE2SRDlqnjVp3r4PXvBBEo4JbXZ5I6lF6k0MdWjd4m+gi0B6A
LxBAloI9Nt70W/DSsDKK+3+Qivp1B8r0CBeD+g82Nf518LUwrCH9yBoAfxeN1QFvmjd7VNw63zC7
iHusXYKIVVkcGvanI1Kgf/4tz2rYjyJsnxjTNW6NqJrn6RG/pdcfJi6MSmxZwuuW7tM+sW771kFh
5NJ4evxyikvoqZPPGeCjjia91G+Mi2OIKcPv8LSjb/RhWu+VxuniY1VYWjJoB7vZv5fDa7zD2Kuu
3kO8pN6hEVxg069ipO8RHPwrmmi2ASCWI6nFtWYmvw3IZd8tfc1WF/8xKE/v08v0vX2ukuUNlX64
Ht3IfJenYUTn5c/kS4Nb4MDubvhpEO7ylAYF1FLrNPxUzVLwvHSP59ekdDLc5jV1risefU6HtzM1
fgjy98WFxWaB4B8iGU4Ze/rV7ypuso+ncanSutNcnC1xEC+ukfNoUgG1kipUElxrIspvF8rbTe/D
9gBY0H6GdYiXiA7DJjiJujufIX7uy2ufdtSn7pk8DQuZu9lIcB+g6njZm5XuW6Ynsnz4mOs/Fuwy
QC7CQBxEsWwGywVZpz98wyolFhluhTaUkIz+PgCLoKc/F+kgQKixKPo6649+ee+Qkl+JbNCB0K0C
kecf9ZSk6iRpC88KGN11tv9G6/Gyil9EF/a73GpUnLrB67dSyoPcpRRzsw3DqhsyPjnD0yN0Iu/H
aRPyqsDHY5dPcXXw8CKuqpJ0PjD1RusXA7s9wKOa3nn+HpT4PGPj9wMRCsoT2nZa/jScc7VdqNsp
0zC112frhd0uQvszxwUjzTwOm94O3OjRIa16AVOK0XneHseGW6DgCY7WTjDlAmWeFiEO/lahAhGa
lc3m1bxjHEybF7vsV/1i594+0wczkqMALGgkkP7ZuXRZUqpe5DR6MvqDO4HNpgqBCGjdD4lI2UPj
CasQ+uEUPt9xW5ofh2n/smWQ3btnkpPu9DkjR0YuSP4B2FSwLtPT9ujfD9Y6LKemsY3hKa3OcGEI
feGr7M3vt3UjIsBrgU4QsDoDSrQAcRdHZHQM3AAdxPKKJx+gMbY4Svai1m2aYM3I760BEUWLwhip
uAr90NxtbIXpEvrHqWFyi9KJuA9jRVrM8+dHiM/VFmkrZsWMGzJ9euhQExYuvsbkB2mnF0PmLIM9
RuSNYOae6NLF9mvY6Kbcw5WHgDyFm3KFMY7BHuZF1KndW7BrH4GeH+4Fnxy41P4Fh2IVfateTE2h
6WEh5H7cCB45SyH/R86+exl9ID+Cmi7v8Oaa7cIQAwpYdTGGAhd7WrRwrb0EhnuBfFr2iw7tn1xX
DNw2RpEA3FjRs8OECdlFBIOY1lKY6QAmjRTln6nJgJVD/yugIaw5devofdpveoN+6UFMMCybXqJo
Qi9mFezcUKXbvUdLCImQHkSLlOvpTyncBU4M6ERTJyTqnSZAG727ZwzovEUN9Qz2hh7GLfrNcRkj
wCfXX9of5o2d9C5esmGhDoCJ+syERXVcCBBWR+YDqxE2JTog8wOwGA3tqTUfHDSnaFFovzFQ68Yq
s0o40b59AwWGMo6Zy5qkWz3rGZKSwXb3YL7qqwUVHUPQAjOTrhjtiMR8D/J7bKdQWZl6L5i5EZeX
N+KM7fy4X8L5GksSZx+Ia01lA3HZu0VgQumoU2+rvgQvIGrBzUBFjfkEp/wL/xf+RZ0yk8oXRXDe
Ck+XI2cPkRyq7xMGmg1nuVQF6dDnEWbUjQ4AhcG++yGzk6TggbvmmyFB/eGyurb3fmWuJquHPkCh
v/fTsT41OoWOFA9FSOyTLz2zTvyC0IJBjK86xRHGcZnJb1J/dMqg504VZw4BxccsBqhBKWecYMIJ
nbzNKt/+AxTv0kNNHVuHQ9p507WNkz7WayHWJ1F8sT/KdBbvXKyuftU2zcI2kroubnV2Mmp2ntQw
lFyqO5ZagCoRXexpY4YGGoVSk5fg83FjejhVirEkKQiiUy7Ng/cqD8YPUskGFQ/qgGP2gqA6uLfL
g3SejN/TIzXtk0mMAPmBzuaVH9a+W3CeV3GIeRCF4D23YfHFAJKk07tMLg7IKSIpJDaLgx31MMNi
8Z+d7d0ET7fB1WHNF+UEvhAZYIXR/vYApJzGat+RzoK6qPPGLa/afw/I9bswjbcpyutrFz9UJAJF
5JUH60ikc6bog0Y/NMYY5VEzeHb23sN/Ikwb4enCWjuHkT1Q86VkXJ2xe8fLW/jsPVfpoLk8UFFa
xL/rHxZlVm+DlW/Cyvzsfjf1JaadxJ/zKx1aEDn9Qq4mpKtEZnNRXWAPl/YOs/fY+LlPinYdU9BJ
6Q8jnXUH6VuKnRDcrYv1Gu2givygLppWJrdNObhAgg4by5R1BQHh4Jm3Bm6OXz4KFMifx8Flce4R
95edY2dPnAZ8UF0gbyqRyJamRuepClC3MH78VaCZ2S9sBJtuo1vofz0sM8cPkmqboPV1M0txK4UA
OjmTKaAPA0Pyj151UWXTg9E3rnCQm8ICBVXlY9YXcXCJTfLDeLRiZ2Yvf/WuaMKoZ0Ut3p6UMB3t
fqohQcSpaPI2F0Bq3ImgoQF1Eir9XgcNQupzCxNKRH0HolimIZAkCdjwAGgyAXOgzzyHcJ80g7M0
eJtPd+1XH+b75zU7j0q5O1fzbFZ/CovzMOmxQV89kkai3166rQf7xa297pamz/mHJiNB3F0vU7SC
VTXc/ft8TEqWaci6tR6SBzvptEiX0v51/Bq9J5c5q51fnSer3Rj5NdLLYTzErWVN+3libbT1nDSQ
RSxxK2b9br62sf/grUixO3U3Nsk9qeCc/3BX4nOQsVzYLodR+Kib3/ErOHZwX2t/rRcumAPKdeCQ
3Su2ifU+mQhj4MowcCqr9fTFVaNcU3WorI2L2lT9JnDy97f6W3CjHuX9rCL3xJ+w810+/PsPSEA/
7YGZgUFVWc0/LjKg2WG27sazuLf/PYN+/OEmNX714iCdfjuVzXXMK87T3rl9HRM20rPdBateQQt2
dn3BeC9YEmSm433/APUXs9beqZNu2A220bAKdlFE2zOnrHkZ0x4G5vNxvGfRXCXAOGvAM9JGnOmS
6XceQYiePvtHBy3bnppQ5FdY6NvfcH0xn3NGShlfkGk0fLr7/qfHmCfnelWwkf1Mi1s0QUGMpRTz
hVGGMDTdpij+EcdR8k+hW7+mEUTVMOI6xyue9f7SeTxMG9YHo4hHu8EyQtA42XWiMYlgirAQpsGy
yJqNKFPNub/jaF7oII9sHwHLOl98o2FkA2GEBcoyA5zpWDLaNPtbGnsz6p+IkslcKcQOdj5rA3wI
f1dyjAKB/Gl67uu1DZIq6xYAHYPDjpB3TNbbNcUXKjUYqnSMnwb0maD+m4TGMvm7Oscpf0FMiZ2L
whDM/pxSu9Ez+pVuaVjorDfx/L5sjK7OawhAhVySddLfWRiK+lUW91orHdbIwS7m/if1o1Haq20/
24aXMjYPJKGktUe4tHh7ha9VhWdPufscfzZMrIDKwW1YpsLP9RoU5pjZjmHvj/fEVgyD2tKAwr/u
7EEgxliReZBuscVl/J8wK+SKcT6D8/A6WP99UMZCJOhEAcvr4HCyq4DrP9jgenUcrn1jSQDhlCDx
jcvj9ao+BkADof2lNkz51kLI+eH02pLJPft4qsXd+ih+o4VklTi8zTLiR4YGo4WcK5lGq+bo7iIU
qS1L9KvDFgi/PBT/RBI4nr1YkzHBLbQYGsew8mqho7w0nLTg4tjWKJsfjC3qJC5WncF2t4xq+xa1
HoDqyxrYQGpXDu03UQx/v29dY7uAaxn9HZru8ekbiL0k13uqXPY8duK4+0VEVreo01wW8XyvGCYJ
zm40lqVM3FMBPfrbwwVzQPOKWPLRZIK0OXJrnBWdLD7+qjF8EnhBaB+j/5sU4WUYP6cJWubbLHXX
QwwFD6Or9/qL3a9HY/ifxnDfebQJBf3DDItCvFQfCP1i97wR+Ie2Y8bZv5I3XyYHN5kyMwvQHiHq
heslKtZ54xebP+0vTKMGO3uI29KUSSxezo2Jv++DcLOkdkEslzfIOQ2YGstoigp1dHJLL3GToi6P
eHDoeqXlYxlv3/NDau4QRzRHh+mN+XowTXQMqAbgQq+XlGqdaFSqmhZjOCZBj+dHzsW6u9h53371
pzKsdMtoGcpWX49Dy/H34yM0A9rcn2d1zKOvncfw3i/L3z/pUYzuUzYefFbvEBG4+5pKPyyYZa51
aLte1uhDjiSc9Sgsz/GXm6NFGWn9IlenFQI6CNjcQTosYPQ0fRAO8ZYzimeP0WnMpNqwtSLxcq8T
Kor1BVtHt/6znuKeyUJd/wHVvW0gt/SqqL7xihwiC0G+fp42ewnYxtONu9zr7hxjzui78481Kob7
04AxURwcEbmtvWMfbcSOMu4LN8lkeGjjyUftqxCWg5iCPLNP9enZe34ZJzhWX8YPFmgm6fCNh8Ca
hZryXPsM4RLA5OtgLkmNtpS2KrBM2ABorVGyQL35V8YL1IEWMyA2wbnoFzF7j/jk6mltbQZG+MLK
WHVtbIZPkwoOxoVFc/zwuRIkkeQ//FTDEn2PPTV9uxyJPvWScMY6JCUkFTcmhcHlq+sSUpOyWSX4
/LhKw3NKaZBmnaeRz2RO2/HwPD328T/0GWarLxp+Cv4YA8J/GCSj8uL297DLHpVQ8JRfadar5A58
I/4mOdh1+OmielUJ92p+nwT8vO41f4dUys7z1K4PDhY1si1iu2kaoODbkTBTu1Qtko2VdbSJol+u
wZU2QamNTXCnhrM71zVyn51zDx9YH3Ken/boskEp2pJ0AnJ+i7b2q2RbAz6BFLZkzWmOou0Dffo7
QGjDQEBD7t+ocT2C/fRGdHzDNuroHtHnUmWrIss/B8kcwu48dc88BUKUJxOtxqjWowwBxOR+Rp92
AVDo6bwwNi5w5t8/OEJj7fVBMx+NiIPJZys4H6K5h6PA/IL/LwyEsgoEtdGbKc4MSLaFHhUh/9Dj
oRIDuIi6BHcDWgkaNFObGPMCMRqap1CcQeTnt+6un/iP3o14S4F2WQiQhZ9kY8BGa3Q4O0KxBF2t
IGn0Q2k8gIoM05lkVhj81AdeAcnow8rog1gYVp8mcXvLmTiQWdWxRrxUD1aI5xS7CfiLUNQV7SBQ
NGQ66ctEtKLPTJwWPRYHkDzoyPle5nxs/rAfOtkLhbHpwVDi1UbIYND/B/w0SdvleTI1QmkvJNji
a4wWn3qE1MXiYqXMcyIw3hI0SRIHREO94++bjQdcgjzpOKj5dfAcAWaCzuQVoy8gVdKhp0NI7yQz
iG769QPeHqn+r5iwgpWOiKnYQ3kHJN/ZTZftNks2VKVqKMhPnuxcRf9ptIIH35I5oCR0UgnHQXx5
C4iX4Hogi6CCIi1xVjnZXAPZZ7D+c17eGUgoJbqeLroaMIFbhKNKCmc1O/XOjfXePttyUBU5RZ0v
70QVOSQqqqduYt7qoBq0SZGc8Wx2rcCidYHTzUz/CVOQZHRptYLNlQO65XSdvtc3PceCQtSlsST/
OV0QLt3j4ochegxvYo6e5iUUh0oKp8rgLZq2j5sHXDL2eJOUIWO3PYNtswfmxIOSeyDk0HgiLG/V
5/T1MSQXQQiC7MnxIPYzUFbWqp69G+8rVC3s9rvqAMSocVYnsLFVf9XlgPilxDYTr+95UjZArEQb
8GW89J1+4qLC8cKyW3b7gITdXcuBp/R1GS4YPggUvWFEyvzAVRdwDxt3NmkV9c8yfse9ubxINiXU
7F8S6tJ+du1E5NVRbw2l8mUZP+Wfu3WhIg4uwCiK6GGwv1rRxvihRIlf/897ITvzeHZfPH+Sv/vP
8wBFzKqX7XLNfqKVHdQN5xYSJJ6oDTbml/ZueNk2KyYAycVP+hX326V37huug+oksGwwumiPfUgn
vt/6ozChWoaoZjgSuyII/gL6z252wAMQezDShg4qiiTljJwgJHT6nxoiNaOAa8nS19Hwh8GdCSgY
sSJCwB9TXSBDLLnquunhTE8kXoNQbj1EOMmr6wV2E5mkvTL8VRiuGFyikN1QCqljhvooy45A3Ipw
grhMMqt8IFiGiZiRIVHsUrhlRZHnL7SzyAVN1UHoXigu7qdbhXwmRm08pMjMPBeAfONTwJMavTtr
n6QH4BSyGsVi/kq8uTcUc+TctBtgA+fVeCUGHG9+sK/zL05yCzoQ4r4CW06HLNhZKHl5R84tY6kT
7Xqyt8ko3JSiVZXTE1hchNIe3P3vAVAQBkJXx64GB0Jys6WTo+N4xa2Epg9HOIFSSDTAZ7nwshxB
/9K/rWghRvaFwBKNKnvOwypA3qBjBD2Z3K+7Hnzn5+l+/J0bSDjvAzgTgbgUR4yKDsPTeP/znTxG
xMX+N0T12d/x+kR80VAtGM6+Mfl0pdksbZ6dE8t9OahMCd1dApnVY3oan1elrbT+7OwWkUePJP8N
fT+Z3ek4cJtdJpiG+59Zurl4pb9kBkWxdUN4dnHWJKyvHnuJCQCAgbazH9x6K3wBMKduBrQnGBD+
thOCWaSwfGJYB3zXxTQsWIGcmpWhO9lNJyn2YbEzfXWBU/ibEwN5Ry4FyQndTFleQdsL2SA3nVOd
WbZ0vk7WJIwDveSnq3t6rgiHGU2SzaxM71CqBZ7GB+xLLl5OM0hsNWxTJ0hYEX1te3AoPi2IlCwu
8k6jdsVbihIrGUGo4Zm9LM9Ujy81krnNThk9QJMje0dEBjTX1VHxxze2aII7nyGnQ+UVs0XSoJyg
T0ptF1skTv8h4LRAwiREs8LEDbW5Vp0oAMY3RcIUFzdMbBZgCAM6Coq8VlhhMNJ2M3tbDokFetLn
CjE/WFo9xJdbHE1RjkvarquQvykR2ZT1EAZnOJEBWtlBZsdfMiez6aG1O5fbabTqnOdn/Z+6ckS7
yUwsz6uGoagRqGO1OUzYHOiyEepS8wmyCdwjUeAZGZXJhqqkuiR5ofWCNa699lrmjjSLlw4MSmjq
YsxqrxLllQvHh9IrVeBnKIGKMloWziNYfev866bFJgrUdUpb/Z3fSPggEYRGjfZrjlMnTTddJBmj
aB1TI2etZrqAUjt+bC2L0twYCFTYflrRSIxa3RZi7KjvMltCLi+mPmK9PdgmYYzT1WVARlaH5JIM
3+GNEGTxGhUWJQYzmAH5/CYZpUMqVRRfZ9WTSUMb0HTyvU+XZWL4Hp9BJZVSEQ1FtJkk9P3BdV1L
k1SsxGWtBdZQ6MSgyip6yY+hwdoqjxmixowA9LR4um76kBoPrIe6hHzjDNDkRnQZreX62GKN0qJs
1e0zG7nyjBcUxgS7/4kttWFnUQ9DP5u5Gml3L+UOrwdfiAFNH2KFRonLSC67mutH6zHV32lmMbZB
G2CuZdQXLZjaVw4uQwUZnkjajK1AvHN85plhdKljypghtBZmjtZjkblJ/YnqWIixYMdADH0CuQXb
OQr4p71j0XtRgaKaWNmyhJKjUneqEh3hiXQdE4ZCU0/hoB/HBXBuO7zqQh0HFKnVsTtttl4UU4o0
YHl3TuM3CC2l8C2LaJ2YULXBiIt7J6S4IPNvdGD3sx367/FjVNxSRMGmvcGKOb3fWtxjkPHJc6Eq
7uvc5CnIhoP/e7YWOd8OP4gfFOazDbE3Zumow3BQ2CJZptFjEzLwahWGXBF+idFDe6AuzCPup3RZ
/Lct5ee4z0qpGc9JYyEIFWVzdY+Dhq8VT6tIdrk0MVmEWHs1akmM71CEDgGGWPThMcyQy9XVS2st
zirycP3fVAs4hMiejLQGTOQkINVardXXdT6NT7wq1koWn0SiJp49bVgDfeqfHxhELWSIauEqEaKM
ryX3FuVWDlLANd6yhxw2QkOnTm5TyMXjojvm/7wxfQ8yKhKfPACSfJCfQG1kjiEi8H9NYEFHoKoK
7ckFi2IEf3BCL0CplfZEzckkhMxEkj90skeMj8qzjUJXrpVi/orBK8FJ9oriFB9HEvbt3QaYTQGP
VklW9YVmkZsgKjw6OJRLlwM+AN3sfe4ALXwoH963ZKdzJGT+qQ0EtirFloFjHn4liyRp0dquFsQR
lxvhi6lemlsp2qWS0mmTHuyHfym65jcaqdxVTxLOOs4em/vmM6lOr8P9sAn+koQSQmTtxTKG4hVC
a9V6Dy6W8gLd8I8mWahbxgV4JzfTRemVyYmqnvRd4n4DvgEHoXuRCIyqJ465MpkSH1EKVOllQMT7
amZ2sZA1gEUtFjO9HtIUYs3IQagEj5c+yDg6ggui39/7R26N8E4vO2HahLa3/rv9ot8sxB5XF6yB
/y1XHX8xWzrQkhShPEDdNyMfbzZqRwvjPLGONu61y7VzbQQNtxTcey8rGhSdwlDGSw8r8R7WwUMH
zjITUmi8uhIJSo39s9bDyIzmm1MbzrSE3sIGn3gi3TPVWQ170pvz6ePLgbxD0jw6QxInhYofNItz
23XZkmN0nNmvyoFfIlGNWjXqw4xZUfqGnsMcPt31+P7pbHqbj7XW4HoD7Td4Ww3+DRLh/xF1ZtuJ
clsUfiLHsEdvQREERbH3xhFNBPsORXz6802sf5wipiqptAh7rzXXbJRETCRhd9QdjZikOlw0Iy6f
Psx6SXKzFlxuQgt5E5a5aNhwzSd8Cz5cf1JntB2NTkFCg0CWefelnEAY1Lsg7nLxWfyamLZ0P90X
fkwfBw4CdeMJPOYwua53qEhn0ZKGeX2S+WLufKIlWI8Hsg1ca9u4htiaK2vTzGsf3os0CLcW5nSI
nPIahtdKGI3w+NQp1km5QmNnko+FXLMnn1wDTe3Dv7ky1o09uGvtZHjktpBdNcNw+PwS8ZXNV6jU
xLpThtvPLZ/5V+y7xOn/tFkIJhjQTuBvawEgozDXIiA5YgmY/LT7C3+Wsht39j8+d/Zs8IeTrLYx
9Xi0o6i7T5TRUu/VyVSQ3EqFjcR5+L0EeU9KOoRkojr+bTKKQQU8/Goqv/8jV5Qc+/zMYnu3vHQo
C9d4SPDYYy2nBx4Q3YrHA4dRknap6MW0VT/B9kjDINesnfPlPRfmJ/Un4BGIXL4Hu+d6nZdfbMHh
wMSEVyQILhitYuQRMX3iKmpg67oby6MVVpuPMT2ZEBJNStp8QDipKAld8ZKMyqU1gUShBXClq0+i
X12g33Xs1fnGOiqhUtcqfS2OH7CHWHnuMKzeXjn1FAeg48UoW6Y8Bg+tWzoO1ua/LY6fOW7hU8KP
/heSCgDFVErPNg4oixk6zj1ZkFU8YOVox53O83/Eo4zReAsdBLbLjPm5Mg6jVdtwr719F2OEc++A
1fTzV3uDBAofulPG6/t2fg2AusVwOg6t+hr8rasMy3h47hXF4GjBEFyWZ9nMWMCGi0YrzOzPf6zN
UP/VN4s/g+GCaQyRn7ZfncMoHp5G2DAML5BD9qAp0EmQ2WUerKoFQahsURDx4MxfvOdMtoRFp8TC
aP6yaBotLYG8ksj9qzrgjsbXlm+AaIX0bK1pCGEQtlRtqVFW//ZBrUcowsOm9VdvYfuLEmWGhCTf
lPRRerb0i5N5YI2GI5l9b8W80DeKTb6JqDE4VLaqTt1jIG6+KPmCaPQI6s6rn7qnwWu6D2MIYGPo
qv3HIPbS0S24T3YUn4sVN8jZPI12rersZFe9QyDJPnRO/UK44TNeh9PQrnpVL8NUgCsZ3mnmG7Tg
J/uGaqXQLpfNaplL88qMeWx04cs0y12u0wQlMttdhQAd9/4hXcjyIcw2wde2Jz5++kLXdrTKzOKx
esZVhVUmrvf20yht72NZBa5cJrsM8UiOwmEYW2VrDALIvtghekPOGiULnww2j7rJ1diWpP/ZWiDZ
QYXz0486DTodtugJsiSZadW9V0/rtPzfWEgn/CHotu+T4lFhrYKNypepmkkXAugSycvPzqphwfdc
rB6tup9ezY7iIpRCUnWfe/NB64LFRbVVabaYaPFSgrbIWrYuL1a/1/V1vcfja9JwKUF5abhlLsK/
BJFhQrKFJjIauLH0qlc/sbiq4LoB8NJ/BWPVX7T7NLeAmUC2lMgsLV/QQAWzCi90u3mDhT2rR76U
i60LZX1AWUbfQrknYSDNoJSqlJFUg4zKxt+eSB2FbMgvuCnFv+qwGNK1JVWZNzr0Yy2aCyn2j656
spMZjwndoglCyrAfK5dRnkuYTrJqybrpEa4pZCk9+d40vUKGwQtT6CT/eiZ1RPNid479uT1fzsHt
Ane8puf4RYszHE7nvTPtlVqtr/PTUtUvH8f3U49GL8PX451516IF8gsAMMUfYz+oniXEAUmbkboR
dQXU2qzonFhK587Mx5NbVhlx/8VKyAVSI7Ph3eZi6VfauXJr0cYLowOVk3L/ME75aJI8GgG70Nc5
44J9CjL0xaRLMdJXLT6TGWE2OHvIq5wmLDCskplV1voq9vUD6GApD6iSdW70u3FmlnP6t+VYPyd9
PK8+dEr8Cl844w9YbPBHzbLZ1HpPuxxQO8sAcVDEpN+wqFwXzxYatK+zg9YO1dOsF4SjyF9MHytr
9sHKqSxVDCn3Ruu/jJslqn8xM+SCwhf25mpDwauCzaXPFtud4CpCHdG+D7s//YebsSxrQ+AcfSt2
Ve169HXe+PhuXu5i7xIUHWfbHQ1/DcTeDrs0C73KNmiXkHOk2sdKpNtn49HmPpmcWixbsG2oOv9l
FyDB+boM3P65txZsFbQFe/gLNAqlSwf5XAU8OO9DvaHwAxXjpGN5qri0fQG878zYOff3dI0A05TK
rDqsHbXmKL6B3+OGEoHnGa03F7OZn+twMJOnwgDe68re8PI9o/KlPY0bnB5+VdoPmdV8Y5C18+xa
d+qu6rrs4U9ror5rLgtLyJ4vHP3guc5LwzLZGNXWynkstGiweNTHWjvSBWaM0eS4Vl+P5I96Enpp
p7rAGXEi+THa6hzEBjzHj/N7138tpRDpzx9WeYI9GqCVQCK0NbbuwCuzskVtZ8L943WCgC6sWrLs
pAsNoQj+gpV8rQkpjWMrWPIo0aACOVIJuVy9iYMZ0n+WGaPcwU79H2ZacucDtAy4nejVy21QJyNv
WrVIBZGnG5IpjVav3VBFkuB9Pi3H/dUMyq2HCoGqrOPj0DDr7C/9TeeNBYqu7DYmSr7fzJxBrWry
/FwZal+t59PsVEikGu3MYrD3rrFVW96q7Ssy1KO1Ixmz1Glk2/2pnzTbdyqIxeeD12UroTGN7NfO
Otft28fGJhISNNdBrWFxXx+anQaLHPAO4eJYwfqF3qf77ho9nihyF6ot5rQ+Sn32nGPRXNUs+vs/
Ct3RCb+jjRbq9I+Vt3sMCN+8ju5U+6x5+arK2nYqdRLm9m0o0QpRltb6u55FTpPpK834F3AhnE4L
ptZiVjQtCUuWtasrJT4jtPH/AbY/WbdRmtqFPAopdGEpYJBIXfsXuvnzh2VWvuRRatHSC2+jAY9M
V1Xqt0YnEo3/ZDnhBe9Bfs3BjHtXBnVa15Rr8K3nVMcx6VfnCRDB1jtYlewzwiPqfMZp7EHLC0mG
qFXyfaUHmO4357uH0LAn/CeA/e4V92EdX0syKfdlMFCzJbEq42eYoanfN6xyafk+Lw2AlQJXK9AO
9cIv3LemjRvijWi7mUgx2n44I3klfEGqIlf9BLONr7UjT5VdbX1XRq2Eu8kRfc2LqOM3GfVOudq0
bhXwjBsLDE1A+DY3CrVi/V7F5X6Zu/9wK7jFfSv5gdjHPt9tnrvJO/MbRfdQG1Tjpwd2dBg8vVeR
Yparmf1ZjQFwuqBalnM9g79fyShDVi3e5tWr1SFBh0BJq0UZW6ls+yzAwdxzF4yEUV6BFxVM2ATZ
1L81ClkNi1Adm5tqV+/V/0dgY4z/8hOtq0fvRbaD74QkqJD5zyglnIgvUcbGI/1n5aAmoigqAbwW
Ppsvg1gcDIqVkEM/rSBPXZUZW6o2YE3g1NzJElKwNsUGN73u3TjP52rgVCHTSjjbPCiM2GpkUiM7
0X+tN8bDJyBpmOvofSP+kSD7PqLIpKU4j2oPuwaq0X5Ni8Q4yN1bXsWy01KxVtykm+fmNi+OHot3
JHd3iicKpd3faw138rMureUcIZ9/A2FhBWnbleFC4mY7MNad93ahOWoKoiZNEyFCBTCA0uPDYOOD
WUPUXbmUW7NTp76AEOOCW3tv7+O4EQEQ6uu+BkOg7zy9eUUlaPRemAhVLVqgzwj+AdIkw0P6BvKu
ua8cUrjFOlqs5RyhsbpgBm2+KiDliaaLUqANwGHN4NTNZL5et0ttA/AhPOG2fhqvgubQ4IjGSp7Z
9x8++T7/+Z/rY8+oMBKaka6z3bLVcYWAU8ha6nsHE7pxt6sNL6OSuXknGqR9L4nMA4UyO2vNf0Hr
+Xg/TxwQrHPsUbK+Xz5vNXa98u+h5m8oscNQRQrrDqv7675o1O36g8Idvy7hn+0r2Nf+5HZuV//O
7OLYijcIn5p3pqpytahhAKNweKljM65lYfY6dVxcogGAJY/HJ26v3eQOWZgQ0Pg3ezrPItVn3Un3
d2uHSo8Yj8rkiVSrYb1n1Q/EcXhyj2ILALCvPwe3cLfDj1NEk+714BXGYHKcX3tZ4Xq2Cri+mKdH
+4j6xYINYd5h1pil7GRRHkxvNrTwI1I7aiw0YDfURRGFQbAicAGiXmWLexo7bwWtUOd0XTevXBFS
L/9Ux+8Km0Tp08nCT++xsqlcskXh3buAIGBV/znBGX9ardvRLy6aEHCWNSy66aZuGEl5t8ED42iD
/NROBVp/Y3TO1NNEJQzearUACznj8FNq2Acq64qZ/AZnfP6D/dp4tBLI7zLePbWPZDpYqQj0h6N1
udmFcqv6BAkygJcfL6tUMaM69e4zhrv79iCpcQYv59Gt+rbKi3K5ZVQ7bzQXZ1rI/m0X8sIZOrOR
MRuJz1HvXZwcbmXuzAdL7cuuTxO3Xhmnx5kK1m87QjH6B4g7u28PSdxepd4lDlVvEtvTetbcz9u8
wuEzHZAY92CnmxFEeLMayBvwiw+U3aiHH3Mv6qUpV2P//LDrqXkr9Cr3DbrIa8yFxG1DhT7jpFrn
nz3SATON4dySXVIB7TRaw+E2pVrU0byZI2DWYduNxpmbhEWuZ+j40SgKsMd20plsq5p42yv97Oms
2gnPyGNNmifhWKu+Xh87xuKIFkMgpRTfO+ri0qGNajC9uCn/HDQ+zLN3BatyJ67wdGg3yn6dAPE9
Nl9Ul4fpM+k+yjZkV9FXcVNnAsZAtya76+MbnUwTduc5WsKAMgg8XLN7dh90NdXOeV3kGjlg80u4
CT51ijJ5cJxH34VLkTT0CWuNOvIRNwMONYV6LjDBtdZjVN15hcA+z87IveuGtzlfs7Hq1Q2ncGq/
t4/JsyL93sU/ThMDFS8wl0pKQljHQYXJGDzAVsiKfhs1zBrFAXOFklkBtn5hQAh43iFoknGBBX0S
Jjt0wZ78ioHxqbFy3EfNxwzIPG2tFjKIfK2T9eHPiMz7mldlflWHV5raSn2uPWitDU3LQ8YCgeoD
4dS4sjq0dp9C5/BijAL2u+8kMfgqNnBZ/1Vp7ypk6KZYSLtp4r/QRO/h/b3G9/7KT5KXd2lkZmn9
eVT82uwVF4P4WWItiuqVzslovZrBq1UhdnhVRU5zfdtl2I34/lz/bgrPbsbB8dPiug7xpd1Zgygb
yNNVwvZjiyoqhgPAaITqOfe/wcvtm57wwmnmp9gVLC5nH8xZgEjUw0jnonjFCscvqeSZ6TigQofx
+dBvWPKNewObK9C62qv2iqI/svMC3PjKcEi7wOtdOMrOf2B93Cn4NYB9A7pYDYECFUTvNiuHIg5d
ciYQ1jYclFfTCAW5SnLxEfCjRCkzvAeFFf4GVuXUQ1owft86jzoEQUrXs51SnL+tZzSKWwccb7i9
dYMPBjcEMppFqKHkhr9Ar2YKGY+e7xE+86828aLbKvRqbgz3izoKebwT6PG0b62UnAShj4rw0FEj
Aurkqs4uEU77rTFVZ/JdONCLWa8IVhVGpdUYvm6L2GMKytmrtcW9hhKhgTaNuN5x1qCIimptIJ33
bMmUL23dG+u3U1z9HJ6t2x4rd+fIEsJNCOsQYWHrxb2FV9zMoHZG8ZkCFzr06vlIU8DvnYDhgoWV
L7Vw26D9OrMrdSQ/CXVLCezHcHg9HhOhXm5OI3IIcFA8W6XZ1UWRnT3WU5zW5BjxcMS8YbUBj9P4
JPNSYnW5JLxVn9FKR4HpOYiihgBEBGzmIdocVT/vmU9BDH8LIIkFv+RC0Lx4Ja7VZ1euguJ6gcE8
zWs5QtTsIjZB9dS5QiYNuEM/HjsZt5Tm2gJ6cHliOl6yi4MdQmWevqpmR7J9JAshtl55FIUSHqqu
0a+7CZX0iyXh7dUOw9MYGrBVTOlAyPEmXdnqkDk8qLc2lRAuMK2pfBRpAnlNO8hlgRvniSEChRRc
/t3kpEAeL/ozMp4AtwDcxXD1IRqeulbxGmQuJ6pF1ZKp19fDWKw25ZZQ1DpnAEJ8z2TggVXbnbVX
BlWUE13GSwnpk0/+T5QkMpryR8FR1Dzi7gTcl+bj0ckYA9rFLacWoIjPRjkdiJBUhmLwj8qUD8+n
cw9KlCh5LxuikpUOK+b0ZaOdwqjLy79xD0xKXz618AGhVeMZg/wEJMQgH/EnvzmXqnHrcN/MhBuq
HP7eEJox1rolQEnh6CDsdXSDF/fh48ub4crQLrDGNn8wji2/7XNmndtnxgRUZayDfhxcnSISpT4p
CYRqQXOiLkcTlpArMryBU+dmr+rZfP9tgQ03cjOilFuTVEgyE+YC1atybeA/3lPJSfk6uALpIXdS
QAxeHnFr90cWm9VgWvdA/MX1RB6ae0WSTdUUW7MKUS0pgkxhqd/UtQOThLT1AG/VsJY+yqGOyOZy
qTy46E2CSoebPHdwLNq+wULzoKt4W5SrrfPw3BXKodaS+261APfMXcsZ1qtNhX+yhxotZqCmM/nc
U52avqMsACG63TscdGAVbgLGqV4SIreyeZNfaPEDlJexwsj/iBFyH3NTxdYd/A0Crv3N9AfgDOxX
q2tP85PFnsHFsgwR++9Yx5z2hLwQaNuh+bMmykRSWIxGbXca4YgBFBaDo1qvNCwNsSukJJVdZXFU
DJDlcof98dUw2fUBLj5doIsLKGNqN0ZyjM7xuC+WhCO1n9tD+bxzViLv++aTFsOTeF4AR7U57bsn
O5GOwexFPYtXnbqHq7kPX4SsXca73wdhOhqgZa6O2Lv3L4NjeAzj8Pjz2hY3zeVjvvNJmPWOXo2K
IfyEjfFqrLszUYYU8y1N7dTaIezK25QjZ0QAoH5dtW4VMnYUwifUS0FQFVKaSPK2mTa0yOirIra7
Aw/iUEFTpyC/EnUsLlc1NMtM+PiV4r68OzWCovDlQIjPlfH9zWS8p4xxpMJsQybV1RNmff5SgbcO
ex1CKGr2zPQf9qsr83zyrMYkooDMVJFGq6YkYIqTcwCy11WiiZSee9ltSWP8aj/ww85/qtXRbpDN
mjipr6NJ4GAZcsB3wJzdSuZtUft5/N5+V5hibZvbGsGFFEJHRrW6W0QfEAT4BVj1r92ggEzKaBdg
OjD1c2KbdvJEsUQD2KbhV5oDRz4IZKDCgpW/iBlCHyq/QAXPgSoUQF8nVy8OS9NoUgnLgxs5I4Pm
tVNgQQezCCPSMvT0vcOUiCDG0k/zzMnaEKCT3PVSR6aOoJ6YoXrA+KTS+TBJGci/urww+s1Qoi7J
M46jI9TCtAdl0q+QUFJqncIL0uDjGDuHYDVEi8IauurJcOrZ3ftH/4zREZ4Y/Sv/KkMmvs7LHa2G
qk5id+9Wh81RfRjdrMJop1eFUYYpI8JKPrG76qV4dvaOfmS0bpnZ4OsaQdTXOh8PoHHlAVX6ytVh
kaPcK/cupEmn9P5y0WuyGZ68ey5fSKQ3gMT1pVZrZKG3BGTQVIqG54Zs1FEXeaHESSCpdEy7PL6l
lufJakb5tRlVbaLZaEp0q2KWVvYKWbqGktXcQ7jJLoce0FOhq0f9m0uSeBVkWnk8iXY/GPJo5HZd
WVuWMKOWmyUHlyBwA3ligFxfzODsamdTAQrh+m4WkVMCBnKO8nwxksAw+EIKOnwHZN79vhbROppF
s/rkPG9Mqsv6skws4BvZ7ug+1xFNo5/Kxtg0zShsbsrbyhybxse0NkdqVZlX5sqxOLq7n+f26JY2
+jZ7973JukZQw6XVyBMQDWyyZBK1cxAREHFZQ3QgVykdNCV+TifTTyWSiIwBMT7tq/pUs4RXOSQW
w0Xj4JL+7ek5KngPFAt1nl+k5MNacNnuceESZS+DrKeiWY5QuDKO5NdUpjDO40fk9amHGI6ytCxz
qZGyZ18UqkNEogITs47KaxXSCnTDn4AOTTnQ6teag/f0lVqrDjyVvP5WFb6XtplPgFpPMaYkxCqT
tTzNWrnpNTgw7PFojWVg/ITHcvRpVakjhF4IuZg3VUvJ5RJo++tCleXX3hvdvZTqgs1e7hK4DGyl
D1BZhWXUl8A0qF76mfeBd2x+muaZBe/j+GeGVSiatleo4nfI4Ou9CZez2O9enID71vSgvZkIRavh
AcgS2CllAodi5cCa7aDzwQCGqXG5u4CYNNto3xRloUDtegJXpxHUDJBchGC5TPBDmmExadxHhxj9
/2Uiwx9EfTm74ctW1RxRkJ57gYgArHNrv5Puex25oNtRuYWUDutP1IiMFo0hkTU0bFzix+BQaEfD
FdSIUoaE6ktnwO2Ta11r3IV+SY0dyyivmd7msgtQZ5ZHog9Ba7WjaxTwZZWIz8YfDD8+TGCZ+9f6
fOcGqylDh13dAolthjv44PUBI1Kv0F79KjFaXqz6diU8yJiLVhyYGbyJqpz+FVcklG8RSwdUi0nK
Ov5ZGpP3LxBY4See3SrmDMYPvJ7WzCdPlxeGIMzsDj0+ALYgnQIs0rbaazp4MmHhx+B4huTLMZwT
98oB2Qps8n/aDgjt+IXUO28gHFY/ctxw7Ww662/boF6XtFlO/B8ujHl9Vs03j8aIwUCNKwHzjGtb
md44KVqhvis9h4BVASVKoNsMQFtuS0ZRp7LPvByGUu6GXWMfPbj37Z1NXnuq6oPOzn9Z+qTIrSwT
1tpRY8RfFeqj1p20rYyITIpQpTKokqvzzW/0XeyiToJW3n/3wSTzgbm20YiaDL+Q2ZMbCYuOWTbn
mRAd7c1PGQc6P7ryYHaoXdwI2xRh4dIx/3K2ggglFgAfIzJ5gCQUl5H107CPjshQ6NbZUCN4eZqf
IdjKpKtFJIMa0ZV7CR2UjV+Jwaz/RUWKAyQsn4zejQ4ZhZSELQW74An26hr+tVUaqBF+dOEKsAjF
/ht7Q6lqiGZkgXp4hntLzKcXw6LvsyD0cXSQpSRjOxFe4G9wF6roIcQsj7C8uM8y27syi8klplR4
kAiQ9Pfe9yjgx1Lo3hWS+WtsyzsTG02q8zi8TwvD3Tga0yEScIkPUAnW0iad76cFpoHpPJuvRudp
Nj9Pjz+KwU6wgX04jQYTME/xlyqY9Jo8TfYnPc2pzTQqiPyjl3Rlkr7jkf+N4XgTL2kl4qmYa7iQ
XTluxEcx/z7R8gsih/juP/pHXAGlt1CKJUtTP8qPjM7y61x/b9F+kG95gcyv4+6KFC+ugIiioouW
SSCQBy63Fx0zX6TMbCfrIjiVKkoqkXeujarnHtJfj7r/iPQSNGApmI9KuPfpFhVthR5wyJoyPCDQ
50KykRW/WUrQcMGmrbYZ7QFgfCUVGETkaq5YETv0dmMM1KmzTiwH5L3Aj2yMG2MghO/lnG/2d7xm
dJHrUlfJtmDET63PXBvggHtx9pAbiN/R2xoTqxNQea17CY86l8lYF0S5c8YmJMA37WD79cAYFnqN
QPmnBsgGs8O8VC50fph0kKzGV6UXK1k/TwpmNX0LvBPyorRh9vu6DWCxAdUvsHNVK4O5Mm6wOMdQ
suqAD5NfhF8wXz3Ld2gwgAn6eHkFcoMIsOXGJ9ydYvrJuEuVimyoE+yomQq2XzOdGM4TIzoNDsEX
pKajR2dUlJAzD3CGbV9CXoSwIaQl0NOQXHHaCbBmoRMxeyebUo1BDPShFytfDLVnQEnp6vRDSFnq
43lW+ezc2pw6Ux7gSmFiHDbZtyrejQWCDaNTmEY8QyrGAHU4vghAmtOScbPOx08X/IjFXGdA2FKU
GQfXyzeLRYM24AYJ/KDqgRhprlIdq9fSydVTDIsI3obC+0S/MKwPjZMWVbn0mOGGRc4tg1/ov9Q0
fOkPD5pENQj0i1wSNGFYxmD93GhPJnl+AJTfn7x/52nWE60eHobmHdKv3IGTy2+9vm4SlsuNPVuN
4p/9T2YX51qiS11ue4Xk7vAI1nFgnKPbu9Jtdvgakyu9Fd9VnfuZeWEKDfa6PC/3y13QHETBKmSF
muwnMUdh/M2FbCJ1VWGj0gb2LaBpfsLw6kHDasu1lJXOqbn4P7mUZkRRgn07BZfEFW//bZg7is+V
OU8RihzAg31kmITRDqsgpMvuJVCqq94L6bLFYIGA0PeudyP1cX5EKsE7tZjDEpxk/OLiiCGvBYgq
QLQHQIF9TXsTM9ExX3+vv0tQhVylxwPDAa5ACKZ/QHtQhYd1B65UcB3il8OPd+3F3bJ3Xr4nn0mF
QQVGckHdm3x6927m/sAD9WOYvbfBZXAOL+N9mEzv01WwuE7jH/W46aYwOSlIVMW8HJigyIw2bJ5C
RLi7XHymaK9znPHWYv64vM2vd/MKUClDuJWNph3r/UrfoGXYiF+zikLcPu5bevh9zhaImDscRwa2
HTU7ZirE4gQyNM8WhgWMTy11aTHCUJTz6U+Z4qp+NEHUQlbByD5TvXu2awghRLGQ+jnqIrHX6BHv
RR7V+FdvKNZGdYdaCCX7nVgHNSnHobLz8lmYMbk1KLArgcrsJyVzHhnOoJ24DjeZGyMgq90Rm6to
uvdjhjiONsQ6PgSKGMfwjzoamxXeVpVeHSZI8Oge8xcc+JqbAscynRZQPChkSwo5zHsZPVGks1qw
RnQxkKDjYSFQFQBevOuoPqPEjPm1dXuLsABlUeRSigLKrBCsI6EcEFGfZFWy43Sb3HzNjT4wj8Nw
HFyGH9Q4bJpZW7VEDlhyQxrt1VhYEaBibr8vfSBlhpY5ZdgRqN0xUCw4gi+jugVFYeXidaA3D5MT
x2qhVYnjSfoGNYuHmo6B/Z8ouRwOjF6eIx3KVIucBq7CchyStyWhNGRHVDvq1HTEbkLtob4Iuy5w
/Au9TwFztTq36212m11mzTEkeffirH4e3QJd0QGzsiAdPrt4xQHp49lDS90cnaYFHntYYZSP8qZV
VwGHRr72tLMakQh3jlu4puTkGV1PqqwBA/jpVWXrCdB7EdPzNpikyHd6rDqX6qhKZiZGpzyULhwB
AiVgvh8yd0s8CN3leHdLYJWRK87Et/0F/c7RC+kNKL07nC5HHOic4c3rqF3P5ZXCca9MBGt49j65
yr8bduRhI0CtcQhxEUIke/o5/GTWlcwNg/1Hg3N17Ge33C3jNHT4+ZoYixEo4iGJQTWpCDQ2Vsf8
xsdZzWgVn2YmwcDBtIbsYtrD3q0HBqDYPkekYcYLsRwkGE+CIrBGMnj2b+EdE1s50pa3xW0CA4pN
bRv1BT5E/V3/xCFNLyYotpEfOHtCyaC4x9KBT32zTxr4dxF3rEPbp755LlPNydhfUo7q4YQlRKnO
jIVJI9ay8mIKUg5Yk7TX3FpFyrcvSbRE2Ol5tsJsSHi7ijZe09AoKfQbk1xj9brzEEs+s42O1CaS
EwhgO4YfbPFVNz9dYNsBFbt/D8+hVsTDuF2kqrz4O/fkC94XTVUkxDvkUtUI2pzVkahV5GdPB/Xj
tDl77e3mw/oY3YhBZNb54DWCGKpVRIeMP7ySq3XAk7s9LeNq1bnsgIVZ9f+y3xt3GbPq9X5dZ3eM
5OQT/e3+QHMP2A9AiWcM6J0mjcEJX5FVixLvQUlwA/wXVyIcsCzEgGbwBp6fjig0OlhN/x152KBa
bTEsVGpoAPpFepRDl/dK6I+k69friIWGlUGeGOkfKatUKJDwHRSVlEOkfjHZecDpu7e1LmlfgATA
Wf3Cf+lZyxKmsweCL7ZVr4J91fLMKViuZqtZ7W1h3RmsvKMjPPjoPH73oMJ7ByYjAgboGytEY3Dv
sK15wFMws2L/crLL3MUAtF/gvrFJKa6AwLevLfj6wa0GhWV9RHju6D0sjtIBuF64nzXGogpXF/T3
HZDBxX7EOLhXm10p5jG29nfeE2WtSvozbhmn8IphxxPoR5r0Yto6IE5/nFqV+bHcQsPGS0r63/aJ
pB6HmpNeKN9RA+KbvuK1SGirjoST8r1WyX3GwUObjzYhtqj+oVcfGH3cXloD2Eya+jaBYIHMYtPc
+cwH2E/bZ4cGW3spf4mRmgU6SsMKYGSDI+43h0DhZb5B3hcV5weMHa/T4vw6zeIWfMzGJhroIr5P
d+P6propb+Kf+khL19lb+d/DsBq/Rl8/EhEzAfskV5GYN1yujx3cG+FxKkglRLvy68jOWw7VdVyt
3q1duAsfUyxMqGC3tC23LU40d9oZaGq0oVCgKNk2n38H2+kZt/xp7GoUm7EJ3LGlSf6VzpWW9mZc
h3PsLwdC4LJ9KZhNGwm188YzgIZpiC3A8MA68+gDttKM4XS+FIYg6/yPe+veuqkQhl7FOwa4rAfw
JQMwFuJaX5h+xfiFpVBDo0l9IYEKAxFYkn9o6TrcMXap86Gm3PdFE3pvdTQ2u4EyLZrTV/gK03Hs
xA7ERPivdTt1D9gqOoXuaaAF44UVxjyZIhybVuf1zWf72VY3+58bRG4MyaBGVts5QDHbqPc8epV+
pa+FS9O/xqKAm1avxKyKmOI3SMkHCxREUvwfy1k+SITLh+UDSiKBpCznJa94yeCgrePiEEDLmO1w
1nZ5hctHP/IqQJCV/FB/cuor3kePQ/84lk2+sMQjQCbPXH0Y+4IadVRYqKIWX5hO1sfkdXPCYuq5
PfwYG3ahf22kCi/9rDKv13UeoUnHtifcj7lb8MeTL8Fb0BGWcyceuzAKsXOOB5c+tswsSaxAOOXX
PAyFcPk5yxONx/d5OgFu1QfVQeLBE1UrLlao4qfVo2KXBfEMS/NZjXW/Ma6Ex/Vxdl5Zxxncti/D
DUsrVk5YjPQrUBmFQVP7PO1NiixS4YAJyR27FO5Fq0xOdtI95yxugz1GUw4osbl0JqomuPcS3AaZ
O6XOOi4r2/qxYUZFbu87rfwdWREGANHgU17W3Gw/TIpBrVMWXxqIcPgYnBEk2QkbPGRXKFNl91m0
i/4BwWCrVFqCYx7AI0uob/Epajar9rEEYsmYvT0IN6HaLdMMbTuwlz0ptAX9ztN2q+d5v9eW1/Nk
zOECW7rYcODnwZ8e9voMUhXN3OvxibzfFQFjMHhZHdOaKEoFNQbk9oVSQO9TOm9Kyot7Nc12u9Np
E/x59QzrLzE//YFERwOGI7cW5H4XIjIuES/3yVNo97Atscdu6PITwu8wOz51jPkCLoNnialt77T7
xQ6PsdHNeuNueCz8VBjSpAVMrmuVfiPCXQpgcYn8gPEvsgl53MB1hmnLV4VOixIXHe5g83zX2+lr
VpSDYB0l6slkk0yQgCDeW8B2ikE6McvLX1b4bOOvw2wUuJOpeTRZjWthrV9kY7w6B+vKegqi4Vd6
kV8MikE5qI8qw2pwnNaGZzbmXfPVrpySRdy/+Bf/BHW5NtxPGyN9VIkpm46H/Tm2mhPRzj8dTUEK
U02QtNd8QpyG/WbeSauXflkzppZtv8/1V/eb59Yl7b4Mc79vmrenmyIMMDps//stlyg8PxqavtGv
Bozs9tOVA7hGDZQuTnRBqIoYTQBPVcLG2ayEdbAjvZfrKp6t6Cbhqd2tUh8uYtG9FdvlS9vAs6bY
V71cn3xG5/kzc8qYySPOxfuoppcXYYfUxUym8xeIEFFmribXfCJC9BLEKqh2f5hQQ5wo90uDO3yl
wTm16kCQuKeDM+6tK9yc1ITN+METhcr8sD1sY3o8kDv26lX7jiVLffnaNJZHdP9Uf+R75i9V5uDQ
cPFFwlAgxhFXfuXDJqGy+I9CgQneVbZ2xFMp4/aoiaSWv2u4i/Fz/VbBJGvm0xdSDFacT1oUOiLg
7NYujeT8UxspqKTgqb//ckgUe1MYAHyiR5MV8aGFhqIAtaQRNltq7Om9Ja6Vck18E2S6WM6JcqT4
PyoZlkQGI0sUSdaqJ1LRjTI6RwuYqOhIGDS9FhcHatqwYH+u5slr0qQkxEup11HgLKA2KcWjS8N6
z9941ugH1uPWzpiUQBHjKcn0ct3ccbExMbE6Gdw+zDaafh3dKB5JhpnQRi4u2B1e1o9ZCcsKSHdR
IFQXO19MdpGM3K0uLaiNVIIDal86O3b29CZ2OotsjHg78J8AOQp2Tot5ssozE7wQe/iAVXW2HHSv
oxGSum7/QbpjuU+3xe8vPkeGw62cjiCGzO6+mhJj88EFmj4y3PULwdXHy6dx/BuWb0DAkHiOzIwi
Tv1+eAnOwxdO+XWv7iExTBBFYrwNZXcFNCyT4QPPDgl7zgND2ti9bGO35GpkiSmuVw9jEBxct89W
bdFgJlRwU2BoDnpH3Md54D/eFaQTdxqkDsl2V7pFyVg0lhY+iEo4PyNXkYlAv/W7goq7zdzihz2Y
WWlxeXGmqL3da6vIeBaPM04XH8KB7dixl3o4YqO4roNdN5zMfQ3P7ddwn/6sAEJgrPbRixcQp+//
4EU+19l6P3yDvFR9CCo06IycbosTfGGv7Ct2ug45ArDmjSHxEWNjPc7dT2/lfXqf3nmIcTWITuY8
OSXyL9P8OHJWCACEKyuhpwpwfHRjN7elWmSdCyblF6Cr0qAyqIeVgQHHkNGiThWMe0Y5gFnquVWG
xUyba4wxq8N6DxV6uVfwyr1ivzbOQhxeZ6VFFT81HcYgnRVnmJ0j9twvY14fl8lktU6Wu3lxbEy7
FZ5GHbFTgLBe6NzcMnAXftb0WDdbR9VBRMlsQoDZ5z6ZieCO7me4JdmNJ+zr2CXgvMTR6Dzl2ZXf
eVhMnhnwaZRItwueec1rmzMhtxrMCk0QnqAhJ5dNp0Zvi8G2e/CKBCEKIDp104iOR3k8FTwGT+0m
/33SBIphm8pycdhroAAzg1frx19pXVmnE02oZKsWEbu0wr5OTm50XEiDIEEPqHYZwJ8yM0IasT1v
njzZ8OHyeJNPKnc8JiS11Lz/rOaP8XP86pd6o1HVEya4b/NkLzMuRVydT8F7Gx3HT69B84fFFVUP
29ysgh/CuLYQP5EpcVgAxtwhni3CpNF45elqjvL0V4Do8BNWo4v/6V4ARQFJB9e+mCvisXx6DQ8G
8XP0HH0m70l1dke9vgsKg2Pv4dX7IseV3NJvtCUMizWa1Rn0iqlblQowzwkgBxEE4kSxr6vtw2S2
e4X9hqV04lcx5Zyn0xNuh0/q8fvVbHqkpty6JV+l56qjjEl1mzpIt+xeKD4LAc63LHj4JfB0Ye7H
Ha/81aKX5DeAAE7CNAItE1VHwumkM+KUDUnNm+jQAiEw9owhwNeza8IlxpZd6F18hPCozsbyK2D9
HV/GN+is4vlfAXpIuigyu+2mcJDVet5seYwXPUexaFHwJC9Ad8rNEforYOrS3h8tcQYLGBw+uqzn
foUPiDl3T7zUtQ4UWYfkbws23MTmoYkDhHYOnkv2ky+oyzIQ93QYboaSDaBXczqT7oGFFl6rOUIU
OBJ+rEl8NtMSLtsLCZJXM90yRHnbYloz2WItypdq4rZWsDef0zPQyv+YOqsl1dluC18RVbicxoUA
IUjDCQVN424Brn4/I1lf/XtlQRt0Q/LKlCGqcpEuE3vhG3k5RQivLBZCA+YH4GB1UBH/4jqUqIkB
+mDXTKnCKFlVTQCko0Y1T1BhST5YLxTyj/PUDrWDnPA4QBaNRUqjN9hwsI8GGy7KBi43nO7uvnvs
fqvGLqAgXeZqfnSIWv7fWQIYDmRgiUofO/OOuS3QS42CncpWOl5WBm9AoUhmyTerGAu1IJ29/7ZQ
cBdZf1gJjNAWR1KNN15fKmJ9LSJfa0azkP2twWXgz7Bpg2iz7+CJhWSUgpp0CIuoIWk1ka4GL4TL
ECSA4NB9yGnebL9ZOf9mPrtlrleZ7bTM5gTP3N7FhA+JLlF+gUDJWc8eZkzsAc8eugvm9ke0SZCH
2XHjN0nHhKZoUGTmnpl9apEe+c7eGsKNt+V8RkGPpp921vNK/QhpjWjzREYdeIhsErKRRUTCG2Oz
09jUuUG0/bfsYq6HO7GAyw9+i1QJtSzKgUAoj9qAswntByk8dSfvIF+f2a3qqhZ7oE9ZQvHvgM8Z
POYzMALq0BH1IEi/KvRSVqc6lMsFkSvnzNsBVSLGHPre/bta1xUqOi54B6oBxgKM6M8oVLSQe7jJ
Zg8HDg+2FH9Yvnos5eytQtRoCVcFscW6kK8MspcDJJMZgz89lsQvBvLMm+hJ47nma/gXXe1gTXT/
vr+l3/X8qIAK/UD0ubedfefWflDbb7JFyspO4g8CZhEZc1TuDG+dJGFxltg/KwLQqVaY2LJ2kYI/
WtmMejgtTEBdwW2C8jTV6Gq/MagNvklz2KCFO0VsEMlxRT170twXZdRZQHGVAv99VOL1tBINNF3P
h6VgT+VX1T2a4D1Q8Ffxc9+/9NIOorHta3wKn3T/ClTx1IKs+xeP/IZ0loR4Imbe3qU3S88N16xE
XZaTB3dIFSQe3bJzxY2C6SMqteWR4PoHW7fU4RN8kX0Rl2eO0AwkMSp3oPIyo9Z0p+tZo5gnw2ES
bZiQ+sMqdVf9Yk+/XpgGoQN1lP0qP62i9tQAx1WgelToqMeiLov6LcdoH5F1c1zCrBnkvWB/tiKt
zeva75686h3s2/t2HROoUTn5dvRSt6DRUYmm3iEUn4qMVwgbFMWdfXyl/7buIvgOr6TVm9lY5rCU
5pCF8rQA4YfuBuXCLMFoIW7I0MK3BbSjREelx8nK4jAYMRy7Ffwnwvbww7HyUwD/IPbm8gBZehB4
kDiDbv9JaeOLfqA1SCNXy4ZQygtmh9oLmlVS4wGHzpofJ6ssmdgC4ATCyY2vUcxg/DDPWTu0jK9g
4GdO40ThhN7a+WSJKSgYKqMEyBp+mtv6DgMz+7lmgcI53L9QHFWa0PLqQ3R2++9eZSAjkE10HCvM
K/WqHR1yppnRA2avEtBr4+elNlInlhM5OBVZSm/OqIkXCkgOJtM93GVcHV5VVGjn4UAGBvGKhFVP
FgotDm/rBoLmhtU3sIbBm3WVhAF3CP/+lLg7UJgarLfFEz829GD8wstHdwatndXGrWJPywZadOuR
MOF7A2VeQ1DwUWr+hFyWZTgaLZd3D4eNeMeeEIZYXxnLEXZXTRpbL/+EONKK7TFBkfNgD1mjh9pE
C9GN+cDGmC+PoiI9GSpPb5mk2HLHuHl8kJWHI5KiC8uXn8WeWY1UxTARo30YJEHTuwSZ2+3LPYMm
V1yFvY4TNPFD0QJdepvJait3EIRHlvHNaQ5vzn9tYWyCWE5L5rXmbtbmZ3xnhjnAaWx1fI+IM20Y
q/nKrWu+IY+QSpQuwQNf0RFoef5LObN1Z8c7EdXUvPcD9zwLpuBgql6+jrwx3eD6YQzFCRQxAmLH
1iUhp+XdawE4kw+5UqHsuHsaGzV/416zVODsnQn4byyaUrBVi+2aNdn0uKy5rQBM0L9Zhkhsdur9
er/aL/Va7dFDulU38IqHHSvZjXU7ZVaogaRt5P9tJVcwg3VSLfCzwFCBDNxb+Bg4JGWX5JFepMUe
7EvdV52EcHFJZPCxN1O3uKzPLxPNSbCB/Oef6J8CeuleOJdcmo4mB1i/3luQT5TxNV2lmpHn4fxe
pz6F5sOk3s65RzIeQo+rDV4WpZrLGlsX+CKjJvpbCqaamWCX3EvTWInew2GibTJ7e+1H+2xV37Ap
ppJ5YwFY0BNcoKfMlzP3hLZyE3lOhS06hOkF5ElFINw3rCc+sqwqgfapD7cN+RkZGmXvEzZYFUcN
Nr1PPJposWaIE4kS0LiCeSMUszi1TSr/35P3ZTXF72culJuIA4Jn1EFPSFANU0OxyAx1fp/Ou/9G
f2xjliHWAm+NsZaDliDlH6AzOBifgHcIqyfQrmyMge3QHwYSfvY33oPGmoyiLrba/uCgy3tg5Rlw
BxyIOmCt6EiOIRe3L7CfyQEzaFEvzpCQzg3vSuq2uhQ9CGY3YOR3NhdtI2hhU7m+jGuQFxAUZzPP
2nQP+mg6AJGw9+R7S+HNs6TEfoJFU/YPi9Nitrz+FZ5O//L5BQFGwZyt6/5LvQy89lqiMqrofgM4
SgCDbvYrg/fnwCVtinDsQQuKBbG3C7Xou9hhv2fe1wFC3NTYiWoO8KSElIU/T1SsQ21VwVFvfqbH
HB2NUdGUvCkj4OvcR3l99Uk9lmpsCppVVHylRZwxni4XqZzOrLAaQOsCyT5kuvvgEOE/gYjoV30K
kqG0nCEJslnTz4dB0TBhJfR+kVIRHnU3rkMh4Ae/NbvXK1EO3oPCARaoDj9Zs2BWTWSkhD0UrClH
8TBeOmz7jCeFZHmLe7AxwQLQ7hcpCyfL8LZQpz+vpAtuLc6s+pje+W/DA7/wvLEZIeYTXYQWLv3Y
hyfAEa9W0B9LkUSvt+etVC3Ewvm3Nurta2oQGgJqpJjdAS4OsFT9bnruIFiIIekloqjPLxFXYp+F
CYW+EB4FsPRC9ivmyXD+DIgG8BJoukhrCVEk8s03u1dtdt9uRTOvTK5z6vR+oZ6A+eHaMwPabcTc
OkFnTV/Mrt66B5aOdJNxOPnrnExEsuqELk2m11l4Kfy+xE8X2UBdTSQ5wV4isU3TmQJvLHh79jqQ
uDnxlhE8y1AZYMEAaVF6fyyaGETCXcf0ESQ7mxLcZHT6Be+904Oq/TuwyaFrcOXM0KihuE64JMze
OhBnhJ4uuANq4TTOaNq/2RuU8SDPgIuYao5KY2raK4is1Yl7dGvAN+gtSuqsOs8hfXUGLngvFmft
EqqHZYmo/Qy3qE3tu8WQFI0MRsnkxgb7GRKT7J0VJt2rGHKWgpwjmkOVn1mM56PWcSIqBEahUsUE
DpAJShhjq+YpZVb5nQlFg7v0HGZN2BzVOUAMDIQceA+e8StpjYvg9xvjdFjj9iAdXrQWhUVhDHqH
/+/la7mDVt+mcURnCN1d3pL6gLANwgbdMWAWWbTJOkEfh57OGm0lBh+yqNS/gXnRyqZ7cTVoLWyn
OhCHnQoWKZE5rk4GFRR1jP01W/auVrlbiwQfqETvfnUAAb1fTCrT5+9pdVqxFr4DSB8KTxGqyaBM
LEQ9rFOAvSDzHByD8l8NnfPG+DyVCsKVxu7BaYBjVp0II0cabcdOBgeku7WPlTOpq9XqN/rVXg2y
0G787dcHxclpoXB+45SUWZE0Sd8cu7F+Ha9XCu8tTxEcnpNZ+bPKblyl/FknB7lz4Nc+RDwtwAiz
HJa91/CavIbnpDjexOtEapUbkT68zHxcsCb2XgBOOZC3RUig/W/tKBRVMsluxWhRQK0Dq5yoHjdg
rshCWwUcCl8rgTqqNgBxhvUVMQhxDjV/EFyO7zCsZ5P9UNmJDhIW0SBfR6Ps060RO73WaXAG5GSi
FqYkt+DJQptphFesF7bho1cevQbl0b3/6D16L4yL7niT6Lgl6DkDaT2QEWC19G/i0BHtsawcKWjT
FFSowMvKAJVAFJSCAvYRooFFjyVIXWwpBNY5v+9ebdAYHMeKfnVAwiAGpvLjPUNOyVB5dp04ukFH
NIVMswF8A+vfP+EGpVphhfFHs3LLS8q5R+lf+nfDdzS6TgvjZ6zAuIyAoPlifafnh+pxgbNfj56B
4o0dlHnq0larp4Afz/SAlnaf1LeMGI6xho1WNuofDGcug8/oNjj3NxOdmffg0ZMOh/CjaXSOL0ll
jF0UZ0RwrHPDuIGXAYW97n6Q4ttRmVXBRjXnF5CWLepO/YqNVh9gS/IRDPfW4A6LFjAYKHmofhJQ
k60QsX9eZmFY7hKcAcL8/IIqANYkghptKfhkNaQCwF8d0Hya/d7mTQqbKjIqjK6G5y61kXiPXmbZ
kxLpbHF0Pk3jiOQgxRG36lEV8gQ6p2QKW0PKxEIlqx+MVDL764iqCjWSQ0x1PuZp6M6xeqtZUJzh
LGSfAVqCXKyNmk6F2krTC97uhTI89UJGv+rS3N5GsWiccCLEjwOC/kMl1QaFfipRzLEMOEmBarb4
JE2q1WgF3imk0pd16r/bAb6acCIRWuH1PpBGxCkxI78oGzxT/DtTMr2HGDJS63pE1Cvtb4RzIqEk
bZ6DWY3yeXukploBdr+JcBIuDARkuzJpsbui+KqluLw4gE59D5vjR/yKH/3PoDozsMhD2KVsXXv0
RsqgamjBsWkU22+UH0FF4b6EGO0RR+ZDDFvTLUMUpIVCmfQdXUhZPsnJrtiQK7myOcuwM5/A1TzQ
8j5BuUNGFX0UDmh3Kcesq0NwEkGSZkktrsWYj9rFbiPC6Rv+KsxLAiqsRiGvaiDskbzMD5FUz9iQ
7omucBX2U2KsvqA/yYsO1G5KvYtXeJreUBFV/URqXuQppECq20j2NicGqQQpD5QXe5fE71QU0gET
Aa6a0lklpUpXVKumEYGySmczPJfMzZDuBideSdXFqrqQmZUZ1F1c9YoZHu7kN37VI/gf2lC//YRB
0s0qx+VYxSi2PWAQvQv162dHPYESqwpc/zcqXBeAL4oN0isQPenRKFz/b7M90k3gEGQbaPZxiusO
eJMnFhdQ1yqQ14SGRHuji+oFi1Ypu+lBd5Sfa+F/4BZMkrJNdO1VSLPV05EMQl6lFKetiG2JXJqF
ZqxCLtNkEfcrl2OXFEwx2MMY+HZVyVABsNhR03KN5IZqlAgxgjbQ3E8HpdF2+Z6/561DVgJ/Uz4X
n6TsofYWHZM6flUkrSpBF7FNk09ri2umyhifiJyqwGGTZbdpwvRkqhYpgKsRhxpIRLvLvtNcRPcj
URuyKCq0wtQLgIgzkYfUUIXY/9qS5RW99TVC/I622CbchG9Xldac4vL6u+GVmE1gGihaoDcRnuaR
JEZYOfmoEpC+q9RWpcUUBYhvbzvWvHvhm0wt5IH/tprW/N+554X6QtR64sdvbXD7K/0SNtzw+6Me
SD/oW8ETsxkU0WVonwYqywG2QzsKzj810UjnP+NWAaYFjaS+UI37DFb/D94lchZMEWTcRE7dAbdX
TqG6o4a2knel7yg6q7jTUD+Ug4KWr/6o0lQValMtNnyu76kERZ2G8Z7lrypO6lLQqqZcrR611lEQ
4tyoLa2WK8ocB5opEmWZ2ddxiiuo2IQFsLVXu0JT/Ey3dz8+k4Rx0s4wAT9uy0uDAmaWOY9xC0hI
CM4mlp6C6+J3JiIpdSBVkneUtMrWhqLPGvBF+zt6Hk3+H/6hJQVt1E34KXGaJeW4GSmGl4Roaj3b
H+vY+5CwAG8yG0PyGskoktCw21zAVu7GcEWJ2QiPXYgFERrQPHCfZXT6rh4r+oYExgWEVuYjVsh5
UHA3npajlltlkTtTuVENpj7Gc5lF6GJix8fIBShF8EvxXieerVi8xe34zFmgJuJdTnwDXixlL+6z
Gg/jLquOPEO6TXR7Cn7BVy/j4ooAIIFTlHOvXR1D1fJZ4xyBDHLYgEp5F+v0e/oV6VIVxvw4tBsJ
kZFLnA7Ds+WV/Py+wtVSk5a+Ev6+Utwt47usjoPu1W5RwyWpetVQct9l+oiXbAyssK9dIrY4aTA0
GARLzdo4XIZhGE3pSM7+oBL9lMAzngEzNn6lOHryKySvIBzJNy7gilpwE8VXFUiYwik1utTM+zLC
V4jBqVuFBVMVvMoApmfSnM6mKr6f2nged1VxF4tPAhSAv8ih952yuSOEVIEr7wEKyy5Wd1bhgAVF
BIC5E76IwN/I/WCjSJxAeSWpalbQ7un7AtpSmE6EOhdtSZnaEUfSI4Jjoubo11EyJsgr8Yfyjtex
v+8/R+f5FR6Mqi477q+rJzFgTKFmtenp2HFgTcdoF0QOz4/JB3sWeRLhUMToJwhmZpxXL+rHWd5D
z0XTqElnQg1IismsjJpuM1tFSFbIbNmlzaP+GANGfU0pJdEZtAsDARIOfIcLzOMK1p5YQM/S2srY
zAIe3JAjiWCKGEIF8u8ybKJQBXfQoxJ6L4odAm6BsQCSg4VgpUKzypaUNZFMHbIUeFocaGrEW4uB
FGtdUD+MITEaCRcj5q+AD3QsWWiWMeZFaOd25cmlZYqybMXXYiSB2pdV6GqTkVCgtiDcJjDQWCyQ
uII3tigCyuLFkYtmWTSeMirZK+cXxl6Ieu1XwNQk7sHqx26br4NaUdSh0n6tUZfaBcjc5VWKS1K+
7qw7ak6Bhq0gYJ+XOVKr5epQLUA4Y0mS6hCuY81HunTC2YlUc2QCaUIi1m5ugi1kx2wiab2M6dmz
zYEYsyXFWibg2k5KbJDoj97QSKdDh1Z6vg8VsXRXY1NtzpQWsZoQtOmzNqxaxJTn4wt59g7qNMNh
ki3MEdrY7J66xNpHr4xpPmVrpY/7ME+Bmn/Za8v+iK6dRKtL9rwCbFC4CZBPSKteAA5cX6JzrLYs
rCeOWXIY7UZ1aKi7EUxISXnyAQQw//fE9T9o6VJFwPodUBXqNlAJM4g0AEacs4FLf/mO/7VRx0Y7
Vrt/FgHgAK6lhTq+ytiMGcZiV6sk1Wvedj5CN7G+zmAyDCZVDfQexPfc0puU77paqUJKVYzwZoWU
9JfLvKvSjBXRqGz2dWooHzeJctS8Ve1Moj0Y3FGhQsy4yCqj1SerYKhcm1e6l4zStRPHCfV8nS5k
pVNtmP4za9tBnuc1FqwDIUPI+EeqnweVNU04eO7T+KHN8DHDn3xvVbMFrbfFjgjiiKY3uQ98E2XC
2pnBEWH1Jl3cpo2MTQqwTYEiaCVLgkFCpagnovWSUUv5XgpWdN9Z2xQjSj6aGhq909cBONfMwv10
n9q1S/AS831XsL5le0Y5nQhBsSQ9SUK8lDkAjooX+TFHBWekyZiWB3Cwf7/WmnNbiYX4WWeS9mUl
sh09WYnT9RO9Wb0EtYUofzWfo8PgOtLkmU01zbR9i/khydD7vOlSuEHNyKwGu72L6vsmqEzEghzP
UPYvmQ131/k4JG1splSHi5SX9aVKjlAyCzD3VHsW3l8IBmGh8/k3Z/TyOUEfIi9zxjhtGZ+VR0EK
7bCEQNOYqyUGGC2h8EQ7hRhRX+XdcXXMIAwYtiZxmddCsfdkzcLHweNpyXbQBFr7si+j1Cq46PxS
sW645wFhJGXuN6Gk5IC0MGxIf2ZoqMwocRWsMo4hTESNZHp1u2jNxc3WbMIsLjc5nUQN5C4st3ql
5JJDJtKJNES0rjd8MCqM6xxhIIXVBZcV3g4V1VjR+yNjC30zs6tqBqHAQdwowTL657aWKTMp3S2x
jMLa8w+Tty/h4CKEmy2tanGIvw56IR6eSpFFm0yCSpozDQpuapXTx6Nb/XF3vGTNiV2knjUVcFZ6
ROUv5rAWKIMnPOOe067WI+A9qT+zC7yma4vu2pJgsD0zawDmMPkk2KT3LjS/+YlUA1cmTg2FNyLg
CN2n1MUtS0v42685tD6A/+J5Q+vUQvluuht8U4w9d2eTLteswzYH5GO8Aj9A3M7V3DrxMvRWwD9Y
UVZ6dZ2NMT90Dp2G+yVy4zEIx5O5xgfC1hmWfFvnwwve+O/oaTxGjdVj/h6tYYyvJxtPcNonaDH2
gGAC0VOKOKKYs0pqXN3M67L8QJO6ZBeCndegynHvsayS7T7MgPHA0AK1H3yMeEWDjQX+YyyLMOfZ
Cqyz03QgqNKrLbYP4PubVAWeg/1EwP67rxoBLvYDyPasjEMCNC4OfTb2/bVDK4kizpO0lbrZcXT5
EUQzoAl9ZgbWURoBripJOpBs9JT3ozTg/Bujy28anDDEO45RiqAR+4EHV6P8dw8u1oE/QAN0VWRn
4WeObJyA+Pa+XnOiWvkdEjaf8I1wPV0jc//IKmyUtSWEDSjgzDY9Rgh7CZU9bPI81BVP1GJvSSW8
dLs/V9UbcTUTcWy3pEGhRKVgaDUWn6wJO+xp0lCLGqU2UEr/aoMKJpQFzWHX0frajpEPQ/+RTpPf
8i6WRpJWRrrtND60mytatMrB9O0UqMXRsQuQsmKNlGb9Hdg3csyjGJYSlENsCd6Sd1A+67u485pH
8OU/X9ZGtf2ktSsEWZXVVZVvqkQl5tDHzrj38aFd6Ra8L9IENCat0XKywlLHQseLRUczRMv/iuEH
maVpFAiJtAHo2+yFx0ZwQ3Tv9949EWEgTgcVGoWQcLjN1Au2ZvA0H7FMkOAyVR1qT2973asF+x6h
0QW+73lvAgdNq93UKNIUBA0E+KVkk322AMmGrbPzoTbRtY5dBOeGpentbP6sr7Z3G37RoGvvP6E9
eaGOip422Yr3Sm2UFJHrfC5qaG95CNtRSvyl8BrKM2/3U2gaZTvtRP0m/mMvOB4i4jBaGEEpS0Sb
LuaLnpC9YeVBPq/KqfBy6WQgnxy0ryizpS50pOE+mELavMHQH6El87VPS97s4NateM++AYXkAVDo
sfz9bq1WGJU21nN0W7vuTgJD9idaNgpcCyognEXjE7TGThRZ1oYBXe6AWf4uVf9SqYySjURuKAtQ
seaykdCoK67agOIzgaLq2PlSL03EmhZ3ev/7nj67+HJat5hi49ssXdnP6+E1OYtSdpimXiM6tNq1
7sMFRTmk/14v2as1lykkKCHgpbpoeZ4VWqzohGyLjzjb+94pWo6woD8MvffXPBSW1TeNO2NRsVrf
ULZ3U0FC4E2oAfMBDYKKEIadWntDImIuRjiyGD+oXfS50Odx7dS+EzZSnwZb/Rk//kpP64A5Sfnq
Rqef26/S9WndVkKPZhw0LtoX6BYqNtkYsWJ30F83c4mioZUkBUsYpHgXJWGg6KOmmD/0CAQsVsMw
9IKYfA68hOXFyx9aQUpzFl1R+5gTdwML2Q0l1nNn7067UWhNfzIJRAeLPugVA38gdNwe8ctW+DKx
/F3ISjh8190e1sLY1g2gymY2r7BNtA6I65HzMzxzbnoNvuEjB8VPIMMaXc4Se9U0tXGztSKA/Cb7
FisLXxyN6IddzPM8BsVCNZRoWbIMOqR951mzSg38t/AfdcGJwtGNcMbl+U5kdem2OpjKQmKBtvIJ
Rt2xs/aRn2YJQZBnl0AMGTDQeBk+uT4fBn0+892y2YdOykl2nWOnjyYmnKmLX+s/CRcWoKZwMGAX
rMo9Fr6O9V7satRosLsH4fQ3G9T9Fks//aXvAs4V/QQIOJXhDPH1BssPHc1bOC68GQPFQBHu02gN
Nnu3UrVWJH1AxE8nGdachnyEHfh5G+neGNSwHIdbOaYuaP3RejTagwE6svSBryY2lV0+9w2oOf4g
MwcgpzX7NGiSO/Wlz5V1r/dWpwvfgCNCOjwVps3D40m+vtCXfU7j39+gDrHt1K0smM3ONjBmr+Gm
EIjjwE0QVVLFGOuPpacAAEhE0yY6YMSlHvDZWSdeMQejobmueMWzBWr98Nfqeaan/x5ZE/cJN2Fz
CKNDrEJ+uGI/WEVCPZIVM1PDm8XCX3+Cl3PrjYj+R/HIInhfvjsV1sIlY18JM8rEMytd8ImdGh5I
n4YVCqIBtsaKGfpW6IUx4XfgHWfWY29XY3gaoiGwcwc2TrxJ0rISOhkUcUp/ZXe4ClQYQQchWCUC
+VO+VB8joQadmIHH7crvMV7IYpadtNguIU99NmeQzFmii5RIWGKbep+sFU+D9eKHUY0nj76Oqn3P
0hrCsA5/WIhhW4WRhqYzOHc063741Cdk0/lg8SibDnONXLc7XZDRYIEc4Y3c9dlc7ygV1AjW8Wmc
1hZv0AgE7mPfH4D0uJr9O40wHvUIfFSmGRMPh52u7KfT597IhETkq3wCMMJH3EfbF2bE3WSuDUBo
oqME8W7mOq6BqyjSHJogW7SkfL/m1fnTYHCM6M/HMVyOz2/D10rHs5iP5mDBluyIekWkh50bIZ48
ExaYKIy6zMHulMm4iKYvH39IzUstkpbDhHU4GSRsOiFMSVSyeCgznW8seI6IZzwGv2hIYniK87Au
z+UHOEhzArmh99l1fizHWWi284Rut8Y3z6x2yLmy6L0AG1G7GCbDCukyyteZpMbNjINEJm5Ebwrg
l4wH4HYA65ZUOxhFIz7dOjBXiAGCYH6D7jYPEIgxXdNkGykylMjxzeRmBvq31pedjgkom8aUt8Lu
jdwkBt3rwQ7yiKkTxl2A70oiM5XUSDZ6FPYrJC78wRUfGT/Zc/ZOYvI7Al4SBBzTw3TOHBJTJvac
0SiuEX8rCJeWfq3eFS9Q7BzC9GFnmABGUyMrc26jMI/Bgirw4WVIwYKslvwIBjUyIYDNKTeoSLi2
Zv2KeCYn85FVJkarDu+DSfXxCNCPOFNRYqIaebdLPkJvzPlC7xMeqINrNgq+uKRqrH2KyXCkOXjC
5A5iCyUOVazoiUo1ytr8lR5ALgGokUt8PGEJAG5j9UVdBMjghlp8bdJq86Thg8bE2kj2KBWe/D7t
kaTB7rRL1kTBETqt+DIXOu8FcWkBhMcY4ENQGoMZRT178R4fo5lfNfoL/w/TJjod6HQTmW7DCl9J
iFfwdBmDLtKIXIXWDJR0evIMcxcDOecI0/f+9x3P/FII6RoW8IbAKUCpFnwNqmbQNrCTH1+DR3KN
xQxJcSrfe0UTVhaQi0J3DZhccbBqFSB4WGavqDkoNXojfuiXjK7Mgm2iVV9oe97ZweIOjbhIfumO
70aUMLB317h3ylOm8/lnqwVb9Hr8f5HqZzrsg+6gz6LO9/Uf0iNG7eBuBpApaVULiiPoDrSUzDhC
sggSBVkLS8TcV1dKn/F6BgPMqbJPus6GP+yz5PArDw4P007DtDJgVPJ6/a2NFZT+DqJ2PJaZ7+iX
5L+H10j9ZcqFzGP3HLWtVsXTJNKyZvPvUoXs9aqJhGJ1qhs1H/Ao7rFTVbvpskQt6cYCoggBoxZy
HIB2y+fMTI/tMyh3FW10CIGpdE2zgYRfR5nKJVW3OcqyH2uO4im6uiXzgqTTx5LsactFMVmKuKA4
pLe8pUewpStQRVxNHjPSSJXSmETQ5HT5dutZjfwyZKDSLFXLFBvEaI3STla1F+dD/S1V6S6uGrmi
nLA9iHhFtxnOSQU7M5hpPFyV9vzh+MZPGf60xdg5oRaoN6OSvrD2EgFr8c5/W7+kQZSQ68EH0ndv
3d931v281qx6sxzvCz/iEtEB5zYLtuEG1Qe/PN+iGPDwy6PiSM0nIcpkwKyiK00Zq8Kem2bCGaqc
lVeqGah0KjKibiLUXLKOQw51VKsope2R+fexxqjISHXUK7ZFT1b4rY4sdeKsZbDSQkE0zRKJ7BY+
VSTVes7D7AQY6W28ubp4MwP3Eeoz5j2RZx1LDBczoIg6R8RJldTh2Uq7pejgfQZCGciGqkjOzsXk
ufSMLPWlUd7IVHBP1Ml6JdqAFdpDLfwIJOGk1uCDwaHihlBPom/kVAUwmDRIP7A+zh3JqcE+5Gd7
gw83UCsbdzvO378045G0zIqsdTSHqxlIhmbJv2MzlSWBFjj1dwSSFQtSxAl+DwO+zkpHVt4VL1NE
ivVcYp85dLbVrnbqHI2ezA9ak1TkDJoAwh3P7PN45xYGDYqkKpPq+7s/HmECX6fiqIqwxKCQ2iSr
POKol3XF0ChD36wzpDiiq6JcNSOqWoehyq8qrpIuZfJSqqEkw7JBQGvtwmK7DjKvc5wcJ2dujVGd
MkaFFj8UFLAW+VCXZBRNKoAKYAYg55wZ7EhxVMGC5T6mJzqqggzVicd6qvSuOUQPzU8KfSAUZxvd
JroLpZ/r6M5BeXF+n7d+Cj+f0Qv5i8Ed+Qxx8pCXQ24OFTqwfduIwgQhdg5yygA6pPNqBMk2XOIv
KquyRsB0Y4FaSJ1H694xElyHViprNfgiRj+2Wqz7LPI8H6IwOCQasAhRCGyF4AyJu1faAtbcEh6d
MhkJevDeFhmbw1LMtXOnRC0YPM2parZ+cnEaGdHTLWJPOLvA+FCKQfNI0n/ZwqKWY9kXhKkOIFcg
ygYyU3dXgdh7b95ACAQSnsKoJXtNDV7TZy4dBB3SPRIE7pRhBySfwROuDFaPMBLNF2pIO/dNV5sx
Uuv9R+rJm7zSfVXufKf2ICSJGpM50aFi1KfVKLcZ1vhW6KtmphYjNZnU4dHMF31ANAIdKl4SKLCN
5yNdgmZ1ewRXiD6Q1NlrQPV1EXR7GqXJJ9wxB69I6CH5Hp4XxMkfYH+zaS2pwrTZzmu/187Xf/sP
v9RFILKH3We/wlSsB+uw5dBCa5fC49v8sH4R5Jas2ejoVdpncPRWw1kMcKugnbcFKLZ3T+heFOwq
PEk+FAkn/t4Z2hRkJWhd4feEt1CVnFNvEFPfGSjSVWnxmchsGjEKgNk9GXZZsymTcuJBGjZitH0y
nSFEFt+qQv3v+Eh5CLDJ15nFYjjIX2cWqbYvTHmOK9fKrk6ZSMXKVRpMYTxSCPXATGazNJInicUM
TZRgab1iz2NEa/fUsT9adNVGrV8UY2AljWq4fq/Oq/V8O98Cyy6RjRjg5AvhF8NnNlMUUh4t49D+
xLt2eXr63S4umG0sGkk5KOJcW5zf+7V2rWmk/c/0jlLNufOcljknU1muXxiU0113P33BWqJaz5Cb
0p3bncziq31+o0tYo2Bz6x0mG3hYBC7IBzejMmCpeQsrmM4lm1cPrqyUo+TLpKaETg4FPZqfD0e0
ep0Msaa00qpborxOBE5IWsM7xPmZWe8LV68uikhqepzGrLD1UpvOSQM6xTrJ2r++GYZeOHoRtWZu
hXSmCOawaM+QtwFPWiO0+oA1hSY10OqvtlF+6LqpJyPUv6i/6szCb+CPahkXYquJ+2y5/52Ivw2D
BiD+i/JffLUBWAoUoZcjoc2c+qMX0XQLbOCCewjKrc1XS5aAjrox5OjvsCBELFB/pTsrFVDTWINV
4o4iGEtSSQOXGhyIny9r2nq4RTupBk4hBkgEWjBC44VACBQE9llcq+uQZQjQtBDX8gqRtYR8QqoZ
0qHm4nBAsJFgOIx+DkqVm3nuN/wA0XqzW9NMfAw+1yVDUABczlCvIglkMPEiO82aZvLbVUu5DrEF
8yDKUFkc8I8d8GGXnoCfRh0OaUm68MCwua1daV6JIXZ3LtxLl/8OWQnFs29AXNf+ol/qQujYzVPn
NEqdrb/lZ3ogCylauO13X7j1XC75jDi+3Lwk5y6gdwb1puha9pE5ChBaeUg43NsCvl2Twrb3FfOO
mtCotNour5Nnck2g8Vs1UzGDogagQ9AaUquI76aUxx/QDlIYCyleKXvk2V7ouiD40UZnp48MSF8q
ULfF9u+xaHUopHPbdFV9zuEDmw2obIhs4AgA9Y6v7n1vvbEnGmMsHaWRNLAQ9Ua5x3knV/OMuvHL
KNp7Mmw6rh+sD6mUqwgikW65dOkGOCvb6jSWvvAPtSmQvhB1D3SpAcv//f6WXKnFiZCHZ6iDZCY+
iIJBiLaQaztv4/9kmHIWO5gzoVm1IVK9pGSuo8Jv15JbauseZZtcv81/tQE1SZdKOnwzVY6JIzV1
dLtxgA3KQi0qQyrHUOhRC1c0HwGWHpQNf7b9CgqHZpWRdXNve/PJ9rA3tt6OMCGo8uvNb/sZz+CA
WocHp6wCd/48vSSy1ywgfEPlfgE8/jKut09eLXoHs6TKe82Gk1ODWABnOWyx6xZRjXwYTavW0QDE
MTASX0LnQrB7ijelj71JiA/QICuNBbPCaA46ie7X8S7ZJftYsPsnCWHqVlk8NIGfHTVo2asRmCoB
4n26Oj0NNAQazhrw8dsvtb/tz+gzuhPYNH6qqy8NCd3xHwEjGgKE7qfBFkTJtn9gGRIqOiO2s/+g
fcK11NW8eX/MGUMvtSDaA5dPcBUtEgISimWSdTWywEP0i33AOl0KJfZ0RL9XNwkOY8qD6LBwhCUi
jqcr0QJh/yo4EO9ZJfzTRFcYD0JLCHT4GnWTycUzmz6UTKaboFL41eJCTm8MdO9/6hc770Z8v0Nw
TbrR2LZlugxw3xwlPYqVTwFIUq+JrgUN635+fAb33q2v23NAa7aKRDouQ1XzXDXBKTxfxv1lPAlL
ybI/EJGgInUxemYql9C3Qnltchyy0DnHKYBpyA8gtaPt9L2Qq1Vz0kJ9DJW3f74AW5wBRABqwRjF
2D6T6alnUn9UaPMDX4GcHvJ0EO4dP4Jyb4YFR7FX7Ak/1hvnhBGtEeQwiJ1CPorJMi2JAHztgvsG
4Xsbve2WK8SYYLG0skkXiqRIJD7KdNhkwccK6ZpmTWXUA/obDwQlT1cHvBKkdINyTkoRTcEaR8W9
iXQCPUaCbdKAfANSAxHSbU0Of89xy29KegMYCQGbkhAJGDwX5JJ9Yfk2hHMK6Shn0UQgLct6514M
7ZHM5Y/uOLIAap7snWsigNu5e+5io04zRQe5gsOThEJSQUfhpFIQgdZS4GsAAWH9CfOeUsPO2mKi
UObomfwd677ukP9+9uY7UhL9dlP/6qcZC0ecsZrtY3VKDZFdAtNWy5D21KmH95yq2XBn/L4mApVN
yhxfvvT77jYy3P6fT6maCorL3tbfQ3B6Gb7M7P/+kJmq0r7kLyJAhTSpuaUlqNXvd0tQjs47+vW9
ge9AiXoY0k45iOODBCpmq4aBApUoUvzrfXjtDwN+TiZUrBKB1o2q0UP5S0LO/P4eUlWirsMMwGsW
fxOYbi2zfcTYatyz+zDi+AMpltQvBMDOuORtf8oWNQdzabYnFPpEDVVbWzgBJdfJzbCxqM6td9EA
ZNIX1pM3PoKLHdR/UBL80K4FZdRtWu760i2SCZjsas3l/uxsVh9qs6vKwfhUzdroAFPkaKFpiAVQ
/UcWK7Pft11Rr/sK2OJrGlCh7Emd34g/aAtV7SewDIIKvxAXYozyemJJXf1n+5oNaunT3dCre/RL
EY00DIK0EJQ9j7I5zfQrezuid1F1UkNAsxJ9Y+QHe88iSbodKvqj4SPt06J5I9fOUH18S3bk0+lp
SS2aJI4imemZVuQbvvpB6s1yr2dNHZpPMugV7Ott0d5RXVm7YBbJK7YUg1I1jpREROCXSNE4FhCy
mqK7RpsY5C2MUnqRhFZUyb4ME4mqIgDvujj8oIr/1zAN17AN99cw+qbdp61nGONefulfbCNbhgAm
WyCmrboftcw5EGOk0BgavQDeofk7li31FX4QxDsBD7HDCR4Gg87Hh6mIPxP6XZ2HzUlvt22z3XAn
vbbtmhOXP2i0zQ5fOG2Hl9ABh1KVCprhL0gigSZUbobBUnMyjLbh/w320YnK3tHsMFhd2jg80DC6
DEtmBJV5zmFPXR1+5KB9RiJ6pZ3FQ4w+kum+C4F/3IN7hyBblXln87ZcfseaiqFrEz4ApdU5QZK9
LeU0zaAe03HgU/anp8akpDEQOb9X2H2DO8+j3DiAF6htUcgrOoBlcyqT5EwAQmHLj9yVuRMWBa+v
h/VDZvOT+4CMpKmFnAnSWQK7KtR/ZjiInA98HIF57uZ51QF1XoKJjGCvZEIgMOVZquooIVDKVONe
SYWQFHfKr/lBDVFJFbEvWQbtJCUMAo/p+DqXMgiZXDikjkyJWLUftljh9e8urRZuBwdgfnAH3ogm
pJh4YBeJ3AVOVI4Jw7bzQiz2mkVqeqNFsAaKpDbmVBXuBthslk3vuzyHEIJ4my2WZ1VxrrDOklwK
RHhicCC8+oczG278LUKYgIvVolA9RzpTPCA7EJEyRpv2//F0Xtupa0sQ/SLGAJNfFQlCCAEivDDI
OWe+/s5a2uce2T7eNgah0Ku7uqq6YHrBk5v9u1itPFe6jvZl4+Twhrhgj3yCtPW1h8MPN4CsfJVo
FLk3dJs83SN/kKzEsyvzQknOK0NBK/lYuvGLlrzQ0OrTPKFk4x69Wp2vdYagqI6LjlbOQ2D/5Jif
rTyUzybmlDbDhAzDFwlYhduxw/3J01+RvhTCHPQPoQo7u3uwM0HSaXb4c4G7TQgh2k1u/bc7HLfa
wMuSXMkQl6qH73JmqDOXtWoajcLbAwpV3VfzUjvaO5Zb0PUYfLrHPRAvexWcOI8U9VXSvQ+WhrpI
A9ql9fiAXuzO+wXwoXbtkc2RXGEYmLFmNL10YdNdyhFnhJwq6giDJlxhhkggokP3wSKGYDPm4qYf
3aZhB2zPH9HspnPFH6txpz4evS1inL4B0OfGyIGzt2ee4HluJo9uFsn7jEkzRD+auD/kfewCHQBw
dWT8Fo0y7YEiKHeMdkf/VEOhqoOluKjqmqcZv5wxQVZ9d14RN1W1DtVLtOvA6LMe55XO/JImqxg7
eQ+wRnRckXIfTpPK1hfsK4+eFBZWjP63uW//4mVoDdza0qecOwKhSJUxRa4gfX2YSU5MXmvxSX9b
CxgNBmrQjbfvS093xgJb94h06dIoF0MFFC3B2oS8E+vKNqdPk5hTZP4DPYvZNmatkib76gy2uKrO
/TmByY99MtKItdn3o6VFKCXMEZtiGuB1ZRR80Nb3YxKDZUyCEAO8xVGMBwoyTlICRPh/EQxDHrb0
mOzC41SsFomLS99nAajapBgSF8fyRyH68UAKKmmpMZJcRgPJmE6eTYDlTwPfDlz2Ihj4EQOATpbL
P1leX27YaAisvml+AdMtKjAgoRGQTIchiwBjEXhUwGCEETtVmK8d5FX8nL/XUxF5LR5MF65BNunl
GyvXthlWZA20EIRuyLihESnMj7hOYZBtd+HjDldfFq1BPN9uNRwIb5SrszT3hXo3Pa8+q9P3ha3B
mzcfpE1/eSs8Mb/hZcfSYVOJUng/HTxOS1Z0YFie1BLzgaaBcvCXiKS1E4NBgZPHsfCfTOvxT+aE
xNHTCQau5WoltbhRWVI/jQvvqef3ZoBrKjS3Vgx4N1PRyrdtnP6YPbhkDVlGZxYaUr92xTnKMYir
RdfNo9njAC23fd3SuoRuYMHc7yy+86BSfydfM+GVFQWDxpsDa0BYG6RE812SwElfJAkspgQJzJMF
AiMLvtY61QAEk8YvTJwiiNwCxoCzmEBQccxi4agtA8/XRp5gLx7cNMeEO+wB3tw8YJP+ZFC8fBwh
IltwgsV4RyBwd3H6J2YmWuu4RRU/V5N+/kkUhdQAEYj50401VE31eUTElYEDeG+BMvxiZn3Izz2D
76iU9RskDrrl5Jctnb1sbdRBlJJBdW2KYxKOpMT4w9nl5sHIlLzC1N3GHhkTxcbPtDsEf+HowM0t
EOEGZVMjC75Q5YeKZ/qhBGFCAwRIE9QF5mrDawvuR7cLmrtzu1Di6KrA+Zf0SEsSfWSSYeB+kWPT
TeOa1R3hp/Qw1LUw+DTrr/C8MwdDTA8YxZhGtF7DApRHreRa01OsTKFPsIJgwjInA7CIJ5HACSc1
UUioh7qg15Q4EMjZ0xR8Fg6h7cSz4P2Ya1cM5nqlly0HLBGyDbrHYD6kGFheeeU2yg6sug8Rgg3s
li4jWXlX2a6ItM98SoOn4y/NCKPqXWA2cgN1FYQei7RNDto4x5qXqmUWAyq4TXIyFi5wjcWy3hsr
9B2OTGnoxF3enEudU/n4q8CXabbmOChxyIIM5LxdT2im1iFGnnGh/IEV5LHNoREIM/uayFhkHcv6
Wn0ClfHghlT7u/YZ64DT3lYTBXMAadj78kN6sVXdB07G2i6r/ct6BzuWWUA8gXs/e3RhJqSaoT+X
kvzPO4QZ5opV+ZQj4PplbUKMARmPhX9HZvwcovHtysN2Tduj0Lvhw7EF6yuQCWsOsQrfKhA2oNqk
+/YEM974ZdF9E2y+mJLafmVR5D5iHdAaQLnVeJDrABEqnX56GF5rXfhXAhsWuWqhbb3YqY4L1ma2
563597O39ymX80Am1fBSuww0/uOxs18QbO0Ls76x6bk5qkxQ1ZWady4+IPOwCNPxAb2TchotHUaJ
VhHeQauIM9Om/mTI4rtxxpCofQikY1+H8pWddGQwRtLIJDe+XtGr0EYswKBUgaOhB9vaC/nnntF9
eBhyRvDrNVeR4Iqdx+hbcxNjalF1TzM1torYTJMCYNkc8RY0eGDDY/Z9LCAwgvgMJiPMLUbpbDXC
AGQCzDYI+2p4LDFaJk7f3ByLqJbLcKTRV/iI73uT9hfWvRn0wQNebFkPzi+i3GJLzuHgI8GluQYz
2UsE1f8MPoMtxtVZpj29mJgZT+pc7xhb0nfS/4AzZ/IpSFNjwhITO5QDrwlXCKsMOiUE8Vf/hujw
YTVPYgUFGGQznHBltIicNA0NsPr5eUrrp/UE0wTe67YLAtFRzNAmEj2qazUG/rMXUEsqIdzy8XLy
cJqL3roGikb2Kh6vfMilCYF3RDL0pZCQTZGMSGHCd3THqyjAPBjqMOygjyf5nHpW5KowVEjUIyEf
uahM0CLIQeKRip9GRCwxJFoLviqgGZNc4p7inyz+8FskPU8b4aLSS76jiKPos4H7jEHuT5ZHTqFl
ShxqAgU0MTXvs/Q7ybvSP0OGYilUCRrQUwkmYGVqLv5gdPB9LlI+vUA8hJPt5OktDKVOlEIRCbT8
KfpTdwAky/RDJZdCq4wOc6xhWXesVmjaPE2rJ3GpZ+qbwhGpya4Fq3suVDmlC3hUs+JI8idQRvl4
T7gMZf0iX2eJgLegCoxRonUuYUidMkbUi+ql3yyEWpi1ma5Wuqaw2jLYucMA9kpIFbCo2Am0ax7Q
hPHBmo3N1sFuJjQ6eRjdCkr5Uku9sWZTGTPPaQ3fvAj5K8u0hkTT/9XfywVMXGWVFOMW67CiJ25K
5Mysk3ly9yGlKBwIwQ7DKrm3Ox6r+9eGbyqUeoVyg5wLlom65GxQ/VPXRU3DyzazuKBk8LfSGdxh
v7bBCuuCT6wEaFx/L+vKJINdb9P7Qzp+28qM4Zr8PJnrpiEitWxSwN4TJKQBfmODcaeilNyb2ZDS
g3sCamWUIWWwhn+lKLBO0J0F/IdP56cuRiA4EBi+lhd5lchNBgsc2Od0oyek6BWQNXWkFZ7pHpnt
yCCAB5RBvGIIJnrvWslmOSoMLWigWlCM9KkGlNrnT5jeqgRyNdW86qtunOqYaUxkBq3nfFL7kLxr
NkqeOE+czXH11b9MP2SWcP3plWksqZPz86v9X+fbPjQFxJYIQFcuVDNkEQaOqQfIxAWpyU5wywq+
/HTKdjq5RasAgxDJvW+wT3B3MoJfrNvIghlKRA6qlUK1hfwCl4CK7CsUgA/DJll0gfaPVIOvJrjw
CLcUB2tEpqXjhUAUvvG7Ry31SFpenYinHAyACJEtDeRkpaWIoXUNeQ8esTPgLdGTwuu/JefDPMkq
GamO7qsmHSlGh1EGuyhlrBxlaLcxQNBfnS9CDVWTKv89y2UEcU/an0bSA37wU4Ezr/IuMclrWPe5
vuGNIWxW66zoVqg9sGrUVqizyFFVybRRibFcqsidKWj1eQW+T30Ymby76zIeoXPE7KM4k9kMUxeY
P5intdugtoPEpkmaOtPG54lyAIpZTwNfiKOhUo4v/dM1A5jSlCYVJ4lEd0GzDuF375Rn9Be4hPPN
eysdwXDQRGP8muh1yjKKy9DUfa81R2Izq07vowyfDBGp4TRP/tHbDDaDv94ZRi0T/pQOaAOiBLI8
4hmRaaW0rZs7jyguKBG0s/CMTy3GEHEJa1MDRRAt9GjqaVr73O1mQnwadRY3R2pUxSVBJYqB+KHT
EteqlS7VupfwFxJhQEusot8ZYy6WYUjdOmVkglSPwAxxXX47BZf7xrxHiVX1K53dZcWReRZTy9yM
efPcMCHq5IjZV9w8ZHscmB387Z1zQvW1c3Q3PmqVPG6T+GoxdjpPwIOOiV+W8OsTJbBJP2n8F5C7
YAmq7Zp8WMwoA89mngxiCPl6IAV+RUrF9SlbQynXQJf+JeTwPdEOy2GBZPwta2mYzGGWaafGs69a
dnf952DXL4+kv4KPJJNdcDvi59XPdEtM9CK2p5peeTfp+sh5BujD5rFxBOFC9IaMU+2JrXGBkBsE
TCnTStDc3zciUZk+pIYP8JtoLOz6ogtJAUuFgCL2WqvY2fgX4boLvVprJIYRlB9qbZzxn5JoFGQM
tq2EuULJJHvWlvYxdntrMz4yCJy3/R3Aqa3R+eDRKlhonZBwXHxE0drDvr6qH5J2RaSP/0KLlWD1
jgOMrwxGTyO1v6yOKGhQAkpzol7PGZ5ZDrYZjDO8X9TCYZbQT/2rYuODnvAP2ReSYlixB3Zuy5vU
24OQQ3KSEsP+fGImAj1tAGvgdZptg6ctjgpXeE7tX/uvJSMKGGNxMdphXyqffpmYymlRp0/8s9TP
Fn3BBVMSrbepTYBsi0WfEIlC85T1Ux1euaGSZuDcWB4pw9r4uRFuofVvGap9ReUaXu0Ua1JsyRKk
2JV6XRQOEQT1WbE3/J0aTIa40SpGGD6yCWaVS2XF/eILgdgwwEFqeDO4qPgQaqVqQx9o7llFw4/S
Ci0+7Rk/hj5RYT39D6V6mwRCb8BwReCGVMBTUVoqx9KloQ1bc75WDUXuZMM55rJRIqRNiCzoljSx
5BB8SBysMCB0T/mgHqhPlHJowHBTgmfyNY7Gwso+oH7KMKUWE+tsDYtYu6/Kj242XLJ/hFUipSnR
1NS90i6+AqlqrVaE0Sf0L0txRqMHEXySI99j/AIp/1PGkQ7AweulS7pM5rXAf3rFQK83y3tjAGUx
hv/Qx8l3G2d0DMx29FI/B/zhm+JbgJmAimqVUbKm1Rw8Nd1EPZEETjWrdnBdk8FCapIv0soLwwJI
PmFlpZtalJkCPGm9S+GQ2kij+KATz+UleowuDp2XMunuSvLcvm4UnF/UV0QLuaN7JCGtbgF9FbXw
6pk+McMKZHwEZ7am7Y9NTNrN+OTLSX2HK8ZfTZ3JW//SP+HWXsG3TM5lcr5CLolmXq/8ADJfdLtT
GhaCppQWMA8g3YoNzQc91yt0JKso5UJxUunMru2GHYpU+oxutKnP3Juyk/k3QpO7Ot0UYmD+QnMJ
YdaHAHbyCsHt8gSwl/unV06nQCj+UDAsUCMbH+hVV8z7NU8poivilQRea959d68wKzfNW/gEGgzz
STH59p7RoyPGPpx9mZ93t2bb8L4Vk3boTpmzSZCB0W+4puV6oWzpQHxA10c38pzBfVaOuP67yNLE
SFXk3XvyyMk6OUaGisYpy6xN48mhgB/DUlqx+Jjk7NwlqORsflKasQ0u418f8exx/hu/F8/FeZSf
nkdFaMPT6yLH53mxH+WT/ejDLIInUyh24c+913Gb4tACYWp2253jzWEaHODxyGJFbqESgKezWpnU
yhmQvIbiCsUBcZaSK91oNbMCyAJDxdSN/RdJ+Ib6No3qKq2Q6HOTyzLDMG/FTVRUMFWPQpuaQIoS
Za4NpP0YkCAmJEitQEe7kJVgeV/rOXr5KWccbyGy5UWmgVUXfkKl4c9dm9Of2rukVaha4NorhTpV
ZQvc9jnKpjbTT8qmYNSeoFPSS4mYDk72ZvXRpzaRohljBkf3C1N3F2ZaGlpcab+QiQka1uIhKkHV
x92mVxl+3FLePtAMBKzeBxiKwR782YAp6QfeDMWvlSM3RDq5ePZcuAeoU7jpGjWuOsoXqQM/WHqd
GJaim+jW33cv/c34PciMqhFwMiuq1U1g3KEGv84KFHajD/YRi8k0O16vCuPL0Nnw5DANy9198hke
E4F050RUuYtTco8DZQZoP1Zp7YnOhhmRgCmM9vmLs7GmBv29jLY3V8f9moEjD4dejxq72zUDrPdx
iVnoOf/2Mkz3F+Ypr2BHzjktktxUGSZSxDdl0gJuCQoM67bV5mt26ImBsg11sikAWxnykV3diH2G
yRF/L50tLQUwFgGWuNbEAlefSwQlrYoViNmVVpZVV6sYq2WLUAZp+0spV+lrtTTrHYJU+ma2fpNf
iD4rr6OzbH0MV1BF9R9j0OTSWGrI/wU9l5knp8HeIgLBHS34+CQ5cs3SVm0868wgzDRychdwS8QC
btLlw1aYfCIQ3yEk/4RiphW8cqPY2NT+iD4qRaUXVGkviy6Z7uMf6wJdrsrth6PjqmOhI/JHg7PI
RX9xhpTRzaYYqTSwVJgPk2Fype1HhtBMmrprhBwIg3jWKrFUfaiQMDuoEbvQKjHiixaEOhbXAOiP
4Cq5vLFFnWrgMGIMjE+kh+dq9wszUixBIV3sGKC1iodi/qk1gScTwnjjdkascfTOnmJiF7lCSwT2
roJrVLYjyEAIM+g7+LQYeL2AWBsSYEImd7ujW8V+R9RftADnm5J3Cje1HMdwMvgt7wyTwGDkeO/e
n+H2hNrXfzcna0aqIVskReFuFd3CZIy8cr9PsJqKnYP7W5xjtSAqSUKlI02cOPib/p4BTIys+sZ/
eDgem5h+9fJRsV4AKyRRiErxfVaIM16ZgT+yOzxziz/JdbLg8AyyYhaSua1qf/EXxuj1aF3mZHHh
F5YzDmS9H8aaT/Tk8nV5M4oD25TOuo3dJgftr/Zsf+uSUSFXNrqDlKVjIoj9wmoj1VwIbhJbxyQ/
SvT5+a21927+i4w2WyvcSXg19EcL6R88/nShZSkmxG2arw4TXVh4P/0ns2QgcUV/wbuHbUyvAInr
iwukRFk/41x0b2yCh1foANgHT+5ELvtb/RR8vCsDLh/1u10M8gHuAs1yE2kwnPa3L03Ufy5KUF8v
VobU5u5s4P8wNSBvn98wp3MP/45L4te93vbWD00z0CiHBhQgZACv3KCernyDUuu6tHWRJl68FJNj
62Vm6nbeWHwwHPI1ykW50e1tvS7WveyVe9XRrrPulnnpi1XcWXvu0n75bRUQdmDS0doONj0QoLGQ
QFMPis2tpoe6PQVwQaWGtFQRYvIoPqQnFLAGqEwHmIbvOU4T2Q0ZlXjlSvtEMVZGpQZG+V+rXXQF
7sThkGeZzXoVnrM3YwhAS6PreHlKKzygx8P2jF70K0KcwPBeuV1lMZNT7129e/LiOzbnKrufofJC
fa9MTtYxOjT6/siRJ8szabUKb20f1L/0jAwbKgIsZvzzgDs55PPrkNJg+WNgkyOPSG2u1/SX1DQQ
IJFTl1pvT9WyXsb8U6W27GkMiGHB/mjPDhS1amGAOkRqZ8jYRFiRnlQvQCuVG5yGqwpkbXr+Zx8e
H9z8bup4o5J7B5Ks1hfdv/p+KXMupuO6W8jRE4fCP+JjEIEEMeedxEIsHVAjyFL94/L3sJ7LWMWE
Gp7pvm1VVtxtuu16G3tXc5zODPcs16pYh6prwq+KzR0UjzxKDO/BenCa7Q/8hKHKjXSbgMm/mgXu
a/rv3aTmeHI2nnTOdDWXTw04vXuFjFV8+n9vO/MIXsmulbySOmqQKoTEbeuAAVSteATcL9WzwDZm
o88hYAloiWaJzIU34c+W/zrJmGl6FHh7oB0AR3zwjtrIgXV2GQqCg4PpBwHMnOhpfxP5Pt4M+i0c
HC6x3AIBETDhEOh91HWm/yl3T0iIKKlYrWVjT0FkpE4BLZBasmNxUPWTFnsT1Bpa6FJ6vEopYFZx
Av9rCRLwGbVGMtepalAC3EEWFcy8aI/yvEqYBJUK5ycpYiW+thVlibHKjsiYTc6sUCkI9wxpBNvi
lK5zoMxjZg31nVIsEkUK/W2Xwp3/K0g++lLUST0mvfYBDXcqedJz6i8WCxY4ZZOEbBIzTO0kMNgt
ZW04sRlmRtLJ0meqSDBk44VgaB1EI258OYmKypOGhsxcs0eP4TMRbP5hPItGG6XHRcuuMs1iT768
BYhMSjUwNgE0kEHFHwZ7UtqIJy8sWetQl2OAgoClOYsJFAublWjwdm5+X/2Gnzlt0WJbJopI1IJN
70BT+YQVGWo0Ug/RNHZRqXEHFKSWmT3R29eLLCi857QPqrOkOm1I81t9BJkSSZtrMljybUHrNMkV
4WQOpDfyhBP0ccQzEdUZTA8jHG76y4grrnerO2gqZU9rphwacpUIQl+gM6mX6GtCgCwLtHTr+1Bm
FzJg3dAdUEJ+8xxRRuW++gX+Q0dxnB1nv52lsSGcHY2z0kCro3fc+O8dCfKj0LsUnM2hn3Ne2H0W
OIH3CfPmL3c4XKhd2g/WepokJfrnAq8xvSFRWZYtHOgrndxchCvhAgKaGJQluAme7G58a6XbrvHo
AyR5gvQ1nUOD/W4kBkoXpxu6QsP9p7lFFQf7OanMLwQqZ81dSbprVc6W/0o+7oV79GoXgYd8hVO3
UTtZjEZFK1FsPJK3U8V+CipVUG7s4mN07WWdU5wlCZRxbp6a6WnhxrvDm5HrA4PgF8zcwG3YK6dm
25hedJivaofwP7pK7CVqVPZFuObDtFXBQ2nmkcOo1lWFq+kN5DGkN0rK9IkqUzdamkH2d7xBeWtV
ST8vVtZRJdbvc08qg1t1Fp0FPRRdkCr2M7R39C/d8i9PSEp3yLzYIXvXrWGx0HI8tWV0pYkxhkMu
a12KEVQxYoeRSqsl5U/pYjhajGhR8EHWzDoqDtrZqtAr+jj36cdRd0SbGqkTf7+179PrdOK/E6Eu
eYQ7inEpCgEVC/yhqSydoo8RThv/OChD62BGCf0wXe5cTRGFOCGHt9/oS9A7ZVat9JHwckZhWryj
52/cOkqyGg2NZ5JGH4cI/mLDjXrAKIJ5LmGDmfCV2h0GHl1o+B94Lvjft/Mb5uclX40dze2Qu7lU
tR9IVGK8qlJB75m8IOJhbfOBZqAAKtBEURfm3lj0R9x8yNklhkqhLRxBgsUFLX0awnRautx36Dsp
7vqw7+UhlOaw/ZB3JM4wqgYRkhiJ4Z/RutRVdH9RsJTxOMt6hWFhSJ5FM5+ik5OOrRpIh/AOoZFn
RKSy12az75HcTpVYCiKVcJQeJyklgaqhVFRAwi/JcLFXMRYU413bsb6vP+ATa+LHDSF+GTqpNvVT
hEEJ6pZah2YLRO8Y+hTLtShFYrXnO5pBIZkRvRYBBYIJIEqp6NAmBr3e+R8JawXMiCs675QhJWbt
LY5XIzy2flYGi3NUQUXrE08YtVt/04nj2Eb58b5qHYfqJIjDLcqZ0hCzUzQIzHJKL43OGr0zra38
xM2EalUA3kOGinzoTcHI5ahVGDhZajJEEQ9YymWi1UlDfigpHBLkSGxo9Issnufmc2ffByCgdE9b
zBeMnlDzN+4zKmLduOsLjAcEqp8jnYhLWPDgWLySCR245QOfliWenFcGhUGsB8pf0nvu0YtvIahY
ogrCJIYqEEN0qq2m1OPA506GyJ+PjgMMjAHeH/N8G9fq+4oYSZ5OzbEo9Z8NMS9B6Hy5YBdCGfXS
i2bfFh/wSsnlmPsHTEJwr1dYczO9d60IJsyyEVcX1R7/X1sFwjYZ9uK2s8oBw2TLwV+sOZKXPqG0
w0zW/t/RKmDvi0ymbG2zVvUiC4dTNamqcY0dynl2HtA92P6c7d0GZb4TXai9f1FukQnI0qvAx5/o
4Z2MYSo6xm3ymOfwnBjCckEekpTxwPe2YcV/4HoHN5dO/7XxbVWSbP/VvnZ2w/Js182Ej+a6kR+c
0PBcmSm+bd6ww9l58tH+YVO1vESPeoUI09mNqh4ipwYwRDXUJGB2fl4Gazj0ztMzi2+hwUt3c/Nn
8mKyxMQ/REXq+nwgS9gLX5Xib6EJvVtf+p/hKWIB53WOPg4kB2sIVhxoEP2ZRtwTl4h9Z9u59ouo
hPLBE/XrGj+KCTk8BqjIek4OWljYDHj4D3OECyLFCbe8NCIys5sACCwO0CWFIgWjVisuKlZ+vNPg
rLS/zBiQKAtOs3PDSTfL/Lhz801utHaKdaZQkra8p+vmjdsSFZIy37zzbk0aCCOxar7Beyq4hwU+
kPQHj+5mUcEQSTaFb1/N6gd8MfGiM/NLjznBNLezTIv9OY/gGpY95UdV0vQbA4ee/gQmFc/to7NG
g5QhA87HjJMZr4P7SDKbQn1SQ9kSFNG5/CDuKFzd6Za9hzdm1VVhCGGLBj8UmpXkkPjKzCDQqlUq
Mik2SISSufhFD4LHYH7GjCxWXSRhlGbkQBeGokBeT/WGgpha7FLXWjSDDzvrxfO5qI18IPKDvzga
9aeNURjAZPR5bm1MEG+3ZzlnPFOho6431B2YrOqyi/olgF70cCoXDtWdF64kOqDFoErPXij+ldiX
lke8qEjX11gVmuSfsvdMBaA8Xee+lHqTXR6L8adipxrrq4qn9B3/sHJStaUdy9CYF832RnjVXJwP
P6HVTa/yDhFAxFvuM0Ie4jVmXMyw/mgcW9wKXsWhwefxZ1JruGIQ/WjVQj3z6BNzyMs8JbywkL5j
MdwM3lhCbq3CUDNPH+NjF7d0ZyUjVpJ6yZfJ9J0V/7Fislz+gaj0WZKmUwkphauAqEA+ujs5isRj
fKltX4MbAw4ONrNY3lZp9KqViaAwfkghZnlkLtZnxvdr5jZxwmamaOvxhqn51NWGlKuizwVhRnNF
nvWxfbWGRXgqWd+5yiW1ixHuSK1TgR1Z4Q9hScKCUE0rYsQE8pc2+T6v3UP30M7AXNn7uWPru/eR
mmffbvkV5kvtLD6VJws588HxMCXeXz2mBvPB98VmOevs8Ldj5S3Ya9BMbASYk7OxyrCIgwM28O9D
7VDZUrHfP86BYQwGW5D1vooGBDcGHJCK5e1ui/g8wEDtJCUXNjyVmXIkJVXSIpPmiL7aRMKCF1bS
FAYIofQL+VSzwiRe/jno6MmOcD0kF8857WKQbUE+a0iVumvj0Me272y8F8JGCQAxWNaZZ4CF1Kgl
G93gnk5mbQJY2ak2zz9u7YpBM+VdXQLoyZHEohwy9Cp5KmtTUbLpVTqbXok5fppFqSrzEKhv+WYU
dGmsTrv07mJs8ZWOoEwtyg7lkVuKU5CfAolMY+v8DY5tZal4rJKBqLoTeKv8QyWLoPeik40F6Z/J
9CQhkCpbz6/sNN2+4J860trUY9RnymIHScGJVJYPjJiBT0NE4b7NQ7hXUyw1AddFoS3l1W3d4gwf
AKi37z5HD4Hqp3OEwwIjakvPDRNH4mIhyQcIzCvJHmlTRGLSzFCcfWjvfdfACD/nPT6z7BE5FRhE
LzAghG7+H8ccw5ZijQFPEO8eMzE7ID8GoveITiBGjmKFJOOySs26x7iEvgtoSes1a8LqUs97Wigk
fuIMqQH/TL4khBATE+w15RoDLpZ7+rd8sIn4NrvKfbvFSRuPi3O29ipTzrFmQwiG0haCpgNQobGC
l/twJq11yJjR6TqURbGAZal4BT5DvV1Q6N8ZmAD9qQWeZs6QKL6k2yo2qPIBsPuYpVJZpLUFv0lL
c6bKQwBUn1/dFNWkdB4YnZMsZJ6rjqxKDvQKiqAEMmIoPAtisukMH126rOBPnx6R+TDi3sPTo5nB
80bwFIN+DCZyjYus+SmlQ7UpgZq1NfOwvpxLkV+03drf1reVTvHWydGVkiJur0B3ZgrnXTyxnjYs
k6htObGi8R5dDDs4NTpFCsr/37ietAkyk4eEgEHtGCdP+3Wj1avViT/FI838n++xURLTKuWMpBxK
/YulS+efCgyoZXHwqeo13lIrWAu/RWzTe6KIgbiZOClymFJt4XxaMfDwo/vDNwb8g05OGBzdyIFb
ad6r3dQBlh1GukcSWeabsho8dbXzwg/Vki64nAkR/sw0N8P11B/foY3psDIWjYVsx8QkHQvV4TLU
ANxUb3l8q/NFhyHHrafDy/XfA8DqpaOHLu1jh7K6RQASxV33Hos7yxeoPaFbM+0yBjUU00noISu9
gr1spNcRekZWAbDM+VLqz6VYNXr/wjzTG1vEOag87VdXp7GAlKWSXEanEZ2nBwmMiKPrmvo1mumb
NeqodHDx+2dvAFXz9psns56sZNShCtq/jVN4OztasbzJJMeQQmgBD24uxXXQE5AUlcC6GQHk2KSz
UlQSrow5GLRwIvqJob3vBG8nn5HbAHP6LPm54YWaeTwcqqg8WjnAOtQDwZmbQTgeRS+KOtHKWxVj
d//yLvIaZNyaSnSZlJBzkh2PZxsuTS6LtRWDGqJ8oZDhtNdifetHVFqoS2KYcDq+UAKLIcpaDqEv
qeAAGh36k+hCNApeaBZ/Dc3DA2XVmIxz/YSb95GvWnpT/h11m2SumgDJH2oRRgAJIhv5A/MEVwc4
U+u0QApOmTGSMLqYcIoZFPnClD7MJubnIbbgcm5SpUoRWMK6fv6mMVrt/O2CXSy7ecQv8buQvFb7
4DQgeyjs3OrRuiLX2TjZtfMBXoCFHoEb45ipS+Fq1++scVhFLFm+n+PJ28oSVLs5bhlQ+IvXe7TJ
3Y8drsOu0riZblCs2dpEnHincYuKxkYtwxFFUImkch4xMNXmHY5QWqJY4Ue8W/JINtlIiGWADVO/
D74AjoAwPc4POCVg/iiz2mPQflFb+B8oHcM74KiN0b4BrBrVSjKexfDil2K5LWmE+QEvk25xJEWS
L1lTHEudioMv7dC81cFPxjxRMsQMc7FadYgXXEfMbMA7u5UQYQXBqlek7M0gPYfg38sniUGE+Vea
ciRNCLUoYUwukgzBUDtEoNSMxiyz3jbRGBc8ZaZkIfYp+DYEJb5om+hyTe0qNO5Dn3ocFrs0XG+G
NqaGpG4M3RpDtSLR2ED01TX+drnIhe80k6K6lCw3dJ24ZzhUILPYxLKPRd4nwDXfcQhxCNX7gRwN
aCz2jgQ3jCDMRaIBkDvpv0xA2gnKrSHiSq9ku53ACsSCtAnyvSi5CwHPaCATslt62jz2H1VZcKr2
A2yaJ4LnBFQO5UmClAUPSVOyOy/OVD10nQzEIUnToJ0jaiTRvrWupTSkPMbKZu/QRtpwrxzwz5S5
gOl3KFGKmDSdhdKflJog/kgRK7ruQimOdkO7sFgpxQHhBz6rQLR+OetQRxPbH2qcIWj9ffXyUuBO
SFQWg34FpXRywpghRLrUdAw5hPzBi5RUSJ1CTcUn/nCAXBC2jyPjXx7Dv8qWqN2KVcoR6GIgsuaH
aYfhj50QBPjfJqqgetN00NpiXCGdMN00ZbXmSHKGRLRWB4ILT5Ok724J0yTZ5zycH2Ng9P83zuG6
YnRhiEr9wgf8EqQBVUdDhlOaSa0MRTvCsw7BvHlHb4BvXVhNztAbJE4vvKmL+Jb1r+6wefOSQuvB
qelM3EUzedodNfc7/HmW3VW4Vp9EYi6R4xnPYH8RHadhWNCo5OoiBsicXHeFRtywP4HSdFhjnUwN
NRq/4o/US7zMlauykHPNmA8lxbhdwnME+mDKFERFxgvr0HBFab908ag1wNuZcPCgfHS/yDS1X3p1
wQ6qa5WGyB8I9igDUaGXLsGuqgCC8we0aqbUNdMBOLLhybCYZmzJf2hl8RWHDXpD0baFQSZFp8RI
6rrhJTKjJux+qKDXHSpfzdhh5ipmNnoh/kUVzBqNNIAOGz0+anTD2yOptRiwTqwUpEZeM1OOES+j
khMt47in5iALEh9a2ouYS4tuTYR71aTpxaZBZhwU5qri9ph3ikxuFhd4B+mCo99gcKPVSLX7/O7I
5qakhiCIHWsATylAUZ8ROaM2nlroqOwe1VPb1z9gDPLXeFKbql+xBbJUIJ0EeLDb+RaMXSBMLY1V
txiXQ6Qx8LllMLbHcKhq5stmQqxoXjMV20eaqxyff21Qsn7eOialDfkwKVPKWVgqY/AGLdrnl3uN
FOW4mMRNj9UjjjCI1+ZH+pWSr4JLgita4B3HbeFDYu3BjOzF9DR72wYLkrj+RgdEtiinIXOq0ElD
HZSXt7lzm3SUAYLk2o2WlUOv84ZJDK8x05mCaMjCxjriL4MAkX9PNPVefUzOp6WPFRBBMh7AUmOn
Kare6NrVGyZJqzMS+hSGgRoPGg4YcmYChKGMUuYpBfMyhikWDb4a6jipH7xrg4r4FcZKiFkNNKyv
x6UkRHgTAa9wQZmJF5RgcF7IYO99EbFJSzWbEwRm7WJQrX1nJl6DyXi1q1T5xwZuZYxULVgZkPp2
eVCcncflWXlwbHxIWlw94sm4vHzt2DhhvCyGQuvpU8wPvkvk/Lj88MlcZLIcNH/nxpP1g7mrZcgM
pKtMaUOlET7jqrcb4hg7fDFr/DD/jktLWcB++48uo3Qf0Tv821IMFoMb/cDgbaw5f8EpmpGcxe/w
xgMeAG+7vHUYUTZe8g6VI4974PwevsPsdDd6f5zT4h7eoEmEl+jGNMFrfI6f08KqsCqtntPstJRU
kl/v0ZOQZ127UQfe6pl5YbVZbBbvaZFJPosLW5mDtKisKqs8Z/DjZIbV4XP6Tfj9ZPVjxEZygwOa
YL0IGa1gv5PykMT3gLwgKuLDg90hPoe9Q++Z7BiIwj2FFalaMKfo5+yiA7/Rto8PkbY9oOVzuo/v
U54ke7VPvTJryzauzidvJzM/8VT7WE93htp1nOaGhQ55G1ykRIgIKN1M175gLpUi3BmtLZfZEom/
JS9FPxiQXLlBNJAeIoIchO5DHiteqV3AIkj9sAdd9AdKENl6cBE2QuLExY2e3sAN+4EfEwxQaI9c
ggM9dV9UI8hGTKA2smdNtH5Zl9pgEKrREjZcruwRLzeYr4OtLDOwACfUECQ013w+LzkKYLG0UBjU
KLiiDwd8IjtmcDTzzNNp6gEPHMwVuNgRTIYAHrcoWh6NF6nyBP8U3Sxpe4IAJliSm2g0IlUPggCw
a0LwcyNE4S/XRYX9sQmHgf/rRKTI/5qBJJtf9njagNEqViPdP1qAap5Mc+I1idmqvmba31Rq0cfC
uh/ySZE+JSnXU+kvL7Z+Ow3pLU378NVog/X1tzC9eDiU2YbtNnDTVZtRObz4V3qzo69Hb5IXpWEG
FHiz++o11qaMEDV7lD73A9tUsMI++f60DyRA+7+Bz/rGwhcloJmllo+ccaZTRqlOeU/8hAS6MXVl
iTI3mCIPkW8SjVCVEuZFadhOKxylt6evo3sQriMwwtAduSGXA+L8vmvzDDpgT0ftHPT5UcAZcfFk
4RBrfeEgj0ahawURR5fCEnpJycIjZzTSaqImK0/NgdaBAeXs0yvk2DVCO8QSPFx1aNmGUwZvMTFG
kn9+xs6rFuDVVBYEFl4FkNzYSOhsdoKnyjoNaBPNaf/C+bDp216s/tpuhN2dXeNo27brcgAsjiXH
nSdKT2G/AcDqoqq3MOCdupwtDpNxrOcPxNIjII+mHLc+10O/D0ALWZXjzrnhlaHTuVxUIwwI/D4O
6HZ/1eFCYOCby2l1uzZ7iUM+pdhUr5lu8u4dweDDhxyyh4jNuA7pfE8ZiGNuNK3KT2c0GumdQZbW
4DNesM+9ZIf9CYRr/XUHph9Hj19MBQ9hmr6rfet5FzNgPnjZr9WtrbrMGWI/5KPAtacTxi21Zonh
Gqn6hhH4x+m9WHZob3hHjZHL77IOnV3eQehyfeXt0TTgnFu0ekO69VgRcBI+7oiXBrpedcORTs2I
HpxOqxDlO4ctaIhmGHBsVOQq6+B+45Ej348wj6DiM1edfjUgFkUR4FQUw1tEXMd3EdUhtlagEv5M
DBLCmqIanQiK7wH5D14Tc8JXFe+IJSFD/lWEpX8QECALxCetrppSyGLZN8Xl0Y+X5ZB0JkW0q/ay
5DBY3hYqFsdaiPd9noTugBH/8cM086HEV60a0NPwWfoxWrC0xThhCCsBEScT65knIJNjoW4r6VX+
DGajDALw5ucwSGoG4sSbED+r1yN/IBNkn/Vc7L5PoCJIPr1ocCKYEb8ihbYoSsNa1Sb5i2K6v2db
b1W7W5/JSkUfY1oscayIrcyBA+8GnCmek7jqz+nAIrHij4DthQOmpTaJzMtkXFophBQpq6hffWUy
vIayjJ3XwzGTX+ovzF+pYRKX6AhEGfIQDlyGoxynyOKvxr+X/JR6W2dmUovAQbTedDqUzZ1EEytk
2w8jViIABV2uTa4alz/kgPZIdnVcCf+gUNoDthTH2tBoVoal5OyDxQsnuE0OxsHQ57ZxwIuKQzL+
4WCD4lb7nGJzwgVJ7mUGoCxRP5aXCu+ZbJuONZm5srgr+jt9xX6Yfwl9O/KdsEquvyviE237WjuK
RiOMoWG4siwQWkfhiLXl4e7rRESACzK2gX8Ev7FcziGuIXNWPNYfrnwxS8CMflBNAvI9WC/keanZ
mwJdg3sd5gS3XMruEqmWkKBxCGcHAgsef55IJrAIhA33G1pOptzkDBqreAQFNTF5MDEfcYZuX2LK
BppCvyF6IpGNVxhxXz+Iz6OqX2wUaf0IaBLuV48CP/C5hbl8+IgQa/qDu8fyHwXRHW4M2b5HrYDH
m9xZTgl3A6eYaPGPg9adBiEozZQQqptaa9lUt38QYMg1sgl5gFL97v9oOq+tVLYtin4RrUmGV6Ao
chaRF9pGlKAgkkS+/va+6tyNupVQYYUZxxwTfDID9c+pRw/z447qgKKLM1NT8vyP9t/GJpEOr4yZ
ZQ4UoxRYJkiloKTvQDFUsi9qOTRcD5k+Vpl8Q6m6AzuMWlQcpiODRrwHvVSq/DR7r5ycdz+3XkME
rnePMGsI0HG7vdd8lSZlYll+mpZdMEC/tU7Qjt5I0PmMXE+DBnXQa3EvHBwwNrL4+VVCR1UxUhrJ
h3X1D1X2yn0yYFT11gGK4kcmxsknmy6hXtX2d426AA2VZSLiuyzVK6jTQvV3bmutP3LdRwiODjW8
ESPFL5wnU/t35I6BHpWfn/qInBEChIkZwM/33mEZtXqdwY3aUHhd3K+kN0NI25SIx1CS6jYl+4d9
hOOA99Qmh0P3hLpuQqjWHONJRMbP2ZfsLfwwi5x1d3wUG0/PgD8JRV9jov5UYRHiXs6RRma69vRj
gf4bQ9VMi3Aj4r+EavHECYIYDCDs0R6y1FHcRGLMySXwp+5SNDB+eQjqJawCT62pxWbElIhDWFsW
HrCqGMkXAmUdhL48H/XavM/Re75YWQu8U3ClKP1lGjL9Aa1qID/6wePV9320CpiTCs63t2AjA1TD
hT41IK5sqh/egrnaYjwBj6ZgP6ThWw0hlzzw4mKGcfyAL1RaBx6kgqkKxlV1Xq/dCamBmDHqmq0y
Za10oRQkWp6HOEPRH53VjOmHqH54gVwGq+HJ1VDDmjeHYgbuRJjqiQD6seljNzE3B+6rJU8VMDFC
hZ+9T8JXJK8I4pQJExoyNLDyBLzgqZUEsAx7mMK3cjDJ7RkUUVuZLjJKnoSnnIv2L1znRK3s/iIE
0lBSCGNN2z9R2ZgmDaEIKV6JzzwRPicCRcDIoKRzSzjWxCUxIZvLK/5DaNHMVzsHghJ6gNUZaJeB
Jaa+2+YknAg/Zkcqy5jjjJQNB29PAchCaWDw0teJYVWXUMlP8vU0nh24joFBe7HdGcZHfkRXmvk9
AQu3zrHp6Bi6894hLqC8pNL9v44WOZcCG78YSn0dzuC64sa8oL8qwPITGNWuvAOHwFbEky5fRoaw
KclownyXGvQI3DnBW66UmPCpzggY/uNMHGy4+mkMk0Ma2wsnmLmceY0kB8MqSPBJYgU+R3Mju4kl
w8G8tQgDMpztablGTJSWwTaeNMTZXnERHAJaJiKajJPI39VHiKcKfNu9U3Rc+1D5YquxzYZUfJE3
JMUoi5CJRyp+8SEQYH+UjplGXERtYnkCEjbRGBv1Q3SxdCO8H1O7YeBt6jLiKssNGO86nJovnraa
kNguVwQfBfHVIc1a2yHAS2+e7pDl4aowNodBMGTbGwUm82Kcl3XCcHH1rKbQGtlQOccAfBp/0J+Z
yedju65ErPwxpKaZGKERett+QJ8OywfhR6pyGFb77YT+VSTHqyRMP8A+D50PotzMBVf2IaWro2X7
OB+l6nYpJKgUtVfTVYPhAvxY4zTDc0N2PSONUzxtBtpiSU9G5Q8MG0ITiXcqh86Rs/bN/bmhujN6
qAWJR4suBRo5hPZwJmaTXkpDQN5cyMdv42PYQk9/4L/QMGA4HoJopsiNwd5F9pEeH6nZQ+nzFpqd
2OwIhh6aIo4vNN9iilr41/RLytTwb1AKPbpstlr8hV78F6H//KRa+YE7ghcW8kaqJ9yQBCj4iiPa
g0Ozg4nx+trRMy6gxXoRyg2NxjSR99jEq0V1NYUMDK7BIUPHtJlI9V6KNcZ+SqzVbQBFBwkARQqU
iPzNbucz7S4yP4lqz2Y2FoM1hNk4B25/j+Jr/vT7qTWTYeXxH+o1DUsThWHxdnRnn9CuheS91pi1
tPJwwd9OejARg8lhurwPoxizG5O7TvYXvQSPH3Um/J1DrRIJzFX7S3imkbjLJY1VwzOmXDdVkB7b
Shmlq6QmTZ4Cg4vxTtaEIKCBYwP3bFzujKFYqb2GIVsPkEwIxse2HtpV4f8zkZTKM6HHmHn7kGiF
aLR3fVO0J1YqHgFnB5hFm03agwXdsMQcCKBx3rUku85NeOUwGuI9TJY0SFyiWPplUzuIoNC9c8mH
zqbG9CkiDWdYFQQ8WSVNqjtYso6Li5XBgZ+6hXaZ0+Tr3pHR38xtucJYISRpn8StJ4hOLhC7Hg+i
SJKUBFsy/DQz7PLOLLlS65ulPKMDndfS5Ypm9G3kHYqw+SKeL7PQC6UwoDPR0jEn707xNSXRXa4L
qsYJA7Dse+I+SDFnV5U24xKW3CSzZsjWPzD64z5vkNkxUNBwHlpVc+McNF6SyU97n6TNl32BInzC
jzIkZsRpz+Qdk9JANoFqxx9ZIX1S9TxFi18ImIQyNMvmZlz5MpOC0PpD2M25GdI1kmtS6eR+Ttaz
CYRk2fGyv9DmuzqbskAQ4lwpIUNdNCRAe8YmwZBhG00pGEBJQtamaFjOl10qPsksDllJ4zE7azqr
tXkDH5wqJmv0mXRroEvaHywl1pyiX01iUnBuJnvXNCdj++0rPKHsSAUtJ9RWUsnnuSvvTPX6AQnd
1M1qblPEtKUrCbEHQxOGhWwOBQKIc2ssjtUMZMsa176M1A2gk96u68WFXB7nI1WHrLH/uCJ6Rt8q
dVmb5/NafUmGnrHkNpZMZpGLm/1gCXIV3xGKQa3IMAMXPEwuoEQtp5/nWuuRWVCzcvZf9uOKEi4c
qVxuDhfwSQ1hGqIVeSiTBEqMoERq/p91aMzuo6PimDvmXRDd0SnOPCeN4hzKC12TRFZxp6hRxVae
kbgPHDCvCJ6DpL+GQCsa2Cb6MOgM9UaS1GRs0SlE4pgnFid3t6NP6X/bTGCIFHfa3JCAsSJCI1AS
tJp+QkdcqQnzkKtUT1xf/Af3QAiJcEz5BP1/U7Xoioq3STOm+AyHTJ5QkSN4wvXNWFSlToQjyTZg
u4yAwLj5ER34ebHpi1sDHsgQu30fIRvZeGRvLTnCPihFU/hnladY0ksdcIIuCJVtiy7FZnVpdeqU
s0baeQcNA811n8A72XOarWwyN4UacQpR6pItaFpmMqkMzjFKFNOBzPSqnWTw+yZPRiPWerKrnphe
xW4AmWbg2OdwfGmu/vGShhgrn2Xwj+Y2yNEjww3+ZASDQ6zakIL4Xnf2nMNP0rN23VXysqMsl/hE
m9hvwaSiFpD1VUXkjSbjH89r6Ao2McOrXuHuYIUJpVus1fEYdU0ssIEORLxhJZIlnypSglr8pWtN
nqX9Bwo82cHzYBDNQU0zNYk57+Uz3hbsa9tgO7mOTHVq/rCQNLrYnmZLMaDZoB7MQUHIuxE0rdk+
xDTWEcLTukUE4rky2lYJiJHGJEKiizIAh0sQiBgNIZ13ov0v7ziMcMDjGxr8N8Q2mhDd+mKeiUDF
kPzOJ+/ATiojlED89j6azMk9nhoEz15MDeA3je4UcjpnAGAM93gi1gmTwpJb84cRoHhgVGdCKGky
QvJOiIvt4WKlnlCCeF9CmyWxpT5JZkxvhhmq634mMm0GxOaFOAaRQXKeb4ZtwFmynhJJMOMdrqil
NjqxM6JlJCMAPo9SNBX5fM8Tz9r5dR3mG8dL5ft5MS1fKmRke7dl4fW3W3ql5QVpv1lxaEZzNJAF
1LsI2TTSZKLdDnTPKk1zAJRVoYAdKwy10DMIn2rXUbYGXrWdCbBEl6YsSGDqtsDj4Ll0E8IymYH5
Iw93pd2v8nCxsDEhWkMDdEWthDadSgQbCk4EsyRb4Jd1TufdJbEr3G/kSSAEd9XMkI+yuJfZB2G8
70QRw9/gYfywm73PQKb5GVREIgYuzYR06t4skoC7Nxcg0NP17MzKM4tRv8HcHwbnnjm2C2W11cvk
SH4NcD3p0xI41lsHckwuj+0X4CgPUF/F+vG1yO1leaRmezJY4vkPE3rBgWw9NC1tPjXJk52aSXrL
dBdodwpRWmLrlWlBBoaTH8h95Qkb3Co5cBug8gle9Pa93cB2fevRbpLqC5UtxLmg7ayqPNbsM44b
OYMF1Rp8i7Co7HnGGO719FNmYGVmCIAVbpkhhiICAZWPayL/H81twQHO0fxTzUNgG9HszEqTOU8B
gvZibwZdK8v3Lz4ex/itqt0Tbc90TDDIlsoVQDff2E/OJ5uDiDHwMDYX24owGgHcQmiTSO5p8GJp
LS8MzIqBMiD6RqLN2FAq1NVArQmw9hwXlwYPCESSUxVAKSQ+F93hVv1sPDq3ZomqRpke7hkyhFsG
qcwQ3UkJqk1vdQBF1Q/Q5dxBoHpESaH8xonSXqGrRAdpyU5BrE7bKys4waRi6uPwxCxSFaAuTBu/
E/8+uG7cuFZ/G/W7wNSv6QThCePCK25VoT7++/CtHg4fJKi2IUOLhsfaQ7Cylija0B+6RtRszzxO
cJSWArCxBykwwPbcjbdzQ7YGoJQXe4JONGYg+EvkRQGIkjT570//MjBs0Bils1x6RtgrOT81COHl
93eiZCDajXB/E8P2Q0kMmG4oLYkZ1aFEujjFNyfigeAGqck0ILQm1mPT7kZkAn/TNnrClRJNwNjr
LwMhNLpygkWmFa2Kn7M66DLGPJ57hwktePo7mnr8VH+3VYDIT9M0GquwKj8NDoXRJtU/HPv5zb+f
Q1wY4efScH6FkUKdIDPY1n+hYzsehGwbBCFah47kv09xUkdsjxHVhawaaIhxUnqsv6FOfAAiy7Ph
7+BiNHW1DuEUAY5JNrquQYXNzrzwlWBzlDF2tBSUfuNuR4mHRrkuuWZ/d2m45FVqhi9V+7oBlw7y
h+w4zL0ZuJizDCGNsG3VJ/8hErkOFqDxgNr13tzSc9NmhbAQBPbGfNu2sOQhnG27P7ETNthNkGm2
5eNzk7yd68Bc/G0bF+BOh0oXTM1n9EeUzdnUH3B9saa4K1x6V6QBsG9dmR+gEho2FC5AGHevvJii
Ii/ciZu8ylqIvqHEG+2fqXUaZ1/+nn+Gt/FlnHrxkXvOPIN/PBFRp+afNAFWxq36faxeSeU9VY/b
2ve5ks1U0uHrXKhkiDp+VZBrRQJX8NwuKldCjuHrl2zox+cIogNKz7P1pPSRcqIEiQ6HM9spSzBj
F2OZJmMvNaa7D7E0Bdp0tDfDlbbcdkszfudrXchJgMxh2hjmof8yDrik0yRIV39YktK83oS86sAT
Hgzbkk3jvSeM+ZgZ+pmTA+Jm25BQGx5rlSKBYTWVu0azkq2bOA1KCY1NY9sXvvcMq9vrUSkM/6rI
Bp0dPR2jyRY5u89EP2mLjEadysCdKwRafI6tFeTUzhFIvnBANI9kWvdAavPdU9JtR1S2XqdAiosz
Csk/vv8doXcBys+ygx2UMcrgDNFRgW/X+a7KVpL4lGgNo4fbjjbQwyLoRDfi6Z1nhevjCkIheu/8
8dwF1tfu8IAMxeJdUDKBw/ihX9HqvELe0mqNx64rcW6ocpzd9pDmzoJHCf0El3zb6Hfnbov+EoSk
s+IHFKt4QH3kpRJ4ro2EsDIGjA4K+w87GrXCWLmqBfMkNVCUNZHBElHvY8tAF4BeQR+/DHt2SX4r
0J3D02mXnnVXdG0wtozLcwHEtkSAdvFlN03s/P90WDDRQUi5Xbg2DIjgnxW5ck0TMj0cTUfDGdWy
SeqvvLDvLi1IGGLcU0MyXhUTCgLKxEG6QpM23l6kcbTeDwEJwOnVPNv+zubPAo1TBLtStsHKknwV
sftMswOWG4qU2qLk9m0n+WMaghothwsBS6wgXN4jLDtuc2QEQb+cYezP0RQh9eFnLDTDhppNJTJA
o6sBGVsTuAtfWPKJTzxnqimqU+dgiWlq3iQ8IrKo3v+I/KiqYkmDZ6IvzNSFfuy0rlAOEvbrbSYn
aOCNohttPjYhPuhwScKLFjDeKVddDYmgpIjphrQ0Ji0A1Qh1pqUJKKL5r0rXEdxeIv5D2oNQP0RQ
5UQ1Z+L9iik9NGVI1+rQ0yLywppzlRmiKsQKPmCZ7ScdcuJS3LVbVThyT5eDdUBUGc1fYIcAshTP
e8bEIUjJ7tCXxbtlZ2hITLEJcA7bBDp5zVizmj5xrpLDusmgJqzlMZb0YMBQ4960h1yBUkgXS+Cw
D5Q8BpcH9kOaVzg8UNFzqwqvdhsgBOm41qGKf2UZfTC15kssgcl3zDdPLLr6cgp0vPMPURRwDa3y
GGY+kyxqjeWAiMJVULgYhyHguO5xP8Rf2m1Wj951n/N7dVNcQ1RW6IY48iRS11iOoH1c5O6HAsFt
JJ0oNZpKqmdAfAoDlcv7jG7L4gN4G1wX58HeQuah/SfYtHTJBnJVAQWIA282iGoPzk91U7Tv9cnV
s7ldU1SmMDyzkMhCH3HfXLjOn9KSXlovZCxJOoEMY+U+cONfOrpg3qObHM2FK6EWdHcsVYN+hwhQ
rYTZQG6EZ9OJc7/B6XGb+Wns1NFIPPkdp3rLnrTknEO4QmExsJRIe8zL0MkbWTKExUMwwskz0ySU
tz2j3pKbVK2wE33v0ooO7A5bpC+1mvg4W99rNJuIm2J8fccBiOaRgWLFEOUnuqrSVrFMJjitA1zP
zjINBWQf0zpG94QTYHQ1J7iTepRIUQ2kOSvqo5GEc+zQ4jbiQvBL30YUpOIouXRcLh7e/YmEllFY
i+IdtltJOKicQda6sz3ARN+QYTMtN0c6LxlqScFdcfwath4l5C6j9nxTZ72wwdxhCEeWMaK2zHHC
zmFuhT1PwalXuWimzODBLy7/uh5McyMmjOp0lSxkjuStMnBlNo/zSKSL5Y6cwjDHl0y6Bs9/4m6B
9hMpPZO90RvEOZVDBHi4Z5UfJw7TBznSZITB6iSbCZ4YHiIaw3CjlgiwkhEPdRLJ6jMbq0hlGhhb
d8a8P4ArP1kHyHlAsSGmMNjHtEBslAbb5++3e5uF9Rl/w0XV+LlTF7sdXs7V061OX8FiJU1p69iG
q5jXhR+QyyCDCRS42rGWz+S7DXcTCeSCJ6SCuXQGjRdYpS7UwYg3cl2YPExOn7WJ400Ag+kL7Wfo
UsPkjVhZLk3XV2PlXYQuZ9T3Of9l4yWsnbCguRsQ3yrLfYB2sxpAa2vrPEiJK/S1KEkftccsTueU
NBxfYawTmczxjFPrZYRDij5iScXsTSFC4d6yNa/VYf9GN5lfxg/xjhxaAqYkG9FESyWWgCJVI0nn
QTl6b05Id7MlCKmibpZ6Iq5oJcL7WocmjMwEuAvNexgHERxgAoCfvB0jwjkgtME9ic3cY0Lvq282
9rPr2mL1yRMmvQNGgXeDyeQLLmNKKXenSmp6rhcpeH5Y33xslJ+q67gk1zRUnKNc7XFQiyOQFElf
tawwAqDGdM5APPGb+03ro4x1Gmq7kJAkcJlLR9VYEVh7uMr4vCIhBPL5eSTlcSRBkCZIkCbP48p7
1JYJRAIcOBzbZ3DMmgSg6cf6askO1vykhxJHTmjDcfecVCEQWjAGV3XhdrXrcxkPO4d/cqXIDstk
g/TO4lIQmCYmtK0uHtEGXoNynfQMkR7IW+VLs4m5Rf74OdS7YeYbM7wjxF2NrFOWyPSrigp0vUnU
kidUlyI6kYSTVfCuSrcjutYwahJGtsDFss0UZWK1XYdGYNSeSJ54w3VTJqvtM4hLlA5ibs5GV3rl
sQusWVFIJXUNXkeOPjV4bD6ZnEgR6ByoDMpcWatcL7zPUXnKviXW5nKynKQbCuhlX/smSIrmBifA
LrPKfafLYU0cgDULHUsw/AyDz3bZtn5olcUb9cLQt2o3HmLrRE4UKB+ngLzpEnzjn/PEnMEY77L0
24qLRedA29lsD3QauF67lVioaJFBqkj1cPX+kuf/+edz+B2Axyj4LShJtrOXzfmDrC9Gg/enAWdB
KLxT/d7UdXeX88X+GBCQ4RU2Ur9cZ1Pe2uv59TNaYAhRdBzC9YbVdTxpHmLHEGo3Ltivm4CO0Z5M
RiDxlpUoGewlarAs6zekrN9hSLeIGWER7ZntMEIavN0r+RGOK+QuUPDTHplKP4ZJ1A9CJgyDtRQm
Yn9rm5HkDIfpevJDyRMtnmFm6Xw2f8BYlsFrydz2Ax9BjoMt6o7oWxmCrFL9/rK5tNPgl3f1Y/9C
1vdSLT9V0oW4nKpu/5q0Ib/1c7lWHlLp+QmM+08vS3097YdwbFdrYDcU19IYebWnQ/G+QRv5dTvz
7wfXdgFlyLp97zxtu2X2b2fdPq8nmX/7cvVrQJATY7yTTg9Ssy0lwWzm0am5H+XP/Fg8qvlZtra7
xZvB4q/yNTjwtj7g+FMX1Htv/4jyNDU+0813Db8ilvi/4oR8S4pWHhiffIWcmqqwmGThqQh6TYrD
Np1za4N73f2J7n1qxdqpdgFicDohQwxOtVjTrWXzcavE9OOKUEZpXYZcNftTwMlPoxCRC1sBKNB0
ICElqt69ulQUTZDc1PYgWRDVLmy9Ietk75UCrdLsZwpo8dQuYTTpLLBiEDY20UEVUYTzovxJ9ZQ+
2F59ZJl7g0OIZcQL2fDePSXsSNkoBbRUCCveNrbIukWFEOwTREBK9TXVwptKmQtugXUsNc+319yZ
HsPFUXrXzWSjw4nuZQtoO7sLukXQ82fw91XN2XjhCaaQPE1F/64VvqCK3TW+yRt+VaCS2DY3/86d
FAHrfj5er35WWeJTJdDq5VZuCY3Y5l7dUgkH7ZvUAQEAwWiG3vMSLwFQkTiVZCOUS2TZDK3yE3hJ
9pW2LPSDYUfEdL1tmCKXLv4o884L9crRkUao536mcoszlVIj3b1U90LXpZSWc/nS+1lt2gugVM1y
K9Uqt2D6Kbd+O3IMf42OPcDGve3geqvsyhCIQQD8GtF+FW6lMz/3cM/nowIm5ShT/1z5tKwaORT2
qbs5V66d7L7GX4dHdAGXSb1/pgLX2I14TUuSaxu3FlsH6p6mmTqAyVbmm1fgkj2H/6BuytSO/9I0
fM3NZIh6grO+hMkY7yF04igiGK0JSBDQ5S64CtsIAS8E7wgmA8ygneD3r8A6D8A5gMSPP+sU48LE
dwTCDQXA/K996G7mCWxHP0pv5ffYwregqiDVuvQOEN9u2j+wOn3Biwz4D9BGa5yp3KcL+KPPzfLH
E2N1GDle+0EOMOGoBKw7C/b9KCHsLTCNiLD/6u0pfh9RGkxlgk/81tYIbNQOzFen6efkqS5udTN6
wsyp3iPe/Vp4g72b0ma68zYLs83owkg91c+AYl+lWuOEMGZxn6/SpUlBJYm39RPftUeX3yDUlpJ1
A9ZFpltXhxGXD1ow934pv/WGbYCeNgSTsF3QNwDFwHMl6BAT93Jds4kaf8VCnmwsIBZpByPIb6U8
KdAUinIKGG6JAGFmsC1XpTXZNw7yXsTybgMH4vOY1eSJ5V1oDDdwTR+r4Vqu0Dt/fNaNoI3xLLD+
CASJxaHHAQRfJ/A5335ME15Xe9sHcsQtSJPL/fCsrwW/+AN9b5ThSjw3UCZyKPFLgbXxi/eC2Ocq
xkB5Ui34yjLUfgTuh13lwglP1Rv8Yl8RP+P/vF6S7X34u+H+9n5haIR0ahFxeCLBlWzT1PW+nZ/k
uuspxIGv7Vr6LTXeTqFE5BJLtkPOsD7n1R8z9/t6mlv5ioo/LA/XzYayFEpPotP7HlLe2gcDeOie
4h0ntfHDb+PYLQ/kz9rN96CSco3ver5a4Dvd/Yro5MQuh5W4foK4i0NAf/x2BGrxdoKJL77F5zE0
JRAHluoXbkye3kNUgkiNIhl7QVz7iwp0MVEG/NIXl/HVSLVuvUX71vtqbNq0/Q5VD7RuhhY/U0/F
MPHC+WwlxLn5VKOQhwElME7uRyDTE8faRTJ+nbrfoKs2nxGTST8tcFUMPOS+0Smm+JtJhkuYt1v7
47elPA7OH98O2h9zzmr8Gz6ulUy+ssvStGnxCWoprcon0Ej0pNgEs0YzjhehdpaKC6IIyKx/TC1J
KoB17HhG0PYZ7PItja+7m+ETND4wuXgyG2wY1zjxSWtSTl2f5/e2F5LUjmTCZX4jMXbIDN/nKwmZ
MTC/+rBY2/fT2NZPi9FlV317DE+EcmmDMDo1UtPc5BcINeZ+PtMsRl98+FL5utW/u4Xd23Z4+25s
c5X0vnlsPL1W6I8D7P8rXS3TE2hX3e5oK7eo/8yudTyDA840f2e7cYcC0Ocb1eM414PcSksPXyRF
mIJw7/iztasdMNVD2CVbI76pHhV8/PldzRMSah8ulRNFUZRlYCcRfqhDFpvYnL5Lsow0ubDPKN/+
7Vrsqcdh5e6+dezjUGKT+U1QIdpTH8prz75nG2AWyyWWLko3jdL1vMHD1P9dGjbUWscIVidP8L94
b3Avze+DTiIqZGKY1/ZEJUlQ8Cs8Hxduy0h2uv3VxzrkL5NUKexdvBIiCuvK5/uC6K5R2/AIIc3E
PtUBvLycljomqZEWQ8Lzp/+pJzOieRMZRMDzVIFRvCWvJlKTaqAz2hsmUKjp0RRYdqwrd84hSiNQ
H/NSo9RYtG2lkutcWfpYsw3I+nkcw2F20a17gMA6WeEck33B0ZKXL9VSm/Ow5VUaaAa01J3G5xJR
/TTRGMh0i7KSAir31XfdtgKyf/o/DQHHBwsZXIouT2CIbGcoQXlc2Jz/kmOIYM/VzxN1hA+Px6eO
lF8li1o1mFQ6BBHaECpBXzcockqj60uZjgXXZeFSodnDO2z8WHN0WgSiT5Ve0k0i0a4BXI5g/1ei
pkrSSuunSg0Eaw0MZLgW7y+pM/CnNc+l8dMbJQjUO9i26lh5pdoJDcbXsxB/KHlKDRtC7Bgp5c3v
JB94INPd2zBfvQ3DYEO0mIGh9DQ6jQpI1U3j2tw0/LlfbRqPf9fmmk9mMXDWR/hDnzq/4QmqGDJM
5Xdt13ZST8gBpATtERIZ4HgD6+TKrRq0eM9r9s6u6Grb1OdbO22T27Qc32lSmKeLmI8/DJNyvB2w
f+Nz56u36/10fnAjtluK/f7qjr6a2bliEdW4oFqmbqmF7e7tVplu/VCqsZ/cIQ754xNf03z8V9/9
K8Z0r4SwhBIj60QoXptKYVnuXuA9OWN1Ql1C26l43XzQtGyBEXpoZJpPLIL2NU80YdEpVw9tSyMI
OCBu4s/m6eOzaUu0bHykE2Oaj9mvy2LP/cyQxLFhj7Ddslw94ijK2Wle/cb/SWRDJ4gG828vr4mx
keHGNu2/pjui+G7/Dyg766gnluyGhY5qin9K8O4f5kEdQal/Gqq9krYVW6S3xPfXxvcy3zy36evA
f4398gxNarEGahiLWMNE38J+GV9Q/UJBIYFBvpLu27NQ58PcLJZ0eZKaQAhJhyYbIflN7YoFOkl1
5Os/1D1FJa9UwLx0rjW6it6Z3Cu+oMWiZYLjFMTwZjKJxEPfisR2sj1GT1c5Kdj/xEG0/fO1Vuo/
qn/QvhTj7cQGon5DEc/kZlm42eoWo+wUbG2X7Ik8QaJCnip7dh8FThTu2qHFo1i99IvtnK5eeU7L
km+277FSbB1ZPOzWQBqNKOEKf6kYsrPLItiFP2BaIbvJx0UeDyZgX5dLH7uh/dW9tnd8l1992OoK
myy+trNYfV1oyxgh1CegvUVv3ecGtaSfCcWPn1vcNBAmRg57yZyc1VdcGmsR6AUxTGuurDhkfT6w
0B/Yu9DUgt76l8VKBqKraRlsbC8eu05YCK77FWNtTKFliav/90GoD/C4WxBb4ePj8IxJBqkO7IuZ
0BDUMTd5ibS2/6cL8ghZBAuSmut64Tcuw44ABu0pikMo4tR481XrlS+tXCUzjimefrsPZVd11pKZ
u0Sbf2zLj1T3RgEu5Hmj6yAdfb4qUuyqko1eoNrBbrbNFqzOPLS4lOKLl/N47/LGHqMFTu23fr+T
sPlqrr9n2/4CfA2Bmp9m5khI6MGWO14bj9XxAYrU5byI+HIahuDSx60xbLVJ4ZilzNgtFDFTdPX8
1YDBry4pDwVd1qlSiwojctTDFakg7Rkllg+taOt4NMyPoFD+GxKs+jMrjcvigtO+SQyrACjE+hL1
jm0GgtROYevaBSRltv57ia+/leyxmsvtKo/P2jVVdEqA/OWAg4MiKUOKUYrSUCzm4/RC0C48gsSM
0fipSgHPtb+Ii0vy9gTEzLAu5w8gzxSsXFuE6wADWWKy+lgBDqXPKoAZrpGKgRUZW8zHnzbwvGmZ
+IAxcqL6BORpjon5ONamU1KPNf01vlSD4/HHeNwgO1wbM0JhIJ9fx6shxRTgb1hd7JjXOFeJSxQL
flXiB0XxlNyxZK2SJ24LLojqJHQhCRnMoE96Ae47v7Q8JS9au22q+0ztE2FHV8pq9jdmC1BP+Dnp
PCJUFQxSrHpKg/+1dLmCu8Uwj3FdANhcRS5+kN2js8gv3ICrxQjHio1QrMkcN2UKmCw9l+F6fKWP
KgUclS6ZajJ/Q5Uhm+hf65k+JOwYvj6GCR1dK6LWcVuV/wOlzENDQdnB6o/e4IXbVHK7KdT++9/3
UvXe+oEs8MRZdpQ7ZNpatlukbOItmbB0X+ICQm5HE7vX76VNRzgl25c0CQhe00X3fwiTZvT+dKuk
IdWF9aTyd+s+0ZDmd5UeIKfn+yPu7YXY8SpF7P/1b1chJ76hbV13dJuk6qtNLBdi6LvW/iBBwMrQ
EpQpEkHAXDFfCgTA4gb9ye6v6x+MG+VILADBDzzL31LAp5rrPnXytDnhoS/aprwkE09XU5BUVyh0
wIpOqSdRUfiQz2a6GlumQTkkoj4fZ+P8UN4v5DqpgXyU7hmYz0ygbyU8ekRN/h9fQSYMmk8io5/0
0ExE/7mmXr5H6eo/TCkqKRFgTkOvxYSOZRNwMUhl7r6y7Meyj5YWjcM9NsLGzfiC1aV8MOgitycT
VG19lJ+31XXnj5gU/Mv4S7qg3333Ne7umHKUgC0Dvc5ebjBN4zB+wsRoTcuRoTflZNQVTRmtqY7W
kCvj5wogCyKdV9hm7rSAi2AGSFMXmwuiB2JzYqqwKdijTG+QikYI/zzdK6XEwVOwwzOZBJ59JxHR
JMxq5mRLWGuN7N8jxRaj1pGhwczCFol/O/tqtv7OTuPDo8nE/AT5uiUIlncSmiGV0gy5Bt0TUo+9
jrFjX+FlSQO1+0lsWSyNG0Pe8ZOS7lHzvzTGOxXtAGepnly3mmRHQT4033tUj9NnpX/sgzrCk8BP
IYnBRx81zsvl43WYZCJbHELYMAJaCurR1ywIPIJ3+0Kfnw1Bj7hGYt0mnB7/RSITjG/wYEhuUMOy
jZ4+Wz/PpQW8teS1n40oinza+WkC3wOUpB7MGrQbkDmSVVgRVvz/oXE0Kz+bMLN2761PlAYVzjhg
te8OwZ3mLTpv4Q7c1iW7eWewQx8Uo129MelBkutayyBkQErj91p3jCeB1u5lo+fxh+beoBOWnfKQ
SltB+2PI0VHLv5UjMQP8y/6hZc+tEp59MMMNdncGNk1iu6gmTxE38Gi9aDgeG5RaM0RwCEQYRcXI
VG6CRZJIfQDPHDBLzEIyZQNwy9j3kiuwzFlbxqeSlkUsyR7XrF3woZBmvdJbTZU0ZguFUWPszIEA
EOSnuRCMjQr+QtI+wF1XmtEvnNii9L1wiTAUR0yowz9J/yT/w7IrXInb5/rAlmk63JArtAAiHfFD
otoI9zdFRj8VQCt1HNEzeRudVxcHC1XSO4vhgHp0+bULSj1DZSOvkG8yW10aFmkiEP4AN0CBYiuQ
4lEuExjL+AxK7LcKf5fJUxOrQfKhF/tSdILOPNZDIoUlQof7JPtq6RH8h9z1ct4GTMs25Sj29OhS
bBOKdqiQmXc5SNgiScLUrJ2QYbQucHpkcERKlhN6NNI1KZJn4iXYe/3l+wDGYj11nrYYKQ0groio
xS9/H5kYDJ3IM9Vuuk4GlMqvaYKlIXtFQJ2igznwnlmSz+9L2QA5AScXt+k3EEySUwYfQmacyoRb
zTIzITnsYh+TpalJ0s0rQzNwfdiJtUwOQ/zD14RKo+Y7MPiR2c53KTPh08lVDo18tO5AavNCVTE/
i1TIQ4Rzgf4kfvnDicST/At96fiDrwEX9hLWCSthhLuJBd3juXfMViRYoZZrXtqXBsmETa0Mjr15
J9xAWk3ERTRiNPil78RPSGQhaYxwWP4BsQMMYGlAlA8w3lmZrMxdRSV8obA57Gn5ZmdHmFiSh0Q8
mBic29siVnOf3PbIm8Oj/Uncjp71lbc/7O/4eGsdqNKMzpfJo/s03l/qKUuU1/HmATUcWZJU5XIG
S7SvPv6eR5deDjugzB4kJ8xcg9Z4f1+aum0SDHH/EBTirGRBKpybIAco/7fRJFtfLgnIUHq3BarB
IFMMtkQcgi5I1iiLS4FoQIVjMPjvSBvyodA7iLY3d2xkx73ZnwV8z3d19NYBT8X7WNLyPzTjjhlU
gWqm2Eem+oDmYlj5QS4KLAejO+O9rU3/M4d4tBre9MwAEqQRw8zMQ5yFSjZ/udZmcM/K0fYeR1AD
qKsoX4CDYTA4kd68hIAO4pV/JeoMUlGOXBJoVkEVhI/WYENfb8uvBzErbpoL6I+EDLCRUDkg+u6V
SnNRmwDomC0ZMDsfc65ckx1DarOCEhPwrAoh112OMgOq/9GNJPirtvLGA4KLAKk5SGJUlZGWnJDz
ARQMQQbiXjdfXuSegS5ESAHxqCO4Wi82Vc1QS1E7LVMUwV76uxSVRr+F6qUE9TKzGmxsE8lWASwg
UvS7/Caq+N4pHGqZqTn8A8O7jj7LvWNhdMhvq3/UFp5r5wzuxvep+1ZYYThCplcKlHrmxCRxF4Dk
zZq9lafgvmROAtWZk2JIEHQ2Ew43HBS1THCaeaWHbKUuQ3gaoXpoCmEW47zguv4iKxlSELzSjhXG
Aqo4QCMDT4bl2+M1Jeaj9Kor1/6+e8Pgonaku2492hRutUQL3CHAFhFD5ZooL37hD2Vzf6IJMBkx
C+gEdqurdEeCAEr6NJaCzLwJscJ9qepXDwOG7E6+WUQsswRCAXScy4BUpfpoQODYSHWP8aU2vmIg
s+bMhuM2gOvQ+X3RW3h9+akOSuNTF714i0EMYxrCbzDIR/EL9TqfzWycIQ2Hbemv19qGImANx1w/
P9wzB3QdkVX2QlN0jon0eXu7tDCzznXjC8VuYXxZDC8wvW0ISVd+1+RppqXl4hTdG7n7+PflCizp
l5TKOF0p3aMUGOzvSrzp92nVHt3bGBGNSgoG0fU4MyOqVC/MMnW4Rz6+6XsSkmQf/CT5F2Vmmdlp
+svRQleUM9Gya/N7RS4BJiFZOY6UJx8ru9GCvqMPejrajDW4w0Tzn3+bJEgIQvrAKSauE3pQ4435
l4E0W3WT8CHo3yYP2f5r71NVsoPtBfmO7t9y219NSxFQqiz4qgQyTNCGaP6iij2AOf1PL0vXh7+0
kPd9Og1FhDAI0FnEDQaWOdIf3rEntRaVbSC8TA0b3U2Nbi/h/whRCwsbPzc1gGzGuUfAdLdVi7JG
aDrBQch9BA6MRbwyYsODAmKfYwQWAoYngaXS3bz2Xu7xTvYoFEiV95fXragGzE8Kp/j/i/Z0Lz9Q
8LyQjzOwpN9tE9xD1BqbLHyGOYvxg34GOhHTc2QECXNa6Wlh+YCMpU1+cnUjfL3nj+nQ3BRkKoyK
6ZFnisg7+IMwmsGogi3Vs/ImS+vK4fC5Q0ULnV+gTSF421i1/iFZIDnqtMYhVoNh9FJgUJ9VRpwH
kYRugkUGtjA5ajo4RQfofxsUxA4pJCUnN8Zn4Qpfo5f3+I3TcSWdlxei0xDpYK5hxz3j537AzQJP
GKfCcFs1xhypp38uHUw5xkilkRH3zvkha2mNDV3AXINZ9mhd4QVBh9MeAe8HJ4bFd4Sci4gGxDqU
o6ksAd+MBqHOOsaSjGMJgRgGbOAC/T2P0x9Y57hMLD+uioa+rQ/EJ86wKesF5rVhsVdKMd95l0wx
WbrhLCrov1HnuTWkvneNydzrDTqtzvuo8+9597IGRU1Dgj5FdUuwi6UqeML+/ECBIoXWc9q2qtw0
LGOAOhorwaBTMvEl7EfxzK9wWnfny/oEU8laD7E/CDC1nZaOb1z+v/bDV8QYSd4CfsuqbwAQHGUO
urIx5LOIfrmWdUBCQgcnZtRE/MHqXATYGBmFg1WAFRS4neGjgpKUaAAmR/E5Vyt1pA6EbTX67LKu
cQGqozXsXzgUqh9UMy8W8Xox6PMY9G+DtwfvKUKnxHT3XlngHO4tn2/smvZHy9AvFIcb+9Lt60Y2
GVeqFuii/tMOnRMIzxY79jxIgCACGNjx8I0kRdFsffpHWVnzQ/UMJP19+7TTtq8u4Nlvawcwefmp
Da3Sd4j/wIQCIGJEcOYmWuzJFFBFoTWL0cLIXXtW7fXnqisLfkHYg29kPJmHX2lHLhi71KCFAxG3
ojcTJC3ykPOe4+Qu4gysjcB5VBBFYHuAa4f6Nf6EuhPWqpaQNpNhtjpQCWrKYr2+3amxcvpTnNbK
Jh9n1PGG73I739kDvP8Z2oMFylBQr2tkye1lS6uZVA+ueuS4MywYXwT/ZPROQanofqJyQM8fVKn8
UnGUfAsjT+h8Q1fd6aNuwd6Dske5U47N/EyGdxmB5Im33SK9fQH3SQl/wPwrz7Qg5OJcUyyZr2ei
pOb5/xZaktrT3A01PBpm9LJEafeRmEjZkbz8ovxw/+lICUHBbJqqWxE1BeqTEFNYNuhMWs93r0vh
YjBvumlumqJ9fGIGTnzTnFkcA4aXP+QrogMQLwOwz6GQgSXBnhrfAYxjXIjMT1wFWx4ksH0Bd09V
GstXvv9h4dHIT4qZpyJAvQeNlySatsj4D/AeS4AdSCWIDDFeFE4ZydCaV7Zr5oa/1PhI32xdl6vE
h6/TohmyDWk2WKChqrHNwnHjehjf81fdcmIvjUJT1idfZc0kFirl6KF9hz6spiPmVWszBrJExvVe
ubzgfdA9B0wTAFZSvwNa3VCTCzUw245o5f+IOtfmRNkmCP8iqxAB9asoJ0XxFE2+WNEkimcRj7/+
vRr2qbdYs8lmYxRu5p7p6e5ZgWKvBL2IZnmAxKTneJLS6NnY0JgMQClTAZkpZjEQGxaKDRUjgbH3
NiS0KhLWFTGeW5nsFg5V8XSjJxnziK8OPvTDkHwdk0ds8d4BZcDEC49eFfoijhhUqfAUPapP28NL
whvw58fo41sj60MUKV1QJ+F0wL/cx6ZfShaoiDG6Fvm7lO6X1PO9a4dSPg5F2dMhm2l1GxewBHJ3
VY2NrxpmAW3mhMzl+QGS90PwIHDOh0MRv+HmDkkKiSfdL3rK4pjjDgKv5OfW+rjzQxKi3+CH0xji
QmqI98vPiiunjgNPyZNqqLaWG+HAE35YqjMhz3NbSRQieyc5bSAc1KDaslxVyVqE5uWS8GG66BP4
L9JQ6qE7SGX1f/eQ5spypxRnW2lE013HMrdWubAgB/Qfn3XXDMkjZlUfIrDVVhNOZYQSQgtb0HaJ
UK5ILmp+7+Fl/DtTCXDSErqhRhGMErbTAz0X0g5aME1ftQeV5kj/R40shlFnRHHsHt1kxbPn7Ohc
fuEpv7/swJQ8otGR8+iV/Y5g5cvR+DTl3whTE2XSUl467ldBXtWCLjA56ObKnrBX5H9pkY0gtJMJ
+ecAaIgytxCHqp7APRneXVLp07opWjMlUzSNDzQS6SExG7vHj9CFV5EsYJEky2ULZq+iclqBYSV3
boc7w56ccO1bxa0tJm5lIGBBkglG/lAGae7iOjA6AipUrVO0BFQUaBuRNGL3UIgNmEC1/pWfuGZX
qVYqSxwUVqL68VO8YCIbBK22aIjQBJTeYS4nfgV+2rw8ikZZgqsBqm8rg9S/1bn5ji4O5T5oTsBI
sDOySbtvJQ1kGQpsd1jG8tjXoanaOi7BYcY8meBFCc9f18Bmrug1qEI/6F6ZNWoX4yIrXjrTJDwG
TcO13PgbprM2+hppq81V2+il090w4wxdlQbb7P0jvaWj/5qVD91fhbYIMiYeDKBKEimBRHOLMdJb
h+6LIi4WHQg6dNIiS23EbVULf/S5fKActm0c4PmcebE8TF8YGXcoaDJBFFGV40sA+wCrUpDUjA/d
LAWbVPFSEfNd7Oz8Nm1o5fngZTGKtqOMofS3Utfw/0fRL1QIuUZORwkIv463PP+Q5/2+xwZC/6TQ
3EqZVJq+lAjYl15HY8+LIGsgJhMihXtIvyI5GLv+kvtZXyjPKLYEhXulNQWblZayopR+naKEOKzM
TAiqUL62rhmXCZBNB4LejfBM9VakW0ADpkAoani5R0new8YwYHYeKYLQlP9AZxFetF4FQ7PJUnjL
OJw0gASCl3kdsaFs3CUMb3AU7c36wSrJ6JLvV3lXfF8ZjJInUibWmF1KYDSJYhFXx4vvZ9LsOdN0
Vv8xRC27zk6z2rl1gNBktRz8XkCD6evnLRqUhMfhX/enuOLxD404xe+XGx995Jbd9jyO2buFfxru
uyux3SLygCO/sEkQpEN62/5qI9aTWFmEb+XImqwaz4FcEV19xbKJI55bvjWUElIDnLSH0u+zWRE2
+rhSXE0bDdarorPitb5TxnSmIqA14VLl7W2ocF1G5hoyhndb11khRHegjPDrfQKTGYIUUqj99vyE
smM1W1GmP90ZofXKFFAZFqZAODkFEr0NCFjc3JgHiNUu3pCej+ABr57PO2VoVPSju4Cahj+CSMoE
/QL0qb1Z5PxDXOorgSD4Me3ZspBRa4CniKAdl5EGeQUxh/8rEAassRCEIe4qf4OebkCwlv0u8fbX
KuRXgIgnfhPeI2JKkxD8C1piNLHAFcz0RERhBXti86A1CwVwK97T5pBSQNCJ1JcwoUksgAdTeGPM
KtTmsKK0HimH5t3xkp4ti0C+k3Jo2/4tThLkMSzFgQpGJKrFVoAYbUAmPkCNWxjiYCgibM1DsEMd
hYU9r7Q+Oy68XbP36uPk8SElp/OlURaVn9rDXY8hiTL4fhMzGBfWhx3yYFToC2J0bBMsFfycTm1S
ZX5keZzbz0Tk8/c48zJkHFLimxhX3Av3jDuBaP2dfu/DZyGwd0DMGqBTZV4MTv8hLO2/LPk0Mjv5
HYG9rEbMQiguzYcex/DWqa3enpm1Lh+onldHQp3WrG5xiO+TRWzGDil2fOw4y0fq7ewQYHdgLffR
Fs4iiM4MiiYTfPq8ycSpdiBrh02U7QvX6DeYpgJ/ckbDViO/iy6xmp80ih0MIJUmKbuyB885fFIG
2dTH9sAabkmlT38mg8/Lh1lMtJNC/fZvrLFus1K68kBuWI5dkUHUul9dKcnRpqREiPxcUUq76QOV
jcqNcoK65uU0x8rVZLRTjv0V+6aasPPQNL4G9RCGb11vZcslIoI0qAMrvVp4IkwzSQT9s2rGl+7q
+pjHZYI7//YHIVCtjaNJuzI7chG7ByAko/0cr7NWPm4uK/Cez+2m94QdEu6+rFOPUYvl2lWyoaZb
WgB7fB49CDAkxoqLCqoKpPpcq1tZyp4myMajYocmiMAeTze6GEQnCiOZrhS+RxTf1I8sXhJ3omlZ
WLJwJ0rzlScSNZEZlw0fucco/mgJKMHFPYgBgirIVEjQHSdcpt93gpPlV2jUqTlU4gMoMjAW1dQa
9b/lW6Fh0neqGn3/xkXiX0sMnnKX3UIv9Eu165JMS6GANxVQMwycp58HpBt1YCmCwe+EHF4wNinx
pvDO4X0oWb3S0ppwG0+ufqihKBNQf6maeNpy3PUbv4q3d+6l3wyA1SvVIUn1emRFsjp4sYRK8bRJ
MxcxakDBrZrx2sqTDaUz41dby6sPvIv7xrLK5/qjX603Sc48oH67t3d9s5iJw7DfWGfU5Nl1b2k3
OPQN14mkuyqXrMFTqrxeaqTbxr0VzQfteVKiARwTRlVW6ThFNToLvALZ40jku5/IcScdSS+WlaMm
5utAHhk1XrT2XsHYBUzcLuDi9mmoopzzGj67mjazixu0htJYar940TPDRU8S//OSaaP0YpJ9N+2x
YUAJSMNn9IzS0Bo4zHSwhzDBCgrfqbf52Gf+4+ZuwEJax+kBUHiH1oIkNQvuMItfLWfcnK7hrEG8
y14d415tPSudbZ9vPollpDBQ1i/Bk71n656RnDFXYdt5tWZ3NklWI4c4USoVSJE1PKdsxspgSUUl
cn5ukwmAeSOpkgZ4vAGGyHTSlOGAFuOsUQyB0c+F0muRayFrUdeJZpVBZXD4lsZel+UcLvwbo81x
s8X4wYnq1Gb/4Qc2CMM6KC74FZWpFqsumCR8UjeXKRWJ2EEqeeV6iiTqiWrK1nNuYKwi09xzT6H5
7S34UewoNFVdJhMZv1nh+DbUxzxMg6YJiKErqyGS+gmlDZqopOlH+qgItp8o3G0BRAiErAENJAYa
4Qn12Tm80VfifehdqFxQGLj2xTcg2bq0jhPheLIBppGRDqpN/7LtS3q4a7Sbc+4a+U+Zbh4qrX0y
KkRvVIuLKEQ44a5jSnFvqSBy4izv+q+/UggL+qGMV5nljsBe5vFWH1isZfb1FWn2YdagtL0V/0V/
a7SXZEAk2Py4fG+1E5QGXcRsKW3l08t510unSnv4SHR1AWifcC+WnRveGuUpfLjh6eU/Z5XRdtyo
BDUKF1umLzZrZ5lGdoa4ngCCHckNFyShZ8xQ/qn2nqH2QwFF5ZGH+x/by8FXUWfyyURroESXdOsx
LJD9RzAc7qOKaTdOnrLANx8Vk5al56Zud4UWZZhKXUVggf1EjQ4tMhAH/wVL/4F0g+y/zLMl81N0
FdSixA+mVbGy+C41CQOAZ4gwcHFTTVQJKoHGu+4xydGv0UWYvyJ51lXGygu0Ez5ZQGW9oJMpP5Mz
Aa88TN/0G7HyCQVyBXYdTXrpcjzQE2oNaZkU64DvFCELrxqCVhUpWxXzbqATkeXZmTi5mtGqNFFc
Ex1LTQBVTVI4NRVnrADJKG4yDzITgrqxRKoaRHft1Ab18aXzZsRYKVaVP1j6/fT2WAfJpOLRWWMr
gDcVr0TntsQnrxQGFBu8ticJoPAJHTBFo8dUhH4ZJvGCh3KeubBjXqbKJeXKpFcqLFKoocgQrDfF
be1z0qHJEAlLpKh87MN9yDzIZis32zbMU3DF5w/C4k5zeZARlTSX+vWcAbCCZ3CYKsHVryh/EUnv
WNX3xZXvlF4C46vbb9TN1+lxrPEBenHs/UPRcvQZLwx3VnVryjyT5h/9ab21K8CVpoHqjeoZ9Wz4
hn+xg5IOCLW8zzSiQclznc1T2bg+JvjmXb0k7amhW3evq4JaDcW2xFrEao2g2Cjw0uyhj3HOWjXf
OnrIBKsz3pbaypCRAE15FSmAsV417kZtmVZoJGk975t52yRyADD2w51/ZQZTFczAqneyrvYciXcF
F0kyntJ+THkpIEDnDj2PtsjaWcccn9GiWnAK9B+kKBcK0Qgb/OgihM9gfgq3KJEd/b0D5dEhuyX9
LcQHjBAwSkiLfpdQQJKIQpVP+wDAQ+wJ9By8IaomvlHI1le8kkt7gZyQU1AbavehNcpoA8FRoiWd
oeOIqcw54vTI/D2hd8BQTujCEMrq/ZzOsxNWeHnlQfeBzI0qJdCuTrny7zfxYniV4C9sZ+An9BAR
mHWqdRAV4SlN2BYpBLPU386qfYcmB0OseMEFoJZy4jR0KaO7m9J1FWNIZAzEdtZ8sRJ1T+rEmutA
ruplrVdbJEq9+EbLkGwQ3FVYlcnQpfIdC4jTWxYbatOnSawGsdj3wui4PiIMUiqKigzyc3B3sQma
2QUQ2sXnJVcnuM80nk34X3nV1Al+ukiGqDr1rHqVhXIigqbi66ueP6MNA5MBLBiifbEsRHKgY1As
ENFWykup5S3wSkWoPtMttdRYjYkobuWl53xyEZlYJ15W0kPBAW1bbb8eBbAGVBjz88eBk1WLDuEN
+tmN7wpglMLwwOrikxJP1NgmkRahwBaEKz6KgcwkoUUro4XpWgf3BSiGE5pvpp3nV/51Qto8qK/D
PbjBx+WneWjfYHePjE1nMTj3s/ocmkR/1wh2B3dvI3e6Hj+zF94VvonH7+DQuywiPtse/Uclqrxa
l8TCBGjRqhPMoODEBweWeNZd9PZGq/Fwt2d8Ch7AANCbjkmTVLzWa6DDpNMTpfPq7z64QZLd4bTb
pApudNI16ttHeAuluXxB29fi4L2wHvTGvqWVE4la9GOJg85D0eZ27Tzm4ZuBFZjFIYo1zGTPmu0K
Id7O40A7SvtT4rZjLO6tGuZn5kUxV4PJMcITFgndIPE+DkzsQ75fjDZEgsxxD3SpSzeJHemnxVxW
q9JqJOK/a5XrBv5X4ssnoPT0EglrF8GS0HBYzTyGs12AnKUhA05MGIiU8xMFhJLqAqyWNxVkIg7d
TDpYo9FpDp3Tv4E9Z8hNRLDKETeUEgcDyYMOw6sMN9fii6Zf/TO8QyiK7APxysNrjKVTebv3zhkn
ne87qhYb7GUXVr6QT0Q7HoeeQ/r8hDujSKvHeiIBBQzbKEflSKObTrXumyavSf4+umPsobF6oIvb
ftz4VZB6SbxrUfncImHcvKp/mSPCSzlJiqm6jUQXW3hNV2n8dlnr1/riMK59u1PD8wSQvN5x2lUU
eNL563PRiHQ0XfR4THUmHTfDc1clgRVahDK4zlk3624geMb6F5vUhKqwTz+VhKNjfOoX1N03v2gz
W0DxImiBtOuhlyXmjfAeQcu62OU9/WZutb6jr/Uvp1/1CHdAbaIgEEZEiiLo8FD+r+C0JvRoEiTo
uCtrEZ2UjIGUdnHoIj07mkYs4rqujijMWvCKhdTjUC+mhRajCpEXNQnrfI88SuoVHY+e6UmbLRV1
yXRvdCWGkPxBes58urjCLze6ZnfTcViHncMGoobJ12b3htMGclDdJfvOtpA/ZdCkJVg9I1DXgRgZ
xFrcEbFHbrP9VGmfBO4L0IZ3Yk+UL984+fG5/Rqd27l3Arko/RfNoTm8dhpfgmCPQMGU466DRUFz
0zrhexoYfgW0qHxkbYdcquF+/KDZFJJxbht9noqne4+PKz2xHoup8sd83a5j5xBYX4tp7jU0b1ep
pZy8fuh5FVxr6KqKFKLgg/2CLoA8dPb96yQfHrzHz3tqBEfEIdAorwjM68mje7qizDAaXtVqP7pb
u11JXqd2jUqegcMb74wqsdI6Rswk9CqW97p2ioi379gfNXA3c+g06Vm8+5h0VHN5dEYHOjMpwyK3
A2ZIFc3A0ZaXE1i2Wz93GgkdxxNoaKWfdW2MtfoNNukHdglW28S3Fx49sXNttRdpxzHdHe3XvXev
JFsEVrepMTYpSzHFIuCyWK+tbLQ4uA9UxVaQ+UajtTPaVhXviHTwgKW+aVWnl7Dhnfs5UkUkxSiP
ETntJvvK6BgvsCv4hQ7UACXxaz9vdvRHazO0SdTfc4P7m65B9/4I6lDc4MlRSL4rLgVLZQRNkm2t
4RH3LuNK/47C/Ce/ec7PjT1vDSl5jeTN+iGMcUeeg5xbNQ9QvgHIdPJT2/o8z8gWplayntZGtb7u
D8DfJxmCmDTQVt4ElN7NU6LSI1EZjUgJlcIBwIDYgx9dXLVSR6MDljzc74Ti88xIjMH24zF/zTff
p17FpjV39VLiNTcyDf7D9DI9fD2m2fgyNGIbyNPuMYoTh+TNfDPPxqfheayP29V2lX0639nP5rMy
f3zfOA4j/Cv3yZVxnM9QNNNLZE6vX83l6/fBapqGh2Fttvt6L0+/h9/db77Ml+tf6/O4PM6KGHUO
su5OzDqjVemr1YyEhThvtaUfTomNNqywA9ywJtIOyzORO53ajeAZXwY1q3UZXMaPHfOwBs1bew2F
Ora6etxjJ9Dx9BuB2Osv4sd/8UQhOCMtzTpXZJI1JI7S/ZkYT7wZrYcwADn5JTmOLpPFCvZZvm9d
AfAYB0ZexUBMc6DXplCc+hltvtq6lQV2/9g9IvaStDctMnmaj1G1i+cVxF35ulhYsmhjMuD9OvMm
vhP37wqGEja+J/1H7xZugy1q9mu47W/65BDwhtJJ9pF/yEBh39/3b71jHxeGzuHT8h4kc9plzDBj
QTl85K4hJqfxk0g4qo+sRFvljpeokC47mIy27ZoXrMNqp+E72hSKz/PH+UO/aDfZjNJky2MxqEbv
6JmxSB5e/pf/SYam7B3EVDE+eM8YbFQMiKVsoGnJrQylUbjoG9XzNUb5DCyVGIm26P3SYaXLkjVj
neeHYlNSv0NjgNXYvPgC5IC3KJ+UAcjeHavPPyfS1Ch9vOAFfeun3Uv0is+D2xS9w3gzWCSNxEma
fYdc3UqKCxDc2aUldhS8tZ40h83hYrBlZOUWeeuGoxJv+odeDeqj6hPlCDqUHWyd1ppM3PQzM67v
W9vGvP73rgavGtvL9NSGzoV2SvNCmU2I15huOnVOOBEzAX1sg/HWS4fV2XV6owo8j+URazM2avxa
u7p/9LKry/fs9HufNYsrZCVUCmoUq8FbDWQtfsYWXDR3tYctwC9xWC/ozA9cY5SxSF0F450Q6pJD
ZK3jxW1WfbKV19onDr1JPUa5j0WL1XpUXAe/ju7Oa4DJ0WEl07PGi1MgCSDqhcgMjO6NbB2Qrn3+
etAq3SX3X3ZJvlsBaSPe7VoptPP2o+pmjY517WYPN11ind9wnV1UqbYMav96UKl1FoAItENs94jz
TZCZ3gWlpxVYizZffTRIG240ehcu4F71GOTN9om+3xd2KnNjfgmPsJCQ9fn5rsULf9NAjNb4TER3
XOD8w+C09aoXvC5QLsLnHCyWzqVzjPbRMbJPrmlimtyufmeQIMj+EYiYwTFiG2/Y/pFCfnac8v6t
vG/Tibu670dgdq28xRtc0NaY3LrWq30yWjcrHOeUQK5Ray0mWwqerfs2ufGrXbt/spKL7SpjT9Yn
r/ldG9Y2blZvH3GJalbc4+Di27NqkG2YBIyioNatzWqzZ+bXr7CixUSShS0g2zERiUlAHnSMD+vj
ObmObqPDoaWVzVC38XFcnaVf79llilUT+8l022hRknNHMT7Ma84Au/TsjBPLsGvhl1T5rxosDmPg
c+OJIs1euwilD7h3He4Oe2T3QYR9eBpZqz49za9eJW4MdCssBqfwUoTVGjQNElrS2vowL9LkMgdT
vKTI/K77BgRdwzOJW9i8VAhdFS03C5ONDbJ3qagRhUo+b6VI598cyr0kMCtTDlK3xqqsyVTfIiGC
m8rir3SymfV5s9iGVJACZDSJVfvuBeKJIvQa0CU6sbkli03bsNx8cereTo3gAV614a4TEUS5JE/w
cY9Iid0sSF0D5sX27xjAJfeunkWonK02rRUM5h28jXt08/BeQouedxoDFd6iuFP1N/0zE5FgXkZ6
A/R+GIi0QNKqN4M+GH2sp/N1CVWdb0bYCp0AVshQ2nZkDW5U48Db/BZIn003Ue7vh2hSu3LjXYdr
7lsF3ZpfpTBEPT2aYU2ASc6c7bwaqaRQqSJs4vHPloATNt+SWXR2iXa+TVDxHT7m/duYBX7/ZXfl
59uHiVR9YmyzP4ntQTmmXuqJZi0hqXMq3EjzrtAMdopuVsQRmYwp4Vb0MzmeHTjUsHBK/EiDgFUy
65mllRbiQA8+2QTsog8KGds3VxJvH0IZHHHqvg1PNkGYA7DblmryxwI6WxOYtaVFqwgp1OjMPonc
P0x721cr7RkDHbW4gepfNUz5DtTeePKK11PzszF5j2rxndorfyFuVBejinkAxRhb98fmY/vx5ntp
eOq9qamkKT9g/FCFUyTLg+qftlqVDo9eDaE6fcyiZhbjVs4P8rjAlxsvGcsju/AWvN8ayMa+n31n
3zoz4pYb7SoPdOref2dFzq0XHpsPVXh398CYzxt6yzJT0TKp+JtAV02S20f4CvHQ6MolojY1Jveh
LJre8YGyRZx1fr/b55LhUiLKpVA+AJPBjrtbZLnFJwEB+cNz9iQjRz2go7bcYfCJXoCHfLhhcUmU
UpCHSt88599rVFmrUorbeV4vrngtQmxxCoWgHMJqpCJXMJTeUonkmaEzuStdpRlTVNfV4dVTnVru
mto5HxzC+G7IAjCMKdKLZge3Pu5mcUb1mjJEkMRF6KhMQ5S4QYJD6Y8oWd0rzHSdQkLTlWcuy8By
Ty6LvaKgo3BbzJSWyT1DPhhZtOg2aSBU2FwawZ4U7/Hz+Dkzw5cvneAclY/boBrreMdZZIKDdp0u
yeLgODwO90Ot6LKC5370bytMJnqSNR56lbiKr4Uq9LrfI1WOKzHYGe6sqx0rq1qcsEvvFMoy49q7
gqR9bEf3j/1oP7pObhOZe9z7Da8GEiOjopP3/gV5wTUJ+7AMyHE7Ok32o+PolOCnwdVXNotFW+eC
x8TJ075mdrPY6J7jdHDE7mAby2DNRom/wCIKyxOOG3ZOdfTCVcz6bRcuVpcedreOl5qk5jmHwJ8M
8STgj/cKEGRXwrNvFEWvFOn7qIQKZHV9cD2ymTvrSivu2dVOcgDfyYEKLPADvH4SZ/LuO71Hsgjw
LUh7efRkNRjjdcfZAs+cCohmQYYn22P4a4OnJDKbMUyzZDPejMnwftUKVoAX1nmnk6j7dPt2aVfR
biGfESJSja49bTbabuTepDtId+YJMIvcfr16/1rBPnJ3pruP7nGNRdA9RqhCcYtrdLPoBjIGPtar
R5xnMr4rH9fJbgLmM9oRuypRw9sHDc/qvbUshpfBaZASQAdGdxvplBvdTbQ7otvmVFE0UiSCBczI
F3CI8biLJ1m/EmX9V+/Ixb5M3h+XCRviIe/Yf+mnntsRxMbPyqGtVJU8EJRgxiV/sjoNaTkYcF3T
gQ5jtv0yZuYsn2IdhnCk9G2Q30uVHUiVerlOd6SVl+l79pwtPlVBZcvzUsCyZF0mJfETWxVl1OdZ
s0M2PKptgemzJZhu+nte1kaiyJc3d4lINeMXleCFAQnf+V/2Z6yM1f1v01eyfO0pTGpZWj0Zywj9
oFrGnMMM3iC2R1TeYCPR3b9/yTEFcPKaGGwyLGOt97t/wnVOVh5GsIk2EYu1e+NRD2sQ3lm5rOeY
XLH802BcWD1p9JtJPeHB+RlUknTAUuXsZz6ATSuLYA+worfdNS+r/mFjgaa7pbxjDu0zq1zqlTW2
JcCX2qi0m2tDfJLXCAIsfU60SzVWdb8ylH/GvZPvZk7as35Ot2Ha9PfvDqXeGT/KqGrQktr+1Ocn
9tTa8LAP6qsqzhs3t753r0efrnRKZKy27kb7+PDeXCVsPNdRI0zhOTTolBRkzKKRoRkUag9RJgQv
hJiXtavmWm2mbv7Fl7f9sSAH1BiAcfPPOMseIPJbHbN43Cdm8dmZfxW1Xya3lFyBJG8b7lyVfAL8
lDcZRHA9HslrYO9otFPdllsTLRI6G8md7ABqGX8xbCn1aQKsJJgnYXHGdxdTHpop6Ct+K4guqG3o
EFHedOCi8CdtEcm7v2gv2P3NLCAgvkGcX63ay63i7cUqoiXwd9jQ7afVj7jQIjZ8Nel5Mntp0hiz
2CAGnzEOgNe1GMxTYFaEFbZ3+FgM6+Pj6bPx6lxhtF7bu3eL2qLJ6aabeIZ18XAtxBzVgeFbMe3Q
eAeT0ll07qBct7/qtucMNYR1T38PGjfHozj4318GbGo99vMMrKxBT1+sVpGUNK01Rw74bueTUqJ4
DhvQBvYT9eIv31fbMyhz8tF9095P1qP9hPESo0Yk0cWCCTtlV199/XNvEcubd9/DmxeiIFOH/nUb
97yqkiCw8J1IFAabrnTTs8mGjiBgKp5T+L4snaTiWkrNiLjqDugwQxAFtt/TikxWSbHTsyab2e2z
/Ke8fe4de9awOnjA6BzCKx004gWHupwnClh4ZHfvwdbaseEyiWglAYZ4U9Ap7q3rx4HpaOKE2xQk
1bbNOKrdvyEMT2ZZ3QeLD81ooA1qe0s5M8v3QI1IRABEHkEawB5YvR3mBtk4u+YKP1z6BLh5o0pW
JoJuhI+CmMBI0th4gD+nsd5kCUCLZnz31CPehJn3Qq0DD4vLnbfhj3l3TuaOKRz1W0HgfLnH3i3a
ZdB893SZF/Gxt+5rEI3elDrimi7zx53ZTFt11iti1YN7g2DFcAmqzfnpW6qMZgvRNjQKEeuQfnLF
GzSkRRupeVeII3CcPiRHUUO6kMeorVy0JJRYYSoBbKHmmFDtI7WG/C+eIyVJJegPzknbmnIYCcsb
soV4tGpxH4s18eLaXP4uf1ohxxQirumLZKKZuTX65Xeo1+VlYmFyofYTURIO4mJAqhDA3ER+UG9X
elv0Sg0IxlZscvc0x2poH8MrqCt4Fa3CP2hMzdXjgykyH8e7++4djvBGzhMdr49jcg/rLMS6d4en
kjP4KwvvMGhM5lToJnrCO9BRjvrBNNphlZswX3Rs6Z6X3XSttpyx0qLnwaEuZDqiKGacYRrxKHzV
Sy8pHrLKlgBpEYlvU2sfECsdSQ8lTtLxgE98H7xDhAnukZ65MDQ1CHWA5soAl2WkTqoQLTHr6Y4E
6ivUuQIqsdjaSCLV/JndVoALEDViHfvum54JenxwV35ObREr5OLhyETg7Kih/KRgo5BUKO2sp85n
4/O+XHwefp/LN8flVybWQrxE0hdWVZBOILCf8LY5t6yD/tRDZ2QnTr/GQ+x4G7q82KIlYJ950hqV
B/4DxZW+e0dGCEL+fEVazIv4udrRHoHTcfcUnHTtdWJfrk44pRSkYkKbawwfqJdyOgoaRcov90tu
p8KajpL7IfbHAzLLC8bQPqnIZ0Gf7uCabROxTAqyaHOgaU8inMGbIkhAhx86Q2iUA3MorVvO3Qmv
Y+8a+7Z9aTtfWdv0F18lzcQk1mW8DNmZqeuQE2sx8//QTV2DKMQX/92fYrKeRPwRiUmEPBPVdNPb
r+rBA6y5PF6xAD6AEIoG3XXlnSf+3/xLfv0F6WY9e6xbdFdqIX83IW9u/HVbYlylS3hjY3u0TqhH
XQN8q1D80rk5YiAm/9cr9q4YDhdmw6gOMCxVgn3rcuFGTl+qBYWh9K8S2BgqBwfyamxY/dLk2BzV
e0b/PXgP1h+Nr/cq/a7NHTaDdXfdXUSEnAVC8mevMt/8bH4qK/PveP83su71avGnOWgyYXvQGJ4+
avBvxvUBLMb85qaQbrjAi6/GVzbP5nrq9+pUb79Xx94B+hd33h7KTNZj3jjUsyHGVXGDLcemu3OY
OdQG2Ms9k93WNUb25NTVUQvFxpLOEYJybCeLPiNe4gVf1Se1SWN6njtfFbgR+Byzk2NFD6vdbp0Y
yW0nOg6z5+eueFyCS8Av2rCLMtqi4MCde6eLeyfOwZRfB+fJmpoPjHYR3XEBr7ZffQW/BpFZTCRN
UBfF7dEhLkHL2fcq3Wt0Yx4T5CoRLxUfFZdF09eNcWaFXTraOzNC2hkPaW1kCozaxSrjMjQ1+Vtk
IpMnsiJFH7GBUUEVjWSRLRkHAIdUjzXxu9yOpKVRIxk9G22GAyr+Z+plV3dx8vLlnTbEroAotEfp
EKPSpvFqJngSgvijliEcFcw70RAfHdN3uBeeq8XXNkwbBbm2yvp4DgwWU8WDEt4+LHdLiWC2fpPc
Xw9JYWQKKK5cNcy2rfKC2aGBmKN7mO1m9ckzeQxPxIsTvyJH6qXpNuoUbjh7GJnHxtDGsTf92HGz
MduPc90o1oR2Rvb8RbzuH+Ep6gyJrZiFEk/Wue8esOUOkR3YjIwtzhJR+Rw2BzaELUaGcQ8rtluc
VywSWB1h2k/7xeJ1/K1ZxCNFJc0hw9ybPUt3uVKrCg5+1Wnh4RfDH1AFi5u3qs/1eDvdTCsTa6Tz
wFKi1dw3Yyt2eMkQxTjOjIbM2YAE92sr0qQvWUboOIY7XoLmHOm7NWznRbUUsbNRhKxroVaSeq4S
kEJ8kSN2z+3MW3yfaKc6/IbawOGmEetL5LNzyNRwJlpWe4fgAERRn5GFFw005CmgySw0x4fc/C2N
qnSyJYdS0zNFlZOq7N29dyt9rRZhrXcSOKXzGMxC2YbHECwIA7srrvfb5M6YskZ0TE6jc1LrXRAp
/rc2AWuAb6C1EQ8hJnKFdsG6e2eOI220CTNGp5XZ6atKyXdf7n6dz3S6ntoj9QTZx4ATwcAwAhCR
qqwBzJ+6K34RnaakyczTpg7gmKJQpDmvnbRo4FPd76b0WUUczrtNVjUiklmz4COJeoALAVoI/nB7
irQp3qJ2HkRDoj6qsUxW3X8yQIZuAkRIcUSlOdLnNf5ti2LsmZiImqOfUweRo1Q5uizSV0qFUFIj
t5BgdSh3E43/9G38VQZKljQeXITrPTxGMcwV9xDhSBihT02sJFmge5YpSZQmfzYHu35lkOPUvtI1
k6uHMluFgyr6ZwdW4x5t345DbTEdZKSNHzziePdQIXSIM3EMsjXuPWaoBBfCChX2Z9m8yokOuuoy
ARGWitECglThrIW2Rtw9EfoB+kUe5APDC7snhkfi6EUMEp8dI2Cg2GcAZ5u2Vb2fxotJbVQdVfuv
hGw/INvnEMwmE2Ud0EK4nkDjADQBF8/fUttq4AThDDsS6bG1DvV0ZN19I2EB9F7gqbC1QJt1vAtw
T7iV4P56JMh+Z/UqV68BqNW79g7VBJt4sJEHTrHCxB7zvLPFsvVBq6CJwZ9Qr9XvZIQ8Bo2pFCiP
b6nJpRYvVePVHpMbJrvReULq96HHaXQYlcNj1RfeBfefZ2h+V7ketd6ua8SP+Ii4GCoj51RXQwS5
gtoSbz4qXzposryAd50xpJn5bW6N38Njt0E4lkpRZbYeT0AliTexVWO9lvXzWYMEozKQZ13nx/yp
fJs/zs96Wh/ldN7yGdjWjOY41zeFO3cnT6wNL221DZuxHvc/+r1Pfcj/ZpzDnh3X4xOYIMb50SW0
ObPrEGbhHTD/4Ym+A/jfVcded6hKtMP8Sgr6WmV/OehK9le+h83He3iamxMfl+3P7ZJGLHsMLbF6
/3IHt+HW5jC5eTUnQquKwU7tC7v5ZeGuaUk9WnxECmeOOPrvxIofZI5N9nnGf1JVvFeNL2P4Gt6J
UAPry/rKV/nq9Hd5tSybfljLbrbOJiPpuFN6myQnOu1Gp/4+ufTvEKuNVn2hUT3TGo0uB53wNpnj
XI5V4a1bgf+A1lOHjG6tUTXRSzh02Yx0POF7sqcjwIyc+PRqNYjtqrUzKCg3t9mr9AysopLmRC+9
Pnknr9Fj+B4/EwNrepw2Q+z8cdNt4sKi9OyGnHQTX8E165PdrDZ5j0kvlRyfqS+Lj5sMVq+D+Se7
IzzjpPq5+d38vrdtk9kSs8rkWGH4Q2sDklWFVr2FHcpA1JffJCXPcTzZtu6QSVC7FH8W75b5AmDd
+O/PSyAoVcez1jIIY3poN9axh6ocvwdVkmPpAJShqMKX0OBN+lfINqipOaQd7X78SWT5gFy07TS6
4h4Ba/1uIsxZhzJpNbpAXWyW6QBqTYqDzJIPcqKphDoTWFojjpXfpSSxzohV8P7ZrDu3s1uF6gMc
3v+p1+haS6P1rPdwEnZe7fzR2j5c3o9F27faXS/zW6tyQxF1osg+Ur81oICXte0VDQxugPElBvLa
4qW0+Mxn+azxeZrKoYgxw3QdsVRHKSABknQFElypIpFIWOPQy6eSxkBJmqp4R96ZYNSa7FEH1qsX
+aTVZ8XwsPrIcnkArZDbiLxkUANT3ZB4ZJ4ypgu+ygiBA4MxACCAwIom+J7UJBUsFqRYnWJN841b
C8l9YZes1B4V8idetWS9yjAkpFdxqonTh/5TU0JDg5IDoRySKiVASoFOkcrTKq4Xxf7A/k3SSDo6
+PrRGGNnBEZ57fLhDVwUaDUelmDuiU0WJxwXo+YB3pj4/xd8sNKk+NqVLFrF3yVIZ1pNfM6PqiSU
bpp/XrjOGnWy0ncRtKRNU1mvg7UH/esWnfi54v/XwkovBUzvSk+tZfga1rgZVCesv99zTCNG2+TU
Z+g2c6vE4saRitB6jW/xIaK28pGlhf+fCX0v6mvRLSW70MXTpWuieRVOoQzx0Llx0dU4VM4sMQC6
LpzJkFXIXeCFWkLZn5wqVKOWFafN+rzMJLguc9bcK1O7RmwPSownZ8euk0lpd19T3Y+OP2mXyBPV
TMQv24lDtUkmS8UgJ4bS1kBuXVu8QSRAk3SkjmWGhrXJX6URpcEhaHq7wPkQVFr3HJQB5QPI5yuf
2POlik8lCeBybTAmhSPAOTAz5cpKPZ3YhnXPOLNg8z+ezqxLUbVZwr/ItZxQvAWcEOfZG1dpdYHK
4IQKv/48gfs7m9LdXe0I75AZGRGpFaKKGPN7E02vDLSWj7MuuWbG0sFjSH8EL+pTfghDFEw+PSl/
pCrC14LR8+EEa2c80eRYuJqUSCaPZJngmyG8A5o0kMnMm/PG1JzS4miUjJQ6FdQpOhhU/2FjwcR7
UFX51vX3/caWDQFOPoZ/hBcYOfDmlaMwUZY2XrI5Vla5n5bGWo0khQLHnKiVugZ9E2FDkwhT8TQr
FR+G8JavIPmpvhgrA6tiNDCJW9xW71koNIUeah1T3i7hoVrdK3S9TStWMlXXZnVkLqTC7OP6f1F5
hB+Mr+gbZJxSpnaxqCjR1yn2mfCGFCVXqE4HHYjCAGkyrlqvoY0Lb/5GqAJj6ORnE9oC+wByS+Yr
WQSsIlQfzwCChUEzMml+vvFWDQSBvoqRhYobFjmhPLEA1kcOsDVBQfEKHYxXAVsLWHsGWX0mOyGp
jfVIKMjtwwL19w7mYxt/GEEntQ7DjAz10T0cTtgNziZEQP9pJnA9wWMRtBzvqhm+GUgZUepjbSRz
owlcacyNiJ/5Fc4Q2+26i5nFJCeUk3naURLuNbZSHkAVfxIt4T9OfsRXpk8nF3nB009tBDhtXpiD
byT8lQZ6MkLE6kKNMkBk1spGviAaRfbCxDBxD+BpnBuQNJla7xBnHvQJ+T5E1lI2YaE4PtCbG5B0
8nJoUlxFAbXZoGiXvMkERtBEfrj7H9nU69A0V+D+DdcVlAueZB7iHorPDh+aogFOO0HnOZhhCyP3
ptZIgnSQUkQA/8zJB+5YCQmoSdnC3OrqnpZKXVSCFAXxsqRDMWixDjjmuvQ6BM8RhQOPb58DVOXL
CyOJ/+NPItabMYpsHqEgnPnCBzEh8xE7wVLjl9QfkYKLSSA2hMrrkqIHPD+CsHVGkU5oXvxWp16/
pXqz9Bv05NJ7M0B63ydJGKHhKFpNZNfZ0sn9iNOKtz5L7Eo785tGKOw0dYYHvuzqxnVDnaS/6/a9
z3uXnfpHwhpieOWYcibdkwYjD0GFo+/CuxXlI7ktFH/Hw0gDQQ9NMII6/PcN+V48qRgdPGCqqFFd
RtT7UN8rXer/4PaFoaRYIQzlYmxq5HNiGcnyF2UIaigiFTLHFxxppUJpQA+QqIIuBLNvJZIaLQ2e
xBPJnNPLNlAZxvYnt6j+1X7gqTxD/OIQTUCpjUdE7sQdZ5f7M/sKlrZUS9+fAQzhhshEkCxTdKZq
SNbawfAJf8xj+rT3JRi7QfhLgRGRYMmh9BohcV+e2w1ymhL9H869KgFvaj2ILVdvhA5P6DHPUvuq
Su9vpV31lmUHA23V1VXADKkVLomVqGTiUD+oQpwCFoUrenNDucdhSk2brcBaAuTio0ALzPakW7+3
zTnvUyE7pTRIqwBUKDwA9gdyIfi4OGfy33pNwQx3aEniWGUhLg4OY8mA2TVPtNCR4JcwI3ITN5mm
1C/3Tr7WSOUKdy9DA70sVA/myoXqjzIR6Z94RZOhR8qnaa/LpKaVrwE1lUIX86KIwhJTqHhYWNtq
l0G+ijWnyKgnatc1B1p/FT0p5VDobJMrfVqgcK5n6asd0Ewl8rLf7BclsAhDNPsQPUTkEBF9RJsp
uhyo0ZMRQpFRaxfZLK5x1YP4yJhBBUhjSKkEGU+qEPmDwH6hrxbET7vXTjwJtqK5KSIWWBP85mhh
U+qkPR8PDTzLpPlT4PHNIwM7R+9XZM2kLsWhoXyZRu3a+nnq1AG1R9DFrlE/hq5HM431bdfs3SMh
4f2r80UUtEjJfENmJ7oPPOpKHjs7eIVD3ajGHxBegjgUSztLoXSROhRxKKLRTbiWFju6bnaS3uZ6
I4B/E67RWgwuvO98XVPknz7/w/2FzlrAeSrHMCRdiWEpzLRlEB8sjQnOCHIsJ54k/bF+GW8/KET0
3xK7/Dl2Noy/ag9HUIdIUrlC8WA6DkpToKeeh3savEl3uzIIGWsWjbinOCmyBPGaheyW918piwq7
AVyR2rblmETYZ/uXvua/vNB+VEcNWXRH0xeRe1WGoTbdLtR1foPX3XQ1l0clygp9Owx5ip5yTVqI
TVv0J1DjA/pd4PUwV9OAv1+zzTciinF030DtUB0J5BHMo13i7RYlK+VAkjkLwaE6B1iM/NcVolRB
pYlcypWEXoGn31Nc2ODvktx+jXhOoGiICyYqI9HBOSQEuc+lkUyXQlokBRXmIlQrZ+lFa6kVeyBp
XmkdzCksjQkAIgC3kLI5DaLcdKj1V2CMFtV9v8VQZL4FbEhiJ2M1yzx8QXmioS21PXnrS4XDzqap
iGlS4LSYsexYKKG4Sdn/PTQPHoWIVgX80jEB8/BfM2Hjt1GZhBU1PUP+W5gRmCYcTc5AWferMP9C
bHLgkTKciu1Y5R/gc9Y3HqxtOQFx1Z/w1uBeFQjpfR88iAhbvjLU7TAAoe2iqkJS4DIfXDIhZkWZ
t5HiRMf3Q8gLPC+ugs78vkv6Gi9QQetaYGWgyueDKp0iLKP31Wqh3BhobcOzGUc7TuGADa54MsAg
0N6rg6+/PWgw0cbPI5YfC/gTt1GkLrW64FLCY/DRUc5R4nlPvAx1uf+Xix4qRNBN3ky+yxCqqTaj
6Y21oYHxgNQTOAK3FoIwc9tMXOKBERfk03vmTkGPg+nIM4hH5ATIAtKO1NhVO/iCTraJ9Ytf0zQd
TDVLVUv64pZSqxuMYnmx6boIybw7ujLx5othyDFJI7v6n40Kmm6xDQLyH2WZ0QrO7dCcQk2Ygkcq
MRJKikB8o/eBL81rXsgv9NuvJFpgqi6MLtaH7OSNVll+GpoOWoYEisrJRUnP15iiomHFmYMITbph
dJJZTtdzLblwkEl+NPyuHdQoOIYoKBSmHeOd/bCwAiW+u/Z3ZpdgcLyja+n/RyI88KsbOchInQdz
yVWV0fvofZXq4YRAqi9F+nexTAvTQ2Y4ixxtcFg+VuWZehuVBklvRceUOUvEFOtcVrzvwvyNG0Ms
ffliGHZgISJRfLXYL7R/MNjs57g5iNgwTww4pZ1CbCHHwKkmCpaJpf4qx6mCUs0DroTCmv8F4dEW
BKpp+RWYipH/gW9BimhQRa9sWlU7xqCRhCc4jbjONGOiNENHWF0hwdK6RlqudOZ1FTBH3BEssVWT
2SwU+wmAJVQdEaCi8wVzn2gR0P0XVm610V0Q3oK307BYLX9gurOChAPfC87wr9RWr7X8TGtDER63
lZ04O2IQQDOnlxX2ysfjDOunrvzY6Wbwlcu93MK2V6EmVu7CnFnDuECaUip5oehHUdej3HAb+dA0
7iw5L1iJwJo4GMCtGAXGH7htvV2iBWI7mr3IDSn6e37vvbouqvbLe3nB73kSTgTwMCePT+/54uJ/
HFxIy/Zl9B2HAPSMxtMoWeny6SNoLdAWrmd9AAnGahqvCa1VhO31sCPLeHdZqkllFf8XEWexBHPl
kI2wrCpmhzFYxNr/1fpxltKaTHMK7hVvm/36RI7pJVZnHNePGFKbuE0ejyfvWJniudfEmHCNS/D8
1Z27S4+MclaEugvWlDGG9bhArY32BPkwZ7b9o6ZI6II5r+pfQZ1DQdaECBi7Ldm485hRe8RW9/c3
wqp/gkchdCg+/JFWrcSqpWGNmnzUNiurht+uoN0AQiLaZRRlnbSgb7+dZlc0M7GFZRdc6j7hkqM3
I5RSVJ3brekNubKIak8o6Mb04Yj/CpS8qR8vXrxqnL2crj4b3ioOrYoxyKM23it1aJD04fx5XrvQ
czP0un+NcZxZ8DIT9IrDG33heve3F9Q32PEntdE9dIK/hvdqOGIsP+hGICag6BLSqCLPPYoHVue3
alxw4l7b4Jci5hOMaoDCbt4YQ5F1RbEXdbfh5FPe/33y8ukJ6tjL1Wuqg1VrKVKGtK+wot06IPnL
3ff0CjSQP2qD1etPXi7ioIuds5UhEP7qXekN0K3/nuwHGuSeKB14jPfK/eOEVgV068A/PwBjIpb6
eXuV4eXdgf8LL4/22HAaZs3Qaq0qPgqRN363k1JsV5vWJ+k0gUhh9Hnx8ey3Hw3nDIZ8ty5N51Vx
6NH5uHYfzQ6wqv9X4vxERFXJHZsRNs06UgYavbnNeQSkTctDlBqQcC5WfRru3aji+n/x0f9jbeHf
+XWcT8IrG0LohcQDbCKiSghqUfG6MQWF/ZI4vrCZYQW09Kg4IWb4NyemJzb7/7ZOpdxtJsO4Mm+d
2tWyfa44LQzDPhs+dKv3+XSSN+W3zybrVp7d2vEGr2IV5T2RN6iJUwpmox/vd7KiByd0VrIslBL0
Yq30u5W2ou8GqCXvzKZEa51fHABXq9XbXmFsN/j7kxqOfRxKZZV07c6fwVzvo1unSlmob7LJrRKH
Rst12/A3jcDBneDOlw2cd+pm3g3q1ajcuUwk2n0ja9BoD0aSOHzlDU0stOULqt5tmnDbV3srg3pS
rxORFzo66TSQm/E7pq40w3hXcI+1JYnPrK+ITDEZqRNDiumfjYtV8mXVELz8k69BkSJBe4XacwU4
2OM7rjwpRHSo4f3VVxeW9oicu3rVyN4v9gvZNSjoQz5FabXRRwskEwgs5nCmUj5WrE2gAfwjqxLZ
GgN50ipysxKL2d4hLgHPAP1y6/3SEN7x7OMa07TzmX5czZamLa75Ud/na6kg9v39r9Z9OOYck/+C
hC552omeh7WuEuRuxjpDSY98lLoeYS2N+lQALip8H+nQJdaD8YoUQRTfYvqd3fdrfoGsffFM1EAQ
csYVwyK1pVvYZ/YmzhhEXQPumnnXslKuOM2hQZST8lJ5vUN7LlaQ1k9j8oB3aze8hBB9jknFPAbl
H08mWKDqyoRoaZA+gGPhrzE5/juyFntevYNUFVdglgyEAVxVTNtxWwd668/GM1ZsHi9ADOwLCeuB
BhesPN/t8Nsrr/viqnQ5t7MJqxDvxDBQOzTcY39G5Ot/f5nVI3lHF0Z94EnaqoZZJOWyf8cVYII7
ClbuiGRlPcWewFj6KhVkA8KwkhGVFAjlPh5ZNmCe9geJbSHCkuTSgHYYgDbWreBIJ9rOHvI+7JhN
RLHMMcBvVEkLJxXAMxjA72Xev8yCCZU4k0Qj8u39NmEtcutm+/Zum+dB8rGqWCmvIlRVv/E291IM
CS9ek6Sf6+5Cstsb4OKIpqk7wOlvLBt2q2m9h5cZePyYz5EgAm455d9q/xVZ5PGva7sMN4Mc8YlK
2oo4zcN7j9TfiKxjiSwLKQCstp9z3GuOOI/1rYHd/Nl+kuFXOiIJ8MTyuf0+D54PGzeK6gsF3RL5
8vPqtvZ2DH0Lu9pT51qm56/1D/dNi3YnuPYi3bfWGOXT/EdrN/NNeC6tI4xhHYLfvHGzTj1iDwMm
4uq6775j5/pbfVjmBc1c3Glk3T1nqgtWF1QdE4lW+w59ZPr+2I/hJ/89Tf1dbX1/2gGuAEyj+7mT
Zd3m3q6T+Q+ANKLEq09qdBLBv8qwn1qW23zvIBy2kAosryBGVyohn7XRS2udqFeRzZVVgtiPZvHl
tBaVeY5TVDV1bihusISBxP4Bz2514nGzt+c8o225dIFruL/SEQs5IWxMaOZj/KcSPEcwoeEUOXvT
u1LfuVhNWkln7oMY4da0SwcoIHS+bj/3HQZP007JMXpl3gEwCv0EsxTyDXkNPlSjjxuuq9ST2cUj
KNL1Y7VjWoHp1JAhkTqVO5WfMvK6zv5klReVdjY/1SxAt1qln83T6iR8WHHUS34v2+T3CkqPIyVb
6tniD/zQLuNlp/2q97/jsYhnBvnz4jqrskrP8tVlEo9Ok/CEoi2YRWiALwuJp5rsNiLME7MkVLxx
q+CGg/NP41jdNI4oNzKQFLjU7C+pTQDETwZXpjKFFG4WCB0rTnZMN0bovI8sPVPdGtQ9V7XpuSjy
l4/VY/1Yc6VENNwSoGChPMBbW30zdKPVNdP72+jYREqV9tlpkEDXT7Q9ffSfo2Dwwqlp8O632P0J
k9pqAqLjhgrhhfL/K6e5UGe9jENCzdR5JlADQ/JvbLvOUx2XcTR+LZN5Mi/ukdZBfEHoQONptKhc
sMDyY/3sQWCX+5k5i8hS15SajS3K0sfhceBf0r2THmrbbKZadWNXg8Ml/hfCWyqYXxVLld7o2YAC
MHHfnWyg8Eaiwa0ifbmCJJxr6WK0IWitUrQlAg+wIRuPMGOhzII7bsPL9EluMddcMSGsNrbM0uda
LrKQhEamJ8MQ5jcOCuW3VS1+Gtv7oYZ+6tAc1ZqWpNMQXRGV6KCXzU4sFRGadKjpDuuIeC61PVC9
CsOy1SdOmgZj5VxA652vdS1mJIhP5PYhrZoIReLaSntZQVyVQ5cw56UhKy6dgLMOYSgBodjS8aDc
v/sW3xJu3b1g5QTC0ousFAsq2cyA+JNqkVLpYDUjnWpA/ZWliMIDNZG7MkZBZR8wZa49GD08qi01
jHZhUrS5aNvYM6HKELgqByo9W7YjJ84z+yh+n44xNab7OWE4VNb5fu4v9vMzElmpiKQrxKUFD69u
ayjvxObw4kmKXfrBi2WYT8tYAjTmSJqvJpZL0EbukZPDBsSokGlz68t94KuKLHuoahAq4TDQjREw
1xGv1Rit7LYYG8ijBBV0V/+X4I3GywhnP+3L4u1Ih1sGeDeQduFMwnFdPg7BP8y3K9toLeZnbSHq
lX/wD6/t6YBpBQzOfBsdbgdzRgfTOS1zJxp9Okr9b59dxDmD5IAqB/ZFs/+V6rT6MuR+r+NuYLYZ
9SbDAMvCLq9CobqknpxdNSm+Y7MQuhk8GDQ//gbvIfR3Wf88CAbJtvJzRqjq08waXxYkXDqSTgNf
hucwZM5F8/L6uszWpe37EP47c9wOUBzWj7V6eX8/bowf6tKfx8t4WZpclyE9m6fBNDu0eE56aG5N
rjWCcvrcY7YCXAxz0lhks9MaTiU/9aTdrDn+mrMBk7UO86Q2EQvxtg6W1dPYmJyHOV4iBTNWXTz1
nU5O62yhRFL60Jz489P4Mj5P5+VefZAQBy+LVtGdUOpz9vNBRh8s1Hrhrnw47+7/yofk1j7rM/Zw
0hWH4T6sDqoYUoTus3vvhi7KPugg6nH7lUZXOyy2KA3p+i3fJfv6T504C24BBJH7EpLI4QSHMu5i
wcv1wb22b86asc3dJPwX/yvnzvVfa/KWsUlASpt3YY+RSmrxYEpBVBPFSnJRUTo0oUyHPdQB7+Tf
ENjCSUOPdECih5kGMOprcMIXXzYlLapxVKbalXWInYEsDaKpsQ6qtiHlOcqVkws8t3diIoSKfXn3
rhfC5H0ySy+O8bBfNUQoY3DZsXEmmk5iDF1It0lua4G9xzEntK9GJ9tE/X6dD2wGVgDHycc3Znwf
vKF6nDr7/rsyuBvDW9OrvnrpNQXs25es7NytUthh9yQDpemwR0Rc2qsrOeunjq9bRuGqgZwNnhvN
PSe4d42iSTIpuWyMJbfR+cm808MJYgc7rf6taI8shs6125oEywQSUbCk2zQXQz2c0MMhSKx3eKwn
GljLZSdqwaZL+8F3+yUKLUyGkBNqswmmjIxiMkvX+ep+5aD13oP5AnhC01WMljEeYMRTKdjqHXWU
FuFSEzR0bzyQXpdXhI7YGrARYY3AdweCKVs5Q9qAGsWwRnDwPaCqyIjf6MMXeTMtrmKLGYi2iVjK
FL3k6MBPC6GdP2/BCDd5askLhjjiYH9yoauzpH4qA6CxsRI66NoRpoPdBIFwghSWrKBw11BGXxpG
/Rt8wdS79a/oIXVgZUKM8JUTp5vqvMxRWkbQ6hJuHxZ9URyfLPjtxkKeJIJKVFBE3O7xbTkn97r8
p4NPcWb4LGgm39YN/7u3nVCZAjD13SduoJSNIDsh5GAFYE/+V17jatGR55mBpRGRBAOi++DKPFBh
G+6nbVLNlBRQu66Uyug8hvVfRlHCjnp2GotGf9/Zlzt7IIDjDQEpYlKCwjnhZKeG05r0mFLrfli2
X8xpgoZYn61EWFmzHjDmikWS+31E2dO6zM/TB1vNHO0Bi2Dvuayv4119/Vo+h3fa/EKQJrBIn1YA
ZMvmTAj7tMAXbtil8hoP+snfYBLVJrdBfVTyWl59lJ7t5iJigNywnCptr8vyWi8vnaTsqeBIWViQ
SU5+gjWsAzsVKBtSlJ87r4LOLj+wcn/f80Ee3OoiOATrYF1a3Y4+Fdi/8191geMQ+jN/iLvjpCRv
Ibm5y5Benu7Kb6lL8iudP/6kiqU8iKlOJrgOQV2wwADHQpFJUtvv5XuZ7KiI71STxj1uWppJveqj
SvX/kVMQnXAPCMSPWv2J0/nqUV9vwbMtjQhL8MOocH/xJaKcylymVbYeQ7r7FKJjQa/QddmAm0Oy
R9i9Ul/u+z4PjabRNIUMVRtgz60SUOSKfAKfBo3dFekaBg1yX5ONgRqqq/SJv2WByen+67CH0Xdb
UZmOGiNJymQdUvV/b1L6i1tbpcBVhMrlBGtCietr7hkHRtk5oBT3CKnPI4T3+tcH7k363cMjcuH0
/o99EA0lTBDoeeIS1KkOnbqln0uwuqCdY/aculHJKs9rV5uMvzHGmohXvZZ71U7yJOZlsK/OI34b
HPAlwvUbX5vxa1BFcQUVgoqN22ehRwKQe/LUASnuS/1FztY+8N/J4hr2faXaJm4g4Yr23ByNeW1a
5wTrJFchF1fHxvAKRrbLsSCtDWvDhicKswyQjJEPD5nz7/o0+HNLMwjKdAqixeMBw6dDZZZRxhcp
WRYNVWL1RiedoNgfnPDuGpax03BNTBLu7nlwHrxiJwLgZG5Qhej/3GfnHqsMGu+Sa3D2Zfzm21of
FVAEU6lbarAN8a0f+4W+GkNr1hJ+LlTvNeXcC5qXixbg06dDImX8EL6wXZctf36BaRiSOGoynncg
C2zJzy41UZd4veyM8DcRmou0yCpNSa1AIlQqNy0MbrhH5FrgWFvIiUDHqq/SMDi1egBr37r04O7k
c9VsKUNRzoUXrwIqSpC2lDuXNSVi/Egp3Kr3etGAHFGZP3rar0rn8QDAmYSmR+jm91DysIqy8xXL
X4vO5pVJPmlCEawt/LW/Npfm8ux9ZbCqAFb6KnFIWbifvgrdaIx2NPY+j/Z+iNyLRA2+JMbw3sMt
DaJByYOTi85Q8Z7sOhSol/u3I5znILQSxjnKkFW4Km/8BbFuggcIES6x6xnzAm49reakXrLh0h6G
8wI7oMThn92n2+gZ/2LFjTFODaJ36iZMvj4Q7vjDP4DXiPFVrB/T+zgbShrWGojxp1u2k3js3TU0
pQc6Ild2+c1Bo05iXqOTDuVdKPH+EFK/I2uJClYnF6bwdypL8f4+PjYX1Ff4RZ08LOgAqprkDem5
TbxS5WMDNtR6t7qTkQmN6lcLGOx2FtSQULbIOv6CBBcDumupTfZ8JpH3yF16jXf/crFykg6w5dRJ
/+236b8MAXeX3gGPGw5zbTI1f5jSVXvXnKYnKy0DlqKahlcOBIlHCQnKbXw/2SY1cqcxH8fhsDa7
rn2IPzBINyHIGaVAE4Qsn0YImUNqPSwyhFu9yhC3jAi/0Bgfp3xXAXPF0whSDXVUCp4oK2X/FIT4
GBI2/bvg0s22ksnmF5IFgAhQB6TRMv7udkZjzJt1ZWgTh2MPgRiq0j3/EBPEDdzPnXLzeMIIPLfD
Gyl5joFA9uwKNaT7ARjEMkR+/EZMAYqIdR9JE1U0TIhWj/4NWiA578uugAnd2s9d0Gpf62DybguR
0yg9QDJff0oK4jM8twcQmp8ABzQYONwRoMLwx1zoMvAZA+uoiRNVJz1gzgdpnVA7B9WJrRs0x/WH
okhqRfjwDngnyEh4P2C7Jnc/DcTSXw1vjsqPsAYFPzJHlD2RaY0iB92SaWXYZ2l7TQAcMWewtoCe
V1S/X3sVyhfkt+WadTuT3J5VFBdtTJkpyCz1vnqfdFTCEnl3Sl6iVFcKncARcYayJ6luqV3tU+hA
BpHSpTllSa5Y3aZNdZw+jpm92fgWch5icZUABUBT4yaihUyq8n7QF9n59Fd9Oac/uC7IR5nKmeuP
gsi+lcfxb9Sr/wTHcN7sxHNQRCjhu8ogIZhUDU70tEF+oMw5/ei+eAPwADQVbO8A4GKivWhxaYKB
A19C8NSh/D8oXEK+emh9K75h+70N/oxpA2NG79KVXbViBt0r/xa8IMGT6McSeKrhlTQgAhJUWtW9
Crdiewpo4A2WQAzQSIA8fLINteRtHhTTVDHT6mRLUWULB5x/7Gq4K4T8vcZpVCn8Cqoo4qt6+qoG
eS2M4t/dJusHDHDEVtI/o0yBHp0Xov4b1VNPuKAeTku5Qjuo6EauRXjXccS9dwpw8XTvVIupgrSb
eY8VkRH/BG+FOZBY5+cszNQzwYTKlPdbdxL3d9W5ldwassw/JtUDm7PO/WUDfPoD1ahf/cTllwna
xbfdmr0OLBAZ3Bf0hxXISW/rNMVY2sMkOAhsTJOkalYZr4xmyO/+0/qcj96TfPSZZuPqPBuXlqVl
ff5EAzcHjTN2jEQB7X6XYsmLIneTG8ycVXa3pGO44acAS+VBjxu8M3+MY76pHC+r50ZU8zCkc5QE
jZ9xfUhF68sPrnZD9o83nDovp5UwgojKWPI7qlJ9bhDyqLgZhKzVdCXFuujuqkOpN6FYK7IjeLCV
rOiqgNLzSb2MxkbFn+WnoEMSV2pK6IolMVQZTUeh5iuo260APNl6Nxz/73msUUHb5PMEwbUo9mg5
6PCCNvs2qGybixeoybr5+yFOPpwO0aCJijLw6sNy9+2WoVFnLCFOVkXD2sjt4OT4CK0WBpJCAE0v
A8n5e1x61PQqoQ2C3EQsaYypnBFm8dSvmj9zMcpbqSmFqDgZzA4JJKSOlipO7C/SBH6jL46Ewlbn
sUqnaivo0qFhj0MWrDfRNBe7l9OYYrI69elEUtnI2wJXh7/6tIHg/wJnjKo/HIa42WsEdkoNDVcP
mJWZ9YSeiqua9+wHe4vP3xqnb8c89e9H2kveoLXEHiIYZAwb+Hj4Bp7oIXQBZT/hQSF3NBYIKm0q
8GYUaf6Tw+FhVoB6YPzwIb7CbGKzglzepC+OODtibEhJIdK5FCM31xgk0zf7tjQWXwWJvAa+B2YY
f/XQev8YnfdPBO8EepBEnbLi+HgR5JbcE91IszZlTmOwPwZ2HGsyPtFNSZMXHz4ETmcgACeCzzm4
jPYV95VCz0X618K9utF+4reFlMujukLLlbQLQeIZdS6+ZUDHGFQWVbgM1/7flaTXb9fRIFxWddpl
Z6PUbc11q05pKkQXukBp2estDRaWgnCkSt0w9io1hxpufVofwul/wcWaoqffPBqDZzKuQonc5O8B
/gzj2rObutHqQb+glnU/tjCiHT0GER7vaEGKn3PDjpdsfsK63gdSQ59AdXkbqGGBhK/XPkyqXmvQ
HNCfFX85eg0UTV4ZN0gCEH+wlahfApqWjVoJiC5zxXfQgKQlRFU7h/YPMUjr2L9w73B9TY8GuuGg
XuxZrBBCbHHHBh4FkGZNP+p5i+/Gs5ipIQQZHhQPdX7Q7U3PM9kUo0LWrFZ5W4fIYJjCQAuBhMqK
oG1KGgikt+ydx0ohnpA4XG4sAdBjYZVUtk7zMmDXOlvjIClErXzI1q3t45Ac8m2+RYnFbvm0m75D
mW0f2FJOPDiwK/HKcLlR3X7opKo4l0gX/Vu8CTesDah5WE2YuQ2YSMwdlmdc4pkrsBse1gVflxD2
yw0VzTeoTLvZv4TojQ0d+vHNuvyDZnZXArPed3K8FEHZqJp65Ul1ghn5JAGOrw0yiga7bJktn/PH
NO+/2HgTXB2ldNQhr7YbPBjCSpwkG1TBAu0S572dnuYN3IxovdvxaSNHZcLvjxf1dhngH3MBWTeY
TgW2VDt/OCefTYMl6koNEdqs4T1q3fDKEH9UEMS8+vE2NR3oPPTYRWJCNbKLO2+Dl2mh1R/E2/MR
pyEozOsE8Mn/QKnt1MGefzI2v8D6oKAdo+JEE656HZ8lOJ6mxAMPu2Z24DrxbbP62t+9HkzD14Hg
MSQJgmTsXRCp9yrdxlx1bZE/5MBE1AmdHJQHXDyn/N/Ee0k8YyXaTZDxL6YmhJyqKEjQ15kp65wW
11X+J2tCHV+USFQC+YV9KQQk2zJxSmt2tLfae/Fqs74sqbKyh/MoEWDNcD4UgJoNq3Sz7xgWtJsZ
WRsPb2xkmh9juqub/rysOsst/bo/NgVjZewmr/5l7sgTklYBpa5sAzERdD6r18r/RUoLbFDr3qnL
qyGq74WoU/eekl8McntnOL1u7UARstcidkfkO6uBUMiftoWWVE9Wfa1JWhL1qTZS7n9QUpAK1u9m
k4zdPJvUhlibDNnxT/RvUrmfiKEoa6jOQqGnrZfz+wbFDrEjJUNXev8Ni4Ix9Ej5zL4By+Cb5xb8
Tu2+TFv40d9bZV6Zm8tsls2oNy9jZGXJX4KQ9PGX/rEjs3i2jqVj1lb3WPH1oHDSoOqKusqklkfy
KmqJNnZtpwHmA7VxRkSB/1CMcQMsKU9rwQ0LohcOBXIsSVEPiv2n2x33mVNPqzzqeSJB6u10V0NU
Dwhdt8xta3ZBtCszY4l+GxNTavtegw4EE3ISYqKJFOwgSJS49AgeO2qSGQMsnfXD653nZ2pkIV1Z
qBQ37bPZua6vaybywlxIS1zDt7k2CgfhIKVoSVln32OGQ6U3UaXoNBPuIqt7/2O5pSh92VVwhrkA
jjWgTpEQYU1+gwvVmFemGUll8FM9Pv/C1Slwsk24yjZvDLfPP2VQbkas0NEaKYMWWdlvy7zmxG3f
qfYFzWHJPzNmEvpXJxjvFZk39v2MC6MtrAXuCGaExJnkG3BJ3L3vYI/qIdn4aWzuP5+VufmsksUH
W7rbQkJvHefeSXh3BshdJeXGyxToiQ+t0uK3uKhsRlbbiefTkREr6DuG0P7CpNNBRHasxa7eR3HD
hUESWOgkvxoXxFFG5+X5sz3qsxY+DvJZuIzubPLln2c/nlwXIbfLDEcH9hzPpF+5WjSdBrlXXr1/
Hhzlv/2ULl5z9ktGjQYOseAfzigGdBMKBYFNox5iGWPz+Glumht2EPlA0EQI3ntMHpshFCVLo0zb
aW6N3xT+A/Xav2uL9N0+RU4c4Chm3xGDYTkGwYwezi3LTCaYud1W/qzx1/iTvlBc9H33IK5zhRRY
G6rYzuI4igsrscCdTnPqAadVNcQwhY7MjtpboS+kAxKsKsj2f9O/PwAlsB9KSeIcYIzx7r3Z7eN+
dOsSiQJk5zhBAmY/sD0a5JUOSlAy8BEivFsXCCj/vR/D64J+AMQCr05CAl5tpwdeyh9jTn/FUlJF
vwSGxrExzAKbSA67sthoE7+618dQHM/bCPY1FBMfL9tNJYWdQNxqIjncT+9wWU+09ftwPV59ISlN
zECk5Ve+9MitdJSOSlXrOsHRncxI+v2o1wRrMcBZUIgXXkgyrFOOdYKMjMVroRXkZWX1wjlCyvlo
t+Zl8lD5Rqkxm+mqKVokDm/hVgwllISQSJsBRbuNcYWULoblH7XpE4DxGDhyZSE3+Zuba8T00xWu
Mu5ueO2/6ZIJuwQRZQvONfF4q9C2ezEFjIw+Zj5MnPMkIjyIJ7uKl45q3psEUHCRgSb2hh6HwMjF
eoApBzaBRbBTp1NRtAHj6jS8fJSPYkjdeLCFicPOdu2l23ymh6WdC6WrRjsn9AQz2RY6MbB2xGQ9
Vpz9Ft30v8e/lGDgY5WJpA85XrJEh+P3LnJL60/ZgUpCavqvuqzyCHAvMEDc9o/p7h4r09ueKZcR
BLQsH+pr1rnjFLtquSkhS4Ir7ecKJboTLVA3zeJ2iF7V7Idx9zVDTuV+oBC6n6gdjIzhuTysXdxG
1jnPriueygvwXSbQ9+Dr8Ut+ddpb5c+AqdZuTq/Z+IE608bhFlmVU/vbp/Q2aZFwQmZhadxAlXnF
VmXBBa9ayeiUW9f+A/kQTOuXhW0f9GIuG1Wnu32ZNTvhwzlHu3DBxMfKzz/ZYeAw5SI24g+tJNpP
o53VFuF96ve4TFvzX7gNFyViHFqbZdin6cAaO4SGD9g6KxOoEbBnMGnaF6Y4CA9UPGQgV0y4jR4G
Bi28EahU5msoTGQJL+hlEV765xH2tiB8T1erZ7rJ3XjVnOLAfGdGDE/U6IGrgNW4dh2IccEIpDv5
pWXi4rSArMApBwy/dErxqI4WYlieXyG1a3+esUOP82ller13KEDGf1jm282pfJgxGWpXiNUN7zm5
DIATaHXHzGI0vlcxZoKcBzNqv2g+RKd1DBTBSD5WE2uydf4iO7EzYy47Bgqc9DuDaoQKisc8YITF
46h9yl1Quv1KQ/hMiE0CP60RqAbup2IbsyoOCel7u1DbLeIGokf2lvDwss7rKidzfT8EHa4ZGc1O
WMnFfdD8wd9FUDzoyrAOiVWoCUG22LOkWNQdypPz3qGScD88WfEo0kGNwXkVVH3wGL1xxx7c52+E
zd3HDSQgCjoV2r/Idi8hMr+Oq0CyvWTE30vYiLHKkzcOb9irT8qjh5sjxJAO+z04/RChf+69G6gz
3PLqGIeDJlzEiveM7TQ7XIDFKXv4zr01hhw7/gCWL17w/Z9W8/d+bpcJIinQ8TOp7/ymc4vaOW7G
5x68Wn4uTeuM1KSTxx0Dp4m0dwIKCEF9tyeKA7DqiWYoyZjzx+ZFCk+mgZc7Iw/aJB/r3FMJ5EML
UZrRvJ3wpwHvidryGyNFXKQXeffUwpsa+iTDKuKPmK/REZEgEESIEkpE6NOut6wXBOZjELc/sCUh
tSYD7KkJmgOnjk4B8kT6+/i9/Z57t9S67+KdSa0rsJI5NcQYQgFmtJi/fCyITNX13RhRhXSqvdu8
gRceVd7xC+5nyc7r4JbY3Zf68AeqnRBC2dk+lQYm3XOYOVSpP9QO08PtwF4JKa58tZO/Gtzov8ox
wAo7tZMfebnkXrF2UsYDwnByLxldMboNnFrglDYh8BMuL8/FfXKfmAh9ZqdeEwgVc6UIY4LEtPe7
J+FkqWo3bp0mK1vQeeBjkbSzYFwdNRfP4lrtr90axIMHTWAyt7qmdczHuift1zTZErgbPygQQcZj
uEJsZbB0fiqgxXxNIN/mpDahUJpTBkinnzHmjvrSeP5zsl6XdpaO8sBtERaixK8NzmH7tbvn3RIW
b59+NM5IQCjLbPNfwlj2R8CcGIspdhA5UYETYEQlq0PpB4GH5vn/0XRey41ySxR+IqoQIAG3ZOUc
b1S2ZQkQksjp6c+3Pf8pz3g8DrJE2Lt79QqoCndcw2Krw8rsP7NEpCw4oglTABDXL+Hb1v48DjgK
ABhQhYBfM4mXdtJueNa5uo48wRgvLBEUreKFYTJvEY4pws3SXF7Xj020iSmYXpt0Ve4+OOhwSFk0
hI4qW8SrcCVMrGJi5E8CE1PwSRPGGcJKzHBFHH0BQURQRFL/KcbWu7cr7HHFcD+eCOqZsNeN98Ux
+xY3zrH44/0YCy6Lt42bRYgtyZOQJEbpXgl9bhRknvClZnPZvrzPEoYMQHns3lE8aTkhOOTlYjuA
Wr6yS8US5VxJpkGz+CBNWIQngd0wcgU+LYFJKSDDJWNZmmIa4+AJlKHOCji0wntTonb8HATCVzr/
P6JvrBP+BWBrAEuFnSOuxt8CoHcYZGuBnQMNgYRECKv2EDOFOePwm3hlwVEDsF9yoQJllO6VYK/w
oGyFt7zggjEc/6tensGQepS3ndI6H8655DLT2CRY2z1n9N0ARZUKucUycW7zEkZ9b+wHMG6dD4/o
aYBSs6kMGhKMRvYQI3YIaPx3gJQDYdq0oJYJwLYUhBPkzyvUj/8K4MFMjLHE+IrIJy40aRmu0OAA
imc+Gxc++bSO09QTX5VZU1HStrtsM5zlN6GnfQT/UjIpUA9X2NcYeuqnqw/kxjPpdylYRsk1nLNT
R9NoSmIzVZiAZQRAU2OnwUMA9AeiKBPWNSnBw+zm+EMgi1gIE7Z0B4Y3e7rD42v+M1rCaEMRTt1i
MdnSv7W96Rmou4JoLceOVHk6ozunO49mbzKkD2q8FmnPXk3okQIszZzdw7Ns94ydd4v3zhUB5Wic
tX6kbpWzzihhZsIWbskXBzg4mc8JhvsANbfBhofQzkV+GfSblj4ZYV8T1J9gQM5bfRiUCwWVkzLw
QoLNUvM8GLhxtGQvTztbat0h7zua+UHOzAyFDGWUn+1WtPJPK5m2x2fLmrQVmyheeA/KzedEpdNg
qtoLX+IRXzG3MQFTla0+/A/Id+QWEDOuCCf1ZYGEm5mssv9Aubs/AHJmHc5hGcv2iNGZ6aWkMxR2
WjlxuXyVC/ONkD1QYKJkUwnnJDUYnpUNRkThZ0nOeNTur8mx4WJxKXeSW91NzVOWQunZIKAc7EZ2
/PaaiNugN7FiMVXM/VihCoa7D2IwrP6UG2PzNEKlQUQM3GSFWQaVr/gJPlZZrROfC7OEfbnLjKl8
CM8mdSDOiRJdPRlPJY2HtFS9AZ0rWGLDVcIVyU3G3tS5IUyPn3B2/cVqUr913KS5hzdzjiP/y86R
4C+6wkvHxA4Phu7bDGJsgAaLGioi1zWumLt+/Dq00qQazKV8HeEBigiPQF7De/cCvVW/gf3XoNja
QfrO8JOpmZfJtwbZsWG3OpN5TN+t61IFxnmzK4Y4N10Z91C53ivKO3McYyO0UQsvww9UtUrAlEl2
XUbRpmq3arnRs5/hZ2UOdsQwsoE/Qrd9T5lXmiNnyHj74aiJw4UhWJ5z/h3KZ2V7bNcf7lUTr0uK
w1Adc511KHnGFWs5+rvrtIeCLwVAetdxb3hh7xDyRegFLI6g+Xw9moD/PP2cC35oMwst0RbtdU9i
7vFZqN8JOdl1c1Ck4Eqp9sAmv2F2wgJLhQ8RqglMzD7h1/Fw8Ov2n8dEjgBttW1WW+/Ni6L8mEEi
0y6thtXBB2Ztz3JXOfJSRybCnQjasAEaMd0aqHn1mo/edgb8CJH+jJEcwBAk2cMQgb9qf2qE7wf5
p/u5buQLVVM6CsrMMVLfQE+uI1WwXmeqlveGvbkWRXF3LvZMxA5tipt/N5Wg5Rsw4uSE5xDeAWVG
iv14Oqis02mLBEbeRtg6Yldy1/KAwEy4wD+IxsCkPGQKXTbG9I5Ajz4w59oSNAxKLiUT06fKTkRI
AAdL8bgIspMOUxKXktOVFC1++STtreH9iohgXgWysCZkR5tKPqVaCiUMThEzAcjqhduvf7St9PvQ
mJn/XU/bXJmojfP+iuhSfCOhw5lq2MfB7dMY5B7i9uvx8pRuK73FoBswUnHawlMUq1MciRoHjxjC
PcEXSQV9MG5ixy2RGeUOvRumFzkvU4VrxRAwtJvX8qG7NTMxTgmgPLH1mvNBM0eUHXPy0Iu4poYT
rhOZWSoIvrJXyWRFAcGKGddepTnQpHT6LneAF578trl4avHldFBanVgJGPHpbEK0rmzv637XxpR/
NrtWCU6nT94M2JO1Vs9TuJU8CYpwDPTYPiXie+IFaSNP+wO1qbDRrqTSTmFcpBPaNyCGCO7lVnVG
B+1h5yP/s29hulKmU85bEWXVcEwjw+KZrEzJphszNEvFZJmwwHWzqObaL2K2iEWYfmVeUqs+LWXE
8mGr2EkupWySqtBy3vPh0872evDJZjR8af8bGauQNoBJO6IAJsETXikNc7Uo0GM0C1Xb80jcLzGs
3diTqun74cQ/1KMDoEQMSb0C/kDtfDMwufFhHTlXSumMLSRAbdJh3CQFreajq2HLkYaw0Zw3mZ5F
8KSwL10RKiLYR+bIk1qnTdyIStGTif4ggEcfLiI0KolrkMkOkpBOFDBt05NND3438Chwkz0aBro6
vcbe8JAOgtFzn8vLnBXdDtWzhNXq223a46vSHQnOcDHLI+wGzXl8lyS7+mxjgtso2VkLhR+BiADD
PB3QE08dAXRC6sO1VnD0qbD4sojsgNdIHpogv0gL4VlJEmcbJA0kTwMBkwWlkfQsAFdles38tlya
q4xmJYlXUe/AE41/NU4N2keUYgjckRBXvo4cr3TzvxkCM4bvXhfyo2hPB/5aU27tuxvQ92r4feVS
bLy6WQ2QJpyHJ2bIyys02GwSDtn78OVKkmVnrAbsDqhYmFDBEhNuZen52TmcNWwjv4Sr3jeEiQ2G
D7ts2omwaVBk2r3hVlq+FmiZaT4++NsQ5bFSbsYqH7NxsA8p3JCgdyAeqIpy70V5N3Bipgng/vch
5w0lCp6SClXr4OGWD7dWGQM5euzACYtbG1WHCQXoEVQSU5fZQNuq7bof2V3m6iO7fdL5MF901HZX
P6dlN/k8bZqxD2RRVPl/zNVH471bu8HnqPPTS9+y93rXAXoqr23tGBuj1CPFN8cjkELqN038kT6v
kQNxnVzXRbsaEpjwwDMXI5zUqXvfhhE3IA7rtcsTV4WlAtDuQosP8dALAzKKi8ZvueslJ8cbhFwX
go4zT8aSvl6GFNUJ64J0Lt/febKqeJ4o0WhO8+c0pC8qpo9kHpZL9bqpPpMept17Qxpaeb7ar3z6
UZctHr6Ozo2RsCThO8f428RirF7VEBbd943Ky9ZQvs4/38O3DRN5W8G4t3GUrmxpKq/xDTh1uPph
ZtFT6DPiBlPkksIfwmNK8PLkajZ6OQW3A7LS0sOqD5PQ5AwRgwN6+5h2WSM/H/40a41dZDz0uJBs
8wKIewa/qFhDC4d1IqY4B0VZ4ukIE0640wi89gMZh8BNTHCedAnXSedi0S2hNK8hEUDBmOk3jH+4
NEZWzSxeYb0AuBrg7YbSirL6ujR89SQ/g8/brw7X5zjE0ocKJl28kgmwqqi1Kv+lTIaM6nSnJJ4S
nsVn2qSrrtxw1yqzaz+vi0mNhQkWR2P5NeXeMuQJ9AdYSYfmc5CIOBud6h+yRTpQ5QsuNZLkyBtj
r5L7N32RqYIIJFrBAKyZ7PchjbAttzOY3tJNFUaQHJqP85aCD5YopdV/vqAg9/EK5nQ1cM3+JCEI
+33BZGQqq1t67Fb59lWtoBZb6lnHAgxrh0WWOOoymyYnmSXS+0AQYZkTJvAJE1qQc4wgPvQHnNvn
wjwVvf0E9fkr9eSWnU40/uapoQ09Pb/eDNVNAKbCYoi6L+napsjo4Eg5rQ6a/s95ED6q8BdIV9K3
BT5UM69UPQBxNG/dUemXnKaPtsZMHM7FjCI/hQ3F85B+BALGmjGcKgeArUnviVhdDj7jZuyoLQgp
/YmOnSPzCXQyBVaFq46vi7e/5hV87liewyb7pTDv6AvnBpyYU4VMecQ01jH999y8DW5RaCMSHJhi
Vsy1oM7Yfkbcey1jgOHA6vbqlMk5Uz5t3Au783sH4LYh7BEUZjVwIgDgD3cjEmB9UsQGZ3iBfAKr
tp/HJURX/jtwmjnMAUgHkZOBctBe2e/VUHIKFoSv5GZAjKC+Onwm6FBTl01f/X6xm5e30YHOWns7
AMvNXn5aI9SpbBGYDZ0iRtS7dAzUSrwQCPKSs72MNsWFVm9vbpgsMKIPdyPoLkNHm1c8zmUIYJDg
ovk54rlph7+ssRqsGxEJQArsN4uCh2H8DYTtAVyiu9J5tDC5ji0VZiq9C0V4h8QNogqemJE7usQJ
13HwVu3siVxjkZu+di+LMSBhbTA1HL19YAIFRGLB+B0HKDLcnSTi19U7Lgj19Nbsq36iDVdNf27c
acp7+uPXBrhxYkh4kNbFmAGOIdiObNDgKywS3bzFaYvxsOm2/Pzb70PnUXi94ctdYKAYw3qdzUPd
6o58CXdY3ehDV0mnRTULd7XmPrnFUaOPNs9sxTN9FYeKNo8VSVu/oNg0/uiQA7saOEHBiXb6b0Pa
xMzqLxnrOwra0VHelyqZ3CoT9RC+bro2VwnbAPeOAOoeS3UMI8FmP31uuIrlIbcezA9YUhBIj/oq
15A8Qlycw9LkkhwF1JfFDBZ3vGm2xfHJIh6wBykZgx8YVqONvKlpw85dwNof6pbESLxG5gAbeoAc
1L3CfQEc+DGA8d+udvWjwk8IzdEILZpWbHKfGdaso8yX6RYUt+OW36JI2BAZRrJhB5sU2sm2nOjU
/HTEd31ubEN8IH3aMSEMbz1G0vn9pVjoVF+hL2szuZoUkNmAPH/CcB7RNUdj0QAUJJRZxtvThnYt
Q96gFgGeH0zD1KWQ62wzO5Twgum4oy8d/hfipHxRv7cjadnBv7nXX+nmtSJZHQZdbXe7bFWFiM4e
zaR/McpEvzN6+OhWsfkZ+J1qh8z4kIHCr6f3N+Mj9FgpYjAS2S/62tyBYcscFmcz1CFIa+12feVj
3c8XhJBe0bAlGMnld9ob/UIbyNbgJoilDkxF7jF524hE9ciJNTNoRrc2nsJqmzDyhg0nYdvagOVJ
QYILskpGBDsRF/mfp768ZlEihoe8Finol+r240peM+E9pvXPO/S6kcMd2W+HMLRePKrIexusAFl2
w7Ew2HodlYX4SFjLGhsD1pJTEfN6GyI1MXdGhljPdKLUiR93uZvRiF0Nr8M53wJoxAhjQ9BWE1AB
5mEgNeNtZVhtGLzn1TFcT1+ogfSzfPmAkx/VMzqj8FeoFKKZdIDwv8PxJF1gEC6SwQsM9kxKhCJe
y+yU5zZaqfS73yFc/9RqvmHS1x+aY3FZVtsHrgLTx9OuvplY1jSfHTZWghEnQcGjBatOneVUGD4/
yVIPN8Iqgrh5oAvdYcA1S+54B5yjBwRjNwuDBtcebAKe84yZejFjdsW+BPKk3dCrI23XyNPFnoaU
oJhxjvP4FWm8Hcrw3i0Vn0ur+RvmqP08hWX/ZTb8KvEHMP90/WkPg3vPMrBQKkoqBsdeXnjoiOjq
pHtztZ4McwVnGZWal2mQN8fxR4SgjiBtME7XaO/sGBDJHEtDr9hdrfBhDViy4KnwMwYscgvOdEIi
OIvegS92s/zAD3zgQndW/dXRcp5SVpHzk833ZHDQsSCInAg/YJpOv4WAYrLZW8WOx4R0mh/QfaiS
C1083Jh3fnENk84par9X5tXNuPrFNr4k+y5mpelSmrNLrG6S0+POJkZdh+8R87OXf8XF2f/grvQh
V4g6mEQ/Ym3Go8Xn6qAuLIg6ZALtlRfknQy+6kW6N/BchfGFSm0Axc2lfFUoheH4b9I12vRh6wzp
iA3wUWSGpg2SH3Gy0b6q+9pPf0c9GLylU/eK/EtMZ07KDEocmgKOHyv1V3+ptvkaOTyEm9Kw84PM
vHKviGi6++jEIDNdKF7DdQLxR5g64qw4WSw4Rq52Chf6/IrbRDq5wrdAnn4WKZIiBBzK3qYiopFM
Lz/fo9EQWqn3ppsNvlhbopFr+iPiucOpmDKw1mbTx09JrZFZhmTLO5onBXY4FG4WdYcTqB9o9pPx
x9Nki2K6yY/JaNWTd0lPsOS737VzPTKaAUIZ+vSFCDRxFsUHT7DrrYpZ2lm5PFhp6GeZeBZuGrrK
HbqWzOMSfRc5GvAdiHrOkCWlqre132oTn2iww5/RF3Yd7CVwLatFuqKIlQ+dIT5lIB1UfLI7unt1
YEO9VFRVXnqjfsx3D4j5AfXKazFg/+yt7kLKAqUvJnv5UjTJA6e8PXM7jUR4AmSCIPuisIN/IUow
HKUyUBCYqpT4gsbqlr2XkNHcOgQvrFtsAt/nVHztwZWPp+M95RqAIv1kCjanw4gwM4RgU41LOPn0
KowbQlvfdmv9Rt1KOZEIEjGQ6pBleYcKZk+Gh26jZlx2Q0HfUwAsNQKiALGdLFCsZiyThQn94mnd
TLwZ4wkYgw9z/+23++YIC8N7LbWjiHNkDw3eGImTfe12rHtN8CCKBfqdFaaz5PkTtmvQWm3oS+N4
j7jWj+i10HHyzWilnxZ9XOjiACm0mCywCjsl53bfaQEq5gaNX+5zzqF7JL52jJlBsTe7heLCRkMR
+v7W6kWN2+CFWEkFcYai4AKfTFBp0L/1rANYmNTLDLmB/rEPg9EC1Ya6B10Y7MvLA6sUchAVIRf/
FR/FE5OiAfoz00GmMj+0giL3WoRiv57n+lIlyzpxR+n4ndomTmdCHclDp36EzBkKIW/Cr1xkIv2z
TI+OOJEzQbriZGlwTA4fl3bUkTzhFgSB8i977N/hutqCYC2ETNzUJFo+/nzZU1vYNXAG/jSkTIlh
G9DNTLAQckS+6d/bpLywUvC8EWSZ52fqhpkVM6JEby5M1CNPmGDmfofXe4TwVpwBIAnehFpazKJE
2utXX8f4FIjcUaynPVzDCDoGFwLyQsAg7OKEJ+5YGP0KrYLYM67OZmOi1ij/PGcEI3GBwvPt/t/j
aMJyEAovWBz7r0JIuW/9SY7s92uymIRWIOJtzLPEHE08JWTaPMU1lprwd0KXXmNZztGfMQlYvv07
tv7OOug4+wD+aIBfy8jDgMLusAq93Q6CLSc4Q8LufOQL/0fhK9gIN+XlN86H6zfOd0Ij4UUwYBAh
IN9cxgb2vogjfIgGiCN2xf7PCs/BEly4I/bWWG5zT6VMeS44tihq1hSBrhD2frawRTms/972E2Gn
X9o4UlIuikT7f7JHkTpN5aSdMm4qR+zFIjXTJCi3+XMvEDp+sagngfCDFTxIeJy8xkW3YwVeS6sQ
bTuGvS9sllbvZpxMCoZ06Pk+toq+Vh2rsVj5Ub/zSrC7XeTOda/hL7SEAT4Yjw5S6YLsPKZp/MUw
ioJcwwHwZQ8HqyttmOlTe6vMnTCn4UWZthrCF2c8YcLCEpz7w2HdWOJPdRRGpZzHw/RyElykjzX/
3olImysWfpApbJqqh4AIhI3dyzqdVPyvYG41VjV9OIyo7Zt4SOGWXc7wtxYW1xnedks6qunLulz+
GNAiomZ5Efa1Qj6iewqcHojwcDWEdqTiPCH/4C1yuQqtZIt/JcxGdD9uvBWmlug8hTaGq5IN5Y+H
h/hlCxLlMEE0DhCBMc3JFqbHXgmCMaUnjK9WNfT6H1Ixzgy4y4ft6Nvs0P/AbkAMoa2b+wgJQ3h6
L7GoAfTlEQzYW9cJqzn4mgx4cM7qGaSTpofwzkU2SJ0BHbnijnQXnUlI8wGRZo6wTfuhKikip8Eg
0G8ih52x2w57RPbyKYU6TQi3gfyS9vdWdk7BpXGEx7hrB24C7pm5YKDAd4yBNPuDhuWiuQBNI1+u
8Dtzo7UO7EtxGLHm0cYtht5gV4/TAayWqFlK34j8DYY4H+YpCFynOBlBAR1OzA1BXTHWXfDjIY2q
+IB8YPM5SNceuPgs4yUkbABvHYU8s0oH7szgMQshh3q0/w3MjIPzOl5dY8G6IwFCgBqf0VGaN7Uh
aGGAlSGym1l4AgFXBbsGm+pK3Is8a2pnMuv4c2OeVtF18qQx80lY87eh5HS/3YIvsP1ih5zZgvVv
MjdeUvIKigX5K2tJH0twY2jg1t2di7q74DtUIm4HhtetZ7EEVGWUFK0xjMrP2lcLadJ+BdWFyTSz
5A/OcH54AtTY4aMExF6gfwLXf3swwkY2dDOd45Hie5nsMKKamNZ7J5ws//mtakQSCFdXwXHH7s4u
bwY8I3RL2/Zt5dusteAUAd5m+1B29HpRbrkOuycrzuAIof1h821MmG0OJsfNMY2gh2G1eFcnZsmZ
GDNCCgaFXTHEHUQOzTKu1w+mCdPE9KzXL0ae+hSMArSnACzAtYKwmUoIBCEXPVxh1aRMrm78a/6p
4SE3luiesm2/qlIfEknxckdPkblCArmnTECfWASkdDkoxrl2byiDXULpaOVbeA6sGnB/gRVaupgN
sJUmg+I5rw0EDljN8nsKCAxzg3fPoM/p5wC26mqihes3Mx5Os50WPobdzTxhrP/0E1jE7bH72IMd
ZIy+wG4vXOnLTwCmVgUYizAqsREDcSPO2nPfWKPczpjCQNXJTzyTkGqWHE4B6xSHYREYE/JIMTpk
dLvETHCce8oaH2k2g+8Rxc8WNDlFFszI2P5IVNbgltY7d9502XIA9jiMNhHgyBc8la7Zo3Xh1aEM
4E4z3oKiY8LSTQIF373Kfn09DxIGUE94jtQoHzelbOQ4sBrA5mDijPrrsUQdeqWoIV7qMGJghQZv
+gphmSJ+eQJmptwLdiq7JXp/7mio4MAIRF6ATq7U8Rt8mOSPzm6GVp+uqy5get4MJsmDCcPkQTl7
IrkGtiPGelA9233RTXO2/JcFOeez3IZrLBOGZ3Vok33HASyINnhiZzhK6bM2qR60xni0v3YbDWOT
oQ1njCMNtVcfOE9loheufI9ren/vscCmrWTE303BJDk68mS0H+AJoS5eA1C6ABzyD4TFDbMPOCFc
uQ3QHVdlN2/8x8aYJ2A16S3aaLhRd2xEEyEfhCIHuM4If92HSM7QXfjP9RO939tpt+WWL7JioBTh
bmZeV3+zQLFjP+2W4ZhqIwIl4AlaHQd4xFjHJsXCnLLLIUApYUdfL/2pbrdcDUazz8c4YC9aefFS
/LT36pc3nMmu3ngS7qAXIKaae2f5oNjay4fXoiEnx7QjICWG7pC6gSrDoARlFDNsSy2mueENWSFx
jPGxoZzqqBrQvW9xhPhOwQchXNMOgEW2N9YxfCzIn6NF4TayhitWQ+U5b9F1jOOhjbopGBAVyfJn
IxrH2H2twNjmEnSvGQtAuRvsOJ5dPksdeS04VQeudxZebd0+v1PiCleF6Uu+ShuhIv7oD3R3xCyD
BMMNbCjzQwedxiBdfHZ7hZtl+/hh7pJt2YP4M/zNcnfwG1+GTPA212V7KGgoZKc33eyK/UW6bpYm
4qXnWL2jKR8XY8V7s9XbX7Z5N06RNP/sZEeZVUsTA7ennX/sES45sDAHSGiPV06q/aCC5T4shW1A
f0PEOCK3EJX9YJUsnnYKC+CDsBHfi84uULvDNQ7dEZcfVdlC3jEjh5omUBYf/fbv+yJ/j3qn+cZf
zMuWFEPVLVv9AVnXdFm9PDOzG2z218kTvsM93hsoe6mVNgw7AGFYCPfUBtQtHiTEF7TYLfY0SNfw
mUEaTSYPE9wxBEHwzAvv6sM1YN4Di5XktsfuOS6R4Md2fMyP0BQGLFRwEFQIDAHuEQj4c87dgzG7
jOlaHMT9WPpV/fdUYWBAchQbfX83vHoO8DjSQQShh/UNmU4RL2PKeIGErpFtGB6DB/mIQ/2UBmAf
eeU63gzoS8YANB5uHAw8bhjTMvLmhpB4oJTGoHafwDIbuJEK3LE7g3KJfWuNHzLcJszO5y3tc/w4
14IclEAZBYWfXH/STT5JEh9upPwDpWfanQcoOLpVdiK5AtNe9No/1x+JfFOGUNPHLxYYrAA56pgK
tQv7+ccv1uWK2S9PK0Ttk8w5YEzNVdP50VAUbvqrDXHsjZlYS2DaosOwVJryDa866F/jR+0awoDD
r+OgTxijnNL8FiWz5/CglK5qc1nGxGRhNd0s1erC5QomBKSzmLxuisSe6GZsZKNldPXyNVe3PViX
U56TDwXn6darIeFrqZj5VnMWJ6Y6dr+IKvunnurvMb7m82yPySArTYh7CfmGmAJS5bWMcT+TJhan
+M0AmKNNu80FAU2jjOzqarVf6cMz7wyPWByZnkY2XgHF7FnbQEzXKU/O0nE2QZ+vTlj5o6Hb9ItV
gwzOK2ap9QldXXcet8etoujW3G2YHT5MFmbxcwz6mm6aJfMToGs4Qnf5Z7hu4ZEJBNv8THssx/oF
lIpPGZgqzno5N5Pqy+w8BgwXLxPbq/1Ig0/qvEiLYYPghZTgmPT9lnw0KNr9wfw9ocWycfkjpJBd
mY9fMF7Q7AejIMShQ9CCot0/nVh9aF1QPCS1LAH1VzG+noqxwIDEW856IO+IB8Hzkv/Q9oneUvhx
5bR9ooMVPlwpoV7ibzcFTWDihvLiDyrQHQyHRN6D6JJ1x7CFaKPzewhRIxcJlavPxGcZQ5PYIL5L
dBOiQRY+UgkDFtyEhUEQk7rqG4sSR1gviV8h+jPcCCeylfCXJ+OLfv0lPKkcRQwHaEXF54U3nLA7
/TgEHguNWm//a9CEwZywT4THBvTInG4lPiP+Hwd4kfKq/716MMRJumgP+kTHu4ktUXR/4oEMzpd4
MMDJSeUcz8CrSOqUWTilG1ZtLFD2MCp5E8EUAgEQmm7DHayQNo/BqYkrY63hpf9lwU47Ar1Qevkq
i9Wsf3rsBu3DNfiklf+Ayizxe3n9JLD9aS/kQPw1PGwZAUZSHJxLPwSBY6GHdcq8HXBFfMcL987g
0yzE99H9YO/4LWP1fBtipQEurt4M7traCY09pT5ybYomebF/YVQMwYmJCE7GdHwML/6Mna6kM3vA
1G0LagQU4D9+hNvTW9jUeQaMk/1gLwy8ckSELOhesVWZyIqfEC6c2E5iHQG2zLiGNmWX4WXTLj5O
iyUlhdYsZg7zcXgCwkWcUI/bTXjMsynT7wvx/WMhQkcYpiOIo3TFQ6BdkF7rq7fRHtl8yPEEHgEr
aOyw9Rm5ifw5JvYYtW6y1MXpb04fiLIcTfNUIQ77RslZBKVqRd98WkSGiDNCHgoITmzfaXDvt8ON
UII1hv3Tg26deg/v2o91YGWiCFJc4dn0Ly0jQY/3ByuQTZShEBB5Zkjh/zR7NRlZ2gSmkgchxpnD
c3cRqxcENtfefEDohDYXISzPu+ynzpRywT5IHrErUO9Dn1zFYOiQMUbA1FRkBT6OIphQTEKmIj0c
I4HLAaDde59Uph1kQOJK2DAiI6Q7cMxVSFb3rQoKHjfjPeMmm1hDoqkfx9JjCM5UBQL0KiFUUVo9
lvHcPIt47+tCfJbv//uommIxOG2OzVHCCw1gkEwNJMeMKritIGRyzt5rcbcJ0AlvQ2evYk7TLA1M
VVgtWHhqjA3FSjJwga09zevdyX7yBeBM0cT7f5k5YfDFz4GDPeznWWJYhfLGMzzhrSbPxE92Myzh
v4TKdAA4PrCjleItVPv8JayMz0cMjHV7teJfZ3VmexNvqXUWHkQd2lTxW8XHkk9ZAi1P/HKIs+65
d7+4c/cCd/vC5G5f2qSjY17ES9tOtpiizK/fND4seMkk9cPJe/7eXxe2Tq6nhJ7C0hbdJie2XuNs
VoCul889PwnGBI5C2BrUp/qE4t1HH//n4tB70YIRgAOtBNFZz/i7d76VAxwOlJ2o6jSUo/BduGpE
3g9jXKHSnjH2jiP3FfRXKmwyGkptpkETZscalyXJLHBGCWv0PpsO0ZcIsBcxdLJbLJSDYpfjDk/n
WznWYBm8z4WVr2Cm2ctvId37FwpnevVYvfrlLUWGzZj5fQY7Iojl9q5QyWG/QWrjOeJFGk616UM/
uWlfUSBsmY1DPS54HT0WCvnuehcxekKlChX7q1hIxKeVYwH7aDTamk3U0lgIBbsF0A90bsUtoamI
nMlvIbzHjwXr1t3r8i8jDAKzvXsS34bkTaTOQTn9Li7/3BOEX9rA2kV/P5NQAvwp+3ehvVzuhKIf
HT7o3wStHBYq4k2YqCCaG2d8BzFvy91yJ5xTQHYcPrX7FnkMwldChDV9fwNhKS4YlshHX5Ji49YW
CCnKFhzYlb/+YYrWrrW0PTjWMUSMt6pX2JfAPTPHYTXJRF3gXbHE3hhX98NshpUcSS/gBsHzg/h7
uMVwprn3gAQsvqwgw40xBEwR+kSINHRlE7iWWNYjuyxEkDA06+iNIgWq1kF9TEflT1f+vEqveE16
jFWAw7is+fWoFbEZhs6F3tZ0scrvOGw06HhbsLmc6BH5FSygOeykgfX5QlKGWIMml1ZweEpuA1CZ
aXymGZb4EerNxCaqHZGUno0TCgeaiG/4AdT/eE8gK/kLaWmX9VnkkD4w2RDtps9dwepF3vsaEaV6
UuQJDUuOvmMwafVA49BEgKO1Dw0IcoxMFmRuFXcO0mjNTtTZOJecDOkI0nAJGRLNlHupOFBqqD1h
Fwn+GosvPY/92PQEv6QrIaGgYEvPyRAatBWa8FlF2/tGUtvh/QaTQeHihAa5ku9MRpCLQtzp/OcR
gesYqN9SErsIHRlwAMv5uHOHWGTC5rWMbzoaeqLSdJDHXcr986ZwHO7qRGGagIjKkb8TLJ8Ur2Kw
NQMOkPXgHOe5EOEgbfE1CkVK/C1NFDVb8qshqt7Xv+zy88cOAwBqGiS0XnxHC9V4V318JUIUgJkh
248mQ7aBkBt+mRdzPyrhs29jXKCCZ+Ridj3yOue5iw8I6vqcNssyBdv43Vssv8cSMj3claNce3Qh
mEN8C1fWxw0bvXE9f+cXk0UHmf9GJ27lGzMrHneGR6hB0YV9HvwDUn4jr6hd+K5q6sJ/xVRceDyI
IXKDvO9Cm6UDY+BqAbwCpAA0w5W67RHIAM7RcHWOxDPvD/IMgz9XzFNw47WGG74DcZSLtcObSURh
63uqYNHdIGCBX/TT3lXKjlMueCQO01t9r+2qH3NeTroV2gcIB0jG8/uDhJMGLijsWxdJWLoY9swb
HcNTtcnjxOCkhrUqXErbC8PqNJlcAXNg3mjUeZmHo9bHQ8sGwN4cB7qraD6hwMUxAolAqztl/oRL
9XXBvIVyFHM5536XRPIYf2KRS5ZaLluPT9eOi7JIQTAcEbmCdhvTTt4zJR5bPY2vqy2LE24hyCjv
MsHBAYr09x3mNlCXN+CewZn1nBMEf9ZluOXjBwNPVv9t4TWGzytFD0eI9q4HTR6gLtZAB30oBxUk
uq+inI+8ZvmkS/LzC4Xiv+pP1IYvyKUMNV4OdMpXGijs0dWqA3GJoREMnfi35KAshvuKjeQZMMDv
UfQgYd3ovjQJN8PCC3PmwCrO54+UejBdDBDn0E8+bcZ78SReRxh3SjHVwXuvfphMuJpsl5JPsjRw
V9jaONv1DOvYvLMlHrwgdo76G0/U35ZGCJaAEcAGMNojDS2C2vNwIacgd1aeY5hHIwWT5CQLJgoK
VJSnY5OaG7aj9yzdaJXdmjF8HczyYJAyQTRXPeJzXhxlNsnAXLxj3JjC2H3/8O9IdjMECFY88K5f
fBE+VkYwY7rla5npIDwDTMAtdKqSvEzlOjV07wpYQ8gdPrHI0mavqSBt/fcwTwouoUcB0mNNT7Bz
GCUi3gqO4QmI9HkgW3Yer2tu9FZMtcpLQpB1//vCmG/Mk72qATOnFn9ZmdqCcXUPsvFYZtwmlcA+
Sr9/TjsxEsLdZvBEDOldjxRf0l+DB1MknrxQnELAqTjjgM3zjo03+R9N57WkuBIE0S8iAiPcqzwI
b4TghYABhBNGeL7+nhR7l51dBiu1uqvLZGWOgfjsybLRwV+LADQVnOfO2pJsXOU8sdA5tRgy/CvB
z41kGRdzdMKO1b0CkhoVF9ZfwkCo9LY+oe7zbYMCuY12O+cDEeA93702qHmRgd/A7kc+av53a73c
qeUAOTBcIAaAMNTxwBMEN+zzjSnUsGTxXK8ztDq4WiqFoShpTad0AHCjldR0rE4TRhYn76JHAW0k
3YsTaWbSdB2jsNdwck2cxbxNjRGDmx/tpvRb7xdzgIxM1atVpUE2wtQeekTf/DfChNeh3Pb2Po4d
f8t4dKpYyldV5Kgba5geAqvGupsc29wdK2ilasmN4DWjc6xyH6D5qo4E97ZNfA2BfQMGF3S8lEr6
1VtVICZZ46kglqPYeVYFHPZMiCfhx/7xZCus5eZUOnuPDxzdqAfTS2ittl7O1S3lVmqA8RnUR/uM
Q1mFXY6RCLKJQNjWFKkmHMzEp/JTPw2xQMo5RvAO8+dBn/2alA3wiXj/jf2nefKObTJrl22zCNUf
Uw8ANSjCSvtCm2xM5/g0ducQCBmwwhNl2nfv0KUCL4by17PHowbAXFh0gp2S66/jqN6jHQPifwXp
xyxIxyUkEFfcr5HUD/jgZHhwN8XlhUYTwEtD/XsYUuV2ttB/3wkPiSedX9ZAJ3ixSHgsT5kCOhck
K0mC5HZP9JLmvWgGjYQDLgC93Vn7abevEuRddkcjWLVMPLgubhpOSlZ8BK9KL6qBYKKk+hAtoijJ
JmPnPTcMoyhnzho7UfE25Brybt5aNe2gPRvxOwVOfp+5M9FxzZZUlrs3vQqvUDGfCpySZ5TmnW6K
TEEsIwckgUF2GUhi3m4U+v0gSsGDns1oKW92poOA54xkjfnzL3dmOzEhv0BeKGrrUGdn6YMO3uZg
pPPgAZ1Qya2bzxbP/b6XsisnRcNi5CNnGbT5rb0UQ5VKs9nXhLyEIz4giKui9/+3kWqqqnfzQuhY
IKPol1rHqbHZXYIvYIH0L30H1T+oPuATSas+Dt7LcGnWg17PgQWYOLTYydExC6YF7MPKGKiKr6u9
bXKx3uMPfR0cxl/G4vqDBGyABaw2q/5qRX2ZaeFtju3N5mJtNv3+qh/2g4MZNIdMa0L8IHxZX2TD
wQda9MQyTO9IbZcJIXHVnCGp9hPSq3IZdKnRWhwhLzbYcb+GznmOG1OC7JejX+CpNRsakwEXlMf1
FkTZGOIuj8QmM2C5LNizItHRssjM4vMI1gktllSpeQZvnDcJDK/v1QVhvi0rFgraTBka0cD16F3X
f0QnXGj+JlTEH2afu3WzS/yCll/4f+JCGpI0cfdvTVF/4a92XggZrlaxC7ZhBQ6H+L3McJfNfp88
QyRWFdXai03V22E0JWZjJ/2n+ncjYiGl1hgIzgBwcE1k0z30xdgjsiz9xFwOuCBxMmwxSZYBXkGH
WQMpKAHxN7DnKs6KFPckDPETNjPMEcEQI+QgTS3142zeMImAhkhTWZPsd1sSMTKarJMuIZQ38BhX
Pb/8jSwNCY60acmOE+WJZ01Rmm5XoMDkafkYikTEdSrzE1GdzlP1UA/9oeZKsApfzSscaI8mrREi
tlBnwmxZpf+37NYIhp+tenTupCPp8GmJoL9HVqaI1QofobpzCYSJoqG8scDBn2v2/uue6l75PQS0
hLd63DqP0/qROMmGEiQwgD1sa5jLAlzDsCA28gMk3cnZ7Tp0Ehg07rTnyCDApw7Z3H7GZl133zPn
1qhqv2HDJJEF/pgEuVph9oC7a6BPKdiCU32Bb0XaNUzC+vDtJiFnBA/ij+/t/QcnYmZCZEryHn3t
SpFSCfqCItp6AZUVpX8KDfI+oLbhaZwvUrdcYkkCcKQLXiuGz2cunRmv7xCwLVUkGacHn6NPK6xA
LWZZx7kDjoxPy2PHes+nIKm7ZR4eLVFb6UbLrikKY3BCjrapX85WCUpJZGj1s21BclxzzhPhnwDj
kUViRIDK7i1Q2Y7MAlQ+m41M2/+KaTC1oIlrdGpOiVPQx62QwiWztmUHJg9NGFk4WXVaNygb0uGv
j956XzDQZb7yHOgdxkAp4irn/eqXGu/p77dCL9eST6683S9N+GjW2iBNnSvTpg1EsNI+/RmdSw6q
3+aeVmu4d636kBRnqftdFfNWGUz+lOta7cH5UNxbdf8QJgtE45IJGDr6qZt8Y5MxRf5Sph64HegX
nHOTtN6loXYMWWvZ532jTOH0l6ekYsMjYrCEjJA0L90UWM5yL7dSGhgAFBYVW/EbJbFMyz7AQuOS
OerT8AHcF6HQ2I4iltcISrmMgAxcDnQS3AQrBKlwhlfQg6/d2cIK9v4jDejN2+SZAEYJ3KN/s01I
linsh1T030CXsLS1fn6Wua30qmCaH7z9SUtISBYKRIyzp+eNZvov/JG3dilvLo/ddKtgsB6bj3Uy
A5WgFkX4WHOTY94uBAb6aWOav8P6JyBBQYW8Er4BGW9SaJIqzTcajmSMkub1a55Wz7u/p1KcohEH
K8QVjl6y1mHJ1e76M7da7XW2YhEwJoRR/MByv/5FVAcqOzBt/v21JqfNNoQ1wIayCWTV16oZTp2c
QRdmt0bvjw6ak5WsqTuDNjk06wXrBoV7wc9NkBue0DHuvgaJc6FwR0toQyXtLxQeOfC0hgUXwGi/
eizONIzZoDELR5eGjGRBW/f8gxKc88JZmdNjte0B8uTvLTxDThZCAqC2mzeAFo+uMdhKpQL7dsUi
cGnlhtWcCwME/TbAPWNsRye+u9sn9l08WugQk+L+aWnrvrKD4I4cCGFI5qHWS05N/8+byqSJyEHG
mJ0eQuKfCChE2HA3gCRCm/KP3A7SkX9/ho3yplcfF+lOmFNxIjviUB+l1fjgFTp3v2qVaYYgP5+z
TiV2twlKXpcHLKUHH8Qlk979wEwBmwIoEWhSnW11cET3FsYervjHeWzq3dvHqdEda17DU6sMtgw2
u8p8Uri242ITkG6dIy7YpehGy9G3kyfjQ9f6fmuT6bptkhASEZI9CbCgwxe2Vjq90IFo3aMbkKNZ
jghoWGt/ATnlmw9izZi897Zgh4A6gE0MYwJCfDMkfooWmOyrHivO9tDp5j395D9tvBk6x2pto0mu
rfYxISWAjOV77oKFuJ9NuIThPk+Q0GXPzva8xGNWFMiNkhllzA0IJSS7/OzVmudakAzyTgXyf1pv
9iNa3s6d/cjYzJsidlGyluQta/PnlOBPqD7wb9Nc/ryK2NfelDY+yMpS+HS0hUkKViyc5LHw+ZKO
vI4TxGm/d7BvmtmbWS9IggtCvB/tRy/nC4GYKiFvUJHgIplaWO8RII731kvgGcFJE6EgnD50bpK7
KDnzurWHBZXut6rzpUpCw/GKEv7z7Jb3DjBrColsYd+nk784PFissh9flwJ+tYib88HHu/rf4Xz9
K1mByWTL4oZbQ+pOQs1zKOU2lXal/bJqbcA9Fi2x3m0jjhK4t9llSmwMsonkPxsU1r3s/TyO7yqm
w3tW2sHgkaRThpw6MyctYyfQokytPrI63IVS8dbSgneoCfNdjtS60uv1oVbbsXVzpNxZNsOwbIeR
rAvpz1G2kKDJjSHTgwHUCCUHTSMZiWF04Mgtk0DOUsUHpxro9x9iVBzb4tr+/VyvwAI6dZrNu5eD
9aGAwCw69F9osE8O/WoHbY3hNZpUhklUaUEWAE1WdZxbFFefqdFDKWSVf8HTaEzTZTKu7U14umcv
2Hkgb7dJiQPPZMZ+iMtR9TGBpNPPl5DSVya+V3Jns0tPOWq5mPK5RPmfHnMOeyMuOp3B0Z5CNqsO
OOIMRh0DZbCLmWfXyrh4SyscmzfVGMpdbENsEsSSk2LV/D7s56DgJNOTU6AIp59682zfSK6g41BE
baDmVgC+UrDL+wU1eesRRaBp3dJ77oMvwflhmB7C2iDXQFRndZ/S1nrebBvVO07Rvjz4wMvLgT1Q
hz1wiEVS0Tc2S+qQ+DNBaXXmg5kDEFiljgHB8ep7kmKNvxsC0d2dG0ZQD6vQaIPBvwMTh3DtWGye
pS5xXxxWz0EV1IFrUCNx73C20EpGhIYiEFMpab9200OF7PQ8ad9nj27qkTLh9VBEFcbwEgCevHjl
RpV9gVM7k4DEgGy9KiSe1I6oc6FVEh1QLSGdNkgpjgx2sJG72yKkaiSlyY9DVE8vF81SR/jT7jTK
QFFKupvzrNiARHwAI3mcYJg8UWiyYUKnVnXU/+km176QwviQdin3qzSBiEu6N5++l1eDkO3Wjmdl
o/GCFGPvVmp41EA74MlNIASirRKRFmOd1viFvc6ly/E6TtoPOJenX7h7QqO7a4FNhZHuFPI9UFe4
twd4+TX9NWlIR82VhkUK+RTqaEF6ota1/VjX1Y6IniQy5fqPCwgiXx/TFiK+iM0LQVvv0wXRc2aX
+VztOwMmeg/UMSkaQ5FhQRGDCZtbsFRdx7gQdPwBQt6RNHh5gAMhWIDb6hDAroDsxBKl67VLx1KV
/vi6k1tW634VH8TL0/7NFIEH+AYa/e3d2lv49NvxOEcdmcC3yWkBtobFEXGRd7MI4r6oS5Ac3Xol
+h78CqxckIAe/OvRRQ86v4p3HHMe4cjS1kqmaft0cCoDEpSF6f4qjEGFXAHsZj0a0R928TvYlbs5
gyx4+wRpa5+GiJyFGBmtJM0CQM8hXUMkTUhPsOuSqwnmg7eBDpHFk5VyA9wKbTBFs4heVt4qQZIQ
HnHF26VykKOpHqoY/5b2PwAbKbvk7OuKXHTAp5XW5xUcGUCJS+gnUaJ8DnLY9a9zHj1hH53SmEwK
EkJyJEeQa8ONvS5fAeoORvAZku2mWb5Ovzwg3yxHo7wTi7FxDa6+EAdXwgjdiEcHpAQJ8K9OoZvS
3lqBa1b+row0oYB1WNZbq5WcdLrOyRciwkb+rAnEn/r+L4NGvOZvAPCT/1FxFINBuVTik9R2Y4AU
vwqsRF++om+7dCop2qUNJGRa4KPj6NtOcTegpY1B69KHm7ofD2A5WSDSBrmsm2Hjb1aIv2ws8n/N
If0oG2Xgh36TDAN5+OFYWUF6i0B85MmDgbg42KSchh+flJMeHY8T1ydTT7oB0QqXp4ZjVF6tcdlq
Dk+W3yexNjc748X46HDQ/DZUVms33BCSciQU080NpWHBOPjNXpVtshpHoqSgT4aEDQmDi59H5E+u
Rm4b7fdZGmBWcvOUYrXL7/xuHcwfs8bR/yqa/ZIXVTZ6bfeKcPmDs+/Ja6AWqrLsw1Ppc0nsS9Uy
q1DerJHi/1FCgkfpquXoaI+6B4IAfleWbEkyY9km6RSQqriRuIDLgm1USZMuSkXd5dkMUK+Oogs5
Kvmn+N1NRTGZkzFvKn0S43SP9va6Yo/Incg/mbU5t7Sl0GfWBsav05whWP+2k45OR1zH2ZMaD0Uc
JSIg0jKcBQdp8wiDoTwa6ToOQsmVCCefyl6X6J3z//KB9YjGgQJeUDYgi0f4xp05m/AU0EXAJ+YC
skU1wkycBQU4QRgcLTJJCa6HIq6UIC0x21HBTXGqSP3MDhShlSocjfhMEXnR3aBzVW5QN+CqDufw
u2x33pS3XhkZqzwQvV7+hYYI3AcH1cW/6L4QBNLTFXwauSBvFxmRztPOdb/EAPLL5Jm9Mr8M4iPv
4YCZ/kYvRz6+bsSV+DCQHOmAac/qwH+AVyTAy4bZfqMHg0ReEEKhj6NLtnFFNEg6wlPcyAJleZJo
6pNJO5h0omYZMo6O3GOVwANwCkFnEFRNcCZLPIURhW6dICAUTkUHgLcP/SyA0n+joFHjG4/kOuWv
Mm9gkrW4SLrpquKpM8ApbAMaZjlTvPyX1AoVtypyVQD8y2EpFldMCycKwups9Zzrp6nHNqxZ0qMk
vH6v0GXEmzOPjXp3O3rjzFKNRQhCF6mWhbi6SJwW+UC+Ub/oqtI3AGcYC71PGUhzXEuBZXBojmgG
EphhdLI10RWGAczlbddQ0TAu8tM+LBRnahyQsyIHRam7zD4u8Lv0nTjiAieTb7IqCE2yOxKS2INx
LsI0stBVh0kw0mnXLpZ0OfRxytTJO9UYvQBwoTcjP1QuLdA8XvbhQ+IFHUwRtkIebP5j7cJ76pe6
3LtHMADkdq3jg9YmnOka0lL6oYA9b6vZiad3YcxNCaXdJueTHB1isIdXR1ladUjFy5ybn2HafbU/
/1qgyduQigIXn/WtXZfK7ZSnR6/aMLiSqGOqj0yNbXSSyep1AbdYMu7YQf52xp3pYtqh9dkhyetJ
fh7c6Nob9AYnc1LDVQFc01ksoPaglHAxJxNqmiYAyMUCwKBQdaKKh7nZQRKM5CZYKiU4mDxMHKIJ
h7lAM6HHws4iAP4J+fObZHL48X+ZDDNetqKDgATTDe1V9dAJp8WGQTYVbKCjOcngMtRQTrfwsRhw
zdKQBaQ8S4A9mLXhOCdX9DCDBaWnzpgT1Hnq+d88ZI5hImRQzs4vK/Obx/oMffdv1pLyanBJs+BG
36/jULdf4H9MNhDAiFIlVSlJuSl/pXZJhT1k7PSvKXzWDVwadaDeu4uPHkZhGPy6AtkURX1NVUQ/
uiKqkGz79DSDoaLWPD1pWH9yk83Oj19/2pIyO6mRo4l6e6czZJ3p7WyARaCeqrsMVzR3YTh/Z6UE
lYZWcZUMP61aLCstCcVfsncyXF+bxaYaSpj39D5pVPysoUZbT/AI3oLGnIIv1rNC1lq2e8YbhV16
0fEhw66YV6+hx7Wja6X7v2yHcl2aurRc0FUmkJ+sQYElr6+mCCMLRli+pBiT2bEs2a7j1wbwdLUY
dTS/mz7t6ugoXY6glG17hOX0+1IxoGWGT5I9XC61pem06TRzn8gs7V3ZPotNdqlMO4Mhi5l02JMo
MUmEiec1RrPZqTFPYcIB/NEqR/nw0cdRXQM8gdoRdZlOQSeRkh0xC3jJmx1CGfOwSKkXXXISmJSi
iaRvEzDpv0lFJnATu6wMjebHgt5mKFuCJXEYhHBVbZAuDfq4IPxZPcwy20a/alMm0BtYR3eb7B4G
XzNMP7LQMjA6BRVEZOjJKTCahMw8LMwZp79RxoEOKk6RPQ9Jl/9v2h50HXKP7IC0vKjPKNCvsEz6
rz6FoQfkqRgV8rM/Rlaj852qmkm8RGWTxA3mhqQwbbIyN3tvO64NKDU6lFKnFCWxNdREu7vhqQ2o
VQrC1EtBD0PAqh+6RvDUVB+shlcFHx8btUcJrExaPcncJZKuni5UOxZqr0NVtLMA3OJmtogHOxUX
/G1nMW1RTXawRFpILCxzCFSj1eqtaWjstZx9Jw3nXdaUTNh4AaAVnzBbZa3W02pRt/b2nao37cjz
HA77QR/zBeUSY6zM/m/fg9XVA3oiUiDt4RtgIX3taVpNoFcc1nafheiL/1XjSpTR57JtG6EqUkxH
ppXGngaizDWBJ453q/qFF8AS4C8eGM6ZMqJK9X1NqgZtri8OlBYwNUV9CnpH2oCLHoZV1jKkUocl
xa6+LMwuM0QTTpVrXAl+Ntnfoxf09TWaF//cAJlg3sVfGPARYlTqG/O8ugYVxG8rg9xIl1V7ijh0
VS+oOddJJiFpF1QFPy8F5V5d6QBmwmpItJ8QERAbMI79FZWxhBICTysh7pSBqJaQD86sO/2+IAt5
vyogspYMuMoc2xb+n8/c94fD5pHWVZ0aBXNmvOa7nEEMLd9HAAR+Nqsz8NYgEDwrtsb+xl4FgvAq
r/Y74yjss3D6IeP8cuRyceKcKn/4L8KdklcPbwv1XRYmQ3To6M0adQEcv0AZ6V6iFKgiIl4IfjdX
ootzTlmM4iym6uYEun6zGdmaUTdvteV6s8CwTstMNTTGm8kuvswwM4EP4GLK5Cm5g+v2tvWoQn5V
H3mbasCzX/ERW8VLAUbKamWGS+Y8c5g0g1CU418uf0S3rga3j3fZ106A0cmujSbIw1KlMsrMCWUT
rCl7kdWPeJ82xSjzunQSspx8Ng/R507qj0H0xVmmrRLhH9Jx0ueiWtuFPFr2l6lLH1OTHGK2PctN
kulvE0tQWJ8t9VL5m1lwEqOe1w2iIJph8nmnloFct1lWtR2QmhUclHScZE9M9FpsYiO6IzXwBUIs
d5bndLmEXDpCAs31FZUs4N3FmAzTg3ml8C12NftvfrYCNC1RziTADDh9TKVl53wV9i92xQm3HguA
RfTvn5vPvf7e64fh6je3GUd2avKqLAJ8CtXONP3njrb9OkWvXwVNPQ3Es5iFlwl6kJoQMaQuB/9o
9Ff9ur2hCqwoRof/c1xw33WXnKhbZnjRRD16PjOTZallLjuioWR4RmfrTalkxLYrqyObo0TrB7FD
rYsj4SUTW2vODH6udRbxMIcUF5Dz7b4VuxK2aVYS6mUFd1wBphbTncnKY9rtM6vz88m6wGFjasIq
E2vGciDMD2o0AyZtl6vA36DPMmWeqbNDp7vnkP9NpponFCfIi4htK7UjDJ8mgSFsbrerhRO1u0vW
UnfGdqppVMtQpjJ3QtHLdc8+igBSSmksEZ36vqHT/5VS/mXgc7wjiGQ8wqXyyHlrtqR2jivAyhkx
ZgBMmGT/4zsMjwpCFHdY/RxEFkMqfldoXgBTQWBxI86eRdFVW2kVN+kXwugSafvFpnPYFLXf/mC0
tQeDdW9neX+9gpYnMAbFAh9L1mAAjoOvuAn1wcH8Iq0o0rixNEGqjPggFSViTL40yBIMf8Hf22XI
u0XTgMK01zLMFkw29h4nD3HnncPVcBAF4m0JypOxSdKhHXHxWCL6hpqny0R03x40hJ/QY1x07Ie+
qfHneWsWGjZopmvOSSsxXvJV7tfgqb7x85xiX44FDt86N0GHMYWgtDBBZ+F3gdvZxwmisRwt+QZi
cqJUHtR3exBKDJDMMXUAusmr0rzHOmPPNHbm+u4PBqS3TzYoH8ESGGrMjQWigTdyDQjbLJqbgWwT
9wmuTYS/XvfWOvyRcOLCGDDoGTw8djI1Ng0jgmcW4O8lrh5NkrJQkTo04EeBI6Xgal/IigasMpYZ
S/PoaTuAgCLbazAAqz6cTfRCsPJZzijC/+tTudjvLovzt7fK1dCWj2WZW32sbL6Dw6TEkTYb/UVH
mBn25Rv55WFhfn7fDeiI8x4BJYf1YEngezZ7f1W8lfVTy2s9GGmwojCgYbudvethRQAPCRCBF+jD
sPWaRbNoltNoD3oN1Qj52B1gEGS+GS6wLMT4V7OdY+HmHRbRMvG7oOY1HviOckaUSIDmpqHs1KUl
J0dOd4X1oRKl3PTfXjP3WFLZWtBKUCJANwKuFcmayZl9B+eDMI+OyLYe/71fq4BjRQSISFhekRbe
h/jq7v482DKnoz2Men62ZDgwLk34jRKWGFVxLnOXgVDWQ0XzilaxbuQ8hLFCyqBdsYgaOMlZN5q1
WdByjGuE0jhksvC/ZJGGTKdSN7sCmekj6CziV9mjmGYMgEJM4q5MpZ7ga7gnDNpyyR2iAQ2W8kMy
B7rHy1lPTNnurNakXsNLBTNjorpdUhNZFVexUckuIlFAJZYG6dq2eW5fkJQaGOdWpXf5tGq9N1yI
MD7a224eArtprXdzYygVaJluVxq5TqWlHTN2sqtb8oWsUa3q/zYH+h2tKr0VupF2o54LFz4qeHRg
QHFP9bhFSZYeaR3Pqbfzn/XGFV5WWARrYI7mNSuu1ajLLt50o9Nk+1xAHRh39kBOHwCJmR77xqmV
PuhoeX26j8Jou6Ml2j6AwpyVzIoDL9uNnfQBuzxQajCuFa4tD0pb3HvDFtGmR+ta7e9AwRPeto5o
MxQaxhOMMy5qlVi3QfGY3EepS6N3nY0ohbcs9Q+0K3YBb0QodQxpRwDPEUPA8nFu8BjUac0clqNb
57FBB5U2FFAJftx/jW/jWu/apgWFvsM3fKhln9DQynXS5bVdgJQ915oPzsHNOTSfyz27IcKrJMpz
dC6c7NyA1/jUK7bDd0CeiKip1KNeZQOe7B7HhWlp+ljWG4bHTKCW+6DfhQ/3nt3YR9ZrQXU7DlEq
GB2uQY1eTJCWQBuf7pd9ZLx80VFJ9cAsTh8weRjdYg++akhODmj22DBTfLXr1JzPJr8BVHBdUGiG
14WOh/BARTAZnLldub06r84+Kq7RHrxvJbhAPfEECTPZbDrqDfOM6T+7CfOb5twln7o8DgsIRlrn
1KKbCBLhHSmLu/V4w0tvxvDvon9u3//iDq+CeHoNH9AiQQDn7/GyExoL0Gw8vM0TiTKaFlhN9Pgj
owNv6VNE2AXaI+EEIX4D3T93q+ObO3dLKN/XAElDM8KknwFqd5FJs+bkPZDo+3aKyBzAnPbuw1Jb
miSoS8K4IYHUAhU2sQrkyATdR2zo8L3h8qOvBuYPknlQzo10S3ss4irFcEcG/Wpd0Nsewa3oGbBF
oEkh5i4m/2ZPbFFZ7UfvonnZD/Yx2l/7Q4ummUJZ3LjgA8hYxGdsGvziYBw8YvY5arkTo1M4A2J6
dy/RaVRZuHwNVfBZrkBTybFhhEzhFpVNcDTI+NzgY3p4W2NTeFhQLJM3tHaDD4BgMCDUwfO9Sx2l
AHhY4ZfG2yTrmXgHKm3NehcVLlAKNRsKgyL1ucZ3Z1Y2XzfH+/eN0vRkzT+QvoWPd4upnxeHGlwU
h5xzZt2QGt429xefiQNl+M4XU0xE/w4HdamZ9eVjdurVl/dns17yK4UgndTzFpqwAN5xIc7RHSCg
U+xV4Cy6Wmf6wv0tVObteVTcOmm+QffB669AM0PrHCH8RwaqbpfoEyGlvLdS5EIQH+ze3PpXBUDo
0nfNrXuYUbSEjR//JL3YsK08KLMhewDf24mefBix7RqodsgXUDotBYcgcc7NdHrvQtfgvlfHv9zk
Q1uZsbgOTmxfO+vcPN/WZS5i3X/nuvXoswA/U9lcO3kIyIP93IsDkJ43Fkhy9CGDOAEQqgY1cJSI
HAhB8ym7O3/bY1qUIOpzcijH06vywemjCSnXxVq/wBIgNfURwMW4I1eLJ03SGLm+cmSAZ3GeH/cO
O0nNBwdzHlRAriIPMqfZm7r4341tDOAi7ZlkfKDn+OIIJKB2LjQ4tMvRvXddo26CzNwOG3XpnqCU
KDvUbItjuEXOTHIKyTkHlNH74e1RTz8+JACWAufL+HAq9pl88AKyX/yXtHuZVtkVFwY0yE1KTQme
bZgmokipeGABuoeAPPPm3H+EuQYknf36KAGuwvSE4RVASAF6b9hXaGiDv2oxn1378NK8aIdGVl7o
X0asjPgTyy76Lk/+A5Dq16RK+x1VaClCljXvn6AeftmGN/82SK5Dnkn5uHddkG6/wgqCrOFlWil4
ZRANtKvcoRVHKzohv1/6MxY0JcOKnHNeH6SJ7FMKWWVwTBv8WjKc18s+MtDX/p6+p6p/g9Hw6BoX
64WTcZI2UgkKtYNboXxPKvtj1tP+pWeg3cPygSAxtd8H6LOX0AsBSavgIg5Krd3iVLI5s3RUwGxN
uOy3/nYKbdCGFrMb7zL5sktMYXSPUh661USJkAxiPxZV1uGVbrfaaQ0/fsY/yMZzC5Ga/WM7LJGJ
pjUaDiMRRTIS8NYiulj6+w7V98u7E+s+yW8u3dtg/5egnjbkonO9cn6BSTGfXiawk6TTLfVuyKod
rDiruB49MLR1LD8IXbSB6VHBCQNEX7UeZHpmCIywHxioPNFm9vRQXd6ZMP9/X+6JbpXB6w3PtAlS
L3exjZpza9O3WOslgGLJiRCxZ+5FjiX8sK+zvEQB+FrMt/EyMa1sVQ+YVUlOQc/Bdg4SgYYQKLsI
LUEG9arLy0VNp3HFLdz8NwUaqpywfpcJ9V5+2qQy3oECpFVyv0j40NvnFQKW6MO6wq63+rZ3f+/p
M2fex7XJh7MC4UXX74KOPoymQZIQHoyih0rKLoVbhC0ofvpV9PumuEzsTsWpNDeNUf4FkAAKaYzX
ewLjzNiAxevm1Z8edDbfIrAk6wwTIkDVRuwfe7CN0z95ftuQpFcTN0cPSa8ewYNTJ9BusZiqAItn
MTsMgEAojUye2n2d69fhBWlROElQxCxPFGNSSO1Qo6PavXUKeJM1i0m6qwT1mwOd/iuxz8xG4AdH
Om5kZe5kY3Bi9i10vvBmQMBVbq0HzWCMFwlD8DrgLtg5dhnp1oJlX47Kf+WItz42uw5bR78E+/d8
U2qhIjksBM/hHWrqcN7ZucB6kWXfdS6jG71u4+LJBquI6WeG4D0xuMX+gwUNIG72gj55V7DySGiP
56RfuknvxR4RzidHr0wv9vRcQGZuPmOSl+tiXiLTnVj0ns5n88Vhce/tOVJwHez60GmBd7ioFfBG
Gw01EK4eCkHEi1ABVMS/koCeqNvb5Q2yxz0ObXwgRk3aTMIdNMDIroDAsOrLyhvOjQhBCsiogWzj
4rARk14DFUPC6bFBW6gEZQzebM1PElP5dFTc8PLXSfPULQXloM61Lnpv8JqQ0/YeFNDeZn6QXJz9
GaIUKkzkEGNs58ciB88YFxesvpjJujdLzPot/a7bP9YK2MiEjrXYPE4rCzyktMayRqLy+FedJAfn
YD0BgeE4lWHGhRZZElWvuoXrAK6wBsghcTkGIKIH8GQfO67YVRouQHnNV/vlrnUKL4vTAuqedEHH
1fAKIU2GknmNS8hqpXBhvxwIzqBaeaZeacKShPuujILs3vAhR6fmmaPz2YTL5AH19PDbuAx3nENs
58zq1bkhiXBxGzfSMsiFNpJ2g6wAkhbbLgdQm94n7NfG6gYXGZkLBDqvXgXsM6xhaC4VWA+YOpsu
z8oejKubkPl/mckDuNKpTGey+ya9UvCKBmz4jd3DK9OkiaOMt8xukUOg0opZi0DNEIg+j1CMnkfp
oBx+hggnQTcrSuq0Uw2r69fJ/IzS/rt96R/XyTCmazgxxy87bsSta2seFMJ759mhJ21w6CU9wz2P
5hENbUUsMJVohCUjtKhRk04XRnQanEdFhGWg3wbfA1Z4btY3dAlWSCxcuDuPtsGncW2cOrfRc3Ee
vVjRnZp7hzfgOKjBMElmMIAiBKEOqJuLLqwRrbSTQn37dW6j9w6UEL2VNKxh3EdQqCzui+Mgnn4a
p0G+aB4HxwGKEhBnzyFDjld8JOn4ZolW0PDCz2mQa+85wh0oQwATeBlYAT1pREiJRvvOtWgawLk7
SGPT90an7uDYKXmXxaUDt8HmjgjysZOPdqNjWKLLC/Yz8E4fG02fP+MvKZqQz6RIg7JIXvaeYBLW
cNIzEb12YEuo89CmB1knfc9/d77yVWrVkCsqbJIRY5n0aBkeXBjD2t8ctOmi8veAFOnD+1+cBNIQ
bMN86d+NFCsyyFysGS0OtJ1xnC8XbbIzfKK7fuKlPrTvkDPcihA/PEbzoA7QZ8AVSDtQH1pTci03
EkiQ/Ad1F4FjPBe0DsZEIewHp269c/G3Yf7vwtEim+gWo9ysUrCP4bf5iJCWuv5BqQ7Y7EHPOfXG
KUA4fM+g1P5cFEm86BIo48bu2kXqkC9N7TdYTyLkOn3i3Csh7YAyCG6CGUOECBKtVeoc1i8wmDjM
lEkLVgUetxWRtVGGCV+vrXb+EEb1910+IF7HY4xCDCcnPMBkomITIDyL5TkxWFWryksP3RUn7cY7
77TkM3kZJEnFzOaVKGXsST0hzh0bZhbt8QI8PgrH2VNIc3MfDN3LvNxoCWWvY7nyHTnnHWyHvJSv
4N0GdFL4DOzMscl7nsv6IMY+rOc9/ptPoYp/wiQBBxaHCT2L/SaSe1tPyF6IqMvtJ+52TQxOfAL3
yyS8Hdp/KB2/YIjFFQ7/5o1CQJJTAcRr/BjDbHBblyZvH85INtl90XkGSGDRCXCHcydnEVjSDf6d
SFF8N5tjvJcAyec5kxcRMCO+BRwTVfvJHlV1vlJIv12/gvAXzSzrKyy2W3PEURaW3ClMQDTNkDtp
39bJut7hA9Ssdh2jHNic974THmCb54VzuzDZD+lCeKxvaAp+ALHH7VLA83SlX9unIZHvL9SQkyMS
xXNfPQDARs7NR/vFK5a0TfQL/r0L4dSMz7z1L3hJy3JwH77G1cmNnEGK8/zpFAifScN38HjDyiKP
5o6kuK+DErB/hFPYXVtfyOaKZu1rJSdCAAs+aTFQkrt0rx1cfRyNEhsZAMuSuKPZvM6zZ/cBc1Td
LuM9kRt9En5unRp4eiIFrAoRI3yJzPxOCZjOuwVxRx1yVMIXRBcguCs7imJwtKFWxssg+bGflPcg
R7wUWsatnZasSibZQ/Kh0KVySz/LBox9DWwM6HtWtzggiFbxQozZFYUFUPQPsxCLJSKBjLXWecKK
R7YX1HtBIWYKqhOGZkrjO+/KfkFnxfKJrBokqygSGPaTmc5ShFlhjruEKqR1w71A1Bb4bh4xAY87
JcOGDl/ETuWeCJ6ES6QkhbdxtN7TaxqkuArRg8pSwYCv5C2AslWkVscSzBPlm0Zsvte5qTEprFO0
JsI7fecfZB7YFul/4PpNS6MSCeojHp+N54C3kFIwoO+UrF6YXzx778l9ydK6DGEs6aO23K0P4NBk
8bLzQR/H4mPp4zGDXBsgKN/EQEA1SwvY3k5JaWDSty5W5UOSNzBWvKU0Z4CcE6cLyxnlaNY+rp1N
B809uBbc4tzPs5KRKjINqCUYxNUFmpCs4wL9rAn5GXItGC1jVLUKAxITy+Loc0I1xCQbcloCHIeV
DKuPPceXOm6+g9OEYzwOcdEP/evs3LwPSftb1XaZvuBvu+jvWuXBezmfXg378XQwHAbLjYGFr4Ea
5fjan/cuBHD9+YqViRXhX8wJ9kpL0K41OE7oYbESb3wRniPvjnHJ4RPRH7lrPvfT6qWZK3tb0G+1
FksQujf8wAtGfQf51DL/8V4otM6IHj7r1+A7+nQesgPXdWnnchS4jb/Y5jA7zyrhfFP/m/fplIuX
lxx1wpL9nMzhErcxaYW7mUOXZ3lf3rvw3bDQY+xuVP8jQi/Tp0P7+eDBINxw1JeVabI+rzGAlZ5h
Jy12XhTRD8Fh9kbsq9Iod27TK/DxyuQ4Q8ADUqQxXXXwKeVaW3yQ4jLXK/qX5qeRDt70Jz+BjG79
ZFT5g2qhWRmeI7rsg9zgS0o6QP9vcBgfJ7VW3K71dt5hnS5zg/qg1tsOK+wzPs5jbYFb9h2dVhCF
rojRaOlAmD0X5WgZqqVIDpnbUWmEAKC/L2JDUAlmu3S/03wn/o+kM1tSFInC8BMZAQICtwKyi7jr
jaGWoiKKgII+/XzZE7N2dbXlApl5/nUpcTVOuFGv43wMvDdulx3fkIc87GeuBp/1gz3042EUIAqT
Fea+G2LHGZzx9HNkZnXoG9Ydc1XFMVQMwo/aY2CRdJuphHBREl93yNgo5MMVleCcEIJHgd3//i0h
O3XUVX5NAtbN7yisIT2txH8TDUhZl8/VUdUt2t9IEjxyd8Y67boyYJhlzrXZ0ysj3GUsF1xz+vBG
/exBxS5P8SNoJwmP8ZWOO14dK+eM8mmTvVbn8Eqy2DUfGQdy4Vk+gA8BH4m+4AqaNSfzb0Cn0Sep
ZvJhZygu4y8YC6o5gl+IHnUL77W9JVzAAKfBw3udCEDONUtfDKJijblpfD3pBIwaIkpRonH2AEb6
3VZ/ComcgyHFAUTK0hHKuqwuLi0hC5EKnoGp7mK/yOphTkU282ptKbggCboNbycMCYrudJw+NjzH
O0oncG3WBvQJNu0R6UO15Q3fWTOoLj4QlmvmSD4eAhn84tTfsPPebOlE+O+IcF6yqnsC2IyqSEC8
JFaT0ZQ53Hq00V0Sdq/CeZ04bpMMPtwFqpN5VCSQJ74k45iDQIALCVHO86ybAqloIuhbhrXeEa8F
mUJ0UZUTOn/HO1ACkpdHAG9XD6Mrg+97yW3UD7hQ1OCLaBVmnwsTyAuAecoOWuOOmFH1E7aL65b9
uznwNnIDX3VLBDlXm3+wA/DGx6cz9b2k2riuRXzwTnZvHxdS4QO2qR9vz8QA8hlA1CyEXdRAZjDl
ToqwCHtg80Gi85dJ1qENrkP4QjuUaC7f8C5OKJzbUSkTK8PHVzw0L3GQEqrKAkXIIvEcZBT05m2q
z5Tj+0zHKpUK9bJYYuJ1b3EV38kZuPl6QriCS8fL5Ov1IubeLQ+KoFI/Xvxb9Fv34wFtL6YHpcFi
62aoWWS2a/gi9Mbbbt2yTL33bMn3eb5XRgLB476bYP+6kbjW2xDAB6LVnrHq1PveOpsC5IbPVFjp
XjaVxyCXlWI/JtQz+iCLOO2voFCbds96F8nAiuZwlzZrwkP6dxZDkZpkAJ4UYZ9+53za7oupvn5M
8t9wnXPE2HPBig9pW6SvuJvJEdewInQh5d9ze0cImDEOMsd6OLEtcYTxkN0FZE9/Znmg+sQyz4i6
5TTCwP1Ca34dEtkl/sWCGQxARr97vDFhzUcdlJJ9HwkKRYc7yr2GdverRafYub8opkgEwEzaJfgW
kGjvyGvjLRicTXF8qXGgHc01rkHKnOnnJrg1AIgPQcb/uM5agalxycOcmcINKdxqnKNIMYb8pMHU
ZReeUerLUINY0fgnRqkdSBoYu1YQpnbM3o6gG4BAfJ0sp7waveGZcD7zPRDKMIwvJ0TPKScws2hF
BbdY2ZdIpLLx+/JMRUN0twBF0vLqfqfXlTQeLMBJph3hMbgleFwhgnn8c073SFnW5zr944MYfW/0
9H4T2e8mv0kd1MFvJqUvfBa7MQra04sGcM50+Ct07jcx8dAota8Dafxc9admdKGp6BleFuIkdA/u
uK2+WFjha1DLveCRhEKCTkVg5CddHUITfB0L00DmESJKbmDrfNk8y8k11FaKV5/k8Jq2sTjfkkgW
UGA9b/w7geZd9MB2p1IP+cA0zF2WdAj/FQK05URObpHkGjHPKr1DQvOGkzJ4iTJSsagH6YV10Edz
kPCeOC/vzV+tRw872pid83D/reatx3pINoTs18i2FZzy+MKFadvFYgImJRQZP2HIXtWeSa+CRAxR
NlImOh+FkG5RGDKCSuOWfHqinb0bCTko0YvCrW44TGduioAwJqcZeeHbI32HmxR2zycW/59RBcfV
CN0NopcM6pgwERwfNDvyxl5odyKrDzWOyOb4QYwLZlowOzXaTk411oAXdkZLjAb6yScttC4Nn9Pb
fVmFe0/gyGwmluCW/ChPf0BHifg4JZSxi8rhL8RUhBhJhOqXGyK5tz/PzwLWyTxWpn0UIJmjHx6J
tChS4hnCJulCppjke+K++hlD9qELAczkYAvCjujvxQBzNb/Kg/voe5JXQr9x40nUCwULdh0/7AYr
VIbTULg9SGra9BcfLgDB0+M4wLBajh62udKi2wguJaWzOcL6lGIVY2mQR8LqCCrtUC2DVkR0yr+A
Zel8JeWK10B1N2DTL2T4eyTvkwinxgA5KrCZaV69xZaF5Yy9AHskqaDQg7jNbC624RXrYjNpJhcs
IMmhm9OZ03nxXKwWxpkjz4z3bah5GgPI+bZp/gDKY0zW2Ka5+wdnabntxxDY048ve3JYHuoUo/hr
ym9y0PsfN1VsdXnfPOyWf7Nm9Q4cW1+0WuGadNoTZ9NXmqcg2cx2CdOffIC9YGCdNSs222yr+gDF
/j3cRQZHjg0HboZlsoGZH/MASqpYUDdOnhgud/u6EEM4MlDyjCkQZ/HsBInKYIpXlhGb40dGGYsl
6M9E8XhTSMahwhXvJugbVhKoFyaHubTJ42ZV8OGDuzMeg8FtsoDuFbtwGg/k4Jqa4094t1VCOQaT
xwha3yI6P1FW79jYyDhJy5G+4vlR7dvMjOV3LMXvBZfuTKOGegl9hWBFDYiDFLZ9tgNOA+wqBou4
YlcT9VzOzRGXqV8Ed/TnITO7wvNoJg+67nNnN3nGedhhvCj5jjxtYCYyD2B8okSa124vG3zyZBwj
D7gyC0I7OA8E/n4xBg1mnVfJZhiCtbIFNG/X7lhKKiGVlINL5WsDDykAyROsukJ2QX0it57wRqwz
YHIkyVxeDTk9Ze0DjLXEpveiBqvLujnmS20OYCv/EVx4JQ+Zts/9zxQnI+wY9fmOuL8B2K7pnBV5
irjp4bOY+/IlDXFop0hW3O27FtQHZ80tuG8fxDdyNAZ653DB6cPtjxv6H4EraF4mw54Zg8AqPgaR
IX7Fgco8+3EKStvi6+oW8Zw4cwT6GrKH1Hma0ixRukNBkd2fGbMHtBGhEtDPw+vfc26sm7H6Id5x
SA0ZGFgzbv1KSI+5RZu5iOAcOD/wAFCC3RCPdglopgDAOuU61DLqXYxxNusRK0XvklNMuv2NT9wp
kBytO7eYVYtB2EwHB/Wgq8N7Cmmf5mvwNsB28v5UnBakef2BKRpsJEPSevUT7XIXJjrWFQCubMi8
jQXHVj6+xsBFL6b3Jme0tmg4lgFysZ6ealiAU5WagE2srkRkoDnAXssPeP71oDJ2Ase8/pEPXNEc
WIBH7oabrz0Ah4VgQpzFKR+QhtR+Krw090lSbOloaBF3Nk+mD9jMCXqhHnY7MbZ3JzXkiRbHblvM
yvSxIMHqzuiAvRqamDv8xqnQUugUXJjA5SeFDqdURWoAXKoO31jZGW9RgKIT1EZckBK9Q0SZFAKD
AVMx35bct9/7PoBAz6l7TvkRPart/rZRjtelscjPZU0ysi3pFmYsxhvJrWxEk0jqyJC7Obv3iABh
TpsoVjBT40jWN33iXq9QzBCD/4g8NDar55YyEJbvOs05XxdT+r0Yy+jk4XgDIqMCrbS2zZn89xaE
zI4t97mC0mv4ZiDabU8acSma0V0la855ls5V8b6yo+DG0Nlwf89RvrNN/Bmy1S+dGtL5aZM4iWtV
JbjEL7BPMsiv6AaTK+d/0IR0451p8+ZfcqeHlorMZSyFfAo/0d+M+b8jIlUjmZ3b1+kIgeSKwC7N
ZVDaV0QBWy4cMksiaUxpIcgyuDqL/MVWf1YzgVar2UyhMlFAsyTBnYzAGumCvhG3XdIFwGS0qpBj
b3bTS2b1Dz8wAkqah+qK65ZWqJ5N3bfRrBrd6htDZZ8fX3/63jy1/vtvty558z7Wh7EFnzXCwT+n
XD4F5q6dBe7fpHevJWoOZvQ53OyS6xxYfaSlL8bCTX999YFNALTN1KCfSXR/ES89ffqVdyUGaef1
E/V42XMZW+3IqazBqPbprQEKLYMxrT0jLcCHTfC3250vIk5OcQe2nF6WOs81oeb6fJ2o6/76d65Z
HI740KeC6ODKb05dnM+eSeeKSCCy+whYpuDM52YNNrr7c3S3ccyY6HWil47uh4KjTuCfvSkI82Az
2JC2MnvMdJEsG5ghde3RG31POfnMzFDiFA4ksG/8HOScMk8aNYdSDL1n0nBsX15+76CEt/VjQ2qI
kC7QPNfu+aTowWOSvFLIDZR7UlnhCBLhNufAw5yAU43N9viVh99Jc5CYXw9X95c2XNYLQQaQy+Fn
ky+li+AMhGkTUcngu71hN2W9KlE/w+9Xoyvz0f5N9Pr5iR+XLM7v6MXxCz0MZ3iWJHPY2hsaASa6
K8GmUrRiANJB147edEp+LPIKX2JYENbnjM8CTTKPiFCrgt2ndJVGgeErKpf8mudLCGG577idaGUZ
ZtA5OPI39aRblnBHjh7wx7lctC9zzogK2qv1QwoUVO4CguI7JPVQoStq4DRjabT4lOPBxeGHd0tJ
bSwOZ8fJcyJT+dcEfcXKlWWz1FwA5jM/latKg+Ansx9rSLOU1o/lm7EZVCfYzSBc5Islgj3ZH9ER
bqVESVtbpy71O1KwzZMD4NYjOTAtOdz5O59WgngQNYGaNMH9LE/JZAl+Y31BHbmlxNwAwY6r+rb8
ufUmAwMMyzCLlG0/edMnOpQ2UCAZD1CSzkKTQW//CZ+LKhz89TePkFBZdDq3w3Wx29xo0xL8YtxO
7qsHfynj/ryb1pvvRBvfD0qcRRIuG9WnUmJRUxba20rHb5JFZXiNXpAoLs/EI0MplMd01Y+VaRX6
VdjflM7L7vuEyqS/wEig6KQRFzevqOI20tNP8LHw2XC577wJd5KvuVlUhVSp+7Xd8S2dJRK4aT8g
jdQkXRWZlEXbaFy6zRhofZKvTKaOkmpC1CbcVGWMJGssYgqGCzIROeEPYVvtWWXxKy/FH+6FrYc8
ggLHCqU4PtIr6DVV3Oge99L5u2zJ4qJXmSvjn44j1JLsvNsTFhoCvRWH4jCYvgg9z2bGWPEv0ZsI
dHr+mDnIX9m3X3o5h+Ra5Ev+q80EDHEQGelS2g+oRo6+JKsvdcph8esG90hL+qk2Ezn0XmgbFul3
pk1tEb5lYZJhI0Ynn2IPMO2/VDgINB+JMYYwRIh8LeW7wp2T2m9SCk0sN//XI6A5vsQpzWuIk/XR
m+HItMO/9I8M/NOAE+8/DI0dFzwNpOVhUQ5RsPOSuQIwMPniQeBX0GNQV38m8tx/vyoOL/BZgGKi
w4Uh/yeH3OFUK7EtmKDm8WD19oTnhhBA4ClSvTFASLScUOjYa8EehwOZiY1AEYSRlrlhr1E4g5ES
Jgq3h+2/B6fvD8RMb4ctClV2F5gtg8PXkISPUw/mCPUCxBlHFhYsjOuEgTHUwWZxlUDTgoBJ9AfR
j2M96e8CksrR+dhsMjcYXMFBF4l8DfRm9JWIoAip0M59+GG4WrX230i2DJvUakyCffvVOAawmiF6
PTSrH90YOmi1IOSbXCCIFpDSJniBT4gl/nIPqnIiURSunqQu7BOttjaaYLCuvzOWrZ7kmS7J25cY
mrVPfjGYoNMF9JuANyzT+74mFHxo0mzvsD/pmNxpeeyALKhfyYn90Y+DO93biAVt/l0ZAPBo1iGL
HUJU6R9zKWNVIlN2iQnp9LUSsHheUDmiDwOit8gG7t1WrYhWGgyPLJRQz3vCUNXRzeNA+GD8Qk31
st6Ze3tHvEpqP8CbaebgCLe/wXJZxrF8HzLA8dqjHQgTHIx3abBC7sjyly+ptldHSjZvsvnF61w6
bciC6sXF30f2s6tdoIT7zqqzTBsxQYoQWGi8JK/PUYtucFyBN7gYhJnieOjXBH4/3Xfj6z/nIlmE
CdP33r0md4PAu1VepwPtRAtKRY/0z9JcWr2g9hMiVUgY0lktvwAMmkP3/JvEc/ZTmZAyr/k5bDFE
8nFqpt+a1I0+pb8w9vR2/DipHx895wpdJ5Yo8smfdAicSUaxGtQThfM1g9cxtx63dYN/pHXr+3SA
1R+RHNlqX7GPsOH/kaR7/bv+6T2HlF2OJPeHTbvXjTWD5U0EVHOkcUGyNWwznGvj7AEi5Qx61m/L
XkOp6I4ywisFjVz8HI8hyYn5oM9rd+gGlghGrWddHLSzfvhKVFQJeua3RlwtaphPuFyyTVBfRRyU
0Wmjc+CyFd2TCAqyvzapOHAt2Dt/y/vXLja8VgQC1V6OP3FvDpMGkffkmIk7yBCkAPMigULobN53
jxI0iEsDSeRjyHkOCV/zJ6tW8XSfptXSV4MNfucO7p6pLlsHGgJhGUM+x2oqrCAvvwxzF6sPA4oH
HN6igWV39D5cpj1A1mHYDI4FeoolqB9CuRrBLu65QoSIGSmTIJl7y5JKL54NBAZ1jQiqVLpqGofv
0O8i2Gqwm4EfcrTPiSXeMcoMK44DBJZ+h3zx910V9N3kET+lzyEfIO3u5dM+8OzbVf8h3A2HLsUq
qEt403RraxCD7CANXQYWT4khgcJe/jRJb7e+rSE8BAQqx5+MBcJ/kJEagPv2gk8vuNLj8+/PlFFs
uIMzbE7zmsOkovPqkZ1quqYqNF+y7iFtfCOkx8xKzuWPpAkdn7jDE0faxdz3ZaczfCqMKw5g2eNc
PFwU3tVwjQCuAZMX/Iun/rzBzaeir9BGT9m9X2zGbB4MhSS3u4wdAuh0gOz+0gmxl7YLZMoGgLkw
U/BGGrSgkCHjICX9VcQf0B1o/2oHeSMvApqU1sUelKxuPy62gbLyPkLIVw9C2gcIC4QihgbpZHun
W0SIIU6jbfkDxMqZi3DNwm30w45BuqY+6fU4dbdtW0NyouEzGIRejFm78liLpCOacvWxWk+uO5uG
FoMz0DNho2p4q45v8NvSgpb+zQpBYvGOEha3V53i9HM71a+YT4kWIjbgdMM8r/NR2cbDuZpWjcCR
60qZNyw+r7n03UqIugbvPR13MsSFOSZDYUGasiXvPzFbGvQVh7OPEGg+3Catz1DoH+R3hOVJSFRg
yuCBOhk59C536KmjNhVJKULgAqbp8gfoz4/s+Hgg7biHuKB+xAvaFCTAvCNC5UBB0wH1wzMFTsDk
REH/d3jZmoAjw46j0RI9XdJNiHFASqdFeXo7SmSWvrbo5X80nC4fk+qPCZVnxNNUkt5ff2VCJtnF
6poIX6uSQCACo3/WpqfQ1tKHMDSTJxKvjFA6ouigY0aFg1fyUB4+K3l0i2+L26I+ZDMzAqRc5GMA
98ltkQPr4qWZ3pJPUp/VM2+JtBhsIINLKP1DCSrCWyHocsq9runzBA/cnvSRBERVHrItZJI25XSp
l84u2iV1sgtZEsuxEmQRGpbeXvLNtFuaAf+NCT1KzbiFliWGCbn/5rYSTCnBg6x+rSCa6hPNnfg5
FbtHG0BuvU99aDHowFOfUvuHQ+g4LebMdJmbOxDcrWj93JHKBpC2RcLzOhqJyhs4k0bX2CDZbULY
IdGHl/0H2/l2YD9CZEO90sVRAx2dpYIMQwtDE8kJmchjVE9h/4hziVg9uJHEzTXikhROisHm43EN
46Zi3Lb/N9aBtTknMnXJo0LY8UwhIHlESDOkN4BMoIeXI0rj+xGcUAbKoHL0QhYWfg5hSbuM0Ma7
uTvwG49/wg8KFlHN3HmfkIZOB7F8kbEiD83cOvSGXBsI/ApHB25EVhLfhCfC2CPyvW2uoPbr11gv
LOmUB//MsH2nA1VjVvBv88y7Tb5xvkXQgEoA2jAy5uXqA64oh8pKOlXg00+yPrNUJPPS3nnv2TpB
+oiYr+glPSweb7YbNmiv87hCGym6AvTXVNBDQblUncDi0Lkh1STNOWhU0F83kcL6kqU7lhiIL87/
FOQ43cw8KFTzMo9r9l2mSpZqDF8lsb9nNbMq+W6F0YN3GZfk1Qa25I8STo7O6g+VsfxPKoNe/F7b
MKmgzaSyDYbd/M1tu+lmPWYtdunMRSqNl4kt7VbbhZLW7GkPyD7kod/O7r8rgJigA5gzqNR6I/Hu
IAlyqiH6w4yLtw21q1Ndpz2+Q0Oz331XUkvu5z5/hiUKc85tLRrDngY6QkQlkpknZ5/SOOSI478v
aKveik3CfN7sdcaXaF7tKWfoZNbLWsJJTFLbG1XlD0DyS7Gx1u9QAIJfosyU+1H1Hf3AyQccHwCz
dDNptOM7i28o34naZGbFfCXlqx9qc5Jf4LyAv7GBFGRrjb5stZLfH4RQmKzjjyYw8xEeBEXhbAbh
/hH6OYGK9sLySDwD3rznsg1rBHHTd9JSJSUzstSrF/NRHWjEb0FXoPwCm5BOBFYcak4kiGU32ug2
A/aGzjsL5nBJYM+pXDMMvc5o5iGBOQygasj3nMeW7z1yD244Xt99Ju3VPas7gBiy/c+GH81j9vB/
gfIlkDus/+yL7On1/jFHR8E6uH7jZEI4gdzpNZVi5MHX5X2OEm01mOvTDxWwYJq8KGkqJ30hdvT4
Ad+v0xy1v98GsQGp92EP45ZyhIw8YibjJfjvg5hpGF9WSIu0vz7KCn5LmxXT3tpc45yB3RQy3G0W
o91THoGMukOj6Sy9slQhfPg4CMaQ1uiVJdbFzCo3II4ALbpi0Ut6RHm12+Kt4B2vVyLl5R1ghED2
uxvJ4PD0PbYTQIPeokSEViXqCUNFUVpKdPkzj2CHS/Pv2UBk/qJiAa/xXWCKksCQJ1IizV7tsKst
FO+szBoxGSfMUQ280udPoiGK8WvKiQzhOp22xsPF5YKcniMV2z2SKLwhDVEeW3nzXokh72Y3m2qd
L9GEKMl1D7LPbxsLddxsitHXJ/nN602oq4kYJWKqM1M9UTYIvHjPGI/R9w9iilzpLOI2iEqfpFTS
t80ZjxRzMilHg2jnIVjDYEvn4xTG4Y/Ve8P6rb1cUIkEPgnHnQSl2ufh7wumbra6W0zdtH+PWjqx
L0LQPOPYFmtOb1xGwhgj6ia5qj6CPcOKNkRj8sX1r03a1XvFsMqlTJv6KyG32xe8mBoQhSL8VmAY
F6xh1ey3YiV17yNiWxb6NDv1pqgB41f8W8nRjV7t26jDWvlOcbMsdS4J/F6TPO4L6tXN49K7+jeU
SXnwOiGbciGDoV4zls6hltz8n6dDt6HicN7uYDKIri63qI/8g061u/uGl79OtegxKdhX81ReESoR
PUNUuIR59sZcYxm1m2wYEE7KQYuKPackknHlJKNRRBNRHzq+EvHCqqg9cxYI8xPslbmumO040t2p
+3VpP3r2A1QXYkE4oifgw8uAr5as0qwdnKeNqbQ6o/rf6Jt8pk0yrrhNdkD5wGSPymXHUDDdTfux
mpKmPXkDYrQBa+klEoRvu8pG6njgVuCTGcpemkT8ZyC6fQmHdUV7XHu4LLhMet7L6QNQZBap2miN
KBNlfw0QC2K4MoJmgi+Nlxo+KcLZeVe39HZzeTWYcLi4ngab51rZ8r/atoJNAqsqwaouK0Ke3eqg
o4eTJjuEV+oGhWpv+owlOE462sMOIlddvgLZI3UP3/Bjrh2lMyy1iynwzIxzEzSYV/OEXm41+SQ7
X5nKqTpHhvvdfDfS5L4HIj5Lx/YobSTf7aal9/34XLmoassZn0pM5+qMtz1Lr1tzJa8umGMr66JZ
HXsIWbvZCEy2mnBWbR/uE+yKjZN3sfV2Y4ARaWoXy13K+aI936LBuA7NjfaXL2HiwTsRZ67ZvZfF
mdP0a6nN8v0bZD+BfkLy9kL3IS1KOH6U1IEeZuLdDh8xUWDjN17QesEhCE9RvYDdlE73vz7puwiH
+OCwTbiSo3lFrCM1zxZCm5gwLUpgPjOO6u36SbIRqziEmzkT2fqtq3gXknOvEBuGL7Kk9cWHOMTz
a73jLIqiALQHomiPRQkFB/zdjH6DfxXJX0SX7T9tIS8T56cGc8y9e7F2bJwcqRi7jsLIrAavM0sm
RBt7j1CVqOn7jGQCPsLV0Ix/l/oRkdq4RDdeHriffN3dHa+Tx77a53PiPOPeFrX7fc/BD6B5rZz1
bTeVGjs7GZvPgcNZt3rCp8roqS+jT9iRo8AHJ37JMlomStTiTjI27FKmRQXvyuBQylmosdTcLhUn
G9j345Oy0ctEwUEkEZVt/3AGISEmb/YJjdqXtj9qjJRANl1VoiZnTF/ZS6EK3GqJBi9ml9q/VLGh
2yXQN0ndhXPHSLQtjw82YyJBNMGFgYup04YrjM2FaQWeGrQKUioYBHiAeUvPPZnivsIz3Ne02Jqj
94KT5tXL0L09kia5zAj1Hta8Z6AwkM2UQiAmuCSyxzHVxvyLm4VjKsaSEBTuEkhDXMFQjdnsITKZ
NvSk2zrNpI39cgChaPUs4S6lQORTv5zdQtQIMgDRzSLUEjCaePPvk270wP8s9Cr4RHyu12cI42Fj
+RdPnVBEh1BsZBeVf0e2ITQt3UhZcyolGwvFv9t3SIOfC9r5zf8/OPsRz2yX4vQ6/gayv4vJzjoL
CVPp02PvtvjwZH4SCUvoZCCVvGIqjPp9ZBGXIyEYjkmFxQ01KzZNUp05LnOiuKGZeWFHNyzRMULj
6eQ2N8nMD0XAmjD3N/4Ol9jOpcqQ/MOcJe1hV4k5Mg9X1pM8Phl+YelOI2B7XPn8Y4N6WCCbrjnS
UHsLWQSh9eErfhIo9lv9SOalmjvEJU134Su+po/kNnpzpd3twzLN7MswJ4fYtIsZAJZbulTnekXy
Da+jnq8eyvhGS5SIusMuSWCBTHSWtPripnkjjYS7FZmr0nABnUi8i/OHTwrvfEP5A6dvJgbxKkh2
IEGEoBaRAYDwA/kHL4bZpSBDFGJGpAaMuEJGp0/YhI+QN85bC3mMxGeCsNMj8JeUAJGmcRlBGfLd
IpR/ziDMHwUjci92y6hlkqO2Q7aYs0v32Pi0kE+jisi6ip+OyRgFYGOjiOVnGtiNTWIb8FDxbHDk
OjjnoVzJbeMFMEvxs8CqrPlWHpFMISafF69eRPSJ2ASheeDDZwrKkHBXJAk8YmNKKACCNXbpJcZs
diL7OS0TJCBMY9znv/l99jnkRHBMmW/1aXN4u7gSJGGC6g5fFHvtsnwHCO851bKUKfNf0p9yUswP
j4he+ZWM0HrFW0BVZTVhyGeDHaBW0iM9eh6kLRAIDWH5GQXDYFtAVWGdxEKBZuBOHbfwJGzqxfP0
XqDPyN0fsDWIHgvdDuPyM83D/hLnr7SnkImzH/5zj3ten/02+arDPKmvcNmcrltk1tqBAzlCbkEz
b7Wo4aYBp8AlT7b5pHabiY5yA5QCEZ6Ow/BPAk8g9gAQoEZqLFyYDcMWl12Ieixlne0H1Dr+mPGy
4Qsg64iIjhfzOfIlXgd/81UWKHC7OeT0l808ZM+f1iv+G/doSfty7r748kadarNe8kyLmIncmJjb
JihXgAfZln2ZJYevfsLr6Rei1UXPOXl4cmokd6qom8Vz0iw7kjnP6hF4wECF01h9JHxcNwNIc6HG
GdzcvMQNDPposZXgTLnbvI7vqZtd+dg/RDj0g45VQXiMZCiw28zY/PiAUykGBuw75QzZFAdGsnOB
3AfC7FaF+vietGNGjVH9YB3rE+PfX9LR7j/m77154F1m4v3RQnWLDow6+ui7v46v+3L2XFyS25r7
eiP1XZH9d5BOkKV59Mmja7XkdIFVo8lc4MRH4zCv0smJ1Vzm1JKNGPDehrCKZNTwWvxpvc8IOzh/
IvYFJCEPcYyv5iiGJQ/+lsMSJO/ln6cESQMTdV+3QZ8IGQQMZdxmryZG4EPQFTI1AUk55W3BhcMs
hn9LnHYHQQGx0I3Uq//KQXEdUDbgM2Bcwh9KOv3ED+UpcvVzVsRmSiD7LoPIK3ykLqu7zyH4X0uD
MpPGeVK6pj84YpKLi/1zz58gMmQJaLULKKKdPybq8jH7wVwXrNd0XCClRqEmJwxrDjbn4OejR53q
LJl37OikewZSrEDQON2KFtNRiTqTLjMUub+N6hKBKkQRHH28LOgQvqugID//PtfX6GKXtwkgY71H
FawgZ+xQzA5iPmW/nNNpysfG8oNx3n2deSYcfz7s8xoiM5JKnFd6hRzBctxDeYgk1MfuT08sWuYY
Wh3Lv0GYgBwxE6S4uebAidhvVQficiJNPp62qhIteo+J4Ug+rk5Vr+G+DwiQIy1qT1oIMOu9Yy4U
7B7hLkWKUU5A3HtrTESEJeDoqM45VBFmaJAo0frZpYMNjpB7YvhkZiBl1Y5fYyFdplcqEDGwN87j
52jglrjME9htOuQpN+7Inid5NStGRu1p3M+NQy8mI6LZTU19o76xF1nfzlWuCeheXC3reblsN1z/
O5vsBsRuBlHN1g8dDQbeb5tWZaB9o44cB53pIxoE5D778lhOMyHytcrvkMgODox9DgqKc+t7zSPQ
+r7Z9+RmovZndyC0Gz693SHf4E68oP5SGYKz/VfY08VMaD8WHXH7U8bPDr/oWAIHXCA+gGnRdbow
hUrkgV/9Myrhy3bUoFoKClpA58zdVLDDRKJDzsc1fZgYds4XGIahccQHCf+wE2TfjzZZVBzzZ2Np
6pC/pYMyv6V6UC2L+dP+nRBqfNAvUlyDMukfd1kj/UNZQz7g+nnGb00EBrSTQGbAV7B+g1BQmQvk
yx2HklraD5bVH+t5f5+zlHC3Igq/hrnX8mluMoAAXiuYLwTLmArmPYQxDZEg6NrclIf5+WIOr6vH
8brKVzhDiD87A4AbrIwfO+MdXhSs8wciYuGr8rf1IXByC5s2ppKBj++7NjzlNDjAjb5XLQYqlFoH
DFg5BZz1TFlUJ7CNbvNNlVkmvs6rwnNh/n0AdXrYrpoRgTUrDKdYZPcVzzLFX3k5NDvCYKyHLlCN
F3JpZBYRGMyT06roBraKj0UlAP5Q5snppx5+/ffE8CBis0SNeVT75alpL/xSmKSmBepGlRBZ2l+A
xzMEtz1HqzzZWNCOiQhQCN0jeOQbOsqg+I5u4EmsN9+1Xh9aYtm4FzPXdI0EijMjrQW2i5mjiQo4
W+YHdXrbq0kvJfNTd6rwiqwBuO3N9Pi1RZXq9Pt2dnj8EYe4KDry3qg1A42DcySPzQo81rkx7Y4p
t+ViVcilUe7rz0HWYg372vYiMzX1T9SCvod9rh6eowzEYq5uawNZhl147209/UUvlqDL5vYHbPke
x+VfF/XW3zEBA8zF3Io0BOXju6/gHyB0+qysSz8uMPX9K/RmveS4Kc7HaL1T+WgmO5cIT+SY/wtv
W6wtVfKgjU4b5Q4qfTrDqZL2mxEbT2GB0tcI5ZD5At9y8x6wdWEZyR3M3LyqAay+RtCB9SR3PPO/
DGHH91RdtO5gP3gNUYz2Fy8erLGe1GDRcnPlMNhuHxnN0mOA5XLDjrBR+LiXyAZ5ybQsTIg2IijE
rRh+PwlAE1TFH+QgpU6IrlCKQ217IniZW+GGpHLzSulHEVOxC60CsgRLxrf3GDLBzNDxcys3FndJ
7+V8Lx7P8brNUigKMgEm79MlYYcvtpADjJDgX6ikxf9Iw5xLaFh6jwMcQj3qLcx0p3sohHpQ7Bzc
KVo+c620pN7sy6m67qXGCFVnKQo2ern3xc2MrAYsVXOKvq0E5WCkRk9Ols7DeWK3p0SNE3AR1MBP
HCVzHx2QiiSQ1lmrBnwiBgTWcd0SgksaFRIyeXLh+PS3C98ciDcYX9aqMdTA/XO77sG3MmQ1CNBK
jhMLeUE3AwqGDAVgaSN70xaK048GkD37L6ZSQiD/PvvvKPPVGUeoffGnRruDaNwEfcQesdaWA487
HDc9HvVFkfwWRvilYPWz/S3qv9eknpVuNVbAefxu/IuBgylsIE/LaW2w+qAZ94IquISs3F4Xm5Ob
W+DmVvhKFZRp6cKgB6/5YJQf34m8+M7zTc+lWHWMET9CAKZYdSSt+z3c6sJv1Vv2rO8fywW7XLU3
xuCCrDHkPZjCDtXOivlj71+/Myz8nJgxZhKWbuW0lPFhLSS8c6RzxYx94/9IOq8tRbUoin4RYwiK
yCsZVETMvjDMBANiAPz6nqf6dt3q6ipDiXDO3muvwECXEwhKDoqkDpRwTr8ZSEszcDitL5AHFz//
fmyonOA4rK/rLkULxCdocxH0uqheUOtRYr4WnTFmUE6KnCDz8OuKy6E8vQ7bqIl/U2n5i9UxLLX2
QH16JsKWoFYypcAdJUvxBs7X7Q/r2Tusgm5qkoZsN7sLTQDCAUBT5ietIL4qTBoYcjNrHfcmbFkQ
Hu7L7/mi2jgVX19OxmHmVI+hhUApYcFsuThKo2YajzsSLQT3hw2xe0Oi3AmCG4xdMXIWt4O9QLYN
J0MCZ2XEPG1A+BhzGJAwSmmqcyNd9FflFCJFuWXifxVJz9m6zUBTBBchhBQAAHL/mZ0uV8E75jZf
GJoLkqEZFvHQqN4Yn9ON0/FCEQDqQ+QD2AR7YKv1mXaZMDZy2S9RY7ycUh4z7Xj6REx/JZtfm/o8
h8zSLJNZaStsccdv3EC8AS7iYRnz49L8x8iUd7yuVjEgAJYgDATPsQG28PRqizKjElHgEy36SYZF
xCKCP9inOrHDrMmM9XChwEGfRXf6iS6bl69Gr2G9760uh/rY3d2i23zg3Rc3VBPQjVgDhnpu9VB1
osvdMgGkxmdxgcsw7IKkrpNVn1M9h6tKKlbJQm+8AMaRAQ0XUGWy+aOcNIXXW8s/8fdzJCV2Brvl
8D5/NUtZQ6YdDUBdmITgCQA7j2WGEqP5b7zQ2ni1cVpaK0oQiDpvm2AiHBIak86BBeNnNubHkoPa
Ud0PZQoA/e79gHOoJ7YrzPJXfcMdEaDcnwjj/Ntotfo4K/fjNOabG29GN3+0crkdZA0esnYyf8RP
v+ZhJe59NQ7iMfg49I0IZrTRBILU2ptUNq/TEo8pnnSDB5LBK/EH/BMbCIiYwkJ7tOkb1AF8JfPg
JRnNm3CjmmFlBAvCXENCUX528DZ3i4Ez4ww1ZgSm0D46GcEr3jk1pjO+7WHuXABmzArIe7mxgJgX
znreQjEWu2/4F8kSBrswIBCgMoNFbgS7RUiowIan4R98BNxU3GRn2wSqJzw7f4U8P7ksXZOs4xD6
hBNuLuYu3LCzcKhXX/vv3wtzgfk3t/vzmhBBBJsddxQO4DyACJcWB9sVFvmbzWK3oxf5ex1nfmsS
NKbnGbbqwm1/Kvmz89Q7ElvrfQxcvCHZnc/CvfoMVHMhCkZEW17N4Hx3+UbQcg/E7AKI+X9ohOGn
CEJmXG6VkBFtYmRm3Atuovc/aIADxt1wEk951AXIohkSlsOYhaMWmH8H6uYsZiUvaRFAgCGboIO1
eRCeOUgzogXIUOCl4ZNk7rr2JvUIyl48fYhndsCL3mxcTm8TyJBXzRFpSdkONl1zR3Vjcrhb+Jaj
xNDdUHGICWjszcDgZ7UVbjgfBoYbfv8OHu/TYhaw4Zq8lbySoDR7Hs/Mu8cTi5fSx8SeDZiwJvK2
Hz6OVT3vqdh5IS5DxZPOrHbpz4BJV7b2L/NvcEYwv+m46dPtyjai93vmvGBls5mDTEFH7vl91Cc4
aK5h87J0shh2ETnS3aDErmAKWxmmA1zxmwQHBRndvH2hXXmLirSHP901SKE6c1ekGf3wB2u0Gz3U
SQo/8AMzy84Uk9D1SvhPenXuaLWd1WIHrgoLOnOfYG449ftB/ANcgACMLhasD+YX9jcIUPCEYZ28
NtaHhl4RpMECihJzXmS76fgLCQ0JhnkNv+e3/bjY1NVwc59WfwLazT+yLcP+OZUuZcgeQgAIxsMF
iwtwrZjQfEvrz04YzMlztE9B2bX0ocp7SBvHkO1h3juMSpCaMTMnh2MglE+4b6DRz52C1CcBhwg5
0q3578AY/WSzLZY/1S2kZcYLxaqdCoQdmmErjiMd8RjsqY1sfySPlK5+D4248Dlovk6Kj+1QxWFp
9wnzDY2O0E8I1SFi9CzuQ64SIhzhdg/6ifsVKiMQN6o6BvVw1H0w6NIjo+yCjlOxtJePD9V94D2l
8EXakDDma/F8PCs7WFxwna5zMu2+ZrIEyoOJoO1VytoFJV+zAiZjLPSY3p0Cu86WTLPU0SCzehKd
h26MflMalDve7ji1ohUEnJxhkzRDOQfFHagfY81FxZJGkCW+gMwQ2MBTJA5BA9YIcwytEs99gAcF
Xeq/LVR7/vnJubPoMbbGRoJB6P9mD1IRFIQ3LQCPt5RwH4G30sUaIbc+T+tHzfkORtpt+JKdPh+M
hR+WgtUuSBgMFW2US4J3z9vWyESSvkncQtqlBXiyNRK2Es6NDBYMIJDN/JCYCPG+1LO7a8hrXw36
l6ddbBwAGfBD0vnA5KQhfFpiXgLEc0MEZZbHu6Uycyyx6wVHARVn3ArNCYN+ZE8+xXN+oA5vMGWh
UgUfdGg5sQlIYIOBt8YcIgdYThfza0/SAOysrIHv0n84nCjl7M2E5IGhFeyJRliqaez0EOqJujsy
tETOhIhgipTB7cDsaXHpYUROA4mDLQUhpRgvkVMi9cDwHsj2CovTFXT2/sRNzk9zR0qQ/Lgf8X2v
K/EkJqhUi+0JEoAlVwtzUJBcHoxTG7/KgoQzCmL0Ky/8Vmx+819icdKg6rsjbZFthvac0TXCoBVW
GOZr3Dvh1n+iC3kRr0gBuPuDYuhTfgq5b1QDRI5/19IELc64438xEoAiCt2+wWoAV8C/FvR+Fuik
bvQQKJxYDtQTNA2hlyEEYPsdp0TENWY9o96q+oLFrFHSSNitYIwhKv7ydGX2mE/emJ4x3bgAuZg1
lQt+d2iWjGT1wTOtJ/zT3mG26UmmKMsCRFf3vkNZxnOVU2V1n7KS9XSMCSwJ65DC7LYuNeDb1Bh6
lqPv9QBU8r4OWRylwu1Cp+5YaclE0uxRDZCNE5IxSN1AgiJmn6ATQEdd6zPSJVHOKQMPgddr1APV
t1jiakLqpBUM4yZWvsMaR3tY1SzlBhGXnJNPs3cz67eXEi57GVYA8Pr+ViHO8gePzZXK8Qp497hP
oEvfOe+YPHT8Dxzq+UcZucUorS2FX91YRRTO/H1IHDJsosMhwvD60Le+hiTSfjNXtaMIQjGIlWSK
PzczLvgrOr09yY5BkRgXCG/vi3G6YCvuzw1/wLAerpYbwxQXOlpL9uLTiYBuJh/4KnHTYiHuiBSW
uz7ME3Zpf7eEqmnzgyHdhU3E+mXKmC3Ww47fmVCYdafqGAaamUS3sRJ1aafKLYUsuMq8CwnihFYb
/YHFBh+wc5ONaQDxEUTSgXbOvk0xE4jyxuz8VVKiFjjPTCqRymzZ7P82XLjv/GH7FZt/abL/LsTP
yA8QNZYoGigQCody6yymdibDIqv2KEHO3IR6ZXp3hYSCaWK17XPSsObyNtMh3m5m2heCGLAUaWun
ofl187hA+JSST1m75TBfpghDVFB+FAJoBgfAMOjimOqgaBwPfPzHsRA34sPpbXDseX84mtih2Cfe
hFMcuYcI9TMTHjoeg7uYcaybpx5Hlpv9HfZ+SmJEjelGebcUFG0fKybTkbVC060vCyrUdUwkqNo6
GDzNE5ka5vXyFX2SsZNkJnX+jQjGsMdVToL5XuoZ1dPJqbq6uE3e9MNdLG4MSiQQgq72NcqWdLnL
+CJaeaupbOXmXkjm7BG77F9IQ/ZbdfIDtC2E4O52Z/Fx1ff42ou4+QXjH8iC7Ims6RAXiP58zvQk
fjeBjFUysyJXuY7fudXy1Mmw18YJhGGM+QIuQRUdugY11btS6+CbmXoqJkIfAQggbaBTefOaaXuK
YbVQgVtOr+jLmth332BUhKFG3XI4wG2KvNJkkvxCukpADhXtZz66pVanE+lKINCMi6sGUP2BhilP
+Ky7okyBgABRBeUeSaiKK6mO4iip9b7b3Zfz9HOjHknnn24+N7TQ+hxSMMxowRJ6eS2aGWRSd8QC
Rs6AK3f5vd4UGM4Vx0fVuqxVWPnn26aeXSx0L7zoxsVmjIkCAjpMSHXvenG+fecNf//hXnA1xB/5
Zf0uqHxKph8gAPI0UpACjWEwccXrthqjpKVsZc3HkWhc4ifMcANgH9Lj4jIu/2zN2ABY4hF+f1e6
3ffZYiBEcZdmdVl0ukaGhRq7Tte+cu7ynvyNjZRFQk8kw5XUhvLTRWGFSgs6VY0fEbwtLMhuUwlt
vPeFpP8yVezr+Z2oszAcLc3vsb97bospPFFOKYyJZ80Rif2MIRJ0W9aBAYbrbPWUKa8xeyd0hQcK
ncYVxFK0LWxRmMZhPTBkaodGHHYogz8pfn2Qh6rDAu9M0n/JlpKkIbTLbwdutGBeqpg1A7V8XRiL
2qFkOjRXYLW0pw9hb/pSzyZgfr3PRv4u9Z6rJLFUjLV6lIEigyHPmpiqsw+BU7ZKtvi7c+/6n1PZ
iZlgvWY1yvrHVin319vi1z+pEk+6SNsDvNj8h0porfOZnrUx+w8Gi3iZT5tjFQH8dZHRXj2MqYtY
AJg9TL0ZPf4Z1XYHIj8cwBHJ/Ft1B5qtIRvquR2ngc3Z+ol3vfkd3hu4eTwm+Kzm3FTzh23tGGRa
w2uFvkEdSxukrdPZlBG45dFqliyLmWgqbdF8suSR/TPzmBV5M5ZXOiPxn4j2pJPkv44VjETXyPdF
l0RynWiA+HoUBrSN4UAkPW1EaB1f0j/yOaQZpkukA7Y3JCDbG/4REhEF09UO/1plbjSyR6I/Hn3t
0dvmR+JOpENtegftPaqLEYuZOmAZIAf5dlBGj8090JfvrYwADQVu7eRc06xfSnBVphrM1mrcvdsX
nRmB2Wy15SMx3lQid/vzCe6xtjQBexJjJ2GwDFbJ0smQhM0JdJARAzCLit1ii9LUhZ43f6wr7KUY
zP+MYtOZv2F6jJ4LRqYd1bxSbm5xOTj1a6oJq2TEQThlYyo7DaoffHT8axkVQ4ycdC8WrLcRBBJT
Gg9mgwPKp978swCmlTJHf1gM8bJFPgFrI/6yrwlvKbyNmFLBnR/dIOa9nN8ZLOyBvAF4C3ES/KGt
7L7WjfmyEoI7sJERdGMuiWEvJqjQBZXkAgcPpw6f9Lc9aBScrBO4N9ibJfOLm3hNcFmIAGRKW4Jw
LsMipGqF6FseO/Cm8LPvm7fggd1wYYrGSEhIIDi2N2pC7wrE42Pei6gnFVxvrGfb3qqfD2Vl0ZTB
++EV9BkvCkpDv/vdp5tWLnDz+JUi8mC+nEJcuc67hzakblYWMtaoqN7GfNyzHYj3K1SZUKN0TYSe
oH+G+4SR/H3dMuH8uHX8isvju8eiYpA0/uwbMuzgcY/tFzBwwEZg60D7L48dq0/xwpJxMSt4lUzG
cM2rDfZGAP63bj3vZq9LcpytQ1WrPK4nM3my6NDtobzASkTgbMB7jL5emd0gbun4P+zP5l0GhWuZ
wSK0GEgu2C91acmNgvwjdHkAOf0AD7vP5koTdYIHhooU/sjDqqmwMb4XE5IGBge1qJBHfJmbJWZD
ZwN1lgoJFidDxAqTNmZmqYgbYCr/oFiiCoea+ZzqsI2R6gmaVe1o7tO/jXT4+FmkAqBl8CJVlzln
jMsKN2GoBqlHsXQcR3DvK5mVmwgIv/ApIVbTHDUOtl8yXBgMpH+ezJreCyi5MBR4fgQeBxyPQz1V
KViDhin+TNlkJzK7h+qmE3cj3AZ313V/cRfUXOYQzKb0BmWRc7m7xTXoaMIxkK7ryhuyg7KOZCk5
O2kXL0uOtnHnOTBvhC+Lv01r0Vei4eVQTm9evgGWLucchc84WSZLlsmyJ1jvzRFye77mHr8LpwqC
dFIMzPSIicn8Y8ukiwzhDIT5BD8Yiu4w3Whrrkb27Rb0wVUUl9etv02s4C4x/EqaOBm02HqCMUO1
x3rhYsmZe/3a9b7eV92h4Bli18dwywH0qKneClMeC/cJDb+WMfBnhzuQxEwTMPAAWa4eY4isXV4X
KpJdwBU1AglR4k7I1kVLBI2U3pTzx3qG8pzdNSbLdrSXPbJzToyKGE693EcMco/8qvmF72IL46Em
cr0FX9a+q993+N99AMrwqj+GWgOl5L6+5eZLI5bd0MCuPsZGs7ZXoKWEQRNkkZm5sEzPssYeGtjc
7ZQ2gtU+Mgdh+KXOsCBB+U1SIKOqBQT822X85xg+7AzCD3bLmciPbwWZBU3T5Y66SpgUsJklD/MJ
aaa34FpD3vOjzzwpi3IADdHqfG3gEIVzXjalm884FHrid9nQyz0hE3OiNZiSPSxqIa4q3EH8Abru
24gu8bVWJldE0Z1N5WkxPFwWsdSS90wMGYhVvkLEMWM8lB89/EdvQY7N69vMD+TCJJBgdQZ73ATh
BuZgjuBVcbZZL2NODrT5F+ymO3sRw0RCgCGYUVeLlT6oBvi9mMIlBtNSmH8/H2rSUbZgtGLU+Jji
yOdcZ7CkAU4wMJJX3f19BgUt+EJ9/HpC1jPJpk/3B+VrAEwse+tOMHDhT8VZjJdQoB0GMGVFkvJj
p0/AHoodsjPY13bu61iR814Kr/YriQrC0QLftcV9DYTgNZNs1UQYtDEBwrWToL9K0F5XSTzA+G4s
QdZ52LeV7KvzxyrHL4phzQqeMYoaVAjVuDNEZaBviokU5afLrF4Vsx7Yf2/VKa0frTaNN10ylAKg
7O018O5jQfr4TR6ePhoQejulE2LkyJ+liHq1jt7Z9GYUB4CsFA20Wx75mZxv9E2SRd9EOwVuYPcc
7NrJu6iHkoPLhimNnl4+1nzdT2LNz8fIwJmw+uniiR686zNsDiqnEw4fnuzLk2TxCrrHF6muQgue
jlW2q5zAGdzCSMUcsCBV5pe6W1gxGNpcnxO5PkrnnYAl2cpw8emRWHR33rPvTJ43s9eWxZThqXjX
EF/RmeYCOUmBCOhM6ac4EASuowpFTB1KYqdn1eYfHVJU9qBTYCJ84Au2v7IgzF6opsqJ5rwIjCnn
UJ/neEPFWfjGa9267epzs4YfCdthos7uo2RsPexBjJnX4rXH8Qu73j3jtn58WzUYHW5ecINCbd7H
gfKDtJ68hAqXEuGrt5OP6rGiopur82L/XOVbLEBQcJyup84etQW9OxjUTNnrG+q+D0qz8XOSDnPv
6VwhO368dPybafQks3Skz7vHFtXfimsfZx4ZN8DBVollaoOL8QZku5t8xu4H2gTLisScYzHYquuv
Li7/fE5AEHZs/RgS35rvw7qAQPs3YfwsYceNcdNr4SjheWXkMLqo0Sn+6xOlvgxpkhSuT482VuhW
Pg+qDBpG/KqT4LO7RmggDn1sCMFBibc+K+Pv5gdzHtm5LZENn6Dsh84/+kUPD+NBC6u1w3W0xnWt
NJXpALNFdSIy1wFWl+1Ucq4L0nKsfMJ+ChlnYEFDbiX0HgZvK7LlRdwYMX9DQFXAEy09lvgjqJcC
u4gb8mtBRmzxDXhymNQ3ONN5vO9ITeYVKUynWniOyYyCQCvJ8iJ73klIWEk3XTiEqlcdH4gJRCAa
fMRQX99iZHHk5Wxxe6UMxLSIXsN46hSOg6XmyXNO0yhHSYSNeDwIIMeACtdA4E7vPAiuUY1fcjaE
IT+lT4GeWwy/UbVBjo9pCRaDOGIRhcS6RRcdN3MFK57+sl1kQ5oCjzN1XA4TR9oJXwwUVS3OxIDJ
X+uFDrWyL0jh2Qk/TqkZJ5xcrBMgjiPZ9zcEQ5a1BKMg1sbFb/gwq7vxQa+DgpxFvhChFsCfoJb1
8kJdQ9HltaHORQ2dlrc6C/p4Hw6vh4yHJ+3DADM9ZMNPqBArlEd3/0vaMB6PqFpvFrx7F3ykhxPG
gBNvJjFGZfrA2BhQG1uJ0ryLabEFXKbMHrqRUELOX5vPpjDf1A10/tByNlqcHDtEe6FvgEE1vjEH
TLzPhp+1x86RbqliAEDl6n6RwcG/RAYBVyo3a6zC+iZRAB3WAXAioM+/zwC9/dNj2sxgFXZJ3hCe
fiJ5GVtoE5TDWjNsYZUHPXEe7Ar4ki3KCVQ9t2eTgjwGA1s8EaRcptnisYA6To4a3mDBnR3qZyQ+
FRKW4dTzDsaqf7MmFGY8vCCLf4j9EGSCxDhgkuRRnbhVY6h9IVpP+m4GWDCXd8yHMcpqbDgZk8tc
OfxQg007PkefeU+gT5+Y9NBEfJdpnEVP/+m8MKl/zIuota4gl9j9H3mIy6bYXDbqWVm/lzW9WMcR
tjD6tDfJd8xcZr1J4tTRc92fKP6PJjQf1tAaci/b5BfjdWxhz8TKiJkN43KiCqJ6VC0Z2466yEw7
zj3MvQ/fycMP/7qKMANsvS5RvsMMODVpueZV/Jr3YEZRyTNPO393wKg8XHFE0r8erKudFOBz4JeQ
3UKGUk+8ifTpBbzwEn2Xfcz/izmGAnNpWoYpX5fL56jAXGCe76B7AS9zJmQjbZx4mLLM7sNmehnd
6B7m7fG2lhqj4/dHnUk2Ks8ZJbWwJWqCdNd1S7uZ1g7a+/GLz0J3VfgXvz/Txtgd0dkJ9LI7vldi
yuYABMFBkxwa8sdaZbsY9Yhvaica/MQmgNsxpoPDLQHQl1IHfcVZG0vj2oEA2JgrJs99kpjJgO8Z
K1z7KYW4/2M0mAwmvwBFBpY1t5GM6rdnrX7hZfQ2Eqfy6OlAgGQs/6naYmzjF8yaMGX6mhVQrmCR
DCWzGAvkNwZCJAXyD0ZE/GmDxOJ0zfpIc0bjBnTS7MUut6XZgBSUTZt9LpZu9jwY+KQL7D8w/JjJ
4zdGN1+QHdWzQWU4k4W1kvC1zbBKqqInnRoOwxBEGRFlHqyuUIR/j+FjjXUDh7yhjhkTBdo+owAD
+57c3IGvh+/hIKJFB2oW7PfLItZCsE4N/cjd02yGE6Y6LvzaQStrV/bHeVqtU/isTb7kwipBWNeB
6U/g9eTm4OrmVkHjyjYQcerVnDxYUvjdoIUTR04ENIDML3xp/LLuyx5ItDot/K+Zhqr7HNWWFsBD
GuBX1djXWHFo+yORnYH/0/zlw70wJNxJ+k7XrMGBLxstYPjkvAjqwAgEGo8+/k1/Lv6IuBYy0wXA
1UPGbchGni4m+6fP+Ofp5o3LlMaxT8wCUa3AdWxVqpkByAH6ouCkuvtbb/ksvPZ1XFk75v66wkWD
bpA8RvcZPoPX+L2/oM6SfcQjo2s0cEnqw6aUXtSh8nQGf6RhYaRToADE3jh6j7KwdRUb7XlAtC0C
EZpqj6R1+MQat/9znCxiAupCBZHc66wA8h2SsYTv6J4RBYmG4FXTr1XH3+jnZ0OigIbEXQkDUdyU
SywQk+ltCeFlVAkfRrcZQvdn6fvCHbovcVQfp0usmbZkHkFaUiI9TEblHoakmuKJLeKS5BXkNUDD
H3su5yBVNx0HY6vUYF7WgzDGhPqF1TddO6kwMOopkUrkDljwHPOFbH/DgVe5BEC5A6atsoPhrc0A
x2IChPrmi2yRiHo2bG2lDsvJBff52sY/9DsRspd7pNDoBwqBS1j1atQ5Tm2CnY2JXfkzP6042PpI
jQZxvSqhjCkr7zFrnsYHyI7Lgr2xtHQIXUhGcL5ChRS9NynyAbZ+jMJxIGdXnybTZ8gwEXk1NSMS
gxwRqKHDgoLXI0zNp/gkTy4rUZFRlVo6ku+XcHm700LB36e8qYd40/UauMxWSft/dQfJSGlwWewB
4WugYg4GeSWFN05z0FUwp4A3j5qHzo9ZHJRUVCT0SBHmx6DHfOOiEzaAMaWFKvoKhaoeXskNQ+5P
XUF+6HeY9r3qO+xUo2IQ5hAj/vzPX3cbI0ASnQC/VDLfIKfCJks3a17TSHXKYQcVBUXe2yMzToEy
iIFbzUhkWMS4oJ/SA+/qAPYvzM+5REoqtIO7XYiMKLNlOxlYyo8+3E4x0kcND4+LH/Ebn9+KBf+f
CboEbbmxyI3SKgtRAFlBHeE9YqpXBz33E9MQ4HpEi7n/bh3s2L8waOVRltiP1qwrsxNmqwQ1asXU
WbSkEjgftcrAfrdBU3sF7s/Wc9ViMoMbFJRKbJNEVh/6vOzcPcqHkpnq+bVD/JEf9TXIleDen3A5
1ZvRF6f0xCJeCzD8sdCgWBOJg2QDWJullpW0ppsk6xEh//SnmjC2UqoKBS1RtSpX4EWn5Kjta85M
YOFh9TEwsNvCJq1FHkB64CKhKgVdblZtbdMkixUjGUljyE9Lspgo8WFzLNvl4y//gtks0WnULigT
oL2j2QGIwJONBB20g5r1KLyP7CY3t31EVT7C7iPL/UcRtImd9uy3DPXDuIuTibm66N/5eNC5cTiQ
2EE67+gWtp8cpn4H/1YOk929m7+GobtwXcQt8Um+IhOevtkB5cLTAigIjAIRExGeiN9wLCPVlkFv
DztFmzekQUhGuMIGWhpvSQ82i2wK+KK0O12/adyK3wEsDXzzJX6lJ7XcqIPMgbepHl4cHMg3+fTC
UJmVhKaJo8XwWFBwHhBZxG/Qp3Rc5Ytymk5/m+s6W3Vg1xeGVdPcNsJZM4XwO0AUgEcKLhqGthx4
dNXYaQzALf4m1Uw9Nj/SgJ7z68XojYQZ0VFJjXryAFLbc/bwCrTj5Qw94oycn7Cs30F4s6CmlycC
mUKcSkmQmggvOuf+uT5Dan/rgouAd2Zdmp/SvCFrwY4Tujxz6UwkxXNkGHjRxd06RM/DEcayEk6x
bDQX/GUMkKyUK4HBy9e8stAdrjXLqQnRgU6Ono3nSo8Q7tnEWEJaA8oJSBkoGKdvR7BzDRxteNYX
k1FRf4uH+n4MLn0TzdKdqKva7OPm6GMT5uYiX89HAVgHCjj0wyZfy8qcbKJGqsUvmj6cZPfGiVbG
0R13F+A92pvfGhWuoc6kYZaYxUo+FiBYm2zV3cDSX3QjIYV8DpGtYDwNxQFAdKGEyn6w0oN829+/
//wwwS9eBRNzIklMXDv7YY7FB/4e8DsRd9XGjZ2U0RPysZUOekhYHI6eKV3WUAN4qPdXVxjL9cPb
ipvVALIRqxPgSb7gHHwDEmxJ3E1k+5FYn36QvMPu15MfTld2PiVeplbGWg/97Rf3EktZvT+Tj+68
/jQSjCyZPYFXMs6+bm8TZnqL+/Y+7Q3L6ftUAix4itOOHtHHh2C/LKLCF8aH1XKwfkafaDB8T7/j
dpXi1N2Bpx9dUB8e8+MrvEcEZx7UgzSjU/4zzuPQYs+zbs/MDwS6CEf+EUK9ObAk/RA9SxMsiDBK
7/q9UN7IUY1/XjN5LlOEUGcw8w/dM64Xn+CFsQP0FWlyiyssIX6kwBravhK0cUReXfCR/WXMah72
o/eqWHyFa8xjTN+JafZvLgoIEnvRrGdTpM3TS9BFzo+PepDOErDj/gaP3iGi5d5GjetNLVq0iuKo
2X9wTPn6rV2OdMCSXoDI3u0Cn10jaVKEOGD12eJB/efvkXR47b7kUL5HP/jzja/ydRbn6J4ySE3M
AMdoFyg4VPtCpXhx3TpqJ3Lc2SQR9ZS8p4MHqvxMB8sBXj0VdPy/y6+AM3Zg52nPGDxjxYiFQTgY
vZyBn9E830YdfzDvzwXjtPTqqDfv/hB6vA4QOMpzyvUy42uKmXbS8vm1uSxgtS7Sc3f7wIIEbrs6
bQ9XcIKYVBPq7CHNdXaq9jkuOrr93vc3l1NxIj+W7nTT7KWwWDT8IHPfwwsAY8+HssFK5eJby3Xg
XYfKBDLtudy9iCBYKuvrsjej46hoTiM1ZoZb7euvzeaT9HCnwvfXhIDEuOYK6nmUTulKoxx9Ad8q
DjNGWnqAmtuWSRK/XI6MifEKoCZUk3WKg+YHeRKkplEdlStqzYeIM6UzIBChd6w3zzU9p7Jm/+J9
IuVgwfG4Mlw9ZiPZdSGW3aia0Z8AbJGYyCIzf0TJCqaEjcdUmIdQY6DIPFOrhDuV2Hy+tpMe6xcs
Z4B2tC2YsyBZY9OhAqDzvJDZNGwyh7BDNllC/HBPKYNeIQZxmOHA7/vvh8NTYfHTBfoFozaFeBdL
Hcq77V6kirNMm+CZJMiLaHokOoYzx0x9TgQ50d4o8Cqf3t5ECG7QsyDRboi1//J/n8TrZNwyLZrg
ll29bLSltWZxHSENLFp4AuZYIfgATB487/8HpSkbS00q55HYqHSuzdQJDhLby+61GwTPZX4U+MKw
PdXbOq6iDhR+IYwFXNFgfAfYFGUIpBArfhURdUN9iHJhm0ZE90AKgOfC8HL/o4rOpu8hIo5uDKeP
Kw3VGgeNt5xKLxfCnDdr9bEQcWh/qW/cVNwafheoA5pbAN1I2dAMQvaTvWzLuwxL4HmqZs+TtK/D
9xGaF/OZLxZAIl6UWu+xHH+YJeNUsJYZ4uB2xXOCY246W3aK3/G+7k3FwGWnz/6kCFzALg3e3YfA
p2AWTh5au63pQIMrR/8Zoy5+BhLCHuCvV8glibqzmhP9qpxfoUPsSpBRO6Ibytef8DtJ1+0iX5cb
KtreUoIk2zUoFPngiAn17hPjhmrGbK6LVyGUC7DOXbF6De8LWCkQsT+TATwNQ2YfEXwwtvWMQf+e
Yv57agrMB8XOAx2GRmyf2BTVk4pVGS7zUAaxljf9+DV8rNLTaw+YDYyKVzOOnCpgKggkLvandFsn
1puy0WphptCULvJA8SjlYeSLfWmPmc1GEqah+YltqzzdxV/cob+HB9db/Rhinl6AUXNllA+D30Kg
9zh3Q4KdvFb6SIuoL/q5eaHEYe4zMKV5P1YFF8aoTs8JEUB7NbriyIx5yKkXUjG8hvDyxQQGLJik
X44m79ue0kyJixUl1CvAOwj/QFwvxpSW4Hm8T+r+6iggWS2XPh7xF7PQhJ3WO7puiGNhfMcewbvI
GsvH7dQueiwqwuzsTReN8T3CekTbgzO9DgRWkeuLKRdfjyA/itOAgm3BgsRJwTl3nz3GnHfFiU2D
zTwR+ecsUuxB0BXLr6BQPoL0gMB7wzUK0nmf4VRCAGJv0yPHHoNUxnact9h65AdlwWVUzpEbY+JM
mTOHtym8+a8Hffgai2gARtmvbT3W94MTzS8atK73c/OwQGd6iSv2UEgg5D31hyrAeCJP379IK8eV
04+lkegJFnIkbziIStzGEA58AloIkZiikMbAbPF0GS4NL1O4MRmWNljm2NlYJuTxwjl3YgdlX0Ti
w+aQmznYqV13BUrZ3eoLZc7gtSW3jbkxCWYRBENz2+AZHApHvUuQlvZ9CD1gqsyyh9PJ0WQFLOl0
E7S1kGF/3jPzJNWjeVZHwr/gzaADCgzdH+8T/Qozl7/W4jP9IwrTPNCVYOBRbDHNHvYnNzaCSFuq
y99OXj7pTfG9AoVtxZg8B2m0QY8IeGQ3I9Etiap9tTrle2KithkyHUCfVkh7NLRjWEKOKxukTFs0
rUUNgcldNWw3tYDlUfmYJ6APKKYPeQicy7rF7vNmQpJSKmKGCXzLNs6WrBJuQoGJ4UrHfuR2CiOw
tVTSVQBL9pQU2NfgPUtxvCqwf8NZKFRasyQqnBkI3l21TkzeF+fFPkC2CdEXUq9SePKEjrXfjK60
+ASEf4YlKAGpNXjWsYd4+p5VqfdwrlbXq34Oc+cPS/1Z1Q0Wp3rcri8Jo15DYUx6hNmhQ4Hgve0L
4y3WxgJSz4HrjhIVHuuDKSkyevw/unsowZCmHgKGwMztAVuNOTXDBuO9vpwZruMyQe/CxkEQI4Az
v/n0M7/GFfZi1fQ77SJEColyneMUbRLSMsqWv1l/Wx50RoI5Fb7A3U0dMwIAyiXDxcuOClGaFUua
Pirw75ocYL5a3hlJ5vOtEryW6MjF/sSskiMXXP0sTOdFiMIdMgYKbuTKMGPoKWkQqB7ZqwFiYD7T
XZ+T7XtdrnnS7qSN1Yj2bnRb0Q4g/kDZ5xcrjA7CfJxNMMCaP/b5+IonFWtVNAgx6vSIs7fVKHXv
qNGUmHkX08oag2qM9engXqseoxssOmb3k+gFxspQ8nWPGEQtUjAEE5FzScjcB8MqPfrrIcw60GbV
qFrjl8QB8LRJWyKxf1sc1C9j+v1t1dnn24vFu07l/9dKPjFvg6bH3IYylSMBQIdGafPwVJ8tAMJe
uv2sEEP9Lau1sJeRNgA8lwOOycgRm9NrlpNf+5gpKwyYF8TxIsrSsINKp9X0HX/D1teWn1lviEIu
6g3xs4dpzFWmi6S88Wv1Wikas1ooGsVePj6G8qbY0+Gxn9R7Bf3S6rdI9ujWNt8w9RCmXTbN7jmH
+e+UMX+C94Lp3xRFR/2PqPPaUlXZwvATOQYCAt6Sg4hZ2xuHoVvMoqLg059v6t5nL1cnA6EoqmbN
+YdpMXywz3LILMLs9vhlZaKvzpXdxJ5urshzLJ4OaHNgbg1XcjdjRbWFvUqsXznnuYYbxBwBJNV7
jI9jdaAxc1IwoShEqYQMz3LRbfy8X9HJrbitMmCPrJbhrs9BXZvUUH8bscrkOYONdhlecC5ZUr4+
/bTFleSFVl/AaT1YcpdTNcVsyGG6zBjsmAdgvyESQ+DTQN31HMAQZ0HcGirOHjfZ8Y1Fe9tT/ioX
iV/0uupuA7w9+Y0SAQ5SgS9Wi/bil91KEHaVwbiKmBJ2cEvsqu3XY1YkpK1RZiCbjP90xY5bFHxv
HvoJbqtz9JWUWtpr/EwQ2KAE8HQOEROgtw0e4S0huLYiC8uv+5g65i9zzPw2VMaibFBFVJx/btEz
yv0KYvSr9+4qxOPgoT6ZdYJszo+JUf+1JngPAFEb3Qf37h4IGLnZ0ZaseZ0WAZ42yNqAy0Z4B1QM
h6BGi47ZZUnSg/nCoDHf9W/DcnwbaiGlKtKjmG6z554x2XEcmmssm6N6/MwM5xll7QS8EIZAoqlR
9pXJa6lMGrO8Z84KVAGLQTFoJyVNIWhQZl2m4HwIsFLGdCQSZYh/N6EVCLILjBLjfCN8Mwe/0ESl
CHCFO41u0LB8+NYEzHqvTBHCTE59lGgxP6McnJBFobgH2rkrCxpJf1G1jNFTc6EmzyklAiTR3P2s
1XkMr+jSXVJthXTF2Np7mGcXSP9cyJ1zXBwjBXvqFqmQKMgLT8vxFcmmDCOaa0aedn6B7tOYEfsB
J2PoJiuHqjGqyC2bxOGi/zw6OWtV2N9jI9Zw+Tqku3AXo66Bshf8mHyo9rasy6gXa5TBUVTFwIab
h6gEcc1PhKP8kpAuB1qCDAvHw8Rw+gVfdiYIQx4ep4erd6WhkFxxIXuAbDWeIRyK6o0tgxA4rBdZ
Ps8A0IlqBXLOtjZ98H6KhdtDcqqD69W9j4Gh5DGxDhEPOzCnJr6bGJPH7BDxQsIFQnQiI0RsqJJW
uBQ5LM6bK5B7iP9RmFXS/U9jdgdOuzkM2jNgkyh1KE7WZi0zT+fIPykOpZj0CVomlfz4nOfbtp/J
Gikr7Kxhr+ardJWyajrPZdVDef/pmvbsYs9QhKu9mSyKUt+0U9J+TprOeFmWVW17hqqcx2vzlN/k
g3w0TREi80pPPl0iY7Tov/18lL483jL/bCN1zxGbZyvsgoWn7aYne+7O2DyJpVvHgMpPuZVt8dLb
T13ZujwUx3VdnADYh59lfsoj830/+vd7NLqkCLX/snZKADUeVD8f7ooxYMVXuh+SiQ3eaIONX6mK
SkB//3Cao8v8lok3KNcZ/A33DooTyzvkOQqJkjkDAKX/7Xu3ETDE2wbFWJA2lMAuMS4BdtsSNtpu
nK9Ru3lOcSGZE4pq3Xx6C5G3o0wOHrkcF+eMqK7egHc60TOlJG9bEvE33FMLlXtKXjtSQxB0mRNQ
iOlb4T45DiqPImfcii+9cxeUR1KO8kGjD0sOAjULufE+vLiL6WuYh0880Ft/pYqcf9QG4nkOYOg3
YMARmBEJIFNDAOARtewnagYistm/MgoUH2oQXuKJUuFAjEAIASMEMuZESzq4vql/GBEpEh+7FIPB
mGjxgTrauavT9f05Xe41eTEko4TTIXBK7gOib54iy1w4iFZUhCWkcYBxqr9oNFEgtJgCUZvB8c8z
oPW+o6s+UBbeCRoZAu/YQ5ExNampL2C3a6BaaiTDyAe02sm6OYCJjqXwuN5IrVYEeUk/+1bNKIa4
FbBMcAJk4+bEqi8x9tABB3GngbQYndAHRQLr94B2jQkp0dH7MPu6iKr9ICdM3ceKtum7e19riAx2
yb6wpjCnyrixAvxG2QRk3V2W48dalGHPSm87AD9JYh2aAXmkZnTbYRHk7RX/dndhSF0eftGMIBnd
w1fhkAU9UnqrnQcyW3hWvux9fO6af4tkN2teHKbi8YPZueFcL4giOGTDCUUMeGR/JBRMSk/l9PJT
d9qkrT6e9KSF1Nl1WXeub1tj8J4TjxAtEXVuCWR4bt2csTp+j5g9WHeUv+1V8zYnKPlVEgQMV9Al
pixb4VgCZUD6E7jN1bsRuGMpa/ae1MHwIEoAauKg2WWdySRMjpSwyeoiERpeIYmifJsc5WBbEYTO
DA7ccr8ZZSsynR5uYwD3IIw74neGfl/lypQnSRXmnBBjbO5jkwCTq4anGQkVvuRx7nx/ihhRE1GU
RmJ2LEeWuXiWgG8U3499ihz7GH9DHqZrDMTpEFVQXkNpFkA1qc+gHWJLMCNDhpQbfcc2AskAMYLb
LNkciod7ZzeF1onB5MKDp3xEvW/r16EYoWCH4ZzRfBiP4xvwAyJfW2Tirs4jEPoQLQ99GHUAAJds
xx6Pa3tT2v1kM5kkLLzYj45GX0nnKj1GrMxEq62JLzeKbQHSkbibXLw6qAMNXTFto0UFwWYegHsL
BStX4lKy9XdAmmrMj/ZXn+hMmZKCCMhw17T8NVDCg3/wH/CfsbnKXhnx3JGCJxmCH5wqEAnAyukv
fztwbS+5q0mKylbXFfj/bkGW5LOgu5J5zhPSHtUvpOP2D6mMYnpL83mjh1ULgV9IAXRMaURZ3VKC
vcXg1m+OzzHZkjd0fIYNVC4J3oYYJ/QtctzH3xZLW/J2PT50HRer25i/2Cy6St28g0awaKe2R/q8
Htzjqknch9bbYUlKm/+L+WFym1njm7sYFH4eI4jTZ00zfgNrRxiZ+fzRUfvlhCr0TjSrJ82MQYQ8
E7g1gkAtOyWHaYNL8yfJ4jsKnijGDR6j1/zZyym5M+xMWgnWjiuSFifG+3tAJW4Lzddj9D4PWQkj
jPaFAZnhCRG418CaVJsai+1qw+quiXIjyc5PedpwRme3DMr5IyMaQZm2DDQcLbWw/mULZaoRD+39
+xhhQJd1hy2w0zt3RAaSiBW99P6KidiYoGrNPGImJ/aIAqanEpIitOyj7EqZHuK3u7qT0iSJ4Yrh
MDKCrugrUphA+Eb7vFU+8u40SXjyKt911EYhi4I5OggwD1rqnliM6IsU44nEIrEZODXw7I7ps2bl
kTuYlDCV4YMoArvhFhQZ0h9RNZKtbRNJocr7Dd6HTztT3tFFlYq/iDt5TY6KeIcHWsNM5LM3SraI
QbqNIatPucHPHant3D0uZOWj3o9JaYlqrMzlEmowdaBDWXtIDIs1hTxp2nuiA3mDvCyDhUgSyk11
996+NA6WVOwRIEK4CO7LbSgYYJHIFGtmOW7x6jyh9q7/YiMhKBXS0QTIz+zkXWJQXpeY6ZvGP4XU
yN1ybiYtHvK3fFJUEyt3ztJfAihCo5ZPeXOEHwRfGnqqBP0ddFKiw4DMwqWL9J2TKt7nMcHQYxuC
dUFUdBti5YiQcTUyJnINm5wLx0YxjHO+ULXZ907dE+OinBI9W35U7m4g34FWDGoPM+r5NpzLAclh
GXy90MOSTaFLiHLp/BHNZRcf/PNKRxAP6raNA7D/Sl9jgnXMTjGe5ysaDQa9XucHbg+uNTaBrDse
7xERwr3nGB6xrXl0W07LYeiL46vtQfaBsIMaOY933OobiGeYfROZ60BQOKIhIeoQItMBYCVCCAPx
jVYgehnbEZBHHj14j+jm/x6Cyv7t8dKPgk1vFyucJePqmDTlZyit3TOkTuT9ANqQ8Pv/hr/7xinN
/l2jwwKUdDAaRdmKOYa7aWtzQgOUpDyEUhvhZDIjrQ8B29516YMCDpVYVEJg+NWQuIFRhsS5gtNc
nQDBcAfzYFUQFJKqa4alMMsFnqQlgIefB2jPyFtPRd9TWpS62JDPYQ5BBEEU8b2NYCCw/TmJurnc
S1jfoGIGZhOo6/ehT/TPW3Inu8t/QgNHDjwIftfTXu9od3p392dK4DG/zESrWZaA74C6PAizlkgh
VAN91JioEZzhSI2QbfdMBFrhQcLmPaEWitkGv5E2QagVWV73ACz9jjI3K1sWWpzfHfGDJre6fHF+
7isV8dFXwPLLb0xx3+XVUlSpWLrhwSObYdhAdxAszwl26iHAY49l8DMhlnhQczNB08p6lcRQ9GtE
IEiFEAyGi++RXBfgApSvQP3yVXHCaKiiYSpLO/kpb95CRq5AqRGi81h0fjHza3lrSMzT9br0iX64
7AAdnKn0WPjA4R/+XJB96Z38NYzHSKBANGunYO3kbaLCMpUPAdXjg3dXh1Er+wGIfPQF+I+ygS3j
l8ZFLljwwH6y5xThGWS+Qw2JhEDEUrPVfbyYXPOgQbXwgmTl7R5L3twnh4ETUNWjnn9Y3jZlBa3p
NjotqQQBt4Z9CXD//lcOGtPTHO2AmhAYI3X4OCZFVtLK6Givmcv2RBCQ6rGMr712kSKbSmkWDcVf
sCbgTiAa/rUQUENwqySLaF/XlGkzKrko75MaBKKrkPXfByXgsqZHULYAa74fg/NmPQYEXGzg0L1F
Tb3hojOz84Ho71FacLRoYnaIVWCPhJi8Onr3W0D4xlJ4rNosbAX5hAiLBDw7qvrCjYaoQtyFwZpo
6cqXBFqkNHt1MEEKfww0OpKndisWyM7mRcKHmEoYBMSNXgt76geUJ8YZBKamfAO5BK4KJ7ZG0PzB
DA1n6nsIpSCQwA559yQk8YeqMl9g3aFqewf/hB844k4oKr9h5Fyd4dWhF+zcYYMoCMOxgLoC4iWy
bCp66JMZWHfJFw6GzmOwXb9/S3Rsf4mT92xt78l3AQ/u/DMlE0k8EmGx/CYKfyTif30YkvRDD3A3
3PpbPLaBpDgbSWQuPIMgOB8DnxfEbjFdeMeg7f5tfaAP8Y62woaWs0NTg4iUpVhoOXjckxg90wqE
s+Row0ZYxvvO6S+P9oTP+4gyIell0BiQuBi66Ims8GQB51BrbFHPbwYHguAMAwL8i2CT3HK3Bqzz
p3RblHMwWW8ki9rVMjwFfi7vVfVg1X71tD0QB214mhh9amCDNwSUMfwJbUPWG4xDgfwmCjLKIM9D
tBwXl+gxH7crZzs7Vujbh030EeFPAYqm2AUrjcrjvIXy58uv0edDCJSwZvNoO93LI0Q49Rk0cf17
BpQNiutPgVBADYJmH2+HyDDaU2rlYDsZ2DJjnQOP10UgxiBPdIhbmF9yk8LhKFyKx03mBTDGhQjE
8d1o26geICZ14T3tYH/3hayGPY51dI5A18DO98SSGwYlmE9OpYunF9iNcXP5RvmVnM7dhffZrLEQ
SpR2RNj7wBEO2j587yZq3ZbzgyaiwimwYKAsffPbhPs3G4k2eJ9AkMD/FjMlO7F6B23VdCxuMezG
Xv5xjm/a6jnhTFTooIPnATFqMrLOaaUPCro1g4hfQGJo4KV4A1B5QUMbCwBtuPuDXtl5Z7IoYdlA
l+EOKZI8BTqFqTC3N5evB6FMMuYD+lrw97JlFcSNJbeVcHP29EAcnfA4tLpImYCU3uoRcjwVgjRj
0rc5zkVSrmLcYsxQUKqB200REnxrK4PltmgFTcpGhrOg/ktVDvTisMxaOjcKydxntxoPtV+VvMgG
rBNNiYybygqC9S5VKJK0tbBVD8iu9UFG3CC8AQkY3oEnwKNG4IyL8CkdUUDade4zra8yGxN59gEA
LNbnpbUmL6EQJF5sY70geKTKTWz8x7UgSVKiwo28GIgHelHLnu6X/KKuudo7luGWozfdLXg2ag0t
SNGuOT/+wV6ERKBG1hBQwhm/H1L0cTPAsK4ZG+vdpjm5bLYs50bv9LXJTTTg7kOGBRWlAHe75pTp
8Mj0RXtsp9TwPmxPXkPgbIM8wbuNLNyQcsOK1VFJHQHV2t9qDCjsGtejMnv0wUriuqlPAZI9yAhZ
ds4cSPoS27kEdSf/0X23XJL6jGFDWIWm08BpBxz8eXDomcHLx86w1w7IeQ8uU+7RuylQJlbm3N+A
CeBPEQIyvs4XU7jLlx9zctiU0b23nb2GNcVuLIQom2SQoIcVU26TchoGxFK4ePweU8a1q26/qDdS
qiZ5HLAyq0fkkN6OZ83yEO3G9BywvHwEBWq4jJmIqecxvdCRsfq0Yl4CTIX3GCV/Y74Yb/+oQB9W
lP6vDzcHfIIULlzTDeDABeqP4AA3yDMyyzP1w30lJd5D6WELIpJ80t5twcn99EWwXNWYIYPpAzvO
k8vaj/iRBYLqaT5MN+pEAIVAKj/JN9065pByAgqZHJbDapA5zbbgOr5s+I4hD+Q7QsiP/ZftOokT
JuIXytI8Cd1kRuIwnZE4dH35Nv/8lN9S/j7Z/HRnTNQpuUXXnSWJm/Ql1ehu3L7L7ATjrf/5PZG/
J7wg//s8XFTQXHbL/00Ykp90ePTZc7hht/KP4JS3saGE+xcgTJikycXOWCP5FrMsrKVgQmaUWkYk
aVEOgeOU4yEB+vnFnZ3sz3MJx+bOJq4r/zlEZN03fOf3SUJWlN3x/s9PfvDH9x8f5o3yu3yczfts
ms2TXGU3fONTkn4l+Srt8WkH2S+fkz9oNX76tKC8yOflV1c2Ihla8sCz2TliE6RopTEnnNAscYnH
8TnglOWg+m4y4VATt7Qtj5ablDYhiLtJkiVdsz26T8vE7C261oDaWXweA/7zVRd8hwfDMSWmSYgS
YhWfmPfs6r76O1IzKKJTAwDu57FRkD2gURG9Nl2zt09bP+3IrAIkkNu9dg+shmzy7IBGhjWniHkq
NwA3qML9CGLvmuaYTOvccqR/9g51B3t8tfGQxKzAY40kiA5mDT3BxpQMzJVkERmY4BwX/jW+xsiC
eE2WL9e4AU3bDO6dtyNMmAbcmRecgpf7YCElfAZ0EJYHXwU/jgyEHx4IXC5+lT6DEyiF4C4qkyoD
UB2VEUZOvuIyHnCPvty7C+AD3wHLfaA9Quzd6C6oSz1R7AlIkFKSq5n5bsEY/bEs2QCIJJ7CDB2y
LHfkEg2tCMgMKxFKi4Ql3ODYUzRcCJuBZm+YHzi5J/xmIPae4lqEUkfGrEbcTF9R0as7QF7J2jq1
e4kQZ/Qq74lQIw6wduWVuDMrsDROIPC0QB++gx5wX8rk1YuY/EFBDbk550gbNYI8pF4a1tGFNjhk
j/HuE9zl8WtqdeuVMsWEpX/uI4TYcdqOYd84PLr+nkbCPgl5PaQ0WcEs77SQmtx7pw4HNLKI55Hy
4VTTV6Z0tIk2uffyBOmnBzhxiFGkvicC5YMyT1oBz+SSC9RyimmxEox/IzgvCTluf+psT/GIOAxv
6isgtfUZYCEGuJH+g/wb4mNSlKKsPxXSiqT6L2Mj0pG70lFStnL3ProtWcquwbxFuo+vqqMwpOnM
Ja+wEW2zM6nLVq8hKcquAiEPx+l1OwfBaQ5Jjhjj5hB0HghrgEK8ndnmHKiUl1HEQiSF4Bc6Ar1R
lC17FmnIk9sIyo4iIt7nAXwUOk1zcu6+OtveleO4TRqQXEpXXRtZjSH1qfMGj4FmcJeKA85zqG1a
2SK7TYxsP7kui47ZN7JWTbMbkeBrTjFO9Whh7liM6kNt/u4L1hH5qjGiMvFuziJJ7A4XP9ZI7e1X
56n6o/xoQD2PSelXEGJYpKI7aWFYiGv8WBtsCQKOielQCQu17sJFZs89gBo88fyNDNPwOIGWgzBd
FTOn394hdZJTZzG0htuOcLeeKC3D7Gr1d8jiqh0lQbs31Dwlua/avQL/XniyrwTQQWUfGTX2YHYU
MAFPgezzX4VovS7+IF5rGTZc0JPFXfrh551LeAEKC6PYV/rN4SkpSA8zL8FLYcWSHLjue1TR/EWX
4AnBqBzYjHMmIYYt+pzS/yk7B8unU/o1vRmRXg86SFQMD7MWhBRoGP4xvY6JGIbMxP2cKvsRzw3c
SfpPZj4wHhkBSJgnz+4rQxoW7Bb0N4DX4QsUMQPPBS46wAPmahI+Ao9XBjoDJRn8dDfECtQhxol3
8JuaQSsAG0L24Iz90w4eFwBOpL0rhPQbUyWlQiUMxeZgD/qoD6ltuBgizWZAWzPnRJuxGZBrdfHB
IJ2AflamZNy7Ma7Ff1vGhckV6Cl+7e5jUEeHXtG5/SHdR7B2IyRDNCI1xH7CGO7x+3O0mFwz6aJ+
k3JVER1+rt3jgCQTurMwUfz3b9NrekgNOCpLTJLMc4x2D7a1qsa3PvGNNn6n5y4EzusxueCi4ccN
kr3Rxb0n5qhe1aNHylKO0gdBVANSmuE4JjxWChhAMGSoeS/fExiQfjW5kQmHCIFN7sgMKm6op5RH
Z/pcGwFCJ4oTq2B9yuKGNW4EOCXFR4+15o7ZWe+2O8WUzPb3f1vHoRg/IgcQOPg6KrFZHh/ZL3EZ
1b/U8AtYY+cBRRpCTx2VygtoN3dbQudBkS+mQgw4wCRJRaK82xiIfWXLa8csVD36AFKv6AMtq8l1
wJkcYHeIV2usMEKg972hWQhWNcj7gLaoMZKVZr/k437LjNhPmxjDKdQr0vl4lMDNRwVpYaO9gQem
jvcHpHDvsUTkxCR1vPVZtp1QXCPnuvUrRj1wb4AqWHXhNIO5Im0OgQpAwbxROTXyzhZGwfYCStMR
eW8fqWJ1RrMigw2f/6AIBrStuAV3seHim/i6D4BC6blTQcfLvRMOsErK/8NjICIWlqOt3+sdPhYo
nLbtM0IuhEFtUDkBslnNHgf2chbLAgj3GcdhhCX8yy0pcr+NkGdFUPqiJv1wGSSow+T2E9KU5W8h
i2CL8sHqm7vkiioqzJmtjYPF6+bcGe9UJJbAg9vs0jJQY/Thk0PRAiqlbyDkKah8XkUNB5Wfxy1Q
rY7GEFW6LdU7HXsKN9QZWXs4ajvDzbduC232BfoeXoPVA6oSpPYfvvLwW3nwxPX74jXBG2597MtK
Zu27q9C+1AzrRN2l85OVKN62mdW8BIt5UmK9kKe3Y4fvxtsR4+izdx7tc5rg5L9PLHxrFwqU9UeN
AFl/6rssFlgMt6ODhdcT4BnUOSFQoTcBRpjpzMQo6UAezTo5txcON23kP45T5IbuxWTxWGnahM29
8fS7HTp7CiAUVHZF07MeA6y2sGxuc/UuCrSbpLFIdx8TZoXa0SPet7HgiVWSWVZ0wDGTDIbaL1Sg
iHFJz+Cwi5H+ji5qXytGbKs2ksVi+kZLXAdbW4zel0w/DotHx8I2VY7HmB3Ufq702NilmBhvNBNT
49JT1JFSrG/F6Aww7woHluPepo8iFe9mdKOXB6qp13Ztt5Fnei9ShXADS10IPgWFemuB+OSgRLrh
OjH2U/U6sYCSMWi8mQUVEgQajhrt4dsa16egxLx1stedEt96IEgzjqqmtljDMsca1EHxFGbZW/fw
ekZLVA/O2+B8A6cWQKFqDBsMFCdxdz42YO6x7oZ51PjZ/yLrgJTCVW6JfduGvKfC7OaQEe4qbaQP
SPBoM2j0V0r5CPAs7wMgBwzSDxFqR5+GHA97aVsB6HP+1C3nAOeiIHX4B43n3QGqA0inKQZs7SHo
tx5Xoouh3N45YdtjrihhY72TgmQD5FYPwP61Ztg+4V0E8BL/OzO79vIfustjRHGj05qqGNAIDnwB
O5eTRekEGVWGxBfc0lN8HJrJvU8BM9Uyc63H264WLmKQWn2qwtA5ijHKRa9fQCtSdEcLZXrzr9iA
Ssy9ndC98KDrgFkZoAk3psQ0hInJMLY6AMmisjrfxrj8lr9ciB7DwPhEUeZMNVIfUE8NzPAJMDEF
m5hA/4OlB9y4tULGAx1Jr7G++fs5WD9/jyKIToXsAui8wLbXXFF4dZGzCqGYuPjf9KCuptu5CQGi
e2eYXnMm9GqwqzANMdf6A79QDBAt0iv3aXgFKatXiAZdY48wr1u2XIbSEnBJ7/wM8m2wRzcLmUPL
M2Dpaq5K7NR2FCay5aWZ5ZT5Cc3ga/v0qgbsAaANIA7wDmMMZICDnQfqeIqPg1E5BTrLhbcFbgdA
lOBogdmc30T0WcC294Onttz3CkWECugnFgawkicatl5P5KoAg/h8PyruTfUxNUJRliMl+SelM6mA
NCghEq+IPJj/zKRmiQEYWXn0a9BgugLQAqJF2QDH+gBTT8qWCK54vlApPh+kH3wLnSgZ6Lb+TPdE
dTSyCKuIisYe2NbRlzqDKiWHE2gvsd44U7R6o5NSotiEZygDEZTReqijuZu7EBPba/VPQ3TqT1A2
BKUk48nbkMNFqo0q2s4pJpynNoPgJPIYvMh/7hE8ofINv6p/3Cj5CKHLmrdCf+K/Hp+WJroILozQ
RrZFFXrRR5mNCBAxDNQbVEjLu0GTKuKuq8QL0VTSUSLR++aQMjIu14yceEsQBpORhlp6Ikx3oVm1
NacaGr+Q6XRqhwUGWfnNU9KSFOjH1WMOVR4mPTO70dteEc3EANJDAYOEOvPBcf6UkuUrLqWA6Yjb
n8HNBvwWZN52gKn4jNMUUimLbCmAGgzu1LLootQgwG1leEvJQSN9NeFmxHRLrqzgrazgBcSK0Rh/
E7Hhqwh6S0+JAXFEpQfw4NY5R2z4MhHAFklKgLyfOuOWVpgD0P/UyqBZ0zDgnWaX5X3y8qg/ShnX
CM7Qu9UY/0qyhdRvUekiFQNXK7p2ckpy3VntsEIT3DCIn8PyKLi7ml9oKN6BiIzVf/1JMRe1sP6N
khz0qeDc2S3RCGIKZ4AiAX7sQJbGmDAuPIFpkCpoRiBfLp4AOjTynaJeh0qNjRIwNeBZInVlEhez
J3VaKfJRyaFSSkkHNFvu+Eg4oUAzQH6WMtMvhaDI9qPI93Mn87N0PgeKhoYLJUK5OXCeo+Fka+Ae
Ylki6CfJtuvBHaySS4dYAEsDgkBeYyKHh2ob6nuCLSHVkohGiPwmoLd0DhPP80mOSB1l61MUoIBi
D//CMHS5FIR97E66JKn+GWmTjiBe2kOyQZKMYRhi8Rm8fSB2vuuv5gD0DMfP5hxnzWVXnUVQkQcz
4krSNnI1Z3RqgHbY2tIWjGI+GRlqCPxhcsAz+j1JM34zuSwiPlV6KYgqdiOAnEdnDgxw/hghEBoK
ZCdL/dWKarPupG93jho5eNF3ZxFLpVnxsoYNNqEQFJeCMoAN+I6Ka5cOCIKDXigbfXnpObpPFIfj
aGdvX0MbcdcQ0tQVyhe4vhuA8TW95MlfJIyw4jUCAykBcsABukmcFo3x7btEbPbDl2bnfXQzqecK
VhDGCRObPEs/53bNauj7264gBICm8jiT60AJoS+wHznpdnaO+HTl186WETpAj4sb5xy9eQKboxbb
efszq69yFBXZQCug/ahwsG0OBbBj7XBQh6VwwaQr77r7kYw4AmG6dq6dyk+5mF/o0svhDv4gINOG
dKq5HDXXSc4vHwkQSIBBcpRvH1kXLI7AqQKEku0KdOjcYQvFJ7glKTlLZ3O5yT+IzJl0UFGkCWCh
pbsJPjBILOJnxPMkpeld3HgCsiA0IY8Ef1hvkk6U3YP+/D6+OE2AaNzDZ7kAcoh0AkkMoYYAHFR+
87mb5H7yMyHHAbP8QEixMw6kk107NXovSNszi17K5U6SmhS9qGxRh+KG4evhLlK4IhTBpAQmd/CN
5yVZC+uFn5K4lSi+ZJiStmAgACUCMwTzOslPLbjLsev+jFNfdIlGurQCgXKJjy46sd0vxgNuJ2VC
BH3AiQhKhSoOR0IRjgU0fFyEe0SKTG5VROvZogqChYdHHIf3xPcVkLv9FpxZiRS+WBZSM+xf3ots
iodeHUdGruxT1GtznrK1BchWAxUU5HM9qcQjls0X+SFMOcXa9QttkWYUyA/BBK1EQZWHtIWcsbzC
AunzurB1FmRbWCK4Ynly4DP0kLX0T1pJWoouoZG7k9aVswJ9zF5QZwZMwlRAjy4/LSvtKOf8bd8X
xyqf4Fk6yd37toS0xYM5hRYHZqSwbYHXMz3xFzM2rVBFYiwqWJjnUFr6Ls8C0pHXeE9PWurb4m+O
H+UrgAOEomBvOBPeT8Aazms2K8OVXEaK3TwQ4MQBRGw/GqRrvw8KWRxgE/drQR8IhAEgAwqAO3Yv
zSb3ptwsdClQgPjOsgsSQVS+2Fz1Dy7ogwjid7m35DmG0JaNywimQezu0/vAUUn/kJjk44pKUZG3
brty4akksJcF32V/mCx9BgYgy3JfyjQqrc/17kvbGjqVPLgKeI7LGZiu3gWUym90d48CKCXp2y9E
elLJojaOFQApoE8x3peqO0BXB2E1LpFsUo5B9icAqe9ObrwCKNwzMy49z9H5aD0aHHE0TkwmZi7B
5xma+tti0mZfGIiImFEFA6NSfE5VJpDvCX/xKtL9Db4E+d3yrb98w4R888+/ty08jyKhrWe8BuJj
y6j/onqPxmQ3D0w8Si265EOOgE4H7oVHO9QYIHXiP2gX/ESAgN/lhq+4SWlubgzpvDJNQ+jg00R7
vAtVGfRVFtJJPW4yPgEylHbZ0+3ZGh0b6ATtKUOB/KQFechQIloZMqxIp2YPrqjUXz43XoXsDlL1
tIMcm7TCifMkdOYsAH2gFYr++oqwV55+crAyVuSEuryFE5KDL3g7vZqDFnl8FEidHblWyYE+eYUg
N5XX5BT5CaVaTgNlLyZPyay/XZkoRZNS7njuD/B48pt8/75P/gLu1ZGm+uc9NItc1i849juDNTK5
M6XJnm4jIxXRkRunkUlH+H4xh377igy3zO28hN23fKe/yJAhj23X6ksfkptB9Pakl9cOQjQMXN8d
yW/0rX/eL0GmbNWQSOe/x3dH//1tpUafy8IoLRcT0QGOUn6nE69lzP73nU9aQUY16XyCGZQOhwkn
l0K6Jiqd/4wZ8pNUO8+ArwzBYtMVZJsI97AtGfek031/ctjEfTJayVj43ZO8KrPN9y/pap/T47Pf
0/zOAJ9bjecWqRjWy9YJMYgMiA8w5JatIfrOK4B2PpwxWBuZDDbSeR+d/Oh4ewtljaix6L1P3qKd
nllxt5eWPjhzNzPDtpGna6cUJ3RMx2BLvh0q1wqEHgAymkMtW8V21SQN5GMwity0PtNi7U8AxEZ4
7b7h9lPypp4Nspv/raNntrHJQ9vDU1/oQOugXXMPMD8ZOkC+7KTYvDYWSbm1pwFUWKsbhSh4yIq7
QnmeHG4xyId33aOg0XqBY7jt3EN0uzqXHUhnUqlUmB1o4qscwGCM4Id/A1pEftjPW7GBgQ4ItvbF
i9vO3HDjoPtr4VJOaiDaxzPqLFL0QyrHnsSThtv1dIIorbfbe3ekW1eGq7Vd4+xD/Ny76i5QpdxP
1Aa8qO3WvXOIkKoBV2CholW8oFRwGyDURjL9yux5CEqcncusGIMhgFj71SbbOiDySrx68hjk7nHS
fFC+MrKi3YHBka/Vpdx1LAxhZfTxDw/MFXq1ZyrvLRfzHwU1RhYTUMYuXRzP/1BeN9tBWbkQOpSl
toi0DoSPu02CDs69xShwFYbVEXXHJsq9WzoxbkLUDmfYm8WslCsbfhD6CrqJSo63Q7Yw2HPnj68d
LHF7h8F7dpu9sxzA1x9CG+/hoxG8wfH97J8kVfS+hbQWKVL357pcrO+jU+++sULMXt9iNgEyBsNQ
i/lFhRbu3Canp22giWeSsRKTObLBr6i5tCT7+sB5BcrDGknA86AEhWCsyEMrK4rqrZ9miwZ1W1F7
VA+207r/+NF6FqOpFtCyyvpB1gPgvV/OXuvL+kaadN0GHr+mG8JNKSgJtoFFrsUmVZ+S4IbFukVu
ZmxN3+lpDYkgrFeQFIpV46deXbLL8PpLIEj4gnIwNe6WssdaZliCqBxuVQD1PElRC2tDqWJVAE2V
MzXbd68AGOeXFeuDKwF0mCPntJ0aB9ASNRkLDZODn7yjBs2hhqG3wUoTGNe1ip5bxyDxJSYbnTaG
lPhUQanvyAUiN3RTvUvVv1WT5wVBo+QJQRlgDqBO8hDUkgDEXgd7IzsjJXodPFrR/tUD/Tvd7kIT
DXXqn4hKYHzQcN+K+7xG5Tsg5VsGVwA7L7+V5IULoPj8c4U7aE2gEtZvYKPb/sGBL69ZkMn828Iv
oD5Izhz+8O0n/6m7b0qQEh62E0lHveJrR13qv0av2b/AS5OV2jmiRtWBtQffzd+rA1L3TXI8GkY1
7iMziPtfY+UXmU1d9VtmfDF7W7NnvCLrWEUP8Qr1Fw0URwIdHRAtRDpjr0eH/frIQAzwS4cKi9ap
8ozgYB/0Ll4IN2CC+56JZWMrLVs99RmW2/BE8qJ1idVmUjZCsV9CbmO7uSLUq4UPC1Tp2b0eU02L
2iAXiKmbyR7y1HWFHbIFkENHrqgYNmFum3617x/2q4VfHwfPPSWCo6du2otOFVvbPTbArK9zbJEo
KgQqgJjkogTqaw680jBF/kgbIlteQMNGOCkikYqxRh7owQNtkn2MlHlnUnXIyaN8f1qSosk7cCp+
EL2JjkryQPkGBunj59FyGn6rB9zE3MYn2gPVTzAs6HEOimkDfTSwT6g4EFIUAcUDBYe1n23WwJtB
JRtOxQnFoiGYGV5o9oz03LlPzKE+hxDzu7uEGJa0qCCDd3l67xegTQ+4S5PEX+UoDxs9iXuiBrfO
PW6PWj+UjZq6q33krkAnqHj+6i4fP0Ca1jPEgiEfn52n7p5YSTRCS4u2Ox+KTqPTWuOvRAXwhxIF
XBFgQfeIZD0Icuf2WDhnZCMuT+d+Een03UOnLOA0KfqRZXspQYMcFudBPGF6guMBqQlWATwTSVCi
r0dfBXn2rp3Wpk1Z/C0EZXPS7L5GdQuo7qrc3FhgTMTGc9yeyCRxjQryiO9+vfCPV4c3mWRdwC4C
rqQkEzdIJUBge2XNVIegJvCn23hrCX2a5PgRUNoxfQH4KJJX/9XX0+p/RJ3XcupaEoafiCpQ1q1y
IGf7RkUUIklCoMDTz7e8Z2oOtmsfG9tYYa3u/tOkT2P99kilWrY/gwK+wl0Iy/szM3XvZJVjVCWn
vr5lZPhBgqYe9V5Up/7LCJRkfH0tu+rwIIKJ+Pjr/JLuyRRglo+XiPSXAIcABMkIZDTmCjCWUT60
soMdAsZyr3eIeuuDBYsy61AcqjgAFKGBRyLqMeZ3PViDieQbmIfqOZlU9nv2/s0WpVtMWQAMPCq2
WXxnANlnDo5/1gO+cMd01+693EdH9htIjFNCScFEEdPizkN61uDZAQE/wxivCkCC3fzn/RVxeQkF
QGHhsJoSQ6uvCR+d8/8aDDuMcABvjlcE5Jzh8XWeHWtI+aXdH94hW4H3EPpDGikCARAiVlgTTbad
Zs4nNKpwgJy0pmrwqELg7pVmSCIWARrErZKCTrSssF7tkLtB5E+9RnLytztoHBlo4xv0fPPhkJ4x
+CKAw3eQ6Bo3tXtRg8Uody+CNHiA52frACDyEnj7rrUYs+v657oi9ZD642IK1qA5ko4AEvcN9E8G
tRoRBpaW+uxiyaEjVVE/96H7UGmXNh4S9RrAVn04qupp4mhayaTxNO81Nrb89UwwYQbSoXYLCqqW
6dOBsCyJqir14RMWuB8esDryOjKSBFGxQxa5Vjxsbj1suByiHd5r+cy3fEHO+x7OsQ48EMBM/j0x
V4NZ49RYvGEFyk45hOzYhylq9bGkAjTNHO4SbhEFU1U72+rraqKykYkqwbrcY5VwwTbgYz6RmFYy
uMSP/kYSia0iW5ikpHFWw3KoRrJNTJBd+HfoRsgR7XaIVpluFPJp2MC9q30oH+Q4rCQCnhJ8IMfa
e/x+/UrPAKav9J4OtOGzmpSFj9FNbzC8y/aVJHuVmRSBAuVOYcYFKAN0hm+A4WDbDHa4bajuEUrS
OPB7DYAoGzwJdx/EkXJcFAExNPVRAnsimw5N9VaixEB0jHP//jLRNxXCWnXfdf4bljTJreniq050
bXS7LIpP/GBqxr3fWz6+y0TFOCJWMBjOF9l7nTAI4Kowv941c5+V0+OgD8KWtj6NewAQ1UyFv20E
3WdYf6IniQoXN5ejl7kvbuBX+rZOVqTtFVX4Vc4aCm1N9ZKBX0LICo1b8MUYtz/SmpV6+zWaVduf
psn4ba4+yeLSbdR31EECxwDo4zPTVyJwUt6ac1Hh5B8SXpEkbs/wdT2Q3nNGC/JWahzI17yBtPGR
6TtmGDwROdLEBD6+2ACEYtLInPtj2AqCmuWFLJMHHNuQI1cGpnroGavbe3hV55U0M/HAhoeV7iRt
20jLWx6/3mSooAmgt2vijwkjaJW/udpmbUdWh1fizug+tLg0xymSv+8EELV3/a1ugTSIzHT3Qt1E
Fo7qfYDtrkPZWJXdb0pOXFKv8CD5gKkpyQag9JtEdzwMcG7N4+w7qVKc24MrHVw+vrSLvrmoL/OW
8taUhiL1pY3by/xW45VC/HzivoywBHWleiZMwkRIPUmqYcF0L4mwjeyhlkmih7R8V1v+PL76lajW
ZD2spTX4PkkyBvIEkAM9uFzmGrmQWIZff6XHuTPHBYlcxSh9nt6K++DVCBu+uQI22y8P6bdDtAuo
9Y5MZa6n86abgDDz2u7tgl2knF30fVntc/TPt0Wb7pLbIpNm+cCv39GtXvVJ0SgMNKtjXn6K18kz
vhurtF6lf+6gaooJVnQxwns5MtlS+VOK2Vc5fPLpRYYSzHer+upZbT+3qK7IkzxU1b6otlmxfphj
Xk6OdIGMli9yaXNR1qs2W2mDZdofdYPZRZ0/GFAjwfuGzeAHW9YXQ/JBxJ1oVhG/kSM3UOaDZqOV
2DtWzKdkW+KwmpMrfP1ipPWG1Xd0zyf1d8qRfUvr1BzX3fjCE4pl8fy5Zqus2rffKa8nfZypomAx
rDQDbI0XzpKjNniYQ+LgfyUcC6irWMsU3j81jIJOYJ9oCWQqo9YruOBL54q2rudlqld3Hle/sLGh
q8IzXnNezIdvHvtY8XKMuyMVWHQwu1FYnQAmOuuJGAREG/78wyVRRPA/OOm6LaP1w8ALlOwb9EEV
TdYe7wKVf0AIplcwAZPtt7aX+dkoqypXSBwYlN287V0PCgZiDy4/v694SRbyj7Ybl4yqMLC/O137
+xRpM3ijE0/Lvmpl64wxEtkTuFR/gwaI5uEPUl6P+DF8lJnksh7+vbE2Pof8gvcreBr+68XT98Ur
4C39Bhf52MuX/HT+CN761PvXIR+5ZSQ1LhVK3J5J8/yGMMoLocW5vmhd5IeTw/eBLqBkIc4THyYe
qJEZFb68hg0s23SfnVrMpMHSuC4ybvZCvGJeQnU/X6WTrGAze/nAMKqpNDQgXxMznx4iiYGtgihW
IiKO0irHD/Y5OOlawvXtq9h9JhnkF6T4D7YkvSydmu+6EnZUDSA1pVQInJ9ngtD2G7yazQAGdevC
1/nKbmNOrxmNGufm0MuGV3J9BsNF202lbJOzJGrhQ2fz8CA2YASb0qgIx76NoOxQgz+OFdvNhWb2
OzKuEdwa4AZ5WkJUuYm0IZIthEHc1YU2B3YeMAX1hFRG6I0400xOTVjVRDSOnnaPPU/IlqCh/5Hj
kFzEShFBJGdQjyXZS3iyMfaox6QRHUALMUElCfQ11wsbSQClJ4fpguWh/5pdoBCNkKzQBqOrUdZV
5onS/GUZK8r+Dz+NKeiCqcQDLGoHfwubWBkvNhi3a54o/2SIkdkoBVI6NyULS6XvsDcGS3vsXkNu
mwxSJ4obAn9whnuLYuZlv36ziYTZwgQ/0N4xP4OJpTgQaJa+xQjvfsTrFVJ/TxQSuLxNO92CaiaI
ZLwefEPVdUG7C2T9q6B4mDV8mfAizNuR7eUWe+NXEsGz+a7FjG9gvX7ao/5DAurrdJ1ijxkSxQqS
tldX0P9NC2saV4L+24H5gVSeeshFh4/M6y9LnO0C9ZTA+c8Wyiifd3QzhEJT7i5eq2JdzxhAGFs2
YiYC4zeFLZQZ86hvzUN2RnuOWVxv8QmUjbG/Hdrf7Ede9ZjD/t5XyZynLfNJh8OP0PNehs26OgNz
eFwjvrmkd89d/hym1zt84GwGJYG5fy8ZsyyqcU+3ypEA+NclXuP6pDmTOcUMpmUlE4ausJf64Fs0
nKmQX5yeinU9qc6MJDRyTTT/ETN+4fKgimNPRUSDzK+3uA+fcPem7aoYyQtMyr/iYGY7zvT1R1ld
pmJEEyN7uUY0JiU/gpuW1wtB4/g8XGeI8FncOPBrJkIMBLqReVD8L64fS8P9xNzC1K1RwgmbV5P8
yAj9CjrKFAvFFA6y+9efom99x1eS45uL9F15363SAIdt/hSayoSsLAsnOtrLn5pChnw6h5+h/7kX
y+Lue8TXKeMC6otQmiWdffkhRUuv7Zp4Q+rk0lEXCno0/ojBKPtY+I1pGFZw5nIVZV1+Lif9l/3d
smbjM0UT9BXBeV+NNBIrJydozSX8Br5YQBsB8fQ/AbV6N7ywF1jcAjgGp/CZltLm+5tODA7FnqnG
riPDvRfipivDK7N60XPWu8IGb+fcSew47aqrbfn0Fo5DXNqo+RbfNbq9+Xszpcm4OfcoOxjWe03T
8IxqZibL/oxmbYDTrvAwe4fCzjHkoD3Gt3lNX4BTRcQT5I3Uo/ITJvHF8DXcSrMee+ffYYcZS6LO
SP7Y0lrFO5FwYKybu3Nvcl0aGxr05gmpvRtmP+yOhN7k5wpsZPVAUz9To/7yIbYh/ZCgaz/goMG4
y8CIS7WxZIeNsmCDhaxEPZJF741eMe1gTVcXGUyazMKoXCzWFLB7oxWG+azkwQBQlp4oVCaEzTHE
0ezr5ANKMC/gEJTCcEgBNlnhF9Q/VgMH96jOKYn7wIPs6SRnDBPZmi8nKMi92GCMgBbHUsYgZWBl
X0+GaUbN4K0aa83oApmCGgqYS4gXqlh0FURXIpO5A4UnPoOgP7UtfrzQKJIRBs8eCiHvN2chJkWH
OS9kVqATUroDafq1tgJAZNcDQxrwPYw+EMo/RoM9Xonb7yHdASlGyrzwu6gJlBjbGEZM+3RxH5lh
t3+h4XwLdHsOjOW0I8XDfhmVBumsQGfEUE2aCN4BiJCtWqB1GhuCtoFm7V4hjI8xW7SGq8XsZvGH
v5xfPAPdvh/nLqoLVA0ZjIqes+q8bnKovCFSAnwty0Cjc2JEsehH3yEOKBwjAQmUZzHWB2CPmkgb
3cMbwHE1bgmrAAoMO3uBHmSCusCljId5L/lCsIpjxYx5ofNA2O4pMaTu0T/dZ4kNqDY33AsTXMHT
eIXV7DpJwsL7hnIMnTe+OHUsY1zI3HqL51T8DdDm2mWgRLrX2wsd9Q2E7uYr/A0ICQwkMqhBcc7D
pdSC9ScUyvGAoPn5bXQ65XC3MYUJ6KoRMA/A/dhV5zAEcYv4hgIc+mcAJvP7ZA/aVAtZg1ITkSvz
2fiNl8B3xETh7aMbQ4/YITW9hMykX+KqAHaZM6xmQzkqQpOBBGWF4mCfTh57KSqAnGC2DLURdove
c/SBH3Sb0wRBS73NUY+HhE7YORY6eHE5lwn1h53iv8wEzD9sSNdAZNDDsJLCDsDgRP/LJSfHKep1
slUOc8VVXDWQN7qn2Z9f4VuAh0aMMQgssssEWAgeAociJscSPI58EcTjgBEMEzygShx7VC+daSE3
5rw3xrp+BLU6O9VMxsCQ6lgKaWbxYwN7cLMdKfYuVSAZKeZ4EPxdeZCMSvf3gwgGohV1yCfK1pjI
68OceEW/jJkz8spejjZmFk8uNaHCaOF6pJKlmE/jXQdq+2BnI6nCpzLg7JBfOA3Fywc9wXOD9aJn
Z6N0lPn6vIi/c+Dx8X0LOnrUIFbpQepqUymEPwcLD5sObsE6nkqLNn4HybB/xGGJ0tTqjkUszI7w
pgtIfuBfL4wA+gtzhO4nRnkXQelHQ1Gjqyi3iDxwaHJbvFcIO9qDq+GqDVX05tSERSbhIPGVddtb
ydDQ2ASEuVUltszKunax1mlO3TFGgTV7NlYXiGq/dH6Ny/S6GLMmU/NCWqU/7aVuV++u8hAfZIrY
6zti85XzCdb2hhpnxdHseSloQ3koypmK5luj4ehh/EHZVJE7yCVIOcUcjTvuNbpNRAx3gVdkFz+b
gIWXeb5BWkLA6gdEsOmW/J/Busl55w4DOYBpS8ea4TDj0fWSE3QViQAaya6EpQaIrsbINgY0Txbj
yZwKmmb+oG87aHKPNXZFnWh/unGmAPNwM/RnPZBotNAd0lxVccs8Jt6C/GC2Zw2jEHwVnqACFmMv
Ga5D7iaxyeICxQQPEHjS9+B7TMb9GUUm0+v7qVVFAGTJmLW1ezdXvkEQdeCcM1WGpoxIkt+lkzD+
tMyNDicoFmZpjGaHWNuuWhTaGDdj2gz0hyYtYu+DrAmKF/RXnxGpEA4WOt5t/MHcQ/XeYLb4/vyk
ZEkB+rqXExoHhJw5HbeDsHiE+ZpbI7THWg5fBIxr2Ttms7cvcHSi7d0DwhlY9Mi9KMiRxIM+C8Sa
wDZS9aox46kY4wGCO6mNCN2bkuQXCEpwA8vwMmX0GxZjDZ3SFyHDy29P2CD85DtWPxLbtFGFJr6/
RGDqqif557YrlspIGWXz/grTRFLmTdiPbPMC58yGSqhiBIszdk1KFT0j5pgUfM0Glv4AYxC/Fmlb
c+zKXHl7CZVf2hjgBoomxssPlNUpujdVttYXP4GcVQf3k45vHs7YwdbEVrAmg0wNXxRp8+ex/MW2
d335uS4haRJ9u6DP+FS2DmjAoR89vMcQHDAVN7HIsrceE5OwGXOKB1SgU/7M2pE57VhqEUG41+FI
26Hc/4npSr37UTg9YQ7gVCHwavRh31BmzOJwtwHcGFdwZOaUb8ouORdTPP/y0RUPyWYkhXl4D3AR
JhaOtoF8ER8vI7G9A6JRYmHh7lIfPuIOXXmfnCPQjPvyHlZnShXqSWwqCociqlrXQ6iECBcPL8ya
cRzcXMPyjMNoKIeQgrYEAs06N4nIfZ+i8B1pey0AQyBEzWCO+Yluu3YLYdqwbvNJRdZPFjMhpPfo
bfCIy2aV39t8oKRj1z75wD3DzIChWIS7IuPrF4A+iFcKG9kuFZHL20p288HPCSL7FZH3n5M4Pqpg
IvB3j+ACDZthaidQKCB/LKjlEkKCBVrQAMNoFg5ud+rU0gWGa6nwfpU5vc9ApdF0n1hp0cxMzoFE
a7FpCMrEjTb8RJ/IGEGH40xwswhiE6D4nxcKB5/Uls1nhl254fLb5SPHrWWaJ7g6YJ3XmzOz+5BH
MDiCqdqCBoIOl3YP/P23gwy5ylaf3RWAXxeKEvj7XSqMs8Gi5AOuVJwU4Ca6OqjjBMHTQtPAUBMy
CW5cKkuK1l4jXLw/lAYP5Gjl/DP7nEKW7NsJUC25uoM92weDE1LZIbYozDuEvy+h0TKDejrdxitz
L0cU2/qmSZ4uiwuSAWGj94In0PdlTp5sVYnN3ZBukvMLZ+WYch00iV4anY60I9VLT8h6J5dGLDM6
SSXsUBAMd98969gbOidRjSxn1SRboONu9hriHbvAF3pLaZ6f+mdZZ0tgyCQ8vDLN0vZo5i4cpB3y
OcrBORBYdZZWEBAI3cOlZqxDnjzdJffSp9AJJxOw2odtnZbIKVmLCOFcE3j+oS/mYtuCumeUpScq
6TdNO3etLkz8CAqSTcGs59AziqW3/TKm1dmHnNKAdVNR4RguiOkNOycuIrYQ3er1xZ4Ir6I9g1Gk
9nsnef1QHuPC3SP5EeUCEQN3pi3Qmz6Ef9hm4lxwOwHyPj6l8V0G8hw+/kKPSgabIaqJUV3TIwR8
xOL8DQO76U3FfIuxpSeiLS5LZZaz1+RrEwtKm2koSUSd/1ijQLq8Apo9rXXvw17wWOcuT8WgbXgf
8rmHal2h2Lx9pb9Lr0Fixk/VrjCOrWdXoMV+NkkwiIASA/UXf0sZAhejbMlVyC3H1t744HJVrUCJ
KZ96uBh9/OcEayto64/IRD09F9GNlG1QcX6Uc7nGzb83ZCUd/CR2FQ0OzxpOxefmYFfuGD/yHg1E
gE7wHRHN+1iCb1+2eEesm9+so9lJiPF52Xf85UFsDgSOgWTN4IJfpsiTBoRFMoj4EJkobNkxZ0RX
iVs5GpU+MyVxUVQj6YRSgsDnNH6DdN3D/q5Zc6XT7zUoLY4510jACWD1YRg4k3wmVpDWNOr8wbLd
IGz7bsAmvs6Dz9CtNuWpZgPb65LzWiI/MJz+F8IwDo67/i16rDsGI8wL2T6Qpgxvpa+tWMLMRR6g
EC224gldhBtXEuW0cBGwuogMxvs2mWpTyDnkCQa0cnijEE5P27A2ovdQpk5AdpOTs9YK/3j+fE42
MXtrVnf16aThh/7HNg80HcxdJ99Ffcjm0k7OXM6DGqS/SGl1D8xti8nrZYIgCxT+gl6DZoC7Rh2T
ZUq/sKTH3iNMG2erJOR9qRMcr01SHyVN0AaKY6KOzYE5TWGTQfggHinV8o43xd2/LfCecKDiqBnW
88EdahCq8GFKlPh3XoYD1lkCuNA6hWqk8j8lvQ/OFZjrl+7lEt3o2H8bTHmYckmOem7hMi2V7VCS
qO9vim2kbnPBn12Yc5SHBMiRbYBKjJIKbPnh3ngeeWigsPlae6MadcydifYH5bVqGVj2UJ+sKuZw
SCiWvV1J8fOMOq4raAXLAU0M6yU2bNzLL1shSgqjYjI3IDITq0J12PpPMlmJk6vdJ8Vk7d1OyN/y
m5tG7aaGqQy7FuYitkf0wokjG56RCmfjBC0zQl7DKrDTasWGRTA0SiS0f7oSfmAYj66TvvhJ1NMf
rGNIIiUTBdtqbqXSqjjwmCVhILj6bt7796bY66t2Ziyy0NwN5sZSHtVgR4LVld49KDcqHQmz1KMi
kTf4Qr5KkaOBPT5+ZM1SIIcx/pUcpslQvS79wHgF1/MV+Sg9wX3f4ZTJtcxqeKw5CpJ9Y5XG5RhM
GRERkPRE9mvqbviFA2fFiVDd5zoNFQSV++deI1CSzEsCON/jdtws+mBcVl3EYLgC2e25uep2/Snh
uRFI7JvalhsFqv5t2fuObhhz5Dga0PWUn+CJumfz+eFcfZhdCadYAwmhqNAtzuOmeFkfWirmxI2T
dl5ukPru3eEhXJy+bGvCKsf9EHj5Puu/AyBLYq9S5x63c/UL9cpmE+A8Z7CERr218glJ48WV7e4c
LmNlov5yDWWMqhl/MTAkLwTPSOpLS//tJqAbeAxdZ6/3OL361/f0lZNQhnqa7onDRmk90L306mgf
17/B6GQ++fHgqjzqILv6RQI2seukhSGNB2r0wRkANVlhHdg+VJhq0GIglGGhlhzN2QdPrcZqZ3yC
AquOtR++nU3mOnA5LIbE7BFzVes21LgxvMu6BB+wpp9tRsgn/687L7dgzV+rhf3GMcJXRYYkZ+J8
WYuUULuEp9H6F7RnOAuSgjPvdje3a21dDkmJG7/iy/vsF9YqOusNMjPsnU71iB4l+xEj/3lBDGnu
zBk4YORWeW9XTUW6tXHkJUo/6QjDW+GN49C3+30imnBv8arxRaS9XNkAjqWt21AoPH4YXQ83+fXp
9IdjGApnjj9uu5y3dHlbXmN5LVp8eqUWyZwY0r92zJfjB2kkFADvEz6mI3MISQeTzgq7fmZzxUlg
VFRSG/MoT9H8yj+lcNbJJoYwra9n1N3pNts2BgnXoAtxPUvx4TjyYqBJZD9m9JiaHbGcEOPOVxx0
2M8pjzBjxEee3i6zGtI573MX8+MP81lGh9hHLb9n7dBtBy9ckFGBij9j+twojuI1i4HLlY5m/bp7
UxxiT0Wg6nvVD7spjF9m6xBl8AcGZnaM8M21S2JuMMCt4BYeCpcUJOY+uMV7OEawzxHZ1N8aC2mh
jq7EvjKLiJ9Bt2ULcdKREiZh+ttuipgM4HVv1M5Ic3J7u27KPe6Q2jHsRvlIgyhZuxn5szT+Ln/g
OF2msq0yeKBgnSdLGCr8q/9DGocO05K4BGzhXCoyjWZ6xLWuQGoOK4bNNEW+8ZM2s8QR6webSSqG
qPrVfsfm/K76LzjhUDWvPtSxslx9sHzjKrhRkE8p7yr89DaDfSjUnsXPhbyNlpQSTw4QQN8X7ELR
YJP/WZN3/mvDTfWKqayg6JNZeW4OsA1z7KNlvJfgcWD9NUZwGjWNVQhlI5HTcdOEtR5pTVCeLhL8
sQDvRXVT+TXpgPQmV0+FD48HRlQI53f8u7HCZ6/YU3Hf3CviCsntt6zdIf8uf1viHi4Wrt4UBjwN
Mt2qzwseYzxFjHYdljZoFOMg6FE2Cnzg3Ukff0hWrwVr+f1jwWqwc9YJhIvvqSQ8XRndy3tE4EFv
X451T3Gzmcksuwj6YePgUBG8gneQ+4Ql4CrCOcLyRHWLAP9G0mU/ng6oEOUYNORb6cf4eZITy6yK
Ov/CnkB+EFLKxy/7Dge6QXEPZ0yE2aj4+bmcSwb6mDaUv2w3CgUEiDjCFJSsjrn/hvoelkBrabvL
Ft//CwgFmHT8ompFXcv/wMNhNKi4wgGWaKzRk4M3e1G8OPzu26nd13tgR1i2zM3EFqtb/SOLsYGr
2AcCkSXJtrAsZ0zPdB6p9kKdEhTC5ECdYmdCRUEWfVxE+g4K0XVe79hGGOGipv76RrltCn73i+9k
lExb1ZKRN8Pn4RdD4VKyxbyxFKwn4CjAEJbSEz1huxuculCgZJl1n7/H9Ting2ksQfXh0rY6nGqC
cnr7Mbba8DIvX9BpJG5k9O+44Ay58/GrQNFVOs0PG/HLenK5uZpl+iK19zkWfjWdB/Eag4fUe9m5
88AGkDAsR/IgVeIvafoXGIx+P6a/jhsmf3e7Hxcj4URYYAd4HXWMpWMsAEe68xzB3psIz0IxCHxB
YSsDjA8ZNmP0FvQ83ekFJPpBbwNmdq6An9+pcBRK+H2yC2GIRZFh4KhhbsEdMXuOekN28Zgaw6k+
8I4ax2Asw/TOzxk7JJPLmAmfL4/yIVvGucIXqBpi9zJX4i74Q9h6wbY+QEHB8KcjnOgxVsDTFP8y
LBD9mEH70x/r4dsTBlrCBWn+2dxXl9ljgUMNqin2Uzw5KBRnj+Ng3WdUZwjjox62mHEXUy1kx/KI
ISCIGkZJrS3RPtW2hIiB5grr76W8Lpdp6uSKrUKgJWOdKeQp4YesiEWBv0yZsbttsS2zgbNxKeti
ZVOFvRlkrM+yNW0QoZy9lSLpE7KrAD5+WCbkUC+EGQvw+H2lT4tVtX+uuH5e5JscGQfe6Y8uHHyy
M99c3wRYyzu5nuiqcxOMdifVwq6OQDZ7eARAM5Riph2HBGNYj77P1ugTymkfV18yQXqLAm6cshz0
w9eaMoidrxo2W5wIQKvViApCmapYho4pfIgsanOMQk7Xc+90G5ylt987UYKkLPl8WR3LmOIDuBCy
8pf2xJJLeMP7CEHLnKgMx8ygYXLMZIuwHwZJS5pAuZyhfK6Yyta2ciope95CHj5Y3u4ua0B3c76m
l15C0dX1qLohuuND/ZxcDo9ADSQA1reNXbXCLkqtvnuQMgIwQMYXIBLiQETYfJqx2enaWNLu+fM+
CkiLSTIveyBSADWCW0a16oNYfa5j1c1kO1sSUdDfthHBiKH4RdIOwCtHe7srHkzvs0gG0O2Gj5Wa
eYPlfVqt+XX3KYlawOhL8Ev+akBqEHAsL+Sot03wEvi6b9N/LZMWp1RMYq9eA0+O6RIvx2Byaxth
/4fxxJ3orY8lkUgLbz/ig0wsFdyBjiaWBhPiCgC695BhOwJ1JEZQJr6+zlKmjn3gywYyq4qqJ+B+
ercYmlziwdeFKnENWp8vsHI1IR96zMpD6b/fgNcK5Nb3bx8bRF/lQCjp5Aa/Jeu7LNT9xmZu0G/E
qkntKwYwBjYlnnzxyjToSLaClsvEEsbB3U6HLKXXngtlEWIitkusqQUiaNlmQWXZwlMFpuyqrRlU
4ueyoL9m2AMM2NuwRj9WtPrjj6M5GqTpqYGEckphS5RmLBK1pFAfq+MbIIM5pxrAmFfxm/wvVTv3
yia8MBTPchtnk1fmMWQxvEFlY2HFD5kVsCBql5r1g4Po4c4VqHNpa1POP+MWklfw1LTROjxGCWsz
1caEXJRzO+Oif24uMPCYJHONo1pgZgdQSmtUkc+IgwySF+ZdokOjMVOWyAuAVDCtlMWe32Oaw2hN
cl8Dm0yMzM8Vh09zNMl8TCD1IRHHccOujDB5Ry38tlf4vQZqN+pLC+0JjWFaEBCve88uyLP54zXL
pGH7jAa5W3HkgzYSnlOdw17yXF1POC5C3WWiItJiVxd8oUSu391ntbXvM2FvK6z/RUgfi7wNkxKF
gjCKI+QScc6uc4iHl9m9ucoGNlHUock2QiEzwPV6YGfTnJD5vte6ui/zi28hzU7IBapsH3TRb8Ae
fxDxT7/zKD09grt4JrqyMLMh67j3DVVe9PHS8IERVs3nefmRspAmMJ5ciOKjAdjQxcsPLbIaAsRd
rJ2GjWzlKhZNhC27j8ZKP/YNU0T0HrQyEIfA93W7jlh16NCRsFHK/bkscy3bL7ei76icw1S3p9qf
2vRr49R9Mu3pgUGSu6kjvjXgm+VfffXYqm7iiWJGPBTMzjjxr+BEFTvVwdyykQn2hkiD8KQXlwS6
ghNzi8fpcfoS/UP1+I159X6+AuSKy9EXQG8QV6fH7yCocMjPXAEty8Et0vdPDCS6FXMVZrpYR4gs
TzDzbRuaHouh8MIXKj2yRv50dRBcUM4Jzeq/h5C8CaGbsJevsGjJ1sJYQALEA2Vy9KHCt6O6ZLMV
AC+ZEb0lw8+ALGJwly1o9HcoxLRMia0lQBdouFAD/qn+UKYJQwzxUXyl9FFfoVdTAxx2+MwAk2lo
D38PcajFO1Uz9oQWdy39FYn3tjqHIMBDnI8k4LD4Cl83OS/ZiGf8iDP0tvwN4zGbQQUnBoI3Vmzs
AcKCja+J7zVtbIvQORqOPu7hBSjRnDAkAkIEo9jvBX78z1Rb/GBG6rH42HMZ91mn2jocFAflisvs
jMeX7g7auEPd6UAn4afX/Bbxu/79JvZiwNYeHwkALkBBhOe3PjfHRij+VlbacP7g6+JXYXM6Oj3s
UxK2FhbzP09reLcO9F084B2Hp/k4Gq+igSucRqm4GLMLETCEMD5SZAFICYlntxcWylA1wKPu/lF8
mn6Ym7FvRYblDrjB/h2VhrqIy3Z8mTNfwnoRI2nsxGCuI/gtbBYTbl2YQNTif4WWnS8pt6jNgXZs
YH0ewgH6n6/0A0XF3cVf2oEI4AiTvQeVHsgJz1XtS6zBO78E4vGY/pmY0W2WoTB6xIAJv+GS+zwP
H2FFFA0hKjw+B/1X/20O3UFgsbfwG2G3N8qGdfTm3spNi4rY5wYTZcG5cHE5Kw8MTaADR4nXP9IF
eolHAftGyz5UR+kwG0qTgd8cBjjx1XY/LB0KBLyJK6c7tDawG5cLPouuOeu8vrBGLoeXca07F+Du
WYI34XV8HzPuM/1/DwwQef6LNoXRFO2/ePTA5TXnOwZUJvaMQYHGlOENFC3iz0Q2Gsv1372d/LQB
73FKXUMnS9z9nyaWNoWLHQjaUbjESkeevVxhzc4JY0XLh2IFVH2dx4MVU6ya2uG1rt0XtnI1xHtY
v2i1eAACIAdoHBNTSeXQZzktdn1P90Xu4XOdLNhV72vIH54xwQHatMzZI6zPD2w3r+N0eh832GDR
uLAki/fOa5Hxiruocgazj9d4L3gJKovyLZT9NkIz8rfe6Uw7dHswBmsP0hETI+zGwMmCzL9vNEcc
mm6i//2JplvsTVeey/P+tJsOxkBAjnhnueZ3iNMCEcquaTNQ+82EUeZl3vfElaL/vZv+eyeuHWEL
eluKv1M+mz7IG3+vjhOljA1fBZge1Wwe6BO46jl83+gx5Cr6FeELDc8TB7P5+2u43rzS+eJ+LS4b
8ZHdtiJQKgnEe+KJC0+My6KvfzkLd0DV/f+jv6Co4v9FqAB2RnumCkookUdo495IYpmJ1b/hnBTn
cHhwmzOBDm+jOmYNGN1G0FkgvAiptTACgjAcs1mxZoqPpb0XYQdLLFhOJ38zJPyhsH52/JdYu5fF
R1YJ4uaIi+h7FMCc8YYXiQshLQ87K/U+73okeZQ/Q3GTVyH5FMyf+DkcJ54qDC7/rQGiIjy/18yw
bcy5+YHiXhDeq+IEIOZgqMrzYQFEXF2Ykg6iJytg5/EbS+abWnzth5dxsQZZIuHK4ErEanQo1mDk
fj7WpijWUPm22CwyPw0/nrhzuJltEdQgHsJ88Z8Fo/iX2M/LbbnlnODJiNslJ4ITwhiILZTt88Wo
SMQqvDcPPxuJfVTsonXALAVGJ8sZTICYD1Dx2T1xSXOFMRMzo4C9dCVyHoTEXyin4QaATvxvpxLn
AmU6izKn728ZF0s6hk089NFfs+iQ86j/8DYc/mwgWw07b7OxNqzVvLGEi4fYzMQpHezzE5n37r/t
T9BqhMgdAJGNd0CKnIE5kHgXJkEaujwMc9x6qy4AKvmHJz7B9BT49Tn8MvT1kVLcw8EBa5rJPVT8
dKfQFxdo2z5EwafjPr36ELqJNmuxCjIXYicXzxBeHOWf749wrcCsQ4jNDfz3cRD5ELxg0MoK6wBB
Ke4NhcUCXuowGXD+hcklHEiEcYT4KiRkaG0VoFvl4vZJQ0z5zefFd1BD4VIioqjwB+SZKg8aSjp0
zA/47gG+62XAjUG5AFhqCbrG+ngEk4DIC8nUufgqkaZm8Gfnzhd/tzin/FJLMMm07hPOWcSZnAlH
EYY+0L8AMhgToxueMhXkc5xhFzz0G2fRd0NUIj+IoRekK1ihvzAIB/vbrwxuSuCiwPIa3/REbUSj
9+8tUUTX0BET2fBOSjIQH2/Q1OnTWQXB2yVXwFbYk0F7gWmFUShU4olGpz55MS4Sc7JRN8pIngA6
LaNviGgkvsXy8EbSozz8EIx3J/aCthLewhH6DTjw8ygeyVk8UgwQ1yZ/+HP5ZQ0W9lwAafK2FO3g
YHtdOtfldVmu/0PVeS2pjnRL+ImIEAghuBUyILw3NwSmEVYI4Xn686XY80ecUcNmugG5qlouV6Z4
oc6URSuD3OB6qJd63zX9m0fyKXu1K4GM+P0wGuipRplWj2LI18V1DR0j2+4QhB/HGmpPugevno1x
RzZBddQdHZfIXncLLaNdaCF/PfwOyqNkStdLyN2ncjD9bfux2aG9oZBRgFGZK/XMzq75CG+hns1B
NEbCAxhlc2FDepBO0dudLtLmkZJx5JZapdadLzqIZIWaIRLvpTkNECnCuLRYLUYGBVvQjvrY77Hf
GiXXIFVkDpQYqtTALVVqIHYLLQni3tEGS9bHbW4HBC0VNzAnBHEgGgQ9sYIQCXvvWQmHNl6bQxCa
DG65UBL6ENGUXCdtmU7av4HfAzsC8B5/a/CaRIheEOGEADdr9790lAYktYLn35UiKsEewNyPs0Vf
qBk1nsM8ItKXPlAbP0fN0I+7NFUCYsu7aZf2JCihqH7hkUtHSY6zvPNjDXpKHwSuTz2X8QFkfUcP
I34b9eM6aA9+KgCkusov80E4pUn4tM9kEtoRtU/pWiVoXFXWSR00MIuMtpe32ME9dIckkeYtmqTX
BZ5jNPfA3lmIF4tCqhAeWQvrInERGwzgJHiTyN3iE68688am7DFZwYVolrMOPKrFFvnllhhxNIA0
jK6A5rnuYFTjaeqzwAAFRG0jQKl4SCOfgOzEFAT8zHkaMvjEnuGnVUrrgci7qJUEueyq7GuPm/No
U/Um6xHT01pyjuTI8LMbtIxSy6hVfLoLSCajtVWnHfVdh4KxmZD0a6GlOkz4S+zfBz/SvtdIwkOC
TNKi7qtOXJHQLUHwLMFFQp2hnn3nviEZsQS9p9qzvghJcNF1zhDkkUB9SPabg4slEpRpQp1c0Slp
LSEX4EjoKw/lAS2l9VdfalNij4kVha1FzJEQhwHKozy9VoCGem5NcZAYdaSqBHSqRnIBcyERobgj
w4HEJFEUGgAeh0jUJJag2xzdXD7PF+nDAFosTHbr2TFdKaHp5HSKFdjaUgSTYreA3tWtr13oaD4t
SslsXBhiRIgJe2dPjfiHNYsZ7ImBrlLFX8npwFX4eku8QHffJQ+Mc4gv8KQad+ehV3LPYNnwSAj5
eVpEIaTu/kKFXzgAkTCxp6rmjYvIit1rl9J3VWTc2vIeiQBThLUJhqIylDyOpGK26BOFyyUJA5zB
B8HKh1K5vFy5H6K9pjKIC3cmOLCCxUChg2CLCY5CoY4rlwVlePZsBDCQxtOYitOHgCdexpvwPMaR
UHCmmAwPnFIetgUNK0ks3QLaYHyuMxt0FVxpM7tbEV6ZbNGO8FFOXS5jt4LXEo/tDd0DFCiibOko
hiTrU6VAIf0mzFKP1gWnQ1NxFhJWPKJA707RowSxd1r7eRoKGuX96/Hwv73cCK0I10IFXjpOXyKB
IjABeWfaLk0Aq6HdOjaTLdWFf0+orpicYFQnDd2hsk2au8Irq/UMI1jWozrubA31TR6ESvAbuPrn
s1nUrutvAMQC/nnDrwQFn2ZfblOBW/YL9gzEFKUjHuRme7g3zsSJlywiFKU9KqtdxZFnbtHH/TIo
8EVdmCgJ1OQZySNSiP0T2BL5z89PWncnDDCmthxaBZwH54JQ0ejgjU4h6mqDpDrYbrcKYyuu1c2c
EY0PBb7b7c5Bwypx0LCaYH9xuEnBOn2zbfaRwuqCDeV7gUbwnAvhcWaj1WQq9zkcVbeIMvV2zhZb
x4ZYZdieTSS5tl4T6P8tmt11s9le0hLsLEcjnO6ZzTvaM6kQaG90/leDCD01pS9WMPM4qzzzrNMZ
Rk6w/vur94f1IX8cyodfrfTbbnMy062DWzd70OoOKf3BGVH/58xToKSnkMg5OyDeY+Kwk+MkBpdD
/7uaVJB88h5V1M/YPzuh00BUfNDLSRYR1j7A2FqzVyi1IWknOLySLWK5kldKtgTHm8g4S7MoEfFX
wY8Gp7Rw+zsfTibGf+MoNc7N+OxAEwlAjQaDtzt980R5kGG+WnUgh9RMoDrmKDsSEaYMh9g46FJu
gFvpGCeNQF2IatAvlTCi2aO6RDgv3Dk9/hPVHgBT16B7YgG4CXgAFtF0BVrXGdAmzL827EJxXYxE
Ym6CxHGuE1ohQHdV98PFGVPXmnw0LOsY7T7mu6bcY5yRhkmIVDKkSwayEy7ZMwqjogO8LdP6y1M6
jJQrK/qhm4O7EYF31vk7xG07wLurb9PAEuiBnCVgc1bbxLdqepg1lofR3iuB5acsBYGhSHPlU0mO
SkSKcEFx1S/Bm7ifNGy2XCgbFFGKVkyjNEQxyxp9q4z9Z0AxneQoFKlMHeUW7lmaEYDD/zaL7iDL
S7GFtbhRrPeVxrL7ZRdwfBZ8VryISIi4qEK+iWZo+nzwi5G0hl6L9OIxCzflJiv4iTxlFmHekzgf
xq6nZxk1xgw2SldmROtnI8kpJqUJ49sABcSDBFWNk6o9axatVbCcXVp8E3rj/mIGdRiNLoj91V6j
G5TDD8CiZo3v9U8DkG/USyEfOgKC0/L6GhF+vR0b9CPMRC0I0+C8lZTee1AgRKDZgP7RQBKUr+AS
0nzAIcpenb1nFywhhC5oxz16iW+6mLD+ow8mEs5GLJ3J9mpTEIH9Ecq+cNoZDoN+F8nAep9xC6oP
gyzjLMYsxhPZSIUCQJvrp1me/lw4jXZ8Ca089WRjLJNuvKF9keEoFImJU2UyZNN6cSsFy9K2HB4B
GwNMhpbsRUKV2ZKlUOUWSaJKVFmwvvk235DU9dBUFUskyO9qp3MNV8o85jWlhnXWFDKD5JTIOFKB
cjAWbX7DRO90eNeKl7yFc/mbLbOY320Owmq7PZtNmhNPqzxN/RiRdeqRjl7vs0hWWUwtuVqEuWlF
Up6a8WUGCEln5r33S1PIqpVVKmGoAiHQN5BPzUyP2St2lP1+rGVcky0izXNlhdZXt7sm+U1CIdMV
ZLXukXh81ZiZbOES/+FQM8dRdfmqs5hyj5zRzhkMBtveoFdxe4NBOFiGbc6AhfxZ7c6UXyD7iYxh
V3aUvAjtHVpKOf0cd1iuMlnm7PHg5ukman0zM4EX4nmCHDplqCyyyCkpnG8rsaM8/KL2DUDOYQGB
52bZQiI4frfwwaXwsGDXSWqUapKaaLg0Y622zHPR7RrfIWxCp2mOavSL+vRvBfvAgSd2Ua1ZGg66
tXnA0vK/dcMV6UL3CXOa2PZ/mwLcHj6OTBhXYuewOMoMapvJklJA7+/6SsMouzMLuZbU7/r0wGXR
MxB8QNnoHbLY7AkCi5SnRShcDEB1UrmuG5A0a8nUJpJUHvTc4krRmUgugTxBEeIHMDkHQdldgjWP
IM79VKdcZoEm3/g4Gi3HzGQkpNtB3kC9JAlRwDA8Voxbx2+xmHIFQmlLsThzg36ZfPjP+7n+v7uX
zTPw0myiYxQfHlRCWfMyTUG0LKtx+aEHAs4QgXvgBLPtwlBnSaGDC6QHXhakwiPRMypXJnOmHJl8
ZQ2A1SrPHYB0m+tPtyjT9OPFf7lDQDc0Im9KkS/arIw4EoRzRHvpSHFf5O7o5buuToEUrBmwmC40
JHmg1gfIgc5ITPOW1IUOagy2O7NbYGQzXlAFkMqdKF8SQVn8cbLPy+xB8IVJLziy8Ff/gE19OBZd
dvJwpd0olyZytz3pHe5huTSQ9iCYFOclTXoqoRGRznYU2BSdbqSUuPklYbTDnxqeQq1iK9+5evBA
OheqM/pXaZgXtHtSw1LqR7yYRXI+4jKMSRPJOsmkimQ118n7P8Mu6d9yeG3vmfl9k+hPo5jANYtJ
NeXONciUZRt+9iE/vIYAdr0nNOUKR2gOAyajv4GBZ3mlPYQ1mA5wyRkrOxU3P7CFw1BN+hl7GdcV
piJyjhUl6GiVqlrIFXxRAMaqloIym9ZaGnRQDdamwFCCzbTLzXEDhkOGWPev2P37+zkhK7h4P9U5
lMjHpSbeif7EX6pJU3E+7zBqs6WUFfTcI9Hqq/4ijwjqJ0IMg01ZZFRaCG9uZKVLmFfUWxl0GSdo
x1zJ2dGAIwzPNqygM+5tNhtlteTPSAxV/MkKB9ilP0RyV+q9a+x0jigON1jVMRFty2HjiLMKjZzc
X97hp/tJd52GDFwDbBpZ5BW0XLBaLJftJbnfCS6uh8/KT7cbrLuW15y1lwMWVw1LPUQYTDoO9gxu
txi/C6wSRvihmqs/K7P3z53W6EUwfY+Eu8Q9KedQzKF+21A5iG5I3gmLEK2vao9VTg+9UbjoemXc
4dSzqVEDAsQurDkofpozud6aPPT78t0a6lIX29L2LI97MOIUBoOajAV5mQ2rYTYHmGt4Q1oHpY6s
IptKbRNOE88ZZAGEQXLpmF8t3EvcuwQGoLR6DxJmWsrucnRQPdsFV5WsO5JZZ04GwTHmkg5jDxfr
lSZVU8+ANCY3NGMOrRuNibp3GHhWD3l8v4H4X4X0DbV7MUybhdBgpSwEPxHKO324ggQ1NM+yZfV/
q664esUxyweZMQrgAVLn2nK98LUozjLUqykToMhH0IHos+2hEgqg03mhIAQTGDwjdN4ABadHhgGC
YONTDSI5ZDD+ey6R7qX1FFA/vjWddePXOB2SX2pewaolnTOyBOmgMvmMjiHLOqjrZGCvEsD0q9ef
tYo7OF1wrwApAqrdSAYFrDofOveg4Dv3Hi2lCJSNACfHyC6ENrkjqI6UGiCvNaRTiR7OR/vR1nwX
fSS9A41fdpsEVeI+u/ofuNdYQa7tgncL8e4aebdSY5IPpR6+g6kUdm+qx6jvaZ4qCaR5mgUw927J
7VzIZ1S8Dr0V+0Z52HnW8/XvEMAPsRw6DKZjNk+NfM1CCYU08iIEcoHCG1223N33rQaIW4BW/0vA
QzByc0mlma/J6ePfPuIWw++oKs5aZnYYZ2TbS6pb1T8HoxFGeRSGF5f5NDq67XBG/XWAJGFPA7iG
1YYmDOfl7IcDWYtQ/7H6I9x7ABuhJV7PsgpRBzq8OoT2LcRyW8oP8g1xWGqAAFMVFYSu1gDZHcYw
VVWlGKWC+2icqoQ2Lsq6Sj/S/6U0JKhBkpBIvzGeNWv0SRhNsDOlmsJI/g/onLX5AAquo8sFqd+u
VW6jD0cMn0XxuxBrA0MWsnENbchbtl60+r2QPl70beRSkRGkaxRM8eRIQwqzPd/VVmgb7Xfn1VOa
9e4XgqcPHJZGI9GpL1qIW0b56inuW7fOlzJoFJavkzQTAk5GCJmMokE8okGw0j0UHV2UfeeYbUkL
9jCOaUfy9MM6KIutNKOsmZYoYvVBLwkGR3cLN3RvSxQ31ViZM3rEtt/BJOg1SVB+Ky+cySMLBj9x
98B2bidgquJuMjx0F0hHyLSUg+v2Qxu/PVCN5EScaWwxSvR88Kc75AgLfESYg+Xf7fgGcqHLuYmb
I999JQOwl1b3XwA4wa7+YYTw18uu3M4FCTst8fLxNQEUTwl4AfQCA2GvDXRoDAY/dQBAGJok0OiF
6FmwV0WTMVhvuXcpl3m6qeD2NeRxFANEKnu9QZvEBJLUL6cxHm+PBLVXCAwPrG2PhlW36/Iy6K6n
01pewoXOf4MyEiWh7KTPS9H2q9qk+EQFHT7M+ohSB2NH6NuvdxkWsIOLtbm9NR8wrYEvDIpU8aOZ
0UwEYo/7adtwR6zVBXeZtnHwDzQ/WlXDJWPyy7Xo35RMC5F3mDhggPDrP+6p/6GjU3/Rag7mCYwA
7HDIRtLEnIXrev6P9fvcYXyz0kO9yzpO9yblnE5aLU006IX3lCulOcY0yWYa0tty4rCXW2XyZVE1
EfHwmEliEdAD7G2dghXeoP5y4Xf4hzKygb5EBS95XD8Vb0SyvZ83dwp1feQNLpeJw0/ZATaKpVru
avrhWmgbsXZwb0CcdpJg90/NWkfxcm41qw5PpWYl6ODaRgb+Rf+z3Hg5vLLWvzFPghiuCvIvY9Ba
zg6hQnRC5HlacDbzxlDOneKQq4ebQLeuTuHB6eo6sL6oJHH0eaGLIM8RvFb2Dk0nzJ+Du7IZW3yt
uGV0BKTp8R1/Tq2OpRDoeEjyh8gDOwo46MPI5qP8y7KH/nmgqp1ciPNKNTw4YNlFqS//VsvOm1ze
5FdL3FyuwTPvk8xj1WSK9zYIMbHYk1/ihuLus3RTKFTxUBEz813qg59QWoLm0AayTMBlpS7UM0eY
A+kAJ2lMV/SObm1Kpeb62raayD4B2d6A11ym00XvsnwsaVJ9zvL1y1hVsTt9NSOipOHXPQ2hBv06
b0SvZpSPSD0nLydZ8/KbIABvTOxZMn0tsamoHJKtyzlmDqSie7ShGaNmStGpWQ6flBtIUEQgQw/D
tL460UP2bUBmgdZL4rLQAmxm1AI3Z4XXgI3QuoODqTApry8zA53Oc+c8SHqFJmO2WdSE61ybAGFg
Bt53IHviQgD5C05De/Ad7FpqWdYUzq2J8l6lxikXPuCVy/lmp3j1n5J5q/McFYPnDVAxdjAOF2b9
WKxVHhDkOc+LX6GC+SSE3W8f2we91Gcvdw++08UWQZIUY1l2LcCokW9NQPMnSCxBVUB8XXGe6zzp
pP7i7wn9JrgyKis4h/S53GrnI1hzKPQCWpOqXL8iBmgewyvNCSe8gSTnoX/ZIKIGYhTHbAJp6qfi
0t9foM04NzsOLp1T7dCnM7tjTN7w7pKLO3jltHrOenuNtwehQOfZu9Y/dKSAHyYe2NIGVhy8HuQm
kjHwBmSc4/DceU1yoOppnT03Clc/RR/+40EZXchXQVrTLfyhlZx0AiVbJ73BM1zdIRioRpbTtjS4
sF6nuLOg4BHH9M/d7zw/ir1cCBjGAtKQAI6PNmm7DdC5aXq3zrP1AfoI5QlcJuJgfa/RP0JxqFZp
fgevKgs6k/AFf3PZ4ba/Mf75ZbK8kTH9iOEcMDVthpUtIG2Rb9GXcYXP06G3h6uYAn7j5tMVxASm
z5OUFUXsj/Pt3B+iaiiNeDLa0TZdU+qEdCFdU6Xt0HfPKPPS8AZ+CYrOcTL/TK6NJ+/tg/7+zl7Y
fdL49A59UOKkfbPsFSfsdfe36BsruLv4BoqmzKry6La8Az2j8YdRQ8vWIJ5Re4T+rUAdirwaYBAW
G+5yhe4rdwcG7gw/hni/n4PTWo7XPEEdYj/O5Z2YKGeLN6uGZHCbbZh+Fhdk4wWSLdJeT52n9gWA
tcNo0i4K2d1fZXWdxw++y8KNS7ufZSqZqjnjcbexqWPe1NN+mF7nj7/HiNZCWiRQ/AAdazsLlMHg
LO6jBvbm+0dltLs3EfcWQkevADlUY0X0NilECHrNyc1fKc6QQUB7wVkdSdpaDauRx5UEzmio5ZZD
PRYbF7p41QkSp96XUvHNec0/F4+Ods44nsGEnpvuaNkcXpaG7b62MP1RkX9h6FpKx8ApQ1ALzVG/
GHt0PFOPhTSU2r49vZagCbWme0KdFksWzJhWjMdxG1PIL8/pLh6Xxs/BsPQH4qA4unev/Q+Npwio
YFD5zPLR/yL2ThNkIzdhB+1K57rNRsQrEqVHoW2CfHf4MctBizuwOItLF10uysFQa++N6nfv+YU9
vtKxTezaLPZo+HfTEitRI5nHI5CfUT6AUbMC2+ARmg8InUjj1cjdsEbdDIcGNHKGoL/okwEXSrs7
wJA8XQ1Z+0GuemGO2wy52nN+AogPlOLmHDfi49013sERyU8IssHZrKLpKa3asRfBxETmcgOLYB/e
3ZdZ3Re9DwQJGLCrSHcPX8iAHRCFKBCMoWyHleszNL13kF9aywhQzB/LzKHsHWis7C3+8vL7HfjE
SBrRONHau/fecXqdmcRmtcfwtoBYG3JHZzF9js2PcOf0/haxqXsBzD/sD1LdT/UErSudMevd0u69
pgDu+IuKkA+IcMevDgtZeBmUJiwJ4PQbyG7DyJ0S0gBTeEOrbc+Q111FdLpOOJrrpNg/T+zhtbGF
E7C1p6YaVfMtUNfP+Ys5AK84Ta4GDCTb9OvYb9cs+dDnWgQE4YK7vy7u3NPbXZBvpxNl5/L8tt0r
DLbfbu6xPBa2t30zDwfeHr5TmEEMKH0ghkKx8N60yMKfBo9dPxlzFoLUEz637SWUY/PL4DA/zKGX
Rh6XPiM6i1gwII3nuD8rVg1+yqsbQcucxub07wjWjEs7SWmq24C0yHfg8yq1Ph9nMXl79KD07WWR
2v+V91Rmt4kNhcLkDJHwcfodW5CaQbYKNRitjjDSJS1YHpI/4+5EA5oZP6sS5A7g2jfFPjCUedQ4
fjMAhC+ZgNOcaTghbTg5tazNMw/iYzG/jPMda5CuTTsozOEJuBLosd6tgYHYe2gJ3Hf33WG9pl+9
Gw1MaiFEquCFMQekWJdfkuKvqvEOcjv/k6vRyExH/aPsFqmCMmGoz8BO2buFUYcToAmrEUshjIb1
2xK6nDiCdJgWK+vvMUiCCs2F/f0q2r7wY+hQ0lKQtvLee1zZfmjaCosFD9EGrsyXM6c1FuzR4LZB
OYB5yf2AXXoX7OH7LTXsQ+1Le9Kj9j22zGRSQgAzpdeQCk8B4i1MBEiQm3OeMkU+eRfZ8AcQEedI
ygBuhe19eemWV9dctbiAzhxRDdo9EGR1ioRucOEkurW0li3gDzsCKtC85dgtPKPufQYLzwFHaH6z
+Wrvs2hEgDageI9RpkWOVQqwuBWHUzU9uAZlBah1oErHh0bxCCp2q0rsnqMjikxh5J6pVe6qkPdh
tPBEWKDSKQq2i3nKKaOuGZGgxFd7VhwYKXZcVQGgvhelPUywjc3bskgzAZ2zt7A8j6dFln1spelw
cDtwYGhP3GQ3scKYvNymQH84KuXHFi8ueBN4qwHdVnfgv1wiqFRwem/eBTT1dW3nXTiKX2e3BLEw
hG1n95ivI75a/naeUbDDO0IbeWADdabid6cxOrjHfvqoVahvPXsEx3W4G5kdvWzP0MJXrCqWm6P5
WlUWI8b913T2NHjMrmX/eSd39Max5OLDLfNyIAyL4GJyznc4URxObL/lssLyhNM/tJvG/LIlbU42
7qED4QWSqmfSifsqrVA3OKbPQQGyV5qXP57o/yFRL7jRzeecbLJbwPUsDwxhgs9GvDVPXqh7OHfW
NgAooKk71g5pse8AANeRywFvOE4ftx3wFHUCoped3zDmVh6DdNweV5+L+wHlMbw07NkZcXpwEjuf
4/4yZobP2advzwopeu8Sb+X5XXH4Sm5pgTgDOtAp+CfOdgamCdbEAtTQJ4j0+T1WFDt9tBzYMMD7
AI57gx3t0XRJccdeYY5hiCFRhSV/jMplL124r7/c6t4p0NQFZ+RfkVG9pAsIjhkICShudopLSuKg
pMhJ/9kdPBoARST46JLiXVuKJx/nTnf22GglOBin+h6iGpbEaUqto0YiCRqLXRU7XYZzZw2f1atP
Eol+sIiOKCjT0TYjFwVqlAwy3rL/AMuy6yYoogDQImAphJwwKTvE+/KQyEKJxUoCpBsShz1iKfrf
Ylm/N4krLs5ieyT8xhTzpdT/sToM/p2bEG6O000FiB5MEleIOhZdcAg+GgHU7I2/8vj1DaElkaNj
Nb/1a8mPi00YbW6nP65/unxAeIgwGrR6wKMSF3LNhBoojB9ldKVRP/Xed8Z79QWnItk1lvIoZF16
jwoQNT3bae+62o1iPDaE1e5VtBJK98b3r9gpT5HPfl4gj3HOg5SAFgBO0syjJw731OqArBmrwAHV
DEapuxvhaD7poKDDibF8AK7swkSC4UioNZAXICg3PAYb3ZB3enGs6uKPYcnkKMJXcoEKgOkp1xRv
8tWLVow3fPrCHcQ2bZ6ES8sSYd7yDmoIAAz94iUgKB+3Ur94FwgdDTigPtB4FNxzNx/megsQ55j6
SvsG2eVjeXpy4n2T8gUCRhwD6XtcNPgfcMcQioPRbOfih+yOYVEsEU/S24SqS4IP8TEhKrDDjRsX
6H/v3wbnwqtRbkTrPRhRWqko1ZMoJ9kKl/QqGWH9QMZR2rtQNsJ+Xibo5PaEF00IFd6ieMGXLf7R
nPi9ud/6rU+IHqbUWRj8tVKtgNOEojjrNZ3+ELwm+D/YnipmpLz3i69NelphiSMUIsiQt/fD0hRH
xgqMzqKpHuVGeoZF8w52NnYWLP0hPoCJLS5PFmDxCOsWrWKv1CPwfs64+iQQZ8D3pjDZmtUI37Yy
SKGgFk/058alExkS6wYcyUSHHzIFrPMwuvFLm1iTW8ayyKgi2mAIfr5oTLvYnMrBxXPc/VVcFj6Z
+RnvzDVgqGIMAmgw6nsoQ1oXuLpG6cSGcqHo1u1VujGqJXKE4BoWzpxJasCVsoyojZ5eMgbIqtDx
TWMdVRrYvNr8a3epd3WoIbIu7HsR9PbwTxmJc2b5hWgSPrR2PGNSg7ZMK3XqX3so9QCpAVql77lc
RVAnZX7mOuXx41otwT5HruzlYipYYpnIETf+xDKFTkP/FMN4jbfsHGnPNlHIcIllTRqrOrlrPYm8
VxIU75t437gVaimUYOXhy4YY3rE28OyW58WeBdiTcKyort2yjd/p7A2MA2N9x0t67P8uA3qHIVgZ
PVYwUi4aB2gJQEJ3caCfV/ym0ugJcXAyzK2tKXQ9UdKGbB7DACt4sejHEIlCfAZfEl3f+VnxuYwr
yzIA5P0oKfajs2edO1YlfFQAmDZ4W3ytG0+3HLuXxIPhj7lLJoDnz6FnGY3HoloA89EgcCzk705u
yC0tnFpl/n6rKtOLNE73SaD8aNuHRnr0KMg+4Se0gksaQOUFO8vTLyECQ2mhgvRCkAfn8/IuBz8P
myW13CKeqWvTrLNw3nS0M/4hP0VpkUDMgN8iGuxoxWQZwWmhRkGEfxNhoI0mN7SquUX/fmkuWOIo
AUF0QD2Kmhu0V5NH7URBJofIjHOdwZRR+bt1P4N3QILR9E62v8elsjF6zmJlRTSv85S2FrBhe4XJ
yfs0mNTla2jAlZN4j9UJuQDP7prYVOgEzXbEeG8T9cf0SX6AQ8dNwvkrTtUs5Y41ogke6XGcTFnH
buG1kZudwtPX2bWRwWno3TZtjutSLxof20m30DqOkVgHOTuK/0RA+tkuQqtR3JaRjYvgoj7ir9O2
bWNmWUmH6HcN8gNWhe8m6pdIGD61ZN6hALgGi60JHUGNvvtlZXgaEsNG9JKuK2O8QpRaFj2m6a0M
EyJrcoVkNQ4pg8ponCenOZ2104qLgI9HKR8mN0r9DRRiHqz/6ytBEawQWMyG8Wfnq9eRATRqBo4i
bdDmMoZxPn+qnsc82fgVrmwpvX3MG9jFOQjaPnEAZgm1MnHaPWflLRybxEkRGrFRG+KAskiKY/J6
JQs1MlifaeNt37YwaC1pwZ68+/k+tGH9B+wpX6yLVjiyAJfRe2WiTYjmCzBYHNjNnUMa4DjjM38N
2Hqqj5xDu3HhSqcKWaXeE7xV4l3We1TncFpAtOGC4HUgJw5JDYpLln4J2/Bp/EKWb3vhxtJ2PILj
oQh4liQW7IXAa0ckKRr5+WJgW87CrmFK4LAB8JV4+bx3Q58oJ4f9Cr8sI/KrpSi2YLyp6vvWENhs
peeFw4k7e3HpbeGw4bVmSKXBjplTQNjEvdCcTxoVI44dwaDT4ABdhng8mB/elSLIu8ovoaqgwheZ
/l6+qc8LchuHW0AS4w74G0lHl8aHEgmyJQAwVuk07i32IT+XQicGiw95+2VuPgbvc3NfGlrx/Hvs
H0w3f6+9CXT93T4oLd8UW003Ba8KcJycA0VDH08OXsgc9hYcHPIse09A7r1nmGE8s0F62dLwRmHP
mFAI76PvRlph75bCHfTVZ1ozyEfy/3tYUwrIvjvnPv5i1FiE0JzVowatEpVS/8xyXeNdSW7ES6jK
9J60ykAALkCA3C1v06Eed+jR4Fri9zDNQFULA0Z/t4ObaHs4NW1IZJ5SsH/BXNBd4E5D1NAn/Qk9
2fn6B3Mdflj+ODLTHq35gJct77jMdYo9ZL1p7qMEC10vdvMFJToHw6deWyS6aVE6hbd8K3fTX3M3
z5pW7tMP4ByYH1E7gD8WhPJnEBEiEXLgrY8tTRXfutWO1w2pMjzAKOrtutR6cfWvqNfhpRfcT7l6
NoeQGCdt3nG8EOFGwfkC8bzqmmhJVO+58FsZKV3+ZQ4dAXb1SOAklndhATwkHVI5GDhy6Zebv0tx
L4+T6w2ec1J8v0/wSejSe8m7EZ/8J3IlJrRbR2AbT+pGcIbgt75coiTkYF4Imxjdw86zqANiQThP
+ovIMp09NE9KZ48/8WKR+s8TOgu+XriwDt44F5zcUoNneG8P5naPO525ETzTjJBCpcZlotBPk0Hq
FuF9oxbNIoJ/xtEA7liEb/PfR3ZIWmWfhTuOHyIgfnBUjiggsUPyNCSOP34B/uyPf03GPCNggvgK
URC6lvOP5HwgxyVxF4N8OrsR1z77QUElKmGrq0/yXyYKGzBBkUekenOYxIXxPRni/pB62Bdr+zEh
m6I2wP4UwYnCTz7PCGykeEsIQpBn2hWaiHTwA1UkThMRHc8FIGJwOvD0XpOzuH2gZVSArtfp//sx
iNpZRNMaz4ty237onewPwRSe+WV5vpiXaZfh35YFScaiVW5Z9OEYWBSjhzFI6VNg4Z1jhmzyOtvv
5oX/BSZCzf2HFty08LZ8ajB+VVXZLtZOcM8KqwytjKciFwcEMpliF2xYDRWeVdAWkAlKGypwz78k
gAEJsJUAS+oYo9JzBo0J5iicCi03n07Hryq1K8vhiUKukDlZ7dafAgCwnQYMMWNph4LgFC6AswoE
qCFvmdVNBSb71VXVjUE6F3hg1qLNLKb0+gUBSK46Qw4CzwZsswJAKewNb+oDnQ1o1+uu++h3Ctok
jAZJ7aqeBc8Rn/SX1gx9EfkH+unPIFDBIJD+5cvefJPw/WB6ul0hwFdXB633FwA72I2BTlUoPn9d
e82ylvOYINPT0AA5llMQSUl5mzSfZMbvVKtV/0PqxKa+F7Vxubldv1tPv1SLIhz5TqqDX/hoqBFC
+l5uXSHpCXO1HATCFMUGDLg8oBRaqLgG0FnS5sOtf67Rz8QhIF4HQwptR4WmPaJfQIgUJZbCp6rj
Sz1fF3QmSDdUageKzsXgVIcXmblNvViM73zlh52+1wwzHQxDGYd3K6p4iWLm6O1J/R2kwAU+qV7F
U70CbS7/GKGOGWigX+w9tT8gSHgsgP+eWU36knWdqSr9BYGmmrraoeLuqVuoqkQvWPgi+HifsZqY
VK6nS1JZMQBlBNUoPaZNsDIKpJtFaucfUuEhSaJSePsiBXYCfXLuxzwnw3SINwxzdTlE6orHs3lu
7/tkuMFrRjVsiR7AGsG/mTDS59aLIOFP2n8pvC7Rs6M/M8nwakKsqXtTVf2vCyE7mP9SFXL0WnGp
jqE7n/vV8p/wPB9IqB+68VAbmQcS/Zf2qXtpm/653xLm/f0MFuB90F8LDcA7aXaYSDKSDWvfaEoH
/9Q9PKsPipm5qTEW5uZJz9K+ds4SE1sdebw5bSoFN6b0udiWt1QhNiVUqR9LA2pmY2yMdeovmgoT
LoP2UWagUxXt67VBRpt/7vVLoVUKcceeTQ5UqARBKK0MfWexv9NM5xp3DXSzdXXKPHR1dAF1SWN4
dMJyKPZ8be8mrGn0okU1bZ+lqO5fy0ufwoHSJQX3RL9jeXuEPT/mqE5QfS4oqKaba//VTrtpN+E3
yDwzm2mho3ku7mKYSA5s8Aa2r2UFo6NrE3czpQvW8HqJsjCX8IOiZXQJyAPpNgDPDnMPoFYf79xP
8AHItnGKLJ/NZMh8jYeVqblzK9PbkjQaP3lU1eBjQRmIw9J2W+bW2iprAz2JKLh8PdJDDDZl1R4E
QyEmnFwQumomBdlx2YbJVoXqEiDAM8XoC1tlrZEKSvnu8UzQWuTKXvQCR4DDIHnEDwfKsRBw/n6u
xzpOwePGPcAlyWo9hWoKDv3rY+LzPsAR38iAZmX6JwQqJ5f2pmm0WgzxLDiA9w4Fghw1qHVhy+4Y
0+gB92MaHIhdSS9R/gfz+3uQ/PATs2nByg+JIFTj/C3q/74krldAu7NIAfQiF/qJgzM9DJQ+LJ++
uNRl9RJ+jcIbhg/FSCgbYOVkz2ciDcwzBE7loAAwskTbQ0SrH5Do3dJaA4TZkuT3CskGd3gNRias
OCTHsi8y7s3o6zVanTLuT2PaMaq8frruFFBPAy/IBS5Xfrk+CwAXh0QteGuz2pj71LbwCaA87Vnr
BetHDKqujntOLx9p5IvTuDg+L/hKzAyvyY3ipR2NOk4L/6tdaGfZn+f+l87R8J5Cv9wk2mm0fOJp
/BoU7V7bUqUtuTo4IBH1KVRPJAmAB977eFUJHIdYC9oVlgD0Sh+PnC6uJIHOV1J40w66T+yY69jY
oSzRUz6BmLqen+IfmeYf7hACRpD+YDBItcIu6jxyXVwiZOyuY659Y+qTd8ARwsEgPVVFpu5xb56A
INzD/ZLz4OW9yY7pG8b32qHEhNqjavb84jZuAG7Cr0Iij+zvKx8cXyPb8TlPvLWH0TovSTJfxuwd
W4Dnxe7ZN+cNgTTfckW199K2iizmx2Xc5GDBl19Pg6R5AEO/fm0ZPfRt0BLmo+SMP8r9sPpv5MJc
A+zKlYTnzmPHYND5bH7NHngLBxM3sy/lk+Sf8cX4CLDDquykTTjq5ddURzlQdved8kV0xplKZJ+P
NS4ByFEuE7pxccClk+8rq9KGT5l9yadz7A5gE6/BxScQ5rKcl+aUWcIpAY+mN9WGSnxXL88pMeC8
ZzsgqG/qj8iVZ8ehY5nT+c5lo1lWf8E35krcQ2ttrqO24O3F1Ncf8BWBmOCxgjAjTHZJwnDDuFOk
fLYcIRUlZCA4jBf1exrxAXNSkMC3hcwVWCm6oBWOi8z5bsgVeWw5V5zgwB5Q/pDlT91oKQR/1MaN
eARoPmVHCHXyDmN7d5F010UiQUbEEbXYHR70oqVmBNQcqEDgY/DFkAlrBJGEcjjYMbt+eETdd/c8
vrFb0OOlc/Ait42MF30DXrTkzR3eN36QiGPfXI45o6vKoXMOd7tGyZsvnLKHPX4Hh2E7OvAj12DR
0n50EmIYKrdIIgqbfuZXkG58APNwYa7cmfGxEAqhdKJ5giw9Om0oyuOnDEh2EpbzfhxHnEgmFtkH
DzSnDfdUrRhwlHaHYh7Z2Xrqfte6TtSWGO0AqW7bdHo9e4xuvo+pQ46PBD9HiA9N57qKUHYH54e+
vyZVdP3/fims0h1LTzst6V1Gm+WTjgQdj54MqGpSAjBagzHjUjLyT3VOgI9yNR4eu0QmA33m4Dgm
vNiPIXHlaMenOh9mTEyJLCP3uS7o5L3d/9F0Zk2KaksU/kVGOAOvzIioOODwQmg5gBMiiuCvP1/a
98a53be6ykLZ7CFz5cq1SEmIAMkTuiEDTgOUQZmORRbxxMYKRUSqbdwRRQ4no8AKTwxfs1VLcZP2
b43+RlEGudfHJp0thpBPoRqPJH1nVWoEUXdPGdfIGtBRPWbr7qzioFpl0d0TYmQy6eLgfmJLpgm8
79MqICnSZcs9szIZdARr7w7wL1QZjIXzeau2eUzMVOaFYjIdeGUc8NTp3kcU0+CpSPcBN3EmsSK1
xK6PHM1+M4meZGQErPJDEizu/hYxPVkzXAMCR0Ayg6PhiargG4ZpR8ewsvVH4iWzid+RuQG2UhvF
sYNmFZ2KLC/mwew6fHN6MQQzWmAGRNQya2XQ0QSxy9WFKcuWavAB2Th9Ps5lq4anbWOWeDEN7co4
O2ZHmV38KA743NcnT4pZJSw4SOIz9IR5LUsFSEx+VK0++CMwhWYsoL/f78GRYvfKuFvOk9MWlw9P
7RIjsypx6DJl7yIrTKPEwyBUpoFcOZZlzyRJPCHU8vnAByubRqOIkWNeycDxMSBugc5f4TWQK3Ih
lHXZKVDfY7eFsmcVMP2DD48wYI+imNqUriChDvaYDHHAFRi9esBs5r1kkCR0f8lj4hk82OtY7/Kk
mVrZUeB8eW/v+nTB9UEyr3bzzBziwgzKidvnLsuVrHeoI4Q4tKD+UeUjdxvkxw9yEMqYlDsvpm2n
WrG/5Ueuztp42emWr9iy2MTpYZVtTN5KHMhYb7nYgnXQwayF3ZQ9EQqQ2wNDhFjKGSVGDZ9BHaZn
t72hmtybKTM4ke0hu1y1askGwGzhPqWtCYZcCAYJDH61eeszdVANeodJwIV94rA3IwUTaRRyG3Li
/PhvpOikom7INsGK33J0CwnzueI1wK5f6r3i2dHk6WDsKEXwGcdGi42MU11GWMa6ZgfjAnKEkeor
brplhBio33nAD8A9zkwjTp7hB7yPf73ZIpjZTBw5LbQZa4HQgHUhFM12iJUUT1ruVt3Aj3QwCiW1
+9B8Kk9eJrA2Ax9gVyJTU+S2GNgfaXTWgwO/4omfvdeKt37L7sXVOX1+x1S1YmJgwY35rVnBgt0Q
QMmkEfwBwt8YcQ6cTAN2pRUPplxlx7PHXbcVNkrW2wnJBFQqXPb/8q8LU2qhFZA2KeS/bFBfPlPT
YcXIMmQ9fnCkB7NgdBiPDrnp8U5p5GpyZ9hgPv8AMXLrN6Ex6ISiSsMJhqt05T4gX1T0Gzj50+ZA
jq1CnWG7yYBzNdYuswcgBaaFMsuPeMfKqv3je4iYpEt5YnwgiQLYtyjXeN0AXwgeo9RYeSEDxglC
Id/MfQgQECYgb4qyK5XDjix9UOjJC54sKqrkwg6vcvthi9lmmuGplkS7hMy2TndixJ5DvINWAvHk
doTWXer5FMk7H4mHqfbXWjEaH9kf497qMbxt44BlTzremcG+ckREpYTYSTWO0T0PFQze2fXRQmky
B5QZyMAYvJgDS6Fvr+t0OBw+SM7jusPLEniPemvGbcULxvn5h9gKP1MXYATf8SVCPkVOkPPw3wUQ
lYTyVXJfGh0VpXmFgd512OAJrFjo0IWvHvgQb8dbiXtEBPI6kz+cR7QAxAGAHx+D/jJDXiP/lpnC
4YOwR2+GPM0GPjsCMS92XIaZ14kokfymTNkPvYovjgR1g5Hm7Dysxu2gsy/X6RLzUwAqVpxwG4V0
TM41+a6pvxoFuBDV1AD7ego0eLpCzn5u+qAJASQwzer798EJ2jhlGM2j0nOyexMaomDkMMY0zDHx
soiQvOwMM7j4tMHdJ6mfDzooQKAHRKlo9VhTpEASA0Ho3ZlhfLE8AWyd5qHZ5ZvN4DOKAZuRbnkN
SW+tcWXyv2q4ARv3T5tvEzbhoFjsECWyuApNzzQH7O6Tf8kZ55XsBZAsWn8p5G6JZYBHGUCqNZQF
WKHSNFxgdFZYhLYlbXTyB2Ipi13acYho6Ao4ys4tKlAyr6nycLjBigaL4fR4IeeIp1PATs2P0hGE
HY4H+c4pEnSHSfEZvFbyWGSbbLgKB9tr1XYAtnkw8utwqgSHGqs8alFhZqb9vidzEy/jkCfCz+Rh
ErIMfg+QZXaJGkCh/YBpA2j174rCznr975HLO7B7zVjZb85O2Z/ZzNlP5fNyG0x+NLKDJ+ERFzkm
Q7bzLkozRAN1yF/9gL86MsO/LBFNKEA3X5lTZuuZBUaGV0e11JEGJZ1i4xQyzttt9gcqOj5Q1X2o
5hNtqCE4dTl2PJYs4SDrsxpSZOhuta//KP2EUhuWRLvOsqIYCRuaYxM6JZ1JYVFZ3cPqkbuKf51l
wa0PlQTjLNpjGyf9FCK/io6doUCrACfkmQ8QcnkHV/Mx61IVO6DVskL3RW/C+x1SSyLp1++sLmq3
mwrC/FBDkESzio7eYo7T/o+nCAYU6KG1wnNf317m2+9RGZwMGKccM3CeIC0jD4/uWjakZE5Zl97m
BsyAYy9QNt8Qbbuw3tf7qu32UGDf9k2RHrk4T1cU96mG6PGcd9WMDpQdnBqsxogbgTELBFDNuqgy
QO8xILafXCZxA0V+OAO0X4+pjd0c/krMDuKcoptJZe2Lrt+BwcR2MQv03RmuCgcfwjkgbLcpeyA0
hkXuzOOPHruVka8aUTp/iOEAneLFPNtj3/E19HXnCGvBlKpcZ4D82vjN2nt7T8CDKe2GYAXnUcOg
c50/wtmlN5lGMXXSzTA57Oz4iK/ULoEndqBdfUg61Ihxr7oMzrP3IqVEjNIeiGkoyDG69TxXAx4w
O3TmXM2p3C4PfPOE5jh+Xy0eDmsf3fh7wzy34A5XMzUiCxj1EJGe9FwBj/E+ug26i4v1gcdNSyvF
PGyFe7bSxWCsZ0+rOXsGNQPkWslSD2nIBjGP15dgWunn8XWcLxJcp22KfBRJoNK41H63alTN4sqg
lNYG6F6/PGySQLaQJADaBc0G9ECU4bvjKZx3PLWO/3GwwAFkQrUM67nP8XpBCy7FtBMAyC7QW4UU
Be0D5xZXHk6Yhyj29yOwtQm2rtMPK4xm8vaA899pzXp/YLfSotda4ZaHNgjEadwaSKyNeA3AjBBG
OoDjw7W7i8e6C/Jw8TMxOMCLku7BEBsj05kjfoQyw/JMayq+wu5rDDBCyJhZXyQEUqPZ1yGPZ7hC
1hbwOWQK9J7eRM4KvDHOTbjJMWXdiTi31hbASqfPppe5/ZHJ3qaG+bYdvVEE9/vMf3Q5YEPad3gD
kuW3sbRngxf5BhoA8yk44ltaD1GJ06clrDLOGFSAToolWqvJWNjcbxakiUv4h5x9/UjNFhI29ER/
AVH6EE4wUjJ6NDYP21GOQbaVU26Y0JL40+yqtx1bPb6hqxcjwhjsNhwCLelLmTYtuhBfXUPTk7VA
wCIn8R3Gzg5UvAiaEddkJChgU2N84NBHscNq0GW4lxcLPim7BnfSHfAb3AeEkCkyFyMgvjuIbUa/
dWXmYJh8NOBQ6qEtu6Fz3IBc/Yru7SNg1IsmDCYDnrAGOCfECx2IvcdbyS3WUW0xX+nZRvBlqKza
x+5RdCoKVVrrKFRPG1K0f0cZnnxREeVksqXdJCwjiOGKTB/YJzwAVMfMC65WtFVbKJTXWKEBAmOM
qe+asjSg/R2Vv94fWBkYCdmTHHV0pq2AakjUiF4F6pdvUzAAvQNZpLHrdyjSzU4iJZUDsoVfTPIA
RNqLKfqPo3xt2yocIjLdCZajbu5mrtKxuAj+Y5y45FikVRy4+l2jvqAxIuiHKS6dsTdWwIJyP9Lg
Xgo7KHhYULGW6RBg1UUR0Mq2op/GmIpp65yhtqldsLFhJpGG5bIRnWd9RF584gKFOhF4KeXoYnRC
Nc4lmJgHY+99p1FiiCnfgW6HnH1HZI4vC80SFZRyFoBPww2eQV0famjtIeOnjVmBCEaa+YjamTTt
IgGtFwcINwh4zE8LtCpPOjuAhtwqMxlzGG7BTXFDNxMbiY/WtCYsRUGzMaLTIsU0Nh1R07GPrD+p
fZI9CFxOYwS7oS8d0E8q8fyKhxyAf99rv6nOQDHHWTsnIHh6OQjlUI6QxyCKlBzXIXa2UElvxn1S
efz6CSefB1WVB0UYxc5H8COZ/I8JPf/RJj4yc+kCwNiLDioC1wj6Fb+r6R3567yWHmrcY9k5mxHH
PJg9pzMkcgivbj+q5tA4VdX/cIiWBhPthG4eg8mS4zrg/DRvfc3z5ANha1AOUaeA+Pr3hUCBToKI
3ejS/c9uv2lhdg6sGp5pNBH5iI49xijlbvZ2t8GYcSHx+wKnASkqZoeZzpFid4+JwRIYQUFrvZGr
q0A2HiN/ZffyOa/8mmCKHXJHNPzkaQJBU57vqB4Vd+rufCYpDlHz/+sbryGNJKx0ejFymKpQcBxy
QFIHXuqdZoCBmxz2WEED7uYInMVO6lV/BD6AWv4LOcaK1gZwLkp9BLXc9FiZxIfKbgJvXL08fMxI
1JcMLRtjdmADfr1HN7yWOCi3KGbS6r04OSiOpQcdPeNlf0Y8QZrtKABpo3idUvssxwnUsQOOmmwj
Xh+TwCmyOCD8sokwadomLbgPT+4DhjblCTbfObpNMNCCL5X/repQjoqoEAiCzjaybR9rth2Vv79m
SUUDSsZlhGHSFlQahjKt7p1VMmcQ+TcMDgcepFnOdxwDbLXxAGMZsjdiBgKjKawGqLMNNAyxIp2D
x18LN5m/W6gMiiqq6KVmkSz+OQhL+Dm+BzGUVL03Px9YYxdrHy1Q7TDfxIlHg6yP8BFiJH2UXXjC
wcZ33woWGWR3q5K9leK++OOI5B+RHMq7bMfXuVSm0ZWtXAfBks80dsT4uTVpTi8wKn+6qqhi0YrH
KfydV0y0uw1zB3OCNwqnJ6tefBbEGtQEzOfs+zLIQQ4ELJxG/LkQ2jQnfa9afpmzKqEMHFFSCeyU
CDrEgrLhw49Ow9vFZ0d4icwpj7Vu+y0/W9wuJnvMaXODDQf5Jjb7XkMM0F7LxFYxrlNRpkKcPso8
en8POTTS8Gisb/ZCGWjMcVMLky2KzMiJrr6Iz+qJmG6JGDf6p1HqJdF3oBLlNr3TguurE0R2zA9L
HzVsRHPwWMDJaRcP25MzqdaRXpo2W5hNJ8SKvrpYL/bQ99G0e3uXD0ZgCUG9owRND5cMM563aXCA
mTIvSSOm6HAY7Q/Ma1FTn/SQ7TyIj7zfmDJf49JypnZ2YIjGBHf3Br5KhB9wttJQ8YnGBhBoOIj2
qHtF2cPAeOnNi6nwI6VPOHS7WLBCX0vesXSn02T8JkSl3r8RiairNqiD19N6ja8z2tRwaPOIz9CX
XZQoBKI5C+dK1EH4EvDvReOE8Yphx0DKMpSH1SegeEEruEAcYaO/pnbMrkip24ahzmdA7AXLUf55
/quRUXF5bLxpHvT8NgLhTheUJOqge6CCQVDeD1qUqKVE3oMhJabm6A9CJ4RKwRb55VzDuhcWh5Hh
eogxrTIp8MdJHJrFFX1FPwLaE+8u7IYqc3FS6VDbw6N8Vy7hUZKznfC5JZt5QVacwuckJoI5VJIs
xJ4yTRnItcxI3Jo4IbuTEjllIm0+Af89dypMtfNS3Lla065X7vrrPzTQh68dnG/kN89jxucJhtle
pGRJvSUNduzVD/diEeQ6b+g5Hrv6d/4Os0GXnWnQohGv2Gh+TAijGI+cFlMvyyUdqys9+UtYxqX+
3Cd0izXtgmIoj8wlWOP45aj6aNRWURLrpZZ2W1TzZC0hV5bMUx8Dmc/wRpLTYaseEV3XFdlcCtD5
cdLa5ML88P52Xxr1dpD/X/zZ5TyPOK045O57uGnd6D16Tcpxvmku+iSwqkkfJAHcK8Vniojw4rbQ
pRzld/r7IatVpkRFhOSWQoy7e3gAsFPiw/M6PY3P69/ZB03u5KsRoTSS0WZ/+6SWYeNty8YHNQ6W
AW9fejcIdl+Lc+5RGkSjvCXnLPcOfw7xI9oM8Zg3pKBM2ZXvEoF1OdYqk5Av4vCmt+/kUjvHJlE1
cV59sDGhOkCzEMHdJ6q3XBOOAE2GyVrDgASZgl8cE9OX15Q+Yc5ZXpuNIEfQKHF+IdBXRyeR/vl3
U/dJbREjTR/ermWPawR75ApEgQSHcyGOsnNxVBcSrH6idIpp95yuIJ1PBE3QjAeQ7fgJx3855O2K
EbwIGiIvrtwObZQUDIQm+Il43PKenPVMbAJyJsNcHXAuXfdEyuxWXKDkrR+l07QIIGgdmHBbEuhC
89BvI5HhhhPi9I9kV7jsJJAz0inRKmXsr4Qb4EI9ULCX9UCdlHep0IGVGEGi55YNLDsph2eq4sPa
ojfJ4JPIY04m2qpFCC0Huww97mBDeCnyfUJnAiyU5bTVjldTBAJNJaerLd5qJ7EKNzXdXSdypDJ8
O8610X0uV6Uf8ycf94SpIV/kZBp0j/IIcibVLnbIOwcE1jhW/cRlyuF1jrcbsw+UgR8x+bYkcUi0
20RGUB8oOX7tC64GlFEgqTvFlgiXm4RiRQzfPXL60q5KtJ66TByfcOUoAc2QS/AcIvlMcuzfCIYp
rI8af//+3R+cXPgumMdylMf8oDJ5THJZedAIPLINJbw/PB0hM9CzAjvkS/p3G5GE0BuDuAAl24ZF
w0x1YtjbR+YGBIQ+oZbwHIRMcL8MoeG/CB7otWE9SVjWsWX0UOog35N5n42wu/0xJKAMyePak2CY
7HhcUZ78jynBmhRdMhkavq9yJ80j2j08f4gc7wfJ1akVcBtfCSh7V14sH+HLDFDJHtSabIxVQ9b8
u+DX5oiHltGHsvpBPuuDmFCHMhtfFFtYo0XEaDZdrn1yyHSgUJ6aLukQFrS1zhn1TkHYE6bY/RdP
kUpyB/KGSHX9lZLyqUABrHoj6LbXOexSQQJ7Il5JiRAai3yw7kBYHsiK/D4kRDlA7xG9Cq04yKL4
ivgXb2IDFEOoFlmH/Ci1E2WoeQV07/XrY9AFTtMGDTcNALOcEjc/pUwdZlS9rXQ6Ptv9CfgOiqtd
mOJGG8Mj9+8HAEGct08Yz3wsdvLh+/bjioqXMU9SgcUXUk0BNBaoXxNJ8D7QvHAC6BXJb5gHqxuy
BvLgozwwJBbcK43YKrs4S8Roh0yMHvgjkN+F7H7/g/Q5885D6aZyCQvphIAbCVNp/F02pldbI/Go
vCIsDlqGvCUiDtZ3iEpyZeVBS6cHLAsujN34yUK2CRNJkCGkkJj3WRdEDjcEjuAdANmkYUIpgd5a
agSMEOIqrcltiazEyybVdHs+Z5ey7OzoQSfAuhzyNsBUYqeONqWTBZuXKalYh9BLwjqBTDKnAA4C
trW7UNPqI9VDtEymyeQ7FNxItsgW61Ci6QupvfJX2dB+d35AKcXGoJp+ItSmm1R0nigvyTQ+zx+A
UTQFOHLAkuj5NNVRi7XySI2Y/3duR0KHy8h/8TQRCAJTZabBG4ZRJ6Y/9REVpw1e42TDH5YeD2qG
Asi4PqL2x06Fi86o3M2f4+DlBVAAqHyum1Nljzh4a0+9Y3oyIwFW7yx3AbX1Ckccq8Y68TxHeDDs
zdvT7jTzV2E7lM72bvS5Wjw6ILCLUXFOwl3HgoK4bXO2Scvoz3DSRKiY/BG3I/luvuC5zUlzyZfW
wHhWttjlDvqZ8VqOWMgYLvkXdhD32W0QiGwc/HGbuJDgrBMTiJFhjkqsfV7L0wI/Uk6+AOxwL+FO
bPYwBsIsGt1LJMT4t4RA8v1JF48hbXRd4lyGuQQOYJfNrr2FPjAh5dd7SLYqDuxtdG8aISrlHum5
eXF6o9g8/Ps/3kq+mqZnZJ2VoPg5Ywz7Q8RZF4xswRMnICU3GDxoFsUcCY+v1lKzYURIIR92FWmQ
CZxAXzIYAPKtBG3rrnfQLA0wZyde94sWZcrMvmcmhkmWvNvDzTAFSow/6oj6Bb9ZUbyKxzf6aYll
vNfyA1uDwsQXzmQxvbDhybH0xNQOxTKnBnhnACq/tWRL3aG3l2vYQZIXDzWKsh7x/BOoadUEiRD0
V08HveGd7F11xqivtwDEpYkRMjUCaOwZjMHFaEGA+ejqMBsuh4P1qdQniNeyxhO7he5sdujSDgFm
jwwUra7IsdqXfQGkWeuphiXgbZGw6KD0dZBZOqH59TPfOwEnt8cIfA5qe/I2/x58RLJXTy9ZaD1f
xH1FKRI0xNFC5sGoM3rSlLbkwV5gA4scagMMOw3uQCRB7BGoEsKzYnEcDKYN4GVgZr5Mes4zRnr3
tog7rGrMP5+uuqcDYHILTj0T9VGiV3KuNOwuGIkJexIhGVogHZgk0ADgTod6sYgJA+IB50bLjSel
nwY0F1DDGvotIvqgjYZMOSeXRve9AsnBoNQ8LV4MP/17DWut4nT70h9Ra1DhcZJcjQZYLhSsxVww
LEJyml9eX0aaD07jG89gMS9C4s4tuABnG9sodhTYmV4Q4sLQ5oYlDnzBwbI56zifvxs95EZX5Lth
nln1ZPJccibNOqhDV5LhnNG9o6DBmgNFJlL12Yh8Nlb2vwJSnvWYVX2HNJnsJuwAnBUObTufxQPR
35q/aRTntztE3M0Dmj00h9ceRWH2M0c52+0DUHt3QZWNxR8CPbQXbaLkD7XXJsp5oJMIBdH6ENED
ZqCXMYYbgnUBvYMcEBA9OEZq51cEhiips10UBph64+6xz18O8YTlzyREOzmjTMcHsZNxGr6dL7tm
FoBsd8/my69qs8adktY7le0pgxS+2UlaplGgYUeQmgNmgGwHiewR+65Xn02pqdyXStNQ52/kMdYa
2K+ZLv5k8bemOZHKUrPak1IzWVJvc9k4VNjfVJjVUaxxWtPeqL2mjcfHDrs3erj9PRfobNpevcZf
8AETCsexG9bXwJEepOFZMkrJ0FubD0IxnoAFdZfboq6yzlBGheOypjkN16WmhxEjOCPOd+w0mZ2w
Mc1v6CJW0/68hbwZhl3Gw5+q+zSQhYAdHTNdUmFfY+aJsw6Z631HzooK7J0gl1lO/sV6wYtXVstP
aBd96e4eG0V6KIw2ad/aIVFH4vrfh0WLoDDX9IxHFeE7d0IkYbfCavqZYMu+JIzAxjc+O7dD6d4O
ZLTpxbxfqDvltUNqzYAB7RsdcmNaSwFJ0/COr8/N+rr/5h6KhY6ki/dxEfDAqd4UwWv2wAqBIhun
J57QBGhSqhVhxoIoZTrB+LOo9PYev9vjB2fB9vjh34w/5gBNa2A9NKAdWkvmNe+B8y8WoRgCbxRo
AcEb6wU+wQPW2EFZghw6UoeRYwp16zARZNEpAvmwJMd89459jXxokcMeX807oqm5gycF9gxy9dT6
ULawK2bU8jRAmTroubewR1AhnQzKsgtChG2D3DPtDvI9MHjuj9qaz2opZ58FZnqoITRMQAOV8q9F
YNEqHHrF7xj5Xq0eOtRwFuBDjM9PMbFJVixQXowvYAORnJMBLNLg1ohH/AuMOicrwUbVynjTFdS3
NBxS4F2x+5SD1nNQnhbvc0DpBgmLNcWa+7rxwsfdPmkw6UaVtBbSvcwl8TdhdtwJh7tRd0si/dqX
cyDIGygzv4dgEMl2S3NvdKTSJb9ukG0JVeJJAoQyDbkel6Lygxg7paAG+1Y5UCNe1ZdUnL548Egu
RmL6JdkpPfowkjVtiBEGz/vSIzeW1OVJzg/fyt28weL11558+b4mHa28evvGsh3hyuFjn1KvQBnG
O/nk1icft3hXwPBNizKt9rUTSk6c89B5I34fCQPKQSM+YAVMDsYmbwII3SJfrwBZkB8k4f5dKpW0
vU8AdvKlLYFUfAi3zeuTyBBnkhemU5DwkeRowk2viOnUAQkDuvTyM4QpRlI5vTyN+5oRLJt2f5sy
r9Erhw9fkr82r3xSMvW2oOgl/sHwFAQF4bi0qRpN+XVqkeADv2y+Z0t+LkmsZOBCvpekOz7++5dg
BK/5xpbfpKI1z6dExQxlSpK75T6pMzCm+PxOmpLKsg3TQil4Bmfel6u+PMYScEPSQwaBsZPXZQwK
YaZDDo4JupfyeX8NEAw3dQHJx6EXOaA3Npn/FtjLUFb/BkbwC7kSybFk/JJxVibZo2Bj4ByCH38i
TgXBJeS1qStIBypLlbkjKCb/I4ribiSh/jU1UD4kVha7HFJ7ygxb7HpeVNkuLuKh/7/j1KXEZnOJ
361RxOBtf0iDIL5oJ9F2h3zr3TmffIFBGic+DN8wKigjBaVTCbzlO/JhCUkNwRxI9WXIccDV+bSV
CWQh8INkxqSsxCunsIgeKqas/FDSZilcJPt/mWRl9o9yp8hgCUwi0MK/wZDBJMN2ZRLJr0hFUAaG
t6gB5EEn6Dtp38xmDtPA4p+0IFRoFigmXQh5PEqga3QoofLM9g+iWLrdkQoxWwUNIPBFf4qZbybv
GVCDzJ+ah8pIxXofujYrld7lntWlisU/CkQSrRN3iiickgdlgtbD6HYdyKvhZOF8/B7QNPHBjooc
uBPlDStDKfA7gtKOtWwjKO5OiW+AajxOTifeXufSrxzBUVPDxozkk6YkWHzwGikGflfEMvDwYSm9
aQBIoD9eyEjiQMilCumwInRmsmJCKGH9ocxm0WwFY7E3hkMGaTK+03LVJGqoDSHQCQMZajElMYyy
TFoYKDFQNkJeq18hNHsD19+R1rr0fzKE2h9yZLSK+Xsh9ULDHmiaPpYHL8XBfp/06bvMQ+pnc4Fw
ikgeIGANU+A86Q5oOPEbdCCIxh9pJ0c4HYNDNB0Vc0ODzZx8n7nJWqKFleIrG+L+2zRfs580GCih
S3l4VE7uNkfZHgMaOwtJkRyw7ObhPL4t6p/3AzaMV8gbxE7wNPnM4QRDSr+x4+QEJIM5cge8trtz
Qg7VexYondkp1bHMgbcd/ODZq4ncyou6PTA/p8I3TGsjJ+fs6Hk3bJXOeX3dX9EUnBAxPXNwwMbq
uv9s6y1tsGwXmlHztXznTEdSstdWyorJlJixYjKIKKrwUKlOQar8fcEqaLMQ2ArZvNh35qsvGwKN
nqaKxIPrQx+Hm0Z/Cr/3YevRpGb4mFCjf02awbgL84ZEkFj4BbTMJk7wJkE5Xro55YL2Qz9488SW
qNg4tyQLhOHH4FEdO2EFyFHKCdrUrC5pqLmDsrNuQl+fiWgzrYLA/0uS+YBchtHyAfYfS+Ih0odl
WjtQON6q9aYoTKACEdZ+B7/C2253CfmufC4CZbRreg7l2sQsFohlYT8F4QAG0MdBclHSYAI4Az4H
rgW/Mk9q0X4N+vCkMX4JrYLKRTnrHrLwwWftW/zvkoYFVQMSxxswACeiGskJKgh4PKCnDukGOJjD
AjBBHKzo3MbFBTcJTsrHpENHlKCxTcGEafRC3BWglO2Q1D/maOAxCBJBR/WPywB8yRaDdwqVWZTb
wXZlM2tGHCWChwK9DNGCBqbDQJynCgQqW618U/Yl9nZ0eAU+lf1LHcDr+9EO+CBsgrHDThzFzss7
70Fhtd+vwTX4V22H/iAL8OTKxkm/DUivEAvo+0KrCKab12GM5vJun0gsXFTOErZu2SZJq7mIIB/v
bb6lQYzNDz5CBMwrti+yJfdsdUB5Wc4wWb1swJw4BITs8188XrhK9FQ5A/pHZfWJGghFcnDKxl6w
bdbWRgBQbUVT3M34NCyKnszty5T2LTZJYNaLbPoUOTmevvQmy/ZbbNH8kdtO4GXx4fjXv0Ugfa6i
AXS3mpwuX5tL8rMU8Phrx+gI0lAN3RCpcGDMbJuCUgFs8+5jWk35H5kdDWnviG41Pjp94sof7dZX
Ou7aZvIMqD2foPOtWG99n/0zbgadbAzIlOMg9DnS5IOJGxk3FbrYgo4IFEczOZ1RNQ1KELKOdK88
iYZaJuz4759QRSn9gxvBcKcr82qgfoVYvKOioatgBtQfNYYqkh66Mk+Cy65hU5Yi9hxSpVzL1ncf
iv7w04aDyKFAQx5PQD28xsz/dCPFNpCeEqLoBFaa0cczFc+tClRNnTuX4YTS1deZYrnu3RA3QhAE
yBWcm+lhYExDiTKRTBvZcbhcTavkScmRLkf7juXNGTsVPD9Zl/PnBHDsg0CFfVchdIJ+c14QgVJy
EOM8wZUpvEnHI8IFEmG68vw79nvLjqW2B6C3csh9TOr7j7bZzcG1aB4ZbKT5jfr/GxoDHeU4KH0R
0L3NWuOzgfgAkhQO3fPgGUnDzN9I+gj/6714dswbMnPddfKdYfEXZ37+tYiuOL1pivtAnOj1p8yS
xqPh8kM1hu9C87rqap3jl7MH5DsGs600Co01OI9TfxZFphnnZ1h1Dg+OeAxz6dRB66od3roYeiKW
TmJfIyOJpusl6nX3nWSaAhulmc+ZVBQ200r9pAbyaFXlK2DwF7e+lAQxsHDQTUnQkyhZQ3DimGZf
K8aV7UFJOPNbqndFxwlVk0YFIJmUbHXYCKirT5mapea1NKDw5UVZ1YUNmQCeTFu9u+8+VUooaHBV
O/P3daDeHl4pLV71TOtgRv6nXAkz2rBMZq/aT3heVW5Xz/CU3m31NT2jF4IGggw1xwhoUyseF4xb
t8mS6+27/RWfHxi9/ggsn5xjo38X7S3CmwYau9m4zVBAvS++47hVuyqu3RygaSvoywPU283azRmw
slWhp5cggopxWh8U6DV8xmPeICncUnHzB6Ov7ugZfDUnNGLF5AxNArMn1FlthNYD0U5HXYgmQ0ur
dTPlPe4lMEObuhU/VoByenDVL0v61vqIsF42j0J16bTIxmqN4gAwj8zsGDEK7TVA44EleOK7SgGT
IfPr9vp0Rf+jVofFa/hCv6n3l+Qdo1GPaqUiO6qpPwA7QSTtwS7skObDtGpVfqM3VaBEPcPsBTHg
Bp9G3eXv4fU7a8bNza35mhYRyRi8sTPTjXGkQ4QGAHQzIYpR14m3ymWodKJY+0C8XN6gY/Q5cnl+
tFZdHpPqPKTV8TFR2i9D+U7iYkejTfz12hSB2eHpN4rHX21bJlu4uS91cVe9DKgJAaRHHvIGtMjS
Cfg9UzfKowetTEhVK2arptLQibr3Y/6aJrR3QyE+vfVee8gltG9mll+Oz2pWqfCb5rQaMp51lVmy
xdHqexnQ7pIgv69dQX+Wn8G3HT3zeR95rEIKWTycvvKQrjyMvrJxl1xD8IlxRSWIk9BR6lGza4ut
6U3/oAEEN8VpQkFe9hBHReqn1bKVYYyAPpJrdaiO6GEwO+MC1qaXSw/b/U8jNX/aTYjR3xGlmWp9
XTTMvmZBbTGq2Kw3H6iCgEGzJnvBZUpdXHsPCCCSv1PLrWZfChadwmcn1KanQ/YJALBgd+xQv4nX
yXVO4CL21GcT1Uj4DnydwchA7+cB9vZGgYcOFKhq+68CRw0hHIfIEQEDX5viGzlHJBrordx1V9+H
/wFWJSSAkcSZ89kqCImegj7tDE9LHbZzhFmNnPViIKXKGmj3rYIm/pb/Ro25ixnD00oJsJvPDZCP
9hi0do8WrDwszolGmsnxjjvLPQBpORH0IwjcB/Xt+LczqEd4qcMLmUkVFLfoSmW0Yb7BaE/AIwhy
Eq/fY+/WCcqXe6vNvIBKz9GLLq+6z2+DTaERmgNZJ85r0u2uSfcBExKQ5Df5QAP1L3jpRue0g7fI
Ka5+FFLW2332xaAtJj+zC1QDEqcLg+MBAv21HmDe19MIVZtGc5TTJcRppWu13Uwq8Qh97u8J+C/x
8BsLJVdpDJDDyVWTi2VUWMh/2t+NhvxKB/2U2j+1vAYqIJ2wbAT3Z0g2llyHqgqK1IUR0w4/7MLV
4gMK8W3QmcZGhELfG+77Gz5Zya52XTb58mazXxIjN74j6jYEg312pjuNDuBspK0woJi5FNzYom9o
VElWR57GWuvjCtvJzO/TbF2GGTSLBMJDAe6JV5aZMnORnYzHnJDXBxgjhXS0P16rNN+/Kp/Drn6M
7urOvDImpMf5KdTyIGF7SCifn+FwD/L2ydQ4EOPrDHeOHttNSvk569moybBNV21iDBXpNOckNiXZ
+GtytJLoE/3T9DZIz7TNsSN22KNKtnQOJZQ7Lt4ZQaMrJP8c5gUxTu8yBFLIOZPYyE5kpi2O2A5c
Cc7BXvdARywJyb3Lzmmc94hHXFBiI3y9ye1RY2FWefchOZmkrxTWxTuHExAYw8n8GNsB8emgwYBI
KbNmuU0QBRX57LSnSRB9BqKCTycHVfddLd5eZ/lrH0XRHkUTzBsGxjEM9xH1GqQiSCZ1SioX43Dg
meL+pg+Hju6JGorneI6OiyWnLn+WE8W++JV3pb7Xo6fQfy/F2CrDibs1TvhA8l+IkPDPVAyzTn22
GAyXk6tuzY7ikCCHFj1oQ1RXFDOCC0Sxm6AVYZZwH4KNSZCcI9Gy9/erDfCJFeCXYwZUukkXmmix
8PtvHSs9Sas2krCKrsuKHQSsuNLnK1rFLNM7TD2IpStN98i6dbkslTmuI1/ZLgZGR9PnHxugRShI
fuWq5nB919fDk9jazR1n9NAty/PmY++wHC5GJ9xFtzrKf5kD7X8iVkOagY2MSLDMN1B96kioFRee
E7sRYGZF2l/a0Z1trUYM76OHZziAUJyQPvkRoDaYj/V038BfdjZjHAhgXZxb5EtpKDUTnfSfV+7F
AOJuhKsNqRBRKXdCzOn19b+DeNJJ9wBYAQ1O0ir6c2Y6zuQxB+OKsBVKIG2UYaY7h8lUH1Nhs72/
P2GYw9ma6856PbTmkqgOgQHh5ZNliW9Uh1GmQ2VZLJNDKIZN3WiHxch0eqLWi8SAJCj7i77/4HAh
/z2MxXaNadx2FuKmt0DA08SQ4khXDf9J+XUjH1zapWkwwarhiKfuYBBK2+WHruT9291TuscN/ucU
9bvocS9F9CbPXPl9mCuvi+RSyPLxa/QJOSseLpkLuQlOIpupM3GmG0lHxvO/w99UjOHG8+lEvkz/
DdtkiUzOGGtJ+TScniB1/Ij+Ev1AUqR73vj3OfktlgEXYPrTiCImq6Qfv8HOjAPuqXeGU9ZJZkyH
a4YQCp/8d9KXyzvVKod/y8SY/kfSeW2pim1h+IkcA0QRb8kImPMNw1ACKooEAZ++v7W79+l9qi1F
wgoz/ME6oU30dS6WMtG9xPTGhrPGUnmSsZiIEwBGTJZFk173NSsy/MExBxLxZY6jOAM04o1eUCwM
Ro/AreDgLMNjuJ9xyogILeeajgGyyUCgnWqQPzMSRJ4rrJ6WiAJxhrPz8WwvL5fLcv1v4MwcBNY4
wcOktTZCK+l2yy2AzNab5hSNzmNrijuMNg9QC4dagb7+yrS7aYotW09YgismzpoUEHTVmNmoR5K5
jmBkgPBY0QK769PNw74x7UDX6nufwbAgxYMipu/d2+q2+N8uJ8N5Y3G9iaUiN1gufHPv++7qtnK3
0Gr447NUbRLQsOE+DLfXq8/CcBS3TIwhcbzj0Wt14MPcdMw4bYZmKp5IagGBdwInWHoe81K3mMWn
g7fkUXjWZGIZjvDG8Y7cxhlv4Oc1t8teI8bLsTyGvj2DOsVRucWkHHRrj+ejWCdgkPm56ft7mnti
XIpLCtfecjnjIXGJW3OxcP0tBSJ+FYJtZSyJoRqyeHq6bR9Dey3O+GHMdyr1riDgpG0vEOsqxmK2
mIv48urrWeZNcQ+mX0OZWhDJBV+cb5/hNcuDjwR1DxS+wUAV2PG3MI02owB1JVqzwvVs5MxhiRgU
dsCYLNZnWK14L+6pojLQEFsy7x4YTXNhuuYCdxfmNqNsvcZ+bhMebXvpLL3jXlzekavjxon7gVqf
jq2IlZicWmvM6VjhpcqfWA9+RmDhMLz2HEfVneX/M+EvCA7Bv/3Dc8Sy6iz5Cu/vArxfvzATWF+D
IODNQiRr7hy4Idby3yPTp7JhOeIrW53GgvcJEe3DaHheWa1BqXCE+iZm1ZW/vJtnCW2HfWuLZYJl
cfYnZqmdwcr72nvYj2KsKOvtnkV+DYpUPG+xK3A/bfDRYrCIOdrYgbdMzOUfLqXzOa/xuu5MOcGl
mPNsi5Z1sCzuKgq3Voe+GHSx7q3vPJqwbxZgmeVezGZR62X7EcoewqMsvI7g/eHzK5ugsPcMIP/G
fBAnJfY8d2VM3LCnH/fm4urPckB8PR3Bl1AsO2vP++PaxULFSMTRiccgFir2pjnwESAelbgascg4
Uyh4rdVTnMdxKCFow5oCL92hnzbmLOg6ONtesPBvZu/KlsOay6Ndf4y/gvRNnMoRr2jPc0pTPGu+
jXlBzqCzSfzFE6aNYRmB4/Holst1iGzBluH+YV+dnP+Nw9JYxKa78H0usDC32wUOl/gqi5nuL1x+
Er/YXxe3Rl+ZR5sDiD3h5kq6wQ7yb/WfGBPDNfHS2hMT8ElRJuOcHMfx7KO9JJA1Lssz8+fBUPj/
AS0dpo4jpnuqe+uAYiPLmti8AXqwfe9+zLP5fP7HI+QZ6xhVTS1nzbVxNLqMXJ81XW1urmwwIlXz
UBhGwDu/OxzYAYDwr5EazpLtjjuEUy9SPdZS3/GljH3vvOS9YitcM+303T+MgrvbWSe8JmzqJuaD
xjgDhvBB7OaNET49JjBPECSMwC7MvYEpeWkQ9G3FWE0aBo3bQDwUawFv6Bnz1LAOA5uYKwDCTCVd
GOWODDYiGtbVBBDySCe1lpd0HY0YgKoPGmUG8uMIBTE26s2XhuiKYi2FXoXQB232gc7weK06VlFH
cYfgfLDWGwpUBN3tBz1jOH+mTBP4hS2xGI5DANE1FvRvYOcJU2joNuFThrdlDNhl/vIDNrQ/L4VJ
rlY2SjwkWcyE2Edw1JT1Dqu9aq7Rf4jt35p670EOYrY6d2T/AiDR9fKBilh+BVZ2LYBOLUHNdtto
Iravfxyb1H3NRVWf9uQkObQBUNG59A9i/EH2k0BFYX3gLVewpYFoA76ubTC4xW7/FE2yJdydazQ5
Ii0G/PEoBNj6xrlvUFtmVQdMHVBepUMUv8CgvmWKyDbkttSlfKvY94NQBYPjt/1Mv9R2IxjOop9C
PVbaijYbGzTqt5+lEB17LKXta/6vDIzSV4JmbHKoT+X0Ne/tx3s+J/yYaU3QTxDabaDo2DJKtNek
rXbTJiCoK74dyQuP7iCBCnVfuO704woBEkVMtqLO/QVyKzDFFGiB5SkcRACoUZujQyZAu98AmDDZ
HFVR3I1gXAFCFejcf9BowoJ0yesjiMtueWJH4DbORUMvX/OxUIi0IVbVp55N2eRfK/NC64i6uIAP
x+4/pO2XG0aNEeLc4EYrafIEXE2xGluy9f+9Ppu6IMV3k1MQamd8Q7ctT2iXCl850hcvQgZNsupt
AaiQTikadzxnytjDfVyCh8imX0oAlxwFGGgSnS7dAKzC6MON7j6vgqOGCasImcBiU5mDsCTT4h3c
hIieOqE0/UFSFVnAOYVmgIUAX+kjC/caEZOjM4OGMVFiSFFbFANM6ZbMQetSSaHD/eCe56zv+GuK
L/7QOqB8S3c6XRJ78b/HMhTxEN/4DyItyIpQ7tKl6F+Lvee5TpfHegtsWx/ugblSMhfhJTeCIIdn
S73VCCnAU+HfZ6CBRSqTLvl2bhK/JOyiy8rPT31PUZ04DpUE9BWF+Ctmf6GAQ9tkny1Q4OeavyE1
ibvCVQPYtJ5rgSD/egTmBB0cBP0cUhFkAIB947JaMnzgNDnQ0EAqi55sY7EO91yyP0K+KtCcekvJ
/bencEbhXtyO4V44Do5FZoFiqsM5cYOoK3MnaaBvgWQzuDqU1Il4ZKGDRfsSA1FkF/V4mQlGGm0O
bmTHgFYpP2PyEFD0B9hMgk07oWVAg7O+cY0qDE6hvJhRBZ/RaBH9jM9pMOEO8O0Mcnr5wX1ojS7i
zeDWUOthFE5AcgLsXvdv5XZ8Aa5g9gYWrLdyW9BYQUOIQzFPEaxd9mmXUDjr0+sDFoPvkdByFUjd
n7FHu42LkG58qKDiPI2X0gQfMW7iOp1WyDvS0+A8GKLcA/HfLRm4ZqRTPkAvg4ctTlFUcOkE0jtk
yCJitP53y8Bqj/j6HuIVGeI+/OvwmHl0YqSBooasJ+95QtZ9LXTr9oDOy23HuBVpD+yzD2zu9fiS
TSlZOdQm6K9EHEW59MWnY4QZhdwJERCaK+veip8by396745NpzYWLwMMKCl4Q96FXMhsu1itKgOK
j3Hbs9tCDJplJzHBS+JNdGcJbxHyMEVK3SGnKcFp9eMdkremCQbNyexO/xegs6HfcuxuyR/IyISi
qL8gYl8tAOOKZB4gOH+EreCWWsN2T+zD1s62717hS+tbstu9HYoM859t3z+j1WPoE0KbYUhsPuQ3
miESR+HkfUaklfxgtVpRmGaxIw8+ijIGiRD/cOz/Q5IzsdJxv70S7hEbz0J3tbq55A3C/lzEgyLu
ErmkODlQeUwKApM9Lx9/2CPTgxEHFnKuIu0RxQWRBMxYdY72mUxqRhaw3x+JeEWYaoezUAT+/HM8
hkIuVERSHIJqjRkeyRtne5KacEZGTVbRQW7tDIoUIgUg6SCeF0nE/gxCDCfeO0gq+nxO2K7GYHMA
iFGUgJgkuKY6BEz/5SD2rqeUaRe3PEwmyEc4qqUAQxDoE1Q13H//NARW5kM3/RUxBffLvQmbWBGZ
bf8lKdyXozCr/qt8yMaUPLgUQmLbO9siX/I8W6TMorSCmDVnJFC+2kK2uaqQitNtiwvomWvnAXUO
6EbqSG9xFxdb/BOFuNCWALNyyOrwMH8amISajLjVYjaybX/iEvPRZmXb1f2rSfLAo+W0uA1H4jIR
zK6P4vHsRW5HczaY2Xf7PNvvOYvwLAISHgO/Jr53SnGnhRxApkNN5SmDTWLOY0wqSOA405lcq8Ai
2jorohDvO84QfOPeoKiI8ixTwr0xlhlOAsoBaIuFpjUJx8FI6HvJuUbo0+fm0BzwrIRTdWdcAXUI
JWBkPI2FyiFF85iDUvM1UY4zRWawqid8+AgCT9/j54TErOTIsGJF0Cseg7i+FOFShjDLMIclBGYN
ZrXnJZY5PiL6DCjiZSeu4Lxm6OEt79N5n8QLwjtr2cu4UwKPm5jvEFN6gMPEuED9MuDkjC5SzGVK
cWqgO0/hy12bc+sUgJSexmsWDFMCYJjrmwXllA0oGv12ferBizFmHC61WRK+dvr0ay2R8CCspiXm
5XoZfC2Bk8QPwPibUZWjISnkz2lZEz7Pg+CBbfmB1FkhB5SNXhgQxx5Oh87GUMoKgpqypxHU9scM
PoC/odYYeApRungBjM48AujdThy9NMWf1sifwrx76NARgr65a+bE7CO8OOb8b9mzEAzR5Wk1+U4K
6+X20SSJ1mO0EzRPQ1JE2N4KpLyXAMyM2eaMsaUsR1PxGwo9/OXGsKyTFUBP6rJ0DMmiqY5Fc9J2
0PikckLnHuhn9teeZVfeITniiSQ7hTwJupQ8hGFT6ct3SF159v6DApBOzoqLosiRmgjyEX0ChCMQ
OHGrsAYGsCOwUCKvOYsQhsiP0cb42Qo6HKsSyrgjBjiFOPurz3/j9btxUQGdPiag32HTD0N58byN
QsWJB5aa6C2DgHE5h+ABznZQm2/FfyF0lU5qgHiR/WumEsg87+etP+Qy8Cl1+gxE9lB+zXDkDgSw
yoxBpMM+cYeuguX9GIxaPtcm7HQCgjEDyBmipkF0KnieSAuDOSQkmkUOew9J7ZnWj/3B1DuDpS6D
xhAuOyD0EtUaCvwZ0ESGuuS162iAvO3ASlX73skCVwOk411Tzjf7qo2ELiDRwYFM4RWdOdFhPuuX
WKZYxedAIgK0R2OnHeETg5hJG/QfXvvM+bGsn8ZwsB3FzlGW59+BUdPmxQGpQkPi4aoDu/dp9Ep1
FRxoaVwkRtWATWRTzadoCZKhrYZPeBtNjB4/LDhVmdQqmMVZznMSu5j4l+eFaA6rIutOqYvCG3+L
ohfIXzGaPFYuKhtMiX91RComjDCBaZn9dG8JVOcIAPjfr0S+iDWzUOnmKOvl13CW67WoiMwdSk3U
GYP5TqT5c1K+vMIVQsdL4XmHQA+SnQWONQA4kQlQ6F+eZ8WLGCiCmPLgvSFACTZyA64Y9RkoyvxB
PHx3t8fLMTuetCxylz4N6NmfRuJHzZuzJxelgAGm3PrtZKjBm5YPYABChTKdwPt4WOkEKJdAMvOn
DjOrcV7QhtdDzS43P55+RlMjaL3v2I2gIPHdsFugEqxbouXCGKh2nvjlGyDdnsZd4nw/B7qFpFzf
/gvnuPB+qN4lEX5/5A+RcADjdqrm/fqMB1y2Uo0uhiowroWIcmKoyprmE3Nk7LQIKrFMdl+F13mx
UcWWIFo12IKAPokXA5ohol2lSV5GikarCVXixyd4Rpts0GGXxjwBTazqER3vO75/ERSocW8y3H9Y
O2unk1xyiScWSnp/KAFZFPzgA30rTiqajhoZPToqpV98w4TgxLnfn5zLrZKczm+aYqgngys8Nww0
Rh1NIbAzCZ/JFXSXgDh42Wfe6+wz/S2BCNDIEVDTxXa8W51jjnke9iF8/USacibuPStoHSIqSgKg
YpYomk3JtTdypc/QrwZ/dIvEmzpS4NJj8oIZIE4/8393Dt4HNDCuiMa+KR5fD5N3o00Qvf/GJeyy
MWif6ETH/lxK3hk8JQrUKeW22AFw00HRK3/HM1FuXiNvgxSA9P7rAXTKotI4p01qJenp3guV8Ubg
f4QotQEPd3htAbTWYEFILltFNqpigWzgpRhR7Zc8euNF7NQNERCNtz7gmvcsp9vYX2NwBGalpet3
D4jly/zKibzkOT5I+QBeDai6wXMFZgF80e9X0D01mzh8vMZY78zRbiRG5jQQ7G39+9gB49lqboSu
y8uMSrtQwWgoCI27ndQa2y7fjum7e2hCFox/Iaf8zgRrddCLAJ+7795OeR9esUNr/T5C18jslaYy
RM9QWJyP67AZ6YyVhKDy+GvAX6BgJt1oTYPR/IE3ahb10EyGhqK5sOK2BXi6FkA8sHHyHMEc8dlB
nrIBx0AIMYO//rtLpkLIJRvKY5GS59Kxn1d3PFSctG/LLoIu+NBIuJV/513rjX6XZoiRoQlOYbQH
8EIii2LXVoYnVpikWsAWE4Agtzoc4TResQuAXetOfQ4D1RL0tDSlJJWGDKik22FIq6GqHOSrekle
280SUuMXCfSLoo77SVyKnU/ocKQ7eSgf8aoZWmnsjuND9YVpUB6r9ZstzXpMqnMB826Wr/gOhA5A
SuDRhktMa2VYwyWRzaJWHuPfpE9FfzH6TissRH8Gy3Z3i6Fw/ZOKHtwg2AxKG3zB4C9VfBhMa2U/
XvUUodgKQyzaFqsRmmy1OZinzv0WrYYC2WuoY9wuzE62sy96SPsxkqr6m4iZkokJp4CpOaLVAcXD
HJ+UQfhgq1PcQeK+8adD/wnpLBnyAYWu0nnGJinWCKVTmCJXVs9ebvUP3bV/oPf7vZbIhE3ltSwv
q6tKQANX/4snkFEcGjanB9yICMPcPp44zGcBIgX1U/HkRBlObdzRc6FpwV3DHVbwmN60RWMv6tuM
goh6wJJbMvjg+kaqqg/BZx0UpjbsQeixffhiL3ckb1iMh4PZB/dlNRyjhEajfBXNUyoaiDaa+e+5
ba8Pdn/M55qpopHlRVxIvkdMiuKeP9p96B+3rjRctNq1DyfyvZJOL2X+THy+FTQaRIoY3fZpDOsB
xCa7+xBFfX4AggA0LLZ70WbwmeKSw3r6yv9hNf/9Db6hL2nQDzDVga/wnGduARsSkMJcy3aoX8nz
R2U/2HOB+42NZOxWrOhAonBO+zpZthuoepwsmjrAswaWBXisT+7z9w8w+3Pzzn3tRdwAG36E3Dla
3Pum7/TxuckmVQm6kbGJd6mDzv8HjARVqg9YYk009wkjlBr8EeAwev6/epLwxY80pHwkIp+Ckh9F
Cxqhg1vem7Fcmh3mMpmtKWu7+jpjlFsFrJIsBCHyekl9oa0E/RqS8bYgjQCWprltfiiLbbnNNMjP
mQp+PfabB7uXxraiJeFQCbqHlz82vIEj9K0frusxwE2EuZi97GlFL2Qrgxb/dCOwXOt7esItCLRA
BJCge05YFu+JQ80uOSDs9QhAahTd7qcEcunJGTUrEDia2ycPUwLAnzLbz/3OAGBnI6RS2b0AJQCg
U0Y8k7EHwCIh84THzaJhcBGvzI5HfhbvfxEZ1Agq/BNre2p4YOsFsCLL/1IJAcwfYUaxqGshuFNP
epcWEP6XNKd2vnSZe1/I85mb5DPAq+A21AtRm06RZgDkt1jwAEbKbdZvNmlxqdmKWXh7rIFIVUcq
hCE9IRL40c8Bw7qTZ9ISn8HGK04swsOGQFHHrO5BGfKGys/1qxAcgWbGJfvJSgq+869iEITtmrmX
wcgTtsUudRbY3nBLlg22UITEEAZmY5vHAriUxzikpzi+wP8gsoL2RuESdidlpgNhq7J/CjW6lBUa
ZAkCK7S+6YBfXis5QqvMhPL4OPWp7IF24qmAYHlGZoHt5x2qH0FzEbBT3Ek4VHhOes0GCGWKOuEG
qPV3V1Bik/Sopz82IxstGcBS1D4THfzo/WvD62MglwcFxQzmvwy/nQQneRhs10CoJHJ/eIiKDkYL
2Gij74q/T2kUNx4VeU511jzZKKhaCmT+fTWiy5aSRkyAtUbX11RY6hBktqfP+p1YGSVkzYsTc7zB
0TIdWe3LFbOIpjCQ45fbDmaD+wW3r6Zv05/D/1wuucI+9oA1vr1cMmETuKgQRb/faAa3LUKotLKR
sWvG1mjsSjGJxPPna7wWtlf0hn7N/vn1W7x7JLBh0u4XeS36i4I+9Krcoj99IubS+d1o2gc4+3QL
LpG5+VRT8LDEDOUCYhmSHmQWmdtSB/9Zym9FsVB7ClV7LTdwyDLvKz72Q1ZCoqHdSC66VezQFNX6
kz62Hdkkc5XKesUCgQNOcxyFP4jU0aSnukghE+Nglc7Vgs+bNmGNq/wDqRW/bNApMNrl506BztBW
UnzqenYzH1pwoFNCvoY8XX571WAjdr9VDy2A0Y4xOoZRxyZT/jbDr9MsC2nXkZp000c8A1zH8lnB
d8Nr2h9QGKQmDjIA4KuQrWszG1kMoSj0eK1YVTnrms7r2GNFQjKFO6L+LPy5WBhYYerpN4C0FW3Z
fIgsE7t7+EpqKwOAtnmQtp6GyaH2EdzW9OOXr0mHLPzY+5zAzlN1J4i7W3c0UWOrAl70cxWCDghv
nR5/vb7k/4iEarNVJ+25Lf0qMuIBUZi4F++BFeWLBLZLbmRy0Hug8pXVs4SAQll91eMbAH8jhORQ
tLyb3V879DrBVYS7/Z1mP4dzol7rfzA6hu9jF6u8EJR0uAfEDk2Y/SiQA71Wt/m8VhzIcBlwprL+
p5vTob0QU/xFlKH2pFP3Jrllsn9TmCbnLrblNe9HGId0tfpO2KqpSFfoFmgnXmcgfv4lzl8Ui5yS
qUnJn5tSsecMGFpU4sdjT9xvTFcKyuqyQl0aqUmzkkem9IKXMACjg4+s+82OyZUNCtqf5ouYTDGf
lYtQYtd3JJlomL5EkYpie45ECyDmfp+uHUVltsKczaM3lSvFaMGr12QhtHCkFsJGkh1/No95VO+J
x6l0N0+X4Jd0mzX8eQWfTdE6GPZOrTyv0hNtgyLs0X5BkefupondMGF3j4EtH4YS/nTCyQtzNErM
BI4sd4yEMpkMz/KaJfHxOz5Ytfv8FK3Gq/ppZoV9J6S5EKC8DopkjrDqAX2LHFBuj1O8Yo7fOS0M
RBB2MLf2Kc4PU3wAf0RWVK7ctygUgBPPohUqHFSrB4ktHVmPx5df0E3rv4I+JzLK8KMhnY6N/FbE
4RdQ7iwqAYRCjtpVpCZEISgmXAewikDpY8BZzJQx7fjcJHPuYJLSwtzJn8m9f8nGvnCwZTmH0fPF
BkEGwdYkmOgN0vA5J7wZxWdVtRteT3yG/UCZACuO+k7bmxGQVGplvFWbuYzGrlA1GkjHAidvFSUx
ksnX8NZX3hZvl0YvGAmT/HMoBkYCJ7fAj5kadI8Mvhubv6Csg8+0KMGTET6evupVuOgBoL+U0/LE
D1WxfvdWxBFU4kQYQsD6kY4dATTts8eG4CAb+d2PsPjt37Pjq57AvySW4VDLKEc/ieHwY1WEiNKb
0GdRnkfqLvG90I9kxGzV/XpZDW5Slji9pnWq4bX6orj8WZd8BQ+fgBOCQL6GitfbK4AqaeAS6Lyc
NnholBdJ8qKpqu6r0sWlpc+TfTmv5/HX7cYwvJ7NRx8CIy0eRNTEGAlrYDQjEX4TEAMDhU0yIBEd
qzyGWpsMqcrU/OZZrJsah8VsJeXXJ+uohGpxk/9xElGXm4UCmP3hxeK/rAGLTnZ/2d1nSy9vip3O
JKze6aTPLkvbrdfuymbzKRqMp4EY94ezOG4tDQLBkyj8/ZhoG6zKaBUiJEDhF2FT9K3Rs2Pe0dJi
NweBdq2gwXXmcwQqluTBaDrj+cdiGZ1bFNNeft0ZMph4UJrbPv3r5zWbyrPqIs/q6dBX169bcfsW
uho8Tiwc8QuLxmQFRv9NTgdGxOsvsBfeqcveVbkMA8bukMUMHXwTNXSyLsRX2guS8dNu/oW3cH3/
ZdufVwthBiB5jdD0f65IGhSwkwA2YGntflcm2a3Xo/keef25vOydYNyhsBL2fHgDp/yiIcgPBrfU
eThvcCyartKhBedxzWgJUg6ZCPmbvlVvnqvRUoYNP55Fx/ZCk4yMNVf0nAJg387VEDmHbGiWLWqU
Yplk22H2/xgZKSvELD7H8E1oRtolJZhEGN5gqLR/IVkH83ffu/Yh/S95D1hfVuOaDelDliifIbH1
zqjV0qUGN7X8UqViQlds1UANROYE7WnsDDUPbPCDnRsp1s7UaiaJWcTCtectearkkpLAM/8kq3qK
YE+Myo/RHSEgC6O15kR7XdoKq5FRZahHZUYFgHYlmkcaVVpJDjth/Mg6l5KAEWaPP+Z9zLJt/1bD
C6vrax79HJJnJYGwzi3QC9TY0dR+W/3YQCE5drAxU9FhQlqnRx0D+oZJhfYno/oSn5S+kRBW0E47
CH49jGYN2hQcdXUylmnh9K4xZfQ7psEKSVCA8uQQC1VRaH74Umk/H2S9yf6301UWPhQeKA8g8kgH
n0IWnrC9efvAntrsY8617R1fnXkpG38ArWjbX6Of8aH7LDvvkZe2qweMtwH+p7d3PktYuEu36ewa
QaQgD8vd481BTNJNpfOeY/ytjeTjSDW7Qj0vilWl2Xk911IguSjzykxw9qvs/P3h0Grcm63GTp7e
EW0Ks3DY88cMjDaq9ZbTfuf2p569M9DsKlgO4/cjqADk1h6apx/f/+Dp9/oWF01Yomlwz1RPrXDh
oI7R6yhhs1UjK51497YyZj8tEZz+GGWkpzOqrISQOOXm/t57tq/7aKk8AyT3vhqlzNdrgb5eH/2w
ZvnAvTlWwkx2HwO/pHuZuSI4iLfxcNFlExjULN3P/pTa9CfZP+mzfQ0CEVQKFHSUVO/BsmaULAwM
tWtPJZBHpQqGfzZREfMQdAQjuqFoLGRB+ugEUfh2oS+yA4DKh4JOV/ofJx6GZF0yD0SIUq2fBwo3
9YmcAx0+t5qTv+Zfg9iL3RiYCMkHleuxwZtYDLHnq18Wye2PQjoSPLTsKcb/K7grkc7rd+Ej3oij
8XHeRGRMRk6YwA/dqbf/rpll4yJkvKax/c2MMf15/MLZVj7ilb7kirwbf3HIZaAt4OX3nQcBHXlx
YlInfyw5gPh/2c1Lk1T43ZtSv6W8RI+J0ipL7bJaa7fB9guPrfXB48AMZqzfqN8T03C+7LIcgw/x
ZiSiiWy5WqYqFENCS0zouP47uydChv+2Q/I3hPlYwrg1v+ADUZStFvATItt7lWocvywq1KjM+9dJ
nhsZCnllpY2iV0/i0V6Y5v5Ach/ABPbajZUAeeon3ruE9MlVcCx7FoQFdmOqetwQsAk0kYqwe1lQ
HWHEw1TjXWzfnBlIF2TlqBhw6jADXijh4W33cmR2xxTRTR4zt5J9k5usGATvoIqoASsgH2BR0paE
F4oQQCbYxyAj8NdtHq4gvMMAYYMnxkcTLXbwMaGiygVyxQ9qEwCjcN5KrBHWkUKMOlcvaLRVY6dH
liLul0A7sGKn0UrFH40LkqZkADJMItXmAHDchsMbUCRGJ1n+Qw4FV/AGLoUz41JY9ihnw11ju6+Y
cpfmRbg/Y90dSfNxcoIwBj9jANkNhh+lWaioLOPI5CFP94FWCbCCegTYxMTSCmF0JsmO3JtQ3uT+
EchAt8aoFxRGG1SPoABcgxNw6Y7xlmCTzUShRWKhQhq3QsAqNxTwkx936HHaKOsA9qF53LkvKxNi
cNbwoth0q1zqct7bRN/XQEUDREGJ9xawJ7RM7iY1P15BjsrOzM3LUKgw3U2azeZnB0+ApkrroonK
owrlHaErndceSHpFj6Yod6M8J8+ToLxJ0MlA3bFyK0HeF4GwdAMfsy2X+aGeKkByshNhPDXa+wpl
4yH1rWSO4XWYz8jfUY+hau9oHs8DGNAHSA58Vr4MtxI65QShcKvuxvjQ+d8/Cjt/8eyx0paDaRIk
624LSA3LyviIFoJPe8VIkPqhCiQukM5P5ZbgfyFleUjMkUMR4SKGNJ6mYUqngw4mmjmGNvtZrQW+
xRmbLyedFQY+V3bkIvrnVPBcFslKyLxCxt8DRSBFtVEpgppF3kWOQ4enNx2wssI28dO/kpZS76xo
+gj3bopK9C+Y8sfBCfQZM0Lb5qtqBcGUIhoVoGgxxlOjnpQu3FOX/BVXA8TCHKauK/p5QuxKUK7H
Nm0moFLpBA0xWlJD4I6V/3bOpUX8J1hFHho6i3eozT90JanP7EnrezMQNtiIUKvcPPEYzqnmzigg
Y5O5v4MGfEzGfozlQ7sj9npvSiQe6Ts7RdBNhrPH8jt7re6z9wbB9GnhS4foOkZy+VBTbZd0IduX
72RHmw1mv+kjFI4GrxmVmjwyGTPAJ5AvC9JFdIjmhVvbT7+xH2tlMTAFx5/GGco7XzYgxkq3fVEZ
hzMdEmghNvfzms2PPnsI6JHfazgkMFeEnpITB8MJEZJIlcu9NPtO4rlqj0jZdXYHm0K6ny6EBvPn
r1jBYrNHPEh50dLtHyCpjAQZwAAwnJvmj0g8wi/4ab2frOJ6cyRLZmNAjbWPp0Z1JRAUKEoq2StK
Lr1dvRxseE3kyyiuz4hx2DfYbth6KDC0oqOLc8toLV/hf02iv9+Few+/CTafnzno69KGx/4TUBMo
+HiqIm78RG2EDWDdnVoEFJE1QG/o5/cPdIkmMm2yqSM76aSa/156TSW9AE76wakOdSXodB6WEG+D
LjG6D9qpOaXTfpj8QVKsLuQ2PtoS02iLWoE7mpZIu5Wb17k8vEhTL07JiR3SP0/efYifclNBKcxM
g+dWCdGZs7J5e5NmWkBkRfEMVh9F+/5f+4CyKET/0ETEXqRg2BXOh0FHf7iFF6f/MLz97gaH8lAU
+ueiUSV4myoThi4sVa2cjZDimqEKbBz6dXAqHqhPQ8gDpIKupHGk1Qpm5kyViHUGXAAYGwreJpI7
gIaYADatJSCNQ6Qm3tZn19L8EJR79lykiNH27Tb1NEeVDwSt8PeKHDJiJEXiaT5nFtIYei+wikGB
7ULJgnk2JF+FHQPYjHhFNNsRLn15hJpAToSSORAAmyYPZ4WTAYskohHAxYVHEIrLRgZMhfISiCWq
mg+n+ljZEWWVxuK/P0h8E6gSSjEoI5vYXV3/EMdGGOlOK1oJH3+DmbIYEsNAhidOZlHETqYLPkwV
mhmEiATFrE99qppXZVEg301A6H3D3KWHLS8l8frXUncxgmB0CcmeqFQKlwHGDYpg/J15rTOa9Ne9
EwWA+GHlA0/9erA7069FfFt7gx3y6i90LiB0Qo7+zt8DL8YuRMLOzfgMvV7stSw2tEUbOwPTPHTy
zvmw7MRGM/uMlu+x98CySfWhDhewTyXvoZ1TTqZhbnT3Y/7dvEcIbQ/31pi+wmiEHaFHLPzoOZ/4
8qb2WP3Q96v+3hRrh6lMqAPeU7OT0i9k61dNv9q6V9K3e50UvIKZotMILco6LI/tWQGt03Ny67GW
zgjp+z+6ndZ9++Z7xsaYWp5HrWz0Mysqxna7UJGQw+Ddzaffk7RXzXZCG/6BzFLKLNTvdDv1gsE6
JCMqnTfqExS1Xc1TUJ+0ER4F/P/xVPRHYk9dDRey9Z7Rk0WCvDdVlsi26ag8h5UVWwqMH+5ZqED2
RXffEmmoRqaNbLqHSiEWRE03AZGChEv62cQxZnMTxEg+jSsxWTnPCLxGTI8PUQAQNaRYS/Q2P92E
9xHsOExGhNP/HouMjX08683Qpraog+olsLdSpViHXR/IBQFvStkAk5UoYFMKrsQ2+yajeLtKPmET
9u52MZoU6MmThiGt9WIfq/xyaEpokQ+dpgOUYKFriScPieZn89GsHxZIpRAcZb1ArAUNmjqZNMMd
Vcqo8e5xoD2mHaY0qLdKJqVvWykcWrAJYIDWGI4mQO5/vNJY99rnA1LjsnbQcldQgQfRB8MGzDci
MKxJLNSgAngFIb7cJiHXWC+6RcNUuduvUQjJ+NkzuyFeTYqPP8foPMIujONICFgGiXa8kw5pFMd/
g82zuw2Kjfqcar1tJO+/2jHP1g8ae91Ces6f0UL7zpr+vuvv2QzimIzht8jgakujRldboxxbEoy0
KBg+ZxobB4pYqEm2IUrk0XNaK3Qx4VQAc1Os+8dUWWVQ3Rk5bBW56vEiOugoLvAG+i4IuN3ROILM
HBtkyMlFKc2078Z3rO0WJFkZyggIoxzzJ9V0JN2qWfNZfl/rWnRH2YoqkqOchHoq9+eRfNSGQqX7
u35oSIJEx0Eo74fo6d3qLWLGqNkodsHaY8SSzno5fSy+ZP0p7h+Dm3rLJsUsnRAvTIQrSBbWDgro
k4TiBrkskmiZU8DKK9zfFPsB6+vG3jtgXZe8p/9zUkB3ELT1vp34AzQLsYUIB14gW/QILRqJDliw
EPEJN7bUwxg8GusUzjdgt2Cb+ukm3jR2ZT2C3pHaghnNae6OKWlqqFRdUKTU6KaPRaNXhZOhgfP5
j6fzWk4d26LoF6kKlBCvoIwkcnyhiBIIUBbh63tsn7q3j5t2+9gGFPZea64ZuImEc7war+lm62zz
3gfvHTacHLsHdn9bjTyk2qa7lZFugQSuusgcm3lewLv6CV3ehlKLHrNvd3E3jf3XWFkXBTSXAedL
rs/GbaO+1jI5HGXUYTG+4QtZ11PQb4YxUrtRRLrdy5a7bstZ1i2pJu/HeStOhk89DETUXzQtCwju
+cB+R+mIHq2KihlxTdimP6N0JvzhYe4vmJgG6ey5kk50PTlKD3QGE2jRt+jlYc0woZooJ9qG8w1V
gt43n39BY5dVePMN75kKYOo+J5LK7aGUQeH1Y3Qqdqc7lL6Pyy+ENl5hAva0erP+rGIU8rMpBG8H
AxIaGm0kCYgiVm8mHr9NEjwC0ko/G/KGhMNQe863XLc08KL9w/iQuoXYSDyCWDypnqOuk7BnJkLb
fHwutdkTl0tM1LbZBTZgMgep5IxhCuO+th1Q3bMQbVTItP9EX+yiWKFF8SibybST15S3DLIKhotU
AxYthwim/I+dH/Z/+MVZMYYj8CG64GIMotcAKtiFbQ3pD8gdu695EVo6CJYWMzCOBLC58H4V5E+U
fpfTieXQpqPi2MQOPwxnF4dKWAe4Wt+9D5s7iDtJjtScvDDNFraiN4t8DopEocPDV5vPukS2bQ/L
gyX0VBMHfR8qX2ho0IEX1XDxGazRfq+DwNoG8Ekdp2/hgGOx/YhSVNDERqmf+gqPisv8zEd4lqIc
Uqg2hIhYiLNxDf4j02EAPjiyEPKu8Wwdin9FkSyOQGIvYKkRKaNhyi1IsoIlyaEDO+9hRIy7GF0N
aSOITzP+sF7C1RQ+389QsDeRVU2FgBfqGVK4jyXYqkCMNkiskMrx/y1f/Vj4DQ/YSNGpMhXdKNc3
sAgLzLXZ9Hb9JT49ow/Y52v9WlfE8jAd+xusdmBRvUE5B6I7AKYU9o9iEspGxuZFVAX5GV1mwn/b
x5OtQAiqALEKh72EopalHuIORBCWfTUbYtM54jMWAQkuH3xICLHZ8A4iCSOSr/M5EW9Ef9GI4WNB
DYePIaAe3tEkrsDk74pJy0sR016+oZ7XY2zFp50QWlDEOtxO1KW63KemuryfAEPL7RevUJhCHnaa
ILn72Ib/wZ8memMqjv8uMxctaMftWAukPeDrb0GGxUcni2zwfrr8CO6Y0Ib+fbRa0JRUZCi9vmay
YY7Kn+4C3Ao4l04a2HAvPum2gFWMJ30ekYbdZK/eex1yEPBj6w9xSOCRz+N7WO49I3MkiJ4oD7i4
aSf/HlUDHxqro055pC1JMwsmyQ9xz9Ple354aSQjHnHnpKVRgYkw/CIrgbTIp81jE9tIz8gH4q9o
Zf59sAooT1v7Ef4BZidpFnhVRxeLEePiLkwSGmjD5JGPO6xYZjXF+KFf20fQK7aQTPkQ8UO4NkC7
4ncwahbPLB4BtNi/WCJ5hDZTM78GUsPTmlSocphiaBLbHxa0yoblgfkGzFcNFInNDT+uG3NmYZXG
jyiA6d8RLBEYkgKUbgLNAKYQH/LDNWRHStBxAZbxXz4Qp2Fz9AMf+N/HA7DG7Jah8QSepzuet6wh
mgWJ5f8frwrJJI6CJdQK2kKAOPAhVmUeYVsC9Pz7APHiE2bj9I37hw8uJj7njUoYKZXSWLBZsPYC
PMe4BwoFuPKfcR47Np8IvPHUP/37ly2DD/Ypfj9P9OfnOSsXTJoiEg8o9TAePTQ0ekI9d8ucV+uA
of2QkxFjxWoiRDNsjn/SGcj/Yh1NaGPEavpeCS+3Lzo/ITDQ6KF6fJa64jv+/Xla3ZvhNerHS3A8
+lJ2iil6SydGZAhC+wp3DWWskF1LEPsQFwXU54fPRZ/JIwotOCGYy3K85QFAGXDGirTNGQavQbm5
j2k/qoi4VEVEM+BVslfNrgHaQNNNHSr0HQKJkqCYIy/+UFXAuo86dscGkrF9dDO+Xw8P6I1PFx2n
bNYIT3B5/5ARnMhRfPMoLOfBLpS1soaARJU0Qfa0YwShhCz9p3bgsFOweyFrnhZh6msjyIwsyYor
kR9GQz3GBRBauuj9hApGd2SfgGV6QDaWm896zs8LVbdgfIs/Nc7A9ZiUN/YvaIBQx3FTZqwtc3wF
pMI0EvyWmZLQ7z3OtdfgL0/0zqZzQvrtrC9CLi3oxUJTDFbFY0pvmVoYDvsV448fYXdMyYc7XFER
nHI3/Z0vIQqVKCa4WtyjMPU7in9wo/pT+CrgIb0pftGvYdkRzDnsn4FwHmPvMX6N83E57o/KMcwA
X/CV8VBUfiPmDAQgsb5yQ1IO5R2cJMnVYOtXgMu0oB4Xom8upphasliDXskXfIk/CcYrAz65Q5e7
b+6n+4aT+7TkJRWLDocfWxfApIfVTcTn7x1t9069JCf5Ih07FwXP5M4lW+K9ueyuSYHizEHRayh1
+j8Mz5+7bKetaS52OVTJbPoOM0iUGl7Uj3GGYb5iK9lG1ea15hI7weIPrY3R0g/hZRa+6iHNBuWI
3B3DN4Wh/IbRg3agtGDRwHdNe6Ll0OLJryaA0Ly9fHgmlD4c1WTKKsPoTXg24Vt4MytICMm0bbDi
MZPfGuSYKMlP5bw0QJv+H4ZAwuLT4nx/2+MPBOze9zK4fejBZAd4v9s4PWWYbHmRX/jRP5+uhuoT
PSfOQg6BXDNojWAsBpHFKwAv3CjDji9CSZUR9CH2cWptVbRnxT4o4nV6m/+6JwPMFrfiA6TfYqe5
hjH5xuM9j79pxTWezePfEtJ52t/E2ravrfbqlg+VkaSebMp2c5cnu3JCN8Olh1ilOcA3vN8PpbRU
HsvOc/35zVnCE1web2ZdC3Uu7sbIqRK8ZlgRJenQB0LrwpmjIenRhEG6fA6bjxgsGPuI4UOpYjAF
9WfGYCTVbUyIsuLCco7NHrawcLuYBQCz83X9mv3GiTSWkxBSHYOCPQlKM5jkDA+yApM7C++xVDwJ
NWyY47kmBEc1II+wykA47/tLUbWMyqAH7wvRWg/1E74N46PQty/GGxx93Ol7MDoLrAnveaw/hNqd
hmSAFaXQPofiexfbiH8O2GJEDiYLf2IUtGp85+wzmAkHkxviBPFf54RvA5L6dTBxhCzBY8xEfyaQ
4W7uk3dGkpsq23Li3qu1nI7aXsiCl5Ft9wnlMkphnVd0hcNX6bSVQ6v4bnfGz8cHHDpGXbjs4z9m
Z9QUEHDK2rspYZk4ZKT0Zuy1bxp8KdrDFsCG8SptOqmHuR7dCHwcDIEzbkv4wknN0MRhJ+fU0j79
oCw+PdBktuIv9Go6GweiALsglCat8shS5aKK0RZiBMpAhN9WOR94ZZXzhT2DBhu7TciKvAy2HzxN
W0f7jnht8Hwg8tAUfW/hN3O++Yivpy57ophMfcwO/nwJE/9nL+p9Rh1KW6JaAdIpZWy8vKlmjM64
rwmHZ0SF1I5Xxocyu6aoJG4m/fJ9yzUkRnbIp0jdvM90bNzlZhB/Dz12dfKkKghHTvLKxZV263r5
/sirekvzguaKS1CBRYLXMbwStDBpEUk4xnZ2L0oWggjRnv8saoAKAtEXIp+RR1Vz/EljLnZ26o6y
VX/jOzuw4r87O55nzxXc8X6oACAgAcB957cmwD1sX6w4EyqVCX/FxJUxEmbM/ROTJ67iE8UdnuWa
FHZoGnsbBZo00yheffYnhNDOtwNqEYZDWOVRP+QwvqGQPpOwZqL0NxgDNOP9MN9nTHdnDMSpZclS
/Py7hvqacfs8GFUjfoKc6/GCOh3vVS4oOzIoNMkBvooGpRWHRUobPM4Y3LTfOawm3ryR+ipwbzxT
r0wNq2uyYMRFz8yChKNkylxLmqhXZljMtlAhYG/5UVZ71E151JFxKuMNqd/BpzQJhHrz7NpG2aB3
XkAfhJFwEMZ/V17+89DD4vn0RV7ePaXR8wCttJSFqg/FBqx2sRqR40Mp8xG8K8mtTRlj8OeF3ghF
TkjkA50VYZjTvzHClIYBGAjYSLthyWnfpVGCWW1DCDbVqwOkhg1doi2xncvL8eu5FDdVp+uqHbIo
oXqqDzdVHKXv9lrMLV2CKwr08/GxfhkMC4WTJvUarKPGRyoDy1ev7LZlVUQk4WK4X8bRA8lWVkwg
QQEX1J0IarOgH7VqwCrYkZ03pJ3eiOmeFsP2lHzoSeV+qfzW6azue9CExGKJ1Ssyr/fB2M9ftwPH
MzWwyZB9OMBFdeI7lNrHMU0m2c29p0vqaUbFjO0J10KiRw1LZgy7batZnKi7sE+zXpoFtRFBz+e7
/txmGi19q6xShrB40gaIs6nGqEq5y6AwoTn5+py1VlxeiQeagWG3tKFRQFaABM3kmaGHM9oVDA4E
Kp78b2DG/X+RJn0axrByi3U131t6JFEvCtktLB4JHdNWOkvn74yQ6jHcD6Bur3eWZ3rUmzQjLbV7
4+T82BazPqkQ2ayZ3c8UoO0GSbhjLDrz5tQ5K1E+fy9BPUNRNuCrTGLLx9tjK8GMVLKgCXytZJts
CR8DybgRcZJaMaUPZSbrIyLD7edI6ziGphB/ESBQf74vNJ/gTtDg4GrSgDUzrR2CImkAJ5Sym2wG
FvPa0hOmdFEisw+yAt50OLuWkChN2i1WKcRbEBfqgFuM1ZHtDkMKqvgnZFlsxLk5IcdC4cFIYn+l
HaIsyBfGjjeYzsoyFDNvwBek98y0WZ8aAzt5HZPybPTYPE1Ilu7XQWXRHd7mTKWGnDy8cQ0fxbTf
jkXYI32fYp6YnNpPH4s5PO7hrQjZjpMElKmouH8IO9oxKq+Ik0ZGbI+gDIKpWDJH+rW24xUH2mLZ
JZQq2dyWNcPnv8N32U+z3RMCwuhNepXAmOEamMrs7cDrRXn6tdnnzd66v8PO2ussZV4Ffas70M8v
okIj9dzZ3pZMPdR8IE/A8Kqr1B+8sZuAqMCsTC0I3RyLa4lyi6ETZEjUC/GRhhN36/sZsw/JF5RP
RubyhD1C8Ch+lozpIit+/wjbH54IYgQoAgYW0g35bILi5OW/OZwFrn3YgtyVLOAoURjC06tpm+8f
oaBz5RkpM/gqLwbGBiSDbxK2FaRqcSpYhaDeQ+zq2mkT4JAa30LKFGKBsWwQPHz95bA6w5DmmXgB
Ms6IxRCWAUeU/eQ70oRXI1KIorLfODpABER2B0OP7Mqf1dnPhYqNJ4edIKyI94QVWTBIU1hMXF4w
SWQHIiv0MOz1nwdkcNyrvGLGx/ADJLSkhIHhRwEZgOGoYIpRj0H2Izig5+KhyOeQCMjA++q8El4R
P16s0gPSLzrFesZ7g1eqfyHeKZv3lQ6U/Imee6vslEitbNxI1lOCPnMQv5FnSyyau98po5Ptk6Bg
ZiuZ0Tiekhw+yUJW9jA8edAZdGaSp88ITvR646epTPqnt6s7rV06FWrdwo0j0lJobaC+mJk+ygPs
qV8gAuBOsa15gvSu+1DNrC9InnLKg7ebuI/ll+YHiyEcMB4hGoWwM9Wju98E2RpkagSM7mQ0qigM
HA06wj7scvW/Afp0B7qm+ZuoUXFUfCNSvL5/x98JRrlbjRj8upkNcSIkbpz435v9sqpRioTLOgLW
2LpVjD6T+JA7xow8tDlxzs5zpVvoOIdtqHnZWkCJ3TlJjSPMyc3Ex14ygo5BBKLi3j1pnBPF9wo2
D8KC2LmmrLThAKUvcVvAZWBWi1gfrMBfoYdjeQJfdPNa9E4xZnGy091kh/Sg42X9WnCJKNzlbJHo
AoFQLaZpZG3j0kFfabP+sZzwM1hfWpRBXbc+NpuSld2pf8MSJueXjEBrD/KNZyZFodvz62scJFHD
zr7ojGVT8zWq6RWzMItEtMGbm959BliIoFenHgX6zb9D8rqCFkvNE1y1x5lcBoc+HoH0E6/3j6tO
CFNizjRSa7Mr4rqem9+U2QFTcjQmd4t1XAByGKoCdjnlEck4LZZnmPFCPcbYf8+f5zxKcCS+tOvq
ok9/Y20jfxCt36qxHsSBEsEUbFGMrJN1F57EVpqVpEUdwZk7ISIJ+Kxsr8CAWH4AYY+IvGFLp2T8
4HxTTBBHpRhZkzKu2S/Z7FzRuWAZ7dapqW1FkHefpnpwY7BLTtgpgS6w092e11ilnY2y9W8Jhy0h
O29YwH9hPf68hh3VURWvxblCjFyHr3DfN40Qfuxz1DNj2xhBzdhhi1tPn9dPaIAL4FVi8tyujm/O
C9JH7m/ISMCTbKmMk5CZotv3csa7XGtqqO/uwCd8IdgDwMR2smBN94TCvLUpdaweIQIioFH8P798
Qtly0uY85wRQ1AGcXMWHl0d9eXdwmPXVaR1A6AR4hgyIPS/gDsk2WKuUi9ulT2QSnUTqAMxN/+yu
wGZs/T3EChoXhf6MmXR3Fi8fR3hO/ndTsKWO61WXiTTEvXC/eMyYqVokdnmvdWlVdoEbQBzKtUle
i40PV2mpE3Wsmz3rNVLNfCWFMNUWxIPYiVtH2YLRTzql/a99TYeDABxs4CjAFxhzkBrYuvk6pxdW
ohckImMLejdkdpyADwOmR/szAM/bztedCaHZ685Ji3ozofpu7MoWT5ku72teF8SuUQmNh+cb3JYQ
WPWJEvEGwJQeI+ZQpup9ZoS3AeCzxOPMQBXBmIVKkubSlobMemEN3xkPmWDbyBSzncywX8BM1WXR
XBhFkjx4xLvaoB5lcDVqIWUdasFyekPavNDF0zMz2iedwoFnPpEhcXXJd2Hmgu6SPria4dEzxQ8/
fltIeZmIpWaKApG5VjskW/mhexmHes8sbEzZQylSAV9gKwUuTdGJqBGKSikAXziJj270C1Kauc4Y
Y2RGhQ0g9aq/wf7oC4YscEnCfuHDI0+AR/cy2W7ZALFqbQVUCTGVgv23galcs/b69S7xJVtCFTKP
qRL9m012wJwVCPWG+duUmAmF+FdFuBrRU9OqMqR6udCXF4CJDivsUQlwFnAVd7/6MA2TGRXGS1In
LViNoiB52rdDvlFeAGgQuh0l+AVUCeCUB3mVLOIZF3NvTKkddLvURnen8vdLYkamtNw2KXgMOvaT
56XGfTbNhuqEGW6PqckI8dFrrUVKj4tb2n1rsw9BMnocoYDfhtK1mhujr6fbGQYcKN/OqgePgoIR
kstnjTSYk5GPe0eCRxhcwPcAtYGQ85nDKYFSK0QdYGAkN8KN72C+jwb0H8qNRqriZes7WTcZXaM6
eTtJBJQjjDdGIu6uy7AujvbhZ0N2zhVKIDv+DZ1o8Nq8MZUe5iEU/bdrDCu/tCWCGc5SkCxzBwTf
7E8eMhtr6bAQQfHXjjzpx9awmaDuJRgG6xGPIa0FIPskoszw2lHf2gc9qx2BmU6yy35bmLewXkNX
eS7lST3+uVTE97G+ZZLzOTLCeZjdoD0T/eqlIPdLLSpd3SMAMiwIvxO+qJigm1BTpkrYnHrcYt1I
D/D7gAaBzR85FNx9jCgm71PPKkesGdw9cXhzjODN/n+pLoB9F+z2uMq5g3prAU52IK/Rn9jluJ6k
7mNBIXG4T2u7IlEGaoClE6eO47l91LE9o9gFdxX5K8C6uHmIuRlDUA+a0qg3w5fN/bAMSCS3UXXg
34F0B9KPQGzhxZsG74Vhmc/o8gMxEb/02uxIA0+fpKS1vSZ0ZH9842SLepmji9xXsI5fZyYLNjMR
ii6qNW6gKzMU5hk9u54w8uT8naWNjYCJzhlLrmuyuGOz6cF5uHMbfP0yzEzy1pieWelOcqEIAtWL
aetnAR52xnnyPWmZamLF7/d30iUOf1gGvhmRy1bPbeftuRswA0DMdG0ODPOFOJ6BCZxbvEUY94hY
bOpQVsQDNzPVHzsgSBuMYljyoCfElmF+jcoS+PLvuHDDk15DYf/Y3ifF4QZzmE2VKdOBi6dw1Qgq
04bUPsLzYo6ycLwAeeS36it8XNmvbBnKAaDtjCboeqdn5Mice5T4hOXSYpYEVmG4lwBQyA6NMOWn
ehUND8nR/B85FCY/ITIdkGxB3jRENgtMWSAPKm7UvXwRXjBpUxSwVJ5/YxPKcVAIfpSKHF4yv5a0
DMpT3A9QERSE4UCWBaqlMOJdM53PRceBkKG/oReDUkghT9+LA4cKUQdCuHBXkwG9W5tR1lh1cA37
0mgJJ7pWgf3VcthKc/MJihnD9UExK0KVk2aYBaYxKtdeNmQ84WgzyKJLcmrZVF5ccWwI1sOcJChv
sSsTkzUGFSwB8EtyTM9HkAkRzKHahineSuN77XLZIKxuQehMXi6XGNdbiYsJyRF9h3kaTSgrM604
Z6DRBQmOa405Fo0Obvj0CHZ+n9GyAwgRRsJXc5hJXPRQtBk8gsat9Ct29bQ8YiCXkP7t0HlxYVAd
sQYhPm6uNCMs/Q3LvQFgeszcH/odbfK8ylPl1NvAWM7FbfDz9NVtxPz2Ppai2441dgT/PFm8xvAd
MeVJA0Bnt79Tdvm6F7UZUwgoQxWSk94o2TQzIItOiJJ+D6UMDT2xBSYTFYjyQ24puvD8bPisqCAP
oIPg6UrfoWEElIKORvQOZhI99JTC1IbzL1AKPEHEQcE2EA0svVGOqo/0dEaOglouRGO8c9Fn8l2w
yFmdDDxDBnDrET+J+C6Yz6zMP3GEecQc8Y/sjowc3jzHRyMJJMEJkjTDIYO9OyPJv+YxpnG/ibsM
IEVMHZshR19gZTAzeH2IaGbxDNGhOOJM0EgfYvQIWADXgEMvbg0AxP6PpFtyYwSRnb8RqNhT3A3k
mDUAAjSWOPfQtJbibsiKM98AS54+lDsWAAhhY52Yb58Mir8bh0eaUqQCdH/YC3HlnxhRFCv49dxB
xLt1BN4D0ZxSmFuS38BLxeqvy3tUMHkRgUI5bijMXLF6oW+hZwQ26p9IMyK8nrnwlUaEJDh+q9AI
0/jw6+kxjoadh4/QmGXHrof/QagvFQ+uYU50G9wATkYuHrVFcTSibJSE/ck9s9VQDb+z/mK/I+fu
qM7Qa41Q1PZjSov+mPPBaRURkNL4edWXYtuUQ8CkCtszBilmfOhBBIIvAaSz3Qcki5zkRYEbx1w+
JYfPlLLNWHx8wk7CLoW+952UdwIkSBCFqQCL9ndkoMVViTJGYaEkNVS/1ONu8F5h5c8deeYySbbq
9RbdmdDMv7SR43pT8abJ6lLW2TI+fCbKmb+UmPkLuMeYvoJ6QjrojMrDCH7Hp9sLa1+uh8nVCOo1
VIkCSgX+H+QRXigifuUW09DVe8XFyrL5OHOvAjdqFhcDWAJ3crLlEuMCarohoB8nCrGDBKWK5Cq4
IjA6UDCC22EuO+tNshF3sTrbT9UVKUchjphAjtnud+yuheXOvLOsz6AuXBhMYwhU4nrhquTC5itc
I/9WA6Df330JMRNrFp4PYJDzXH/tG2leOM4TdLsC4CARkL+XcWjui3w80AI4R19sI5gkL2SmVJG2
fa5/2/LEXOuq5sPuWJvQ6ZQkAdCsHXqTvtv4vIz9Ll9oRKA9zpSglHtcWt3NK5QCdSeHcXS/vKf7
mBT5t4/DQB/yVDGDD9ffaC7ctbE2ex0fR5HTbUBmTv12pI6LjT5/BlCVlsXm5d6QUA8IY6aVHH3H
8vilDW5g84HOhUST/jIbcuB7LDWCziLhKmIAd5NwJVFSQGXZoQaoDAvOChcLYelQoln72LQGtxzC
5kAXp3GPQRpbHVp5vq6CqDOSwomBq4qagbIVhkzryOyBAD4/pLmCqXDrCxmLMWUsNyUFLNBJQHx5
CbcpeIaOJ3dpJ068hqkFR6gTybMabB1mV/Q6GgEJ3zQ2WYDOJXzQZMk2/z0ma9SROSR9BhpQT6EU
d4hwmRGRnGom2r9aEsxxCDK5ZEJ5g2NJ30KXAg6XDABIoR/CBiPhGbmBr67y81382UKDOfMWyi2s
EV4+Ku43e+iELZSROwvyCo8kW1/J3Da8QQVWPtrEMxBrorDJcmUL5kdl5pNiSjFFdigMeVgg8JhO
tBysVuz3XG75gr8QvHoUHmx4ghmBFRPk+b+8N7Q4yobFhwscvJrllfYpPohASDLTWZNYzhkrKyTt
dNFIvJFLHCESMcSGg4kmg8tfv6hLoa+kKDqw9D9n9B+QMZtZO2Eqjrp0RJqg++fFhYEyb2bvd3FW
2bJTgLEABmvck+C5DyHvagOKCEg4+RkFG5ssqzy5pwcQO5b8Jnq61fQ5Zack/pbOgzSTm8n555dA
klBXbBmAxZhqMSagJmADY4/jmmAo5EinF8ZQLHOl3eKz4yfANw/yIR50boOHde3P3wiJAsku+SJl
nSdsRwFp8mEnap1HCBeSSalLctuGoeFQBpkwEIzQJmz00UOIgUAPQBimzZXFmbYC3OrEcXnYgvnR
Jfsb1ppTuzCnA+zrhkQHBXxuadGT9HTo7z4gPWBb80VmUlgPD7kR7hwwUQ7/bCiZp4S0PxS+7PJT
GdHRC+oJkDMIBNNjOA+sdfwtaxrhrzFEkK//sTurdiRk++7ePBEn7Ryz4Qm8iXt077ZQWwQtTjQh
wLRWfIGROsCU6rHm8vDz497Vh7Eve7xOV5nGvuo1NCHfoIx6y95OpIoXJupc/9RztqJFyU6cdwgk
XXKAYIJAHx+qD2RE2bQdNlOQC5M1/XI6yv7Twva9h2qawFaFToPN2oGhiFcjn3tV+AHpHcTBMbFZ
IJd7t+t8sS/HZYbeUmRQfAY3mORf/hYAIahMbfYLaMwAYm4uOkjILSC+I5RbggE47mOZQWbTKnd/
a82PLZp0W3I+8HZ7luYUwdtsLRQEILGT2ur7n8MnRB01QECsbh4uZD7y4h8j6dArh98tggA0A1im
sKghBI8xwCNuDJODnbKGN4Ns4U38noFv0bDP9UOmdy/E9QmvAKmwyo6JmR2OfpoLba6lt28R8VvN
x/pyvTdiu8yVwQ2HRixXqTpxVq5gYSGTYhCP1H4/UKW/ElTcsI3Ic8wXTNT0FewKjOtWlDa0K9zd
XPX5pA+hUYzNS1Tpvo78YtfOpSMLazN9O0puqpdiSgZnPoceCKWC5ZUdG2EJnGqWYIbb6FGhAZIT
iCOjIKoJfhL7OrbnlaAGUelCQthfmeQgE2XawBsLKmBVUit9cOdRtoJn539OoBPWDQztDumnsSQX
t3Hc/1JmLy+vt4Y4xXXdDeDR0yxikebSpXTMYsbRYL1XV/9ADRrHuBYKUuYYlBA4NMGfY63g6w1k
tStVZP9E3HKfgBtwoC1MC9jatS258Vrxep4IvM1NPw+/fo8GP7EeztvPg99WG/PCKVa/Ij4dtKQf
VUPjklrVjFwtcDO4mQpYFyZGw9x64LF4v8KAndYAXYT4DRkvOlQ9KF1QhFgAWRcmYS0aM04yveb9
hEMF2xeB7ABKoyfGd4ZwU2KBSjtDjTkj5TPVJUROuukD/trYlgNB373uITPJSBzJ09SW7NdQIi0F
s3HQ8T0KlSlVygMkQ59+WCUK67x3mG40Q+iIjP/roAJp2xYragdY01F/0Hr1Aum/2x11mfHk9meE
6eMxDuNRs8SyB0lEO6KEHzbQzXWyGAf3+bayeXkO3XyNY5ktI8ApyKq2YQA5iLzhnDGLYdDfH0hL
dQKzfVKP8GVbGmbqoY8q10Af6NsQ5O966/rcXQgeNNay05IB65itjmg7l6PCedbo/zuChiN2xDP7
e0wAJU0ALAUkx6zEB2zSN8zoihWC/FsUR7cDASODLxbTaiSNqKgJr9t2baJsjiWMoJfX4OMXFhZC
79HdA9jHAWlzm6UHkuEIKtNsKOBeD0BHZ2XD9hxLVFYGS6C1FCJKIFPYSrMnkpRygEp+gEWIlxOQ
W4S9YeHs7dolaD5qTGbY8OYQKMAYjnc964nui0IISjpulPbHfwZZsJ+X68p8HDQ0h6j2htXi5wKC
Ood4eLgj8Qok5z2P0kl96ILfDfVNuXqt+lhdDO/Xd2w+Rs32w66EAUMXNjruF5j2ZanlYRknRFKf
my2iQ4tLdqEcwTNB2Zs50NSLWswgdm5QpaYEvxF+E8zbwqI8QQZAwcUahPmg+8td3AtQReyhFLuY
2GQK4+H7Q4xsBbeGDWeloebAZQ8XCZYrGivBfqQmgb/ETSl2bki4cFYrs7yZKS5w3KbMTLlPyiH4
KStE54b7v4xeAru5Cuou7TkyThEQAH4qSb7yE1AQiCtffpwpb0yoXviYsx/it/bnFQMbJQOL/Y5Y
E1/VFECGG5cPAjpz7BaHTDvpWwFgk76HQBtORy2FBcMopnRb4AGqrMcjYEJIScyMmJWyeZpMDltg
E9YUUMPwrPo8tbxqDjSt9Gzp4RXgyNiZfrEjo0/jOd8kW5oICCj1KujOorbCVZSlmJS4/p8f4p5w
XfoHVrWniIb8vTBNaIWzGT1yrNvGVbHxiQNiKNl1Mto/pMqGGHrCH2C8CXJhMJ5tAhZ9qXH4OZYL
cB3WhyqqHwFGO3jwQCPrxJu/Htje0/73IdmZsHx/SKVpoOnAZ+VEPQgmKXsBY03aVO5JNBMAG7yN
Roisn4oPyewbT3GAgyQMAY36UZcmjNtZ38GMqCRpo2uqERAw3iOjUH6crxKNyc1JxcXkndqMFYzj
xrLM832wj+iA/+33kca1UymLrK+BA8yymuVQxUq3HsKpiOH3QLJl7QFvhSqgrig4pSe+3tKBENi4
mOhZbe6bGf4rrIekVCba7K4M64cY1/K0HPgn3uCYugDy7/rYX7A1e+rjtE9cqBo3UEK4RTgbJcX4
zYyg0cSEmfeVySHPCZDW6rzJO4A3HSSK+n1+TiOFuQLFM7F+9Pz5d0S/+AQcgO0j+EQwgl4s2z1m
DVyzeXwsFViRMhIuSv0yBPiQKpczTwLsXYFQT6rJY00iLGUtx1rkGMpvYoQbRytCA+V3w9L0xC8Q
Jj4jZ6dXeH1qIFiGwwf6p/FLvDlPXt/GyLd1vCLs95RhGSv/9tN3Ma3A/A6d61JMJJxfgMHEHvV6
fqYGp8FkQk7RSgHZByIXSd3T397UulbupgyStEFVEnHIMM58m9IUdstAnsvnByk1wPmICj5DhjAI
TouHVeper5l3FxIgM7dzljmin8anAPoWDsgk14ffu6ug2sLTGNY1lXR7qsiBpAzz4MYr3VNIhgsC
Ya1yQnZQIH5CJWE+wUCAuFV6QCc4+cmH3EaT0GGWeLPxfbXSS45+5JhiheL2UVL2bdUIqhABQ4kP
KqwReiI6BpoPxId9D0IAdhVGx8W7l8kMjkFgPIBMZFDSmwijJGY/P6uUDvDKvvBVm99Yxdim7C8N
kgTwUoMI8BbZi/AlQZ1EOvCKtj1XL8CoAGi5Yn2BdDEGLSyJbOeP2Qd2WnARIsLDP+9npnhqwJu6
dEiuwVawOzCqXQctDyJHwh7gf6FciJodir4f2Sv6VyBG5DZgt8TdB2rFIsYi+GYYtKL4+YalNKwR
z8xal1qDKZ+gO3A6canD5Qt5dWnRSWHSAKsGkjXWU5J5o2lZwtnK5xixEXwMbazBuIxqjnj0Aak0
IOqy+XQJB0c5AWHKYSkA5iPFk2PFEikfaKN59vqMiC5jIIChzMk4aDW2zBitKsKGiyWKN4RrB4sT
6y03i8AzNmN52p1jZzPHF7Rwi8M7+u7St5XgrLiU3whYbBkaD8WCilSuwoIwfB25dV9r5NeeQf2M
RA44H6zdkdey+wL+SjBzsyEmTDNW2puTVMN4WTI/bsb3/gKnVAhmz0ekfha/3q4rw4Eb4gBLj8X4
E4U1PXjzppdHmNp5DZ9L5ah+ht/Ep9Pp2ykywQo1iHVLvOoRPf32bX86eFOMb7QM8Q4frxZdNdI1
Ll64qo/uHP9A5EJP96EFkCp1GKDw2PtHKNLVrj9qoobzR+QGtv0wGV5DVHXfSsAvVvXSBxkGPkTT
pzOoqHfupYdxYqcQo67GfbcBBW0+yRJyXTBXcx8gWjBqYMgc+Vd/4JcOQeW3pvh+7Z0OTgK8c6w5
U3XRWVF+kp8u+HT7z1IA4mgnYXLSyMs+qJueX1miW3jrt4Z9kB0dT3O1ObKk91iniofLyCAxuHRN
HNye7FEsZSyS7KEAhsk5VqepSHlJQL9e3xGMT153V12xnOO0xRL/+q7LNIBZjHES93JueKV2wmZK
nqq7Pq7/T7ueWgpTLga3a4ZxEELGP2nw2gB4ss/K+CBHtB7NDhtfGajHJUxypxJcaWrz3uTH6/7b
KVcgHtz23XXnQuQtZoYCJr5RYmrB/QzWRrlLj/+i61y+LjVUo0Fy+dCFS3avdh5ILwbx6g8fAQnE
QYAbHbMNeHzszDiJA9bgIHkf0T5CwE8n7WcFiAPWz4xLt6ni2WaORDjQDDUHbgptzVL53cbT495H
tEheaifiV6JpgWay3m9ZS4u9MLSEooFp5jv8AgCzviHdYiZK/Qy7mLqon5v1HAorPpedLGAVeWOQ
nPg4O2lxgJ/w/h0WH6+mYq5WtT19DlxjmZPxSQ6MtH6HUDa7mpOMwWCLJUK1ZUILjmht3jIu1uzu
5gi03lk1K3qM94xpOkqvPlbKsff0E3E7Ym2cci1ytSF/ZrpOd01vW0/haKPfiG2ciQwpamq0Tucc
IYOemRltRj7i4HNoKnXKIsiVl3sYwYb0o4WIQVem7LPUIVwoXICoMx8By1tn9cSHBBoSW14PzBSG
r3bl61rNuPo+bDGjZSRbTP8BqK9OxPJIVyNjrkmFf62YfauzJKAJkH08aljPoV1wQ1Ow2FRocKm3
CXDIGP4w44eIZRWkqNkVDt+R+WuqRRpE4PVedxWvPl1ibZVBYf/H030tJ7Y0SwB+IiLw5haz8FYI
SdwQSBrhvefpz9fs+E8MYpBwy/TqrsrKzLqu+ClVcvXUEPqa+5RSzoHL3dMXjGI2njXvZRgZXL2a
fd+2cH2Pn+l1RQV9qh4mO7n+kntA/Mj1sblRIClbcwJpVMr/giTUABQ7NTZBEuD9I39TBs6D1LOK
5PNRvrj+uPw8ekKD06VUIDdsz94LnWSP4idBcH6hSo8274sqIBJ5Z/PeO/y7wRRq38fTR+zReuJa
PRrrWMxAL93RwtAsqAAv6+Ya5ZO6N9WOv1wblQMZ2+G9nT/1TjARlFcfiMEwMJ7Ci1omNP/gCZDG
MJLJtHfJaJFWab5qfTGpH5VsP+ZRbhG5RmF7i9pioMUaWeS2rDdCsBeaEjbxvwMRjJ8/6h1J/K/Q
MmCxLCcax0pS65H+7nPDnbbMI6OR7s500MR2MU+EfcUx1bS05iDlqxwWdGL5FMF+HKq087EBfLfP
BuFaSfXT6kBCgEx1eQw2swdXwKYP/Z9jELHPwv1HtW8P22ra5yGrTivqKm7Suw4S59oY7jhPdDhw
CUk7dHIqbVuhsvoxy7pEbb10iMV4sBQkcx3eBFWsrWv5kS5wX8/WsVA7xJVYX8bQ0Gf1krNmeT2W
2SqPZC5b7ot3tFqZThCEJKfLOJfp6EyHlE816JmQoX5JDrLIiXmsZbROjeYXFQjP89Blh6WFh7dq
YqEDm7wm5BY9BbWZQIqej+UtYiN8AetITsAgSxiL7zDguTdkEtg7QltrIGSiwwWHR2W64pHJaoc+
gcrQAweYxk7msdbujLxBrzF/Z/9xwg/oCKiyDRFkqE0BaSehxbiNDgXx8A3IvBQtrzcbTlYYAAbH
Sjs47zF70PlAQBx8YnkgcyTTpT33kzTXCtKyjROv0obLfbt06P1v0HDs7qzRj8E6bJ/XQ9W3+LPr
U+L7jm0LbM2OJ14f/OTPg4iDYpJrItJQfHsXXXg2coyeLWukVnVrRpVkfc+9ItA9q1yYjNdljLZ4
+Sv61w2t5fFELL6qzXvrntpHxx8Sz7v6Q4XfUbY4vyQrWZ0SYhXVvVAmIj6/r3GURsp6hQJNiOSu
srznypimWRiIbl/x2IeKpm+lt5m3dYKrrwZJncrwsIPNfTE7qcQOxLE1q+J+AGYu5j+tgZLyj11l
0dk0VWkGuRbtaW8zvQice7qLWrDyIfPEnytANTa1bffR2bfuX1edfk4d7c+Gu0Y464rbrUv1goA2
Gy8auRqiTW3fy3w/VeG3pcWmNt50ZjUKhp/L306Q25h1TpVC929fhoDP5Q6JT1M0OjqwNl1ffpiE
1iGpT1u5oivh3+odV2eibeK97kyqlYYjsS49W1I5+TSEMPaxaFzGz2EhZL+6l30+qhPE/sBqkoyc
KiaDgkI3V7juDNDQlHTtqgGrLCvPPdQhUm8J3cuWVZiebKic6SRqs/G1llBrg3WGVlCHWnIwe7t3
KcPI8VGgOrBIvLqjeSnTSnq+0E06ao/O7v3IDKT4bD5Gs+a8+6zzLym0lx+PaM3yG9VFJpQpViaX
r1Pqbb6RFic+ISVyqEY7bQTVFwPCmuZO/xYfwtsK724LP9bgsrPsZAZnzHqFOqydfec9/b3vpJvb
wb26sIpfird5mYnLek11QKZcWVqnmZJOrW+rZQXhchSbXre19aWXyEfX5nJSvsRqe54x49jguex+
W49vt/o1N17fIiT9QgS/yTRxiuLwErSeYA7VRj/k/1xir5/+t87p80d0OWJtZM8EENXke2IojuKt
se3ODlGiuEk3n/eec7SvpqfXt9w1hAbDeIFjZGJR8b9Xr3kyzMr5kXkwNF2aNGj50/0Mybb17FrK
8fqN3AnAzr8KWV8FHIzamjUS7PHqOb/lRxZaIdOGJQluLS5IXWMMjKEOhPtyDbLvmOQ0WyFv2gw0
63y99VxHWDheP41vsmgkoKb1Cs1zIQ8UTh2HkIV7nXwk20CuC4EtvO9eHgu/g2GXKZFMWZU+2WZP
Nvn2jWEeDIjxTEfOX4kKwgK1uLCFtzc6FLkeTMokas691lObMexK1bFhunp9RZiSdpcWvoPlPewb
HXCL00PLrGxbTBfEW/OeLdl1gni7dOzZYhOt+WLTOY1cIsL0mUJ1rJttALAlVt4sSrFKDgqPN9ps
DHtu/XLz6Xp4PtUXmw8fa6JKK/G4VKDKqS8TsPnRARkg35AnC89FTc94B+dBdfmqV4Q5RsE5l6+C
sM2OsMfprJM7lzALl61zaVPewLoXmK27Wradh35vFUTTDRh9DWES5Elpqm1C6pOC6CfxaRYy3+Q3
0v7Q1SMXi8Q7rt81U449EfVmsAMsKRQcBo8pKEsQ/bf+hfMstKkRMb5cveIjHUmxNz4njFF7sKsz
BS6/bczQVela/CAHSpWWgxkiSaxx3FYSGhDYoS6Tq936+5mPdu8TwO6yYvq57Vr3D1GP5x5iNGve
LjjW55eVwvWPxnafL2IESL3pAJuJdB2b1HWSfL8pIhn85315n6nPf+b5RvJRjU3Eo6768uNSZgm7
Y9lMaVmKF1oMbTbr6mQ03w7h9tXHZlSIuq4Jvp08V43+QGi4fMgvvwzgQJHgIL1sX1EjSq6441e+
sWjOajM/AoT5LaSAyWksX5vHI9WZ45f3W17/u64szlbZFONwXqbs4ncDgCmGq0LJ6xMs7YfehHhA
6YqbO1dDRRfzp1pLqHWSRRuKOT7MiDSCWEfXmhd+7mFps5w9QzAhdDgOw7m9n8pX70F3aimX+sIW
4ALaVijOGbOYv31amMM7RtqhMw/eKbbQlb5PhLr73HV55ipFlSUgCj+7gYyzotb7+tKwoiJI8bjs
ABr5iw6TArl5sUA7yoWCDZYY8EKO5nNFYplJNawi99b2EtwWZjXiKGnEkb3bue44HMVJxzq1BOh9
o7fsfzELZFdkZCt9J4FJ/R7vPDUQULnpUHi4windBkIY802iKua3Bi+v1WcsSIMoCLdihbDUu0TF
BIhL/ws/WEu6lIUbOGGiWJGGS3X7C6a517WjzZrJHEperRvW0oH9hHqLKTPIfUo3QdTK52zU6MAI
S1qhAIxSX1GREaFi7J6Kw9A6vVVs5R46APFAu8dKkrMTYjofrmtLAMqsRiJrqgn7L+qEAoBbdfh1
jMrCxBexbaJl7rYntnEEFlekzf8d+hBrAVDr5+db7FP1016uQmRFSZPDgN68eQG4DYuikRj6kldo
53nR3QknJR+iscUAxyD3GfTBKCaNZe824nWLdDW8nKK5Q+s6wHBKBIqUEuPs/i4yQlmJqakAxwc5
OEd7gdC3iB47RlaNy76621QAAFyzmc7bFxbcUc5qtn0DYHxt3ie9fK/AC5GVX/WEc4wLPBkt1vbc
cv3ayjBbBiZi96bdzsVctoPKkSwLpkbHYaKleTT3sUx/1VKHiwq6LSM7m591SCqnxykUm1kVo0Z3
16pKKmNDBkoQHClPe/5mXGpf0+4l6//O2K0KVVddKhFEiY8H6TI+Yhkn91MeQZwRymCaAnK9QW0f
5vUBErJD4cw8zABu0Wyt0ArNSRdayX/5e9tVA+5zfs/ndmGt4whiEw5tCKDDWgbWt26EFUZgOku0
D2ttw6rrVqwrUy6r5leO5WT/qpTFDqx65rp0Z0mpSV511QjN2e42OF9fYdc4J9fWBFHk6KJ8AE8U
1pZdrTGo+23B/CebFRac2vl0OLi1mbaYKOTrsMTV0PCIQbFlmnuYqCQ70MaZu1Zl2wHs3vACMDIS
bZeAy8k5scrpRoHpcmjEPk6dLLjR5KnR18fqnTcNjziXvcMQ+zZbZvdRLDu+Ue4wDe0e07XdGN7B
p8CpwB4yGsXx4tRZX0++e/Hne/vBNoNG31I+lvWw34Q+qwYne4f3oCkwn5AuiSN5v16L3/lq4WKg
ookYuiXdjkFWgoxZ037FudA1QyXpvG6oBqHprsg9TBUmhEkjlAKflduMuUbskyzItWZO8CZOV2i3
Ojbysi+8C2+vqUDfBPuDJE5/acWL6rxxvxdHekwopzX2mHjviIWdZF8HGab7XrIlLlkx0vY+Mdt5
aOTu6yiudJYwFhASXOtfLOglAqi9RiHP6y1XQNWW0B6U+hIfx+Y+SCmeHdDMvNxL/PFV7U2ihM4i
tQcMqtTKlcCR71Jug5k9eNXFoyYH+EIXqa2qgsNoWXfS1tE1zrqUkTgmyrE5GyeGGQExn+qPAwWZ
5hD/kJ/qO2LDPWsLTPfv7VfhQ2b7exiv3hM1rNyvdZOpcecZRE7WhIpi5Brls5juXcrZt2vl9Jt0
+aaH+eE8EkFeOojwN60eGRQwu7QOvKUrQKXJyEYuHtiuK8w/2P14834dzkbfREA1fhif2dG9jBvw
meFFm4rOvwK6+vNH3mXIt2bT74uCI0J6R/Br8KSnW+ZYkiQf2jbex/cPvjYizs9JFFcFHjybmYHi
D/CkS+DcmbUVQ0E738l/kNrbk+OXVjyq1Zd2+P8ebxXeutm+mlldv4vWjnHuPKKHHUwat6pYsmsM
f+2MVYFYmnSL3y7MkjrqjFApiuKAP4KFKJbWyJ5dLJZ6OXyY0a3llr0wr2I6PSrJUZi5rVINtQul
MouyXCPVAs7tOiEauIdim6XPgxAseLP9NytuQSTcviqmD5/G454JQS0OoOTVYYnr4UIt8sHvbBcf
J0csI4SWx1bMzFpOtlP5d4xxlBGrsTJrT5/JzrUmVJpVnefxHIBUVfhJBxVGfqQ2Y4poJs7MRrnl
iOTif8eeVC1MXemWsFn10RVQuQ7BA8JjPQ+xfTCgEXoUPMsrjTSGtlY4wGuBC4D6J/X9SGENBkC5
GnSeU4lugCOmOkBZwtQ/OQNouJfRqBoLWXyiVwlFfaZCC7/b0n9XXFYjIFylUF5XUsV3ay40u/P8
8nhWznaO749arBkzV/fW4+3PXQ5AAtk4D2d9Eudu6C9fiJRuBthYHzYEYSpPNcGTbYJTVxZggaLm
lPVkk2UWj6pqY7njxxO5sXH8mGCvR3EMRAcgM5DLD1+SDtknne5+RKJzri2nySGrw94hWrXmGi4M
8soozSyTY1NLTb+aZQz2GwJqg+YvUA2SPd4QH1smtPfSvmZcItUOJxFFQwU2+LBJbCctNWbWbMqI
zeZ6YAHctR4iJHIDZDLTLXwepktd582HO0bIp+ltVxpnIm1EGnvpNdg593EbhFZVJU1pK5lKVutN
l2x3Hc3I1bgFgRYnkSn62ITzHT/0P8pjn86DDboKcO4HTr9RIeykyBQQPkjg9JZo6vZQmwz2P4GR
0tmX8yjHXC8kA8h0Mvtenst/uj3L9nczkGf5UdtVds1YkAKsWydk3tm2lHywb2On3T//nEbpfrrX
W75xQC1ZrBMqtlHWAX8EKnKUf8v3Tp+Oh2e3wMAsqlTd9n4wFOgYwpk+X+XS0vwVw3L81rD3yw7h
Lffmb7NdpAnpu3xC06vSvXF4Z67MjTnLkqVILDeQ/JtStMIAWDIMjfLD3b9rU4pWh9xLLzRJvH+c
Fd4+Tu9nrVqzX4QKepCIPLoQv+2XIJyGYF0/16XDm1py6kch5MudeeFcfwDkgu8I7dKlEp7Xn8Nr
DsGxWVG8lTvXslPLlGcOs26+MS+l983QATatxiSTbbr4/O0ZYublWYe3begrtO5l6TdOgU50r8cu
DUluiJ/DzMEMULNDvwQsUioSbDSqVly0u+ljmr60BNgvbqnpx+WnmHOt5md9SuJHEy6/GTwquYjD
whH7wvRCmlb4JSalwOnLIrk+mFHbmO0ItGBxqM2ynullggYvEHBfnJwQz8Fl6DdC4QMsI7sMYV19
Vjl2YTqj3dQ0QlaLgjtD8REh32Cm55b0vDXqSkED9bX8/E7VZgPmw8a5ZoD/Ng0GzpatlehgWVZL
/LfCZ3NQs1/fOv/olcVhalEHf7Zi7WsDCXk+MLg7t3qqeq2g9fHQ3ikxsgOyWAwvOw1NpacrHs+P
kG3Oxku42LYY5ZNR4VC5cg4PBT4As8wymF2FaHr+s2qyxh6+AJcgYQPjLlRYkV6w4q5LzW8o7vby
evok506eda/fnOrNwJy+/DrWOf4jJCDdK1Dz8dB8qcCI5/LGBk/rFtLsSqx5XRbfWdhSWDYvtf34
HcCNvVU+dXJvl9Ft8Gjoh34pfp8daN5JbY6Tuvf+mdAM4Wx3Rqx2RmUkIemgYnIQr8mkqbkwe8UW
+fKSLrLPl6okw/td1cRIwqNFZ/GdeMeNbTx0EketWsA6eeKvh6itcspF8VM2z4CiAtY99A/4crHu
bdO4t67Du6pGTzOu+qkqbivfv72uQsSy+ifcOVqkl520SCEBDCrPa/EICaRMSZor9mwKLvj5ppwa
4spjCWFAKepZu71blK6/6ekSRvTFZwQf/IqjgyDJJQzTE85js7QePMOHJG47RbjRvZ7SspHxXSS9
g2UFgFFAC61koGIyy77vPiZ46QC78tmBv33Mq1tLZDaDZJ8q3oKXRLr6GIlJukQFyspBC11SAvhV
4oO+YRGPkn3Dt4TpjCotsgO3thSvm/dWyAhdtKmyAR+vjOaf2OwwOoC+i8bKnhiqnfygqjyKwJsN
X9VMFOsCBIbZ/rcJvZUWDoWR04aSVjn2IKDVn6NN7/nvYVXSDWbw7xZNLiWNytNkiip3Cujvkny2
7Q7TvPhjNW6mQqNtFFhRY6OLIdzwKD81MGd7RhqPf+EJV8/z+zDwMFuf1XOYntXls0S60u4d6vtq
orJ6O0T7DirKtX2ob6LJB/Hh8DhK/+7/Vu9M5N7Oay7osqupU6xg6dxEbF8fqq04FdKmQjF9bKRN
4yLk8l3ssqzkU50cEZ8A923VnvQ4MN25OZdm48Cq1x2awkKqrE5WCk+v0EbTDFaC0/EhKRpjmbqI
aD5igxQyRPsSkNJHe1GjegoC43lPtW1fV8tzUR5G6y/4/aoWjI8I82eVHp44Bnt5X2NxP0wOE00N
OzS7tk5IAQ1eSxVTNNqowjeyf5AknqYHXbDrxw8+Ux/JYaHNubp3wQBr3bpHYe/48rb8h+bFeTxb
m3yf0Goa+/5CcFc8YcbRKPUOrrjB7HN5Kr7didv2fRX+zrUBauHM2V2xfTjWdDxszHJ1RzMenb6S
NzzDVaoj8sC5XGjEM5y1z9+Ey+97hEyqj1Ppua8U8sPNu/6PtAmSF7Z56a7+8cu32ODVmCjxscyx
I961RR7L7lIku+gXHi0G+R8O9uNWT+gicMJdTDRnDSbSTOPuH8EeexmtzyHHTTB06Bpg81nLnz3I
zxgcqjUvDw1e2POutsHjqyNGrsD7RvVVNnHginc+YuMOTwzXPlaN27xh8pQuxveRIHTZvVS3bxpl
7xoZdjDdfKYjbQ5WgmynpbGm9EYCsaPvTftzKdHUcXPXOAjo5MDpA5j+ZTpYVkHXVRPN88IkOdX0
0pVnuMOOtaXPlkLerOmjPOT13DVLpkrgo0SSac5/AhAz3v8aJHMeCpbMvCx5+RNXRVG4E6sBvjQT
mClIW1wk9BvernFVyUIEzQMLauiD78tCHPUlW7EDfP1u40s1/S4rgKnPD7JvZqopvF+MenLqnDZz
tYzc+muv3VD+vw/J1IDmARwceYZPmIf5EUQcheQF0LNgOGeErhA53Vtun7vOCxuPTw8paWNlS2gc
BHGWHyHsonntXev5EcMzlcdFEEisUWtrQHlNioBvCyzb3y0EIgBv+JnoYi0Jc346/5wFv2WByvj4
C93PjLzh/Iv3HXa+zCHvLo4R5fwXVAg1QmTxwqxy6JYskFOhdxwv1lmUPUXQeBscNsUFlNRySkpu
BpbCfU3+ji+zMWh/fFddiTE1Hykvtfl2sUC5nYwnt8IgPdaVEot0MCYDvC/Vm+3Rdv0OsYS+HduT
40hWhYsEuJd/YMOkLRbxPEL7oWsZViSQEc121eOJP3t/CRvbCIf3X3k1HhK8WBv0cWe+P68knpGX
2hTRPdQe2Kg5DUM4+dp81tEuNl/DxuEopq/daQSGACKqIdijHB+AQwYwIvbyUSZ8H5RMf72QLCcl
zjsRUMuVhHtIQB8IwJBscP4aj4LeYo3NAM4zdOBCzeU/hFV9IB+oD8RbxyEa4y7VOE06lwCnK+Sp
LhCYNWw4BzY11a2YEHZbgF92MoVq6lSDY8gGV+zlUuEIvEoIDE6gftYq8kfxmJs0ZDkMLtdCkESk
ojoEmy46WpetJgSVoctPJlKbHAQWZEe5NxwSKL66KIkISkwL8Ip3SnK8OYwSqVF43autMX4Nxql3
ABORDqr3BCI65h0LncebHkYuZLaQVpl7M/FpesYlTbTFzfBcJmE4DEGlqVckAFKz+YSgfR2Fmgfz
KgEA1l++5kuDzw+roVPNq/P9Sw7B22qPJDiycTi1Acv65GfkPM9q4FGV+TJaeXx0S3/t1EM3g1MH
FK6Jk0EWH6m83Don09IrhLu8xg4sWneoRdkOC42QOJen8nhvi7aB7vpfpA25x6nFQ+i8ikerFTJZ
w3caENote8PuZIf9pnFzpqJkq9z/lEzUH6lQ+bHxqcJNTqRTE2WQbOtYDhXxpT498mZFdz5iVZRG
BfxVB2TPGW05eV/3UFChtKmIoPGR+nKcHeHZFZ6kLjcwQmMOOkbNxp+ulqgQxoN8HfjTSLa9Xo9x
tw6j01QJKWlOJlSUkJ/qs7uK1AnsN/DBLsb9iYE7G3iotTm9fduugoLXVp9y8A0UG4MR2+bMKluG
nBomsj9JPSPDiX88uwYvjJ0XlkTSBbnv5ESzyXgd0n5LtKELqRZDXsfPFfr4WMOACxsREF8JmLzO
ESqAi2lOlwia3d0/bQeU3yfHKNW1P6l8ndfSMoMiICR05Pwtu8dv6M4GQeuZ02Px/va8NwNVaK79
qmiA8Jct0zb7Mwfgn2fVfH+lHcZqOunPFKpi0CqSulGWddjoNLrn/Qcj+9xPunIayJfZ8lSJLd4T
wW0CHVrN/5Aa+sbLqJ18suIcsR9xlPeOOzkwz7pYL3dmd1jHJ4Vu7PP1TDfDnEjx/ISwfy22h9Qa
SOvZARJlKv+95IRwGdwvjfTmDTslF++gVwWmKSMRwrUekTYvUUWY11S1AcYHQkcu/efKd/muhwqB
BgKLAMwM34vWF09Us30HLdvP95PVBbKIEgYC+YOBWYGMo0aNHmGgrYKkl9H6gCMAKOEyWrfIdHuG
oFmDF36gvjJJ796bPPFzndPXdV9SCc92bwWWcLTlxTMnG9l61xxUFATud+UQM9HtMhps79qZAZgT
WKzJC/HUsfntMZ4VhDGOcFy35q6X0eJeBOdlA+9Vl5zNqnmqcnpJ7I3nyoOvb3R5P6RUiJuJ5MCC
O/+06mHcZafmWnnMU7Ni3Txq8A5LtpZIFDGhM9ksSk8t9S4pi94R+X+07F2mgRhnaO55s6pRWrZZ
zaoZouhdNDpaldfdqvz8n0p1T5FnmJyu61nWOw3DaPsbdmrz7/6msLWvUxKYXnHjQw37PYY51qbl
F3THp/LazNszFeSJy1+dfsbzva5p4vZ7Ppo9qtmv/LmEvjfp0cauu0mwEFnp9/0j8DnMseQiL2Aq
+5Xqn34kSz4gynzfa6mOJlntfDdfKD6UB8zJrXi90H529tJ1oH23MJhHOMjA5qquWrnHODNOjNFu
apNok2slyb3OlC1wKiu05K53A3HzChos3fHRWESx5/fMTmbPIudAGf9KHUuSt9y7JqWCUnZGWoTC
mdReymDn05SnwTTzKceydhR4KhOJMuIfXJluIMaDiP/98PlnfVMqNPRFbyruNDKNZWfHOG6H3HUv
fXxUez1wi95XBoHWTNtuNOuLO8+svm7RMcaL4nd9UjHT3UpkltiSs6H8CsIysPzSQZVmVfabUoxA
7TMWUxlJ/kvRYGoIEs1nAJcD5EzHqXmdrXIh1749XySnkQwTK7sMHbl9o7ftq/uv+aJqFCXzaBF+
BxbzRgfbPBi+B4QHehaciZ6EuJh/o/OQa/uUUndjf3YnkRU0x4hRczE05Kcyf5SekTUSp4ycbt+L
TwVP8ZNr5RfYsanN8pCbk/dMvUWxZtZEDYMwIREkp+LUAB5DqWvbpwtOefSuyinlmuaDoqW0TKnF
4WHxRNN8LTcvidLyDd9ZyPukCWC16vI4dVwIt4o9VcYNMI8re4nsgy6ukKLwXxoDmrSYqCEam0RG
iSC5A15r25QM0pQUqq23bw/d8I59b/6VikR5GGfAd+llLRVB92eRK8s0BejIhIaHwfcxUI1CoBXP
RgJchVmUdY4RHQGPK9NmCfQWNbAyeQZYzMSG11mT4qeipDhCzQomFjTSat/XgDGfJ+/+BKGYezK8
IPykImvps4SjwM8m7CBrFX+0LdLeaQDds7+bAS/O/5Q0i1qoIBHegPOEbuIKX/vfW/mEjUidfB6j
7DL6hpd8qt2//iCWACMHgBx/6PLJ2aQSW73b6ER5fH/tnWLwYeD8+Ep4fHgBaoglTcO2S0OwHT5W
aTutznazcJ+GntASFR53HGJle6cPTybagggmpxZjkz12EZeXbCTYJGizS7MmMzuNSERXgam2Hlr0
AzluslW7cHCQVkJY5PK64mhEvvZ8rvDazVcdet8FJnHSxTkPw/CZ4d2u/DvFQFntm+e9Zj2RQjyw
kQ3uKASeXFkX2DeYhsrx6sLHtvssQAgXj/jiwNr3AgUWF7zZYiV3nGCB7a4Kq5yF1uQh9BZfx4IR
46uQbTbG2UkFm5pjPLhjz+dA5M6ZZ7/AaShqdoR03unoKLrSkYnLqO6MIRC2pYn2uWVLxaGkzup/
NFYMOHAHeebOod8bF9HACsAGe48xFCbpeUUgBfCJdcXkmRPEcWsK1EiFJi2wIBJbfN+GcqD1tCds
CdSB+eXzLLu95SwgQLHCMl66I+OcEvykL8U5lPSYRkJIWkYv52LBSd7na6cHU+xA6FqewPVGxnMp
HL3F+nmdb++3BGw7Pdhp06XUTTREhHYD20PP+Uboa6AG4rrT8uATeZjGRQjv3seoirh3C3V5F8kj
+u9BwLfQZ5HQH8FjJPm69yCdU8NB5U/+iWKdFDfXonhwUZpzUxGC6wanzpNnyBDuPZ65JlSi+anh
LQvyGFFU0n8yBTeFnIBaPlwzFZ/qpgl4OIVMGIX9rwfe6Rb7MVi9ls3J/9/7KKGYwfjfgxlaFF7F
65b5XCXa9sDq4Sbotx+afto5pejD1G9x841505QX9keNxn36z2LOwmp4Gx30HLPxPJT/bHf670BS
K5rBjJqXM6okhync1Jofdrnws0h9HWNtrpM/NkKu4TvtUfKPI0zhxxbJZ/7bkvgfL4XcjztmLVG6
cZhay+n7DlNpxkEpy2HFB8PQLzCx9TcPcI5qJINzir4K/9Lkvmd/Xpuxmy6HznPIvRz4lxmq7ZSo
DzOWT8Gqk3As6J/G4f3kzKyH66F4VnrGLcQrwk6EXXDqhPDJPyPEUTBU4n/u/ruhXxvpPKbd2wY2
T3GLzV/yL/d5L1TDgThMfVzhxwmjhnIgRdj/fdBsoFMql6Sfw9QIKPz46mBAbUPtWDiIr2/0jvSf
OwG+r9if6vIeD/67CT3dHNFZvBv7Sf6RIFxGwuL1MP5X+In/GY8JyovXLfdExi477ynyyU3o6wrs
B/3lRPq+0DlwcJOOhAk9CEIJxdz/N5rkyJEft9AGygKikIDODWufOy66IL1cnRGTXtdCMlH1IK/T
hwvx5XrhjeQq7h0un2ALtbt3RAw0nmmT6dJE4O9ZuAsA+PVFrGJ268YmmAQFI9vXuKAfzdmrcHgN
HedCdrSUIL3SJI9dGi6KkDVdGi5gWWC4mAUDr5PkC3y9x6HcqegGpcCcEVe/vnU9TEvCQz7jFjIL
e6ly45zgBb5uCEn/f4sVwtX/3xwgz3GhssF17+PC5UJiyclY+xW7wvzcMXsp5f57gXvDQ071DOPV
y9u+a1tXQeZqI3dxL9c6jQwwlHGWNWjUrtNbmWoWEwoV3EU+6TpS3rLC0qKtfd0ezHVhoPZuXqbI
c3Oe3U+2Jl2MNJMRIyaJIvvnroz+kewfjj9Agf1CseQNC8Mn8BzmFfWa2dy7+W7ZfUhlT6Nw7B+v
f3AITKbEJ0HO34XHGeO4NM7juWWr+aiFTU/TkjNItCFMe8O7cjloQukwOvD2XU0XflI/WJB35143
MJOw18yT5QTfiK5cEasJb16DGIr/wU3Iw0CGPXSO8elvpsejpzd/X5cSX4daqjdvp3qHj9RXovdk
U8SrbllK9NCsYq28MKOEK+KXFPixdKkFR5GTECsVieSrszbQV3FZmfNwrdcT21qw/fu32kXJL4vV
YcnzEcTPfEl9K1HKE7iRixBd/h4v3CyoOua3n0yqmrlX8onWfdVI5t91uiRZWt2b88nbZMd5NP92
KmuBh0BXVhu9TmjEKhMI0JdEMPVQIt0QaU3wAEqpfelGmI798OzEHpX7lNBYZ6/6AVIUPar5tvEi
oABY1E4dQzu7683MRf3YLynrqnw4VvMnjir6BrRX/LiHuyflF7Fmd/0x4wTwl48ENdExr+lybrSu
HfsigE1KSlWJi3qEEY1TC+ae/1l92a7KdV1Ptu4u9cF1lP5clO68Mq+NMwZKlG2RCS5IjrN9cKwG
dDm4ufatOVWxJUaIJq22g9hqO32u26ldGXFkUl5c69pWJn8zqzaDDy3PgNBL2GQxs6/syO8VzhBl
ihmAHW9WDP5iJ946tXJ/hcGswh6Txuv5ganN/yr1PkdsLbIHun8rczyWnfWuBpMH1m+k1UStO62U
DuXkcP3HFkU9MiUSbeWHywRAXt5cXswap2SUy0f5bemQorEvLxPvsU0N4yBXQJquYANRUC7el2bw
/qr+UPPP1WJ837Hy2Td85tHXVIdzxVsvBy28VK4XMKwWttlfPLeq4vqsMjnr6zbTGzWNwXW61sgx
pXaZeGVm6PzF3xa6mN0jLYlbz+oNnau8Wpcy41QfmZ0B3a2ciVcFNsREopHmMxOIQTHIGppurRDq
kCljW13lR6fEWv5cPq0qN7Zv80usFMiRheL4IfcAKbcKRcBrqJPtNSO5VIbD7q74iTzqj8jOr3/Y
MSXdgzYwNOQoPUG35yq/3/Gu22+mbs0Thuy6MN3seutj7YZCN/rNlfXiYcyjQl0+MsiYs+3JjqkI
GhlFZiYoxGJY+U3S4iKj/hZFHLhjWV+69rjznQu0i/6LsuMs8HmQe1s+OkreM3PQeIulh/11+mOq
xtYvVK2ZZCgFcqYmjy6eCtFk00w/GokdDW/xVvx1G42eXe6zxVVx9Pv72//dla9c9Lsb5gLT+LV1
KI7DcUi9HX8ej9q6QAbe/+3/iboYgjemqVLjUe7Mi3814zDwUE+x8iqKy8a43CercZbG6WB3UdYO
vJQvLT6OUsVKpvx7qDV53z/+w3nuXUSXko2ZRevSLzirmOFjlGF4Hd7Ix7iT6iVKNKWqodlKqr6O
8a081BLQlUqil+zoE4pNtPOObCVbQYGv5ivh37KakmL6LgyHWvDETBVH0vG30Gcv4xsp3YssGrW8
ytTDaUESKcWi0aUUzlOzRuFb1FhmyUU0H0oHqd7jXIkNRZ2Z+kHFnHEIj687F6vHZ2LRC9838YOv
XbnU/pbtNTfvrGaLPFRKuTqKSubr9JH7On1POlmWGT2m6ESgoSk5b/NYucBV2svDf5eP9futdvu+
1bg51wvlZXvZ1vihne/8Xjgrie0ql1K/ry/O2+/oUxuc77HuA9gcWt5kWyniEGG/ucDv6VJftd41
/8UPvcmrolZw4HeV5vYnPo6Pj9G+rDtzVRk8ShWbodvOpTjaPcr3bnhK19XiOQrD7cYjc/KeKX5+
hvF0qTy4Vl8tLhkHaV6fjbLtef31T0Gx/mjMBRvajOdJnBvJan48GS9G10+yH0FMVRMCn9J/ny6L
b29v/W3pz89vf+Ln14BsZoptF1q41BJRUN0lIhrinqHPU4pOsndvjQMN61TRR9qHhX4oWnhgFXE1
jG8q2f4m75dZB82oRS2wbyV+1vXUz260G6EJIBAtOgQQ1RTPm23dMi+o1IANB3IWrodPc8AYsRzw
NccS9WNupWD+PdcWeqUraOaDAtOKZW3674GSp4nUTcE4HwsUc5wcvaDdNKnA2WPwjEh5o4wu11/N
hLrD7jAY3a4qAviPUxVOjz+iCsjulgoc4K4R0UKHo+54HLq7rQZjVtR+n5e6CfPPqYQY+R1H3JDU
d5OlLgcgHANvC2/0ztB4c+jdmGQI27uiB2OdxLqeRA753ipBMoTW5ezxjjNQ/V5AxUKLM87vCAKk
CkgMVySZ0GCOQ4GfbXlT+daJM1uyEbCYRDmyCfXQPYkjcdhgh6DitwCt2Q0/m0oX4kDGErY90pMp
bKS78JyNONmf8ffYDBO2DiLgnyTeP6Kx6iK8MriVf3+HP9+V0O2dg/Pfp4cd9LGdMCRMzJ/NTbEd
5ubwz1vvDsQ/HzAMH4tQ5u7727fYnPF3t+tQah3SiAFwHGHDaayr1KfN+A4baSfC+0354YXIi3Af
L/F+vyNX6Msmp5N5vv6gYRQm1GvLZf5ImmEPfMg3EpZ9DDsRsF8kHZsWfr6Tztv305a04yV7H6ZZ
Unl2tOFfspHzW/gHXUeeDYz9GXLPZXzqH4LsMzl9pspM7nIffIxkxJW7e2Xg0rkZTkOiWO+mS3Yl
QEXadKJjxivjCawDAwSjOHxaOEjhrHTD+avb3R1OABS011sXO5VYdVpoxMuaLZfiLY4fvXNnXpsU
G4nKpU7DW+5Mv+i1fXQ4IoZD2Lt56fpmWL5OLD5a2RHgr87W0n0YOefuplLQUyGFvnsIffGcyCXf
otAg8NTmEX1p+7D/jlw42f8CEyq0A5THlX7+pcv/fvaVnx7Sk3+TMhK4PsTr7wXSQmqw8refdbHV
an3p7WUTi5jFRRhj8VDHUSyvB49yolTiY1KVv9bZKZRw50qwxeKhfCovRy9ifcQm7v+IOq8lVbkt
Cj+RVeZwSxZMGNu+sbTtxhwQBXz68w3cf51N6+6guFisMMOYY/yhjxaWhzCqQ3bdsiPw7PogQHlw
TsFyBqX0yXnMLpNzyP+MUhhAuCpgA/BWlxkPQhHqqH2J9yvu1b5EAPcCsNF2Ncph3yhmA7slYwFT
nhV0frMYvTr0s+7+pYsGjMl3MGsBfGK5wjWHV+/E75soAu8HOHj6IpAEZJ45qoPpqFnxYBCrgIqV
kGoeYLE2gUNgyS2nmAFfiKr9/aG7eLKhuLdmYG85Dr6eT774BW/mARrro7Njl6fK12R/MjvdbUFN
yP7DDnQ2aDAzhuQPa0uHoQbLu6vvtGrDn8aE2Y2iMcRI0/s6VnktJO67kVp5HXAYTDm9mBSM8dUH
W9viP0gMLH74QjZB/ITEyhFAgIsONJqwrzA184A7xghOtfnjNGkNJfKLeY+rAwEUR+bI3mFvpwVo
L6zryJNA8+ym5vwLoRvmE2N9OP1086GrFyfsf7LNZKVkmEIUiYOZI6kN+Y6NN9aZXHAJwyYB5CwC
tXa+9xejxWLxtEBSj1JrNXzZkKFzVB22TfsFa3qG4d/q/xtk/s3OwhZiBYtF72KMYF1hXJM3MBYw
Ey7049vVswQ59P8PQSiOH6ZibP9QnwFjIcEA84cMifGDNM/NWK/9HUvN8ngx80kHP91LqVHyK/0M
zkZMrQAcUoWcrdUmd7Egi+2gnwFW6wK+LbX0vBq3mfTs428H49NshjuCYUYGK/Y9aNbRP2kO0K0a
3voHG4oKG24WGy8AasPEhtuFmfKA0BCFIAl3jMnFzJJAhwS8sORnR7fNivRZ7zQi6ger97Lf5rJE
6mdlkXu3/l3lT53WwHFtPWnsmdlKEYudmCiB4HKdYVIHmsaAJAPG843BWcVZ06NswcQ1qpmlvzKY
Pc36GUNYlqnXsdAucOqDltXCjtRzp9eAFXOLkXujRPmrS+Znb45GgGp7YBC7v79tazxmwdfWqoWz
Rpxda2TVFNZVU0pyqbKmZaTnoPOuztVRDeMNfN6psPn0WbJE67mVvPp7UkCcIXXe+M/tXozL4afG
ngvSPEPOcI2CPAtU24A2locIJFnoFkvfmA1mFGLb1cWh6AJ1hd6lJQ33bvk2B5Ix9P8o3QsiK8J8
/PTO0SKcBNrrNqiZgBoGWsHLVsOkMN2q2a/w7jS9zyMxT7ZeyetMqM6spoENj+UX0EKuSccelj90
7bFKT5iez+CzCkRWapxYDbQK4Ffxit03PG/0dsdSpEDW93khO3wFHH7v4DozeoRlbPBhOLJGjKbB
zs+91DvYMbxK7LPNPmI9Vp3kzc6gkOUEb/8EKtPKVwny251xImoBM5NJKLNY1HOGsAYMNTSmhs61
p8cDoi/j2iNyD/chqz1n1PFy614d7Ntqo4UNwgULtLlcFC8BSeVz+p1f9Qi8c2M02mLz4jcDEqLG
TP0NzsyEdJLh9tlU9HYqGjgi6w9RCIYCC+lsNhusK+ZgoE8Iq4scs9Y/GGttmjuvDq3nYLDsJXZv
yb/1esaiu+b287Uk82svO66Gvab1umKvkwHvnvicEl3yi03slwaUXDUD+lETs7OnptG+nXGwZ2x4
XDUpK4aRNrbFxYA7lB9ZXJaD2czfGZO/vZN6RVNp5Szc/m2pRXAPLkXhhHzCL/al4ZAF5WM+YvAU
xhhmGWtxv+1iV1UxRvi1JIO1T71YSbX6F3PbZSOIe9q4tJAgb4HhD5Be/ickVswYoK14WxR6GMzG
bsvCycDZ+/NZPA2uFA3gzz5Tsv7S4NJP+RFXUL5AeTxnf/hCT6LYaL6CryCYB20TKz03g6/Q+9tb
obao++Q1q3pN4iiZUcfDZytjJOHBUXtGRQzZDwg4vvNNuikteYyiSTTp8HzCs3owt/qH2W6mx24W
pQSdkSheHZHdaV68c+ObUkKqeA+KiLVQEK+7UJw/g0dwcl/wMlPpzfaIvwYxFMM0oE1/kzCyvBBf
FoctxLEqAgfavPrfdDXGugz1VyArM7J/MVWB07pjeHKwejAn/aIseYS8e+F/7LB3WmNQSgTgZKn9
/p42vy/jV2aSCzHOLFmcEJGbQSFuPsYPSqE3JPRIjsJqxZ5KHZnJfvsVo6yqTVQ3U9LROpTqK8E7
jZFOcQxIcerU1ixcA9WvYS4SFSkXBo3csBUeLblXlscadd9Sm34OlKrN2KVXYUp0XjmB57zi6LVs
znwH+SmGEAlYVebIAOXd0H45kKp6csOhPaWBaqRCLjq08GrR3ciQeaB8rdho0ot7qewecpeyNnQC
irgpVeY0jqxZggIcJGlo5Gd0csk5G3/4xLll6f+Y94V1j9WMfX7G+cLaR+sefuCP4/H5VDBJ1gHD
+h2AXbXkq1DQRAL4DWfyW6CrmGowXXhOmBUze9xEz1fdgHZud+XeunqG/HpdAXtAAcHfyu38EOQl
Nixc25tOeaNfpv/1HoqwZA3pNr0sClu/mq6cbB2p/d30U9BQTbyDFE4UBXYrDokq9ad6LkWtAl4Y
5h4OkOYmtg4XW3w9bHTjDba9lAgA8RNmYMfjT5qruq/6aFX7FsYjfi/pcq5R3fifKY7zYmzkh8j3
3mw2VKEjx/UwcaE2+EJlm/9w6Q44gCDGsevVjdovdTdKVFdjk9LJEuOVh6JNH7ugeJ1UsenYwndA
v3D+pnoEmnd2XHmZ+Aa4fifM1wejFOwDz2+GjwS4RfMpYODHRta91gACMcYFac/+fLYGEhVw9HD9
D9B0AXVXJ6c2ou+7LfrMuLc1yjPl0KnvKeziBG8LCEwxNT79KyNWgy4gJhdaJ5OwkBakfm5+WfMg
PJh/kRWGH+NdVitOHZ73dIpH2jL0LZ5n4czqerv4peORa4Ni6p8o5oIKiGdoG+F7KOFZanKofIeM
PX2rUY7UgIveF7xmDCXNrJxQvGYTnCRUZfNtWVQ8VMuQfhVeUvOuBhqgxKH7CbSgGKYd/nbDENd0
0oHJTCAc61ljVRNal637RvyCflOH0KuMUkrbGKnQaLFO1JznGm4MbPkbfA3oLBa54aIR9BK5h5yC
+7J9HVM4ANwAtiH6s8X3Woi0jpC20GDVcJU11Rg+iCTpkdDJn4VGL6z78hwaDMkMJKp+z1xWpOez
QnSMr4+pQ/zMPrB5H9mR6QTrMitZEzbm/6wU2BGKoGqrF7AOE7jcnggYlc1b7+MlyPaVa5EXjfv+
OGgMdGIsrNE6SDEhMKRRzZDXwMrt4RSKZ76TG40fP93IX83wvYnbuLDQYsnJu4SEHOpw7evLlbHW
Ns6Gv1hg1rNfC2ok8++JNb5w0xFblkz/I5sARFsfZzwzmkT8EdfEBe0U7idCoJBVrAqXX406m+Px
b4lZBasFPBbaGtSGq8lJSNUUE021zbjarG+fFY4AmMWY/LQV5mDRNlrUK3CFmreakSdLQHZ9B0wM
YkwQ5B6cpDzoDy59w1VTndOddjeEVwjygPiHWlirpA4q6nuf7x4mFvWQMAhMn66WUa3SVJjhisLD
y6BQ1ECxg0+EqQiK/Lf6Q7XFRMBnLcJTRIm+vgs7haCFBsEn1MPqs2nPASVxjoz1g9JCIlgQQRBg
+RxlqmDfrA6fic0yjjP8389aTVrgZyh65IhHMGTamoMsgYPrGP5YfgZU01OQ7dXVwqA5qYAT1MwM
gGJF/Cw2+kGNwo2VTUQtYrH2UdTM2imbqaFlmDHY6mIRzOUnUCRqYN2Q++TQ+4vlbCLnVeuzdkDU
q7Ts8cHgdjjJnPeymGNWafIwfXidHn1uqAyKMdV8eIqfAImiQrr5w+km77dQ0IA9hXPqwcs1VhTw
wWB0WXEbThEwEm6M8NjFGg4VD2NHwRLEdJgTlS02ZizEIjL2jQ3ofKajNozNRmPjzjkVgcKvcsdT
Z7rZ8DK2m+CKZ8VwPU0YgvZtUuy6Y/dhue6Y0cSPPy7ssVis5LQNl/v7WX2arN1S3637MFdhhKLU
TrCqiHR5w7Oh9YBWqgu/2V808zbsgC9HMemPncpfvoffvI09ingc96VahBNPbFoKU4IBHLuu21tg
mI9QetdOovDgJya4IWI6HX72LRlm8MUTU+0YBCqGFQszWXdcDaCjZKJ+ffe/K7Ri50yn6neNePVL
ZPxg4k3viPdqXnyCgtOTQ3gxMjr4otwI3S3dQoKon5k61BoJaxSmm7YVLlT3ZaNhpt2MgaZgPMFM
+pjFLWjaAa8p7i5gVebuW+34DkCNQnOlDmH6DOnszfRkDfvhyg7lxwUEcmSGzREm+AJMTRyEH6gC
YXzOgy+i+diemTEa3a1R3WrZv7+/Yy5Gg+fTTowChUz1QzGifnjZ3nQJdiwze4l3czFcbFQGJ8um
S3djt8LFTjBNB9TrLuoKomB3ES3gt6KQ+Bwd+8VfEEH2r7yGZc2tbFj1ONAoY7VJx8eAGlcWLxYx
limtbzLpHmyrLGgsCXmfgrh4mPah+HCSYX4kWglDx6/iYno0wAMq5I0CIRAwyhUgVaQ0lbIYDmjY
7Uf4iWrKpiBypanAbf6aU3yiuatDm9l/B2OdOT3nVQw7aBxZqA80RaY0uB4F/xqSTuQcMl808xWZ
g8DF0TyXASAT5rNTfpwr3qTRqDue2iCwNBQ6jP2WMlNK82GEfX/xPbNDWxSz5OtLa7nmAyO0pYAX
g2tMm9RKTWK2McbZZ09GsqO4cbrH2lsUnYkIc8r+Bfe90AahdV2mFFQUPEOesNSCWMHXwGBgs7jA
XI+4RrhHCU1DvsKy/p8J9ln8GFhUDbLPal5XhdAAUcXOMc66EMjR0/CBUI77iRdXqG6qQMZR8VLY
FMlBuYV57gHThWWEQlKHm+8B+nAiP/I1PN4ee64PHpnWL5EOofIL5nvSdsVFaU3qDDqDFbnAwS2h
8F2l79paP4cGGcWnUFS0rY79OTQQNSRLDFFtvY1xs0YJaWfQHHXGJQ74TCleewdUjB3tyuLGsks0
4kqB251CwasrjUaaG6ygqITJhY//HBWAFgezOaqPMm7HuDN48RLQQFxHtsG543gHOiqB1EpqXpVC
rrS/o0/ZPSFiOX7WFHpHgn1HX90fszA83TslXjC+9FsBqj+tIO83IYAa5lCz1S6kdKhWBGcMYyci
4WdQsm+GOUQsqLI/vsX+ugNogNSdjvLsHub9TnC280FOHW1GWIcIMLQSHRQcj0GH8vLbEpYuKKlS
0MdHT7urPCD5Y9qBK8jJaDduOYCY63Y23QHQJ7InTkCyXkrvwHbgYRLTEqhJ4+XRe8S8HEGPlJLW
eJRsKR8Dlum8uxRV++xeXrzsOFn36L26bMY96r1e3Xj0HNR6emQYXN1arwECtgWqtmrvAzilmQW8
HaXR4sEF/xYzG54sCD0BiDd6WghYAIqH7IK3RTmshQFdbMqffFeHxeZMAJ2tGJqpJtx9GQ14Qd9S
BoXbgD5LTYKZidGsHiGt5+mMsiNkWX8Opj7Naq6PFJ9rgUI7pzDN3tzJz25UYXnibKLb4tgtI/g9
pbeEPAcXrq6DzdNLsMTbeeGrgcDyDkvKSh+DB6SD6nc+l/4Aw80TTavPQRF3oUDTupYgRAMrWtGB
arHUN6gBS6bX8YvTiz6sSRBtnEyxfJoYMJEHExO47rgL+wcXTAF8t7zWOXVuQCOf7tZbBa6GUwbv
QL0nOwnOStZTAM5YWfLa1B9g/TQ6rHgEPzJb6IVAQA1fTh5IQvtWf2Cq3z1Qve8e0HKQ0QCqq3T4
YZlDD3DZEtNo47ICzcFf6vD5oJ85lFD7z3YrE6LI5zpvda77Q/cgCr0taHgQzIUVbADYWlxawJ/F
2lQGIH970Q2QUoGzHd8HqINCtzVK1204iT5+PTBzxjioetYviAG3cZcwQNZrk1YTu30OxJDuyteK
RuiaEf/lqnXdesAmQxdKKVPtSqTzvIaGl1cXd5p7AqidUQQJYvc2SqYVXOkxWjnCoENDQJOLtqXE
iol5QK8A8KBjUkh3v//ddoOSWvuGaOPkla4Hs/5w4ml7Dh3N8ozBAWIWu72gC0yBx2WWhBfIacCW
8sKiRY4NJ0UcfSzJuy0xCuCT8LxTA5DCA5ZM239N4XNT+InWNaw8yuW3Jcr0uEkAX2AX+ONX/OKw
ZOAQlYVPGZXUJedHh7vSpXqS4qB600DHsobysLDfoK/B0ZcLpDtaD7QJOSE+AGwFiPyIhThyYf3u
/EDvAvqZNj3nbbISO7/jvZ3cfIMyHsK8adcxERUU0XBLXTLaDMKXteseIRjEKOs9/SfRXVA53qEP
CgR3t0w4Ejw3KDniewzcfP3qXdDIgTmOxAYZAW65tD3B25sXjFKazsYlF7WJthSQUqNiZ8CjSHB0
MSGDg2JuvGrPzaYElXAnLiUDgGUXMRuWjl55zVLon7qHaUel9SKauw523TmqBAC+UZ0iRYpyrXx3
nK6ElBYV86gIt8MDkIq6Kye3aoXYaUx3nfzNmtXwbqxRT/NKfoNS+AZONa41n7tyUcQU5+g0LFEp
Dze6eXNxiWGZCkrdjKXpQhtvboStQY4QZo1TF1wGi0rTb4eZdce44UpAT1bYVMAJYJu07EoQo4F6
YeGHNggrFt7jC02GwtJEToiwDrQXqBLjfOzYY+7+Da3eh4R+J40NCHsLjxl6jKq1Gr0mJysJ7n3q
od3WAN0pczdhC+5j+c2aI9S+u+0umV87mVxDxGr6T/fRl3Vy7icesEe0s4qsZrgPANmLL2ryhhLv
NsJYG1TnKYGy0nA3ktOANGKIo0/P3z2E+Ug63EhqpoSPteRfAAVcJhWv9cOQGpa61eBIEoP4GxsY
YdE994nhAyVTw2stWt41xMzsQ1xKJ7wD5Mqg+AgyrqOG4b+RPbJnL370VwiHMSStizhz3dU3WcgB
MRZ0eDIP6g9y4VCPsAW+oJk90FXASzCiYJpkOaS82+187SF6QHfB8NHBoT1ylBtYfUBcCAxoEZKp
lNvzFfZo2dYue6IJTyOyDuaW3dQlGtcytm0oC5vsr5IEyvyyU+PuyGiAigTJJJkcT/R0MLyQCmFc
UcftvFijWgwQdLkhsUXPyNvbdJCz25KxVS0j1S/ocgsqJZ+iTMXOsy9bD24L1sA2pHaqWNFyHHdX
MP40hhdQYCWSZcxDBOIIH0EdV/qRzD3Vgg71sZhvNY8AD6g3hXpaKGe3GJe0nsAWgBLCBljszCnw
ceghabvGWDOrP2Q0g2jWGmBjLSM/QXbQi7g/Fe/pwAfmMOBgn8+8h0N6thebSM4P65hQ0w7Aw5tR
XsYABBftJUpF4Hx2Bcv38EFitHsZXv3L5NE/TdJZZYG2++aOGN7ThV1rcg9LC6i/Fo2gswA4eDeg
gyttnt+rORpVA1Wg3/09WA1o+JCLPlL0zp7tEUGYY4PFy9rLhJd2eHPywQp/nyhgeBeVVwD7AA66
bCntysRXmJlsJGw2/C9zCKhsNxll07oIemxuFnVT2vDwYJBbWcFnyEpj1Xp7TBPUGqDuqrFfZ/wc
0wR2d17/HLCvKkqCoLy2bAVnKdCZ1ucKxChWF8Elws0nWUD0A6go270cVsrMi5jJxz6SZbMr7KVP
XPYxqLCpQq7KplHOZ4hv1DUKblu2si31/fG2wr7Pfq+NMBlpQywiGgRzFSSBDgjHi6ouwJlEWa7j
NnbDYSRikgRWcMWYFUkGM/OJvqsRrFksw3xqRbtYhfEmTyqFiVrwiuJ1nJ3SL5GC6oJklz4I9OpQ
SuNzKOgCP5oFqRjTDHvinxtGJdK/HZpdTW3EeOnBHIyrCAeQfEEoBgge62yyC+AdU6g2nu72xJ4o
tcA20askJsa5sVY+QByiXfQn3EnmAZ5WLE2s0OImcAmbT+CVYrsrgWnOSxIG80cNP2y1JimoJf9Q
s0SvbTgbzVu6E5sx8tjfa4yXPYbn51XfuroMbnj9cqMfaAz2nCK0egUUAjzLbIcx1WJPBr1Z1IFl
GNHq9bYvVxT+zAH0UORV+Vy9Q0adhsPH2McEhizpO/xik8RqBJzEKdU4hPLYUtGC5MMU34ZgSj38
z/VV7P4Tx5BDKoNLzdMdr7Js6XooixvUKU6gdpw++sT1P4i0DvxQilYrUi43E1PfqzMAdHYmM+NG
HaS261OUN1Ho+xP7QeOPzsSonXa4C7oTepAl4NKU+irPd1DmqkPUMfqdrqg6/3/rsHcw4LjU21T9
ARAMeIs+CgJlGqB0Wp3L+PQUPvMUC0Yt0qgGe1XznzU/QQPUbJCRPG0vW+wr7jnBE0rsCqlritag
l6LAHWK+u4kicK1qwfGAsDmt5R4hF01NDiBISKex7SB8OAHlyixKFG+wacEtQ4STmFKPakCQdOvO
T0RFREOFHbI+cD/IkeUy47CsWqB1RpzvDWSKkbNHncjmUylSyii2blv86Tzg1xhjMCc0/3g9ZR5S
wp7TFk5DdQwNpVyC4rqzKqFiXjEFGTrKg3KQLmDsjIZ78qzpAgp9L5rUKEWodWN2BGRC/fy3hu1R
JcUR4WApt0gBAsCKC99jbuP6XIGtr7ondn1uhw3gIDwUeS+kQf0LkqINdgUFvA5QqBJsIRAHQJOk
wKUvyUf45rHtMm8MwSeR2IZRclZgWjeKA2GAcut3zt6NEf6BEoj4iACvaFlxf0CiQwwEhN/YfOnV
sPQo+G3PoZP1QMVaW0EB4No3vhnZtjJb8LuRSWiT6a7aUzbfGs42AE/7AMtby4y94Ua2G9YrRpXG
FXqH3om5oX33CvP9HmJ9lDx4D8WURDlgSWaAbQ/mRsGXTclomxE2Qco+zIo/2gozDObJuiMaivFk
zC6kQhJzifMA2QyhMA68Dit2QDazt0Q2xhSXrNOsj05EZoYidAccCc1SLE2BcKrvaZhcd+KbNAjb
mszXBeAeD97BUongkvYPdmJMQCjXiE0LhghRCnfi7BMt4v8dKCh4/cwfoTkbQVrwxELE4VK8A5sT
ur2u5jB6F8R+dDIYBsnidMAcazVGzQCQChSHXjKt9TrBG5ayLQrHmDqa7pQDeDUsIawKOiD/fvQ/
AZOIgM2Rx/K6vIIuoI4cecxz79FtOoJaRGYJOLVfc29/2Y7Kkctf+vP8uX+VhxCZ8+qGS/GgBZC2
1wrjNYIlpTAarSjnKPn7bYMI9QvPCTp0yDCMw/qG3OkXJdWdsJ64VyzGnfEGPAg0ymj3Vk5MUKkN
WSxGY3DxmlbqENE0Y6KbURd0Vu89PmzavcPiFqycFCZBNNlQDXgFVegDX1DqkhFC+HWJOWQeu2Xn
jVYJlb3TjMAGIbpuK0y7j17Fpbqev1V8OD24VU/v4O6dXb/kVbrptAp/7h6tPxs68wd6Nm2zSoib
GuWzta9CN25eiNkDDFnXfyLwNzX0qyiyNOO2+cLhg6MmsZ8vw7yDgFlSrhgZeW8HYwaWIFX3uB+s
uJF9omKe90C6AIcPd5E8MmWLS346puhlGBWYnyHSdJvbOxIJyM/CUoTOBHzKyPHhmGxeiLA+zAQg
Pli4FlzH7b2bw7FOFm9xZlLDaWgucoeiuH5W69aCY/AkNgfpyaA5rIRVjBrqLBZ0rBuNSmHNxco7
bXL4bAniZX6rY91S7iGfULGTspHd7BpywuypUCnUrRRVkoMVU6p0oH7FLqeslSac7vzysAevPqJQ
prUyI/BpybCZuTfeCCWVmxKzo6TkZid1+G4M6n+TvQMzRIw1zzrytK4QJlSZyaW7i+Bl42rt2UV4
bgA3iBBPgkXgifKG+7ohd+i+G2iBILRDgatkmB5NM6MiaLijRARUyJXWGddfznO5Q71t8ecLgD4A
5wdkCs2nlOuMEuOXsB//KbxEMJWorOC1+FrU/DEpIWxAnwMuM4KIXgMVMg86wTOuWhs/trsP4Z8C
yO6/N1B08QWN1mGSVoNbC4WUoHMKs2b/QSzyHD4bg4hIYmNQqnezln9oIfTZeDlPmGdB1zYWq+fw
3ey3rl5edbKXQ5tztHJYz8m3cRuo6sBDuFlvjYXuDWWeffK9a3RzKFjTbnbuVxsLKDVSKLJSewop
foONliRvZJ7oC3K9fgOiBkLPIP8OTrMtcWPUduid9wYyMOi8qlzUwUmfFkTP/IavetvmczlfqYKe
k0QELyX9npgt35Th9eA3YAph/AYHQOEceZCVRSNh7Id0DPpGaOsg6q95iMVzppaodt16WqcSi1pk
dw9zadQtN6z890ja/WTDOXj9hgsSPBLvRZIc6SPUlZHmTY3K5onXBc8WdWvg2lmRi9NcwGOwdCDf
+u49IvMBfenRzjOzCb/Bb5n/UTrHwa4w6YwL6YXEfMcupHGcoIRtioiUJLaqVHsdzUqj+yZGVnDc
83e6/diCsIxSsCa+ddlC9BkZ6KSkL+LK/EgbUCni3dcdMpH2u+me8ToBIj0pAiW05HICGNEsqqfY
d+/OJaEIDBkwSAjNqAUPlrNDhxAaHJQQErOFfBgBhpcVkRoo5JrbZMsbELiIIuNOCQ6stXCFtP0r
p2Lups61Paoi9n3rNripmRdDpoG0yilIVk5eNKmMbZV5nLwDrJL6BRq5curE+UDm4HjFywfYppqz
Ozr52XvvrTsE3TAlnh26OrnAb2VJyaYhi5O9mihDicI2m7tyIX1e7VbGlOVBoXtVfRvLRY1CLTZk
gFUukui92yTtw0fIjKNOjXUEQr5r3WAIXdlV0CiLYHCDTvoF5nZYEzPnI+RWcYuvMOs+VXRGmF09
DHYVAr6OjQtIw9LvJiY1ONeT2QaFCFLu64WUOuwelGWBH6hJwOK1TRCC+mn/0onIqpa4ngfFhOJq
Q0iH19yQ3CCh0rRaUKo5K/iwY7EIt3+p5oCjjrUZzcdfPiN+sjpEZTQnjFa5d0iphLuS92oZTfBy
BB5YTOEnoFXpGLWKwelgVKbt9fM7gmm2ZkdAIn93P+eWyQeiyM1z+s0FiVkeB4hkGxnP3OTFNK5O
PVMH6mV8rGyLhPLxLFFl/sC7uAg1mdGCY877Gc0/J5jGgZr/0EqUvuOWy2WiMkaTbvQj/QlEZ3xt
Wh2qOYE5jbNtJ8Drc9Nx5WFdqJczsymqiPsWnKjqlgbedmZA+w6vCqOhgzmwfW0riBxWBzSESQSJ
Xu1h8QY0ET+f9MA/IyqxXsH584ShC4IV9Ssf9zby7/aac0LR0oDAjvjfpW68GcWqwniG9Trav712
NKzQrVgcV3sFLJN0NyGZy6SF+tV5BLVL7ThOmt1OaVal3qcdHM6zC0H4aJpE8/a919xjtnHXd7tB
DXc8maNvV632V/XpPhquSoNKNDrgSTXMqB7UpMoVVs8LkOmv+zLNZ5fypL0L949RJwnbOWiY47r5
mFevk8pphvzHcxfWDuNdefGsDE/Pbucd3ONB9MyhXRjdKoMT+ZXWOKVb9tT+RoMSBs7Lr5YGx3i0
57fPaHhqj2vPr0pjfm1ML6+vhJD9udeIBuf734rLRwW6NGu0f55Xtu/BhZopHxfuSTR3v4Zxu1n2
zncxgpNCL8/jpPs8+9Uo3HGhxLJRy6JgcO8nN+9JLxCYbQe1l99aucdDn+ZckrBfam7PyFiyAMBd
cA8eFe/Q8ZB6Xv1BRYaia361o5vbyYN7xVuVh0diXvVe9SihbWr5SUAhKoQKXqNNJaOHqBqNOiZO
Bo1IIn2U7CTH++SlTJoFKz407ED9gF3CTE1sGhIdTBB0FhMbUsB4dCIbAL0NccIEKS/auNE0Es2H
W8GDOfUgv4HMkLbsXn78sNB7fUN48nYgfSJyxKeu3DbhMQyvOQXjRh26ATigWGAeg2M95COfSBa+
pNJE5JCrfI6hBoHb7rDtNMdvWvESpRYOIPF1PETVwv88iW/7dRBuq/C53oc5RFlojhA6f29TRdGb
f2AHX5PsZwcivcvOjyUzPuPuMOCXBBEoa6shYxq+e43Ne+80IGAb3KbVXzZJhD3ZdHdsKax/Rr6V
AUhbrXZkxbHTIQ18MO6xCT1VTAbkOGy8BqVOeEKVPB2xi+YskxHFicsrlFC716RWJhyXXZGubs/P
73WC4XQhhL+stMflePQA3eTBDk3vHN/rfTomFrJNB/t48KqLlp6bABtJ/AVZVG/VJ+A7AfsTNrpQ
WIWNUTZ8DOLNZXLotXrg8iEgRHWoS7L2F/wOhYPEznVssH/2LLMtNARXw/s0t25/kM2spiI+7T2G
jJwpRmMdMueXfSdv2V8N33ZpHIUtGGgRqAzT78YiChq9hptaj96eMCERTEpHApifRtfpawy3g7Pv
Mewx9m+8KkViZbprDnMUs5wS5ORYG5mJADFijS8KorvJ5Biwcp86SOGxKoxIvt62h4tJZm5fBgIw
yF89VqycgA2QXdaYcvxbogwxuviHZJrFB5PvHvcgQU8wdZH2e5BgR0Ojl78YSBnk5U120RiWmIp5
fGxvlCntsYdW7oWBF7HKrChDJ+ZWFO8HDNs2PVIpzSrNP/RiO51N1MYFS8clxmHrl5HZaNjHs/d6
V4zj/e9ZGtxhIipDzUohvkOODCrQw3H8GOQZFDGPaa3TvSI9cp28stRoFqrrrK6XbYX7A/sSU+bV
mCcJenRdmMYvzCwUqqt9co2kjzqHNYsMn5HuQloc5RjCsBMO9rBTMS/3EnxjeJ/fJurpzVzsUZUp
k/JN4SVebsckesNnErYg2lj93X+zYP68w6uJgPgMm5PBSLnbd7w8hzT8+wqpFbJ1drnsUCbWS3vJ
+Dy1q13ojwZYCcfb7FZ3S4d+8xkeM//Zshuv+Wr/U6mg5UQUpDG8Pq1bvVvJf+7nTXqnODWbtl5O
Qka3FlSrQa1sYJdjgkByB94hwKQ/+kdGVDN3n4y22W1SC57gbTEviEOfGV16KI8v4ZVP+Rl59ODR
f/QvQ57R3eDbdHb9hoSMKPGitbh/57N4kgyxE7Hw4mErQJyPws/hMYzZX4cPzvNwWxsCBoD+GjDC
MoJ9bL20fxtivdyGGLN8evm3+qu/MDb5L4yHcGyH8eTsN8mL+Z0NZOTfz+/SAphNvwx4oNz/wGiG
LWYagcrTkiQt0ewrn8LnBClcvM8+UhkQoEGrq4+v8eH6I0bk3UdkmrYKiFDuA8MZ6sBoQQMP+wKP
84gAkFmfrfY+vLYPyG0x/i5YED+YCXzFy3fCzecpmzzDyvQZZghPr+bYAkhJHIz9wWeepuN0/KaI
fJpA+p1bEbf4ZjDZwCK8pxgALwyGhCMn/gNjdQ3N7hFmzO3JkDcwaSjwV40/pcOE9pCwuyyFQyCi
nk2vMRn5eHvbVtd6AJqB9vQdsK5VSZQxVK8QNorCrZpBrCD1jGRKshuCrbGwiMIF3x4ACN692iNk
HjFu+SLMTtjNJ2QYecQOSZkroYzp1RXKN4NRSDhcIZtVVkF1tdCwJ/MvDLZC4Ajv+mD90/cZWaKq
rwI7IX2FoFbwny27gCIJCXpzNvlgUzE2ygOqUhkkEJXGQI7Ax0EqIMxbH9iRIiY4m5TnkuUCbQPC
+WWOiqIqfGOiQCptgjeP5735gq2BZ79lrmCWprAtg+vphHwFqtSILtusx3zDxgTb4OnahYqR2YEj
zXO3sjlTSE2tOiVhzAeIvb/fmxUfv+H1uIedq8eznFwWUE5CTQzFbiglHOFSdm6kYGBvpw4LWCS+
JBMs5lcXYhROBwDu0SUXdifTCEAelCVRBiilf2ubK0akxHMGaWqnv5+PTwrnrSyaCsZLH/EMvnS2
HeEV+/OaM9PjGrKi5DPMxM4CDZub19koi5TPErJLRDKo+ebFjxlLz2N2DnGtmRSNoAVvNBiTIp8k
bsl8diKdrLn96NcCScHtfqAXZAbiE8ZDze/PdExZxqpNM521NvfvGuCpb+b/r547C80lzSYB4ihu
IQQRUlFcPLCTcexBAfnM9BoALJplPmdHEllg67jrZLgJlX+rZrn+PaeUkvic9QHAMRIIsAtnpuN3
9NPiXmMZh9VJTp0Y9rGxg+nHutk3+8lCerPrk7uVD+/WHSGrmvskNZmZvcxXOVeGmEleHC+7FJad
1FJNZWbnluCZYJ0TkupjldDbY4KbAN2AZAJ8UxmjgIxQYlNsAxByOB2PxypnHtXcu0Vw6Nhr9ZHs
yEwYdMBnIx5KxfAPhCRObDcnh3n6tVtXfw7r8tdp3fyJ57f16ideJ+vX+j3fec/uwdvFZtrdBTCk
e20PtvTfpnfBsQofwzMlepRH0ta0lxNXo0JNP6jiDd9GVW9UrxHsKKrYwPDqAImuyrmLC91D8Qth
BwXuZbti9FISYrITJ/0MHoxhu2zcMuOF1cgX4HJcdbzszGxDi+GXKc6rbg7+wW88TwS7dvvgdmn2
Vi9n10KcqUUNSImZkCHM6CVklfieWQQxMFnPnZ6zX57+wgKoKzStDiFvBRgUWl8QY91rgKF8bSEK
SY0//uUGZcQkqn1/4PcGSxUyUn1GVNUQ7rPnjgQIhTaTr9Fy4F8nD2Zj8RUzfIhuLNqLx+Q9e89O
NgGT/mM4MVmxwr1V6kZUrA2Wy5OxAD8PddTs3a+3jcewuoN0y+j81lHyi5y/1Ahyki8ALsFB6n+1
WfDIgrxDeGnVmvGyf22lZI4aSRVSPrvgSkDht43lYsHH/IwUwgdR/7uzioIs114OnudejElefFVf
5oqXgDIlKN7x6igxEFWMzRM3F0O8ZlXa+joCCMA7QOaoY9bP5vpMzWfHfLMst62kbV3iPUHUHBhZ
1WpjuRN/rfln3g8WCUcATkammmSz+phZK9gvqL0jgg6TOeqJkBfG1oXsavHNC0sGRtOnmRTfVFbw
mRCkbaHi8zSzvzdkZrnxpEicimSVmLLI8txxS+55W3LfdtUpO8Tn7Ctl8S3K4lvuYbAb3Hs6eJt+
ce0+e/duy2/5q68aAxw+LSohD546cYbKlcU4nlMRozERetw7RsKgN+j1FonRGx1NetVY+jhDdjp5
uaqYPTrNxdm5mRTyejDIHAzgOU9YWIjIUkW7XcGNczDvQctKGnyD7Q5Yh/xDQCSZz9RBxQeVklQ5
LnRJBF6cH9VTE5kH+L5DISuyd85rI44AsmbjncVXZLjjkT0YUORMRWruxS4jnrl0JxwTMLOqQfKb
/DIbDogHGPXFdXK0qE81b75KRnPD8yApqY+F4G9RpGj8camTwWLkjt2x6p7GJXO0nl2KV9e9lELV
fxdIWo0mY1jTbcQ0jAejruNr7JX8SpOn9cGrzZFvdW7jil2ZMzSs2+BBl6vbGz6c3APSDYRXvpDY
uHYb/m197b7/jtNSeJyWgTKx1kQ7+7JjeQCzbZWoHMsm8d/zYZOROGPGovHq1+vj7IxilbEnsxRB
dcXvlATh7xfM8vA034GFCpEFbsFwZb3QC+mWbtJ9Xz1J1hDk+CEF8T+ezm1JUbZZwldkBAqKnLIX
RcV9e2Jojw2Kyk4Uvfr1lH7/Csaenmm1Ed5NVVZm1q/ym+xbW55g5FZ/flmdV9faOq8uq27Um3Qj
PTpr12GKURVyEMpNySJ+Odht0akl+3vunO68uViPi8VXnY/3ml7/Hr/p03789rEz6m/LTW+7W8Y4
EmVYxM5V/HqwyjafAfRL+ivhcQtDclSmbQd/pzdJtqdHnEBLCZKV/vIfAoYTzoCG8cTSbfliAGPo
YhfLHlp4RhfDrRMbzsslQ6AWA3J+PtCAArg8n1IHJjvWxFKROdopzU4iVgOEI5jb9b0d7hdDdfCi
UZKlRbsIL/Pxm+aApyix2zmgMp3KzivhgUGJchpmC+MX1uwNlsc6WfZmnRmB5r/3/D2x1XmMG84u
jOmane67OBpi1vgvX9wX9C6bQrmNpFBHSOxM4IPgdv2C90bP29n3Q3UC/BI2JXRMKJsuLBQJm+nQ
NoRZiC82bhFKEPaiC+y3KsiGAIsWNt7D3bg1zcMyPG0MjNCI5grMAn6UkpZhr8R+/xnMbOIxZXzD
p/vhxT9v2G4l+9edniakDt4teJMhme35apU56qQXnkevqLxYV5C32M65e8o5SBAh8EboNjaPDb5U
9w390XTk4oS8OBrAVKKy9DLxKr3UXr907yxwPJ/q6cfarmHr4TmYEC7imTwwfV9RvGRpF5roV6qm
wB5qEXJSFoHIDQ/Iq2xMG0xYbS4GVKje98DbWH68bMP7waUbKRb5mx1PDUQBbBLemYrXeX/evzaX
lcyJ1WuTlbb8qyRGCNJROhJ/EDrPUgKeHkWUIVCjitoUvNmhTAJJHmMfSo2lv/MfwWn0CJK/nf/2
4kFv3pvL9NjNZTmlQFiMbqsb00T+s4c+aXQdPZiLgyZ4szeS3NHziRH+0aGKZUrtCc9ZCJrE48LA
yIBxbgvEf0ymmdxiWl9hpUtzpZXI5DbJ9AkjFCyIq8cysX/2rQy1oFytnffADVWALfkqXQDlTctF
vacpHgmyNMedpjMVzq5IBYUrIfg4yqrJ4ijXQK4Amg0cV+Dhpd7dP3r4X4iyjSvLLGFtIy3jCrP4
hJV9dyq7YiF6OMlMRPryL51qp8T/3xzg7f2uny5t/DzFNSjjfbcY6ooadpwjQDrrBwu+y/g2pmp5
G7/sN+FfG6MChuMQd/zPwUYWtqL7qreRgiz1VJVQi6De77t3zup7Tj1CPTnkY1Dfl48yuphsg7IV
vlw5ybV3RO4WocaBRoCoTYpmh5O5pRTjNS5UANxWiIJ4x7FYsZSjHNSJhroQKqTFLle793f+d/7X
/wOBuEyFLCMUbSFun/znuEvT0O4ICG1afR636fmHnmZQf5/7F5avtEvTLGOT/KtgTotKuETnnI/k
V0HE3JwX6qaiH9l9pOAyqvX5ghunLBenDm6p3U08q1YyS2SOdP7Qd3r5SAmUQFT4WGHptI+M9y1c
IvbNJh5jhgWQOtLnD1ccxPrWzpFdt153KbV6tY84f1D5hd9FniYHT4IJ+oBkcMetTl4gD1pVY3NW
rGu/RUW+oiVmNjSwFaMNAHzVV0Az7xFsV8xqxLCm732P7+wVCelrlc1o170oF0IrfAhVhRaImIRA
o1rBZcn5yZWf36b5h96fUvAFkQBlS6gUQlCEyQbhn/VOWHHxEKivgvku9DfhmAsp+zoWiSvLMAQF
0XY2cD9E+0SyQH7HXPtGDDKUJBUgnGb0yhj+Bu4SvGeU3ImCbnv9ExwpuDi0PM1tcHVoO4nfc9sO
fhajLjH+3dJGd+s1EHMG9SPr/A46ukNZojERUdNukEFRKEIUG0zwLEqR2JwiEdcIh8kgnRddt6jD
JRdHVy4EVGGVCZ9ICHe9FTgLHBk6i7lCyvsWsURLJHsemIezI5GkIzkmJPpCHRQ0QpRDth0xP1FZ
t+lp+LG9Ezc89gPYE/I/NPnwxOSNwgzP+z7k37vl3S3dzJGfdjDS6XmXARaRNzo6yi2F4ukl/07i
cv4V4Qvd/bEQor98JxwakXVW0VeO1JgzTPah75uClEpG98mXcH2RK18j/dNIySoY2MpnRfzeG+1z
b+7wrZsPdiBmOJRAUSpRnifSE5W+PISZkzoTgbqowcFq3YrC5CskAg/Ac8prr0VC1kBHFvkYgwEq
L6CF9JMVTZnodSjpDyjuYVAzll8g2lh9KKV0GrxAD/9qWoQeLBIt8XBGiLxZESLc3RXGDgdK6uxK
bTjhool6htThxS7qg7BVaG0K8ukUWY2IYSnHA5wQtTEeRQEouqsz5BMqFLxWZD0SAYj2CqSXu43M
25MBLYANtGuMocQtQITMD7tksFPjuI8u7BHihtT/aLbZY9/ctR73DtTRxQYpSkbfOUxbgP8sEvUB
da6B+FdIOgphHP5VDpWk9CSrle1fBnjX0lzNfexbnqQAzV5zl+MzIbkc2F0IxiTOgSJPFTfJr7GD
5GFykl/zh/OUtuKMbPoVcvXk/2VpeeFSiJpVXiAjkbjCbA+oeRLuiGGIHJUPmfnrICJuIviJOIQR
Yo8lby/0vnQm2nOkm4hvu+ZwJXkftKloKDmrYF1i4CYhxGdfEzHo2xxkH4XmR9UtBEXhkEIGHdBr
BxnO/+TDgnjJPWW0ccg9koco3aiiJwyhIupSGXFbBwFkXnLH4YqVE5ngFZP9BLE7s1h0xKrDOh5J
MqVf8XE2g7MWXSaCtMih0p3s+UFm8snrCCuOsfuFh1RfNFp4qH6gURHLIUz0RealNHTiE3I0XTcZ
MKwlDDyhSyfQqVkJ2fMvsB3TmVDIY05DFj5Z+jqAcqLIlPVQ+OwV8N4ThOl78EEn8mFFFY44DJzs
5HTvMEZkNiFV8sURUWYg1AB+BIMfswinWmasocvqSFWtBZYFoFX2TV5XLZ+QHbECAlujHTse/dLL
hRU9PM/5RfPs+J130FLgqUigBeAo2lyZ1l+5+xdCRB5/ArhpAllWC2IKzRY2lUQcjdXCbavH2oJ8
aSCSe6wlMTabk6qt/oFZfKW6INfmUAxkGB3iRUNfHB5+Yi5pbvAxlHrZCknxy5XQJJ7WuF7PzuN8
lRMe7gjptIkeUvXSw7bkHd3cqjffg3auc4pc0/esiS7D8gJzkArZBOPaAr8YWhEvEhr0vWevaW/x
4lkPZMpUVM/yp4N31dnCNOB8uHDsFt1ZdxYvu7P78BSewvyg0pIWUUR/kC6xz5qL9PB9eB+KY/tA
C5UojW6TKw/auTGQrkD4uajQZsI011ME9q/xY9pfudWst9JWdP3muC9qmofpNHQT1r8o10S7RusM
DvrImsJup8nyh0KE5x2JtTFGjsf9yMJsyTL1OUSj+dUhyuL7nSSyvZ5Ii0m/eWBYgKA0o8dtj3hQ
nL9msrh+XW0khP4OND6OtOY+wj3iDWnS+VkxZdG9Mc/EPlBO6/oRO8gM+wrNmVIYop0sb61x33vm
aEyGD6KwPDuPEHRiGQTLwPmZauZavBhkcxdrKFnAJFjkiQwRMRe7QWE0fmIbWOuDFt088UriDZb7
5c/PWryVSDSBQyRebZx6BCGK7NwI2vVoV/kKPmDDerEjFM5seR3A+8uMWrY4g9W+uL5KwKSjz/h6
ziJExQ5YOKQSneQjmDasTYxNwRfEXqtYX6BoPpF08CbWko+xLxnUZzodgdgIbkP67N2hR5PfTyvw
mt1EsBthK6b0OIvO5B3d0nSg8CXj3SQZn2jIEBSjdNAOul47wBN/0PbgPHo0XRN2y7bNdznUxM5C
h2UYk10NdwrtWt+eGgqpUZsrk7bX9k6D25820SZGSL4fpqPTqFObp5E2by0F8ZXhfxnm/lQdq2Nl
ijE0U/YNtEt6YkEEGPft0p/CQM4PMtUZT/gFiMQ8Dn/FhPE0oK8wtVRwObfze4OQWdlysjX+dU+X
jMlaqxFfGst7BI9g7RlbI5RDzoXSQvjNWPQwWRFrrMfO/gVX0sz96uYqg270tEfglBJVtFgBR0Vs
t+k9BHcRX+qbT6UzR6VzxsLd4dmOtnhO6dtzD+UqybVpZipqQgdRCSvQ45Pb1O7zc7w4Q4zIBulC
hplgizLEBPe5/oAYfhCzzF3erX1g7fcYf8mHFOtAeciwanlya6tB4l//8aDwa16nCv5t93Eb/Red
aRyVv0mJnDeRXm0+vAfmavWcSiQrmdtelhGudB/bs4yX0bkAVPVrIAbzwFF4NPj4NQ7m+pv7qnEU
wL+XrRHJyi9QiWe7Vhm0w+fkEWHJJu/FI7bUjwmZ+I1950sOmi1LK1RJ52ni3etTaxJ8i2sILEen
pM/ugpstORV3mDDHn0n8NxbbvnKGz9meV/wJkHbDOgvsgHcUgz95f3GLE9T8Me7YMN/3AAV+9U++
b3P28ileWC2W4ztHOW5RCaOri5X9K/6d/Y79XMhnSfx9Nr1OyzEIarVQ7Naf4JZyMb/XJ0akYZUA
8wLNy8fW3DdvLg6OcluefL0O0gEIWtfregWqRGP8cq+kBC8mn9wtJl/F2XHrmJljuljyyTqYpVbT
2Npzp1hiJGkVg7+K2fkkI6YbMO+pUvKAV/BxjUQs6QgGLc8WP8NAbm+G+RwGb1Y1yVyFDsuUF9yL
E4M8wp6zb4H8L/bxn5N/DXBZQ/63e3iSiY9vxbDZfj+XXERazFitoBVwC8nR5RlSFPybsysSAFrD
IR7Sy661ZLG8BUsWRH76DeNwyt6EUgcIRVkjZjAiApIDB91vbUBaC3xda2G9eJXTbCqH0BSbHkkX
e5FUGTHGAEJb/fszBtEFcCaS/fhqrvgJkL1hHiTxAbpny5ENRCySFlJZtO0/HxiHrVkRxJbPKuVM
klRWTeK/4Ioj+cfhSmB+OaSYqU/Og8fv9Q+uIE1Aohq5jduJJNUtHF5kGdD2xW9dgsiHKxahL0sM
xb4n/HET+b7ZSsJYNoN/1Dj4+i89pGtyZet1JWhoYSXZmUnq3MLg8Bwlzsun65r3xHYSd3enN+uP
+1hPVv71INlxayG24JJmX3jWTcjZsPThaC7v3ufjMWEh/nC08IbvjQ2+GtDgd2xKMYT4LOdLbqWu
uEHeIhkL2BMys3u+DF+xypSZIY8d2afMju/MfjC/ATk5KKhtXhtZppTfF+xsRqDqyZJJh1/VSlZ5
aV5eZjfshvFIHj0ORbWf0/5z8x4rg5t/D8rYpBMGDL7Pv5TB/YN4fd9KvnaAOnOrGxXJ7GGMW2Fy
H+U6jKB1tVHaf28wFrrItSA9urxJT0jhKQkvaz/XcC6eRomEFJ8R8HWcoMosxxY/fsnexQlcNPkS
y6I+I8qVijNBNNGJxLZfrweEpHxHdJ866lDMV8SLok04QyDJKEP7OkmoakT0WtvUv+w5U308mx0W
eLoAWKLy1cVvg3jWPKAJ5i9aPfCVYiMVhLIaYl9iAGEAqDS4RrScX6pTMCZl6bAfLNMK0KMc1GoA
76vReawGD+Q9A1lN5AZICTRnM7nR6+4GWMh3f20gw+9Fb4+fpD/sm+oMSt46X2t0sEajeKTF5KF9
qI6wvCl8P49PUoScJCODh1FO7pOKdulSApbqMU0L5a8O0AApg/gS6+hNyAjAFyR3F1RL0vvCQWoc
0EkmGbR8ujA6LVec8kEPbPp/iG+qsfj62X8c7T/xCgQlpovigUNz8DewUCcCGgrqoJuYtJHx7r/J
gEwzKH9bHas9kUOd6PPrqtlcV8ZcCZAWR3jyBjeu6xjtDzqgvicoBhi7R6vSj1QeMhBqwTY6QpF3
CZ4molnJi8UO5OSIfvUaNugk4khc1lF6EnkSH8vRe8JqOx0x9CBo7g0w3DCcvm2KqYdkLhLQSg73
PcjTBKXgIWIwxF40lss/ii4RnSFOQZwHMR/7Cxw1gAMEBshdyfI+1tZzUh/SJ1HHwNLBCZoEmGfI
IbiN2BIItUJs555cvC7SXgn9kpEWSv+HiuPhVuBsYvX8QFU/OO0Tqgj73v/jZjIB3hySzAkSRF/J
T7on9W8wEMYnw/VrISU5rnilGYBHE7LOmWH9Sirye/8P5SIQJgB8so11yRI37GgbvvXE1ZcGZtbN
Nz6IlcoLDeu8NoAmfh8mZsRiWaYHfca6lBMfDq3aKKRUDOYKvS2Slo9tzz2QdUGiwnZUIPCbdCa1
q29rlyAxdwrSInlfuRstK4uA/q57JaDVJNWEfBSP+yG9LNIZqim0E/CuQ7gRVz+fNu6rR1tjWqdh
cYenBB2o7N2KPs7oNBNHp9oJgQsbZO4owBjrB5DAn4G2CSgT7b9un8bYPeQ/9Llv1j18W/Ek0zfq
JqmDy/RFNAei8jWQ1tt2/AaPYKC7u7D6E5ctwT4vo+7kMpLvjfl5sNtSzaApB2AnzQZW11Uvas0B
Xun3AEb2wsKdhquYK7P9CbAhmIU0wHh5QBrWe66aVaCMm2kfwdhPy73DrxsYo2yYhBXqneRY+5V8
D3h3DvWBPC4hncR/aI/BNhOjP5ONJP9sJeLVK5vHDbl4av/R1staquXm5LQaeldiQZDMNTS/Fyuh
84b0pNZWT5p+F5MdHD/3ogWX+yqDvwQT9lfDJa4xb6cAzkF5WbURNxIYOKefbnDvug0x0clUNtzK
3uRHIp47lrnsQdCmzMKFaGvLo2MX02+oJlYJlF50WoRkCzJrojYCP5KZ+VL2VWKBTx4um2021MZ9
qr2ygUrNl9zc6nLF5IGdAZv20+rOn0E/FG28vKLFgnWjFjVAzLYX0Px7iOm4NK6aUgmhJKKlPg2l
umDo1eo++qLCYnnZC8SRXBBMKZBI7eMLsgqSwpo5odsyGbWS+A/g0DXqkBpezV1M6vNJHSLt+KI1
wqcRphs8cgGpa8haUgBQO2Z1sq6z6yzluC1ymmQtYgFKxQMdkcvLrHAjpXEHXeoF5xHtGuAwTgfI
CW7zAltHyD4Fx3kSR1kISXryxhIJo6OAjQcfCkENT3yFL2DCXiBBJaujhTfXnDiX6LG0Aj06DZQp
pEeRh0Wnke5d/PZyZ4019zWi/PTTc+/joiJfoarERH+ha/brsD26tn2lNe6z8OLlgYsjfOAQudYZ
arvgMm0aadFVokSRZ9ANbF0zxNXPQBfiTYbTOj53FMwDqBxEeiUg8uvTCkbawSSD6x8FAu4OCcO2
+NM8/sWwokvIw6U1XqjO8w3d4zct/8KjV9CKlrdQvPxXip9MIYoX6lzKMjQgYZ72PEA/MQZ+WkOi
Wsmw//b78ZJqoJUQowk0+U28QRUdqU9IfURM9GWFff1RbaSF7qgBKJWdsWExlkOKm1WQjGioo2xf
bHjqQCxUZYJ+UvmlDFXaf9n0jwFFIibl+dQxR/dfxBW+gqyLi5KzV8ohn5v9dtPxOmyNZwqz8rVw
TqvCoezI29N8h2wIcguHGJx/oVWi34lYoEe+TJYLrKvUNLB2fofvydm7h+8u06pF7YQKm9ft/Whw
qoRpBbdqU0NsqimzSantTgyoR3fWbvFcloNTJdNCcPIJSSXUJPwcP/2aljMYQ/u0uKGwo/7LCA1a
3MGWqyfj3vJ9Rs4hpOpRa0gLaKn6fKoHyIsJKsAvqA/RSpZg+X/O5P7fy6fiC28iI+Do8CzcLDYf
GJdnCt3JDjvedeeUG0A5+f/iz5hDf8e947qSRVbBwUNKYnKb5EiofJ5m1zEL3Hkq9rUZLktSWJKQ
QUrDYjSAmwY0bMq14kshg/VK97otLWDMuGeqaMj/sU+8M2p59GzTgpIiuzE5jalvUIeu//r0pJa+
1L3IQD1hGXPqaGOdPjG0tKJ4/oHX+x4eIx6Tu0fjRWjH5+nnjM6cnLQ7Pc1SkAaMNErOXfYXqm8g
8ueOVMD5Q7Oa04EOQq8O1/BieLvo/FobhddH+Xn718mc57AH2rLZvQa8TIYpNB3K5JYKDYQT0QZX
zMXzsIu6Lpsqs3fLR2ydpVhTE8WAdI2a4rijRFuYt+P5WBxa/9TpU3Nj4B6WUJrt4OA+zeiAdl83
QY4nGLXoJij/zm/LiAjmQWIapxyWQ9pJh/G2PhL+rCtwWR1QGc2Shh+2Rd+ynq2xUuc0ar4u6zCL
ugDPOTRdBKR2Z0vjSzQz9PLu2ndcec7m+9h+0o0V+ixUFKepHGRPSAnj7eWgA07znrAvDSen6SFC
6nzYehPsn9ekFnQjaMF/0+04HXV2YRtNLhI4umFDe153y9rJOaU46I1zxOTxv7PmJJqzw4AML2yK
ycQjufV4DkugGe4lt5hojPrtNke5T9s21RIBFLuY9OGGtT/T/sTdQfzAILCMpYa+rWZi/YCpwUiq
j++BVCbFuCN3W+tv1enjbDZUh1BGuxkCEacCFGBGZ/Knji3SoHKeT94QXCksfP7oOS2bcQbRjujB
kHQhkTJQeEHAJVIQzVT+I8ftp/zHoOYPshQYwZCAFQxvnvuaQ6rHO6/1O/lAL8jNNRYCUbUr0z4l
yM60S0jXork5iLD5ux59GZB0laDhNO48cKeobJCF4dAjfwt0q8/oqnI0gO36n/+RnwpiK7Zlcohh
LFh99QmaCVHJttyaAiZ21qUdnt8u+5wUX75Wu/QDi/rXaaKAcgrOeab6KFinIJ0sbJeIxleftJc0
mjJ0l0J0l68suzwKn+5VHC9ahqk0vAc8YPP8UE5/+ayxtPmhToqN+ZtAeyt9D7HMFLd6+fVsACzc
Oys57ixZwCu/ItFBkIRDT89RSOb1ETQiFu30TxbvWxt5p5Vv5PuGwPVXC8Uxihaywf/KW7LTkStu
Q5oaDSCBC+eZE/E001uPYLM+rPUbfJWSZtuTGvOvRmdyvuhULAq7G6JB5hGTdJrTtveOZMnmVtyG
uxFN/j43QtB28TZUwbsx8iFAkIcUi3LFRjZKbCyE5CXeREE7wUcyd2PVw4hnhAtDD28KTLPx5TLd
+xzZLEJivWClQ714FUp0JWzlfjqGtojApGUfp4QRPXMNVYZcFmQL4Kjvosb1GmDGMqpTK16oO+cd
PQs7BfnsjWAXtoD4QDInDW2mQJn4n2cHnu2VgqXdNE5n+si9Es/Ki21Q9vHM3eSyQlN+mkJmu68u
b6sDWwXR0VDFxWjL78j+NUB1oNVoYrx+QSM/mMPV7wPXQgxCnyZqiUAFhgGxi//VrCDEOrlzQkbe
1mnYgs0ZngonONmTN31h6XRHXjlZeOIumw4QZWgkaXRImxUMPNgU9m1lVLM49s4UnneijH9Toab5
I3WZd80ueRlcMJhBgn+zzmQyTpfsijL9Gb018i0qeU0HBlKqOy8aKeemQR96+kCqg9aZ9BsrR4nr
oI8Tg71Ar5P5ox6/4gBKbgO+3XgXzEjsclj/9P71Ok8zPxiOATfdb+DiMfaGsIsUij+Iy5PHlCeg
u6RpKKTfgtrJY00/sp3VOTvdtnNjO8lSG1HqY3iNB/0fLtHrEZ4LhyaaV7ptzFGLdzK3rKwnVYGa
ArlW8QMn5WeArmGbSf8I2X9iCnXJsdEGvPZ8hwQPSNOnAfoEXt8uDsgOhryMGLXb9U5PPy+8h2Li
evnEbLFNKbymbtw3kyK498KH4Z4n1AfVh9sevvojrYPdpbou+J91Rnm0A+CdDtlPctw0qYnTDtxv
D6Ms9YSEv0QbYLSh5VyjxKW0RQM/H34+o/eNMyYE/Wdqaw7ejtAZeR30c/RO2DkVeKvzvEQPX23s
UHDwgPp/owf7FEioSzafBhpVU2ZRnyItbcCrvWbVVOqF0tUblPg16GEGKOvFIzLnGFOhFuvd7mmh
/81ZuCcI0lvXkBmkMynpgpBQvn1g11Gtn2gGvKZlvYfgMNeY0jA4zfaCbwns+qh3fopQGrX24/LH
gNMY3zs8km7yxtdjVT2pkLXw7JI0/L9E2UkxFRMb0u4spRWV7uCmtviQSj6J9ONjXPp11BUbUzF/
Tplpdm+A/QE1uIffHzyGCc4bgo1RjaNsK2sLyLxHCZbVZlYkwWlbIU4Li+Olg7/MtPAYcEVmtddx
JPfPz8J76b3X7cyvYBNjpTs9zzlprmAJSwj/A5qphkqxRPCrmW2qxhM0+hQmu2wXz6evdNxDgvuX
goOBW9Dqi8UqqnNybBWXMGkVKFxNrP3YcPERYYUhqmARuTvXgUDwr01j3R1RkAG+sA4ShTyPjAEm
hoXMH8EUqRtll3rSYzyRBs35dTGr3Au+RfCCs4MDsPEGzaNoyodhEe1jFixrKFkWT8td6tf64bol
2ZMqeoXmnipLhpzRUftm8TLTFW0E8TWVRA1a+N9t1Z/o1KJukztGNgAxGKqlw2yLfowtnh6vx3op
trgHlCecSs0bMgPp8wMHRyxswSfT4IBsRGG5AthhMWcrrW1UKX3OKg6MA2OLW8CZV0vR5WN8gL3S
8JChTrtw33KRtGjkVpyUSe6I/cgQ/CNEAGIwCAJIJX0s7KolrmvI8YmEGhjOLRszhowBQ2b6aVaP
AxS0z9ll+qR6jomZaIrEkxA/5gGil9Ft3IH8BGt5ZMBKvo31AAYyJaN69HKT2WmaTjX3Nk6n1aDf
GaYnRvLOvIPNLK5+3ZpjqyRtBSGlA4BxmtQobLwF5lzXLh8QqW0vzJkvaEyO+LA1B+kmtVuAgdKB
TaFKid1kHsQ4s007wCe5idWH8u/3OKUrm38ZPqcXzFV0hwe0INaAK64ycC5oktvH+QITjTsrzeGZ
+FVnSIPDbMTwM3ZWihZCwzBY9avET6MFi8shv0b5pGrIdnFQGpaThLIhJsJ4J2B4ZRqHQcSz0PNs
ieF06OgM8leXm3LB5lCufHuoUsm8YW+wZWCJLgq9LDfEO6jEzSTYYdGEZ34l/Iquj96IMXszH9xD
R13n7kzv4G/I83E6wtJfyBe0H+BtqbwYWAxqDhLFxixbTF3uNg47NejBFQ9HjRhYwSpIXqUOEdEq
YOO8dItFBBs8r28P+TV3AqphM+8gfyCf6/6U5LuHp3PYBQYb1aU7SI91y79DbyMMX1fe4Wxrx+dy
xxz2CFYrJOBWVzERIvGZAEwwg3S3MRM6n/Mb4KQgRmI9JoAN2u5VjILXLIKg+Hj9qP5jfptge6Ey
MDGMwKmyZPmA8nEFb8GGyYbchv8aNyAivqHVZIdlB64Ks7EI2EgxCz7wKaZpYODjkYKoJu6Bt3hM
jz3N5PckVp8AG7sNR2usCZCNh8EergvcuXXBecFKH3Dt+L13VuVqi28ln4cn0Lq6IaKEtcI6R7nL
M9YaDD3NaZNORXycCmIPqyaI5XuAzdSDJRS4lWYl6DNxAaD6oDkGNSYcFcSmubVGzOXx/5pTznHg
QHYJs2KCX8ZVTDpkIYJyw89LtqMgb1Ne6LoYgzBE2KbwpMEAOecD8Ou3F5uNZH2bM3E5U7hgnmCY
BHnzzNqqBZylN+Zo8N+eY7nGXGvyCHIzh3tHmwJSNsxDMDNFEZYOX0uDWrusAZsz1+FWedvb/MZK
xPhrWUcmDt8pKPi3/NDFHCqFEaX6cnnZr7keiE5RlbFC1R5XdQgBivYIfhvnD7H8GJ9/kw2eEwgm
tuzlQYv7pTOwNOcU4FuCqjOLGI2oYLknOr/qzApmMEtYe/mfTsO3uBLiRcnuxR0IkON1ex7mhGWQ
+gxlBj8qXzYUzfHf0nIGHSew1O9jqmIAIncMljYnhHrOnaFg1V3t+H06n/nVg67P1BokNubYCOKK
mOF3clBssx5jJY2dGwsoNw1xua004X0ukH+XMQ41psI3FmY/pBjsHCDjQSmEyfd8eynt8hjiaYCQ
GxYHlvOy6yCU5oPzLIb95EQBRgf/3cIb97B38DtYKjIHQNHwDpBhIkNcZX4X294R1tfwRK2jYw2q
kAFRVh5mGQCLrOlolsEvmDpYosJHXIiEL+6aeH0A6f6c3f5Rrk2x5Yo7+rCNewV2MrCeXAzCqd+F
qaMtCZ4wOoSJaB4gTdLOh1bqLp/8Na6xCMM7K8eCl5GKFPXnfTM/ea1YeLT9hoKI1Vlmr1DOWMzJ
kN1+rhb1tqHMhwW2GYt0SFniN/nlVjI5wZqEi438Gvkjs0degIaXz8D8o7aDBJf3Wj6mMNrcHu1E
C0wx5fPLRATxhwCIIIehlxJmY11OMe/AvBHrTFhWDhc15sY0cz442x03gk2UOVfPLpxhF/gPjhUT
Qn7hd/oa7q2H2TWr8y8bLCZidCDZsHrVmPoeuTOPf1QIm/mNvnrS96T84QLemai51VbsSmGnrQG7
uecwGKeQSkJ+Gzk7emi8UUvkLjYzGh893cqwYhAPE97gRa2bG/ge0kRA9cqf+53I3EdA/Dk9qLKU
EAg1QAdYpduMGjpFGJR3CBrvuF34bZpHMD/eMHJitGTTMwjYfdlfZe8I0yDWPSal95hyB1s2ziOf
v3srFYYKJABYvraC9xRMgxEIB+BBvw3/rD970rRhcX+UmBTFbnqxu/o/RWM560x22bzf18faFX4q
P3/pPU8nE9F6/Z/Hg9D5xu9EuXyKWnU1UAwr9kElkGMTvd2S8bO7eBeA+E84eYAXUDyb3STtI384
d9JIo+1Eh6HPxlEgsy7dnXa1u5fEa6tBc+eHJ6gtbzhvjwCaRnevgKSChvacIl7mFMIzhDUOwscr
kfl6BeZ6gdP4xl21EMcXfSjONkP9wRov7jMhCnBY/TIKGIMImWOZ/m8sMLjXDCQNL7CrU6qsls/K
BO/GXHwCRHhXLZZB6IV+a9hjtGk0ESiXMSRi7F9240oZlSI1JwkclfhoXH+7ODMMurBsW41dvp0E
DhHbpIrXQAf4yWkh9ntwM2jriDPhUPIS+lm2vO7+4oH18UnjBNvHwe7qqieKayW77Z1dF9GKitVU
Ufi7178zF/WOi3Naep0yKI1h055lGXE1/d9eZl9bGknFOmsp+qClW+fxtYxOMI1ajZhINpYK4Gv4
feSEaG5iBwqjERYDbO2uP/QUJLe0bk5/3fG1NsCgMjSmSdAGtxhiHNGDjOyet/GkpizHMolzmYuc
lG97ZLTVUMdtCjsdCyt/gZrBB/BWmtRYjgb3Q+PfDwZdD36e5+n98DjcD4RzOh5BxxarEjkpPrY0
vAHXcnY/uztgVWcKSGAhWVNfpvr3vDvgBErHPt19nNw07gBmRVQEQQkf9lV1TipZrvdWh4930HqG
Wgz0aT4aWi380xp+SWz2yE7zUKfCgYsiDAI2HEPAP3Wj/PWyIYRqxiAN8jo4l5b0q+sEmEhocQgu
vL8Nsr51GXWifPOMdnt90f7X/ChbDcH3poKoHTjFgBMgrO+ad6/amVnLfe+cn5rYXbJWazcZP0+g
LRODlrPqonxbl47XrIy/9x6JlYW26nlyMOtLcAGw242VX5zdoTk+W7DSbO3kXv+Vs4IAvmc9Ou4V
q6q7uRtr3cl52Ck2r39abUsy05DanJxOPSEnS7f8s8Koa65SNxY/FhyNCUPWOoS6JRZq/DjdUrpu
osrqwxHxS1go+HTfA6U2PbCWPu5MeZQxUPLw5bZefg8iNuZm4OC63f0l5T4b+6Le05PkBZZt3juU
F2MfLw/iN3FVoUVK39GIC89W10lAvKlzUJ18Uppinum066Q/Mzo7g/iSAdVzb20/o7ToP7w+K2q6
eveGdfd4fUXZKcBT7EkCDOC6Ix3oOT3W+rdVjpDDUFMTv1TaAYpWQjQT2YymaHh/SiMCYFL5hjAI
91PvRNGejiskgbhsYirNQ4xFhelaQTbFp9OhIIeROaTTOcHht0M6HtekLIPkV01M7IlX+T9WbQAA
lobf8DaosFgfPEiBjdEWw1E8beyPpSebdT1mL6gQ4JNwcaF7nAZuAAQdCOYSMrb4On6OdVjb4HuY
KXI6cMAV9rnTxSvnOhvpxw/JcLMIM/ativQFV0NoCWJzjFkv7kAjDF2bQ0mBx0GLVCAqokSuBaIa
2f3dkMAi70rRDkQ3ZZztUy5FzSlCOJntdGLo2lfFa1RhDaBq+q8DXZCeACvslfvH2ivPLrsW3f4I
4iSIJatJISnyUV3iXfYU/kNimQMdsRXyDIlPu5rfXpNuIaa6HZru4PQJ1vvs4QTAYqrErl7iAU4z
aMqO9NjpJ5ztFSUkeiCA/CULh7ivpoFgPjE7f8shsyVGXuPtoGFNSsOVYYkebACWRUVSARWJOmcc
FEMGcXMmlRz2UHJMtacVxxbkmfAyWZyYHv5ucI0G3Q47CbpoyjZ9oiBUcPhnSc3zQXUE0I5py2AA
fmI39hsALBuUSh924kERD/g2TyfJvD/QnRqzbcQi6Pe9lLW8Q3yKz6LL1WZ8qH6CPs8jNFNUQlgJ
nSUOhsNsnwzbLUtnwgbU1qz4au5WWo+tAmv03K0lArnOzr9QnOCMMi7w/N+Sav7gDcW+VUiEivZ/
+iZPh9pDpYLWRgOGJt7H/eGC0RviiFGEfBY+ZrUtPHDDbuJqoHeZiy3jeaJy8UiO31EbeybFfrR/
id6JYUgC1Fv46NP0jdjHwC9ekhKakfanBKJFxJohwBlmEeRwkjtJ2lBHIJFTphRlyYidbs8ei72K
n+V8njoqPgZwqOGuuIMQD7I5/tCBZHry8eJSVplh6cagpYIWYDiHoRxFj3mD9uxsvXCsi0F23OuC
fHQXMtr58P3YbP0afLvnDmZDIIt+NX0/54lGRRNWFX7Q8GzyzMTYC0+4Vwi4meds2SbFPOkuQhiy
Zx0oHwGGYdck6tcjpFXG5havMB271X7+GKpwMy5DfOl2GN+lxzz9QeTROuxwtsJ2fo5dzm5RUkyR
5kS30sPgyy0aK96qWWFe5p9ROwSMQONARojr1JO84YmPQ3SBFbo8XcbQVKrnRHktHt1h2uKMsKuT
0J2pZT+5TIrdS/AWtdugWEKGJ8jDMYd5j1NOA4rlnFuCQIDSbMHu9WEJOadi0tTLhPOj+RCGJ0wl
pE7YTHl5gVGifU2kXRKJ69NvqP9XcxBRIBAcO/sGfJmIzN54uO81dicpUFRj3ifnmjy4bvzsOu3q
If58/0fTeS03qnVb+ImoApFvycrRluUbSpJtggAhouDpz0fv/1Tv7eqy27YEi7XmHHOE3FjiP9Oy
V+BcLtN8qm5rIGmRCL6QZnzytWFnV7/4fKGswvxYv3ZgQGR6KIWr44EFJcTRPlP40EyJP2mQ2FfA
v7KXGyoOB9H0BEPvpS7L7Bna8sQ2CaBgj9nF5cLU8WgTghY/fcBZbcnaSE4lzEVpoWNPUt8Qoqdn
HMwqxEGDXWF1jrPXMmEJiX+Q2zWs/ty+nScYVSMX5pL3doFl6UIsDkoEP0bdxaxz8qkYQS5BPzNh
2ZNdwPvsAYhfjgBRiMtZYOrH8PAzI37BdBQW503iFgPNrJNxlaHkr7cmyJGwjMGa8SBePl3FdISf
CuvWATAMxKwMHl/1T77rqZT+OgMDdmwGis2YYTq4afYP2gyOiCbbtY0tJHb9wygix9WYUg5VYmYw
3t4UpFKtwq8s2gMli82io9bM7NBcw/uAmYHERfg2+mX2WKSSnzXQkF+v06T3H1wFaIzSkhgW4l7S
AHqzzBaW+5TjLYUc8clLmakFdA5xN/pgrzZM6ix3R+LaKHmkxV2AWz5g2Bg82HpLhhH5R/k4qSBr
0aK/sOc8v8SLOmB+aA+Nk8o4tgzl98gQpWaiUbLr0eHB46GcIZDkV4Ta6US0FgysM+cNRaV1zYeF
GbH2le/G4aMTt1CtKyyEzHkzuiF9R+cn4jEV7bQ6lMqiqHcCQ4nWmUEemb/JlVdpJjBwZRMrgMhs
TYTLLnb4kCTHstrpmCHH7kx1mUXNZo4+86U1NeabI2HV44vLYZ9uFQRMx8o4xyIGRE6SOPXomc+l
+NwqaCBNq1BZ/aswGCCV/UWqK1VwcbSjOrlLOU8czmS8bR1lpz+dCnvgYp5IXgUfyvAb8AF4ZfBj
cL3p5qm2ewCkC7b60YIlIy1tGGefNOPGvwoZSCJRaCF0IdwPcElUcSyaN7Vf7fJvLiEVV/3NA/ws
Vzy+Ss8bWbIX9eomV6y8dagCHyoHdAfVL9AhWS6w5W1z1dUQzki488MwaNM5g8PqlH4BARDvhds1
6u2NZARFjhljEchQPew2fluiwaZOHcMw8TH4T5WpU5CCZneOwEtA13FuGCY9r4zAMXTiqe4x80n3
Sm+JF55O5iiMMKRl9CGXeOut48qv4OPhuGgZfv9HstYPRYiyT+EnQKeZbSTsW4BzvVS189I19dXA
SLSx3qAJracyCUBHpjrZIuIIa50Ug+DJEJoi9zj71608sR1OfvD66IZF95E+/Kh0CPEedO+FBhae
3S1irPClkcg7uBAK+z8s8EGs6eHZ72udB9DCdv+VLap20VFH9bI1jkdN2OSyz2leIbPWvA6Uo8M9
23mlkCVfpwixDdPND1Rk9V2dQWUKRMOPWXX4Hi2ed9w4zLcrTyeBpcLR8kd4zF8lk0LVlml/ezsF
B0Yw2oNykAQlHJlAXHiPGvRwTtjEq3EDwQbt7RXFVkKPIrFi7Wfoiuk6B3jCPwPNBiUtJyBDDc2e
QW8fAgnOgSxZAz7dT8WXIzxYa4pi/E8fjd2fG2nZKmtOVjLD2IQWBQQq2XZSzAFKuy9t8yQCsp+1
TUb5d5bRbwTtzAyqloCl2eRB8OBg7jJAVQXDs8nE9ccwpnbLS3IMxyKe3te5rEr/yf4exZ1LeRpw
EZ94iDciulNxU722XVI7fRZ0D1gNVAUiUJISMAzpDbfDBsP0OAUxBeswZDa8Gm1Zu5GydQIG93BN
A8Nfb9aBA/sSvjI3DMcZzHbY+dbbtF4yni1v5Lr7AlpiJhycNrNmcAW4qrNzRxWdt1tJ32vNNF0e
amiRgFUord5wZCkLn07mm4EqLtXiI0deym8Ql6PAvnjotX3Z7SuyvAAY0FEZXqHj0on4KCi6QJOD
SLJfbHiJNwNSbJZZuUq6TdWvtW43RvMQHTUYU+/N4GKFIC+8ADcCQ/El7JDfQf9aFMS7xFhmu+nb
xXxKeDgGbHOKKMNRmqCm2EYTZI+MZxD6zHwzd4yYQtWhW1aYG2S8S+p3zFNdrV6qjKxmVzGFc2Op
PwoIzkG9wEatCU1mrs7+vCzu0VY9ddNWvX5vGxX26vPWeII8ZTOcs4eH9B8nptiqkLO9HPrqwYbo
VUXuTLy8/mS2rAXc3qcF46+GS5fF1w79MEOpxMa/7wXRFBwgI7dRXb1vk78qvBADA2xvRCf/XBbC
oqEnlXxD9VpsmnMuNhU/t39upkESrsN+2b+XKm27EQg5RwYLdq6XWLl5HGD+V5euZuM8e60LyOCG
3SDsQt7XHBJhV1RB1S+fxbKrwLi9JA0awGCiRPqlgCo6dPm8mrgkYiSPc1h+6jPLGO20drK3F0bz
DujpoW6Sb8abIRCDyi3lHhpg8V4Fzvr66AZbgM2qui8NRvNcLOdvyAlvb3x5BFF6FTM4AqH0JQXN
W5xn5aaACrKRCIJ4O6nq9oX/po4iWsu0EyqECKtz6N/YNfPfiLab+oBZC881xCwo3VAr3y6g75PF
Qjx3RStnx5rLs4UXOiN7/Onzp6ejFkLqRavP2iAAgHqa7RV2R2GPyBFf02bHj2Wey3NMHhvs6rRy
UlqYl2NC1WkgSDsK8nhKGzLSNuJjGdIUSXi/jledkZDuyyGbIXFuvPxAD30V/PL5neKmiDAIz+4y
YNoqqD6TS5PZLhGPvfciGgH8EKIRlGJ8bMmQY+HD3ks89eXzkd48srvShVViEscOIowpWExQiZcb
81YPOtTp6IREz8xcA744ISLQv3I3rNxOx7jXLWh9oZ/jQic4M42wuo4kAVy+mVDLeJLh+8lVRO4O
lvARgSOC99K79TYamRQinC1x7lmAZJJpZ+A8QIv4miBagJE3eiJN9OgWSGoHCCDcU45bED3zqGpu
PrhhyL40r1QXu9QGNTXAPMQLYhw126Ohos3GUTuh/8e5nsM64QiA1ekRKlhCP2rAS+dmwzaorDr8
kTh9Sh6nbvDeeM/kS1ZqhS5gwPXcjQo4bzY+GbpExcbYwWUdiLQGAETlokNZ9iOdGIDRiANqgDXQ
2EyvgPs/n/gIHegI99vGB2+k3v4eOUmb+pgaXsy4QnuuIpiYcYD9NB7sqrYWm2383qrx9pXOnJT0
v0c+rvRU99WH7sQyBF1MrWsPTLYueB1kFLgauMYTrxkaX5nwpRfOylvsinH/+an36N4DRiJitqQr
iL+iNymlNHR5wKAqXjE3JuDjyQiH4UFCJKbI1I5eh1IHV/45fQ7DtG+GtGG/Z3dlY5oWPYiiIQR6
BF2Kr6Jmo0fEBp/MBL4ZSRtWvm6LSEuhQQOVFD5ZYCXnwZ5SuUD9DdiTOx9wEJh3izx2i+dO0uHd
9hWA5CIp96XEiZfP3+JEUgrpNlvD12hhzIUAuhxSm5UwYUhFCKI9yEQLsxrjyF+sLd8/4hWvo7yf
wMd7Q+oOkzbIqYbfPo5MYZ4bvTx1ppWDJsPXZU87ZezDIVgtg6BDghndJn5d4LFCJGVN5IonPs/V
izWEBQsuWhW00a9StrVv/kGP+ecACRqzRJhVLj9FOEqwUMdAW3PkDxZU67Q9qbLhSnXn78ONUaFC
Ux5r8aAA7NV28zsch1VxhY9VcK+pOPrMa674SZnARwthrhzGY+2qkcMvfmpQ/Xg/uE4DBpJvU8xQ
WEkDbGLGCWz+qd1EC5CuAeLUDjNPfD7deqTHXjd2ss3JJqA/gEc2OR0ODYRlE+1JANBtq5ekwlzd
UrAXj7x398UAoOdEoZgf3ZwYHLbOyDXhRqNx1d0Hm80zKIiygdxSIm9alk9P5Qx7ezHD+9ZXyb0W
53o1L5EvoJFgjgRWj4QS64jSZvBFEYjzvIzajIQi+j/eyVQx2LR1JrjYk2PWg4A7EBul+pyF0Fol
2dYxOmM0jMs88FVmJ5UHl9hgMLl9Akf2Drcaxs8IKEA65puLYF6McjMWe1mZF4Q5QEQU0jG0rfXr
ma6MlwzcBINWziRgCAOiZPNaUsqJZqQ4Q4TBmmIcKiotHQJXLUZUMuwVfYy/TqMt3kroJvHL1iak
mqHQ2I47s6VVbl/Dqk5bx8yYEAnKVYmTRSUoC03HcbnAHOxRu73xmTaa1TG1aXSd6KlylZeD9yoi
RooqFGURu0nJzD4KWbzl2pPTVALHaMmvJKyX4mm4y7hvrgSFtEXmTn2PfpY+QupCeugGu28EzOJH
EdNSPUGblqOM+BEJe/O+Ir9N5D9VhFv3QLYqEVkqJ3s5zFDAL2DC4bJMMEeMvTLgV+b+43pNLv0c
f9KJjmR8zpkcc66H4CfhgMP8lI/Fi+BrlQbpgb++V1Aoq+H3yZPF7sgmR9w2JIMfhvB55gwfGnsV
ptTOk/ksDf5N0CfEHUeZaSoP6+4+TjsMPS2xg8zw/jU5hY1qElM62Il0RYbzvmmMLCS0XOBX+fbt
Vz1eiu/S3j3klUbZxmTrmqNx3cejraosolVTuAx9Si5WS1PAYnceyMf21efoavecGhFm4+ekzeSM
grSyELAH+tD3HQziBN4XvbwKqxUmACKm2OtTt4UpmdPda5dOno+LhFVpJ3uSCgtLWuYf7wOJirOA
ivrZEZ7+AUeR0vm95BXHqNjkdaysCZx5Z3/jsE2FXesBwhiZXYzfDMwa9rYgH4/VVf7EB7VGrJnb
9an+ocLP7GHFsWulG4SpTrxR0FbzxNLfPxkxFQc8NLXSwQsRd88X73gZ94dKc5678jC6WUcCExrq
mIoB9tzi0QTGXfNoXr0aDOOaPeZcAG0Z/WThhgkUCrjYvmOPeGeTbqx2dQ+xqeMSLl56wHKu4c+b
Z3VyRGxxMngta/kgKy3hTksuVj54We5o0ICcbHPPTw02INWk+FZDgID1m8gpxRNeXuNGKxj6uW/G
ZxlPlhfOn/6IiYxGEc8OEsx7CVqYhL0FBBrn/iC/JYfa7ZHkydxgWjb/+/DGCdyipal/c5+4Cf6f
UgAsOgdrxEjkfUrff4RrbSUQWuCKOj4C75JuT8rN5V0fH+kPUUR4LdMg8dThTtQ6hAvJIbQmh/yh
BhaBXZxZhMz3N4ZyhMQkaWvhBnMsHT+HX0biDKdbnnl8Mjo7/eEQyzD1IPUVaDrDSgTrPJAq02vg
j2Mva3VEwwMp6G5ORoEo7WOgFSVIhJOIW+gDUqD19mfqXKSfoZ3IaU11H2DjcXxSzrBlLfutpi9C
WyFIxeVD5r/7eYit+pygGcKpXHoF/BNCMnr8p7kfYJZG6ty8jCABpjejB+SlW23wVILw8PCydeqm
GH+EcA/cBNmasIpbQN7567mYwQMh5xKuCFEpyU6SJ+FdlW9nw7xFE88paGwb/Kz0+WvYCi/VeiBI
Ehi70wXOe0hDDcZmjITVbXRQt937/NiwgzJ0RmZGlAAGIK5KZeAW8mr2ydQgWtI6NV80kkDOC9Pc
trnPkUxPSLvIAS8sUyKjORZfvvjdw6KgmHBjkFTUlLFr7HGR+6Q2ZLkn0+B6hv8TMxHgY3oIkEk4
WNNYgpig2e/7h6SUgmnYTPYZPUxlTTvN+qXiq9DXBtN+yg0oag+L9IUXVZK6lW+88uRXro8vc0Wh
L1d+hpCuFFog44mhRr4q/KMYSkfLlC3yZGVFIVpchHO5zX9Dpwj6C/ZuUDbL1ZTTmUBYIaKGDPHT
cAUdBruRK0fEqmBG9WdzGaKrdOy+Cn78n0THISwq+bPzmtX7i+lUzeSqdrkAWKowbaQIoduZ0koZ
lVP4RRiEz1V4JLSgxLRMDwWhhWxtmTdxfuHFqM7YeRgM8dT88hzJN16/O8oZ/q6ubl4AddIdRKQD
gwDQyfb3feM98vCL0ATkBjWIU/GqZwpYpgWP9GlAteXn8KRILl/nShB/RBDTY0ncyOxQ/+q6ZXrK
oj9QwM10lyfVAOsnxosXa+i71wurbqhnrymqnLOGF9hhH+5mADYIaZAPwjKNFp3GwJq0ZpPR3WcB
Kw5YtGch0Bun/LdDjcQowgLoa9n8aWIpFjExRw0wBRbBEQkBez+xMmduXt64PLyE4/PAIME8A7wh
0Gk/+O0qdjDhpFu8YGsfm3CPPPBIVEe5IwJ2kaomzp+wJxo3HNy8QVwFLQdhFhIiuis9YHG+rsIR
2Y/pzz6nsZtNWVXfqt9sDbBkBOlB/pydq7uy4GFqdQfMq5uzZrlY+pYX0G6YUfHmyEmRH4Djlii4
SJyMBcwpIPfJd38Dsb9GumZzglKvy0AKrnHFvRxdZQ9Jpv5+DIRZ8Pgc9TNDGkFfsD9JM459gk7o
V+mSmJxwHg8b5gyc0iXO+TS2SgA5p8hOs8Sm8Ywiry4WiDeZl0quhvad1QLwB8fmxMgKqFInLvb9
wxZqXKf0mk8Ibly853d4oRGECP3RnagyeSy5gDJGnBxuLkWMlk8fhaMOkESVTTIlJ+SN2zRiEaEz
qgUZpdsSuyvGeDgVKz9if+led5BTvOf6P3xsyRKeh0h04TC/fx7iGs6McitJFmUyDZApM3Bx23VB
241CKEIHAEW+Ea37TAju71u85dkgTByTaCZzNNEwXaDXBiw9mikWqBB5xRnhB/3/4+FS3oAdmLk9
u4aTaReALFDuFFbB2UtPT1ogYNeCnAIF5RUzoNGabAgBhAkHZSKYX+uZTzgthRHXBoyRh4+gCOgP
hvNa/6t9TJfDhhmSRE6QjaEtFOfpRPQU/HhsKlT0TQ9pDsWc5xl83ZqWLTgpZ81c+9NBQNj0DHh5
VMUAy6Uvd/4jPj9gR2ok+GE6wO/ax/gen9hRgM3itUT4MUnj9DfKaZIiMf+ySKDG3uCxosWitkWY
kEY+qKjMPUcWR6ySpyMBXTw+31ukYTUsQqhwxqewlO/lFx1PQWodwXeEWUGDTJhbi5bab1hw9Sav
vd7gnVA5sphxivGhob+IccNH7kbmzT+aAeuOe1omTotnD15rEA1GW+fX84wQ74lMZ59cE8GdoSdk
e4zfRzSC4TcfzHLdKBCCbTKm9MYBaRnsGysrPnkoPrC9RsbCrJG4+OMkNsCUjmYSnjJBn6kPnyaB
as5pOEHAdoiiZzd5kp9ptBD3Cf7zgnd4ASlosO6iuEszSxi20RxjZ+kvg2K5f1FAFU7rCSICQMX8
E7rPDlI9aPrDkcBM1qysh0mOoje7spGiT5HPXJb0nvy3eKAWdp0nKMg4HNYVyhAEJlBPKJhJ/Bt+
gW6nqvwX1kBPeD3OC8wGzXkc+8/ru56zB2L8S6AsvqcqqlIZd9aroAdp8wXFq//gGQYvMKXdq/Hw
WWRqD6Ck4fIcBTApliBiUCkIhIfdMRkwguH5CTOPMQidlqzHpblRDwraW6Rg7JvCF5YAT901z73i
FE/nZS4UqGatx3ABglqxmKG3dAoMpjU6BziR40bGbMVLrzVo4j3+VGGDqjYdP+Lah4dzSlEEbRuM
+qU0p1qfSbbwPaIggJMxc0pYSElxJhmYmeLGEJg/ITKYw6nDm5dsk4iuyoF0B5919tX0ROACl3Wc
VpQ2TMcJBwPSIFwa63JmZvgkkQWKmUMOCVjy45skz+M/kTW2ZCbBqaETIt95HGkcPz58aSN1wN54
XmEcVxdOinAKZ5pFRFyL12xYdsIivTy/x9QuUc4BZ7Wege2RyhzC6oUJPJnYDbFLv6SivPLfN2B5
uN1sXOyWNoLH901hvov53yrbEeQa/Jvvkp9CwYo75b2cl4k7Ge3IXofTnOCRmwW+R4ccuSgH+o/s
EuJqBCMCzdaBMRV2uaXMgBr6EwsQ/oIadNDs/3EstlXw+tDBzz44vSPOAM2+s9lM1cJ3O6IViRbl
TRrmCROIvXlglSJWcZjWwUuzcJlQqYZYP9G+S7ZQRMwbhHxCOhVup2xJN46ZCMyVt9PZGZYkxrpn
F2S8oxO4bSV4Tx3MOmDnqlZjAyRJZCjs2amKodRLf2u2FtgK5KTbfJM+eLABszmSH3iT1pp5isaE
KfN6qOtvZipSb4e/0eYhbmWEgeXEe6525pdU++HDzybJqJhgaIF7Zb5i8888rukIawUi+4PYPqoF
4dgRgZNaSnlGDotXcusm6gZqK+XrMPPH5PD+qjAN+nksqHtwXMZ+bNVBie9s+BMTKcvnJQKsDJ/J
BricdqAnII10IYocdp1yi5cnBmkJ/IS1KC9EmtopYhYoxArf8xlM0OIcHWTU3gUFiK38EQs4XOsr
Axs0YfCXwHfpT2aMy3YcLkZ3QEFNxNtB6Q7A462tQ3ihrYMgJdMcQsO8YiDJApu0BtAT9AOA5HBX
7sBxJ0aH5MdzsUXYLztjK4b+q8OCrSBXjgr0RPgFN+mnZ3bmZ9d6ZdQ08wLmT39ZuhdEMsRwy0bK
rDsDPj/lCWkMA4ZhKw/rhz7JWOhbvGiay2k6o2eorCza9qdkh4QRSngvHgM5lvr3rMEE02kj2QpN
P2b55DmvfF9j0xRfgO5HpJAovhCzK97r4YUhsBMSw89xhmuPgo2ghUcJ4B+KjquCHkKh1hspPDB7
QG3ZXjiqPpmQrFtE5rnzPpiH+pLduqV660gWtJNZAJjK0YdzKXss5xIRXFPpDOEamQYk6FMP9ISo
B8ECTPnhk5uNKv4S70AeizkLh19Z/pD0PX+tMVTOl0CRuI7v3zrEK9hY9D3i3wsfSY7qbgkAIKwz
zapcY6cuo8omzPkb2KxH/knU5w7gHcHgvzqg/0dFWvMbul20UA9UJiC14eWBORwZPPVe+SObhDOc
ZgpHC9pdjEsh72BYCkU59XhdyfU54PNAT5J4wBzoP6wOm2y5cUcT9o2bFK5W+KyCNFvpy+bGo46C
s8b0Qqe4mE3wEPrmJ8QzShLCtpiWT8AwG9TQ21RN5iH7E/zKBaRSUVXmgXmfQPJHtozAU754zrms
rLErT2T+zfYP4Nx+t788c1OWbGxJZ9N9fdQ47kFeyfaHqrFe6zuThnezAWXmiDE6sj2RkflYF0Cv
w0sldvH6Afz+5EkXJBJCMKilnGQbCCERvr9em3+3qMYAmnf2uBKPSCM1XZYDTMb2k9aB55HodpfK
qc9cU73q5yT55SkDqoQGhNsErMozsJXCyJQeh0J3K2x46/iRum8skG+i7ILzoKz/xhRM2Nfm9LhM
kIrqI41sGc4xebLAeePP58pYRfvyqHzSXDLe5y5j0/dJrMcyDYYf2CODA9EzwyvRoRhJYU38thhO
BVE/b2AxggIj8JAdBacfAHiYN3dZ9EOo69Ag73rmACxtwju2+ayP/0ezXqk1XBDiouxtOzdEz1rY
lM5HqM0N5fExRaQw/RNaB8nwMuSGtGrHZH1/+JPDECwofzrz4TCijGkPNXlc/YZUJfiVBc0GhESv
Xw//dlZIP8gqAva93/TSEkdoswdOFRsQ6hmrnhXBctpv+93sELbVG7BEqnq0L2isBynQPtUVZw9H
Y3UWL4RYZ2cqr5JOrXNpFnlDSCiBWkIYRVRIlvhb880whubJpv4MF8KZ4TsBZofmxCf2aJw2NM5P
hgr0zlwujOUvzQ/xldonpfQmvghfeUBBK17NJeMz4UYLM1wpKKBmXZuTuoI/1jZTlh6bqW7DPIN+
knTzmGQVZAKGk25aVH3xMrLbubbVto9Ts+nnGPnYky3IZCKXn5Sv6NQSkG6cUJuuRmi+aKk/2596
ly2UZcV3pwhU0Ywrtg3jFPonID3mIkgULGSCRiDDh/K7X5G1cJYv+AsB94D4/xY4A79t7dyyu/sY
MviU5cHr9L7mp8epu0JHN76ANUkmB/ZMTt0nq5JCi9Em9QAZPLzJVbSbTZEpi8qHMtxtSkI3l9Va
26AJeN30S4KZiWyvGBHivrl7+/kxDZStBqOH7wQZyIny5OZumH+OqqfDIEPtQjxAbr8NsDOLHGBz
tKIEo6N8zr4A/oR3W/EJH0quvOhEJguJjyZojmG/VY8yjekVQL5qlRXFqlMD/VxeC0Aa9ItQmIQ9
P2T4qi+mizkq89u7tBB82AGuSvDDvGYPwIqCaQ0zNe43mM9c3hTBpH58L0x7Srnp7MlGgD4WGX1i
36e/TJ8gvwEQUsbLr/YiVhl+d5Od/UNDqIh8ZbR+BTZBnkwDCJFWJCDYnNBEX5mRLuUoKDIDKqTa
BsZuf//lF5c/uCb6KNhRY4U/6W12eupzDb9l4xgmpCFN728WOS8BjNQ3X1630I6DvIt5MFrVfmUT
wRB2DowJgosX1KoKiuVoMbwZC5NU5KShQ7r6lL1OIRrao2SreETd+HYFB6B43nkPkmpA76auAje7
5etbOj8Qwul0ZyjIODUwR0Ldwa6JY3E3nxI5JucXZDYQKJOpgsDCqLTT+4CYGSFjfAx35VH7VX7F
X2nJ0cTDiZ3RO7SZpwyX954hSX1vYghWlAbVNfnBBIB7ou5B3JnL+iX6UvhwmdP8pRuDsyB/MC35
oEkq9X9ROHAaaQ6BAKpVZIIWSxuFCIJuVZwIqcSBpjtFMCM7XOyyXYYyhXPm7cQ/VIoEySIvwpUP
oBUXmZ6ZPH6ipx5m9iEne2uJbg81xYbmm/dFiuYkW2QTl+mC0Zd/JL80AfkLkmm9PuWLajsFJ25H
UhFyUDz9TIfIji1q5/p5SzL3tU/DkcGOaUlJdoyIOezVc1rOOybwhl1Pz+e82grqvB39VJz2kWk2
D7keI+AedrzhwHso/UxdICRosLtBS/YN5zCKnSkuSMYTdZVU0zWRkaV5rBoIMyaQ3ppRMDlCwkHi
NPgl2q/ZykyWgInCiamrTtxR7a8ETgqZ11gVAizMuVQvdymPH7tRPEBqfratQ00lkE3/FHvr9VxV
4Okct7L6rWJUC0T8WI75+wt9vapekUePv0r7PS2lN8N++QYUCoQdwwaUjwb01vAyl/91Yei6egaV
qX8kBc1YIHXAGJyqykbY/8tgf/HZrRCdOcq13IbzGEMOC3N0QLLBvanL0L9NbQ/DTej0YOwTf/f1
ceBie+APPH8Bt4DDUT9wBX2UPDB6weew7MZqnVaX02T2j8IHB7izTgXKxknat6ZX8a3cHrHxc5Fa
2TTeqFBDDAqwOgjQVsTbnNhhNgJykU4ZQsPnx2RQf0DiGNAOcgRqHHRQR3BZUvzihMh3q1BNTlbe
macHLdZV+Ybq3TX5OnZf/OB8QzwlUoj4GNv4pwBwo9YzcLdAtIALwiH2qi32OjanwWqKwam+ICcC
5lJArrR1dNDvAl5HgqXyEtmEiN5Apm+LlYW8FKnqaG1jvLcQZ+3RnS9U7nvvEgKPCRseoYEIKx9Z
Cg58XCh8znI3OSCq9vOAIxykGJcIzM1ROi7iXYZbwAlXkACdDTsj15eXw7TRKzASICmRDYxdYY9d
B9dNctITzIsNWYpgz+ZpcEG3+TRV5rLjJ9xg9jn1hMsyEGMgfB+dMPXxkUDG/MZiQb4xWMF54GmL
1yiAqjhJ9gdky7scHwJpPousiiE+bkbITTJh8QzeHrCTis0Q9Z/fu5hufsl3A97Cp7mafSefVOQX
7QM/EVc4DYQ7jFtg1kXJxjshGahlhXv1o39BKG6RrtSb2m9WqFkpPpqf2QevBktI4/rcY5XJ8z+J
/OIdwSr73rRVr7ggRGan3WFcab3nrYtDJx53oEUBlZE9crFJE2c6X7vjDvMuhDkThIovPIF2lxy6
5qR3vpIxtWQ4GpjLEltDUsGQUXYzQOnTG1VT772nhtEn7BTdMgUUtiYOPRrRgbyeBr2nSgTX6AkH
ccE+BG0D6vAK2IqCXIIIjqEnvp3cFQTR4xI0GiAtQXBfsJgKUiNISlpIzMS4FljbE3upfZrn4aPm
+4hIheAyf35gNQIWBimMQtGYaMdxgwoXh2Ib5JBVD9ZSesBkq9J5HsMNJr52N6exRG5JaihmGRNR
0ckpW2nYH1+lboWwIEuL2vTByJCx6bnLLanjuLKQ/aNjZoxShV45h4Vuo8lkQDzIHiwE85zVQTQj
XIjFXnEMD6/Qisu1HOtAgPeBrUqggND1m3AUlgPt505pP3umssxW18PTwfTRxz/NhdoqT3MsxYlX
6m52iHr4wvYTNGNKA2Jgmvu08xAswBBz4CPDji8K3iGW8oed8Zw2giFT8QWRT/gRDe95m22UtQpn
zkOsxSyGm0Tl4sCM/uNePpbFMflWV08fEeERkwauPzP1jxkmXfqOwXrL5hUfy2OMGd5WvWGsZs1i
yuHkR58OnuFnbExAB2Qvr+wlu+2z9yUTUaJSSvvIyNk01eL3LZixH4rRTzQyWVQ7tKxF7BvQ1t5i
ehlFGHBtvylavF6zNLXfokASD3TkN/yIdxLAtMMLhFy8fs5wkRSymHoUvi0W6XCTFfv52j6YdRhO
uSj3Mtvp4b19fz1g2EJ2BZdkzNzhVP/ejuaaxkvDUa77SouPkqlY9N2zuCfX/j91nuLUdwB9esE8
A8/vgkLfFiknwjN2a43OpDwmyjwGzhbnNe63GHEiHKSxx64snqZgAHIhaqA8Bj0WtyVdcvmmWNqK
eGJybo9JtDIhW0s0ti/I1wMrCHnDa36BQ2f9C79y3c0/Z/bJ5t/Awv9f/unlssk2m3TTO5OjuGRP
X5rc1uPD9PG/v/f/8xsnbezf1+RF9Ukfjiv99C/y+fSdl9X0mYvury6rKRABys0GjfkngZ2r/gtV
pj8FJdBtbaeMPKS8/1KRJstXKmAn3M6+JnM4InuZ4k+O5i9+ymQxTS2cz2fEA1Ik/7NOb/hy8Zle
oxO9lDva+JrwZ3K7x8njONBjDl8aLw2LPHCEx7wuT4rgScpVbWDwKmD/iwrJEP51NVhjI3taRMLx
nT7kndfLNl68UsQqBp6LYG4dEi3JkXVwgiz5TH4QCgyxEx8eJ7N3dMl/1UHM9cNvSgZYmgWSCHyx
lrQvafx+SfgyiGxG2F9WTE0SuPJGAvFtDneOaDdks4QeNH/Vn0Q2ZKAkB20bHtW95GtbY5vMhfUU
hxAC8f4vhSBfaVthzXYUM86D2xCga5gnq8kODEhZtpT5CfYim9TDx5pXtRQ8IZKLidp3YhlmG9QD
e97NY1UTE24rx/O4r+/tvb+P+PY+vwzuIMK5VTt56qrfFORYPlqAQPSwsOb//blrYPcQwifbMetO
y8DeiZbcTaOLZBxrY4GHHoYMd4WpNOZ8GFSpn6ZKugChhI7pirsmqG7/bIhcqzzr1AeT/1AyaQdc
mAJE3uGtzCauEeZQnmcXCLs4iKPWMC7oOHp2nqpFOCbrOwVi5xD6pKP6j2lhUaK/OatLlwhKeV8u
n5OH87m7mQd10zBgramGCJHG+AqXMeKaxrN8SziS6J8qlovi42Tm4C/OT8LOjkySEHoHXqsYB4Jx
LAX+JvD36etKwQfU0i5SG7oloCx9o24ol3KFfxli0bZRfibDjHD+0l3jJB8Kuvep3dWpE9i/GwIh
Gk8mDOkJRr9sTbsP+VGMpqHKYqJGpwy0B00+556WwX9/xHLi889+vJJ069lPxFiBgmLKAZtCsKGi
8bFj98Sbz3QVovUiP/KH3Z2erlhiYIVhH2egAueE3MEp64o7OP0E5ST+cAU3mIHN3wQxYssOcahb
DPcZumHkTzz0vGSepMccg0t/CuPtsU+SFzxv25rww5bhTueqfwr5BZvNFJYjuWnAJkqTXJFcMjmP
kuo6WceCDgZXyBlHLGUX+9kSynWQuX/Hj/8yGmbBbNmtj39/2Ifai5gAqCnLNd/2/Jwp5fj4N+Mj
YnM6dDzi5hUOpkQLiNbfkZ+EDnu21LzcabfgUJZ2S9SgWSOtI2k1dhsiLUSrWLzIiI0X2WIKoUqt
PewewH0HwIk3i/vY9qUG6qRElzNs13O8ha14WRGJMf6O4keWuWrx0axj6/hweNGEwsjkKuRbACKr
ssPl0+EV/fcrp/gXSAcOFJURkp6rIxk1Yea5iSPjtG94WgCs51f2x/+xdF5LqmJRGH4iqhRQ4JaM
iDnfUNqtgogkFfTp59t9pnrmdLINCHuv9a8/4DTgTP6FXsncS0+8JsVZ4scyEa9wtH5a/npJisLl
Zi5H+c/DcbDfsZIwDnndo/divdZ9MjzaoO9ISJrNNXfwGE3+cmNxjjFHx+fhw2vg3nn9PAD+KuEI
Y+fKfU19UAGOwLf7s/yHikxABwYBJtNht57zHGvibvxlaaV2t77uaqvi65o4r9FIvCdkKTgiZYO3
IRTBA6mLj7TIv72NelAqlxca5pHAY1KbX2MpnTjoTc2MhIOe//cucyOervUvpMO/pHaNAbW8JdlJ
3AmvW/jtpn9hBSVv5+UNBSiCo8ObkGLteLeW/HfjzRVnAJg0h+zD/T2sXxGdgLe1dXW5LcUoP/dt
3/LnN0eEjPziai3OtAeH8y9tDKAp7IH3WLy7qbu07JZztsTNb5k4l53M083tEWRw3iT+5/5UXzk/
0bDRZe7xA+eYEe/L84WNxm+ZdP+d+hxTc0REsO4eJ7V5pDcOBgSdLUH5wcRKk8tCJCwwlyBpQXyg
5bbhd+BtXZtEgBy/pPwMLhJv4aYz2XSHJjfkpHTYYkvufC8uSry02Kf/7dUinzKZOOITiJdIOx+M
slVpprkQ+TGI8JY/58B0mK2RQWTBnOUTihmu3bHhbfd/23wWHB/UAxoxheLDmI/FN2/utQiGP1h1
QZwTW/Qe3GvMFux2uDOIfxn9k7fe2EDfroJFovgMSUuoAsVejV8ij/dySUMNZKbD4kaoDFzgdJNZ
+AtX8o2KiYf5uNRON4oZmPhZwMPiSN262+2stY9HWDiO+mN45ZFIIgov7hnswBsrhBNtk4lweRyy
ie6hzo1nfAu2bY91OrmXLXAszZohu7Zjf3D4wVKzR04CogQHx09PBSKLxyy/+IBta58plK9NaiKz
OvhrVK1YuabuEIuEm93NZQzORHED9w6vWlLkt4zBybQqxEC78NDOZnPqXlP0vZjjgf3RERtVVFYj
HWsLIROPVo1l4z9VYfBFSBUvDO5U2OZgjm5bnNTP/Fuwk2PNv/mWGM7gBjPwgQIzmnMEPD6+sCGt
PXgO5jkiuwJLG2x6+iEpFiRBckt8Ab5kFHYEEuZrZtUYsWaEGKSFe1ZXwsoVWQU7J0PeowE1EX9M
g6MlebdFOTkqluENqcw5IScTrBGso1jXuwkHdl+gmXJEVEg7XbOCwEMTPrwXEVt5H42cZno1WLCc
yXfNKm6zK5j1XDujvOE6ev2ur1ag2gpKf5/HsyD99I9d9F3LdsYAQXE+4n5ZnX8EL/QwgHyYeDeW
GnIqQDVgEzGSmFEOF/sb4RHiJ50HBQzLeBEuCM9s11u9pqxffCeiWxXHGA3d2BzvreMLWufyMnKE
LyjfDKyOHgCWzOK2eCyqXyZc1MeESZJ4QvYOGTawEHkBzPBX4+MQvufft2RzhewieNGOM+aU02PL
UVK4BpGRkpkzSWfUrfxQeGMzo+VqbMbwBKlbRbSc+BDo69Oc/YiKdXy/iCxKCNxs0Zz5/BLLOFs4
uGbY6vI2sUWxcT85J4Hu9sLI8Wmez83PD5WC2MvRatlZpEye/g/iOH4tCpbGlQOqgKEJ6NBnkV3j
NomUMDSoT2hDft/Gvv9G8jeB6aHRxDJfradvISGhCcI9SkTA3Zd3EvVuNPkwdvGnheujeU+iQyCc
MrAQwWkVfmoMuYRJJA/brLMD3g3L7PAULThsJOBg8T+uAWgLkcdd4QawDn5xoKRZzyN4rDD5aB8V
jEnB2ciVieBZADPxJDCBop2hqQ7QjFcmlWIekRFI+y68ycBtAfQFETqeXQ8lFY6nLJJtb2cscL0l
ILjvKXMWn+4Do6FP3UKZGzTAhjgZkCjP3WByE09FIY5qGXd7Pei+/mfwI2Wqn6P56o8a1gXy+eiR
AR0bv9zccVBFToRjIQxNYAly0TCUHH1IxqmGP10Rvnu+iLlnKHCtbjZ96BcdQLWps6HZYxR+eyHf
XvV7QTtcKLn9kaIn+AmFHBUTY4nXrtV9/oIRxSvoK9QZt4+Vsin37JHY9MQ2imDcStkCxR6Hg069
bBX8lZxhHhB2AVY2sqEzWkS2YossbPTtzAQhSjzJ1S3U2NZ990FU0U1FfBGz+OnLGjrCJl0x51rw
dPvBpgVy5PuleggVIe+AWFH5NTCiA4jkt3NsELzazuChwaclFzMk1RXsr7aFO7Ni4iLHw8RHwwcj
cXqePkfDp5gXrLfwt1dWL8IrNpLLeBB44sYjfwBJX9ZGG8veDhorwNfLDIfOThvXkHVw58Xa+WXt
+tM8xPx+8ruRPVSvkGaRwfGIOS/0bs35G+GpvNn8UmSj8+ChzB4FTcXRaAETMVfg5twQn/LMtUOe
Aq/O/4ANcnNeKa+Alwi5mPuBquD8EnK/1/+OxRMsViWXRoRBDX6o1a3KRxlvxRNitOzK135xMpZM
QjVslK4UQ2jkSF1qOT5oH815sh7MRB4H5Clrrk4aTKOvvIG+FFxdShkMnLDJj8lqIifqFn3Mj4+G
dwZbkdchUqq4jUc+h307S/vWb7YX7tnRJ69wLqqueHHR7LnGbX6NgFhAgrE0QtD+PPOnv5wps9gS
OR/JGmuMv9KJDPdLs5Xsy+91KtIKr9TaqBSDuWQvr9PS447RNrEDR7FzhSHGM6EKwsJsXQqLbR6g
9MQzy9xUFEkpX4pshL+vwhunqLoVma/QFe06EkUj9ZFz+z9a5F8lKOq9nnndcYpzWU85qz1yD81b
FC8kO5teHs76s1TIeaRSJ4dCdrGAYZH9q1rdNed/7DThd/88J6UlN/AivWfhQDYrDNST3osUbKIY
wqo3k4H/ZXjejriMcfDnDqkss2XyCDtLxKs3bmp5QnQf+//+RRPOCitGYjTQXp88w9j/m9yw1Mw6
68fztg1tInFPYrHuBSKlXTnQ3bkx/xu0iec74k98Wz7Ic+FaoRUeFUM/uZDZOYHah8RNbr30ibEm
PD3r+bGycl7tdEDNOy27TT4h/HHEKjQSMwxRvzhy7fT4SNeqxKSGsmC8QOUQbbS59TzKbreRekHv
NbpVZ7XB0wicYwam1q6QRCR3uzc8GHiIblFaGysEx1kcCso6zBV1dn8iTPdVXMLT8QfqBcRjs2OL
77jaalicobhSZe8KYWxgXZVg+P5Nl+pC4Y0oMN2yM8yVrgFCqIpBWGO9aYMydmJy5xhHomNy8Utz
FUc3vOKN51yoNZCrLXyqipkOQ1PIt5Fs7GVjmiNBC6qdyAHqey8DAmgg5pRwIKN0XDo/ABAj3qvx
w+97+Q4VJhTY9DTEKHz86S9hlMm/HT03hq0Isa/ENGKQA1wbSJRME3lZXB3msKz+U1w8yClTSwhK
DjPGMoQoPxiheboKek5W4YfGK2MuBjfBgsxIChjxT98QmNAGbfDeRNb+Zbtj7gGPCrhVwMOA/vjf
wWZ4h1kkTd7+G3+gLMqiJ+jGk6HAX8aUBXe7fuPf+1an7+33A+EgoaeZxviCq+99v2/hLpuAoBYR
zti+/vs4GdZiKpknZjQ4+N3txRnqkij6ElCSf+lTDP3WmEAthVc/RhxhPBPGzMyBGGCQRM0mSoQZ
Ubtw84jkASoSoEhxBl70OhNLW5EUTQ5MJPyqBbmxwjdDdvJuDv3tm/Kr1TfsA85e4caHedREbtDw
YrHJZ/LDJ/GleGwAdL4XRyEI/v2ETFWOGL9kcixuJY5RJ54AP4BOwdcwJfg5KAqW9J3wWf/3M2Cd
v6Nqdhx28ef/vk+YPf3dJ8MWD0pFLJiplNjV+vEZi3RY7zrX8Zg3UwLHCvsZejBI4wA6csyUxYKy
rM8YGjuw7nWOBCL00xUTewixrkT1zNvWY7xNSA6zaAyL83O6hh19NaXJ0F6YnmGNZ6a3+DH5epGR
v4xvStQHffLEiztRCVvBaiGesPAI+NLKqFPgNtJpDDMTCGICHwYcBcxtQpEZo9TbNYZ3n2QB9NmW
WuUoIP3RffEiCZ7S+whIQIG348rXYKiO4CwYknMe4V/3+2LqsuAqJ5cSlsT9YSvIumaspxzmX35e
uLcJf/T0JB5ymmneWgfYLRyd+ewk29XMnGim9ZziXp4UA/9xaJYpZoKYWRhuTZXxOPSwDIKJ3ZkY
mCiJ/5i/Wyjw0I+BqrDawLsK8g0DVqv0e74E4Bm9dMol/wEppRDQOlsZHx0Ociztzj3KlqwU987K
pg1OHoCxlInYyo3UysGEABH0UjmnPwbzL/MZ3Q9QOcwJB8vZb0e3e1AvZP0HMDYjakiV7Wcq/P5v
+ah4U9o3EVEB5wbt9Wx46tGRQVanJV0qlBC4RZraTexoL8UCX0gAQdg6/eValFiASpfLfO77y8lo
Sa6Dv1xSbQ25UD09BCXw4KFRSiGSZ0II/9BpHW06T8F88JDlxDLrNcfX/fjYn0mMlZE0ne8DuwTV
R3ROihtw3TY13DXYFo0KiA7AwLpyRXvkyj5wFyfd8RM82ViRvjHsZlzPMG3TTnP7iFT66b5FpI3J
G/x6jZ7A+cXdff30sbIz25+4Cvoo/S5I1vuIX+kkNOs8A7Ikm0NzHmGGSm//PA1xZgRz/eaBorn3
U5m4xvEG9DA2QMdajBLsx836YZ49wL0NS3CIBpTBrQNLnKuLloLR+BcapoOVOfKY3p1iKps+jTkG
tNqsN8AOpokgauOzayIZZ0JKVgQRidUo5fN3pSJ4RzHEeVksDANvNu52RZgrUvxv+C9Dj8sZjT5X
ekKAAJEDj0UCS+39vkDzGypLrmn4XKnssibRfuOGFVtM62FjbBvUYnY8RmgaPkOuSpX6ifLMhde7
xfbkCi6Ler0O8fGOsWoijQIyBIDU3ph0bIqT/gIqoE4afekxnmOfIKAhBxnRhOtmhpn67KtZCjM2
JOdrDuidLLpvDZqOLAA8oLe/SoITjDkRt9eXvSDv2zG2WpcvxiToytzkAlsquajQnDg0yar4GaaO
9oH/u7j35vH4IbH7Qt+ZfbspNgub/gB7JBtYQ9Nwr7AAga5QgSFh42TAhJMZ0F5326c1IB9OhHqa
XzLJfh9ywM/QxOphlUz0xubq7h52L5lAs8JvaJ9ji0qa9WeZ/+bqBnXl4CLqI8nBa4hlquxFUFBw
fOqBmxKbx/D5LqAb6w2h6Hbzh2Q2aaRCAIkkDCtdac1pxupoWI9u+sGJAi/rB9v5PNWC+uMXuwyT
2j2Flr5l+63h1jPHZZ+A/oEM+mPpy4Gn3Hw9HpWXCgYBvs+0dKDMOfwyC1Wm4vStFPfjcwcnXrae
7BewrgDtO1MpFmzQA+yGQXJh8ixxWJJPrc4UryWiB6rIJnf7H4C7XDcLatnMHuBTCBeDWuGIIyag
Qka3gs2B+wpYSCqEApT7kjD/+uhex7r1cfQqKFEG9xs023CLlOdRwYzoM1hwZJXsR+7jaXSlkpg1
MXW8gSsL0kGeEIsA5SnZuuw4RDyLbg1nzIUyqzh3cVTdamxQx8F19X5iLWNyN4ztwAp3fIqT4w3Z
kWznb3ObNkHOvgB1BTuFYsqcsAVdgNVuQAG5bwfl5MNaKf/5hK7W+2yG083gC4DHDtADfzBwwfT1
4Ub6jjiG3VqPV31jzKpO0c7lC/Y99JBWs1aXf0sWfqNsIDoesfi3EzUQsbrrzEIS/8WBA0tFr39d
PtVlk++km4f3jMS4jkLxy3LrIY8cFOOMAxU88xNvywt7mvest70OvRTlAKbERYD3KOtxiZQIM9OP
xjv01R3Wat5dUJ53FzysLhqeaigjYHNA+uBQbm/MILjGL+PMhlHO3wecRt4TeN+bL8ErL+9TB8mR
q4YS//GZlnjwMplC+xxxyTJnIZvbzvC3k00t4sLn8m9ngwhGL3Ovqb7Es3hVbhXDrkvriTUBI989
rFNABfhQcONrQN4zfASNBMYF/wCknaHckKMKql4yzPeU+7zF8WOLAox4FKwdc/RdJWwCWPYqd2E3
nRCIfyVWKpNMCxU22v0HMi0KcI1zgrJrEKL5UWBr4HCFmyjKOCnkjqgJYRW82YqVI/qsAi/q5qDc
4DjzROJslfc7Jyd97FOB22KE93GShAJPsq46Xmx2BTRDbiKmoLSiiH/R+9CnQ+ETLBq4Y5QdQd25
Jd1IHxGfcg+/8c2Vn4dOwQ0oKbwBtbuKl6Kq6Eiw6jDv2BQ6/Hqo/r8SpPyM29zcp3GIOdsrob9G
zPVt/PbRWz7fhl1hilY/CXHrjoPPOG8OvepwL5Ig7bERcVhut31VjeEX4z/xkmad+ttXuQokdHMK
wgl8tBSpF6n9fW2s9ev8Ic315wHNsoYHwr1Dtp3TuA85WVJ2mImhbIpqI8yBCjaHDqm+xkk1fDNc
77whbtZKApN2qM6LGFi6wKKsWpXxeoD26oajsqYjx+6nePqgu0YTLJxRFOBz8p9qA4nK/KW69XWB
LVYF2AE/EuJn4xQgK6qbX+DFq55QGmGdAjBAVDdGQORQTvnnDl5987MLNsm/yZngk4/VzrF7QtpR
tGPNNOxO3jLrfKZE4c1/rxfSRvvYf9L/N5CRwdyxGLljZCNMh1vIKDGisCFzmy19mjwxxrFjvKKh
6rWEqIJVE0URqjShhGerXq+wJRQomIAJWd4iBj+l5Do/dMiUXOrseeC0GLE+rHgByaM5fTiBhjBN
YnI714RGJzg/omENKGza2C7lUKawgeQLnlUGbenTndcHNp+b8wXig/mAbwYi6sdhwAB/OAUAsz8p
3tE4AajBgM12USl+ScIXRnQt1IGPn2Ow0u+YOrspgPLdrGAuKtaTLMRNsRgy68CA8Kx3FsRpBSUZ
frfaSR5M7tPHn3sms3YFSxWaYQgwuUeLRleG3yuF51IR5i2vtU4SCcAkZqzKKSP0ZDiCy4NvnGDp
E4mC6JEt2xbJwBCYdhIu9d8xUlEyVYQ4DpKPha+sm4YiMfd1VD16pHl/XG3gZOOG/zrih08y59BL
dmS9wr5mZh2S4DpLXMJcIVQ31Oguip9nAPm6fI9eX/NWmvUv6RSQyqjlcn/49Uow8KivY3CPvi+l
NF5fURKxvIKOfjyMawDAqZHuq5IlIUQ9kB5e7Z4DkhDI3WJvE/Ruv9XXg6fItNygkl8mipNcbWIa
9lC7s89eh9IeYj96BQgWkioYiOig77/XUGcJOGqlD0k8h0vcLhrDQoL7geqec1Grm+rua4aXpVGK
v3KBvNneudFB8AHzju64k6mVe1by27CRL0qoNDAAD31X2dlEnKF80K18g6sgaPJwhC4L75gdyqLb
muzW+a+/uYSXiz9fMqXz5/OhEw7MzcAkjXOzC8Nwd4j4KqqciH8LM9T4TQTuN1/Or7bvh0txm9wE
h+S/HV9hUmWHuRmGMrjhI2BfpgijLGeZVUwy2z5CFGJnp9b6hXzjduRcbluAu44pzjYmRtMYWNlW
nrwKm2cnPgDxJMToMEOte9TCRedkxvUTwAerKXhXja8vUt2UZtclFgYqQbus0YJ8ZSbr5mlyfxJc
eoGlSP1wuKjxhBW+V7ZaeaXkD96+TKS3j9dAAboOrb/aNlzGOezwYDAzgte2ORmz23lYOu1WOFwH
kpcwgC0YLncgblyOnzCdPiJ0no8I1/Vtz785ojdp/RZ0sj3hVhaKyWoyAlBcAgsuE84DkoDFLP4T
cjMaEuz7ge7abbrkfsozc3G+WpdRyu0eUTq9TvHVeXgYzEjm/ZwgzT0ZduNnJw5ostYnMj6pnggd
FqDkYK9jwuazGyEtMS8bJF4hBQMSYga+Ei9qgJsS9gznOygl/SVi4/Dq8sxAFVM8zvFyuHvazcE8
wRzCjcjh1XIzmi0tYDdrfPazW/TyMQYn6E8LRNSxOpFWyqy/b0byovC11ZCdjmt0Io2/s2akrDTC
WBtqsm2FTSm9gsCYR3gZI6KZ4vo0TcgjleF/AusuAYlGqmapUTJWlvGaBR8kGnDup49qfvr+uW4G
S7III3LKIUXKh8GyuHzh0hA6ep0MiKMaEPH8GCPSrahUQLs8suT6OzKFYWkjpdrgPbypYOAFh+9Y
BEHm/kCE35w1V7h898nUKJeDE3lS+QjvcCZBWxAJdR//wjZ9oPsye7PerFIwDzVrxt1TdvAFbvdX
1OhIkKDjPDEf88RotjeD6xvp1EL9BX4rW30Mpb8PV+aKzLrZQ+c3Yeecsye/l4MyFM75A/LjF2UY
rz4Ewy2Gszv+Hz7dkqQEKXUj29AMvIi5DpCY7KaQlHGJ9+spoeZzbK6dvq2uReQ5DYNzmxUYc+Pu
viIpY4wPiN7ZaahjP6pvCFZQiDESaeisq5OYlFX1UkwesZkvnhByQFjCZxAhQLrcZvkQk+oe4ZDJ
Xh/JqCWg5uTWILHRrGDFTkoqTWxNTCtyDFcFQO7ViKPvY+EcSFzu1+8bpkhIRyct7M1vK3mkkp40
7o0G0+zP+uqBh90bVrFMkljKk25oxaZVMeOdxRjvghcEa4W0iuHbVs4D94rPiJJM8uXoBvwK/uEN
I3YB5wVz5WMqS8nnHJL8DQZK/Am5Dh7jGqiY36mYlGA9Qco9Iwpf8n9vY06v3kSckCKiuh3F/C+S
hhMyL/Er5qHEPdwC7p22LPhOn+7TxYWR7N8KYrD4TFfBvAKTf5vwbugann7gxMW80Csu7ehDwvJU
W+oR6rCDHt247xevD8Oa5WBKAHluqzyDkTrSvUdQj/GjJ6yUoTWZLrilm9qpPRdz6IcMof1BaJww
Jo/wYGQk/RDBeqPeGQO8AeyrbNR4cDxJs/9Aa1Z8HGZsWNp8fyOTCRYuYVdCUC0S6OsHYjx8LQAu
H26O0TgWWD52ANg9QM0i5gVLim/IRFLiVBNjyTxi/2GlXEulc1tWUUHcXBxcR7dpESVTyF7hdxvb
XTiUELAQ0q7P4lkWccY+/TRKWIQnQ3hWafQi95tGH6siRnaDicxFUodyAEAsKN36THK4LOCGYfk7
Bixn2kqCEb5ucvA3lx299oKORz3/Q5I9w1tjLVBrzww8x5yYC9ecWKa1NfnJwTur9mL2NJlGC1cn
cARkw9yYuEj+UDAo/lQ4I0Dvv0mwxoCB3/KAQpsj/wHiL3fvrAEOZ3cTCBdFKlyLztru8R/iAh6R
MeLeTVOFb3SAe5wGPFwN3soY4zkCxIieNxI/PePQ3Bcqzghe0wo+mP2dIOCP2Pl/xDEp/bWgxPFs
gsyaqUDNZSi+EU+3hpSB7PAXOJRBMBQ5MBjXY4kYi2NEnLilLe6nH2QDb98TzD5Bn8uY9IqqTIKn
CC07OsN8ZtCBZRMjGNLWJtxsAm7L6QUEPR+cBBCNSgOVL+7CW7QIMLnhV1CgXT1xSjx9NeDOLDWo
Q2WB0JFRHyi8uIGo/OLg64MpzzMo31NOOkco9NxDABJ+Kua9tQjVKVfXxWuCuRFan2KkHqWdgb+D
pV8o0EjpZXjgvwPVOkxlB7p+dPjgK6NaJyR7Jt+fxC1AlR2JJHYaRuczgc085GFSjpX7sWDJQ9/f
SdPXJqP6SNDlnIydsWuGCNEJeU5h6Q8JKxCJ8V87+UWqapNcNuOhYD0gnSHpjocSGRTD0fACgZ1G
GHcK2OgMzPEc68Y6qwuBD0YgW2jhbZFIf1081AtV5yqe0+TiHwJcWRxVfgGfaIDlLAKJzoaOQk55
f4cxKmILlstyBnlbJmjtxlQGAJCHxYckAUBjysC7zXjiIxTdOHo2T/MVT1j8W9iyyUr5YJoVuxVK
bDs/Vhv01h0KtKlE3FKDVGXIyvLzFE85jnoWKboF1/IO6+pJ+8FvEGVkt0NU4fR35RjHUOa5A2bu
04a10Y0PsECnIvEXTxHC1MUhfTnKLhu4kcoQGtzDGbB94yiHpf+Lck+fa3jE1gxsRX44s2wx98Y3
b9zN6JiZ3BK7y0fNA8bRjc7uMTHQ3XjvPY5O2q/xW5zoiIzAYNhKibUumS9gTjGMPj5122t7i/qU
IZjVIExgPIv/DKgAPyFGvUVGhsnLAzjO/r6mdY0sFLO1rrT0nvAR8d8f74alawWmxdrJtfMrT1Js
DjD/EKib3cfhDR4Z5zyjsE1yYy1HK4W74XXCMdupky8WbF67SY+9i3of4U2BkwOmMYQs9sljDG7a
+qXADNP6wdfT9QFLhjLA+IbinjMaNOYaldminJG+fZOiQR213TqGx4HsNcUJEovHRx3gv9VP1ir8
HBJx2KEbHPTG1+mVfAI5fAkLT28I8PBhKgrFbw5tEVrC8pJPGU8zCcbuGr9NH6RqvlySKxQm2sRg
7LPGlRt4onBB3H3yBZ3cVcOc6aDBXAnlN05Abjar9tkP0Jnsk4JA8+2kbjVd9szh6QPpTvbfa5U5
tOwPQ9WvlqPhFmSGW2F8sn3/kY3wSV/eR6K+fTDkf3rvSLDzBFFR5kGLpQzNj88uv7Uxp2ZkfUgp
jh/edYk5iyhJKQqpLO9eFYIfs8nn2y/uRQsIFnx8FoLCUMIteFLg2fo6GQ+F25RX4LkCb2tU/8ge
oZ5RDylPgJE2PAh21wJrfIingTiDRY0RA9fD8HCEFczxHjwTzvShUDFRxdgA03RFXAHmI8DehYIR
hwsi37HtvpsoLdJJzzrkyHDk0S/iqLulIokRezQsE3EFZ5N08nVbROz+G3M6UiFXQ0gBn1CvhRVC
TR4VfVc6uS5wy8onGDeBYsgwOVOs1RhoYosxq/uYLn2wVYQ8VC5hlLlfYIgpuDweVd/wxvYsJpTf
kF5U0edsuNnPvQhE1EM2o/treXwCLZLp3T2JkEbMRQRhp1zmh3L6mCKlXpfQaThpceLOq6cXN+z6
yPeQwGwwfpEhQq+MEPdE4kE8ed1bo45HolnaIoBMyH6oGlbUHJESku5R87zmynZVRemcImSLv8SU
yCL8ACKyADCTOSm0XtsOL44eWgwTBlM8ylJc2QYhkw2sPnjGWbIkv+SxBFS6Hd52L6SWP5Xje59L
F7i/JXmvh9MrKZ5BunneXIntcDVo7AfBnpxOhiWzvtJRw77DzzdAYf/a1PT0rFuq1//lZzYJlKE4
hmccIgdMcEDqVimb1g8CWg9WiQPWZGs/32L/CJCZaMtkheyaxkKhlWeFA4eYAGkGnHnoelqhaptT
xyK/+rp9hbLzcAvQ2lwQzLL6vakxxanKOciCx19E+rqju5HCgS3TRAu2TONIfn/KqoslCA/xdAVL
pkfji5sfNBiK2L9asqHfABDYitUTxAiNV+LNZdBsCmBgKZ4Yml6H5k9baVweFeydyn+TcU3PxQ95
oBw5hxJJPqI2c4fhKneNUM1FIznuJFdyyxo/SnznGLGUhztqZZi9t7lGaphxbp6zbxre3pTefeMy
GI7LTN2FoH2Vktr9GmcYnf43H5eMsV7wyDT9besKEs0WK1V0P5aWNzdGmOxfaOwoC/DGrK89v2bH
+z5HuISwRb1RbYnaXhkX5QTLZKLMadGuuIhcF9mkDob4mIxjTwhxuZzYpBtkI7C6CnJEYmP1ZcLb
YLiWD8O4Lby+9IyejWNcneGX0JkviSklvA+qqMJMe1HR94rn1em1jK/PKaD0a9if4qZSSmDd3z6d
bX7FggLXc4rs5Mb1eW4Xj/2Av1fstoAmiV1cPYsv1BBVRomi40j1Nq94kHI90c3jM3MllJtQEpsW
q+kHg3olpYuPsnoA3nwPdWLvPi1mSRZtz12K+maNwXE8r+G9QO56Te7oUUH/lMfhI23VwQ4D2uyl
mVcqP9kGxMFViqs26h77p3bivCP9izgDSpLXKMsCCa34bTyIIx3pHzGa5aqgSpBkpjA4ZtXzNxHS
jT94cUS8FDmcSrNwXwKyYWg8+87zyCAnuoaO88zZDgmaozN4hwqzw3OdUf0bqNmHnOUeHlWE70Jh
RFVGxE0iL3rrLlCPT3nW/dZvi+MDjPXYC/OvJAQ8xMCtSYg8Z6jP3GsYNKibkIt+PbDefGh3+B8N
EHZZBDPh6PEomG1iMu4jCHz0LUyMGslvlGX7OEp/0ezSBwUxXD8ouIZt9lHxoAi6Zs0YhA72BhoK
zUbLpN9C/hyyh4YaBmMk1n2hVyGQrsc8ivkCkfE4yhAxT6WFS1Q8fZ1fgo6rbivaok5GkpoM0Abu
9SDmsUuAMywY6oMBKbWnUL1ina/CfmpzKEuZn4Hwfna39leNz2lMbfzZxY/xux1/v9EjRzKVZMXy
r4vXE0Q3GW/Xn6mr7pVAwe+GMPMFXRNz0teeSHiJUioN0bkg/k+YRBLdgr5jJoPirq7w97Rxha2n
RsCwPnthBM2AQ9iZwCVlbFABXm5ZdPFG51IFeitOmDYJYwE2QeFRpWM2/OAaFVZSmFuj5GF6K0DO
AvYUAL6Z7gwWVpYy0GsIKQ+fNyRRQR8tCClFy7vOXJg7J5PKGRQM7m3yf4b9UO5GfE3MfJ8eQnM0
1pYXRsLeoGf1/gyZ0Hxi7t1opqI5ue7WmqPCa5MC5hJqHd4kfMmDrhjH5Mgj8nwHg86LORo8GTQA
d8E+GcShRGQPrgoIIwnT+3gE/KhP+9PHwt55YCPCwo6fCDpR1e4RfZFYwvcWtYTu4L4HCRZ5dcfq
RYfygRdWMf9hz7hN7vWy7s3SDWBE7365bgACbiOtAxS4DsA9E92jeCj/7eV9dzj6OAiMR8DY9CyG
yfThz1BEJE33fQjjWGBi6UU8Ki23kx9EjyU6bVpqhMd4+NA6kWppQ/2xquhmr1bBdEWnlMJqYUHi
2sQmgS4dt89sfl82EWnjkNYFCyllfkN4cMI4/nu6HgTpN3U6H4jPAV2aYPaxlxYJuly6OETkjPvt
IirOghRMp853ol/v/AaKO7+klgCy+Jg0JqDtaPWVZXeELuLhsZBDNRaJ9U//3IW4FVzN8wIfIHM2
2xIQGJB3Zv78iFZYNWdc5TSXBhI6BcsLAX4Rf8OHIF5jKkbLeIXgI1rI4e9w9dnft3JJd8uobM3d
iBa6F1Q/cOpm2iJdo9U1Fm9fWzy3b3pjbcKP9jeq+HUWyft0rU1AE66RSBkX76noTeFqETgHsWF0
nYtCCSEAnDH4V0tQCmwAF9fDdZ5ANMI/QpC1BJ7BrRhWTCmx7lP8wrmhSBvrn0irBlWjtR1V0J95
BOjdHZpNKrHqTP3CF/QX0w5DhmaNpScheKy5eIE+x+2m3WQLkvAWDBoy/zPRfA08EVgm6vsBBOro
tkT1vzbwgBIuduINA/jz9bGgmZO6Qy8t+FyviNqowqj6s8HiTQaiu2+YLKifVa84kQ4xhKguoqqC
uxbV0/gK8Bgy4SzSJZbdzB0qf9j5GtJmRGqkDRl+hZ+EEl2HqxwLzZXBxsFenc57GETi9oUJbbvr
MbjNfYkUO+RLFLiVT5Dwrb+Uu+CquGUJJXmXKPrY0DBOS+XbE8M6NPF0qlK6wqDkWq6H6c/ru7sp
x0Q5du1ZYZ+O99Va0tOo1lCfGph/vqVxpx41GbtzLCQeV46wsCamDpEsvY6tCuZmC5WiG/Aoj9NT
EOX3dOIU8YkMOwvgAZ9z0ifbjrhJxEgY9jxJlmh6++KJ6ruMUZKiHL5OrjcaqJEBW2b4QgBeSREO
GWa5aFY9HRoQHnrGCIm3H+++TrnIZ4+JYg1GVQCJ67q/oi/o2ayWZjs2LvcF9DA2aRQ71Bzij+6T
gknO7GMzA7NbqGa1oIteZz2X/QN/LU/ohz724zXG7uZXR+mLdmdHoe5mXCfylKyp+ROhHhxboQtD
oAdbKbeFso2tBb3D3UdNgSwKkxHzTwbFI2kjnqkQBn0dLNEWQsJ086Ew2gkxXuYdBmqgjvP9cyKP
CbNFANWSbKo4JUTVYy+UX4HRIHN6n+ovjvRBAROhjZLRGxUTpx9icDqHUbqCEs/EjnyQxjNakmp8
RTWHWHIkvo4SCztihCzCLI4kmhGCa40J5c3FPbqmqsVfmLKg9cmmYawJLaRj/U/DpzZmzsAoiAH5
G/2I5FWoIRnSFOwIVkdYOpNgdI+gD6TJdabOeJasLPgBDG7ePIEZADAscBTAtY2xE/5K0g/RmbVM
/wYzfHK1fyOAje3NPvWslaBpAnAKZzQMt4CikX7VOJvRgf3ZpRkQm6F3DEPa/I9mk2lAJOpORbiA
/Am7uRc6+7dhtqcc6gTE7aDxhxTrXd/uHRKaEqxmEeZQlsIkoUaXHO6HsvbzCDlFNdT7bxOkCMSI
OpEiUlr2MAdSLIbfpTyuLs8dYmgM8jXRCFotevUR4zgfmlpi+uHmkDtPlPyN9R9J57WkOLZE0S9S
hLx5RQbvPS8ErhBCICEvff2s0xPTt29Xd0EJmXMyd24zP403G/vEXguaV5M+4ho4XYZolT9lL1Eo
ZoI89e33NI7GreKnzwE7pllitOeHuNimngRg3/Yl3vfpQhfkPVBnF4CbZAW2fdSDxSnsNiauc3gw
TGENUtaqvaSdM3rPfZPhOuSpklGsR+mcHj67LzQTuEg+/GUAdJCg0KN3jI+h5mkTBzNpRMU7jVv2
rkWryhmS6FDjRsXV4uLRDwBY4qUL+41qjgG5C/LFNXnB4a5ESQlvtEZUa0DecFtW18Tn71t1iumO
gwAfYTe1qQicszv/he0MKWr+We2jrjlDHJu+4TJ/BlYXUIxXmJKqCD5mvDmHYBS8W/+p9Q3GFkSA
qVOd5xL+abf+0YOysESXtzKvzn0+jBx8tNEvHTs0z59TDpmpsYYq9pFkR2F0t8mXKtHFwKnPHoGw
BA6cw5GOcXftP19k8WEIOUrOO4eCBL3ge2e956JF/Q1yskZ7926R+N4pGAKDPzSeeQzTP4P0DD3D
tXLPvGCz67TjosO5G9cDr/7scaE5BA1uLkpALEfvND7xF1bvIIYbSF//hAqzZgA73zQD9rfzMJ3H
i5bYXcLjOsYk5I9goOwx08cKsqhG9l/egJCMsAFmAi9s+ED+GKhTHGs8mbNPNS3OLt5PsT4s9TUl
R0lGEt7K3SQCQJI2ZBLljHOANdHkVMJGl3vzNfuAGGMgq/qcwabqN+9tHNiEVjYjTR/mBo7i1ESE
kuo8Qg8LMzd2RYQDTj/bqFDe7UP0Ccx6QF0qS5jFuvT/nGX6r8oZqKBxX0iG4k2UKMhfo5BkHIQz
EE0gj3b+E309BS0ynOkXtjUDIgf2Po6BgiII6a61BiE+Y/Hgh9aOEWZJr+g0fb3uG+nt41ywnDSq
U94t9EGeb6C95aSnGOlVguIa4hMRj9Rn3wZoRUEYD6Kkb/OINhxJunm9Kfx4uAtfemY9FExvGfWZ
hDyzdemEbdJNnUWpNJ4a11TkOJYs2pIGiZhp9/U7pVipiQ5CHZ+lv2K/qp+jTLuUePAwbaWav5Ro
ycj01vvMYdDwWrQfvK+flU8c1XxF9imvcxbWD16caAVd0TlgEUJKn+Yjvqhx8+LygA0cIZVHtQcB
W+bGkXrYaNHDM8f84AyreznuDtFYVwKYqTk6Fccj+OBMUlpCKJWw72Pc2UFAYf5suLZCHJUrPaBh
VqhUWI0oFanPvoEm+07iG4hvJulYXkDfrFH7QLxwPPkhulxs3HG8A80N4T15NFc0QQlDobNL0/KK
xgRuqBIJbEteIanDEs9fUtqgurFscXIlJvwe/pTY/j6TwEGKh9YXGBaDDPoa9syEMNOBabhfdcBc
jCMGEiZzloS6TEDsnkMweRakjBfIjSnJlukl7HmRSPZrqfIxdEZRVdLveRQSNrFxhXBS5MeVoXf+
ebZCatzgFXkwzv+ZzPRV1IjnHtBG4qVYpGXE/8wiHTCwh52YMMkVkQvxPIfQwzY2o8Vk36Pdmv6o
4zAdlA/G+diGo6i7t6KcAQMT/BQx3vuMnH22bqdOIGq8zxb7XOv0BnaD+kanQfTRtkgOP2q0mAjl
YRmPKdx4LmgNX3CTQVi+zHm/3+AZjZQPlhuDCCSwYMZarMVIYcccEwJe6NazDp6W7tlJQD/eqV5M
0y4iXHkrF0NX9jGmG59kfIbHy2D961lQsRYJarlBeSmXGuamL6+lL60DBuXy9PdHyWYzhjYCXGOB
JcijDG9nEoTxrIjdysYj1LOIHXkP0i6wtAm/R7ea8oZhC1QcFctBD2YN1QkybIwhYNxkgl8j2xNd
Gvwi3zEfr4gmFRsXSYfoBzIUg3jA/4VbqN2S714xsQ14vuZqWI9k1do98wB3/hKjNBmKym+HfXMo
Xd5hAaEW1pDGsOX3qDrHs/hwsn6UUAmGYvQg1si1iOOBlXPWlt8aY9D8ZgPBOcXhbB1keW68t3a5
qgwcinmt5Dd4yT7HrK4mHtjxPgRKZfKkspgqfek8AuratFMCnv/dJM4eZJWadNTG4KYnsrGYmwBA
E/p70RDCIsQALH65VN3nj1+FPicuxGcW+B+cdxKekiONbIPA9VIsnQ3JRQCdLTyj0K1Y/0HscQsY
JUtuvW7T3AvmqjhntEQysVerVC9o61eUQvp7ZCaLnzr6mWMQpqSDdu29mU/Dkse9mukwj1iIfbdX
1h5wmxhd0cN2DPFIvX6tQvCYcxaIeyyj/PA+MjmqligfqIzsZZX7obpLKpNM1NFHY5gkfaYvLR01
hSSCNLpm/WtPCVoJ6BuaRDxMgtTdHKTW0IZUYV7PVYcf99KWAASDczJuzUOMhouNC5UWRb8HCmg9
PQPoEhkfl5Pqzu5TxmRtABqZvwf4B+UrYyDN5HnWCrcoCNXVNbrl75GUfDD+vpQglynwbhbIoJsa
RUkLDbkJyON6ylvH/hMcJsiqb6/W8Jkzr79x8xrjdO1+QZWXaKSZMq+fiDTDPr0ig3xc0xrmF8cW
DeYmHxt32z3AmpM2MEj79R5W9FhfFoQx0kEEti/17iRarITPE8d2K0dNALvlJJ/a1XP32b3/GgAk
ClCQ+cMHYNYjrFKH22kBVA6fuBOgJcHI7z2AIdF+76HmPi/vlwvdE2oGTyhGxS+eRQQ/PNlk7H36
huL9uEvfAy0bdja0zYlmDY2iz9nMQIzrcebMbXtmGmPwXBBJGYtC2E1kwqFgt5AMBEbKe0IY7uuw
5wnlwlo9DyjPSRERcYiky3XBTx5QeOCASFA8Zs1OMsCIHTeWCPgXLh/7XzmV4Ks3UH3tZPt9zc2S
ccaGQNv8UY1/2SkDF9G/K4ulPCF5Gl5ZFeDzZsUESdKel3DlaxfBhFpyJyOCGQD9AEjVCxPLxBxB
B1vxMMeDLglqaWBWZA2yykzI9gCtQm4RG1MZPRu5jyJB0Y4WhuJjjHt+EeYi3EI1mkKKnYt+BynN
2aEZGSOWZTNn1FbMc8sP98B1GtGeD7E7sItlk4IAKpSbeO1kAVlLZ2B4MHJSDWHgVAR/8cv/5b4K
Yx/IiLdvel+4mHEvGrPgOBcb04+SSAH3yZhVY5bpFTxOeC/RaFx+lQhZrtBaMrPAAJOCnU0a/36G
cNWYYgNnfEoCSaM2QH8RsX1Xw7PUB6PTpeGPTbL11HLwtny+MaS86lY/Zydh1lXMmooIE/+n+CHz
4tZ74ynPzPzn5bHnwI5gRvf1YNUqzJWI8jaCg6wLWq7aEN1KRCXxr0H3ZlCNKRle2XfWlpj5jX75
ID0+737lUaXIAF3Hc5QShcqTsga9UE6uk/tCHvjQDeEFIVPCldisDYp8zAS2gAjL0IHwauybgcib
/oslP6eHIlnYXNhAVSWbqIxwKa52WWW76r68Ro/Xmsygq3OEl4t5Cc0OXhxEJ8I0xTJmXTzkKyoH
/tHSemfZfWJnSgdtMT4AFul1aA4w9qCsg3d7SA8xb8cakIv0U9Y1waej2JYxBnMN4uOIHCcRQ2PM
O6jPLmtQwef2UjQ/0Nt53GGOcfFQZrNmsNCHBISidaAEpkf04TPXhmBRwxEyW1dnamHSKPqMrZ8k
dKBP6wgk81v8ezGtBztB9WGTsoHj3Rj6dUpME3kBqv/9jQiNf8Fop22jfmw9LHQrGGs/7J2JRwfw
fT2cS7iqj2z1t/P29/cazy0cW8Gcksd3/jmpwoK1IdWacViN3Y9IM6Ey0sXFwZmDuEWCqAmi56kj
fxNQVpn1iiszN/DFkkEiIwaNVzOrf4uA1ZrnE3oyf6a8edMS+bh1VZ3HlyraEvjzEDEIrliew2EG
S4DBGUaFDJCBb0AlAfPRQp09/LCBD/MldpF7Z/W9AoxjpY80ABSPo/tt4zX7nAxD6IHtNO/PodJU
sH6oeBxpgzNoMUsOKCqkfS4+TmjCS9CaIU9+us0VZSRDkL0NpX2rjbNrtn+ezOOTI0zwPmD0wnCU
3hk2zJtORVTRKeWIIDVF6DSpAWH+Q3Icf5aYNI4RurI6FKwi92JM3S3K6jLQIPJton17rxdx1mMR
YazxhqbbTZmW0Vb6auz+FM/AlpWxIQr52A2xzONjPKO/xqbfvMmXTtrG+AFjbIDTEf6e7LeUVGI/
FCUaEAc7u4RcBW0PDSi3MIggo1AmeITz/IvvZcWUTWYGrvxwOEguCAsZZ7EVox56yezfXIrUBuwi
mBVokGRBCYIzQZEV2iytGDD25eo/E5eboUCMwVlNvU+yIiKN88RKjlEvdbkQ8+BhLuRsQ5ZuZh5c
mueDOkpm20rctnGtwZOuRXLhYp8JzGHCi02rQzpKj/bZcUQYEO22TdOBJRpFPQjbn1KJ3KDPqX6I
8lDyPoBRzDeOGIGus0W1wclfffd0tHD4iTL9PAIhRKwWRITi4cbAk75HfEgLAY2gk0CWBT3g6Rf+
YDnOC3d983wBrPZeZ+LlevUBr7C9fMckpIMNqrgOjwD0zP4Qh1HgLWByVMy4+27OZIkRS0V51Htu
SxGcjqilwS/0wPU+0+3QGTTYVjM157JkcBvq8Qfvq/Bm6jJPhzUw2ZutEiVGag7UilZm9ELOpyfQ
vpzVD6dIxinV1CzmL8CtB/tZ/hxZuhDcsfXgrIOyvaZji2DDfsdSwzYw+io+DbHDvYel83uct5vo
eZLpKMWUXQt+Bi68WO7MsmbCvmA0JHDtZWHpT6fqOCO8vyHTID2CoA0BB6OthD0Bopni64yJatdU
fIgr7BidEtgYZkI7hrBWBZU0gFMdP0cgf6RtMtxOMYMB2EoQwnit4zEO5h1+uLBoA0cBXxyxjH5+
fWkia0Or8KKmz1vC2akRsb4CqD+qAu/Lt7FaZSbJns0Ogu8sl588nZMDnPikXUXDQ6gVzxZ1FkWT
SWRHS9COr+EnSyylDHvfq+BtOn3liTWA/8JShjXYDFSksJC3sHG3XONKmDGTSozsLMLRqGkqASOh
I9egzhjeD0grJQ/kH8plU3NC5yZ0EcsEPInqPiEcoE/QbVOMnUA9ZUJ7ic1GZipueiTfLY6JnYfC
srPoVH1mWSGzjsQtFOHjarH98uBELleJfZH5XzcTDgmUCBaxXCM8Th3ZTem4kLCi6OLqhwH7Iv55
LEVnJCGUWYkYy33p/hU7cEBH3F89ZKSBxZL+HIhiB+RmmzxYjVuBzdD66dybbJCMBYnRlFyxDdQB
4qoPGXU0idIgxoCOxwWlvUSkmUgKonNMIQhxp+Q9matK3WX7/CsmpIhawWco3nITLRDqkz6WNEKS
CoOZL8mNxe8Jn7ZkxDoJ3MGq+kLFJQoyGFglZGdQyMLl9HEpihTBACwSECoANxc6TxH6LUmb/3Cg
1vYAztqkjzc3vwfIQEyQBl+XfEX1xO9OX8KKiwlwSLb0ICcXlEkNucU0KKJkcN8gmoZPM0SnRYPF
wL/KhxUAYuOZONiZAnWcWmWfnyr6SVqdmPDqoSVx1/ShuBnYfDVEYntRBUYzKCHKP1yXeGbrYaSE
qqKOdJv5C8OcEsmgr9yAjxhk1PszazMtPc57nRuDs1ZuRYQlIVDIOkCfzz1CuX2NypquVacn9Mk2
T+IBrIj3zKLdEt26lzhujmsTezxDOBg40KpEiR5jDpOQRD3u2GUZbBxh/5gwInGHBd2vXYtHkhE3
IBBVD+2nQSgRnpOujm8wIuMWsnaASAhwW0K4BTIJ+5XIT2YcTEpWmo2Sxs9X1ZC/0YjL4MdP4VII
1OWqHnEcoibQQJWezO+F9xChQ6x+7MslpN+CTXHNSE1ZIN0o9x+YPgAYCDmQC7Lv8OVVqeHzwAkH
mv8SIn8k6AWQl8fus4LBJLI4iLgBj32ylP28Yl2egD7syxv9AjcPJ5VtnqdRcZ9bgzX0H16mAkxR
89K7AP1Ql/38hjkNrRV6Epgf//5whlcN7Gj3yKOTiVFEac2nQyOMccWHVA5U+V4IJwiPoI83LWLI
BB6p6wX2sBDooVaCeKNeod7jSYIXSD+JSQc734v9HMv9j4qrThlCfmD6hehjk97DW3iDRIX+CbwL
q3UcFTQWXWwEn0ii6SWLt1tu0SeKBCh+pR50BZX6w1BvX2fE4bZMs/Cr4WaL3zv4hZi6fOn9kArx
BzJIMPzKuNUu1UnZfm4KSgUM7mg6SNlll0YRgJgFq5V6wJcyLUHJ8tuzUYBh20zZyG6FpwQXDm0Y
WxrjBAVWjNtQArD+DJ2HxncjwwTSX+TzmtsqUuVBccK0LOFmZi1FVkywHyvMvwmQwvSpg9/4jSn3
SbH48tTRwfdf8QDkp0Tk16NpZ+TDPV7h2sSJxbnrzO5vAE6ZhPiQBNB/IcGA2Bd6dLosCVYciFhI
7NMtz6YFgHZHqfCksQdxHwJI8Tdh7imlUIcQGKJiVQ/SYQQgITx7lE/8pSz2ArYh981G8PGo1rkF
E2XEYWmF22F8y42BaQpQIMTUs9txF/FM4yzfQnkQywlVWcTh8UJc7+2IOwBb09snQkQzjtDHWh7k
WxO2jX6HYBDpBLV9kPK0sK0+yZ8+amtcLxmCdNqnL70/268yUxrWdJ59RHz0AVjTYOkBmRty7h9n
B8owEg6QHZ5R1juIRzypEK/49/oCiYIzwj+afx024AIGEPg9v5NKI37l4uOz66Hv4PGKb8XifWbE
WubBh+XEVoaxtLGhwk0ViRw36/qFYahdHYVwmu88WZbTeJ4yMeXpR51g0TRgBrFEdb+lpsuXLdU0
gtzfSaM6xw7j0KzVbbmkqCM1ZV2fmrWywaL/WC0E2wpqFfI3XA5WxULZEGdrsl4yGwJBa78oImcJ
4MgCZd95V+F3oEyaoQgxJeVyUc3hBS+6TUj7DAGM0u8OMlhsfoQXpeRftWMLgy7yhpRnIFHFMOBq
nCkqkHysLNCRsCThUofjPYbtGFTxC1ifTQ3ODCDCkQWqILgdzDwLAFLiDWM+dpt0IX5IMWhQksOD
sr0oX/LjZfAxU1wUvqtkFAFWhi8fMOfLZe4EHAM78ffhnurzzUzyQZ7sPxSYf1xKYE+qeOY/0pyZ
IsTJ3zIlhau9VBvuEBwFOM2Of77nB579mT0/D6Rds1Iwh2LqGGhzOfaM2/vCWJNNAukN91hpi46S
g4p1aqT+dyFvzcsPjAogAXFD1zsxvxNULo4KrPOPE4yr9wb4MV3w8MimyO5r7jiN9xMcbOfN2tmX
j/hGV2nrPemKAJTqB8fGciVfiJ3FAb/YyFNrz67ERae+YDlm/7boSK/5Ms18bVLcbVNAka8EugL6
yNeYBoC66TV6EpnL0/ZdE38KXRaiHdNDFlXOGbCSGOoei712tQImjXY4xcwxvv2KewenvPieeFo4
p/yqPgBdHo8EHxHUiipA3O3ygAXEAdP/yxYfgoZgGRA+H+YjYbCmn/K/9y7/Y9OTM8woe8atOmTe
9t0bo+nsTelteqgk7+MxpYt3QF003u2whDJcsILXHpamtWFGax115LFXbfgDhHitu6hfYKGge83C
XIEaJO3kmQ7i5Qc0HOSvCPRlPTD352s3xeklfWChgtjxEWL+8dBYXWDGhL348NoJdZGIyYYa1vv8
lW0PSB1uOUgBdYxuu+ySKu4KOHbuuI9+gBRQmb++xXVrhV5gik3U05PW5z5JKQwXC7zjgPmYIyLN
IR4XQuok9JHZJbLPMKBBdPBF5MBZfK4a1hqDWmTu3NpwyhLDCWKRtrccngHfqfa0uwpgjOSBVDRN
ZMHZWB4yuvnDwv2YXK2Fc0RomNMtkR/96NZ8jhznGs4zn4ZBWuya28/+fX1iNLK6w7E/XzqSghzs
ECCJ9NS/z4WgvVm4gbE7LFk8sk05q+bK/rOFs4fV/17ZO/vXWN3JcJOTqbSC93kS0inGh7Q0D2pb
7dpc2ZJ/FMU0kwNgI5r6cstv/DLQHkzZXVHJh7fyJO1Zm7BhJ4sDy6cVJvpQJCGh01peqkV8qzh+
JsM3fVuvirtYvNlvGYUQB7p7ja0xkAfUNpE6T0UECYXiGVoMJCBj1q2UZYRvUXiNBZBhAybsrdl3
b5IXdUdUKC+6WTdrVvIw2pt3/S6xhNBN+tggiRHSo9tHZj9a86Yf/Lp9mVW53sIUn1N+WXtaZela
LEwk3dExun+P0ZHsw4BenUkixh28jBPAB6ZXp40XAIqAAxCf9ElbeWFmylYPG2QfzgG9xzzAEA2b
EIwA2FH8QX+ksmcxosqXLPb8nfmgfFnBQbqp23z5OzEE4yzTEvNzPkuMB1CT629P1YJn47/i/svx
n1iSi9ML8Zz7nHqIvD069n9v5yALpHViXghsjN2B7EZ1D8JQRTSiRW0YKBvoSxLGD2TMfVgiAxYI
+8GxiOIXWlE+5ZkvXt4PnSKJmc4ZVXRa45zhyw5DLfeMtxHGRpSauLFBJrmx9PDOLegtINzAfpgs
biR424goiPl6PGkIbTH3P+/KGRiE/uAEr8ObvAVr4OTAQYIYlqqMRKEo9QCwYL9yZPaDdY/zQ/bc
io/GJ9IdbK4BCkVtqRnD3wi4gq7dhLwRdBtpz4cSWxynmaA1xpEr1lcWTipUqF4cQ7V+Rm4Xkyrv
teEwGZkXcT22vGegbq0Bp5B+KV4kJ1AOAtCMKxUQHwF5K+kdm+zIwXPI8vTKl2zIF3DaKUjJM+MY
5Yt05Q2aoXm51rP4RscS9urTbxRC1ILU3TMBGkWFTVyJus1S9g6XTqUhZEqAkfAa4hstL7wrut6S
EiC9Rwf9om91kiuO+VLs2dUiOvIchYfwQL/AKeIqlSvzAjlE3TX38y46/Ea/ESn2RyAb3R5z5Zuh
vbN332O94gorG46PL5VJt4ErwrK/sXd0NNmCE1wtyD7ZZIsgPdoXUQ5oE/aQclWumjWtO4e34fEN
b+KtuerVhuvOnZTemzusC8hND24VzqXgTtxVn5cNmzU1CRfL3rEPkUQ3jG/vsb4teeSLRbVop+TL
zbOFMcnuNZ8jvBX3Zk3Qt32x+SzhTbzg/7OQYorEc0H/TlCkyDOJDpyJ71HfpvfsyMXiG/i0zxaD
FE4Qe7BCMiaNC/wkvG9pzDfRjVewFE3qFX9gP6T0uRAss5Kn2TE96he6D3VXn+xLschX6dGi25iJ
D844i6VSHDJnZsebRjSl6+LOn1i4Cg7d3mVrnJKXVGJz9ZLkvWwtX5qJMsEC6F7PktWP8ElO38W+
tI/vhjMIyMgpP+/4RO1Mm8Au56xe/l0kY2xeZB6hD6OSHbXAolrru+quXpQJhcS5A/7oqRdzly+x
Z0gXTAfpcO4WqjjxZXaXd3xbRgZX3ZcvnCl9V1MHLLIhRZV1o1D9buQ/ffZFVFfvug2TzXjD9Kmd
IlXe0VRac6piitl8Gc8x39pGfyCtTPgMsEZMkWAKnpTZe6owDyyP8bg+0rDe66OMZba+tnF/1Jb6
Ggjw+1dczxttRjIcnw3Rdzoua2yf1cUnvFovsiZ6epCOW1yJgdp8FTfwGkNinHSC1sO/1oMTw78w
+h8+Fy2U7gvXsgeM7AuPOuH6X2LlLVxzBaNWfFUGQkMe7X5euGOWJry8XSBigindvXDVLXykNn0i
81DB0iP3hHQVVgR22wJ99lHU/vvyhqrHK0b5EYGpjzc3/zP//WeIUAgsywAieb34O1IXiDWgZeU/
KLtTGwvgYiCc+dQFmRJkDxkzxmGOm+31hX7kjwjTIVTN2HKZyQh8iVEJqNOm2BdjzPq2Zzi+GCP6
cOI9RvjwlvG+IuPq9Sj2vOK5BGzlxYA9gM3sw/hqjyE+B/MIxVHsCZueOBBaZGFR3MGKwMHME0FE
/389FHxqwaZWmJQCvgTVVXD/hA24TV6RYD2Lv0EQiznkeQib3yMrmOUQ+IECbiSxGXTohK6bDbTm
RdMTr376wuqR89lbUNxzDh+LGWUA3rBIPzbxPiXgBxM6KhfWIxAFVLRwFL49AYD/8zACOm+Ysy3r
LYs3FQTLNTyeEs/I/ME5AgpO/30HO3R3fcOuRnBhzNI9JQjvZ3UeYAEiBbp+GEAUBEB5VAZnrfd8
SF2PbxbYGKo1KjWL0YFvE/gyxDJ6EPK5SRdCu4H9JQVtDjccdBbS8Wsp9LzK4DfFROGaTz9LcZbE
aSXGbKyJOiGdJ6N2+24IdjbGHAENDVXNNn8o6M3FNYGGQ0bZC7NqOAvi2nAVkEsSHs21eY++/NmC
sQK1flmshVV6uQUcsvachB//ykv9DfAfnPcni7pD8V99gYlw14RIT0S4y3lCbE4/8hNtgv4Abgxv
zToTQCl8LZxoII9BsQPqV3WR3KQ/5myx/EGze9cPlu2oBJkVL9VtfapX0r6alyfzwm42VR8gYmwZ
/N7cwdv/r1Y27cOYSHukxGwmUL/Z4di5wkN0oIJYmY/oZvL/rGztLDrwL83GvjR3dgD2C9bgOxY5
Mlv8hRWKqgMlT82MBXcM5Aob5gfKifktAg4uuB71TAg5mzh5T2pIhLRR8RGOSXhMZvmFMFCY439U
686N8rZhteGpuqESdA7JxTg4N7Ci+k9k6kkHWjc6SVGfAJadavjfxbpmYY6yuZEdk7YadSpbTVoA
+mazwrnlGIw16SFU7qEheJRxN6ZYsipUU9eCLZRB4gezOjS/jstinxhLC94Kre/7AebKfEfWe0Mv
73N5Oh233yFWWXq6evrWeeMAxBsYKbnUcJ/Y754T6Tei8voQuhb3E5zPvtPkN+ExpSapnUkhLbHK
SfSxUi8cQrhqSMRj5TfqnjvKIzifyYsX4kbnqWgLX+uMhkAleyd/AMRn1AiUS1DXoQ1mBmhgStrB
4GkFtHHcGchYwYIoFxU8PfRiV369ttipxV1WsL9oP4OvyZQ7YPukDOqQ2uVevSrhddoAP4KcCk4v
nZHPwJyy6CA1a24rp3NCd9Hca4Ws6r5aBJpgZgJJnYcxrFe0gJsk7bOPaWC1FDDKwHkzrbfuRrPg
CvENH61PQQmCq4GKUHwim95ExdT4BN98SrXy8r4QOVfNho0ty6fZeaiZeFVYQUWszyeA1Qp1NevW
tjIAPBBYkslQh8eYdsLYs3oIPJBYZKFkaB+QB4V5OwqqZhxe0yu0OIxoVaHguEEVujZjHivOItj8
GaMGe1Jcc5yJz55iTkk55szAWWvjxfc5AR+aPqevhzA6q/kkrJ3AZTxtDFvxIEAufCJcMpT6yMeA
7afGRCv7XLDy0g2bs2eFARmP8tGwg44aIwc3ejAugykLiCfGtVk5xvCSESRlFvIkfvTbEaKxEB0j
X5gXynOKMKofXm5n1CdhnzJGMUX9JWVH6wkhjSh6qAmQZ7S+9vI5FxwKHlXEFQvMGY+JKQQ7BsTW
iHWnF69hL7dWL6PTIu4OHsqKOBnWk2V8iLGCYab+QV6P4qHP72EoQ7TBTKzXbp8tM8y9rE5zfXSu
V13et7+wNcB38vsr7bfsoZ9Jjt6HUr+CwxkglrQQXDOPIYagG1uGzy0HAcLEwz+ChfVd5DOmkkD8
9B+UcMDLLAjMPOkaQU74xJg24ydm+vwjSJbBIoE5JuUoI/+XqAPxtwLnYSwFVsP3UzOW9pgSEVQD
th4Hwt/wDSYQk4OuwidaQ3mhoaK+ojikm+L8vlrkVIzOetzMzAPwwIGXVPU5fojdYlgKiYG684Ud
o6hXKe+B3rlfeRcqOlE8k6XA7dv1ED6ewWixS8XeoghK5hCr+MjrYSByCDyM/CzWGp5dSu0zrTRO
2QC5uSdKUxTAxL+RqGn66TfgLLAk8UGtePLx+bk5h8YcmGkf1QtI76YWhJZ+QWT81yO7zgRtQ1BN
O0gfgsEVtGZabHZmYlxBicDUKBezu/rvczAq4CVMxQW7nB/DS7hzqPbJjgAUQ4/xhUHKTNtnmMIc
j0eXLvHK8Ieevzn3WSY4lYymOeniqFovvNHtJXB1LQTIwgNBXz1n+l8tdobv/Tcr7uL+4GxbwROa
NxcYjiP6EYd2WyCwNBmcBy4KUxneV6zITC4I2uIueHCeuT4s3HwKhuHiKpKyiivGvysS0oqAY2Oc
0vGxPRYibhGQuzmQmhgfFe6KqbEyiTeQWlbOrbzwCunAz+X/+RUd/91sHNYv4+Z3ofJHZFH+uxKU
4qKV4Zo6aGZfbsBzyNCNM5RA4OcOoHmgKmFczUtVwbnno3EimcpzxaF6fnPWcfGd3JWcbA79++8Q
KfXpoLm1kU3Bpw776YJSDBui7+Z7ly/goqAVNWss2WqieC824nafkZJ9B1nhwrSobGe8i3humGig
fGHvVDlsARvSwf5WoP/cndgY1bPzn+qrlxdUBfGwpPd/fTZQLJ+Dhoh3obvZiB+E5e7CCqIjNxw3
PdBsfP+tuMis4/qOuwZKCigvf3Vs/51Fxg8rHjPxFIDIAkUOASIxeL5nd+4lnkFxT9+5JDyg6Z23
/N6/9+goGpojXfWR08/Fze7iMnBR/h2O+Ai4yNPlnXs8/j8HC0+yl3s/8s95Rz4+Tx+nk+/gkIsN
90o945PQPPNkpQw9UV9BdvPiO3cNr+CncSc9ux5XgrOPRxx94u4Hzhuc4V365z8OsV/uyl0xuUse
AvWhMZQCrJEmMUYOIlIh7u/QejCrA/r8q3vju0g9MDxpA4jP7c7KCMnRCXT35LDZCKsXKsuAqV+u
9+5geSQtnN3xrzfPQeZEOerMWJIb/FyuWoCy6PrlpEaL9kKmA54W5oiJNP/8HlhB3bd31KHv7Xub
42sHfOGy+LBH51T7byAdfYTZ0xCnCLxSXWWOawu2SmQoQMaKJhZZEwxASZcgM9rlmMnXKLFjobwQ
6cT0DNjFg4TRgkCbaK7pkAAGD8Y0FR/QO2o8hgBB4dmEMbBf8k6YuyLJj/CuwI6b5KqSWxh2HGLO
D7fGh8Sy3rx1MwT5tCtiNcCGgO6Kjcqd0wT1WJXch8ZMdnK8/LytsIh+oRlim1JFwjma5WxAoxqw
t9t3Zca2TlKpMUim+EgSmPRbUp3j8XpPB8TtTC+OT2cjeir8gODDYPnz3Ha8SngGKe6R/LwVxQAp
RXNULoM5tjyjYv4mqrU8tdvvsRuycDN4YXpSz+oZesUACuySNnqBnp+OP19lR3P3GykTkJMZDfUl
XejbatNhsNiQLksZKvYxdZcuyP8EcomOX6Y1TBV2zUSemjt1h7gXSF88SQhymMWYf2yaxaHtS3cw
cddcoity+J86YhC3i9xkYJ5+e0l41jFZ5Xc0yMPWTZbRml6EPmWREyuH99cGfAn+TQ+6HNGrzPVm
4m6AUDapJuGCvuu3BT96wAWf2U845t5zy3MwgjYD6pntrfYWj0O3GEfEMEOSJLmYf823z5G+yK4l
cinCisBniXpXPdgfrsaP1UYKmpPB6wgXs2v8pO7Ff+atmDr4W/Rek5wcrOLy2yDFay4whoix1JgD
TlpUfzWrRWDMjFF9SH0gAwiMY8g4NI4wMxnTJ1PG0pRk7FrQKGAjcdXZUWYxsTvGCktaTlu8lrDa
iubyWvw4H3mFF8+qkUHqZDJvvc+kHnxx2foOturEIAs9Bxk4qajUqH2O8cVqWcXRo8AVRRcygXWm
rwtG18wqGNQxl7hCnHw9tFPGPOFS4REx6JbyGuYJ92UKOWKvrSL8OSZS3xqdb8Zfe7AYdpIbqiK2
YUZ2Kxh2MT2FiAqZmyAYFiyWMcjljBt5tDachGRBkk+8e9+hKLPKIaDqdbvXUWUOMYpnvFr5s/rq
QYcngUOhQuPnmRNpml2US3dJ2ft31e5VkGnN+Gwkha5M2wbqKxQiWD16rz7Op1jYJaOaqwwPlN+v
eOlxcuF50bjbC2gAjR3AP2PqrzYipnLCjtNNfjNU0Tyf9rEOhAiUV444efKaUwOfChoOypnC6Cvw
m9AVkCWNiQUMln8tvQEZyWC0BkTjno/81uCjAzkQOTY/BjUKaijM2uMAl220m+mlwpowRWmBgzc8
FrDW3GXaDwLPovmFcTPv9rDcysTVrgl0NNDzEww6/FTjdW26xhXkRG9HLLJU+OW2yfpIxcNeugZn
1/b1g76NdbOPscGW+SzTtnwLR4e5Bx0+tIupdr1WBJoZY36y4INCeAQwoByHk7T8PbQ9P/H3eHJf
QIcjvzwGQ4AfBjAQ1UH+gJvAMBVZkClcmJkBZClJSuiIg9rwrCrApewffQhgodV79QOKIVQgsOsa
SAC0iTVUFiTwBvoClCKeXIZCVwGToGlVBcUPot9X9py9WXq8lXjlG6a061yNa/RPG2ZdP0tecrKu
DiEH+LyIOQWDm39warWgSzkzy+g2tOqfkywgAQLhEcRA2IYyOAKWKE8CgTj9lgI4AE6gbaLtwBhO
zCKAb9f/DztqBhkcApjDd64bPPKbbFj7+SxbPMfpHBtpcGTuVmCCd+/q7GlFy1M2591elqs/wFAf
4j8wbjEnULfFulqn8817XJ/aB0j9nv59+zl1DK+QKParCU6tfYSEE41RL1j2lIBqeCgV1QfXCld2
fsE+YEhlWENQCVAICCbR8x+pDIJryU3N8VMAlydWQc4MMrxjNWYwKN0cPHLtHUCADg9j7eClTdPP
MAv/+5sZDt9glSxrledQCTB/IG2T+4gEc8495cPTo/fGGw5KC2vCiZ5Id0RhTqGSIkvFyxxrHnlE
HZqFswLuWzikqnz9RFlOTc/E5W3h1CBAdMouhg3AJmfQMUcU7b+VEcjAGv/RdGZLqipLGH4iI1QU
8FZmRETEqW8MbVtFRQYVxac/X7rOjt6rt41QVdSYw59/gp1DRrmBMcfobw6A3HDi45qrDB23AKJU
tVe3nN3y6tgdOXhQhB6KKeIgejbUoyKlOlT53sj5hkz9/mqRYpRGfyHFwR5HTL1HRkUBsRG+EaKQ
qhD7aD8SLW+ESInqhHDH7d0tMiZENThj9h3M3rAUszViWlvRC9x1SxEvkbjQsngY/YjaP/iermtq
4HnxUSBzti2kT3Ql5HaUo96WgM96fxJpEFm0R1w2kC5R64q1eBBwsNxjJUhHSEGi1FHyE8fjCRdG
b9tl9hURzaTJYp+P6A59gQNo34SnFfJj/+GiE4ss+Vf6FH9xkckRQI8jEs6hnKkEaIpWxpEMHEbU
sKi3RcFBv2XwEL2ZVHgosIncFQdliV4FMgZoiJij+1d1yS3kfpQ6hE6wD9lXuwSo1vrYuNZrxUSH
OkviDI93pYPEVQVT/sNCD+Y2dCFUGT6IngBY4gOhPa8Blc/n4aKqMqKg3GljcTcpgP7GTMItGyLf
6VCRzPtYXtBXaDvfArvMY7qXpnbfZkmyItRPUnChB5KMkzlQ2igoxKYQmorqg1yOAgVKi5c9nUYp
ORtA1qOMJ9A1oEr2gyYkqpiAce8d9KwnTLA6+U8sWqMu0iNU0Ox+06wcvax6PyB6FsW3Z7QX19PX
hGCjdqwclaAo9BOU7JoQKhfF4DK6ljjyEN73BNBj4kQw4pssRhOqr8Ag/sEWWV4sNjK7069hwz72
IVEwoMR9GtdoKcyd3MHo0SXN4kExMSkwg1k4eQsVgUVHpmiib/W7zeicLzHTTDmOaBHhtsp9youy
CBpQjPWw34w6NVm0Z92b9amdDGKvHjkvfCwbH6+1Qu3ZwJTJrH7J9kIHqj52qOoYggTSCVOGmhcq
RLw4pdGGlL7L2sX7pTDIlE3e1QQNPg8Z5TZO1swvQ3XxQrd5Wsc6QAFn122u7icjkNQCd5lePaZX
++oil5qYIDP3VPtZPICRgrnasnhFBh5C7OOIveDMNARZBf0lNEVC/8jsYDvog3naVw+rO89/1AVq
LOaWjc88eVznd32UdcesAr2MdODBSTXwGNHB0WHrCXhD1CydnIltKw9RnR+gduHWbAuaB4w9fYi1
9ZNoSIOkLvrirNoL5hz8f8aVpOUE3Vo0vXZYLAwAr00bVdXWiVC/w2Rp0U0Dm7EosC2i2qLOXxO2
Oh1wCUT6gLOeH4NlyoZA/722Ff6C3vTN/GWP7Zogt3iI2U1DYrqxf7J4GGsweqqM8ce+lcDm5F2x
dWA3e38AN7FELc2+JcBl2YCLh8vK6wcqXpDvllijqQNgwmL0jAmlFptEd1wkiomxgOjimP2Fucnk
E0wDgH/Eo5BpQdHdRbOgzgsOFPtkyL9KYHNmRkoOl/arvhhxmBWIgNAYsTHx+v2AkS/AaGGxMRjy
u0DSLiOouRkkiuogJhILijEDMDVu+6T9sdgR6QOZiwd+PVDLWBYui7V36Hzrp7/A812IRboRWwps
0ANYx+liMfQn2eTBCr5Oq157Uh9DVu6G8O09YTRYvFornmE/UAIqx+/M+xeEXvpib8mxyT4SCvq0
JiesUqApjyGmjHYrPPJQzJAUmPgQWzGPnKx+IM3qrPKQjiPsr+Yg/8CZTEUV+N1YkX3nkbALsB13
txRPpzPT2B330L0DpE2NOmFa8Tq110XPIscbh/UHDnvd0WEurbzughPSwphh1d7Da7ZHF6XGFVwZ
lXiNdYQ/9cbG2LdTeFKvazy09I0PEWoAu6mVuhVE0GWYsoLK8B28ufrwNn7t5fA/cxWZ4w0ltsge
G58e3vjEqUrHy7dSRurKD7NAviGOjKK5w314sud7JIP4903qbvxPIN9zOEntWMA8KaUMucB7V96/
uqB9Zb5T0l16bePz1ZuMFXKmScnvgEb07Ycnr1vzBkK8+e99dKI1qRJoGv+whdSYXrq8obT0X5Ok
iRrPSvE6RQE4cVX+L2X1+UwXbY+jjdOm24QSW/pCCpRP/0rAviI9WewfHi/GX1Lk911V/7SXEjTo
rqXfZEgUnAkfE3ZZ+Sm8E9t+UJEBQR6RcgfcqTE0MmRdg0Hluu7rDKvKpxuVyN9tS16buh50EZ3E
IvDoELmZafSvZfKG/zpYnjl+3xcqc7kVnm8q+JiAtuCtJfuB9e/fvyuMFBNAXl7mkfy+Ui38AQup
izejMRtmmnzGLENj30wGPi+ky/r2bU8slQV3CS+l0wQd/lrVrwPpQJkesimicXrHEaS8PMdrQLDO
B5lr8qYye3gVJNw3Mwy7AROZd3GkMLnr+4j8j1P338yt6TvFlKcqmvCmR2u+lAqFLPgTaDTlWwaN
kasy0v/qw2nDvBNec6ZhqDP3dP8aSQ/CcEEwNX+S5MEDrvPtTlaKtLIMZX68Ayb0tzGyXuR5ljUn
KIwu1ICeGH5nn3wl780EFyIwse6VTBL2cHZXRpOkGmGNxBSwjbZ5VUyQHNPxvwqZ+4HYhpEm6ZXb
Xmau1P1vRvxbnfK+MmP/vS+zEmlQhk/3VX5kOOVc+c7BEbVhheRWGauNz5r4rgS2THkdtFqfd7rt
WWdSC1Yt6NplWuFwowNkfGRWsZMUqDfnSCaljCqXD9KF+oEh4lDhAquU7Wvj/MgjjJP0iMxEab+Q
xmPg5yEpoM0kkt9lXNPSf/tN25LiGH24FBkDGgFJjqw5NG63NcxiSnXobl7yHbAxMTmkGzgfcPTL
NgExHIlC7nSc7DEyYPJ/JClZCCP5ke1LWl4HUKrTOABC/DBk8sW/NgqCRL5uZJylhDfDIJODwXqb
DdYrLtCUa3RlnGS3/PdJrF3IbvT5hSUjU1968raX+ZyHbQ7FLAZzFcr5Er05626R/FSJfJHFl7jh
FuCochFTmopE/gmwKYeQhmFAw85Ga2FvAbBXxjlUYkhTVSIn2ZrJS2kPyMXkO9KdYHYrwztPgTz2
b9E5ulB+FuNRpow3e6o8j+oDbCeSh7K4taqSjCYwPRFtfhBYgHwjpdwBrRDjYqaKDx4W8Y+pomCl
iTAsC4jqdHIYJQYdNDLOak4yJjzSUnvR+q0SFJpbVEOORzaAAtMgWhPCPeeZEpwMbXWLBjYQREq0
4eKdlrAI6Qcctdrda2+ZIV2TZQyLHhPgeXVRmgiYYi/DvYA6jDkZODIUd6TuA43BpnqCHfD/UGVE
YfFFIFwuKB4/zzXqfON02otXCKaNwCoC/FjmjZUtkLLU/vCyBdt6kJ2dHb0SVgVQUTg79kW55oVe
28ub6HajbyOEdxBeM+7vQduJFJHgl0dmQ6Rn8+E859nHPmuFmO5lPb4Wt/tUPXAHk2gPn++ifeEF
2Qw48Nv4CjseHXhCTVyIPAPmkKiDxWWkBGXc1UZ3uBtqWM3TERFmD1TPjsdc/0EweCfU/tz2CP/F
1r/Fxgrfnbh0hBWNTSBjcurbayR5FXRf5tKHNOmncQ/aBgRzYDgoxnREScQioPMjKTShf3jYCC0I
VHhVrPsW6qJYGIYgTE66B1rLu/7b8Fh15/WjdlgoNLF+yrnLSCFT4UlA6AIpyK6P8AmifgJBckXY
lLlpC5cFjaT5kF7TDA4guNGRDPGuxZBRtE6wJ/j8Be6dPQdlj7cXCQng+orH6dwc5qjUgAtKiJb+
jSvm40tMD99VGz2yVY35LOxOQHzu3mtBPbwghELMV0RU8uU0TNAUVZCWo5gS2MCe9lzUwXPbaU1y
Gvch1xSc6+KHwxdCxATt0XSX2cd6uQ/HE/6gC8D0MyyvBfoKeYfgEbqbMIjQKHTmDeZ3NMwtOxKS
GvGD8LXS8NMe1o4WnEEHOorAIURZNIrmQ/CGw4hoJ4gXTMaA36UuQiiV92EP2TYEreMfxQRiIZWy
Tb62RBxeyOPQDpkEPEsM2Af0lhiXpUDayfRntdAwKpQyWxYbEFk7mDGP40iCZUCYXTw0XvRy4UFG
h3OYP4ivFMMHpgzfM2VYbtK0loS7dVvSZD7YNGfA5OxZP19higOOLfkS85TsOnTvd79r2I8GLJSC
TeYaZTHj8b0+kLkkm9+TadosrlEhKw1JL6afOS9JwgK60sRl2mDFf313SmHXfHs7qQ7E+jHOwicP
tlayiSH8rYrkJ4ulItQJzjZepFnI7lokBNngg8NjNmQjt2QXph2tVRlS63VPTyH9gyX3gKfT0ucW
FZNPUq48y+n33asHEgfTprg2zfmRRsvOjRWWCtkgrqyIxal2yD91KBI6EKJ3dnD1UNEcKmqtmJoF
Jb14kpgHElfjBuRpZuRKyrlRntQFKDu6Jg/8s8/v0XFa0/rBCufxQlul8X37XAzQE68JhC2D32uS
bzO4xAeTfHELQOdbA1e32J2tfjS9L/VwE75/SFBqwfd+sckI5nSdp3Fy8Jg6d1czH78tEpqIjw8E
RMu+jxSvQ6r0bFmOWkHLNkl5whZ99V7EKI/TMI3xdoPrikklAZqsMa6e7mBstQlFsRV6V7FXK2Kd
cAEyPYwdWD2SktwdyEnhKmKbInnzgyQoV47Yu5MDKLQh1CdLA3Z00jSnY1CHk8zrOw8rgk0Bd30a
DiYQ+cz0ab6Ql4SP7mXBmU9mn3olX6scs4iRYhZze5YCzk0H13e2FTtFVkCQIgNJ7XrdeeaDDPBr
IIDACTEoGjbGKrczOtkXrKxUbiV93oEykGyxV5EchWB936td1HgSi0ve6w/8p/HFudvamMDR0cYj
WTY+bBsgnak4EelLbIhG7yY87vCOivl2XLkO7AgeebAtr4AoHg5ry87H2fjiaNbwCHruOZaMKamD
SxBYHR1xO9gY0ZFpRDQlAwbIvD4ePQox0GkKRByR8lJ/EKZjfEhHR40UUgQJrSpQLvpRJwGHXZtQ
1DAILdKSPO2P37Y3k9Qjb6qvTfOgWV2C/lSf6BNLm0ImOtWmQkP5cUhyQvqVnnfjnxJCFuEo/ob6
oSMh0jyQp/uOhflh1B2pI1ISj9/jl3d2W84r6Pun8OItcw/SD74ufGw38Wn0DqE9nl4mp2k6Kcap
2XNvuM7Ix+DMc1t1K5/nR6dRN7gBwXF6cFW+Q+guw9OojB4hEXZRO6jiMnomj3AuZJbnUeVXZO8Z
fsYdrOEmJGVBO9h2A7gEotOoiKvwFhdhZ5FF25bfBEV8jY/rV3AB3r/KIymxCaowi/gr2V7jLDpi
HF5sCJiN4SDli0v0/ZecYlxleXKJ6sUlSvdZkicfwI1RnlzjlLTHlwiittUl4q5imCdppK9Kb6Ab
fFdBWBXh+7tQyy2stllSwa2REnn0O5h+DOnx87ZYvFbHpPWzmS2vi4aoresiuC7kp1m1fq4L7LwL
0mMe8BEerovqZa6fqxc3qbP76rxYqjNy1tinRXvSmpN4atiZdvnUbzunhSIZ7WfRadGdaONfOIxx
skI0P6lx0JEU+0h2EDK7g0bUxh0nukG62x9vXHWWgon+TGFXnmpjvIE+JCy9WfQUJo/+uJk8fGVc
WfTWtD9uz2CnUcZRM1HGr6gT9rw/wSrzwxiTSQdL+OgdgwxzB7hLC353PdXUjKjtQa/OR6h+XTID
GBoQ4vYe1BM/nVDwySw28uFAk8Dt/LPkqmZhrN/KvSlP8M/6xOCz+F7u0gP5Wz6fl5rFPSw7bKRL
laYIma58M8CMY1yX8qh8CfNwxK0AP7hbytCsyuW+RCXHDYTV1nUpHk7NUuKB9deJSVHEpYH8yQOE
CuOU4t6BIRdqADqmEkcFOGcKBVWNkYx2CLr6H8JafuPdpya5PrDkyX93yP1SJL8Fg+1Ia8Eg0h65
i2oEdJ2yrP+7hWTp7Fjy+MUhItihG10puodnJC6WFbc/eBPZCXiULQA7H2jtG4j145yXj/hmz30j
mJ2Ti6OCIFnLxtECii2wbMq2YDujenkNKJW/dbf4q7umYdxXLFMHWMES7AFXpDXX9lA+HOfSKGka
qcwk2RBudrkihXHzi4RCNITJ4cqPILHlNwXRRrk7g2BaqhYUAxXiPwHScHEeS50ddOPJLRRkwW24
BAAYVkv4n2Fdi+EmIo23K99US7awHVmO5lIc3b5mJu7gEpRWCD4C+nvqfHPzAE5pDoB5xsFERm4B
jb9dOdz0NXXStArKaZpGIqtarptvrskdhNzLENEH8lkamznAsP89/v+bwV634n/FSZEn/n5Ti9Ql
iPf/iuQh+WLjZXPqmEtJZOhw9DVdsWSAAKl/G8x1sonwuDwo327WjBbP/ldkvWvJCwie/i2Yz5Mt
1UkL8Q9QKW3m6ccOfndplTwsrardnHbydwQDGIB60nEaPMYLXubyPQ0DQ873LwqXEjgJvv8nSI6f
jSet5dhd4+GWC3KLXBbOcflEP4Pi4APcFpTB5R8Si60FkC5XpQKeJgRSunYnReP1oU3y5b9yNuaG
EZOy/l0V7nLJTiYs34Lyz/7kVUH481tw/bjC5eGj9YZE71/r6JIlTni54/vFt51SCxzo1Ie8gLv7
45Z8yh08x5sI2L8NS7j/QUKQanJ68NsAYxO9l2Br4QOnnakvrU3hUpcq5bOUn/ofXu/jSmr1I3f8
+zn+SHPkDlInfAvjjm8DpST5Odupn/ryDKzvYFd9gADSSroc/JBEI1APuGs640vhzkikfmcHisU+
k1+IfnmPvu3Hy8tFIOpA/KWwCwndLvy/AxU6IRV8gmTn6JPCkjxtqQ8VpZSH2MI3fIsgQaU05YwE
R1NsijrTDZ0draJGHoM25PuPb2EPmlAbMavf+IzLj9T2gaNeipYWpshc1M1rX/j871WP1AgVPbUQ
tMh90oFHH7ADDPbc8u+3fJIRErr7u0PiGP7f4Ur5x7VdZ9mhsbyqXJQb5Z88iOpDC0rnv6sSpkCf
Sa5W+SiX/2s+z4N//l4g5oBnUuvyI6UguRJLYxBXS6SDxE0wNtYF1DBumPFnyB+o0bzvvxoJmYQw
/lslEAze2AILIcWSfA8UBpcId5DSiDQBVALymAi/vtkAaiCjBklfLqMjKcNpIs05k1NHAuqVHYiP
y1tugTQFrAa9Q1EU+PxL54BLb6SgBeBwN4hhASwCDoTPp4ENm0oJP1dtk4+3afw2OWn1QIokkuLl
PS+jM+avnncq3E6PTB6Q90Xdk98cPQD9/cfoMiBTRXBVnS5E4h//Uzn60SNRNvGf+mUEr9+ncG+F
e9b9NxGAz1FaBpU2Vi9OrTrZFOKg/OOXyug1frzs8uMD+Nfq8FIGDbSkQAecF69kg7cgVIDoQRyf
z4F1q/CuJZtrdH6FR2KR+0O7v4PgkwCON6uTbMi9Ieks+BOWHG1ga0jCLfiw3PbHv1xJ92xcarNu
m4SQDkqgN3ibg6oNmNnQWoBRMQ44R6BN5BcHI9U2iRy5PYz+qFRnfQZAAdEqWHdQqB/SIIBAAfVB
gE9tAkfoADtpCe8Y1zd4eF82rGXQihCIcqFIlUDQGfmVa/Itgrj7/gcsA9BEG87lt6EQflSB6LGu
CtTXNi/KsxmMeGebaPdjFRDK0AFDc3UIWeFO4jfzq9zzaQFjIK4eoqsu6gxwIRVMAbwUFv11L+0+
Wc1fk/odXY8mTGlnzemDfSBF7MZ+z0AngDXnfQDQ47mvOnhlBdYByKJQoCUQgAavRHCFYPXBLxCw
RDBpSfIOk5CJjdhCgOxK+MQZHlxiU892pVj8xyNKWx6kOYA/wI7gKcTXCNgC0MQEQ1n3C5wAwk99
wFQEqVEGF82AZouOAd8D8qaXG9XsRozHewgmGTgNNGNA3QgDYMsjKkrOjBxiq/Sv4lgZmN1EhR/t
HZ8Pg+kxGkyVMZxbA4KAf69QCAM7Xb9ItqF9U0kSjUV6SWCeADzIEUigE3FToDYR2aCKIycngLu+
oxfDBhIZwG4AL86GqpgFwBcIyGb90q7OLhJz+VtA2IF1i+SksNUQwkMsKo6/3VHzQMF9QLz37DMo
UDBbGKQVI/+FrzIHZ/wa5lg5nkZKeMZvA2oNDC7Y5PXzNWzgsK+ElBkG5Sy3N3vItZ9nq9U2Lme5
RpB3qQyLxqU+0Hjt/fWg/ZCzpjN9/YomQDq4aODfR+9fuAhu7CbhZVGvTl4vzJd6TF6f6D5qOw8Y
2BsL/vJAN/CrDxUUmNL7LAb+KyGTgOT0/c1DDBXYM1Hx1aniQfBif9CQXl4zIhcdGc0g2vKQDcmb
VtuL3H35Ba6ao4sz2K2xDrZM7G6+pDQYOC8Tk52fA3lUpi+7P6XX2rPnbw6Hhdean7bn8BlgmCWP
xPBNjB5oZeLnCXwK4RVqh/Cl5BqEbcw44nuG5GSvoEUkfvtqvDGngn2h82A8/cz4oERwKJBxPemF
oJKTQfQBc9wY98OTvDywehEoHuXL6/jmSJZlqGYInqRxxgPkijAM9IlBgJ0CRM++l5PWZvjc9aNN
OIiOk9cum1Wk4gJhDIUiBwsyz06JalCncxoK6UcNumrZvK0Grzehs8ige0kJv852XcybtDLci6l1
CJ9TTqYv7WVwG7le54OEuBK9Yw0gZ++Q7GL4Ib0P2afBKZMgDI5qEKZQCgKYIs6vz9wlMzKs4cOe
NoS1+N0dDXowiJktMruzx48vS5Ugz2Xl8L8agxJduUvhKuCEYMPfoW37j3EPZT79VXcZpKLec0Kq
JjNDHb+sPj8PSAt/VCLTkJp7tMtondwXHEN/m5G2qMK7QK4wOg9TiH0A0sGKBwsKctFOHWX7dD/A
kg+SFZBZRVwbdNiDOQhNImhPrBOI9ZafkBDaXzILohyed60wn3NOX+bHeTdqR9dlb1+2hm0WBX0H
tBm0ruyzw8vPk8achTWPECPQpydJwCNhuRJzWgOcBv2yzIgWZW1Xu49uV2QuBOTWMVjp6B0xNiSo
xc+ciAaUif2zdwESkpEmwUqx2RLL/oSw2DgRYvtlSu1DkKpBKEn0PZxMRtuGJrTaNkTcbY/RvTs8
Ru/DtcQozJQxyhVBtOvLHME72tjaNAPIW4SqjWwEMnetRZowVuWT68n9ElrA1sGQXAoTIDckhkvt
7zVpEu2g/7ZXrfk77q062wfgG5yDRDEw4dGb8ZfGHYQ+YMWT/t/t5/HHx/xoPjmEYAfPjT5WQ8Dy
gt8ZnphviYKRATIn8qN0AWWs73s+PYGp4pzkb/AN2MQTmOpPBOSAjYZjhoTyWAMsbZx7bbNrDg7P
IA/KQLfvyXvxObzR/gGXLMjeQy6/rnfDPMQW7WzIyPw0rtN8n66f3hN7jE4KRy2q/8gvkhRxE3B9
QnqE9ogNBPtif69M1UALHyJMOu0Jw1jiMwoxo9D5h/chTdJEnUAS/PvY3kKxX5wXeXBlw4W4GyRL
Y6cnqy15IWxazKCdcC2lhKWYDSbxnIUxBNJ8gv5HJzhp+MHJRrALx17LaCAWKv3izUI02sy8X36R
Kw4XENHUrO2Vxs0kx1tk+yd0F+Qa4HPvJH2r/bWT3rKI9RWQX5iywP4OPpaGRX7RJO/w5RXzVtLa
n+fp7D1vO2QVTXQHxOWUkcD81A3y6L2oF8wJJrT39rH5vIKnpy8vvyCOIsXZzBCYDNK/746zTVhg
8jrHZJvxATyTcnPKVg9m969+D+v5xS4kmfyLLPTnOfyJ57/n8vrHiq10Sw8768tSkw1++QiLA+4l
+/TTLD/z2+LOhA1JhofXii0k7ESt0RuIgUTtQsVCcN18Ez5V/9nzXiyqeUYPkQqNBCT6sEPGzp/H
/PgwoJwhG2j9NNU7OVShUgeRPHxytIL/GuvhwDsCI0aNhDwVkEEN/sjsboB+me0cpAcZ7Kys8E9n
cgZwG/yyYPiGHeDdsydRerObVY3bo8K5OWI/T9RpTuqg2Qa64t/L4RQIHdNwM2+NXsv6DzpeNmNQ
LeDgiG7CN7ZoQwmQXMxWdBvDQ3mcpWQXVV08Hg6g8GKrY8vU4T6LkGgIvUe0mxF3iUnlt+/gEBox
9oz2+092OVjougbLc/uIL6vrtJrfRxqWlHUDmecZrnNrwC6uGrkOntlSYbg1ztAOEnou+Gf2FUgi
7eNNtm8l2oC9I9qEXtk1HFXENOjIRcLvT9K0YUmiKiYfSVLLNdOK/1S7Sbr2PQCi5bSmjc0ciKth
4/6r4683aghHWZIS4jMvYRcBojDHfmqpxE7s6QIWekboFzgqcPwQxOqQcKAIwrAze63YPFvbN0QS
S2XcnuSIIqCMnAscmmYnhOe8Gw3io/8aa3HLOmNletrtvZpaPcQ8WOJQp3uwUY4l91VvXYwKi0N0
obSsvl/E6kqD5CdAZWGNkNCQ/LK6e5dt5pmU9nP2hvNt1DVbh9Yh5QwFq6zL/LmzOUAIJlkASf8X
1n1zYxVj5laO/KqGLNceO/myvYT8e9ROcnBWWA2D9XnoA9ALB/4b3yAwV2FKZFfb3oPNhL2kdfaK
j6H5DyYGFsEBcHNQxARzwm3HmLwnF3hvehFxq8PtC0cynTS6T2rnyqodZWvWJFEYcEsNyXjRIzTi
ZpWTB8yXjBbD6tdk0lteLTgyrXfDkgaySv8g4uV2H7ZkElN5Fy9NjliWEdw5J8cPo+X0NTlv3h9P
nR0xRpKY3LlPdHggFCfD32yRx2x8xylJMMQC+F78C/OL118gIvksvMffZpf90r/nuKyHZ86rhPiT
R3yLicE200mzq/7UXXfEyXz9oUOrcRdqPuh76b+aUj09tYufbIJUYBPW6sDMSn/DcN5znrusNbqO
u8vXMof0SY37JA09qKPLhF0hHijDLswFsBQf3TepescQYzP99HYAwSFYgkLMZIRJaFbt013B3ftA
NgL8zj1P2UZuP/W8QZcdFo6/PpkaOfhsDQrlbJ6SAv28wNU8hv4L2F4BcZcN6cuk3m0gEnsBoR1u
+JeR1Kg11KzgYZ1Q/nYd0o3AYCT2OLLi+PnPfY5xi9TimAOLyQcPz5OgMC6L6eBkRy9yHHpw7mMj
Sd+EmRivl9GNAOuTrPi1ZBthLUKU2o5UD3sZt2R/GBwxfN3HoKkJ3Qfi8fbgb/nrzYlzsNGVUJpy
v2gZz8K+TfRtGb8cMmj8PLD0kEfWec0Hu/MKTQnALJhD75yQUSrFtR4Dmjjta7O0bkT2EDs2qRWY
MzUCvJhBNXabK9B/0O/dBQ5fQGUnoOpgrxPg7ioQQCj/wdSm4PQzFbXf4jce3Gf4iiXH3MAGVRDe
7Of4NlPAwSGsgY4Uds/eGptwAQEY4ptBmjHybKOK3F19MGxhkiDrCKRfd7sDSg+F4LNognvCuk1J
yhz0mJv+ectBXV98/WjxJLMR4YIO61mB4pzdKxBzTvtzfHIf8SMsbQ48OE7u645zCnXyfCfyUMch
RKg13gyGamNT8+Y3LCAux5/snO72azOGRbk/vcO3RqvwhnQKQxuzMjIYIHK8CA3hSEkbugtRpVJR
xjKcinisanZNXisgV4MDy2QGLQT0KYQXvRd3AoGt50yBv4GF1PnTSYdgXFaARdjeoMea6aOX17X7
+O30APvug1nRMBHg+icODIZfU9RQ0iNmY6aM+bIVH6GKBj4O7QmqHeSVXSJ4hDuUkPk//U9xSZWJ
cYyZxO+T6hQzwj9gBzML73kogCF9vGwK4xX4FkNxSvAzhw9wAPaOYevnkmhw4A/T6NNQw/O3O8tW
yvQcnvFeKUYxxp9MDCqc1+PihzO/hDrmiW+k50lWx5JQkWqmKnY57cPxRePYWccfwJvaKtv27xYs
mad62BygexwMx3juAbhAH8FIFEb/lzdGf1n0V0cAFUQJE3fbHSpEZ0Ic34gSpf8c8SwDU+mwZnMH
d3x+OJMJ+xSREWh4TCDDmbX3eDh3bIW9iAwIZ22IW+rs9TPnCVkhydfBoP3eK7N3NTIoge4Wr+bm
SX1QJ2WCmEl2EK2RDAYVyXeOcUmONc3TnOCP3nLY9o77B6iDgK3B43AlonVMDorKeHpZ0l19/GPw
8D+yEWHUVFyiJV5WZaI4ttBOAXPBMvNaV7uq74hJ4U/oEiEv6UKWtUx/NlHlEu5t0/fbXlD5ytso
wfHALQLOFstCYb97sFWjqdoPDBbk2yF+aPnaqwC155xWA50zgrP5ZpEIr5w13hnokMeAEbJ0htne
4Nk7ToYcoxvEvChoZvXXHnHuNSgHbZyf2S9Z/n6eu8IoUFNfyzuiF0oQOqBqKGSrYIKhq66RRET/
Y/OArsrvz5Th6O42cASWM45BJEJ+dDffKwtk1G01rpx5a5p65eo2qnBphJuI2eEQ6wLRPeogk/jJ
6UlI96IzJVNAnP3h/x6jOJGj8wWiyQftZOSTfs78G7D/z8sdgmaUZ55IbbuuBtaLiEmjIZILzhsN
xkHYPuwrJJ+7fLlhNuOeR5jeo9ZC8k1AJlzcUPshimroropbkwWDqN2bgXwEI2JF0BxnVm7ed4iq
TxjDAZV+X7gbP4V30B4kNVRppdmF0YWVaPfGkByynyaNX5hYzSAr2w28fEf2hZtmHUvnic1/xJHf
j7Kd2YJbiwCKwsqXFWyG2L5yu7VxIWO+YQmyTTBqQeNTdHLPSH5G1LCOsf8AxSe54LBlhaj7U0J7
R0+3sm+rrBFC17IZ9o9mZzIIrlpQP8SeUYiOZgwCXqwdYxcQxZ64YHBWGlA0472e5kKJuMZG0Jk1
/tnTp80BjmaiZkjrcx4zKKR5hJbCQ5iE+5GxnoBRq8nOnS/Pc/r3MkNZL35UFytnhMBxknWl/6qr
2xCtVZe47NNPgQtnhoyF091CLExQs6xLssYum//l+OVwEE8HbH/ZGB0bJRqLWDv6ODBgXUdo7Gvo
kC/QCZFmefhxrgccrvgdsC5DSI1mRJZLWKNaf21PIQgIqwh2HELHwBA09raDZxgTmo5tFGefBnmV
uiLQE/2dnf46uhP2mKRB/U8JBEBUGOh6YZkcMcR5la8i5792ZzhtR/A8Yj/BsGz3XKT0zgKVdvNL
cOdxj2q9wE5xLLwWJOIbu4A7b36cYXFpBa+vTUb5bhc/73F7CBxr+AgVZvSinWTrzaoB1gTKaVFD
HDJ8YprsDG8itWT24K8epxNEdJIYI8yyNF24ketQHx3JpIKSgIglgs2sD5U5wg4ypOTu3EzkoBwS
86nv1T2+SJRk5joy8fI+r2bnlfqns6jR/okAJRDwL1NG2Q9hlHp0hb8naHsYzPyefXVz5K7guL73
rXSfR1CGzAa5cbjSLfQTpqee1ywRq67z/h4Byb5ZN0jF0qT7y85aLc4xhj0PPXxIoG10xzIb5bsO
G7xz2VZg60gKRcDY7uSXk8vq5mzACGGusTG9+ILei4ClOO1wg0oG5w75Q3urY1SKTu9NSTYxvYQD
cD2No1GKG2IPnrzJy8D4YSwmnHAwuu3BpiE8gemNSgM8q0vKVku36+lnS8IS7+g8RsiNHbee3HH6
ZA5Y6EBddfz+9DMFuUJgboTJ5ontBqEKPxJuEsCIDnhIwohcstOCDup5A4KdhnCPeuhOHQubkZiE
SOf8B5G+wYFxjV8eBC5sy30zs4tp18VmC9aghwHwaGBX0d00Nbv2MYIf1tSj4w8ZIoqBjUBZL0un
73YAMREnYxEjrWJz5qSN3iOO+MsPZzgn/GY9CHH2y3FG2jI8PORbmxHniX29mmHT1rcpXpx4o5nE
57QR2gh0pH/BbxJ/tagSAn5cXDgl84ztfphM7j8DuMF+mDFiqkbORLWHf2b9WuvA3LoOjNHwoMJF
rf+wG4Z392jOEF/tgvgO6Hj+ql2xbPbdyXVRH4otuevYCu5dk74oAwwmJP57IQbAiOZzokIEDHED
zOoAMMntiYS6R+WA864atk9o7cP+QWP+HADEpCb/fbZi67lAS0GmL7AMQGZPVgXp/KFBlDiZ3V/F
v3taKenu6o91UvwWOWv3mKXqaftu3OZ3d+CCMRtpyVMb1uv9qF4fDxDFuhB92vmknrac3kr9rRbY
6qqDPnlbuG5tdUcqpEPvCcOOU7JcERE4mKbEuIvYPgghjTi5fYkyhmUVcashZFfbKaY27DpyusAI
B20ZqADgksRuvy1MdI3xpNA5ZiFMGikHX253GqfOjXrObtnFYqXGJJjgCFJw903Ofg6NBOZfMvgo
mNuIFWGH4SgJ4aJ//GoT+orBFW7wB8Rylfe0lN87hgZ/80ceRg4hzgHdui+Jm0TtweYEZ0ioBcRj
zUA1PuFb9lpuP8EAbF/9xi2XhfOAdwbls0s+ol6oxpswmwygmiitPeZb5+WeWPLXELoko1iiIRXW
y94qBpnYzRTzuXny79ixC4ODC3jOi5DEhfLzAg0wK+Co4GCDZwArwXpgLTsOO3IbNn9GMbnFveBC
eiKQ79s2qy5BdS7NHvYDAvVPYR50fPX3Tubg2dMlvRiRmusBJraN0c+DJ1TfuaHiVRmh7hOts72A
bDVnQLMmDw6nH91AWikccnxg4/gYBamNn0bVknB9DLCD8cPHIwLZnYXRbzNDsmdetnQDS5uX2+cp
RMfYth6TztvvkeCDoPavmaUf1WjfZFKCt2x9ICF747//R9J5LSuqbWH4iagClHRLlKCY042lLhUx
IIgCPv3+Zu+qPt27Tq9eAWYY4x9/SLlA7euGcDiMPbiP+dUSTifwreuM6tHAIwJ2mpoKz74bqYbA
O3Z+qBnjMI3tnPzcRtTl77UhkGw9ZTe8ERQS+5D2AsOBBYEp4QxGyEF3S1c+WhCpoI8B4RBCH+5G
0rzdKOPe5uJXznfSzHkz3N6ciOc3NzpS2sF1xszhOusfDAo85ov/DqRd3A0+sRa2Ywl7EmFKcvX1
VbstZlz3A2V4P90Xt1SNuQab0ANygxI+K4DzBQkOiJD7r0xNSgIN9Jq3JwoDTCyymRIXE/3ElBWe
IhwobfI9s82/S2DTnser8XYLcHMHxu5U4Nyq3eIU9jq8eFyL3I9Z9ExZuIUpfTgdIm1dJT+XN2wD
ytPFoyokvZUUxz1yBGqi8+d8W+rem41UL3ary5GbZEGVCLL3WRLR/OLow+8M4++cEacYuVti7AHv
rMFL8jEsFvCduFCKC/xvfCw5sXktKwJXpzA3mKLCBwVra2DkXIfduOXw1Pc9N0yJ0aTphnYJggB1
xRPSjutAzOwxEyRtlqXa2BtrT1ni94SRobgyUtq0u4c8mmwooq9aVo7mfldcQ4bXTmSuxik0JPic
wtKSsCiuc6buxuC1ebqY1huRcbBiNJQ6A/WRkDcZh4ZK/8QUGZ+7/gINMB58acGgO7Nr7gnG3Azk
M4p4vtl02/OFITdtVoRAaACNzkLg3BM/MjSl7D7BEJIeMwcc+KavzQMOqf1c1ktUurDi5jdYy77q
k8gW6GVES/H7NwCSAKa1+Se+uLlX+j3v52GiQeosiBgjNRgk8LEYdKz7fvt12a4xMZF+4WdR8/WZ
F9mAkmlNz/TX8zCa9UzU8kxiklfHXhKOIBZsk+es+TebNTG2YJlwHYOOzOEYDQPVVvlZW7vE0+bm
vHSHUV+jgMJ7JkgWl8QOcjdUL7h6pv28k+/gMVm60JxrzNvFfATyJ8LT5Os9EjC+vx5CTOdCVC2O
Sxt6HRilp7uJ7tethiTZcKDb5YGjKDs9F9FXoIjiIPr6okqmi6/otj0mXEzHwMJ+/3dUsUR7GD78
3kIdyLI9yKMqov1zrj71M+WVSqmLLcRE2zydegLiS1eWbRnhgHwDwq9oZ6jlA9WnexU4M7zS91zx
VE498HKepdXY31N39QUUhnu9bfp6LKBEouIYYQEoOhvMeVa7DXyNnhbQs8s3qCEZLC386cw8+MaE
1oHT0bneTqy8fHasD1CniC4sTe/HBJPS5obToPs4adNnrIqxCo02E7kayYk4tPQ1OMMOt5Q1CEyP
XhjoocTMQyT+DhnD9QZ4OeClujDHWWqwAbleecsmxxrUJfjG1IFcgITWXJNLNXgQlEkNb9kn/CYG
lDKQV9We02OoTAjGnrlSvpf7HrcMUOz151cjOSnDatl6keUaVKtYMHh51AyMkId4rl2sowbNYeep
I65K/pV7ceWpzuH2HNKyxU8UYxCwJ1aM2BKrHyau8ATsYiBPSSN1OZYeK9BMlLiybzq8TWCuzOZm
ALf8xOd+ggwXh2ScFQ7cUs+gInKLRzsSvk/M53YjY8MffcPuNbz3p1dPKAypDpiywWiOqkmmoeol
MdL5zKSbe1nXWxp9Cn46jk/6r9OX3QGzPkIRmSG/hs2K3pDhHG78IY06mVgEWVXk2s/zUxZVWxDY
f5nuWaRttPD3R5PMUZbmW/EvCDJYccfRjnBTGskEAyMse3dJHb/waRkVBDwJfuNr0GHzgznQqPNl
fHjBU0/HDWdSzrUH+ta4iqMyj/9FlmNMKbWrElwE+lB4zGcwGG0lQs3uX/+6EDg46mY9Z5RgdYby
QA/wL51pmEJBuvhRuVzInWOEa1mMCeRwN8eWiGtBMNe+A3lDVdWlLKwbYnn/vqe65YMvPuqvKvzu
e+cyvE8RKEHUd2s5/BXxHTa26ZO3MJHGu+knbrjtaaVe7IpDw3mMp8yRKdzXZvmMjIBx5LyyGXAw
uJQuTtRzfmexRMrYml/cGwcb24oKtvSJ6fWq6Le//n1cWMiClr9LDeB6u8KNAPIn3IWdreHvNTFX
nARs7mqhAnonU6r5jprqJB12S2FzhSTrgj2lR4IduvR/kqR+UPvySEmfieJrCYd9MQV8BdAjkZye
5xe+4cjAoEC/i5bpPUKGRvgAfcY0QwOjLvXlA74YG7YYYmaccLd8DxBbAqJh5tryNXrtkdh5x8xn
ovkOS/8baA5HnuqDndEzAjA+glSN0AbjgJbNdxNtDRqs7h+YWRurwjkyzfkuWwfaJiSzGfv6dZu3
MSkFl63oQRm7nARtbwaR09novu5rdAgKGRqMdFe4BsLWYAR8ZN+475TZaPA7GzsPGcCs8VnC1BLj
hSTwSWqyWvLuNqgzirvbABs0R08g+vTwWZAG+EWO6Hp4HJfBZ4mHB8bCO7pA3m/0O9YEq9EHsTYb
V2hXxZ7WId84eRtfUADR35X73YTYK7QcCPF0tJbiI37hE2Mc7Elgpxizj9eP8BbFX+2yfybl/pW0
x/pYnnsz5hlLFFnoeFAxXgdrzApIw1T3twE2ZYOvwtNQ7GR8sl6eCqECgcSPko/NnztZyin6Ph3I
9YKR20CWh3E+thwlMIZwsAFHZrj4QFQSqorhM+6gLnR0jviBLurDb1DzdH1kquPPg/bz6ujhRZzY
5dA6cG1D5RS2Cryc0sEee95sdj04C7wa86+GhF55hvBR7WzOavDr65hrxAXKWWgTD4oQOto1zRhE
rSC3F3z6EBBCdCZef1A5e5yoMa8eMrUIQOpieAEHeyMnGfOTUD7WUH/AeVPaKnkNWcqFkvVF4KsH
GdN0cqDP5ZL+EhFy+ohITBSqF6RZt6keVD6+eo0XI+MjmcCp3N6Y+EgHg0WnJDyjG2HGkTbRH+h8
QOiU/9iTNlIucbFNvl8MjMlB2JJtbkv2FLon3hTY7UC775jGFcAArZOzx9nrgeIiCKyw/LqRnaAL
dTqNqmRb7tW/Yuz39t5Lc3IfznqIAxI8XcNHiDuLDcbsoSykusMfAhMYujtEbRR0GF1d/+WBFppr
YTd72Gkuth7Cq4dydWDFnHWwOFOGNLXqFQsLWWrcnTB3unjHdzLGnhYMuHAwxKIlxwlKdwTQqM0u
S2pgIKLcm4B2zi+Dbm99UHHfBgXxOyQEJLRzJNTZp0di0dGW4x/CRaceViCp0P5EVy773LHlulzf
GDR9htetNXp8vTr+HXhzE6a2/RmkL2a1MOjZZ0yu/ikHxMQMkPzCWwjo33jnlk3l4XU+Az76fBtu
Srdm7AKcsh6UrgKugkLCk0b3FMb/nzHSE0ucbo8Ay+nHEKZ0ypnwHjZBj3JeI7xsyV/v8aXYi/wU
7ail+haXkcq7ilhpck/pqTmgM4YCAtZ9kEYy36FaH9xZTj23DZGwYwlD7twFPrzpysv+P3eQXDC6
hOUMD19c4njeYKmBUP5Yg07Ig6fFnH6aMQfkl+oa6wY7kjdihwFiTR01Gh+OPBlh8lxGJYhgDs+M
hHMRYiN+GyydNiSfggE1Mxhe/XPG312hP0sQ7lonEjG7sH0SGt9eNGuiK0nZGRPg9wzRaQSbhHqJ
yQQP801NzBhUIXLBvSeFR5AgrdZ3XyZP09mYKW4uAL4pTLG9gBHpk7Wz6ionifMtxmHG4cG63QAk
fAaNNKCneSSIcL6uMumnbSSH3UYOjS0KUPc5u004l80xQRx2NmUWxkRZyDwcdgjjJkA3FFSax4st
Q74U3DrefvNxtKFiH/C7+AKwCS38N4U7Ww4NzPd3wjLwQYIGNgajKgEpH/RoSPz+uQ7z452uBwO8
9BtRU6fXsRE1Pj5/GRNnNCabduX/ZpI/6fYGG5bxYv6nR28kkaG6VScw3qSEefDnX1H8ZB1kSR/v
EZEcL62g7mKwc4mxY2gdbp+WJ6+RvWgbh9v2uOMlyOF1CLccOWbedzAGIJ8QefKg2nCPoTuV+B0a
Ew7Ob7caM+bU0Xi+sIkDH3Om4BwMHYEu3TFI9Vc0iuB+T49yoZ/8AJc5INnNt4gFoTsY6EOz8scs
fzGh5/pkHCCGu1laxzBcV7tUIp4KWez8MmfqeARMooaVcBMGg2ZBUFThuD+lNwUe+8fM+IxBxzBw
DLb9SMY3gPQMmq99411Hz5B7zc+SNziWNVCIiCU2YFgyZqMSMIN+Zed0QwD4xNZ3ZysVDbKzfnuy
k9J9CsUtEe4uDFeviQpvTcQeRl79qRIaCc5P7jOU0geqxjaUhyJnJfixOnEs9S4ptez9pDNAHl9T
eDqTK8fzlTHR+HpgV5aMKOSIiIvjcy1PmT30pw9KVOoXlzC7EQJkDn3CgRF1ew2+Bbrwcuc0QsoL
Tsi3Y4SUxR82PZMHEyGn6FB3QTa/7e84hUDj6WwGkryphtDWQTbmpfaXLL0J+Qv2h4KaEHvJz5MP
5eHDq/8FPZFEVZwrBjcEPpFIdWY4MHssSbW2cGfFRwYvzRjDh6QPOTniChEuEu3fZ/vyO7HgORxq
cA14He/oYQIJuu3RXHxhfva8glw7+BNIX/UA/1Xm5xjfkmzXgQF+TKf7hWVHwJWjoiLDjT5V0ixh
evPiopm3/m7SW79BXL7cKdx42lqOivMVL32+yyVoHlZEy+uywsggm3NUbVih+YZCB9q7L6HqdSUX
1osHkVWeGCmGxQ6xbGhoQJo4eyo6fldHN6vZeuX3jkRlkpqlgFNovqngZOAVhJ2gpKJqeTLJobKr
6WUZNnD/XGFNkFrqPM4S/OuwO3/AVcm8wtWKkdKgH+FFADoz2AlqLnc8AfMD3VNmXJqYEqJfQUlx
81hreo7qDPrJDJXnnqVNbw7sJqg7jFTy6ReoDVCoEbyhR1I+0++5f1RZxvnhkeX2lM+kDDKRJlWc
WkRLkLX5aQmPUr3fgTGP9oroVa2RypBybExLxSdFs8hdWogGi9CMV/4aPmgfHjYua67sXv7+qS8B
JQI13RDNjq54fduXI2hfabv7gy9Jq1wAfdWLK3b+pUfPH7UUzT32qHq8jKWgDRiv9lcC9NjKcR2o
gg0IU6bZBQqObownPoGWvBHNmGhxe0zU7rp/HyUANAttcJu0sbm5DKFoq4JeEKibjInjWNr/Ju9q
oEQ/bN0EsxAaaJEyPqN52sNsginNu0t6i3cKPedrejDC7pM8okAbacv3uKTwJV180G/s+lD/y7N+
DXa+NSXVlHaMBkob1dEX/ew786woi3cYgpEPww8cSsz87/YJT0u889mSygo+gTV6HtAjzhmzGQvk
kElzzM7XIWWLiN4qJlqcrR84PjVeHr6jKnnRfGPeAIq0ImSrOWHZhyHvPv9TvYsI6KhmYGhtfFtA
sc3odgN0c7wy95YYC3OW0Y9giRrxekP4YB9eJIJGkFBp27gQ290ONoQCg46qM2JISFP6HEhDMQ58
razKqVcMcGA4EBZ9LvGQo0c0Rmi8AKdiE0xkcAoh4mI+/o2QgQXU7+t+cCXWEM+J/rm3Zqfc52wp
qFlDJcwDaFQsHgqQyYOC756oovfgTB3uhp8OMYYAmN131DkHfhzqELdc5nOixHCY+XEGXlaXpUIx
0wX6CA424L011+BgEibEUuWcA/UyoX2qAyB2j8FtN8kSZhSMzMihfuA3rKWCA2/iSoQ3y/xr0smK
1EZr/Rb8DRLsiCBggvZx1KByO7q+ikOI1GkH0rdrYRp9B1wQRMucCm88yR1NEeF8l33JJSS6xMYj
FTYATkOUwnSQ8Q9usegNY+Q+Ro1VBimqAcXo3fJ3roY0FVn77Ft69xnyHv40VV+B6TbBIVWYi0or
fDkfVvyzV4QOWU41/Xko966T5+y9xbp0+Ijqxv9sEYOozt9OICEFd8O8YI4Qg9FEOYNpZzcbQYhf
tu4HNxO8Ri0kVjuE5TIO04yKWcjl/5k1nobp5+m7YnKW+zoR3QcFYlU2AM26bbEvbhHHhq9Bf3YN
zTnbYKGziqRAxgnQAZ8JJfcZAcIxJKRc1Uhchy8fEa3SzjB/sLX4WUWXim8hX3dDskbIxeDHyNbf
2Rfr6jzlsT0m2ZFCXUFgvBGLpaMT+9cHUlcggcLa5hIbg3LSjSR4kiMsnuxa+Ldjmgdu3QRtqK3g
bIlqw+4dqVAu+IP8HOmo+R+vWvM/OMZ0Z1SIWC7gpvL3Gt9I1QEsptr8wi+eYMXN5YGFCf03bC7c
dq0DrqfPP54e65pgLahfb9iCAfnQRkUy9xhSXcLXkpc9vDT3gmv2ofrmaqFyeP1Za2NN/TglgswH
Kx+85l9IlG/vBkHzE3zVJKtc7lZ98eYa8kgqjZ7R04nxHBp33m3/WDbneyK2T76AUDLQF1wJIFXt
P4ZCwWGzvh0IVsOt2/KvE94RNtgUpF99WFk+XZFxkGFMM1JYMIe8nAh19i4JzQWu1Zc5gM+yf6Rr
AR+VNrD/h/xx9+ppJtPorKpX8NBh5Fzg9zyXD1wwRavS+NJkd3zumfVCMRj1uBDL4ftDN8NfgnWE
GGDDCWckbdnezoa3ipJoMi7NAMeBV+PyxaXt1QwZBsxA6djrgyoNWg9um9Jh6yl8qPspn6J/vM1h
PfcJOSWcD6dRfBJJQ7L12mmpAGY5jy0xJtJC2erNphhorib76p0xiPwIehaWIoReuKKJtLcFE48+
3inuPbxQ7FEggbF07rXAdNtDCVR+BtlBm2buNsc5pYe+Jmo8HPZQ1GpTFDlT0HHaJc7weQlwxnxv
5wnu899lKcW3wkXiUlzDDnEPgyWuWCqbZ0xhksEmzFfXOuFxO3dGRjkT9wuT2hBnQ8YUsTS9LMx5
t7kfTEbv2eiRVGTW20+Zb9BAXt8xoaRgyOBeCyUGciWJHh/ide3WNelSwF6wKyaZG87vbhMYMQGK
t4FkF1wclHs09IP6zHCcnkZdVZE8f8/gncGwgwHNuWCMf5sbKhIyxxjUr6XSLSubS77y357AqZoT
5xX748buHPZBS65MCOk+uGZRPXGjgKlctp9Twab8cV3R9HASxjh5Sgc0YQ3ilRevxea+0sfyBrn9
2JgjlbFC2N1g9Zf0gosEkLxkeh25whQHwL6X1PRgVydlzCCNNkZhFo3TDtkCnA2fW1Bs5ROim//b
mBDSkvT1JELlD9htv4YadS8FtOY8Du8IoCnqePhYlTP1YDPCS8MQ5sLhgcMDM388dmAiCmrnjeH6
Gj9WcK59uaTIi4zjc96qdrHnYlDWyrFY7oJr3CbZn3GUO0fPnGJfMAah1Kc1YNVUd+fLAmZMSFw8
ri6MW4WOA/QYjZ7Ils6YhNUB2qbdBPOTs9XM+Pj+FskawZqsJ65VOAyYu6x3g7dvAWMVcNVMagDs
/EYqiBl+XH+UlUWkrOis7mjWURER3SbmZzcs1bB3Gdb+LwWPUyuic8iuhYu7BVabfM4y8RZwB8ki
MJ3++Tq9jkQTIoUVygaqds6NKb9lSC78J2qj1zAjw3sII84pQ0E0iDTnnd58SYLzhnaIxw3MfUth
tEyUIa4emA3PNeHTkJRinCQBKLrgeDpxc0dqZ78Lf951/giZnTgvvuOFPNcfTotiYjei/krpUFMd
foocAeXwYF5Oif/7COS/iBFlvRq7fDmN7CikjfUDBda7QlcTShwdON7fRIB9CzUWidGZFuPVS+60
3mgR8MrBaiK9LZW1erbW3AcTAjyRjBJzmNTJbS/hR5PhKPTPJAp7NNOILWBBWJRwQ1AcofVzTKpv
ICpZhE4RQhq8LWAulfbtSMIlzSxX3R8ltr6nkO8va5AYIWzxhYuu9USmujsgiwAUyTcdDhW0Rfj9
sPrISmo5i3DD5eKC1WcKw9QK+Otab4U1+wQdOMWOwOpj8EYQJYj+zBUpd43hDx1j474ZL8DFCpvx
Zdh/Ojv/A7hGtJKHLY1zCbTha2BCzh6RUMZuqlUanio5sM4Xt0X6xRL5OesW6oJRK8UBN/OXQsrL
Zr3DjVuVsJ4T30RKjYLCHGSAwaoCCMpMjkkaSR9UnRwPtyE+9KRcsPV/zFZQmB16QePrCT4cIyUm
q40AcAoaFKQVLMfGvisirE0DOYYARF4s00yGtixEyvg/MbCHO0p6xF1oHGomAvAJnntm+C0Nnm73
e0hoAT7dDC4YaA5Q/bk3hIObMSxnZ7OXaSVHyL8yh56I6wR5w/fMbVUjqzFG+fI63635sCuXWwcj
+Ng7yxA1RheGKkxv+S4x6KLHpb2mfc4clj9fCgKOFoEmXOBJZHTXjOuZxAJl1V4N9R8qKYSHh2vS
nP+1wXdRpOyrdvjhvO2Cftzz8vgb5Nzz1p/gBdyFpO/qt0AjQTHWhBEN4+QBpybXiYv2QuLlUiSr
Lp+XYcplY53rad8vsKYlDWhZwmc4lwlkoZgGdF5B6Eel5KoQbXha2OBcxx86JmSmjNho4jBbDWBo
nWvvyhQYu2GvEQEPcPoyJdCYCU8uVkBir5sff8SAuVQtIbRjVhog0Kzj4cGhWOJPdcEfDKjvc7Zm
L7du7HZccCW/nI47C3epC+DystjfKIxFUY3rmJTS4kIanBfLN53vUiRv04ivcWoDfpE5GcetGLcI
10dBMLB4kxss0jHoZzlROL5Hj4EoooccflSVdY5EKWChsmgqDpMZ3s0QJbmKcvdIzRfw3H8LvfTU
A41HtcDwbsmUqRhzvhV/n+RJ7+y1eViKAuM3IvKTE6v38WmE4I1/YPJQDQ81PMtxi6DNunjjR8iw
nYIEKfza2mZ7ku7Cvkq56bALcf4hbwY2hTKnwKmjhMHrs/Jvkk9I4Pgew/XmRbTO21V6w+bi8g9L
apr1+5h3djuBxIv8GGrDF1lVD5pEO7lpjjyGPsd0Hc4jvOpht5bRCmcjljilljFxdtc/M2OEAoxg
PmKzu5KWyEzFk9y7IyUXiMjaJsMjY6GEbU4wA2VmHvLBRDq58qChbYJ7G3Ax3kblUgGfMMjmJHyT
jdM7F1hcnaCVhUaMrfnmMyojgAxc+4nwkbelB2xP3yoSN1EP49sFJQTnyJ3mG7BR8f0EW8K/WHGx
X9y8PcajUwTVGJrifyaEfcLq2/LLf24o9bE/kYPd9rK/LcGiMqhuexxEOR/XXKxroLfdooj7zNNd
6rrf+lm5/H+Ce5sl1ZF/Reu2qNZ3RJ5oyDBU4xux/s1GYFKiXuCkM9yOehonPoNOa9gg7qcvhBH7
Eo+Fi7lBJZq5IEc0J1tSF2lUPzQrECVXv1mbmlvSLwHuxvmKbprNdNLiF0PEFlfiPGkVl0YQeImv
Da5GoX4ovSJG+PUe8x2cXvTnJ2n2SxruueIgR328xj5DUWZp6ZOR/WXCHsDdUTpK63bewczgwERC
T7nD9A8uao+vdhsyOlbnVLszawgToHG7YzeGVSJsMAg7ZYJFscu5TKX/km1gBTxN7q4WfzhUOWnB
ZsD9R8IaE4yON8m/q+P2gN1WUMQs1Flx/iUYMfgYFGLdt2Mo3R6gfIBt1hgfZsLmyKPIC6AKBQ02
cQ1ZSsjO3WdS4I8hnDOIaeWVCzE5mxtwWea93te8U9bKDPecUeYz0Jw9xyKoqYhzsG9h+nuZCiZq
Fm4VjDkg4A3UsQktsFjwj05cTl4eWG4zgHX3jmVo0fNmcdsKXxOM3VjL+oS1B3rei+kimZOEd4Kc
7kOL0Psf6w/fg34Qi2gnbSY8NMnS5ms/Vj0kEx/kNkSpp1/fAg1l5vPPdISiCs+5/kyBoNe4H/yE
bhOCHVN9uTsj3dlflmXcG2fDd1wMSKWb3dJXcF8YCIYBbGHXmsFvfR9zINCBhLvhPfn53aAaZtHV
b8AnSo/qnd/LwWd18aUQsgHts5GmQD20Q+XkMxGGgDu38PLhnXwOWjcAZTzkIP3nrgEqRerrG5MJ
58JNnHu1JoTl/HoAJHPQiGZwYAGdYrl5ro9WwrgnB/M5A2RzHnO4vpIrLuVIRMwBRQ9wtqgKuOvo
70aswEjG3fw1vm8ulD68vdGL8ef9kagYbrHJRd67K9FdIuci0JVvTIEc5PEfHWxXRBKkA6ubF5px
PVHnXYrY5x6DlYHNa5BjWzCHYnFd6BuTqFTKtR/3AJ8kpgKShUgLOVLIl8VzeN5t2R7RK70wugT2
jmn+7e9YrGTU0hiU0mlcxdCRyqnbUmXA+OFS3mTiAksv8ZMOv2AdcwHL9ht7pwNbG6MQ9QQOj9zG
tCtUJNtbbAJIgDlDK9EdOhcqFW6ZbM2PigyFeYOOLE8Vf4O7iK65d5MBguwxFyav9ClYYHwPXFPw
cOTFrfWsYpBT4JxkLqWL89Ed2BsfTYiRNIVqxCEACA5BhoEWHeHL09FMBI/TDrOIt9MnKktiMZC2
w1tHagZLsgt+U+hEXcs+oueCC/tJsu07/cY3eCogACA9kBhguNAv8DUXEPqnTAgx8WrGxlZaPFci
KAm8EGkGWnxKQj1B43Ng1kQjySfRG5KhxGdiyCDZ1ItUkny8NlIxIxSa0wMmXz98OaB3kldJhwVt
pLH5GteIJvHJYQ4oueFlcFtO3iceLbP2uyutqLOp9BTcahhu605u2iZTYWraKV+LP03oBzB9WcB9
PWm74+/xCiqqoqtvoSa5+ij+Wlrs3GX2/gOz5mFCXNxS3DKdkljC1O2CXQcXg9o0t/y8CHv98K36
HXmnVM9iudoQB8iHItRU/3o8d8RW3PAcm3Q4iE4gvKEA5j/4ZJC+GxH0xHf5AUrk0GHoDGnAxDFU
nK+9wWWIzUF+yNgwst+MCUNgbLiS0suero9hO5nW9aFPujgaMAaTk2b9XO6OMHq3KpR5iPzI6bdo
EJoVcCZkr6RY9ieIX3iWK2uOLOHfUJISDnRz0i4gBCqY8BE85Omxvipmj3QXYxQTvGcKz/M+uM2L
Nd9Cq3qEKnFLvxhHsqzBnf/h1OIxM1g07Neqv8lpoRlw8hMiqeQSPwLLQN61OMYpqz9O/XNyy/kk
Nxyej5RHr7MxaVShsvgi14/7MWKqHPNHeQUr/5H2ltTW702eA/Q8/n6L14ItTUGrH6iqjQk/Pp/I
INZ2AT2WXzopWC0VvCMxlj2ZI440aIVv9o/m0ldSrEHnZmLQiAKb3eEIzQPZXDzGuwMiriEUPKN3
oxKlavyt+VOK+9Pf8DN+RULy+jy9FvnWnMqHeguuf+WxML2jchxrW/qDOz0YTcRZlfwbjCYgLUFB
lsbMwRjWDHZxb1OsYKQpYaa4FREvMTN5TmXYM1zl54wbBzU3rEYeSWHv1hSEPCSGjzQI/EJG0Hai
oH6e6R7oJIo/63Q5tkCVN/s9fow7aKJMR6eMbEoSVJAaQ9+dZKN6KI17uQfMt0Oo6zARVDY8G331
ST9zdM9jhRlndkBOOMLEhqEkNb/5dECPxpxgKpzQA8hBdD8SqTjtxfhZhLvN73CZYMkDeIkmhPyU
3788HnrZF0DgDps1da7OyqOcPg/06pwDwMHsFmgTGF7R04l4sPeJVU8l/tw02FAsAVDFhRHlY1pZ
6wjrNfvDkxlQVV4SkcI1ooCqAMnucdvu72mdcWGyVuWpXFSxDnDcjPW5+nc/KIZdr4yRDBm7GhWh
doYlLK/p5WqaAaDTiiGJnJpJg40KVkaD59g8A9uIASLI7pQ7ArkjdxwmzywLmnfuNoZpKB/xMMcU
nS4TgITxW/+kn54bWhZAfjgw4BHcYsSD4YraUyY1u2xpLLo022vcgktqfIyrRjRM0rbjo4/aRIan
R+ukYDAgHjjmivThCkHHm+nuT91gaqKjFovrJnn1/d6diGiXpvxWubQGX7ofADOwjGN9RrZ7xzoa
eDlRhDq2T+YOwBhD+aUGRLvmPZyrf0YZQKs0E8a2t/0crf2bKSxSJ1B5JTG54mnTD8Wir9Hb/9PQ
7oRQGeNn1HKC6IfO1uSGm/Mgd9dX2is86fCkUb8NK9ijZ35CPaWb5vTiYoCUsS8473GK2ZbHihW8
Lhh4PWD2Mj+nI4FU3xtxt+AHNxOHaSvEUJwlkji9rydZsiveZIWZKI/yUa+e2+uxRbudvF8h2zrH
IW8iASoxud+qh9cC3Oeyfs9hoeUQP9b1KWfLs/Kg9vGKDuWq5YL5ux5+Y+bfV8YBeAgZwJUc1g4+
HXBe36Ig0pFP2c+Lox50xosyO85aQQ66E+6FQu0qApeZl4lbm5wxnzsCS7oL+kWXgrrkP6IvzbgZ
ZbTn8W+qzor1RXjE1EuDRz+3zq9RvedeHLIN9A3bghs3/6eaA58AZgeNxA+Pjb8XIZuEvvaFPhxe
3JfRBPA6/s5Ev6OdJP4FcRFCPZA/TgVQIf6WjHaxOUBMsckHf5SwneE8AaG4b0mgUXUZrwP4iVzK
Cz0fQHptTF+6+R1JEK8Bz9pyHjBTGaej4eIuhQC/VDxjWd3cdz9EW6G+glYfvK/hvU9Q8lA3SHv2
n9yglJ3gmvkY3rbJLd7aXxL+XoMLkXPwT9hnqCghERhMe50KWycSK4G8hJMVql5yj83JLoDDA2Ql
TgNaV1B5WLhlbC7A2ME/+/i2daKjakF50LQI3TSdfUuaAT9iVUd9hvGdcG36as6dfEbUv8hGxVgc
XByJSQVuysSkw8zMBt6Tvs59rTLIl/dl7iDYEdwVSp6NEAiSeVQIRyYt9xpYeIUryLeU/neo+FRp
Nv3cA+EfDqhYsHwcpvjlw234vYjFg2cGQHIlLwna7M9549lAgt7HEb/YsKZT4/OiC0oLZwZhE7wt
XONBEvzdkLHmVSivf/w69o68cupq8I5fKo9yrsojPz44xhQtQ5ZqU2ovdcwB8mTfXgfdEtUYcz2T
Rs2Xh8WkmWrCVRBPhEW7wmj6VI0506TBbfQLCTY65ZuSatfR+NdK/J7cJp8leTeEtzaYecgkH5IY
JwwHHoQgC5pfIJG4oa2tdbnkVOzO+d97mm8sn6CHDW8BPsS3d9ZeabO4UiHzY7KSeQ5M0vidoxQ1
wQREVZvVyMOb80MA4LQGb3LpxFjBolGhnG5Ob8bv35BKnCuBln5HIgIRcPBjpRFnby/2ST6c9vhJ
CluB1rFvj/T+1lpJ/gUhcZUz3zM7rpGWrn9DoFY1+yzMfbUhvDA7MgDdUNy/p0QCXjWEWwIKEpli
lJVQOZmix+UEUZoi/kpdgtTz6bolJz1md7eez8DOQK3HR3PCFtBVBbz4Uj2IuFRxUKMBM9+n2iQu
kgFTTOVM4iUlI6Zt9ACgnBDyaB33Om0NfSX+1m/hd0v7D1d2/SGMC5kgi544KDDLBi9UPqNN2S5a
DS7MPxUjQ/jxPRqlDs6+LW4OXOIWXI8W835+tp9v0WhskRmhbxrLW33RmzEj6G/bNSgIBBo2Ujc1
seYSe9KEWozJ1vY6ZfRboymExy0zO2CUhtzybyeaEKQvHvZ0X3i8zFA5Wj9hg/UNkP6/Uz0vXIo+
eYZcjEspW8KbWvQO7wUnO9yzHZ56T2Rg7oXCmUakoVUUoyYsePEmo1O50spx79EdmNBWa/cpapAe
NxLS8MJvq/jbD8rC50xS+Y43GPFxffOTt4jU2Zp0INSJcN47J2tcnKgzXGgx0mSsULrM87g8LfCu
Fh9FqN+fNaPm0n09vAfTPAwoQMh0jzjVi2SjWP67MW0BlT1few4gWsbKrAOFKcW2n37Ahrkvufxh
2OCYVw5xNtuVLspDYwKgCyoMpssTyM9vhguMkuCj8IDD6+m+wpUQisK/75WLnYOf33/T/ux3puLD
i3wiTPMITHhMs7Aj5dic5gtOIyPBpI+cafrq6X2IfGVFSnBvT4guXdpla260UcvriXMM7KsYniB2
U+Y0GzLYuJ+oYP/E+XdU/n4s7HGREv6Xqgzcr2TjCsqvsqVU2mrDH8Qa5AwWr9hujr8KdVePgDWa
sC0Zo7KNjkBUbtVBY8FxU+fO4wRfA7oAg2rjwDGDNYBocejbSEdiFjlXAyN8QU1D7sTpch/JDK3O
N8o69z41onftvF8YZgqvo/5IPVCd5sPeJkOkLdOiUaMa9AG/E9bxW6jNw378wkQLHnH8OPT/6Vuh
hkPR1I+wYqZa1F8/5gaAbu0pw+6QnYx5M9FeNqd7xRJF4ZfuJrTAC2kln14zQtD2itgT33Vx7l28
G6C3LUdkvDKNmXVUeNvPAHQTfCXo+/XwvkU6UpEh51DOUenj1UXBxStHbF5iVbJlecz0GRX058h7
BWI9XtkLvFgc2vn47/mNCPQ+YLTAWrLuQe+W7JaPiA0CyKZvhFv6NdFG1kL+YxvIy8f+sQc/qcYk
8ZIugaUTaB99MWMcBiMPitPgUYkDhMElEldARNpzbgW06oxWgSuAVAA8uYKG/YWgPlqCdcmXg6D1
H0lntqQqsoXhJyICFBBumUER56FuDEdEBQVUhKfvL3fH2bFPd3WVlpBkrvWvf5AtAibM+e6vd1FG
bGcUFORGMNtA5McqITppX89EZQFpgY0VZO8rXD4/Y3UvY/j2D5G9bflBqiEoNYuW3Z2uD2SngyNM
Vti/39BYqSvmUepeZKtQvuCFK+/JbyHThLCxDACwIAfhDqbrpLPbiRK/A4jllBgRWwBUtiTBnZgx
0wMsSof1jGJ7qJ+bmLPNFYAeTHXSIIFVfXZeKJ2ST8D0Z/j+rSCmt0yZ8dadmhgWzqCNIFZyzJlY
sJBkcIgfwcQfZtgFibgJefKO8IMHBsJ/CN/1b0DrCL9y4G1OQgGJLQR/qzEdmGNCnRyEzCnRieNO
eoAeg2S3gN9XD7M1rAs7H/IBhxz/WJJDWR8t6PoCLIFtI4SXjSBSmDNjdWcTOYGM8JZcBb4Jiert
lsfZ4b5KJGvCqzJygGmPJG+AnCaDEyV8h4Vt/PnpjI+sI87TEFEtP7egTIRIRd1uf4cmeoGcf8rc
swYlBorZRLENixk24oTUPVAoQShnsDNBxThjMlE4jAA90kOwmsLan32EIQHLGsLOzjkUISm58HOY
YfIb46zkP4aDmfj9AWFQuPeOGnEconMcLN84awwbXLJGamLG+oiR4fYdaTEpJh7e22r4hRXqpsj+
W0cvaHlFg9ExlOWhYwh4Lhk39oUMrdAsjh2Suc19r3LpPGTg7H4Mh4wtVLIagDlOsETsphC48YRx
BJchllZ6iCwjqi7IT/jdbqvreEtJHWSi0GJdFSM2LkyFHDzAbKEtwERggUAe3juyDSgBOLkFCBh8
BhALuPATfhHoysxpDPiRMCnmnFNcFxiezh0REOJqJlCUAvYKhEYY20NJvnP5vxgGYf2NwtmbobXz
W1dBIPK2xrAXuK15cNSRYu+ZnIob+QRTtL72mCRyhzbKPnwD9KW2UGRS3REa7rpWeHU8awKAzG0z
nOOWvxe0SFyQ9rRjCUsrVB7smmH1cmkdOVx3J/wyuzvkeUzyyGaJmkgCWX5jBqj/YdyjQQdML/nl
u9FdiICMRRSeowPGA85vPgQ5Dk0cXtHI2LrfT37Q1RjKOeoMunfxsOlVNzuym/LxbsrUzlYO3ZAc
F0v3ybjmEj0jqv1In+b7Ei40c4ZhBV8KQSur3hcmjh3yAjY11WYiSw4iUzSGwuh38Hz+MS8Q7g4m
UzIsjD1sYp0DBbzjq9YEtA+WlREp1nkX8BiDwUDhFEbnB27WcOCsFu81PhIuRkbuz0rAdEn0Ea7+
XNgHahs0g3gGz+QmlrVxpQU5awpAPfUG3AjyVBDMDOxz0qBFqDHPhzIe8PDSqsZsDLYCkVIsCO4H
nWr6Vx1uTjolp2V5TWahlfFNd5RBuX0YWDFgs7XzCNilEdTizCYvRWZwfrs0CvxJjRvVfNz1O/Jp
YykcR72Qw6PtW338K03n3hAA5ZedL72CXrSieWnsekWMOKtrAjxmldFi0fG7sKNL9ozm8XpIfWl/
t5PueFsU+BswOnSIff03GZCOqs+1vjwDTla2NPRuuNm8kQIQOTrCHM0vKGsqBnGvEe+lJLsYDj/L
VsQJUGwy7nijf5hnq/ueQ4Dxy9djgvsYmfOMgTLTrghrRpxquJ7BbqwVnnn3qlEhkQh0Y9iWu8hG
VHx7iNqyBoI3DVVSnfYw64ORqm3gvJhHEQgIe4bOATEpfDsIzXfOavhqWJVeOk6oSX0P4d9Brnmw
7XUiY4smgkSoAps4kukudFT5z9HJYhvzfZQiFLawii+EdoH08BPMkbNZj2heTsfCp8Hmyx1RrFdX
RqVIyNrPoR/TRZ4ZrRmvA9yZAIKDYYFLc5mrdbEeuJBX3wHlkFgayL98eHE070NGx9cjwXRwj/c0
FNX2m1w3RKBD37xPGTQrvKKJ378xAhoQxQBcM1RPArTj337uVB6/PfyawXMWtFRPVwtT5xWRpI3I
midhb8b5w+505zUUrQGbCyWnixMOe1S+uV7YUqmF8dsapqG5F4UufQlxJvKpoQqCwvvhJo5x2cN/
E3ckJEyiiO6xpa4Nhx1l511fbraUKYhj9utMQqTXBXRkjN5WBi2E4fc9+iO4hPUfNhji9Jreo9w+
jneWf00emB9A4dqFn1Wz/3taS/PC6Q9h6MvgXwmS1h6+JwO6aajapOjgFnmUxg0WkwwFWYrsgxVp
JtIYTjNOELASsPP6RwhfaYQU3HHaI37gR0Fa+4O7/Z4r6z6JTso6P0Ni34W6M8kj5lg89lOMrm19
JmAi7E4/1uo2WQni+IEiT9oCTrRrc4tRPIlPGWEY4kSGx4tZy2Am/hn7rygTIQqK2KJR+l1FF4pz
z2tIdBvfmLm/dRl77DbTHXWsjZRvCBsXH3HGfe8DzgM2Rbi1f1lHvmblxIiUcU4GJMg/IeQYyYi0
ijouY0YjxxwWE8D6+0l4yY60JvoSgEGaJT7TybQB8PCvewnXrnz0PJqYe+xG/LwNm8GnMoRawhCd
UR8xViqoV4jxjUxayfw7NE4l84lFevONkRr+UAIZ2DXIgq0D6w1NDL09eAuepWyqmDTZWfgcIQ9O
cZ/sfN2asVnF3G0Eji9R/6eRibYxW2K/Y5UY4mC/SL3GrkVnbOfo8oHkfcquQ30GRp5TnvEHXmJ6
F8RgSOeVB91o/cOSsXHFhWNq5b08jtTl/YywixgHvom51H35hTqgBA2RCTnWGlk0GAqjUTY94duQ
WiiIzAOJgVRVDCegFcZPUrIgkyvrmnMaK7YGIuOVrB6JEhBOXYifPxoq8f8mnASZhIYKTed3yDnb
Z8kZGJgyLsMJiOYMAz1tRqrXEAqnRxPKN77BrJbMMdjaKPofw97cIORoYNFlitAyHBz80tG3h8b9
A98Z3fZnFjWHz5vlSU+LdUTwHhYHgmDGeQwFx4NaxhH48Gaj0nPP3BgMo90FPRZl4nsoh3wW5opX
O9b4sBxntQfZBtsVRExAwmNxOFEQixIlYnJ1lsYKWv/awR3bCRsboF6aUWDpoxZri/6MowWz3RHV
44/LxvEQA10Qm5PHuy3KyOUdCBPwkxCRIJ92JLLBh/GTB9cnErpG3Ky/VtJxynMp0UJ8qYlgu1dM
cAyQq9R79R2lij4Mwil6TSR644aVW3hqJmhxxejD/stm6vWdsicqe5dsVURHP4362pjxKFJH62ip
jbgB91oBF9t3rtXoOkpX1wVSHZh3nH59igXKf4LQZowfdITY4z/okW+P0uRxg/FXbSAxXz18OE01
FPAL8A/9CtTszqMdeTG+ef/G/fAaao7upofWN0GqMfWLPheRfKdNsIX/uvd1sYG+6gEr6jN68avf
TE3y7lq+xYjxyQ0+FEuVg/AgzPbUQtZ9hhHbv0qH01S0wbqvtvh59mF7LLXSHqx6zrhhro8IysJg
2Z1CoUD2b4wxZrfxTXfFft9idszrjt4eLktJyntQ/VSO4lXezytGX6fn/3h+i5E6rTwuEYf8/4Xk
CrcxelZUSXwOW1898DthH6U5BynBT5VJHsDbY0S2n7U3NtG0S5ha8fgjlE5zp18imkrHN19y5q9o
N5ySy+BMhXHBI94ItnGBVQuFolPw+wMFvazbEjLstl7faN51F1EXKsDhy3aZEfIWSAh8WlXnw0YB
050PXEWSsynCu4VAGP4sjKKNDBuQXin4JQ1HnzJXiJO0Svg/O7ub9MPXsXT1P5gkI3V2I/oCysN7
KQ97gfjfFVa7NJFw3budJQdzHZ5aXKGZeOIkSYfg52Ne2Os2/1aHPitxNmBTgMw+EJ2+dBrwEXzg
624OGv1iF3WYNOFM1HpYlPfWvCYZCMIpCFcAi15POAiCNQlnKDo91Hwse69eS2ER3b3P+hWX68cS
84kBUzfr4X+GZNkx7HIp7rCDHjiCcw+v0AJvw7CpRtdXu1NeH3LVBqIUatkfc15INQyKs1gMzWLY
NzXZUaLdFXJkY8tzaf/mIhCIx5gz6o/mwkHAyYzZFr01+hGe0B5JkKY1LLgBlIABvFSEZ4ekG21S
FpEaQSixtZBSn6WjiG2cf5fQTfNDGfHmECjw3H4swbxpQQm8QQ2CfY01vbqO4qCdZ6HRvtm4G9lT
JlzwpgEAWYpMbxG8fYYYKEIRboLCV2er25RrwVu0lzpgoQP2/ibQU2zsB9zB6ER4ONsdj08dYGPB
+tBGPRtihiMClLHcjjoPBa3qydzWuHWxQnr4sTYSW+D3RJu/FPv+G78BcNOdl8X3v/4BWAXgqhaK
U+oCTHj/MZgwGeZsBpDMlkCdsPCc/gw4K10WgW6tB4AClG10uuc0kjC6pP6wjo9979RO+sALXVSz
jRLsiMCINPaVevnscTQPu/DLaByvlD+GpmAs/IFw8cE6BYpNdF8iJW8x391t79GAOcNHjFYGB9gm
4M8Gzj6YtRqWApx84DuRB677Q4QicGh7JS4JxAWxSwNv8kCJ3AOQHjCeeiovF5DnALGhsAOxQwDC
YqjhQL9Lgbk3GbBA/BtYg+bIUBQu7YtzDptJFLHMBNj0s2UW/RMBQgORxl9rfZsy7WAgwKFJ0+u9
bZ6Ew32r4eXkcrJBjKp9IBROGloC9F0utscIUlt6NpUDymH/LezDgtsREZtkiyiqQxkLL/na16h4
H2Ashcg3w06UonM5SJAsQvcSmaTEfjtlcOeeCO74bsYzARflE4K+O/Wwd+x5MsED1ZlZNosAb0XG
Q58hmik8UVh7SgjT35fC+Y9fbWCvj0ugPLs/wUFuRL+G+wE065KS8Tt5eDtcvZicbLk1EcUyIsAX
RxFV7vrJQiQwnmMn1u3rvLQPPR9dKyUS7C9k2Tu/ZqFC7WPVM7dhdEDlQVyfC9006KwjdQGrXPbL
wKB7pELheaCDVXyelGU+EiifYV1qJpzJPA9NHzOK4QRvNMSEOf2N8/PfPzR0P5ccznka/4bHb/Ry
+c4IYZ0HmD1WkYYtaofZmtUgcuF6USAIr8RIkAbbv4pajd+OGouVFPOhH8yEIEWTN/SdvCb93INK
/RzDI09bu5kRsk1hTpMDMXbyInKV3TdmsEnIOaLt30jbIPYXRgrXk3i4DbY+xP2QpWo/D2LiciDm
TpdMkRddzAbIXp/u36NsXNNx4kObPOdvn6vtPVYNO+vLPqEgohG4nhggaUgVsIGjKUW/8vDBLlh9
lXVhYNv6eP8McW3wQHQd8VU8WRqMP3cQ0z5OxWMF0W1T2/6sIPbr5oT3qTC4ZtiSR2hGFiwzB34m
TL4NrD0QPGr4QOIIwh9VmoPInO8RwOYbzQ6mJsX0dcYZNhgsNoqXz2hsJ3cWDa50YBhgF4MDQdMi
O1aAF+efTx2WA+icv+ie6NzJh3rMlYPwIDGQphPnJVhez+kjydHjIwS3yDWxof1Q7vSH/bU2zCMg
0wm8QH6854pZjQi7f59EenHH+Y8/WZ83yxHuMlpgd87thQhp/SMPm2sutsbBGnbSnpf409aDoOdW
Ye5SAz+Rasj87tSNlL816/nnvEYDsM0ruOadkwJIFZYofSpz6Cmm6DxM4oAoHCIMKBgjomDcZwRV
lOm5FsrM8sh+mpbjJ5/4jub6424eI1EBgvaPGEUQkWYOc2t1EIhNM8aFggL7F/SD2/EFYilyGIF6
LIGASWMQREiQhTdgUIVSk0KQXhtg50lJXsePBH01JWL0wbU9ozXY+XjH8dF9ZHFeHohC9JH8MKq7
JTpkEiIJAtZ5/qcs+Ex/4vCjGD6jC2S/wgye0vg7wQ2CuHRs1oB+mPW7sECIhtrBep8NXGNeO5N+
wMhvWU5vnrrFc9TNOS1Fa/IIUWSwdSgHoJQt7vVcCWwWiNal7cXPgAR1SvsHbFDFM5OgmVd+Yw2R
KiHAAEYoWc/MUcZVmA5p+CODLGN2xiWu6xwr32F/bO4HFO5WgoMv5kFmAjrjw3m8T/GBkxS7W3P2
f8603vNq3o77HgMBGYptfA2Zayd4FYrH4N+j2LMTicuMIts+gGDSDQLm0YL7gKVAdTd2pGyIH/0y
+8NIP3gkpc8TLDqi7RN+2x9EP8yd8fNfP8GxXgeauyUiNfd+xjJ7hj/NsPRpUiUq8m3mclbAoxkf
sgBfTCCurzvLEX3QKvy8AwST2frnnm//dMQcANdEvBXpZgyGn/RqsAUxBWSJkm/cSba2phOORThy
QcQjZ9M1kZoJ6ldwHI3ov90EihbTAQ1y9+q7YKggfBTkFdpEwA/KogU7lYrQxIg44xaf8e/04OBL
9DO0Rohr/GEpt2d0Jf+qAEph+Ia7LVGmQ+738rlkhMuxVuGjxrWQGCsC2k3uuBvzBIxhtZUACAcA
Zwj5OG9ibapdnpMbyNNKBljGwqJakR70AWvDjOU2Fwzntyt7xVjyzSgLM1cLOOuRo87R1OMb+I16
SbYkYOz9JH5OzAEZ4dKlcVjLWyAAxq4MRm+d06fChEsHKl7YfP2DEfXTYYJ6j8n/BErnZ08MNhfm
7JpkZ3OM3bsrc0CXFDR8qPQMQQCAHzIkr5f9YQE0ZWA3/T/5EdWyYh3LV4lPFvYunyWHR4Lmy53V
6ETwwroftf3PhfQ4KtmWBszwzHXhVXPpgGICfKU+k0nwGmFQV00GSQ5OQy8Pi6ZAJmILZRRsB9jx
hfsBE//jxgL7rHdn9VLP2vMN6kzILW192LT0J2tlgkD6pDPxB+M7vTPnzUjpBDLH7KjkfgNEwpfj
AkKU1ZGN6BlZa1RR8Cig0v7mBlkwfDcnH1wiAJZ6b0yafbv/JrdjH9IodjfeL7xtjHP79z3V03qa
6jy90lo69Bvvm8jLTwzltmXKwXGKW8y6XdZTJmkNu0s91Q6DNbSA6SsBF6NtEafKy+/B7Hv7V5eC
1G7xZXuECrAYl4XF3Q+QQClsDhTQAA3Ed2NObIR3nMqR+MyzMdO/hCGUfzZQM0muBOpVBY2HAQwY
2iN5RqzfhrLxhShb4fm7TwUlf6oFHOe3aeXjc+i363bYHtKkiD+UHBLU98+4H2iHzz8ucLnkDGA1
U48y3ABflbbFsjhLMGM5OABM0FMDaC7kWTf5INmGVde3YUFmsNfAyGcmVKELT1lGrDh7+vwzfpye
DOKuGrxsR/tHUG7P5ZkbKB4xBAGUCHCR4XOBOWD3wRMc5ac+hPBZeervU1Qy2/KUYhR8+rFJ7XXu
5wWV1X3BrvmacMsH7JtUJTj5bETQazZ8TYrJd0G9IgaVIK4n/vr/T4nLWuH0Vl/Vpv5lRikbjkRV
BsYBUAgqy9gatA5SGb3ALaESnbMIwUwlkarR1+mHqyTFTeQHHcgaECOybfePE6XQZ/rxlTWgVb4s
lzm7lbh3fI1c+Dn58Em9vCU8j/UR6k8dtIeXapkTVbZkkcmSvGP58IirJcQ0Lso6TeBhJOU+m1Vh
s78xC9t/T1yi24Z12/4xpWXoKm241lhkrZ6MYY/FRNpoa3TUw5ZzXY8wnvZLtu430A/spFyVAzbp
QMEli4gK54b9vPMJr1BtPHEAY2cJpPcKIWZxtGrejZYV2xOGNzWm1S+vtp7L/ho7bpzB8zBFfzF5
+JTT7mcKlvYS9TH9CMRk1pu2pqVpz1XCs1HfhecOpHQeMpBtfnO4JkyIdQxK3MEGHg900LF5hKx2
m5RrDas2aZ7O8tUuTnXBX4Pcda2Qo/B9sIP4G8j9zg4eaGP4Ok+XgQMjUgTY7LVwYTMbJ50nSCdU
N9y52Adg8J806PkpfHrukrLGtA0G3UE95eAejE5OgxgruoBDlOmRDdsTSaPKqppVB9xjN9UeEz3S
3EOUWYwwepfdhbOEQmqafhyYKgbmCqoAKWEoYvyWnhVB2UyRCmJsBamLMCHT11qbV/ks9O1t3f8z
/x5jJQZQEqxq6AGwZYQSs/17qjxZv4001/9a9q9pd+w28NymAvJM3fM97CKDvUF42OnM0boRHrjh
a2Qm972ZyP9oX3DVYCFTTc56HFrbt4MtFMt6TUN1LqfP6e0IB0DeG5diUe5zIDSWKcuhdDPmbTi6
/nOHJeuXxvZxuW2kgwKJnuqILvBH1AveN25+zpfw4dMnvBoxewKYQEdNJQEhE63byzZ69h2SDHQq
WO1Qk72P12C1yKDUdBDXoxd951ZDRefe1tIeWf2Ws+Z6+UEGo3zGvRv+09yINehUyXtDCNpoh3EY
EJRbjVgPNeAd/AALLmNPmuBZAxb4fJx/A799+V8xl/DZmdLWgt1nMBgG14EvwrpcmAv+qT9BoU8Y
CZmWjUgxeyxVDkwwmPe5veN3E7zA1BCaMxBBbwH7AUb+1bpU55LVTa8bvWG1eCqWFElN5YFoWfsK
sse8GWqTG9hcKLfBK1vWt5Bn3VTdIvVrmH5IIrHzBka7umpFdq6QiLUGAYQOf5h0QRF8YPFTIjFg
lfFA1NDoYDnwEEAazAECqfUMcsosmFoNPTRdN4AaXHS4gvQqUIiuDv8MbqWzLqB/D0g4sAFupjJ2
BkLkqIz66F4h2jC0BPKhisaLhnqEhoHDqIWfxxDpyxww38vSCOYib8ClkmFXAmVpHzen0sGY+cLX
TcX5cpMrDEGoHmzmgPz2faYqfVtv3fIWPhW/Q26Xu99K+BW9ru4N+iPlZvCKIcfH7ZQ3u+/5jZnp
8RYDaH7YXIOqlpcWph+qzVUvLi/MG5mdY+sHnCtfehcec+iBFSzVSwXcAtkP/6yMoFXs80pIMGyH
5iajJDqxre9wV0duOgAjCEIwjZLi9u28mHfDZP03N+WxlhVPah0oYubVG9xjFCUtO+bNuXISVDev
ZE7ywEXE/ikiiqNEXKo78r+F9YUFmtJosrgJcLMNxsyVIH1+Udwwi5n1/uQZX2wGljJwYaNCbnnT
hjBG3ahDGZiKUFC4IO1Mfbjcmhfk0FOFawDv+LSYjBb/bhGcI46cmBtXjLjaxpQlQd3Cn8HVpdSa
daN02IW/+W1CS8eMNLMOKWX3CpbiO2lYQ/qeydc/xvr2dfqO2EAphPQLWySbcoOylXzeY3XqMUDi
hOF00wzUp4I7CHIEW1lhWozxgWL318W8CHohE0tzCKdZIw7xZ193npxil/eMmM7zc3wV8RIV1VV2
BlAVkYaQWtxH/yeSKuA5fiUh1JJ1VhHqUwctTgZDO+PyMQeaKzeP4pdX5ABRaWf+1LN6hllJHfeg
DdEdsoc/s5Q6CPqKo0Tsi1g8op7XrZpR/ZWp2vWIdi2WoW5VyTu5HmE5IvMBBYWH2S7zKIPaygSD
1JqUdvMdCCwJU4U/I5YwidyNkSSH73l9uwC0YVIFoWV3qRbF6btoxu0ffO7rBhsxYfhYBf0x+jyK
HYxUEdhJc+XIIwjpX10i21yp+9/ijTswnd25Ov2Itx4X417SH3GXIFx/ZgwIwWQQsBl7YyWRH6TM
pFU3Y7K/+XKfl48hSaI/xA5gD/CyYdkwL+/baMArkBXEcnPV0wG23z68UL/0rojoOZzcb0DUigex
kgc8aRDTctJcVMDot6/P2w0ScemiDnN2Ny9bKsTuKTw4lw+VVVcLjx5VF1oNamYTViY91SL1Oxiu
TN6vJ6wp0LshLuSAoyiDzfaP9PVWoebYPJ2/zX3FxGXHYclrlBH9pQeR88T387D3k168c7/nezpl
Hm9i5oNhTWkDGrFbPveM5g3oNkeFnRFyzB6bM96kd0E56DH2W2OmteWZx2wtLPAYfYBvvAQ6DzDt
8YyRY3QCW1t9Hk6PBrVInggOgJQhdfZB2GCM6QbDL6lvv5n6z7DAYVNCQnfBiQ6YkQ16wRegBDPf
wD43d/IVjO1dXGKuxrLwsFzLILA89z++ha2XwfqR3fZDuKlNyFVqiFSNlpk6Osr2guXe1S3FBIqN
cZCwh7MpYgiTO4g/Sdsj+BDDX3mSE30BAsbzDIudnl3zKGoaSeSyDVqPX4QDoGdnY3a31wn72fV7
tDtr+BfaDItgPAye20/hExvxxDmZKRcecJjmziDf0dkWKY5QeJ2FEnNfFCKUvvzCqwqzIBuHOG4l
2MM3ZMe6UMrSOIPGkUxb4/Qo02V87BvEmCPbOqQgqHzhHUISVdcfBwAMVloLJnohbAlW2Oght/A3
RNqyVgacLzU8KWBVntMj8mes+/ja1yN1hE0M3BQsCWca4WDCtcsu2rzYQDKCUhxz2xUPNEQ5dkTp
CIbyod6ruTDd6xLdRaL0vjm9fqIzlzE8JZEj6Uj87mQw/21ZBvWqnlK7DNadt0oTepbrx5GGmKcw
hyMNISJZZA/pnswMFAKZ5f2cfsCOsGB6zpqaUH22AmHEwQqx5Kq/Mf50ElSJQTQdnb3VJoJ5zs2p
L9mqdjln3yMOUD4G5+ndsLH/48OS9osoKafsH+dEChqjDBooMxGKtX/fy8bebZvpDpPTC8uDQqFd
PcIeGWe9hUZRwEPfwvgZFX36KVMwNcmarwiMFwQNnGObsI92d9lQeG1xxWBLBQd7jLtAjuloaQEZ
EcgOJjVIEn9CgvIzLCSjyCOp58R3pLa5hhCam+5n2Sw/S/zdzn1gM9AL7xVeTUH5BomDVHeq6NE9
zWOyfB+Dov8p4FF3ip83FizgBSd5Rp6Jdqo2WCBS68C9kebUHRQx9oarD0Lbi3vRdavBSjzxmAMz
Nu6q6Zyrr2yY+8KZtgySPxb1QR+zruD3G3tWHM0dS1F4NWC7PL4HL2D0OcfD5y+b0l0AqKPXJZ/S
4/PQuuoo04Ff0ijFqLNzHgcMjNJYnisRQ+tpA+wP48AUDswcPhzUGH6pbpVgeT+GRrgGW45xENt+
Ue7pB6o/ZnLPIcq/UvW7E5KSdN0xi/kKqQi6a5I4XWmYjpUH874GbIXC2OpO2mIwIVpXmed7ns7H
Aqkew68LZxrdDM9fyLPN5YW3JrYa1s374+tRdbrPCgIJgmbPgZkUJwY1O5Xo5Qj17VskPAE0HR6h
KQphoBjdzdfQoPsE4XB78GsZ1/AyRB2J7ozekJ2O4KQ//Wx6nN+8ADf9ipEbVPxIPmM3SjOFpZWg
2WbC8oX/MFh/lhz6nML1X2/5SHBgFAEZBxWV+2PLQr5t2cmAg/HpoJsTQiacxCiLEhQJYgKoCWKT
zXV73B0DcWmHelf42SDt95CJ0VunJA1kXjodPOK/l9Pd3H6zuDP5Ik7RyYhSdNJ1GZiKp0wonOS/
dMZujYEYbQO/iMMnQ5Y0ww34MbkDoyL+ZsKX3EFY19R2+vbfA5z2PNzubnbvhLtIoKk+RvMnOPj4
tGYhijbVAQfT3A9HEdw7nIEGDrObBHQ75LgbGw5JtkdSqwPTJ+qJMUOx18ix2wUdTWGT+VSI1wNA
Ge2jeqIFqmiZubnYi8HAYkfD1Nhpj1lFTekPBiLgQmWUaaEFUHzcPvo+YTXXWUvBj4vFNEvDas69
rslOM5Hr5V63l9nIT98pcoTR3Rd4tU++zOeO1XR5ZfP/UXbFQCodvFwKYQ4jdtP677nkc8GSiHuS
D/jIbqPF2rRaNUeyd1E+aONPtTHpTu6GZ7Yk4yGOwGwSt06EpenmNh2UFiF9jzWBy/xmEfDA5MnU
F0ZzYmA2R71hBAw4kctAYdmjXchAQaBY/Bw47h0NBB+Z24UEs2fx6m/UYUeJetdwvzjRRjvm5zT+
FvmETs0V+TOs9m2TqvUCsYyUAY68gxWYK9DlvoVrtbji6LGtdE9ZGT2H1Llw13OEfbklnPnVypEi
IBQVfBu7fm16vdCRV3yaZqEj7NMuedib98g2il5LqFvatjvdPRKa6Z1OrYeiHK6oNsbZf845wZv3
LFR9zm7TYc1B1YKlrQkQ6gI29engXT4uf/p4vWDJXkVXBuBxMVYdTozX0Fzm1FkMwhc75iUQ1RCB
sNmHXDsd7S02PF8BBhcrlgiCTPKPBvZ7QLxF7RCUOoXKWW9A1PVRdVF89fg5vi6l4ujzH2XOnrWU
uhKcfPSgDWmFC2X2wrdio+IpPGU3QzPZwsOYpuhPxt/PkoDlyw3r+VlZR8gDgLYBwoAQwiuRty7v
8fGkzpp8Tac95ZBf2MvABSG4APqAGjAnZMNjh1xcuYI/r9zwYhU6OKgyYOy8c+2S8ah66vzWul/u
vK+nTs5qmrP6hfVR6/K3TKIm9xomA3esJC3RVqbVBfEy/84PKRhqIUj1uEJ8MyIYMp+8Cr4D8xPn
cQ/4VmYR1H4jogNYZ9yjHYRLRMvuhCf3oYng9kkPf3kO31s4QKJEWDvMKkx6PSyZPq34BlLe/xkv
q1XAHegTQsCvr7rbTrjTGlzhMpaw2FxgE9gH+umCas/9+kbYjZLKzs7s5rgEr2pIsn+8RbHnyz/F
506/MJihRMNVkpADPgAvR/sGEvWwzXtU8BgpcVMHaNl7dfB2DSol6g7URggm01PzFl6wFSU3FQ5u
MJ33Hr87WuRAHuH5377d7xhNeLtgubf6jNHBFaiSOR5kE5f//3X2DilJ1K4rt1jrxxte+LXXMXNU
V/y3onPvxNfrZIUs3zwbAL3cikXDlIsKL5fHPNrvfM5jTMb3L51qkD4QE6h2j9vDo+93e36+x1FC
8bIgG12mGJF5RnnYx1clflFrWgoLh64kx3SW2Q5b233N7sb9qTCoBp1ACdfAycHjzZd7o4yCmD1H
dSfplfjllSF5n/7pxndInvyKb2wuZfxViNicsTf1iyERbbQ96lu86e0aa+Lsn3JzXq8+nbuqLXs1
jXz/Jk3kdkbJmefhA4LBIb16t9p9It6uwl3uvzHoukcpdSxcPRD4Z3K7LXc7l8K9Sv0HBlZ18KRj
G/zm1W8uFVtV9TKGNeS9ttBqZdXraKbwMoEqLjmvTYp/sSfP+n3r8XVJClPYpA9fCsWdiLauEVYh
qAjuF+rc9udeTbaW5PbbyBjmd3FLbAfKEX1YaVw0pxvlY0bplIn06x8YkYVrfiKm8V919K6dlvCe
F0+gUzFypmlNoe29d/6NCJqvZTAGndUIEt4BL6GWY34+GzI6rvBhQvjut7yeEn7a5Yu4PXUEKpr2
Ymlzu/rf3GtWz59zTYd3kM86AArknXlsKNxq+oCBFOVoojC8/fhx8xrjKtt147rwzXLa95q4WjNY
QjogQ9JlxRdzrvYgdT48W8LmmkYc28pLBkC7x0tl8eFpZ5SLAXVPWMCn4MvcRuQeca+Y9G5hdg+N
XvQG8tgLv9N23CB1WFH7f/6wzjacdgw5kA9Y2lQd35CkEFo3AgAaemt5/5fjnOn19hJn0Q43ZH5/
xj3lD3y5gy9JjZjk5/4hDfrMPuHhYSU1Mnz02fikkoP9y73H9nrCBI9W9brp4VudewoES+R4syyz
f6pQ43JJKX0F/I4+Huh7BbDMb4Ayif+ItrpHs0Q79xlRS+yiVInTn2P4O8WntHvjfGcmAGk/MDo0
4axueEpgg9hJRyYmplzSF6VkFz56Q8D6N/lC8FORcm1UUleFpeBLdcF321z8jcFj39Ygq+RuL6Lj
wBUSGR6bV+2iA5ZSF8EmQBx/99CpYNxffHwB5PESt/W7djNa7dTlntCnyBzh7D6GTS8q3qBxQCXR
JdPZYdHYw6yUl+hsAyEGz+cKWTmvRDdNlyqz0WKgJrk9GlDaVYzB/rXSKVb8tKtYGcPxxPWw5KfR
AUhBf96ShrBnffC0NXRdcI+PYJmPEe/GzUduB7WmC/Ep1YtTXc86MwayLIhBK4bX1wK2Yd269Ndv
77lXHNmwgcfSy5dDl1aSrhJeopevaJRpGpSew5BHOOb2mQrb9LfAqhgvzn5zuoYPee3wXU5QFVK7
eEU/6OvMxmeAH9C66BIGyxesBIAyt9yoc7b3Yj8xp7jMsP+ozu+wG9XHAuYY+VCACBsOMM516i2O
th1c9HmZcjLnqatTxXjdlPHAkyESVYz96Y3TbKgWXjd73v6NXqH3UVgzgmNcO3C12XPgZiB+LQM+
TnnprGbOZ5s/kBGK3ZNDSCcRi/dJdpKnc7f3/PXDEW/nqvM7Bgb6NaQa5N6BonzcXtxc1Jgbx5wE
YIHlAlmeO8pxNMVBl260rT0U2zwW8h7l+fckJW9igp8MdzCpLHzZRnmN0KAC12beHNA19U04k/yb
2E4F5NyvAlabMWWI+28FOnoMBvKsvJxoKKE16HnPP5GHmk8NsPQGIk2oLaTJK4JfTvdBVyAyBtoZ
neQV5h1lokzepb7clR59N/TNYyF5dMuDys0vMqNP2gHe+6iR2IQOCXs5h4YMy12sS2ts8k4gLo31
2/YXzcejq5Bn2svKmLYxxGusvmSd5NJ/LbE3G7jEvekvl+lmC8uEYX4apAbtiw9j6IHKiM6p56kH
QsaGTzxifw3OX43poFi5Pj262o5XwDnoGdC/qs+g+CHh4j8wYC2HlIjNlCxeuw1I4BHCP2wB2vWL
gXH0atwbU2cyNmmWIBMREvcRzgEBQ1a0noKucaefVwPz67ZrGQBWaM2AVi3emjxIcFvFpuGTZ58D
+fNoTcGg/2PpvJYUZ5Io/ESKQA5Jt8jjG9two2gaBhlAyEs8/X7V/8buzvbMMCBkqjJPHlPBtOKV
INx/Ni8dNe5VWzITYpoC+2T0j6IQ9HWFLctJwhYCY/YOjJgUyGytIOoLo0O9ztjCqLAz4DamoPCj
GApJkUPMH3rS1IMUoTArAk9gyInFlRju3fiFibvZuSZEAvSAjE1y95E4rxN+3/DhhND8WxUGeq9v
443kfVIFOGlQLU6w48R/WHFxPhqRQwFbCnsqhtH4KhG1x/sXItSRkSPMFjyY0ErgUM6h3DrMRTnb
OiN5ZlMtnm8mILwHnqpDkAK0xgiq5771gaB7zKvQWBWAbAKCVi+0jcWZjhcztXjylhw47O/U43sr
XJztNwDDA2qrzdfpO+8bwPdFnZXCcwVQ6TYPOnBowJAeVw9Yzgyh8ZahcV68t+WKOfiwTL6EV6Hy
gQeXU8RMM3ivtGNizPnRaJXTNQoq70OqkoMLzsgtJceacBAqdxH5htv7uVqCoGIGEGPDxm3JYI7c
F4cT/vglj+WH+UtksPYzChv3wB8Dfks+yjZYmxGzdjimQmRBEhnoe4wfrctcQ9A4m55zjq1AccYK
RDjxOXwkyBII/ZN9KHOahcmdX2OAjYwPkirdJ8hR0jq4jmXnmPShl/CL4P54Fh69v564QMV/Pp3Y
eYFX4DCJtp0u2TOOFiRQJ2GqoLgpPG+BR8DugSy9UH4MwQ6FF7o3kMYUh24zEljm6J8FCAPq6b3X
eNcDzUJfFazE5tSArsINpRgaWCzOnCZYJ0uwCGPGT/cZFEEXCNK3TGG7CpI9JqB3mFP5EpSEgumY
T1/XD1JBqAGJOhW7eu0VrZPDLh6DdxUbjGIEKA/eHjuK4ai/L7JJcpym8M4J9Y9nAOOou/Q7A63F
Mcemvoh8KClxtMcvMYyv42HPVFs41YEvv6WFoW/u76VlBCOXCXTL/vKiwXEKMD2XPvL104CkkOu6
aQ/su5P6W5kVa/y/ICDNe49dFnuWDwpglOZsq0i4bdzwqOYcVrLm2Gg2MbaRzTRJ9jnu9BuaTQWw
ObahMfOItkfJLQX78mXhkeJIAbAmWT+vCYaRc4AUbj0IUqsnwtRLlrk5YWWHuAcLNYLslvx5J5BU
hJVCTyKXEF48z9WmnuOBpWwqSKxL6bveFoqHcVx+4/lkic98mKO+vIFR/Ir9WhYA0vigUSH9q3fa
D5D0hgSVn+4nvnIACJQZIgb3L3lOzTb6eaMROxKLTelrwAI+lWsqv9fYhbZ3rJi7Yt0Uw7uBGec0
qatgmYgZlMstIjPyMGzBYYE++d6wIMhQkEgrOSe9yw34cgq/lpxx49T9revxVuKOrLaJ6TLoDzCa
UE79BVUY3hGz/Cw3y7tY3khZTYspdDBQOpZC1TdIgEDmRdqBz3oCY7LkBn3b3yDgQ+Sy6WUfJtg8
yOhCEwNX5yYnDqu/Dn1YGgss+rrb6D0fOpdB2shh/ZGD/jJO3Wgn4UeAn+kJwdCMRbDCv4RR2Rp7
Zx4GfKun9RG+V7aHoSLoJdOGlZrFgPJ65LQXsDXIi1A34u+U+hwHZA/klblAzPD5EE0ri+nLwGgw
rBpHD/j+arqhmM6egckIFhi4+HqvwcE/7OYfD5JGjHBdqAUVkZQz0PTu2uu5+CkYvDjK7VE4jxV9
2cCw+Vfj7KABs3xSGr3RdOyzaDIxe3iIEYCeqbeSgEvE+pgEdQ9pK/+SYXYhoYMMjSXAgmn9xFsl
wS70/fHEDyGBC43vygtddz6/bRD92H5i3zD75MzshZxPKOY+f1z86iQY+lnA42cLCXvytSM8bUWq
lTp/BvCqoIwGBv/R3EvIB9zw6EJy5D+QKvWwSuXZC+o6VPQVVImTZWB38NoWX4KhqU4KgjJ3D922
rh9UdUuphz4F3qQdR8d0r1DaSC9yqFgimYLJ0Bcm7BRMGuudPueZTZk7ZgP5MYak7T8qYiFjvOmJ
oe/2b2mTLvQwn0FBh3B+X77nGSlbIsbwiROSnsWroUYii01zd8VGMGL62zyZq6BHx3wwfEVesUnX
Cj5P1HjslqxWiitb7MMLmDgx81v2OyB1ZcYe8FLgisWZDoWJe6gLifaSMQ8836HnXGJhcCd5EYsp
Dv7StU92/eCg+3qUs6M58qLCRPq0SQk2RnCQMaAvkSG9eCg6bkSqQVx/JlkLjNp77/7u6DigNtwS
3pOy8Hm7E/0zhPilFL/WHitCtiDh7oXfMP3GtX0ISgh9pAL5lOgYhkAyecVunvj8zOsSC8dOZcfn
UAIDUKE65Qf14RZ3chVZ3ABhDRdCyUgV6gVgK/4AaT+Y7D11DQQk15TBO2d0YqLjIV8HMQ2rIUQI
geEgkOXHfiTenb+nXjfgOnWTDOY3NFisFNizGL+grUndBsYQIhUY3siTcJEpnM/ArWQXNMOYw71d
frAGLLXsj4YY0xAyv6oNqtoBMX4f1caDpwmRjMSXyMbEsoNNx8QcCZ2QfNSv8HmDKgOJcQYVDb/Z
FbFDBGxoTfCAMe0+Lj0pquimgMJGtvEMe2x4LgL25huzicNbQAEhocp9ti7wNxbOxOdkbYgRjo4j
BlF2fLwhflDQLeF0qdukdAA7Uk41PKA4DXRuC5H4qIihUtWL+OpPgI45F5YiTBFgu3JTIbXMzjBp
44CKhaV2oFqGxETAD6w2aoobC9tY8fhxJ5otOubWGf90y9GiQP5BPMSed/gc/8h1lGvpVj+S67jX
jz0SlhHVHyMKRvyZg4lrtWcVp0ZTj9WCchT7Ppj8MDapW44fLYSniJr3z8qVko9ypduPbhUSz7Lz
+GzoDz4FpmCx+mK48VoV027TbLoznIV6ZcxwS1nq8/HhdWLSreLQ8JySWgZNvFwNuEpV+9G+3YrV
o14VX4LQKngW7RZLmEX6DQ+hRpUWHdik2qs1e2/hjnM3LzCApSphQ15Xy+EHFxS3gJjQLBWCAht6
1+emWD5gKT43Fva8xFuSO8rEjMHQ9LUudyKJ7zOvkAfel2SOIbzqWDoR9e2yZboz8WiuDkgSSFZ8
eY9tt1cJLqkWdFXea6e52jraGR/mANH8dYTzwk3DRhnNh3Xz3U4/GxXB53gnxgFkLJCkVyO8PD8u
95tyQr9rXkH16IDvKGMxg2U7uhBQv0ftc6wxdixFVOkJiNi88kt0hTsMHzuyJdZxjHQjrFy19RjL
j9dFW+sbqHZiITE9QafTGNkeubMJscJ07WhtOqg5sD4ZoFDNqOLBffCvpKW15F9u1IV0BlVld/nD
0+mIkT2hYp9Yh25rXsazZn0/ad/8JTDhHfDn6yW8dDLWD/ZZmAqY3TCNQ0FIru3v8GshMjS3uq9/
jVfZHH7FCpPXr8dMOshnnnhmqqwiUeXk3zX8LALmALdAhADjfuTD8zRCkzzNtvWtFdRNyJubZAVX
5o8pRg/Hf2Nqc6pvEFMUW5BfcLZg6e9ICrZ1ksdF0rfLWDBjYdbgvf71e1Q3t2xbihho/fY8tcCy
Uy4NgEF5UdbZXHXvW/0UbYajeWQ6o//kkSfvzZk2B5kd004hkrzq//qfzyG/Drt2yeRkB9EQZvni
AceKEAuwcnZpHpmjfGo3r43GoAK8WoQNfP7VUyYB7+P7OJIg0mKaYhCCNjqOL48vc/ZexviYVsf4
NhwfX/UfNX20lpfDd7IezYtdM092SWgsSGMMi502j2bF6bUpl/1PbNmwdEPtG4o74DDckx6MBo4z
ZKiwXlg7ZSnNn7N+NQBzWdSldB+RIEsWEM0AdKirQQv/8JT4wCgrg4hK57uOxLgNxqH+5yKLl5qg
FzHphTSmCeV2DjmcRYIuJPdG288X7lTlvyf+0wAYhqN9c0GJsEUhZAnnBBWGGx+TwBudJNeEHuKk
wLI53K/5roaiCVYR63jlvmjOmRskwFSg9aQTGGTAB2KMAcoN7Il9GKUVHM9/bC5KI4AgeI8go7yc
Hx4D+d7ARvyxwcH9Qg5lUlNrXiXiELjvXlBb/sUDZFebRHS0t+qZjYqXsTVq1LMMWEHahUE/gyvA
QDS2kCMMW2oZJkwwlWALkw7xP/5OPZtoTpiSyBM//ZfDzaMVQQvI6II9UfP6HhdnBv6wy8Tuym78
HuB1ThiKpQbuVOFn9FOOdlqTBhrj5hSb9A2PhbZTlVWeeW8odDgMNG51Yqdt4VT9aEzWIK9e37HH
A1zolEQO5M5Un5JOesXUEzZBwcN95RljusQ34eVizWECZbwcA7YmOzh0NtxTkIfyCg6LMgYfDHYo
fAgmFTv7ldrngT8mT/cdXjpqmodrqL7Yw2ePV9A3hzEOCGy0PF0fkr3UtWLyVgjW5GtaLaOSnNK8
X8rLx8inmgCPF0VM7EXNlzbydEL2SLQbz81dlroyU3dNxcjDNc6dAwsz9cUpjwXbagxRfG6JrBFX
zEBMMQFt/8kkHFEsti5qDPVMf0wvH2FW8XoEkSp4Wp0HtQ5/jOo+ZVJe0dLCL/cevzSs1ST6EkAr
d8suwrBCPkLYJT06zefZ6i5DrbIlxd/H4OwzsZ7AScBOFDTm5SM4F7SiEWngg9tUm3hucn1KgbQP
jK52DRa03xX2V08IWEAklxTt0bB5CpCunH0shrAESXgq/vTZWIz+OONlc7vjS+3Uxu4tu3E0G0lh
y5yKVxvv3kkTuCHYOjSgAuZBtxxRPVaw0KSwMOZv5srJbtws8vtVyr4HcLq8n+KAMjq9Lmo/r3pf
BEoBy3wIF+FGulOuEftletQkfTQTAhbokNTAj0uKvcb9VqVrXE/7+SvmFJMHGdlNKuwWutyrZyo0
HOw010X3lVdkDqU+O1ashbwQb+0PX+hTMp7zsFEAFrFeAWZNmTbJ07WRTyV5/+YsNSmdpDMW+PP7
aHaMLJ1RcuEmj5DjzCgMGbjGzIBgHa54kLDuY5QYj8JxvsIszQQ5IgeaDXgeYS2diLydlSA70qtO
LWToDSFoqIxr4zwi0heBcMRCBhfmcSkrCWrL/kPtgqt3NovIuMlgi8HIR2AzghvO98nE45IH2Z3B
VNi9X06uqYJCMWAt3TK8huSHULfdIr2aaoeMKL+SOLd5joma4tx/iwy3uaC5ipk5fH9gjzVwTeKO
YZI3vyxg8c87WlqLm8bKMS2/BmNqkbHOYPKnn0qH5EYZ1tJw+or6Z5hIE51PQYoFVvIf6JVN6V+v
0hLZgifz4q+Rhyng8K05aE7DETMsL8cCcf503vtDc3y5hs++yrrEqVdXCdIDcD+04UuS46byFZ3/
yNW/Ye+JhCpA5TYU5KVAJXpxmH62tC8NJBGYTHuFinPKnPQRSI62xFWouACHIvUkIfWXzPAQUr2Q
UQNL5Egrb/KMXm8e756pDbMeMIPN82mXcx48MOQS2vIXpnJ46FoXKKmwTylfsaVrIWChyi1o0IpO
sKyJV6UW42lVXAxPNzVSNYDBdPchBlNHy1TPnhWZ4sC7ow0W8EBuqrXjvo0BzEkvzN7AcPLlTc3K
7/TnN3EF1ER3kAb8DxUPCKPwDfMLHiXDBWIaEV/0xNsGlVROwBxeqmULLq7ut9kKC+EPDuX79DPn
RmcS+6/jhfyLxhluyQDJJVuJm8qcGFoAcAs82nULa5jnMVtbttJnWhcOC97mvd1VKIfo3fekLwWg
hPIRuBQTUoWsguREobliZhGk3PCU9HwJS5qpOpruyyhbZtNRDJmqWVKhD11YdTR+X9B8ntmMe/l+
x+0JbuOEI5PKI1U1XixkCaDr3AkW7J+XfrbWh3mxH1sHEA6wRXjMA7nfDf+Th4Zc29lojcigrdZD
6bLxdNb0BTugNIkF+NiUV/OonLJfQsPo7q7GjvuvEJtwjm/2y808Ab4HDIz6fjkmMJINkKjO2vsb
GlWzwht/E1KEyfOVESi0GYrb1wzmmJDMdN81q+mAWTUbtGVuZWzsWA7gfB2UVfmv83r740ZGaPhY
gNopNYb1XJphPYUzIVgpiLBBb9m/So+iIxs86g4F3v4gyEK8Jg9plykVmBz9kTx4LpXGlX7MBEM2
1HwYLR9NjE4ppC+UaUQQ0OdRWeuE+8o4Q7oUFjiXUjKwn0o//HGJJTHR9XfR2KpIl3/xiO2D8cjT
rsPLY0vlaogdyXiIEVNNReNijCfd0WkwbfToMV+mx472IOykm3QnWktWAOLeaRjurGZ4U6QO8yrJ
HdguWYEkXIko5ZUrohj8bEGgSTkwaR8wWED/DtfONQFQXnghAzZgVUcwLnGkMi21zal+C5IeyzAw
o4JYrg07xGZ4QtEKY8ZpsEgLw1XaeyzEGTunzR9F8cLlVrbUHRTMMhZAOJ+KnDrcnJkA02553CZm
FL7LScgZot4wYEfjRlKE1HAxUhPMGyCeM/jG+tTR33YWFg7XhsJNAZAwQngIyi9Ttldhr/sRSiO7
iBYwG+R8CcunxBxFyFpCPD2V79HvCLQWqiJP8KTEDxsvbbsfzyBLEVz7mEK1GKnz9um07yXotMIE
bDzRx17wAp9t3A9rLisfgOCPBeGM6kFiaA7jn2uMAm1WmZNmO74gTKkk+EV+n28LagPd6VbWoXeb
sP5Rp3IHc4MYAUh+oICW9/Ss8XqMePZmfhhKYTmJHQjgh3EYWvsjLTmC7LucyvuCsFbmG69DPWwe
+aEweFxYyUB4vIfhp7+gWvyO9eBNEO3rWyxIZ32Gdhw676ocDsTJjm6saJhLwcLUAg3rTBUTsHVt
ftGh42qpH9nGWB4rkwgYrLcZcDK2QUyTcZJECCsTpFooxpqHK+80kbmkYYxEXx35SDjFSN4rW0Ts
7+prhCvX5y82BhaPtICMHq/zR8CMV1VJtXc03WMmDQE7q+ep4sgPD8jd/Gl/4W/3+QrKR0mOJsYE
yi7qHFVFJ+GM39jjQXNmqo13SOzChIjqDQD8OF8famJ434cROUfKDinPGDbeE8mXC+Qryq9/kPcU
KrdPUD2KecQzRL606P4sAoDvwILUQ5TSUZCIEh+a7qRlt8H9gDlFigEpbA83+sCOzXSvg0bDHaO7
I2mNKKhSvnoiPKKFijiNUXlYIfPHROs1e0FrkeaIL5PXLGWOVs1rC8iKHFaZUQfw7NwipsyOehdX
G4aJyhCQCtoyIZ/RCz54rQFcP6mRxDXBndFo4wHR0R4xrh1s0S5e1FBD2XKNYMsixbBbVrB6xZCy
U4KKP2EaxlSQgUNgbpRNPuIS2nmgbXDiMN2awsWIQPi4YTFHDBFlJfA5wP2YhCLWES42/D+yGD6b
4oMeIYhu1LAv5AnYif1AJ9E5ihe58ZpXI2n8AsAzvNfvKAn7hi6MDsaRUTfJU6n30hS4i+TFbtqw
qcYTOfPuKAaLMNniWW/BqpVdXZ1kk62wSvr8xvPHAgcdgekOhEWzPOPslKwZPjN0NWldxBpra2wz
M4Ytjfi2DvzmB+53+IfwVZH7uaNjQmwO+z6icUo6WPT5rgOEtOUxpJ2NkfhpstTSBUbMauP2iF2N
iLV/Da+IADGOemh+hN8hRGO0Ba+ZsYqroM1PUrRoyy8FxhJVioWNARN6uLAy5T6VV9n6ymP6xItr
reo4bBfwK/Pkp1RMN1aQ6NzhrFChP/3Y3BV01tqx1lZUcL0ft1itu4aLuBs40KAC06QAALDUWf+E
p7guu5YapiBi9bK6B9HOXP8/4RUXQ87fKob1VHNW2IWi9VsN1GRVSdfMOkh4DY6nVUppw4wuaxf3
RdQiMs/UrayGhb5WAUT5GPjEr43YHejw9GTFut+whcVV7wykFMow39Nlo5AsVRxzbdl+NnU1+3TX
GnGARDZjdw8QrUPFVoPY2qnaaigJeFh+4lP8XLwvTw2NR6Ay2s+DUkzS3ZAaGgmsxr8j7+rtAhGw
JSWDX7eeeeqPbE6W6T2G+f0e5oonoPH2X9SGVOpPhtn3oB7mmTLjNWnpt9KMsilFGZ6Rey72tjve
Ex1vzZl3H4pbDKxVXtWFsoxbALWQwCIGvxh9PzMfjSVBQHVlq2Cq1NTUeZSxeBoULllCKsWS7vR0
B3CXeyBoBqON8/lgcBevchHWDYavRqKuTPDaV9zSmN57hKFs4lzBgtBtuEmKJ/EERoeuCwjMpoAk
9JZBV295reLGkgOcSy2IhlNPuPkc/rzwAWBBUBBljZgbvZkAU85i2KDnYdp5DI818lAZwZf+qHMR
HRB8dQPpZYaYkueCnzH91FSlwBTFovCtr0eOzldio2DM2+MM5GJH+tYDlFRv3hD3NEylGS/3YurM
pB7I+ZGKDtVkMvVxKHEL7FoUt9VXRs4kwcFQEUE6h56juqWYxacDyRi0BDaWCwIygUEz7Ye08Yty
ja0qgSIDm+fCW3GBEhJ+EKfSAjDagpjbO2+k0TE1NkQvh/Yd5g56QLb9zmF7HlehScAcm+8BCSik
PpoKLGTKzG+7MAUUX/fL1w+IYxWxvhCXa+uAPFclnphQC1aoGLsOm1A7O7Kmsbti3ZZOrbn+y16i
6DSZkzF7OxyFJVzaB7QciOZKyI3Sbj9EUxizPii+ARoUZBRzXjLe8bgKfJ795JDcQatsmheYUiW7
IlJItJomxm01xsrUzQDngD0IVaFhaFDyJjzDYYREmcEAJKYCLNSBjEyJynMGMpFN8biX/f8ALRCO
1+BGqEwGAWvwar7gKHbvBHey8hBy1zu4oAyDR1FT8QKk1uRQMKpDp13baGOIEG1hZdDRyLZwRCfh
7QAUGW+oyofCwSSa6k3wBtFT4u06TNLxpPzYY9jiZIq+J0sdnA48lzND7brvLvLpYMyfB4PsRFa1
aDJeaAtt8/iDT+Uf9TBmheQYfyFgNSf8KzhX6mICM3zMqP2U00XOwDr1L50ccdlNayf6Uf71O/B6
RNycSmxXYCrad6Ii6MdwUf+Cn0hCBDkVLNp/mgh585wPCHMjgRLGB2VnYTABj+jSby1mIDDiINcC
qcJzmybcaCVkXpusX1wsBhhr02FTMTDCaouidC+AnsMA10G+0BhC0IiRHO8/PJ8FR2ffdRBkZ3Qw
/1HG6EDaOBSMBRmDB4MAhEfk4BWP9RryP8NRVkdWUShl7Zui3I1aEbRQC+6C/VkOJ3oEawMOwb3T
8eCwUmFQxBPKk9V5VulLnadiNg5gHU+Zzsbf5ZX5NNWaCq9oLBy9ODaU3jRCMHzwFYZRQDnzJ7lp
zgMt8/pxlb5F3jvTktkr0M/lP4P+T0B1VN7vC0MmYeHZuejGczznP07fejWVKCG7wio830OprBgB
g7yj/vzCM4GWN8zDbg5GDb7dMXkGu325+Q4EqkNrjc8W1ZGyQK9gTft/sLbTJ0M4pKRB0oMsfHVU
/6jwmRNwM2M49Acng0Bzx9I/c99ZezH9I79dFjgyvQpHQtVPkgwVOLxBzngPKRqhAkM2922BuLjG
2LkzZIYagVAcJhlMKwPg6oKLwoj141QROpAx11yDHsfLyhvvQGWwImfalyzQiQC3FnyVXRcyO3h8
yRLPFubGk8eCmLKlPkWhATmRlBnfYGaRuglLMx6BwDno8gEigMTWoLYAw4wSXxfpYNChACJTxP9r
aU1/IAYvIRvnRw6rJd1RRptwFgMC7mRMT34M6BScOnpOSAFbPrxg/79Gs2yHpGRZT7mlkx7Phnqd
rv/jDqLV4wdqaBYbBJ3Sd7MZ7RFbscIAfjLtPg+nbC+afDTcdyE17A44WSooH+VVdlGvGhrjX6hP
yJmlHYKgu5etoLW8udN6krMZT9O92IT7yFfUlWch8IOYDiWIgKg7PIc3GX9w77b9loeAG43sAewe
n5Mr6r4Lyj+Yfh9ytHsckh4r/aIdHkKcu4l/4UmAG79saovqzOWMEXXKdODuCybmGp543dBVonhg
jxUxPe+zeV/G0Hu54DfzqGysINrzmqr0xjyO3EAE0oGnMacwfd4JkfaIAoopuG6nZNUy76UQ4HQh
ueRLmoRe8o+g1/LfFvRLxMEMBxWdwwTHkvGB1O2fhEtzMLCyBtEHBxMsWIrulFP9DQBxMTcZa/nl
w3OELTF8H+w6eZApNqm2eWYZzlDKLz97ziN9Rk/yCjq0xNeYDRNVh799ShfObMBr2OdnBffSx4HV
COOOdxgfGWVRc8IgXAEMlhBCmaCwTVPzvB0aTZ37A0IYdFOJhHGoUpOniqbDrmobMQ/bHJ9Ts5Te
4hJSmGAc06NAl2qUqVwGALGUzaAasq+U3h1bUmuFQQzLrEH4cvGD5HNcHD79TFCbMGMPed4eI4df
IZONDmByEjRSRHY7iQ0eAJntFcown8NDvYNzl2P0p05wIBKs+ATPLA/Pbm1K2RsN7qufwT4GVDfh
4MjXHFYyZp5G2GlegeZY8vraL+U5vcjrG8liSGsgzjEydKbgZK+26BdoUqG3zVSKia+ax4LfUWKY
E/6YAoAY1Agh/E0/9EsLTwzII0z2IDldRIYqDk3ikYGMpXHQJ+mi3RhD499I9Y8JD3hkxxJ5Hvbp
t34ZhN9UQ7bIn8ljxuA7Y8UB23DZsnM20gGMSwCkXbPi+SR18jn6jqSA8vKpeB9rB2cL4FBURJSL
1P8azB6vwKLjr0GnmHo7z8bBpCuGh4dIEs/8zH/gDTMGFrLlDyFdIocTsByAkpnauCaYa0IUBQaa
j983++Gffwv8zotBaiUkSo4FRzha97+DpfTkYLPMJ9nMQnxIdSYoTs8bVQjbGgQ1YU49GqajLuRf
N9mMrj+B3pLgrPZYWR+HranmeKg7FQ9CZ9W5HeNV2d61WlC+xVZBRV3Xs1gPTawe2/yPwARpYbzo
85DRv/DcaTCvEUMOhnQ+/w6SKj8DRwgslSDzFVsttSC145sTwN8k3pvTSp7xHV8Ym0KYMrn47xDg
g30cyklewH4lDE/4W/OPLUb9HgeQafgTgEzKVlkkgjrgGlw2+WL9fR6f0x85/bwpxDfeF3KrQemK
QFGyOR38YCVe0YkKnC/H1e4GnxR7in+2SBhnQM9dIP11AyDMXEvON/pW3o+zBccIRJ4mhKK9M+Gg
OgC08TtIqbYtL8sc+YL4twuGGJrWkrHWtsURugtzSu4tcA3vInXsq/E0fQeca5iYfCCALleXk87L
BKrNIOLtKfcQHi68X6hRlA0wRsHDIZli3UB+DEA1V24EzDy2lb8zBGYutWvIIxzUf6/kLDKdBb7n
jIreo/RVjKzZJlEOU35Q0dD9MdIWhDbBSOWy8XFwgJWO0BvxNbR7COULS4kVF/m1okhArNwxWuHJ
hPdx4c34d5B28V6D4CFqF/FlHuOVMvjJ+Ah+coMSAoYdT8l7EPaBKzhafFkyr9Q9zGLepiTnnVXm
DKm5XKmXTt8mX7Qi8oXvRWkk/Ef16pgRG0wx9XoHIw75wi8cOoSZcsvVpS0CFydXlvdgjyQXgQ6L
N6+3YTZevodD1i9opqhItqpTqDN4MDj5QKDy6GHIGmNdvc9ZJjBPhJesPndUnvBvEuy6MUpUoOVs
eA2lWsKNSDgslSiOixgBrTDKI05p2HNSuN/pWoV7FfnXW/oBI8Dm8jubQtuhkhMY7FKkrhA/pOF3
TnQENdHrUH1Lh8e/5pT5ncX6hO3MktUTIVIBixQmz5uFA1k6FSQbrgiGIE2CGrnEB2BtodFiAkfB
+Fr1V6iPKTwq5+5py9didBxknjEHPhlluc64exljE2qt3rvhBzcMoD00qSGqpgB/LATiBRRLp0gC
LieL34MkHk6rNeOx4kzFYFrSzvJIf8a4Bi0RU4WJEfDZeFAq+9w+a7qTJFuwRNg3t/QXVijVLdZK
D+FeWmJeWEwleGw0nmf83fDJVGftCiW8NdPlDUYpMSVgX9uNTw9ZnRUQVjgdY1CgRYVpBFT42WjP
YWJMjqNnzMDaodM0vOLh49LpozJqYGI8UO/i8zlyn0N4R1J5prqVBL3bNPHlaldlFKaJL8+h4Seu
gWmS99mhOoJTRB4qPRncNkZL9mDO9PtyoIK6Zso537SrtxU07by91vISRugrIR2GaIONHC/Hgy/u
y0ysMiQTVZSu/RgJiosNLejDPxP075vR9RLA+gTZ7kRo4ugwxvMTYghJ98go/2Fu7VS4nGPVFK1N
QWHx7jNxzmLOwdSKFs0hvbIYYWmASNHjCPsrrOdqg4GM8ZtgrjFtPjCrLKjPlf+5PPcw5zHg7C8M
fT5YmGEj6BtE33gAHAyr0aSrR9kBVcEybfv2WNnQ1sJcxu8RC+Dw+fZkDKQbP11ZMMNwdXCKM+uA
doNgps+VW7WArsC/kSF1kq8ydplGeLIk2ooMeh8EbK88jXhjr7qxVyGvIRwqPzc4Bji4ymMxE3BD
fwFo7sx/D8z5KPcWkBsx6+W2hj0hjALhWXbE/ZAQjj8dH8RyVQkXLHqje6gxF3Oam3Gka8PJAN8/
TG9QZMcU4Ossd7ONchjE/Y1rK2PXAMiPSmrKG+xZ8EC9xc4WMPaFEMNCcEFKcQ/bZvaZMT3m/gI5
oR698HpcE0kFFzRtFnqaOS1ngsFlyfBXBD5BZuCxIuhera4/DtI5jHEknFHAVjheioZ1UQp0AA6/
CGQUZTKJ7VhvFJvHCR1USZgUR+M/nDIUxTxsoHD0U1uINhhn14rzNJ1yBwEZjNtks5tky7H/wdKJ
Ptnpluzgo4BbNwsA8B9QsxFcClwEN2JIYLqgoWkrIh5srEvRrRzH4f2LXhfrAJdAxoAnTJD9pjBJ
P0GNVv/vmGlguWKcgvbIEo9EPbjD0u+hRLLyC34iSx1J2eJyM6hkDX8mrHXD4iNsDIgKmOF4QGs9
cugvYTyDw4kETqoabGGZBQPlXngjGBHMLXi73JrzHmBMUM838MWYBXQHHa4Hg0Bihdh2DLwZ59Ix
zbxH70kEzmyfrM2l7QmhIRba439PbHERWNJiQqQwpnwzn+2Tshg4rba13pYYxSPnEHet7pUhG0Xq
mVjgiAafJBqoGtEoHB2YdbBmJLUXHdIxTZuLOSPfibX+lMC2OVI/UUzGKFRt+RLBmDQnmsspNH9i
5ghgZxnaaRua/oLN07pwxw2EeuY4mUCF42754puaIfyLYAeBmtWRPw4EoT6ZFrZ4Th6eSCmBe+/x
tDMJTvC4ZbLMA0wRtgoJfvCfnEe7n0Da7vkfJhXhfbIRv8GcdRICrnFonwlW5n6zZ/g3rVfvFYWq
S6vsCmCaeQ2W3jFpC9gXTNYS8Vc4DU+gjGGGmth0KJNnyMo2Of6Yk/0+nSxPNyxtbEpLRq3jCQbr
v7f1016vacv4LrSkEPdYwyzezrCPEDFscKmQKt0G25sc18flqXSPGBdmODvhKbA8S5gsw4KZtHPO
KqsuiCvbm8KTbyH/GLkLiUfkckkmm8tihjNZiAe1p/gDVkOQXxEuPWfq5IrDjY3+bCI5dyd2u2Cv
uqX/dDAiZ9qG2SfecE4RNCIkwk7x6SfNhvFSNMUl26tDTfBG83N1jiS3+Xl8PJ4xbCk1HNz/9bXb
vdxyV+JQTJh1jbINYodL+/PkWoo1h2ebR4KbO2EZ4EYt+kmx6C9KupSjmdZPseiLxwvgFrD+7Bbr
C5l0F7IyeQdbNYG6A/BnebTR/yroxceYmqDGLiUbCx1lCkaoHUkznyM9S4zHDyMIapudaE6YPs9Y
iQAc1TcTgyDx20txi06gRJZ7p8i9ATf3l2TfoJC+UXRT1/FQvFZv4gO2uR/m5xzSsMMurt7neNpg
9d67jBf/qmeIzvBs++0zSEk2OaLfaBZRT2wPNmDwZ7ySXXIq72id9Hl+1vYVYjqOl+Uyn5i6x8bE
1lLhRWcb0HWYh9j993hP2t5Uw0uxYaxy93GqihjFhsL0CCSQaeIMhRPrN8skVRCFJDkDDJ2vwgEf
/SBjnTVWDBH7hMUde2A1W/YzQJrHxxmv4b/WOWuZDVn5TMcZJIGAZtHR4FizqUOcoOc8EYQP2wjM
PIl8yCqkwnWq8G7zbd8XwxBgIH1AXbgMcj7cZaqHnSaHgZIAA2TECTy5PIrTdCUt6bhaujuqaI2+
agppzHHaOcrFmTorkaAJbj+AG2P8oAweMxJZPdXHnn9a4d75meokSWnX+8LY8C1YS2mPtsKdfNIT
RZ5ACYZj67sZIfEFdux3+PHBi9K4+HoGTFTXcCpDfl0ScXZKvuItrbwnsUgzWsjw+8eVGed0uq4V
3hk+68niOc2+CozDkwBNCMk0jxUxANRymHjDzK4W5RZ9z0y6NH4HVboNVY/HxBdsbPYdF1IVjnn6
rLiNQ7zCZprDN8ArRfbhdzSeSNSD1e+mB4A36ltyjsZr3B5sps6Y55pEmj191reFWHwSooG4oqwz
WPn4KOdnJvn00gaQPIy9kt8TUxD+JiQdkAsIlXocjtcGgeVsa7iF3CeQq7HcLXlZtofkPBNv1QYm
UX8iFIhjCSSXA3A06A0QdVi1TMckYfBNQpQFTRL2bDSHYV0GYrGrvPte4RMSX12+gg+2M1mYhep0
8jqKY6qNLzobwdHHxBBSNDLVxyJnvMQu+USw5SOyocNnSmp59GKKOWdcIuGJQEH3vLxWon3VHSLr
WBueLjJPNk7hAzSjNaMPuqP8YoWnwmAdZh73Wujg4P8j6byWG8W2MPxEVJHDrQIIUA6W7RvKQSZL
JAHi6efbPdXn9HS7bUnADmuvP9lrZiblQ625urPkGAKWwDyWKaHo11nYVojko3H2c4OYNY/2FOcL
mCBHmmDLaXY+psGEAFD8OmPZ7ckU6v/+gBH0Y/OgbGOPOKezswspGbiZni5GT+zb7SVlRYBqyqPs
QrrdoF3lJ/0McDraBfkiR1Gw/cGzD4rR3N7LSB6UXrQOaJZg/3QD9KtYo3Xs/KTnnwnHhOZXvBoI
l9rIEjXLXDtWxbuNRuOYGV6iCIPsnAkFAY0TOn00WOmPlfN0mTgwGNID6wBtifsJnIzVlnlZUjVS
gdTidinfFBCiRcFGcoV3sGKd4AjfcQJmOEqLuhbLPa6FYU+EAzflcaQQ5d8w8IIrcJ6I5zhFOrSP
BaWAaOlwcoWuZtKjpBG3xuXKq3bPAzo1IC3qz5JENUHmVM7dnlrAChlPSNaSH6of1JicVxTI7coS
DVurhs3DpzcA6GY5kFwXsMAGOILil8hDZeBQfqZYrJdsyDRcxfBnYqygkDPbU0wRLXbacZkdXw+k
twOJKEtzONt4OL0WY95d0rWT/7VT5SkW8XfY6jwWtMAbT1l286BcqN/xeepJhTQAFjft5z/n6pW9
133GvPktwZ9PLhCizLOhedIb/Vp7DYeU9EqccMjO+cjeBuFAw4r7+B0/75+PDxsqeaDORu/xMSyk
C/7SRGVcYfZMryX+ol7zA6bPmg/Nz9U94H+Fc2JYQiXH4QvLguAJNBN7IHad4cbQAGO/esthKSrF
qV7jcLeRd09XI5oUBQL+oTuxFEUcasqtM/P33TLem+/3L7CgXvZpv/dI/ZCWFnRf3LTnPoQq7kh0
gfs5zi0V0DXSTmyW8a92ra87CNRFwitTUCAoDwRJJ3JNIUqeNYf4vd1pt+lmf0fXxwnHwF0V3AUx
xx23Fe7ERGkdTMbX6XHKAgbyXPKq7bQM0gUUjgV2aTPcs1w1rDZkHIVqmJ/SHzm8b4YQXdhswAX2
TQHh3snh8C399h82J/T7gR78cK2vmSGaw4WnbunQ+iYHphNR9qM3vamzIqDfO4Th/QwjakUHaAYC
vuQPxQX78FX6YfHsZpKH79EMEpdL8tWp3PHRN/yNOkj8MnvsmcQfLrT9Z90ciyZwuS8Ku39f5Ovi
K18EmONtc6GG4i/AK4sgmn39+yfdBRfsiYdkbI38k9hAG/7NdLc9OQurFtxmU8osgDCl7gdj/jxB
8ecwv2uOXyC1vsNwhiS45ZEYqlf/PjldY8d7eJVzGMtEOfgj3ye1LnAOzRi68sKaCxheL+dW0MBX
pMTL0VTzX/cZFpeH46YAb9eWJAkg+TFMMH/LlrcXE+ElXsOCcbvi8dsMP4YsRECej+kSRtpjKBXw
mfePXyaNDyT+Luw7e8/GbQHJMgEmF/5KahIMeOi4s2Y70e/CgIXSAWKvFUiB1P69krfH9vEFc0JF
H+rgB5avONqWK0A8lhZ7whjzif/MjzAPBC34ldiM8OJdYu5GR4QFZOxWzcckgF2OjaIB8UUNRUrU
ejiq8wEJ7hbLFPuXOsrkeEW0y2/LmjDhAjp7FUtkp8q5wPgVbfTlOa7ofsEcyhcmlf4nlQtddIzk
OI9jZhEgUAS1nDzOwHBN+YRKOLKP11D+YSScXsoSJOFM7jdzAYoB8n3iJQSIH9lLeUO/TuEFDxlq
NsXEDEqliOjDaicd799IokEldzI0atfm+tEWagt7SBdRRX61dMI9vUVSzRf0JxeK7uojPha4VT7w
4+FgjmR28fNc9wfpAFrH/vTtoNemhFSD8b0SZsZzQFsIWXa1L4luwpqPI2lMPqNnfhEHOgCX0yc/
vlYPnnBY+Drukdoaozqd4YwfMuaXto/yexKmO9bPQ/Ugp4H6kPq260C9jyqmYigaZ50GkI4BKQ6m
WC/3mElBesHn5C/PfWiq/TukM0gEDd4TS/7euXyr+Sn30C0WmPt23qFEPo8KhXec8aIFahdCs/I/
B/Mi3m+BGWi6Ur/oPn6iv4s5vA0r1Vqa8e/TeUs33RXDII5UCZGYXRXEs5soW248Vxd96ey8eacV
sVq8049xndn7+9shXiBr5Ih1ar/bKxiKwun2xoLzYZD2c5XOlgbZYa4eq3gFTNXjvDHMilsK1D3O
VQRNPJOwIX7J9BA33brt63Q/jJ72pl1SBgrrRE8OEt1lXLbf8GuesewdnMD6qk/xzsHKB3jEV9wH
/Y3zi3zNFVgS/furZsPHQrhcHrX36IBuHa+TE+Lnx5F2FGCDsxS7+SWdPJ3GNmA0xCzCar8LClJQ
EfYr9WaEHHnQOE/wMRIX7RsBH34c0Hrnt10OrhEJtg6yCRslAkUKQXNcojApm5eY/2COMJPjW3Ki
F+aae1EiTStu+YMvRXt4V3wrpbek4C/m/g/aIEcXSSriF34IqLmBKhBgc0qjwIF+hM4+we7zBjIP
sxZ20XQtXzi1k/lCriZfJZObXZwnJSJTeBQuLpfIBqipWlRAarbvYLTjLHDsiTiH2Y6zOy+C6NvO
QvhMvIbf4J7ARyJOC+ExZ/VLAx2O2bOStukFRQZhFB4NzC0M20e3KCAKchTFAOKs/mpbFZafcI+j
WvhX4eq+cuw5X3nwc+W9/IFFMrrjo1AidkH21wfI2z4VjxD7TeSSskN/fIXb19bgqXN3KAUXxobT
C4W46ots03O9iNeyL30hNDIXyhHQE14czi6EHNOaXeWY7a0nDwZLvRCJKblvHFgHMWyajwcsfqjG
AVBdKM+xT3NJWNSP4kPQFl05FxXT7tNrV//wCq709rK89kf5VE8IhTSCmKnpz3Cpx4OylX18I+c/
KJDLd9lHCkWx9NoPe4AYSwiXjCWs86XBZkMy6sA/ID5WKPCBVN5pTngcTj0owliSVqHqV0sCQ1fy
zj5hC82dMIjOQLrC/8RH5rO0rr2WTzCdl2PQB12AMEy66LwnMjReSTvU7yiLIa13XEy6xlVqAd/G
3K09XOTmkKSzKy9mLpw5pxIyz9O5ihoqXZunlO1HvIy+Mzb5esT1ztzBPp8Cfaf+ZFsZIDPA+vGE
hd4hRyO31jzDS/2Xm21ZkP3iWG2l4LF/LOyVHhpzeYFqkl2q9TFyDAjw8NnMq/npL58d3rDkwaC5
Xupe4reYC5Vv/cJB4Kr8dIt35MwsiNQyH+AXIAjsv9Q0PXWczDI8IODeIQaRTiyQ9VuHjR4Ouxg6
wZt2SJUENHzLGQnzu0/0pniFNsxw6IVZAFDsIZAPRFcHTNa7r+1DckZLA3yiBvA3SBeQvWn/e58H
W8ezZ/sf2rXzHw1/u2p2SSh6MFFYSvvUtT4c3547a4UA4McyfVM9nYQG40TKpj/MlZ35Ka6gXuKZ
4OneCt32v5SGfIsB7DtCcDryHD12BNEFFf+GJI6/6+Q4vC0gQlEm1P4Xa+nlo11grwI1neP/PAmj
2SX4+wV2DLBuXAIkH6M5KWrLMqyXKG3mNAy89q/wmzVeZm7hv1OmwDpgR8BiGibWnEs7UWPBPYZo
y7mBBm9yHoU72WF6t5SFsevfjR1gAWF8KGkwY2Ijk2cY1sxP5GSSrWdgevwMh5DfiVFMd0M4EJ9n
8VWLzvNCw5I2NJc5DtuzaDO60aFbf2quGdRfMDFm8oILGGZvxfr39y93+RNixLXooYk1nSCA1TD7
DZHQz0wMphkgB2gjwmd6nX5BDReOcdBDl/LcDOCX4AxLX+Uzx9dMezc9Quq53fhNEUOHwczMPlr7
+tpe2zBa3uccSOZ/YZo6b7Lw6JI2EJHoca9hVgb4Eb5cYhTfkq36I263Zx0yCHJMJANdVMciNLj1
ms7tJxwbJlS3hECCRoApw5BzB/dBtraESDn1n25Eafd8h7zNDGo519eMUZoTzTL2oUOxnnDaZx+l
Qfrw4gPYHiucvFM8ZluzHN6Z2KxF5FrwNz7G2+Bip9kt8b78zH35HZ9pPujrR2M5g2uzr5Hbfkme
ERTbYcFnD0ZIEiQwUwlCIkLwwKmo+MOSjj7Ea88iiYQTSlZLp3ISkgrEfPcIcymhtjN9aUn7SXRL
jG1yrUJ7TVv1A5rwEltT2Lx81JX6K1KI1Y8mjNZo+ULl2JJj69D2YEFZVlylGK6i4SoSCaftt0j7
Zj1nPz3fYi865T6mnl89NWowcB4V7hD++IdO0jqAtc63X7abftQ/o893sIHNb9UK3vUPolc8Nm4i
3Dr7RpByvyKwBPlzAI/nXditYKXRfGCPykn9Kr3xGu2lY74xrBmSBApocmLYjogu9FueDrjN7D77
+hgD61AzCpTg5RqcDClI+X+74BB4eADfsqjw6Bkq+CgsTRiaLQoAIey4v1Vv6rvKMdD+Mcm/Xuju
i4/frp/ramuSPDnn9Jsv0sUJhiOtX/ncXRH94fpt8sa2mOI0UXb1HuULqZTUR9wnYYLCGZplR8IC
yR9MQU7qhUVWPmPh0FyJkmT0qfPvv6+vx1adF+dheXe8Gl9yVGWicYyULt9CJ7qriwSEjhycZftF
aU45Qxd/BiQMzoM4Zn7e7Dbh4Y8VB3vzuyctTvLqT8RThSwZI11EUEFWSLEyZypyq2WJH61n7djw
Zzsh3MKJFGe6lMADTsEMi+pMjb6NLtrMmH1+AlI3tyQQAR8xJ6Voqe1hKm7tpeZzeCqpeM5IOCli
y9k5W+wW7iak2FgWt8LjmS4cHDtnLDVw5zwHw40rSy5dXBRFR3sraHcoKv6t7TTVF/GclUPzV2VI
dHMnzvzbJzEnZB1jGI57C7Hz7RfGPMQVip49t1JxIcLNCh8bJxC63ZnWFNOdLRb6b7z+sU8cM+fy
KV3vnc/PevbpUDWza/jXmz9buE9+Nlvjh/xJSIBvIFigY7Omnj8IDmmzoL28keef3+AbuxiVZRrE
ROels91mY83e3AwPbNBNUk3P9czdrBzfEcGk5ez9E9TRhbG7wkFpdvjjmBKKA0G9zGd/fxdoy0Af
H083+P/4nS7KXX76cxY0O9bmBsYx/kxc/eiifpi/jhCxQCco8L9g6ZLeJJ6cuAO/4PALgiOPDU0D
FubgvV98LtzZ/k6CrTXfDwSZk4dBdy7yMYMZ2Si+rWUTWjT1RT813jhz1TfwD6ZEAyZkS8PN7iP1
1F96a9O2YW9hqBehue4DCjCCE6MVpWLGKYL6w9iiivDjWxWSjr69hzS5WBMJ5BIvH1pL3S/nBHEs
IC4swbP8H97RY1J4Ahkq57Ri+YRYIzLwMG3eejhrXarv6IzsjE9rfjTfaORwOrlfHV4LXRnU53+/
8E5pOd5VHlLkKd+0aMdJy0Avwv2DvPdtg2nAVp7rwtGiWdEX5BRkCbW2urfPWjNn2cxx3GKAb9Gl
VSxB9ln3uSTC3rdWE8ab2Eu+G7pmd4xgoZGh1RRuLC26H8VNWNkyL+VYT6F35F8KZcm9Nba6L341
K7JncIa5V8uBFtudC5b3tliYZWOuE/LHbRbBzli3WFteNPVMv7sS4zy77e8z7+dmYvfBNx27kGuw
GnFNQ7/KYHXxgVkbl9Fvuol+S+r2+GId/29o2zSdxfKp7+MbFmGh7TchEr19enGAZHDCxP6DN1L/
QSDfKA+RBHZh9JtvWFYxI7lYWHRYW14AEiS2hVhuzLn9iLuxuRUGNhafhz4nMIloxPM62lHf8/So
ukU6Kw7F1In0YNigYTZv4c2eMB+iV8wCwyoFP5s/23uTG+mKpYv0BM42IrIl4sDOEVUcqcAUI/A/
0eCXWLxow3O1VHx7+5d35H/pRgKmgQA6/7nPls3ski86D5M9MZ+g1i9ijzMLj4Bburpf1Y+CboS4
BC7RwUaSJG8uxF7wUJE/0gqhnce/oOnhDkW/rS5a+0fujo2L7awJuzC99CFcO5obNLp4SXFPrrTL
c7KmdTg2YHEcoTgoXqWttORdzQUoiq+TLn2ztkALUNzIKtVRrfCMOW0iNQOQAKhYVd88qQSMIeRF
miugwWZCpQR5/WYl4C/IKQWPI71IRwDRZXxjqn3Do/3+l0rGo93Q1HSO6Q00BMEwANOJn4fx11xj
1h6OqxSx+KD1fsMou9h7PtZ9zhsJsyKT3AYhGuLbOFRiFEIcc8i9qPHEeIkWiRLm2U8t3V6PNSx1
WQkH6WiyBqtfZf9hpbsSDna+AS6UxnXDRdBA/LZZNGk29pvJTg5FccjoYCa/Lw1ASZZuUxuOD9jx
Y2CYKBvfUL0X8nf/WqNPurcJKP1lQB+RYsps6EhkTGM/SH+ME0AlHGuAfMBrlukGGY0u3VJCagWj
8mYzAU99KFC0aUU/H+Zk/EmcH67aR4TXyvIBGYITP90uD6mP7bzVsC02gHsi3JknQr4p9J+7zwE8
+oDGD7PSPsSfferGh+ixvrvpgbhZHXDTgzryChJOSjfhuwWVoaYjz5rPEicoU4i6X1Dd6hksqvQA
3QTcBhyF85qN8ns2hXAEQURRWce41JbC1wtjutbYwt0E6SevbgonMAsrmASfgfeE4Knzji4h1QtI
kYyGGLrlDE2RsM1cAZfQc2i6kJ4Cb4s6uxZ2KWZGli1MeIJNo7f0sw+hiiKa6nRxjVw4PwOArC7p
DGQ7nli0N7TVGMIaRWEF9B6TBBcHoFTc9hv4C/opunGwh1e2r/ZLarHG+WCNvlMfCmRlSVOBsWNt
pxqcLfIV47O/NteEtwQHQgyvSrOYUDrdx5oqq8CliS8V7wukU4A3MsBGM6CDwXvLjzXR7DRdHhxr
xQJBV4NOB4IvPgg/iAllPIPGZNluSdMsxf+v/wP7trMFNgwVbAohyTI/AHO5SriKxgbsnIYLPGIh
8QKWQjZm0qikvaWt+BmuVkUmSJ1DrUlYhOLSFzH3cbYfyJUQFhbkiT1J3+yXmgIASjORuc7Uo4EB
A+TSmwHl9mMDDvUk4OYXKPaDszkn9YwGHCZQiUttPUBP/5F/1V9E3Nia3F+rWBjUX5O796TNaXFS
KehPt1pzyBvcku75z8iJazxDA2lB5pSVdm1vTNSxOfFO9ocxrlnVeei3PuTzjGuuSUK0QcMIO2++
cgRXtc/FY8UiANBqsPZxz2ljOVGIvyOTmacxZHiMbrmZiu2y9EPMufEQkx3rFstHdyVpFvkdKCrk
TXbgXxaLF12cipHqbHmtzD7oYEnoASPo3mjFxBZFDc/DjG9YQm3Ha/ZYqdIq8k1OnhlDynjuowzZ
MqOCQcfQYGhqD5Z81hy934hnTJF14ykKSsJKTE71i0GEeCy/YIKH6Jy/MTlQ3PFcVeSC4f255a2h
yjHMImr8lfhpetUbko5xFzkyZ8fHaqwCvoVhDM2aIcSr1BfK6XlKbHccFNqFJanE3UMlCJ7WHjji
CH+L4OsbYsMaqBDpH+22ZQtnBj9oZGlKyCcwvnPYqSIzc63gvpvHPumZL3uNm1GBluSGYIaJqkF8
IHY0P7AytRfxGz8E9xdXS3uJ6W2MYeAB+eCT5qK5Mb6nimh6AF/+CzMX+9jb3QoqGp1gw/lBwItg
T1g+idbksGFFeCJFoUd6geac5mGXfoBs8ga07llTYG0bBV5tUKXTJOBftBWXwkUK3zUkkQFcY/BY
Elgo+Ny8WvNBaE+eHEJTDyykwuBGXAVub8CPH3wuVRW2lhFPn2ctAOxNcsJek0lGD9US69c3jFr2
Tki1EoYML2+4IcHSfQisrbAzRdPILIKtUkMtwQjlCYQZLwcM6b5xfXKwgqNgjMVllpy5OSbMISJS
SU4Md2juOCMoS432H0Qz1nxfWaH3hL6NeDNfZlbA8oo9ILVh6o6Gp8rvGV0ervDEugBfIQm4PhBa
1kwQ8noE3UoCow1ZyhRO0l7zDxUvrjACHotbE5q/ydV5wO+xv4Bamh0NdwJiv7FDvNEWZfjeyFoS
Ww+C1eabBuv0zfhi8Nof7CQF7Xd4agmrz3hNbxhrEAvPwkYwJ2sf9x+SOWNyB2Htu1axsGS05Qc2
ih7YEI47B7ADCxYPOrE+yfGjIZjv4YETb24Fo7EDXp56F9p6fIBBwgMtbzwybQWUJSjm8GnZYp5q
mNzfwWMgZj/H8/T9yhH6o6S58sZWkEBoPlH44NTwJO2dcWOtQMT5mHSp84NjBcwoNgg6zhhCzpp1
4+L2jWUmrI8b7PlpwI0awgFvCFmFB3mRSTXmIXMJzgFvQGh9sQ9PHR7AC43KTrDEjaukIIZhHAMG
LSAex8mqQVz0yTub+XYwtp0wmlqOCDpuxveIniVfQBGAj8R4R6WAqSBDTcFyA4PVclOUB5PDCJYK
jgu+X3BN6PGH3FwgKYLnf0uyjwTSMD+M7Svb7usQxSfQ9uI04RzJ7UKxVLnPGwTG1NqDsuM1x/Ig
frQzuN+R6kaUDnaQ/MBAJ+Mekeg3HCo4pZitCFhrw9BgdalZBjgg8+d/jA7ExQKD2UBPYfer3A4Y
Zle86S63WdTp+TY2tuM35Un8KE+q2X9kX5PZbxxN2ZGjofXt9jFcn03jw0Sq35R3InUvI3BU4z+m
3R0tu/6gSPXvxFRM+lLqPJz+p6pdQO3EMIFYKEVd3PdVvajZevGoZijCiVW3+kbhmMUzREHzox56
rCeJ1SPbLl1KissfEOHURPWQjYDbCgBY0RIWt+LvA0Xe/vl2V/YvUOVhoSByfcOhv7bYhAEwd5yz
IJS4cAFoX9DzoArwoN9TS1yAMTJODNpJf6yH4dzhPSMJk8wu27E3sabxdcpWyXaZkDBS6GmS1uuy
1MSQiIYz6wfTm9+Z/sq8UsEogd5wqdw7xmehfUVxcGd7erCgk8ak4opSILphoNYDYA5IyyM+PV+B
gt+8hcdtOX6orYpk49krGCPhnwWT1KgimtgPp1xJbbd8yii8SqzMlIHO9BiU98cyzpJtYp+mu7p6
NO0yCvrp1JIU9FTz8wsmSuccphLGXo7TcMv3ZiqHYq2ka6tjuWzjOxNhp9PbGBKpoHyVPF06fPP1
/BVKRg3rg/Ol8p68CPVUJgVA+0kYiMZYL/ZFWee0VbKgmMZt1OIXYqWLof4bCIZuWD0mmY50XK6i
gQFSQDF+QYlRem8YJgxS1c2jTZEQ9+NxnAZu/Mikfj0CE2u1rra8BoNg3cIddfx6bFqcEwbztazU
u6sV2XuF2FShY6/qLTYb/UKrTinn6ViDSfib0lTD+EtOE1yIri+03C8ZwQ8frmnr+StKThZCqrt0
MXDQHcZlnLxWzqiQi7SqUynQaDL32qpEayd+BveBWoJyKXhO9CT0rn2TLVqP0zbFKNvOtvf8/CRL
qVbeZdUKDDRuGs6Lj3qdJTHYNq2KcZiXsAezpPPTWAriCU+VYbpIDgWsnXa/EuhtQ4Vr4k0aRdXq
aTD2bRpjd2UtWUirAcTtuAwkkNgenliB6ECKfRXt31ORg4YoBbULntIX/IQWx150PSomHmO/r55r
NUJliNehgQA8b2EKqJfXAA0Im2q1klaZUQZNA7hrEbDS7EziIh8VLccxelebDyuv1yU1UC5/qxm9
7xQ3EVrBdX6w8nJePTfGk2RFpIkk50RfuF5GGQ7Ix7aS3apLF9l0mfT8K7WUbWZQYmbP5DOW72fl
+YQoddL7cSGHDup5zUvY1xQVj5YxGPRr2tpQa7iYFH9ysPESQ3L2PEPHJuR10Fu4OeMbTzBWCBaq
5Xmxt7snVkr4fVvKn9RKfmxVzECuEWGo9NaO5XtkwjeOvjSNWRj7EidAzUClgZKD9Sphy0hfR7J3
4udRgkzBzO0nwhL7mipODiF9PTueEv6cOZGsk+M3Wr8adfnUEOdlJhCOTLrPZGT2d2LbmMIWku9m
orNj0F5RKFFseZuLANGnL7XxTJNs5uRCqYcwp/U8ypzDPeMZpDaBN52BA0A3h7pFb8ghbrhm82R1
a/TQ4qBgly5a9KE7PH97qoYm/bFgFiLFzYCBqnnJJvmXVz8Obje6zqkYY/fGovBhg0VyyYkBT6Q4
Q40CIh5jcIq6zES7lVTBNBKFEzmPmaNHMCWm/GgoKVmL6qpWQFShtRpx8S3L9o9dZ7gYJ9o1H9hw
Hmt7QgGaSqsmqzyndaXEXFvZNuk/lSK4P9d21wRZ88aCK44Y0pgsx+6scI4a8m2E6TZBBBWnZxWY
M7YgMhFyZ8vrieM20k5smmT8WOofbYWqwh7xwtg6qL/OsDkcsh/jBcUfW+KTEng+xC5O+w9EnH/5
dZJEACQKZslaZ2gqag/jVGeR6yIJPEFi33bbe7JigrbITSLMlrdd5xN0IWlL4EEoo/g+vOYkTss2
cCKmPcNTBCryN5KM+N2hn4hZMz2o3qth9fVe0S27+sxmx89pyixWtBneMk8OmBpllFpxNsHvzKKq
pI65pyexMqZKfRoy3MDAH/OkP+kpXfd2evmlTOKOwjLp9GQR6JOE6a9ssZEVrRWWVRX0DX3z/rNn
/osFNph0EHFaP1Nt4EiFtSS7/G6ItrIWkNCIMtRGSornEUO+kfdMMdbAnKDTjIkm2E1poBRMJxxi
YuKNCdoLKgUTjqXcLQZ9+4qo/auFimtX5UIfQC6a4iiu3fc1kXgVypJk2a6n5tvK3iNAUFboBjXs
C3sKupZ2tzEfuOhx0mil1SsDScVbnFYld6J77qd/kbOLh0VRQXKXDGcNcyjlYsTrlBgzx/rk02SU
AxeOYYOMZyG0lYRInoNmMVbJjxNqUHQ3W4kWGXS5vsaiGmAaMW7UM38ry7WZVY0hzFwgekKlyqpp
XeG/WNGPqjPoL4xw1tGmiYMpIncWZm9nz58IKFQtgPZXVnJoihYZSXUmq7aWaL6ZvcvVdpSJa0Fq
UrNflPRxC4TRhkKnhsxV5dQS2zDKCDxx0kICoz447ZvfXE9no57P5ENlb/Watp6UH/QecV6ULpKi
XOpZeXWSP82E0zryKWA2Sxu+V+sfP6WJ/PexLTgVmS0Hy1siUpigTkyMI1IZESponI7A29ENim+W
+nL+7DZ6F0z2liabWgmX8qUlG4iYr1rhlfhpsEqVCropaYOrY103rnUnXo47Z5ExzODVe8aZgpT7
3u/LfET6xBGHLTFOsY+ZOJ/hgwL0gFdxbckr2QCNxapAgqvDXswnVwQvKUVdhjrfxiEzKd6fKseY
lPpF2STa1krp1b+21ZCtFJKB7EuBddiEDY0youGglChHe63QN2TY10NDJFx7oUZIhvCFEN3AgDaz
AX3u5zrfOIV10PKEbr7WuPD4owK0PJG9lDnLM3PKnW0yq4vyRzXVjeMc8gj7X17GImVLq9ONSi0a
O/f90xyvNqtrrlhgEIwtLOvxZx+OT2pBjR9IbWmvO1K9UB8o1fvCr6MxVJoT2t7KRLlt4iEVTcNs
spX9ZDm0GHCo7ulGDQQmK7AFlIuwjiCIvNVx9DE5gD31dQ2HSFXwo3yZsAZUmIEOth5jRnYXSoyC
9esOVqc4n7V0LGqN70uJH8MJ7pWsrRaBD/KsCKF5aYnU9V3Una0BAPIeFNgQp9W5jHIvtoFZ20ML
I61T7LDrqeHyAqedCqcLelWtN+Jx1mN1F7MDv9JldC1dSkPUxsVKbTcZrHEqhEFFFBv5GufpqWNT
fmDA9UD75qgL+fE7VYzGEf+dODR+a2G4iplOMhw6LDVsAyVnGnY1o5GYQvnOU/DzPFkM5W+arV4j
+cyNg3NQ6tWkfBm2f2cwG3SOUNHCxqYDCC0uGmgBYHonTc9F3XT4E3kdXdbUZvrqp6K56ox+RzlJ
QAYEBPT6KbYxmGINieQfuJxF29GVQmfyyN7YKDt5bmtv6nTrE+q1JBjr307uw4K0ubiruMG/2cF5
YvYAEq/U7xbQ+pASTgyrxFqnxVenSsvhGSTOtbUbus2HaRAJp8IXFK99/cB22rMpIKGkgs1ymrrC
+x8OUo/tQqbjXsy22ihMe924piluDaUh06MuvKZX2c6JkhyBrl/duSjbD4sOxWCw0KrB9CC6XMtW
/Nd1Hu6AJLreG3QwE+mtdg6jPL0PRByqd9IzqSpRdbdOFU6T7Y1q8IruXgzcGz9IFLY5tGolxWcM
mRzLCpoelEyjTaGAinTMA5WF85n2gaGXvm1+Zw4JRjjjFDJXHu+itF68ivt8HN8d+EKaujEn1CxE
d04XTdfmE7YZtfNxN0THhm5b9tX/6SoRxBoSU46mJdecEMqigFRNd7z1IZSzt0bTUUpQugmZk7Rp
ld/mDnyI/0cVv6eOX8EP4ahoDV8aBjQvvy7oXDZPpEL0OJa3h0yzGM6jIXKx61BrRvLE0YiOuacP
45tRNaQ83eSn7L4s3ALFMl1ypOpeXs4yKAY/cY3K8m4GolbHIyLS9H9ledMdGkbdK6cwHHQ/gZWd
Og5lNO1ZyvWWoZgUEEqwQTJtD7ghh0LwAvzhtlIC6TSp+kZf20nwyqrzBPvgpt4Ri9ZuGUOH480s
/DbEecQSjht0kXLY31mh4f5ewu+trW/Dq9tdbO7LylxpJfiJueyQNdMHeEzP5T3+Hphd3eBNIBSy
2WwNspakJt3fiS/ojzUmdc2A/ZbDHCiM5QQMAfPxRT8iTcC3+zdl+FF7Y2EhT6qZS9VISExOHl7y
WDxMuo1ks8kUB0okr2XD8ExVW8U85+i5NMf3xoQNznYh6y0p9JNf37FtfkzeC39Cs4QEk7/3E6dx
WheiwVz/qSkMfEyg8juZqI+rngLLJDytF3K4cYdBqfkSTQHMbyV7lT8heuT4BpP+ZsMApXzqJegM
KB9FRcs59iVqYBMAod0Uoz+oWZjWaGmFGvslLSzE707BRZWP+7LQydehY+QEaYW8kG9LSofMYtYZ
rEMUjWoBBm1FC6VVP3Pae/fhMGV4yMVtcB90UsIBYOxZedcvlllABn0ujam4vZx1xq0zynjXUU9X
dB+m+Cti5kr9j44j9N3CaJpVtx3T/VNftTr5SIaGU0OTH2I4t0/zx2HUpxUUWbk73+2JdVHfq1HQ
KUbwQKRTnyfj5UblLu2eZNpzPigMWBJTixkSKORrLdfvVEwySzBGh8ZkfKbKRMKetRq0HzEYM4u0
T+wrxgQtHZ632E29FF+2oDLiAPuEwa/FYF44hU3ZGGY6s7XErIqiSdIkHmAE1EqnrMtyrJMWaWbQ
R6ZP/4Lc0ib+PcX88W3SIBJ1ivrRV3lgFGCbIi7ubiC7xZSV+AtzAkKlgXWv8wS3i3xtY4uWcqhk
pX+ZeMEn6onMT8355qRQJaEmmy6teJ2Uyxrhy8tBDVccxqpZjQqOMhyudKJ/ZX1bo09SzC8LygzV
v6HFbp8Xb4UMFQmjl+nut2N1kBO3yww0+Jnfp41LQ7D2jeyL42bWgLoa5xRXWQ2L7DUUbUbTNB40
hPFE3qptOo8n0y/u5QrquR3vGg6Pd3n4iHQUGppWuIVoONVgdhjt94Ab5uDfkzqUDQIbpuenNaEk
7jOZiDMHJ3cj2uiKtKQvXX1nuXxtOL3UYAbdQgWX7D+cbmv0N/uxlgw+PlkjzJyEGX+XQhCust9U
/d+Id6GFMZKIi8Q6CvQFLL+iTEV7BQ78cB+gWuWx3HBa9Godz20QqYr893iGScIH2FqPUWy8ArZl
8N6jEPQF7gCwGw4wPAzWtXYTYQy2sH9BWnDSxt5nR89M9HDpuAExAzxrR5BDPlbFMT7kR8Ct8Gd/
0l9b6SlYurHkKEzVxQkfT19I/wQOhdjOIvQ1Qpq9Y/DYaBu6t7gXI6WHlIh+eQWac4fKGB0h1oFT
x594UtL2g3ExXfEA/Y+kM1tSFV2i8BMRoYAgtzKDDM6lN4ZYFgIqooDg0/fH7ohzuvv02TXIkH/m
yjV4GIXomAmYXy9G18WWbMbaMF0D4Klgrcj4Zo8D5GL9xn4FQWqXaMB8rCaNhIG0xiovLlHDlfx2
V0MlF+pcQBTAVzx4xpXObpMfBC37UCeffTeZTT4GnNvZaP0mQY0jkCOEJtdAR9JPkzv8GGEOH++o
2qQ79Ng88MBrQYln9Jlo6y95Fg+/pD+EoUxF8SeHsrPg78LTAQobboeK469x3fE4X49oLVswAyhB
OUmEg9XxOCxultcbZ/aXaI0XCW6LMIPE+JZZsvtNjg6LQ2nZJqS4kIFhQ9KgSqOcw3ycm2KgVQba
11mlSGF24dNT11IkcdBVB/MTWGlnRLkITXBEMqihfFd8I13WgUD7A2Eb56fLwGFAoLRCentgJYuh
7Fvvf54+eJQ+gM+zNkGpHAtYSrDeSL2702kGm3uu+2X4M//W5Cg5NZ9QAIgU5L0Cx87IpvePzgWu
O1rPa0T6g30EVJwdHR4YNowQjXLW1GAldxa2GhtziwAAfj/cAtTKPgq2AL2aR6BNhDvS1bch7iln
8BhM8YfEKCJs/uDHIBTCxwSP+teMKFToGmRKy0c08PMKWjdg8rqWgrGE7mrCypP2vTOpXK9NG7B6
ZsfjiTDpj8wbRH6fNDRxqxAc8JtaVVSn+oDNvTqd42vf2ccdFlYGzFPpbSqLI+EZYwdSHooc5jce
5rE7XsC7BMy2VNF+1lZni3REUBxZZSzzw4TyjI4wM2EAYdr84ITUq2EyQFZ13wku8zAzyUjArm72
ssj5APbcjuDIYYCrj4gGOwvufaudJSy94cxe/c8cQRtz0hQvJp/fzHhZv9fD9UJuN7tyOCSilbYg
JRn+j05+EWQjN3k/KSzodeGDGtfFh01GLsNHxGtkd0MzimZjynZ/AWWGFmT7xF7NaPAgMxrW7jQD
MxYGBWJBWC4BDD2GXprUgBhPCP0uoTdloliPiwICvxf9W3An3MbHXVfd9+7V7KeL0h/tqtYa4+yC
RuulpwC0e5jCrwH/wYYG2mSNORq8SweqkAfVW5cOH0kf65tXcONc3BcRw4u6zi9jFy2fnkXP0kqj
NoCiYsHP9gqLoa6ye57QlTan7RZiMt7s2vpFlih0HoNY83Ax8M2ms8n+G2uRGjMaRphRWt7HaaXZ
KEEpFWrzq2hlZEj8g6LGnV1xt69xBsU3JOQbcJHfkaNAv9rTYhaBcqyvAsQ6Hum4skbJxK25nvMF
wperbLJGADpJ4YuTXiytUkM0Pmd4pZpi4EWYh8LfSz/dzEkeT3XBvXmfZLoReJuhVN2RcfHvGr1C
Wu684f7x8dM/GWt3ELxiPXHfsB5YP1JZN7lZuXAoHybe1peSL2BpiZ2qi1Omkmj0KpvReio7LCgE
CIvY33H/GhZseMKhlw3A3ZRAw8jGOx60+TEUQ6Lc3MccMOrKmPP7FI3b/oNy06eFGGCXBVWbStxC
sw3oUHURS2dUThLEQx6b0SFdVn/1nPqcfPAvfhLYidTne3qcRiuSlZ7qrI+up/c826c/2OTY+eId
v+fUOmqykW82E9BbPjtLXBo5LGb+f0LarbqA6XaMoeKNPfGnjDEnZcsffWMiNGeq3f/0cWc+l5hG
wpXI9m3ADoSTP9T2yAKWUsrQ5D/pmXc4VSO9U2dZJO9EHhmm9GLmjXxkZDIiSoLO4woi6m5iCDGY
rn3/48VHhLstFuIfivwARVwM6ir5Ty4hktULbZZfr1D/srXVlkAArwRJS0jJ1ZMO4zsgFPjCDmnU
Rr/tHzb5ihDb8blLIXd7jYMmE53JTf9GH2dSE/Op2CzWjot8/qT4w52B5kvOObJM9a8+8LbZvzRG
w/oNdFDkna3X7wNLXCwthnhk2c9W+LdzZUlqmTojfrrxxAlwlr5hR+Yviy3IuHeasXENZRikqJ5+
M4YoqDr6zeQRfKCpZQm4La1Tem5F7mFWzwXCt/X7CvUir5wNrl3CYjBKA8PV55Ky+wGtpL5SbWze
SyQ5gwKUZIsAyDcUgylrAxdn0HWLr1VMQYvuTrOVT90dh6vnCujFJ2cH1rHLHuTulJskX+eudm6m
epbA3rmjruG027D3SCMFSjbc3N/H32v7XArGVOdB0D/7r45OVi/pQtTN7Qsfvfdla1iAwAHS1RP2
fVQYNC5k1vL6X5fNz5UsVh1xMCFOeVgYdM5FCf1kC+6hIZ4FkbpgoH68GdPw5jSqC2sceY3GJZLw
7gghH6TE/OLmYYKoxkqjM442bHFlB0/mIySIoDG3T5vdIQSawbjNKuhAAORnGf0r7GgZQ+d/5wn4
UJHhkRYc/Xpzu3zcT8JnFBORK407rIUfO7kYVFUbs60nJPPLjQJRGnnI7xeW85G1gezOggiFU6IS
smnIevM3/buHtaW6001psVM6ly5H0bbgxIpUu9g/gmkk7r9LEnM2J7ZT+26J6bI+MCspEvATmUS5
cfYHM1GH39jmxVqMnMlWs2FB/KveWJbeddHgTSJYfY6CFqBl/+/+dzDM/yqn1maTda8n4KktbvCI
xA/0H6gt3jMvi6TPkFzdEDt/07f8BPC8HuFI76g2XNIDL6W2JivdEt2BofU14AWpYf9LXiQbL/eJ
pEGvg5z5XDCa3c83Qv0CWftlccAawkJxNJvkViKUzMke9t1p0zsKWcrucSke1AgskYMASeYapSCY
Pl4tWwon/Fs0zvc170HCsaXO0xUpip9ZDRiGvQuHaBf7pKPPv7zFtwAyHEOn8suLj7ohjdMfaMSz
W7gR93dY0rX9xs+Zmxxq6DwgGIouu8f6kEZjcwJQg9+kcReY0We1LSaDavtxqWgOZJ8HO5BJ+Brb
X6taIoJR9ZFXzW7nzvh4n5mM5YQx0WbHU3FqWFcwrlHgKW/kxwyPKUprM9dv8/zwgYBZ6VAARofb
ujL5vj+b3t9wpSFQwv8XkLt0T2T4ZPmiYAYhRhAhoTC7JcwOtx3PAtWDGzuhhw1Qy4ZwuwbV7YBx
OKl1T1o+sKL/qQzeLu6GFgdvaki/GfFYlmhinop8749bTEWn3mKZozmTiK3mBhmE/VhLRsYfElC6
V3y7L4wLIigMEYdYd/SI/el0zdFdGsc5e/9qIKYRQ4YB/sto5pw7qyMbf1vapxGZ20E257NL2yye
UhrdyjhGKYjbbISDtNPvvkGGHPm3tGh2cjwy0Fl0TD9Qs5icLnfGb2rEw6Gh5gzSK/QdnroCRJBy
tE7yIvsGY9xwPubQBD7Mse5NvE2Gc/jsviVW4mWRY9oOxrsbedk7XDsdqiiF7dxRY36RcXs42fri
cnzO+HAUdtqev2+UbzTYawbKYYQz+BxA0dFLky6SYkWbI96QfAzpeUTMSWa2Tu30l8XKxLv6382I
ZKXeUJwPiojrvMJ9dVsgHCnNjg42/xvxhfA8wjOTEDlTHFFK3DTDgEMIjTDBUwyr8pFFJqufhx/a
5W1zbs2HyQW/mmzXOFQ23OaC+BA/MzbIckMAL1hd9e7NcXroknxXmzm/wxlN6HPsAaexQVlNdxw8
rwup52GJ+FC0YLhwHA2uKbOCAkA/v36zoSMEkZO+y0M5zCUvzX12TgS/jsU1xgoo96sUhtO2Q5vF
uvdbA4AHpWQ3N3ui2Jhn4KWmgWRjvoUhZe+VcAx1tETmoCm+LRF6yUyG7xmouYCMEOYsFxzHeFkv
Qw6isY5T5+Anh9xfxI9NKbbvwYRyP9CuvP8nYEbq/OiP1TUi0en8GEswT3mMS/NDKiJT2pmPgu5J
Pzq1uRnLFa/Ij6wc/oDddPBsCIQTqLOZJQ6xeSWWMqXXj2mnTemQlwZTf9zpzf5jVcWgMro8M1c8
863ftAyQVuMFl3HsYX39YHct2mOefYoy4S+LIipNulwdkrPRIdXIw5N0uTp05pWLEBWVKOPBY1NB
JyWRNGjWBFDWB1xkzPeWe0mjn85Fzg9MkrbHlFjozB5PdLrNzvyG5Qbgs+1xmZ7QcMthQUCL0b+d
yUZmG6ID8H50Im8IIuTr8dUQwpv1aLBJ9Z77Yd9qTbT9bTdw5zCxfvvT1knxAmO5wqPE9NeaU0vC
X8IDZeUhvMclRn7YBBiSydtbGRmbSrKyhwBjOFX97wReOuYF6I5j7Wjla8zTri+SjExVZoH8cHFS
Oy5gj9pj6+sn7TxjoghwrPtO3fuS3wdnKHlLqjb4xc3CF+6Ew5SFSQk2QtAFwMoAFIgkYcrmZLf6
A3ShJ2YBvNKDG7tzv+AHPv+ur78s4DgqsAwCG7ieUhOC12+5LUswQBMrKcW4AwYhxAZCDUf6SzSU
yzUGMBv8+1XMzmi/GdRZr8OxsRP8yGB9INABjFvX2JIPnMV8BWT7vgg7IiB4mtUJwAKJuTtIxQ/7
g0MIkXuANoSRgL/NYM0TW8V7G0Eb7ETzMYkKp5hwUEKL8dijwvZWkS8i3p616/IAvppAJrJxvbqk
BzXkq+7spAfIZV6sr7u3MASg3paDLaZNiMr6dVK3rwDDf8rok1YKzDYkY+jURPBmOrve1mDMM8Ed
77uY/pdpiClrgX0MSOLTfl/tm1Mv4LO9TDylAdX2MPvZioFk8CmOJF7oTE0jUU9HSxpFmATDa4Aq
8wzn/Bvuik2xhPGf+9BOlSt3Td4DEqU2MUljFtm/CLyfVAmaXFhV582VIaCbsYxQ59V0GHU2FWek
UcyfSxW3ovFapfm/mT2kCLzWyhhL6inZpD+3qOct4uiCButfl1mxVLK4ZQIGAeQTffUE6AkXZvIG
+z2r1D3OlPsrhhY8W2BYsvkVhwQMBSYsLrkHrHIx/dIsDPzIgmdPIGBJRpdEww/Rik3ehdnXun51
zGTi7g+0l4SJU+d/8JoZslNH53x5XN3XUNKehIzOqqW0w5rbe7qawxj4XbUvg6WhEGF3mLDLQ2RI
3JaKGgfF07bYcpzYKQOuECOs3Sgm6IZFL4Xr8AzDHho3WfTaNSlDxcMguBg3g4Vc2Cq78Q3993vZ
IYm8QLRSBxiwMMvTlGw2I19RIr3jhJmO3bWe3n3YHJiLYI74asyMsrzE/VAv7HeHRRdtskYzoxzA
AHgaBm/sCd6Z6KlDuAA//Bwk3Q1z6x1L1myB+f1V9XrVSGtfCQVH02bV04fCKCAE9FIHs3fUv+pP
4U/pEKGZHnGuPFcEgb5jq8HZksUifkrQKQf7VHyPoPnaHHeYshEIwSUypy5+V19gXaiVKpTWGV7L
cHeOqcMHhyKc2re/0RlLoeZrY/uevmdRb+b75oDdCyN3OmS7SHO41Z/qn3vDhLUiONzoh5xsqgEe
ywEcXdG9Rcc9D5s18RkPzxdQ1rFPnX847zlLX7yDRo09SkY/cGZk3iJ609UwCVIE5E1/aaP+6kDx
rtLLOOwe7nGNyoH8SgcBighappP+qJqDBVlxqbDKjBXS0mKxdYTttDVJ1hvmzmLAZ6dr1glQzaHM
I5lq6BhBPFYM2NC1JgpCFhM4vIKu8PsI4/avFJEioCg+Yf4E1Z3gecasdSMa2Z4zqA4XdASOUIW4
qMNOOWi2eJxRFppo4gml3cHkwZ2PaqTT5/ZV1JKUNa94aLBAwqH7azzPlcWaHt93E0of76hbrjZk
DD+dz5ARUEVgYawnPQVHbkoMZlpsUVkhDkYVg9E6mSUY7pCxYzXJ/Y4EEhIYqrcZu7UTdIa4C7rC
2BDG3D3niEVH+hVMq0f/QKe6hjthDvnJIF9WZgH4pdZz0YEri3AgmVo3fTKFYDs4TUKvgm/PC5CU
PkvHFx2EyYZpm1rF/rPLmOIAjZ6PeZW0xlakhcfmyLyf8AWwGNtTg3NszlCtnIeCc/Mf25sjXSSP
a+ugWHbG/Ry7isvYviqz5yA9oRu7YgOP3u3xIEvvu0Q4w3IZJzGKR4d1c2Z/IZMO/R9Rwj8Pk+QL
RhKoeZBsxwySUGDqk7Z9dQHKiosYIMDA141PTYBK49+Td9xkNshTDLAK9M/hhF0zKBmzCN/35wWR
CJjNxdcZ9ibwartl8hRUEG2uXopuQSc5+MQgqoJmxMxVHllODJzPzmjcFDrx7rlsBXN86qDVYZOx
HQfD/OxkQF6c5oztg9tdLJ0odhVWKvvJqTvdrWKFVxSFq3albW035FvCqsBHwsQCd10f8DHHn3DW
mtjsdPCzTQwakF5wIdKPhVeVOUqwigHWGmg8ErpfWCUKkxg5qhyUuDlaD5cizR7i6jKMS78vVHVY
e7bmjaXvmq6nQgKYFRug5PAxsjlTNB41c/Bu0gneuw5ZdSwNg9ucwS/fHC8dORa3ZRVJuCiyqe88
vIPCljkNfV2xAge6B9T75kIMrSK4OW+8z9xXyNvrO57cnIJF7/cfQKwGFQueVC+KPRiBVuLbTVmY
jac6q1+V1JfDFQdG1CYfC58ubdCSog8f4kQQrRByiMtJ/6NhPAJhhVN9K6AISqO+iwlreEc13HC8
qD9TeANQQgtbgjcvXh2p0IzBokkFz+BfSBDT4LQ4ZWfeSI4FO29Mdl9E6hXm3e732JHi1Y2vdXoz
RejSACub2slX0xeOwyIuPtgLYoGTsvxhw4PVNSy/rvZlXOELjOfRWPg3tuwx7MURbzsMZDh/g0yj
YGHLjhZb3AgX0yqo2oivyyfRIJ2BdRzQoCOPsB9/E0YHWHanxwqvQ1o3imjWexgdDhaBoNAgbbxz
d+b/ufb0sMBiHclfswNWzbI8awrI8pgnUqKhxVHTEAp8ZiTPwxuXLM4cpvdFE1IpKeyMRxD0n0gi
MGAPOBaQeRGkqV2jJxk8v+S6EkN3SjFuXH5Hc0Yf/v+rrNN5jSebseYIyTXCmge/Gh1wj7WqNH+1
NA7m9SxECX+YLwEL+gNvZXZ0sY8SOPTD/61fy9N4TvbiMgP6UuxyyVgRZkBTLraBEWQVFtmMKUj7
IRvHmP5uNShFCCRZ58Hnoj3Si89xDrOkw3n0XOXuFbfN9sTw7TcoyT9+bXH6YqIBkau1vz8A06BI
/EvALOyoOXvaN3RX2PTkcOqjoBCDqzxv2Aw+ucbPSOUx+9ych2LiZSx/BlPXMTcQ4sPVE/r5Cwso
xBiIcL6e1MZoCBnFqHN4ON8XR3y3v7hTHpr3RrnvWnHYMXFe8NmfhsovN8agjfENs8Ca3qQ2KtYU
rOhwfIoYdjay19vTkHANcm7x+Gffsm0O76foVfS5dIx/NRkjsaAR/6DDi8BqtHe/9zW2serRhiYv
IOMQ4U3MsNi+DUmNWlIFLCY1afNUAjQi5FlgDoVEU5i4KRQqDJ8bxMmqDVP1Fk/uC7Qjn6DMECoD
HQQKx7600ZJxdxn/02tUOKARnQC1BTbB04LIcezf+hTyZxuL+yvWBRmlezeZBB0SORDnYlE00fjF
Oqlcou3ASI9/RhZ6m0R4wGbB4Jjecnxz2C/ux+0j+souqlN11w9qG4TheHgioiOy4ZFhkJXty3sy
CDlHP0gYSzvzgKPgnL6ha8o3PbtODUEidxXb2EFCQASFXt+wFIxeCUIhhnkE8cjS5Dy8MUjF7BaP
MLbuszMUZmzXUkXfNXvqHcJinEEai6anj+V9nqAdUIAsyXb65yhFXWF3eDWwSeU/5+LS8DOxEcA+
eEHOLO/SEungGcdcZKy8bb3xHZu0rfc8PpefNRLK84vd0OBTRewtoqoEneJwIiLfKC58xSMZwqYH
l/HhB2khtdxC842kizlbW57xIMZlwBwn4zdGA3i5oqWirbtKJzog5L1MkBVaZFQWU0JtBoPWbqdZ
rB5hpH6beMpwNi05Ifr5mC98moxpx5q3ln9/e5pvsNVhBcix8V5AtSWomX4LLOqf2eo7+yXTOSEA
EDdtVG3sJi7U64+Emn1or4uQ2wGjR2XjT9gHloCHBiVuEL0g3KzkAls3V8BEiAL6gRCBhIl+crov
EVaWTYTeDitUkniZ60MRUX8WKO5xzxRCI8MMSE+7GSdYTiBouEzd0aBUL7CtQnk+GC/Myx8tmJj0
5yRHoYSn8LCZApIEAdo0+G/d7SlLdMVloczSNuYOdz4aV6MIoH4f12qIpwBPhLpEHL7H5VlD0Y+9
g/8aOs/hq9RwvOwWTJDzsY1qO+ijz1mZv8dbZSVond4BhJatkePvUq84Bdh4ozs3E4lE0Q3xJNGQ
1jJTCQWxK0Lsns798IwmLMGNhzUV/VdlMlI3ASOYSJi3lrBHNj6XL/XD589T8ntc2z4Br7Hqrz8d
Uwzn3Bc7YtAHgKGEN5Mhntwy1lFFjPkITwkSM73aRA3Muue8e++S1Hyu+m6dtPQs+IEVMT+uXAy9
NL8Y/+yOnsQ7EXkzY9fCLdKop/ioyTObRZhrK/vnDvcZyB8gxf4b1FgmpI1g5Ja0V7TfMeeW2s/x
FniDnJjSTm3CIfzm45LOMqar5Hz8BPx1ECYP+SZK9vvdwe0is5v9LW600Uv1htxviGqTXUNoBjeC
tBiSTpJ3OYickjsXgw1IMvYbMiAt8hthHUu74eJ1LOxdLr2U9OQ9baLMlIzHikuHTzPosxKNQAh4
dm3UfxttdwQSYOJExIhaFbzu+rar4ciXr05NV2JAcOXHo4aTEoUoV4+rjF6OjJTMo+wQscOtmpoJ
7rZUhCi3hv9wwZUiJvCJEAWOP950U92hhSfCQUAVunkQye0yuPVcA86kC5+M+0hwyqDzk7Cs15Jh
u/OqV1JCzEp1yI3gg2Cx579oCszoCxcKC24epT4oDxKsDB/ePIEPE6xrPkHyYn6FEcspoCo2KiK8
taGozlykn9PZob9oQIoTJ1UMUBK6p6dq16vyONfUIJ0dPvTUCqksh2vFd8NKExiJzpKzE4G31QTR
mj8VgcOLusJgXzZQNUeoYzt47RO40aXy2Mp9vclr/DbGxCOK1e7I37NGXo6QC916nwDklJzx5vD8
1kti7vsR62RNWiguDRrkEYyLsH/6hfX5RvAEikDwTWc8Rk6OfemZ9rHQsOi0od3D+qqXrz5Kq8WT
ZRbrS8B4yZeFAu4ahvKZe32sPhMTEgUTFAgcSRKQ3kLYusiRNZM7oMQwPqfczMEXn5F9YOrgogNg
DzvWvK0o/q9Z1CbM2jZuu7MrSRHNJsrX0NVzzQGpYLWnEM87a8gxIUVFv52AhlmRBQA2LbORGGVv
hEXPULXF1X6gEoBGqiEZ6vZG3Y/mQoyDmIXznPda4LoH7tX7gE1sJ090NLqocVhw2kKA4isfuPxd
9l042n0wp6u3pFhqRH3/iQ0kcAhJQ15Mb/IAHX+BdEzSfeze6eyhLqaBbFyEAEvo0n7F0DU5XYa5
MngTixJLzGgg8GREt08XR4UOsz2q5PloCNl63LGh3NIMc8jnBlJ56lzmqxhUEXvGRhfAglk5c5gg
tAvJhqWLF1g0kJao5N4kTBdsK9E/ph5ImDfCA/wNcYsQNHsgYwFdQZwf+XdhdmmQGGGSh03527qe
sOcK78h2MxTWclwwOhJ7+7JLbxj/p6v4ag0JOf1vDwRUmi+KBpKJoekG9cCJlSX+nGf4pFwKVsbD
mMD7KyGpfVoaMcwgV0aHcveMQgUIgR/0SVc1x0jnSqJZBVnFUofu7DUrHcyW8/Vx+1qVSB0DQng+
Eo7ZCC+XUherrSfBBjNHMV31cxqksIPT3h1JiFbo7bEfwL72DngzVRfXFOniQM1Vtp+7lU3Be6Qn
ml76VNmGfWxcMpUVCQ83lNjZU3LvWSwrZutpvVO0K8wa0V/8sHoZP3dyPnKLe73O04crPXuQoQQq
VAe49Phk9O8MVfQFcGC00XyseFdx88rW6miRi2vlNtm+3+m5y+EZ+koZaZTia5az03S00kH9zxQi
CssjZEuE3ZRg3qfs/M0smoop3TL4uQJMqLcJMsT6jrG3Di8R8hY21VsMlZaDHmYOj/z4JvVbV34m
nVlNlnkiq44gWx3QhVVKl2yKsTLQid19XayuDxjYuUXUzO9QspGDx/Xf10x/5FW5gYtnCdIs98s5
jcCHCd5+nT7x6AdjmPUkBKF8mIL79l6eAi35hoHGsLSH6gak65EiybIUkjltE96W2N3ydqsu2ATF
YQKUEkJRefIScnYzxEiHKjhXtV3OB2tMu2FdiSPciyYfASB7ryFA9SCba56/oCLylSR35/rzZJu1
aXvIpl5mQzr45XG3pRX+fujr31NjhOu8qyxr+xFIZxiIlOgdVkF72YOy67ZJMdhRXM+4BcieZPAl
M7IWuVpgVI2M/dSQMvxLbgkpUUMUHcpYnT6PPbbMcqJg1McfgAJ7mqCq5HMRWXDG+g52mYck8mhw
IW0GaxaKxmPzWkrecGFKF+NqRnHZpkwx7flDjBI89+i24lmexhiXJPLDKtDEAfgpcaGaDDM1QSPe
5yBssk2xPlr8ERzFcWmfSQmGfzBp2JOcjpZmpV6xhvoF63EBVZBdvCXneo/PqAghCrW4/aIcm7Uz
fgx2sZmOUR0bT8DYlAqGmTqqBHK7R1TiQdScKHyHS7NUfnF3kBZCGDGNVmeaugncFIrShM50CO1Q
8cDdgADh6CmEsocin3bCzwhYQLJ2xhDFpU/Gni47cL0E/YWNAo7oWMFw5QcbHKbIt91Lg3sKPvgM
3SXOgcQWL2o2ahdIf4I+WB759KrFkrsr6LKJp8Dh9QuInW7xdXuvAGN0NGX8IuM13v3lchozVU6h
NALd7WSdfAnW/WUgoGD7G37f4YbcLAnyuT6NX8tvSB372PCrblHhZ1jmOW3CGbEElaEZwbLdkpJs
gHkAfVUdF1yYNxJRm4hizZ7AY4fBNsNa1iLe80t6Cgg+ngrrTuXkFULxJHrPACsddlpqIpt5TJIk
tR0lE/oEOuPWgr6MXR9WgTefm0PXiYzweqavo1JyhRp9lPBuQw2fPeIbLuAm+2KDFq+A2mqOsau6
GsqmcJQGn/lvmHp0HHnSrm/RFP+1sfHeMtHzGr/goJKpSSzb8DjyeNJ5whg88TjiT5/0IZ673BJM
g/jWfp0MCg0vc7Fmw3okYpJcQrzkY+RYgzMlfAL8UGhhLI1NC04CExCex7Ff4OfWdsHL7kHKupL5
aE6gd/e94WUPFp7SLz+uG0lc7EV4yBnhatjQfgJUdu0d+LCFWcCW6fjgqehGtBEZ2NPkLu2RIp2F
rltca3EjPgyFntmtLl+XeZJtILCK20O3QM3/AzKhYx0c4AKUHkj2YqmB6QQFB6Nl/CveITmLIN3d
brB+TRlWJ7vcGJ7HV4J9CU5Jbg9M2lp9YY/Xgo+lwZOFDO01WcVDogR9NaUed1YbzvImHTDXG9Ml
YQC8l4Y6cT9hHl/PqENlHh7uSQkyyzNTm9JZxGhHMKcKDa1BVs+Yb8RQMpQuL78MfzbrZ+mUWy6c
SbrVovZtsNJgF0F8Mr39sPS/Wc0XeesK9GRyVqEheFcU/fDMEK8QQIVfvD65HUAvbnCQ+flc86le
PozozaNNTCsLznolThFmzaSft8ezVq/S7ZeqU7sTot1IhcBC8PS96dO/wW88zhPsT6AusWLX80u/
Slfg3QIZRJgDTM6EwFE/L2SY8SQNP6GHbw5Wyj0YIvHSkTtx5W9Ur4RzXnvqefx2ryNrZL69YwiX
R/TwbehHLgsoFA0QJo5lPEb7fuZsdYHCXxj28F1Xrzn37Ty2EOLJdJPb0WPFHP26klrWggnH74/J
Mcx4w8xPBhNveISAzoICzLu0GpBF1LSUScwFv4SBqM5t16NzMYnVwPzHpH3YwBqhxlwtUoP4OkBh
/v61xmfsfjcqxAPMt3kqFPxeqNhihIeHaqJh5TFTtcHCSg34CvYpp+le+2FIx1Mem1YUldWQAEiW
YtUF7FBZgw1MR0wSLJ7JDuO8ag668VppTxcML4ctBTAMe77RJ29bAEoMR709aFr85+8QaOtO7dSv
kT1sYbtNT8T2sTD8BVmD0e7JHfz94zZFEMUKXTqDAJE/S2G/hSRVpocJYo2f45XgV9BZludXtk8b
MjWZKSXQH5z6vTwBCsJp77gV4a/6XbG+m89E+7BRgoDODtOatgFYCov6xqJe/U1xqU9D8hOxq5J/
gStwJGwDQJLJB9DSAgN5PrDKwVuOKYgwMU5f7E2A7ehvqDB+9XGOVskLPc9McUVhq8LWlzn5yO1Z
dqUB0aGOFTaLgNO/t0g8sf8iBNvO19TKob4xlk/wYmIjyvOVPBT3va2QeTR6HbGsH478Pix2KZrp
FLYNZ+WyjlvWXlA0XoCLMjs7Zm//erXuAuuP1fRIrILgSo0jJishKAZnsRd8OVZNr3BKePDAJwMh
w6BrDWNWH8FVc+jFMdnb0xIAGGzfC06+5y/vQCluCdIy4VFkLBz6uOWB3KHfJm/ia2YcyZr+2AgL
aTkpnOEHo7Izi+i1LTcs5TE4F0JJwaZwSOhErW913u3UG70rQdQQ8akVXaB2aGLSFgBMf+HA2IDb
Qmc7/oyHzsMk6BIGrrBSz0e7dj8AGTqm2Z5iKku6yXamLKgYBrvegJTkEqMAXjXojS0QM679w0t0
9MihH5H5wNBVCh4A4LU+1/UcmzT2E51O/ntzoel/MbmGR7f6l8QEWlXqZxblTuelV4M+rYfEzBik
c40itNRGa47OcO5mdwMrZ2MaHX8a42UeafB5of/En9PIGrOgGUVCwEob8oUJXeC9bs34AsMmwC9g
SfAzR9opDYeG0SWj7juLuCkQGuEGzt6n6LNtQdBU6hFhHQyn0WvemxiHcColuKfxoTOW0mQZ/LGc
XDzRO9oj9k5++wvYg9UWvGMgEKAetlzO+vBa5dF9Mx6CzDIPnj2ejsBOxLgauU33bmKZxnTOKc66
/nz+GC9uFQsoE+GX7a02QoCWXGczR9aV7uPGsCQ92c+J9hsscQMZiw2O4qfL/BB/TP+n0W8b4OHU
nPxU3iua2kquo/bmGNG/rK6F1YNVtoo1FvfhtQM3RimBzZSTbUaxdsrmR2Id5rXDUR+xx55Pf9oQ
65Ed65qjz2pR1gnCySBP/eXOp9ZD78xm2yYEgL0ALMt5FWj0inTVayj8bEj/nTV72Zxucf/hyAXX
+0BlgwmRgq5vXw4k7qs1u8y6meh+cZNHw3J6LF9LDVHlvIwLgkrAfoifC0/sibstN5Vb+nFprvzq
B5bo0zpE7MnfXJeMPX8+x+R8/diXqJB9JIw+e+dx2P49EA+lJiKfWVTHKBNwxSD4jQXL6kDqgqNi
6hXw4t9+VUfC/y29gCizFm5Q/UgLVl5r1baL3Gg9Rpyw3pKw0szPw7dcY5wkABfDaJ1y7h+Q7UAj
hxAD1Uk3cXmwG+/j0VnzP2UL1y9bwT9mNo2+LLo5pujntc00ertNBNnd1BaNC2R3jOQIu4Nf1pwB
3SEpEEXQMom7TNV5jJBnJUBbxGDKV/elc3O5q7wP/awBaKbhAoXF+rfDaL0mSXKAwgSI1320ZH2J
MAYbXCwyFuXVeBv8Lt1Ux8lbXbzhO2izHF9pUuX1Zccv8KGRU6B5744OXuHQEVnQk8UQSbuURjUf
nMXIcwKlDCVphkU7GqBmVznoB7Z/E0O0ZRRadLxQcOypnm9KE9lCe4YiOFl1Fu/bB5M7S1plW/++
rc9CZkw3OeRzv0MFbqdJg9Wbdz+NvJL1S/fTWtnpg+xSxyeKQxo/rzXtx3Fhtev3ogqwlKHdPK4f
zuPvE798G+5dXO9m2M524MNIo6YTHTyi9RN8SxS4tVS0gBW/Dp9dmEN3XGRbBT/3UnKUg2AJSCDI
SRmYSsSWbB4ATr2OvGEnze68fTAuDyzgoWfOmHu85LH+uo0NFaZ2wKOfuHmjZm5nS1xUjH+ntotA
AJMmh8vngBrxzMcAHL+MUjtUUXEHRpS69V+xrlxvINA9Z8Li7sqrFrr7wIfHPfeSzb5YPH8tMgVB
ip5EeY5MWC7WdwgJyVf4eUMEjrMenwA81KFEA8Ic1xqOxdi+yTNiyu7g15gCOhVWmvhGmehJiZQb
INJ1z6LrxYp3dV8Je6p570OaV3+rHDq9MW7Nt4MUmwgAs3L+o+m8mhRVwjD8i6xCVMItGUTFPHpj
6RhARAGV9OvP07N1andnHQMgNN1feIM8r2kKzh4+MDNQcMxhAAWgNgYy5k5voAJbRL2Vyde8JjM2
MtiBAAIYCigoYclzEtAJCC9G90nspts3LKfYFcrQxClerzIe5zu4iLUKmOu9TCx8n0LSesmuzpr7
BnKYOp95z3pta8OUgUtcHpMap4WguA4nsB13Mr2Z2nhvAc/Ge5hNMV9lqzOFt6YFZ9qh3uABGAo4
qbYeWeR9q94OOlblVnPwGeUF9lDwNE2mSPNOdIS11/o9jt0P6D/oTF4b9GaSjY8PDgD36BkOZnnY
XhGxvT58VCVAYGAS42CnE+qo6I31s7QobMV1ZoeecQKSD5YXKswD5s7svQFfVF8PV3IWOndwrghY
sinEUCTrnhraVBbGZGCNqQASlUQPuqRgGJ3qpMUbEn1iZrf/9MHIk/zJ9HoCaR2/MDGkpMsR5zjI
gbrfHHKHuCLFXpY7mkSmtXTnyfdGLRuHhQvArP4EXli6VZDgpJpnlmhM0PSaKeseUp3jeA7sYvxE
IAKC+NCIXw7QDmSbWJD7dvoKvomvzLPXuBva7cjo3ewvPz/uBz1BI9+BH28/Yf1gGVmQhROFj8BQ
MBCwth0xduEGPRcoVyN2CoWSnhfpZIVNxf0XEe37Bvdy6pQA1Sn0MuHArpUWZTUtWAFQS5jeHtNi
UrNSgAQbwOt37/kQ6yRXzIRnYJcZFXKzPI/GT4v6/wzoFK0JmhKnGTEBnQ5RPhcy9RKVtBM+vivp
2Ec3aVNihnR32P7IqLtAPQ1wgxaCjWv0mCZuQ+EXECba2iZNNZpvGU7J6ZT+IkrCyQSgE2gVMKJ8
E8hY3Ific2QayAMbC52E1WB6ciuPsjCNT2Rwkb30kH1MQEOSrJ9oJRQBJdQp69s9goRCjXslXcAr
PJbUgPmyXNDsO1tovYuKH7JQwEVBW5TPsR18OVoEDzpwJehXncUhsDdj8UA+vO35CKBRPfiMs6HF
gm9DxY0HM5nZZ6IBoK1NKaJIKigX5VTdYLy2YsVPCaRE6cCiYD/8jY9YlIB5Bvm7LGhLEiz0Kclh
c1GA6E0i1SVwCaRdNUZbGJoYiQ8Qa7pT0XAFrukBeiSGHg6nAzr/pAEY96JX1qcFw1zS7kEpIlV2
mFiELu2VgXjDUwPfj9e4UI0BPoamMoUipdMYoMpA/g+sYNw5yaYHkgkhpNaYyUBfDcSdVOc2z7kI
HugwGIMhOlt1oJZEpVhQegPU815oFg8HoGSsnhkuepRMEZ9Hqr3wydjmoNzLqwhWLgmqgED072bx
9WtuAxw1flg9IYaTzaIdOMO9CpsQUINYnFMHYXugpWbaLAFYSdpzzUoPy5zpIfq6CjXrCucobfOm
CDZyPsuYvVN5JyGQaHCExU/rmCB2IpkszoxhvVmdqwjF08ojhsQwh5pYS42zRHRqdpj1AtDzAld0
t+WwDlUXXPSCXjBjUw4eaHUAFTHGEi0IaZJ/7RWnJ7z7iDsRf/mcNQWJPJdKwsFEMEaF16MvH8Rw
upMF70kxoclMcwSt/56nFlYzk1ksb9RmgbIb3xPCVKi2Xh50SWBCgvoGmY1TgYLqqaHBchkwwyl2
a4zn8rQNNNCgGoZ/dNPOJdO0dx34oEaS03ucwxO3qx2RLeHb2kWkF3HbO9mcRRmFoZ2nK7DbGvIw
aK7OxKjqLDq3eLVbD5lQBXrBd0/zDSTqEtQxd/Y+WcfXw1KleUPFEf/L1rxfcTulS7alnuIAsqQd
joAeytR0Gg28BYbAq25RTDrfOlS7QQyC+AgBLR6WUAdmpBr9OSVnxUr8ly8bNXA77ol1z4IC4LB6
TPWNZqgC6J3N6Sav5UvjRXQCj585jeQ1FooCM/UxaYRRczHySeUqTh3eonZ1J0p9zm5zZYVYAP4D
qxnnfD6go3qNMVinX+rQZAW6clK99wI2OAEHSCNE+hQbErv9oxGiexoC/1ZDu+gT5rvKwhYOAsjt
Cj5201u2Ab0oYICdl5LEUrS3aNnms/7qBkYJ3lO6rNb19l05Z3R5lh8rh//bMn+7IPETFtCNXBqQ
nMbcj28RHvRWgHlJuFlBmMUkkxiOLc01d1bTX2nX3PfIcxOPgmueFbVNrs4OmcFU4XbGqR+Nmc3m
heuspJo+LHDCAJhUXkW0ghpQJYaLoDvC1pQAoi8zGiGeTCAupJ0hpr1C8Iov/G5R09IXlBa28Uld
IwXxKzENfTTcUVgZ/MwfuF3nuWjY7VQXRGmzWe9kKz0DILdz3QT79pyWYDXBaJxZ9om9EJi2H53x
On+OaAvpnh77pLHH7u0gHnjvaJC9RVqPdUe3iB3iTCIvWuqestGxQb7PNH8wbWcYXcFzU34Uh+Ob
zqqVfE2PLw15ZgNHpUUt/C9fs88cona8P9ix20T4ecBAfTg0N1+QCIKuMp67eo9f9CzDx5NvTroj
2QijAuMeXoHCHVFJsfpO7ycH2hqqOErHLBciMJwh9roYYvotX9Vf7vH47ZP6NFYXwqf8gUx7Yz71
FNgxO7ECgdGRuQzQQoGFhwBzhpQlHbouH4EyUQPKoR/02Iz7HSevvKTtWaCZ8Zch/T6NKO7Z2aro
+XXNpMGSThrS93Tp1ElGC8wYAs9E6EfXfp/s5u66qHsl64i4vDoBgkCfPlt/TozJ+I3zmAXthZ/5
Vouiz0lBVL8RC6m7YHFyEYVAMuAQteTqMNcRZMfIwEXwAumK+ERVgcI0yKE7sgIgcJH6Pw0YjWRp
zOFRW4vuQbZGyBhevMbU5WZfpDbICQwgYyBLkQ6yYxPHc7JJmuj+E5WBdE+7nzSMDbJaraHZiIT2
c6JqMcwNNFEwDeKEMF9jHkqTnBZ9EehbxjK6y2vexVrDu24T5SzBf/KwZeutBaloXh6/4PScJAEb
jz4H6x/d0tcec2QEm5uxi2LM9Fsbd3CxsN+xgELNExblQYIHcTgBQWVq+sAGoyoyQ04tH1lraVws
86BdpRHzlk5tW8aRpyNLwloQgSubaAEDDZExDMbU2kkQ6a+A2dEtaBgiGd9hO4GpSW3Eyl4mDgNE
BVT95ZFZKPX8O9wC3MIA8DCKUFS53Xzqe681uQ9ZgFpd+17XnPWDiT/ztyond3guUElQhYJCUQM6
opsxGhM40eX/EtBgmSeAEvSGLzAYaqifMBiyLFD6P0UfymylB2qHontC020oQQFhzGmjbXq/+cld
mHWNRgrelaVxy827fKAjPG6GB7vfk8cvqSY9an6zb+ZI76ExSpksS7qMoxfakwkdlLbubz7j7/ej
moUWL+N+enqjtXMH1NUbSFbx9srD85yUyIigwv3WuYle+eSmgHhNHk7ZKcAtywp3bdBM79+8BwlT
+bDe1slg3jzUawqlX8iTEpY9FPxymnQ0TkeFnw42Opp7Wg18ue5vqXM9DxDZyz9wvNrl8xE50Du9
DJ/CA+RJHfi5kqky5Ek8k8CEFJVOrVc0dF6yXeXvWYWlwyCtrVnTNd7IkzKoyDoC8FVvfGgRE0Z2
SX78HjogrD3JKl8qx5RmC11RDWhBz6HTfdpQE/BGwqb776va95OehVyvnX3LiVLkOMIg4wVJF5+k
0pd62k9vkffhS6/KjGLtqPOG1YhwU1mM9MbvPW+IQNTq6lAvswKzUSStTvE07YagsQ4wuqgkDZ6a
k96+B2MEGOTW4oRE11RJO6DLVMaeEH+/8uw76d24XUbqDPOB3GsThrS01pC5luUWH7diQOEfbalM
ggOhvJ59C7nhVfFWVv1WhQnR76A/5GXqiI1rSetUpXJMRDtDAtH5rbfFM4GEn7j3SvL65zbtG8Oi
uepVOU1vh/D1Xafd5IGyeo2wyWP0nH6fGJnV+njUvGCm629s/JI+w5fuewMjbVRRWa5BHam0DRWH
amNOiwi5aUV2oSA3YR9giEw+bUgUW4mfoFZv+iGTeT/k109lVmdIJY/dgP7XVEVrCtUHQAqZ8ZQc
VoBPNES8j34Wy1DO0jB8eGA7iChWyqagKNEhxWeUEfXumHxwXMACq4/PGBkzpHEN6rmL14KFQgu+
i5I8B+G2zCwaq/cTn3m6DGkC0UHEJOdjS1cqDL2AhZ+oVpXDB0IToFk23+BmZU67HI4fNpIPcCsh
2S5Hbs8dHOszRAggE1PUN5AS8qBjNC4A5c0AiBBOY/BkacSey+l3NaBsSP3wXPjqHCT586hSAfjd
EcdSeKl+IUnbvd0XjSQpeAMKF2o+lsjqYrdio2hUUk7efQ7ibI4yswdWBxHPj9N+HEDRL3RsHUCP
dmPVNkrRfuO/Fzev8R9n5pspaTe1sfaquYOfZFrBZx4YlBG2dABA6fStz+y9h/G0J12kKULQAjAF
tDEQ+znLGr4F4O8IZMgogdTRFAW+UgKgBOFKPZW29GPZx5SFFO0iREtRA6fGDdK5Zs1ovlN6Itka
wW9mRSC5OAAQ2K8UiiN7ph3WyLiKEM0h0k1ZADB4xuUB/Rr4BY8J0yp5JlmydvOQ7u+hxYLbDEZH
qBkhW0Mvh75VM6ZKAEiwt3gJTLwB5hZse8OKQZp4R+kGtK+An+AGeBIC5niwjiz0+9kR28d+gmCG
ZR86FLhcNOQQtUTHfAus94YILl9sX1wQRmc5ChooBg6oRIGppiED+oE4HKotGnZ9E0MIXPF2fPM3
KRGWsjead8J3meMnBmyAGIxcsIUE6xlyjCQ5AJQrhzyYx5wfOJ68M1svehTerZuIF/ITiSpmg1TM
mRoeuF0DqSqhB4zRFGn2zfS2ixfVFRswWkxehnZ8ZZESfIVJAesc4TKozdd8sM0CcRDIh9GAQwub
sJqaOK4FHI6ur2pAAmX/hEGGqq8+zeaVbtA7E5YQhFTN6jOimgSo+rDj2fdtydfjuPXBUZPErP0L
hk1mC4Lcm8KHYPBz1YAbn1QhGh+Q4hPhouYOjRkED4fQZBOWFzrWX3wTYPXWKUWsl4f6/rNnpqVq
1wqwdoL/P5Jc/8QZgzPGa32sVlivGKIS8oBayJ4UppFOmfC3vfl08iQYwAB6Yw+LgWroxfJpWPst
Bjx8oTFkCHvgJUBPsT1YwnXtiBWo3SK+MH8jjWnjL3ApyV+Ik8CK1w6wCzDrNHFyykOyc1eYWVDZ
ZB3yEyKkBjbe3SHiB+82plGm4IpMf/eJ4ipsUYAlMHAnHfiJWjzPYTORV0DcBdD0TlFP4Nt8agYN
0HY8PQC+gssHHnZhE1Lu8Em8C3A2YA8cKbsCnzDYyugN6k6MO6Hi3rjvB4IGwpEO6d6v20k+02KP
rSi44HLs6y95B4j5S7pXYKegcAXHsPE6ZISXEohnJEy47RGOFkODUNhkmL3auQIAhcJlaqcDpyHU
EwjVwbicSZChYXbg6BL7OZ7qasRhaxhBQG8m4AHlS4OFg4p9NsivtwpKi6vkDlDQXELqENU9q6Hd
gJx6z9K3SYwwU5DP3m5VO3T+eT+Shy04QLyExqluEyK1DQLLvo7vHM19N+9BrKFa4vD04+3CeFAu
OtoMmtGrozuaEI1dorSQW2wh/6IbE3AAlYI5csiRM3dptS++ONg6FOwxCmRewiN8ikHOMCpVQ4Wj
RCcEx0qkOH4PzgcW/aPb6NnDlubphgZhJjoPrCQJK5BmPYdocYLGwrsB9WWz3fc4XTTbJy8K9EOk
7Zi0UPfFZoKJ1YQO+xnYTRzyk6pbTrVccrTL8NLu6Zs/byBGN/WevjsoHZAqGgVI1p/GljA5BEp2
Af3BNx0k2MtjB+MOYtRkzUd/Km4DEA2dLctkf44COeyAdpyDMQHsmB8pSLAB1uaQWX5e036YjOke
zztgvoweLF9L67Oj4F+gGGp70PFuS8CDr9PoPKRgmDhtbpP/Jgz3eTHLnBKQtaEiFQEjswfiBkvy
wzRff1k6Zt2knFDubLc1mdAJ9R9Pj/SonMjjxsU+ASYhewtr8+ttOmziKdnc/Tqg1g3NF5Cii5wl
fjXiTmBcsgb9Iqz2NJ4wiG7jzkJ4HtcjMjTqir93AMJ4hozCegptSCkM5djawwDNPrtxtLnwkNdc
UQfqj4kJ3T65KiT6aTIBkjLFgWOu0l2KnfuWnvCIGl5/IePxB/aI8skBLTcRnyKXJsEOYW5Gjt5A
f4F7DH8w7kXu0Q56DSaXN0fH6QjV0kCC0PwVGkKQrlLVBIUPzEpjYpQX98K6I0uVgAs0nzsFlGpp
k6VwBBVXCArvkqBemu8p01QSNtp0tZ3YAU1BM7fADTDmu7OSLhofedtIC1CLs1kHmbboMr9MOq8o
8eAFZGkBRGMgUMw4NVCIGFkZ/GTxWaTGd3NBaQh3QyVCqRWaYGaRFXqv6OGRlJ2HP/ECqncSHZa/
8L4mj2kWIZsCbtIboHE0cre/4Q3OhrdyJgeXKZj+7weDa9gdNoE55TsH9eqSAPBP5yFxObEp1iIU
1SjofYJ4CrOR/TZBH304TGCp60FpyBGPHX+d8tqeqdPM9AksCrdzccfGmjpAn0I/3uhBYS19JJtR
fuVfFKwU1D5on1dkjg8ozQO42BDETd5QsAsUd1F8dkATvPytmx+zSJuxNxChk4OHF+CaWlBAkHj6
bPE6tIa7ctt7C0/1dC3u94E7nDVzmlvYzACGdAQVZDH0n6wvZNVCxVExXivFuGBnwkp8SvcwgdBn
UCKAWckadKRzW1Oj2d5nB8yTBI+ysam5T4SD72EJGILjArcLI3i19TvitX4IlctAjW2Shb3JL+zQ
FWbaiNtRZ6VE4yMJw9ED7TRhcCFiqOxwVfSHEO7uS6oK8HxIn3pG5/XRhuNu3SWXnPWExpP5MTrI
BsYBxQMQ8yfNpcoVAPKyyY74vkqEFx41bSA5d/Nzep5gs2g2CTO3HT1sRj2xDp28U7cY7b+/VCvL
tbI5DUK4eSvdaaSwFMol1L/gbnivfQVBBHYFsd2ekhcxiLqlUf5B1K7xMmqWqJnef5H0qnF3eJif
c0av4g1fLEhRljygvkwEZ9whs16/m9ficx45ZagvgcoN50DIVLQ5olGojlkT4f2n9zM7A3VGDwWb
PqSEnmgNGKCr4aZzh7YEIqwNJ5pHyId3mLV9L4ixEtYiFcL5QnGHevgIuZ9Qpa4kQR8KG7wLaJ7u
+nuUKIuBubsGRme4WMLTRy6tN3jCod0A3hU68yw0ylhTKqC5Tg1qkbYOfK7EordYoSVDpwvCIzUi
REKnaFARSqHKV+26AXhOpFSsPiV++lRMwR9/nqAWkCDz9UHMiVl3uEDXBrvA04j5CRhsZ8CZEyJO
N8bk5Hqlsu+0+H378mS0yiiLrJPKYS4ewdi5YLWEsqJBSWRHF+vF2rIH2UCnU5bIpUKJfuEcvPWl
nN/eLtxXmQtOV4kjgrJJdxli2l3QfFGRzpbpcggGdWSVXDvQHktKoMoiAa7id3T2/AeqPDAmuKO/
lqgRZwLm9rh8t/f18D1GXnrgNxEaWZPPx61R6qH5ETx+anzaljI9iF1G+e86WGI7czfxLV70/NYb
7G5cTfrB/IIIr6taaDPYn3DwWzoBueCmj/LNB20s0jIXfBElMvPh9najncJ0AvvH14Hj3rG/MnH1
2N3h5mX2oLSRKkZkDF0qHRgKqEfVHVJjxIdqmVKg+hoykpqPYIQk4tdEAZfcWQMZZssAGCEllBZ/
efBu7faOdZuTgT982ngxCXRMLLr1fI5xmnY2wty9AZxpSwGs0LNvoOdQCXsDABfgw/4NF0ZD6dl6
bJOLIjCuG2yDXUpmkVmKZvaxj1iVYYH6FbJ1juJWvJNTfGzC+Pxc8VtDWYMVlMYRm0TeHdd2VCDN
ZFocefw9Ps/1RtR+fj+ItSJx88Quit4AHTk0OZxnhkEHeEorxxYCK3JcN8/vzoYDwOsHQE7g1hNz
FNt1Z5M603hDHDpE16dlIwvaKaTOINdpVgNDYi5FTHJgDkFoZktchl4bqq8gc0bO9wqEKse9Dsmm
H5imgDlhzfd2YLCfl5I8x/lqxmeOVUq2rLcja7jPf7V56eiUKqwRQCmYatsRhTyzRaBxZEhU/0u/
QTtrddOxISF5sgoOBNsLIjAdAw23QwuA+vBP9fu2Qd3BKoOp6nFOyKRfsisO++1lioOmTYxfeuew
NfkREAmGfJmEKhQZ96becIXqDc+U6DZQn8ZpvDN7rdNeiWFiG7Dpe+RMXjhe/4oxoZnDEe/zcgCq
pa01tCYy2v3pDDm0dQ3f+aJHaqSemRUel3RZAjYWtyX3JOohazJ9B5wgumj0HFhBD1dtk+2ToJ0A
y8aaxXyviSXhkBFegIQF1qSsYf+gdXLYfEGMLga4vpypab03sCmC3ng0O8zJWunBj6w8LLlayJFc
6RpSdy0Q8VU2lGry1cGN6Y6PAcKhUVtMclRfaJlAAGz3QMsTgET060Evgx9swtZsZtC77WfUrVKP
DrHolNnqD3haKx0PyTfmlGc0hpA/DCbNj2bL/OyoDOngY+nfuYpNw21mnSi0W5BTDdZTU5lTlLAR
9bKhLZqKkIYyeuPWHMfGUgAlTpw7J7EznBfBd2HD91j2Fj2gARc6m4CYCBFTli5ciuE6c0PYKsjM
HEHKI/WkdGR0K1yb6EF+bZzg3xir087fKZu+9VrA+iaUKmffl8ARE1RjiEQDHbD2LhfIDLoN9117
ZKwzdBgYxbE4xtE9an5k4BmzxmPpTIi4bgRvLCAW9vFgmPoW+3eg6dCvogmM8igsP3oZld+ESBhT
bmcA+xOiVTPdv13+gClXPWIo6zBBmYQ5oGPYIq0EpIbJfgnuNKZWDQSN1Zy2XkNZsDlXM2iH6864
PED+6Rsq+3RT3FwI5hrdPA1vLkBKUwNTpoI3g0pla0RfpX1BjsnLJnQ/8m1NNLMGIm7dLgAmRL+/
getB14kJFV4AGkknYLfgB2Inmd8JSAHFwaJ6CDkB+gRk4+DDSZIH4+9EPz0cZNboc9Uu6d/IqyeY
aLh0JtafJUIDYJDfc+CyYEvLXQZXpb+qzgn30o4peNpxhXID+50qalb1XxWwT5+gIIzvcxEYgjXI
O5k61EoUEZ/kQKIolp+pad4kOyUJ2zFUlQ0WYO1RUwhpkKTy8hX99SfKPiyFIbeYs6kZdgl4MtaV
3NLAqaPatq/36TyZI5QkYM8UldBh505AEd6ATZkYP18OW4xh2lJhDm+gCKgfgUiq7dpUEZXaA78l
RmuIVhqHYRxBuZ9ltmyCRcEi/ubFrICY3XkP9+XVJr1Gr7PGb08U4XK/C4d2vSYQHCPIRZ/46YJV
s+oFpzqARA+z5g6h5iEkq+flyEGANj9CQUTujaJi1EN18XksVvkCXpJ/X1DfZiUm4djewsa+rdJV
dX07/emAHh/Rw4VKyoLuUUt/nWrdwSRgpExGPSthxgLaQY5tYhHRCO77G+DUSagWTP5YKGQVJOCk
1inr7gzUcWyQglXL5txOad1BeCP52VNdouQFWA5bJ/gjFA3IyklqIcDVSLNQB2DAj+AKWmRBceKO
EGxKj7NXgUg7kIIqPMzfLGQff3iUkZzdFVPQVnbP+KmNH5n9khomwaULqPaJpvac8sRhMxL+S1aC
gNfNRaVEPw4mA8y/04B3MK19nRrxcAGl/OCoZhVheZTEyeuDT1gk5+eis5urNqNq4khOTD4E81Oy
UKeKpJCh95sTvFLD8isEWQbHxn0RuS2wfkXrEckoFnSbKSAskecx7+OcRfYYo28CHGYB9Bgvlhkk
SezIstjiAf4tBOWh6NNf3z8UHBCcQA7kl6btq3WgMLVkOyzIx+c1xYCQV5k116+hTeZDgxd12NrT
zxDbH+AKiY1ZVtHIM54B59tAmwv1XElEzPrsGVK3tyg2OfGYQrUl/+ZgP/HtyCffH/ht1Yi0JPHr
qN0lQ+tNYyx3AYSClxmkE/BTLego2UOJADRJdCfGAu1Ha++i7PQFnuzR5bD7nCi7EntDz4GIAUnw
FgLvwG05QjpEi37p4tkkO4byg2RUeznEgarPdbDprJ9GggRySf6LIqhGSvmInDKClDhhyNVun5BP
Q9VVZtYn0WIf0DJISLj8e6Zeejkwqu/LG4j8A9GceV9ityoG37473RlOBnwVCj3kMKRFFCKzfdmD
N8D0JkQ1KMmdAFll83T/vQCveOdO27pvZkeSi9EpnY+2vIfqI+UivCprAA+o8xRQwGtaxIIXTqMf
NQoKb7go8DPVYSDjumOjVUEpYJg7rNg9UMICB8BueVgzi7C8QtXC8At575QyXE74AwJjDd8lPzj0
u4s5N8178ppDwxsZRWky6yGqlUrmibUaNjS3XH8FRHNNvYtv0IUkX2tOEHccSQ+0aug4FPnTY0Ys
MAykTTKGigHGgFzUWtxRKmjWDuEfZCYPudVqklkm+chw+vK+XgxQ8eN8HPFYOjXuN+pvMoA6Tg7a
r+dQXbUoiBpo0VrxBfGf+IIi+GmAQAYF5mBg965I/L8SG2nXIfjVpxVjLFUhdSXLxm2Hb0WDR5IA
k+h7yCHu12/cfI+94ex9Qv1cwGbAuv6w3NKLIVbOFrQ3iNgIbVVEhdhp1P28r5Krh2p0Jh15BiP4
9g9bBR5O9nfOF0MBd1Bii7a8EUtwfoz+I1AL83ZGtpuyvpEBLyet7pPKgW5uLIJIQr0bJg/wdAAh
1NC9Cfyvjx3RAlNShbDb7wEKcIjuGhRkEogLCEPtkpPuEx2xVEeNANu2iKii7MMY1jQLNU9OY+do
gkeJMiYVPdA7PcSJbybVTkTdhmRm6ONNRQRGL/WvJkqER72vAceMXsMe2GCDrFfqyN0KLtBhc/96
HYExtKBuTXT2LacAYu4Di59wwFlDWfUo+h1w2UhsOrfxjhrTG2p0DIvFoteVEhsQvP8KeTiwLvEF
1d1iS9ZHWFrdjQJe5F6eH4QZoH6zkFP//PnO4qmVHJ9+dkSSiCC/3Qyv4FTBWRQiG6AUChGJdpKr
uNRrmIdTc/GEa4CsNMP/7lCh9r+UaWLB/q8A1MWoS/D/K6gnLAwnymiL0kdxh0ZHGnCXYMgNfDQX
1vAKuWh0u+icwN4x8RuTWbIAZnhYjWwAZ5s30wTkXKVvjRBFvWL3TRKywlhFQP8qhH9fFoU70guE
jgDBkJrSFRHLm06JkDoX+QVDB4pU7lDY5u97z4JCTRnVacLUZXshcKESS/Oe8qt0UTWDyxlQf0YJ
/OH2qXYSo/epc1FfIrah7Ecjhs80S/phEQVcKsCjiuowkWg7zWyEhvIoGUMnkkzhTsYVoQFprqgm
c5nI6pIFV4kZEdol+CJTRcFhrEGnQ40QZMVKmZI6rYfMTbGxlsd139QWMHqdT/iM3lN8XRiBsyHp
jHhIBw7JXxIc8kGr21Krc+nP7QmlCcWQzgnqdby8O71Twfe50Oo7ROAlYIBBXLCZdbgDWfpvwS+1
q8nNf1u3SMSRD2g42QyKUnTnxqJgxxnbZnNObXd6Xwbb5kTK6yLgvqcd1ZygGRMoli69QZjFzNYs
DfGMKyJRgPRHi4TiAf5NUopshvWLppvTt1+rw2+1uavjDEl29TfGxyKAfU27AsjZb/LzXeaqKQOt
7dzvEhNP8BN02/ay9fbtJMqwCbjnZrVPC+sdNdNXlESPqe4eZgOQrAZ8pQzXLwOkpHQeIEdK121F
8QvygAbGBd5oLuqrtAiTPXzlGyTMC6hyVXNoQCpReSpPB+cruNrMI+5jg8ujTsRi7/p3T4Vkjhid
KPXJ/oU67g/cG2XfjV9AAoHQkf9JC5zpUdMqMFvQAJi7tFmRRkFthCWB4Jo+LoscsSMZIOA/qHXM
8/XXon9RrMXMQMrwRK7PXDHns8TVl0LUySm7cRkfs3pN7Q2mx+y9fru3+a8BFNlhCfjp6Wi8ODIN
qdMnNWW6mIQHMqsCQgW0aKjU0TmhETTIPQkhQJcl601OQweuJ95NdyfjFHELWmhSEdazUNIpKwMs
iL3CTIwJecBemoCJAJKIitqkWpGbU5QnrRadhmO9JqjssMQGjgfhIbVhoMxv4tT27JI0hOeEoXnm
1m4aQOqb4YuNgkxP8DGgC2I3o4NObLjLy83u5atu4neLzqWcAeF68flb/mmoYrqFPSJMpHrNYg7z
SCUACIhPVe8A7jxMgY1w8A8UIUFEk0/Q+r7/FqCUJT9uheHL5HPiSpN2IWDl/dY/NfUgxMQNQptu
gRXJMt4q517s5KfDmaKOM/wZqdbA/QScudyAwdAbIvRzY48qtE2H9hL95UIDB9TfKoivwdOcvFWT
ULo/JoHLkQtWxt0EcVl7BwFsSX1zgZwB+IsPGQVXBGNWkx7pY7bgsJmxRMsPj0/FLOYE49/9cN0s
1S1XCAg3W8UGrSLQpvdEXZxyAtk1mRz2KAGTcLnD4xLAK43sefwjFigUShYVYLq783WrGUoR1Rme
qLy5EQtCWj7rP2XENGBD15QspjyolIMDVrFOolt6Dy1B6IT0Q+kzjk99WGGdfxIgfx4DTkDyWYyG
oSgmMArEb9rx7+dmwD4RhAaDJkZMPaVKxiPxv+qcaLB5qQfXCIojXAmyBEf8glnu37tiaBh/n2YL
FQnV8O938doN8iKc8AVbNmeQIHlqyJvES7T6eSQ2L178t7uYDYvNig/0/p7Fw43/U49nRQoukrK/
P5x2RA7hNpxO1Ba4LRwO86Q6/17vGbNTs+Jbzygtc9PysihGpJ54G4137HnFTxhcm684gspnv6gl
H/FjcxofsOoUEPe4PJfn5+7fy2AhMcjmyyQ0wEa8WPm3cer9/5OXQCUFbISmnleeIcHSfqGA5XPe
FOCvw03DTlJqC/cByw8ulGDbwD0AoqSGaUs2BRTS2I6+0QBFgpFDZ+rvJ0htdn3zDkHC3j7sRPyj
ySje0IQfwCW0Vr32yIF54hFhGiq5j7N47sMHE4/D5b3/b5T/4QknMJkP16E5odSGM3secfAYcgav
BaFYe6yJIjgPVKY+sPfQZmdHYmcfn82Lpw48CZzr38NievP42CHgB2Hb36YeURMW07KCXjP4238x
5dXkaYljIY5swmxRTP/9waN3+ozQDYhu+AmF6YLdP6JyxUOwibL74LViSs2mg+bZhA8wqxzLM6J6
g2o8b31GLKyH4BFhkDzloPc8K3bPR0KNp188Ev9rQTGlhnQ/6xSSQp3yHiL43NQ9HhXGXkDO6edH
4mdn7WVzpqNmoLGCI3sAGlqm5IlSNv8GYiZwgAivxM/WzhYwOrl64quK1yWu6TNChnvz793fIyZg
vCJKpuI1WtX/3jpiU6UvXhQb5RKI7Yu9iC3/e1J8buTQnBHvEE8xAFzxOfFWILUeZ6tclRAlufoH
zvfBvXP1S7/dMBoAfPFQDI1OlFP/vSK2o1wPLtcRhnfp10flej/zCVtso/TFB+5nsSfxTuhW/iNC
rfpvfBGpHB9nQdMV7xLPHdz6qAWlr13/fVo8N5AZG/8+IIZo6XNVxLvZ3L+Pilf5CKO55HUwYgxW
8dv93ACiEa/++7x4bkDsDpbxDPDqcZb4VhoEBnEcYkCKNw64hTkP3APid/FMexSjXtw02rXleMV9
IG4d7POon4vLIAzvSdm6kBENbR+YY/RaPPkHVi2q6Q5HKvAufGbI+ogOieRfi36IZPmq4A2fFUpm
i/f0Pa2pRi5u4zzKCfpwpubJghYi33/VD7n3mczAx/GRflhG4n3yEawYILv34juVN2VU8D9TkdgM
U1UyBkjHO5ln+yGzQOrNQMcwCRK+oVfwhcKOoh7zL1U48UBMZmJSI+LlD/1m/kGJmpIP033+LnDp
tVMPBJ9NJZbPL9rpd0HOwcsyUXG9aOgexmYyZof8wi6Ak7PVTLDiKHnn5hPyLeotTFjgRm3EOpHW
yLyajegcRn8FaF7sUvwR72JHDgVEenNLmfUgUh3Rn1Qd5j1to21UJlixOepuf0+zWVby1b/PI3RR
L9jNv+0M7cMm807M8xpHgmoZf2skJNC04A8yci5kbZYlngMK8ANqQ9iFcuSqJzYg9qEda3cQqhwv
qiO+hgT+v+f/fQ+xlkgTcfA5h51xxGKT/94h3ikeAzPbpDxOvXLH9E13etX4bIyTrm3E0zr1rgbx
Uc6NOM8kFf8Wqk8kTmaLgs7QRknB/s6FVick/y48ieeGZg6NiZcGlnaciYv5YqnhOok3//spcx0P
KHTYXALBaB5Qivw7OyCCAWUeyF8jzg05zd8pz7z+ijMvBoc4cmFFJQ5UjIN/55rRQlP9b4iItVBc
FfnvDZUv1kfxBVRoaGIgiVeGx7/f6eDzIBmLYciRq07Oifj3HnJwFjjxOygbiol9uhH0ITjxYtD1
WWWfO9GhwA5lI7Yu/j13KGqREv1bjxsWt4a78nO+jdHmoLvOrUyPSNzGY4kF+d+6l3D7igVJvMoH
DkRC3GGVLx0ZXuGIyyBeo9/A5h+78kwJn1GWs3j/+wzCM1xFcQAPnhOvsbjRb/NldvH3sbNYXvFz
/XfLoai8+4+mM+tOVEvD8C9iLUbB26jILOIUc8MyMREREERB+PX97OruVVXnVCoGcbOHb3gHip7/
BkBcV9+rJ7xg6CyIgE28TGVPxsHerUUTQ/yj+GmiBz6zWLQqN/ZkVFOo7ym7lfi8YpTl/11S3LgY
ATFaU1usajFKHTNL/Pn/6IjlIp4Xj3FOcOSbh25jMKm5deKL94bKO4ijnIrjsT4y3CcmwJmFRkz0
3hY/9IAY0RZs7tmgyASl7vLRV3MWNnao+qmPlC1A+z2vJjzZIsIeEZ4mFO/fW8opxQ8CAwDAP+70
As78H5SrdTLpZKDaqwTsIvtRvG7C/6b6jP1o3D5BGCKo0iN8AHN2X9WUSvTTCjMTWgjcIVAbNCog
KfaghPQdOcBbW9THx1HcLnV2cd98m44K+qNM+lOfWHs5zI/P+BE/qACdCYSfZ/WU/+i/E6JAFLqg
GpzeEA36pOJlrzXtso2KeH+b3PxUeFAo2ymhGm8MzZJw/syF39wJZObjEPYh4jju1WeUxi37evyK
HgwijNHXmlc/Y34Idv/kVDCxGOz3lukOZvrcxcNJF2Mnc/yemXKnBz/N9r4z/T5hP8g+9V3/JR1e
a+nw3EwPpHqrO3SIfndbN7vxMDmie1Gv8qf12KjlvD1M42KXrUvgEgf+0nyMJLEfSOnW3O9Rx3Uu
mZAJn9Nk4IEl2kaC7txA57v5tUKCJSVGNE1GsDRISH6V6+eGcmN0PRkbqNtrtDg53VAm20wj1VWi
MRrX909pr24qH1kPpknILR76r+dq2DESSB4k41bdcXgVP4wGVZNyYZ0YcFDgTBGeM7Ezv7V/s4n5
BeoO0R/qXhYQKeIbAjMe2LbeGitji2fdt3LOY3OVQyhfXb/xUQATF+theRpjPZokkKf9HvEzc0P8
jT0a/VWWyMpciVj4Dr1nCPO49OoNmXUTWUuQZZ+t3x2Vs4X+OrWCbfWJExwqWzAAr3t5/Y6tnZ6Y
2/tBOeYBDOek4OFSVfbFOr4s3r6G+swtGYPqiNTZ+r5ud3Q1UfH6upAdRpONGucriusBseUWCYzV
5CgfGSn1/Dq+/6GRkFNLHt+Ylxyu6xc59/RgOP9qVcwn5AEoMjwcOTbXWPl5OhIhr88LKGEd/QUp
xDFnYwXIfXMAXX2kmNbpHo7d0jy8RG6O7JqbxpBIaT3dw+vaJOjRl3hhJaX3WrfQ3cooi0UoRkCL
lEskh+g2Rgrr9nDdNbt61W2adbXpoMBef60zwsq87kf+Qf1hbX2+tkWChc10fd3mKEfCCkoRkUEP
Q7CNtGXlQBxSEmur9lSjSM7BJe9IoikJkPJS1KC+TfUdbK5KyiVqHOV6+O3RIREWUxCHPkh9Kb2R
6U9+rdN7YxykQ/55Z+Ii+x7rO7FvnFjA7VfJodltoKN+jjy9hB+ina5wvMKDfogLPOPhi6v1YbdR
tsOXdZsD0rR4qQgn3mcWKRsDa5q6rNhWfrsNb8MMZccixeZUGsA/wQug1PHJP6gn9ha+xy7IsqlQ
WSEuIr4j4oO8ABiLChTt1G4mk/JvjICYzIIcnIitlatOTtaJ69Ol5s0slBfFHsG//1sybLFseXzP
qESw0p3Zmjlyh/Hjdl90mgCfWr+EKD3L44rT+wfxBH0F+quMh3yy6GdwM3teTzFYdbktXqnvpO92
TZv5LH1L34wJt0NaSn8f/AQHAb9R0P9H0uMHuCjjxw3dn3YGW5aKMFsUif7v80yUeeJ0YKfmsinL
mJ32zJtaJ95elNjR4cTV718xnY2NLj21bN6CT8pb/Ns4uRhjqbO9wmgpxchzKf6R9+fvOcrroK9K
cSXGjVOGH+W7jAFvR0+ZG+QGeDHbMvUMdg1Gmdvg3YiIMc3mDasjaqLp940+93VpMdtbiF0Qqbsk
q+wXE6J5/RhFUHezB5ZEypehB1q21FGdl+2hcCnL912gwlUbEK5//CrtnLFqNQj3EyAwQUqbojUv
ADMX7zOSYzzXp1s2fxPWETcvT+xS925PwXu5Tf3miy5DChv1PecDvSGaFo5SBObTsYATZmtOFQIR
PgQxv5G6j252VUPRnTCOBQ6Z8uGf7t6sJR95Li5doDdxzW0SXari4xSTBaYu9oOHuqc2B2DmMdo3
HO1A2fY9OapmOZamztPbBLu/BWlrQ7rSwTNIcjDBGqoDw+ymHqfWrkZT+BdwWkPLTnLHH9C/L/Pj
BRyM6xAFY8z38SS2RPv4jXvVudpB4btSRI20M5irW0b/DzWBoC3n5DKodLCXby0KmZmT/rMhvGvc
k02RaVraZWN3V3C/L5QQvw2TXtcKukh1oDU4/b5hc5kUth6PPktPwBm12ftMfV9RQSEK6DcqmTzz
hXrk0AyUckZ5rEYB7z3PXOHVVQcE1dnHlsIfZF7YHWz5XP52D147VtTtvpHVsCp2gtsE8CXM8OAs
gGkQkNOa9K/L54J9ddYkInEArEjLCldMPuPpoc1K2QXoxfOc/E3bBaAFAFglTpo3r+abvuzpYCvn
dxiOCwMy621NI3BPdRaMy1xyiiPtUQDiS0S8nihsqNFz90CyZTxnu+bvRu/zi8GnfesMf1ZoisYY
+hPCbddK5G96XtZMaKY5CjLRA5qg6kL7uTqv3k2xhXZpRINeRctwOQaUcYAhzi7bCyouZbpKL4sH
a+sXgOuyhsMVsD9os2yvPuYqGANSAqrS7HKzFENX3UZDB99IGJYPx9IjiEL36jsdvOvbmbyPahGb
5XbC0jeMwOq/NVZnnvnd6L/yUICNpjRKPi7GOrUQ4pXRYThKbwb+hXj6qIDtx8FFW75z7JtxYUb/
z2oIrLLxo0PZ50naSVNtbKi7jXYdT4bd2zy/nj/Vc21aP0gCyirkV9AFcMOH3aA4VefdkMrHmyJ1
+9rvn6A24Y5P5vcagBTqv62A0QNB0AJIVHkJkBtRrBvGkai61GHPDLPfz5WE6rhwp4QZAJpPejiF
HNUgarIZ922Zc7ZDdlrau4/HgvYuX5aFMy1sU4PfCf/7gyKSESgHk81zp1LQ/ZJ1rxEoinvIwQB5
qwuG6A0XAaGqL7OFUUqt/z64JabtqwbDQlByUxjPc+oFBLzTAz9SnNEGEWQxY7Qbxb0JX74zcolU
wsBnVYD70qh7zSd391Z9OK1ffOaQzBP2bXhimxHVcazPIQHgiQsBctHxecDkcFDEgBxR2qu2ZALs
3WwLzf56SAFwI268y8MHJTJUc3zTtcI79gG/lJVtKOzSmMD8oRQPbpeTglyq9JRGyK46LJHSEdpK
sFbh3kB3QSTD8pQD78cRwvFOYPIy5lCUIG1cSF0T6XfiQm2m6a++5jqfz/IHxKzhXhj2EMFSE6qm
DxStAZ3Rb76hLDNDEIBDiuk0IMcy1yOT4Xx80G+b/AlqnYYY3ovnLiixEgSmBCwLhi339bNDGWUO
t7pG9XlNtMBx2n4Nt6VsCkah2OWnYE1PnFVsQSmmQUYgDmDL0b072Cxqukn5xUNK1XDS0qYr0FD8
5LhjxC/7WySPs+nPm/vbX3q0Y4TVMCYT5AU/yGEaoJPGVc2Og8wdlgI+XvBcAulOp4kyWIxov22G
noqv7qnLDsQ9xH6guwMZ15Kpln+CgFzjB5xc1lZP1TFzGz/9euAaDZCDzlfNmkL/JYIE99gYiKrQ
5oloB9GoTsVkANmHQTRKFJSuKZPE9R+uW7jLQTJA0B76zd5ajhu2T0dwLTTd4UzF0fDnDuWIDsIP
yrryB2wy2FPMXwgRdHbuSAhEcv/dqfnCHDfNxB5ZoNcFqyxjcB/jYWAfbtjCSVSYHbphyxOm556u
NGJCpux30rKlA0+NxmHe4YDyw2DKUB/+rNngP76KXwOi4w0yJKHX1UQvpvOyhG4hjlD7FJUdpBRe
R1gECoHw6wuIiEoTBCMPofqHwP3s5mrDByYzv5c1eQg7gDoRePjmCZYJYWCi09oHF4wZ1fsHj0Tn
7b9+dDTkBnsSKCByHPRUf1GbAvqfXFpg4fNrhpJbx47ww4aFziDZFa9r7cvyijbGnvf6wv4hREkd
jSPepH7OQJlAB4Tkb8CrEbKtpEEGYTaALcHYKsOnRzP8snx8q5usRN4KzX5exhHE+j3JZDLFfJqj
nGj3QrsAHeoLR9DPHd3jzO6hsV9X99+yJm4CHEWf7zSh74sIAxgCmbLQjE4fEdAYIZ8NdskyHaOf
LGUCCgIsUHY/vUJSIh9ZiKmEj4QKsxIIBo0fmoMovNHFr2nLfVNsCcBswrMHdkhFgTZEyn73Wl+/
0GIgyVMOKB50QLrzDxfxE3KdtwLcjRsrdwiNfZrO+5swr/1iDRxK1hutOo1Ogr7LN7eluuXxgeYf
KKrTyUUIEDtb8OskCMuuWaCrT/qgH9Mg3zwM9w1UP0VG+e0ASntJsmBjyUZpK9W6T1G/mYq6NvxZ
GjTYvipzUNkj4uQMM4eftGALpWYLP1lBLxExza/Kno4BaSutDX7w3sysXcrZfV3kG8qCI03Rks5c
vhlw2xG6pRn/ED2O5P/rm1NQCxCYXg5l8JTC8pd9ZqEOy05GvlgKCzERgb7Ci56g90M4A6ROilBz
WUytWQquez+gdE9tGbU4ugx0ZunND4EZyS7U+O/p93jQj/dPc3n51HGjln/wHn4dceYkxbksrgDa
wYxmM5TQmamdf9eRugfVZ+MvW5TY53zALQMmfBq2lyOKhMOnuTMJp8k3JJ+cT3tFB8y6hdzUQZ7f
N7mDffQZYW5wIR8GgmJMNxpSA049y5cGrW6KxtEiNc9GtZjQU0W6dYeySCcvU5rN7L3onVFo0UMZ
yz1AdmDtNIyZftW3J0vmnGDsPfHg2N7QsWALimiu0kP16VtzdpTK5103vSZ7zPVhi0CjXwIKUqrQ
BEpUkmUNeITWnMG6n9KalZdV/Zl95tL6bcBdfLNoUHejzIUVA50U7Hx35b9yJoVc+7VuUJluPDra
K0pWm3bdUfIRXzE3XfEVxR9irnUbdRskTChwj+5j1a2ar5ZfA+3Z6Xe3kSlxFD+E+2ICyNzh1e/A
hIzbxss/2/VURBrw2azf4th4pdPhwErlh7Dbp/5NJbEH3tFR7qFkT70e1tCWZMkI9D1C/cF7awTq
CbnfRGDo2qSiEsaqOE32z/OEQuIdqDVFJQBN1v6V3Ch0vqmBkhVTkcNgIyE/u/m0XgnG6Y7Ez/Mr
yT8fx5oPKqp0qN3SZFVPMvVJCk5HEtvnWbwbetjbNqKSdpSpTMGH9PU9JZhX8t68N+meGl2bNFTt
SM7+/Qzf+1e7s598EgZg9UpEMi5qva9I3Li4FMnsg7JJT9eATJD6M6W6dK+BNM98jk4Ba7H2A5+a
fImzD4gbMf2RS1N4pjD4SsS4VkdrL3qpRIskuPmxj6iN7wlcaMAK8fEF9d4Lo/GIV8VRBYoTcvp0
Malxt71xMxqyQnw6wLyiEgVAattH4j15tDGLnj/crKvRnXmcRx4TxwCYVTJKXTTOsyO7qLUXxTlx
O+8NtfGoO4tH/K9bizonaNYYBTy+P0SPeIgYgeS1foii8Jbh0oKGZ5kfLY9OI9LZulDcYVQEXaw6
VkcxCo8tOS2q2kfoHonBjJBP4t34aWpgNIRVIZVQ8N36LHpc8j4/ilp2w0yqYvpMRD72nVZQE4lW
kegvZVTKb8CxmARbguPhxNb23GZHXTAGqrN8EmFFDHNk+llj09ucAM8RxbJjtif1j+RoDCSYBdKn
GCzU5VaPzXOlfb92b986NkvDuQI/QvtojYovZerJkuN79Y4n4WWvrtX15WRujM10Y60NqnDERcpP
EUjiZTQUePks9QaezMvipoZTm3CL1ZEOZnYc9q8TFNdN62mr+4m08dCEHS4egLlt3SuCB1ZGAuPx
dNDAo1dxo8KVrUZKTBYMQOAj3+1S9wT4sXWmzgXr1Mla9i5Js0emPsjjYstVKLTf/Pua4BW6RDGn
qodsgTXPQT6hLqnH0AEFAisA6WmzATgTFwyfj2IdRwISkrPJQo1QdwO/O8Z5YIWZmwe9N8ZQvCRb
xQFxuoGPjPJi7k48NJFYi+oSH2kf10jurAosOBFhHshLhC4OsG03Upx5ODg6gl9rLRRsawU6EhlH
qN6rNDHcu6+HVXCNKvc9FxTSdwD68ZLQVKfmTBsD0U/8MkMFiWwKjwtIbEvFm2xwQ3VR+XYMn9GO
NOzcNF9awJVamMs2UO0SrLQ1LxFgM5bwG+02eNmCO4C9M53b6ecNiDtMPVwcFERUSWceBz3u/GaJ
wbMr075FZNipNyWOTtfATMAbh7I3dd6xEmurnA5Mx5Rvl9WGzdrTaGS8lqM9OKoDjgy9iw4MAz2R
4O7RP9sheAB6qtm9Dx0KDuSrz2/0h0FoICbyLViNlvv8fno39+aOf+pKdx9AwjXvHudJGV+Pyr5K
TM4bVP3K7qMNEBOkS4KUONRM9siV5vOLfHsAvyFaiVP4DtlKOaDztOPtJKLrEpqrGeEjs9Q8DTwc
FEgPyUfaPHfPBBqmLaW1GQJxEn0xKNgvurai8HplLVgujM7YSBCcsafhhZBjmTHyLcVnmrIbSrHo
mKNoxBbZLwFiVZtmx6iEzfxlP6nVarQ+OO4W3UoWzSzR7r0ldKtXeZAFdycLME10rtGNX/J6XLXe
WhFcpDgD2gxlgUowC/ETijiYawJ+XMMRj5khQGAjxjhvcJu7LalnIYMYGEsLl24QG2AbHu6UMjni
RiHVHYEccmrfXL/hSj5YFqNvOGjH+Jg1ojNNz2n5AA0hPjrHIlVrwWwGxP08SEjahELPE0hUWKzo
Buyyz9QrI+wRIFdlsbU2V9Im30LEGu0pOtV1IG36P4Oc4QNVJNhXk3W1rJa6U6wzlBc29e/kG0EV
/+VR9m9A1TsDOqgT8lwEeoMqmHgKh6WwGVF3GqvKwsMaMZ+zmoyoaNFl2I7H6VaPGoc4aM4uQVOt
co351JUd4gkUQjNXrKcaDMGwh7RaxCXGBpp99ZjiyCrfSA1IpO3C7hwpue4e/tu5ef0CB4G48Vno
QI8uHkq+9CThwy8MyCFFaJCbWdE0kHBXz12sJV1rcZkXVHuMWDo3B1j4mquA7ewXYCKdl4dYOa0s
GpEIA67aUEwlBFEiKSl3WNbF4yFDDhGbdopMvKSCsHQJK+fpp8HjgCGuj3QbMxd1ekj4vVeh//2m
5u7jdXSjU6QcqOfbpkM1hRZi52vLGqb1yLpj71zWi7dXbqc0lw37DtWIpMTR2DjM9SW+bR/721a3
Je+1VfZ1opLYRWVgBW8HFjt2aWj/eYqjzvggkKxRN1jfBczUmYCcmPrKt0Lgmq+uHrYja7YIOjMc
o6vXTvsW8sQXwJQm7STcpOLbDm/qDa2Bgo3mDphVVM7ATy5I8OMeSZ10yZOjLsxjv8AfNOaTBVPI
fcwLt11cIwN3DAJyAMgGM7YVYTlXRaXffXryBgaNN4L2y/fWSlr3AapyjuW34GApKYTIry+uVM0g
RoGwp8kbc7QyrRBSpkcV4fDgdIGAiNw5LUZE00XfvWEB1QvUQ222TLdI2sBYT0Nsh7Uw3xtevZfW
T/40bBQgdJe0nuDmwc5TRMJe7gDZrrDjQNYOINuO90USKZq4F2xwEKhBmcO77CQE/6WIuDiyjjUP
G22UZQ+cPoDzONMWE1tayjZcEqECqC1kDNFrb+K8NtJfyR4uTAWXOL+EEu0iHEejdzNDuIgva//m
vtz0cwRRFU/mj4U+l+NJoJ4r30iURD5m32lQfD+cf66J1POFp6FC+pqwvpEl6JcCTXL1p+i6Vxh6
sAs4KkhCNlfaWGy3NLMBNhgo1pQePV3wbu9A8O2oOlGbUdhKOC1I5q+7MnwfytCKZXf0Lue39wN8
GWya6GpPwRjSuGK/xjgabjGsEp7Dtg9va42GrBCKujmvsN50frYxowf2lakrRdeQTxCbCRjJaOKp
HmJMi8rGJ9muwZm3QeZEEzv3X/x1wCuqDPofI7yqH/fA9F5u5t9jy+5dGQs1pBpdaZk7E54vCqpM
mls82KmtRdWhOGhR9g0ByzdCSEgRbFkO8HynxGMsR5L/8qdu5t0B5/rlyrIbN11d4npP4oW7nIlK
NpSJ4LZVf6ZhFlmb1yf6qMwbfdN+yhuYgYlQZdsqCcBm8Teg3wS4Z5Kq/GBE5NfUvjlpHt/19yS2
XCRAnOsSn6xfI+FRUVq7hQ+eJflz9a3Hl11xEN98HB7fmGIebvBMmGaHbGMdKUGy7OBkvkL4fOyO
05W+pIKO3Dk7BA4y6JXMxc1xogbpJtvXdDKJmFaXdec/fR3c7gQPS3112xZRFd23zRZ3Jx+xwD42
v26oEw5BG+u+euh2zcZyCPv9gQ1j1cY9o535cmA5/VYnHlD94WAlnGY7MxbKVlbUfmc76ch2Wezq
Xe90YbPCTDEZT3VEIyTBHe4C9ju+HJVTs0WhbP+I8ugS05k01/pqXA/nyjFnAH2T9MyOybOyNvUe
EldM6MOaLRJlgaCJY0VyND1Pt0o83Ur44bQmMqH9BzK0G1jxYIs3aVKpwml3ilo3ginNd/5b/BKZ
Vb9T9iQUFgEl8NUOS75i1x/6Q7W7rOrwtoIhjGoKYoPzdiUHgiYzsdE/s1+xGohFWXEDudNuc+cR
oTA8f0bdsvIGt3dRyHV0YzHu220Zv/dFgrFYMsVB+3qWvCLBQn59c7FcPTxpWUA4n3ch0sfOczc4
1W56zNaX1XUjZFuw71gDDNg8doSY63+3tKuhZiEJ0IW6f1uJyLP+fewQPkS9YPAHp0RRfeJQnwtl
X/bvfJLMq5ay3zNU7cE8FjsrsqK/NEmTbHddvQ4M1G/vE4scX9/iv0bc+s1Bi7UYR3i/LxnPl6eH
0xX+VKtyb6y0lbaRI3P7XikxbXZ+JA+LMKPyTLl6up2e89/sN0UTvN5luzS5bK4ryZhxYX5JZ+2o
HPXE4PJ5aLqqoIASZy+m8OxNNw8bomwRg6pR6xmxwYuuG+7HQd+ciECOxCoVQbvBrZj8Ub12P/2p
3WwL7x+SIoVWxZXsPDBWJA5RjrWIta6CPFBw+slCQ/p4OWkCicN9kWcQmC0hGCCZQK0VdmIqQlKE
6i23O2QrDGEjIYRS0rovXcVrsIEXer2jh74JRAm7cq5E4JAC5pknz02vDca/mu5qbHpMOfakxtbY
3rGzWEw4tLRFaVcek+qQrQf/dQDtgdq7FTX+uFJWcgQHfQcsYt+D8bIFJkRf6ktk63l+yFC8w8qD
o39RPnKPjp71zSJ0tD3Fbqwf7hwr6gdNB05s2vNiC8aTMMBLwMP6GBOA0qs4m2FKh0//smwQg6GU
z+4AlWTVeSYcNu81b4Prtp8/F+asJCgGd895nG3InEjiLLeQOU44UKJcRlr0wQAh2+IPNkRUiJr0
Vv9RBjAIOkgRuQYZJuVFTggX4RbnsUCym9C1nTNsHF5uif3jNLwH/Vy3+20bPxEqT7S9GjwSNRgX
yuyFZSYaQCDAZTTwCRzYKTssZpTlddkDtWnW1LHBWogz6BKm28vSCvoYhdDle53yYNRVyd5mrhVs
Ly7b52LqSR5cJM9cTgBkICJol3GvfmQJ1iMrwBBRvb/G3V7/fAVVhHNr8j5VSQP59BH1HCKUtbY1
kAJ3kn48Iw4XwgZV8FQdym+x5fD0AVTwuGciPco5068cQY/okUC/G7avuInb7bi/QxAjHGNyxNpJ
dyb+O3x4z0gPJv5zjUH7SgmrxTNpbDw7F4UDs9gb901cHgsHS59zu1UD1PFOLRnTa3s9PiOuYnM/
XntWTm+EDuHc+SrC6O22ZcfqlmqQ+VXSMxV1B89BD5XEYOrdtxLv2sSp38Y4Ic0k74oByovPOvWa
c7HAQskhJonypA/Yy4LXKvWVsOCzcrUFJCxfck33BU9a9smVZiOLY7ANL/2hABmYv++IX3z6Jq4S
yUNT1bvFzVamQ8DgVonx12zTT5XaJHvlMO9ElY/0CeUx6CdLyqs9SjrMp7CHKwUchhJ94UN8XeD7
Tm7Ms3CnZLwjRkI6ldh+99qVpGCCKVKs4GFmpMacZckA/ZoH46o2Si0Ejs8oZcBzBlr16/C60v1q
jZi5g0i24dGYiER0OfF7Vw/qaAgKxi3jq468RiazkR31cFvJ/pPRwRXUbxHAWRVr/bsLx13ljeET
5Mlvg35XuVYOeCcSRSughJDyR5Doa3oBTSHyYZEbU/IgcpaSh6NF+XfhF35JGEMujDcNcAJ/9G5b
1KC2L0KZLGqpn8YvFyniOttKSpimykJHUkRhjY24shjSor/St7EAMPtyYy4yvXPbcjKvUb0rrQoy
okosEmFct8jGfl5J2cIYKLaiqWJx8ksC03ABgSMnGdDhjw5B5uxWzg102jU2H12rvO4CdAqdJWv5
bA7Py9vOxt/8Vdi8o/ms3fdTgguLRiWIUMkgljFK+kakPzcqvuYNubcpuQb94Q50whO8QvfU7B4q
pq4F/yrLH5rgr6jmIc2wcgMKk6VoLKWnTr4eLe27nqLIzrhihjwtAB50IHYQtL2l7vOGula2Klo0
arQB9aPy0Eqh+U6d7KLbzZN6Nx3+rKv9oYdtnX+a+baQUbKqFvCNL+8Hcf3Xe4r6kbIomYu89fUy
zCdd707+uRC9XgtZDnp5PgpFRyB+e9PCSjWuBkrmuEriZz57UY7XNzcegpnjrcjwISkZoSJ0R4Fn
SO6wJkzAkNGdhNnJw4kAzCEpoSHIaBMjZ3gjpaE5ZWQcS/5CSQrqLpvWaOMKdkutD7qXVMeFMfwP
xyxaPHvU5Qy2bhXAHVbvuJMsAOXVGw3ZzX1rfbQ0/bYZ9RRcLbUF+juwn/71iBvLNt9kI4iuLNAG
sh6+xk3f7DtiSuTA+bIw7Afs4Du2nzSAVES2yTffS8myX3mElyxFHbX++BkwcAAuu++Q6TUWZQq9
5CvLQ5VarOAfz03kyy92Y+Mhguty64CDSVGAJTWv5nS5qaPPL6hDIZSzqUGLxJNognTgdVaniN3x
4D+u5wukzeP9+NwxmCi4IrptdfSbcf0IrfT0PD0Rn3kA2bBLVHAwh0QKYP74e+5LDnQUc4Dij9j8
gjMC1gVsbVafrZN2YBGm9H5RiqQy9PTK+ZW/Um+RsaSsBhhZF6/GjWs8kqClNl6h2H23wGFiKICT
2x5NzRvddRrbNKUvyPlAi10+E4VWDVpftMHe9G182vI0R7U5HXRQ5vhvdtb6skwFNSunzIvyIk11
FNLgw7/PSF+q13NPQxvUW+0oZphPv0DgX4iff7A/R1Y0RFl+6jK9ZKBGj8dZMuxRBjSx6rWFhZeH
NH/iGAjpXpl1l7OEyf014kFJ6ErR/s3aTXWSig39tXSwG7rWHrZm4pClzgaWbT/9bTc8n5jql13E
6BuirOZcXMtIejRpJNymZGuHTr01o2dkqJ6F5D8qbB395LmCGoo/hUqN5NfNz1UQN2EG5aQz4qwL
TfZnVC7ACMx6NM8yT6ptBddVhTKvOQOKVNMklJfo9WskaMz6y/71VU+WLJCn/+oFaGOZwV617Mfh
Cflr4hXpHP3ay21eQ32sQtT3Ute8OpM+mqCnmjkdrJBdQSb49HtYPcYnjGNkZv3HtxLddjomqcPy
XyGnw3ntdQIIQ7+Wqkz7mc/fcwADsBEaZCykfY7/soR3MO5R4KOhhVLTZz/F4fhDrwC7fBSPlUHR
tqxmLeYdEAUfiGrsLPVX2skQr7f1Wkbd5jZ/eJRGNUqzJQcU2TmWnToMcWqcpO9CdDK8xP0Kbv2w
LDevzUBGVpyaJQ6BtS0l+rb/hN+ag5DBOS6DQnZf6lAKG2e8wbD8ocP3gCkCxuiOxjtN/gGKCjYL
Xs8Tc4BiUU90+2zet+5kpZX+tTuMWphuGsQDGBuLmTQr0Hpaozguo4k3pxyJSA7tAaSoWyTJGBvM
iHjMnyaUQDpX9UriDXVI9QzJ1PygYUzP0pjOzWpOAqkroEqZKMRXVyr5UxcIATCPKUMy3YzI8Lkp
SimoGEzCG5v3+AasiM4Z6iWgFxitDKNpcFgXB2xEr4YcJG0F1whYM2heFjfL5FVwgf+2vCcNmiln
82Gx0UHxfkqXj2t9Y5N7z1/FgKjt7iZ0b7dKQ7RLgze7Lh6QIJ+R0UINeMH/w7q3uTl5yik7JqlQ
Il/06U+bQm/Eb57GL6nYjU5NUlgUtLkEr2knnHNTbwp8C9yE/PWuYfsU9OPV04XtTcu7L62fEV/0
Ia/s69kbfIvy8ff6Tk/Au80NNmqZq8SZkBgV2+7UrWf4cX7pP6Y3UKunoLZs6EjTW16rWE9QanzY
CJ9dgJVsoXOJvYFuqQmWmposAC3EL5dXQCLhQAd/p53Qg+Bz/BFZ7mF/RBwfzw1N2NuXioW6P13W
S+P4DKmZoGf4oqyANcNPy55ZLZhsCns2y1OeG+niuk3vx35V8lSj92NR/L5/q19kwXj2tyUk/vLl
wtPunHH5/EvNb4Rxho08Bj1KsVCN0O2o3scajd7+Q0YTcTKrraBF/6NbXI2Qjz+ai+J1xPrrjaYF
R7CMbPfsVsU9SgceeEgM6n1lq7DXGPMnIH/0xv9JoAvRler3MkFg+qOj+qJ4ObEouEDcblBzltGd
oy29RlcHm7abN9lWrXNBqe0zxUcE0Wlo1+vL5t2jefF8fcjpIocJ/1MBVtc4f6crxMUAWdZjNMXA
lE6IdqDbPX7TXJ43/qA5GgCSFUfmCBzy/ncHK3xSWNHsqCfrfiTg0r4AU3PaAOZhM++JZOZI0AJX
Qt2NSTjudDgTGOeVcUvWbsT1T/NHrVytz0/9V/rhCLlVQrdOmG8QhxGlTv4on60b7WMcGHpoR9kc
3TWJjDyzHJZkXe4K1lozIk9/QdpcBiv+/lM7Ge17xBEKTzYUl+BIb9PI5PRMgSnpOQQJjSy2VbyH
NvrW++5PjWKh53VoWsvBWEvtNCqArqYm2xPa6NKVZAsHgVKteQItKKgBSeJ1licPgu92PGZX9Pve
+5Il8cQL1rhw/I19BsgY+K0pBwXhlIQOi0IlumP8H/Qx9HKmMfuyRzHLr4Q98PgnnQw82DqIWM80
IJU/v57PHbdfAvdQsQhDb6KklKRnvtbsOyTipNteJhsG09IsRiLlYTGVr3ZquAT3inu/gRK1iIuK
5XXKuT3MXtopxc7lYRnzF1LZKaTcdq2XQtd6EIA5S/0qa3RIL7sy/ynyT6ne3/vJQgEl+sb2Qtvp
4DgstrBcnmtdpOBNOwEQMCA+dmTAnlL4gLJWHGpp1VebfJJc8sqWOu8pFXZdkAW3IL9636DZXsqc
ylW9GChkvHsaaEjJ3Z9J+ejttCLDen9qn8UtwI5hbJd5H1cUs/CtsdBCe/8U7GJPhBJ59qORLe8V
DQnjWyXGMbJjl01xM2vQyUGR8dbYl+sFQsel/St1eWEAsW3ZmG8cGxcD0BwiISTN8DKnAOHBSTGF
b8UhT+1Sk52REKye2u2dtBHIbYbx239IOq+t1pUsin6RxlAqqfSKs4wNNmA4vGiQrJxL8et76vZD
d9/b5wBGqrD32ivoZ5Md1qiLxQVXcIP+CxRQPKaFU5jtxUKxg+tQlrcZ1lOCAUiMWKMZm23dQR0n
71hHMlM6Ho7L7nrICc/Ba0F4DDWqlzn1/KrjE4FJpP9mjER66ysZCt9L/vvzfDjgEL8sv95pYIWb
/33zfklzAKg2/pZQzXA3pVRDNo7J2k5atEVi8Ctu+YgNMiKKrPwgPzb22raeBKGAhLyYaO0Kztew
eGtc8RAI0hnp/aWgPoP/lrM0AiSk1iYrr0NHdg9adR4IrhoKpq4yPi2usrEmBsIhLFpxjOPlyDmi
cpec0u08FqspxSg3yvYxTVYL43qMoMbN+CB419JxCa3kX03zZDSeP1PCVf1wDIEW50sLa4ioD4MP
0mvQE3iIy44fTH/omByYzGRaZpc2yghckAL4DSvJ4uhDjAaqe4SjZFBl/+bUOagJIyZOBT4YD7ec
Nh0brvY1eJ7xzNA2fIwGnD0U8UHt0eQaKrmmZfJRp+8VrcvSxuk5cowacTY8yc7E4Buz4qF/UPWj
ofCM4KIqKN5ydLRFscmo5ayOxoSzWM0MAcm06NFpWTfJL0AfZy6MTD5ra96q+dtRp3aGXPJdF5Gf
ip3wsK8wwq2yprPN4fbfZdup04QIVQViMwXMePRdM13CGDTVnPyMRdV23UouMozCxZK+p86o1XdX
fcvUOAykrDw4qnsaSoUdNAGlY/hj2SGdFv2EAW1GIs7NUpxdHcylCtJnmydFBVSmf711l1jcu5QM
BvpTBpHtXsF6LYKLcNS6My9ZuzegyZZoMkS4tgJEL0ccEOswoWlEBcTq8xr5pjRfVkz7yh9eYYOR
UGm/z472kC/WpDFmIZ8trczIGlhIVA1XfWbf056DEBc5GHN8EaZhGV6CQ4YDjlY/COMBe/8ot9Zs
8UCbL9k0rhou6EoasLbwh8MK0MHtN8UlZgH0mSIm3kFbwk5hTM4VHe3iou8XTbxP2A5JY2KSCz6n
cZ5nJotWP0rvSe9qFvl3Ta8YhPTz1GoidzZjot40k7unhtRQqVNipOukA2Qfx8cgqrCm1PESHfNn
p9R2IRbTEgX7OONB2dH/Czsh/ifYtWa6D+zET3F9SuxybclPw10sHaJVsGxlij0nw8+3cQ99Ea1k
+SWoJwahH9Ky2OfZ2ejxT8qfxmgXO4yxOHMiKt+kIKEsujeOC/fzWJnyRQw/OQWdjE9tij8WBk0S
cmIMV7Kb8EQN11MXbyIKugZzd7dHKaRn1C3qOMfkBgdwuxtjVQ+koYlm07ECPL48KM197e41Jtfs
FEt7HiC4OVh18zHC8TST/mRDJ2ZhbpfDquKXdE2YhxV3KvF+UI/7PFhbWInEwTOv7k3FHlGKSmzb
3KX92iqOcFeNt7nWsTGjZACKqgNKaGxievMpwxGrC34mvVwbGIoLojwTW9/OGHGjToJcQYViYp3A
2VB8NmW61iePd3n3RugINX+JrY25JIzcAQtKMJIqW8fJl5fCze/OtnhUgOvjnTUSVi7d26kCnJOL
w627HmeUCOQ1GukEw/U0N92mhK2s36qMM9c6C+8WYO4w8estVNuspQvwbTvAcm/ZvAK0SSGJl5Ce
XvrO2lNdL4vQmvFsCSpoo9khar8DjU3Bzx1vRQ6qDi9BL/SDKnD64pSarS/P/dS/wuFbB8LgMjCt
q8ljHYmyo4ZpfmtauFavdxUCXwCMcMIil3SF+ncYmpdwcB/KrjrOmcdVPu715mnyposByglQlifH
qfMlTDcvfrdpNiTpI9HZzfzOOUkenWadFAzM5Coh7Ut4kSE3ow1i8AcJU8uN9QHuKNVufU88Y+ex
nJ0BdVMMwlHqmMV0P6oAzi/bg/eju963M+UbN9cx5YaQrOPxbj1PmBwNMPV7JkkQ1j2Bi7LBThKr
cLlHxGkOz6kAxAktBMPIGE008s5HZBhrrTkhB+GZO+OZ0GVvpjCvbxYMVxt6STlgm28Rqb7j+tXh
kE6wecqvtn0Shm8FRKZkN8wVQ+YWDiaIGjXtKi2vMxdBOuBVZJc7PkzIrc83BazhYene21j+ZBzC
/fxdQI92+cSDdSshDSu1lJiJpHLFehhLZT34SEfOhOSDqznDZCuNfE9cLZOr2nwUiDlCpD0JpGDq
Zs0f20sCc1kWI+UPxSIJtG0y+1rth0G6tSgM6o7kaPZfx3IZ9mZ8HyMMEKyrXVf7HPi1QhvPh2+z
XzORz9watgLRsOxzILAuSDFdyL4BJgGwQDP5gFIHHcUeGRUZIpWe1q7DxWpssf4X8iGmaW5OWfXT
V8Yld4J9isF5mh1N3q9gEw1UZB0cgb7NNwXTnJpyCx7xoJMpYuBZRsE1TrRP6VkzrIdoQi6hrsvd
m2W+EeE6qp86sLH0B8drC2zVmf4JB2mL82lAEOOvC4ZJ1PV6Dbti/tAIBwtjx1/qb0ic1aHurvH8
5bhyVWrXDAO5jFtNcomB+vJbtYXveGfdQ5bCiV3E19rg1JCnbPKF7DedvMjwM2UZNrG/FEgSZCot
m71e+uHwG+Pd9xF5Aow7+BmNF7P87TZz+SkwhHUjrnjeu2MzhvCGQ2rC3yPEj7VGOcwKyiuCjLPd
KFO4Il+aoX3oNI5t9t1yP3nxPi+vGV7LkZgOwbB3DLExZx/ouUQusFxoef7d5dFK5OR+VOvKTZ5m
EtBUDBdO3xI3NBXYGWjRMYeoXdfts6SP4VKuqJ9yu9ll9kvRwzuDHYkj+bhRc7+TEgIFhmCDezIo
cVOipmwMKbXEubf84iOlXIAQX07cjMue0mi+8C4gnWgwJEAnjc2cb5QQqPhcOs/n2bK3eD/0GKja
Pn2ZTpasKOHXt85TruAgcQTlETqDMqSADKnV2qW9IORJeyMBj60YwlUXzTWIvspDWASrKfoaEKgo
C+2cunZ1dpCKvImsonbDGT6ink/elxpxNP2lSJsIATDDWwjQHNSw4cNqozAx88InHlEV7Jbadrmf
XSzX25rbCKQ9QOQye+MqziDQ0bQV3LdNC5vShbzBhR9xg1JVBI8xRpKRue9VtKoMSHB6Rxk9Xyfd
+m2Ud6jns6Dq0HosP4vYFwk2y6Q7C/tDkk93C9mTS5oziEQAYmXddAN1H6eGCpvtHH/LlsjCEL0t
e0TXka24gFuKLAnrxjWjBUsP8C806SHM5kGl78ImS5qLY8gx+UG7UCA3U8hIGViJ+4jFakKDFai9
N8CZkpDwkC8ZBfFFjvHQZM9cd537x5Gcxe9ZS+RotqnzZMuIFbCWK9EBc6yPIUKq0njRg1OS+IMk
NgbnVOK24itLU6Ijyr5c7xxyDplQOVhyndNslkPCepsw9okZ2zBCrRFeOKQifwcC1tJrZDy12mvL
GLiJkHoMwHrNPspwtG+3swi2E3a9yzPiRRptcnBxwOs4h8ou3/WcL6sWu6QxPTsJfpWcMW5wkBrT
VPZlQFtf484oxrPuonYcfsKGAACk74HnW2RO6OG+kNgTuj8yydZ0x6YlVhZ3XFe2SwVQx+UTPfbo
MboQ6WFBzGiYl4+dlMdQ7Vq4RgPzL6NeDW792Fpf1MC9hrzrGjJha97zVNtKrs1AoJbmJJ98y7ta
HfOu8YPGSbG2GPkkslkjPtqEHHHLDTsHjDgsnOJJBhhPZYx5hnFZlrXS/i2vwIXWWb043g1HY6Nj
Vmz41HZrG+wKtGDZBgP3Z05zM+qYqJbN+KBVH0vhtNTnsXvqBAanzPXFic/b9c6yXzpZcsku6wSV
UHprzJs2Q5wt71Q+os3Wkq3MEZnW1IFavR8GKJ4VzjPJhxddzNHe8vjyQm5ydQ8RN5iND+JCkwpr
jGpZAoHzXS09Wc8M3iyqxxpEkjXJqzOqaWXluLsU+oODAjKGhKubC0QxsRF73G6pQh8kjqEpbkTi
rzWvTFYo/K0Yg+Tp39QgMituTQE7jd4qn/5ivpnjJ+1urCktvGujw0/hC3py9iLDX1rIzgVpbP+K
BndVynjTdyi2B/ePh97mGJIX1PkcB1PuzyH44PBbef+4bixQ1RZNyeByDvZbowz2pc7Fb7zUPVTm
/idJ8SOEyUUJMtFApNTAs/c8Z382D5GXPegAfuW4TiGDOAwP546hU/vGgW+jpotyEEC6n9FchOb5
uifNQ7suGztzSXFxCDsafbN0jnkyvoANbwPlHSkW17kz+1LLsQwE9Vv8tai7zcvyOLL0zzOyJzPH
21eSOJG8OGG91oiwEdl+dDdmrm3BY/PiGBTnmAlediJZk3FkutaIqgq85DDaBANgch2AVy5t8eC8
KjzA85LtCh/wv9En8EVGeH2oSPlGH4YCUOsOJgA8VZRh+ToYjzE1H8JBqxK8VxllB04NQWSsrd8A
fKMyTkP/kg3FPkogLlYZED5Jucap9GCHDXOPwRxDroh59ciZcqa/9DzsS81wZaavS2dvAfh54WWB
M1iLLKLpqMqZNIUv1D8A16iJEwSpJMBw+oM2FN5F8GDZdON31F0mrV55QHKxeCaEXHHERDoaAjxv
WJJpn54cbeeV5xAr86Wu4Q8GFwF+9GMHmFfgmx1VFEkNcysSdMxm5yp7p5SxFQyuJ9FBaw4+ew1b
85ph4fBlEyhbGLgWCy4/QXucwcMl7lp1HKP8r+WgHB6YuRjThrN9QE9chv9M4y02mWRzEjWgi2Sy
eqsW5JnC0+B1u3fl6qT1MmE17Y/JxPmSd73sqZnGYDm4UnRPQXIJIK9nNvu/0hg8PNgpc7r5Inhc
C9jBlg/lv1DSjyeP4XzkVvWoOXsYC3PJuK88q8r7DfVryLUbOL7kGxsw4hvr0tSLSgucRIxcyDBa
+JSGha28p723jJC0GqlpeS0YVXKVNc4JUbRhYOXLkCaf9tFkM7ZeTvLfiU9qYy6uvUloPNqNmXds
T1gGQErOdm2eYdw57xMZnfrJKzaNbP/lDZcfPS09r0Va6dJgGsiN2V6Wp/adFq2BCaulG9Y3vYHO
fb564NMarBbSoe0zUEwHTKRgxBS4xFWneqD1x9GlBFLKbzFbdsyjnTHR78x/M8bH9VAwKuRls5P7
NtuJ8NehSGAx5122uybtwH2zm1jBdVyvi27YGuGrbpxz71KKajMwqw1cSY8Ba2w0rm56MKy9hXjY
wh1BZSiq6/g1po5oSohPjKV1VHBl3m2jWh3lxKwBt3BNmr5Oa9zZVzt1n6t559JwdRJDxpJ2jsFs
PGFkSf+b/7ZVTDojPgMKgpwGr1xkhxCsWqb/P0bjL34zGgz2FwTram1B8qgMeRk1hnoMtQqF4MrQ
NjYG5PoUcPsycSWafJt5UI1Be2zXfAxjQF2dMEEEgqn52XNFDuVmAfEo7Uy+yiiOHEsdDbuCzuS9
ecX0UIXMYPTvVNt12rjh+KatkeW5qLt9aZhrsrbB4EuFOSdLK+sxd2RZOPelbq6197CgQ5D71ji1
WnZUY+cHsn/x6tivKoZIZbQjcpNFljmETxucy2wAF5Mn7s6MCzMuMNcFBclA3ojngXNi5LhKBG8l
8uwenIOV+jgYuDfDO4zODb4wsYVwxb4QqLvKyrNFE50PaBrTq9ZjWT61T14FxsZZPnXme5fALyA7
aq4pT1hG0r4zcst4gXX8FRVAngmGxxn+G18JV6bGTWh77wG3oFapra1+IWy0bXlQzU4fLxU5CPZi
MZvJtRHw1bXlK/oykyecM4kZ7fNSNS3bmSt7OblDgCZ7vLuMAG1swi19F9cgmjGYxli+6Y61sSMg
r5SHEp4pFoaUsRJB4G33mWs/zEbWZnEsQBiVfW1rhpUgHr120gz4S3r/3rDgHkLrRYtYseyx1q4w
s0YwXRo8C+aXsSi36awNZKU9esrZcmtM7LTGIttQdrDhtfKaxM4PCZYVEQnSI5XW5QRp4nXvPcoO
85GhR4zGz10OxmYu36Ow8l2JagqbgxQZaEtMeJZs6gmGGW5bgT6tksJZZ717TjsOgglRKxcyL/SW
0CG6S24HmmPV99umfeXZNy4X7WbpXdvpMrcv9uLWz742oA2VIXQfbQs1oFMfZYa3JgoB7ZGZhiRk
zngthd9jEujhLwRdu7p11bks0VLyFoLEPLmcAzVxCfN1yDFPozaMvoBpeJs2+2vB58wU1f+Azziv
NswIRY24X7EXmr8F/mEpFvOmsWZv5EnHgY/9iOeCFkCyDxGcTu73hBe7nvXPGZ4MWtBiAjETU+gx
G0EMcWdsUTJRDGJi3xmROhugi5gSSNBid89FzoqyX0Wm/YjK3LuevvCqojz5LZCGN/3w0C/1sKO9
FUycgxZLh+lfXpfHODnrZb3RebkR26BObx54aTlgccMpPUMhcyKiFnBtNr9Y7lXvLzfngLM5T35j
LHMHAHaIK62lVqn2O0avCgRbH1Y5ApOS/paCNPAuAVY7qoTKWHDKHkeGH5xCZfvtooiHEGLixkQX
vVR0lJyJZZPIxGGL7xshn1G9IirHLl9wyaFVja4UcQkHHuWUiTF1365GsSscn2N6gE6VwIrSGehb
gNK9AamQR5zY2Pi7NXb3LKEpfvRAFd2J+XsKBdF6McJyHQz21kZTUeXuiVtqZTHQd4tTQ7ep5RfG
OEpqkEeaTTiuRk2u54YQIOyC5rF5MtIPM4FSQpPdhPGFDkzRWk05U9qISk6nrCriV3gLTn51s+iw
tLAAKcOgb2F3zS1Moey5dciEwAyo7R8BSnNpr0KdlBpUk8xfdsv6M5iUySzEx8d4FlAOa2M9pPJS
mXgklCMmIeIeg1mCJGrmGzgo2CFpyN0loIkowk8HyFgH1GoS5NM1WW3lagovHKotyXNLtTRjzdwW
0773EDKDZRtcenw+WbN9TKHhe/LeqOdMGLsohK8fwjiBvWMRG68X0PDOaUsjZR9F0+DcR+GtoE/E
Gy14zjzb5wbeFK67cpn0xJ2zX17FshixyGhC0gPq4mmps8zIO88OSoDXBaqiz2fyAyEI04nmIbYv
CzrKyvM9yTxqyspDJ4v/8KDM3C3lP7V/4p2nn/hQkE7XcG5N84cxLYjGpgtxNLPwNmNyEtscf26P
LwXOZ8PH6CEP8vqVw8icnt5JyrfGbBYLMbTtHpIeJA78fIeoGJvElgBfgL0KvmZueWdX1mSJgN2Y
AaT9qdu2NlzFamm3X8K//4Zh8K4akr0LDS9exLv8Iw5Tnn1vh++kecdSI6o2S9niTt8JiEE/3uAI
pWoCNidnlINNmxdVGgF7gARrgaGU6hCGgzekpkccgv0ZcpfQCXIar9LM5513OMMpYT1Yw82o+1+3
jmEh4H2zACQMerPuQBZ9Ina1DgNIw3gGJU/IDJrKbR7w6m7F9+BgGDy8aEuMbri2CekrUYlEd0V2
Rp6iFoGjt0yL67vq74Mr/qjIRxMZXPgpBa01fFHde0xUu7XTX8CvlPle06V+D4jRVHCliv5j1DDZ
scEVcQSaGUuOuGJYp4aWv+ut/WhDcqzQT6pumyf9aUEugSpCXnTJgfLoabgqM0j2kkfPjnY5YQL8
8GVlhR6zW0G8V/eaeoxHUnOVQOvUMsGQFP8pro5akXeYklh/Zckz8hDMEDPj4o7pw87OoFQS+tMF
4wPzxvVVanTgw335/xJqqEh7szrCN12EcKOzWF3RSgiYlB/L1l6a02q+dhJVUYedpDecwjY6qaHF
+YG6IIrMXZMa50aoBN5I+AlrdSXc+FpI96Bw+o0YFMFeDMZmDcVga/1HXbm3ilpj4agEv0PuvAFH
r+q22EvAntqQx9nbd3SW+Vcs01Uq/nGhn/pu0+cf9K27bHAONWVNprz9nDPgXHrph8G7Dya8wFpt
RYS4I8TnSWobJpROjNVz+51SWYkA/536XbZMJyt3ozsCLgMUIluRuJJt5vhfb1DWVuQO18hDKBps
yDigPE+y07cFRVuMQZGGqJkn16lbCoEVNNy24LbW0Dy9XQIiVGVw1ITz7UJfCm15CsifHp1V0ZN7
TLXXuvY2QEEUqnePHFNSGm1AuPKPZCsbsgJQSmA1vuFqZ4cmfOGSKNhHQopjmjzbsuECbB5MwuRG
KJQ7m/Mn2VczT/vguAcaNJV0T5o+MXNFvxVtegEFB5LqQAlOU1pBiRvwgcALqLTvbMQHw8AVTMPi
TcW7ABbBzK3nFu2RYgRtqdHs3Sj4dRNxGcIvQWWZDvNhmSWMNQS5juupSfHON/ujFiu/A3XXlThk
HAsSEVb36mTuVm8vEzCPWSaYgHEyq8uYd99j9JHHa9lcmj7cVs0qa5DcivwZVi8vCpC+3WtWxvxq
PJm6vY1nb21rpAPJa8i2jgeNrO+bO7xNQ/uU6ShzzXLj8Cc01nPGIk+7rUdMhjv5oJQBybA55Nrv
hJgU7c3jPU2C6ROPuMRdM8F5ScFIqbx1Q9oVd0U/MFSjWZAi2QNgp2ngNwbfzW0f+1Pfjisv0HeV
h6KcmPHJhldA7lCn4BB0WJFFdw9vtr820Jf2KoGlHGJf6UyYr1QhDjTqOe/kPhbxa5k6HNjOKr9p
YYAlmrGpA4c5WXLMkdllwBXCpQ6bFr+4Cr0Y/ZLWL8FYAV03sCGewRq1h1Enfo2XSgq7ZjCZV3dV
s3fYvhGQC0NlG6SNkY8NnplBPY5Sygiad6AZ3cQfxvGZKwzQztwKd26B32+BlH6I/JEOKcSoUXl4
rYuznAnFOWaQ/5PguYMiMSRbixPUbmfANFwQEkhXY2RtykR/FTMhK9x2HgXYBOQD5UDrp3VIluuS
3JMxe/cuimAJNwqxQDR8EVobgMuQ32HBhodErmz+2QWCQG4l1mOkvUIQ2LTTY6DKfUP9WTYvNuNu
CnDoFdraBbqqycqgZeP+J/ESYiOjfwm8Eqkfc7x34q0tmscG5lWSkAVOCRS3Z9FzIDHBLCryAAVS
+NJhcYziXQxEwOsEqKFfMN8Mbe+Nvsurcf0A1L5mPlu8Faa36WDTO/O49WBhDkC9y3/iRmDOB4Mf
0mjCSMBJT61XHI0sZgeojXpz2vRAXV3a3nGkGzB7+yDYWIa1K+x/EFxsnlmL7045/VWdDYyxPIcC
f1IotM1oPDc9E05ZkxeVXJo3S2eWPcD7TMVhzhviHEltcrZ2ZvybyWkTAj8UxirRYmD0EDPyElwl
CrKwU76X/Rf331LMwkbv47cUNglOraQikgtpQI8Mpa/ZZJg58qiX2mOHBqHRSug7F3aV9Mj81FFr
QVEypYGz0MfCdjHQpuvdkp+rhXddtOR1M+ABoKrpUSuGbFXEcA90jyNQFfsZE7dOkoxQqffCpKDp
3UML3bD+ib073ckydKOMdTL1FHevWfaeu5+KATLlZxghf4OPC8ga63yht+5D8yNNedBDvj2UOsl7
uG3DQnDhf6a0LFROD4WwzzbQdr+vyT2x5TkCUuBSy6nrFpJGZsErh9kRZ/ZaDnvXdaGror4XzUps
FpnVpO9mplxNjRvx0mwy0Oua7sCXLLSuibdVdEfLfE4nrAuam63lZJFCXG+XcrBT67EESrVgLwqh
zpUOt7EAf7MGxhNUVmIdjcaXqaevomUPxWQGe/80spnCjtjvga7U1Rn1eBHGUONt6oH0K3BFz9d0
3MtKfj2xSrx3a0mJlpeEgbqJvCBbECeZH3Qg/N4gXN4Y1l3Z7Ip5XEMEj9P+NAJhK9vYQW4Zi/g5
CSOcZzoBZ/k6VDFnEiIFz9rMReusBkSaI+K15sth7xa688VIBbYyu8azUEbk49WGaDTsDQrYMjfX
vVn966rxANpQTTblaH0bJhxFQBLk5NcOkNKsCA5LpmOgJtwyMdtKNx6JT9Zwxp7QLOlPnRfPu2iB
eUzEU2kPZF02u7lCbBLdEzf1p+o6gYd51L8aPKOYdhgjJYBNjzjPUrQYfkKY6l+r0eBGiD8iOhLp
EozYpGdJX2uyePVQO+q439ngFiObJU/JNcV7VpZXPQeV6S04+PqxbgmogVJ4kKGzr1i2K9l/ABZT
bHd0FlE7XprUYfu2PYRmdWvrAk5OMl3HvnhUChTQZdAVewDSWntwv5d+tjWeZfY+ObCOg2ltqEsd
OcQr01pxK+ZzTQ5RsmPIuDeK8irzYMv5E81YHBQVZUz01FYI5Ub4BoOJpriQfxb9tWQozp0XwKIW
BkPhAm7ooHxrYJWWoK5jM2J728A0EMqvAUpjWqlGMJZgXjkGvhlDPaBsU9n4UXKIz8wenBHsztO2
ozHRVOR8Ns6nGqBCI8avRdg2ckrM2cmp088xHTcRbCx7tj9r5Jzo0unbGwLexuIzR99Uu8lbYOhI
RorlKdP/kDC4sJGNDgiRsEBMUm2olO7k7ePpvc6yFwivHtl/46WcdF86MLti0nuqWTsoN3p3UsDe
iuDvCIBlgCVv22c9nY5FyJgxAc6cgWWTGPExiOelC/SnocasLmP8jstW5HQ38R5KOFuavtMYNDgc
GykHllOtpQPqVOmoIs1U9zn0/wrZ7SsXtVVevUi8qvRDDzIYD08z/gg0g71VHTTGO920G7ALDvsO
Xnr+GVCfSOND2i3SU+zLQ3XMghCWDrEmeAzQ6jmN9T0aFHYRTHpPvs7ELGKFbu8jI77iOJfH9wrI
nRs2b74Ycxz1tk22tvvc4hhpuuTTVdPwkGjOk2FgZDjj8ir/bO8WTxogKLEeLf1TAGYkVg06kZ7E
dDeEGVvob5D43szY2LIFN2Z5ZKapKrEu+VEdkaMzRlSw9KWJpZ+98jBBicZtN5n/BgNfTc5VVvRa
lBN8DSg9AHtxetciDeWIxWSmOzgwZqjyXQYVA7wlOyDKJo73S1/vmBwE+MSOaCLGi4pTitt50yIo
cDgWOB4gT3NfA5DZuLum2vTFsVnL7BGgLksvbTa+MaHfzvQvXFsCPwF8anVm1ihDlwpnnTgQC3kb
DRyvGVZ8oV70ziFjbtpC3BuqeRPm4T0pp1Vbs71azPXm6SKpMe0gPERRcwy97HUQNtTSEkZrdyop
ySKKo7G2t2YSb+N6gmbggr9GvkttFCenVOQbe15MjnVofP1uKh3EDNHGGoqn3sUAI5qY2UNahcV0
aEOf65X/jiq/w5qo8jMmkA0UdbqgEUMVGGQMQNirPQSw5fBmgpTxwPoQBWZ5TfsXcKQB3Djn3s8M
hFBoS/CyqvF+5Afb3JgxP0cniy2PIh8GSg3ht6nWuN8tkM8C7i6M+EZcEeuNVEMGN0eXbprJukJQ
7SkmYTNDVwJ3R2sn83KnhwGZKoLaZDgq9BiG+VUbx6BPKH5Pdv/Jin9IxndIyYOH9kB+ZkTOu/N8
1akcI+xNPYt+nIy87CRHuM1YXpXvIUPonFZde52cc91jEw4tusjOIzEzHvb3+eke2Q9p/ost8Udd
ziwZazNBSJ+n7j/jaa4XHfzuQXgTVS0ZKaq/9pNz1Aug9Aq2W6anxzaH3uGFCHmCKfiluAK35iAD
ZHZmy5/n+tVCXOKcDQtjw+RWWuiJdja/T1XXz66pNiQ2zjDgku4I7/qxAYLu5S/WoRMclTKu1jV8
ulqAMWrboqPP8Qi380C7lps6JlxWIlGpv5cfyJx+p1ubUU5HPQl3XfAdeIxanvVlUI4bTHIvwnoX
hxzkIAed9tJrTxozFWg9crhUJNg34y0t800kmbb0cHkn8hxhs0QTWuayOPQN4VGqIqwRh0aLCJ7a
e9Yrd28l1r4N068Q+tmkr7QIf1UGHjrPu4zqUyvqbYuvpsyzdWEMjyhzwpKkQOg6dQ8G1TZrRof7
eXyzmq+ScXCU3r0gQCZab+kk1vVC4vVTsAlmrso0SJnyrRb+Hum0MX1lUpoHCBMhYwEXn8U0p9Nt
XMjGnAglKYIGhhPZc12KLSh5SoM3UNU6XM8GI/IEifyQAzQMT6qnRE1XAUd+N8A79Ki41JkFkvUC
XgKEs5nrM27/Mm3e1TRwIRrK2U6fLO9BjO92rtY8NMMwtlkePxdev2tszENTMBaKCiNe3ICvNoxG
If4FgrYneoKmB/XpUQk0FFu+61y/edLDkd1v+XsTNKMcF6YMs42WuSbUgbiCNfhtMAiy39z+1nGM
VQrmArqCiF97XfyYqDeBDc2ABplnBDUzGY598DY7h2g8JxzRtvWRQvbVRfLk8oh7XTuwZJPk3KCO
0ZR8mDVtXUCyQFJHsTJCqNWpMXN8jGzkAuhQx/ZQVJM/w2o1p/Cx4tY3IaNrjE37cvJ1TII1iDQF
AaI2lwsHf0Q3BlNt8XMvYhv/8YtdkClurmeoYNEl6S6ZdwFpzIOM6GGoIn6ivdckMokRrLt/6lzX
dzlWldDfHE9AMHrrMhi5zDlqxwVN/+Q+CSg8uRK2ekUW6c649A6pG9FbRrfKCeZiemVU9DPQJuPE
h7i1Qf0So10x0ZTz6+ouVT1KE4eH0XskGCOX084pEU/rIH6R/ZMdvViwikdMbkeEalmQXxU0oSoV
e00yjMS/FlmAcgHRtjasWWS/ENLhEHcmnCS8v8qfcUHfiR+VG2YcC83HhsHTsgtgFy0CBWQNnXUx
xH15pVnyqHDFr9YpH1KPi+2y2jsW74QQpv1LYf4ONMEBxVAm1T6kNS8LCSB+Zqah5HuLrZX5mvCu
RR0dFgg85JA1cIdugu1SJmUx0Zb0+IvOAefuYu8lBDjyUpqnhn7G/E+JpHv6UwdhTYM7U70H5osB
cVl47C1YkF1+sxf0ZfLz5i9o8SxNtxECc0PcOF30OYDDFP6Po/PaaVyNovATWXIvt4kdO72QAtxY
wIB773768/lIR0eMhoEk/svea6/y6mqEYSO9SMN4XsIJvaoZZMFs5cMU9H3ftVg0vPTiXyBNXt1X
R0VOtvoijmO5BvDJylGww1ncFc1ThhOylLRjcfLTjHhQFhY40ozVcllZpxAOecO/zKw3Hu2qKGpH
hg+hVe8JyFICdNAM1b0wjXhFGcvrR1CCRk3O1cuyoEyOv8agBza7vWouJPTSC6yLGUHyYuqztEWl
5E1YyvN8DCa6df2tTGA5ermXjJOCm1ZPVQUOVzMJLot/ooLCmOtQQZXfTkeeFdWuQR+Pym7ODlXD
qGFA5kMuff2UezcOtglzygH/hOk7xc+H0DJ+tpBvqKhsyE7+SO+GcDmjzlHxxpHk14xNrpkbYPar
mlmX0TFhw7de28uBY31W0Y0RRNH36xi+ZbyeP1TjzlpnHxBK+QNBCeQJBTceZvK1kbGHpXGIx/Vq
Cm/19KjbDAoik1zpuYB9Y529mbLqGupRBQaoqq8mtTzUW2xZBhDUyOtOaDbo3gQfIfsk/AgD6iTt
yM0HJ+oYLUItBilALipnO2NWo0Rc7BdXxYrXjYXS7drlhc1FTX8jIFYDzy85yXrtETXQ4DSUg3Ww
pPJxN7Yc3PXvsuCifpG/27x+YQIp/VkgpAVg0xIgQl/yxhHGDABlMKtODFzcS/gFCz2Csl3LUp8i
1ZMA7VQc1cXxgX5ZBO4WB3rdYt4EpiOb3Sdkyez/WxemdIEAg6lv3gD9OJ0ubi3eZ92QiAFWGkAY
j0pyv7VLPdyVHCImT1gxhIMJg5IBWg4SXQ3XpZrQOEkqKtSKDNiUsSGsVVOhBAIsoNDpp5jCzpU6
+JdugV8c1AaoVx1meAzZNvmI0iv7rqKTDoc8cvPovJww6tztS7FdcY9DBkeEV2DSNpv/Umx6jXwJ
akBzi6O9OfJghUGk23UlyIXVHL/8nAH38KOYp8IyMEPnqktvwSJnzJGQxLCG0UUqiavTW6jTa6qL
XTJkNqt1mvRtPs12GUF7ixd+NmZLOXCdf8g4VAJ0VmP4udzKsfwTF8SelY7EqxWVnwJzggYzATql
KOL4b+78P+puPrxyBYPzAA5vyfRF5rc7Y3MccyoMVh501OZX4MI2o98ERXQQRE4bwcMiNBYC8lg8
y/xXxwODCpqoa+5wBnhZ/F1wezFC7SWXHjtOfg3GJvw5Kb58LquWwDodAjWTKipG/QqHg4yPnAVc
ccMVTDrGqmcVrQV9NxnPHi4UV+AKSmCDWw+M6QpLq0z6ECo+yfxUqrEn5PPFLAsHcSxqwtDKtzw/
czLdple9RumY9SxjQiJhFAwVjHYdE1MxX+boYS7XFkS3ZSqGLJp/FnAD5OofG2LWAI9Yov4DXg9p
iTgm+Gn3HQ67vv8zZcA1AXkWDm7MbQM59vxZ/5bmo9LH0H8QCltPncY0ZgZdEbrUOpNm7ZZLs5Mp
M4jmtRL1YC4aeCNYNyJdEfhFJ3BhWdsCkHBZagYXQV2QpvsK9XY/wUcqIAsnCbX1yKSDmBLKIvRE
vDHYr2mzE6F6I8fhM24m1NiYHaF67jeV+vJbbE+L8RQ49AN2SilHMIuGZ8TgZtxdhgy7hQ7cKl7N
8BKTbw1WGA9NoL9kFlAxSO0tCvOZ5dl/jlPFdlzMk+GMLyeL/JREczMxPKo46kq53Il4TbK4TRKR
Gsjq4Qi3+SuJIZeb1q6hD102e4pAmN5ifC6F0che8qGLlqo7+gQdl0y4a6ad8/dCnVpA81bIj353
gZ7K0aUbh7KOLipB3vi4aJL/XVcvY0aKWODDS6+U8mzLkppbRs7/dbFwGKnIKFLIkocrrDO3CClw
QqAXCHXrFLAnrCqnsHDI4PCpjtWvxadUY3NuavhGADfr9BeRtNfwrsuxsfBHFmKO7sj4lIpPFYCv
1bwlrIunhrR+z0frL7jVgv8CdqPIUo3VIrxK6a4FydGDnd+re8EEhEuJ3G2PHcBpO447YRGkybTy
QrzFbZzuxEqmQ2npe8oD28fJAAAgC5YZ1bvI+wEtrCI8HLBfx6hqWXW0hEXyZBWH03PxlkkB/Afl
KGHd0XWIwCk3Osa9dRcycW4PQT+dy/QmWfEe1dyb0VMdSNUmF6O/Yv4qEKWJ8BCH+VYZZJYRMxIg
qxqcQLDR1ycvtshfyYwKBgxglrYSJbfFST0+VJL7jvl5Mns5eqLWFtr7qCFRdmuK/WSf9h9hd2zG
s1HcVWZklJgTsKY/OhBNOZAn3QS2YtZHlcXHI5flRcvqnZIz/FiPXANAEeVL1z6t/qPElCbA8hiX
7GTdRDY7YjiPv/hpzMoGmlqY2ApEaKxeP+DTRhgZRpsUIWVwYHIwMMLBdZWKW3UTdcu8Ic2Qmbxy
XLbn4msMQS+3GSFSFNSYlTMQNcF9oXc4JSoFCYQFwgtCsyW9igXF4DzAr7giewZvGhXCbctkr8F7
O0BX2IQeC9tZasRQVbcFBY+gGsRbXNU3Q1xjF9E1OA7YpBtgRdJla5iuaX+AuIr84aFnGx0D0Z5r
lOefiX+GDgcFekDAbzVpuPriR9CIwWyjlWLOJ107wPcpmKUC4hcfcaXtGiHcqiLpRuBnlRkzuKGC
SBQ3YXYvpgn8CHxbW1snDEhjNkPlViFGX44f3W88NcahBisFpcT7OD751Eb8aFgRUBoLajv4Dmdq
EdghIjJ7WVuTgjDGdHHVPqWNsop/Vn2zph+LfLUAALhS3nPCjC1wMPW2EOnfmWVCt4P6KFN+/9Ys
Xw7m4tcSvyWdiFHNWBkMBsPEWkHTpc0QcC7QCdTqc9oqstFU2z8Vk9dVEuPWnEAzL4E+LCIuXWZW
nF/LMVYuA2q/XTc9AYcWUVEojXkBOoG3FXWWRQgA2uuQ+aBKJaoBe5gjNwOiITpG6yJh/GZg/sud
FfUX9AKvjrmquZo4hlbSY6KlWQ3/yIDx0LfgVjvqtxZ34sHR8dHFTvst3U47hBn+kaCu4p6WaINT
RgRgKgOx4axEPg/8f4bcRoixU2KOc+iEAfkmVSABxWbOwOmbdrIz6BNDQHSluyrCW8j0uVYxmxHP
ukiIpvkGvLgqu31e5wStam9R1eyWNl6W0tMZ2rs9o+Eo4YkS+Av3pDtGp3YkFuQ0QeZVMD8eF/5N
YCdDt485hQPOVyyweDnBYWFELFCQrx3SDP1t80pUDKzimbxqpHH+pgqQ6IXtxoemyXqHpD9kb762
ic3BrUUofrFvA0MxoGbe38O/YopTYsMDEayvmnfOkjz8GT/G6v1KidLDPtRApFQ6zUqWdh2gtGLi
7D0tGvVuU4Hd1adlIEBPqGCCCp+VJ7sA9qVWeEMrE0jEnlf9g8hJ1WQjsl4Sz2F6+gBGJpPSnHnr
nzZ+0zmabmFi0Gdg1DfUj0T5Ntpho3J+BR14kJrYjenCFAlaJ0S0RmRXhBLDTpptpU9HvCdabvDS
1NaIYwlee5mKvi/bU6yRHx2DVjwV8lRCvzyVZJ+hLsGKfiFLjjXsil0LkaQ3cLoA1Jc5aeU6uQja
uYnoa3WoWJoKPxwsdrZhJkxsGiV+wRyIWHyozEtdJbJGc+oGL1t9VPZaB8shsVxVvYk/koWGbSRr
Y4idnIKKDcEVH7B4B04pEdym4Z6EbYT7Kghgl4LwPHI+R52DCrqlCMHAoEtCpRwuevFd0BxZvobA
4i49wOgK07T0rZn3Fh6e8bCTYYMJtAUl6bjCLhF2Gk7/nHTIISlnYTDiYee/yeBtSjPQFX5ZWK5N
jAOw72nqD84cI3yf8MnqmKJxsQNfdXApY91fF/ApTTZ1tKhk5xlTs7cJVNHQfwOfdgHxcMEpYuZ/
DQAYn2ddxuvPBEZlFSNo4QYUs47xDvLP4wLwAU4HpKdDsyFwI5JfE62aImLAAfU1yCMQo18zuISS
Tu3ALUqvacUd0yoYl/4jVIniif8Jw7iS8YLISW4IuFVkPb1F6LDD1q20xXuLsZYYEBuiws3BfRhu
3KwzWNnM79RjVOE1rRvqtKU656s8+zQsVzFgQ7DXrfhLBeMfgZfD5tjoyGGKly7tLOXJYb8BNEQ5
1eDHQTASgPnMlEEWP9O7tAmMfZ0cxkklVW/aYCBhFRSKpnri2on+tAHy8S9KiZkQUP0cm7tWd3He
blF4pT9MNErtK6g25Vuvu+H0F5JrHhxMHSXXKUtxK+R9vBGOV1zFh0aEFiZMD2hd0HI0W3gRzjQc
sdWAJkdRh4OTJH/n6gO5vJq4BvMbGm7WabL8O9DffAOCU6I+yBn8QuKgOPKo0Bp8gZiswBQO0LlR
rq8pXvLpH9A7/T4/Hiq5otEUUUlCMWE4sske9bdl3Nluk8UqpBXL59eiJleC+IAvybckzMsMGLs7
AxpYQiU+sMM6Aj5xzpChC38gg6Bd2LdKA49X92QLdiFJTIuF9EqnGoqiVwjPnXAcAQqzGzUUNV6N
sbfkxHwB6EbeELJhYcKNEJBDDmnGFgB0xu7Xt+PqwaSjTVytQMppR+fpVVe/QMPacGPpFx0a7+9M
fAubS5yd+vaz7LfBW8gQ60180YTKr/STeSz+8g/+RDuGbwrj2T/uKo2irVxn4HOLgcxqoL3HhAB1
17yWrC8+Iuk58+IWjEfp8SAaqktiUb3K6qHT8Mk0KbqCDCIu9Dm1BzAzvCFz4tbJpGPMg4l0kpeM
CnSNnqRBrVE2OPHr9SbtEQOKCyKZm9eaJ9K41srqBkonDOkUTG/+sO5ostOM/V3mYzgm6+smmJ0F
hStxEig5j6f4iMIT+UFpTnarokf9KmlC5uGJsM3EQnSGF+cvISgdd7mer/pFaGI8skUlFuiOEHkp
Dt0+Zp6VwbGw0QNmRiPGd9RFvUkLNCbMWygllHMFNoiBSz4PGBjh66Dx44LwhxSiGUuLNvO9ymYt
hBDQShNWbead8lr1tHo4DWF+VEGhUEhZtO5wdqdk+pgHJMKcPdVYeTnLvDZ+BB3lYkSgA7bUwc9g
9i7FRsJYFqb4GBWbIXMLDi5IJOsUhIIj81Xw06LZd4ZuQAe/MpVtTe5TKtAe/Ywoo+AemUu/o39X
qAAKkLwaohhE/7jQeB/PvHhFABeV+ZSXs72jA9VXGeDrrPqMWXdyDODJDVolBNmOPx0jI+OtpQMN
OWxy/aEb/UZO8B7EKMyGVZFb0Pu48FtIDWbxUnM8/QrH58NayquAeWqJMklKLhaVvoTT1eyH0KB0
jKiYWaPPhrmWMmFaTmb4tdCz8VrTSLzM9A+ZgUpV9b9N0duYU6JS1eGywvafsG3sZBQ6eXjvmMIl
1b7rt4X8G1nyy9DA4tHu+YQ01PDLhvoi+duOrTg2XF9xTz81h8nNsIhatT6XqkKSjV9kWu0c2P0g
Y3REvdodWpmU4cAtmw1wJoPVeMRh0RahfuaO8Rdi8smqGm1GM+DOTAYxPVmfhOIXCM9AbEjTxpGy
9cGSlohF3OJMavPV/1kYDm8eN8UER9yAfFSaiACJY9JyemKBleEboz2SSL1EDXusibDYn+u9rs3v
eceGJ0S672ZkQXtdH5D009iPVxVMes7w/dP8cxZITIvntwVhCqp3S8HAVN3gANn+lcY+UP4ERiNC
pR5q1L8IsErP/Wk2I68Oe64NzgAYREqQCPcKZlxJ/mkhxjNQZgvPuRfp9z/xM1jgMtaK1W647BGN
lupLpwVUH1Z0HOezPm0YDGrVmy8eAzyk033CEFjyrxGib8RV4DYpdPpWIu4jDD6LuLhWjyDNdnrN
aYR54SLsNsvpFempmzF7b5YrIkrdkKI3oKxjSAlxYV1k57h/mMaj2wTEHWBGWRwi+mFgsAa6ajyv
8FWjx2QkI3YfAQvL/wi0+Do8u+Gj7Pd99DEVSHu0dSkwe0PvZ9SEugmIoJkiILeJDqllurrWn0FE
MHy1tH2RHKbeFSfDTa1XDFCW13gs9pinQSdBR1qw5+65hsDwnYJSYuyQZ4i2ZDR91UGHkbsiNzKE
Xz4b1kWPKgou5dilCU7WI6FwBZom31H9sAawHryR9Vyxs+Oy3KqFeeyHW6m4zN72qQq3Wf5I7gJ+
QD5hmBnegrhuDr2/GwZk79GaDxKLe67IKD5Ek3YSiJ4byD7qUnwzOX1NQQUqLADD1F1HlFplEm2W
C29i7mRWzlV1EKtDb1EtYc8mB2h9KOXC92JxAqkYMDJnz30ilouP2XK15BayPWZcvtNzqDuacZs+
U7BCTXnkECPb9lrLuAEz8cE+XT1Zb+QxYa+QwwzGzZt2/gPj+Qqy9Gr4pkf2YXLMK0ge/q+yjV5z
7IzEvcMNhlH+5z+MOwwx/jO5hn7hWyGDZY4EYP4oP+ujNqw6LLjpVj76j+bVvOSb/klsCiQS8Tt+
KISrrqBxCz+U6Sfmci90H1jH0YueTfYmav5svaROoeNA1rSqPtF/DxVrs51sAysDOflpUIE0kJxC
6ItMlMNcw6YLMlNYvFVQnZBprgzjHg3FaoAsE59lRuwtg/AWqKlvGfJjXCgbJ4zHhPxMbakqw0pF
qJ3TAsbdDglVjAzEOrUVQIR6HGJKVQH/i+HHzIybJKNGpCF/1HzLSBK51wn3WYemD+EtCysMcTEm
EzzOfVhoUe2OvSfpWzhxWE/Z6A5kbYfAiRU7t65AoA43u28zXeO7Y1a8ScAzf3v24x3kIEX6jXJS
995V8drHB74nibedsaakoXcpMdKAZJTu5vadprgxB6RPEQO9+tgSfqO+W8lvFIDzzP1rwNk8YSUN
6b8UZmje1tcIfo0gXEsViRUzg1MgyJs8TJ0Jcn6kla61mKlgvxjJjMGq1wCkpSjaRaJXGKTknJcE
rbdwkCiRhim/1HpzKrh/u6qxsVuCgNbEupf75J7dGNIVQok9x375BWOXH4ZfMd343XkZD0KTq5L9
3NAGUr0xwCGjm4Y+4KgjFqu2lzWTrqMXmogAij1mwzayOyaqDDF44njIgvVb9Ehg00TZkvZr8gYd
CW1GyOB6XX904AUM97D+DVcNRrwiRLvA8FdVqW2VGKfgSkBnd5nQHsn7Zds3msx0AUkgaEttqjQ1
A8vFkR7JG67b3a63tHWf/Yxp7kkSTL0enHHR7+m3SwD0URa9kzeMrSyOkjjSkCJgMN7RupLGurDD
RC57MYYrqmwaQWLMSy6x8qAw4GQR6sM4OlTiAV4oDSk7GGwyTMgt2C94oALTxJ8mW1conlGJby4u
l9VmICb44WPodUd1aVtkVlcH6G5WczNnCNE4LUl9Yhv+PQ3w4NN/Co0oi4UnhHpa+uJXJgShmhmk
CwxHW/HDwvsp6MidwVIirX+y5JmHpYtc694gpp85OgHPqFnWMYiibJBP8hfQfSTBXqbNW/uZ79TY
Kw5ul+OmgqlUAgoTJ8W2gvAbpwZH8daQf0PiWbTSm6VDkG01Uzlq/BZ+MvMq5mfpCKak0pF+Qmx2
isxaj3jZdnhCt9BERxZMRfz2QmPqCVmL48PUbIXypFvFYlG0SSBHlJQHRhvZcpRtlJicdOW9bSd3
/FTj7tJq6UWqGS2Fpdf7qWtO8BnLA4JILwBxUbPTBCo81Y/Ff4Y8AJFBKi5nIzpUlUYxsoRjSHgy
SlXT8l+qNV0S8oc7VPVyv2AFGy3/xKNyYSHnCS+8/M0j88tQgIUIes+HVUAeKPnYXlZDmvjUSJoj
FQ1jLGRDWqjgFYbFSv42BqBRBlE1xNVaNPCp+p2yjaxW3WIQWdQPY4DyIa0j6hL4a22hO6r4rsI3
VZrsSHxry/hskAI3BAGcarsdF0ofvph5f0JKcZ0qMIo8vRnoHBT5pMTdQa0sxqy4lTX1Uc2S21Rb
h4z9kFr0ZZ2jIoFE43EucArLl9FW9h0W6S5avCOUTdhPa8mEosUZZSnTtZoITBlkt5Tio9LtwYXU
x1w3G6wrJfkBqYjJdutisbQqBV4J7OSi0zel2l/q6DQLshPID3wEZItB1gpX0Gn89J8pubWa6Onz
VVIhMFQnU5pPociNxnhzMj7Esd0NU7UbSQ+P5PqkSM1bEXoRTPq44L4q0EFABxlf3Xi1UPIEQ7NW
e2ZgiZNqgxtNxials8+WqONNB2E0xT+KH4h4MmXSUjhGiUXcSRfJwEGc0HTOUFieOqgYuRHm7sqN
g0mzyoiQi59vzLR7jsoqxyub74XQzGRylXWDI8YWpiw4IpBEpTxCqGEjRpiwtW2xLw/LucHuxdsK
teN3T+6W8Q8EsNBPHXwug3PDIlYPx8T8Lk8fEHhHAjhG8A4Zu44Z6Rs8aCwCtpiOajeQMCneQcqz
bBNWI5R9MAB00hzJMHPwqYCjl1+adIOciUGuSAAA5GfoSx9w3yxEopDQYWLh6fcN5wnSL5hb/GW+
t+mOA7WFAmfA1LBxgle3I+uRxg++GLAvnhDoCymqBU8hYJBzIXbRWsHmm2HtcbaQvNGfuATS0muu
HVsrhAbjhe1eQc+Cke90QMIJMVHi1iOSStnEHLLs+9luVHj6Rz26CAj3tB3NFMRQ8RyV12k8qeFF
JpOJO6LkqXvquBvkPfTzJHU5QKLOHlRbkRwJctUfVmRM4skBxJqy91TDaSTOZuz81sp0Y8AsaasC
uFm4WOomRKVvOAqsqcGzEK8RXpTY/RtVdv4BcoKX2LcGTRweyQyHBnoGBrKEO6fr4QeNYzXTcJEs
CmlG2pP3EcGe3HI+AMDlJyzXmH9lm+a+9NiuxPxO8GaS/AhMoMPUdnX/q8/vLQIrkwBJwfWxO0Lh
RkXoREz60DThh83yQt1q5wfpX/SFHxjdYUYMY/qvKxyEBrn1WXNIq/ABdqrlFAZI1DZk64P1Eura
7wPZG9RdZpxApvolynvFrHibLygw7FzL2EEeTihqTZvfYd0NG7/vzYyqdi1LXhLcE/nYKLsEZL1+
ojKLgxNjLhAxP93ioz6Am80daM2binMegMfMKsMUl1L9jV4C3I+pgMxkcpy94qfg6gUnOuEvob+Z
d324BwOOiBdOasoQ9Ven8hoZXWN9TQz87FrGkfc0m7sYY0Y2fYH4e6+CAJkbqn+5dcGRymkVHCTJ
xTgGbIF2L1gI1Che1oOwQaLJ8i77DRRCpneUoAb2Cv3WaPYyGV8TgAwo8Z5kwgS7wxLqOye2F/1W
ODBm63B8BlC1xMjylG+SxMni5qzFGb+TvLr1GtOeSOoxbZiYeObGFPChg3I4//9rsT306aY1tzle
HowSnYGBsMBRgerRZmaZQtKlCWDsw42ao/fBU8gtxDNWsm0DnWzVV56MsuZJoDTTUYka+AgzJJO8
hnQovOQRt0GdChhmNhyruGyhXN8oDKSNW0RQfePhyDHPm0Xqg1nxCeZBBorR7bruIMJM1M33kFMu
2QqBm/Tf+bTPFBgtLpIdJsPWawbxukZ7nSxVJH/jhtRWt1WYNOBpQgEFM4ah3Don9gQQYjoZI9Ha
AE1cjU5UbHmnS9KpvxPeCbxV7hkxsjI6VjsE6sQ5rbQh1vL5A5VqFTzxi65dmoFQ+bVIDgK+GGQa
GGuWporo5E0Bo7W8Fnk9RgEpFlgojtcKjxdhmERrgYUpkd8GP/oHOlxybf3FAQ2MFKCG1qsDckIQ
iMx7JdXYVa9xRYIDyFIfgD5AxS7oSecSg6FV8HtTP5i8hV/Tu4TNZHcLWi/pObkOpvJMWgBQTILc
Snfao7UVb3RflrIeZQY3yNrkK92XQmSAblfNUa6P0ny25CsOvGaIINzWWDGiLTMQ52hQ7TixMayp
eYiaA09x4XbIh4h5b+xgSUA8RdLuRuy2APhSu+lfaNYCBZ2SM1xYz7nGXWn3fKQc0uQwGw4z9bV1
G1DQA/uAsqzO1L4lbRguDqiX53X3xUEhfcMgSn5TgiTjO6b3UO5+MU2elFU98aCX384YAdPGlsEl
NEnDJUycndttsDFq3vHlqxDBKfiBoIldh9/L3AUwr/M0IgSE22zApD1elMnOig2x3ngxy/KeiwBG
FKwJ8A9kcxHuC82a45BtN8VuBE7LirrSDwJFc6QTvxKMHh4g0EDC2UZyGH/IvyDmqn7hblGg9gvA
X1vGOtERAAuThXmLuX9A/Fux1eVNuXDrHL7QoVrTX9OIouzBSgswEtw4AqhdS7IzHVnmpYbBkG3+
y1gNX/LChVmVjVt8UocNPY3HZpGSEffDuJvrAsN69u42QnHGUkPXL2GgxeyA+dkmRLD8I/IRo49Z
BZ+Ww0Xm0WWSs8wO8RqmZmClsgN7Ac6dIK5S5AceIvdjjHk7heZ4DAzsIlr8045lSlkuTDABkTTK
2MXwVwBVwHwGYeA9xuzBeyaq9hzdRvlfq39pI1N+NiBuAmYjb4sBukPzrVk+Zj+BF0OirKRu3+r3
DPnrSK5H94BYXzPYeaU/3YNZFAOWJcBSaZevOtzE0HJeKXl5s7id8DlzzxpYQ1zYNRAl6dVALtlk
44uKgNRB/Z+6HS7iGb7nP8OhVO1f0aPdA8AgWocnTlXLaQsJOpfxtdygqoUSl79NDx4LTKL4n/hU
v6x98inc9O30kb5NJ54HCKcUoAxcw+WhvcZ/EX99OslF0n2hR+RbzD9RX0EqGf2l10yXUd6hgrGi
rmPCXZj47bjQOSHHwLUah0yEnI+xW3/G8JWg4y5whYrLFfJMa8Vu6Z4dseo+ea/ZWniXAclXGreF
dA21f8YbV/aduQ9yjM/ss7vKz/SuX8cfCF6oAP1rSIwl14RBpi45iZ55Q5ijUjy9wwFFBNmvaNfw
Ej5DMHDDXeWpx4AeAXdyc12Zaw0n6f99+7nqscyaTBubIvLMODkYVkW2j4TqRsI3g3D+/I+Q84Yp
Gp0LkmeCr5GZ2RFEcsmthR2WDliR5EjMugNW5DhW5BS/rRPjZZtt+MRgYqlffGbdSM2xog2fRI/x
ARRBBirqFwklWHwkAUh+ucZ/6axes2qN2qqQXBNrUSrWHwPvgmYTUKHWMO9X4CDqFbe3+Z3pSPTM
9inhgtZO+gPEkf7am7xk4T2MHz5tqwFSAKr0pHeG5dyhNa/GsAVrOawoefO7QuHK7a6vyjs4OFZD
w3OhJHMH2VgWonvQuDF56OCD/Qrk9q7+cR4DrXacdBxDTyVlqromWNiERelUoscBOCzrgC+tn4px
NnefsuuMfYLftGkb71F41OUd9hQJEdIUY7MDxNY99Wod37npsd4wyauqMVhfjVtJZgID+x7wHp4g
LJlDF2KmYMcXlhTwK/NyELAO7IWlyCv8i+9Wx90BXYPT2OGHY53Em8UT0vz//8WJ+7m8o33P4NpT
5NEEMsQCHly+IWc1NzYPDzhkqTqhNeH4om8g98DR5JVAqShwsqL2vIwH7PvPtUPYwp9vT48CyAE2
KwnV9TNdikynZ4x8XmId6Ffn5frSCbba1iHzQnxvVwn0SapeuE9fPsbAuKLrez5oFg1snM6CiO2I
Tzy1u6/6bgDyE5kYOum/9kByPMvgPW89nQ8ZoIkIELRTCY6B+4kpWUQ/wxVInwXKs8GyHubDYpiE
e1e/Zi3qPPxlSrAOFfIEbCaVGiih6SyasGDVPAjjrihenGb01OA4vvPEC3Ksn9OX8Z59hTIMH1v4
Sa3t/P/7YH1AUOie4b/s/5QLXlw0O+x3Xkh2E5/CT8KIJ1ubf/xWbDfsJTUW7ihv4wvBLuT56aR5
aKsh4DenhQTxxbvm1IDl7BaudusZWZ/GxinmLT9YnDumEiyPx9xukcD77WcIOIFno6cSuTbvcHXA
HidONknkWcVWDVAyuOaS/eRyW9EsIeD0ZZB6W6EoSDy2cZXu8tDF+EvAOI6YQ4NZwVZJj0UAhXeP
PL85CgSdt7jOulZ36bVjljjBlbsQOl9SUhPuqhD/940ybHTkqfiHwL4oDrG6DYvt1B/L+KzmN5HD
sH5rhnud3OXhjk0LNy2/qYLJtZjjwp3o8Dbai+YBB44iuaDGQBig8RIguZiHnqxe/agih/VHGJ/H
APOQ8aPrz0V/tvqLph+7kUyN9fSJd3mhHI1225LDnOP9Al3uKmY7g3RK49amh6k6DdGxlU50Lj2Q
q7GrC0/AMRSLjWrftK4pPUVhw5kCMXLGeD7o7jV9aSLcCopX7FOGIXUt5Nn5Lev5lNiF7JhpuumP
bLBLkTZ/Xluc2EC0DQYraCl1XmWxDbPvFIoeBaKBUDfYV+WqR3JTsu2Z+ZJvrRGIqGyncFNGDF2Z
D40wdZoQ/08pWE/lLhr+yvKQU3zV6Y9Vj+tO84CJoDJsQmJx5mHrp0cjZrFTtKMWxIWm2KTjvddO
IvXMuG2SNfiFT/87kHrDUItMRDyDsUZR9IMQXYrukkmktuE7NH3n/ZHJuFFsytBr6FMnFwgXhU1I
NAi+PkYL8rCBV2J8RaS8Y7pNeoeOlwbcdEj6bpDihsQQU1jL8Uc8fpjCWthC/bcgvzZvg3WoMSnY
KcVGrJwEk6z0GcH7bRC4rZKfDt+W2O0kNCl2SNYPUV9EvDAerdw49KRs15+ahmE2hqRnoXgk46GN
9lG3mZn7ThdRXPONGErCD6yE9eTfTRAefc15X7uwCBWGFSSqciVyRnz2yVMTfnsqm9o4UABQ+ItU
JkTBT9Di4MMRUjbY0V9tYAByTHSRv84R6i3tJDQG8IwkeU1uMp9Hw7PUWzOi0PsJOiZD3e9TgOoj
wM5JZYwaS8wwWWurUNz10b8AUjj8JEB+DL/H8V6L71kCzQ0bhW0TflRwptrhZCGDpzEKFNcIv0Ll
ELTfVfnPZ2yYK09JeU7tYSLBPcXAGctgbmVe/nO8AtVgIM3dIWEnt4vaG8et38OqWo+Bhw0klCTd
WCflRZR3+LekWA7e0TAh92zwpv7AlbdnJaMo3AbiVmtYOuAsDjdL2e2iah8icAW2rMk8qqCmZfUp
EFF7wpYwHdAXa9qnFkJUT4bKFCpQxzGo2Ji4ZqNXya5x7VhoCgaHhjBEDyknp2E4anh8d4SEEFhw
qIRTZb7Uaaey1MzkpAn3KoLf+8mGV8yrLHi5yg+7G8g8m7dIeq8b+EhwscddzBRpmdSomHaqPNXK
h49Kgi3zE3k/ZscqOdHGNzE7nv29KAbBVEKnUf+1/suazm3sLUavyimid4E0rDi6v0GLiqISsImx
j0XVDiJGQFAGMuTUs/eppfeFB4D8oSFZBWuEs2Vg2JTuxdQ1LGhuF2pcsC5t74cYzSCoXbVvIQuB
Orp7igBmtEQaSNfOpJn/zjHkyOkOsIBdcZcUo81TgQbBBAx3V5/hnb1mshac9R/hetHR5j+LvaSs
pjchvbQ09tPCSBEb25ROXXGsjB2Pa6SBg4s1X9J2YPaFuBhtm/lV48wsbPUjRtqxQM958HWGfSO+
XUyXvRQB0/QfSee12yoaReEnQgJMvTXNvdfcoDhxaMYU059+Ps5Io9GUnMSh7H/vtVdBQDXDwSBh
w1cympCpwWRQz8L31jc2S6Nk2LbhIxQNa5UymGnyGRpNocy1+FTgtYbrpC647GaaH5bLLNtjLbDq
etm2JHrNY7BNoqyy+cCRo9ppg0fmFCebrFmWDYtwKNNsGqzgjA1Oz7SNT/go314ap5w4xGQpEgIe
bhPzFCC/7n5NYcZL9Q6Pr+iptU9pcjSjndaxdz4a4qHG10P+kMqzG1iB4Q0xdKj62Gd/5ZOFrFPQ
LWTfMVTUdqP1q3AfZbZgbBlzapVO95FEexWIhtTM2BVUrHAgmGCotvigxSHpUuZxOaGz4nOOPufi
D582Sxz8PBtF8VjDTPuAx3fRDb8ptwOalBLOFGrnBw5e7vrxJoxZRgLXMo7iQQfwhjPqmyTQENoP
fQVlzPdUggDrYzlQVLDFRSdFF8fG/R1cwIhMATe+fCm224JZ81Ny+Y1rUO6iyoUtmY0KNG+MWgSg
VzwOCYKtcY8sNUupNq24iFVngnlSQCjDOZE8naePTSUh4wlH7OeoJw4snGxU52b4sLLipaXuUctH
Tt6fYgpGPy/hz8orrsuoyGX+sCscBZCoDdtBgasx+Yvkuxou9Y+XNt9RMkOEt6fAySXKb8cHay57
SHKfo8qT/kbn7qbp2JjSaeVc1tBCnvomzGYAzaCDm/nM6y8YwZpDAE8R1ESdzIVurUZ4ImU3RCZZ
sY2kK1Zv6H2ncdXjDYswRDgH6eoVnvTcFYVlUS5ldtkmMoZhQpdgZfpJmcxe7AqNHrvcFUx01t3s
twN0s5NVE+z8wH0lZxG1ZbjMG0aHea+vomwlvi2pXNIC1dquG1ZSPhPGlNn9tvhc/NfVjA8mjcok
/g7C/UtcqTDHaMO+S/0ZwgXNX6uEdZ4Oic9RY0eUrWzbEMIN7QiUw+StdABXufhdjd5rKXQeZIHx
aENBjKfjeMcB7UmvG093w+U79lEOYdTpTU5Uh+pSoohVnaia4QXQMoaqwAux7KXRd5P/6a95HOFD
LN5M9nf6cGOPDccDBoZM1tzE7fVF9lohzJPeXuPjXuwQ5gQx01TpKrnmOLWeIxyKB5zhgSLqTcgV
LMsvswZXZbFOwrKyayqehGtHQnU0CzCks1poTfhJTKsHzo7sEshHffbsZyoQ2GFtpl7du+noBDOF
nWgSIg+Fv/lDmoXp1lkQbo15VItnGO0HcqO6+Zt254Vozy3pAwz6bA3yvJ2ilaHCYjdieMl8gIFK
tWZyILKwt1+TWYzrQOdMJrdyOGAZyzaXADBoIAEOiwvetWD/fujmsQpuLzxojJkGtzX9KYZfBFMh
J2kYOjXbmDeWNbQFk+hXY+B4n+PgL6LovHx8KF9gH9gZC+jgem9Ipu/C6npon2AXTCSwoZACrXDH
i3M6Lxhl1mepAgB+EFfNmAT5FmaGS4g9YRmIf3lFr2ARhCvjbiKMTAvonsyGPwmqbckZnu+WY2XK
IwBCSUVqAOWBvPz3qmdrQSUFqZBJ8kEUAZMNxhKGzYCVax0A6TUDGByhGQoPkBobZZ5AQ7SL3lVK
BwdW31LRVqbxDlBImszZsIDWKG8P7oEIe6+0ZdYx0A9YRwi7Hp+R5ECd8QTD1uQDfJ1eOU+Sn4qL
paEWiEOkD7sSLTUZMYmXVvCKf2iSKDdkokIyxACWoqy/ZsFrpVYHRFgEt8r5AvmLRlAx+08FQ25H
G2gLiSjBXRddEN78dp6uCbMCthREsjZWZerp2pJgmyqZ4xMhQOODpKfYuvAnFV+8VvxPfBthr4Fo
/+D6LMgegwWAOefeSLOGMA0nm7pIKvN4abH4Hzpv9FAndje0gLO5wQQyckPIXIPdF/OQ7gQIlfiZ
HqGsylDEbIXdELszBJC65X8D0XBrMeEG5oiw3+LboBNUrAlXEe8j+GG3z1XZFLPKrla8A46+BF27
l/BRy2v9gEljIjFiz7TFIjpbfq76Gwzb1RDpZnbcOLLu6r/alzpHhye9rWw8iVhD2gY1eQr5idDK
bDJrmllvuC+IvPyqjCzsb3hy8GQbLTzH37+QraSeQihK771MSJIFlyqW1oPqcl6pCtVwBrFMk+zy
Es9QPCDT+LCfIQX7yU+Fc2tWhEmh0CP/E5ewKV5HqLYgTiwGPO1Up64XSJZ6nmp9xxdhhqFCo1Q9
Qn7D0RHA0hnmtyEv6xdDigE7Bo6H4mCxgAUK/qwgHQ3s9gvBr5idso8jB5YXPXQQiOAQAVUaINQ3
VqMDQTKuVccRHPBGt3GgYxOfjzjWsAuO/jI5DjsmAUPDPdKOcOM5lWviw9cSW8tdtW5QedsIBD/4
Mb/w/IBuM16pknxKWHo56ZKWBCCvuekPEY+wfYPEUmYB7tF42k6H46e3kj/1VGFuMbHMHyhWgGzV
Kd28IP4AGAKyhI72BzQ049FO7rwoX+3y44ibdmG+YFFbwQPm1gT8upsqV3QsA3gaYJCtBm7z1RtU
AqKMIWU2Zx7ncgODBE4AVSB0Sq71Sltmu/TEcARvHcTNwO9wvAPBDgdG5SfkMsCTPkdY5MD1PNct
jtbTeMatGV4epTScqZe4m8JFLrnHSNcnFtq+M6xiWIP8xpQSSC31oxOm7YOfvaouAw2Am24/1fip
9diuvpLbsOa68TxFLVtT/Jp4+Zh/YB1Iz1eH2ZZTVSQfQXWt/oYKLdmxh2xCihxhRbrDT56AnCIs
I88FahZbQAgyt7fgDtviZcuK20oe3QwpWTqsUJRgplXR3WkYGTkDVdYGs0rYFrxHaFblbQytnqVM
aAN5AX+BRIFHSaEN+1ppIT5ZwXc0+rvS6ZFroh5xdYhj0Mqx1rKxV0pgPeuFPY8FhRmCUnDLjjS2
Oo975DJwmSxgS3fCA6u6OjFRuBXABmLuh+LlTLCPIwkcYh/oc46EbKrtMXH4MGpOeYN4ZcMzGNEW
enkIaRk5b+wUV3lvEJzyDcIFhgRmjMB7qCzQ2uJCmm871SYz4cQpqcewiF0qUN07pek1yaq5vW/A
A9qZTj76w/98L9NkUO5wWMAVhCqcgYWPK2b+gc/A0BwTzcKGaby/zVetedVehC/zsSVuEP07abgA
Aswkx/ceC7kERBozZgdLVaonScABIpobXFrzUmw/p3obLrhSyDrKPYa7kBGaTbMeRr3qtDkkvwXT
HhIubivkgflAtilV6IkFZRjMhRaNpxe/Nj2ihd8PzlLEfaBZZ+cDOZ5Vz43mNkV1qcwSltEOxLRM
JDHFoYZReaTESaCkEXmH3AjlTuyqMRaTeF4HtDjsumECxQ7106xAEQgbxz4F2a4dtcgNWPDwtM00
1PRPXjNYwv9KGWJZalX0GUsSHuU8LECB5al9IrVFttNNCdcKRTtobIOtI/tV5GrcYqLq7kUEXORE
EyzrPbGzOyLJGrviI2MuRBos2ZjQaehX8ST7ja5l7E1om6YaOsq/aj4mYo4kTcBsxvvsj3qOKR5i
WOBVyuFk3BvwYThaVAnsEhotWSGcOD0T+3c2BoOT7/bR7bC28B5UK0v8wrWbqUBeTyo7uvqlBYME
Ql2ESGKu1nujZffkB1aGdwCViMjpRp9l8h0YV8R2OZn12XP8wTWrK2ZhRjUsOCmf+Zq7jJvMIC99
ooIGPDxY1bof4BhITBFMmj6HphueK58qNbArNVOrMx+lePSTHdoFbcceD6S2pSMgtBH4iVvApMNi
kd8Fpggi1f1kxbzMi1v95r8j70912s42vivuMjAeXitQm/fSicVl0J5rf8Nr3rMroE3jsNtA8/15
s4V74JFPJmu35L5B4CDjO9l+2FOFPHwrTd3AQkG9hq6RDRabNhWHHi4c7aLhhABerF3CI18/qKRk
zjHtJeZ9/PH41eGMhhxmOW4itfEjlYwuyqyQ3ZGiHKzgCLQcs2t/h+lBvFMNN88wlbY1iJbQ1WHS
gt0pyKXtBJI3bhJYaJ6a4io1lzDZlziUQFCmIN9hgAc1/oa2qniFxDDs4jmk4rSzhxsSNE4BG5nW
BQ0FAm4VickuB/ctHOOe5gf9cy36/bigM8k8w74AdM41yQVJduFrL78PrNWb97zQHWLbMrz5MBZU
MdTAuwxkxErgGO/9VXETeRVgI13jo8HYZYzXODpnHCZY7Vg+9+2R0TqyxhN5WbDnmGrIX35k+EbT
ggcMUHz/3h7ya5xYXO7XrnHbb65fQ6HhpWKoFkZeIdZ6Aj44f/ElvPgrcHweI3xzM2Up0ohp0FnN
8qirX5W+r/MpaA1EexF2r0qSEHzVe67OamOXTpaysjkkrQWbh4VwSSoD/LwMurs/Yqe2SMIdCphg
7eOQL80GE2XHMSN95ktKRjR+8MnohRgMK7pLzr6uosNdaiCCFLJhZmASWs9kbPiJo4Skh65WWmnm
LpIXfX0uVHxpjipi4yb/kt6n0lzLIC1GxOA3g0k7MvfHNRQ7izDaVe8zZUie3BosFKBikL8GBOYv
NWH+T6k+AR2d6t3K/FicC/CDpV8Sdctib1zQqLJah0RuFGvwJyI7MrvHlgDrDNSg4bQ0UGqhe/3q
GMLTz1fs1xYypNemNL4ybLCfUfyraTtisasclDiDh0BsPew72BkMvyOv6FXQ8O1apoT0zmX+R1j3
hGojK7tBW9QNcd9WRwqPgBGjlceQ3GZVsG5Bwo3ky+TEeQvXxt/A+ivIOQjxY3T82mPDSGPEfFV7
PjS51jg3xEiBfnhCv/0Yj4Y9rY7D11PHZcDwGHKihikAn6xlKjxVNHtt70nZDNaPkVxeCODxKSdB
XbP8SyLS+aIvmhYtG/9tg5Ou9oUwbQAWMrEHxLHNNN0UUnB+eL3XST/Dz181sIm4Zti2wSpmA93S
zmavR9WtRB+y1UzDZf99Qw7VoGEFgtSNey1jxgmqzxpfRujQA2sG+aEDXFHaeUZwVzCXWZvknC85
nNUjZgADtgQaPqLxVmwBhGd8cI3lAv8QQmVp7z4i9/EBH8ljVNE+IfxuLUWuzPTO0yvK7qiDK46Q
u6dVfQkMr3ZTeSDwxOO3hwuSxh5EN7iGo65DlQ4Jrar0/qo0iBqNPVTX7r1+G2sh2JQx9nbHrJ9L
5UgUirEzk9dslrT4Ak1v9FeH6EIXuXq/tlJ1jcxljmkJiVj1ajCZIaR9F50/2u09Di3BLQlHfhCL
kRTZO+93jS5OXrw+67e6MsKFmc0gMkgGce1L7FjMz1LsoVrORIpLGFzqV8jhszK6ufbaxMIplA9w
DyZEIAonEQipvQ/j56dsjxHFHULreiP1toYCoZVAzedGvc9LN0Z2i8stsAM5xZdO+TdsEeIqeWrn
KsC8iIC7KU74tJ8wU4cZWyG/JmGRzM2R5IiBoZV6JHYL/QyxFBJZqGfw7zB2UZHXv+dlDi74lcA/
y2Yq7BTqucIDDBXI9Q1PJnGvg6ex1QkqgGry4ru6PktiL0e9xKF/0BSef6sq2VLbKG7D8tSQU4Df
xhKu5ucXYTTvLiOjisl3htW7V+OQBQUOX0C0qeoaDgkRSY05b6JDbnoEtr9ITiUUj9YWGf4iSp08
dsgPEbNZ/Ky0XVot/ecbjh6mYSys2eTDI2Dxf1N3IqIf4fQieADyq/xTs34IUD2kIO1OS5Bzqq7f
0SqoL4RmEEWIcWeJK9vofAc5uYteeCvZvraMWGRmCxOlBiMS8PNgS7r77uHSehPzK4jXWrrIIG5/
4PUt3tIvlCLESHVtcwwnEHno9SHGEFFMjSPFhcp3fWNLOjBmQ10ZAQtopzk7qnokvOqiLaGRgsaK
mQmSx8QerrJyxPoTJlBHwgcQrD92YnwvxOKNRU/G3orV8FTc4PAosUrDqZFBBMEo8vJpj7icnR1T
K8Pj2BcziwRYCbBifsEMgHKDaYoFbQH3QPo23neIUQntH4pC0OvNS3XY/Li0ad1W3NBiFYTHA9WM
LCf745MRZH2I6YRcREgbUudDeoGWiFQPqAKuGY8L4UHipvuHPJcqP2OuVgugAnb3NJL0cyVkpBtj
ZImkjS6gcgd4O1h/8yX4/wPckyxBiMUoH4lQw+A60Fhj9AFvTG7R2Okf+kE0c1MGJEh1nQgZEuk7
mSykZeKzYGV0r9l4fuv/bzEGmx0JVTBHaTXycPgEtq6PYg2uLjoPSj3dLrcP+h0HDE6iEGvRU3Cm
qw+hX0HJi6HS3imWamZrDQObHVLoJLcNeP95j8bOB2mw3DivwulR1ito/wFopuJTlwitHumVHfJQ
040AL6BeIRFDwkede+0r08VaEFZzr9gkbiLEwb6ALBpaj9Hq7GW/WsziLHoVHFkgtncFvKbpBwsd
WNOEOwAZjsy1DJIb/TXXg1q+JwRopACTGAmjHMruJcY/k+vWMC/YILbFxNETu5zgnOpwFyfEpcf2
OLVoHI7ob9igWi0JXZAVaPumBGp4/QMjRvlhPNotoAgqICCVT0R3askju4z5Dn+iafP0l+xaS+aG
f2gDYwiDT3us9hiMqd8v9I5/6gExzqhNAtoHvGbf8lNDJYGK5732QKd0uneAgbzDmXMq3OnG+U9e
dkT2IbOPRKcFhGjiRmf9cyaxszmfg3r3eiA1CY9w1OCqkWvSYLJPZGriFj8gbTgBQOWaFA6sCsxp
OaYiZ3JtMcXROIS2BkRCuI0K8CryA5etn861bFhywR8dKYT0N1BDeNL7NXztDHwNsp5NU00N45ni
/cwfIl4zdzKvsDsYO8BiOkeQgAzdv8B944XPqcQj+3PKq14hrmDUo1Z0tJIbBfyPpd1dwrmaRyNj
y+QUENwh3PJrkAzpWwRvkKGES3PNp6TtJ4sMCcUF+RE1+AVngxeZx8LE8g2mGvgkJ95UqZ38ymX2
+Cqb6RseA881Ygps0+7ZutnyXsJn+QQuf1dB3UsLiOoDWQ4EeeS3osqafGbM5LXsmVD4Qfw01wyd
NHD52hh60B8bD4wFQCHEr3xdesyZaKKJ/wSAUXjtahsXNUjDFqO5cEoeGlsMgA32kyj5mLlyB4s5
Rn2gYsTlwGSQEzD5YqL6VY6phz6XDElMa/B3QpEG1bGZQqnhZkCE1XL820ZoRaE8vJhsR16Qzpsx
0ltAL1iFqUB/tE8r+QAfoKGr59DEIPKNv5nb9liXOeQ8NzjT2I3qIGehNqZQd3DCYJn8hhzuEDGk
TFy2pySG8wCxBqMkSA/mOxP6JH1q4Xyg83UWi61iHY29GRUVfuPkY/XtDNjZb8dhirpB3eF19Mlg
5P+A9o10ShAs/q4echcDdx/dDURsegPB5qfgSJDgcFBvZFj68NFIEvrlQECiNfkqfngKeghoPUCS
rWs2lFgWBTUsa0zP3haE/1zi15m3mctEViHCZkXce4wOjCCcWEynrIKMCDd6rjxd2khP7/46LLxh
ieGD6Uzg4mno2B29ISZoxOORUsSt3cUz+LkCJu14gNCmViRUuwqaUdB+bgRgmwojjjFL3Ugg3/Pg
XMeeFuOaSyc1lVkpN/jn/GPv6hiHceVBaFkwLMStdDAfxjOFpUz0IzF2P6xnaR/1tb9ClLAk6eMw
QMhDQo4ZsgWfkB06mwDxu9jz+sd0T4Rf8cwsOUI+B6bc5oGnFpdcehCDCaL2D/cQz/k9PUdwWWVL
AW0NsLFBYWKBxQ4BLlq4C9ksvPEJSABb6GI4SsbFBG3eNOYOQpKMeDOn4nf4UzNJw7gnlMBAoGKN
gAqqnDOvPheYUo9uBHJoyJtApfjt0XAEU+FCMgmmVpScfrxSuBjwBTQHIS0H3gvduH8f6I7i8VRi
epfhuwPhfKBAI+IZ2cThA88w3JXiBw0FTGB8CCEVUzzYdEwA5H5Q/Ri4ybFPnTCNjfUSDiq4BE1x
c8SDnAFaBQTE94HHLh8fmpyGZaSDTcEXeP8yy3TABk/QsBfJio/Mi8tfh5EAfW+xdYERMG5DoP+P
ypjxZMV28sQqI21mLNVoOwTopRaOMhI9AwPKPy6tIdAwwGGxuyXLqG1z5RCYV1f5jh1TbBl3qnr8
YBElHbprum+fxR6+dHGu11hvXHmBSvoc6seZb84V56dAXJiwNxg7fKCF1zKGdisceKeQSo7WHtPm
9N4lm/4Suxid2vXhs39j+mWZN3iCh/TQX8qTdjEf4hoA99x6yrn40u7CgV82e2bP6og804+JqwAJ
GHEO7hE/m9vEVefmc4PwY+AaqA/5idaXioACjM6vPSvY6NNVjaFc4xAM35jOT78CsPzSzyjf6qo7
didWd/yB7je899/yhV0ATO3uhM02JJq/fFfs6416A9QVQlJXLHnDvMyN+l+87AMFTqun+FA2w1E9
djeINtlG/Avv5Un8jlja40Pngkosgaxe+8kcwJTHmw4RqgHY8rf08x7Xm+CmMzjUt5YNPOTDu9GT
Ckzr9Y+N+g1IN+yy62uRHFtEsyfdazbpvT7pC15vUjRTRt4b0RTz9tisRZYT4To+C/e3w25TWcWz
YZ3vm7Pm+pvmjCNFBTMHggdNNDWpmOr3USrGmuBz9PWpBi4P9R5TrZW0ar9hk26AbT0bF5T162ze
mzOMteRYbIczQHyzL47Vodxnx/TR3f3v9A9ElEUnmOJrpePCSYkE3qsh6zvYVOCJxpHR4lRFDggb
4MFOH/KhXg4qvmkg/Xi1uCCsyQPmEwuClkeNUQTR8ZQ9Bo5FPwWliAIRz+XUoQ83f8GIDXjjwDrd
tNg2zwC0t4aBbokPk6cfIjlbzz/4S4GGCSlBt1PEjzwR2jdn3A9YIvBtcmn3xVWdC7t0Odnihcps
AHgAIfQX9SZTyMibB3mgRLExgxAM8RTK8b+lTI5dAO3+Vbr3j2z7/lKu0dG8g85om89DZqw+49b8
BPUHPcHQEVAO7FBn8e0KdMhvK+UQ0Gkix30gqLpEeUIeMp6jNkcs3QE7hjCebkOKzJ2T2B/J8BYI
J7rDjjecP8gfhxV/L2kbQaMuwwm7WIRWFAYBeB9EmlOSr4yn8s6/J180aCmaNl6P9Fxdh5k6I9zi
i4tZ3aSt+tOFDme4/JRm0qw9F8/mEZ3VtfolnIUNL1yyQCYrPPRHfdCX0NIP2mXksn7XF9kBi2aG
cKGjs2JR1lR6tg/NqTyiB0GrQD3N9nRivIlcTfo7+Er9Ib1yo7leKiWQcrmmX6UBVp+TZ184zRPE
R3s0Xws60mKrUJopOWtwemB8/q0ovebJo1EzDmJUkE9fN54/2C5UHcjpzS/v+5um9QuG1bfAvndi
Bf/2pwMOYcBfTthY43LtD0lUiwQnIzMGbgU3ZtoFBAAi8Ke64tBMLguMDxtCHNSPiM4s5VG1UgbD
R8LJDwSquZgYhX++vMIiPmQXL2NcO76Zxc3gQ/Bi2capvkfss3/7O4V7eIDyaAQ/AZUqNioXtIMg
XwYyR/b9SMCouvzS+KagkBr1nmaOs5In+dBgXXTY8o9mooYiURlfNIuANIGhEQktGkkgIgh7bOB7
niDrbQBWjGdDeMwfPAbdbJhDrodMh04lUjfJsICwhtlk1u1FjAPgolXkPvmuISBscv1izdxAK1L9
CfzinLuw4wuLzeAHMz+TTCmuCawxy/wj3JaDtb9BjRXO4aPhorI51/EJQW05ZeYCQ6RFgMvUMtSh
Qgqmp8LjRURvnDCyILnCjcjidesq+oJRRCRI41KW/4sVD+3ggFVihLUunHBs4qYRwPM4xbM5IC/D
AtQDvgeaxMPmovOYjY/qWN7xkSRqD24roBVJKNRgFExsb14QVOhdgaVh1rEPdyHSvWunAxCxmYvh
6hFPhIgDQyWyy/hXEFP+BH+6rly+mY45Wj47cbCq3Ll8yqRL/4NxlUzWhUE9RnMDfXQEq3k3lSfn
UNpmT63Jt28lWXyeJtybt8QBK2FkzFMSgWae1IgdUI/pOVbLUPYEiBXFG/Upjh35rYyRd1UnMaP1
ihaaedbrA5RaeEkSh1wxjSQQMGx+md7Radt5YFEMS5ohdls/IU2hBmQ4BRw66f+KJi/Y5yGQO4c/
0pRCfq9Xo+UPJfpWffdHSIoE2VG6KPbSGQdwPqaKZpBXjb0oyomTSimvre8OKQRwXuRA2OHHmGgZ
sZcb4bhptAN8RNe7btbvfYFDEOhUwvbdHU9vkBttRPmFy7PZp4PbwMnE2bGGjUhwER/KLnMo6vNP
jXOFpcCnxmoVqjVZywC4EOIKhTzWDaHG/283aDynkwqFkzVGHHUN6y9I/Q16+BA14hxLuE+LndJC
gvtcuzTQ6F2DaONrODy47wHR2qId3G/TsF97RBA+sUJezLoJgovM5GJVHA7gFrVTvJck90iwJ5JT
QSBNgqMnsSXIIhYfrNjgOrAKzgUHM/GuWSn8wvCmuCyhPI/Ku9SQSnQOPrYDUdb6nJTPGlvQSNxo
tUdlpOs3ZyoLqfQnpA+E5+WjpjHZjV8w9urL60BnzcPYausMGws41NCFFdhA7Tps7ImwEVAeHGJl
CTfS/GzQHOuY43VL+ZRXltBddNXrSMC1TbcX0WzYNbVDmclHxYdKvhDNBdMEVWJ0qjzikxbnDgv+
wbC6h/lNt/2KZ7zzkwUEeOYaImDec5IR9Akfc6fO84mFN+SxeYCgGMGIUk6DuZit39uIe8OKfj0c
3jPYEavgLnzzjWWgfGn6+ja/BeeVIlFYUS4qDJRTz0Q026+Ez7rRyIZYK8ZZhiY2eMRHA/LC1zf3
GF742AiYMgDe+1nH9BsKO1kmXJXAgEo8JaOVeltSWjgjDPrmmYCnWkjvfmk69r4IazDancI2Ff5w
2gO1TZJHMjmiuwEU4CnKdDbCc8G367uB1gIBzpV1Ce5QHRo++G30pWgyWHeWSJvGscdf4U8QdTPA
CT8hQsTSN9g697cUU8bSFomy0uYkQL3WjRyRWD81NKp2i4vHxZd3AwT3oIBEGlze4sK0Emu3c5Tp
SrKcM6iFB8eWv3OK24vSWsTTnhX2N+0oIpCdMbZRvSv8ISBoASHZfWrGF8Xpw8tqD9/SuXoy8sBL
xuI81eapDHnC1kd/ZhZEHgu7QnFAsn0yB4C/DjXkENTp0S4QZoyZsUzT50mDbTDAxNoaOTw4h/BF
wTcxmild8camL4Nxv9GyLRSqxMcxnIgVYN5qllbX3F+NZFZgoIeIGgykQXFwo09eq5LIZn7Y7MUZ
DHzbbZmfAs75CGd2dv0YzbLl25v9VDQ9X7zi3oiwS1tCvIANZffv1YBZc+oxruIUHG4wUmGbB5zg
O2l7fA9f7EHe0VyP5hyWKNtZB1faIqSPlqB8z0VhqotYcs4Yrph9CAWHHY0mP2cS30g24X2B9PWS
NljqViij8wPQIQ8f54u2jTXPdBFRZ8rClO1Px9voxCeoQr8IsseoEB29frYIyQmDM8+DkxzH9TqT
eEZ78vqcCn5hHYvwcQQMPTM5cPphisNfWLJMhHsJlQdIe9R9ik5nkmhoYrAE63VT5+xup6Y8sDO7
cQYSU5zQ6zYsSbJl7oPn0+WIX3X5q+TL8iV6Pg10nzPENZsehPddMpDEO5ltqVCFM+MbN9LlR6vt
Cdy3RGTpDHSU4zr5RuqZ4MxhDsYy4EDqpJlM/NcHvZ5ch+6LT9HKvwT/YPpKhq4J5aq+ICVdxNK1
KALqjKbDvimCzTtc+sQ89IjwmZUm2HtA5pQxPopha6jq4GRCODOT4oFdio/XSF0J3uRz6hIOCqxY
OpCo1xiV5VNMWK6o5iz/GFZUhycMV/964NaGOd4fqMYA/fDcJZqicBJ9jx9DqeeRnniKiYaPpwpL
o16/Njq60hjKlJ+sykq9Rf4WrJdXdQjoBvDKjnu76Oi1JGkroFtJw2WR7YWBJO76gzCzYJcJp9At
/PaafuZ+D+Cs4g33SjzU3h3AWacfS6Dg0Y6lq/YDhkGZwj/iH+0vqyG1J+Jk75v5tSb/NBXjs/7S
t5HSpbaAZr0pig2+MS1J0TKStUjeiztDv2BPJWka7LWKxPNo1oaGN8TdfvxFqox5VoP5FEuI7dy0
AJCcUDKLj2vgpYP/3jrqzEXmn/oPL9lnYss+7PuZ0PurFmG1Bnsy1O8TGYARj0mjmfuwSupl91FW
0AuULjhm9GhD85jQmRYCbLDwGnSjqdq+KsU1EpEh9dBPRKiUZCg9uFO743VQzcBN4DAmSoYLsuSR
Vu5OhMEebYmbUZYKcbpH89+LrGYldow486OlK6Qc1DkLn3EpOrVYA8uHTjCOk605Mk+VgMckwH+Z
1JqUAvjOWXMNIB+p6CIlw+3MiEzHNN6zuPxtSAfOQkg5AsIBXZgT37D5lJMZv+I7JcAB3qsq4Lns
NjoaRH1FqqIaQUqWwBA1xMADJjrkQZ9ft1QGctS1Y8HA0qNVI70L16ph86oRqHJRBNy132pOe0rf
iteXTKEP0bj5lzoR5/nrLFQYiEIV05kS6ok6i0lOSZJzYZLNtIfsCK8ZG6eX1G1L855A0iR4nY9Z
v9s1WWYsM3Ov6RjQq9fG5L4SlkcWFyIw6MDjgAzOzRIj3eTZHFiJHgl7b7wf6M344oJj8v0bBKeC
riUTxB3xW3MBHlUEvpNlc/nznZh89qzc+DngtsrHZAsYxc+wKWdQQQiw+5F6qlC/NKqbgWgr9Gv7
0+puIyyNKLURCSuG7AYwkln/jU/ye/iJOn/Vv1rPQOlgtMk6y89Rz8uT9is87lrxWUV3LTR2ZbbX
4Eg03NjuXIyCOIyKivyh5tw1dnOithEacxHgexzK4MMkSRsvndwKYtv146TbaBUeAUR/wJOMJ5x2
8H5io3JK3FlSKpE4uWlYs5C+N/0KUxkyLc1vtq+qYZbTijT1bfwGuvY37s9H9zszH0VZ+VqH4RpS
QjLjpr9amF/kzwMMCdjHhBig+8vRJmssHKmhWXF9F1STF2ij8/PJdfIk+kruyvg7h0rrvfBgU5Nq
p6tYLKCmws1d5n0QomER4a1dS1M1mMfv0tUhwgXGi6t5yMXR54jBjff8YlKPDBb1BM9aGt4gOAJa
fTpK20TvFW9rZpcEWDFk9en7v4nh5ZPJpoGxq428WjYT9+pN2oBgskphz0qgdkDiQ4Y0ZWjP4Ue2
GhYSximGvKr7+TnnLsicbKFRsSYwpjqz/BiuJW7gk6k4gUCehHb9Xf22B/kMvEl3iOwesBLUobv6
qCMw8PsdNjzxYNTxpd8RgknTz9W56wwJjMu/6hma35s0GfYVy0L/iXClRk7f72rm8O6drg0kh2IU
E54VM4ZMokNYEE2gFasMFlKXLXRKTdYYXo/vPswDdgwvWPClF5AmOeCspQrVTAwXiqHOjXD51kSc
GfG6z54CsFiIjEdwiQ4Haicp+a3jF4iFKGs78HK0uYQM2AaCfZ/sKTZ7HFgB6bc4wYZeizIaRhm/
DnbCMOrobhpADgtsvVBRX9gYkOpoj39MmPQ5hZ3CaFUdoqzSJMHVUs8lxlehw0aPeC0uAvu2BPvC
8WsU2CB0sZHd7JnEug7+sAV3AVsPhnNi8cRVUMxb3/MfuKaZ8KkcZRmBYrBKwBEkH/VaKUdXsTBK
jwmSDKWJiqWMXby+GxiQqSsPLl+m4SrLJwvQglpqunkXG24JBBvc59loSph8By42isOzeebWJ9xE
x89qcgluITsXxmusmJhZ+KPPsiaLgIs5DoswFspkTgw3444gztIfEDpwnAzhJbg00zE/NLHIH0AW
YbLpxv9e9QKMNaGoIf3EJlMbh9jqK6bFY1mmWIQSwtWzzWdr8KTwE0emPcimfE0R91uTwQGqkL6j
z57+xMXxFdmW/h2CnoCa8cUBi29+4PiN4YsGphukazOYKZhINS6iVRbvwHAf6j6nnWBFxzI45mSD
qn9l1UBmYh3BuldHBPjGwVRFI6hO1jFbDrS0ZucfVQCpCpZln8bzosRKSUvneEdOlez2Ya59t+GN
MXb66aH/jsbhCU4ptKAm3nyT8Kbny9ZH7TiumSR2s/obmnw19G7kk84WNSdR/qO1mqiABypevDl8
hY8kbEOaopz4cCMiZC1TWNVLnp+j1gwv4UdzZdE/T2gluyqcT+BjKhJUA11bmUn8MMP0L2wZBhDk
d9XGFFLnP5LObElRJArDT0SEgGy3ioC476U3hloWgqwCsjz9fNkTPd3TXWUpYi4nz799ri25Y9pS
TRP6GKB4pOW8kgy6CQDQp8TEuDXWkVns67o8vNE1xCo60BhGGro3HR21SZdDPJ9hSkvKiXduTTpI
nyFeh6q1b94J0g0vJYG2N42VkgQT+jIWlx5EMKDUXS8JlBxZjYYXaRE4FWeZ63CI8otdOyuh5cgA
sxKRFV9pQF0CHSEv1nHaPMWafa30eWV5cnCh4VNHiS/hoNNhGJ2/sSC1zinccBH5JHFhXy/WUNDF
h6rCrMMogHqwc4IURuKZrcOtDa5PNipTkrwB3GuR4WACU1kIvJIk8j/nOCW7nTW/g3MwTKDnSJ7J
8enVDBfEZCeiGSkuvnQ/L4Xmub57wzu/0hyVXkgCMdH5nixaoHHz2wMN9mHvqS/LTy1YDF/iizNV
Qzb1sjV1paS09KJ9zsNMnOUaQNT6LYG/lGvdAkri8mKzOHUSBXmh6yzcJlSTxQtBmYQ7roYfj1SV
bh0O6b3C3C5NHVOwwja+BkEnGXwM6MWV9ByQOm8lEtHQJp3MbDFMW5LmT6J0hdIrstGTXJpH2J1k
5Wn4OufZnAvFvTM1IWsDGdBYDbJkJtMfz64m2opNxLrVa0OiTxT3ZSmwYST42LSicmSdbe5mNBBg
zf2gMI4GR+5tSoCf4dRLWC1yQLQcasUWarRGJ7PpN5bxGwDol/RxhJsO+8z8czP+lJ/uwWyCUgcu
QgOWgC66qZgSgUm+XXrBEeqER3zOlsqTllF7D0gBLJbafHiQ7nQQql+FxRNQAbjm/j4AaVFjkosE
GZI9VKtP2Y12UrnMd8bJOLXz/NH9dQuQY6avDten2fNinFt5bnlOXw9WD+VK6STr4AcZRrfPt8V3
ZD7ojDWr6w+ebem2WLeXsNrTYpWP6rHVnR4IveqApoHaj+ZPh1ZydJ19IfhD5MBCf3RdxYzUE5Mh
i276+1BKFxlTkFf6sWUEOhW+UxHWoRrjuY/R27fbjnZ4TMNWNWizWP0eY18vKTAIoLH9xVDrzdZC
TvMogs5Yul/xtzbAdDkhARxvHM5QRtrc0pqDZEFnwu3ZY82qpQSIMMAVisNB4prfDSUcJLdgz3ii
dEl01A8WpZUG0+aKMLdey8UpB67JoD5dERPGEg2TXGwyIe4Dg2OkbCS6mEPz3MHFVd4HatHXcG8d
8uZSlC2j2pJ3ivbIOH3ha8LZMRHoWc8iDVnVpLtpVRlcjEf3WdVgxnKGG+yL3FFmWvjCfj4cnHJI
rg2UnEbbvWl65gjEPtbS/J4xbe2Jb2/pkLxD4jGlP3FKoOZC/U2aclMymIftr/6lVCLXVqObCoah
cIA3xl+asAkd/aT5uh/5gzUBqJ0cfvbdO9yZVnl/deHe+krzT8RYlD/d5mrweTTRW3Mz3FyHZefr
3BTMzbFLx2yeJnCGbxOglBIRnwDfpEB7ErCCqsHrcGVik93uy5Wx1fXDNev/cnZuOURCJV03+itj
K9O8Bnc7SjZwLtkU+UTXifG6sg9h7ykh4bUqlnYQNhl2MhAJZ5EE5E+8dGIC37TwyCqQWhnTdYuP
kcgKT/9MTdicxveiI9ZtBQoyAKhKpm1BqchBLix+Ko3O5GCGuWU0oOZYWNW2V/chA/9VnRqkfJU0
S9Jtqvl5u4raVQ9PSTMchLAvB/oY7bRPjNjfJh0nlg+yusp1n82V2lFQe9BsPns6vCdwFSg4FXvj
EMK9TZwfi6w++Ua+sqKTlRZ3DCp7a91TC7/GTUpBuwxxcQ9diwnybt1K3xTgz43w24Z7kef0JAh8
pBvmBQvR0UcQn0yxBlZSJD7gU1MYFnBiFelflPsQ23HIQih3UN9c8eP1Uo33ukz6H/IOIbsZApOa
qPFngr8bHFOT7UQbg/AA+cNYGpxJN0FOAEbDM9IzYd1dEdEA1SMdeI061vzvLV7yLDUCqAxC0hq7
M32uug3N/02JUL+faukMEgrHzuRFewM7sdEL6O3q0bPECDEISEsX3fSAvf016X6kA90uxPnjg0QR
iCfMqJx1s+qiTuIJ+Za4Y5dr3gtbzSDZ6iWVGc1nzdgo+P/jcKiqXoOB4dCtiLfWyGoZUfxoItu+
8EX+mbqTEI0jGXoThgB2gR9KOzO/2ByOhjYnAfj33xNZmgv42Q5Q9vBkPABVoUUo7/U0ux6RPnRf
Yn1WZs9qms81UrjNDa4zZr2SzI3+xvbHu65Ztl1InVBK1GqGOOKrrT7lTlZvH31BliEM6bpZJPCX
tKURkgM7aTof589SeEU0A/r8j+p6zttnmd+IS7YaEDrS5jkpQY1OsWqgvYlXaGpcho2XOxbaKEIv
VrwBOsW7YD4ETP0uoEYD7yPNhUs0SLFJpqbkqHgNZ9XJsmxajNGp8vW9qOw4JYxM5J2TT5s/SFHC
eFVOFgpX9Z0kT6jvjIDyi0ZmHjwHmQNVKILMAW9lF3a+CfUDfsk7oCWd2tdo1g0xLXCg6OAiV3au
cWXZ8eL2yNWQ+Kfjq9cgg9IvUXvUoCJBl3w5H/WgFwcp8yD+R98lBJev5WgQn8sdls1Ssoj7Ocw8
zB01w+8OORpV494PvVw6V+1TphAH9oIEk5cntjs+sfp5xSgv9PCP4yCFjxCaK2nPbtd/l0pxG3AF
gH6r7vBFuQKlM5/ShUlCD2AuyqdWupCkMQAZIqek9wl7QHQJHe2L0e2MGGqlmA/yLTtyny5qfg6z
3Bzfj0uaT/HbtXHz+WiH6jXP45X+HAKj42YnFRNqUSrKASUXLq9mccu686tdZ6pj3AWxvhVmpQgp
UpojQHnlAZPtb06Yljjzz3BhIfg3KZn5MNeHo/o1VV7Tz8qClirMqEKPV5PzqQmr3FhhqRRc53GJ
scs+KrxB9DRbPKJP1+xeFFvwPi67uQgIkAAMvOxwotvXsVsYZNDNv5SsEGc0+dG0XljeQqCEeBIV
Ns3XyEmbNWVIV8yUZ/fEVLojVVSI93Am5N7DgQnHjd2hs4dneKMks/U92Y6vMeerTXxtiAGPbQ67
+V6bs2CM0bsuNKyhRvIPnNMpG4C+0X6wsyRQGu8tNIsk89VHCFVIs5pslizxflIflAaKn0sLTLQw
NJx2t5JDfbJRDszY6FcEvI/ScwRnR51nywXGWsW23BDxQ65aN8G5s7YTNnq/4xwJNIrYrHKQon1+
uLIAXrjgrYxhBnnRg30vglnGw/mxA9y7huAhaFFQjD4uRIV2EoBs40QFPoGkTh8NlxmsXTSgjDmf
Sj3I/Twb0xsbtz9JZjdjnPmgXtpD/z2TZ69Vs4YDqE+zheZhHGbH7nskrQhzPnfMDsrT0OWmstDy
ltp9S+SYoHrknN4hWE5AgoBMft5wz/Ag+zjZEVEN9EToz3ib3TB6XiUe9yyeAmZDIZ9FrMPoaGg5
PTiaIenB/i8bvc514GheSYHFoIbsXe3hPyLaGKc7Kmw7ACLA2hK8A8Iz9w26J7dLcxiI8r7Ymjec
uXB2lLaEUSs+FNPuR/O7fTmVKQWIMObIRCYOMO1Mn7Z3/EHyPevG9citK0jCJXsKHdvusxKUpnQH
e7bn9HmFrTPmWN87F3meTzEvHHCYg/s+Cj196BcL9mBszbAHhLgzXHYzfOOzCYGRf9bjfZTXWmWr
mLCOcWyj5K/W4QRcn0zoG85bG6D3coupG834Nb1OaqV4Xh/b3esBZWQBUs7sE3fufZMpPkewVfiU
6WvMgnLUjKHk7DRbtBdHgWPCJzJdzOp/ik1rDyfyrBwZD2TZPiZu8v6FY6Cv2sxOZ7CxhFGm7FFm
NW/bmhmERDB6F62HP8/I8qK14YWbetMDRLJg3rhlDDU38XqPSYs1gM1uxYjF/WvKSSDwYBRETneh
5sDcd5/4xYFwjx/ICa8f5H3hxDpBSZoOJ5jSWk5/4vR7pkZefnbXo+AlPDmflC5MMzv6KZ98zYVz
4UNcpD+y6rfXabPop5gLjoNp5naTaDr0OQlrOPCPlbU0YbD8DP+SC142U/SnznVt7puFDP+ZMSNE
fGONlyqAVWcR0evxiiiKTXlj/Go/MSS/zIcbGXohUCXvwFy399hhW2YkcZByLSE+tU5c04zVHaL+
SvvRxxh0TF8ODGbqRoyNR98djjIzwN/t8MB++o9slEw43mgzniRrJtosOGDXcmM7Ej+CpJWi0YGs
38/AWvHFgNGHXeyxdYlldtoJ0oclcm9BZ6PBAfF3Wa44xfnk6WH9PGL3G5XzbIXwCJIPiDV6KE6K
73nvam5tkaPnIDAImwXlAuSZxO3gB4qmNn+Fqv1CZ0Dpj3xZ3cHrfyPRqNcPqXZALq8YQzn1kT7E
BB68MWmgWMIto8n2IR5BsAcTaDCdnzowx7vnByecYoLHCSxTD/MUbFZRW7QTjHVaPF1Bm+blsjyy
3so/iR/AGGIC3mMbTyWb0SwqoVFzhuuOM0PmS0skMOSHj2j1rtfEVdyuR9NlTVgOnxAFWXyIVB1l
F1Kj+cDSP65MmhgLbRmvTDQJtAEnBL8Jc+LXClnSqPLkbXChLXxhTWBBhLsvmLDcG4bxJJ1+WVjk
beWh9ZjwM8tH5/QUtyW0ebsQHG8IzpbTeuv+RNIdlyoqQ2VqbXDBYIchQcQJXbGI7AY5MC8qoxnE
bY/c23noQyp6WNvrWiCQJ41teUUdhAW2BuVsg27UQRF0AScybxDHyyPqFwgMrzWZpdN4hgSdYbIP
pzUEGEErxZo1IKFphOSV8cdUfS/fk69wcOWETGonaD7V2bT1GBDEn2qCHqounASkBi9Yj7MBAzl4
yt0odM0zuIElqMnVPbm0d5CcZkTz2VoG2Uj5ZXojwoIVBzY8hUN5C36VOYdOeZJvX5gC41TihwfK
289E/qMLb1/3vZsf67mE3pq9czV8O0O8Lhq44hMNu46xvAT64dQfDu3qBOnaRfM2cjlO2IGLMHEN
gDJ67ItDiK+B/5mVpDS1J9AYehMoJZLD+1KqI9wItsW8W7GbjwTHF0ovnGuW03T2IWpmH7DA4T5O
29uHY3TAGOSczelgbWGRJ/PCYSDXrjmSfKKXphUnPXIF7PCyRsnglEyM+BYcGOGwrFaoGAxXPFBa
WrfaSY8FDe5VsL59jrjiO9A0KK8X1/3LsLNIwPAsqI/8aCxyD3XLTzIfrLEFfpTn9EhTyO2clNYO
n7r+UFbhXtuggqEaCX5VH2aPuiwpn6G+IPVyPh79sYkEkZEl2q1rKF+O1rJcWJPXe0+BfZ2zwc01
DtTQfxj72DCiVrdG73n1p1QuG4SDhLkiC2RGc4ZdXfkFCq3GhvueE0Gehg7tyYyTxnxIquVnDEkS
RqqNo8EdXN99LY0tLy2K+KtNDuHy+ycTbzL5EkLPDW3aUbZAJY36mVWNIrcQlq+tvdIF1Th7qltE
k1QoMrPkSp98hFXb1YOnNJgGC3BxzJVakwU5PX66sb7nfUo3JCEa5rc3lFLQ+/O/AepUEwdSu8Ln
YUN+A8ddr9+UnOlQWNGypJVlXAChNzT7+q10YENBDDRNfEF9Z3YwdNPZy6mm1gpXnRVXGc7eGxhn
QmmFzp5CDzDYy++UblvaURAeYEXYtEguFm0jW5tni9dYdszD0Ef5eng9MM/0aeYLH2zM0j5e6kFA
jDBcwAQhsFU39RDIcF+58+hrONilqvdie0VDcIp31J23rQIVn4O7NEY1cywoH/ayy/a11O3WV9Zi
R10xpjbykhNx6EL8ivC0AIeDKV8/dNV+P9mDvHjHQosirPIYM2iKkA647fjrl+ilFwqe60t4OpyE
bJDWwB78hpnoug3WMvXu+uO1fjpLb+H8O+tPcFUxLwGlGxnHwQ+rxPrxWrIBTnEgdbA8ZYJs5e33
b8jkZqoIiqcDJtVv0AEhPxLL6/cOkWdjcDBfSscKb+rBDnoapAaTzKQRVijVEbCQg8rUWDJPm8Pg
mGE7Sst6pN6LA3qAIcvmUv2MJ6yF8/pH3tIHjo8B0gb4BJBAiDxdWs/Xkv4apFeYz6zga/Q42HIG
sIG/non4z5y0LSIkB0JUhBCEXetIgDNm7WQ+EWDISvQeG8hZDh0XtUf/g45VmK2gGXT6Q3+Bghf7
BA7cMYyiCUIedTybX+8Fl777+ODp+QbSdW5O0HOak+hSuemEMHlP/4FcdIKwYInRqo8Of5ABJsB5
/IoYZPXIsOEZjymaOFa5kh3sQnswI7yRDwgVwQbf5knoiD/ZWMfd6O9383c7D+wDuWq4lx1Zc4W8
DMCxca6KfR35uhOMb9iRjW+3bnT84ykdjjHjv2YU2n9QpaA+cXiwf39n3jkdnXhoOlqvKaa5mOMv
HmjjWTc6iNfiVfkqlY+du5jg8UNYZI1h4ow2v7/NaIfRjQtRiMfghW6nPAZGE7/FIziK8kLKiOs8
6N7QI+SPO8g0HcO/Gh+Uf9/EZYWH5GNcFUbQ+flawpsW/9cgXUAqHgOJ8rV/lzCmHcUTQ4SxORvw
c+KXYHPxYJiXPJQOipN/7RCrgNsQkisbw+Q6G+zr6wjAq7gCX9smVDWMrRPHNDwp3kGfUqt5SQIs
g6cfc6CfNHOIwTbkTW6hOmZmONwm8S32qDEuYPwW18oN8niLrrjaFBaZ+Iq4fqBCH64h//r/vWQ2
GyNXSzrXBBfbabJ+DxyC1f/eyRhIKEzoDNvVkSTFIxZi+fJa+2B0g30rFIa2cMvKvOvsc0GTiM8s
RhZEjK+RNME/C/Nz+0fPCvpwsJayGQJ+zYf7iyEPcrqPA1kOg49bDFqGPPxqNzN1PyC3bGQuX6Df
FL9IITGYUvvxJjknv7TECDPGdKqVJigkX1DeSpu4ntcCN8CeXEC85TixkkBkI9M2V/TWX1h7wCoT
9gFm6Wl+e0uX4IvaIRJ42jg/GDdgkmG/hLsTQa2c9Ae6793+SoFKaPgN+wHug+EDAH+XBMmGDjFr
Z4DB8ve9xub70O4x/uZwig2Hx5qRzVGJvWpKKqpTZGehC7PyUu++B4sFAc+McYb/25mKc9Nz+sRV
8U/QrRl54RYD92WCQ81Sew5pxazAj7F/IK5gVa5M7Jwn3Wfx2XaklR2F/tqBTJXQ8A0cXBGk5qD9
QbdjfdGO4t541pMPBjtRPFcQpGjngKJT83VUqqfPxjq8D8Yy9ayNREarr6UTKHcwk5psFd1QSvV0
x9d8mCvljqMgahb1N6KrPUruiJUhbWDeIpkTLK50lIy7aJPiyEIYhoeK44v2qfOD6xm6sclWHu1b
63jFm7eC278MTDSonW16gxksHmTuAd4PeJItOmAbn6UxwJ7luw7Um45B8Ruxum0uhzDCcUgkYoBg
LXMv19OvdUyR65MkFFxfmwYtdQgpPuyPgitjLhLtlgF4DAwfPIEzPoBiMxe5awM6RQj82MVz8/QJ
kSgQMZYSb0cl2YNSAMu/qBXi/hD0OzUgIBubdB/PmwrRIPGR5EvlRBL7cjh/5UTAEF00TbN5KW3U
ZpEN5lELt8/hTfLgBCKateil9Wd4fiGoufLuWl69xI0LoX9tLApt+jLWV6wGlVnCrHwWHBWhJLeL
DB9eY/ENfVKpRAJu+iO1NJb2YTXL1IPcpSkp4gUJVb/EQQF8rXViJxNaidV6YLgiJFuxCziweMWE
y4HCkJ+91VMZLvOEMgWfOdYvNHMfomp4F2MImWy1pJJQTOHhoaERwwMKMw/k1iQFWxgPj02ZdBU2
D7SVk7CHMmtDIMWaI7/Bx4RjC288jemv2mxhDQxc4e4GDo+KAQaNUMtCYcnRUmG3LI+HRGeTU8IZ
hYVIEko8jkFDqlum/XuCpqEmXeWpZRNqZq6APxvKaA6SKr3ERQ/1ZxwgptFYoSYUgrCuANITGbco
AprG9MhfJu4Q9jV0UU90MkHSYiWgO86kxrZNAc2AxvIHtIDPLeQxeNwwI2DUg8wgVJIMGvErFPkf
SiJKO57gT+bdosQG0MUTxhjpAxbscYVkJ/DemdeL/jcmQRjzOEj3wady2uA0WRbmD0VEG9GDGVW9
nWckH2BmAfY3vsK0p+HCmQndA5pjFT3BWA8mkyweo75O0fzybdXuoVV1qNzEJ8UNok1v1E4dTST4
M4ENGTBGnM52jXI+daLCxfAHTi+f4BA7C3W05tEImzkocPcgCz745LlbAu3kMl4OpzME0PHJQNqu
0O8qBRCCJ80GB1O93nzq3wTi02dWtzinhW7DZ4EMJLSDzCkxA0sRXLuZQb0Jo6h8FsosSja0LiLD
p38evgHC2JjwfEH2P1LvhHQZV/t9UM6fOx2sVUsvhcibbz8pV9EGl7T6lD+JaoJvpYM1jepdsjJw
7cOc31OQ6oFaGg7oo5O3noFjOhwYFjRommPlaKy6Ger7azmud+lCndLSf/xvOrbjZKrZ2O4Koj36
CTzaFFSN3EwoxNXoGvj6WZgsAQOdwdqRz+IHz4pCGQ7TFOT5fXiwQI2a09B5VJi+/JElhBiWswR/
qrPBIcIBBZnmiggnSOQMbr6eHfKZ4aLZUPUxNCCYKMqdfFTBUBmgOKMNQUt6Ys6lJcd+zdrgjtQd
aK5zIxvoMJw14bHIY8Qgc9jMhMVQ7yKaeOa0zPCH4eo5OLJvH5g4LhMIX3QIuMB+k3ZSHbA7m36Q
pofkCi7JpgITQPTaFhOOS/pUKFrvoh1KykXDroEdoeL2TvMX/0ivXwa7pq2u2TGOXAQRea5gYqXB
eCNPLh3goRGTq5JjaIdPdkDqIlHw4GXseDhe0pSiq0TXLx5jIfQPlWMKjiwKHyKIkAYGKA7GuAlg
k4J3LH8X7iAcYOLxQCYnwoEPPjD/wPKo0U2gbMiiVDnq+hreAToS43htSGx2KLl1JN9D+NfVuYPN
M3SfKLNB/8oGJBDh8oRhb6oMGAyvJBxmsFqEnyZcIdI7/J6swQvb6zD1ReDxPRN1SsOU9gRojxkt
4d8ZHP4KiOoxG8oJXkHSCZsZdFW01eHA1X/G472l8fFm+yzx68chjnbkaEgvamU+P9PBojggUEf0
FGCZSOz9jhwEWo9TegS6riCHoGj7+G+aLxztYgdtLmBTHy/QrpuBZxq0pET/ILL2akF4sx0GT4X2
msaqNklIQooJbyVeCwPSfdZs1OEKQq74bgiMNebKQemwC4PUQMOIHh3g0/ezQ3cxxHwXOyxtUeMw
xln06ykUcBq6SphUwxW561cDoGhmLOkTD/ofOWeOOpy7AwxenI7Tu+zU5PNpi16elNy6fsudDLCa
rddKA4VjxW2Ee0/rLouO9fdM8B2kFxlW+7mAYJvjrvRdSPEPE+0bbxjj0gBnRt5mVrv0WpInGfQG
OM1geIrwgnjJ92F0DJtzy1E6Rr6CP/WMt3v9cgOFxbgxjnh+uNcssQ1dHet17gH83u0GOD0gBmJX
mZu+mysZeYgAhMz19gOYj6kXFspvt+hcicdbnPdbBCOMXxMXnZMm0/7xyRLLg3kBpdQ053BL4lWE
45t6ML5rQ7mXxlpvz0yrdGCXqLKIXucmvtiKxwNiKHofh3t2PP3tluGTSf62MNxxZKxAqY2e5aba
Fb4xo9OxAF49SSfl0C3qDc64837PmX+mzd8zhQtadpiostUtcTtf0NwV9iy5ALW0uTVTWFEWPMsp
u5SH8pBtVKb99549k0tzyC7Nk1XlvYl36Yqdl2ZvBTVvk6/yXbIRvwoeZZy6JzXMpkHtItT6/MdY
2dF23hQbELVmMWA1WjXkKtsBCN7iszLuGvLx8qAS9JId5BmKt126aw7dobyIX4MDvzB98aMdxMut
tE1cjGMO+no4lbfaFt7ZkoAV0pjyVY17BktnulJP6qk+vHnW8hCv+hPPe+JvO/kk39W7zPfCSY8g
aFZsxDtINvWhfr4v8imgCQipm6bARb7T+KSjfQ+e+b06mefqzvJ+MrbdWp/TTZ2b868MJ+j7fv+0
julKD6CkaI+GA8xsZ+0x2XWUjbKJp9ajvA2O9bJcGj8IxI8KkEi6F/lI9a2+vX4bqql9fQy35G9h
1/sr/TQ3Rzl+982yW35X2rxZ1tt8rc7r7Xdfb1HPVutm+VnXy+8+On/WxbbYiodL1SRflzyy3Fbg
QK8zco/BUTnyl39/RmfU5tB+b4PYS38jVOwkMZ+js/kX/TZcIYDXPt+T2VzejJ90j1z39fuFfwuq
oJtj48f44WrP1z/zD+1KAUrxK66VV8DfYfv/k0g/OU9x9RMvRbVQbIli4fJyLldFwo89Bu0IXuX1
azi8Frj+bXCDI7WWaY4rx/RcbtV5fK6X6bndV6vmkO7UkwZ/SpkA/2zem2JB/7S9C0HyQ/VR7YzZ
HBkT31OxqA/aCZiNgVZuvqvv7j1zCr9i9IHh9G8a9OmpVMAYqKmGC231Y4BNgTRpD+NhPaqp4VQr
bjH2A0AsJAD9VDZH8taNJr+62xzjNd/g7Ue/8VqFjPULpS1dZ9svB7x1fL7qMEpG/d7wqt13XfER
fNbgeiTIrirwQ5Z0VP3VId+UK32286jh1p91tyw3HLnuzCwxjxiHKb/zXcao/BAtQMutOXzATWN2
vplKy2dW+GJOFBfIWsWlexYX61TtxFZ/aBZilnXMG+tu3VG45ivrLqbaZyX+ZJGz7jl/6f69WMF0
Me7MYJRFvKT4g74bs5gmPdPhyVeY8Zpt8Fzg5M3CuAuGGg9imj3f4ieMu7ha8anwD/WUXDTmlvjN
Avi+iNQxPrl7wcVCIaQvhVuDWEaSi3raa/eMrxcXEIwL8jfxjP8WFyEPejZPXorXrp/Gv4eJG8Q3
FNQ3d17q3z+Y229MKYw7RAPMUSmWuDqKnnv5/HDK4+cMZjk9fWnM+sRkfvOyOMGE/K9eiDUG70Vq
LqSGIzy3WHEQEIu3kFyMu3ibxinfqawq9UGsb+oJbE5crMH7q58RFNpReKm5/4MD/PUZJeld5hvc
OO66dCovDS8ibnXMXeXiKVdBTYSsGaLq5bk+95N2uQR0F1cmfo5KD/fEXbSLGa88jv+KJzBRxJeg
dPA3lIXy6c3QYGlfZDhnmHtluj77sT9/kES3Dg/m+XsXGYEsU+KX4NELlKe9V3csOkCHCLSZpjNl
VflzazHEA3jc/HDwnBd7zVd+hg9zlR61DTLvjbSp591cdz768Kang2NTzJqlWI+aJVQiEKr3rNzg
75Wf+z2PuBHielYOr5/h8/UQXIR/nxT3nMV2z94LRp9haMznI58KFuZk05+m2qxiZ8Cvx+K5BoxT
9o0Dy7b4Ke4nR03uPZ/DCoiacAP2lIUY/Bk/LX4xFBGC3cNL+eSZC9aKdAepIGRAGne04GIfFL4k
2eW9kU/W+ESfbFf/tJt8Bs64rU4ffpnnKzctObSn772/8yGUTwg+7clcX9fhhi1HXHV4wSyIwRTw
f+EPJI1V3kV2EF3096TAewRUKdgwJjLY7LBBwbogolGRkH6rDFhEQsecsBUQtGfsX3OViLrX/n1L
hGG7vghv2u7zExzz+WtPGN51E27BU8UOUR6vmxwC6B9+0Y/XdLhI56BdPcq1UfeXLD/7jKWfWKst
7LqcLSTdv5ffeTul+e+2P92EvLGxN26m+TL2Yl+aRgtr/iIuCdPp/vG+5dNq+t1/14xztkp8Zv6f
sojQYaVq97inV9Pum/xG5qU2beKHNPRgv7ykzaCYD4nPUWkoUvfEMxhNQthTE0FCE+BEX5sNPlUn
VkHKw1rGychywNg1Dm/e673KlBnKoOTy1pYKQ7f1c9VTvlOAV31/lTGbH2FU9kD1tTMwdLaQ9C/i
nwYhElml+dmAHnBWcZt7TYNwB45ahyKwbIA1XibqjhoeCRHaJcfu3FPqy1Vfvhqa7dd5EPnJcMZ6
lhuk1Iw/NLbJKQZMQUdvzYt4zYkpgzrDoUjfDd5Y08/DEcehhCY0NLgTbAjNBteVtCnvj5Hbs+rg
KgH5yE6IPyCiE9zMT80LK1K+gpFEkddn0yuyyWbdxiuKtsylqMO8TsGsd0c8Lr2lrra5bEhJ2Bqo
1w1fhF/QQDAicz33k96lHgyxT37tEJJap4KAyDkunnJuv4XnTkfnMMZ1/N8KyAvy6CIWks+9/p6F
oY8A+SOdYWjpOpJu1mqUsCQKx98lrx3m256obnlsaauymXwUBFujzFU0W+asqoy/xQSbVoO4N3Nu
xIK1BUkOCwWeqyN5K95f37NXvFIgt0go8G0y3LT3qp/VHyHr6Tq3koduRAL2+zfchD4QIeSClsqR
pzhH9+saa7WYfZqJa+EPfOP65BkNHb7BCXyRf1xuMO+AlRVxWOgUkI1CxH4OXp7muhOGxoRw5Fdy
fFP8DF7JJkjbadz9yqTghQ3cLITICilR2HObnycFPRS4c/bCtefjqrScXjQD0iFVW8R18TEi7ZEN
7u+nnmrkFGJDWl3TVaEAzES/1z5eDUHFoy+HSQisLU+QV2QOltXiKr1Y6Eqa5929zs/Xood29oGE
Fa6vinExXvS66fm8YqSt1JWIWuXO8qrPHAWp0FFYb1zwznB0aTJJqWQvosEzWHCsbAHXn5hApysF
dBHaK7w8VuhlcnhwsuJQzkHBwDgTmgiWoYsmnxNrYtHO5LNIxhxCMMf8SDM4DUw6jhyqsBfz8dqQ
R29z8kDalkszIqzCA7AefEkeONDXNSceFDUwc0hcpeyg1f0kz15wVNpp5NQL5kf38pguYiofQOaV
NT2k7gxaRzSWy6mTxgcgZUuu+pV9kCMmm9rgWSx0rIvoOArRNMwCGOQEItkL3ZoP2jMTiO2yYLp+
DrSV+PzcYgxZMqdpJ/g3j3xJDGLvZgsX9dM52T9wNVBxXhm1o0dj+/TFHKqNDKcTejLkH4A0qjPo
gCHHhoSjMf+mI8KAZ2SzZEDRMAUHBo2RA7L6iIW4gPMGlNj1lS0KaxDGJrjnTEIYdgmxFKxdwfPb
pTOe0O9AewfjyDG2xXgfOypHLZw/qR85icMdoa/mkq667JIfkAK0oXSOEkCsJdaLtKfKXXdPNDd/
ItvDbZ5mNqIC+PgyluCe3Ln6yaRwCM9osYTBzKg0/L5efRTU3OS40A7u7crN27F+PfehT4Trl/ml
OPEGCcH7Ef7SjROYWIchA1hEMFqhFOFNM1thVsKdUzGMnuCOp955k8GEGqjUloH8U7MwByzuArGg
/1K+QP9sSE2EyukujCCoht+h10LBYMMzoTvFO7hcHIQ7/AcdQne13NdgK2MKAmamIynG6g/HJo/R
umej4Zw6rt3miQS899oZzXylGvF28EdY4Ln/5eaAbS6w8RnjVRwLik1NVsRwGiDigq/ZeLApL5/u
txnuakY5Vx8PHjIrxHuli4ET4dEgnFvwNyraReSEED8vdIsap3wmPuuLwmH05eUr+ir4rlgYDZBr
ia4tc1mBkBjl01qzq3xq1DMi6fXwT2FVQdAm0QzBAMczkUS83V5w8thPyq8tE/qzpvg+sbFAU6wv
4YzeDE1kmF8zQSZFxTfGE+ZbwVhJPN7T2636o85UJUZmDNERCuwiPocbXBKPqkeDY/f5Df3C5/rY
vvj0APCHXBQ0FoYeRC7GZvRDce7KOiE1E/OJ6vgHv5sTAp16o9+oTO+VB5OI7QctDM8x+3JGYP/h
oILJXTvmSb87Fnzo1soz//gM7C456v7gWdNKv2F5MPr8BtvKwYYY7ATWVwJh9l8s6ZAFnMA1rB7Z
d4o5u0U4kYJ5fnVU+pbxpDb/I+m8lpTFoij8RFQhoMAtOZiz3lCtbRMMIAgCTz8f/1TNxUxPtwEO
5+y99go2IhweYNoXS2TLdIhLWKF5r27gCok/XFUOLkTFPLnsYEgiUlgQSGyPsOZYOFpQwbgm+GHA
KKwPBibUJSL431Gml+HOhMXmvhK085mHX4XtQ2KnqcNTui/K7gZbEs/YvJ2xXL7saRniYouS/gLE
zPwN08cRQAGLFR6RfOHAB2/J/VayO8yu31D3QDr1g85UYolX7QTMpvBwpbqBI0K8Xdxb3/FhqWz+
cXBxXmq98QEhLxrCFdc6cxAJJRBWNSZapGRZytemYeGisn/y9VH+n1/wd5GeIyVi8spgXjQWPCZc
KaBfDkh+xN7Cdn+38xlm1PVANeMAHN4yDyp4G/gAsYOwWBcPfTV4+51QxTIwSJ1X6b5bdLs8uQ9m
rYP9OOxDLtFQeAxdne4siMdgeFiSBC0NlDYq56EYQZfCRs9BIocX1hhTVCkkYISvVLuJio+HlQaU
06kD6wWyPfqM8nI9ZXZGp5LcmGx2uYer1BlzKixlL4yHONvNj7EdGrcZr8QzACTEwmjN+zleDWW0
WzDPPzydcqZd3s4U3vKKh4bQar7+vwtE4CI3irafnvDuAk69V1j/ciUpCbhGDF0t/F5rKz9D5uTK
4evisVjYsmIeF2YFh9x03u4CR9Bs89XsS7ZgN5Ix0ibXGyLUyORqXGLjQkrt271kDn2izQulqwsq
09ajKoT/tkAu5FQ5B+rAra5iX33b3KocLvcB95eQi0Wd91pcct6J75khwrZ7D6dCTHIXVCLfXXVL
TPj44I7cOTn3Sibr3xktxQLQuBTXYwg70DsO7LcEIw9FIT8ZtFY+TkXDJitfXphAwDDk508eyYKe
Jz07fHQMTWOTPeb1Cbk7DdErQxe5AKwfX6jCLnxxdgp2Xz77hz2/ICtpli2qW38BA24cDsS45Zx7
3vdvlutkGZ8JzjQxRYX9j4xALg/pfS5niyi+AQqDjzVOgTlFMnz0KF9zN7piWmyGr2DxaWsmuMw9
zrfGjCA141AxpNNjRQlb5zMYp3CUQFyRvf4CmxtSjPKGHoIcqiM9HjtDxbg8FlwMtnqqSr5eSc+u
h2lwAe1HM3dYyJdHdYgkzCmpq6tNoXjEeUb4QdKMAdHjnQcxCdob5KFh5j9yhikIqh48AtaFzTAB
epJglx6Y4tvlMewv8Qxmsk1tOpVX8rlqQl6JFjoCM4fByiyH9bfLTc1qzOblolojQta4pSYimdZO
vD9tvq8Pm2+IQ+CJYbC67Ai3Zmbiy4wZIYvkcAOMeF553SFD43gq6DaQHU/lOUzGg7vWfoX5faVs
Gw/6r8VIBw21ilbe5LLFM7hpLXZLBnyEF89SD0FOuK2xRqHQw/MUgtv2/fM5Ir9qTtFuRaSWWV6f
+9JhA/Rg1mzpYLYfh7pzIZL7zvnKAufOYxa8Vmf6Smby4aTmfZddUN0n1RQLX9ed4qmALJ+kD1dG
lII17nj2Jl72hrsT+QR45WKP0ICsG8tXj6ONoS2ZlEy2CKBgly5bPi6UMEqpki67gAwITUSxlnHw
gNDDR1jeZ8s6d2DCyR47LFtFgoqTI+F1SaxJ5DEGEpe1ao/WAgYr0KN4yWUTLl/4XFEOMqURYNs6
mgHjrwAOT93HpR45TViEUuMtE0uHffM1XAiRByiUH6/0Iif1J/Tp6Y2G6sBcX/NV04aBRaq08tsE
aObnsOYG2nPROK+QqhYzqiKMpz08YLuCM7hbxnzyXdFNtSUzUZVrduAnj7+DzhQLvudamKu2MPtZ
wjNVqHSm7993YUiC9afAV8A+W/BJ+JBWr9QISdase49WHZ34/S+3w71s/L5IXjsTpZMelHPlabt9
T19sHLun8bevLqHwS6JObI0tLKvULQ4urQvhnjklZu2Mv8jnOnXG6gElFTJehHKTGh9hsdEyp2Wm
21mocMUnSjWj/9XrlbyMD/eLAkCz1C3WS+qE0bxb85K1N/bFuWrAz5lD1zr+BYJDzk/972+Rnma7
fc3eZEAlw3R184wsJlvT+Ec0c2OWHvLLCCoQvJyB51M0HuNups0GxG6Uq8Fk8zqwSmBi/z9YLg4F
Nr70D3CxZyoURKfRLUyYUKcJNsZ/dHzuc8f2Mw4HF34TSiuTuIM8K4zUH5m7ryfN4XXBSVtkXjGr
Fnyq7IwcW0FdlxnH2JllszzkXzWAe9gjrUtQt2g8D1+7Nqm9UZ5OvyaQy2v6tlcEIJFn6KlW/Bcf
xNopc0e3wgmW/f6+9rh8zAcPr++K68rfYr/PjG/xct+H8GWOZWO8fOzum+aMAr1CPbTLIweZOoF/
4yW0ls5QfbaERbzh45BAHmDMAvNL30qzvzAykSJuyRHtVg832as7dhyb+X0yL+y7u+RARpXK/O9U
hlCLR5dkwULmUJ5xzNL91JzkZn0bUUhQizS0e66SkVFBkWx8DiCFBF6jlXdxPU4sl6CyA6bSMaA6
RxF7I/uPuaZ2WPYzzEWywQgDR4Jgr+D9lZn77uW3+ZQ1RwoMvGacTIHnCT9nEdgwe76Tc/AA8SJ2
rTvQj2jzP9nnJjPbZfTUCP4R40w58p6H2pPpdaxvIIRJ7uDjzMKFwpILLO8sZ9/6E5yUqiX8NPZI
wY7Rj4E8OLAtr6BMYjRb4zhoaU43jbc1A4Ei+Mw74+0dcdFR4cCjNxgCLQV8N6AJDRFvQsjzgWIt
obydf83HFtDFFU0yGt0re84pX4vBZ/1cbl5uaQlTRPwupY2e7SE8wi97zSD14CZsDkxB0kyX+BOB
dYn217Ca74qlVGbW23suyDeBNU1qZABtPLp0RsRmuj65SIhgGma7xIWjJJuTjbZQZ7m/mT+t7vD4
qZguB0+/XLMjmrkfnO4+WyFli8Ng3jpxYMInHq3WyVpyGH9gSqrCpr4Br2rL0fruxkFKyPM03UIo
t/Ej8E9BYj+tU24Vs9r/WnhsmPFqrUF11Y7w6aTF1J1cTwQSbbN1vvz8gAPNIP8PmR6c9CzSHygJ
ACTTP69O4R42fzeIFmxq6ipeFsYGg23rKqxszGJsOzHmgqX6f9ALFyTErtFO+XSOfOgHVSrEjymQ
gde4LUTzfMOzSZT8l/VB3vTzkhgBjaunsOneSuNEwM62Vw3OFnvivObKZmK4fdDYVyKAndb9emxW
DFCDyr+f3r6CKORhi+HDjo5ThGqzQzE43okX2m3IbzKHOiQNF/IrxSl1ElS492LivR1Wk5dbhFFs
mzl8D5MiBHOWBavXnX1DbhxDdBgR1AdfuONvZ9SSEzGEM5LZu4JZdmPRE6cI/2v39qK1NCe+43nR
sRKAXZJk7oO3Y+enBtgrc7b02tHWKlyYRc0/cKZcUTSPMjmEi3SBHM0iiwJK6Gf2QoPpsvps6DaQ
cwPweUitI/u+LErzz2zte21PPHuiwQYlm4QNcPiO9TY+Uf/OMDm0yjNvqpnxonA/NJpGwOFiFJIR
ishBZjvBLZgHb1WGzUAk8BNozDADQyfLQj8/N0F3+H3dXaJK0ZCzzc8eN/CHrxfZo+WXN0tWlZdC
uVCssWKFuD3tuLIBEmtTd78cnqjxbZYJ0SgxlJdVxit8Zjp10CZ83cB4zOHUQGSbEf5gPmb7yO68
ZAaECKX27T0g3uhWs0uCXWfAieVQWj0XbC66vKmJ9TAkeCgbdH5DR2BWGyJ6n68Z97w/Z0EAU8ZW
DnfJLlzYeSyBNxTtxt6v9sMem83C96HZqVCFnfJcBuUNJjR72Sq2Vsm5vcEL7ryAp774et/LXj9N
4B1ktm7tv3wJYuqFLf8u5da+5uRIHU5jNico2PVFUVmTK8zFKHlP8pbDurpYwi9n6I31Yu4x2skU
I8QLFLMr3XrtRJKezKwYJCFvCy1EAJn6wiFB2Accshm+out+2cIlmj/DmTpdhR1SUHwOMF0wMG39
HnRLWP5yXH80HnOuJzRiO+FlkyC6DMwknqZ/lScmgTav+5mJPHMugTRERXFp7hYbXGKY9010GIad
5FtYn95tGmtOSMieDZdsVynki/JCBuLg5dNlD5vDl0ICSAaqIe8DKYSLVJbTj3mSdwBPWJhCGU90
mz39nIQ1btdsDVpIzsHqvsmtRwChjaiHvUzHtLgvNQ820owsui3uAe4IPaslgsFs3g5UaCZmRrlP
YzRhnoAk7HXeyfsyeNP5GbVkEhYqDAeqsJRCNhuSxc2iCyhnNlICbxlYd1bZVSBY7SxZjZfkK91e
DG0pHDe6L3mDSZc9XuQeIM31cRNg4fvt/L3BSygK4Q5FsNdjzuzlW3eyQOTpMFi3tLZYMyq+eKk5
EbCuIBwXSPGWbu5HcKwo7A4KCGFQ7ODgd4diBhckw7Th3+5CiQbdE0YvUyGLYd1wK5Upp0EPGGmi
m5y2O/IGKFGelFXktg7PTzcQXVNkKoa4fcx5xvwqUFx0zka6jan25GEnYDmvehviNwnuMIECjhyG
Az4+R+W8/2PhBMCh5oT9DuYtu+X0sVb3kxAmVaAHPXy53IIMB4f9wFWfXEUH703rvvzMOWxRdlbW
QDaeE8w2DtinHZxjZXMVf916g33gHWDGGO00p4ZaTEzQX/FTLaDePa3HLHeGk+6zp9pASw2LfuLB
if2CLZ7VgAi9gNRdXI8R2ciaVU2V604cCOdkK5ssUs0r1lwUzAPtdJGMPI3CBMZwvXwvs/VoltF/
UXtaMfJRzhV52EPxoDnpt/HTetlE7Ix20TWCIPm0gXyw+IXth0/738f+WhjQchRAT9eQSPzKe8Iz
/95+w2KE5bzRBlPixOs1U0BO2KzbPf/9mkfOaN9ttSMU8HLF9iYz2PpBh6F6xT7yhm5oxBZY/mC/
jumH00DoHjxVnO+x2eN5kgnLDLpc5RUTY+xWiAR+CqYI+JBW8FINtO3w+AtCiUNSAcUjW73zwBue
JCSrtWu4eT/yvoIP7yKEcz7IBdDaQFw8Enw4sM3fJlzzNoDLSZv9GvRzDhm4n5ZOl4++eB47kO2c
NoDMjFm3zH1xQ1ANApqyNIqcETEGBBM22CMTZbP5kx8W5WtuXLE4Y7U1Rhs8YVra0hZZCmT5fo6o
qeAgCMDLrexh1Kdqil2Jo+9GiBX2g4TnNecCEPA4QVwGcf1pk83oKRaGvpFfWXDzSQtj3QSMTmYU
dRiPVyfwDYxMjhrQHscO1jpXGPtIpeBE4WwhTbza4gQtyM2wH/sXiddBfu1xNIUS8qHDE6/CE3iF
JTVa4x+5nfgNTwAz8yn0NbPwEqtffWsTrSP6Q6zN6JJJr4mCtrWf09dePSO+O/F+4maE2/OgCcAw
xxqKANJA/NeB2wERscdvXXHe8RVXkbxlYUyq0xgVUGnS5hLpA0VP3yknKbYeB2mbzWMIdTskTlm9
LEiJoaPwPgGsyxmztXWy0Q9t+GxdeZ1kJl7izpucWPtp4gFpKAud4B1Xp/EHsQZDAQhvkC7xvMxI
OKA5Kmo8IYf8GSRpCeYYJHhSzvxjYMdZCIlRogcJrxMOb0TTqM6XOH/QPESNTRqqsH5c8NeuwWcY
zKzjWUwgu2rXjQ8FONqyPCBD0mwDoIgKBlquhhpxtOapPtxHuDkOIWga/ll2ygyDucspvTUjm7eZ
LBNEw/ocC2U7vfGDViXNZgep+Cr5XArV1BD3hiQm8Tr9WtpMUIb/3XPje1TBIrpfZSFt6oEhbdCH
fxDMIqnnWXAoje4YEQ5W9hpKyNKujq99vNTjxWQ6doW9rpriLxePk+jC1xoxNup++aAoO5Xf55Q/
u08xkmGw4HyXpegWyjFTUEHMIbRn41D/OOg249IjP9zs52/dIBsWfJkjC5OhaBE5CQJwiLfR+V6b
rFWcNn6kU+XE23aFZJTuVp+THb899Zg6Gu1F8WFj/UZLcIZ4pbHdQ9iktoY4eeKzqKvK+YT4/00j
hxHeUltWEwakSEr2WPQDzsxEHoCSLOBhqdcja0hE7c3a70a/BXhfxDIu9rQPiGrBtSDSZh0hK6oK
KCK7lTNp3R4xOZGnLnmCRAlg3RMPfs8JDeKhtEFYysPzJoFRjMiLsIENoZFfI57kxnz60VQkJGMH
NTUlC+H36wKIsUydKyTT0ZxHHZSBQSVpQLnx+GtXCtfK06aRh/So2GM1wlVvFIctI1nnVrljj0Pc
8pnx9U/8bfn0EUhDQUUYD3Yi+YClJxb3lGyCPAY02uIFhy8RAFBGu8u8rbBZE90Jrjp/jlc0ka9o
ahMLvGyEVndOoOtkCU9+UvuMT7FT+ZLyjaotCiOuGRY9B30Nb3m8vsvzz+inLAaa7xioSB4UfdfJ
4vXTozXN4VuCsynWd9p/CQhJ6WMQw85QYCB73XDsIQRjwwp5SbZb0Na7y3R5R9ZMBilnPOsIiLGT
DYhVtI1OIKwF2sMvIzEkyjzFbxfWGGiVPx7cTnpWALxaDih/clK2fCJ5xgvDXePbT0t7PFO25O6A
Nqczfd76o8WEGcD0a3/8h/W8qaYwPPwj7/Kl62aeizOj8RzgZ9nZNyfJfS2TJfDuXrThk/Ftvmwr
6ngQ0B+f2C8ZNfzNVGX+zhXfIKUd4RMLiswkVTqhHWaZVidhl6FKh5WuTBitU1wznHU0K15FHtsl
51psJWCSqimX1GcGavzi7qeNy3LC1VFUTEUxyx8NChJz8DfbAavNYvgApknYBxh6GzKZBsErsePZ
gb9VAwvqRYjy2MYreEglyd0P4wh854lMYlg/f19L8OYTS0D/EVYg8kGKLv3TWYhfOngZg/mTem46
rBI4piQdtyF6KtTCkfPhuMbsFRh7/fhhNiwtCVCaoXBNDcRy5EtfEafqBpqRK2JgQk+nIhqLwa3e
xp5R2crn3v2gyGN3mEYLDKjx7uQwMTqHcxhSAScQ4bVVNr1v8RgnJAOpqbiZMMR+L8v9kn17xfmK
y8F9q1JoH9Mdo25CO80HyWZGSbYASXzuUH1MBgxaZazMJXXRwFEpNBWtYmK3oMtNOb1HXpxdJNlO
p+xG939SwMYFIaG+KWd4H+QOgDEs/3IOGQTPHrZCB81XEH9sxHmc3JMoyKgtocI7H/4LIcxMwWmi
HlyuCFsjgA1J4g/xg8q0hKxem3XnqO57q1BNaBsyA/zJVXApIeOtPAdpwjA+nTGJgLh8ZzQ8I2tn
x52Wlhxv7E5UFtKViqW8D3dBOfZPW8NdPxKcMZ6T8hpR81vwUbTHpfV9oKKHCGT38PVlO6JcRpyH
8yrXmg/WZF4rriaAn1hBQJlHjIhqF6cK1XvnJ9rQ5gfvMTTX+m7yi16pGqrkGCv8G+QzNsb0hgB+
O5QfnxmMgs5B6DUf3T4rJqNmfB7BqyZCw4Ke5MgPfVjlU96CgrX13ozpNnBS5zjOl+ugUagJ3tB1
huQ+JtPlv5VKu6FhYsnmRmaKsMbC6XUA8Sy4AiwkeYHObZdPBW4vab8MehpOf1vvnc+2oWTHQ4r+
HH0sTIbnMa0tRoFYATDZJrBwfOD5xuEKykcxmdU3iDvM5xl98ShhRvK1J4zk71hXmHyUN6QdZOm4
tu2IE2foCjw4rkIMeIp/A0d5cIPBp5wj4KKdAPFrr/vVmeVicogih4Q92OOgFNlaE1ZaYSB7GHGE
1A7fhLKRUN1vy8ua0gaZBL9cEIg5nLnS8nOR13I2i6jJBvE0cgxURxRzX4pRhcOeZ3V8DyBwXPkb
YYdPZrK4Pt0Ec3gMpB6MZYb/J1Jy8Us5S8vu/9QV1Rx6fupoPv1Q+12lq7xif7pLg7HjaI70gPuM
+PSnOhIOr7ti7bK0+aFylBZ3H4WL+fXAYWqvvPGJP7bg7lp0p4U62E7UljCrT9H2xtm9OhzYJvKR
E8Fpj/Zv8ys73Y15ORPBR+6nX3K8LaYg2L4mmd85+pml2jx9/YxFA/owXNu6JekA5/EaF82VHFzv
Pqckfj5wTTawb15s62yyiSOzZ7kVNmpAsnaxYX41XqObw9zpOyi0oi1VJUq4Dx+RfPFQ/4E+Bz2b
A/fZziBYP20mhMyJhsLIZ85i9UiyyFTjJvaHCcM/RtqjyydkTIGzX6Cb9RHZRcDGk8CfsAkDjAZH
ErZW1invHivsOxz18A6gIwnIOx2cUBGgldiX3W+DKYeDfz2WfIrfQoDn8VpQBBdRyEmcvIgQAh+Z
yQQfUxYTzSKhJY05f/xmsNGbJb0VywcO+uQy7jyF3pZaBwN07JRJm/Q0ct6eP4M3JA7T2d/oiR6R
6BRjjFdWDTeACVQoZDNJhME0nP7YXRcEmbk0AshBXYGoiTGRG52hV844kNGRGPrEEMdTMM9HnCJC
HTyWBtgc37x+BZVojBHKlxF7D8UEOzabAMZ9jlkisvN+IM+8b2Qsn8o9B+Rkk83zymf0lAOmkVi+
HzmfiOtLPI9V4sNEx9bO8ejjrjC0YMzG1sYRoLTzx0Gfj+03pnelrWB/QH0CmGKKjCqCyCRsHfgX
6bH+86QOpJNEQDs2YxQ0g94EFSx2ivZAnrM/9z9Ef+ruBTi4Y9j1PrJN06VEE6/cd5gCM3JeqURS
kbmEjlE48zx89Hk/R+FH+VUeKNy+4JW/DGL0t4Nys+8sKmzOrR4HxdG05+SMZzzqIiECw+7LOcn0
FA8XDEzQLRHZgfsUxzuG3twFhI9cSa6NQfPS1g6z32EdgLqzRoZhxmv/9GFaNfgZAI+0LSwhHxQM
4OQ+WZC15AjFtERnJ5njN1KcQDajC7+Vj6kAN00FPjcq59WyWHuYO29OMgXUPt9OegeBFrmrT1MI
cs0Tgk6y6Kjp7ZGKNyP3HS3GYzYq48WxCZRNwohG8AMpFVhHvISpQRm/RivJ7cYVOfNefzLQmfJq
zu9BtoDRH+oi2P4IGAUNuVVEkKn9mLgwk1+AiMwYMMRDW0drRnsS+3RTPWk4YIYUUCrGl2D0Efsv
FIO38/mFfiFOawKkcEohGZeBjUJfOvZ7moUOLx/GprQmzO8Ej/E/NBBoePUwdFWTU3NgdiNl4ZsR
seIXryOf5FN4kGNa7PMmrvT1kHoxIYv2cHDTZyjtuzmGY4NZobDTYmqrIYosxWbNgTmsYfoFUOEx
3iUdz0pPxIu7+wKZCWmyONJgTAPGAm8/JSfjRx8ZMsXuTqXWvYJxzZNQcYbTdTtZ56UjYc7+gDok
DtbqHEWr+EfwCPUbdZBXBoc75vhEMA4qqyKICwduR3lfjDhG4WqogwY7UKHjyf2aeAB0vqzOcvAR
0VagLYQRcRAuZOpa7CMbZSG27qTxa86egvZBrUIxAwpR5qNsIY+wM8iJtLWgP6msrjf/i1k3jsIJ
byMqc13aCd993TNE0rdkKmDJ04zxd6O2csY6vOM7XQGmqxAAcA0GN+hw0MMhhJrTw+O+TR2MFjVM
6dTAf7J6qhqur0d0NMZQidT54vOSf09K/AcT7nsn4eK944gecz5CmdCAFbGoT7BQSryBdAodDKIX
N5gt9178RA1OfEt8Ql/wMzgoxnOWEnYr08ligMKS0xdYJDYlGgBmg8UiYdBRudQKlRLASsM1EcKa
EvuIzqL7Hl6TND7UD/a77+xNQRUlt4S0xRruUZpxUMGZhgCXIRK/NDgAvPpy8YFKnOrTejKPwaTk
5xevAyV4VgzIOfhg2IxjzMZ/ocmppA2rzRyWpw4xH32MZI90p6Yi0R1C1e8YU6rMSFw4GNywMRaw
OnZBQ6eZ4ggEExDLgYEB2U2Y6WRbripEnK8KLx0aYdStkjJ41LaWzPraRSbZf4IGTnaFfR4mJ+6z
muV4vknIxn2JN0T8uMwao6z8vg5ScHeyQ1JLesx5Mka5p5GqwIgDIgOMzFklmlEwQd807yGUN1Ok
y5M34k5HnqzjMJrgkzfEyZHXkzHRMeSXCKg3E2Mnbq4jnHkKo69mAjvfjoCfsWCSEQ59NvLzI4E1
g3qygUvUQukaQtK1Djs2Ax77BH86VLsYxGzRHPeYnC0bzZP24sdpyXPDyQ2FOU/IFH1Svk9Ur6qm
H7qTzq7HDuksXVDRsGFDx4BglRH5GdbhA6imHYKak1U9dmUUojzGnFZoCrmyB2ZR2Szp3PFyLBh/
8kndYorgitg1RrMks8Sn/8qY3akLwcFLn9+BeM9EV7pIUHTPYNEjH/7cmAGMoayIn8PKntKitdQp
Pveo25Fi+CM8anzmrby26hegInM58kfs68jnuYYLCA+Y1yHeRXr8MDIfVI8CCI5kdNJbA03dCgmW
h+FVZV6pVluGdvcQ2YAGxyvxJ2nwTQMobr37ggfPGmT68ywIxy58wlbYZ88EqJADTfW8lvbVE8uF
oB/b9V+mGyL8awMkIbITTj1PYyxn44Eez9sjieHllOW6azeQ6JArImSABgxFkF6YTho1bTUwl4ne
wr6LJsSDMUeDP5gfz1RbX1/1wSSVkglMj6pctJPlawmpo1hGKzYnN51XZ6gynwvQsEcDBFAwgB+c
5mz7rB3mF8eB2zwfYX3spBQTAfIVYL7a7lbZFpXX3XKeO+yjLtBt5Ll4xN+XlKMveb/YMDTM2AAo
8nWa/ULl50S4y2EJNoqHJK56XBgHhgxsbmSu0+8u9TK/nPbTl/OS7DyQfkofWbMUgL6FLd5RCJ58
SJKTfJ1BjWU7/vhDBjvsMnVOIuEvhG+KkRqXRECTN2yerXAWU0aT8eK5VTzRkwPsdGOXul2bou3H
N69Gpit7dB5Cesr63wKNJCTNd7fCnPX5CMeIRCBwbt4czpDAMVjHYWunkupD1J0R7/OfwZtUepv5
/v2nPa0v1oeNhZt33pxLDKE+A+PUIZFXxxnWqGaQx9UcRflAnkTIPgaOZAxDqXFoNtUsxbntLN2U
n3LbNsZj25SWvIBJs9Fc2YnXJUrvY7N4AIObAPoUxbQYE7e/qCG82cxJzK+NJxbFujpoqx5sKL/o
hW+wJmBmaEtiQ/oDy1OUwkUzVXFGt4oTdNDD69SlA9W22byWz6C5YG83GYLJ0zUxFlxNEmP3xLkP
vo9n0jdk5844wISA4yC3NdRw5FGSOp8rOc24740P0XR0KNGZY1yGhsRPJi50Wwl1UmrXlVMu3/A6
Rhj6faaw6Mrly7+wQp/U04P0QsG2lg9GvHjnUoyPL322iDW7EozEoRIdDRhwlNlXnkQchtFkZ5bG
k37o8UwdP45F2HDSDhDm5DXNJoH+vb4bL208UqxxkBBH4b1z42TgN45hnGyyY0bIGn0q8wmksiRc
hcWSCFlwUuaKF9BKhJtYmmkbzuwT/ihIB5vwzlPZrp4m/SzhpFPIS6HspithPVpLV+30OjQXSLz/
q2VwLdUvPIVQ2z41HTSYkfRygFqdoD5ihTE0JFhwRxZb8sBwPVNiXMch1U4ARjoISROLjWoJp8LT
NYcKoANJ+0C4N5uFVO5ahuTGfd6GLINtNyPXheYMGXcDMglhk4f1IgZakLtia8Donl4Gy0jd+Tik
+IZ8eg4DTgIt8aA0WKVFSdhD0fmwgZJSb/d0yL2fbZDNLpLN2KDBhfrpJaV7OWprBphgrwN8QEML
OKEMIxMNsMwfAKxkcCGAro/tIzRHnLABCPoLhPaXxV30FNzeWK3DsrHEMwdPsWTL6S/Q/G16HQ3/
1JRfpCwlzL46Q2d2qIAQfyDY2Cs+1ei1CddXXEx8oM0l6HsJmm1gfu+N5wmDT7Lfnd3LZYgfAgaC
xn75gONgxExDDshQ8Jh1evctx/0BF6GJ/ddyHJXuHarnQVgSndJNgpebMVbRveeJhqX5u6ou5jAS
TuSW8s9+KGUQCAnFTpnPjh3Jonp8wjS2aNtRop8Z9erwXOrDiJ51rszHp6x4InOya4/CjrIcPY35
JCAyc0cwyTJLJoBK2AoU3aBt5MzyfrLhkV3zwqhvVyLp2HSH1+qxavDfhGkgWl8myKwczXgu+rdD
xdQrTG3L+7X5bhkRO4QC//MKZpkzseW4w3Pksx61VtW4qmB/sKrqMQ/1aX9U7l0o4Jq7GLvJWnUr
HdtMJruSJ/jx3RG9NDpBU4mYlgZfHLFvRHqO8PxFQnlR3u7jvud0nqy/IdNhSkXN0Wj04UBdYhHH
f5J+zEgNXqvxbqyseg7EnFmOkWOBQ/uSzhB14PsVO6SN6lkJJu49f+vKUj6gBt442shvEp1+Pj81
jFHqk2QWMcj4Wlq7kaUtBvJijxxHn1cg55rfS9t7fnrdvfKPSu7zJaklWWdYHMr764f5wYNxJl4w
zPmuFa0ZBF98dSD3+tgtYkTAxO1EWid4EHuti1H3GtBYcRgy4sogm+mv6Dx47X3E84DR8UngEmwr
DFLW9QtTtD2cP5BowgXuAS3kZ536rz1zd9FOf8Fwkp8WM+C9IpsP1QKYzbfFriO8gtmveSd+FWLm
FS5TO5egzofjQMFH9o32cwdmSomQnQvJeTqwTYSx2W+IjVaZrlRnGCXE0xYOy4EFhO357Y3r0kpz
okX2hxUZFzCBv/qy+QbCe/942XiHSVcCn97TwWtmpWOoySQdhHboRBPij6z0WLZeEpJuRWRzuVZ5
vqBPn+8nXTPNd2XBhChg16CMgZ/U7CtrXBpaRDCVywCsn9Oa83WP4imK7be4lJ/UODrKmfdcL0G1
HruyX5SfKd0xxqQtpgTMTlpxEeHrKgJelr9jzrnHwy+K+SsfcnlZvgjXErdDwyhSnkWDNctPjw3a
AyvAbir/447gx/uiI6LUjua4uk2Oco8wjbzrdScuU55Sgu72n5wNB59TCqon/R1+8ATdWu2/ZOBu
E4V32Cusf7zC8t/0iNmRwhgFzdWcYDzeTd71zfSloGR5Awu7Qr5sRy6PUH59HuHVEjBSCraSYv/v
JtKqQ5Hx2JBrCnbE4C/VyP09T+J1rO2S5udJiVBsNc2PxjSXy3yyrh5nEMGY/wStb8MMJf8kJOKj
1s/paFNPUMfUl293+Cr7UfsjqnD3HrtHvBCadfKdxhHuAXiiPdZlv2oSv+6ncE9yfqp/932zzIW9
KqFZQSDz6Pfl5Ceqr1ICywPlbPfbV62xTvje7xf4fX/pnmtltJG+CLwcHLieT8xvIu+bLhWSl0i1
UW3G05ze8LFZZVVsf6DYEuIBwEAMa0u75RY9sgenT8nYJZbKl6up+PZB2rNJqPaoSc0KbEpyY82f
QPjIZiq8NFMGFVPZHCwSWQTwIYE8JIhdgw+WOhhbMT/BDQtyAS8KAwCnHWakcm4ngJSnL7HyRGd0
VvIe7grOmAyXuyvD2pgYRDgR0HMJqCfdC1EAXsxM+x8cxIO/FmY9j68lEDGm2yJA5yhQO+g+e2yK
KbpgUABqEVFp884x7BNkgIwq5Ck3XQP8fFqMXbLO7vkgnDqqiZYddJiXAP5VuwEGAuQBdGOINgCH
1R+pSqR8ML6RWmcAD5lTfa1+Ysk4I42s4jkMEap0CkolK0TimVFP7WaU1EMps2GHTAuV8QPQWGeV
zb6HU91ZfCtiOLhCTGPAbwUTHUMvobO1GUhRQojOZDIlaK4Eps2DT+1E0F5HIU0w16DLXOawVFnj
iHgIJxu7MHrFBhWDQ3WfCWEXB+/Ew0cHg2oK/064ydIukg8t3hDJ6aGfgC2077aWYOUu+8eqaPei
Nu3U5QszFqgAWaivW81RMJKmmFd+AB8SMEa0ZsY4txjmk81BxkhOlmY98FB6UE5UPQt6BZrWO5xH
NydGQ7LbA8KkBG0vGnhq6qE+APRGl5dwHLsFR+NGvDEFpILhF2mi3kMN/tjgaIF/1XkGaWYIRE+9
QeDaMxjaEQu1i2cE8UwYYDuR4ANcvkKgwvg/os5rt3Gs2cJPRIA53EqkqJxsyeGGsN02c856+vNt
+x8cNNrTY2WK3Ltq1Qrzs5ETPWCsy/cEbWDKC3E6vFYngIt0Qm5yLQ9YNuzAOuFw9oS3eBj0xMCi
0NTGTVRuULvWfqkvvgOmqMwhcj/k1puVLM8A2jRfzKwJiAbSgNzDG+gaMuRpWo/frAyYUeI4R8cg
LYC31y0oOAcKNL747AlmhgPxBicAJkLATHsDtDdsY3TRPjbowJyAL2xxF0pjIWNAfKBdhci1AVRw
cYd9UFBaSHLBXDeKr5+Kn4JZOdmPxfYhPKtVnMzMk8OenxYsAvTUkZm864UYqrMQkF3iQGpmPHho
NVi0OsPvYge4S+I8aGMNZdFGdS5UQf03DJBxo2F1xVgGwivKHsj0HiTSdYcL4YyFemC9j/JV/RvS
vsUAnzSIgKlLq9+DPgNKWOXio1M2NgFMKg0ezML1mfvcyR0tZq866jjQPtsw5vY7qVwsus1pc50Z
idj/YuGuEd6YY3bMbRT9DRYBo/UmcYAWILchwbRknOYISBkPYfBjWK2HZQIzSknatmT7tl9jusmP
5bFmpyBBqjqaP1XnzeGrBqlqLLwU2lxISbWhxFoksGPwiYeHCM04fCXzKtJQ+uMTuHywAzJgsvDi
xVDtFOr7GVmGQuhHaDVbihQlfDUlqgciVfBpQjh8NVNEtADxgr3VDX4OR8RiZx3vgG2ovai0WeQY
PlHMYA+BGdQDuQzVOS6+YOJAi18Jp5RRLsBA/34Jdtb89AbTK9qdhtkVpmTVRt5aT3PukptEuw9O
qZ5rRv8smuROvDiszb+UDNCj7oXGjNWDPolXxnCLaeiGpZnM6kbxpy30LJzDca3ftl+03ewKKWjP
SwkhhjpoItUUBZKoR8D/3uLHC5t1eq6f+dt5hZiMJtcCHSGEONTRF5yv/e7OsMt8CqUV8L7+jy7D
1Tf23tzg07zBZGuXMK9xwf/x/+MfiG6wYxzW5gZ6wrz/FvJYXx/evoPzg+DiX3OWW+ijHEKD5tkH
phHHfj3SXMKTWMqcnmCnsbqjFeNSXSJGiNyvcskFdP6NvWFuybySCzt/J9cWCgCnNIsBZCBO+yU2
HGSfEPsidL1grSVIarkhdId7oYREiEovl9UeCks0/1hELdCrpURW0JuiVCNHFdlydRLavXSr0Gjz
V/xZ//2ftq5RBO3qQ7pF+8jDxM+/m/67uyaAgtbXSAz4fZR45P8eTSvMc/7vIfzu7xZtLV4l3Wro
mBkzcQ+Gq/wfAvL/PVZba2sEpuIBxe9P8fT//28W1t7nRcXvQJi4l7b+9VzpffHM4p3891Aw0+3A
nNLPERWKnwpJRYy0rXOMa6yafSVIZfmVeIHeJ/Pg96/4qZNYIf5b8Qft6YvmivvxzlxxX/mG1xYR
gfwRD/q7a+/LOHn1Pmpwv1plK/A8ceP/P+d/d0634hX5DL+vSwYBr/b3ShotcbUazsO5WuWe9ft6
FbeK3+feeBX/1b3cA+vmzRDxobnirdnwV36fDb4CKzdjrC3ohe6J23UP1OV/H6P3SZL3NVfcWXwQ
8WTyrfeJauP/tbV4anEf8bb/for7Dk9/99fWjFe5T8tt4qBU3Es8t7hVPE7c7+8DiEf1V/Ec4vXF
x+PuOQ/6e/H/7iie8PdNclTJ176JB4/X4SSeXjzw75OL3/49sfgof0dG8AJudciO8HdEePGzeBmO
cMKh0FxGjRx8caMkcBfx/CTl/b6C+JDiBpUC5vcfMZ8J6hMPxwDkbK1U7/EsHvL7hvkU4zXnITrK
V+6GcRxBEb+P+O9N/n0I8VM8bczrNlDJfp+ShF9+LZ7y7yXitfjX9Mw3ywuKFxO3ElnA9y0OrPik
CqcQZ/d/F4s43cSf3+fH+IDTPt6yvT9XXuUhv+Pv44qiCQQu9kP+mmJfX9sbe4OIE9cwZPSIXaPT
AHCVH8Tvhh2D6n/DzibkzEQOmLzoLitYN96n7NLi5Bev8Ehh4SlA+AhsQyyFyb61anLU9u48kY+R
8ZDQn8+KT9nrVz/aTOG9gSYBGlus4KpR1VUEvbGVc5lG/1IJiPaejfcZ6Ut46+HksJJ2a6SJa/HT
3FSfoY9g30eQiPf9//+BuovDaUwIi/hwsW954g9uq7yU+L+MW/9u+/sNMy8fp3ngK+bmTnuWkVg9
PuC2UtTWGB+rVC4naBsGZQM3J+1Rtn/K6FzlG5b8tnYbWLVISACX5Wc+sXyihIeD4NwIkstf5eiq
WxsIQvZqOrbPNWTaJcOcBOo1JN8n5sXalg6xWI+MtaCi0fLUC3YGVNoPx1XsFxSiMErNPTksDxiK
OchWfimP+aH9wp7W1jy6jxruCV7WCMOfmsO6uMCqfw5O+lc4CGqZYN4SUP4OttDUlPeL8bk+SRJ6
FBrjpflJF4lQpmdWSS6jDSZN4a8oDPTx7ljGrBaM67AW5U1bLqRStE3dXTIWUJuD7G0guZ39nma6
gL1IxVgSzEZPjj0BSEhEPjnJ8H7DlovhCu3Gz/Te3RO2MdhnCeH2wllz4mzBmhQ7kUvw2/sCBDP3
0LBiCXAuxixjOXd+CkEJT+zqPMgHqOFIcbSaA+Q7nTu2Lt16hEu8tbRgBilb6gLGwgyvMP6BNqjB
Svs2OCMLoqE8SgjMRnugK2oN2rQLBtvpF90WoIKVC8Sns/jgXg1k3+n2qt2jX16mW0DPDSR6QkBi
v/lUrj1A0adJnkjwDz+eXX9lHpGvI9IIwaVh6PSIr9R9+sqhRZ8Gu5whvpgzk227xNUChwpUdTb8
ofwGQZB8in5fXWXGGbBQz/OT/dpunO10qw7BC08hasj6NiK2CKDww0zfYhN3gBa3yffObcaelSok
xqxsXjGdXI8we7GOAWYHl4SDSSD3hk6KyMdgXx8wp1jrW/0SXj/ts/lM2ojhV0xM1ZV4cnLQVo5X
H+Z/NKrtGwbdI9zy9/EcXpTr+ApHsGDWDQIjThnthxoJUGCmEo4sVbi+lon8gy9y1B0f6Wto7TuE
EKS30ENVtBTrRsMBFlMeIoxFFsZWfea/sB4wUx2T40hKKfRj6htODRkAsnRhRAFSwMlhNDgccD6V
ExTrnhBPM+29jhiT4eN7kEdYPJA1mYcpCEiIt4BGAYAOPbHuavymlnQrxN/gmPIGwB9+p98gxZhv
07mEgn7Gagk9EsZkgIPlNT5Mnw2uS85RuqbfYPY0dk9YNAvg33yDNErtSzPU0D6UKx5Ns4GtlnCV
Mzf0TTwY7Zay5PkhrIuMseGTeTXfBi/A/OgTPD+nJgancp1r8kS9K3o0JhxMG7ByGpmN87bSg8iC
gbSHgB5+drVpQTvG8QCvR/sBOZq/xFCrXMkV9txQb9amvDM+IyxEDBe0m0oW3CTkWg5IkmSKCEVN
Sy5D/RTDNerOmnL7+8dsE63w+ByH9Qx9EwgFLhJflIMTJ4zj7lQo65ngVBuAF1rBdX681sluMreG
thZsGAseKyyGjWqER5pFC50JIluac4JfGPww6iHayGau/RZzza/jcU2oqxgJwephIIEJOa7/KJ8J
/lQ/YIhFfAWQxMI1i6I5bPL+9NA3+NDCHKvjfzbJBzAd7OEQ0MmxYsJy4Ivn2zTP08WeXodpz36W
v2rZhUkplasuyla+/ozhG3WzCXp1QEUguESkeyNoMPdz8iUPJHphmZDeYISRnu3IPNnZGUAz4+ce
OFRNPyXt1NO7ht98ILK7NrK80mlwB2HBzIgxl/yANbN7S/R3ABJ2ji/QJCd+aUmFvtAfhRvZ9tF7
ALOap0HZshuMON0yMt8/cty4PrkSlON8GuYlCynSE1JdcmWl9atMO2mOy3mNGkGG51hxfZXCD06M
W3W/NfdjsY8tz34Old3YH2ZMG6CZs+9JV+2aNU8hhhHo9knSfuNM1CcfW2GzuoX6Ewu3mezw8Btp
6/SnpHLJ0F1MUeJhngawMNr7HqrBCAFnzfiMz4/bRSC/juMmjdjDcLEakfdyHeWMiOptpd/wP5HB
lFAhP5jbkij6hJGHyTiefRSFvL2XsRing84u9Tc/CDQNgS2Q1TvPM5nBwwp6IPHSneIssVTjNMBU
lo0/cXP9RRgmy25u7ksl3tQ6asu8ll2djE4T8ERnWKmmUM2DNy6MWbDcnntrrzNPO8NWZqficsQW
TemPWX4gBagOfwkXqfSDD0ba6RC1wBXx+kU34BoOjjRCaQ/+I6Npk4AVXWHDYC24iQYyIDeEtQhA
zStBG8VioLUb0tPy4AqrEdIa2+PwWEvOsURE5Sy6fCfc/43dPB3HEG7iOHuSVV3C3FwnELoHDwir
frwSkVpCsWqelC7a9pW5Hkir0HLTc+JiY1b5E3oTST8lKMV1riHZkE/8JpmuvFgYIrQuWYO17H0G
d0iASocMo8ou3mN+jqGLFLUMUlIyh3HXnpL6MibJ1ohVv/+WNOvKCDrqhQQMyE4bQxg+bK1cZZwW
JvtzBO2iseuriU/gJonhkpCaAccghnJGRGR67wDRyo2eWJAmRaiODZ6NmNwMQaoLXiUrmZ5UR0C2
rXGLynOrrJxg90D+V/t1znFuCLFiTFtWIVOFcD/R7oJ/5QN6dn+a1xJ1iD0slXbcjxMZJ7glzNaH
2i2D4EvEKPTfZnzny5BcncJgaPymwOKfAfdsM9Mgo6poyQwn5GOqUVk4w6bpI1pgdT1gJgAfoEt2
eXnlu2hEgkNQbYo5OBGpbnV3uUJoEG5bYeOojOdefbECmxxN5Bbtzq57ToZgnRSM/DMGLZnDoGa+
QO/qYFerbGCWPMBpeooCsAJqKg2KFYqkxrhHBFpARirhCdj9XYeR3LAORbwBcxP3QAIG70jh/dtN
/WRAy+oGCIya/jEij+ly8xLwUc25JnA0BXHTPpuhIQSERj770BBNxAhbRwTtiBGSLxM/x6LeOkW6
fSAQT/rp2BV0/zamF239Y4Q7mZJoLtpjPofPiuTOLflj5QwxRJneoiR5MYbgblQyJ6Bv9tWu0pNz
ZsAtM+tsncNos/G6ao9db50diU9eBp7Rti8hREp5XmqlvJ6IUmU800DzVNrnh0TVEtKMVz/FgNI5
qplW4ONgq/6QrYx0X0/jSsn2gZy/5hoF3NTu+JqI90HyGnY9C6d10UftOQcjB4XLcR8wbFas6FOW
E3n30Ep2ALgYmrydOuvT1u2dDAQ3jemuHoQfe3efUwJ3up6RCvBbX/o1xkWGku5SHfIUhKJZP/eo
6qnaCgPym2y5jpJ73QiGbfUsTlh9BPKmNx0cHZ2TTPiCQyDHqEJrAt9HH6KOlAPDPYbcpKE0F7m4
kmKvByc4R5XsHXI8xGom+TRJMNnqFMVV3q2T/D1rpM0chww78SW3nNtDKp51G3yQEIOHG7dgZDLk
MfpN6Q7FXNaRcJqoUVT5SZOY8IfBpqqRFdzrpls7pfrZJ+QR9fhCzn5eooszAHGz9JSOkBzGjnqL
bz0qnW3aa36qZm4EmjX/hNHTIC3VQvL1KSXXDzeRJnRnw/6MQreBy4pRPezOFq0hZCGHXwynlkhG
o38vzece7eoD2LCSWk8Nv7Ip8uNs3pokQdswher+kAVPBibnlH5mZmxqKwbsHQ6PDAhzGOKzZFj7
VCuvTfWSAR/aIX1sTsC5AnPP8hJ9ICFSRvETVqRhIWwoctLNs+TViaV/Y8J1Znd7qUnf8nDazAU9
rJThN63ATy6xBhx6cTayPE8ZsI+j4EHEZfTAlqUD/U5bz9K3XYofW6EtJ4oReyqJVSWcgTK4Q+SS
QRxtqENbRoeh9dn3OFVW05bCgVSBcxm+GhZxqRhhxdMhMPufjOGIfJiwYxJn7MBAOsjdasRcw9E8
yZZXXL9PpMnEvbyWTFBiDc6g8VgVBnzBepuy35UwPsrwCd9NlEtS2576Ce65DaEHKtwM63cs0SB9
AJFqJnlTkbPudXWFVnF2KGeT60kvWJQhK4YTw/s68jKmzQZ+Wcq26S4KTd5orCwr2nTSIX1cHAs7
7XEntxim4IxunXLUS0TmgI4pM0JVbfRimclYSOitLd1HFnIVNHmYEOAykQ3xdwrwzHkoLi9gqdjF
xJyF7bdcqK4Ux/SQfPTFYKRfKSzRBDtYTouhtRYT87ae0tbsta1Y5SY72WcpI9DcJLsahcEhs94L
ub9L5nxFRiGV5kemIeNvAlIyVNnXs+It3OoGzPcScsfjZiBhI4ycXoyFRqs4GrHuNT1fwJTC4R1+
Uqs/h9DbEy4nDT+Fun/HPQuYQ3wEwKSSlazgEutGwo07tITlzBF5t2PjnaGeUUDN/0iHwWcSpcfV
fhpyd6il1WSFXjH+M1A5p2kACRhL0LFbwXSWK5XRKrxHDLZEdaHfVNNAaCzBDL30JTEo8quZ0ppu
Oxne/eSW6XdUGouU9jpovhHDRdlFC2CojxFWGDlgx/D9aKKtHUt+4sjHFpgjgRii9eG65uRhM/Ad
9veeoy8DLYQUrI9qetVDBJE0tPp8GAl6rWJtF+rGLm4B8awvrVZXMs17x8C2HG8mBM/8n2aHe62D
9MG6L7e1Zzc3R3jn6hm+GKs+1Tw+g6MiGS7mZ7Gsm3WynXCYZSilExBRVnsJbmXfX2vg/wIh4PQz
2yTkEVo6lMc0Kz8drrCIRTE3s3Pt7MvhM1Ei8iI/WxtrJ1DuIXtPm/j0aHqoOgrkgyxsP1v1ve31
tSLb67jaGXrT4u6aUsjGWNlUVObNpbTMI7w1HWWoDOoxFkcZXtgib74VNdRWvWLsrJ6B10z6mUYz
AM0gf5eNVWw3LWN+a2UqlxF73Q5Ck5T6uuzbNhKOWjo/CgYWNhKgLSkABknkbY52pOuZb241mAJp
SzuibSsi3jCkCNQtZ96IEWpsSn6I0Cw84ms0dntzfh+adeklNbaLCz71Kkcev+qSVZDcMahlY68h
6lLrkJ5YeVYGJ5We25lWMYHFFV2xnX21FTBhY6GYt+XaiwHIG5Aq6meuEq0/5QFjYS6+mOsiQ6Cd
bdNZ5EXhU9ve5ehSERtXyhTTjJpNSHGc6lr/0SilZ0raQpvXWVXfCoshZJIcZWevwU+qUDByQjJH
m7zBuLdSd7cIWIqbc8dAquiz7WMGcXI2gf6sK/XaVA+RTFTkQbGjpU7/mzWEUdrmnWpxZYTyztHC
XdZVnp3O+Im8moij2qvNZ1EZwJkY/MXKxkLMgCAg0zwLwK3w4/JJTSbC3O4yu3zCCFDhPVgOqTQ9
399g7Ae6C6Ws1jI+C7IJlMIgxyaOEu/I/OElWbkvbYFRCTpB59qPmSPs0HD+OB1ZiqBZjc42par7
xIGLdmBpDuALDTEUK6vwNePh9V22a1VIdMw7qbEklYgoS/F0eOGqgNAIR6dME/8bdVCglLOc6C9q
SbaJgdduy/h2itc2zfxQYoqpFNvUyFbjyGQp1Q+2TavIgXe01z7ABNNhoSHGxXADBUJmv5sbXBrg
/syxebK0EmuC/sqcNRsxDMtH39KWs+xsJBqTvvtxKqSn8PXDHh8JInm3ZA9mGF2UP81Don+d3Eab
9gnelXWmnAbZQls3WGjq2xLDS9hxob0dZ1y4RunJyca3RsGTjKS0cj4MTMIeaatSfo+HiB0aqn2m
M0mfSODJV7UCyaif75NSU444jDJj21mHUoS1d8seXwR0DrW8U+hdh+Bm65dMGdCxMKCKtjrTx2Rm
C24pva2DnuXYrMr3CQVPhKEHe5bDcBr/ZnmU6cZtaJ3o4Q3iWdHeEUYeGO1aKmUmqyzoWY0Qk6qd
pVmc9bJd+nqBqGRSMXOKEF22H+L4y4/HZe6e9LTGJQQKpN19BSmpi1Q0XSbtMwPWz0ib3iN9hD7v
yK/pzIefb6z0GBvo50ioO+FSFOaPotjegx0iQN4jTzAM0seIGqP4Svps1Vf7ACKcZWMYbd/MBEp/
V1CfT5ew+nBma91RFmWyDo21SDXXadltp24VqdEmUf7ZQIBTtBFnTfhoWRXSElfbAQdL4Ik53ib6
rS0YFhc0qrG26QvCHlQL54D3SW/JPwL8R3VnvVCqY71LkNn0aViXpu98jSGiBInkobybq6TwbE7t
AZEe3ccyhRIX67e+gCZRt4eZcSRzP2taJyQ0RLIHTo6FcOzJzSlQ/1XVVzab8GKAUVAABXipgfFJ
SX6OMc8cIYXkMzbi5akrzzVsZOWgcNc8uD1KMJ1hWha4xkL8ykvHDcj+ZlArjTgMOTNWw66J1W0b
+XXk0+/FkbxTmYOqvdfH/iQIwKybcbhuiIwNaKy50tQZynu/Dx0i+8jFDcAlaWCUCm7dddXB2J6d
pV396LO2bwA5iOErwnfb9hwKQKbwdfvl4DJu8m0nePRMJRJBXfVzFBOy9fOACkfCUQaNZhIJzYAJ
oIXx2WYwnkFThgkYKq1X/liQmQc0W1Nb78xuXtfDV6yVOye86i0KCfW9yRoSIBGC5BeDqXCOjyML
nSirlBK6983CR6eXIf80GpTF9/xW4MYr9j2agyraUR+RFP8cpi8m1AWp5WTk4oH4adIk4f8I6vWc
ATE+sg9sqYWoinJXHnZSGu3y+Ld5hTmMPVXg2vA1R+hO1TJmb49HxZsGFeFHB3zS3BAOBvN0LpBU
J73XlNnGihxgRCpZ3Qci4IDh8IsAXJcZzVI2FNw8shdGXb8vg3nZsZhZ+mPZ2aDmFvuL/pGX4V5J
nL0TdaswNFddLftmPqDTwYtgpHN9yDT82qiuDNSSWXGPG0ZQ2d2xnZckTE9Jj9AwwKMi7LF0MVne
G3j/geYZQJcFIQ2JhFbv0S3GipFJlTo/hpb/NLRxC6X2O1bRkjN5ghUbh4GbEzRzQ82SzlD0hA14
TJgfYaXAKqi2FH4xdyWUhGy4pkWDbFdXNkqJ/6wNedABAiya/hIjeqnYLHQDFsAM4FF+dM5mAAQ1
x2sPIS2Mf6Ss8h7AJ3Of7RqiuKaYoBXE+yRKhhTaKxCTZILbFv0w2bQwYiQVwpNnxuUa1RqHUmfr
1pAz5cGE6dZ4zvVjDkar2TDHH1jm4TsRmPcIYdo4lpu+FwhouesM3Ni02BtnA3YtUhANvymwuLpi
oaCSxktH2c/4XHcWHrHWe5Qz+qxWNS8ICU1vdnqDqjpKDg0QqzJzSYbprcZujlVGUama9oaBzVYA
wN/Oiwm2WyUwAjaH4EeBcq663ehrj2+sW/WuW2UO+hQNYZU4KdT4W3zAomtXIjxChe490i1wmrmi
fm5TEu6aW0ynLUoSC9Ich0LVHI8dt5czd8xrz1GgmpoQe1j8SkG2gEXJCTKU0jKtC1cgN2Vp4us3
bGGMjZLudXqDVP/JaR+rErERZ9YE1XowMYpvwp2o4Um+aPVsY+fQMLC1M+Eh0OmM1LY1/AUVCvk8
um3/PpHyEUsTNXXryya+FFmPEBh/SpYlsCPkk/jpzGeDnAzpcQ3fxdLePmApkCqB6073bgCRDg0p
5yWxBfO36Bumi2qUL2UFcdCJzyxrKy6+1IHWQdG66jVSAKCJ02GNr8zrKFOwonlTZYehHGMAV20i
n/3WY4995NYqAquJi+SJbyqAx5dytST9pbXPEsqrwjzYY+Y/80kawuJrHPokVEYc9wWxWHG2kH/G
q/LJoMPx8PnhWuG9ueM1SRZZty5wttpb2n3Exg35SHoNQBW43jBbhRBPsWQuMjR2AEQIZ0XkAgxL
4Zag7LgddSSOJvDtn2hFkE09urX0qnspvKI7xWBPh4CJrXxM8/VDX/K01+TMjbysMz85XxOW4254
jYBZXFCQHuatEJSBIEuhXzB3anT8iYheXJFopb1l52BejBAd836fSacwfJX6ZVmgM/4hacV0kN3V
2CdwJ02SVrpunAqWl1Q5NPY6l9dF82wzR+3lTc0kSoWrVILkjIy1ZmTv1PShcpAmDAQep0dwaqtz
yl0+q/mpQLnRhb7KAQ3Lnyl7vytfGSKMbQNEewP6TteUEw+w9xdG2HXuctI35rpABNes2Ejmi7yV
1Hts7iJGg8TLIh8M8OooPIpcqqCBTzkwOXkIQa5ZvGQ96arLWtR90IqXDXFffB140KsfZXPWv2mJ
J9OvSW6g8E2A2H3CDbBJr/1RdNMSsoRT9mtGUu8x4iBeovtHvACZJW30JBtHuT/BEtIZWEE9eqD0
oKwG8EcHhOULAQkEfUZbTMSlwC/goa3ALBygWhX5KkbD5Km3iJUvqv48T7deORCpVrUV1lfBsui3
pbZtHOia1RtfTqX/TA+DCmAH+VoBm+eKdvxZ3TbwWVt53WrPQ/daVseGL6qtjlwQoQj63UVUf9K0
CywXiwK2FbxbvOKLwVXrRR1avEe9Do8Uvv0ZTzNMMgdotqv5ikzvX47XiSlybItDzgjDNSFDcmwX
0aYlhgg965GvIIZY6vKS8mIHP22RfAulYIDghJOcnQfXUNiLNNKlp8CegL88o3wZPa2hRXGTjU1i
PQzjHixQZOQWhhfaLv2gXuHQS3rY74gbE/5u+sZvAacdzOT5qTtLZfBZ5dBX48/veNKpcuHzuRig
sFwx6r3F9R6RNkTMxx6UcUWV9B39a/aEKGVwvuOFeuU8421DPi/89dgsW2zQjYXF2J5yDILNd+dc
5gR2xKtEpsU3v2LAeWEekYkYVKarFvBSvWL8CnBV4SEbAqyCljQ45sFPXzIxxCTbZJh5GUWQwmMD
1orTT4UApOPJXpOPwYLShyKd7HQoDSzp4wltZ7lGMwGbEQI9q6JaryXtQNguIxqMvfDhomlgf2ak
EujIvY/guoymOmMzY0FFaBl+5ySFEMBBvc+sklKuJkXRHhf1hUEGLgGo0WD3/uqS7I9kWE5PQgMY
vivu8BkKSnP3Ep2QmyGpJbXiIjORRVsNK352Ga6Fl/7AQovhDkN5JpUxPPYdX8QhVmGc8mq0+WyM
eBAJTs43b9Zo/PaW1U+huiIbBR0d3+c0rPB1xuRxzcTxsWt0kfLLGK3ECfQjBpASRypbIcTxGdui
ruzOyYnrDPMQSIKPF118H1RQYDQQBJFD25CEYby9wJQS5vn6G+kAWDM/MSJFj/YZMCVAQse5ZUBo
YetBSnxDNvWVPEEmPGDJzknlER/AZRsh2d0OwxEXfzz+GHvD+maeS51cr3EPWzReZrx+vOA55cfP
OJBwhaWIu1hRUay/4Ii0TsK3UZAV1A0jtC8y2FiLEUVCwn7BAgEzvCtUaNz6lFXyKZhD/UICYEIi
J60ex1Z3Gc5FL9DPmaa2e0U9EPiCZbzhJxc0Gh+G+jp2T1pPbO2imn1ZXcaPffCCe624gAFEeufC
zwa9LdxJnWYbW9iZQ44qEzbygXaGwcvIuPoE/2EKjjUd9Ev/ZX+1z8MF+4Pm2mXb4bFkvkWL7odk
YZzL7Gbj+jdczc5D1QNnpT7XEZadrrTtNdcc/BtWb8vwO9/nzyzLdIVr7WKfCdx+HT5QWDUfEJqt
bbCz5APGgFW9rHDUUV2rRiDnCjx8kaKGRhlznQCdjZXEDjyAJLFELQOQPUQ76na600VU92YLypkV
MEhId8fNFuSqsJZFscU/CVRkAKf1kJKAiEfYM5JzH6NBAFsNd80HX1dOb7aHBkRCGfaS+JvNq/4N
asIi2pbtEjtLfB6iux2dafRSzsInnJ1mLOuwksJsDU459AZ4AFd12lIMwMCBSdF81l9zsBX+RqOP
T9UYos/YJskJT6RaWsD8YcaHZQEKB/pg/RWfSpwFwn5THLdTvYK39KFJL9P4YX/xrZTMiHBCnJ6U
K4ySlDUYe4Xn+EDYFNF3i+KEvQHmeywg+OGF9TPEEO3d5uL+cRjtsAP/U+5h75lCzu2aO0RV7CHH
xwdrSgkLmUb3AaUbVxyMMKp7ZLtp62YEvgxL+zS/mpum2LC1C8azzPcfrTM2gsfC+e6OY+Pycu/G
FnsP5WLBwZD2NqQZmSNkWEeDcQ9TB1zErwz85vIw4bDA5B/bGeyEXkRQPLpHSNd4liirud+o3Vvd
nlQhBtiZ2rFJliNKwhISPRMXExW4m6Nk07TNoK07NCTo/8YlDGT4Kgk23r1YjKMnetR2OOVgdQDa
dL237AyWXtfncNffCPhlz+hOKfNvIvNaF8SOggFfAbs82gekg2cEh5vkefgKjzKGfbgGAVl2FDDL
dG2UmxT7DsLrKFShJBt+vYU4gKSU7z7EigKx1SLJliNfASI/0uHcLgf7JEjaRWPNDgRN4DVGyKu9
EByIOwJbBlPrilwj1hvm99koGOZZJSJHKPGJDSL9xc929huYS/0NObzH2VXC9BgqNIY8mnxlwazn
LXKGpj+yrlKkOLUvDwdWTdZDEj9QbosXwGaILEwmfztA75BpxgKLyPidCWpg49kO8IP/ijselT3N
frvocZgjA1laRkSMgCWNACg15lpLnTxeYziOv854WxJHoDQgYrHPOeOlBioIg0XeBu5XB9Y3qChS
wu7BWHutbsYvav8a9IoUnW6dEUf48GzMV3FvhXPYiWXLXI3MFmNXgbd35lxG2JWrez1dwSMw3jEC
jTH9ykBbsWQacdhUgSxRlGGuQVwZRqs3e2K05IO3ZMSv2stG2QhT1eBUZu8qZYV2sLEhYcxOEUiE
DtZiLYOSpUF5DqHmmY6fZQw6y9nxi0uyxmNNhmeE5pFk3h3wOwyt7+o6qguNnvIp3Y/dVun24fOL
Oa3K/RjR3oDCkPa0gQ6Z3Bl3lefoiuQtd9Y11paomC3oDxjRUTQg4QKDYR6VGSu9dudTbiybteFj
WkAd5ABCoor1Q3yC3/S1uieqDDUHXcQBghAqxRzw6WTcsY7t9+OGPjNd6fv0jWUPsakZuTMi2fZg
fZf/SjQ1REDWx7458KQNVhqs6P1eJ+4EySJkL7B1QCCXz9v9jF8Tvq+L4lr/k7CTfX5AFiZvBAYW
brz79hXY1YDzyNEo3en4gHxJTVP76rNjuipTMBtMiWfLfoIQ069t7pwG+hRos8xss7vy06F+7Dd1
R2y3P5PhKKyDGQKPcKfMBfbq9ZkKGJwojGcv/YaJheso1QOnbEbQ6wuaL+nWCsaeEMZgiMGbZ5S5
Z2FUX+F5Dj8PlILvX2wbHOX36D4h02nwMKICC87BPyyOkpewc+tXjrkvf7XUvsAz+G0A0Qq1aloT
uOTPr1x3G/gQ47W9INyv39sjDZvi6sKkD5lQ+9Z8aB9YSFvf9bndF2sBwrjGJ/2B/qb4UNRMqOWv
8qYtlr92ZA0SZA/GB5OeRXIPEYpMgee8M9JlGxyt9fCDXRU7UtVCCcC5SPgUReHKfp0ND+n0qyV5
w4dueNOHYsK8jV+17/BrgATidh/OD4JShC6RuaqfGYdFbGXPo7okt5A+SHt25JXxnH/icF3c2Nh/
O4hFu6Ymb3dOs+r85F3FJ+A9fK2Z6JxjFlou7Sve6dWBA9+s82/Uabf0KvbI2WcdhO4WnKcdRDYI
tjhWY0Lchj7aRLJx4AyZjg88CU7HGU9uCm8dKy7rU48/1MhL5x37/Z22AMHUGvO7TcT6Av9y254z
CI5b6ycHRuX0p9+4Ot/a3bhP2Du44Zs1URcEhvf4cFS/ISsNOc0daev8hNhZ+ulsDIz+j6Tz2k4d
y6LoF2kM5fAKiCByumC/aICNlXPW1/dU9UNXV91rMEhH5+y99godoOhXBcJ506hNp5dAYmjpFF55
vGmRIr4wW2rRaS1xum6ujPnUbQ8hjBEfLpxkRnxgSmCAYpCkyY3vliDhQ2G3d0xJPj3NYapsIgOF
tE2eGY0H8PQz/hW4cwS2MOTk2zO9XJkvC2ySYHQSjIJ4W0PLWHuE0Y03ZmzN2bNNPDcw14g2xT/o
UhlR2HClqRBV/LX7mf6vZ29ksPJT+HMOKo+rg10NH+Ve3BO7PyJ9mkKb5DuwA42WSnZiV2LEIj4E
7G7rf6m7gheR1xvzQwx1vWku8U8C98b6E6WNLAZrxR8WjfQbpXfD26MPd3+0aBOPk+YSWhxkvqG7
ihUCToOAk2guNCdTPcAQ9aZinhCzrrhnGrPneaFesTegq4lQ1vMNORLxJCRLKvlwYCnxVK1knFKT
qo46nIERRFGR0XV3Zh7EIB9Dq8mRsPuY4VbgpviEm+Oybstov8IVCNOey0xDl8t2cU6vSHw0mvPO
nqK9tMO4xSbFbg4mxOcKNvRMe9IZ51/lkZMazQhWSVDtrvJHwEJxqw7OwKtkW3iTXgvVwUOfuhNo
Ed9+sSC4D7b1DeRF/0fzMW46aR3/+l8Kd+8qmwuYnPW/nj1xGf8SVN7O418ctfQ/QAcaCvHb3QNl
2zWx36q4YbaSm2tpFv/mv/6zPpa/+os7Wh7jI4TvF55ABoQSADxE7KRHur9Qe2HvHZSGuOBfHcBv
B4U1uljbfA0T4Y9ePcbDylz5PBpcjzVP7hcUJCASEJ+/X7AawsonI+/ZOcLVtIVVA53AZlILqflJ
0lswE8/qt86RObeO//h8erRuLiB8xBj/RwmWbGjrcw0IAFthtNi4qWOPT6eD8POt4ZePH89cX+kE
LVgoUGiwH+ncuI2//sarlhMFb9afknHR0g2CsMD019cusn9qePY0wfaEUy6efI3hLtph7pT/GxIo
+MPsLCRPvUAKIi648Amgv7YmHXQUWF74XiffrCrM5u7aNha+/Gd76gMUoh3uhdIF9zsUv3hgoUN+
92eGwJiTjGcYIpdghbjSf6CbRg8EGxp0Zmpe79YcIvOUCppv0Sl4cCU4z5irL1DTBh8U5P2azp5E
qf3EBSarA8RqWrbxFvfnJ9HVuKGS1CDA5dlYJBg1oGdMgRgUrlRYFO2VlK2dQX4G41DyO6nChlW6
r8wz2In0pfcXfCe1LwUZ2HICVjcJcWO4Xi0ULCRimx1N/4bO4N8EAu0RPDDIiheqsuq1uU/gyxoi
mEpaywZUzikOuC2NHwEA47s6kjdUtCt4J+N+eLgHn93FwI/nnyizx8IDDs41HMNlXS3o08GLK4x5
cNlWQdq+fI4O0bSgmkwKZOim2l53/9J3Ml1EaLh4UNLWu6j7cL66AL8iXhlqQnRH7MbpTXgH7K9C
m00Cd5yJQX1JrxhUi1QsrCPvm3NTwVsN+u10wWDmhvo+rifpbpiRDvqTfChLKVzV6MDI2UJ1GB0Q
83J7epyhYC+yyaBiZlmC0VrNSRp28F0DG2GF1uGPxwQQlQUXFAxEJKfsrqsHIAAgA3nJZoDus6EI
ueKfig+EMCdjDg4oCkDmJAA12PB8qv4mcBVq2Q7wfWlPwweQmyq9zzbGG7MvddNE3IUj2EopEOjR
neTopGQb09wlww0+MMOzUF8N9xSsnHBnkhH6jeHeRvWe6LD5J7bUFKhIKKmyBEPUqMB9Z5QwQYNb
P+2ywjKhpydQmjBorKvgKf2yRTGMnZJaCIlegfKozRGIh/eXgG/aPfQ0vuDQrXukuwir14WH+nc9
EWCk9gTpwM1fCKs+rn4qvgMHexl4EDDUQDlT9MYUksDFeF1BeO6JWf6aWqh2kcSL4gJEfC77JUXu
3tuoIkYDuD9DwbzLSD+XUJy5kuOjp8p/C+YsO0ff5mnDTAOBJt+V8EzUVDgsAK9D6rtgIEMkAPLU
4w+WsnC9oDUrJBTPNfZuuwJ5or2dqisimKkpnto/70eamphdw8l2F8k2Ei7JPd5i+4utrAtwcNDF
ZZ5jDg6xfDKgUcebXOy6HM4qm8rICC7CPKVyGWZgLHvrqyupmNH3lDQIJxZnvGGSi8OBjgkVyZcc
SNAPp14PSPlLeUylDlcGR1XhgPXOEr5z5TPfxMqjnejkc/k2cjfxOny20ns6oKIF5Pww4UrQbwH6
Qi7U3uBk0/294owHs1xjxdvEYvODAg7JuAR/WJ38nfhJybL5ltQ199bHaBK5ZoXMMl3GiBWJIlqA
BOHHNc5uN2yOaDi5R5PI246XgU2O5fRH78Au5vECHglyzwLx6nSUSnRkRBhQgDIeX0TO9PMUc2Qx
Fxdj7XX4ECBSZxfcYQEwCWoxUSy/xsdt09A78uEkO3/TyUtn+yeePcQlZH5sdHc4ZszK2cuf3fN5
TgoTDc2i3tfzZCEv0DYcwgvRZTNctPu54gQbu6exw+15XmyU+QGraV5SX7z5nTkyljoohZzmhK81
aS9fZEouCDCdUhzm4kJc4DY2k7EmKY7RQl6ne8hTE5rxqn7xkDGPjDFGEbrRVqjobiG1yGSlojGj
OeYZgxNHTtjdUvA7O6s0c/e+OYQiPlcMo/8LefQ/XfVNV17dccZCS2G0JxIpQxGaE0j0NwzjOL4p
DNJI3yZfDbaut+GWcYH1/aAdoD9P1paIbxtsz2ueVKKQJzwyB4eh6d8Y7NccIfGNSrAp7xQk0TYW
F3An+ePqTo/Bv5Is60YYt6zIn5WRH1wl4Qv6QZ49GenXyS3GehXJDmFUsylrl6UFMaw7FowyvEeK
HzczurscXHWfOSrmnzjlzvVXiDc5iQvMHuJLtJZgiN/Sr974yNbTxH9mRmHTYxVkv3VmpPv4Kt2Y
UGVO93FzXC7nAkJL6h9S4LmqUPGYVV3Ql6AUo2UnhqZZYG0QWsvsDhg2nQUMTBXEWcJBQxHFK2r0
4ZviiWz9p6e70Zb9v/LSrrR/5LCAzol7K9igmOS41RF4XLQDG76YXkDTVOU6HR44wcM5LMn3ZDhr
nnU8SDv1gTQA4fzF0p2u/SrCEwPfjDmWrZD5AYz+G14IMkAiBXTgH+AN2TT5eFFS1+Ct1fi/LqNR
ZDqATDElpdX/AjOqhxZa9Ysv0idPtq9sSuyI/S8wvJJnUoV3RMlK/UMG7jrxHfZMb8K1tEfX32Bv
Ijmn3odun6MmCf/B4Z2F0RFRSVo9ODkY50Zb8cV7ep5D3iebz5QyOmsf+JSwjdXvlPw7gEViP8Wn
hXYgqr/Be1hPwCjUF+xbXvqOlTv5uTxx4JKDgx5NZ+rJ6M3FcQLeMxHFJjojzMUw/I+wf/lhdUYd
LKx5ieLyMe2KJXWdssFfFGuAGTpMeM+NcsLEkH93SRinYOHLzEy4bfeRnf40ZQBkiyHc+pyNd/Er
V1AyLUC3f4JPgFn2eEEtkNjiCXiekgymPtHHc7QqXmg3WPjX9wZzeWEjBEc5e0HCNE8mbJVtudWa
PwP22CPy1gw3REoMCGM40sobDKHl5Cj1RylcZ/kZ5QW2EursR8DBOAL8AVcAQzOX+ZvumhItzB25
/YJky4aGuvc3XyN08QKUvqikRmZbFCnVFQlNQhMzF2j7z/99BsumjCO1JY7OrnxowCNR9A6YT98M
8wH1tRGY1czIS/EmmA9mgovfnT0iiM8dHE8meY7bbQiJ5VAlUDj4zs48+eU10B8ttSQjFBU2KBK4
776wCa7l0efPsIfw5wq7R/EC9DMeSjGdHrr/JxlO8E1VLtffhBmL0SqnVPcxmuiYCEkQBLD8zZSt
9LaErwQ/oe4U4ZmK/3CgX/HKDOza35VooGVypRdWt9QpNRB0na1nQ/IT+7mHaeBs2lf4a20D0Yjn
e/gw7oArwHoqlpTd1Z6Zps7Zh634I2u+vXEl+o41fFRsaRRbGndtCEUKwtacARtcDzyRGPCRFiVP
JnI8QbCQKahlphPMSnV+5bzHerz7C6treWVSTM0Fgti+UUlq6tTieUg5IKEXNS9pDrwJcK3pY3ev
pZOxi2ja+bjjumRYrky5lChYE65kZ5O2TY/ZTybYP7SZP+z5AjBNm25aNoxwUurRPmAB6xMOFLC+
uEcEF6cIbGyQZnRmaoDgecN0DDVtyknyht5AdDpWXk+YRYgjaNy35oDkcpZ2B9pPqgSGuui+ADsj
iqrWnVBa9x9LzGy+EvwI6IIjYovZG7EP5nWMqThIO/XAR+FP5Bvc5x3sXwrm/k04OiWI/yUK6/jK
+RIukcNxA0x4r9PgjfnIg0/qEgZEFqZAMMqGfZfsYnQFPA5lxkQL16stk0qRUpyq6VwPP3giJ0Rk
YQZE4SzjKobopz/1JCgTLjR34wMfqy9XAngfpXQWbds3GyTvyuplOOjP4yuymxYrYAbGjG0m7eIo
39vxQolXNhxwANaTfRtf50tAoRjiCoiWddLSYQKDM2jFVIauDg0iVSZd1m93cL1l6OIQsBiP6Q1O
T2I+WM9Jv4YRK4nxkrtbUuaQ61I6aXZuRmiec9XRbhEsZrS19/pNy8Z0gPMBVawhr7V9+Eo02zxW
X8SZvhWYIJx28/LNtXI9UECAN4j1Hi1db+uo7Js3qUwpp3HmoIErWQ2Ts/O5xiiGwFt/DQ255kvD
KYHlfRy+0UQRBQMt2ng0AXbEKPS2KSB44hgeviXBBPpIN+Hd8Ljocw6YgVAXxoXqht1KPnmGTdM5
IfBoagGMYDzp94Lib22eGUQDP94GHTEknPFVw/yV2TPAkzcVGQbeiNTr0BIhHczxJLzr2tGNuskm
TeLOQwHi3OI8xbXoxGkIw0ILjzp6Anq7KPhY9Tb9r4fBr4JhRcakJ4Y9OJ9q1Hxh3rql5jCPcjie
ZHiBTNGsZYs/LOZO6dNPbiUgIpNAHJnSN3VRETBeNCe2iTWf2EUikzGTmMhMF20deF/SzrD08FNi
rZaMvPO/krQJHKkwn8m6cxTd5RznrLU5NbdgLkj/tMD6ywVjzsNWQbfySUSd2omtPEQ3gc0zGs7a
Q03MhSHc+pRJTrT1IjbjCGIjvLVC0w9ZWV96C598sT5FaOFjaLOe5V9qxClWIdjqx09hUQAx+tGt
FlkWlPPgTB4oST1Gy7ANFoJlS3zZnIcjy4mU4stAoVwUlbAwg3+xmu/TvnaqJthNTLLKZSLqmiu1
W7VIfsaC01s8dvRuEz7m7dp/OgmJMF0nSXWG9/goshFhWtW50DmRwFYgO3lEKkz96tJXT48/saIY
bJURwghiCSiY4FManNRBEsx7yK1t1y80zcK05WR536qH0pRRbfxPT6DOhCncItQGhb9PTfx7eShz
nQmwuP6PocXtlBaJvMLiC3us0qATCIl0GdaSOq0+170OcYtRpbypZEbzQrHNG5IuAI8U/524wyKg
5RhSTkFbxpY9cSBpBaKttMK6MsqlL7p/pQVc3u5GmfGGWiwtbQJo9zLnmwcEN4bm3NQEoqboj+mF
UXWluCdY7BmnwftrK7QjXIDMQNs75CfxlanKTqK38sHQdAwOqls33pvxbqXFIRwZ+/sbU943ByjB
dgSxU/f0Y44xlZfj/9TIkF6bRxEqeyW8t5riWDVqzULeJJb0l5KMbekgz6K2bmFIm1rotJFwavL6
JOJgbZqJM3B5/VY5S7J6iVvzkkXC0qKQ7xlEFU9LYFaPKhH+B++ViwicNTG3BVrD1LhrdLZGZXIE
5Qirp/0T2lHVk8uoHwcPhol8nbSeMqy30uxfcVnib4ZNwlIUuz8rQvMKpbnRNkEKc5tFW2ZnF1p+
UwIcQL/CvlH/SuUS6stfAd2gzx3d/fbxpLL+Dd6nsv5UiQaKYo+1XNbhOsFPLEezECIQqDN/LVd3
C/2pokQYszmVii6wGLGrdHw3fiUWxjy4CWYjASYjnvb6PDHtUEaFMBROD6DfuP2s7E2iQolgU6uN
7jKlhaqIMbxbtPtQCGi39cNE/W/DhBACgXkePAvwzF5j0o6jHY86KgCrSynUyTdGjti1wbXJMR7R
s+NI+kCiZquuL45lQDoMKk3ER6UA+hrzy3O3WYVwInqAgj6N7cD1AIqUCT5PmB6HPefLSrI23dS/
mRKGaiLfgfGTjwdtDmqjtdYs4WCqG+qvLJ9L3WRwQsus99jcG/Ok7g48W6n4gIjkZp+EIUCq9Aic
JabS6UIVvyeBqVppS04NLDogr/SDdbRSQGNnIi9O16sayMeEAQF3H1lDomh7QertGqpmilF74SI+
6YajhUYUbrOXM/xxOt2b9woQFgyk6e5nSDIx3ZEJXspwuy2WrnTkN5KJApP62Ed8je7W0aO2+ren
tKshVGwRlnFdRpshJ2bPTVEwkKkRLr0adkkA6lqdJaUnmgLLkXIv4ELadKzegLkUNAlJI5Jmb7Ad
G2PnYPRQif+6bo0JQxOcBuFfnNwYgGhME3g0AhyGDNhBcDiYynnwbGud3QcHUa0hNTZexUOC1wIq
Ukxs855BVCosedi1tOE5g/xFGAJyAqdiPmTxAWB69v2v3zFwInUzB0nrgj8lyoG34RQn2GA0/SL1
5ZXC3EEM/+VSvdaIBHB99hRCwzhK9c6xCnchAw0lBRN2tphIOzQMtPSUJEXX+1fxxOgStkPcmtpS
7hLU45Adfeg48w0FgivMubA+eGq+tgKy7rl3eRDujLFHSwV8kgx0/xyvtGAJoVURbJr+wvK03ABu
nosqENuXFttHUPTBgIQJG0/Gw1iFQo4ejpEWxZQZTpawSfc0TehPmwBLlmEhNDYLM3jFX9pjPNJT
GIwxFOzMYfL9ZcJhwKyl28IXNMW1QaJ56yCIJMV6GuXYKYpM/VCQsWI6Q78atCt1DP4TpB/gS9nE
m1F6G/1vhDKtQR3sOS0OB8FJZw7HVkzYXHits396diNFCyStrD85wGDhAY5i66JPBn20DThKQtmS
hG02rMp4X9cfQd1jN9lAecDbLQaDT8+USqIBj3Ad9QRinET4kgpOKT5o2dSjCAfD3RhUAt2X0R1M
glQDXodkmf+amv0aHLAAlPFDa5bT9GSgkz3Thh7ORwCLX6VD7aP7EIOirfnRZD0oglOav6K8kupN
z7S3bJ9kgSxV6ua0JdmAqaLFRp1mbNgyMSwjgFi7bqOli291DKkdQDnHLES2tfYqgO+Ntxo0QgsJ
ir4OMjw38zJpjkfdTpjRFA2sUxJJIAcbrY6My5wrlBoxLHL3zpfQvUffOP74yT616tqJhSVTrC8j
uEnTJq7+TftCVn+Lke3T0LJRCjpe6VjhijwVwNeNsqd56j1orjxOcn/WGGigl4QfJq+MCKhfUF+q
fjIH7zI9cHJrnssyfhu4pJiDvCtNdd1QFpQMp0zUUF5MzURHoMfrnINjOoTSVv+vuCz1gUoDjRWS
SxRjMI5szzWu8FHCgghyjq7pwwaQFbwmP6q5gQK5PebJpGXwizNY0vgXwkz0DEDrdeH/GbhMyUdL
T3GlZwEr+A8BahMhBO2dAKoUs9relhWVnxps3WBXoBeNRnJgu8PIqHX0L51g3ApmDA22K6AOPXzC
GesWFqx0im/yWfkKrhlEkHm7y879QlgLN4VcqnwRM+jjSZpIvoy+yh/rxKn9w77AY8QIg+Cjh88v
nMrbhgSYGcEiEHSyi/jp7rCuuw+YHvMAZvjaRTqYG/+oPIY/6lssm6Zc6UfwZ2GrMBcgvcxzxmDy
paa3E2bIwHhQoenDcMEvAhbQWapXDdQ9aAinARDIAYF5oEvUn6ziaB5+hKVwTTfGL1gWitJZ9A/Y
/tG9zXuy1U7RtcSSWl/L7+KRssWs87s7PwsL9aHM+K96363VB2msIBaznKABvpBHs/oASuK0Rpgz
T6E8YQd6C3cLHRTZmN2y2btdkL629L7hOc6ULUAbaWTYpk028ckhvWnAq7fkYswYYp6HC2N1W/rJ
/kUXVG0/+W9PwuaLgCE8H8st40L2SXFBVzmN62YkVTEKbj7KY3zj/yqDL9wHE17zIndn09bMVFIn
YS84Vs7gNK/6CNg4OMwXnMiuXsHLPWs/2R+BJ78efojFR1ozktkw4pilp+4fWj6BJ3O6wKnKBwAP
JyVv+jDEKq6BHSfbVwevqjlECLvdROtpXNhBUYVLtX4DmtOjW9vszFuvjDU74PwC/bz6pItmz3W6
Gg/t3QDUshMNVx+l3q85UV1IcMPpMiyuFcRePoy2crs5ECHTO84FGDDsLCSbdHNoP2yk4Jd0ABBJ
b/7R2I6b7B4SvY0zzRd9AKhE0TG6w5d6FoBwCoxScKwEZ76CBsFV+6JgA1qgV+/ubBT9FfrAnjEo
vOIrTtVse8Rw44/+Ci7jrjxV3zzeEeokz8XPCnaWged5alJQGRCIGiAjDsdJVKWisDVIH463ijXz
9whb5+Jfv0MZu02DmXK01tW/eINmBOADvJU5JhNJRO28A7FnS/EAJvRGH9QuGy56fuocfyUt0iNb
6Jumnr2aiNKjRZ73eCawtjfQqM/9R2kDJ05ffjY6mNvk7/bBrYbhBg+PFchZ+q0s0pNU1ihJXccL
KVHGLCK55yHm74jqKkEHmjWkunP/aMh6AgEhmtdYJwgp0dh4tEfwnMNQBf4xl/4gLkLAf7lsVx0j
7iCoV2V70mjJ062IdifMb8OoYRYM3hQtplN/2iQHAX7moK5y+ltUT9OWxDY2CYJdSOgVeih2D8Qm
lgjzoGb73teY2JiH+C60oLQwF3eVuImylaL/a4m7EBdlCk4Yb9xEPhb6+EvGkEBsdEITeDDKfS+S
MowOhDF3qOtw4wLCVI7SThdOLXnTKsA9NP2YvsZXXxOhOVSc1io3jc9MmahFDD5V7L3/u4DWjpFT
IvxL9ANNMh5G0oyZVrHCm+EDFCc808UbzV9+qo+sqmoFqAOYBWsQrhI5JR1W2Po8r6+56fi4FEAR
aLaAYwRIFMYBBWCSrJsMVeEcQAL8CoA7hgsOlytn6rvH2Dwld8G7az12os7ob+tqlcUnTFhIs8XS
VcI9Bs60RznW5GdFBH87jSaBQO1ZGxZYUbBNUDfAUgcrHfBS2zSk1u0tdZeecmhMmMRstfXk1PKC
u+D/VvFqMjOFGElL4k8PFGez+WuRo9VvBGapJXY5Y2BngmzDOUxazp8QzbL/U47Scmxc3H3yNbyd
34Ti1cO5dkRPBNJdUV8PZbEpgIPcMSQFDoc16BiisETINEMk7qGDjEQyFkD+V1Bf2mZvkFki2hQD
IXx8lKR0jBkyW9R0jHSIc7MtdB7lipqaKDKEpEONFGnwv02chhQsEHtM+MKbCCnHgM+uygzhpODk
YspiGAQt9zg9hSRFdN5SFUDqLAxLoB0Mg8lx8htqEsFUuyZTAWmdJEEDrnQbxUQSjAiyjFB0Y1NQ
diRjqHCvWFRjh8KCuIMcnFIw36VMng0/Iv9pAbT2knQHNCUdPikegXCiTkCbyUxOJ7HBBwvJPsY0
l2VGmEuIlKZZoQg9kJsZGU8cjSrJ6YmqUhzZ3fkZWYTPXOCkP8a14yOIh4IwcLPsUNjjOFI9q+6O
e0jVvEVv71e2UNu6vqz0pTkeeb8g3DftUTMxGjmP3MAh2Iv+nr8bsCLt12p2AfxNgxWzuF5bd/5H
U174GrCKA/dphJArULu4GP8hck8hw2EnPX163r+sn5V4HKO72FwicW3Kjik5ovEMhdf0eeq3CSu0
bJ4hoF5YHI32ye/mdzBt6/N1JR3JJTLVJV+4rW3+vG1ASFaae1OZVzVrTETHiPA11EOTJTJofzc4
huYEAUYY5o6Z0hjvS5oD3fEGDj6poG9yqLlyIonMG2Gafmn72pryaqZoL5n/04zpp3lLVzhnuDCb
do1EKxm/xORgQoIHXzNZh0dN/zRlMCvBRpF9YxYA6cpsZyE890b8zsnq+BuFl+S+Un/lqbcRe4aq
LYdVKOFXyd2vUqYroB+ev4+mBUBMXcT/cg6Oaup5HQmEw1OYDQ3EnbivqGPO0PocGvzPG+xWh2j3
H6leRkgJjzN6VGW5aINpVwCzAA8fgMmMgRZAFUHAOS09lMXWI6kuGnag8svDQJ/EDG2JrbYa4hfn
BHjxEa3TH3PBwW+r0BxqqqS8sLYoqlg4PS6R60p2NG5I7wzxs83JjV5rwhI+H+8a5DamOPx4lNj8
TF+iWvy0hB/27rmBH2EBxITmmRvjDx9lrQv/MFJpXRQ/e0U4FqrDvySMyJsnK4BbJdCZC8PH645N
mZBDfWQMyE7IXYbR0tVHTX35xZqVyyR5NM/gW4KNYrdrjqqxm/7JHdR2ULW5ybyIV3PgN0xMzryA
22tYN7dkc+HcdjhF8vgi/rdK///beTX/4o5O6m9ZnUF7MfUlBhIg7NxVbIIA+0prWkO8axDseURk
HheKjuaIDXAG2210ePNeXedo3rQ1aRRd7wQ9OdBHViH7muxdQR/jZ4dzDvqL7NNj8qbvcthmhO/A
BFHpAF+TQzrIb8UM8VYFl1Batxpg3TpqHL2GeHJMzN+hOJrKrtB2YsMKXlr8KnHXSRcr/FhcCHep
qzuL61jgTtmzJbHoWuXmWUQ+2wEMCFjW0+gFB0W6NoqtclY904l2cWunKHZ2sRarDoGdqKFtdll+
scbRYv36kWOIRz07G9iPtE4unRPzFUmc4+mHN4i5oAUGHrcmEwleIM5NKmhA0OW4mR0rNOfERgTh
tPdZS4tE16hmD6zIMxnzTcCS6p0OxQ6q5cwOsju/UDeZn2hn1y3/lSRMhhM5chIS6eZcJThDc3n4
ZQI+AUp8k9QeZLPyVkNC3egA1TD9g3jeTwrmkUuRyET4aJCpiD4lpE7ocVJlqaUyFCFYqSNKowaZ
gZ89c+0lvXG1yXo2ZfXVM4vVOFr6/qNB+HOhIcigrW7BH8OTQ7rK7jm9lcvLe/PMUpheojIrD7sP
S8vnhdatVF5adPTKOxVvNTg57zi9efrU6MVT/TV9gyb4kIqnb/rsSe5jH7yF8aPS1Ri9AsinEBJx
wcuksOadvM+7p1x+ULrK480nHiUvHRwYpcfY79gYp0xVY80inVIqYGg0R241/WNT3RN354ZwFHaa
cEuCP9Z4Jj056/zgzZ7cROWM3bkY7wm73HTmGYM1YSVtFCONU2dHl+FWbn4qBoKBvB7Z0DlTeKL5
Ba21lvNL6t3hl0XffXdgbNYBSWd+AIHoyUMc4sgWnRry2BplhbgqgwW4BdRlVriPAOV9/LPIqvBB
x0Us0uJ7o1DOQzIegAIlaLHoY2LI9lajwBhhW66Cl56V2C6wHU9lAFVKEmMtpoH7icFy1EHrOagj
TizfBQzHacHlGekU/j6xVlmzK6Fyu9AE3BQejH9O2PVMw11yhuoR/rID+oKewQWRdvjWLUMVUtTA
HotpBImWftBstdAgmg0/W2vA+qmEtDCsSxlebVBI57bE/HN4FMZ24COoEV4CfLxRxnun922DOkKE
Gzy9vOFjSXgwlLzCNAzbgGQznRaiEmzl8qcuUSa0sIYrjN5U/CZ5GDg1IiqQLBJ3vkWRoXNnOFdG
ncvdczzzDHOiTLVGFRBlxi+f/h+ZcpGR9+xf+I4c1ko8D7mq8dJi7wnNdWYgopWc6ZK11CI55Pmq
5tv3WxXSSQhqPISkPevMtrGs8/kqfUfgCiYxAVVO5fW26JJPgbu1O+mV1U+G6tgfHhlzDmXn1hcx
3GDTEocnjW7XcKxdcDS8AKhtrtJT+M23izFS/EOgw1yqt8rQ2/RLSbpq0HMmqz5ZivFBmPzJHD06
qfHPUOzCkOB00oIMcT3Ep9qEQ7KJLXKtTjXsC30vYlwvXvhBPVzNgKog4tQ7FYMLxHssMBPsBnkN
mS27BF+//DD4TzdGlXeAgYLamJ2f9wSYp4MA0I+gUyjTP3ENFFHlIQ4HFGLlectcW6sCMzuuwwZn
Y2jPqbLwYJPWzI7vvXRoVRL8HnyeMLHIjVnyLvxRL9xi4cbktdiP+r5EW8oP6S5AMFl4Jz3cyTpk
YcfqL7Frq9Z+igVMaK1Wk7sZ+jt5Ebn7gROjPMUlWh2ng1bpX/DNrNGj85XcvVVfzMZJNBQrO34e
fLBgSgh3WP1ExjtFEVsyO52Miar4RahQGcHNlUBkgV00YsWEgJFpeFKqE8njfDTRvYTK0ZMfssUZ
t/PR+bjHQVpUCD2DuxYvjG9NXTTM1Eubc2qo1hXu8t4pVR12M7YZnXmFrFESMcwt0z/sSDHIzM7Q
tuIAjx8gFwAFzc56TGKhC9tWerKKH2BgN1qCeUrnSvoTITKm6xRESwjhcKHaZ7KgQIzZpTDG0t2Y
PeQR/fh4Acdb4jhH6siXrj4y7w8nTVitXHtqSmA4ERSEeyZmO08l8jmE/AoNcAgoS3ZNh+vBCEJp
PFhuE2kDzin/kVtfGeFlvOv0gzDhoaeN91R5exwHevjDX5YYH1TMVS2odTACiocWSQjp11W+IzSX
W9qEP9PfC7yBiMWDcGNBeO23DDEqd7TqgMMzy52CZqRRKVaUdxmawuHSRNPaxPAV1zsktYgiYRgE
HP6LjCFwDviXYYeYAwnCww5/fB4QUXsIHV+oeEjDhbfgu+rCJ4eXG3Z/pXuDmidW01BeYi7t/fGG
DbfZPwkIxfIDa71ugMHXLHS/PxnSpfd3IiYOVTiZPQbRIS4emfLIiu8iPFCpNsKnbU8WTvfKIhyn
D8xt8LwN03gWOn0DDyy0iKYEsP3xkkMzOBLZlti9VtNYm+kl+QDlijfufA4rm9UuQCzoHInmvT01
bbROgnAlhJOiDKuxlEvD2QshjPEIDA5rUSEqZuTS4aK20vOdiC+Pzq1UeLxUCAFwQvOOCRKhCqW0
lEnV8Z9W+l14lNT+sylPBXRbwauXbh6vAx4bz9wqerGJ4hAfDn1TFYdeMFb1KKD1MzHBRqYZbtJ6
lVFeGwt4Pw22PXxew5Gkd0sko2uPxg3uFiBsnTrkD6HefrBNWNlfFC3bLsbgZNXEuzB+5MWpRGSX
RBdh+A4rPKgkZuABvhwBjFmcV2TksnpOV1Lt2BBa8abjDFQ5ElGMXPBgeHjkYhGrxFNTn4ZoWVj4
r/6wkERYKpVTK9+idzF9SEAOm6JFsJ7AdPo0drtEO03+V8mON50e7vSi+cucPMD+UZgfJTsFCtEE
mAru2FMKYY+kmsdu1AkZmPP562HlG5Du323sFNG3AmBiqdvRJUYPXq+Eu/+CW8mLuLkI7xt9XWP+
iklnLtZsBj9sTi0KI3SS1IxY8ahORExx4/8IHvNE62MyDxAJccOF4YT7d0jGMak/7leZQMbiUcrA
BhM0diN6r5DRc7Jjf7O4glwKNhOtOSTUIxnPRRPw4Il2op5ybZsn3A04M9Yncz8dOcBs9UTMtydQ
8yz46bMfTXQ8191ogHumcGuTVQx9GvGT1jd3DdfUq89QTQ1QbwRg2Z6/yOSJcGMthoh+1P2EIjS4
vxCYremuanDt3H+qfwhAT8y9Geo7PiKdHd4PQIY+tpgygibXX/IJC8vR+1UHNSlKDrhNF2gLeytY
/I+j81hu3Iii6BehCo2MLXNOoiiRG5TSIOfUwNf7wAuXy/KMJJJA44V7z3Uw+zV+uTWTowTxRKWp
Q/JxNXdtRoJNcoemCdNceFdLnDmSUhgTY71aF+UpMdQrQM56YEiRQSWFyt5MSY7M850QOBKbg6zl
fiE/uEIDKQwGrowMWh0eLQ7euJ18UZ8OSAAUVUlFip/9UMOnMexdce+yHRNfd9gETKhL9zdn2ZVx
dAXquXKqT9Xec1bYCc14+tfoOtTv96Hlw/VeTc/j+E8PjqF01r62jaMfXm+CE0dtnnoX8cshCqyK
uYF8J0hYKrjZPMJd27NdUNuNnp9CPPL52a72qq5DbRwXll6cNQaUBuK4FjCKzaLou1GePTq9HAJi
ZGez6RRIx0+F39eVYKDudQ8yN2Fv0j50mtlq+HbKV+yhBPf+pUSfDmxCLAv9NxOnBhWzmhIy91tW
XyVFDesDU/714lOoF88BVlOKc64/++TCGifSblnzRrb0QKSesW6zU9F8usHesp+D87TyB2W4UV1c
OgDnu4MJGWyH+ELWSan1s4KWQiBcsrgtgWVZ1It6x0L7twvwc04X+ZdZM7ArLjbnesy20wQa1pis
lQoMC+1dLx4+n2/FHcikpMtng/5BP4uaVE3PLqN8eRp4lZOWVdAvaA/hvPkCDvFEWlc7WtEri9mq
WAbOfShetLaA2RR9Jau9jJk/7Yb+rvR/Mr363qPrf32m3toQzdPiYA40ecXcQc6VmhNG9elkQDqI
NzwlDf5aUELiaPWbVv/gROjTL3Sjlv5ReXuMy721jmgMm53pMJuY5pUiOU84Wcm6EMG3ljL5o7mL
fESJI6kLKFgLFHIssb3sIw3usDkC1O7lciBSGs2eBmIQTtjkqRvkE+b7ZDtrZ2yeWbQqGO6y1UBa
h9wSmIc9iZk4iaHBIUwvsXaW9jnzf2qr5J6rAaygkcfUTuM5x5rA1qF9kRCFA67/ZIwFo7lrtlm4
BGelMzpF+dbLmfyFpxOWyIhXPkHKYAgPcbaAWcPcKevWikGy2DKjxTAOWntQJe/zw/TehY/THCXa
JB+Myadxl8hEkWDCJR3kZujPqvXmyGOmHnT/oLqQmabMd+bnHEUrxPzsB6B3kXLQGNB7Lrg2BklI
6bZQDw1D3mbPLpm3CrQYkRoJ4DKxxIjFdsaANv/PfalblasQwgkieV7zH4sILksWZAjxWbOG6o5v
wHMP8k/zywqpn4WcQi1mQPVdfCgnFHv+dcIOvDMNZ56MILBjYs7SC+z8ZGzVPjFkc/PZxKJeyi1R
JZRWv3LXfLE3Uv7KaBl0K1/bYy+Re/MqAB3NmkdLHhtaJBphl8UNskEcHEAi57RKMakCWDhy/s9c
JW2px0WMsWSbUcXHKwD7eC7owcSXvqPLVKmu6v14k8CMMGkOC1W8DfpPmD6ZB8yjmLu+x4A+QC/y
+iXCX7utZknE30JYO1RcNDhrxMCemt8lb+qlP7B34vX04MEqG4X85FwAPwYpPi7osh8WR2oRPX0c
URbx7UydAWWXCZmeqMNC6hRFYbAMIatYj1STKUuw4JBbbwieJ1k6ivwAbFCnfoc8dirziFw1hExW
K782UoPR8mBMXzNgP8jcg0dX0VjBJDwC2Bs54H2dWCr5545H1ezhWV8Zv9TBkvweW7TL2nmPlb8o
IzyH45XcV+PQGdcs2clkpyj50uiRwYTBxS6AW7usBGoG5sEuYfHuh9ecjtwI/ya0f/DJHKxRmrVU
LumWLSx4vwD7Sn9QXq5W7zyyDN2/DruxB1CKSkqp8DH119rAmoyNOCUhJ9ghoumrFzTzRe8oB2Ag
Ng0cu4WCraHOj85U86Iz0UK7FYhvcitr+ewEZj3VZjK5iB1QTNUxpg4J0Sh2zEnVrWm+XMBEPRV7
+hXG6tIcnq7jYCxK70FUngxULcgOJr0fhnOzgY+FuKfeoV93FCyNqDVJCrbSYcEapxgOroF8GbR2
+C/vEVnhwqpqpjqcpwY/U61wYhvHDFQAY+DZpKRpFCCY4SOOmChY4z7ArxDxyHZj8W0VYP3S7ikr
IglCJFYx43V4j8NviGmzZsKOIY2Xyg4ACXuJ5g/crWdzXZzR3xTVEuaVDYeDJBqOO1ox2HrwK6hQ
yaVX54K2Mdqm1v+6WDoCNAP4Av+QTjlyBfJZQgJjWDmQ9betTOrmhQpVP12RhQyve0x35CARmQie
HvUfirlqHpCeSIoQJx+P2vqct1uVogy+74MwDRHwVqBgnBHe7OPzh1DDf5T1hmEMS15sUJBcAvNl
mApbowTcE1bQCAFAdkQ6l2evmJqsdbd8doshy3dRxmKiuEqrWKMGU5NqFxj1NWbwEKdfPcyKYjy2
mfp0dHT9PRNODB9B+c/uaQuoDzX7Pc1eOrTHkuM4rvFztVdIKj3VbhLj1USDEgTYqNkvJjr8ZZvR
GF8v0n8Rv7EDrGKqB+z6mDJRjacpFYKzvt17MAebGO8kvvkpJ5cSLFNQfBTyn59pT7QpGXxr1073
1ohqmMtgkrAYGfWQiPF/wYYnAkUjLJOHpOiJbsQafvUZapo4Xl2BoNjBW8zROk6hqdmrAnXA+A0q
VAlte7xx4ceAJES1Q9vPCIk35xcz4zQsnBoawP/s4DQWxXi9vTlnXJBtI/OMnwDzXuFeLffQ9Rdm
3ZLpFnrH+Eyy6TkAMLqDjStx8DLfNJZRvlA0pJ4bnCH4k6gcpbHiec5CDMVXzwculiTI6cfDZPuj
4WPjbn+wpXcuyXfxja6BdSt/ERU2omXU94QlgeaaRPOg83CWzcI7RpOAAN+tzi+JMArzWrSmkyLY
JvV3stw146FUP+ktkf4LJOsI9tlXgIZWV41+Von21igoUG0BvSeuVcOJOKOnMFFQcN0CcZ7r2UYJ
VtgEUBu0+QE5O5KVBHcB4zbecTofbck2nngAmiJOMsA9bDWRwAMqalYtSd7WUiRHrztKSul8gbK/
Yh7h2QcxZQb5yuKeQ0YouV0N4LoLBHc0PqjxR/UmBxbWxSpgZov+NHa4WXc82snOqTIDuNnNHUZ2
a3e93VcZ1lXrrwaF6QEaaFlFwxYglaIySVFTyQu2eqgszArLG6Y2FBVmy6YO5aOKuo+CCeF99aN4
5x77dBPfJvWn3x86HD7Ql2G4HnhbMbFM/wH6lDMYDF6570IQpVw7isRwr8l1LYggYAI2tHNZQXpz
GJoO/alL7b1p31Ld3wY9S2ZbfXjdgNS+urnh0qy2bguYZJ4SZXTliDXgUJKF6+8tddNN6JQZ5g1R
LxqQ83BryOLV+LGUG9YPYtZR7ptFC7akw1vPB7fUSMEbDhWzY2AXgATTaQTX39wPxDqlAc2GXcES
8D5qK8odCbvOuWX1MRabBqrfwCk1IwnGwdClrHEajPXGKS6tsfb5IluabotcesS2vei/plnDW7HP
ec/UWfOLGgSgZj6u2RhbdIl4v2bldO/iWlok3rrU97W+KvWV06zCgUiybdJdCmgvOkVKS9QIvWmj
jWuXsxwlHwOjSWv/3lIfeNkXSdaJta6ibQHF2udWGPHfawtzYtNsfaCmyoLHV5FCF2Ey4WPI0Ei7
NuJ6bXnh1cD8P/bKeihJlRrmnvUu9SPPNFv3H34N/JbRB+uAEpVvtrQZ8tbxdx9BJkJcVd1NlpzD
YC8aS19TLHBuqVMicHkcOLYd7o3AOYWGsnDt6GDWmBYRtAUkM8DkwK9WiFtD9ABHmVPDo8gRXxkc
TTiKNWKDtr70VyN0EOVd6w6R+kZ7kwWnvnkQABN5Z2aoGKZj+5SPT5ta0c5spLc8/9PTkCCLvYbA
r9QPaPB5ToLFsS0edbrxq00h8rmgra0BybPsqZorCoqQ8Q/lEvDreQhPTHQnqjK6ScW0PiJjSXJG
G9zt8C7br5I0RONoa+9EROegClCApOkjH64WsGTLds8Qb7eVp+8sC1F6zgzXxMmrOH9DElyRxxTO
zYLx5Jobja2IVBOYxd0lgHJmgXrmh8ftOdO+B6iC4tLYGKhA5qi7ZlotMmFhspR9QwOjM1Os1whI
LFw03Q/FQKSiEMrJgDSxjnKIGUzhjC8HNStcqjw/iAIS/iWWOwS/3DI00kzBkvzHEgewsYVz6sTa
ZuEb81N0E8J8sAwx5jga4UftT6SeWsEYC3rwmjwI0wq47ZEWcY+zfGHKAoiraMDidy8RgKCrlbmt
E93Oc83nl5lizpQEaye7OY16T367yDCb4EkaldcdWsmI7X/x4XXMmA2Mx/yPwm0o340aktQw68Xa
q19+zVJ04Ff6V/dHLaM65FTsz4V2Sz1tGwzYoFp377RHJFsjuhGUjon/qmmtJ4GoyWxjKqBiNdnG
vMJpZG6LaKZ6QMqY5KbhwqUrdyNuBER2LQx0wjkoEXubar+WC19epycoemcDCFF/HJDTlnSlOqNu
fqKCeTKiUiHtFuFSEqDe/7+jZKUZ5ojXOYeCHA8zhjSPgWUcAZoS8j3Ou6ca6m9mSdSHJhedW5A0
xBIF2pAvPyRVdCgHntS7Hutgy67SAV2cFeKiyXEbaDpQQmLGMgMyH7ZnMtIlQ8N4bLaI7OeWh8of
jEUHLcAyWHLh8AGk7UzRhe8jWykjxiwuv0Jkva5aLOox45wFjoR+wGkyknhKiOlTcNtcjO0864nb
Msnr5dsGxT/Fv2c8w32cJgq0KCckBKj97DSSc9jxGPnTo4YZaAl1DxZylq9qvqVqwgPkj3TlI0Qz
FvopUnRCJKdoP4MSPhP4qfHr6Gh29WM1HGOXx1F9sPyvLGLxlbmIk2kn2OsgEp2u9p4A5D9qA8Af
hnYg04j+jw5xvLGuCOtPr8MAM0oODDBIIl71vXEU0gPFtaxKxND1XNE5j3xqgelJiYlf4R8z2Jco
M1yNvVobf2WmS0pjdqlVTsIRGJyhorThBJ8EZMZvaH032lWtNz5LC+XYjnsi2Qztj64pjZnb3/T6
MDUPrnfIg3ebZ4TJ1LUExxqVqEdp/JQQGTR5C48uvGvxiuK/sPadA5yBpQ0FFY/ymTNeSvOnHU+W
u+nSTUyfXxEU3IXLBCUdiUDyVRu/rnqNs+fAcEIdwHk5HiO5e8Z2UWdb0xB4U3H+5d6R9fsXSH+b
XLOUjT2Oq4UWv5riUcXE+7wl6lZJF2G9VVeWv/PMt65EnzBLOAzdtdriti5RIfFdix8GxYPz1TFW
QpiPwAQ2lZSzerioIAwb+xnAFJIPxlywEZPmQnxZOl6AbPHa6mptTbOQb0TslBAAZDpz34i1yqcI
hxB/29a1nw5VkuhJF3HcReQpJ49HQ6Mh7nUDhAER9zxIBR6UxfCjRHe9/MAeTq05quuoBoZIMu2+
JlQhem/YQzrBrUxXBYmvMtlQLdU6FmYTURjMLMdnqTjMBx3PKMVtY9BTu7jdtkr/iAOk71092yot
rDW6eQjzFHAddZjUMQDg268G7MKSc9/GzJR+tzzzCYFAz/Cs2FPGfLUMQDdEwbKkUh89Wh5Osu5s
ockmokVzH6PUXhG8KlAuD6f/tHUNAaKz87mJ4r5gWIIVNPeuYfrNACUUznlqEUOGcoHGE7Y/0v3L
zt23QAuKOt4pkjLaPZkCR+1FoW2s1LUdHcMhZAoc09Bs2ruvL8aYOHdW15Ks1fpJ7GQJ9g7whCTu
WTDGrfY8yztjGovAbZ/Hys6y11ryZArLB+4yB3fdDwdCDuxqIP79MmE7rj8K7+RzTQRLJVp6AlXR
Siq3wH0U6Y0pQBZsamvbe7S6lCLahUHwKNgFLLnyXMqj9OJK8MxHO+Ra2VHChNUHG+YAkWjD+pRT
nmsNwX++tvvlgOed1Qnmx2bbc6IEew25EwbXTUOZ0jHxcepurrDst0h/qKMvBtqkqRIC0rNQO7fN
JUzuNsCgvPowAasQW58R9YE6BmRZdJQ2ihSWk3G7HEBy+t8a4xpYTsUeYCjvXp1uY4IV468kf2ub
o4N9k7i7BFv2ord3RbLWQIFx06rLGJ7UGUCrp2Ap2At9rZURH+2nObwzJ0mDfaUu+WNm/ePx9OdY
NklLOekuSl2SEhmaRC4qC+04MPtksKexcvrK2p/B/y4IniKFMjk31ptQtwk3a4O4oPb75YhOJ0ze
Pe+rFeg5T1r05YQ3pX9nxTfs6+Et5qizoS5W137SR1tAXvns7gBlW4Md924s/tpml1d3dXwrWEcE
CbmVCAadfVL91BpZ05p3HIWxqISzr4tkFzbaFjb8xqQ1sv03ob/978Pk5A2OXus9P9LWuZnMAwfK
U0CuItwPNfOQrQ/SfOBorq3fPu4fI1epy1M3J+5HCXmPOv1g0eeZE/yP8jgp8es20c5wRs4S817k
U/eQohtFlmqqaAPpQRjN8EApahevulscWr1CeJX4a6cEblMY7GSyR5rmOzOsXn1es6eiDaCIdaH7
ljqOeC3eFqF4dTZmmARdotcgAEqsfR6j76do+19b5a3DcGmMH276KHGJRPjARfVtqmSYsVWAhQy7
LE38W2rLFVF491QLgUPfy9BBegwWxRpPXngQ2b6q/KUwQc05wnuTUxiKV/VM5c03YcR/lZccu1Zj
1eRuGk87po2L1QT3UcoF643/FFUgdONJDBUBM95WL+HVkkLqefmhVvRFCdrYHvDtTvQ1pqf6yCQy
OLOm0u4jx4VmP5z8NWI5a9DZZwqrdssG8x0s0+lxGfYn2ZQHN5GH3HTjlcsT1vBAG2tGu6njEyMd
u8L7zF/Bx1rgWPsbYE0kn7qKY4iIQrga075tYMeOlkyV/1KIWmZ4ZiMFR7XTvhqAPGUubuzXV1VL
sYCKaxTvITpUAfFEerRrw8Lz4rkX/DT+kd24gy/DgvjnMDGoELgh5EKl/P+GgK2YXmxMSzubtXMa
fB+vevAMXWYS+mCbCyflK0kCz61Jj3ae4UDXqEQ0+za6Baz+eEQtRySmFmjMp4ZdZL+a4RflH9Pa
/3Gb7TlnGRBukNWqmv3hICiry3c5VGcrczfjEBjgZpQfBzQn1RWcTOZubtv9yIF9g4pqSpCVk9O7
jK71pZjy4HvmUe+pK5hBMr/zz0bzIo+CSB7dmPKz9Hkabobozy/NpaIEazkmRL3VpxIIbzYQYmVs
DebxWvWewgrGgDzwzKlp5UY156l+aHCO5wj9F3wgZXcOM21O7e2RLuwOxJUSRLmr2rd0QLKqJY+O
XL6wXCE001vlMFbWvFKcuya6daJ236kNcjIE5JCaAGPzgWu59tuvnh2gKTHpNa5x0wLM33T9qmRt
F/P3yDD2LL6pdk4pm5NDXJ1kTo9N1rqFKyHXVxzT7aNtb2Z8GxDluy8deCekebwDoK5h/nJJO/Yu
NwFJ9AxhumLlaepb0TtA3pqFG3x7lccT3QQZuetM2DYltjLbPHYZ8yPn1wQLIWtmwuwyYwXyCj/W
4l1aJfSReQIuLEkBFPqfwj2l3dHXsWC7h6RhDz4Rpo4ej8KxfDKbmzl5ulfRFRVMR0qfwoDbyc2t
b93X91BQCLOuwcDjjx0POf/ySxXIpnrMKp5eY1Z9oH3dCRc6e4GXDd8F7/KRpJe3kmdjPOT76TLJ
gSlFw0MlFjPCb1giH6nbHuu6mrI4gVDvQEyb1gAxI+YI22ZbMpUAQhCQXzZrbe5qWxRQmqh1O50Y
F8f80adVb3cKhXtwbFxLsR+cKiB5IpJvWi92Q+G/ghwNXS3madVthHQQVOrLvNFQ0VerIXkUuFjT
Ki7nZeOdCi37JO4XI3V/tMK/9phKFeFoz5SvHJbBMBV89t7qm40FsSXGzOk51MlrW7GW5ciLkSjA
vGuBjsZQq22iaPMKzb7Ez2xlOSwkTYh3j9lmAvV3zPFsxC25jeFkE2rAEvvzEKbCFIHS4G7T5ZQa
JU7FQNNXfPeE4QAlROElf5PYXjtmdzADIiKHk0KqLAmDc8bd7buQYFJ1/Owrp6Lv6pE82rda0VZ2
Pm7w9rHbTVZ1Xl8NVql24e5AQ/d0yaOBdDLEvHH0wl/bOifmOYx2PVPFRrj7CMt9RGJQIMeF8GG/
gq4ogm4KvD17+PhGLhVjmloHyiIttUVaEa5ZXwvZrjM5XlUP1auCsY1hAakogMyZISuJ+S7MpUYk
bNdZHx3u+N61jrIqNl2JRQusYM/0tiIjywmSlcR5DYqvr76MAN82CdVlAI3fVXeaVu9zJcMcxp2V
Fkdbd5AoRANAIRWNd780qv8lMr7Dvqfg0CjgDLKwa3osFvEzSO4APwZM2Ek1wSSpMzA40GkaRMnb
+17Em1wLV/mtIzNHFygkmKwJFBWF/eclMZWJuk76ZCeCdVZr3yq7HCb1BoswjG+296Wm/ZutsIUh
d+sSh/2ua/7f2DIca7x9is43FveWQWFvAfjAN+GCANOkv9R7ks/z/WgQEBeN2V60DpckYyNQYYUp
kbI7oNMatJ/IfqENu2GKOxceOAmHyKZIhSkgZCdPzW+WDUt48Ciuss2ip259OSMbTcWsfhVEVyN+
IiXtH3nDpQ2bJ/cBtCQFlZQIiadUALEol8b8w2T/5fVwYHwsMyPShaLf5QO2xLTmhQEcJKIicRoA
CJzdgbdlDXy3XeAwDrL+sVncEs4yM4XsljCxEyq+wdJLDrXskFC/0rpa+dMTT8iRNM1gVomPrkFq
1GP+r0cG7g2rE6LHEMEQcGAsdYFlDcNwlpIylDElyuO7K5KNb7RvU55rjNKlcPx/XnYLhGCPb+xN
U9u7ar+LyZebjO1pHP8ruGOiUts02nclrV9gspb3axRoromaHpi4t23HX6i4t8XWT7p9JnQmbJpx
EMFBdIy2U8yciHrbir2M1Mh/6WFAemerC59jxWJYsrYt2/Gt8etD2VqHIbzWXrevuapj1TvxjHoT
9vjuBy4p4pCNI4NMa9pK2jhdIy5JYWkC53GahhvtQD6MuGoOS1buw3Dy7FAa98yDFVxYk0q7sGi8
WHDkOsSOMEa6AJ8L4UwDxYNp2i6GZw3Urkbcqe4iSPENKxxsl3F8Cd33Nn9XSNtwUvKdVdSMBI0q
y7Af37JQrkfYJ6Y0HvBLln3G/Y4uNVsTSdlpHu/LR+016ziVCC1ZtBhPjcM8bbKNwfPIQmfGWyYZ
HsUOneh90FdD+NkW4640maKtzARmZDCuJcxnF59W633GxIMhxYaes/a671C25wGvdOi9tQTjjmi0
ISmgnmK/h6MF9B6aeIGikzKPB9k9i2/9GkL95DGSN7/6GqyL1W18sQAsRII77sYiOJmMfhrmTuTp
VLhtGCpSS8wb5i45eoSl+1OCr2TYBNlGXSKf85Nt9Yv4gblf323sbBsTJYkUuGWGSKQW3ecMoy+R
DrBDWEf1J45lRH26/CEgWmLIHrnEXT7SXs9BbwSHNB6R1WIushG7JTGFdqbCy5iK1oi2/jyWy3tr
XqzsS9exRqxbuZXixvmHxbSM/lU9q8ltzCcZTCpHtFuG3CR4zF2UroW9x503AIGJg1uUki98iVGr
0N+r9sHVATRrxryF/Cmwv/qsjki5JiOH/2oxgXg9CrFW/6tQf7YAXxvWWJH9J9qPrNsRXx5E51Hi
i9XXFuIkblsEQqS7chWHrDjTalXV5TwU/rrJ2o3nRJRj7k9qKuz/Ss6ragtkh+kLHaPqDqvEbz+J
mNuVnfpmFvVfDsMgSdViLUvtV+TOpwLCzZdiI4Z+WwXc/gc7RF0+RVDFuMG8bWUgZWXotxDxnR2W
lMCjbMKDnHJWuT8KFJmiqoCsspiddN5Jd1VN87NnLQkpCtb4eG7tfVtekPRH1rmHqgWOxr5FYLvJ
FSYNtbmlxOE1l95g3Srvk4vWXdFmVCmuMy6muWOxncDIC+xgo4crWB7WcGpQEaKdwpzsb6Cc4s0r
jE1aruCOsbFi044lcCjOffDSvLPvbhwsVzGi+Mb7sC7NxYV8RUJoO+fB6VM8wKX588MTa+HCIy1n
PQ0Q5NKk8UiOuVio/kLVEI3kD4SwVoxnf5lrvxVM9i75E2Jd+zcbjrPHoyHdt91nb4GLgcBYnlJ9
IcU+UzYg1PtwrTASzfblSvth3ED/V+oHt3zUdJ4mAYs6i/MGIRKjZhrIr7GaV0O+1hBTA9o2aXjR
jZA9BZ7ss2wWNOvQFbQHb0L5o15MsOysPFEL4gWy7C3hIWEBv5/2Y5V5c1PcfaNehfa4sSsi0bDb
wCpQOJEhIv4jfrX6yLGd4NpmMi0W5GRK5UCBiZTO8BfBzQCjF6Lsm4MbvDOsLz7Ma/5LvOtteOcw
QO7zGn46ll4PckkuaBeTc/ppZ3sAJiXpQZAFYHIHCFzm4W+frLJ9vY5Y0q3Fut1an+2zGY982Xyn
Q6vsmeMv/Ixc5VnDcJCQA/+dUM7sG+2nu5PmIvzMiEaxEIUDYl018QYPqCUW/RMCZgBKeSaHrSKW
Nri6j74+9zWgDq1f11iVfdZvEXSszuD/m0fkMQi35vLhB5veYDsbr0cTOzH6mHC4ovPLj5y3MF0g
NyCDAGdoi13NcwkGXhn/UFsNLMNQxwXtTN6rs3sTr/ji/eBvKiiSkWjotDx/rGjr/llzSUGoIRov
34fPhOnxDMkllwQKv1XoL9t6GUeTpp6rHlcMNN6oPSj/QGZWDkginEH6L08Djsl+ZsNdo2HoFx17
zXYFcNdiw0rAArNK8A4gELcMixHyGB74zXUh7j2zXcGb/mvdiVPgwY8xZGZDgqI7aj/Qa/LL4RgC
jh2S3CuL5RDR7J4C41xEnzCm2Pnjf7OsTYGBxCycvR3b7H7weKC9b3VjpTOVzCJkyv13lgJdnhct
PGngpWmzDAJEotMlR2gnECYNUCE1VZvP7fo3Nt+LId9yNlE9vbkxNwJayILKv+VLo75LanAZDgKl
CEqoFi682Fw54OBQeIf4tgBhLG1ql7TEpdDrxAxia9fI94pdpg08QFKUdaYzCwlW87VDrGTbxEHb
aExvbFqsB5QMk87X2eoKpFUaUZ2HNftWRBsMU7mP22qVWNe26hdhcedy67K3zmGJ34w4Xm4ZtIFK
btWB+KKzYvIxmfDvACgwGAGB4rY7HTj28JWXBwXSUTInESn7YqCWhjuRHhFkWqE2t6p3mwMgKFkU
g+8lWtao3Esi4EPzTG0IlxHOIor0jULrFw93Sj6aV4tUDBLby2VMIAD0RWxwBh+7yo5Z/UHzoJWX
QCne5DAFH2OoyOptP1oI60FOWg81edThr4Ibieoy6dQ9ONSRzBTlOyh6RFA8olF1i0y9T5wTy4ge
gm4tTy3cwty6CDsGM4DyDUQD6/x4SrRLWp2mGjuclICAdDpuS4sxK+t+m+W2TRCjZgG2HP6y7HW0
FbB7FuUwMaS84MyX9uyo64eBOJIoAFBEVW+zc2qQ3tXjK8J4ZfrBeco4rhDbMWNbHAsMTA5mlrTL
5x1BOrFD+hzsGetNoW60ENG5tty1aX+E27bT42a1WMnS2arj0kcKbGkUjZznVeUuWGB72j0QME3S
lwJf2y+iN6kXbyTwFBrUzdKtl1mivLUakZZZcmqbW4Cj3Y3enTbEzs6yiTyujjMfR0iNN1I0xaqC
BsQKO+5/tbbd8OqByhDu59wQ/JQ2o6GScbcZIeITl1Xu5YxRzd/BNf+6NuQ6MtWF6iFAsI2Ak0uF
qIZTVA8H0nMo1HIEREP65xhHnydEmf0ioaz3PkwX60WFDC936L4rRF7wDyKl2iBfZsCczhLsO/0f
snKr2yNtmqlobZB/nZXM2QcRF3TeWJscMVUUsyD5JykxwWGnmz4Z5yFWOi9lCIXRVnCbm2SkUKHM
7hlZaJM+zRGgzCHCujONVRZzsidG+bVoetyK1DMlwpAQug38P21ndVMoM3NpOuGqhg1YtgebOQz3
+KvSw2MRE3qBxyGIq2Unf8ZBoBgwCSuhtlDchVOZ8w4QRgF5jbcOfi50FPNtLPwzQGQ73xn+owvH
pY7AqY1eRoNTQGJw+yvLrZs7+xhmgEc8h98gv8dQ0oBcmGRwauAvK3qFtC+g82DkGSZ74obhbdeP
LBc8Bu4GKrZu7snP0GW2wgO16b2livpEaDbSHDb0jFnq5KeN9jrb6qT5QH5tG2zYZjpLSTsoVzXi
79Fk8N/NQ9bDLZ20PUmtmmrFZEil7BasMjOS3HIeNBzX6X5klayfDJ1cCThWL71g9MbeX5jYnQSR
rJqx1Iyn6jKvRhQGqmcRh9lPV+0HIu+wYWWQ8npGGeb4k6rk7qrmtuxZwPkk5Pob5vxrRLVD+syq
W4P4JKbgVtkIk2u+UlAKMzFXrF9bL1dcnjsbm4afdZjtGdoMyxGoPnmpBbhrvoiKTWO+KDRioe8y
19aeS7Sg8wqhBDrWW6oRVgY1ARDaHLohMuFh27D7UxDRhblccg/xPMgOpMt2jURYSbTkzkYe6Fio
OjGmTvBmN547ouKh8uXA7zw2FlkYjKzD60QQmXhypY2IgCNxII+iJo+8fh9VWkAEqwn2UgLkNKrA
hgkEqBJaFP0yZfWmEePiIgVz1a1YWbDBedgRLRUuaBB0EJB3vDYkrikLwdoPgQu1BPlCL68Quy5t
0W0DxKOoAO32vfXoddqtnRWEjTP6VMc1fdUihC83KfYmHYIHVQvkBn9eTtboYeNNRlZhzduaBeRZ
xdOtTGLQbCeJzR4pqRDaZjycAjCBkB7r4INtYYLMAD7GOmBsS/OFJPYyjsjzGnNucsezvjcRT03c
twwxg6HSxBmEw7PfdJwMEvA1UtIlhwK+RBYaAsXFSBZh1DYnVcd1qmz9YtWln63LJkh98YlPuoY4
vMTq41To6KxRQ2eETLXIgvvM2cQ0dHy7GrWzp34mBJUfyR9JFkCsbBWS4IC3QQcIBTM3qv/FKU30
0Z1UdagSsPdV5R6XfIsVk1ml95dCKOZflKMhXSDDvoBRnI+Y1I3/SbrjGr2gw2uw8ffNLdVheB6w
qH2lyJKbCINYom80/Jmye49YgRVxvgEmk7asnZgA09+DHx+HWUfp5dvvfBr86r2hbvgTVvg+YL9A
v0InZATVyjQBRgM11CxmeyvRUOJZwzr1XqURb5UA11f4LbL/SDqv5caRJIp+UUXAm1fRW5ESKcMX
hLqbAgreu6/fU7MR+zA7I1EkWCbz5jVPfW7OwnIXEWwRw2WLJs16ojgthprI10cqLnZ5qdgsjf3r
a8lSlBsT6zAHOtYM1yzv/43OQ8QE9EogoXTj9/M2a3HbIn9C4wI3nOmkXAhnTIpDo7y31JOtgxs+
g7FxiA6ntR/ZC7TPg51eRO9hxVSlXAhkCyUlCmCH2NEoe5vJ5a1D991M73j5HDrogJjzND5zqjYk
4RYb0YRdmYQb9ZNqHz1KLt/KsJYnk0AfyI09gyrPuLHtWocYd164xNAX1aLtIrW1LmHxU5HhWsCg
4DQoeouRfL/a4Xg/MNa8jBDZ8DF1wlvPuRIymR0gQ53KNjnAgFz40biY50+Hw1u5QUZiWJyUdNrF
Ms6FfKRKgda7c5JhsvytGLzNs8xhZkLlgVrmlADte/7uAAahwutx6t63HA0nkEoUDdUXkJ4fqYeQ
7UqqKRg96leVhQfGa3pkHFOLMKHBvc5DfvADmv3GPYKWMnOwXh457nQYmlrBBz4RcXJdl/odHctU
79rqIyp+ZRHDvN0K45Fb9dJgr6udGlzYuJb8NdUZxReGYF058KKgG+5p+I0fHyqxCTdNFfQe/RJ9
3fIoKuksZqa/EVqeMkNe9BfAlVTjuwh2jW0vckyiSRzyueIm+il40YGzDuNgVRbNUw40NvavETMk
Lcbh0cIUsuziXwZcHcADdJjg2nRqfoeTRzhsp0I7N3pz7oJmL8V0qJBcNO3PBMNC63+QhDg05Pwf
CFkjsDOLpZPu0QS7DE3wX+qRqWkOQwx6OMu1/dWiu9ep1gzoHE3xDJHueqpoI1ZHU60Xez/BkugK
Klq5YoOgAORdY1wVXTD327iFsuif97X1EY7pJUmBBsIvpA1c2ygo7PlfSygULnlTR5ifeRqGCnfK
6FWHWxy52Oimx8EN91ZcvSF/gAdRYwKcfmZi2oxxCt7UL0WsKPrjtjRRZcfZIUqgihgkB4bhR9RS
eOygfj5I7pKkrFdPCUCIadFBxxXFbZGeJKE4F2jZ68QhdCGgBc/kZzxjqpT+KZx6OVpnp4rRsgzb
JkVWCkbcJ9qVmfyH213rcsIDxYQzuGo59HrIwpKjw64eZa3Iaw33j5JyRKQ0gZAK6lRizgTUvCT9
muNHakGzra8xHXzYskc/9OmfMDFsIcGdjsSLJBTtZ+1/R7HP7RctzR62tHQ31GBcbIfWxhfKxxaA
WqjOk50WINfQcUCZmL4Z4anJH11pLkuGDlDRiBrxkGhX7XcJCd2Z652LTsdNlj5uNJn7k3DgjLrB
uaDdKid4N0obXLBZYbiA0QEDFuxMRhSpw7SZ4FyXiYn1s702Hzk3VTw1mHmtfHjEXPpBQm5eVRwc
BqlBXG3dRhw7OR4j7Knz+LWIIbGDAAQFIUAtpXoNMlQ/iDLWTFUY4mvwjLhbxXdHHBis5UB+5ISZ
UfWoURmmuF/htM0h/YWQgmSS3cwQ27nxe+qSU9J+19CsKuU5khgnp3FXAyMNfXwWzNpUTdYQoS4Y
J9iWv/EAfiXEGdpvSoMA2jt/aAYvYy2r20lcTO1hRQhwK8RP3W/MXe1aGWt7X8iPKScmY1ga/aZ3
wUbMByzRDehD4l1y1z+Yw4dHAINtD6eIXNYpR+Pi/RruLhtAQzANaZiDmT0+N0H8lZbDI/SDd/hf
rmrA/NInx9V3LhPfsEPH5mHCGETmgedb82c4xT4ynBOqcL6aqqmYzEPORNmL7A/TShmUyHWHYWjr
YOffxMQWE1bIOcbMA3NOECXbdrY6+7AXzjKfrUuRGMzqGma4jGXDpDhHCLXbYamBTVQlqUQGKqTb
GJ8K5PupoNMJngbHQCl3oUOxLtubYuYT450y7DbULGBkajV9w7FEQZki+MxOmsXYv7wyA+6RfdbU
n0Uc3mJ2TREhpcBL3psogi2mfKuyQs410itkITZ9Jhc/JPLyV/WXuvKdfY5zJFEeaMcxJuYty5c8
80b8jWGP1uiQPJHTCj2i8ulCxiK4RSPmxf8OsBYLaGsEeV22fM46QwPnkmTdEZZ1r/+MkbV2inEn
VWX7hExeIasfrGZT106DPtyBYr+3+4vkglSfv2c2qce3LmS0vx8yNNDzP53vyff52pnjt27wOlZk
jqXXjnsjgegVApHr/mVg8umEH8ItjyN2aBy3i9q51qhU9JoCKaj3iFKD7mTE7gJvDrWzLDKGKCRX
rijXGddyzfi3zWGzFmJTwG7nHKHdUL6x6AYT4+FDR/Uc2qJx0yKVpygEGW6TFlvh8tClBVSVD7VV
8BvE33B2XutXuAcQTuRqMLO1PgumbLvaDa4Mh9dGfwqIyzGrzVAgDnReIp0qk7rOr68FY8pUGynS
PlxY4CGGtewoEjcQzQPKSECU06xmtRZsDKb3ah9mHC5gXFC2HazUgy8/dd8Dksv4jzJf6eAPRRke
w6okhsHapJAPMubhyvuPdCpQ15H6RtcYRuYuk0octIf2YMjsdaQ3nRx6+wGiy8qEEZUUeyerFrFP
UhnAkeVREsAgKZLXCNoFk0roeTy9dFUx+jALKKXiJsBiXFmdqlgebMnjh8pDKxSU92y4475iDa++
/DCyAdLxJmLUSojF7O0mAVFiDOXRgJvRX1q95apETCmcCaY7bD9b7mJeTsJUbh3ima/Yu2NisJmB
nJ04xuAiQiLBkISTn4emNxL3jHWln9RHrlt1LtZxcFdhJpTkFG0D+4xHt1cn4uBEW5/2Uxc316mO
rJpQe3jJuOxC4q/YBAUuBAVakpopSlD/1gywneYu83en+ZvzFi2o2eFEUKc6pSOvegtgNFAdAppc
61SsTQBSLTko2+9OfQL6eCeFQU1XpvvlISBbInMjbFgkIQvB1mA4nJV3jlOWTGPAoIa4SG55sxxV
zHk9r8ZGW5X8Ya/in8f6KsQdAs6iaIqTWtmR5S87/WHhdTUXFpQo/1TUqGIRPFMnCNkfTQtJRF2M
SzpOrBBaCQmKpWkQs4NqTILPtaJ7Y8n895ws/h3c6dhwmWh9mDg9z8PwoVHb9DM15OTA32V99+xx
z9yLfj9hDDr8MYfg4BXlKTROEkgmBf1yx2wrOxtjiuDoocDY+bhN5iL+mnezRDFXWFvT/ldHmAQd
DCRvWY4X1mR6B6MYCJ17nVswu9oliob35s3IS2KUcxUDUYfjUNc23QCD50MArlRRyxLBqibu+kuX
yHPMQIS9HlpUo+ossAmbGOGqJ9yWanGVDfJMfnGIn+04ruKUlY1yz2UQyk01EwQ4yj+DI3ce7mXk
M81kphc1gHRKq5Q11l5M9UYDizDJdalsD0kyZhs5DsmGPFZYOnm457SMgwQCfcKU9CnYSTCOxsC+
8yFRfU2MdTBBXIu+2hJL52fPUjDmA/YO/mXZT+gbOxPlTUpHjITai6bt0ILqAVu6OnbWxV7HwWNk
rliN3SqXTB/0p50+xLAWabeVlC/lOF+mAcZmdmFyfNAQliA2bfqths580o+GtxMFY8Zpp27tjr6d
yaYLQyvTdPw6IRHTyeEq2UxEHWuPFmC/SSnnR+0Y8HuSBCcL7YA+s8KjM5J0GRxrq/jqlFLYJdEB
A0G/aT7jAM1TCXCmXtcuuoNEFdir8KKg2hvDeCnwqLRaMkJS46/DluN992QFqA2Qx9mnbO7NOF7s
yXnNMnlAQyRa4tw50yqJ/L1SMokoPCk/ggrTWq4NjAWjvRme+ISc6FXziOBV0XFI6K1Buld/q0cC
zwQnAN7P05+I5RHO3lp9u8IGjTExhDRP4HaLmuLLpTz2k28HnaM3vHpIQUbawl6Z6Dr1Oz/o83sF
uRTq8FDPI9b+1Xi51+g5BdVAFX7qPEJYgs1DYzhtciay/yZB+hiLUO3b/25AtqWg9+NGqULrBQMY
iWLvQp2VB/be9EHg0lle3CmgSiQ1YnydG65DaiRmcp+jr2K6WWmwRqFx5HQI6oDv3XehnXgN9YYm
jZVmP1pycaMfIWvKebx+ze2c77SQoIlNi6HrjKITXjghC3INYwg5wTArayj4hRGro65XiOSVFobW
BOMMRgb4xAy7iRbEOro1NHAm1GB4OxX/4F81CTEUD791aL3jTKgNpyTZJKADAfYCVBhr8hm1UWkX
41dYHliiYPWnPIE8+0LoPT9GVCBp9sLeCtL9OqX+77RdyxSiAZ0CgOIhwgM59/1XQ84svsjUms2O
5M3+EwfuGxVSk7/DksKLTacu/QpMbuJlAQ0fTtkHtVaYnvkM43RQ6RjNzu5fgPTJh+r/OE+LcaB+
idtdEwJMM/o5QjVsmKuC2JhLGg7+p2PEYW8lx8ebUZLLSe4NkRAruomA4/IP8mfzk2ox5p2aW22A
aPFNDCp8T6dYo00l/ygYlHm91txNCKHzRiIHyBbTL/6VjXyvcTzAusGC6GNgj4MJfCKO1tQcOwok
Cck6irAtdktegkOQ8obCwrPyTUaLIcjQCp325vXNcZxH0F2qOpQ8ZhR8RkxebSOGXXl36pFgT+bz
zROITze/dfySSGaZB55C0S7d+m+ZvVc9euGgxxxrRJ8PVQjSdsZhRFuVYVsFAlfSus5HiwjmCksm
wmpYx3Z55fawf3KU5DOTPkIUB5jXFgTdlhGk2SFR+wDRYMK8bG0PuQiNFJcCYoe+Jo4U1NphaDUu
MMHP/06ZuYuKyn459TiP1kAz/5dMCae7+9a0QyZzToff3oiubdqsU4DquB3B86m7p+ozBLfynH45
rG39amk4iFkvuEnaqNQkzv1Ft5Ej/qsjg5ZtJIAzJa5t8cYrLQyURjwL4LmY3XHCFtXU67VT3zJd
oepkZu2ANQRS6hphj4oqwNbC20hjhsS/BZ3IkWGox2RA7AzoRHX/O8S6lqOXxA03SldzbFEzdOS0
0c1wgIEclNW4DeBoDl3+rlVMBXBKa9GvffJduGWI+QpTLKKRFRPKZwPGyAvSLSAz1NG7QopjjLf8
/s2Gue5N2jbt7qChvLvUE+e4nbdqCcyFvW5x0AlHedLz+gDSEg3pKsGtDzvDGpbzDFG90OW2LfHW
A2+FrgxyQ7pCuYtcuDyIG1lys5Mfxzx5L93yPOr4J5tN/58QTOnNIjmjvD8IQIMAbIp3fXC6CHop
I4Ya0U5eP3OuytT4QuVQYoYignQ1lpjymFvXoAKKnkREFHTFDT0FoUG7PIlRQMFDKo8ppdiEh60y
1ttbpr7GV08jSCYGN5oOmQmPCZZ2r2EjVTBECsnUc5mqzZzU/TyueFaSf6XH/Y8XD9BMd9C+wSFA
xgm1G3DsLhjVALJjnl9MqyLdK+Dd4duHXOXTboHQq4md3gEieKfW8kiYgL2MG7925+sxraebY+It
jqrkZ90vZ69bGMPVw7KBHA1Xh6ChmafWv7X1TFF0StXvPp3hNIcjQR/6Ggg3TfRHrO9YoQIUTwPK
zhz089bZhkFSVPtYpeUCk1dcSx6VrjKmEJ251lCqgn23MVYXT4W1Fei6suTZqLg9vjomCB4zf0Av
I37UM4t0yCDj7LOWqUdBX4u7Pqtx0A/KCc6Ef4Q4eiYEBUXmwMYHnGnuotswPpipurQaYwierbcr
qo/B2Urvp2CPaThWFnyU8OLhwBGtkOWXR0gZSfrQ2BBRwmCyvweRtnHybjly7Ij6rowzRHKqifQL
eA0XkYSWrXuOCGvcwPAk+hqoDep+UcY7AzTa00Yl4IUDigQ5wd2sXMy/fQCNL1tqQ0Ng4LQ3KL4U
Kq62sJuvtLJaa8yuaXJRPHgmHEwDV/EFt6IWcbym0XaOoC/4yDqfaGMAzJWqHBDjnoHjojrs0CKb
GXKQR+rM+y79qWu5BQ+XU41wjYEvxsSIU4Tx7TKRSUt/MS11eDVFfTXAGOnpK1haTm+sQdAd8F/T
vg34aXMX0zA5y5kiu181Yt/GqOWMTYPnTDAyF03uEaFwbRWuC0TsuPuF+B733c/Uzjtv2/Qg1vBb
bHA8MQzHcrh7cCjgJ3aYIbh49Fey/uokfW45nE0GGRJDGpMaMCuwxR3mk2kzsXHB5xvwBkLQ3TvF
01xiciX9YzBeZwM7d3ZkD1GeSURND4S3NeiwgZmZBy2A4FWzWel0Ng47shjRE+4E8+WqvFjIfF3/
j80XGDnKnzY9RIJIHjW6RTXpW9ZajdxMD3nNPSCWyOPZhQVjlnavEkjI47Y0EkCwONHv+G0103nm
MjHq+NvnQ+feM2Dy6TFIjEiXCXtGc6I70qZxym11D9gbVDGvr5xwJQ1Al2ZcXNgz49pqTnJPkAHg
f4zlPEPNKLxHJJMDu2PmVp9maHXteImSdwOPA+DvCU9E485h3tYbZmUrNoNMqn0lv/D4FBgGRULb
M+GyoxHXZrBHYli4gtV9OZv03kO5tjymeuLkAXYz8YpTUBmQWi0/UFwGADFqquZzdOUwu/gS9LmC
XDCtqgB8KWIZ5QfcC17C/N441wLsySUFpdZg387XwDuHxQXZdUiv5B9b38UfdVhW7VtI9+cSiwPx
RgQrKWYy/di6+mDui8CH21ge1Ey0acpLrYICUJwDzjRMKOerJy5B0t2HmDRPHIbzFJFbsenbHWnI
GBrkH+pATOCrdmjdArz7EvaQmnCZqDyrfJMyXKI1Lpty0WKpk6EL5b4L5VNlHhnjXT22ZrprjAaV
3hdv9dIwNi4RMUbvogYoAQfjfdwhtA45akn86ddkc9bZPYK+hx8KtQVceRplL4wwtMItCvlImOKD
RvqNdhkxRUd7nXP0cjKi2WfSxwzxgTmPG4sVCMbckQaJlRK0QV5VMOTGpNWU+SaJmPKTgDEb5gmD
NVZzsvWT00jlWZAaY0fVReu0bTX6q8FNicpkfsbU3Rq7pYXzcwDnSvif2LUYSjaa4XBXoFfkDmV2
YCx0CaMcOqmSgPf9cwxZ5yxixe7LH3pENRJhbsVoqJjx1Npi3kP9M/k6zC+GseOIXBYPRfMes8IS
fB3Vadc/u/IRIX8WrzYZueosNSswL3weADgtFyrcrYeLBqSnTGXzKlsMMSBnKV4aO14KptVtsMHr
VcJm6+jlE2i92QTbGSpJfenjH7s+BR/um/V3ugXdVy3eR/vAxSNhqLp8F7lhL0zKYHUO6+H8Grgx
wTjZuYDXY9m3psBJbRcB5lYgL1r4tP+bdUK4GiAl/jRyryVM42I2MewAer1Kv/SQmGeQJINHUXnJ
ZgoJV8ta46eY6OyfA+gIe6Y0SLrJf1r8y2YDvQDaivJksoIGIqjQfyBMRcT+3zUDFw5kh3pIooVM
5rUqcN0uvelCu1YsGh1jNIOLYhTKwXMNBboixCfdh7L4sSEy1vyqmWS0bmKVaJWBc8Aq1J9WiMe9
zSS61PsfsORNCdHEobYVHDvzhElBaK3rAMjch6HPaaLKKfwpGsM8eM6IBicslgbtMCUe5JoQIqEg
CrhmTvw+EuVQF+U65BrRrUvVbgviTkf8WRIa6fdWfCQ4kGAYr4CYXexdXOfTGtYuRWW0qRHSOLui
fUdUPRKn1mPas3HLSwZtV1lQbOPoGpSvtkba95HTeCLS6Z5Wl9g46fKEBa00j5p8q+u/sXvQMVOP
KDg8H9U3e6BrX0YY53hAwj5ANSKyd2TcU3iuM7y2NkZDBtTdpIL13L9aeGjwlAnC8yzOg/um9V8x
gnD9VXdeAPhfjBA67htACkfdV1m+xeVxntB47DuIVe6zyljkYBO5ffXa8TBkSkKyrVPi3mbOlr+e
ds7pP7oo3ExEhOoFDQETWT2Hjs3Tbm6Qn6A2fGXVDbG95J3I6tuJ37LqG12iR4M8aid4btCVARak
t0LPNxcXtzj7XEuaUyz96jewPvzAe7Gbf3mxyrDziRkW5BzqNoacbQxI0mEBgDo3JLt7mHc2jiot
jDvA5FXPYJFYgMXMoK2fUM0Vl0Rs+hjv4xXmwBPyewNTKxYrZERaIbp2Fu9APnbSk7AxPzgj6ngb
aVgEvof4H4O1cfNq27l4eljYh7z7k6hSnDcxRQwuYDYFRsHayvjLQDUJDxE868g/+BBDcSJFhYDv
s7/ovOhlorfDowrIIrSfatgzbWFvU4Zwp+aofeSiso4Jj0zTPjsd+yrMjdjx2d5DaF/BpXY1Sjxw
gKql8xeMKqrXli9yhoIbeJQxlDk9pFSLp0xeXvGVQTFJ37P6GhWbOdkPfLXPgp/TcSs4DcUrIkbc
9ypnqzjc6bqdX8PqhJ8riQEe9JE/fMq2/VPxjAoKmQaCNCxRlCAMFimEYBLvGF6Kzw6GtbbmaCww
R4LIXC3HGTIR5tqPqPvjis9eGX5hHB394GiAgBA9lPgFY5Ri7w7hqhA/OEogt8QjCCyLWo3Z7TG8
6jfaOfNPfbBPWI80lzBfgCo2/pubPPXx2hTXOiw/cuTNE4Sd2f5OOCCBPiMSQeFi0oTAj85p5Agm
W1sun7E65yL70D+J0STSbekknGd0RWk37ayuxFzrVfpULAvLhkTSLBtFXSW3buqJfZ3PJR+WhozQ
lCA7Vj0O0Bei6E137VPtWYv21GZ8SMM7Bg33itxFhOWxqAh0Im4MIBS7Ayd9I/Ac9y83IYrTf/MK
ImHCX8P7MNgIdYz8CBMEF00F6ddt/+x5/fDApMDrMQriyl314TVFVl+Wa5n1L6X9VWr0ucY/6W7t
gWjoimGf6tIJJyPwKUVCv0WFyJVs0OdW99S4N2KjzVAAzL9u92Nam1wF2nSXDo9jnC8ekzzUhGnq
32bwOeCv0QJsefNZg2yUy11Q3sz0XfYbPhisQQjAto7raXUY9Wbln5p2Y1XbJj7O9lfhiLVhNi+9
3SwyNPBKwoz2v553telv6FZ6zVfoPdTbGCKyceKezSdjH4zcIJVGGlyMP4fRjs/MXIwO6dhWiEnm
fG6x3F1kfk9ZnIUc/9gc9MjaxvJiEDJXGR2PlgALOhRaoyR85AmbAZsOzRlutYSmkBnY9dLnDJex
xxtAkEGcG2dLYgkv5S7pkk2MwUw73ngT6wbeTNc/HTzljLR+K10C+QCA0zL5NXMPLmGGVWQ1AoyC
RHCzRNMEgFXL99zI/zq+vtShRLkQTW2XsfhAVG5rRlCCA+NIM/ialxRVwzPQ9xWua3kIQxHYp2AR
ArZCHaDw3MUmQWnNvNIGb6Ua0gJfcvXW0FEdW906BLROND5OYStXRB8S0Mi8acTgnfaLyiXIrhR1
mO62KcwtKmfQHI8STI/+8zQs16M7PBJGRsylCBfUmeG9oNPYxiLfpkb2aEgR6by/BK/is2OgCqet
01z6CZIYB3JzPJrMGTjMxPijaLY1KGaa6VuP0C8DXLvHT+RHIO+PFAvzOxfzTp8o+pYuEqsEdkGA
SksZxhjhHU4txLcINQRXTmpuNN1b5ZaNvAMmlNmB0FQhV0PaG5B0KCLJ+Qo94EQmJEaA09qodbtA
6h8eMtOckaXGisj9iPI6fUXm/x7W46eeu8e64v4o/a9cQPlJ04Cop2EzTty2iQOkHKMlRI/F1OfS
TChy7J8sGzweSuSyWnHU1cdhPbhOS54OsDbyvM0wuygcMqyeu/I+Cu/FQt/0sKMtkE+MNZTQCARE
swucpzKigjsQbDgxsPydA4huRk1brkWLztk65qpP5v/grRbTw65KDlgnnDq4EZIpUVKmjRL8rXU9
07AYdDeh40GXD6+mmG5gUc+iZyZjVPBg4+xbda6JaeIRONaP1qi2tTbpzD9nYE1GX8ssobWjF0RH
UnBDRL5PT6Vhi2qbkgE/yg5nUNWSIuua+Z/AfwTkk2R489U+u1meHK6vSWuoR0H3iqG/iqzHNjZA
nM6VnVfQWNIJKDqgnohCAuZnPJWHCfZqLNG2Atki7S/R2ol0MaM9iDHnwGThmUjtLSbpfZBAGKjX
TErGVo/OVcvfN2g3PDSkU5ge8PD8tbN578ak3+mDtBhu4+4bYD/V20ij7PrRpZgYVf5lHGc0EMKP
mAcz9pwQrcQqKNyyzKUWMXlnyjIEOuFtbnLxtnE1w4t0nUfcB3+M5AeVN6tltv8lgHBtNt0qe15Y
89Gmkq/gBSev/XALYAkV36bHsEwKDlKLRDQAEixQxjl57YiD8PBqSCbKI6hWAkd220RZLJ4tRK3S
XgOJNAVqviRosX3pcW+3wNz04m2EMDw/O/dEvipaG9wJ95W7zxCjtCNEFfcxpFeR9mx7SUVeMbqz
lxlcyhacLI7Y0kKeTfiWbtKffE+RTPlwOZynHvc+e9o1hB7V+TJBpBbyFyWaHU8uGSlujRhbPM4m
QoJInQaksHSM8vU7BqgJOQaePAyOvxTTDh84x49e1Y9BAqhwJp0korSW/hk2CCWRmtBkBMxgrkl5
m28MpkBYwXrAvh6j66Evt7K/eeMh9HZ5jp2yvot1bNqNC+SiaxNrrwHqOBaaZQ+fg8p6jcFXoS7Z
xX9XtYYvdPgPWgpjoZJumo4eHN7EE3tgAvPlgEZYHppZnfSGFtuq5Kk1xa/osIBGHVB5/a1zMebD
ec/tiW1xFkhaYL9gtAo/p+cDgDhtdXktdGujdHDDssjJbLHjixUCOFeJix8nDkHQ/xLwEatl4ruS
frvKa+PNZuKG5mGkmJmstRuWh7nGxNkhcwAJ9JB9TPZ4mGr0SLPt8/U69yLbmC0tCMZDt16x+guv
PIJYrhNl9QCui1dWQxRKFV2d6bvjS54YR0qGMExR/5tMBC6d2QAk82Zq/yZyf4NyPf8qdgthN7vA
uahmGQ7XSsdzaM6JR+OE5dbnLDWjBH3i3SQJVxsQYrI8uk/XjPYSEwli4MsqX5X5rTWtIyzGDewR
WI3YmfLoCS9kh+jQ6qmy2XAKD6eXIcUc4nVAn2qG4EN5IM9IhfoXGtW1jxVl15Z/UuOcwucLvGk9
swsq2161vXMAX5wqGv7SdHdRQl0TxrjS+SsF7vopCx3JocKTZX1EUQ92NOkdzhN4F8absjsLJovF
m0ivcSuInMSQmLtRd/R16zU739P5PMlSPQYHtDyt9oQgYgTM7FCOO2FtyftCodl7W9/5MFv9jEVc
LYCy4XypzHDmAvSZRlTQ6SPmSPcFLqYqcrjA+NaDHCl6Ywcp3V6GjrhjBoPzPbkqBF+FzARNpGHx
wwzPCfxUZp8VVrhhrn+Y6dMHxtFKMgrwWzL8eReXBNaBU4+PAGJfUI97o+/OOtJD/P5XPpg5owQc
Dmjflx52arEG0BmyoGMJyFrJPUfuLZYAeVlsL7jag2Zrlr8hTEY/6apl77QffqYdG0gBFuihP2LC
Z8QlFNUTpDktXKmevphw8KuGTVj3CwUuTNG06jr/XKcGWNeAYIlO0IQOCgsfRqdWwSwaMvGuSzzL
Ok+0b/wXabdk/vV/vBKHC7vQjlZ9YzevTIGYrw9wZYkjecK3pI9otgbM0rGoi9qSWIhuq3ny0wGl
THTKc4OvvfTFxkFH8uLYSNfAfhKwPQcvk8QSBel4Q7MYUmaURC2uRZ5tdBdisrG2WKkkBnzFCeG6
Zg80hEMr2HJD0Am+lPBA8oWB5yb6nKVONHHCb4X/4hqAIQPjBFazQVITnH/LFuA99eK9l0ffw4zp
G8eLO5eX2DAxg2RwkLzWSIbN8ulnPlq8jlswH2vihIFTKFPAlQNNZ4gAmUOv/xG5cpMczHNp7KNc
qT/abdil+8GSJCraomRXAAuMFBytm6FuhZdi2UlydCxtX8+kqHs4cMlU8YFyhtCpXnsrvf6IVKCq
53mEpdjuB4Gt/X7oiLAoJ/gUNghI+Tt16AUDXLvCyT+HabYuKnrrsSV4mTRFhzfpZcPbmPS7vHfv
WVVfso4KQdrY7eXLGWqUZNIsSrTxh4GJaU+SQBmzKDQbcNqK1lnasXgLebNduSPbZCnMJ9nglxju
VJekmJshosFJmqSEsmKC3++9BCtzcedM30YNvV6Vf3q5ezct/+ZbDsJuQajvdJwg4Dp6iyMWDoyB
Q7pHu7ax2veF8c6Bgy9CUK8lBCK6D/X91CjJOqBeZcOI1fiEMsqY63ffJsax+1KqNfJBitp4hWai
csAD3obCsIXoe4yI7TsYZ1zjiLn20fY59/8Q3fgKq2bbpj+JyHYgsxPApngKDIv87uQyFoZ9A4NJ
WXT+8ZcV1ty6Wy0dFweHlC2MOSzaZaf5TU0UG9DodLiGMxW5DGhVPgbIehK6VgGFfVQEcHgMZX0P
aZVrUjcKmOojzgyNtvnAxkvbaArgxfLZ8D77qGCfnGaoDR3qYY2B3RR3l4mW8b8vg6n1YGNKgLlJ
Evyh9LW+OrHHjpwa8R7H+wBLaOrlDR9jEhNjZdY1g2r7EdgoPcFkvWgx1pfSRxbAul6k8RfNizt9
DwY3DcwDag2RtJ8pRuSB8ar14zH3i31eFm9eWm50RtgZ76lFYESYL6OkS4jwMIbeCT3WAt1VDMbm
14UvgAyKTZ3tGviYdThcpkOajTvfn36qdUnZqis0goPQIE1BYfRUejAs9F1P9oEaZWXrZA5XNh7B
IXiGEizkqfZmIR+KRpDrBPscGueB74aB8S4f+LJKF4ckWuEKO4Aev8yfBo1OOfH0+e26xFTZXLX6
Ub1G4HJghtobdXqOK1dnLzsgFLzYU84UL/n1Wmtj1vu825STdu/oSIUPOxxlps7A3FnaXr1Xoi0O
xhk2JmP8f07brfv60T9ji4kA/voRaga8DScqz6BjdhKeCmpm/vrKyBYVQ63EDr5nG5syn0c32vQt
xrq0TjCq7xVlVEVboKzKSNCK7JJpJetSEc6B4lMs8FoYEw1WCwJBvmP2K1g5oArQQ9kMbo5O4dHY
z8xneLe3eSqZO79Bp4iMYJ3O5jo0rLX0wtdMeQJAQRmNdolNjMEgvJ65RS4GER35ZyHzN59npaz8
HXvX9fh2jbeJKa3G+zU6wDIcUIcs2ZnyGZbK1B3n6H4xhxs3t6G+0l/q6UGiRO17QCMcaI6hMl3R
/lhYI0i7RNQEnEItFBTJO/zJFAtB22wPav13VCaGvkKy6lKYMRVhOAprbkP5j560P0wzTQkDAWxy
G5iLqB/ifYPzqc/4a5wYzjOLyfeCDWdRxCLgqBGOTzgmQQUWkJlRfkGlwc6rz08+59N0zINlEx+m
DmtvjJr/x9KZLDXSpFn0idws5mGLZgkJBEiQbMJIEmKePMJjevo6/ncvqsq6LTNBUsj9G+49tx3P
xFRBIfOm41xvPXUugVRj8xrmLHiYGpzMCYRftyWFji0LGx+1avB6UKf2VPYTcjasAM28jcLd5OD8
48z6luY5F+4lbvGccVCGrn/xKjaP0JdgT5as4iDn4ttecnx0ESbapZ1fmpKdXbSLgWFVdHmpK5FW
S9oik6VVHoz/TNZ8scdaLDAIdW1eI9Z9Y9lwigHiwdHkNAPP7kUfAj5z63wkMXl5nXqIV66fu6vJ
Z/ocI1PMls/mK1yKtxx8dFWZzw26RdEDxoDqk6bnOONMbcTeHm8mXsEsHNfKZXbLe50B08g5KGfz
nklzNzbyOYzPMYLW/Nhx8vXRM4ERDVHKXUNqKo9X1eOFbqhWpq1iSTaMnzBgSK1a9qOZ7TueHv1p
VVH3rJh/eUvDjpptA3BjJ6ZimYPhtvBZL8R2T5RpxfSpmxL0CvNyaIYX5UuorsYPUVje2hKMQ5oC
WhDc5QmumrfsTWakwjIeB4KPFuQUdi/gg6ASKvKDzLhFmh0DXwuQqj1l7JGrXWfFUBJJO0x5asvm
3pcchpm032QONLmXzTNTtG/HBSSoQj0TjfI1E188X9oDePbMn8wzwM+BXABmxZJjw80LJqhngM4c
wXjKewE9hbrQJWldxPE9G6vXds6eu4gQAvBBRyV3eTueVB690pWcbMYj7Swes4a4EVbIfd9v6dRx
03NW15uWfHFpyUtYZzcBAtaadBli2GinyaYeeiLdy/yXnRu/lI6bQBoEt6M+Lz2fLmwki+lgzUNs
33NZfs91ejAZbHQBrJv6XDGES+TCgHTAOzQeTGmjzpPD0ZwXrH4UK6XAM+Zyb/VLcWhCjY6aNjTA
dvo3yPibXWifcomOZCQcbPa3Zdhvl+Bs8NuT52TE4Vridc0HQsCDAdYG+MqYMCbOR2qB4SZCtn5S
vrTtOiWlQTf9he+f+rw8enX07HbzzvM+5z0DiZ2Hv3Hm9uL6MJP0BFscWfZvzNnoOOlZBK3WlK2m
KGRO5TLjZFRCX9ES9zsQxuCjqDczgi1G4zoAnWjh6uYJs55pugjvnXMUSMuy9Vz+mr+LfIy6Htgs
PZCsw37dtOZHQ+dW2x3r55pCPuhoKVubh9ECu62G7K3tGasNNUshAmJRzGSJ/xjMYHOsZLx7LZRX
JwOQWzLWt5jBYGHnoQLJmiFYlc7rnDUzG9PkOoKNhPfbE9eTR2JbFDoUS14UCJXCBAzL0R8P1bPl
/swRS+aS36Esxj+ih6tC0pwRtKc8ko9qKIkF4Yybc+7ucmdR8+b0fR4MALW4b4UXPnWE1rfz+O2Z
DpzGdDgsbvnU+5Tp2GCm/iPLOK3ChUE+haM7mPaqv8OaWcUBvGFafzDJlySBPzUflsBYkYmI5xH5
D1mhuvrnyhOG87rUkiBaVkUs56QvoBosCdcYcZYpF0AtBe6i7iesmzsCoLfaQ9VY72zSYR5UZ74l
tOj5v9AngGFe2CjF7m+OBV+EGU56P3gAOKDPdSw2kXbymHpGb3AuekmLbhPXJPSvCFO3iIKTEJBh
spGG1e3Oi8UfzWz1ZAn+hQwAT4e2QA3LFTUgiL3e+nXM/ISZZgDsFr6KpUnAnE+7wuMvzpn7C+bH
3CQ5t3q3tOuaG+VhcFqWBr537oXz92IMBQOBBo9gYFTPMwyDsm57Sh8u4CU/tcbWruVvblOHaC7j
qMZbVgBe0XhWDyFAkzTbbBjOIzYPVQx/9CHBOAH7Hm5lXLQu69/g6jbN0cwBA6UwOrynFp2LgBPp
+fOBN3AtsQmUpbMNCPrr+hJi8Ls/evd5+a5hnCo/vLfuk1npujgOfxNlsD+R/SrnP04fkCvq7zG+
7LJRnku06TlhhMKOjgRhkxbYU+/6gdgXDcRdkR6r+SgyceoYgpQtOPJJnkKFUDeXbIthElB5u2V2
9/AWLKr7HsZmNTjZ2tFC8HT6o1KMmWlL9njOZ/RewBCyq4Zk8PHkLN9TmL1HZsvUAF6yqdj0o1et
5i2qyM1i2vtiZgY1U5NMNfwNZKpc3MQ2bZS+C3ImD9zQJO5pr9YC5iRiVWDAChtn/7AsN6U2Tthh
P31mouUux6UlGTrPdqbjXVK0MMnQHVUjLwZsJzyCackIrJ9R1MHWmGwc+tFeBhVZfi5SYnDMIfoe
8jyqMNspl4Ch55A/PQc4bI5LcY8BVM8Bi8U2j3FHcI1Y5B/0w0sWl0+LQxLL1KuHlJMZCOFqCOHG
YggxKOK9l3yMOXLl2G9c+qu8JyysVbCIEGKF5nsUeq9wdC8EEclLVVmnuUqe5vrNAy8JxpuCbqOV
XXPUv8IedfA1/hZM5I12T8FG8R5udAoUmFXgFGAjpLiInOsyRI44U8+0xsjYogPCo3H3MJJrmQH2
1+sX2T2kPXoLr0n2Q12BmMqTfTeCgmN1ZLiRxxm7mmr3eVK8psCNUAp1vILZZsLNt4QpBJMIaqOq
/rsQluoQ+k7zcgOhAhRmNrAJLQTdNf4Hs1iXotNkxxiWdD5Wly/0Hs1bQUyECuQqtNOMYYtzyqbw
XOCTXpLmqyBNTNRkwgQh5+Y0SJDTaEjy6mny+JJb03xNO4xTBZoUXH9odvJjxbjkUCWHyfB+E9dB
5NAzze/5E3mfDetUwatGgaFSvotZy84gu7vtlxDvuoQL8lsDUV46ztHCgcS3OWYK1pojJ9zfJUvJ
mdZkJmgrTf9Sfmd58F6T63QKAWNKH0AnCE9Fi4z2rFsbOuEzJ2+lstgYDjzAtZ9/ty09BspqvHV5
wEysEPze4NhsmyDE5mMCqDiSGjga3zJUJ1YncD4wP1jBcOi8JlgXmW9usfdlGyV6qHbWc+TNh9Jw
dhntscpehfOO6aHqvtpAbTHIlFs7zpCNBI95Mz+zpuGAERqKhBxrzk4JSFLE/sY/Sq5bSw3dJfZT
qcGf4icIyl2MVq2dKBnSBqQT86SKsIxM5tsusj7Zw/PGFxuvPrR4CatsG8IW5MMucCIYZ5zGZo+C
aTxrjW4JEMS6telvBWYByeKjHg0u0ZsOZWpcmCMALLSvqXrdFkjwvM7dhhAgbGN+8Grr7DOFJ+XX
w3Q1z8QxDzAM6d6u7pA/xwVrGxfUA1aSoXxHDriP6kPCpJIiKTnW7v//N79kUJPgQSW6LkNtj8Dt
2h7D0WeVCNr+YSKNwh67ja/lOUhtcC3ZWmBHrdl9TVK9EInKpIEb1RshuoMFUIyQMGItaIY8DwD8
BQQfIuiMSRUtqVGxNmBMVhnbKXhhCEtoGikvJTrAMj6N+PHffUSfqiG7mnveXW5Fek6AFEws9rMR
XRjec/x6Jop45mAjrs2pWnvQ+Ry7/U7nrW+hZUBYYdlrVQ9blpj7pBcXz+t/rVpgtEWlmICm4qAt
dvVMBP2Ty5Jfq7v5HDuHLKMXj20pY52xPU8Jf7yLkNMxrbd1ssm4L22/QvVACBjkCcOBQOT7R9gA
H8PQES3rf6e4huvoW3jF29RelCCdVyOk++FrLsAVgC8PgSJO/r3GsPIwWFRzdhUz4cv1dAZTKcxf
mB3YPfL+eWq7k4Fx3DLFk1Iffvu80VsZzloVk214ssOBu7c6BFX6mBjdZmQZa99qxJBNfo+RJWpQ
lskAoVIpspgUySY+ypS/gAkgeq6H9C1053M3I4Wit6PNHi/LZ5ky2KhnFa7DLtzJDGs9bjH2TEPy
pwv3NYjhBymt3wbNu7vYfzg4bVPT8D7bZyDTBJy4x4VBgdfD9xnKnH1sQPLvwDMyL4QECgUZUVVa
jx6sA5gBrAeuU3OSDQOrohp+xlKiOspWBkZlhm2YrOiuA3Zl+7Khl05nF/DTnPBsxlvPq59IQj2M
CsJBWg0do0h+16RaF3za0cDs0ov4rfEr/rEYzawMC+2agqDn+8T9mRj6q9l/kCWFoTjGKGoMnYFS
m8+JD5lnagU5vz5xbe2T2bmnsp0vLtLoEYxobt/YoTyn8m1MqysDwwtg67clNON1DzKR6SH3q+du
KpMMqiakanQnQpPC5COlloLlyMe/JMR8BwQeMQoeXbZfURP0tDMGrsl4egzdajx25TabOc4upkep
U9pnx90Bx0KLGfDNwc+VoLzkO+ExZ47Mi7Gc1IgChy9Qah5kiaUA7ZXe4gmK0d62t2bokSxWYho0
dwKKTRdlL00mf0VpPbHPO5CThF1s08jxoyvI9uVz9mjt67LYOYgeo2HH1G+nY+vSZlsnEANTYiBM
Fu9DuAL8uskCLD0xSkmbCf/4VNPZzpH8W+RkewrvXESM1ZMjrot+leJKjdjLdt8C640F4gFTl8Q6
ZvDJ2TQXbU02qumMlwLcyAwbYQN5CH5Hh7ItZTHchqM8WOLJHx0TOzzXuTSZaQIpdmLEkwH7tZnB
0ZBue7KIKk3a96EntPMaGA1MMfJuTfMxMPtPMjRQRqB6WiqMPRbcbuZNuMGZID4WcrqNSBKyx67O
iSl4byOfAQms4/LaOjdWq5Bw6S98MBn65enaVzeBSUrSkPfp0PcyIpXmB3M1YXWPth8+1iR2Nwis
mUWOF/IrV1+jAScXBSstDAkz156RdAn6Jjb+DWPJEnaXpfu22xX5T+FvEzv8IHaP4dRmqrHNM+Ud
89cocC4C7PgAtVpf2SX3SQ9Z2ozOJdwoSgUWbBUOg4AfAb67uipWr9XMxFFudX8MXTvMTkXK55/f
S1DZNp2jrQhFtksq3ejB6UjQufpxAOmORpctZjmvutD4O7U3kfwe3XR+06kFMOaU8VPiv14iY92n
DD2Q8DYnRBJ8/TGTEcucbb2lHpiPJg9myYfdFdZfB/8rJSOHpl2yISzov3DRWw8S+B+PebwxGDCg
87PQYvzE0DNQsJUsVK0wzTYbU4A7G3ycolWqtk4Elm1Y2j1ijI1vVDZMTpMZZPs0sLBjYnIbm/Az
6JJ9AlBKwQAVsHF6DmV+9QwuAzBcH9aoR/IScZeUZnwhV57+NCHd6PyzeVZXhI+pNQG5rzDzY1O1
x81/38UJJXUEmzqjMGxcUsydsxVme/2GyoF1sn3LUWx6jPEIVPO8H72Pxvdv58z8u5vukRALAXg1
6IRZs5jOxvRho8jxZeTBF5iEOg4STlks8OcxgkmG3AzuXBju9R2azP1jT5izmyce5MDsOmQsivpu
+e5qRY4g2XpyMHf64xMhiaLDzmx0ultvoYtr2F9hVGcnmXMS15R0dYPWeUgZfxdrWrhwvKbGjmek
58EfKRBsTpfKugbTDos0pp08u1jOj/S7i4kkNAmfY6y5HAAZqX7RWRLCwlJOpjAtKaHUckSE/cmz
NQ5Xl2mcp3k18h1Bbk98YcFYpGjZccbEMFjYxwTyJtbZY1Ww6Fo3dUAjscl16qKFHamgVKhXkcJi
yVWFqp5CGbcUE4+bBI7ruvZjE9LElwUl847nh5//3WRAtKlhhHmtUF1WDJMTPgk9sfTzzVAxA6WC
46WU9Du43AbWQfRa8I2ufLWNykFgMb/GcAsLuhEmgEG3Sr2fiusz9aut7GLI5NwIPW+56LYw0db4
+TJgNXW7DsebxUKYaohR8tquOK3a7dhm28IB3QENvtVZmQT2UB4IzPG5fTa4NvR0zxhdvTBBk0L/
zyCpTU8IoRgu/zKBC2f7Isr5j4BtU4jhlY+3SRh/kJTY2SgXj0aZXfWC0oeRgPh/mT/nHk0rNzOj
f8Nmfjaf+a1Ecp1ZDNmW+JzG4jxTrAfEgHXEeiLSpyCWUHSrCN9W+9+8HteLIFNShe2JuoCEyBeA
1bQn67J49BkYVPNhZj8AjNcKfjunXA8L9Y87feRGeMnM7BHPN7dB9dwUTDNMz78Yjf/cd/egZzHa
KWpY6VrboXe/uir8HPGM+N68lxzzc1A8JMYnr3Qx1HuM37sEPwfLUy+1MWUWPYuR2v+O2rdUwAjt
rJFtQgvyznA6BtTjxTNbJrjqvQzLNTG14LlxKRfZN/SOsA/aDUMSZNiWiS9EBUcizpd9OrXbdklr
RHcN9uMZthif0R+IMriPE7bXHcC9hn0nINZ+7A5J95g2wLHqZTOC1nRXXfycNBFl0TXJJRJnzH/c
sUk07/XYZICZkmwIAC4hRtTg8qfiO85y+Lb8c84CFbD8sOfyQyzuqTP8K3W5tJDwdZFz7pV78iax
Lr8rJ3yCLgzw/TcQRztg3o+g36cxBPHu4wWgMTc69M4LriB3Uu/KIvx2aTU/PwpZQ7k2CKKeFSLl
5EQW+jKRwlRSUS/twXIXZpIuiZQBHDOJQedOj/k8N9lzkOC+ipOTaTbvKA9kcw91zK/E5OvTp4fi
UTRwW6uGCOBfiVrbpgidE8xMKa+eqyEIEIud6upcEY7F3HgVzduMrtonykUwJiiOhYGgjK9AgwKF
cy1g/4UGHfmVOqgajBNVEhE2nKZJ7bwHYOX2U4HET6jxAwcWJZZ3jE2KF/NrqUivJetG7/7RiZoE
a7oBn6b88Tis0WTBPaN+kM2u9LAkcIUm8swCJKpgysK25g9w1mmqTmf8iIYJh/nScW2i6qB3ZoZS
EDRSfnD7ta8+UPi2vkaOB72adTS0XVLJMK6wOrmCJqQvfUQCHBtIq/s9WIQQ1RwqC3SYt95g74Di
cs6hGdqZunU+w/cmNNZCCwgyKJBad5oDjs7ZvPJFHJgHqORTIhOv3bvgHMp79rGDeTX64igtIMqU
vxW/8uiytz8OOsFuD1RqY9vpSbj1RUpSEEPMHNktp3uUEvgE9+AwhtcY9EnN0EB3iXSDPKT47HOC
tfnnQjL2ov48zIe020/GU6M+MVLB0gQXQ6cbct1q80qpPkKudynnF4//009fCzJZxfzV49Mlougt
iMRqSeO9dvIdFQZ19crxaCEPjemKovnH7u9IMyyOGUZJq6SN1k50zt1HwyXFYrMkL9Wkq5CAkUcy
8KRyMhFm6p3tiZwgkCD1VX9Ci+RxY6hEHFYKcpp4g6lkqr+3xC33bnzqVAOTRVRkfwuTXzhyY4pa
C2g139OZGMBbogEbz90SkkBwzPiMhl0b/80SzHhEm3HXa2Msagce+V8bEWvyEjPW4i4JXdZAwyfB
W754HaA488NyHjEH40NBeRxi3BE/tjNspuxe+V9gClDHBkQas+JEDmj3lo5ZJzqCkCBubbSpzYor
WnfKHpNlbkGHWy187qj55r+qOeI5W/lK3xQWJ4K7DbAlZVxfcuE88GHHNOGu9szV4qt1N3Ar8oLr
L5sIvJDs9GjvqG3UA5nYCPujxwlRNwYb9oR60HJoAXpO6HjrtKXJnmP8zhZ4LVgX9benx4CU/hkZ
qTb+u2Vbmxn5lsO32Gu9d6mLk94OoQ/xbGVjcEw8HpDIozhrNd8ZlNuYJK+eN5iIj4hH9cEXyu/S
GK11QMeZimDTtBL6pm8fUaEKcjMN4D7ptLzYTfOClzHxvd8+M9cOF0zaxRnO6/6f/9nWXDfLlyc/
jIzeNDHSp3ZmtNIycvXkl8U5bI4MV8Vc49X17KdYyb9xbV/HuPuBdvzqOD6L8qq55SYN/D+mpEju
uZKcI5FFFx8KipFOewovhl9nizWqF/2Gy5frxaBnoPoghhv3yt8VipfQvTbvlb1virWyn4P4RR+c
QwsHl7RhqtA0Jo8Z6Wg9hus6w/xTrj17WWfVyNG6gHi1bpHiZsoUZtPkEiDOITA8QVa44A8MRngv
TvZYBk+ufPT8LyOYULnhmFrBcSFCdabn4K1Lj5ZVaLs3VQRMXesolr0h+lOd0KOxD3/sDKLyBDrf
DHqI2uf8GHprjCcbLbzMu15n/hT8ozkuJzINrRISqgphcVbY+eyiJT1sgUYUsJQzJ3FEKci5BrGY
oCv9FcRTtHOycAOAs3zMzJBUtGo3ogvn4GNjatoskhvWMeSCMqE3m5dUZjgWxH7I5I5Y1JVQtO9E
5VYNAeDRq36do7NsY+6sKBTnvsmgG0WPgxnyniZoHHuM3Pg+A5jZGzcLr00sd5bKzsS2f4vmb5IS
zOLp+MflUGbxS+c9TsmTNZMEjQzZwA4DkvGjKPnauiEccCYMsIjIk0sV7eV4T9RXDk9+zu42m9Yy
2Eno94S/AToFVQmo2p+PTLBIvaC2W+hDJqEOqZ0/wU3YLHn16sJWAlFfX7uwvfodygHec78dt4Fb
bFWKqM10iICIwGC4Tf6lhoSengnRhIDej97dtN/UWQdML7wmSXEG9bXUd/1NYAx+CQsWCc6Lw/xC
ReGJscNnnkz7dlHXC2u5iH/dUKzeOlrprwyVbp1tQgtJ+4iARyv0UyILpL3xcIXOHeOfFrcD5KNa
rgvx3gXR3jCXdYMXqcy0jxM6qYEaqbePMd//HBVYLXrozOTEevckNLb6/z2UnHG4t3poXNWS7DJl
k+hsPuKeXbEqJ026mXuK/fBadc077xVeA7GmbaD1JVmUJbwYn7o/TYPLcIgP7hxCVeOMNFrsIZ8c
ymiPNlFQPCUdglUPxre7yoQDnCo3DCqN8pH1GHBCjtvEvxqh9fp/L34qoW/zq3aZODB44iSVC65I
SqzgS79qm4Bn+d/3fPIBGsYzjKjxOVdAt23BkfLfC/T5EWF1d1JKtxHjfWccQ0CXFpaohnjJDNSM
BA/t4qnjEOhj80F0GRPMHD4sQ6oxO/pQSSzO3fSinwD9WwreDuZ8YUcgjRvhMemv+m2OXYxjWyPY
OVF+LAHjOzowZ6m3I/pS/cOXYsC2gWvFYS8dv9O0lk5ENg7GmPhlLvMzywJczfRosdzQ7cVd8ZRH
v449PJtVv/IWIPoDXzl5YYG5Tjg5uOP4c+z0KvLIIZqYI1Hhvwq5eUQ8cPhruufRjc9GND4hZ7eG
feU5mCjjHVtFsoJC5F4+t7CPuzA1lmKFcY+wHbTJOp7SHod9M0J0zQY98M7TJ0utXR9al12j/NFG
7rmxz6iGpuA6qHuJ7MqeTja+3IQ2bLTDw8j+VVSfAFvRrxanBl2ISaS4wUR5pi+ayDNpTF/8905l
/aWpim3MzUscuTS/eJ3NQPIEu4O/oHsbU93YfjLDx+n2oSyxR1XNnv+s2YBJnR/thH1M0e4MgWUF
JF62FauErziKeEhlAbbY8sakShM+9vavLqe46wsBKH7U2orj2F4zo751o/9MJjI4QE3KJmx+8ptN
ydZ5tilk7rlDUSVsAlaCH0ybRwAvKDrkKp6OYUb/w9CoNq1Hn1KWOf2YWPceuUMb+M8540b9TUqC
iMOM/TcKwaJ4lRV7gmZhAtFsbc6HNvmqKa3fQAvIiSMMV9GAaokytjKvKjHwOr7M9q/FfMYh5hHb
JzVKn/OXDSoL9JLtLcho7dV2hMIue0brhOL4fNR96J6cqmD3CaRvZMVo+TuvN46x7A9eri5jeJad
s5uNDiLB8GU65V71/6YOEZ6YTi3notki4W9+wY7uefSIBiWID3bQjIPK4XObyETrSLFMEWVn+ary
KYGsL4XOFq8df4H+JI6YLWQbdjUognEJ46EgJ7ElEcPEVS0urcH0evhdlobuPCVwYXrWcaC+xyST
oXWjlpdYBTu7GN5Tn+8uVG55NViaVsk74wbem3E6TtXFqICj9ydj+ZoGD+QaBlwKAsu/ZwvmN9c6
hMOdI0Ia5Cb1f5TmCflXnypojo+pPigyyKL05QIbF98nyS/JHbiBvX0ocAnqL2BBTEvad39DhWyf
g6OOv0wEjLxI/T9TTibNctOzA6xckKcQPqSgAX4FPOsCdXfjkEWL0GH8dRg7j1KeYzJY4hktQAlp
uyFg3EVwroPiN4YmPZU5sukXUBdrP2wOdcLIrPY2nvNKGOKhekKYtE99FxEONTLva1p+HbDd0KlG
eyXuGLbCJX0x2MPaDHsyA7nPUh/yhUUditwSL17xnKFmHRhx22i0QNtW/qcik75Of7qzfopDlgBQ
9dpsoXuoYx6sL2Rya76oXXCLAkHs811Zk1aJ71gadt5F/5hquHtVdh5DTn4DmFsaXVzelRzfLeeT
tG8R7IWF+ppkAJhB0v8XpCUgFB6P5drNjBmyqa7RwlpnkVLH58b0lvsEc+b8gCBNf/q4hbGlrQR6
UIvy70pMd1Mf1fy8GAnRVissBUaON5nhM+9M1oltveum4FvUYHhG2Fvcs45HENd89pb8JUTygfQ3
fJ87QmwG8VEX4cdsmQOX+GoOxGvD9dOqaVvHcH/JAmJIl7bu3fRn1N10t3DjRNVc3B7mlFWfiLCj
3P1UFHMMdXQdSTe5MrYA1zl45k2J4TfmbitYhU90ioE02epgbOBWDGq2awXhT+pfE+cfDWCFOB42
afzEMLJMryaaZKPvboWDZyhr+HiKUmxZvPOxIW/Jlr+UsbT/EQ2tTw+WGM1hyT6SVv04Hiqywq/+
lEb7XdZVsoK+cPCRfXQwxxp6kAk1DOOtScGxS/0f2ZAh2Oi40hQgCi2RLphj5Kftd0Decj9OBNbS
wkNmG6ELFhbF5ey/9pmEPhV/JJVYPVhUs1Oiru5IuxvmhLoiUT8R52X5AJWKJDOZe/gIaaKOad7e
as1j6j3HAFfbDbXfKSYXghFiwf2cvmmgvp2575HsvkvPYAwo/jL/DhiyUu1k0BkViDmEuPrbhux0
8PujJ+tL08j9mMaH3D5Rc+reyDa8bUUAePhv/or8ExzOVj3m9XsQ3Vne5tavnlgkGHF0fC+isxuK
AwAnqb11h0sfIiix63cCYXWKIyLW+tS2OdPOIqKSTc4d0R2DfzQI5lsFZFskr6xvq+Wx8m76rDTL
ZlNzl7gFIgmYRrqZs0Bd/MaQUIECtdMrDijtmF72njtD5AJxC+jXu+m3PA9pwmeSlZd/jsHEe6Hd
9T/1n+NqRjkZBHtveef4rWh4s+QTmw4CKWz3d5N/PuEeVHVzbBn6anXWGDEcsYd1F/Dd7GP8Aq4i
ZTV7GF5LliHpWElUfxY8awKzlbmST7U2Gy+g6wJPrQv8nwF6itZmiFJBuVYXUmo5wtDmhOHJiw/S
QABdXiNv4Db8KavfwHxzvLOjXiXYZ4tgDWFDYcYBvbg3G17rHAWsFSly7OdqfrHZVdTy5tRk7anp
RanlcQqQiHjml8NKKCdlMA2GC6jl+BJl5QvhbkQ89syIJr1tdnDqkS2IcTJiP1j9dCI7Lij1Rhe9
kAU9ZSl5fxmFpDjqS1toyMWDERE9c2RQxawjjFF1gIGxmFdDzCoC8zGsPh01PBQTxvfh3NRgNUw2
hQVqCChMZAhxU2fgvDeTCyQgsK9MojPEbXgklq4/WPMCEM/lE5vex4hgkBoNOGuzTTLla0feDL5w
nfgdeH4bYuBM65aswYIxupkT7Zfiv0XDqvxJUiaQW+dwpqkJnMccsm3SI+d+06X7AUFRjpjJruwr
pm+CHWyH2OiZJLmBoRzbscpjB8EjY3yyUyTMxtTQ4QTm1tNi8jv0HO7jVR/4sopPs1W/+CaNrGMG
T8F8NCfzC5nyZvbVKabYsRB169KlP1OT9Et7X6y/gyItJovwURfntI/YZ1sblq24CinRWzSI7V0D
bCqED/qOIlluniKbQlaZ5OeMmyl0j6QxvylZ/Q0cWirTOvn4MLrIXM0DBCo2wWReU22Aqi1eaAmO
ZpTtYhGiFcCraLAfo1mnTpD1XdHzO0cqqX5uwd9l16Yn7ssQJJVwesmL3IiWDkH4HG+I+Ototxjn
GfIYA4ZBrigzFNu/JcB9IHcAJ736r0tJLoE8xnZ6DGI429VeEqmASp+cJ2iSdTg++X15sqZr2t4H
cU0TzrDu6PCM6be8qRPqSTR1VUsqhr0ieMpIuvcw1721UNcgZXVfG9uyIVBwuc3c7kKYaze8sVHC
CWasYgnRkv7eJzhj8U56fz2lFGa8eg9WCPsGXZvEfNiqiTaQoeJKnGa857OD/XVh4FkV4yl1iqOV
dfiHrYj9Cu9Hjay/TsW9oACX+AMC1IZyItesAD3EUn/vdfB0rZht1uC1uNcn5DSLwzikyQdz05RM
6HrSLYl5GMF3sxRluqDjHGLqIuYORE/phDLnUtDChNWiN+zMj/KLGPN1MIG15BWk45FmlIGzN2CH
Ei+lB98o9lDGglY71CFKeo9XwQHzMvUZ1FoNIC+IDnQ6CPVJ/RzToj2ElWZGV8w0BuZ7gAZHXr7t
iX95es+b/q1LGCmA4SAwWKqaZUrO5A9zvpGf2a7xPEMk5gwdt8pFsxmTEebiKxrpRzwqgxodaxSp
Y4Z+Ptk7PHmB5OMAQzYC2x4p2G2FxzLacxRoUhdxNobJzRLCQLeIXbRI+diECCx8rFQ8+HuBZU/6
xUcEsf/BFOxIElRXj2mRYz1zH1X4y05kY1rNVgSFtaqd79IBpsOA5+9cvuCWVT0byasMu335JnGX
lzwYIDE9QvlCtRAmyY1gc5u0PYlYdfmGXb6WxbfeqKXODdtk6xHiwacJTcMbj4Tugfs6pqQYCXPR
bTbjkaP9Oz5y+G7TbWG6MM/6t2ShSZ7erY88OngRskLBocQ2i2sGi9sqVtg3OTkIHGAO0G8QGzxh
lwOKSyC6/r4GEhratRdn3V8xO62xbNTbqWfQaK7VwNzLuFo+HEzhXt2AN7a1ALg4HZZde8v7HSNL
susADzRuhj/TAm8jzbH6x1//fZoIWKm3CpMpy9mh69IBWVleXuhGiF90Vn7QbMm2Zz5YvrdyLMCu
ujvExv7Wv6iqhY2IkhtQKyC4q50JivZup2/rguDloD9RMMyO0CGz7fhbTC8xzxr9NKhUIDTzoxQv
vDLdCvcEgPf9LnixYkDERrUFyJiGHazLGAvHCmnJcYKug1bjKdIro2Er0Gi0WNMmBiFedbA6MlDC
9eSLdTr9Dt6fFsuHElS5GHMjsL0jRRhW9cY86+VlJMZTgoTIGH6dAJH6Z91jBDfOHJf6mdaNQ0Hr
OkQA8J1bwJy6uDr0eLrdiM9R89nh6NSjkSFDxssWQ4fzCZrLDBSCYZl/XLLC7fot88LnqP4KFB6o
VALNh1uE4XD5H0vntZ041m3hJ9IYyuEWBAiEsLENxr7RcDko56yn/7/d53R3VVfAWCjsvdZcM1gE
GSvWqRZbTS9vzdQi8PmMczEyCfxgyNWYvrtl8GMKd5I6oJnjOTLjqdkYyQHR5S4f/prSaTwdP+sB
WUI3eZaiV2QvURkvIbyd2l7jbarFzNZkxJWaHaKKwOghwn41fholIhyXQ40UjAlZvH61w0ydaF8T
OFdxBoNcA+/PJYRrQ7peyuGvWqmkKsh68fg0KXjHYIykc6lhLyTVm6z4uXHQRwfNL8G2wTr/Jlb8
rYaOG6UgxxIzUqwQAgwzX+PkowntwQ3ROg9V/zb7BfN4ZecAMNBLFqY31flDLQzS6Shb472aMBlY
Z/SD0vrSqOHJCamMce/ChCQftZek7E7m/AZFNizigLj5GPtDiDWwE9fNL0qFg8bpkwiXg86Ypm8S
DQAOqnhd/sKXpES29uOQfccw/rI3M5x9U8nPhGMGq2U8SxdbCu8VYp8SqimYulsEeY2E4gSxXKZJ
xZY1ql4oJIRhXGqdFKqQgXgZfmSICyzipEH6rFOMWcIg/2UYIkNR7ghnsY5WxI0ae0YdHuXOPqyW
7kUoCSGcIcznOcCYDfI0c/99gUhUNtM/u6CWH7n5BzZOJGGx8yZjYjQJ6ESuXAXbgPjPIC5JL6vn
RE+Oc87ELzTOeZSd7VU9t23yjEiOWyqbULiN5FHGGACFKUsE5SRmV5gnsNJHPHto+FNC35hsqrKn
k9VlIpNnkdDIE43h9MklO0mW55+IbZfpAxqlecjq+aWxItQgI3db/SXKAwmm2SKx+j3yKoLnxgrU
YqWHeSL2X9gCL3GsH2GGx7PDnAngEnJv1XrlSFkC6SZSYc1GQycf7aL8yOhqJDCR1So9awFijXAm
LUoYKgniATzhk4gbh8tKS4EU6U0Gignb8DOLjia3pFZ5cYUDdptjmduB3QzpLXJo2PFVHcfVXZf5
0hugPYISO9WUmAnAglIXqCCSrdGsH0rylmfQkNcvzCCW+VeJ6z9SEJHEsYmjj6CMKbhXo/xfLlw4
lbL+TufuOLYLQ+xtxO7f4o806odeKj5bAYbLFFpDTplIljGrTKuZj2hGfAcVZavrKwLtOM396Zmo
thwNdphvjYiLt3SwQc3hyqIGn6cbraCpxvdS2F6A2VRO4ECIq7Chr6i8Bpn1Jk+ucXuIzQB/Flyn
V5JEeZzp6ZnEkNa4ZdbwGNNoH2NAqkhoIf9U6gBzTo4tj86YEOyUZ6dYqS8i4IV8mRrcdLBsAJTY
o4J8sVrjmzVlTfS3kKeXYBaWrVtBhboa8q53/qR63hv1EmSj+tRB1ZtuDrMCEGxL+pWt4uiW9BDR
DAkRyi4TUvawUcLidJ6CrvhoyxYQsYBC1DGpThfMYF8tZm1EULypNXayHdH1SHqlbWEPQdZ2uNnk
sVtYGZEOJyhrKUIbKKSF076k1FZWstf0p1Flgwy3ZW8dG5DlJFLdjbZa50ZlycPLNMYUGrgz0xBW
9oShwbhAwLmiCqr0i0OcVpvL34r8BbsgBaFrsdzRZ3g6sGefpEFH6TV6TYG4TtaMG9EzX9LAHYUP
nMW0jZ0xY3aqqk9D70PSGporOF7m/CTFsBO+XUr2XqXawcJbZZul3am1sXNkJWNil74D6e0Nydjp
q/0Ua+hZRO0p98ghRqy38+bfDB0pfTaoJUJCKqWou0oOFWiNGgaervMzJsjbLXs/2Nitjzzh0Oos
QMxmco71FHBhBs3ciOp5hNyuSgHtIIw7iHyhgVoRnZkgnecFPsjMDAiyElqp/t5mRxITY81XzZwi
4RpZbLQqMolbepf7g5wg/EKLgnWxImTbzhWVsthDW41tCtDo0FSmNwMpRlF3mky6adGZUSnD+hod
Py7zrfPSIFgVqO7K01rzvXWmClKDA1luX2Kq6DbGdzkK95PUbGG4EZnYJeco7q4o9GAVYNMtNf12
wkJtmSuyyfGKQtNaDsjwueuprCJTCkagdNkj0Isr4GxXmZAFZvEaj2k+NQfMoYI5+85eCxMiAIN3
l/lBga+v/QxhaWGLTXlQU2y1hLluwdC8Vi3qVsZcluO8I/A4Gcu5QkVHJhurL6ZTQDVsjEa00tkh
0lqXFwjTqLbSTaYiDXZosrCQTKADbLMZEAaLMexSPpRMRqkWv3IjN3HNelkpN8owARxmom5NKfjb
OT8j4Ti2VBEtkJTVlC7FGR1FM7RBb4ErMHuImUdI9Gd6nxxJXcgdQF7qQqtUtrVUYCcDJ0car2Hi
K3nko+SBYmN7RshEW9J3Nk5SZXmsSwTVR0M71pr9F2qo2nAPkqz2KJk9vNSFCLIGrmjJ+pr3KNgW
y8ur/A7/OShkVCFKMv7U/Qr8UajKNjUMooLL13RkJ2yv0FpNzRQrbNGhMDCGQOv/5Igsc94mKSmV
6TE/Zg0D+e0oAVE12G6k+t0Ia+RreGs3jAYYauzbhEdbohZqa6Scmt1fhVt1lY57cc9xy+xsSkFR
rjnzdz/M52lkKPE3cltg/Ulniqp+kSvJxW+mplI6OFb7RxzW+4ppXgi7QseUJelXhsr1RzKSmRVA
P9ngrTYXxTunw2WggQ4mqrNXxBVJtUspC1OK7Ayej5VVrg1Rdh7Cq0Q892duARMAsQ/MkHLX5MTk
tCwD4eE52DGWWnVe7xqQLlGmSJh3FTyjg/JHRCha6m0xa54AbFKRF9bchS2vyQMc1hg4Dk82jNsa
/DiTON9ER1bgWAwoSrqlGVDOuZXEmUulIQJM8QWAU0kn3gDP6Nwiru70jEmbp3qCMqYO5SEa85Oh
aaA91ygkrS6Fi89zbTqYtUXjUVefRRNUIU2i4IWf1wIJ3kRJDbVTLCTiMNhis3MYQ4MJcQYqUMIw
2+mAVo3fNk79obGIEyRQYv0qe3quWH7lox1FxpSq4QtjHwsIC3kGVsbI2mbI4DzVcrFjlYXgJFmy
N5DPEFMnNA19/OSmfe4LgjTcU4htuNZseSk3m0PE81SXDGhQo7X53l6lLw3HHMPqDobMokQrWbKs
DsO9z3FQq5Nn2bTdYvm3oidIeUJKGodq+RVCc7i08UwXQlSLBSe4xl5DyHYgupr2XlKhJdp/48DZ
Yv/EID4iURKyMNKLPFPBjQnJoE0QZ8geOk+y3xRGOcxHJ1z9iIa9Fdb4NFbtNumE76Hsil5mlEfX
wS/CMXGegA8u+DoTdF8MwekCMBIAwKp04lisByuyzecWT/XSRBjB4w6pPusqe8BwL2lZ1UR5atJ/
JXJiQ+YEjY+hHty+OHFR1vBdZZurMeRzlldquQkVWvWZMXFQ3i10QqJXFrcrIEgktQg/y2LfVSSF
0kdWCQIRvO5Z/bfcW9Tg5MGfFtZuYZHWAAIouvYOjP8bMWOp9V8xnonVFukFccmJDPccaUv3m8Nr
jjhD7NPi1Dg6G0SKJ6NiHUYNf9Dyy8BwNIKhe/HUmdgPgkvHFE9p3C3p5lR4Ig0p6nNzqgbk1Gu4
VaIPXGZ3KhY7ZvjJRp9Y1dmRZDcqVazg+3+aKjKK8S4xOAGRLMQSUHahuNVZzcxiooLSt4YmZPN/
IaPKlWMqeJbFdZmhoaxELHMTQ46FLtyN5YHmgW7fOOoojOWnqZFPIcN3x9EOWgNfWHT1ChXQkmEa
nf9lk3GZUWZMcA4U5FeSpf5nvl4qmLY66pdi6Xso6898213OVbA0ZVeKDnVYzjkCFH2Nz04r8Yzj
qqovHtDZdorLaz3Gjw4abpzo0bOw4ijk50iZfmYsc0bF0xhu2hZjvDkm1/eSsVkmM3aljS0+p86J
rI3WNVmarPm3hcojs3m2hUJAY83WhWFLe5m4xAbelutMyuoCrs/iLG4SSghxo2L3iA6YQSAkA0zV
1OSPxtLk3rQZTSWpDwyDqTnmQpvZ8roGK0kKX13+FDd9iCecljE1Bj4sD7UUhNI7ORgHHH9IFLdd
ZahONvkDUTXxUAAtyfTDwN/AArB4/lsG+6iFPoSkXsORbarcqkfJkwM+DBi2IKfH1S1DjOEoo8sA
s7hNDh5WJUUP4Zod+VcJpscGu9W5ZL1EKMNEDFEHCg0cbEWwqYKaTxQwPRYN4smfODGidWGbGE1+
yfBp7JJ9mC9eho2puOFlAKkSoiAKmBoJX5ZgTW+7K6QVib0PiA/lDl69Tf+FsRyPUQ2wEcbJU9Td
ACJQrhARXPKtbNrsuc2+Jynea4S1VRhpweZgg4WVWu1gc+17XbkorKNjA+0S3G/UulezHSB9kOao
hjcju+ZmAkF76JkedoyxenBOWDTFDjUzzIrugOPW86IxcluPpKI8YWkyQLmC7/q+ahbsx0MJyCnC
UnU2diUb92RriCl1P02BWNByTTvm4mE5KFpzXvT+oKpX/itZWOouEPbo8VNJzkal1R43XVTB5ttG
pDziveQxuIF6xyY6dCQ0xPlFz+KTDTBgd9axNJ6NbDgu8wSHAa9F9S+GF6sO50Zhlg/k4xAUNRIB
U8/yi0izV7G56ixS3E1z0xiECJLblkV7jmauFE6QzGczfmKI2AapvDa2eGpvCob1htSDREilBhuH
c0AMUzuN5zKK/yEv9UeSM2Z3xB2j7tQfkYpQjs6+0Wq3lzjZ44gPKDsud/o43gj2YIhUYfkjAzu0
Yfma2U/jApmFtPmB0fmfqNRYYWPIzzD0nSzfr/3silrbJqlLqesdasJtaLwa7NtIEVLrKkDMtGq2
fVwgb73B8UhaqEy0xjZR33CFWKb1hygeYvS5cz3dQwZ+1ARdd+p7FlvrLvqAqb1b0aeW1t4KBcOK
G5fI4RYTkgROKpmn8GELhor2doRDi+zRJF2h1FQK5ve8SYFoil2HU6WoN8THGeyCjhJziQRhNLxk
Det5g9FpVOERyaojLBzZ9VG5sF87Gh0QVkJMgQmsEyvHf2+Ftq+eSVAp5F1XY+wAeBEbtq+NznW+
TzQBbtcwKjLHwROGJUJ50FMAGxnt44Ix+C5n2JXgoQFpUahmBsxvhpCJAYPv2bO435n4Y+qDLRPJ
ghg6JGCQhUKaSs8mM3oOVYmD82xJjwDO20GHZb3hDDVDgeVr50vgdtxrLgI6sWThMech34cQgBG0
MjrHcabTfiDsR6gqrdi+x69DKaZAXBr5XQuZzGnjGEBQFzYkcfjQSYnMDYq/9csyfKf+jrXSTVXz
qMpw8xmL63J/5tJVgjSjyztKf9jG2HWSmQgvm+s9on40DLxq5r24FDxUsa7SUqwXK1yw9GmMczli
XUQdOWiBVFwTluMuf9HZ9/SODQXEvo1pRAfMJViv2mDrRFcGtyHqy9GftSdDe0qgAtNtbsx2cU0F
fJMU8CeYBVtjGfbFXBIbjapI+N29YCzTV39ZXXrT8iY71OuUJ2JDF6CqWDRbh+hTu36Ar4GyNcsJ
yI2fS0v8YgGT6/77I37u+E1PxW/g/BxT0w/TeKma21Sw9rW2fDaVDlNpKKIsrJNhBNHCeu1M5n6K
ScsRi8zgD3wKo0LeiGByHZ8xZGF5heds4WkyFuyxgmxapEirMgWcqq1gkyfnZLL/5e1rNRQYwNRB
h5c4NhYAL4OvWy0bLRNzFf2SvECWSl7i5qdWrg0bWA/5YUWhDDcSjyNxpmX9JAq0CsgKwmFiQzyJ
MapcVnnXWMY56jJsvZFMJETzLBRx0HOdRtgX3nNc+8OuBm5Shmescza9ve8sRC5WTzSqeRxQeRvz
wpyFDm66IR5iALgJnemVRmQ3/cduimE+dSB5U9AjVQfyxX9ylAGWnO0UoWsIYix2NDAJRBwLrACY
6vNgHpxZ1EFUhdBCRoRSMwjqwM5U5Mq5/BQYvV0tTEBxkVOfzCg7ybdlPUXVv6hjYA9axoy8JQkr
E5szz9gEWXNG6IVEyQrRM0HYr9hXVVnDyEoo2OFKhYi6cx415EuJTLEKscy51NZ0KB28cPX8ms/G
a4Hb46RXb/q0xVRL1Iyh2HyZ91ZE/MV2TeTHsTGLnexIHpORcq8uJx2yp9Uln0CnjhGy/1z76RAW
Fd42l97EUdviozl5+26O+SOZ+nelH85pVr4k2FLhp2T9Vwi0UXmc1+Y0pM6xsWKOsIHNoq73FJY3
UyKY0OWEfClFDWceS1HxS11zUYhIHoiREFlVFoqRatA8rKj7lPy7OroLYonZ4vsd1++VgvUXrmCj
0mk7GF0pzMB+fpnH3CvwWh6myict9IxHB6J74D0kFOZnjxmO/mvCmy0/ImYTWle4oSLvBmz9+s7y
rNr5J5u3kRkcDyW8CJVcxk9xn0pEaBBdxGevrC/RKqwlAV7EQnQu1ni7EtV3GtoHggId6cOUfmPZ
eC5+ZZwqZLDkUvvCY6uAeVH8TCI4GBYJmbPtl7KQbmm9VpN5UScbVx6Ta5oFmHVCBvvCzmxvzWeU
GNGPWiyuMZAtdikAW+A17BKR0YSU43dkVpIyoNRpsVnXV2ZWfV9QI9Ke6fVRaoYPGSWVEbATTWvY
EizaA+OCLkwpTbmzPGUkFKY9ZhjGFIwzdyoOItZOzN9NMrEH6tg6KX1RvHREZLIQapRg+RZXT1ct
qgNCR9jYbcdc9L9o7GaLt/hRbycRQSH3T2EjocIblGNeaH9mgwo5NfE0waoRIzdbmMQoK4YcAA3L
Ue6rI9lWMK0z7KQjNajIH+0Izcn5hLCuzV65t3jLaWa1za182yJdr6CMRT0Pv1lybqOcUHa+X8x9
2Um4URb8IfTqSpnBmpn1jyGbL6ECLH5sEQX7QqncihTo3VQEHm0OGNoiLsIoDJINw1rVckhz+J77
v4o1nTH+BXaS1+j5k/i86RJ5U/mviaprLU1B3ViHpUn+VdX8ohelNwC2WBRs1fRW1F/4uieUHf2+
mj6W4t+aADuk4/eUPluO8Yz3+mZibrCoHSHg6VO7CJuZJceWoH7KW2i2xvRRNLR4Hdemx24P+zT0
fp0VmEyjWImZ7ZX2ZZXrIMV6Ky+50H1suaAsZNlQDadQu2HpSaljQyC/qw1p3YY0PUIG8ZqEqksm
XIa0CzhJ3GGTdaoi50fNFT9KNbyqYODl8juWBxfuGobh277o9nUBdqgzbIjtY5LKvoW2p2+f8jRk
ELOgbEDFE8XTOaPu6BgehGCMHbrNKjnnhErjt3UbzcPcVNQ4AiFJXqrs2NE2MIwv1ObVXA4CsZr5
7p1lC9FY6VXJ+tozSMZH4X1ZRu4MJM1oAfBp0xKmB+Z4Tif+OtL9ChVVsjJLr7VDCvIksWpQwLyL
L2+Bx8za9EQzXecmaqwSt+T6MITVSS2td9lur3ZI/mPJ5ocqXXdOkQ1hviHca7oZ7NJgPTUboQwy
ZLfTm6pkZ8E2X1WPjDOYX94S0+oNDVyuCQ7B2qebHhsL60iRs+0t7CssGioHDZ8DUaGXfyuAeRFY
JqrWNF+xv3PwhNRY/9M/wxJJMJVEC9uvj0XqDktp7Ad58CFnvKS4o22aWWEq8atngvKvjohp/pTY
+lUEObjTGSnHAMDakWBwZJnXBnm+eHpkdn7wRNkmm/q3bnbdDPM7IwpG4Y6CJvIckbbT9gvsAwb8
XNxOV8kSad8izVE2k9ReLW63iJKmIXG6rB0/zMyL3MAv6/cRka120QftOvhTvbO5Lhn+rZyqDWhm
H5nINMj5ElqUwi9irjajH2ZonoWaAKE9bjdw2YzhsS79RW00Qp2TjzD6W1IRaUKl3ydvukqCT2Gy
YEm6zhwqgjWr3Cpo37k2/kh5+Ny1Gsuz86Czgqo3tNWz2HU6RrCU7lCGwoYxbwipvQZ2dKThjhMw
/IY4ZdYhr7hiSNCyQ7rRvQAICxv/VxBvFid42TWpEQIDF6DqwCemcq5mFT0JVhIR4qp0j0XPRqIo
JKLNmeUgS/7E2ttiAjTxiOtQ5PJpT3MfC5aWrEy7oq4uhpB4KKl5Wu0Xe4C/iXNcgQeBge9EXPVi
npi9VnKGgSTWhy9RQQzWoUj+ajgBfUUqKV4uevEqQCdBuuK07rK+22Wy4StdMPSZK8P6K81jXOMS
tqg5Z1a/9lBOK4XWxu56ltgUWVXUGa5dacdeo2kfET4NxIdEUvJdqLnHvHZhmZ1i9BWaN1FBafV8
h+gUDBFAYyk0jITCAadGqnnmCftjck+fDP62XiO1+Rvy+qiG4upYl9A0saLDwV3uWcTz0zzh06yn
n2t3FU0d5E6H/IRm2bUdxlF8zoW7NbQ6MmDrfW4xjmgNF206bM8/i05rRIejARsNbc5+VTHeacPw
Gc/MrUZ1IGXOeAp59uIIWhuqxqoCduuHksweDPI0RuxdhSUIKbs2uAMdibWQ18APAVUMKVJ8/BRy
rq1ukmQkxhNMAcbxWnLHNsq1WBRPWdT9qpHj17oWWuqIqSE4+CPusavCApUiP0PXrFR7o3+ygdxH
XeLJuity6yEKhDq7vObEpoS6thdUv5brKnAPTU3Yttj07T9hl64YV0Y4gViGGgP67Sb6dGwtsMid
kkhvF+weucWkW3btgzx9WTRCDXzNRMXPPblVQ8S43FE3mpMZTLQrAH7Sg0v125FWTBxbdxz0jsZ7
fK7IRtTTYJY0/z80CZjNkkbZ1ar2ubZ74iBqv9QScPXJIDbnFOOiO1k/3kw+W61PH6ZRwBr+E7hI
GpGyiJhNdLfiZsRGbztJwEpjRhbNtVE/6vUCW1EUPDn7CNtBA+7f26oHHy+scAqR2pdO7m8VoHve
O/tIMN/IE6P+T5hKL07yDYWf4OurQJ4Wou01YkLGQQkS4YxE6pAir54a380EGhrMwVmFCo1vwBcY
SHgkfvTk+NKTflWDJEfpyrhpvkBPBsM5js4fidtmIX+Vsvq6crtUF9i1ftOrfoVjWk5dkZbtKaK3
7sDHQm5K8SnTEsBylrx9Ape1RL2sJSJRSd6G061e42M82lvWgxYiqk6HAcRMzgO+rykWAJ3vYWSN
heoxf1vN+rCWI3EFQnLTnkxqTck4pijjhXuvUVM3G/lJNqOvkdUd0KxJKVIRPioMUwzM8Ad8Ivol
Pg8y3eO8wW8zBZAu8/Y4MRDntnkf1+ozHDE6rtraVXUmRXRn5W9DjE5rM3j9zUNY++yXfQnyNl3J
qtxO3XSZMba2aXwaHJU19ksdRwwNFjK0/mSNXlq8bdXM3mWcAZXnAPiR6TYgSik1VCHQq9R7WsRP
0tR+K8CcesHc1KweeZfcTGJLKrW/6SP6bHM6j3X7E0brKRlEWMeaXsrlVT+ZtvXWz/WrmnDNpmZl
Qk5r3DH2sPapZl/y6jOfBHNm56Sjs+lNVhAC8I5V1ROvRfMhCxep8spI9Mlp5WBVyODGqFbq0P41
KLMcJsK9feloqNC7YROZIOkkxTBdug0ju1py9i3xuqL1sOb4KFfrSyjjV5DOl8KRz3XifDkJXcs1
k99C/VTPF7s4xjcTKGFLIOl22bzGm4v7I3nYdG/vP2Ao/Gts/Ov25Ll3N9u4+/3+5bA5Pu3f3rrN
/jPwH/6P/5NvCdU8Tpuf1z/P+/m5V7v79eotm9Nr5MI53+6bzVMQPPzr3f8pNj6Qwybb+K5/vTIJ
Pfj+3feujOg31iZ4PMR3fVCubx4PXlttPj+fjm8vb2/7I25t23jz+no6nbbuvdhcfR/R2Iac0d3P
NfDlLc51/PvwxWGnx7u2Ea/C5NYF/HkwRt/gw7fxycdwfY+Z6ebv1Tu1m63nbR/3YZtp80uXekMG
fU4b727Q85X+I1i2vIu1cbvd48EHNjaPZdu75sF99O4jcIvNnj93+cfzeWHg8ymqzcMN+MT8/Aj4
Ar4icP87Npe3c/l79yG+Vvya17jlmS/kvTlH+VEcPV/JASPz2Nw5C7yeP/LFSzmCgF8H4uh4V/4T
v4NauuVAeAnR3+Lv3Yc4e4H4Lf/jda7L22NxuuMT/f978wJxmnkfrqI4QL4m4G3vHLc4Yo4rGPjM
4qqMHO1/7/j5f5+Yb1bxrzhI/oYO+RCMrniN+DyPTz8Q3/OTnyrOOmeDI+Tnz//ejK17yyea9/99
MD50teHa8Rtxbrh8HKaz4Y0fnElxpjkujdPg+g6XrXK3/HN1f/jXu//cfd/9uXIDiZPs+49h63p8
oEActDg1/504ceYCcQnEQYhj5Zu7swuKyoF9MufiOgCQiZMrDpUfDtcbe5QjLdg2IGFn8ylOAr+G
YrLhD8TLOEb+gB/i5+C/V1Wc8fLIi/gFbshYh83dLun/KfrPUEknSKgvwNamEpi5iTvFvHWFeb8I
Uq2n+NyE2sVQDW/AA8eiiiML6drkFJbdvhGZOSDdcgk1Nu8/MPIBJJllv8YRbX2vrRdVem9L0jXq
n2nd1WUAgLyZz9heY4DlR6+mpWGsfOubZ6XrNyHGy5bpZ5G0mY6Nbp5zKAQmMV+2xkpABSPBCJfY
fGW78+Te3K/MPa2fpGm83jB70Pwyg8XVozx5kvPcS3PIfMu7U8QttFKwotBAdd1TeWr3tZUSdzAl
/ChGjv/HwKS/6ICshvFmTM0xc6rfmIF/DF9zAR5rM/InQ8RswsZZlOvQMRLC51teO/R4WLFzNXPx
GqbmcSqWQ55SgM8Ew6RzHUyKb3e6r88jp0xGHuGvSu8KkdyKzdACn2yU3gzjOD6o9JK7EGEgid+J
3X2xtQMthY7SSyVRoiQ2rKbVyf1Bd652jOxQgwkTtaHQThL0VOg66BseXsNyayT5KOBmI8FB2/6I
MNYe4jeMpAS+L2SJrXDgsiHmGM6DBkXMqJHWQM65Wc5nmRoXZZoZtxSnma4J5/uiwldadLitetRL
e2+W6zcxNKqzuGWPI0vC3pbjuiw2MYU6b/iKW+tb/E70CGLHb+KMpG+GHthNMALu5Te5qf+lDam2
kwSBqPvoyplmW/FAqVAbYNAYBwWUsqIO91XiLethxHCp3CfmW42WzGoY7lPSpKRHAAiKAbctJhkJ
8H81pR91vl+weouf9WFFfMfAIOX6RwsvsdigkzS6VWLESaHB4AqGLBb7MK5n+wvbTJRAgq+cnObx
WmVse0zp8cwBn+BLZaDpqQKDrDu/gmxQqJ8jA3tRTEi2hozRwsC023dL/ib15aE0VS9p/iIIYhkR
Q395MuB2SIWJqVyRz0Ck8Cu35DPYAv3OQNttvM+UQ7fckpTRRfUCCl+v75ZdvvCtnAGIuF589b+C
u0CHHjXfaWc+wwhf81dBEx0I2ekGsprXUiZEUjvqtv6cIw+Ui3VH6bRwcyL8gsHUGLi2Dtdm/dTl
QwdvxRGSU1h9mn3O8b401xt2VK7co/Hj45XUqdN6ytRiXyIba2xIffb6UaBA05dDA0MzkqujgBdq
CBB40e56hcRwihhSluhAul/4Hf+q5NTCQYO/7Ra6te1wchEPg5oxvYrus4ll+KhaT+k8n9opXui+
lk2hGqdC9bC7wfqDRzGEtaxd6SNFwykZfKZV8QQ/Zl1qYoAEgEI631vYjEE2SIclKXZtjWNVtZJ/
CwI/4DfCjE1MzPpE/bcScmTmK92pUu8WWl8DI8XRhsONAQ1JfPjrQqPCmGDKPSelJquqU6Zjz5Vb
xZULEYhskRl4powAh0xMHJbXlXz6ySPC3CEJi0aIUcto/CQrhenvPJxYYjCuSfFE+OxQ0mKd5mj0
s7JH3jh9TFuWrzrgZjEcpbryiHDGiDn6UueauV0MNxYtx1gHZQdONDxF2XfXkLzikZQWm/6imGTR
lkR5P0cTJZ/xUfbwrql6Rx7ySmPAPjyPUn+IyuiZJIw4WV/6VGP5YP2tZFgL5F4hiJUyY9/RV/UE
ftWqs7PZGOx02sXmvlnA6EkhQjphYwXDvHuf8f+BB6HF/0j4AFE2ukRBwqy0sXRyCIzcAuVh+OZc
c9AenKwecpIQQ/np5K9dB3qLm22EAk34FCzHcVF84QjbHc1ce/5qY8trtPKFEZUYcjLa6V97dfQG
1r/MeI+J2hq58QagjKS+znxf6NZFe2Spm/NDEn+iInEn8FKDod7aRPu1JEx1XI9d/jlNy6NNmzdV
NXeJSrdpTKTl9hhq7xyTAbQcuTbRidqE+KOhAyRBoUxQ+3S4xdM39yXMvTx1be1lHdp9N8EioYPr
9Bk3bPPUy5jmWTs160i9vdUsJ9BA0vZeLc6mQ6ZcgcSYyxKsGhuXXV/rSud64Zbi1SmMfip8WsNo
1F4rUqcyx9PY/2ypOsWsIasj/aCauS1YByW4Qc8dvZM6AGPgGeLsxgnXbdN3TKjIDVEaDLwd2vvp
AOXvtcxwsk41fM/N5GlibilVoQ+C5VVs6u2ACh7xa6oeMa7eCwCkyoZnOIXkUK/YWo43sVml5FbF
FZa+ZrcX4yK2RmDdgbSEUIzPZgfhPI8Ytuuq2bkKHBCYAdzeEQCrhd+g6DLCowhdt6pTvuK0zyKt
tgvKJUQUTGwdLDcNwgJC0JJecK2VxWcyQ4qX7g+KIkQcJws/tgozdgTRmG9geZxpRmBUCFpIO8QO
boclo1+O5k7qzG2HphGSlqBYmAkmgieTjCESN7fsdKyRzP4iZ19gPC2brR8vMGHHi0qxTj5DSRRL
reHYDje1gVjFRMHpcB7pL5nzUzT0AlpNvJ7I3qqOahHuNdO+ZCwxBu47SvTZYEnQ1WdaSfyB6Vnz
+myHEFdsuEkq7rgk+yxTsjXECihWg1r+XnIkvQUgcFXgLgypHl2ezLVGSOUmahyExV8ifyo4UJqy
ly4MjzR769QBZD4o94fFxNZzlg9MmnewmQ82J1IuAe9rKGl4hCnBmnWuIasYDAI7DHcSi13cTti0
aJYdLIGhL0MTQM2wMbGNZ/tKQgZ0ZENJSxQ0sE3GBtsEyAdRya5lM36HkMfWJbj5UrvuZSDJybaw
8n4fyMlWeLA1vkefKRBnmKExjUyfZrU/aRyPKrKSYM6sOnpZTJLQ+LG14zoM6g99/J+2Oi4GoNuV
PACRfie2j0qHUci+ka6jy+3n4HcvLrlmN+dSH11hdxeRflJa1NcmBEChVEK7AfVf6rWtimzWyGB/
UELm9xFbfqa1TIU+l3oMBJFH7OxxeUNPmzIeFeBl095KFRGU48rSQCa8he/K539SBG6kXG+OPacV
5s6dsDI4Y9ovSUzSLH80UBlyjFXWcF+Mt1C5zmRyhzoyd6TgnfBBorWeJlhOMlQBxQ1Fs85ZTGQY
QMsvLAkEeP8j6byaW1XSKPqLqCKHVyWUJVuyLPuFsn1sYpOhgV8/iztPM1P3zrGPBN1f2HttgpMN
1S+MbGkT0Ea2mtFEK4uHZw7zytF3Qkpb6FWxLcSLAXgX82zefBJJEpfwinZOA+I5q1hvef3CVMhC
5gdFTbdOg8NcclIYmB2A1iHf8FtbaAJzVK92GxHvHV0aHSIc9VIoIWnxGc8Sihr4DzZCWhuUOmmJ
wfdqgyRsNTZljnFRTYP7C82ApNMdjZ1ReOuYE1qhcMduRHgLawEei147mJSmRfYacigabyl7Lls3
/Ba9CDekHrubHoadOmCCgH5ZftV6ephfrVlyU7K+xTlsQLhgLBK/2DpyBgVzEbfJf283AZdJSC/i
MLOY9Fuv6r5lfjXIzpTwswbFbzBV0M7tKJdm/VNAE+7ZYVrlFYygWnxiY2aPyMlAiB+X58y0TJL3
qmeh05GQFGivRHSCwlNZ7KyZA436L74dTSPnNo39MLOO+sVLsT/RfJlMpdKE4bGiHANIYAFCxpEt
K3HNe0OfDnr8/4O8ISSEeR/rANtEsUjeLG+/Haw5OBizJGz+3xKE9yJTr/DzLQs5YnhTQ2jKrUcc
xwddgB+bZ8IRdkWirgt9wsPAjF37m5zoJc/BcsZ3mT7QwS8bLOphZF0G440v0aXzET6ohaWCsKq1
O0b2v0MoWYMc6+xkkRbhFhbP8Gx2NNeqEkEZGhF7TL7lEX6SGhtVHV/HjhuxS8VBVtrVktdWHLXw
q9ETyJX5eSzlExEVRAF7byTaPXFJG4qwNxEhC/BL0dfmbBNOVvo+rpHYBCd7/NImc80dvw50Gtry
JvV4k+fKtmU/0JHYFNbHKmF3B80HE61E+d613jbV8aIXNgwbfeHoJcY6/MEWs0VU1MCuQpyhunjL
KNIn4EIjWUwpuSwuN+hcC9Gj5Qa8ydEvEkDson1NFZeeBiWfBXo1oBxNYJugCMg8uciS+KDxQaLm
pUJhck+AK9ZzfAKQ8JiQh2sx/kuoWEfzghF4PcGXVeKlTjeziPye3TihI0H36Vn/qiFjNCnxcWIL
5LrqLS4B1dt4yndhoG7nAxfDO5WB33uCWaCfjqQVL1O1fQTDLoIEIf5LVJm+c+Ih4yv/J32CHKZV
G3Z4uBAAe1jxJmzCTfPVTjnvwE2fqAeIfjICDNvozNiA1yxTOrHTetZw0YEX5MCrevLyAo2JwrYa
YG//DLvvJH4ASWbX47Ijbo9KfEyVObvaODgxqxOLedVcQBUpUYp7kuqguB54c6M2QwmLPofHEcJc
QphBSPHey1tvnO2E5sTsj0Y27BDEvLRpuG/66oqsltCrpixIXlBpB1sMuhcH5U+PmMc2S9Zt9Sky
UOjZWNFHHlFucZUltrHVSAmvp72pxj7PB17OcNU0+laxr6DEOUEjCSlG+RjQJOAlYYcW1dh1LqIS
S5M7XMYelVC9CTG/zGhCBC/krLoRRvwZVgftskacauFPkdVWge0cSHSH8Ytm/fTDGe24KZ55om3T
2nrH8IBqsjw53W6yCepD68J56k8wJqJc3daUog1sSx3VYYBwPSy5ydl62NVVNuVbTap5Dnq2oIRz
5F9H+lUWFTuzTG4p4kAF7ab4hJ7GuF/fU3U/hUt6g7UmLJv2kPlEL84y956C1y3fV4IwN6W4c3Ug
4PMMNGRMH731QLpUz1oKPr8UyUWO6OxBvbO2ksth0N6Dk1d0e9fFY0Wnys4zcYiCSMi+/nazU5GL
EynKm477Xk/niK8efaa20MRFLXNeX/01HLfGpHMTPbThp9IuOT6pDIJXa7Bf58lPw2IdCbkwUdUn
FWI2VppCauvONXYFyBq7PVgjXOW6u3QOlpHhrQDbPBXyMjoDwgrc+EPy0YNDKBBsaZ1vl+NHDB94
Mk9ua95i/py+0TfGJJcuNRKIj6W087MeWWt92Fe8EFlDS9ZfwmEbyy9yTdkCINno5CcR7OspYQRj
Zwyg8vbpWi8m3CiHDNG6vI/DN3GQVc1Zy0naMbpSxDLmkyxsLDmDYa56Jfumrt5NBoN9tJOMWBx+
l6B8JKG9EUTaFAIfEbHWygD+U6F5eynGn6D/MQBumCgzyMhBm/bf45ortMG4jXBTxMMpp8eJOHac
Bq0PJXoK96d1wL/kKT1JyxQuj7JNXchjmaO8JOULeVddcU22At8MK8nYxoOn8XmhEu4Zaklrb9t7
kKyOPoMXEYlam9ZCzocGzgVSqkR4lB25aqZrRqhOXeorE122hVQEGzNYf6gY/Y5AX1bDhFEl8a3X
yI2qG1YksMCsAdPzNleJPA4/Jz6cqkk4nDn/J2+p1kRyjIW5qSRZVmPum1sEJLyfbDQKZAMK1yFW
/c7FvmSnBMfilq0nv+nUU4feS5U/A4dPCOA4Qfvw4hUvcSo3mobcBw9mHacvIX8w54JXngP501FN
9OB4o68GhBDx44kZ7cJRWbCWXo+ltzSjnKwK2G0WXAR4j0XPxjf8Z/Netdp3mXMeS7T3PKCGwuGb
shJrrGXJ7jNxrBsrJWgaklHmLAO/jLO/yWXSONdtaIeq7AVf93WqvHOjpm+a24F3nb6DGABwoSyH
5GobCL7CYull8Ove1OTERnER0vZA9W/m2roh7BrMsYbmQoPO4TIskSxWMvU5aXAhwHt1Gf6Aylzb
tdwQPLbl3nQWJsLrNn2YY7gzbRpF2qPkOeJDizMGdT2RKgDYxBCvuIMvSVL5oWVdDPtVz97Rx/MU
OqtaJ7wZZmUUheuCVeIM5uUxR/xyLR2GfbFfKE8A0HQLi1znVRhXqfrPI7a6neDUZt/AhoG0XslA
ioz6jbNnDCo2pi0JjAYJZ/azxNFquxW+PmOV1uzFm+SvsPWVaOZ9/HDF6vQW0VWGVkZWEa2YuI1g
khM+BrGtw3A1gCgxZj8yl7C6HrBD1QKtMe1BRH/txezB+AwJhFxEWu5HM4QWNyZCpnkRSyRm/8tj
OzLK9eq9rkZExTiQJNN3xBWJsbVZho4vfX1vGThaTbftM3LOJhJnCcqG9bAsOVIbJQfcyZzBBgkK
T6qqDpXbrMeBTjnTCSKhnQ0remrWdDxIZJeUdHdEV9vVQI/DwAFqWkI/3Yl/DlRFLzT8KQOaOMEo
cvdhxHvhfJq0ji5CGx7nS+WqMLw8323breI4BCCPD8N8qM2X7U58rsFeb7QbPpZVi9wHlUzlfpK7
Cb6v5XqBn80/YWHXCNJPdmXBTLtfyjtUaPblPUoXZvm6b+yN4OxSWJCrTd8e+jS6fsRh0JNsnPKB
9ulvF9IugWaItW7XNOY82lnNMQWsGjYq0Gnddn1LHkpnq0QYfdMDv2KKyqBUfgXumjZzbt40+IHX
LDvLvJaMT0HJvUgqfJaW2BccpzwD0veYs6Vuy59rLpGSLtXIe50IItIQUeejCzUQdYOnb7soZDr9
Moq7F7tXA+0Ca/wQPFb8oDEL9Ic5xZQ9NEmmtZt/wXYS+AkTqFIRzxgeeEJLu6NEeiK5GEsU4lMg
XobqkqM9D0YFINhwcZV+MytvJKNsbB5QCBQaEtxPVL8qm3ETQVMgUB4EldjZCC17iiGkPmnvQQ6Q
D01RjziskpHTM7qlabO3Eo1x76xDMXeo8wUe2FR8hSkc815f9am7MQ1rB8423eRNtTd68tnKJVlk
C5xGhD9eg/jdUKaV4SFsREOMYpWlBN/3TP/vgI9u2ggXDAyjwTkimK9GZz4s/EqV/Ke114TYmO3R
gME3J9MHTXI0me1w6hjHlKxu6epvBcxvFvELKJ8/A5PoEUtOxxaaHnkp2WmO1nhoB0A3nUtKBAUN
sd2bsW+3juUdPE0CjKLuIXOY2Sx+0xwsQtWoa6tI9hBzdhmp332s7Q3j7MLzyVASmdOw1qi4c+/U
93ezvQnzInE+MzUITk26ryn3KAK1jRNd2bdouEibI5GvPbhq76/MFHY8m2nYVdAn7OxZDphzv1Px
zy1ZAcRn5Pnz4emi8clIU3H+I8JCkmaOjdxRF/C1U/fVbqJLpF/ITdNWaagyqrVP05wBEwP89W3U
OVUKvwhxjrlSu3ZN2MfCtk6ohvgvbdkTOFUeaztE1Npx/sDR50CubJz4zXlai3bb2/g18Cs24H0H
q1sH+T0lg6owAfQDukbjimLPXVVB/eftJqw8I5uGMY93EGIjho/8aJWPNLqbaHHde4uAF7gCU616
Fwk8blH/aVHtAOMzUr+4hcpIrCeRXMxuszHYxG20AoKCzxS/JajQMebBcl+txPiZgwidktJxHrNa
DOfi7NnYfOM0XNkRKS4DKK5O6FhR9IKUG2ceqyrxOjFoySdcEfSOYIkXw5eMA5Ba2ho4K8mfDqgY
a+ulV2V0L7kyzs8DShECzKS5rGyH9QAmtWIR4dpigoeOYal67JHilTU+gd6Xr1P65zFd6+XByMp7
wXBNk0SCcGwARGURYXZ7vDjQScwlXRLX96UOcf0LdElI39Kku6mthQt2PKQNYeTIMFr7mSODK7QI
iQlWIHVob2wK3+sOHVPi7ov+7kFW7FXhC+3ZMZZlCBuHDKuz3BdJesqy7CTR7yuhekx0EDXWxugs
allji+RrxCc5FjjQqBIUVjCDvCTsPGt32OqcobJSfogCPoWK8zqco95DQ29vlAldXx1/6SSW5Fw4
DYV/xWCxAg6BHUTlsGpLpEYZ+Us4PASCPrcZVnUtbpUbrLWxAyfGelzDk4h0m8SrdcJDHirlKX4G
wsIz+daqLiPRbzUlHqb5da0ajNURBMmiDK+JjlZOKlc2uul4lBpXcvYsmnOFTWRy2nWvGiobGnlX
+y+PAS+gzlkxLpd5ASmwz67MujYVPZRR0Vin2Us/MQbUKAaRQhIbhdqS+p9BZxjsG2Y4JCghdHy1
aF+bluLVeKRVs4PyyxdK6kNGqRoXxj23u21AVjPjNIIZbfe3g0gVeg2WoehuMQlPmJK0dnqcnnYO
L48B4QXs30dupojDgYOxN7TlWh+FX7lotiXTajXiqDomeXoMJZwMGSB4VaiIMdb3JYnbRy36M+K/
In0l4A/4dsGWscL4xR0xwpyo6nUa5T7v/rqtEIJpLb8Agkw/iLbkqSruDtIBEwgtQy6D1cKxEh8n
/QrH/l5zK4hO3zplqyr3LUn0Lu1DwDK3n55eDhfmXzO1viPxrGGITMHbyUMHGa/B90YQAOmV2NSS
d1ApZn4NNGWf5cq1Nf+KKjmSy7wOY+xqoXroO3SdkNW8cViT9HWj7d30RrDTDOVFUatrWtwiF2tI
khJcnb0KRR4jrHNZQRgSZUBcFrj+mJUxL8s8exGRO2VtNXdTo5s0PXZsuyHaqE65zWwUVzyQBudu
CaU9Hr5Ndy3yYz6lt6kic21UP1NTwyxngqpCpM++N1tHNV/0yLLCYezjCbFVFPUUF9ccyq1moUuQ
B7tjUBEo2OTRXoF4jjR1OfG+s5DIsFXMHYzEW8CSZ+x/gK2sLLytLslRHRYS+Faeemntbdoj/Ghe
exwYSoF0WKJgdEzYIuYnXIxDnJzgfKx1M3rVSXXoMmLg0nbft9F2IjXDaxtOUkQCmKkHdTy2vfNi
TL95cLGqftPxKriPmPAaMAX+wAI5zSHChhPZOiBzBwOKR3mA5LuyAuOzbWn47fKBhogAHUHkW5/h
qz5pgXbM4uCRKymUEA3L3QXpsIiPARwKpXhvg2AZWgCgEKE6+a5qnoz/grKDr0o9zy6em75qeTA1
cp2m7xZUkB78qsFexXYt24EvEZqopZHZpix0bWNGiONCnmyjCw9tpz9jnuRcDTkGCt7/hltKr5Z2
ljIBi1YVaXzE3VETLnoqRwiRCLYdOZ0sdKA6GBO3YqIMwibKZ54HTkaqw0K+ZOrd4SzvqAk5y+Hh
LhT5QywqO1L3mucOnQHfhsGeJSWhaTr03B1N/qMsc9a3/xkF3msjuVEsrVSvOEYo62Ud+MyA8bTq
iyb+aNxzmV1dZIbWSSBJUYG6KL1ccpKCL0GQI3fw7daeybjM+UI1woO1iaRO2k6w70gIdxCO2Ow5
dHluhzcL2l9LgHZBPmHeuzvJFWzCWuiOGh6ELj5Awti3HFUxeArsJehDEXzWe+wmZKinP7nariwg
KV43rNOaCBrHWWUMICXbCCINUzj+KfpbEx5UM9+ZxNEAcVs7AP/zsn6MmdgZHbgnCMtVSNhXfu+T
cY20cZaM1g4MdxP3PtkDfhWnxyjcqvVwHKr2YibNJjS+tEEQaHg243tivgqwixWgR31gSAV3hdFh
MCe8yzNbW/4X/+Q498qJeR3VlzgnymXExW14ixK1yVIx7IOt0/MWX232GCxAJly30fA9VwZJ9mh5
tKM3doqieNbOrmO0z1RaM18993fQCGH6gKu56KOeuTmqdjwk3jW2n233pKKFMS8g+rz1w9E1NIaH
rFIIP3L1cF8EEwgUbjaVOClysaLvbMB8Hfw6GeQzsvfUbKcPnIJevIm6s8YFZp9Cklh7Hs+Ka0Mg
aknLa9BcJ73fBFW7tkcgAGuLVklHwpxcZQcNwoCmdrSQSwmD3o19PFRVJBEsbwZrbWOQ5cE+zLw1
5UXryk0AYtbI6o2D5MIMNmPRAP3ulgE9heCl9yKXWcevWzNIRNxpcUTmzWtZ3koEBiGWZSLqXfVk
1TGSdAl6bm40edhS/gIsWutPjnIOdFEwPIv42XiJdOYjuYVa88PNAjau5trzXK5V/JLlXQvp1Ckq
i3BFKuWiqK5D9hEznXNZO9Vv0t7FCBTchNwrI1oE4/vAIhvKfYe1pP+qUFg7gDwhwZjtU/e26iDZ
yqlsgihEif+y+FsahrqSA0fEtB8GCOnIoWtOk4p+VsEAPajGhVQJ0DLklXiQm9+d9DF2vy61Zq7i
xbkEE5KVcaJsYJI6/AjNH0jiYALBhIo7jRuigVRP1rShthAZ9kV+l2gH+t+ye++if239QdjfImME
lHP6iI7Q3eQROzvmUn2HZ32gFxiPk3BW2ErAdb0qUAxKeVFJswP7b+0smx6jMZ9zTq9TbdPu2Iz8
/ToCOjhg0A8U9XlMtw0cSuzdsIVw7rDrr6ADESuVf0T9Ps7OsfLDosXro0PISNjAqiyZVxZltkxQ
ueESPwyMDSboYLHp7RyNubT+04851D3iLhwguDopm7Zz9XIMx7hIuMsGh7IwxWRABIbq/BJtPlE7
Dzxf0v1XqFew7VDVk5z1Ni9RjIRdt5Ew3RGRaYY5+8R4TJnPmOlnnEarGte8geXVhQmEhhu7JLbk
lFq9ZXuSTKi6wf8Uhxy1AuxmmM/uLoh5v/STm5+jLFyRori1AIXXCrUKUQQFVxzOAgBxdbVTJRh4
fQpX9F9m9gIxI5qdwoycdPMpQ+Yn88KfWZCkxZPOsx5jH2TEKvOyTbnrxngz6P/ImadmA8V473nn
bDn6EHIZV8SraPwNNe4REkE6+PESr4wHc0IeKS+5VMOFnsRrkTrsRxHsuofQ++1DHP56snFi4qvR
viFmBu7eYkPN3PhsD0xLrNVkm2e9INSkdo4lWWGpMjtpkUbowc4yj/klYLc2cacDB2gwXgfog3T8
d92wV/UjzrNFYb3Psj2lb3wiXV3xpABnjAIjMmeookQdsuiHiH7U7FNDC9CuTbCuXsGzgrcr7PdO
GPmm9Y9qdaBfkA9XwfjlIk8n+YbOmNYPSBDGM6pg4Jc2wxkYPAbLzPmd1WOD2/YvVBCgIN5Qp1XW
HlrJ8IcRL48yT2bgcdLOREr2j4hJcnoOjTl5jcYTKcQsLiEb+DdF1zRNR9V8Cas3Pbva4b+23Al6
/cE6zLmarvmDrW4l3P4oStaFBAxUNjo/5LwY3fT8bvVvBZog/hwVibxnk7IR701kWhqlWaM97OYl
NI5j+KMhbWEEeJQju0NXX5dEm3cmU9V9RQBabfYEH38L/A2NSmRjc6pE4Pe99js6FrpLh+lz+Vca
xa2d28UsWhes13MDXn+mny3jz8EHo4QYDVhg5wyKWw3BUrcUkUeNwFEGoysfr/OYZyzPDvnoLtVW
3Z/d4SXACuyUeEoRmgq4m5n50Yp6o3+PFAF1A4Yrj/2+obBlwGLjXCmYCzPjC4GKhLPMpQ5hSOXK
xsa23bV0twSVFdq0MVF4TeLkVMNzhoWqzsOtOqqovVNvTNRrOkQnAujwTOlMKss1fjViKHZVzG4X
bR3jcT17VaA9qjMhzIccKofZI/Cpg5wZ4ysPZoWDkIAUraU2GfdxuWvd7EUB1zU3g23xo3Bq8qPU
vtma4zMrkTja54bnJrVRjbyZMvO1aJgvAnLhH1pZHfrQvVCiHkLFOFcZdk1mR5rVkuEFC4IAJVx9
rOZMi9Pa/hB9vFJ7VM1stImPQwT2byoRkRjVRnMBrcEpLyGcCtBiJBrueeuvdeCSgzC8eQYeu1Ud
50u8mugCQMdSNRg57Bz4vg3BYohLGQMlJkRXdqhEz+aKtqp9PDNStU8Wm598AzMLvyC6ZV5Q79bN
4To52NkkAfhchms1So89myinCND3EhSH7jAGg87oy8D9kyyNwZ2hLhs9uheGs+4RaFjgkNkuueym
Aj49OfRrNv48qoL8gYrU6sTihNZkt1OFt7FoM6I0fGo66DXgTP/ZRV/dgNOZkmekLqzsF48dgQeA
yMx/Ane4Njzl6Ywi1t88+0Yo4EKMy04nUz1PiEfn5+Z/OtmqsQpD3llATF5U0Y8FtbAWf6H3l86O
a8YiBoS1mnhOjzWxmg4v08BWVSc0D5Rgkj/t5nOeA4oJvLf2I9Xq5oF8s7k45u+mRAyoVukKMvdL
hLoyU76z2bCo3Xizl55d450bDx2JtnPhEzDAhi/v2wrhruq7LIedMPa6ZpypURWLZTdnuDA+63Gj
mTEX5F2dc80GnfUi4El6MrPzC+eUYO/LGYYZX4N1j/i3Q6R7Gtk8NQ7tOH0OvJVWnG7G/DGZ18iu
Vi5ykQGmqG4DFaJC6m+qhc/97EzP1un55cK1yVQ/7R5VwWk5+s7QrOwu/+/zr8ioyLKeqc8q4lcN
tl7Hnw87BmSvoSKY5Uqja67DYeUwgIN+SxaEQDK/jBlAhHqwdTNvEwRi5eLjtbQ7J3iBQmF6Jx6K
jf+0VWS5cZDijNFX0h9linaLe2SO/yxBrro4jPbMSzVWLQ6XosUjHvcHd7ZFovFYmLBXK8qg2n1v
OmgTg/AVwRjSPlXKido4QME5NlctLTZtHm1K5ys0mXz1lLhA8nGUGlzKNR+fZ7yXlgITRt2qxlYw
hoxU38Muy18rAMZZFq9lBr5k+O1sIOfoaTwIePR0s90U49PSGXH8ltsxHzcqtltFiC/ZfIX/rQyH
RcNkOybKt4HwBNjoTrxojsrT+GBgQTr8iM6Az2jeHacscJqgfJ9a94TGZUcWAwev3Or8kgNjJAaT
md3v0AiYck0s0a1HialbWIk1ul8RPpV45/TBLlLeM6QDCIhKJrQdJ6s2IxcMyiZ93Ikp9D3BkutL
g5bQ8ymipFupk3E3Y3FQLSbV/THNpn0Vukhx/Sqx/rkId6QEkGMEnbfMmJ4urFa55IxblYpNbATK
WTMWTjTt8vqLy3pQF4TLI+FQkEhxr1X5pW+APOBue2O1r1Wjn8pHxuFkkSUYZda61x8Nmow6OZct
YkwVXhrLkNLKX7UIzGGzk6T6WCrROyblu/ZP9jATkcmqLeP8YhWgczMhZbXNEbbZ0jX/G03A0mFU
x5AJQjc7mzQ8JcNzaF3e4I8p+BX6RzIc9JF0He2TgoEEb7KE1WxdlA8uId5kClDlG40+YTMNSpWn
4B1LJK4xnr/8S1D45dlfx5lWumfDu3ouXBrP3fDu+FXQLvqZq0E0ZdL94e+XQbEJ0Ac5Laa4Lngf
vJ8mYRdf/onxM88hZiAORH2nNOeQ3aVn7SBFL0IqJqKiwuaTiOyPaazBEdj4ppvDwHRiHjaMQFDh
s6a+prBn77AihPke0aPNMnauD7tkWOlEO3QkVP40Xc16g4qmo36N5yS9NK6OwUDzChYKx7tyrZLa
pXW7IAspkeuGZD9zkMi49i0NPZLravuJ5YGJADMuQRmWtxRdGBQp3JpHvf8N8mJVItDoB05vzICo
9fOtMmJrfYbuWfb9yqCgS4WxpngidWIRsc03+JlSPAKJdcc4ZfVPhUCP/TZ7JnGqzS1eDD5a1LRw
NYYVsOilYN6lKrRuAbCOKT87DCr+28rBNqu8fWL1hLQeddKyo7/cNbdDm50Vr7kqQ3sRnrNMUSs2
xAxa9Tf44A1J4KkzXTqUaFoFt6KuD2aUrqGuHMZ03M6c1QZrsCOEL1uUYcuGxjlUwkvfsp5HtAmU
UTGou/vmVgLDITl26tp9TACmFJR48qASbJiUv3ElP5xCv5NkIHHKIis7EB/Hev4tQVEX3qM5YXzR
SI12IVqj51F0dekJtEo0NPFu7Bk7JeM2TFE8ypecc1w5y05dQWbwPQnhh0lxiKEyQvgcY0+ooIJJ
w0bU+cI63e/ohDpf0d6QDiCeSJo/i/2p5sSsjUpW8DwUTFoKE72R5uvllWAp9PuvKsxytlNRSSz1
nAHTwW1B5syDH10cjUcVWxL2jDZG09u89Llza2YgnsbUU0OTqmfja2GOIEE031K4Z63gzkgLIK44
VepLwNgSSb7DOqYL0eKwYJjVzamFA3sEvHbi9y2cDojtXnfhamW1fO8Lj7IG/UpPzkc+XgjXpSfq
GYcnmPYNsZ89yHARA93bJfe6S+5ZXB+yRN2MGtM6yq+0moAVKmc9nO4pgSSTilhtOvPi8cLlUQ9c
gPVs/ZP0kNFoN2acRp7vi8HdjlDkTKROuUfcAQISm1up8OG7KO0ZVu30YRvnKUt9PdNXSbKxpzdR
p6uU2bWinAqXlFH3bKJdZH5qBH89TgKXCmIafZZuKacGjRHRp6219pR9HvzywhKLsUAlVkN2Q+pV
tsXR7L+69Fm3T0u/cSwHtcXyEf2p+tRt5xyLH0h0a1lxuEdvZvLw4HN5TbqcmxJ3nFbopQwqRKdA
+6LMjTjGmAg05jnu6t2soLKZViQRUhTH2ykIDFmR7acCHJB4ow+fV7jLJB1QIDEvSYgjY8xo6JSZ
IJHJ/iytR0nrC7992Yh6XSjHrNcW/M69/muqb45FjJpMv5AXMLD7LYo/zPOYXLnRykPDFKDJTo0J
GFyov62mfSNkyDmsPQkGNr2mdriqUGtY1YzzcffNXOnztKhTLzdGyZIzXkcV302oATArDr1HDKLH
nQ8sY4JK4eb9q8GzXqPfq5aZZX5bSKoz2z6XQ3ot2uCmzHt+F9+wJWLCImJu+haiCVGnxJ2qxUmj
upRRsSFl+WyEDHP7bVD+15NJlhbMMiVaRK5BM5CEwbDfiU+BGfzFiuOb8cQAbkzf0gY1cZRtcxO/
o/UrunTpcE1NPVt4BmGOR64B4akdCeFiJGMCLbp4mkqxrqb2nKO+Z8o6AnAQ1hskrIC5lZZdx+A7
hZnssCELOTyQCEzlo+YCoeAGtMys1o2+4mRjNZcIir3FJEAw1ZBHy2FYh8o0M4eNzfoEBxDzvYC5
eo7NTPNHxYYPQz5eg+tPzcc3wgailwGzNdoB+xZiDbMScpqGt5T1BEZ4vXT37PhPKs+5ytbD5etU
WU8KazrR9MZWsEmYnqL9CgFJahYJKLZNwoDOjgBvfO4wGiz1XerUsT9FVIjQrI1Zak51x+O6llPy
Uav6F22Jtqhs4kdQaW/MWn/FPD7Pc1n/0He4ZUTVig6oY8Bq5bsoHs/iUXwD0s3M12EDAX8VK1e1
lremME5i4MErG67hsjiKZLyYAEBBAZDneDeUd/J7FfHRh//Q1XZQ0NttKVitJ76rfBjuhYd3BDtO
Fo3uHmoVGhhDaCoLOzxS90QVVnL0ZE6boOPfa95bKV69ruIboBUO9kpy7gZvm/Am6R4veXbM6Aiw
WJF1gKt/wkHDWBC0EfHPmBHBPqWQRjuPmh8ImPuDCSA3/wzxlUTbOPjU3ZcU0juGAdZdbJlwiIGd
lrBmkuF9BI5TXwdUJirJYjMTUMMo5waoax1WU47HphAqkqEyMEPRFQXE1jHfzAw4b/xSuknoJx8o
GEF3+gwmzm2ssOgdQVwvuuZsRVcSdCvs7zZTCQ1on7tJzOfo7TvRHNVe4w2YlvGIfhzuEBIo28OK
UKOmZPmMR9Nl7Oyg3M9YnJM5G+U3gAE3lzcuxLIHQcQ3qQOC9FhmW5VvwOjerCFs5yHu/KbOBTCD
rfnZbn4qZP7AOuFa8ReKwTIJ0l000rWQ44VTc2SvoumgQrx2bdVXXAXNFLCq/ce8Kh8eFNkDWnsD
qbjs5uX4uun3gumWWynvHld2HXDi9/hHxs3AoNlsSP4J3ubliJVNfsYSI4SZPXbaIzT0HaipG6Y0
M3wYw084EZ9DnZsrRMbhHeswPwUSJZgyIO000k2Nrc41unvQIkxg01cAjoyIkfAcgJjJKiJdIb+H
wv5k66DjTmLecZLtzwg4eqpgbDCDQ/MDZwr4j7tKx5pXzlxnPdmeqGvM4iCR/gZfnv2DSFi8N9Vr
pT+L9tFTQIi021RNBvycnjgAZRmlK4ehc2tHvK28WO21lKhkJkwLf45VwuX0ljGAbOcSCrROWIkU
TDKgIRoDRhGS7xJ7D7gL8FeM8cu1Z1Er+iM9cjW+2cl7T3B1oRMDgFYgu8AQ9gcu4ZhvCFxoRDxC
/jVwN4bNW0nqxbQvxd0c0bQy6ZfjVZrvHbEkfLDtFPsKBGFiTUhHJeunUA61JCA34ueKapPPqv9n
Ao9a3WTMwZDOjCxivO4Wt6+G+Va4RxmD0oyQsFBgxP2dWZGS/jXuAHasW9pAeGXyL+JNNok5Dru1
WXwMylpo7xYSaPW9YlpdYhphkGb0r3HX+wIqcGaIVyeytsb/SDqP5ciRK4p+ESLgzbYcyntHbhBs
Gnjv8fU6OdpIoZhRN1kFZL53LRSd0249eU02hT9+aMneQIxl18laV3s45viTf4Zq3nUIH1oLY5AI
zEgAeNvoaYa/Ffd0DTWqt88MoVa716sH7YQypFpR3hJfnZmki9vVkr1xfm5X52+3m12rJUUns+8X
ROCZP3p5thdcr4vrL/TjLJ4nsytpGosr2dezgP+arTYw5fyj++ZF8+V8mK9OZ/ylCzebudP8+jFH
8fAclnvKhZb6wg03+tk+k1PK/2UgsHBGDt4cje1mmJuzF3l0M/HT7Je32zibbQb+DP7Qc7l4vT6a
2e8wO7v67Ov4tT3Ox9nxOtuEs835+n0+o5OfzebbuXt2Z8dstrxvNr/7+XbGj1HMiJj42v5tx9n6
cpv/bcVfavO3OAdMlUtu4xl/qPiLf7lZlwiQ16Ebu9JS/Ib82huX//jeL+fG/OjNjl/RbPtQCOx7
RS+IkIGU1GhJsPOAp6h/FsEHj69lHBr7EqUH35KXEmdViODQGsS+lHPSOetJtR/CpRBPmONAxVNk
cIBbZhIujUjlX6NsD+9fYkq8OO8q++lNh0InuLJSAXSDjIymMoe6AtexCUilFly3mQFImcAIRxgt
AavOPJJuUXYM0TcpNNBpJGY5Cr9p8MZhzLFNuChBIdBxSXasLQmeUL9bZb+rFJAClQZLORhZh9lb
yWZbsrROSvLAN7/LUUdC7o4I9hJZ3fYD+QK+P6+ovXAIs08qGwsYhRl6hQeM2steH77DZhuZ8kLm
UmiNb2ZIQsYwUHA1dMeBsD25gExpNz4FXV2AJLdx1Zwbk+YqO5GvCbijMgjTkIOconJektMv5FXL
FeRNDClApqiR+w4BBVEJk3KqmmszesDq6YJdbe/hNSqVpyPfk79u+Cyjzzr6pDwvCPV5W73tdrYf
o8/S+YqzDxkNY1GfG7zQhO+z+9zKnPaki5KujfAyKjdbuQXWnfwWVfqWg6edPSz5EdpPU30F/geL
EJ9sZH+U5ecAvtAeaHtL/A9L+crbDwqsK0h14+Khfa793xi6R/+BQKaOUgnhihl1f7Py7HtuEfwO
wW/bn81mI8G4ayokTu2TwMT+7T2k4NI1qwlBfToZYoBkwCPUyXaJoK2jTZ8zRf6XAOq4NvE/mXLO
GBis6ZYQmZ9hNEwpPwAqGbUl3W1IrK1HfRumA/ASj+DGKZfW5/iYtu2qWqLuvtxJk1MvVA1rhJIm
kBp3xXKT7F60aFk/VFLZDLel5nWYM6e2N069Fv1rvkL+tFCWyzFYzCFgMDsQnbrc7cxqjqpRupGq
6pEcieBk21U3Itjr8sdBVadmrMDfdv6d39EtaXjmN0aGUcuN4qUff+jDTxD8dhGaYkIOtkH0Q7UR
UdhJdM0x8ldXJ+DU+1W7vyL+5meRhgu1dQ5UcvTh/WfTAaifG6din351G9RvIfMEP5FDxsi12+df
6VcI8X2CZ/Fceduy7m/gnzfNLxjXy9jYD9A3ciweysb6AfBnhAev312sH2DNhuFog0obETZqJ5ph
mfPh114mN69XHbKj8Ueeg7nzvngBvJTStxleFsDzQ3dg/UC+3DdzXPbTL/8LN1InGhIZpmf1uXNV
VAbpLaHiY0OvZrY06ZVcBb+j8k9F8xX+JJ+jvU37MxA2SVnYSX5k89MiHxvhyTTL7JOWnuLpwBCI
eNDyrlCHInvN/ujyr3xa+Leu/EJECVMfkB1mLNRyi9+lc7lfpurJpNYjuetPSXn01MWQUjH/kUrb
kUGKMBTki0gjgnekX4r0JZvfTfWtmt99eW/5ZZn0/K84IGYQ1RIT9zJ+Sd2ubb+4heEBDFfSrvJW
4axAUfQbql9NtBgcBk1gpTl1h4P6D9K3gsioCcp4Zs7DNN8T1nbjDQQ91PfeuEPchDW4CIAV+XJL
ZAcQO1KzBR+KsP3kQk3YdXMp+GrLb/mvLY8FtYDRy8+PENVK9Wai9U8NpSzrpD0Q7mlCD5xGAQBf
s+qdWJvqgeN3ldfzzB0elGkteDE41n3KL//kTwQVINgz9BTVQtnUsIzY3WfFO0eURzFpM1dZzHB8
yvT1zMOj/6V8W+jrudA92np2qHYnZ80OPhnLFNarESDHz9JOVyVamCMhsfY6ZR/b8EDERJjVhJDs
FWZVwkqaNSNX/jM92aCMv5xmztxVvmr52NSzsKZwlCwKwrUW5In8sLHFP1a+I+q42Bh0+5QNwnVr
W1vbady21rbTX4YqryABygw7XoUNhVM2Nt4NZ65EFmDJMqKiXNhpqP4CaS9LB2LVGWb/Vbp67C30
seljCjiuOfZN0khbpBIFQ1uOfsEk1qLq2QOLVjpK20Anvr9LZ4gG7s5ggiUc/PYY24z+BGqwnTAU
1BWQ51ei96sCmV0SgireZaDXgloHCYNHEcPEtP0C58apaXziKtJlSfIj/BRaWDmRNuQhJAgZg8lt
kFF0RbOWR2LP/QiSb2thnlCdRyeyIdFVkkTbZTC5A/+cIEjIaRLHGIp/TMqyAgxZqjMQ054R1ust
Qjo1+4lI3XHhaA+p/S2H+2Q5NOWMiG/9GRfgtwX+YcXrYoSS68jMxY6f9hDRxb2Ry3vTl79FFbnf
sfSFtXhdWyfCQGp29UQ6YwE2sOSM3kFDLm72Z0n/ZOLLyPDTGXGtEnAMb54Gtm5kpJ+9rIhjxdkO
0b2jkr7CY2/0EzglDa4xwWUsD4V8hpzUQlbDcpcbRNrl2I8HJb/h4vqHyHIoCZPAXKS3SPmJLMbM
lQIEauWW/JSFVRFcBt4NlY34adHAhkQyYiu8/CpUlNLPAhNHAfVEAO+KA5FY2AqmFlZ1b28YhKh9
ABSvGsKT1U7fVrQhl3F91nzvRmZtEJKJkMaQjVAJRcCbgaRyzNeS823A62OGKPCOSBnVtTHht8rZ
yt+dPSEeYIeM8s2Q3ltcFETxvstHpzdHtYhXekFRTeSLEnlE88SGk3BC5DHG1eCrUI4Wv6sNlGB5
bkWAhY9XrfHczOs2SWCvB1TUUwV1iNVe/8mdGzwEgsKw2Q+URlLLM/c4PDyq5Qxdd7Woh4Jb8iFD
IZn+FaAGX8MMd0DzmSyscWXdSysjr2Q1jkxmD6h5oh5MwilKMGo8MwyFXI+AaQ8V9EnwsKwnupzS
PID4/2kxuof6XxqTqM+4lJoIVO5IrFmeZgpWWIQeg0duwnfOQaqjEAyprbSBnWowsc7ijKZCF8kC
GqtnSdGjU7f7kRLFaPxJeli4WKn3BI7muvkMWlLnenqE2vQ4il7TTlrlOYJi+tCCYu3kEUbx9uxx
4YE5KZspp8s1FQY+77Ox0TmhLfOjP6nTiDQFx7c97JM90PQ7YyqOOJWqnKd92CI7Jwmh4YCxbhmx
ASo8gQwLlzrXdIpWEoOuml6LYViCO6ERSYAt+GNMaGEOZ4TB6boALw0af6WhwMhqXOythpLd3BXm
DBvBAm8LeIfXekuJ1zanSWP4NzTfIQGIY7TP4V9MMvot6pi6pRByWOOnZaZU2jhz2yeT5W2gdYnE
SIhZIO9+KDAF/vinm4uILVf1a4RXn6YAO6p0MZKYTiiBd/DJgFQoXz1FxVcoFAOIS2R7lRgF4jre
x+xujwRyqQj0J1f9KR16Q56iPN7wV1aMyrr/rRR1PrRCWA9v7WwRzqHXdiPMBBaSUyLes37d5WdT
aQXgsRh9uusGhAu1PivpurLwSdXKXuINzpN9oX+mDVaN8R1b/wp7RCm5DnxinEaV0mBq69Q3cZ4L
BYaAsAh3hEdrcplkX3858HeVffRw6uYYFec6+bIJVEkoYWtSXv96pijdpqYuzkf72cTXkBPFYKWH
j2lTDH+ASrFEAS3QUZ1Uc4tDI9bRyOKUjp9TzhKe9e4wia0QQPzXindN+ETglGFKUkdyNwAZg3ab
Ie9U67fUfXfaVsPYq0CEgF4ifLfpgjl7SCpkNO+tsQ0qomrDO16fTdfce52rxER5aQkFLr7uBI3R
bSAKG33usoZsAkwytVckkxRAEkg4kT4OJMTHrj4qnLZtcHD0Wy3grXU60QlERY3zLCwHbIdoO+WN
dv7g0DIO1K+R7NE4H722o+pssLIt8pmNYfE+jsygIEQYeXaaZZ4d0t8sZ5zLakjGNk6xGn20QU4R
/t+0W1UIVzuqvcbmFKKXN+2WW5Bc3mYhI3ip5QfzUrQfg0tj/vXTBRHrUvTOMNImjgjb3chBwSsq
8f4TOU4YK/23OkXPINaOGyeSm1gHskpQuJ8qkKRZ2qMAMHRkIiebTbKWODF6dW3Z4MIWXG2m/kg5
z3CfLiwDeTpAj5GjvUBbWNGblhUk+eDFHbtHL9pHCvPqZecuD/aphbK0bOeWQx1O6mA9rGcZio2R
0Ubxw6dlIUx23ABatyYjr6Ic1si4eVoJB2gB0jh4bls4bt1/ofGcIYqo2nlTyY8shG9o2NjNcqk6
HqOUuLDbpY1+uuZR9rBpCmuB4hvo5EEQt0Jj7pF45UWrzDAWpXFTHN5BOJPJK1Y2AoYRO7MZUYaU
Zpumf+dDvasQ9E3F2tA85DNwPiZIk0W0WZBvxRFf0ApKCVgFyYFhyNGPUofsf+OoWz28avXey/YT
xIt9pSATZdZewrU6s/i+1XSDgLBrkaKdRn/fpVt9QHdBXEn+RUzz0gIKaNCYhaijhViBa4dAF/rL
Ee0ite8diAE1XJqtsTew1IiqFc3uuCsTt0jVHUlMl1GTaA6Z20y2avWW5ObRxtVjoHSAIWYW5RiV
RL5gxgyqPtqmWIa0YsQ2/dbRDYO+6OUloUTfKsjl04EBnLd3UA6aoR17DQJC/WhD41DjRkSbucgO
lXiqiYrsL/gMsLwjk3Jcs6sekZ1fZNgpLzjWoB2UWnq9w2YoGKFvM0Td5KxCrJhO8gFFEfPDUHdZ
y3QDDD2jTbMmAwm8rVjj4AXf5qZKxQ1BgB3i9LYtNzbAiCZTu9IAEjuLKjNPHQqAmvnYoLzEQMKO
j50eXUSq0kwmU0jnWbZYqKkacrjFovQnC9Oj7GcU0IALN1G5EknVk4Y8TqYQvf1G0rKog0fkLWs5
28Ti0UZ3rKbqygjePmkfKHI0ZiQBM3dhNyvDVZq9c/PBkBDgmjCxKW1aWcLOd1KhVjpb2TXw1aOJ
2HMkQIpQsojMl/0IrU81FT4ixuGGqxrfXtX9o4NWCvV1DecR8uL5zcZGuZrHKFDzjr0K/zhofZig
YknPJhYccbRqToHx9ZAQ0mtQKp9MD8fY1owjAOAdWRVVvQe9NmV5R/svn2kbPjifaal5xwZfge9K
oXqVdTEijqtGf4tDHO3dMJFvNm2hEsR7O5C/G8nORdgeZNR5Iced0dY7r43Ok6X8iYnbi21CMUCz
tyHFKJT7QigAgKatNO9Rc0SqhKviqWCpo8zCz645Q69eAj7NkcCS1w3xH4DGFEebaAwNVUgT73C4
sn1BW2ZnQkYWDolt1o7e5L5/ArVR1sBR/augS1Gsm4qp2ueBE/XLiLRnfnrV7E9F/zR4fDvCuUYR
KFaj3Yzuoq3W63V8zsOcPSipT0IHpaDryeBCFN4Zy4ADP2bk2hkf3Em+dxmY0FuV0d8k2g39Nz4y
nJH2VLglfahFQ0K+NDNsnMT10UnuETXhMPILu6PH2zgNFOn8p4oJ0SzaoGv6FiULwQLMiRYS35hc
SWuZJeKpFlNPMoT0Aj0Bz9ldyJC7S+U+znBjS8Ei84xDnNDnS46kzXQbI9K0A3lZNRrpTV+Jgqjx
5vs7vzsitwlH6Gy613N764ysWO1Vim99S9whkF6+U/p6yzQzKZ/cnhFHkVT6/9DYp4xt2ggR6X/7
3tM3X5OFgDxBmClCycNFmjzB+Suap6ETiM8Tg1VcX4CmSTS8KWRsTP5K1iXIdjKtKL6yuZelZZeg
fFfiVR1hViI7vO5F3ojNE0W/2KVG6RBp//g5t23wxwBodgPjOVFK0Jb9iEszbDgewNslZ0tSApF3
vBDVZ2xWv0YX/fbe5FpgS10D3EhliHVXDXxs4VujVF2QOnmDfpxzy1GoO3JidVsG8inoFIAnpmFI
z8SSPkn/FyVmsSxSOFDWIfnFbmGSyVk3xI+cOr1AWse8k1grpfH2Gp/CWGbPMK62aNloFJ6l3Xi0
iGfIcBH3mLwMC2VuuU+Fij1gliYiLiPwStugU0Acf0rie2Tsoph1XkqWpkY1Y5b9o7tw2egtNz6i
tZzryTrldA1KDzn456M2wQXIkKqYw05oLHNy2AISCkgqYY0CS+Mu2YlW0oxlwQYWGPujsFzENbCv
Fs41oGk0YsiUEdsuqGYtJRYdTLTSJ2ybNZEsc+TSqinlsexoTt/ihAdZm4m+TKroSaDKHiWeudT8
TTqsL1j2/Z7hSvQENl+VqW4NtsDQVDcRgUEFzBPnU5AiOMU/EqUEl5b63uqMJeJP1EPFQvbMnaaQ
qjE+cvZWiReaTegDTcsyFREzxLSxTukMrRXK3zhgEmZ9b5p9Mnyq3+j19eKShl/Ef5WnIf220Hlx
M5fp1Wt7fEcLid2SovuOUI+yQyOWvwdYrR7y2C9frO4IC/ZB9m3Jh4y32ZIvVv0djn/FsOxokzCN
DF0H9mhzHnXLoVqX6hf0o998mWhp6hiX7ATJ7i+jLnHxuWSt7yJMLgySFfp4riIwtjhKI7yt5dhg
YUYIYL7/E+7CCvdp/1cDCLbaJmjfbfTnBLwghP2++YaTeg26yxsJWgZ1RIVkCBUXAc6rdFnvUXSq
gffSgog+3AMrhkXUh2Lk15IGGW2i9AklUE2LReAwF6wzEYKB51rNASTNTz24E8VRTGdaBTDBAmQq
mON44WisciTIi2lesJD5yvgdgkNA08+rvuIjYXqhZyGG1paRPaHYiJsv4U2pEV+LORApuaDc4wzn
IfBAd5EhVQqbPnHAc1VKmMESt6yR3fTJPt3ZGZu0pwCfec5HoXDjbzO0vybDQJVyMXf4oqTJleN4
YaC8yn5ElkRaf8uePAs4leUzFmiCW7iMiVvyVCBqxDt+OC9I/BdZcNQ5ur1nzc3pWlo3f5o+AmvY
+bwFabTOSZAxGGn6gyVbiCYb5j3Jpmd7JCWJF3hoAU5N6zX1a1AcUSIyJ9gXbuMVE30YWRhOqJZ6
EcG7S6Xg2cs4YW2DmLokXcs9i6qmqwxS+aokYKauUBoSpYwCTsLqFhOaZyT5ziqpVigDFLDhNcie
svdgVY69Tys/p76zt+UfHRQknnaNQVVDXN+BI+Yaos2UsLmAVH2nJ/EFmh5HpTAyK7K/LUHZBrEy
TziokJN7DatSVKPJR2tIMCljSkqwPChbZb0po/XDBxt4Qa6ZUv5mWkdpjke6C1GrCNiDftebKcmL
a1pS6UA/p+Rl4HDMOW6tZm4xmSAkdKOaoT4doGWqf4VuurIPbx1WHxFpOTLjfVEySo27fnoRk7P0
mQLhzEKfJjGYpli0/iIxEOWIxrYkV4+zYEHwRsT3RI1DkxFzU6Jh1N41m6lUYt3poSWDY2ateNDm
rUS2kHOeaKodz7bIOulIEsq5LzmbEcdMCi0chGYMHvx0DB6WF8dEs3dToV77cCqw5KD8oStLkuJL
pTgnSfA+wfTKRIlozr9UI/luZfvqN+/MH0/eqK+kNpmjvV5MubHrCeez236j1BYf1aZNIHFMAsAT
eHAMRr0GiNAeJrBexcNDHWosHSiUPwMLDRNajcawt307XQLqjetwGyWp6+ewvWT2nROYx07SPqEI
aQtBdyY+G5WbJO9Al8Njyk6RoynLTWpfHQtPl79JRqQEWCgCfUEx1jEhTHXW1H9p0y9wvbm0VGxi
7RbjL6UISmeXksXnFbn+iAA8fQPNGuLQZpyuwA7qLiMDCu4zjF0jtVybiSpX4UWzmVL7fOdg1s8h
ocOa2nSfwNZwiFeFR/VAku4Mm6xWDZuoXqOWUtFCB+AoykdFxzRtscOw96u3ohwy6abzdmd2v5Sq
fi9hWx4B+ERiWYmcVFXLXaz8mqyopcXkmh0HSEOfU0LH/NFQm9Kq5dEYCd0tn1Pzb+zuBeWV6S+/
djCRRz2f4ose/AEmYyvXaaegx7ZozzJS5X44ErVFqx4EhWYRHBoRxYtRV+JD67WlDuDmSXwMIfcl
CbDdZDFFyripaYCnXlBN/bOu3MhGRD+h+syEDEQJnhkqHS8VxFzXvanGVQlbqcyT4FfVOGOqeznc
yJn8tPGnSZxdlFImGuobYheC7CyDP1rdk/E8ptZGzj4tvhvVeBicUnXIMyw6kDA0FPOAg0jzXpV0
y2DWQNbFGoQz5jg8A0f/KUm/7XNSNf0ocTU6PhCG1JaxjvBclsoX4iKrthnZklvgwUaR1p5u0RpW
8w02bhbKhije5ruXDlXRuwoMCtz2UZJvE+kzVQGOmWHkVvW1E24qbUSG+5A8eUPE3in1GIRidBXw
kQbgEuxmz5BkRH99LlGTWXHk2VTCllsS+V2eQBssM3CUTUy0lN0lFw8+IRPfCgdRB1nZ0WlvUpCt
HSWd3m4iJUcLexmmsIj6MPBimVlGQMp1/ckEuW8wboSTvgvIUJUxVXfRALfVH8anbKXUbSXiE+Xf
8FbiqnFSgtfZYTx7aY0k62BoqwNp2+ImM7Eay2hWfL4bArVAQTdV9Bm0xLIyvkIDLI2YWAQBtfC9
TBBpsb9m4enoq23+GP7hIPSFoTBbe9a77wmTg2HsKxuXjLVAILCIZAla5FWFI9snSoYRdyDsU0+Y
UcXJHE/ZrijHU9yNN7UM1pAJKycbLhmHQ1IjiV+nwOqBfQrsS+fLCyj+hnEbbz5+NmtbIdyemeUz
JfacmAFMs8WilJyjM1W4H0KuB3uH1IeCMQpaPIKgimEnKRJ8XbO0tY+wl37pgqeWrL6nqEVbk9AT
NOoWx07cP7R+NznVPPNw6xP940kWARuENvIyDo7FoUJdKOc2+YgSBzY1ZeQ9yc9W8RadLhOaxGgI
WFdLNbHBwaxEX4r5WnR/O2rOhoZlLv+z+mHVYyfGpl5Xe+c2Gg+xj2vq07T7WYvAq7c1JMrvBLDd
Tp+2xtvAsDDWbHsQaexgJlVigZyd4HZYC1AiL4TkHiFAD46ObKM9MkwWWN5sWiqFyy2Eaq4G0CSf
bx7Dqp+8MqCxYuPB1EUhgeGM49TxbVTwLuF9cHp7Fjcbqr5ahdrZe2UM60hMnscOGWZRHqzmQv56
05FMMw/tpemvW3TfJhIqVnAzeurIsGO+TsoURARlwmQGgk2fFtGzPDfquPKCTUKKVfHXjL/ojqlE
Thg5DKdwDdRYYfkXyb9ClUu84LJQAxSI0bLrTW5UPojhCB49yfWis9WVnOirwb8jo144TbstLXke
AhKaUQVm2B91JPZs3e2X3j/0be/bFCx7dyzJM58rwWQ1H4cN9ggJ5ZoAfdKECxobVsqtUNTOhpWI
zgBwZPgs4eNJOfeEui3Urgan9UgwEf9LZdOgpXDlO9OqLAirkEpXY+hVJUJD82U3RNvMkoCEGpHF
es6IhHOeXTGBQCUuSHPBAMlVhA+4CS4jJLRMUh7Vn0renIdqleQ/xB3PY/YHrucrWZEkHBj7ChCi
yDEBpmcJmDxkAAWVW2nkPbXeQZGRp5A+hejAKzDKm7RfdPcBKw5355pIkE0KMhbpo6tjkEu179wh
7DZ0M/Mwph+NRtIqO59cj0u+x1kJvtf8m6S3Vodn2SCpH9ADn11d+e8JCUPoV4ve7UnjiLqt7h+s
REaKW7kyFpGYPqQ4RtUsH7SSGNraAz0rYEQq+Z9OwSM00KU08i+eSiwSeYt2xn6TQpsSXxIObKly
eRjpHEPdDRqYXY1UOicVLbp8xUwv9OeKiJJVSxgzCrJDMAp3OYstsUqqcqp7EmJ1BJ4AUoyXGcg1
oYk7YcsGNl9ojEI5UTShvxoUhC8S1fIqmR3R1hnOBRIMdiSkhMgkkWcF9X9plVWnXQotWpVhv8Jw
g4wNMW2C/ZreORm5j3IMJgV47GP8FRyE1iKohzYM+6WW+gclrq89NuxJJ2qlD4BksVzOpEi+hnXI
wzetQzYfO2sWPUGUJf7czHVq0ql1AEDjd4CkgoXDZrVAUjj3oY0tFEXwExJ3AeAj2s6cPcKM/3Bx
rmy0nQrecx8FjM6HqRsiM7nZaBm/T6LcS9zjMSqevgwPKgxQTZh2MaKRsv8JCTo9qBpLntU7R916
oZAWSDo2HuKdVjwsMk4rk/ugqzuw9nec/SSospFxLXtkTT8elQhCaPbWE6o1dLgqGCkNTLYGneiL
s0hWMLg+RrRfUiofqCVdJLG37YufMfD3Phqh3owI+/9ztEuE2AT6H+361WCekSj65p5syiuk81yE
MGVVPxfkci5p8zLGEkiUFcVqnkOyarUCS5xMXKrNNWvpXxq48bnnFZMzCmJMoLdKpKwmPuSufQog
1yK2Wsw2nrIw3Mkc1xFml4pcCJ14opzcsYj8K0/IFKBL2ytorUxkD3kB+CloeSYFrvLn2FqxC09k
ERb7nC2+opKEGo2yf5JkBZRWe5eAawKruEUYKKCARheBFz7aAcGNam5BgBIVmVm+kENAE7ICa5zm
tXkyIpOeVtzu8i3sp40D11SBOBNXPlnhqR1vpvYboMIxiPGovGalbB0p+aSkYt7lqEJATPOfAQVy
Th+QF0lMxYykErs41SzyqM07RtHgmYiIjJT6S4b70VsCtA1YmFBYZOZH1Y1LRfolxWWhyyPoCZeu
dKumyM0xojlEeccvFqZcamBuNjwsSECj9tnSN+JiBw8DoFwXLxB0JtkYEXYu+nGDhszPNl+1lCjL
HZAPO37ybHVE7TyUdXEt2AlENJI30opIv1nLihugMWTQRMvF4tEgYz0WYE4C0EvVlNQBunRZr4rs
0nC/twyYGNEtDwBdYD98p+2RS2DMmwXKeJEgIuRNncUEwwuF18wWjgD5myucH4DwKnyHvchUiPmZ
ErhNSs25VvFu+j3yB9Mk2zM+QK54xb7OQ2ijzg3wJpJjJl2KFgC/WAovNxVHM4Whsum2MWMHXv3c
g8QCvaSBgC/fcCvOfj8s1pLiYrxZsJkjiSmYRsoZRdiOV8xAEhm4B4K3CE7CtqfgafUjrtwxnLdo
QO38hEcQ+EBHvOdNwUofEGitJvDLXmYaJekkUYVk6iWZ+sIeMpfQFN5//oTp01f3TIqIpuRD0nJ1
g7Ix6cJM/ptKUn91yq6QuGfTPifj2WY9r/0/OeUNr65d+ycjMchVaRsybA4s6krBEWirWwljQxzt
yC6ekG/mKE2FsS9yPhV/R9f5SmIpLWlbRO7D5CXcySHSYiVl7Uj3IqrDUy2AeDEQZUuwAawe5Puw
3S90B4xN/vOi/vpBaO7cAOCRLLTjCAFrC8MJWkTPDCBRB2pg9wGUkUZuBWKymO/S5qep8898fIlv
U0uOrPhzkYZQK+160LQN2AfMZwnBYhr0PHDMwVzIyRMrVk9Kgl1/NzSYkLZhE13N1UCfAyWRZ4eL
v5RfXkSaPNf85CzFVQIVoKafwHYZvw2/3EJsiI1XzBUVy7dToqbI66WV/Wj+h8zRwSdck+SpXwxn
ReKpb2K58tGjB52LhCh2wAgQV4XOp5P91jy3qiL4NWdds1pyEvDi+gRS8FRAGfHHA8djwW7kb4vs
Zf+qsjvDvdt8TeJwMxgsWu1X4lHABUc2ouJ2k0Y85hxsd5NQxcirxYYEJThw3Ge8bLqszGvTXsoQ
liOVZEgB2hS02yEQZfiznKUYVgjrmg1EAvusiSUdGU7jasFwVowLuZ+8vaAPU7AfIHsgEVa9/t0g
C4V/S9HiOc5R0iSXR8Xno9XBJWsMhGLusZtgSdr8i1iw+QBVLHnFqa7jW1GqPJwfGpOJQqRbLpKg
EAnXkXbu7PEgcHA5BFsaxycABy45NBmKuiizYIcWVtGA2Yki9wHXiNnZd5gPBg4AcB/PvGlUaBkY
D0tyOiWj3oVk5ao285mVp5t4XGUprzOk+ExW81Oqyo9S7RDgWFwiuTv044efUIAqoPxSoTaeUMiA
OWpEl1U2MqEeLD0yL77mp4vey45SivxTH1ddvaidt2LHron7PEae0+u4ZAsAGfJu0TvnCIaEFpOQ
WV7vUr84Ib1rNqhoyMoZX2TGcaRPLiLqhDQD9VL1bN8m+bUOnoUqxV7JMKcwk00d3W5UUYQK7x0D
HJ5jnE9JIjJNkAAwuMBuCmySA62ykfooUKjFdjS97SArm7amfjorEK5VG9rBWd9VMEeKhOMk3Vo5
8kiKUxvRbdNBV7WXLsDXbUHgNen/wz5Cwj54NTK4C8mLTlH/rohBG5XPoVPXdmevpMK515jppBeO
fZJ2OHds/uRhbUiP1oa3krMXneYmA3thPAZ0lymNXyzLp5qAudZVCBNsvRYE41cEVHF4AohPTboy
e/q8etATvWz2RhE+SEasNPVLVVDLpoxKJDLCKsdYJ2CqrX8Bsf21RS8MM0ZFIETNuGRFBzLMTkYH
2Rxl+OG8j7xpZ2X5Nw6L2uIjAF/We38LIHr3+molonkocCfOyGA4kQTArvLq0f+2D61XBL7N4zrI
5aIMdfe/gAOpOQQ+lioNu+pvz9chl+NmguK05eqtd1d08UPszQ1cTxH5vPW+pRVYVeFcs/YoEbBX
giiP6U6t2KX2hVSsSsJmyv7UMXrgz3u3XAwmSmybIoIMdw805dqsCIIz7L2jZv9VyAl0gUUg68Ae
o4+pY2WUXqHJB8hqKKyM8H91qdAR/G1F14DkhZ4gbv8wSi+RUFGiOhSpOZ2FQBPBkrkIeLZbC6EQ
VTJkjxB2UkNONinZPCwg0N118afBoDv/NGZJhbW2qt4R26/fBmSgTWQdkndoe/NIf0q+BIzmzw/G
EOEv5SWRNOLkcFZJr5EWdzM4FDa+aEqoMmbxoAC+w49FPwWaTNCSgcmZU/s/RQjB3pOMAjZGr7sK
A/oUscYGOEb6vWJ8WqjrB/WBpoOoXf7IDs6KuF8LlqUKjUcPQT0NmvjlwK2Vba238IEjiLo4bQg2
a9EBSDvD+zZ98yIPkisDIMdvVcir+XeTtEKTpLiV9KXBX8c2RW8BrG+LASx7e/JL15lRSdQrbGOJ
WzJBVRGlAEwwNjovcFYHq0D2PiTZcitZp0ePXl42aX5UMqIh7PS1ntb/4+i8dltHsij6RQSYw6uV
s2Q5yH4hbF+bsRiKmV/fqxoYYGZ6BrfVEll1wt5rH6ymUQ16cklbEse7/BzwUoAwhXb5maB0GFCT
ZPGja6irqrPMgpUN/nIGb2dzC0xIbjrzT8u2tfucDHxX+DoU9kw3uEJmePgd0uEaclQ89MRSGdu6
HX9r+stosLYsa1smOhSio8Xyi0kBq11KgYURvMfZvCpooxNUDv0Qrov3SkPNVVwReWGORJAjXDAJ
jnyJcq5Wx8ryBczTmaE1rDz2sI3Rrqa8+W5FcBmZdWfCfkacVa8Sl8Bmh488KMSV9EGytacuKc7C
ti4lC4lGN5YVnz3FTJalPZEbV6MLj6ZSALsgl/yefkSHqj564Ca+XcDdbQs0JdW2Cfa2HhmNi+Gk
tsz1kHz6ssEJsRKeBpufL0YjpYalEKbXVZUgzip6kxxDJOO6fAa6zPiL7zVuzk31or6VvCMYQmM3
FOnuHg4HiDHMT67gfnR2JSsIgsB2nq5fMax8jVZHN29v3SDYF0SR+2W5TnqS+uLwW7PqFXKLAf1J
YDgwIxirhfVNlSgBaVJuHW4y1Elq1fH/jyiG89gTRhlVBz1yNhsjmz7SEJVwcfVaY6vNYmUV1ktD
m6mFrATAFbSIOlxSAxCS3oT3CvWdndvfHCJrL9nEM4ny3Wti1B96+/ACnbwX5zzE0ckMsVQW5V7o
tNd6xHA4XrXYJYx2RF02vGoNW5bsXLCXNamJ2P/SDwrq3NcCLmoRuXDpVWO+b7Kd96g0LliILHr+
XOB6DsQD0iDkr1linbZm6qtHaeG15U+aubBrEIyitTZyAA4I2WHUGFF50CA+HYkM0aJqCliLNM62
ifYOMgePKyR76+hv6U3ICyNPIAU4lPcxRb6xtPpJPcYIRaSiPkQQsa4Vy+aBbhliO3bcYj1rA3Ju
RGwOWBwY1qG1cHXq3um1witUG4QFdWyqmWE7fDtcgVkULkT2Glp4MlVvjU5Yt4FbsjOSU/jcCric
FGQmw8G6SGF0Qk5qBpZksLDG7GuilnIDf4UlL4Yirrk+vQ1hlSgxIh47baB9ox/OsHoh3URBGoMo
qSDpxCh3NB5WyzhFDabp8FdGgIQKTIonzwYDiNnA8XA6jzmYkaj/66XaCr0WKtiqmGnf05Va/Khh
CuFmjI5/VABaBtEgpOAmXEE4h7y6GaZFyejB1oLoc2uhQaU+eRAjE4JcW+zoM9Z9Pp9a2BA0U7sR
4lvJLzPnBhiVccuonu9y7dDh2M7FDtEmUug6BAz43CXHvtf2TlZ+WEF5Rea5UIpLO2pfouzqKFoj
qI4k2TTg2MoYAb1ztsY3s2lgId6H4NWTzOhvxnOzDIwXpf6vfGwNuNVY1C1bZPQ6iUYF9tmWW8jz
D43XIQRAp4Wpu1AQGmGs8x7bfYtQ3Q9PFGGmkN96YVBC2EQ8Ium2SrwkwlzBFfsqMXx7lfWSS/oi
itQ86BfZoNHQQTIPqHJBO9q3hhS8ibQ1FESN3JaSVe3cbWd5buEL2gXpmFsjz9DkywN6O7IyPkza
zjR8a+QlUYnBjrHERB8C0Shy86Ayxhx0qJp76LOWbk7sBM40C/RaquPhJUUQ23E7Gvxlkp0Sfu34
GrkQoUX+FzGtaBOcT8OXO70ruJtX72oOlrnxl17A7Rpp25gf1PjfLJKeRBVAr0CzH8T7EnGxm3ar
dIxPRXEGa7/3MnV0c8TLPlEf51oQrEBg7Vmfin038N4y5uE9IobIW7WOB5QPE19AcFtqQaWkyc9Z
Tk4DkGObHsj0X5w+g0fTMUMZL1ElWRsBxEVmZ4e3fDa37ASscGtSlnqAEQa9+yiLdB3dDc9cN5g/
vOwtU7Byl327lV9Sncgdc8u6kzKY1YvH7ltK61/ApAbopZ++1E20tVkKz/Z8s4MIelC56UHCFOLD
do1DOKB8hlMHlJGagPmQtrTYocRxx4QE/ZH4K/rykgrx3eRonHlcs7x5LoS3NRXhjjzJ3tzhhVyD
lmLB7Za3KgMe6rUnovmW+GGshOTNie3gw26QFVgAnTrDfq1aC0TGA8Ec7B0ccvqyS8TiXU/MdZCg
7Wo0/9Gxeq5m/8Wrka9cY7hCbvqrwL+GS0ZZU5S/XofYP+jkxajISkGWkejOsyKVkTFDD82kSlvL
+KMdRsTEMQEer5P5XtPd8HG89MXT0Hu2j879rhBhMaIGiRGjB3cge/+DboRr+Gn6UDOYVEOsUT8i
dfGmmB4iuDu8zfD5hOGyVrVYAZc0Puzmon+J+YYEtsiaQ/AJQRJpSH1ICCbQ8QOZLnJ9su5k/1tZ
dL1+8hKnd39+hEz/DXDxw7gDIvfEkhWJUUN2mIEAekaWwp9dFAwk0a1F6NgL4xZEhB3kRzphsmmX
nRW+2XRS/29yEpZGBMTFOMU0Iicxk6Yav32N5KCUO/TAgH8gqjjvjYFUmwIM4j95H+95srVh3dqc
igHyfxjCnPvq1ztysjTyTVeUUZDNA0WyHiOikM2bzHG8sLMr7z27tlC19PuQJnxmV1iNW2BkWvUp
o78QGmjbZi85/6SOzrRAF9vAhWyROcdIe428z4FkCJxNSwM2E9sBNv/W3XWRzP2oP5nPJMn3SuKH
Pm398Q0kC1iKs6X//0Y4uDEwScixOQ6de7Nhx6AOJ1IO13nsk1wJoyNFu5QZGD4f/GJPPVR00h1e
k1a+R8wdn4TORBEBUxoyz0iKY1bfStRcns89R3Ujf1G1OD5fACmWM0/7ZJQvpDXcnHFEFaFXpDR2
zOwJ9fSSh0OYL9NLiyASx+dJwJQ5eN+JYFsjJ9a0GfUE+NAp+Z7ZsLVCRysLUZ5k64Am16H3xS1U
5mum945LHTz+5kj2hH8MzU8f2ha7FZEe+5rUJpCK1oeZ7+lVffKkC38xQMy46xxBVf4c0BhGYq1q
RrveNqBgMaEmctjVONbKDjgtPuVJ7OvgjUPF6l/18WEMBEW5cOiaVWCy/TV+I67DBgAPa0YLiWrp
z6y/kIXS3sUtw8VynY5y46Gr9ZltCcatoV9tjNHaGWECChpvLUWh47/rxD1Ik7SOaPkTGQ5DCaq+
gHUHM3gRZcRGyttEOJDT2f8GPrP5M9nWAQ4w86yn+Ksndi/laRzfmvbRFJ9m4W+S+itCKDU3OYIE
918RMaxzs+EG9XNh5f1FxOVpbmPAVpcui15kgkxeM6O/uU0PlQqkNJPoxexxPQRA4MzY/iKd55TN
/gbGPgfbxItz1UhJ0gaKadDOiBmwt7UkFMYutWEKyA1BHiOE3iDJF2aHvUi0XzUPz5N1Y/vkfR+m
yf/fLlYh0DO1ALtCv2ocFvBz7hLRFicvpTe+uxIR8Ps0fZTxHvubIn65n1bItK90ymPF4AoN5dng
YTJxlA26+RRR+hN7uciNW9bt6REl+mVKUhIzAaqLb+oiVDR3kg+2ZA3EtKi+XZxDvq/Ku7GKOEiD
EzYyH2OVbcL2o23npdEKNhOA7Bga6eRJOd5HpV2V5j1r4LozSp/uNcqYImCDP/Kby2LrVoqE/yHq
TyiQlWQ4Kwju1eyd5c04Pb6Y47TzJktKDrVvOKpMexnfmO2l7OSB+TibFLmKbMLs5mnfm8+JnmNe
xi7VeI9IsDQzFSqoYAo93zPi5FwS4stAZ4/Lsmfy12boPKdZ+VBIvz74ZBZaJBivcuNAXf8cGW8C
xZZORIuBzyzzmgtfWYGlONKgtHRI44TLf6Hajn0MbcYmmC9QLnUfu4jJkzFiocyUOAMEaiSq5YvH
fcfeZHov8c+EgHnzTqWRLGfzNez1peeKFzUAUHmh48z4bhHuEDjMDEpm/rKw7i3bNhNFos/WJUXt
6lDg5FICxXAWdf0wU3wUN7XvBW/w1HrsboK1+uyCv984AM5D0j7gxUScwOVHLYDPEus9H3Tr0PIC
i1X48qVp2Kwp4dQa9KmZu8HUSNyNcl9/wQlf+Pl3XaCfLk5sRIkzShX5aZcYks22s6dyX7OhCnmR
jCLFZ8ZwLyQS0PQZFKsqgSlS1LOD/vJ5VHpmHNHRGSKst3Kd+MHZmAm51zEqacuIcaU/56uB7Ub7
G3AqKug8sBSTtzXQa+RkAFgQY0dUdY22YaJ+cmgwMUFumGjTGREmob1aPTpRL7mHSIiasLsNJGGk
Ayw9Cgemg1hduvucFipZVN2mncM/YvKrsh0zbAQYszr29pEyj7jpaWCyJNHyVKICc1JfjM7znxBE
7k2MQIiIHEzB3UOzAwCMbc6FN8mlphQhwyB+K0H+Xdtbq74G4QXjz0rbZRW3N9uizUib+ApVhnqg
pqNikMHpzf6xh+jG5JPRDoBSrMGen2/wypQe+J+WESjO2ti7xSVesGbYkygUoZeQWF/sfuvOXFoC
nVBi/jk2X33bTS8k3zLa0EBqWQiL0R0+RT1SA6NZx1MBUax3aIaY9/sMARfNY6Aeaq5qos8Ce0Sj
5t4IliLxy16MdI0YZSd0oDSC0bi/hPG1AvaAdhVejr2ZjtK89M7Wrl6HjnVZsMEEEEUsIFVLZe8m
jQchoS4jiIrCQ28YKflkKFpbhzscKK2VyrtIKi4zsocJn8SuTM3bPU/2uExYnmS6du1C1nxJck2q
04AX2hrqYyzGY1KC/KgKUFvsSysOZvfGA82v6ZwS5sGR3XPDk9yL2S+Y+Ypbk5aEC08Yz605XvtY
wYfSDHocnRISsYIqwQCrDi8I5gB2105cjXT+8EbtIaKtMQyMiM1hYbY1MenBKXaDd8d+m9JNxtRN
JOFyiEe6azv+J7hm/Y8xQxYC1XgpbZIkmfzbcHFLe370E5QEShr56BghvAlSiiufp48V95hcDfxK
9Yi6OP9R33/EesYzXpsoQfVgbTpcmdgaCk6aKm5OneP+jOwYTFyvU7rWZf4zpARK+BnO7nWkg8Wx
ymePaIYeQrcYCUFgfZaPhFevIofv77Wr6puD85cLKk+Sc0CsxOT8NAiq8/551KNHbxGDwAIZ6pK/
z7hNKqDw5nKb7iuY5p4Il1Yu/wSclXQGE/gSUAtqvIn274gGiTkoar4UFRB6N+YtitkZF1vdphbD
+dzU5QUx+CZiUcOydSlK666b780EHcYg4LT8M6st6rsO8Y6CavasDXys1uauo8ywkrtqd8fM3iLh
95o/4uWfgL4k5j5Bq2/0R4C9oeTvBu3Q//Yl5vbvSFCcMlAOevI0wOqPUX4bdevsVuY9dGfGCclL
UWFDbGFttuKfS9A59D6MNzE51hAceuJsBDsKb2MoY1COe2UkJSZEXst07Sa6dJsF/S7NmQ+iwGgH
94wXbTnO7MA6oIN0skkE5BPDFVX1dCq1N1a8cbFjc2eWmyHis2i/dbwTLBl98VKEJlj/8tQGN09K
jD1Qn6mrNECOE/sPq1gVnnsPK6h+4Tx9yBR5iWftY0cZhMnLQOr9OkgmAbVkuS2XvhNtHNMj6HNC
Ben9M3pgrcG91i8OuG1Yo0q4VhAw4S1d+U9jaKaoUmxcvN5eKcGKwycY9XMcH/h7kYxrrzuGI4x+
Av5xJ907aKn206Oq6T2uD/1d1K9WSWAMbkiT3oA5vGnsiJItKZ4bEJN+FqJ5Qu+Mlqxpu0vPosib
JMbUj6m/mCOETzASM4LGA7AtMsnlJkYP3PzLiUqgKScMAgUtUr67nlHDEKrhgBGA0n1tYzxP+blj
yabcnabeAwXkFxw/PeqZWEkq/AoZPkkCpCk8Cc9b57gC8kD7iqNik9bOaxSil+94oNAjxoylWq9f
uggfujr7aES8C9jo2iOZQ1DSC1pQxC9tbC28dhsY6ToNJD0e9LrmQUYoTnjJ2oMMPXrkGO85KhEy
jg3dWE9jvsG44ni8pbyTycegAdj16uNciqtwKvjVhX6Vsfmw03+ZGRH/wG+vAzSuNGiC1Wfe/Xni
4GoYanEg5zYYnjDYBJL3pj7aqLqjBHnlPCA9zAG8oSxsKcSouuPxZ8BtKuvgIN2cbR402Wbh81Pa
3T2I0Q8NDfUKphXjM9DgipITRKTrouI7nvWNPpIvNplLhCAIENpdTofVz3TnGMsQFV5ofmeDoNyG
1uGBbacYoBglrAh9NHpqRe6pJaf2Fqb5bqZ94xFnDA19Nt0lJPqZIEs6XEM1vlPmIv+iult1LAOs
WiHw8KDiRnfDb5vhIbAU/CnZYoGg6KmXzsGC0VfgAg7f46544LYLad/xo3WIrVkcD6tQ2zlY9MmE
ReB6Ebp9MLRTnf00OvKx+phzbaS+seRnC2qcnMyImwFmPVMJbeQYTo+6bmxtF3klw9De+s4xbycD
Kz/iuAJwgufO54EhIyWBVdrjx037eIkokeGvh66F3APuYWesn8OaetKy7HM1CYTkcN63bkFyrmWz
20TyBxuFJBrdlSdoUKs0TKi9xvPY8X8Of0eW/rY6nRnPkyGjjc8pEF7giOk5nuqvPCATMbKvKcZI
6oWj0jDoM1dch6UdEQ2AayqJ0pArR4+fWyYwkRX8lZ5Y9s560tdh8yhckDoMSA1GzwKVmTE6iJdw
mTnNik8MCMA7ugrLV53s8FRgi2XW4jIsYIxAbxAfDCRerOZ7fqLSfbMIeQl8imDvOMf5LS3+jt2d
hVL/5ikHX79XFt0k1Xbkl51GP/nnNow/ukzbdiBp643fo7ltu22ElGYitCHjs85TeerrZFk6gLfY
YgT0kHnxz8HLMObtseKaHgvnC7+XxJLE7YIAQD35QDyYG5vo7HSU5uZ2grzFYJlXCixh8a7yFUqJ
BWOAVhdjr6ET6B89wlf+bUbwE+DETSiJMtDhsBCwiHDs3VPNXs7Myd2fal5oErq0XFGrVxiwoE2Z
9zLcC5XtjG9BYv7Adi2WmoBfNH+R5eBIzIv2tre540Ef+fDteIta5/I/dBYDjn9Rjy2a1iF/WACl
PJpBWynb/WU5cqzSOTmXFkECwFsQFXH8IYK/tkPjSta1/CkS4rhfWBogQTxLkvhcSDwkEk1tvA5g
izIJAJ31k1ASd4QQ+CbWfkkAga+4WGGK95DnT0wqQfZJw20wZSSfVV+Zf3PlsQqbXdLQwyXTJkrr
T8fVnpl8IoPx9l1UbqooXvc60mIEIIiGiUtblGGGSYikIYf6r+mINH5nCqDcNnoYL4z+D2y2qg2Q
CNve96bA49oXGALBD3xLtyDvgnZpjTGZYCb4b0QxymkFFuB/I+9s0Vh75HEmmB7McYCYSkxh9lu+
GsGtH5AaL9AFUyegQKnLe+WukEwaDbHQI7F05ltH7q79R4b9YF6UfddhuDdXE4puDpPykLUstMgC
FtlS4FnuPUkq+6c23RubUF52TWRxtgctwh8KEmJbVn95mi8TGTHXtDdBOK661CAcGoQ2k+0M9W/l
bQtv2/IPS8jwc2QN7Pd2TPi86F/qX7SkedUNsXGSZtG7x6ojoVe8t8khYFHgWqeU87Ity3cym4eQ
xAxOWlO7GzSVSk8Q6ulmNuf/R7v4fuPoYCq8Bmrojpcv2ugWqahfWPYb4syaH8f7CVtcusZWlzHq
RajGRCX6U0TWDcEGYbCDW4zAxPthIEr4KtgxLCQlJZmEoK4b1Zfg6ap42MEqGGeLD8PV0haX/FjU
StmqPtVMeO98s8hdKICQZ7xPNk7xOiHt+aw4u7Lbz/5PMvcHU62/WZc14DUsHfgwmmaflY6mYa+D
5eKjebLGbF+MMybeYVeMvJ+2+DOC5tNlH6aWA7MyXUL3AueOJjK2cOCDdAeRg/TaRuVcmrvJfU7l
W9LACydjBkeaeiZF1iwR+a1RMi1BGlMNUlKW7TocH75/mmJmZozN48DaWj7rNBd7LIwQe8BIVjDd
xcefe7cOwbovsLTacbpHbL1uOF8ttGLaDDOtze7+BO9hTNnYmCzbUDSVR9XI5byO0UEK+Umvsm1D
88X3IUb5JfDRFArIV9h3n6Ht7KLa3muR/YYjFC7KXxNserSJuhrKfiuOUgoiotLBeLjh3XIPAMdi
vT9MWHznuv3wuQcrmR86EgTD0Hp1sKNl/1DmMcEOVnWpU3zG6Y8MohsARJYDOhncY4+zLtn2QfLD
9PYNBf9f3RnHstW3A6rRIoCpEBZiXcpxTXZn7zM2dRAP9NFvP+I/SiLsCF23zpIf18I2MJQC1dmy
IPwsQ2NZN1A9i1XDwENtt9r4NIETtnk7BNaGwE42IJKot9F9peCL3IDEmy+IIBrijDJ9NjpBsQks
CCIIj3a+LBEop9hyLORclgJHhoDSKjRfnKrVkdP/pudEPOhH2/we54ceVSvHZ4eDRltD25uVYFlI
ZBFmv5og+7kgDyZ/B2LfU6d1AhPJQ3KGkzcgY2zgY3pASOLiN8VZkZy9ut7LCYRd+Q632R9o2J11
YUGPqjzrLIW9MSTgyg6hFJO1EV0nWKhFbf1rer42hkTp8Gr02qaGhdfN0YJmCrPUIhSfPf6TOORc
rxbBnuczZSudx91Nh5eqp5DrWZpOLMGzV19a8B3YfozDOq80xuYAiYnCGidtkTc7hEFgQ7BWqzDV
liU+tbmevShYZpd/uRokUmZkujiO6ETQOoDpSQNrlet44euMhYAgH0wNJOJDjq1Nz3saHezAyBaY
Gc85ap3kz0H258L/c8jCGM3uyVbW/BofA/4kE3FT9SZKd+8QqFOji3IpT5mILtyOpT5xDbkymjBh
ZAxO4H1fnGdIKKBwe+gbOQnJDuprm80/KM+FgFOU65/99GoU/rIil3Of+SyJkNEJIiiSr7FsP3L+
tlGfoqPNLmWIoSbvnnV3POUWSR3d3tPKt6js9k5drUtSR1Ef7nLyFGbQP2aMlbOmhodFmMPkw/ls
AXnU0elav23dMQQVu5gWsvUyeIUzv5WCdlu7Up2cPMosLtSvQIxOQX1Zi/ey/7Zp+PYx9yUdYkYm
SrWvudaxTs+Hud+E5qZ3V4HcJLCQDAIuIa6YiE0++v6cstrV6CE861VduhGsCYeXG6YqnjYKp2+Z
iXUVH33k1QD9qkOovUv3J4T8WxwCxL+o7mGn0Wtu7L3PvNAETeaiQ54YOIjqLxHXgElAwWoIyBA5
jo23xKSAJgercPGGRnphgm6b2BWBY2vM9cgiFi9Bnt3a/nV0Tk7zHtba22i665JBpuYzlM3XA4MO
wdmk6eHwpLPSVYyE5Iv9txaedGZnsegOll8fNHzmdCYJmT5B+54yP9E076i14U4O2O/DnneuhyDy
FFBaZWwuR5iBas+e1A3iZdpFFNyztFaiq+4hPje4Ut6wYl9hj+NmRDdAtiuzK/wCMKEEk3PmiO20
cMKz2+J0xLYyxA6xihn7924xeAU6aKo/49hKDOdKwByAdeujd6dwd2TLrgoH1XHXNHS16PsJJXBp
H4j5QtphP2mfDgBLJFX31L0btLHcF8lnY4EmRR3XG3uCOzMBeODQmzO2DaNY+17CfvS1Jb5dd++D
7mGMIpSFHzvkibILFHTMk1wcGjZaoxIbMjgcwfgJrXSXQJQxCRv5qrv2053uFjeqXt0S4gTNcDg4
Q75NSgDcBPwyw7OZtu+z4I/Mc1abxrYgs8Ip8Yfb4T4N56fSY1AgA3ubQ6YbU1qb2r8GlGhYNKhI
jMLd8kyUPv6nAKdTrcGsQl0HbtBD8mEx/iGJZ0wRI4BVQ4vkEYVZYOnhGmpQ+vHabeu4p3/b8eAU
HkhcMhhUFDljNAQ6CQNvXLKCbXkv5teQl6WI3X3gnLQB8MDNq85t9Mhjg37FWvex+WTcLCpO5sF7
25FM9MqVZVTXmMcCyvXabryeDs1dqmdHTOjXiEM3SUlC49eDEJckkMFVz7o/q1WECI3my4C5QmIt
+Xi1Ee9txF89MjKUDwNko9KTz7RTur8fa2MXEFyacDm46NFt4h40mq91pVYqhn2wA+d/5b1voXiY
jzkrScfZqGUHIL4uPSNTssSvwfJcGhCLtuYAXzddj9nDYiTksW+PiDyZ+l0/XnKFkkJrXf80NTUQ
M5X8WUkkzPi5p3JgmFsG/Spp6pNo2F6SJ9Hk3yhIaTfVplFpQ7JrOxBabrP7U14edQxANJWQvRz7
o+WsmmWxI9FnpaMPH75M8uddiF0x+T761jF/hYdnJeYW4oVIwx1vc4QMmthAWMqnbFTp2zi7CmpD
/zWiXpJ0sQ7udFMi5lhzdjOCIcWAsY3N3WIN3lqgutdhHpTz8Ge4FNWQhahxSx0LMSvwklc6Yxhn
9NtZwXwIgiyrhakWRnX7HKQ6z/FK+PpGZvU51SykCHJZNfopg0HUymPUR4Tr5JjXxx34lyc9es50
c6t1yCLMnoYWCYzDZMKbjD/d7y+Jxzukxa9gp0P3tRwuGk04GhQsPR5QU53UDP9ZR+xo+aTR/Izc
O0Hj7/0aL5h11uFRxJaK24aBz+6gEPl11Np1YES3nhbAiAd1MDnsY6pLZVdHz80PJidYEmrHxnPX
biPPgsWiNX06nK4G2rOoA8hcYkg0W6tbGN7AgzTR9swc5k2HG66+B1JieXTnnYeYf4CNMhrt1ke0
Q0CrfxuS9Etk2vQUs1IsLR/dXwzjyKZvN7P0zXN95PHY+7NqRQvB+NPTvoiWfdO6bjNJdu4cEhYA
YPNoMB8k2t7Qq5OU9kvMNWlEZ5F4rGnRZcjkxQT3EDTuyiKN28Vjk4+gnX/jAmkr7nY9/M2tdo8I
79gzE9FQuCpzd0KxbNfZdYinb/WCFAMtIPSlIvgiuEOwcJ12rIpPKXdRjUTXD4g3LLTDTi+/B+tW
t9NyGOhyx00i2s3ovkn01lkPz7okixNhSyN3rh4cPeZmMa2opRSDubg15AAarD/oVIPy4WdvAlG8
ZV8SKLQ6+gB8zGtpWxjQJNJd3rdOjM8TzsENqTro7xMeH8u6J6W3qPoQRzs+Tu+3cRlqTVwNSG27
8jo4/qZNpxXpXQl7/NY+DgxWehyvQyk3bglzAGhdNQC/IBu7QNKnvKENpZDrMCXr7zVdvwigrVyn
jj9mqpnvfwewA5r0ahUPaX5zI91m33odu7+WS2o0XvX5MaYVjgB9xUbMic2Nm1m7cbiOiBsCk3Ei
cZhsXXfYxRhLr6TeAYgDnWaZTAgxHwkGgDVBiFxauio1ChoxFs8NP1L1DCBhUQXKrYX7EZ593PIB
2d7zVkd1cKqAHSXJX4giDI7owmMPRW5Xw83OJjS2EXSvKjtfFBi3BWzjZqabHXEiIgTBCaURUCVs
H6sqHdXRm39r9sWTVq8jXJWOie71VxMv+Oee/OTt102jJTL/FZpgnmSHw4CtOS//tWbTKIP3OvnR
AHrEd1WqujhEAMJ7mrUWMIgn/wguuyoZbwKqzSn+lXkVXyxJaX3KwK95iYBsOCCHUJmn/syr392N
joWKKbjua8aiGGrqeUMe3TZugCb1XB/FkTng9I5BDIcvfmoTEl0cLMtsBMr0oqQ/qXdzXX1bNuW5
t0k5Z7PbBDaySkYhNSWSpMIJ/nTn3dHGZVvcNDff6h52IHOrozGfsG6Pkbf0uAtGC0rB8BG7ybku
2ASYXrmpiXqSOOXUb5zGE2ymM+NTNs1BQpb4NK5QDy56dIjxvSPrkZmqDTeuZUVrIqVG6zhUCCKw
aaAgS+MY3dK8Dvx+41Xuc9f4myZBjBh/2AyLUr4LGyK54LVHWKrmS3Mrl0gSCVp5c9mWif+Db45q
JSRRUIUswPP+TedOsIHv6RFCKIQvecjHZoyqhn4d7vyMLZKJAiXLd9VbjYzcxPU8pjRe2ndf4ZFC
cO7jU7C7Q53LVeKQqsz6WebPNfmYtAwX3+V/7pRRO1hZlEYVLoSEXUUtUFnL+Sn89oiPmIBndg9W
ZpO7qtrqRQ7udo7l2k9I2EZfNRkRWRyQa2FPChQ+BOtSHpZrHaVR2NL0esfQvwsDpuq9pK3HsTjh
0ORkBdxmUN6OVB6Z/jtkx5DnGmst810VJuq8kvnzSrjZ1P8l0atWvZUWwd2Q3rgOTX6foixXCKbW
AgROZMw7igv1Yq6YULGTdI/+cGg5DE7UQn5k/hPJcegZoDA8MmJ58dhXFjFjARIO0BE/NQsdQF5b
cWYP89Ylorrw0DRh6Ce9adlmjySCOBC/KB/jkD5b0GTzF6QN6LXSL4nKq/YRpOOknViR9QT4Oojn
Yd40tKtICnAOMCSlGy8o930oGYnpq0Avs3xN9Z+muo1YvFFRLazB3WWSuSb/2ayNdyXmDaln+nAA
tZauYAD62M386d2Jt3nxVTbvweivMwUE58CML2H6sBge5MlfbcXsEFhrICvQmELPDXyy5pYb+Qtb
ce66/tDX1a8RTbshbzisdHnU25FdjHMILSIJPJaeHukwtv4bDSojEAP/xL1w5l8kKEwIkMPyY0Kw
NVi0nRErz7x6c+Z2HbfUvum2qM9D4dNXP4pAR8P0w1gCEXOnIKOVB/7McO+KeZtM7PzOptGyB+yv
ZSX3ldWfPM/dOp92VO7Vbqus/F0hgIpECs180bQt43AIxDgrscnjfDEQH9gM/lMQIVJDLVqbq5Jy
aZLblKLIYUqAROiH9mtpKeB4z2QrlypG6P8vXYuAf6fpBymcWwzy2zHEgmm4XBE2gw62/KTEUFSM
JmHKuCiOvKAQMyQlH4S4An4Kgpoq6Df17F1rlyBfVEKgyIuZOY8pz85IOyVUb+FUNf0iau0G2JpT
tytdi861yftcNR2IHeRtDSkf+jQCnGgvHk35HJjkQuXPeN1SGGxGzvj8JQZ52Yg9jM8tBKxLF1r/
ElE/Uk1sqpDvadzVtw7Jpq5DXe1B3obPtj8R+BCQp2CyqbZN7NJ+7kdE/8pbaMm9CsGAXUWuLOHV
861A+p71zmJOXxTpxNKICmO6luTOp96SjeDjtXTw/ZC1k5O66g/BQ/31gvFRHvz5eX7QhcdKkGQa
RPeBRgIVhPkAWXi3Uyp/D4y3TpuUUHU/ddZ6Ej/a8BZqWw30SpDx/WFHo6jQhvOkFL1GeNGl+5dk
dAlG/t5X9kYE2aGzsPjXas0Jmy1hitLlKy/Itpqzlp+Ik+pg04FktEpYa8WxT28oWA1WtpQdaEwQ
gqDHcAXsl3paNs47jqG0LHazM65VmZOZIKi14qevo207fnI16+xwipq1bG9e5X8cnVdv68YaRX8R
AZLD+moVqttykcsLYfvI7J0cll+fNQEC5CLBdXwkcuYre6+dg+NvqkOLmciF4OlxUhmnCOeiPu99
UA0ahHaJTrgxdzmBqeaGBvmh828sOVx0ldrCz+rdc4d1YvF85Oq4UHB0F4lBlkgBDzlFiNoHY4sF
Uz9b8dlKXqpcnk36wnE81/HF8sJnnj9NqgiPTVnfc9jGcU8ikcUf/Q2nS8gmx+9eJgpHI3xvwHtN
SXwVM1HzTPWtnPGAZz/1+Z0pFoWM8bpk8wXsz2CD63Fx6pEdRuUmwnsFodZ9z7ssmKCbkYFIvBCO
M9xNjR7cRv3qkAXckk/aAbpjSQq+2cDdYVftxomdFap1fEvpI+bMB2zf7Xtum4e+ZD++nEaeSIya
O1cHfQlINe8+JOVeBYNOclPNADKFnezGRARFHG5DdsA2WUw9+U/x5KCvQeeB61xgpGoALNiXykFk
hw6lnshwqI4xOgbBpEqg8aGyrQneovRZ8pjbn4pihuaR3FJ+Qh5zLIPF64JO6X4X5qYJonkOGHZe
0Yh13T0PcKDsBdEBhZNpPKlNgrT/MPXqs/uU1aynNfOojvpYXrjnMttfk+O3wAd3/HY3JZwjKO5d
Rq8pQwy8xkn6ItBi9k+GhprLRs6im4CRnuLsT+D644FiQsP3ZnxB1tt2+I4LXIiqS+x4r5weo+Ho
7pvY35IBv3MpNCAZwpuyUNFWtcWghxFNgffCip/zrtjXlhaU/vik+jZ+EORyeHnDHikmmQRfJS2v
IgEOJ+aQGGQ2niRWXdx9lG84etZ4y0ifgZGkbjfIc23mPaFJVQLpDTStwIe6HeKCG/zwmo5EzbB3
H5ctf3niPmP5TdKCqpa2QRBDXO4G+MM+aSoQnRTO88msf6o645Ayjxq5jw622jJ5RaDFJzssNaML
Qqua7rHHqGyjI+o/Ut855fYAfCDcaxwZ7O07rhsmuF5jEtEhdwkB4RERB39M+eLlt2jfMi75CFW+
MOAgvjbjb6mIN7NgcFatunnc+P2uhBoR4hXOv3uRHrldlA6eWyMTB3adVuPhH0Zy3h1ajKaNF25j
yQNQEOCzXXh0Bic8ZRURoZUsX9gb5d342Q6Ikg3/yF3JClVZ1WGrsrXNQ8RMpKhldK+sOKP+a8rJ
z5n8Yxwx10/kwc/k44IuIuveQDKiqmGQCFGnthJYY0g5JwwY3rWv+uNgVHuzw6g39iTEeYe5N1jX
TYzUfx39PC2XVn7wJF66qjpn9OmoSufpccm+J0JZ3HB5FRZ6Nie+ynfXUEpu+72tCVrz0LUziYwQ
ozy0FMBm0xLqjuiJbT1rc6QTFH0Da/wvoCOMYApTPOWwbCW/lofxcPgHe3ZOCQZ6F9/Z0uBTTFcs
cJr+qW/euJnz/wMjL4v+ocT26Qy28mrAfekqHY00F76Dp+qWpI+s5cNFuay1b7b/+P/+f2TTO7Kl
XaItO2+0zoYRX3AnrRfED/qMZSjAEkU1zS9CvSC0vXUZNjFFEnjWFBFyfs7biBDTn6pP3iKb0U9S
nqMs+RsqGjI1AYwcRi3kFxEuMtAbOpXHLPgSeVRFjUMXfnawoGf9V9KeHJ/LNbqPdrEDibCDzNMT
nESDzbZVR1LjMnaMOScY06hf96UuOoDZBCXPRAKnl4QWAtFPiRbTRxuk6uJlYPA33+eZLIz029Uf
/QYBsPPN5EM54RG9bK3xPrKqdNkMVrwFFm+ECT/PIVjHIR28Mr1TiZvTcOIzS5zGQ3Zy12DNdyY7
zITRk2rHQB40IMotorCRKWQxamIDgI/PzHc5DeinPeadGnKYpAaZ6V7C4pVFT4KXvWkozUh3p/Fo
+YimiY2nyhUvMf2xNMdtSzZEzSn2ESLxrCMDUgxYB+65Ot7WhPSijzLC6ZiU7HjGD3rCHtlbLs5C
SwIY0n0PoyVqtpbNC2PaJ9MuX12hc4OiCTYORryvaT3anGUsWQUXXe3YmEtW/G5jxVSgJg2XeauP
tSXJVcYa4Wg96ie7f2qJzDDmbO2lw4ot7lYtS4UMd27U7POEiVA3B8sAVWzYpTMzpZLWDvEsKuOS
89MHSGLj7Zg2Wf+WaP6u5QNsie1sgcTyNbrFPaXOrcVe2o9giR/yIsL5XqOBgr6N05bwK4ffMJm/
l0iJvTrOY8MVQdLaq7bsPmqKxqUfTmGeYxYmU5c9j+N/COmuM+RjjVVsivhvSql8TCi4Dpj06BV4
D5ywdUgZEvavyqOhy1eneKzo/KuuWXug27MI2oG181KG57ncDQyNTKjODkNZKku4JC7M+zfQQUlN
HCn+bhiZ/gonPPUUmDv6Rp5kAZuCSIEHe2TO5bEZbtk+2IcI3E5CI1EvbNArYg/Q7COFtfgyFVLc
GBBiGimrjgnV3h/wMbssCDhDPJPk2tG3e5r+k9sgafF4/CVyvtyO3xERqYpE0vHMA5TtPsI00L46
k2TVoh8Q7zLO/urbdhd+NkN7zpGyJ+Su6sbErHnYmtLahpXxPsxi5S9vks548btjHzvHJRsCghy/
rZz3HV+ZwvLzoDKy2WhM1tm9TfmuXepzbrA8C2I6xqmdwTJEQPUQaSVgGfCypUC/7YQcRWTdAID0
jdD1q9VfMYXVDwNLKVTCskO4aTZIsW5u+JgyAKLsVO9zd0FzhXOTccOLcLtAd+rLMCqgDNGNUuzo
9fHpwDJy3P+HaJ0d1OVP1VKSCQLVZxU1HOrAvf2T5XIMYZcrX73pFC7fmc36xXpqSePIWWb2eBmk
wSmlTIme3I92AtZq3pMplwr7Abw9KlpGBuCJEJEM+d2MPycvf+SHTfFb3VMBYMaCMc2y+IVFIDpw
1vtcXdqARkpL37Uecb3stk6ZvaSpxgvz3dAlGQbKuCcHjo+FRLAllQrkKDuc1kMV9zZNJG38c8tb
YbIixgvtMYdWhhbKkMHeeQYHYVmvWalsh4lR7LCX1vTAMiftMFERdahjKhj4eW11EsaHjXNP6Yyo
SrCextQrnd+vbfDnI1XlNPPQSvI0pt8eKJpe9Ecd2KJFiHsO/HVcWPGpAOmE82DrReOaEBTeAomi
QpMYFvtNNXqbyudD7ulzx/CkNlsJahMPFNBIUgoeRY54XcPOQPrTm+4b4B56sLLiMySwYrRudQ6U
Su8eOclLSlYsmCu9DE9pZQdJ1B8iaw7MVVE0TPsdf+8KQgCq4RUK+TZ0q72+FM8Tl2bN0jzFkKC+
A4cRZ1sPm5w3p2qfCzZ2eaFqU+AieUoYyoj56poG48IBkztHzRzY/0Kvyv4sivE0MjmFSf79Hz2v
6oujP+2X4THpcB5Fm4FHPRJvFsFQbRiz/s3/vzfGeh+5WIpsEpa4HqFPGNBml5ktEjMrx0XOzyBt
JsR4WeonpCKYWl95GrrxSUiwCuVg0i8Yl9TkRcaqa0fyGeYLxayBnaUlnu7NhjRQ2+LNi//FCHcM
MJgUjFX6T4av0I9QXM9MKYD0OdAewfEjIKPpZJKm9hrulAb98DWa8OiOhqS1nfNNPVcB8lL8es7V
1C9Q2OfhfYb+N5kRRwBXaBh4xUcGQkLwsSXESSV4yW3YltCB8hp+PWpHZfKz9qRdeKTw1B0X1x21
4cz+VbcZ3pOe50rCbQlLE2KT9Jhy+/ya181rnT4l0mUUc3NBJjbscUum/RNHxjz8Of7PqEHIRnbc
JOm71b8QOqHuU04gyFqbWhEA7eJeLc0+FazLqVJS5n6t9kGbgqwJP3eTsqDQ0WfJrUMjG+EPgxx6
0ZqXjAdkKgGL64h6OVdKq3wsKhI/7dOMkzmJA/hFlZlcQG4eol9jQEfEQqxh3wIcrTG5YbjWGxLl
Z60/pnX8NLTsbElH2aczCyxX33rTB0siGQr4W+JBj1tuY8i4TYG749QK59CBl3GeveG3bdH+kU1e
UrdXCFt0SEvET+XZVlh7icFQtnWwcETWSb93IFT4lvnIOqJSSU71xEnM9B16tRIOxf86z+MMRHZU
8TISeaUxg6G5YffrzoDwcWc5Bbw476mgrUn5Ouv2M7fLY0eT63TymCzE4mG34N0KkhJcOTi9EBXc
Uqz8wQ6Im2KeXW21OApq79yLBeIrzTfC4LavoZU8o0XfsAelG2oKco+jS86lbM455TnCAXsVo+Qq
Cfee++mag2dDfG5DCMjhukzOs8vDtkCDrBGUsTWA4jChWKIjjfgDYt4OlcSAxHuE0gMUv95RbFUk
pcyxhmpXhDfBOxgzTG1N5+pa2WpitlRlxCWybVerAvOLJn+tZBwtrw/aQpgkjBQZPJPpulU7f197
z3osjgBoPR7wThkOWPKrF3qMunessVnLE8b524cX0/uJanwcM+MTzJOUdUCoOKGxqHU2ADm9pkmb
/z/nTAwAdU5X2x1YHNMwoVJDrWpzRLZLT993MvKBWMVlFy8n/I+bAS4IOGe4DTgnNJs6ouaq7HGy
TvvOkDwTyqLEAqvR97pk3OKifPwzoBezJpZhsoP3vInkR1I+1/a1CfnkjKsVfym+cIlWoHtTexl3
eKHkbtxt0qK78Tmq4rVev7ErI8WekRgJAvbwMjJW9d1fHUsyYzy3+1EYM8RKENspS99s/bnHFeZD
0GGFk9fdylJBQz53ZGpuPWDmHcODuQLbUh6KFv+Ri57ZDwAduSR1LHBfR9TTufZr1fV2kGx2LqMp
NjXVGulOLPtZAdd/AHC2MWGLxCLhUwXVgvk1Rm/JT/B3TfJRWS/sxAXZShaqN810oZLGD+5BlAvr
NWatS7pzsXzycnosgLHdML85x5BsFvPZib8KChrhu2ezLbe2+xyrsSZpmrC/SBGrIxhCH1NW4/XD
Pyi/YSRE3U3wcx2M0kt4HuXXaDC95AHQAUlocVCNwC08gUIADd3wEU7ag2vfe1TrLFTOak3YMLkN
kTNgk/5VxtCp/lh4ODV2olCLmBjiEKJ0rod0PeDWHRoue7Y2hXF1liBx7b06ZWgZKBxHHnWMQGRJ
qNmImoob9alAJE+PaLfxs6U6NhSneXsZ2QD4cYxxxN+Wcb4bU0RYBGOG478sfcTdg/mB+iQmpERC
ieNYMO/jrKF9o1MYkQvUiEsmPbB987iUxQWyP2bYF1HOK42nctRZLdMstS70hvqWsL2dsuI6oVnI
mF15yHUn996SXBhObGcJ5kbqWVVPqfdWI0iyjAM28yQ+Z2UfdNxWIzUvd+T/9S4+4weUwm5zLJHN
NCS11tNp7pnEiS/GNBn3WYiPQFiQ+yhj63F5Y1BoiFPLEzs597C+je3TMH05XBs5qnYNe5+J2FGQ
pJdP5H29OBES6vx1YaXT9peccEaz0kmwInKgvVDyJ4ypB7hTbf0TEdZQVz+9uPhjTS48zGL5zetn
lCwFmJtNu2IPnWBuNKLt3+fiA3xoJ8hlD2ZmRHnfPCZigTRIBbjLgKZ1xnPovlQc2qrzpTQLi4++
xOHgxYFvfI26d1pGsqfirbNgrNU/8sxZxZLgVOIFwzOUgMj6R44MYRgfPbOXhonE4HWBz0bQQLBl
2FBh546snSlonK3NLglQpzTORndxWIzMMak/1HE+iU8zZp18q4YvrdGjYXSA2zCNLdqtceTw5fBU
bMSCiBOfhpHZrEJIlWB/KatKZuJuGT3qnnkSKjcsjS/cCO7Wbna2/F+vNIXY+msyJB0zYXXLIM7e
aXwwRQg6QOO1Bco2oQdQQgHNSzhJHnv7xErIgEtnnzosamwjBvD4HN78NTNt9lWYMHc9y1NYYMXT
hE+yRd00o4uyp57l1O+k9N2gaHv36FEjrKnwMGooUWJq8ISROxuRSWRrIyGMO4QbdjM8i4aGZdL2
lIKpy1iFQQF+bFnMpwJnaW2b70nP5MT+ykzqFWLNmiT6afNwF2k/YQ9gE2VSZ3CKVHD8m5MTeUFN
TVrcETYJGvV5MgIgkitJD2lnx9jdS44IIlIWxj/weLifcMyQFumD3mvLY6JNoMj5NvO/hJ3eKIyT
BN024nPMoAxn3TcQBxDb+FHCzzb5wV+9KoZ87VBg4d1+kHSfvvk4jPjomD80I77x94pxRMeyKce1
p9PRh2RPVoznk2bNH9rGaF0XGCdwDnkB/8Ek/4hktdOJR0QJiNuWAw9hMFroTcLwd8QgENpfpsEY
E455HOqPaX7rkDXSf65TbOkZMsukiFlUdw96+8qa1cqBIYEryY0PSs8GJWXbGFcNLDsSllXeZze4
oM/GTEQxoGp8KLSFA7If4zl1cHnyORkS/s6C5ZmrvuC1iTseSo42j+8AiayTv8YOm0LxFhJiZGQ9
ApWFjZh/msNua5HOTU3v6zsWDGvLqtYxHL623yweP52nsKWJ8BfgG6gbpDesR9xA5CjQ7CiRpL3K
GRPV8t59DJ6EAEWaR1ZsIO+sEkECOrqcoFQ2SzoCuGrowuMYrGE0bBHuc/oYG0v0RDEuZ4X7kBIH
MAhJ/Mo9MHXf77ACKdbriz/RmL2KKuT7ACgzic1g+nv11dYwClDkbx3uWjk9xRzu4bSPpQfX5uoj
joObQLzYUH0vlrtrrUc4ham2rIuFqffJHI0VvhnGJUQBssHO81d1YeeMZxJzz2jlQWd8BngdNRxD
t/LbUbquKDwkdoI9nCY1BYSUZI8kCKJGIsixOBr0nL27dxGq+iya5/kNR1zH9dlrSmSwd4iibsC3
R1rDcamovrDtJwR3SuePMqGbDzpJOg2QFxvrfPnVwvRu2VoP2sYF/7KgWWp5Ejrwb1Min8eZE4aY
LC3iXAfU1WFr6x3QsCVBLDTnpLiopaTjnLDlsHpsrbuBjxHbjsU8jzF2VB0XHMhsc7U7r+GIuoXF
zcpc2pPCpOTkGXQTOsFemocShaeuCuA5x6fCg+M3eGIrqmywUmSITHIdwRCRc/2gATpPNIYW+nvr
YcRuQiBI6P+VulbpCVnUyUsRVXviuEWxPCh+5sxxnA8IgLAPi+QwLDgX7eHoFa+isY94AZHBD5sm
oReeGQ6jfxQDkg8wm6mVHeQUv5dyojoO1xXFUNwQcja/VNir/ATWMm0/zJk7BqmHsbgZaMwjnd0X
eVfKhZEW+GRh9A4elQbx4ZzG45cJrGvyu//JbG2Jz25iXNjAYoAiVyPdRtWqQGH+W0cMpIGxqNZ0
Bth0sGC8KhZosgl09wZfiacHYxyQ7I7Vo4Doi6uVVcu3BVQVFEzu8I2yXNXMHDRyf1iwSkwstjre
szom1Li8SXDDOq5dzq7t1DgBIAaCaI+NkSHdnkgEJjdGp5rCjIjqoiQ8Txg0LsNzmwEpAAXA2phN
eQzq+aNGLphCJnYlNVdKSW50yym2XwqsYRJ1KbQ78Gdv/Tj8eXXyVDvvGjs8G+qETZjQkostB1Zt
YRqDGMlrkrJlrjL/wP/m9X5hv0SX/ZFG5UFQjYr+W+rnwsctjCMIXCbjHKj3YB5TrQYtc84ihq1v
yt334U63eWiCgcM8mT/i4d7GGLS9mzWocj0990gqExj2MUYjq9ZQvLyl+PEJJ9l7WPNTZZBivdww
h0xO/Pk5qwjIBWM9M6YBOZd4aBFpuIhAn5ldR/GtGZuj1ZpBnGS3fBCMeJBwcOzBZofHu015H5aR
7yt3aTf4BFFxQXHdigphAv8806sXIbOtMfhPnes+XlKP18oobtUItSXbahwJCK4yQlrblkSPKlpZ
5Zbj1DfQLGJ37JqvOMnJAbuW6c7q9igmHMC2zjV+zKFDqdoHRZEKyu5EvzLwx0Jgfyj1ZDsNNTfz
zeD06udkH/dfxAfP7XypigE9IsvdBTBDx/axyPZAXJ3SD3rzVjHeL/H1qQxqaSmCBB3hYK3NpxKF
/ax95aJdD4Z5KVNo0VzDCr4NbuHfaDSHxvkqkydPZ3BLzcL2y7WwiYLnRVnkHnOk4IP9Har/Akgo
0E2rEPRF4ec3lyWbqsg0++Ya/2pQCpUdEn4tlUaOdhRoSse7BDyYT+bklDHJ1sa6MzA/IV6PNf+v
zrUdORob93UcxkMZe+cBrp40WN7P/9N2wMatQOuv9N4JIA8ZvrUvvOzdWHB9E7dR88UmXnWO9JEt
sQt6nHdibNamEJcJr5tZJzsDkUudnrSScU60mU3aTcpdQ1RbcqsmnBYxKRwa8oKkZiBoG0E6XQuL
4sg5FwyfoF/y4GdsnlsaOdipCL5SdHETD582JJ+OXZ/dJdnnVo+dyHtwdVY+ZRDLq1FCS7T2ERwY
XiGX+OCQWb9pwGQTj2FjrHpAB65kMh3dohh6otOssxYFBH63kX2Ihr9WWxzqPFyaMIoavn706HTL
00pqPW/bG7oNvwvgs336afY65B9xQZPdzOREkAW6EfNhxJzCjLM2MQ0MF1fmOw2AVtJeU5gpppUF
vQPtMGEHy+yRUvzdjC5j71+Wtg305rPP2gczLj716OKoYni5mhSotSs2C8MSaFl03iUjQaWNAPUy
3ptKPlp4OBwIrtNw1Apqw4gNRPFJrEPmXmo3OpkgbQD0FM3J1V9m+kFLw4GAOoqIj8HWAh+o+DAK
JFFUKCD7yjQoqo/MwZssSSn8cpbm2XYfzfS9XNBXUYca1Gtps+OWpVE1zh5lTZwkB0JmGUxg/pxh
WABLKAtWH5zRBsLIQTsNCY0yykwJQgZg6qzkBl69dqx8S3rcQ1lj/ua25A7wUEghjIRlg+cVwFJd
/kYTc9jnGXI7H0A4/emheRigXPmjdYwab9NJY5vg6GK7ERjGLY+RkPv5M0j4mQhL0SznTifzQYKV
JHxuTj1s/NvZKy8Rsb/mxIbDexvc/DNlUaZj55vj7rWz+iMxfg8A57YjDtkEiJUiTbb6Y6LfHYA3
FmQAcNdUJcBSUFJRoCzyOkC3zav0Wwcf0Hloh3JsVoz7qc1VF+8tVlCyUmCttR7t8xDaiBa74+IS
4Tf0v4toPj3c6uVCgE671TAwLzyWInT3oA0SHwvBxNHI8ZrcMoaLBaP7pk/Vyhe0P9U2KE2qF51f
tGPYiKiBNwAyGU5LgvFYlSLXZVeajmfPxEFKsWXxOaJg2HpxHXh1/ewVl75Aq2A/5tE/J8MEFzuv
x1F2l0mowSCxoPjCsG3uG4rQEf82VxyEqa1A1FNa2Z69OzRAO3AMMu3jW8SowpzwD5mfM4kKAJ+4
iYmkbEYoksHwz5ootJBdLiqnFyTQAFiBpoSRtq7cFQacfGKsfga1z8L7Xrk4SHLmQIJ1MAMgGHa0
kwzoXenyYHFC5vuM01mbayrsTz1dngoOrtD5bhmqbCuzfO0Yf6KoNBbn2Sm+ZfeXMofszDthwfkA
6TtFX9ttK22+JN4tZnNgd8/KDiImzLloKHoZXtII2JRprTijuyenGpnOI4Lm9Ilreu1xU+IsInBh
lRUsl8tCHtLi24Fo7UHOEagaovIzb3ryFaDfSMbn5xRSCHOz2jg6kTiGbXbCwEBPhECHTZrdAF3Z
eVq3d+CVJ/vO3/rtjFqIl5Zx3GhCeBzRlS62QT6hdVgaGeQLk3cDpj20HvSwq4pgvfx34FKKEbb3
KbXIP3P6sdOLj/2A9vXRriI4pPTBVDdZdNVFzQfLGciyvKt3S7Flbg7B1jxIQqlq+7mXQUeBj+ac
oVT2wLwdt9hoWocYaCNgnyBBH6YGZxrFMRJZF7pnuU5gMcoJjZrgJd0vvIliJCIEr86IWH1BdWqZ
cLXA1yy4HzD2LpRlgvbMWSR6sCYwqmsz/ZoYcQXuGDf57rhUDShDJEi6WKajcGMte1Y1VO246zJw
p+15IJvEq/6Q65losNGwlcPO14ddMg/7liHzWAZgpE1w9Mp8GB7h/ISGCOYQdtKI2SLODznzMSSa
C2cEqIUyp/9hWMXCS2mBG/OaJjgxOSVQCkInQWnt/OTLR5W9xCiTXXn25F8JAi0TsMxtBFLGHcRH
yhue6MBB9ENKmaLhzdCN7yz6sLGElvLQRH8TXHGvW350CzYHG3KvH7cKG+VjMz9Mc/1imz8N8KnW
D1KBvIJRPCKy6FlNwP3wXIunmH4GX4pP65Uu2Qp/zpMBYKI37kXBN8osMs0urMrK5LuUxEnwpXfO
R+z8cI6sGGnaKAM7poH/YqsFA6d4CP707s/yUy/OGTNEQAat6oO754jBN3OytQkeQG1p2pA5v9xY
EapHHnzXOCEVpfTcSTIiCsd697B1FfwHXQWNzrEGlbQmRPAiAeXkNuAGoH5lXWdRnRjMmfgSIr6l
WE2TeSmTHLs25aDjvDLNQpMzmAebpYaxSrnahXA+rQ6ApY+loAoY0aWG/RkSkMWjwWaIf1zBX+z0
s0DIb1oi0AcWljqKzTcvXTbh8Mr/reRkz2ZycD/gWABsw25RgGbIH4Rrwy2NEnre5N6gjxiwrEfe
uLXFfXL/yLmk8uGF69tvNokFEmmLTldU/mkyAPOnrIyN8cWC2/AwHjz9Ok/PJ7OiEgclt7YMVru7
NOMPZoe3IV22sfdNhvaD1WOnnzFsNSriYrM49jrH4uXMULBm5zQN1uNcoTpmb03o/ERYL7g/BB5M
5FHGhIdS1zeNYQS9Pnyx5n/S2TFO5T2BlhqB1S1jtN5V8SLrZmOE8kS6WOs9uXQUluSXNyU3yLzT
cQqjGlA0hWblWclmbJ2gMdUqe0Dh5wc1wTk2dZpR4/H1RKA5I9iPG1uQzTQ45DBZO6V6l+K3n5gX
QNgJ2foa1F85X20puKMAjcD7T2eEPI7c4498kBoWzOkXrhtQ/fy3tmpmrqzpGb/2VEEMesKMAB5H
Z7qu+3sDmD6zfcYu4z5C/Kw4xqM77uyKfcLLCMXDjXEks+7z4b26UXxR8R4R9XjaiEAwcuoKRjPz
Y9NPWGVH96WhrPXtdNNVCy/DbYTDJ0X41lWShC7mOvzdHr7a5s/jFeUtRJnjDDsoED7g+Ei/FOTp
WXDcOnTHWT4hWmT8h/44Y1FjsQjsdPIXDb4oHahL1QRtjChInCTHAqVk6i5oK+GydsCx5w6tQr7B
u7oikXJfsMJLBkIm7TA/eimTSgeh14gD9Tlp/EOlo+EtEmQ9+vigkQDBQEE3MSHUQY/2qp/YgECL
cTHvpIYXWGW76ZmjMKlO42izTOfMIXqJU84kZIN7wsWF5oz0T1jMQUFPrQhGaGWFVq/NIfvUIv+D
m4tuq1YtFxuDY2a7VEFaeb0OpemAtraDrkQakHJKmMpQ25ICr5AFObsAvzffFHsu8q1NrONJscsz
YwBw3lTA1kbvz6F2Y0e6hdh1nDI3QBvpJZsufnHpAeUS7uw4/otK82zSeMZ20IwDCQhoHSKAeKGJ
eJ0II1ulKEbaHqZ+KJqnHok0ghjmhnO46v21D58+G9JV5qdYCH+rjkVp6m0jV/GDAMcx/RGE1Xc+
uHTsed8RSibWNwI+rT+KACFdIA3U10x/W11xgZdjF4L6g1hHz5178thGV2ymDAX9+i/u1TqYZNn0
1Tb0TRK6bwI3XCPqa8UmTvikhCXFplpO05x+L/9rxRe0Z2Rq4MHotOh7tpfPziPqRw17xXdKBKI6
Xd1YnieDG83bekh32v8ReGHAefFu5e6XeB2r/KZp3aMDRWU9l9nBy9yz5lR/Wjz+EEl67pgy9+3e
JefQLJN134MYb511UYtTr5noBKOd5mZsBbN1D9iwBhCbOQU+oKVydwMHgA0LUnP7Z5MCjkW5Y5uQ
5puIvI/pPqYd2GUPmfM/GX9o4BamfED2VR9Kh0uNY8XK+DtYQ2GkB7yuffms/NsOm+weFBRPjeI4
jWG0yzPISaylC3YSbXdiNKB14F7DVTmDpuDUHA4FVZFaWwr5pmgBJkIRxF0P9jnidVEajgjGpCB+
hRWYgFzkUfKoc6ohQnoeysMizHfRAtHDLkJeDdbxW8Z7u2QV83gM3npSB5iXGQ0R9apMdy2KubIL
xtw9+355sBkI+O1jn/GuMXo0oYXaqCB9beemtypM1h3Lo6RTm7q1LRhxDHsIB2S2Ja+JBbUUNWZh
IbeOEHO2q5bpsNv/yph/HorkKZ2AfNINs0eXnGxV+WXY/saLUG2y2W/85Cym9lhYu6bhWVaba5Y9
S8ijSgjoXOOuadcZy8R50d/nftnJ7ObqepB6bOPEw9SEFyt7lMy7bemc57E5W+O7SmrIWfjF0/IT
Rul7wlmVEkJqAVXJD6kVkiCNENQaLhx0tL+9uSu9o19I3L7kkVjulcwmtYE7aiWDOCv7pgl/kA1Z
1AtVTa2rQV98nGsXQVr7Y4nyGFcjI7d+l/TT0Szeesc7KqygFnLqLeZ+jOi0fWQkTBKnoj94+Aii
BqjgHEDcJpeNgnXAR/Ig4cklv7lpcHKn5XHAkyM6sMDjJy3VuYzlRtrlC1Om7YA3s12Kl6lc7uk1
BZ4WDnxHOpbo0XMerZ4qpLTtZyOqqZ99Y0Nk8Ffqah/h/KFrDrCyDoe2lx0S+N0+TpEyoWeotoZr
H8v6N+fy8lAMnfPsniKtKkYGHNMuY1ZqceNz0uC3eGRrPYf35GTSOy0Y6Sbj09D6f2k2k93Hm1tT
e+K+ySL3KKr+ZErzWy4JM7aGWUlL8IXmAmXyCzZiLq8qGeoFMxq21ci1DC96TdzhiaYFhqchb5lZ
XJ2KV4R5Ig1weUzteddfilQGPp7Zigwug6jlEETpwFjSjZxV1571kf1lBhBGJYbOe0OQGmXT6lB8
sHUUGpK/dFeU8a6fzmVLuZ8x9hsDUWbrwWaynOQkWcu16LL1VBpb6bENoH1g571qYudiSecH0sIr
zBYrBZat+1Jc4NhsRnK1Ywag+BDQEE1tvNKKq+009xzXfaXttTH77J0aNS7mBsM9RA0f5ETyg2u+
xwts4XTeuYnFrs3/VLgcLVv+5UDuUoC0Zk3TWxEHFojM2/p0vVKrjg5NywKY1OnDzxr4ANcYGtRs
N48wvAcGgWzsnB7LGp+/JhkIjj+F6a8LAUYmw8YqCU1Jy7Pr3Ktso3V/LFdfSUhdxzUvQ3pBjQkt
ytDkvuJTXkIiVBVsFhNRVx78ovmnQbGaZHLNJ8BA7c5CIdZPzL1yQArF9FbhSkLZhTnnUOOTjB3v
wCiTCMmXJnPpfzaaRdHj4aR9SZD1gyw7hg4Cy9oCqoaUWWE2LCSj7MZTZKNF+ZI2UNgdLsIvst5Q
iNNx1rSu+qOReZt2Ws4+EgG7vltMfGD6+xYgNTc+K6VQCfIvzMW19ZbvHJ1XUsxz4KX1C//ia+K5
+JL/kXRey42bSRR+IlQhh1sEgjmK0og3KAUKGUROT78fvGXv2tbMSCTxh+7TJ0BiIbbHjeN7KYwb
PN28UZ8/5DhzSxlmVlIfQeWTwjfSy2IklLQk0qEGYACnw8JR2g5d4vEVZX7flE+ZpcX456QPltu3
CZAERbhsdvtlnWUNDSda+lJma4Td8JOjiDJ6sojnEPSbMVEYvWVK9yyT3M9DZNtN5mU0lQsD7gXS
3Q3AXPTI5qu8Ka256yYBUJNJWVkLjDzmU+e+5uINuGQ7CiU+3qaBgCXeBVl67UzVI5RCjMFlM+Xq
a+VNrWl0NIZvNBt9ic1UaFEkXDuqPyPQn0ONpYVabiwlujAh3IElC4Rb5epF7OE3brp+g99dLDA5
hs30XCIqlDXsP9Trojp+FGH8Zi4dwoivs7jInhlcT5aCxYRJ2eG0ZI1tefc/ATY/uIyKvhqK8hZh
PtaqvjiEqO5yDAAQ5r4pEAZ7ZLl4Jjta7JkIqC2uR6WAq91ETluxconEyNJkLcHaXmIyemjUcRDt
yEC4ozRxFoNOScBrvU4W3aAd0xovie3DZ8/EOWH8lJvQ6drXeQoE1Mv1hiAweAodjEXCU+odMoZb
+Jr24nxMVZXX0jPOjozSEQnJc1qomiP+KDXHBQtVEQAi5HrdZBUkHx07bCU4ywlJ41nWfaB1WaUm
aHPyJngEmTGhPQ7xCEmIeO70rje+wn4SofzEavZpDKk3qqiuxJMRsoWZHQeJtmlghvedDNXptWux
6ZQGc/cqrLuMbiXRHsNL3KJBzBafLCB5YYYxw87TQplaiPmvKO7x9gsdJULzKwu7Xst2dacfEqa4
egSPxdJXgdwxJsAvP2//xURx4QXUA/NP47PHZyM6wYbNpN7d1B0CJT8CRpWKp5YqOOsXm1ppz3oi
b0wST2GC2bKO9ETF0KcA+z6kHVfh8taNavT08pL6gtMuorqGE4uyKGRqT9yKLq2t9M9okCHnFSw+
haNjiaOCrExojtUc5dTwxoGJoIrgpPyE4XSyOp2AIhZKil0oQ6gmFk5cGNhBMgcFeU/Kv97AYucq
SYyBSijypKH0HTOVufGmSfq28JQxkAEgpJX4/RWeLgARCZ2eJMJydBqIKgrCYbvHD1Ho2u+erqYj
OzIG/ErxnhGwv80wzDE473rd0Wt08ApfRPWwySpgb7wU02n8BQykBo8bu291JhRaeZyYTffLPBm7
iqkuncossPCdfWmwSNA1eicSq2sbRabXw+pg7IpfFH2BesaPK+8HzwDCjuBRsE7ESrsOFs4zWL0I
kWN2yMjnEcICSoNI52a/jwqqKWQnYtwyJAZsEbqrzLirF78NcLEJ2WnHDpqtN7IJZkqr8mgZ1YfC
4M19JbAEFBOHCHY0BO2s/koNYbGUslAdqMG64Eoi7LB6ZETcqkpOQ5Dv0LEj+geHh2k1J+KKo2Yf
ZgBe1hXvR50pSUVtuGzjuM1vw6wyhBG3DTqVdmzAOPg86R4DZMEqXu/N8PLVkWg8GR5Hy3Sy4L2l
iuEkcb2r0PMo4lYoiM3OYMSJFWM37U3C/zEq7mlfOl1uOm3pRBgXBLhQMz50JQp5jPsxlVusrgVm
WXaHawba81k/CZrwr0jVVZ8k66bDr6l/QIJxA838SSFAqYLoL5lMWWlcpKbwzfiQ1JQ4UY+fJ5oA
LotEvdfk6pZUYTnpUIrOmYs7rFcO92RW/uNpNS+BnCzUtT3RTAzuR7ND8SO9YdzwlErpYqrakSgM
V0jSv26GplN/yQbgQ6YxGh03Sg7FvNRd6IZOXz/MpCA7BKyqhuD2ejbqyIf5wrHOxy3IXvZyM4+0
igkpptj3KomXkDtAJO3gieFwrfpxDR+ySrKbDENUaiUvW/ytpWGjMEpG4c8JhBUCxbM0qHbGcSr3
0qbUCG8DFuqFFXr0wQmEHFOCZCRmkO6InrTiYegx8lxAJKuD6vWax632p3f+q36L6uIWQUjReZ4p
gZeDRGxTXXFQ3OsMg1bevEmLEiQg5aI/MtuDDvCVjtfwFWxMjZsPGHCd5y9YWMfX9FxeWZp86nVy
hquGYRpdObMD8YTQGO81YuDJnouYulmky8WyusIN2yXWwdUHmAs6phHorJ9OZ/GefQEiImC4rb04
72ff06QLfNr1BL0Es1KwQRfzhRXHZLkzIUvNIZ+ERTLU9MkcyI95/i9I+6+cMhkosarFu9S8NzNy
Ah6YWeF/alV+P423HD93pqOTHdPWCZzHKuVkmzzhzdgDLItgErcZEHg0UudoqyYpbcI/I8YQHK5J
d1+qdCTiTk6d0qqDJ5OHM8oYfEBrSUQ/lx9juR2HRygq21cWHiifqFfAOHUCA0K4l4eWp9nmHTwu
9HjQeYwYxibXEndtKx3nHuNBiF6Bjl0yNAdscev6ELPPO7mm93m0g59x5EwLzqIvLx0TXTjuqMoC
V2f4lZPjKA4X4aszOMgZznTNFnRpU1N0cR9kwj6xOujpUIDuLeUQn2aBKTzpA1FFSlL4Xmm4qDSc
jkzJZNF/TW9deaU4ULjoZq9CiETCdwyZvW1FPg5jp2GfVyfJP4otPDfaTZsfRijvDKzK2S/C0SOu
rGtVD7Wd3l3DS56yUhh4yZyh8qemHvr2KQKmp98tHvt1DMmIb6wSDyXtWKNjdccuCmAldjKu6DL8
EpRnmG+L4jEpn8Y/WW0YIqC/HPHzNlrNhhK1lTrKHYwuMWc2jB+IkWN1MqlD5H6jhHRvyzYd6kci
jt5yFzaSfiRNeB2m470ttxj5/zDDfxdwFhWXmUXTNe9dK90rWYZ7aWwSKPn60OwFDcfWW5b3PzJj
5TSO14pEQcY5N9B0Wd1vNF2x22vVTdYsxv/dXpU0otjh9lMH5+ZPjimwHIegAABCsCc+6JXglXTF
OuU34m/E6SzOFKJsIrp1f35hIwFei3gt3SbiOQbli8z5c0DcOjC2LqLiXZ/p+rn8Kb7bZHaLKKg8
zWrPHXk6HXL1wjJ1YC/iE/EzVxMIJzHbaWyBOIZw00TXtLtIAoCkVhPJJggQdNVdXaGyTOZdR0de
LK54VIx9e1Do0F61ijNyup0EDCo86VXfQJvoqDXaJMgDNRQRDudXRooPFJLKnE8Zq6ffokOzptMi
MlmOg4hfkwHIMGGrCHgfdd6MyJek0l+WUtveFwEKJWR61pbs10zxpOaSdLdpGSeUEHvCE2CJU9Pj
0/5vwuUyrYefKstOMMne0mCZKOeQXbjJcUqw6qehTQdJhIkG4IKgW2yEPdj2SiJtl4NhQsY29aNt
WESPGAnCuNGpR3WJHLigKSbrAjynJtibK08PSzw4SF6jr8zDbi+kRw6IVWmV6yBwxxcWpTl+9EmW
fuTiUkQjwMTfKco+KhH3jg5lVTdD+mzR0iO3gCGv3U3xOCgvl2/LsDjZDllx78A5sZoff/s232Db
Q/KBTDKkqIhslBx6Efoz4zdD/rQcZXr9SVuG8TulGT0y11afeAiVmVPD3zelTdDgVvxUw0MWI5TM
Zq9PhZv2Oml8GF0CuVU4cCzLok5oN+G58Nd7vm2lFfS+oYMdMZa6jymSfBE8K9HelrOxVT8XgE3I
XvxgiHWxN4eXyDrPnFcy3RZeSnJGV9kgG+pomeK/pHxGQ+6JZbOiqXOqUsHibbFcYmYipx848bn5
yPOFVTXtrLTRl0wpUnMxrTNGf47uCEBhSGBehl/LkMqbynySHNg4PHD0UwQr9kiDy3tv5N7C3pBp
JcJzayHDMSJcxDE8VVJ45kQICuZzUrSVFW717BHkl2qmzcKRToQCLG36LkDIwhu3UEInuVc/QyyO
Bw4cHHxjbdPRE88J2QX404ilnySQYPVNpNLicoohS8vCXUswIC6LVYjTLdo+rM2DZ4EmPKKKXXCt
hteHR8N2juSdFQII9ffXRnk96V4GiDrG73JPLars/qwuYUIGQWDDM+MDMV4qeCWEO+7vytjUJZcO
nzPVkHXWuIXbYpsC1pSHEe//cXbSboCaiDSlBLdML0bCLYuKBlfW8kvgflwuODXGayiboOJnF9aO
gMzBiOcHunIUpYEnRH/EsuEEVW8H/U+Zf0g2ETtkcHgnh2G8HrNLED+WDzGhRqV/op8G+McwocnO
gL4gI/Mdls9IxcsylkVlpYi/g4ounzKwEjUGOCVy0h3em1sszE7E7qA5J0vIi+WDWnBNjged7fdq
EKPVr1sg1se+KEiYAw+501HjxGyi9SS/t4MUBXWqwKiniScW89ccvE39JSiyraQoQLac1DnmQBCS
5YPeXSaFLpMJSwFmNDeLtbWA0wnzXMB0LLYWBIi+AvO6KL4I9d1IWQ2xL2RbmWWPT4RW/PBktAaz
M7qW5mLApecHcGaWwXdT3CTY7kvJHsqHCYZDaD1lS/WTAVbG8GjC2yvcGPM9n49F3zkJuluWQm9N
3hxz8wZnOJVeYenoubd6InlBtg0jOPryaaoGCAkdzw3a1WiyTM0HdC0Cp4JgpBXJPU6UUwe61sHH
fmGv3l2C8iBzD8zZvG2n6pRa8no02QdSvmVwsRFe9QMB/kWSjLcXsb02nJtDqGnHiCYhulaKeSVp
F3qKvBabTVd19LCXPj33JkaP60z8xDfKuOYHKhyGywf1d//B5GkfbyCnx/t4v+D0fuyX3xEaATv1
DS/58C1nvKjLLzug99fcF7zw8fLJq/8mUdcn/uaAmXJxir3EHXfMXUSb74yBo91uSyCVp8+o/M5N
6egbOmBb4b97+2rbn1svPsNXcHrb3te25/HVPTHQttfaZ9/aItWHcWJXG21rmA5huv/IklC23T7i
Kt4r2+nfsII3xOuCtnqEpOqKK+w57NL7+VFPmQ2H3MaWcTs7pt2+m7Z5Gh2CkXzL8zHj4LU+f5Zf
2vdbwRE8FHqosu3Pz73HJ0DKjButns/aw4bWljc/n/c7B/A6so+p8zyTy2vvqz0Ng4OhksM7Pgku
VuXObRv8M3zLhyDRvhu+6H4Oe5jv6NE2wx5bx+LY7Tl1tG1BKqKdHcctr/Zz9o5f1Z5dbs8+jaqN
0wIfVLxnTghOeflh7MNX+PA+5jXmezjoga/b/jXcJi6uDb8ZC5HpFf58iJc15+1ttg+P3j08Kvt0
HW1/b9qGP3vbG7N9e+t9HZ3E3t75yH3/vLexg3GOx2R9F91jfmY4bNf2/Ut0oQ07JO0wbv6CXe8G
J8T79uxJ3v2Om5qPNekTq5rd/QYV2iblwy0djv4tBES39Nelr36TWeQHH/kK3+x8NYIge4mHK8Gq
9Mt7uApX0R0FxIfhhqsE2NE1PoePeBV5r1u6wjaB75t5wQ4imGOuOYq/yNJ1uhN9u53sgH4T+7ZF
b8QP3d5JA6ap+0V5YxM+40Be9+WPv8m+/GWOedUws7ELZ7CtDeLJdffd7KIDfLRm3a0ZwjrhB56B
Dl4NfuAl97+/wrnsdjvUHzY2Pna1rphk2tHBPIKIDDsiMVaQDkt/Wl/CG7FJq+4DGqdDwpDzfmhP
NHJ264IE2uqOFbOdvqMt2xq0n03piN/yN8Mlp9hOm2ydwkbfTkRp2VsIPKtkXf1Gu95yhs20F7bC
NoiZntjRTt6DDjD3Xn31V4iXq+4tWqur6lyd0099lZe24hCotiofVNMCj5oFB0XhOvEQy2NgN2/Z
dVmodK972W6dks3V+/J69oaN6AKWr0Nnewddc4fT1xeJo2fRxWL/DBi6qq8BVe9sT8aVEheJEpcu
piV0wfxn/Ik9KsZbM1bgCed/S5qvqawnYJel+AhN6iB9nRSbAKglFwp/uU9mRggLcqREVEwvjB1P
VMcM3S2C/sA8iIBltC2yHZLC1ayMND4Mn1+HMZUPOVzdpT82sm/8UQ6TCTIoJYQbL7y7ypGblg96
p+IhYFoXURh8LWLEc8vu4LGbzLfc0F1fIpZO6By/yM/1cJTfoja1b7f0tPxq4HU2gmzbXd+cT3//
6Xi3m5v4t79bg5/Cub6YsF1IVrdxJziQHOTi6jHthl12CBzcSu3f3d9tndgsyt3a9H4HO4I0CzHd
+OLmTx6sfB+arrgTd/ggDbsILqgjHVjVgCPn/lqSs0fu5cv+2HNM+t5tfTGdNX4pmMMSzQSoYlcr
ID32dGvb9m3tGu7ffbt9cShAQoJA+Ka9C+gr+T0ImI1rHHuQwdgcybrbgPLhPQdTc1k37WZadJvO
/D6/J5bDJIK/5/fxffSKY7SWPK/7lTwAO1YC2hfpPfy02Itf7RdmGuY//pjpKl8VrnuuHFGLc4cu
f6sWk2cbBhC2SerHeC+8bUjkfENMN+t4WYICoTZf8e+C2mTlLip3c3CEbxMaPxo3amHs4glLIvv1
RnIgBO236Fra26+vWzetMMRijMyAIUCFFnLPIBlwZr/filAaN8Wu+Ij91Fdd2Cx24F75Hffc6de9
vXrG/hMyy9IDess9xGG6JiPJRr7FUcsBbw5vRnaoNrG1oirac43Y4urzC+Hzj+LJnN/Glvco75Hm
rGav/iJB0O32X/Ts3nKqQuSxKePekqO25X4i9MnX/83cD90eXzZH2i4/zNx8fHQMIz846/cfxgF4
2zauvf2zXFXDP3ilLooaF2/f43iNPiCh+M8rnCybi94ZDhL/TFyfHPAVl1G6imyOyPtWdL3P0elc
zf/svc/Pkc2//E/yjqCbG2ELAu7ceaHLSYlFJqdavbfsb9H7Ls4gvJvZhcS6Kjf/KKE9g8OLaDY/
2by/d6xn9VCvXl69wl3pULqleykcVHPceL2/bJts/ZWsv/iU7rfE4whbfkbieZ+de9zmy0Fts4S4
k/PNnpwG/kXxG7f19FOzQO3kFzjCo/Vwx3yHC+4gmbZpNG+a96PvNY+EtGN4iLBMOpt7hAUg6B6k
MIFCAkmow0Pj4/N+8IHh4xudmZse0sb+//+v8xXD/7qTMGl/wUK2X2fcGDkcl3C6ZsMXYSetEZm7
uXu7MFlh+0b+guLZPZ+b88sEzPv3juuIC7nKr7zSnU+07y60ZS4OOAJuhMhuwyHnBtfBLvyMC2H4
Xq6ZYR1zlIjf0SM+cfLvim3i9Y/l4KWCZtaPOam1Jo3luJQrwQ2S97H1wjMilU234UkR7WDXznKV
Lt8LLQTpUztUxbbA44MgvHqPPwJn+6WSm7KfPXWFoyun//Jxq+vWb/18Ja7p2qHf//cKl4svczD9
dyDenDO/g4iFbschEPJucbpF98AR3prd68Ny18tNzkdOsbNcruUBaoyfPYOjce5sWLabyNdc06FN
3aEddqz98orw0qGJW85NUEOH17leviqsgq/U/sWawsZpfvXNXeY9f0iPts8k7fC8xVtLaSi/0fc4
2a7YMUrZm1jyEgRx0K7asd1Zx9yhEjuFHnrvC4JE11jnHnEfR1CUa31eXCxXv6E77A7EndjwAE61
K51Kt1/RVNo4vXl0z65mT1uFhY9o1hvWUJUkfqHYw/T679lx+/tLBbD7F73NK3g0bIR/74a7W/9R
Q0Qeyj83PoUubAkeA5+m+8ee996XnfQP7bUt7NknFtVCZ8OD2EV7HOjcYVu7vA6JV1S7zXZBvW1r
v/wcY9OsYbk66elv4ElseT3e9nhfr3nGLoqZry/Kr5oTKFpvv2rndun4GQRTboyVtmrfsPFZTe/1
RlpprEUkvHzuxIA6GFRtOq911QuvrF3xCgC+7PCrdUFSN+PKuHEFOQJPzGRnM6jbty5a50twid5w
OPK007L75xU2CP90X/fT93ZVecNluki3FIboptoBoIo+DtWPzv69sEDY7Yf+s9miPQNPt5sPcfgD
Iag8Yg5Zv9RTmrvDq4pNIvAXq9JPtjS2sLYcmsY12gMvvmGbuzLOAcsp2ks3YgkP3cfwnT2rb611
g6N1jk8RW5TVd7bcaJuvdCwfdfhZe6qrNeuY2s28QqHXAKTBh5xhN1F+iWumpyr2VfKqf5rfeumS
l7QLO7v2a798Xv4s12RBMPhBZ/iLj5ffrkR/uLw83Zuu80m7NTtFSvkunIlhhcJ12DRTvFNL9dus
CAMZoLH5wzWGnk4tNCa8xDsoK0WMjFwgXZFewr93CDLlTYnJ3kJgQzkKV4RCrF3BfH3hs3meEu6j
8tbV5wb3LKO3ZW/YhkceNrrXN9SPDbkdb22GnxfsN5kkrWv+ytlRN9NgOMUjYDe7FLs8zcMjWu49
7IX5C0MFB+c2F7mT83Mu1opK24b1ZusJNmwh/iLo0CEKjH2WHoLP+BD7aKH4+Ut/lz6j2+se3kn9
KT/Uc8jJnfuK+91wCW1U27cxN3ZGGkbc9tylBbvSVwFCOoRUuND29t8wjnkV/IPY01YCnfGZfQYI
KCkTPIglV91Rv8ZNvsbXpLpObNWR9zx/Qgnz9EPgWRvtTPi3Ha83XOXO2Vftc2/rbr0OfePOZekE
bod4266u0n5B9cAoGDXizRHbGikqZGoLHsRxeEiL8aj2UaQyzihYImB2ihhtagJkVTmsYyDwr7G6
lCAdZNfu4uqjHA5G/2IaV3wsFa2mm27TVyQ0qh+RnlywT/KbUl9ZeA4F9bgXkl1A7IuReAM0FybE
30pZ7wTYkREifzSltkGCxgugtfIEvYWrIvodfdsLxojKushAfZLmrzZwNadr57/Mrr4tKF/WbkX5
ridbHLYRCxyq4ZBW73J8SQucOBg9UeofXoHkDjTuwz0jkbTFIIXobS0GGyeKK6DmhENANkaZgOZB
etIzuD8RHgeL774j4hzlTPW8fpWeLqJmwAj3PRg47nP0tBi5KbxvWJWy1q6MvKLqblcvgCkteyiA
bk28hcZDRs7iZ/SYX59Y4tiBVIE3Au3DAhuParSf+caT/AyItxtceEsimdNiNW+YZ6NXRev+UF/a
esGnef8do3lgslJIgfHB0/NH/T5a5ZvG+7cqfZ+a2+p1UQeJiwxgrII2roKedbBlZaX8ECJ116Nx
myvL7RT5pMRPU4ZB/l3i7icvwxWRMlJaAO2xvecybnJhctGZ3wXM7FuosHOySYenKl96g2lUdom1
B5CkJv7B2lots95p+OnSjnnsQzaRFVQHKz5o8Win5X0elY1OWoscCeeXjJ3Mg9lptLCw4HL1We5X
UoIM6mGYALHrRjSJbcArS0hcodXfXzjnlUj4YwhzGWTTBhXTlGRrXr9Soapqxf2EL+mI4k39fPHw
Y4ayWUfAxQKV8kkyhFrmXLnR4t+LKwy3iHVOQug01rl1hgxzeGA4/vCCToOXAQ5PyWd7GEqmU/5Q
/ej4rQ7rpIHFMKN6ADSp7i+as1dN4lJA1TrP10ZLCbjiepDOgTxCnE23NR7tuIKr90IiDAl4sy26
U90AUhF8h9bT53HxsfGoI+0BGjn1KRSdftNFflcwpCZAx1JF4DfVF2j+jGUbSvG6aOBzYQOldaX3
Io1hnAUX8pczWgMRffkOV/01vPP3BkdGMh82m1K6CyRto8ZKUBaLWIQpgkGpF4aiq5QA6d2zkJGx
WE80FHaHg8wrfhT5BfsdSKzQByrhoyW9YtmdnXlW+9dxiJBsgoq3WeZVyvgjYfI/G2SwUL7Kj340
3rpYXGMxYTfye920RJjRb2YT7u01NjwV4PF4ypMJjdjFTXqEVAvkqH+W+XtviOcs2cgYDETxZsGU
casAtN82CF+a/B4PWJNGD+aFoIrCIqYWc4zlpTeTOyRlFi6U1ruJRyIm3F8xQxAQ5BAEsaifYwG3
N55vy4BLhdSrmXDAMjSyBxaElYUe09j/4N5q5JxTRAjcha/Us/AfEWlQBZIv6HhM7nVTTjcNXGMo
qUk107hO8nrpzqeKDTphKdXlhhPh7r4MoyAfNMQ8MPxqZyz0KIM0WA2QkZZ43QUGXs5RPcIQVL+G
+WMKM5dXu8x4od1Y8YvcudJRadDiekmKw9yJGww+R2AARZM832LuMBriKRc+41jZJgrzqsEAzsm5
jGH5Yta1GRoseFrxvagvzIPF6r0ObwKx0KCaegMRfWt0lzy/zJjCUHooFHJLwjf/bKF5JcAP4Reb
dpn5EnnAeG/XTJj8Fts+ZjbThHtRItR7K9QYYesTEtU2cZpR8GT1+eo+pHvZSwzVxtoLu5sxYiAF
Q6RG+8GZUup3HW1woCCfoHcAN4E8Y4tGex51NIxS6PH+4HkNvA/dFSAMWNrWZKWmhG1WhWRbvXoK
sLGQdfMvGpi6VZltMAyJZa6xjIqijsZ7gDcpVBh5mn3jLNX44KuGI+I8Lwxvy13wambWK+U6AGMc
QVZGH5X2kaNhlzAyrjY4v5KX4OVZAHL8iMWHUUX4yASoGDiqrMQZuuYNxF4Db4SohEHOQVI+53T2
OIIkndEIg7mK/ECsFFKm5IkIZ7xl+VbNKmEEBGQQ6CcmUlJc0tMn28lQ3D79zcIPEasGC0aXKmEy
JI/7drEksZgpNn9qPXEMXZgr4ebp5kAAbIxCVLwG6bbScOyM7Ip0ZxoGkt0L18MU4dki/gTx6xBz
HSowQEfcp2UkjEM6rZdpR15jZI6RY2FAgoEGkKZwZAmy+yCV8FR3LJk+HT0pzbyFBdt2JJqEMJJM
v5XSC7c8d3fl9HH0L0uQU8bvy1KfiUOKZiougr+jeS0nD5VZlM7UvFUfoXFniPX/yeUdgZuTkegz
Kyw6lH3xdmaqMivE53B0L1OuUU6hwyMJwstNj81VPV2WmWwFBjK9UrSrkbNUI0F7L0JyBr7K6Dl0
74J6DF2eBc8ohN/RHXp+3yYeNkPiZQVHLkT03zYqnBFjyj76w0qgAn+WSGcAvpTwzfjMmod+LMtm
XynxQRSztQVL31HGAx6IzQtHAK7cYKQjwHQwubcN9hTdoYrL/yh0y8E6YB8OgW8hjfQBdVJ6X64e
pW1xjGaQDOm2Ez4xRKEyWfgvUFnEMvMm3COEglSS+CqxqohvY8sGC3snSpnxLnwZX1D2EmWNwowV
zymeEWF18Ay6B2vNKQk/ngpU2XP717TvI/Ep6Azt/6gjc3KqpXtK1ZWGVEcwLeEpyGrmM4JFkIh5
MPHhOU8fM0ITTl+sAZ/AcMugnTUpXJFm2P235Yvtcowt70eWKI30n5qRVMrQKqhBOTPG69zyC1QJ
Y+QYTzzSvjzmBnPG9lJAooLJPQKhGz9LjRcnh5gyVBSdegAHhzMg4iYKiygA8wkwRJ8piVvJXyoP
qfPHlhwEfdFL80dZ1SMGlS+xfcYa4dlac0K7nrW38RIiFw4z7JD113uuap+kG/iFdGcayDLriLGR
5PuLET/liyk9l3Ur1N8BXnOQQAwWtUnhJxH9E3B0RZgzydcWOkqFwsw6JoDlNSIH+Kk1rT/VypDC
k6Aai0Q4p+1fMc1oY/VVz0IYo+/QoDgPbgW+W4VC80J0RCw1x9fMIVdtXyPUfeacFQWqyNof5dyX
jPgflIQuKV1F/pEny+up5XJ4UDlktpl6tVU5nRqQcKSAgnbC3H2vT6guYmxfkv6uVQSTyNGm5dzJ
OLwFtWUKwdUb6/IlxsxEfzYTkzjuj7qnzNGsfTaG/6aByQeTr1l1df6kPiFJMxkZav2+7bIN8mvB
EM56Pd+pnxus4GQOlR73Fzk566O8iDqx4YLxeFgW0Wu4LMmfKRlV/zFRLBcLQtKG/s+TpHzIhHMl
R44O86JCZjvpx8SAhIGqeJgHr+SA7rB4xLqB44M7amfAiQsHKEQc1aUKM/xRhhqhYxcWc9fBT0Rl
WnY+5Hd6BNWgxuP8JreymS5lu7a6JTAKfUB46GVggXjcvpAqRCLl44R1JQx4VTNQ8CLivhp6AbEA
v5VE9BcmyZzMP4wrK310J4gSZgYAEC6U2GEtN31K+Q/NtAQLazMImZeuZghoRf1NHwTIh6m/FKiU
9MQi3BY6WphxSi7fBIu+XsBn7RZxNFh0Rm1Q+EsrtJAXYnyURp0mFabDFPmMZ6uOQKUUJH4iExdK
PtKpIAHJ2yQRGTtbUT93A0Uu1W4mFK5qboL4mCbLVwqZQ0kFD9mRhGtP6aIixADTbJ4KBJAQnSTp
MpTw0LEE9ZBP8hn/FxHIP2QnlJW/dGkNVo0vJfXKyJ/n4qMwSpixp+XD4/gueyxFOWAhDCy8wY7z
dpbgpjHmaKfPuPYG9ndBlEYvvIkDrRcqxuGhzJjIyLtofmIahKDrwEFmlveF1oxKww0RvCu1ABmZ
85YiCDdQj99UGz/5OECEEFy6m4PVpAzMWI5KDoBTccc1lKdcvfBeE/3ZJjr5lrlPpYRtMZl4s7Ih
rfhTCOSDIkNTTjUoxwVxG+idqgnksEkbnMMk5ZRY4CNRZ2CEtO6F8lwzrVkohJHJKgzSn8VlhLLt
TH4PpGoZMcR9buA1xIT1UECOl04WiNFQkdF+Low5MBU74uJNcagiWKWiB4HBEnUiidZPGQ34RIb8
KFyGdGvBeW/xpSki/KJIuy2R2Ub9aph0V827azeDhHXFDe0dHGRo5/DbEwKaS5RyXBw7TZyvMqbi
IlMGoSjXcf0rGp27HOa6qO5azGey8JHM4l3tHy1mpWjMV2ah000xEVamVV019PT8O723mNHTWeo/
SUMzZmkrtpeVsdYOr8nHuNJA+N4PRLPUnT/nTFyGeT5Ucr5tai6a+dJYoKmLCIvQxABrk6zQbGSw
K7PdJzXYRXepOJ1hLZDWoNcShiT3SWOwC8osZnfEY0QpuK9mnfB8QvUp18umr2GyxligcZ11uHrf
F97VLNU3SGeGQVBHexknZSVHqMpirFfyLNtrHUMATdnp8Ef0bplCVYWfSCmlQ8TYtjn/13L0/sAy
wvlFfZ2aRYrF3K5pQRwi0ae9sqKNGpOQkckE4ALay5cke8QpjqIQyqBtzJSyVklkAUQc/pV1RR3U
I5tSVirR1wqHcJOLX10ZvVny2UTpWVXP8H8sncdSI+kShZ+oIsqbLfIOAUIYbSoworz39fT3y567
memZ7gZR5s/Mk8ek006m87mj42uIaEh0/Rq17dEyod/6m9iLICQ62NA+a1ADehIDbYl40LE7+ebR
mYApZhbWw9pGpmtjVPQnM4kQAbuCsJ5sM7mI3l4L7yMl55jOZomZD85VHKQWLQOcmkJ7KHxpmigJ
wxOBCxPYnAlLFPkS9y4dZl56wEuiCCw3WQWneVu2iA/QUjVJiIbMCc9NilaMAAIZjoSHa/jBws7j
J8dfVXiu1Nb8IIW1j7KdlrePdghVr7fPXpj9tWm7kpsusg0t54TjkCROxnPThUNYWoHAsNhIy+mm
2RbVQWyJeyMbYtsHbk+rrTf731LHO3jzQXWtRg1mUuxsrOFX4ufCYkdaxCYnh4Xcd0ySzLNiZLtG
V7em9OzIJqLgPYv+Yw21OPPBKMRtYmXM+dKpR1zZl46d7eYU61b+LZQlpcPpXHKF4EQzVM9QeHoD
RwoIFXi4c3wjvWXxq+G/NQ40U+Y9SjdyAeTaCEE7z0isHoq1W+Lcxqq3CvLn0CHACaqxrRHuRXQz
hrPgCbTGdNss4aX1Mrrh6DrJjjrxhNOH3x07WMV4tWGT9e5q6ivnPecjDP15myMRdl3jlFBsNJbK
NYYnXGKdVhooOqQGNPVGGmqTWUjiJqrsOvcnaXDBfEb97mgYtkG08gEXZkmkAKcf9rrLMlu51Yzq
ebCXAT+iU6WyZAzOQ4/zEH25gategN4zRp0Y1l9a3+0cugwPhc8cIbPHW57hC7nl8ncGtyGSQzE8
fkwub9ESaWxj30TvmfGkO9/cB6HkoZDbFwFNUMV5ErzJSylFkfa7xm9hdqmUbf4u9CpN64hbfsnd
CZUID0wNFQ+yJS8WHut8XU81z50NJ6ywlgpzooZwCCXgwoSnYCsvs63vJm52J2nbfgYNw4qZien4
Kp44zqWIF6zi5s3gZHVO6Bzt4NVPviI2AsOljOY3i7gSfaAA4B9Czwlq/hwGp0Tn7+HJqGfHGpg2
uI2mlNZ4HfdvtDSDQYaqWsCBP0JLF/JnAtWr1qDkNzaJ2oQCRCeZfNCFm/OjoJjaeI1ebbILx7Rf
tshcpUWRwZsvAINwDP6C4CrImMr5LeijaM5MUl+K6hzHew/ZPmADN9BFVKF6mGuvBRhK9yCsMuGG
/lHBl2L2rA8AGWXiwNS5G040nCyInNHwNHTFBZ6C3C6oZxPnBP+VsgeXZkfluMp4/GTWbfP0MAYk
K70LIKHmz+wzWFLo8CFSJte4TFZgjsLQtBLzZWi0LS2bPVIuewS36B5IKILc3g9PVrWqa274qafz
izrUEjyLyj90FrbjqJxi3O/7cVooTvXoTOOWUCQcB+BUYOumWffUv+lZyOrffM9GwNIgPANlvci4
OGd7GTNFkEqi84N8Usv61DsQZPURhLenveDYxA32LhCgzjHo5TjcmL2EJs6nLPmzVIb0DqpMWx8Q
ri/lktCinpKCxisn4IpKG8TVo07eKVYXQCNibVIRvW0qxTVrj6U+LmthjITZnkRI2jxlaUwPvKxG
f/PUYWUjH8/1c8BgbuOgO8s5ZASIEKF5OUtd+cxHpiYBpVwyNbVnD9NYngcGSgbEh6GhWbeX/z56
eyv9mBudHAS8Y0SKWB7llBQ5hBMLHel81BvgLoUKC6MFrvwJaKk1yFwJw7PWb0zuMnkNqCJPU/DX
wu+rY7ziY2ybUHOITGAe7wNDb03EM3/IIUmlV3/LSziBD/MT+PjGS1mPc3xo1UXjftOHygkp84Hg
Byn6jalmy+STIWFkG7W9Wd8mgmku6Errug0Bmxy29wF+oYASMotHRrcf6v44Ovryn7DZ1E+0DzUz
rscfSVARWW7B2gZWeE0cpAkXSX6dasG7gdS4BJf2QEii3FzPpor1VI91SXSQCZ6HNKcFGckIb8G2
3fmZQ7OlkHRM8zMS5BrIUboGbz4VOzsmdCIGzktXCr3xWL+joBDVktoQ6LEXvFXURS5bF1X/GAD9
+qNrPsfMzBY8MnvH5qONVq16sZJz4qBKcKFwmQAlzqPeXP3qT0+QjWNske8jWlf5i5IVyD69ZlHO
/+k5xR3fwfByT7EfW5gPwR+C33/12Gr+hlx9y7riI0JTaCfDd4Nz2MyQIMesKwOc2vzg7SawaEgP
K7pgD6U0E8Ywst4tnpUAelIBfsQ1sOD150P6pGvuKlOrJRyXq/ClPbdbZ92fFwQsF3hAE3VXTiqe
me6VPQ948Ka2QDbhEtMYtMF7hQm/RkBRbfUHgewLML3B5/hs4/aFRNjtTMoTa/+hPoV1R6HAg96G
W0upl/CnYm+qt3lkelhEPJypBpdkZEk1Q7iBn6q5DOfqQnqguOmWOqIzwd486n5WEgeSyET6GuL4
V5nqbwGluZ/ynd5peFzQNs0YXY93oN6xJcKQPRPiCc6U1r3KoEJ4/FoGrUhPt1IdA84I7E0wt+wC
SMzBVlcR1VQseDQ+Urk3QA7invIACAmiim0appIGAn+aVN4X1imIDkBLZ/oK1ELbykaHwa9jdgNK
gwU9ryr1WAq4jQlIV2JPWD1xQA1lepriaCsfYOQ1F3hNCo6cuCC+LNdKLF4cDITd8oC1NAgT4jY/
pnnEsDiDFp7QwXpHuOoYnN7jiE2cc7AJShv6FIdPqnBpfLjhV2UdVXgsbHZUE4VD3Dz1EUt3JMk4
hexz13rTuvx1IOujY6Me+4j3h2gd0KefkIytWMA0tMeaYktfITR2nz2bCoe4ibjroMc87hP33qFf
t6mIvRFhHL2x2C71VcRS2VsKEUZKn//fgS0tk8NrpRO2KJ1+b4DGO9aDYFBJkWA5WJJAzPUwWZeq
qK5fVQq15RXqQ1vyJORxBscJzp+H66YL7tNgc9AYy6CRFSrziYs1EkGnPSkes11sYy9fQQ6Zv5P5
p4TIBmLoJ/nS6OD/lngDwjQjGbMDyLXJ+Iwqlw9T/qvo8nuBvizwdG+c6SnKSMUEnBv8jd+7O8tW
2c5tLWyIVZrtnMUu28O6sU8Ir1D+dd0+ttfSuoxwEPnhFNU4wnzGgGdEUEHHlTJ2G+hNrNKAW1Gg
MMQfxOxwHuSbhCUiwb+w0C8R5gYEmUNX5PCfkXHZRNAXxDL1cAMd8i39ZFpnOVWAS6R3PvMOONaI
lYtLwkLZgMRjco9aUcmqq+mitUKRjNK2fQ8U+Fv51kf3jnQFjUV0npAujbr7Oqblp0a1mIgxgB/c
YafqWKT9MmnFZ8E8e53dgM9gqqtEHt7BjaT/S1U2kVZ28vxi1bXJlnN8TKaFGsAEbE4j0F0dTARP
y7sTg9JlRzQkD/IBIgsy0ng102OZUX+vXbTOpvwjGP1nHfJRBkvb105qVWxnha3seAjN8ScfeaeT
u+sb+DygxE+JytbMo1xAq3yekDs2cu4CBusp84/nstiXyRRSPOaRIKsoVlhDe5cBmeTUA9hixFH1
9W9qfU4KVNOKDNEtP9vUfrjzowxOFaEkIhRSDQRgkOc1/VJDes7Tn7DoeEIRwVE5B50Ox+C0oFGJ
oEn+iAaZDolXQyfnkVVZVsBho0s0rD9EEjN2yn19ssDcxg5dqf3r6Sw9bHIl+VAUe9BgO3oKG5gA
t5q20NdvJuOKToD0CNWQ0zLo4otC8Zr1H5bHpE97K+aPT2JCXpjcKrANX2UhdFaLcZ/40VdWMKjX
5bjkLZAVPPs9JBrTQvqqyMdE6LPibQIpl/Hb1J909g1dOxzQpS19ZjWP0oHqUZS1MtSKNFEaDRYu
2oytHyk5OfEAxJeQkDZkBEMUN34ItvjLzKcw4oELRdwb47N8/bx0cKrrWYUg1Y5pXuvy0k8AdRwp
GNtImbaDTef+VhOHI7wpDtuRYDaaZFUMvutNq5/w+IKGzjM2hG8WFFcbP9DGiLcSYtRpBOr2J4+w
GJC62MEEpeS8Nj2MOSEbh/vCwkFuvldocd3wnY3QMJ3q0mXuuLFw0/yZ9JavDBhNYANBUGJI5GXG
qpA7VHkBHoQbORdBdRYiCb+NLVRqLMlbvPAosgh3K87KXvkc7ZvoC4t9MxBm1P/T18xA1W65Jixy
I7JRSn9IJdCbc+4fZEMpkmXB86d8ZE32716JCodVeQA5MARmd7v9zGMpF7OGjh/u1f5MTIpEC0HX
GbF6A41iyWKyZJs5sDPvEEB7weHkobYB0JO7B0kiRHXMZIEhfXe2q9ukXZr6o8abM3RIx8GMK+dJ
syrEpTT/qsE+sUf7Qknw22qpmBBZgpsX/iVEoXFZtOgM2Kb4BNdfqMp5uS+as/qkGJs6ufSYMIIR
VI8FJ5Q0b0mhssp8bLmXA15pCgDxlYcG1Tz7JjZnUfxjGu+peebLNtGPotGbPLfdvSENQm/PEXvA
pnMfvMwDcbnn8w8XwUufO/OdrUKePivph9+dnPFIPlozSo7kS47pk5KmpxAoJq31Q6lEJNhUv2Of
Laz0W7N51IejKiHbM/FW7UNJo+uxo1V6Oi2wHlEveWFLbE+2YQBkrfI4T8W7gp2L8ARSn6jWOX5U
0exgLZKtqwHybd7/pNhsZDXqNqT3drMu4/BcYrJjRneroSciHqSOyoPTpl+KelLXPOlJiQs1Jl+q
mx38eMB1eN6Z1rjPx2vmsbsj1N6EdQzBIj/FlbPylHDN42E4H7kTLaXDt3Cai4oXjfNYsXbK/NfY
r91oAm5e/fFkGuWyq7VnkzCchHpRsObHBF1lDzLihxSxVXbAG2SRnhHSkqkwPCT+KpuICpB1Qkg4
Q4jQ3j1YJDoweWt5sZf3v6O3NrDB66eZXR9QkOkexhoI1TZJC6wfvJ/UqA5FRJPnW58G3kFTAIWa
dJGHnKjC19xv8Zz1m98Maa9RewffmiijEwybnOZ9DXYEhyW2Ick6PNtsnwtlX3DgzJA0I2sFEKnP
eMX4yqLSEE7Q4SGGspuOzetIdpQnuIb6B1qGHUC/rixWc2qGGJnBVnUBMVjwpDMIM0JCkafGWGPg
yrYzbTA4uu74kuLQCuUXHldqM5SBJebBq3qUPY506UZav0AYmortYNSHZCWtelI+DyiQo+ndGYZj
HfkrVxswH4uetb0WZZsxI8G1yc5aCHWa+Y/FwSZuzWdRist+YQyeo6pC2WIpjxNtqVFqGxg3BNXY
oMOxHzxTYUEgvNjmpJYUaaoPCxlZBvp8rT412EWvZrFoyZ8TSHaMg006cbdMwmwveFW6qxKw2LNM
HCI546FymDybMg9IC50CKjAepHSW0hi47nhSKjBmhTxzwj/m0PyieczICzPsnY1nWxAchAxEKpbs
kdmzDqy2C11bqtgjOFTE0oFk55Piki9zD1pc+OmMaGMcJnroMdk8JdQm8MdIOxdomkeiBAc6k8E6
OdSgerhr3EnZyhns6nQEjdib42/gw853OL0IXV8G4T0dkbk5d8HLaXrdcSOSYpXUs1r/zAZUAiSW
jwBAFbb8WHYFykmN0SZ4H3GFyysGuQisBV2Ug7YzloVlsd/wnkrcYjp+Lj949MH4QkLFEgqEbSNN
p82LrHET59VXOn3abM6BBeg6iXlP7p1hfFSa/Y6bkY6pbyey/8HdWDBpZHtlD2jlRO2Y7UM2v7KV
TugwzYHtT/EmN8dJ5teKnjeqdmH+Xo/IuAXsoaB4RkowC9QVPurM+pkIlB1tYjvb2zofVy2KdSqj
PFE4WyhZj1desjLHeafTDamzuzX6F1htkGBC1iYQVlTw7s6A3V3Ge8cLt31ubAJf2yRS4EA0Ia6R
2YVQuK2dnd/pdI4ZI1g5471U909tNFxA/1cVcnTCOyH9Z/9Ozao91Na75+s7FaYLrpkYhGApp//0
XFRcEiCx6DCIWttaD8zqE02KWLvA0JMX3p3NtQaXo2bV/lzhKNoYxDxCVWuxwxAaF6IYBwvjyLnW
LeZpcdI+lcV0bTQOmvDGF5dBRahy2VQfneKx6gn0WGfY2UhVMoKTQaMlCJ8/6Ei963UOXLpwm/zd
TIq9a5DzfSim8cTQJ9w6Mz/Vs0vsjtse+pVFMuQ/8TPxDsAxAoVzJedVgAxEeXKZOioZ9GSvjXth
Qy4F52Cl6A+2vdIHd2kr9xw8u5nzUxK5p1nPdpvc836BSFYMGSPtvz1sTR/LUNxRTsIfoELRfQNO
OzGhp/SI3n0Cf8k4zWUvg6VZNrD5ST5aDx8P4Gkj/DTKeZmAB2OG+WCQrQ388V+bQtnmF9qfLBpn
5ZWwpBo62Og+9z3Mog0ltmPp3gg+RdsBIGLh7RLmH/1YsvE116ruMFGOO1Pjtav2CXZ1Iul2ohbr
OloJnNicipTlgVxhr7snCUNV4K3y8TaxpnEcdALVY/A7K919Jj4w41F2kPNEwKpzMcEmVD8H88c3
8ucSC3IDx2SviraCUWUEw7VGupxCFMIwACPPYvKy27c488EXY++Sdt9EQa8ixMAhvgwuBgljAXN4
JnKrhNceAW5x/XKK+ZDZh5TVHziJP6wL/AX9o4dDYlH5T+qYn+xt02zweOGf/L5qYNJee66o+gEs
IcC6xe/U8vYiI2rqgiwh/rVp4lf0RJIHxRTCf9cRjs1XTJor2muF+jYqQNoldYkV4yovxbrI41kc
x3LNU90O2pMdHKxS/5uc+NC25nv3W1C3+UGJZnJpONrTiHAKvF/t/ypagAm9Er7yi0hFpYcInlgb
EoTZ2zpEWE1eCrDs5K+tmqwM0NCZlKDGtV5l4Na4khVhzwq8uka9m0yAeYBXfWHfWd3WTIY53iAE
f0OCwR0aNDdFB2+IyVp5dWxu+Btcs1i5Q0aIobV5MQ3dGOEPw3qtgASLpD/K/6p2flBMhDpdhVth
sLartZjHe3NO2ti4TmAqtDYNUuDC45pXtsIowBwyNM6pYMLNqE2Gt5DrCc8XupuDu2OePtiQVSPv
1Qbm5ZyVS8+idQ5djKmokGi6aG74UAosnKH04If+8GPIQgYikDBKmr3wSLJqH/ifpnXroFEI7OOa
X2TBqBEoOX82xU7X79deOcJmo02g8vPDYnO9YdOKC8OA6QSToX3jQOX8H6eNfGnOUXAedKzpSqAx
1j11WKw8Ah4V5c+f14BpQLRfBKWvgINicrqTC+RfUmaHGQGeJ1t1UlKt0wyvjk/LTwMh70G+dE1M
Md/OhK9QWiRS5yd2DnbSPalFvJrjN3z0/s1S5L11Ny6KX+2nCcUHpzlr+we6R/cHG9C1AWXNARmH
V7lUvWwTFhBXla1RriF1P1gqcx2ML3sn3zvBWog/v2CBIdcE51jwEo+drJuxoETLpJR5sS0jAbNU
66Lrtr1uqgwlbRPYFyJUu03rfGR+SwoZG38HnF8hAcpKdj3PHO4Y9I6kce0N4PMqFXBPp76PSoyk
OkMXVWdb3zNuJX6zPs+RibmQDaRjmwgP3GbttcehdvELwx+aNbGQv/sVXHUfN672OhEDQc/Uu/8o
8AtnwK5QdddMazNNc2w5N2+mrYNIOOtIA1CN1tgGOoXyOIfTmTNq58qsZJW/kJ0R07MfCSaArBCr
2rCr/pmbqKqxVNz+MvtMAhb04hCPkqTZqWHy8VigTEyl2QLIJZrCwlTIUpcR9xPgQMi0pXunIuhG
SMBFf+giQFKrfI/ZnhHyu5z39VyvyYtc2O649PhM+uQeY7f9nptarOQfsoHWBRCf5Bqc+TBax155
KB5oG/9fpPCrIqR4P5LjZfZsAhN6XhYSJrYI+buB7gDWHh/t14+f6uBxtiCHkjoLCZEDb5tPL5V+
D9jDR/aLNgxET62rFvjH+8pCZGIHueYYKtgQ7rn4uUM29pbZA7M7bmH/SF7y1lTMTV86b2BEjKQW
u0zkcwaiCw0iwhddF8JQ7SnPP5q7bV6gxkRsHsE7Z6wP67PKJqkkJw4SyaJUdBjuD0PJjznisVzd
AgtZHUeIqlobd0jPVEubZxV7JM29KRhrsDxb914B7Kn+hCH8bvCluCbkzjeWtf7YwPC2zvA4Xat+
zEfStDGz3yYjOJfurQq40gm7elCQf9y9cFvVT1aLgZy7dedTzyMI99ysFgX2UtaGxU7DzgADwEXe
taiNQeh5slpYGBmuSz7TZc+M3Kp3yDfRdQQ3o8JmzU0GuJwFFyA3C76FibFMrLMC1uE3LeCNz1GO
TB+btpOseFRDe1CnElwM3UnTrsyEjQJxTRk8uR6DkuBLNTD8XwcvCa0iIzfrO4gkwkfNbbYwwd5M
b/JwQKA3Z+DVbOMjhvpMzRPEVw1NTmG8aoTLZDC4akg4mO9itEVKGo5y6a1Ns107FCtZFDj0TmKT
U7CJj9v42AblaSC+IHZDYgStZVSlsG4DROWhPix7z2Em4sBm5yPk+SzTtxdHQ+sc6iQvVk9uYC0z
mP9kDhoTIXY6/jxobrz2z/OfG9LXmHjYRbt1m0Edtrnmzd71xgsxaV9JDomxthVerERfQdl8qfJi
p9MM1R7YY69DWzzJGG7T4hpkCMVauR6KDrHQXrZzUfJs87sS9lDF+tY3m0tjTDuh2Ht5wkxnPrm6
TKOJQemLtoprfkRMIWxvDkR6fkq7yYMr9ORC85ZVTlBZnuJPY/q7aVBf3M4AcC/fVUDy0fH7hWa+
xsE67ZyrDnuEs6GbL33KG11m83602GOy+6Z7Ogs1uElw9gxXtjrsYLhhpyIgOcIdFlk51N6pBzrg
9mCpm7TrpDLXnRk/NcnYopvHNGrwT4UtamZD/1XC7CWowakH2seQoUQKdgYlPkVnNDFt4NAU7vL6
by5JoJgUw2XOL6+0roDwvD0T+PeMxKiK1b03JNsyQ0jM5BRjRzC/JKTuFSHuoTCqgmiAB8FFdUeS
Y6tLo2PewSs2Q5KszanaGk5IIl+1MpsTQUIjKVUQNwkqcwySYWIlOXCQlZZRMcawALbgOPtvXgXu
GiHfj1L3oycv3pizY8/gF5fTuQDcXrARD2N3Sd0w8JnNU8SSBI6qiDpmEE3pJLAeXZuYlxX6AG0Z
YAdyb14oLx3YaEZL5DC4hC2CTKZjNo6Gph31Uy5MCQ976vaPi02n36/dgl1VgaXqSIK8kb6V2rSH
m1Dn89E2CVLiwsassIpBiOR0BW7s4GITbMMCMeEBxbebhICXd6+59akjBwRbB4zc6IUaDg16hWpi
uI913DX3MZyDuI4vqhu/Iu/NnXVaR7BZBRGH18CSuIxdzKnnk5aGSF/mXdt6kCjw9xOqAxlUip6t
kMP7ZJd7OgZgTfkkZjZM4PRyXXtK0PTaLwO8tCxu3mej3LshQvPAajZpP+MQiUnYMTBkv2VsPDF0
IsEjcYOLb1/jns1I8GZSmdUkdB7YtJwHiFh/43SrHfg6FJb3DPl/pBWQv2cSsJruUVfICwJQsFMC
J3Gyx5sA46ZALT4C7xxPZ6vNk3Wr7X1CRwznterGXzsgBIH0uYxmbETw1Vb+1vTeLHfdTXCbfQQd
NEo+FNFg0DAI3dTkGhi40ya0g8GIJNlIwQfmaFzYlntQEPdjVZOzOhSa95TFzH+w5vK/wcagcRJ+
3WPWa2yKWWjxnAun3mP3gxXlNiFIp2+PiaUdafNncCjFBeNnHcf6iAaVZr9mTcIT4/GuidtxlBE/
HQQPjZtCE8srE3kn2S1FCJYpbNzy4ns0wWMNzxNRSEqv0erwcjG6RVjA/+2ZTet7Yzm0wMeqCx4D
DlMXQmPnHTXz6qgccGy0HOZwSwchJsfiVKsurPtmj8+bLLixPgMTIYaMAdDUB/528UJnQYjBqiB/
zOS+DGwsanF5f4/7+XuI8d/pcO0BoIw5cVy//i5bn+gY794M2e/gt3g3HwU/wLhv23G0d17zpWnN
Z6fZP0aJm6SWZwC58KN07PLbZF4GR9uGBDW7mxrRpk7MO4/OyIRYv+ZdKMRiwd1plBdh9wxiLApG
eh6cjhbiPJxNGtEE2UHof/gVtvnw1kfWlWo3+RcoqRCjuVraKSmdY4cnBfi453dvJjhp7r0WYXTO
6vk/mkSpbnvH2Fe1tYdouFT4oABDr5pjvKBqStpNHuobZjh9RiZqgyRiX+haq/oJJ9KOV91PSGco
nFXSNAvQAgwuW5Q+vnkqp3Kld3/dlhF8Zt+rNdObV8zEuacreWdrM9ubjMcpO2WDlGW75AAW+gJy
zl4MIO2zbUaHFhGwPT5TMrC2RgKFECv09l5hPq5lVQNxmYRk3jgV08GaBtkMt77i7nAt/s5BIIVi
Z1/B1mNoFSQA4VmHHIKOAy/1XQ0COrneUsu2kcNU1Dnnlkl7Zu2RgXaj4rKHnEwZug6WMnG7Dybu
v7YXI5aCk6xnWiIu82m+2p3zNKjDwh6z3xZ+Qttem+xUeieHaOG+2U3E7IQqSxBngfP0qlSIoOTN
DJITW1fhxJewvuqqP821ri5Hj1gPjGDm/HNiNe8bd4SC9XRVWJyU5wTdQpzBkEVF5cDbQ5hlWL+I
oCcW7mpC1gvhP0GM9KwH9u8NRxLYDhZkB8fSieWxfvBGfBbhE/K9OVrzKyKWEXjCbjJJYrPmahM0
OyzUyGhzf2LnmdtPg53Vzxy5kLUGou+a95bOZ0j6I+bHjF9eUsBl0JdRPjy5/luNQxvOawOTsF+9
5lH5rNrVQXWNgzdwLAe5eSPxb+ckUO39dlXrfrqws/DTzqOdrkYED/Z0d1K3EYmBIMEA0QeYAonF
7dZGcAyH9R+00xybAfUDaBvZ7fe4V7FOyVnfxBZRMBZjjvVwdlTuFBfDxzo82bH7ZhPptvmTUTlY
IU3q1YC2kc84CwDCBHxRxycJiIC1xodXPIzAGcZeHZIOdmrypSdUFRLoWIQ6LZLhlZ0RFDWflOGW
8jwqzvOoXhlocPdDn8XxQ2Oqx5McLgQmMYnWd6WBeG8xBTBKoUSYtD5gyw/dH6pLxxo6HO0jU3Km
bwyZm+wUXTnZrjPE9f6rj9MXdtUrA1kXW5cH7ABXcTMdZ4jHPVsdEF82XkgYOM+z6TxQ4C0DygL7
a6AOIEWfo1yweTMvQMBWrP0JYMV2CQyA4VoL8ZaJzr1xyehqidBVaWiNYu8jjlFIhIWNZBbRsWux
P0BxZIb6d2O1f6Od7Z2ECEnLjXs6jAUpzpD6m1lYqPZJZd2YYM2RWuuYGlwZOr63VXskfupk/aWo
oDWXQWMkNti7liwfU4So/r8T8DbzgpIXu2ys4BinMWLrj8aPX+2YdSTUOT+/8TM+ZQyJbUl5h0Ts
u88lrkbTjMlTyuQdJbK0WaQEHYAPYdeDlMFCEdWnF3M0cEnH/lsoydN2hrqSjDRxFsUR4sg+YelZ
ld5tbu4FOmLVOg1Q9izOOluxN7La1tJ6Z7NF6VGy9EVxVBeJPX427Rf+msu485aqHl/mFvd8XKhr
eFwdwpQyxugVc/lHVcVLtcBOyMPeCs+rJLgkwk0FdWiqSdhTpQIvHTBg5Ob+BQhhCiLoYuhpwR4o
RYXVqs+Xwn7TeIAbjV3H4ADTYB+V6mSpReOFAz3D1FraMQt6FjiJ6BIHmMJC0KnTlyH9iKK1O+Ga
mJcrQ7UfwQwm1Kl458LetuDT1jkvvnVP0BRJpYaTsCgjfwlZVkCewAi2XZqvSGZi0e1eLbc/ol58
QDd6Tviyw4iBr0V985GrQAWJa7iDE6kUp5l1VtyYy6F6tuZrEP6DeSiWDzN8qCy/BQSc8w2EWW9Z
b2rEVucmwJMGvZ8bD2ArSRQjDJyA+tlPxCOx6htOfv4WwHySh6LMSO7BS6fIdnCO4UBVyMVV7KCF
+wk4ilVA3RkYXLEbBPMpLGAsyCGDxgiFUJHnZ6fFOIrUxX6iJ+wwGkiJuyyQUJZMhOWw9bA77IfH
CULD1qlysMIRFsop89llOO2S0dXDzw/Gqasfo+oYh5g4YWjJru1bpJn9m6/ew/wWMw8abEtyZdEN
Lt6hQbkfDMKfxEV+oZa4RpGtoqFZQFkV238VkoN6SacwkW2R7p0a35CY7nSeUCctlPjXoGdQx/qn
ajm+0fGOVvGakxA9wThzljGpa/EEodq/BCE5DxMgQ9xDwu8eVbZLjf4Z4RQl7+E8NS28/5uGk1yf
LvQwZrI131zMonnoz81U/XZeu4ydS4wVaaIOhzYPdkJfJutgpfGpFbbECnw5rnuqYRI2PCv2lTwd
2EifVWpoW2ei60KZQSvQjhTjqaY84H2RUxGAA6AXrvMnrmdofyWNta5CzDN6DM+S8QNBMrC0tlJd
Ze1VEIbCfQosOoyv+P1ibQ+zh4eMTGhoxsB83vSolsAI3vAZ+uAOxGEqUbwgQ25VlNU27ynivfWN
zT4JyiTYI560YKYx+XN47UZwAygaNphL7yDz4aWsguYpcOi2wpVAPBZBpKA3WQrcjastvgxZ8F3y
YkCKJQyin/Da3hQRAvUSD33oTK69y9x2lbR7qWulWe41SM/klqB92ao0/qTttlr60uj/QEyZjrSW
ow6SPXzL+iYgpWbA66ANND8RtLvD3QteEKi6zcUdPA7hE41MBedVob9teF94CZiBmBPy4XmY+3dO
tZkHDkonwUt/dsYZd5scvDpIyOHUAN61QTMy/ar2fEraT8f61GqIo2roPfSxcqgwezDxhxnds4DQ
wibnUyRkf/owtnrjb/KhOEwvDrpkouvb8K21jGfBUkfrm6im17lWF7Z2zYnz5GMZIPpOd/Lnr4gD
vsLCr3Cx0yF4VWeSkbIv52CfgoE78ASlGSuxbxndXyuvD2FqfqiDuhz6a65ceUuUBLFcsJebxmmX
mSeaUwjdPt/eDIMDSyPHobVuTX1FrCbOEU76mKlied+yrs1swGcuHH+jm+uNfNJ/n6TEGSd+ZQWT
9juTRHEec5YEueKtecpdz2TFPx4JWkuKrfwPdCcRTljzwLTnbzEAoUkjePFNFKnKzu77k6q133V8
7JuVph+x4l2oey101nXs88rxXnfhKu4fgkcl6dfRvEgzd1cXn60ZfCb9lWCwCpK3oqzLlN298+tY
OOfHu3h8l4pXPAa4647TYdKaVTk/zdpf2ayiqP00YHzCGFrwO6+g1ZSQz4w4Q1yBOBDNhljEgkHW
2JibEhaW6C5XbgoraW3U+yp+z6CTWx4p2Z21DfGJcYaS/VNzmvYDWrqkeLLdSzsjb1Cb1RhCcmvN
lxl/3SDZtthAFenJ1ps9QRY3n/WlTq1SJ6RI1rS2YU2pOtRKeVCU3aijAXusCkI4vV3pX6Jav8Dr
TziWyQ4b2IL2dAmIVua95x1rH+c33zrocLpHwYaTXVSUW9vCplLBIpCn2p37deN0e2Xi+zNfAkgr
Kv7H6CHICe20P9v5Vitcl3OIvNS5iKzScRQuhv+AcwKdKDIJVp0eJ4QKhWrqWAZu+iS4sgyrmBcr
a+Uw3PPbk58cc3grFuvm2nh16BY6KGXKrLMX2so3r3qct8ZbCzEk7xDm4mzuheDDv6G/aBykjaR8
Y4bCZ8Tpg4WoYRNECQJmun/V/0g6s+XEkSwMP5EitC+3IBAIAwYbbHyjsF1G+77r6efLnouZ7qiu
KoOWzJP/6hzxqtTKm5UUJHsBAafl4Jmx7Nq9+ivFWMeVZ4DUk/bHVer8lTSSPHvn2cVEoNIXSprJ
3FEL5E0NWT/UT8LHaUe72WU0koT2U/xN4tQVABuA1wLyKeXdajEB9Z7R3WdMRCiE2JhyV2sqd2rX
KoMP6mNhQ6H5iR4832InUsfAN5rOG/p0s0CFpEXvmik5QknD47hvRL7Ca4ZbF2BVCNw0vPa1fE9Q
x9cCzgitjZaHe1ldiEvpttKekx51NC6xIa8hHK2ea4cRFDkrf4wKIVT8qCp7WEuzb09MHW3xEGxZ
HNc8ko+0D3YdDprc6C5mVAvO8GXC4xyNGlZH0qaEHw7lRZBKP+JtL8zyXVfbt2ZmkiRujZQIIdc3
cZ0XHenkyMEjCoKrBYBlCVAPMuF9d4kFzR4z22M1RqmMLRWXVtD+hHlE5sNTQeDLpc4on8IvnOEX
3+MhF5EC4gAKlZ+jvyj0/7CRJqKXot8CrwlIrSVLBOxd27NyswuEkg20fskjGnOWr/m9Nu9CH99M
wW0tleHrDOejyhviEu5Fx9mu6/yg1Xp3nsOXItTdIQGp0Yks424zFoEgViq50dBmVKa7s1RdaoO6
w5JwDkCv6HeivA+fFkMoi8CkvklNjuKLYEWCoca0/G0d+bXquEQW4iFc6b2i7bNsmw7lI9S1j7yA
UrUJZWHjCtuNpRI5aBI93ZMNy2CNfr4JbkpvMiQwSC3LfkiLS9PnO7XPrrKu7akChrB6Umd1jaf+
A9Da1WJrS4ErglJ93RAWXkDE61W3aVGq68qPubhMTmGpeLXm7LoIP8HCQIucyeZsj2zzv7JmsrQI
eironbiVkGpdtiAR8/p2L6l+x+HJTm8NKoyCCWCQOVagj+L+dWCLoaBxCN2R7+Xv5Dg7KTjNBVYO
njgeVW6/g8RJB/xPp2SreTlS+rat0VV8tWn66eDlLTBOOtanZKqouNjuS71+TDTSSgbDmV5oEfq7
4QC4eDYn432mQ/xfjPNIyLFJZFghtblhEPcnh7CUHMf/8LhoSNzY6jh3JM6tgf904m3DPi8/A8k4
VOU21SgJVm4GucY2afHTGO+LgtqG8t7mBKa11TobNthB6zz/rNv+A93AoN4jbWHwh42t3kG4VWt5
G6d2b+cK+BX8Spkfu7BFQkHiIWIltnNbl5G2LQgTu+2YfA5jel7o9pVk5UXn+NNgfk257Tb6fyLM
1MW1xrfirwi/B4kV5MgdKE78a0umPWTq6IlDvQ53iFREfo44egB9MbzHAdltGfm/YEfybOPgs4Du
+xMvCOc1TwY96gRrSj/yyPsiUTYrW+c5pyrb60IiIA0KgqWILfNQceZNdemmOWcs353DgRp0eaVO
qDlV+6sIIKvykzhgL6Qcj9s+faZNv51m+nFlHDJe1OEucrKjIWDvyhtVC3ntxTInal72rWUd+xZV
zRXIWDPgbTgvp3ZA+e0HNRzsrMousQ+ayG1FgDUgMdWqxI3Q+JJfhVgt3/UOzj3b2CvoytTyBU1w
XPWEX/xgQIfgi9cEeqmADdHwVffGbYxdARUw+sioxVQUmNAzZT+/K0q21ahxjyR6tiETZAboWsGU
gPwFhC1b3Kl7mvwExlOruxdIS2u0RE2XXfuh48CzqVCo8MCk5XkIq9cplN9M4uKhNCQY+sV+xTvf
zaObthOW72KnyzAgiW6/xXayiXnb2/grYKzRS3UT5CSVq8WuX0zUDmzjJMnXfAcMxGwFYUGwlI06
Wf7ktem7+qiB3pUYtwzZUwxCavBA4AJbFrcMqfZjewsDYWmtJYYlDbKQspMa6rSyPckOjhK/QMGz
rYIFEWjhQ5o2BA2M3giYVW304QhViLuXiOXnGMHS2E9bJLUsn6BhkGk1EF7OKTbJ/lrkWXPCSM+I
RfuaxUm0O+IkDMGVQGe5lgXPt3FphphHZd609q38NcsjYA1Tyqs215uXhKwvlaDl1rQ+sWtYjrOR
hhpXxcWmgtqJaZh8bQ0V5SxpF9p//00nmQf+eaCDSHz5gdRNOT4IqJbVqNnJ+Tc/s+pLoiKJmVD6
f232TedBMd4kCuUC8lPZqOUAclUevSi0T502XeIFmldOXJ0ZXJyrJ8PPtP2YQ0T8SLrxyryVAPX9
Zy9WpKskL2tZtrZtAxkuh2gJkq1OnEcoeabFGluk2bbKnyPbe9o+5mm8AuXcywLWnnY5BH4JatuB
d476lTF8LUcSUzk61wxioR+H5QX4zUwOeaP4DB99G14j0/gxVNwdNcagiseqyQ3wPKO2MJAmL5ZR
QYmXkCTShnfySyszeulEtegVD6zADiQAAfCUgU7jFNtTyuBBxxaHkR+trvhyzn7K563Ii3Osg8j/
mdOKYatEdwvvwWsk/mnBFqInOvboCjLjpE3vNp1ECJFGi2bqm7n8WL2zId+n5AKpcbWpy+IzJsDA
Se5Drv0KbY0ZP1A9Qeh0+a89q5fp2EOm6bxtwpc1WyXbVxS6PdHNgn6pWfNY0GaPB5mlry5+hqje
qwYLd/sRL4Sz8ZfF8VmTUHjIJZUK1h+/1AL28A/+UFINV8EhIGk+tc0NuBU1lXKKa5ZSETlTTVcT
wRNz6MiRas4OuTHg4U/3spVrG1s/NROpj6X0UqbGdqnfRMmQvHBjAOfG4hsMQIWuqUZonuk8WDQ1
YLvWoKYmotkTzPGtDjfxLPonQ2TTjmuVcnR23r1YyQa52MrsriiNMfFky1WSatTzyBd46TWCA/sK
xqspTyoC1ViL/GA2v3speZF45cqChCHSWMG0pKJwzZ5uOlSEpoJ0aqh9jSid1Gg8BQ1AFJcIclAn
Ii2qNE8tKCRPZszCz9HK/9uwQdXEIVTUn40xTw7nQxt+LBdkgkSVC9Smjr5KVmt/isK9MTLhFNXw
bQJuWSyiMXOiVMluyjbVxg+m1JAgSXFMZ/0d0fjpJETTH6w/Ybg5laNVEqyagCDHrgaM5rTaAFTR
jFBO2GvRuzJNzzFtwzfnL4CNUUaChaYLx3hUx5SRUaXOwlHjUvoTi37Vo9+wqx4vwgTboLzk1rB3
zAg4MCRTGEitXJBeFc3NLhQMP0nUYhS2VinGBx0TBBQNXFHZDZu8WrZCyAZg4wCq8wNhNITEfbL+
JrW+jdarOqYkAIAg7UHS8E4ioupD/cjeKC5vacID01BnNLyRMxh+VLhOprthtdPIYwEel8svYZQD
eeMABXkkvMP2KgguBIb9J/RtuwvLulFYO9FvN4VnK659R9M2XezzFco88/QKWxUHX4JkyHiSXPDj
Fq0xx9e1jrU+KGH1rWDBXSYPm5EAC4v+ccOK9/rcb2P2Zi5/qDwgXjdYSIjnGm62gVnSTD5VkbcP
7wMAWanjesRB5tD9bgboMxT8qirpE9Nj7oNDmsubNCROCKBdQ7XBIM0pi5fp/3CQcTMH4g/qTgyn
460Fk+vG2TfDnspa9HXvbJni+aXmLQ+/hANx0aL3NNbPoXqaGo5JwF/kvgSV5solfWXlsQ3RYFsh
QSZ6tgf+wj4TRt/OMJxMPjZxlzH5UkTXxfikAcwmXA5RjLgwBGSMxTe3Lk5u7nqA61mBO/gPWqLa
uzcijzez4CWocmAmvgwtstCXjMqWvpfy50Q+TjFv7MGQN4bat9srfIxPNB663gQPvTZsB46yuNeM
jWHIr+TeRWH/nrQhuruMaL6/llhLp/yKVKG1EpYAUA5pMskkio7it5VYtcTit0j5l5lf0/6o7tNZ
OnJecFj87H54ASqjKSFHLDVsmU3aIWKfvMWT5TL8tIhlOfTn4UEJ+60GCjUtKDFJRGET9ahLv5Hi
hIoiwd6nWrSUYoSLnhlwrdVRsofnwlkswmq+2gXTZ+bBSzHzfzgEXklDcGj4j6NJOdRI3AS6asuh
SQ9YNStJeqPoQq42g9QsPK4SfmW1RPw7fA4Iu7Mx/pBNkKu+J5xktH7yoNmGAaILHksNQ4spDtAm
eVH0VDUcBUfWKpnSnCUbrklmuXAk/lg4x0A5VD2uR+fFQTPZcn9zmWwA8k9Ai2xXYlmtVekZcj/j
VvshM2Dl6Mumq9O3RRfC6ZrSPetoBgUm++ZAFRWwd/giepMkD+Xsqqe5YFj+2owUev7CZWba4gH1
ein9KlvQSKkLLsuS3ZxA26S1eWIVKZCYOXbl2pWK4IDtmTk6rp7JLED/v8L+U1lgkrzREbCRF1JM
15mHssVTX1DgpGMKlSpfnik18nWFOA5Tw+AeH1F+0WCERtvKItdpP5ipEEfxBpNYr3R/rNRE3iGE
b9AoAkrzinhIHNOxFrMcgm+Et+ssK/bsgZaknm0qIHU8Joj8QHNRM+fNLSfqYFLZUfgMeUSuaIYU
QN0G4ozaEbGGztihx5g5sJ+HrRJ8LsHB0f0UQnW0DNa106j+0UmcEWIf6ExxayxbLWdqG9PIHL0K
lLqIGtgf3StA1iw9RkZ5UgGOxZ5r5jzXaKmrgsQaRYA4E0Jtpdy0TsSsRZLjTcBExEW4thIddE7z
pYTPFC5yKsKdDemrWQ+1tf+JCZSxbwG1jJqXJU7286SiG7/JCGJNTk1a4OnYEEBnSl39YZB14Jqm
CvxJUzYqPuoujlxxOR0+ZgK+2kGHtZqKWxzNydgj+UJhD4ogFZsWAnVWODuLVCDDvIu4VBETOLHa
MbZX3ZsmUk9EDKjlNna45V+FWUhL8P0IYZTbPrP2k/uZLkR9lxwBFWX4mObfLLsYpnr4b6ILmiMj
pCAIEwq9GMfJFtoHkT9WI4PQAxBKfNyI/5Xhn2L6EoKhIAMErEBSbzwCrA6y8dpN1jEMHBIofH55
mK5arMB1Brs4FwcxBs05keGB4YGsWz7RFlM6W9O8jZ0nyCXxufuIytmWO4ZrewldFlwM05hdcAmh
/8GoMuSEBtNwKWHMmrV7gforLJCntDWWugbr45Qde5ickJB01XcK+UPtAvDwZlMSSKUolMY0Bkie
s15geXiqhGkgQ5e+0AOYsQO0E7/NJMQbrVBsN9sxU1dVdRZRgyk5hXwR07XKj1wR8T054sw9XgbH
4KgiXRmaD1zIud+Uf3zF2ZooElEoWubUBCFktpkvL/C1mTdKh0wx6TOf/AA+RMBrAmaLGXu0udy3
xWdHXw1bt9jqheyBovi1mFRsjEjEXg8NKhcCugYZtyzBTwAmjMI9SiPGLnLrwJxnIWZJ/5Cgx/3F
XJDdkSdOashkkrqVGS4hfG5NEkie1hetGXY4BDVe46lcXvRKOeJb24lbIcZ8LdNuRmhdCXhAjFC/
oD0i/6u4ybKCV4T3rvmb0TsJ81jzx880UtK46Lif/ogXFHtuFV1mDoFirp9nxH/gnuENOTtXgukN
5fdEkGmNrlV86HEYvxGOi1CZcZBeGDdEXd+gkU+tbSNJwdLwJQxuqCUEimiJDLqFNWCcdiKUQ3pi
WNfL0i+R/SfCTQyGPJVeWNzMAqEqK1XyV+v6QyQplP0TtwCEBF745A4Rit6cIYyHOCdYHZyBXzLF
pgqPUG6WXPMCW7yst6HnoBShKo9OOftZxorYlCFpT/a6n0jKTO4uQlZCGG+IWtTiOTfaS0h65ndt
GFtZghZKQYdbf8oQPSAI04nwX2ba25v2teAI1LJWMT4Ij8E0pqfUOAu5PateaeyxZpTDnXsghLya
hEawOk9iiCpU5UVhxdJQii1wXQwSY8lZmZGYCY9QXfbOiJz+//Q8OeZUk6ges1pe4qZYDRI+Q7Df
ntP+Qr6sYYDu6PvOvIjltAAnIACveGvsBP+f4Stcj0hI6wz50aj1c1RVryyD976CRl+0ja5gPxSj
WHRpMyosHPgn4qb4ZGxUZQ7oY5CyALjUjF5hReu5bsmNNre9dmwKCJnyD26p0K1zkl6tFlg3vDfS
e8ClURD8xsDAMyG58R2PD2ILDA16iQY02Ji8Spj9VpyhSd5g60G9EDDzw8Vxa3pPt3axIl2q/HWC
hM0YuqfZPCqG8xM6POTHDIndCsXsOiNuuKNs0zLcLu8gyegFTmV25fFSdMx3bjuPawOWGS7PtC5Z
h7QrMkTQq+XNvdeGFc2EVx5S+ot4wrGhh2QJh6ZnVMa3hNmkduoTha1SiUotWocRFJ94JBPRMo6j
hCvVtDhr42zfCVdZw+cqncZ9ogR2xeclJ+ZPIpaHXbIGoO3i4KfpRdyL3W6y3gHc5ZlE0sQOO8T9
fhZAQvSIOg7eTUyXDvX2y68i4Ew5EZQE7IWahP8qpTtNKUUu5XcGUx4vbOPE0NTNjfFQPFfVo4f8
6RCLGCyjpJ1JxDMC69Bef7T0T9vp1kF8R7Jux/X71NfuRGZHYJAEUwNTivG/vYTTRbLK/YQojQgE
FGEGJXU6T2yEFu8YqUA/TjlT75AFPj6PbW9b5yisPyqt2c/qhLmGGJV0a2nqegA3lkYdb7w34vNz
8lcVCBY1AGI7DqVctJgzetC6oERMXhlIH3xBv5Hi5lOa1atuKW9pirhb1QkC1eHKB2lCrFy7pgrE
zevaQtDhg/odG2XTZcF7YzhEOTnrimgN9u97R7AL5YBh7TkpRo/MIIJwAOXd0bbB8RgmC/lN6+cq
qnJmDDWv9o4QzXwjd8AhS+/XIG3s55BcR3NYlZArhoK5J0DKBw+yKeOAbWYb1/dQPVoELC2h7Dfd
QQ3Zac4VG34OcTRyuXVUZc8I5rYL6atF5dLZV/WYNRcUQ/yGuUUKgwIxqLqPmj5vZ9+onjMtvozI
UVYErsn6QstiOx4TTvakfmyNafSTdtzRBvqSsw5k5Gd3nA3kznwZWJ3zJf5xJN6EfmrQUdPykpY/
qUQyQKJRiBWOn508Hech3rAhFFjFmA93HFo5DWj4HEecNXn4MnchQHt7qOuTuRAbkP+q9bJRcX5K
jf0pFgLrqwcaMAyF/EZ24InidR7UnU2LAIu7RX95APnr5ETzVPdIRMbO30O2T3tE3vLJ/m/Wx5pG
/M4IUjtvOoOlUcDdY5V4RJAI50IfZtul/yRaSTw9QYHj0VkBimnUxGaWva3i+VUyjmokHbTeOgZk
bAztTokyurrq8i1UD4FueOV4aFr+fMVeCqBCjmBvUeyJzUPIcLsGP+KMtz1xZm+M+kPfahfgVgFD
ltFZIseekw6zDgwvmfl45WBdw9tNzSlzxeE2qljXeq9pCVmXFN/UhhOjJdZe88d2XvqrM9JrbkAN
RS3mZ0IpQ2x554EXV8hdEyQsNXLfLpO3WXiS5wyCyD7nuC344UrtYHtQvSnjMAc8Hf1eP2VZJVwA
B3DkxxWm9ulF+Pm7RPbnvno6A+XPbftZStiLhayKQVBvI6J+SQYUs+bgTaO5nbv2RbMHuir2MWde
EasgWmTh8L/afFp3s3oIVdhNfXbJcHy0RHhYCFVK+8/e9bCAAx7kpvBxOxo8vkLjV6Xatlfv1oTC
urmGmfbmWPleWIZKnpZGYrgFhZmc97xFIwb6SCTXQUjqxAC99MElVv4MDcA3whEq/SkIGbtngPKg
QLNgqx9mx4m6cOQ33UoPnelXxKxZJ6m/mz1m/E1XutOlfglhPwnTXBub4hyC2Rzk1u89k7CyVfLi
IHdERH3XdjF3vL8kpFZb70X6aW1GeuCHXUpnOm1Fg0vQXw/EQ4Aq7IYLpcqhv0Oq1K50lwNrmW41
3D2tS8dH8UqlNa5S0oz14a1V3uaHtYn3dnw1Mh+abKYyAFTOJYQIPgiXgkNmho/cWK9Ir+AJXAV7
4X5Gc9IiL9876kXBZbhHlXawn/KzJuSw93plnwTe8p569lnyeI81X3dbwi/lVXg0moPggKSdHfoR
0gPXoakVSJwARcKHo3vxjE5k2qCzRwq5XJv2Gu85bkGBVbu5c3GbljwCVFvRyVNigdhEpyG6EJcb
UvBJMQ9HMtI53Pm1sPzGxrO9qutDTW668l6BYaHp6FfEorSIbmEzAq/SXpHRyHRLGi63AVzx3GLO
Q3wt7+zOX9QHmgIqS4FcdHCDdeVsmlt8Tset8gcBa26j8EwVpzRhQsJqZkpeOOCceZCDRpoun5Vo
T/R4X41y0u+0AGFNIeu2ADw8Ux+spe9ETFBoilMkv4wUFK/SU3gCsaKmqtjqX4W2RhOd7lBO8NnK
6oXvzd3GHJ5K/sJ1tfcklWgpBCGT5wr+XVsNOw3cdgHAv0j4i/StCCRljcdzinXAorQPNVZEvjOd
1gx5LuKk4oTECUkMh6t6r2UfdGfmhOPQTcdzZVUf+rteu6mx1t3oh1wjGuB46JwrepRkegm6R1F7
RICI8iPhVWH+3LYj85gHamTGiGUAgsivZDbfmcPFQaUwcCxzeeeUahPB0u4q0BQoc4ax0K0/tUP2
6D1i6UYJ4fhqRN/uppfuQ8fruUNSgamSA+o24hQPnMVj/tXskwfTPENQBi9ywHCmPjoSvc/9LyoB
ghu/9H+pF/ryA/4FVxlmBQbVWN1y9SB/+PEjeCwBL25u79rm6EjIcBBTbM1gXf5M/Up5aGRLQtqP
zFIb4FNZ3RWsWj9sHoOosRnf1G3Fm8wTSl8UPyUYvdK+m3te/q7YIQ6QOBIO7whEBhvjGPzIu4SC
FLcD3n1uJIwM5+WINsf+N8ldheDArXLN/XA3Na44v2+Xdz4tWqAWyOnbUcQvoj87BPuEgHzGEiob
2UF9jnHaTkgG8jXZeO/ifUGloovfwsXkaUczWzxwpPIA1kQ7fHOhJaYPbc9n0OgUEGqR7UJyCN/V
i8utoWzI02i0c1Bsg3hjbCr7rXhCwhTpzlB84rpQy5h0bbFZuuBCi7nSfN7Y4F9xdqBPuXr5NvBV
rs78IN9+fGgGgu31PF4UGMxDEhDMuOW9ifsHz7dgctWDdij+DYArim/jFwOqZ/whntJ0aVb3wkvS
Yi465DQux4g78S291S964Ovz4BHRlIr1xjRew/Q0lWj4iD/exuEuGU5FvLV+gKwgCw5azDxBDu3n
HN2H6i3XrqRAWXASAfVaWXuqEUFOr6gLi9k1vhTr1GA4KAFlX8P5lZGy3crTaYEmpk8WFJZvxtOW
odh2OVPrqFDguzdElEIXZhvb8kAe9ZLT8hWA3TmifAj1TSNf8vk1m86BdFHEgZlcMO0ajh+jdpWs
N3l44/8r2nrI1Olvo33mPIjgIH4prVswfFTlPVHewStxS1L/CPlFQgkis/7Gh8AiPLr9Ql4Luz2O
g1sqcXgkQ7sf6Pi4U+pGYg4L1WKx763x3bCV8J7PvPKbUX9N1bc0vy6wTpqr4a83LzZP2LwhMYP+
5oCE/YQR0J+YZimVXhJ/eGo+m1r7wj5ibfJjfh2YbUIv8OrUdfp7XAL/ftbTZ2Q9UF9UXA7u7xva
KcjPQvdscxOqHyorsrzlimXSC3vRsLHfeDeN9sCJESJavM2JiiFypR3KyLfLLRC1pdyIH4qhUeaf
2LPUPbUTeG/VRPxuRrFgz4tJCMM/bdvKZFW6wnV1iI+LV7MY6q61NT73Xs4CqHgrTjgMJsTZBMG5
+Yb31/x22/zwYvM3pURsREQgejIJCGy4nE+IdT3/1eq2Kfcdz3jgqsXa0v2u8uLEmw4tbMdRcbYw
gyqKbYnaFTe+5NR/0GO8R+1GnmmY/qip7LKYzvS31kxEpHiHZ0P7yvq/UhKrbGjfO+Xbaye/TVj1
l/EfaUTp4pGphb2QPUX9K5ztsONn8j63pPp5ZHTD9YL7suI6lR99cDYsPxnxmh0ZBx3HeuzJHwuU
OM0UPUbaVbWpWAHLlfluS3uWfq3YmcU2PJIuObu/BsGoN376+Jp/9s1+eFJ7T+1FRKwPHpNgZ6Mo
poNrZexQUd458pOU955TplwdmTuAGAtKDUje2yn+aO0YMhRvIIWBCLrFrdI17vYfQnaKs/I+kpKD
sZZIpW24Y+yId8aBtcsE/dwN3aEa4OK3M04nhUhwPy6+g/covRQfmAD5QMTwSSRDnZRr9iGh/AqA
ONEI7WrCvREX3HnSw/4Re4b+NRS70nlGJvL2VVf6C9Vb2N/q1bt2qYlHiv44+Q/tmsT9MF6p/9D6
2v9mlP0oMHfRB9+NVzNVXOcIcIsPlswuZRtKe3gGLuy841KSrSN/YjdhzyUACdnO0dhgScWISCTm
rS3If1rL/abP1vo7Ku9VqK5A0jN7C0Hbi7uI3/Go8UxqJJIomKeReK3PrCCwXQ4cEw1FlECQ5QzJ
vel8Q/ZTqrClFzwf8EBIKgEJmOhKyQKK5lzzMuHBELskmx85UshSMsObyt10qJPfidp4ZW0PO2Ro
pBE5yob1OE3utBIYr8i1A4Momx0hvMl2hGznNWQQubB+ZE82ssTZhl85mXP2KnkwzByDva27JCnH
bvKJaLp4WOcRa+97x8FvtVBhhiyZvQzYdNwxHRawYZNxhuvmp9qvtrSTeWdmPwHShHT4Kf41e+vc
TLyoWyp3OuNE7fRaPXX7ot/IeLwQLBLEJ3iEOD1kOl46GALXCNa0T8C6k2Rf2Bc0/TNC/d5lV7SV
Q0+a02qAoip3+ewzmxLOymjav3Y79qWcpOzU5ZmYwNcxcGyLn8C+D+RO/kwadhQgHFTCdCERqeUi
o+Mom3CJP2w6y5n79oNH+jUmDIR/V4gD/b8xt/rpevLCVywhVr9l8zaml5hgkE3FsqK75dGoOKZy
R8ziShGeTBVL5bLvZyaVc2607UdSQNds/P8YgTnpMZnHqwqo/1t+tFuGvJnGRMW1/7H+tf0ZziPw
qdqSdrxRRrnT+XbrYR97fATwk5rUMo+HHYqDP2r59HuBEJWe2l5UIF/5xDDYfD+iU/GzrGp8uTur
eSc5xO14zTGUImCBh61XgH45WOqD4tYGyAh8Yx2oJH/zOnqo4SmXm993iW9uIO8sIrrhgihdW7Nt
O+c89NgzRmOT4zeJjlGLGBG/9isT0EGWjxLvESe8xt4RbaB0fm276ppgnvqBtoajd/XGVStXVESI
e4RgcscJAaHRCNTNi+8OL+Fprt+MfwIf5siGXFB9Uf6V8VkniviZPeB2Cf/nMTqZ5W059F7sh8BL
q+KDy+jl363l2s/iQUvQv+nKF8tfWAEWn8MPK+ZP/w3bZXMkpWOTiF3P0res4omnTh7zbbizzuwv
B/0h2xxvDO0c4S+lUKklA2ZX0nZE/AOY0iHSdtqX+gj9ijBwnwwUGbR9hx6JEwBEHYFc6ia3N13w
ztNVYRFlphkoWHuU82dv3/kXauZT2njKm4KWH69cd1bST0P5tjgZ99gbcIdqSC/9iobxT4SlDilk
FuZXv/gwz/E/xSfPN9E9pip2kcDcSH+MyvpukWG0dkgp5E2RexUPCcxsKbZozgCseTWCq1Nf3HoF
NxqFfqSUMGMjumS5JZbX2o48KGQyUmD3PYwv2lcQ3uDAcFZEJRFB97m4FTsp4nccONsUPzNYHPL6
gDmJxU3tjxQPzgTXHLSZG3ys0kvwr43vY3xH0+Eupc+F1tOfTP1ewkdUYe48Ocp3Y10G9ZsNcE4O
6AqS9sAvjtpHFz4CDvLXlIQgiuuw7O7ZGaMD7ytW2RwQg5JsvFbMNEH02kzXgTtGWQa67Xdb+RBu
cRMlGycm6KUdaSNR900qtoZhYRN9Z3fOZlW01pqXqvvWq6OUbRpw5WBLMUnW4vbd2MEZqw3++up9
tPZ5QyXmSrsTTTG9DBJFKasA2ZfhD0zw5W3YdlwAfCSECzUIuVLSeSut/wwkS0Hp1G1H5dAtvwSq
CCmnia6xrL6m7gRj1uMxpi/IQsksvYIIFRDoAp2292jSBbHLH0IkjlmS1EsA2ghHlkRCfHxswVMl
+V1QJEQr5hPFtx9N6pczHpWKh/ILNdoarIUzKfaRZi1YsBRHjUOUcw4STzQpJOTMC8S/wSzgd+k5
iQurXHwqccsW9xQ/E6YdkXkw2Ik/MuELBhX2EIOQICMkQADxj5tODF2IQF0Y32PHWcPxkvuHOYi4
UtR19M3aoglWhNYSdjqDAOgoJkXyFaysRQa+znltSHdNH19h7IQJDQ0x3w2Yjp9FqokmWyhe4C4G
2oAzn+236NFRCBPC7PUGWy0/ffIgGoV9FTTCwE9CaxVymDxd64E74IgTrk7IK6JVkAO/V3h1CKe3
1a8leTDLUQYt3yGS+UoNjuf4LvUnJX7koOsF+4KDdIxPK8uvv5b9MQTvXGYn/6uzK3sZMnHEj5gk
BT6WgBwjagZgWwhghTaz+Vt7DgDC3+gQ9Qc2blVvfcY5XN7S/oj7rBstV0GTraoXbkFjXpKU+j44
01KtvDaliwkgrMC3UdNqIA9Ttq4d6moYfZLqWWSnWd8PJbpqWzmiVvP6zmCytVYahhkuqAY7NmEm
kam3Q4pFslDypedIxmPajG5O/5wglo3BQdlEZx+mSSU4XEeWShF4Ey4Vlb7OPuJAjupM5eWRW+eW
JTqWFA6RTewRkmaK+Dj8ikN+zsqQ2AkWRIiqSrkRksCK9Z/9XsmP9C6DloUtEbMT+Zj2U9iR2Vsc
5DBEUNojeXg3KaQOidmEhwPn4og95Q+gFLoQwhH7ly4BioPihUAf0mYYv0xDfU3ZAOZM3QjmV84g
Bznsci7UqTMsHO2/r182zm2hdkdxTv/9J3tfcHMtiga13OUu6rQWJYafd65NlvioIAsM1hkqJK3G
s4W4hnFMCMXjC89NzaCrnkXustlfbI528jdWU4v517IuEU8fz6gQDmL2D3pseni+wuw+Q1otyBzj
jRoc0aagXOMOSJiE5sS4N9QTLlYO/cbbM5l7vvd/1BwcFtdCqAhwOgxcah6vvm53OB7wkXE3XGEk
pvGwlka0+4jqorWKHW94kvUihK20nK2rejwJ2V5L4Sl/Clu+J5o1BSMlJO3Iw+mymtBB5+UhFCJp
dNQEH+E6BCGSG7Ycx69HfR+hnOic51BcIzz2ZfPmTNPvGC3XEEFUpQ5MYwqUjOnnZrhVUGdITKpd
qV8KGlvMSfiLmGDs4hganRsl8RZKOQG0nRCDQTycBqt/q4iFETpQBXFRvci/KQBvEaqk6qOjicz+
TfhidRWmBDkj0mYuBCSc+HaiwdRi7qv+RN+vTRw9Cr1VJccvQiEo6PCStG6RzmFhppdSL81u1pR/
WrR0VdTDhYje7J7iYtlEcB7HbpGr654PPEFxYuhdUnKxq4Q8K9rWP5cm+R4TGJvQ7ukogFqeOQph
PuB0m1MMm93Mrn5t4+YDx+5HG2mHEAHSKOUHPbc+w//RdF67jWtbun4iAszh1spZsi27rBvCq0pm
zplP39/w2QdoNLr3dtkSOeeIfwiPvMDKR7oQgU2G3spBUZDQFYetsV6k+BrYLbgfhH9yzhM7QoER
1LWxEUmkiDrYfxZIUyZ6gYIw8F9umiELXhZmrqtuDEtbew68c4VaAHfQ1t0JgA4ZpGFCI4OwrqNi
ZD0cUEtiNyzwBxcNcgv9DfThHyVGbRjRLGHibMO8u84wpYsJqI3uIyV9G4L5rM8lvL06A7GW7Otk
+LaRnZtY5NBVsNKxc3Vn/iagERJ4AjY3ZcyIJ8XF6UgGWQ1Tr2E00/s3LwT8WTxdsHdxHN1y8Rtz
ZR07+A4074SDAK4BnItXBBcdKEVKms2Dh8oadYJNEwKb7m13LeFG5F3UjgpHvcVFftHztaCEgBcJ
XD6m3gUiSba1ucyiIKAxiUP5Jmsd/IOqZX7X/a/EFvgcXsqSj8XRoMAbLvXqM1Eowg5G3kaJYipK
COsEXRafDbWPtDc3PqBVSywkNYXEirdyc4/INgPerqt6zN6EffQrsKqWC1jv4Dc6rGRYiqNn1Wan
1FK3ApIInGknekZKdXT5iZkHw8uhEJo1BrV88kLNf3Wn2ijfhgNseMAjkTnso7e8+IYfCtGJVbWc
eOER6Aob7Whk0YAWCJwa4bK3tf+vUoL/av7/jObONmH6Ju8Gh6tl78RFRkonsX8ctfzSGRoWw2rE
BEPwZL2m7SweQ23jiOIyDG6KZV4FzwG4Sg1ATE5WBmklJQZUXrPBrKeMuo3RvJX5HzP+WysHE8p4
2f+4wFEU0K7gUPEFViF/kPRDKhw5N4AbL1FP0Y2ctFZVTEGMjSiPVNGPKAQoH5Zs3PlB0VOHMaAD
sDCcGhakDjHe2HN56TNucemwFGJXZPVrlX24qHyQ/lyMDn5Ra+7NEqEmcGZoCFjmpQfVJj9jjN4G
+OmYAetCbRb4C7wreX+cnxISv6Eba5CSOebPwdgewvHkefG34IqZr0/3CCAISdLbAdZpsdIQEYW+
eg5MFkyumFtwELyaocPWs/2jieCEXkVsv5HWHG+qBzTP3w0AVSHk888kMoG1kCDHpyjsu4gI6awG
ifvUe5Q+FGuKoT0M/QbpfRlYORtk3NFu/piLHoHVrt3aWQsESZQ5B4BHojhkGeymie0wZYFZB7Bw
FVFlBshx7ayNhVS7DuG56pxd4vX6C9R85IwKeFEIx1bgYCeulzUm/IfAj+a4uGMTOcMRya6d+Z9m
TCvLulYD8cv4HJhXlZEwhz5S9ige43AlndZNqmzH/ju03fdo7jdzDwszwx+saYGZZBnsI1y+EnvR
OwF1ss86YTiZfYY6mvdidtMJRTUgXEDWpmA5JGvEI5BDh8DDPgzUArWPGmEBKKJCbEcDfHYU3/82
2JLWqoKRV4R6oZpdvUm9QR9h2YxljQaCFT5BEeN7kt1DlpKRBPIQ+5DPaBoOGQ9g9Ip1mn5YHOCs
+zEzzYFmaSzY2ZloyLNkzjrrUSEfT/3awBUUVgvGR36NRuCgHsWo3U1tF9plvc6IMhG0/LFHZnhG
Mx+vZ2s+WiNfrN/HbbuoqUsrzhzSbUs7Zx7K+C3IAhBw5ir808bw1mnZUYK3/OpYd4cUQD8ltas2
R/bJLBi4uQkGEHabvbVo3QNSq19lzWsi5uikDJTn50hi6kFzOUMASam8SrViRMnWJj3r5euoMEDJ
EWrMceOEjGbtEhczd6BmQcpCgg3xCMipbJN/CmPuuUbdA+Yvaivb0hqODnIvqaNeRwTuZoZiJaLM
ouqSWyP1jL8Mgr/9GL9xXQJ2N6CbsXahZXhqzb03oOPN3Q6/B3bm2oCWgtKsAM8RVZEkjVVvpVUI
m07ijwzkcIrINrF+LZ36TNPBTtSf97r/bmqkISgrm4zlb1oUzzkrhZb4YhcDqbNpVlZzV+dnCfLS
NsdHhqIzA9buKtpR1lS8tYzb4vkI+BGWPAKQOjQChCOEAmk7LdojTnOn1s3ZK9TsA+W5WXr+0Pv8
XxG6hwmvxlynPUp2KOrdtJAlZjK+V6iuuQ36sYi5iyQzUkuBA+6J5xbzzKDiaLHG+BBhNwcbGvB6
MdVtm3QXGjvpuVK2BgF9F6iehfQ/cZWegveeV1ZqN7WajqjiiOsmPIUFOYGHyugc3Oo409LJsks5
5PpXSe8+l9FayG8aDoRdomAZUG3ihGqcKUM0n9FnXQXvvhafAtvY1xrTxQzDCFRNI3v4K2LFnfo9
Du1RjWdG1HOIrik6hO2IPoXGAsOqPFbUsPKCP/UAc96s38Qq0an/xdN3FucBPw97b67gmMcgWOC4
DoPyKbBNCWVE8uhfFNjXXyQhacp01GNFVKhF7WNQX6OBLVhTp093ck5u1r9mjX0w2y57QTIiUo9l
oxwso7sMJtITaaBtDY9JrKtu1T7AsoPiyBu3WmSfxFFM0ajSWxBNwfhfVjavnZ4cyta9hrlMaKZV
h+GKPhL0jMY/Z8g9JnrCfqdFp61CQuGjjqK/BfrWoxfhKlV96Bm5ijTcJIibJ4jiN7n2XTboLs16
egGdhYuTW57V5uBA3hrUGVqdey/dVdCE4FwoJqjRGvwosMUILmGqQt5U/UsYDkcqs51F+GgD0aVM
z/b0z2vhJOnpLmfmGjbluesSYErD3Riniz8rwP7IQKPymbW7wezOIgkhBBVtyP4k0bLXEFdkQRdF
9hki3REM/97oR/D25sti4EFYENHBWYwLeZyC28yIvwpUQjdfVkB2DBQQ9FJfJf8ahpRkqTSe0ChB
cDEBcj+Z8O8BTcDjqXAaEXlapde2NHmIaZoqwlJ6CemnvUW6xfjpMQ/Wt91Sw6XBJel6zLSUDQXc
YMGhpVxIjbVa6dvMyP+occvpohEvWzyJGOJM3qHv/HMIu0vEekrEMzIKa9y4ZiR+7ChezwjE9iYC
MaaCKkEN0c376WT6r9/rzmcgjPCwPWK3Gf/rj0k9fyjls6n8g5Z5CzeiLCr8g4oStdIke2maU1Yc
bWwtbV/ZBnCl5sj8VbKJ1bcUjyGLwCAleYODR18FB0c4HzRzPVUYvq172rxumY3juqiQHzLGJ//T
j8NCa9TTNLLLoYPQhXSBH4XBgw00mI2eebDxtohLiEK2+tFm6nZMmOqVM85E+MR6rIgKFtXE+iIS
7vVrZaQXR9fQJ63OLmYxYwtl1EDeasje1DhaYXwN+aJU36vpK4iBfKUsSNCtaeG+6mq5roOPSsc1
mgPhZFgMDXh62pzPDJjVdC9H+hbDfmRmvDN6xJbLntQxXyzf+qu2LHn0w7h1AVP5YfNl1fa/NC5X
LRdDKTxIttarjK9s8EZgH1tRtDTT3yyEcoRnf1Bb9RiNlsAjUfguOOXyT59dYPxlqOU4OW8MRmfF
A6PXLOf5oLHqrxtwB/aj08/V3K1iypaWUaKuoGMYot2tvSr5jDrw+JpH2Agq1ONF0NzsYPqsDTrV
0i2ZEerryenXQ9V+OhOueHpTs0lii2FuI7DVquGAeUWsAtseb5N4GO1a4uZZG1vbg5SYo/vRoZ/D
6qBjraIIz1yqUAdIZsI9bqGmCCYbelNYZA+xMcHEVrmqDeN10eYoiuEuIHBFn1aMshzEFHUdCch8
GRLfi9iCV/UANDuqtwQjzxB/SH5mJ8Wk5FmL2lUQVuIZIb8u7a1biEBaAuYaD2FkzJME3Z9nAUVO
xNMB3i3oarzAe2s6BS1WtFkd/eozlMI5+nesoKpvI8bYqzoT3ka8SVlWsQ3E6G88JZ9diiUcuJ/Q
MZAib361fPuCMT09ggQsfZ43bptd6xDdoG7lpAbQjF1bjR8jtcpcoDM9PCekTCcNFk2CsIHZ+tei
7R6JO2yVkWledKuNGiumMjwnJJzSCJYsvlNuWI1ake2+GqZ/7Kvu1UaNuMjoFWbt4DXlMYO4bpXz
e6Y4T83plkMR7eIIQU58VkQXN6a4KZEdipk1ZTrFdN68tql59vJPpS9vPeJGUMsZYhb469iue8zS
mHl2AqArY1RTTqxwsOT2MO1tYC0hDhlAVC6vohucldEucqtDnPqrsBazawjjmLYBT22ZfsAq9g3t
OATTWxPTsPXjXg2/C8yWnPnUQMh90XPRjWj2ffHRyrSsL5ZDC0qm+89izZva+d/M8l4Kx1zZ6PR4
3bppWD135avqa7/yfqNd7woHRwYlurQ0cTkQDN0372HQLiaeo5b/dA2A8wx2tACVGwD6zovOmhSi
8MFU9U8FULdISxV6vqxBmrTxKjZZb2DehEEm+rntTcZl1K2hzBqBwU4mqQqElskQ2oHA2LCDwkxL
IK+a+WR83kHz7dR9ppXHOWfM5GuLVP8J0RvGtrtWpddBtza5NO4CVZCTl7vbYmC+mY7fY+et66oA
hj2iSZF+amm0Q7ARXAqsttSlTIkj9BxbowUWx01TEKgM0m/Ujj0jXw0eNbiJdl/xMPp0j7bYS4jy
lnyygWEaivIrRZcHWF+HuT3CIdlYbv0PRsCGsIjVgm3b57Lsphfwhze9SP8MMqaBrp83VPTMfRtK
z2BO3j1NCZcjeqo93kMh/l4ufvdGcvUZvIQF9suTdoo0f1k0/yzcYoRt7HaM/+PDlBtvfiTzRcwx
jA6DkfpQ6t4XygO0QAxqW/xLm2AzRNc0tH6cAeUjjdUr84HMQSu+ecvqEGm35BQ5QJbBu4bsIiJ8
VbSy3alT9w2UeY2Q65vnmsisDlt/oELCDkPexdwXF+yNrsqsoOS2rxk/U/l6vOC0A/hTJ5eO3SQA
3Brskr8fAiqf+U5bH+mIkSJlV9fNn1D2ltCgAxOUJ3HH8v0XZ/psUzyW+vR1ZsLHCkn9J1LjdYcu
XxlcpZWjgxIqBFyKfTJAz3C4mYwDpMPLSeY6rasPDc/T+2M6h5/YDa5T60er32d0g1LLPI1WfLKn
+L/ZR8CZMZ9tcd9VeyMGuqJ/attvdlB+Iu/7Ib88Z0ovgOF88Igg9TqNAgqoUpiuIPTYGzRYoIAf
5UdSEJUOuqvQ6xKSnDwAfaWQMBRPPU6jswcAESrdX8tLv8PKPiRx+99AeI5Ycs/BR4HwKjzgpbhh
TWjWeCVOq3AEBv+QMcKThJ0kiI1BnwZnTIeiZWiGGFD8zfVY+p8WwoFAuC8c7je2zL5un9LCBdy2
1Jx8l+JCO3tIzo65tenb4qJ3/Ey6rzB4rqJbgvQK4cUNqveoVPZppC4qZuYhJWmP4erY7eXOlcBq
mtBfB3sxiWGqFyCm22CibaUrWsG69y8iqOvDog4pF1tSP6Naxj7GZwQnNvuIgEYTDGiMQu99NNmD
8aMRvVFMo5ekuyINPhAKe4tC7SllRtC3ADyuPpaYsecjF2VvISmAJBX+NCA+pKctmGCCPyZmIL/C
0KjSsAxgTDGcGqoSBU4aHFfGIIc5q8/skJhnGqDoIVA2QrQeGEs1MMHRnMlPavzBrlNNDybS7C1Y
Nk4ts3ycFy8CH44Am1sMXrktQhFnJIJpBNh+CGlwIJjvm81d4pN8Lq8IvyBjgv5sSjpggCEVygsm
zBi0P2fZ8Xz04MeK2d0jw2IH9rpiMNRG323AfohDaoyA7Albo69vTV15qOP0QWyUGioepyPMIc4D
24rqC5T6Qojk7N9aNtA8YFD9LEs0tRSNe0wkhOjn9trRbaxtFz0LDemlrAygrEWHvPiyx+xiKt5J
zcNXF/OkcFoTGTnvPbyGbjOj+KNX//TM3MJwqtN16wb8UXNroH4YNtWyc9BuH+Lb0P7AaRff7DH+
zySjsKZFNAftOSxJN/nQPkaIlhWJUrRepsfom5i05WeWCBBKsCCBSwURizyBRwJDvN9nmbP+0lGa
Bt1zYhOxmP+r8n1Ti6sgiX0CzDUxGkJ2Bei+P0jaffmlLwKvH5KP2f9ipijrVpkCOqxwCqIICXfp
zWjYUlpEFOZIrewRspUQ243orLGhZHxbF+q7HCUOhk5/g7TB0sow5q76Y2s9GXr06D3L7YdTG+vo
sfMSwxwvYfcQTogiI0U66Qj0MgCSeCZcxRo75CZmVZQpx3A6N/Mlb4Af2FiHUbu8IN0zJcM5d77x
+YVuoY/jMaY4kgWKWNX0yWYEkysjLRv2AN8W3Y5tb5oA+okEYg/LN+zQC0YQb+jvLBGT8qdntyyE
Dp4rR01g8TxNsi3/LQKjskiV0zOwcRvZDfNpB7ywnUdvm6vIPMsKKbRRmwnPULFuY4ex2B8rz9gI
b36fewBDjrjJr0XOd2XqJ1FyDbtbyyK/gNthMDGABgjJPsIRC35MiltyRBDvjFvdidUf+mA2YlI4
F/BWUcmSiABnIerFFFQWxIEbrhm1CCVsRFmiaB681BZdJWEaGgC7CP3ofrGwrtjs9lgLmtey/NSH
d5NJAqM/ZxQDMMphtmeZn34VEAVbzBDE4Iuixtaes1dQE/yzk3rPT6I2EFrAujwCljYzczQYR+Fb
UTZblqRY370LNlPOmWzWa+iMAcMjC8pGO/wkIPXbPQcZyqF8T6258awke9XQ7FV0CBnRomRqRdFG
GuWq/ZZXFMffNehrGUvHc3sOMu/Extaa6vXKMjYofXCXdVyIZRLj1B8RyEXZNfC7UMz6/+QVMzR2
vAI2cfuWbVFX/PgQliRgtkiFLz8i51394TMNDD319iGmIlNhbCB2S+0i9KI4Cy48a9maxE0BKeN3
Kj8of0dsXLKwuIFejSpQm96PGhSbxr2n+PUYT/otXkqslOf5gDKJk/wM1c2uluVIRcgU0I3PBGK4
SQpqBzyfOn1tmS6zqx9Lm52esZQkHgSRspDBvmxbf680j40xGO+Qv1E6JuXSSQbvhmmfRZzaTtyT
rEbNSGAqsiUTPcBDq5VYngq3GvypOsO1Gm78jhH9eKCfLG5BITgxUwDx7LrZLmsA4w8cIaKOLOd5
hJViYUhi/V7bpnpW6PGJ5BV5Bn0T0hVfwYYTNy2r5IOKlg0/cmQ+zcV8lzwh0qqKco+LATFt8iB7
CIE7gCYQYf0QlTkROm1ssvGA6Hj65oJhDxEaBFvGQo7qQdYeciAUOl6xvIZBSX8XrD1PvwgBx+Pj
NwDjk6jc45qLU6eHCrv2GrNxkl0KIwTqJI2OpV/wstgJMPEDUMKdQj3u4A71YWhiaYTFsoChwNoE
6dcPV63/+a3m5vGI5FMdUHdCC6qR20PfKxDtIH4X+3ieFXATVpQmOcml+UxWiyG9BcPea48BWe5F
zXBY4GHMqKsMm77/PVU6i0PPp+WEts/v94Y7vN+++OH2BuW3y0zNwutRA4KwbVH2YBm0Eac6PgB/
sMh+eDcS5FnTx+hVRh8KLerAFM9AWHFWZQwc6rcoIKhnovfDvdpPPfhi1qo2E+q4f7CN9Z7otWbp
8VsE6UXemE9d2P9QNR6hznEuZQTWx4zawmHZ2reaWhyrDwklaDwqD+ZrCC5RITH6MXGyQfOK7UJ1
EgBBgYpFg4mGkB3hiM+YFDnYQVw4wOyQ5HkBKPbh/ARKgp834RghAOAi0LY2OqIcKNRCQC9W8i2J
1DwjLgnLqybTdna+kRI4PPug/iAVcwoH40Qk75GiND804Y4rS0U0duj93RtCHINCSQ8XbA88j7qg
ZLfBqGTayzt4asEXAJ8WFKChCsMfPIIGOI6fspKbZX5bdX/BaJVqdDOD+Ow79aSxbQ+4qpYAa4Av
S0agQGPSzZ/Jww31owsIYXZ5FTAnmxWoFg11O23gz8KZYGBv0vj2hGBFEfrzpadOlXq0AjdiNz85
kL7yTc/OkgsmB7L/XmVgR7GZ0VYx8mHQR6ihMONLcY+tQf53Yt74P9wREV9oNeSU3r/z7duWnh0d
CiQhs9WYf1NhcYVNigVZ+CaM2vhPyOUzqg0jzH3+SxHDFY86jIX5swJeauybjAxRu+aRqyofOt8j
5kbFV7FR1TDJ1Bia8bFk6HTWIbppcCiRv8iRDEX9dpsyF2AdDeYpRnbBUcfVCCwA8ahVRF0v37MP
YF6V2qt4DsxMYTwgp4i1c3DqC6CSEESK/Av0LGVcRDOFhgrHUyj33CCBYyFHxgeSupIflLVs4O74
eTH75Ap4QF+S7HuomccM+T4ImE5jX5T3qIHHexOf4VpjxdGCe+b50f16I3eOF2jT8GZ/ck+CZslM
tg98DJrY4vlLEFO8BMGxiaADamrodCisqKWaz9yJiyE3ifEPuqgSz3NOHBV4Bdu1jc4SQAnCwaPF
fBA58jk4U25DoOePx7zQMmfiC9ACXdCIbS7Pm6vDHkC2nRMklkC/gojjRlbJwyQDAofTKF5JPEUx
LalFQNhhi6U3OKd9O9pGr95dGNaihTWpV8sC5XzIObiIbiA1gvgcX4ovoLunskqoZ77TQDBhnF4n
P5EkGuuqgx1LwUgEoA7cuN2YqF0hdyffNwL5NrjRDkL6ApIpX9MlS7UyaSyXMp11E7hfn6Qy7laJ
smgI7I6DSiewH7czfh/TE/0nNgBgW1oXz9FVRGmB4oYyf3egduRty0d0sMcZMyIFX5CCxuPxWLCp
AIsF/DzxkM5HZEikmFXH+jCB24jtZzd2+EsdCZ5SqUmhh7uX1gMg6d/k3zvQbQO0cgTyMaVQmjDp
CKKfBl8ZaSiwVmqQvZRCog/Gv44Sb/mK8trJ9S3QAqLJZ0xkKCDnUquASyLc2xgKk5Ux38J1WZK3
GcMn5oRzNAljhC1kUnGE5FOF87M1MDJDwUzGp+1jsm4NbYqbHHqle/G5+bQB8gnjrNtSAYbNb/4n
Nv8volIoLlNWixK5uTEGMoYQJTF3cH8Qn/A4O1iipj9SzxLlQCaSY/mT6MmLfQ3xVYKMVDEADKHg
USli74rWNbHdhMMBpU9v7liWk/+I6rRYCm1vpz2oneLuJo0vL5fAQGZEvxx6O5ArhnSOt5RHRPht
boiNe+gYuOzbIPhxZ4k2Tim6EajKaUF/N5iry5v4fSNwLamDeb+eiG7V7WfifErTI30elQg1pWQK
ihaq+JbSgQ6G+l4mbSosK0MLjoje8AxADZD2i6gSmqadKTfHa9cFrieDgJeQzRAG7tDAHKHksdB+
DsFXCsFey7IdQkC/KmXGMC3g32M7vpc9dLk3dFbJ9keN9AbjgYTFHGqgtnnzhzv786n+i5QV565G
TFZPfTq1dVuRVKY/pX5x+KPNpQ13avGRz2fmkwHNZQGYl9vEF0JLI4koNNnjcxIVRgq8fr0aL9Yv
iYToApCyhuoW4m/ppe3B89712sGAvt6oP1IY1UjtjYGOdnOxKUH8KyNipOi7SkVXaSK+IRMLDNt9
cWOHAY8nwMKm1ZA559TfpEuUg2oRAXNoFKDMtPpNKPVFLLWmMzwFgptRhyWB8l5Y9Zm3z5kM2ofz
l/eM5joiq/Cpc/wikHirIW++lyF6f6uOFSX3AyAGkYvSigqMloGjKGU+O+TgwV6WyooxyRgCJQBz
ZFisgLsfPVjab9iQ7QggNlN9ogMhU+lxhcDX4UGZQEZkiEFQRIC6dk6kPUcHU7rhx6iecobeEqxI
pVo6XyQlyYsjTRpGtoHwLp3cjG+elB6S47o9vS3/ll9IoY8Q+yITQCR6Iqabb/i83AyLQc2k4RNt
481QrQUX0NpiNkyxE/n2mspG8LC/VhyJvo1pObieYprOQ2gD2FsQ2zAlsvGsQA+bUDq9W86eAKg1
O8t+bYZXZz2hwUS4QKNFEIIo3AELe5H9h2WM6Arc6ApER6VTpyWFHb0F0c3y7h0+ZfKlKwdA4lmq
aBUkQ871tuwnYV1UUPhDoK143tLNWv6XRHCLgSs5W7GjExUFgWLAaYTCmalRPf3MlX7lQ483z/2s
agg/yQvvbQZMDwZIcpCxhxhB6kN/he8ooUOrNsnALHRYil8uekvdxFFAT4ePUmnIj3ChwQCH9cXu
Ypx78HM9AREhHJGMfgfvxgj0gQQa0E5T/3X+k1ENg3SFsg3Wi0oJj42yHnQoyt6kySeoVlm65USk
ApokVaLBjCjoi46GLOGCH9MRVZUfFZOHGXlWoD4McUGU8SQSlqKSxGP9u4VLiNY0hZ40sJSxpCS/
OxWJfefrJczgDf2OcC3P0OdfOHjKyvEttC1zJ2mSs/gX60wXkv6kiLRqBuvYFJbjkp6J+26XrLod
af71lwmYTPshNZgfoKuQ41tA87uhvAMjJ7A/2RUImpwVdmn+ZLhotNma+ZvDZA7vooXjpeeITqaU
vgnit3pzAC9LtSpdAp+e0M2vGSN67Rb5NZklcPhqnQCAGBppEzChNFvURZZy5egjvEGmrCnpO9Ka
uRmTPdBejgMHg36NFASEQvJxLhCHRkf6RNSExnYjop8VM1vcFK2vEGEzAJmpnW0oLehfWvW/iBWo
0/zWUK3JzNFiHA7YO5A5tnjLqSe6KgFYjcGtB301AOcDG9wOAlc58YrxHEAPChXsBwnPK2Gm1X9E
jOb37IyILxash2LIgCFoeIZZHHC+L8oOLymYJPoBMjrDmhmQgRFQ+7K5Dj9M5i08IjIz9a5tCZ9B
gnPPfRtQVpAOWbpKxJKKPWdBd+5KghRMd6IcLMhQxbAtzDeqM9vfyX1A9SKhCAefS5CUyhedZACF
fyu20pIGGUST1PgYXcjIUj/xXv9X00iXp9FccNqIyJBOmG8Y1sloTowD5bny3UP/S0LqrjAE6Xpj
EETyNRBrSa9YDbE0nZg6avRnA75YiCSFBguo6t565FDUJctWwFgcZOIwd54/n6Of8dtqgMluHjpk
fJ7+jBONZ4GJnX9l4wHshBgg4LCCUAyaL8nDQQLdj9jGsoOU1q/g/XF+FB6chV42MyZtH4YjnSYH
D+y8ILX5uIbNhHDIFkZ+qzymTXRJfDXhJFATML2zLBTZKc9Lpz3k2Ey1cA6dJ02xbdx8hREBc3vT
NpDT03c2+oAdGEAmdlQkRFNwulIjcFQiuubq1kTeggpbdgz8BDNADjQlDRmE3CFNBDB96UZK84T+
I1hDSiAuAMMTCQ3Sicar2kI8+i5OcwRMHJ4cLN3ZAVDzpdIgcG7U8c7vlSEQTa3LiZ71jYAZBwaD
TQVTihJMIaxNzaW2ttz/aXCXlEfcJQHvtd24hFNBjQjxgycvBX/BHgbkDgazfJeOxR7PQORvJPbJ
q4J3Qb6q7VezvIbosUzMmPyHyQfTWFRmJoxR967AzOripxxfHhOLAnTRcQ+xCQ20dv8rq6ZsOxsQ
ku8SUphEmycH33Zyr36jfZOKFy08qkXCJyMJHgnS0Zx8Lo5B44wsABElR6uJZ0a/JQ+TaC1pPbmX
UJgLBhJJKBDgsHwiWcybx46vyl9DWCzAiLj8pBS8XKUDQcRv8cLZH4Ag4M/LcGbZ2Z8T7Ojc3OHU
J2MiUidlAB0Wb4u/zsIQVhV8MOixfb5zx32vHBr3WCIln510l/I7eFDYe7LUr/DpgydUB3/0lrkn
vu2xj2zeZK01L9gnTbnB7cZqC1ZdXzOyNQCToL2sMkjmYQobtoXjds+cq2NHGMeeApVe23EXfk0t
T87DUoQvAC4zqOqFGqEVa27buluWkfZfi1QWYmEYWDTForRZz3KuQY03m4AlBwwTB7SNuGhb0Zem
vsZYVuggd0iIo+68l9HnzFGuW2ThrXUfIBUKgzCi47ZC85Q37spx9gqJadC4Us0N/2Oq7kq71Uwd
jPmpoKKcJCF44EIOrNCHkhF5Ldjt7JIGDMKzaAKwfio7Zvo1oGGCpqdrh0n0QI1+6Xh3cA8uknQj
akw1umbdrRT/lAEsLLWsD2kw6jQwp/+vgFPA7AUhWbA8otWrsZ91QGrE6+4uZqKO/cwGbzXaTMSo
wIbCWpeYHDBsMwWeFKhSNratc7OgdXi6idbNIyQsGugJ/xo3wvfiYJXMsrqGXwfKbwAvlQTRhXa4
AtGkx48w2zkhvXv6CKb8pRXdRcncOAZbKBVmfHX9PnlQfA02TGgSGGc/P84ACYPefJYyYgXRjw1r
WsLahXoC7OXFZ5yfgIALCSgGVh1D0D+5h6oo39JHGRBSZmT4WGfSHDDPJ0/KA3Yh2g4Zto0mihHN
I8qtVwX3AtFU6Kynis+8mLAHPWq5YNn9BA1wfdOZf+1g2Uj+mftDN711+YTxardtcgWxjhhP3huz
WL3pITlARUDOBYT0YwQlloBkBum5KRlCyhQlBU2XYHoYQOFQ1Ncsjd7aelwGbbYNmTykmrl1hvac
ukhLWOU754D1J4PyDc2cVrj0vSdNAwCpdmC8dkPt7ueQq6CCH6bPA9RZeXz5atGkYKKIQUwPMgeD
QmbCM5V8H2UnBznL3GX+VZrAeFWUdqhWMaNWiKkuOygXipD5BvsHXxEXrxNmnTUGco4Q7O3mPSiQ
na+uQ9WvJ5gKsiTxxodaun9coriX/OD1gRIynFFeYKLAl0auv9BNsDY/ScvMKl1pBqZn3U1VmRTh
quETEBqteRdLbUT4NxmIbg9AFUhxQDwMxyxGqAB2zeb911cqm5APcdCGouN2wq3qPsCPvxAvBOk9
WygPENlCizUx/mW7mOmFAzg2pydIH4KvTFII/WTJmgwIRCQacWGMjwJODfGdMr+6GAfkDP+ziH1j
x8CIhDNiDDE07iV2BvRR/EWJ/6YtbAdc1iEdXFIkfINKNMNuILSd0F2loAd72s+2As6a3GQB2AF5
1+nZbMtb6YxMRHodzV/AleDBAfIhQR/Y7SEWSh3vTpHREM6eVgB2X312ab1RNP/L43mP+9Kq/8u0
ZGuQtSu0LWwgXOA9tim1Z9z8cKOojXj7Hhr7DQq2IZV4fVE882w63Vu81qDldRlqCWVqvo2EsQpn
S2hk8jkrC3g+FVfBiJFjRcRpcTDyyDx5c2qJnNgUEAqLyDmY3DMGSknyntSfxfQ0cgyP51vdGO9a
Re2oQ+TtH5M01LX25frM/IByouWZeJAH3LWif+nTvNWMr4iBVKMiAM3fHehtlU2bDmee3MDGX2JS
BJEH2eJdT9GjIV1dUIO1JoDCNljYY3Gcf7CKAxgabRqzQIgGCTExvjHoJuKAMXeMCA/AJf9rTn9k
YZM+jPGks4tNJ33hjJc6g7cKUY30OTfmayibM1pOKtU0yA8Wk9MMx92i7neUrJuZG0dAGAd9bZvO
2ojTFb9x7i1QBYBKeMOZCXiqZi8I5ng01vXc7zvCQoGLXkB8pgNwKu+lMtBwggPn0j/4ugfEmt+s
G8NKYE0jgKkgm1dIRV8FOrDuUCxxuEQGOqQedqEEhgQ93zRJN0VImVnHe6nfEBKUOrNEfYE18MKA
iQ0EftNSftBahH385TGuiojwfo2Vgu6vMcVY+v3BC1OwG9WeqiFv6DKr8J2umUjar2fMHnqG71EM
6AXBm3H4gsgZwFCwUbHNlAslf+X11w7bmBgxm96ynjqGoQy+sAZaStRJYlyKdecMOgtdrQfZCuBT
sYlQdNG4DiHQ8EYKfH+HL/umVvAcaiBl2S8caBURGhg5iY7zCC6ryCko76WPioer8j5uZVCuJHCy
IsxBc+fAwZXSJmaDjpm/8pIzMGmMkO01XMexWSgMGcNwWkinVT4Fi6ike1pHl+6rJB6xYFzRUvRG
vFLtZkkYwxV0m6v/zSCfkHx/mYF+I0a+Quqc1HujPBSMcMTqEM9StZlv0qr5yLrsJ3xFPEKGQAGK
ipVkeqGBk1zH0UpQnZuBIOcgIa2Kj+D6rKXNE/wmUC6cfmbju4hCPqoZuNLPkA1wTPlN1pOyywHm
u70vUshmDRIqW6pw6Zv+UwxdLEXbBAyHKyfb24yExWa6qjLsiunmCIANELGQccsgeyeVABvlIjSj
qvFJb/W1CpgOTRA49XQ+lrMu2ApqlE8TzgJsAmo/24Qa9OyObRscC+hePgHXRl8vZUDUUDfIVp3g
gb2UWIoXgA+EAwh8tO+Yp54ET57wke30j6K96VgUGW30bvZIxf+nfQauvstmKn6A2gL/CckUOpa+
v6iv3l+T1hMLUS+ukjUoW4EjJwkyPoifdjqGmIa9nxh66BdMgt+zWV01R2s2lyXMYBcP8JxjVTCB
Q8LwO/Ktz1koIQWVmM+2gloF5USxoh9Y49mBc8h09OHmM5kNQCWiZdRpgc1jY4iS45qpMi1MmdxI
S1nGv6PRlj2Igh4rXtOVxaSIhmkEtcKdX+ptep7jnO3b/5F0XluqYkEYfiLWIiu3BHPOesNSW8kK
oqSnn2+fGed0290KyE61q/7QoBKPLi9pHAl8Rl76hwih2Aifgh45ZdFjKL3rzGCEpnJuDTQSX4YV
j96ADQg10jBxjbfYjxspPO18WFBV+IBmb4r1rxiWWLmYYXLwY/zJVC6tjUjpUrQEtfxW/FkmFGUY
Gh1+3WWXjoNPMc44Z4nYD3Ge1eXjrsOl3r/m39mXzb/O2l/F/UFBnZFwqWk10BI4YQA4IDKt2Hpq
kDZMqdh/TBkILQjUpnJThkqZB7sAc0uZGjXJotxUUVePh4MboYVn3F8xBG9sbYn9+100qqCidwwQ
X8OmUX/oFHLfEkUFwMyV5o9Djcpeu9Sk91igLiIm28RA+AJUehAgQ9gQml8i+Wn+0B2gg/cIIQNo
wuuAkWOtet1JgJAzEybZ2xgCQkaIBFIIoT/pAuF4KmYiBjqQ0tqN/r6+PC51liT+AL0uNwYpUaRv
UogI9oX2qLPzm6wPGKa5mD5I07xTbHdJfTIdykU51V6Antijc9uLa9FvMd5iJIZrGdS/hTVrRGzN
at00JIMbkh3cxxoWeUKQtf54OIwTT8HXY7oGNfIi8BWXq8NJFAu1X8D+xCbyjW41PeMbugL6XA9K
gEoZ2W6jRzyLNMZ72TW4OjKv9qEXo63E2sGdEjSjSnh0EFKz2xWNIwB3Yt5gD5oQadcqBfjGQp8C
AW7kXol/oqEoSvok8/vZoi8+8OsQ6whLEGZy67lsug9J5Bi9KC1gXZdCtJYGWojLVB/pLu8Tb5FA
8q2NCB9jASf4XbQE8Xi6ksDTp71PRaSoD0TE2EsemtI4lBLfWAxCV2906FrvGkXevcjv1vQWQGe+
LHkqMQcTA6ltCfTvr6S5k6eU0sD169jibh1Qgf53j8m9+AhF6og8wfEiSVoPyHIJx6yazG1FmQvP
UDdUjtiftgZuhO2A7WRdo0H4s2WEo0RZUczemhXS3SxsfSn8MqtG/i6wSAKRo0YqDdG375fGeJPy
8L3agPxP1vu9rrBNMpSx+HiaYdyytjfoA+L3mZV8DJfIY4j2NVB/q7lEGfHUUH9NS4FMKmNl6Ufx
NIIqnVEl9C3g8pN3WCHdoUN+wOKeJmff+UGFUC5/jqqDvu3mMnshKT6n/jol8Eryvdbb6l/N7RWA
SXsYywko1udS5oMw5jjJRe7P5Y55n4ClheghggphGCVm9QzdwT5BLnlz9mWVSGhGxpB9nmp6AgkT
GjuTVv3Jj4Itkmrce5/N+/Md6EhAvsNDXa0lX50IsriPS9dPpVDcozIk09hg1Dt4l4TFjbyPJPOu
kcZLLMsBJT4jbgvww0ugPMBsqYSfYTMlfSsYONs3Gul5TUj3aFifciyErGbgt6OvfCAzH1XktQxy
NjClwYpg2vpCuRJKsU/A5LM+l/Wf6tM/5yHRIu+Be2OAa0MIvTJHSuEWfjX6AbT1Lx04EgHqyN8h
pZYEgmwylgtoMVnoio6frEm5iYFt4u1FZS69/th6qhq63qx7zEcE9y+NyBimVMBGTUeUibIoU70Z
kwPU52IGENfKLEGMZZXm4JPt1ZoEAJFTA8VFAIg0CfVTZFoNXERVf2R11fbzpmSWnRRwAmJQkFsG
suwqVjTjssSOQ1BjRGApvlcNuw+M1ep5Z7zswu01aB5VeNOgDZTvTWHGuja57+SGxIY7AbWTslqL
TQzxn50B9CtzpKh/1DPzbITKgNtZmKvu2TOCc9El4FPU3t4fL0u5ajTjTrVKxpNSVEQRrcp/s+/v
Nyh08M2cxn+1syIOl0Z7Fp5DrVKPoV3+KEMJ6qtlFstONuY9as41Mp7sdoqOUNDgZJjFeZCwhymD
KOxjWp7u0CWmaksTCXvgpiDg+KIwjAPH7RWjNcTtJcf3YNftCFYBQaPWPyU+ao6X8PUsyRWEajpC
SdrmfQEZPTEGjE5Z5Wa0VK0Nij/INzTaJFF1r67kfZmDGGiSqfZBjAjKjFC16AExleJtwuzaKqrH
3Xy9UTxlSUmh2lQIhkXgF8zoJ6I3kAcIZ7gC/CrQm2zPXeAm+bKt0SzDtV4ZIVJ0+F37z9/1s5NO
2Sbfva/BoresLLuegLieheNyUk5IUo/xLvL8YTTqT/zhZxyMTAe7CbtwxkOeudagN0pGiPjPcgBX
tjYTrT8p5+nytc3Wv/1rm1zS7RvY6Y3HsVpKifNCh2MrHeW9dZSObC33pHD38QlkdLXKz/0DT7pd
s4OcsqoXEqJci5qHT9JzgdrioFohIwqVySECHnajAEBQxyPdFnNlGi+bUTUNl9yqNRXcORJw73W8
9FfBBNLUFIrdnOwWeuPL3hQplgk4sgHiop4yRFJl4o/8AWLiiDWl09dIHivDaFwOgmEyfFBam5M6
XAXwiwAlOG98GxY9D8ukMWaPg2RMWDCzGQwuxwqGn9F3imAyb+ojSeWRJnXQeprGbuDdjSHbpDnv
chE8vr4OSCo4khPMw8HbiewT05djjX4OIk2uPmk9baB6BpqE6d/NHQ9SF9vHQTLseR0XTKEpGHfD
1xRtKMlmKV71x9YCyP6NBCj0me/NPze35hhumyOagu99se+O0SXeKkcWzTV2ozTHMplA18RaYADx
fWRNs5GOG4k1SGjZYFR7yAuOohFKUbPvDCrUe9GfvO3Wk7kqoqtxNW7Gv0UzFi/XvWyUcYh2rk2T
CVEUfQV1Du455aNlPf/Ns3U2MUb6Q7yuG3fj/kPmt/kSSsj0tWz6NqXwbI2kB911nqE7YWcjeS4a
i5w8KmkIvaPMOSJcGVIumoCRpRXjZX8MNGDYTYt5REPTC2Az27hhT80xDTEFpzFOaJSIphGCHWMe
LjQ1RxmiceUxkmhDbYjG2kSZxIt0Qd7ltbAm9Yxt8awcvxYRVCc7XWgTbYKE8ES+d6iQZjM8M2fE
+GPYT5GtDDENPCWW3Q0ZjGRMRiUHrQdEA5AAxsFYo5fV7NlsZD8R4cLklENlY74OOTHtmT4jXoYO
HD+Jo+VcXDPB5Hr2Q2tu8B6/x9bwPdYmWJrMDK5F/KYYy9DIMHoaWxOMmfHw8Lqr5rEsn+ORNMQQ
cICxoaO6qqs5pLucdoAOwr+HNixh346/T+qU4bU+IUJk84ndbGdw6IyDa5M8tdtBN0GW99+FiYuu
79EYJhHyOM+aY5EohKYJxPPC50rGTJJCqG6S8Hn/3ZVklswabhc6ogMk2bohlOiLusVR0202AcV+
9MgNT9kgiKls2pW8+kz18Z30bGDb8a3vWs5dcpLhBqLOQl89zDFrl7NpRs2ov5KcbJjNx7fSXrbe
yR2c2HXZOKDykJinGPZ25iQOqYYxOynGGXpFts44Q3DRDV1rgQ6SQwA8fk2RZrPZHM35yU5mkHwY
UKLga1Pvc7AZndZn61rxx5+LTTwvxVyA7yZjnvyv/eKZ+A0zDrfA5Hvtgs13EbNyXwukiW14RDwg
pTvKhM3fmL3vILfPfdubOAv0ULnxyQqjbCe2zVE9ppDNQfDfdoMVgheORiNS1V3g0MthSKCI+8xa
iAbsofGsIWg88Tiw23Z5JQ84Hp7EP3EkOgD/5H9dgEok56F2vqDE5LKFcBSODfxv3o6R47LFe0ln
8T2Atez2xjgLOHt4nzauzk7k1sdkybHt/oCUnxNOkHjmQQ3SJsU1a5zSvVP12BxNm491vqLNYIMg
cX7TwCUTOQ7clJ/wQ7EpuPF1f91nHOn5sxP7jxPhbMGp0dzloOhFOIGLPIkjT9tpa1tuzRWJ93Li
f6+gesXliuNAbXHzYeKS4uPoT/FncdvfY8VRnp+rb6MzyighHc+9Es8XsxdXbExgq9liwFxFK7Jf
/3d+0HycgyQAL/lc40XjvOz7ESNCHuKq1JHK9fx/Feo/VXbOBsvD0TxxAHFPiXUjW5yKMcdNRpOE
5mo8FI3cmoe/9Jc/9+f2l336FIvCGoo8ZxPNKvoS4M6hzhWRbRnfs5M5o+w1Ph7x+eCTKE459jkt
bqmc68MZCTI8RKCxmh/sMUubdvRe8gX0d2W0HNymwM+c9Rot79F0fhFiljfSedYAd+w/RP7Qtx+U
tn/oH7pd6Cx34814eJxls8ojtzDwl9Jam4jpAb01HqIz64OrOrteFY87m9uz2aYboV9uw1VljXpf
UhdLGqRYqZC54nnp/Jjp0dDmO/IjXjyIl+JryldQNvymcPJlOogHr604Qjrgt0vI8C4ucq5YISjT
eiRQ+Yo7GP+6EWcQr3KLoTgLKHneJ94Fc3wQstayVjJVgJNisFiMYvjYDpQPEnRewqiHiOei1OuB
lhmKB9GERyJq0BxZTdEoRV5e4l0IDTBJINT17yfr3zTx5RAs2ENu76hDTb9wXgOsi516A1PNfnEV
4nDFPkKBXLH//wR8Kt7BvMU44mzhIBxUsh1ukRx3rQ2RIBcT7cV8p69M5ht5VZ9NpO+98tz+oX63
Ygb0XZtp6UGotanwNvjaRwpOa2bvhehBPr0NYJMbL2pmGfFAGWCG/Aq9rHbFktG3oWjwCO195i5G
w9fi+nX2+9dk/3VS7yomMTGDi5ZmfNC4oV3bf6nDHoJH4DKqru8xHWD5f0eYiKH9V9vbyRV9K/pl
MYMXbr9nP5cJnynS3LI2jlebzt5RxqKiNb7gkmM/DG+FPC+PM/8fV6sVn2fFr87y4PqxmTPMUciI
FvNE/f8l1P+mi8lHTCov+5jad8DpI8in9PPMYbe0z4gJuTXH4dAejx8r3b0zD93ZEzGYMB5mJhBj
XvwERI3PiOLD8MtPLHHg7Bx/ZNrhQV16s9IV87oYg3cxz1Y2xxFzPSszIzNjihMHlebSnGXCEWtC
41hzRExIp/ybncXsQrpn9/Uap3BxxnIAiU0Kt3R7cxZD581dArXIgwusbHN8XDQenxtE7bb3eHnV
sBriaTn9v6nERKjP4qnhdNzlq86qYUzwb/63xPa3BCIRy/ebNYvKBRfYTURsye5/i0A7rKmZuM6v
V59g3bO14e5V3nGW2kM+nXgPiGk6hjywhmKJiv467ypCCcWjIawhX8Sch1ESbxSTQMLK9f/dAY68
JHWo2/dyYM4MzwxtlmoiONSaG5R7qQw/GBmM8MFy7q6na8l9biV37fgeWGqa1veI5sZ/6vww7S1P
h8Oa/w4U421zXnrN6TWDQ490L7pIT23QH1Li4Hm4aj36UufKfPP55UWy5wha8MeLNljqTG1QxW1C
MBsYl42DxTJYVC75yefPE9sc7U7pm78DJi692gES6n55wFngq7Zs7qD9J+IneeLPxSFkx7IlDt+M
o9HNGkR2ad8ADkxuih1NFBuRYqYusSuCZmi/BtnktyfynfJbXhvZIuwXfRT7TFTqH7q7Oh5nZ7Fe
isXmeiYEoLFYlsREmm+YzF1/ev7X/eTxvXDpIaB2NqKji1Mxs3CHK7p+iJuC+C2df0jtc/WI6Ino
JGG7Q8CUAeyxFdRiVTqLlU1RbtenGAv04nkF4d6RvO8oc2xr8Zlmzt3w6A1iGJSsL+TE6NZ8pc9m
9JTSteaim4ux8xqp2y/PKPTsJE7d3ESUJVaaeDC4jeew0leI+rJs/6Y+iz5+cfz0Hhm2eSHRt8db
3UN5zeX+s8FBPn3EbRSf4t/cPBfhHegPhjNiVV5yoSrAnTeHAS4l5IVd6hUuVgr8w8OJhzXKXXNf
TqQplqmuDCLMiYdkT72+J81AoLvvUbcCC+D0PcRPFobbd7JpObFG7xG/c9Cjn/uL9F/4IHokyv40
t4gfb1SQeYjmNkaK/Vny0//LKYGlMV0uLy2XII2+7oeug8OVG87CWc5P4cyc107uUt1xwdkN+mv6
nle5/hpv8pk4NovvjdmCZhR9gsh035uXpxWJExaljVhuNrbpBvZ7Hg+iScHOppnCep6yAlT25mvb
Z+iC9nUxWbxsY2gSJTYTnakocpqNvoOljyY0bb8QHSdgobcbFxYxFBU73IkxAGTFe83yGa5IfAYY
LZ6Y4PuLdI/Vo/0bFTcm3qEIqiI3nLQjfCXO1oq/2Ie3V05yF7IS4wYxBdccitHxGTP4JPvWG1Ac
+XffFExUoG1NCtExXLFWR4whiXfITrBJFv0he0in4XaIf8oAhwQvZWR3fOcGLf7/DmeXbiI7v39j
kwTKlbH5b9SW3NDWyWfME/f+/HsidvxbP0eTyf682O8D5/mHoDTrFnUE29hqtjRCS9S1RtJIs62R
skWDw0kW4V+6IifKWZEMA0nH7pd6L9bnI6zVHGXWjPnq9g/JFF2EnTbrxvWmGeO+Oe5fmz/TIdti
i4gE0D7rvjUt+ZTa6DcXc574nYhXRBwkIhrQfv9+J+IdcU/KeeEo3Jff8Ka57WK53LF8bR4rFhsA
F6wT0Vi69NbHxdezewDlCB57xkBEksgTE86343BKze59FhHn/7F9dkZiwROvTDeaA+BmJV5qOO+V
7JLY4hmbQy/fKHB6bSwZB5BHB/EG+ogbrcTGQexV1EHlyWwPZLeeNQcRVYgdJId728lKKMr/Cz+z
VbxIdvg8LSmMENVGu8oj2s/thffK/xQg2dcMcMfdWleeKoObGGqgPor3OVTPcXkr+8P+Vkwo0Sx8
Iro+bJfBWNc3KhlYOXX62/AgXUom+wOL2+9kLlEw+lH87MFdBKdsW/Q8pg24j9QFhaqLjawmluW8
GkOfGErlD5qmy59C1PVNp9j3btQn0Pw6qPf4oK2bZ7KTT82zOkQrg80DOQ3cWqlHq3aIUhA8rshr
S7cYFJhfpU5gOMlJ0u03J92Xkosg0u+Ym6iqINkLQkkmr5C+cqQ5KKOQdc+D1yg3jHED2i2zShyv
ML1Phyk55H43gCvY79a/OCVKCrpVC6QwjrNpmi2+ffPQvj8702wQSCAZnlu9qUHxKUTHuzEXiWUs
5KRAtiea98icWzIadTXmIjqA3B/DpcLO5kNmnEy0BsrhC6Oj9rU5HKFZWYlC7iMByy8qNi3S6uX3
CrlE4I4SqXIl9F38JBkHVXfo5aQjU6HN/fkiEE5hsksXeUPNpCKVbLHokEoVgBfxsTS/mSYNa50O
+SPbvLtnL0OMuXcJY2RL44MCP8ykpvkF6N3Pfpe+pdJC6LCWuPE0SFh1czM49eJgkRSHqBIeUiGE
+XUE/scEJADasyzY2WQ6mplDjtvHWfRD8QCwkQshG/tIFxv5bKQWt3dFZRYx6pTyTCNKQqTgKRvj
iGpSZpESE2Wcee+br8zPua1YLkntCkACZYscGiNYYVF+EsgIBGkE5mFskncnuyxRdEhCSqzt5mOq
nibj4gPzYoQw/E95lmnrYhsLpNn85Ge/l69TCngAL4NoDXLR0FW7VImywlTw2cgO07CAs+MDoBek
hNW4N+xVyj6FsovEKcqIEHRrGKNRH3iusaHdQmq3L66BYhCsufYYQyyHylvBCEe/KD1V74FilG5q
+mhM0UgWilfiPaXGfjkp3OrbdylftZ9shEIWIDgE/+Q3kvxsE97xOAwwA9fIAzC0UqC+LSZpUfiz
y3L+1meZstX0AxBJVItAKS0lTi0KK//qyhT40oj+n2dOa6KL5jPwE9QUobPmH0obMEVixYk5P+gL
KJk95WbiBNmEjqjGp9r/5fJYeDD9MBHQqCh8I30bZjnq882olxNmA5mAm5fHCKbBLlibRuP2/csX
ZQ6B6lBgFnbYaqQxWGztMxA1kFLr3K6Jh0nzGVWJ4vHZuw/g1hK+oI5jhdMTnxKfZsA/dPOMQisV
FrggjE4U+QaCoyHQexitI7I0/1kYzlP4fpG/T0qMqoMOlUS48pkQtJeKc2McCqwWBRwiB6AZvA+a
aQC4YI5F/wXoWx8mH0VBgfPRgK75YL6yH8SUOe6ZC8rFobi6AvsvMnUqBsREIqy0J78/pOzzogYk
4EpFUa5+UADUHsTrz/zVpsN+byOb+Ugwz7n1JSKLaDc7DJGB2lOx0DqofXpccNG7dAmUJzUfgqkf
ys+mNkbggpVgC3YJj+ZLCKrbyMj5YtKtlYTwWTXyUyLZPNjI73ZmfuMB1Ty0eDtALSgI2mrvT+0X
i0R6iDIvqj+QoCxgdtCqPlT/06vAXorKqqKx3Yo2XR92XW4ABIOUCUGkRp3y7eKz+EUiO1+jOIkt
FzE3BC6/akYaeCITYzgVqLlS6H+9X7xQ8Fni4jsJNQSKU/LFeFfrdKWW9UAZmJhNWKwhFN0M+v6X
OyVRvSMuTFRhtnhAgKn2/O8NXK8EikTR/PnvFe/BKVvdWqiOgUQYRLXkRi3lbyZm0KorzNnRaH8i
foHn0kOFDBJL4JRnhnESBUdYpEIYwdD3JVJyoqDWGHuh5AzYaiBqYWG1goXjUI5DadGFmGgpa8n4
jEvqIf1Qd1Og1gIJpLX9aYr3dF3bPrRa4CErM6LY/brLNXL2McF8M+8BZnoxU1NqKmEM5DlgLHgm
CjG0QZoQrKDoSxpUo0/soYAJtHwehaMW87UywHlIGOGAjrCRlXsdX0f8ZLpNeLAu8SG8JqTerv17
fFXv4SF+ssQWp/yp3rHlO32eBcSM7feJDsL3qt8bTnqH2fIXnbsDpsrH+kQ3ZTv9ZCccGZ56T2i4
t9090ytuQggvmPfvk277ugJSVO/q6QON55Ry6vbe3vEge8jn/Jgeg8f3lh/rFcdKD0xk5ra/a8hW
2fExv5G9CXkNmFf9TzogWy+fBYSL4S+DQgPcaCu3+FRupGO9f18Qp/1deseCIZm7xUPor9jFpaHq
Ff8VlwiqBCzrYUKpDgyMYx3LS7NVn/r194geGS1sf2/GrfpT993uty4vnKbYl5QSEuI3DW05di1k
4hpQtU7dIpDlmfUIbOULJZB8IGNXrwLeHH0+Q975wfnWHGbNWM0HKbKpP/D6E1SYcOr65CM1wfKe
YTFogPKGE+g9vEupYHwhTz+QOtdvJ2JC43/6lOq903szrXJ4ka6JB6MbIRtPArmiqOyWvRlmd9Bd
VFDqTnpIqlF5Z1ThHlNUANroRW7/rmGx3VFvRQ3N7kG/uIsu3GJbgtKFA1eZWTe4q8ThZOoX7duV
yY+/Tz9IRyyYe74gZ1Zx66UhTDpgNaxURTXtGjf/Ajz3esjOyU7NpsSkrulgNpaw4VeBYIyV98Kg
ZIa/wpXlMMDeghHBAH9PuUI9FIJ3yUo/EXAKjLKAErh7Ddie3TyKlcGKNtNI6CZ/77/gnDdud2BZ
Cs64SSqHhN6Iz3y7C+iU/Np4Ws/sD4wA/sG3/PLbKZv8Zu6yS7sMr/JJv/fvdGc6IhWW+uf4d8Jb
7Fru5IRALsnnevU71afg73X53cIHOlyefy8iAL9ueDXvhIxcpPbsRH4ZoVEcx4WjZfBH4pd7HP29
vx6h1KH4q8jcSGve5t+1Q7l9XdKTts1ddiU3+KvNkvvdbqtH87B22qF/L3f5o1kq2/iSHbu7dg8O
HW5XqIbvP5u++BxkFQ6/3W/pH6t9vUUpm5wenfzyvaQkRTJGZnv378ohf2jndv19BFwB6xOnulfs
PPmwT/ZNCGOt8+v3qR3q2/dePI0dAMcHAPz48V232xwi+pmfpD8OL/U86yxhBkZ6O7PDh4z247Na
Wsc3IB284NSfC+fv8j3xLun8eQAcAdJiHrvH6yFzyS/kwW+vS/+WcHuDP3nJXdoRkpfrbmcc/T+g
w2sUs8EuHH4b/K9e4E6Xr2NHmR14pd2ezV14ZWJCeOGu0arc4tcR1x74h+2diQr7zZv/R3vdw2t7
V8/KrV3Vu9eFuA4CDnm8a0I14wjW+lLv+iftGZ2/V3rNMTmiKPZ6qLhaALPmbvkXZY6N8Hfd7c1j
79ydNfJwD0w5aZDmTgbjFBy4dd+Tcm53zfW3U+9MwPSKknnvj7P8br2/5JYceV9AHYhngH7ORmyn
+N/89e/Vs16ml/gRP35b/Y5dIvsQaS8YqMuYiZUWWf+27Y6wc2XeUtYb2Da2eoOzhS3MUT1ypHLU
AWQ7ovfWbqHZpRdaP77kD64rOXakuKTAo6GbpfUnzvvgIya3FFl1p1x1fOzP9Su6/w7nVQbBZ8P5
bhL+THSjB2858/qGjCtivtvgCPup2zLIO81uztquDzOZAXfwWeMYVcUNWdlmlRyjW6nP30c6zO8W
J15MN+Ipqwzd4wb4pLzVa23brN437cx9yR/5oxW/T7kRotLEK2RAl7w7fBRP8yDv1at2V7Zh7aQn
GCXJ07/2znRFDoghRuL4t3KVUYfKbO38re381JLKYAFS7ZjhtKEnk8pht0eBtHkwQ4WPnwyOws5u
2jaNbKQY/0pG67O3o0fTr4GUQ5+we7uUe9uKoXLu7Xhf0rfRPRAfODn2dtnRyrnJybFZ6hftj3ZQ
zploYZLWgW0wzv/oc0SB2O4cfysxJ2lPk4nGPynMBdE9f7yg9pyRpQP6fIKlmvVc86JtUYZPkZlm
wSMFEo+/xNpXPgjoG+PODyA+0Itk6PKcpuW5dO8TM/DTqUYc5NZuiicN0z4DhC34yKy54L6ZA6EE
nNoroEvpDXHAYx9u3etr+eyb009lC9AVoZlNOGbxBJWhzlYPuCr2n3HkCo1SAEdkyu7SKbzLV44p
X5XjGwGHL4GpHZ57rPGGV185jHKOH8mRJ5IOo9eWD3k4BM/o+k+IMhEFpmcpgnVx/XyloUCi9+7Q
ebkmzhT/4Wz275pRIotYf8Brw6ha6an7Dd32itg9t4uvv6dm2cE1uL74vKA5yXJzFwK8MzG78oJr
c4cBGz1DpmEfXSGvFCBTRF6QDkaDYIgkg34xgO3tYTWwMrvvQ+/eu1t3bl/8cZW7f4muPA8xqQDq
xSm53i3N3sWz4vkqvY7J0r9U97D0elROTsq2t6vOdNSPKy+U8G74HGiu6hffn7bIF/XR2QoniJrW
T1XeGCSMkmmB56ePDbA0DUh4KQMSGB8DywaStek65AzGEflyaESNNm6tTV2jVbSqaHxiVMv9jF63
4PG6fW4EcPntdVPP9Tk+Mlk2R6ZEc/vpuWhxPanNMzPpd9a3PqVxMVOxOyf8px1InbQoYiCEC6oQ
ZQr8aByCLiRViQOZzHhP2RxZmQnkdFxbOkelg8zr3KWfMoD4amEw8nO0n93jf/KiEPu5q4xD/gwv
EaU6lJPX7x4wMTHCSFb8Gyp/ChP3raBAGAIZFi36fmrb7Fjcypt6U/b9o2Q633V2/q3aLRv0z0TC
5XFdrZtLodja4ye5aNn/qPE2Z5U0vohqbKJQcsWZ8wVjTNaDvdlPRl5RCGGthDUE/hMV9zmLAU6Y
cMp139MIehV1ZqZzRcg4Mze8UVZl8iJH8NXbUVB4ErsJoUT3fZWrl8TnmobwZL4/RGxECz9K+ZEX
YNFCdRdAIQbISg42h5mktq5VWGtB2qh7hO2EFN/Uy94m8vOd+yZef5GYSgycwHFWxvhHnckfnXT5
O3Jb9aGzF8sFh+SzBj4IUB/dHJC84krufSWfhRYsBvaiUVMOCnNsyUwIWdqt1W7xQaRExnAlW0Ul
3mu94YcoBSrN97X1g59dAcqR8VDV0/MX2aQKrEQ+xFVqb5Fe+xSYajP5aa2tU0zGzWFlfKhpGMqd
vIWEtx48auQxGmmso3ZEWgWdfHgPIDyhg8rWdwQqLvldKzLSyMxG27boBqFMLjnusa1F9QpbwLEF
wbLrrb7t/A0Toe1ST21WQHrbD4BzmhpQpk5DG2hPDJW4cz/ZM64+Q0GsaiJtXmjfcUHlLWkEV6sJ
5tCfbFIPiFEpbvTbSQR0gkImqGtgfQ02QVY7ql+B98WeFa4wnBChGRJQSZO2pBOQM3VjuRtJgPB1
itUIeOCHVu8/8BsR1xQ3BBJ3R1bBQHr3ZczaaoaQPvmMoUKKQyDzoXh+JKeNghEKZN4XkWeBsASn
jRsFG+K9noO5Qlcz+nxtX5rBvLUac6DQU7KvoTuCIKXpQiERI4J5oTcI9St/ulJ5BYdpVChZsMjJ
ZaHoFJXzfyy/Aj0r/TPmyt4suk1OPvm1Tg0UOD/DD2sTLjCIxntidylByujJ7IuBVAGGDYX+zgeX
eXYsaD8LjZHXUX9vi+KD9kU8Qj2tkidpCEZb6Q98/KskLRho2KXrUrhUt3V0kQpMiREFM0B8txTV
gME3DbrdLA+quSSWEIh7CHVtrlALUgc1gTzZghchvmpgckp6wUCS/xfnJI42qUTODdS+2SBUJfIK
bXgDgCtrF5H5Ap6M7V7ZXXToaCEUEFLZk3ApeKjlxP+gk0SlCX6roc4TbmqjCGV7sk75B8kIa0iv
ROGo9nrQF2X4Yz8YGC81n0BskT76qLFWBkkaUGKwSFJkY1q0sNqUNaKiy6ZD4cwlNP/RDhvD8+ri
diz/HtmXF8NAX+g5tsXU57vgwQgJP3fTn5fdQsgFGmR0yCb9ut+gymS3PCZmgmReOmqQApd6Qn4W
ije5jkAm8vqwu2UvJO9qhbC4VdGheMAz/Fotgmf+FIz3i2Rw2GflDL/5VddgyJd/Pax/32iUdmyM
sIciU82mkZyKgMOTQ9AQbA7wODPzZlOqwJ+x8ky/G3yuBRs2MMphW+oTwa/ok/IMkMSU403VnfNw
25cor5XVwj9aWoVuZoc8WTD1OQDppmHQGjOasqBzfn67ArWBXk+fWjnCVCT1MEkMGueLz3MlUXFj
kNchLN9sG4HjT9+Z52uWAzvqWuvut6CspSRnboJXaXAOm+RWZcXo/Rm1LVhP05qI7EZfW4QaQvs/
6mgQ5kOgqobkCcZBm3SzKCKxm/RJ7npvE7feZKSWV4m3ddobQri+eavYU4eTzw+oVZ4eBUsh/JLt
WlukVaS823/aaOdXshMiwdFvr2bjvtCZ+JHRwUmOwVdF14JZX4UW/FImUvP3NhZaf2Gqp3eC0UA8
QQo0pX0j9Eha1tz40y5+be7mQO9kmls3YXtqdi0WTngiWUs6lhj706MSJ62/ZYEFjfwXJs4P1yk0
pIYig/aC9J+W1ER8+uCLvLJgMMfuBqUHmdkogSBd/BjeoF0botsJiPXIIpv9DU5kHNX3Jm7/lPYi
mE+fuESLk1mZ2a839Fk63sZ3WpsAUfr+zEgrpNtJQHYv7y2EUfH/EVNo328WKpTiPJko2VAP7lb0
cgrEdHu5bGtB3wFx/I6GqJORs8y6VY4uWi+Y+2Xf4VOzp8ZrIKJE9J0jswEXsPRBg6NFixCFT/XK
QNVD14uRTlJbbwzUcu1v2C2LBBV07LutjEF4UVK0Pq4COK00eDFJ8GdfV8GPMZGbjPQebnkT6TNs
uj/11yN5STqn3giamugcBmzVyChnP72G0VBsUPVHHuZzF0nRnkrttABiAKeLoQid4z+SzmyrbW2J
ol+kMSRtta+4tzHGBBPwiwZJQH3f6+vPLM7LzT0JcWx5N1WrVoNCA+OWpit2IY7xpdpMbi3RGbkJ
GY3mHxA5YaWhwzfh0M+trAWgdtZ3KK9XnBNcaBpr2jkM12audo6clPGN47onrQHHZn2rcl9VKT5D
1D5VIIrvEnVl1jG5zoDj/mYtQHePDRXDiRi5D4vEQOrREVXeey9R+zcKKeqyg2Hke1wTSu1sVM9N
w8r7h//pcdAryDk1rQ86inTwsSxf1xhA6pZ+xJIFowEEU8xXSnDRogS6tHIEjnx4jiANmyYUtQFY
+GLib1OcXUhbrbMzTUTTKIupbrBsZOFhFQiHPuuOpQ0Fyd2PzgkBj6btZw+h8FfNFYqWMtp6xYve
w2EiSKYdHwrHRXx0ELl/YczrvryZi/FmZvaLaE9NWgWzxAfvtaJmjr1DzMwoWMS7b+P7TxnFO4kF
iK7pBUkz8NGoYHukf7mKb4b7ExPJgtC6hjRknM2jv4QKDN41Kv6l9JYyJsAap8uvYfAr9r2HqGbl
Z1vuU45os96p6HNMpw2mGq3FHNo6+CEwO3Kq6crqjadb+RvBbo0TAHMxxi45IlAuC8SgK7PGA8Pi
AiQ4FegbUw5OuDA9JsidkYb51XjwMUQzMX+m10kM4zGo/iXG9OVov1lnS3NOFq4avpyCHMti5iJU
zC37+R6bxyEctmVa7RShLMOIMZ31j+cFpR+8GYTSgv9j/a716uIPaKhw5Qh9UtDb9YDqg6QAkfs7
XKBTfg9c658Mt0QgLAMVEY3LaddiV0KGTt/D4kA5YCyoO9rs3Bk54zwoavp3GnhHNcOGY2jFpy9Z
yYnxZsMuGvB8EqUcLy+enliA+fcO/Bpvex1/VueUpY9m92hhpuqefGgMGeLnOeZr3Wfm2sEixLCM
9VBd9JgKMCVChapLYZSA5aFjd2+2BXibz9yxvu0c+yi5RKCd06ChBkMIyyJyKAxDTq5QRO118uoV
VABzs1feQe/uOKUXZGKXWC1PV5JzTTdCpPGgrceebKLPsiUTzPuMdBdt4lMb/Gra+LURTw+0KQwj
mRikBbS2JRDHXNv+yBi6chnw/Wecjsm0a/MzLcDCnNVu7iF5bgWaIy6bPK3Wro1dA2MuL6tFGsLJ
59IAzQvj43uOdwXu8VtpBJqUwU6Io2Ny7nMP2UL3LKo4t34eaW2p7/Lmi3OW2rCoyHf54EBMGSZ1
Nf1V7/3pLai8PhcGjDMjQ/qK4QghNm1N8M+1XEhSqTB/OetIqGN008UiEvK7F7LKUeElmITUHGDK
oBhEKlrH2nPrL8hLfvfRJnnSDedXqxFTYpTrMEqudqJeu2XeutaIeWa7E/mxKMWn0dkOxbgRCwFR
tMngY4herZjoqRuMenaZaFsKw6G9KRjxfI3O3UExVre/4stUvojkDe8xgNMoZtwaXWU0y7iO7oIf
XsBjTfvAjNUduscYzBGvGBmUynxOHwd8nLLqSaX5TpRw5Yz9jc0Nhcq1NUASputUGrjJ+bukv3U0
gzGkQazoSmYULlsJhZBU6ajQZBqfZ4+DEW/j8NT3x55Jn94aa/ZTqxhN5vaxwr46BjkwPbXeEdet
4/sZ1v2mWaq/Uf9pGJbYUKyWGVkRwbnWE8E9uZwqFbUINGaMQaQAkSiBMPU2+EbmQ/Akop4ggpRn
YD0DzI3eTeI9WV5yceKP2P5ykwteUDylwK2fCk6x4gVfi4fU+bIZbfRgRZjI8aT5fjnlgJb5/4T8
zQws9I0HGANvrdgm+utEQFbIHbCtERZgieBhDJxjZ4YTN0ftkmN2iEF7ReV1owjHpT2o3ntMVf1i
WvMORMFn1fdEJ7KGS6Fv90GQbY1vpmRmec24UwdVHRDOyuRVfqIeql++cSlKcId+xjINdna2k2ft
YUdPUrjPrVJhYWNRLTDilqZ9ZEwt8nHMIDKGupIyGXr/6n+y/7iWHYxauXyCatMGdDUWXCZgtOHe
oL+fE080nTbyOD3+NKj3AEwsGOsLP5keuYbB8G/iSdKR7UmzR4GR4/OnAVLJyHLGrCiz+V1aEcqY
CBtpLnc8QYeQ6375tHXrX1U+yboPadQjFypxRzAw5lIMONz5Y1Gv45yeM3UwsZXR1cTNs0tLvLGX
95RCVzRvuPZjD/hpMksNtrzoCF5pRHR+bfQoVzBbQDp8sZKRK4eKNEb5Rd/aBFId3kgV51EMxndI
HcZhNaS41ADw4LqAnblrPbkGsafeMRlhCz7lwYV0OBx7PA/LViQfMbGQUja0MXhGd/PIY6PdlgKG
J8SmK8hziflwzXKOpjs4BJJqw/jKy3o/knRCIxaBSoi9ik1fi+3maDlH1SYPAnlIti/uKCJ7bExN
5JuGb61Td8O3Qj1FBriHXE6UnUbGDsUAeOII979TvpLWB6lLmTX7evjWai7SbNiDPfFpj0bzx4yR
/owMpZJ5Y1BGir8Jbz8gg0nLsckCTNI5AecRavbQ7TsXw5aStTXAuwVcFTM2z8Q7A7NS86aNTscZ
499CKVKreS/xSJPzUAEtBNSmXkq8OCcv8vTAwVl9ZpVq6P43eVVue95yJSZ0dPg2rTnow04ZMBIW
UY1z5FGND4qw0EplODqiEye10qz7NdvJbNVTCIBS+vZW1NLmDRwmgLhk88TN+Mqwfs0vgjV5dyt3
n6gTUo6Lngj0bNnaBxH2M+sFqEIm7Ey4odgf8G9m3Cj4Z0Xa3XR/spbifhNyGoN868X1xy4jXDVg
Ub1zN4FvsZ1Uih7M4XfxdklphpAW18u08ezlKWBDgnGxyqQQkKctNhHB/OX3Z7/W1qUqzz7oQAm8
QEeNNQERV2J7XF0X6iKWSP4cKRCT6JtzacDPY1wKWbH9qVbMTNtgDZuHwrptoCzRSuJ4HxfQUEuA
HlyqUInvO1A3Tn15LWk9odwxLlyQTQcUrQmZUSMz1BlXJhyJUWRQKJmAYF+Z9swBM2qIjXfC9Jgc
bxel6a62ol/iobEcZ11dlsTYFgH8VCxrunyGZCCv+S2yTsrXBZ1zrxCYcBB7+LRRA3JbJzCSiDTz
TPb0fDNJZ5Y+t1W3mPM1DI9CzdCAPikEkKoPuFNhfkk37GP/xl0j53XQALpQj/5r+dncrnbyD1Zj
t3cbVIep+0eyBHXt1OUsdw1DtmI3wsIOy8scwWUEORjJGLM5UJP0W3hnWhSsh8a/FJW1xS9/HVrk
xd8gpvRQ2onfJR0GswG83WVfurieknwi/jw4V2vQ1eyxeCfT6SHGGiFOjYv0WinpF9BrDMwwsOL6
IZst6PwxGMi75NUldkgzDhEyfV/fWza2tfYqKk9D0ew8mBOMf5faX0Vo9cwEgU7bbzFB8VFMMyuo
XGejW6gWy/zQgsxJ7+T5yVrWvjH1u+7Sp8FGCtiw4HLv7mk1rPkwUe4eIOjIRfATKk2RY8CtcZ3w
GA7kvj+bGPjU7oElm9I6xBhuye8IQ6X3/kndY5omZKBgE9PmTiGgGXGuCm+40P1jm2i7psNifwav
g2rkKYl5p4MHTXLk9ClgsGQ2Z0y2Fl+BpscOD+tqvKAQDDdUNnKzU2mJor8K1JtfunA1ivXUxltO
QrlgI2wDqgj2mXGtUmgmPMsg+odD8rZ29T0kmm4Q3wbOtl6/ZVzAfJCECkl15gHLACnsaHU4tuaO
+zNvEAvV11rd8ImtTe8E+2dJr/0MzzT2VhnpZeJgh5Gd68ECifY/NiPzF16FWeiJSTwcGuVRbhG2
QIuj6+VOjKeGJqNz4XM8w6KRlE6HsIcEh7d2ALm1wd/F0WHYWHUEkAvSOtdEMOI7hJXFTOy9FITl
rat6co1c8kzYoe66JxioyK9Sm/EsuwR31R/UUtpoIexg7dhdHB21XhN8No61lf6cN/W/lcaAhSGZ
BB7dtzHijhWRsvy5gCgLu4ntBQfQ7aNHPIKNnHhFVpkVaKfBn4nByfZp+hWmTx1RyxwOgKL95G41
KzlqUfLYUDN2j7SksGrs7tvsOaK6dREH1CWM+bCcAfSE88TxAuzKrluZw66dGSrYDcil58Gnl8Xw
qA08CUimS49zGaWYTUgQO30Qb00uWK1xr77M9sZw42dbeqUfcAJA+yeyvj5BIupAvg0Sjdwhv+Aa
CdaId5vXXCHWrYU8hu8YevLWqo7hvgRlytiXyO7JRxHrF6m5bTwPmOMtPNCK7VzPRzY4GAEwoiRp
1DrxAcRvcfOW0bXxZWrtyUZvII0hD6eoaxoMljiMAsamuQRmraRLxNs0tXocpfCdOEmLyw1y5J9u
Ma/h9Mb6L6YVpge0WBpe9V2VDAWWJ6hmCpRS2G5F2L6Kv49839KDim9J112xrOQ2EIKcNDM0tVDw
AqgwHDggGB7LlAVfgl5kCR5+UDo5QGtDJ1rP3coHBjyBVSUFafiNTYq4rYghdMyrs8wSTd+G0VrG
Bh50m6JdF/XR9Q6pTcafGrhF6LIEdedpGHFzS7Pf9Sf7hb7d1jH7YC7GOJrhsFbe7YForwplJGVY
/klQmbzbFrRLABAzxA+whuiBJ9JC7yl59GLeI74BjXrBr5yWwYfnivue80XlKe89hqDWj80eCycR
6Td+lEMRw3KRZ4hR/hPgD4SZ0xzgRT2KOe6s5XvWYY5bqaHumGMQbkPurvdMgvkqxLFOUoi8YHjE
yyOAKWr4LYcu91aJ0ba58oLfJdeSDzTX1yZgCDO4Ah5DfeaTJMOyx65s9Dr8G7T6OHCimwpem7Vn
F+YCtmFEZR0qSvvyby2JP+HwuMTVwbXaazm5O1qwH0M8I2KGs8PBTNNtepitXGkTYJLF6EUQRj0n
DgHapVS41oy7ByNCsTKRNofiwpnrLZ4PKaLp1H4ceMANyApnu4YRlweX1VMRq3e99JT+rHNCK7b4
w4jVrtgT1nG08smIhQrnxETD1qH4+fIRxGKNZdzk5kYOOsv6MNVxWtDj5fdBGo382ALvimMX+28P
dKcRvs7sd6ZJ9zID1199Eyxnj+9QCrEGz9FBu+J4ODEqKFWxH8hr7Br0gyQUwEcNw0ZiTvjeWIlD
guo47749eI/ib8LxVZsc+WZ/xazmJA5D8caRAIsRF7PxKE4RNQuIIKOt+JKJ1Uhcgas6N6mCKlLh
sOEFj6REE9uvZUOxWEbxGXv/kMPAB4i2AjAlzBhm/S3GSX1QxWGINiMf3k31C0Hca/oljDFCjsQ8
7PaBg4s+6VLTPVi8rfy5BdhXGObOSonLYYNn0bDt6c8TLlY3pTNpMsAK3KHVPgFK/TkdOXYmfGRS
uv++4MPO6Zem5WfDpQXVHnx6rCLXccfTABqvGge9/2AVKJHMe57nOwHuhmle/cRrgPVZZrnjk4mt
XTXgyYnNUWRPO4NRFmcTGQZXqSwWcNiyhMJvcxQdY3Mrx5BMM1MGI2b1WnVgvBU9Csvf5tNKeWPF
X7LzcSbepDCrutDHaw2n/xeHH+Ra1eDwYpFDussVGGry7G3t36k1cUa9cS27rZ9Rv0ZYF+PXBhTf
Y+QpDM2fIZND/2G62zb4ilsuFEXkHvz8Miv+/Cxxuzma4GadFR7FIq/F7jTI9D2H2p+Ght/yYcpV
DBC2ASSK1CfufNsQw+gA3Io/8FmMT5z6nrUr8M1iwB3ucwQCHijvmD2Kb5rBEHEgLMvEoK0gCDEV
HHqB/2ecG7vbJIDWGMmaU0fpzmFP1ztCfwbWx/EJmmcE3pZb5q1gQjBjkDiTqV6ST1aW4xNk+qTv
tly5KbM/5aNqtl+yHjjDv1SLLVC/Jc7F3dGHNtI5uKfanDoKf+Ig39QchfQA614/CgPeG4n7meif
0e4SE16MPTIAbMQ0Kgt6IXzBmdpunfjLTmXy7dhrmyyJvr6ZDs1K4ax1QnprOnkwdjro1m63aXNI
SWjAiG8nd3dBBAt3W/JbmzBuoWWYS+SRFBdj5l5rkz1BEUozHeE1ogevZfe6kOtqWN7awD/N7m9t
jT91gQ4Ym9H67LPdQopHbIkEcTFgOydGsYdfwNhD4mPYx0KfD2gUTMpZBUaDWNo7YLGHEbqLL39C
fDm7poagEPTjg4KjTktIpo60cGGAnUQW337G0wBTtfdRmvVHbbwxdNl7pf/Ew6QgnSy6iMjdhaG7
KQNvXbO0B4NnwggwtcrVzONb8GhHQdEsL/3yPor0by7WYU4yq0w0oVTzYY253EC8ptj1OeNr41km
Bz31DXeAU32Jc1VNccC6W4bvsvnGSpArGpg9UxzlHRfkpaCybcthzX6OR1+29TRSJlVPFQqc3CYO
kBtMTtBgsk/StGVMrRrvoDyNAEXnoNhpKaJJ46D8Q6uSHd55g84JA991UlwmKnjIeew2ap0YcCLq
TlJV6OQFd1SBC90YhaFmmPuOk0MMBENHY7wClQKy9+xQXyKxG8dXzYLeTNHDsYfMQ96V3BqRybyA
ERsf0aGST5kbiQtVhIsUXR4rY4iIU7MOo8rXo1tcISJpKATy6cWFySD8707HRego33ZDw1Rk2dlj
UMpsXa7aMMIy7KAzAex6ricc7CuouHwumMcwxIPp4DotKpXskNNMoyDY4hq2M+9tZ+PH+MbhR42k
ySSXWRB7K6K0sTr70071zcipZFbds2d/WIwTc4auxl4eXcBdWSN1IY7sp+MZ7/OwHKTJlDE5AUHK
oqFi2CPxLxKcqAXYeeAPKcoF+bPEis+WZkkGI8nyCcJtzdsV9vscIJ1rrUOgSLdbzjwaxXqyIHti
v5oDh9eMzryKhY53THkeNKwoFqYYNqx3gM3iPGoe2Ne0G0IEmewRMXLLCIQb5bjETq4laDikx+1D
1J2Lt8Kya5+G2LxgvWwyWGXZK+I13K69ELHNNBMsP/WInjGfXEC6SZ1dV+0svfoVvA/hJR5tzBe7
557SVU4DCmG/+RqTWwYmOcCVjajwCtdeebm+8+mrK7gzPJ+wxGXKbHaSrmsM8yOXokw4ujcdAptW
AWqF/t2lJxrAvEpqjovKo00LCKaC/OpC7cl+9WV7ktu5YmjYDaCAIwO2kttHfUlYDUeL3NBOjeaQ
0AGEYj6MCdFKdGCMkpJE4WLjbIB3HtWio++oTGP73nvJ2sJbT7zFJvBTPbX/RDDVTfQtMhKOg3+t
j/kOh1RvfRjN8NsfdOZXA6Z+ePgJzTRzny1Vn+zOQ8YCYu8aYitHy1O0q6zOzqXrbVId2wotvmbc
ymF4GzhvHXf841MCz7MNEb08CxhChYCYqZz9lRgqewDeqn4Q31puy5BaIBswgfKhflio/OwrsGjj
TisPSgroTGh9zRlKwLjcQtDVIOaR9DsCbkqun1fBXkUhPPvEhBPsAAODL0amCj103yGqGBVD4Wqs
7he0F90gTcr8rXcffcEpTV+25KgSGTqJsKLxiTxdpHqK6A9rdH4Gg4EmWQhyizC4Oxv2BdJcvBGf
P8k00FoCFk2oIH+mOV95THJDehIfmg351EgqmdCRqkQ9yVuaCnIg9HvFEFcCbRf1LXu00b2DLBBh
bFmY7zGtyMX/nykLQFwXptfQ/5iGjd1MoEnAushm+DalR8qle2dGJzVVCPuJP8bQGqLIFyAao2fJ
EEEHJ5y2pr+Hxa33Dz01BGb61BFU1xOc+Zh3gPktxsbRW09vpfRvXqcRTWL9gxxnV8XyA97hlBuD
ta6jqtTusBNG2E7zxNthr0Vpu/NpvRkD5IgWicLiY1scADZdFklhI2EdUIB2UkVoObxGmsWavEfE
RHLqigxxxOeieHSNL63Vf5ggLhduzRUlwxufgWXFQSUumq6sHMBcp37TQRoj62vwy7WC+TB5NJe0
DCq4VCPSesF06jdMloGY8Iym4pfqApQGqSKhs4CJmGs/MHts7+7oHrnWCVScBkXb+qZbCQAv7D0a
0ZASK5533OzTcJtbJM9QnXXiwfMWaIGozopczx+rZc4VLv/YwKzD+U5DHNi/e1i+WvQdQhpsMKdv
C8zxly94ILIR8CQHsGQQMeBv1zT2NhkPXRc/TtaH3/xdIuTr9bWrQIryb0GmcU3ck+y9trJq18Bo
LagMaepcGmCwbdGcAWkKrGV8CVRZ1+W2mqBccNHXzNFH2Up6S1NLkcmF5LinMWcABJZf4xOfk/0i
hAu+DYY5NNxkTD0A6jJY4dVByjJo02KCHYd/YwzmQpS2gDnyBQWcW0C2Lfas4ByiWfPIiZj3SMV2
gNwNxsvVgCxG/RIySOapc+TgnTt53VbIC4qGPK5tBFuruTss7T/FATB8stNkI2MTvEm7t+7fpDNI
h89oZXtmYUqsO2llHQVayJHmc0HRwwoNrcMvu5/IIKGxnmoGM/yaDkD4WvBCJIKZMU8ep33MdvFp
k+HnWQ4G+wxcwOrEOBpqXAKtgZcro0OKfQPGYnCXDJdV7W4kSErBf3MEaWdwkKFPY9Yt8S8EtEid
Lk6iDrTQncZMwaGDT2hvq2B81nvj2EGjmmB4zJ35KEN2C+KVwIhsjpisjqGWqZbrWO88dckeIXWj
x2RTT3Ykb5DhNg/gX6jL53tlxFQ0t55JulzgeqOjcc73bNWKTGjZhzI6afT+YSI6ZwEmmnAq6tp9
KGpoL/ydoJqLo4LElU9DcynnYq4EvBJ1hvtyRnh0kQEItqwJgwFU10V/2bSTTpoeqT3HCAu5Sktg
3HAvOf3a9PYeZiCQsqVXH99n6OtmQhU9UX71Eusr/ZagzcldzJLbHqdZiJxVtHe0dCcEEymVhBUn
aJqccu5BQYua/xIREy8US9a3PHaHMcYE4MC8ony09HM5uN/oVeGyAxjZ8VmTNjA+Ge7rHOVHC/ge
AnQmjRfsPTaCt5C+l94yoTwwcjGD6mm0b0PANkf4nPOnMuQu0WaoSv0B83+ZB+aFwYNmzvss/WKb
i42ppEYxm5OvXGTRSTUeRcAaaogdnX8+8EUIekYlJ4SQJX4z+HDyopAWC1RYIwZ6dU1KT7iJOQFM
4xvsVlpQx+dkY6eM0Gn44D9BVfCvHbjgiBTb+cfZkVyshTkOwHcG/CXgUIKVO+UQJYEsO7ydN/Ji
+nCus/xOkHcy43xIS4l2fBXV57J6AxWUhBzoMYUdHWUGAQ44ovZynLU0vrJz+IBkrkjiSdsNkGcx
zz9A04JSUqBjrnD8CRAOVtMtG/wPeBWkk+Sb3NB3EYEJZjWvLYAA5Y5rmYPSMGSY1Ev2Ik7doPXA
HnRm0OfQoJEOgxH2we+Onva7CwitW9+dad9O5364OOoEQ3OASjBdc/9kF+fMg8i5z5CyFajR9oZ+
5oDW5ntdn+GrEl1rOfuwObcOU8CtzZkqxMKjTixWT2hN+ugphhTvjfpQ1Wl8xOeMgqpKN9G8C8Bi
Pe5huWw82E9zkOFvzf+f05Pn5qcm1w+6r5j6Plm2wb2n3mUdZz7yETN9btHsG3zgXllbndSRBE1M
xi0fW6iih/zB18eNnp3HSXup52GtwLwCCMJm/w1sIA0jJbBQOwzkUjw4yN7dc/gv4eQfdRYPhFB8
3ipY00v42Kv5RYm934EaeGDO2PTlyS8SLAMGyAjGpe8g+IbmqxsQbaw56GdC8le5QYwZGqHZ9dtM
aGDekzY/h6WxgQxxCTrnZaJDSOLoV/mQWA6GFZ29l96DcKFA2Re5fiYrvbTUTXZiHzSwJoWAXyi6
eoKMQ6vvGuOKyY7201iSIKx2foq14bLG2nrHzdeV6anyyemqJU2kgLfjzQeHQWF/igpsI8k6TNoU
rl+BnysNnaL0dqxLB+WmwTu8JxZez7BL69u3wpw3UxAfbJh8jQ1hYPoqk0vV9BtFsMH/wx3ulTi+
5El+dmg/RxjOcsgxcgSp8GFDl13MLBRLrGje5xYX3Vh/yjQSuokQxNHyz8hf8mDc52OxE9eEyafW
RCReheoAvV2u9qxEa2RhqcFZHprX3vXWcULP6+8W2PzQ+WhzimPnPbcNwZiHziGpBH0EDs8SCIPI
O8WoL3gbwDLzrj6o9AxUHzhvElDR9PZJuJbAnloFvj7/E6pgwnMGCZTEDYFOnXAn3zczf7Y8MV+r
sWg+5c6WCmPR5rOMATgsouphnOIXCErCSlvM8nWC5CP2upQPMpkXsArUL+cfRPXMXmI4BV1AsCsZ
LPrx2WgxmA+/dSKLe20v40n+qpElD0fHtTHpnle8CyilzDxZEum4ScECJsJRflKZAJnYhDbcmrbF
NaQVzQg3tQ5DSp9LRpqimijmSmgdrv2RgkXGkaJWohpEaEevBy/LMTbo30V+H+ENPJ+ElyF1IxeM
sLS7cjmKsiNB7g0vOmbNU+PwlKU/pLiQKN22/GngZcg2sD0NxQpyTkwmcEUojlW3hSIfWPjts0UJ
52CyIjw2FOkLrhBYUQvFqIBIbQMEyBSKefBQzm8zJaffbN32D+fbYr93ZrrNpOUE/fXJ/3GNvyN5
qjMNTkCLO5p72jg5CqXr53Tul3nTOFe0wra6zdBYwIYcHy7BBJ31akPMx3n/QW19642xnhCKZ0BH
qsWGMpG4rdD5M6gB7OezAwBmxYL8ZhTBCdKdo1xxUC16Uz/KKD1hPzRze3TGaj9lV6i0kAEj/Y6J
v1+aD7Gbr2kshA99lCZuWY4FXj1grExLdUZ0RfwtyQWI3V3QYJaULZOULL4mVGZUUWXX7UoNkTH3
JSyeXifYCU42ypqdnFF5/93iBdHgDcCsn7A/70aoKHUxZUzs4jEOa7ZmXHj3SSHMX5vxt0H0wv99
obSQQt1wKBMVoGYwfw24h0DSpAGywHAnWkWrWqUcunziOO2fHfc8uA5OCv6ms368PaTGkvGg8DCg
dvYpwIH/M9nmHcgtoEHEqCsqIZZXCgqhITlgPdNAFDgeFFdR0sibjXcF+KZwRHroJQHUBoa1de1v
iWPd4kMhNzpURN38HWADHup7z3mH5Vyg8YeHEA9PnJPAIQXkx2F2eVhEDuYDx8Zb2NTHnwmmPR21
Md4Xvb2dKYtzMgZ7zBDHq1EQurgOKEIEEgX3XAtgz+bM+U8JlRCbmCIk4EiXjMPKJv0q+rMYe60K
thPMOsV1xFLOjmyMmbuHQwUXA8gMslI4+TLnCZaYznaSvVKo1wKDmY4zz/Kon+Jyh/Oqh5si5Y8C
hXD57ml0crrCTPdOfHeM33jNojP2/MJqF6qthFiCPtXpjt0g61DalgGG6QiNFBebB+Yidk3dcyjc
bMfm02FeSIxYSMDz2NBc0jdr6fySZgapXn73N7A2jW5vYP6uW3Ip+DzMq/inxS1faI1uNQP30ELy
HjgFLMQlogOSOkc8OfDlp4ZwAgotpRhsFntGVFFFFl/E7cm8YLThA//K43+hDezInCc5+wi0nOVl
Uaj9seOWHKDK50f7Qq2s/ENozJJ4EoC+CBazDSxYViJz4QZVZ/oeqHwniVGkkeSklibXm3/Viu+V
obz2zPkbofi3dwbp4a72QT0Xet9wFemF4GA5ePLIa0m5xm9C3gcOmhnOU3rKXKIEtAv95CRciJTe
pqXNl1XGKZ6BM/sgbnB3NZvauAqPLLZ05g1jR4bKyqWai0OsxbRfeQtLo6zBAeVjHj2+Pf6aBzmo
QP4vYAMHEbuO/4WcKxMF+a74L5covZLmz+33RgcVsfmS1pc1WDsDFvodXBti8fzzGA0oCq+lH6xi
S/2mt3XH+oLpLD0G16bY0/90Q7P3QzgS83VAtB+qTTqioaqqxyECpgNtMfNXnqXj3wQCD9VGS//2
9aZWm0y9W+QqSb8ZoD+RDr+BMEKD9iNDM9QxWW49U9UK1BMZUTSd5SJU0NWYxcEfAuiVi9IBakvs
D/5Y9hJDEwtTx9zjDhvLZ2OJV8WMxtO8CTbDB+kwGU/eoMGLBKxkixV76NbtTuGQX8Ba40fIyYC7
xdUsuEhGAy3bN6APSh2GovpdhAcD3YC8dcqbEaE855Vq+42FwZbdbhoqqXlSP0eXz98vLVi0E2BG
foR59iTfK4ekyeUlbb0AR82cSoLXS0B4PUlgafEaMQ7H1iy9ybCCifZfgR7JNl0StRX5HX0p13Fp
0IYzDDMxDZ5uMmGV1CMk2V4xIXKazjGgcwnGBWlLI0be9sMzD0vjg0o1FQZ/gnki0qQ9Jem1Q1/K
giZMiOaWK58UDQFmnOV5oYvkW6x6/8Ic23eqU2eiFf2fjtlxdgz7SV2AOnIL3S2Hn1AQauQKjp/e
2RqGGz6Gyb+qQ9mBx4Ds8mqC/M2vws0TfWNZoR7gb4NmrhJo31Je+Wb7aOVUie1JN9w7ei0PKn3B
yS+MrBQcBGNnNnIJwlWL3dgh4dWFO8hxKaxtFqC3+B/DeKbQqYfimcYx6PgSjp15rMxj3x3b7ojf
4oL7eXdUxel3k+ARaF1oj4OqeIHqMXKZNynPHkdI3FiQ5wllZvCGAzw3wgzZXGj4TeALKJZtaVxI
Kk2hilv+Wz7/mkFyi+a7oQemHBnhwSwQOhUuWfOTpf1l+OmBLKHhxapmI9R+SF3Mb/q/ktUb3Igp
HMZcBvpi2BNf1cL0Co4GOK0xm1uOZCQl0LOsV6PG42E6OH/goMIojdUjoxemw0jQv4waT0UqbHG4
yaAGydfZ2FCEiKmGRZPBLnF1zCc9RKeQcWYEpWwsjyk5cVTE0AHuD6uFeBdQHjIngJwpHyFeSyxm
QEbC3gf6Nw8V15rVYkiaxMQa7fFOcSFx2PXJpYQDjvjg0qpki1ErFZui+zMCDTrOl+ATXXasGPwI
kA7+QtJ2E6POxxM9PuTzXg9WTQg5lHDvB+ahb7xe7x5+GzAx/QMOXZB21EZPnEd6YTGaEk5AhyNU
2UIb9NuN1jDpY6CofEKCGsgZ1q7N8dseMSjlNlQkrGBW4oXPLQWHEM/GW28tW6dNEHW+iXuTnaDy
5P2l1UkQBgp/wVOJ/YLnm3ThbuUHT7n7ZVbvNe1MEzxqfEJnGxVIf9eZfeq9ej05a5KHJxn2GyQV
P44zXBfGClQkXPRiZSQMMkrjFSjlUGmkcuw4NQX4TxjcUgainZUx47T4fymdS07zIDhrb3Gwr1FJ
ptGOoYBAj313ho/yUFebkTtr+Azc5YlyLo3cv4F98Fu1hxMBpeNhZMCmmPWONxCkDCdg0mIMyk/O
VD8btwnMdbhLgv1A9BgbqsWx5rF9SSkm/xB505yWTvPSGx9C2RyQom3r9lDX6+TuwC91pscqY7pS
es9TCdwU49cwAOFaO70nzD7+0vwWEzLXvHcgFyXrysrVCZHZSxI57+SUX6ekPtYyA/hNCzijYgqx
IKgymm8f3ULptVSdXOjdqkiR3mC4JcPeQLXEy0HOpo4pHhpy6vzp6A67LnxLrEct/ETyuOdrG/0E
esB3k71Y6I/6wzieW+Y6zvK+MEvAuGkb9/qW0oBJcKYZFxplaeg6JM2UY0RAceZwCq1sn1OeRacw
ZJnv46Uvs4tZlxcA16n75lBt9f5gJ2SFPNnv45PZPHkZ7L9XzMDIVNsLa12amGXUzzNR8QRlQ+0C
xIinrQvRM9KPIB52+io8RouqYqSpOiNF6wHwNThSGxvcHb8fwG8BqGJsRmSzy+vQRoCktlw0PSL8
mHOy49iU5qbDGohRF93shGgdQs7BDPdJ8srcmVuzO/sP5nQj1xxKyGtLNVaoZzLsGJmsbAagS/7Y
JliMLOm6SC4NoJpYajG7RyOE+2EybjMrBuf/f0K2kENTaxBS0m7fIJxLo3zb6k8NzjEBLq0d6PKD
5VB7n6AFkgx3ZcLUxFvXuddA2uGevcO4DiYLJ3ivQXldJ3DswbKGncNxolPPPYTYjXoH6jEOKf5T
tSsPwWd9rMqz8pANcshgBmluGhO3pLuNrJDVIQLyjrt+iadVmj0xlX2YGJ61h4lUxIEyPAMR0Se4
1IRmetn4J+/HzXh35o+6fxycZduhaw+mjx5UP+qeNGNAN3QmFEIjmTneY5ekTZ8Oe5ojqOrgNaxN
GhOw+DnZFe0JfQ7Q+xVebNeSAfeRlIx3o+c+eKelCOi5BRK05+qXzHwthohsiQfb2liTtcZsMGQS
vuDF+qGBNrXpL6czVwXGL1VLGwRln2AdKIb5ekj9TeCkTwCU7li8e8xYTK85CrUm8Pw1ccJ+8GFq
GCBX8QuVq6CPFRlIYKCNs+N6rvTH+T+ezmspci1Zw0+kiCUv3UJ5AxRQ9IYbBU0X8t7r6c+XFRPn
YmJPdNNASctk/i49JJNk4vH7xDRcwMOZceDJFf73nV2jatXDmz0Qnfmc40FvjhXad73jCIbeKtAX
T575rA01AQdijsyfpBzXTXJ+IA+Fnk/HXQGuq7gOO8RHNRpDJuVkwMU0+SKyswDgCjWsdKvfyRof
m2lftl+BxzYJuUqzAtcu+uCeaGFgID38EBzAgzVoG+sYEa2SFm9WUh1tUCZpc/gRqf2ZpNaXQAmd
kB7WTMmjPS4eSjUSYkYKtOBL+xfj1p47pLdC93pXw5g3vstorUcVYLGcn5b+s8O2VOXNAaFNY57M
0NmVMlccDb3Y78BIEKPZI5Y4RA02qaXtObeEDCfWq0lR3PnsIHAK0hUHADWXa01mjNlMacbCRqoB
HPoFlJarqKKtsnQdnjH99gp4x/a3BgQEmFiYwdenOKOSvSANiJQetIL60Iw2koWoBHkA6Sh19LrL
+CfClCDFSoWIbUr/cLPy6FqxGk1fdhSsK6aF8c0NE7jyJdRXCEPvHl2UO8rH9mCcHWB7Qfux7eke
bCkxSfiKknovKyQ1vhz8JA5eIIR1IovQrh4FX9Fr+7/ixfUidXKhfYS153JySIQ0qEI0pK8x7iz5
GailOD/rkjRxe3zTtHo95cTc+47EPRQmqAxIo3Ch6PkhXMW5jtDyQXO4BokQ0MgMyGzCwLN3Sz3U
3aWt7b1RDJJD4dlM9cORfA8nzZkNxbt3/Xjd2PjHdOagURrrgZiNyBqo7Q409WtJ0lNO7y5j15EU
xTSdMnA0xiWvIRVRCGl8vYdB5M07uIK9JzSkoD8Gic4OQtQuwX6fnYX9bdkCdcQzxg5MiiIyeeo/
y0D3RwJOStwGAWQa05ezot71NNggmjAWyGtqSqPqUpnMmDxRfdn+bumOqU9JT1Im1oX2h03+0AaD
JG46wWupFVwpqD4AhVX8W4Rfy3SDFZz6D60iplNdiYfI64AJaszNi9aaifJo6iF8dr6mVpa17tz/
LIv0V37rlJh166mWUtKeaUd2GKDgcF+0hF6W3GA+kYN6BN0GfT0rUpVfHiqt1t2M0kVf0fIs7S2r
AVkghVuyUibMO8TXhFvtIu0KfI6Dr81ANMLXmg5JQGMipXyjcP4WX7n1rRDI+eXbXBSPA5Gj6Sac
//A3COsjToU7KApFE6iaJIWE6J4bQgbOX0bex/5VlCUCVoWQlhZn4xQCqtFVUokKZmCiH6I21BGS
3meXqZiSKF1Rb5nxha+hLnmQIaIlJCQqODIphBQgQJiylVmPejE/czw9+ABUIlEpuVM1PFvUkbpR
ghvAxJILxsaWJTOF4YeDFY8taaWo1qx3hmUyyf7ilOjM7PcQfGdpv3VCcynTvMnYuCBSgagV+YI+
32hAim5icP0xXH189er2MTeKYwP3FsCCyGeU70ErDc9lEegzIZ+JnRNSIJ27PElvCfoS+VJP/Gsa
CivUTwGsZq29yB8HnfdYKHMj3gvK3Zxesp3otTweD0AxF8oQuSspOkTeKRpMkQJo+aXwbqKzzYLu
mGOZ8tDVhPbnYH9EfO4AtIN/KiwUWg6Uh3UJmM9DaWd3jXc2xgRAoMdOhOcpAREjo7YUQegsYJ3C
zOfH4ZYxR4IzOBoDVjK3uEdkS/gnd/9LTBTJ7U20YrON7Rum5xmszUFDmOvnCSq+nogpp4sO0/5H
mdsph7TI0LxxuSGvmwlantzb0h8cfmukhGtuRa34ovh3lz8e/oT5GlUcU/OfJVe7jhQRHdsXbo6q
mNGHXJzqCV+JMGrwoxx7WfgkEme/ueQcRQLIOKo7jQ5RSKC3MHHptTfdR5f1klOI2u4hY2djrg/B
4E0ETFbwMZEyX+4LWMv+aIf+big2IVSM/YtlUGwezUUMqgyGb4tlrQ9bccFrnxmHa25d8ugCgV4w
aChee6cODXnwYuBbbo72QBdD5d4IaAzlih4PWiG70/hWQ28+6ZRjf3Nzi+odVTtG6a7Bk0CCBbN7
EBj45pabbCTjh3LcM4/58hkEiNjOY/EjKnth5WdgGdSU2C9JfrP2cUmvWlwH0ndKANMTQ3UZr5UY
TwNnLpU+IxPqZS0TcruK2YbHNpg3Wr7hedYxtbZiRtAAdutMkL7yzX+5fBJ0b0wrrDUkNs0bT79B
iB2gxljIHO+LXxGFl2AxuUwC7PStH4/7dnJOtQ5tC4Cec0BH9bQyQiy05bxKNPNDTyCo0kfHenm1
gOZUOT3bFVQ0HzlMdr1H9AJ5FwD+reKaZUydLiGu0WtlnaWNp4WXZQGyBXm31UcSlOiDuSvd4TFL
3qPsP7QNmD/QX0ailWoudDA4byIENFne4tkUYIp9G1icPVc3UQ/slKWZ1z46LtBqNiMirE8P8f54
0K18i6zeTX8NFk2ISvwSlKe8gE6UgGT4CMAMa9xjbA5pNwrU19W7gGDcUY9ix9cThTWBubc34Abp
8OkcsMBWGM+zvxE90bVMX4zxld/TQ9Nh8SEglcHi+Dq02UXzx2mYFGuSD9KVJBpv/B4XjJ1uAPqs
Q1SvLCCKGVWaActfsnYN8DPNeNFIT2YgsokQnzHPnAoIN8Aq6xQXgmmvCTnYRYoBOkw4hCRNND7t
q6KUdmiaK3InSxbY5N2K8DhWPSZIJeqsiqbfvEUh9hSUXN05gPFwWaZE+ab41srun436l0MCi5PE
GFMb/f/LQL/X+Oc8E/BWxUIAhSs2MUg60esoSAHFDPZkY5zcxpNdbyC56M0zaCIECq9I7/9YHRJY
riy/2Cgm5oHzptVvCmSgU6nglzG5eFxJHuHQJOJZxINxFD3jtRWlYcWF0UBWMsuWRZ8MVH4AdlSA
6NfYx1N/EIk97tbujGh1rr2HoWE9lQ8Ny39EiQ5eSpoCv5McisY5bHF8+81hxEQscH9Ouq2pMYcD
JqXV1xTxnKEeLX7ZktyC7ypvXgt0D1pjPwZWhFZpE3hvkNp5s8UAiaOKuWANzBRqKtaRx/Ba990h
rNDD4GRQdldwuR3DNJbxUbiSWV16g8IkWSNn11Tx0jMxcLJv8mgSxmAzbmeZDzMxkRxCjfoQIBjZ
nXiehZDnfbaMJkaNy2uVP+RtAIZJR9BTxDOcETQgtFGntATqUq1ebIY9A00VOtMg0IZOj2YPygbl
OB4tLd8HjMqukCC3Bm4/eFd+xQyuW4//Gn28EZVBRIyTcw5Jrq5ciaSgsW6zV/bcBAbNY+edTSmD
prQbmhCxRoVQL+hU4CputkQ+v+BykvnThB2AR9voZBe09z0u52uwfLPlQWWJqDtIXkAAc72U/iXx
MJtnRJGRYIMkEpELmIBAUlLmwiTiI2xpgZ2czdr35MKlI9wj4YyMzfT6dJeJPxwRg+KhthFjO8d/
/Ha6e8X7vLMSgorKX2mbOCZYQjQej2lO50ucQaNWE05S4Bzh3iH4IgoxUX6z2gbWFAryocfdS3hN
tY25mKjzy6ZalflvWsx7hE90GI+eRugDRUAjGQEfPYy6t3wbycWaoofASh5d0G3fWNnBodLwWXxU
TK6GygLmJmA5/muh5Wo9hHOEOOWnsKAXCK/xfFJl8cai6HiNwAbkRbK8vixoQelDI9GK/sz0FDMi
norkcJuRMGwX/jIvk2tS6jua9YQO3DMZmsvuKjvGdpOHNWGZ5MB1PgUDcBgei/em1nBhoVYsx2+H
SmnU561H8jAQ3GJhxwPy4hQttBePA8op9i2YL+uksU7ATbT14UVaYQ+3AZ8hVOsKZgP0pV7g10nf
MIPPwKbyST4qyERHoN8U6+XGwSWF3h3imBMxFDHF1YrAePjjpVv+VmVOpgaKSi7qfEzONZJ4BAQ4
cqkXYuLcFDp1romMDR4iBMzlB6V5vuao9uOnouLioGLqzCuAHto1EQUuCPjGNrlrnUkeWwk6HTNM
dWlPDd7wWo34u465Sp8dCe8nMaTaRhCKEUiMQy69lbZbzwSNUl/M74ZmcvIni2Nulo4sNXbZj7uA
WPOrCGTdKIb6tidWk7wepY9rcX5aN9HdFqN2YjvR1gagvaL4BWhGFpIb+4TG0WDUHYc0UUPrMOw3
GBlEWCxwCNtwcvPtaDVP8kWybWT5hXgT8/T2P8tQSFGkMcFDtdTm0GiMN+5C5mD5GEWhfJjK4Y/c
ToCvM9NBLNK1MyIWJ9JJcYeWJHe3iP7Neqt7zWkkWwCfMbJFRMSSVEEZ8sjflZn/x2ir0zzReDO6
p2fqt5tv/JRhQFQ+tru12XVxtDf6DIykRojym4/2SnpVNDboh57sCJWs/h0HHdFm2zBdEwm1zP9M
rHZo/dyGJNjPdgC9Pbcl1sRIpt73q4oo0xmmZTwPzLvQ7YwR8Az+NYhCnJkGVsyvqF3I7CK0syn/
aAYVAaUWgBZMqjTJ9/6aYgiUmX6tJnEE5C2naDIA3UnQ2jXMx0ESGfrc1mG68cE70I8r59xFooxm
cHld/eTUOhOoZa8YaOhI0d6v9N44JuGlI0shhA4WSZ3G9jW7lca562KcRkY5QLm6HxH1JsJBBnWg
9qqbrfVnst9gMWzqZldfi74+T1+qwhcE/jlByowFCza34WaF7aGH1yUcBMmjVsfvEtMh3GTXEXO+
8DZgMkQextW3Sp1kpzyIRS8mSiZG24xy7r2ouMRN4Npo4+nFC1NAkMLjeSDsNH/xSoadvBTbBTpi
tHuaquE4Vf7Gw/k7kWztfCLHWEyT89bYlvpISo4Jg4G3fU7ISs0vliWOLVT35rZDBls6wc62552Z
G4ifd6X2F1/GbP4TYMaLiP8KvwbGQhSxuQnY2TaZVAUigybHeMFgiqG0DxaRg0AelApp/p1wDKqU
ZJLsixopoFin3y4Mn9FuNSpuLgr8+Fwd8uZY6xlSVtE/p5hHuVXnFHAkvZkjHJq/cdJdDw0EazCT
lhYYD2KtQDQyMQ3LvCwWekl7JKUJphlGH8Sbc7VpzlV1/igQkXjJuBYDgdCweEoatCPQnjRQotOG
jsTfBzgv1cBE+ViEz7A8yD/doDqCkUO5TKzoDG1AwEhu6is57SDH8VXrw3cefRcLxiXGzmyRgO7n
LNkNRAGIPKAs3Yu0qnxy2dI1GFXEc8NsdqxTUtySdUNuC8AjTqcrs7u16FYO/nHK+wfNRH2Trkab
nClq91RBSgJQgm8TQfeFu8sUuwTLSRhHPaXMqOhApnbGWGSuhDwPZJRLe6yiAigM9h9CAeE77hsf
T9zvlC5ru6Pzo9+lDh+1fYAJN/8MujU68oIw7/kNHps17BpvUurwuGNSCcLcXTsmBv1zQP06pxPp
VFfdfHOIzSRoqOOk7pKbRlFraMtRAm0krZVfOXWZHEhmaX/JSubiXAFKQmOPkDRT8LaQWMHaeJNz
GyrZhvuTZADsLUtA1sRwllg8zrPWu8aEZEhRPMF+poiXI04B2n+0IzkBhy5aTElzcYIvmFYLQZic
JlP2K0SGZp2BfbT+F9CBL/Ay9epCcSPnEiuC64DGUy57/yYWn4b2RRgtQUjkW8wGOIwQ+gCjohlK
0IHDrcsmdsUyDR4NKgIWJDiaxPDAVAsH3qFTwfNC1TQ5X+IbyWtOhDOql5iIF7QB/JN0MHfSZyXc
Up39ZYZng6O4HzYDihDH/om0NfWGvGw5wFKGDWUXbTO5HzK/Z8GkJkka8stBoQ36dhDdCN+Ohw4q
FDKTtPjyYVR18xPWbEDJeY6g6zFODfCPcEX9IeUSnvuDn17q/ksIB6R1ciN7xSbT6L2pIKgysHEj
fqc2aKlmCiQ3lAsdZufhF/j76FIvFkBtHrwGfpa0exqXTxfkHhVWQzmLX0cDA6RaiMtyI9iui7V5
gnIxxTLT8gNvLpfnZL/EzHQq8BC2dbzRDf1x2Wj0/lyhd8BeTIR592MppKz6rwAsPcfsSBOCHSUi
4kUE/PZ7xnJAkqwRPUR2xnbG2Kw07yDGduF6G+pu0jEtulqfDGsXOrfhn62M0tg7DOQIcQZl/koH
k2fVJTDqdQw8h225oPoU/c3sm1i9sQsC6AoIZRJdhM9cBK4TIgzLv1YmQU3BL+Csk/hrwEURE8ZU
tuMiinuGttDpmW+cNXgTLhhwVWk+pAvjz0f1Qg109Z1g5QbGGeKmT9XOpMzIsLlItNmIARaBvGo+
Ad7IkcKbSLhyVICYhJAz8U9XbhTobdyCoyb+2bFNACCUS/S5w3CRsjPuv7EM/69vhI5IYoVtkxur
+KCxB0ip/qMHKThgFg/cLdjTZfIX6Ptkt6XX3DEJ1mL4XQWt1eo72v3BywmBghk21kItSS6BbFY9
NvDwwWpG3bPLOVUn6TkdQF3T4J8rGL17VgASWQqpwrk8UtlQvM41wU9Abzm9gl/Twqbwkd+CyEu7
uARiNWBEYJ7fZOSYm6Eadsaj/FzxXVXdvPHik0MdTkmH4kmMvfivoa/V/CXVcANv11+aERYKpFAc
GFn1xyU5EUWNxXmdA6i2I/IUmoblMZfTgHKZ4m4kZEqADeNasq9whiCtkYUwAlsyJLQ/LzneHJ/h
TRx/5HwUWrLRG3+jmu4wdGjDWm2XFfTGCHTsBXUjAjhDG04FTWoM/jbBmeda/Jz0/sqgHPDNH9f8
ibv8FfnPpLDQny2qXfpnIWCJmKC7b2JGcnL9KbKOQotMQdIVImsj3hg0sfsu8TZND0dDcRj4jNQi
BUCj2ZS7W5tI8zZvghPJEK5RIbuq3oWCQiL+6IdbRZKIVnBUJ/ppKfduh7I+LU5LZh8k10gAPfpI
oeao9CuF15ZNGdGMtdXHZFsbiXTJwtcgKvZ69fnFAAItuD896IqluFlcdmm5EXuNCG8kFvd+qrFZ
npbmhSAB1l49VW8ErkrglTj6ifxGCGRqiDYwsiD4FW0c/lgRTWr57wIFSd2uspjAe1Q3yDuZRmPZ
rzEOY4srRKoxWmfbvxoZqdJMhWOd4D5J0JcuGRqopdoleJyFoYZbQDN5mJ0vZHt3jaQMhJoa6HD6
nQlMVuOsqTjt72cg/3+o52cqBPCcnLBiIAJAReQIi/0UKAvTIw4A9TXr4Q5J25SUa5Qz99PNO4eK
oh4VI03FXQFHpbqQCIpjDRk1ndwa1E0skiLg9jmI0I/FrvPogbvJA89htf10HUKm+9POyp6psCSs
0VewDgSaIpSJ2TOTDOHBt0R7idgZEITvKoWYLFYQAg4k6ajEVCtVBbqXplonaOpGD5oTdXfOJ4v4
TXt5sdHn0B6t6namOjEJKJP04dsEKWUy1PUtTH8ML9oY5QdlnUO9SnvH08inrdx8HL1AJp7xJYFE
pMTQMAg5D1Qlq4lmCXBKfj3Qey0hr2j4DR1qHm4KTo0pR1PolSuEDdRfwio15G5V9ni6F3XsXq5A
9OgzQw1F6h3M6ipbbeyOZUUYLsMoaR+b4kDYGT+RoRkRNC7PGdhcWDSTJpEL0uKi7mnfgqQnb1ha
ktoYd6n/H6aDyBg2YtDDwOLA8+KMRBojYWz8x7/JTQEmh48w6NxzAOdaJFsTEVRhx9jsmW87Tac+
wBLAsw/9aSO8M5+moViJAARN0T1xAfUBMiZ4NmTE5L6Bh3LId78eH2X6k5HbQmsKRmhzN6XfAfy7
gWYhLE4mcnP5eilQKMNdKFOpyB2pnvoPYZucoUAchFpeOs3Me4nq75n3gz9TDMyy3VgYRVwTkiP5
A7iQQJDSX+rjCDFvTsLMMrmHKD4qLA04vagxQ/MEylzbDNoJ7ObJ0asdkYX3VsAO4WNSjRbl1vjJ
qSVsMtewIiOQIB5dage/0x6QcSZ+vCe76jOEyE6ZHFNh3SCSfkKTwn2CyYJHExK0+xgPCOfUmhsp
DooN3dJg3nHQpFy1NtZ3En4QU+hzth8WxBH2VYGgiGo8O4ANm+4qLJO1B5QgF7NwAkgCRVUtUlnk
LE/4y8hhyBiYZ9Ktc0YiXCxEI8jqy5tzoLK1HC94lTd1cUa1tfHRBqlvFcUkI/zAkA/ZVzjTJ5rQ
P6icF54MOBQ1iA9WzCcOPUY0E/Ujc/ZECyswvg1LyckpNSWMvUCB9eJIsk5PsEMi3XF+0GH8tVJt
RXBnOr/Gt0/9J1rDEWn7XaWjw9ab5lb6EB64qqxVDGsi378xrzrZgnWGpqqJTqn55IYwASiCBnhA
45q53SomNJD17aTNc0gICJzi0Vye9EFuxfgcDK+V8ZJHSMwII5kxW3T5uk/i55T+TwIeML56GEEY
Edr8Z9rzAZqTFYqfuaaks8kycIwLOFihXq1qRvERbar6EEDytXWL4ORQuO3XGLbEm5Pxl38h6fMo
TuBI5X2GZHl4aEtFCWG3Z4t1yR2sJfa2yBkyyxVWsdWIPkUL3mDj8+qdH75G8Vp8ZhQCXJiRxeBV
/+qS6C0U2z0+ETEw/iO5+GPiAfCgCWcYoCQqjQ03ZeHia2NAUlzeVPeKs8ycul2tsyzXAO3hgb5F
oe7xVsIdYu/gEmBBL5zo/8R0L6GkRA9JG0l251q3al5Nc8qDYd9ggcKRQClACc9BRuopI0lC+7nW
L6jcxiI4euEXVaj0kijV0SrUzdWHaWjUZ+C86BDSZYs96AG33EL/qavvuIpJYFNA+AevhoyOzj1F
1UA0QlEE96tF7ioxfI+Yb4FMmO8ofjsN8phv7lLvLgslZpJtxanRS3hzcCylvHSAuF8L54u7ZFJr
ZlAwDgBNPyQx93LHVCFlmasET6nTPfrdlV9YmqBJWX9RNuRQLyI6aRNjl2eEkLl4zb/pzETlD2wg
h5NqyV/D3USxlzAuwoveJeSXLZc1t6EhBgMbdnKQcg4in61sqH88fDa0R7FYhN+6fxM0dWE/w3zI
mpgb+zsq1c6m64NMyHE6jr75+DfWqw0E9VqSOoSUlRrQI5EmlZYceTMtPr8a/CKsFcC0ctu1WgKE
fLzPmCNrvCKlyG3rmb/M4o9y0fcpZWJa4jIZCSgNvwdSG+v8gx1Ja5cjWOLLwYfmfh2gYmZP8CFp
oyqHMI/6wPHD+gTTkIuADOGIqlzWc4LsbNS3oOASWCg3eIhxDG+Qd24qY2+1V2DvmnGvnBfC7BUe
grcKMwL3c5Bqx0AnpopUryT/LtGCOAQFCLTcuhOJKjAwUU+vYGF3XMulwmYVABATOWQoP9ynU8le
8dsdXDS6tko3VWM+dByyVnUJdUZVSXc899QF3CXcNAJ6evdNbjGzSeYo108I7aX2lH6qxqLQVeQt
mP3KYkZoylrJu5huYN3MV/H9c4+aFGkjIaeUKa198+B9gUHEFe1RvUZwGtRXS4JsxNkL8RJy/rN3
4JbMgUOQtbCcKRxFO5Bw/dkTgwu58Li85fsjJcmmr0jp+0knhAIowRM7E6Nmy7T4NMnQFnKjRpmH
sI0LT0xKFrOd0bxJCCg/iHDKjQrX9+A4ddZSi4x3FJGyCuf6XPGQ71NqCOsRb2C+hlZkcAj3ac11
gYI6vPgLA9HQ1Qw6ABmxMGdVeC+CZ3d4MvKk2AUko4FUUMFBOVFXGcCbasd6REEm4Q8PwgaL2naW
UOeEP+TvBMVuHJhOlDXCMBoheY0VOhTuL2D2KkyesAQH3PeDxZH/ybntUYRBwgZ4AZBcXHiuAeix
Pl3G7hfNKbuO7HJidnIqCZ6djsdX/FPx4DxWMDVA4muR67UtbH78IXW4yJownUiOnCCiGT0ID1G2
tGovJp2rlurEkzBfCak1ZfI0PKTPJSUSBwQ7ucHg4oU/42fhkELGmS10AC6VlWSxCBgT0IvICuVj
szBZWRk5AXpnbm2kvgMyPOk52bUT69DfCGyMhok6b0RimQ1n+I9VUuzH6m9owfIEvxNlLz+389c+
kFuDgYco3DHaa+7IpJqXmMhQDp2RyYR5uMq3yn6ho378HDwfLTl+/grTNHFIXA5G9C2HtAZvxj4A
pmOlLSyxELGkzApmKgtFiazrQYN5ASO12rOYHkZnS11d+2SBP9hQx0gJCbBXG8Z85ONeBR8wroBo
5gPlHpN+ePdEn56U5Plf/Ow1xsmq7VS5NqvwRezC2jg8jGjLhL9bS8nugrrvvB8eLcN71pN4LKh5
HFr3Wu9/U66lftzHhzGIsSq+zMlL1xAjzyQrIrWB+q1HMyVraoWSYuJoolXTQVxrsoI9/yEqwzWC
YlnbpsNsb3BDbtKpmb9la5bZK9Zn6WY4fiAwEMueRUlgINyl8olrTLdHmcud/wPfephRSpeMj8Nd
FExwgFvACx1VH3BYGa7s3twNw9kksUbsaSE4F9tc4GKJD9Oz5p6U4lNTJgwU09BNwpGG07iS845T
XEuulntsnXdDx5JCkiiqAso0Ybxz/BuQ/D5oWfiKtPzqUnJM6JY6TAZZ/l42OXWzCEtrdMnT3O/l
Mp9A28S4n/IdDC84NyhsS5fJC7TN+lqkUzJWsWPu0qowVtS3zHtv610QPrWNQY4OtBdDV+gyQlQY
g1iFajK4hHNzML5EH1I7aPFWpSbpEiSawBQI/kzJL3q46MIe4CiTup6ZXlj8C6CEn/GFFIqgX9XG
xmKORsUtS/mwUDAMBgf1Ha1nLsxeam6pdccK8AXgRfwXwdOECZxmkeONAg59eQXiIsYD0Arp0bl0
+3B6FM2KZIKZCJ85vaKVi39rUrz6bcS0zsq/XyBCnoGRCGyu57+Jg3QOHKimjhQwUKyU5cz9C8Do
qGDNh5Fqjv/ITdLMqLTSG/C0B6zLsZpz52bgq8o+u4Quye9loJBhhAt3IS/S4l7WB+Cc7lzpEJ77
IbnJupO+qbnQidFuR9kWjklujhzhkzTVcUi0EAbEeX1PAAaCDplxbqlVGGzi6KGZD9U0n2etOsbV
weLlCCtveb8dI15UTDxRpO3H2iZWqCMPoN061MCzQRQ5wkawBYgzqkyGoIEqeMm6YBxIYtBC5L8I
HkYQ3gBex6aMdtC7MZq4iIBBtCsIrLyyBCbZRtrKtc8oJcGA2646ybXz3iFNQal0v8QB9j2gViAR
QDg/G05+6zxGNBA2K7CsKGu9Xx1zSU3wiYQOhCFlG8uoQVfjCIqeMfIhElAr140t2sq9UClE4gqA
ywsYDPguusqfaNK+EiCrsMyPJsWvsPbcK9KdaibpnaSV5tgQOmTw/bXgW3Yk1iyKyQ0Eqveo1itC
R2wkURJ54PCp7xwGDYcEfwl0CnqW0zaLpQJ5B0+6gJCucRck07ZDg8QrlC0ReSYw7SnJiOopiTFY
ODihc8EXIgLEWJrUBaCUdPIsJlAFRJZyMxGdwJ8SoNTzu2toKytybOHcH5uoW1+DVQMtqEzCRryX
CsgZvAFB6syOsaaLfNSGGgvtjqhibI/AEKrZGYGy9rVQAQkqGcdEXqPx4pythzfiqLAduww+Xml+
xmQKpiYgAAdqBZjml0y4eksx0qMU414TRpH/EZv8KLAgG62Jl7UABFwmCwo4lyx4KkkDo4nGrmpI
HkWyJMpyKkelCMdBNk37zRsBYwFJ8Hl4ktU2AdNRXllA1PUQb3gGDfIygTuA1oQLctn9QKVnqc2S
8SDZBDp31gDMBKYnNdPY0VOV962vz0yUqUjp4xCH4bGTeYeQS+AogQXahjkBfDChTijd8F+C/MQc
TZFLglrVnOWTo6PykmptooWbfe0P21Px+RKQV7Ia1kX96nYftEsOpyqeodaqGBj1MS/+f8GnyYAO
k43lmPHarBkeoRUXGl0vvsNeyAD2Lusq7OutdPQpqqfJXYvryGOLyxKUFrwI4hOtk++NO+E6eJ9k
Tz862YyAm+CFcicl7V0WZV+kFvTN5yz7TyTB1lycGgRjTignZIqowLiKycQAw9DgJXl5AiIy/aJm
NGXShoDx1aavL9JmjTi22gE+Fx6e/qWYmaO1irs1/wiAw+jeQc+QMOFHED9I4D6DUXoUWOKZsUlk
6reGs+cKpTSvuAX1/5zxHwuCM085N0ploaV0vhYOrlYYc5CGJao9pTNANB9oUnvYYDYBL1LgIki9
EHkMenVAkQl/ESmWTHE6y73AMpKqxaXRjtLoTK6xpx8oCeX2Ztwu9kIaaLvRn6Rj7iyOGmpXNXJ3
MXsEhWEX84ZZp81zSnfBbyj8umxt1IMgMZIRKelkIY544SSczMY9ccu1ciPoscT8t7cRFYX4M2pb
v7852SRqUVezyY6U8oosiZTHzcFUT6RPUwIbBoTFJ+ExrscEFLR8DZ0LiYgW3Vx38np9xx9IUlEX
HxpjepQChW1pRk9DHW/7iEh68NuI2F7Tq4+cQoaauIzMg6VOo/Gk8Vrd9l/RHTUYDJO0KaSezBkv
6ve+26fqnzbCMcdo2b7H+SXA6BhVf93i2Y+OM/OFi/S59k+sIBJZv6qIke7Gk0XyZf6vcn5d/7lv
TmCeAYdolxMOwPrKbbJEm3w/1/ZBZ7QQHV/ZU/ayJFPk1OAyW5TGBD872FIeRzqWvAyf0SPQQpAi
y3AZPNzbeYzxOlwSCmCay5SkxukpmglmJQvoTqRSL8vR3WPAAn3WgNmY2iGUr9reT9sJqSfBi8tZ
bp6pbx9EdDX6HyVzjat8H7ofsvx5kFK4iBHbo0PGZA27zPkr/is+i2QnUABE6KUBBRr057NzHfmG
/EhQZ84XjesJ4xonFT+4QEYIQ14cdEarZAdY1IAE+b7DkULQhiB5PkQj2J9ku2k5GPSARqS5wCn3
aDj4EW7y7eLk5h4VCJTLrUNvgjxBulpOVNHjCA8m25xMASb95C+0cHRjDuYalD86gab+tUDAIbBU
vpyTFG0rZ74c0m0Gyqu95EjeUw4VzT/JbWX6RJ/ON5mNKPtQB9kKgd0E8oBjRj4Fy8kyr7tv0euJ
4Nrqv8VZJ3G6vLUF5UgDbtVmioN0i4wNJJkLmLNQeAi9+wqhf5bkA+hGQ1dG30kXKDo/eSisDgHF
FqpBqg9yqDDQwI2IflEYQrFxyAEoGDX4gfaJxvgeLC79kgFtHmLuGBTXqIvYB/FLS5AmlrPpnshI
7xJRxsFcaEPypuJiL58qDMBqoLiANEHydSkmS6hcDFusBGRgLW4bUfgF2F24d834JquIOsaw/vY+
QZFqVWgQ+4vIOwyqS+8/UbdOaDRezfeOrHV7m4GNjcfK5PDVn73oYhHBP2KUXbM/iQGpl4NWIqDC
BQF+gxx4iD/JDRpJR2E/QPGFNEZp1T9qMxqEmHGXW35ERSoJDJro+nRUqNWyDRheJMoS/Dp8hpar
HnFf49O8TlvF5CYt3efhl4UUkc8CeTh1b376zK86JjflgSEALVmkTmdBSZkChxQbzy3uO0gmSTuC
YgAa7bkQgsZ4lbKNlUZSEWLP84jNm3MHYzXSWL5QaKA2Z5jlYB30gMtNu0lTLnWwk5CqW0HqJ2tR
5Arvzx6JtOjscMciAYipLtm6NZCSvGwMU7OlrysVbCJ7I09eR58uxy5XY5iC8fGFQBLCFEAscy66
lMBMxqHkl41SwTYZzfvge4+i7un834zUbTYDMPVZ+q8oB24A2k+C7TKOD0Pgb2qPVDDeRUCFINo4
+C0+eoUQUmidgmMfhQ6RunJdzKx4h1yCFHrFT96tktxb1ELBQJAkPRpQDjpR2qLR7x9GSpeAOXvW
ikxQlb3fh0/UyJG5L2cuUDmrxO0qYZHkT6CX7mzjIXzlPVcK9gLF/vJ5F8pqF94K4Rtnm4fGRSZZ
DiMkpuQfYO7h/uT8YPGbqKhSQ98HZcIEEfXApRRA9HGF9h3LURBTou4RXXTnhtJpIrdGyGIrmHe8
RlLd1fCb9/OlV4do0JGEG6tEDlvkzKl11w7GlP0WeQgeNgCSipsLDWYqskIot3ughQWSL0wdRkLs
BwfQcdlwAsWY+EuGy71SYaaDgE4LTC38X4QGTeYlSVJu4UabhmVBXFjNIvbYZc0bWyAfr+eJTyyP
Qyx9Q2Ps7xpROAo2Mgw+Z04yIcbnUsa7466YA+6SnYa+qtVfmDCxd2hs6FJ1wGEaKdn7cHVFs/KI
ShiRKTbdBf3lMjZriwKLstI1mOn1sYAgddhFpLgjDTRsn1o4MfnZoYVxxrUw/yNC0EgufRYho1sc
YS2mVy8AtlM0j2xI9NgfXUo/bOnkT6O/oqSMl91MkCYKG+tfyGSSdK9fZ/W34lQufynrdHJqYIvY
EG71J9cr5LAMfj7QDso6Z+3TLXDm2vk346m4jVAmeTPhpzyN+tcruweDhoq7imKNxsDwz8uQrz8X
f9g5Lt5Tg9ovfU/RQMfTO+59veLUI7J//rSqF6P/i6Yf3RPyIyB32YasIVmzuqTtkyREVsP8xo/X
nA9Af5FA8cCY5MDmeXRQkBoAqSjsuB5llYvrK9ty24l3Yjrqzc+EWuK+hxNRJAh3wZrEhCFtZU3B
biOA7EnMuZswuHc0ew+3JfOMHNovfWneBo4mZdkPNXtBZEz/a8PF3CW1XesFdDEnzn+RLVKgRTg2
vJR8vn+1TWRTzPBFqinktqgoQSa8BsDQOEdHIj74RWk0OpfhvcDFFtJ8rs4QEEcaR8lWMJMzkKdu
SsItaTngQKP+KvF24HC4DQrChGngOO0u9URkAuIcRj8ymRsKlUuWahs9wZ6aEX5C+5O53gM+2qhe
hwPzo5/7+Ak4UubJCoPmGN0m6oEZq12P5abf5sGPg87TxPN8mHUa6Quja3QO8CB6bJnim2JmguIn
2ZdB8fExs1Gn5dymEv4oCQwucbdkpaXLy/+xdFbLjatLFH4iVYnhNmaMnUmcGd+ogmJmPf352vtc
bRiILf3QvXpB3H92MYCLfoaKQcgTE5cRZcZ89t4itCCwX2WsKrbiw4Kf4Y3WthT7BXwIkD4C1lVc
VNaS0FfWGKV/oHCbSmSV9Or/nfbY9T0FQFdUQFKhcT4Pa+53gPtL07pPNZYZkQyl5xlX9M94GEky
qc9kZTPWgQrSE8D34zBir2SmSotg0MDJ/I1Bu8zUapxlHmuAXTg9CFcLpfqLR8HI+R8wh5k5Wh3m
jnhv6MNXUz+78WfKp8W2YgcnyKcgrXMme/pOh9z92oYEjCwGzj9sfoDXnsZLSmSavIklTP4u6pnK
zSKkECN9kRPUZLyViFRlU4AkUi/lTN96Lnnogyq20pWXHYTW2bApqDEhqZ3mqdnNQydCLE3WJqFQ
Wgkjl4+Jm7SgRpgjYW+SQfHm8oLUASFPJsStedepnYRJHmxKi0RL2OoVNtzVqtROsl6FpqrE3WVg
f3JhCk2EyxhXaWRR9AffYITetKmQ08ztnbIhVc60l0r24ib4yoOqAo0hn2hAuDzG+lVBjNFT+Kn5
r3GoLOGdx+Y278/heENmxCkP1hhZ/EjtNH0zj5lVZOYUS8M2DrmK0Wevs26rhis/RHt+IxTQ6H45
ZdjrZvbHsKIn1DcRdpo2at+VOvzBQybIFp0DEwyTOa77cCLyt1rqr8oopTHxoDs2CnyMyNS3dIJ5
FvN+MOqKv7qeVgh/hqw5m4B/SfXq19uMygB3kug9JTIL4S99WMGYg0vNkfFbcvE5nsbsM57+FQEp
j96BJykGUmTQYBEotSWx9kLzlE/DicbW5Hriv3moBw00VDTc/Smject7+F1UoDKSD94sZtKwWrmt
WS7g5gFgB//GOUqVDj+cnyPQHKYYFMwcsrKeY+vUBvBQ8GiCEsSRCSCZQLqFrc/+Splj2UpHy0xQ
sw13f2FC2sa6T9sE0VM7IwddsDwQyqj0uzMjMjl7IxvWMqo7e9dgRUn5zUFJd8LEBKaHUM+4OIX7
yU/jUxB/vWZORnARgDsNNIM+ztem2XXH4OrgKiAc0gF3Dke4OOJIwPEvGmMDdIZLSUfEZlJs2U9c
TNzMAGAzMhrTuvvG3Yk3mvcCFVyDhpzffRzO8xL5vdYucZmp4j85knsHsD/MDhXxlFHfMcfNT311
JU1LKEuN/17W+ZNjvsnMEeR7IBs3x3yF7w2QBf9YktzAvcXPC8SmSfaGTrVGKQj1MyPRiCJcSMjt
nDHKxfNzU/jvbATImCXD+kj/q6bnkQtchc6frAb4CHxB6oK66p5s5y9XkvZlo+t2d20IxLfBOyht
NibyjWylB9T/cKr3RdCipUcRCQ117BWocpcwDESpIQ3P/xVntJmDUuGItUkgv4X78qtvKO5QcB8t
3nnkE0mCUKPb8F0MsDZqMylaaP7FqcxEFkSpCVjMauEjyhOQGnztsLblPqUvCPt70vvrAZIM1YSc
o4ETHMBDoMfnIURJcDY2SBi0OIlRTSIviZBkc77EpUVKGEbdjDWpKUh3YAXngNPCvZXpZe64CxPl
uYZeAwNhInx5OdRF2DNESL4RzjP/xVrrC/9vKRGROKKNo1oIE5c1f+yYCkXpBTsUGizhg+ntswYP
o+0Im96E8x9/kGKBE0cwYY77FAq2Fx61/FVmpdyXCFptjC5ZpIXABGrZnFRmV9FDbrTxmdmBnUjv
w6azqN+pQIU5RbfQ2Nd+3ONQpqofUpMnDM6Ub7r3lN7C565CiAubJPpt8jP2IVRCvFvmNmr/ZQMV
26SnAe+aOc57RwNuFcFKZ+3bCmkg7xH6LLQKOBEevBscGvz5NFBRhw/JtudYwFdlCBjwhKgGwJvC
37rkPiVfgI5X7lpKJcabWgTWGevLFEqGZ+6ZuffDXSaoEXN/FftpBvGCYNoQkx/D3yGBz08zF906
2KGqQ+wRLDwaK99+QVwr7AhAT6BfEAgfjEUI6zJSG5tsI+w8Xq9UTW352ZB9HmHIrryP5i1AEHaJ
yUQWLyyerCQbybiKd9kUvzQMcNZoKdRYWYb6X40puHh+h/OwFJYT4XRkOBTOsaSlr9t3uir6GGmz
5ENO06+NT15uFfiDwTH5R6Uyuoxm2fkmo5o2UhkO5yc6L9EHa8a4EaytsLN1NX+hRVi3g0GzF+ID
BW6Ms48uFn3jG40Gnwzwj2NG+LdSSiAZ7KhKWrKzXZ4bfTgHQR6dlZ6oit3oP7fBFwS0wvqV6toK
/2rV4YEjW2+okuFSAHZgmNNc8kBD2j08lTjHy3ft+6uqlsdZmS5l4D4VfrYjD3AnqFiJJ3Jlwf7U
IAB+2mO3aN1tBnGiVzbV71TD/mKxJcX0HMzWIXb3jXlIDEBySCWOdXJhJvcvNRXX6GK3aJNVc0wa
Hd7nxlPFH5Zyct64WsiMFHfKwX3ynGBHq6m/kwi9zPMICIOWdLiVMW00R4e84b6dPotY31htc+Hw
sHFwGDDD4F7UjeBYIlCHEru2uawK792ny7cw/UQD7ONXZlrqwtGcjUMZ+Lcpfhj4NVZxKmHhsF8Q
y4qji1u+N5qxxuxhGyIfjegwoOkXWr9GF5irUG2RB0Kc9Hj1lPxIo+riWlI1eLiyu3guQ5E+QrVG
1IMRV8lY2OKFMMKEf4FG7UkCSTmtu/GFdNB1oSDxncU+rCvqJaGz2DsVG7shJoB7C6lH/Aa4bF8H
s6GLV7E9UF+FuZQ17t4qGX+xXxMada7dXdXiFNA5oDfcD/4ubov9HLiEgKA9tFaWFl2wHVxBikFT
WBMWMu+a5I8j7X0MRMmEI63GZ338LPGYALE4G3x9fFtzRp1Fpy9a5ISnKf0Ny+7JaRD5FDcPZmuu
x+u++zthrNC2kAUu5cRJPu8qOls+nKBiUlAkvEz0ZB6ZHNTa6N/xgTFXYJjAZE9GIO5SsG69WwIQ
ZJv3pGa8789nt7pA91xYQBZBN647kFgZ+SccTZoOV6G/QjKPK/vJccjRKcQ3DMIDi3ekAMF0mCBI
j2Ygh+dWHOb01yxxcMWS1QVBm8sLHGRqU0/lwXlbVX/LtD3wk4/zNcxnS5vX4q9NCHcxRu+M0jg2
m4RE+IGKymQoMeYv/AxQzJhjmH4Wfofc67qLzwCUnvlUPDqxdDIPOGpvKcjAQxUGrUyTYRnDw5FC
mUkP9QarwMroegOLMvQaMqEHDqO/YIjM8J2EN4swHfMNM8EYbb1o/sv6i8Yefi/+eChThc1d6MtZ
39NKEB88nwuxrzqrJslSkBwdVJS4z+KOUrFaZc6l4t4hLSnuabhw/cTxd0DF7wL7F7qzmU0fsfSH
QmOZciJYVbnp6Dj5VonbQvy/Tw49cAT5yN1SeVnkivEULEJ4w+mfBtGpbj8qZ1gUkS/8FjabgN4p
QKXFFhBnIYgMSUMzRHHggHs1Rf4v11LyDol65XNzYPK4sBN6M4l6wmduY3NQOuRWPyogD13tuKuG
Xx3HUy9TsfEiCtSkwyR8rPyupkYuPfppzOihbbrE340bjKsFwxtG9Wz77iaNnTUQj/jnjv1JiWIM
WPcdyTn9Ucg2w1rfV64BTVPfoH6ZWnxm4mNm67KDcZYaJ2PNLMcboP5y74VYQxP6W14FcFC4BdLj
0MKaWIKv+xyXQtmTEMgsftGbHU+c58gdLMfwjIip6EbiGqJ3vaY9aP6qIxkwwD8eQKeLEw7W1gSY
gK4ulfxmTs5zBVojQU2SiatbXJJ4CoiYI6vyJ3PMFupIiuSDVy5/BUsRtRVMz4jCe+56GLdrhkOY
uT9lr6RHQs4DgOUpSE5q+jE5GALlJLnhIkaIn8Tt6FGw0oq/tmltavNe5re6rJ5HfThq2bCejTtg
iVwbOYafgxwVGBt2prOyovTwwHrwOYV7E/PHfRWhynrImidJKBTBgmwpdl6K9VLn+hdfg8lxhf4C
pQ13NBkAU/jMeJXBdgOYmJNPcA44B531w6DD1d5i5pM2ENfoKjs1/lMGwNWeJPCojG8906NNgH1R
3Byc9dXOOFIuiXHrPF5hlGeuv5B0ESvnqoRoYHEpam8un2ngGIlm5bXU9HWT9ysrBioiWC7gi9n0
bvU8vKjwOAasqgaAX0ikQNZsDj5eFSPr9KNbjh+8Xh5jYeFX4JiUES6laNF8uYF2RP70BOt43Wif
mv7rDuK+GGzmzKemfbMSaDCTI2HLJCdBk9qP4Fyx9+qZ1qXEc88eKegtd53ROKoACzCsY93cVqF6
q7A3HMKPDpR4NrlYQ5TejByKkLqiXPG+hgmgx4StZijrh789oYuu/ovwWI2yhTO1T8J9m/pT6RJ+
p/2TAFB3MpZlF61mvJOTRsNglEoWD1en0ink7labPzeoEjFKl2gYg9owhtpgKfYmc489VbQN9U8D
Y9VH/Si0VR0GigbS17Z4E1QidwmOqb33awuQ7lmcu0F+JBhggdOrPuTXKYN5PJ+EAMn/EV/dIfxU
Y2slsTIRk/ABGNiQUWezCKTywG8cmekyz+CNXG3lh5J0OLbVBVKPj2Ms5MZ6+C1BPXBmDjCJYy5H
mwhW2DKe5XjPIaTTiSCP5A/r4VmOrBD+0MTch/Opwd1BsiOlxY50pBwsT+64s+X8DYl8sJ599ZNo
9d3EMYxEGozKepli6EclPqVGwVGbPOtGf3zpzefYww/DYWSh5p99YuBCR7VPGfnfp0ZmN5fpaztw
WZhi3v0wEef06otdwq7KtKNPvZEkARJQxGUMV0psIY0k+IPBw1OGVSQUEaUkEoLzCWacz4wYDpbL
p3f5DW4H6HbtvQxmS72F3QLQ1NV3uYTCWjmqNlgYWEIQrCAAmAmnAHM1114GdUeYbL8csos3zW/y
16V9tDfS4tcdu/fUNpZT9lU572RF001e+5z5eEBFDaRX4iph6ZD/GK/SqEyTvFuo/5p64mLXkZtW
IFO6V7yq9Opi6TXyJyUuWGM6lsqdSJCiZBrEdOe8DjkEQQjS/Cvp94OLPw9c/8x2lqZ7+7E7lwgC
7UnBEqzXo41ZkR+hnPHXb6Hd9TR65Xh0zo+blFMMbKOi12iddtPhA0uGCJ0O0R3JlVtOfpMvdpqM
B3TcujH6kvNwqLZZt4tZ6aw2mZpXJ4oUlLCIGULqV5H5DCwuSZNnWawiG+FkvIF+Eyncgi1pO87a
wyFZbxmVEqTzi8UJxgdYuOEX41D3MHkDTMGHSg1gd2u8bHh4intxuVn4BWNiRyKOy3Ard5s7CAy8
5zBBQdn9E+d5hcTbCdalxFTxgqVmklhc0AfWOqYsSxbWnCNgtQJ5AFBrbHszkbDSJ/lWKm66a+rk
yQwuYfoclPDUnQ++Je1ZC1G1Ms0t/mI2MCBf2h0v/nygymoz7AxA5ig1H64DTMD0Xy4Mc1K+eV3w
GSVuQ9a+pFTixx2QhHyVnGBgTqoHJ7rUXGt2xWbDWnnhqWuPSqIBuoTDRPaF8G5oiawk2yaq+SQX
EWECxZgDJj1PeC/14btf21tHmFbhr4TLWbZ24VCVHctit5k0QxKXZVVwTWn0sh4EGZ6GjKAcnVeX
sXQ/Ipt5KdeYQeUFzsKKJVNMvCr54FSbgX7h5pJjSZA2tPUeZB74l3asw8c4WX6zTfz+1idb8b/H
u8gymWiuGCKvqLLIg7gjz0QrU7b2ZogQqE7llmKwABYajH6lgrVU3bb59xiug3LwClUkfNSgQYVc
ObgTf4wDHSYy1Nm6iM+oJU4mXC6D6sNLoqXb6LsegT8rQ36q5TVXD7pv4HxL2FMe4Bs00yDatU7Q
+28gpy/0Zm9+UaBY2kI1glQ5eBZxj8ORvyRDRly3b2Nv7pRx3hpOuq0Yshos7i6KelCdi1m9hGrz
jgEF/NeTQthgBVaEOwlEqty7VqgDShOPinxeGsOv7elrA3seZOjHdvwuae/5fbI2NBj6sK0ggUlO
B+iVxY0vUoIMDQBK2BFIgqXEhzIUb9UMsGMJKk7V6uJyqrnpe2/HmH+y3E3kuxJrKgYiwHBgpCsG
kWw4gYwmmLDM6SI2MUsGoQ+jfor/srvAzqKWQwbThy6tJOKA4mKyq5My/6cm9s1jqdRm+pGjDGz7
flnEB404Hx1UMmUOmwLp2VRrk3BcKYLlmasODrd7OUVYxcIEE5yDfFBZHrqcqtV1im9i9qP3OkMd
TCUJ5kwISbXX5UQPTv3AhpH1KtIgqiFvws1Y+xbYLHnQnO+d4SO+/U3i/vg4tkDltXm8uLr3JMmN
Fn1aE0qVWW6hsanYPoCEFPRZrVHuTJxuq7HdSAxq24JfJ8OOZI9fIlD/cxcuM1qql8pvyZwevgw6
LEqgCHyvrk+IiR+bmgONy9bq3ignRDiFly0TzmwR0hGWMTr28iTdiNj/24wmWSkkypQQx8pr1Nzr
yt+FIbrnrl003Vdt4yDc9+ugeLfQH4inG0ANU2sbYoOKb5U4DkrutW02e+U5VdyVF8c4ieRMNJ1n
tF1ysfJHJP17ahzM6aZlj9LB55nHPPNJg+zWQ0B0EMnnqwJijQ9LU2gHSW9jWO8B6bUUx6cMzFzW
kGhaxGbO2NotjpevYbGV4YUAtzN+fU3NGRfvG2rQGk4rdDvhJQKEc+fGIc2//1P02taQ4dHgiaMR
EAN/QIYxqEEheAEm4qaIsbmBVhSX/nl8KDyEVEh+gyFuiOOd8UfkbVxmQ2mwMDA2iml1OcRbjHRE
Z83FysiI0uhj5HwHQIfOiytHCGKTt58KSUGV8irJcTZQqsNZMegiJjihs3AqmH2/nhbLHBen3WVt
w4AyR3jDP2DIDFqZi5ABKOoJgBIuoh6MX/R6nFDcQBgpEg9nOgjUwI1Jbhn/MlkWyprPYepcKZ94
Kn3yrrZwll57sznzaSHSCmCvMbuoEx/lA6JB5SIkaqEekXUWbHLCWp7wUfrn3wIOQtDGBzkKWl2z
ntRLXxzgS+FMNXO/MOLBpi9PIYpARmv+iWSBM1p64RZpEbeN4ZAEq2KtdhNBjtEy4Y5vwiEADBSa
yETWJn76zDqkjdToU+KWG77ck04rpPQgfsVsPgI56fDvmOLhpW84EmrYgOcJN+OZ1mdWt+Ih4ToY
61KQAc3V5r5VwezpeEmFEIc/KRHYyuimTvwjr/WDwB4aMOiUwyZs9JfyPKrPPvQLQcFLqP01ozw7
UT5pQZw5PA7Vj5TgInzq7OLcrNqMnMkeWqMveIEk2r1JfEWtieFBDZyh1oxEAW/kNmiAI51yhp3C
EBwydokSIIiQM5+a5Dnsn1PQ/8QdSCIoVwCrexkytMpWvg9dZl1PN4b/mxDVhE9XK3DpmEuQFmM1
kn+FEhhHt5FPkWM2O4ONZDmDd9y6qdhJ30TemvXrgTG0jyEA7LiJ/j5KO+qd9143zhVaUHHqeUxz
sIWV9O1HNGAEK5bVDE/sqXq1VQ/z3382ZOfUsXf0KqihJNDNr3qMPO0l3qIQbpVVK9KKccQaJ19E
xjsDBaarSyfUmGRMl4ztX4QFUCVss7DkqGUfcu+A8VblcUhpcwfKC5za2D9js47xrJOAsgnzAZ/6
SUo+s/JxoquwdILFG1+igngQzVqYDpbndJSKpq5GSH7y/ER0mbVYhVJDdE28dOBcc60FLu4yVwWu
zxT4L1nVXLPHBOaaG8au03492hSJUJhh2MS4SzOmL+BraVevOHrzsE6go/kCOE/EpXrhpqzgZKfH
OtKO3K415t52CkXrwmAVhOeLHeYMr65+HHPnnGI/hKUhpZMHDmmqBBkXxkZvp33nMH7NhbkB8VZd
9QpTloc3q4v5YzWOa5eRWAvs2FvGMmXa4HW/EellIsANl930LuIyWYYykJ6Ii51t6+qE8dJFRGfM
UkV/N+yehp/buH8Zl9DGCI4iVZssVOaCD34gEyPpAoCKwRrztbhKe8HvXPziVrFifIc6SKqdhB7X
gzLkw0BsJnU1jHu9wemXnrffdX2ApSMUfgvhZvClVVCI1GzdjNWfrup2ULQstoMFJUPNSKS04PqH
6yjazzxKv+nyp4cDJBhZVz7Z1tELqiu1PwmvTEsirum+wzQZAWxqNGeHXPU4Dg4aVhZgKOsJJwkp
wFHm2cYtTnYT9NEEUaccdLOGZft0lKg1pY13Cr6NA1AxvHaPvFGWXm21zyYBeFSSVAchUB3tXRHb
WwbdHaBi6KxBvqhyQcP3UhtTZPjiTVRiJc86A1nOFfKduGNHbtMYQk8JEMulwyXkyJjNuHQ4bzLX
S+I3lWNzbr3nSsXDyxgXXcKINSt+aa+uU2EvubvgzPUWNjTqI4e6MLIcYhdanALbNQ/mCl2F8mMH
cGmMf0hwoQBVuE1Phfpe5zN1DzwM/QkaBVGoKyPCPJTkiwesyeZuFLz5oHEBg48j0QzA3eGkv3bk
+lqsJh2z414h25ALr++PhM6cqRzRBC21UVkmUb0RI+KsKs8B8xYRbXqg+jgZbz24p0S5PllfrkE6
S+jSmZVbI+0vRhwviOpcY2SxGIFNdPvuz1CfgOL/INFbZlRUBZ795d6Jz9aEi64Pb4ywmJb8tG/c
Tllsb4iJ9JR0cRlI/nZ68UTkgwU3B3MMle8D8ihSVqE6ApCj0nJYq2D7XIe/1oSHHHIC4QhIcSOj
Go5cwbMguzhXzXA2gxVj7pOuHeH/sqqyBkbgC9TTAV8bq/iTtH/K/mUwX1IvWvIyZ4oeoPUx+0ay
tNEpjtSJ4ahpI9D2Hm2tI3kyP7HwAOcTmFaL+jy+GTOCMOTmpbmWYrLp/AWd3hi+zzlqcZWGy6OL
1daJ4mMEc1bjDP+EDsr5XUSNeYkRXfk2gXRkrfUejdyoTMRjfT3mzJnbp0j7aIks4L7FOAa6rz8c
geQWRkuSLpO1FiGOiU667401jc1EYU7v01ZIb0EzBKtw/P5vgmUi7EBsIjaac07ShQ1zhMGxab5Z
/T1QQeLqn/raxzWhb8UxdYjUxHlZh2FY0eG3OG/MOMLXWM9InQ4SR9k/EQNK6oXOpDMooM4Vyk6I
AiMmJ0T/QZIs3qAEy42YTO4yN2Br9AW8mITBCeWYfk1L67vGdVmJBr5LsewIO+rUFgb2JBQzEFVR
zRgtmh3W8SAZCPU/09RXVMe5xkqDMRUmy7mFSe10y5xlzAaTP9OSSzxcXboOnGQXEQ0OChsVeY1O
JDGSBQwu1epHN9JFG/qM9vG2833A4yvuWxxH3lLRv5l4sktCdlODp9Kzyxi8sOOF+K2a+pU5Ib+K
c2gZHS0EbCAVMSodFjfyolxFJ8kS9OvvxD17iJpMNqaeQ2fIPoTwXTFDsTDRsXAua/No2aO6JCCA
crPllueU99JDoOqLDnXDOECz6jaxqa4A7IN42jmMhwpAN6InsOPvgmIJgzd0X/IQpdW0aUZUOTnU
nrdcBgzxR+4P27Rn6YADsRmMxlq382vM0dEV5jrAXhgCpZT/OG9Xw0E8HzyQnCZLt7USHFQ29IiW
sRqaXcLsKlc+YJDjFb8V+hZzDKuAJREFWwraGlpUzMvH64X452IVqAdGf7H1giDyawZ2oEklxaon
Fbn5CUesNGiLQ38gKJZt08mRT3Hss6SYYOxdLh7HfZ6rt5lot7qBFjXtmaNv1LRYMqfQ4VRGKPCh
w3Uf9KsuI8cYFkpnevLi8Ahx16VSkvcAr3Bu9xmuqRFetw4evy7gS/shB42hzUuwdnHhKAco7PW+
K9x1KHnombcPs5NLwWNC/8kCauagcngSp87ZQOLHTNctvAewUNRvDsBdNse7EP5Mjc2CYOvC4O6r
55JRypDDTvqRAWrJexFT9QxoMMO5XnqzUYc4osJ7p+WNoXZgWZ7DkSjSAH/MnwGu0Fgom2QclyaG
+Z0qE7mxYOOUG2m4MiD/eC+oz0gT4lJVRKte5K76iU0udgta9KumJ4/PUzfugv1LcSIvwRfvM7Db
AoCrQq/bcCqVEZ6706L2R9RJe/jI0n1XJm5NKLWyEclhei0D7EodyLmMBagZlPraOhta3Ay/WhVr
/CAFr7z2LeX0L3gCtpIRZ+Axre7IcI8tCEPIo5C/GNZEaCF/xqvBG5ecdHKMqBBVHGOiINjXqb4M
ayblwJlgfPoQr2OSSqfsXjnFMrEZuPK94Rkp+iHrp2NOXeBzu4hKW2rFKazf/SZ7acPkICAG+7zo
8Hh2aH6lWZ6Kg2uSdz841yjUwPw7jHMYl3K5SLadeP+W6XQGrjX5xKmR//UQiObOvbdfxyJZIDzn
QgC+YcUTWoJkdT/C2IpCJvXNE54mjUaY4YfCpYjrWYqBoQ61jZ6ojl407LGa8gbkasp9FuYLu7px
skjDE/BbbCJeCuYjIGvjSnosVT21PT+TZccv5AgJcPoqEa5xAMkcEc4AcBcbOqOxTjvYJzwM6J4O
3L+6hT3ZPChFgvDo0GRt4iCjF9kNEZkaHRYbtoUhzIDfMrbOXm4d+5GpPxiGF605EmUCMTnf4/Rm
0FsYAVUE/g8oLmoPoR5oDcu3S+t7gnFpNLU7weSJU5DEUI5rtY8uXvgzo7FhqxmV8MnC7KMkEvbB
bSM6uzopBBhwr3L8E1J/bIG7WjF3LG98L66FTlDV4U9XnmZvBO0Cq8EohyQH8IWCs1IHcfWgWkKK
ZW2HSMrn6XV8A6nbmNZ3OxD7Yn6E7l9NU556NnrC7Zo5HoanFgJ02LEZ1qVldqKJAXdsq2CNpkro
yNZ8LSgCtYZAK7DXKMQTzyBvKET4BpiZki2SIatX7yX5F0MPo+hUUYbrzk+Hjl08nUbxbj8V7mfI
H2CrGSRGWn62Ca27oBXut9F0O73oSGrDa7ir1oPWEN1jb8MivIiTFg9B+vAiV7cqcyzF73H0y64J
gxa6G6ujA1MUiBGw14lAci1s7fHDdqxL28JOZsplZgcLi4K5bOFTmfcqwRyERLZdYEuSabHDt4ZS
SEpFgzH6ABOzJpqKqJMBaWCGFMmYAFftH9KCsZKeQDLv2jQdfCpFFUGTNA7MuobqqlCIC4BQI3Gt
8/Yf2LbBEco/3FohfZawssH8KuNyJ0B3U1ivZoQ/LqPryvXw7D2V3SolNllt7xnDwZpqWHVvs7FT
2f1dPCzFO2Mw2xXABUgIrmvC4nERVDnJT2ff2ePdjOgE9I0bytQwK5Rft8kgoCoIAGx6f4LujmiP
UbGYbcoAQKPrGqw3TjfF+ZjFCm4gOz0qMOyfj5EJx6BZzTqbENMvQPEcj64+HRZp+qPb5iOeueCg
twf3ZepgxniXFIW46nELETkm9Qkk3tl3UAtgWU19jHsGe8oWGDRj9kEXzSHOwjAxu7WwyaUdAxKv
9GrnIB7s1R0XRYPzW3KxyQAouJ87RlZWto7uhXUOAM8YZgMpcvOGbNSidtdyecXOKaawBNYDt/4o
cTriPcf8NBYe/AVZbSXGSmV3d1Fd9W6DkR+MDGqhXNX2CZGRSULf5zegrz+5h9eHTYOPr72M0dj0
bfHbMsi1+Y11HB91/yNgp/mXLvoI2+9h+i3heIQ6LX8Z7twJ2ML+Zh0ve+hnYmYh41wBa2to3g5s
A9dyz5JQX1MOVe1rUUqP05rPSfyVGMRETc8u6HHnxucJaTsjhoiayuQis/49tgc8qopCxMLMMiI3
CtoDIV787RQNEAeSSFsPMG1EqDaRelYrVHZckC6ccc+kBIFTlrwZoC/aHDPpQmIH4VpIkzVTkkbV
N3gHMRfFW9BqXpjH8M4GTDwSQN3a6f4ENlcbH2iu56OWflikEUB2mFRxIm+9e1T70BDh75RnSc3q
6s/EIWVgeIL6zVw+zGKmsuEJonEcn2XROvbFMZ2PNmb4Uxf7gTShgvhIST3GFFC9efqvUC0HKDJ+
uY5DZ6uDJWRGvQIukcfieUfpcVXWRkIZaBeUNA1ZvxMqMRpfPWs5b7HQHfa9Gxxl4yv1T0NPWqXP
zmhvPav7E8HQiLT2TMjuoo3xU584cwIPHpGGzx8LK9ecizYhpnlzUmgj6C14cA6MIJvQmiJGtA8u
43g/VC4BgXNafHEUcj/qgx9dg9BDlnFx7UM2pWfbsRY6l9FIKyqciK78itWY+M5mM5fNsz8bWBhB
OrVXQ3xt+FJYhtILC6qB5E8fCOtwAlqvOdw4U3jgxF9Kv6gAs6fz2aJ9xQDewofPGRh9wqwvGmOF
A9RayA2cG7Y6HUpb3/ZaeNTT8iDWHLOKdUWI86HSbOVnya9LBSc3OJcqtZKKcloq/Tj8nJXsNBHM
MSSw63kYQuioLX2TOt9zt7c0MlTlYPwzz0SOuUhsS5N5I/yaTll0MLtqzXtsW9le+DCJeUgF22oM
j11y0IM/9MC1B+1YAGNMkqL1HLmI2SGsNfcu6W8sC4eccz8e7nDfEPxlq94xMFVQnoE8QFSluici
XAzzR9oaFfGloAYZHBk0oihGM/sNU2j09KsSoSkyQUT7PqmaJi4U76MGgYxJnobgg79BIa/VQDeN
xcI4Tycn0xdO05/NKIN3gLKc1hyzyopxomrcqQhrv1r8tewYUiTYDrw2VQcB5z37Xr/BNsVukJC5
5YZhmwNEQp3ANI3ifkQ3IP//kY9S7XMWIjxhyNQWnVFIJ1LvdNM9tKNxZbQi5wC4g4/P4dDgIlNf
nfGi/bFIWFBxrR8h+rC6qBnz/sYguZzKldLm1HkvFiclwLjU/wyRloH9CebTMxrATiAiXa5QfS7I
jxgacMYwUwGUU+ZiaWBvS0zFkwEDpPWZV0dXF51IUemAg/Nm0Lp143G2LsUZzMTKSkyeMx2hV7sX
agJxATVI54T/g0c9j1YmKVXoXDL2kAaJ6d8CjEjGZk5zqJPXx1woof7lEVIzBiM6B7w4L3gvcG2Q
BI2wImYWqNNDim+lkNVkZM7KIAcpppRUBKfjjkZd5JLg2ZlXyKsbpaJ5dZlzQNS3icZhkRtvCapS
GRJFPFP6kEUffHQNvhLBB3XfjEsSzUScIeGAkZZWVE18N6VbzAkZPwwZOh0/NigTCNdgSWLFiSVA
6f1tmZqG6FKEw5BjV5uwSMQXVxlPsme4tsTHn2ABh1M8Npg6wFyz1Tth1qL3nQxoSvab5mMhze/G
wOXgUwB2JOcMH5Abqdk4moVh53D9Fsxu3NljpFH/EcKcxwpJuxh7s+SSE4XuSc/26KX4jNLeh5AK
bpK6nRNxWiOtt5Z+ceNCfCBUHTGjSNHjSXxPj1iASjSzECD4qbOR7mLtVjK6Ett4bjYZJQszRsaA
fV/vC8n+yO8yUxT0dkY+J3yCiEUXcUQ/uMkafwQchynbu7wF5hi29W9C2SjYKKzbKT/LsUDjaeFJ
qNX7Znwtwi1HDGcsc+UE+y5CdHvrjSNHWNhgY+PIUKIGraXYMbIP6TDD4s2Lb3ltrhyTpczwgJwt
FRoa12IfMARo96Xz4VX5JcdboInNp85OsOKHWUMxQ59AhSztPuMp1aCXe071Hnd+UTGLubXHTxIr
UtoENSF4cN6I+AECOdOLil1HRe8HZJogG0oyMiA8bFVzZylGyiwUcYS2AEbm+a+RmQh8NPRiMBet
fwJ2G4oDAy+HJYhLg7ruscpyGEq4GZMEzEKkurCNPbJQxWj/RAUuLNFZ9zfQCGAfvcp0wMEESwYM
c+KRfAnnBjsNlXecrLl/m+kKOoGkUDyyZvhTmeGvR4QjbnbwFUy0e2wUWZVo+wUdFhhYqv/hlPvn
mAECKOhmwKFJhu5ylrNIhFcm/0sXuyoO41FNL1IqOrN/HHEbRio8EAVUbsm8fBaEE5SDx5BUNw46
yQ2Jm91QHMhfoe9UWVjSEoqLRm16q36wsez6iRnEsAjhy4IEjjZaNesnQB8Q4S04xpgP0F1j9OfA
aw2iX6VgiVFTt5axo5aj9qSxiInaNnpRlOkq4HjL9FnD/HvAZGI6KPoNt5fngAkssimKc5aX3ChC
+uZ8txmLNO0HjEd4AQpJL2b+ywkuPWIZ92vObAUCpRAiseVwupPS7LOoe+b2hnhQctdlGCFzbmFL
4wR35iOsYyhGEr3Fom+ZooYgVl1PT4bGSb5/ou0jJqetA01ljpa1OZFb2xA9iEqouLlhASUINlLn
glNX0p1ibxmQ70ahAKQhr4MPxSrpyj3eYkh0cd8z78zcau4BeR84KVIWiA6Gz8V/pTNMI2tc2A02
ix5it/BXwVgR7m0MIOIxYQnDD6/48MWjFiJC5nx5PUR0BjIDktM5by/CmiuCcuU5LW4J7jrHHuRX
aPp19kbnt6UYFNcYStc6to7E9HEdznq3ATd3eBIz/CSezsRnKjMEJyxQjW1loBf0px9KEikxegc2
Oc/O2iCBZ0r38HFpToyneaQpWslS+1KmG5zuhQtb5X8snddS41oWhp9IVcrhFttyNmAw6UZFE5Rz
1tPPtzhzMXWmJnSDLe291h8p1OKotcOd1T/w3PMesAdZt5CzAPWmQEhLP5F6y73b/fJoediWECWB
u/MXecC7kiKdYU/TzecC2QXLMKEtEqfB/4XjUNwRzIWQtbsg56QgEREKW39yanTKY0bviYXrE2MG
FyS7sE6JUH+KYTUaUU4+LOwP5DfdmfAoXXoTwVd0RnO5qYwBcuLTbALJ5+bJD0x8PwSt6zcAAMRS
Q2MdCf1AnlFTGES5gRlz9BBpZ9HTwLvS/4rkoupYBYR2YLNFtoxQKNNScBhigEiT5sNlcIJd4zld
2GB14nJ5NP4Ki1jU3YQEJmz9tB7IfkpaALlGRK5CydQ3Ln0RY/KTFajLNIVhUfrECC5IHxseWr5k
kxj/xVb3pWUwh8O63YjSQlWyiePI1zC9NLq34ivUeB2FOoGPsTSPoLNHdOYGoZv0rTXDT50cq+B+
VF5DFNbDOwidTDNCS8iGKxMA66T8huyIiJrL8FMOhBFdFGohHnY5x7ul+vxT5YHc2FjhrA9AK+5D
ZoySLYKXtNWobG83Qg+1zRmu6m8wlJutYXWCpEF5x4Yi0vgJM5+ZotGCRx8AqqHoZKXhecKhVMa+
trzJRUmYGz9UhPgZUaeAJgktMgt5h132oPAPaicy7dARLQh9wRlruCFERbtTs4tVPYK3BRCbY75q
yPrDeGsrlNu8oMVcueDdzUzrg+hmzmitKUW7JO5bbL8WHVwzOzAfwoKmIsexukzPOewF3yJ8ulw7
RGIE4/Ok8Z0clXjv/Wsm0mMly5YDznqWb0MfFMZVg1BDmJcl9DNJ/o4zfvK79lYx0BvyFWF10Ajm
JvpcgBqIIw0ZNiEPgpHH41NRfFdE7otZgqiasgk5IAe5SVAFBBVAR/aIeBY9X0sK35JQPygw2yw1
dxYByXMnRJSU5okPQiOGQbTcAI/y0kr2r0C3uDl583ub+bIn3shAbASr0ncbLdN8RCiDmnwJIuv0
6l5o+lmlgad7GHtUzfknmYlbwxj+EJZsyZ4NhEpwRhFZwQXhxrGvhK9yFkdklrb5reztVcphWZeY
WrSEBoCfJSS99EMYSnC8eEiIGbxl0bPR/KoG2iG+Aj4kRBjySsl/3U8Uh9o9RoSbHK4c05sxVN5F
iSF2kelQNtR4iTg2rd8HDAmIUyaHOIcGZphs3JzfJtjMBv/bjuwUlGgAQUsQ4Zyg86qyEBb0f+p7
JtgyZNCHy4z07mNSItQt3J/29FSipdGrQ5JuuWN40IG8/s7aaXD8fgJi3VfEitkTkH58GY34nIXG
JhPdeQ9mxds/ggNDnyPCQH8n+T/Vh8rcPDQxrqtqzylvew5qY74/m8ZatK/kdCwDG0yFaQPZ9xVw
nnvFmnaqtct4k6YF2dlY4XawGSrYiu1bxZjV9NYqGd07J0NfgBlTft/F/lfqnO3O84z3Hd8dgt6W
J34OLhCDa3NA492T1y8Rz4QbmaiOYOLGQVtB/omRI3WvdreTRaUuH4M03XdjjLvh1CDKp9nDS4v3
Bn1gYjAfcL0HRYfnYLwrGw0aFacwyimntF90FN+xgxeJmay7Kpbim8tXm6uwlZCX7W8G8Kjho8Qv
0DYFMvh4rfJmgfw73YdKRm/Sf3SJ+sFg0M3ndBrWVgS/Xe6HYZCcUfsRBD03z2XdbfS4flhKfcDi
zWDCB8N86dFvVHk8u/M5IDc4BTJ36RcLlw+PdunqoSoHDmdwbeOxwc3sqvdZj4REQQTG+bwcynZi
mLgquIncQF8RtNVEb0ONdiee1iqeD2KEPFjFODvNAcjIcmFu32ix+Wh65i6aHoOOmcOIlWfFeGAM
IbHYew+n4i3sjnXV37uBcajSbavTe4qXKYzpGiCyIC1wv5F/xhZu8q0VmbHq1B9u5pA2FQ+dpNBa
8xBfI7QPo7HLwuyYjbnPJ9G0YKyIBqyOvjpCoQTDl0kjNBM6py5N9Q+MIDXVz5x8M3VZ/AFvCxCj
31tkkNkkbHG9DcKoQARxCUA1bh1E+b1V4IJgraX8IIWDM9tjSh+HPC5xaK0XUopbeIrS0/ZjaNzT
d7l06ED4cjn8t+JGjNviTRv2tJscbAr1RJTJ6uggLgzDN6cgJ54VqF56v2uGS5NpOVGdAZHMjl/B
tKr89uXgnGMQ04YQl5jdVyJ3DOI7OCo95a5vzVPMBDrD6S7aACxP/VRlj+8S58GB4NeBuUvC77RF
4VX35mkynzKmXg9Bl4pxpM6aexUGwY3aHKonuwcs0wtW5tIj+8ymdw+RAitAblf7vlbPalB9e7Nz
YKY9dj1emjW1duTEZavwNCcUXh29ZLyLXVSBenBzyd0t8GVqiwejOPidq550XX/lhXEjtv1kecq7
4RK64TksEePPg33pM7wyFuORtjL4E3WSjVTycdRweskHCBF1PSTKl2npmFO1l6UZnieOlKz/la1L
/LJc7V1q/Jq96vP1h95vAICjmcrVzsYHq8NWzGu0tO4G+IYgo/BhNBdj3dSKHwN1MNT95OQROPon
aDGOm6G7NvabtuyoKw6aXwLu70TP6/bpVcCLNlDvSzApa/pF7kyTkXlfF8Ou77K9w6rhQcky4KiY
kRaL/B8gt5x521Z25aDyhyxvQ/+iW3zG0FZwNfakg0jwpOEsSX6FHJ24q2RSaF1aW4xLuwyrstSI
oJaal4/GPi+cnZn9MWq/kLTNxMOMR5HLcBKqPwd9fDGkQ4tHR1fKQ1R1nIDYsoicaZ4cJLHah5f/
VTJ3rx1fshIcbQmZAtFV7fE2cJCYBSw7h95ILvAfDjUSvQ2iQESvysrIMq5P2zGL/YT/lMtzAi+1
XRRJpyJX/llBfUXaKOzBJiUnTEvKvRily+ig8+hMoNB6fcrMT7dCTmp89oa/aF+DeVZ4SkZAv+jd
BvsjSMaag824eCeLNN25/GQ85zxNSXSNpuQYEr7NJCMkTG1kp9r7RooOvByypDYrZFG9p/Om4ZVB
pysjAZwX4vuYV+n/Ovca7M/gnE/nYFWm4aYwZ14HCmYa/p7ZsihRpH0boSLWIZktdUgkZMmHciTY
AoJDRQRHJDUJvdp1qY01vFHgMZdP7SmrposHmDPiRHI8atX3Ma+5V7VEbDoJIxhQw9LiISOkDX8n
4S9rrudQGw/hoO0992dKXugMK9G4WIV5kmlzpBwuDl8Z+grnKwKRS3BtBamOlXVGV42yh+4AXp4+
rtYeb7Vo07UmuC+4T2aeZXFgyYqcZw7TBRfL8Ih/AUDUJUhRM58NLquETYZhC3oqgAgfxpHW5lBK
s5FnRcQkQ+tiks8vWnfNUHMTMm6T2mKJwHeK/fCxHk7NdMy5ZSPrlxYHldTunC4JdjFjnuhN5Zin
RUaZkLp09XZUDNyAfAKQ1haDr3asPT/KjljzPFSybP3Gzpq+RFmclWTx7esaRVfvkQz0yQ2PE5VP
kKPValkyWXkV55cfrsK8HHMxMIGDLSImhQiULh3y3VZZ+JjPD6GCKMtQHhTGxybS7wvcFmL0WwAT
sMyKu3cEGRJj/KKeBW+wuvA+qfuTgaSj56ons4r6rwkkP+KPatvsSfUw/FQpqdG/2BMnDz1tGIOm
0PYApfWr/4Ld1wOLFDIV7mfjIet9xjhg6kn5NSdtLzCxyY9eQjxgHmIkZg3Fn7mUW3K0+LaAPL1Y
hDIJ0pNxZydossVpNJUoNsBnOhZ9wjX4RoUUEtILfNOlEONetLltn8DdSkI0Hp8tCHIOkoTXiIOj
J6lbxFdUfTOIyvqdAVR2/Ji2Oj2LiJ1j0dSLPStGxmEWWdkeS1i0TKfJfhfG3O77QzNWN5nD//Df
16JgzGwMdWOju2W16qGCHYZ3RmRwOYB8sh1EWlIo3VnwVQA1naQzB90D9gjqGsXYxUtcs5zwI9r5
JyitPE4I3EhFzB0IMepyEDBmsedPMAwNsiCVnoBq0GQjIYrDjefXwrSxJPZrwXGAc7r8mWlS8mNR
eaw1On5Qk6BHSkvuYTRK9ffgAKGCzyKOkJCk1ri5eJVBYvD3KIZJ/SQIE3e4JSU8AqUQuTXFzK3h
o+q+VP8GQCowd74XubhHdEUZmLHIVwUiA2x0yZthVeMOFwOQZOqw/UXaY0RZPGakKCS+CegKAxij
ncBv7RSxvzDx1QePHcsgW21Sf2zWY0sBkVsenyb3hIKhzY8J/KkICtDhBcZTlCR+zh42K7Egin94
lHEl+p0NU2hZRB78FQ6peSg6CTckpjyCsPN+i5QmNgquw7OhoIsa3gH71dGCNuTni5NNWD3JM5N1
ZCJ9y8WE6mnmg/S0W0biklyi5S8/GFpWIP1o/NvgJXJQZDgScRJe5MsOKGIFESJmRlaJ/0R34LCc
Na2vQnPFCe1LGmeu/sjS25i/iFgWTrfZeUN2U1DEgGhv11sKBOTNAEgBQDCq8Ugw78rkJBT02bqi
rk+XR8e+9gwcUGm8UimeEepAFazaJjTJbNF/TdxEdSubq1XjAvUqv+YBEBBOSM1xi3+I9IoOHKk7
6WjEQp29tiQkTSgcfhiEuHVJ1ADUs673u0r7J6WaM0tfvQBlLneaRO0h8GR7E4gBvEHsKSI9U5pk
B1r47SpvcwlpBVeieLsk9RHg2J16R7zVxk7MPwtTzH6GpilGKeUijHQQFRM+AIki/qWkEx/QWayN
tdxInXEtcTUyjcjpp2VnGQmIYvVHA8y/ueEE0EPCWQGOtBo3kdGcTQW3U8r2aokfVCZzmDKOQBcC
UCy/rKSQ/iFkFA7ZHHoFmKxHwDvPfpPuPDIURaHvpOOO3R6UXvxNrFYgQ8v4HVtfOcV4M8glVQtu
+2oShiHSGAc6YTHXif69GFeRSKmgBmgBgU0KlHK41snQmZMGBXrLywKeW1MzwWeZIsJjKncpXbbd
NUaDLHwdCz5fcW2JwkhYctZM/iBWahCnkmRebd+BhKnUE+d98TWZ3bomUSrdiOaV6C+ruzKUhsan
mX2MJtw/C6A0KGa3Cu6pQaZh7/WcTr143dnPOSY83Rr4EL7SxMEXx8iX1yQyHcg7WY9V4tfRZk6I
L1l8Z4jRR2JSb6ZLbxR7EXMsJN/kDj+hQuUQiGckHk0OZ7aoVS6jjPKDz0mAchjJv8AiFhfakzhH
WINMx6Xd60sSjFKxysD6WJ12Nm92hd2KoLs6rVFBEU+YEnl56NGdL/V5RqazFDquf3CyINipGCvE
MSn6jcKgsoQiXk4Nkmn4xHCCvTXgYYtOSCS2HAO5GlVsZIBjzBE4NnMIU3muG67K5kGqyUvEhKJ0
vASOcWqeo07Zw92NXNXuaO3knbSrm85tsuQGTQL7cj6MF5tMp5xcSBR93eLgEIAV4YvVwDf+ej+x
WNjTz1T/oImIW4Jt4KKYjeRPNRoKLDFDFMw74/CZ1e8thdiIgJC42AwWOjFqLoQaOaLAwq0jqXwH
4aoCRIQ8WyoNn+IEZhhMKNWz02FdJJDGhAZE+dUhzSIX2bPyoE2vblvxkDmwdweZPfBwraFBpmjd
2s9CZXYvHUSjS36N6XlkjTNDdaQBWWKGI0FMxClutrZJBhC5FK+SALOStSDfMJ9SNCnbCtETAydq
vTuZe2L8rSdm3LkuTxPFVy1HAu+Tg7RyDm5Mai3MyOioxFmh+yWawEvb6xIyFHEcweIjWhX80wY1
0nuLmpxDyEM8x7RwAtQq/AYlq56QQP22t/ojh1OEb7aKfsYSs2138HhnUxAcppFyzo48FgmuI2Hh
7OzTcD9NXkr54DjGhVfqMta+1j1B+wrCqI3a3aTfkaI1EExDi3RDGtRiXZmVUfpN/BjElib9uW7L
dy26IgmJguGWzvcZmVnh3J2QIJfp1uqDoxHwYq1zvWCu4AzweLL3iqcemC5SumB4msVBhsteXRkj
D6Yn/oLHmE7hoOn8YGxfhqZhF6I8pTqomBwgiUxnviR9d5iK8SjcsH5bgmyHT4i7hZdfZI4YoHMi
cUTSFFKXpMQfKcSLhIEuxnDQczq6RnSq1fwzWwNp4zRfJ4bvKSFVfIQ/sMVHXbCxVb9HPhRZGqGu
OHdIBLADClHTjFmsvcyZukfxBflP2hyaXWR0NeHG/EJ6hw9MxbD1Yczm1gPulsK+yGpPreGiXMNm
AE6AoBaX3Kouaz93SWYB1LS1Ux4DPBr7Cj+Ol9I+oMJboAXycGTYH8syr0TvydFXwk1Dh2hm+TxN
gJohZPloQz92KwRpNDDRhKGg3recR2tothwLJoPIqFIR7x776E0UMXGSH6PwZQqeS6PapRIhGfxY
XFCS50CmZdGR8S67bMQBh/2pnLLTot3Dfw7uygMSdTQaTUNO03AlZsl6QnM5vqTVP1sb1waaIx3D
i7wrZlhvFsTyixVtUy+gLBKKjLcxJzIkZ4GZoJA9ABS98pWcS6L3Cxun0lonQTj2OV+BoEduxNq6
hqdp3nMzav1lIaMk83UXeMOlfpQODEzlgKiljKG9P2DR8bJ+m3ITYiPYhMn4IFx1Tm6MVDUUU+/z
1pYJhDPatu5lJjVNqpoykkVKfRPy5S0U7UkbDjEzWoMqscVPAIULwVG+WKwiXhZs6CEpZpZAHEVc
DxphGcBL2njsZUWx0lUdod5gXZ9MHZU9y7LzyHjEeMpBQ1WNA+KcACO2Xz0J9CMfPfh8Q9sJRWic
4HqbgvBAQC+couVRTKZc4pj0zyFmjsRivDOMg+LsvNn/U2nA6PWED9OTl9E94Uwr4nFWafqSJPW6
jY39vDi+TuRhwDMl31qGzM9tfnRl05fBncxAfRpv6NMlOYuAV0Uh/gx7MaceqSj1+DzQ1cDF6wBq
WuoJQdtn3gRHMaq2S/GrZRRDExIbhNcwRY6VdUd+UxRfeklGp7oWuMRgFg+rTw9xm0PiEW6/UHY0
91ExoWlJTiLPCOM+OjQhkm+G1r/1o4kuhLhAlLaZ/Tz27WrRy4tWY4fgMHMMbZO/TfW/Kdc2GbFC
Q+dcmVUlzWopBl8Lb+I2WJwfVpLOpb/P9QDad6Jqb23Id6u9SB4SlIXLFo3CSUYkgtTWatwfeOtX
eUIdKnnUpA8C2OgxYhl+E42NJ6NBQj7Lmf2hUqxDApQhaT5W+ruMN5Xc5bL/bgb3oeG6IuavaxXA
U4qtiicn9E7ynXlcFgNxVJIPYTX9t5hbTEpY+r1C5ZxzGRJmzuwQOc/ahYskSdGscIbCegYtdTs3
6PEJizTqNtGX/8kDm/WUvNrzG1GnMOy7FnCHkUqGdtbXhkpYOQ05snTSIWBMHepLEDRmqn0ujPFU
6+VHE3Ifn//iO8P6WpAW26ZYqUXgq5fxY5dAoXOyNdqW6YOURS53kJ/7bnppgUVTm7YDfNEuEpII
yYh8S142+uIsh7Zidi/4/OTGwH8eadoGFpoceRTN0ckaDxy45JUFvjeYvrok/6ZmQgFokLMCYxtT
hIQPvTiagbVKjecKQ5RtzbuMjXskp1+yoIzwhdud2zsmgo1kw7G+2RJFz3KmoQdVmKRzHbxJ3dlM
tgilTfKMflu0kB4ISrRLXKqY9ZuhILPglSv5WrdZeC6qlyKCl2BzQvJmkPQkFchcwKw6hv7ggPDz
hEnNtzuFV1XvjyCUaHZkrmAH/+RqB/ORF0RAOvwwI+8dxGCH/bZXzYO8kFGY+AbBWx1TUoKaCn40
B2PrLY1Evh8d/XUBOu7uqKVM047O2K9peLAV3yttzpaRBJhVEflK++zpvQ/bg9sVM/eQ3PwR9PMv
CojRAbGHpBQQJWoo4clMSlLOs72IqDsyFDnaIht/N48TmStbbcyOEUG1TTq/lt15po7M5IhCOp3x
pKtdvvvLRwPfKYHFJS87gEDpIFnzfiNXsar8Sl+P+GEdEosEX+0H4mig3wlmlqiIlGipaHpwWHik
HgPXDTLvo4hC7J+ETmmqpAiVq37ldHdBewTjIHrFiSoAHxR7NRmf46rhBu6y+J5eDeA3J93SjvOx
c71n1BNV953ReVexkLLPxAWfiS2BY4FHI0m7l71dR5SmKuG/NkA453vvDoX0NVwtTxVHD0persim
X1t8FGPsfTQLhExvbEzjO0p33CA0mB6S+kUcJCMBwaoa7dmqWhtTMJhD3WLTre7FLClbzgBpC5Xd
1dqX2KwNlksUH+IGWVLUR7RLfmsI5kiUixMDY0bvS5ybsJVAADN817CLXWWj4GAqls2kzrDRVHwg
QnGJ2zgqs3vPJPWXYb+kxtOYnQ2i3kRgR0Fi161b1WPW0xEyDEQGRNl64anOuggkWCNZSX6bD/Gn
A6sy67Gfq7+FiAVFHA8quKDPmEu0qiAXkvoTTbyUiBiT9MrLZRbuua0mXyTdWlvDLPOVc5HP0fRP
X9y97d0aMHCus4jQfLrMUk05hesq/QIWqZg9+83ChdohHCn3s5XtrMr7LOgCVQ/iX1KCf3X/JSu0
SuhzQW6DcaNNz9KPM1nqrc7wk6O4qBj1yckrgIPgbOts3GjTdB/r6cHKwNrnb30M7hvv3BfmrjH7
M57rpF2Ra0q2sLUdm+AbK0iYaE8h76PnuPgunefsZKD51Oz62FkeRZL/qPGNbeWoj0D/AXIUfPE2
wUkZygppZeni6HFggQPh/QuQi6D+erYy1GUkXkayYWlgMcU6HYajUGLKroObH0HzAY0GrUduDNY1
chbTYUkrRMH7NeNSaD6z+Ns0+n1EkMFibTrl3lN+2gD42mKPZHRlIpIk38TcdF85H4JCVi661cZG
tgokGdb3bVW/i1ZtHFDSDx03O/JZ710EH0i4htE6ol3aRYCRMRPpeJOXOYqMMxkQqgmpz+QVMVj2
gB9oK0SyawBGqNqKoLvhFacPeNEtaiQtasJXqXWV7wTe58CuKEqAupg3nQmtTwE54xD36EsVPEm7
Q9dRtCLyxZs2Q731zksPl+XCR4M7psjYrCm9wfOfYwKXED5U6Ui0w1UnVxqgo1GKc+elGMnjNfMH
N8pSEL/FxGGBp6uWtlUqdW3W9bbOrjr7DcpHLS925NV1inIkY5v8qE7kjgxQ5E+ImBIsyc5DymDI
Id26TA5hca7qho5j2I3uX99AEUd3ChGbITaFkD9wiHct6VmzThN7Pb2ERvkk2PfIf93p2kEFU6wo
TWuGfQcNSD5q9oxF/JVh2eMEMTkQ5FCSbYH9VwyVzN2AqRNKokLTQSppEpFlF3ubVZxyJD6AKHR7
JGgZx8LbKdGM+AMIo3pzyoAUCCgEycMdrklPsd548/Q3k+wc6s9sCjvbYt941rpPiDiTpKVxUyCz
07QCr4l9SJiCOEx5BpoFdytYdkWKjTOk52IJ+Sg/6oiNHzlAU3+N1cDIzWsK5Oiiq0booUX2Si2J
jGPcjMBA4UPL+OAGrDs6q7srJVriPg6lwczj8oXiqOMFMvsK0b6deLKW6r1ryNZeNoVl3I1W9iDG
wFqxfLYclAqoVLDWJGBVb7JcNO14UfFaTSOtj4QEGNZ+bL/lhuWu4b4gOZOjS1Q+zPNzSsrjDFXB
RAJsPHqIdiOOLk4TnWTMSbkzKgzqJUH69Go6duh7xt6Ov3rnVMefzacdPObBP7fXidyq79ShJ1Qx
8j20wn6TiSKVi9SozkNIIUxNa+B3FBXkPCMAa38cRtMkSjbyo1XZzeMzaQ1Eg2GPPoHeFNiTHrqO
Ywb8XLxmJT8ciWQCg0yLdbFwTmj4Hmj2ZOZBhiIRCtQ1iWQRINTgzZ3HT/ACvRYdJB8+15rF8SrK
M/h7tSMo3TlgQqoV6oIJLaLqLPpMkwv3LrVyIfFDN9XW/eGfiRCT8afendC050iSeLliZpS62Wr8
NDO6jYmLjx8j6j+9rPBHRfGTZtgwauYoe4f5VhVPWvUQOUfGDxoChcsH3w1Lkqu4+yNIu44esmWs
MF8ruxThILimYO4Cls7iVCLaNz+GHh8k0HlP7BPdCyGCM/4OcU+xGOxc+8mFgOuBWdVz+5ygjHA1
YF+TLoXo0Qasz6m2m/hFUuQVvE+MBaWuoBn8BryjMcbsi63ElfyJTZU1mUuERKmd2DwfXffWR18y
rLMHYXZDZUiirbgliC5EdDik4/08fheBBiT2ag6rgOZGFiEzMDijUf6TBQVzVIA8IypEgT7HuMVe
sqZCqJ7TIoUkVdUkPSBMuaZzjwtNwj6I3KVRk1uTbHEsdnxwnTPcKUSyN+WPhG+PrutXpHIgFIzI
VEZbiBrJsLkFHagyHvHNlJMOypUNbpHO3k5EHNKfBVLp9M5aI3oL1JQ4QrA0pjUoyJlRJA3/uTGB
ybjLzPMiLDjV4a2FGaG9ij2NwHFCKZcIEsMXcTr6RkGREYMDFAXVVrB7IyruSrc6qt2jpELwB/2h
M2yCCreZKLKFeYjwP1rPJGDsZbzj05UC1s5+hCwACJwRTzUoyqCQeXFN4gZ4i8V+y+GtU2WhtT/F
ZPsh5mkMaz2Bbx5HaNucJIEh287IlNDSoQd/QUlNuqiSuvsUFROK+1Df8cwi0AdnguoZ5v5C5yjr
YO2dZ2QaArwR1cesJc+OlXABEsUz2hDw4QZOkDKXFhBfvlnrMUZ4NDC1a1ePIMjOUi8SkqTNx7/r
kXYMD19nVv2KXG+kc9UTPz9dRiSsa/DVLS/QTOYzLS28IiVTYsAnJumFFZF9tj2gCPkvXnjhMqEb
rPrMgmcF8rCtI87Lc+M864Ymi4jk4ljqPy2DRpXqYxBtuu5q+1lMDGln+QNVgLwFPpCdnFUBQxpl
IOgDUC4aBLXgkvJldbMc9dTkxHTzjNqNimOwX3eYGYWbcPFuK8vnyAIb5giYLQA55PyIMPgJbC3b
dgbvKVdjeUsV5N8GuUjFb5ZHr2RJqI6zjtt5w4oLwcHQoP9WFXqXvv2jVSA4J6JS8ujAz0RpdQRb
5gHOmnkt2RK6nsAM/fXpeXZx13mJ31opFQczwhV8BrnGx2890fjGo3zlj5BQjcZdmyyFOZ0mjOwy
hYgOkTiu2OJoK85s2iEfOANIBwiG9zLrLCJoyodijHDYIaqKMiLTKC0KRj9DT8nlVSMCJsgwQ9gd
Mhx2opZMFX/qi3shfyNHOyrOclkIiM/LdlUuT0k0bayZqF/fmQJ+UuUy29NavJqLGlxnTKJFV74v
EzQNDlTYVYlxkXwcpxj5uJUP+WfO8xVP/U9qqORBBZ9a2f02pIXXXL+DWzEOQMmQf8HpgcbYnvdh
xcxFAJk4l9y4ejAJYqwXb2+RA2QP6W1uK98MBkq11KutW2+CK5k4wiWcFXEFKuNO6R/d4aXOkse8
ubeHPwGiY/RvCYlbvU3ObEeIunOXmcOmqygkqdqjF7tHHa2C2Zxq8HBUfpSFBKumI298ireRTRel
+T6YI/fkrxpeagVYZd5wJEFt7pvkNzRv+vwVRvWjUfQ4NShhh6cePWOjk9fKIco3mOXQQnW0xdkE
+zyyOeUVVHNL7UeP7qEjy97s6YANAHvwYgaoVWiwpO7twEPmwJ4X1k6ZMr9YIDhaa0deQIvgrmeB
ljTcIvHWVT+tbSaDWHuxjPS1s+Yj1/E6bUF/gnPJ16WDgeQf4zQ/tCVkMInwwx3MhLOsrQpENMDw
QogNd02ybfAlp6+zfiqXCxq/uzz5SKcnQju5qdBGn/R2N7XfLFwgGqzkuhlRds2/6vdeh8VrRIp1
KS3amnN92WkcUFVrspWRnUBlLTAcNm7YP+9YwLRD5c/5s5hH0Y94K5VosM63SRVYL324kzdcVnMX
ZlQz3qdu9N0FBsCm6YzZLFA2TX6TMADN3nKnkSMzbVLdfmqRS4cEqFZcui7uU2/Huay6961HUSZg
CjJal5DF3yW+R8OvIPFh6gTwM4ANV2lLURAhpgNCJ4KPmv1MDpUG6BAmJIdycEUxkhc1+gihH8nl
OBqUC3V6fEesh2Me6szvZBLCpKrzJe1IpyuSnbbsKRpPFQTzDBjazgkuaXjkpAg4pOStrENuuZXX
Eba1cvm4cEoUrFEJl7YYuV9clDKBxyexj5kxtfKKTo1KEljtwVdBtM1q8dVy1yR7nb0fhZvKVlIH
pKeuLWSFy5jcCts6Mzzf8dSvlRltcZVtyH0B3VJ24/TUlGil9R5zQPY0GUQbTmpMHEm4t/Lw1GE6
aBusiwXKhuarcQdQ7XrTkKFSgVGKl0xCDqQbeOZzrXcNiWCWX1XvDgCZigMXuc9VQbagqtxq3IaW
u9FtVEl+TAWeO2xmjiC602t1Yw5nVA9MGrdM9Y7uaB5G7UNn7qqB5Ibe9ElI6pVTTY+BzLwm3iQD
hJwBY+1YBflmD+5EaLSSPiq4ypZMpfrPuws/6ahBRteU+lFy3pKlxcmGOILCq3HfoFNEuYly477K
9jag2xK+OYeqJf5gwBTuwkzSTgULE3oDQJ6k3SiEpoFuoQohsA984eyGz3F/jUyGle5kms814Ur/
uvzEbz6UJ63jGFF2eYadGFUDtfPBqxdfewA/powgIg0tvWUUQ+k56XKAzCvQvyD8dQnRwaWAkk/1
a5tfftvp8MxINqA5Zpe8LGt76blhluJVg+4Nf4KMIlNbW/fBs5tz5Y87g1TfnufN0mmbhxQPNzVY
qLc8Zhh2ywJYkVG1gAyylXoz26E4bILUOi6Tt4EcjojBlDzolHGVEQU2VFXjj9ys6TL6HGOiycTS
tRsqjHYoAFj8yTn31KPePhB7S8ubtCAhpmVHNAPlaHQKFbXMgZFJMturgc8Ikdi6NldxCB3EUmlt
EkUVwcnWAw0HtnEJfg0zVLJQFmQETyMNjz2pNeVIDBjpY8oqVE0EVDP4WLlTTfyte9M9NwzvzqmK
eRAZW+K7oiUOJHgZyN8SjcqYAIcPvZ+Xn7LnjFVOQMh7nR6z9lVHFDEjVKmekHT6MKA50lcJiyqB
nNRRW1UaGnA27BTnS8KjEe8scj9M1nhhLqboPTGe9R7AAa2I1ML1hGdkQA0BUsUYk7WYUlPUwClJ
UZV31Ev0GVyPXNRkB44Y/rfxAwsg+yUWiZnGh4yG6R1apKrUd4SgiLm7mF8b44T1IoLlwaGmWdvU
XuW3CUwl6J676oQZszN81HWMh2CPJFk91cNrX6irnGYZBnKlfyWdOGcakMVb0A0M9Qg7i/pB1YtT
HL9z5N5HhX3FO8fbS54vnbY+pRnEmpmwZM5+HBdYnmatZdlOpTvLQRMlU7QRI/pvjW0moLQPJtkZ
X55DHI9375WzTwfGQbU/SN+xW1iP4jev65eF8mYzTJ7s6suqrySEsU2Cds8XzYROmaTo0rcdRJPq
A+drF//0Tg6gemjZI8ZtHQyoizglY/6SeD1Z9klh3PhLmnO/2yrZmRgvMy4gsoTOOKvi/HSZrHe7
XcfROqXBcHoyEuBa1HAoVnic5uhX44t5sK7mPRwdEtnWeDD7lWEz2MC3P+XsuTWSRCQN5wjEgCdF
kh7l3w4Kl9LG6Jc7gczNAem5StQIaw6rziDfIDZb82wMLmitRbD5S0h4HRY8i5/joBn3Tr0AIWDi
Y050NsHf+/mjQUrkxNhk5sufjZCHwuMS0ZfKtzmCG9yrU+USzQWW5m5ibSei1Uw1twifWkohyoof
HUdA97Tg9Lfqo8SNkbY0IXKZFYcFnIQlVrIw4p0bjHo7qJjdm/DeZhaxB3xmOE7k67VzZjQz2EJx
Ew9JbTuYRHNZDG9DpI6LXTthMkSD/dp30bHNofMlAFbL+odQO+bevoUDorDRwpkq4TKmEHGIjPJq
+Qk9hyjAXdNsG3urLo+18dhbOscM0WXOR193e1Yglb8JX1C3wA3Zj8H83hAS4KkuPllY137t4P9W
zDNbumOmO35rxeLnMX/6rMdPxJXLYYLYylEe5LsOy9ec4UTe8v9xdF7LbWtLGn4iVCGHW+YgkiIl
UeEGpYicM57eX7tq5mzPnG2bIsG1uv/4XwHLO8CqJMu0iPuFp5J8JNeRBBby98IPq4LrL7tnoVDi
1CWwGSNglQPincQGN1T9M3FZG1Qn+4F2QHFpa801M9WVQcRcS11K7XHW4347g6+lVwx5HrXQlcMB
sOjmewXJbTEPkcOcMJwBccnuDxAofhUUbmSF1wgSehaO9N3CK0ynmPuYp3sCLhj+MouCpQFk2OG/
gdlAYBbLkYZ2AwMA+iU6p+ZvMXTSO8XaxstKKaPZOGm7AorITbDu0cUJy/6KM0Y560TsIPluqBFE
04eYa+y+RoWlD/4uGC+juWoRFBmG2K9IqixxBBrJRwbTqQL1WphY8+3EBY/MXhQT+DTbwro36gd2
hzSlNAW/F9MvrwkKm7OxlAR/XSVE4NfsznFD3CG9D9GtbPZ1/j3ozDBrEI963rdeQLroiQ03s29u
mrGGEIa7dYkkQI1TBzsq68vxfVJvvX+v6xdCDadiByMzeeexf01REEMCwmwTptcxiPn9g8ITKsW+
NCpV5UrjPSC6AmkC6vkawrXG9+HomCg2tAGLd11NjNN/aRXTgA+RdEyQ13oUjnJUwTzN4R3erhX0
c9Feg+faX2fNejAeh8IC1tdXA+MHtLnVfRKVJpNYCoHP/p6X51J5tOs9+9g8IVYieKKAqnQVcj1r
ZFjt2QLpVElGYuxIfhBhuHFwNeI3r73pQb2KyBmh0DFAi07cxG6kfFNxR/xPeD8GMli3cqVJVYs8
4cL+yDfbqc/2sGlgHNIj4UQO0KO38lFwMXFAvlTt8MzOsKxjqRXHeEAxr/dILJPVtwehn22nuU+T
wd8mUS/ajVVAfQPcROJXDM3KrzhMtNuoJY9ONv9W3hWF2/W/Fb1J9qKIDWi3DpuIFbY+mOHDjG+3
B+0oklOif5QUbvLVBYnUw5Pq9ag1Tk5M/lG046QLve1AgL9B0s5ygjWcIuOSvM3UieDVWLcT9R+E
FWwpOLJi8soO+DZA3aF/kKWQOaWROCPnW21sBU4WfFO89cU1aikYq44xNj2QV05CMI+R5W3mOyio
OOSVpCCFHMG2r20aIsWFuKu39MTk03NsNLuyIqayhoGFFgdbMVAZwoPhT+W7mTH3JRvvI3kmOiVu
JMxtPYNP6ZRPhZoDwk3DkX2OrJH8If+ip9IF1K3bDHQo1y5cMkvbLdetG3qLNgQn8zYa8Xt9uvMp
6TY4nyyLnElcxMk2h51TTR8OSpn2zUCOnApXTv4RaWLCfDNjiPo/Cnygd5zd6pr2r4/QvtvJPmAE
TNBj1K66pgNZQYlCXcib21ncPvHeJr5SD7JbbP4l7W/D1WRkOxkAy0D57Cz7kgNHZhOSwOKNb6Kv
8NwbyBlV2gu3CbSPva+KZJ+fmvjSthcdjD8TfLu6tMQSEyunGN2xAjge8AGW4AfC8QAMV/3C7vud
zERJ8mewZ9XcmnHJMh4TCK/b9UavybRk52D0c+hoygjwxxnVcXO207fJmUihuZUDPRUPAJTkW0So
v1irlmbif6lTcyprZ0MinR0hwHvKaA7ep/lnMtnE27+KDGmiivr/Xcq13joYTIdPN+QibsCJCDhn
lx0KfU95S0uCR7D9H0Tbf2jIHQcLO5/yTlkuQj4JKDwohOiRFou27VYh/NAwlg99vfKTirx4UlNY
9kMwFHeKv6h5uERMYiNJg0SZ0tBJsJD4SyQusSwYRYX1iQmYt8ujh+U4eKLBIH2wHv2YlCkEHUg3
Sa16VggY8H/96Suxr2744HBfsQ0TvVW71UWpVRpste2BhHVnxEvRqoRHqDC97VHiwFJIREUpLxat
SLq+QJPZ4E0O3uEMivSa9LRBoEkoP8rsklvfU/PQk8xnZLekORrFw8zkjZyCZCseyq/sryiIA3uy
vgvbXdggwqxoi3Ed4pvXSQx5R/uSWOtMIa9xbXcLi0oWj5yOHaBgrEJHB7/7uTlO/XMKsSZBaVrz
KSaAUjE2SmgCMJxd1IgRT57LnZUOFtJxPBZ8sR9+TgE6qQBeq744/MCdhx35yrKB7hEigbZi4nft
6JbZ5trM+PLFS7231gH3XJqscw91YiVSqRDl9EmLXktOFajjufM2MB3oifn81npvswOIAklJ7lFP
e92hoIu9js6hBVLQ8NhyWGFSo3Xsxu+u7FPdt3yiD/zKqXahs4+4Kz80Ef9kFDQTbUBI/CJqj/zC
iBUqyi76hkDJYdMLP+iXz5q20NEhIk2Xxj/bPlTBdmxvps+M0Hprh0tapp082fpMJeD4kjUtbyDr
F8QiY42oASLb3HEo6xIiFP/9z3JPSJZLhlXt3MjdGa5DSytSs1aJFAA4YVCxsw8MFavIx1CH47kE
TQGcV9ATZ7jcWlTNTr8rfoKOLiHg+oDYnAonFfYGcoL7gJ1f8XdNM64HmxIFkMyyp3A0xTUtjA+B
6dZ6AA4ap4tjHivgjk0T0WSw7tzhGJrNbmhhVqudpbyGNUa94cBatwscgvuDiZh09eCHFDWT4V1a
a9f6moBLapFiAQkMMInetKZ8xJm3gLpc59ek3Y/tTzv3PCQbxeiX1fygEG/SRh05093GSj1cNvkh
U2hoMvIjuTriViFAk9SknfQPSTp+qTMvtS9oh7ZGqV1MYmlAe/Yct01LYk23tdlJoHvb5rMgkHNR
NcHFZ1cIPwUil8EfaBwvb842WiXTniDqhzk4Gk2/HBJ94biI1s92Xl6NYdxp1SkuuMdR6/gM7S3G
9v/CKzAHntn/XoJ+MyWc0plxTvwjEmzWa+J/t0W+CKlsgZurCP/U1oo8CD3vz5fJXFSPZO52b271
YNLYWT0a7Vv0VdSXRL27ebUq8g8eHLkRIyE3oXYr+82ICkwU2RpMx0ALg4oGoXeCr4WfjlrxIyYJ
PWFvoklrqDwkJ6+jTsQUWp92GfjapbcydrWSsfUjLpPNND9iFEQySl+8p74bU7eUbDIV16gX6ADf
zC7SFPnC8+jOTzoAOlor0hOvRJE2E64cSrIgVyBmhPSDKKGJsSg+k/ZjCoQ0aTgbiInHNf5JwOR+
VsJNBQirXMvmmyocVn+auysCjzz8HBne73PAq9PLJ1XFL3Bpy5CZO6B3ql1ZGv0bCNpEqR2wH0ok
mIw1WvMyWeohDq9iE9LGl14jjgWFBlOV6N8QoRGowGTJOGUN7B5nw83IABEzgrjmmd37/oKma86/
XA5bDOGE9HZoNI3nXl9kwdtABPoXdi1PR8l1D5rdzVfsZcUXw7fwcplHXTtDyLPiUDXM5DlAS6G6
ilXrmJMtFhcM3ne1iXl8RQY1cKs6K6dHT+pwwF0MjXfBP/husgGejVHw+TYa/256izyaICfvAkEM
+K2jMBJuijgGlNYlFBZ4oXjWIPZin4ZN0ieA5soaketApwk4kUSYVW1zhbrMM/KKCDjBctk0B/G2
ovzBxOrrWwnQk849giVsIrdIAZBAWNbQPvhT6hcoSjFvZVWMz5tKB75FhcrxQ9ZgAHqslvWbxS5A
5joL7THTDxF7cgcaU1saPZWofi3tQfGMC9I8egRiypukLNTgja6La+gTX139hM1ecepbPmEmyqbw
Rv6j2aDiRV9OjfJgoZIq1jZcFZF6HVF5FOr1Tb/RJ8ok7P5k8Ojh6KDjOogI4CbysWEyCxAkenyn
q77bG2ZMblm2LPVq9aX3N/69ZVbSj2Iho79a+VErHkVlDnIoXqjsmEBmBp+WVa/Dlg/IQXtgd99t
jZDBIY2ncEnQyTFLgRlDjDAa5/Zjg08pZHxS4EuV4BaRz88q1cr5arAPUU9AINjOrdyNwlyJVeTS
Mx+qrHY+h72qU4ZDAyopASZF4GM13GKqssNCI7JOIQmKiCYKXmtX31kmtpEw3UTVhhiG+TEiVVxz
ILICa8k9sRzdnnypc61a3BzEshO1lzdr13tn9H1RS2lk7u75aO0mn5ZsHeNZhLqMzy2j8yFi0y0r
DJSLVPtjwuIw3ERtTHwdirzmtyfC0dLuniB6xnGeuT4n85AWN4SeI/8I8axkDGME8600D2S0vupC
UFU0ZrMqZgTiiFSDTCkUfGL7YxI6gFOJMIg7HcMtCWQRmJdnBTstay5JhU6cIqQMKVZkoYMMyqVZ
3TMY3pGlQVHnlVYhYIo5i3htzOMOliF+QzNS+YNqQkWRUbRfkJM7o1uzOwN1rhuGbeCX1j3EhnoP
+OZIOvZUEoXDUiEqC7/4JAJnGNcZKELpHUhhYJsg5h1J8VCvCH5YFYSp8O9AiYrHAg1xkxXryqRn
yXwhKtwLvB9inPg3OCQllgiLvIJAHTdHIBNtgw9WuHT+b1jcumhWI+K3ZB6XTRcQaUwcNdEpgn8O
lblWXQRhxLN6zLQqOIXQ/3H/2QYnLQteLHJEcxJHWwNEwKOSgvgXwB3RcczRX5wSBI/s1eJFZMI3
qMU6Jyy71AgiX7cW91o5rqc6XjEj5cFNr1yazstVAZueRqecYIoekh2LdQfeBZKPe34mdlLlA5YG
QLHB0GASY9obDHfTRux2vESoKcncQwUeIaAeJNCSK9d1WX/NEYYXcWT4mhozUhgITTLj5ND10GPD
JwJzqDP1Y88j/BIKkB53n0ZkOyD2TuXdk5QyyatGPsuFVEOAVR1GPSKKEPKX4N7fAYlUWkVDzZAt
JJAUK4wE3PEA5Hhg0BeMzaUxLqJtwRc0UUCKfqCLurXpvxfRq0f3TF9/UFpIwxfeDvWD8COTCALE
WEqV0c4EZ8LOnmKSSplz21dBsewKPUTQLAzC2WVxsAG2qGromH0Mzg77SfxRU3C1xm3LN5kDNseu
x5hqBH9lcIki1BLxfw1pzLe2Z9UN+gaxPt60PvhmyJUlk5PJdE4SvoNFOwaZZs328zvb0sVpkDCQ
ad5gmo7xLoHoRgTxY99tjQxiB0ojObjOf27cdxtsxtUGv2bAakeowOB6qyYm55JPIAIqEdVI5rfH
zjA3PFGSLaSGW466on0GwFBgtDoz2KnAPQrYlJHxOfXS5EKtXsB9Pj6USvgUQ4HM+Ekwu4beXS4s
Ud9zXujN2SCOQSk1IpJ4mlyuH38AeqPyAGjNQq8fOh3qArqgAJYRI0lCET9DgibbZArgGJPIewva
P9BRYhFEqyLKKbLxjCo/KTwRFnkuw2TH3UqKYTodPkO72iEJmPpg4SCjKftnPveevWzgj+Hi0maq
Ks5p0IMy0F9fXnuieTpgfjKe6PrOtWvKGTspn5p+pUUgVZ9CBZUYatduq/unKjyG+t7p//oZO/W4
SJzuKbSNdZc0By0mqe32H1QeQWF4J0rexqyYqH1D6oNBLBtyAiYPbPRz3G2ksErgDlgGWKiCgJAM
TsPmpyfVlG8cbnxq2ggx6ExaXkTaqGvYgudLGtyIXiELCV7CrkiUVDzifNDnxXfM+FmQX1OufDlz
TToi+MIRS4jlpr17oihtP731PHscJKsQSGuoBoDRd15Wic0wdpDNTOpd5HhUeB9UZZakpBqIWmMh
1Lw3z2TBUWi3sADtGDV8ZC7TaJGlnb52NZDP9JxbpB8QjxH1JDuAyWPO/18pDEjdahzZ7WPlRtzW
hXgZD4gniZjHkB7JAMLxU7bTSuKsK/taEwLvzAtPbIiUw6UsvHaNSg9qKc1++PHzGY0oUiT6lRX7
EFXTVjta5j7rToX3ks4fCl2D/vsU2vQK2au6e/W8YRMx3abOb+p8lOMjqByZix34dJL8WMdxlfmk
MJ0UwlET2Axut4Z4NYsWE8/EURsCr+JQulv1myS/JhDJ6rCjehBVIhcBB5ban3Tk03VdkMNFxrBt
PaIG6OFIyiDHHzCQU9XQq/4qler8NyGtlOGo7Uz75qkhmpUXyznBjzG+YKen4tP89ZiVaAdeDU3z
2tKrElHHMzXNNiACPSfqymKqoUT9Wb7VXe5vK49DxsTmR/S1/6VoG500PlxJ+sOk2kuH5EcTDa7I
ugaU09QcMIScysbedv5Nfi+6PARqU56vPb7wHs9oCw/Bj1fUv3wpeFGdBOmGTJLqFeIgJcq2Q1u8
BFC9Ft47qRAzzCxFXADmNcb9iIdamwQ1pPIiJz9tBqhlDJHjVbuDdkhYrCA82MR90ASaDth67GY5
mCn5Dgz41ZXF25Xt88hxWVvvVvuJR45nq0TGFlIII+GvaHk3hW7ytfyQHcKb6JGilDQ+s50sW+WU
CZCNexCvfeh92X7wUDfYhvgg+CmIFBNdQQZv5nbpAUEKuAMKNFhOm0lDTmTC/CVClmpBBA0K3x5+
j804gYYLvylA7RZvVJUVxKSLXIf1eTxOHuIj0E2weh3NIxXlFYOhAjKK9qJkjBVpb51vk4g0JjLD
G3Tx5A4hm0EeMDg3t1pNAEeuHa28R/4+79M2v3ghkohIvNUUfVkkPBFlyCdjMyeJZwTDugR68o+W
AFMXqEqdsh2zggJkiz0irZ0VvK4q7UYbu1wP6NAGQHllzJ9mvX6KYE2btNqQVcL8+uwpmFs76Pzu
Lj1C0hXign+wOUI8erg4MkptRBDPXNShcdZbZ+l79a3uPhgwhOeD/CuzP6lHsdStPPgav4NvYvbJ
6SL3vq7vsnLEicrKytMsyKhF//KcQ/KnV91L4BbU+ij7MvepfovrlEGOG2p8qfUn075GdoaPb4Nk
aNvZJQ5ylpUMjj4lqBPVWkpB3QHyHgiR7UdQYgmBE2RbYHW8Acg2GJRAJ6kNrv1XZBAZLCqo2qgf
OrBdARAM5DyTRf6Top8GVD5EXbYGqRhwBsOIKEJzkOAoJy3W0QO9sgMwtuCAIi1ZzgkUJ7lTrvS6
vMg2Hf+OrGnsbRe5UaV3o3ggoga15sATF1B04NcFCFC4L8gLlgcFz1aBLVZiqVG4d1W2xWIqcQhM
RXz+/P+gZ12wJoVZhTNdNbBWOysRNUQN+AnUDJcmng6P+1foJkFaO5VFioexIBvP521g9V8H1Y35
bUvsD3ETRHHNhLpf+Qra5kPQXilHkOWaMuNlDpLLxy/OgyQlPQO476f97J61exGtCJL6nD+Ne/Ae
/PSf2Y/3N3+i7tbuzn16np776/yCi/Fr/o3ehif/1X91X+eX4Un/dp/LL/0dnOK07O+f3WV84f23
v9j41S92hyhc0I735b8aLyXkI+gfODbNJR+sAujoXU7zL8mteO/f3Rv6qWdKbr6Hv/kp/y0/WmJq
Vv5r8D2+MCO+wDnFC3mJCvr5K7MYfxPvpL+yv/RVfSLedDvsQMtOzj7lf7tdt7P4z+loflGUFCzq
D+uTCoaN+zWDa4fyP+5jY6wUz4EhfKsSgIjqxtuKTOKgrJ01e9062tI+sm2fulO6IertdzyiWTk5
J+VDhm8iw9iovv0HBJXLZJ2t4xUGoyUxTjt7v4i23o3B6yHdg4s8jBvzYOyKU7ljFV8MG4roLtTO
nYsH/cl+JKZzU2yd7fRAXeEZj9rR2jmbfp/ckjMmyXO0aXY4X7aoW5bUzx+zU3BwbsVDvWMR+sCI
uXxvVo+3x4eOV/BqLyhDISqPq2jZrOIzAbXn9Exsz7bYWwdli/0Ge+rC2zoHQjG33UN4VFfTvl7q
i+Kx3iKI21QP/do6IHpYTStiB/bqA5qlW/RY7eMFack06yE8zc/TSl8lq2Kjs+zu2qXSbCxImJnB
OyG8AYMPkKsOL5WmLSslwmG+yY36qoZfo/hzxpVTqciO/EUlJ094dPkS0CVqEQtgmNla9599+2SY
4DKKsqhYySefz9JdYrRB0zNzFVXlGmhkpj3XiaZdPwF8wtMOmNrmKF+3Hk8iQwOZz67y26GW8COg
Px7GmVuezEM/eHeib0Aqfs1dSMpFp9I7ysXh7avpF+iX2y3llA9x/4nLdEZsqHQQuc5aAigYiZSM
2GC6iYn5JFvvrzJQN3FmLlzYqsLMH8fKCVdFkP5Qr1nlwJJthnph1Jjcoy+QiEVKzJAhci7bPuca
OzF0L16qhdgJCr+9lM6wRyuP/gAYD8jX9zBOo6Ae5xMOR2CZo8pJQU77um9VzlGYNvVHllv+TJvs
CZx9qOfzDuKdyB/UMToHeoSTgqqiKmI8Waf6m2cP7P22UP8xpoixO/jalUllYSOvssiQTvXHxrwW
1FjU2HboyGm4r0K6KhvzQxAX7npSwVZS9J7dPObcgqx0UACUjr0KfFln2BeYbEb8Yu3WwFYFMdf1
CoQ6vpiOAA/7/wln4FTguuVQa1ySeC0iujAn9GbwzKN1sNOlCzZXINGff61fw6CsKj3U04vYKoE6
LcI/+DSrFFgct3u3VOO7yZea6i7eowAILmjs11p3n8wsp+3z5vYIMWgKA6xbqAbCo/pqkjHeFvkl
UnUsaOk6wIFcON8NbFyVnDXjswU0Uz3YyvDFb2g1DVHaZ3+wymJYaMbxmXMcI+1KYU2hrXkRhER5
fCcdWPRwgGAmSPF/3EmKerRA/8tyZJt/jusCOjzllOfZmwmgnoCuvn8B7CdVzGSqBSrNGS9LQozl
VTanRq0kJfwpBknCE8JGaQCeWAASugiLmMAoLVGQxM4G8eqI2EOytSdzVRZHHu+X0X/TmJQEGpD1
x7f2HrsVGHVOyW/XPBXBbtYIjlfo5vT+mB9VlNMBSdYlNq7IzPdopJg0FfWLS0xxLWIIPrHV82Vw
lk6rgMwRcNWd+3S8dYQ/ynKcXXOKBVsiH+LgIMYT3BG6ThJrAqycxw/8FNyQFY1eZYKCJJx2NFcB
gB0c8YQ5d95YfvRA5oD2A2NACNdu/sbNYxkpDHQo6RinQn4nQeS5STQiVK76ZwJH5IFyIqVL6oL7
ZlwaRXGGt9KKuzhixTes0dc8bR2MNI37OENdYZFo7ZOplZuOLUQuX0UzMAdTOQ3MSRIuzU1KdpWG
QJYeJ0g+wEY06+SBiJlEW1BBSfrzuCpdANsFwiw8obi6E9AdZTSoIGw2Xm0d3GapsBEbzU08ZC57
Aoa9tWOSG3JNzC+/29Ygy+aLw0WJRcb6GHMDp0K8K9Rz2xIjlm9rEntI15K8ZlKxBtwjrBOOtjU1
dEzpla+SyllUgp6MpCjyBhYJLGO3y/FjW7IaE+TommC4wZ/XM/d29G1jm0rJmLXXFqackkP8oJVo
u/lkXHTTfnOfcUVlQbV0OR9Mk7HTzQ64nXhcfTxTZIMeUWsDUVOEJ00utAZwXlRgLROU69AeeFqz
ehcom4YnPbh36ZugbmYK8FJShIfoZEYuR+9DyRslZ4nwvugv4Pj4SBFFyaNn85gzw3NGx9JhwDwt
TAzpSYRZrXVlN0/n0glxytJeRGC4bioveJDJaVL2E3IKPXsMWRUVpG9sKGGv7ylJfQhG0rmLNe9G
Stp7W2L27K5JllzrAMbA0SA1aUztTA7YfclcliPdm0it2M3p+Jb73aLyZibwNLmObv6BUgAwFHOk
qn7ndX1hryYaE29QZSLpoP4WaIhs94DUJwlGCJXyjn6mnDvybhEyQmghl82dmp63lOcAV/an1v+N
qbLx+X4hokGfdmgYRHT96pD5oQIO9eTDzk0NVevyDfOI4LF/nZGuh1ctLlHia8s5xhhKN7edYRhC
VNNqyaE3OevScSXWl5FhsqE/Z7AfczRIg5tTJcsbGDZXL7/LESyGwkIf123MPEYGUQIexDY6Y7iy
cSt27JLWUB577NY9dBkBNc1YLY0x/+CthHJrXnEFpcOLfA/4VTc5aP4OQpmmlAO27WOvQUZpMqeU
XzBu2zK0byGq5HJKP1xWO4n77VQgGsSIHC8ZOBLirsAidQvCVesQyrl7zaip1kIeBNJl8W/6U04C
9pr1KCaBcqAnmZhiHbKAo0nnsyT4eRp/WTFxnm7lu55ZkLUIdMJZ22ZBmSBm4+tZ4SlKK4gBhI6h
ZIoXaPZSh/i7Zqsn6boXQJ81DOJUBRSYP3kpJqCJrOyDQ+UVNH/Jd0li8gqE4WTPKKs6+e0bcnJQ
5yS5SQpo+lxEKItjoP9cri8bitrkT6iG4hw76c7Ngc04uYeslHtuRsOKGJA/s8LJxR1KHPRmdN8F
VEQgTbYDTaDVmoNB3ZCMTcjBqdY+JaIsQfE7tIxV8ZrDz/JeyEUyiM3PlB++CDNUN6ayVJyjqDt1
VX/giyg/bS4KSb6QLW5BLf0Z56uHDKbEdZbZHCu8AVX24CefAUd8TNlhaoF3vcwDvNVEGJ1fLIbO
WugBSt7oPhnKxgbM4mKLSPOL7F+5xbna5U2TyoNSwf/WXhIZSKJmbYD1syCGqrI2Hv/PT2l2sGGW
R8xXBp+3eLBGtrieE1a7su5TXKbiJ+FXaVKzkeGvFoDVRIf4ktTD3pou5tysgm3I7x7T7z5Zqc01
8tx10zAk4SWSwHV31SPHUSiiJsw1O3hsAnlNxXGLkszxd/JhcuM5RIeJb8yhGoW65CY6zjEGFoMI
8wINBYmFsHQt/YjxNvPrP5oFzYjwKQvyktj6yrZW9dw+pKQhyM7NSKWqz1ZMu970ktmYiSODPTjd
Q6xvmtY9Zex2E6ueau9DA0v7xFlq9D6qPVDCaJJDP1S7tTwtatKt67LcsrV5x5I6l5gZMZCuZqy6
oliFEOlQ4PK+OHdvpDKRL5u8WTO/Uf6Z8CA7WFwjD/3knT+5ztnUJWrkPs4C/x0iCDO1421rFbwU
vD/FpzN6AOJoVya+tQQPYV9cFYyLWHmAfX3rO3B3mhEda5aCYcDZDyaqsRQAd8tzhHwQD1aP9A2r
JL3GFayIH3wCWgFFmzpBmH6+8biOmnFayvcWLnIn36QZ2VSGijZAXZmTNhgY8XOq9E+O7T9Ifl0e
fAIEvFQ66jJyE4Dk+Lg0+6GY/ofprGMOKw35tJ9eMrS5fKEDD3l/gQzuHgLqk9ECwbmaVWBBRiM5
fpauxaNLdMnwIpNKjEUFcEqeAoXCmxdua4cOK/wWCqyaX+8LaBUo6or7XnpHzRfOnMeRwADNuZfw
yHQ4bUI4jDkl3RSuPTdGqEdOPdAFrb6CkyRAo918KwlDEwpH0R98bBRdQGdaVV+yQOR7yrW2KJoB
V35LzWylgGwRToEzkg5GgH+uCyydn8TPyaWuGJSi73sKTjNKBU2oONd6dvwtzWwbylHmNNnUXXF0
6vaCbc3ZpvtJpxdSv2CZ9/QzMq8oQLmVjhfUsB6vir2Pc1WWQ2THKOzW5G6SsVX77akj6DYN+TkG
RjhWKifujk2H7fhGN949o/Wz6X706UIjX5E/eSNJQhxz/CRUG+2yeafPe4n8+1+LCzBEwHPFbokK
bsAPgOPNlP6PLlrwNxaMhcgK4CSi6m5LygzA6titJ4ct1wAnlSEvvaklPyix+ECJFar3SSH0d8hv
NVmMpTtfguFt8F79tDmhhkoDtsvgYqZb2k8oHceSD5yQ4Qr2wBE/sZrEPdceihGpusICJSIINq8c
Db0FBliBRNlwAATJScKaTGAakJi/RBgjtxvwEMxKyGKB/8SI+DvMUwtBIXIBqD6bFjUe4f9SDPQS
bvpqIJsTiYOaES0cOdhw/OorxXeV5+pmNP482JXeb+XFyV5rI7MxKhz8nrvjm1tpn/wnf7GO2N4l
D5jPiJuc7mT6UBzIFXTKhF+Jp5sfvjMcEi1wAvIHxWpK9A/mF/a3GYus9j6ixKfsJKYeW8oIgxZ8
poreiiM7JvHfP7ZDcI/zEBGGNIYKAWXAXbw5aCp8ng3Q/LI55YTS8k6o6if7Kyxl5r0qRrTtMKFo
qI+8uwDTsrYkXPTVvOoji2IkrkkcAJ43bqNguuIh2ONRaML3jqgyu8YXQ/EYzrdk/pHfOiNzMUkK
AQiq0b3VwfAwoToHTXWCiZIu61hpL3V89HLjKZuUbev9ZVQOJKjPDSZ+ojedOD+649rQ+o0PoTTU
2t7XIzhYJLyEkkM8goQqnJ7ZZiDObHzQ6m6RvujGjjcW1Qggeotht0EFZA89WspgrQfKg5E1dxaa
ML5LDqwfl/gYDCZ2tUTK9FTXLyrDqxfN58JTf6IpQdWOqgw9KhXox0rxnnhsMMK+yz0a9PRoxWdn
uHIGlspDzLiW1SgzP/IWuOesYbYiSn0ZUwGuNW/dVJx4HkvmemQzluXD89FrT2w6K705f9U29jyC
843e2JlgcMPfMH5XDZGgxKLk8dG4yMNd129qSTd0qy9d7zVFPF4kf/KANGWwblFPliPCwfyz016I
gNg0M5/1wXb9U/2NkSwxrwbn5zRC+BEHqoWfMRy12U8o1kmlzD9L21sFnrLwqJYkP/8xwccKTpRY
3rZt+q1NcULF4TMjB0sgGDQxQfrKJtfbfWP2R0fNz5hG5M9WO8KePGp7e643k2wITATxZwFfUZp/
bh/hNgY8QDpIbpbl67jzKnR73aaAtArt8Nh6P8P/m2El+Y9ZYW41jQ9ZoGQkEUh4U0nbhmxPYg+h
zYFMhzI4yP0Te8G+sagna5qjU/5J1J2aVET3C2QboFBxaKh4nAeXpwlw0YOTan1EIi71NtHSRXFU
3KC10sv/qR2uEY0oliOBg5ZuDaRNRrhae5t2umSwHGby4CYosVQM3rgBFXIUcHCqOlpcRqEUY7eN
f7Tj8XdtDy8S0v/w3FvvvYf8pdcx8IRYE4o1A5Xr+xxo5w4BuTqo8KSsgM240TIOPnfemoRIO/Pe
KM4D18gEQNdFxlWPOJr1hl2D5TKe0dd1a89gvW5CQhYxA6AJUvSt02F2JqKA9Cm7wv7VDct8pGyB
WdOqSNBLdHzE2iJ2AToBm4uU8z5e1vR/Cf/JYOvKHFjQ5MMmoL9YqCoICU7VlzRNDpFxswfU8yqa
0t+scal2r9ahaT161ZMVM6ak6opqJbd/nhx947H+JGH6lnYdwT/3ioVE4TaRl5SgLi90XP6vbY1/
PdSz7eBhPyBrT7PfW70idXjErobPaJWY4THiJFVD4lVm82L6vxIAlSXNOkGu4WXALuShJcZqnNvF
ZCt7Esp7jH1D+DPyjxYOvKFLN0cgjyozZSZCQQbdHWrUiYX007wF+o/D21pbXGY92VNjxwpNbmPN
SGtMS4IuKCQ3uOgcFMeyydpoBcEoMkx0Ab6xgZ4/wligL1THXWv6M2kC8fwVhS8oPRHuFZupq/YB
FugMn9NcsugZ8y587Sua4u1kN+WXqYP5n2xwUe+UEGPYE38196ssY9T2g7epDFGtx+chf/G51RC4
rcb8PneE0dUcvEkBOCB+nfomiufUa2iYLDfQ3zZSv84cV7WvHQ2X5ug+Wc9D+9LkaEeaGA74j1SP
woT/bgAOeExy3VrOJDnpsX0eWuEE+elwOffPTfA9+9Y6ShHJtMSN8ohl5hsHa1ZpC/ab/jMelWVS
bqxgPMcjKSFmfh37n5mGdSi8EqaJShYJTZcoA9astERNppPwN+H5tKKdihxzMm45Odplt7C9X2P6
EsiA9Ad5FVWoLwnk/DbLa8jcAphRE/upNii4vDM6w7nRyC34IDxJYjgmFKA269xYox0NwZ7RrTQ8
RwbL6jwTV9Aj+Va2XYTrFHqD47dGRGYdmLojw9mTP2h00+U9dN4cAJAs+kEJk0sQ16ATcwtFx3zr
J8Fq9osXID4iWNBxruk4VIB4u0Q9stz2VXOUgTbkDvGMYGM+pjXXK2ImWd/k1Wcyo+gdTgjtRogQ
PSA5fvUDP1vZG2eFDxFOyuDk7o1mTfy8/cJMvneQcWlEvCYVU6LdLjU33wgG4kXmJe/tteRKCo4a
wV+5EndEOjl6RNEseozIDvNvDvsYDOR/bWV1ZDFeRUl+ylmjqraHsf7H03k1t40uafgXoQo53IqZ
FClSFiWLNyjZJpFzxq/fpzmn9ubszowtisAXut/UcOGVvyN8YWQgh3WOoF8ZBtEANjQzoW3+uGwN
5ydo1j7IagugU8TLKX+1aohIBH2UXc+IEhBNXtmKqgK8iVmuPOniR47XGYUWHb4DiOUYe14poP4i
oBmS9znBTxSAdQGvVyeCV93l1ScAmcl7tMJkmeRv43sTE3SHDE+lEG8gGKbafdVJ9o/Tj4R5x0hj
mYAXhum/2s0ZTwIiajSvIEDEiGk5/5ttOZUmsllbPqZCPDjAjJYUBuHbTJDPoIvjg/YgOnk0sEwO
yACEPDhxQhKz6VBNRHBT145MEYCxrFWgBBrAQi5+9ByZU9wScpNpdAWudUMngn7V0oXGqjRXFoGW
PZ4RJ4l5vDepmv853Q5ktnK2WQyg3RKD1LQbBdDaUJqljuZPCxDA8Ggaj2SYsN9ajPkBmhXMpNHa
HZ7eSj/55W+PSECEzzY0qQ0eYhGHGOJVKzBlMJt0IZ2Z1IE6XWKK8YVfMYLWz3skfQAi4CX8UOBT
A5xIQ5yqHi0gi9SV7PYFZnPGw757LUxytBdJtbdS7XErEcMVXB2oM+0bhAie2G4XIxmhLwts+iQA
5JpwZZ1UfcX+pAZkVspBiflBth39ilBJVp7+rnf4iKnigZmxGL9LXw+JsmrUkcw6FSgMy4cP7T84
W9fJ8Z2uso70jITNSOoJUCkCiHpVONUXmZiwR+FKnMqJl22seVhXOtA8VEbqMoyFJwDkUEGLOtFR
pl9IgkEXgPqxQaV4l+qc3CAFgUdZgE5ymmT2G3Kytr4b/vDapNYGSfpaamELkVrKfYRwiftr0Zi0
9W7zr8vidVq7m5kkg35wN/I+So40M9eA17CBUnH4sB1Rpa3i196tPivv5PpnH2JoQmZAuBu0zK4g
eqb0540doKdyP3OrQIgKUDvnqyz4q2ORQRTiUvXQmEpIeRdo+IyOZPhFDqm+/ba3JkLiiPJtgSf5
yGDlQmaX7Q8phzQoGKbW4WZgaFOpaMuevCsvIdy6fwwoHqjE26i5mJ6/jIxwj2dbVRiapfuoQN9S
BZ0aWKqm64cgYnoIySqaftBryhNCkOYABBNdA3Mf0wpSJ9zmvKbRvQDMe7ZE6qJQYOc3ODKpjrJu
I72+CeJkX7uOPL9nB0zWwiozCIYuTrLARMlWITdRwO6FgaiPcYWp0hkZkEVgAxXMXKt434769E2e
dhW53HsP26NSQOOrM9vLMpYDLmufEqZBrEEH4jObRjvWIcqgQnRk/FAMkFnfLpp55iuRsTcnW1kd
QpvBTWkBVWxWLNPkDpIjLoHIR9Wt3WSRI85sjGumfSPNefZ48V5ApmepCEo16MQdFPF6iI1dNBdf
pblNCEnU6AWYzZEhh7w2AFk0/rSBVL3t+OP/FjTPpj99buM6+pWaxtp3p7OlUseprAFIDwifcr7h
2UUpueErdL2Bn5tLUNMJe9EWOS6nX5Fv3gIC+XQo45QBdvg7Ld5pf/SYqaHj6dIwPyf6A4yqHh4C
OiMlRhClhi4WZigq0GK0PTRK07dH6PEAn+/nAwMDvWWEDDJj5s70q24vYAXAxxvmrFBxBcixWv9X
NoSrEUu00o8/FQhqOYRriYoUclaglbagpjVKjgqSn3jPpJHspM4zyI862+RmFkPxFoBguh34MmKp
nNvboYhg9gWkEh/ZSOp/RM4P5ScWT3QbYLAJacZGhLjWVEC6mJ/w5bf4StujcJwlQCFSF1B0iYsE
l3YrZcUdIWuNx2mHjA9Ap5YxvdbYjXb3EsyE+iPW12/plK5mP/hVGuFrU+KbLR4u39+P1deqnRfK
lJ3HDOYAdaRennUX8ndvGN63VHGT7r4hrD/2OEo52jdytI9cHRblbRffybplyPXNxp9e9/la6hcg
9EWHM9UmzlWrtzoq6AHIzh2qzejcS0Aa1nkbE3Fd2lskzpGzCoKOPNwb0VCcQ1ynATiTrS9gTdaR
/9NF5ksUx2dB+b3sUXbXSqOVLpkWb327aKAYMRZVW1JZkTQSvVwR6InbtLFeW7QDzr5Ca080E+rr
eYlab9vSTIRtBr340cR/KfHm3F03IC4asT4WwhMA3rHE5CpFeSMFgKh9LJKHOgabFFVx7LAGUaFh
tyQXo3CnS8WB5HBaukB/XMI2i89PWD/ci05fidaUa3Qqs7MV/wXKc9zPAAYQBayyQuDzj0/Jh+ag
B1duQUlAdciAvuTolDqOJv1REawwKDfS63kzoZfvcKuA5s8E7TNf0RkQN2WkVcKhuXxqxYSo0MIR
Ri3vJ92X7Zpnl7MQyI2GiZ8w0kYTez+5pILuWu0hKBc7QaYKyKth9oFxcvHu9s20rdDiwD2Vc8gZ
Q5QZ+Qi2uw2ycje6/sbGoIJbxMmPgp3T0ld0tCll4zweeueuDbCHBZMB+faiVQip7YaeL/bQ2WhD
DM0wvwg26Vfzim5Xai75M60EPzKRgd+Gfh0plvv/ZGQzXXkM1DtTEBwZS3+mrJUKV+oITkReVjxf
bTZS3R6myPkOWAnQttI49tw3Us33ADBV0FG9/BZCIS3mFxAtUn6erothn9Z3F9G2p3+YpHc2QNtR
cuUWMvUGYClZUuNJ8qZhfYYMlxnQj7kXL1SPMXeP7nMzw59Jcc9VAQ3qpebWIbFM/VDgsHoM31Lw
1n9Gqg0qOCvbwHPiw4TToagcRuxfUCAz44ITfrkGyD3x821aKVtf7YBLkAf3fyDLpexrYSWePftn
UFKhUCNLqS5/l/5F01tsmO5GKKCORc7cBinmDdgaD4nM/bUvz1ItSF9FAAbt3zNH09dfGb32N6B+
0XQSFtBgDXHDf2J+EEfN2EVran/aEUB4OcnQ6w8RFS+4T8/F84ygNo4Gxb/S77EdAACQTlFdDfcC
xsM4F6Q6iXV2/Xc51TqrwX9RL0UMKkuIGoVjtLyr9kD0+usMUYbAZ4RJ5dTzkNhpEelp0sgIrUeu
XdthOeNt8IWFVIgTAvTqS2uAL1G8UXVHpr0zKPqmROcJYURn40JKkCYHLItsE3C40C4JtwQdAIVk
/MsQHSs4zbfGIBDofpw384BEX9nEOUNh6ZSCq8KlKnW8zleCnm5x0gzX3o2XCGJExkCOsLwODhd+
lYbuJqPASxlyy/60h/Ldz08jMO2Etp8HKA/NLh85sTw53YfHpC+kAOTs3VCz8hEj8UWBWuxTvuzQ
eFsN/WoyRWsZRRU8VOeaGYch/SvkcKHWIgmax7ssR6WgZDaRHmIWJFiVl4YsEdL4msHkJSxy5vEx
EUN6q6OFaSwaeDC8Bq6mHG7C7wdcdwx8yC4aASTcgAU1bFvJDOVNFZO0qIRcU+8u+00bPhtCYhk/
NiC+8pRrOQOfk+myGkEyGP9Ee5cg3qjkwniVkgrwLUvucbunfmAhzZBx49Hz05/Ap3vkfuHrpehM
OR1JkuXSmmKKrwIOljHg+KnLjAwcGRevHbgAHSa0FSOdHzS3hW1qrnZOhzggwBjXkBHJCZNA1k8d
CyX6mXIcAc2tiVzy+AFxAWiETDbDk82FMkXJy7sCmOTSXfA78t1sBBJACT8l2GDJyycTkEuJYeDq
RdaxIDbIaEK4FGO4N8W7bHLJ+O5bTF/wzjJVCn+2HGkKpaflWmed0GoGBkqSt+wm3V9KCmKOUdRQ
kz2HLhg8q4LdNsTBsoD59j4C9cYVFBybYHzxeDZah2pGhzzyNmTDVmjyOYxaITrKJdM6TKxIVFEU
DVMQE1ecf1rKufOQxDmct2/CmYOTLhWIw5kX4weHhCI4d+9OYr7EZ2HQMXPNwNkBUymIsQs+PYxa
Sv/JrFSIL4YvYraVwgk3idL2q4AGnjE9NAyNzgRdACPTJ3Bx0wwb+AzuQSMm4IvnjcuEJLEARB7+
iofIfyqFwHPfvOkv6dvVIw3fxRYEWS0MVZUTbPIVIOGdgmktmigXMY/ufEqLoTHy2VLN3Wiw32m/
JX+d/FPXSRZ2pq68IHkd9R0pQmitApIf5x6BJqUKuugYC2wXxusOzbI7D0yzv3Buy+uEgNTotUQL
FOL8d5zfJN/Rd3LLBoSPlrPzbjEYcHAWJMrHJ3kuk6GfykQlbeZCpDD/K2Gs7eAzHUdbYfZ2CQVQ
R/vceiBucLijhaKTi0vnaK5Y6N2t9bRXjhdeIjsst/JtU04iiuINtm2+cKR9xuiN+pY/pXp0u3wj
jS0Pmk4Hn0TqGfZeihnbZgajES9VC7ambjlGiHyCsgfHiO4a0aZTDDVFdcP01RLZ7SNsTlJjNsEu
b76wX3UZOk/zIqU+PzIoRdFMMsUtR2zg7H3jlfUuLoah5w5kujvmK9wFjpw62cOIcDKjCvcenpku
nJFXzYdzgaYTJUjVrI3m2gXmsWtxF2xYQDVzexQSseyZJZP/EB0h387kOlWds5woIapYlF0muxOW
tFQMhPp49UhBQrlukZQQcsKRTG3kzkaZRMMgAhEeCcacqOai5ZcruY5GWnzw7WTM0CltSmVpM94O
cBct2t5T43fZ7v2jsaJNmQFTMy4EBTgyKZT+PmXgbPYnleGwujXKv7WQq3JGMwQKmcw7ijI/Xw3c
KgGcP+J8LrOIAZRYeWs8jhWAoVw/SH/QhfTQa5QrUnXxKTSVKkKtnsuaf+LAZeAegsRP9GDUCSNZ
lqLG47VA8lHC8UnoIaXOCYKW2R7E6XInCBHrV92rtGY0yxmSCRFwCPYymrsd6TyFDsOwfwpqBV60
iYmBKDXHZGsSO1Ad+b0kXZkv6IbNvkPxwwPuzY1AgTxcOc1maz+hE+Cd9egIUpMqA+REbhvqZrff
hXC0eTKveYrmjikd2xlSX0DCDhIsjOoPaQ6aKV2WBpsDCALMA23KfFJg80RPQIvb2pdOiTj3zKWg
N1hWSUuT+aQp2qqGozfkzVIEzxbHuH6T+rjNtAXNqT1m1IHgsu1i9o10wY4g9IB5vlyxBkAfcZEO
wywLZtYGwONoF2qC6gNTXzTDw9b0jUBIyBJGnIqOb65SJPmy4kWXCbc/kFcxh4g+1VuLxXvaIGTR
8WeKKsbEgJKxW/DOcFkl0L40SBzjGi5xgfD4fx1k46/QwKm4DNjLPSbyct4wmW1IHwMIZAfc0Wx9
JrgThp6RAkhtIvs7R0WT65/oBlWwy+bi04nIycG5Glf024LqVORrMKWb29Tq3GNPUVZlKSG4KxQ+
ogbTyQ6ejYVY+hQJasfsgarY5RYJ8uuM5KON//LsOTylkANE7BJIQR1zyLscKPiFBCIDPIgHFCkA
ZYhVnFsKqRvLWcOnJ51Lt/XTZ7A1EDKAysLdm0xWF+pXXoEQoYb5Cyo0t3AYy7gJDjnmwkthsvCo
D8RMBmJcnI1wrTBrV47sFLwcbJYE3JlDQeEJaVQTgBeCYsnl6qdfvA75XId93aE1RTgiarCmvZT1
NS3RGKFZjbGyyt/slO+skBTSW0EMLwIyflRNSIEIn0WPojDYAg8uGXQuGpdEVZe1jaAC0CLckxfZ
BHyZAVs9/kpuEceqlg4M4Kh572bOE3eKNQQs/RcTgAHjpT7Qu1dMpsvIVU+E7GnBLkl2SiCeO8ay
EGfGoZiZa5PnO9jFovHKgxhriX3b4JwGG/iPEtDyATvuPVC2GkGbMokmZvdG0v7BFaXoqrok29NJ
m8iyeVq6hzdTznQQI+5h1/g1kSHTuX805YurkwbYpoYzSGwoxnWljl9EO2QgYVq0nRSO+H8DJ1bI
ymfF8e2lhSdCnEpcOmbTuzbUo0oWHkHbhDBJPjsEMMTSsRzg5cac+S82UtM/THtagDU/BVmJqBfM
u4DvGVuNqnqYCHUhCQAxhqJVGScaSh1oRsxrQblmiSFaFqGK5Vgb1hziBFnG5XCUgpR/6hFMKP0O
wzMKaIQ4Zk7yfYbZbkFtmRPMm0PnUgiRTEG8qex6tw13HQyRDjnAVMPskVD0YfLMaLcBUkX+xAXx
jmY6F9yeLgurqK5mWy2GXcvFSADztHeU++wmzw3VAM+nVFITQfIsErheaIAXS3lvgWgHsmqxP+D5
isivQQmk4OvvMTGIsp51a3HDDPkpH5kFk73bnNgp5Tmf8wwDSe5Ml1+KpN6g//KZb/JVkW83x+RT
4E+LP+lXO2Jd4OJXfHTQHAvKpkJZWjxi0XDKWQfvgjRdHq189jCDSSJBmiG8hmNBxBS8yo4IE/yh
qcSF4dThui7Bm0QAh7L/hVKHnWjSlglwTzXinquYcppcJBvzRP7L9jwZzM7dhmAscY4llgO1hdjj
VwOE50qiaqQf4h41o5XIwmMZrINE0e3+pmx8qhwRVKGhorujE+C6o30WoB9EgCYLAETgJSf+KLNk
o9T+Ti58393S62jD+Oqf24nOPKh/HL3ZFTRaufeRxNZKIS1o7hwG0DkvJTAufSn1ldQsWd8TbahC
05tbKJ+QP9DW0TnKkRkQhtvJUh34k6Q5u9vaS/7MkM4gAZTs8+gw5m2CTUW4ywW79pkF2icQDx4h
KIXa0zTR9OBd1NHD+1ZGB92sW4/tYF6nod8H2DB7hUk3zNpZzmzjEhoC+VTbdLvGqE9Cj3Vg81C4
+lWafHXggBQNHAdF4lIHD7+LuGIinfqKLnwcSJObc+jvYFsn9tpd40s7dnb2IC7lLitHrqZAHY6x
TftVuQb3Y5ovxrj/o6rh1kucjQHYxKokP4zSJqc7hkPNpHG0feCBUJU2q1YwJ+s/nAGMNVmCQ+gZ
IXnz0QKBDXhRotZTi5nst5iw6ZOoCz1AMUFBDDTRKSFPpgKz4TYHAexk/1BBbkrnex7SbRD+rUoU
AdUsfYO0xdhwiHPC0cir5aC2WdNSnKulaSJigwlO90lw60bSujGXR+BJaN3frKH9GYIESHNkXtiV
O4pWlTuA0h59qNKN3xl9dt5SUHLEyuU5ckF7rct4E9AoYChk9axjFiPT6AC8x/ShFe2pRw/IGkXy
8puDhove4QiL0eFULI6O4mjwtLU8CleMtpG5NPpVQQViTi6GNKiELmjXbWhfggq3QmLKXOW1ZfUf
JsO5rLw7EziyoyYWCKmxWtBLZLpxyiTTs412vjWpCzjlpbHkXUjBATpoptEX1XeNLJFP8bx4GWn9
v9gKlp1rE4wQv7QuA8pQSRDe4fsMqKbf58JL30WknPXmK07ZA5sOo8dkdad2gBPhpwyKc5BaW6BY
2/D3uY3xpWU1TFyz3SnJAThhhSA3wO0gv/4m2jtwOxQ1WHS4bdtjkRDfgbhf47n2V/ESDHgk8pQo
4Dr93REtRWg1WmCGFo3uKsyns+d/u9we9vQtiFDvdYCsBiGZzOLrQiB1lJXEuzfM0Pmgwo/dX9q0
1Q5Mx9H6TeEbu6BTiGBT/4xVvMpgyByavmEgfJ3/PO1J7c6K+DV32E390WQik8cyYsRage06uzwh
Cgx12HLANFSmHYDimeY+oRpyXLQzAaRjvRGyIWPJZB3fRfWRqv0kwUX0clAzpNPWb4T/a/XN4GSg
bWU8LkEdroaplwC1JH7pBmpLMcsUP372QKzOxcA/SmFiUCpkUGQhFNRYH4KOyy8paGMQCMbdtzBn
vlLF6Ap/NJXxXOajYLBGNayTAF9f+19PUVDIUDerDB3jYuwKuI7wIFjj8/DjThu1BVWMoAQ014Jc
glFJt0f/iQ6vm1MMthXFEgPPYp9xmgHDcpicCQAiuC+R26Sd4GiPxuClcM5yeArXpJdM2+GlmX6z
GagnBG2ylXhrF8OLD/eWiti9/qDJqCsIcKbX27AYpOVWqoUem9gyvMkUKybCqAb0sNFxvB2fZ4Bx
GQmfcegTgNAUyGvEvGDOLQcIb6p0bhGPAPwo7OBqYL5VUsFcAX/MeOdPa8NOmFd6NsP2ZEFrAG/E
8U8yZYcoRTXsklrXHEMHrRctdQxvCTTGjYxEgysIHKXCUVcMF9P6O4hTubrS2fQkH7h4DOIy3LMB
qJkbeHXgIwHWmvRdyADpurm00KVbloteaSO7JUldErmJS5HRPwwmAycv1p6TXyxCT5Ahq82mBSf2
cJkbuUjmfzrRLHHRF4iKsXP0nw4WHTQW0vC0VBiUTjn4DRflNAT8Ey7/7J1WSY0BsPUeKShjk+ML
1o33HqCj4Jgsi/6P/F/2vPS0Aj+ZuA+kWEi4OxvuQDYrhFkdXjsJciBXhispG613IUW6JNkKV8XZ
a8fpsi0Nojt4DoH5Sa306Wn+qnX2PDKOT3VCzgknOJv7SWdWLwjEdBdKUnrjkREGIwm/rtUtdO2n
iL5F5Bw2uJSglFMc3dpZL7G0ganwLqIK2AWDLX5/uk8pJNm0YeutWQssXCX8S40fxu9S7hZMTGo8
srvUf72JIT8jX5EhlEziyJcB5+YTf/CWtHQBMhFpDsRXze3C70ycGDQ7AdM0oyaQjsshJSvTcpPV
ZCZrAfEdKkYKD2EFe6mmQJ4Ma3qTvowXQgeyCLSzdL5N0S5dohAH97NA1g4MsYSEWIjGIaQIAm4Y
mOwgf1+LmQvOuVIWXxpD4XsoqJnSakw9blTjpVfh0pthqeMJ5Os0gGTWraz2voqzHzh7YfjBpwmA
25FAaiv5VXF1mGPCoXDe8WtqGgBVoe4of/qKNC511/QOwVo6aigyXxmJTib6u5yBaJ1tcA0pQidq
NTvtNs0cbnSRkzmfggMaqYqLACiY9RvR8qioNKTTDT4nXifMTwdKNlZH5Nh0nUEuc5T99cT3jpA+
NhBxPdZO6l3BnkH/rPmqsA1iRA5cvc6VGZNe/y2gg9QUbXSyiDYWKt7Vb4yAXeQTiAmPSpaW2rhr
QWSH5q0j6J8GESZJWFZSMyB+Ofld7EkgJz0YQ0Fclc/9M5KS53fTxWijV0E/BQCmvo3bQnpaEWUz
mViUdlTu6Ki4bNHwl7gIpVZgG2bK/CqSHL+55XAoErhEj5lRO3M0BfTuiI60We676BvxNz3qk2Gn
VEnHDeC41DDa0L8ZpAR51Aoq017BTnWebdA8Uv5NPehwYX/rsFrL9qcx13mBlNHSTsZajlyRAaII
6SZ8sTQINjLHiDJPvo1cJXrSbRN6agUpgx54O2P8Z3NxYf0FPqd8y2wGnZT/kriXAloQNvmdWmSo
Arv3xE+rzp5ZnW8MhaIo8JOtUYAQRASbJ69T3fyeHLrznhyW0h0Pg3oBzp8INud5t9n4u2BHmcOw
KqxTxCK2OO4BE1Nl01Pulha4Lvw54KVYRDucHg/pFNmNYp5wzAttHYaTaGROH6ub78izOM0IWQFP
uvStzckvB0D14CoEEDOuIvoYm4kbiHQFypF4fAhPR8noDxcnOMmTHRCI83pi1nauXEXeHwM8Auqg
M5I+RxY4GUS+drHQpVng6iFXfsCV/8ytUvsl0SWCc8ia8ihG/VPbD1gaCEBnBGKlhyheauOXkJs8
YQ27LutDgEAqSGY9b2zjn42zuGQRyhnC+BwBsFqHgo98HqmPyA4RBrxnGjOHGnsHigo80ByYIRnc
HNyaubWjIWCnpcMdoTNAL/7+nmR/fLb0uYNGFr4T7Z5cAxemNbUnPUgXZRpduLcazld0bBymalKg
l9bfSg79kQXrJN6L1I9c07LC6ik65fj1peOBNhCQjG0V8V9SysE8uGFvWrCYpDkzpN5XmR0GTsmv
mFA5yW7gCwiZG6Q683edD0rzCo+F7xovokWb8dVo9ogYwT0nVJeVq0C7nXRsNgW1eQDAJCIehwhm
kJT705lMu1N7dDa8496/cnQ2xIdhwmhV1KsGOZ9m/JX3BkZC+kTwBQo0n/WUUwiyCK/iBDWifDcj
FVsJT+DHtMThPQ8ZoQU1Ed0FYhCPkXxg9+NWqG7g2ymV8fvQ9tY8Pd3wsQ1hAaHyr+M/Aj3RdQtO
QJJI2NfHkbxoImN5JyIPEWjXuEvjWvafhfmIJ/6k3q/pxMvAWoW0Hxl7GkKh97C7WsW7xZpLzB9f
cvAvbXhst2k2r+WuzY/jdBOvNKnUt5gKg+FhJZrAOSKSgvsYC7nRFT+CILIjpPlGtm2DypGzp1wF
Wo4GxojhAPHqtcMu8L0RSHZ2tnM9v7OkMDeCD8/2ruf7EZEiy0tVnSW9jtWjBEouAwhJmvhMD/T5
4Z+CihpILDJv2LCo0ZaWuGiFVqIVph4hnq0Hvv6PmiZC1WSaTncSMEZuDxfRpQBrhaKdUbKIrona
W/hH0KTB8F+EuobFtqqHQ7RYSSmdHob6kzkRoJMBCLykCgESxH9ymBKQFjHN0pyrSOaQfzD6gcTq
FZhKTZYvn+DbV2W+6RGNIXePUEQF+FCNDFOs9Y0bHTlfuX7DCGxck5y6vdQ7CA4iLh24uIKOUdcx
gY8vMWdSzGUmTGILoSHdgcW/Y23m2MTgfxw724AqWNywPMznjxecqTQ2briJ/wuPocGDpjqkYAMV
SRMdgV6USa6vL9nudAdEh+ZpVy4q7Yifo4mSV6OoD/5EHPlwTLDeKtnO0XepGBya7USJ497lHMlA
ipmIu/TxAwlN6eHsqdAHsS5C0vWphZjXyZAeZSnqRwNnldJkO8EfsxK0npzRDMjBo2AFb6w58lg1
XPACvLWZu5WbBN/Bk1/km1I1iyOBsdlMguCVxUxEUvwNuTpChfFN9DH4Rbk7UOXY47x3+EOCXnog
M+F/8GvFBYyHa8rrPb1QWqnrptNvqgHTwkkwjWQ+AbJIgaar2knpJLGg1KFXaB57oqt1AgeL4MAt
uxKsm7qI41/0N+3wcNpzmSSbgmAnLhohSmQ9uPy2jHwr/UAOmpGsgOgWEY7R+i0K4QjIEVEiYEe8
b/tqw96i5qRgVpEz9gZ+2WjHWKSdMOb2pK9pawiGFlMyLAgwmuCh/GoCm4l0eaq3TBJA5vbByAGc
FPjXOkSjDYTj88LD1Z2RyQK4CtCos+2bN0H8gMEmZAJi7ISAk15IdNkxA0F4KOhwYdrMsVm2ofXV
eZcKlYLbHSiX5AGT5AbCTMGWMAcw4bRgFwu47GAHrvP8H7HHDLjfmFxvAJ3NiN6TcoFZWggK6fxo
eEj9ZQdnsHZzyAXMR/Kvoi44U6lUZCNlbEQ/3gQkhjSfNh8JHES7jtO2k5Gqksnqq8PKiTSiYS4T
pnNwZC+ctyboB1diSQCJvKLaUjcqkRg8Q17aYCCNYkCdPFWPnUqaTUpZcf3GlEtnk/U81eQhRX3K
UWjU5rdoUoBkCwvtvWvcha7h5aUPDLUhf55xAzxJ+w71LU2UwXq+QgqITOYJyfjfeKD58Ks7ds8U
41qeBbSaVN1c4J4ccs3VYnoidaqFCLb2z0n0WYWPDAwETBM40QR6pkyzCuLXoodLvONYf45tfVSo
QT39JtRJMp4FOJ8mk9nin7HGPAxwP0adhKyU7imDZQA6bMAd3tmt76I1SeajqwZbs40PFfgM75yV
pdDYk7+xdtmj5KGMydlvlLUS2K/49BgKz0iHaz+XfzP/4fhUi5BmMGpWvpmb+wAeq3ivhThEw4dg
cAimWnylTe0yfPPbn62t8BEac1BjlJdEXlrENcI/yabX8FH2gAGiX15mIuIFHK/HcPu8FLSHE58m
qrSk4YVe5bp8tnrmnn/iIS8CB8UwViLxppIle1ARiFUoAsUkOwA5zt+2A9m1EEVK+pCf2eBK6Ed0
ZQTMaUJPyuXCakqo0DaGdZEH2lv6IuusLUF6F8YWEmV5pNSZQK2lohtjdYETlXRBsi8ZxkWcWInX
jr/jsn6rMFv4eENT4zUen4kWAI+a1a2SlEBLru2eeBDp3ytmKpEz61FujQ4OgdXEKFi5RqTYVkoG
oHhX2aucAJbQNmb6xm27buqNod4K4B3nU+JH1OJTn0jpBWCgekJjrnP9crrXykdoKT/0fTWEgAJF
aRBxS6LrCwLnHB+RaWyUZlVyX/E68LjqKWmhnKfct2rzLryDN9RbVMnC+KZatNQUDSLxVxqrv0Qh
BLoeXKXT/y9PBlrDfoMXrZBGxXMrzn2ISMUMURGhjtcQPLR7AE6PMkcBI6EgF1RWbmX5V14XsJjo
g/RN2KbLriLhD/2OdeughLL+U9q2jEIx9d8IoEScTUQ+/t8f6b9E+y02f+q3Xoct4oYVUsag3rZB
/m1EpZHc1kI7yG7vnUC4h8BjkvNEDiWAMGh+yd0lxxyRIDbnAFKOMcRKRz9HUPNGriKh2oXbiU+a
ciiZJtJUxVdf+pIGYiNVtLjAExWLVb6u9exQ9nt5f9RtDDID0zHhegTLmtWRaTsXtKYCs7Dba3dY
xxrmcqAWMYKYA7arBA8lyypDDd1pYJg6+VcOTrd23ZNHIuzbmAcHH+Sxh4vp+h85F6QnrBHQO21H
sfpClxj+syLmHJuA46+Vv+aBStXHxdJVv1znIw3VHQOgiKukqeNv0AnQVUkeVp3MG6nwhJwjDbSk
0kb2mEXlm7xzUrfEUFHzzISF5We69YWnLD20UjK5ZwjfFcKHnZqjjjtnQhGe3ClvWb5Ba74TEomp
ol5zaOum91GQF0v4iQBR0l6qgPgc/egwNOeM+s2CgHuKkxQQAvtojP3OS749Bl8UfGE0IaKaEKUj
PKCiYsJploBFGahLRZthMfWEWidx2SwBIBP5k6Dhnj+jSwTYYsmnwW3gISKcjrpLxOHGfSxXtQgA
5X5M4QTgHWyOXEpzuX9BuXCYkjP2lBNwjmrBV086vGtqZDVNZEzqSwA6NZ7OVB+9eSExT5hmt38t
uFRtQLHMRNqvtz8CjQYNYoUf4bIlkFdU6OX8ykOVzAKGLQxG9WWQ4CCFN0Uy9CWlYyOYLKkAnBRj
TbRtxuPwyvZOyjYHwl+MWy4Zcnn8aehH2T3weCKGCFjEWmkeQDQb/4PzT0mHMxIOUAIt6K9SJNBn
CeoyEImF4WAtBQWFYGcb6/mfoqDvriD9rR958UIJCoKhkVZRFF9scR0yoKBYpMuRhpj/ZvvR75A+
SKiZrgB9UY4K3C1cqihlWSnbkJnADQL1rgU34pcmUYfoboPaKQ+qTQ3HVUNQ2pzQNoCEEG0Yi5Cl
xishvTD5hQyQi4FsrAoWvA/fRA1oqc47J2JPWSR4D79ZnN64VRHrFZP/Ji2YxtnrPGOsPPi4PtVX
lcHMhGPUzqsZi59YQgQjldwrt63OEClCfEVPc7R28KzxCetVgNX4NxyQWDBbOY0QpnK8PoXAcbYf
62wdIWcd1PZimMR/eQPZHWCO9aaDPKhqQv4vNsvOJUWi99/loQlQkAtdlc5UQv7SB3ZvWqY8enCd
FE4h2QhZNiwxoWH8RrEPeIM6C4GrsjS4COU0oz4TUw+JBVLBGxw9asH1kj9ATOWkGBAMidEbP9lS
ASS3ih4Dc4B1coN8MghM2aoIIDhnBT+JnA/qDQLSAEfpOQnBpqutHGLBKX7l1DFyzmj6g5qi3xy3
ul28FnZ2kL3COSu1ufQAadJ8V/Qd3kCOCHbsCCVRFTOFlCs8v3aou5h5uQZFEeBJ0lg4CSKYFQ5Z
QBZUZnxvqn5CCDw1W4kSgyAKpWKNpL//R+Dxly1mGMQAiZCWVMKEMHH0ICAEEBDxkmv2b6PSLb3j
DB4ph/LTuxfYTG+MD3KIzQBhVDtBxFwewwJsQT8UrAwwRBEggBQH8PV1lqx5DFLskNO+84ICHQug
DvF66hP7VQpl36j5UfTBwUvFAFtPI8JAcXdZa14CINM+/50GryXjAuzyvRq31a1qGB8Ojx9p6hIs
emloKQryi8aFnDcsRpU7uCvVtcBVAoeoY70dCNkv7A+1Cc4RNXc7/pFDSuO0K+M/9XDULQJcmI3e
bCQGKdDRTomnR2wsHH8wmDpaVUj1ihmcahAvjRGw9UrhoFRvNhKvpvx0g2qtbvUKBWS7LzTU7FtW
EvfAhOWUGiVCZEG/ZQdECjXdqlWYAl7PybEQ5xOnSTCYJ9eN6A25eZgauFRZ8HHV/LV0adiq7MMJ
+1NNvO6oByebGU12DVJ1tzCa5ykmtknj3yYSmo5gfU3EQ+9sTQvFgB5epNTkwq7b+leCtaQiL83U
X3LYSYaaTVe5IU3KvNFmgWfhuq521A0jC52cKv0CTb+wde/FAbZ2yvIe6NWBX2CJzI6RYO8uCNtz
SRQrvufzujOvZY78lyZbFBX05Azn4XqEu5wRw+Vkq0d/6A54ou5kngZaWSlIRWFeBxwtjBKP8/wt
ccZl8q1GaON8MiJ2OTRxSYUYNwP9OYXy+DdsoXTqYiE9qixRQc+UtmMyXroV0pYP8b1yJxd1iwsF
5srkeYl+LoNjKDhAtBSsR7uwJdyaYEKq9Ak3DDda4d6HLj/MXEXR/Fvr8uhF/acm5kE1zhVD7+vc
XqmeuxNVusYUAoGcNFWscziTn7UwwzLim9S/cgoj/6Gzp9KRqBL0RqC4P7hDo5QygmlNIo9qLAJA
sX7wKLgD0IogeoOTC4Jn9SrHe9L2m87TV0aE5QlqIsuUF3UilqpABVUCJ3Xbwb/Segi9QfYPk75/
+jH6X24iAYwtQAe9SpDUWwpQmj+jorAJT7w4AYh8gDm1Z9wThVy5EeGaGhMXVywb+9gWd1x9Dj+g
sv6PpfPYbV1L1vATEWAOUytnydmeEN4OzDnz6fsrnQbu5AJ9vG2JXKvqj4S+2WP+QuzIXRMAiEpJ
jySTzEW6KdUOMAmGSxXh952SMW6OQkpac9PptlA95UmOJ2UC+ix776ky3f4hsuKV6GhQBYWy4gOv
OSAlLPeENxC+Do2r1/LxwJ1qjf6Jik00jsCfYo2w/M+UCZo4cp653u0REOnujxyETeMdBYwRpIrT
bQR3D3RC4JmpbSwWpPezY9plfeEI46ksqOlqA+Ih+ER1lAeMdyJYMWIPVwst3TneWxQ0r/yKCREK
wd92NEkJt/orCzic2IB9Iw9v8kbNeLFTtIFsHhFovMv5LtE0lvYT+KsoMZ9jQJexpdlDh1XWFo6N
FhChy/SpmukeTlOsXyYfSyU0CEFf8SvJCa+x/qdp+rrPkufS0VfJG4gzMLjhPQFf+sQrsJLI2WeR
bf3g8VhFWbdKgbvBcAx0TRIozYUsbwcyEoYwG0EiYVS7tGoosHm37GjjkAuWPHP/ysA4sPPdtTmb
2Al5SJVHD1QqBM710ukk0acmK3oDglBTJMpDN7jlriLukvs1s/F4vKd4MXKW+nyUYgKa6rl0itxZ
dVLrUMRvUI4HTUnOcaGhbOp95j/n2g19LjZdtL48EihLJ8imPDpKaoUI47j2ZFmBn82xb8gmIac9
95gZlAQZGQtRDDOScykGfrRXlW3IESfLch3alHRzacCc+S+wUtRu/NIyLMRkUJM4Mb3gvuiscsvT
d6d3Ag/J5PxSY/gUI6cDQyU/SGOWcy1cDOpmmKot0AEKqzl/LMDJkLPpYMGCsVZEhwv82DgaA3lB
cIx7EzAsD7Mng+/XJBJUNI0k9TPukbfPsFUpWKxkrkEDIhtX+ceJXhFmCIAxuNaGyQ2YVYi9xPau
cnEp14KAEBVnIy+rJs8spw6LoCL4Z3NmwjwapbGV0VoGLtmkhXBEhCYfo+BbnQnODBiUzD2kk7Qb
tF9MapnlL6h0Z5lh7WKOnaNDMOD30faW/SuMn8QHzuhW5Al30J0SOSRzVcTx0Qz0mnDCZlO1F6Gb
CSvZYcUUowHjr/z+LD0StQneJ99syLTvEBB092tyoPMMySIl6DbRqwvIH6KoIF0vKTFEs9+dRuVX
jYle4XCrO+0V9c1aPN/umKwDply5jiDBaL58SxKbpA7A4xHrVu8RMlE9Q3MKUiVkM6OYKA9WQUcI
8J9t2u9I+gTv5lcASyAWyoNkHnriJKZ3tRsR+nwKsS3Mpuo/h7SEMOtEINIi8R9JiPCgPxlIqCY/
exVfJZ82kCiNnMGKjSgURKLY6Gy9KBY4ZwRr7TqGffsy2tSSWCeY48aB+KVbCY6QayUBQEEVLpAe
6hoF1AZ+VoYn1mcseqqhgcH7Iu936QF0sif2aLXAWCjKffVks/F35IeKc0Ex/3AozNa+g/QV9RSw
vhCSsv7hU0ImSjEx4n2bhiUQZh+7Uk/n3UnsbP/J51167+BpeZM6PlEPboESiNy6ZNabCPs4sdis
ZI6CCxkZpYehlvWQstkD5AqrpdH4O+HHNByrUV/tOjxGfBmdhmYOsBymknL5Gch95hyBUuHPRWIg
oXGqXn7Im9E55hLbK6cFF2vIX6egQcX3UVrpt2VPN0zsgj6b6g8tqOSToJ/hluZ5gMOsAyKz+ch9
C+v8ppn6ncAu8rBXabir5mSt6g6RmcNG4ZgV28pIwU7I0k6NxjYK0lWSdVuFV90Ana1PgZkTnLFq
Qw35FG9fD1uLqXOndIlMev+sWv90m/RSNbYGVsEujXeLv804iU+SWZE3wEX1pBjjth4HyEG2K95I
U9Qr9rwhCsHQaAOX/b8tL26PC55IrjK23iY7XAq8Ld99h0vUssuXOJ/X5IQf5KynRFv4hMa4SarA
pOp7jg+ZpFr+6iAJHtFQKVjclwqSBgH7sIiIzDHE/ITkrxoR2qncAXKtoBIWEtgnPgYwRGjsGOei
yaQCyeRzJcr3EvnGykRFD+ojoaziiiwng3BSQk5t7UNjE3VKAkvQT9slmK/9KhMaDhyZlMTdWMcz
NUzKE5chRg0ZfRwTWx8kguKdoWgjrMwx026peQRbG0v57wQz8Xxw8xkypVj4+WODJLa36+UUX+v2
BmnijO5zh3NbRYuLiva1BsDQE/2p53NuHGK7ki3B2ZhGJ0gq9JV0pvT6WffP6ElEiixvo0hME8jB
jCCcYmvlySrxbrQKPvBgufaS6b9BW2dzcRlcvHXHteUXZ9q01A5NHAG8aBcmpyUYEh26NVENzlEZ
U4zIbo4mf1/Ap47mUxBB1bLZC8crkzMxURnCkRc+jpiDVAzpcnhlHrNOpnNKTQOok7sWks2Dd53C
+Bq4LrqhlUO7keKQh92Y/sHWWDwEouL+NLKb9S83asTQjzkKWYYaGQvaKEbhSkMpeGPkYdgBvtFf
On6SEExdVZMBcRJ+P6xR+CEOS/705J/St/ueULpasX44jvDMoG4JjJnwaYav4MH49nxkvtXdFqzw
Wkneas5vKuC6k1DYxWUghLS7q4hwEJTXRAyhTpASFHjCjILFt5p+LGEdUHbd6RWmNBtPdQ9aM0Ua
W36zwpMQG/hUXfxReGWAdeQ+NOpfDeKmSPPPCSxvAFyWhb/FfOVAc+qgrETWkB1xiL2noDwF2Uis
2Ek0vHLFBbVoowV8TBgTXVYBD0q8oHI+RF5DF7T+UhRkCMO1o7RGhoLyAf3qxZI4VXN8Kw1lG3vU
sXrVxuYbMrhPmyRe89sl5rRj17BD0UoGF+6enAxAqg3BYa0HIhWJVHBwyICUdtkB84Jm8YsSAJZp
G9ArN7lNZMlVHiVLCxAfWdi7lO5qgkXZRUtrW5ufDixyznVcp97eg5PRQCLIMqJUGaOd5h8rdiwZ
0Bp8Grq+GwLzNLnt0mHdmCLrrdAnaEAHjiIxdiLVcNEJ0MvLLl8hD2jsG13M8OjhIkgLkr5/h41o
EloDz6OzFnbHHfTHOSM+2fm2TJfUKgb0IVm76ZbV3Qct6UTzx1kPS75kGAjjr1b3CftoAMvwGbDD
2yoOEz4jhg251CV+LgX9Mk37XA/vdvctGikgbgBQ1IHihB+wB6eg1zyKAn8bDeiDe4ma9s2Oxtdo
2heL1m22iaCdHPvSM2s013jSmYiMc6g+hv4HMJ3HnS10TM0jisWTL1zOBR9CRi6M0iTtwO6jU+U2
J8v9VTPxQOKLMsYX8qm2UYdTgg/Fay7MUkUz7hwUe+u85RoGwNMRBPTW0W6+M3pcjABIiGKDMgbB
4R9oURZMvL3WLlVMF38MFJHLzG+6rwIJAZ1ciAMRAcTk/CWI3xIoaE7qpVlZOzZR+aCC6W+cnkFs
BTITkLXEZWQAQRDMT0P6hrVgzmgX49VpKuNT8Nxa/ZfFjAgRoYmc4qwipYVVfr72Y/0nsj6teGRh
rkFhivkQBxfhr8wyPzrQczLMCVs1s8TUBLgMPeF6+davyFIhytDm1VR3nv5hKuuyey/p9u3XjmWs
TQQPwq+Z2KIZiARsMALs12a1K1kaiU+fQ5Z7QC/B0QQCj1CxyMyfE0g7pmherAuNlEVrn3sVMyeU
TMWpkQWPXTchk4Jf1OmMmH47C4sZwgKeJhCOuxOE/DPOWSHrtVfoPBk15F+QCy9G04q5qSAVB9mH
2OIEtwQynYMBcrrk+DeWM+gT5k67mlihUKCS2YEFmBQgPVBvkwsYHt1stO14i5iLYgQQqCkeDGyA
DqLWqUH6UYu1TcNRzhwgm1P9KPIqC1KdSV1WcTYmOA/kPmgaHFDS4KKDauMRjVuc7H+4r06arS58
l7wWUBewd/hGN352imQpZlCa5iGBJe4AQpUZHLCC7dlPoUJ4EgDVWSFUxB8LuNrRRqBQnyG+y/zM
JIqd4yFW6VLt/7WKkG2SoMk/xNhiOziQ1UVM7EZcK/uIYlSfXHqv6w9amR0BTtYWjs+oeMnrYSFw
kgg3mOJn880SVAmSzuEqEF+bGiYb/vYmqI81QOlkDovZCs9u9Xz/cSzgmc12WC1jUmrJ1Qay4EOT
28y3pfHvT1KUWn86atVnzyjjizuQF1I2BFnHfXl6GBP1XCcJRZV2BovoELYkx/8r0wmdBRcVa0M1
VFsftjzr/kQLIHM62iTsPwAXqyz7QSgttxsPny+h3YAVqeU+Eku2x/19H2Jin+pvfRmwGrf4pRgT
HAiWAFlAPLWbnvrLSnk2kC9FOtJy/LvUKXLS2fyPxHgsoAbQxUJZW8rdixli6suyG0yIQAwjGFVN
gpGEFwvH2zFfqyTSxW5y9Esdw/XJg5iV51iQNZ5JvlQX049nqdv//JLYFovyOxqWKlmfgE0od+5h
CzH5Aw5EeHyP3AXH5q+WGGQTPRmTOBN8FXqIY5mPYtaK6ZAgP/bSvTu8NxKM1xeHHgJO0ymBNe7X
4cLn+UjZJrKOaE2xkiHEshWGXvVXa0AxgRUSO160+b8IWTllfjwWwi1Iv2WjqEcZdgSEF8ARlYWO
Bl84hdgut8iCb0Sant1Ce7LNr9FpljZjZTLTjGh3y2zyb4MydJC62TI2u4NJOtqEXcEKf6qKcS0g
plaXGQop0aMt91x7uldo4PETIarfW+2iNpwDwPeLN9YreLY9gZxcPn3EoEIULA+BXvWkavzJe1zj
aYHgt4geKJ1m6wafQmA5wvPMWOJxDYmLzu+Q+yZcFv5TT7OBzA3VOG+juDoTEbJXrnGj7WNOU+oC
kOKdGh4J383oa9AuTvlFdN/zMPqsWhc9vhRVSn1Ga/84OUOgyD5aGsMK1dx4/cnAaqFcYcb3DmyO
rMYiIdUx1MhZI18og5ZI10KPxCw2ETtxN73ePis08PDcCOE2UKow1PZhola1ZM+N5p8eDGJQqHI3
4I5qpqfhBjMFCyK/KYpeh1eCgFywtZ75Kpok7evQ/ON/IxgYn6NyF593yC5u8hrP2b+cRL+7ITOg
RInjvJ+SLdJ8CvycTdxJrJC7MoOPTs02wgTWo/0tNHaMwyktrbNOcmlp+6Agy7QKxaCx7tWKRsSW
4KV0a01olnBTTH1/cGOu1BSfCS+EU7/3dvArJHxaoV9j/pVE5hJd9Eg9b5A/VXP52H7DRipU1nR9
SbVKfsU9cElC0qxwQTLNA1IShuQGG3W6gFmtfb18ZHTQG/KV+kU/0qDe4uDkMADD+X+ATzKfq4hA
O4+SSx5y2TKhoor6T+SgEk3QKSsH/RBei0MzRs8T97sGJz/5ybX9znpv1xbP92TtbJYmPmJDrIRz
E5ZNJaU5ISL5qeGDH+NgNWONQddwF5+bl/CFaCGose7Us3KrwXtkr0OOYXcMN+WoLQWc4ssjm3iO
M6ArYy8DW2fYS9n1sCxxZ9ZriR2j3k61mRS488EseDBg/XwW1FglUWJoXwQH0oOTZcXvEzlyfYvE
1yw27Ww/irrBIqtoph+M8QGfY8wtgZ+PJhFSMlkDYCYUVM0aE0/oiNfAW9oFpNJHwiti0ooMMSOP
pGFMK7EQDHiLmRScfFfaeFb1zwQpJTvzxtHSc0pgtFsgVEgY9z/iyl3lU0mrmwdVwt3J3ABrIpMF
C5zGNukxkI6iVMCcBd6BOcUidKbw+ENV2g8IICe1hvQoNyVr2//KVW0bgpBUAXod+oH4KR5QQaO+
QjAQ/o8Eh1etommELaX659Q09HD5wiC17SZK/o2M7VZxzpHxa2m6reb8kJOgYhL9D6IfDy/qPJ4a
DKAWWWp+rqIh3+msJJkvQJHAnbNugGDaBzWebw7cGMZMFBLsLRGWorzH/20tZFzpHeXFjcrtSBTg
aKvvvgIobJAOZJg5b3dIdWiILc5n5Gqe3fdQwXw2O6/yo0AGsgBvFZnEPjw3QTlIXMxp+FaModmG
EvrJrdy6SyhBpHlwt6RccJEh95OP1Af7FNi41XHtkHXB23d3Lw7gWuEuBcayS4qTlSezDT/cFMNA
eUpG1N07j60n1laqFe6sLju6vntugvxKrPZSpiFVA2yOiGr2ep9cTkJ3eswTZB/PvxPFag23v23O
B7WrXuYq/yCHryXVc2DqFeug4Yc/3dS8V9W+7rInQsEynKRaByRfRvaCBA59KDkKXVF19BgcazvC
4mfkPxLvqCFE1++z/DaYlaPcCDZfmtguEq148nIMu63WLdOUgyPeW4N278MIOQpcVznpwFN8iAmS
9hhmqg2jrcxHfdIg606WqdSveFsdy5cThBin4q38Bg7boZ6RjccqHIKFc+heEvwLDM07x8gRlaOI
Mqa9BEqGoYG89+oLPWWziUGHgRNgVTe38tdLZdo0ZtdqwoYvCh2JPIAgGfxgGQDjaNlIcNsy4+KA
cQgm/4HLZ8UsSXIkhkEXv0zefZN8DbsBfDhN30WeI1dyH3Dx8m8Sd7rwnC830NZJfLcbyaDXoAaL
jI+AhC1gbC+hanHtO0R1Bvhualo7gkdC09ZNeEKt5xPXySUl3Ys+C5pk9DHCALb6Pm31EGtTS8ao
1jC2OVtLJY3NVuP3vi7fAgLtAMIOro14QN4RXr+1yz4vQtuUC1LjkVSQUNik6pQ6ApG3oKOdwSXp
L3T2Wn6r5uBxQg5UiOQO4Y4b9NtCdOSATDWdYNrN58f1vnqeyscodJ+ciZQJTI5ybsixWArxVLn6
t/wXghx0ZrhVuDSghUM+3yJSXlPs+nSfxjLiMwinw4Ppqlv5fWzKi8LoQ6mfRG3t4OnigJyomes9
PLj3QKoy0n4KRp1QcZ+JIxmt9J6mKQT9MDK0Mp82ZrrT7OCIp7fplWWCaVAMfJ1ximxn7WqGSUb1
8FDZMDAKPyIyYLCnVe0wM/wiAnkrNecUzz+pS3lhZn6paresE0BkG8gNjiRjGg38U6p/D9FWa1X6
raKVN9JmWuaLXjmMGr1AzUrJdyntfBAJPq1IARkdwSbRnKcEbZsTmOu6S/Zz5pesLgEfVXho8IjE
w6/aN1uAamSvZVjdJIOtyz90Qftmc2ezqGqVsgY5UjX3scoImcSg5JS/0u8jJSMkSRHjV79IXUY4
eE9pOR/s3lonxbSN82ptQONNyr2RVkLXVMDbLC6XUjDuwMFbfEm6pex4zmJGF9HPEmq4MCmz0g2S
VVQzwQDuLPtA/NrZ1nDIzw/pWS1cfY1O6WVi587D6hqg8fF77Ma+UExsLsZjpmHJIOO7KNGVO69U
dO3bsn0dLYB/oi+rYDpXBaM0ijPcWtW33hDTbpfjr4A1XI8xh6udkqwMksXtKOmjsX5qKxJCh3fV
HZcjFKoefYkP27ReIOFLcvm6Gd0vH47Wpws1a+nyQiiN/4cjaVQnb0GQ+CJyuFssopvayr3qKr3O
VnqASbwHgTikqVRVcGFUfOxLyaQx1h2mXZt4ZgV/Qa2E25hERJoFqldl6snXQkkBszUwm9IdsGt5
AuU2cHJ7mQqY01ufgYa1DqC5MF84X9cK282kti0J1Bgjw1x/Hv38Nw3tnZqdjMl+9cMSXmg2tqTR
7TCvBe0B0/CiG9Yuv0qRXEI1OVfmV67QV2Vfpfdniqn/NXQO8oyK9FknUw3sWG6RiGdk6vyDkbJ8
WIeKc8VU8y/hPCT2kxO6H7WNqPUEiBRTednqZHc99GW8iVNQhnaCCqqm7YDKOLU/ZmMT289h/Wuv
05bbAjSqNC/gmsOYb/Jy2jmOe+gNYz16w7Ecu5+wee01mrqnG0aYydc4bQIhhhS20NKdgETSrUwD
Xe5cy23z7T5Fz+Fj8ONBHXEEv9HMWx0aTgfx4baW+S1tdrXu3Trnp2HAlpNaJyQQjZZ8Inn+2pgQ
cEgaKQLzK0pVnEPHMhej89Oto2+b6wn9qqWuceEtx3pYe/XVJ0zC6o6qo77K3k2ibOmiXfB2Qxbt
yrNGwp+6tvW/piRV7KGvjoJH9cPzMMf03pvrtjvTVt7GF+K5DDhx8Q+Laahk9xl1j6wJQqmKt7qz
N5D9Y4G7WzJIGQIRM0BoGkeQUi7owvrTy4tvP4piICiNa0ZJk2IbHwlfFpo9rlJSCo6O/q6X1RkR
9l3uw1lV/okobYx5T4gplKwhxwBDjPkanLPZUx7FV9qxX1uT5JCC7BIddtGyaeuBwkwaxVGR9pQr
W8umF1CeqaEuN09+d6VNBb6wCwEVZuWsWsc5TvZiuCYTgOSHEBGjh6iPxyWv52cmUqK1j2rk7DuV
jwHvDtrDSvcvg8dFWCwKK6eEBVvAWJHmaOkbSXBj6RYpXD50lEMyYNfjuRl+EwRiqN+wiEMzEU9O
YmCtH4YmP2YjTx/aQblih5vQ27A3MjzXyUrVx2Oc03kBw+ezJdjtEwktKwyT8i/Jk84ETuS3C9jV
gHvnDWlln2MaX9CLrsvI/8fnXObZfvCfifVfhy7WWzwCIza3pqUNhGM8u0n0wajw8tsRufgjtS7Z
tiTqBrygMBj1G7Kx+X3ptM3GGPIbCQdOm5SoFyQDWhRfEqyF/tjdZnIGRB80t8W32j+Vzvw7F6/y
+UZGckjSeKO57B+AJGV9qnMJ6OETZ5Fi6ZVg4GYqCXlhTOA14WSxU4+omfCDSE0VW4bEyHoesaR1
dqKWY6RmJAaGDAyPJG2ChtJ2x+WCWTb+dCB4a+qgt2487GNuG5pNZrwUHjMjit1zMnLrjORr+esx
jN/b5hl9BDj6YAeLysefZtvvNsCF3P0644lUqzE0CwWWtauCTpuxbSNI6n9mUu+nul0adrfBAFLI
yMU/LiYFKY70PQ7agDBA03geLZrSIj4A1sYBYcWEGNZzh60QvRz9MfgbtwVhHStjtEgKdM/8v7NS
QPVendxEHg2NV7G1MPggqGg5L4zm3MM7q3p3VjGGSOaGgeop6yiT3M0k8jy3LQIgdgNSBoh/xgmD
qudm16/leJXcDJOJIiXmzaujL2B59tbox/d+svfytf6qq2ulY3ye1hM5WnyywaFHp0FhI75jk8Kn
OXyUGKs7PET95pgE6G/uTQRiP+48kU4PuGD5khhquZs5KuvKlNej4DBTUt6m8eYk73H+1nKfSRcA
4lbzB+MaOQq/7jC9xtiXCpfpl3T/lolPURHUkWqj3dFb3BvyEGb5p0e5dchVKIGdo/UiMXxkdTJe
xjbsFW2jjJrrmlDLFMGFhkwXtxKaKUO8P6DYcuoyrGKEX3fW62gn+xLmXdiKAhC6BweOaJ2b3YNf
gSE0v2JGnsf5IwKCQifQmOYhGrZmfE0YnG2bkPDkmifasvO9B5xSjKE3ya4xmug6BsmTb4DUIvJx
I3bt6dEK65XbFDyfJEpAYJfcQWLsrivirhqk/c6VCj2QV2IM8vrgMo/5ZYIhCCF68Y+IauLI+Jbc
VTe4fNuIqIkyQ9Tipt3CR8LfwEzr3kojqKgLcXbNw2oiTIS3z4xwoIPVzhgblaFdJkpymAuyWkkP
NvB18YzazqrPThPlhw/OkHyrjMomtmpCqkerxWI5MPuMxxoRieSiNKiHAaWJeNB5owmG2A7Jp0kx
kh82Lz34UsiDI/GUgMGAejy38YbwRkmIMLNHyQtHbKAwaI5+9WXTE0rWhIQCEo945AXrKVDXixzC
xd1goXN9/HpoYQuN2PD+PcqME6aDvc9WHsQIz+jwTqs3EOsXR6te9MG8+SyVZOtcRgeHa0T7t2yj
Sf+iau/VoJFHF5TPeWcem/BXB9NQrerBUMpd45BjL9LXql2h7v/XtO2bxxUwpdElGjEdWAlnqU49
VoAAO3klk5MavO42Njw23YgnuXkdwmo7ehwMJJKz6WZxvVYUfAfWW95lVx1/Ia2l5dFvCZKgepUO
pqNBcBMF4Q/6iNSRt5NPlY+yrPao45dQZnW5Jb59TO3DGIMvqjmK/Uq/8YXkDwYEGHSHRRp1BZMp
lkIRV6mxvs/KqyDGY7fX6LrAyDfwdBWY1wRWjwLzGmT+74AM0G5NJH6iklJaPjaKB6YXL7AoeEBL
WW9M6jyhTogHcTDsJusuQqeSt8lTg6Jb8s0lRzHxTaoEd+3w4RPVGrwInpSBpUoWn2tRQ0SFegpk
lZVIoGLjwZ5IWuhIkAXrVMpiGbgN6u6Gqojef9K90lgY2nwwwuqAQ/rF7C7FVOx4143xVXM/3fLF
GQcudBcbwt76F6XnjHm0q5vvkuo5PV7qWbVKhpPEyKXE4w7Mo0qvQXt6IbZEoseNHYE0DFbGOvf4
ruza294N1oDpmmUC9UAMpcHSrNx4FULWhms9ohyN08tZdvP4bTT1RVPofay4Izxz3ocjAeymA7wa
JRvR1UGCBNW7EkU7CyAfMhT94YtPuFZJW64fIIWy5mfUUpcpKg5jyots1Xtk1C0+WnaOham9Fa11
7vrxUfyElvVDbuxhLqenJs3vmlqkQTNzfKlky3mydvQV/UsVkioiFSpKn5VFV7dXL2dO6eg97FEH
E2YBgwibAhYwatMXM+0KcvEWqDhw7fcJqK0cAcWJ/jA7Zp8S0G9eBuW0DWR4twKSNZsF78KWf9tR
J43EjOaQsaCR+2iUHgcc9n1ib8ScyhKw9lFMijuwIJBz1q9ZfXawtiFoAq7xfusIB2eS3bLJ+O4C
dh/mntmnlgo1SERpgGhPm/gfEumzGCdNw3sUdQ2h+QsXLVSDBWBOEdatVH/emd54sKBojaR9mWmp
u4NjQh/CwvrBnD9oxVlO8rp4E3+UC+SCV25EBz2hLfP1YD+vG8O7DNUfP2KN0T+EUODSRoI8+Rnj
truf2escnf5V5+JqjK0+I5MBnj1k8KNKs8HLRsCO2n42BDm3lcGyYC0Hldoi9bssaX0az3UZ82wz
jJksn9GjLxnaogIqouzYkkFROMk6r0/3xA0MSYrFpKOGx2Ewji37EQlO+EuI5unODES3iWR6hr1F
hTuOVKVYslkU7Zgg1AhjtDrIKdJAIz1TJArBpmSwfXCsgHhDb1eRX9hmI01g08LK/LdJd9b5GO6Q
5/S1caRSzR80MAgIy+KLKqlZexCzXYHYAAFInZc7GocTFnPd3vRptOoDDot1ET/GHAbj4JJer9+V
SpUm2X/KxY1VHXdlDuBqA233V7FLjTFrVeMT95tivnCfe/YNQmRHMvqJdZJwhw47YBqFtFwLnsZX
x7XeAjqjbVtmnndr+hjIC5mDdvfZsKZ7uIUhoMkXN4mgc9X6XcNXCjBhkzwaMV6JFk3X/IMg+TAj
MXy27vzklrtpBpepGXbaUm6kO6xsSmn9otuLnume+MozkSGTQAhvADpz0ivJzUMDXdEhZpJFn9rY
4qOIDge0wfIEcaEReyJTBmOPvCoOeCFvTY8Ip7knUZ190jhiK1+T6+cdxZ2Xtf5ZMs01f34NQCOF
t8uIE8PjPtno3LhWnYGSQLBcCc0glm4NvSIAuoWifiqLs50H+0jDlpOBpbGbWaq2qBDTyivmkzjT
htj3YsQo+PI0KM9Kx07PjxygkJKaA5CnWYwwg4XuxktPHkoHCyeJq5UPPSOYM+rUlhRPmLgQ2Ipf
GIV7ROS0fGAWCJuM02lrHfLgXWIGciThkFg+2s5YUI4kINnFyZcFJb+xpj/mCLuCipRkSk7a/qd+
M2GNM+039+xtYVUHIwcc18Dkas4flQgDiOPCKbcl53EAE1az03UIQOl5JDgz2E14exTGtCHzjwEp
s15GcT2XX529uJBPiXsQ7UAGOMQaKmdPAnYQWuNKiro6ZxMBYbUAozPPcT5Ejwb8pTI9KWmGnBZ0
oLglZO3QXtMEqxGlUzOByD+GMJ4TJfSpVKNqyyD8QtJvdCDeuG6cSl90FmlN3YTfLrnatJr3BiV0
KzWMHuL61E0n1cWK3J6wxfbWfdHgAb+jlxMV9I25aOq3aECgZ38muLcqpV2/pwBIPc9RyHDd0vkI
CbhRhr+AKiy+DkW5tCreR29nRvrFBXkbMTlYNacIP8C0za1NFECCWj3T9irPk1EGC2UylknhYUok
y2gIF2P2mQTOdiLYo4k3NUh+35GyiSGJU9ipom2VG685mfeszx40PvlvS9cp91oyrBoGswerM1fj
VFwsA0GwznAzUAbkXEoftOUTPlkbs3Xrvoqqj3A+9hTVnE5j2yzBwqke4EQC3Cw73C9It8xgWYKp
Ihr35vRg6+ClCpWbMpu2xtJSiutkOmv5KtqWiYegpq48OZ9ZfkG4O2vJ2uC9qJRNTYewk51J74Ff
q6KS4htm+eKvQllQMVjXWFAcRE4DqLPWE35nY8KCigAgb7LPOFxm+rNWM/oTZZA88zPq6DHb9tRb
8QYn80sxe5c0po0WtLH+zV2TNDQerIieBvqgYvarok95sLHRVpvJ81daGewsHL0mnc8qOhFF3bC3
Qc28VZz6Um8fkeiwtxpsAfsYcSJ1YCMHYVOfZ5Lt53Uc0ss3gy7+ugw8Yn7nSXamiPq/b1voHw3f
CABbIpoGWCkrv/D3tupvHn1VdFVZoAsMPgqSZvpZXRhV+a96fxcxhRKiNmvYmglf3NjpbRj/kPXt
HNDfoTngRUw6vLrQ1rRhlJBcwefc3IqhukyoIWYQGZcvLIbI5zJJe6GAzZ06zhsN+WISvDY4skug
JZQyYhSd1FOBspAkK/Hh6OgRdZRzmP2G+Xmw3yMHiRYyUE350Yz+mJFujgm1JzdMIBsygOVEFtFm
MFDizJIvArGRPbcevT2KUEBT9RgjBw6qazyIEZRbTo/bbWn8qn5FNyIG35A3M6ymMzeCqn8oEctn
0HfPStwCp07AzBrvEXGdLXcI1IUs36pXLTv3VfKpC5BrcS0oIDdsQl1GBbb9K0ETPvxHAWsXQCGL
kzosiStlo0J/Zj9H2OHGmKrkuNyTzfY1zo96+UKtaI+S3XhwkID640sRJIsm1K4GAdzinnB7LgR7
/i68x9Z4oXddxL4upQ8WHvsuhGLEkzu3VKX6656Eq272/qll/EMRxj7IVvyfqOVcduSqHNBCnuVl
DMYnmU7ir2rgkybLSbLURpVWY9LP/RENLLkA6HoQgYBvbWq0hhDRnEkLmfhyYqmI0mhtjJzsMRJe
4KCdCtAyf4ixyuBGzoKvMb1NYAcZme+o8iJkWbz9UcsxymHO963TsFwZZIFy59pOvIwVxjQ0rjrs
Lce55BF57AWgcytUCrV6VXKH94ASKq7N2UJCTA4h0ZzybxO7+WVbfAO5faCS7Kh2Sb/sWXmjPlw6
3cxOypg4DoRnaNaKmImzhYyrpYPHMtEhz58DZ2FtkPg5m5uquAXMPz75LAmyt9A9xAoPBZNrVrjY
ruqtSzZ9jXI0K6p1MSg3/gt03E5EqFb0jxwmh+wpfXzspmXKO1kDeCpkZhsc46MLddUi74YTs09N
/RKDN9eIIuR1DMQ88znCRU+0ltYd/stsxUSF64bwW3FZdH/hhPw72Ndc/IA1sW7vFOQO84wNNfE2
VodQl3lycmjNnSeSyJE9P0RFd3bK5uxa3tmLCL5DVach0un4emqhP40LfWPskrV9CkImrIqlHgal
1/45sbVEcrXG5KCTcNtMyUb17VVkqxxT2FCnLn0K9PAY6fEjigR8eFl/TDtKA4l65QtMqIjApuWy
flJbmqvBIs0fXfnrk1cv2KOAyCzgoW3kN+sJJWBEgTbGBRtbCDp/iBS8El7/WnfMMnSa+i862WGc
3KOcPKuhuuVO+5qZMZCa8ZwNhAGlObg/GH7ZPBYfpklcYBdv87D7zmnb8zXeT4eRgo4162EaOpLU
sP7q+X5wvQ+mtykjNaWPXmPLPZj1nBGE7h7CpjnEkbbWDHtHwYgOyAsw0D7kY0Q44v9IOq/dxpEl
DD8RAeZwawUq27Kcbwh7bDPn1M2n36+9wAFmdveMR2LoqvrrDxjvoeOctXodsNjxMKYO+uKwTL8W
WGqvvxmY4+jGPqal9D40mUO0KEn+uWdF3hUUoARpBhQmhxBUcrP20QyjA+Ya+4gxU6EANBzYl8NG
2yaK4YQ9DWTaZkbLciloIQJU176A+InLeEfaiIayI6qeC7yiu+QwLhE61B0towtwgyvAZKMNQzno
ROz1Pbh0rK+x/sXEHoiYQDG1q2bVlbScAiSVPceYq5fAoiQuZnqoXgIWA2quVhU454DkiY+h2dTx
wQda8mesaRZ7ZaDLgryyymWPjeOnNqADcz8C8ZF4V5+328CaKAvWeRHjs3N1mwSuoPU0zQ0BdDAh
OmTVXpFca88LgbKH0l4VBFn7FNxuHJ4pZ4CTItiPcXqgbA7mS+zmRwOrPkiAS5pv/+40O1BiinC1
IllRu2rHZYDRFxwmZm7YUSJ7yYDQeqDIDDO5CQNbrCBofVRX0APQB/b571LzY+poJ42bDw0Hxsa6
ttB1lips+8/xX70uEi/XjAhZToKxS59LNli5GNjFHqxmeHBkv3EdeIb1YZjDRMtvDJIZTw4euHAg
NhPHWI63J5x1++wUWxzNcIEElvHCBls5L/4IkuJEGJHm7pbJm1TgmEr/Ug9mDN+kxwUro/dlBveL
R73jrNNK84ATyG2BZVpkAARREVyIIbZhpfaSq8ErKiz51MMjnUfrKgvDvrNpd/WKjQJz78xSV4YN
g0MSnRGZ0gPwaC7uLsWnBS9LmYTwadv0Fb9/F1RWverGoaSHL1l1d0TgbniZa17JmoECVgzWgt7R
OiZy43xgwT3kiX0XR6q3J1o+6/4W5TDuXdwADH94mcZTSSDPuhtYn2Y5FbKqyrBUYiBzGUYsdywY
oVjtuDCBbXorndc3S6jatAyz87zILLjreKIx0C/rFGiTWF2IGy+uhdmwZ1Cp2VLa9CgCamKO08Ds
vve1dnQZb3QStArxinJmlWj4itURPtWXcv7k9nVdCHQXN7BYYRBYRYhgtURTIkj7CibUNh8sGBXz
s76o01/W+MSc9f6R9zVtXyVIXGkqiQ/Sh6YkHPPZdsMhhJuAyufXArsw8a1+4Kp6esxdxYNVnBPx
3LhUYP8H72cCDWLsz5bkFaPhST90HZYV7rKem3eVpa6wdTd9STICRwUHLl36Y71UDzD5AfIIu6Pc
sXTiU/M5Z1qGgKomBHYnAa0wSBgyGK569ZQvzT+m8S06CfB5E5Y59xFmZn1IuWp8wCI9w0a0sZmz
5+rOsZ+ZmTEVoAY8quh3/E/gNgxYvNLk3HX6izVfJ1bo47KdG/ywgFKTFx4jtY+KdDZqSosBFxv1
DVg7v/iY0nChAjo2nq6gHp7oXWmTJlog3WMyK7HxZE4Jkt/WvaoKytvrQy9WQ5Bp9JsZ4y7PWtbD
kD0l/k40yYYfRM77AcOVldmTSKVZaDnloYSrUZEtKJfuxC2BAav7PFaL8wwdBhKtvMP+q+fBZ6UP
ACa7k55AgR1/uZhOFm8N+22Aj+gxeVG/DA03odj9exTb4ANHj5HbBDoXAOLZ2EtUtN9M4IV+mjnj
gwE52xtHR9fG8PTflXrT7Vgj9qsFMqsdE8ResFgFyU+eFjB5jtKRubCMrhn6i5GejLVwMZ+I1923
dBsZV3RqBpzavK26FrHBucc03c/nRRC4iFgWXXoB34g+Lh8IsVe2vEgPDn1s4+q8chlhCoBD+dXM
RzC9lbrbgGz0tYH95iUCifVevXRa2nP8Eo0yOpdBYKfO1U9orWr5oyOu7O3tWGjbqaOhNnCbi5/V
njxutG0+EhGzsHFCmNtANOYr1azuJkqTpBRlxLs72aEzwwB3X/s+Zl/KtS2DPmT0HoDyu3k3YabE
K+BqP+p5boCZKYGMsHypGUMxHql5hie5EbCaAp8qaJ+H6dOaaN4UjgpLi3coqj856H0NiRf6OL3Y
kGUQq7GNyZS/kZaIfg3jD0cPefGc5jFjSuUes0DBFigAummzbwHHs+W3BrNORs/IFIytcMqy/TyI
X8GqVH8L0IbDUcjVi+7hkqZSYZrkOrrwa5OzWTp7072AjdLC7Ja+D13nncycA4RWOt2zU52z0qG4
cUMKxezjcJB2szOhp2G8sq66H5u3xlfZUSPkr1ms2/lXYmLQqqG+Gp46iDTFku4WqJyAEGya2hh/
GVTfdFJBg94D0WTgfPBk8EjEWDal9oovqv62kulHX1gEGGHHqOCwxVAQTCdwnwAg4ib06QUGwlY1
tiM7Gg4g5k+Vs9ciQG/6I1LFYw4wIzzE+3DWbKXl5Q5Z+riBjq3eB+hVMA1K6+ArBnX8m07ZOmDR
qL5m4kQbl/ZHfZgOtzdoVtC2VP2uhX1RXL2yJo7WdfeGjp4pf4lojdQrwHDbu9aG+MCa9ChIpZuM
y8N3nIGnzNw5jXCejJmocweDfy7Ws47RqpFdYvs5S68C7cq8H8UT/4tgT+Lrscmga1bjqdcQElOA
SpBZpOfrspAbGFjKEKGhZYBIpjo7I3K2Tf8gQJdsplHGe5QQkndYRFjSJ/C8CGofZgifNWY40y4r
xDHyWaAuV9tpPjXrO3a8TQKFv1SkXv0HlaOJ2Y4xIaadZpxZWUu6/SWboCHFsWess1G+jPHRTTlh
SHXqtOjRKZdXhaCoTMOWmWrUja+qwQ9tMWmVrOksquTRoQHwciKmGhQB1cgiyT25WDg47nAp0+AT
+aCEpGBmMKELDYmWw7yDUklA19bksAviAoIJXnrZooU5uqsGi007I0iuK1/6rj1HCuaqtPLDQhRQ
tDetMz8yaEgtpsxWY+4yRZ4QWGvBsqquU/RkLu5LyUbE7J87yPzMKCoK1ia4I2KvN5cvDUsAoGCF
DuKVt1WoiQdCPGYEO6bIpN6sgXW1Npx5z6FPXjWO3jzeJ0yMsh1ukmzuEkez3FXugBs4cJAt/S2c
W3w6t6QPYuw20J6J3iOCwsHr+0+wqJ42MDAyUZn0tTJEL6TaCIW6YcO9wTLXqxDV8HXu1N1p4ZNZ
ibUuTAzA02mf2xWxfcmH+Ta13J+6BBMDQhj97wGAUp1pc3/V4YQz8Lk1bKaGwBiSFtB5Vd4np2om
psuo/yzimlIozPS1S6eDgUdzjgB7gSdiLj8WBnFZOEiMUiiuf+ehek5t84+kRY/H0JqDtOCmiQk4
czqKr9+2eGzH9MRruvGgBDJMqLSp7JdQSSV0JBwFAAY3edJIFZ+UWQk3xWiXMKUqnLWCqkNwWfJH
BbkqqKzSThXifGRaNZZ6B0teePjxzqC0UN7LmDgqlVdfXey3htPTUigCFo0d9MPl2mvQzbXvoL0t
Fk7lTNjdSlUKMLW7if0QvKtmcl+c9KVNA4YTRAWjt+fA6tia0J6nLZm+1Oyydncjic9WgAILEf2C
Jz8bjJLKLyAGcCybMx2ojxvzXW9G742myBy8YcUGzT5x62nEACeXXcEPqmpUNuMRydFK77y3EZsq
0AiD3Rt7b4uyQfQVRMyDr1cw7Rh6sG+Pm/LfQF4G+Tm6RWpuPu8Ea+qU+mM5BbnW2maAuUJA97Eh
MiUNrp20VTLJe9edl37X5M9qXFFTCSsxFy4qdR7rMbHxOR2XESGqpu9F0OI/kO09NcTVH65VvTUW
GUzUvtie1hFGfjIbw6D+RI0dFmyxbL9fObgr0MP7htwussbYn4rsgz1y1mP4yoFo5LBR6n3jPagQ
afbMzZjvtHhnKRoLxrOQe1hZ8RK7Z23OFQdKjfEB1K7YCCEW6zCnDM6rcXwpzStJc6rSFKpLYPB0
IUJzktcTHVVU7Abe4wR2AKJDqP8XSoCaTnnoJf7EvU7KZvTgSWt1NPStY2xbx31r48caB6xCgQxN
qFcsFjmduujNQSrvAhT4AFIZ5Uqy4M8DdnvA2qL/cBp8uBkHc3JfdApizJ7GhE9RZoeGK/U3AqYX
gWPaGD8uDB4Ovw3kSeswvmP5l9xnDZyzhqQscConGU46+/Zk/BSoHSeCglihkBDbh5pTHytI+2VA
FE0IgCNgaccpJsjpEVZJXLyYA6wlqHwawg3THH8HsI6KT+17w53ZiW3h9w80GwoFb8g65hTEA+bA
uXTLkbOwhcBuay+YUOu+ZduO8IDFkkk4APa8SENq6vRAOnTsWwfWHisNGTxYFZOJy3tOzjmdF8av
Mr/QPJuCrRf7YKv8RMugKAN3M2JAXAB7tNi5R9V3OOwtxdO/luTs+r61Z50AiRN7hSuIXhVEZ4Zb
rSzW/BLhUg8Qr7M4EUUBQLkcp9h8qOGkgWbPdRB2JSfdeFVbec+Uj7mxdRsHz7+IFXW5xU0stCBE
AMoq90MaMKLYmlTcMlhpkUG0lfNTjwnFABq23lfvaS02XhlBZL3rqfUK85/POuFyNcC0GpPR1gVQ
+roQuxIKr/0aKXcWc0hXVftTg9iUEOV0dpMxCRHq7y296dUuW5624eI4cqNNzX5O12b3Hiwe1ky8
1UVqwzmXy171I6TQ2HIX4WDLMK0qUoJBEVsCvaZpy39g3TMhll7ETsJ9xBr3jtM66R0Vy+TSSPOL
eiA6g7BrttHdN/dRsfz6An8ghA+FLTdN5tONf2bltGWoBMeY4ZeprruAo16oVVhl8ZSCuZGQ3kH5
wG8XlXMhPTz5ubFn9Q6qT8+Yw3mQYnkRcRHIiCjwYIRekmwmJoJaGqoLttnsTJKLxUBjUecs54k4
mfDGwRs3F3jOJIEqedBEr1CWeOx1oSKqqFcoV4TFHy4CIwcAXv2hN58l8xStG84u/G1ZfVBNIVXf
k3Jlo9NVfzSitoDGQPes0nEf8WETdqzmmN0G2PfqDygwxcVV406HFt9io6gGFuqM6vYmXngQH7YL
Jv2bf+2AgArV7HBq3iUZbx8JQ0VBYtudOiDUoWMhB8HpM/L4DFBYADAW/bPymauwwvCDYqvElDSo
qcYDzlDqe/NfE2GI3wGnX2vBwoiZgvSR4K7unlnTT8hqi6oipiBbV0Oy5ibhTY21Cbvv9Jq0LOXM
UPW5S4wtDi9LMV9N5NG1GW0NSNICqqqahVR16dODSDQ0SPQY5YWAR7jR7LpfGK4VlBYYz7OH4kDn
NjWHpciPDJsGTZIaNv/+EdiyQ53Uwu3u95Zi1tJpQbB6njV00MBJSfDVokGUNZFigxVyoyxkXcMs
T6qcaXO7pot1bAxfeiWFgsc0uvEN/+bLxCrb1avHMW92MDs/PNM/xn7wkswQTZfFh+LawAidjurV
x3gJsaWxqRriPYZ07blos6yaAiNsOg73XPjYeQTshU1zesaU7bkvAD3ZXgAqlEp84kbFsmKAOVaS
/V+5ChAON5w/TK1EMc8m6s0Z/MLCVSrYmJWxprW+YNWjLMkyUe6txkZ1VncbN8muEQ35JjABwSV4
1lRgx5+UHQ29uMkA8qTs3vV/2ug9qR5QR9psTcNzmmdPxmLhKgowKgc803J+IAPf56h2aJpJRzbo
j3WT/pbtfcMO0Ar4dwtyg8zqtqcyqTl5HeNitd5zGeX4FUd3DeHeteQaFQ/m3P/Ag92gWXuqWzyI
0q3JSZTZ82PcVSclK8rblxTUI+6f48AAiMpOHhQAyCHbVOFV3pfpwRJg99tyddQUGnvjXrnI0JyN
EAUKAqySCgfN9hpftM4iEpcNSt2tOdDv6NtJCi3iBwjcENp55is4VDxsDHQQRLXZP6DSD8owbQgk
oez67l5MI11Z/OAD8SswaiGO2PLyB3WQeQRauAWU+pqkulAJEcbg1UFQAqENttB5rLEQqH50Zo76
NYbtziMeYBzKUQ+hcyQzWj84zEQTVBZbsh9mfHEsDk54vPA2BAp4cZ2V/RX2E1MQ75bsfwm4OhOn
Ekh1yEJ858CQdEUwkb9wJuEWbWirI1fH2Hw8s4vw2eiMtrbylEk+P6FGP0FjD4NehSj5fB3uYUfu
gnzRqheDs4WeiqT1O8mrt1AuUEJcyx7DIdKHoV7VXgyxyrxy1eF4e8be4FxpaZ6Vh1UE8IgZUD4m
eCXNZ7UhwYjJYAVMskIamv3F2is0YTZNaKnmmrOet3U3M5guFEQfW2TmVMYUrNqRDpwjRuCoJ/NI
TDdVttUyi/9axybF9KriiBqgFQsgwTDNC+i+3p578xIU8RGnnjXjAWqAlRqahXhKScRM2RGYLwrP
LyIDeeYv/QcGrCkthc50FmnijkPvZxTrzDXWi3P2QGw6TivH3JAHQhskYelVFuxB7KlTIoc1EPAO
9VwDILrwRnNYcfxrfKy/IOP607MfJ1Ar1ACj/RKVWKp44AbqASZqoqTv7OUMK4Z8l0FbA/8G6Icn
ojTnDyqmwcmZ0uS16aNdcvPm18KD07lw/zoUVNDGkQX26SelK/UgYEHBINMtvs3M4DPUq0bfCesp
qX7sqMB2ZROCJ3UGNengpjMGHvdDEq3HJoUZsle4oHAOiip+X1TRrUGDlVpEQ5vPTfo6IKsYWKlz
ljXmbRk5+Xl2RfEH8fsy3qPU7Qaux8hJ9aPP2VZPeLqcCVu76jPmiE99gFE1ELJTlpnPC9R++PaZ
856OKdU/cM/grSBUcwmq3YBpP9o4CInsps4eUcD8GESCgJqTchR77+hEo4lplD3MYN8MtGgjOzw1
QxXGwRQE9inEi+GNyTXGMXLwIYjT7igiW8Rh0zK0BMFTm1Pg61+w9K51d60t/qBQjye3Ey+ejXC+
vqO4qw5GlS0N0lpuWCQUweWbYYUgInOirbMkpzihBr01rCXxyMIRKRUsTY/4mLKoA6DmlXI065UV
yz8n1YdtHx/9HnFJxHdpAhOs1zs5Rg7/uNqnw27stX2xVOZdywLR6J+ps1M17xWtMqDVnxLaWmqu
Vt8b0T3Lt1X9qJkorJJPWV08Oomo8x6wxD5X1tPoRpsOonr9gJaQ47U7CNLLaja3HPPY2vtKM+1B
24hcB9Da3APFDEzgU16SF4EtUP8AENa062bcFaQzWfm2hRIvZ3djYojR0liwXNNoNQu65mJyiW/U
rpn0eJ48OurJYuPBJBqkvJ1MLvbZKJxTid8AdEiC/M5sTSBHrTx0oGYcVrBxuEkTn5rOxwH9JpoB
PgrI7QSxt2yJwrQv09I8UIz2MW2uhV7HaOT9bDSpAp9hxXs21sPZuXXKh1imh2aUYMnd90g9leLa
CefaxuPRgXRAkBKugBiYZVCnBqIHajOcyq5b5y2+K53+NDHaonMKsvg3twgTqJ2QVAXMHH6wf7+X
2pOfiYMPOJpbSEFya4FTSQ6JQ6ywRGswdve5nmLk6OzyKHkN5vQWSe3UuKhskc43FlmUeF0gS4Os
8VCSRhTVyX0RzGRNtbepnQjSaLdyYP7X5hQPQ38tim/fmb6trPmc3erg6NV7lba70RWHmatmL+nL
0NcvRaAjUDNVXJK6iijevdyFnq2dY1/71hr8iFgCu0ip1XK04ChBEJ/RedXku6hmIwLoWqKZ4VKF
alhh21FI7C995llkBQwvTw0V6p7+StO9xyn+mHxYuYkf2kJmMvYVaOgW+Oz8KcyImISjUsPEXh+e
rGlBM9Q7YclMTIduRWdVCav32irUVs5h5tOhXdkwgrRTN11FPYVZx5iOM5RFL11WhFw9QINUD69q
3/txuNTuQSMSGCAU5v0jqkDQDhPypAUvSVvGTTYg5/Z9/eBWYtt62r+lNvJ1YqUbTegcszVjObaT
27I7LHC8WCsXGFqgBKL4grCZCQ8oT4ywynuuppob4+Je6tDyu+TG6Mk2tKEYlTFhsrSvWV5jthmv
jWBTxM49Xp5vZo9VU2BT7LBaQYvN2jkww97N4diQvaB5B26LNCc2s0gXrYFMyJnFR51/LqkhMLP6
mjuCOiqGJb/8sCMDkayfkRPFrOq86/bfLxWspJzYM1jN9HAPck4PxigfsWk+L7Pz2eiwATuP1QJ2
IJ7hPeFvAthw9NOFwNA67MUNxMzJsPHggNU/kcsj7X7iJ2rJb45RbZf31wyy0OQ4zxlnTeV4uBso
2vxZR/neDTDzRR5KG+qxeMdhbJbffm6t9QStaus+GZl7YrD/CRLk6cL5I3gJs9rEbC0YOycjRWtS
MXJYzdqWzwL/+DRmloMUWVXT1pT2bamtt4gADqJa7ksSi1YCT6DvqP0nr31KlKTzFZFZWZksEwjv
PKIhjSlHd+0doi9K+V3PlvTYwXQP3Hzd+tEjjA1aOnLcFWUIuAwklX2AWe0NOGH0HoxydlKu9RzD
ahu8UPoYYdgXae0Nq/kYGBpL20W8rhKHXbjC9oiXqblZMDWz8Ged3Jyjt2neY0akHuGIobFTzJ7I
dQa1RloNClPgMoE9teY5e0ibYCQ4aeD9lo5AETbx2TTq0MhNlkz17GwWh7uFwx4A1NTBSi27TQwb
rmRWMiqsubpdX/AtDP8zrqaNcgRzBcR/wBHkdLwd7oiVtvi2gHkKNwqlWrl8oq1TTbPKAWazq4AI
miXY8x+Tgef3hOTcgLxe/tIo9iX33l5r2kuPwgfDd7g5UIAcpRrc+JwLEf960Ahig3JAd0L2jU3g
00rIcGYIrOVLnNlYmAM6pVQ1T88fYGGwMDylnFm2QNDCG4AVC4Jr+Dhpuw54NjCRJXHl0s7J1nAR
qoBYU9MaLUNvwxad5x8p58p3fqPuiuYQ/4uun7cemADJ68UC7DNiUOp9+PxMsazaRRxY2K8sn9EY
mWDGYJ/SNbTaVQy4L6n/NDgPdj/BzBzQ33MAGqGOcorjmgVOoXbFNkym3IyOEUKDEvNNPfk08KyT
QPvECKsAeliplGyKWFZdZJYc+UyXqcOOypzKXW+VLy5fJCcH03Yeq1b/8WA6zjHckXz50p0ON+f4
ZkJRxMVvl+eEyJFJoUEtNmIa8IDEsX3GAxSTxeroFmTIadNC59bgqiQ4meHbBElAfE7RJsBqRkuM
UOmWO3949Ge4+rm6t7Dw6w7t29oqkgcEjI9EGyMxIHeSG5Y18B5mpm9IZtbwFfDX81BByWFbbyCV
yV9jXEE6u3lcbBl2uIXQMqqV1sDkhTnmepr++XDiaT/zGDVLmDHbakTDSoOkOq6kAm7UbtEViqt7
C4wEbkKAQGgM697ZK7e4LOUwOanOufO6LZTiL9szyPUFCkBu5pD3wGowhZxY0N0ZFdhpccHJjhZj
l8NFg7Nf1/hEsT34gy2Zonitd7aNy2sa5uhDZvJtElYBvQBRy9iHM+UsyJns6OAYLZEhauTVt4X+
aYoM8ycTeeIjro8QE8AUuIEFW+F5QdDvMxVh4F4Mu3xYXpPquZQHvnpk47xOHG9ZOyflz52YTEUb
Ux+eJ/OlI1hl6Oa77m2wAlq2eGXn89XxrkaFmrnB8cotkFL2fCmgqYWuGOrxIYlKonqTk9dizuaY
Wbi4zWtaPJpRt5ldrCfymQ2CuyHyg4c+97RtXGMTmFg3GT3rkY+UuVa7Lr3hRWJjX7v+SiYuWPkH
gGQb1B/92GNc4AIgzs78VWnuyRkXplyvQeNPbEkFCLOAcwCKwByjDWLbV1XbZQF80wb1w4N91i/f
9oK8Gapo2E/2plZ20DzamFjXAckl+MgFUXRRv4oBwJdBwg+q3zyqnjw+mEWWb1AO1yAD/dC6gPKe
iZ2RBYyUNMvll23ywjTcW3glfb8e4+I0Df6hwe3DopXX6n95ZW5SRVhchHYw+/R3GS2MHtwwn+2N
tfBqm8OmOwoo8Fgw388Wtj1l+mJwIrlsYIIkuzmmO3J6OXJnOFmC7M77mliujs4CdQ7eTt6suclO
LmH9gkMFEe1BjSOSlBcVZpnZGDtmYOB2yeBczR9eVb9H6XMiGTAR4GJgkkTfatFKjcOBNn+0Cx8E
wPmINBbNmJ/GU34xuGeEFaAUAxG5b7CDVphbSwHORy1kO/PlcbIpmD3XgCvJAqxAy5rJXBuovHhE
kzcOD4xPaTxMdqIMmHPsnFvsqQlSfCsXRaPsUkS56H4RF0ZtQSpVo5J2RNFzLP8uEXxDTEGKBqPi
6KfzwVZx7Eny7ABWVoHUooc5qhHEppuCLGTw7IBRPUgLLFHe4Bh2Gw6lub6DD41pMp4p9dFH0DQJ
3PARWdQwawNnWduwuWsRb8jk9Rx210ivaqf/qlCg6hzOAKFMRXY5bxSbdbRmXCqLfe9gOvm1NJ+M
tFoNl6n3not0eYL/Y3JmLPSvViauMb83ppl+0mBJfOla5Az9HdO7MHskgmjJ6bVLGgWbW6kBkqFO
1Q+ymfeF+sBamBYYjfEgUil9BXv8nf1IUJVo3bJQtuPmgmJ7AGzX/4Ff7RooQER87iZJhZi4YAl7
l1vcfo+RBGrAwBBBzb+eVYNmZvgRIkDG1WWq8zBoQRKTiCbBhnCv33xmQvYj8GyGCX6LFW3xpvl/
kTssV6FdauWZps2wRvpGXmrNfVh6+b5o9gOacBYh7cC2C65LRYFMoZwyT4pm6xMo6znaU+NXN1CS
TK9ukRPty+VRWaUhA6FVxYfIQRZTFdMl5izUJ/YJxM5kDKip+RTA5hkK0jAslBdx8lyI5NbbqLOS
tWUyo2ZOBKyHexa+ewxgBr7XIau/Na1ExXUUUJ/K/BkPy2U6y2y36PVa5VsAi6VFvfsbgTkgylcu
8mpidw3ogqaVTVEO9s5rBvULUFqDHUAMDRC4xqZkYX3FK0ruo/elnIdsCBcVYmn0GDtXzd2LcSwE
klZ45v1wUWatkumzNJ3XoYk2cynhnWAXg4x0dg5mvIQDVb8FpmUhoqY0w2THaoqt4qhOpvOmyt4E
Eivncu+j0mLUZYz1vc8ow/4byNm2jNex9vfNiAJWiJ8liq9WDDTlFtYqZi09calRwISma3wRkELE
7sYxQQjt3FnFdfLVuNhccpXU/BGMrwLzscIc8Yz596mmkwFJyoJm2jMOStG0SNSL4sHTHpwm38RV
vHYl+VRU1Cn/dED5MR+/84qnUmLsRI+Z5Q3PU3kK/Pw1odYjJYJIrq/TCAwM65N66k4MBpDiSe5k
FQMIpYGxtJGBFCi+jGwI+4v9bzFCRSgz6YfxQUTsRkMggcSBLGkp14418TjFR1Ofv1i5q/U5xnp1
+so/GBYG+7RvYAxW8JN3N3Y5UPpoq7py47T5IcjdqyrHM6+jzelsjzr+Dy+E4oJPsXf16CaU/nHM
EZewh6DKivESzCxtRKRo6o5De48q2mFSVPIV2c8bN4JzPFUnW3pHfwpeBqF8XrByV5UsLrw/AgxP
8CamJuh4ZNZQG1wMT/U9/kV/O42uXXv4PDni0Y3Dboyf/LrboUle9VCVSPyq+CPBjz8R74mBk3mG
RTvYIc1BY36NzzXJmUmbrOmDylUDIzKZLbrwn8RRhMIIy9lh79VwyGK6yb55Fza2Ch1D4YADFwji
HS3Zs10iLoK1megTTP6T0dePfsPkYYygtBw4+coZ9VB4J5/9Z5PWvCxaSyIeblQRcVYQdtzZBliP
t7XA9w/21t0wTufIo5alLb39Z6YPq1R+sRDvEgNJchCqp8ycIoA07Sb0FiM3W+UGj2tFFDAXh4wZ
bAppzY042yvPg1iDC8UO3RURiRXpwLbxdYmytWQQdZjr6xSLTHQqlLAxr7EMnqFNDUSrzzeSoM+9
9DY5BmIBxwzLAmjYf4qcHsPyaO8AveXWr3Lknu3uAMbryvlizMTqyBshNB0NpJkYZ1DjjfrgunBO
mjU+uXX5rhxHSuXkxVyqs0gf2JDxMVn6e3WDEzOMY8B4JEukxuWP2Zg+WIrtWDI6RTOtBtuOxjE+
ytg7yGp60LVPNn/YkWZzyJjJZ4b7OkIxBHOP2GT2hrOrEKrp7r4i+haQwNdDu40bOO/iQcb5ztKz
02hBfpnEfQT9wKdMLCXb3ig1L5HJSnXqwxKTcVDr6FuvBOvccnmwivapFS+J9VhGESpy3M6QxWFF
cfJ758g6Pi7wg+tuLfh60pW4BZTh3G8rdM5RJ5jWH8vsppnHkZhNFnhwlaFORLnPUfGrJ+Y29glf
Eu5m7nvcBfzp2QOxHPC7s2OL6seBmwum7THC+IplCr255dqvafBo4qJSoLeudRQjPF6iywlEbXiE
Pdzj5HytYTklifxnTy5q1HFSvsbqYthW/N0ZeOXH7hbHyq0kokLAZa6t4S1egm3aVAhsy3XFsKfu
R44kp+pZbQ20AAk2jnkKC2ZTZcCAFR8A3f19zzCXiUe6cHMmNNVU2LPDLlPXFZlMnHJmidH6TPBK
sYj8TtgXGY2pIkroqAbmPocTPx9rshHGC8peSgpHopdhbwxUssBWS3z2aY1JBKTmP0xmu9Ha7JR5
wV6xNfIYI5V0V8/+OVq0+xQwE/qt0g9iINVM86XUL73JyOvKiMxCe9eI+l/b9E897hvGeEqc4D5j
EKuG6qZZzpsRGPFWo05Idypwx2LBKqaSnnsZ9rFXf8RSvk25uAaVzRhdMGBow1cb5GHews0cCNrw
pSQpKUWoJXqEQWPWVNtoKkG/PMb7uMUUwumYfnV6T9fDlUc1Iw1/taexuJWL8Wr8jvTqeGXV0bZz
y3uncSmKWnNibH+CO68piVOO3pFBI8bFsjc+6Ml/osR7sNKG2Aaw6aD/0lB0ZV12iuLgA+J4ul9M
uhWR6SfZOIQ8+uc2k5soQtroJ2hz+s68DRiqhLY4BgP7y8jlAM4CpCWiq6ITqlsmzrTDERs961zP
DxrfvZmfNZsI4KktLn1r4IKlg2Zw2JPKBZzlAYua/imxQGBZcGbkE6FGXveCuF8fDIwCqi/ZRxR7
/7LRAx9yLvDpLixZ525Pue9suu/cGjam5MHsluxQDxiacF73NhH2/GVCYDdP0Fpq/Xi99qGlDQ1Y
Wuxy3YCIs4qGABthAr9wFBoZL03jpfKb0wgznlK2wehy4wXNk8cu1RZ4tsDdnozyUMh06/ITfL29
9H5ElRW0E6Z8GsjFVaYCA/sS1LdE/U2Y4XWHulggHqTJsfYmY10thBMN0k/WNYaIDt4l8k1dGQHt
3HDEHnuQh7bXj1oVXNW3I2s+nKzPnNOc0EnEFMxAKr81T+ZNZATbrCHU0ht5HM6o+h3NizheETkv
xhcQ0ULSbFY321xrHwaZG+cR/oNJv6qhONDt9FrYYC1YAUQTyw3p0NNVzjFdus3EbB+zd1INOLGq
XUB7ygyMo1444ynAoC/ZsegrCw1knXlfYo73UVLTG0SnDttJ4mnN9RSXH0A1a8n/0U67by0fCCbW
MDYZvDX67Is+V09GHVwTuyRVL8A6xRrDQcTrPi7ZucJuMiGI9xUmx3Ed/5NNhnEopGW98I84d34u
tLTFoFST6fCOFRueX7m5ddyabasFvbapv2WyKEX/dCs7pLwto7WDE3wwyV2ryWvXlOXjfyyd13Lr
WHaGnwhVyOGWBAnmJImUeIOijiTknPH0/naPq1z2uHv6tEQCe6/1x2niTo1ZvwiNuJlllELZcgV8
VNotdehdIv4oNKwv4nl49/AtJ9oyDTl97b59KzrrTERl4fp2Sy4MZ16j/Q7lvLVCxOZVbfcrRch6
hpQuJgaLeTLRPSuezWflW+m60LPrbJLKMkUxYiBgC39G9yHyXurcXA91uGozOSHI2OfvYPDqUmSj
SooqbbIPXVgOlMbAPmgTwe3RBmAzw6ixqYvqz+gbAg0TyW3856ALMEwnAqLq3LyMt0ZsXHuZsdOo
mCVLpuOSuN3siyBWHP/hKu2zA62TP9GMC06pVJDh4iuaL3bMmjmjdHQgw/QlLNOjt9Nn4o+rIJE2
FVh22ArXi0zsOpah/Kuc6jX1VxtjiEqcrQLH3bcJvJ80xMlS44ce+N3shvd+2FWanYtEsivJgj1G
bza09Le0if+x+bBsCwkWX4AFoR81xafZN/hHEDm7Y1e+Y7pyda7bSp8QHZqb0BRlV9NrwNpU0IoG
0hwX5lrTYQU0cp0MgobRNdk4qeWWsg27N3ezLO17GhDG7LdF4LwoZbZ4rcb+OtHmZlWU1ZXxqjbA
I3ACifpoVqOqs9yoKDhB7xoitPnNJ4YNda8ZA1zScWPnLfRvuM0L8GMUjv1b8anHJKQ45AUm9lrW
b6UGTVhOxm8Vx+91pq1FHnI06Gt1KJmh7UfiJ7u4xAFEZ+BboWDEBXBm4kAOfuK6u/Z1JrMsZO+O
gmS8nNub02YrZSD0T6Z1CUbjgDAXUXZfkaHGPts1xqYPDRTVTP1+8W6yBi8cuSHn+cM0u6uKQWM6
azY9rUoKDolaux2ys68nSM8wF4q03AnFQ4KbjQOMRhQargmnRGAXksYQEdbDiRUzQ4YKqWc+PYFY
CpUjgeUuMKTst/A/SzyaFpf1OHJEcfucVDCckx3cVCabk4OBhAvXsie6Up1oUdtwM+VcnPyS8PBs
cp0m29epqxbUBuXw4T16doJwFOnYcKAXtDLPI2O6qyMxKBHpj8EWLxZOoBABFglTw6RuLOpmSoi3
WJ2Q0EIzgfMM8AAVRrQYLVzVPMXfQnNZsPbo7PLtsYEnHe8GA4yl1bSuHAwn8MhW1g2v/HVA3ELk
oZFBqJg17w0k1dGfQRUtQRPkZAgMVSEDLYNREDptcR3ZErYiDskDI/m2sQ8EbaEVAJIzZ4LmUEP1
+rntLophuFXiasa59sFtGKtmZDq8MRPsDl+jXbzCydzn7G6FQw9QuJOVhzipSclf6QrYe0HSb7+g
T5Uk1MOYhPi0uQmd4yD9WcAWOfPs3JU3dHJL2XhFwbNkrGo0ZyHuKPaeXlUWs6K47OoleKnMhaxh
6Ov8DXqsVTH8+dVOxD6nwidnDKhycC0M9zEq0F7flGZrZm+TSlTul6Ts+4H0pqWPULR229mNYZIQ
qFnfdf8RMkHbIOSUFwUSwg0Z95t2N1OEN8Y7yWvELHLjRYaD6/IP6Ukavmv1X6yIhwEZcjEsc09F
ZUuir9tTflrm2wzvAElObtOMKzB3Yl8XbL3C5dKokKDKlRYeWkIxwQW3MoNMkFz+a43WbH0egzA+
dUQINcgc8nRVNx8xzwn1wEtcdnr9mL5lh/i06q0rH35NsTkDepdzNoc38caTojFEe5Vf9dbRXUgZ
W29fMz6jpCIJcqMD1CFRsWXtMOMEcsqViu5vwhIObF/yNhsrKTSwh8SENhHEwdPiKIRG7qScAg3l
ARNjcmmEfbASd3Rsb018QG1+GPJtN/ywS4ptgAA9vEoRtKJXkOQUf7PWrer8BC4lksLY/3VU3YjJ
+ASeQmIjV95+QFBpJ79aRxNVTZdl5+H6CfJilaPiAd1wJlKbm2dp7vwYMASgMJbEQCGnH4hlg+Yo
VjpxK4h1QmvTd915VcE/E3ODA3yc0JGCFlzER0JglcMxwdlfisyE9ij6ZDJExREPQDfI+J+vsmli
meNXMKEEGbvQ4yMjyUhKpY8hTdEZD0ehzeSs7O8TP68IhS/LvSwxqHGSA2fZquoeUxnM+ECUZflV
URDwTIw9yUs2QZwcywPP9bBBbpmaoIYIALcaPKeFMLEiR3f80bNPkwZhpo4YShGYlBMhc9R1JTW7
3mYUrpgPHOlgpm4yvDJmtpSYRAhOghNy/2veD4hqzHmn/2blmkcr7pfi14THsLcGpkfO1fRD96Fk
NNa/zsuxO/nB4x0vao1Hs2Nzb+6tRcFYuqNvrWLTQMbHczPPByK+GrIDOcr6J0zP0tQ1VFC3DMpB
31SYhxmthnOeg8LxwRtvI83QjDi22iwBVOBuwfF59WJl9yWie7qB27i8ChBfUmFYmhUoLvHpZm4v
lfGscDtMBJMc8vaFtXRRYonTF6r5T5fNXcVzevZ57RcWKctzEGEMRpku/5gCSeA7G7Q/QRyirEa7
X23gwCbC5KPyLTOeDvnHGRg1Ug/qLd5jBXM6Sl1ABUFn5SI3R1tN7TIv9zOGVSndhMBsJjZiDQE/
OEU/7xrpnSh/g0q4GM6TYEpP7VBldRH/q/0cGdfVRSL0RPEHl1aDwbiuavrZdeU8i43D+hgIhqtq
52O0gqvcIoWbUN+ZMhJZHVEPt76RZVtVa/fI5UI9PE7JuEnjjBB341PMnlIdAXpSfTO0t5Qv2+B3
9HkirfKPX15W5rWQDevhXsLzO3zo/Bg5yZoTg1SIVk3cCoVNotbwSiXaGOyX0M0EWgXvy5yIyB7k
rUZMFAN5W/1aiOHFO02fBRT7SUXbrPaeOEQ4g2ISa8mskcerob5GfnUN+F8ZpMWsQYa3+1KKNpaR
PjhWE5HJgkWEf4r7CPqKgX6Rfk888Rmesh5j2t6KuQh0wlUHEDPGd4hxkkrGTT/89gQXJB+h5B9r
BAllWn04WvGfYyIkHDZamdNnTbqQbx3y9ApNz92jR5OXpv1Z1Dgk92nAe9R/hWuJhbkNAkJKTLJn
AD/BuJpjWXaeP/pLgfVo6ktA24AMQk9XCueMyEpCKDMMhGf/NtVLuIMaDR1LhYHB/kGD9J/xEFWc
EDBmcHfw0lLkDiS2NdMVoBPhL6+d0F2Lkp4IrKSxgYB42GEhErGcNjeTcSPptGfvaJuWGyUvHpAn
C5Uk73FFNIGeiZ4JlWU5GraJZRA8S/aO/s9XT9Mlftjlgv9p6R7JOC5pvbM0tKsa7qCMo+tEjHjP
TVMKhgNVH4qq9oqXlBWoJFco1LYD2HSDpL8ZY6GPH0qKRKt5LXdHFcdVa+0K4mN8i+cC5WwyfoG1
8lU6+hoUgKer0AiVArEJq3uYwTrRygWPya9LFwuQve4aPM3K/ETnDf6q6POhse8+GatqsBqmU64O
V9PKV7nNzCcVZNoupvTWR49JuyMJwN9j1A6ZL/UlNTb0oprWpba7VQMHKOurNjgy3OCf5Uj836et
Ox9E13moBFGBkiM4DgPS6xgWWlvxfYYWRvvhpfiCAN1Q8s6FCYfxyMqfKkPtcRWcnHgVtqGYsOtL
sq9uUbUvCY9stSVH4ZBQDC9/WymejlWKZCs7CoeouD4bO1wRmdiVOelJe/GMO4Wz15lmEkL36vE7
6N/1VtXpLIIlRSSKPlomdQZPdFRXa0vYxqdvVquEpHixwYvQxv/9+zwDGl7nXCzCS1+d9V5dyggb
w4rk4nDTUDBTVQNCLv+KILkqSFM0fwvLIZZM1y6jbVvu0FN7ipc5a7fSN1bDto6I/p33JWVcE3vL
aDGZy4NXmtUrU5S7qo/fxFstOrlx6/Ju11cBc4orfSiOpHmSM0hKTnQTBgsN5k2NH0W2b4Q3X4rl
i5q3Z04jo7qPwMX/gbG4kZgPwtFh0CGTF2NuMdQAlv9G4xXDhoSidyCcyLcE554KIsuq5idPyi8r
oPozgWmV6UPDFCyUEjonElptUun2E1l4tTngP163yngL/Pp9UFmXpjec8X1rwz6IauxPP/oB1rct
VDW1HXRuhVM1Il+xmvszROrWaoN1Y25jXGxJci7Sd5Xry8lYYwCjyUJRIuk958SP56+2f6YW4Pyv
Em6M6pGpb8kAb1yT15W/Y62y6IfJeSIEC8NQJTChdij2LXErvluBnY+/AGn5RB0RF4xgYK3gpyP+
EAPnPWpDVniK7rSHHSPNDhk/M/faTp+JM5xi3F0n7Pst/noO6fhokO4qPvkJBbxn17eOZFz+lnEg
MuhQ7E2H9GHO1vw0TBAS9PCSLZxrN1nFy9hvEn5SjaBJADoHnwOtCceE6OkUFFoswB3vf2QQ3EAo
ynj302Jv9PzjxUMASuIeKiH8U1PdObW1EQEtyo7Xey6obS0odfMEI8JfS8dpK6a5tkcph95qaPAi
Ry0xDShPSRaf9G2W/MO0oeIqqP333mm2ekeIB9Y/XmLOFoY4DERrq51EnTLNv1uFrcsupT35/2bz
7GznoLMro8ypSmLN7iZ0LZrOVFsF2aWdMT/Nb5Ukbbm8dsAiAnJYS928aRFRyTb2klF92ENADQkm
x+kaQfpMA68ct3ZCghYeHxshU1DdpyC+O3K2j/Jkg+ke7U4D1JUsLRodR1p8lQ4tLvKNGcOtD45Y
N6QoqaiWCoqLQwKpqMdhaBS6K9t60tbj1Cs/eJHFA2XT2LrwMRI1Sqr2Pi9It0O9x/7A5kOFEI2t
vozHD1IVP4pitvi47eXK3DjYvtgOdf0DYk7I68MXhb+1uVNoEtROBdccSag0XnXNPnC2xk7flmIR
AiJrP/h4B+KR2IWEm7MhH9fWDr60409Lh1fMMtdhJIPuy0nn726GLXNEdusgvuHL2QAQ3ANeowwu
vHbwc0LAxCDkNBIBK+rHkGwS0fA5DmQsteVb0JC+ImDomS2tTI+ZftJhwmanQBISAPV4OYkuvN7o
PlZ9fUcgoJcs1cVjpvxP29RNzxPXcV8TnI1oRiybFTUdyAPMrl/Gc05M6LeccTRTqmBHH3X2ZlSH
Yf4m5DhoPZ9dMMWhz2FIEgWeLjIY0XKFYsLm5EfAXEsPgyu1U6jVGehtILNLbcZdba0tM7jSnoYC
XvNa9Pxsswhd2fJU5SFQHDtCqAyxQtEVfqKk6NeZTJTfMG9Nh1ryYN+mmyHNvgL5QRxlTJsUP3VB
jB1htyVp78MsDGznCXy+QAbL6MLum9yI1/Cgmh+1RSlQpHtWthvrzFOdfBuYdDTQbmHdRP8FOWWk
I06tsTWWUx3udaT8S2ihdYliZ3DDgNI5n/YRLuPQmd5zvj4lJsJPlse1lpIx7BVkPmTO+N+T22cj
MaX5m0ZzJFmAjpeGOTA9oR7kUppRcEzCFSTWtkg4FR2931ihsZsqt/kXl/TMc8cST6fWqxTxRuIc
jd6lSw7ZkErRZXLuVzSDyclLIR1PBlNjTh4Vf20SAWJW9aXoPlvmbUJl1AprulkGYkj6jJUMAcDo
9j7tCHWw1rR3JK5VCrbKI6mQvhApl8yvTpbceirMRzTt4+7WIGqeDNfO5utcyAfrr+k7TD1sisT1
tytIsGVQG1BB5Yd2F0w4Tx3vOiQOkDWZ3N1n2LOWKSqTB1miJb51DHuDTyRtoZJdCVXIIe78d4hr
2s0gvpNpmwzjdR2fSBY2cTocVf4K1rXwif9cK6ODStvdCCc+sNPApLKw4DLiimKGGRv8EH3kTi7F
K47/Ro5sgH4tMj1tbJalTyUiHjpAQsIOem5oRhgk0GpzqmN1qSK66PLbRN+nACLQh3tRQErhMu1O
MercZmTGAkTuv2ayBogcEO6LTsOZ6ZUMVWJmt2RnjdtwAgaIyJvIsc60V6xpG6FKiHhdbZd5t3ei
le+gorBjZ4PgXW9dESJbcp2BTEU92xwan0n6E1gI4Tzr2Pa68YDYmD/QgDboV35orFL2bCYZ4kAQ
r88dofVUhQLY4A9n4tHA/OoZLQTTcmX8JpQNxLwDA4xnhE8WqQBtFkjmnErb2OQ44uwnYgUDijtY
+VJmK0hUlloBk9nZPUCrCKi/yC6y/QRYJZdn5evptS1kRiQyheZfAcxAaMCjKOj3ialUp7XVIHbu
iZgCR2xbIjudyRVxXWqMuZLA4cS5g5ghjBmcfYbbhJ1JRtKLVG5pwQTJgBLiqeLugM6+B8mTz5lT
XYKLKVcZp1nYIccr2lUwZLfOsg5T1SMZIKUN31Eebmo8WkQji+tP9IKLn7RmCqeca+XYVAFZVBlS
pWBt8kknGi88OpzGje4JDC3gx0KzlQP5BGy1BYJcHqcBUy8Hf4BGIBsp7VSIk+9pYw8XMPANKkGx
NfiACQaqtf9gS3alAtWxnHPi1cOKIy/R7kS7gz+NKBF0zNK2vBYbZAPqQtyAK7UXkvyp/jMSZ0Mq
pXDzLctXXe4HOFUZnLummULCHEeJPD5CbRtoZ7+ZDoa4c1g7mLB7FK9UmRAvd1RaTPopoCVDfNse
B+2o8xLir+WT0MiJ14xkrSo4cpW/FrhICUtIaXKOpCdFy616zelGAIfh5+GKjZDWYGXyWSqMpalI
rvgT+EDUCjB5gQ6IZUMx/ip5a5GLIrY5gCq4Hab38QYOUtP9UI29F4bQKrwqkH2LrHEWSQpdgdzM
QjmT/aqstEz6DqLQls5OxGf+gdxiG29uU5Pe2OnrqCMuEDjj/z/TUimWGaRRxCqtiaaMxSFsvsvi
0qjZ3YFLXbTNP1052CNWR10KIL4dcKk7nAipD+fc4eLCkSHV/qHB64g6/0/J98SUEsxjEM1wMZUF
1J2lTkhjPNTqoFLr6cchSkrlleM5qcNP1WFm7jaSM7Cj27jHgl3nW1vVmC5qS7si6HhBExJYOJxO
GkgnLDSp6tV/EvozULVz44B5nQJL3YgLABFHwkJqguaymEnkfw3XBsiui1rXsWZCwp/mLhlfkfMo
HdyAsHr1W2TVXuar2z4/xSkPgVNcJ+hYto8uJLOblPcSlTs7IvlnqBVcwjLYGVBlKpga2cdLWDsC
/KcJbz3rDo645pJQuYKdyqcqrt740LMcQAUv3+B7M6QHNXCARv4PnBLJilzJPoFo4RJsUiWcIdTK
vcIMDdDhcKQSlLFsc/ho58OJHoJlU5FtljBT8H68DRHRyi17AcLF4F9L6DFAu1g6jXbXKBtf2xHe
sCiOlX+v7IMVVhcB3SIGkwPssjzX4Iwarg6/fU8oxrHKtcOoHozkR62DaYewhGWqqDq2kwqxMXc3
MAo1OPTDDek3GKc41PnKV3L0E+H4lCEsUsaDVb9FHXaqt0TpumB3KzQTbsUPA8+0khbBni9wAdy4
mrfAgFtMmTvN1TZk9bvSgkkXW4bNsbLoz+oH+QVjv1z37zx7QbbrXuofD1BDhNKJO2TylEt6VH6Q
4q6DG2LGTbr1j3wxHiH0Xrv2vXA5P6ojjogr8a57Y9McMw8z/29NeCBvEajsdtwah+YpPaontD9h
C4tm2x8xbizhPd/tL+M2nc039a37RBYfObwQiP48Sism/ULdQT5RRYmsxtUA9n7BQPSI9BK8cC4G
kbZcStk+Vrxm2PvRoZhN8mN8LnTG5/ysDm8izNEMgKdZQriIJKZTiy1LNhmD7RMbD9fklwWgNRXv
wfDGn+enX/gGaNJKQpdq6DT7rZQ/rb7prJUx7MoCSUL2SWJ592leEq9y4XDICV1oV/2Mr8hFI+wS
q+7CELjNJwqTH2tlbsM1YokVvK6L5GWBNmxF8e3RvpSPWYDy1wovsxZ+BQO5k+siJGpmTaeHUbqA
6bDn73GJs2+BYGXul/o9/WpO5UX/6M2VQsz6tC8y5NebkIKqHI24CzJmqIgnXAyiuLIGz6AE/B74
B2VYk8aNoChHHOEWi+9qGbq5i519QbT9glC3RUApIcsoW9eC/zA2ZH+7HalcfHao1gDv1zwpRsSN
5hU3HrBde6lO0z19jy/OP8ruAqIQ1UX3Qsapbc0TXBx0SHZW973H9FM++UWRrVsSXhc2X1Qb8Yf8
ne/Kq/FbPtXvzOXN/g6v5om3Dh2dAD7JXSPWSggHkYQRU8M74TrF1ii2TrGxiAGlfSqAf2eaWmon
3Q22mtccoAIqEnzWQbAvgytq1Zn2loxEWZRU29hcN9k6L7xIw3fBSuWSftSkhyY49eW+l8++dKz0
g9wgDN4qqlfSrJsebOZnpk3ax0IvV7ZNu5nEySdgcLJi/hhVTcebsiU2zbVyBNTGRyMx4LRLkvQh
PAElK8RPM51ei+gHTQursv4pH4rAba9EgP92D/PkbJif5rP8lG/WwfoRyP5Z/47mdTgTGYLAm0Wr
hjwDVg3r7YAYB0m7RhukkfLFL/p992F9R0/2IQjKT8yQDPS0VxEN86RN6aJesPC7057BathMLmrn
Zo16cdW4FDfi0tliEe3JAeZ8JtL0VY17Sp63FGmsPqb148WQ7n6SFAmEssJjLe8tACp0tx4RkdHC
XiBl0ZZEsp54MOW7+Vd/IAu8mdLL/6y2+Q1hL2Ib7B4r7VpdS3y9DVljB1Qm9+EY3KuvnkV9jakR
+9vFYjKKF+Em8aw/pImuBurz6Lxya1AQsyo2zY7MsL+ZGHBGVc3Xn8UpPPrOSn/6qwR0a8WI1fV/
UN9LexXSrBLGFzNETqEwkuOyQ60m+vSEByvnFKZEdQ0Kk0LvGLCwHXaDZMTtB8eGQ2GRc34ANzVB
uMWmO3FDpQNhgAvh/BhwrTp35MEkHArISdxCVf8vjZhqCEuvqkBM+pbB9DCxfb4N09Yxbv7s6SFU
m/GWz29NfO7H95S+8oY0Mz9lBBtOU7OpoQbLdd9eWLKJZWVRxaAsgOpmL8Lbi8vAyc/DgK6RkSrf
a9aX2IAacOnhL2n0nT86h4SCb+YxLW62eXuzsFcCHgskJ3+BBjLFhiMhpu+TvLKt6hYyksh54XJP
k4ehGqE39Qg7v/3oUasPVX21WKxRyQAPLEKwJMLw1zKuPRHZ55g0VkH8ArGPekQQ9K8slK20pTFm
ys4uaj0zLIl/J/jA9iDMMeuqyLYYwqUucVHxALbzb20q+ShGZJHyzHjZMcn2GrUU1O00MMnsY031
4L/H3Alqsmcdi7qrsLRzVIiLu3ReHfLE9oDY2blY/P7GhS5acngIh4VoxB2zqIGnOl7IjrSwMr5W
mIBLcBDNVal/yn7EkmDVsGUXP/4nyAQxK2bJTwdFhcFaAu7WKMnz31ouIsIqmq0TRcfsMmLXFbLG
sATfCX8UaQPvApy56huV9qa/FAMFOLYCZE5+5bInQ0oLlhMtpXxKsKFSB58FQMFxOeKdCxKST/nC
yC2ZOoQuqWezyYjVBBUlQ1s1EXqPZjfVXV42m9omOnqgCfA0xHvd7qgV4d1PcXGRRUgYJoOtjMwr
qiSeXiT7hAM46KbAdMaQQSe6ma3QwR6hpUNx4kqUY2AFhYZASq1W8oWOONUmndLcCU7DpYOphnuw
DFHvkGypnLBaMoaPTvCpo60O1GM5n0xcG8lIwbD0ocjKVhSQAXLTDmy6lhmvVbTtfnFSabHXl526
Be6Y+5nPFrT2YWFC7k1n47T/OSYr3O8Ug/CrDA3SguQXAG9oXFJQFsB0avmaW/hNctTic3UUH1Wg
P9pvtjmEARpcaFvCz5BTYxKwI/350DRshCyYNW0VH8DUDglXSQ8Vbi7NngYAtmUeDlTELBRUD3J6
tKy/t5YtxfAhzkh3ihEe8WbwfgBAxZj2TbLs8puggMbpNjbBBuS1t/64RQcVg27PP6r/i/kKu4x2
EHnR1u9lH3nFqQCtMOKXqnzi8yT7GksundySce74iE392hC/KbxP1IVM2Foch3BEljvmZ4reN6rV
vAWQGUjIp38BuG0WfzqCDUR1vMq064CUPXgLUPIC09f3geunTDuqsE+l4dnpv//sPEG+0knmxsaK
NAM0LQhifK0g0+l3Q4/GEG716RxlP8q7UiNc22qU9SZHCYBanmyP+JrGvKTdWwrOjWBZBLwZFFMw
tGpL0mRUq4PCXRQ3k++JsIdFAuzZFzzq/QjdtI8H9k4V6JfGP46nmLeZbbRnEJ6QGWTjlnyIlFVL
vI9imtZ4NHWvQHdlFJCJNTIlwqCjYld39RutZvsJw681S3sUnK7wAWZdvBL/vybCXZ9jvZ54A5ze
ONvI9evij0SXNM4ZnsCy8SLd8YaB6X3T+rAIASIqhlQow5nWr3g/5RGMMgmA+VfjPzAU+cG50Ilz
qb4HBSdv2S4VSbqg6iMETUYKNx8mA4wM7Wy0Ikmkq1AVYGgBdwoTDsyQHIXs1uOTGPe8XgIexdgP
X0ISC2IME4l3vYsmeEIZ8cp4RTvOj8sxUAPu58Yz5+FK6YVItlN86J1TS0Z1p/1FkL2+TIe7/p2A
QChS5BEh3XfrllVLIwRaJ2hDK8kYjK11rRtL4H5OHYr3oIiDE6KXlSgXsjHyFAWFK3wZAlkgdooq
UD08tTkLBRTZnLBslW9NIvMjSzynJyQB0I/E5+b7kWuVGivApTnhawP459WceSJ9/q9qEn8S3Fj5
YDzNGrY/HQ9oMTg8ZPYBcTAZpOWJNrn/GhTVl2SjFTLDrc0fO0yoxMiDaWbNnYkjrGp+V2NeqzIA
SlUu+HGd4Cq3dOFuh07CWQr8rZQv1YTA5+uKYGCjTRgB8usfZSevKT/00KsIcl6csyG4eY+bm5vJ
ZAEDmJ/sF2yGCmSuRNeIRq/wJb5ASCoboMpAmEmV7URusBqeW6u5zXzfDEwNiuu8md08uolMIcrJ
7X/JzMVzjOmvohK00yzRPUrLsbRrYgR37UA+K91xf7R8Jg35x429N7pi1fSsu9MzI3/fUSlpUVf2
0Ll20nimRnNA8F9KrjZ91/wWYn3Nw3XQwGobGl8wuBw3vADK/eEUMKiliEmGOt8L75Ax55vBhp1Q
PANeMIVvCRyLrybez9GfCGg0/pGPR7gquyQAkRWSeqUy+jFFlZ1C2EPgVWQ6XC3NWA4UoGfKCNn4
NbQ/ypyT0odK2QFqApll/iIia9HAXmuMJBKFMLVabbJZOpKwHleExnFMtzvwlP/kQd24U6jI4xrh
Z1dscOaNOX7OtXk2Vbq0eNtoHgkWAeNjYY2bGr+XQPEGG+q1XDd5RkHES+esSWGSiZ4e+aojk6ji
li4UKsExZCC+O0unofwgsoz7lRwPbWcg+FPp6PQLY5nH+n/xdSXDtdCjlslD/Ls7foUY4FLuH+pM
UYq2VLFnoiKTq4R+FfqdO3tTlmyJ4DqDyipThIi731rcoASz6cyOoYMeMnkzVnYWuHOnuxY6r8TG
BoHmO42HtdYk9HVnKycP36NLWxH8SxAHweClfbf4RIvxPnQh5UKEzCFOQg4IlC+iSESQVppgs5B1
HBovR1mrqI6rgQeVUi19AmNA72pE6oI/lJ8wWswIoy3kwJlOiVaIjnf64N98jKcO48nLr3/BMLrA
/JBM2jiKnNSxwCuDp6yG8AcUOeLnyMaaHN9ypypM6qTGDAGz/6mVf1PrWdn3wfimswSLSOuazkdJ
SpNkhidEXw7Npw7fSwd7StcGkcBrkmx8aJhWljmIw7Xpf1fZv5mRR8/eVBGEVf9OI4Fb/IoRJ2kO
iILLzgsgJ6kswGnK1DSVl1QHnAr5SEnk/RBPfZUABE9HaSS3raTlK05+lQlKltRSf2Kw42OjFHGB
YjQh6x3lXYM/BbNuV5I0AUakANWLVReELpz1VaBfbfnZT38Uz6/lNqcYg62J7DnxjINEImXVaLDX
yhSX/60lZdaU/tWK9BGz2paEEWGq2M2siPTlDOUPrw2hjypKq4Bj8q7b1RqUlivZMcAuSOQfKhUT
Orx5cc0ovjOso5rb1547xMjUS8ToouRHO2SUNT9UUcUrHDu4qhK12JrIdXnueFdJcPCZPQ1nLRPD
QPyZK1nNpgpZYlHr2AAQo3UesMOa9a811NjtSFj183/1itoRnPvonDVzgxT/JJi/Krp1RuJa1Njq
BcSUma4ie+BdowMzICNBQDuJN0Y1XUZC1kMIQRu35CMymI9bvdLYYNDcK4TkPUU+ExSO46ggf6Qd
YZHuyl3C1I32k3IALqxl5WXlLcU2ywcwg4ZXCGCEaINxS6GxXKIbHblM4NyiWdvJ+LnStuO08zcz
/U+x/8xxYo/4CnuRKIZmKsFmLSvdWw2xquifMd4DPnt61zh6xh5GNzDPZGRkXOjsGiSmID7fYTXm
3bP4FmFtudXNGMQTFFDVTJR/CuFQTAgBsgwECESF5yQeIc4RZSZFeB2R7DP5+gqtququ6YZLk0n0
xFCGbhwzvuoGciN7mWAIEbqheB4OLYdZ6MuIoRyIkJ7DjikQlYagr+g9x7cekZHBXxAnkrNL6XUT
v7rcUEjK5v1KkpeN9ZIQu0EzIM25iXhVegslQr/h15LDGwqNWWvX/AhJwFE5jrjGSayKv2n1ZnYh
qMjSXARhBvMym6Q4iHS68eax5LsPdhBtS6u/x5zSuOvtwvQUjcORvFoz3Dg6mKK9LsnmN+Xks2Gj
q+vvBkQFrV5Dx8j8Z3E/9/3Ll0uvcV7wq0xMQ5Djjf+moDRDexhZz8n4iaQQ3Aupz0SbF6DQmFM8
xQSkL+VpWETAZV3nuGVbkh7IX4cctmLw8r+eTPoG9dYEfdFx8uMElEYhP+02Wp5urGra5OqIqD/1
EhQVVhn+kn7TW1fLfkbdLWlRQfeuoVVHcU3wAvLVyRXmc35LBUuFj8oTRdlUvgyZ7EMDqhHsvOob
Eq6LpbioCl6cnKLncUr3EiADH6IjpLGUycPP2D3BsfeYnCigb6d4YGSr6AgrmC3EwcUjqejDZco6
N4u/I647xL+1QsIUYsCm+QpaTkCnOY8Z4E+8mxr6pZJ7EF2FsFS8JnIAd85/DqDAOJksnhO+q06X
MYQeNfALBo7EgL72PygF9whqWtFVl2BtMhqLCH+WvrTeqSUdaHmO3pvwAnZdEyOSihkontQDAWuc
ffy1xhM+LjgscQbknfnGxT+gQDtbNQ4OuT6ZmuHV9lqrw5PqS1t4oBqlttDci7724W5DjE3Vnw+y
2UYkjNTK1kcEaEHVx+pamTtalFjlEdFCca+U5FstT/p4E3WNBCHKmu5x4qKtuyOSSuplHU1u2Tdr
jVJhNeauNNStkPrQM0kDGrXVhA19EtRwUtFGydJvTu94Hd0AeETUFrpvvuqAP1C8F51Omi7N2rr/
N7ANtln4TGXCSWEMEcePWbjuOdy4vmwIJZl8ux57FPlgBObC641Wj3dIBWIhVqDBoMHfY1RDw0jp
1aq3lXPIEQYUXsKXWSCD3Jc+bkoy/dkN/NJmll0R7kk0GJyMHh4mVoWkS1YlJEUNSWaMEBZgXbn5
DUoZZ8uRkzHPCNfJb6350B8xp53KMB+A8soJdaGDvy2wpPLMf6eQOI1qLAnZZsf671fWB8IYTNa1
MiYYhCk2oSvByHchrGiq3TWfXDJKQETNCnWLfbjLCVMJscDiBZFVZmFsNzzMcwUnDqZby/Y+ygxy
wqToHILn+/9H0nktN25lUfSLUIUcXkkQALMSqfCCUmgh54yv97py1czY426rSeCGc/bZAUc8yOLq
baisRzq/gvQ2pHw4kc8rZ8pqXJ1Uwjcq/R7z6PVU9elTUoIPT7P8LtNEz2EJwQsKfJUdzUI+4E9W
s83+LpkoYmIAsuFGVL5IXzkXmLhpQlGAT/AwPJU4UhKS9rctxBaJAUsoYFN2f6weWgicgqUn6hXB
MG3lg2gO+jymvrDz49S+IUyAi/qjdpi5tnSIeImcQosgOQVNdWfSShaHaJJ2eQN1wtwR6owFQUXr
3J3h1M4qGXcavirwaDALsbFZhg+Dw7Xf1cz6pdEE0moBlmJjfCaE4DgUQFB1qbJd9PolM74niaFy
3vbU2+nqSsueEuVdb5tzFJHmjte2lgJWRFilUhioj6LO4hGLC0MLJYTXr7Fl78Pm0bR/CzrhgbAQ
JtXTgopKfcisj4Kyio2HWIsEoab2Z8ITev2lgaxgVtUDd2wHLM3qVZw+QJ++FxTceX1vMkJfStxq
M9bXlQlrisYVsv+Jwt5u/co6Az/WCBC5BDjpR30E6qI9k5AD4c5GzRXOvQA47EH1hR8pP3a1BpKT
yUyxGEDiJ1tMOmpMZjcmgeUEaFf5Y2HeIkZDGtgcdRq2TacQI4QEuo04JGs58UQyn4bl0FjPD0Zy
Ft8LP4p9Vut7fZqCqKhgg17yiHsPbnUBj4vMit1M2WxGRHQyEomg8jIxJllYTB41UNHsXtCdUJB2
Vkz8CvB2S++ABxas+qm1tmi4wF7IDrRpI6joMshWpS6Rak5Pw6EFSFAXx4KSr3PSN4PhnOAcx8Lq
DnODmQ1uF+mDTFGKA5WS3+U0INUwQZXTC6YIe7YurhLXRO0Qxo4bDF05nrWQKVJm5WSTB6PyIZic
RGZh2MDsb2aeKKG5g14I30v5iLBVgpq6F88+FQJD1DCN85mowMFKv4VSZ7Bq0JccUPsMhIpE8xXc
u9PrY9LL33kxwh2967gqc1ZyCLjqkJD4gev6X+gnMYmkpDLlcyZMWSsIt+Wh622GAuPWKa+WKoLd
1b/ji8ME95ttWYTHuttXcjBaB918GOsWC6F/WT26+KuALJt4AXv5wlStj4IcRwzhI0WjJ3UP/McZ
Q3caymMLisR5KcivEbJ3HGIzdGCs/oQWwcQ8hkYKpHwz3sUhnAKrYl/U0dOGDScwugDCJ+SEy03j
gEkpW1FhztCjzPo7w7tNQjiHvmJ4NiH2LZwfkcW2RktdfzbVI0tddCIrbHysjfboVWriiEeCQ63l
JBInoCWMDPQaw1XSeFsXil+3I0rBjjP4UnAEUx8Ib5ylQmXAUKHAEDwkKYYgdP4Ni5Lnd1y/II4B
zjheNGlwpsjYBmdk8ed80dJkSoIjyWiRfEPDUNuPDoPAuYHOJsJa8NaJQYpjxkJ+L5Frqjsbc7zn
ORgdg+4RO+KT0qY8Y5LA4JfAqVGT31mmMedxmaI50qGTExUhMZYVC5VFkwlOC4IlUEOVMQHMSXF2
ilKWMYkMoMEHk5AVJd3+PYdLEIcv+RUPjqm9S+ZBqBIg5IjbzbCZfsE/rVZ/tLBrxZawnu/oADxK
Z4ER8lGdGTY2thiQHtiAEsvvSTXh2sFEylfWm6rjpAgxISU6kYEOF3OZMr6wE3fFBQhsNxx3BCVR
7oUrFUf85BSPeFixNTep0WJABfkDpremVo99e4x8yhmdjC7QxIHJ3vSWdsi1NNK7SdBJeHohR4Lj
DwXUa/aqirxcKOH6pvDTEAZPiXF98idNw4eCCF2cB+vVF2YxqdmTgUc7wO5wktAVDVKHvMkR3oxk
74FE173kTWO51TA9y0Ek+uoXUaF4nIxuzpXJUQDg01JZ26CX5TbJ+qOMZd0KBAVwx8EhUBXzMAx4
nC/4KrY6HsiMK4Hh5L67ittRHJM5NWI+30rKlhTM1aK44X2q5rrr5696+hUaMJg9FmCfsJGKC0UI
vFwVifuq6rsZ3IzmGz3Dan+oONo4VIzhYPvtOu5BJ+1XzokgXr6ocnuJpsKAGQN1VRhm6OfV/pJm
VHklCTBGzonmARr02qcwfeKyda1IFWEPXsVpmeIJMf+yj3hvkWafWlC9rm4PGU1sydHV84XCTvPQ
e05ABbp6Tqjk4icu8BuLvmMzg3mK7ygegyjgBti01LMCZslqOGbwVMS2pnoTDPjc6Hbj0lwjRecA
gZ4AHta2XslitjgeY3AGckE4V6iIlxBbdFr6EUy9/afq7CDY/YgjwRxF3zBEXqqAGfHKk+pftUq4
dEnY5zExHiuqfwN6siGi68DUwJeQColtp2KcyQNs2nM8oqqHdzCTc3IcQYAy55UEJegrq9fPti+N
8Nwk8ac5lKH8xaZ7XRvG0iEW2vMFcbabqeQPzM4xQ9vbqO0lpxi1uflEJChtE49InjpkWl+Uo3GJ
ko+FosgD8+jlCK4hHlqEYoom3hX1ehNPT2lcn/XoKw6TIxZgPH3jZBCM/oeu0PqGyoNqwY4VY7UO
IxoC6Jijhnw0I/wUvJ8oeRkS2aPXF3qjETiIqmXiQXdNsOBUF4rU1fcoRFjmpL5kTZgiRRspeRUZ
ujjv5vHEQSzh3IrSkOuVYaZgxVd5+neR0aeLLyekrbO0Phcix2FgCoX5pEbrP+9XBNMLDGClnwiG
KTbLilC4eBZ3s+jInE/4pqiQnhPwRJWLgINW+EfQXSLJOq/ks5gIFMSDQuk7Qb4uqPqioiQ7F1Ry
rp+FnZVM5JmFi4Ps2/Qz/NCRc6j/qI1P0eeJOys1NJ/J6crU34bNVNT/LCwn+sFATz0HcnuwhYVO
co4XZoKF7Tm5eVmElpjDQEOzlNLTIM9dCutWpxOcCeE1inM/rRCD3EkNgHHzvtkbDa4oNrbGPQut
i065+r42mAdBvpsp2Ise5nSDTb6gVylpABiJmKgkkMfZgG96ZgUfimi/9VFzRGr2rRk+xMcXvVxI
4TwX6ENpsaaElNNKQw37ZDkUccnkLbPsi51rIK23jz0FPO6Az/AtkB7CKS6rk6pNuyq/9PTNE3an
ciGMRZEC5jNePl1/W/KS1g7PFNK9ZsReGA2l6y1VP0oFLju4TF7ZqFNHJI/UZxB04ockFlKsd9GG
/1W7+hN2F34BHGQO2raugc3lhStOcjkpE+cujn8H8CyunY2y8N/yEeNozoFPbdX2mkwEbutqTRPI
UnJTc/tsTPlxWWYOYTAV9b4sq2tCfjJBy4XFCK7zjAIzt6poOwCejYqEc5gLmrpdmNfjrY1h0amF
NCeguLRxHoVGlqOy1zGuUO9Md01JPag2/TUVuAVQPk6ciaYYq2tMcgeSjTv2/bIBq1WLp5AXiImI
KGPb8F0fqr9LxGr0F54/seH3KXa4/IkcZtZCUcb5aKLDN8rvNX3py72az9ekX3aCfWkXtxahjbD/
kUfjXsGmyTyD0WqKa+tEn1txTRGbMYNYs2mFYgI/qphzW3SbqZWfFgTeHYNcg2UmrqjOFFV24abZ
L/u0VvF6HCnW73QVor7gqmqANwydyFLEz4bF5JqQRrSJVIFqFV4SKjPxDCRLVE9kKeDCJzmgZBu9
/5pHdUf4raiGDJgBk8Q9aw1+1MJAgzNuwJmQP1ScLmpN+tdH/SGMJ9Dy5GtNsG5m2GrJV7FvhrLx
mLilKsYxJumjTOTFhxNXuyAJi0ufxTJCnRaO+wKDWxcHAW8GMHsNVWadk4hlw+UJ6HV1SFwE/gSp
NMH1FIOZ2QDSab92eLk0jX0GTKR78cgvFqREIdSvfAtzv0FFLE1GFadQaw47C4l0FMr0dcz8iSJ3
FlHEdewGzjHUVT2/PYYzbMqBiTxgZpXERrZnzr/yKeuJdphMoXF8GODIOOm55hGWDv71c7VH7Sr0
WEg/+YTWGOgaGbBsNcFG6E8lIr0zJiRHDVasgz+5MCTABtwHtcExOXzThVS7k7m6eY5IcNO8xy30
s8gGInv496m/uFwmvWEK8w+f4xwUV8FgKUtRTwE/ddxMzF9oxQfkvms1Ud3CC22+MRC5ZDjT2eTQ
auDzOe3UNKkg+OHBjpSHEX6D7EDAtOzE04BMpZQLhaPY2eqKCHvkHuw/snw+RP17TE/m1NNWnN5j
80/w1UGtxF2RNFTeeZsEZsqmwHbwOZJIiVG8PAQ4jAWDMvsV+qBEK3E+IN3knEGWxz2EApeQtPi3
61NAcI5OBKribkukk1OdRYkgtRmj4ztIH8WPqHE1LRhRlGD0oluBDGOE5V2nHUIYturCxL//5M7C
B1+SqrNjZE+RTZIZcZKGEDqI6oFLwRVDgYFyzeYLMT4JZdLrMii2FGqxVO1lqPKifinGLmAfMvzh
wMsj19ll0Y85AvfI9SPJ7DoqvTbCc1gh6JTSE4LEVM44pH1UlQLAh1/wWVdSVx/eBd1c3AJQreI6
MPFFquj6xKe2gQ5jvAU6/GxiTmHWC3ftU1yXrjFisIVxK8oCFqFAaBxssRRx9fLflEiwJDV4e8Td
9eVrUX7QTiFk4Oq6mKCpYsY+re9iHq9w+g2r4+o9pK6JhgBLVFmDNeFKGuSrPoQrDPebLraCVm9g
Pg/deAjXK1eOiA7UZoKoUEp0Jg3kEqLpjQN1QNKExYEuzXuVakeOGzjQlc9AGwjcqtcjjpKPfVFg
njDBL7HC10rWPrrQ+bWsvnart4RjnkpAtEUGB+X61iImRdmPqX0QhRJADE91siWvzUCbx2Nb0WFB
pime5mNDpSVYAQ4wt9Jbd4kva4D9OajVNq2kHzK0sHo8fa34zuSMwYEyh62i4S/lfEUKwU1j486R
/CyUXOK5Q2JM498xJrSUaNRU6VylonYBwYgVFPioyTHEy+FYzQ8lTRT3ocuJ8/w3X3LSv44hSmls
U/zqKacBjqCkiFNvGELf1hwMcC1UMegv2p1AMauKoS93mvh7Ic1rbd49hpTYDugpwJXzEz8PU+7G
Fu5A3Rdy1kce1BrJO/GzrYQJLsFaEaiiGp7ZHTaQYztjd2CehQ4RIFgGF1ibL445iI9cv06GCKSF
amSBstynuj/9f2wUHe4f6YBeB20/5gsG7tnlbWUhWTDoRFXHNedoBCzMgRhwOFSZU6y7KxwQRpt2
qbtT37uGtHozkTwWgykZB96aX5tCYInxG68+6Bz4GZPOmaPCXahj1xrNpE338DH1doC4OQZrdgi2
EBHLaR8d2ip0Yzij4s0LaDjEKltrsJPishSDWlvFcQmj01FVt0l8adGlWlz9Cb0U8/eJkNy2xxmC
mwlKxqFUPfxzoRYPB32wkX6kR6t91onIVhlC5nrsi+Ir4pcGdM9iJiQMOCQ6cRiNsI8cLBcXF3xp
MxpfQ4eJkTyASNnqnnGbuNUjzTmCSHaxdcRQY2r6bU8epcDhxIyJnonWKwW6mKTkgMRIy6Qdqlwa
6b8Fwe0uikgBHgnjSHsYDrHqlwbnVtc/Tuq46xT6ba0/CEt7MfsDBZwmyOxNvWdGM+v/X+szxBlJ
/+VuUZFCG9jpROj2ROAYQsUCbDOZrM1qh+SjcAR02lFXnDfRLA/GF8e62fFWqECoSZDS3Mn1bQSv
yZsRX4ZIRpJfov2mHAJZd8PhbJ1fmc7IK3A7P7a0WDLk5nlLGO8mnntnWQTAgZn8RESWjvGmZZpR
Tm8qmS5Gc40LE0UU9gS08JkBCLLmAUBOw9dRwCQ0KMLFPH+YTeXaX0UebUvGz6tFCCMgaFXdJs2k
y6iVDwvJ3DqjjZsojVjkmqcPCjcJvjWcaBMk5WQqDnqk7+gClv5BdPd9AfxlBwkkGLu2QNXhUDSd
F8vJhZmUzaKnQZy0ydUJWOg8GDpy9WmnSIxxqe84H9kMkOvKkuzAakbYue3p+/HE2saheaRH2M32
x5wNR0VDLYoTAT7EmKHBD/81oNpnMVQyDTuI5sugUIB7GGuqK76kCe+xkdhGNO0L8zkOPAmgplrH
TYebAvnDm2rMj3Fn7wfAQeKOSnL5Srt4gfRaDkowIQkvGfc5HYFLrtHBjA79AiYM7rloKojPYAX1
+E1Y1XyMDWgu3c3iHg+XA7twZnQZwYflRVSycqK6xLaySnPgVkazjIcEcKsiP2A8Dqe4kUxXA55Q
mRJU6TPxaxiOz3/3BKfhSoMdIUmNWRCyiW3GcsnSZQ891Sss0pA5rjiJaqYvnSM/5CuGijrseANq
SO/XKAZzL4lyaKC03DAKsNNgZmexl7AzBQJi/CwB+7TgL5ASx+WpFvJXmxKLe96SVNfUxtOaQ9Ez
8LZENTfAjbWJToxCYzuMllczuhnRos3OcO0Y8SWytJvJ/ewZPFmK+jIq7wJBGOrUM5mKDI6CSuhD
3Bgsc85LxLSPYaG5rKIbW27IXqX6DbSiM6H+NvVPpz3a1DRSSo6X1VKPcHOiU6RehyQlmnpkWKLo
EMu04fznXYs7jb9gkM9E7qhhHBaNyDtQt/FI4qh0k2xfLiiAQJLa2mDFKdDOhOeIgXFtVVNSkzxi
IkowmX3RVKSwoy3uhhVyQ4VNdDg2vuK0eL/wx/eE69ilZxfLzWYayzotwNscAiC4fQud/O5PS7um
OI+g1sxlXNC8xPqWKsQxzkME7/UvdIdPLyBLmyH831iUdyPOWJbQMCEPWZFGLA+SoQRKdAop4UUZ
1mYfDsIv7Nen11lfkSRCcR6cfUwXWV0mWOX4/a+YhBjgdB0e+yEGuLlVH3vnHf+CoKszWvcYfKNZ
1ddKQHOKfIlyfAbMkvX3EWqBU18MkOwUwNfuMfmhlZInbJJUF99ZbI+yg5D98eKE1Jd7cwkxMkqQ
oWp3cS4x//ZiCfRfFOK0DfUrf9fO/7IBG0kHZ2Sjv8wQLQzZRqczPkrDjzFjmKTAXRGRNfCiUv1V
gz2ilz9yvDOwtKUmMLEP0kmYr3+BMvu62mfgXwmRFRU+zXn4sTI7yUhut/BClJBKC+EnWY3nrt4n
jnmsmJ4LeCVHjCksd7BT340MWViKEqqRmnQeEbUZKjQp4buiqL7UHCZt9KZp146XuQmPOkhBO1Jx
Cr9ruMfps6i6WyXe/G3lLOidGxwLL2bSn1oCBKTG9xQIWX9lbtYdlYZjBJy+oKtUu/7axuuVwa1J
gUMVIsM9LggZaJiRHSRFw0CEEY1Vnms46ctqcc4UAG4Hig2mrmIWxJRkxAMlxWzP0HbCiE4AElA4
LjL0BOzCVpoRqUCqqkYH4YnLvmHnw1WOuXolGdGxeYC1xT/n8q2i6llRO27u3gdBpBvV+TaJ9ilG
NRzaTgZNTfkc6IWguMOaqOjmir950AQXvSEciSE2q1h15p1ukqWW7BJ6gEJZnossIk36DjNgnMl0
QXqdPKbijcZH8TYUQN0ecn04QA0sTqLCZfg5SgOZCPcefFostc6hgX5IxZlLcydX/6InmO7CsYWM
8Cs95xzhwDD6CrtnTE409bsW7LWf8FdDuo1q1bzNuBYC0uX5bVqxAyKVu1+8kAvCZoPJR91XcXrF
RYlabmJC8whhcUdQ5wZPt+rX4GOJ8mViAiGiCwQUHabra0EKLUeNqvyJLBvL3iXlKSS6udTGfdw2
B1mhNE65Sh2vmmbRUhmAuPTglPEUr6LWFg+jKXEtaO1A/OwI7plSv4pKWNbanRh4SFSAPgRdYXuu
0QLGcb7r0cLOT1GPThgHp79727hl7EIRl9N+cSTair4Xbtgz0AHPqE17D/4/cFqqXSYYsutoeALc
nzkKh51EeyWKEn4nFvrh0YquXfSVyWB4iL6Nl7YSHyX90i0cY6i6utFAdcbHWm9CCy+GRODfZq/4
WMaA9IjxkCjVNYMEk6iG1vKlo87nejgKjoi4QLPGOGJXNmBjLBanCdIx+MPqc5wIgw6N8czCmC8F
ubXvRns3QAlFAz3IP4MDhSoNKY4YvFUv3A4OP5SFHlf/TO0b76tC/mpnfQPsJbaDuIbF2KFb14AG
FhY692jYS6zY4SgAAVZPyexQHPKzZgSKINZw2eFdI4zOdHm8hBUDMVBZBfp5HH6K3R8BTAnyOpXd
wvQl0RavkEEJLaZTRfFWNcZJIMFRFuKNOQdM/IfJPi30ShvMF430GlaPBEVVs4nbbLPPk6exrU5w
Wd2VpncwJF8qOI9hQYC1cpE2IxY6HBhLlhywuEFrqHOahxuHnnuQtf2IOlUMIjqDlqCu6KzJ2Iby
Ew2MncYt/n+gLjzxdYTTGmGbQ2EqA2qjY3aZToP8v4TMqkucW1ics11sLRkTaEjFKWNIg2+rWIMg
HcZR5GOWI5CmjOuSD4jCSeAP84AKoDjqBvQWnYkqcLOiWg/magVz5a3Nm4yxMCMIxAUFrnQFjzyB
JuNgiSBpE7KfHOwSvgliGjGQcZBnazNzNJLtD8mb6ZGJgcRwJ6Q+uxLdxHN1yvbkNDygWxo3HEC4
0X5JL4zuSB9j7IP9l/SMbu7FfnOQngW695huuyOnd36GoXXTv8ZbcZyv/bv13DgXan7Z3qbvrbEr
PtPwvCLO9pBXOVgAbK9knhN1FEMphnOEA455HLIDzlrgx9qBqYeG0zzJSNWxWwOYm2uO3R2XIaLJ
jYEEjJWDzmaz9gTVHeW7jGoD8v+dpKGuumKJNX/mF4ry/qos3zwbCAh5HeSQswO4jsUHAznqBsfB
YBw0FBEp+SYHfQf9gHm+HO+tLxTcL815eFSC/rjC3QvU7EGhguJdQODXA5sZkP7c1Kem/FpVOo4H
jU0KIgc791mj1q7mcxmhJbiwaOk+YowHna26PvbxiQ80DdecYvYO2icy3DZP41HzSVzjzNxCwMAT
haCo4gy9GMzA458U01ajkObU3Dapjw6qxqci92hsF0INNmFNIvxBytxk9hRE5rI3aRiR4HC0g3Bn
ti/WsqsGQuqP1m0xqBp29VeCvjC14IagJlQ8mDklJqoEu+GWmbqGC4hNmw8Dz3xvyn0V6B+0WxHa
SgxscGi923LQAX+MG/Jwz3l4NGSMWS5NSE4DnggXT4P4wdQnfWnGybX0q62D3hL64ZKHWt369Vtf
DhXHSAtNMmF7GVf9Fj9L9F/Cd2dLubpEW/hLKbHSu/lHVuzn7pVgyAo/MlcnNuhAVM8d84au3OGF
w+CbARl65oasOSZfbn4FOHpPQzgo+AeP+QfuyljVqJ98HLPdmwrBpWAU6IoGhh0MLLKZ4Xfr2cBX
G0XbV+OZlyz+nvrsB1oQLfoCQnsHz6nO9h7Jc4a2c9OcFDyyt4PP0CjyrY8B9WoMLcl2o3hne+Er
QX+Vx4VeBf0jxqlsPGEpCTUnUA64PGiZnzc/5aUBBeg8yXKVNSgG3spnUqAn9yGjtgxrYRRbx2h9
VZk10FbF/HjlAjPSUH0cm6bw07QXppdkIuSgda/VSLf/XaHEz/aUULAzaNmAKRV0+i7GNMOJHzqR
xHIJ56Mdnmn4yYDtAtxaCodT9LigjFJ6lrTxbUZuC5l+gCw7nPKn7gcVLREGaHRwN0Fkt5XZrBeF
eAZKym35FXOK7+siWNgfbvRGH0vV5XeB9jIc15fiQgLgj6a76SHHNx9YGFfFisjNcyIdUmmXZgFD
vsEfHzIhcVEXH83KUHhUzuZbgxk7HLVefc+5cIttxmG1USDfH5j89HwApqM805X+5GCmt/g3/8UQ
yvmd/fQwQH/ZJM8GVqoMkHelCbESCwQMBPZMe9fuhF0e4dhMsS7lfSHIynMuWzidEg6Z5Eb50wt1
NLeCDNhX4QXtyStX6KlSNhQ7W0cOpvUVuVbllWdGgaREgG6v/2YYxrzr/fSkufDsa1eJ+I0cCNQH
wrXBrGBU4jM7FO82eRM22R41g5SmGgDuZ8RfF8FCkIzkKEe2AOPb+/gV00GbgvpTPomGkEZeABcR
EgP8GWQQFf6S4DOqsYIFJKbo/6bwspSENZiY5YNtZ/wARhAVA8IWvEVqn2znMNcRVmXVjrkFjhU7
1JkINR8iuFSLLe1htXxh9uJjK1fLrwI56gbnLApu1IN1JphOM9kKojnUh+UakWcwT/smx1UMq1s5
D6QEa4AIDaCFyryThBWNqLQFlixKEWIJ8OJD8071JExD6/5phhSXNw9J+lRnug/2JqrYxWoesWLY
a8UEu32GvEJrpQCfGIDjGrbT0dhdSd/diR8mSvSI6xJUThetYXmWTfhH8YjZqV8WuExmvqy8pvlB
TMbUOfZENykK5b7A7Dx7E7+Nf4LYdQdc6DClKLgEhJW6LBsXk1mbI+9nKvwelRg8s4quaWzUQFRh
eVJ+iG/Da9LHr27JX/BWCM+mX8e70rkh9cWlP+UOvIIE8Rz5c8Iao9t7/NBQGQIzci3KAShQw2Ld
v9BW5CPm3ZvsSDBy5NXwiHYO52y9gYyL30jOfI4qvH60FZc1rbWnsn1acX5BubSxDs4NP3QA3J6E
SE85Jn5ypn6HizgLy9vterAdfpf91e3be3rp9go1+EQIbzt8avYF69fBghqzy0Ma9+eC9iPDz+rf
IqRF0c3qPuf+ZkY33Q1hlJuniVBT3KnpnegpuXXPxArul2/GH8Yd79d+hB+yl/wMPX52gqGBBZ2h
wNxhxRI+5M1QLYv1MluMSF9bOILgbMeEqCnwzc14zFLf2IHuXEy6/GxP4FyChyCRAM9MagiZiQM2
YfbO+LD87cygDXf4peas3BdhMbO6CZ1xyhPa4p7SBxPmGX5yILlXXLrroaCAB6BTcWFy+/5pSk84
2M+EZsLTMjzVICXFjx40HAvw+wJlhcl1iYPmxJTFQV5McFFrwvAJQrhLur9CETpiK/KgATT+QtCy
9xXRfDSJrcdTxSwqNY9s9OlGYWUCH/2GV6X14DDzRVCKqcVH01zB6S3smheOHtRhj9M7C5aEjIyo
QZQWVMkuhxZ2+ffsHWYa2ZXRHt2euSF5LdkzWTGnY6kSXE96rvSJBT92fIxh1Bc8W8VyrwLkQ6+w
SMFpibFAVyV7S/pUDQd19WqCwoBCEOJBjFq2YYIBGIzjfuuo31mqBwvmbdht6rx5yUYXhiGfcYGE
jxUIwefZqXAexzxY6zvCG9QPZQ/UTV7aODzGJI7I7R4ck+qVtptvCUUhRw8JR9nvo9mzRe7UYhzR
5VujRKjSbxq3LlMPjjyH+sPB0oZ6gIlth+jYllBViWk+4zx6VPo67Grt5VBrHPlcEjKG/yFl8Pqo
ZL0reDq0d3NbYsOD5wYNRwpfwwgID/+RaQuwCtjO7XgXKLY94dFl3kyDC2TE85SyK7tD78a28pBS
V5pwQ+GY6HgPWOZwxLcBHbk3YWbU9G/ZVPpCNFHxZwgVg23iRZPgHXeZtJjgWUISkM+MYX0yixk+
gnZ0tJxllu71FpPkBzmFHwUW26FatcAQbGja8ZOgAixxuYXfn3DSLaA50aTsU/15Ii8QKAb6ARQj
7HgmzDIYk1cC56OyAegdbIChz4IgCFNIIIRHeXiqKePqNnFDzk5BcAFnlLB2ttOTA0gm3DazGevU
Qv0BfbuPjHQ6+Z+Op8bKJAOq+W2y+ld56R6xUgz78iNcAJhTCa07A4f+4PADjELfS1b+KQgCOV4Q
gjgEgpEuM8bt0p4B+l4osGjWBCeHH28UypNO+9C27Bql6s+VEx6QeZv2U16nzxkkiEi2yELkailG
rNOFVmLGZ5UZ6FNTlP5UwHdWGbuqvZ9rlbtGC5Q3FWda6ySo8bqVHMnSdgsOlRUJUZLRasm6x8vO
V2WfZRlVybUBBoZc1U3F3TCqc6Qq31LZBJHeeRaGTESQBsKWPWwqxuhwORPCL7EWMaI20PDuFFx1
HS0Gl2tWfaoUrgTSyYnlkT/7RzoRU9DJEYIAi8+vgN99aKY7p8WlMekwCgUuSREAk9zLhLjQrOPI
GhronAqcJN3v87cycQ5ajXoZ4Y5cjRdNSDbZcWKeLKUN6kVPgLm4lxbmb1X3L6lRHxcOfb5NhS2G
Bl0CgjheA4PFNOUnjP0JGUDF0AcyjmlbxxihJT6OmGBWReoJZBJbPQvo6Si9mvcZOEb1NUh/pCg+
I+1/wKuuunUYVG90Du6/auSQP2skhhLTtZNeM4P0PUC13xxV17TXSBosRf90pgPSa49/hZy54dp3
x+VdTaEY7Tjx8CNhhOiJ748nxkRugTtQk+M4g0Ss9gig0hnNoMRkVMynmOjT1W2T7zqErL4BMfV9
JXPcw/mcme6IZ/kRtyJqLrk7iMoLtRfKwQCGuyQdkqCXXRvbDuitYFkfaLzJuo8eSYMv83OT7RaS
4r/z9/nk1FdOBCr/uTno2jHt2SmBUpyn/FuDLeCZ9akv35jlUB5383Z+XkxxgdfYGELDIddhk6sB
XZ+K1Cg7WhfqhyIMZl4XOQ77CYKhNX7GEiF9RMYb8+SqBY1/R5FSMawud3jhMES6js1pLZhlPgDd
b0zlmeD7bSJcruJ+a7bQCXGZrJu3ZH2ysIVVBg+CFPyXKsfuB4Z2VzJ1xdJFxYOCcGSQh+0oxZva
OQ8sC8PiFATnI8B27yA0fBAccR2jb0t66bEdlCiNdHEm4N3XEpM2fcfNo4J+Ti1+qoqlMz8rNEVC
M+L1uOiD4dJyuq3l65hAB9kStLLL6Gx9ienvEba+ALxr+CntiN5itpIXt2F60retg5OVGXkABQZ9
QyAx07SuKELb8Y3TEE8rji959qmz6YopCtZri7C92xfyWQBn/RckpS5/NqsHnBFBnAvcs0sUkTFa
DE9lFsul9DkbFGJ69pxccEpKguwAOVkUF1TFO44EcitscuVxMzQ344P5SYuf4MZ3ZXJfXFo07U/W
zn5QAr5dtAR7qiCeDuvS0fbr+A/SaJT68ReUw6E6rf2rMT3YFQrrn/pqvEIsOpaeFlivHGKB4hLW
G6if2VHfDaPbk2zuUCJvRo7dGxnke3iPhyGYDvU+9LFLCB+6wD7r3JMUJ24UzBA2Ylfyiq98D/OA
iKmTpWG3ubPPhLsU0WPcBWa4I4YazDfezRojpo1N2CdQOBIWbBLizXTQtC1KSh4t357WI8Dl96S9
kG+Of7MH45zsqYPsbNsUzQSksm36Y+gU8aRCu4TEg7GccZLhiJAx29lOPdytjek8E5cJKZAHjAUQ
MwjhyJne+CVAoYq8vR+E0S5ZU5S+SnSZorfW+uabYxAnN59DcUlj/I6HtwjF62ZSzjaNZ4gxhp9q
m/xHuFvMUACBfpj/fsWvy7sEufsXwKUNyjWYTtqZSKPE2U03gqlCqKxYWW5Myx8UT29ctiDeX5iZ
kWnDILvZFNyVSH20EyGqsX6aVfHNOMn5w9v3BkiUgudg8XzKXXiOmAhtcunA30VnAPIcFw+K7Qce
IdAnX3pFBng00h3m6GW1NSSMdvmVIMEJTNt304n/XUVztTH+mYhmgzB6yJGa/MvfUoY1GHUcWACO
7Ucqel2Mj32aEf0zR5FArBag5T539viZqLlPfhsCZmzgkLWjOot3oW8igsZ2TBgvIQd/z2YGlu+k
Caql4M1n4F1oqinFgwSVzN48dLxZELwfGU9MbKWBk5ItfnJYJx9Vakx4Q1BQ59vkQM73Y22n40tF
obLlWTeLv9i7kAfpnMO30ce4DzcWICqJkQUUrk3I8gLdO4BpcUJR9lZ71QNcaTblVxgAXRVElW2Q
Eh4yyOT0DNhp4RMmHCMpnW0wcfx5+AxuHIo+Bp4SkhIHAyyoaCXXw5bg8YMs73lN8wl6Jax7nfXP
UOXgeHBOv+dfy9cemW4iagUkKYQZSvzT7mNcgfwxYH5/yE95JV4aXa58GGKvgdz9zntcyr3sI1lq
A+dbCkwmkWfpG4cE7J6w2vT5I8OE+JxdcsAOPiUQFTC8EnfbDA4KZgkkMpE1sufhAkodNOfKOZQg
+IZvg9krIMNGHEa/+oGYMygMUuRKAU5BFBj8f5YeWExFs7plU6GF+I+m81pyHDmi6BchAt68kgRI
0Dbbs18QbEN47/H1OjWSQrFaaXemh6ZQlZV577kkgRXH6Jf1wP27OjL/iG40Grmx8aa6IwuzJ1DJ
2hSwTzHYrkbtxiqmU093S3/0XD+402jcHTY1s/HVAuQ+pAigqv/uw8+yeVdUWpY8fGSeviHRTJwt
HxcAOs1TmDw51CorCtUZYQXX2R1lJkGhXByJUd9zjtjOuZBO9F6rdlPceIkhjfQHhQ97zhLhi2RX
gsl46X4NdJW5xxoNqwMvAeOozARoSzu4LA8Cd9Id2ar67siBMpL+SDTsnZ8rGS4CMnT18j5fkE0c
yvrXXr4aac+qbzofi1MMYBJ1/13jE6Fb5Kt8txVLiTWPEeXGMzLl3njvmlN2jOzvEswb0p3sBRkJ
S0DyxPPL04Vj/KZJLG5KUjo5V7s6IxAPz2IHi1z1MVfv/Ep21Hmvg32r1+aeLw0VTH+X7ywL9c7q
Sn5DxIE0Wb9S1o6LLqT4DSeqzTVgf9pGClIZEI4jj1e3L44Jytf8YXEJm60Kj/DJvFb1dcQ71rnF
E19E1Zx4z2F0UtV99BoafAkyTOKT2vxCXhs+6d8WGFJ0MByrpv80Wn9yvvX+O62RCDq0iOnU7qwF
RsurFnu2epDONSJRbk1Hm/mUqzGZobv6BdgzelCycItOLC63ueox83AK9I673lNZpkRPvBbRTaEZ
t1VIilijmEr1I9KYH4QZ0r0JGHv56GCOvQc8J7hEz+1rCR1mj1KZXedUQQotibzccWf5pqtLSXXp
DtmH+dqCt34uDkR10McmPpFLG5B7k+gNzqvFR4L1Mxyec7osq3zHBZEBz4mWJ5IOhC96waCOqm2H
w60eX0p7WyB9d5PEx6aA6ADVihule7v2kWNjMAtPePkmBNe3Ek05A7/hjoUq0r3wT063ONrJ+2Fd
+6OCBWidF6BlEA8DnLTW2tXBhcbUlyetPhlsY+nR4JnAm93DLdyZ4JbwV7yALaa80l059aIHqTU4
x3qJ+ZJHvYyUhvYdnhV32pPhsK+TDe2C+pRuh5lRCRfjNSqTDVvinX1zeXDppKBpDtpe0CV2bJFd
sAl23Z02KFBFbS+9q61LtyhWIKavTE++oY0Bl5HXRwnFGhZ7hw7XOsldPuZ0GyDX3JFDxZ4d/JQ/
4a+0ZUSRLk90snmb094RmzEqXag2/C0CImUeWmq81kWAyzvD4E5wJi+MGGYMxvWaoeF3KF590O+a
hPA/l8WRcIxaRMPtJ6JdcZSulS+0/hT1JR7ztXqjHcS/mtUNfQnpKovDQnkWNT6qnE30EfupD97x
XQ23M6cEuN8f3RseYG58zVWxARabhRp+OMa/db+nrVXJ6/BW7XXueRxe2JcZasTPx/mTXmt848cM
2YfMrIvkqq8cLf6ekVm1r041Op2R6RIfR3qMt3ZDL/ecMz6iu/oawFNkO6MsPJFigqirTHwCfjlR
uLM7uGO6bXcbPHPmgrZFCSQ/ei5XjIq+q59qz15S7thY2D/43dJv9VfvKJj49+aWtAF2hJMCbH+V
fmcJ9F2khxuF9UrFso8Vn0Pc5j7Db6dpxArMYPGthUmaxMplQ9kAmRe11LuW7c0d1UbypyI4T9bJ
HumxvQ9/jT/tjV+G0BuCJmrgj+zBF34j8k3XNwAG/PFVPwD5MD3Jz/ZC1cIIkWPceTe98Fd9be41
xlCcpbs3iCW+dqsvLDqOD5eWzQEEnLW2towL+FRZ93xkmuw3zPn2AYCrr3hL+uA7D+ywY1G3/Any
q/xKQzD2hy8G4NxhPhbulU8ZIgnCa7bBQ3uSfNod1cnxFSzfiJh3fFYQwWh9s0rtYevyhSDrW+7x
Z4hsnQsOOofdvDVuw33ZRx+5H/7q4HLWw/7fZmGG+1DcI1et6RXtKYo3HCl/wW8CLGCb8hK2CCAA
ArpS8ZJEV6b5eAmVraoey1c6BvjQ4j8mOBHD6zVtNdH+odmxEXkBL8hHJMNztnV6hHVDwmrDyMrP
j5O4VmyRozDruQ27ZTs9Wn/YclPx1dtABARlKU9vzQJHLRfscO2WPyxboVPdVX/MAdRDjDGfq7AM
bWAtWm7YrrhtUc4qe+VB4w/q5zK7yoOdevToH9YOTSK2CR4zdTosjzLz8KSNVP3jC0PiId0hPMIs
A/uTBxiguFK5+rhTDnw68R8ke+MQ7uVbClic4FqCAvcLey2pmBv2nGkXbwek/AIvHO+7nRQgREY8
Cm7pOMCF2zX3FAA7x2IvHnlTFVVv8MPGwXiqLy9QtnSHhFaMIp8dQ6+/AT/qrthP1BU0T4BVr6Da
8BxTHFC4Tpv+yGcS/DixTxZ96k/RvwauVD6qO0puzXXeiVo0CMRdN9R3rT/elmbVI/iaPfaE2Kfh
vDyGO9IlhpERybpsHEw5lj19YAaegEGILGL8jW+OtjlOpQltB5A5HhU2HJDZDCRp3LHTIbfZq8HG
xn6OWthyNeDZoUsplZ+jmyOMwluKZuOFrG6GP0zV+wDSG4uZYp3tIfyuv+0T1QgoQEydzsq4zJyn
LkWHDHb5ET8+U6oItzvpnrmTD+OOcAIVeYPbUNfxMw1ocSuARa/K53Sb0GN8cfHrG1bkiibu8MYf
06c+JWDISFgmRHpDw9UuoD/AoAM5YtJS2Ez2t/PDlsVVJr7H7zxSk/qgsJk2NRaEPWwGpjXP0Fh+
OB5PbHYNSjEaiR4vkz9g5InhLsgtCgMNmeRcHzL098squ0W/4v7za9KRf81YDw/+FIdFQLGwQ+u1
N96nL4aSAKoYeRxqvmccAf+IvPEvJ/vIW31MfCOcOg+SbYyWT8HuPSZZJYqp/QIyo/K69FAA4aq5
vq4bbyJILqdeVky/h8LNet4x3NyMEQAutFFrYVZmCUhb+TU9Zh/Se+gjYnTQZNDcWPWvPSOh7jCy
qrGkYH4L12G7sb0G3/tWZRuC5P3LMoAegHkDlfHe2sY340FFYjxE4xPs9GbacfztCOqicuW+vre4
CgiB/t5xkbUQPc53KoyFK45T4mPpUL3ntyn1lzsUYkvChe0zNtBw4VSX+NYg1N8bGL7xPvy8MUup
8/V5KLac++3PfMuP9g9Y2NZwHdKU0ATfNPrX5JDgJqB6iLdt5+IkF6UCLmo8ChvKCn/az8HbEHq1
8iS/FifixCJOC0aeYh279ErP075jjnMeVhraclPdoHuZcbFeHG2LgIGNs3ybyIt3kbQD3/43W2G6
s4JOp0lc2l5PerqpDhEBsstmzj7iZ/OqErHJ1ILSnwFtu0alL03iMtehy73Vn/z81uuT4/Y5PelP
JmQqRmAsT2Wbon+ZRdde/9Ebv1K3Pf5vKNnwCV8BeH1Rj3R0CF7PKB8SrqMXtqhC3olTGvwYlRow
ZfkJO202ePSz+KCYizLQWC/PhAhUEXiqlXV27vychl1po+ydq0WjQ3JxKSOCZsD2Ob+i1C19lHbo
7G0KOu7le4bHI/nzZM2O63yDgpLTuhd8SDfoPtn9J1gwmBwYC66pkAeKUqR1YnhH+kgaizkSGDJj
JNwRQMJa/2xDUTc762pGxr8ucDbwwTOjZmwq6if2SwtJz0N7p8IBM+7auAT9yF3+agAHlYt9xyTi
URK4UrJAGl5d7wb9x4Lk3Rj/ZJt5AY1aWy83EiNgZX6Tvw3SSnoi6U5K+hdUiG//Eu1Gveugb5Zc
9AFRrgOjrUCEcN5d5PnAfFthxPpU3HMqecjeJzTce6jdLP07Qy639BSXD8u5YnE9jsf8td3QR19J
brAhRW89erXfe5Ub01NZlRyO+RHUfLaWP42tekmPTBN9jKSIBpXv5SN0/dXHwHuFl3ThyY+u8Qaq
6aZzxc88vzWrDw5I/vP8dENWsglWtH/W2oqylr8/8MasTH4ZHB/+Yb/rDxLaDIlRXvKse7gmtrm3
uLUPtXk7ua0v7fMnlBn+fOQKudpKJyT8l8B7opbb5Ltw9fRh8uDvoEGuZ4/yZIuc26VqQcpD82P9
c1PW9o6tzjtmq6du9e8lRfvpDwCBfRh5xIU+832MVw4O5U90SmtzdX9r/er95+njXKz3gYtInL8w
uR64dbOEmjXzjEv8Wf4iv6BJO90V7m6j/aMfZ197s7/lb1jJ1rjql+cJY268QiVbbLWf0cWX8bA+
Fa93KbH4BqgZucwFyLiPV51EYMd/W4O5uJFcueare7tNbIWTq6x739lS6W1veFVnD4vthsiUAxQh
vFCE0yYXUKlrc40WffU6rX5+PpQ1hS0jSLhhW3QRu/mDKUtBL+s078CSoJFY76/Fmv1pJa/uHD1U
Rsw/z/PGXp2Pq+ciJvdww9wrdBl5/8xncCgu2TCraX1jNZ3sHVdntyBuC5XhCkce/80xzXbGcN9Q
mPMT/wV4ze9AsWjEpK3wxGFgh3PaH0zXOSraxoDJheFhNdLsdbm9mS/KiJeUBCOPb0PmCrKnTbie
V+TRAM6Gb+BEx/RAikvTUkBgpF4zMlvQTDGxvBuX6lN7cXbVBqXaunxp3igHSA8jvAmBefSafjHY
gULowkQ+GL7pqidph18X3gTl2p/5Nj+bbw1REcReDPAgDtNmOA5Hrg4eE1Mv8klHOEge8hEEe9sH
5pVg9c1IgKMJ7SAZBmtCIl9GNJTl+RF61h/WZwZS5UN9DoleozwwnTNE3RU/BY7LuDJu9kd3qmmS
IZqmAOQtfzFMcH5Ta6NuiVH4mV/AkIaPhDr2SPo623RB+Y5gS119RjhkqTVOwQ9JI+P6t1FfHsMj
Z7T8orYHOIjPCkZwLvCr4jGjbSCdhK0Ku75n5C537lrCvLgC0J8On9Zf1npcHvTWZ9KsegT3UbSK
Kpbv3I2HDy6iNa2w59R2U1l0I2gqFPW2/IPu2X2gLqd3Bkn6kzrW2PfYBVwB/WNwQyCrhxjGJqYL
BRYdy1W1Qo2zrh4zFnNdwKu0dFc3G9y/2SM+RlRHXBkor+i4t65zGqDRtvwsl0E6+QD4gpm8cruV
rra9jbpjJX0MjdcPL3FxS87U8JBNUraGE82QJ+PUPdgaOatiFm6zpkXZITWgjTy9qtbGfidv4yTc
DZV4LQLozxEBMvktas+ymBl4BMSQpoPR3LSyF4SmrlAjWh9EO+Tn8FBuR7audj7EF8ba3rCNPRFv
TYXKGAoBFKcGJOrQpXvNa6ILSpfEIQyFj37HNMDl//FXdYBuAwnxCVFZ9V0cTJ/BPYYj/t+hOpi/
ylk5q6/yb3mSzuaT7ctPP87yHIs9ktvTsb2oxcp4I2TpqUyzH255xpdGd7u8iA7Ab/hZpRusgNQ5
aYiLDQaNi+PJudIDKpHQQMnwDWfTe8GF59eEwLJlmsUpyn0gx4aRbwCiMNF6JiWQUBD6fKY3/qSA
e2huILjjCi7iPkj0pHy682FpAT3BfXKO+JeOesXyIBLQqPYwJOH4IZZnwdVGYoWzyu4tHR1UcBoN
YUTUK5zsboJ/l92DUfGK3OmevgOwKp3OxBbnNKUaWX6FtoeLXzs+ij0kTNE5LTxORYeg1n6r2m8o
N0rdZeQ601+BzKnwHtYMxbQe+airszuwAadu7Fxt50trzrb03f5y+CflFmG27mx18PoqHN2XgeBU
526TsOmP9DUYVgL2+sT2T1sP96nhuaPpor8jF+YYUvJyJ6FuWkXm6od3bMC1Ba6Mz2/DOWHzKL4X
79Z+eJ6PurmfD3R0eW7AKg1E9G24lCH5ZSjN/IKmUXjtn3hN8ysSaZnI5o3VXaoK0TsNCEDp7TMV
JT0+hpOiKBs3QuOCK1PoXg9DwiUD0pn9ohJqg5SmLRgNKlxAHQ0GcMyqG535KQ5GclEVz3HSHdZs
B7uRsIvib973kH2Eo0cQnvo021TYjJVB8wrr04jCN8khg4IxgxOEvjNlQskwUjmq5KWWZg+9cSYF
Fw/taJCUFjCE5cRB04CXjrqbkm5K/4n1daaPERYvMgEo98nTTTytbIEAw7apAT4gke/G49zfFvOk
8EUn/VEIw8y8X6VMvgEB4KVGpk0Rg0jTlou1Su++buke6tsUvb6KcrFCOm4wNYaZEmREllIxNr6A
1cX8Qy1csAFt6iryC1313hWJUzRwPJBqMepbh4iPFtpHG+d0GvEed7s8wWBEye00stuO6VtZ/QiM
TVZrL5FCChfSGWgl0RxBDEaAh+NdS3wBEAW96KuKdugTGoFk5Qa+sPJKdIyShc4dBRsllpTthZtB
m3wCDgxHGHuPhsO43RQJwG3yqClBBSy3TljP6h0zmbDX2nP1osWcrQZCUOsg5K8EMgLfhEArne2J
VGE2gwwQ7vxGgN5cfQzq+0IaOg6cCLTCBHJTlw4tW2NAl5x33mK8MpJvcGneWLGyUbBI6XvP5WMs
f/goYeRIfHP85n8cUeDLO2HELPSPUPcntAwOX6JZMfyhDacPAGUAjC2sTdwUSCAEPtDpyFbFzdM9
4cC7C+VGSeQl8uosQnbEgIkRgITyGxEQuXtOStbcREOXch9mZde6ag6GhZYBfMI4I9gocUNQXIBa
1nxayI4EccYynF0R1Ntw0H4l3lLixBsN/1GqCTXL94DAgDZ3PL4KeMuEgUWCXe9Y/aXhwjuTjxS3
zUUJxyu4zHFC3yZvHQhylO3QGwsESey0rM30u2QGkUY6KhcTv9gzdnwF9Td8N0wXeIRD41Fwipay
6k607uSEoJUmPY6NejGckmoeJkJdxFtpgoJBvzkndPNuq+hEQ3ovDkBsLL5z9CzIhB2wBu6PBU6G
sSF+zRpWuvYM8wjCmUDTglNo4y2mqo66itetcryhwOJDB2KRtWiJDV5JCLd9ugshi6DsIqshOWPX
4gMRTEKBZS6Y7tjZATF+IzSWHF8aDSexAkrpacnBjKKKTzGqp9jREoy0PJELDcUUkVaGvT1BU8Zz
r7ZvAFIC1l6WcWxCixDYk8y23+UBI6B4DllHDec0hB+BAQM3PcOYcRCepKr9PCQSEgN61GGFWBqj
GlMgCA+jRBdI+WifWnxK4GDD+buGRiQFf1bywxkBInDGhySTxCl1+hp5aTnaSBWtTW+8CXEr8EOW
FLNuV6pPEz0BiCjZS24cufcmmh/N1imkyZLK68XcNrXkSQQL8pSiL9N0y12Gu8U/gEVUUSvhDxxD
RqTwV8dtCUwqzANXF8WPjhUMRwYJyLGzGdq9TlaHHK2xE2InXvEVCi9LyyAH37blpJiyrzDAhV+q
KEzPtGo0USxq7XvU2qMGyK+gyDGlp4iNryyDI79NxTLRMYUqIxPQTbiTOOF46w2ZSVx0Ha5y3FzH
hBaoCbnVIGOFUNWQkkkOVyDRYmD7S8iew5QaARxcj1DnSq++82ZTtrKuewuxwc7UeHP9CXQOg5AJ
SyZEukEcJFoAdgQMSB1sKrMA/siyVL6A6ZpYRASgrkaAi0MMLgEKwa6K36IuAUr7Uo/ZqSJ+fFr6
XVF8QUMKuL3ymyl60YSqFZJg2liyAyQsRE4TiI3DAjTG10SUFa2y2vIFMapHwY1YzcQqGw72Ou3l
N2AJFV9POcgs4HvOZ1xVrATYd/AS2BsqtleLSXULaDPE3j9lHbCaE+8avoTQZk8V1nQySC3KdM0C
wHaL6fgjp82nAWFLskLUImzIhl4+h7q+zoW7YmbDH5otNEnh/Ldo2uUqtc8c+yo/Skh1+OxsvC9N
eV1qLkRqcumD56kRoidNAPUs8eDBAuKb+gcMU1A76S0FkKfI8r4rGD4hOlVIv9VYmUWNLMUEIMPh
2CCDdzDLD6pFsD0gzvK3Np+LnBYMbi5BwKNhM9tfhV59Cgw1onq61Qn+6KC5IuTsJIoYSgkdeMP/
DhdZp09MvxFCCvRwJkUUA5IMYlxFmGrgOnNqL0T90RyFZ3NK0Lfk0bMxYYpJiBnGro95pmQ3hwWD
61rHTY/1ie9CTUC0O6tuRPAMA79CnUGQTVvyExdmo3RYOAza8LmZkGnR7qkGoZwMNxrjPz7cFiNP
CItIwObEyv339+naIYrB/wkCLkHcljPSLAUgxuKY17mOw3iaxeATCpdALcnZGwBMwYxkn8uqT9Ku
XCSdGZl+JMwy1yfcoeWKlUOSYJMSKvImCT2hlewwfxZxxqG6FV+SkLEK5JNqZ17XkmAH6V9CR4xO
VkRlccg3JVB2MTU0L4p4WFOLLBMx9EOIHO8UaX7iOLbZHiXsZIJZUaAMUwVUBXoKv22mNaIGnorx
ElWnmuV3VeFkBJG+EerJGjCwgS2vkN7GgAlJR2ttpm9uENVtsmRBGvQznBOpXzuh/tYyGFCYb3KM
Yv0bGqaiRIFtmUB7WU8Ic79xZO3YciFVVIZDho829B8Ko/kD14MjUwQmNPHeKpx7lpZY/wi1QCzA
BkGrmwtUyAQzI8pTBWxmUKsJ4oKNC16QRIkQ1YVV8ENGJDpUqu8k3zClsfB7DjyUml8q6LITkPoC
W2GyAH4mjkxS5GNkRVv8f10LAePAgVUtbHKk6YmSMEeiHE4snP7CjaCUTkwyORUE4Y2zVBguwPNO
1E2qczegJQrQFcBBe6SNel5QUVtfmfOdojscgJMKHTGbhKgxoQAd66b0mXxmeLlC+t+1o6H15aqQ
naIpFkuMM4HQE+yZKHKEnpkZrH2lNHM4FgMHDROjbj7EbsyPQ9hdAfCJgw5SkABg/VN7ptm+p7dj
cxSTDzDY0sFCqAD1Y5t1y2k0vkP1mKDtDhHSDIcKZpWmPUNzaGmKCySfU3wnSDA1512qQDol91TB
SvcMlKUCYoWT1OEy9N4epF+Cwqg+qbRaggZQhY6k61JKzVhVdEZN7GLpU44tI0kPOVI5CY9BwFfS
iRzfiE9a6XFvdfty5rTu3+dqZVFuJxRddSnG2vQ72frGMECOW/3jSYgjoHeoS7H8GgWJFA6j28Af
3gVKFsxmaRGrGKO1055yAitEzkUZLPsOHXQqU5CXlHQMDwdmvXR7hg8+XXIcRIpFO1MOgBolJRmd
8lKPJHTBOlsQj6LFqew/G2AP7FHGZFH3BDJfoC4TUmZBRQnXL/UzWJ4VwMjW+BPUUUm3XrOp8ces
3SWsAQldTE/2WAtxDFn8qHHJZYFO5dusXUoOFCQ8qQ3ZD0mjcFM34q6HsoNJU0+Hj7inDOGC2Dr5
MwTohLkk7W2KwcVsvHGzWJjnKLkITYPDyAzibVl+YrCDLKgpjbZyzuvlIlwlKv97n1SfAL47XkFS
+DaavH8VlYA1WvdR7q8zh5hEfVwCEpGxCvON6ciFpZYpFvG9S2dDd3OS6yA3PB/fKRuOFR9jwmy0
Ubm1egOuXEKfkfqOfs4oO2Z8sO1lrCd4EqAOSFRuMEWF5Kd8BlhlyoqBVaMjruZ208a7HPg99Kmc
mrJNzYMRd1sRRaGa43bSLc8SZ0k8AYZUYr+iGMeCHWKLFmAXR0LDVRN2qnPYxwdKALzVLyoi0WFA
N0AQSKBrnNjhZZZ2FmZhHJ163n6Pdb+jbcS5wprkEc8gstTF5AsEuzaOB1FrVra6LyPrlkwTb3Cd
WyAQ8ZwLJuB/TwChVx+5KWehLFgb6MMVhocMYnlmbd/GzoY0Nd/An/D4fAa73hLj/f9ziXFQjeW/
C3Jvap8tpqlEXds49bsZL9CMSTQ5h7r8Cr4tI/tLb08mahs5iUgtbHnoTR6MryIOjgJiiK39qcmi
EqJGe661zqUrZwBbSdR5D4HrSY6cU4q92GjjZ/YXFD0WhY9IRBD7dMa2rdZXS0Uux6Enk7Ig2eG+
Hg2eCEDATv1oI9oUJaHZMhE86kQkMpfOASlTM0TnJBUYz3s5WduUu7/MwFiglyIWiN5UNNFIchYo
RIGHKTjW4S0IRPo40OlBOMLuKqgmQ0+3jjmLidJBKXdOqR1E9QOcUgc5oZTtJW/+oFKwb4oYGhtk
+QjhsY7oN1HfTfU2GMwzYAVSzAraJNFzCnpaNCamklBNZ8QYBNMS30U/7ZOcPcAKDg7jJwwkDNmm
c5BVGz6vQSRXq0ASZjpScAqIPVoDvNsMeeLL/WEIzY0tdn0Io8V1kjHqMAXsO1rO3ZXjoB5zD+IR
zrEA3gZA5x3MRMFXo7REy0T2NT+N+B807Y7Kumn+muQRhm/DQucU0R2qmRKbYykx+OHTtQB+UvHw
R+xcEt9b8PFwQnft/LaE/aHUT1QNFOf2angNhEqXu3GZnKycc5WyMS/vSf+mTmdh2SioYg2Y/gKo
KNVoKKp2K/KLFgi3gp2Jm47KhOcBE5JmsbNEuP1AEgenjvzyjAM/WosfKkjqihRf2956D8gtYzt0
YPeLJ1McWnO4Y6tti+DTQXHRQgBcqIFi5IcdqptYrgGc5nyy8xMX6WTKrqo1X00k3y3NSW2nC8+0
U1yTmvtuYGIrDZij0iCCx7VT9cFTSYVXaS9oS+A2xNPqgUFF1250sqhMaSsCJ4yycilNBRSaM6uj
iSYAhTaY/El023BrNjCHzUS6yRN9S361qu8anfY9O5NsS3ya+fjZ0K2JJPXUIex3ZjT9vqoFl5Sf
kpTaSaEDJBYBw5y6q5CQXeIZ9RgtkBkhGTBOYMYgOjXE3iEqQh7+AamFinVwmgpOjEcWzE/05QE5
rwCnxd1bOj9HcsW9CfYStaV5MVombeL2SH1QRPRuaE/gFJ2gAlY9XCt3kbHFE/wtIjeBlVbNr4VB
ccDBu/z3Jm/SHuDdUa71uulbqXYCaTAn6Fm4cjpNilAc/zfgzjCxdzEXeaeoLwJSpUe46rL8JoaP
uqIiJ2HoQwNDr3mkkpdE0OEIOAl76GPcqK0yfK0UAOHML+f3mLJ9Nv941QYLU3Sqsul17ti3kS+h
4Zm1o44FIkvppoJYyq8l2uyaQXMIxchODh3yy7RevjJsAUG7F61GgV5IYKznsX6Jq/w6wlsxqvoL
AUfg/HCZ2hqoRwNCg9Rcfm5xV7IOXkU5DoJoIjon5TVhRT32I0qz5DA1Es5SAq6HZ4ehUND7Jk9r
adTnemb4I9GesqR5O2nYsybpUg/6c428uzEZBw978eAOXXDsJclrUcYJwGIHpDdCVu21ASOwrbKQ
2C5oWeYuHuHwO2TAML+JqUVqTNwYEue9aCfMaG9R+FbloaMsBeHB4Ss6PVRdTV9sRrwzSzWdMyIK
asCV03KUbGo5KkzRwYaiLQXBRnSzqFm4eZBfaxowwSnTZVzfo0p3yvpLJdKR1JPzrx+ziy4RzeN/
JdfwIyDcgjnCqUD7SHKdBNMMY25kSfa5K99FvdOQhaQMpj+iah1Geh/iUSC6UxyMkxAymTPsITdY
sJedBjK1naB4Zx8R1NYI/lsQbToD7D41E/ZWdglGGzjcQPh4bC4JrOKQLjxNaRtcmJPMhwyVDyeD
AGMshHdI6NxSLfkSh1Pa4AXCwUypSYeaiAQssTNjsGW41dIhFFbasbhNpo49qfM5PCe6ImYD5xgM
OeP1mpNW6xV2ClFp6uRwS27UGT7IgXepRko0689GF17q1KH7ehUAnwBCCHP8l66EPIBNPS4m0kG0
p4B2hQC78Cwr5VdsWvt57F+7mkxaSmKxZbVjz4SK2V6ihPsq3SVSRsgti72l+2DLyrkb6XqnxXys
avI0AFEKniOHSEHre8cxwX1psOEQ1NxYaCcLrzgtZeLJmPng1bwEFvdf+Fdz0PkB8kSjwVNMB6bi
XjHQ8wcrVSwdbd7hPSSxpoQENWf2dm4uQUSifAoiOg94lsfe8RSDGwAV474YcX1RiKGjyYoPhwpP
y4klxpHGXuTYM/RjdA7tqsK02TEeAYq3lzTQi7TdVe25lKsdvgzW9mgWx0Vqz712B99akM1BBDGd
o6h4L2Pgge3rSBNVMEMpwwcmcMLPDQgoF+Kv4lTuubVBQO+ScXvkVxEHqU5wQZcbOEYagS+VNr5K
3F2zcjtxrDNStskb4m7CvMOm9hcJQQkhPgZJVvb7QFfT4eZsoBKBgZfm+JWb4TloCyq9P5GNKn4P
ObOQd5xBeTUrnuUEORRue8mML3WwyOsMAF0k58wS8Iom6QCBhOYgZaddMutF1dhEiI4ySW9JW1Ou
OUEz7cA9RkflqOk+TV2ihzGIv43d979whXERvlh274TXM4jaHYqUCXd4Ujk5zGrXCLE2T0srwSH/
nglXB+UkK6rbx+qpj/eTAgza+hsrwn6mC/F7Ms3znOQ7+h50uAWBCGBSyVPVGRgLGAOUMqmCZfOk
yvNnqconVS++dMIPl2jyAaQhWiYG7CdFfGSjvhRMNt3gGthjMCffCFpwPLORBTBMFj7r3ExAIdif
mSHRpUIuwo26qxWwDozZLRnMXI+X6HNKcx7vf+UYLYA+1E9NYG9MRioLOkU9FeMiFF3Oe4cvIsM6
ADMAkhH5n/9QAtC+cjZ3Ipkj52jjWxSQ7m6vtMyw+C7OOmGeFcEzXBAbJhx1fNesax/QMesM0i6y
HffOQ6KTmJOBNS9oxLMf0W8xeAEB8RWRUnlqYxzhydfTO81viydUKzC3ykT5cRnrq3NLicZSNmAZ
V4zSU+196gmsEuRZY7dMLZC1N7P5KONn3XmOGN4p37Tdb9xW6BAGRAh3DgxzkvCS/loVQvrg7DmZ
dSSFIcG6xkB5BaMuavFxQxHQKcnEjTMd0QCCN+iZ0UncxwVaVR4zn26AdFVzlAFq98nwRjyOLZPS
Xk0PikQ9xBdgwSUSXs88xBkY5wjnG1q6TQVxbcdYRmVuXlX80SbmS4GnNV9m+vyxmyI6L2ieCbxZ
jVRefCGaSfMEuzwgGN1uC0bA1VpUJDSkxIO2LHupb0k4c4CWkffOfuds46QXNuevkrdrxqkbKgLL
MHBvyq6ynR860V6a1GMfmNvAbncjd/pkGryKSLkIyEuG/pD+bktN7eg8zDg6WWYWz2pHRAdkd0Cr
Fn4qPtPK4/dGJP7AjWoNBnGoY67WeMe7LE7L3gbVra6nhMLqXzxFTzRhtO9oc7V0nhdV3iX0nUeV
MoVOC51cOTZ3Em1FcDFzaaBJw08RLb4lMbupsAfnS3SRGnQO7BOi79h16UZDU1rn8CcWXOxicGdw
fnB1dnO66SVdwZnazeRSkVkYcEtrLTYZQ85fBVKwl7T7GA8vHCaTfA6qP3FgVlyKh8p+pFRv/Wsg
lxuAqS//NgUKO/H5mXTpVUp1q3prCBFgeMUIJ8m/HeQoHK+xva3aYDckv0niAPkFqIQQ084+I16a
oKJFAbbHfBS3fk47koj5FNBQJjARKpxrF9IxeBahu2n1O01+JkU8wPwTh9K/gkllsJsMrlTuluGp
LeMTiOx13P+UfbejPvGkf+j5tSYYTvO3g5nFBpDAvUa038Q6D/js4sC6WHb2qkz2vq/BLOP17mx8
KXQLEhKaEpvZfzQ82ehS4swSEH26pljwaEP24EXIV4gpuGAQz2X9Wsl/82y5glYigLIqcVcx8EIu
dAcB1hwBcCem4g4AWYPAPousb5y5tEafxOsSn+2sghlhMzPU2I9iztWQ6/3Sg9fBzeg8x2X1lGEM
AbMSjj+itdPYT2xHolsqIhu5W/cA5zHDcWBzJAZh4EWDRwz3aqFw5Wpaahi3eLiIvBKxfJVCjC/B
bikuh+VdFoh4SkHVmLbi5ljQl6Fc7HF6RsTkiBPCKPAhSNyXW3dR0dFV95kUOJk518Sh2znIceJr
ZAI27cEdE2AuGAqCFgPGzewO5B35gkBQF8x0efUy7EV2zw4HzyK60rzsCJYoNICWiQNDGwgqktPB
s8KEylJNEAUx23LV1jjk5XhWuQuMC1FLSuSXkvRl8mCKj12WQxd6mvDlM9r+HmIyWbp+P+jztmFm
IFXSe+foqzDpRThS3xZPOg4weglxi3ZAsIrJEVCveqCu2FYpIsSXYpmTxz5MEtlqsNI3XfRCM/kp
bvcKm64oSsvmEQyu7Cxbvo0qzs/ZULhzgFxiJiHGhF+kPIm3MHconLlRCfSwAkQf2HLvNF7IBJap
uSFBUueWhT4l/XeVv4tvrZOzbZY2PHqQAe6qc6nmL4vbyRix50se9e5o/UHNqFKNvBpEKX+88ngJ
SZ2iIcf6ETsYW5CjXPlQTSyr/yHpvHbj1pIo+kUEmMOr1DlJ3YrWC2HJEnM6zPz6u0oXGMwYA7vV
Ik+o2rVD5DNdUP4eGJ4Uhta0H0weBk6X8n+CI5D3eAohCHXuQsGIPDffYUh652Xfs7cPGAvIcrOj
Hdr+OKB/vzEb4BJjP8/MUaGKVBEhcA0XwkuuvkG/WEw1Q0udtPpBQtc/1AT/jgkT5yRJUB3VeGdC
bIKzZlOIDmQX1FhdwUlqv5fZ3FcQeTG3pA5Ju2ltR/1qwFwPmsB+6v+SC08QQ/jSas2N8GcNIaIm
yQ48oshKGAjP6SFkIOx07k35xoMGbjvDkJrci+S410ym3fy9Ri6v8Z3D4trzu6YpWVz1m0m7GXvR
2grdTW2S38t00I9YQgm5I/E+IkpYTpTJMw/UkGywu9bLTmwl0KB4ZwXFPgOXyhRUc2bVdO2No326
Fho9/KH16iNCTtoMhLLbO1LAdiraydfxor8xBm4UQkwf7XXXQ8uxWaU9Ki0cA2hfZJMmrLsBlaU9
HiQnnU/LuNu/QFScAbpi+ptgk03+PTkiyNJWo4WowfOhHjFoIWpEY1mwU43gZDPWMNDLEjWNQCh9
SEMgdWgCXLbcZzRqk1Xvh/LiKowLNP2YKeMgns/EuayduE0ZmkIpBDOMKaZBcNQtsY5zknBN6htK
kwxwoW1gCXSvGV5aAuf4dArQQZm/ENNFDSVbZzG8Z79rIMkpGt5nO26/ky59DsfypmGsgwlgPjK9
g2rimPccgctQbDIC5Dxr5hQmUZW13kVqI18dT7I1bJfTght7grRV2aSteqQEYDm1xAiLTFw6kr+M
XPAmkQoyZbZvxF9SWBgQCuex+f12UmFbwbCLlmDlmalcQzpKF3PnYWLCgveBzA08nQotBiTvACNQ
7xRXPXyd4D/FEvRok+dnnHkf46Wv8KOt3IPPEyjtj9nmyIa/lNsdBuTVO5BrvBxsRgLCT7KNHLmh
/jhknAhU0oZPKZboJ0urTxgmZ3ig8/Xjg/gGj3NzwPR97xgHVght+WD9HSSV7nF6kl+BSSH7hzr8
zsRqzE4G2paPbHEviV7tHU5AaGol16PfQDjTBphvRFdoGt4XM4e0TdToojfF3cABVUbXyvuXuD9y
MhrNuJKSwPfUdg6KrR5iao5Ri8E5Aj+yGRV+jREHyY/LC5kNCnAo6uckeMMnoGIeVZBNw0p3v4Vi
FDlEROrlLknVmnnld4NyNuH0gBtxkFNEvhXoKzeTZkJCDbn2/fZhMg9jnm9NHdzY4zec6F2TJ8Ol
MB1x9aHosBoGFc57AcEnNz8Q6yKDnK1HzIxR5C8Mys+ddp6amn/gQ3QnEfq5xL00xBJz8L67cqcT
SdJLLkJx0Cr4rZAzALohAlIWMpN3wLAQbGruuwvSpzVqY3e8DsKZKF0rvNaN3RBcR8iYZTiilYdW
ifO/sdd8xUzywonthK/M+K6d7p8a2u4B464xBqGn7lTTK3cK71MaTZW0nz6IABPRfCAPxzE3Yszd
8chVDTEHcVaX1bj0xfq6Khd4P1igsa7V+9Qn93/8XFu7hYOR1s52MZmgtwzdcFfDAxGikBKdQPIK
AN+26clGcGRFyR5fWgg0LwZ5XwuhNYeosB4tPoHEnWKmaq1/ARmpvSD/MHlwg7eUDQ9ih60JAmsS
g+XFmyb+t6X2CHkmTOM/dhadjXneseZtzKEWb0Djzv6xoiMh6fSTJLWNO7GXtagLQorvCpZlZn7I
RiKVSBdZFSrEtGVj9zxiCD0xvjlK4SlAIwI6xdmlUSJEuXEa4Cbabbz3QYDamKlwALwlb8fmCMts
a5NHH02MGqgmKxqzS3mzWtccmNglPiRUg3mD4WLH2ROlrRNMywWZtA+aL8rEf7xNHdFYxDAMfIWw
IADl9rUnYqAEfC+o+IKE+MOUfULEyDrFY7EJ/XUVja+9hnm9d+5w56OPaMaMUphqE4PaKL72EFW4
dBNefG17v8ufdSCdnCyOmWQasjMXC4eqIqV7OjCrW9nZzCwNbKp60KrHeRKzenSiczLhc1gzd2go
vQKMbSWNPfqiLYXzw8wDbaw5X3KOsw67dm0pYeY4d52m/5EryGG8EzBjbFxEKtqP0sVyYvpeemPt
BnsPbDfEpS8B/q4YDjXclKXNVorBodXKxdS/aPBSiegppDdE1z8ziWqYiBC9ZUTNnqNm1cpnN3Lk
3SmOLhP6SMzZ4FTJIQTY5sJ3iIX5rGZ0upjUQuSZ5stI+Do9eoVHcv1DOkY+O4fC/pkCyB9kgM2O
i/M4gm48r6XPN0HlBezsfYCTej7o6CcNWP5esMsbzFx9D2kzZD/QK11f20MtTbcRYXLfvFoEkmjL
h1RU0kG3eIwxhOiGcB2AeInzn7IdsJoPjTHhEkWHpD0n1mVotJOMToUt55BFHh5NHKiEjWSnyY6a
riG4QyPzQT87jD3T7iGNsGZq17YX3PMr6OSpMr+9ZRDrEzwR7J8Wx4hBnHIcwjplbWC5YV5s8BGB
/+Yccxm0RBRLXSqVI6RafrwEAApnR1iOICsbiVJN6Lxsf1kLW21goGHRvBOYuknhHIJYWlYHLahG
/0396B7d7OBhisWQETz8MVUOvlVrnBcjyjEpGr2PLk039fwbGgDVB6vlmSni1sfFH6pcyyAUvytD
2wNaz7ehekGL202HgWYk2Vo4iQT9nkCDfvlM+kez2M8YJWl7UC/fOcAF8NwTfzVTxwY2fgIycKtS
DD9IBiPC5QWHuDxCJP7YDBvySGkhbUZ4BfnOKAQec1Tu3eOs45N/itD1zhdKfYKr2vY8P0PcoAEH
n6AMaaMXhVH6zKs4Avg4064phW7VKK7lB8DdVL2Wci2ET8wc+ZABowwkEc1e5O/zNkJ9yoKf15AZ
nAYh2LnWHsSkov4z5KhPD26Hg8e5i06Gs+O/1bils2SOF9mH3hfKaeheDCqCVeA8eATX9JeCOtve
Yl/gsMBaOlfrrbDxDTzSMIT6RsFw7zeFe1IeoQBHfkF9n6LoZOQ5YVuSwvJwiNALtY5rePReuhlT
Qss7B227t08e5+sCWh7B49CYtCSwtZlQa/WqT5gTqG0SbLLqSOzJfeSPT3I0KKQeXAkClXHMhpC7
PHXLoGaFkUO79ksqTlq6vulccKebESZIMgSTSFdnuUo0RmddNZT0vQNBMjm75muWXRK2tIl7QUyC
myaFXNafrPQ65iWUpfIc+MV6erOISrB0vGovqhhlfidEUVrdZtTuDa6fZil2sshT38MwuNkX07M9
fFglbO3Y+7u4yaVl3K5IPrbBENixRhVvxPnao2KWwPJZZRu9LP/UHgcGM/fECY5aTB+L836c5Luc
PzJVe7SFvWdi2NI9ZXzcTFpQQiXql9E2x8u+II26mLlyagc7xRSGHbVSRNXsdu5ugNWD7kjMtqGH
CNXAQSA0NvZ71hOiyCmYIY2X4yJjvsh5KYb9Kt4NFTNjWuUFfyubTqLVCWfgc3yL6asA0hZXPm+a
fyj+dljGdQTxBQy64/SWELQ1AUA5cChHvEMkNikqcJ21JOdjwHrwNWfilmmQsxirShaXc6Y0NUEx
gMR0SCAuslgDTm7mPaaWthmAaBkMPtTmG2maDByYxDG8Mo0CyQ9cbDaBcJd880ucW23UwTaHr1Cd
2/yTb5RjOianSxDnp8CYtiFKY0AXWTNCkBkq5d+dPG8+hn21MbPpn9f6h9pIcH2eXqxAX1s8hLZ3
DxDFoIJr7idF8K7pbouu3evq5vFshAEd8V60qjkp4aOnzPvMf9l8yJHVkDoMWEH9NjCfHvErDQhF
mByWPfpH/8nBQBWSiCRk2wkIBOoEn89rsT/Lq8Pvx+EsmNs9uSz6vcyzo+a9kLgu81bDkYXQi0O7
gS+TWOFl2c/op9uESUyOIeSrnMkVm8c3kPOCDECmakNQGOYFNmr1rLYeoMCPQFNMqm2SoSUK2Wiv
AWHwWsQ+mV+BYjzieca/HiGGS0jh0d9C5BsM0xbABMyorajeRjqOVohtQLoN1+e0w6EwdmBm1Ydm
1g8hey13zK8E7glDAXn5nuW+B076ZJaQjfm1fnlf/j/5ejRrqn6NgQoURU7QpsR1zbDw7H9wgbXZ
+IK7GPcdOlvmRWKRncOxFj6VTzyrNXwIzY2kUuVDPGNZVSAqCfe8g+eNzQe1oGFj9oRNHJ0/MRMu
g5rpqpHfPn/mlkAyUJ+m8bNATeo4mBtV5TEccDBA2Qd/ivwBm9/aYRuBSOgZVSJXZMlAppq031RG
YdO74n085TddazYlRKDUSY7MbIf5BlVzk3K1W0odw1gdE8gFjYf2oqTTCP8C5WhQcRYXhJpqkrgQ
tKcpzC0uv4VbmoFVM75Z8yc2olGJoxI4mxDrPKY846+znbmpepLLxzcZmQ6QQwwN+yb90Q+yU8vX
LJebYq7FpQ5HP0Xy+eAwMRSQyc2ZFgJ/j6RttZgkRfbKSp/aCFYwmUJA4bVm/BQM+J2y3kCOONWk
G/TRuGKzCG+akzfPxqff5x9YqB5hRPfBM8PXvgElQnivLzYemxUGGu4DIUT3NQQOSnZ3wqLBUf6L
Ts/aYKTWNKcW/iqBKyqYvySwSTMIm9KwwSgaTHSMRTinuI4AYzNcPCG+8DExoK+e/dc5LHZ+tOyB
z770tno2ObTFtLUCeZHq3X2O2hC514/qXsbev8BsuPOKNwuJv9USSLfMe6P2WKUvEu/nUfIMc7qJ
sAhC+ActTMiq9HLCRJdHZHPkjiNDtGp6xz9SsHBDP9NjSNL8m6P13zLADzHz9zVGn/DIpRRKUERB
Rn9wJN4XKw0zVzBUPDgSW19p+xDxjIK5RKVX4aQW1gn3DC53XrClaaT3DuXkqS5yEZlQCOVcrSkw
Se3ol+x1AThxAnzScGNIXP4MmhiZzjpHpsOcZqD8T9jPFZZ/ZqL2msuAdT4HFoSFAdnvfGgMc+eE
PrShL+uX7XBcUE0fhJG1BFyrWeViiB9/FH6wFYLrgPFntzBtyOqfBC63Zl/6Ek3g8C23n8virDsb
DMZY61g7ACqPRfTcskOtFCrgcDDHdmNAm+ing0RyWTRchrBjEoI5NAAuEahoxnsPEZYZMu+O0olQ
4oTTtOXT+E8WTrvWUmdvWHZ9AmfFNMlYRJZJ1nORRO9d8d0sam02y362gJ4ds3uhyqKTxPscvbwn
ADzXnp5DzRppR7nXqM6EVhNRoseC1Xv9vYfnySJYyA1JirxInQdlf7Ee8wZX3gBkSiZFAQbDPGTu
ZlDcb5v799eaUitOC6tNASx5PV5NcFr65FgxspMF6uX6KfGhvxu1c51G77XR5usUkk2X/5UFrREx
gf6HTz1LV81RZ8wYBw31bo5e6waqGqdvKSz++y5ot6Ncv6yNwCJRfkIgjE/1WNwM7yIDge4n5ewS
GkvRIiEGDiL4xpv45z8sBftPYtY7/moyTwz+8bawoBf5EMUhgQG2/BZfXBhJ4sL6TlchodBt/zXo
T+FrV2wV+sCGcwLfgKnwySDD0JvSPGPqGtMC6RmyY5Jfp32ZIoLkvBsrfTVl9Xoc9uEzVtJwzKLb
7xAvfOTQJnEW7rnXXGZLPPSqgxfEZ+VBKJg9NKXecR67H7808s3oh3xKoG1so2cARgrL5M9fgJXr
YOqfeWQzdOjcKtZ1hreDnjw6gG6d/49hz9Dlj/LEGfTPLtk6PHhj8Rk3wgylCg9oqrlui5Zsh951
d50/rOLmPekvKfSX1ooeTFj41PcWXjUNkRsD1YmKyVypGOQG6778u3g+a9+HEwu0uWXNn5vfnAvE
OxjaxsmDMUJ/Ko+xi48J7wjetMwzCqpWetPlEiEscOl/e/3bn95cZa6j9izRY0aPSYvt3ZXINy3i
VnYmrwNeqTX9VHa1Vh1OG/OVdgzjRfx+ev2Fjd1CmofgaS4K81OCWqr8qcXxw2yvphMSdfFm5q/Z
8JSz/xV1gRRMwpUhavBPb5rEreu8tgcDJM+osFFw+jOzONGPGIDcDjwgb2WEzicXlM5wMZCLCg9V
OxYWiCSO0lJKzlPQHGbYrD6syILSh1ra4ELVwuwM565mNoHOzQN78tVVhiO5jY/7fOMIoGXy4FSw
FFZBmH2ALUugnFUQms4oX45no2C4DBJqfs1Lc7QSk8S0p2qp8BilDihx/yC0CS11d/LM6awQiQoD
q4VRO9wsnvqEYiNsMaiGywTkaYKCMPcKMHESDU1jvlEgya8w3goMT2iGOZgVQWiUqEH9r5bIGahP
zoPbYKEa/2u8CqUIvFBYOPO3zCVsOtIFDDMLphU+3edGXyCFFWuj/EcCMig7hVejPnNzvkr96wTZ
voEiolU6/D6kKIDQ9QCXiqt0pMa03QRLCTf6Q1TD15L81On0y6LMhtcEkEiN2c0sjzpeQkBPiQay
Ufw1BmwJQjKQmnEt7zJumodoQepdp9w1njVwAJN9meE1OXUNXjLIHBd3r1d4FVhmvXem5Knz60dQ
Z+4j4W1LwJMLJmF2lC4ZxGEjpY6T28yK4m3VYypCR9W5JYzD5b6aJiJacF7r+/JncGkRA/8pAAnx
6hFWlT+o09QTLonBlVluekqcfMb1JETsqD8E9D/oNaSANA2EN0lPV24ei7E81lZyZOqHg6QZPEMu
PSQa9qxLtPGJZhOMzY2I++nC7KrSlDJKjvsRzd+AJq/F519pBI57wSvMluuIC56uYQak+u5FJkPJ
mN7K1vjR/Qpa6PSlzcE+iweikTXicRzjCOz9if07ARAgTY01wrHmGxcaRHXm1zaSGbIHqVwL0Wyz
5HIsdJbp0Ncal/FAzeWcBtenoOf2QdMiE+2k6PBXoJUsh8+0gxjZVZvMSx/E+br3plMszj+kTzsY
EpQA7c41GsOj3N4Lj7rqHVIZwr/CnIFZQucunLO4Mc/Ru45iS6diIOALMp6DK3xZfsfDJSj6lY2e
EqaNXpsrnRnhmBr7YswvCgikkXDyJBBaVeUyMhlxs5FTD0W5GV2k2uIA6QfiSRgmsSBGsDBFbeBT
n1kG7MfgDYU8vuUMqY3TL9cKUfaytBc7Et1peWwz0EwdSVsEGtW0CS4iFWZjJL89L361rk2cfaqh
t+8G+taGdnsarG0yN/8K33zqa33nFXhpoH5H1YRacdg1dr+xcKRs+ZISVmXkMI6K8VJpYq4KoSEU
yGCyUWU+uwRhyb6MIfhoXc7aeZngFbPFvV5JqR7XT36MCw1n4lQ/tjqnTKOvQo4jYn49dzm0wxEd
qiJvr0zTr9zW90jhw3i4ziQRzo4BHSr1dl5pvQ7UxaP5UvbjvoBSbNA1OPS6ZJkxHR5wwpxdFMvY
SIAsoGqZgeVr+ML69FCvOuspjPD6ovxYRsAFZH/TNVo7mnMdNHvVYFXLgSsxiUKTkrJvxEHGwOWN
E2Pq632PZamEKw7olD0PCo4RwIPtslub4BYiA0AuMjsi83u8KSzKEx8iLeJVQnPHDGNoc8yxNcU5
Bm1CFcdnG2aIUz/Nof3Bmc9dN9CTyqy+9hfgBxfjK/dASY2nan0dUxCb9pO5EJoF4mISIgtEjUOJ
1aIaSGfMW0fMqhiYIuEf/4KzulZAmnyGxg8PYUYhJJbU+ZZkBhuZueiGUsZAEj5ILqcUSLG6GJgv
8icR8trhReNUMMAdGwnrifnum6nmVzo4mKqIBMbNXhnl8xJTrCvGejO7OuybK2JWKeLMBPul7E4w
lTx9F95ShHyhDqnEKu83riUeUbNVlwBUE0BU80HZ8n4jrI+Zu8d/qGCs1ji0SWBoQ+UlUbcZnerS
jdCXv8PmIHhAh02H4z3kMQoT4y4fsCHV8f5/bSHQ4jsyzKet6aXr3P7r8Y7a7sVKEVoHWx/MpwSQ
CTA1FwZWE6ons73TtE/iIWC1z8Ob8FOXHjfd4wTo4Cv9mNcmqjS+QxFq0OeCoxNXrzrCSvSiIZh8
O21iMbKCJ8dTdWn2sp7usjlN2XXizrQDiL0h7sNCExWaBtOnciWr5VdMhQZBkmkL3rKOBsXxS47R
ZmMryFC5uyo8C8gRzOxlMD4UjEKS7+4XaMBGC12T0aTpEl7L4KGZr5b5MiPwnCfmSN3wl1QKfKa/
FeY6yfARhuUuoFF37BdRrQXRgwvPsbGpGh1USUFDRnahUqqQCE72njj3E52tDIBElsQ2YfQqb2WB
G2cCv6nMJ68VLao1QVJpJeng7PDIaMwptiNKDU3Km/IKTGg0jPt5FIFPUACNVcNV2B35CrFe3o3+
i5qvJKh75ngHg6rIqlWOVrY9Q8/FEfELEHAlT45844MZf6EHXDkRvop8mFDzWsxQPey5zeAW+v7a
/EIef5g0WGmgoL9ESjd5t4TTw6/5S+ZHzmtV886K8JRlxwOt8jzgdBnwThDypn+rEYgZfC11UB3g
Skg9MVsv9VmXchepMqb4Llf6tNPZSnXdYvtPaASFcx5se0B9TZgf6rNQ3rXW0tUAMX52F0Zw6U5i
iYRwVIY1XaS+Y+bNDVZiIUBQSI7fcvKziD6P5tbp1sWCs8Zz3Gwbb23QHc0DWL/aRXa2x2HCCKW0
5ZXk8z5G6N9Ow78uNE82zHptSU61HpxC5oqV4eKsds54jy5d7tT2txzTTSqJuH1KiuKkw9kl8FEK
4bBJPi30gj1DQNFE6UyYLQZ2ot1xGEj7NpRqMiHLwOCWY9wxwiEex3PQWCfT5TUX9iqTIMdjO/qA
SulRJA6a7392jeIeRWaioOcUwc5tXHBzKnnOcEk1Fn8PGnjmSDDYfIBaPUdBsmB446A0BwuufFmR
/TDdwoJ8xqDeu9BK2HOVs/yJF2/d1eUu04e3kbsirqHqpgGekcaRHnPN3VTqn7IIR85y9rqlPnt4
v+p7BqUAVLb2Ggg5Z2iIcoowEvDBtug3PcdsEVK3G9N0aSfQIAcvJza5UKgqwNK9Dbuv1bVdx2R9
0FH5eu5HXfDT4+s4XQNkaEVan1F8qAhoOf/nJ2QMUVL1Vbex0hGzmIUUeR6z26/rAbUtZVAOXlHp
/xqMr0jNCEqMRfPizOKnobv6cDTkXB2QW3ikziLSF01CpxE1gu+bZdkPqQeQNDwL/urm7rFxCafE
1GsI07WZ8teQy5Gew47m9xVMTZSI2bAxErJ7YW5VKKJq0ucs8TmCMmUCkLfYWGWwcgeognZ/E7Kp
3PkRjpQEUs7lcD9a4XEqS0R2LhMwWgeAF3mHIWe4TG2HboYgBb6jox0aKNOth6BHC2jse2X9RL5a
zWGy852M3A1FuijYJGMBXAUKJMGVp1ZKqXPPjxcpd4z+qpq+hV4QM0WsrGHlcKxNCqfm4ciUHiCy
bfb4y5T2xgDjJGPGaY6CB6ao2kEb4WQw/VTwnyc4oEvPKD1DC5FvPOu58IBfKtRtVG36yA5IsOdZ
8HMobl5kPnoUGVP6hJnFWi+bJ1hXcBI4kbhipAyRVV2TwVAlzWqYz4ZRbhyAIH68jL2ktsS2HCvP
1azdNyp+qbGPdCQPl/yMBC/+yG5X8kV7quSZ9lVIp3AZ90P/iAsh8URoXCCsIXkwSrXtczziQ7h3
c5au5+ktxCaHZwepNHXLj8mkbwGrg1pxn8IsWHrYD755GlR0HSidR93YmCOkLoxtcpaLjq+K73fm
SjXO/YiwKa07gr8Z8oNd00ciRsK1l4AVX0KGQFxGB4N0QYEI4xmyswlfEc3lNlYeTkg6w31iVMLq
0cZD2og3aB6BkTCHNnvIoONwMjFt8TKcn+DPlhmpQR47X2njn8oaN2nKnPNj7qGr9BeFQgBcA2Uv
9M0eLDCaLoLj0HaWbf01+NAi41z7m/njXnZNBGNlwAa58vuXwDM3QYzhdn9OBvdhhlAZlkRuOBto
pBeTAGW9eV9gLFCTUH2oON1pdbXLYOuCgCSbIHkr9H5XAUS3UCESClAHflsS2OKS1mp4jHL2cWhD
FzCt4qhjRUrvofePmPGmR461sXs3SSyMmntZIUH2NfUrspFPE3VxEZu7UENdlCTPYdDuYB8d7B6d
HYbiZUdwgGVuLPRklgetImdUFcF3Z0SJUVLhIM0WMaVWssHSL+g5Un0xYe2K6hzgkSQE5zmCT8q2
nX7M6AXzF2VuixYrzLpiWIKxGI9aWimu7s7N9xb8YEfCGZZvWSExCETNSV/Z+6FzAD8sSDfuKW9O
Xv7F+Yk2Un6GsBxY3ml/MRJnh6uHCk3psCkUnofxsYPjVrMfpIRNmF37+bSXkjF0HHSVnnnqzPoc
Dc1TnnfcZCVYJ76URrp6XPRr0xNKWV1tNhFc6Hj4iLLn3Ji+3ApGCl7O6g1sKYJBqufWEzFVLLKh
zV8a9mAJJ8DCbRZOBAaiGf6VgEf0K25hPi6qXytlvIQlmkBk2xDkESH5sb3SmmU3j9dIWGUcDI71
Xi0uvDvvOmMXi2ECsy/gmlOb3nrC1gyMDTBlFcRwmKx1YRM05v6xy8eQmNOZSbztnQeLxca6aYDK
rWXElM9Y9WQOmO3wLGdyASba65+Q5JBf/fwLwva9nhCihoBvGHsxFqNCX8zhBWnJhV/XhhpU182u
TV+sLn5vXKiLTKjM62TjkZ9EB5sTRAHhajAaKyd4BJKG7AQSTbcDPMNtuzTOBxw63PfivniUbSlQ
q9sNf1Ib3yqeLLpWC+8SHcSebkstwzZz9UsPLmIYOpTDDQ5qVlpvC/cTXfAdbV9M4wD7AelcOulw
wQG+DihZ/j9s3ZrFDviExwwNN6VxSK+e2KsSI5oWKNbDZIAjF3F3dROFpx/Bm2tAmmJMSOQkq+HJ
LJ34p/qYnU94/CRHFfbHHOKYXG7UnzoHXN0Emzr8ZxnbsUbnxORUd19K/Rr6zh6lw7M+D1u67qKs
mNW8g5AHgNZZ4D0A8KHFPZu4u7Wh/rZELhUsAY3N2+jbhB37K4nTtpW/9ir7GDsMSGBDjucQtfpd
Ojz1Puxr5watQm/lbpXrTjZFkuHU8S8jB8RC7CFnJKOm/zvAdIFghzOkNvzJ7L+MQORBhumrWgg3
pa0nC84oYd926AWxDQ2RCvuq2cKwofLF2oPacmKLyJBJx61ElpdA/7Co8MvRYB/CM7HeYB7BJXgN
aQB0r3qm9BYqjhENpHPsYhXsazzOwawjhp1Fs5EioF7g7dB8Nzgu5Tqx2Vzno46BKgPdhBxat8SR
srqNdrKaW0P8RmiInKDZqgjvSh/cKW1drG6ss9S+DSvYw2bE5pP56aIIKeGCSlmKdZBUazg8CK32
n+ZNuwVJZpxWa2GEFgCpdbsLQnNvLBoRGdQG4XJzbHvXeNqbXIUZjCZpz3NiiNR4DBVoW4wnHxPj
OliN+XRvGlCD80/KSBb8L8ZvfCy9uxM9a9LnyIii15x8QBFpcunxwgNqTHDtqitWjsYEiXVdcM46
2BeohMiG9tRXX9kMHC8HpNdN931bXDjpob3FqBKleJbvSFr4SVE7yTmisNGkmWnbgRZaYwhI3Q8I
Jg1uAGnp9/At8AfpwHQygwYB6qgcwZVDugFvDhGVzvmpl1ANAEEt7ohGJ1Yspz/Q8DB+nfjuvG08
/X7igeQOfm5iQUB0p3uCAJGcEQkEObzVnIPLlC2HtxS49GWR8RFZWNvAf5Nt5ilINNNFw4Czikiq
lNlN89f29UvkfszleJR7uJw91M0iVmFwOhN+UWxrOWZM8iLKj47WlFMqRdhpJNOachDkmgZPyo32
xfKQqgOSyI0wEIXHimhgCAsjJURcKSC4z2T6MFDRK7oNNLhb5l/OxGDyAr0+IL418OBjUoRnOdHc
/o56R2Z1neqOuDFAG2va8RVHEnN+M6fnKOyfbIfciq549LrgiEld+DaKkQqAQ2pBsPXZGopINaCa
F7mUm4yoUkJBcZVs6YyZ6z0Dujcw+MSGTKb7kX7knpV9hPqustI75Xmb1nWIHJnu+Zi1ZobXIrTv
/JgwmBijA/5hBBk6gwMctAFJArArHf8EiMi12Y30DqN747dPudDc+seES6gvhEb4WxkspaBcRq6o
UzGPB6DqcQ/KQ9AmT7sXYXqNMo9qaKF0DnfueJH+F6VARRB79mzCmu74kLl765oT3ugjnmrTq1i6
KXCWAIJNqL6s5EbGmAdpvYVfXZDwgi9dcBvDV3LkVikbRQibxqidy4nUPGkdmTKGTAwq8vVybDEC
5phD7UlXs1kAZ5Iqf7f5nUszuIgmx2J8LEd/q1c3wg+53Oy9bIso1498xRz8PEYMNeJpYHLFqIqh
ET2gG96cnItrxgFE3xqMlO7M0nwysmjTFxVuhfFFqOA+tDSaQ4QHvL/2We57I0DDWo+byR3OZay2
paG9tODKI0lIZgwh7iorVtcYnaJBGwai3/m5cqpIqRxO08FkLAvR6SpVDlogWdlc5ts5m0h3f8tq
Ms4l4prEjrC+aZP9lC1kJULB9WE9RLN6EcOc0Ydtx7/UHbKyIUShc4yX/NkBjxsdF2P4FHdfNP+A
sQYGcfT+kWLS0MYzIX/ZNVfWiSAJPejOljX7d32sr5QJXo0KG66xdIZwUBflbhSu5vLml4wnOXxI
XWJapXgcoesQ7Y8s4az4ZH+n7TZYpg2uT+hgImTcLZiO3M9yOgvNPplyCf2A9MqGgwFKXhIl2wI1
JKtOtl8i1LZPbEdRBgqGB7R/7zAFqeufQf9oUuecGzVV9h8I5oJqKJSaFAh0KeO9RfOYjn9DqN3w
dyMcWrpPq8Vy7ccV/ReUnVJ4gPiiFDBOxeYxI9sBNQ0ahB783wGtVQmba9kTag3ymAxMOLzieQBN
0VX8sNRvpgb3AEWu9EOOnj+xr2LDQBRMzUivIrinzxPJke0Rx16M5ropg7UVvSvtKRWVE0V9Hhfb
jngO/6lb3rT0lFonPQkpEagCmS3h+bEqRSW0GGcDswjyhTWU1n7Fft72Rfmv1yO8SxaopZZff805
E8XYe+8xJ6R2Z1v6d03IvuzKcaWFxGR4MHdGpV28WeR5WBxhVjVyaSbZI9zQx5YgYlXZXMMmSiwb
Ud7AVCXmDGuwCaU26G6eP6yjBPcIOL82A7nGe8oZbRoL6j6OCdiHz2PiYn+1QJ88t+CWrf+IRmRF
DYHjxW029D826UwhjlYJ54usLOb28hd9+DpQV/hfXPF8utM8xdMIHwePUQ43pDv/kYG+0Vh3YrHp
hfuO8OiQTF+uqahlSsrLGaj+fIpTc9AYmb5aM6pWRu0Zo14XFynemUUz4ivjGtFQh5OsDkCYAL2z
k24mFCUpv6i2HO0exjhwZcGhMROT7BCQ2+h7eM3rLhlfA7hcZYFx9xtsUNROKX4FjKsQSbh7t8eN
HiouiI6Q2lWWsvr15E/e9gTB4XsGyH+fc5Z5jb7D8uBe9OYMVu5rzfkTc2YnnN1mSXCLP65hxqO5
y+ErEPBEf1uZJ6uqdnrd/nPTcW9CeFJMMoPypwCZanpnlar4HPvWBbSZrduar24cP8zo9Jw6/uCI
2ENhkuMoTvVL8pgMhIsxbxjWHXJDNrRhk8dFqT7HfxvDu8ZRtWvotuB14nle0032mc9lWxEF0b7/
uhcM704Op2Egf6DVSePuXbR471LbSiEf2GurOQ+tcRlpX0r/2+T0j1ndTKzW6Gzcyy9EEkz3RsIU
HI4DmB4P1VQKSd0d8IFnvdZgtzlcI5QtyMHv8ZLqA43AhuluLH0m9eG7W74tFF8Wul4XQ1sYY00e
gu3bALjGAJdZ24Q1B9p4/Y+k89qNW8mi6BcRKKYi+arOOSj3CyHJEnPO/PpZdQcYDK4NS5abZPGE
vddugORGxZ3FKKVG8CUadhpmUd3skOTZeuNPIIUOLOgzb9zpLnnonMURbWuMraDD9UOuVrfJpo1p
cwPpYmNMzZtb9BaZziwgqpoHhlYRlAsmoaIYtlmPziZCijfPbxkWV2X9UldYDcvRk87aZ2bHr4mL
sBw1vqpevOAqEcJVf31wRqAN+oJs2JHwFQsfhE0KbNCgo0vvasRk3BldxEK+zxP6fye9D8bAWp3p
mNiqn7zt+mtGXGlX1WSVmMcBXNCQzy8TpTqSlXdnWDf9dKk0TKUuJD+cpkG6LZvpw53lUjeqtWS8
aVu/IXjJ5q0iMd4uLup5zQt8nRyhGlQ4Y8p2uqzWEy9QB8UjD+cQ+tumunZTz8jF2agapY2M4wSp
zCeB2GERVLuUkGgzvJYPaKbOTO8dUBnHxz+pPQcIqEdv15NeScr6lv/UGgLeybBy0W8cdd4hJTmi
nf7gJZOTCZwLgM8lBwl7QhwFI2BGCShgYqYzYSNOivei/2l0FK8E3vOkT1X4GKo/rRnuCFRZJC7Q
86NXQRpTEcoOGplvOpEKwssz6FZhD2pAxhuf2pJO6F/ayR8//nNxx4u2PM8hYkmP5Bff+TNb8I+N
hxfRdLCLMkwV4UeeE5w8OmQcvdowFPswOSv/UMwFjVja9EzKjZPF0e/xgY6Mvn12W2k/bsqshEZ9
KR0NklM70dwwyqO/wVgLQ+o+ZwHLU8ejWOOOzXnpdrN7MJPmyw6GC+PEDSdx1zMpkfEFJRIHJCA2
Ni/y6IEfoqik9EEoSg1f6/lHaO8kshnLExdQrUdlVtWaGocjhXrXAnR34o+iDdeux0yz/icm2Hiz
3XNgWNkXS0/ZMwSoiukUht6+Q/qAx1DY43NUIvOonWVTTh+t8O+wSkk0oisgVXi8hCxHJvYHPvLi
me18Oaen0ZzWdRl+CIPXf/w3pg2Oa/QUuAU/SoB4MRvzmDNN5sXxyEp/X/bpPZDyJ8azUuiYGXzH
vXdTcZkGhZW4hFHuL8LKeu5sg+oPYXZqPBesWJqMMrzk1moI/sjlr7LhJbzpHMSwZVK9C0l3XWTT
Ksze/SnfKDEQ82z0iAmh9/UOhxBulfpnauF/EbmgYx2CQJ3Y8YtCl5TmtCmgzAfQVqp4uCv3im1M
REmjfWN2Wg70W0W2IyqLm0H5puucGF2GBbVDewlJib0uk4QUrZxjol2l7ZKZfxC9vayCr378UYns
qfPB/0Yp71OmsAnTXtb9nYKTVsb90FFt6jokVCj1OHoYcUZs3Cdc4iZ6cAamBMx3q352qRSIT9UI
IA3kYuybQ+weytY/lSZ0OIBsJmspAZE8hqLYZ+lfxWepYHIdm6QBWQINpv9tZ/RXoKfcZFqJCkpn
RoxhQlx7YlxkA+R10N1tDimuoruzqYdrslDMIF/oQfCWp9nBsAhQpVPsibSHCh9OZBrrcp2IhsIs
+R4xc7CkIORZiwXgySA4WqW2nU1itnSWmVFKs66di8GjWV+GM4gwRVZKx1XrWPu6rx8UMQh5wqUT
GRczNf4s8ivwKa5rCkH15/7j48l2pyLknYSCEeRDW6MfIXMKPXeRG+wU0RtRY1ud5IQwcFpJi5We
twVpv2gk5SqfwtAit8rLm97NJ78a1/ME1ITACodNHm13Q51ABlNs34rPKrffnEnfOk31ouSaRub9
ulhz9eoqOBL0/hEm7b3vyewS5prBKs+uZIMNVpRILCNC1tLvAgkfF0f+MsWx1kzk4KHDrznCA/8x
CWwxgtMT7UfkVYdW90mA6hDg+ml/XARiXAfc1Ebk7x2eR5arkgl6VOav6lPItPbROdYJzkDTXhNB
9o7dLtJSp/yz5VFO3tpPzQ/H1p4GPT+jKWYvjratcW4t/2LXCGFDDYuonB5VfZpDNpDxdM4puf0e
/YoFHAdxfNmlV8+ZtmIacf0MC7RR+3DWHqER7yyYaCjQXzxSDJrep+GuMUGk3rO6QPNXDTVl7lGz
BpNNscqbDCcgHhzCA/X+4Iv4RQvLf9AgIL+aN6nUAIJp7/gvdz9qcioMK374ffpcVu2xlfKYEVYZ
48gG4EVPTZQeiPvis2YvB+Tl7HREaejut1E3f9aMG8l13wvUxhTRP90xZXUoCBiLRmMTFfK96fA9
eph26rn68436XtdM41iTMe6LGMPXCL4GTR6i8ZCOnN5zzV5eWE8QBw+SwsesGJS19UdcjLfccalP
2k1frR2tYvLL3y5JyWWEs54acHt5dBylc7WKPROWZddjjgvm+JCE3TagUVjG8rMw6r3X0r6hHGit
2USaD2YJCXBIOAda2gCol+IMcSBsPI3cFW0AFn8zEGf11zoJbuyGmRzH5iHqmnVROZs6ijdtI65N
mG/qwl2aRMUN6d4SrcLWakjm1J3qcQWMzMFKhjBF00HJKQBKAzVhCBwaJz5iYNdpR+JqOK51eDSc
4X9tBGkqPhp+8JiVLilE4pY4oMIlQjRZRWc0prHWlk9TY+22GDLxFAUEhjJ7x3IJXpEdR9JePIuV
m8tYaEAz0CcbjyouizAk2EODbs/5pFOHVIqD2BEZ6DV2tgzsuAbjjo0lRCXAdBW0SvLrY8vcRojG
e6t9Z7O4DJrqm/w5X47H1M/IVZ0KqNhputLxl2zmQWXUtYechU6XsUKdyP9qdfQAoPfTSdzM6uhr
2b3zgAJpLJ6niCiVxkHtKcONEZbknCv0uT25m9QMNi3e62RiRRU0G1GigyJjMKjqc258RHH6WSL4
Rtl+iStuMOv/z5qVy2tuFWCUuzOg2XFedD4vxpGWOxmPqJ4QrCcXYCIO4YaRcVUHEEOASwWw3ujk
zWCPT9PSbmz94oALNTdeunVwTelbvi343jcmz7gQm2Xv4VsA3q7VxSpuBUO7mom1zg5eW8/AMJyI
vVG4m/qyWrLkZlo5sx1pn+o6WU6tOIy4G7zA/bOcZJPCmhMaFEoXla05gbP1q92MHXIR1JR0JWo3
xDFnLavJozbgi6TewqnQz8/usK4AlWfkETYCQHBel+9uYexw1/cJwTpymcPf1IPmRgLFAQz+WtSY
bHGk5XiCU3TLdNEsPza0URq78oGuJ4+sjVEzjMMyWM+3US8+I9RrFjKaOQGSnW4E3BVlh3K9W1FB
CTHtZVQ379pUrjObmYSIF5bFw/aeBzq1vB5s8jZZBzzARS1XvPdHebR7rDkDtau7ldx0QckImiRa
h/d6PC2VDUyJrdQBXYa3nOxC1PA2rY3BZF5jCDJ2aNYIXfRhfdd5elB/cTu9Tqi0HO4frG7ovWgo
GJT5NotAnokeqGVnv3qsCzIm5mPVXNWVYrOk9DkqogQvH+ainObVNZxdKa2DWyJW9sDBL1zIqNiG
EAz/SXfGrCB2uof4JmtngPEkqNjBNQn6RU82Ll9kc62QHDE0GrnVNGRV6qXTe/UhzLR7TFqiXokz
/Mkf/tQwWS/hbJIUkN8GJjgihbVSnhCXryQ/VlHrxzisfq1GbO2uvNW6SdDtdATIH7FZAzKirOTR
Xf2+lqXb86QjdTDsN58nZ+CeUh9e3CEcZZMasc2PDBW7PdHgcizxhlW9OytsOkzjwQ1CFxzQMPOD
TejXZ4f3Pu8vUzuX4Em6W5CEBGQlK/U+Sqp9pd3y0CRdK75U4jcln1cVh6bYqX940Kd7uw1PGi8z
E50dmixm7QF9iaquesa8PofbIAinKhDpzmv1TdMx5YDi9egxEhQwz9MsPcXFbmSopujoNSNTWyfK
ECGdKk/CqVMQI2QxbzqjP4FRtCpyKhzaPbu3AIPL5Bh3XGsyJo5Sf7MQAKCxLJXaAKxJxhBg5Niy
F/mMppABi9IUh3b7atACeCFMY7JqUjZL83wifeaY9yzCa1YBE+/vgPLLIpVS7xhpABuskNjjhtGy
+Scc62nVWASgRf06b78rHnYxpT+DCcNS2j9MC3cesXCdeOsKHHnGdJgwBPPhvuNGX5Ztf4ib9G4N
xaPBYhyY+jKuhk1lIQYWptirH/OoPNtqhC54jIzCfmtKYxcg4oAxuM4ibZvUNIy4PmO2Tz7vC8nY
L3rJXEZbnn5Oeoflk4sGt1/PbcPVDL4K79HjsJIkg2kOtzHEImukUs2yj6EsLmJgmWHzvE3VS5Nr
u4wr2IK/FAdnAKfZaQd95KyIMPyU7GRkzcgJMFXflVfFk0WqVunnJs3pfxmuwhghtrSEy6E+KFEw
4bAYglf/Uih4ildtmyQZ6YZ/JF0J0vNJURDUCwsMcNVM51iVVh+eAZpUlZGSReyTX2Sf1Juhhma1
zDPBeE47tcxBq1ZDd9+s2eo+d9o+DnFcl95mzstrlRZHBPWZBo7zrPi3sjfw0umbNnnPHXPDQ8E7
O67KQ2aGRy/UFh34hSdx1EEtUwoe8xQPYTE/wpoqXnZbN9zUppksVQESJxGfNNjouNKfzKzZtXaM
XDlSDFbO8/maMDgMmdsZhoujHsJrVbFIoa4Eip3OOxnO1/xNCTx7hUDked80/aGz4nXFh5bRUqaO
UKc+AIwrPhSfhjqMT92/HOaJqtuCREVXODCFib0jfAoE+64M/R0gh7p0113uLdFegMpmfkSE8Jh/
Gm0HySP9nup6K9p+nc5f6lBUfzJO7O+wFTdaEKUjl755sMXFj4bPkVelTTRyVaw0WGdAK7a4ANUP
YCIg0kt9LaimqfN/QhNt+sYuNlb9GTprPiz+f8gR90vvVSTOczbMu9TJLmMYUA4wulRT6bT4ycfL
1BbvqKd4p5b30NMPJuL1DMQk94EF31JvC+K6MIGj2RgK5lNjSlyfAoJxq/DnGJuCOoGhNDYOsUDV
TdrOj9alC/UUu2y09YBgEf42I8pP7PxjIzrqZfHbsMYdDPmV5bOzEI79rEVEoY1efR4jv3kq+HT0
uVXhDBcjrH/NmiQNTqhhJq/QF5vI+lI7Jg3LjFcH+ziNUFWFnJvRdShI99N1jGKaheK9YLDlRPY/
u2aArjHom1LslLbN6t+HLCXJGgM1bJn7pMVTAIhKG/yjMLK3ItS2aWw/96yJhTWBFGHJF1PWFFDJ
aRnCqtl7QtwGPISmr61si932VFJSot8Umdw7VYxqm2FFJv11PH6GFhymtnpVjIXYxljW1OVDVtis
dZ/FH4PqGgRG5RKaYcJRNRukSeDfoA5HNoInhtDekG7UdhXkh/rXo4ny+BpytKvgEfjOhKXGvgpT
CcVY9LNOqIqUiSqaN8vegqxnOmGSdqZ/9+ONYjh+UkAxfKvLTP7j02/9mYOivQlGPfhoOwPXGUKl
Kvnj6bp4WUYAJ7LCLSFRFS9qO40YV/Id+qCHztgcB+zxZqhTTzXdzrFIAyfQPdD/yq4/s2VY5Fr4
bGXOada1VZJ4f1FOOrlzqfjnz360K3z3xdK149ww76vRGkXNTfcQRPOP0bP8J3I6RUnRiJBBWMEG
OAI108XZe2BUKlG8/PASG1YjXI/W4sL34bv6zaxoT37/l08apBC+Oi/BVWsJkhAH1B8eWqou6u9b
mDqfaW6hnpyYbaRNWFKT0rG4stlFJHr0OjJqPzNRh2pfoyTtOfG+3G7euj0RVvoQ70JsM7zqE4fB
jfiORCr2Xej9DUMaUwf3Rx68v8IpwGv6ii40WlRvU/HVuBzAc3IFEfwvkPOhS+fLbDnlIp3rnRUD
Ec1q+IBSfhVSHxZGWYPE+wvhjyCnTlV9iAUl4+tclgLWAFS9zh6e0LdmGBy7sDugecmmbaH1zyau
k+nc3wjnSuL4ZgUOo25GFMNxMH5EbKy4+kAgXfrc6t2e3uQEBXas4iV387sPoFwOX/mxAfMW9A9A
lP/5ecAg8bGRkvqKiyTiAYL1IikCq9h/1Tm/p4bdLDLDsX7zyJWpi/9SM8NbgIetLKgqkt8iFZ/q
j/FjapEHAiejdG+uvsuMjSVyunItPOptsPFpcNuIpKseDScTl406hiCEbsLGWVl6vswrG69puuEi
703MwzlroUTA43TJHGwZSvKyAKMDU3sO+VbIqR2DAENaL3tI4YM2qwR0duSLR66jo3Dycz/QxRAC
PkcW0bcWBrXP2PH2ZvSaiJuF2WZZky2pTPuiZbKvgxwOrv5csQEkAqRkmuyxGCXtIqdBzyG+YBwv
ZpO1O0kxLZN1Pl3MnMLQ8DOU2Nabu4eOSevBFaHupjBiOasApg2NSdjAOR4eAcBisKyBwN+v/Rip
u7NgQ5naqixbenW43ey+MbpVVN8F60jnXxfAxG/SJxjLjbP3UeES9qvY/UQPtH+ew54BU2lwtgm5
RhJHEDAy/eAQ1S/MsNk9Jqy9MB/xxDVFgH4q34xQWCaW+YQvEabS1zunYZWKESVFZO2GBCXdlDFg
Ck9Ux5SV76VFj05fbg8Hz3K+UEh47F5Is+nm/qSHJXwowrrH52kWhJ0dJn6Bpnl8psBdwsXlHBwH
xh79TvPoLjR/k/eY/TCHjinoZh+bEjOEOANOCR6lDr2dnvMck8NMLz+wK/Oppdwjuh7hKBP1H542
Gj3U4W64jtJwZ7Cg9Ik1WEaF89JwDDJ77fJs24tGZVs5Bfd4SNHAGCawM+wSzUI9QEPE1GFYwbQG
z9JY7/Tncny2KryrIDJ4X6FXOegpBCxeSyh1fcyLXK11bd5yBbzAQOEGxBxwckxQ7yUiY5ftGed8
ETYLs/m2QcZplFHTfizuKZyj8hc3FN0XzYxEJli2W3fob3anbWSCYYgOy6abDwTZFzQEr8zsUL5D
a6jKj1wSFp+UxPq0zzMbpVy+4NmDLhxinwv2uv5RDNfUSE5DP4NcJEBjHo/sl1JMJ6XVvAZucKRz
xh9Rrjqz+zQH+RYH0zYcezrJgxtxNXJvW9nzAb1mUaiwLJCpPacIebjs+dYq0WVyLjP7FNalIK0T
U35FCaOC0X7XGladBAI9gTfiDQuovKqDQ8Bt0vlMCUwQz6W8QbxdFJ0uAKm7F3ZqjDyd45RHH4TD
DOHwZeTpOjUZFaTzumoPY0k5nLSn3qcp41spq1KqUZ14t1QyZpEmuulMrjv3ZfJLVH6fRYjToCn5
Bh9h9h1nzzGKERq3RRjWJNKhfWuTbW0WL0Ii6aYdRG6MGGD8RScWUJiiS23QT3RWh78ft1F4lmgP
kSvY9WHgCVGoVe0NQ6ONiZ6jpQUZKsMn709vXiO26oZmMCVtLzSIiA/TbWP4K1OKVYU0JmvMBQd6
zA6mIkU+aqDXE7phSQJuklVI5I07oonJX+Lb5OkrRbGValH/L7SpzYAEnkrneeSWbsivgN26iAX6
DTgWNBNKFqCLbiWc6B4FFlwVRPj8mkl76th3Jeb7T+zuXSFMchoW81HxwxgwQGtqKfG0TczRrdyG
g3W2Iu6cpSrYeeW5ow1djYZvPgrdXQnWR66BOsImUGOA2BDA/9bcfy7TgDKUr5ieEAuMxy7o2CXT
2wtny02Ua+eY5VHhrPCqN7F4xOWP1NuzidmuDE92ruLAOgZcRGkkz+3404RouP3QoSB8HdNiOdTR
sak/avXbKUQ2brGyw3iZ6TDGCJnYZmXMTMTsDjw5vz7PYcWobhitozHAZZubo10FiLDAhocEqYwu
VBXjZA7RSuM5HgfkGvBcQFoLNHVJ9WHbV5e/NoR7NkK9c3l/qxPKY38R+gGCxkd67uGBz6wmCBp2
M0yvT8Z7V29akodUZmRb4Y/0Tqb3XrIJ7soMq4YA4jpsbPuzz6e1aYAmk7+lAQg8Rv1b3KKh1ZdD
xEgWpmbEzeAQkJuxaI4vrSm2wbCW9gWn9FLbu5w6ffVWa+1adwg0j++2/iF4xtP+0g7uRvTUf6zS
bDYF2MBPltRBriNeSJGrtcvEO2Vmf8ROrOfRp+S2tXOi/xz9OeudndYrfmJ1Twlkbj131/ejy4Hu
3/TBA17c74OSFzeCNrOB9OB9TlH17URiB2OPdzhWrPnTIQ+HzyUaDjUbacS0amiBBYGTP5fJCU7o
XtW1PIvYCsaVHsRrrZm3LU+fyaqMtdYdJy5DRgqKbGBCp7+R97AIxvfWK395NToz7wNMdjGM8z9j
tHam4R2djldd18JSSC444N5sssM0pd6ePnpIpaJ/BTtq1ODAstfcdp6Tlus5NtT3po4SO+L4RzDU
KmehIEK8zE5VKQ8Cq85/RTh58uawE+mpwjDJ/O5NH5rPkfwulFFrXvoLvaVDM/i5E6jVFuuPBVOs
3ZhxGwflp2p2RmKcI4BrXoFZcxi+1GNXlMXJ5TL39RsrxH3LEzlM54mvKlPnmVwTTAUqey62bmro
V4MsV3+h5aDjV4Hf45dVv089xvW++obzX56ZnUdY78MLYFgjv3WEFYtCXolTe2FZoZnaXojxkRF/
hOaX1cjHZO0GHcHXcGDxjySc6EFIO0yM2WDDo5i4/kijRsrHnLzcfAupyWZDiatd2SkbYiDDYEdW
RYtevNgPJdCRp0rumemjvlpjPjmb7FBRv5g8Z9gKZYCjZK953B2MupuWlW2vdpPyFtu8/If+ouUg
FyloYgXBZzv/NPDy85KD4ezHae8E+8HEHYCQ3/kesJAoTaLLszZ5wybX0K7F42rAyuC/Q7l7Monf
yvkEO2w0hhCXAQsZzFKF0Wlci11iehxtn3a9dm8NXvPo3rvlLg7OhklOkHfWWa+yrUh3BrOmPPsc
TaRMjfYm4+7WwAGrpvkQ2JCN8sRfpp25SYV18LjXDYOwH9VUsVLs/XArLPnlSNK8kzh5ZgYEELcc
OOh4q8naAnfdEVewzmZk6KgE44KLWZNFBJ1IVScsR4kQUbC3CEGKzafLrQKgs2LHyusEGLkq7pax
U5LJEx+Y61K1VPuUoGYfKyLfBvNd9Ga4n5NplmC/0BspggBlldOlaMllybAK/VVbYI4beoyWsH1K
/dktu03IFVY4dXVsx56mIabNQeOnG0ZIffjiUTo+eXwDrJpiYKJEhHJcex9+VV2Z9PHv2Qd4JG3K
YmieTKv9rQuuKM6d7UCSdwvtFb8gs9L4XoVXjTBKfz5w+8YIgCaCBdC1KX+KRefHBvPiqmrE8DY4
ijrK3Tg0TpwvqqgOO39Hu+KoPMLRwlLAbL8H1zH/qu6kDSKgpGT6yaXNOMELjykH7SRTEit91j/m
d5mSeGExCWA6zuXpPY0qyyOHQSCOu5SRdiocuJgkh+VUCByrCfG6OSI7FpRR9m25m8rFmqFcff0b
yj/ezJou2PphYyxwhZX1zpMz2Eg57Ksx2EYcg2lNBe7g+B5cZ2Fy6vMjqidDUhUUkUQb/R+pqdW+
4thYj7H5Yw6sH9kXBHweUWphi81gVT8SC0VCBSQ6BCoaWeskqddSfqvrZnBmRQ36cjysG9HSulb8
DeF8q3AJKXlemqyx/agbRUfDqdvhczEpgDgzCxmgBFy1mvWAUT6zDa0OSVw8u/PdHr70qFg2E+D/
4m6kCKKnBhrtXs0X8PI+tU1yjfievHxOIkSbkcdcfe5bv30hAYBvkdIVMPtfxFTNCKxgWUBBjB6C
kX4wdevAk5A4mrVLVT4nhzYcaH/2ffRmhoCO+U1dc3cGgxb1PlUFFioj0bERZNyTcy8TQUuogQXq
cqoO0iEA0froESJnaOZYVWFWEsNPqF6PNm0EP2kvfjUa1CK6aAncnsK9eFwzBlkw+Nmvu79j8G/y
cVTYJTDyatMGzSLW7sATkLWYuDreOWNr7mdXZjv+oSQNrACfLCWVWoj0K+vzqx1aO9+LP2IV+ALy
u58/GUL2mCjMQmXlIigVw8ts1XT+/ZfdljuBQbenWx4/+zFbGeRnFhaG/gbHmIkU8l8QSfgJrDI5
joKSIDFxBia0y7gMOhQhjs1ILa4AclSphyuvuSrzkcRi3lQw4Y32CAS4dCumi5wxGforNalif8bD
anv7LIKvZ/f3kf2asP+81NoWkXnlsX0RHjKjiETsPniWRoA+HjyDQcmjXoScIou2OWO9PHWjeGkD
jJTeQV2jdPqZ4lOqJRsNMVfXGSdXhHelllP8JlFNy1GUP12QgG6h8USp4grwcoyI6+TZc6utPSSE
R7M8EXN4jIRALMvgdLaOaetevXCfJGRZG/MO8wS1fZ4cSjAWNpeRncUxWqZegK8PbSQlgMnLfJEM
4bsfuAQHR5hYu6N0rVPXakfcmuupbDDJQunpERSGNt1MhdNoXrW6w+GHQK7vsWx2zxpnPS3VFtML
bscFxI61Ss1pkXTGhF2haLL8/+gWuyytbr31XmFVmeeIn/vk0iE5LPfS5DdsUMIB0FROx/YUAtuH
YEd+Ijf8N0AdopDycsPrYNJJM6NuI1R5UOJS6ndNToRGslsOqIaWs7ftxEqOS4SWmr3oWaxtSo2T
yMY15mAJGGsMWxFyC/sprYO1PT/0nHg8dGCMCN0tUZZHm7cGDSCrhmaVm/sO3CQSnGJ4+vPm5C5p
ayaNnWJ7GmS9cRElW6WzswNM+wen/Jpz7vhpXoP4xrnKb6K2/EHFpscLZ16a1JXBPpCMu3j9R39O
46gX9rnsHhnG7Dg9a9iciXlAOfSskAKelZyiGfp9JhCLYjGxpkPvIeWywpMXsnwLCbPBrljjCkfb
wMrxEXLdPAeYkCQvetRRMrGgrpqPhPsfdPfdCx59YB7cbuKgb/Y+fzQp/kJgN0aO8ozFKH6TgEI2
0ZFxMccjyLbEtDRO9tLwqb+0564AesJMPzaMHdeaV9eF4BaaS8ZBpcusYzcg6lAQCZc3PMJYi0KR
LicgW50dB+tTiz1Q9iiIOZPaqxTzLsnpLGh4edMeBGgug9VUHxUILL2taww7YJVLo6U/7o8N20pW
vmBDEbfE030uUQwG3pfNYVcKbYMrH4cmL+A0/gPjYeYcqhKGXowsXH04Qnd2UtPJoLNWot4UGqLQ
jvd7QYB53K2HmODYbD/X6PQjZazFoMPucbHQ8ReHrnWpcRSMONTyOeW8oU9HUdHr9WnC6x909aW3
uREjMsryPZ0konOG4NSTlnUcPWelMeCb+7u+svyYEocVXW5tNCROKj2XmS3Iz4S3OVYQOucsjW7D
jJma876LwMLX3sqJg5fB17eeQ5By1l/Ug2axIO8q6ns1yDpY7wkR1kk9XybXfW0dtgspBHdGPSax
i5T7C9AHyF7w3HUQk+75yNCPt7FH42aY246XU+X+M5kIZNhxhtFYDXO1dlGkZtw/ojOYVrCNe+2n
/pCmOdK1eD2rLXnWH0lzZfTWwOQV1c4Lb5kzEqZFZ4ahhzaK6evVRZ7rMAOcYxz93RgQYkAPpod3
b4w/u/QRhdhvMtxjOORZn7oBNxpDCRsX8TBJaIPnJAgQGefdC/WI/xSjjKi7aB2m75njkDMK4ruI
fRzeuQpAThDrOMwjYswP0B5TO9/mVZWsDORzehUwR8VF2o1r3yd9WGm8tVXh90vH/rBdZwXnbZmR
X5NbwS6xHLJm2HqOf5VHxqzID8OUdCByNXoOfOkJ1BxwlyInpIROT7f9c1oVi9oGqMCxoF2H8mqI
UyC2SXgSLV76p+ybibPv0fUtjW5Du2OOC8YAAn8pmk26NWK4lnyBbNat/uxMtBq05f2KWkKlBsRU
oH6NMeEetB8Wf23OReWrEWby4ttP3d2sXth9xhhj4M79c76441oOt/nV0Pml8UiM9sDReBA7K0tO
Ph2kSX1skryhyPIdVV7eyJWsyO2BiMCsSd9EwzE2fDKAj3olV1Z6aGp/jbS60JFRcAL7t8gDy+Uo
qCECOkYIjNk01pZ9esixyunji4/eDTM7YCE0v8lbl5K/hG0WjW29FviC7fAXdLzNE9UjL/fR0ECz
FNNnFf7a3dkpV7VGYCdu1Sf/1wSjx4c2wYyNzoiXmDJp6CSGVXzRC/05rb2DoLOfNBJPvP6LUSdm
b/A8nEmiYH0xagfDPKAspkuJySaCy27ZiEI93P+gqiRUyatWmXdjFH8VbdZw0RgA2HV0p/BNTX3d
0zy6FT1jRUqA3qOtctp5q1VgnaJHZFkXPbZWXmMdE04gRFCPsOmIIbHQTOzDkpA3kqfVf6Tl3mZN
5F+xW3Dc9ssUkrWai0R4aS1/zxm7G10CDNLW8BZtEa/dkvwxK11klrXvzW+Qra9ZMPfL3kVG1JVw
7UftbHN4GLH+12NE4xBM1TwecnB5Z3nNl5rRLxueJy0iyhI6tkTmFDpXIqMkbuKYqLQ9ovPaT44B
0vFQyZuCZOEQ+YC5AdNPjp9SO+JrIyE8xtePm0fprPmxLSt8DuyUrDgYaZpuYa2J9cuYfI2gYGKk
RCJtid+gGrMwpCNEDOAueYQSNL9hNrwFaAqEBTokC1XqXcwIgmBWPLTOS26bQFIj6E3OrXYxpnfF
Ns8YoqLcLmeNDV33MYD08Vl2ICT79ZLmUHI/ZeM5yJMtSpj3IPLXRl/sKujHZJ6+YBqHaStL4r+b
D/RoOT9f1vLcFER+g7Thl1S7kFS7HeJ1cm5JQWfCumh1opTQAQLF7xiogO33ngUC0Kl9S0kd9hDf
1GBBWgTri1nzrqjU77Ns0Sc9m8wBDIFgIkIsiM6B6Ww5s8U3X5q5+EwQz7jFhgdJ6zeZuantf2mQ
/SjeMCEmM8iRMGze0e4kZfRZdMO1YH0QxRFeR//aQr9Fh4z0KmDNBaUaBSrvssnmtzmbm3R4cdry
xZ2LdRaS90C/EQ/Fth/+HO8gO7FhaLF1kVmP7tpYJfaHjNZ28Deh8cH/wLaNDFiSTJu42PtRuU2U
BQxzSOcUjymCFZ/p54kApDqoti0WjAaKQTPPrCHotxseK5sOBrMfCIT50+pIDKnGXRplkCM7EkiQ
zljc/AHCpvLY2v6RCZb0YojG/nRqW/Hf8sSJiUeD3iOnP7/wXwRj3tH3X3JevK64FwE/Nh4kMql0
8NIsgkm3YXFdPcrpZiBiHqYD7drKcv/H0XksN24EYfiJUIUcrmImRVJU1l5QChZyjoOn99e62a5d
iyLBme4/JuskTddzO4MyIBxPnOkgwvVosYEYGTArxIgBQx9GiFOWESYKulDpH+AM4RwioQvRK6YY
CCa7Oc1IbfPMu6/cdF+WxqaBNmDEvcVNtb2myNsc74zqFfP5pqA6rBkJpBuTnafUS9Zq+7LnDYoB
BfjC/GiImrreP4Q6DE1ivY6o0XEJ/jaimqO90QiI5w/x59ERnxXfbU00q+sgYjO6h9jLiB7DTDRZ
2BRvJD1ZxQ/lv3Bg74OTnwm1Iu8MDj9j9OD6C3QXSoV4J5J7/fwpBwpBKrEOiGFoiTfO+3DteKhx
4xEec6KtcHwxEIgNJWO0qwlF2RAmooiv2gZFejVVuMuT0oSR9eyVPWkAqZ8O+0E/UsuVZDhIVPoV
xuGzT6tLrSK8LyhkqhjRgHFD4cB50FvuAW/GOlAx3GoSIjzDMMe4Mhq/8NFMGNzUCeoP8nAdnqAY
UABpDj7VPCB2TBq3Yc3I8ZOKQlD5YwuKlzxKcbVmePgGPfKBEK3k0avf3iIuKQz0xFQRaNXA2y6p
c9Rt7121DpLJZZ+yJC6kaTpqlYboLBsdGYI47vyHDDUjVdV7RydgpUTGTdsnsiX2HCIH+cknzHv7
gGmIgB3CJ4bZ2BLdjJSsvffC8CF1LbZNVPWRDXCD4YRlmAEXoCClRGLoOCpQsZtxceqKfvdn8cMc
anOTzLaxTariyeEKMovwYgCSYixsCo/iFH5d28ieUbr9ZZeFk7UbwlcjoRsMjB1AltNYTbwKLO5M
IGRN8OvhWZ+AwiuNKEhE63WTUVA9kKzDyY9i6KA7z8m8n9jJdXUjie7eH50HFCKbcsDmXNCt215I
7v+Mcp47Oz0kQw3hrK5U7u5cdu0xw4iDMIyPVEFsRMQ+xY1DhsfbAKASkO1AKryXrzwtfyWEZQUD
CzIhry/lLGK8D3qeFw74LD3lyibfFxoacikf862blnuLl5JoVFEo45zzhTK77hQM2s3W3gJ+PbKy
Cyt7SSK2F3O5pgFfH5RUVc4jTsV3uDEZFklovSe6/KOYsVka/XtJtB/dyaWnEXqBRZbEVQGLMWZx
0h3TKdk5IW59MbMSDFtrePVH466ZWDgimwJF9T01nxYNaMQZ0ipibR2ZTA+qgHg+oP9tkSza9lbj
71vNpiZupSEUY3I/5uU/5djHIiKF7TGwoTUiMlo8srqT6aDh1h48a49NsKgt5EbTDb/1ug3+daHx
6mF4KuNs31kk7n83Qf9astyPJRSGo/156pu5lFoMKEC2dGIhJCzWhXGLj7btkJKQkExE/IRvujsu
h/8q2LFBe3KhPeVa8VC/eJz5DpFQyqdCZKrvXQp69YJub/mYeQurf9YIwa6sl7DLLoMP9mpP/DBb
XfsMMN5+8JuWe/O7ie2HzPwhYBA/LJN8uYPEcI8zFse5iU/5wlnKsm/1aIsEdc9YceAKorr7IKhx
p9BGeh5SSL84wkmg/CnNL/yQZIcaBTpk/NrFzCgtYlyyC1G4bXhzAxidmkLdpP+h1VTjhREm0SVH
rX0C4yH6TUJgJkKU25cFWF5zP5rGuWPq/WoEFbTGba/4lrHsNzbZlnbQUAxYPUdgef2Is9LLb4s+
bMHF8a9baKcCHlE7r8nL79+sYdpXk3sJxbXkmt0jYt8WaWGgPXiRhiwonD4WYwH3C8k9Xnjhufaq
eflLODHmLfGxqfyHSQtf5LdogZ70As3Os1tte4ahznF/qULEoZdbh9p5NSAZJQGdH/HNi91IfNBA
temofhPH+lDkRVstJdgQsHWCzw1DcRv594XmHgKn2WoJgBiuLBOgzunebEbTuB+u8IZDSCldfSHs
W8EnohYGfv1Pry9EqNTRMZ8+LARRDjiOA8kkdlrPRg7lu1hgObez1yBL9wUko+BfBpp8hyXW01Hu
8RlyyaXmniBewLRpOMiPQcuXQsVM/i2m5e4PEG8Q4+7dGg6Gr/pZZwl9awbKaG3aDj4ckyJxugds
qtSdYO+yRGklKSSEbwWl91j76VM7dbgKl9VSxocBOdBO66e9rEBzHP+iUQPl0dfs2Oe4pa+PSiK7
jh4so7zmOiga0xOfAjCFOx2WCnTFIr2zgRHR3GCnEmSYLcQROw5iHAMueQiXP1dxlfSrOeSJCS31
ihlx45KFIAd7wkHv1eqpG43jDDJONeQ6qinzzKajPLt/QCHkeQgyZejUk/WY4oOtM4ybQP8i5ipG
Hk0A/RIEZ7kyXQYgEOHRcOFIfOpvAlS/ty5AHOLp7iPOs602GBRmZjOdlvFHCLRVdM+eZaLKwwY7
sAeovhBnDWPMd5NLRyW236XhPTRnIDQcpAlgjZ4RK+e1bIZ59j7oFjhFf1MJhtkEERnS/miYKdBg
dT2b4eeo+8chV09JYH6i5vzPp6xXB9UTVCjIKLBsqh8VIJtfqNKiTY3A513g09vUaW9AY0+j0eEe
ZEl0A+hAnTN0QeZoW/ZjvxSHJitvEdn/E/NnMphPykPN2nDJXS3GdYPFD/DZGL1VhSLHQ5VVhc29
xJBUBqcwlXLMWMLbid685bk2WBdD/oiBjm1EMZkYaFCR/XBEccYluHCJPSTneMiQKyHwkrAYlwee
5r+KBIVLPecELqKg0Ldu61+sarwsrCbCiJO8f/ATcLgGUn/RcMihLbI0FBDaA1DRWnNo4cC4YDnP
qAid3DiNps7VLL1zgVAZVJIlCF0h0RA6UCvjefvAxNPoVI/u3B0qVZ87Oo1nmz8VoL2o3RfH8s41
/qPuHGr84ZfANR6UkR+M7r8QTrZo0k+L0Frc6KN6Q69JihdSsa7yt5IgURjZPmuo14WrMd6bJHrm
208NlUj8ma4qmmw8Ot9piVtmMsrb12yhzCAe7lnaq8jYp1BXbbwt7622IgoQt7yeHPSkoaz4zc+R
kkPfB3cLa38KwO1k1XOZfUbdS1eHlwoPFSpopGSFuzfI0jbJF+pUftVnzAXu2puLs784jyXaBU8R
xoQJB+X6arKI6+shKgrjhnhpY6ENg2uziDIYIaj+diKkqC2pPcJBWRr6YILLHZTYbOt0ozbtN0ju
2h/9k0uVYESG8mCwkEGtifBPKHTbmBC/tOuQ5veZcDGohKjnZZhwpfw/p8ZYC7gWz+kBocvasgmL
HEEeiACwnHDja4+wBC3kCUF4vhs8R+1buTi7hRvSJQS36Qd2NHcfUJjUDc0rauOtG3KBITyGGRDA
dtJefRMxf49GVEMri20hvg6I9n3u6ZQvdGI4B3mgco9dufd3mYee7TeeSsJaBnSsiP24/S0k7lH0
giVtL/SCJjKBpyKBw8qIVJNOcy3BEAlX6HM3yJDe0Gs/cB9O3Ufr/oUuHgiUJonmXPi3oL/OMLRV
EdIe3+5S3EYpocTDgfT8uzjTHxzm2FIRQGnG/2Lm2iUbRNp7B9HjKOQixTqAIakA4DJ2sNCd0KFB
iOx1QuHD11aZG/QC0JaJ8xoQnTJQsa3pd/yH1n6v2HImcHbRJNjz8PJbNHRZmhmmIAof7pCI/Qbc
vqCC2T7Ui13lM1okqC60PDjMlfEoIG/FZEv4LIdsDiGbXBzIuL9fwFi1UXUWKUDKF6Kr0zXq5zVs
cMH1Q0w23fAHF38Ku2esgY0gyUNdALwsXxUv/zR0heChuOg6m26Pq068+cmRJCzRASLcWgfjlQR2
3si+fZWAFVEEVhx4CLMw40HeEiYFriHyZda5mIox9/yX4pMP1CqaR9snV7b5HRie/Eo/u1F/brvu
PgQMWKzwmNTLzkpeR9YYYiS2lSLtVj32Obu9rVCFaPt0/Oj19FchCpj2TVJudB1xS1l7qwWB6oBH
MGKxbYwYIGsJUDMvfNfne+Bn3TsbuXr2/fKfVFMj8D10EQE0UBSW+c/x6bQqgGOnHInEPo2PMACr
KuX7mwdHZS7PIYCEkRaAcZhz+V2NDvVq+E7q4drjfB29EJEXlyx1MV68Gt3iKPF9QvyTRn5YUnLV
EANHjKcmAFWb/mpTe068/jhy1BHmaLCoiw0sa6JTmV/cUFslwTcPyppgyO3EEALsuCJYgoR9plHY
wzxK7zp1RR8iW0sI7KoaklZR/9jeeZ4/J7feyZXhG0+iHuHbwHno09E6TtPWl2d3QAjlbWbzWV59
HMZbrYG/M/eRoj2wL95mVjL5+omUaKJqkbstZAnPNWyvaGCVyoEsm/ROmysE9xHCC2v4VzH92fBk
MG2isNZYsmxtrQhssMkzaM7u3O77LlwTjcl9gYlwqwzcfhA1c+demhm7BseYZw1PXBxkKNnXSC+e
bdiRehyuT06mPYuAzEmxCBAgjaIrQnnhmz1BOkyCXLxbMUAmpsfuNqEWDF8dppCsqbltjHWfhv8F
2iO3lz6VOwjEmFO3C741GRjZOrvwGnAO1ql2CijO3pCjju3D3JKVsILIXuS/p+scX1/FFTkQkOV1
30m/t2cOVQzbciFnknUOHupq+n3NVzpJj1VlIEPVt3yZDLD3OPH2nf/DBXAneh4HlTwGIEbmAJ8O
uqfU/rBHdzvP/UmyP9qTvKt+pf1g0N01KYrwhPjBpARGBYntyevVELfckdl18EMJwtrrw08aB/uR
4E2n7356AzyjMJIzJfO7zAieEpf6FwgHomgKIqlxRY/6/I0t9AHr6LP886xwIi8mlhvGXxe1L5A1
3mYbIWfXjF89aSxRO7+XBv0FdKnp/C4LiDcvmxf4EpUoJ2Bz3pX7r1sK8nCSryrPDkNRnIMZMBiv
8jFGjyXxmXpjLgTgkbyLPgILS8waCVafNIcqbs4+sWgRg7qNRyxhKbJz98uTq9vC2owFkVbHYVzW
i4lHvyACE9NUbWB66YY3R4vPJoanDKtrS7pZyxON0PNeQgCZGWOw2L2E9y8f1CrROycjb6rv5VAb
svhVByGfRlRTZJy64y+L/ZObuN9ZpVZUDO6cUj2bAa3h/zmcBp2kDc0aBZ1Bcqmd/BLJAt3ON0gb
CjLnt1FDJ2T5D3nRXVrDockchorUnlsTglUs/b2Lkdfs24d4dE6mOY70l7srIk7Tql9jVoKrpeOi
1J5oNSEXfuoZGsN1SlTl3RiP2PQs0c3SWFLUD6XeoGmhVrScLiRbDva5ROVE1dTKxO/XD9WqR5vQ
DISl4eaSPOEi4ByZvkDQXVrxes+50hOxWTprM6Mnr03n1s/W1/CTELsRgeQVXMZDEsBnafqOLeTs
BfmprpdVrCsaePBtEIHWdO0hy8znPHnuqT2Jm5XICdRs2ng9yPXIzHFns8aZCN4U5pVUacT4NLtk
TO51FCHISL/nvF/VUfwcphOxRZhtiA7goP7Ums+2CxAz4isPkxtCaIJ0/8v0S2AeXZgz5QGLOiiO
uw7unlScUrfXFTEDS6N9JVS9OG62CVaabp3jrljnzXA/TLc4e278/6qohlnu12XAzkPLeevoZNiW
mwGtNjoMx/sISHHCPuSdwZ00gj6r+GFuvvXuxuig2Q6RyNpWLhhImx2hNJwLYMeJe5o44zX703dI
jQS7KNT7NFWH3mgeNeMcGrSd1u1OD9CunEzyO21cLdoS/5iRt57gREhF3IsM1hypuiGKKgWyqXS4
TX8fOiQK8d7PyInQcIlQluCvLW6dBEo4DCxZSrYG+7YiMCy16Avwi+QSRX/pq6ihlpPHbigCnMJ9
sZKRBgZCoxq0KzEhwhHf7zHT17ZunkaUSi5RhEhoUMlXTfymcjwRELbcZE7lfIqwbGr8u6INL3F2
9dJmZ8ihzJqMi62q6z3jNulf9n1AltgwAtLAi8hFRzBWy9PBxreOmSmrwv7nkB58lxasWIH+oIHm
cI7q2nxqoumeTG+S+G5IGjE6QM0x1g6DvTcbVFwBYAAjgoGiKQW6K2h9S3vCXJh9StwX8zK+hP8E
PEdxGWsBo4eF/N5aOe1bXpIeFiEXH24psgmD1MiFKiwjehzFBlIeAbAVXiWQeGpxVmPN8x2VmDoc
ogmzfcByXubV84JAQSn3UGf3ARKZDu2ip3/5P43K7zvyKE1YrzpRa3n5inA1v3rM2hz4D7E05QkF
gmqHQFXqoA4omiJiKzOvPHmlIiOEW/lvXIAPm0jndh6TQUyaxPdd55wYbE4EuEeTGH6SSx5y1H72
7Jz58S7MRsxGMnTWoRwKBDFMvG5mXAuYSvUPDSJbNI97P38sCVF/Lan2AsK6HNbs3RS6xbvBRNVG
lIAZ6jd2zpR4YOzYR4EcO83d5wxIstR4NbnQM5USOP67iEYTB10CGonRbkCc1YvP89ZFBpPI8jST
t3XubO93GflhZaRvK/YTjxm/85NDhntfm5CcI8pQRvW5oIydTe1esDYMcoikUXEZ/7Suu/ZEo/Ga
0F5IqAdksR4f5Rs6lj8+cGmRlKif6iMbAIZ1FmxyBhTJnf7R4cHQ63yTI94oA+2E4phUFLoqyf8H
+utha2FjBZYQYZY/0/sIQBiRLNUODzox+gmUnBYxuI2rlOD18fYSzaJSs45ysfQ4B6HH0drhWyin
cZtxQPoc3mLlsCGHu7nZyrHR8iBLH0CDvEsuND5bvV/nCCVyphwD0j3yoneyz449drOQ8OaE0JHe
pTlgUvdDwNlaw3XyBU6WFx5mV7N3wq8ogvyQrW78KkeuydE0BvTB2uva3xv5v2jR/97VoCa7EEbG
gL4J4BU1kpAT9eRVDg/gdGDwSep8GyfZZkGiYjq/0MIn2RUE0JG1qLfIXub8rKPhpsYz4VJ7hFtb
18eChjCUqkKXxwUhtqNtJjuH8XZEuiGkmz/UuxHwwHUJSwnL7bgAXaU8dv6xlxm/IssIQspDkVOZ
w75HPLYs86qeB9LV9JVks4TVuKJb7Qr6Fpfac5EyjenbgZF4yJmQykHq23CRuH67i5viaelJVnAI
mE/r+6C4n40no+EbYzOYI9Gf9PxVTECsb2D+a8Twq7n9KQnoic3i2pM5OAeXuHBQUrz6DfZfYJ+Q
2AKCtrqE87d+aSj9041uH2v+eibPjn/+asESh5DyZEa/gpOoocsqy05GRoKJbqCjT0/1gkXXPS42
uZh0KLgdxbik2JpbMp0C3dxI4avBLaE6xmvukT8FOwsB6M+qdph1+GmM1W76rRcBmw5ee+dxBtkn
ledQ1mBfGFQkrK3XeBLmzH2akDVZSf5tOL8Dq17aaE8aF5+ZYkKYz63rYIynHgnSISKevFdvwm8J
hpp77UaAfG8hpIC1Ys6BcWBFyJh/zSrgzJzBijdEB6mZcV2ZNhwLzGdVOpvasu5m98OI451c83ml
fwUyzoDjBjCWhfkvd4cXuUMLRLjoHTd1oR6UByzY3EWZz1YpcS0YGjO33Kv6sqSs8UKjCHtft/Gp
oem7a8cnG4OLUA29ynYuas5E8XOgeDxsS0zcY0rIAIL3EfOWEAZWpSMFdkhVIGx+Jk7WGK/FEnzq
0daKHuTXrIf40FTJmfpBN85PwsLkqJYUOEfJ8S9TjeMSNSl+82Mrqstw2hmpdu7Mbo+g8s7wW6RX
9lly6ST+OGxBdtmWChzkU3zTcufFivJ7v/qdnPhSJ0gXiCqXF5vTwMV5La+1Lam6YUSvU/QSHYF6
wc1yrJec9CEvtl89mGuvRuAvqz4KHmP5j8rfP3Isxys+j95Nzl2B4qK2eJe8YIVLxxU4F84gRb8i
mghUejbke3vqOKpEYCGfhIDafC+ouUW8GK+ZZMzO3Hljv45DtvZ+RkZgm5ceYVgdEZyBFEGX+/um
Ie2xCcdEh1cZR1nO8pIZjlxhpfUnxskV5oTId494xGTNc+aCA+JVm9snbycPPGHJd3Y2nEMoKJ87
si2b1xFGhaGw71/kHJoZezuPYit8HVDHMakVtApvGj6GHHJK4+VH3A8Tf0lhjWYXWutUqznl12Dj
+iNJmjRdNON59FVzpC3mJc4xMXhEAQMaNXoIPUCkWLQNgvqzNRsk+M0lN/9JTW0SI+zXq+0MFROj
XcFh5GMuFEC3ALqRSICAjzoO6/fGMXYiSpYzzwbF1Xl4WxC5uLS5+UDjyF+EFB/KYT+WI0RkdxwW
IodbPJDZG5Gub+JzMkpCykqik7L/ZBiWu8phoFd8qMTUXMu65X/O4sKfqL/lChSZOtyIXus7tvA6
4eb/HrRPy9M2cWGRJiJnj3FtRm3bY3VBT37yTefNp5ol7E+B76+qQvsaMlxYnCCIgs8VV0naJoyk
b1M/n5Y5h4QFPgKMWAq+rDDtIS8jG3+YY/KUcLJ4PTow7mAlQoB3mNV4+c3y5504CohTtvk+tAER
HgeX+mifz9oNfjSQwTR/wj2Uh7zNCc9oMIHmfQjjnjIgRRyGjol1egjewW4OpYcSEDH/gmZwsBm5
EIDVfnKWoceznfW1L+ZTlFobSdB1RkQpPhWb/NioI5eMtSBpPwjRgUvvjxblRoS1Cjel64p64i+v
2/X22xC+ZZZxxLQSaAFXef6SlepOt61LT7E59TPocRYqsub7acbFwhaJrIIsALVz0CHNcX8OJFM9
/mmgWVJMZTanToHn4gq9LVw6OZN4S17KDPIxNy86r9NUmxlbfdWPnELadnKjeyn9G9R0jUKQZrD8
HhH8MGx0CZeiZqWOOTmASNuk2FoLoEP6udTlAYVtkmrgNPYZ9/oZ5fqd2I/KbgDM93+x3s5LvJbC
MQWqPVjqVlf+xg/9AxTh0cKKx3I3QEk0WXHEW7FpLGoqFiSBvijPkGKG61LlgMDehW8Wz/Rn1NA4
8lyGOhKz6RHeOsSo4yr3FXKGPFeNHjTwLq8EoTW3soJVfNUplQDjFVLKYUMfmXxGCKmFb69MPAGh
XgWTECMZpbzZJovxjELZhOyGNkp3RNdLdpR5U/4miUXnirAU1kLkWcVzA0O98N0zCg3G/TXDZUch
5AAcrYi4Rn8wcIHHLjKQeJ+xNObme42cZ+qKnYGjAmfARqQPaev/RCfbqTaEGqxqgh7IbMQ3QHYa
sIUo72OeoiQunkwJXbOgtA0+nH6OP1B/vBtN+ygz+DCapzyOty67ndyEkHDs4TyelIF1z+VyahYb
qRZIGn+/RH561cmO41svkjARKciH5aFScB4jtKEym0Uc0GVRb2P6GAPDRrlvbG0E4vLGZ67FEfK3
xM4JQidlH3kDXQbuJoEZLfL72PshtW4bOj0pbkiRfW01MXoVBc1RLNn1eEQo0WHC6FP2ntk+cOaS
u7zsa4HIErWXFyZfzDzCsh55dOJJHh0D5LKzfZ/5Y8HvkjroYlIyyrj1//rsSTNHBFMQAi2/FGBE
MJZbbADZArGUUjw92P8Vs7U39OV1buZL0ai9AcIo044JQSi0spV99j8iICigJvUUDp5IrvXC3F8h
7qoAeoeKu24mlW2UAwVoeHIxjTdHzaWU51ww7wpZTArYXjSKhiqPzDNDi6Kip1w3j61j7HAmsaco
hF4NXlL5XGQmsxmx5OKnGUp+2l1RlcT7UGMRmTsxNw8Qz4uqvrkSe16yzgo9w8NVPKjaOvSss5zk
4NXZQJo30gtD5zIaj4QobWAERyM5zSrCt/zlzQwZhb1vk2vJjpRpj9zLEmBSoKSCt8gCXAfR/Qjv
4Sz51W6AJhyxMf4miEXC+fXvnG6cR+i/rVm51JK/gHdu+hxXU7I3Pej5BXs8kn1xqnH4AiQRdwM3
bH8Os4celypaIV3ze8HJkw6xDHUTWjQ9ZFv2L0ha1D4lg04Y+58ethGUfCHGNxRpM3p5IawEdFb8
33MGt4CQTvViozCmkKHNehJ5V0lfEsrdgwJGK3k1AqMPzvASADKbproP8Iu2vkj5MaByNVGqiRvC
YngWpqLQtK2j4MO5bwrsjZAkOaQ3N30T/NNpLCPo6gD8vU4NeuC+xK/tOW+zRSmQBOhYfPTy31rk
a9yeugfrICKgERskn5Clv+c0TfDydjniRUUeR9Kflfdf7lQ8PsEqhCorZO0iFYXEHLCkCMaUDy9m
Wmq9X8p8EA/DXBDS7LXOxmH2iNn8xZYty2aA7lvWUjGyKs3Yti2QiZs8zIrGhiXc/ZHULo9nan2Y
JEsvnEh57LwnDHR2e4tryhDwwWxT5ylGWPQ0EVaNoJ5w1GtErpFR4ZLhCQ24MIWApq5mFQ/fto4K
3HSZasgLIxepb/jweYDFzmSh7SGddzUhe5YNriIoTAAptB6cOK8GVi4fImkq3cfGQZVAO3qUZztP
H+Fe9gNGwtGwbwLtBoCSf3btaW9RGCB4qygrLOaghIDMJreveYXCoLjxpOIN5QY8yFQ0VyCaYuSv
xuwog1e8eJhuaNke/tOrowV8KJt1hJ4yxOsreCUSjS2NyLuoj3pmpLXmx39K0LYb3y2IWOEb5Wmf
XZgU5hFB2xhYnOIL5x1tA/GBvKmVlemHCS300LrbKmouekobVhNf0kgoDXJhcODXMdO19dxG7zGD
RtKGTyPVcw0KqqX81wMvo5KzwyeDWIeFh76nbGReppPoBeXo9/Se+uGvPy1L9ETE5BpvF2LV4e7v
M+CQSZV/aVvUsy2eEQNSKuR3NWl9ZmxIfkav/kX9sx5m9uu4Xvn3tfYuq8M8US1F2Etsjse+WIg4
+hpDhXir+6WWkZmMlmTuRasC5UL+J8c7WErBd0x2+BAGmEa9s8UZ4fsM0OBjjj4fqfA6B/2e6EGB
nqTqQZaGUfn7zsk2BbgrZtqNnOTo974KphyN/RDRmBrUse+YPorpP2O594N47zEz+v1zgcRZUdqS
YMRQhPPwPHUTFsG2vTUpgDNnw2B/kxHC+pj8h0/jz/pKJytM1Z2jh0ibPsvugllOtKZsc4l3cXwE
qfDpxmeOtC4PtcfKMzn87QMVDxN/z1LpRmYA10sx673ofnSRX2Qh56jYOECw8v3tkHSLunDOiVRR
JXGZHYpLgma14ZfhoUUiSkdBSZiSzbfU0sg6WE0ekj2uC3EtlYa5CzhtqvYXlm8z9GhmAJIqmDVI
D9IF6Q4nIwT4+VPW6p6jKmT1KiGgkMZsff9U6ZvBJLrYtv8GDZmBRF4tIF1MA2GLHEN0UrKkiZtP
AM+Q996izcrQntk/4a6SUzr4f9Oe/HUhEQEXFE3JJGAThcBIxSKrum8zIJ0btW2cKoCjYlPX+Fp7
OFEgYOT2lwxyI4yXHSL/fdjNtxhgOgNplUHNjMmB1ts4WfmgPoUdP7iYr3CzB+ayi33u0bIqX/Np
eJAlVGYmMtSddNjrbvqqSv+hIQfCs5aXLtuF4jTAxbx41ruI8OzlhY1V7jrfPzT5P97R7TBiOGKa
sfN0572ZE+sZSUVR9DH0XymqThF9iqX+7wEFM0BSQqr6tkjlzbjJ22QwFxOrA0VVdluZ/DI+IRd+
t48wb4CUCJhcGf4xRPdghvPbn8S9HDDIVHy3CLdth3MxUFHLjbb4Pq2IOt1XKeyee6qY7eQz4nJe
yumJmPyvauw+jbI+xBnQsFy5Olu3xT8vC6VCZMBDgTvISP04WnmESMml3tsfDdx2ZNqEi1f3dC8+
eMWx6RAFpugVLFQKiqulTapLSfwTXLuuUQuo/lYvbF+KjrBRh0lbt4/DyBWRkpHDaYWqduFNGZFf
Cfoo107sJdiGmqcUqajFTjJy1xf0lGh9ghupJrPB43/M0CnE2L5lsyXmbkoQzUnxOG2Qh8w0f9Ro
PXhO+ZTG1V7zwvexmlazKWjhB2nk91O+3OoAY5FeWDe/zdhL8UnQBjCR7njHdRJX9ZGkhG2O6IwC
tqOyypNK/avK403rPgUJ5gMRqFKTSKs25EHi7CQypIz5teNwXdf/TcZCQh2OMQZJ+cVE0lzmOJXf
kXzcy07ttf+NVGAboEK9+pYvXeTacPj+JWyqW981l8QsN+5Q388lO9HwqJuC3Y88shmxycWR8hFG
1AhLu6AhhLj8qZCT8ZUw27WUzya1eRWUT/JfKCAHPSknjPz2LeJY5xQrgO9M6AyVkLlVocPKkDFS
t4d/4z5HdOba5W7xUyKPNfS5B6uud+ytdyFRXYHJl7HSICUnNBoU7TL9aj0i6BQZDozKgMMiw5zH
fk14S1pvRI0jdeZBd/Y5SXxgpxLex2Md7Wr/W85gUbQ28Gvgv1jWDEKzSGkp2TSD4ViWC0VO8bbW
CDGgPMAmg4Z4hL5fdkbxnqNflJ9WU9en/ZN3w9abtapwWpr9IQfrgJHblFThaA8dmtUyiImsaneE
Tr21HDkyDbq8s37wz87MvfLBP73mUXQvU0HnrdFeavKVa0ZIsJ0oq3ddYOxEIdC0AEIxja9UzJvZ
Ogfqkv8kORBduDBx4hQBJ2iyay3JMUB23syO38XFDW1MX/JZ6GRItFb1GASviu7Ikgsikdm+djdG
yNFMKfuuB/xuGvenSp29Q5RIZmufFaYw0lpwcHNmtXjPxfXuhMfKCPcKFBlH8LPIUTjyf8K0OdhI
TGcSgvsYQTsHBM0WB+o5tjNhVSVKXHNGSItZZeJC9d/S2tlEtScgqr+xm444RKc8tn61tcbrDBs8
dNMJrxpY4rZuYIHUXGSrqZjRwpDaBFw9J3sLwwQ7oVBtI1zxxClK5vcGXREZk+h+NJL1kc4cPc62
SMOaPEx8YvQGlhGt09q96BcSCLTSTQ7T2KN9huSby4dBI9EwXWQKOcjGTKiIcK9mkx8lrEjsIT6q
FosLxnHl7mRRTFrMISo+PhVhjwkmmegEism7JhJHITVgPCGzhnCU/CLyp6bUiDq1H8rsu3Bq9DHj
MdPMa9IgNqSU7tG0gN5RNqXwEz6KspjUJWgnn8+7lnXW9/l+Wz8YwY9FuJBTMtLDPEQPRaD/tHFE
Yxo+KOoSnr3eb+9yLPghXqnHPIRVBX7o0+g4BmSGCEdRoMx1dMyMOZQK8oiVxr8yChFNkyTQngOd
751vsf5Zxn9u+4euU1nTbRc6MvOJJ5FcrqG0+M7zTaCWbLP4+bGMyEKKxzMkqVqmfuVYyaGdg83A
bZRzpXXqt2QVjeegIEy025p1vxomg89hfLYj5oDIfSHCZ5dO9DcBnqCFYSK0PyyuRItUErFSMQsV
4LhpBh7teMeqJd+PLz3D7pqRYavwKxVklfDE+z5UrtECyAAEVwM35ph5bF3lMVoCrhOTJNv6AK1u
RM6/qOveI7z0xG+cY8MDoQRT5/e6xzCi+LYs9vBUZRkZlzx3GQhmxhuabMaG2CPbvMq+aYpfbzqY
JYWUGnktcOiiIxHO2uXLFyuiaZAUYOjHtEW5pYEdrn1puupJiYhD1TZSQyp3Kmm5TNJNXIdbMtWo
9bQ5OMopg9nAt2VCWevFc2BAkjhB95hV8UuqblacIYBvDwWSDpa7GfzJBCy/I46AXAcLWasubT/j
oUuGm6ERFo8NVV4nkQy/EWtJEM9rQ4wALRgM5HyXDg+4qIjPQ1E9lnBXwL3OcJqrcS+g6jJGj7Xe
oMjOEbCPe+Cx3dz0+LHULh6uXABrA17Og8UDPIvhyepKu0t5qk3UM56NZSeZwJjpgiCEzeEn/k/S
mS0rigRh+ImMcAHFW3ZBQEREuTHUg/sCiIA8/XzVEzHT3cejAlVZuf7551duvPtu6Dafcfij3/El
5/azcjty3SVcStCkwo8/Ab05cHfvod02DEi/ZAz2QPQn3/W1pYDYSje9ZK66WrAONOp+buTtpzP0
GNMGnhSu8SKlW/Ch66Ho6qQk3SfiM2pFv4tsv+7+mVbvOh96lEOMy/lnlcUuPf+m7ut1DpXRJ6rp
mb8wrLmXA2RodtvyWlkdearP7XF4PmjlBwB6rYmq246xK+9hKAre7fmRFvfBvKC+KpNgObeVd1NG
f7sRpd3qvq4fBH4wFICUg7Grjj7dMBTB4GfA9OF2fLHHA3I7t59Nk6rQpb2bpNtS/3kaYGqFUWhY
J7BWYZkzQ7dusE3gIRjMp/QPIo6/vNG8j3Kl3IrwfpbtLxF9PSanCDBqRxA4BjZyN69wFJAALCc1
uAiAxLfJVNCBDTolBG0kX0imoyImeZ/L8DfjAycgI5oniFcQ09p4oMlVwajOH914He0fL5h1S6lv
PekXL2BfaRlc0e1msnxBgC6zHNu8m9CXzwqCwcyV3G6LLnpyb98PJXi6gTroYsbv6b/AGC9iAWvL
nHr6b3BNu1cX1blZxVfQEuVoOD9/+141IlNJb3JvMPap/w3UN2HpBB04aVcTKWpv93CohExaiGTO
+LBetJf3+nXNbmSYezJcr82p/lnAl93J9zOfnME8WJXC5Ezz264n5AQKB2r1wZQGLX+nOGNo5oBP
F8501RU6VXK+8fwK7wBDQGgRP0oWfdloV3lsSr/58DxnvcnQ0vUv5cT2gIBm37dT3LcPyiaq/67V
1x5IycW9U+XXznoTVin8LRSbgTD/DcSIIaavBHI+Z/Itvapq84VQ0AA0VO8ZOfFjhipGg9nu9IQy
d6M0cKWK9Wg1lfQnTfwe+c8vWGLZH9U8Gj3zS/QXfHAUi5lKO5V1ZUePjnbevO8ac8YbSrSg1sgk
LoYHqNUIgwmSCk4vQJVc59mYsPjckSDQKgbTgBkaukoRfCjVnRgaQp8SLIxMn4J2pEuhyxzJPu6q
87ov7oPl6Bzcb+SAqFpaU9jUyeEC/aHjkIr/2CLHXn51wbvb/Ft+utd20DaT6codAWPA6rxwFboH
09cgmrpb7S9k3ioNvIIqEnGFtXXQOz04A4Mx03OZ19jNJTmgzne7OlJZGdfmRBM0+JURuE8y/jxN
M4Z8ZPYCnI2PBK1k8kN3AiuxBb4aiCx9feTJDyKmoPyF+mSBRdWa1jTuS70GTDWH/qy/uqQ5NYJG
o2ttwCTco8yU+zHkD0B7GM2gvuIx/IuAs9zn33tLwEFgNCQVjNXDvc31QfZNICHgI98LSUetTJuK
IeSqqCBau8N5qoIIkF4q0gAIgGCMufC7q8k1pzkTdSm08xEIF+GDx05djxiUnIIjAd26ZPaAhTM3
ezlNMvgDPomRrL86hB1I0Yu+qfSVMRoAV/1LZhGSB8Y05s4VDrQl6Ynr1fyN7AsFDRQRaBe11xN+
CoOEQkFwBc+AOyIRH4B/rJdP0O13jVnZeHFv45vrTF1kLp2gnzmrn0Ob7ZL3lseDkpIcMisOERlP
pFC3NKZURCA+ZpTCTt/5oEYqZsdAaUH4xokDk3XXqNpDT3iOGGYX5jFOkQndb/jyoOwxr0Hp7QzJ
/dq6f7Ff2iOWEj77CfqMn59J9sd+hfgUszfVk4gRuWk/Ict/Hqn0y9y3H1b9xAiRWe585iPjETMl
KG591rAAfBH/A2uow0NvcYt3Wmfk4SN82409bbTfYcLO2EN40Q878LncsM7GXe8aVHHcwIhjsgBc
y2u8h3NDxM2EBbpFz4ynZ/Q2cykHYglAOCVQr7cZsU7tiadlD9lfkClEOZAZkYKBT8eGWjlQls+I
BlFPdl7+Ldsd6ADVpjpU51LCWu+WbEuZcR5gzquXMArVGQ+IhqKFjwzzCkIMhJxRBMnHeUavpXLg
1nZJt3iEk9MlhHN7huQWBwhIpMMwYcdZ/zwrGVSlwiM6WNxCJPWV/VxWZ5fUHqNBl7sDJwPJELef
faIm6B8Q8jHPzF1H36CKQRTatfUOxi698O7OeJv34OXQT2cQ9BqFKf5nfWYUFYj1s9zr6ewab5Dc
uzmdQUg+a82/gfF16c80SYPOGH1pUJh1WqtEBOgywQeeLjjKAEITQZ8S9OdDVZr3bVjNnal+MQg0
HejBAjCbBokHg2liDuleG5VvQnC4aK3b8uv29dx5pX0TZ5UjW9hM5jFK6+K/YJu5GT/rZ0OuxN89
V15UGbnP5VMnBasXM9J+Zm3V3huBBGuw+M4ePu+3OC/pyxsm0rFwC5PYbgbWR7+EI+OX7JY7bWzk
VutJc1o77NKT7Jcl2ZdlaZ2Da1B5ksvhZTw6AWAMawqRFSi7BTbFVoKHQ4ohbNyXcQ5wIZdF8NL+
ZL30eBSkBh0STBafgEstJrTne7WHPlvkMb3jYZNICfYDzgz6hOI8nN7Ul9W3q7h/6Lw8pR/QldxH
yEfUXzJM7lGeniPKPpyk7wJJm67HLgqOzlQaTQ71/hPl1k67WZhAe2R8eMaar3vEucV620wk1C5L
hrUGFEQd1jNtko/7swqbMcwWBArmd577uXPmU7uATK4jhfSLbB/e253Oh+4rVvze4hn1EAVOixDP
PLuEbaHmHpahBiCvctpvs8H2G3C6mqQIeP5HNk5IzAtRRRgz2A/46a2QLNYqtDegtWxgEMGiUKhF
OWOXWXX2OQC/zGMO3WHyS8YJ3IQuzNdBaz2834zx1O7FuKCZmbnRR+QKukc4tVIiz0p2GTCegVy4
3wPz1+O+Sy9LUGYs8r/zKQowGRM9zYqtgF+SiyMw9HrG3NvAU9zap9ytKWbP6pwpolN6l/kges1/
oXLAnBpMiVv20OZMO3MKzJNMziBtIhp++lrtPcK+zawghF1sR269k2tCD5lPMxCtIpg//kS3iDLS
uq/KW5QtJnONw9FPSOmgqUGA3GDjJRtKTnd/rrVLXKZdNtq+I3gN1ygDFN8uYcqsrL5Xg6yKQbcN
l+BS3UoM41JhNMLpR6doeXpzioCRx1sZo+mOl9MtauoOn4zYEECpDJVi0mFRkU2gjgPGA10Hka46
2kKiti4S5unE7yVKBVcELVnRBI3vrn4XzHeS42fUWsqy9hQbhZXHX+p2N+8ZDQJcE+mmIX+MzksH
pzqtQ8qvzwNtx0+NTXGQ3mFSh1V2x2YBaoQSL9czvCBsMnzv6W8mr1GjDTgrxttx6C7qQFJvKekg
dPfNafFVmC5OvOwWUZ0hBaT7+fHRcVRukKIK0rUPUGuLMV3o9XzzXGLOzgn+Iwq/ML/BaIsEQyYH
uF/e53uksm2xZ9M1/cngPyHLXo5XCPAge4U/kG3CXI62rdVldNczrf4GUAeGGn8Ift+n1AgVXZ9X
OfRBj+3b0Ly0vgPdu2khuXPugZXnRGypV7fZs482uTi7ZHycrDn372CEVULp/pL+VOeq8ObJkoqT
wRKixfEWsVwIKOAwjAeSwdSkJoJOGnEaxfnyFz328KZgMgDtYWRZCtzr5BkVf7/VVR9sJ9v75imk
vN2fjwRp4cB7BzevYbxtq8JRxbeWGbMsOQl4AQR0lafQFcAzB9M/fomxBBFLLQgfBLYS6GdDluwT
0bqEbdV6N51F5/p82xC3OkWxVXHxh5gxkY7l+kYDj+0k/O/NPwcUYIzs7Q7IGrO3eXOZcgWFGWNh
FSO77NM74jcTB+byr/5wFB9H1qHFlQEAE6c/Z46jUapE99upP8GYAIdzao/gmwglWD8wEE/z56Lg
3MpSNHordKYkG/IMn2V2iacL1rJ/oEcMgvEZknFZ5POXceNgF8EQ6nx++UTLltn1iJiwyLe0yqQD
2g4/b2zfUCrvCDfj92+heQuuKOMOHcVuZp/gvHmg3+lTC4X1ZgmeNHg3ySUkZWffo99MJG+FHsIY
u78o9xjTjf+ZfnCj0GxennFx+L5JqJJ6FpKBdWdb2QdciXulvsJhcnMr+nY1ZYlbk6f1sszau5Gn
vL2J8FgkNIqNzyIEBBcmwzN9V+x/HSuHPEPE8hSn5mq+zRzNMXQvKdrWq3yseUY+SGH1eJOcnfFF
tiid2hvhqGrSvOjhdolkS4Qa/0TsGY/PwoMP5bKoKPzTnjaKB/vegna4WfKwFTR6yfei3R7OJXys
ZH00e/2do1/00mAfxB14hDT5JiRucRsutO3MJwt4JbZteknPR06IBNcYPZwvfD88sk/EkUc8xptn
oBz6hyp+ZayzvOWBsSzw+7Af9XJ8+ETjpDnUoZAwB68mk3AevtHFKbOH/cpwdlAHnM8uQxJB2Sf9
pFvXPl9AQPBdoBzyFKcLxOIyX9LkhsfNT0wMV4nAai4GJyDHmvfzzLjHtWI8pnMmujDbVgkGztWa
huWyg7MU3xLlUHPZhgXET4TZl8d57SvvHDASiU2NX35v25/fCJO8LmOUUSZ5k6iAPFm9hfWy8lET
GVRhcPVpPRrmaMek5L3mThCW7wF6Kbzhlj57oHvioBKH4HF+Ag652B/eBsw8gqOPAAeFTZ+pCpnO
xILDpDzRdeZLST+ljysGbfzQ4Kvx+qtrICVjmy56Mpnf1WgBz9e88rEI3bqYP/xKSPgg7q2aWfN3
oxxzVYuEGIx75ISxtuIME9+xVYe8JUDTdsxgmorVkzOMCQy2bSr/lZA6FfQQq6MTtKTyqmZYB3Wx
jLgGCOUjI2brr/hXxbRcCprEpgRbBoLfX3FICGT7lYjA5W3fZivuHKMxuq/1bu47Okc0rqSQnSa/
+S/Jwcqisb1XOEovNk3mcYNbJ5nNnBRhQPqPeIY6l97bAukzoCUzrtF0+3ZhejZbSzLPQTVvcD9e
1kOj+9nGFpgkkcLn/GlCOpo1eGnd4huVMec1D+k0rMPaQTUfSu2qj80z3/AOCCCyZyBvQZ9Y34OI
QkklYGvrGH8dR5FFLTc9iF6JIuCZPnT7fFmF1+B3gB86xnCjF3AZ2JYqJpL7JDCd4VQcid7aeHxg
9Tn2aIJR9v3DXrP1nAd0yI/6GUQWdMPgon8BvcMIGFJCYg7MTCZ4lsFeiIhHiCgGhtCZMjRnP8X6
MBYDTj6oFkVPL2M7qXOyAIDia/V+xAqS/vlXcBTqhgYIUjx8i5IUEaKXDjKZhVYSRL4V0dgOhgsw
bMJcIQoi+1CoPFC7RlJwJvBi2kya5yEPd9+0HobSRuZa/5d0GV/O4583ZUqsUadoH54dgiNCrvMG
7ATw3BWE/jFXgl+H5/7D92vEijPmIeVVnvp+7K9QucxVYFTIhasBmg1Rr0S7UI7QB8e0ezF/lNI5
2Tnq/WRgmO1N0AgnIYNiCc1LWqNUSpe8oih8P9p0gtmEYAlXgl5TqmwDVdnwwo0RgnTi6zsYTEtt
R5IFJgugICxSwPSbTjGmQCNyG+jLCNaxzwxywyeN7Dl5F4N96FLuiborzcNU3+7+zmW/Vlg2hiSq
KAdxCfzGscpcUtJJ1w0/5R0NHYR+FXwIKi64sEbWb9Xuq7ViS4d7xEexJUX0XDWuZD+ICJoIMxQA
avRG6/Hhym4EUORxnnYJfZWj7Y33jWJGkCYsKhujJNegSznmLCR6Bu4auoA+f3xAbMP92KE+bi5z
MWaDjBmcczns9ui3Q7l8B69Mcem6wQN8EAR/7C/fXbgPG4/EJblyJrlz3/Rx5Ycqyn/iMfvD/QYf
5N0H2oKPgAOTEZRte8KhGmU9zPEbxw49mBRm7YOrxUFFpxM8OEgYmohWtDFVBHQipn95XU/+8uyR
7g4DD1qY2gdbgYuKZB7IIgldmSjLB24Kmjeu/ToD++X0V2VaRBwLBSAutHb6PSr3hLmH1i9TXnMx
rFgpclQLsmdcfRBz6D4HKWlWmJ/4Eo6Xk/3YfQjZJKazUWPwpqstnhJ25BdVaX/+3NK59sgAEhJV
4WNzfjG6xO1dVqefWtyjGBL5N4UxLCao4oqc9PYBAEZt/tAVGX4LYGKhegfenUWebMWRxlUojN9s
uFGCzmgt/E//u2rsW1z6tATEinkhM/DWwagtpitGtYd4At4lmy4Ut/RwuYnyuVWu1p9f3GbFmJQF
XJnmYDtacCDMvn1zzpFQbpU5CXB2T6+YmIpzFefZKLrY9EP4WCRgzxd1Mq9hNMeZ+peiuR8ReKZU
oheE5aQF4DhdCys2b1MWk0OwOxAYkAVF9VDKwe7K6+sWUMC+Ix58b5ug9iFUiSvi63HyIYLNl1yq
9cWvi0CIIP35Nj5EVJGx6q34RmPs4ZYRZFQ4fdfZgwdmZmxKs0hce+iQ5+mxYvxoj24dEtFwaO3z
pMN9e8Jbt+lSbuBIPi0iPGXZnnrliYPiM1nDLsgr0qkm3CIC4iIa/P0ShLiPrRERff9Qx+8AXyRU
lixFjUCT7SBHFRHjBywYnrVQaogZB4t/sK9sMP8mw0VAJ1IHxFwu3kvEtpDejr+zxm0C/ol95MAp
hyLqYgSKL0N+xBrW1vBQplwU7cvv8NF4N+paSRBQDvWmxF1I85RrscniVBI/FBE+FYakzVhMZA67
8RKqiDRG+j2ghl/h9ctLSBdmFQeTbTogdajj/58dAldsG+eN1Tg3tGCKs4fywMgNPO6vtxUCziSS
qF5yKTBnRFv/DAHNzaAddzTlZRQgsDLgE+U6QIhRoh3qB5XH2cVa/JMncG7DebMqMPzYhyOO6cAT
qryxadaC3GoB9/n6zlxUBxkbyTpPci4NAr5nrj97QikwtC7B8DyPFSHg76KKNgpkjptkgc5HdKdL
PQa9iX7c7w6fv53LvUI7n/4OfBxTSFDNlNJPhJXhK7F9k/X5yHrWqTg2X8jZqa9oExja7vBNmdho
dvjH27Y8TOvj9GJVoL/BpNS+uEG6/3xu90uSSxKbQBaAPVHYb3G4oZFKOS0D6s64mogPVAIkp//K
EIshJb8Z8pyCrwnJgWKaMVr8o81Nto0v7eIBzsbLoYiEIBA4IIAnMhEIBsi6aXamawvTS+BPJp+8
VCrHg2wUo8Sh+EF/iolQvHoXJ3K300UOo1UVBVoS/Nw27R94hZvq5zphXXm3SGi37Qx5GH3BtdCn
h87GJ8cwM/cTkV8SUWJOyXF/IJ8W/iKHnJBfhsntgK+rQAAOOPSjj7g4XixgBZ6jNKgaKv8KQ9Sm
mMMkZtrdzPtlwR7vIJyh4DE18tbmx9+Ibm0Thoymp9PswMZyK9w9xxZxRPwnGd4RFCQ4Nvj+IMWA
Y7CgVx024+Zp0iLY1NqHfMXxjeHGB8Fg/9vYM18IQBC27DOQLm1IVFVpo9zEW8DlHbN1SCc6D4rC
G/sgThKEXrgegJaRNIymnF3/WUzeQv1ForTwplgO2MIgjEB+8UckboXFZO4WK8eh4rbRCGhRjL9I
ueKHdTqK3uf2yY6wy6DxsOL/7B4d2MDviaMHLWxcbCAk4GK5UbvsGV9NzEQORogQ0aKkRiwDiNbJ
eoJkdqS3GYGiy6Q+gY5oL2wyXDY6T6HunXhu7Q3fmvu+Zs2jeeQY1tbWQscybENzDN82HEeLRKy+
I2qJOy1u1NiZGyfnojpb39r21Xgfa85NjeO9w1+l6hh7zbENw/f9va85fhQaWuwYkepEPp+y5442
v6iJ4zSqsY8SrVT380j1qTyo0cnynXAf+X6ozU926PhO5JzwQCNbMyL7pBlaZFzU0HYUNdI03srz
qJohbmZvx9zYybc1O9yHhmOT19fPOlPIVHKPmm981Rg6QdXgO7ZRDH+cuv1DDFQ+HHLX/ClrcfhT
bccJDa6paXttBiJFtU9Ro/LCXY9eqsN/iAEvD9U9AC89RADVyHV+4sfQj2zHPjlfXXwk8o3I5ea5
kuNcTXGX/sl2znoUnxwnMuLQ9+MoOkU3NYqxNqqvnaLY2YvFtZyX5vzFTlxqMYBfNWahiVL1iDew
iNye4TuMYPb7PPqJCRnqQ4t+4j084kU98VvbMTQWSXf4Q5s7oRare3vNmsYsvWPfTe7Z12xxh46/
U3Pt7++p/p1ubBR2jfwSdjhEUCViMVK/IsnTRM9gkPVRNBYKtgzRj//XQwhQmX/aIm8tnV9Ipo7e
HZP0xt0ZAn3ZDKDJElw340uLbmYKkyGNAuaDyJ+NMqQiDlXfANpFYExDmEvhoOxz1CaUCS+fTf6W
gbZhpT4A2ss1zEQ2KB61e6fMRtrRhyO/dej9d491yypykUFFUOAxSag8D2Epgq+FlHdvqj+7j/15
vo3XtHM7YeJRD9+iMa+Dt9UH7bbc/eB/P9PuAgwH0gtTdM4VOVR95d+Pvvg+/Qfgs7+fryd69KcS
jbjd1/zKV+/SfGxQp7d81csbMNhPg8jjtaObhxGC491Um7yi349nuDbOlI6OUV3SwHXRej+ZEZA1
DQjWdcR8ysrKp7lWj0LYrf3c7awbB/luf+ecYjX6MZQb4DikHhgX2vY+EH3VUJBxVyZ7gZqSUbAK
NFlDo8KOD8/AqNsqel4oGY6dYsBk6pfx+66mAArb3SI7ZtuthYXU/O3ej7e+48ean/hDdRsrGqTu
/IaQBw+WMaR0gDLGUesmLrN9qZnvhnQFmJMnyW4DH5BOhY862RM0Q5lPLU6kbK7EwEjWSwfa92H8
5OKx/IHMV9s93H24f3vA20zL5lfNpqSzqGO2qrTpi1zF5PSh05sB20P1sSTPQLWxpEuUFqSxwWPj
x8mFiJVybUzHvgr8g4cbs10D2AE1LMm01XFaiNgaUV+lExGCA4kmziuQSQNwi/QUseLtp2HN+h/Q
m2BNtB4pL+KuFSV6nwAMEtP9dP2c1wZuqNMExZyZUE61fprUJ6hWXBeS2Wcw3C/5ECaTjoSRYAdF
iojmFFjPeDrmLtjyiU69h1qdrluA0bSpXS1mfVtkuH/HCaPTAf1C4vCElY4Kgl5MVUiSmCeiStuB
32Mgkj/i4PwNV+WpF9Jm9YW4h1Y4ICNkbDif9Hzjb+F3Q0a4EwV2bMNDOGM8AW7AIyT23dVqtW6d
yY9AmY7C5XsxWBcLblmqweTSUMu4hTfwVBi1JI3PAeCjzeJC3xzfCGcy8E7ywmvZAoW6PDuF94wZ
IrQH/W+RLp/jvhrnxWT5JZBcXII2GTkVvtO6sybGcPGNsdgzOGkWl2X/yFQ6OOHRG3jmXfyw6RHV
Zgwoce6AO9URxEMoWLvaExN9dNkb0r3gXQM+3VPlkLrnvE9S+LJuZi+fwWZO5fdX1XK3QXhe9Gqy
MGkVDtaEnNi81rjqfddpY2pI8WfREgEUJlGzCV7B7IyfzlQHo4x/s8/iuho5r+V1Jek4YOZvVhpv
PfdGBuyVNKTefMmE+s4Cd2FR/iXFBJTQhNhztgeHq431+DmLP7OpMzKaGaGi21tKMzp9N/lSscu0
51DKPOZLUiJ7qCql7XU21nfmNb4ElwBAsXal9tKb/ebSakoRipIQM8837TpfSvM7864313mzOS8K
mBpVyOR2MKBSeWwtZsrN82WxIJu9ohsueO1/cyA1ixEB4XO1o+maHibhi4L/8yEs5EkJY658gYA1
/jUHMkTUj8o1EQDzLirneac4imuZMsrXY/xu0DOgBodPqLJrZ2L0tH2lXq0ivs4mlgi9LiaNL8vr
8bygEc+AxN0Z2rUvub/Z2MQR4kuG5NQB3VrnWc958ZudT37gvbrErZdblIC1Yi4R0p63F5vLx+dU
mYu8gbKAPYxtkNybRe7N6/lQG29BLziy8TXB/+qPaLz4xBOtMOHEdEcWgyCcmy9ybSAwogsp8S/F
TkadexxVanlVTOxSedd5vu5Z7/nY7M+n3n0rLcbBZ36ef4EfYOTDVzL1K4d2FW+sK/PGHDm99D0X
tYGLMXUgCPRIMltlktvQVJGBv/lvvReeLUhkqIcPdbIderfubwqqrv3N1FPQVD5YJr30eyF3Oet8
0HQ6bzf6JlzXeGKAFYyeR2sMRYzsabHg2nfe4/Hfs6vJjCIEBp1pjW2OLzJKtRpPEZncF0wqJR9T
C8XTa/VC0pjCi0JtxwwVAmtk0XgHebkG1l+hPZPTTKs3Rf2hUFN4mGgHeiN6F6FOeQ/ZZsJ8pnfR
TwFsrtNgZLn0BdhIZNr2zeq5RbkzSRAdgQa9nc1aDJfTu07tH59b+PXvR1QseX6SeOYNmhB1cuIC
+L36yx1upk98d5WJlHwe9du+9Odfu2cICBVw8idHyMeuqwtJY5Lrb7WAKes0pfpzU1F6taJ/aHMq
jRJyHFT7R4eq5c3QFNQ1o6PIMmU1OK6nieaiFkoOja9ATf5meC7nDZZIXivJK76RZEDncY7k7IFR
ADa42AsVSpMajjfZGJEF5EW+jXlT3V5KoPEQWdoL7WfavcesVBj8RW2NboBiQhIS2ilVgUdNfa6I
AcmhP69iQy7Lx0l2Js55NVgy7zYiFhvBsrrZHWHykdcDMqSflXSkas/cWxqfaGwTxTk5Gx/IN2D3
HzZIltYQBfbqMI1fbud3lNkHTrksPaZK/fHsfAxzU6/H+m9eLh9Y4J96x9L+sQz9FWnTf2Ud9Hx/
PljXp+Fc2SgRwBf3u+LNRDC2ZA43gzWNkmS9U0RNDBYjufcOYKv3iU+vIFOclgkiWr7OfWyzDIXN
5rlo1/K6CUD6l365HhBnbkTRcEmhgWET6X37XI1O1X4H3KQjHOM0RePjZ3HfFNQ6R6e7SE40h2Ih
IJtr3sfgnxMdc/7A07jiOyhG+g/mLdZDw1KiBhTQDcVBYIc+Sedd8FhF4ke2mKvmSSY5ttndGrjv
uNUe9sRp9N/q5V/casmxd0ihiF0joH6EZXg+jhaPrLLoGPgjZwlkoJlPrTfnDQxvQA7Eqq0bIfNb
/1FJcwnUioXE8r0XX5cSxLq2itnNvqTvxSUl7QNdxupN6q036x8Ad84Z4mZMQzrQwodPysmksyVq
5hVoBEg2VUk/G0yA0ifL4ayjsjDVpiFZCv1HZXQ8q6iFYna0iU4BYdWbwT2EEr3P4K7Q+8l91gvj
IQqj1XZ23wQJZI79S/gJyEAiPpTcBgbJvuVvRgLnYSMbw3mN1Yf7PihMoBQAYdhhFP3tRNLJns5K
osAvpgWufZNu+kW9fsXTcGeX/suATNbc2Uxs4vWBTyNpiNtjd8v3H/hMu2e9DJKQRjHnasEtvvlT
xnoEpMSQB7+2x8F7QTk1eK64g478m2IW22LGSAmH0hVjSzbD42/OMSSJHgMxAGsASIj0x6F3YsUH
8SV9OdPwycorJFrvx7NMSobUBgzXpyHED7SurrFk7+2YDesPybvVPh4o4cmKv9BsRNdI/2eokT4g
e4xL3IFDhDss1zF5MKP0qaCQdYen+6eC9LsyO2qq9pjA8Xfb92Scv/tM2ky8XdSeoNooVq0BDy8O
HC2v3+B6rCjcshVk1ZiYDvy9gzxNr5aTNe4miQFydfJ+EHMiSKV/SRTELK/fn3NKztRxSAwyNIrE
4D+3HUwIWSEqbx18dVgVTCeeN5NgP+oI22yiWv+Rp6ld1qcoRhBFpYBem4ZWJ6+GvfZfCaaLKWOS
dCV18kcFgnoGAiyKDMkNCErR6dwymSICNDw8NC6Zh6IwJgzBbWx0YilQpyToUAzki7xiNTyg7klo
jWjeJm8H6runSQmeGykzsiJk/QZq1cDwbdQg0e46jVtDOnlB5R2pYyLPQPQAs1ITA9zJp3EdNlgS
vFXcF7Iz4GlQMLy/KkWSJE9FKu7I0hAekj9kdcTB9XcJkBte3YlU3TuarMnI1Sn1IpHc9CmWAp5J
SDiBvmVv/08WkSQRgFvmZgj6B4NyJEkeUtAEhO3QxGsmIgGlAF6LVBNgLPJr7Au+PNOmIOdWjGdj
Eh5cwP9NjDuLRAmHUddXrW4MEKW9sUo0Usak0cjFkBXkwl1jkAujSCtogWiUQ7kCdB2IohTjtIT4
sWtgKKjMshastEuUQP5HOjTB0CYtxpNgeXakCBXIvmmagU2aeYAiwwOjFAlIEMCIBXeAm8863skL
kj9OkTSRBQQsQHFwLEICwKn8SIaeUIg0JYiMMpVPXAsBEBggEKyUwkV9kHTBM2BM4YK6p6iz4EBT
5QK6InKZ4nSueD/QkhO2rxoL9FA/N8ZI2ZNxZaJ4BucrpwyV8npQTwFcab78z98kQ2zIc5WN0e3J
Zv1D1ZJX41uuZMYwpTArO03Uo8dBEj9jhycC1kA9jNOLkOZkGv+q9TviESnjIKkBfMqxtCQdQSsH
veSizM+jI8cAKslksxek8NgIrgdgZ7TGYt+P/IKbJpPHgmADpjeDj+FaUI6/qLclo3aBSdJ5TVKe
uUgpt80yIZvsWpcqVG1wGqnKeCyjlNQpoCE+R/s/C+6x3aI2d3E53r0F5XdU1T3oU+MdUphp/Tf8
kKTh+U5RIuXNSL0Ay4JgkAWgDr+non7DywRt1yNIePKD7CpJV2pDhxvFT+4VWeXh6BjgWPNwOGMD
Kr9anXKIvkNN3KusM/SVr3lgEN7MCNVrxqIiR4VII3YZp0jeTtcEd1TeSfQT7pHRRrImqIGE6Jvc
AQgffk27HUn7fP9820zJvYOlFJxbGhiKc0+Asnbg1F9QZGpozQ+tq18NwhWUI/tPdBzhao0P+FCk
Hiryl6ImxlV45u+CHL8I+dggoUOoNQAtIylN2p1nRg5JHHFySZuitfiTijTZTpRRDq8xFeHdodgi
+9gakrtIjMBswKml19YroxAyWedrBuQK7JYA5wCNo8mNP1E9GeEdA/GwBylwS9oSJtkTLjDUI/Vi
QNWKe94I/CK+EiWJ+xEhqcPdgetQSVRM4dgD5raEjpGS1p/sFf4eI4xIK0/GBAGWUscjFyUbjhXM
Pmu67DJS7Vf6gqBIwMHnffQhCfy5WBr0GqOLKUpJ4htEuR8h5WCnSCyL1kT8DWA9TyWRiI87nD2S
Op+AkiSmURiKuFiMyEygLsj9foPSQY8it5OMdeMcYIHamG8kCcNGCx2UyhmnjAuS1LM+CRBAfFR2
ROeLHBZWQdqEwWC2l6L2/nKPmQU4V8TQ2S9CdfJlbB9CApZsfl/cmN6pEUna5w0ZJ2okAU5bnp03
PVmvMm5ScZtZnf1muwTtUGU89XXTX+H/sUD+1OEZcgdoBb7uyOAgUbq7RxwWroG+AW5DkaOiUmb7
xQpXk/mUroyqy0py8kK0iGhHe/YtFeUlTuZbV+xxdF+wnJJL0ShmBUVsTBGD5UUsi1VtAQ8lJqXS
SRzMYlC2SqmJHJAvIQHCqAhTWvvTjGuVWbWUBTzo5uzcPCVHwiLhdsBEsrjjp2LmU/ZjFHeivHMV
pSI60htRjSD2eB7Rz/ggXJzql5BwiqxbNgf1yjvPG56Bs82+Ek9FSsL7Pn88pszXD0QIwvv4D7OK
xZjk5nVoMPxsmNOtpeXAr8hwAYmbmkwKYWdEKwQCBQwTbE3OvAH614UlYGiLqLC87Y5GtZ/F9JuG
gR2QwjJsRdErH5v/hMcC9UjqSqZPioHyot43bVc0MpQ0r5SODKt5uaignivc6uZNrg5TvLvWZoTw
5WdjzD6kQs68Ajen+aUh7+kBuKDOU6d8KwJ231xaYYEofdHDQ3MbxSTqTNWU+WqQQOjPI9NjB61O
AopRDKSuKLyQTOSByO3JioHh/PR1bEnlIeRUa2gKbNOHISqSdOdwAlgnWWcOYUPr1kN4dcSjKMsb
FDA3E/svQC//qjDYegwpFhorD70zPSlc6FHrnxvsWUzuhJdFFK4oT+Ev3s3BlxkJovSG/LdnU6TQ
WNOpsI+UeiYMOpB1zB/mRlRoZItzBnIataXQhUH/zpBpqoYwRj4gG3QmZZnbQ5Ry2FZKebQM0Sol
3IShQRpGQfU1BuPZwMvSjQSagXXAO5iagxbEoVvsTCqsaI1bC9etgaRP767cWQoh7wvsqKXc/yPp
zLoTxaIo/ItYS5HJV+ZBnI3RF1dMLBBEEGXy1/d37VXV6ZQxCHc49wx77zPrm9ntZrfofXbuU/Ng
htzJgNXOkLl4AvwWRoncvChtwRuiK19vkxVN6EZvmIy2YJxQX6IeJUBn3BaDx21Rx+3gYGOXKcj1
Dr/acb2EjurAXmwC/vfVInwWeBjcP1WlK6KHfDquNp0SWdTFL8ual2X2yTcHksGBAqMSqhIXoMaM
kcEtQTIMETFmEQIBPQHE4mN6QvDZPIMYtLc3GCHjw/ynLB7/1vsMmPgK7QxKCBUwyECsQ05uEmpP
D0Cvzl753AkGqB22VBQpowELmnYxpoa5Fk4Meytii55YaNQCqItP0IdwMaOnPYc0rxVG2DEBE6eY
OOqO42eSe1IOJ9keNsaZgt/97UltgMstwYcbwmTqNpyotzgH8F45ebNsjO1JQc0+aHsP4vLTcNX7
TL9G2tRGhO2e+GBZBQaarhjqUjtFiepJ5FmKCjlQu1fmg7LILnm9J+UAXXhaut0VGjgSaYKiI70W
IwW0ZfJwCoq5my5bpKCgzMqYNcNMyryqmk0knzHC65SCG3yMwauIu7QlBfRnEXNGpyrKSgtYIPjh
Bb06oKjsxkuw9yNRi2fql7KPW5JwKm5rUeUnx+aemvm1nd8EsBT/BMducuENwGeBbK/k8/1CIpHw
aMcJyHEqrCXAw09Qgt4698dVAMbXR9IpePjguuojv0/MQoCUAVMDX3ADJgHt94OhwIiAI+hjYIi4
IleczfeOW09+H/sU1CrkKel/h0P7QH/kc3fuL8ZZypyxgIRwcvyPDXpu3hQqMc57vcP7Jgt54ISA
q7O8HUFV72B2jMyS2yfEwJHkwsWm29+OisCBSBOgC+oO2hy3U+GJnDnteCP/SlGUxN4Dvtun4XDm
DGUR5FYO+mBfLgTmz/9wGO47rD/pUXBXFJUXGWRXwXbj0YkNOTf4Kc95A/NCeIiHTbQA9IyTIRff
AybPKpfggFgPd46gQRGPL26BTkVQAzbgCrEn3DmXZzAJt/hl6fA8i5OSsIHnIQR+ICgbUE4G+MZs
iyo+wVclAhMUaKTSfV4RnnUELE4Vhy6wYp4N+veOpY1QZ2pAsWVjh+8hfEx2o+L7lf8+NNZy8IQj
kEdcnVMNfkJ2BDhFoxINmLlwece7cnOLn3xzeS64P56S07reCY0AjAVOO8VEum8Jt7UlekOtmoQp
cSXIBtow4O/g+uHEYsz5NfyRF1U4G2g9V8FXfWwoFfJeVhSnP6PFYcmxznprV8QPZ5C1ONDYZyYZ
QuY49cccXKxd2QVAc+YcBHV8Bi3NqUUAI2QFhKvIHIESoZMIbjXgQqJzIgVCXpgBbxvGoyw7hHU3
AVXmvAMPgYvD6L52HAbt4HGMv+A8BeQ5tCMER7BJLbHPlGq/mfwbeU8oCGTsBhuaNirVHOFTpP2Z
0AuONzoD5dU14Dx+ftJACRENI0Rz+XdHZZEDympop/UnEpEkBSDDjoAgmjK6lwrtL2ySnhIQQC11
r61rZ92qoJnguA9HYKTtkwMCt0Hvkxpfm7BHl2klmZrBITr50bRjJbcUziQaOyFNV75Zd8TIiFfe
R9+NftQNeoH/niTaJgUtpZ0pxSEU3QB8TuyWHkURu5Xw4Tp1+QqzpKGjV2lP2JOZLYv+4xadk8sT
oW7YZstGjfNh1mdeJ++MbJu0/5L0gEksnlGKki6CuZHSoFdHV/W5NkelTaERRD87Ne70DjGBzYk4
Zo0pvge8bzQJan2GXsGATBOrpjEOj0kwble5vmJAHg/vff16vs9TZalLwalACGk9hWoyrDtik3Y1
1h2NeiXOEW3uUXlAzs8GtX0XYMmEYOhtYh7JxbDrRDsm1hPaKzUNriGW9t2KDfXOnIwCW2o9v6ak
B+HxLeknHMrxCbQW6xVIJAoQymAXcDMxtYwVWktAeTOHzk1cV0ndbuK3kg9cXCYzmIScEW/ReCmq
E1/nBnU+xGOyx5knT3w9w8eDaW89adyEVhoaEFmUT7f97Qxz+KHGfQZlyS1oVN45GB2IiBwgHa4H
kSApJhYWphqrzcZsdyz26YGdo5FtlAItShawmdajPadlHT8WykxawrgjXcxP2gt3z1j9+/j/7AG2
IftObGb2mt8sR1F7wX3Bz+ZUfSz4mUw8RbiFKQBDX1JnIMQGTrfChxa9DlROftRPRCiOH9Zew+lX
ucC3g7s3w2d57QiVE/SuauRRHDwYnC+cgGHPcUQNkN8g3uQkAuLEBxBV7/lIcUWyUjjJwJuILuH5
7ISlyLAtTofsVkFpxM4MVMsosgJBs7DqWK/JZXrh6CLGoshO+nJ6kUnuHPhU6iW4L9dv/UuQkHXh
ofFqcaezg8DpYKOaSiCshBNJWVwT9ogAl+cG3MkJiEPvQcIl7yzyY/9HnawKXibldBS0PB8RPWE/
SGNRo1oxBbCj8YcbBHkwPQ42lSBDohGlySWAOlBOwQNda7DvILqJ7DcvYcNFUEXJm2fAyFO0PAt4
4p4DSxwiJOWYFmKSC+MNJdITLKGYXtwL+Dw7mfjQJAPNI4I8DJsoC5/7DM4HCn6HNL55XUR7gHUW
90tlDUc8I+AzxCIC+ygggxdORr7loCLdiAbQmYHmwL9urhuImrYxfzyt4TwSqN0ViEK/AkksMLz3
S7mQDny2vswXrC7gwwIyT0Y1Incd41BM/+RIWnKzhJocYszRbtjrIYlBH6iu94AfIM5jgGAQCzsq
QBR9Vhk5erpKgi5t9hnELYoSR1ZHvWKxc2fkObW9dhapF3Klm1NEjiyW/ihabP7xCgPO5DA1+rLx
WUgMPLETk8M3dFVa8XPIMT7IBfHArws+V3in4I/YH9ul3432r/h2ZCy7M9uXhkaMN/j9p1952IdD
RWEUVEUEnWB334lfGe25MvQbLINK5Ls0dvdZ6yrxsDr99KwQbIZic0qkODWgZzqTHMzJGkXiUQx3
gkzNgglJj+OD+jc5sOIZcoZm3+zZeBAisxjp1KWxTvG3kA4wU4d2gTogarYmwWixeEJ7LWzdbnw2
SoC/tCOHYHXApyru3ZiPImMN2d9/Rp1/Y25uMQ2Pwhu5BjDWce4SF/r0EBEAX6oQNJl3biz7K0Rk
nOe4OeOvPs7KfBI0DvBO27AAdppprFOkSL1n9JW4OvRgipe+Nid+cYy1xPU587FIYeerS1unxitH
kFkXyWZqs3qdFNYZvSbhRhQ2fbYZyNTJ4IeIIg61EIskq1PYgDYjtijJEH4LEQkA1C5xGmwP2sUH
f1OwuVMbCdvoHuP9dT5X8hCZg4gLJ8y/bhDoDYw130dckxQihlT6u10wqac1E4EdxIrjVGFG8Ktx
YDApwpFr7ByBrdbF+8GRw1OTAMiTOwaJuzjtJ7v+SIZpKQmw2aqbUeufZ+v3UTY3L9i+KmWhXlBU
KGmx49mgkNWo2a8wR9SWe8rQQLc2bXwnhVSF1JWpLkMgB6z8iuUz+GWhqUCYid/bndlWLGJMIIvs
+nG/FIEvwOXCIkDswSvjbPCQcI94h9hCT3htgg7GX1YIjgmLBHrnAuEiUjWefuAHnIEcQEQUGAF8
GLIZMH/w3j4bXfi6nDFRfcGWkRCBIMvGXQN9j7kbrskNcUZJB8YvO/YX8gDamcCLUB7vCxMLqJYP
xktUQAWoS8b9ZWNZOIMJo9gPA6Ycriwj89kSuMvMAWakRoeCbGgnXBEmhvUaAXZn+ZF45hzg3eJv
zHPiWeI2s+0nJNDE0GQkhRDroQb88TOFlyf0t9IQkCuLnkgERDr3kF2QGfFx8JAu4jH4hgvz7NgL
PHMhe0ALd0vPPJxV/FwWAN7qcBIMTPQgVU711plk3oDbDrYCEZEjBvx2gTGF206hhx/gKnP/PCPd
KBLR9VCk4fkpJxpXxPhzRQ4NBdk+PBLqPhQoYJZQmOF1ltoSa8y/IHPsTmtW/vI0hzy/w8fgUjxT
dmRoOUa5TwreRB/dXngFcKwAAlM1wXLtyXawMPhcvFmiR2hP4vZYTxwygEpEpnAQvrLIQEL7wuHm
kHpVrj54TxIeJIJpGvsOn3A/tC/t6SPOiiasazSsE4T8LzeB7iXPyvF7hWXs6beoUBeTht65iPfM
U2je1Y9BCGOskLiVlLkk+aqyOakL8gvjfiWd/klN3GpLY/jrtEUlfX2E7B3tuenpHtut3l38JrdT
0dg5eCgowtD72B31f9Qs+MZA0DaPJrTBgzhDrXGCM2O/IUyUM/39LV1FLtwh6mk78ibgDlsO17z/
SulBKyOrUpXnFFn1duSE5GJY3GoyCLR3flqxcE7pBCh5xFTllamQSgfoRCMHsh03fz6e0kXCpPdJ
l9NsziYT89QpNSyNPXMu4uwnEsdkPPjc7oLmyy0J2EEE8yMgCG96/yBPPzp1biclyF2+vJzCXwFM
cNKgxof0koI+cfaL5jdI4vAKbACxAypT8o82ZiOWqILSAJxtFNCeEu1wIoVE9vsCkWqrGNFRhuXs
FHokLa6GVQNjQRSipv2s19bsTVdGV4GoZm1IbkHu/EtFIgnR8QbwFinnHLJiU6LPrAHP1sL7b0qX
AEqv7KWTX7Gv1qnEl2vE/4BsP0t/eql/KMvj0z7nI3ApspUXa12Jn/eZPP17F04yzHv0MIzFK5LH
f+/EVF8/73p2Q1paxqaoJpqawyusNVeCKDTEpJhWbMsRWd0bOwpOLVsjTUOSeRVNrbGW4YTo6kZr
+dlzNFCY6ByWeE9wT5R5NqC65h5tCR+9yKhDx8z6GG+N/jb1EEoc//22yRRactHHqTFJ9pz63/dG
y0jr3pHUJGsn2/krtYarqyg+gdNtQGI/kNV4wF7mJJTRnkY1YhBBlUQwln/d0ot8Hazp3aVAW6oe
Zki7kf4kzlN83FktOcjZxD5RZUnD4j0jdJduIDIe4ejqCiUkzW/qzZDRK5mL9Uook+qhqVLpj4zt
+MO71huqgBkRropDihTeKVtIy+sVtkwyexszFogug4MHxUjrYMpEHL4j0mARVo+f1bLL4YaMIW2w
+SqMWYECTRWKPALFrLHATbDsC/ajRb4MtXso+lgx4xkhp02SQVECqk3iCsOMm87ySNgvDE8Rcypi
MBLUIXgFxvMrYtFjIwd5l6seBmvgFCVW6GLkcqin4XNPUREGhheftCM3iOXkE1AbMxShzfKGzCTo
xzY2iOuRa7qqiytN4yDBEhrwFw13Y4apJOvOnOLDcAfUYDErNIUcCQ45Wk89BcqHQ0Vugv+BZCfZ
Q/QvyQh0giIsyuIvMTpXNSBTXN625O9L8qJEeLiYaEeQ2WZRk1/kaeVILZE7C4jyR1pYKEGNMKLI
bFYuw3b/ZDpIzhK28Gv9jrzllF6I6PZZQ617HOWnZ8qzwE+f/EhSucXAowmWQX3Iaf2O2A+eggxw
AoeFlSdP0McCCv26TFPmglQfcGftDU5wQUIERT6fTUwtmbDprc614ltkA9M/cjGJHndvJbjTOT5D
fkjh6Jh+CfEALVZ0HM/+kLh5N8+bgH7TqjQfyVYNE1xbnvSrpTArxumQ3b6efTQUqxdCj5ucoL6R
OeMQsvNvR2zjbfyNhW+aeTH8sePYVzjPHilzBW2sbuJAiXlvh6n/kjZNgpCV88oCYEJEXtnVJ6Di
jM0ASQ5Rn0SJb5DRp1+hoNDJJK37Q6MGKk4KtYdxPPxO7uEg+EZsfA35/xn5VT24jq2SIXVUBEtY
xehIUyzyZZSz4MGDDyGTQFKnWNBK/cPiQLyKecKlHqYuzo5Inx2yTgAfowR52VQwGJlJicRwuhRp
/IiCCeQ8ugjY8hl3hDANsJX3ZAH1nEiZex/C1MNjJ3Iy9rW278FhlDpswPZFMg2FoxGKqbteGyxc
3D8MuIIGgOGyDbGYTGiJxuOjXdb07wJqQk44Ksqgz5c0Od3hfBqvzVNfUDumc9wPAJkRmmYDBTNg
AXhFEBQILXFecJ0nItbptKOUE1NCzL4o7z80AOj6SCfGVZGJ5ADqZKS9X3RXPVOdaVpCekdrBQnm
RFYaBGNPjYPAnE6h45pq5PVQl+uHfmSjdppncFh2L5SYLayKciYZmi1sfNHb7v08UmaES04Bq70g
iYfPF3EIVj7biPBMj9WXS6tMygNZSvYmzkQnAEzJw6m1JV4dodL0kK7wyLGHLFoHClohQYihNy0R
GpUGkcjEJX9nIiSgsyHe2hkXhcTBJ9HX73oqh/AgQFyWq9LuSpWuCGDp7nF/i8bZ5XFbNFqgTzCT
CBaRSYQLnIQ1BXGVPV9sqb4lnFiS1Dit4mnZegykCGhHSS+bASIkTQ5mqkRgPuWuKBbL1usR6f9I
jqEwWB3Ad5PcuKHGV7NIKkfvtmCiAjLg5brCWpGqX+BgIZTB1pg8hZ+YCM1EfZkUJNOHw306Nlnw
6IILpywuTySZQAteipNbX6DVNccKFNzVVclotvYAT9igf2Up7R74XAJlj+9bk1ByH+hAnVjjbcZG
/0OnpS72YJtLr+p/TspFu7mF6qjyakptrMlmtBgav4+gL1uajZbf12YPGn+44+z6IFmrwgfX9BZc
boDU0MqBWeMAKHiH0ZUcsmcghzjKFk27pAZ2l77QYFSIrVJASkCv6I87rkwUf/NfNY8ULaatWxWT
FGD6mukqe8yy45UeWS054JgyH3b73i7qhGueEzkPH+V3RcVZNLG9Lk5nKcCNZem/8FbH13/KmfKk
tmjZcRPpq6w0en9gLq//aChF35RdXsb8qAYFQWNAON0UICscPfobiRxPKEp4RzYxwlJZJEOaIEtB
piEsiB/oXwCsrrFBMiNf5dcmkfbPvIJlgbsFfrNYhthoa3MSTCUNeN/ITj7kK9g9gostm6ULG8gK
a6sA276hKurC4bXh9iK/TXM/3AvwhiczPJmHn7s5FxwiPJF5Yu020JUOfHphj38KwMfg2rftigUG
AdcmPhYoA5qxoSUlCGIIG4RWZcE4gfd7ikJrZzkvx1lOV44z9WatVTuEAABd0eiifknBDnZYj8Wj
Pk9c/0KOC44Ozw7q0ORe8cM8A454/o1uzQEc8sShWI2SEBFrdNqH1sQq7VD9Gc16xwI0CSdMc1PG
AMMBQhHHg6tYP3BBui3gRyqvaDv8QCKweLYfqgrmD38zfz4inn870wsfTBnVvH6HvCF0/r+MBQax
sBl3EjPODktn/twc5OfMMVcT7DiYcRbUsEC8wy9BfMINMKmYB71X8SO0PbhxcWWgodA2YXDzpwZ4
iRcvpMX4A6wcIRqG2Ql/KEhuPiMKJr7kt1gSfGbJg92cDWAVMTw1wzYEzbJE1YO4C/ZZbUFy24xh
nMhmSN3UQtAiA7OQWN4GZIF4oB+kBMwGUrRsj2a85+aPIILZ0JcfQe/QKc7cwWkBHUo3U9ZHF0wg
yUwslppYeVDoImvsiJ9NnDl2amvdUepRXJC2wAzn/MghgSA+Qw/HDq/Bj2cYUoCyxQHwhAPFZYtP
/536lTmrHJofAPeWsCQEUoEEYOYOQ70G4yWmWeBVSZvzbCozVSKuRTaZHWTtdhvufUrXQm9ncUOs
Q5eVS4mVh775gMBVSzx6yIzSPmWb+qAFpFU+e0VoVVhAPy2yUyaLic8jVuVz6PDqIVhM/uiJxAcO
LbNFgZvC7Wu7G572qBDgRnCx1Y/G8xf2iAwdDJ1I+Wv3pXcMjkfJXJwRircV68jZ74DItM/bBd9j
EM3tGuQbu3awe/DHJZtQZrDp0uwI5qMK0bIy57P9cvm71ILCokusadgnOzH5Nf7DpbIvM1OzHzY9
w0wcbfPB2BF48srggoS2DuLlxt6/QzIdFtj8VevoHvuZTWZCPjLvbO3N7AfwNEkrMM32yIIvZNN7
y+ztRW/3tm6OLBrzoJQ0WI2jqCaV5kXrUnV2nk7NV3jz1oTfBTuMIiMKfGTYSBOQyoPgZXpfqBQk
f7f1c4u247JZjrkBuqxDxvAbOseZolW72Vk0snwAVrgLnZUrHqDTAU3Y0zWXxvYWZIXRmM7qoOTe
5Hups88yIgETueGXuWZEdqdgYl/NIOCI4/ZL05VMBnlqMgEcmPw3OPTdcZAW5/veFk/4tqfMSP95
1iP8ALOfTfmNiTtxjXBw6oB2y3T/mpqPeR2UXBXwIf+Jq9Iczjl5vV0F7ezBinHFyzLP8bbrgGvz
RlAAFnkJm9u2kHBhbvaGyTgLBtzI3u2Ya+a4NscWVvqH3DaQbSgCWG84QBMrXdMfkhdPJggJ3sQJ
JQy7q5PBg0Dn8mand35kN/VzWGM0zgOXEOr/puHb0cnQYUsV9xnU0rwJOCS2FaD0DkPdzZBoXN5T
r9s3Z33JXO1hL1dgt0Bh03DQebxdpfHe/56NpVJ73BTWsjJZPdz61Z7acP3+gc4v4IWQVf2arhoU
yBuz+5UD+UBg5KT28sCzYg9fJGn7S3VE+Y1kNY1clmPrl/xNrHAgWYThpdBEQRxd1WzU/TWaHFOS
xEyAHNQEY+pNaMQUw8Ozzql9BsVidd4AFyR+rlowJyBwKScbeBb2EOdRaqUW2TRreWEuKxfGhPW0
ztAlrZxZZ1mYS+zuD9g82dzRIhnNsBCOkplbv3T/NZetub/DeI2wW3Pk0wGgCGKzOE05NDh8Ofaw
+DLDnzmQaDn0rB+4nZxXY4vzi3IrZ6XkUaaxxHSS5PMwPM54N9tDQ86sCOfPvNsAcLgl7s2s0QxE
jsWp3ZdLBd1RPHK5IfkZthUPbv1LuUmEA1d3Jn0Dn1esHDBDHjyYME1AX4rTxN5R17baMAm8X2E8
n25rrhNzW9Bs0FwvHubiSDmZtXlcJOIhK2f2s+NqrbfzOcjnO+i9FjTeeWvNQ3Ik9uwHq3NwbqbX
uIvFNjgGQeyC+l6m93yXVAoNSSHrjWM1fq8bsrL4iy9Xw7rbHeRkMuqJomzIemDgErM3Xfc7at3B
au0XmXaw3W5tA/t0G6v+PPOXeFHFfjwdsuiq+dfaMW8Hv/39cBoGSDXlWFgm/mVG32jZWgDbTGF1
CApN3md3Kg1a0abLmU6bzJp7xWNe6Ob4t3F0s8FCcWsPM0ayPCDhY+XBAsw1Bh/rR+nMNCBMyO6L
RzaD7cSlX/L8+aWFWkgPeJQm3JEjO8OP7o7t14IltVgcj1thv11G94yr/fnTm2vvbv5AqBYOhHAH
NpzONixtcdgOgTWXQs0NxbaGgsNC+UGo326dMfvbPN9dFmuim8N8mHeexpJXZxMQliasXdiOYoat
YcGRs5A3b4/W9osGntqSXNcMvAI/nu4g72JyZ++V+Ie8ebpjb7rrV2MPl5LsDR0YV944PMycmaly
pybfwHd0eH7nQAXARJAV8oYYDec2PxwOkic8ynn4DIBQwTkfO7f1fP459+ec4AqrvXe4mB5rbreF
2IXbJnkD+wTQuPmcqfHjF02NbyAVbGvF/iUcUFKrgxCpmfve4gbN5y+aRovJ0RC+iVDf7D2otqRt
tS9vz2K3TMDnZuWnZ+iPc4Y4cdaX35lzAT6MIoavzyUneJtb8GTmtjcRn/IkhxacsbfGbM0Gd9af
rxx7J4/qcTp/eHnobsUJivIjmBNze7eP54KF6hdzLTRCcdQ1/05eaZZmTMGcaBR7/V6R+SB1J3PC
9+Y2ermlAy/KbmPLHy86K5uRmhcqy6HMFvYJI2eq+fWlmhFqodDRw9JZiTMpZg26x+OR1jv+iBPj
6i9oU2uuMYpWYXlMpL3f/z6g9Xh4IpRhv5d7zyNuZ34N27wE5Oz9R9guqf9Y52m00P1hHkgm307s
cx+QurMWp5Xitfb3t7wqzO/v76OCr7D2fj1pJ9SnNdMZvmd8nhpr5uVyDX7F9CzvtekxP/JiXzmt
tVTsZWvtf9vQ9G7m7PfKXO7lDUU1+zqbeXt2l4NOhbN/hcvljF83x57n/V6t2ZOlyg3/7p8unpy4
b5rGm/jcVxtEoWNE+KO4jONYCAyHyDmGGxlnrqVAmZqrDeYS1QdnE1aWjULBzsrdFbbp4ICoN1mA
AqaPVcab303gyibLxwwAewZrcGVsbl/pj/zb/zN+c0hCxnfyBzexLzaUAMrCgmmmfFdfo28pRp1t
hni4Wzuk3BeU2PGsQC1Ywqu69B+jBceMP1dzES8iTJeLkL357cYLNzDd5WzG6u0JWnCtvkEKBjPv
0pr6XLdMssm4WzTOhIwlxbevB37F55i7NoBAAT26NPAeEltJnCnlQsJPJPdWqmoqiyQ4+apz5z/N
FsxY+iFbkoOShw0CFe+XdnIhxLIQtdngFOW/PZE6MCOyHoaAU/NVBZYEYOkj9kEcj07bZXoBNSsY
EPgMhVvjBFyXYtSmK301XeWAoclrhuApwAGs+rH7omZZRzfALLrAozQcT2Co/nWwmFg9Y5g05uQv
2SMMCGqcdDQcCSQWKkCe9tBTZwiSfgFY59W79I2UGcG9vFaXWSwKuM9ovGwPKR1VyTf649rRscUD
wCvrQf2z2qukPVh9tCR8HMf3nxONvYEeSgewclCHKS2SN0NRmtNvhORexhqhmoBCJjQsAA9UZikX
8iJ6uy6RY0zU5Ia3tUw8EKJYArxiKSwZytDETkRicRWLHoQUY9G7qDyKdEtRiDXmuq3DPk7D6XI4
U0t9nvU/hL3XT4ghxBeBshr9qxFMQCBNcu93DkAc3AHWZC/T2wcmxivB24CKMdknpFl0tAS+ypFA
okHKIEdQhbKCu9wuX/mVpStOdAo2gCjevUOm93aj/Jn9VX3AXy2d2mPaUwDPqO50liT/kg+Xkk6P
E4XTgu6XvUXPvKAUerAPFCBedmegbFB8ya+NDgYgo7dQKZ/VnrwdCYy0PCfDPw1RnnbRJqjuUcJ4
m8/bTiUL94DMb9ha6pGTyOgN94J8CqoQxreXFy7uXiKBcg3kbCdPkSUMNGQKkFU9oVYpMtmUFsmo
AxOmDtI1hLGvDZlyUuDJLQbXB36wUP3RlTS9XT7sBw2kD0kTvNIAtHNKq/ELuU7y5OhcSGkoE63T
zcCBnKSAziKr5VWKIaqUnUhApqTayRdoGmngEyhEqheAu2F8H6/FFn7TsEV6h6aoMJQb8qseV3zB
6b0VDuD65uQJsM1HWOFagmKxJiPrimvMFoWvDCrtA8GAPVdWTgaEgUI9eUk4pKRaJ/+SJbux+ofm
Mbzb6i0MC9Tg+t/wPaVe9kVUH5XQxG+7Yl+CNkg24ysKKO/tmHIDkAGliCvg8xWC6/VuUr7NzJj1
I9x7IrosorOSc7/+URUC2AFg/K7OU9qiPEKWfy/RyXZWk1u+f/cKuICATZsElGVOT7Tm6OlJG26y
/8qG4o9Uzqg0AtkdVNrDR9MlEA5Rtd6rQJ14oPax45koclTVzxTtgz7eAHchqSky45SVQdt1UIQs
dRlRWKubhUTyu3K4FIAoisPwDMh5Usw9M8PQvTKSWhly77sRJfApLfVOtihNQ/bCFx/CaesXqYIs
el7EMiUJddEYYwdd9vyXgkCdY6I3ab4kQf0QF7JHakwfIvhrW3C0jE7KEJcaNkkJ6OLBWmK9UHlm
g1EuaPLtO9mQXj9N/AlvpkrEIiZN51WXd+ur0vrebwf0YMCoMcxtjmvq4+UTPMVkianQQ7Rod1fW
8f2B871DgRBVrvw37Xz6w3B5yqUUZxi2ZHHKt4CCUu+2ojLwmFIqQv/Uo4bPT/OpC1qFRrKf6v4t
phLcgdklj9gsKTK9EM5Q6s3pvVYVO0VML/GlA3PHSkOjgUDEvm6q7vDAd4y5qRtImsKlAxEfiblI
iXBAQ1AHBLvT/02zr4S1/JqfAAK8Jxvwj8otptYASKcYnbFalKThXPVfPBxPjfJ7uSapn3pDT2cm
uEfZckoLZO5VQdJU3tXoqlCnSL1p3Tg0mbjlczk95FP0nw1HzSK4oZPkL8kWJLkRX2dFMOcjaoo9
nT2T8EQQv6etBxAqpf1Hpn+CBg9xDkMoradj9wQYh+QdMNCCXoL0KKIUdpejnGBVWTxuK9ZS6uhL
kFXKjxjNl02ZD/B0lF06KaooL/p1C7pIoXPFmsrGtA8ZDmyG6KRE/ZHJ9EaC6BOQ8QdynW+BPlCH
va2kDuJ3cumlS7Jg0dbZF1UN8FseVTyAJQVzeOHWADWg8K/8THnUFgH8RF2AluW8APDKfHWo/x1K
XDRjVd6/k/GaR4fWeRLTRe31pALDXZNlpg4HExaWWKps9IBPegAnmwTTyQalCgr/dN47TKFPIqPG
iUPRxmOqw8xr9tQahv14AFp2964VmvEJNyY6sARMWwMWk+Ky5I/GDs/YY99OeWyMd7QV5j3v/vBU
ftrRd9nQyAa0TNBindicDBvoPFahjOqLTwMRjCwRXB7xxOPbGcGMFvTV+74W4GcPVaWqXbFG00kr
GMRNApxo8alvYIlH+3vM1HAxIDoo9z6AsLb3tTYH0s1UU+Whbgoyl8cSu5BdDA2pXcInAFcCtwBA
pzLdsmoHGnfI0YPhv4qGXCBg1UO7mrD5R4jJ0rBLaJ1THCPTxwkK+FToEnZUShF9xVYdxUrOVvK6
kXdAXKRxNE7CPgmrbgX2DHeZrqMbTAO3yMALSPtorzAI0A8xAB/SEGMAfhqqgbA7bA6Ozwt10YHV
fsfe23grVTjGHgMDL2Iq+l3pU19m9IBrcUjLETV6ivXgQeinlXMGMQkUkdn8WFkA9RzqlUrpCifI
fmqxqFDTQIiCHorTYnkZGDqK1tC4AZ8KXp+AGGF4s5LSv5gi4KrlCHjUK1IPDfUx9jB01xk3AVCE
Ll/Yi0TjXuzk4ZxGaAgKpFJLcgwEiBozWGwuXJbTHSyFXVMCwnPTHRyQ0WMPUJoGHJTnsFYkK4h0
qVNmkIRCvoIfyIawUYLbCf0ggj5gqyQNJZ/WeCD4KeQyHK0xq2Kq3TVVVm50Ck4juFWzK41syFBR
qkNXnfjoAmgVUkFKDR2paCg59K7pAnY+a/KNG1v6Lzo56yFEATpmQNYbaBFIEzYfwBGwUaw96wSM
1T0NOXlgTzN0IJ2wRgJyBWWd/AzgVtXmxujtCICd/gEgwjoR9E0DcXTbsK2l1hFUVuDhjDH7eMYb
QSbTqRqdj7GbF9/sjYYqEWcZLifFe57lLhp/ARmhcbrNBTTDZXxwPCBzA8YAxVGhYQ7q6ckJIpjM
9LsHak3tHi0zG1+kpp/aA9mvaKhCfCOwb2OSsR8QMstNApcCirmZc6iyUzJK6cCZuEmFpngRn83R
8sqjlooU1BAyGrLTDTOKnbc8wjjwvOCwZO3I7A/ZAogD5iij2Q6TioNZwvUI5GYOU6Ap4jEZezIa
oByMGS4ZuCpAgzfETYD3CAySQqmX5HezEFVmED1IYvC1Cqk9VgbF0JDZuKf/aBAHqwpgAjaKY4pR
N0BM8olVSumGRvef2xKnC9PJMgGb3Im1aULeYmCZvUf1oamimU+Zl6o3zzp13wUqoQ6Pzoagfslm
eX0G/wEKipsHyTH+tN4C+J/SXy4bvBOC/ngpzZytyaDTQgsYg9TRwIyCINEAUs2gwmoEE6C84/Po
oGWzmPHlDRzs4JPwunRqowLSbZAYPJYbINRs7nJDhVa/EFrJnQudDCsLrW14evDYAM7u4F0/iL97
6ErQQSkICZ9yjkfFNwbnD3cMCJ/CF8cKSVHDvD138HnhBCLoDN0SkyctS9Aa5LvBCH5kGXgX9Yv8
t5MtxqpYsDJ0Uh5Y0l9dNCpk+KJ3/Px7k42FnxZm5FckNNMcvCC6JgiOiw3M80ZY+Aim8fBHp7EQ
WQkqE9wG8SFOFWh4MLlwIWk9TIYcsz07xfoswxUVYBiAfeC+2ZCsUIILHlxTA4hqXecOZCZw7ztn
Wq0n2l4WDansZIKrL7Q8KW5jpAVXhXA399QLH8fc9gaOuw+RRatBGtusSz4BHAFOIT4tLEY0EShv
P8krcW8cMUS5UtQrQLjpJSpYmic6D14vkzTk2MnVG608qO1BjkE6m6/wDw01gHc3dDQZphqzv6o+
LMSXtrnRDPMzezQ+LWtKdyjnQLwn7fkU2mNIJFArBofEhKka+iM4vTCHP000aqTsSCCh7EOXXlF9
G7ZU0EGZs4qfJ9E6jrVY1B5GDlIe88ceA4oBvm8Ar8IDYtmqGaEaHJaEc2TiVlMKoMDU+LDuj8fL
N0xio85GpFkbE3ELOmDw5IKpjlQgEgkBPb9Ec/kEZVOhg4DfxukFJleE873P7SAWLn+i/jd1upuX
n1w4BDlCp0YoP0IWP2IPID6yVakG7eOnrPw3DKTKhzglKJayK5OaYxXi301cPpoafnX1uUB79flA
2JwwxaGuJg/BfIdXjqsl6yHUc2OKoUC+g45HkGnVkiLA2ISpCDsLUC3k8Ovfo/ZYHfk3CggQXSmw
oQhnifXKuq4Ah5ljyJzsAkZVs2vNhi1MyVhP3GpE6q/5TBLSBbwRQpQMWwns8sRXOXdwx0l0IC7x
y8bl8wgp5P1/JN3XchtLEgTQL0IE7AB4JfwMLEEj8gVBUbwYmIH3X7+nubEbuhLtmO7qrKysLOdm
/T5hIKsJHW1TCHNpfFfQfkUDx9j9PPQ2VpWenQK+R8d32em8FlfTrk5U3stkUuANJ+/gSqvp2sb2
BN1r9u2tEZD+9t+fBmRMdonH9ri/FPQtcPSo9zV/LkuCVuN0n5BWWrdQ1a0yrAnTMlDPWG+Gjl40
DWsRmYEzzDy4fezY9lJJRnyLbFAq6DC5ZOeGS9ML5dvEC7j+ARu1V39C91uTpim4pmx7V/ysTIEA
sFHVOuhsDp3kl1erKwgG8s2s8jUtOY8G56hDKrvsXov8nMg06kaP61HdNv4TYXJjYEy30T76dHY4
a/RkhmZT4uF2kQwtKOi6Hoc1JSboiNWZq1q8feH39LueNYsSPSZOdmcJxROZn65pdgiaaLTzenD7
j1JdMzWLSmJt5la6zZhRWby0C+goKfipNLE7z/9qyWLKAejqJfz2EOlegffSRXf56ASQKOkHRfOh
mXtxHRLnRH//fwK7wMWsrZmXGwxHBnGaUT9ZogIigdgFD5tvsJjk9YiiqZUYxLx+YG66s5fN39kL
Q/9WrfejONead85/DvfW5tq8rxvrWuOqDHhvHOs2d7NApFNoPtJGf/ffIWstCVbvrZXazSjrK4tp
kvE/QObPqtrMfJIg5k+EUUIkZ+oa6/DvS/sYC9jtQ5898cQ8dVwL4gyt5v/kZaSx1anvvH3P307f
1f5jLBd6dAymlFY5MRQFTeW6NM7zBJu5e7RoYXa3Zj21+EIR7ZJyUGkxHapcm4caO5N2odru5P9U
00Zh2TtVm2hPBEIcsUuAEqsaxdCbUbE9RzNNK+8kwN2NMkdBxXPd1qysGDF7W7q3TTN6uw6j8Pfo
bf1xfSaWE1FVW83uVmmsfO3NEjr+I+1hYsNHIdsFCsVaiWpPXjapsvdne2qM5GqE7W/bH21pt8Uo
LhbmPWBXb6uSxBwNEdTwBET3GMgMmAqOFebFD1vqHfoizL50Sr/gbz0hvYwSMIOKeU0QR1Wr1Qj2
MFjaoORY9JRHGEjsiN1GHVHeD4IXZ2H0Xu5DRGGCI6CFnvnqyCleGOQd9Q6jXZf4z6Z2QmXWnSZw
cfmmAdWU8dai9kkGxOfV7s6LZkQFqoln9u6CQEvDvCnx881L9m29FovPOUfEfcBmrpYzffFlz6ej
3rqZEmKNgCjbhrcsEFfXb+FwtdZrwW/H9isRlj6C+wxpKAjnrN81tE8wMDCCdHb7J8uI1pPVKYH4
gOyqcSWgqUrlrEFnCN7LX3Bli5JTIF6bRCSn2jXry85jyyO8PEKT7DA59E9nwyicq7q6nyUDoD+h
JLrhnre4ioX2jdIwyDkvWZN8N8fPqsI35pTUdrH0xPvx2mQ6YOGDBYLmcLOcnN/3F29P9Cikaejc
c/I71Ko/xGHChGBF9Ko3DhZ2JDmGHhoxDIrDEQqd86lRXQ4pjfOHW5jNKEm4l7/8ZJgO1JuVu8H+
l1AS9e1U0T5/v/13DeO+v5e3Hm+p7TmJMGNsLQTB345/o+XNg3SG3P9b7HpWZc3yvXdI6yzC2ikJ
sJ2NAgX84le97QQeLLu39dv22oaKzrVPy8V3MoIQcjYLIydb11rMvGJr/9wgq3CgbU0QslYL36vv
wg9vAzbj+0PrsG9bYtvolUpyNQeiGxFn8nmwJbcJ2EU1DqbMhQPmw4mC/Sx9VerSdvNfueKa/NLk
SmhfRacukwUhzneRzZkqenmr7BmQt+4MJWk5nVlZ+7QY3LL3wgOwC56FegGO9e56A210S5sW20RT
RWrFp+ouoVstn7pzDZuZDsu8/PBjXW17ZI4g53/Q7257uWuPGdV13r9cwTvtD7abkbmWol67Sk+r
357e1KjKXMOf8gUIyakwkTOGj9bbWD665TV0JSHx5f6U0WlABPyK2R/JMOAPNCJGSX/njz7d+VyY
sdrsN8ZrtgLqmmLPW00XcXXek2A5w+3PxTc0aqC6t2sGe4PA8byrh8NjtesB/3uC4GKlB7yEryWh
yjUZtvMiAbP4QvAWWUdDS0+o8pHMCbJrl0kcAzTt8oXY3LqnQ5gABy/CDJZssbU3OOz2s5/369eu
0xv/bqXCWPVUTtA6mkhsfioM81PIqvwxLJKns6noj1gQYld0uoyiejv/CPvkQdtp4K4sGPtQugcG
Cx6m9kbDUiP6i8+G858hnGk+q9Yl7VawZvpYOiA4gBw8ScyOO4VBBm6o4jt2Pc/IivWSdB5yKUlL
CTOok16SUxqHDYoWcicE8uqzo3vxr4sXc2yfgBdhCucw9M8/Sm097MYeqOVhwilU6KKuGyfWD73a
UrVSUsZt3sg4guuaZ+wpIdzv9zc70V92pcRFyqkkFX6sHwWwy1hccHi6WNxzIl6I3R6I5QbInZGB
t16B4Fz3R9ub9FYCHlj9Az1Dw4oGE385ByHllotQaBxqntZMLj4v6xZbtaURnqUOHTcdI6N+yCB/
6gF0Ww0THLBvzt2WwHw9dqz9Q6mT/TP95D7Npy15wvkfpAnEuGO/lzIv9zs7ydA1CspaTERaMd7X
4rFfxYJacAeEy5m07XUfUcWZy1Ps8LMuZwBQuwie1huLBV9TT8cUNnJ/7E/rWmnxRL7lWstzn0X0
+PobC1Kl5J7Vltt29HfcH208Xr3657FpVfLdcmqHNiG5XLHDa4Yb9f7Dvxazno1cotbiIycCcNI2
8L2a0IoIEutMB4VrbKyIQ7JQssgte8qm93v7WuMUDmwPjk591qU+SH1Wg6e6vtfVFVPqPL9V6uRC
V+XGmYBT3lsKI83EIPjNjS0p0w7/Chu7heVpp1wUvnzec1B2u/HVLoN2PcjFlHv37po4Srloj6VU
YsmCHZ1kRpJSCNM58CmFU0oqK5VWId9lRcO1FdrJbTrbcuN+jv0iiEityg35QSm9hoIGT/StFjXX
01rUu/W1wzN47ETL81Ol0Pt61JrltHNTBGC0V5f3dOqPFkiVjYM16rFdLIbZC5tNs/JqIVmDkkwo
1ktdlwabUuewCVZlIC2Lb7Y7p1uLj6Ij/254I1ua/XP9x8eupZaoLkeQMFZuPaiZ2qhf12X6zcTc
6c4lj9/f5RZgfqpYqR/z0JjTewJ0MtRK1wEhJyrsEnd2/Vcw6ReM2I4F+Xxwf38CaVmWQ8/HMss/
Z8710a/8GGo2D6cB5/laoo8DkAfEkQ7l2qfgu2pDyDURgfO7ZVautNhbe5UPPViXxrrQC8dCvju/
aCF9inLKSE3y4pkucPnbnejLelM1eWRjdEj6mNhwrtNmkrtFoPWjTQ05O7X4taMcfhxvq29b0JXD
f1SqO0NEtHD41cW5Xo3gkxkSglP3+s8DrtDO5ZteXXZsukPzL+iBcdjx4g8kvw7q7jMlXlu5nP3n
WucBIzXDOX+kIi5zXQ/PynmGkLG08n118JCGfu9H6/korDGW8H5zke1uI0qxdW3Pzt5ZntpIkuup
uz82N4WunStdqfJkUi83Nn7bOZza2trIrJa1pirsvd7xptQvRZR8Gjb17BwfX/YvlqJPYJUOllIp
tv4BYa9zV2taqPe0dXhgEH6hsRyg7oaFg1bla8ZW69Y8LRo1XtCb1qnQS3Umn/sRKdJe3+q/7Puq
D6v2tGDwjCyu37pggzUT5Zt5vc4qeZIrutR7wyz2e6mpg8E/RS8MQhmDhenX/fd1+wQgwi1x6Tq1
cxtD3R2WmeJMP396ueujoWbigL1t8fqzq70K0YWUNp/qp2ov682dPbZoBmLkHIcnV+rsS82wkLct
K9pLt/cwJzMio1wLuhDbrC2qfgHi9BBBOgYM8HQiwcbh31/X83ap2CnXulWWmTcNbN2DzVtpnUrx
sbrg0xsL3PX/VkL3iT7qtjAewCzHjiJefdtxLngLloikD4MCXx1/o65dwfPLTi64opx4NT5Rdmy0
CUnu5VOeliTUZF7x6+blZ133iInZe7yOJ5No1B/mYaTN9R+cnlKhUc6rhCw6l1LHdAdR1pqwyTyA
w/WZ4Cmy7ELnYzM/H6f35oE62CXiZkxd6KSnV3EAc+aAlEOjC8zBINlzuijxMqsJWCRQiyggth9R
U5LLBUsvqhvzqxlKOwZMg2GI5nsX3QuIgjO5hYdeVEcnyi43dr9X5LCYL5qzeoczWDFrV75C8CKM
1IujRrDoeO5eKwGJ8F/kpzWwtefmWAY9TvbB38zVS4Gy29ggmp1oomwtsAGyp0UMFxlNh3ODdAPn
lvaCldcz6slviQTyQyPKGrdaePanfcPhYvLGrG7UgqfrdBSLKBRwFHzgAGQOXjaKnXvo//+OZESl
Rdd65gdWXfxuP6/8nPFUZVXxxDH7qG2mvOT5a3mGa0a/8Zyr+eCp60TnGneMWraviG+VF/PTwkYl
o/n/P63ShZlKlSdo2is+H4LnasXOKLXLVaUxPVS6ExhuG9yDZcs3pSuAiPMfxCi9+voA70vhEXEk
3/XcjmvJ8910FoRvhwQ4jG0uzQD4Wf1aQPw+5JvbXmAyzPepPW1soXPXU0cAeiQG/z1uPT/3RLNv
VtGhJSHMV8IXWH8sQEROPweHWf0CZSxUC1nIkV8fX8D86NFeRS2b2MG3W/ecXbqdPRLLwuKxxG7E
/gyfxuH5xRwjd5jReWjCAy3TUhu2BW64pj0GsNgl7R0OXwFWAY/7dpFJ0FUqZxTrsdJblpIF3Lbr
loqJtkP3BRuDaAUZmN4vCZ0Tx4v2eAq1xOPX6rOFNR7t4yngFdFF9jLL2vZh9n14Nh7Dfl0+Ymui
aLrHD8wDKEBi+KF9rLsb6y2aaOGRCfn7et3Cg2GiiX4fHS8xijoGX1bR0c39/FP+brcCHJ6ySYqV
yrQqtfdtv2lSZO65My59uUf6lxs4TDc4U6VUcfCSrgGw+6Cc58T9od58DOAW+wudASfKC+xIgJhN
Hrxb3/UxmYoOO7OzRsfkkP8T6LdbNx919OThBHFvSgT5m8bY8ApOE2/zsutz4Fq1t/N+rfylEgSN
exHEWkfJvncF3uMo1aMx/EG9oB/72j1IbhmVyJyVCcnGs7fsmzTSDy2ftCAnipky85sST5W6pYOo
BddVNJC5m7iS/hwYuqhYMZvo7/tgobthT1vna8UEK5CpepJrYYwc7xF0KsE6kvE+wXNH+jVFJfW6
yvAog5aG8SOu4DkSFyJbQoqk+I4nZU05mwWBaWR4fAkci3KZIpPU/8xF4tP7kEvZ+aRZDJQJIqJB
tZh4pkKf4CFlw9nNlm1vh05Nrsv9Uwa8bFe2yXwsqi2+DYOUcVYCwWAdom30FaP9vSPjOhkogvmL
c8veKOwb93YKKf1yfmzCc6se7tFAgnrWylJGFvnealBQ61eIHyAEJcTHf35I4A+r77bewjDQHacF
sqYn5FI7aMU2huxpwunCpeNcpx6fndKB4Fr92U0iTffMQhPW5L1iu9LRAd+ot2QvbNmjJkwXvtBO
RkVJrZycta6QogiFdNactom3lHAUqx38lq9BaPLrzzUd8XdpUtWMe4E2DGj/dZ4Mkcmu8SJ0+uiT
SLGo4e5hi2tIm5bdhdE393Zpov23D7At/nha5UQIWLHKvw2UvKr3eN0VBLkxGTD6ZUAOxlOTQABJ
fZDQiWmzOiP9RaDF30hIrXFdk4o7sjivi37LvLNg+1inUPde9cuhVjhKQ8IDwSDYLX74rYBSSEAO
Y7Mk1Txwy07otajX9K5ZL4XSkixWmev6dNTAsWkXAKR8S3wUTM+VAHeitA90Vm5PJUcg5qyO5+z4
FAA9u78Vy6+KGpvbhwcoi8aNl35q3Zkenq96bFUG04NKT7C6rTqi8b3Si9617CvkKUYpeIggUJLD
sVYz/1fm6PWvS53ql42EsQoZ/rxXTYMhrh3DLhLqgAYz9D+H+crE8squCl9wjoCGCPdV0OieTlAB
KWrZNcG+GpnOFUod59Su/OQ5ayDPNZ5/H2IwUfaS3dqlL7QOaGtZW/UErSllqKywLwKIkhCNM8La
oJF2NF46drTBC0OOBPWv0r1r+jLzTqFzF8RLHqmdZ0vWS20ngsktL9o8QuHlFrDS8Z9xuo5ZpYFi
x1ns+A+ZMbgqteCQc2mE2Ft7Ls86Vrs9aXGInsX4IVullt6FaCvsWq+ChoXAdZVZiSZKX4h/itpB
dPdouZFL1C7IxUxuNfnk0XI++/3up4aCwwqsO7Y8EH+cdaQvhjZtpc2Hpr25nXcKaeOgU2jdyA2O
tIwqV/qKaFPLzUuM3I6drfw/LUsMUuAv0mBzDC57kM7AFHXuTUHss7Cp2Z76tbC90k5W7zpCoUt7
78aaXmUCKCYjFiwinolNOPN+evHk9udWrd7NxSu5RwmeOUlFdwHaFPuh6NrdDKM6Br/hITEfcZFF
zTd+s4tSCt5NTOqRaUkIpHi+pNCDzaqHf447ucLtLvIq+MWGZIhdAHLR2uVYcgoJnmzJ13gkpQpN
Qy81gaHYvHK0WeMfnjZv6mXy/eM4ZBZQIBPu79do1kGU4tlObTde2HFC0cTfMFgKVs+etq+rwYzW
MgiigQZUohTNLnEYKQeqdp9zTWgl8Cl3uxFa7nivlh44a/GUFGOdzLMAGzxOzCfM4g2c1gk6ZjtS
5UdKi/6oMiyu77Bt7SlPc5VvCyiLqCXXOtSa++xTpom62MibnfCKePm/jxRHEFsM6uFim6LtJR2Y
zFLd03xv8rrAA2hUC1p9XzoAj3Etxf58unqbm7T2tPiqYw16SwGLuw9Zy18BNYoGDgtknCoBsRG+
2P5gzUiH8cBbKyIiErFoNo55FCPFwM+9fj50O5btYGid2eG5hpm3n9ba9hoaiEFOs2ONeAong1bo
kY+pSQkkJ+VASgfBIwyC0+WJ+RH4xpeCUTySO+apceENGJNDhX9Zdpc3fyyftWcL4f27ZsS35XPt
O3uhJ14Pl8e20Lxup8OtCUajW36wNWMo6wsNVtvubdNdvdaHnahXMoZos2/s8qN7/2jaSOKHG6V1
WvfOpwnsF65jI+5TQMVR1/POK4o+VE17ysQY9H3F6RbGeehMrTe4lNvgzwvj1bA1aWFwsKtfwsHw
4QzUdMmvLvaZ+fjcd2PDpTyKKJvwVQeubpczlXpekUfTZRe4WXZ1TRa6olbR4JW0uRxWJx+/53Ru
kJvY9aJEPfZp9fOh/P/mO9fyReNOqs3FOBy4hAxFXHU3Y5s7EkYPwbs5vIbVn3PP+seehJOFF5iG
44k1ne9TMz7ewhYK+06uab/L+iLXUnaZ4vEnunt+7ZSV1NoSxeHm2Y96ERKjc6P858DK6+Rhe646
ot+Xo2yynyxHhWQfRke9hcvySyHF3VAKuNVfl+IIuux7DccohtnJY0L2L0NLTKiiuloOlj8V8iS+
13pcom6aRF1HiTE6WLNh+pwOa9P8qPScGwbJ3WD3VnhoqPXgJqzr/u6N1i72wQ467erWvLXNEBto
BEo7SgA083knu5iDean5+HwMIAxqtOWAf56l0tjjJRRlB0WOms6nzqN3/Vpyx35Jx4thfXrNdzLN
WyqsMUfR/lYD17USl3o3stKPaBtzslrcg4w4iFZeqx/nbVdp5hbTW81mCQVR9MzpbVCkXfuJhnse
vlMOIga5Dnav3B55qKl/r0ZzJP+PYg+B03qST9aTy60ngq5W7VpXjQRXzaBEyDQK8pVYLr6lwWfA
uKrisSNV+z2b6z/BdZ37TN43kbu0Nes5UN8uE/Hu3sP5ectbVGpabUYjvkHr4bVX3/e38i487DzR
gZWLZ11BcJxHsHd3qtGDcu/+Z22SSq0LqEWW1OrFssSqvM3kNMPlLlm91KYS2mVI+Ovj9NIrjOfD
R/86vApCUrFJeZAl1TFrw2Q+5alTGh+TdMJ1wt0b9BXeE5n8zcQrHBF6h9C8r13kuV4Z1MZUgl3K
jEF1Ahsap04NfA+OwU5xE4rCMMJc+E88n5af036+5sXNh+Xn01I7Ra5bGm3fFkNX8Dx79ohZ5dxq
/aB9XrWqH+IxzTSX9fF8Cm6OasNz9akyTvnKySzc7WJEAT3Zft36Dwf06Hx/usbnuFxv5vpuEDmt
NP2SDbPhrb8bZ93zYP6548E43U4e/e1wB+XuGzWi4/hcUGpTqGywy5osuDRxBv4dZVUerLZx5d9i
G18PyXwxYk0UfKqfZ2mbj3X2aOaPyekSXNHI+YywHpxVfAknTIvjzfyr/CCFSidcfz/zfwnqCBZn
w9pQGfecdOvj6DwsnEf5bPBQMtoMlFAlY3Ntfug8UktlPVJ1ofyHh42lKGKMToPDIAR3flzkiQ7q
7VTWua+FgeY2ZVxMFACdMgwF0p7Jv98KYc65vQJ9V42oGHX8lm0tpmQhsRxtJrRiUZfthNDSldCX
E2uXFVMUakzRXybUlSCwYTPGs7DwapkfMMNEwnHIPLc902lWo9X0uu35VDFZVDsitsIjcZa5B+Id
1li1M95OazIhaVus4EN4o8hzWCeHUsgIhT3o72/KV0LhusZ5kszUBeiP2ncZvDA5GTjkFY4P94kv
dgrU3CqCQUap4oeZUF1UjQTq/Gmwgd4a865mkt0IvHWvUTcbeRKGFbxqXRiotos8vz/i3rsMHHYK
74arR925bVD+W2RKKa1U0GINTtGXJ6R0bO5b7jwo0j6Lf4uhvnWy2/Oh9mra4GQ98dy30yiRQq9G
VACK9wTcu77OiVJCVJSNqIHy1Rh4hsudXMdaTGpznDbEIAaRwUCyLHq44mTfPo4kEl6HeOvJiRZh
L+Z4UYazjlqGUG9SDrJBSEFmI3wbNBhCtxpJfZIj/MBttx0iMgJ06snyUahSFV7wnLwMsD6bRbwf
rYgG3p2oF446zJHy5JXdrQ3njtDwI/f3l5tb8V35SL6vCBCeRdWNWXsn8//YC9WagGTRTj/ETkAN
VIa95PubYc2MUO1tj3gJmcYeHS15ORhBXzRauH7r+zC4GJyxVod+Che4msrwZO8b1cPB+tUMEwt/
W9HgxSEiZETZR2EQ5lkuxmG64+VN/tjCWMvFZZBK6cdR/v0876tqwj7vSwtJf0ikpyVK5EuWtGQH
Os5kjS5KiKyaniZM4sf7BcDfLDNTqboXHFunNlqZ0vh1+Nq+1N1asS8xPMFI/+6mN9YNsVy9FL8f
xAkAfY1BCxeKsImYlmMWcuN9Wx/fueHGwzvc9ixjVcLwl+/LcEhfhovWJ8Qcmn9YkCtFVweDuV2d
tbTNXwn97r3HVzae1bouzGn9vB7CKgGzP++GgDIUuhwWC810OB+v6q/1zrWfDqPxnpBJeXrCViop
DdfJ4uUWWvpWfVdJvmdV2FSKTtb9ZVhjpzFzFQF/+HWDwuDIdaJOqwmJ7He9zQTLERbX41MVKeAZ
T8/FhMklnj58UoQMA5ICBuEBJ9vLqdY893fD7GXvwOJTdwL3sv0gz43gmvAYfE/pyrf97Wv2s67G
RT1EJgNOauO5uX6X2LBBZLAGxGTRN/83HeIFan8OpRiERn4N610t0wK3jlymrxq9tu+lW0yBhYUS
h/JJmEOkjLI4e++22C5eLgfydZBcnhiQ5BrSQuYyxTXNIWoZSfCCkUzRf2izgM3AnHtccRaxx8QS
UYh8LieUAwRoBujN+9lUKLv8bG69SxjE4GHu4vz8TcjNshcsH5idSFnPeg45abXX17+5/U+umigu
aOvMnfrFUh9BvMoNdkdJc7Vb13lX6MwVJ0/mdnojHL1nP1oL9eKxQNdNuKf+GZZkn/RPxyS077Dd
Ik8uN3cmygzXrw6e3SAclOJBkHtiDRbd7BvHjhqyKUETKt28OYvn/vnUvXU8D6kkma4XXS12NoUe
WGwukuKWM8hPoUbCjBBwFq3gX8zq7yH5WDV9ijsUH84mWd//NW7kJ8I3TIt3Rzbcegp72vP+nc9h
0q4KVOX+JCrJRffSUTPqOOi29985qHE5KvZowdIIvuCr2t8ndUEOsjb5cxXrnrrXuPPHuxBL5oP9
oJAsJoVkPikNb3aeOX6B+1Ae7EnQQyrAC7n3+FMtNdKx3Or4VhsUoZzgiJXAENFzaCdgO8/1lRu1
4UeFXu1ogi4b9VE02pQ7qc+ANuFVMOBm0+tIeZG2rl7EmqVALN5QJmTOipwBOIYKe7Di6USErI5z
/cufazFea6ZVP8q3b/3Sn/po07/+Vx/d9H6OTb7o5Qc59TNVrI9H/9bffqUvtUE0ieaD6NRPx8es
uTs0t6s4I7VT3xmd48XbY7RPG5tC/9R+qEIk0aDer8lQuzmNHt1HPjlosTNpwHy/lslgzyUXsikk
XOLDYkoH2mMq4+oHHF9RDHi9MEbe9ID72ZBpfnWsfWM32P6tfJQ+ysM6QVyfr/ALqSq905wF9LD6
ketacGQOy9d9kvbr3YzZcSZj72SJn+YpAHpMhX1my4UYSOOTnGi0nUNg1e5as6m2oOfZpDICsdJ+
NLgeGtV+SYTv7t9zfZO/uTgWh2WtQfem/27ZalvuxeGyX8ILjnLd4jPL9koYqXTrV8Kt5Pre5Ylf
O6JuppbSX77CUTpHZu5ra6biEDir2FGDs/4fFi8mdLDZZ7V4fZ8NN7qxUqHCFsIkD1IzdN9ZMO5e
TStx9BC6cqYOR6DkbQr+bRGNZ7gzIJ7cWKsdF0Tk8GQflPebieUfQPi2l2oI+wgGzLad9o4Re1MY
Ab/Gzdr/FoTeYTaSUKK8/4ri30xea23TtGBtm9EPySfFBG9JFre/a1Yx15C0d0pUg41f6Eh6wuqt
Y3qwS4eG/taBPEK4HpWT47HjMC13jaef0RbfJPx5PVDYpaR2fC8710P0u3UW36IWmAeb48PDrxoj
WP0c45ukJ6s/0Bt1EM4XDJklIQl3MOzbsMPregHggY6kScG9nk66nLjHQzrlhG87oEW303MYlSXn
DT0N4V5Px59qYa/8CapRYx3mCEnZ2aKjULi6JERafhjh3J07+GJaKseqx/vy32yh54Mqv9R5VIeI
uUKY7pl2+Klisy5sHy5fRZ3n1d0TC4BHg/+DHjSw+U+KFl+qnrSrzbnYSagAgPTvuZHkelMcbPLG
Ei4M8366E2+cW0g+s9AVHJS6qpQFtGV/lFxd7fXYlN8rh5cerate/DO7tN7xngRyJ1Yiry2erwsy
xVFx3uH8ZkZ3NDONprVKWzfi1XWbYqXIm8hnX6LbNE0Htf1gPdw9qC5v0wW8HNW/iqc49YHIFM/5
uXM7tOuD7bF1nTPVHBwKcWmtgNA4s34iATj3jTcqzSfnwhgVw3VOtQHSKGTN2vc+N8oXxg7507M3
1dFuFuTlaiKG0PCelpYNKMu1CUqCTzxZMx1Dst5cctwT8w7+L4kODuMafzw7p8k93i5HJVBDc+zf
pSkqHGIxxzyVh4Y76mRclHuT81+ZI7nv9m/uQ6r2nKu2THbZGrhjRo6g81F8v43Xr8e/u9fqv/u7
bHz/ruv1YzXaOut2r6XefGT2hdTIiOVh7blGoDOVAa750buCNYVIcItOdVk9axk66e4SNrKBLanj
aDnZvd5YnmaDxaMfGnywECMGnrV+WXNlbO/cnIxlKMd2Vf7bxacQ1BMDSUJeg7MWu4xA7lrl3VVt
sJdS2EJsYA9fNU7tj4EaMtalEwzbVTCAConOzE9Q/ISM2MfbavtNyHfr8WXVu32dw/ype1/B9zqi
55WZK5u8OlRD7QT5s+0tkQgNjYtOSiezme/TzQSZp16iIBFKTq41G4V0aNFlDP176DjXAzbfToOR
phmdlS6cw9vcLn6EFKksbAR+KLgWBfBb82jSm/lkvMT3o2DcL/HQJyS87aePMJa08gNvpj2kc/Ru
lw92kz3WZzXN922FwzPuSQd9mDZL9VND2KCbRoLE5fMQKz3wkItkDgrrysF+AX0p8d4UmpzsFrGK
G/XdLWQc3TQTIWWn2g82crh7T8qnqhbLgvysm5RRkBC1XF2IMeVE1OHveP9QZAj4iioHF2JUs1bT
Wxv7hXvZj7Nvm3dXZTDse4BncS2gWVyRvym/1JxI/pIUBoGRmUkWg6m8l98tJ2uoeyPjOw3CciCZ
DmlXSK6MFo919rstD9YtySrXoQZNNETPVFdMOw3m3x5/yKvb6N5198Ful4FBmFS67kbdYv8xUDYQ
y7jZ3WUFl6HCSODNJKz5Ot13mVipJ90KWgKFxxNabfuvOodlriw029mHqWO+r/ZuAYlCtQTBd2aK
3SjiRlVGSGkJBxiLxHtDgct9bNzv9OYcap7AoL+pShgdJp+1dnkmK6SvheFInjU6duQdxf7x3CrJ
MgxP6RRKHWHYYG0wQr7fn3/ce2mpc/x3iGWdmFApbRuzTUmSj1qRl7T3ksL5sMQRGARaA6VlRmo9
6/k7/flp0aWJPhX/7Edkk2F5SW7h7WQ30XEl8ytcB3pJHBlKVDrzQvFpyjN/uppmI7pZuTK1KHk2
y13MAzuKFbOMzElswArps02P+fUBQxAH9LS7iYSPqlqianfLF8Os0vB2PdpXk3zhtM3PSeYvEhy1
eH5uxYxPxrSfm5/y3+06BWZ3r/vbf4Z47af594veZO9c3fg8WodELVSrQmE9Se+x1vPlQPTckg2/
Xl6PzjIib5zgQlkveJH3FBAuHaSJDVbgvOAVOD4JPxEEavaDwF6V2vWfQFiXWg5+D3i06JcmmHKO
JoHLWz/nrk3ZVZpIWck9VtcOFd9eTulVhp4RAo/aeqBpJaxdEjQpy0i95hrCXPl1Y8LxTI5e8rw8
ZFGhGhtvIs/XQD0IXakDEmazQLa9MJLCPhxgc+iUXZplP7o9OqFs/5sfRgHTeBKBNtm9FoFN5NUF
XWjaGYLDhRwG5MAmw6fd42yC8pWre4DJhVdZ1N2CJLt4OwqkuA9OXetSK8C+LbqVdyIxzQb2IjD8
WY3N8DGT6dyN0FO3PWrGVP5LW/t6t6iou38hi5pVfmjAL+t4/0/58jT/sxcZc7GaEDbiWPlXfYzK
6/am0t4VJ5dKO1vxlyq9XM79R0ubADe5vjM6V21uduP6JimdnnnTmOKeZ4EYyoNkky1NPziN9MHE
u1XwBTtFAjKsXm3fO/13q7TvB2xQS96d1ToFjWAgAK2s9syZxsjWY8ZxojE7tDeS34P4kFzJe4Ms
SCtOKPnVPNsdzbUD8aJVojX/t9Hs82g8JPcNGs/s28/S+wunogZumDOdVwvzJEWc8jg99HbHP9Ht
U15QLo4euZsOEzuEv83ieHvavEbrutlLLxe2FAq+qKlsUNW/j5mZYWxh4722jeA//d+u1N6AYUV5
ebnCJPnULbOxr2LPdptVe1e4tNdnuF/6Wyx9lrmT668+sycgfF+/phOd8p/zUQYJ09GXan11zOLR
VBjF4u2e5KRx1c5/CnOSJpvXshZJRs4TGwsCkT3mQ7fa1pZUIEaQ2T09H8tGphqZ/4hBlmINLIqw
lsqWkcIdLbYlvHVEzIk6AhGXKntdKsMlh7WBja1v/SYQnKx4J6jEpfzu/AyEfNgm93DO/5+vj0+T
4Iiyi7Ff6JgwRsl0kWSl7LRUHds8r50G64mzwqsQ2QLdiAMR+epIovGlQ1VFNJjvn+U6Ivx2TApx
yGJ1k3uCvzi9nRXDpEY5E+gDBz/eVlraoFSdHlFSVxnfvd2KsXqZ6slyuPs6cZpVH+05IBMGP1BE
SvUeKu7h+EgTAiW+p7tOtnFSCBwB8186TpOyaHGI59UOdsHc3S8Adfksid++bJ51VdTzbuZcZgq4
ImOgXFXfTQQWO2o/vigwFPu0p+wKM23sIdwkdIqPT5vt3rv3HLP7djajFe/e3hRw5FMLW/U2vPeg
w4SqBfiSNRDhrCfFd/bD8sWNuV6L0fI8qmvTwwg19glmYWnJNesvxefy8FjsSsW1SryTwiryyxcP
Rvgo2D4XevW+TPa+jXeFpLJsPZQTFiPZqFwwVAJkdCAsLGgB3NL4YMKNjbLPBhvj5Dar4fVdv/Tt
gQAHf1B+qHJMp1g+WU3R1x6cUzeNTVpSLQ0VjwATA3oMzY3wkUpPgbSj48gPgRjNtXzOxji3FBfh
GGUzJSje+8GDNoUqqCdELs0YMflfEKy1qziM8HqKQaKwG9b+mOBGvD5P/BCM4zE/Xj5TeDuhY0O7
YW+wwNI2PDgoCy+DNdSGclL0BTCs8PnocouVp6THg3lEwsDwaFCqyn6vbKnGtuIpJeoP5jRT+Nu0
J13x9yAugPuE8xCBjyPl5FgfEY23BRvqm0WLpxjWjCbioeLoYUjhHCh7Sz3CDUkha11o8zBYmlBY
0n+FQ88liE1PEBBfTpQ6FqkMnzEIkdDvmAYZgbdhCcDyoT+bP7ZOuiFuAaLfmpAV/otemCXKJcX9
+1UZoXOVQ6U2sj5xPHuy/vR20zqjz82nJpVsqu0/MKo3TBoyHIErVnZLX2chWKQMH1TgDofgT/BP
Xqocafihshq5+pC7/9bvpN7LmP9dwrqhyEEvPN1EdPzUWauIjNVG7nnaIVU6PdXfwuBY7ZkG2JrZ
++1fla/CT/WH6stUdNLGn8sntC02ABaKL8D6OZytOtTYICkhcFVRy+Lxbhh7mOYmdcoli9JrWHTI
gd+FpzB6QhGUQuPgU142dH8X2ELUC6T3RYDlo/RK/LMbnF5PSAOfNYMxXCSWjc6c5g+OL+s/1Qbz
NwxGgJ/KyW8UzbS6OealGwrlscoH9j0c9ExTlSyMQAawa/3dK6MmURmXQBOPdn/N/7UT1tfB7seP
MpQjF7527VRHLykzDFSMYqQBfeXuM1S0QSLMeLLgxsuNFqyvsfoODPZ2epBl/DYyPsCAtS+iUMiF
VyA6ZyPPjjzsZsdomrsFuKALveGt/qpNwIOVqQCYE5POauKoZjgv6NEJUC6TAZW7DJQDP1jJmoh4
rBwVWE1AR8tgucYKbYi4XG9+TPbGcSn3sjxxck2z6TzqHF49ETFh5zEogqxItd4dOYfX6O9qdPvJ
vCMXO9WgjAJyRL06jMBMPmGwjosH+DRmO/L0ECvuQY1+Ov+dae53BoA3JRtsz8fG40yWpAA4dT6+
YwzcfBpqyw7pIVLKr7yEXLPgRS4Hq6m68QqSC3nM5Ue+nhxew/06SflmAGmSVCQP4jaxvcteSONk
GtrGPZsvANr6M7q9edBinQKLyWNrZZSbkl1Dykbbsfi2wX5mQ9/wP6LuazmRLYkC6BcRgTevUHgB
QggZXgihRnhXeL5+1uE+zExHXzWCouqYPJk7d+7sGEwvCvaYsjjwVoJvufoSAQewSxqxFVw1t4Ix
FNxCDmWZzy73RK+6I3P5PH6XfayTPmcMMcU5APYINx9iQacnUuipYixgHfQxnfqhLjYYYseHVQif
QjBzWae1LnY3o2BvWfoSUqoQbUpNFpnEMGIGt7ceLgY8KKuNyT5iFxpUQjPjLhBhwGng2YaPB2Df
HEn6FcUerax0jsfoYslJxdRgvQG85V32k9fXEFqYUfYgLZqRcNnvaDhUjUZgz7bT7LoOEVjDAc/n
Kjx3NhWatqkDnOuVp0pHqAnlVrDypIHW52JUMWI4n1e3Guydzj8hIGmfkJ4vToILzqrvX+AxZozY
jb4Vr0bGfZjtcZfEWCbbhaIYynMT/RfpJrCyQtBKc8W6FBtNfMSNqKlXx0X/pLN6vPDFrZbWYN0S
ZR0CFmcWnieMECJQesSksP1frEyYJa40yRKflA7VM0xe5TWhN0mZDMSxndd+Tv9kWh5Bt6ygyKBq
vrdDpbZeKImAYjj4G2U2OUEKV8pfe/6KWRJ20wZFBwYUfBpBZFoJg8zU3GZALPdmBncdvRsvtLY+
vJyGy74drl8a23RrWH0yf/204C2EJdZp/ybvaxE4vdOhv7T/5hffjO7KgW03Hhh/FtQjM5QduKj/
gBKyocQyHprBrXA/3Xa+4l8gi4dKhtjyA94abQp/agsagcHRFyLNR16GGA0VM6Wcb6EEsbPJGdeN
Xh5gpUH2s0iyxrmTCnpJYSfNHSVDAgm8YQ8+68UEDIZzyiaWX3BrnZhhUHpKQ0Pjnmlp1Y2HWbou
tLjCFyTb58eLCKkfy8zi7D6pyBhSixbw4Vxs7UfnwZqNXBSd4bKCzdt2sh6RF3JhYz/rkQub6WHU
An55hFDtqEoyL9K8DO3B7eh0M5o2wwFMoxyrxyIIz+1XZlUgLZM9hSSryNwN9Ge8hu0zoMEROnKC
2glDWGZI3g7KdKh1hH7MdoF17QxlH5X2VDjgzlxcWshwus174pCC0HALik8eQqDVbq5d0HIRs9ET
Yzver6/YbexNEqMyIF6MrE6vimLEAKJCNnFdR9079vYr4gK2U0iFK31UjsyWwX/AQg6ck+3NduET
6nJpm9CB+gnZ4mJb0Zqe4ZYAQikmQQoNfV3P/JQ+mLDwj5Aeg6LMkxWpJilHfpmdjzl4b2bVSRGf
VJiTAczMt1GAQi59cTlnfltLvyijCfgfBpNT61UVwfFVauAgCCvUY62fGqlMDT7EQVyQ/b60sovq
rXujWtL2HpVR78S4x+F3zA1WVYb/tq3dA5K3hzTuto6yw8GTCT7sWZsiiIyAuSzjcC5KO/FcA+Hp
2Fp9bIqV1U9iref76/b9hifktnbtUio6/GWVb3TOi2amt762M6lyUrFDK9vJd5aF5gV1sbX+eqAA
Zyfn1qVQf/SufammRXNBIjmtEKp12crG/buXqHBFt+1L6dykJSfdeAlMmOt5mjr1NuiKUipdaZhj
QR6+EgTjlKBSAmmW3sdvgciTqtISTWtOnGluh5qu07DSovN5HIRWgBjtETfp2F4GjlVP867CrUXs
imDYjszXkehjVyJk/OZN5PvoYRNDplW+rQDT30iGrXmJfs/dvL8E9/epypWxHyczNBUdXSkKNsiE
8Gas1cCVFGVcanp/oSOgCMQdJ4kwhhfFAeTsCgt4WiRDq/QC7kRZKJzDV8ckp94YP0UA8s0HrU35
eicn2hVF6wzLW3V3ybdFATjaJcMl/KW2I5OU05WlQRBq9X8GD/98jTy9dZYzS6ykHc1ZPXwuIQka
vjx0PquuO4eUYXnoeu/0PFaA28EtmK8/7FOl7Uqz7b/LkNYCoOdS0KWeSdv28a9ExDwXoNiAhyUr
5CA4OxUbcR/Wye8ZHQY5DUBzMvzMlEXZU6KOU8QvvAGwQvoqWDeqjg6pkCYsrjq7z1Wqumln35YJ
iEP5pGlsO0cgMPG+a2sYnNtC9kKTx+xb7rvwLceaweY8v5p++UF5RCUTQgRnmzSdZEDidTk1/blv
PwyV4fPGl6uP0u5FDOF5A0T30L2IiNZhOGN/YQW5VbfonDYOCdAoc5cI4pYHTI7TNHV7zwK8JTtC
FKVR6z00xmQzn51B5yrh1XSzjcV8hzRZyODLWT2PGKexfncXbesk0Suqw2XPAWEY5/3ihBzXehRP
N7xrh4P3hcVD6SP5OV73z+TWguFk1JfzPz96xvnoOnEYkJsbkPydzujr+aIpukt+4rgGd/E2GLhn
nv6uMqgWEI65cK+pbF0BL6w94MXXGn5UYOxmhnwxhJBf57VaCdL8of5PJppHA/fqHsfN2wzNGhu7
iRaiJnFLLBk68aL8s/CoOucIXE6Crh7oRz9XwhoDMZh5gMI9xXhyksc6PslVS/VfqhTHehgHpUL1
IAoQfibKfyI+Ic1mcMp11+Q8RJ+yOyn9yBPts06BE0So4sv5/s+QpNvCCD5xmIe4A8h1XFNpE+HZ
mf/RiByJZiBguk5BS41bd2jlziFpA8nxt+B84BJQSgxMQoyEdyYrjGg1yNDIQeHScT5DcA+BQG8r
LgY2ELxrL/TfDCgUqZHQz7C9F83MWxnlN4F+tR7x2R8tOgGrs9L/VswD6ThtFGQ8D5wSKZBhKtO+
dQ6J9xjghNgm07oZAFMDsLTDJrrcv+f3RmGBl8lFxQYiLIFq8vSDWgV1QuLhri2zlyG7kvMjbcrY
FbuXq9Cv8I1HWqCx2l9zMPERp5TkQuwQ1k4PVsFRIGXAHZB1DghY3HFM57kLI+tSVUdwzZ3awO97
6xpiu25mqZdt+qh5olkgLCvAANm15yM6SyVsTsm03O6FKyZiMRHpUs3B1BPAXoacDZoHij1LL/f7
y3ky7grK97OnJN5109eee1Vs3YAyneKn4pVsOxOyZ+yGcd29ZLsJHKVMM9sda/YxJ2fSEufSqyQa
mEOOrJymuhgu7y3Io12gJousn0WS8sdj6JqgqaDAh6fET2Kbma3VgAO/l+fj2ga/SxwiAg1pMbnk
7ag4sVEoPjDh5q99Jj/RCRHJLZC7niGxOsAH6PlS533g5tpFj+mpX/g4DIrtlFrz5Ht+IlORz3I8
LR5koVV1Pb1/rs/RfLgc2r/7Tu41CDJ+O08S3/YJsCUQNwPbI9aHOhDlUo86YBaNiT+06t5F9+Q7
OF89njJCunA7A3BaUefoi2aosWIAcj6D7D43KTtxz0DRsC/8TMDiWA8B9VEcY1bQwahp2K1DJofq
dyjIF7XI7ADh4HQqYlV5FUvNUiun7cpW/h5iGH7sqsdOZVqzUyhMPr8AfVWoCNlzndSybZ1clq+Z
b3uWOBnmRggTx/nOjgutLIsKbguILx2afB+mX5xNx1PzQkc3XICQRr6cPVVTHzn0NNJOYZnwuLnu
+9A0PvfqIJVRoXIHvShRBlFJc+O1nsfURULxSv70LhjKTNUuF3dEYZrjFYGUaFloz9/GPTVf8yj+
wF2cnaq7eTWFQJPqZL9Qhy4/q38xtpnU15OCsIjirsz9Y8STlN7j9G8dTDso4/xldo0KSixUtaWb
ye4BKe32AjbbFl44Hzvx9kXnamCZwSVKyYEuouDeW0QaWR8BjPOCJDWH4EKJ7v4RqJ+0zulHUdKj
CbeL68Vc3fKmfuihgx6ug40kIMtTx6MI7rBQFwHMHLfherYvYBX3r8kHdVgjVsGYHLGiGEteXgZg
vew7uzkAbGV9AIy41HWZgz+h2uBzUKF8VvOuSy+3hVJ36sGzJnsAscInpNnmzilk+mpPoUYRHgic
kOvl5ScRX1Eug4CLMthiywZRs4zHiITOo9wka5tXxYKqIBrXJikL9VJtas9K+0ROnQD572oFpM2u
NH/Q5U61j4m2fDzLxjRD0gLKX2gJtnAvhTKz0yfwJMP+q5FkKhxbp45g2z09GKT+tnN4YsRyEoFF
Q+wuHO4QqBapUsGR02E/JIwZMtVIw/gugr8kmujQ2pSfslNouBg+ZEpWXEYE+Lewjs8GWOQg2Fq1
PT0Lepk1NwPewjn/THhdO75GeBobr4FvcB/WAOGt2KOMxHN8AVxmaKOepehcYX1ThWNLFEKj9dIS
fLyMk2/uyp/StYODE4JT96XbIgWn5+EdxfigD+otONV3VsCpJ6+ssiZTvQ6oaD1YT2aqgMOs6iYk
OvJ1ZYb4JnJZCjRbUrIShGROezJtMf6Ce4S5cBCDo4JPleuk366b5oMRSJYTW4qj1hT5e0IFX1a0
6XEcI3Xkj+1Es5DtMmeME77HrJc+vyYuoAduKBHbHZVB6/1JCs4GI9a2HplayyaZr1NkJAGZpF9H
FkmhTYgZhY931eKSq/a0IH7ZVjPkeJBZOYXw2CIOsVzgNmOnW9qMm5HEcBZ9Hxr4FKA1DdmUyw4Y
M/VaPWU8Av9Hy4AdSflUckORj5J0cRGlBKGRZN885BhpKtkxGvGy+ts+5Eg+0d9hjGvXwZ1g37kt
+SqslWfle9yc1kQb83VyR9t1mByP5tiwGUgZ8Z0ZL5Om7g6rPGAF3CrnCRoq+b5Nx5q2L3MzkpcB
m8LOMKuzX9YR66lN8cCVRWL2rErLnFJKA4HpERD0AOKFi95z0tJmmglGmeWMPfGqQNA4PEn8CBoF
GgZ0VOoCweQLjMRwI6TOtmjI13/2f2DyAx6nkvDqrAS58sgKqtVo5xq4V/LcZoW7dmuwL0gmBxop
LRUE1lxmakXfmo5HYBCpor5nl1ZAaY07rqKIHtrJuOB9B5XHprkjaxqimgYzcVQl8GS8m0p70CCk
CLnzD+AA+Q5ydj4Arfw8XhVsAIk7yIgGTr/KAnfta6XFd4Z71YZEQ/RBE0Il4vfYpoEcHdSBffGi
wWhguvX5l7yDsA2LRJS5MRZ+KWyqhm2XTWyD2bPVQrDl/s03EIAhpb63fFa35hrqrs3IfxmdELcI
4wBJtB54+hwKELuSnzfgGW8u0Hj4MCyIu2ewQ+LHHnhogn7tAJQYmBhxXNmBxwB0BO9LgSQ5SYUM
ehg7NuyYoSXuTeaaxQlAkrWuKfGTwuNzDNWeIQtACiBCqt1O3AUnJ+SkNvyEVoGmFTxadcWuKdcg
5tjqJ8a1l2kLBIKmasZ0g3frGalPhGSGL2IIIa0BtNbFSmE8c2NIQhlrz0BrUbANpg6FAjrGkTz6
NYzb0nVUQ3HwEwI8KtaDPSs46fhybjq6NNwI1KOYZEAkLg/m4S7zC9yWEeOMyAGAdwlscm5ST707
GyQsOXjOsprww65HHaDGdObbCMJSZVObJ0U17VMCJkteC6yEFoBOHUBdILr7G1AKsBkxI5KloGkg
PiNqxke9XLgocG0+AyDPacgDfCqMMJsG1M/grfznfE23NLpNIfrnLIZzEH4IQL3o3ZGNI0UGuFTj
qbEcy9Yq38POCLq5RB0JzJDMu3SDAJpQArlaMYqHExZoLbxo8BZRmN35HimR5FPo0pzNUxLKdfdT
OgCOkUtOzb3mCrMpTfz7hPr0fbLHMI0SQMqaGgrtsRnH7E+cf12OQAlBKWHgzgyIQrMlXgvJlJYx
igXfSvChCxwI3CeKAeOP+/VPHLyBPRARBGh/PksxtHQFYQ8dse43/WlhQy4Uronq7v+2fXZa6tuG
QTkDX9NVVMyVWf7uVMddP84806UWLqWabBLfNvTtyDTEKUJDITpFbMd+6foOm/nvHkNyV5RAU2JX
22StZNrtQUS4boepmp2z7ommmqx76z9xPF95pa1O/B8yqnCk+Al3Idp2mhLRpu1IOa9Y7Jsi0XPo
Zi2SFghCb+Co90kIE9rBnfkkx4jGuUlPxId2KhdCR2GkE260sOlIynjVE0Tyx0SWu02fJ0SH87R7
YyR8xOvun6wxl+4G03TXD65EeRXXd8gzxkJF0Yy95qpy4gk8c2fcBQRAvjF9/dPyPlj/WZOXNWdq
+GlEgu2+/OuKvJ8wxG2TtvV1hORdOah8arq+0mqgsPhH9P6mr4xPCchW3TyNUsbqVubP0jGYo3kK
e80z7o4eJGCdEuHQOmOk1v8xtY53BVVGNC6Iv3ufURUBH0FpuvHM9U0cvy9HEIitbCwnNESUh+OA
rdDL3nvJZ3hTaRe81FCUNv5YKYeb2684lQzb/dkGnfV2YE/M6OP2bqMgXRGELow/eA2eBl7APcsr
TyNrT+I0qMaHRDvqRKJCTtIBOlNPcK2RrTsua2znOrRdBv0LYy305OfDV02N1CYfoHe70Uqyj9XD
BdAq/bkS9+Zzsl1eF26Otbz2rEmtZ4gepyrnzZc4bEVx4KEtwct5jTZODDYbiKdLzpFunBcyaLVC
ofrAdK/OFrXM7iU45pfmGZ6fHxkWhSFX3YtSN8Uy/QW7PSMMSirF7HHr2SKmC7GrL3VtUSsZdhBL
TIf9wBwJ6+WqoUhVqI/2CtJWuabTitVa1WYDczmuckuYO4/kaF5W+ZhA9tDbxSP+5dvj0ru9yGa7
sPozgdZNvX8weJ6ci2TXs5LOu/sEnOUMt9GDDsvAerTd73LTTr1siA6GY7yYRMV7YTOgDhdd9wUI
gkmSiCUIiVqNmNRQzzSDOGSFFZn1xpfX/ZBNYuFt+4DSQ2YgWvcJG3zpUAhHRHKPVnmIa/xewhEo
26FE3CxdqtaHPH2IcxZLnVUso6Y6GwEAWDM5kT225hMopJGvhN3YPp7JCOgiblDmqw9bSfwEqDzH
dcNuB++54ecu7Va+mlG2DFnD7bmncTfjonGDh3c7MtFzSv0gKCrUqTt+UeWmmQrx6vLjHAXJmeCD
2UPmYVUD3B/0Y0ccrGRfEK28lfYN+AgSZP/7ttN0WdWPd5pWdcfmLNni+yeZXcmo2ZdZDlMU9mHw
4RYD2Q4x4q4i7G6xN8tqaE2NU7JrlLbqhbcU5NGQsprSBxFfjwF9HGVXfG/ZrdptM1leel4VZKQn
/dxhqIRuPor0jW+zlKTlrYLYMR2oGvwZ57XjTg/l7vl1tq1oOp6ILvua80/OlehTxULcj3YRs+0j
1zbSh5QNmmz2BV/vnu/QPRJmj+O6HzL8nXcaqrsBZHfbsbDsRysy0HvTjZAxqzy4hdP/zJa9HFyq
7mXkFLW0itsm29p3Rrpl71zVbVoTn2iGkOc0Chzl6WNIim4g9ygDr8Do4fzH3N9VHLWOH8pSFHuj
ZEPlVGuRfzJQlP30UngN7PL+MNxrj6MHxUDqQEtkFs6rlaA0crs9O3LJxPXMMPNpk3iN209NOOS8
c8MgukDApe/pZY3iPq4rR/knfrv24vRIdz1VmCdsQFhptBr3JXvO+Wp4vgZo36bir8pL+6oh3cCa
tHJoyVPBmAZJvXIdwllrwUAEyn8kFIhvuU8E2L2Ga9eB7br4BcPsu49F//S2DH25nLWM832yKulF
x6VzPxpuH7YdaGfcp2+iUiFVRRGpyFS1Qq2WCVeM/opOqbxmXNWhCNC8Hd7jgXqc1al8zWpFnNRt
syq6O3yqtRhXtIpxtl7LUsRJ9pxYxXpk7aYn0rDGylrlT//XG6u6FqAOnfb7qf17xGpR8ONAXLUZ
7FvHlOsGAD+8t5c6bOhDdSFE0+e0mLdrQ5LEdiBpvsYWHu5HcX9TUxMxRIOGB7EfUgQhYSg9OgSK
ADsd4wBQe//Knvsl5zLi+9+TvyHBweE64fcCydYjS2YfLNlqoKuYSwV4G+xTaeWR6UTeq2/elomm
0AzvfQpSZhYhfWxnfZLJ2SJ0D+QAyLWMf4N6IXIz6RWlXz+z14p6wyJ9hm7+EJ1KXQAtPdVv/SHK
hcq+eo7qtCnmCBH35iD9ch2cNTuz9K2U1mIfcSTwsyeBViMDwazoB8Svi4ltscK76IHm9C3JoSLv
fn+LE43Usn679RUH7PRp/S6kOulHDXu09LEfbTvbixBNcVJlm6ifls7zcvoeurwcVmBgaKkiCKfW
rPSeW54gES+HzI82aPmzLoE6pIy1E5R54Vpw9pIP3bsUG80EO8P7nqOx+E6X3m+4NBwZp9vj0jC2
FLUDun/7p6lJbXyocweLVwTPYgs8kxsuA4udEiIpUIITaiFBnoiP80r8JkxoESf4Wrbh/aXDMHn9
e0yBbPbKRisTkdsuH8sbvDMI4wx9oVeK3hCCwwAnnVT1jWpQrj4fPUgPsr+hRDF/qLtltlFXkEBs
SX080KbrkmVAwhQPY3mvl/5JmC33P1p3Zamu8uNSEy/vSJULVh4vkhz3l+xXqlt81UeSfm9Zl4b8
RJsd2ZX5pRNnuxJ+m1xd/i93aWpTdk8PFXNp1GSBjIt9CPiMvGdFTmpz+8CqyxeB8+VMrnvPDEUK
LJcuDEeVhQATLi9nfU+2vsX9Po0uy2Y2sHMcNevDW5CwdONhb9Qfy3ZMzUTjNRVG+KBaOmWby/HH
+fFL3r1E2Iqm+e367bwS81EZ8gOp0OKLDcdtBUECGda5z6uxVbgiFiQJ9gAzZu8fCY05HbOaHRIb
JAMmJtQG4FF4PaSRvAbHwih/qekluNH3slh9XLQCWobeZ5mSuuC+4z8EQLdrdFjC5h8vh1I/x5tw
OKXeZvz9B/hRX77FdI2yaIEZpMdamTJ1iOVtxwoXuJchKObSbFY9JyKkSzvKc7to9IRosxeADSkz
oWEpN6BnJ3y65utS3vrwgf3VB8WIZVwT4PqWv3X9tocACI4ll90pIbxUeVDoJd5xu1q1X2bVEx1D
qVrbaeDAnysFfMy07fk+ew4xG6VBVt+ipd1DFHKz6xck3dEMtrXMdUJpEGVoda0hdxAa9cQFX4gc
CZSYhn5OVaf3sxmJo/A2ZaY4o8s+58rIAATl9XD5YQDFtjccQ1DKwlkdy74jGqZv3Qe6q/0j0YoI
BOvgeTi/vF4FPFACCTrv5JZJMk+1ilqOHAZcfGUvlrUikcp26j8+4aQKvdhYdeaFoyu04ro5AR3G
oeGMA88PyhqnIi6BGcNeujQI4Dv2kW8SF4lfaaMwzvavHp+GTSVU8s0bdRRbttL4A764Kk/GhrHR
TLpuYZRtqyKFcFJZ6Ih6sFs2fsr58qDCEce6qVdXUxtP7NJrD3TnamVlb4NNyBjm6olXMaKvXQ85
cRxZrk54yIBE6312jwmLNpFkh3snQNC0KIfoSE2gN6U/hW3jxbcfwTvCkOG2kmzo6xryNY5LMJVV
8eCwmsXqY7qpnZPRVel6SPcog+3ErXWViwtIXPzihYSURRmMcWw6YgElJA13PTqBAXAEicFtUYKk
WymZh1KiVQBabGYejljPr2CVGydhiMfnAREUcqGbDyzRZXBwLDk35ZhUXNOi/J0IvhnwqFA5jXI3
yyDJEn5ysqpCYOfbCaarQIxcKSNWLnwQAz3hrATZJArnVYpUh6jFKb2/P0LJB2HbzLDwgzZW+rgP
Sh+n/jboxOB6LOYvxYnc8Hz/duxBJEupGqIYTv0kl6pZJZrkKdfMLeuqnLMRd8EoW0uCeCT6msXE
ET/bQH1gRBEhItNoWI5K8hIhkMh+Ahyc3MsqAUdonHRUXawjtlBwjaTzervZ7XavGWK7Y4cGDEoN
16x8npzxizWdSNfU+bYe02QQkFd+j+FXHXpsneCaj2o8gomG+RTzUOUjUgaovnKty4Ht0IrrQrpz
pkLRcEMQ7VpPfEzemv5XrzVn5aYe5m/vzbeyRsb6SGvg/Fouv5Q19Na2tNxqtRrXcmVebmwr+kJW
GpGF8Rea6g4c4+W//mBf8dNfaIk7Dx3Mq63GQPf5QUOnk3lZKnU4vGMrmaxkedCC2Hh1OPBGnRj9
34vhvjG1q2GEaA94sTEYrGqtQXhrY9AYgiu5D8vq3x88L1yrNXh+TI9ov/eJyuBv6N3u5O9eJiOZ
fPweVu/48DOR+32y+8R7IKdJjxOIGoAt+n/Gm8sZcCibrCl+TOS6K90j5oP8oZqGGFuN4CNyn5qQ
9ViogqhI/oeS2SrSP4B6p6WlOm0o+oHf9lA+qNoykzohESWvB3V4gGp0FV7yTH9xAQ9vMPxFpnoZ
AaUTHuRx63jeLX0fygUg0+cWoayZfrw4kGBnvcCWFn6KLVmAVfmPu4y4XvtWixH6LEnn4NQoDRWt
bkfR4TbV/XjIKt0ny2HiW1ctnYTubb3fWMGe/k+cCwGLsGaa/kwWZe15g9JE5CbVFsnz29erX0MW
1yWndQ7Ux3A7b/iNT8IqQlCCIu3XVKpE1A2YRXDqYeSKStrpT+CmaoEWT9jqs03c9lF5SeB4B5Ih
IcplOUP+YQzO+OWsnBv5bqIZc89yQP9yWuHbejT7ukyfEC7OHfGOHs8lGfIIhKxPATR9DIM8Dv7A
XYuUhshO4ZhC+UguYJWMhmJi+UAerS7UZ8edg0jkla/5pK44duuoZc11udhDvQmIcpZq26ogzn8l
+yHx6xY0v0icyyTBxCCvLK3iu7m6JkS93d4Xjj9nyUgkQsin1IrLa8yThhCW7ponVb5p/hSzjuQU
xGlm7dpDs4bUCobAqMHCRgYzJB9oDIOjoC86xDx0acD5hiyJlT9P/cx09psDmrKQiNS/l5FQaIqT
CTEF1waEWqUSyzy7UGGL7birNGeUjA7vy2C/EzztSkya9FwvnUbxqkUBpmOm9eHjDLYXX5t/y7f8
1/E9+54KYca6csIzzN5aoSu5AvVCNaMMRpNTTVt4nYurcPLY3udlKrW5ayx6QIm7g5ypNKLXEB3L
85uJ0pTjxsHKJqONZu6/AOqT5MemFqTgFFPGIxsM7KdLlKLVOze/nAB66siw/p3fmC/HhkwG2OGm
S5T2MVo6SHCJESc0RMdOXemfW60kF3kLEp8Ur/3NmhIxJagfRCaefdXIg8wL3S3a660a87EU9txg
VnXpND2lruNmEMgc15fEMCpqLRWi00l3DVr/8aKz+Q7NfRC/n1rsm2+81YQIKOsQD8Lgp27qhxeu
XZTyHlrSQRN+I02nwZ3mmkG0PpkOQu8+E0rZf4ipgBhiYE5gFAjAFplISYg2BslS/R4V/mjbJejI
6RnAt7+owAldGKiXqLQjCZkoVrySz1RUtutLl9lEmjyoDpo36CWS4bgr8hSrX2lB1uzZ3fETPK3W
INa46trkFOu+p1fsKsJcu9z6knuCL+2zNbTxNysD8uN5wVd5DbLaYrDZbXrJfToRwbU5IJ4oQFpJ
qRm0EXTqhwA3Qlv7xf3WoP7QaKRjS9qnCfXprIMSRWVXjaPMVX1dCl4KFjoWKgfE9gmCnUYprXx3
+5WvaprL0aLvAEZQYtXFMtDIBe0ZgpJDJhHRSkZLyCi+ulVJtiTHjauNofBu10QF2MkSQTl3Cw13
cR2Hiutym/LJPuH5OpIhtgXoU7voewhv4NWXC9prxc37NSIbEjfHLwm6RBlnzqNyaR1rxfciZ8mE
o6pOUjMYeu3CfRFbkVCktxlsTpuB0z2UK5Ce1y6JcuoULR6hK2thruvkCQe/sco0rrvW5RTd79GB
B3XmIkWL2z2g13Yxy7YNOQA7SGNn+CuYghiTyQCvqXJKNq6f+lxtnoHyXuwOzH22NNTHCk8QZkVM
DwrCQANOVOuhNOlqx/06fJ/6+bdkPcNjs55RJ3Of6BTEnpwvTjBcWfrmpfL1PX4jRgTvk8qel/PC
An9/MpNclbUe5Oo4nGfDW5D9tivjUWA04NENF9+2S+on+S6MdKCpPTFVVFJp4z6F6hnCgBGCfoZ2
WdxCyd/8nkZXdnl0F/NpOyh/R1zXVl1s39eSqMT4sJroKSJdvG7+kZ0WI9lcttL6LTNMTSvjCQNp
62Z+2NRzT82A6wUeAloiNVUY6sTIroeN/OTRKX2EBih7+dzHVDjukylAU9M2I9r1j7rit2c61cPJ
oYjYbkUYJgR7PPWN8224+GIJtjAUQ0sbPFu7/di/t7rDelPbLv8IGF1fEGsQZo5KwvXwegjfU+XQ
0B5ZQriy+j6+XvZISSA+QUvcd0LN/m2+D4M7SSVUEX0K/9ZdfBBIAJEHeri81atwoUeK46a5yNN0
aO2Ukfu/v6xeD6/7bvpl3D79rN8YESrTm/LtZ/9TROeRWar/kO6drGrZifgqrm+gBZBsfMYDRUeF
1aEgfVNLkiYCV/KildL7IZg42bZnB1J4Jg+ewxHk9zOA5qCZFlpAOuAdW9akMSuh9RIKdmRsg3oT
eMkbTKN1EVJ8vAndN7TdURSmKWRNpwID70MGInNo+5Df83rlNoMb/wgqu3AS95AuloWcPmqluZhb
cp44LxwilzedFbxLBZR7Ml1migD0fU5XKrzFN7lxf9yBPy7v2pA/ysO03Z2groTURSLAvUjYuY47
0q7C32qFfYP7dgssukXn3PrnP5u9g7pM1sAv/rtJt6SmzyO4rrH3scIU86t6y7bRe3ylV/zKPfk7
EH5kPJABZzUfRwxzo9683bR5gr54XRh4xR8CAU5a3+K2zIhnIwbtCqYmc6rNruGfimY9jyu7FHvv
3lxZvapXXMofz+n9XvR+b3YkKS31TpPvyjnTUlt8ueh/3/ffrFuvZtDv/BOdnjyOt7obd5l/tKHg
HsCLHjjcHGUffrPmKFzb51f6e56sP7oe0G24hssbBMIP4X5czBtvkclwAX/cM82yGNx2ilzjv6Xk
20xJmGsx0Dx83Gd9xALwyn/MXLcQhu45nuEJZjWVAqbtv+Xms/78d7PWhCk0UB5cO4diKBfyaVcN
W/s5n74kDC22bo8+CdzV4Dzv1tf5+b+3ugF/ZrfQ3SwMlUSRVoXE9p6qwuYojPa15hm1yzF3rm6o
TI1Lu4Hw/udU+tuN/fct3mMUPYh/Ipy5rD/0LXzkv5n1QbdorsNg810ZHoVy/nHPhJ4S1L1IXoQv
eARVXT/M2+kA2dlD5txu3oS0gq+x1PxxLc+D/mMQ/1uID4UPpmcTPkRD2/N4Kt9qKLkvVowfkGOM
nYu7grv3Az1DjgrBQRZ5tQndcf4bFIwh7yQdgFATGhqHq5AFw616hCn971nH1xqBMj+7Q98N1vg1
zgbcjjX1bkRnXQsDinshqV3J/HhJibR/+K5XFVbR5nvI/DVV+m5eNXoq/R3/aSS5L+++9XJ7LrjZ
r2qR008qRPaW5J7fHmS9V+GrhptZtPo6fOtxonEWeKB+vrWzUhY7ZwaFrqC7lcTLZFPQpaz+FrhC
xm8niga5Vp1oh12fQb7r3YRxIgedCnOdfDfbVnEojBOsn94cNcf3wh+fbPNv9w8kKamktgWJNPS8
gPEUnYCh9wlnLdAFxfqnoas7hjlvlsJs18nd+8T7A1Eqsv82sdaISmxq51MTz1RhdKavS1jYtKzZ
WXKJ0bJ5nYiklAiyz2SzUo0COvosPD9wg9U87ape1/nAF+WG3F8l9ctd1Sc0/yueNHIIG3NzahSO
tRntmYQ+c1V6eQ+tEeZV8ur6cJ3nVbNRKNDU0nNKDijKUWKmxa5zWaZSSjYXAKrgtiLM1vaa85yq
PNx8Tg1HlWwT5fEdcf/Am63d0ONDl57drJ1+1ssf9ehSU0hpJDu9j3tkm9K/x9r4/cClisuauHE7
3iw9QvrjI6HhquY/SrwR8bFZc8faeSNCbmwT3ZSf51Xucl4+VbPU0t/hpCFra3Vpri4UqTVqqWnF
Siqe1MT52FgqxvSAs7o2T9mbZp3harzdc0vP1Nnj83pWBNs6l5pbLRKCnG91paPYrpzOVOJDBY3h
Rmh8Lk8a7XNontGcHMUnEsHLeTCerCb7r7zKq3UUz7RS4d/iCZN0J/JXuaTKp965Ps/5dTmmcf9z
a6fz6eE2ndFQubsQJuY3yjnjr+x4VDoN9wp+7gP4w4ujr5Pvzj52BmaupXNln4qQysr+XDRQ4Fvr
Z3uB6/W3v6faSobeNIGpMxo0lAucE+seISIrg60IrikhqrSyYoqLpfc5ZzaRTNHtOqbfiuelUod/
s99kPnoMVWmlu3H5J1PlkrYLEWFdkM9XcZgd3b6A2Ed986rZOcZYZfdXOOkqIVqMclJJqSjp1n4X
PJl5tDtUdm8oIEnNaC2Nj1ROTqG+VVCmQez3kkFK9O5HoV10tYR535/z33u3J5uiT48AGiSlD4C4
Wa94GwBkV2lOTr19ppqYzJz7o9/ivwcRD+digTmsbJcIO6Q2LMTK/UpiuT5nI3nHeC3SWhwtdhyY
IxnZ3kaJz12/1J5RxPu4RbVOqqacSAm7SFrrj0J031RPoJoinkK5tP1ObqTMVSSW75Xrpj4rRJlU
lCeZ/LfRYNOR9vI4Vh+/17h80H/PaTAPnyM4dvT+/ngYf5VgP6koLrkYhyuITs4VZgEDr5WB4m8U
HsEKqv+ulbxHpW1NhViCTZHqgdfTpES/kB47XZqzRwS7Ty4505Ubf/89h9JZinCyFQkc27l9ORuX
v66+263dcm/3XC2ZqO7wp5Fro2IR7SgikwgOKutCXC0SGNH8uGRF63cU5bf1/TEyJcaCs1u++Pu8
iQ7i12K0/TfavmY/SouyhZz5GlsBMRYOFZny4hZtflY/hd/9vzgchvCOSBCW3NVy6kLMCjBwVxOf
pZf1y1ijWbmRRoxbQASF/MBkkS0nZ61TpmG+zsDtR7STM9XqHnIy2Ts3y0t9QxXKdK8zNKtKIgWe
ahUyzeK1UlQYNyxC7H7Oo7yasRh7pLz9l6kpGMtJxElydS4sfW/VgiJ150J4x3omCn++Lc7NyeFc
LZVvL5eXRQhBallUCH6+fsnWggbOf6QR+5fa9e5RaweNES7lkfvsP9rn/ibccvG7KN2XLJf3y0qq
vvy5/F3TIaS/f5X5aH/6gegqM3ZAdM5ZzdfKORw+4RaHh8RYsayf2/47r7kceJoMic6V5fG6vKOb
ogXdz0yPtL/sX1ELjPfdW/z6L1crtsBbpypm2vstQm2szBqXl/U/WqQ2Sboy9wolizK+SDm8klKW
3Eh/hH/wE7ywaMyJW3snq1xJVrFDq5OOCudKZuODWR+7NDkVLhAPLsUyEL9KFLR6R0SoFBqZKFzY
QnCtR0Smu0rJoYYC2EiUz6Os96S1E3jeA1n18vkHjlpj+FK1bCvJkleP1WVz8aHHm/+LlueVr9AZ
OzpFuXIchf/r9PDCmOw21dlfphzX4mhZuVY0HK1kyoQFUXIq13WkZraBB/lqOTBrkNzO4jOuJWpH
QXlUrDSSM8Cpup1KKSo1LRUfTjRO0dl/NXqW9vOfTNk/1pXZRLFjljhepZ8pozqWDw1bf9xYiKiA
CrQ9E+XiG+rTX34s98Xkvc0TjXu2vsr2fFJuJFGxUHrzqkQkEecnzL0CgvSWkiotvh2CekUsGUGT
Go50++HdQi3ngkRiGhuoMobAsyQVwjLRz/Xl/mzYyYNKN1DI2vifdfa7+EmLwf/BTJlqaDIB2BSg
iq3je315baCk50WYRSXegCGdSNWuT+WPRtozMDbKsvZRCNTBR2DGi4q2iH+jXpw/lIW0ASLmTZk3
cTXASC2q5c8galQ++0toOZTC4aucZPJtq/r1KutC/lZtqT7mcxJPmcrqXp3HMLnK9jd1qiQ0a0xF
98LgnI/GP1mO67hayJjU2d/tJoVey2/ay6xqvO5mNThFbSKJiVOlRCJu8bK8a+dU3fp73DkUNHZu
r34AOJsNhkk9UVTnPpxlWulDpZB27IPRxTCV+BjdNan4KfG6qumPdIUUewUm20RRsLzlaGiNvYaX
xq3lq3Yx4KvqUj65LrtiwZMiaVya29f56+7nq+SJXjXd+sUCLBd+dc/t3qL4hRlIDLL/I+rMlpPl
mih8RVahqMgpezOIOMUxObGMvoIDoigIXv3/tKmv/nqHJEYRYe/u1au7V9eqlJHuXBx7lh/FXpQa
AeYla2hauKUutXyHXWXum4MiscLAaKZy6c4af+hYa4OzaSEVtDU4EuSKZyhqTuzd27vMSz0cmke8
bHzVbXUfGV2HPW/AVkVx0AvxHP7ZVo+t7bB9VaWTCbMF13KCKAsd5KdL/8luqVXSv6zFCYW1+rht
vizlvRlFo9htO3zcoPruucYXIiZK/qE/hhyOyXfyfcNjMIbLtKgND8sOojWVaU/smr8fC6AnL7sH
XSppWgaFSjydsWNsVoY+8HzclLxMXiPv+B7TXYjUpuqRmcGAuB2n47wQalQJcmTOU+M9ZYPKXufd
B4WituWzZTvyNcQaYCVqhV7DJG4Oun26YhZtDsBYrQx2wjnp+h8hTsK3m34cnkPi8CAPqG/3bLXb
aORpXHjd79IhZ+8UHmm6AdDCozbFBbo59OD4ZPh5Oek1h5yAgnEgfSPbswP5b/qVQsaatiCHWWl0
XjhEnzpeUGU3KZ33F7mOLzGxhLQc/86VU2TOFcP3rqrBNyl/rk8HKKJu0ImcjZz6hTo9PsPRPY2z
4RlR2/DIWVIPsbqTv+VUnmRadEFKnu8BduMEXeVVa4E5x6Vha13mmDlM8eZfJ0rU6eVk4buPlddc
WSoGMOptdQ7EZCNd0G+74giQn+BRMdvlnMcUJAstebDNLDmmy/PsnJVfu3ceFC/DRsGDbNMjS67p
0V8PcCbAXDa+7d1pjnICu+PtydrHPeln9IwYDe7eiVOVPa5BHjxas2BT1ny2tHYPwjvHAHXxWM2e
ka/M6DMVesTy/fPiGeFTPw5ic4BjzV3NkjZYupV3XuIDEIXSvWHBN5iZlyrC3tDK3aQP/iLMGLeH
4lCeGiaDxVOLAwkf7m29WWRuwhL/W6UsQxjTXRI93AL0usZD4ED9zixHdMoBV6OEjglteOctYGHU
C7kky+5dlRsuy21eC3SgfkIjUnsBUWEeavA6VHN0jXj9juO5DaaigepZtqx9muica5Qta3Zpb4oD
VK9DpW993pzfmLl+3NWL1cfbJaWy1zVoK3MwIyWxGyjB9nn4wSyqMBudR08dkx1Y88bMPGNfcy6f
CymWocWNyvstvoIa31zjKuLmsVBSfsFm7fFFAAQDlClidtqhmIbN9L1uruXCiw48C3gJSIvYdgjq
/sRcdrmUjeCyRon35xRV3nNdrvmgPB0TGPMR7gdj2uWVvYXcGhsla+4Ardvsa1I2mKAww6TUvukM
CG2sWWv63mXnoMPtTeYmp3Bnbokhq+UNB8sB5bOIDS05WxZXDwV71cwcWSOATJVHGNOxnPmfLf37
2hjLiiqPDj1uPJE16JyxoLo3Je7gQrFeXNYTqykDZIi5fKnP52TNoIXLvUPNoSCCwgTJWnlN5fQ/
H8HJLiwlHuTf3x+xWbknwdWJRWN8idV7U8aqbAg7sKF6rF6DAiFucPkAyhuq3pyYCCygFA6xD84Q
JM/o6cGbmQIZOazwlHk9wtmiFHGIxIryDRpU1SvEK/fS/ln+Fc1/7THWaHjBkehzxLLQ3RnFkLyf
zsD1ikEYboIpH/ccVo4Ca0biQ9VmTW5O8oggEPjWKcxliPrfiiLf36Ou+UrI8RVTq8xQ5yGfBCfB
xRAY9vrcBhuoSjG7gz4im5OZuTuuJxfjHlx4HtNaeYxNq+U640KGH7PtbxYPHOeFm2GOZcE8NbuL
C8yqkgOJxyJTgcHgriQJLy+5Fdeo5cvjjwNZowgig+cR2uay0riDl0isgpyV4ErxKE8NuPjBcGBT
NsMnz2NHxqPztrNjh+264R1IWnPcXFdjuX9/npJ91uYOzkG/LJzjiH3NObHmvJ5fYZA6bd4aCQDE
oNjnRHqGIlXJ/zb9FY6N03GTiYWzb6ChLXuBT8ZTxeWmI0DXl0DrBmRXv4nxtQLk+/lzwWhj4Rcf
BxRSoKSbv0DCk34OKGAOTitqTAO0lBymQTidn7ZDrTr3kjF8uJYWd/+t7kgRGMSbir4Al2CJhG4W
AZyU7Td8gYusrr4s4kq3sV7WOl0aYYcl/QQmQ5wrdNpdaphZD+Lq8lG+ZeH14fjxUhQ2K5s3O/ez
CF/kizdjUJc+4npIiAZNHCl5aU6PpuEQnU3VDDMZTLJ6rcmdXXjpS6Ob+GKOBnlT50E1MguzUsn2
3L+TiTtm25K93cVy/YUz7Ph1KjtVbtEHK3B3iRjXL1DSs62u82uLG9RSdEz8GbJkLzauXm4ED14n
vbB3EH9VRYZbpkQmtFvurRJzzbQ87gF+DhVfVYwEFXIPwCxLFH1VFuIXCV+e4/uUyMsHDXCTTmAD
sLPGT3vvz02T8AeDqV9faWj1uHuQM5qOBbfp1P/Sn/MUkUDnHWDCOcxDHbnXCd8TiPET36kTp0tC
QN/Gd/z+1WO+X3jzrJWsBjpZNMJuuqDbLKREEXTR+AIahM1AfqY1RmU/IFcOdOdtBeAIcm0Txcmb
CdnEjfniMW6NrDguDFYu++HT8Cl4zedNzcAAnhDfHR15J5daZOhfbSMhBvIAe/5ry+/pSJIbLe/7
mM6v8hR5tzNxXUIJAhciUahH8BDFdvQJ8Y0ADsEhco0EfshXFsqAsHMA58QzJCbFdX4TRIJDJNxk
5C7fJ8rj46VUNvDglUrafgMr0+D5x+Dva32kN9R59ivxveevJ9uP4BXrTqsAJl2+k0fk5plBPaT5
S+WcncAXeZ74UFZOMn+5l7k8rfDb7rPPZn8rayf+RdzJ3//1AbKG12HiPl7Hxo/Issz7OS+lRQVD
kEzEd76WZXSaNFs40cYYVR2szgfAWE5zXQuHBC/EjuM2FG7Xv0bnBqjoY1h0WWBn2qFnMZzYwX1j
x0JYo1UyvGA1UQ2fygkBeMXZfMC4OJYOmxmxR2UZ3l2mOwSY5ak5pleWJwnshhHFfvdylQGgxWJz
Tt7AmC6JkyX4ZRbXPtZA+sGVqpzrkDlPyMfQFV782v1YF8HGtVHU2HCYClVapMSwCrRp1INihdyf
kyyomO7xW5JIvzBvig4H2hekTuSCDuDj6TAPAkkHsupU83AQWBp+eDnUkQVUkL0Iyo80m7zwLsAl
4l4o6f7lY6mYpcYfxL2UhXAHQ2aYz4KBloBEPijcLyE21UG4rt6O018BKUisP+Y3Z5sMcqk9FF4f
myegfeNQS4XB7OlenwxPKOj56r2dcgCJqYm4OcOzRz1QQK8grSi5z4eZ8+nELUigcSKQgmVlF7EH
/L+13IAZe4XZIBt0KM4yt+TIeCMxtFTnrDGkPs2fyMpyjbhwDGBA+z/oAEXUZ+ygDB4kARxcvyii
JjPjNHzGvlGNxWhut0F1iIktPWpTNZfIaHFUMcqfcYVU9wxIE5uQBQbKNKQGOXDThd7heciOUzd5
nzGfgdqPVnBmKBXOZiGdJlJrICV9sYZnpMqROUH/6oCLz2A1bU96ePqCUrOEGX4bhUCNzeyPfbfw
WFiy4OAVdfpr2LoFNmPFtSnRU82+3BkCQ5iHD+5hOGl4A0yH5uwBSUMUggf0mUICTp/hxmGm5SkJ
all3vPRfMCfXuRqDDubw5HKb211NihT0xas3lPT5RUj2PxQ80aawR2A+PssOBGzIOrcD+CLnxCYW
tMCY3DtO7T3LXDvo8BSgvQY+gEKeENncT8DEI/+8OasPAEyIIb+9meq9Y1OuceAoT1Pz4xqhgGBG
3YHAiGTiUS14WbCooU4dN+ctEf57U0vD6qCzIrzsscsOk9s/Vu/mFb7EbE4xvGjx8vYqDU8eVUHk
rR1zJWHdexC7Fzo+vMyvWwM0wH5pixviPvjaJRmrUj/R/JG4MaGMy5OA8TTjkb8fqlUlQSRaap/4
kRUOw0oGS1zVSl5JBfqEmJLniCtLhzGNHwQK3+LO4qk8X55Trmp2aP99UjjzlOk8z6DBiBf9DhJP
3o1sJCcUu+WA47GPUk6R//9tdAYRP6BXmhmSF4EueBiJnd+D8xTi8DqWgPyicV4DZtBOxWGZOILb
GP0KfGJjJRjCJGDt0pREXIpxN454bmiaevvmWhO1vEg8QnkQblGeUnKhDSPgKutNT6WjbtjzhXQB
jTFh8Az/Qb84NA3obSeYQu6VoZh2AnTbTF+YZom3BFoAPGVnP4QKB8qBh04QV2GpCY7QdkMlvTdM
D7VqMzWu7WU1K+mBB989oC8vETpaznmbiA/oC9AtFLmxYXOdc+R4WY032LmX5rWCQrNDEokVRjmN
p9VTlm6/2c9cdgO2XZb0Z+iQWGZhSggRZGcJZXJDAoUvLP3h3yZqISAnhomWYUDHGjKFqY1sDXo6
fSgY9iKJQiFRBKnHSyniYLcUOILugtOXffeSrSnuJCNklBgG27OgwTIykcZmO8n72vPe6DH4YHne
3GT3Ej0fMYdyyczxmwdIQvwwjBmHxSmwejgUdS58Ig4sfkjOGt3CmTzn6RkjCQRJiLWH8gFIZ8lV
kzCR4v+UEzGmf1Y+Z/f/ET7ECFyb45JTdM5YJZG67oKQwCNug3di+0cI7GEpLp+r23GgIMG0hPfc
1MVm0bro9lTi+c0PAyjZ0wUDrFW17mzCW5RuiXYLQmLkY0bNRNduNmrfWV2Q8KCLNkLtzpj0QWfj
XE08e/1wTmthvpkHB5Yo+7d5a1kIAR4PWJcqL1WKi4RRby+FX7xiC4AcW/hvuJ8PKpEHLvsmcYFA
nmou/9pLQaDQt+QaQQXUbm8LYD08mrJIeW5v/S5rt3YRQcJNMsQJbXtgSVlDgFQ7OG+LyyqRmVDh
Swm0U3wrsq1ip28siFz8NyrSWEpaAemlQNPvTZkO7QHUUC3om8DSm9+9EQn7E4J4DG39AwCxfg1i
jRgqaUUsFC5+40oLqA9wcC+KFgsBCd2vtwSG3OuCtRPB9mWQG/j9EVlD1R42ZxIccic2Q9gRelXZ
ocB2qCLZl7JfCeK2cn1QMSLGFwqJmI/d2mD/Qgoxvotskzz57cnTwW8Hmy2DoeAyMauW8kJIMeyB
cFvAPOhVFECx13DUztvLttzlO1TKy+0eSGKVmmvIL7kxHJLbDvErsUZOOSMHqXlnaBIiEeiRjvf2
6qtvroXSujCzHYPtCRqEyKHEfvRYmiYvfcC/eP+xD8wcIHaVs+Vj9PgG9iKMv3gJtcnzt7eZwkDw
rmFX3uoWSY5N+FLBfuK+kIfFSDGkHJMkx7ngZR4MFmeZd/1hupTH7LG1O48EyeZY7y10GOd3X9pE
tkIOcx1h/qo+lhXAwGK1vb+wA1xtU5w7lkDE1MxpMj8QWDjFzxPgDB9AYkqjyep0uToSLEk6CZrQ
rdDo+SFXEBxpYSK3zbKNA0n/NCOByflcklJiwymEZIg36BxOOtGtt6pSdQEo30fshS/wf5QGr68e
KU/ybyD1URp0iW51BlkrjlLilKNLgl1ZNkitiYMRr3EGu13H8ivYMZhRGp0GBCo0g4Pyde/7uaoo
gUUnJMRHhpkyiZuQpn8RXJ3EqW2+yfufNN/o+N8N3IPna39fV0LfpsNNg0iLPBd1kIRPr8Uvlywl
KEovBHWdAeH66k4AJ26czXtUJA5onf+SC94Gbug8oarcYZdye1qhhABXmIqnBvEINyFWl5GHzpWu
h5tCTJ9dW2EhJ8cV+v2TniskuiDyFgSsvq+SfyhoqxY0UuLbwJs2bBr2cSr2WeA7VCXmkxSy+Uls
fRDznFKjvbD2mHDoNRkUx67kzeWl8l3Bb4S9k0xZA3Mhz7i7CCFpoBcqG2TylTnr8K3k4Ox78BBb
j9eQ7D4+5wW6fenujU9E6h8b+3PK+FwfB7guxJXidx6uNTsfmrFOJVM3gNxaiGv4cwxUQnEWeNqI
kKiEF21K/PNy0y00yUkhYoo2oao1M5wd88Cw9bfqhMAIpz2+a+qd4T2Oypy+fZtCXSpJ1Z1ob0EX
C9M4dnXs0qlIbhoSpOvYQ8Z4CGfivsPmdMO4mOlRNRaACwgUSgZDJp5Nk2VrnK4h6rX1swlkGIpT
sad43rvtPXTJnoNX49nqtKQkntfaqsM8NQgR1rTz8KBF1H191+8RSR7HHJkMIpk0WbRwAqs7xdFF
5Vmcd2vPPHZlcQhjfA3Yg8511e0bp7+sAAVYvyaFyxMyCo49an2nJ23nivltCI+o1uzioHdDroJy
y1AolE4ogQ0Nl/1XtK3c9/bez+mdP36LSBLjWgkZqK2mz4v+kc2K9oIbRb2EXgPqBNDUw69L7EYR
g3OFWVzYrDuUHDZEgDRMZxoBWSI4+/u1MthOqCqgmYJOKYSFP7v5swNtf2QhcQaHE96jdo46qP5R
MkRl7WFPUTV9N0cde4czGg7S5IP0r0f5gxS8IiHsLA5bpligskIvHa1XgH3ncBBNQkp1g8w71M5C
orJZMH30bWmaCWecr61psJ4dCmcvi+hODlECX/ohfXO/fM9uBCyDPVPDxtetNXrgoKGudgjnsRRY
NjOUfJRB0ucW7JASgcaimUETQ1VcP2xBSUxVQBgtrQNKAFJiZ1G+yzV+E6fFVPYSGxJedZjXl/OP
CVzS50rZ2LgOkCHy5ITr2WZFxzB6FqLczxxOIlSh3gid+QktqynVOYCxG77pAnEh9rs+FMtWmPdJ
UMJKgXuxj8KFlPP/2BwMHvyLME6S1f8vp/+JQ2FmBG+/Fndl/0rZBTGAmCgIIH6B7cRY3bHw5wAf
51pjUh/ccuyAU03SFZdTbo0sDqYHoljAbUKNoB5QXv38iYn5c+eNfDPqgWzEgnVFEeTf5+l570uw
RUxQCGWKLPyu05zKT/mSfeu/qR3pUzbItKUtbnIiG/ihGS82ekTUlZlscUgzCEFZyRgUB90r3eQ7
GiBJH3+ZTG6pE4Jz2svX1Ao66TynAox4PacOZZLNuS88jQoofRplc5jPTphR6c3kdNnxQlNSPBjh
eJScWjzn0WVvLD9zkuHVGNZePE/7tPrgdb3WOks4ietdxZMN02q4/1ZIo8bpq3IftAuQ7XKf25bX
9uhw9ZqceHTvvyhOkA485kGPNrtXS9Nhol2GIPFqql5p5CCBjyjB5SudH/dvmGUC2LBc3vAAzmUU
t3leOueUWJ+0i+rnkmhBSAA+Yu3Rt7SlqAtw7T1sp8kdctC45rNtKPDDJLT1zgY9fhkTTmJkw9NS
/ISiwm9Xd/eMEvxm5EgGgVw61peVY60oB1yUAV0ScOoD6m9G52Fzo26/re/nwKI0RbeIz+ElaeVm
iS4Sr9eP3RsgYJIdCS6UxewSjRrBhneh4bWPNtGLfdUaX5dmWMH4clmXFMtB8gYmfERO608GIyN2
Cuod+YG/XYCgEmuIqmmXInd4jXL0mEMjVr8of8iG4df0WcnGo0bqO6ZCNFZ0OO1l+WWT/I0KOUrQ
0CpMhnOKSfadkRnheLI1m8P75IHI3xNgQnV8tYy7zNehQFNOgwoDluQpoJuMHRlQuUrBIlee9Uqt
CKuRUniv9p5ue2dPbR/lFWx7jz9ZZOw68TCmztC5LVtrWbvxHBkcbDGr1hd6KY2iFcNndL2mHQFm
HqVVz1qYvvxEs4f39rsRBujn4rRm6ZWWk6PaBORSK+cYJasnAYyzo2x4SoHcEglAbS0qnGzlicN5
OsasbjrF7rlxJb1jDjliIER8ieKCOe3O3j5uCSd430lG+3MGIb0GPqviCcRW14CUn8LsiQezeUp+
U9w9A37/5r5HFY1ULxLXuCZuKxW9HIJ+Fc3YTlWPxWUdVczpiyuyxKReA+piVBe3aPRpnp/XY3nK
LTiSVwzkmSVvSv0nnrPka5PTY9AnnVjsZ3wm9ZMuL511hmUoCY0znkhdBmeII2yd6kZJ6jaWcg4P
HB5nEV144WpzZ1wC+1tOSzLr4pT53JYq1vnhod85d0/2fWe6mdU7ubkF2AfQ0IZqZKsLJkAGY8J8
UzEC8mIGuOIK2CNKwMWbi9sEbECkoT1PryA3/9GHg/Fqqn95lGKP0JjRx+Mww+nDcwjUtsf3Zbbs
hjmhi5R0CPuB7A8f3wwpxybvJukY++cYUWnAJfkkSvpiiypVPFlCtFCTNuYLzTNiPrFwj6jEkFy3
JbYCbl7fsM3QdH1Jg1GU0tjhOAg/wNeUpxI1PAmZDFUQGxDdkAGTKEmiEFJpWHQhV5shK3FNMTSb
4Dxn7R5kilbp9pzjnNku0QNriRGibhOpj3k67/EZek57Jzugu37BRdKINSmiyxfsJGkmg+36pJ6J
2m/Z0giyeOil5dQ20bkt3fqrG+fN4Bw63HP/Jt4R33ckFGXgngSkLnli3dCvoPiledml6lYh6aGQ
b/6ARWK4oETWCc6q/ifZFKD5DwUi0zMlGjTIcpnFw+UTKVEQgjwmwqXJow/twkcWgrjGKMhXGkhi
rh7NwiBrm2tpSKm8uD1mBwGDyMGGRkAv76wg3UTFEzfQDGxvgy6xnKithYs20HQHrPARNyR0OBps
xNNpfif/bD4Ic4Y7HwDPWv5mABvv9Ea1iMQYBfo8+TWw+7SuSzSNPgHvOTyiKoDIBVE1Z4HsFxIv
8jBUe5ANnoUwn8I+87GGlUSSQHPJTkuKnezCjuRiE0xeh5K/g4I/fU7iOiwYdc7VkIBDIpFLP4/u
SzKYa4SUPHGmd5Zek5IWsYny06N/N/FdlwBlYsxqi+Xf9j6el/XI6DThngP4bZ5jh00uJ36uH6ut
GPQWLbzUjg+4rbRGt0BFr7FkkykKFYAI5GGM7OcroG8mVXHyu6LPu2+hQFlgyRfs6Zo5rZHBxf/s
mHxJx1CfpmZGobFUMcAtcMJLyw5hQ2JEdoZsdRcoMP+OmVN8uBB/q9OWw9AguRUjQ6l2RbW1uh0s
1Brp9sRcYKDXAtg7ljKH8qS7LtZVgi2wf0iVH/tgQH+H2cAUd2coo8Ps+29ia6wDJCdWrO281nIc
sUdx/8h2vhAbsdefGLKn44qtxKIN0+jjsa9LEvGepEXNKXVwKSIf6noQw9OOsYw3aFC3wDcUOx75
WHFz2HF9bIJHkShwX+ztXU8mN/Y1B0bcAPy5T0l84YGx2WB0DiYGvzMk7++8p0w645fG9zOQ8iZw
r77zuLy4DJkYit+hLn3E4/MGrZvxkMedo7+JsIIBhUuksKF2qYYiAyrh9oawGjyAstuvhDeXFTKl
dOKsbEIFpxqcZrDIw8eQqiWY4oJKayjlK0097CGEKwZUMcNLQwaDOvhD2jF2K7KilDslMMSSiayI
QmGDj6456NDabUAeG5Vzn9LLnwbofEXQYtAGstu9XyuQ48rPYJ++4eYgwC9yinAlxK8xv5PfS15d
UpDg4ImAZi7X4AxR0Q073oOdLbnYG98BdUiZgvkpcZYanja8wocJgYrgtxD7ckD/JAadvC6aW+RO
UangDGgch9mnLFkQ9zF8O8fwMhbLRDL2Y7OEMed6cgHhy6U4LfMl8cSQEoJW94Jf6MdDQWVn1aHq
DO04yAiT0R6EImE8bbjATnys/BbPPpAu29Pq9VL5L/WclnPJBItx918T7iVeO2XloV80koz9ZcAU
Xr6XFUBHMxHlJhIPTIgcR/z3Wjd9tEEjKjxd8kKys9osoThnpRimkr0nvoBl4962m51s1ef2+kV3
MpgfWNZyrCXpJ01nWId7STwk4Y2EOrGi9Vhnk+QJgK1160iFH6ZGfs1wXhdDjNmcEtfiPcFrmGbU
Aenu5xkXBnHzIC2eNUivRBCbh5mnO5bjLkYxrqbuI4IhyJH2+SuBI2IbWB/5SjsYgrxTUesM+A9J
N+pb6VHHDVAcO8YM0cMOrCUnRtM6U48UcS1TONVHjU9Uj3Xi4qmmdKrymHjbB/dJV3Qu0e04Zsr3
sFt6R+95R5SFzs0jnqtF3CfeVcLqfEG+DUEEWm35bYHdAsmakEcycENkEXAWtGjyanl7OjLZFbRm
ozCzwBv8iL864jaZbqRv/zggaVK+UxW9whyvFbypzySPiv0MhT7aiAz0x49JlhN3i7sYiBMWV0wl
MS1IKovx0DSals5WcpOCwSmKd/Ilk9uWTUHI1y8cvGcd7v32mp5UhXKX1Do2hoKixNq+P8zLiU4Q
Wp36935CUh+PwejcB/0DziMSg0xveHgCW8dEeS/K1sf2tHTTfr2mWfTGgbprqtVGPRYYB9FipeTw
rDtnW6/rdVzCDYPNkCuRZcdSo36l5N8HDrm5zJyvIYNSAq54zgQd9V1i+YmroGKVPTXhQ8AvGWdG
EBeBYtJqlZHHoRIEp7079xNmy846U37CLfDW/zfiL/Di8RQ93fxjpp/hQ2NkxwIwQYLsuQj+Bz6J
quCDGPZsfWTmKsgYHZe1XTnP8FoyI4W7l3gVRQWZPlquYUrNZ37zs/ZX9gwJSgtUXNukZtCiJirF
yVJnypKH/YXgK/jGuXF3bJLfh5u9MulIJfqK0A5R3X0BG0D5TQntRxTnlhhSJ15ICWl3fxukZE02
QTwEJyXedVWR9/89+iWdIOgxQnSmqO1qiw4ZNxkz5xC+0mfAL9J7uqdTvzVBawR1K8xxt5/BC54o
UrXQ+3RRGND5qlFjOrg937b7QkyRMtmGW1SQq/ZXGdRlv8PMUSYQMdXuRd0kzDLkGwa/zVptIXWq
DCgEaGWMqSrIm9+R91AdmFzY1SHjcsRnOI87fkC+5c/HWXyqbHAqlPLiI/iqqkGMQxI7qu0UcmzD
qfDBuFWEvl8bb0cT1heEzie3j6UOUqzexrtrRDE2AW1b0HJ+Pa5YKBTJCUlhU4VMxMoaYsoWIfoL
bEPqnQVI4H9oQ3ukk7+8exLIVNqWFvbGRJIEJfx6cFmyqtlQgh0bZM3rD8gmi0J+vWB7y/gawUaw
J67lt9eCFthY2L5uhiGgiB+Zz2ohACljgjlZTUHahLNX/7Qg6SImpuxiEM4iv3PU6Ieeoc8gleBq
sB+hHJr6fbbB07F8QWiCro9IDmBD2JkrLPFOTC6tBjKXTdBqTYuhmBjQOCeCaRUcp20f4R6ZwdnC
okJr6mrRBFBI3ybUEH2PvEJGtguaAqOwyT7hEe8vUA4IPaX9/e+UKkoNKAoQBaKPTQLp8VOq5X9m
wjHR/kmNIQURAZbHZeTG5MY4yq5XR0BJqeVIv7mkdGTw0WQSH5oETIpGIhVVnrbJPXz8bHA+nfMO
Ey6qn1PMaRclYdCnXFsjAGo///Vg/LGRdPd/2EVMZjpjHdF93PJQGqfVnVZMpEYRNKYoAulMBp8L
Nckgto8K+FkjcZJTW6q4EFhWzh+NqgusPeUhUBGo/fOfiMOgvn1xs3Gq8TioKQqJtpjRbk+MwPmL
90HMG5oQVyTkILebAZ5ipKUNpDvAZnNrYImIL+Vppvi23gCpTp7y4rD0dqoG7N3EksWWO4rh2hfX
XNDrWey7bZokHDuZMkUtNjykCF7Udz/dM0lIbixU3QpxmCX+uXHu0yty/DRlPrsetSjnNbQVHePx
uitrDm00tDEZtYFTaqHyQ4XoTW+wEuiMkqjjLhXIY1NMqjtkmY4qPbqwoznEwppu1rf7XjzGNKBQ
gcHseCpZz7/VuMMg4swMeuxX1gGF8i86W0UvDGWPEraoq9BBRw+BAYzQMaxl/BHFIdjK3O2VThPa
fN71AA9ZmxjZ7baXjQM9uLzCYPcwxwCzQPkB/AUa3XT3AQ/Jy/ZcBMcQ6hXlPJKjSXj6l0xR60Jp
rkLREAE9Jh2e/WrRwK/icTERUB+7KpllpMOA9N85lE9OM4l3MvqdtpfQ7UnHCMVoAE1A7fq8t5Y0
zxZojOWLlCKnGLEN2hgdGoGok3mITqjkSgEo7oPECY31oqFvN4IEwWjU5uiISehQlBa94+gIGt9V
1OwcVY+aLlK4tB+/adqkHMQgD2XouuWZYEPSRoYXZ27PCG5vZNsCsojMr2+7R+pRiCk6yB1qk+qM
htcF8aOqcaN/O+hCCVxRZHVp9uS9pXWDsoCTz8g35o0knCiakiW2+sYMPCrREJqhy8+Jn2jH9abt
f9dZY3XBY8O9F/6x62VotXRZa27N/cfQw9vCQID0aKYk8K70Balc2zdzGne9O1IF9SJPvZcRMOsJ
MctlY8PICrWmymbj3slX3JDW88rd7Ur5QXNG6+vMnp1ISdmBNbcizjVfFxYl5sYpRA30rtOEqNaa
XVjd5yCjMTgyqCWyopu2Z3TOcCWKnDqI07CWy83UtMElsma1erLLwEJji0Te2Nxd5lYvSFlxxA27
Z0TRb7qlHW0zeY/t4AyD9VvizPYk1ibtYUZ3tHfMNFUEu96wPaynnTnNZj8vvFNJauQ6sktugEqY
EQX0p/Tm98qqY1jPIgiR5hgENxXWziwMsEpcfZf/Ptg1nElEHGKcANCLxQKUu8jDxVaNlHJHlTsK
3dFbjUaj79EIgM1rZkrNFvygRqEKpsvpYKD3U3L9e/7uX04wmE61DvRe8V8Q6KkOg2nAD4ofSdVM
g2B2gHmZ8qDSQ08Pl3pQOHqvlVaB53mpM9S01BVqWShNEcaAYw96Lgc9KfKOAW8wWP/ooV4uKSsp
VHB29svBfkk+cs9xOBaiDrytFAVO9zZnMd0H8mK95EDTwX4gp4VYXLDWnOgi0KWngyXfDqQ0ea+n
uLspz0GCTr6ZDqBV1OAQHPThqIMZZ9ngSxCow4wU0WHBJeHKYr3xo4sUqb0Fv72q/Swg8wQPRfWj
h3iym2qe+nFvh8Q9gNAxuqX/9BVmGZG6GQJh4gLktVMpeUCHiGY7wfbyT6oap1I6N5U6x9mMuzXj
fV8OF11xAZY64JivAN4J9bpwK/54FNLjpjiupMsCrSau4whlMvr+dr+bynW/vytXAT3cKIpcQ+P1
MPAjbqyDVwdX35wRJ+wKFhEkMvp2Xef7EfFyF+K50M73BWcckdxoOyvH930HLb7v76vDX+DGk6e5
BVjbR6PDcT9ZEeFMn0700JFbuRFrTG1zZ8ElnyFreNj0tulPTO2q32ircScq55c9A0WDztEdd7fV
3HwG102/nPf4Pt+/sAQSLYPingMyo+cfTGy4iazRBsAJTf1HTb99MBgwktEfg2xB7v1tORmetgt1
saqbSKHP6/jQ/CXr+SsMRCWpiBo8DcGXIsfgNH6aIUwo/Te4z+A6anlv99E/U562LZdmD1HKdE4Y
MqYHYtyO3ceu3gmmoxgsc3qzYt2cniOSSRJGGGsa94lxL0z/KGFKdo81cNBuzs2h0a+/T7/GN4b+
Yk3p5PJpUR8fF5hVj7SS/wY0j2Gcwt6u5Z3nD5NjJsSzse4cl6JnLtRZc7kh0bA1w5TsU8JQ6q7X
GxCFBunkFdnTd1h7pB/IKN0j+16TYKJi34sn4FMmiF9H1fQYEW+NCaGYBHA4LjazZNQJjRbz44K3
NTDoGCHOehXIhzkFocQhRUw20e9EreyfE9BpwDyeSWObk+oF4uGOMXkQgJm2DdqOz/6V+S8QCDf3
QSWtibApDZ6ab3YF+SiSthf52/lpojfS8yzCGYrFCKuuovhQprrAiGZOc9tq6XLbIO29s7aNELVj
Mik9CjUpBM41adSig0yp7rXdN4Sr7ReJTtFF4+/c5g4+yI6kfuG1YjeHUSMNB2DZIwGCvCKCegW1
CTQXQabhzqk/gXrbgzROlJM1RSEGwILML+3FVGlRKESugoiqpFLglPmdLfAAgQxwW00VFSXrbVLb
ySJva2Q6yce4xuTtN30mSB3a84Ya5oPe/Kx8a/F0JhM/Z6CUynveEe1RyhxiOtod+zehQZ64AWQG
CKMsDw2zwnlVirjFagcWTaYtv7WYE6FkZBjK0QanWncI4lTVolu6bxtfD5K9sze5OQSnYB2G8cIa
Qd4MnlnY+Xq0dZF576YqicUEJP3wujYD+SgrN3S1f+SqHL/8TaVSRCaPs2futklqomMDBupTt39C
kYY6OQ1Z1QY1EWYRNoLe26pHlzjZuCcyBn6npgwqpeh5/CbjTdLDVtX8STD/DzqvyxDApltztUh6
nfSG+LpJxRFqgCwAJnUoixybKBOh5auvpBtenmAefdm9rrpKmcrtWS3dg5fpuBbT9GwEG6jUdWoa
S5ZWkD+VedTyPw3Nbo9I6D6m+6JbozpMMMT0tUlG+8P0GHL4yxjSn2tRg81n52Fr0tobs+rrsupy
niCnWfMLFmwT5Oj02jqZVYP7AmGHZNam2LHl5VyW7rADl9HRbZTwbv1zzRQkf4OsKxz6vx5ZLyp+
4n/lad5cXRki8VvNpY1vneyNVHdzB1x15+wvDltuyBPSYfe7tMiOPTInAfzCTVm6Q3UWFaGZc6fx
J7rSXfSiZBCJbaf9cm6/pxXJOoJPCtmXQkRTVEjShSgMrjWhzFe2CYXeLe9RIq3iYq+azEpSNGVB
EFi51214b4aaxwTxflx7HXLdVKSF2a5rapK5HRsBCET5QHTB+eZ1Cq8C1MN8k8Mk+Z05jalFUEsu
dl14HdowCL7I+xLBjrrz13dyuO9sykIP8bwxPU66TEDNF2QfWvChhFlA14sLKj/VwGWFHnRpjYD/
iCud71rUbZqv36vhtklyFm5M9Lh9zR+T1xhOEKD+9prbhMiHGATXYKvj0ZXYhE1eopvhPcGILI8W
8kP9BznZrnczwzv8/n2SNYaELVbtVFf/8nZRmnlf/eocFDUzR/b3AiMJIDwH9dPP6tFrXeXegwz1
/zg6s+VUuS0KPxFVtIK3Siv2bfSG0mgEBGkF5On3x646lbP/JDbBxVpzjjkaFOgU7KUt43TyccTS
5PgdyvfBsl5ECvblLdvdtkaaMm9/BEarGJwkJkj3CBfWJ+RuO+7NDCN4DNoofxvzmVgGswPstNh7
MaahAiUXUbULPhjV1pDdPs3RoCrpaUX6SXLPz4DYL22Zsmcy2fBYNXVuFTEfrFm1boXVLWBiu4/7
7TvedzEgO60CuUaNFzRei/0se19vxiT1vdHvLxTmtU9XkN3gYym6XX/NUWRqmSVlVt3+GoIjNpvx
tM9m+U0hYeNQ++zrTPaf2IME05jPEEa+4BqSnbUbXDYC2vCFqp54sYJ7O7TpaWSMQ7BAWOOWOM5M
9T+ekytuYtjj1OMl9NyJwLnGpoJLCBz22OTWiWBQZnYAn1S22PGEZX1KbuFRXWmO/ifO31tpVuzr
7WjITFsYdodE8/DZVfeA05H5cDntAY/n0AlGBiTvwScM01w8XOmeMfOMUyItKHzUn8+qgK+yzp+2
1g87vD6LfW6i/IgJUQAbgmlPZUMUGWs09lbR+dG+rDipiaFeFT8KcGM7R8I2k6GcGJMvvn345M2x
NcqP/fS1/49ScqJJfxhrEgr41x+NH8gCa8RrG3k1hhxS49Nz5N1gTtTA17hWtVXspSM9IjBdWWFQ
9K2t4PcLVIhN2BF3zojoTkzusUxBz6pPGF0TIjlvZjisCgew0V8ruYq/xi5wYQXMZFxLd2/37Yo/
xk6/qCvO5NyNYdzvR4QZDNfcEjGOCMy3uorhsLQTz6C3wHr10Nyqx2uW75LdW7nq1vNQtZwqgsUn
pUY40+A+hFn1/0WgmjIXew57AIpBnVqhuHh97RTlJFQCnIp0PGgnCqwERl0ZRRG3DOajHjAL7TGG
rgoHkWYmADCZS1OdO2OVL0NugzGJHwXDo0G/mj+wkqg3LZqPSVuZBpMegD3AOWMqvVwAXpr4a7XH
wkynMsqnyiGkadTxbaDVN2orHE9lPqRmcF5t7w0YT2eGiBWOo8Qe45QnEylIarn10t2ktHumd4nV
40JnFOb4EB2Kg/Q5xLMR1ZjflESjfcofIbWkS6pxvKBWZKxtgQNnAL2KIyw+/ydyw0SF7WlRfE+y
RI0UTyN9jNBSF3/yliJqydbzTSAzf+3mNeOrkjqJbsYGMKqnLwZHqw7kSzdVst7FWYfdcu4YruCA
boU2psc04YhAIaVcR5Y4D+YwVbDwIdOG0TmxoBCemOw17f0z14K/5lgsciaHkGz2GXNTnhy3Qcid
cKVp2zG34tLCoWSMoE3z1Avh3iNj8sUVwyDhMPqpCfQKtv0dCieeQh2VSjiFlY/iJoFBE/K5Dnni
H5ySWoeeWoFWIBHiOHC2sSsV/NFMXhgMsu86PwGvRfWBdIdSskCXo5PchHmsPhtKsgfYS4klPycp
aPRzEo6XQgCC18VwpFTZLLfZDnisvLi7wQKY9ozpNkxzOZ3oa30tUGxOqccAT0bPie4dfdxoJzYy
kfQQPQZcFycgwRKWAp1F7b8WnbuFA7xidhgy83oUOKC5t0GheIOYXy27+efYWuF9scgmidfYA1Pb
g2HCtHoyGGN8rXT59p6yk3sDE3ugnMbe81pZKayfxJSpnajryJ4IMMur7I554R483Oyd7XMR8pqc
rsDNTCxN1duPzBMySVgiktvajwA+2MBzhFYPe5CTHw7Gc9WvGVlZaJPXZAy7X3RvsXMfqA4IWM2Y
9cEQH5JGbUJXtwzH/kLVRdzv4ejGvDHx/pTJhUrQgUGIeGUYaSYeMyQ7dWIkB9AdGE4+KiaWCBYQ
NPxcEltGTn/hLfHoCNHSy8GvwWUZeCjBeLRMs54BZaoOZYgJGR/yyGj6E9oL6t/WqudQZ6zIJirV
r+fk4DjIs2d/FQgqmniUbmxL/J3+4omnT+VgPGq9V3W8+eBxypXelfyNRM48rbeNGnZk8h/YvtQ7
g7HKowMS+gCuEG8E2hU5JUPPjIT4WcnWKk6kWys5z824dPWMxuNHqifIHCCD0H4LaxoBEsZvgFm3
UEjmEZV/gwhCZKI0fQUPxXlY3eQXg2UGrA9IZ0B0NLwgOxbMNEaoNiX3/xGtXkIRX3FFJvuGcfEF
/bE1f1q/YO/O8pxYoVVOk4UPUXn2x/zPKR0KYncglKDfGSZ8A6Ttg4abfwFgPANNsAJESLZgAtyE
1v3AOQNuMcgJY0Z6sbXc/Ik+maksA39YH1g+TWLHz9kxlHXs8FEtCnpvnExBEvKhT58eAvz4rVPo
WuiwJ5CeEoeOb8fN/1+YOGgMB1aQgyXoFH4ThTx/3TBWo5ucTN8OHTNrisHkTF42BuBWTH87dAOT
V8jmI5078Pd4AGQ09Dfkf13eD7IiyRAglG0O1HGRrGRyphYlgVvGKj2jQGQGhLciuk+MHZ+ppRKP
q52JGV5FsFVgwo6dgMULQcxR98H8tXhawvT8tXOfofWefeyZkbCFL+U0uNduftO30eNZEFY0GXNK
mcztIQ4wZ7aMdXlD5XygIOGgw1TkBZsAujMksMObWSDXl2EsjPqvBQnVpH9xJX8QDGg+6oBdtElW
2QNMDpIQ8uvsUh0+i2LzXXS7bLMPfyT6hGDNbsJkVJsCJgwhHv/nAsatvMCVhtyAbNTAyN6REbbA
PIAeVljAzeDLxPuOn+6Hc7hwdDTosOTRm7pjGmnY+vPwIBHRLszJ4N2qy/RW+ETY+YwGtbu4lbff
LQjn8xSOAbnYzA+xCo85BBhuPRKDKNeKCQfodyczAGUj/W9JimUo9GPtSt2kk/On3pgVfxiwQhwg
UhZDeUgJLOd+UtzrxMOP8sXMcUvoiYtBDeSIyUBrYy/ljHs8IutmBDdFO5ezSlmT/9Skv6/vn4rh
tdFyyTDdzGfBl9XBYP4FZN1paIHYFmWsyGagmGMwPWC8Ye4dzmAIq0M1ANw+ODBTPEM2HYiJw/hM
JtYhDSe4fJI/72jrrF42lDaH74mSgYscyj+SsevFl52llzcniBAm2G6tgwqopCE2nCRJrGsUupW+
OX8Yx55UcdI9mBsEt+4hwV28GP2cD0dnnq0Pfvr4JIqUiwAelPW/H3CCaBP7EsSD1H2G/qv3QxHM
w6SwwByWwQkW8Bm6aYVoULtOyZu0s9BJAXixbYfMw2g0dLqRrf29M+ejTrMKCYuNRya2kYAfzL0x
oJRpASxGBQ2kIi71aPI13JfOAL3CGpxpqCU9NzR6uuRQmX64KvJsnFrfYNGGWxUeGsQE7m/ovJ8J
NcszNCtkIr90K7UVX+E0QktKDe99jAEf4CNDZMIl40fecfzLnswdcKxs+KDUcSBsoXTWRUcaQBJC
x9wn0z3oGyjtKJAuBnsYXJg/iqbRvD0be2mpLeI/7RJFDJwDNzwWAg7y0xpqAfV0izce3n1WDkaD
Quj6+uVsjAH1GFcxdkekA+MpM7E/EWGVMWzWpvpeW0cKCeXTPraAzuUv8IMZxk5xUnD1iB0Sdd5Y
q46AAifGD5U3NT1NH7BehzXEhg1fY2QgOcitmnKPdHIhoRj/QXQCUNb/4HjToqCjJUd/eP1c38iH
ld2gAjyGe2MRfQhysDSOTyZ+mD/hNbiUt8/lm/oZqScowSA5GZwWGdPQotV4HM7eNXFD0xTzR93m
VOoRQhjHClaTYVMPyQonlilBIUSPqSN8GnKBuG3TyEY+gb36k9YPZPXQH+ulgtaJXlciKbtw+/UN
a5CTpDK+5lX/VwTQmJ5gOm7ZPqJ2S2ViXFJf3gp7KIU2MfU73jLvUdzq9w9athNWMDKiOnTgc8ZF
bNdfDmnaHmz2aq9KzG8w7D37BImKGbzPAehp3q0YWDE1LHBmEDYqAm6RjzKRkC8WdnauYKEDVb7G
7lMaW3qEtizcRT3kz/bU4R+arCN46aGsuHFX+kEGdCidxkdxz8Daul4Hig6SjF2PqH2gT4NIH2CY
mCAZMH4Uiz2Hb8VudYefBgdwmH5ndrtqtge+nzKffdmck9J0Mj9F07XTTJ1o6jhYDU6hEtSUKuv1
en6yLGt5hUg6/OqhcXpHd+IarleyEipTe29Hbw9D7/EjGB2V6lpi3inNYSfRQGYW2S5f7ap1ZxIn
HRlBmbZ5jddJR0C7LSPE/7olmfAkFdDY7urxbFT4+Xj2ImbnnswLHOsTq1ng18ccU8N9C5Srd/AD
xtp62JNR7oxIy5iOcoaDJlNSDbOOl0UzwzexQicVS0Na/JxGcHA0F9yS2S5jdFz1+QWIQMyDqJuV
h/LQwNAg6eK2IgPtUyswRXeGioFDGNoQ8hj4IE9mx2A69kANHebsDQOi4TdRjbEVU3rANNox0xlG
4bs3uU35EIzKlc5sdkteneqJeb0xqXFoZRd4pNSYhRl+XaKE6O1AdhinkgVPQLqBARjPSV8GkZTC
4DdGxVpCEtK47/B7vu7C4c2y92GrYGPDS4JHjSsdTjZUxh+rupP9KEneuB9mzSNGwREYPc1zd+2W
6Zntk1avwbcTMSZfPcNttuEw0ZzSPvMgqgxo8U+H3ZRRL7YHT4hCFGYMrdEewl2qvAiwCdeYzMET
GAvfGi46o+7KBBTnf887jSs7MztyYpgqxWHuj8B6K/stLZ4NfqYTWnN69GSpAT/Dmrh+0mlULgC2
+a6Il8323dPlj8Pp6Ke8gnSnZzQlCXAfCtwn1FyvF73kM+f51Hp2/tKXjvwSkl7l5hqICZ/f6CQd
Ars8VedBKwMYYEzDlDQOYKQcpIgQK9I/ZuAKyt/rPp5x9evaLp82b3o8A1Dn9gHoAJ6u3ehBEovD
G4hJD+8JFsT7dtVcxsdqTeJCwFa5grfKZKPlBqRqGVYLmaKcmHgOERuaejRyk+8GbwPsiHGyoGAj
em2SL+rDiI5lFWwrcpp3b3LE6gU5gzWTX1Rviwqa7f9Eta4bVFmfYVLtYa0NNk/JAVbD7lLgrsb4
GqP3B4aWy94q1ldyQoEFBh7c9zTU69lKPb1n+jH0gVpYOAPnglPkvSGYAeLbI/odPzrFVh6vn5AJ
hWgV9+TL2f38uBABwAl6CDPX7A4iROoBmQv1sVy2JqZZ760wa5bNRjl+5tmavRdaJLTPO4QEQAvl
yOFN1x2+TeUPGkTWTHVMPmqssqdxsVQ5ZeVJBw0HnvhAr4TnCepOH88qy/YNfuKBH9nsB4oH6aRc
DNxEmnX4dIj+ukPHhKQH2luOdZNQ89QqPI1sLHGdwxrAduUzL4sj65RXLlnW4BklAy+a/ZIn4s74
OJ85SiHmRqAHtLcVcc3ohVJznOyeOGgGlRWGC5mD5athorvgh5E2/CYkpS7z28oFwnq/rSeWJk+n
bw+abvJUEulQFAO8k6dDVKdYmio58f2SVSrWZH4Of3ENbJGCsrI5Da8efrY8bciQ/oNbvpOWpvBd
CSUw/j7h+whB8Dz+gjYe+J0eitRPpbtffG9ebvW1IdT9F1XUuhlhV0IHjfYrtbRqDuGPHybCmoKG
JzWepqL57+9EQr6LMUw4zUUnENFKFriSM6qA7s9GQxFLmYCFAFw0PDzARmMTN2dZmwbvedPNjfdc
5EfsStBVoOd/XLF1xopDnct/Cqn7CVyUkgMfGhkA/FY49MoU4nYZToG+Clh2hddFnliYyqVK+IkL
e8RKSj8fvOHYbt7GPtEWomomEOe06TCBxGgMNh3SdGyKGFpiHIVHFNRnFxtijUkIo014/W+ABifS
Gl/zZS93P2bfJ4v6KIHQ0/BtS8ZVJPXV8563lCPBU2tb0WYoYEawSGK26Kb6+4S/n3Y6wrqcBvgL
wO/XgS/h+kMxhekByszXJoV7tgtXjKRCaLMrrq6LqHnw3hAw+ngu1JyTHEUsJyo4MFzqmIp4U6+Z
V6nr50bBdql4PBdMjLGhufaLgfPUH6ThGzRYbIzj2fOeX2HkM1ycj35Tip7BG47jZkwbjDEQnCaC
9OasyWTZOc/f/EJwCcOusQtGgMwZTwcvXOg4U0AnOv2VC9UnXpA5AucfxypnSz4LFee9ZRcHz8U+
8q+cUY5V6aSpSZYadKlq4hTqSpf9KtlJyBCh2ZXbEQKQ56SXqMtWIfYFuEwZ1hCmS8gXaZvwf+ik
OrelR2TXckJoXnDsFE9vZwHMZFQTDGZAwuJfHI4Ivq4im0fzNG1ju2Q8D5sfxGDCMsHpmeHBXuyx
fxmSkTJCp7/3jhIttpVwxt4lYkfYj5byyCHQFY1njoEtaD8K0jHOEj67+hN4hZCSwPkCZuLwyYaN
Gh1H7doVx57GocamZGADRLdBTmx/gbLUGBZJs6RH7ohpUkbrQPW6941qgtKDOkJXB+4h7V4/xih3
SKUokcP8D8Tg1QI4muiakxmbHOwvbPY503gFvOtRKnKQ8k3EiC06CbBe/gTGxNCASeVyEKO8GQX0
gw15RT+M2pgRIVKz0b6a9boDm6YDSoE4i9VJ7JY0r4xNACwoe2gHlEtpP0/qVgfts79wyu2+8BLo
grWjV0QJTYp4OmLQR6YS3sns0Ch021mazdKcKALmieyUZvZZywGpckTQ06HClTU1CvSA0/X+4qyy
E9KhgtngmFk5QrkqI59n5flExhQ4LmAtxLAjIBISpxzEQp1T3GrB1WMqN5MqWFEpzm1iccXPWjzx
yRKlDlUSmhsIRIyH7rASWA9qPqys3LAyvPjJV89npGTJLISKROQZSEGsDZNpqdsHzyEyXogdYsfL
bggNZxnmi5jhNOZ7ANzdmffCLLtcyGSteoROdwzfk2U4tmrWqXpIRw43BQ/kYGfl0tZ/kYAtmgP/
x63CyiqZU3f/v3uh7uTXElxHWzulboDp3s8UZYjVGf6NDRj/kMBM7KpdktMBcMBXDm2+siKJTiFf
BBohJzbLtOF/oiWOjo06g2spZhfEk/xCwZlLaE00HZYV4D38D4omJBAIFoBr+FU6ZlYdJzJLjvuY
EzEd5joq5VU/WZIXwoCPuV4usdNOY8ll8FelNmuPmyBrHF2wWPsd7Fs0woz8vn6j++VnTonHBLTC
OS1VuXTmuF9xqnFwkgtVVR4DH7TECvhm5SXkn2lbiAVa79IT8w/VgNf6g5pXo6LF0iJnxZOnYyHk
l5dMiL8f9wO2y6yOH34ZaWMgf0L+92EorZscX6G8iWGH41WJLWBic2RxcCAFgl9RcYKkVvP/WY1w
0sGbTak2IRpy7wkOp8G3dThyOIfA6fkqlEujcmAJMhNWvjCjHe5brjoXWGFu1ky55eLXUhB9JfJr
TrhuTv/GYu+FyZO+EgVuwFKyhnsic2EQ0jVjNd7eQN+HfTazcxnq3wQUCiiFyEX+UfUmCzxDHc74
YoWzd6iZkWwlss2tTTptyDAC6SFHkWoKTBvZBln+EmPmKSo0cnPf6Y3ziXBnflOAHILXH3b1hsVr
VycZ45LM/Jy+N14Wiiho7BfyNRzMHjPuSfJoJ8MI6DurH+0tJxEyc7kzhncuAKNN+HW20UK2/thc
iZdDDGdAQSF4XfDBdFnU8MMxb27JRZ+qJ3A41LAs6YLNaUi/5LlgjhIXC/oDsSO3SZQmUr26vV/L
D+JIqNYwPbhX4caf6cnjEd37MJkaoquhNJcOhGBwXyZYJemeHA7Unt8Zme4o9AlHM1RPrFjw7Dz4
oS5gknL1eKtoPNQb/RpHC18/RO7mdpPbVNmRaCqcIScZwiGkU9O4qafRiVvd4OHPqYRND8KsU09J
eaClJFoUKKxi8YCooWR+mdJhF3dWVGLRZfeP4BTh7sgf/aM9uFshAL87K/3tYVPOuNeiH1YP1S1b
ftlZnx318Q9leEchLUIB/+zoL9nJm4vAwYVFFVAzJ3uJUx89Hw59pOIMO8p4NJBueU8D7+rE1eUb
wGgdDkEwAsggkC3WJ09sFHSpZvrZlRe4uuw71YrnKMdUeBu+kgXGg9tdwjRrfNSQX/0/3hn936nh
HpBpg5OK1jiYSw+tmFCmdxcCIekd0t+iMMV5s30Bmt5jF7ItgB27F++eK8DBRsYaCZJqa+ffRXHO
iRMIHFjPTJfYkj6jB/ibwuT2DFxECE2x1/+g/ggzwyUGGGxPQiw5HfrduR7NgDMMTG+46zjimHTB
zGHHor0ir4vSY+gstCMJOgwbg9Sm9WwQQCDWMczPnQEmBAfFirD7v8JtYCtkH0wg3qYES03ADul6
iUGiK+HpivMnMgEWh1LuPwD7xlR67JPZ1OLddxXRd8MpbodcKt4lOdogutCHz9LIfp4TkFaIxMNL
svnSD2XD39HeoTrJ/6OypN7hXQ99Ii5dO3qulMkFU8CRBcRJQBQXk4AshUYc+cTYhM/dbGtmp/KQ
zHdl4vjD8JzLB/l7ZDOWpS+CT5249ZKCl5aYS0C3BAJbbgeQE8k2bXdlvunQYciVS3gaDLoJraRL
p7eCwaId2fvhj7PtI/2Cz5BC/tAYPcM7YTvED4U3g+sFvI7t605jS+dFW64SIQQJqbe66zOiQIZ9
mC85NNAwMGdG5d/7XGeelGcniVOD4bdm0J7eEe7zVrE9NJBfqNNUPFV3WaVW2FT6HU+INa/K2xJm
HFqQ4ZGe4ahwR/7VXcsPjgXVL1fAqNwKpEI5p3iE5aug8+nBe8eYY2igs3mYgQ1V2DJuOI8AMiHE
1qxANoPR9lPumeUX+ar5zPXsL5KRrWsoVXI8YEEDWPRvh0NsOPcq12DwKezoEHNxRaon/g8heLG1
DKnyeus72tZYbEgLmSNN2Quj/3Q+hLZeSY3DsCe2Wr85Qgeib2tLU6TpoAAvseak62ErQMKXndVi
AT1G/SXOXFygbe8QmMxeJTHPPkYCYbDuoFVzikFfePtygVX0MryNC6eCf89YGJFOPtVXY0qqfCpL
XOGn4aVbdM4mWzAzeGVA/QhecDvMUT5+mW8xo/qvQRv22V2qXCtpmgmR9YpXwQpSWObxr3LOobEc
e9Fr/1Jdqn95q26SBvvsLr62jAoRdonOG3J6uC4sddb95PDPoBFxiIGuOEC/9CxfS9jJS3LeVmPk
NNPXSpgnDlmMy8aKj+28XlQuob82xT2qScyahlaLOHEdwau2Hf6defHhZVMvQNZNnH6B0HHilxvO
NPAL8dLkY4cVrV8mkWewu6HJGZToCQwn8/A/9IsTuqqYosUbsv3oXsZMpaAfEhqkzzgXS2Muq562
jjUk0ZzEgjfmVE6fvDUK9fIwxHfir7+jxmFr7nNfdBmY8yPSO8KhSAck0PDkYkVhE+M1voIM6um9
Ec7rNhwOKknDWkXc76PvHvJc1A0SKMhccr+DaCViUofStmIiCIbXzGHQLPLOZY9ib5hlbMkwHxAF
LFW1I/MeRBbylS55z9Exj3YaFNME8UiAqe7bFAOHjMaK1lvO4G/QwmgrlUSV2BYUsoAAuplwHss/
iFjf1wGiS9bbcbn8iLsK8Ae/8GLePUTGwCo1br4RC2fM1E6kV0Zj1yqucI6flP2wWKQUyIx58DEu
Fqm8AbJXqJQVHBlMCWLByGsaXyfiDk9BryIghHzEp4kPfMcQA/s7JJDFBp5/oFOH29mx/0y+TCcZ
GrW7Tzhte894rxkVfDfACt+FgRTpJpGhttgkM6T2B2K4LupfD3GPuUhrasZCg7q1KBv/pdrqBnpD
MJ5WQ5UA/RoWBPkOex3AqZuokBXwKsuY1o4W1ZOcO0KPTAoJUFbJVrxe+O1RBTJQID/is/7QVmZk
Sc9kqnRN8iV1GSDgoM74QjxTHgBzBbpk+g2kfOiwODgm5UP3KJHGZ6YLqU1UEHPmQXnEmETqrXTP
wAd67omTXHra0gHMGRSJ82QN47f9hRMIZwcOj2hKwJji+MJOqnYPwevBL1JvdEmw98GVzHxDjzuH
h9aP6TmqSc340st8mq+WLgatGQXBnrOnXmgUYTycFbUhsWmvYmxJKj1fNI+h3BZwb87WaSB7X1N6
WZhYWbUlLCiJ2UHZOGH3JX6B3J53LgdsAf8FwnSuOgG4uQ7W+2heayHGwUU9PSkkd/GiUgYaOzT1
85JKGaPBl72cT6eohLkTg+UYvkSL7e9g/SvYlJUfn8GrwKnbrb7b7A8Vjf6j/mXb95q4oqmHVMJy
tt6LaUlnYl29yJDXy6f4wsS2PmvnV+V39NQ5PrHK0sh3Snptaef0syL68FOE4Yg2Qyd2GP3oqvm9
jZCPyVMqs0+2YCY8cvvxVDkGP7qDbHr8R330fC+k/2mSNd6UEajZBJxbhoa4BEkb4ZMVzZnqyb9E
0FWodiBK443wsinYSaFdjFyOxGgvACIzC0Sw+dt+/BZM+2WwnFfUDwII670HPQWjf0mnTvnf9PWf
X4lmaTj03oaPAIxVUy/DrYDzwzzDvkr0ioDTxgKXlPUBEwSPNhRISDHtkGrMRrmL6ofiKBXIblFd
OmLa249PYtJoKUpWtILXZg38SNy9rcSNt8DTcCDt0Hofslu/wwKUaL3VZyWYrxNeb3ZgKSMrdipa
hQkU6Wl7TH6565kMz6HOcoZtX1ftt4CovklP9W9B6iMyQwSQc4151SS5VpQs7diR4OnauDlAAikd
wM7z07NBdbGb95SZ8AdT3fj52rByQMRK14hM76L8XqJZG6wLBoYI6/utRjKPV16lGYBZhBPzcbR5
oqMfCOoP8fwczRWGhHuoecnkII7t1wk4KWVEjxDJVWbtjpYaCq6v7scbComXz9QflHlZ/7yW8p+A
CWhyIxZrmgGrMHzDoo4qFerSStU9lMj1MdqrklmsQczHM9GWwqn2N6QEMj5pFnyUo+CcEoaLKKyb
uBwR+KW10zSfxdH948LNYGRKo/WEYQ39y1fO+p6TG5+RvcosEHIWLQs6TJhsJwGEwyDvHn/PbKc9
onShGxZDqi9iUBXufH0tj8m1+IX60E1q/0PElQlIi+SBPt8SbUhqg9sXNdNR/BFmCQJ1B0ROQcBN
D5vgfdF7zZUCtbh3VzVYtT9MjQusIGBsaCJ+QRH2XnMGJiUacV8IbWlrEKpL+6vgrjGg/zCcDeTr
JLnsaK9lr58hofgBIqdMYb7SWPqggX5hrdvbIa4L6+88B+03hj1tol+e62yORx/HuA85q6TwXBFL
MM9++AR7FKKmeE4gFtC2wHeIdzolySa+xX+GCfwEkPFiAeMREcaTajHWYUSoWI4wsS/5A0qcrB48
2K4dWkN4KkfaxD8InYWtnqpTItlP+7WqN5SZbytdIVKgqMO1Z4sdiDLFSeQ+9P/UVE7NQKK1s18s
x3QTel4B8RKBLc2Zce4QYzx5ANiJFx0UNl3LmPNBVD8IRYhRR3N+1R2uds5f1zoIN5Buj0ezhlCP
+ghj9r2EgLBXV6AmZ4ZrrE2TSyiTjDKFmxr7b0TJLFu2wsHDh4C9PX6DQNako6AvvYe9y/wfXAKs
HEg7iPxx4OuFM8Sjr9U17+3poLqJd3UfWFK8HwErAw9gGNFNkQVALQ5hhgTNwsC9LVUcnKIHvWIL
W9QU3l5G6UkWX5ttNeAvZpz9JBTOLfCD+PNE6PiNl31ED0SnkJk3zO/NzJHbQVMpvE2ZTQTv825r
yMsqcrgC79MrcPFq5PN8QWDJF+U1ee9GDU2Y8xR3VB/TfFmtRULMRCtSD6Bfxe7VrquRB9WpxT9L
dDEJwIqS0cfrghIljz1GAVAmPj+DeAa2yZDRx6SAyQhMDDyrRitJdDScViDzowJJ4JhZsEkVuOKI
5KuZQQH33IMMvf9AgnpAFDdlkbaV9e49xVhSaoeBBdFeOEBLutGKFj7Xb1jCEI2OSHtx4HOqrUJk
1b7YSLPSl5wvNgTL2C6cGkDkECyUH2VVdCb0tlc0x78FhiR19SYhuuLr1CIreZKsnq31juzqMZrC
5abAgBEvbHWop4ztRL+Br0dReRE7UqOazMVz24y2tIQLDD48VBK8FF4ksH5iM90Uj5ClDlf9m9uo
O9rRlBcUGSgIfmHMX5uR192+j4x5rQbhY/qWDwUCElnyVeD1ds++CKs9xJpt836t2B7VO5GqxMu9
zOyiDeFYFSLfxs0W3/WIch2wV5+nMNQhnA/3ctQ5+lZSPLFslpFi94KpMWmY6ZxUbgCF3sY5HLAL
YSDz8VW4Gy97CGM1xh6m8ZtwXs6ETfujT421PmYfShcpPBNgSqe5RQzFHfHw8o3BC3QCB0KEHs0i
jhbiA0pPSyC5y7MZ7IbtpGlsCSosxXbJ91TDjCvzCU1krZE9t8fPm5kKMBZMOxTiuwaePWT4EgoG
GwZumiG2EN3s+1kgyQiLExOfinu78CiVAohsnL/UA7nkjDHk4t1r0E2nvJV2bcSWvgz/YJmR0hsm
IMSMk5BgMeEbJtl64rdgo7vvLVSIzVwnh8iwwQONsWVs88dH8+QbOHOSPhFdHLWrUmxBLRTFTgz/
BbTxXFIQUgl0VLj0zjB9FbN840YY+DTo9Ne0QOn+O0IbAv+IktphPxGJS0cvgsAQBRZsUGmNCr++
MCIZHz97bBtBnNwWEB04cU2NnC+ShbZm4qWaSuckM30fQrCj1nqtCf2GZkprKVvgBLkTbOVbfhFP
QI90Cl9KZbSGkEKBEUHCqxuoW3cBusXbgTrrbaZYQaJFimyAcPoyCmfIhltWGjwMZtzZTofZuYoV
/1s5SFiGDGPwD0Bzv3GiVbJ5P8DRMmbil/EcCf9gMKPPa5w3rhhrDVONMUm/ZqJbJa+SW/Kt8l87
cH7o4ydax24Nglk7X+d140RkzoRZ9yomKMrjWBJmoKcxtyX8B3RR1BhY76Azw9ZpAlQ6Or3obbHv
d4fWJFzsAFoR08ftghrTgNB7E2xtoE2BhQZbCVq8R1VMqZkN+c8TaIB6z8VEjs8LdAB3cIAurJB4
1oqkosJcs2goIoLPhjn5eCqx9aN1QBbf4Kax4BiHFsWi436xtANrAGifMjNbj4/MuLm0YG4vJHmW
8loCytaY0hsTVZgqMqHYDm6w4Lq6w9j7ux//Af3TdVDoapmT2tRkG/B94uxfzSBgTDF/gfwG4oSF
HVCfBhPIwj0PAIl2RZSQg3oySgAU61gnNZMlVLgBGML0t5nSrItzjDtlTJsnlB6wJJrNa8fyZgY3
msUbg1Nshcg/HK43aOfXRYIEM/iHBU7DMRwrx/rKaV7NwfHA+/g04ATGl3bHBBwWvIkmP8I7Yd5u
ul9Yawh5JBkf+ugm6E6LVSYDTsmuZqPNMeZYWHQHZIPaWYNI3FD5b8ZzcPTPQGfHX9mr/OEGhWeE
SBgx1y7BPtSsjtqaAQYwDpvEScLzza12hYuSHmQ3OWAnMatuRHEAIzuq5hSsjAfgs86pcIggVMk4
/fzWBxaTaaBggr5LqoZVM+87vMTBS0CNbNgd2Pji+kSPWC5ASqOf0YrZBmQGBzKAzlkW8UAA8xF0
eGB3c2SrgSP8V42iF3CSYksbQ7f3vblCeMeVqGS03d7Um3LGq6SDxTJQnl7Ye/DowH6iZ99UO/Dn
gOcEf8YsgqkUhD/4Dw5Va8Jx59C8LhOwjOeca7Jj14hWOjf0azU2awahtAplie6sMeGMSFhw5Thl
eMJrTSsLeZOL+kQkPfJAa1GGJSj7Ad8iCyQNUlHwY/h8msVOOjA3j2wQ/AjHiMyFdZrkc65LfBH2
jbBlqAs6M7pRF42W3EsvOKaPJwgPXfVKLhwQeP6msnW/p29hBRLglT2tc7tAPfm/lFYOhkEsOlCj
CwJetosP7ulLhEtrmq9l7gqzcPG9kZ1arF4rnp2CHGEMp/c9fFncPp/dR3UVxLQPuJjTYOFqNXTx
akaSmlXtoaVxl+te4aPNoHyDjeglmEpMu0V8CXwIWjNlZthMMkbbr1u5CAao8WnrghsxO3fmCazK
BdD+/T296iFWfMrh4+NvAl0F9q1yfpnXEb0ag9JtcmDNHykvCLyeRGsWTOjgWWiy1OccfitoU28B
sTl1wwNbkj0Q9URYvy3omvhriT7vjwVgc2eNGbW9Dv9IOrPmxJEgCP8iInSg6xXQBeI0YPALgQ8k
IQmh+/j1+/VshGN3xmMLqdVdXZ2VmQW+iTckMISf3VyarZPOJ//6rdc9iQbyuC8DSpTiqiDF+6Wo
N5+pEoIA5375KA9Y7Ozx1nWSq2zBTuOemDg0F6ivb47njjJPv/Fjs+GTqnh7kTXaCpulZ9plfKqV
RXKO/CZbtVhJqm5iXJX3p3JbhdFVfh1ExbjlLH5ubgtR0aAJDTtUuo+o1KDHdCkkT6jOEP6wGMAb
K5wRUpKpH37gq/NakinShtyd/IbfvI8llD/WrwVG84EMynu7kPYISPH8oQE/77G4gC1l3+jzvYZw
0Zwm3wSHnGrez+iZ5PWoHrQg32gfj2lyZCnjiUWlLltz/EOGyGrFemlwc8VuYieLrywCyM43eq5X
HzJMduj/f7qx7JVLoW+5ixjJVgPfcKGiarw8gXVYINgwYSu8Ha+QYvUTEOvd2qY0onAtH1uwJ1JQ
ChQuTi0Qol8dlowGoAQvWfM0QH/g9R8ybc1tju2e+rIUURvbAaQLiVsOUa89FDeUIhHB+hit3ptC
gBa40Z3Y/ztqNdGOckHXLNvUa5hmGiIc5SvfKt/CK5xyvSA8UJkwLR9yYFF48r2X1+MZtB4OdZSJ
UC2ZSwjakhdu027PeLPJUvAodmLVBxpO+7CqkZB42mFyeLKfYV3u429M+0G8guJZjed/0G1fQr0p
WNMc/lTvhdmPc2PfJY2bC6cth0w5BiEuUN4hYYIsunmvELKnD46lrwfB7RS6zV84rJs1L1EAwrQ6
xWoO/JxNf9aK0xyDLQCGybnqqJfSgEfdvCnlcaoCJENzxH6PF/kJsQHyAgQdTAAXMveG3RD4Jwnk
lQUZZcvVlrGr/Byyt/OEMDKXD/0n8hxbJ11lyez6I0yzS7XR740b/pXbQ3RG6o/tId7j9gA38fN5
Id7OwNN2+V4VxJ6cPf2BodOXBYFRccml4G7CTV+VQm9KJYKOZbxntrx7v9yw3qYBzmwxUA71s8mu
KFzqoNMVRxPhBXGjjVXNU0d39d5syw1dpa9w1k3IWAtKGYyyCBskfe+/aluesC//zpzeHXFDoNfy
qvnWBzxpCUPNTm4Ctfx5Mxewb6GpHFVOCVmpQ4F38J5omYyLVi3iF42Kn8GkgoIIqNAFLbv5lRpW
RU+f6oMaKrTu5e3Qkq56jS85seFRr1eXwAjmqqQDE6npJ4ln8sm9neJFu6+OndMUuAuo9vSTIjXm
k0t4ZZMJPKXwSHdEvjFXFsNkbq7uzzsu05vIJi+HAYzn5KFdMdc4BOVrTmfqhiP8eqRtHDnlEW0h
5efG0f03jPPvARtJFHNb+GHP95Jz/A2AEF4LbBXK3VO0LRG+MPDI1a0CWKUtDM0dvRcZ25fK5ESb
yjztMdmEkRjhkVGQcONHgTbebjUvJ43DfGaySXB5eItjyxurqGwu/yjkeJw6SaM1P4cM6g0AxIF0
skiK3YImhMh53rZAImzs0QrEKgbz+oU6dh5tZfY1VJyzCWeBn6lfwMk3bAti51u5yxxl8gQKpVPj
mcOerG01DMBBiQaXOf78HX3C3Q0TMRAduvdNd8Ivp/0I7QG1e7Jl8WGA+XZyqn6n0JgP+XzQFvWu
/Eh/TUoXX/Ru5/G4d9TP8MfiecEFyJWglYxQpzFqgDqNeyXEOpqHSNXpGy3IEPkJZSdM4Qha+xcn
9nkK3vbT8lG/pqvvG3UfY+kB+qXsi83t3AcdIuEkmCJOelRPP3k8KRfa+h/lDLu5vsAjSa4DcI7X
IxrXKXKqztX9KWQ/fuDHeFR0rSicMbcTPXirW6kDn3uAjxkbJEoy3H02GG1NEY1o39rV+xTpS7lx
Xiv5gFSzQ9NjXk11c2PSoXl+OrVfuAivqe9ExlaGOV07Md6kg3V5H9ExpMMqJpU2V+b5faQ2Uf0V
ByufqeA6xUzyy1VDMu0B1yFJDSko2Ej8OaXF+3IIcsVJt1n46DiV02qOHTX3Nfgia/7BxEGPPp0c
TDtfZnRRTmm0HGBHH5d8fCQ5z9qPkeZXPxL1BXxaKaXCcW1d9H4/SLur3m2oaFTUlDigYgcLdo4b
6d8z9/I/9TsbXN64Jtt9jcoFZwj2C9w69kMxq3HjoIEeOSsUOFBBvBKjAOcM5SxRQUYRB9gDVHpg
Ype7ljhPDRivAOjJmjOBUXl9ldzQHB+/fXsovxqQPDv8SLbsZaXH5jslwWMpTk8yyHgK4LdmOTWJ
rQjuvdvB7Iid5kQH7epL+45PlQOTMopxbZo3ihi7ap3vJzW4DKWjN5hHehgtbxqvu8xTw1W3ScHg
V/khQqW1rD+aDVOv/NWocqeeQ7Ey3VkKaqQZUkaJ0i5E6yZ0DKAmHoduQJzeicgg4yS+vDKsA049
Ua/z6+93+wsOGMYrLXImm3xwS1JQM8jSTQ3/EK5YSQYJSIhCRwwmHs4sQ7ZG2J5UhMRD80MSjQf0
TWv5Mi1UwcdsZHKqE22ZMcWhRW+w4uewW1ROLCJKvRAxOu/5E4MLs4PT4BSEHkNY6yg1kI5m+Bzw
smNbRziUcaaCmNI6AmpBW07HT6pg9rPZpPq6+TNJ0Al0PezWSHcn0H+ov9IgqloZze71AZb02lrk
kFNPNwMRMoql9VlwQVoCoWGhBA+hbQlU2BTCDKT9KDhTb4XNLzEV9mgRZNhWFPoiv0Fp+JqA+d2l
tbnjqvyr4jcv26BgArQMXGyAXrs5ckaST/qfYwv8GGnJSCFtJ+uHHAo2J8Ivxis/dfDqqlVHZ2xK
e9EsMr/YkLMTc3jJs1TUsCKK1cAAUBVn46dERY9yO11XG6xirowF0Fr79mvsTevt872ov+V0XwN3
0gn0iZbm98n+rrs+Hik8LQH0hZ/j1CMloQ8HhZ388vwgRhadz9YwmcyPYRkQ9XrikrlTaJle7LAr
684NOvfjK4j12Y1ueIHOEsAYAXuFRX6KLv0qO93IbE2bTdpatTS+wzSeLJstWg3eGMyD4bNUhAxi
TpxJ8RSAXAd8LcL/SsaHh5KNZVeHErZL6Jg95rfzEpcJbAOIVM1GZmGyZ5h50Dx35hT11JatghMA
Ljfpnm/H0ZKNB9kFpDBMH6g8OEwfswh4A6Gy5YMmUFx34VnL6Yf25beQxJIFfB3Z09hTae1E2cjf
1r8aGEAwYNgtZnoNnlEg5vwG8cICgkxkGyF9oavhFF++wutkT8ccl22OgrpNvXrd3ZNq9rx2B1qz
TQiZh2IjB+XxfdUCbcVLptOJbzC6GNIBP/9alZ3cX/UykV3avlHTRg6Pe2ziTXpHpSPNhCxf24oW
KSXlTqP/rQT7dhUuM9OW+TXJfzWu0Razh14lS6O5yuz9oFygpiRgMmkWtUX8KJSZirD6rKAogDrx
o5Bnogik2RhOyRpKlrlxqYMn3uqUYmIAlBlWc7zsjH9mIMhpkSq0s+I8paZEMNFQc3A73x0J11W5
lxiArob19GSAxNy7e7PhaYP8EOO8DSeGjJMpMBUdAPTbZ6ccW+uugBRkyUezfGEEaHzkPWdy2HGE
53EXWXeZQsswU5FOLmTdo+dhP/l6xaeJetDznZm5HWxH1BjTcF3FL6dJl8MdxhSAO+4XP13qCEd2
vvjAGQD2y7khpgak+njBom22YbLSO85aXuZK4V91mpLHW87zdXkScfasl4wIQbqM4BWNdu+Z9zDb
KcbuBTVsXJVYzGTM0YVybyOQXAiKezaJZ+TGHUfQZUJ5FpCD1pRofSosYWY1zBcKEWRKrAnMs2Fm
B0Nut0c5+9L0g9TxvG4ML7pepuq5xJmQyQdD8ucNI/XA7lcGNVfRDsOScmaxGFD/FI7RfhiFT2+h
m32LST79AZEIndXjT0XHCQOXbDjPL9oAewXehZzAyKGD90+I3A+QUYOdlS60mwMXIeLtEtEmQYJc
5L2f0P+BzOQVulpo35glPYqg5GuEiDc2uPprPwYylGl9CJXjy3TLG4gWjSsAapk3a9oBbYqLMXUo
CVEcPRuQh37Lbbq1TuNDPhd4ZNCTL/EsMrXBnXw1lpuDiyHIpTeoQhloIEYocEQ4Pr5/RozPsyte
Ee/mmOFlBOjUeN3wrXVueXkNzqoHoEN9pAeWFhQoVY0PC04I6Vd9aLpT2BxSBrzcl9qvoiwnOEXc
kK4szLVUOrm8HEY/qwI6XqY8+OxpnOCSP8cd3I1YcySUUwkdOmntDJgCDysjBZyccbJhc9QqlzmP
0esi1uFYkmKwg6zN4/NcfnEU7e1eZkpfUyblsO85hZKMcA6TYnHUXXT1uQDsfsq7qbyGevSGV4H+
qoZf7BIbyC6TzDMfFZrf0SFoQ3c/3axLzjq0qLdSY6f+CeNYuKPar/eqILQ+neZ5LRGYzKKHsq3P
4Er9Gk2t/lP54O9YDPpo3f/5ZekRh22HLVye+k2yaiWHDUzmfXOCQbofupzY0tc8w9g0EglYY2yU
ubkkrOJYywE/X73SgFgeQZUQwUCa4Aw/4PB/fl4IiOniwB6YLI55SIvFzxJq9aEhmtjJPqJj3KnU
XRW9RXdq/uiOV5p4yBgcKq6tyLzJRtJ9uLwBGMJWgnURCo19Tpt4l0TqiTGmdJDbTQ2nkwYCxTpB
VQD70Me5VlmAd9mIQDp4qIt4XcunLF6nuPPJPo01tT/OY2ZuYzyaBrXz9OmoZPfQXZIJWTZwBunz
EvA2ykhDaB2Iw5EjwU2H7IjtAYXQCYxCCB4ghnvV0zx6M3vmzhqhUuCehCEfKZvdgdlS2qduCLX+
vaDKiBEvcOa/Iitz/i12ZsR8M3Ku7xtGBLQ7shW6TNaBspR/CoJnSludEKwSZ6wFDEBaBphu96Dl
J97Yt4Dy4WaKHTKQnINnzBHLLZA/a/naGMvEl92Cqjy9iqyH+gCvuxhLG1LaOaUbV7mIeAnHAfZC
Xnkau+GwQu9RU5pV3DCDte0mmaNF65izs+xCkZoen1t6QSxf28Q1t0AtrrrEJZqrQBtk1x4h0pB9
B+hFXph6TINpuDLeDzjzyGbUl/tugkjaFslpfO+y9AvshPoNOsdI9g3MiuL1LVxV40fbLyiKqLjO
PEntOL9N1lMFE1p7iDlAHxWMidZAx1q34Ba1fEXDLRA/Tv+YhyEWw1aPL1gfeBoB8UNq5PZeZzaD
Q3eEPZgLduQIG2M7/aGFEwRQZTYhKgH//QIhorSTfjIayXQXnVYHKJU/iCN5IFO3A7OGOhFfq98Q
lgkcTQIUJn7ZgnIt2AX6M4QC0E5xOuaDUh4a/d4hI/bTMw01GYnrDtjpjRbJwltMsFG5T+uLQsj0
wuqFHFxPbMwSqeXh7jUHNxVFBnqsYOMyCnU+YCVlCHSCFnp9+BsSExOKpkcBuS3PTyqKnFMB1bni
sJU+zO37DojGN1Cf9nfzkuwMY/GSfJqWDLQzHMBbIC9YDwjKhGeeQaYjD/5x+NqNDhBYLXlgKuOb
o4Wj0al6l6+N72zd0sHbUR8VUkE1QAQBEffdnYC6kCqGUCrbeQGtRJ2HVPCyOR82wfekFQMAEbS/
Q5lIOEfRDByMM3g9Cp8q0G8sRneBfK99QEYBOmPbHs9vuBVYeMZzNoQqEm6OaTHHQSlCPfg5bMNj
epDXt9V4ppJCsLhz0mIe4KrWP30Erhb9ekKXfmTgwcZaD6Rddnpjsfh5u6q4802vhHEqtoG55BxQ
bbJDuLr5EVv9N2FkPLzPaJExXoKENyxY8+oetH2bHKNDtGHq30dhdAFnm1oAuCCQPP3MMJVogveS
msyRmfPi3E6IgEn0YLj54jFRlDBWuFIyOLgKII2EeCUj6ygI9AKL4ynBT/kDahJcuh70NuKVFMwC
ZnO0oIJ/A3I053AlAGUd6yuhtS7VtEfxK0ibsfAnYOC4mwJjS4pd0EvB2jn1xwudOsUNoGKu3+5W
uBYtnGgnmjqMZEa9n5G/vr9BopQtAsfXVq8RSwKWik8PK69uDBpVjS6q/Q1MBfi0uIk599F+hM6S
RlEQ/ci7JssXDcyw6MYEAMaDg0zbFS0PNZ+KCFkYh8tPa/m+ay5YDES6alHSga6BybqN9q1bIDel
6OWV2LVA/lxBGQPYhtX9PJSQKMrlyKp5YMPAONGabi6zKaxxXfJYCyvTr1dYO9mxK5w9sMdxO8/Y
0Z2UAqFwidL87Ftaaefx3v1zBq0cnn2ZufA0bNE2IJjZ1831fsJxt8O3N/wo/0biEDCOu5K+6Qe5
FFYiDTga8HB1lNhPyk82guaJ29k8spyMRlJUT9DOR15LC6nCLhKb6v6ajiYe7VTcGFKXfkX/Eghi
migAHdQdn7UD46Q2h6wj/aKqevtGZMyqJL68Dtodh5SNsOH3umV8KHcVkoJf3W2ofuDlcju835B/
ii2E/C8YdxOajAttsHE26J+iCpNyJsYUTOBfNAAqmdJ5gG4ZoOOj01KFF4p1UdvEXg5h7w1hr9On
FFBmbAISOlBBEJc5yMJ26hfYyoF006clg99FsFPcPtwbyWfXuormgZv3dLlTZkw1JUABgNxgxJcY
OYNBscxHPmhhM2E4Ehn0pvqFw2/hglwHU+NbXVL3hdCOfEEhRPARLX0h3Ah3cUgcAPlQVGjxPm4B
UjIHTia1SKiNd1wqEVukhyTcMM37eyc5Ru9hf7PsFFoUZvKGsA0saV3o8dLnLunWcGxUO6flLBk8
64s8874UNdkWdZ3PakQspe5xj39D/sqWIy2VZB+VxQh1B46ynLp1G+Tyhh0K8RNgDtVqvd9x4zxu
Sz5fO+HNhyEJmd94bAZpkwKOpcDCfeqp+YPqdBFh4LFPo3WdeAAKzwz6jhDcsyfiQnnDNieb17io
cJykI91mgnmgKVQb6AXekPazBbvXDUrsDxoNwo4GlgDkWmpHyuAa1sDlPIwp3p6Mcy28MiB2eBtS
KF49oge1/W7vVWxD/7d6n+89AS7qdReCGkEFh3eU0ccAsQG95yZubFA+tVW0q1QvySiocf1jkVt0
kKETWImj+3IgJ7SQ8zkpMkBkRfpcx+KGrAfYFgy5gjy7T9MNf4UFgksffEAVksOprE5vyFj0JEyQ
sMgHa3JuX98WmOxaR+VrioI4BC0N59eTyJ1VpAHNqo69DmRQo3ZWp+l8HsWehQstB/NaF3XOkQY4
aJlG8qc2cZvCfn8Nk9eFspIl+0Vizm+zD9cMM29iBe1wvYWBbPDsEjET2UJnrkcOtSoFX6MIxoim
IX8q3aEl86uo533sTetjjceHzhIfnAnCDJpLTq6370rzo97LGYqOdrrLCQ28jc9e34QUhtLe47Ff
1EWeAMQd6oV0Vya/T7ojjC4yK4tzYZ1/dxiRQZ/gy2gWCcLKFGp8NZKReubnSxTOE8xUOzvhknSe
pLKEqyAax2Ft4efRQqeLe6fg4KnLG32yyMGa+mJVZrumkDnaVct4si/4XYPhHg3KeCntWhZx88na
hRNcrqNuO2FKoCgFqtHUNzN2VWinAbY+/acisShXhX6fpBt+JiuXOpbB2YAQh5QZelWmLzQMGHkf
oc9bl4ZoFr+9XN/C8RRMh3Sn0TccysrU67J9nWKIbUNSnoQ+tRd0cxOwUYgpPODHtN2UX/wco1AP
JhvnP9tN3CGeUBzQTPVrxGpMnoS+7BziGUlLvhid3bcov2XQR4qjCjXJz4gil0GbEMIrCMbyTXde
iHNsbglsZbpechDpdggfzdJFt4mSzmLabOLXOoofCQyNgRwajoAaUj8uOTqjGiR05ZcB21TVqYpl
IS1gvcTm+k2vxc+w3w3D+dV8xUM3R3YnJ79Su0kqtwfjMwFepnyOzkn57WTy4a1/JLo/dDuFESxA
tniohJeugXNOABpAGPGMBtBRropyyF+k/oPHWAzhF7Irg0eD+CAlV4U+RWzzPxNJXho9LERsdv1S
dWrIJQqns5E6BhjOeH0aDtGlGc+4VAuNHNcyNY/IMgLsKyamWU+0XGELleuUPKVlCZFizM3dgARO
Vi48hwQ2FSIqe1lBqlzSZSMfFDwpRMaFaq+jUq6b0AbD50LIB3OGGtqW5pVN4kiTeU4iQKKmvg+T
mNQZHUy6e7XbBOFVRstc1+r680SiJFCVXtNPnGI8IyRJR3rW6iAhghPWZxsoYtRniROwK1Npyb1h
8or+EdXi6HYfbHg81/jHu4p/kh/O3gOlPVya9Q+WME/NT+E38yZBIGd6LxRpIYrvGhQJTubAgIUH
paTeQ55Bv9KqDmRFuUexvisqUCSgRhvmUGi4OR1h9YWsOtjtWKwn873QekjvAF1QQpDx2TBQFLgQ
sKKAlzpnom+qLT/cTYgngn4kbpHeffwZ6D/dsg5F8xURafgoyFOIpqFNsdfh9oMEhvoCzznRaIj0
OWABRCj9d4OxcoAEonROrNpp4dw+5T+yUi5eSQu+MpjNmn/7tDqbKrsKCQyeLYsKOhAdLwuP18pN
w1szKXwBHYXIVsmeQXtYz3MEoPQvgwGQqTa/MhIy8QZiSX2NNKkOqQ+txYj34qvMNlRG+WzuJaLY
3G0ZT66BIIHfRoAJXW7oNrCzGJBIosDu1l8WZ+5wUafIozkVrl4Rt8qz87cXeBsHfHhiGMj9u4G6
cPqvYvtOqN1FARLS4nXE6I/RZqi4/crYoknF5YAvBn+if3B13hAPh+T0TY/7f3JTtRfq1Zu+NXX8
UMRdTagK4adZ2oT0+IdnqoVMFW0m04T3kxE2IyAfXh4vgd+11BVTR1x23PN+GRJep5wK5TqCV7bM
+ot/JAYpQNj7hHpR88EbpDYNY7L/YsSYlypwPmPLP3EtdrDh6ZgoRv7o9fDFzKKlHIwD7on/5uUS
Gl1yiS8kLzW5MtnIoMzhOnT75EJhhnMIgD6XJgWJkFfy8OjuKciIdicQDhx4TQRkZjSbgWp8MimY
oL1ls2y4vY4HtMLP+HUU2wYUqhtUzK/kwkfjmkS0ge2fQ8CD8M5/aqhAOurDe3LhrYt+OCcmi3rq
18P0u6vn2t9wLA/TgOsYmCIzMYRNtaiycyVSDISgA0LNI643V5CvX45RFmnRLxRvp1/XVIaJh9f4
gvkTmlfdabbQraCLSoGJCoCDlBCrku/JZ+vRHclUwFUuSJKyIw1vaIBOatovyDvHL5h+3ER2RcHJ
ARwInfP5ZGMYK4Bh9LngsYgqyI2hpgF/jzYn+4APmEAGZL/Ft4nQ+ku7+sg1HtkvFyDJtc4QzUAV
fsMf7LZgzcC0L3btAaoKMuZSkEeEWBcsUxDwBj+5wshHG7hMLsMx/xUDYcyjW4CuDuFvCYUJ4ICM
K/mBJfXVfw20W3pxd+RmuFNhJU0patMehHw1dPrasf5EZsjT36EqEqFf2CLb0pFTHz7nCmdwdQGR
5XbBvl2DaVvuWePDx/iFPwKe1jwRPpjJtdrxtj66X+g7/J3Ukryes0P1C9f235urdjL8yyYodshF
ho/8ChmHgyI2XPRvOoWXbss7iy/lgRfBSAnnR3Mx+CrWysVV+2M7/VOC7DrQe4hVwTS7fYp9/IeV
zDrRFvlHs8X9ARXVil5cpoiaRAiGEGvE7IenZWiKl1MfJKKxoF+kMWn5P+UsbEYd/xLkyOijh0Xn
Nx/JD9caY48IN0DMmBl/4xdyJLZDBpeh4bTAq+PZxq9mW/1iB1+KVjmCypntOLCMd95iu2kAf35I
YrlJFjqzvz2Y5pLFRt7SiOtyetg9V92RSYOMl+dmOTAFoJ2OX6KFoSFCifFHGN/D7p2Sr+6nBHIe
7OYQZflGcYVzhPyZ0Su/yqX5icwGKnG70MmzGCgRHIprhP/DR/vFvt7T/GiugUlvmFghiwANTLvh
6RjwPwaE4cf3rl2xsyPHQnZfH7jfDtH+Tez2vDOempPSpfmFNEMGydY+Sy7kjzxAjwHFqbgyTPwO
Se/wYfwJmfuF35SO0lGcOo745h6eq/rAC2Etq3fRtZzRZqYS38SGuWi/oIJyIzqFT+hgHOUauwaL
ZRq3SwnDtqd4DZwttVP8wzW4AwzVmejNL+Jt64zFG1GEeHJFPg2YCLMgkEnVUItWO3Rm0pHrV0da
28X/3ju8MWoNP4RTJWDitXemwC8f+0/C37FR3Tn8cmW+BSqS6Ha55OHaA+sq/ul+Wb8azQmp921L
SZgP/B+WeCaJ5u7dkbUC2CxePs/BvGD0sgAnOSYLxymkbygRJg/FKXbdkUjLLG2wLoFhhxh+NtXd
CiXNAX06B3l+pbgSvZgb3G2l2sK5gOIoWcEshemKSAdajbBb8rmr5pdRq+szI83ASpV7Az0jGWSq
0CL7i3FpDxO4ndjPJ3AgMKCHvbYA6eZBedzmV6jsFd8iaSGMs3WEicNOTgjni0/k5UTqmhjBqsez
AB2+pIgkkmnEjb6fa/VORHhyIZzKWDLgCXyfecJ9MKLMBuPOylTPuNLiqbDIVCHqG2BKSQ5H5ro7
8GfO+XpEdoTNhKPdSU75sAGPIbrsmIvuSOjmlRFqBj/fja8PqwnEeRY0F6t6oH/O4fFiArGUs2ri
8zXVbNGBgfvAioiaLOp5zLWZTvh9UqVW9/X0iHFLnjkc4wl6ODZZlCLAY6lXI6ui3IZJ/O3yag/8
lZ9MN2C/KvzNyIaZjeQB2Pt2ia+vTXgViITilvdwF4IJ4PI3e5pXyKRGeLkBsEf0OUG6eB/PTFTu
5KbZo+5ww+DIIB+ADjlKfNigtS0aAXQLpGTgwyU3zGbCmZSeXxzL/sFqdHwIZKQ7vPx8hgCPjvDg
t+B8uemHuEVQs8E0BuAg51VSVDM8RBqwBrHw49dw0sxSB6Tx+QJNSz3iBp0WsYVasuWTTNR74O9N
K3lPxH5A3TimZqLJBsb0fIogMEIbpJ+ND+NM36WWI13qhJA43aU1Dmvz2tFP5cRVt9o2P1sW5f8p
7XbA1jkkv/B/YsOE8FSTxhse/2xG8xs+e/soyLNFtbzNIU6WeATRYvuY7NSHPWIctgDgDYm1Dwbj
tSGTIWxSArZ22JVaEL//oJ2HH2TSpjOtVmru4AUdT30Doh8BA3r5e1Fh4kd3X/BGPG4fEw3xHsnR
AoscIN/SnNuA2VBEAVb7B/+nSBDWEFlnxr5/tA/jZO6KdQxWyYjQEGf6o9GTsNXuVgx2i80VLveT
pbaHglhYAsPNQ3t8zwtIaRylqL/jAwk4T5d1wh47MONFQKWG/4lOSNsMejAZqTm7+u5Jr3VK/3+o
/zFtoI67CP91DYWXgH5jEwEHKjOjBInPF29YqS9/eAXp9wDVDygHK7fpUmeN/uo0mIB0W+8Y/WoO
84Uie4M1wDKnAxDUiyyA/UPtaJ4ehX382x8diUqxs976x79+5h/9gxuMMwczT/pXy7PvbeLRh8+j
afzCAmhfKPMCg3X0e0FuKyPmFPJaGrDoGCDkJwBhmLW8Xh8KBVdpet7M0hmW3uPcwbfVRmsArCnT
Vjtf06VjvmNJGXZLXBWXBXqcP39VJ/TaIPRUZ7BLX3Ug/N9b/Clm2aEPskN2KH1SNa/0053482BD
VFAhW1+aSX9QcBI7YoC/G/mtydbcv3gvOKBQI4AMsOh9tDCL16pd0h9GFB/TRXKIduEK1kNx0M+l
bvc09BZ23thszvW/bNn08+aPNiIQd7EJoSH7E42RB4pi5R+E0YJwj1CTNIfz9JWwVN7B7aONcCV8
6NvXA9PiW7FQQhtzpeh+27IuLe2SBzSyQTSlomxI4bRBYVyzbpmOU0u4JmPalFBulhcVM5WiTGWr
D8pUb558N/xC3Lut6Ac0hSK3aq5JYK2hrnf+e5nupU+6WSCEwD8pr32M0+AmIBogDlNVR9qF4oVg
SHjEy8R65EfqLymoLDWRgCIY+So1B7hDOx2vRQIfCTC4IrXwB4/F14vmstQ7wAZJ+imw0VOaCBm5
VA0AxKrngYqcgjk0aPSZjAdSLuM1ZDB4P9o7iG3EpkEOHS3g6o93ykGYq/NfUkms0WDzE0KlTzxT
X+VuOD5RB7dzuu604ZEuE7QVoJ1OeCSDVWWfJCxalGdkobfKL8nEyNbkM/Wy+JfiF5A9NTVVrHci
Nqg1nzPeicQEd5BNtg3+S+jGu0WtfqiGF9StqJpyFshdKmwTqpD0VmjBvnyeh7v9HzgeWjevPQpN
NQA9slVqiLGwAaCmSXyX7y/tSHiv2gvQMYOs0zUy6GnkhS6XGjzE4xflmAWINMPPkYNMh6sA/LJ9
ca36QOacNDyvU2/uhcisla6bgUHHN3y2xTt7hQ77IoazQL70GGKMwej5pFJGxwwdAqUJ1UZeMf5k
ZPu9MKKpgNXv/Z2jDD9rndmuQYC5XZB8XhrVu5vlkqZwXuODC34Y4D5zQJEb84dpg2lOAsrMpiqQ
mH8vqzBhG+R2/ivbnIs00txnG/DIfK5c/Ok1ilwIMY71bzs2DchANGbl1DR+TtS9rj3IEaZQBCg4
4fBJMeG9YpyFNsb03my6xR/SHqPYQHKuSAJgkkPwfIKlq3uluRiVw1krQW0vbakHc7oA2KJo+Tww
g+V0Wd7VM5t2BCMkYTlQH0v8jDo1kDid3RgdEigVwoTTlGsm6GCKs4P1wAd/0ZsXbfIBM4LblOAd
anZG6WwCif8hsgJWswP0VFh+8ZukQSkhz8TtdHIaMBg6IqhAQVDQdfoFqh7bsrok8+vfD0mCd7Bl
lYg6dPOdI0O6lXu5+c7ClWR9G3g/3DYpTzzMlB9AGIyYtlSL6DL+W1PpL0RlzippRXvurO98Ojck
D9N1lc6e9dLsP8o6yFNHpWk5ZC06cJHHyB5FrwmtpNH0StvYFPZGpxFFElONCaGj1hNXySdbqVlC
euCnJc223puwuN4qr4BG2p+EqL3Cv3eRVTjYLJ6IxaHvseTj3yw58SzZLpapRVEfW8jy2njvcAym
FklxthAzEoZ6StHEx+M1MT0ujjnE5Gajwr6RFFEgcTGEfR5w10ezjr8zxk4coQeyrAMVXcabtzw1
hDxkOy3hA39F8p7q+FB5ZEeiWNuerHXd3FNUWijCLKw+i3NkXjKY0P9s/LBGCnvgHFEjF16vOgA8
cP4PShxpAq911eDqbc7hM0DTV/pP0Tz+la+wiqVvnwLREL/kplirGVEw8er+RJIWdXdK3EXoSuRS
iY8nrl7iobCtrNPzRb9LpjV5qIRUJch2uCdBT0AMOB7+VwOyxCWbjqoR3jIOFckzB02WM4kW5n/M
3oz3R4igVLrQHtIENQhKDaYFFX2yQ/LFgoFkBj0PyNOKysvUIHlfR+xOsN9/7wa2V9NP3hjq8W+i
GvsWRAQDGXWtwJmjWxhFi4WSOUREyBy95BM/Q/yheb1QeZ5+Fh9wqlbDvTKsNJLOyfKNqFqGgVFC
K4FewfZgFGeK0VgFNJVHicL8odBHrQ1KQ1LRunLWd6doQ6Cn03iA9xjKTCyBxTJEvI9+gvJ8s8St
c5TWVLS4LtklxXwj8cQASrtNV+zf9/aeURdmo+m9cmWKOZ6Z32+SfFI0etuwfzNJ0WZNSI36BRwP
Cw6L+Z1Vfj35rJLgpV6xFNZvW7ab1wa4iInTYMfAIILyrZRxM1JxSz+NEa8bBhdak/02VklySptv
GWeTxoX7gSmVLPlPHEIzpK8M723EhMQcHDo3UW56XN9wCGHt/eN0ML15fa+7/s8LhZrYnW1VVOXZ
N80RG/15eQe0/kc4aVDDLUi0I3J/liNu/ODlS3ZXA2nL7YO0m68J4wD6zQdUmIdBNCkf5gdcVlwn
6Mx3ZF7A0NnwVx4/ObZnqBiiVC0si2GS8ZtYaXf6gdos3zbjA16UxJaRXS9a6JcigPwQknJXgvdY
VH5XeYJSR7M6Zh0jmGDtCVQhXC6gYHAWMS24ZgE3STZO9ZFDiZyvSAeSY3p+n193FZGb5EHIgJKi
XMLj65wF0x/lQhRSLiTYDBBGLbHg1ZBpp+kSPRxewg9ymhxrcPOHT+JyolcZwFyI+GMJN+QN55iz
CHTQe3QoRSafHtozt0wUYIAhKJCwixVFns1Rw3J5WB6Tm2Fuk1R15aJkXE2szzkC8DyRQnNHsfm0
55wOqJXH0hIvjo4zkNTQbG+4Qb5goWCDQUPE6U9CoxiTBY9Z9CO9c7dKv2JuUnPlMMjVG3bSBnPn
dUiyMeCaO6cuzP3x0EI3XIrTFN/ns3hzjOr0ctsi6qVbKrnY5Qn7COUj3uvNnJHm8vAtxgfDSoBB
+/EfTfe1m1iyhQH4iZDI4ZacgzHGcIMajMk58/TnK4+OptXjtg3sXbvCCn8grPX3Eg/BFH71OcN5
iCadzm6CAQdV/EuQIPE+hsV0dvumGTfSD/w33/LRL+kasJAL9fHLD3c66RiORTf97YlDE/m2p++D
PFwX7FEYIR/j4f3NanuUW0zpoLgim5WRT4wWP3am7Hf2m/SbkYVAEE+CBoA0OQ2vX17sDoGDpLGb
VOmJAO2hSStdJr2emQ/97/KWMf2wQnj+L4gzattFQwf06XXpb2dC8tujhhJyqEhDF12ZeO7XnpL6
xW/Rrs8ENILSbCJa9V3puUkQC3AYi3gpCWlvPy6f5yAZgHxBrjw7c9fWw/mfCSPeox7kvmGeDLaB
NYBGwqozpGaCh+Lj3biLtg7CU9AlTDdsQR6yY8Xc8eR3BvKPBW53s3wN0f33nionM+HhrKC7vo3k
Uozy+/6VXAo3N1W/t9yXcj1ESNj2IMBeyAX8mEfm0lfPRvTbr6RnRs+oL7rm2xr061+qZzV5C9eY
sq9v85sfNgGm5JczO3qzmOwLhvEd72Vnix9P1H1s/4Xnn24cxN/bvOEFlPKZt1dZCmJ7nJyrEHxU
3GQpSgzKCOtsAcrNXMCj/JY553r7f95o9XN4Vihzf3As/stQzAvyRmS/of9m239h2X4Zl7BRIOep
fymR985faYJJEGiKG8BoobKQmZQes6vpNjvFm9fwrFz29Sv164KX7T1wxU7pNw+u56quv+ff7Vem
l+3Ev11E7NeqdxKnw636mP2lHKbsL+lbfpkv/NGvzaEziVD/qIQb2uK05EE091+HIGPDc8ba1sJ3
hvnz+o6Mr79+w3C7tvW/56/3VFPZlo29Nembxy9cqkkn+j3pO7SWsUomVod4eszOhqTwyNSker58
cC8GQ26uDUo52Y+MQUNBtqLPftREgizPVMUxvpOcCWxcR6bnTs+/L6Fte0kETtZHA3h5aMQvNgqP
wTZmP0xnKyoNdwlkoMRHcxZL4fgbn52/WO+4l/erc39oLQgJeb919l8SyDO2X8RFPNjLNvdDTI9g
b/b+cCp+eSsGqbBMtg48xVvl7ypgEBU2IsE+B8kuOpOmioHjs1jvZDFeK0GezUZwae6cLtTePTvf
ZR2Y1sz4enybKumOX02ZUo/G0R6cgrEr0JQ5oz0ofeWzwd6HbI8vk7delkPQr9YT3E+TK5A+r48z
E8ELr79+uPxSBDqHWSeUoQZp6CLjTbK0CBtuhYNsjnOd7ima76sQqxxLiVcNaW3B9dqHr9TPIspf
DvASoX7vLhcH02M+65+XWWJV816XGXOB0kagNikdf2PUll+FyNd2mD+rkT7Qy4qI/ojXr0K0v50U
UmPvfE0X4z+UhyaCK6xaUGQ16UXx4Xe3fBuptkS+TjMm1kKcFJABtIXxDrpq0SvpAs4N4P0BgHn/
tTQ2dTzHROuUw6bKbwR6zonx81VTJjrkcOuIuXTcK7BhojJRVzIIr841ACDxFsyQRZzOaDvzwkcs
kIzOhGQg1WO0pAjFjNO9UhyCiNz+C798DiJZS0H/s6yHA8KXG6fP1dNZSRElqPLktf0oGrTMOLWu
mtSTUy39LAebJX8gJVUke5F/K9PiAXqN1Zfse5iPZMmMc5cmhyu+kyZwvV543lnlOxqFB1MKsqtI
fci7bib1bep7PykFuPSmnODlkcpbP/z2HjdCrOVdpnal0mVFoU+ZwMpOzdNsBdaAMQzbeXmxqiic
vmmm7c9lX3rrzYUsayVBz+MV7hAtEnz6mSnkdC7bbCVTYHhGSVntXPbmMd1+7gb4kfpu1B0tPlvY
uZSyaEsW8FtH9wb6aSzAm/Khepfq0Q1LNzcRjbuCeZGL1wCzj4f6PSOAZ82rV5yPjtI/8IWFdHFD
UbUakYF9HmYroStX81pkvBYWDNL9d2+vQlh107HeLce1/QpFSphpX6U96eroelZyfH2S4+gPhvdl
ZG6RpTdp3ADZNTK3p6pxiSTKuX8nM5XVFQBxL/dvj70B/GzivYANCsuvHJ8kdUjoPvJezzLzwqek
66U+oq0e7ppMme9zx3LnLiGLstw/xAjfUMgvvhjPHkvHFDdVs/3R3ZioSjfWXbpKZHMCrN/ljq0T
mytxwNgRH13VsM2t6EuylMBl6MQ/d0QZlSeDrTIRnoKq5S1CYruYtFfGSixhDejC73QNSvRnxwx0
2d0psplB2TZFq3c72k20cuM4/RELkHvnvq0cpguDo6ASuiznGuqMPZTIResRRIiSP7Sp0KePuQYX
eH9SPZf23gVBWaNBykwCliKGnl8nau54DXh4UP6txLA6b2WX4G+upCtKmJ0HVaV0jz66Mu4N1I0A
GUE2gvMFazdDL1cPaPHhbXPwvQWPT9H3RmnkQHU9IPhN4eeHW7/vao9RfNXI/iQf9QTZH70Q3ANW
x/fq5Aj4NERExQU4DeI0u3GaOKNHlGcEYPkLXpPKfy9ZvNgTJmVTMbet7BIfV30pLFo6c6eix/KO
qswUSaIB517hLM/hXhPxmsvY+R0zOVnZRvOpVeeEeqAOU37jmbHnWBo35IRnFM2Ps3Zpz5/DW1C+
yxUjB+Trsgm95Wf4EwNvcOzB+BcX+ZX/nvZevR6/uix7Gq+uIIGlyY35SZJ8fON1LWZ/GJ+Qy9rg
loNfJmquIWf+yzH3teS6sk/WwLPO08yrGN03XxgQMfWu0ol/M/xZokqUSk6bXSmX9KL4avfgJL28
SLg/06uuN2Mn8ljzFiq/sB1w2xP5KAth5NpJ8Xh1GgAIFlMfV9RfanUMpKlmKpBR4zwUFdaD6B4J
qgjZYGLrHIrzi0VdBQ6o2/q+sB4O+g3G402JIVHzk0ywsVOx3TfwVvOkyOcsqpPSbsRIvXOCi5Pq
Vv05W/TAF9xRFz9PRHzJ5GidLd8y0O2CrDBcXnc4lGOZvKsFrti+p8nDALsbddN8fpka1sMap1EI
ERjqJouJOQGLGJ0iNUySQ4bvzTypCTDC9U8ylUl2V886kgpgAy+zazF6760i1e0VB9NH0JwMXCpc
lHPhzmg2DrRdjlPtwvUi6aLNiiyJQq8Hz3CLY6tucsnTWc09UbdIH9HapTUX/3EtKMkHh8Ga+VwB
Vt4Lvf3jUE4kK7HXx4OFwLI8wRWmY5oKnr8rNzf0bW/EKcdAJEfb4VPp/dPs2zY4nt779P1seujF
tl1G4a+/VUTE7G62fmS5YLuxXHE/THOL16J+1J50Iw18YZ+sLNjHr79RUYZ2zian8eNtHk/kmcmb
QPs+TYtB7sM4e+060liZIRciaUUPZ9LNtI+xwj1RTWdK0WQx6bn6Awo9ynY9rlSq/jqU47FydhSP
fFARPN7L/GtoCax00SJ4KB+pU2WJ2MX+JtLIxRBw7vSTHoR9is+hkbk8Wk6JHauCOY25lPnwbKY4
Hhu8EcIXVuqSXOkc/9ikgvOA7uzVHsk+mmriUN0fasicmS1jwOIywKtb1+kbqXqeMvNomvIwbixJ
i1J6ioFlFfwsFnai8WJVvX/GB4851UhihjfqWIPL3IUuXnWCiXul6tyIEOnyKTEOPKk1bFY1LU9p
TlDn87dINxVvnn43ErzP+D90YJ+11vCUCcA5lZDW0baAeIOKlEQpEDg3HxNiC8XJq7T+1Kk5d6Lz
ExG98aO1IXWbP3YpJBgWLGxYkEzpMTC/r1QSkyOfn5ki7oNmzHbUZkfH7lbNehC76OOwqaE4//Ga
X6uJDzp3F+bOzTRk8KT4nARxCjuoFpnhOFG0ARhDOU1DMlVj3DH+ZZmBasY23s1n7d5PHGvj62cK
/pg4INXMvo0QUbT4aqNQHwY0+4aPtESjEBm+i/pIVnPsoFxT3IWEMG/nqcf1tgbI1RHbRroOgnsp
JLv29BTqF6HORINeA+cehscsN6b7/qF9G5uMRxzL/GtAYap3n9oDPetFrOFcTbVNS8svOVona4fj
4ILZxiGKZuKiaoN6PcM/TaTYVKNyygRYWid4DYzuw6r65vwG19zYDGhZ2hTS9Q01RQvk0Lwk8zu4
PTDR/u2NBl56wsBBtkEgdZ1qcRZTf1sT4fjVzNy/P34CxXuRvw6z3SCvmCps4mU0aM/MbYxP40Tx
Lo3+ZAwWCjGBDXxWW5BRrEqrjytqIqAcXW2mVYHozhkkqgGdV1Ld1BNNlX2IpNG5n65tv27NW00N
VOrgoIyF8lhnEale6CBNCptB/NGLJGVzXnfs3E6BIOstl6TvATsA2EvJe0tD7JFx7rUzsdK1nhvr
mFILqtpqnjBTGHsesHgtp/XSjNeyn3jy5WPHFR77q/GFSIcls68+npVw2Ngx2WT97Qg2DTvi/tmk
F0pfZH2b748lEhl6rRysbOa7WDnCMZntz0hXNrOrWd7HCQvC4jJRpaVoWzxf29v7/PasoPot5ozQ
zU27xp3SRGtRN9kfpgJRSbC4IIZZusyRHAA8/l0/n39SDLGN6DuIlh6JL7SjEIXAsvlJhado7fnz
qGT/fXNjhv/ilqibVBEsF66ds0U63/bv3MhHB/3L8WFwoOEQFIWcCdCVYC/w3AX3t8KCiA0imV7S
sq8cjuXnTzgjwpbIUaPMgrQcVUOvJ3+SP7tWbJqavgavsWPxI/q1JWG5Ki01lDeebHvTts4W4DT/
CKU+p5cW0ZFE4zA4KuVGtkUlQilmhpw5eseS6uShrvdTg4ppmxsIqNpqrWPnOcyVV/UL7fIpvf/O
quWH1iZPEXLk+vs/l0chMb1WX924ZiBEhPg49N8/UtVo5zKDZjIf2F22N3NGkBWw8c9oE3Fm2WM6
UFWbiN2L4t7lq7T9xam44fXUZb0696tJXY4kIM9CHI3eR2K/K55P+RuB41wjGZPAHoqP0WRViYDZ
oI46ZtOQkSUR71pKSPImXnWYHZMeNxI9jbQwm/DFYvvq/lSJdwUjE4byh2r6Ub0NcsNr5wZt00qO
/BD4deAA4SJSSqpcVh8BWJrfCcLHx9FV6+vj+hlrppT2Yq17fxMg1/nX17l2rxEfyH3gGmN/PvPi
MiKm20hh1dvNKZw0dok6hEGK8ZB+qLX4zovMh+mvHSBbh1HepnHVAgm5ipzw4OwkFrtubKfyKvI2
f+WSSO+vsJ+Rd4dYWUtNND1cBi1w1eoSLvCHaVp+6Dtt6teMEPbxzNOFdMAYjaHoQQwg6I+yUr8W
RQI7gTWk3vQdBX/P2/y30310sHKW1jOD1721GqwvvEvK6e674oJepO0K/LaX0wjSCKR48TJQzUpS
0dJ+vhVivdhYgL5vmM9xcur31uVWDAFN8VlNjzLVQwWEdkk92YVptUVYBa/m+g76IYl/23aijrsn
pJLTrl7fwhx+fW9497BiVqXaokTmNb0qTmpKVrYXpU6iOa/2pbCqi831+u+/0WLq60Xf+1J825/T
jVhbbEdR9TYSNorEZLCVUx1vWB7QeP+OoIbwhYvnj3RnPYsPbt+Hz5c64pYU+LV9Clwk3GJyabFg
Z8OEg/nDvZyV2ZG5w5B5XkpUV4rvEcH1M5Q5ZGumt/uMf2sXX35UWunzTFOc0YPHElhsieyfY3fM
puDPhWJRv0Qa5/qmm8TKHZ8rhChR2CDPrjTb8otOdLjrTijF1J5/3nfE7SI1nfmAMYUZympGmpz/
0tX4UDu4lKhF8KgoFwSuI2AE9OFuBLv3J8Idf5Rj8+u2okVmEilwRnoZRVsJWAdFLgPzZcc0/bPl
BeQ/zRh89Zn3gUL+u2gwz1t3ojiuVkUbpOA607yiIuR3SjkaLEIgko6szng0PQMi2I2CN69CAX3x
M/nmZDSPdfffDzWUjlZ8i50w8jgVAojOhLJsGJI3YWfAwkH0M6Vl/mimvnCTYgMQdcMPnbvm50CJ
fttWNz18Z1py7LNZJeSsZloRSq2vT23WWx8sQsVSxer4K3jd1FRrV4WI0Eap+viLlGr1SODZs3Rz
cD4Kw8ePxL9Dbdsgnx2EcgKVjfUKcEbi93xoKK+AkXyG9L24+7bNsMRUj1WILd8HyelxU35dm9/p
3utVWAi8MPsau47G6lmhL6siZG0Q4f66DphsNldf9BfIceZqTOBQp9Y9Aq9xVCVcurxn2F3YY8cq
D6NlCc3hheSHylRQOjdWh+7LZIBY9FwiYs05uj9owsdmBAaQVE2s7HsGMto4E1yJVNnXZeURD+Fu
AQHnDA86N9LjHShLrJWV6GrttzLN1S+tPy6r29KzlC6fao/OfRDr4n8UraiKPmAhjhL6IiCpjl1a
Np4SEjE08XPU0EEOpPjXZeTmd94Yq066yrWKED9cZaX/+NMjHOY4baFnNCABPUNAymyVTZ2nFTsF
qK7ZLOtJF+64awhHwPpiqBukQCNx66SnViGDKVA5rI2A1C8/Go/hUZfhO1nZRMXswQs5fW3As9sB
e8nGs43qw0cEQ4nE7fKP7QFrzEEKDaOv3zHe9YONFybAmhx/UNp9z7Pld4tmQwMkajWafMOL9tEO
d11lJ5heamWn0qmD8/nkJnWucGjOvbQvbHXBRxFS1A1ZNod4IXHKL74ZE4kIaDEOxUtflx8eyKfR
KQb2y4+KF+ypv6JC9Zgux9vePcM/NjBavPvLQKyDy9orxWu4mRwmBCpIKZbHPMqzO95YL2u7Ubaq
uw60jCNA/jQ3Wo8drps+pVvfTzYnpCnd7TgYJpxJfHIEmF+6j+KtmS0n8qZ0J1teth1wdc2jRoYR
5/mbLlHlXmGlWmEzprME49eLD6PByzC/nq+KNFO8E0Ig3xrrH5IiuL3RZL2Xr3RET93rv2spVrD6
aH/Ury2DGh1yAwLyLJExGuvEoiHn6HiwLzBfGX6zQKPTMcyF08cx31kVlVF+VJmzHbYT8IQzUG6m
Bq8g4WwKxKeZA3lNuNXH50qhZe5m167AXjw/0/fK/L5pRtxbicG6ajzSyVoxMsKWLaXSjX172Ug2
z2MzU44B/0uU53vZuLahIdKF7fhUzpaji+bt8I0EY76uG4uZWW5KknlJhzlwb8XY+Whbia8+M9w3
AsFiYF8drER60/0gt4QQv3EmhwTX52488v1l61fhoTNxrgcFZT2RYWxV3fbO48UMFP09QI1aKP4N
r/NTfxEYGpC/0dC7P/Z2fW6R/3kl+/RzPUWSFDwNyJzVpvrBz24WqV+aud7Dhnlux371/W5XCJJC
eqbRN/m+E2x9lKP9c0k71i6om6PsHfoDFARQuQM4y+Oy2z1P7QAF02z6ydRtiPeSszGyrm8e1UU9
1o6Mm091z1BAlSG9vtPf5FgZyNx3dcgCR1svosuSX47JR6FQX2gEgyKOkRP6p9rB9CDiX9z9qPNU
IkW9id7qK9KIdBV97MqT5rutIFrKsgV81WJfmmGxf8nGskRusAnvWz51uL6B+XdpMgw1IceSynWH
HH4h0iM2va9Hi+u2ziFSiZyT5YCwoRcbYpxPupDKpe2XNhweQ4pC/MCsNHmXY5MgzjvaNtawGRdX
nV3/QqlH/b/wGPKHKfDYwgfYQEIsW6/qwWLNnnmGxhsbz37VvX0mm4tH5fll5+OdHXD6j8/dD/Qd
o+1fY5v5hdeANIYEc3CCMWm6yV5DmzD1+6jl5lolzTDiRGWq2epaY4kH7vPNcK0AaMTWzA8zvct3
qpXurGqLz2jZSYq1r0vaW/+7ZwI6EUkUMhgC4dTMjfUh7oXQLTT4i9qZ0cKfQLzWM+jDl/Nwdanq
EDwmLd2+aAzdLRSs76/CSvesqZJYT0yVUXIlXejWU0fkUEk0YsMLpqtKodFMFSTHpOcWJcGXcuO2
fBob68p6KOrVmPlyMLviUail9TDcCunPlWDs2SOw/Klo2LmWCFgUkkPaOeWL5t4xnwioixzpBvM9
XV593vqRSqSFnlnmcMAaY9Xd/3MC4hwXiT5XzjPal0UAp3+La93D7gJUtCnS2Xf0EUm8f1+v5Uef
L9aQy1ZFi2ayKJJno1upyBPB0aZfiYOgVXmp3Svptu32Wjm3I4vWs/1qpvsizyZYHR5FHVin+JpK
Yz+B+ANyLSAVNn+q9QX4ohJVmUkRKxQ+5MfZzLqncewlyxbcSAQ8+fTbqd90eV2lNPVPbPYJBlhY
t+3lv66VW0NhWVgW4zWI81+NAn3GS/PR1BBffWa1lyZVNe1cSxtorOD+/hDxDHQ8FJS3w9W9tGkt
egQZFyIWhnHT5b2s6VUgDpTI27FbGUmoKoCN/9G5ZgpisYrTPB9ppj6zhXj+UTQFXI2fUiI49y5o
Ya0sMrsK0hg1zpbvvYuRpoOhmOmsm5PBtXimFDHhBXqe71u5KjRXgRmCxR3A45f+s33++COcLYRb
39tAhAu3qy4E0H/+CMMLchA+EfnC3g6QsWyHOA1WJkY/9/iL7BSvLlrroWiNfEm8toiXj1WCLQWh
QGFp5CYdgOtIC96/m6s/K6l/e2dYmKsafIzL2fKsfkjUV4+FXHdlP7dWnpZyOjCNsm0sXXyONub8
uvnuTxxp+zouSpzAK65k4VE7lbcMrCihFAlW00qXn9fv3AUYIfciHcoCbph3x6eMB1Jl9Zm23iIt
nWCiOQ3MB7CK3i1b2LQvYK6468sP0IVsWbgTXpfpigO7kWKd0Yof3mqpgRF2kBZvNZPLfodr40Z3
TWJcrQefv3MLtnd/dML/GQE4iBhb/COXUHwWXj/hmvGpcFIbSKIptadBZv5s4+7caKwI7lAfYGxT
i/K+jpf5qpnDTajIxBdBakh3NnK1i8/LIn6kBpf+rStfGD0+/2PNPJIFiNULBkiAIT/jlWuiHvvl
olTM1VO/MJ2LH+fgJc43o052xF4EXQFK8yhCtXWhm7q8d93WKa4druiQ1swOUGkJAWSKL/T6d83r
r2KEqQhEGEk1zINUVsGqevrODa6lFHp/kTFc+TKK62eVlDsVMsaX3q2X/vdsxiAzy+aPVJIRuCCV
hnNty4L89ikuaUfmC3KP6i77amSuTylj7iYmBcVJueOHRDvUpzMfeNk9NTbFrUuLIBj3Ervgorcs
nxsq7JNyZTgLdSx5byxTflZDoeVCh2TZCXB2dIc2HERrzecQk4dmD/ZS70nxPBTUrKPEv9jXpZst
C+uLqe6koFdVfFbk/92ntRFWhhxp4tjK1J0W2fIJxXLXWRxrl76I89gS2q7nwNT5HGoHGOqiyIx1
anr/rc9OdlLYvurpQ43NxXF8n3N4uJoWj5okwEtXUi0u77VE7diKT+NDcRILstZmit/0aF25tDIn
AdK0OGj56t7hMi/Fw0X7Z96kITpROMQC+fkgw25tZk5hbCY8pcfPM1ZFGcKzAgmfKOx2LemINxrm
qLJ3tvNM1xLE4Cou3A4da0V8JnViyeJxnryI0i99/gU1jKP3F5qjQDpzaKY//Mqqc507ooMsgCb2
gi5pSP70HFt43hQis/or4NroUdKXSDPbFmg0bl37L1zVWy6fEBydWyGajHQnbWwUQ8FiYMsBnizE
OJ11lQjw6Vw5PVx1JPLpYXa4ybRWeISM8ojYhzt45u/BQpsuVJlFu5THJYrUDFZmWT1Ei7FBoBIG
z0JHBVRA4dg6zpUBtvXNsolzvR/zjPcuvhUXRlZ2EhlKFC1WXX+M9f+ykmR+P14JvLU8e6oEcWEP
on4HsK+7GjGLbk46r5lTvZkOaio19nbu0rEfX1biPiq8f8EYL/ObTlo+OSSg8f6h57F8V2RNWjco
9O1j+/b5cmrm6i+bQuB1WSQde31yakqwZ/b66wEdDF+ruMqVcXtc3UcqVXiPwka/bnExMZkeZRJ9
teUHMNi+HSbrpc+I3KkSnmt+zcklPF3HQ+Dam/SSi/CUEaBtp5NCrppup9vcBOpYf+FhpTv335zt
OtY6t85zPlnr8aYcTqxT+dYEIMv13r80yTA3rMBDEziwfrPCM/cmfnHE6cSD0nK61ZLNvcjNR1JY
WXS90oaDw+SOozWoNlotkJZwZwDjPw5Yuk021tPPo5OaL57uIw7WbyyLR8g9wU+P/NqjeZkE5Q5y
ESwLvX1YitI7I0X2A6V9ujZ/3XuEgrkJvSwlG7FWLFeyuHEG8Oa+pFpfQr+FVJB51qYr/Qn7rwrN
vspmDMzfoBwaF3sX6QhLxZMXhL77q49MB/yqyNBtbGzDyKW6RLHlKLEWN4Iu0Y3qdmx+xhtuX8iO
C8cY0QMWbzY8eBvBfR6dhjRnnJyeJd9YoF/P9iVdj3Svc7cQClZyTlaJPig+tVSPacllMHSvT75z
isn9tN2BkbS1zwyBnU/pOY4p5BbX1Zc0Uk9DSCZu7uDAXlsUlTN1A5S5dVb9hdwzTdk/JPH3Vnpo
1KK5njSWVHrkUUsqlqfuJnlkGcRMXq4DoVXdcZY1gbNlPjKJL1h5Vaw//na8QSjGFqWKVPlbuvGp
ncvcN9loMRbSDTWC+bbOY9I0LKnVgXIcq291unLqUTWZXYprYNJxy4Z88mQL+CtghHReZu9vSgvl
UBrwmcp3gnqsiJV66aUYIbLXRfm4wZYLri+1dTVquTHbEbJOkX3UHhrk3ZqLn1hQOOOM+8L4XJzr
iYGDWU7x56LG7AS9zmN6i2iYDkLm/yBJojNTGcqWzcVAlD+2Ha2JX1E9LDggKexs5vfVTHxZuY5i
MmNK50EbcIfYPY4u29dg+hfmxMTp0rvP92O3GJ8arfdA8pwtr2YP54SCpDKbN5GORG3aFzbPxfPY
xVFiSQyk40jbiM5cAZUiTFFa+35jEgm8aloM77FqoNLksyVdHu9mnnkgDH9jy2K7+pJAgTBlN8NG
FWrcPn0alorzIcY0CCn/59WMQOcqB3ZzvWtpUj0vAej4bBU3XbcTjsSo/EVI05SP4jwYqVM39U/R
BGZG12p2/Nj9SFgZhAjQ3cDjc6Gy9Ud0hWpnDVG+/GxGioZG0SqZOBfuVOd0fZqKV34cay3Mdt3+
1v1ZelOrErGabJz5TuireydVprtuRbohanZIR5mRO51l3T+5LwRuIgqJQOAxPrkQCbdudTlidfM9
aRxu1d3oKY3OCeOL/g4sfNkGfTSF0CDPYA92QyZUson2S8OkcG+ei4k8Dk6HGVOyYTdezdDStTu6
hMotWWRkjyRXegW/hNUPjgkMW30twNl87+tHuaj6y7MdMopN8y/GElWtBWGcScU/BAqr1mIRs7ux
6lA2sZFEffKeJUwI0bjCdIROLQ6S4X/pnHON4m3QkAuBtvd64mL17KRqnf5FdzJbPiBVifQMxolG
vnJwA+bt8Z3rpQndAw5LYWzZYkCgUTDM2XUf+G3LWHXT9f/nb0C8Nlc/u8D/BoZsvWbr9sZM/vJg
Q6QZiGvKaG27b1PEluwC7XSx4KqsJAohVKUFwBzcktu3wtHlcaoCdLPtZKJy3hYghCAowXpR0ARM
uepyHJXBQbzZPtrxhiqr4vZZ3O24pL6/KTv4heYU96qTBoqXzhYgP2OxPxzzskSqUWKx2zTxYTF9
M3V3vGpe65fZbQbyyE2vryACAnkPViKUwY6Z4mvmy8esAvi5KcNzAWPDyP0CurPdMLXbh3lkXci1
oyNB6KKlQ7KZr/tiUJKtbCF7sAmRdixWSqKX/kRHkB3JT0eOQVjBlfRXTaFjdRc2OjO+H1KdnM6s
vEh4qEQqzIKOExC40bnNzRYlMhRHJeYCFmoqKuqzzbfZHOQRVKtayoinR9mGaDdUwJddt+yXx/nR
vPCehrlnByaRGiuc5+nppmN7DZ9XjE6v+pyt7VgMkJwUT8fiueUotLuqN7ZQ1ScaDD/0yyyH02g3
w6un19I79wR29qaLLfpR8rmrzuZovaYPaoyODv9QpbGtqb25AbJgLL7CB91fPWIzyjIVdWzIwnEQ
QXB4ADxYZWTtq9zYGOEBrsLetRTxvEYl710590R9b40kPji1U1/9LDmNT5Xfzy2RoFE8IcwFkR7i
PufWJkTZDZXcs9Q4DBrBPsx8LH+f+uqvZqq9iTkJkHSNNIsgyGvug/O2Il6OEvNSmVTHm1Nk6T9I
V5el2KuZn73/FFwW/EHHi1tDfaGxHS/W5eOYQRrlLFJqw0hK2i14LQo79/6HYP/NtroRqynQt9A2
TH1aDv1M13PxjfG+fh9TW8p92VbijbiHfeqzmx+FDBU7Z/Kt8QD4Ro08BDzNy+elu+LHJzGorlon
OdK9HvZkTCF7Xaae8DLSemweWiktmCWhzAqFnhbHHUazQUkyrEIURZZtsZYt79ia7Ku5LuuySSHS
XDvEO8jf0amlZir4MpxNLyGIIkNIB16gIP3Ad5cqhUOTk8ro/EHiws0uOtoVOJ1/ihGLTjxaWHRM
ZLYwUsdn4/9BncyKKiL+KnoICdOqftS1deusQXDVF9T+y48m3ZlBpEetoHoa6ZDZAV0H5FXDvFs4
ESl+tLi3i9MXs/tcniB7aRqU9lqLnpxGuP40Xz0yEMdqdtuypnz7ps5ziZdEVER1TLssFFXRk0s3
ssOLRmIvk24fxxoBQjAhzX1g47VZ/dWw08OLuDZSd8lKLQLcLAx3DX15NevTCoRzq6uAdhNYTYqD
EkH5zLpK3CZiNrJ1/jbYOTWvEH+YVYCTMWO1r78VlLSvQ4KW+3JoKPWMJXIbHfkO+RNDfAzyFs92
yPFzf2J11oyzOuy/hlSpcls9lR2YhcSnzaPLFKyCXWPXlXI4Q7qu0a8rjJ7FGnRfjE7YLm8/j0/l
u/rzn85Cx6Q/9MFAe/YdsfBUPnrsUQSkfciHZfiWEndI/NgBPM92oIWFA+oV9B4i9V33Bbjyfd3W
379cyMy5v6dlL1ByIUHUu35c28iYyEzYPs4dGyrl3l8CE933L4ZC5Fy2RxfRsQeb5hmM2Y+EnoU7
H9rFwBExVhxonj88gG4GwRq5Mb/ox6cSjVpINUpKtip96FutQGgAb28lH0NwbKfj6nORQhxEm0I+
wTZJSUVxxNG10CV+bfgA4YpY5wAIT8/UVnq64qqCy3/330kf5cwxG47o3KsW7cc/oSeCuR1hb0qh
09eIHgYSeSgHcAiu2tbtA2IHcMr5KRhx2mKPc1Em67756yPTdY5rDTdCbKGPFGQjSqEOlWsDxbNL
LobM7OYXLkqenduvl7X/qgW56r75bE56r99b6VaX1oXM+OgoCs2Q6lrqcQuVufCnPiLyXozPVOci
Y1bw++qJkpCwxWUKHKreMTSRHr3j92S+bCWl4d1d5zwWwsf0gXTPYCbFqruuNCv+Ddi6LrB01H3K
1XUAbYe5+u2TqkP30LgqLzLGORayg+2j7lxsviEVhwnq/Uq2+ctwOScypz2d2Rf8O3It+tss6iuo
gfgwrQFp6+zrpNQYkdH9xRKxbh6dULqzq/sBGaZzywLt2CWcFpi4cyJmihXiK+sxri7u0lB8cGLj
s+fvMmNtK+r6WTPst5P2Ilk50TiCod37l91uvkAtymfZ9c4nQMRtHR5FGmFykfKBJKhzLa6b99Fm
mFZ1VKY4yo/OrdOx/ntMtS+bzqkfa926gr0EwnQMAxKxS53ma5FQSRHGBkmfays5DYnTNLasq/wN
woJSwND0f/Sfrft4Mjz33MydLltrYfOZi2iSDbUMepx9NZvsMD11+p17qcH1YzW6/qOJ1RZq35qv
ZkydjlGMUnAtyv0uH6/tmligj6aSQ1Fzw31fP9aD7by4s2kpudz6AoDkVEnDJv1xYw5CB1UcvOhL
jcNpLRlrJRtazOee9v/mO/NvN0vIySIUQp88hVNc4SBzKfsV5K1kGkUaoVqyrKpVxadEabPheSSb
a2HV7Dg+L+vJqTAkbJ5CD3imjJQov5om8sl2MldUzlXYCQ3PLRsj0UgkFDJWIegR/Jzn19AbTHHK
BFjYt/f/LFZsDWQu7g9dBYxQSwlFl0hX48ozgk1bK/sKY6L5KlUTGFon8bJ0f0js00HJMTnV+3Q2
JRuLzt45p4t0LJ/nAkqB0eZYTbwq8ekiNIic1I4P/UpjJrxRLVD/62uYHk4Y3+GqJsNLPz1Vp7FD
OhH39clwZxITi/uQYdz6h77ICDFi8OjoJXoUTLTdfEITjciaTv/72CDjg6UtX1XxpSH8LB5GNGZz
ZCeaDgIy46EAff+3rWpndnMeZLKamk/u9TC1xqHqtO05uoQym0n5vW2rSj2FXPBZu5nkKByhjntH
QCinqx82doSQhUOf8r3H516e2DBJQvi06zvzp55nUsPswt1VO3Zg9EPuIZdqhE9R8Xagcul9a8hP
yqvv1MD50QwE5drxg0ADIFC2s7MTgnKML81Q0lCC5nyk8CTUKa4YHc7V6/uvZj3H6Y+O1KL7cMgV
QVneFPPlJZhi+G6+WPwwmIjbcRiElx41NbpNX7HlwzTi0rnukdLL/Hskipmv0+jW2bditXR70lYv
lNclPnPNuF7RSGvI1PR4kw13qKf9d6ZHjV5PWg/CYmZiEWsxSGpqyeqpCobTOKgWhgrQgY09tY1Z
ZBCtMXlhVh6aq5FljabpZGguLP+qg6HESQtNxWYNqFYQpcqlBaGW3H1sSdxiIcbxTgoBchDJCFEh
hxKCtwbtRamkRP+C1rF7ZHFnCcRVfHkZQDq72Q+BgyFuKqA+wiK+0Me79ffzVPcw3PTtmn0u6OXo
K38uJ7p7HZFjC1bEKnLzwv/EumJ1WIV6OmLIHfHRGN+BAPgCS4t80U7+OHqun88PLL9j0Kkn3Xxt
E7igT3Eq7P8Ba91mD7REDoAvizH9HZ9dv+LNSeM1zIKVf5AScv6Y8YniOlHxZP/H0n01J7IlQQD+
RUTgzSs0RngrJF6IQQbvPb9+v6O7sROzcyVM9+ljqjKzsp6yj3njFdwPgouGdqFMEuzQWYb0Ke0g
wwk1HTMrWpWePMcIKV9RTknDKyLkyDtTFzWBGzyHvkVeguS1NYj0tyBb43qq7p9zPSXeSEamMY1z
gkQkOdbCGNXEqi1ZeeTLK4ueEtRmMslN3+k8gOP+PA8RC+H4vSuM8pQT/xSyBheN/wakJTUsc4Cv
ZqNjcz1c9ZNfm/elOrvOoi9gLfyqFM1+vX6nX5Dbdky/TI4phd7hHfRYu8oUTv3cv0eVTuEvPOIB
p24g0F7iZFqVjkDgSgveVOnLUuFdnILS5dC0eReAGH5FiQDVemEEhCgR3LZiP7hOPuZkj7Vpxyx1
udMPCDrEk+VMsh54XoXr1zcaDR0dLqFoPta7/D6/dr/nL4pVvv/h1BZXz7+N0hu6y6lKAFWTyN4g
E2zBfJSOceJH9MSi5XB+Hqtzq15y2nXYs4JXi9HEkLVfaEwwaOEXOgpNgMIGtIAuIWQbObBgLTvb
1UWyQnitXfp30gYRHrkwVLc8bS5m7qPGhOZd+WyGFg/rewJtu/qwlwdA+PEJCULR8G0i5BI5RrHG
WjFQaTUq1O6le/kSofea5Bjn+no27Z9aAcrT7boNypRsheFHGuLu68+KxixcslLlrAd4zaLZ6IlW
PfH2vJv5vQ5FsWUJyrSkeNdRIXAWt4bLKHQDU1MhoOw4ntad9Cw/8y6b+4TZdXs9Donk2zGDft43
cp3EwBtaj3V1qceb0lSJSDxXXI1k8odRMpyBOyTWA1FgFv/lElDaFs2UQ9QBOHG63n6294qfXDAT
a90usUzxxg2udapeRhYBLczhBxy2rsJ0T4fKM3QRT4/Ph0hz5k3PKxzLcdnwz5RnVRL9G9mh5OG0
aYJwV8JWxbkUhxaSJ0V0X/9tX45yZtA+1D4mvUs4b0dOruSMdEQ/4nXHDnod61E+vzR81j1Xd8Ba
WsBT78vDDI6MSt9PKuXqPitxf5sS3Wuu8lPoqnigO9fTV2YoDgLSit7W965/S8sO5CbQHyfWj/gI
+WV3Dk3UpcGa0cB05tQzjUW+nOXepYGK2lyNdfUt/Ls1SUyAjwHEctI/LdMfZHqarHrAjllOJ6zB
euAejTdY4/ZD8+SCr/qak8L5R6x0ynAZKG4y4XZ8xOknsMaHdRSG260lIAxQOrnPH9DszeHVxurv
nt3DrbXKtkEvAgJbM+KJgFLxLjA+Xwx09ewxLzHV5pG9qa8evPXsg58G4TLhT36ORcH4Eo5IrskV
8CNHIDQ59Z68NSEQh4ljWVYcfDwvEygEIHjsDLj0Uj/52RnPJGVlR+g891XXbNXMpo479fLjFLZ9
sOnJLCf5sYDAYX7vwHGuQ15revQGyhePJDqQPYZQEWtuo3pDzJ+FlNdTGRoRABSQW+leWnTDigsr
A0cWGJpXfdoRgfpuIZKoT5CR/Ar4Xqz/shb11xUU/qkGYI5H3kegvH+C5Q5aQhy2qovv/qj0Vfc2
XKCn7uVte98udF5f2da5vs8UL1eIUC3fWz0a+d5f5zR0fK4T60xbK8y9YMUpeZzRNsBV7j1r9YRf
Rfe/XG55Vc+Ok01C/tF1kPt3mgfKawDwctzslRDda9Nl5SI2W1WAh8LW/CwBE7MULR/d139CHFrW
JuJQ2fSySHpYs7jH6K8d+/SLR30FH+HM94SgqB6qgnK2T28GWpbNfNevA3XXQ62JNB2O6dk8Fomb
LH85QD3E/OaRTcXL0rPHyA+wKGyv/b0JARboLEBhYdTzY1CUqGJPAzYKMCdJXap8YMztW3i/Bro5
CZ1ZdyBN0akuBnHWXx5l0BoCYbALKcZdxda1ESbE8tpY9LYdM+g6b15+fBEQxQJYPIfAOjvAtuM4
fWQwSgZp98CbB0J1f6/MOUOT0VhL0JEfux2eqmXYvOcwefwYDb+eJsvSfViBmW1UDvSIKFcTN36X
wuWSoDI5ZuaHqzQETRVpx2nBlTtgLZP8LMBolHhiHUMUggrp0vJDKCWOliAJHm/9xIgvNKXgT5a2
FUT3mvCFpZ9VJExe+2gjpI/fJKAI1ni6dNBvfVGVoAk9cBlMJQmWP8XcN6I7U1ODkqGonANXNpiQ
Ma3ineQo3X+jeFKszc6B6In9Bmg5mLEFiR0HmOfyXwhXTW3r6RXsscSr/07iCdC1Rp7BDQXSQGfs
3+QSdBULGEWeyKnODqmAz+C38SwfTjBVFajN/KL/sgi21TXPJBINrIwYoJn+SILr0uVmetVkvIgX
yEt8J9SAQRklpuPJUygCKUBsh1FseB8/GzEqdoZw5xD5ktbVuOX04zQls/m5sSZOVQJKC0FUDy/u
Pw4jaVg4QYXkwkgxY2Dd7ZqiFWGYk2FZ2XfuBxUZpfkXg+3/Hq6Zamu8/Jeq3bTcKpTJtVuvWwsC
DI63pmIlEVE82Fmv0e8jsaOQKzQYWQfV3PIbFhCdy5ewdFlquQDy39NPErXo7WDa6NzELLXzHyuy
6tcg72AOJzyb2E/i8855cOutu89pCzkTGkNgNhz8Ku/hPVyzhHUEn/Vd7dGz5y2kOnMuYthU5Gkr
CxQ79QMR9VHIRctv5iehCQvZFmOJZfPAsnOy/1DT/WJCSldEnQn0XvWy4xAeQNHqtM6H1rwSb+xG
ua5Rd/QGgFvyXsE7gS6Er2Mb+9+pJhgC4JmHedA87vuTlBCLb/rFXhxNi+zmdM7i87l+K/y6kM/T
sxZ7VyOvwfQllHjcleAoyIhVH9Bd2FWshYcJxI16+DWFQVAWpEIhgVRn4cgtPsf3QKUmJX/YoofM
6I+9n+RHIMIFba+whMD/inyHU4EMnpHsQgCU66bb+fbvb4AlFanW5I4QgBB6vQYZGhhtbP9EZYuh
J9tcUl524lVJEwnyNiBWXC76QvptZkK7vnTiIx3lHZh0tZ/+fGeAv6ni2eFS0Km0mFHk+4yoOEmJ
oWT13US7u1aYuQF0lGjbTlA9Ao5Av55zoH1uqS3dDBy0QamTr6ioH8PoVyD/mnmzakyxzEsKJulz
m+oi1PsXgYNJvdCDcYxjSRhcSjSf5W2NzZCgmHjHtmDjIBZNdQtEc3P3qWNah8ObBx1mzK2nrxiy
MLAdqU0tbdBtjfJNdmVvq/6cYzektRXwl0P79Y8vdJNxoOQVJFbjQWmWFuoKAYjJNk7WQkeVF/eA
bxabID7JLTFoI9O5E7thn+A3pxb0YfkZi1KbyrlMeob7vFULYi0MRYMGuBN/V7xRCwKhaaKquKaV
7aU6Nz4FI109Uysc5SNSpVUG1wXUUZGLlrLPUMGxVYrwe2SxUs+jsMb3U+mIrFOcfy3nRBns8iA5
/f041jjLQwsMhUp3TKzqu2mkhYkCPi8xv1JvuU9x5etW/lZGGND/2628GaVUrc9rj1X1OaYPX1OM
jPyq8Jn7VGlNaoGX0hRE62hc01kjSs0ZixCZhdJTZbmGdR20B4teWFoCv9iqAS5MlhemvyFxPMCc
pcjx/kWd7SMQWQ1mQBr3/oXU3ikuPBKvKWR/c6ynX5Fo03dc2eiKZcXFMdfm1+Qf91JsXwkT2wvj
kg7nvlMY4mN/upemKk3y5eVggSAFAhF1dPN8M8r/oa4030QJLmziojfrRvymm3d5lyQMWYjAVq19
wOPxDqvRYWST7SxaD7sZtY0go5fUhRpZJoDtyG66GtsQzA8owkZp6txYcTOyrbjboDHJtwN5tL40
pm2/FJjT/jRCYcAeE3KrildKuUBrnwCby45Bx3fk0tQ6HtQ0XT2HooQofGt50xJZL1oB15S6A2kv
9O0DiMHlB9rTMSSFSMukqXmVb5/tporI16XFBIi34Yve9FQz99LvfXZQYlYRv68lLGPZ7c+uNx94
/HNnR8toqWSZeCI+Wa6y+TEBsJu4x0Z8hlHrpLcfq1ahuyE6Qs10YLJEot5tOBZh/OFF4UEwcQif
SFtUiDaj+7mUXw9lWUE5Zkb3iNMMtXMIrHvXWSIQmDVoz2DaDkrX86WRVSY4lQBIFxxmAUZLziS3
Ymyph2h//AeK+o//bsXfhF7j3SQ5lrXBO9FFB6ndAD4Rno8IaRGIpX1lLzbxiNVeYFwEQjIEGdDj
B8PStGEto3NHBwA8iF8nuR/rBTp5Btgi1Il5siapGzEx/W02mweXkV1QihHwz5FiKknWlEJ5FlgY
218gOwtdlqYzAOo2LD4i96rai6fAWjGdFXEIkavirT8ICYq0+LG1pplj6MaXqFyP1c1o79ovIQQ4
Gg04KSplVXqZGVBU2XamJEOUPj5VV0lfV+H1r1ht7jZ41wwWP0mNoVxXTshYl1dSmeHcL20beYwb
g+T37+35tu3B3BOMxLpe7/qEHAYQ6h5PlHcjNN11o5eS2LaiNZvZqgpJDf+KM2+Qs+W5o/LIUNum
hnleS54bvie5j9yu6Ca8Xm2oxpHujRaojcIwFQgNTUl6HUo0K5i0ahql9s387s3s9QCXg5pF0vXr
3LwW1p589BB5WyjX8evwCXRP95ntJsxV77LVhB3j74kd7rW/lN3msbvXiDec+TKLXYa5fvHwhKuA
eQY8hC/Jim3JE5U9m50ifzbO10gWsN32rIndROcux8d/jNZ6YBhWonI1MgdIAVH2HyTtHa6otB3o
23T4eRyaPu32I4guLGqwAnMsO5M+sO8PbbFkfXfDRkobsgJUz62U7yjZqaTmCMdrNK1RIKB3yLd2
MkpVSXuVXmmMzu1frMfwB/I0eZTS9POKG4gdJK6xLo7A6d4WE+NDpj29tKN5X38RJ5EAYVlZtVa0
qtEmunTzvWzvxXL61n2W7+VM53Yuy9uyvUKN7VrL9Fq+rE4p4oDIKTR9lctILQMtfid+VymS65yp
uMunAD6FhJe46Yx+IBT4AZ8ss1WEtKxdft6D5BFXV/LyU8Xsm+8t4JIiZ9EsdFkDULiQFobN2nKO
fYs3youuNpntE4T4Civ8C+JKSWh9oS4oe1RhkttBXOypPEvDiYXqpve/n0riZicKs3YuCiryRfdc
RppYG9n6pbvaVRZ7JduaqVYKtYJjaEeFqCdhUbR8CU1pxH8EDVKm9Iz+Sj8O+kAeSb1VE3GNoA0E
t7xFrcVg6bxOfZx8uPqq9rzBH6llBwiRCBYjaMhXGu0WaomOGtbeSUkKtpwuOxa6/+VLeql10FFY
URtjuuGLbRuS01tf+UXQbF3VGbx6XznaPJRDI63IYN3MtNb6bfLAltnjtyqxeH0roOTT66Rs06/F
6rn3B5Ga57XtbG3koxv1wWCPosV4crYP9G94L0FXrKWwpSYt2dRWbYmTcZ02VmVirAlyItG6D1Qy
ZF/6Qgp2yIEa29q1n6tt+LVf0QhThTZknw9mqQRoA+30xPmf11spyNAZ8/7OKWcI5spJelKv4SX+
oMrd1RebqvG+S0RHu2q6v6keWqtqrOnwypfO9WuZalD0dBjly/6rdH5f95cNNNp74FE1BJW54Fbo
zPLjeOPVzVta/fPsPr43pv1F9f0Uxc2s+bkYPUvPao6LEFTy6sd247cwbR+V87t+VdoiFo/tZ3ne
yP9myIX5WNG4tS7fu87FIDsVBy+FdxNOHzpWKiRsXxmNUs59aja9+Ur+bCoLy83XbSLDm4OY/YTo
ywdmeG1cy/lRKNhQNsS8Y9/O90TPnVwnz6oLYQL4tftlo/hkwQrrWp7+5Dp7IrWPy1eCC9ICLZJJ
ResZCi5MfopANmdljUOa518f3ldfUMqECEKBfwtPNpewg6RaeqNG637yfYnAw42VYgNBoDE7Rdva
uT/vP1jHBWYOd1oYFDpag0fZcoEJcBgkGrv4SldHJmWVeScQvYOg5ACihkLPtC3QnL+WH8yRvD9l
x32oSC86HQTcYKquwseghoUOt/YilQj/rTKjeyWfdL77LGulUMn/XFtBzZ984y3QTV4qt2H6F1gE
fyq7pwDvTvtL53746pUd5tm+RGHfEbqIjmkronCxishcTsgyrW+323587j50w2ymURgRDqPgZanh
xeoMsXuPXs05cXAKp4ph1wqguY5gm95DRYjJSBIwmo8LHTuG8xOUKhw/feOgq4xh/mnB6wGsfoL+
iz479MVmQrBvx1klqhv72rYLGiHwKexQrivUYHDcnwuy7caL7rqWY42hF6rGmVpuMbeIYoNpj4+J
efpk0YxiWFLYD5ev8pP4cFma97ftxTCloEymQzCk1+/v5sKhKrj7+8cr2g19R8ZUangad1pTqoTL
W/zfNVtJ0QX6frLa73N/cTfNs7++aLctHV9KScuGY/ddCD6LxWt/mavsujnvkAd/XVu5mgbl1UIN
oa5ZwOU7ZrbojE0yKwnW+iAY0+Q53aloK8W+bpwyGvl9lSO64q32uXWR2dcfWhW8KqnOsTxv68f+
aOqA2YuP9L07VYMJS++pg/e9us4U923HQbCM4ngZLVQJPSCMmU7yNzZI9yyc2mPRmNYX3Xhe/rT/
zQNrvguqwnrT7vKHv8ldzWI7iaTQY4H7ho6K9SsNidCkkhWNBleM888rW90M5j3JAiukXec4gTN1
YuM0iV7T1Nx0U7xYT9HOidPfdR/0OUOjrs848Wuh6pcreoV3P0pcqxeajowTSL9VE953Qod03hIE
8ra7FmOzW5fjZSc9OlEYJaPVZ0yJJivs7tGuNGAho0Ra2zchjGCL+bmSzdK5HVeT1k2/r+KV5L+F
/Cxilu6JAzxepWN/ln2//9sCaktG/1VhO7Om+NcACze45G1dCVNiuPg+UBv/Jj2m4am7VTyD2Bwz
RIGidOY/jz4m+ou+N3Rz6ZIIa+/ehlGxroRKbd67wlWYvZASF32nrI14OFw/v86PCq9Tx8vz6/yR
aG8a6VR0tYAEj7P5yKMYLZLl1SAnELyXLuNl7+lsoNEGB45cQf6fx5V9v3VXX6+3bV2fj8q8XFnX
H1DO6qZSUHPY2d5ri0FhWblrpKnpXm93tEkIPoZzfJpA4TN1M8tv3eOkIBldVe6UJD5emfLPZZAD
hqoI4lSZb/L1aVxbqdkietX2k/vEGJtl9ee6+qjNvUO0S7Kxt6m7woyvFoX994+O60n/3LrpbT3+
b0HjHNcRq3n43s+Lm89z2D/M02y2sdLmLNq/KHLLx7aNNPe1byfZKTT3/YRyvaEDpZ1pJGapscvL
gSuWZqpv2kQ2t8mxx34k/X7t7fn6zLW5HyaxKNVtoRn/mcptRstcidPU41K6T26DbX3Bz5JHPsRa
4osfrT4pq4iZGO6Q2K+rG2zR/O2hCGkqQy7tR5vQSEXKA0vWxI4GMVoMFCl2zaVh/ljjdBic+pwK
wrM/076mVGuc7RZUSDzq+QFm9cRgvaeEq5SjL0TL9wt9fmt0vF+5FoUXtdxXrCWnU8j6b62oQ8Ec
eBIo7WuVFSrwc1GEaDU9ntkMHTPteXnZerKmORWPb4xlm9p0q7bclMicH7/LSxl+TjWmcDhdS+k1
ZC5/soKxo62+9X6dJ6vTO5P70h2X2df/tMYKknQlVdl0lnpIj19AMzDnODZtzCfX0bW1l7sMH4vm
fRIfsdAxn/DpOOzuzjb085AMEfpyotjVVu+A2+XwgZb9s2LLD/FVMhMZmZS1O0zVbm+35mqYrc77
YRNflLTHayffNF8Z5CbnaN7k9FoSyEbX+v53G7dtZrq574QGvAiAYroXy1Jy1Zb+2V7BWLopzQB4
wDnKsjOV1PuVxFouIp+4JrRVC4nQ4Ycg4DmWz53mb3LUAJlIKqhTAS6LuuR7MypEEi3oDpiYxFza
toQJjucyAClhDrmaT1U3HprmFwJMegvpZ4iwWJB/TVuZdHnNE5x783siEd2w2N6w/5MXhfjbt/3J
7fsoxM1HfnQpFJ+9bGv+7+E4n2+Lp+/0++lN6MCUg2k0KaXtww4X3b6evWTvgmwfPpgeFJqLEUSj
Ne/bks7vq+6+fekmR7n9W/rBjau44pSQKGZ/CuNHvnj/eY7si6fOBZQ4UGwuc1R7O36NHZyFt8Nn
cpQJtdK81/YMmnQDd4xIv0Rp4V15tcpdJkb1ecMh1Ldl33lD15xTST7O4USvcMVRczfZ9lbHEFCz
U7qsW6tjNU+M1b3t3rjgHW4Vy0WIVNvvS1lDcRPxsL8VG5Z0nfWVrmCD8BjdW7fuVHuJ7iNKv9/7
14cbSB2iwnjbU2Vdn8Li6aiB4qNFaVvbLarO6dvQIXsarpc+623KH2BR2iEkzuX4s5wpcI/VKiVa
g8QzldXw48HBNs/UN/IrL9viJC0BltxkJ0zwL9XcVULRWb7nOif1+1o1Fe+/12cxJ95biQdOxdUi
Si5KBeCl3k8+bRH5tIvwT3qnocQiOrMxzhQX+mlto8u1lGTXtmqe563/UpW1wE1GeBvFvWZTIfLf
XEvpZ2n/m16OE530pmqGbxU1a0j4m+7N+bOoL1qWxbKi4HigMEzMBQ4sP1PMbx0Opg1F+5l3Ldtf
FXX5ShByv/vvlFZEEen48+3Uny/LuRSb5j8FGWx/3eS9tGkoBHE/GsR8nMrJ4YP8KjdMXbrPRCOr
mlO17FDUEuURIyOOibyI7lT8xT1RwF3d7lZFfzpWUe96boZeyiHNCeV+6CP6xdXvTra9HS76TADo
izb95dDmxHR6rX53UwlsRFuRf7Zzeieb2n4facAUSSyHTLYJg3bvpCeC3//oFeifpUY/5xpmYIHT
KAa+m/bp0Xw1MmNJSb4ZwQJ2E5yENsnPHU+gUF4S6iIw8X9OR4eJsBpeQFXSAT+mPkWmRjAf+J7N
aAnpUeb27/CRbLEq3Er3D4muIOD4PtXadCB8vDAB0U6oOk/W1++a8BUnNMXNTKH6eLMJts+WYvo9
/W/6fqwbuFjxDl/5UUUfiiO4ZvysOosSY4ZyrjmfbeA3xdtnoZlgJTDHCdw4WbYXI2iLx5ps3HrP
5jzeLtRXZWWcNU4g7aVy8U1NERR+rX9C54QeGevu61/wY8JxKbW78+sltKjHJ4ljbaOKBOqdVFcM
Ki3lbJOmt47WmdKJjdTZNlNbcX76WtrdJttE9WrNdNTzDDMShAzhgm1OKFhLt+K9tPeJKCfpXu6k
oESRClwYfDHaTeuNdM/nn+shlXLX5X379rbo7gO8fvk6faUnBeW3V8bMeneUFkrEezv74ygrVcmV
wdsm9XesQWpKwVeyBH3R/FkusJ2BEn0tx8l2Qd0xgKXOH7L6jNJNygdSVGKDC/RX8yveCoS137Hv
IDzJlSH9bEVlhqtF+XGKWtOeBRULx0cldOL4NSYyy7soOtN5feSr83ay59cX5Pv1Hu3f5XMvR+fH
vSyKth9nf/O/x7PQk5HlablogbaSb/uPwoQFgkMVmYU0ieOfVv3ltxZQcx3tmvpvHQiP0h2Wsa3t
xyXnPRrqRIX+rsEVfG6bagkO75+WXvDL7af68YMtlEC7xkSMP5zfKh/iN50d7H71f+kFF4F1c41e
SeiohDsNvgPLIVVosvPqBas5/r5f/9ldZ4eQDteGn931T/1CaNC1HmpJsfjrOEIk+75J1IiAbKbN
+YXeiwWVAVOupGHJrrH/WHEhDGVVegn1oAi4eFZDaQ1zyXABK2TPSJNzA85+fOGV5TqBXlBkO0/X
YvnmsSN0oU/2dyjDoL64GxvwD8MXXSUfNfWzStjuBJRLrjuuUz8wERDNIQ4TX4w7tkO92GrsGkz4
81f1Rycr6Cj2j16rwYODV+4tN9r8Gp0MtoYFxU6OXt1J/PbdbTPwg69a8OLvh5pHvRfDUCkQu6zr
KzjTnwt+Dt1sEaqmrOZaDMq5Im80XmPfQ6O4fgzY1qGZd4joRUSa/ZGEQ6lxLGY/Tu+X30LLE4j1
br8cvz3UjKTu+4naaC8hyavSsnVo6NDHjm9bTb5lNuV9U/eJi7yLvusV9kOqADo1l6KGjTbLgbAr
6xPxp+5NmoPJur5Q56AxgUWXD2HHUuF8+YGrYkFyVqjd66BM9VhGMqAMppvWc0ZESDs/uBN/PIdJ
Ok59I6U26RIVuX7UjxZ9hRL3oMwt0DHem7Ft9Cif8MzqhxXcaF5zC8LHNa1doXi8FfVjSGpaoTGT
7rmh8P+fArf+wYVBx0BwLyKCc1dlT0PYRUCnnvhPk+EyXR9C67THUB4JZKxk7OkwwbYPeJETt2Ha
SclhdTrDJ+xK22JWDxCVETJ0fUIjNPVD8ySqEOnxmDTMxq539z20YF93BkBmHIntSp4R+Lj12FGZ
HSUG11K89+okSNPoaQpK5UePz3vPHmipb3/jJEmWeYck3la4SDQyy0ayfWBk+UFzehPAMAnjoqLw
Vogwjp2rrysjRkGDBopFZ/9TyDwv30+V24eDA6P4hGao2lPfeG888a8fcYrdTMWOYvPbHIkDGy+T
ywZ7b5w5Y0gapmX2e9OWcOUUdkihhv8On8BMKfNxh1wVuBw8277x8XWXrWe1CMjoS8wMjFg2WghH
dADU34IoglQqXb6cavlRoTP/5zXHna5oSsIqIortYxJPV/aHr4Uwk84AWgqvLpD9lh7EExyuOLOr
h82mK5lrseG/RCZ38zNVOrP0l+PQGm5FITDYCpQtnY02H+vfV0LAVPJn5aPomLNRajfMcGDgLv+x
dExMngfwUrLlJIIS+8DjtpwV+V7m5fOUjV/5uuUkFy+Msz1QrtB5/n7MfPjK3am2/n2sK8nJ2TbH
xP+jQA9zjLRMi11Knt7V8nwWj3KN7Vv81Fwkov3yzd8xwds8Oic7tvicEqIH7+TiTQSyqKS+bypT
V6XENyx0eIhR8BVvXMTBI9n2Jh2tGdQrOxxf6eaZ2xaih4ibP60Wt58rPho7TUSKty/YZGotqx7s
AGfaLHQO03pmP9z/uuxwh9PyKl3eb2mMy4evaaF8VN4yjx7HKKEtAFpL4wLHcaq8cckORE0PBBPl
9OTyCEh6YnDHCBaKW7LNiRcey4cPwWd+dPtavqcn0/gw/qzdvnLLSe4Y+aLDx1I4bkhypVSCArse
O9bYkcQqRseUXZPJiINMxWdxd6kevsQBAgLPZsemYGJdrIGKn5dUCDUTqejxSWYCIrhWHp/L8SZm
qtcen7djbStBUl7sypsubT1+DfxymRtmvkkeDtv+ZWdcDfXuwz3ec3qWRoV4dNmxe+evWzye+tkC
FrMSPq9z21WmvsRvrpVrvLTNCSxLW/XIABm1OyTSbT3vuADpPj25pbrxfXmOPCgn++m4EOHtwOSf
XONc9EzC3/syPbTHNj/onuYfb1l1Zk3oZbeg1nZebGxWZhrZOs0bHrG8J7HGLYhwxjnS8lwlvwwa
utfA3rHP1A8IRuQirIbr0KGoK+12UQG+bl2tQ1l1/sSPpz876RbxxsvHiB8Jct3CicMx/pr9Mvun
JGNTUz58lDe4Rre54l6aHdpkkv3bp/+4gln35f/ml+ocOeZuV/I1pt2ZssIgpIqu1PvFNAsuUQAC
uIStU11C25z2OgoTklF2TgCxTLigNWOfsyHYH8qmcvbY+HsdgcP0X6g9MWa5aznx7VFRPLjA1Pdu
q+vOxD8vn7fP5cxOmpJV1+JkraQ7egcQu/CvB7hf33y0EHI921BQwbcWFdfwjI/cenL7Nt/XL5oA
Fl3UcVoiorh8fmfu9cSnpZZK2SCH+P+4vdrIlV+D5OQ1oMryM1eXbBWWIdXx+HzrNNlJ7CruffOh
LLWZFoHMjulqsjWf7S6EaFYuKN9p6khZtFLdWCPcoLe+eeT72WlVzTWn/xLfF4/zAitnHcqcmguI
brGy/PJaE9prK9+eJt8Wf7Mh9535/n7aT9wF6A67Gh6+ON0nHEGwn6Q8SqUevlyEHICa8jJVi1KZ
0pJVwd0fyxBGrHihdJ3R6qa6YvIDtmBmyMxy92VkYigHJbJjIk+3m9PzvOyPob0uKh55qNvY9DCP
UbrvIOsmLuxZ18+++zc0sZQGwzofKKl4WzHYFs3Hih7zja9qP/PtULUSkCRxgChZCeu5wjcGGrtt
zAmSTunojuwG/pO37GoJB/GelmZ3UyQeyUYSXddLIJfrrqf0i2qRnWzirb8tkQU/FQyn+W2xZw0Z
Zk/Rfy9GbtpXhEvl1P9t3HKxapi1KFeAoVtKDvwmXBtH7D9aHAPvTWKYgmiXZCp8RbxskM5jqQdd
hlACMsMSQkEE4hsvFPvez3y1a+YBtmossiTK5djnqj7n15Hopr63BA+znX1pXzf3zLaj38Nu8Oke
vT+Jz7P2xyxQiWFDoEEQpKpWFLZpZT6308gf7bSNJoX1zPUnvveFyKIIdbU+pu+UWFKFevJjEq4U
BY+HbQj5hcdq+4R6pTD+fuKCYX3dFVfGZzXo++gVRP3HKv/K+u3TVmBQCt90DO6duoXUGs+va/1I
mkuBED81VIaYWeExmWzsJ4Fs2JQtOYr+ziN31D8ay9vQuHpe3j5/RalVOSWFwLs95HW9tGYwMk33
YcjsEK3FSAniRVcFW1+2/kh377nAm7aJIh/GOuBlV3k0yIwEQO2QijG4Ts1fBvOhbzu9QncHgJgP
aILoD3K0QIm3h5wz5yyNzrW1XOFaOR6rt0TFs0raL+d1l3jYk81EQkA34OP2hOw09RWZ+M36IDx4
RRl0BYIhNQDDWUqgDrgfyE2Znlnxp+fJk06wf7Ej6bbAOeM1m5MgPOrEQwztPW/Fi7vw+fdE+cS0
cRXlvlPdQJJn2y7iua+fbmW/ZgskZfQhi59LarAZhcjZBNmDfMsuiZjrcpoYAFMjl2u6arMzaTcO
cq6/7uGvm4JxN5H//yyKVj/HmWVPvOFKz5vWNVtPWZ7zuheFz1UMMkcRxfrEHKrNL6t2PPlvrg2F
1XDjpAn4Psx/UnOG3pIUTgoHKof5IHOaxFf6olw69+S/W6wWu/dynDz2/3Lw5rid/gL2Irva37rL
vdad9dO8ZhK77mSscbnXKCkK8/rDXUExuaocsqBHaVSO1VXh1rqt3qeLz21qtMmMc7fW9gp5Z5j5
vr52j+Mgl1l2dAM93FqmTfpYjR+r20xrh3LOV4y9/WN7bkRgKaWkbdvi7TPxnY6XLRyn6ePSen91
nv1wHM1se/Z6ZaZ26yVNZCnVXeaV25MofC8FE9Of9e+5LmZT6VKo0bV/k1zSUzo/CGza65liX///
6vrswtATNLfWs1yTgquW6pqZJ+wnE8nd28sBbPNz3NrmwLim862c1LBlEGseEkSaOMo+0jWkT+ck
JER4+if1K3zT+aT7u0QlNrQzWMFmAjFoHzZjFcpXzsex1e3fl3Rk3lkSviP36QdzeoTA9IRJYj81
mX26MSMtEpr30/3VrWzr9IHnRgzOFsBm85uU0F5n6Vo1rtV1W/RBGsliirGnOS5Ivb3HmUpAkFgR
OOg9SuVmEmv8hA42ytttv490ECf5TCK4bBAiGR7yc/pNXxm/f6f7FiJE29/7YyiD8Vbb6tHD1LA0
ur4is5ZeKBGrmcGvtA1f217bTSaExfXUqpHYe1oyNUYWqJeRhejlBW2E7KSJMqg9F9wkgyppSuSB
xJ5/nSZqetSeFCqEBAkPPsvmsrDko+UhVGg2ekEuEm9cE+R/tvdEdznLfOe+3WW+Hxu6IZ0xGvlZ
KtRcKFiMaI9hf2px6H3kkosawy20drbvIYf96TOEJ2+5UNcdG1p3u5bsMN14KeqtP8EN1f8iJsdm
pusE8NzOY6Oa6t41eZhl2R2KbkWY03bi06d4RnaIdLZOlHUINbKuKEgH1A5zSpBzqq4P6i8HVRAX
J3JN9YA6ebWC0opMh/ZEwYsqXsUFCAiFtZDB8qK3mWTHiR+7zL6qHDL4EwRrncR7kDAz/8pKABGO
/+LJiDUu+yCFdpc+v5o7ODtatZWlqxqVvIKDZO1I+iAYZ5stKRqeknW8Ilu+3/k3DR0/yLRlQ2+1
ImNYdAuKuvMKoRKtp7qXVS0XCdmdsJUcrWZwypy2wIGEtXz+cgJo/19OtmM3THKqc/wlxGinW0K/
fEXtcgewFwrf6SMKQUbrWFDuC3Saf567D74Rp59b9Y4qCZKdvEjEgU2a3Q32lAKkuvRk/1fIn3FV
ZPDBQGx/LOlGgBd+kUChhhalF8UBkKp+VI+sNt2XfQqcZPKK467l7JrOKdMhyaARuVdXXvH6giBK
MXNv+RbxAAA32jQQTEHCzWqRKkIZTS/vf2k1djfHbnvVlKCmW4+vAgWBziyb7raWqfkyiChgMsrV
pnVY4OqbWrl7JBbZoiDcgjI8Ypr6vay0UsUeOQs5zaNpG6PTeMt0CIt7GwMeogHqKeF24m3VvINJ
17UrEVWv8GZsrNJ8KynNBsh3b2/5PE763L9XaRCyv+lS4WtF58Uyi3ib0kbxBb2+il2SG4DD847Q
frtTQdBnf4bNxjFqawk7D3qTwT1efHTd1y0wPyMWPLTifO2aNkzEWvdcT04kFvOxoPFcX44lHI9P
HobmQrq/pWqPDQOKnuoKWXY2A4GCo3Abdr7LvonYHC5nadlz8TgTXW6JsmNDh93jE8w9zkGSw1qf
ln9hQum2mOk4szW7Pq8B/2S5DpBGBo1swPT30fXvgi0dJWj0h0HWzNgkHBN27C0LmT/ziIIxXbT2
zyjZTg3DbxwIYUNmRbWczaOD/HHfMK3p8xnyZMvv0pXUkGLMM+SGwKWSJM+mLzSgdiPdVY11SJBo
57qLnhIpvpHQNNa1Qtq3MHPpMSuL1nLTy3QFENvGeuzgszn/d8Cccz1BbCFKfYat3HkvqpxlHTI2
bjG8ovdX5DB1OSPng73a7gE3LUS04eNw+/9j6b6WE1myKIB+ERF484r3VoCkF6KRwXsozNfPSt2J
6Onp7iuoqqzMY/fep8LQEoI4GB/DfFtHrix7q9o2QsIF0VnV7IT+X37IXG0ynbUpzqjHReBVZ5Sk
scxQwCZyeILgAekNt51sRCRCI2IoD9Eh+eAIDucRc21ZL1P/f1xPyH333R4Dlg+88pwosQF5dAqw
UkvK5cHO+qDbYk5dJe1VGIzlRMID+sCHdGWc4F+PFT/gtQoMZvoYs0osOOng3ETEfFL+4zAlW/sX
Lfn9lu6Jrty+PcpxuBv7ocDI9IVs4jmmVxzn9tX2wOh3/Cm9fXMUffMCMCIsXzDEFjIG4PNXf8Zd
C0Gc7/2jyecCOlqEqiINrm4AQaLlYX1v/zJfdvJDt2zpeTvL7ioLQ6jIHigzh+/HTGzOKjfCHVaZ
T3ODhUR1PRbj9Zf3NwfJx29zHoSfT0V1kcN/Gctzev6TcliMNiGvEOzMyqIFHv82B/ON8ecBlT1y
RY8DzOvthsYWxAV0If4hLCF3cmk5qIKC2bX7nPvZi+6sFSdz62WI970oMcSQyv7SBLbuX8BiD6kR
cvdHzZOylxjqraoBIlIiQBDB6yB5wjrszCvDyQu70z1oYpftAVWrsf/j+nXWvIsP4YFVw02A3ccM
mF+eci5LXPgWjhHQDfDuHFseoKDJOYqGP7/WBGeLT8HhpXTbN1zUSu2DEueBGALQDMIrhmzUKTCe
r/Ig17AXEn2n6L/XS1qYch2TEHxu2GCuTbr4rtFRtW05NP26y9Saa5Z1hOJAwyZ+Sc8SDQWDgDCz
jHjMIsfc97K2H2e7Be2NUNTj3FeIzrH2rhV98PU2RV+cHnaxyycU1/+aTPVn6L+lAm2Rdogflw5D
+IIvdEM6oza8Lq/HPoXVu05jiPyXWuFEhORBva0Gao3wMLoDisCr9GV3sVw7xAv/5bB9sD+SmCoW
mVUtlEfuwZw6LLphhX54uaYSrWsy92AZrf9OC12opUTdlxUN8E36NuYAyyITBGawBvIVm8MuUXTP
Ievsx8tO7jsIQVkzFJpY/dYKr1YYu/93m66hsLXdk5UgWOrT40dkUmHICsMdIi6tqg6mnwpXlZEe
SiI+KOzq8mf9o+ndVo5edfeNfDNt/NPYtJlTNe42JPnlVAn8H64bCDxAzY/g26zXXcTxZweDkMpq
hD4+381ZHJvPoCop23faFl5QMgV3lGmz8bYWUUFzPmIfsY/9D0Ns6VcB1wtDj53AjI2WUrXawpg+
hYHYW4A3MtmbgGAc3oN9tpc0QvCqQOy6YAuYHy557uCJL0Z21mUaMn6cljajU/gQtXFA1n0UZk3c
JSBL+VEA7Hu1VlKyx5xjnBQ+vKXXehLSynCrwUlB0E6hG3w2qpwFQuk6gHtIgHdeW2Fdkx7510Qj
PdSqcMCZB7TUke+0GEGCfB8ctMqK8SJcAB/r15YJYLxeknVZ9bMsKerbph/hifu5D6ZJzGY3hHqN
8RkIYc7ooRpyBdrELOvHetNy52ooTq/A8xgQL/auH/XhNClCobY/KGuFVGV9GF5nk912sM63mRhx
fTpV9zvUKkTNZnTMUHg5/1jSJApvrGUNk69h2Km6rkyrPJcJso6FRR2HAHQYWMnhMwUE3SBRzTya
wZYhsDhJvtz1j+F3ts4P+LR363YxFgJlxM9JMSQgnJFiEUeS5vmMTVAjgIcDZvt52Jsc2c8CfaBs
m3k0n0KuwDMMfvG0bygdOEPxVN2d2daeP8Z4klFwF/ySD8AnRXUu206wcpcMhc3L3BInfUYJSsVV
Wm+dur/GZLJu6g+p4J1YYElR9j654ABoPO9FrtXzUsmCHEf4T5Iij+X3/54hm/lcpRvW2pKEeo/I
jzFXxDCeBsniVc4dqooq62TVK53/92GLw32rKrkBXyqeGqckYrni+lnj2LjODAWJde02PURmbzIc
wZcG3hv3t51nzYryV5zwQ8nCOvYM73JTcVXxRPAiAP7rWjapuIJ3RMBQoHMsW5vtj4/4IAfCofoH
CY3XbVlsMMRaK2X5Mot6sBOrb0vwSI0sv3eVWNRPq3CPfGuON7Hqnox/5Q9hj5vbZMuZ4uh8a2Ca
GJoXq+9r3jU6jhfFebm2nRd/fqXWXxeEMkozFJDYOKlqVJVLxsRQU5aEoHrnnhzn7SFxvJtbF7+3
NZWCYaF8aVEGdktwXkBe63yFv/jj+PDEXVZ7Q2OBT+HV/zgeXkYMI2E7ZpCEDV4JY2OAjT+EpQva
e0Gv0HuKLZo0pkkh5BKBaXy9Dyyb95Uv/EFVHIQtVxw+zjnf9+YhXZpb/DTW0OIG+5wfGouzz7PA
FB66uuj2j1sP/vvDBvE3iz5L1b1F1/aelmOB0vEnTglkBALD0iBNbW5dr8FTu2M+gPtyDELs97M9
mWgURltpwLrn2KK+fTa9B+fO6vLx9E1+b9MQk6vsWyh7bLpGPRx7khCDh1eDZPN3ZEKwQ6EmCh5Y
wr+8V7wAbKEljqOPuYQzaJUU5v5sm511mHoatSwcXNsGBvEv1vUOd+m6m1QzXJAn91rDuRHYsnZR
x1aTkHz4BDPsTj0xU8KHClWCIf9j2nnyP0ktufrwv2BOIXEVvkFg4bWFE2x7fPi8uwwEumfN7XHH
f9zI8K6h0McOOEFGRZO301yZ5jS/zZW3zhycfaTNfgy+ndnknwQdAZ9+SzfQhbGJSWZbiBCGkq8d
IeVZRwVhF+t5Fb5TbUlD5c9sMb9hU96FSve5uzvgYq0R0E42plF1+cp9io04zqXLTKydpVkeppJR
FaObpnbxnBfMWwql4cVIwh0C/UoGXxn/DHlOUj8I+CW1IAi/B2tXjM+VwzG/kK82iPstOyokBtOg
v3gcC5qdLBd3g0J/m9x5Uve5A5YWxa0ekFAI9p23uf0RCrhJp/wqdnQI4KhiLTHybRrWWSovPLgX
nXyRnH8RNHsOy/ZfAZbd8XLdxR+PtOa9hYUUai+b5Iz2GTiDsI1tsfPYHw1X4n6zzRAbM2y4ZbyA
je8r74UwnI5dT0VBmofPds++VXUnsGxRa0UPreXbYXKqzP496O6uhw8zwNaDaxjpSQvijWuIF97s
XA9mf6G9OksMkI2B3SjFOVRZWrmVOP44vo7DdJ0KqMHViaWAtp44y6R5FKptKHXvqBJDkKKrL1s1
c23s+61AIWqEcM3y/vnWFDMh/oJ/WIbY92BAYLZklQI4VUgWjoid4cT6h2DeNpU9bo1VlJj7Jew0
S84R1qMTpiQrfkw7wd36CLAHhRz3b7Pb8rFvmcghXw3VyX4WwtTUu7k7l2egC1noe2X9GaBzNKFe
DnzJ5+1xNsvJt5GJYFQWs4/cMXiX8H3rCgpWxw5js7yi4CP/3x5hUO/yeqf4gxtIL0MwYtjQeDZ0
N543BAroK5saJS4HzR4gbz6Nz/FC+Wko3Ycr2DlGZocwQO4YbBZPcWjvF78bAYypTsR/gOfYOedf
yQudPNB8zVgDSw6hT6wY9lnozguwtQg09SwlhxrGNdhVXt1dUUmUMOfzPJCCARMdynX8QEFxg2fj
AXqksvBbFfc2b8ufQGO1vPnhOsSbYZ9IoESGUnB6oPk2b2fnaaGpTAt3/yIZuzZkJX820IJbDHcQ
c+CriJH+oyV2tmy7J/sdiN0N8bTvLYj83dpR9YF/wzXC4OQxE5Xds72PPnhPa6K2NHWZ4EgGx2Ud
clno5W++TkjhlwuxlQ588D6pQMf8zxgEKrCL26GJ9CjswJ+yQ7X88bVKDnbNfK8ZYcnk1rE+/b8e
CbW0vbPZda7jB5LStbUekFbyMJ7qMs/k2jwYC7IKeg9/MB8GMSz2p8rmLfCRwwr7xsxx7CmoROb1
upwmxog2HAmAIHQUjhCCOc4R5mlSXqMUJrgd7f9YzeKZPvcU6/sp2Q1jaOnDw8uLTGFLy/WYVcMo
JQO5oqOqb4OVbOlm2k2b7vlOi3kgWTsMvbbz2CNbafe/OFXCMmpCQUrli1G+cuhxWw5GWKQfTSNL
yA3yCfw5+8VOe4hY1FDDlFHghrsdFucQDo53sM90t5ua22RJ7BiRIi/mjLNKQh/H3HKsAkkTrJwp
10tOF0G0RDCcPhgdeSqnxfYPrh0uWtE/BAA04ht+xvIk58c7yr0LLszUVEFLz8UPHUt5/XEqbaYQ
VelN0Bb1SZEvF5EMGDDb1rOyvmJpISbcjUsf6n7cs6pHe11X9/BH+WXHvPL/8rR7umE/rjcTIZlH
dYb/O0p+P9JFDi3IUByweTyt2z4cSAq/56KGx971Yn0P5r9ZaUuujkE6ZTFyI2GBJWVw3N6zKSQu
IQrA62Poy7zfLSTNNMzs8Gy2KYrxNsPzo/v+pbS+wqZSbHHgHcowEomsE99WTV9aS4FOWDYLyUta
SB8W8zkDLkgvPEmuoSElE8aou8gfHQuxsQ85/1bM6+IpJWst0OD/PnVGDU6HoYCb3m3uJol4lf8q
MLLioDphFYL1CpUlc0H/rP5fpOdDsTJj6sJeEitFEN9t/mc7XRrsVT3QjW7HbNnfEbYWLMKZkdq8
hegadf9Q3YyeU59zZ5jWplmOvSOL74I+y23QmhrOPLlA9W/BWcuwlOyd9y6rO6gpCnysqPTfW9HX
tDi2s+QqtFTL2x8uI7PGDw1v9udIw+g4FpH8tVf3Y4E1kZieV+CSR2xRm318/aEyluujvZN361Mo
8NPpoZgrvGCU7+OGYJYNv+zcFK5eQ9tzHcQSgs8OLUuj6twwmdl9Qx7KTvAvIe335nMh0jVt5dh2
NoWcATFI//fvoAWq5x9I26OLvj/2YzdU6IeUg6jc9U9twLBQgWRgtPtXXtTnqaf8hRb7MbelotIX
JNypM0BFIk+7Gwd4ER9aYmu70ZiHQUS9TYQxH/dejJnB+cABUzJOVW/9pcNpEMGzzeMnSU9RYzmH
Sa+LMq2CkeM4WFSVpREiwpZeozmG/w9it/jMktl+umVOTRw9+FF7fb7G+Mh3hytjWukukFZwNltB
dcJyct+wK3iKfDROqK6oGWWPj1DcRszW2/3ECX+RAY5+aK3lp9QwBKHZOu3cUK6VXGkH6SQSKBSn
us3lwKXN9DCmLwhiHELlS0lsFkbGXbJ6M67Po3mb85gaBEPDtVExV8+ZDfOl+Pw/8YYw+SmtbKmz
NXiSDEiQpYoG8WNdeydEx9ku/406QCcpI9dxjtE8/+Obg4R/B0Gcha+n6j2AaNeYCDOE/4ag4LAv
Dc55jOMH5YoVkcXVepiDL3uqpjTSu0+46mMAPTYiMqpgiLdyKqF/sGgsVz+LfSf1fIutmquv9K6z
ynfOiQatqFtAQR++tpCaufI22VxEpVNMJQ5MId/anCvXqCclTB2rhcsnKLcFYPL2sbpdpJT4ig3V
DxZ29ib38XzMeRIWbg33aVMyYiw5jx1+XUpJNQg7UgCUKHn6YK2v5OsZL81C51BpwlzJsYJ481n3
w8H92N+LRrBt9w5XdAijm/hZllDJLP9frqppX5GDsZvSDb97czzpnxUIDvSPn8zR/HlIppQekcBE
HvvD/ogZ1z+8GQvtKO9Xf2c0RDvUNVT8GCW6MPniVcvwg826ki4j5TAbCqLocYdzJBKnhVffIAH3
ZkOn+BjmTe4/DyD8BouwZf/5OlvISQ3WPl2XqrAYzrPfjz+zYfC5wgI/0UnOo+HjXARt1p3YkCQy
/ffuFF/XLW4vZN9+WNyFuXiqEkYn62zm2LUjH/1TARFvhmiYqVCH64YWyoxn2dYcO9GHFEmMdiA2
s+5cphqYam1FlWgG1vHzgP4a/IIfHTwLVYt9/rwarpvHmGbxJM3LZmJZpzEQ9yB/Tl7OyJZ6l4y4
4xZcbm12rgXBRJo5fa99u1HStyIqiWM/ZLKSZAirjBi/DHqvt7BrwUScpoV27C33rcdlNgNvbRoR
IWX2fhr6W7sw/MN+Zix3pODoPNUveQBcYzGq/hCfE0IRqezH7ixKVoP1mpUfyapBpLbrI+hUbu5V
Ov1CQhXRM9aGeKYW0dgmvpAXfKBPNEnb3e7huYm8JCDfK0aSEeGMusmpi+TnEU1PHyP9d67peREg
a22bVBB6jMIqnHNSvvTpDj0Xos27ytT9a+rHeKsPwv4d6Ppsb9F//NJuRUk4amL2Xk2Uh1IE4Q4a
v/iO/j0bO3Fcc/UBiG8UOJ3Wf/DOk/voTN6AhHUoh3pVVjpdN1UhX0wE6bowRDb6NIWxydaBADyI
54cxS4RHgVPeiK+mfo3yNmZysumbaLv6xiGwx0gLVNK9D9yMwgBSHZXc1Mbz5DjJDK7Nc8XU2z+h
ehPnTZotE6jrZkiIo1P8kpZdvfncqj1zjY/D+3GhVWp0V1CJvMLHX9jk8eNRpAFdQjhSPlTzlFJ4
uc4acdm53WGvxUyWx9+x6SDUQstOQ4xeEaTSoarXAXlEwU4495yvypJrU32WLLmjnJ6+PGO+mD6W
cSz+hEw86zEIZK+AFb73hL8GV0Y5ahp88v14EXsp3aNS6lHemlLTpQg49zWSPsdGPwE6D7oqBeqp
WwzTjRyMJM4qGhh2He7Bij+vX8nPzLmSHsQHN5Bd0hqC70kAODeTRC6SGPrbcvJR2b4TVdCmbya2
wwcWQ5Sd49GszMsBvcxI2QDKqrEc/mwVsjHVTZt6YzYCxKxOQV7BBF371l9EP49464Srca6vG9lt
Of3qFOB+8vMcb7Ws3R9OOXLcsnI9vkXX2nPfz+Q7h8ql0LpkyJRg/CtTL5qZ3SsUfE7LY1EeIvKN
RZ3zUu0xV4mbpE4uTr8DAiV2QV+4wSf3Uo6Iv11BLJIjj2LE+fMyzCvZp0GlS9Gud6i/zr1UtrLO
n0rPQguS/R6s1uV382jfwZhK2WUvSvdjQhHTEyur+CCVbeQT5AeJOBWGWxMnEuibo0de5xLC3oOC
eYLG5uIt3XLY3EKO3NjFC/mYnXbl3F6mx9E+zScBAy7CZM4Oj2L8Wc6RtCBjMfD0BQCHTcLhOld3
hSnI75MG1BICQ8KX7iRfcoF1QtGocbLG51n9Nco92YavE6HOTnL/nU84WM/qesmE5+rIALjoDxw+
wSSXTAIlPji6Rdjse+ozR5udZ+b4Co9+jBQADEUOuv++nxxuVYjh3fo9va0kt+XXDUZ7Vz+qE0BG
+/u595ilislTrpjJjtPr5h2vBsMvQXcP4iAXALZA0PDRiyknPQQKf61q8GAXdTqHaIgevqdtF1DD
gAaLud+iRKhnZL69StyNFOxcUduOYb1bAi3nQvmWo/m9zlUMNcbLBS643OjKT+z667Vs7S2lf1lI
lrQq4QTk3DbkZtPZRnU/oTsDMHTJVzfRxL/Er/1E9AZ8tCDfe+3mbvXNrXqORlcYpUNFs87zdV3N
dUBxI8lzNHh9wBX2wV0h1VNvbhpr4Oo+hxTCjkXIt8S3SxTaUMluMlYY5r4Lbd1ddw6Ann6Ge4jv
Xa54uv1mXvge34n+bdPJsafXO+PyBsWcTTWWxn+eRoo8Iu/9op6IGurKur+qsoLj0OmAIRZIJ6rg
eruphuLu2l0C/uUCnDE/3CdaoWMqcw7oXQXdhdlpDX+GonaXkB4gjtfyivFUcBP/CORAPSDn0LyE
h4vQI5J0L8f6c09BIkz+OvR24CAfUX21flN98i8JHIQX9Gs/00C00ZX6XiX+gG9y6mmW3v4z4LZd
9w4uChGheZyqW/sDjYlFwHkjHNybKAEgR84glLyFxcaxB5aK1TKr2xuECvj344OM4zqQM45668mA
5lgmqmcYz9v/cafW2K7w9lMBdV45qOY+aq4eS/1xDgPSgtKNaVeBPBB9BIx6qpgwgQgBwLWeZRsT
oNiQmf592Tuo6dl98RIJmetH4Ra+zxV8PT544duaascvi/Hubp5eVoEa55l41c1vpv67ZlQ59Q3a
v5hGq9Zqbu+GZcgFFGM80zwc6V7OuZNhMlm/pGu2CkC4JtNbuvsEUfInPKi6y3EdhVk91YgPLY19
PhuKjLzt29SXQab8dzvHxbfuoUfZqmsOvUdOx3du1JEtECjiqRXPvfl/b+S+rEJM+go2SBB4mIud
zvt/NkP2Wb7aYRL+ob38WhlyxtShNtRipgdnh06AJwWlKGWiZyW/ettGjUv6M8W8AqstXoDYQ4WZ
y6PtSuE0kWjDqdFQCrDlCnCJr2VBfCdksL2t1Waz2kiHqXXxPvYwMSqlWAROnYJhVHdPsGe4BEI+
zAjHQNf9LUWTP117RQH691LXB/wve+m2B+CKH9VCU96VDdqagI1nsNFMgA/bdcEdG0KWqmMI/Hq0
3b4RLrCuPB61+2m6RZ65zGE4gnm9pwK6OauW4FBeAvhAuS++fVdyegmfKbQyIqRGNdLNdQawVYnV
VchEoennF+25/VLRF91vQQgNfqj+AvQ9KaTRUN5MHrPJTVyaa4q9RKd+vX7S6vs0i017CaSJ0nVy
KYusDPfYFb/XlX/xamagYDI61/aVdPXUWDUyg5MBKM+WF1UaJxHHJqFsETB92wbxptIJ/wp95f3Z
pPbjXy7FR/02putbgbu7VditIh3mMv3zWq64q+wbMp/Hl3LRv7hPGytRKxTfZaXV+CSqHgs+cq1K
8CssyiJRserQl9viZsIQYI8wiOkaU/vYlzBlVsrI6lAHJelQ64iru/0nQD4g/NpVAu+aNizpR1hq
FGqaKqIRSk5l3LT+cwA6V1v9LhurfyhzkzUQIXTioan5SKriWdxEJaQxZgF4XNC5XTYysJJaAq2r
AYj6i/vy0vZ71nQQA51nkvylgJHOtWKnA7Zfl7bB9ngMr7QgRwOvREwfBvpQDvSntUoMBb4PlSMk
rzcB3vnrHnXzmQZR9Wf0e7zXFr/S8Gd7fWwjE8iJDsn6MWoI2AGHhHT48m1kiEkC7wkO17baTOOX
9iZR0UHRizhfEPhy7VUS/rMMLrWIW4fPJ6D0x+5NqDg4Zaq4SmuIh1Qjs+txNPlMixj4HankljGC
r0mNMZPqHmPf64j+4/HrQkw12c0kRlKM1ORwbN7YXaGtopvq3cXwhShqJXbDiy4YjXbDCw516qe8
Sf7Rfkhy2IBTjZc7biZr0zkGTEQsHsASN0II5K9NW1tQfYPsf+chkq+615yCSdyT0VNy2NeP6cqF
0mGMXeOeKnJBdAWjqE2BOE4XQdKMyTqPUhNls0xIQ2oBkfNsXB+jI0UTcRQ/vunmjZxBOTIJ8lxd
FcwQKa0IvTGJvy5LO+lSmFpN/EREqttreFx17695MrGrZem7huhXcfYRlY+B8qt7nnnRyhhAIUWb
Fj7R7f69eU4203I+AT0PxPw+S69KKeoLJ3I9y8snjatV9ZVdVk9PhzAxT9/V/g7z27VBcDmRqsa2
NcTqGcqTWZb3mmbESbReSOMryrhoKytf7ofMyJf/DQ144ImFdO59T1JgW4onG2fZsBs8jJPZpskp
L7oRu/KylesffmngxJ8NmJVZwFltZOZwwr10alIgS1MJnb8XUlI98UktQUI+u/ygokCKZXeNy+/N
kLknkuvo+qrilgq7UuRyDs/2tnSMhQb7M/pRjztcWkcO9PhsSktvKQIQq7crnVY02y+w5s3raxv/
feTasWw7/RKqf+J03I+xqivF03VFcH2E7PX3fPi32nYYz9Otm6UEkklWUVQEGYxnKt1P0nO6i1hz
2/lyxSc/3uLLqoIGHpaQkkl+SWaVDFd+JHTC+sfDv8Kqnz5UYFV1xdbhud5St4aR4eqe98S/WLZy
ynxmaDknl6bA7QPDj+JDUCTPJyV12iPPU9PEouOqeQU35+82BmQUggKMd7oSkjRTuX9yJBEi0ivs
t65KNtPcLxjkatp8mhDFZlP1JYBoero8aJxmwCN3SAGrmnD0nJ4mOgqyz2srgQ8K4RLbt2+23WH5
sSEmHs90sMkuj69NaryT0QMdXGPbyjPDwcVQ0ikOLZOUMGfDKNONQesYz7IZpO7NY4R27QtSsaUR
Pd9YMdHjbeu+z4+BADWUhWGDLmZDxKEkyofZxzqt0RQG6TVu55FywkE6pWx/Cs3+u74OE2eRkoWB
n7hIc2LddN5SNq+0Ha7t7KVyNjkY2HXXhnL8MqvBMZ1dDG0IiA686fj8cW1mbh/Iy7CUuLVrI3AQ
mRODM6WGZLq5VDcYXDgIk3PY+K/FsRudGgyVjorJgKkFGfhHMT+rXY6NlAavcJHN1yz5Rh++weVq
Cwn16oVZc6baEEHGhGggdh+hLfmiwNvsQuSjsGbN4SEhTu6akUjHa5RY4nGyYrVZookNuvt+XJqZ
XO++qc8IU36nqRAOz19Z6dfTwIKi0/c05gPRZqE+mbhioJbjxJGmG0YIVURG2dxHpYtUfw/Tna29
CLHl6vvRqfMgkZyopulNKTafvZu7CS2v7v6MjSF4/rY6i31lQyHL0oDXU8E/0bwv/EutVBvbr9N7
IRFQETbrLf3pTGl2Zv4pGaq0czWzz9nvppnW5q7c4mMqNctvItfIf+TUoPMqmXdEcRHlub35PDf2
77t/QjerMfvJstSaYqV7d/dvdjJ6t5F4S6V+dvWFc4YlEC/lP28CQPKSoiZBdSXVdVAOXwVOGmLM
TGRXQ07TWKy8dh8XrL8tlYRSZMhPppQd528TAfiplfjg/o7LUfJY5/ziqTZFSxA4WpSLSu7r8hny
id87JYfWvRWjvQMsqPoh3WHq3Hy6mXijuJMcKps8+jQ5aPxh4OQa92M/NjrWDrtS1BFE7s6jR8/j
DbjQlcjzWXLrNFjuxbvB0rVtoaHivp/IEoClk/k3XBNBb7T8SmbRC3La9smuAJIw8Grdg9dOGwFX
zbAtx1ybpG9I4TZdyKN7akyy318TvX2yvU1UA+ACTuvAd7fQX3P49+8WTlH1ZVfH6gUGSJzDvuZQ
Fp4k90Iim5212Tp8ZlnDRef70sunYau+eLBI2v+ieX5GfY010ptBPrLk+3oq0kDf1xd0exb3n4O9
DFOoOSU0Sk7vhgPfa+lrE/dHl0gFtxddK6vJYX4iVKekbkToK6MMqRNxqs3G6udPwxAudQHG1QQn
Zco2pxknARpGiQMFo/tntBuToZMUW1QKr1KucRWtRWMySCuev3RbTyk7utFF5fURuiKz1LjwahoW
8SjvMa3nKtpKovdv09AzFR2BT1Tun9y/14TiXeb0lTl8e9RoqAL/xMS37WOV/aDwQZiJJGaCPkY7
MoSHKsq7Y7SoJXblMHACHNl6D9cmPJixidt4cGwQvKtmSiRWWJSoCIR4AHW/dr85Qx862Um8BjTa
WbyKdwpJHPTk2N8HDePyK9LlxGTgXVe/i1fJUc9vK1Hma9s/99bfmbm87ZytH7FASDHpx/VPs3ZW
FpmUoYHGxZuaadtY4zg+o+6CDxUzAbT4HG3M1gIWOQbGk6N+VvFJl1XDzeSiMbqoSF2fxpANVplq
OlNNvPPn15Tam9yqsv5OkT17fcX/LU5Bfi/WNohEiNlxarKj7NeLXFqDnILmRWlTvdNsgbgMo4aK
vnpjRe4KknJzfS0Trc6VwGjLmiYWhgGpFepcxOKh+yjYQtW+TFVqC56rheuaL23N8a77RLyWbZL5
O5L1WuHXXCohEmvsv0N9DK+EwM67DD8VJyYf+qHZT9mzCHWbmibk8m+SqKykJF9d1pJKhcXESDan
oHN6zU+pXuHRTY02/7Z9OgNkKe7PwJD3Bwdl/86MJQXgteR8mRmS8i8kyyzSMl9TIlNNiDBk783X
DrpD6/nfmk680uJVsp7usRy7LInT6ENGugRauEYfd3po0AVKpfGon2RSJIGpXG0JniDKdrZ0FZXi
dKQviuavoSbPeRv69xGVqlRNrkbpqHzXujdV5Q91x5GjPaUHSbJqK/+kVJ7i6rVf8stqsJzVQlbu
TT2g9sLbLN5j5gxKto7GX13H1997rLRuLfrR+NLeGyDSTL+9xoe2AmX8UhcBRvdy3GBnmXX078Cm
GoUZwXOWHqdShsrJd2x86KtsL7umIbbGx3qyEJK/CzJTlyTNrOc+Uz/rC6vAkyYGBQdrYBcGYE9X
/zDzbWwFL63pkaaZ4q6JaVaSCvm6N4ZDTJZ1O+cM80QsqId/ev25NbPV9MA0SEQmSCd9n3+nRnau
IyOWOP/Y9Sk1oMO7oS3ZvDZfvK4pJtu/LuqRmt/3c36s52qFg1mzCeW+0O/KNUSQydPDGLfm7N4+
pKuZQnO2pfK5mEE+gARkKqdXcdUsbD5340Xr1NnuSloEvcMw+5ExYsL27ST06j7P4gfT4EhApMrb
ebq5+70mywsahsde9HXKFl8sSXur9/Z+vpSi/mFyGZBh236vTqWofn6jNgFxqXKUKmUFmqhIt7mz
fBrQqaqn3lPlF3P4u6aqUV0siqEC3Hs2DBdQxHuagmAaqxyYpMd3zGrg8NQN+WhG7wRhcA8bYPDQ
ep2E5sStcYgZkNi+71svMl1qFwRe6LT+PruU3pLxTvp31zFIr7nN10m+Zpbl5bskG77xLZcqrSG2
CNp1bbzrW/ZZX9QLXcp/V84Lo/fKnpaPDeIgb8/ANxOnkqTcGaFI4QpezQzIqnVKbIPCQnx6ejvV
qa1VDRt/P/bVPyCPpun31dd+rMNzDuC6uB33/ezcNFeHykSxj1MDSj7JVOb4DUUfCgH696XZ+5qk
m0qISixpmGF8cOmJTfirHZEbksUAkp/XiTqZRm4zm2kpMmQar/dYeSt9J3qMNBaoEqtyvlArfMs9
z7084ECyk5xVEotytnqqX99zxoNuS4c7G0lFbVl6tnUovdhrO1HPJYqIklGRnOSfLlptbfJkaxnA
72XinqttT9FLVTIZsC8gs1WSFOq0q1cp/SuGuQ1uE2KwO2xWNfTLFEGmJq7LDdl/z01H+JNgYK56
C7MhCcDempdiXj/0wl6RnCtdQcCMYbaLMNixW5W0tbAfhRqlPqfuVCGFSOpFIWt3rppYO4zwV8lp
3oUIQe3EQEDVoGRjXSUiePwU9eRr+cf8Qo/qkmje6st6uqtEkplm3hOj0yRZUagvnca0gGeNjZvo
xJv3fGv7sZpkP5S0OBCT5/9xf5d3apu37hP6bpITE1TJqNZsKNA8DgCeDCtEiCufm43Xb4pLduFO
2JQSfhZntZ2jyfMXigRj1GuboSIo2lNek7JT1Lm2d837X4k2wVHq961vzc2rchtcfrfocs+5Nlh/
ATUgYA3sLdwI+m5BRxH8fP/+uleh6dHIRycIgHsn1k1VxRKLod9S1UUn80Vzh1B+xbPvR8vGvno9
Ni/DRH/biGscNy/PICFEPvk1tlWv74UvZ3fZi0PnvoqbynW+vFVj3YdeWTHBkiw61JiCXs1qcOi+
prrpP7ff7IdRMpKamkhQ4EyQ/NGfdc66VfbkrE/sXrdm+pzsOruWaJOaT89lT60CWIW917vS7tfs
vmlPQlU/h9tLjwbrspIr05StUALR7apK2jOtqL4YU2qiTNVONwgYq2xVX714hfBXfGS3CVRPJ7t5
Nl72jVORy9X2vXQzBBwGLRlnYOPmqjIPJYGJWQqN3WAzTbWPtwY5SWKy3eTkPvCqOquJNxb/pNq6
7yzhS4sUS8LUnkC9L2a+nsVc+9x+PrC0S2fHrEWMpS211YWvZKqMmyOy+ncYzfjToGlc6C53JTVl
9X5nPdl91sX2Fk0uGv+l9q7gMTSg5FCh6FBWwbkTYsfYAh5qkczOf17ozWtZ5uSYrXtzEwdnLLIL
NlFqdJnbQpXDBESi8J2YpOevQA3+gRcuH36NPqP5euhgJUZYQjtQPdpgwwhftI4xWqOKpDNZwmeP
JQKAMotorHyUbR5x1vJj+MNzIwUs3dC7W38TL3rQN9TLo3gGnVFKZ8ukbYmsJJvnQm0Z71/XQ9b4
dqPP5bFXh9qpmWhd9qXlKLWoSdJseMqaD0dkdR5tTvNrNMjevqmWLO7fR7GLJuMWmDDTfR3ap9wg
cZXOFwuN1e79TgUYuuuS1vfvGzroSJA6N7Yx1yxk3uPbIFW3WVVu5zLRu8SvONsoe0Fl7lyN1XJi
grkiM6Acn5TK12kUkr1KnMqPT1ATQ49aj356oG8g6MkYrVz1MlXHFuBn1UybX1QGTY1oy5JkVE9V
L5glxgYeXduFFgnr3fzxpSm6mQRpn/dYX+n2Te/wuG6vYw1dhOS6Ofu3sZ9XJVemUqXtAt8ijlR/
TJ0H9kH2qbdZY+GoTBcS5RAYiZ1SyclVEno9daJ3wSaFbPKoW5SmleoTheHyIyuFIFKqPB5aCSag
NqJ5/NPiH16d0/Q5NbMu/hnrv4BByplkQM8llMhe4IU1lPfNCGPGkizWDS2H1bJX6K1O6rsKSTQD
imd4mLddJQkCmOwlUyVlzKieW9ZOx/brjene91LVHOVdI7wy1exvIV05DVPz19fF3HNQp+L1XH7S
K060ds1CdysyFrBXw74fLhqvcZQtvxQVP7cps0fLWW0qRzzdv/a33wXoVXqRwzyY47JcsM1weV/1
51cu1dnMmsdL97ysZra13DxFtvftuizTlfS7LC0y9zlf3sZ6d3OhoZG+75x96WXiY3xfUcckYz5r
0l+mXptVRQ1VCVq1h1Xp8s+YDlFmJRaGCBQUur9OExZlm4YuCIEOsX7lrt/swHSR2Oj1ftxW9xAM
74uukRwUCiOLWhaqtRdDyVHeUN9XiYj+zlQCbRyD1kzO+GW+ssQzGZl//p4418VPp1c9ZZrZYpof
y2Ry5eRAqrn4J4CnSbdt02x77virZYMMqFec79hKC5dePqvX99VE8BJTf/tdn+s3Ej0jH0ow+Jum
hMMvAmQFMmi9eLacSDAmd0XE0i3ZW/zKOHmqoNeWH5WfA/16WYmfue27yTg9KR06e0NQx1Jn8r3T
pZ3tJD9XU8nckj4LVjJQGJjIOci++ZllKqidZsdJlOOGpvSZCmC6lo1XwlfU/8QBzl82JzDBocqR
ncL4trfcx7Kz7MxyVboj3/8j6cyWVcWWKPpFRtCrr9I39r0vhLoVFUQEEeHra6xTETfqRtXZx60I
uTJnzgbTuR5ZKrB6AD+eILQ2FUvof437Sr+dQQQoLsIijg1nowdDsTnOa8jHTonERp2wiwVX36KR
oXCwh+pFCmtNPNfwdGLNAFN+/oNzcHNZuYGnJF6Chjhih8emC9yOX4ba8y3bP8w4GC1hIQJdl4ym
vJjDmvx5wgqEU5+WhA0ySo4+a5j1i3ZH9aswG/dRi+LMuEO93PszFj3nEXGgGuu3x+9S9ygtVWEy
QhfH7rib6SxyMC3LnfsHyaz+B6wEbvg+CZ1/Y/7RurFN8+U90586pRplqLxOxQOIQ5gLsd3iTT64
5eBgYAGC5e3La0KcmZbJFJY+XxAaH+DYI5vc9KTu6ar4vCAR73Ir6W6fv7PQZzeWZv1/K2sIrNgG
fcdiIvmKV4XTYSx4D+gMwuYEz5stH8IppHGPMWBH3Z4h22CQE2Mx98/fiOU0aCwADxzglCCq36QW
riRIUAWl7d5FX76G+m0PTskOaxFPsZ6zvity26Gojng6F4MIXMSFcT7WXeBW2FKALcr262oOC03O
UL88YtZJWuFnIwd3nyhqAHOTYHuTjYbV8/s+aauOIoycOW4wn7gBn3OyPYWbzViftkEbdE48fmK/
iSV19Jx8EO9DcXLWV+6Na4mfEnpdt/YM+2MBlG8//LQujoBouNSghGzwecSO3CRYy8B6OcL7YwCv
AyfVOef4DH/kguFVNV+r/EjWZrm5Q51ivxOSjuk31gMbCfs9I9OzHzCVjoYMn31zy2wu+OXFmDft
lyjX8OzbZyaOmHP6IlaEGMeE0kTnPuPsYEmx7a+kRcgJwOPNIT/5+KC6oz698mcHs5fgFji/PkxP
q79MJskiiyTXAzvlk4krVEYv/iNtWnu9zfqOZMOjcSD92IN29PFXRA+MJJubkf6LVTi9mOLe+R0a
JZzJwb5PerJFHcP7Z0frRplTz/H8vuiczRXLKp89tnmli6BxWNWS3zsniQO7yJdYhr5CyBgohR82
Jc7FclVzcFSmS1x9DoXbnAY2N9CuMWkcIJIpVjPaANISTTP6OOkmWWjzMmIZKDq/ULtAr7DhbdmC
tDi7uUY1UpcEE5O8UfhpNyLUwepNcIwlPdFMNrg2dn88z8w7jFwLBivaVvUPrhMeK7Joq/CvEw4F
4EAl2iJkFXAOniPQbLBzacIYQTlq3ZeH6Y2PN9UD5nrIyv2WuoLp+cMOHLLfnXJ40fB8ajziO2GU
ChSJtZiVYAlNZhAOPTkNgEnyLAy7bw4LCUyiu8JjG+u/aWn3y9HHviQj0HDrZ4r4yB105gmbUNkl
kjdIoeJtDA8RyRrgqXQzjwR0BjBHN6uVYuVzBCWIu2fGugcP7FBE9wUjwQww+1+ySxIyac6xZZ4q
LkaZ3awWx0W8jsevzVPIbXDFFVPGKNm8xNoX0uhfa+akCChmFzWL90Q/Yc3pfK0swp+yupnJVf2T
0ITByOEXCcNDgOtyp/DgcSkzU0jDoe5RMKFgPg6NEOlBrkR9wLXJDh8XtsoJM0ASRQukVo6WjqEV
NMDHaHxxocQWg/aD+RLlHejqvwv2NeWrcn6gPmPxx0deP+ZowAm9AgWn9qEFD6kwFk8Q0YJY1lgE
dLCcx7hqnPBiF3JGCSSEMeqRQexBpS0vLIZR9eXjzAV7Y8K7DjzemuDLwlcFnDWzmWRL6wF2yZvU
kz/2hw6pDw+Z6MjDK+jB7EZ/X5i5SDFJFmB2nNR9UPVuDyFrrI0R4ChWe31OZKsfqid5iwNvNLi+
jFG2qq5YsbY8U6Xfd0hYodOmgWL4aie/GK0niduj17E6xhjQNhaPwuR11M80IhjR9pY8huWZmlYH
8brHxtLmNG5d+kJyuLdCeOBCnnChqcLoZWHkZX65y3z9rATxPHZ/q1+EX5j3PYlQNdUx3Dziay3O
P3hFwMEcdGNcibxk0ptmEc06M8E3j3h5zmDhniKCF5A7oA9BlgG3Dg+O9ZPfzIgRxja5DPP4gLzq
BGn7Mc/n2ZwBmthVE1qNzazG6qlzQIcD3Re2Pew9vd6SHgl4ubf8nRkVBUMJRAsjXcfoW8UKVGqQ
BfRlg7kOWLoEZZfJdottnHClyUDx6TReIReBQwAMewlcCl/gTHZFegUEYBM26984yAHZ4JMmHjea
4JA8wlTzCPUVTzYkrvFjfseCGIUosXHMdz1PraepcwtYtMIa1lmfelDRpfB70dctRD6nPhVu+eVk
M3AL7jgoyIKZ8q623Nhvr7Kfm3RCf+Uo7mDe2pBXbXY59msse+yNIHncr3iiQlfZfnWTj8Bhj6aj
EVosnvRvbRmhenw5bGsRAG4Vr6Wx4Me0xcDmkcKFg20Alj+UrHF+Zrrne5KnbJUM931sgyejDpVV
Gek7vbJ7y+FSXNnRZ9xQ0Jo5imUSMi0QgcIhWQxr6P3tD6ffWW035pNNhTxlJMKsk7upJapTRG3h
796DvSMYZrIvub/dcNramnm31VCzuTf4U2xIMUxYAll78n64+kCD5yuSBE0KIWuNgBaw7GmxgNyQ
iGiV1848Pp2ctTb0v2568+UduNA4nzH5wF82nzBFzRTxnVdNP+uau+JQLG4LVecYl49c+dFvrs5f
fkfO7giagK3OHgGVn9BmEKHeGPY7YCxEq+XQV/fdnuM+pgKI4y9ZQIUdv7z7plu+QwR4NFC2YatT
g8wkWn+8jLQ5oyNOyihpha8eWw82U+NHxBA9XOK4P0ms5zJ331iyCKtbLLdqr+e0c/B3Rt+v1dup
jkakxRTHFeiaTm1n3O2vPiuKOmwpUTcPnGtaBqxCTDqNjewj4jQBx8bHK26aqAHATIGHYfyfgUrH
MmasrfdymhWm0lvaA04dIDYWVxt11zGh8B2EMFj2zInZ/H7uhiYUJ8xKOC8S52Pegn9hxUD2JKWt
9+zpXbwlRvDVEVSAEeRUSp4H3Di4iUfwm0gLae3Y/S4l0sQ6h2lRQCtLzR2e3yApH4ebMIsyn2Lh
PUNQsb+W2GtMb9boYbMRh5uEedqavlsffa9Y+6OikU6kLqzBSICDrbXQFF04r+hMhJ9HsUu3d5IR
frM3kNCGVEgGPuH2rZRiyMHUdV+Qo1cjUmi3XMCQBAwCHOy7U3Og11vd4lRz8z94hH+AJ/AqXcgg
Nj0bnR/QM6Yi+7s1efnCy0UwxyZvdnFhfGDg48RcysMRs782NvAaG4x5fBoM70lU+0bfr8nsz/R3
5+GVnhYBXCyjjiy8m7F8egf5TMP3ftofnboQ5Nz6notoEPysJ0D7a8Jre5KLjYT5mj/2wx0k9iC3
yhkEoZzwKJUcqiGWojB2oGEWVh9Vinv34I3tyohVeunH12oDWStM7Bb+HLAioMK6ZndebQwwVoJl
KldCfjMa7rK9YZIbhkES0Yc/j6AYESPz8yr36aneL2Sg3ydeOondV6DZ7bH0fw7e1XcBeRhjFjsh
3Cie+dJ6bsrdw69ElNhwyS0do2/KxiS54wL2vHKaLlm5pRspkJ27Bx/HG5oqXct3JMKnjWufEJty
ynr/+vFTRjqOOPKiFVdz89VzowXN8Wu97K9Db8k16G9j92bqp9uUt55eYosIHWeHu7LwgHzjCKdP
ZWeq0v3ZfRvSoPkDsxo169fPftDkTfPpdxlvDJEkyEntgGvUi+FO2pSr7mZXm2+kOuJz7JRrk8xJ
a7pD7bIxpxOGOzqLTFedMvjLO3gh2hVq+1ix5eg178h6kvx79CTioXWkaRHmJygE8Uw+6VtNRIbd
zlVJiFy1fqHTO8je0EmweoFtHSo8MMRJyO7HgT6HATlG5Q9QFuHSjG0RQ/nIIYIChDLf454Kkccj
4WRe/g0uffbwBrCGdPytPrEbA1x0iOdG4NW0CPUPW0nbGMAet7XrK57QzfXshv0vYw1xJbVZPvGs
JhcElM0uCMvbEHJUu5IRCkz7/L+ZfvdYt/yHkkUinhOsrt3hlJ0qmOh702VOMkmPnNbUQpUoE174
afGS8Pr+b0ueR5HgARhTzDSXXAM3PZYRi25V/hflKgWvp1U3OAY2D1+Pg5fsGq7OWmJjvGayCmKH
1tCkoSEcglyS2o3n8LHOdFE86sK9f0cFFgAyi5E5MTHlrjuDKTWtnfPpdiXhJdyEI/U8mBckKBz0
JRviXwLgN+JQfV0zXxG2gsOdtvnOqnnCgIUWJrx7pd9w73UOhgW+4iJLsggaw96jv8fjpcLiDQqh
BgueXR0mz+xhCvy3BTkZX/eCio9rIvS5M2ghVPyY9Tejz1D8zkEctYuS3ua9Ae2RPzCECN0zQSOo
bk8ES5zeggUcqqKFaxg1p8rkrjkSrpNcXEHC5hepK4Jr8C+UBMmMwfwVtkQF7ChTRY9hwmO9BEDB
vAJXK8NpuvZQLTC1QCiEoAXGQMsG95cTFWtppnCAjAIysSDVBzQaMq2yZBK//frgCAqn8DH+wraf
0UKyAvjjLGPEJaUURjn4wQlEwoUGtfjCsxUmtP8zosG9wRtonCtPX4ES1AKJweoDz2E2mEAyP9CV
2LKgRPx7edWH9omTmiOSUgtwQuxVhYfohxOemQk7Yx7w94n+E9SgEjZneByn2+//MoK+8B8wbHnK
6jzkitASQCb/7pUFmgo0CKBZ4iMgGB9a9CbqH5eIUYQttQaphOAnug+mRdz2gGRQn2uT9ApeLrnv
R0Cz9cEuHEtQFozflcIl02Y53JEX1bhdgJc8p+9VG4LkAAPAUmlG3+glaNVECp9qT/FY1sjC+a+/
4tp99pSY1sXcDEoW1cB57rGj4bKV/i0COMKeYNuNM0o+PfxBDWS7fywO75p1W0W1LyMy+VymGu83
6/sMutUKOa0Tz7lDp637nkFPVG0B44ccbdWLmROLAm369tkztD44PX0GSYbPxWNZLdJD1rN+27v0
TzA6WEPWRIUw0QpTT5lCPxHEiiG8lSWXpV3A0PtxTNItmriC5nt51xwK8gYPfTT4bKOQQIMlkAum
sp0iv6pYyWzwKaih7HXhcFFuP1uCY0Lix4nyIbTz88PpjZhNAlD2pGeQ6gUxpjJ4jkiGDQSnn7lR
trrh8f7Y4hlK48PyR9xh2gRC0rsb31aFU3r9dLQ4kH+qoUMKeUa6IY+RbkJFZrBAtDRqrHonOha4
u8ip2J4I2TzfUPX0P8/jY8jethlxIOGDf9Jn+eHBWlEb987kW+A3xZRKW58QrJ3OcjxjYBGR6sla
j5424p5mymXIh+9BE0Itup9Qe8Ni4BGgYakkMQpVKG82rJQH3GTC773yBqD8IwQY8PAb1ECqhbKH
IsF++HmV/6gFqAug3KDnBaT97gUZBEoNblLc/+wMuFPROQs/5Bp0AniTFZpFFDItWBO0c61vknAG
yYQjrPlZ7K34X+f3T7ojynjfZJ3+awIqAg76MOZ5vbdxwGqYCe7JjgWbyzO2Bphy9uHKMxnBcRo4
78apI1JpsoWU2G9fwfaa0KiR5NHWRh9YcMAHnZdiGacj84wxAE5Oz83TTsd4EQWiJgGOgPPQk76c
H/Y07gsAkODZdC4skyIeYmLMIk3AWsw60uIWfF8uzBj/QfIXTBrvNu//FW4/kISj3gduG345iA/w
xlPcyu0tXkOLzUlyelx6K7wxZmALoJ9gnpOba1E0nicGqEoTyiYOuO9ZCnDDu3YQ10HuTEKcLTXq
T6kLiYPyGeUIk9YO7IdFHhDpfJD5MCx62CyeqJvyWerMGELcy6xh/JCblbkZQz33ysOueXNeFjWK
3zn31qzhGnzHRGSm9oD8AqdBbeZ1i9o12E+xkyd5kJg9VGmop0PsCKDjZms2VtPm+PAHi1/jtZEa
fOf9Zg8JBZ0C6uhFHumzeqsIi1PgWPhIhCDKUX1B1pZLVlpb1fwz652qITxxzk9ovkEKHJpfFJ7w
5LvuKWKTJ99m5OtIfadQJ+lD7EixYhOgMHItqH1lyC4raSz6XtoR2IUgXfnDfWdzAJmBWc0EWNLQ
ks55A9VJIFxF9DoRzcxukuP4QbxrGilzXIPp1Pn7dInc8TilTjdO/FuU9apWMXfykloA7PUWxg6K
afS1ncC4Jej4gTx0+CBL2iPkf0DMRe+KNY+S+wpbBfQplMe3thbLwNukQVf7T67NWc3jBh7wg5Qw
BqYhOBDChqgPXFyURw0G/ddh39ZOSmp+jdF7iUWqyz6ILX55RjgWc95xWJG3EyaratVdsFVgRjtB
2JHHiDAHHtqH3yZ1SMNcqoHhtbhUnX4dxwMOwzC5wGmS1mKB/nX4I1BD3OwfDyKaRwV3P6ACoCTo
nvBKYlIE5tjhGaIsxF3AgwhewWnzoBpxW4tjFY4hSNBYt4a7asNn+zmw2sIuKnbv2uHlntMbt/qU
B03fgw4MX2sD/lEiaBMJ7gAvFFaz4j4rKBZ8DkzZEd609azSx9Vj9ZROYB63xwxRW/kgRNLN0U8A
v6sT8gVemBG8jjWTwkCbUt9IfpBxThHGFxZa4Du96PTRjlAiaU4+/6yrE9kw2As+4AHbuU0EFhmE
WEYqnnZ+Pk0OmKkyp7b8AYunlu529nslL4fQf7jP6H06AfgwrAeqjbifDRfd7arnl2t0WEGv9Bkp
QlJxuMrXCxRx5HdeAqsE8CeiGAWDgKEoIul8OgiYm87f5Wvye4/RtlY9W7mxr4DmY7KfTztAc+/F
7Ikxf2syQHL1mDy1ekLl5oqraJ98vi1siTGBwr4FXTwFpbwUMNUpwUvWN1RPCPGq5FC0mxP6fkX1
Bu8tfMX4ZHx8eZ2vX0zhTBxWL0j2N1vs3frsXCvaGfM+ywN0OJmJrO6xbpYD6Hk8KKwe4oXmaDs0
VCAq1p1D08YZi5hHiMJhdkiA7m+zwfgxxm+p9uNzBq1OWCxH+j7bgTtObvabj+oBkmZzcDghzwK+
1R0ScoR3uPD/xpHcJ07rfu1j4926t73hskIkYlQG2kWDQ7ce93HW/kU90o4/Dq4n9mOfHMmCyrAg
1bdfDoQA/YZ953a3wUNYdsnLgVtMMwSMACjQ39ht0kRFgqDvPJbGii9MmUK2szKcPUF7dKsoLIl7
eUJIKsWr3d8xBjkmQfKwitjMaQNPdxpHmrafyWNVIaCDNJTbSm4Rl5nHLsUXkPRxzm5uUe8yEh6/
HBe2lOzKeK0VRHJPk3ii/5Z9Jn1lzrBx63tvOYDiXuhmsYOHDNWutfljqhYlkMftPn3+Sd4wahqL
+uQ0RFK6+oxnbC1P343FkDAmmFjayLsCMmcIbV5XRnAj8yXs8H8w4URwb5YaxQ63894Z9jYYHMoJ
zu/pbY5PwhKa1WdVTitsW31AzIZ6RbzZNEXjsFChhNNE0hxMuok6j3UoA6PhSaIBGKceC2qIY4MN
LgXXhqzOUAYZRJhyYQIUjwWVeSNou+y2oixx6+ttBYF/rU/yTb4x/nRkIdPY0/bZLNszDy2GEBoh
bU9UHoVtDw7jvt7n0HwnHxxH7l7XIpSfl7p/v3vGzX9pQZHMNINEx3VJifsUAH2D9yYdWMXNrrPl
M7fJY80APvEWdgdPTqjtz/uGXxgAcvgOeudP1Js+/PtGJlkQpLN0WFXzfP5K//sLO+0v6W1Lesmb
GqW9bfLrRiUrtYT2KvkS7xmhYG/l/eDhyeUuBpkjEOyz+0gGi+xphWC/zf/ix7Lrr6FfsBnrDfnG
/Zjz6PMmHdY28k34AMoXCVnVAglD8nShkFFoGwofovG7PVBdhPd6GWjPmfZZ57/JBsC46817yZpQ
rLZwn/WfSoBDDw5LmNNzthLE3v5m0Nv1esjupiroFsIbvHiVdAwzGHV7+rn2bpP2ZxNgR5Anm/Rc
FtFmYPRyfGm0KXZ5qHJL6q9dNYQXsBmSGNjMwXm4gb1CJWIRgiR5MIGABV1PGVH3mok+BTjQgsy5
M1v2abKwwqfqCzNHm+YSkLWF48loQuYnPop0TEC/lHu+VfjWNCc02/SM0HY5IUGD0aszLdGuYUsI
qcOvAKtJu5wNvB+PMqwRTpVlXjg4UAmha1RP+ttUrE7yZlUGRux+jrd52UNBWHeYB46eHrw5SEEi
/pqOEdB4jTdUf3HH4fhAu/djDnw5zNIQ/4YNpwVtGp0NYoAqoJOlOqtWCecQ2NmK3RUD7307aCK0
0grmY+BdPbZ3FkpXyViBnwDX2grO02Jf5DEK8NrIf+mdob00Kb0klx8WZzN5X0pf8J+hQ4hx/end
mbGovkhVnjY3Jcyab98bNNaODWfWw2wR9Tr8IjGiSFehp3if0ngG3gGcUmNKEdIgDgIDb21MyKBP
M2ZiRLQFuEACCt54MwEdVrdduqnAAyitR6goCDIa1J0sBPcIFjDWbyUX8b9yZb/RmSD29abvoZ1Q
/NhLgvRlw1JJ+mGRRsUvLEtczO2MsCNC6zmgaVQPWeyJsn2Erv/dAVGzGIZ1Br2Mzn5wol2i+262
NTMO1WJJpmD4vsZrcJz0SJjbFtUq5PZp7WFyLVjNbBHKc4JvCrjZd4u5UCvsBFiqE6yIj9+6PKle
PqMeAVkMVzis4WiC/BcU4wkdhQlSgXiZfafYsv8DaS0EIcsnwAcEKdhjt31pMQ09NR84gB1gS14X
+9DweXpEQr6fz19TBirst0gmnD2EFS2iDHV/O4Bh3I8FmC9zAGP/OYsIseKX19gOBkNfjDDYAWBc
pCxF2MrPJRwJa2oGDe78oshcTNgBc3qzN8ArZxyDPpOu5nL70T7Sg8XpjmGa4CIFMQDMalP5zD5y
2MDfLFwmSJAG7kHMgT6ty/svYV/9g0BynjMYAwV2BXZ2D4s+VrxEWf2iAgFg83ZfeDXDFkyCFgsK
3KY0dq8eOjtIJ3AcVUJwNIvkEg/HVwShGrD9/UShoXFuvn90aDDl4JygbHzhFoA1K5rSE4s5dqrP
Lc/+4DODN8NPo1WiC+tFbCaAITDNxbrhRdzKRLuSEcTfZ7hDOPOPJ48/dcsKZitMF/8Yy1hTxzGu
DY5SWO2K+FG4DQa0v85W7QFLBaGh9z6Hp2oNdmd5gtuDPMI3yOP3uc0/WUSG1wUKhKDbDw48ocIt
oHWgWyQLmcjpnLxNszm8cBX6+3IQMZ8u0Jgfu61KYY6YFnqwkHyC0NItJ4PB1nKMte0MLQ9WpD0K
BxsjRhrQs9ikjBU/HmCxIYNrtH3JFruTGYf+32MNJYhXS7Ykr6yVcxmA0XzwaId/3jlcp3SKmxj3
dzIpHW0Lcr5/LZQ1jZH1J+bqvgtFgNnj7XF5aWhtY4bZbVAJym/BkV8j4OScf2/TU3q8b/QVG1Za
CMoIgkOvub7mb57J1iTlXD6/YqAhjwhmCjMOK9WTmCizeJoSA8FeSEq2KvSSBBXRHdy2JrVkijzi
2eCUTna3UEY39nOcq9PmAk6PJg1wYp8t8z15UJiWiAyTev5Yqkh6ZsVW9eoJ8cZA4q8gnVRuduqP
+U3Z+Y7H1aLZFBErEWxAoUy2Zpc6X7R//KqeXSKx2G/q03MP5YRnor8Ca+bWTU7cF0gbqjA9NnNu
ocRgHeIBTCtSeA96HatsLkBjKQsG7HRDnB//Hx/kXWs4BcVmUS+ywej+Mw0SBpdGRLmMKepetdb2
p+HkF7xBYqLMao/ZfoihptNeUtwh4b1MCxgPrckxFGlQvh9Wbn2j+DBASjzST9Im28Xz6ii4zuhU
JDKws2XVgwuIWsEI6EOeQdEfPYBozhAWs+UPBeTI6LmSE0Mot+DgwMOCJUlyvceq/f1F+IU6GhN/
BjgUFNHteUh/Vqs7vYEHjfaGiyKfB35vandDnIx+xigQXrrvZb9na+cXgi6FU8HC/94YgHqUsN33
OkRS9OmozFhn4TbuyNtvapb7apIOTbHGflrPhfwmZXRUbwabGuL8d6Syo62Adb1iVv/o22onL8gc
mH63nJTDww9Ia51oVrH5hLnDFur3Cd/r+7+lR6xznDDnWnLjFLGPHFNZo6usqfIXHVOlmHOVx6BO
/frYQy818FJc6yBs6hswhm1nYB/CBXzPDW1f3an6gvCbfdnu1ag86gWjfVG7wE2ch4PxJn0zWkGC
gI4GWY3ya5yyNWBL0vl3EovqbsphQOrt/Ujz84h2RiA0F7MeSxhlkx6B++E48keQhLN9gbSLwevN
WGf+VkP8cISq0DQboA53ep8/cN65PEnjOr3GmcKU5JALPuaGuj/DlulTC+6s1gfW+wixfHdH4IGD
xI/Kb+XGpvo4kG3l1eF56aOjScdMFx24Sf/QiSvCuhV0W9tqHgJrDOL0KT5mwFdIsBHKBTcioQ80
XmzQmRhfM+kV6hCyH/t4rwN1vTZ9nPbgp68e5yEJaZDC2Y/s9H7AFUOyL3YcQBEM+MxeNwime0oG
1APVobUmsw0u7jss/MxPg+7m4hoKkWj5XHyd9/bhy5Z+glp6JFGYoFo09atsDDaOFVhuFRdsBLkx
bZqslxHSeL1Zus1oIorKLTRgpUVSOe1rg0oHVvNGGQh+Dyvan6BGMhSm/+xP2gWZCBBJoG/Bu923
bnOFHUuJu7J0QBOsDBwoi9Zjjt7iC8ExgCeIyw7/eJmMqN0FJXyTre6QDyCrCI8sUiBGrxm5mpee
m2tO//CYZKf2rPDH29687I/6qWmQlQdTieHO42ipQ3VK6eDEhFucR1Bo4cOE8IACtj7fM5XYa3X7
K+PHhs8RTyHqVjvtfH1Xw4CCzMZaAo2uir87BuqhgRgDGwPzq8C9hbwj4HqrjiqbyoDh1utQnutr
Cj1pxRyMJNXt5MljhrAxcUXZ/bdoym6T90QJgFI1jkGM2MSXiqHQNBXA+JeMbwFcqE47+/w9/kiB
5tKKvQL07ozRPOrHDsszWk+2ThStD5oWUz49dj2Y9Cp1QkhNjCv+CtnuNTTZGw72H8Y/muXwo8HL
XkvHT7dVrkgB0s5kyaVjxvrPs1wFrGpN5s/U7kHngmZyMWqvlE189JaDgUXxjSuH0ZmL8RzsmIiH
GDYJ3SSUJ0xfpreDYYOTQQqG1ENTxzCzTxrvvVD6uFwcaCZZu/Wc4QxIpL+H25ZfgFNvrhyxV5bs
HhD/C14+fj0X1TOCe8i1gQFFqY8x/5ccSopmq2C7Qr0OL0CiwhJejhSBCHco1kbwQgk2fvwBWJfn
lD25Yqrsq6LHSrEVshH+4m7MqNT9DYkRH7hM1nSEoKTJVrToqkgTrmmXVtoY1OJ31lfMWMUcg7zb
2BgnC84dqNwIAVp7uOIzPDhu8SueNQHESvMjEmUYG1j3M2B1SYC7IxkRdw6qM5mf2I+MmpCZ4ubF
dnxF08OkKI/z1vl+xMkCZAB21MZ4FIhN2m2Ns8BEOcBXAmrCJGesqyZITA5VLbNQrMFC5Tfx/g0U
HpjgfO0coIAtHCtDG0IH/mKrzxyWpeRXweMiofUfD9Y0b7xjUOK+lbaikzjhRXuHxZlcIZLfvv4T
6QRY7JnjWjrwcqz8yFX74WWV/CKgqWQwAparQgpNfrh5xVE9yktZE/IxijJroU0DyQGnA2F9VAd0
tyGU5fakjDnkezzxH4a2+YOU9SRgY0XfgMQSUzv2hAUx532xUYQFfHsfebgUPcBW5ctaemScYCNR
JnBzws0MzJN/vbfsI36j117aDiZ3x1iUAb7msETTSXZhK9CJ78cefumUNhBGYAXkDr220p+TYPt6
BBK8hbsLUIdrQYn3PoLZ7W9Gk8ZrwGmmG1S5n2b5FiNe3syoo6D4KYmko8+cRrgfwYdxyrMstFuQ
eG+RuicdhgZjhmkQhr/Qv7m9oHimpi4StvhWSSn75yP+rG1tO8Bz23tUPrcrRZZxEbgSrv94oDmg
SZnzqWxY+P1mW9KAN0T5YWIECkhi8RQ/y3GBVM2RHNI88Ry0+2Nhs4BnhSBom2yTwlPmA2JO1D9W
krgDwweaZbbEw2Z+rnCJ8pHcoMTYAvXt6rkOP8IC8BnAFkCNaCYha5nZx++wBdBG3TaH6om1J+f2
qn2FkpjoEN8wF0ywRsCAcIEUScxMpGD7+cCHGRvdDsx3GTaAO2V8G7o1FRn/NgwEPiY6ZQuMVAa/
06HgwRFOJqrhZQQGKgFSD40uEK4EW5hJexj2guHNBqviGkt2u37lVnV8XflUtxntBIcTTA/4OFug
ht9QVDVE95w6XOgLhEQse5FQY/rqVxeOOgtUjotvMGPZWOB8/Bv+caCzdSAnLtoNmqcKCuMBJg8c
ht75C1MhZLVLgiChpty38Yj/xOlL6UTa0rxNzmi4kxBKJypqWCpRYhu/g0RNqjqaFDzFpnLlsZcx
OA1jhxO2LRco+XM/ZsZnZf08Fs7j1LLbWA533H6M2ODGrIHxOPruBnOxsWvwD+brx82Rib9lhhN0
C/gL987mEoLjw68fDFaMfgIBRryzxwMaGiVz1ApmPlau7Mux3xP0v3KLy6mO+W7h4eetqR54gVp7
VCAlkJAeYvWJBRKWCygZGkIm6zWoAt6NQELf+1nRD8x1vCf2mVob4W+aSnw0YQ3/hbxtBKjcJRY7
utvGljqwGe6WOJ9Wg3/gSmMzYdHg8kPMhQjjWzZdql3CRGGV63J4DgMdgiW9v4IxtNk7aLvXjkMe
L2KQh6kIw9VIs/Ql4b8etj10y4z3FDVeagi1yakUu6Iw6OidwNsxGFZIc/g6H2bxrAuaOqx681v4
mKCbjikunVAuMcRr9JDfKfxLqNMVFRHwBjpA9PQvv9Fi5PjTclUisFv/tgwXyrLX+fUqfzv6Rj/k
KOlf4ePY+9mvHkaAVnVm9pyDOz2gBWapl5j6SqxSUTvOKEpkOKtoSfgOAm4SiGbgZmHPTbVzIR4Q
S4EKD1nDz8LbBJdX52cyvXzNYtIt7sJUy68ht0flYbiHWAElbfagRYuGBx3wHmrTOF79zMbqXSWn
mbXOz943S4xMnDfeCNbHha33jnABAHMxPzbLJp+TjJRhYuBQIsLDg1uTBjem0YbpZYFQ66WafMQ8
t/tANtMXCIHiyajC9xp6a/pyEmds0EVtFs9QTXoaLZSrgZ+xz1qo8+62MmZYtXDZetxD5GBc8F1R
oxcOoKPkIDG/aEQV/sVTZR/DmbVb0GuXs5W7EigBm4Y3SjhMZsQmoGWjOy032tJAGLwcwjJA/nUf
fyGTa24BEA+L6JruWMRxZZ+F8K7X+ZEeOw2CLtuwjT6wmZLjbdPOamRT3xH/1HZfJCq4n64g+o17
Ye1J1g1CHmJxmDYAJluUfBVo5sD6xnYxQUTrf2wsiAZnGWvh9Qc7POhiFVb863LzFuL0FAxqA7fm
xHEpOzIriqjFwpzjgOsVGavEzzKvf+ljSWAABwmSwnPL89JAsJt9rhJLy5vdwl0FqGXrAgt+O7yk
f1jyK5YG8QWD4s/8dgBBls3niQ3oAE4cLSNKPjjiWeWhDEuvnL5ZpIyZN8B5vmvQxoBzHXl5ClkV
8z1AhyMEZDAcaH7bDlqOydaGKpzScjCWY8G34uRjwZG/Im6RSRtKCwaOfJ3KyJCg1gi4kWPtoDkx
hnM+z1lPZKD4oMxvDHfpRjH4ce5+NmGf2jDOtaHccwEMkZ7s8V7plvC4xXDHOpATKYchjA4/mYhT
8m7fBoSVBj8TI6hklQ7cauDenq4CWRwfZEzCBquYrVbPVSVXr0bG7HkZHn8gXzB4NZDayUAOf2yi
v14n0Pg+3GUGG055eEI4Vph9AFJ9JCmju99OWSi+dtWsC+IpoZpH4r2vUlQghYeKWVryAT+FbDip
ElfD4SKQnE5Icb4IFVY/OVAgnkRPKKBnoxi/nXSWbYBVxDPCxIM3Ezg94thVg5Av6h+SWX3m5fpv
ZziPp83PMVieAIy3sw5M3YCkYWn04tAVlll/JIFlzIe/kfGX9lx+chBRm54Rzwk9J4wxjo1Tg6E9
MhM4kYr33N3ScQMzXBygtihl1+pjQW8BLSi5mzaPq7KCXJBxJxR8e5Fxn/yw+MKzUV3m2HJpbrXv
a2OpIQV+nBdBOtwUkBT+I+m+llM5tjAAPxFV5HALzAw5S0i6oYQCQSJnPb2/3q5z7LK3hYCZnu61
/vWHY66RXE/t1SPJXxuZeXk72qr3Uluu6LJit/JrK1GqPCmde2Xxk8r5Bz5S7e/+kVnG6fX8sBAJ
wEZh8iDMjXdr8tVBZcNhjieQOeLTfhnnX1VYZyyR2BZSuM7AlHTlSYpiTi6GHPvt+/Hc+2UA4Kaq
pBRCi9rmZT/dI02BeSrxstTNQjtOkg9ec/ASO1vuUb1/5pfjRaEal7JRrtw6MDlar5LVPgkTRYR6
ht+tHFMXPUW+lguPTyeXSx7HxkmxgqWWHq5L1SK3/tyAgP1UqFWImHyoVdPfb+jWuFnpyUPRqA+Q
wnfzFrU7HAHttdhI56IKIrlbfGmWTp3Uo5Fm2FUyoH7JFhs5nPOP8rVW2rTLh3r2XMseo9WuasWU
hr/flafMXS5Da2YSc2pleNEmhe4Pqceq6Rc+buOzoj3TKvz7/dhW0C0rpsh2gvIR/fwjh+7UzvVS
bzQBX0f9yaO6LNUPH8Vj4/d7g9Pw8btrnx/90rYnf2dZSwUf4Bihws+B3ZXCpVoFkxdB8uXyssoE
+DaXjy9kcWiKj+pf6/i9m2Rala/zX7RgbtmChlcpoZ+dG8rMf1tsuR+M/LOtAlNIMslnk2lWZf7s
Fl/xkQp8gFWW6GI2r+pFZfXTMJ5OPWoLg6lkBkWpUDEnTp+7ieSldt5GlT0TldsgpXpE3BwUhhxj
B+dHlZ3e/qexft8/+vttUhmeCcke/aI0gUr3/r3WhP81i/3T0veI9o/ocWqxUMyCFZai53sroy+f
/qMyLH1n9eVQqLfdqVkZbvkiUi4LlgWkQUsekV+ivvuNL8uohBBQ+Cxjsqa6qbfVprZtLHulTbTI
1gsP4+Nk9Win0BqwD4SGcuRW63OgIPpyLP2rRxVohhUBkh5qRQSam5BUtP2/XC8wn7lj8K2E95A9
Zztp2J19mhaMkIDULdupbF75fuOAZtcNXdiPufKqU6IcsSzwUQ2nLNaKZRFzHMpfDYZqMhsSXcUS
DkSfXCsIgiOf3DTup77NGJADuXEm+cnt6hkplXOPiN4sWLydHy254+mtDe83U0SxVjoIZqA4EHFD
RwhOekhGHDiZQ8eYTGZNPSpbM5cLtarRlwHeNVXfKsQpUDqVcrKhCTt1Ko9BGRX/H4WZe5+SmonT
WX3+u37OECqpN/9GlXUPG0RvxZB3HIBjtg6QH/pf9jyXRoEyitedtrE4euzqxVxDgSrQE7hhBnL9
MifJwvcPSboHCiqb2mCJAmuj7PPfC/EyW6h/UdjydoyZspj97f27lgGplm1doVlMTpERYHqU7u1K
VeYnLixoJmTGvggwubfuryii4uwfcgC65XSSf+NIeAXZ80t/c4V+n8rXwfXN6MEWPd/FUiVGcrha
hU/jlVl/2TLXXHcMbBFwXGGDl4fyINfffvEKRtK6cgb4zlfavMzW7LFHh9/uZd/SH2hC0U2NaPA5
1bWMPxFIi1J0Dfay/I8Avi/sNArJsYWb9aBMwmFCwoV9Ew2/So1T02+7lcnvcDmksjBwC/4cOhHh
wqPyU2FcdIx9b/5q6b3aPWJJfnpWkSXpChmPXq04TE1uJxYWSJRovr1zQHfWLSNkSXMIWQboTVXU
klqDMOUH8RgZQlt6apsKRfmWfhCc/3V/TbUNkPX6SJywA5hU+U0FR4a5rTMrMzGRO5Ng//xj5e0a
CGY6o/SbZSCRlI1F6tVgzmX8GyiAfCl9bomeQz2pPVjecFm4gfY5OMC9cKWAAXrJ0ueaCt1n2Ufu
uoGFqa9VtNnX5QEqf/jDMTYzkpPJANUl9kJ6Ptezb7vpCsNLTUTAk54uu38vt2FxpMVZ9I/Jo7Pp
l3AZd8dk32IDIdQc7NI8yfgZFiaGyschi06P1vUjM9D3Kc/2T6JsCJF++gAIoRjta1J63cTcjT7M
4l48Rs2/foj1nv928qNK45ZHNMzRmIeQkdl8H8YHwrZ/o1uDaVA3K0J9U/eI80B5NDBzOsBwibud
35D8fo1MvFc0WtWbMZ4XnabHGD1q+qASbBQ+d0HGmBscEyn3X/4CH6dN0MywxaH8dnkUt11g1qrP
4oHZZEJwD23uwMfi4DS9tZd7ar0H2ZMG2oQx0zyEWSH47ZRrYNaWJpXJqg7sVabjVv/MK/XSgG14
egjh37+YDFmawpTAS6XoMuf7jEZL4OrHDcb93TeGSZmoneY+MmgIKvW0HZZoyPfRVSVKyUt4gXH0
MzpyRbejdB4J1Py0buBzp7z/xRo+zHdTMFRA0hp5g/uo+E0WbXS9fEofw2D/V07haVaDCy1i1yrd
O0ut+7f8AiQW7/qrvgt2vU00fCPxjY2fORxLIA3qPiYTGAjgXbl0TxZXl+2sJKdiR2MS5rUhk7wS
ZFD4I4ckx9Va9774xCnEvPYdd+c29gRA3ue4zUWUeyILn3at9W1yY7t684HzCW6eGrdceqXr1+zP
do1iY70dEdMBBi7rSdGgUPwetkoK8/ieVHhVsd387ZbXE78Q8p2TCueKBiwhpVhZcEqpmOWrtINV
7pOXz/aJJUqaf1rGa5wNrEeRGFf0gvplnBncpmVAk2LQzdY1WMoZIGC4Er0rUcT5CfDbzZSfXUCn
nYmr0Y5nNnXsO2n86HHRWD5asNPST7SXaukb/tRvk9mlLc4SCHt8OvWtlWLDyXvWOL1vzrXF2A7h
1q0RBJ9Q7JERVsljVPmEvO6fMvhqn5r2lxRgcNO2wXJIKePueWv9Vv4NCL5/CZBI/9g1Tfd+yL1n
dMzz1z1K9/MfoUecCU2LVSv64Xtr/3zJ1B9rJOGmXBaL66d/T45P+1F6Uhq4dGAxYq/nzb1uAEmZ
+PuGU+lcMUuBhl1/G3aJEw+QF3wV71ZuHGJl09Jgrl58ecDzf5N9wKaqTnA06HNTuWRjb+6Hv4n8
xQX5qXgZ4G4fxCRjyigBr7WzTjApkQUYVPcyY/FQmq4e7PZCRjLeMyitXgfLkKIOQzNW5pZ7ahiw
opzwfYWRA8E9ZXsNhlasIJ1l5Sic/BN6Bn/EuT9mxEm3j2mgax9fuzaoONdk3F/sQsI22/aD4co/
OzDAMiKc0pHaMFPHCML0QFbc6KW4ux2HhU3tpi23W4MNNJ6LZhahRiUweLxnv2fDY1wiu6i84tOx
YcszHE7wOyopREX8GXzLS3KLFs/7oVQKmrVJNlk8AqudfNk3eg/UoNbC3K1lSyGHU6Qe6heIJq1k
EzbjHeG4ljcT1nC8pkfQ6D/+0c4Lr4n/4kvyO861f3r5aNU4DfWJTVrWKHtv3OvMPoJMM5soMpuP
fwJY56hreGtgZ5Yd0x+YgdqisfHhPLCsx2KFnH+ZVzOfpyWH0sqkaEKAWEs4lprekktGooGTPiuU
fNHPd/PD1fNM2f7CtSboWBH5AZgvP71dpOFvyoHvEQiQxr6p1DQiGPt8V4zuaL73q2jHK9mg/sF0
PN9yACuCiHTjfGS8XnwNBo2zulE/xJur27l3ANTF+8Gsvks4IIDibQQ0Jy/beEvbsR+TzTfSpu4F
8G8duMn5cmVBsGCNsfkyL5dTnOnkgFOfvIjK5xHbnBurjF1PVXf9OCYeQdvR8kumxeyp8lmcgzUl
4Nr1fGj949+LmdC2s48rcbqVN/DYjVatQnz4Pn3fUkTeOVrV2/ySlwvPAc6QmZCzUemW+6Zn9xE6
21CZnVd+MoEbg/5Sg3yybCqWzRDGaeo98K05p2FZ8fvnjceAGZszCXwS73qgYxbznzyke7bYQvPe
ty7Wg1uv3F3Niwn3krZkwi552TrL2Zvthw+7aCtF8Rj4UB+Bz73rEWrD5bzm9EOAr3zepqLO6iQ2
fOP5KaFBhCBQRaIKzcOjVEQYOixj+RCKV6WHeiCi7HTCwm5Vj4XFJ6ysbkyK7e3/ezygWeOGSoza
fv5XSy8ae9Q6HJyxM74Y0h5p4qfbj0I9fYmDSUOspsidUYSnJzYLOHuyFGBwY/Rnd8KUmHsI0Ydt
U2jr061RQuSdYvUhEVlztugCzxoHBKfxqTjOxiJsky7rKaGmG67mii6+6+rSMo55vg4t4gK6hSpd
ouzQeGaTBYpG6XYmgC/i5moSX5xdZ1tYyvhmbjfZ46FJukPcYFT8CEMYR8byy0OTHpWH6Emf/M3v
0Pn5Mhs7UwT4eAOnvFo6nWXH2FOzrLJPQm1Y+lIUBMKVfMPbM1vtw54RXlVuk0PBGlT1LbuFgT9S
+gsLdQeOuspTy5hiyCHwuu7dV3ryU3uZ7x3XPTVfyBxjAzpr52Zfbu366bCeqCflHpj9fBetlNVl
QOe1Xw9o/stMwpfK11WfL38Zf+APvqwWFXyWTs8P6/7pmKiBU6JBm04UnXtvNTHf752a/qIz1i11
U0TlwgF6dLjE5YQwccbcvzIpJ+n3v3aubdn9vPNvUpby3IXHreqKhXUnCy0rVp/DDjtad24/Q+r9
J1KkFOVSd9EHt6WS1eAxpf6x9/mt6vCmrmzDdGTBSqnwWRpYn0F8qDGucpdwJDLmEWsLMXt0LsWu
lkHzMJfWjqq5/lKCF5Htmox4Kk1mh4lJ69gAAf01vJv3/d59u2fGAQievC5Q9/hV7KbyCXZj0GPu
VSm3fzPZy3R342I7Pd+3si/X7u/XakBxSBLeoC73nExWY8vBoeo0y8ZlNMZ8bQfYTX76qQQBDIMi
1u9I2f1SkR/GilM7710ExOAmmwvG2sxPL+3M+B7nPjCPhAmR2s1Gh3b2e6WKMOvQ1mWJ6QiR0khK
r/cvd/8xzE0Mn55nruk3KzYjHxDB8Dc1Wl762cM0PWcwS1JukYzFRv2QWUwXJrz4aF/3RUOfc/lM
l6uiirkwAiUWBCZhA2DqvmEW2REEUmDuF6PXk/m/nl9mvXUjZ+ig1BsX3/RD09WrXN8W8kPl+di7
nFyK8zcyMEKQDMroMd53Q8BjSsToPnniP1J7l69oAyw2riMBVyYF5Co1gPMt3kyQsesUprYwuXuc
YS8d0s7akSLtD1HHf7x1ztyVuA3XWBw06U2HDo749eP0Sr/fLADka8UXsxn+FNuavmTV/22t33yh
WutqSgpPUP04nmi71XK6s4GDsoop0HtBv+vt2tkhqVG/PFSJD5gutPddnv9tvkcUDbx7498WTl+M
S5J8Y4HFDAdDDkD/+FQaCLzLs8uo1MvTohjKc8Ja4H0drRuzqimw5tw6MF0eHpqVr/vT+P2ahDAV
WDoDlsbRL8r27FxA4Snr1ypXAtjKo557XnzyGOMUc2lY9XuK81PD6R9cMrS+49yY0xGud5xqhAO3
byJYTNYDkUfDG44GPlH9joG+6Z1OanukCzxqDkHWyXlSYnLeW78UsQlrvJQ6DPcodp+9DZBgGPw7
1skyuQ8QtTupDnHf3wCHRqJt9zYECVU9Je/8kXR7SJ0v5eTzwtZOj3DDHmXCzDjAzuxaJ5l41/a0
Qh3RbdzBJil2axadGozQWveuTNIb22AF9pnmi+X8ku6jw4/TnQa0sw6euYMn3EW6WVIzkpjesjlj
heta1W6Tay8dNI4lcwZ/dv5aaA6P9W3nj3kCoG6Yrgt3iFGSmvgyw0pz+ZUzPPZ942xXjqyuU+Uw
G6bGC50jMMGTWKJRIjcSkrruHmP2Bs5V1nKjTGfTgF366DjK3yAiLgOZOrZUtdjKvzPeZoKTq9PR
tTINFHrjajB0mIVytQm0E/X2x6ObaRtCtdGcz/1drVyfXuqj43jLHTFRcMrVihbt3/pPl0nJCslZ
SRudG4to01LX7JuUAyKpzAkG/Dx54BLhim9zPhOXdAAD5satXcOMQ7xROVisvZZCapSJSGqcb6/G
4dogx4npsfmuJ6xOJv1M+4eebjuZJbLXOFPMptzgI/T8HrOnRNdTLwnvOVWt/EWsL6IciM5PxyEk
i2FAUFRXmjD4eFhuU3PW1s31QHPFQWfAyrgq0qJ7mp/jYMG1tVbw0deDl2W3lXm+MrYWWijv59SS
CTvAIWCZemjz82HVu3jdvI75UiGId+/7wBtzTFdY0TUcyYtqKTJLiC5NK+A55e4CP2BU2aGHQ3CV
uCi0nWIPZ7peYPsx+7i09/VhLjITaitBovo2HONS49vvf60WqSa7iVqmRdYXRDFH/3Ab4BpGt3jZ
ez1M10+r2F4SaWB55K+76fmibmX1md6xPOdBNySVi0u4tKnm75BWWQi0bYxZnOxzx80kWGKk2kUP
7ZlkX/H4HAT+Hg5UgRpcVDWYdpMvPbHM1gWr1fcby2lVE3+4fXuTzAY6jGrm49zMRmQtmqQeySXy
FtOMBg6o9XluFvDzCN+nSMerLz6ELsLFDeHK+L59LXS8Lv261S8jJoxJ1wMn8tzBu1yN0s/HzsE2
UKgEY6FTdCMt+51cevvxNl7H+z/LHCzb2nNXKSfECSJCeDWIt+B78P0X+5kyakfPCu4cvolvPRrM
axqzwbU96+j/SUQqzvUrPgufkE2ySRbG39Oilq5cvTYegyO3WyV9X+Ufbwe2Kiaz2U+TtFm9lDha
6hXUdAYR+8lu6OHZA3pf8DE76SZ8XcApYk8TbJ/+2HT27/I33661VTMzXD+XyaVqkEAT6eb6m3PF
rvr6B36UE1It9Sq1xycMsLfvpfvl+qK7vT3n6rmYANwkrLWPMSn/BOPVeJy3Du+Z+m50GxVQpAJL
E+n2oVpsVI4YnLXNSFThmKAsWbUq7coUk5dMhXCbNS+MsI7rPN8MCWnLr5c3UtsDIz/xNfGyvhpm
5f++bce71hYrrxQXGoXpvu/aNS4aRAPnko0i3cwk6X1VtHDrC7c1VQ3rRpDNlFSBV8ghmb8hsS7a
ufot+ecJkq0Wa4VO+nnPVcWn3cbLOFjZpV5KMbe7VYQo6vZW2r9xwpijYXFcXmcdM458vdI9xavO
Y7DoFEblATfW/q27ilI4Em97rgpbeEGjX6yddgkuX/nbIOzH7vR67zwwY9/RZ5lsdFISsyB620jV
mQt2xmJBwRmZl4A0BOVivP4sNfCOa8fJQvFFgPtIHmQ/kdZQN+lIWyZ0Mc1SBzLSJdfp4wL2y9+z
FpYrMEo2mwK00A+OGNePs/BrqOql+mZEG7sg1RIqnERvoxlaskOyVrjwS9m6h6calWSxxqV9iYaU
ize9TRTuZm9LwVrV8hPjCW7VPrplODLBTZrQG/Ux8F31+utyo/Abww+yrVwAh8rmFaR/9lacTBb/
Lbu+Hfavc4nC46F95vX1bka54L29Qm1hOxCjCVXaiOJN8QMeRq3F+AMUXV++rFAOTl8pTQIoMa64
eI2jufvTLF9f93ds13bJvb1rsaULSzSi0G9UoOBT48uP/etq5JMW4tuPrawGNI0YsjVgQt2fdqaT
xU8qdIJEXiXgDMvU87guXc1tsDD4cRYQtFEq4iuvP2/cznftLSKVPaLdt0GMF6ZZvdPIUrt3rraI
zfDItPU1/Z0ltg4u6QGdKXd/O9ALI37aBlfMPwNyzFUwj/zrhT8LTuQ/WCHzQHu1FJrgiCQzOLUb
kNWfd+kW9w6RSx3v9qNrSsCJsKtHzSh/0X9VweuI1CTby3xSD0Oob2yKHBRgyuhnWuxaPIWx/C74
w2p0ApSkI77KfdMD4Myh9vYcTqdPTuVNf/X5FlgS0+VXerhMVvZ+//sblPgCOHFzH4/3/NeiXU7O
+FfcZkzkauT+7b9J8Y4mYi4W5/e2jM+QQk6mFNDuQbrHO40F02o4P3ZyHrdd7Sc6vuadTHHZRsJu
7O063o4TFNcen/UIU9xebmPVwN6reygCPtKckv46SbHHLLOqKzsDTnXvOaqMyqqTsejCD948o0V7
mXUnL8/M+/0er43RJCx8GInszNYyNsCO9/17o/xp36UyiZbdUwsHb2SeXNeORXlkfdKZjn3lyxEh
iW16vwTXid5sgqrg81NrNriM1wlY8JHitT9sXBVUNKgDtLSF0yPd/a0fRkHj4gTKCf9pW7PNY4QR
jIbcPXwtxytQaH9mtmRDsQ3/ZaLf+Z98RX7yZ5vgOt48HaniblGOvqpp4jLOP3EUSq7hYJsID9bV
drHR65MTXfPbNg4HRbIbOGSjeyP4trvBPx4I4oXM5Ir9ka9xd7tIxGunnxCnG7cvWp8aRIxb3efx
k/1LFWNYmfiIC06mQiiH7O8DjhJkt9pGuoS4FZ+vNVUgqZkXIR32nXAHj2E2cGQ9O+t9v/jts4G2
OM+VxifX/xShduNL/vRQXgpG02gqpqNRqc8f/dSiFXCL7GS3+gEmh0fy8xZ6wJzowe+/D8xlPOZZ
K0wqOYu9p4cp3w3zjPzyUssP7x9GoEaATAsd9KtV03w107++KNODQOT8eej9NksfPiF369zLbyG6
mzTwcRwCJdlpH0r11XMJnrd6XjaNJZJQOlcGjErVY4p3AQ/NSuNaX7RJak0UmPs2U5QUjd++FXaS
d6teI50rNQUuPHA2OYzDaIyvH42N+fMbULnY3ZHGbgcIo8vmohzo1eR3m/ewecsaUguw0g/fi8x6
EzHoczlSH5UPFEnXyedFFPp7OZWlB2jMvFRpUTgqqSasmpiTlIfskeDnIvveKQTNlgNP2v8cNOUw
o1logWCCW/Y9tiWchXOLmZlaJKCuFgmqUddSSPcgUDMEK7D2igCcQv5XwKUmiGkG2wXDceXLIlpq
cOhQ2PT8m27zOilhYfZDfOWh8df/6x/QHS7IaCFgkWvzUnJuozCDTtaMH6xxCPurMZ6tC0oB4mL/
MwXOGK+o3k26sshx0MtstAtG8IhUx9G6fRz+9BWoxXNVAsumr2mKbwoKmpACr89FQCvA36ILK686
LTDD4NAIusLdHB4e/0ns+B/0qPsNqXqQi+27PEXYt6YG5+6+W2oKtb82yj3TXzNLHwYYPNJQCaYp
93ZT+GCwh0Lsh20XAuv0Xl81bqc4wJM8EW5kl9XbczFZVnQmZ85/OFMGry1jlxF9oJZS09a5W+34
8cXXmYd39NMrJq5burWeAEqbpx70on5K7EQgvM3bdbpqPEYLTfepcYucNbNq/unStYsN1i+FdrG1
aNRPpG5ZBqNaTOZyj24bq7yfeS1GdM2pyeesi10c/X1qB6areqq/7XAAjMCP6bfLnDjiNsy31vB6
PH487Mk+DuZ+xLBJX3CjQYTTeTs+j33i9zuzzmalffshLHLmjXIvQVrb3BlEfHNZSMU5Ff4ifsyD
52kAwEsD0Vp9qA4N3qtV5aAKWcIEjvuIHw5ho4MG2D42nb/dSRd/wIft4gh2+cBWlpIUHAoOEdQT
7/dcew5T5WluYhpt6EjGBgLIvBq3or4h6CqSCHc7t2I92zUKmD5gudCvQzL07o424oqXW8uWMy+d
EiZKWhqE0uB7EkKtWZAHG8t864hoYPTZWM295fkjnxhtb4lTUay5VTpxR3BSTuYWp2Tn2YitzDxs
ObmJmEaRsSy2fa+/cUXFRo9dfDp+XE3qpnfuA9ZQ+zCl/Vv42vAX0GKwIM+GJ29tEJND0apZQPyK
gnWIkdkFl8/LV9PSp2+b6lwDmxT8yzbo02R4smuT02ZHeBBTigDzFYoD/wDpNaHnYMnYhpqQ69Mr
X3V/WnHiSO1mfylUqhDuiseyVIz+ctWH32JSlBbmFi0kwv2b9HsUINA+wysMc7ZpVibXdBuq+vfK
KN18dfa+TLAkll2C7GzP25lAmj0WXEBMjKNoKTbht3+THGZj6Bnp8NnoA36vQ1fAdNX9Q06srJKf
uWE+coGfEttpZwjLZxq+NvSZYee2RgSgT/aUM/0ieghXwUsk54wMR7Hie9YcJLpBUb9MvE1uZty7
jgSKmil7N9TlTSayPQBL/ohB7518oaV02k311LKtPONhAHBIGM4vnxAMDD7FNlNN3GqMnBB0dlMQ
q28pjxOO7ZZyj6Kpbd9fOabZO30Tr5mRca4nBig+jXSjbUgl37TR169RHmGkCfeEgoYZAuO0qYXk
CUFKsVorE6818PZd58vtyEfAHPn3I3yOBkxFfJjCq6tWHj0aQbRlROtV3JJRd9i5MnjKDYDphzY7
m+UXajgP5XM+GCIx8mmf7AWz3vKNNWmH5ZwR3q22a2ym5VHp9WfMDWRXx6k4EaYG6++ABeHFTwpN
I4b4yV2s+lUkHRatGi8Vh61xBGdXu5/xxnFlMH4uJnQB03BLQMmgkm7AC4vRYYrUgOywTsgclPhP
CDq76ay3fULbbeWML+/852+1S4YIDtC+mZd7jzmAlIf/Zxn3ZcaDy+nAnd9/NxogpskNyiPDcmZM
Se4Vc8jfPhF1IGdwU/NS4moB3SFPwADcTbRa3G556F5rh8+P9pqJG0s3RriDW67vDvyx/XddZU94
hDCeQ1g4XfKjDXwzSZpT27hhqU/h8JixyoS2G1AaGFFC3BsPAKWcS89x/6EBVIm3uedDvSHYRv4Q
IFSekYJb9lU46SCNmBGeH4GHT/v6hRfttZ63rxcYxGqpIyQW2CCSuiuss9smm/Hyzb6Ap+FPSAXu
A5uXS3mYE1aUt40wzWz7dV71EyuqTeq5yz5ZMuvO36d5VLEXzslUo6SWxB6OV1xkcwNfIgxgJNBA
TtlwhizZ2PR7PUw1FzKM5xbFK4OJjsfKbJ6AFs/pH2+nbDp3aR3apeZqnEMcDKO42u+LzwEeR1TC
9sL84K5CNoo7VQuwKB267x26KpF722546KZ+p2XGTtSl7pMBhFYFS80jwCJ8wIdq5/g9mmYbR4Gn
+LUYWmrp7fWlDvmMFILXH599Xy/ULw1MjFkvNQHyB2guNVniNRQGf2OcmAbxBMXqa6me8a/Bfitx
MjbN3BLb1bg4RewdhQy5ZUtSBT9MYxCbbL5XIITcw8mLo9+uLErPYxM7rCEScz30lPLvM7huHOaX
dsD+VD68jWu1y/yc/MQsJeu2zczA4/lScPAa5HNilMEcaphC8zDF8n0KPxegYzQlYGKWY3F9xVjw
3j0jKnn0PXSd9l/dULqGJhF6/xeYHq1CK0DmuPft6ftRi3hrOYawuBfxs1Myelk+jVnwRChDMPV0
BFmzgdsy7q8uL0KPMMprfEIoMh22IIJP/6Vt37d5OOkKpFuHmCKETcC5m67nX8r9e3TjY4dXfcpW
16OlIzThTLxul1rAiwapUxdEmq+aEfAr/rE1k+e/cof0PIXw9zCVURxFuboBrcqzMrG4TRiqv71c
tId3MhDw4GMRWDGp1xBZwZmAUSeKbeNSFl4TZxvLN48U2gV74BnvtIqNzGtyRqL3lh1VXVKpQ01X
34T1SYnjkokqYp8PMU23xe+NVfDYjfV379VYzL/xvCgEuafbF/Mt9N96+YmXCNyYfQpelVkYWwtc
r2Vrywjzp19u/L6Zs5RtC2a7ds70fBXn2+svbKhoU3eUPwkoTU7zR+PfNzNFwceihi58oPmcq62H
FAQ2QomHIXgYm0dt+sSBtSJ0W2QDTtrAgWHUu+fi+7Z9u75tICbVx3T9hnu/fkM6WYKBW3kmzvbh
09xnWEbLNsOWp2PXpeerNQnG1r+iqrA6JMfKppRsE3Cw+V2f+CAnDG71q+d7/yyQzvznJTvatH8x
ffvcTm+t9PcsANY3PPQqQzd7Z3yVGYHCKX5Tx6v2YnUK3P5n4EofXupke5VPSuIWUIhjcEs9koJo
lbsiPSVt55pmNCYKrzTRfLPVQ9H2g4iuuX+xlcmnVA22UhisqU7p84KGtE+UKabVahTHt/AUB+0q
o2lKm9cPTMcpK4UHsDBE2eK4YfXk63ccwGuTwce/kzYYkprefmGgLltn5P/Va+mb09h7dv5064gW
aaaGq8Hfs1ycvqovIR+Nx/w1a61t6/hlIOfx+mV27bkb3Rq2meo4nSiQql2FYcdUzaxtV/9e18IV
GpuvgheI/7jtM5RVJslaci/S7XaYkCh4jNMGlvaXGuluS7ANWS2LD7QVJ13d6rK8RaAYou1rqHye
kU9ea7XZRz7ei8BtozfOkHzm28SYwIRCuY37U9sYLVpzHnXZd7vqtNJzRjzn69N1L/f9+KCvM0oM
puibwW9PNNIg+2JQuRlkDTtuPriUAKfO2qeeWb92IgBi53vdINlkkv3wLOrDzVIkDlcP8TY6Gmt4
a/D/zzPn4Ga5q13lDhmh8LbTnc3A6vxtIeu9w/u4lDTY69XD4xXvEyyeumzY2Nm1Inv5GbuuP7VW
/Z361ak09Ubt69M++dx9X6qP6neI2zGg4PagwHrCaohs+Xq7+q2fk6PgqXnOfNxan6v697HOqCzY
O68nz0Q2vsrRpjouPRPXtXaDSsLKmy3nmryidv4KN2s5OPTK9NUj2yEaqkFHexMbnzoL9kFI0vhN
ns33awreqKhoWb+ZTeOG9Z3PNu63S//qEJnV7n1mSuXoMafziMizo+sgZ9LYeXYcObKKjaJzDkOr
OFJ+vfCum9yi51nveTnZCKILM6bdcMaIe9U+joGxmfl1ugT/8eBq7jyMlLRw52tt0zrIVJxqBW2F
HMZXQ46syLCCDaWpnfmo1Q9vt+66fytHh6ffuuTHCzCBcSiXbHZmwOmzGLqfEWOIkxBtIIlgeAPt
t9T4gVQf8EpJn+vDP9YYYLcc2FvpR233/UnzWPs8yuADc57xTAtjKMH+BSuFllcqQAPbrbv6nn05
Uex64I1o9R5smj+yb0V6+pHCi+WBbuQVDWv9ogTbmdk9QrJUuXeb/you2eqrFU/RvoMnJMIj91m6
6dv2i9aq7m60ZUW9LYecGTT3Cp1c05pUZQSkEyU1LhDbC7bBi0614Z9jDUjZzAu2ihP+j2VfmGRH
qc8A8jiU7xlVOt6x4jPXlMiXTkdEmSdjzpGtHPxg/33LN9SJnVt8bs0EJFUJuUeMQhp/yISt8+g2
KT3vmiRmU1Pwog3iQtTSEsliMruKRTuFB2IZaaxqoKh5MLrv3qa3+frt94sXX9BaHeX94jXOD+3b
8P56aNv4z87eQbFu/KUB6n1co6fjF+miFvlOlC0DQCKWUy5abKNwlGrcK7ad30kY3P59BJ1yv/DB
WvOdmanuLNVmUDE5fgydxMyhehrA+hlHWDtt7pXr/MWfwm27f1/L1qW98Yjv+ul5ypz5X7tQF4zE
YaL5Z1CBNtip1Nn5bJtaplazIONlNHpLf6P6h9qxpFISfdDKI4k9Ij2G3aVVsYGowfliJsy0kluN
ZWyIJw92XePMOHx72XG1I5pHtqVRj952Q0S3v7Y4p0GGwe0I09wQq/EMT3NBHEMmdCaIIMfZoPx5
BoIC+uaZNrwAs9C0ZJa8WKnW21S3muvj5jUvtbEJEY4FY2GbZxBDV4wGblFQEP92LPzT87lp9wiI
RohPYgB4axm/fFsTZ1m+waD+NKJrZZNWW/T2Tqvh9eXwze+g/BCslK8dmCZXcrU/dvkoCPc61/XH
jOGh8cGjt4QFODX6uWbqszLYpWrnbkY5X7tGq9fC+2Ggh2js6tm29nRwGpRfFBVh6lItvDOae7dR
Y+KTrOPidvejWxNJr4taET+WDDXzjVOz3HAKVT6DuRFTWdDvS7gIdft1YzfPfdpt//rM6TLir7fJ
SdszPkezxrb6lInCyHvdRaWpr5jI2IRNg5vhdvoXZt2BLrzy/pzX/DdQnk0RDgOaGWDIKeqmhVed
VkZ0jEKfPDN4dsnPmmiKT+SauP2BZJM1PFqYlbHk4Epj+yxVL69kQvV979E0P4n1zDznzRxsNCjZ
k8z39vneogo6tzIJ6WiBsA45NWQnrd+LL7JRLKf+73slcHJxTKLPfFKPf/qzEYM7oK7SOJJDPjrW
uFYtfOBOOf75wJfiEvBb2zynw9RAmhSycawur4WHNP/yRPrXLCHG+HihHlPPEwYb377cqo8JNPKF
UWTbvJ3/3NYMXkfHoWLZKUZqyfef598JHyqmS3IK/AZf5TG+NMcrh2SmP/xtHXtna3Ctjf6Lc3gL
avgYHuB5LzQjTJ82v2hnjW6/Hrgl1/pPmw50CgwxIryZWvz1U+MfhUl39mS3kDdY+bi5dQ+rcdmB
KaawHI4diZkLkyjUYyQS39AZHMT1fT/6AIU9Wm6w9GNZt9FyguRgy/dhGdRZpCbXzT02rQMs9cFg
0rxmcHs2AuCJl+msevsm7rj9FnXHHHY9/kmCRdLw9pWjaAcG1LpKL4xGlSPeA5fvWphApT7Wr+Y5
0wNix/3Dw5Ow8/wZLjQ4atyQehCGx1wOwhRpendRUvE3ZEddIkasJ8UxmmEQUI0My91SP4xQDQEa
FBb2maUc5OALKSbkLw7waHjnfLKfpL8RWBaj3IefwzS2jp0NMFD3tarN4Yls/zWEJLmrvijmOgto
36G/TZYgKMYjnGMqOPqM++rXgkd/XCiymkg3Zj0dkheuRhdpR4/WrRQYqJdWZcw+tRZWVl78xx7C
hAHaKSdHRCMX+BCfnz7b587ZCjt7+QJypBIAdVpwabTVgGWzp0h0amg0tDX+2y06N+mikrQ6xH1t
XSDC6EUOy7NgkdDVVcZ3rKbAHWQRgp2keMcG+Vd+mr5midqaqzbcwr1nONQLY9oaSk32O/PhQnVW
7YvgbhfKiOBqPfYDrBqzKRc2wodXBlXguuS0W2icSxt4CMuTMFQ1PymNDXd7VknR1Xspy8j7VbVQ
Lbwj21blTdUqJu+F2MywRdy7HzCiUBoIfOgHm/j0uFzHgSuMHp/Fz+PcOf9V6B3bmydai/bPUBA1
hPM/ks6rSVVsDcO/iCpAkrfkIObYN5baLSZQkKS/fp61p86cqaneu7sVYa1vvdFD85AH93RAlhwR
TatiQopXixHZ+cL7p/+6erjmZBm7yvbD5sNjQA+n6N/oa1K0HPBzZVlMK+JsCau3YnIq7miO7rMu
LSYQjhY0GEQ4RS0E8yy+4TWAXM5n0E1X0iuqkaD3kAxN8Hqkr9rO0g4DNZxmnHs0hJ2hVshhL4nq
hCry5N5RieSaWWviaQ3iL87S5MpQTb6LiqooY3riyMvjiOxXslU1kscmn2Q1KkbrBgc4yB/zY4Vu
UxwewMU9wp8TFTUAsMVIga74tizfA7IknOvCAodud/oUoPvyZ7DVU3s7Ehid9MuniNzoGxHHukES
rofPMeqAyW37WQvmDhKi5KMVEo03s4uDhA03qkllspfPmaXQsSwHo3r6FXujzKg8uq4bNFhTTof1
CdwdQJbxjwjeWX33sSvwJYSSB3osWHs67lWK8Rw2eWv1JeN+uCgw99D39UYRRIwo2gGUf5w4Maln
Rw6LuHMHpHjyeyCa1LS7TPKEJq+JPgHm5ww6xPaPGwpZEsc/bk5WVwxNIa8CDitP9gerF1YOKqi3
NfEd22fIYTQEJgFiY3oytEia3rFFGL46MhIyNoB+2BR43DdUjq74eaRPpv0OA1BIneWyQBmFbjSY
cagCoWLkxW8z5zbXnJu7fC3R9OrbEiqQ4PIbKNvWWj/nuYfEGWOCSOWkEslKmXQG6OBKMZTybxo8
7pvLzcufMVg4qDua8gfOR8AoNt7z69RgBUaec1B/KIjNI8RtCwaqMYCZ/MPZ3CKeJIdQyf+lcoEF
PSkvXmBcBTK8IbptEuimzXAHvQU7zfSFFBg8moBPwEtt/I6ZqQH/AFyq+SUGKOAbBrZHDu6id55R
u7borA0JVfVuc3ZLSEyfs2Wc+zRgEGisMqQ80IVe/fKIWpupdFqtcuIKhFaOoY9p4IpgVHex4LmE
GTklZXtwOuBO0KtguCvdhaT1qTMbKdvrnC0hISNza/AZNfa2CyVXE5CKyURujjI9AJhVgMnQK5Dq
d7WJ08InUQo7HSHdnDCPlQFM9AZ+KWYVIdwIuqkFCJj6TE7n2Bqux8GERnt3IZJrh/Hzt8AaB7AC
QI1W/ZYa86849QXUN8gQSsf75nmkGIVARvZb4dkCEE+7WKcslKwvgz4mlg82UZSK/UhBLTIcGxHt
B8GDQ+lYRfZPzywlDfqxpzBihewhIj96pPbUNolOKI55O3Oc/92wyrHQVccBMiy4mbA4YlevE+Zo
VC9K2AT98UpAPigY0rhn+tpc/HLVJnWozFExO5+bPUE8lFzZM0zECFevTdhL0c+lrJH9hkWMt42b
yX5M9SMLV1D4YkuyOEE/14+oi7N1f6rYCRi6Cafcx9Xuw3EsWxdbI5UIfoD74ky/VmOQH7cR5fas
3xI+dLSmRAYTO8Zs2NtDy95zd/2Q541v6KZH9LcfpTGiPQYI34iaVbth6eFMmn8YzzDzcViTjhyt
CFpEI6J5XxdhCJhuzEbQHylWTI2pRVAozHGocbPONCDTVMIvIIYl+e69f0xOV0QMAJEdJQaGQajy
GHEcjv+tzrlTBspRlQh4ch4J47lN50jAek+hpOK9Nlw78QWVZ9Xo7Ht6XX12ZA14jStP9suMKYGb
ykRzkqcqWO3uASmANfDpF88QqdlEgQfgnMFn3TktbqHNpfWzGcePv37zOvbhfieb3l24HEUiCgno
VahOb6CzALfhK8xB0CeK4TZYnGZmSl4ESZ5LFcHZxycI4u1+Tob79o0JB+SgCBv/GZWjQfAK9766
qGiHnkgseKNhsKkTZUyj0j+NMNwFCM8j7lfkS04Vr3IAlSj3A2cU4A+d1YGVqG72C0k0vf4SVmln
O91yrssagv8blqc2ln7AhUZSoM+kmXoy6YnDhH+6R/yyVKns58c3Fpf1y9vXjhI8I6QbJ22B+3tG
2IXK72By1UfPk3wiZwUXIDKwQJl/g95p/M9UjXAN+vLLJu9dhfz42kpuXyb7kQWUS0CHgv3BN9NH
Unnagj/NVjecH8n95+IqRILZj8N+QrqLqMsJ7pEeD4R66GsXY57qZUXHBlfpqXvlyAzK5cByEBaA
9H+ICDM/aNroCXMuOPNR4l4cAwgHSQqtrLAmJSJnjw9lWIgkh1cR8nsrtBDxYwHzzTnb3bScJlI5
eiFMZ4x8EQ+bp32S/7wmeVAfhwd5kjtteF9pfNREPFRsT+ARRD5zfRjJTfByk03srBB4cHE05Hwf
50ZXl79HZaRRQPHdlk+/0oIGyNTLg8GGe6xYiNqx52pQ28/UHMvRnfsajevi4kPsbb9Bxv+0yXtX
n0lJdGDVlg2is7hfK3HjEyiYmCzDDLrM7cTjIXJVAZBYBlbkFYlkBqyND5LZoLHOVywIZWT5DEoB
ODPIqDHJphRmuNyekEuMNbyyMaqrCWrsnzbhZbtFch/tF/g9v7Nv3J6r0FiS0xbJ22Faxxadwtcw
9/qEB9EYUQLvvKNuS16hi5YfbgqYxN5Zi5bUogVRJA0cOZJxTL7NrszCrkUhhYASU9FEwo9Ns8rX
5StdHzyd1+4eDyCUj6C6TsPwPBg1M5pMEyx3iBrJUaN2afa1dQxFqzzg2rERzqwOTyOp+/fgtWmd
b4w6cLUfwXzFGJjcaoVxB+6dDc4bGwtwHtvEwQLYx0YTWqRZ390Bag7NxqD6cYXOlkb7NiZVg1uM
s+k1uoOE43XD2WM6hhGa6Gt3vSxCR2T0V8AoffAqAz7u4T65Nq7+4j+c8g9IrzQcopfQBy5eC9V7
LS8sZQyYkLwiGXEs2RGrF2sZeVp8ETFeZAVgjO5jaSDAM6YtdD6Hc5Srl3Xv0TriojKjW9vJAPCn
eoo/9jq9EWaKBlrbtRsFHbQE/+hofxWREo6QIjO9EWbch59LqCBY56HccCWHGPSJo1CdLlXooOh3
CjGmmn3BgIqtpycsn7wVX080Bg7G85XKTk4olOyaR8NwjMa1GhcD6efvBapa+p+/ihJ5KhFFYx4x
/4U52SMvPnRpNdHf7gXE/KRzL8NXPdwnDUa188zsevHmBkE+NPm+RQq4fFBGCHGvuV0CTTBsBu1U
WyP0eqcPaOyxcVDffDEPCyC7Q06ixIzv1gldCk3fpBZ0+aHFAOfwv+A6PBAv1aVjFz2WOUCkIswe
hJGSkfwqU/RiyNnQTeHIB0dVlrcdpx3NY7JG8ve1+xDfQmj9aR6adY4ppUMuLSWVmTjUokF9pve7
S5nhC+MqQnESIYmo5+jP+rixdtfAcOl8DpnAnyn2z2eD/YFHwdo9V8/VnVt3OGexRBjpDytnlPGU
947p1cCUT9/aoSzko7/+5IG8q5M+kbzbhkdIjfjIhTJcswlCzhnBabFYfE7ERIFCnmqTZvVL2I7H
SmxMikQo/RvfQkU4z1Z3LHHT29n8GYDGCJOa84GtsZEEK3tnTrxPi+vyQWp3SKtYeuWIwXIjgCE4
uQnRE+i3bHOmTsyh1+ysJVvUsfDxpVMRYrhsz0/NHtJVTkICwsOAIMNIsWGtxwwtlm0SrpASN9py
ugjwJceUjFJQPiAhlsq26TX9Juy8BEVRMLbiEWIi4YqCFJJIe0S3zPyV/X1uYvJg71cZmneke/FX
hnMjqsKaJPSSn6ytlJHQM15tinu4Vcqh9zapVPT1m9+wT4FWMENkMPDbakAJ4L87ba6eAQpKF0s7
EUWkxRHH5/C9HKrNCbkbWXjlorQhwIquMN2w2oTnS7A/0PAHjM9rZi1cgtW6uJVjHQ8CDz3oA0hY
ZDja+ov6eT+6427gpcHWcs5ATO9zd63ujpkOV9eAsNgNTmBLrBf3VTbbT7mZ2CmTvct/qBG7Zle7
7FJsPfLptq7OTArG3ZdWfK0+8yjbYkAKSleJV59wbJxaxK7ZHxeqCnVvmA5/5FN/3p9uJNoSovak
HIRt+YlwZ0sg92PNIn+QIV6uL0YLgjOlzt7P4V4B94XV5rsAp6L/jyrKu0gJZgLpEum30v4v0K2w
k2Gh7L3iEXy/s3flfe9/UrZUNcfio+DfTNgXnPbFofPlqEJgA9aAWzEyP9gTiMubyovvXJnJCNdo
OUbcAahHajD35zAYePgtUw4kTjV+sXNR5MYm4zHEHN5TPWYSYNoKrkttAoPttwhJUamen3Cjpvt2
jQkVSURJJAbo5IAhwyKjWN4g1EARBhBwxkYJyoPABpMwAlFdJNPAr6InIaCNwiaCHFl6qEKURmhT
JoR6CNgNC4f3SapATbrN64+OHsESFByS4GuF6oIseDxmaBVxzlSx5CpTCyYKOyBH2+gT3ifvjYK4
4MghjWxUgGl0MogyEJvg5eP8TBxhbKQdcpKw4NiPICqGa+Hcw0SDEg9RCwIf2aZCjFxklm3vkWaS
0GNZcx3JEAmSCIQatzwCc/KuEHFBmL65UbgUHKZsKuHQY7YGTmVtjiJC+iVKErGsDAPJiRKFFGwu
ZRUb9EVgWBaSM1vhcMaKBvl/HHxjiQNgdK883nk1a6b8/7cbAAYjeY5k5kjLdTQCtg7KIZDdV0ah
pA9MfAV5Hrjm17khqZL9oSH47prEhF84v25vP5GHJdVXhDV0UFa2WNfA3QYjBTkYGtQDHy6JEDQs
kqAGTDl68zmTkvYl8drOl/QvjTKN6eeLop82yvPjcJ1CV4KF+8M/3NQ8mnE9K+bVvIyA2IsxVlgz
Fkudsc2i50gJ9osCYcvkNr8urW3FkPdzjyCW9aA4t57EbFp5mB6Db/ydyZH2S3oYmeiQDNjmEBwg
22WIwNU+G6LFDjlzFEdrNCChikniszWQoizKkTr5vpz30P6c8MWmr8RMzVnlFYnm3kc8A1lUknLK
3U9k4YUYoh368jps4Tw3GayWHHzHiNMWJXCQaF7+dqSH8cOr8zWyRkakTh/JvUtqIv1ti2ATtm+2
TALCV8MiLP/0zXAjiQkckmfzjpjw4DRwVhLq1bmMaegZzv//Xrc5cSz8gA+TQ/a++x+k2qhyAZGl
teHWm/2UbQ1R6fPvqtNFSTclS5iA+phP9y5/OeXApegB8/O0zeyGDTJpOJih4BNiIw61lNKSWmmg
/UPJt7qv6rDGqk/+m9Me9fk9HWIVM9PLmPePumQyGGN7MhbXEcUIfJP+cXMYNTaElqMLE+0iT0ui
RF0j+uywIVm2QBPB82bfo+Q9jte0OBojE4vQQAQLvj5hyTEQJBrZHMjl9L6yRm042NxIcsGuj/GP
4l4SsVL2pnZjtd77L2fnnRPODVSZvCbN/d88lXzSTw9s5mirCyw3Y9/Ph20v+R5fhH1SUAeV+oOv
xZHG2QrSHoKW9JkLtIRlEx8njEkKVi3t14qGDD3sbkgzlwM2gOB5ugZI9Bxr1xLdqrkcHxg/lE3F
7Ab8RK6r/wbyfJLOhhmJIfnmfwEF3WJymWDc2li4LSXKPa8eqbwcjmbZzzc0CQewYZr7X7AuEC32
rdkjoqsPW4niQjgLd04VaeCmz9gEyFHsqfRDIuMfPU+8tB2n9/aocenHddxtEeeMh4c2xmX14RTI
dgMPROPZbZyjliCQDg4Q8IBpZKcuMJger0FLomlxLvFh0mSHtoOlF4k2iAeLQU0WuZsxlCPx5XFl
ouW9/pssW3HgL4qoP3JIUOpEXGljPCjJFeYeDcX4Wnm6ETD4ModyJ1jMsezcBCUgtqfh2j4rv0SJ
Oigsg8/27ROxfH6cucNLMdtcYKQq28SJQkvItEccyO6RLaV0+HA5y8q/3VSFiSSIM+mmV9C0blS6
RObx5NAIjGQ+nOOHY40L2IzBGYydJe7CAtGKy4eE1irmEchYRTDV8jke5d/nll2coNdvQDRjd11f
6ctoI2sfcrbSNJcfwtDU/BRT8o/xoBHXMN8TfTyVSYXl5C+q7LVYPdS/CrGLYsW3XxP1j3lTfjqF
Ja4oLa8AMPwclJAb7i5tanVBd3P74z5ittBJXJSCZkc0p7rUlpyCH8fbUTW8a3ARPkHOCFxlXr2+
qfA+YZr3vxERcoNurBWuAgvAc8ApFkNMI4YrbhxTcyomQzw4AKaDtF3SNcbg3EYFt/JBgS3cQbz0
+LCxnh2GRJyMrk9PjG1Z8uXkevV0ehaauCD4GcUkoDlHTnR2qotphX8Et0LXxddrDtA4X77GaHHG
4vjxAfD2QNPUTeOAJhd0Vp6h1C6EbpGGS/8Iq7uyJE4DbwaE2QtTdu1hH2/WAxSOJAgifWPXxhQR
DYQNYD/Th3ZuJPsUzhh9hAK3U4aCfsxOXUT8gE/oSM7I1Ox9VHz3EL3GtAoVHEXywRAMFRjWVksr
lOLo2zf3gUg60X9b6IHxHbgKfkuZvFz1n6mPEybJDcfPkQEL/wY75lFHqquOCajHVVA6UBEIcxAi
y1qKaBy8uK/VTYNQA0bcIon13z9Qt3wFC81T8+s6IMzw2200a4F/HJYfSTAZH4TpgR+EAhdHFMD7
0VFimbshkfpZvDf+lKkJtoMQiTIER1ap6BhlGWIRGsw9wCWIzt/rmDDFyASUJq6Xx3cMS0pc4Kgm
dOACOkV6iwrLekl0EKvHvsHSE8qz7pDV7CIXQmJpnJW5n0g2mGvFwjRPTLJRNs7PGnYrIB0CuVPY
dnMC5QUZVHrQS0MxsoErcBTjfhFcIFZEuMr/6XmsDUN7cDJmJMxjHiLyDYGLvuVcQddMgwJtuKi2
kBkmnrbLH1gxjWKoWm9YRcojKuPG2+OftnVemGgBm+hbHQkqWOYM0Yvwe1gwktm42DJjuQTwzT4U
nnH0BFccK5hQIdWIMkKoMgL9ZLXhI1jf4JiEWvHr3mAwpQUPLNYd4XEtsJ9+w7/76O+Gy6Nb0SdL
GSNm3BlH8wsUKwKiA0fjjY58HvLGNhNjzVlkjEsLLQZS5Ukvlu5+hMCCYwf6Di6NMNdzqriDNvOs
YkrKhU1L2daj5tB5s4qoKnQGuBEGdFY/UIiwcsaS089BJCdYdH3tjPNF8Qf0+PQcfKz4sjMxY8N8
nHKoWhnrKqwozCWBPCRO4pxOye7EqaKEx9fImn08zKBu+ffwIZ5nb6yCoKWXyQWDd0JAPcyftHfz
FD4ZJ2qr49F9CjddmEVaZEyLIzUaaEbfkTAzq0tQWJDWrrPZIfQ3BcPN2yOMBARyOkibE/hb+qLX
lJuY9m7225zIMjKWgKD/Xp1/g+ZgFKes3iBESQAMVw4ROMrJcOck/wwgEmmbvGu7J+BXsejlcV+l
H8kbnqTTgAemFhUjrDf3RvDtLeQaQcee8vAB1i/omZFg8l4PN0RXb59OGRVS1uJux6MbV9VMLE+k
On+d4alitb7QQpBWFxenaD0Ylc8EmU+LMo8kKckTPRS2KKRAbyTfIhYe3KS9GT5wNfOnwvkqimJw
xLByDTt8x45CBqYJy+qR/97xMDmSRlWGp4KhQROyP7k8P3WXdHmA9UtR3GLw+1biotvQHPADgdWi
Rty2HPnh4t7DxWBP0bN7awLSpIaKi8cvU5csoxanf9O5fcYPptKHOCfv/2DnsGMVDscAu4zA3WGC
ILlJ/UW3IhJeeO/iJW4R3lww7ameAIuzgH2NPc6AZoaly6PrCpd4pU0aSv7I9CGQkZBI0oV/xH5m
2aqHKQguFnRCZ37Bkf1aWfz+J9sASN8m112mGYDH2v6TF+rSii6Tj8raQ+0f0ADHiPGxTJ8r7Vf3
lEBKg4ClKWY+5GDIQaL3pJh82HJEZjbPTR/tv85gD5eNM+oaop7/hRM6C58zZ3fL6Q5saqyIWzFW
GMEQkQbcxaxPUKdh+AarEKwCunaG3g3llMJxWV6W7+8KpKG9JHgLGbYw8ZmIY5f0OvOf2pl9R1pw
lW/IOwja1CelR8QSVPzXz+YyFm4ciYKJ5q9IC1rTSY5N8/Vn1g5jErTUUPm9q+ENKcJjOZwYsbzu
EABAbgEpscbzJBDogqpg/El5V+YWvh7ztAnyxGDgfYN9BNZS8dK9d4rLGhyt8wrkDznU1WUCvpUH
rK8sWBSfiAKpC0P8zjjUS4PAjLcrry+ceK/e26Ix9H3ggeIvYCvn3xVtp3Oqx14kS64RS8mHuva6
w4udXOAuHVEPqR3pWLOfq2pBKhuh3Uw5M8QkR3DMPSKj1AwlntUSXsEre3Z5vvVz0Ektw+sAEjOu
l/i4r5arX7z3OBNFYQ0UWkax/Q2/0aiMMce3QP92/tP1DtwRUWsNvt8WRQKIEWEmvywG5SzDEgXk
h1GYY8ru6XR/FiGliAS8h09YwphZCFO6CYuOPAZL3R74aink1op75PphfOXe7h0QfhQEnA2OxYLF
FKDEH87zGOVAPRGfCRGhH/dOMjleCZgD1aXHigGHd46Y4YpKgbmIrBKOulg1pwad4iwfllvtsdOR
BGx3hBnPc0uk2HWP8HOgCkR8CRXp22W6Mr9J9dscatXFpl/OyVwgiUOYrsWnmHkcgewDWssA2H2j
ghKh14Yv9irMDaBTEoOWU1SpefqcS9KJkBJuC/frglhg/xbifvhwTn0lZsDNLxjC7ALy1aZFipMb
yRBFlhGbw/x+hKn9yxfdP6Fl+ye5D6Q/UMb8+W369gzkh0IlgeULtMIwYnAmEc05VSIVIFl2AFfe
OEQyIrjEPqUSv9f2AY6qUE6IAvZouxplZ/kFCU2u8CPILJwdZNyEGXFMxRwvmLSUSXnDRoYs7/e6
IehuROLccr8i2pPkLabguRTFShzqvxDKPtE5W5kHCryHmBxXQUe9QmoWgI8G+1ntD8PXqOfhfPg3
kYVYD0SqYY2blEHO0AKJQAY4SUapO7nL+GZgwUnXi4aET7PVMzdtYNR8eYMQEC+FdRRRv/TQ+F8P
8KrnrMSMz21VM7pQhrltQuwRLgR13aE8ahXSbvtTe8IUE13PFH+lhAaQhi9hhXOxVeGekWxegIZ2
lAoa0m5Nm/RLQcbwIZlLui9JI3wfq5vIDG64ATes3jrOP9IJZhnJc1sKBEfvQNl8Cfi4+cYa+/sX
CA7/e6IdismLbJ0Bnz7IqQpc7JZrOOSJNqsi/+1wMXdXelA4lTCPWDELhbGmI5L+uTe3zzA0L8Ed
QJ/l7muD1jdzatYO8gGKOktU70vDX7kGjH8wc9NfBew5rb1ibAbEO3NXftacUd+sIkIDJ2JkkZOk
N091SejKOJUSq0MRMJ8Hqi/v6kEWRbnHKZnpPcDNmjBocApq/oDT++Nbs//Gso3ssHQtAArYYlKT
jhzvs9llMoU2XD6X6rZ0/0ja9gmcGADoPzkhcXgTr+zEGH3muAuYQ42BIzOE7xjP2NT2kYhu/CYg
Neb4hd6Te5s7dpHNBLV3pSY0KFd5/Ka5Dz8im82eDp0Poo4iKDIHVS5pxeCMDQKMvVtyup1iWzkV
o585WkpsWSPSWmAiyyCLn2RAuXhAkVUrOyJKuRpjih/9gsw5aAmwagAfNHU14kZMz1O2Zr8ipus+
GofvGHXwAsYj5PDROObk7REGRSwpyg+072Qd3QJj6F2QOd7PCPHcIy6sQEcNsQKOsCJ6K4M2ejrX
9OKTpx6ozv0HeDcwJ4MTYrilKL6zhIUCkTEnEiFJLuJ2fHcztCM9STnXMSJfm9sylt3zr7BKIHr2
ixhJy5HUsaCYEaOBowSFLt+jJs2kWdbzLHN7WO4+aHibrMqjgRI9hk4FGbS3Ae5QsbJKxQaMuuw/
whdpaj5goC+7aEnEAwaBvpJBaNkZ2PxBiYj7URJrndnBfdofhsjcuANDZfVC0DJ5/zbLZqol4iAW
Dw7vSYucNwXlrlZw8SGukrnFiWDauCBRB0pjpnS9rGCcHbIHRvjKgLb+Psc6rcdglPfddXoZX0ck
EC6vvxCfY8sKX0+vXJo4MYBPh9C2cynOp9fd68CPf9vvqCUtekrA13KMnR66myyGMV0fj9wlHRek
snFJEDtU4xygPyBc3MMBQBdJ6YCQy9SiGIkuggnwXE2rR2zKKSTh1xsCgxCjs9ZBMTP/vXzN+69I
dh6g3iEiZ0OG3axNCUyk4Ie32xKIBMTCFLPAn1I0bqhrLqsttv2G2Bxo6xd9m450IbQdzaw60v/M
3s62TQTP0HqlS1eL2zsZS8kJOfRUJxI7Q5Na++9zRjGT9xamaEz7FKw0+Axx4uIwg/rZu3vMTxwe
tv2KMOn8FfUEi/YRoX4Z0DITMnON5Ch/jR7yG8e1d8Bj5hJZ7xD8DYbRE+fH31Q3Hc807pgJr5pf
ckdrwS8xRAXRnog1yZGodpHdHD36QQXJWTfLEmrRf359vot9xe7/7io9YsT4PbwPjkLe++snO1nH
fVIWInhw+NctrQ2v93r6RJ/cN9GHk+arOQYbLyjpHGX2qMNM9J58ljWdZpeAjvPSDAYOdACGlw8n
cCDj04eo9lJ2ZWj6qJhzBcVNR7azsclB+vw97QmMgDNuo6mQTmdkhGl+Fw2cfPQe6XGH/lo79Q79
Ge7qRhwUXtEG8HSQqpM7SQ2zvc90y121qz1tOwgKJEkPw+Z8w+totgrWLwh/GNHD/jQUP6w/Wwsz
IFzPP8CZMoUuu9PHf6q2ZufpKVuC7L23rXezV+OP/zjfIyKxZdaTgzWRT81J/8lE+FvT2a+wSPbh
60Nbkob0+mTOwLZlPFcjBV4SeYUzmA1SZXZH9kqWggtNvAZyLj52dQZcz2ljxSZtuN00eJyHKQ0f
JIwdAYqZ1LilaFsm1+M4gAGGW5NAykt3vKJ7O5Cj4arBttmGqu5w+Gw98Em9wHqBhIIZmM6g8TXd
g5bAC+N+ZsplX6idoRZ/P+5jw5KX01UcagS5cRXRAFzGqGNI+REtG3xTR7aefwe+mxPexpP4cqqP
lyOwLB15yQdWGcS/2jK20R5Ni5VIMapBnkNpRv9FqXvP6WBthBWToc3zyVoh8QDPTTACQvnWUmAG
bUxtq10Ht5/cpT4rRpFnr+hoRt+FvoOmWTARNj/LESDMQ7Q/E1mAv7zaXCXWAkHkPWYEYY6vU/Qc
b5TyFzqvKh6+7cAZrNQEFyiGSWFlplBu1xBRyzv+kxN82iQIoKRbSfDHu3ol7R6r4g97lOC4cGXG
GBdCMgdYe+PLCqUlRPyU0Yp05/TClJZRkzd0213t39ekMN5nvEDErOgyYQ/L4411j2iCYSTSxglB
DS3/w1XAO4mhkIHwSFRlcHetOTl80FUesyYhvJw4qWYixIP5ru7j4Y6YZyniScbvCsmDRTOwyJ3I
3LE2QU6Agw6Nxs9ZgshGlLXoeKBhjpCBZsTfPmFpKXni9dZbegEWzGCBFCx+efZHAH6IBT4euR2U
27JIId9ZMvq5xRaqmMCaJiYdg8Q9fIXCsSfPbsua90Na3grji+hDhDVfNRCAUqQRxp8h3T0bIVsK
adNJkdJfjpv3kuLep+0clgt3mokueMhlESwgka+sjeUG91CIzz8Er7FXmdvNkEASWQAruXx61k/5
csD5+olL++wa3R5/gO4d6BNdN471JSQvBp6FsPijEecBnRlUaYAziMhLaG90zWBAqfxh/vqevies
BWQk7n+S88CZ4ZwCa9MR3Vto8+WAr/2SyDohjnEsjgdMuQaJS7eg9tstYt1idBm9OIgQL00NKAoQ
rO/Bz8DdBx1C8bVObJbI/P7uoH5tKHRer4fyDiX0mYTCqbJgwAU0C7ukx2WLsxgzEzielx1oInfO
zMaUviLjnOx/AEFExErtz5CnYSjjLcQkBZFvAuQqBpu7Qb38/XDZp9SqIEmGtf04CBOldtFz/i3d
jC4/cGURfbMvTl+mlsobcFuw1GQ017mNnlQoC5jK1Relxi7/ZO85uUTXs2w6FKWo93PFpEPq1D6U
rLPEqUb40OFgS0Z73QHV/RLigv6KYC8Os+BUtF6Q9YXAm5JBC7WBw/aqAswDXsHg9KILiX4xk7pd
nQ8EwdiyG3FEwNDqaSczaEZkUy8H4O7E4mOtZ2euAyskvLaAS3pGe1zcKjpffxgAy4iNwYQqLOxd
ESIiw1LMVhRxgXlgXqnQQ5GrsHmseGX418ippjSCZIEnfS5FevHuW1mE3MbAMVQN5SMmLf/G9Cwx
slljCibREOOp4b4WsuA3YY/cIqWX0gzgWs7P1V5yDgrIkef01wvw7bWkYgFtI2t8QNZySrySZjq/
uA8BZ+FRgblnve36YMUPxBZGyilj+wMaD0gJdGL/ZFTfPhFpm+Eg6VbkajvvMYWpwNGAtJxkmX2B
zbincwoUydcPes0jnF4i9eJGepOoTcPBDIz/oUDsAMcuYDEWdUkEkBTbatt8oLqhnGw+4b5NAJEJ
ksJJM2qRY4iUDmQQUlID+pLVio2Xl0NIVR483jENNt0tfn+c6w0HcMl7GXo9BFLL6Q3ht4pSpnQH
OBSfyYXnGFN5oLsmmMrVIykz6IFFo8dNBCkAXHj1uPJ2VggpH3/8VRMuDgzNzqJzMa+SnEvXfWAF
a7GYnU13NeAz2idNciYv19GSMYURnjaGDkA/QL0vAF+GupfqK5Bw8n2OF4zbyNYlLLOsqeSdcP7o
yGumFQUd5kNsQCo6mR2auPbH2mjHoXtJeWXfX/x1HJC/u39HSMzdX7DofCzMMtR/i2CwYnRHyLoi
ZxynCXIFjbSGsATZJCmPVYlcI45xn7ifwLcGuKlx/ElELoAJCDgTrOs+Th9TcD9Yx2YMUBNCVNMn
hxiL6sF1tUDFRkAjSQfJ40ion5+HnA9JPUcLKX3H4CXv9WWKvQPc8S4jyQ2I4BqAtwHPVJGhxJrm
QwnhZVCoUcK38Ev8iJBpXPGh7o/5ov+rZuUCDx7aNgBaUTqTucC6IbEnEx6HtOREhMp1ScFfwvXl
hpIGHila3FPgs1yC5sDZgtZykGACB4LeJyIleo2IhjpfdoiSDHzSLJoRTjKhwwbDuSb9r7omvJ9w
ohIQK2G7ww0BDszuwqlQ5rlkzb+ksEbHywo3AOG4nzhf46ybSlHxQ5tZYo4YqyG7IiGtYn9aDU6E
LWHxYLFvtyz/HNIuEYcULrEc5yVFPjAW7GtORL7yUt+igdsaCO7KADfJlHdDH4MQun8ItbsHNTYK
oH2gEhGIXHDdIbuYDFhzbz7j1JgcMQdp38qca5H5o0WDTHCO1REhLb6zxwQbyivoUYSguKtDqmQJ
M+ORBEtnKnr40FSunOpsvbw02XQ1PEunG3Ufu33w5MxCj+f951kEshK0ZZq9xjV1yvjAWW0aUS3D
oywidqHNRPCXNu5YGiGqsAReF0M+6n5q/WzlWJbTvkwx0c7xfz12Jkune3ERJ6Ba5pAPw7vgJ0Dp
VNN+9F4PJzfm3RneO2RwJlHYF48T+oYDnsxZUvYvc6zSjhUKPzmYko8BGV8bmRPM9SbhJvieucNl
HtYGox7fRUhhh8Tq6q5h73j+LeAhRkaPA4szF1u1OTm+U5wNdBw5EXnACQHgbh4QZOYSmTyijuEP
Df04RxePqhOeJ7z4SOYzVLF99G1BDsPHVCEtcxjkhztKRyKaP74EcV8kvPMXjiy2Trg46ALu04eD
HQnYBoabLhH2hs7VmYQ/jsZ/54IGAO3qOrdlT+X5hIJkGusvc55nrFHQBTocAvLYvddvLdNhj9Un
fNMeDz1X4eNcQP5gQTi5fnxM55XmKWYEIUGsQlf5eefyy80FCbwnflyPJxhDFWmM8Hh1gOhCcdms
oTJ4vr7vGNN59uVo7HbfdEgoLamQLDqs9wgMBs4QC5DJBhsbLJJvD76DIWgI+oEANObPG80np6LT
KYgU7CJE4Hc3nIr9q6WU3CtD0iw88TKJAO1Ir2APKHWbxWK/qk9YdChyg3rI16hiMfLXwDMwlV0x
ZUS5n2/ZXJnIM0iVHu7WcLFNvTLvTiZwNafa1HRq2gG3g348WHbwJBjVhi5+JwVDJQDV6AGNZvzU
JxBKjoOEBi4wPbG+3nEyND4pRzmBGc5lhBBvDq4CVvov0Y72JeQR6YM6TYbyfNEGZ1qiAyzSO+5F
e7C9ViSC3zfyWJlgwAbiFZrj96pFpFiMOkZYnFdCG4YBZMQAPwyp/kDfMBTREczRD5LQrWD/xwZP
pUmGCwiFE4kWJab2bMOLpxusJAdLnVFdKkJfyAySbRKVUJpZVODcSL/CW8N1Enw0n5JPylA/VXFQ
boEwr7zXkDgn+HERJr3/EWntKr/Ppc6o9sXqRkpINYzlH9DQwVKHw2OET5sjGMKOLgw8Z8a4Y5rm
tZH9ieA94jdLU5Hx+DwLm91lRSqOvvyPpPtaTiXJogD6RUTgzSuuCm+EENILIYv3nq/vlbdjeu70
6EoIqiozz9lnm+uiJSlvMd5+H6vZ5ra9ZRx3rU8yboq9WPlvESoHakHpXSjPR08Vy7TDfD5Up11a
A9UVqiJlnoNfRZOb4OvpLfgMWeebFn3aTQGqtGZ5qxaa1wtdY90apBQz9EGdxZeyt4423mIILYNY
zL+0bWXCKM5o+1Q9pQjK9MJ+keo/+4dpRVVyT0T39ysf27az/Ljp+dLeviathD/YT2GEL5CRS8YA
qaYY/+ZU4cFyO4+3cuvM2QKJdVcFIvtpvY7bJUetsAimCdtFCwa8JiFgRfK1+spzRSE00cnA0fJt
DZjXcFFDtDr+Z3YfyWkqKj2KYyEnq7dsUoRpeEA3u2pwark2VsX6ZdXJG+n9sy+bRzM2MAxbioYb
Bwnhd3t/yL56Bss8e0iA9/gqcTgPch5PVjhfc30mCINbzLpt1yp2nb12Wtrz/8/cVH9Xu9eDoZ/t
vWIQXjIRM1zvsJ4ETlI8WDDvct0wGX2CUoP9kq++0eFNK4IMsl+ybiW1m7CKN8h19aHp2PbYKZY/
C/fKXEyxkWM1U9uynwxaAJ/N/kSlRpwZz+RL0eh6BJrgFjv8knruMdr1JXCy8pfXrLTWjdXXWl/3
mf+RSBJhxp7QWOGvPtoH8X3wVEEqyLPToUDnIXG0WwUAAEt08zWrp99YMhEymnaURWnU8Yr0/DIs
0mwEsi1WY3hRceYldN7715nQkOr13mQ7xfTu/aGcP7w9mfWxoqh9gnGY8KKKPzHcyO2kPlvH7/M/
ApVetp75nJaTEyHTx9q+VXrNGSv4V4iN6WgFytRlNx4FHcVnNn4Q50VkeboH7KJG3uXhLCEV3qlW
lBgyZ9vH90fEFlhs2yzgH9XutbdV1OaI//UvaFyfoffZv8I75hmGMevffWf9cY3Y4LDLP7SYcJlD
6v58xmoxvn/sQf05yoHO/vdgQgWMu/SUZMtVtEzXnfRMxdjNdag97SFNPRAdFvwyTzQxb2a/tr++
B6EFkBHMsFy3M30NOyv2dm82lv23WjUMtPUyE0SST5P6YsdYOz5+r9v3XnA7Fjyn+PqX8mPCMiyN
JEbQ0hPaz0X62PhLcRarPN5Onu93dmT7b6s5kvjX9btRTNC+KN6xexOjreHS6o3gsBXcFayKUAjz
c52cPrNulGJxPspGP9tOMCxzKH2bOGvF0IV5B1h+nAE6aXlFs3FyYK418TRV5QGy7LjVRIARf5vY
7xv7xmHL8SrYDnHKOb1kKrlmsYRTAeRONIvG85NSNE9HuyufoBz4aQdt6d1ktqsqOw8cdGF1HtrC
aNn5exCNJSGX28H9NdtGKKrBCttEW3ctwvdqdB7zAKM3Ww4JYd3vE+prvh6kQtJzSX7RFMrENesm
/NhsI8lBsnPoLUhmWxfuKtnWtXP6ScGxb6Prx35QBAK/iT03+en3r/HugGyZsSMpJQ2akpMze3gm
gctKlq7261S/TUrzynl8a58kz5nArWPD/5e7B3RbLsbHUgW4xkujKFmNQUOOo4/9ABT0lgaWuTl2
ZIVxoA8Z3nDxwI62p4YOnv2kto+2e0A/Ht8bj/G+LwitPlrUyBoE2s6rufIgWWYhdhy8BPc/2QgV
hsM4yX/aRrETDE3Sn3q7Gp4k5/tE+eJHOVPgllbmTUlKHF88CdAFNcZifP2e6fkppIlt00GaoqLd
jIEpTHfUXbM0TLLumdnpb+Y/Josqu/WpUSqVD5+Xrnn7VDVt3uinhqsMt7NMMENPn+qGZ8bmx01l
1tr3133O2B/P1teDzUFGcNymeghEN+97kdSS7BDJSUP5zIT8DSch76ZaGPDJVZDSQhUyMf+hh62e
bVnT8vVqar6tLt/PcMCg9X02jo3lCKnhyepnjZZgVF5/tnXkDNZqz8bu40puFF3IVguO6i/D/O8s
+Rpj97zhFQ8Hdgd9EM8G6FV4L1ZC9XJGSpjFOjEH/8ooei26a1cLc0u2q60v0cC92ee/Wj30Ozc5
E3smUd3FzLXY9wuxfrJ2PRj2Od4eg0dlP0pNpp3F57w/C/SoYtNccv9+NQ7ggPE2JdOpMkGuTEcm
e3PKmOYiyoDCGoELkUw3S9/zn+yfri3QbaeNs1ZoT9q7ftlED06R0hM0QtG6mkMK2/ZmTd/UJ3Al
zwt63aWvPHlsIog83zwR9cBgm/fQtXz872lUvwVmNAP2QK02KywMSTXSWskRbiknZaKbr+kgXRkW
IeUK6E/zlRlZsT2kfiI82nGFwFwKnLQUtoukuu7eVQG/dxMT90vXlaouXxZNQRecrHxlaQcYHihP
AqDivnCoMJQN10X6Q73wJjgcFMlRhzbtzirurmTloT2NzNIjqaiydjZDlAWMj2RNn+hOUal95OLD
ilvVitqrOpnW1jtig0yfuRgFzKGz4Yp14xLFPJLAt7eTwcsixcT+OfkXd3vUMXs0UW8uh0qRSrxb
whthUlxsMi5pB4vh2vIn31wNSeZC3Xb+ybVPg45UJJ6SAehQwlzN9q9VIwD7YaJVeGGm5CLH8n/i
ktKBpXaN+BG0wEKvt2ite3QXISKjgaXCt5mUriZAgwRxXuH74txiQhlsODgXljTyKTR3/KX2Ik61
V96WCITrT2myirHujCmpnAq99F9ugg91s6r423JsSjalbnTPPevmZ984yiVk2ILDkayMFYMKLugy
EAv/QwterOaZa8Tm4Owf7nCFqyWV7yiSP3C2DLhfIB7MIQPO4b05ePgXOhbN+wJ1soZlNG2im2ya
xb6lWv6gEK/l6ofoucIKTxko88uuKIga2c/8rxm2zJ7OFUNKKNIeXRT6svlFoT+/LZ9VzrnY+b+b
30Q3EP5j+/LcFJ2jqa0CE+MnO7720Hd10/GmiYzs0eEq3sRTjm5RJqYeN8M+RachCPPt3rp19kwq
CLGuVqVwBSdNLVy0u0h46vVHbVu/vCbeMFhsDd3UpPR9bW/QC+m2cuWvywCcCIoYWbxII71ABZ2h
zA91ONiXJGhpcRSDm+w3K39apTNoP77D4F8WHVebmbP565wsn4lxl+o1KRSLgU88QxmUTHN8y3sh
QC3KUM8Vo30sb2kdGP5f3/L981thuPxKN7x6P9HhS1IBCtMpYH7Jb+tcQR9BXYzC0Eljf7WwhMJz
lmovmrtfrv6bQLypuYK7aP+Cmb9+mTVX0VGNIgsZhyDb30wwtKKiv3pLbEEAxerbDLJaPhflJfy6
FzWWceQmr7O+QNNpbz2ccftP9haNQmSUdK1dm9NT1Wayf6Os7a2/A5J6azqV2atwJvi3Pc1f8n1D
3N4Vrj26Ewc/cJHM8zDchpwPsPPy/BpQx219u0r2UpXSchoka+sRtyJjSD3OfMNHoNTa0SQjz5I1
lW8cIqzvdW9e/wbL1A/VVaOPcBUhU1QKQ+VZWUrMSH8cFWo2rQYArXKOnvny/7FgsBI6t0irV9ur
PlOwgur05d6kZKtN+4fOA4GiCK+xcXK2DXTUwF67RPP3c39FsJDU3Xqof59xSJL8PknLLc9GqwZp
Qq3YWEUcQyojNGrt3gyZwrYdsETRMUR4/sONIdGlu+T3IAP1pRCzxbfvOYrvVflDlXt803785qvQ
4+ay1WY0QFKe6H5PX/oFislBv9S51Eto7BRuoCV1Sn1fZhHUSX7NOEata7iRhvbJ3qP+iY7ToHD5
a097x8/CvMNHCveqO8WE44UoFNdcnuBDbeV3rSkay6fJg6i8fGTjNln/zYPzdetUn45yyvUw8j3+
3b73f/s/tzQzyEVUebXuNB4e7fj3mD6cLiNZPQ42L8cm96jqemwyO41dnfGzOY0f0qcW/UKNwNBg
9MRO4h5NR3u2k1+OIcKPs8HUs5owrX6n5SYhoPanMgoLCfXoVn4qsJEvkbDYOiIjX6ozOSKPKMvm
WQwNZs6lehfoem4dkHlsN7jUdjriq1X1ShSdqWclXZTqNz2z05b8+C3jjXw82NRToX8kkR8kclzu
nVUmxMGcKb42rSdrf6Lmem7amG7fKI5L12aKdg6B8SzDEW/zWjnfMjwTPx1UxWTvnv/FYEwVkcaq
h0VniUBHtyBGmMtZMc4WWjP4oOSw0/cy0cPIyx07SivmSlnABmrwsRN2qtw3ozEl1NgOvxwBIxXl
YG7bPtJu0Qym1Es4JBaNdXaYH+gC6vkhWn9/jYN9Hmzq3GQHTGKvvyarTkE260tD1nO6Pg92tDIY
4zNRngPiO9PXUELsK8SFCHMpDBkgW+b7Otm3j5N/PndOe5O7/WT2l+lj5ZYP0UcowCh6WHBhfQ5w
oJwnjdTXaXBueMes/rqF+lNHbLTGqctBv+pMG+Z3MhchrneqCAO9Qv8U64/UPE82jNMPKNh5xuI1
OxTwN5mp4lq53vZbPNvX5et8EZtRpZhsP5h0+gyrEMbJfjtTcBiFJGMoAxUEV+dZrWQUE11DkfcF
VhATyZCdC6r6+y2lncq83AYstHpJroLcf+aOiebuWF4ynqeF8/ANZYcbJD9CfqRJNwvgRH/RS/uY
OEUDXPDPXX++KSMHJvqaMe0/g6DXRH89uOHbpSOVkYoYs/0fKrbltcXSaQj63GdrbmbwujXp4IwD
rKvc6x4Abk6NM6kUoYKdjcPHR2lRPaoSzccTRjcgeyZ6rznJP6H3PzaPEcZLYEvuNX+yfVqmAooS
FZjUmY9LbdnGRxUGcKuIsIJ48hcL9lWnz8ykoD65IeOGgeqFiRA6oweHS3GLzx3/41zvHy4Xxgu8
0iIN4PnI1JExWaXYelHJXwLOCeeBOJq83+KN8EroeF0cd/YOMjIv2iEl7cdH51e0HQZ+S7ActEFF
D6aIrW30pJJwxgBgpsP014NTZZCM4CIMSr+b3rqzfXW37k42jIBGrh88Ph+1fGX7cvu1rsoFPWWd
ImRceMH9kqp67OebSLSL8sRcG1YH6VFN5oeJRrF7iA/qQejsrfKXbWXfbsGAtDoeDCSolHNfHxfU
yrlZ83QgSIeefIm4ExEylgnxQ4iGocRFGWffTxoPleQCmNuaUBw67BUmtmubWIvLweTXBpZEtlMf
Vu7NOyZdfxERirWS/XPzW2la2zAnO72eBXY+o9vHPVMVFNxTSVzYuAxOndW9oibAEE9MLl1WfuU/
gWDAjzz0EofxU4C1+tcEY3LlJZTjk/N0zpdqB0R5B0iSpUHa+uxcY4JHhUAh2nY3/ceICUqlILgs
Mc4NC0N1QzGYfMWbV5rAa0sFjoot7IqJV/DzMpnQ/gvKpFm6cIZTKpd6J7S9R+hRJbEtsLsPpqSb
eNq8nmtXjkU6w6T5yuehm29aT6vuvS2huas1/UnbteTcRoV6+vfc38SHDyEhzfXo5t3K/o7SY7/x
ITTsFK+2tSWOGvYSZ95T3b9kb6/PWfRYxXPjsw1e8zDNqQgJB+FH9iK8VmcbJFfVwHyvFA6Dzaaq
ib6I7GKXvWxfZSc9K6GtLkanXD2lPaPpfbG5Gkzkbi3zoOXu/fGMS+codZxwboMTFOKTIDtmmc+G
mC6I/9YCONX8mTE2ENq+gWZV/amjNttNb1uHZ5x7Grawkdn2Cqfm8zgJUwV7uhHFpcLvFnKfXsZb
3MZklEJhu3fZe7tBEo+sbZzL/hWnJs2ybfd24tt9I6/MtDYvKLcLI3ZMlMaRFbP5kLjRex/wrTqv
wBMAJqXBoXFqLFs76BfyxytmwssjSnfvPc2+4TmQ0mHSPzavwfvH4D+WksuPYMxSDKzEBf/N3Keh
CmbwC+ya/KzqIX3W7qEuwGcIYNOhdZ7cJ7vxEanEXANEn0XkoPpKvJRepB1W/9CZquD2jgfgX5O8
/sn/LX8OpUoYgnmg27NhMJg1LVk2nvWkH+H+FOls5YCa6sRhfkWjGweUI9O7V83DTaeDE5HxYnyI
qZPqoXzP1Xvb3oa05Tw5T8JwDBJX6gfiwbELO6vOetym44dxZ6oPZf5/uiY2INOnxZeRFPYUBCFL
i5s2cHsIDVXNJCL5WjVXkPPX7MuwD7BWtPK2hm/ha4EnIh2ytn/PcZAtZoITVHNVK7VmrcvJcG9R
Q8tXfB+q00YmPnKn+Dr2JBox6PrZurQLxyX1UysTmwHX8iR652puspO3ppzpzMqjFHXIHEWjnjP5
0vadX2RiOhg4g5qp/lN55P9sx/nmsQGgiEXYv3Ho+tDY3SfH9rK/7d883JP8mGlPUD6at0w61CAE
iOIg+8fGxa9lAcnM9CEre8cRhrsQRrMT2eQaJjTWxRej1adlpVGf92+fRKHN5zeWw+LPll/g8F2o
L/8JDcnJfndfDPB45MteMD86sSp46HTe1DVuySgdlQQJ/RtT9ANP18P/rNzGjFAqkk9RWP+yMqmE
AfV2oiWM9YvDy9flTajuvbxFBkl3851gACw1IdCKj/UDLzunFQdZ1uOqFkqcZuZlB1pdCqLiVddP
9afOx0zlL1h97qvEdcJEB+EZCsbbDPGwRjiphha97JzAMPNkpyqzlx3oRKIeCFzXt6x+BFvfQkhg
OW0a13c8YzQJ5VH6Yza+mtIQe3pmj2C3mw99eFn19roHvt/gjFqB6XsgwguQwH9+2SAvdRCXK1LJ
TKLyAwBYJ/WT7+ZUSs4UU4tMNdGaNxIvaW6dxdfV32MwznbMV/K1Jer0cvA0Hw7m/evKHxgTa4MD
Wqa6xUqso4e5g9nmJBkRDAQOjPgww8a62xXucBr8xSnbp4f/dJmRsuZlNY3VP7JA1Hsntp0hdK/o
2DO3xwAPqbj7kG6HHXOtGzy3b4M830zeb1Gym+G++5ejKnoqdSR6xOF0DoSEJXDEHNoE7F5N07KE
WYTFnle2qCsauQaoJESZpIfTX1eulqqfG9DF+buCGxOVhV7DRsntr4K3b6ABv7e5/lMyhA9svFpb
R5eycNpx6xot1Q9/B/QUBplVdZcJotF49RrymvHHiBTHlC+jMJ0EaDv8064POIfXLZJE+eNuXQVq
v40mkM7+eWsnY6B/Mmas12FKZAzn6jeCg61Ton5FFwnXR9h64w5dOxv/2UT3jOpDitoY88XE4FU2
vUYM1yZSzJhGraprc59kfHlJi8swzRjac4JrL78RMoqEiWfh33jf/NODfJX8G5K1DMI5IVobwaQf
yzBEai/YUVKl2eMP4p7OrMvJIqEsOqUKvAwBJAwbVx+XTqr8hVd9YbfrkZRw7a9CYUBp31yUFdXs
lvXrNi/oMVJRejD7lBYXgCRpDJJ20+rDU+3vhoFwiwMD+oxy9/OXNonCemKPjVKDHBXenflSGENh
rVkv80gO2aLxNBaefTqQZ8nGepT9u9ji26XJoTtrJe109I2IEfNvgOLPuXEZnntXgDCrarX2e4bO
JTD4WNqCGmctYg+xq9ytUvGimWptoGY+iiI9G7TOHjLHhAjQRCU8vXjb5QDZHBnYFlp3RRyuEbSt
NNzXVsanJutBq1dJ9rbLCgrutUkrV/5dRdevRafYOEWQKcThe6jveCO8HcjV7enx6jdPSFpsBIKv
Aqgz7bNLWL/sBk/nL7wRdH+r4aIVmxRX6x+F6G5WPvbIsz6DEnb/wtrMvvusPyfpgenK0OBFQMyr
Eb2luf1ddkLS3PLXLtQq/eD/nCQLpjvJ4eaNnElCjc3m7DqbGbnWpTj0YbMahFpP1DFET/AfyIdE
qExfrEakbh8+fhPltcd/bv1nB7x56cuyTTGt5d1rz7wz+iBGoa+ieu6RGLczkM+ns9cEtRfi2vMD
w3Fzc5riBA4OhuVkPKtiBbD0LfyEuWMxCi7FlNyshpcVWmc44aUVRqS2GBoHtJS9gKYwVf1AOx+s
mqUvXRWGlswjH6L0E7yNcj6rh90249SARDo0BLTs24vqdVc3xC7iLxTE/0xfzW0VfPUwee4EBinf
y+rEDOtl/3r7wjlrYq5KXnwKbNMMB6/IZq483tV1wo+Yk2w4LXBFX7FUhvNGYI91EFKIcZQ+kuxy
dR+mHaIxghXqxiHiO1df2+/QGpiLjaZqj3ATUPtql1548AOVFA7sbjcLdix3tGvE7u95weX+klVT
W7dXkEMLwckEo9SrnvryV3GxjhNeT0AYTccqPiNOiJIWLoG2Ba+fRvrJUl/OSgg8wCJMf6gQbYyO
wTcVYa5xxtbLhAl8ynstGukmKs9fs0/JBMgiE+Hp2tQ5l2Lrocp7wLq4Nsx0/lZ/exrrR4f6uEt/
xRHDczxfVYSUcvP4+Mey5Z/vCPzOo3AHcNeC64Rv3fef5VX0lf578AY82kO9/0RdOsbzJfMy+xrv
AxK46wrL/qLPKH+4s0yQikYq6j07hOLyTju4768CWy35bxrERBwZ9l6fDV3Adrq5G5MX9e99buXf
GGZH+r10tFcEHQ2NBR+HchPpl4WI5wjXOIXaalc//hCn2Gv/0kOVMQQRoBEl4gB5Vz2Q+Ey+6Snw
wD6dCCztPnpg2OOIVQPHbKG5TAXnaF2nQyTJneuCr2bLIsK0Gi1sUlm25kwR/6gNK7+jDIg+1z7/
sJFblGezsuDUQmudrnwUI/mak9yLYYLMHv8gBfU249LLbBsBlhV3XqBLePkZUBBtqZqco+CIbYTh
qvY+LoXdI6XmFv8XXAUUKKUbUquSXxYBse4eIGvx6v8W9c0HtOvyu+4VG1lzB75xQAwUgOH6O8hK
QxJJAtKCglrNv+1edox5SWl4ttSRcrMdM42Oi9VQ0nR89Z+7f/PyNWji/JKBsE8kXDTZZTRr2lDN
vzzqS0S+bk6BxNcGllvH+W+ea8keWJAsJNvYtvjH2ULz/Vnn2d20qTd4K91gx8iT2HSTzc8J55V1
eJymZprH6FMsdzcvpv7Ft3RVHAbvGWN5kMCMF8bJqHyO6TbrFiPQhTywY1X4bW/ppBgEIET1+MI/
GmwSlpTdk8OU6j+w4W9vRtjfP3uSmL+0CRE1gfwxEh6vLO8SH1yWVl0E5BW4DKE4S7kPpzTaRBCt
ZVC5itoITPxo1h3bh5ztic6zph97QdHHh02AXhY2IeCnWA/AI6fVUnMzOvR3zv4dzRGJqs00wp+r
6y9RBkLhGYbCpTZ+cHNGtVvHWjFooSjaoomqNvu2FlYMpZ6hlHHfcnSxeYe9mG7fKguPs9IpN5lX
pmPTjoZkjmO5Zy442oilcJWarkThZTYs9XIvRvuVyXg6nKqok96JdJlEA2kGRyxTbqo1NE+Xlivn
2bOdC6Yq1mzPti92XuqOBFGGjIF+yC9Sw9vs5eiZab+JrKwWgkEeFMtjjkbQB3eu4iQ3d9L80J3D
A3xuduF1tKFIGEdjkgp6kFRjIQUhObgrI8l7fbYcdONanRxay07p5yKX4tnLDkNIlELWaEwrKo78
Vdyoashvv8R/0+4pljCFl1PQ0yke+jqR4jBJbyh3ZCQl5tw9uagAej6IcP9fQaJvqR9ssYd6QE4n
b2I10uwHsunY+skPz6j3cR5ZPUdCuakfo7xV1xFsosJ89Uc6bie6q86mA3WpcmnhysNtuPoavK5X
L4fYWWx/vr3teo8WTvOyzHOKPBrPZv5BuqK3COBbSSZJ8NcPJ8VVZMwjpu5thdX9R3ujY/m4fDws
5RTTFx2aZ/+iL0nzLi31jtWBdfpXcIu30U/eCvhYR9vmOugbUWiXopcdeygD4mau0axH81GTPVod
ZD17TLcMyj5gMnptVCzZg6T2lU1l93t8OxBpKP/4r5yro56dVUam25D+YMBMcm6QVPswFxmGNKar
TlwRjJXKOiAwAtTVtcz7/I798Bitm9jm5ZWzx4Bx/5PT7Hs8k0OJAOIV4vwfMfIgFCQ5L+OitiR4
/GvMTt1D9xlIcDHiCpAZc7KyvQsUZQy4qmP/pOXO9YqVYGJdCLB4+oBo8W822w8Y4viDZ0BlN0T4
HR11QWmEhUC6lBLNxHpX+8u3pM7FtIlT2O2uf/6QxlTLd5gixMFYPFXNcDOIr327ebiMM3jv4Wx9
qwScygog+sV7pIMrYeCk9Fvjgfc3f9Ve4OmptGqd88eB5GeQGr+Ufh6iU6avJXPMYxsoXn6Uk6PM
axAVTn8H+4FYdcx+KPGDXIZyAdVichvDvS5jw/NAEV83k87m6NYquLnxvBFiSPJjDIE5BshdvHRe
YcHOSgkYkuCR/4sWhUe9OatOXz379WsUEroe0cZgx++nutRrY2071ChbJvkPfhxocTfQwMl3qDXI
8i0gVui4rNxtkKd46Ljj8NI4JDVi1btkOtBqK1z77es4LM57tfVzlsKloMOINy8HsOge75jUejhA
Q4lyBr8X/hawDyw+ciSlWJeKPEl0h9Rmd36a9PRVarwD11H67YdOzxaEDFz5CaVWICXhFsd/xtM1
2I6U+lcMr4hkZT5I2KrVd7VbIx/HzjOyYR2x+khIVzX9BfKRPxXYn+J4a9PaWCseofQXFNF7nBxg
uIkIJpE0j+jKH9OB3s41lr9bo9pabhy0XtkoNRE7CTeTB17s2PPMMioiBmlO9fxIBvI3BnaW5Svf
I+i8OeAr6dtFuw1YKJRXpjQO8rwAuq9pLSSgFnhiajPzlT0fxKYzpP38ywXLzUiKLgC3oJKVOCMT
vsEMcPMDHe0vPyT3aQR+MF2r1+FVDGTIe2KZQaqaHSDsbn5wb4PHJtU/Cm0yCqVYaKoW8b3tOfSg
2Gav8ePtKBpee3kBxleuA6wtRoqHfuBcPXrexbxyhXayp0D0qM6iaTA1AUGYBtYzTtFky77Zmf+z
CjxNdpiOQXL153A/XCunH6TuaNNbvbgUkI7DV3J4aYp9MiwwUECILkbykNPDmSNo2kXT2/Sg/1GR
mcP0tYiWJkdGW/r3rO7fk6/r74OcKIMUsmrglrGGTuQds0pSZKZxAOfiDdUKo1P8j7SL2LeWHB9C
NBYvCfCD/a79ah8P6M3rqTETbXQpI1UDFhi2sdhOT3j9eqyz3fcSf1DogrX7Ag0MD2BzoxN3vfXo
z++X67Pyj6wp62/wugDHdrDT0G7j7CBtp2tuyq+H/vlUnrZIy9Eozl5vV08g4O2tg/FmfPpLUUpm
WXkHBueu7FayAFYGYZWMs2Fd5d5VMnKMBbBtR+mNY+MfJsIfVOaiZR7SD37mIHqUeEncdCXrClwv
9GIQqThHxVVPhtyWTFts99BZvHjy3+R6dy3fihU2DGclGEFxrp4xEVcBhsYsnKgAmMYsfkhi1DF0
BcYllcpGAjAbBMt3plcPHB9FsW7yX8cmmSY+9u0SS/0IlIh4ajX2C/kFNDcxm5rkiQNLDjejQJ8Q
M59bNMkNnuXC6yry/18wIxrFd1Y3kguCq8iV/e/0Z/3FpF8T33g2wjs425KSkenY3vTj1tEq6XPX
5QZFVZhIdDZIJwUNxulzNfzC7I8Tb5dXnWup8vgwp/x4/IIJurNDeWQKUeEO9TYVVDCrIaHUDx0O
z/H3NJC1m2wUqsXGkxxMMdPaxLAfGS9sG2Ksp5hkpFWslmqbNk1L6Uvb9IqT1WPfFHaxlJRZsqVg
jgU6Zfs8H50nRD3tJyg0PHmPL8WTfQ0onyGr2ULq7EsCW3EH+xvuA6NN11ULuD0VGguIgc5IDwnh
bB/N4uynWqIpX/RzdOwY3L2QjgtyKwJKTebg98Xh5sth/+5KIfxcxguflrkSDIhCCjIHoUDn3I++
5vUva2nbP5QZoIgNVH4JhOOP+nP7PPczAigCuSgPdr+/h4SsPUOWh06/lRVxobkJR1Ir4yhOc/HY
AAnmP7qk3lfpW9F0L2fjP30IDECH8+K8ntzbocM2XLivqkl7JkbttTMDjh4jYBtSdYhJCjlHIXHt
0noydQJa+q8RhQDX0g8INdLM/vx8rOvT6vEt1x0FRA9twgCDpQpIWWAenbKH+FLjFwR24M/jVKV+
0etil4VbILC3kWU0d69/bLrm2LWpDzeVMHpOtUyhST3DT657vfGppXklYPxnawavyfSIXfOD8fJV
plEWy/+Gw5EI6DnFdJVyuhE0wDiHH9j0urHA4NJIRrNmvoqdhE8mAlzsZzCQS8Ku8rIU2t5fd1nf
dHqtAOCWzPLNdQsugo8TH3sLPOEpnq6w91P4h2nNCRtOi/VtymS5hSOoUJUNqeKnmg622mmbdHz7
SzIZt2Y9S0vTneB+L5qqx1rGJQt3bYPrJIbzldru88zu/8hqJANxs3IHRxDRwYfn3pElhyh2j78U
zoHA6qPVdy2pzJWNHkgws7nw33jfvqkDTrF8l0z/JWNU5Yr41fBlo0EaHVL/pnWBo17Lej9F4Mu5
/fiU0epdgKB7NqjW3WsnYaMjFi6Nesjms12iOJ3pkZjb1Z/xbJB/P79dOS3NIv7l9Xk1IzNCjoKk
5WHq7fZbiHdNCSooHC9LoQK3j0zr3HsGFMPv1kZr9KdKdPZwy14Ifm+shsDHGodCTLT8+6ZDIFs5
Uamdok2waX29txavT660wS6slm1ALrVD1fUXCwQU8BYOMTdsmst+zg/i/uDpvrKeL2fircL5fqqy
h1u+r08cySqlY7XUKw6u388ek0awdi0on2fd2RhaCulAJYE9Ajq2o1mckJ17r5/GRjHQEHoEj8yA
MQq3k/AyMDBHuuGw/iTsD9vRontshIbxLOeFTRAj9HNvV5nWcSRqBGnvx978hY/LL1uZr2fcf1R/
+cnGuRrXjcGcYfq8J0egs9IPcOmqloK7DHNZyEv5AOqpFNthD2TV0toBRyb0q66pZBqMU9lcnH9b
wE7VLMnbV8g5CCzGEElyjZe9A6ObOHh/ncpnUEXm7dbN+B17D5QlbrJ80sjJdTRRAN1L/3LSwwxD
oAVmVkCcEcvcuy+6wZZUHFE9g0007+2Yx1qyTY0FjzrUvsUHbih/e5s4YtixB4c9acJS8mGUL7aN
FVetWzXHLHbBWCtf3b5d3qEVmWEpWSl1F6oww3xmNE/eg3k5qQHEQJCjbnmbte+8dSPBOV7/Kxec
s/HzbtUsMhgu73DE2RDBNySghCfB+cYKbf+HWDWaD+V8vZdeA6HqVN/GIa6lWM02Zg1z+cH35ndh
g2KG1i/Ucp1HPZDTDFrLvx79sv6ptuZoj2TrS8QGEVCOgU5Sca88oqso/SUGzPHM/Rcfxxd+v5Nc
3QePt1+LwbqOe9z3CWfMF89fR12ZTQ/ZJi5Urry7REQES3xRzxeQB856AOjb8zKi3xBv8zc42emW
o/A4OKdZvxd/svppLUgKM/LctC7OgoaOX89hiKFpP96aKH/tGTJZXOzPX0L6R6HCkjtOT2i7G7MX
5BpTahbi+1qCATq5CqVZcl4VJPLJLKU9PwW3mbux/yfYqPidDty0bO36qCRxOH82JnEMy2/l07aS
elQf/efwKEiXFHwqsLacD6PZ8yHa7NoFi+lSzxTrwDHJk7+SiGaDEred3vNaX8H7hM5+LGaVDAvz
U4Wt8v1oc+2vkOzapUOTzWNRYtuatELsVrzMvRby0ezWm0qHKouhunNZ7+RW7weZ6R9HZc8dkT1H
ybysczu1S1D5hJ0IrzS1wIivJ5GBejkD9cZlcBteBtnX5WSme+JQ/oF0NmstJ5n2Jt5QKNHQdNI2
RyOL4XRRKY6T/C2GJy0SQfe/0itR5eQJ2/7IjxPpcvr1gc5JBIjuuKjOEPtGOxOHEffc1IiCM6OJ
HXDWDZ0tpgJerWLtKj2sPHtU9+j7BqLBsC6/CNEZiUlh0snUU23j7fL378ib3VZFYVwbXn8GfDzH
JWAK/ONRLbG4zVT9qN+Lg9tnyHXsp0ap9gEXzNYxXL/v+6V6erznZx6gUiXaMFmsXs68UaLrdbKe
f+1PVV95iBwZXUqT1DnOq4u5UX36FQqUIZL2KTuYMfxSU/PB8LJKymI1wxnHX5lUwjDY6Hr93OiO
OnqNsmPGUT8UDCbwGNT7/18lfbcnnxH3TtXss5Ye+5VbeG7mSzGbeLPxKFAlHO7rR5EEwRQT7SSH
ADAkcTCMWlQX26oXLLI64k3GvKCZ+vfyWDDcF1UjjaDHDsV1Y/5+b8zJBJkzDl2M7qm7GyYXFQkq
FY6PyH/e25KJhW2EXtMxVFSVBghgNYSw9xmAqg7vWp8M9/smD0TJtuM7fEKVAxBBYtq/I1q/dgS4
qh6nRvyu88SM/TQ8DF35/buKq1j1srtUyI40gvhJP4MP8mmY4Scr4A+Hv+Iang03dmXl/uRjUvIL
duWP1XDWWrXcW9M2DUDGsNZVJNTzl+DH+qSjltQGIIPHRUEyi2revnYiKQoutSaTRWjgDDfLp2Xi
iMFfilKp/k3xXyxWpKm4LgdXg1cqJbek003lIwOwtopqH/8sHe92/Hv7MZ4K6MxphfuBEmKTVzYs
+yT54f+EeVaBSXKYnTge0rX6hOdiZdKZBD15tvmR8pIPhkVp5usIRPLkV7YXSaVeEXnpsjW7i9c/
4brPosunz+B/sz5JsusdeZulee0pBzxRk+eXLgYjxUdm4M/E5JDsXZ4195FT9G3zUvzLzjvZRG17
aSrrFIUH5FeGrj/za8RGQKdlSSUewf+tkOicczVzgzm51F1R8bfEJ7wk49S86j7p2Yp/9DXWz1QP
jNYtp3SBZ1h7zoNAhiFmoiOXs5E2ktcTrIZBRTAEgO+o1Qjk3Kdb9fTp1Vg/Plft8H6ESCkTqa7V
lEYQo+3o9s/hoPTNXbfJda+ekrCn9tqPPKhd9zox2fD2+p7z0y5UD5zARrkLh41Q6C/7l2TD03+n
nVhUCOl3n/QxnFRPDEun5RvxIwlISJY9N25jX/HjmUvFG9uLvhvNfzZDV8Io5PSs+DYfEYWLG2lx
MJ/2MGA23UDI/yHUWCRj5DCTdosx/b5mY6nFAJBtqj7LQxubq4dLww4pFZVQv/UzjUlxkJpwaP6c
3asGMD53ohAXpp0doukFXliYJHp8dZyvHHFhqwi4hIeW+r6rjNiNPzafwUMBf5nJgzjdMX7MvhQd
LxHBCALOIxVlzs10cErgvf53GLtque/Fqb4bJyEhqO52xHkts67r1jQlhmrMER7CLjoFCnKZQV2X
TEGshitULzgpHjlt7X8s3ddyKk0SBOAnIkJ4uIXBC2+EdEMIOCC8Ef7p92v9G2eNDBrT09NdlZWZ
taw4/ZbkUQJ+rcARYprgEPGDABw2GaTyWXXgbXDB5kbudpY9/cYW51wNl1UASey+Mx7OoZir1fel
kkoXOFXc8/3NyZ+3V+myvM1vE2hUSk9PJMfqmc/W4TOc9BxdjM89+jm0b7QMf/S67bLiUJT+ToEn
N3FAsmbMefzGP0NhMv7EoYN39/NopLlp8NcipdXxUE/vuucRo4RGaCKgf3rbm/40Ly7ggU1hzaRV
Y5VU7+y+WQuuhphJ+OWy1nu09MqRD5hbiLysGhLvt1Qvnvj39qqlKL5nzuXuQCcGKvOqbRQZ7423
V/MGOtBGmTnYqpbXAkYvi3xh6S+2Vius6ZqcIQAcrVQ33g/2Pls1jJXn4MIZkpDiKjfiJctVHekr
U7FtnUauUCGFlC5wbpbfJ3xb6Rl6HRop64DJPzp3uGVODZyZVjUIbE81S3a05gaM8VbZVo7DbTNl
O2N2AnXGSAmKpZf0ZlKR6ZbaoLHaYaHTJVma4g9vJiYclUuz/ix0U1+cYA4A2ATTBwZLYgtuK6EN
9V2pgtXdLDP8acqYT1V9Y7sINBvdW3/6xPeFo2TZIIxXo3w1+B6HYhJBqmJcL4zrWEZoFsHciYi6
p0ayD86JmKSiSN+h5w8rImH9YWGAwpKr4F04sFL6uapMOAvM9ee9iysrvdoPUu4q3Nl41VbGqr36
KENGeErXhc2SUEWTgsm9jxJ+HKnO6MFsnR08HI1nOzjz0VR7+7w2FCFzPfS/90mR3eQ4IfMQ0Bsa
4VE9sIEg4fcR8t97pvmVGt1JNl70ViwQCG3kbbla74qGGlAM24RpaDcgHyvtmhogtI7VWOkC4hLq
/KrQsBzAH7HaNNhK1dDbgoZDdf5eOEKSpE3tYzkW9JyWxfu3ncCCZCGwlnpdr5mGF2MTr1xSpSvp
b+zdlD/rHpwqp7O1A6obbkOqvMzy6PV66zpROye1Eyj+gu3YKozNz99Jp7lOzjnq+IpvRVwoV9pD
BtWC1W4BKZzqa2u1HIyCgmkIIDwzgT+5q2lytvzOwKA+0cXABrku8RtH15BbWuwKqdYqUoPhj23p
ZWOvIwsCkdRVElB2SetVQLFNUFa6xZ3+4Tnp+XKERxAEYNePTTsPgkn1TFoYJUoHODrfQdA2Y2p+
BQJJVRbzlLJSfBbQrD5BsHZIe3QEsjPb9aHAVGixrrz6u48rwtMf+8L7wx6DvTxPJtX139aKqube
PEAMNz18b9qsZW/N9P7INQYqCBd7jja9Q6u88oFYmyXoUP2wvLv80afgnZh0jCdO1+CX8pGdJ3oh
X14pKKHW6dl6Z3bfCfyzFuLNIAhAH3jksO+cCu1xFp9DZ0NZLV+lb2jucVST46Vi87uo4beVjAIy
cuM17PGHLal2sk3yJY+WnINKz6GFQbNsbv/N5CD19Zodxylu/78LwvxZ5iur/9xH5v8uxCf1Pl3a
9NZij2fNbsGzn1+hMGbzIFLaQd1X+D9oXZ2baqcSJDXj4cNrWtp8BxqtdPw9BsgH2XpFD73AWtDV
PILH63uDKfdo8eGqZHpPtbVAfJzvgXccW4u8GtVUgoPdUtUZ/5cKITZfysMZbbCYSvPdLiy/J12m
xDx7Seya5NESdMm1qjOP2OLUsgX3Da4UGhAQjUlcp+FrgkbEj4AfbOpbkgOM1oC7IJekSqgq3kEN
Qn11UgwKtmp+hmuRCPiCJJRKRv6pY7euhXAJbe8gVtprPxq3xopIEpYQ/gSUMr9rm5cuabORThZv
z3J2//lz1RfwWNytPyD6uXU9jlNyjx7H7m1ZOrFoOVXXv3WeWkhN1ANKUq+fHmOaNbuSZzePCJUt
5MHIp3IqGwxEMg8dqPQD7K4YMB8x8DcfcT2PgqNITEfU6aGRXTGp0XKOgLqMaRVNTZFq6GdfeSuN
0XK7h4Wa5wrnG4ak7tfyIF+nyF5hZ1lNJ/vofMH2SCMUVjb9DIOQ0YHd7lEpOfex/Xo2DlM+atVH
e/dB4MMcTzoRQR8PMH60wDKObI6Xcfvy7+3j7WPPTCUQyX77gUsQm2/wHgIdKHSkDkhQ3CpryUY7
5dOLaOnNKCEgfCam92BcHYhMj3KmPkbVRFUlqyI4SCuHbjR1y9VipSlVYxvzU9nN1VdRZMXEC2Fi
OQkMun5N4f0Sq1Xh31HCuB+AFEAhUnJmWoCYK1lIOh7cKUwi+9LgB30opeR/aO55rrZ2fFhgG0h+
jVPl1s6Wc/WQNLB5Ydt0yob7Bo2d39Nt1bZWEsBU3tInPTB5QzFvFKy+1hV8su3gxo7p/N5AmVcz
XrF1UBtCmBuEZi05ZeZLRS2IBqS6+fCyV0OkUHj8Y8SHhICdZx5usORsc7VdVfej1HDfCdp4hFb9
+34oeS61bHXXlXKYqCjgpWt3/8n7pn3/t6tvIOiWp1Xv3koBPRdiffD0pXddWLqVenPFfHw04cr2
QEzQ2KZ9OgffsHy+/spU71ldat4ZB6a2pc26/qDXPLc3YBkEpHp2kPey3lFbch7PC69ZCMC7XHdQ
xLnL+KCi+aPiCkTDiU+yOV/bmIMKgE+2ElnlBxtm2+UJi2wDJa9hdbYTT3TD6EZyE+ukP6/T+8eq
zxqXz9vmg/bk0F+oZEehUxy/Kyvoz7u9Qr06rrZvwbnwIvAImEsda4IpzhJCkmZgC+x1+nhVp7vW
tBeoxVO8dylj0A0gn3PrX1VpgiObaSC0LEvN0+JWFoaH9wgCxbufIiVQRlMl0WvwDRCDTbxYfBjR
hoMaX6x078p/iOFmEhdzynIzTj31JpGU5NwdAwwJkIYTHzSiyGNBVFJPz7LtLJxlMmL8WbEaZcNV
bFo4srhWdGNPaqHcMDnP/bZQQliu9Nlqgkbal+H9Rh8VKCk/tdtYfP/Tcab9YNPbz/neVF44cTwS
euJ6q3hq51bbqlAKLwIg+VqwzUq7IaaHyv/BTikztMdm35020doX58TOJOL4gKO7BmaPcgwqlmEQ
XLx3GQYpiuHXzYz9Y0yIbBx/y8K3313JVt1g7FP67aiimBWtEx+lpI1IRyNl7K/fVPn0aE++qUw2
cYqcrKWXAhThXi00uOSQYam7r3D5V9Pt+DijGjkxxBR4HIuvTxovu7g3ngKBfcnt00NsWb50mZck
BTg/9o653HB5IsJeXqDHf+LVIcIgVP5Av0vOr1nOQpuP412PdPWbQ+M4FkifxWPT2LW0Us0Kpnc0
fxcmSPO3zfiO4TFY++aqsq7lOjmTaYtPP0Va4jf/M8SIQ/kJtu3nyrZ6rT0HQ5atjVX/5wHAirjC
/PBo+a2ss6V1proOAEr99eqwdSMhep1r0haZlEArA1LI6umlqExNWL3NpBQBYTBZLDYcAkZE9iMT
tXgd5RkprP6ogesOgIe/wq36UC+bjPS6oHU8r8rxZHV1CIwa5Qbm8LFiAvJdk0YcRvHytnNun1qT
rt99sIPf1A/dJ8/IzNernfVGbgrzncAsNNBBf1aQ2CktYHaSDENYG3IF1dwoWeW2M0t2YyjNKc2u
FQUpGOpntYw3yOLu78U6ft4VKkDrKh/W30RF2wfmAaAMMAOVlTQ6P7t+b+en77eFnC0+S9xRElcE
XIm3WgrykqDiWadVMFE9wQaLeLaaxOfiO/BcyMP1nUlYQBdQh/SMeGt37GhmIx2nuhI14ZXvIvl5
4mBzx5HMt0/psgxf1LdVPbMcyvNk8F6AVycx+Qi6LfDp7vmV8KFz7eCmW/vE+zFvSbXJz2Ro+VPN
/r7lucYRQ9drWQoNOKRjErb41egcRbYG81R6FMfrc5Kv1BfKSuDZNcPUHGoTXewfMQYF94E9LTvp
5qU7iZ4FrfJ9GekxUuj+1tP9R3vxrW1NLexV80szw6ABLSRkkXeb5bNiwjONwtEqBzarRa20zIDl
UAfxnm2GvuNUIlCrigCTffYjZdy7ZmASxvpUoq2jqhfSfiixrt8fY150+X54vmOwz6q1rmFwBMHH
+CRtEQyXzItaqLrzV4DIBco0dmcjBZmD0s5WVeEjBgplZtEkHlz6Kvs2QqoeZsMmr/U0Qhvng4Qx
ziPrp4sdFEi38VmYdhRi6+Gu0U+Nv+8FEfp7qmvlybXSGNdB3JFrrv7qUH+dZlILqFNqYeVcd7iy
1C4zaYRSkSKOep8s4hsDpkKBhTMwDoHfpQoaVYgox1bDh7qApdemZZkvdXedQy1Z71PVncvP7hXS
iu6LGKhZ1lO4i3FYOja76tt1PW9rz6ZXoaqdW8S5HYl09CuBzHOL21byA6ToeJunbxOhNMJZRTB9
K8xf/XRtMQmimd30oSD5lejG7QF7z42aDJOrvRml8wWTF4M71HcJ+15joYfAMtVtIpF1c8UFUkfk
Ih8siXej02g7WPb015E1L94Woa/VCzniUEXux6baIIbijoi7L8XghquhWRQItxpkVVnil/klmCCJ
bqLOI8/uHQQkguKh7ae0T+AS3N51hCpn9GRNqvIFqn+2FexgQrYnaAz0OFONT0EzxCq/pUCYS6tF
mx6t5L5wrWQb99ayGpC4xWmR6MaC5ywPKat9rBuoTc9o9ZGjSQAlqwOfymesAeWHlfzS5dMXH7hM
2xZiNeHTHDBSuHyDrbBOntV9d/u1Ksu+d4jKehw2dAkqQS97+0G2/AZDDuSVnDBlXUuOn6M74RtR
Dmc9bdbQdt6RKQcxKmC2IthBYaLwRCLyVXaBPAMsIMaJABzZiAmA1E2qQWv0R7RqLILtb/cboFJE
b3iNk+209iZbVXD5XzqM8zsi7c8/msm6/lLeVbeolv8ZqN/Zwnz5Z7y1jEbYUB6qVu1EOloavKvh
l3Ndb2yR/EwuHAh0id4vjs1RjbPEvb1yGBCqIsoCzeKC9mB9ncBuDULdYM35278PHl/3wbrUVaov
obiBK0LmK9A+sfeL91PNYEod+qlZQ4WiRxyi9Ld4HGZUCfzOUfd7g2sETQTvK0v3XHxhriYcPd1w
qJdTiwNQdiyGblFXU7GGqAGRH7cDLi92HWcDyaS2Ix8OqijM8oJFRyxQB5k77CIGxS6cydPsNx4F
d40yp2M114dpeWhtB6NFRllxnpYzYmkwJwxj/UbECyQrfS2/71LBVzQ9/GNG5OrYBwSRJB9AIV4Y
CrW5f/tSigPdvImds66NEKfMiNBmMNdd10IaoXxGasB/Qq0lVkBezDdwfzlnMsi5vdMOE7ITM+Hw
j2O6fr9xJKkmviWevyO/aKMBNPjD9PIYmBfOYnigIffkJ9Sd1OLVe1PhsGNnkVTg+vGmbPxXLkH1
jR7v69qfj5DY+EdahASzjXb1n37gfXiJaSdDQRmxz+6Q7ScWm96jjwirTi6rdQ+Z3hnk4YkxMcC0
hHw3OPOTqNoMISFP/LbNx5quJ2T2yv/Uc+zu8aFW5WzHK8FLvbCrX96nGtmVRkGgiAJJ3EEDP59U
cD5pRoJA7Jc57E2MVOYHLLLlFV86Gea3+hdhQKa77E2/BGlSqk0r6GtZS5ps23nQjmmPWth8nWg8
CEU/taKLUYKqjngHgvmseHlNhxukFCF+hxWGNUJ4FaQif88mqCpTFd5iAsxj7fBtcXKAIDALruu/
vWz1gidY7CS7tUvHMizwbZEe9FUjr9Rjk3pwMKLCrqwaeLXVa/dUJFKYjgGkUENtsCFC+2iPY1yE
GwidP8LMRcJhxCDDR0DEwdr34/hXIZnxZM420mcplHZWbjYwmVg8NVfTdZ0gpmkxShiLU+EL/GGn
Xwazhxh1xU/trZ5vH0a7lmJLbKYrEGireylalyvknsEszXJFFqVYTxIHN1broqxQIC2oYq1am1Gi
bgDTFPexWayNvw5uDAsOGWvtIMt9P5Y33ZgsZsf8Aibf2naOn+QyRpjBQ3DVPkxpMJqPcrfePyDM
asY0S1QCZXkumkdtwQo/kIzK6oc/tV+wpPf23si/40Sj9gDV+JhZQIQP9allFOGP5BPss/v2/HcR
Iur+3bRsYio1Rfgs9HHQ2mFNPYaGPOCJpEeXUETbBaMLBphaBCoI8ZtKBINSXK0DBhl8tLJ7BcnM
CLhv2U3DHBuvtrBeEA/HEhaHKsO+lB5fzQhuOYw/Ts1Orp0F53CYkNW4f02jlAsRwmndbGfRobn7
+s0UMx1Ek16iLziPmC7WY6Ws4nElO8xEgxw3sWvPPLKkIGIAjDJs+vQWex+oV1czgUIUpAU2hmWL
LRYdiCi4LJYN9MNNyCXFQvl+UHEmmFhp1Ss3nwJ9g08ecFdvKftlQEsnlRBa6wJe2r5PD5XV4282
nVQ1N5hP4ePe8Yr2ynVcgOpkcChuyxaqt6B/K6xPpa/GSb/PB7mYpnXh6b2qpyHUZ1MPOmoccC5y
7/E+EgtWVzys+Z5HWETkzV0awkEesAVrGYcJEOhsqW20t8CDO0Jnr02prSbiwrmxYYdEy/dJOdFW
fyiSY05I6bwFmn6N2PbZ3GPtrMae+OpEGYI+NR8VwMKmOw1crz2q77EWlM45qzsHrArM+lJT2O7s
DIRSc0dpILKt6ixxKAkiNFJLNTlgXSKkRvuH3gq5CjKR6xLneDOb01Pz2vzVmfNnAIlfXGqiy+Ce
3yZCQnhKyLOnW8QNO6klo3Ko7wF2lLKcEpEXhvHG3WRW3vDusMoIfGSWyKFJVyJ0oDwKOgYhJhL8
hVa7IjKdFm58aZrZvnrRnCIfBv2t2QS/Y7rI57kY5+WS+tIWAuqXnB2xVFFjmyQc4CB+w68+m0N4
Jv2y/m77cfiShvWn1JVslwzlZvRnhBLrG3NZkGo1JViwQsBXtG7cxr8LC2l7nSczE2MY7njlhWy2
KiyG59G3iDBuKc0M5erP7mSYsnh1mMR1+CnD6NBqRfACLjYPK2q2MW/sidiQNQWeNjCy+WqrxSrX
Ns3cMDU5ablj5Hxa0a8de7HpfYG9WzVvoECVrwuwcyazyo6tWFY8+6GJ+LcIJ/lJJoj9P8Vh7RxS
QKCis2UnODqUCKYJPgwLpBvqgnyPsI4aDojUNy89J6gvY2svWGg2X33CHOFN/p2EcSEufMxcE9Oz
BYwkaCqVbEb3ig7EwR9i531BpPKqqZIyELQu8ZirT2PFgVzP+klnPJIkpjiK7r6NsYWua6mVwICN
V01OYksrN89EUuzx79OBbAv58rHWnjDVslKIhY6CQDYaKjyMDMJ8/L4NTPHybxc3ykZsRrax36hT
ije1O/EMY9u/jFsd0pt0LqXASsvRzf2JtXWCsFe+24sSlZMTahQh2dLOz/oujLHJLLa16ygoQkNc
OIH26a09Iw+g8MZcPL5bT0TexBOqdbxs7HuFZB8433gh/a3qCkdBOpzo6PKj87nRQwQznYsH/S4+
1m+F7fTWyMxTfZ2jqqnacYofxUIpYVeNzirBi4lcYLZ+Fo4GlincsnLWWDtXS7cutigBYzuFsG8h
vUwnCOOV1Xu6de88O8dGICuqe+qQldYjoYTgOBvYB+yqq7oJN8gFntrEdDqxmWmle0qulR2/tHTz
rZPu5eaXj+MHfpfAkaF0NcErPmkdhrUjtybxvFC4W4/iLFO7UZ1bqXnA8TP+9/xM6XOvz/dBRbLz
eJTyoX18AR/sPV9KdX5RELeNePfRTYEDGVc0LKyNPbM7XYWH2VL8637nThfrIelKFvXFLMZd1LOd
e0dcewnY0AlzkT68P+VXD13R25AuTeb5Xtyb0nBIDn3nqmGXKoXXR7SEtoDHbfup6JxezVN5AuRy
n2CUwIxbT1dDHfA8iiXHNDAKxnXtrcNXLd416PzxjHF/vzhb5puZ6DzlEKsD6+ahF3k5mSi9paPD
T43JVWKYb9xP5T0fE8EQdhVaxc8nT5vkTHkSpRWg3H1a+/KtmNA5jzYnGpvl6I1tjpUN2fluuMWX
2TChSwLBxPNqJEAf7KbWmWdcvOfOVJeqHBAz+IEXiY+6nqe7DnT0CENvv3hrx7uJmqNFj+Jaa9nF
bXEfIx827kh9Wk/ebGbHY0k/eGSi9+UQNP/o3cllppnOGilyuEqUz6o5dNu7ZjJVu1+jVKIsatt9
ZX+LKf3MTPltKfUv9UAWzUDIiRvp2ZgX4UM2E8o2j+I9OK5B9X15AV4ya+bFkSucSckY67FLQlVP
VXk4xaLcvXTiZXcv525MSYX3j2Ls48EyNdc5n0uPRPGm8bt3GB14gQraCr4aOU0C7Yu4mZz4rAKs
xKaXaQ6LtpP6TK3VQ7RvY0T96C0Lz6Zns6mu56GDR19ZtN7kBOfgjdQg29I6zjjkBplOR6O5Unya
72Vb6dLq3TXqWL3cln672Q0H3Wb2JgL5EcHldFSuL3cFfqAkwVkyZqS37KVErn2wlR8bW5LJwJbC
xbvcmIq00ymL0REhjFbk2UjfCDEOvR8l/FfpPMca23au34eeHqHiuinqc237ecO9OTF5wn9U6BcH
LXiQbiH44HPAwMpahRcU09digQL3DFa016OttkWfLLRJlxJ4JRPdpytoSave69zMj59oIvmgjsVp
ySyWxwbqlEAHFwZkjGGUHV/f2r+ahgpqrtkGzHxCPctsdDlOJerZ0+B47nIETrFnf+K9tf0w9Wq/
MjMGqi/uiOeByG8/eG7rl9/aEZk4W8XguV+Fj+dZ+lJf6Y2nw0YgAR01cW/msTH23JbfSV8yojtR
kLII+u9sG6vbHTeXd1U9Zniyx/1b5y0xSFh2l/ehX8RSJVSdrFgnN1xfGPSKmd2FrDIV7JluoQh4
Ll9S8/X9J8rsqLn9xCf8R0EW1VovrHjlJ1ZfT9oMou6n2Rsy7yUxSsOWs+ygpFsAJvmMRzBJjxOT
Du5KXB3eG3obLi+9x6TuOD70cAPoYEJRC4uA+ARMIHK/M/xTfT+eq0nGJI4IQoMHUQ8+OBSIu7mr
ptvJtnioZGu1AhV/p9uhjtPKg+1zMHRT87eReV4ashACVEK/pSABs7iNlrZ+ZK+U8vhv6aeZbMeC
FRrXikKmMOs1x8FjIqn8mLHzo404jihrSkdUVDUWL88oTsZgGH+mQnG1vSUqDT26xtw2wIvju66H
cIlJ8aFLqIrM7whBh8Ao3X7McF4yXfUHwd9MAXxZvfXTVYXZQ3MSpVu56Fh6zgrBOO1S1bSuubT4
HEvp7ncQtlN8KJ+WrriDVrgkY8/fITHvv4w3SwFi0zgsmTCeuslY8dk0lKlH5LV529ROSAXIdtfi
27GVnLR3dCP4c7PjehhQ5eW3rIRaakdmOr4xRMCM5OGDa6PbUYLE5kqlEDoFu0phBK2D2C98Z3Q+
GKqTzD1Kz6gfyXJYS8KHR56ASnmojgmURDBvUBXoQFWppcJm+7s90HYmsjBuSlw7C+v210/t68J7
CYOka/mULUho1br8rd5owofl94V+Dikh+OsH5dRgEmEuq6oyvB3qv6r9GhurvnZCASCUDUZJ3msr
KDGMasmhfQmGTcOqJ91JMxQHrBDFx8eAyzR526RX5wrLFEJH+8YcVrmufJ8Rg0C9VTJofjFqoe/b
7kawuq0FMI4xri1I0OUOsVajSjsU5ZelW2MQui07i8I4QVGuqQJixgFJxUdsfhBDyShX/U20L5HK
IS3AhxLky3+AGk5XdnwBAWlzRIi0G8URrVZ1PJrfCq64IWErxCNsPxTAVBSPuBxCVGcc6jFiIGZs
LPkRILgETbAsDqxTHgXnJ3G9NN4YgFMusCNYEjoIbz3Hb3DYLT+HGZZZk+D+lgjxNXuNtC5ZXy87
j0ovZRhV6qm2yn9k0ahS41s5FNsgfkNd1u5a7TzUtrh4Jzs5G/iHlsYAzYL7zV8JByG4pg1/n8YT
xYIZAbvDPIrIs/uW4lt9R5lJqBmsa4ni9AwJDgwo5XjIdTZ6zR5SNIz0gvWJhZLNH84G6hdQykN3
2pVDp/YysGw/1o8n3mEQ2gZ4iPpAqGwVG9SaRTTWQKOV5YWZK4dRNZJ3rctj8ilglAZa0KREHZin
tXiQ04D8KbazpYlQCvBeTb+z3ZIprAoPDJB867j+Wj3bWdurBn+/vXhAiTSRzkSoEby1+tYIjz19
ql2YVS6uWCG8YDSgWVcTu7niyamsW/bHj46VM21eDizTV1+XjTZc/97cANoBjrAivcaF2uOuahKo
/UxQrhAoa0tCYLQ73GoPW1ZjtA6+ZYtntbx4lCMzEAQuJqtqYsubiEOb51D+4ZwpxZeJVy6zt68g
Elu10u3jOF/l0VANG8T0HIVK2kmVvK6ePHv1XxIvFrLjFf7QWiF0+cGdTKNDOP2XRRYb47ItWpqZ
JkPjfcQaTPvfeGsBk52RxspvOXO960OTohQZxzDcLaYqbZr5wTpNIRy3ToKc9nbo7jP8F8vnZfT4
BKhzaLpWX/MnIZ9Gxx4ddSNYxxETrV3QmYkXNJ6+zUBwtQe3e52x5C9B+3asXIZaUOphPN1RwiWq
yq1/x1zt4HOXzLvbmuyqb7+t63W+ItC71ibJymtfXq8ar36eDDWuNmIKg3f7cmCc9n2x4TuOaRhS
CaoonqCfdpu3XrxtePS/0SRkukp+xc0vcWH50TG7HyX38eIlobmp95ILUX3Tf/3jHMx/i+WAjjIa
hJ346fw2LmsCntAb5/QRa2ir3brqBwaLrvyAYeVwx1Ic4UTtoZe3BAH8axmGFIq7dgB3R7tCQmeI
LJCz/SzROuMXxdvHWYrcNNWTU7d9QLH6UEp511BrQBpNo4jVUmGbFES2WVrE9/MMjxKRAImTxGOk
WnhapD3XCsrAPK/hbueIv+iapo9q25YY/HYPi1cZfpGn8wGe8pWxvhyaLwoMjZJq6VK2lOCAgGBW
FQ80guvJWqm4sBpmbfofMT2yrBo4/MoXvRNqVfXR/fM/vsEWB+Q886d0Tvu/zrF0JY8Sz1+ooz7P
vEEJoBKdN9t8KTbKREzCmYGv/vED7Dofmcq5gjB/7ucb6jyLdP/Px0uxd9nMDAa2+WCQrhthV9B2
LAyUDRYBIbUp21UvHzm6OYbITUZfZaGlqgFfJaWBa/FvJQXc/glAXnhMEup8A/7GnksCPApl7kk9
p0IDnZkfeMOaPJaPwXmwR9hYMbP+Egcg1JnodaCjfpESbr2i6R03VVn5AuKa0DUCUjjadnJaNkq5
B7YehnvV9CdIPcBzgAA1BbcRCLmAsFBKgXyHFoAJKNDyQ/GtqyXGGXzh+eeGk2b46aG0Gi1h0+/T
QOjNF3tftpPAZ1w1Y602Lb/MdBIlOhMQQ74nEqGMemQLyV5qECy8uFA/um8mNHBMomd2nKK3fqom
X7aJ/jM7ZPSEZ5XEvwnD7iA2srlv6rEWfaQqVnSbLxtUDEkOySoyRnxSyxb/sZMverCHyoNV3LZ8
7/1WslUUumGoLuztq/BLJhqenrZq94V2CAoSk1qqE4OXSmmQ0lxvTDL7iu6ynT98kY9S28Y2StNt
Bvk+Ympd78IeZK21j6ZqiUx6N/U3rHywNxHfIDEytRmm/VY0crtjKC3hq6FDhwotOhfvNZ6xLjCh
DaJffSy7138B95S3ddnVehEuU8mmHOTz2DA+19/6cXGdJQZPDR3424o4K7/61Zbvncu6mBgkW3Ha
n8a2n1Cn+UhsKnK7S3+r4dGhuWYSkqhd5oRJeLakOjIoQO/biPgG6ZFbyXmwZaApJWIBNlh3Nti4
euSF/PknEmXuB6/fKi6CZCU7Pl5K+8H+xQPAVrbsoS7IdBOhSedFjNjOgEbfavFlBZz/M0iw1zP8
deavtNmZZXPJlmQZaPW5LqZ7lmoeGohJbyc5Lawkyfb+1BTraxYHjby+AqAFVJ5N/iU/M3pBFx/a
uvJYRzvAjdt9H76z7ctYCPMzoBU4LITsspbjOwg9hXQ5CvFjNPnKrWoHKnTuubNgJQjMgvdiBjKp
6mI5iF5J26ncmrDj+AyBeLOpo1on2+iMyhXKdmHLCC3jSvFldOFPWztLNEaIikL0ujbDIaSgHq8h
zQujLudqPDu0jctTJln87tzXUuSe0Y4wpBbYjzrBuUD1093iMXtdKn7kBkK3UPLxPJsO13awwLqf
ZYn152GRxd0DVFsLqB9cx9gobukQGB2qxgioz2V96TJDe5wt9W80+d9urUxOUngeZy7kHCvrlXeW
LT1rayY37mUmqHB8G/FyUkrw1sKWGqYPTQFbNlma5Evbw0CLvLMGdokv8dtmkewnHkL9VHPyne6L
vu58bG9RPhkOenhWfeGQr2VkTxOWCOtcwHVdzW7Kbgzr+napeBjZfvYUcdrWydJvPHpXlTmVc6mG
GwDX+tPkPH1h2Jn5sgMyun3u65O8NEP79Ui8KD7Q/us4K/vw5lq+n/9iGNhhvnd4RuuL/nyhqnLj
0LgO3uIHdL4gEkA4fh26R93q9F4nqPspQIwdLJZ+32EiCG9O5QPCJLbao5NJVk75KN7n+W3Nncj8
ow3cR4Ns5lSaLdbz51IOvyD+LsC6rND8wF5Xa2C6nuJ4thfdPuy3ea1aSz/6l6Xr6Uvz6V3NndmC
9vagksp2vIHULK/lSTL0H0xnStncQg++GuuxEB60mPTa+9nGhwC5Yu1GKh8dVD95BB4ipfN4bXRG
NZTHXpHH04DaWOhoUrGotubxz+A6E2iXQPLS6CR0VphS8H/ZN5IiJ9zGZO2tB54/iCLwy9RD+QD6
zbOnLtoLJXhh+I8ASyRWHQWr+uAbvCk0Rvg+4eoyDpaVsE2KMQaksrjAq1Nnf1Zwbb4CAf0A9854
RKVsbY48wS0D3QErQ1CUHcS1ujuwsHPWASt0xgCsApEqQ/MwUZLY3g2TV1MtuBBnnoZLobl2ukAc
T5rgIbw/uhBe9Q0NhpYFSovAVYsxTnh8hjQAwB6ubg4m7pyE69lBOlINTfIMREJyqwcjfIDO3z7h
3G3RvDC1ofVdzkDrnFlK9NIYdzJcJwyX6NJC3ONgGei41KIJMAlwf2jkl3/nPJQpocpNAp2uF2xk
+ctuCqNraAwZnkcYzXBGs8iQ/mUrxdHuryBkiHwk/CPpcPK4ZxIKRSEdDT+1fXNbUUjE2jMKylju
7ofliABOH+JMKdKpvTFhAZTz8P30/mNcUq1s1A1DBxcK91pNtcK9hSkRODBYwJVYOUyg8NNUMENL
9Iw7NKfMvQZ/2BpWmhTnv9XuvSps948FUTg50roRZePkDKfqPFxSrOF59ZgXGKkTYy32DigyS5XV
8JddaUC42rmeoYX5ujgPB/sZmjqaEBrBU2kUnujrM/zZnFqlisRITmGyf/7IbXcfmw9fd1K98IfI
OBwawjkCU19f+sIFRdIRwt9n/FG40XjwypAZ/81YXHOmyabqyHCaHIcPoTB9XI258bEwz9e6+n4V
u119Mb156VqXc7WxdqGH0khw7VkYRlyd9DxcrlMddBXjbGR0u16yTCvknuFXYcykVcV7YdGdo7qa
GfGaIQuMhElx4d0y/KxjFJjNgkwPekBEEY0c9ByFWZD20fm92tVgqDGaB3fk8AD964dbCXenoPR3
PeN0oXGCvQ8wXWqJZqr5posDDkT9hHyBwnpgjfLWU81XaQrTVB8wfeYC8VxNsxKvNYNjv2nanRer
xXiJ/dX8uz/UBLGquholPp6FarfLIUOJuzDy0BbzKI6X/K3W3mwsuthsAUubh3z4pzSEiBRb+ld/
1+v9KjLAEkkMCRClhblEsVptwMjGu4JE2z9zrVstDr+td9Gr9F2ta8hMnuRAaoV88DSD9waf7bH3
IoBjNFfG1++pYFHgP9zt99mGO/ZiW/ECTkoGOlkYVVvuodQa1vsLf+8/C80WcDti7+E6TRvv7zka
WTS9dNHOKvJWaTTcbN/DqnaDvCN8EM3ERz2NtFH3ihfHYQAyDEKjkairPFYnXFZVp7mb6CakAEuj
GfG/KsyNifevC15AFJCcjeZGvAA+CfMwWRh7u0ZvmAi3cmPMeYGfW3CQ8eypz9s7gJmravq2MY6a
fLifbraE3iU1Aj8EPqNHHsAJ/yeloAtzNaH4ci2NH1Fz3GwG7S3aAjZXoB6NG7eoMf66l5rhQz7y
J/fF51ac1/cTxav5lf+YYtdUrpewbMzn1WE14kt4ibxPTh819dYpNOEpGmGrzYWTNxnltV1VGMCs
hHxToPZx3YGE0Gx6UOOGK/lqDv6TMX814SnNAJ6Oc5Xxl6M1Gx5Vf95tvBieIJZ4suXoq9lu/xT9
DlcxisrNaNQsD8oK30YvnHf89dVshiHw+QDiaslpWTz8vQrbYr975ws3FnwXvZEN7/34qay9K0CG
DFa4VD9ykSYTCWX40phhHZcbzVHzpxB1ffamQN7ojiKPDCU4/E30d73BufxQwAlquIBxNora7XbZ
pMgWRk42d+bGqBl9tct4TWW7VNgrI9qcZniaiaIHO/bpcWOEK2czDmuGF93Kum5axkGExYMmcYAn
7uCBdw2zGITZShqmLGsHq2Z6cjQTf1/8/dC/uLdmcue9s2Xqa3kHTmWj291BiWbAnq/5aH0LbEBL
gU2nbP3x87DhQLcxvI7BkSecnw9aa7FyAAUrHmxLBmXhcPkoWD1rWBDhqznmX4xROpffWta/IKCh
e1I8b4XNR5ihZXnsfc5LnuCHjiF4uvFw+3uJGMy1VlMRR46+2iLuLSz9DH8bNJ9agOATUJCk2Jsb
mMrVUjI/Tf9bgQ/BhDnYc7tPbmBhF9GDRCZUzXlybLeSn2GvjIe+83yNg4cJZWkl3gegRaO9R57A
NQuMf5kUhmKcIOVvDxQTXcrhXRRvTdOcMLbK1AN3oOMxbL46D+PC2aI58vDCJElVdmEteHTeeqP5
3/haQy9uvToXawBHXIxA0VYRbpkvpmH2xBytsYSCx8OzCb9L1vbAWVt2sibQCI833QkfyH7uh9cP
z3Jt3JNrXkarfug8ildv+Vy293qmuvvKz3Dpd3fAflhU70YuNLNx7pajNPWsJKgxPRp5qJFVp8vf
qprux9jUcGKvPyvBZfMgaNSNCxSBCwktDs0JwvuA46TGEXjEwbEdnowrm+qGnynzGK2LxYotELg8
67/BxQknG4eCyXUh92V1C8zR0C/9h24lfDT8b9iz4MhGSGAmyGPIWsxwkGAU6nsRfyRU/QsRKBvp
JWOUdG9TLqnmcyNLjnovxD5X0eIN9b6xU/VtrKl6j5UdV/H6uv5UajgOedYeh0/sSo106udK8Nm3
72CXr1m2h7ncFTzWYFjmq+Hl2Bd7B9Q99Lc5VOGWYTNCee2FsowurZbhwaHhA/u1/eeAedT9rXLt
w51VkPkMoWSIZ1wZTFoxQ1+Pp1Mu/kfSeW0pqm1h+IkYQxFEbslRzOnGYQQzJlSevr9ZPersfXpX
VSsS1przn384R1yzfV/2DTZ2Ke7URaP7jGDUJAjBAXYjhTkEZ9eDmyT+Xk4OKFQmwsjhtB34PbYH
ccyHwoRRH+cQvoRsQZNWdtmDvdHesE7zW6VTDym4WOKuGw5azuhJUpZhlIzuQXOug/NpVNXEmqwx
Z+HJ5qmGZfhmg5LDVeakbHMbqcHDJ5UK3iIZJhy+rAN8vw+sxw0mKQpES0DNh1DHiA92CLfklV2a
1A+Ykc4jLSJeJBbj4OzIbrz/TFFApWhQYp6CkPOAtzgE4+ZwAiNVtlAF32nVF2I+funchDVGuR8x
Qo50KU/gGXvQ833Zdk88X3ID1dnLU7yHhxHTAKs74GUhyah6RPHBgifO7Wzx8jz05TKxdvV+1AN9
/e8hCfaNWCGuW5a0BlsVd4F0UZSzrHi5Q1H9XBs8L0x8jv5dDpz1D3N9hF1MuFnJttJ6sIXb8ugz
jWAJlEKQVlp2iHSGASdSTmIw5P6RelOWyAlrmbXFT5iXhPnHO8ipJ9A8xpCRSoNEBapXuZe2nC5I
63KnbaWilBVHijPZH+QuIxyD9RBDwoB6FaM2DBfD+1SOuDPAd1f+IC/7XOPiJjTWP4cfeT06qa0y
0ufmlp9O+VVebcrKacypq+bYcu6IW4ZcDuJ9FRdq6MA8MyR7cr+wYnF8fxvO34tP+dzwacVml7q1
qVPhS2MhWRGXKUV8Kk8GDzJ6AFYsWNw8F4HcZNwq0LhPHtUYzSbLv85ewjqJQSfbgKxdrPGyeHIJ
nZw7EHcCDhNnaGVeQmRgP2KJE0U+RyW/978ilx6Iuz3kv7i/l5gkdwYGK0hnIOpa3GKcHxddvnDi
FSp5I+YmF1ooh8XNwE96pw4yTpxM+dYB7cC5D0Gt30BF8swq/8XXJRODPFyWCAQXV9WLY+954vlE
imPO5eQ9GcsRRML5E2Gxwp/lpTml1p6PzXyQcWV2cJiIehzA7uBoQeTOAd/cKZGuo5tkLz8TEvw8
I2o4HdxGmZtgPVD6GB9RbgYrammSQwhCrtyX+4Q88fSeXu3fnZYvsd7nroEdVdE1+XcrAnum0paT
yppL8SZrL0a+HDCmlFDSxcX0iDw5R1WI+pURJUtofMlwIHUlOABXEY8DP3D7I1V2KdrROZ7dyv+A
u0RQ8+kgQLBkYcdNgEkhqz6IGVd0Kwkhy7+foESntmKczo4nT6/CQ4Ln1HtacBvg0YCoYZWT8iGl
PubLqdFTRkfmcHeYszhckibQdp9/55R9jB6IPfEICM94+RKLSRuLgJGc6KSpTXAneLhH6G4/q9oY
QxA5MLBRB70NvQBmlYx1SrsBfiOk9NecbmJLm85sU/BudaAk9DRUihSYJsWdDJ0pTU2LqpsIgGjG
z+QTPKUPRa8QIOG26YHPdv8G5sBbyAaWw9CSwxKZHT+Sqki2hzNneY+6Ty4H35DFRNoPZYSO9O2Z
B7/V4+nnAtGW/c0t5c+TiZDZbUoNjgr2IM7QQF8UH8aQYqVijMVKRC0kra2UcooX93ULhuTbpcQF
1JNNRrYYmZGRA+DiqZEg143ZQ57uJO5zI879BE3JfzMDpKUpbsj97SR+ulynCSWxoBPfHjKRmLZX
4AGqRsgHvirliixIsqMqI60bUyCAhhAJxOwcSiRJNPBA01SxvDC3wtHgYg/CwYj6HXZrChGIRkMW
t8mLT0wTJI0zzzHvwcdgUQBjgkQsRds1edFseIsFdfOCtmU2iwFkJtI8Su/RTl/wNaXClyWcxXQ/
/MkZt7fAFnwImi1aVnZNfr9ynIWX5RYHcyN0IMw8vA3FRSnLwsViNmOVpIdKS/4DYh4ciZsdhlAL
ueOsNZA8iAUZNKTaNh30Zra3Ho1gfcQhGXmQRUnwkPsFwjVSNItGjGaKw2UXp+gX5gPUeI8UYqif
vKIXhpU1IJBxQYO2YM6FIxUakUbEiyzW2QgqpTtiFOZRac00WP8pFC2PdgO2NZcXJwnodii7Obx1
tpZjlNQH5iALPFNovhz2Qdm+++xI4Af7fuEzORcFGyVIyPGg/fapium3vAl3hcxfxf9b7japCuXi
yFccO0a0sodDZyuwHT0R9bWkkUGCR120ZE5Xwoa4MWVJ5SryV7iE8os0XtyxdLQ0YWJcK1WlNKt/
LemCk1LiGUFQo0XXJQKru5VxvsRf6sIJkX70ZnGAXDdYz4unFZKjHTqLWepl2WLRsGmk+Jk8rxwC
XGY+ugr/G6GoreF/hXxFZHcMY0dw2FwdU1pv/Rrp3uIA/U/ejqhq3uQhJ+MN8/oB3/hu0aMpsCIw
JMOZ9+8OlbZdkEHsK9hoOhKRBC4ms4h2V1gIIuO5k2jOjs9DKI4Q3EeCg1E1sBG2+c0Ueb/h/P1L
WhXZ3mRZkMQZ9rz5f9xOGjLpY6UeBunhIXhtWBFYO5uEVf4GopgU41eaoxGwrxwFOzvo2ZtlCK/+
rtiHyB65HBCJSePRHhj8Dk+yIGLok6WMEIkCykkWY16OhDdpgeQNWNgi+RIIC+y0xXF8M4G7BLuT
PZ0h04Aiwrk0qDIE9ivQ9Pfl+OWpk9r36kvBCMzSpz1jDzju5OCkEpI3FiAZGJZShHLir3dlGZE3
kBaJYqhHxSNr4yfYU1rLCZO2lvaU2khUKR2b25OVFrxXgGxZjIUM8n9RBvMNqAEkCQLFnrxdf9vf
y4H9/xKAr9M1/torihN5F5NsgSufR/YqWjzR/UpvzB7QoDOS2utvJeaG/l9/sTILXkmlOpCCHqic
SAND5wKgXaPUcigfqTkx8Ai3YD4GS32emeGd09WTtBMuCyyh/9ed97tMzQTVHvg04DifgxnGzy9n
DypbPhiqjHXJEpQUZL//lX6cNH3+v258UpRMAVKz45iemfYjp5zlmwYBs52BoKDGFhX3/9PO1KR/
ndUAZyBXKGalO/+7edg38r+XVLAKxEImBKAD08Unn+Jp/r8+lWW0Ob9NpdbEbWiOmJ2yTSBtTgFp
t2zYJuPnUO5juQn7Un9yPcf05S1wrKm0RVS3IKlUe+iQmWSUs29vgs6cD8j9LGh5RdyUdGHywGyJ
Cl0v3f2b6BCThkujxpUiXuooMsHIYRzCJBvvaTuoKUsgCqX3oYaWToaWmBLM6fM69h9mwmjhtGZb
NhMSnGBJFMcJ/UHPxJfh9xdFa0KJkGcnQGUpCHKg0d/LYED2cbkz+fJJC0Ohu6OY/Nu7qefocni8
bn93Fwmy9gTiIC9PmJwB44sqkHKa3lyKVK56br3XFL/c2s5fKyUtVFTScB37/D84KRUWpTatovyA
SjWUPfWIn+z/e1fBPJF+AQSfskmetv6TFsCYf4IcryBedsktJ2XdsQ+vHw4GnzDEHn8gRwGoiqMz
M5fnWvbp7X5Pb8S5w57EEdGWhDqyb/IqzB5JpqEKozwMtJhIGI5GYm9zglDkLpP1RZ5cEXjKJeEL
7xznKA0DHTkBvKRO/PXdw0dKly5/kxUQOIlLxu3q/dbHk/vBu1T11Bu2Ll6F+u8UqwevAhXS/Ssh
0Z/wcbOPRLBiJfVDf+I3T27nFrw06Kq4SnOIWdOGnG8qCeG2yEW8ezim9aITCoa4YFKvPh2dOwAJ
8Pww/67KQVlb7yGm+j3i4ZOH286Ok3LS8BTf9E/Jaj98TM4rbVjtf56SGj5mKd0m1XHLVvoacrV9
w2vqHt6FEWTl6Dc7sD+GzYi09iMmbzBJE5K7NdP6aO6S0e7+jv3C0FzgMRXn4XJokHtW+8WEcjqY
1z4WtUpfj47uz1rJXw5PBEvb9eo278ALBtY0fcP/OcwfvYd9zyBtBjmMTd804KZU9s9reM/wPFFn
Nb50/eriNHHJmRmR0r8i5cYKBUJz9720rt0XAoFr8HLfyGWTT/JOlL5QBb03MozKVslLl3Ba3X+5
L1xuk2eY9wi7h+Kqej8HNX8o/YcaP+CYTyGKQwi2SHBkmouKooSREpVBJ3t6pasNDwi2eJ5Jtr0k
tatZ99ndIdk96mTH1cf7uh/vKa2N/nHOksLitD3Vuyek4m5vTn/Zb5pSmtJZNZLHSipRCssEXgos
wxBScoFJ4nEE8CwEyg9fSkTfEkGrhE02hTJlQR74brj3t6VNLduyLw627LSyYpglxT3uzdh24aEG
1e8LpwMsHA8Unp0EZ4CuFhl4GyWwbBjRyzPrngN9pSbHoIh/JDXJ6nWGpPq3cw111nFZzZh5Dgso
qu/gOuZBIOj0He9LoGWhHRJcyiIBKsJjJuAhAjMSo5BUwXISgBsVJ6WerJvsbR0EQpjOkGc+Q+4L
XsXLmMgChS2/TE3Sh7AXj5b4rjytawfFPN7kX8SeiM/EvjvSFlI0b3lCQV1/AwVTOGozii1McjkN
F5rZEsLkMT2P80zUUEeXQBm3gdQJ/3jsRHA1avxwbKlnedfA0AtHy6gYaX6JWBtfOdrgY6TFl0nF
Sk83T9sW3Tzm9B6C6CHxPdJWe6xeEhgh2yZnAQjrBsRjwJlpIx4gjFO8x868NQY2AEOyTlHlUCxL
p3XFy+UHDIow01fJIn3ByuOgHqGGMLLDpcLjnBuywT+qc5oVcEdiNaj8TtD2TB9TRvvGD+mViXAC
DPTK/j3T4nsm1GKIxn1ZF/dUXzJ/odaRfB1WWJZ5+o2ADGM+Yw1SfKb8gywJ9tRxO4P/3mpTsFNQ
reWaVbyeP+CMwsqQE4T6b5CT6yRCSMRVEN2oVWHNcWUnzfSLDpzKVmJGMWikWhHvdyIrR+fREg8D
vMY6fg4/ixygbk0wBFR3PMvEVYh9JboQZHpeqAHIQ3ruC17FHddt9SYytIVVCPr3mhlDWCZ4Io1w
RUwghIg55wSTTUyAIv7MeKIHo8GTi4gaOtTJueX46ATZSk9g6/hwiS4cGQ3+gjwJyY1LAozLi/FQ
cB+TDddgXiIPjwAQF6jTl/gHxQm/PpB/cbWrPUm64vklcQWFBOleMH+dTyJ0ZNViKZiVp7DlVruz
Zr3GRCPPfwQIRC+7QyghqQl6D90eDiRDFcT6BGb3Q2Sq2TR0WPwXDq/RIbkD+4PoN80ZvMNWhL4P
dgrf/A3NCFK01LEMRBj8/CDmo49k9P9BbYvRD+Dt77+csJkoU4JatwxqhKp3x26SWVhGCFoJeZ94
rxlDzMcIE04sS9ZYEEL0wNkbM3XT7SR5eJwkXwta3kBk6eocLvU5u/X15IDC/TNpr8rhHQWE1UQZ
BJY77zg0HAeERAg+IGe/7Ain+56CHZskZEK59cJWfLFZ97vYpfZr0ABmKo7IuiC9fUOjorvHqxpi
oLCq5N8gGqzjtX0fyPWVAF//neKsg0lT9vgL0IPmlDywzG/Tl77TKQFU1pog4ry2jvMXHhC83G3Q
2evi/3HCcxEdOVZJfCjbtDm0MXyzhDdbIyVzi26IMymo0QjbLVZN1qGXU+Eb3YAfCDs8Q/5xHj2A
kJ44pbTZx0ixBN73vjyyHO4rlD8YswIJohin3EkeL1nGIIRChL7MvtEAtubw2sMRYqSvWdVUW9mo
bouQj3a49HZfcrd78OBgPfCPSg1O9SOpBw8P+hMrN85smDrGh7XQXj+oYiWavsAbfcHbi4EdvHP/
lYhX1ckOZygU8AlCGeCh3iqIWMSNhVkY8cSs09rgF0m8NIFuIXZCM7wLXCzOwnb/Oz9NzREgZdHx
L6vWpoWh+ytUZikEHev2hW7H2aOhJYEOxRqU3/bbIzeRfqKgeKW4hRspShg6ILqpjeg+z2Fz9pI+
CTO0Rh/xaIc0EJn7tuF6lskrEfNCGQ3LL8JIdhYYXOHRC1IuViZM4Zlen8PJHsK2pfjPHtFwLKd5
DypYH5XgDxiPPTO8ZB2GI5QeZAHlpNxq0OnBKXv5kHqTTYmFgpUGbTy4W0Urn1IEjs+Lj/jQkS9h
hJcYxlQfmLN332rxaWPutZnmdTveFehviaNh3XtsWPQuE403VKgHDxOI/ufkvmen/oRm1Jx0goo5
AZlhdMYAG6A0K0ZYBzqR04qM8/BMr8mDT5a6xCXTYLO5trtAaxeq0G1JR4bprDCYIJRhiYKWAuUr
+EDAkO3TpPMqItqeh/91KSmC1df+7kUjYDr6CBiK5U6SAm3XP9gNTyUdUMTeGOyOln1g5XvHIl4C
iSP2I1+0GmiBqczbHmbSnORj+uCUGDOQBfszukFcIGiQ5p4EFha2I4dqsDTqM8hrjNMASQklQ7TK
uDrm4BRsjC7EGrZTKGY3kH3bNhiIjXS7GpcU9uIihEkeOynBikHjJy1/+GAm0wpJlIbIBtnQyH57
Hto3ng7kktgVnNMlckUsUKd39imk0mK3gYLTuQBTomNEdQB/JIXSATlJ+DFn01Jx3sTtXoAyhvFE
Y2F+1YEP0kY4c+GBuPktSD6hvtbgQZeu5MOSgVC6y5esUwnJBDw2KCe6jfHb125edfCQ+BWevm5h
PvKriBao1++v/xwfJMYcRbAOD/oxVHfPAfm7V6S0kenxdj/qkIG6arGIrOSpvA5HMTMGpryhbgsK
DRlsMbyAsLATkYxwztaUOCRJEDQINCO+RfB543cqcj7qAsAJHUDaYKrG2cOoHVFfD8k4cS9oNKg4
8CxweTopTN/9d3pPz9kH5dAVEa7Kw2ui0P403S8DUWLYvjiYIJjHdFjF2o5ojfCVLaP0zqQURwUm
xqw+8JcusTp4qAkubZ2uPEXGiO2wr8AQ9/WR9PNUtn8f5Y9cQ4Kj1SJKDPR8qiKGDRhtMD7EWQIF
obL5rdBFekvSXLGpQHXM4vj08QlAE9ZGqHNYFCRIXNL2XIBBRKge0j0cWvFwHOK84vCXN3jsNlav
DM6ZBtpFLA36mxM7QjuEmBjMfXNw8KtoY7LkIXF+BQT3nfyasUMR3Xf4vfy6Etl06V9kc6MqQoTU
u2ZVvOwZwVfiJD7pMWsNnpC4c5c1Aq9XRPBPbNWoSLl5yKU4RLujs255FOgTiZkXvftlf7QDl3WH
ReayF65BAeu6GLVR0pjylFBzegpWyHl3iwsaihpJ9MWzCSMaNohMEweAk6uItwx84OQzNjAzUffI
o0R4HNzTKqgHRtrmga1A+w/2UXjH71XJM4BsFme4OmhOJXamxssYP1Ntj09aB3uwEwVNi5uEP0cn
dHkVGRSnXTZjDEnOCE0GkVnuuUP21XX6tTIxXz1RdrOv6h6BNaHHmNzHmiT4Bh0gF8jdErRJ0EuO
Al9ntMp5QZootPVDgFA+bE4VONf23X9gyInaXHFH4k7TgKx+GvMOerb+WmvuOSyopYnCuRXLDeDm
vTDAUaf7/B9OdhjcTa8cdsXGLFZZ5xmKHMGUGCZlbD6sk5o3xEOiMyYSFmEEu6TFKOTLIrVccIsi
DRL3DLFpX/afF6eBMZqL7jsTAQcLGaeCACf+Ik0tn+7S14NWcN+hygDoYl3/RH2IWQx1QJASLW3i
mSb8UXP4sYcdD5U6XDlxjnkA5Yqvzq6G6snqpPmmhUkAGSWyfvU2lU2H6iDmcyiPussEERyi8s2B
5cYPR9xH+GxRC90dvH3ts7VT4NPjOWvvcCW0JEb8YGvW5mQP2lQMbLpdbvGAZTw1bITtD+vjHcLl
5je69Gr7lNTd3L+keZpAZJvhSDxp+m3UnNO3d8IWXPHh1T/cen8Z0XKjJ/n0jK7RpYyT/BJk3Eq3
gbUQ3nIYCSiSNuTpAZiZm6cA8CRbhpSDBNOgNL8jxqfSYEQZrnNf5Jfr50Sxds2BMcjAs31mBxGf
N+QGjkE0yG+pWYIV2xioH+tbOxqzsKb9HZgpmMrijFNDi0UKgv2z/0rqGffCmn+YpDTmF//M/OHW
5RsmkoUaE7Y/t4RA3dUJReO65LV/N8rNbwcfr1bAcjlZ78g4GGFT6Yrl9s1vYImzuxNbyTOFXJJj
lARG+LrcPVIzTSvCZHIO5kCScKuLbQAEW9QF+lTdvQcoVkjC6LSiJvaxyZNu6jn5IRbds0KN8Kxz
ngESPoXUJJNtG/gcUj1UBoLWE8B3hjpYqDCd+yt9IDuSkvDscmL5Z+kXc6wup0QGiTrCoZGyTym6
BtJ6PQOokGxpJhC4S7CKC8DP2HHFih6Y2boZHPl90j9w44HHDa1Q6BZL/yc1MeOZnFtrJA3nOjvD
0qMghql3Q47BI8aPMgYnC6Ttd3uRrtdLGazEkIVcHP4vXbJKWFS9u3/EG/WC1vbEKrQbMJcafa3d
joc74/XDAab1lCyQDwW1bTECkdHUhO6TBnkLhI5bBz1VhjYZzQqNLmW9Yq3RouI3wv0ud3mPo6RK
54gAVazRCBkFFpQnxj03ezRCESqqGhwGgibbungNLtZMtBTqeH8wGFRWT26/Al9Le7PZ/DKTTbCT
9BJLxhyyIlAI1I63GIV4ChsPO09wayYkmnUc53uKZwYtnHNfC5dOGTeGFSY8JpswHw/pySMocGSy
y4CnpIxfzJDQkQBujdqj456AHMwUCPiWPcJksmm1Fk8sPwpvAXtwz2vgdD897EzCEZmGs6QS5sCF
6CLSYEdm8AWNgCy2FzQYWrwDrj0ypjHh67Op1cioYRiB3rCW4bdicAIO1uIcis/E52DPQOQ5YccT
V9Vw58nga4VrjITwB1XxJKSSokRicoXXKy5WSMnsy1hxSZ7c612yy3gY5SrUfp5WMZqtqO7eZqXb
CPFvANZkJNI1Bu1Q6bI1Io6IVLKqd5RF+DCbtnZInx0yeLwD5dTVPRIzBgi3tFq5L16C7G2EORQu
XTJ90nPShqRUU0JcJaOQVHZ8Ad6QkYEWca9c3SadY4iAn7iOhhD84y90Gt1lX3xUwJuIIjGHr5ap
+Ln88PUJdRwfiRfnpbhQe+xTSyX6gqs0v3RoXvO0+NKcbdoIXewKUgrrCi/18yp+8ee9MKOTYImI
R7VBrXnLjJz3slsbPFf3eM5czOHl4zRu3au5AuogNwJp/v2Dnsc+5enyun3X4eMR/uowXx1/XqtM
P8RMoP3GS/OQgDBxKUV4gyTlAub2MtFt4twR8xMsdil+H9fses34YWEwArs7GgOYYowpM1VwW/vT
pqaHLlbCoiYAoI9oO675wDB8WpQOs8V+ZwGYgSbjZ9hfEoofLv9D5tL+uk30cl9jlV/8spNhAn42
U9Ql1xm+i3on1bS4quJWc1oZ/hPXkOchVCnByBEDHLo6zdIyPohgep+206BWbzuGarPxXg6j+zVY
rjomcIyOUUYVV/MrpR8QH6OhByUz+hT/glMa9eMx1Z5UfjeXl1MHdxDJaSu8rJ943uG5onbNCnL6
ly2GDarhfWE4iVkv1CZesQkmosq8pk1bh8MctTe3HaDbiXTBpv1xCIdfXVdNt0XwlPULmXz7YxXk
9hp9d6chcr3xNV1O0dtkj/TidGLEzItLx4KYApECNock8ooMUfjIY8y9wQzhqgLowZU/lS4FOep5
4Wg9wcy0NYUw1TVNDbUF17ezdJ/Y40BXAy90mnslbYLCmY5oa5l9sHhi/IDNF05cTAc4OFYvcrKC
ikgvzOD8PShSv22gDlZiSaM90QK3x29oRNCK8GJk70/ir8e9zPYR0SkFWnJ0b/hKpgjOsguUM2ZM
61yorkNO2EC3NZpXTWzT3qFmSporvYXJ9IUg4/U5hXxyx3aS7wNJjx5RNYHFQW9JY4jESRV6xaId
fcOTlHRUlCB9xJ80uHucz80BcWZbE+4bfp3wUXoyA5qe1L+hhhAPlx2r+3YOYWfYYG0Kc7YnxhXX
iIHH7DJCH8WwSLgtEnZbBJUA7y9hz8F9+3qd4N6DrzN/To/M8ulrQdzaY4hyE3ig0ZiuFkS7YanO
hdaHedkVaw+CvICAkZi5jekNRLkY3odlbp8aTrk4OVz24YtsV+AnI/q+nbu2qnF1JFUP78fCMmD8
M3F+s4AzcXh1L+Fx9UyWM3x0+vmHVAzLnFwnP9jLEXD44DJ6TTT8Tl7ukU1ytCxqi0HLs3DuEA7I
MSFNIz7ZnTkeYH4+OvTOA5TbQQeDdBWjl1fwdFaCyB7HJ9DjU+9JQTI5dhlK6IXNCWM6Eyqly6TD
7CLF/SH5PCRV1EpxCirWyq7YK2Mj7ST853V6jdsSVOsX3eOgJgUMCLiybojmMXK4M991jgPGGvfw
jAEeWs3KrifF4J4sWQCoC3vHADeVoB4vMfaAUgUoSoxzPle9cnJcMfq5uqpl+vW+AexZIGlRwmGJ
w3WdtlavvhZwpYs+V+g9NbC1A8Rsp8t0q8biR7ncMbDnxtuDQm7yCe2t84nn+C/zsLYAE+ApWy0e
I/4EQwcqz6+wx193C+FTzPQVL5LbwrmFqC/sPQWZ1xkCwCJBC4e0kxzDJQP0WD7i79dHkOu9YaN+
1kX6Wxc7aH00qtgo9KB08xB/4tuUMfKDElO4xMI44zaaayAZDsAiOAUcvnb3Wrk8QAz26SRy7wQ+
zLwAzwx2ik8kEA0zckSYrOB0cuPXrOMinuTRdZ49Grh+N8f4ZMj1A3M+9SRElms8LfwGEX800dBU
WaQRsPVgJBbEj0jmNKBxTonPAjvMu4tr9oPYwqSWse1rDvTlUYv9Ub80/O/2TZAvphtwugUqrud1
pnjI/9spGw7g13VCBIV7nrxxTLxTIFA59FjKSCi/eJrX2vOo40rQeydtb6xCqADEagdFJJazRVL3
0F8yNUJOvaLYR3ryoY1vg+cw63TN6DB6rH6J/seb07gZGixCuYd+Ht4gY+I9g+IfHeFIph2TgzNv
IYOlEDL7HMn7Ofu87UPYYFuGunu3m5OxYBbV/ANnNfzA20SO00fOii1FCwSJmBYgipr0VrZzxFol
gaOk2hBvc2swqv36yB2B8dDrOGJby01N47VVfUCDr6wsQjHf8h/kIUVQ78EpkbE+NmZijARNgzqr
uTmazRYzXmMCMFgN+DzTOpWcGAHHmxsF5WBN6dzHah96AiOTDKf/vG3p4u+vQ2H7Ja/uO2yNCVDK
0CEwU3mIxnavTmFW5oB7hVQb2gfcGMefUvxu2GuCTnAdLOP38A1qkG0p4mcCxuBLFy2ESIOwkSSB
Iz5CmJcTas5o1yDuUWLUCp0pkDYB306I43s6wEkalw4Xj011yyh7FNPC1NzE2oIQG8Lk38YM0Bjj
oQ+WTBh53ySH77GlNjOC5/i+E6x++sRxTceTQZSxVnubJ3U/9w2CaUKd5gTddY+VhswTZNuvEYeD
Ow4MZEKbE5pieqSaQBQSK79rXuEz//bJufRxs6IAJoAFSKd8USCf/MIZASpgyEk7PT6l7a0EAOPZ
SE94XNPn3QCJY6yzHD3FL6536JtxZ/cKkf6vqNXIv3Gwb7xE+JwudJzxAP8pZXGxtIlSpE8COJCw
OhJwDFzxb4y6+3cIYbdxDjKYYbNPAiBm3uiQt6RL8teqUTkCCiBCVJJABG1aUBgyzWpzbVfmRnx/
bwuMnOYfEryRBfkYwJKaKv752KcBPalYBxaMkCeMTDVSZd5pHWOpiwyAwe3fxPMl6ORVTDY6IJbt
HUagkxJzegqQC/BFjSINwsUDAsf5LwXZZFHcIFenGT1g07c5TjQgK2MA4z5uMK59SdYCN8LSP8/P
LGKTd/8xEvTF8G6DS3cEGtPLoxbCYibDcyw52ta71T/PCQXpodMGqs11Yib4bfuLqJ4oDPA4l3oR
iy2XKomxqKiu8YIiCVWkIy3AZ5qzFha9MvP7uMVc3edBOX+mh/4pxcwgErod5DIXq4HTl/N5iste
Y4LvE30t1bUJrw4rgXMnVCmvYA9jJ43Y7IZWHU8y1uCCHitrB+bkxzMj8j2gULgwjdLO92qXBfOw
bvUouiZcF4pwCv1ipMO+KCFiwf9H/Ut1VCuWjp5jLOELaJDh/6fKllrny7LAwBPmKncsRR1iCOKj
nuSKps8HlMrtj1aJOk6eKLoGD2I+DJLXuMGuIL5TsHVhvJLSQGxS9iCk6oSZaD5p4bkqfUVypRZX
0abz0EHfcdZ3f8Gu1hNy3xqkrYc9MMgppxjqCJZ8TONYYqn3AaKWC0i5TLQwoW6PaxwouHte6y+x
CsACA5kDSK0JtRdHksUz0iimp5CGEhpihJoQo6DttnoKh4wLGyRDggVoEU8uREFxDGc/w9Kc5jJH
KHOfLuk06f2b9hECWqz03sRXf0J1auc9M5KpQnlyX7v6zs1Y7h4p6LwGF+pQO6bhXtPTlb2PlBeU
ShhQxbC8KYUPF9oQVnvaGZR+q1dYZQAPQ90gJQc89N4/EHVWiplAizC5av7rN5GAFDbifh5DHrgX
2ji2uBumrTQyuKTCeEJW3P9AnIVK8rDg7VYm3S/zPtzXuEDf2bcz5t4ubH39yqCFcSdRc4fPPbbT
kn7y2ArGqNg0ycAJJFnhNvQNzMHm7Rluo9dOftmv9/Ga0TKbMno74FqESUYMrnWeXmlI/O+UlS9P
dTVEkh/q0RS3Rzr8I4m8C/54r9zLMcbchPEZ7TvGBVbFXj5VAam6j3WbGK05poaUbWfS8JigPjXr
kpZT+R7WJEg0pmrIcBK34vixfsKMXrcGU22GN8oGEs/GZLPuqXDpIKEGAA7JcV3cfVxZmDBU+HQO
cXeGYgdbs9f0G9uC4nh98PH1tN606GLbQb4ttintntbDaCK+RzcQ19+8YIXCErUPZrHhUc3u/p0i
GtePnwvAIxgc6zxG49+g3Tv5QEHwKlBuZs2O9RloK3EGKYh8fnB34mGFPSQW3wE1tq3MFAotUuSS
5Rg8ttsUxgXq5f7txzNwdX7jD5MK5i/SoragQQAkx8WmDr8EASffLbEQD4ltmOMH4ssmIchViwnO
hwf/2StewT16DfFrVGG89av1mQGTZpXTc1MSlkle8C4gGPJX207TP+CO0+61Ye8kt00FLoYlb1fF
6/mevrJTwMTbJQ6kK6G7RIg/+zf7kKph3VUJvt7U69Pu6DEzJR0WeCbQ5ubgBfhX5ZaJP7LP1aOu
5271ubyATmusWRaHxfNrMfIBFGuS3ATkc2IXJDyuGslWC3Q7/+AtvtU9wDcQgoERg2cMYGxnjxm/
ScduZFhKd08x81Csd/sgHxCuGUohOmOlOEzopR8sE3xBfVFwvsOrheeKa1Jg/QFNBfvXm2zlmNaH
TLOwUzl6648r5Q8+4oSJ4fwvTBYze+/zCRUWXiVIjB6b015Yxlwp4PqIX5dIP/BPpJqd3muqdNUj
MBLDh5nKIHb4TJsIN2VnKrPOCqIQegL2vQ5VbXR1zsMyY8pA/hbDZSP+wXf/7ZeRNgZBT8wZgcQp
Dn+DMmuK/avI7f4mU0XGzXxgTw149tiLWCIwLtvXjh7wUZgmBFWS4y5zioy/LR/xXSplsdY3Nycm
gu+xvKPewKcm30nL9QZbmLd7h3QZchLZpTCIBhnXdPsR86mDj08ID7MdLnnyhN91dTl+q8mK7Vdu
e/jetK1qJaQzBqirN6S6alAEP2/enGDYNnpD50Y8sn8xuAAAAOPYYjj76/F886yn3FR6hwTgP2tp
cuixc+2fh1VgDMQW6Iwr4k6MeIV+VmPrfUo/PGuncb6gHgJypMix3hx4udY+hL6zv3IlW6B7wnkv
GJgAlRMnCVn7iRG8ZvPo1gQ9s+QxHrvzYri4MRdRCaEv141QRwvT5riI78PV3MH3aX4NrtPb7Ocd
7Gp6hnoBjAsT49erpuLY+wWqtj/jcyMhtqN+RMXsxpLX8hUmbuT/ElsPmon/FK6arMFz2BfXLfgj
Yzzc6T+rJo3skjrSO2/fJj+6AzJu+SHUiw9/vcaxlkU84N8k0uKnc365fJOwXIJ9dexJsEGdYBT6
eLmkEz9G9+69gz91t8I6F9oTw+aeTiwvYqmDzG1JQn5eXfJ+8QeFfvFetQ6DjhqVumu+/e+jb/48
2BjaLWa/ODP0rrGfcZrL7HeL+X6F1cAj1dsYDRpx0egab/tbuL89MORlZWZ4x7CfI60T64AlatUC
+47O4g0nAO4Q3UBM20Wncd+r0K6cE1mRXDaPHRBRQsFc/dAFoqzFZPXtt6Db6fEFR+BHwOJlDFo1
nTv3O9FtTWyyc1KdugLAA5wOGKrwIJ/nzK1293G1fjAGwVHFaicGYw7b6LYW5vjjtUl1B9xVWY37
GnYxmX6MjLHpmjK1EWLJefIkhZ0JI479M9y+3nN+wMZ1xkCa9eWL75FzKxMddTVwCG+WL3iK2lea
iKbdgOz4tXVkLoidxk9+4pQti3D1toT+OVwXsrLbrYhQX53CDyDKfretD88SDrQ0Dw+nqaRciZz7
rHCVVkIANFeq/XFeEEpBXl+RyY1BPjQEmkfdPS+zd9mjojKbjr6MljyNPH4MpjRXhxR5Jss2ZFZH
vsANehWjsmVk0upIWJX6c+kWyeUtUEcV7rtjUztQV/G7hPWxokGaOdv1DMCccBx5aZVVgwMh7Qkw
F5oseakXF1xWo+t7ugpdHxrbE/7ijLhJnKAI4V44XBwOD3ge9yEmOfw2voK07k2fiobYLkDaHAMm
XmOJfWGGg907Au4FR6bs5UDNYY07yDHC9OdTBy1yXfDZA+rnoS+c9x4fUzKeHu5pD8S2hObVjEiV
ej0CKkus/1TDxra1gVpJj69EqiPShfg/IW9KhS5FrNth8VliTwgU6TyZXEFwUW1Esvf9L+K7vAvH
CrBClNyI4hcp8oxe+7knkApE1rBgodfDZcrnNORAcD1c3lzMOYaU32pK3VsKnugeW92CNN2fcxEN
hP5iunU5pZSov6YLYbyp289W0PpYrRdut9ataet673IaFUXQYLZN+bC7n0f31lhdQ3XOkc+mZ7cx
AtQYNTansA0vo7Cb0Rda2+o2qiaqKjRm4DFTnVeTXHdBEooBMNZ1YEyak0f3+7Re3TI69s1dPgfC
DZbQ6klrYgCL4jXAnI0BSekxGaIiBsk6oGvk/weoMT1UjuEzabo35xwdFzLOhb+IFdAx3Y+PojUw
k4k9vgLZwXMf38gnweXixSvfXEa7graogjl0umcMzqPfumTuC/4FzfFkzdWZbndQVObDEk4UUHgT
4x0lgDMTiu8jECwKbvjR+GlhHVoGuc/KywtCk1L3HYzZzugBMwPly+EfTXe1nNqWhQH4iajC5RZZ
uBPCzg0Vw93h6fubOdV9dm9JCCybMv7xi+QjuDn1Se/wHQtxD9T6IFKk1c3ERhlUhvf0VmgjDhLh
BHXsujicFms3OzRTmAIkMj7is4khzF32LR0l2sco/OM+TL/Hod40cyMYDHWHZ4Jup0x5RtRKxhzQ
1GKgk871ivbvCqdG/kO/+49k8bL2J1HNIAe64v1rI15djqcfPguKeO8DqGxHVVGhguIFOh88K/vi
8AFAS1dt5eVNMZxjH4u2Jwps+KCbcCxMFoMb8Xa0cCZMZQadTONU/GFw1Jh+PmhYx7mukyqg9qb7
YcR+n0Mswphg3EIDiRPJDnG/RIfWybjBqfTgqwxEmiFBOnKLMAYOv7ZX9SESVyS7eJV8Oaejucdn
mDdiLN+Lzx4/QUODhdxXwonGumLpFyUpcTpLqe4iVLWyPQav3mZaA2x9SvPunr5D8iH4fTnM/VOU
3v4xnbGQa76YQHxw4xIsF9DWwCYTwaFCQvL96YeUcQ8PY1zsJX0NxkOBojabVhjc4fQOSX40gYo/
/7ZOvH0uJ4lQ7dkgirHmLFtbl2P/sh2/99Hi2pc7HwyPN8YJi9wmYLzH8rw0H6KVw/Tkf4e1bBDy
F108sySsMD9B3dYRwEzEXY11j41MMzHaD16je/UI6wIn118thZr8OTVCVPhOXathPjYUwYyzFwTr
uC0WRkkcj11NhuKLyX0sTAgvZlxNZahuhHAhHJdElGPtnQMIVK6HxjRRuWaqIIBEmqD5+mXyeO5Y
POQrkhOTTR2FA0cNN2hXX+/rN4zOU/WWjLLpelondBkB9dX4p0XtmqxA9I/r0pyZ69sUPCPQKN+I
rSvZ99PHcnJEmh4epQcJUpIb9Lu3Ik6jKbklSGfHqbmUYDG5ja4/iU01PirMS4XxtLmoFarHVqq6
lS9QeYGJFRmZYqp6Y/u+JM0oT4dnj93b3N7xMD5H13nlOYFwphSo0maOpSdoO6n3kUblWHQChH0s
y1PY1wVwT4urQTbabzWwMlC1kQ0KoLXBtXzw6FyqhzenByUXB1Z6tty9JrIKHwggxpt1pBh2qxmu
D7HgvDR0WqXEm9FltuwnqtNaFlgGap3txvcCpcKj8qjGqlqdFjyFIYTvb0e8fLPHzw10U0dpiojt
r0J2V1u3Ym3w7baVRGg52f/IVPiXaRzG5Nh1xJWvaevSeHa3k1RHVVa/NGKfwelSWXTHnvzKDHa1
rGr3HzJ2E0tuV3t+H8vL6nsyemjOp6qFNmF19Sdwql3s8qPSCKbFwdUgSGXHw/zwVpqPMo1Y4LQ3
AmI89pBg/Qvva6d+b+1TKRvp0BwGOkpNN/hNJ5BgYV96vlPWBAEiE4riPF9Ef3BEb9MKjiXlcRDw
zRbNq+exqtzhwQ9Kju9Q929u+qO96t+qz3rhV3vqN5mPCtruzXh///7q3fucJjBPXUHN5i6gPx69
iSMHFeY/Xr0/pmjwwDpiSjwBXSRyoUEb72ix4eHnAea7X2oj0Rxwb7iY5gCiJQ2iccgVhadEucH8
743NHR2c7F/6frL2CsavteZeg71Ih64VZotfwFwjiCFDt4uzACsY8sVk+9ULVrQSwgndqcOzAyT6
wBTypCxI+af+/eyn21wLu8v3Z78f+yj0d5/bUa5RaOTGa0mZDoTzRCQTFbTSk7M2OExo2ZbRklmU
5OfsQJfMo4por2JDl3zUUKks2wrNZZO/koVA6AoqvkbnJdL0aa2EQQVlgQY2k9REusLYwiwFfLgN
zYSZhD0KPDBTaCTR0GQ32mGZUbbjV/fw6ZY/iSFO33yhS4h/I96u44RWQbAoC3Yjx+GukUWJzNJi
XVxycqghpl3tZ/OWK5+E08HZ4tWfTdijBGHqvR//esxLQzCkZUKUbriLq0ay+ChpMsX0CUPD4UYM
h1HFRE5bRlndyk5eJHvlfYTwODA76eSlnlQ67BXaq/pyNsdK1+IKa+Y17ye4cudK+PyMLtE432JR
sn35NhN8IsnKX/uVpiUBm2mmnWkGWTBsV65WaS2NQKkMIlpeHcEFqLeZLGeu8N3G6Ps0uVZse9V+
z+L+czFyK27kD+E/k232LTnYvl/+hUMfgs1wC7wg//GnbaGf0ZK72z8ktUmJeQHV+epyAJkN3R4w
WjHTONbP9W35iBXA31B8wXehNu+k+7a+7jiI5wecLOISj/ZYfUh93RORLUu937qyFQI8SG0iVdZh
lJ19MaB1GJ10Hd8QT6P7NUnVda1h9Of26SeNn3lEuskMtm1DuryIkAgLg92fN/BDBXvlibL7jg9W
Flt9Q11vYLsCjB/Hqm07VRjd35c0pSl2hamu1wP6dl3oP3zUrh+BNeTgvJrTMlJdI+ytstUcht4D
wzJYom/xpNYfGJQwWztahoQIWS9czO09gGDi0hd1DnE9+l98f+Vb4WvdP76tOG2/rwSlYEIGcv91
wHSURzK8gzQUMQtJcLzsEgkblMEuINFVJl7uvhEv5ehxC/+MrFR9GYkLjv0wNCn/oB+c2Ve9a/jN
o3ixn+jGzINnotb5MNOL1Q+/OUVbKzZZXUpXKbaYQZgP7B4663eAvn3JvCOD4GVxJpWYpCmKGOAE
KryVXIjq0WTx2lCzeHJg1PeKHVB+JsG9L9K5u5G+tdEYYKI4BB3M0On6rraZSSskXZ130BsW0gMF
hqCv7erwRa5kt8mqdaCHwq4aTasPkwGxOxUrGzPf/E5KHpujrAmoebxfasXcWxqR6grQa6yrsd/U
gOUxF2Cl0aetHJ83NGiJLqQo7htXnP1YUDmIYNMTWVY7Vtkg1pKYzqa3Clfl2nUwnYlbWpcYuZI7
BntQLgunlrTE+ryW/kxDhdBnMTqDfiBYXD0CwbV3HCRa+c+7aGUSLvqg2GReC7l/mVacdp/DoFhz
lBNekMEUPTsINoYxVOfA9FBB0fQfmw+b6KPdcIKFdmOlhRQOjN6h+jX/OBZToK3S/k0ou59hYwBd
aFxq0+hhgnSp2uvOw9PHGheXVmXJCTvTYk8dDKpdA77M1WkvNnSnnnI5TWiU7ZWL8KOPYDQqCZO0
tW3JiW4flIgDldyrp9Baf90Qw7rxj8zQDJw88V03McgzWQ7gJI8WqHXbT/mYY38VL4t9bBze4u9W
R20A+3thc5pnK0vkw3RDEk97dlYmtxnEqgq4E31lPxw7CLm/cIJmdlIOxxhMzzX9Uftq4noFFQTp
uMlc2lcrC54KmDFe1ChwU0FG0CsVQ9iEL89GZ05IeYzR9hofFi/WHQopECFkWjOlSE8kbwZlWcNx
GlKvA1verqq5b9hw1XJRphmoi6vyHu86Xy9EGmuyNFd25ejw/TXq9aLCqI4GKtc1wTXsOCUe775X
1XQYaaFOFMBFpZLtkHZT8j4J90+xYl9KbRm9gH0L+mail+pqU434wMc/XIEn/sGDl7ULNiywNI0s
fYwln9z4C8yCg+F8UC+kP/JmfTFrG/G8tImsFYxZJrt4N4JW+V7O3vF39RyVZEdLEJ188H0TylHJ
t/XjMiOkAP2tfwQbhYaO8cMWgNmI5tDQ3VXQi2xgKLEc8HJTp5OElVPDfIVoJdlhzMp0nHYnAkQ3
bu8yt1u6bVwEqP6SLVbIwf/Gvq5EIznR+zSDxUsabAz4zga68zxNBCHwFJg9dbsOtM3hiUqLmsz2
U91TdGafN/8T50P5E0G0jxxxls/8bGrLVQWyYxJl6vp2TZa2+NLUmHu0j+HuO/jN5VrpbPkxwbND
2ZmZsBOFMHtdkQK/N4zh583ce9pQn0sNTjRFIJmZdyPRRvwobr1MlAqotCbvppJozisqNAYOxJm/
nmPkpHMTaYqt2ertrmSVfkphHn/fvIFumw/OU8/a6W2jxscLmVngwx3ZtViqqCYZP9aDfXmgzDPb
qCDZwcAMYw0uEwA1dXCvYMZVT0hpzbzDyQrv4ZoP0oNADBGU3XvUzzQ0Q8lkgyUBHXkbkRWRWEt1
P1w4rGj7RpEhnjATPUbKoe6j3M0jvu40tNYd+5/gi146DY/th9Ephcqcu01LV87aZG2iWGVZ3f3F
jGBWvYpfcV9unEvCAT4SNevTpZZCH/7SwLZuPb6/tv3f5EisVCfeEwYQH5taKulq3OmbSytql0pG
l1ArJ1nhvZzAus91ds0QE3CoPIzIeMlO4hEFw3jrY2NuDp9GBSNP3HMbSRSTehpl+jl9/ye/pkfD
3r2y7r8AnHPW80mcYSBn0/IuFuFr9cVQvpnupfWqweOvRCWrXq60USSCOqKdmOwHMFRQvfW7XDDO
anFz6KUYt5FuXxTVOP7LSvJn8bRMlZPYwXoksL3Jgz4pyglFHGUqKUC4D/HWF/017QViutpJL+dF
5m2LUskPV51LIx+qtxxUGMTXwOlCF3yzakJBOufyvL2Bh5aP36/+aavmO81y1YKtsse4/+xOa/Ge
7zvDvVfO7VkxT6TH98/KGU7l7XXUutTS4QD3rWxXDRav53Kl2G+mEu+GBLvs0BHWMS7ufxl7p0Up
aTh8x4dy6jbjeT0+nA7jQFCRWN0Nrn5nDch0lTP9FbEkVT1HbJP0aHF8T2kBa20ey97NFULZePbS
w22r0FcKioKfxN7mqVLuUIKf0dqj3yT1ps08gqdqmXGyvPyx9UP5laDlkVhE+MykBa14NzA3sIGj
6/e9V/jIdo/Jol/znyx0Ojq5GDeW36Uc9SzO0WWW/l5W00ALBWsGHlu64E5huRQW0T1djseAuvJb
mof7eCV62cJ1OjTS4fbd2/n95/SmfVJ5JqOUuIE5ygqp/bqaefzENv0rsp5VL12/5luHZMU+7BKC
21bQb4+WeIoGCc69naxkZxCfZm76L2QdnKtXtMRkJHdg/qgXMKr0z+FKj+J1XsqdQdalu/bso/gM
/c3RaXg9RAtNs3bh61HXzABYHUvgFBbHJs5Wrku7pwFHHv296t0/dwd5u4VodOjqmqqTm8q16Ibw
bZJubRvX38eXp7gfhAZSFcvGbfvUTBd7IhZg7vp1m+H27dJMdObtdPkcnSrp+q62rF9Bc9q6xffb
e6zSemAYHXsbcMg+IjDvsd+mnooSlek3Xt8dQ89RIqsPL5ty7i32lh4FK4K8LbVMK6K70lJbZW+H
tSsWQJ3nUmYQWtvrlu6p9AQD8t0OHbH+vFKsFzq7hClBNkWW5EqPe9FNqayHu+HGbosGshIfJ2c2
bfnGGmX9MjRj0BOLnb19FbDCb+8nf+YVn+Vle/t7c2vAaS8scpiD7UcIptppyE/LcRkcmuHPbubs
ITaoz5H8PY3YG+fhH1oSPhptbfkna7X6nXOJLVm9IIqi8+wmBtzeLAZPwNujYQi3npOMacfT0sH+
jxCaSvMqzm49253XF7PtvShCVxmMvr54Qmjs1L+0TxKdnCyVVGdtsjBj5DMlCMZVVXl3/NKEr+gU
tAboYrV7IBGJsM5oYFT2j9JzXU28J5ACLsXz37MUXzRS0/L9KkmQ+LV8WpfOj9LqHiXvlQMuil1h
30P3uvc2Q89cDHv1EGmxnB/1pfxJQqtHPf57YgwolGPZ2L+UnvXHSZiVp5NFxAmS1T3dO8mHPKLm
Gci2P0b+cSL1f8hdLsbyQKdizF3iasHUTmUzzC4F0xWXj8pcnufv5V4tvJ+Spf3rX2ZaX+7Gp2tx
+0S1Ky493RjA7O5662d5SvSk15olvS7FoQvz0mYXPT9S5dvP/lDyUZkpUm5lgYFHZWZxnUd7c/K8
dFk0j4yUYl++e2ZZdepMl6VEsuT1sUvlBKUSNviZutQz27cTJoTYEDIsApqRTOQVtvetgZh2tLRQ
fsYrqXP58DMXHRZCOWJ8yrgl6EvguN4YWu1PvTxfDK6K8egaCCIUcnu9kJ6Zg6Ru6wGpyj/Mj1OO
tvMcQ6qRHsQ2LSura2WZKzpUrcuN9LRlZa0f97Pf1uQovi4CuJr7fNnXDj9Pbu9ai6AOreO156R2
MdeCpXoHKNCosCuvNATA3WZf2+B/J0zQTCmVrF0W3Q0cLdsyrPbCMp/1e89SUPjQQJ5jbF+LycmB
ImGWeRbXyJrpVmpjPatNF5VbsnrQgwat6twVqhl2XTh+y9ITK5gdtM1buhKcVtRGstPcuWK8CxhO
1mMmnq3N9PbtJTmTPcm5lEMg35fiaYyQ1MATr+nbNQ8eCsIlyo+vBGvCrxAj2n/YIMjVlB1LBvgQ
nafFYiZoHBIlWwPWHffiiewc2wUUaCu7ad/bmvy/e2ozCEn791bKVQ+f59H8x/JiBc13wYWpamLV
mNZy7UNQUlGOxIeJj+wcUSOM5EG6HlZmEuAvq1b8X65T4KVUzyIA7tnKKVc/F1/Hb/32l0m9nekg
9VQtF5tmsge8THReHuvRsio3+8POSqkf72YdDPgVxY21Yb72TBbT+sw6oj2t0OcSloOBfpNfUtn3
Dp2b5LperLqoQeUm521pVdt0dHyg7JuGttNVrzJedzJ+AYDuatUZGmtO16W4tuX4Xp2kJ22+4kOB
PecoH6ZB8xgSXH1ff596p2FKnEptqbm/NFcV+ji0ldjvMieD9iS46VhejO+YOlcyRX197RDWPuXr
AHTLzcvu6CubDhORBcR2ydIYlisuQxFO/qWbVocgtFcPXHF/Tt1Vd9k/fjysb79C/zLvhUN5uq4s
GyRjZXPE1a6AmKcHGW+t/X2WhXFMbfB+8m9ng60CUUqXeHHwCshNpmhaM+xTdBMpoZbKtnFwGR2l
zEhUb04pGxlqqAP12WS44jG1l0Mb4WwO64zJGgV4srJs0pzcx/rA2ZngnCgu5DNfPEyjHEwQ9z4Q
BjkKFBfn+lJmPdXqvJSOAQpK3DHSzcwDmaK5c/NS5eXkOpx+ZTyfj0puXY7ni5l9SZJn/ovbKJ7i
CsltPVw1ENXO70d0qeDImvn3ypRihw9GchaVnZWi/txIgO0GbpJuLKR2nB5P8U8Izb6RQEqvxu4U
dpMHo298qJwjacSldLnQPrbswRKN9PCFXGZFU6+eWnLbq8e3+4f2+6WsO1k+zQ5j43XTWXS8yYad
0qsqCrYeG2DEWSoyX3EEO/VSAAryMTAXklthCMGqMuzM5kpaVjf7qUJ7rTWN7ojIGSmMdLeny/ry
Xo7lqtdpBR4omLTw/TLldfaf+HQat6FoE+/oIJQY1RgR/bl7GmgsvLgStYSqREltSOzUUD4myrFT
Q9Nglg9S8MjRrYis19Vj9dI9/DOd+1W4VXX7c8ki84zMZMqOBv8Ev72B8bAKCXXjBAL7mZtZXy/7
Ch04FfXHbukAOy420dwO4VnBcczbtZXmdLFaj/PKVSX9bC/fs6eQ87BKl1f7KPnkd32a8x3T8zmT
tyI3jniWPQMwejbvoF3ki5s3Zffi94ju8rVru9/lbKy8z4OIGYPlyikTIu76syIEdXooab5jFypz
ic9t1FYVb7JZo4Z2tocy4U+S6NlWC+coVkoJiXJ3ktH8qJNLy3Lc15aGT3iYdbQDC1Lo4r10Y/ej
YTVt3gnnKBxOpdc/yHKOFl0R8/4arphWp77PM/Us3RcE+CyaIB3tvlM/dAXSNBHHtqy+sRWQQvLl
FVAcCngTVRyd2W2giFEq3UqHQi39Etskl6+SyQ2229oK8T8pcL4okQpV7zOOK7IazDd1/blwjx7l
h2qPCJt8WpePWx7Hq8+XfZ2YtU1v3URTS78xR2D1uGwv74PT6LR5Ww9CXrAJVAvf7nQbeSufFL8N
zo/yMVHfMNO9FU9Kyls1RVuA9bOoWmEd3Ese5Ln8TP+bo/qcScUsjVIAy6tNa70r477tB4g7h0st
R/Ok3DhH5IDYItdPakDra+JcX/1YymXErxcoDZVHoreH4LaObEDSDBSMj7hBRxa5Z9I/UzT4xJE5
ZPHjmAQ1EOQNnJm+MlAX9hltEfv2nc2PVmUrg72tPq6l9Q10ChsExAkmPQWo+2ADtkMVz878bKgz
nfS5kwJJFSbhxdPZqyXC2Mgp89XUIOaYJWOC9YK8Z2Sfzc+xE0deC59rGCv6iqFWZWBUPnhnkWBy
Sy9QbDvvrevsUm4HIc6Yfvoz/JnFm8E4DoDGw9UdxcWIxb39drDvnLFkNgiQgNkBI7SGIHrHm4gQ
3rHGvNAEMv07mMDC3DvsBGwyNbm0qI4bmEgDV8Z38o0Uh5aAK6b8bDjUcKF8N7zLfHAeLwemaPUe
Sr+s0kzQw4ZPhGxET5IDkVtFMIsDDSeBxxs+1AEHj4L1AO4Q/pKIkjNfdTPilXkzHQxXBWrsP+/i
IzrpGL5GaTtYD1LRdXwdp9y9cHzhx5aDzGT/mZmEq8ENA47nPjrBw+g04qTSySvuI8f090WTiAhy
Vh8K1M6xEz67tfpZ9fZSuMM8Wt1/bsL9DAe27Ww7eAVcwjhwtKipP7ONLIMf/frZHtk3Bg92wulZ
OHl6aRcAJ9+PhJhUT0kJxx5/ZEoPwLbH86Ibzg6i51amZ9dd5UJ4YagFD6DwR7jqHtfRQ3MkfMi2
s/YfrNlXQq+Bo8WP//ceKJeQca9GSYbMa0QQ9yb/XvGAPV28XXjH5N/nh58NDxpuZeP8uXdKQdYO
sieSEBAZ0kkuEi2DOZULhdPQgOg0jp9YnqWPM/ZpeJT9F2xjOdLC5BOTdQejKji/iTJvPThtPWiP
7APClYAI2d6GJ0BoivnAZ8COfGPRc/99+1UOanIXig/M1qeeNMzKB7fjM1y0cLiZhd84vulxxWcM
XcqpyXxAqBBOOfykdarD+C60B3yF6ilyDp6sDi5fLjgIuNI0ht5NCGNY2P5Gz7x2Qm/870TcZqd6
qAODDwwH5gNEdEoYPzbyokCumFYp9+uI4mb+Xho4H6LsfKCLJU16hDHb4HXu1Zf6pjetnuoF4zZc
J3+Og69wvOTo//6f5kLEbq+e8702rpkV+/4ZXoiThiH43wf7MT7D4WwyDIrMA3YEbLtCHMx1HG7S
fzfKaS4HRsbi37RacAq7upvm8GcB5P7vLga6oFJIrny+GgZ7uAeI2eqGehhx7uMnD7hGuHw+PedN
/nRhwRXJiGPvw0v6OGbo48LEuj42YlmmnaIJGFAM7DQHGoeqE5yVT61pP+dvf0figha8YTjT/95W
R2SEjjw+cMo6UUU8WXlwHn4hEP9/cIRbG9eLWn/OPQsf4SqiC9rjPSlUEro5cEVjgCLehXtF4VPD
7Ta3tHyvdal/hAOnk67IEQ7PdfjOtZLvp6t/4RujdGM5CFPux0e+yvTJXuvRijFCdlGc1LwzbQe7
P9aImiTi1Cpo1A6HczPCZpGJ8odBgKjjicyF3IhxsK/llNDItjMBOd+InQitJMQlZ6VhONZBpesP
M322Wgj0ouCbQxUCmw1BQmFGMBd7vPB927cIAT8I9UMojrYQOnOYznHGOx8PPYzAiV43vz7u49DT
SEtf9ORyyfKkmBwfbLWzvhDX3frwG76DZpBjCR/hcB0+xS4OVwwjojkJT8LdCOCE/ZI3ZM2Z1+g8
3EPpmx+hI5LSvPpyE0Lm0YQbh98Z3MWG4WPcnSA7bvOHjjw7ADctOmmRPoyd9ThTH0+cATvt4siV
++8or6jlH35sJBD8URzpzxdd+DC0by7D1oP04cH0PP93T8M3dnVk71wx+iLriPwPHb3I3iEYEnOA
4Es9Hjuz8ISFp+KJjWx/FzKRng7NAQe/9KApK0bFR7FYfd8VeTSETz1X/Pbxpe5q1sGExb95zdkx
oM9Tj074gTMUD29ccHWzjYkcI5+DiRDGsi+Hvl+72fYS0Zfu/sQgcYUZBTWNmkA2CceSrrab4WbK
4HLg4aYe6pPUpB1GcTgIr/67qiGMyQeWg6/z+O/jSW3qPjBv/P53QT6iiNvCoNr613qvDupfWUMg
7cdWvY/uYO70qsVbqfp3MsHTIlvSpfQCNxf9LzwS/rc33YeZMMPshwmNvy9+woNlSLoA4ZXGjTk9
apMTmTLa5xmzq/D9uL6BGnpdSVmTEjLc70o55VzzYz9+THLfiNhIXFpwCAPsui5VAdtxCoTbJN//
0BZKwhB56mT7x0xE1bT9vKhxbipKbcv1AA03/Gh3/bkdJxsmd4m7k2VzLQkBso81YPnBHTNBTY5e
Z3CxZuun++25zTlYVSD6fWZmaLG7I7E4cL04RIcfMnhYnhlRMUYfqAl02xfRdA3GGU5weY9k2T+Z
YSfZfoxPkDanm52Udc1GffKU9muFNBCcGB/uh/TqOxIh+59xcNlj0d97dgDDQf/wbS6WT8t8VDu8
m/pWV+HjEvX37wx9DuU0pzz6Ow9FJqxPYfmKedl8oE85/Ip1D/UVBKTFwalxcjNi36nv0D8LnaJV
CzOOXENTfXhGzruFvFNq6L5FwY4B2+Lt4M1oJmT9fKTUUlv7oFuXR0cxPjuO95/lGLeAQApxBYkb
Gy8hliOGjGFP6lFZjVyWNF98Gy4ilfCpoQGKh2bPBrrybD362fL0Z16FSTxLWfYDn6lBdvRC7N9P
5hg9ugqPAW5YpA/yxbqnu5ilAKb2U9rz93+0uu3V7DHI+1c36cGFhhWhuqWEDve0kv0OJTHqfSIK
3oVtcKebTvi5YTexruQSpX1jZ8Ng1/JZeA8tH4DqVgdoNVQwlEEsGIqq3FZqAEfi5PQOV4LIK0wS
9+g5RznGv8yW8tbUlB0JzDH5RtCimUawCRn6TRKwnUrJz6lSZRkKkxwZwa26+Yk9m/DOOvHB7ofM
Bg8dnKf3blZ9VexiX6+IS48t2itSLm0TdQJe+62428+makbwM7b5XPyoYNQu6bE9i305zfTskSyv
wpcTQXdwQumdqIbDO/LdHPPkXRHOe/BmnhVf8hrFApm9Gs0+aPu5Gxk0SmP9edzwho+FN0ilAIQG
ujEFVA5wpqir7TsvLXJqckeDoDrt26PzlxlgzSci2t0goniOKRjuvB4IZDa9+5jb0mdhQk6BLkFF
FZ/tEDJoKlhsdOZrWEdxxa8rgDj7c5T6DoaZsJjEhG2rHcirso1VrHUrPlSkhvYfV+68uLI+wQas
8G1HY7P1HHvmz0bQGek2ib0bbFsK39nZthP7vggvAU7xC9UVwuQJI2Y5AB4Vvu1D/vv8TeQcbMaQ
MVJB4sKvZEKSsRrhHjnqxal/qt8ZS2NYxds3gVpqVmopDfmZHUa2GM82/X5f1/J4PvkSQ1xo3GP4
/OvO7MepjGqkdMdB3bw6N6SUEUgimajaKMUvg+SrFku2tp9U0ac/e5iTrgXSjlyITxLra0Keefn1
jGInjucV88HB4aJtKphm2apvLzuJfDWDwUXN3qLbhXD4ldGv1ijU4s/XDfVXmpWZK+eHTzZsEUPY
Z/hWBk4db78sTpMc7dTkAsqcbOoF5gtsFdBUZrGhKSQ6WK+PqBSX6DYRjpXByZpiBi7aeASko2Hi
iM+C+8VPcLoNIS1M6T7J0lMkqgj59jq55nJwi4J9m4IlZD+z75XzSW//tOrLgq0pw0f8ApraaihI
QebrVZkhilL5YvXPheolW13Pgjr1UspiCr6+0efSRKhc/uqm9LCXYbPDyTMIzc8Vk5mPRIFYjWIT
4rTG9MMg2I0YM70Y8+SGyDNmWme9zwN9ShChV7RVDh5a6zG8ah2S1oOOfAdKxImOI3hRGWO9myPF
6GAatMaY9tXz7MiP65CvxXko278z4LtFs1NxKGCKXQp+NOLV7BhRlQWVdDjHQutaw/eKvr4yoC/a
FQbBqHoKydVoHKwqbU8JIwI/sZZl6ko2UkOciiA4iFG3CFdSFC3vxHEy9P72n/n+sTKLM4K8tnA3
vf4RGXmEL4e6XbVZmHAIOwHyVQr+bpsI5lH+DZXassbujr7n1Xx2to08zL4X7MdylXWG5idXCiTa
Y/k3uDFyOGutG8EcbcFSnHU4kdj+DYOorFaiYkOf0uzXcC/7CtXAsvT90oy4NGD6tQy8MlM5waXK
9+quTBFJc8ZSp/ht+ETp7uNZmmpBaBFm/fClFq8vq8n6qZYXme7N/lwM+8d2/FpekMiRPH1fVbJI
axO9qVcxC8LkEtc7di6jmHLYnHiJl3WcIFjPz9iiHJtsflSRpxEYS5ICTRZs5/RTSIZQ9OWxd/6E
/SwrUCHz43Wcm8zVli+tqjCLmhqmh078HCmPKeRNoupLjwxX8lUv9p2YxGceOw6GQdpOv8UQAWx8
Odemu5ma1bO+4oCN8WLSGelRfV/0hWOVE4XKcRynOc/VNvNq1u2H/nvuUyXTyOlUNgf+9/VkcsS+
Z/4yk0Z5zEBBuYx09ff/eG6wYnOGIbvelk0UOFZeGT9F9EFBMMSmgUmTWulU9nsY67LtTjUr+Ry1
GNvm750LMZBj6fQMr0SqzHnBs2gyAJkaI3BBIKkxiQh6Ss6u68bxVZe/7gVLHWJ0nHWUuVRtpvyF
01Q80diwyUj9PICqeKNePWUnmq4UEi0JT+cYg5jBct142gsI2P6Ymwg4+2QZ1QQBQpjQyifyda7c
nnCG72udkfLrZ/m1Id1U9UD3TQ5YR8cvRP5kRx7cz6q91FsQZhOCEaqXAfuQ4jGA9Vvmn5VD49FO
f4FqE0hNfHUcFLdavjKcLgw5HbJP3M3eAiIvdLLepAx+sNJcjXQeiIeLjazlVNOVuTqzbs4Lycrt
50q/iHpa2Q8OP0RmN44Q55pqxbJXv59sBaP1QIXP+y6PQzKtNvODk2CegAYEt3MvoDDkFVWxitzQ
WNDE+J6loqUdKfa1+TNtX6rsVi9+hR1spjhj4K1ysfFtoV4Xw54t1lX/2cbBA7CTQLlj+87xT6FH
5/Fkji7wJjXK1E+AuPFOq6u0HkKlM72jgpVC0o/sK5NVxL5SQUZuhnSUpWlhXoB6cG1f35Y0oCTV
JnMWJWoK07HCXU2mrgtW7V/a7zwA+dDEhhCJiDLvzDukbhPzGN7tjHyPgN18eiTCPo83vVBXonjx
1cd0sgdd4uKwNC/6ltq292K/kapZOVAHb4ondPXiMFt7+mNRV94mSyk7zEct+S+AffHPHIAPOlbO
9u9cSAhqyq9WukL2O4z7N91bJUlApU9QTtsDzmvaDPhN68YuunS5RY/AjApPiaO6iR3MLLxeRPlr
5QNrH7vJe5P9c5TJDxDHVGOb4Lqv3s+3pVF+ycdpLyoI1wjx+cb2M6Em1P1ijAHcBLlFd2nenF9s
Rx1jMP99qd2P49UPrLf2KKe+M8N09QdHiHn2RU11AjsYaJaGAF5cKyG9ZT0MWW1wGLTQZWNDZUWI
yHBHMNyNNUW8Mf9cz5Ifi5jyM6dqlYqYeGAK0nGNQEeswouNzLO4jbWvC+bJM/GN7klY4+JghFwx
FNPbzh1NNd8glOeiOcl8zzs0QDSiSS2L7n68H9tLLTvbWYJRfY713HxgF1fo9s+jadM6mLM1D4J6
4p8yN+mSeAGPcMhX4X1bReP/eUS2Yinu/SnPLOfxGVoZCO8aHBLOnX1j66avd0FYaTNkp7cd3H83
XY/XKkpqnX9tuqnajSIfVrobmVt519gccJfdf+6prx4kKdzz9ck+lSima9/0EpMYaeTQw8nVBRfO
lkm9nCvbM+kA4T7iCarqqLb/dsQpjkzbyiXsMGglEjr+xRejLkqh229QsdV27R/bkm5Gfl2AJAIB
LfCKpwzwdLvs7mwO4eVLC8TXKsJFI5rFIDNhzjuUWvpOyWAeQb25nW1P0XEWFxZ5rYUQAV5dDfPp
qh4qWmzTRPPD/uZOjdLUHMv2kWhX6Yp6zq+7XD8duUUxgV1z4aN5wfNywImWV1kkGPeZRBuZn+Oh
guh4b4Z0wNeqfP+adhZYtkIUZa3SIOhIzRlz8WLiREc/PB1k8MI/xgT/xdm2zBhz9xZyJTxtWLTt
JR464X+1IFEu5GCGLLlz8XXBC1xubIbA070lC/IbSxM+HdGRwMSyicdvAJtduRiX+usukUtrzHa7
OG2EYDZKIDuXeSQKJ9veifnb1HMK2HjjZ/d2OBang+3Xc8DUlljBWxEczRAyTJvlscWjk1Ij1ZKc
Yiw70DYpb7boaP6ts6W+gkzl+edqDEcZh3ZwsnmoZkpvyDfvMSd1FteVkJe1jD5j7NT/vFVIKRad
z/4jIfeegAmL+6Hy6OJVmz3M0yniRPtl635wiFaDfC6LXH1eQEyQYaAFX8dnmFrwc5l+ZGG6hAWl
ZG+h7gd0mzY3RBV3JM5pO+SVB/b4urYNNWrVbCSgBKk7uDnHuolvbRJSSJt1utnPMO7yMzFyqUgR
lNRt/XOnxk3Y1a7l919Cr7bykV2sscoKet5ngtC7a1PkuTTAB+vKhOWY5St2PVi9nHKQMcrNg/gL
jpVSLxQ/2cZHEu8SxdKscxhBT0AWX12TgdaB+aLLkBtP1sSP4uk2KDvK8IJGIZilrT+n/V3dxim0
KEC+s4DpJvSDRDmSvZD7qYflZ7Jns4RZz+Ys3jvJKCzGjObxWgOgyl+9/LYIeY9jY4VBS/EzHq06
Ocoy/Oc0u3+zWylspplMt3Y/YVt+C5XMpSWUsrZXITZYwFii4KWBc8ywScfCcdeXnETJKHOT9Wew
rLYlbQYhRrqhOVSBHSSau+g4yNSWns1L/ViKgtWDK1AmIta4Ov3ECwwbsEHL9/a5f+hdO2CG9/Ck
LbrsvV2glVUsFZ375zc0s+Ca+/A2i+H8DUONOCZMkFZnaOFHyPvwOB8m9/7JThWygHfQvX3d6PKh
Np4PPChSYPuYw++m/SQlpmRt5BVBITKU4RIRZPlOE+6Gp4qzY33FFyI4N2XQ5s0P65kHNtSeThG9
zzIPDjuBBazhdElxT6ExVLTfjQ6ln3QVU17xti2jAGiHAZxL+dIwIy9AVhtRUJ6s4lb+GWuweEfS
XIt5hrl9iOy4z2C4AMp8Q4k/7zQb8WIzqTaDFs5rzDI8bfAC5rTqbs/do74dwBhedWP1EPEUaNaD
2ZhGC80cZBN8/z+S7qs5kSwLAvAvIgJf8IoprBBOSOiFkETjvYdfv9+djZntnelpYapuHZMnT2b5
HTQlU79ady3KIiYp5RzP687ccEuGA/ltSytZIaCU+YWBjnohr6X7l69D25hVsAqVhRMbk4UAHWG9
1gJ/34NR+gXoxD3xrzyFk5kv5mi2SLBALZ6YgnY7OFhcWwSBPNeXNvhRgDNBR1I2E65OvoXZEsOH
7jysY7Vs3s7Cu5mjEWu7ui1Bxgc/5fxv37zYvcAlhmm0I9va+B9YmZbkVlUmPQ1eXs3cGGVkOP8q
xKQoBla/O9vPhLh0rOZJI9VeX5EWPefkA/nAhc8SNUNaPj5CAAZDxXrug4raV5BDwEne9a7/1V14
W3TIgzDe+dcrKZ9W8QpaayTYulcnQOdgU8hEpgKcdBxC6w5pJK1FSe70k6p6Cj3GJtI4bvaR5HVH
9tJ7+pOPrhbeU7t4W0DWQ8/8+NpqYyh3MTFSg4bDuuMikbUIkGxSJQ8DPcPSfkr21pRZAUHgafPF
Sc6esJvQmnSmi2aobg+maCv1sCmz6Fe5KZhS8byTA/fM0nUBdu+5+HH+uCZjUSQalEWbmX9K/MGS
31KQxXvOxCFXHSRGEr8XDJAXve37dnDqFfD41CeoRtle6i+1sUBZyWUFKKHCXs/s0L66DOcEYFMJ
+OXD0gXJfKHezq9tiBaY6Dxav6qpYs1XQB5IWOSgP0TUB9QSjkHYXeYv8gx6EtdghTPbVVuFmk9E
CcRlMPQ3B5vU0uAbfJuwDuKn6BtOSvPxfLyvzAI6nY1Cnyo0bcKEPewD3czNoAmxRMGXA2eexH3G
5OVrJcu3ZOSf1JemtOjErDuk2xQlBvkj6YCHDJJAepaWjGehNn02lz8P4y9YSVl/lAnLGxXoLW2e
lTNFFKnzklIPf/e5srE0zmo8rKv+IkwbZShKGsBn0UR9t6hOZRLJ/Ny7eZCvH8ia8LV08y6C2C9s
hvpBiPgL1Wue53awd6Jo0A269MEaneJydZBqBD/Sh2Uf8mwNlyVSe0ZAIVi9wJn4i2SMTfkjDaRj
q2YXGQmxRmCC99jMPwZdDelSbgQhEk9xZErfkYp5Lr0inQWNuoxWu9rH7ctWhvsw04eExFo9RxxJ
SoyCW4ZUuBviKNST1fyPxghfjiAgHfuAkfDFwI1+lN6xeagJUUxJiluquzeKQFXbU2A0n3P2QbeS
F0lYArZ3XDMQBAN0J020NdP34uDQCJfqQT8lUUZhIg9bXjf+LE/QfElW9c3lbt/jcfND9x/fybq7
fiVfm9Q4Bsmn9xITryzMh5pLSNjzvqNiC8k6xroKY0NzM3Z+lcVjlX27+Ll6B4v6hhhWVf7spAYM
JUwVwB7UCd+hOeVrvC0PzZMflSFK+Lr8T+FSLv7hpQyRkkzpCUEBJ52Y2uynfFh5UOeeCfBZIVyR
9c/hWkuUhhYcaWQsg66mg/v5XsSQplVyDUqDibfE3xlhLxQNnvwJ/utvNHDQPWTnEYC8GvWHGtQt
M2Ci8tXFiFz/un97f7TkxIbM3P+F1uhYwyG910IXbdYZ4va/UzXT7OvaOJOszCGceN8p6iy/96jS
8bmP4xAb0ZciCvFSzLZzJnkdLoKxH4mbfziFBjTn7285rTxvpupA0fdXq1sM7Er/1RC6tO5dflOl
f6nav4fMFTjieNyfh3q+EZYwpZEOEIfCph0lIinXZq7xFSQ0uPGGsibcE0FLbGuE3D4Nq83hWhiC
QSAX4+ANse28cxHccrX6fc4W7D52qszib56byFHykkY7h+G5/C9Pi7Gb+JXo3vpKjtbz49FwZD9O
3UzbeG0lIOO40MPDNZsj6k/6d9WTG8MuMRvTnTlUXu/SY+B1xCl7XyE6aQvLZ3ydfe0dKSiUSmb1
Hhk0Sg6Lvi5iTRBmMzr+M8sjJ72ohbLthNVAdyE1uMJcxNoZ5ebSdB1oG65wyATF9+ngOjxJIIQw
YD26TdVXP/Pf21sJFoXCOiOPXVzk2qGLDxBrhu7lKepkCRkCs0SbMHWwL5V6srKqf4xEum2prhYu
9ZJGGDeYKA2n//xokFARRMwVvEbgjLwar7pC3dfNfG52niP6//6yeNx6vf/XdoWGEmq/rVxN2tQm
eq108EMJ6/ofSNTtHLVsMsH6j+KAgZXebNN9GoUkVftLLCpcAh9RUtQ/xpM3gx0doZKKHzOeybu0
rf9ZdntXzBiu2WBRrzyOmsdJ0I0ezpa+LfWivyRimXa4/E+t1/tvzVm37SXCMHW5qUeLil+Xpkji
oNBRcJKYqtzel9VMK4i5LWIE3KGccQjYZ0br5aDgnGMuiaureynxi5329Rgb+ICLnSbzjYOr3izg
mGAkfKF8hOvDkzzfTw1MfPglhw7Y0ulBZH+GexefPudNy2IoNxm9CtzEKVJeMHeurqabyqQZtKES
/pqYBFrkwpcgYFc5zBJW5OwAKkjrid9rL8Ix2S/K88/FpWIUrEhiJmsx8C1cNbt5CeVUXBychjRm
CXK0dg3tfrYqP1xUZvBGsKEvCfZG6c+JOv3riH/XN0Qz91d4W6p50+hEzcnLvqKlatoxwWSL1iZ8
pAl51BXBPd37TKER8rGGF7LvhXT2z9n8h6gk1fnMpH4jQVg+Ds+T0oan5IFPbAZub/mfl05rVSVH
UNkP+fctsdkDQZbKZ7xtFDHPDS5VxGotkSRdQfg4tefKgWeQoHlyHNTm4JWg9W5tJ6tTr9rG/ejq
TxsXf+EUxsS1XGAxs7rxhZhFfeWb9855hgHVP8SW8PBX7KB5cEMyWDAS3YTVmcq6uW8e37L22pe9
zedRI3gvVMhjAboNRhj5PYrKjyuhgWPD+EhPJVe5PPbv4E+uodF0nP9bVi5/YcTjfxWlfrZm/7pd
bIRGtkjy5drak4uVEOad0740vSL30kgZXsuDlKYtGqx/+EB47WUchRl24UOsOOkCg3Z1EoWsmmy5
WG8amlU7N7y21u+HsMlFcp6vLWHyyvUr44Uypis5vgt+ToXElap5R6FzUSlEVde1dPcXmvNebOEV
gRfkfeZxS24voNv1TCfSyRnVkNhpWjJsPMkmDuft0+/rN5RHfEcLlOfsQQmBhVDFVC+oLguLmDQJ
ltBZ/fX7StcTcMNlx8dGrZLA3DtHVI9QPn6orEv/7WPOO8XBprbucmW1DJv5k4iJHtAun3dP5cVb
sIrM1gjuZioJTAH4vP2kIOIU/WE1YqpiOdTuPYBaI9+6jS4yOcrWFKJC9bWgbYHu/6VjGG9dhRu9
q71dA0P/EaJXLfpbhDIuEAlREfIgzsD6BRCuf+/1pDL4O2kqSs+HiHMbI+L2JT0fgWKN1J/4a+mj
pOerpfu3v3BHWM/rMDFlQTXSk2pAzfUuJhl70BaG9IQlBWsMjlCGAAlljZ98L/obkZcvuzTh+XRo
PV9BAoWnGnkXvczewv3PY9U+j+4/mdbkJ0HmYiH8pCYsMeeVn0yPapP6EHIOB/PYPmMaQd9mGJu2
wcRqXjPjpPhzITB54i7j3DfttNIrMZ+bVEUPo1lzWEw4erk0K4ma5VtGo4mvG/wLIl65umsB4TUC
8TD4A2HUgT+hBEuv6/oCZWGRGWG69DoOFc5GB/T3gDyZL18q3YvaD7irbYqFmTHD4N2o8H61pGGz
jJhMGgJ2bxVJcqRLyS/ISjUXkv6kdGtGCifL4GmGrRJcyJWJ+nm2BehCf7Tb1qBG5JIqN98Fjxtc
n4d6INDWD7LYS6pZVk/D0AGb329pUwNZArnY42BzlY9uGUwJFtexoEFuNW8NXEvsU9x6vqgqqcn7
vHXs2HPedDU0afwOujZWKfu74fpHXWBFkuK77vF908zHy0kp2V7Gi2bxn1/bqPzWIihrKqKCwxo5
6Q8Sd75gxXgq97WjdliJFAqFWSjH5FHUOmeYJbJqXOfpgb+y7SvU58Z3uoNgZbuPnfFbZ/n+0HVS
kpld/ysRtm84FIxTBvkebfRjhQrEz7Ke+fQMjrJrPA0L9a5PGB9Twdv9yaLbVqIOtq8khs+apYLL
pP40g+1kd01mHVF7+XgvJJsn5cGAFJ008OhbdditKnNFJaCDWjJ6gZy1bWlmlw+K45M4dWywybgv
hqcE6a6oernZPKg+Vt3Ns7b/XDQ3XBwTXVJI/TU4U3wm+kLcr/YSUFnhbgD2LfOAhu/wd/jC44gZ
LwiXyhk4iU8fY1o8Z8meR8wNga4Q0XJVRQLqJYFjN+miMgq7zxK5VLWXrLWOX0VFTuJPTd+cjLQ6
auyg0BbBh6zmcyqGJAbwOOAz1hVrj79TPMr2tXQmbGFoYI/8cz+pZMaP7uFr+SOapN7N1XikGL7M
S3exlYZ9ATNNx0dJYGn6WD2TSyvEieG2dbB0HniB5ESWlrU6+/Dnr/tKZhht3zfqXN9+9T0fZFbE
O6lrhX3/uTNNjGE7uvwt5vXe+jayE1OcEsCXDGo3cv5vm+ZSx6iQwktUbo4SAzsoX553KigTKH/2
2wG9XCqXRLBFSIx5LDTZrkzsZDs7IlD6W+ir49U3EvXXePLh7vucDeHvO2In/Oy5kpJ0UXeZ1M5Y
yMLIxN9qYR/AiywFHMMogdHyqVI4lM8zVX3uPTUgTOKkzkhykOBOl7ApEqfq4fA2uX2TJ1xmaw/7
zuYGdqgPNF8cvPLVhOpaT3gsDaNM975c9uWhuvu7MA3orj+37N8UXw/bQS7wsX69+OUZxQvAx1/K
XuxncALmbtm+jIsXNpcO6Mva+++akBrs+tO1XQJU0QXH+e8cNth4RbGVFzeczV4+X+dCTIMgMT1+
5sakMIyiYXCPJumzy7x+yXZW98YB22oZn561NN1u4lOw0/IjSXqttu1Ofm3X9GETpWdrV912qYRd
DJvwOXBaCZzvY1qs78WovKjn3xmtmqYsf5AghtfPjU1T+nbx5F0VtKgTkUHGwosbbcqSgPbXznCu
KRttOulWngKcHKMcU3Y441cj8gHBCvJANbebFCUFyfO2ejM2EOL7jofEthytefQylyuU5es80b9F
8/Y2QdeuXc5E4Ey11z/qykIv0wjA2GzffSrtgxvIB7M/+SN2NPJUFWppxaEOphWkN3a9pynlqh0E
jf/u6FdaE8S9TaXYzAnP0/t08p6OJ63b2+4j288MEwMhy+U5mKNcYpfA4Q/EEESn2X525OEI/FjW
04FHPDOT1CkEPgktr47GoPhlA0vtRh7f6New3mypfBzP42trU1XoXNoK0ysqdjA9BdI1n77Bzr7b
w//y1A8zA5XpgBpbnOQkEoUzK18hLpry74TYZHxD3hCi43039ZE3lxUf0z3CX+0DvbJM9QGkttDZ
nhcZhRigmfOINIpsT8GubVzxkwTeEU6tPTg8tCVrZTmVOHIrbRwr3GZAeqrQOOexyhEMjXIkn12x
5nb6JEgJYgYxkWiAmTDfVfN32jbcDg0MlBGbbvFPTyjD4n/pWWSx1qu96SqGjkaTQWl6Mb5KciQP
a8IjKha57LIiNm/v+sdSh07H9Xxz4f8jwexoJR3SAQWCBEp9flW1mLpvf6yNNvfDznxMTRLZGmNx
9LaaFlyLNM8COZYy/Eq7nq1Fl0DZIuBRjYRqyxsgQKyh6jWqgMf/C9esPm1wGhXcJXPkJIZIm2It
iupkxoa6EqcRx3+hOw7umACOmYoKNCWvfC4riRpvsVIWam13DkfagOtNLssRVqZKbqee9Ff8+lnw
PkgrB8+zJ8P1sLZRoCjDcaupsh7lm8sW5oEXKc0RtRV6eVQzHa59kTy0NNavXMqL/rNCJsz0cFMa
7QNyFnDkubpJL6f9u9auiWoGlMZiNVv25QDNBdMsWRsRMEcz5jjzo4BwWEi+8otgJDfZ5jl3FtOU
fB8qIpREFCsdt/+Gzoj+o7ljq6wW2xQbQDd7wYGLDupCwwnVrkG5Pt3kwAroc3YaCg7vS4X70la/
lnkUutfKEhgz7x07FrrgH838v82A6vunrU83R+ACwxzLv7bIjKyJn9cOg9sn2zDa5zSQz4wdH607
MmGYBklXFNIf8P8Ti9hcd/UvqtDDyvZeocsMVj7Jlh4+Ks8mEOBrU/7zlLScCIcrMcjOEIO940eq
oojafb1t2k5Itnf7798DTv7jVqTJEZG0bFDDhfc3KIfRtzu2rr/neuj5Vf5QimcHX9cCoXz9oWYh
5+SreISUaz8PlT3k4P2Cv0c8tKnAJSSk6zXomltJsBZPaJ5OSSdJ72OQ7Uw+snCZqBbGwSZOY5OQ
cbF+rF/ioJGVv/Rz7xBHqYQfO9ecpP6ytOQ0HnB8CWOUuNNQDkeCYAyc7gZRvpaaBnUJhya0aeD8
dOkyomYK2PZIw6p/BHcjl20sX0zCE2J6ua8/VKyh9kxUHj9JClF2PDXNNABnah80TR676M1tWunv
myEkFJ/i2seT6QXMbfmP5vsfM77yS1kGKD2PMnDs49u8j+eUhu0GhHsz3CrOAzWcsmcVgc/Bn3v6
wxaXVTm+IoaW1QPdortP/qyB24q0PcmYH6bRQGHagpxkKhMZiE66X1fQ7GzPgylEFGbYugIannsL
hXIkXsxSbRRd+yo/y59V191UVPNzE0s2dTLh9mMbYKKilr+/625tYiDNTYWwVEbvMW9te4dMtUh8
QaVupbJQSS/D5vIRAcoUSnCmZ7NonIvlxa68VeHfbJJpSD9un7dkKfWbzJLugLJcX65xWdN0mwdS
2THR9fzigBXO7R0VRlDBvVWQNSerwQ0pbu3nCptqDqBOKolB6r2tcGsFaz0V0q6c27af/YvhjJXn
+yLOXBv5XdO+6FhBnWkQf+Uk70/exrkpsdTSo/YY0XWgbTjjXMXuKXh+5w0Ak02ywZOyUeGbdTcY
J50Qi7BBcEla3X6mxqrBRFth0TllzaKCzfCTQtSzTCk+13HdVDnZt2zH5nPz/2BomPpI5euRZVlp
UtkasHsJgvpbMA1V0oYSYjlitGKW+R2QzN6qrloQ0OWXr+NIEf34GnkXEUwoly1L+rLNz6ofUJhC
eYSShObgUargS+1qfvdrVQKM38xU1oyJAi3yEOfCCudzJijN+6haCvXziAdP7SqDn5tnM3WoQAcf
5N7yTMgNttZJofH9EuPXIz8S9tVVwXLQYPnjiPgiei745tROwN2jrkGVsKp4sfdSNL3Wt4N9g+WU
q3tsZfuv6b2Ze3eA1x0v9uzl3k+PQSEKdi1sgbAUsaGc7vdjIFPPC/C5sNZZfA/vbLsGGKF9fpYT
f6upHeeauzlYGeg2EfgCVyVfC6bIaVRu+zJh3L39MCP12XntsBljl1kzoA1aKmeiSn+n6r+olWMB
/iDFSKHKaCdXSdduX0X5P/h5D9/AgKlUoO69BtqzN1V2DrLc8yFBKKk/qoCQkDDDnJ1HigvBsekD
Heuq+Gi8e0uyZidC8zHnbft7GUOlV7JMxYL5TtXwUzzT5nK75XqcQQqjCeQerq4/ejIsTBMd9dwK
DdPiYqA9b0fE0PUua+CSmaJKxvORjaGsuidtvPT5LG20Qwrham77fjGn0oIdWZWaihYrGdb0neWx
drWOhhDsg1rT0FuzO7zGmXttXojPfMJwZIJdUVoFHjL4rKgSzDWOGoDxMlX21eyPFzpC6M3i95BH
ZaFIfxjUXMrI14cqEKeX6AbV67OFMDPU/PeTWuMEt6ynnj8315/3U/nmxapeJDElKlsgsAq0i4vD
c/Ogmgfq0gJN1q+/GtNNDQWyk3hDB6WbuVTRZrrZDgX1hTYzjNZPXFINEgzv3evJh0a7YWc8qeah
DSq4lR+01a+x9IgMTA7sZl5rTWFA6Tg/CUjwiurrrXGcIJ6WQCC+xvb3lQUbmgbEm0QtNDJYGNl4
mWtNos4iXz9HsauZv0xzu+HqNhB5bpP6w9OSLB1ujT19IOQEacvwd+z3crfei5O4QRvdLRjCvnKt
L7PwxtO/3b/VP7IO0dTm+hkGIV6tLMVjOt1udHGtx7dyrLgPVLzKUVRNpeLZhhoWEXjz5vKDH/yt
ipt6+LjAXZqTDpnWsRuvTQMJ7FPVwnGQPFQX2c/M7meRmHlx340iG/e3ezmdrmfZxi8BTyUN33MR
r+bh8D651+iiSS5lK1r+PRmIQnwA19JameAZ+e2UDkLAWda2v1b316YU+/b+/rfNZfUqZ9hdYV5d
TVLjbdoOwO+NQtR2cmvkE62zfKIxMU2KKoQETsASj5tqS9dt+iCezkvU7/1miAhqTgee1IihTBi7
1vHyyyO/8Xhf/hbbUHDIVFRyrdNghCKsIl9xuObV83siG4+NK9zC4iB9+7BjWM3l0OaJGG3j/ZE8
0mz7BEM/4xPwFtorvB6esTYrv24KkofJ243e2ont6n9NoDowX9+e+/vrR/JRZc+aylT32Xj9eksV
3oWEjB4cLY/cxuRjk4gFDtte2XwF8LmIPYQFI7b9cLmtERK2wWRN7pprMb/ll9HBK17f7eAQ751/
ugHOLNs1BjqUOgjSi3xvAaIzsjF5QHWcTqxcb9JgJXuWtiUqSAstkME8tji27p+6xqw6RaMvNWTL
po7qAiYYeogUqqooFqT7Y3XcwecIZchxlNGn/SXFEySIMx3Uqk+0OTe1rMWFdt2Y5CvHoFO9o5kV
gnprdH9MP2zEeXXBJpi1mnsOXL39iPGp+U9KMB+ks3Eu+liPoJImpCpw78PeVye6ujS3xOfIbSTi
667lrfOkeRcfsryRxfZZ3WTKxWMjtY6zy8Z+UvUPxxv1hWQv6ar+Z5JLjWOfrG0uNda4mShofCSF
mOOycU4OnxnBp3VI1LKrr0uydb3/wSn2Bsyl9KWbZDqSfeOqYOS+r3jog0IGimFtKRlen+/5TcW7
UwM52e0lb5O5r8vZC1iwAmm6LxuLVDu/qcKH7puKAvZsXkR88jJdp+sr0uC5nn8tLr7TokU0eu6a
nrdFVD1e41uxn8lU8h+pfH05e/LIGeW/7xFhoNhZElb8nFhzKb7tvqhTH77yH8eJKdy9eZo0yV6c
g+kQ1E2ftQ6KJDifoQJl+MHDBiwa+naIof+SfVvUYMF/+Q8X6CuKauY0mT/9r6BZ3euUb2PMn4Mo
em4qm8uuUN0SVfv2Jd/g6A6SAgLrtLs1V7lYLb6yRUuQ3ftGAVMEwhyyBqb33gqj6FzNo3pP+olu
tnXCZwsDtAs1B9G1XBw/S+UVX5axXn7yESS0o4MzLkypMb51O4E26ZbPCmCyeiBq0ezIqPyXFQ3A
on34M7kAV3nIyK+Q+V3/fF8CwHlUru1p63IvqH4XFfzURvsrFEHWduZTgqe0JEUl6iK7d8B3moJg
wqi0j3ipxSsqtYP97ZooitLKQtuzsvX9ZDLq3PmqrRrVkXRSQ3htEOtEvjBFuTuG5VVhBKdKTKhl
y5ZMTSf9fAeeI8uDa+IFjPF7OYMTUIW+tuz4iJeVsLRzbBHL1JnNP5+oobZka37q2KKyQ7X45nEG
4LhC/GOeTlEpacN0mOnKDUuVxOfkn+SXFOV25M6AW1XrAsd6Tw72KcTqxcdDX+YLi8upqvlSAdTK
tOlVmtNbfFbmMlAHxBL7zpNO1N3/HirLERw1M5StL+OoLXspBkwwd9nuxhz7UDqtyKSMlvvmvUg4
qiL1p6bSiM+TiKNErYChXr3+FjqHqHotWlu09hkwPNdJVnSQRfdnL4NZgh57Hb3G0VBSfSGFN27j
4pX9Sqyqz75dxou34hTUFx5HbLlulIxzu7hYL3zvq+vPZ//0l2kENlOyueW8snZQbLN87f6UKo87
7ZoFI1LJZOVpUGosYmbWUdsjGwoUrLugGNa8QAmQWK7xE95oOYtaLNoopYwZKN9Sm5iOVYDdysFg
EW+WHfjyI1Er7j52j1q0/ble4/QiXLwLDe1VzT94r+UMLp3/hqq7gbexG4PRjsu1XJcjpYRT/JHq
Jr893qlba6eItpWiODlWpIoz2Xolgc/n/qVNEcoFUCLtLRvT6zhzrIsYDL/dksequmUeVIhVC9nO
JuyrhDLo/fDlO16OleT3KljcdwrswpAaScZjS1ycZiKxiRpDcELctA39cB9j91lx3l2N7e/qQ+nj
otwVGV2JnqBe++RUcQPHyfr1nhkDhU9IHI2ftx3xVEIPzXU3VX189KKKozVBv0eNxrVODe5+DSWn
Cqy/VFWhW6ga6+Dh3ysS95j5IkiQSIm+NfqlxHWy44JbuWGgdtYGfm8BoWZXsPOo+rAGsO7dSB1/
TDINz/b99461dKs+1RwfGXvxBwBaMPBOehaHR9KDH4+xQzTdcRkwBDaVMsWblwblQQ9bedqz3WxO
FWTH2ZdSDBBRr8yASoc/7p2sjF25bGf+yZunGnUn1S13XKaxQwzd1qxIADlvZthZ3arF6QzGVQ+8
XnP+Z/nr7Quny+y7F0YliXq6z1PdiLlfTMotO7J1VBYhHYV4Sz7OQh2oFwg+RAmnpbyPve7uD2BG
GDj/AR//Y8ns3NQOlNNCsV0cUoJGVqcrdYmDF7TT/9vzCXqzXm9SHoUuZl1qQdrqtIr9IFz6DpFL
ADyvpdGd2oFPei/rhMLqEbT9TjAAWxRdsvDhAjieU27z7lcRKlwWxh7dfetuTOeJmeaGZJi2v+Z/
fesrfyeNchQ7JJOzml6U2GnLO5JpanxuQQRXb4V+Euep4RA5hcU6/+leFsO+K1AuuK6+vUBe3ajB
t3PIpgE1mjZ5MBLeykQRRond896rW7w3F/jCp386uN+wSphUXJJuIMrOqKfQsZv4ZsgvywzFvrSF
VCGSoQSDSHBMK/TnmcHrXQE2+bdo69uK9csfR/NQ1EPNaW70ZVT9qaXe0vTx/tqVo3FxnDA3c1Cz
ncRUNM2+OV++qCcnGqL2dww/Olfvznz6wwEEr4nEHFimByV/Q6Xvz3u4ogsLGxOO9S/0gYq1VszM
bhqeiKoTbv7dKU7XqQ/32d8CKixjsaq6XhSWdXKRKyUJ9L3vJF13i65uMd1MyYR2lPX7UJ+XojuI
MlbEMAqXAgRCvXd4nivL39eloj72aOeoU97Kuy/dLJ8fIusEpX8Nd+QPDqQLECwb5yJx68RQNf/K
+UZlicWdynWplJt2DxQhOJjbhgvh5emhd3zoZH/RVnB8MoDal5szazlVXy81PrYClTbDdGhhnWz7
mes++4/3ZC97KGcjrT6SyT5F0Pp+je0Y6oAa+9/iONdg+kMZPk1KtRwelk+Pn7Wf9xXQxaf19Vb/
ND7n3znBkaSokhkuf1PL1pnCf6GTm0YE/r4K587NOI2yrJCpz/287urFqb0n7LQ3t/MUTu/iVs9M
s9vGBQ9m2V3+7ifl/bHmZvo5AWVS5QrVAX22MrhY4/01flMzTMobAixQlVTZ9U5hqo/z+H3x/F0A
3QJLlszNvImeywnMUv90HoZu0wVTchErTr3dA0XI5zwxfvUI0P50g6jDo/16HhU0fLG1I9csfb3U
OAffUK2ddiEfGXC6F/bekrv64m3/KeRF6PDz0ABpzvOTsodKlgPAd+dG0vCq+qTvoxWEt7e7B++D
Zl/QkwcUt8WU3NBDfPzsMVqCHpQL6OfTi4ZpPVLSprpQWabvNePeoumzmiL/QUG9VYhKLivrd24z
jf+fdLQMcNJylOSWQGvH7t8IkbF97d2Gl6nN1jT/CHIbDxhwOzegdlP+3lX+kZaP6inci/YJq2BE
CMr0vrmn6L6dGUWgUwCp/uPPZ+rbenoEswfG53vw+0CWhmftsNttHtbD6pQ1987XvrX8VOpSoGmS
ffgJ8liPNmU0tCJiR8uONSQhH2sGokKoxmPZ9mmzuN0o6f2oq5n+z6/kp8AsImxuL1/1g2Ul/OY3
Xd7LDoVlZCquTdvcOsY2CbgEsqihXVT4kdOVH6cveTn5nWiDOFvz30S8eDOD+2NrKE5uedVTdNSI
Y4ME9KSsDsoTH6Ae43IMFZvbBUU7TS7i/UjllDHFVtfb6fS4foZkcA0D2fRbBlhTbOQ7j7FH7tgS
bYQLr3NtccHYfUSNCRWQlVXtaIp3ARAocoaZ9C8fCcZyVGrVWd/2Vn8F9t2jCQvyZD9zzeKyFu3K
vUXAzrAB9oCFy4d/m/RPH4d/Sg8Hrz/592xSidIaGejcAw+K14r+APp/5ggvYmkQ/oOKZDffgGPm
f0NQVn7813CYilh3OfSw3rb3YiDMb7YgpZhnccb8TLXyoyvHI44NaEmngfXoU/c2vRNvI/Iefa5b
uM9BDO7ah0lz7plYiz53HoPro/r8ocmyq9z/RfFhbEPaHkQdBr4xaq/Th8B4AgM+woL1/S1Z9cMU
NAPBHkp7+zpKP1FD5fJtw7d0GcDDu/d/uTrKH2/6PkdDf+yVXgTMLnXoLe07v7rw6oWZiTUqPtIG
5/Z/L7VlGEgblBqSpISXyS5kStkJDrD5EuEFPlVp+L0tHX+FTWKoQFAGP97zbzCu+e9eWRNcIc62
6/adFMlWi9Fssh2Jx1/QeaG+95H8ySJdoEemK/bt8XuMvcwu9NfLuRmPb2aHC1kzFciBOTQSwLeP
a5G28JH9lhHFk12A/LJbBAu1EDQ2M3j2TdpzIXh/g076F/SqgO61dlzXmUEaGaKIrqbRl01xSAhX
iUMr1afAzWUjd0PDZDSK/WkTW7V17KHQgIajVZtcxCWqW75Vc2lAzn0ZxYOeR+BGWzZmeERh0nnb
xBkbTFTQLD0MTVJP8xopDNHDliQUwliqeK5bVfCVjU1Rso0x/PTLov68Vlg3YeqM6ifzN+XNF7Ee
AiP4snlZv77dYUOcbHjaeL9MKCCYo0JyuZTm9u/CUECbB0XjbSuESIz4jrwWEL5f3Yy43D5hZzWM
op+zOwDryzp46s8HBcY8Z/AiI//7YWT6ggl5Ix6+aq/nbztSaGvzusyfPfXjDKoF3fCsAL9SZ52M
4r3wDTl56m0F0m2VGCnL54em2r96e8XRorwdrUeJSy2ZKy1x5d1DuHCmvF01OFr6gNlzf53q3ULc
wAOnPotlhnM5nzC88Hmi98mus2rf/hxWKqjnc7uwG6W1DofePtVcIwMabV1rxaIusWHADVT3HmAg
5ajXvTcNoeaV5KYiIb8FGDwbF1I9dDobdF4yvapnog+4zc7g5tlwQxeNF481/fWqqaWai6IGvYLj
y6us6i8gqmbzz6HMQP6WJXOAlMVaUi7HCqVREJuFildJStx+6q8MPewwTzDu3KRSqnyuRLVUOfdD
VjRdB5PpCc6fYF9rF70EK8UQe9EBLYEQyF6Mycs5OBMr3/+p2X8UGi8cSFt0X25w9BcsfufVNFqP
Se+Be4yHICyIzVth2Sk7C6Pd1dihOe8qGQYzSA/lCFUaexeIJui/vpYd+pNBa8f6WJUDaqhzjHFq
lomCAtIhsKlVCty2i7+ZyoItRgWtuFKkVLytbeKLygB7DPWuUMqXM0ic614xItp8Hj+k90aBYghe
nWDVffTSg40Hnk2Fvd9ysX85VA+FmElC4zJjl9pdt+fD7Dsk3sSwxfGmQc4/87t/NZNM9xiygfeR
lT/v/cf0ILuwJ/4+9669BFFQ+R/TNFnN7qpWQar3zgFJdDGIjrWidgEmr8inbfFqsYv+vfdXltuY
VbkQXbwH6pVh2zBVeY5+yfNz66lchkWTZeHL/qb/a+YYofOaIIJtUeFZ9fhmpAG/Z/S9rlDwXRi/
dvf/HgSvBs+PY/PaV+VqH1ov3zRZWr5qO8ZAj/LqL9e60kzPxPcfukMyeFDNt5yE2mksZSK/dYxf
2oQkVYFl/8nNfdWIzoGwg7ZHzqbQ2Jpy+ABXEjXVs6XvBW2CXRp5vLLIVXPQtFMDjzCBBYCg3YOV
EbEhSUG/4lgciKlIIVowK1avBlg1UHOgB6Yx5fOrbl2fJsGltnvGpjNbWvCQ7BJ2LV3kED5RPkA+
lgShnoRsvQ2rhf8caKlNUAq7Ff97SnE6MMv/Am9n4EBnyoDS9La2JiiVappSX7L9eWQOcG4CqoQm
+ciziUq3wAg4ViLtVYIdcTsdhla3L7yAR9SAVCxH6Zr3NeBSjPuJybMOXoXwafpyNCcCX7zwNic/
LYa1BS9I1JnJn8IjG29OdegEy1yBbLQgmmX/04DfQ5v9SpmiXTSW5TvQKd+4CuzYiPZgOOXpzK5w
8c/oXMsRldfbuoIK2YeKQ/u1Fdi2DR3QXjtMisVA7N7UnujR1M3K4Wc0VD0fZEgjKxvJz8prfBuv
1wHevWW661wTozEv85uf6+tOreupZTyh0aGN9QsZWC/jCbgQ3LH5KK6qC95dk3/ABsn74W7oFfWW
UMJjPLH1k2jIjbtrQwYWA30ruOcl1Cxlc+f0rvlM1zHSEm0QSfpQ8x+3Mjq5u1UvugMJZsA8hR4U
Y0sqvBRg5lxZzyaKpikqwTGV8tEUiVPhpfn8zfaTfeZ9SspAafX3q5ONKp4rtluYQzaeQzJ1uUlB
FsSPTBn91xFPpofiO+BED80DyNhEXQpu1+saDyaOFWeMCptTANUuMMY4UYWpz2WxCbWVmkL/lvp3
SU/jzMNYjd9IDT51sRMNebxVJlqgG1eAAKG97rVLVAtsDX0QoZ5A0tO8AHqUl+ljXJx/JDBZbT7K
H9jBqXFq2T6lRilkybzCqacaqpBgyjS0w64pxArWmmCb6uo7512jSUhY1L5EP3vYwbm2iarzi1mG
ASpE8RT3CE4rrELdfIKF6Ghzk9iFPmCcBge1oHtyp5MkTKetC1aUYn743KQosODiPPZ2fnC1qu6L
FS0ViBQDcWhEB5VJtFVliWk09eoez8Y83jKyWsZZNBpwJHQMVf9LGYB5FFVBnq/xAmn2HmDVzHj/
6YUdmPXn2jwyoFCqpcDuB1EdfwunFtj1tqptM3WH4fBorozupiBcNf/2c45HDv45HZV4Afl2oeGi
5gRpZIyOV81Mvf/ZhuR/OPMGeqTVV3sbGtqcEOr3zTmc5ubpfyPFfXrU3JebXpBknD5+qAg11fwk
NhNVncjo2lODsn0zUc8ZHwQogBo4NUaWdPvK/0i6r+VEkiwMwE9EBN7c4r0TCKEbQshA4b17+vmy
J1Y7O9stIajKyjznd2dvJIcr5lF4JNoOMnVnKEG2td1hsAt4ZamQUhMFOfLC2nr2wy38Sc7aieXn
+SkHKLiGdh86mVTfJMFFUbufeLMrIVS87utYdmtWqJ0fD0h07sYI/fDTycn9SbnfyB5bL4fFQYZP
BSeQaSl50mkcmovdss4JKt/TA4VP4VKzmG1W593POV3dxmvxweHjdmzcRNBHDe8NC+fhtmjIvKuz
L1tQbtnFI1x3TVtW9ojfA8RUlT8+oB0tHZ7fOr7D5qnMPlfOzeWlZgeQ4f9sHFHA3gTOxUEcd7V2
9QVmll391Q9kuRZpUbz97jpgjJfQkhA8AF1YlhXkKTEKKXlhvQN+I1fykodCc2kn/WRT0NZKiVD+
iG1uKSFR/Ns/5Ft2bJfMjrOfG+9E9DtM5NlfPD7zK4i4kPmEqiAaWC0Q99yy5SFLXNiXMZkKTJv1
ignEyRSvAfsoE7IPwwnLDiGRnB0PaHhb3+q+JIBcCYqh2FQlmNW1m96TM+AfFwIs8sh70h/DzLK1
i9Uy10osQprVPJIWayZbSUeDaFk9xTTGw/Bgao/Dw1C6TGly9BXPsgf5f5DLE+EBATRv9ur/ki8k
gsXnUV4vq/Bzbzv+qV8SAna2r1TwEoazRGU8WOYcR9aX1vtmlrYRc/0ThrPGWrJq7WkKOT5xuWeG
vMMyjucupP64b8K/UtO0vNLJD2gnDF13qK3/kkaj2xoobbSqZU1B72zRVtIEYp1CQ7PRyQskHy8H
1AGNwtT/zgOAUlSoVc7lL7+9kfl3z5fNfW/XOfk4CJBY/9QJ3dK5ZRhI1bW9VI/gExqiX6Mm6dCC
b1JJQ9qHdpdPca387N+gBhXN3jthpTYoQBM2UZ7t4q53k8AQ/JYzUqy3w+9ZHFusup3kDOZzpE7I
1SwKQtsshc/ZBDPO00S5J/X/62RsWEyPaxqYoLZJ9JtqveYFxVd19b2WQXCaGIzTyhoLcp++4HmW
bqJymQscAsdbIreq5CAhkw12YYFnpgBydKqTW5rxSy//pYsuGIKUah/6l37yfcuDxQclBpLdelHT
GM7AI8sKLdHGq8B+25eqG9TbA4eFZcSC2FTbdFFnynw1G7jyJm+pKl25va6s1iXxPC9Xxgc/t9AK
1RAmgj/rBwqzUJwv31Cs2hrG6DBTq3ypI2vKh6pguGq6TGvBQ3Ri+NRTgvrZ/xrr7g4AJOY7REOa
Wki7FPJSJY5hqs9/5NdOUJk+n2thrut72XgBCqO2bazQDkfQvoyQ4tPiQiU2cM9sGRzgn46uVMP5
H0BUHgyXchpr6XVrs9/9fDvxB4F/7O1rC3d+hxTdFgdgJnailk6tGaKklYhIfq14N5kqGhwb4oXn
ivTi6Fhadzbz7+mpW9oUG41EfVU17eJaXlBU/C5+89Ml9S1N5Y1JjfTgPf8e0qEIlzMfT+Xo3x3n
E3Rmn8EkfAqlhYQhTaoIRWMXC3WqbeMAQ9Oy7crd1CkfmY0/ngwZvejLtkDvjfD8luhT0ytF7364
UGiG2mFTPP5xIn3PYC4aP90PsU9NC61cTQ+gCv6/qg0pep6bECwayIM0CkgUONvztYRSzsK2oACC
e8AgV85U4hQ91y3kruA96+fP81hKhgBOLpxHQ+k6MJKuLkrfR9Qjt9U0bLmP8kFcNbhePGy60zoS
G06fNZv6y5KjTu88BM7iWkc8jvEWfismAkmgFd4mLSmWPuW6xgdxs3Zy0vZeI0tLFBjVhXBaY9vV
8xL3ivOXYS9BYLb/c2rGqtlx0jTKiJF2Z5KGbEVFGKEtjCj+LF4FxrjhvX3JMY6OKCbH59paplYP
A/svTmK+HmzH6RVrd/xNsiFpozGC5CZmeh5ID0GjxQuuqKfzkd+64Fu5F9P5shycl9kmGzOBC+z3
XP4hmH8G/vm+uynm75E7k5+/LFExt+I8/AGQwn6vSUo8qysza661eAGNFYAKAulVZhg0GJ4KkAO7
jUNhVokdOtoK/w5KSHwrI28f+3cCAav/0LFDQUS/858RY9o7yHX2Cef4J0Ijltt4pjrZzwP5TLbu
sDuTbDTX//KrXh86Ih2LwjvZhYY5bT5O+VohVwsiSLvfuRlLVcyufkYNHY8hTeqQbw2InkinMmSo
kUhgWjsHV1pM3mkcKaFsFBW4aIiZwQOM9tqwk0zlWfPwY8P9l8dDZgIF11y0yVBEyprHAAGthIxf
/aZ4BQ9qNdeXfN2Qe2GsJbw16AvyzHDRT6pC4t4+EAtKNu1vRrTxwuNDGFtUeSj5mpf+qz4POTDt
kJ3gtdqF8r5uCsskvOa9qUyxgogAhLGEE2D1FhuyNU4gZtVsLTGilHIiUMc0jl8hUexuCMbpJ2du
YHn/d7Owo/YFevmR/qSGiN5dkD15GmNgwFF2308w4r2mwUA3Zt6QyAfaj2THs2bvCmfvMPl5Hywd
yhm6seJa4aLhAelLnnyWMz/KYUUOUsorijn+QjfAL8k1VAwBiIRUEjL5ye0cr6npCRvdokyBco8H
sJO6ZpEoqYVhx0R3fq+qb8NS5DQR3MiZ7+ovuJHL/upAJv9jSDoiQfKBqr+HsW37Fakf4kD9VfS3
LZTThdZ2kqcT79+mPkTih7voH0e1MjJoRAuHGocNxKupn1um9Ew1NFN6PjWuihL7v75WF/tm5ud9
l6a6LD2v7JSJf5SZH4sg2yQIAPjgXU/1X9R1OoJcZX9uYUxU+T7jbTpLN4OU61PpiB2BaeN7QoGQ
HapbMC9IqBV14/A+B6Hn2uQx7ke6s5hwTcWDuMs8wcqKndFGrBAex340OWp9la/G9onP86CzMHS9
O/UIMR0uJyQb3g3EKXq35ulaSwqwRROcHkO4uu759j1ZeR4rL0JVsj9L5y35au1EGYzWt2Kh9gUp
LS/elgPDxn1bSFvyJn89IObfDuJ/xFUj1dJqZB7lEKop8am8xY/s5H8o+NlowYg+gQuni3A7/zGq
97qz+26j3unjblVHHmK8L9msNn42QC+9XN9HWM81LGfurPPkPEmxrF3tVaufVFsYYos8PSThCMAM
uJ8S2dEn5KArs5on/Eym0VHzzFfCq+ZXM9Cuw8coB5RVuFO75lkSegKiNbj3d8Mx7AnL8pmq+t0u
xlZUuogd5qg5tIF473ZhqnLgxeLrJALXXv6PPAJ33D7sV5CYq0Ntz5oBJ702nwMSQ4BlisT83lL9
0yna5BPxKiYVWaMOMPfbU/wsdljNaXgV7F9iaQwPB5vTx+96cBEZZGZ/80U+q/wUnk39w7lNO6hM
KETwhSCXUC3rVWPLVkLaQbyqxM7085ofONvo0XPt9wZ++576pnOTrDRMXDA3gborEmm6vLpHiKIV
+IoVo1Rdg2mNKE24UqQaWaSJsfMvF+4c6SsNxSJRwUKyhca7RD6nBXQVoJ/o45b/NWS0Jgyv0yW5
TCw2uP1DehNvl2w9Leyirr+7Uv2kAghA2aFIPdyLt8fHKWY3SPIW6S3ooexqBEzXCjED/tX70pnS
2HkTGQ/gnBDmbF7mW6HPoGlQ09QVgRehNx7fzhSwlJICaJogZHlU1qvmzfOtMtGtICl97lyFShUL
bDfDqP+kRqdvoao64wX1fQNsRDmEUZ5vKpvBroYgrR8xVcBXAYLUbyQnaDSXFJBaa0p3bLpdRN07
3LLgvI5qHdHc2AihFY3x6mMz6eOIuZpsmnrOv2Q5Xj6UdrVHh4uNC0PMp6pcItBOHJNhbWbX5Ko5
AW0zqfzPv2DaiMWYw9dfmq0QUMYgjVODen0Jgg45JkqcVDX38bfhsKZQ8IfLsfiiH9fQnHYyCuD/
hDCvvjIxOzQixDnaTH1/2KIaGq5ermEzY21+z7W389SU1iWk9IRc0gK7JRX8l2ymWID3LUa4i44V
7JEfZ4W6nDIyiAAA6rHfw7pqtbuBhZ9lZ51qhJ4MLwhD1mocKut5Am4wWk/sB6mgDgj7Lpr6MY2p
IoNh8O9klna82vSuc0RawTVsN3APMl616BULP0F51LXLWzdXJTPMRfKGwBin7Dxlm2wuSsfGkfJ7
JS1sB8Jv7pqHRen2KB0y3kQ5aWTfnlOfaWM/D+psewiYy3EeBnaAmg/VGDkWMquyMcZa1LxGpl74
eP6FyQ73TT9m/X3mXm1Y+6GaFHB0hKEn+5ctpPwShsym5oXJ/VONdZsVhXCgm4B+SUa75No5IJJA
IKBIomNt70bki4m6IYHHz1cIbL41Ekw3EF4ifyY1JViuHN/VIMr2qZBk+RdcD/eyeiqzah/yjbss
rJn0NanmGv7lqg2l28dMy1M6qtQWJluL7KJZFMDi8/3qrdMtf3OuXJCojx54lmTY+Qpfg1NS6mrw
yUrin6fvy3cSxBPu3oefuGOLloFWMSvtuOvihAp16EANgb/sKGw1Zg20mk5kAFJgwIGgjuEiqjNQ
2na+nXv2FpMZySuYjrYDmAryat1iDZ356x/9HFdviuWJekapz86lw+dtcCY4qdx3IU4guS4lNQAy
S6zxm3oHV6DG4fiYGJlblTuc5oYwsGH0Gq2+6bJXU1L9HtA9cJbeLCi2BIbuxSfsQHqwzFS1ASTw
HNzrybnQAnQ39O/08frO7loUAoYXyb4xJLISzxYfo5nUwJ5RCsYRL99ShuuKj/s5SolJc+pUE3Lx
T4FB1VZ4cnWmbSiB6spuL5+BEYcNzMP4NpvU4QS+9m+PcaH/mO6+dx8Mab0QLXR420pW1AH5hApR
78iRLxmMsnHjtFh/cX9KoqSU1sI64hIiIL9P3/dV/ZquXr6NT9cLeL5+SAIglCk5B0XM1n7+mi4m
sEy6vm3L/v3Yd2idIbcEVaoS1RRd5mWqpovda6l7MzerB9t61DoUFkEkVEh2F4qfIAVINUCQttTX
GwzvZNr2wOHjMfR2FIZ63GShfMQtiVWcpxST1FwxSXnw9gIj+rEKTGLndooQXu2o5ezFKsigKxpe
wVpXxkSAKkjnQfZzb506ZOxP/6KS8WEYAlr5z1zR2hLY1Fd10ccoxFlKdnDDOlgz1neWgenpDF7T
QOJxYIL66px6lSBmoxaqWLksWE/So5N0v9kAOKCJXddz9UxwqPFHpXlcNFox5YiKLBNmv0/Sj+Jo
Nd38KCN44yTh9WhVuL6nCCbgBWvR01gQYpwqtj10n0EeHMjB2Fwq5C/CyZoxLZawWUHDGGuqHvcf
vjo/yHfEG9DkKPMygTfIjZZ6xhM783kY5ms5XRi2xahAIYyma3DEg6Q5wH+z+6p3mahfxyuk+K/W
2W6oUSxUH+JY0JEjbtN/iRPGtg1EuyCwiVADkXWR9MG4u++jmZFQW3TnB0Fsfn8qrc1ah+qtmqvE
H47d8tPFO4Ve3+lsOZhyxCQ/G0qaZPfwT61yrEJJcTVk7Y73+8E0yeaar4j/8KSHrGgPMoWhwvVF
3PGoMjD4fggrgBJsnmuf3VjeKqsyaAzt8QvzulfFfLKeTfXUAUG92BQpMPvydvzejKAFRUR8uOBt
lfFunmIQS1lL+1ZKUfTzHGQ/adthpYdM6bzuqOftVKvaixhxGk2sWhZAr4A28gg4wtRLuQjiz+V0
barj4t1b1PL2kl3jOtvHoNHO9MH9UsQGKeHUCvq+LKJVudpYNRzzhXa2q1o55Np7cdyWvOLF2S1C
AA4Z5J5x3ino4KG9ebiaxfWldIWvkYsEBPj0Hb2jWw6C8i41W0fys3W71rNE9JSDHtGgRwOipkbQ
y6A9XqicJNZIeoG7xZD5FW8NTUQJ96Pa04rsbvWC2bkCZ5m5AwmwSoT2y/fbfTe/6zLdoRXDaf7x
LMsny3ZEatacInYSyoIwhio3yjWE8QhD2KSLsURrkWtGgccvZWjNH6WLiMn1z7WcNDU31XxVGEiV
M/nKfWBXwBe0PG99al9+JKSbrkr0zJ29Sg3a8kbzfA2PWnwYa4XGHS21fd/xCBCbYDTp5rete7as
b2IU0vMAea65oBuoZRVN1cS+zYw1m+HZ6rwBkRamrpgN25ZTOF3OnD6XDOJE1LR4ejfOqt811giL
VxZ8Q9LW2g1AoOsyKK1Abr0PYUChZRM4oxjmWAkalmQGr1udXauWzVkpGqTQVqjKMx7klbachamS
uqzjpzVrE6QLvXwrvuHnb2Z4iEPZz500haibvbep7v29WJOPDM+L7BngkiJ7FHSHbdfota8WplzM
ecD2mzfla/126axa8bbUmFooy8gC8WXadGVrXF+tcU43LqsafHj6eNYeh3YULx97j89k+9B9gOq3
pVdlWbm2vM+VTks/iXeprkcJqQzDfMYaLeWAPj+rVk7QekOQlcQrlmA/ehFwsOd5zldg3tZJV+lc
dDhVUoNl13z790zt0byWHxW+696M3VAbLEuolpMjDZ0JyRGxcna+F4kE7H9P2g0HiVIz1ij0Mw2H
1beE6zOX8n3MR9/vzY8yJTOq7JAH9y+FbvmjJahGQK61wO1sKVqQBhnio51zzsKqhBf3HBhCuZcD
hSw927OJCb+RU0AvjYUc3UZmpIZJN0IECBdZPs6zUmp6rHNjOLgT5eXHZQcBlajY3PLZmzmJlH/p
b4VsvuE6IJ6y7BCSPY2fPcbmKzRxkhMyUjsPNiYQn+a3ebQobT/PnVUvT2jdjVuC3Xw7jgGa3uDP
ZU9Zjo+7mStFnTUEz4wGkNyvGvIrhPw7cXJ1Eo6l45vvoFAqmMV5uzal2/m0wLojvO7r+EUot8xU
yIquzqoe+GzfkzmhmdRWGnBlVIoKedtacpRrXnOut8CNa1Mjvp6TZf4rdl96t28wF4IgErnjEyk9
N9XA9oZxYFrjRVRajkJiG5vBKAjdELKohNGrffrZL4oF5azBYAt2l0fx/hAb3cs7VYZgxNWIMOJb
90N6dDP5SqASG+qjLY/CMJLek/B3UABiuYPVdTU7l+80dU7jHfc0unBWh5vBBhIDgomH2ae76wgA
HmaH6eGS6PFStr+nO4D/l4HH7nCBibgccaYMde1+CwxzY6g8Z48bFxL6kHeAsnNtL8ByP155Ey+n
+6N053mrnurPXljKNufO8cUjmpCS97nj2MNAFC/zi2o/W5KXGQn8FGUX56cwpkgoZkGQnxdsHnpb
FWb7OIy/xz6u6cGxUFovCNti34lk+QHMyd6/0pa0wtz1RKK/GoYzYU309YDAQNPf/4W0Pli8jyXS
LfUink+eJA+isl9+hWNYOrcyMjFYLDpZm/cH30eAGIL26wWRzNccyotnRVuuxE6CPfM10Fr2NDRO
W/u08FEfVU9kemVJFan0NSX535kptuemGJlbkhxdl50K9pm6oyzfSVkis3Gu7XrPMgMbMjyVMNpk
Ii0c9YXjJLvtPyxweodPqGA016TBh/xz9pvs4mO3k3d+k2ie/PRjSE/N8O7j+WQy4cdqFX5Wv+g4
wlMHUuJHkvqiYs7PNBxsE/ThhL5xTyq24fE6Ed1Hu7oz+pVtL28D5x0BtZ+zh4j2Ax5QWDv8F+uO
94UqBDY8T6XZF3hybxi0XSPn7LStP3LviMLNh3NfYz1839ft+JcqrNKPFyTksSm+XWK1AF095BFD
MwlVSFdaqVFQY04dxak+Rg5gO/9z4tyLSbuOWkJknYN6eHbUXqZOCJjoprasXIb3dtLmdJE/tarE
yj/qO7YFQPMnXdF4XS4w82UlqUHxauPY5674Bg7/iw9BfyXeQa5s6CYd+UXPI/A6r+15DvQVD4Wr
it9h6fsuxLxo7Ogv6CKGkF0lWHa8mHM75LD319ay5hwlyXm4tduWtoe9QtzrpUoDYduRjlABZTrB
ttACRTQIaCXIgRfy1Hr03VYanVibKv3ekhR4bZ/bYKiiCPthrP1jqnsp3ugum0n27/G9PI41bETi
pdCZVWWf0A1zo8pGBXUvHzYIRh0VXundwWxUSfw911Iwsl7I0O5e9IlcfxZGl6rCVY0Z2sK0Qqj+
E86XH8sfhnGoyXdvzYpmeFBEBiaBWHGuYTDNAYS5LA5WrLsCizhYkvWDgEbTo5phzkJ68LMqDoJX
JLh1vu7ch4uvkO7+Mk5V7f5tSmUSBy6W2RwuEVYfF3HjeTxWV0Yhc370zihWw+yUT7w6b+vypvKq
qL4+jdFR/UiT2lb/2BajYudc6xBJJQW/O4BYytrYT6nvGLx1Jf23aD3K59AulOOV+bJMd9pIDWqy
XqiKY9+FkFxNFW2MUab4Jq4mqx0stF9vR9NUaEO1UPTQ/Kfx+h8MnXBJ0BdvYv1nXzEvR1oidRUr
bu32zYrjbivICu1khxYi9yaL+l4WHw47lTWE/K28x0XoY0XhpKUGCj//uRjOF03I9d/1a/WDXxy8
WvMzlhlpVDl7i2sjBMJcl20XHqUVzzYWqJD1kFB2XX80Cq37eFV9uSQVkuOQQgtjG4bf8RJVHP5j
klb9uC7u4A917OVLBMb2N4itqflH627y34SpaIiForyjiMQKokuxSIWIBSBAa2Rpsl4+aS1gr9W6
1/qAeBZ0zxrmu+AwXMCRD/NhfFMREuhnXooyfOO5mRqlpgsGxq/bdDkOfLj1HRvtOtAHboW2lQcZ
WPTYJhuXKtSyPmuCnEnXGXjGaE31PXHzqkOVyl2sStHZGGeBxTVY2Jn8ke98bptO0P6h3XpV1Q6n
ckICZjNROdUoNctOY4glPUdDJrmoWYPnZNppxIbvtC4sWp7t9TvJryGoSl9XPi9mN7SO8b8FqF03
wtjtkeCFWIGyhIaU8f6S4Tkuw/PkZ6QZ4D3f5WYNaNjSbKObylqxlLNJV+x4VzFjqt58CZzdiT4f
kxdoug1WyH/GqsfWTN5oxkeiiKhfIOBrs1weVZ1X7+GBOVesDVz2spGUFTeTbbeQ3bF4D37zy2jJ
MbopSqfOlnMdabWis3k3qvP8n66/cprMplHzQB6fb/4LtmJiZfdItdUZ1aOHgJz9m/TFpI1X9ZOY
dmoCEyqmanVxgrxJRbMbxpubKaZN7kihCqnLTJ4wIQhUMXLpo/qyz3/U7iQCiocKa1vcRtany5se
pGWUFz6ukPs2qljZ8aJMkIwqE1azNtqV9VWsBK1Z9T5ddB71cyc3wWjbD/Kfn6PFeKas+JQ5VdvO
40NgjeHURyRBloxCT17K9pOHYnqapNabnOm3eBXHMxD8W2Z+6i3NXsiVZtliLFPJhkVeEq/zERj3
fIN29PgV8MJs8fP6HgLG+UY8sd92gjAfVVJuN6h9qFfCziA+ZP0Flt3nyqnvyNhXpIVikKPTCcFR
EuRr/PEfj48FX6DhwMspMSRMNcvdHasaDmE+H4pWaYAcpSIl70PKiLuneAim3/gwDDRaiwZ2zNBt
Y7KFfpR5yNAP56Yt5iFFToKvpcsV2Rw4KkKylDOpcazo24RIunuHEjWYQ8B0SDz6dzzvmykfhpIv
RU4nB9maWBZK6LxQfzM6KuLHUgyKbJKMLxevhpepG6lVag2eE6s1bUZDqnEKbvenYRR4MOfLme/J
tlhjXaz8CHoh5jo3k/579DQu3hON5CD+XghbURmUoVF4DhI9ZnkKoOrPobarvV8+5BsOr2CcjPJH
SWpGFaQQNr5gm/wIkxceXOD5kgO1kxqpfv5RkElEgTCuBLMms5X9/N41RMHQI9askLcgblVVlK2k
fnINnAqIh2qolh3boqKJI7jmDq7/ZqkOjpErLNWQkQ2gFXvCPTOWU1hWQNn3QmwQR3qo8RP9QNhC
ajnAXlMaPK5J6CVDFjMm2CXX1h5qhIV19B362kXYQKG9+yatWtX8ngTpUSfW0qIfKpvOlTWX63Zi
BFAAAb3Owftg3gxq2vpxnu6qZOXk+5STdKDDt3gMAK7gXib7+eWD6KIT3IyZPihOGSFG8fcmYmTy
+jEmjOPegI9f1kjlE8PihGUV0zRc/t4nm1puFAvWUFGQNfyThIUEC1lmRO3qYnjbiaBw1CUsVYdR
OOt2RJSu3Y6+R8yJA354bNnKX1PQJ+UkFYj9DQgY5BlUMUN7uGcvmPd7fq1G/lhXBXPkAmjUnszk
Rm4eysvfqKcK64ofrx6kNsVz+JbLOL1UQdDLtUwj0QtbZSqf8jRWezbSrVXzWs8ZIOQAQOaI+iKT
xGmreAh5UDwiAqKiPiVvHrFANINVNZDGhb5xMFVtpt86g2X/+M765vz4l9dEAGtU8GJsOlp+INxn
U100++Lcvh5m5xkh03OCiq7dj2HfjUt/wREQRhHR9f7uB1RV9ZyzCU5x9cB/Ap8MrctMruNHC/tc
e3b2pV/AcSlXKpSi5r6mz5EdlytG4xcQcbiZZ/sk9Oe9Nqa0SfIFFM/jmUt8Lz7OpZiZW8Y8rRAY
EWUJX2JpP9yNTo0VT1chRJBdv2a58hpBMwt+Kep3c8yu74oM6R293UZ81D5TXTa2EziK0+DYNL12
JA2EAJkdhiPlWOiCRjSvh1z9+LcNMfCFN7nGRI23sInZcRycROlOLJJNIbeankuV4t1WY0t51kVV
2BYgKydu1BWw3Vyv/x3ECI5wqu3n7NFcgHBdZU1rP1HaT62kg+mB2Q79dzgY4UrTxfuyHf+k3S20
oTTJrqpUzmiuaFo6hoiCk5i2Ff3NaJ47H/Sr4TlOAG81FK9eckhz+6axUI9sxY+KCNDHBPbFjred
6G90pzlMrySREAlAIgblDf5Jul1qBAWLhW7LbfwBiTAG9cM3KKAuIWIqALV3cuo6Cexx2TL8Upaq
XIX1XN+lgPc4hxCEoT/Blr6m8NLk0KbNlpuTRinPY4STxpCypWb+xbFqqc7zXH9lQneqpypl+VvP
s2SZuvx4afeoUtRSbReMbeYatzusYkGy5kvSASAVawtm9eTbhnxBgNgDkXukIK83ak1Nh0fxN18x
fyfWyA9tT0B+ANupeh/kiAxEL+drNK7/5jXWBMUaF3H6LvsrRlPoYYbYh99dqZPHQiw74uYhjCHP
Ylm7GiPZ0ElG83wlP4TOj2OjOrn6MEfgmZOjLbLPdgCUwbeITa+v17zF8NLGrhP2CTwCwb99I8oN
2CSfO8mEZV5ZcHPqxyaUVdWJ3dE/6vtsjq9+rM7O/hNWCYJcp0d4hoiYKhl3s6F1oYViW4Z7692D
Pj99b+e712ByZq7GHf5bYRrGZyvWj4UwVflDOFW/E5WS756RJj/290yD7qIL4LMX2QldXmUrlSOG
LzO6YER+MP6xn1l31oWVB+CzQexk+fVhztHcnxlNtwjvXyQHwt/7dDeJW+RxHCcpuEcDDNw5zzWB
Cdt5ZpRwLc7zeMtExars5qo+sJX6u3RnxVczT8u0rRb6pgLAD611uVu9ZPneEK3ceouTjBJvVsZR
X2zS76Z5V2eEWgC4+5X/LLxJiTfrIS4vPDBcTAilxGQtpN/Od+jvg99nXVfl9Na19DQqfuhanHf0
UiJlYHBm2RusCLUyQk6YlqDVQ+9hmly2BENJVTN1hgNb2UYxAk/uhpgjo1+7KslxGCC2a2y7h766
riruy9AMYs/UZPW261GhV/QqtQdB/DQxPJdTyqnGtn2uRpI1C3Nk8OOi+4laBpYl6BuWYS6DCib+
h1jyfpAodmmzqv1TWuo/ug9DB08TdhriLMJ8QN3vlxA8AYCgl0yf1R07VzmMacSQB5acuT1Qvj7m
FtWzBfXNFLAAOsK8yvV320l096VMq8BPUzY9ncSSlvKB3YpCgp4i5vCtv1NcaJpffXKATBayndd9
VUNbrE61VVl636YVBGVwUMCGeL6cC7Px+5fFDXgiPjRy7susjjBKKeN8Wg+P70GATCdQlQVW3IHX
vr4olsKvRJ456XINKzdtUuo5JzxbmkGmpCAhWiCW0KPongi0dvXs0L7orLbC9fLpLiMRsN6AWCAA
odaJhiBwFkicvYtkucfaihaIT5YGCxpwx1+nUoEcohmwru3FtEW+L9AZ0mT7NARtSM2us/xU8U5T
U1RxZSsyeDcOsdAZxSRk355ElJD62ZNaJ9fCIgr1jI2OyZleiyiGm/5heQF0TjjBrROiF9gpmOyE
BgvdTS9Nw7RpPmr30bN9Vp0Xc6bXOgint8/cV1J14ABk7Tq1C89qrBAmtIdmKT00riNMKFpeKgYG
vqU+LB1HYDkc07OaeR7J8r7rNIW5v4TIvtqwYGRwfTEodA+qtCKUv77trJs6m1b8/UVgSaLit2vW
Q9jI5eNMMAKDNQiX6ZNmIioe/8oElMs2hOwRtmM7oArLLm5yo8iw7R+Wy6aWfJY5juzpSHqBHJlI
V5gVZdB3c5yLmf5saERBF4Lk0BOr3U3LDGoku+q5QDCtWpRz50fbVXLFfPHCKMMemtT0BCFmc0v0
tQu24KtgOOEr8vSGbu3KVe+vNx1BMu4oiA5mB2+0BpBmmaDYo10iaMt7ZHy3A8AmS0oSQzivKoax
CLsQb9G63JBUFcmVpUNnZ7RWPWcYG7OZb4tXUdl8AI90+Z4fSbaIRe9ehCVHAZw0a3jfVhtaLpng
JBDLYyNcjYWOY/pGgf6hqLPvDg9X0gTCxBWRDKGCv3fKi3K5VuXhkMMstwIQZmNPRfJTTTlL9cim
7MGuQ2p6G6R3jZOCUBewf7zn7kcVSjuevzXVPJwkb1ZUDs45u/6t4+vK7Dljall+pMUDXvNFp3Qs
2nWBtcvCMLGRaB2P62g3nWzqQTLWeRwvCv8g3/rdglPyhUkipUrfZL/WsZe0Cg/I6VZJ7sT0ZR/Q
zn0+UcumbUipdKqy2e77s4Li+XQSNnvbNGY5kRbrZ9R9rB+N9bpQzGwfpUI+fizezulWOhN/UoIQ
JeVE8N+y1dty21zFz+N0/lWJba69k3mWSO3Z496ILJ3X+XeZbEWnqLSKr6rn16uz0/0kd8/h+Z5F
cm9jg0w0Pp+/t9k0zr6byK0bsfOuewPHrON5kxYKlc0Nkx1fVc6mRpyy6M7fayxvpoWVnru0sqD5
24vpjV374UbsD6ytF1MqFzcWzlPmu3BYj5ZEc+fV+nuZvDAWpkFphe1wu17XZpmjwjRzGuwL8fY1
9tBdJs6Jpmcy2JRE1MW6ha0hVq9eKqUmTSx+E8/r32XxbN2YrmgjF7PHZJM8N1ZbFdaqF81ytJCn
QuuQy4KtMp1Z6tiO7z8PsX3zFAE85HucDnnMJcNMa3s1AErjEb0Gu3NY01tZlGLCHwbRzlLkpNvE
5LhSTSeTFFiCGs8Oj7Tc22d8kN33IwNfL1i2fb4Yj67D7G3bji7t/MvxlIo8yQUP0mWn4VquS8dY
K5shz0jA6ahplusbrdu5/My+yg/DD7dgMzG5yd2sEdkfc87RaJrYr1ouevIOvc9kQljF7MafDyi4
vx6lxWzBWmHQABXDLF+87YR0pcShFspRtO1cT9lq+N2rnVE09+oq9ruPq8Iv+JVZdT8j6TmwUk7y
+/5S/vn3+R5mqC+F6ctUpkBaRDCG/WJcyK7q6eums40VKrEMScGrek8C3N5nnObQCfkMm/PklJDE
mbt+xuOEbCluu4Ia6Hgs7hf3zt2zfNlwqt7HhXX+Izwzd1lAj+jrdIzVd+d64bmrRBFJSOpVzl9M
qd1tupvcs3j5WL5Ow03MKJz7orw/g3Xu4prPALhICNnj2Ysl2WLyt++H6XTrwkGyzOu4AOJcbwjs
t9R2l8ZGx0rJY+2WTVZzaYBP3izwq1ZqWb7fjWO7ogGzh+rKkxLWwObWTj9tVGcJydlbebEy4eyV
rkeb6/Qxy/rx8617XcXal0sei1WoJxPRpha/iNbOrXpLCVuJdWqeOiXYUhKP9nKWBgOeF3iNxKKU
zlg6i838fpKPccqeutHeoIxr7KhSWNZn2w0e3Em3zF7vtXzBp06fDJuIFWrRPRplUtHvaZsrPQ/J
Qf4iKnubjYaXJSrwdO7nT2gKQwR2q20vbWhJYXf/zGWFnScXBOVrmZi31iUEZR7nM83h6vwo75Si
K5Eb+uL0tnz32J4PSNDW9JCkpc39ptMF12wav+HRX2+3LcFbepDJt9brav5QpgSKzJp+NpbrdiKr
WX52k2rl2V5psWsWzqCiVfqb120hri3q4ZHyL/lkfXFmlNZeYHmp5tM/uWxrPVoX6juKtA1mOw3B
3JgP8HfIfEcKXMVT7vJxuzTzpjblxwJIVgDM3BdAOTUbPhY/FnXs1mGqTEvXj34ey0Zs23ylmjlj
IkymsBj92/75ln3w9el+7q+JD5BZGzXVPTzG+3jXr/apYvfGbFvNGEftNEADvyqZv3vW/Kh08G9S
SOy3g2NqvFw40MFat/F208gS9qD99qv6LZktFaAhEi5EPB5ClGYllzbQ6HVXJtZuguee3fO6cbzO
l9hRx0i2skx1U6eP3Wpsy00mOwL6s4nmE5pxbCeS1Z3ApnzvDt0q0IJnjo1ncpRJtj3omcL4mftY
ivGC/KQrmcT74WzW2UuDq1KNzwkT7Hnn1Nc1tNPX8o0UxPaWH9yjadZ0qG31vGf0axN6XlrpfdP3
Pw9vr/4+N11CUeLSSkHN2Y/t/sdFd8tWeXx6Z3MYp8Vi50YDDf6qmV6/ueXXFOdaXtKYV+lvj9Vk
evTcNM6nr+z1Oxwf2YuCeY2SDmlPaRX7CUskm+WEPLpNTvm/xYK7uKXEWR+ElMqfJX1s3UOfGCHE
H83d+j2d65zEEyCsdNf5RuHwsxIotVThSPzbkNT4ES3U7lW7Jf9umFDMoZuQtGWHLZqkzkvFb9+x
/K+nyGueo8prMbAmZuZ5JZqJfcvrL+8CKN52IKdrfysualVTCEQJwRTJnhthDdwWb//RdB7LrSNJ
FP0iRAAFW1vRkyJFyksbhKQnwdsCCubr56AjZjH9onu6JRIok3nzGp8PJJ7CIaXs5QY+Mlltps9Z
7fP20INKj7+swqz7LiGQeslvFr4q74oTgPVSDr92/KHVLiUnedrV0Wsa3yfDB3/NKiQL2+G/8YiO
HG7FB69/lQjZAttcnpbAxdFdw8DjXmdJLlQbdDLOafmGQ/jGA08MWK+XZHrW3bmML2n2kAz70v+Y
K9J6+dEQYT5M9dvAd0oHWB4NjSZ2rhS/wXxWkDymvRfem4KOe6flpqgPrn1pw0dOzQTAN34YqnHx
K0nkJeBVE+wTnnhhbJuZay0Xz3X32GDP3hB+js8oNqe037fRu2YtU2Nzy5dgsQqxTeqTOawNqPwA
BQ6LIxH7Knrzq0PsnWX2ktYfsf3YVz9C3LKEztjNaL4dE5Qov7FQ0VajOEeXRO9qi2sLfTCaj9zB
brVPvYCffOdV92P25djPoeh2UmBjEHf7NmDDF97zUmQV1gw7BXZy5781ffbTcTxaX5NzKLtPWT/m
Daymk4O3SMPlvuGcm9Nd0r4J+4XNwgEEgGbPW7Yw5x+Db74bB4BVfSynoF/fhHcqgQhhWcHQb9ac
hOa8Q+2wPL72QnDU9OX8wVdH20PzhbKkSy+ucxVDuRwsbbn1TwZ6gewrgX8rDbkqRIEnMVPDiFgf
813bW4PPJJ46cY+FLiJpzow8IgbLIYQMewHnoL17iAllc6Yr5nIP5z01jpNeWxBHQAhQlZRs4UOf
XzUi1SbCcmTYVYMNXd1mrs6O6Q/Ja09nHdcf3vxipd5xkr8xZ8wIk88cnFPRJKfczV/GIcIakyIP
ddhysonhmSumHPQ6hbm4/K+3kFmXvvlhlsWnDPJ/WU82yhTO93VtAr9hZJxY564cuCLT9lq2Nr5N
dX6JjIgaNX4fg5yTO0Nu0Wv/bHD+Jl65KRO6KPjfXjh9iwRNpEa+D03AB6Rv5adNfeahqRSDxt/C
Y/UgRA5dtMf9uuWazMI/F1BiDNdV34HkpATute77kAPpkBog54we0zVWtSpnStMerx/sDrLseSqb
o2nrr64JdkXLNhWw6iCaty5Z3MZ4Z0gsxcZ/VobT+4yMJMZ+Rf82/XWpGl1B+TpaDI8YToUedxlX
hEH/NgV3iftpc2+zYiIrRBujEWpZj5oq2eV75P2wrqgkZwwVAlZ8LwHzAtRlMSAuQEXbbeSc3MtR
XwKiizp8ZKd7P/s1UiomD657M6BLoltp7E3jc+HRtTmaP+sNZfUcnH2eX4N5F87gPBhlwDP3YNHM
GeMNfp9ZWjvXyj8qlrU9XPFAs72Zr4jJYFEAsqSJgSlCh/QcwR6qbjIvu+JVMSwOggJg+lLOsISj
36578UDV6vceFVRefSzfyTw5TO8YftXauRsYhab9pUyQPlXcFxUhFam/bJDlMST+TwIwPgxwNTTm
o+yFCrzNSv5RGG0sEwt1C+FdmF+WjWMkw0NgvErkJm0THyM4xJmDzXDB7zTQNsNrVJKiNOJUfGry
R971Hf9+wp1WmM3G8sc7YVCpEiXBy9MjoHW9MyOO0X+Na7I455Nunhs+taUAApKb1CljcdRZsH1y
Tr7QPkYp6B/P1qjedB8dDD+hhG7uU6Q49aIrYRjaozmC68SOPwiw5Eoy+fMXlxWiTuLqkEftxYmZ
XpiKcyom3SrOThPHz1KaJBNDbE0rWWPuWshLnI37Uh9DwLKlpxkt7uYs3XvxvOqThaPEp0GhVDQE
s1selSnP2e4auMvGrciNTx2F+OXhR8AR647jUyPEn0296OfM+6J6vfyeBlpxw4GpX2rMjMYm3XLk
dc17Yd5kmJAgomB/MekVxio2aF48cxtPABxp5cBkN970RCEwzPXJC4Njadd7jOpVlT+GSry4NdNk
WQD8iKeMg3bZUlEJCxrdmMlD5kJvM5hVHrP4MaCI6MKXUY4gEwI7q5tdwQ8to73XqfNEUBMlM7YU
eMDFNjFM5r3dNwB3QNRWgk2cRD8coGs0/Q9txOC/MydBVN9VTv5WzOKhhskeshcd0z5HCZPDRLCs
owIsJLSxyXPN7/Y8xZ+1wBu4IDileDQTBmM+E5oKexUesh17nAklDJFWblUUcKrVK1+sZ+ZZHh8k
7DuPZeJ8aUkeaqYvfgvLwcZCv2OTkd4IbtCF2BCqdl0Kf2fypToaF9kV8g6pVFJ1FyT5up5gWoKZ
itDDcxKlTTo8mxQvbqgftEojOI0lllQOWUVR+i3TBtJQ3G6EMb3aI/2S7RpP0mTjDjHORLiqLAqX
+cVw673JFijJ5aAnSmD01gABuYNtkgumJJFJY+UAPgEXo8nWVbSSCBJoAIgQYLeijsxw0WnxwA/G
l7lk2JAJ6yTG+txygGuP2LR2Xn3mcfwQ822D36V7HAL2caW2JROkrnsvWUjcnM4c7azotaoCqnRm
6OjLNJVx5r9LZ9x2INrhwogPn/ikHCMoBig9cmwHu/JvRKeZ+M1uqBnKBuNxUnmGsYx+LnqkVLxa
wX6ypoA6UQFYLSBL72f0hUr9q70JHcEIAYjLZAe42YYR9mpV8CIFvXtvC5qeDgnOVGCREHzPMjhE
8C68FvXDcMsNUJsCGT0ARBmTmJaIf4HAmXo3DK9Os3M0F2dqneNKfvk2NJzCpG6ldtA5PhLi5Lpg
1KP/NsZ0rRNm70QfAKKFA6FjiA50yEgOsMUKMatxbNbOZqjwvxjMb7q1CS2S05RvbbPqCcz28P86
BKl9smJ1C/nFgypuGecNAMyjLBwCIjA4G94t0qhDPraR4iFr0CRJrkVy0xr+2TD/5BkcvBI6BqSg
AnzQm76TBHpE3W84ifmeBrvWSlg2LcvXUi8twAJVfO8X28Gdj/EYYGuHkQ8DYme23xOfNqq+2PJi
TA9Z9ZBUD+F0qc2zSO/77mgwOnW3priGkAV91Gbclr0YzzrHjLAe9qEHA62G7foX5HDmOqomEjX6
+af3CY9GkBLXa98nEp3jnStxUk8ZegIK1QUbS1xOWa6jCO0ekYmiOIbqFSPBMTgUuqWPmPGND7aW
cbNjY9N3lBHzzeJW4hKwEusoXJT0yF65rjmb7LB9bu3wKa3DndISamT63ne02SySsS/YHCTadgoB
wmEg3rCm15oTY+MbpIv9lepIL+1qMj9OYX+IbhZ2G/MDwpv8DxQIx6e9MV5KFa2GnMvSSXYWPUJa
EWvls4VDFwyZ3D1mwh5FkCx61NvX2HoFkozn+ZC4GDxlJGORkYGukKS+Orh1VrhqRLnteZahNe1y
oJ6EWkGkCNDsWy+G+4nS33L/TSGRLgQ0dNmn2b3MznIOnUbmdmpimqHzs89tqxPn0ausg8uV0euL
ldyyEYqvOI0hQxOXjmb8NO1dzdnBVRqK5w7rViMtoZRxUTlQy7mozEBsqUedCUK4RRveHFr+S+/I
6aDZ5e0Ac+KahuQugGot97RHxlaRXtkcQ+yjWWC04vv3pal2Q4zdiDIeWwHdDXlN3oin+CMA6u6a
ZAeJ9z6Zl4KSRkhmCjzJO09s7uU1JGhlPAQ4jy2d2fIz66xfu2Q4ajRTPbZJdmeecbvLHIb4VCpG
X+wrALPCNkhqKGx1lRbEbACmhhpDZ3w/Ue/UlK1tGjSosZWFkQQdgMrSn9SFL3zrwvVIFUs1a6fE
6JbtQ9ehB3q11fCcVgyIVUj+Q4RKpS2fS8tEhjyIk4yMzei0R1B224h/rWB+rD25rfrgNVPdcR71
ajK838LvntNEkPSBhZKob36t9o7tHuN4wes6Ua4s9aC6GUYZHgDxDNY/lc4HcnjVyfZs991vl79G
YlVo1LT53miSOzn1a4pGQaLM4NwXEkjVfYvbT7P/yzuoUBTeA+rBFFr18ikFSTazY5wX2E4N/mMC
xC740qQhhc60RW8cDhz17Mqlsu8M7+Sa7SbgJjF7xlrZORjEHXZ0ZkMYVofXDr28xLOvnydctd+m
7G0uKBnVb+ZDB5fcANNDl5tHbep1Pp08FpRlXoIkWfNH78FQ9z2KvmM7jpv/bsREIxteBRo+lVAc
rT//lc1QyZd33joEyY/1KhXuemnNmgHfpBE9vn3M+vB+tDm6U5w4xhJb/hhdTNvv28r6Qb1lG0gR
dQmPOb+EzGEgceiMuxGpHdYfmiBT9E7/wSV8RNtotvbEtzLTY7BMcxg5Bw1ltVsdlypDUAaVTryx
9J7aY2mweSTLadKGsJrRV8XWuE8R0BbEdAPBdH4LMLKJ8SZJx+9YiK85zQ+F+SkjQiRVsKcX2MRu
/m/pVzI/Yh20R28pkMzJfK8dkWA1CwIVxge7p8X1QJKd6sdqx6Oo2C+gKdEAIh0xAze4gdljW1t+
Z6FzB1hl9OljrZHQJtZOB7tQPU4IGifTekDfBhH0wfGRd4I9Cr9+qXP3fql4PAz6eisE8JH4DyKR
S8PpannNVTsWbbX9321v6m/TfzVIjG1tva+0vHcK2PY5JFbeaQPGH2D61Q/MbpzoUSTwXCjMZvy7
HcVVxturHL1L/b+Am83w24dsCNfRo0MHo1R2+3Z+84+2yD6V4cNR1v23rY233MtGjMgMXBvS5q4B
XJVZyai6jp8nCzloZMyQAZMJKWfj3rp0qDZ0yuFdXTMUGjFuZSeowQIC5aRKq49cuZdKyO9ixLXH
DyFmmIaLjNLtD3FYNmtq2iJa6AK3pEG5GAUbWxkrvwNripBnQULhBK5q2J0AnzNyp7pCbsJl5NC8
pEws5x/hvzSUcbS562BQp8QTj+mA+t0zsNTBVtdxzm3Dp1Mh+mHeVDpX5NmPzbMyGUfGxql3vtzx
mUW2PCv3zTBzZiLT+9BPe2m2N5XM31XdrlqPNqHMqfaA1wIyQrtNG6LAJnh9wgpe/TTpn5MVu4ml
WtIWx74m053oyzDfLUdlbF1SuBgLKJVzr1lluZOes8oz/+bG6rdSzpNNGx4gDBKJ+GsdZvBzsq8a
Ey56H+/bNoLrNRooRZBhZBkrX2QnVTCCsP1y4w7vRQYhypXzqxDzT2mrmCPZPBmGyO4qO0ZQDhHY
Sl46UkfVJZEUMEFLjEr5Fs1ZtjJSDxZMQtqyS0y0WCcDyR+pvs+Y5iQiflaxdeitCu+eiAR35CaG
9y8z03SRSZWTwO4455OaKtjKKdkJO3+e4+HFDat02xfpk+15T2Ec3VvVdIm1QlrVQtWtrJToJMwI
VPvp+WmzrnMM1AS4oJMUazUMWzcmOHxw048qOc/ax7dbm0+NZTerzq8XX2y78Le1JqOoHDg/XMUs
vMUDarzOGvMPkFY7UfvIIMOFOaHuwe+zuDk2Q+yt2rEmuGIK9m3xaZlBvfcg6CgCr8Yak2iGcSu7
ndsj8voI1N+KjEPYo2ap45MbxU+mUd930QwxIuYGbfJpOyU2zAFCjrq07LfMFw6t9NpdneirLu3g
btLypkuS1nKFeqBBX6LGktoNEGfU5SmyZvNJOt2ncqdTIrvHyA6GLUXUg1N292FqzGtiY6PS+BWG
8Ty/p8EhYEbGH2V3tBiNIdE3nqbsyD8x//9X/raiP+Ef1d0xDw7L3+ASIMsUbrzDLnUj+OAST19x
tArXPbqWFk9+mAPg1/2lSpchqaZdb7ufsaDzMkuowkZCHGda9CGutdW96Z6ylHlxVFNW2a1L5Qz8
4dTeI1WcsyrQ23nzLtLVblaNR4yQO96NKLOE8xUKKL19+o5EKMGqLS9fDHiwMRBgsC8tgmtJs6tG
cz3U/KpiOAzMHV3oJ5UJHTLA2yGhsR+nbZDnZzfE0WJyt9kwTXfaDZ1VW0NTG+S1h77XFFgMe2yK
cniL0wxLnRCJZAyMlFBOlqZxjmzxPIQ4FdhN+cfBvvVtOnnZQPZSNCZV9kWb02feoxHJSy1yfrn7
XNTTczBW49oKkFQ0AkOChL6z+h1aIEMzdvaBJ8+DwjqkDpVDj4pMFMoih/SDTyghP0MAIdPCFmZ9
rGfcmAczP9RueJ2EebBq6qF6bC6VMyusdWOoqN7KSehFK0aIy0Fi69c6F4yfHLynaVdUZv7q3NzI
gmqyzzi5ayrDqfkYjPEjl82PYWPeNeMzXVKXV4qfr6pPr1LnpJkq5HbVv6FLNtWMcYWEtGmgb3a5
YdOcQ2hmPBW6Yu0FwdVpis88hyao3g1pXeYU98IRZljNXL6vu3tpls+xk+HHqdYS46yaL9rDay2K
gyHgy9u4tXnwd5NaMlgjdCD3906WuGsvra+q1ifP8+6N0VqVUDk6a+sk6jRprpg2DfBmbJlgxO+i
Mn/N6XOqkXcMzJ0NvW8SNm44Un/YW2ekZ+IDrLqhOhaBgjhgvMgyPOU+g/kQy44SWVUhDqZdb3tV
7dqgv1VDBnKun/y6zQ74Hdu82rGlfnNHwtkGnrHL7Nars69uTt4Kgzuqj/EJi+rbbEdPw3IM6ER9
OSX3keHdh/VrOtsAj9E59JYWHQiCpVF9lP63W6ZXZ8BBmaeipfUdzmDnI/WzKZfi098onT/WSgd3
wpyYTeYXlSC3CcDZtXzwjDG6G9r+2WIkmGTTY+JhydGfg9bbFaG5dTTKXC9HrJpYtDqWc2V5+zXh
v1OGY14KBpTe4tn7NgNiA62dn36mbUchVzI0MEOUMHZjPBi4VjZxd2Odw9WNix1o9oFV4SjQP8em
La7SR10VQIsRSZ70xMVimegb32Mmtu4wPBucy9INNkWAaojNGFnyx+Nbh2b10svqoJPGXEkLAD4x
McOayms/sKmj6aPPnZ/l+XArXQrIB1k6UIc1P13VA0QX8GiDeddE9ZXZ9X1e4r9jlY/xhItfbO7w
PwR695ObiYRKFfedHZ482ezaBK+4OgwRoRHr29EBRrkAxuAJBHVxb2IlqyR5kll9s7GFLIvqmM3M
L3x1S2vnL4SFJjL8ylXu3goTqo9wE5uyKrx37OnZxe3VAp+CkFaH5nOQjNmuzj5FG9K55RZMCwJ5
Jh8ORm88BH5/CLKEIrRFm8a2LVpW+PLfpu1wCGzrAefH0a3eu6b9ngcENjJllNDF4yljaQZS4+MX
vKtA7ttaQIJI7HcVGs8qg8jFGVOmWGUG0UMLxpGZ9bqO5SZs5C2qhk9bymffwVcicoKrmHGmMSxO
vfQlCufLspKdlvmgZdyFo4fZN6dEni4Im8TQdtzrorPuxjH4zfoajkrtsgA5n91NHyQPTu1fqjx6
iQ1K/n5aHm4J27OsPsbc/86b8ZjwcoOeF1oPf4F3sgPE/7npbUqnOBuwDyM3RrhLNxY4W9f5ljFd
i/ttBBXayxgxmQieUn85zMDnDK9bRTyNqnXFqsmmD5nDui2glAMOPmIqw5xgGRWlH9xpR8vCgl/S
68JSqsi0ns9JKx/6sMJ2bROI6jZ00P/cgT6lrp8S3b34o8D4S9vHTpJYQAJ2YgBUhk0zrrS2wQgB
4z1cSnz9SdCGbhBM454f/Pk2/jug9r6k7Yd1oiyAEaNhGhK0pAGY9iXxlgWYkbRbAkELRTaVc29R
SupEYrOXyxcH6jUF7WYuuQmMGfInGy43mw9euV5VSfYKXPLZ2+ahdWDJW85WuAt5QD9kEaBTNJ4M
X78WE4UCZ5An6nuwTBeumCmSh0Bmb1OkYXqR9OYb57HjioscvY/LCP+XSVwz7qoktTZTKAk7GPAr
aS28VyHRC8chpSPDYab5LNzmbUiaazvB+4mMBvNLLPC4qsq72it3gz9sSxnCjPQ29L04K9FotnlF
P7OJMpxRKjjMFnt2jLmQxr+GA7SMfxohn9xm+pKdBWnDeiZrG6qgvSuCZhHCAv5PxogpUuG/2RKA
sMySXz2ZD6K3yDXEskhvQqHYbxH9NRc3JzTcaT1VzzUDhLAXqOi7iejX8aCgqQUljnLKca/wFAUz
lrnPHjL8pLOMLpaMPsEczOyZ7RJlwFDoMbNg/nb4Hurk7DTeetRGSFEUPDbjjEQ6W2UjyhZVOuB+
8rduGfjNEE7wK1aB+zXHHVRHF7VBRAs68FJj+FSDjD8HrJ/qCUfFymeqkDB6J90n6PpXcLSS+fBT
FjFgk5H4cpQDJxKJXBNfBOPKu7IQAqf8jW9P/U7D/8sYkeppvkYRjPL/PrhZX2TVANPBKyR1KS0Q
Hk8ka3veXpu/8E6mjIGmIWBmNIhfLJUQ5kHVlbC/dNOsjcp6a1VwPytzZxTQNFtnbSVq19nZzqhT
8kLccT95YlUL8a6V/+TOLc2XSxVJ2xaV77ZhQRhloqdme9dJcbDl4xAz0RfraEyevFTewhAeaccH
GPAzkBk+5jnWWI74K7uPAasDZjv7FKMoLiQK6uHQxumfOxcfieng4I5u3f03G9a2sKdv2QaP1dD/
0AWsLBQdecQ2ij3ApSZ4Gq3+OmUwnMOi/614hYWR72wp/kUps5IKCSgkxZ9Kjq+xxOWxDvd5Coq7
SDtnKu8syXFT0cdmMte55dGoWgfZxJu2B6uk84FklX7PJp6Y6j5v/WMlPOw/5h+mGi9hQxmRK+h+
Zgz5CkJ316LFIDqU3m4lMoZXRR38jR0mMCw/Guk17eK97t0PmbElQhvx+ckTlDsV9hAUnrNJXUxX
TY6y2BjZgh6H1X6EK9cvWEr6FIWgK13CynFA4GhDu4/APus4XwvPXRUe0UFkjnHX4zTScAImYA8z
hc7CDQ1+e3rolNANiwljH18GozrIKsQnDiaapT/g88Cm6QNGW8YxvEUpLztAlCgqvhTz8xovRnuB
c6NVh7MjLnvLD/SB4XoORjvHZwhufqcbgi++4DFF5T+mW7u0A9Xl/6gq3FlFCUIMlFL8NkG0yhqy
YPBJSyGjU8yGFt602OAat9Sa11aq1jPviekgfrXkyEM/sH0HB1myumdrNbfvTrqve7E7sbPwJkgQ
4eNvmKLtA1S1pgz0rN8MfXqQ4g9TeJs5bN+98AujgX+fryI5sIMBr2yre6QquXiROkXlcnP0mDvB
n6RKmAoK9vfaRBFf/ajgLbPaFXS2hwmyqoGIsmWOnsLGVMxbjeIjDx7keKV1v8v4DylRwRWdu+jN
Bt43MLRPxTIqH7dFkdxVDRORey8CMuTbK/U3p9yOv1H73UkkA4g2VSdIWkMEQMq6xb/GXepVv22M
ThKSYUKJ2HAnh+Bvy2MXcLTAc9ZctwOwXLLkJfODlrfSU5uXcOErDS8O3VLFr2+4fGrEnwYcwnk2
zkDn0Xwe3Pc4YO5SMlLADKLHZbsW3SZIBwbZ5srOxGF5MxQNqHliB+1U9xvxMTNkyGWh1rWlACER
edPyTYV6ohAMM4pM2fZPcTHuh4RILi4WEOOgtzfpsx3JDVbPIA5SqYfcnbeVIqZjWblpgj0M7B1m
EqHLcGKay33yyptZj/WEJWA/YlKB+GjZsU3fPollXOEWIS/QoxDtBjxzESv2xEN5EMpqg+mpzt46
WjQMMyp0r+QvlaWNxlEQli6K8qlQTH0w8ZLxC4DwwXD8XcO/VPnGc9uk59Hiy3avdtIfoxkTujp8
r0vz5CLg8B1MP+wJNSedke/Dr6o787WNH/MoPzJZv4RYvntS78Jo+GyCbG/wYj0lv0dXP7pWv0tn
6ris0BtLfZR4OnVxe3DoGNrK+QPS3BXlLhyiI/Vo1IDFGabDjsust1K4h941n6KlKxujp4AmccB6
Y/IBYtj8TTxvm4z6rRrBNeFPQT25tUgDyGviaB3G4M3KFm5c/yWWvD/MOx2renWMbLhbjnSLkXQn
iJ4iK9zczdK570qBbnA28ctBi91TKOFyVafXsSXbzhboF0MUD7Y85ll2EhUBNT4ggizyH/IYoDpz
jk/lOdGs6gJx/hLmVD4Ppfe4/JDZ5jmWFNp46gx8nuXKMynbpU0YW9kzRQA0IWUW9XmG5+lkxpes
6Y7eOFOoYY1imPaqxhbKFfl32Cf7HGygqkpCh0x56BVMk7iG54SSoIVU6odJ8t9XmXhiC2XB8a7N
WB97MqBqR0V7/S5jhtLLk6La+WnK9mkIkWLzCSYHdX2ZfuC/FvtMokLIMRGedYWFXjkyn5Q/P3X1
LZjxcZcz/jiKoyUzim2gpxNHbbhwDQEn96OlXxzBCcVrqPrkZDfNtg5gS8etAR2H69Horfs5rx4K
4W5DbBULIIpAKnQcLSR0t9lgBlb5ndgtOGlt6qvBEwg8BVtqoMtLhp2KuQ99hwkdHqX+fGm6gVfk
4v9GZVv41SUv8idcbkWbfqsm2VjIC8Okfe+w9bY6/MILO7wYQOpzTExv5mfmrnLcFVVkG5SEltc0
jW7avo6M9OpoN1bzAQiNFL25+QCWOVuKU2gQDxYdy1LSlz7zMlZ5XJsfnPgmsRo2FJpynu+Ua781
VnWbABFk+RGNpCSF2Jon/Vccims1IvPKGWiFQXGPUExlr1F1SnOScJP8ImJAbqShoLTPcJBea/vX
H/qjPWhrFWdQuUGV82K6VFCNBeeJ6kG8oqB7LvhtoUDHWrBmmh6/PtnjdJti3Ni5v8lc3DNtAt8q
3J2v6f7zyVq9p7J4GxTuplbnP+g4RCn11Hb5h4hjDDktzlf90qJbHabupe81PRIx8ct+WLQpErsr
kn2yvD75hfpKBrwrTPNZDcgYLXC9gDaoiRoNU16vecG5bJ9dTeXXFwGGZPT7jsAjKm6vXsom6Waz
XBXABz7ejwbj/1VvRxjvWBqsDj5lnfHiJs0yiIfmnNN9zwl9zOBuEsB8T9dfbblMgTQQYZXUL4vR
DpR4YALnnDB6n2d3P2D9LLueAeSMOkd7+feUx9c09rE3gYDPmWr+LjwM55gbGl5hxD2jIkYu9Hmt
w0BL5NOrgDrf+S+xqAjZybAMxJJUaPnjZtAL1Vy/yYmDvZkPoubiKFzxUeYdSvIZRDM0JryFKAnw
vQy6B5ObpkpjxpjoA0AnIys61gtXvMOKLrVvskSIWGLH0hcPphFeOhMfMdRJuEjG3NHFgB9gkh/D
tjjluvbuAuIDx7bcZD5bu4A8RBOQrwIC3HqTUZiTMBJ/l5q5x5ygIh9LZE4tvHOZD4dM6UNq/xP1
DD48I2t2NcIhq9sMWcC1FAkQI0+dFVz6gGM/GUsqCcwEc5cGrQ+Cj6qGLMY2Yiq0bw0KhSmrNRpf
+ZdLbPq7mrfmktQ04Q814lvLPZMF2HV15r4J5JdU7t6F7AhqSJq4fGEGi5PSZF9Z9n9DUy8JMVyN
SYPbj22hT/NG3gGitLJ4yCdochKFYSAJg7IelxqyLIN9ZwcQg8TOdR1KKwcPkNC/dC0kwSwonkx7
cJZp4l8WwSDwkTBSiCV5Al8qe9FbrcIK/v4CC7b7rquJ9QaSuJskzDb8Ut3mU8K+9JgiTkb0Xlnx
WffNhzZfU6Htle/JP38eUQXBMgnGTRBjSRfHE9MK59oau9AKz63dYHhMBV0vLzO7Ic6LKnWhtWMF
YP0Z9kirVPWdh5+9syRfaPEKme6xrX1+Z7WkjKmPWDS3NCl3GL/Ydf8eW4uaLKDQtOC/liaYRsdu
LbnmEgmttcKuidtpzIPH1kNLGNjPkZ52hGzLzjlPnv4bBcD1jGnYcqRb+tZyKRd5hEOYueupqkdf
kt4bQV2DQ+D364TWPfTTVzFhuyNoh/tYnWSNPfSsDpO5GcmfiFlLcdn/ObkiAQ0VReEcI+6pDlVw
RQ+VjfHZySwOE6psL/mnaWZmeLKq9w4x1bTfpo8N+BqIEzFjVrmW1JLpQYvwWsbjPndmZlnyr2OW
1cH4tag2PbNHPQHKETfNh2Ok66wFAvcbCv4iOzsKEqLZtBUm8s4DqAq7w1CYJ4NBzfW00q77FnTO
vwmyxWRjCelCHODORhKy5669VVBf7AgbLT+4FIZYl1P5oqT12AfzT6WMFw9vUTQYys4/k3A+NyXr
F0tpg24/C0i7rYP18iyWP7Ux3QeVhrpH+q3/NRR49LBlCzSCfu49xdhehH74604ejv/5dRmXwo56
1Rk+dkay9cofbrNNEXdro0RK+ZNW7TG0MakHZS276Gmc32OsffuRjBuURRHOa035nEE09ELGgnaB
W5EaNiNXbg2v0uiiHWA31ioNeUgwByHkln3+oGlbpxYPhuR/HJ3HcuNYFkS/CBHwZkvC0HuKkjYI
qSTBe4+v74PezMRMV1epSOC9azJPKp4ea++S1DDRSu2hB5Rp+vXeAMbST/k64gKQmuA7oHDNCRVv
9A9ZNmD7lfukAnKXvMcCIJvA8CS1d9ipslQaN6quki4KGyUKGcaam0Jo9tlU/2W8m5Fp2lOuOJmQ
HKdEv6ITvina7KU4+QQ04ybV0Ij1u6G9LXuREepISI2pco3osDnF7lL1FkvC7JzzSud15qLfhGhk
CKfJuOthSs+XmXgM8F7n/gavo26pS0gP4x72+a40SQ/9qVrJr5mg8M9520SRpEH+gnya4ox63jTy
+9BSx3W4n6VXUirPMU2QVEvSZeoRzshnlhtbyVQPhqrMSJBGR1WLYyjs0oKlv6rK6GQ5sUUuTATP
TokoMRKfSeq/9yYi1CQhXhjkQJKVLquYVaUIJ9bVriTizPTzL2ssHqNAiNDsP5BCb3sfo2QSvprM
JJWs/EDIfDFNDC24qjBKGq2xVxVoMtia/a7c9Qq7307rzlVPALUPm7vvF8YIutzCIAMPhZVAVhV3
U4yfvpO6fy2BXRC1m4qRmMQ8H1g3j+5vOXT3JCndUEf5GYEHF/26s01WL0lIJpKFeZIOeEiwE8jz
ZRx1h+1bgNrRsLWM5aUhHv2hvw/81Vqrc+Wy+PEzxREZqnIjmbDio1EGIwInsmJ7XXA7L298Varf
IeKQBCKGqEb3oVK/tQo9mz8sKaXTSKdY01waDbMuoYlehgkrjIJq5LVquZICikzMlMeCE1PMmqOE
23Kc2zWisSD3CnSDdXRIOcitKr6pgXXVw/JXKtWVbBWXBU43t5+BTsEyTHT9pJclAm5VK2Da3qeN
xzL3JY4jjgTsPojfyb7kLdgJTWehEzf3/I+1VS2e7MZ6lgVlFd2qHyVMZBD0BBQ/LCZ8d1IUz6xL
d6x8r03lrWyO26KBWUizp7XtdsoDlNF5wcZbXs1UpbMlbzrBdwNJ2BkmKc9KzKVO5PSfbwz2bPFy
8dtKI7DNQWfxo9MQ9KW2nay7eS3S+1KVc+/A7Yrlba4q59qQCfRgqKKo/4LBQvpUcRq1h9FKDvWE
YxrhbVb/CZwsM+N5ozPRD45bA0PNojcr/M0kfv0coyK8KcpEcdIEfw3cuAqDTIvTXLj51LesV3Eh
JcmlnLW/1K93NUZARspswQdqtZDA1gqDHe/+KBIxaJYkXcTtUZWsyzS8KUZzK1gYFHiyG2vg6s9g
GEXUG/k4Yk3oFG+ZzPbGZ1Sbp5pz10qVjYRYc43DLjKM9VgpACLjrylHf8Qh26NRL5oEpq5oebUM
PaebHUSozsxoDbkYc9JluphKxcNI4OYbxoUn7YDy+TBX6VI07Edj9FQOryyEl21Kx3FA4FU3JZfP
X8C4ALjyckrrKMhbZq9+kq9bWvtEoAaeKRsoCoTwB09Zh5SDtAKJ8wFOe1hpN+BNuM+6DPsbQ++E
SiOysi3DanT1PFEROgrjzSyR6KXkW/SPJlZdlV2vZWwTdQaN6T8EWflSa4w3QmH7aeOqkLj0PFzn
efAuSk8liN9Uq/snBcC6jB9dzaFO6HNtz6b/FjSEUElW7lWKSQPCtiPV8L3nIsNa5mrbomQA0sX7
IWU4Eul7zt71RIvi9sXc2Br+4i7KIV6Yxa4w+R2KHPKoKCJKZWxVtTMHlSHTN4Y2Dnx/5kUJhH0j
Md/WTYx3zfDT1bNF8p/4mursL9TJEZuF9zbKGY3PGc8ZSUhNPdoKmh7OpEjAWal/NcEH+YFRuBCA
V6akv1fkYmsiqKlOa4Esh6h7lHJrhPEbSTZ+ixG31RlNMSypB/LxEowlxaiinGBREs3RcRCbu6/G
gd1DTDGJ8inx+RnSzFw20nk4NBDMBj6jqAUIpHWwAAtGyYov3FntOnoDf9ggb6ypGR+N42I5+NJN
6RIk0koI+s/ZT9ZlVK/xSU2dTtKCfh0sRFcmN6SA9dbOK8uZ8IHmffIQFOGDq9KZkyGzkbCwpNXb
a5boMq7WnWHU1yIElxZBFNSVL4nLc7TUYeVH5xEryrLvc8METk1jeprEBrwQictCBi2EA2v7HnhA
mgHMLFqYBspKrfPPKvAvlmLgpf6mi+OuCi5LhVi25nfdf5RaBwaezJhMRea0aOugEOAuLcibAwSd
t+vRH9loEzL0T04gWRboCHqXFwDSJF2R5RN/Y4VwbyKqcaU9a5KbaJ8TjW4DTIIef9UWXxYmFdXC
v2IBTsOp8M07xxR8Ml11YgFWtOu6YGGrvnocrXxBhfWomhGH8mnSApeZCf+SXrROCowrV198ak0I
R45hetlv4HgPBmj4Hlb/Xoov+nhgwLkyB24h8ZvNM0FWfja7DeLnzNi10abDXThwbal4FtQVzkV1
YRNdOmUTjVwLLLmEf5P0VUIdYEHLvS7e0oRpERotzHvaMfJJJnmFwYYqeeLYhRCCxJX+j1PKgMA1
0GP5H5S2RDmJGJl5pccHH9mwwHg20m8ROMO9TSjX1qzbhI8FuW1dDVQU5r45Z3R15kHnTtTRLn/l
vWNGWBE/pPzLIB7PeMRPIdzkyZ65fEvuCrJ0GzyS/wltF7SqBluWof3g4loBNkYAhop1BdNR4nav
HvoYaB4eXAJuQkKG3fJd1Lw5pSdfiTEjJ8MxxF/UTnJ3kRcUG56FH6nnTypuBQMZMwd2YWuX0jjw
XYn85UP/BsyCFi6oPUG/CKM3SmxEANvBdRk+qAGsHyQWMsWYaOwa7QgXXWsmZhcHZS6JsMrWGgB5
5ktX2YDRvFZIFIixIaziR9vi0uLkF5y03YHnMDCvMy0MDwUJHILdP+NhW2WHOgkcnpASwPxAQ/vb
AQMy3+nhOF+ERwTJn5MHMah258jtJhIgTzAcwrRzJSrEbwhKjYjNCe8ISk9GVbtUu9S/Rrw3CZit
DqOK/BFP6hdda6rc444HH2j5pn4W8ib3+eMdaEUCKDA3BMQItYQk6xg0Hao+KPwlWpXeaZeBoEm6
yn2n8OuhBlof0GbN6DrwqSOf/s7uxdn6FfC1Pf0M7ZI7ffOgBSY9oSN3byg+oIKSZtCpm4x0mpSJ
716DxDO5iAPya/dCKIywOHnvHmp5XigT5Q9fZ1bfU9Nhd778ZiRedlc9OYqlB3UXy1NdH4jJgNLP
n8OUSpYpFF7NfAuHczW+dd1F6c56gr4QdLmABA67+HXUXpnM9qA41OFu4ltm5aIi+XWRuzTfmN1i
rVrN4W8xveEpFeWb+Z3JTyPB8O9E5r9Ut/UTSc/TFVLVlG/78cgD0FW77Dx9t93RwEKiohujTKD0
WlUXJrMYULiAAvDXgAF/cAFTNjIUmBqXc3WAqtGQerCWjI157aUADRkLL4Z1AAFBs/gGuRMMk58J
LF4kGf4e7Tb+9NhYNwL8kDVvHrOesN3BrdH9i1BcYZoPGHSxgxjZLTDxXp1CYhcixt7qNs1vvAZz
hd+AN13Uzj6n3Fg+Jf0ij781y+uBy5IaF5OLuEoQx0LuPhqmQ/HSMePdl59IEdlNeDytaAkZinT4
VL7kyRE/44Ft6x6ViJa7bFDyn3kL6omcNbwRud1jAiQXCa3OrDjQgYh60Pybgtlsx7GFvUFK9rh2
y+hkhwlKiW0eszGT+ShfUnZAUqcVT7iXvg2WSx0d8htiTXaxefGgNGwKLZm7DtUtw7DYngT6x+uI
9TumY9uwduUjJ7GEi5LoPJ7vNvIqeuP6CFgCpXQcehXLvZaJwxI+huBOvZbd1ho9sWCF4IUDNnZG
fFdwOH3ikMMCgv8n27SXlgfxu294lgEO5uvKtLGxCndiWmAAUrFYX8vc+cY8BKACwrz0xPTfL3fs
xDgt+MES45gVm4JHBGxyRaTsv6kmDIIRNOLh7Ae9/3oo1ylAuymZNxAqSX0EYCAjmG1/xfDMP4eV
40NMIZW99UQG5ZSmMz8X8Le5Rj8Htou3P1kxw26vGvCs6kjOePEaNI/7KWJ2zfca4XNw8IGhxFji
7Kulw0Eogpt6uqmoRjqveCMxR71MFklPtoWtSKdHji1ofWX5LGIs5i8JscQuaO8BId5g89CTEUZR
/EpogGE5cRuPF752Ezi8Pexj2DqSY6nQRvbzLxi8qNxxERGSyUiSzEzwf7p6FsJ/Pod5CXxBFh32
hbDY+BaxQWJTxjKgIVXFq74iinLsbdww5Gp6wnZOFuIkBCxI+BC4UY3oXviY/V0s7CpiTiu0G3/N
dOOvwkcf8asUxUZIOadwrn7oMccH1k/cUcOXTPxFumvVQ9pS+/dAfknpc4dbrznglReCpSW9yB3B
7thMFDE76tnqjW+W2wIHNJbbGhNk42Ls0d6C4cl4AOkBCphx2OU5FkpcSGSG2eGWYRI4RwX5rcIp
wJcZgkM2W3Q9BBuKT+JceFKMj/sfgVwN7CKuFpfDjn0gH2LnKsEt1TesPkntiIod4+i2WtHzntR3
kQJGfqJN80ZtW/5EvLPsTcl7Z2tl8MGtoBNBwDDDM8g9I2yJ8fHmM+h57czgsZdsRC58c1wxiGBR
Gs148vuOMJiO4c2SAkYSNjfOVG54u+Cpm9c5dCzwJr5TQEp1pvwkYo+zY9wwWwIx+LUZiXtLvpkN
6opwt10cbQKsuBTAzuxa73HkoKUm8+sfaTdMy1qCR6DxJfb04ghJrAuh5PN8YkEYOYRAiF+6FwwI
iT0Vqri23MRNwN+O4dN9rq864eEktmyEH3PNzQ1RzdpyFOseIiQRhex1IWVNLNtRESAL5ucnRawl
u61fHjLmqjMbv8DjEOXKWWK2jE9Vcpp9s+EdJ19O8uoPAT5Kv5Z3MSV/uOfT4pXLoFw5bbCxDmrq
dfqOeR1cx9xE3cf6nFcSqOwT1XZ55MiumWvaFl0kcK6VeSPGR+KxAHhIrRihN8Lfx1VOTiCoSsCQ
kOrFHaZtIhuImMHEYsPMVg7shtID0xyZJc4NbQM50ZabBVuyvRwF1et9wuJ+uHIaZYfsfOd0UBAs
iZtlgm8r/1qAla7/J7Wbim4KEHYCNWxrIw7U6byIPDqVUA1/IhKiGFRQtcpOlu6F75xMe/nIL2WG
Hosvs7vxx1VXQdVXrHj4asLyCkYC5l4BsZpMhGVS57cmtRysZpbyKfY0CT+CFn1Polcl956PXPgX
CPwx2o4McqbRbENa/WmYvzHqPGQ9+qeA5Jr0KO6D5qzFTvDSP0PxYhJ+9he8aWi5ynu/MMUhel5k
Xh6m/fjItplvUw+HD8bWKGuAdYB0hlJo/UDqFE/GCkYr86oWkxZ5uZ4UOkxOGMj45MbbqJuQARTx
lXVH8W1Je9X/iDUwWW5XQ8NF8HceT+0R5B20L84fdUPfjYRJ3Y9kY6UnFRgSGMmDbF3eQzxmMtnZ
1s64E1RX9+sgWMUNnz007wjGHOvRo89pI9xUULuOYmJLwUxFYPiJSdyAWKs7IOSfQX4yYZ/u2bSN
LwptbXtIGDBZwnESt4muMQetEHj9tQwhzYZ5VbUNtHehZXkjd4tm9ZFq36057FP5h+d/oAOo2q9Q
pg1lt9tghwF9xBg+8aboUbWn0XrTY+JiVFAKm7HHAC2jIkY9Su/TcHJrHzhNZIpr8tMtO3zG/RF3
j07MCRhmJvsVJCuRW6ikd+1QsrjzZ7ppsk85tDGdinscxtk/MjcuRGJgQXQAvbFuKD3jwzdc+HHF
BCrgQMnED5fZQsfyY+uba+lft4uXcSvu8G0C/n3J29Mu8n64J+kTIQbbuqWqIdty44+3kI26EvzT
0EAd/xA/6f7DPxmRR7FO+8QcB90EB/wf52lpT9gLSXkP/zFoLDBxDNs53PKOI9Yc4SGoe19ySCrq
NvKEBZaZEOmKObW57eMl8igwBYPb7lUmjOwY4y4bFCZHtSNuQKEyzJI9nUncdQRJ1OHO2KC/z5Xf
WP7FuFjCqQasN+7a4ejz7BKLhOa52uJzNNFCad5QbEv6H9r24hYXhyQ4RPe2tbs9v9TkJ7F+CaMT
DlQKQn4r7tG/XoIM85IgPvvUo1cQBZnTe09AhsYFIMBGbbw6IP6A+g36DRr2VZD9thawJ9SOBJPm
MpFU2iPcpb/lb7zDnC7dRU/j8pbRR1rfBdVVAghz+MzAnXU2B5TRPGb3LWsOEDj7S8aTbgEX7Y/F
r/aqFBele2xe+cuNXvnSTaf/7ic0T2v5wbpSc6RmX1xJV1nMEofUfwSJ3e8xngSjl5QH08AO8G0x
+EfSwwqYaBYoVKpnpUdZvmceG8h8PkScuKRzWvvoSPKbv2UZR6FO2aGvKz4aTfdWRuQK1QvjbFPc
kAahkCa4J2NZAPHZ8rrbcCygrA6S21H4J04N+xDgDKZixfEPFmQmDVEOjkjCLnj8VcrLeWRPfgO2
9z1S5h2kDWv0VaDZVGgTU1XDaeNrJt2R8Kd2xKizBxf2HpG1QtxJZ1ukfAbljr4Yqt7T8NK3WtvX
5b1bwFWIjbl0ac+F8a1MQqbPZ2k/0hnOdLcVkfTDh1reyr5eZVj7WsYFAQZFqVtBDah/zYqkzl49
fOY9ehw/sys6LwHOaM8rCexUJJ4mDiAuXiy2m228WKO2fXnu6cpHUYNlP7DHQF5MkpLVjbtROYRR
ToJptktQmgszqiuKWiHBeESjD/+MwpX6ut7W0Aol+QANLoOoyIjdusvTWUYGjwikGFhFoLnalstt
LLijikX9AFJm1VrUQuw19RTPIHSeCQABKemWcFCig65j7MddXPmo9L2GfolehTIP7Uvq1s2WykpD
11yxJ17cCPFBM794A8x4CeFjDRemLjivNITaz40y/svaL7OXMemdqoCwc0FbTUiUTBaRpgmGkpKs
4pYFyhfM8K0gUIB4BSqwsowz/RXJMggixnplkCYxkKTIJm0lQ0tkmbxm6QvumjRI8VP/7KsjN0Dg
914BH8qi7hhEdYXmW2XT0lvQtCcFIY9ebCJ2KDHalFygihDeqfTNeDf6/yB2XPyAiEQrZ1SGOWeu
14H0xVUmU81p6oWCLWcIO7C5Sl45IygW09BATVCi+6RhTMIhFl1IvdPEfRKwPsE+kuSwmU+MuSj4
mA0pQ7TVEfrVjFel/FBRuZvMYmb88jGh0GsL72KBvVIYdj2bI3Gfo1h5YZW2Hk2+WWL48i84uwZ6
hexihRt+KQ5URrEXUgSB0ZCiSkxVJzkxcl1b+tImZ9qa9Zo9NX1vq9zxv8AUIh+33gO/ZVKdUgah
VF8zRSzeor+2sk15qxbAgU4FkXWqzTle6LuZ6ByqVlbIu26nKl4kc+QLf2b4EbXLCUlJBBx/OJXP
8EnoiT858UUjDjh4qW9NBnV6X5We9WAeEnLrDhtxPlTmMaFiLcmd20TKsw62vcd4XcBs9pZfSTOo
GJjKbidiLUUTi9XWzRiUc/a0h/af8ZEabn/UjEP9W5eILhB9rps3XrQh30ExKP1tSMiL/qj2IYjp
BKyVi8sRxOXAlvQv+OMBn5+1eSEolFKu0QxnZjPCGJGu2DgA263ulnSsb8M2eJ8XI6XT45uHwHUl
pmxAF/QAnrqU7MA4xhOI91R5meYDWFL1Etj8lQfkhMDcrfBWhEdZPFb1mxJ4GOxN+dGYoNpcjVEO
wzHljvyHq4mOdOC4mEEBr9iB0UKlFMLJLjWexHI0HAcm5RFz9o2vgEfAoeLF2ZchbLlc5g8BnhUT
g4A+VNjPdxPuubWKJgcCvP9LerZCtru0FmjoiOdAbPMRTf+s7ti2Z+oMhaheBiDJm8zAgZS65QNZ
4tjmjIL4H1UC3WGBAqBXL61xGAS27pSa8jszQwaLWbS1UGEt5fu0X6LGaBLUT8TfzWtYBn4Erl4r
thfKsVmovsX3gLtq1A/5u7CByt9uSBxmwMjegSKEGCTKSbn9asSHFL5B9y1g0oHZhdvSuXQxpO0E
ycs4l+otRsqglKAObYlstCHCyf8DCcsyHat+Ij4hn5foUJSS45pHuvzH1J//g4FIiUxbsNN3rtfi
K6tOowl27VOTbopPR7uJ6QR7hZTrpj0Y57y6LgZ6AZ21ijDf7z9byv2I17iRvvyI94oBybBuRMzm
uCIfcNy1eK9ONwWXohaxnsnwA2sM+DREFzCyRTYeTXSeDJMeBmVcQjSTeokyfd0boQOQeHFIlMym
4RVJYgPFD7UvlfQgEaKCQqt6tYtTnoGNQYCfPO9aFhBp8r3sIygnbZFfAyuYbEgZVKC+y8TWbqre
WZYZ0Xy7YoSPq2RTMrVvauOY84niZ/LkbiSdxlgNlZdox4n9cxKgPOizdWIZ65wvgqAOBJrcb+Cx
bqwEAvWM1phHJ3YZcDLksiTXhI80/LSoTZcJ03wrGLwXnDFdHa5rnCOWBlNng1abzhXh9AiiQrkL
3Qezf/5UedFW5OM6Bc2gN+ww13G20TcKGryA6RWXNRwi0DC4zDeoG5ZdmQmUe80nKo28BYh08PEX
oUerPslfXfSYTFgw627eiCXrIfJVmgMvRlLeqYCZU2sWN5DwYQk3qlbWArT7dLfsamV6LM7gqh5X
KdO8LEbMy9fJjk5+VjKMp62W/WtV+PoH3fio8y9gZ4hK1uCZS/Otl4nwMAS+FsaK47Yun13BFM2g
lfAAU+Pu5c67MTcCrMnuAaxdiNErEr+LfnSIDsU/tCoIQyRNLDsy9WwYjcE8yjc/DJ8xyoqE4oDx
D5ANkXmBLYy5WnLmBzR+moIkkSSkxVsP03bmi7T5MXE1sA4I8iujJYFvZkQmu6qnd2YCZChMpTd/
DK86sZnhk3+mMTb1yXnxUBGF7RnnJKttK7j3g7PAyBi8AYRjzgPNFn4P/8Ga4UZXSPCraJzq7lj2
11A9IZMnwpYGD2+N1h/bY8WIiENoWaCikePgBAHB+p550TqBkKFv5NSpUNldyT9g1j3JjCoQu0hr
MTrr9b2f3xdqJjavI/Nc/oKAimKmnFFodxPsfygIinaxYLVhYOYxKBvXAJ/E1m4V3LnEy2rbgqfQ
D3p74txkTxQZu6B4L0VEMy7q5Z45dwTo0iWqIwmOJFVAXP8LqyPDA+2nPrbzA5N0MzEZsKcNVLHf
xQcT3HhfyaVgmIrPjaswmzapvM+JilDeVf5uGeZZPCm9v8MugJG5NUjrcZT+FQlrjtB22KgGuaVs
B+bZ4G1hhU+YKa8I0AslDWzwaqSp2RlJA8tbVUSuVj5ZXOXAL29B5JIdKxOjuvB2LIOuMfRdxrWa
cGsV4FRh7iwQvarchbnmstYxyYI0O5kXmfpRvWfqM/4U4Af7hEuLO5JQ+vVMF1+5IysykDO4V5ah
0d/MJBRXJ11qtK2Vw3xm1SVc0vqTUaTebhr1S5l5qNQ9/8MPKMRICzB46R9Y8kvxSRkn4WYlMEtm
53+byuvA/jtzVOE53VHeVG4bIKbmKuBgW/KdCjI9jklzE6GfslXYzr9TBYb7JqKLrFb5bxntETPO
9KvHNNqZLNeBQ5BQuzzazUeDyOqKKLWVPsfuH6jdQ248msCTyaYcbrq1qlA+MxR0QcWKME3Qa60U
PirpmCHPtfig3gvFyacHXajM+dcucQjmVQkc0L+5eEEsl2WvonozinPJzBRf7i1lok+OBtjg5qQT
nM1jwfsh7PjiJrCyN4Rs2Yuij0F+Qwpb4AjyoRmfTG+uaXpW1V2fHNr4Od6hOoj9w0TCbhKZEp97
41iJO2PaF1+ahHJgSRyG7ICztD2Ei+NE/u2IWlEdUWBhtvFLOEq3TnMDa628V8WlVA95vZ2YzxI8
G3hW4padR7GHhYBKAbouBOop2/Pu4VoWbeNDJDn6Cw0znh3SaMGprpo3fj+CWpngpHBeaCRAt7CB
0Fuo8QhPgPOAUA2w35H2ycnXMTFtEtqZuymBwgXbv/DjWnPcdDD+EvnZaNFaCXa18DdV/LZgEeZb
R3UasNX1q3nDJcv6qaHSHJWTxnMf8fvEWX30Vcnj5ZraCxgc3uMUgp1F9AzBMQVb4nEl802l0/s4
rH3iPEx0Gt0v65m230gc95JKQgvrqAiFIynDiyMrhPoomIsiA1xw/8fCWmbZNZB+MPxifH0JTF98
diIzU88gPgfTIT0q6itUXznzgrzqnGppFRWFtTJpIP9fFa0fO23G5JoBHfszE3lEYEca0Zca6psY
ZQMmS+BhI0oUhFsqZT0j2TYSt01C0xNHiCiuecA+N4DJz7YZ9iHPkciwn+abtZ7yFcyHyfqoSxBs
mu0TYCg/1egs4U+4CX25DsYfjZiAIWMrek14gyfGeYywM2unBYUnFQLjzfvYfLKnykeLB+dGOT7w
Ixrlc+DXc5+tCtJLOfDCYl6J6dWIibGn8W6HwdmwEpQAsTHNAgSpBAWDa2juyopT1BRM1yAMU0ns
iNakNXs3QkrdglAVT/2fmJ/HzCs4IxQ0NAfR+Cm/ZuonpOXttSHIJKQ9LT5mdoQkRUi28BkjAveb
XUISyG+A0jx/B7oTupPozsjeMdG9QXgqv5YdIdamYCuSJq4dmfqHlGSY8vGUrjqBopUugZ9PVtdD
S2ro+EfNzoAe8FH8INIp+CMKhFEUoeEVQePCmxb95MywOPdKZR+MbtIDTj7W+r6yi/zca25XnX28
l/65at6TCpIvyh8RnITbMNLP83sSeqHROHPzT+Ib7S60bEvjvIxcBKdm8N/y43KVJy75ecVvkiAP
PacXod7wMTS0GG+MakjsNeVrm7paVK5b7U/n00ig9Lcm2iQ3HE+ZuMEGy7YUD10HiIY30GUVIydH
FltE+rBVGvnqA0R4aY4w4VOKnwoHSdi+d7ndzm+GeKowLDB04cf7RJOR/yiIHnX5WuW2lHAGraef
lhgyIEUs2/PgQ8sz/sVvcYKozOnKya8S5K54A4kMAikiGucVlp3IABIcrhP+/sUZ/R4JIHy8zfug
pPuJ7Si8aqaoPnsc6S/i+egYERhRx7gARX0vbgYO6YjNmnpp0tnjHm5jhyj3Ia7WGWUahYIRnUx6
enzxIwNHqgOz9ChEFGSxxHPk+RdbUXlEoWysQgUEdDPgakSDNt2M4pnzxsfUG+05PEaWsBL8P5Xb
PBG/Ob+IMNjzUlQznQ+bEILvMdYiOiNxjhzBGBG4OZDK9l2ij+yLJz/ZHJ2Wmtunq6uQ9G3Q3RHZ
Af2Lsh92CHfbVeC/RvVCM3wqhV/JQBAfv0mYHjjhKI5pkQfqeIX3bRDgwIg8eUdIO+x7lbUpAVWi
ohQ2A4P3khQoaiGYjwj/GKZQNrar+HdSviIdeK1KDZMf2YSYDNJCMsu2KG6U4sZIVYAerXqjciEI
B9DhvIt/UzhTtPqoyGU7vJDVNTCeso7MHAC6j6wvEkcCtBRsk/cM0Qa6Wbuojs0/XTu8sOJq2ATz
a49qiZIjG36ZIwXfWmSX7+ofsMTZRS2nf9JYmog6GNYFdgctenIl4w25hA+RcNl/Qec6pzu4Vocl
4h7EiQ3JR0FKhJKcs5FFk/bg57W8smIHgxx6YfWxGTSeQ0pzdupYoCyoP52BWIWKjRkXnwy/HbFI
w47t+rEiRee9ZxNhncDYHJfF5ii78XPgyWIsu2vZ3ULQzDYqpQqVhX5szyaSIdYvRzLFD4m26stt
324hOgjGRrPOCy3ngbUs/jCJqKzcad4GfyVH9mmxZW5169RUa9KmiNupPpT32YWCNwTHVkLmfOIp
IuIu6w4hU85flRoP9oj66lTAzwEwwdUY2X3vYYnmtRbfus9oF/Dj3mnVemzSHbHjxFa1B3rJVQuq
bfaPQXEyP03y1cldQRWsYxnPmfG3T0wFtPpC/rB81qOC71RpeyqYWo3MUCOEo3Tc/i9XIeupES0N
wzyRY4fGHD3qdCLajuEbcjmSZRBu8xG+qJvob6iV/cFmY8x4jlI2JY2y/8fAIw+YKuDEZXY37N7V
a4hHIzS+K+FCq5xWR+A/Mjjt7rfOvjh2qBD2JQ/9zzKjGtcIalhWENBEutk7JiW8LKhlcRoK/u0t
+8NHWLF4JNPrU9mqqieHxIdFpp2i7CkU1GQfIj7Z2N+N+gZvHcqjDym6MCkpNujx2wHY5WqqXhMH
AY1VoB2N6hN/RlbRFwors6O4A3wqdcdkiHEZIZTwxu6Y18gX6Mi59BvkdthCGpWgBGaqwhZzMJ8k
4IE+5HrxZGuPg5WgCfIs6YCs/LBsCaZgnbO1wMDg0RPR3gSUN2L7Zz0Q9XPojGjqzDedH1jhtxrw
JDEhYvuD0yu5ct70xkFGxLBRvkiJRN6nPau4pGzZ8db0W956OiMC59lD5Ot6DTBgw5JzQyED4N9y
+uSUj8f0dwaCwGyxQ2cBamLbzFAPTzXw5Mw2CewSeD2ZYB4T9GVaYFvnQd5Nfwt1a97oR0kh68ri
Dk7x2fjoaYhHvg5qtM78/cT8bBR+LIVGwePMGV7qS46cRAtWxFqKxjUzHknnTsVb1n4zsDPzfSRu
sluU71ron8EbdaqFQaI4myAEuAIjT1OdCs3CGokdow3gLDqtPBEhCIG8QInWnIX8IxgMcOUlLnWk
jmx96aFiRkocNpN1XQZI886P1/k/XwL2zEjLqHfMxNBR/KXJASj7oH6k3XvWuICGAnGbMiJo1B0S
9aHquJvX0UgHzHD7gK4C5S4s64Acwt6FgpgNp4CwGJsmTLPFJWk7G74N367vGqMxpjaH8KZ/IHow
gx37E5zWq/JmOMxjirUfbOLmNVJZatPB8h+iwsidqgy5m8+j4RFfA5mGBT7J5xWd59xha4XhIQW9
G8s/w5WvOfgmflFLPxjOTs1p0Jq9Nuyy8WAMKO30+sOXwA8fIhPqniXYWk7Y1jal1YxM12TuoHOf
oGmbo0v1ajbh/I4I3W2UjckllPCt4kZG1AuaCqiEr3qE/iHeZn9wqqmfGaqyMgtltwo/fP3TZBru
r1Xsrqim/T9GRknkilBa64tYfSDlGdiRM5uS9+MHvEQx/2F01xD+AQ6c0/2UIUKoTtYV3qzPOtPY
wFWxps9QuGM1TJJzcKfsHyDI2P2vDNZ20R9sEK1RqiEO1q8EqNf2SB7jUj5G6xq7W3X121udIBIX
UrsxwLF607ybTaZW0rmX1yH8I+ZIycmgeuLHJ3j9wxdteF+Jir7qwh43dhL5HrFJVFdG8ui/zwrK
GVeRLwYA3QKl/x5bLd+seRkGBjMQ170S0/dFxXFzNfpTapNlGgoUPeDfvVZ/WKmHy3Q2T3jTs3VT
X+T4r0r3A1LrqLiVLFxr/wN+BlS/gPNutotoM77k/0g6rx3HtWuLfhEBBjG9iklUziXVC1GpmbMo
hq/34DHga/jCPt1VErn3WjNS2e3l2y5YmREK3YYXHJGZNawwLfa0aBCgjguPaGsc9fzB0+JgNpuU
p53Kg9TjpbvG3QZKikzN7hSpnkLrGYUJ3wsosJIgIbp/N0qFGWv/Ss4zJvvh4TuvnHdyRa31L2Jn
+x3Ru1AdRVVTTwk4PFLYXV/Vhzpsw2g9Sd/kgtehr2N+ARyKtxVNQDpJqAbhonw+OQRk7oBHiaED
etqjJMZqaQQrPjdD96DBstUC/Re5EgIE/VpSbjUxQZbhn9UzU3yDXBPWhcQVmwYBgzY/ZS1y2HBM
2C9/UVzIBba2cnobJC8/ijkh3tgp2RsZL3JXWSM0RfPe2rK5eht2ctZ+5Go39ht17JZBceAYL/i7
o8ILTT/jtS0c5JmYt75qAKDyLCjcw+iNiUFZZb9Sbr1wBqnHvnKVBJpxlR2iQ45EYKkSDvMXrGhu
mn2pMKr20BIJPe76wFM6gldOOVJtpDKpJZnfTeB3eWzxmfL2Z9OWqE2UnwYRjyQhTp+Culrc2QAu
DTzweShdxf8/PJ83rql9Vyyuy9LLRqb04BGUJ7IIdLza2V0y9+/g+M7+8KKGEHsXg4NEac4h5GgM
TtEttxRoINZBWjIeFpEdYPXMHTQK+bQZkt89NGYmn4htiTrc15vmdeQlwBNp3JNrJt/71jXPYvus
JCIOyZM80q5J32577rUNgH4HB611Kx0Q2DkEMH1ng3Je1hano/d8WDbYg1F+V/eBTGttqb7QZYr8
qsLC0jRrfALQtOk2FeZA7DF1G5DAfq3fitcRe1W1NTGqsd4TUNF4fbJRydE+B1wzJHydh/VPar1L
nzvK1Jf86HpyNZlzstpjihQzb/pgrHzzRe2k+htavPhqAUohLFj7mnNzL7fAnh9YMnTtWkoUEjF9
wN1C3tdb7GlV4pK0BqLDBkLWx6OHrAHJjkj28abQXpzUfoPMCfYmevS3yKC7gDNrGepbFdihdBSI
Pkfs2eq2WCXojRNbTLg2b6/sI9Nehi+QdcoAb++FJ/LQvv3X6L6NL8CHxHBQbUP1sADWLHOtE+pQ
/Yd+33mADGGxjbBhKmc+dctYi7kdxhbD65t/3i7nRcoxt2KwoaoXdgeVJcdf2x1EAi+/TcUja5d4
pfeKdgcD+8Nysqvr2PwY6LWwVpVe8t4k0kc9EKm7xYIf+MWmV+7TWfhi+RcpsYpWL/LF14PA24kZ
BK7E6VC5944J8JWvJX7XTl0aoo820XiznPMrZ5RCE/G3pEGi5srV7cqnU77YIBDm4Ubxl85Pk4a/
6Eb4fhSfYbLzdGGBtSfJlrG8k1foJop+B5mjMubPF2Qg8snQ8LAwPuL6YmTO4L5a//Vet8o6KT41
bOcGwp4a5NDwg3GlwnfJ6I6JdMOh3YIBfvWUA0kelYhzx4TVSetC90mQTvmQusVnBlYD1F8jGC1t
fFDLojo3GAt0hqhZtMK3FG2NT634A96W53MD4W6Jz4TfqaR3BaYLaVlHD1BJk59Bv/Su5TudqhNB
njIWlOpaCkd36jbYqRYqolo4scvkTF8BfDEh6HTdkgsBaYctkL4K+krlhJ7HlZjtougfELumX9lU
6ZkgjW6gHqY4o7CCgGkEAuatDokVqfhya02oI+IQXB90E3h1tmvcRlpvhEdc/pBZpvcbxnlkcIVD
NLQg0KBH951PJFpOy47DmBoaTtc7NZcuVmhY9Zgnrm5uUoyp18kjuO0ObTHcvujTzRjHD7rk6n6H
gtydHYYUj4TtX8ePyMwzwCtjO9oRQcsKoWe3Qryk75L4SFt6ED2wOA02ke+V6pm5uyicCtkDKNG/
sKYuqPs26v3Lj36lxS8mSE5VBMBts0XkiOrkraPahvkon2EF0rkeGn94lN22rI4IryXlTxjddJ/m
zDBH/QridyolSjYh/laLf/w9UeQoP8at/wgQX1KJjRlhg5rtECufmtd0nq5YfAoa5wKmK3eneQuq
g/YBfFQsnhrkVIndkKKuyB80Ii7pLSKzXmZnxRYz9FfILdG80lWgMZrFtsLhQn8qtYFsd5SO6Qcc
vR31JiCnq6nbwYsK/w38r/fmFJRrIKT8MoW055Ce4L5TH+pfEnevL/OfFnhC4VUD0Ak5bepl1klr
a+TYDMkheoh2o/feBBfXkgLVklWO0xvAA+za9CSeSVG2h8+UVG7onjXcHTHviB8KYJ6zwVvWeSFu
s2bbMnfTFIJaubGpXl/8FszV3JmjdKl5flY6WhOQat2LlHUfbiJUEItNNq0zOKWXHRHb9XaG9ynr
dtCoULNoJsYtkVgL9HCyeAY1aSzpZhLc2Z7K6aOLMZ05tUu1OZ+Y+BBJvK6hOW38lXXuxqkbXjQi
SkUcl/Appi3rLixtjewHg07ltPBLJQrlUDItjo+E4JsLqrdwhUyDntQxWVHfVyqn4MRBwNtcAzbp
Auz6tMIKOaCNiQ/yfjoGe0CZwdgCwkpQ9kG95itA/ZFqvy0ZRFfdoFZm+NLpoQ9usUJPx2KLCcXE
vsakg7x2adrSroe5JYhDcDTxSCpJ4/Gmlb/v+t7MYfON+3RaPtMRfi/7iNObDl6JQDJwOzQGRONY
+nqx/erEnxdmH/7cT+0/3wjRKzzu22T0kjU2Fco2s9TLbj0ZRzPQPuvf5njJEcyX1oiz/qSYl1VT
fb7JI6DgjaxlfdaAQLbljO0c1rvwi7OuA9X2jchaeOqPRCjFCsHF9IP9TjyPZwI0iAUn2O0jhjR/
hgcenITi9nyDyX+rU3D8HJ6kn5/if9MPEE3J/DEP+9brgRDRbVHKG3u+Acy6gMb/+IEwaeHD9ihm
CU6vrbo1NwuLbFZeNfCfDLVm6yoP0DHQ1L46hpuB9GiCGAkqWGwVps0vSslQ+mE4Wvak9y5hdl+N
rTz0g3QJPhlaoAuQhDDPiMfi9y0v+RfESX9HVzdZybE4GgT6EO11jXGvznxl3Lph6JJKrMTgWFZ+
qgTrxUoG/k3R6cIePlJ4JvTdPgx2NPNnKoLO+d+t/ldh4QIjexogw0C4JKAhj3UWj4FWUYuhq7wm
2E0RTJZLfVc5VDAeiMN4RQSFWeM+iW1aaKz0nGrAG8vZubmsgUkNumggNpJfBl70phpxzKGl0j3I
XXPrS2v6Np7ik0ZK9uw9OEt3nOvMluGpoFmaOzu9xtfKinbZrjhJJ0R9TDRe95vtx58WjhPg5JNQ
GJ5APMgkPJOSqG4NcsIXaJKI3aT63DzDYbRXeNdfEML2l06epb7veSe2xPNAdDjT/TWXFqqFJdLH
9qx9aoBrbCOQIzNyVKFF/ETBxEOLSAKKn8Vmjv5dVpldm8t8q49gzMv8F2RX2o3kNM5Zh5bwj04N
PGS8qNwf/GSzdHEc12hoNEDLj6Qg+cduOcGgzlMabVbpsMxvCtIexPNoHtBcMGg8JPIXgIbJFvxh
x6gOxDhEmmMQUY2R6JyWCPg5Behas6WGsD5HvQCy4yGZiTVSm9lZdap0wdit0CR+HmIDZQyxdkty
Na0HzxiZS/1Z+AjnhmobdF820dq5XAuoUCttZSCj4W/6orFefpLSLSTbUYT/dGuY1sztY9JZLKl2
+LDJ2ixkiFN4EquQuH0JjrYpQRDJjZxf0LKBzVyTyMUnckG4itD2DTOAh83qOlcnxcPNrLpy+OsR
VGk7Zh69WU0GWlzWe7/uzqHkR+NmFiwJOxAXMmURlb+nfT4doOYoWBiiM5MKImuJ0J4taKb+ZBRs
XL08ToSI87+R7aZ1ByomBadHYM/Hq0kYo/w3I13uSgTiZKuYAYJ9Dg8ItDAAy8tV9Y1aOG24yTkp
OM2CmRXGfYeKC+mC2Tviy8dy+maQwOSQWiENtzhbZvgCq24GieU3wQ6QUeACk70m8jLFBiutTM9E
/fE197uNLjFFSwTaZTE/UHo+H5rIymdJC/gx4Hbr6HzvvZ0Uzmj4kuTBhMUsGzGN93yOSx5yyeqM
JzI1/iabtBJ5OiPpWel/yldUcdzU20o68LhnNqWL/Kj8qTloUHpMgMK2BCcws4mxIzKcWDx2Im9v
s/sgG8ApA3gStyXneulp7AfDE2F3hmMh9ZklMLGjKp/ofYBxLesP5r2YswnSr9Q+/yHmVz8NAjoy
7Ka5peBJWcg3RA/c9Up+rr8T5FE2g99gSEj/6bW6AeoIr4NJtzjrrZ0V24RmFuVGySWpDJ2KCBUl
PC46vPNe/r5r0k39FX7DAA9o+R3h+VAJyhUeMk5IfAbcmRtyi5PyhnuD3EIS3ELxVqr0XwLnxlb6
mZlubThCa/W7NngIhm9q5zh8vKYPga7SbUAHHJ6vWeR4NoVDma9YNgjkzWIH2H5KP998dS+p3usa
StH8F80a0zmxu+gKQ1KDSAL1w5pf5AV6D+7zwgg8sFzRNEsMEd1NDZmTY3uGM5Aav+Z6dQ34QEB1
wqojmxJD0+CAuMVfJsJoPDbpRT+0CX9K/mdisOD5gvCH2xNLIgz+Qc9EjUeHDLsnR0RKfsfyEdA3
4dSckjHW1enxBjdvQg7oGeczqZkRzhQzXRmWRXKfzA+0YQnUC/AlGzq9R+qjnYUrnKGFLbAQ2tml
Xuy1F/5SMpgXgAsLDLa3hMIHjJMbGWMMPoCA00Cwp24ANLrIrL7URmXQOxCFG2H8KH6RF5QZN4vy
DEUAj5LBQiJdpzrqNQQT1yLFodMKiZSinns2IH52bpDg+cp21aHFPWE4GJr5m4zepx8Pv/uXAf9D
Zk60YxjA+/S2VXMpPTBt71G4EIo4xwmgZyHp1tbJ/p+wUFMIOMPzAITysTJWOjFqwSGrr0rxDBAk
Q0NwN0u6QHr9Fro7LjmKW/YzB8FzWxwLX1NRC3IGK/+IxuDgkhEOsyoToi8emTyixVkhiLdb8Qqb
XxU4RYIGotzhQ9Rfu5hXSVCkHU73N5aVGiBXjTewXZTlSuUNxcAvlmkhoUjWNuUN+YXLabjKEPJd
INMqte+NE2ti/g3eSBczC2KDrlrZ7kSLWWS2NzUMyl5UX/FbCIqtwEP2S9XX+dSYAGj/4QI5CPkF
Kpo5UZu2hnoPuFEXNqQhMHfGXQB5iS0KM/fidUavKIWrVaUdEwp/NbRfqEhPdHq+5bUuXU3msJoS
W3cgrhPZ8nn24AGtKi1JgSe1IVcLefWYoDg9LWZXxeATFBRuI93T/oguCU4Jw0lSHCjVrssNRioR
65UM57TUGU/EfbhqkXrPWzZ3oQ6aoBB4FN+z5ChCYMxLw3eg+NRPt0SrVdFfI9z1xWVk1b31SMVx
L30u6EyzSPvxKX14r2BYGriuWUV1yLa0ZJO6gRm84I/uNWwQCJLoUTLj+4zqi1Sj+9Bo787LfGQ1
iCDr8ETVtIbs80UDtEzK45mwf6LnrsUsziCrAa6XURWRImo1Sb0a0FM/FKBVe4MHy7RKKj6mn7x4
6JzF9Jeb/sRDiSyhlM8BXpoE5SybChl6I6HnhOD6o7pC2tyqLMe+UZ2IRRsR5dF4TCJst5nyn1Dz
q+GJudnsbRNH5+vyTv/Kqp+9or1iC/U/CRGSXthqhl7FebfIbTCauk2+DjNqLdCdYTMnlxSArvxp
KDxNtoJIWp6IIlngP67F9+mlsVYREvK1HZIPqiwJsKM4J3fYdypA3uUrXXeCK9Fo2W+nkH4di+KL
t841ByeFjUc95ijSE2FTU3LzSHnpyhBDul8O7tDuBdlvnLImfhaB47LcjgITA8CCD3TQfkuLPQAE
RpsBA8LI/IGLDZPDuJzS1Ys4TV+wyWGp0ytfMD48+Tsr1ojwSmpfgsjtMyQ7EKb2m3aJL5Ne1pyn
k1pKPH8LfIrFdkIOiBXposnXMl9DBBdbxQ0Ep07XCg4ATviCqWgPr/Glki34qh+VQhWCV6Q3Dbui
6FcEdGFBltihgfoHm8AAvK8FSftPoAuBaLF4pmGLK0KmAKgHh9RVPBn/KlDcbf4lnyk7xmgrEJyF
toh4rORzohdH/BuU2VpK4Jke/iDTRmjHxyPxhqjCH3rVWvwmrAl1U9du0gz10Zv/MaL0IpJ3OTqZ
WUVD46rTDwCUuJyigkhsnGZCts9rg4x8G1Iyc2PpqJ96+VdG0LUly+QVIHQE9tyCl4u/BWRSvhl/
Jo1bEvXZv/6SK/dZ+EbGQOlkFdTbrXlvmz0QdjT5PE0L4jjUlcCvJKIci75N2X2j8KveB9PcAknw
otgGltR/PHZIVVFDIvErlwzq/cBDbYF+ty3LJm4jUPkl+r7WKXWfIQQ7DcY29CiMV1SATPm6QycC
SjlFLiXF0Yp8C+x2H2gS3tlPfYxoaVrclXsVHvLWa5rjF1fumzgs8TS6C3MZPKLpWQd8R4B8N85T
B0WEul68fKACnkIJUYrMb4XNR7BrziTILqMCOXMGk6PxI8p+jG6j0ft9MG1+i9pw6xXJQ3gzZNye
qHRsYu7QuSHETlZEXlkCJAJWALhFAgDb67ve4Xt5Ey+xJpCOdJHekgFCVPkXUwF10NxU3RNXuPo7
c6rkUfU3rpl6VnQAlmkq3zPb8VHIXK2DnIV3JOPhFN+xRN9beY2k3wAdYj5wOhTIr6LYpDhvMgHq
1BYrXpD0T/KnI/Vldc6UzytDzw3twmO3B61FswOIS/nE5z2oN/r71CColcjHANBZ6tUZtFHr3H+8
PalwROinjkesu0AevFJdfZn/vbooHVfEWf9FSwtxR5JIoNzmsjniLBbhtjrxdHCYT/XKRNmB3rsX
SYryJvwlDoRRTckaB4MAm8iaMit29jwqa+oSsRY4C+S+qwySNnfqHnPMA7cDukRg1VdC7aet/izk
9VCf4mAvqX+vbq1gSKe3KXc6cZ3f63NWkQJs9TLLsBcZh1DEqPw7nxzvFAwnsPVfuVxX8OLpt4Ho
JUVEqL79BX2PsC7vHeGIIPOwk4ETSN9juE0WGyX7IN+4RaZ2krMrNVMw04wHPtHaCEYhEscLVJP8
ugI/jbyhC3U1/WFlRin+oWsuaSuvPRmA+t8b0kXWDuM8xZIMHNBzOt4yLtbiYrAgar80TnOr9D1x
F+WmD77wOvzUtN8hkkH1fBgfyZeIZeY3r9ftgZX5Lo8uathsLVYrCa0zabubCZ1ctM31HGRhFY3X
5hM1MFSj80KHDM+gZt+EJaCGRIOgGe574FQ7KPHvYvyJTmwwU/qb1cTMcZVRY+YI2A9kNxtOUmfP
SS3XadiVXMDCtwZX1LiUtZJeIq5KcGsAVuZaq1m3WxX7KpvVpVDRLVlGfard/EJOW6Qd80MCot5Z
WC2hnmlZRbCyDA9c/v3G5Ff8Y5IBxeO7Yg0DlQwMzB9EzxKx5FVnZBikEiTtISTdjswggLwovwew
yfvkxpX9BnUHCUBs3SCJgQchR/jOtOqgBemwDVrmRIvyRQ897rtEpQUPRVR9CIE4WVbltXBRf9As
degFPA2oB2XPIkMKe9YP4T1c7Mxm1dGfsSYAhIYhnLhfurk2YTHb7w7ze+Sg2B3qnUBE/iR85rw6
Ks9I/1MhGDI50PlLF7aCcgRF3RPl+9yW4IqOEuyUyQUr3Lb9Vmu27wfu+BY57WmWk7qSDFDx3mrt
VmDTvqs/hY0ZAFMCzhJGsOjISsSbwBklzFsheKoLyEONFYVE00eL7TsnD9VO+IigJmBOkVpzobnh
mq3fsPP3iueFb3eOb6WlydbJMeHzqXFaDpC74uIR/nuxydVAJ3ckUGxQ5Cth0yztpvDlhf3KIIF3
ycLX5Iv29lkBKq+g0Mc8vAKSdlwM8PSlKlh5qU760il3W477MLSAPpIlRJqtfQGpIRdB6oJ1THLb
ZXeefJVfm/QJOI9/n9A1wg9jcXDSD8EuJpP6n7xGSsL/KT/FcdzzG2eX5JLf4EZmPQgFNlb+F9/0
PfrlbfKtbfsf6UQf43Di93a0f/W92io/wSd/FmUth4JBci+f6039IVy7WaQQ7fAcfQyYUdxJWOq+
7qvH6Tmbb4kX4J/gWKb/YwkoE+zSf9rnjH5wXFrqL1M9N5Sr4Tb5Z5ySLXMFHx+mRrGkgNnvKSGC
YubeWaWPym4ighwO+DhRu0L5Ml+DeGr7F6xQChYIa1Itx2xn1zCpvCVsE9Un8h1KkkoXLy1CKArL
ML3Nmtk1/wX+Dt0Ph21urOWCiRdOTyYhYttl5I5Vrkh9mbmS1nHkqPmv8YIr1X0ocyXZmTDtecg5
bWEkXVbjgTyC4ZLQet55nWyT3WlCg2iHza3fMN1qGWa8GXkiYcIYfXmHjcDgQ5DWILP5nIBCRJtN
aAAq8he/8Tr4pK+YuoWKZwQk26exLlPtbHjWxNp+6eSsgtDZ0PYNKZSZ0wDvoe+cHoF2ikYiHGjH
qc6xuWoDt6dNI0ahZfEx+u9b+lE97nyThb56sC0xN5/QsMcL37QXe4xrh7A+J7/IzRMjhNZCQu9h
PurZB98nipXK9EHiDV74WdiJRTL6m30t0UJ0yvf+RcZEJ39z9oyLg9Q/+w2hP93C54isOJp8VaMg
j9sL/SSfvvx2M422LitjYpgdJUSgif0vUYRG8ORrzEee52DTYH3RiAhDBRc8m0hx2BnBSmI3+myq
bZmf+OVOKb8iVWbML1H7hRuQ/rVU80bVr9Fi9nMmRcmx/zHi90S4VjrqIVHuBptzfv4vLcoGhFL9
1w9kLu8yEFLsQdLAS+gibkDxe1Kx0DJZ1sBR8nAfUoSWIcMw6VLNunyygRgPxSocbuZZuonfLmg+
IpSZ6DsqroUnHiB1vJIEkPP6yKQzTDVpWjAwIp5vnMiQrQ3+Uu3wUh5m6lfvM52iH4TnxGxQO14I
6RliMOs/iHZGoqfzEU7pT4BcfpsSKbmsj+w9q2hb/Ijwx4nNkME/Tp4YNrtyOVrmSujmOKY5ymNp
/+rPLiZzglIlvyT2xJZZWVEO2yIkRazuFKq7CJTXpm9c+bMM9ciz+xr26JFmfdw9TCkI/kL1hibp
mTIrJmv+EPJSkK33aPLJye05xbPT6h9yLbJxgBJbnLbBB9YmOErhr4upRX5O2IiYQoa/PnFTLDEe
TzFFmPhp6Ddo1uYxQXbLZ9wHdsH72F7EDSMKv3icHbrhn+7Puu7FnNTwbF6f/fg3pI39onlOdMXp
J/NQBWekraZEgEvsUITeUh1MFlz0FzjRmqWX5UAV+PlbCrb7faDtcGJp5yI+8lJmXn5YjPex3Sxg
hrBngdvz1PX+4ju3oROMypY3pB2pBzxzzbTWezK1Vo2p8O6vo9OJSI9I2bCYLfDIc0sHdwnFfnA2
dXCU+WNe14WPbo53Tyq/+GEUYr1qZ2rIlu+8SF6sc1dEpjFyTSUorAh/lH8QXRBoX8KW8JCab6gQ
unKYLlzs45xTuCiAMqFuQrYTm8PYjI+Aj7yABMLJW375wpNYiv6QhPGsFn+aeF0ER0ki+Jhrn3x3
3MkclEO810B0VqNHsikqyGV2IBDLClnzmGblSwCloXpgE250zB7dpiNgEA375Q3i5LR3HHerYE9O
rGMuuYJXyqUtMSfBOWA2PEjrW3Fb7Ilr0PLZpFb+VCRt2ItfumWAY55dv9SdZ/W1wMmwwjcqrjA4
kw9BcqDN082jWBGDUR5RxWI9oz6T7Jpt7V7qfDlXmrkJMqXPfIM3rneiZL2AqNzwRKJ0QyFO/IGl
fXfGuqMINN2kLsMrDwUwoOnX0abg9ShAz9SDUa95WFP1IKNnSzyBqxh6U6f+ZdiHsonA60upcGdu
W6KWMoAovzM93UNlZTLNJLldcomzQUPlLSkM5hNCYitG81dG0v9P/fL7aAYE2VQPurYZ+X/6xa/A
4ZmNnzQS5A/dYtSVZp0TfpodWKAhubFFSCyxMpMV6v7ip72OsmX2K5m7q/GUyO9/Q5ovAjKtzoZG
vs65Q3JlNH4MTIe2p9rRei+7oh2B2VGYxKFpNTc+VL6c8qkT1bCMX3ZiHud0WHhn3uXkonDgAJuU
HvyCvs4hm6rDYFip9kM5LKCNZ44EVFhsurC1ryvNUJOlEcjFYGQJeyoAFe9Z16AgyillJb2/i2NN
FICesPrR6AoKyH7pyMm5mhwMcl16Hu7yI/qI1wwn6OtIW+mWDaphK78ZkF1YtHHIXBFlMVG7iL9q
6g1YB4dNYlyQobwyG2bVlzchHaR2rK075BWfAPvTP1NlpcASiFP9ico88OWnaQl/4g8iBIgQ3PIG
yVuWrDkJ90S8px+EUrWeAYOQDhMJ/8ze1SFVqBQLfFCtkm6APngyaBXAFMzGjMGtQwF/Tb5l4Vzl
O2MWii3kDWFnO1h4jdaltfhI7uJ4zIW33cXoVnYM9yMfArVIrRMQ+kOI5BIj4L6Tlt2l2Ac/bfgl
jD5pNi8UsrbyUTzBCrl+2w2b99A4hDxl7mvc1Gjlq41p+lq2lm8Zxu5zc9V5ENrgohgIbWKGq6UK
KxQc22dwWLhG9B2txuHCMsrCjiruihRPHCmLKU+TU23oSy9ZrgPUSdPuRZ+ByDInFccXT26+a0Db
g0cSfsaMkfB7xSFj5INGYBxHNrpsCBD86jyIZDyqIQY+zDVOxVL12mvH6oNFlZQs+StDcJA65ZkQ
efSWh1fLHG5uSP4x7uhIHEoabHhu6iwiP/l87zqcku4cmkPWwwd5w3NxCCgPs8zbRY5vZmBrNnac
FE0GOySIzTb8N9JUbv6RkM9eEtGIAlCGN5UPwsUi5vFlZqfqkjyKOWAsZmFDAI1x3Viapp2IZ+b/
eKcaoAr0sxHkwy1vIud3+3GFh9egJsbHMMmPRwRG6qcr3nNd/2qGNcMDfkVzM/xQsxZwXWCFK/3S
+4NJQtbpBkwqG3g8JCo/JM2a6lYcnJjPWaNXiHkirB27drp5m4ACL53yI7uZ8BeNU2RuyI+P2iLx
AtHDtYH0KFmXip0i0gwe8bOTrTnVlPZVBZiQIHV9leh/JMjQ2LOUfzGEEEq6U3agPeS3lDB7c8MD
SkSiQd33Fbmg6BFZojvquT2z+i/c+px7/VEFwiFIimkX8/lOuDcKEyEMwqb5wB1GC7DJ14uL4Zkn
oNls0MQUCKdmACXYCZgx+IpA7/bywUOfPpa4Stl7kW3mfo/PE5Fw6SKxnUUQiOOWYHce442yCuKr
Fj4X/S/SZ1gyMtAWJ5ygPC0sk3NuWogu3sFQiv2BbXrEYNZ+q+35BUdQOvqeVDZMLiS/Sk7RbYaV
6vR8JJt6m1CtdG7/+n3CZ7epCKtdCjvezJxhL/DpEdkmkN3oijPsKCp48q5FrTWgCNuS/Tqs1Y+Q
ij3Oqmf/b7qQm8xB6PWzlTKbHdBUgJDos08BIFF1Xb+VfQZgSW0wtycaU8br8ZxLX9Bm7MDgref8
k7KnUlJYQpzokg2/fX7OCDyESZbdEMLrpR0ayfqrVuMvMiDJ89AKc5US9r1D5QX3De3derVDTrk/
LEf9nn8qczyf/BlCGQVMg/g4un/BXwl7XzwabIKktho3Qj6qLaklP5GHOxFhAC46cAMkBcMO4nrK
9pzZcArSkwUdN86LvH270AiNYcphx2oRevwK8QHAaFfeMhcnxcJ0ZoDd2FUvew6c95X0+I5wUA8H
llSeNlMiN8ynJFYqtyQakvRMe528YpbZ1bqH/B5n7iHy7/m+W6w75L3WYGc/emtdsScFpGViPHVI
PgqAYm4Rr3ohzFIRS+63CGoIyiILFipQXxErBzdEOQxpnDbMPQ9gcQt+Ewh5ZR/fku93e5w8ilZn
hYm0riVCOxDpOgS7z8FeFYVxMD4O5wW9yk75YvfmpBNj60daH1OQgA6xCtXXQrwiSaf+Jl0IIBnK
ZNRuSKs5XZcok1O8tZta2Yfo2s/prqicxXEy3LR3CCSXeHRMrHdNXqLh9hUiLOr7IK5ktzFYUQ40
L4Wp+9LxKg4LvhiyDjkLCNJ79PJPiwosMalR5LSnkv1Z2qqS2bn+rylYVu4pGvy2tSP1KcleAAAj
HdPmShnbLHBKplsSugqIzU8+usm9Re25ZRhAztuc5O1YPSJcyYYrTF41N68Q8WSajza2JYdQttpv
7uIcc2S9BTLjeWC0kEBPg7dLtcz3F9LaNPyuqEKm26YmknWP5FmIKaY+9QyO3Buke+IcIN8w9xat
U8W7uvWJKyevujiNtrb4XahOVO3hxfF93ZI/LEoYaihb6b3XJzr0CAnrHB0ZfLC2DBVZJ2yIS841
EsSHNYr4bosIUWYMvqggWQXrKitVvdeYK3kvdBzTaOVfus0dHof28IcXhejs+lzXawRbKXJ4eAON
+53sBH8AXWFhgC19w+HOomGSHElQbFR3Qv+GvEFfVUtULTH6TUsT7WYdOVhjNcxn/JSwJsirNjgz
XtHqHX703VHcIIgfThjYkp0sbLr8VFd+pn68xlOcHvKayGs6oqY57PgKGDqEj4hdcqjvZLUoCGJ/
mJAwkqoYnOYZIr3uCXbwkFDLnQ/cD7khwDyHJPZle9TUWPAoNNIYMuDFcW3z1ZtWEREenlp5S0xr
fhJGjw2Uq8OhqAfOqL0GCsaEP8BIiLqqOQ53NIJMndc3I1p/yZQrlynRbVb8Xr034oUBb822HGF4
eG+RXA07CquiNYrwr0b8DF/+7BqftwbA1kl2zQGjth1YAjzCLea4/QjdnOwwH9MNICiZBTW6cRs2
0+pMcqvsBD0S+zyOtdngyYwd/Yu57wZXev3wGlwkJppmVitdEqifQnkTEoJNBcCMDYfCI9NSiw9w
bXR1FwHte04SQn/uAi96f2cohIFR5ZjkRmqDEP4W+wZ0WCcCwhNQmApuLKzJaEhGnx+Dt6EQSJ7a
iArpUsTL2O/2Vsi+rhNMdWCffQsXeYHsnNn+M3V7wravL4001ITXg6nOVYkAsSfdm7QtpY+tnxZe
a27ztfnxJvvP7jn4qHI+Bc3W1FcNnaY2XHzf3FVUOmn9N4lcdfWha5GmM9DK2xSBVqGcE23FIicm
yM0XfvWHpVSrvZy7f0E7JlmopKzw+ZP5oCbehKfJpfDVRU/jGRUhaSSJYkGMjx2ecSxq/5rYTtIt
y2s1bESSabFG17bpp/0RCRkJMq9HLa/L9qcDDpSf4ZtMmdjmEzQ6sr5IXDeXifgwhu0KFAmFMi1G
x55LtgpJdWNm98kfa4gmSd3i/1GydEEB1PjCHHdBPsu4qR4o6jFTNtODfkDLfPI+hxe0wmAC6LnI
AtEr2kDRNuMdm11Rw1YqyClyC22L3RADG14u9i3NppNhJHhS5nR+FOkZwyZqr+51fht+MbkZ1z7w
iYBMsLWG75xjBowgNTMfj0jcwLsJkLnZqkMToXLGyNVv4HE5ybIXYzWCtXF2r/JZjTP5OSELRRc2
WrrhSXMEB/1oZ6zpOYJYmFM00G8SAZeTvtJJvF2U99esW+QYItaSgGJyTNo9+jpELrtgeIiI85gb
5O9X/Mx7YqYWlqT6/RnPavXysxhDM4RO2n3jDZXTlYjaKq/vJfq1VsU2l8ABfv2Po/NYbhQNo+gT
UUUOW4mknCXLG8pyWySREUFPP4fZTU8HKwD/F+49N0VXGx9fEgA9ZobnD/VwqCwRv5CbzKwCThWC
79RnnVRh9gRGUm0YvL7l+5g9JWZmCQNeqGxmI8/zakFKL/FGd3Wqf3HsgqA/YQI2cmIB0RhStZuU
Fkmbc3ts0B308U2TbIWdQ/FLlMQc7wDq6trlWyvQI/wCwMQ6UN1M8UeQzUU1KTfYtlSqNzGe2IAE
JSYa3EVcLJTGdQAnNKUG4ddgKzAntLtucjhR48BkEamzhhZ9DI+fKYKv3WInV+jmImSaRqh4/+Rt
PXh1dxjuJklDPcis5BCZ+XxQbsCz2gJAWHkjcqrsTngucR3wiEbnoEE8ppcy4LGgUR+QswUo63CG
8aM9QL49K2AGiZl1Yq2OyVL9w3CcbggQsVxJI3a+cqLs6y38vdhZ0NlQfd0VNvtYoPknesavJpLr
nwqByyXWueOeA2x0iU8cQZZ6tfrIyfhurdE1aHh6JbdjvmNpGnG/UcdDCqHe+Yon8yLz6Qwovbkw
NFL1UJ32L/KifcF8DOm6uSbwl9A1LnLlmZZXM0SVOoVPwjjmquzDl68jAkn5AQleJaNcywQzDG5k
LoZg2fNYzkNrS4zTPJGv8AXUDKEkEiBvV4wb+cqMI9x86G16lAHivul5b5MbA3ohK6cRZn8kMLyI
dVIMVoj1p+dBjK0OlBizIIE0ZhjoVBXQFMB/Yq0m2zj5a/Anc3i0W+FfHf8iLvI+fGMyV0WjfuNV
DIFexa+vIV8HIuCMSQAqMzQhqyHisb0CdMiPu7FGxtdVJluTa4u/+7mDUsXpnAdH9nkG+lqVSwf9
epU+ASV8AAwBNf1X6n+5vNejRfb+jsg2+yO2ARfknjAS4pmsJXMgEwU/V0NvD6grKL97r+gOHM2F
clJR8EDpr/6q9IoNVcyhK/KZ3LsZ6G9QAYJXvdHY7uRuE1aX90jYwDN2YifRGakhOB2YQbEEm+O2
mxFPOcS7/Bb8CwW/AN1knk2QpE6rHwB0GDjlB3jwnL6/rxWWw5V6l16b4cadq25jDOQngxwTrxbt
dhoNSHB+tpigOeY4DNWlEW7RIpiUHWBtkgBMJOoPR49OKI7yz1UrbW2laLvBN7RN8RV/thRF7OE/
NFUsJpzJLcI13pzemCxAb4XzkgJJ8ygO5JwxP8IHZZY+m4Ji8mekKAB8Nkym4uPY0eLMJ6E81Uej
+sQeiPIjZ/wnGwWXNm6BD7gYWn9poTCZ7A4oEZL6BzVzSV+MhH6r9r+asje7b83YFSvtfQgfXAxZ
QvsIhRHQCMdg2585ghjyk9pCv3SVhIm+jQ4My67Wn9ov9qIERg3EDi7j5DaieY8vQbPui+2o27Ub
eVbMmjdaR6tuC+EWxyIbUmz9LAYBWkzELYb9VH7KVTDn1TrWf9N1CA1phhbgrkWMeC4pePx9vMCl
KJDs5ItM9HbRNSsP2bS2Q2WFQPiH4XIpkx/GId5w3Z5kpg8/qCwHUCNHBgCFkxNgDnv7XPeHvDhm
LA95pNC/RRf5qOgL1pgDGlxuo734huJnCzCK7MJw5dTja4yTTZUuQJIAYc4kHwFPwYH/RPmPI0WE
BnEXlHWZu2+2EDPNoasOz1Npa7/3RebuQ6gVy75bSTl6SJJH3GHW/xWv1YezmQ2qY2COwsIAOWeO
Pp+Yj3DRfO8eqjWP7oRc5KBqwMlh6d0QlvB+nfon8+yfcf1DE5+ZtJgO9Rr1EUGvPW8r+taPlPk/
yin/YsaCBSI7Qp7+4DqH7siw+pesMZbPbAhdRDMdyz+2ha94L45w0NnpSsQnXNDty2C2s22s2ROg
NFsEC8BzJUJURlO+om1pKNBp+bW+JoihWRJ0hleFRhZbivEbmcgYjsjPi6sVHuuICAlc7h2qQ8T7
NyS52Uy6Viz3YYzegpPmVWee1Uv9fwjb25i191zYwKgiWTdFCHpiHxo4yTfqJ+xaKD8YYv29D4io
0bZX12Q4sSJv2iNDHvXAXrp2n33gIi8Jd7FNGwCjHT1/VaMzoKaAXU1a4tvTINeiEcqPldnwrFgP
z6Y6S+UV5TNtmDy6FYdzWJ3bEcMDgnzkff9qKAq6QA8s4I30szkzD49SaVfr06A6Ax3nsxORHE1f
jzR4b6f8tSJtocrkODgEnm4Hbi5ZXEqYlFXVBXEIBATHCjw0ThOVrA0EflVwj9GVdy8ABDzx/3V3
SRL2OkF0EU5X48AjnzvcgheHhReaDE9e7UylryXXMT2gGm2zY8JT8616yKIVPuwgI6OIqlprsdZi
MGX6lW4mskue7Fkurnr50iXbtnAT+knh94UOHwpjryyS5HfCzIBYRO0ywGnTYuDSrnRX6C0gzpqo
QzZv/RtDvTqQt4MLyDe/e0KgZ41f9ddMm2aA0im5MDFPyVFmBG6dq9cB7p5K2V0UgmshAbSgBXVs
qtB1jPOyWD/hcWJcaThjSDSBPMJSa1hWKCrHYG7sW8bDCKvyY4taj8p1mMqKRnclBerrTkH8URw1
WI1Jd6+E1VD+sJRK9W9dXcj5F5a2DnVOV10y/TtG+Czy7tNfwFl1v+nr0xugER64PP6X0ll9HlCq
IphoXUgFBtLT2H8Gr+zhRSJBkZzQVgmvkdile8LAYTIBqbRNnXosdKIOn1FVTEkjqbboPkt1WLNU
Sg/GGs/ADsWfWLMvmiQqvC1rWFrNjgA5UVm8zYPc7XM28a4qL/iU84uwQAYkPhpSbYALE6jl9w2w
AjgczIF3cHBU9gBBOcEo8PuwUyUTjTMg+dN44W301LkMNVwvOGk2MiZogYkLf6Dnb4HbioQnK3cC
WxApqBSSwh8nSxjfWxyd7PcwXhAqOtPEr5cIp4bpWfFjWpInAgDckTCS8XrpfWIGt68zXSvNMRtN
tpfy4w0kmPmClPCzxzWRdALlpabn1xygsD2ET2Rd8pvkEcDVQJ1o9B9NcO9oR2EAvf4iPV68WYAU
tbCuXuALbmkDP4vwabtlyVz0nWO94tMAhRZkoij+mu0Hpwqzix9Nv4koMA8WThfZiV5QtJmu51+w
C8kxwW01HqoPLT3zC8lad6jgZDTUaNbqlqavgdsOBluwpR6bE+wI0mlqAx9j8kxK1vHZSsYS+TWg
MpJRJ5Vj+F1SpzH8Z72YGFtBO8efa9Z7wbga4oPcOhLNjhOfG9glI2MDhJYhRKX8wYszQ9npstSx
0EsznvpANTFaQtH3eXtFmZSPngRQ9O0MwEnwQGOx7Di+PcBMKTNhWvyTNSJZmJbFU+BUvA1PRXKP
DDdQHesv2ZAo8RH/8AbWFv4Yn3wIjLvVDdpw/h2wpuUbmJtoJIN+B4CDDXy2LRgZu/QvVeYJybXW
9pHKYFPPSgftrXp7WdPCsaUU5XGNHj3uttCTCQjLP4dElfwxfS1Y/+nJCxnSmRlYZH4hDeWe5LLb
batCBN/E2NRA10d3EGrAf9MTB2aNWx3fdd3ZiujrFIv4XEMkPvuiOZQ4hMdr8KjZtEqQoPEh7Azb
agEaQS+bGgowAyAA38mi+IGtxezu0Pg1l3nI0RiyVJZ7gRttLvVQFX8Ec3QDnGrqXFS4R4xVoP0p
7a+qg4T7wagBCLKKVzJi/X0On2eWsbz0SQusEmTxPhMlnaHEchgxWsL4h8270V57vkJJgmoyYrJi
rAJTd2GKe1P5Y1gqgmTBXG7lSylbJYh0zzruFaa/6N06YjAYN5HaM2MDkrEEmlPMj3w2BHTzH9RP
WzRH2WIanL2OV7QU4Zpdphn8r4q0HEJIA/JcWBMktcp4zWi0JTRx8PEc+AqZvA8luzGJidsvxgwt
8Im5BebAUclUtODRCWR3LT90+osY57yoOjUNVMqAIGGeK/XEBCjPiudN/UHqBWk0kBmAonrGgJqx
hdm08kFiec6XoA0fWt51HCOkeqIj61nWvhAv33A5ZF7aesh2DfGg1CSmOkPuIe6waOGDdH1JesbR
dNC3UvlCD5jUPPo6HAhw0ti7IFpn9hsfEO7o1kNkG0Cfx26u09+OTBmKVPN1En+505+W6Mlos3Am
TrJ0bwwdsgKdQbffmP+VWfkM9xOpzprLElXfVxHuTc2XNb8soXa75H0oWKpGbCsC+QU8XrgnT8zH
1GAax+aOckV6G20Q8OsR8BPgxfMcmhctqq2bvq5zZQvOPfp8W8DycTzzJVugrdCwSXY8nAK4Gl2/
7nFMu+W0B0odjfEr5saXzbTuGW1FHCevZXXGo9X9pTuacJQlr2HD2PWDb5L57avwuEB4LhOKumOq
W3P+xRuBHHndD4MleuYQ3NRnr+lfgeFzr/HxJCbKroMRONkeXi7pLorDwPglL2P+xDsC/2nX2DSS
UwMRlhA0lr7MS/ecETFOMIWJL3DBGTAP/lQpL9OafbZ0kMJN0NhWhpQfq3C81dIvkeQK5kJR6Suc
XuxWWHVGnjB7jBvGRh2B2qSYwwptgqvyiEd0nI84PkAVEV9XpfGy5StM5uAV4i15qd3CZHGoMLh1
u/Un8gbkvx/zGLTfwK3Glx/xCXS7jzB/XzQMZdPhxgTv8Bui7KlilG76XuKInJwft5j1JGZrmd5d
dCJMz7Jv1Rs2q1cCoyUu1TkDW9bDqNMUVx5mu/FK8A8RuYiSHhwylLbGcPu4KkOBLvQC+Tw6DVTw
ufAVeC90hsk983MkKTo0kI6eFNWZ+/onRqRVyqD/1wU0ihtJsPI9t85qSIScnR2pzV/J5OL9cDsp
ABWRxAV7Uzpr0QXZETnixpQ/JETApe4itvm7xmMXifKt2aR/tBJNt5PMZcMDCCYMMoA/iBm0TmuS
VuATL2tj/smdT+jWy2fw4rihsOUGngGcQQqn/goGl+QtVrYllqA3TCTgPtsy3pWFn3dutCPLopdY
pV8BIKj3oFvU0mPKyaKG+o6NOa/2Gx2RFC5Cd9i1/zKglPGpb5ChGgUD0+iAjKK7yCvquIYu03Tp
Iz+u6I3qArYYYQawDVfRa5dTdBzCg5qsjE8Ad3CTedkFdo8+eMAojjdjA2ciAPQIwe6EwZzMLnwP
826cmaccdZQjXIUoIImWmBLhS9APFUWuwuyVyV4zJco+1ORqvLcc1E0yC05RblfcdbobMqRaRsG8
Ly9xRSUyBzgzHLtmrqOKpdw4WfQVn99RnLMzQz6GQ2t8IjEo7yleWJNN7KbpDg16OIjlrx/9fVCO
GbngA0JhRGYsf6faFQEog5hRm7PkHzvCS1jeFkinpxfHfC64VpeesUjNeWPO6nKp6JsXvCsy1Rlb
zlV4smCbgPd3S0bwbIs7F5JMyTqEi7wT7qX8azxIQomsZejQyvbQaFNmVD6Bs8NBX0APPbC+RDbz
w8CcaAZvMq7eQqJojsDkAAuGD9vcxidqDAQ2eHH8iLOeobyTzJuVAnCA0KsJlHbAD/Eko+Bzz0VU
fh80Hw+rX8hbZseifmcxBL3p3KSntPp9ZTBf6DNyF/gFO05AMbY8LqqRJTJmB7JaFXqDg5n7VJEs
Nt4PkgxO4ldjI2xTxSu6Dh5eLDx4YjlZgFlv+3/14siVN9zzGoWb6CLiBkwObrFrPfPl5Yw9GUqy
w0h1IhtvorUHCT8LQzzt0p9BGMAWuNMfY89E9aiv+Ew/2DC3EeItEud6lnIomdBZ7IUWgNlX2jr5
Vv5Cxg+fX9oTlyAX/z7jjWvgDXhq4vhHkjajvgZDiPNgfMZHtrfh/6lc8ucbZz58T8KnFhHtAXGu
bg+CEYebHT1ZTItUXzxg1qErAv3HkfeInHbO6hF6xGSAiBJnGtHD3xOQipNAIfHcZiTHWp9uvgds
wvCurr4nOp/Y/7KUWRCUG3K6Bn3mBdBAK+mnQXkJmvPMVsOREf4lZsoMzsNmnR5UcZURKwoH50/f
R92Vwyih4igrT8HPO8AhnE4nJx3R+sKPbW6v4CDhJ7VTdDDsHGL6S4UseIesmzBv3VED4t+OjoES
i0FlfBlHpEjUUvfSYE9m4396AZu+azWLfXfwLadQNjHAz+FPp9Ls3HrEXuIWAhbDpdjanQ/W5S+H
NMjCn+oVR1FgPgU8hBYbqV9V+f3gbeVQSs2LlP/7aF86uoxu3PWSnXx86aANuf+B/s0OUBcOKWT5
9g2TgLuHVJ+UFOB/yKO1pdT960WOsnxp6eccgTbJoXf5ZIhLnSmR8AF97/TkBnJ8BygvlGD9KVhA
5G4kY2kTn2/JfhV761s6hOyhxpk+7gtrp6RPWX+MXKniDum4F56D0C5J4ILLMF9w6QNIecLT+SOi
xvgOD9PD6i+3kYzAMIZ8hIm4ZMWP5kalxybFouSxsMxRf1anF2M0nQ1Ockt5x4S15b4eLkekKzdM
ZDiByHxYUKUQxrc2F7z9CHje8ZMtsvhb5uG1k2ADOGLskQZLVr0HDgqrEdEOUb7JUru4MA6ly5ij
g0jinTCvIMak8zPhTn20xGz89iyyRD+eWTygRrVEqYVYxZdmNFMX4SZUoaCey84thrshXWT6bqOg
qXrmt0LdvyK3RaUxgPJc1jcWCqTcuDm7qnhBMLO5RpqDcz7ftcLaVKbPvWp3QoDZd66fDISpx0J4
YiMc/OiWJWDDBsUdIT1CAt92R91nhqLfaMdU1ou3rj2W0qFW3VH380kyUIuXsGanZhP0RO/IJDvx
UvXGcKuwM6bhhxh0KAfxivEnJbIqz9EzTsGv8HYMR2g3IQJr5cK0CDRpYXrAlzV2NSelcpkGldoK
XJc7sFens0lwWpfe+4tB5o9oQ4eRHdlGA6g+GnhbDlfqqf/MX7/4ryUwYjDqWgfVjbESrlxewoGm
Eqr/JNCvfPkoEiWj2dYVYdvPe12t2VFrxom33aZ+iGp82unjmD1LwxlWzZsJMflb7L9m+ZXblRit
N1s6CH8MTBftVTU9M3bYTrUOq0y7bt3XMdoyeTUNNPeugaFykX+rEBHZCh3yC0dg2RAsjK6Sx/6I
ghNvC/kVGPVjTgnoWd5PASVgh9hfCw848yJxPmI8pjd7HpCg9qOTf3VqZYNCKSOPwOfENxbCEzEA
eWoiUzpEj0yBZmhu6X0LgwUsdQVlKx7I16KvzzWEhi+qaX/YD1+E2age60VG6yQgVY52rgknQ8f0
BnyZb5Qfq9wXGCNhvLl8ZTNhNQ2wd0Ay2ZpjUv0yFnLsYiUwOjZ0i8gBm65RbEAQX5LcYDybdciQ
Kv/j9RWs1xw2cq3X47Tni8Tv1tocLLJoI9gnr6s99Gsaaf7YGNGaYhUej/QvS3lj6Gyk7uR5tp7i
1S949vsE4hqtqZtfmBsqyHptPnznvai3ZB0YpqPRxL0XrF+o1558gDIPJFJoIcOQETIbOl9JPEYV
IbBCZGRzniK30kvmFWhGPyhuUEnbgfsJeR6C4XWXz60zknb9geBCWGK1LNS/9kiU51mzr8Oerad2
6m9kiB0nOT6gFl4aC0g+ZwVVC8+C2H1hJnj7QBWt5Wv+gT3CQLL71R3LOlZgSHYoTih03ytocgx3
gJZHEpGAZM29y6VGaFuU7IXFBFruNjpK+rKjX/kKmQq+kYJxJaFd0xE8vnfwUeXsS51QeHBc0q3K
BZdtQHTK/V/d4+U61Gj/VUqi6ZHCxsiAJ6vtVHLk+B4Kn+KCyvm9TxITV8ykIbWr97ZOWapR9pjT
gVpfxmRnUcFKD4vIEijb9ZyAb9ZvcbgewbEwMmC00g69w6yMMV6rnvhDkyx+hhItXQEuuZJY8Eek
Q6fdXtGSKRu+ii7dv8J51078rHuU/kPBI31oAnmBKPkqy9U0cgJ5uyVQvEo6Fg1o9OaWMxfiHa3e
zIPhIfEjJ2W39V1oi0/8l2GP4F0WA6Bjho7SHCfzWaf9g6HZbrTS7aw1iD2cVvCjsC0pUB0PMu7o
10HqN6B6idhGBYCwRlcQWZNHPMfRMbar0Fz2XMlAUGOAbjvsxJm7KosTmqgWigC6WNIU+dyrbo8f
s5H+ZWzU2aCi+sDyQs2/NzrndQDmrS2VfFUfk0Ot72k0tMlUUm/E2fCtsPffJ4IjnscZbeENVEY1
ziQuhdpy3t0WMwObI26PmbybNPhMl0In+tN6KKrLbPzH7zNlM7A6jFjrHirpwxxOdtAeuJ0g7DFJ
ZCBe/w1ehO+Xgpk8mc7utuR2Ffl3KF7LGqwyVykjyeHOEux9KhEk/yYSpmSGALI3ljutnZD+AdoX
6x+KoGH09V/wGiuQ4D5Wu+SPjCpYZaFLPnYJg0dFzu/wDbwXMVlIP6+aNPUH/BQWgqifwm3SXDks
eGjKFdkn6FBhBEfHKEUsDybvEhIsYtw7aTaxVGB9jciH5w6cOY4bjnm6AMWraj8SbtRIWPOLSVFA
dZHeQstT+ks+/KSEdiEUEEdXRtCPeZtRJsMiHrQdiADvtVWK7fuFw99GYvTDzOKC5ER1P079I1BR
G+A+u9H5CHtL++omVlJ6apAeHBgbUF9llBOfA51/BVht37x3WXs3k337KG+cIpWCHldbIfhrpbM4
Gd+/lQjjNDUpEgfPcsLZgsKA3Wf1J6Of3mjqAsN4+J7f38AcZltsCKjiWWdLXiv7bzwCic/rLmx1
Nd7YLlhvh7YttDWb54j//ldP76IdILGrJTgy7B0u6nxx/cJCcciYZp2zfXm4Yl1TjaVcLaEorT/H
EKEsCErsnMgZUDNHv68LOplN3Hgj7+ztKHCMgtl7jUGpkBE0ZqcS01hP/olMwojgootlI6mCfwL8
Rit7MSSnY969iYzN5xHZUQhgYaZAR3deJJPO+3PnxN1Ny/d0699ooMxmCYdeOKAt6KybMhB1eWyv
HG26ssD9myzDBUkgwSn44CzowZmSMsbcDKuEwibtUgJ2j2n/BW/fLs1qoTVrY4PCTtBWHVoRmvWa
kaKHr8sY/DRwP+kKMTEnElhveZuOx4Hdlz8B1gXXvGTGPdO8wnJb7aT0C/Q0TQ2H/z49Y1/XzO31
hcB5b5uXKeHdCBaoFTUCmxI3HxaBsUTDL22EgXfi4MVpfHYcLYpxsFeMUMDyrKxsWYSPvlsmePCE
g3TJ59fWC27UGnF6/P+TRl3VG4wiPcLWzC3ZGoD8EmqXDXtw9604ZFVv0CpPOw9wRqGNJLMFgJ36
Q+DElmeuuKVYkh1gxjQLbAA8KLO3Q2ojwEDo6wfhm9RVOnguaADmm6EEBnbskPr8mr8wA0ic0lXf
9EswpQpMSjeAesT+cPViaxNTFDQzxsVyvXupbll6dXVKla0MoQ/XJfVpy0DQILN4LoqAAN0PpmnD
bV8rxoZW4ZI/lgywtUgJtXHE7P3LqmRqj3WPiy+6MOqYDDt/Cn5PCTU0tWvOPg14tLpR2z/z8xjZ
jKWrd8P/mS+bPRK9RrGTJZsG0//AfZ3RGGPLVBahcUbJo5FAquxzifGF+wbFBtoyxolF7jEBDCiO
/4+pHljhstMe5u1RePk8QcFA5ZOXouhvkci4aNY54uSCbNCsfBwgcJ/XvmP8/kbPMuMJa/Dki/8V
ua+p2+R9JnY3AXkE7GpYZUzBQEl4EkwZ1a7lG54uPDO8xCl/b8d+4n/gPOc7ae0xwciTqzNAHIBr
+QuGTmPMRU5TajdXKw7ajlAiBFWh/90UJ535LPQegDNE9IqFD5G1nuveGwWQTgTjrOB14Jz4MPp3
sX/RRDE3sfqBlp5cpz3mfqA7LJ6vn18KSEL2NO1IqJ5GODMDdbA913Tb8ZrJI+ApxK3UWTvgCSbf
fopfmr/QPGnNKzad2T8ldRNk3bSuPVbz8sa69A3Z5kbOT4fkbIpwmgiyFMGcRLpxn7Z/Gw7A9wSB
xZjVH/gb8wRnXboqMPrB1LjkBFcIV0omU+GKoQiSy+WHspN7z7Nl1SPtMbbFdq4+jHvO6GjXEdA8
/uK4EuJ/3AUoz0pXF84sIEUGjmnM17DsPADNn5/sH3hGjaG6nK0TcG1MIj1gUhyPkKxVV5898oc0
9YGwiAG+zNhg5dfJ+PZ6fJhdERnyemCoRVaGmEtWfZbvmwJu+iJkPaRNX7NyZkgZ48YKLGegrWCv
LTvDlkh0q9zW2/QrtJGsQPPPF6l6Hp+giSDuUKMaM7bwqFhDm/iQyUYI+KTEtKrw4+SL6aKSVRwO
MdX/lOtwTviay5ZOsOPHy2sAGgo+D82vaBsFWAF5bXMR+NxfQGw11O4Wi1HqsCugZIl6vwhWWr1j
+2upe/1i9KehsgX1WBc8NnaIGVXlIH2xOgKiaoroFd3wKsOu2erP7t97k6Cb6bbMmN+tS6eOm2dl
zBnCZBjDA2vZYu3xOTQYEtTN6hPYARWanoKAPSC7YWSdoRWyBq4L5mk1a53kmDBHFt+or7chcn4O
OWIy3oGdAWSNbx0D+DqElZY+FeYGTsUeSAB3RaRYTrgTKsFxn/J0V1RucgZ7fIBIxRSOYwTt+A0f
ovCFka4ev4zESRCBx6oP4BLukLSSYaKoe+JiUh5o3Z8h/Or1ioW/su/58gEsU/0W6P/2BhZCTGsk
Dec/hBgab4IsCVQqpl9EB8Au2BFRLcs9+qXyp46WFgMGCktKfPPQDmfhLkb3ljpdX7YsNWCCCGxF
ptXi66vFbxvJqxLDcjpcIyf3jE+5y4dzbq3xu/ITpqXLpzgGwT2g0qVgVbs90NAyWpIsV18+uKl1
1lW4UtnVw3N6ISLRtg0EgZCyaqDPa0HY2DI0xT6AVQkqrKWWlBGQFOK6Y9EUGJvCoPZuLw0WnQAb
DCDXnAjvBAp6e+1engJ9qT2XsbEYYeWzgFXXavSoxx8zR79jrnrLf+W3nFsnJMbgS4DFN66sxn0j
nhL1ozT8yBz2qvko4uNHcLSPz6KrYWLPBVtQ56Czz4unPJwEKEVohFm6QaCDB2Uyh6n9AedR+t0Y
/rJ1uMi0wunvIiU29h4iuSD+5HjWmIWk5AxeGJ/QWrDwRyuXbWjzNOErH46MHLhGGCOZ8a95T00H
5QB6vU+0e71QcyC/UhbWUeLmt+YxbbDT75NgJZGEjsnjdsSKB8DxxNdE7dO4+glMNorwM6jLAyJD
EsSCu46e+M3qeUUdLATz7lHMgzNLidRDqES2kEkeK+07ngXcmTzwf6BBUVw3NBXyWa7t8Dw42LVb
r+v5umY90sDZwCVvU/SyCmWhrNokHwzKYkCL8eB/0uAavuiifES8FWySn1xeVvLayIgRFQdO7UNq
EAoo/bX1I7R2soLp5SzwcTaENPWHRHaYplG0otmbJ0cRww0lZepa6QwmPap0Xh0jWT3m0WvLC/m0
1lWHb1Gg/wc5+SHDbgMdGI2ZHqxIgqHD4AqjkOMN8v7w2IaEzIyPf0QDc31aa14dl8EGQ5HFIC8j
LZH0dTC+uiNi/iM0/V9HovtC7V3tBwkt6hIccMv4nyluAZsgP5cVH5Ik9GgnezKpCMmgqP1WY6qy
hOzEO53CfP4HW63kVQ2E7Z8AeQm0tOhidDkU/qQP4Xm1YTqS+upBZrbCcvpPHV1KomirZbYGXG1h
LPXG4+9h/SBzwqfpR1ILV9zJVuh3kDbMYTPXABAXcB1yV4ZtgHXm38vjGbN6vfyXuYqpuW4WcZeE
NxBM8zV0lNjznqoET4gJzbnA/OsyBzDulQoRnanFkN1pcaGGwZixP6eRZmr2zjafC134ExPQnk09
n6OJdQ6id/Mt9m6hexYqs8w6jDc8z3M/bDxIHxtBdXpGhHUKX3WeXRuYO4yOgCmjeIqWgjHlJhcI
f5AHYETQGHCRqJh1czwdFEf6Q5vAHBarCcsljqVjam4uQ8Y1oT1n4UG29pLVrvBmbz9V1owS6Lqr
qcaZZ5Sp5eUFLl1dRBcVIwyxKzhamLyMlKWeoboYH/Ax0p6tTVKmmMjMRbIa1uV2oKo9NiEdH01u
tOZAZwgy9eXpUpyb0Kx6W6O141bItiYbjQtsGYqHEjSjDhT4lzS0kpilt7KkAGI5GDEaQgdPTEqG
nGBYNIprFfeYXLPw7VYPSNDWQjwaX0jhUVbZId5jXzkbjAXnhzcF0FZ8cAToJeIjgvRIqO5wx5+Z
Qb3Cpxm5enRD1K1PEyiTV0jhltHLLFmxRvB2JPtDEeYnrcNvppBIBUd+r9EN1AdVIET4VoQz6aFe
UHm9ENZ0bkB4UUvZ7OSy373dKNnJ6bX/eC0dcWZLv5gqPl9m/fspdtWwU4hYmg0kRMrzeAssl3IL
1DEUt4V4ZfNOFvCPjc8hhEzzwGMB07+mVfIBOKqEMlFvDPScnPM1go3c/SDr79liYGHYZ08WwrSU
3JjjUSwZgVnNXWwvSJyJrEFLM8xLUo2xDswqjaAPR6p3tDr8E0qxJvKw1Pdk2eHtsavEZwCIIJJK
mPuWKRxCCSwlHLEcvtYRjsuuxjTk5QS2etzfwZEx1OD6JssoUjNVJ7gwm0gh7fx75aQf2MK5WeGO
JWcT3Lsy68mQFGLGl6jBEAFTGHM4Vyv4Yv2yX9bDqQ7BtE/WH8j01xgRA9R/0h9sFOf6a6kCVWS0
4IY/7+JGKBwC2ATp3fCvodaRf5hXIhaBS2J2V4lezDi8/qYUuoPcrIAR8j1DYEi5C/RmxbsS4uso
XyLNLjl/qV1J4jX6A92mAJQVeRjKAZ9Hm8JIgqdm+F5W3VJXLyM6GXjw/ftkNvZI/o9PMmO5kVhO
Omaz50MbV9wGzQ2MgowNlXUzzsVsw3QqVueIfdHMrqINGs417lH2kcgP4d4YhCI7xtX0ffmhHzHs
THQDfnT7Iodmlh/KTeVaf/rHRXMR/egzSP+Ll7SARzh5BylnXGS0a456ZV5etYMCMsxGujOukYCB
BCCfhVZqXm/gbm6Y+TBHQYOGJgO0h0USIypX5AI2TWgY2jXzH6V7pCoBe9xIeGoheS1RXzI/hSXJ
L3nUVCtR84L5e9WsBNo3hMuqiymZGou+sHQ/f+8KlBLR7TPmmW1rpzekggSpf3BsHgXoonZe/WT6
4iN+y2+PH5TpHv9+QveDoAxxQ7GjGMV9ZF4Y6tkoeWKitBCrzCunP4TsO2YkvZtr5VJCTF2HxrGj
FAim0VHGJoWRBPZONVk33QokAONomMyBOAUJVrJP7fcKfAhFwjnfQJdh2YB5dgks2CSx2K8wa3yP
xZIdiXaqywOC3upGA0yt3+LNF2b5pvz+bLLfkqeutGHUJZJE+ZQuXEPAhU5P+ga04lSZn48PqIA5
Okv3SvOym76BuxOTvYciHDIVD2tSFj8HPtAyccgk63noZ1/CompXzG8wP+oglms2j9D6HOv+Qhfi
WTS8TDgYlFI+awKXPOp7m7VJjqq6lamf/HZbmitQQDZfe8V0NKHDQi0hfYyZluHG2jM+jMjJdKxg
XZJEwzO6yebqGme2cIbviV8mSfHJTvomGiG0NNPICkXlx5pDA7DmIlPOGDDOpBWuKQUgn9PX12S5
RG+WS+QyK1wgwFgFO2vPIet5EnBAq+yYFmaYyjQkbIqnsQEv5a8gu/DrPuwYiNWwPQChdPp20sKd
MuAX8VLDaviEHWFyXHCoUBWMZK9SyAtLR/AgCE2+Kmyu8JJ4lmyst03DVSBBKH9y2CTERDnRRr4l
jIp2Wv8fSeex5Ci2reEnIgJvphICSciblJkQaUEY4e3T90f15J4bFVWdRrD3Wr8FkblnCr8NbQK1
kPBwXegHUZ7Hiq0XxySELJ6jr8smAM2Tl9kjJfWu2irp2ej5VweePY7DriCJH4U2lyY/LKceWc9Z
cnzTTcssYDzmQBj9Q1xq+TXa4koZcptjmineAi/pdrKXsOcV19HYSN1jVJFofVAEwYkMOvKKL/Iu
v+trmoP1fsHYJCtb0jLNpwW0WruD/ggxBrKoc1N62ENLF9ad2rn+jrPvNW6LYR+Z+xp3vk6JMTRP
M6yg2NFWk7YJ0HRQkq9GWYnE28hf/+7+vlmhDcMBuCVHgTCcVkfpw+YDd0gndBFuBoUqXpG0KET4
vTJbs3xB7ZFsMwd1+5d8Mtvtcp34CMgZjPUMS4ED8ZOne4UC0S1OyL+RSoE1QhJN4ROTSJHAS0EY
MoLsK8eoeZO4niHoaEzB20Cd8DXYKckmRyuGytJgSNny1OfFswNgn3QdGqUrTzrxMJ/19oG8ggws
lGF8iSUxpleUPp50ZS7QTQYCljcAlgUjDOOr0lwG9BpIEMA4uCUZiKhNbvZlceWyjVNAIc4OgtpZ
72PW90ltUvaO0Ac49BFcPXuFqDt9zc/dfPFboWZZBzxBgRxQ5rkWieZBj4JDARYBRTPwe+7wxaxD
P7lgfcsruUV5+iF/wifH2CtyAC+sgw9KH/BvkCqtSgJZceIAcMyndMOZ8UFy5AD1ZIeeduR4S4oD
H9oyh43OHQk5AtZpao4A0QDnURZ5kuip+oVZvr/nPekOLlt0gkP9rtcHDsBXd1XYXh1iuYphY/2w
dRca9U78FpHEnd+ELXkc+/UTFnEl/GDQYEsH9iW9MR2ebDA6yGm1pucHEYcquiMoXMzYDkbRqidx
WGWZV28QzRjA0RnfYnaRJDvIdzSNSunTxLBo40ExIhIn2UQGp3rNmRjD1zUVbgI20ImAwZuofwmM
Pf2NLxFjk/tMtEXAIjOnJLlJv5V8LyJB/GSmA7LEusBdJXk+sQgWc3cN5nPuwvNIuGhkuEJzVmUm
D09F2smAgzQcdgQP3yH9NbtZhbavghMiMkXrQc25oxdYnZBVK+NJI/Ihcc03HYOnt18ui7wCZ/3x
eZxEMjSM7fsNdQN4DZ4WQU3xMcwQMIS6G4guMiCBUEzKf35FQgg/Xp/lG1keTuhopZBNMOxeBngT
k4ZpG9xhxDQGzzLC/DljGbbey5ztBHuYMQ/qNcj6jkjMSdNHR8mw0tz+L2xo6ZtFswdZMTMs4Gm4
EIcdS2v/l2307zzEHfPRD15AS0NSTs4Uvg+tJPR/rt3fgVsX21HgYENr6/Nuz1SQMSXaqBJpL8co
dN/1QuOQk5Dr0hekva5Moy0KD0H+NYwvK/x8o3dajhcQ0TF4gmL2AK/Nrovd0To2sYchDbPYWLop
Qjn0wgrzHe8El6FBLMIkbToP5jAP+LNraT0GEKBoWf9pqVthir0SGkA8TQLAJdm1SjeZa9VOHO0M
UGPdWOiUMjOyNdSadN9u9r7Sc4fyRg4QXWLmrD3BPPaeD4ZHerPQEiw0Q+qRy1dAL6Ia4MXN9DN5
r1QUDL6+qeM3idwebJDZInRjDUCHEC/6SZ3PqoGAeiae6XGDYMLMaID0+EsE/SPs5ET7q1MARTls
xOxTHVx5xVeTGPYkGEwQyRW883XcoRysvFWIO8qpf/IWGey66X1bzH9w2cVoWc7VHxO+yojx8cq8
dpr/EX8QdyPvc864eMa2hA6Qor84WJIRkG1fnBfvJT+w+XLpGtSRhCx03vN0LurrVrwHxAu8MRQt
Qs0bmFJr5ZOCzJKoRAIylasP16yYp7dgF4PLNczOvA3lBZHXMk0A+UX3nzrUqy9+DGT9duan3jtj
CpDzXZOMkV6s4ltqroPpviw8scSJVXd6xjUDrzmQ6BTjCdIwUPsIVfda1fWvbn1UsQs+OSyaP/Fp
VrO8O4771v4ybpJXBf0+YqK56dglid1MjmmwrljPFfGzinaJo2eb5ExvECJnLCnNTuo/smY/aXQi
aD/1wefGcyIG6+waOpLKx7CpjgKXSXDAa8Oqx0x8GT5q1Lg5HVAN9xGUHhViJv+M96K9DeFV6KeS
ldcKrvsFmCmQAbQ3JpI6QgoaUubwWVFKzKLU6Y4ifrWaC7gq0KOlrdA2BqTe17u6oLR0l6Cu08KH
2h9LynyzOWdVfysMC4IMB94y0VapSjSZm7pysH7pNzX40+OD+UCZXi6UG6olMCuSRfEGI966Zgpj
Kue/TlrYfmCTUKaJN12HyVUJvaTFm5Zc0EEV0Cd8LwSDvJ9luc+n2mNyN/d1yPaKNDmuHZGoz3aT
catTHeCv/diOf3+VpZTfzQpZ8QyDYo8BOncicPJqqeAfN+BBmvaao4xjmRCMlZU+anOvZM/4C+mJ
YaKtnxvhoex34jCvqNXbyTTrlPva+KFPGOi9KL7J/+C2jmiF9KYQ6dTr1HuRf1MklJEN0X5XPZ3Z
gCOJRoT8IdghnP+t/NMYrSMU0rVFA6pHvgpVieVXScqMeo5KN45pI+UStcXgj7M3PlYunQmGtdTY
HpX1i2kaYQ/jHdIXWHLbuKLm58nM+VBLsPxgMom6ZnEYRDq51hLSxuqLpHyu0Vk+7mLq0whj+Aak
SbNdEUKxi24ZXQfZ7cUN3ZM6eMXrEJLiKDthvNc0wr+gNbfmipC3YoaIJFUPZvbsyw3Srz+kmxHA
TqLfQfZewuq7X7+wHNCQ5dNhMye1AwlLtqnR50Y7CiYNbrRwlWC8K9c1Xkpth3UzoYcTAU1UbKN6
+e5vUbUl0SHEHaLN+JNc7+2cqrBywUo9/mCWpXxK5fwFlWEHvZV0vklHI55sDHZOxwGJzlzysViD
ewOop2Snavu3ywDcLuDi0JfgnQmYcg8yNCkHLyuaRtA3cg6b4l4hnsRWqBkyF+lo5xQAAf9SLQPC
azCIk7nxnnclUNrcgi8m+yxurBlkCIfE6wLsUm4ZIEP2X1XEk+k0plM3FybcQKIuurBN0rNe5ry8
v6qNWv367beCmwxUk6ozrFNCCnJLcTVdKpGbxJ6Jm+8FxxL9QJHAZGwrds1JSIPHcO0TDr5qziFC
YhIghWUDuVWl2+mf9SAEXwk/qcx1Vkm7qlmXwRGEHwcG4Rm+v8ZBWKsOkPI7J8ZjuorJt2lpDGjm
xrgaxh19gCAqd9p3hMwzKWYY98ofVYHdRa0uVOOhZmaGAgG7ovkwqA9lXSTEMpe9zlxrAKfQhiTb
gR/kS7ij9MxuBPygxIskxpJE0kv7lHD/9xKxs1yglMTO3yKVB66B6hOfpXnxcVqzqyMwhkYKj0G+
YvCWT5hZm3gKOZxjzda2bXYymn0BozWS3tXwOcbpFi4Ei7ba/EnqjX6A+FxYR5Ww4vyXcooE62Kg
bfv2//8eYoe+etAAQ7NL/yaU/mRJPwHoW4qxVI+OZrpsX25EedLqGQgbLXtC+fWAMJQzMZwX9IDQ
DBLGnJkIiCadvScIqxGVIKM18wGmwqw+IJEywHwSHoaf1lz4nPOa8EHYb66dm/aQJe/Fm14g+ZQR
oPSQsq8YoKzI77DV7K/mUyZkoSCvhVQYWG6eZjnc95BgvsfwN9oMvOhctZVC/Va4Iv9C7JGdUQGJ
hqjWCxz8XsHccqOh3PCXuM8sjTjpz+gZPsPBBUvlb2YKyRqM2SFe37SA8kdewVOXojXlW8+aQ9d+
1+qhq3cjqgyyxXoSkUjwJVloxerdgUVlRDAjRSMWcfxrCVqMw+eLlLAZC6zXitRhnOLeqYlpCkJY
DLoN5ZNOEnVt7GLzN9Rm7GRGsgI3yBX0aa6ufI3ojxpQFg2WQ0f2hl+jDVb8FvjQZWJFu2JB7NR2
YG8uZS5wZoi+/smkdhGTjqgSqn6oWLFqshl+KuFT+aze2ymz1DT+MOeX0+J+7ZZ/hh2rTsomREAL
tYY7S7Q51I2HEVzfU17buga9758Cr5pUaDND/MMvYsvoTDaasJoe/o6SZQc3Y6xvFboqMBXgeum+
kmDF3zuK3G6kyS7VcM4H0ywEy4HPi5H5l8d3seX0MuqtP64yaHeDrJtFrJ2Tjhova1OCn5BZOrhg
uKgnks27cTswWnMlKus8vYJG9yTOE2F2iA271L4JdKHIKL1Rk9rbPcKNEJLRIQIDV3rKcByRu9FE
t+h1isnJs84Myy/JZTaOm2slrZNhp2MI8p+GhuePhWhB8Wlqp2QalMf0/Vf4t8mmN1UbCOaSk7f3
rHhTEmHH5pFRcyGcQ5I/RI0KCGPph9t+kwHaDF6oASIswsdrp/jrspKY1N1IPNAoD3wqI84m+DGx
jfSzfV/xD4wvpFfHNj+WhE0rOzEFviNWF5ysm1O5ygaebLJuI4oUOqgnMzukFMgoJ8BoOPJC2Qdp
vJ5MDfBucU0sQabSkUhNFnAgQQE2jGjE7BfOU23b0Ei0YFxo9VP2dnsdP8S8YErn8AsWOOb3qCxK
qCSSOChDR0VIHQN6j6Z19F1hxqheePqwY6AObJDJ4z7YhO3W1y86cT7AlO3ReH3gMn7Zf1VJ+Saa
FpWeQE5bIlRZ4XdgdI224txHD0uGXoaSCcGHbQA9s9dF96pGsTtvluDaxCtSdMLwFV5G+VcRPxr0
zdBaePpX1CLG+bdOvF4A6NA6b75SRm7dFEHWNjY+jTe6EHQ5gBvbJRpDUgJ9sm9OBGfz8fIiJR6B
W4fxR35m7w/BC7Cr1GhjG49KBUNEpDMDiEinEF563UebDRJehp8pcqNmWzOTNTvhEObOGWhDvnEj
6eSTnElJMXwWoLk2s6WzINofHDFmgafdJi1bRO4p5vdYnus04WGdpzc2/7G68wD+abEKEPWzAtrO
tPWIm7yejzSz1TvJWACrIPeICGNRsVi8SUZQt+FvM24KCuAxOVOi5dvk9MiYxDZgXuZu1OeFsuDC
JU4CtbydEr7bn8hVxhYEuD8aOy04E8Ybtx/jC7UfRhYHcOT1jc54OIukDoouUTvUVQnVWpLY8u/C
kl9nyD074uDxFySzKB0qon1EB0P0gWglJvoFayzSZMREKAYgu4L9e+7j1UMum4C7C+hqkbuTkwkV
duwR4jBJpv5uGLfmNYHBl/fmaRBPybB9u7inSLhakfMJr6kuwZN01kqyjlAY13iDEScxr0Jqyt8k
15Hfy5ZASja/H4wRgctL3BtLUq4IK2epI3e7dbA2Cmu6Xdz+WDN9z8sP3GuH7odfdOMVyBSIoNC+
BW3DWYjlpWltcR7vmsVoTpgbnacwyUf52e9JSQynDicis7zkiuI25XaIbZX1jbQck04181+c+qb9
xF/Pp03OyZny0QNm4OCOYU49Q9hVqDHwOm7hA+vkDKq/Dl8eFIlPcA9xA+JUywXQxjZG0gMrJ9UM
2xEdN2GC3zR267sERRQekYspX3xXP/YaOv97y4T4+uiJ3erdVrPrkhZB5DgtHfPcoei5mUwLIHOa
wh0mal7PzMEIlMdubiwUssCpqkc2QVizUs9p+yLVZjWeeS+s4BrqGw4TsivZE1P27EcJS6WcZZTZ
b2Ikl7EDmzrWtq64vUMJD3W2odNj0F5D2ln+54s0E7IcHaqfpzciovDL7dVf1b/RrpU5pcB3d0Rw
hRSoWKAKKRBoiMdEpg99gW0esDPVVtLr58XjBUmt/ou0NkN0S4RZoB55v7nL8TFrtPI8qfR7Cra1
pNEPmlcYpzwRAFcU2uFrSZ9uRxhI7qhf9ZW3DHQ11CZ4s6cXYAcfOZC8ndZedC3tLVclnv55isRs
0jiX4ryvQSjmRrCOEu/9axCvQwbxldzCwOFk7AWQNcj+agY9ocxfn+TRm9YOARk9mXmPr9AtvGV3
IzjnLq0pJCZ4hmA+Ms5JdEDYMffCg/zG10+9CN8jXg/bMj10ybBRybIuHEq3m68ydnmHgQYNGx6e
Kh7OHtT+tN3S9PwzOSPQyL2SDfcBOabiVoe/W/+1kB7ZjH0vufvzt+KYS8Xw3mu+SlF6DEzMVmeV
t3ie2+PhtedhS/dje1O3GA4kbBaYVsxi0X9WNNONsz8qdqlanNLtuzNBkit+x5ALWb4AdW+W0kE+
EmumDouOmg7g5j4khtuN92AZM+6RfxmRKKiAgMUbrZDAnywUqJoNqnmZ8OwMw8tv+qV62E5m6WVw
rPVB+5wS/qlEBEbObVIKY6TvC7kiKWr+mj4hN0MRnjxSsNAdLwGRBYQJRrNNv/2JFkQSAalTF0f3
A4mIALCdE6R7uACiroLFkH0wskG4CjYpkiIaMvSsFGzQKsonZ082fvayC04HMnEuPGuxf5ARiUEo
ATFM6vQFXCrBlDyPLAEwu2QDFzoCiDlnhN7/NNqa9DYw+WWVeiwAxir9mshcYEGIe1t4IJuiTy9x
Q3WN/tkonWpVmdsAJadBr+W6hJ8jFwcNeEdKEt0b4MU7seUkd0xsQcYhPkimLbhhb2ufPQI1TiY4
/NChz503S3CoNpajPZyg3v1iARH0HQe1QUzicdJ0sh4W3N91DMh1SX5b4rBMhx2Tb9cCqE5eeIU9
8oEoZQ/TpZIfEuDQT1I6KqD22eToYDpEySHt19MhvcoMUonJqZkl1Sq5dNYOWTepP29rGbLD54fo
p6+Xxrh7Keta/UkCz+SoKvdTksxMMh2YOMORPP2Dc5+ENCoWmUAw6XXOeAunmMB20/y9Uve9Mu4N
rXLgseayjciKsZHZ1Qb1znY9rpul/xsC+qlzKJixXCRAfMgU9YU6D05hw+3DL/DPwgSElLnY+hBC
tSOLK/UTHdheEK45k2nOEYVVjQI/nN2u7toI8TEhJRfMVz0CpWoH8IRoww2/JQJHWbVmYeuKcGzE
PcbLFxFwFvKLHRG/VvD5VnC9Uuoz01G//IGe5MjhGeA4G+BSYZeZMurXTkjftsS4qEKhe5DVRPwZ
D44X6AmeRH9L8PYUC0SxOdffnfJajNXwr3zIpHENxOk6JEpVn3kLPatQ4xTacW+nn4Ww8etTUi0o
mCTRV6WM+c0ru5KQR53GF1k+QOm7AiO3ehYjr7hawyYuNtKwlU4A55Brd5icCI9++5HD4GScSRUZ
zS5xO1K0xe2nmI+GlDMUYPvk/gIrm1XoMAjbg12hIYkR/dl67S3HqU0VHm1uIlTzfOhd4NCLYJDe
ZWsjT82cK7Lztzkz38Ii+iEVCICll6ZiO8nxGlUUa51lUoUJfSEsUkYhoaDux//+xho6KsvcY7+w
cL0eUUNL8YP4q750wVRJbds2DtR8jTpZ+EgLPtybUvKdz7QvUTlXv9EZDVx6zVBc58vYWrQ6xCdA
8Pp9CeQ1TyqfYZE7Zkfb6jXn4FKWFoPGuGbqolJiKfcrw7/gRxzjuxkt6mIdm4dRJeELUqV0gfFa
bRMUTtVtCXPGUoAD/sX83a+r2sbLLeK6ARI6tcK++6AKWUbGJ4HrsaFl8TrE++jXzrQIcNnT46dS
0cWOucE9LjgxFy/eBCRc7Y/EHCEtlAzK5zsmjC+5m7RsRMYyQKZAsR43eUBZNGuSZq7Mbdi4BJ0L
JUsPwo6AnmJXPlq+I2vHijmViXiHh4osUOp4kd/Nyq8o3orhAYBFR3t2sIhyPRm+hywwEWi+LZv0
IFUuoNXMHNZFv0KqwxZi0qFRBk/S/A5qctNgJ3pyCy9AaMDkEcl4ys1Uzkj9/GxjPng7QsY18lsU
yTVw7ddIrvzvIICv4+nueBNhMAr0CKwMnxJ6/7UACtV913+FvqR3MkcM+dGAb2FMPZWE8xcXdix0
apNzsZ9rvxzv/dzfY3XtrlJ7xYAUIvgKKQSviCED6Rso1531pmNQjffVFgtqcPVDw6hnSl5be5l6
HrOVxpi5TH9jSVjUfWszd0f2kD97npfXAphdtNCFYDa2B/Q+yQbUSTUouEJu1EFTjNlvj00l3nA8
aT6Cg72IkJ0IITqCk0/Nvw/9XSVdm2xYsq7g2Q+ryYpzldWD+Pog2g8XwQAMSaENC4a+GQliTOBz
y+ZPaD96ZFDiV0bcKwXj/OzveZOyUgFtGKey3qnEnuL85AHRduZwDyzUQIwxBSXqtafhr5vmguDP
aA6wRCreR6JL9b9MOBvFpUWl4eTpXeF7wbNICsIi/fWhYd9L9THpxXq0bZB3PjlUxZaQB8E48rki
ARCluwX0r1Meg7hJXVXF1c8/6T8T40OjzyPebH5dd3LiguNAvl7tNeSSa7f3ecVzDni35R/l8V6S
F9k0UARrgjEGeLWq3Gn3TOoRdOkgl+rPwLkqubF0zPKPqWVyWXwCG2NwUi3R0bi7JOAMAFla0Sj6
Hij2E7e0J2bfRXzTYZSGv+A0OgP/if6ZmyuC4wJym8MBJyOeksGDGSLHj4RcXs7xTkY6qfYxDQmi
sIiLH82PEcEvYpaIUv8mRTiJrz5CNgtWJcGCQry2gi2eIJTso2fHGaUNo3jb819D1rBjfMIEAAjj
E7wRMjOSDg+rgVyJS5ZCO9aueuef1PGUBgWtWQ8BSe8Umtv/IJMGWbTir7j7eKn7HpKNIAR8JPyV
gbNSpMBgI7K2aBxkaEiJ1CaXuGDGzthUExi3kMdEkZnIZAiOeo/akZME3IRFULr2SC0j701kfPCI
aCikeUjHi/lQ5c+CzTcihn49rkU7XtWgENQs2fWJRYExhO7V2CEZvotI+ULvskZHinpi1rj9apiL
x4pDiwBegunbJWKLYSG75XBg0uBBYcpPP4cO25vPcj8y4Doqv5k2gFzjv/tieoaM32W0PbxLimsn
VedNFArO2TsIgFBQPX7Q9amuzC6ls8pl8SbYFwOTn59rhdhfrG60u/XfEZ8lKquAEEHCStxMPNXC
X4e0NiOrDwHDqfvKXxrtKfNikitsNSqSuKXhDaGd7vg3clCD92lK78ddfuETLlCyJsGv0ZEJEu30
RdLSSzoj2nIQCe3SbfV1kRlIhj37Tb9QziGHLCCF7hnyfBi+mE5R4b3aX9l6SNCZRDSVG/93ynVb
qic9PVg/YZTbOlpG5oQ+MtBwrKY6L/+iV9xguFWlAmYIwz0SroI5r0aZw7JpIM+NDIcWduTLpK1u
msA290ACuNYzBwwJriWpiXOcR2jumRYB63AcE9oI4zLG31YEKtmtgN08ITzYuYXOYpEiUGDwEakJ
e6FyKqfK8PmLygV1bt7jQ5DOw91I6Ii4qvm8fQ8+SjxhLBjVHcPsDUjM8JG/Lfn+SPYiaX/p7yFZ
m5XAxl7tYVVQxzc6RLRN6eQ3lxCJ67jqw3B+qxflR4S/42SVbPNzXodOo/drrgRbrI5Y0rl221OM
IAYfnDPgiUfomc7T8vg6sDGB1etjsqh+wHRppsc1eFKZOaCUrHNKLOBSxWRmsBW4ykVfoM4wDWcY
lhkxAPyUOeKCPfouOI4sX5ZHbY5J1IdEIRAnTH4aaWGZvN9TaA4RZEXvFSBbiAgyjhhsMqj0zj3E
7MK8o3bingZARJvMgzFmWzTD1DNQf7Dk++kmigZdMtFt/ZOQb6zm/i8bnsUslswZBFTzgcE0u1FF
CgHT2LBJS1/hzOLUKIOpoHJGfCSxUy/ZFvVlc2dutuNDRNtjMbeIU2EL2zfUEBCv4qKgctGv5AHA
U1bNFpCnNC6v33z1PYa1Sj0R45QoK+mJAz/lIAu/uNi6iBY0O/mCY5fMG/TLUB4zJA7Idoj+f6P5
st+3asofinccNGW2b07ctuOlrLCLuoEnz/1N3X/Lrx256zsSFGGiUNrdeukjvDAXTQLhe7giElbP
b8SW+O9fiwfTnMk6bIkXYWcrXBUTQ7cyH8GLAs8Mq8hn1WxzwBYLY1LNzTnTDArhU+hrUshs8o80
cWNYTtvMs4oU+zlmtcx3kGMTfwzURHEBFO17w4IoODQF77pnhSSGY0LdQmsL+lPkq6MAx1wSb3GY
IiK1ehsPeEgou9t/aOa9YaUc8i3vW9t+GTW95/jTqEbmoYyXeAewL7Tdla/SnCzrbFHaUW9lQlta
Ujf5L0aEzRXoo+O/jMjyRPOwE+j4O1VjJXYY/RYCupJvI5n6Yhj08GN0RB5LvB4zQd/2DRbOi4Lv
sJp9Y2cgpw+4yUiXzN5TI+prYxqEuFgevjRtoVDogRmPuWNg1H4ZuINvsYpA1xHwnP5VB579webc
XeTQSXO6NwbEYcKGiBZ53X7U6Rp1FQ8sCEdH2g5r++z1pYfoAWeT2B/rCWnVPNPIINhFpTPLWsj7
kvqHQWUy3mNkKkfXiFfVAQwKs4vokjoQ7YDjAEM5MDSQK2E5lXIMJ5570G1Y+wP7MqAI8YsTPo2B
lnATdBsA3kPOY8jf0YksLWEif48UHHbtx2AcUYHocFdY2EMyPY70hpE0OJ9CMBn+VLoCkFdbB5Lt
WY+V8FvLAOgnZDa58m0NaFYYD2xM8uz6r0Wn7C3G8hwLIsDUh4reWlmj6PXn3a1qd8i5/eYnCSMi
x7dkRaIu7rwgerQhKZJeXLpivG9bvIh7PIQjEkGThNPuz+pmSyieOSWbHe3EDD3vbZM8JqQZvJ3T
PARzQZm0yB59v33R0o7Krvt4E0qN1dJn2qMdgDQhY/WyLkDXHpk/AEm8O+cpc6hxJHnHIc+j3ZCW
AiJPjNaChXVA4Vq5RfOhoXpAxpvahTAlVQODhCsksgwSE8jUzGtoq/fBl9fhRaFZwSETJwrWo7wz
HtqDzON6J+84S8lUORr9OrtlHi8R9aMQ4UivVZIKpHm0Vj5ou5CX7zkEZ6ZD9od7FGFzdK2wclPv
ere1pQeGEZgL64dZJtoS8BTvlGBNL0VVnUX5ijWE4mQSLiEb0NZXxrnQnqK8sqKFQAoMCC1cERSF
jtLmq4++ihsoHjQmgQ69S5Vs/ltSvHMdMRl/GnC5M+3hww50S9TsPaXDYIbRBYjkBh2JRWcmE75h
owjsyv17ynbo0WJ88YstbjHBLJg4UPE5Ie6aKPLgS3oM/0xF1OEkW1JEw/WZ3s5orjyg1lsjhzkG
DKcTkXVXoqSb5ZMflacdOnYaSzBVdNlKlb/C6Vuxc+CRuaVKoFAgvfweJwYDsobtDMigcZJfLCK8
MpUHSYZcSK+WU50Vr9GwZn7THmDvdOEApvlkobjQlRrAKwGlYvsHyE04ZwGmeibIttyeEbIk53DE
G4oPwJG/5Zq66AMyOTGegzuxgsogIAGZ/yiyJv8JEQkgvVbuKETOo4CYyAdgMN8nVtaVIheE0BI9
ypzBlweNEjiHXFp5CRwPuxYMy4YMD9kV/8RTSL0K9+MOvg2zLjTXxrfoHFigO1Yg1e3pf7s5qz59
08QwUzttkkdo0EU3b13eEmx0bH7r9CwB3zYHpaHVHgZhTiAhXidRe47thXtWoDGeTAOUg2iUOhRr
ROjZGrqdjr2qRfCNUyO91Y/aJo90iqKcd/FSx+zEsFt6uXbIh3sSIE7BDvR4EwtXLlQOH6yVNsaB
3xHCgIvE+n3jLiBEFSUvP/pu4tfP1tpwY0qp6bDZQ/yX4fK9ppfJkxZUw9cfr7vIq4Yd56YJv2+W
IsGLBByBv8N7xYOe9BefGR725N2tAvkKxKvqW/T9Rv1g0kcAP50c6oovpdEBAzqJRIDXqm6XUHqQ
OaTffQOiN3ghSMUefqx2mQirHiFIsWWGDHE90aZNMbQn3tB0xU4DizJ85ECC9dUcfmKeyEWAgD96
qLeRsrAEjwftGPiB9K+EWTEZ3YCBGBbfq5EhJg2G/QVNkeyZKg90Ny5962gUCF0gz7Bc/WbBxtSm
tFiiWtLhDwUBT6MJUqgittYaJ0WtFilsXLSRiqr3RheakIo6miTaw75Jrz8xVheV8DCqZ5eSPUHT
q8sTSbtpStYu3PLqLXyoYGFNcin7yytf6pk1k/uDWaz9kEANHYZ3WSGIThV1TrVMm5VOHZPUS5it
fki27a/C9zJSHUNLFqkopVFAy4Gm9FQlHyGlpXss2rUUURrMaBSucouQSC/di/6jsNpVk9+bc2wX
Z5l4QsS+Bf7RGOG9WfMnP3rJlDPgsrihlY5VXIhwSyT7cxkJwRoBwnu45Ej9Yy6P+KcYeECxD/LE
iYCReNnysJrpgFihv9FrT4oOBFXYobXJkr318UIETrZRv8UAG8or4zerb0KPHAjlwqBddSQNGZSy
REZlO50gXNF9/JPqn6/gqVk0KZ2Taf8217qXtbxjw6PHCImZ0pE9Dd24gtyZb52H4lXNriJKrhLz
di5boOT0VBPbpzc1oAlgCNlxbwy1mbqQEk8HLYvDinWa8gGfI/iOe5F3T+noFOblM6JuI0AdTf/E
nwx7FeZB/H8iP3uRbXNrTlAUKqAdCRzniQE2F+PWEriuh21mbmX+mjz+JflcJra0xVdg9LyG/KQ5
gRQx9QG+ch6aG4xRGFhoGbi3RagDVWCZ4C5Z5SefYpCAXPgFC4aPBWIkEIqixS66xrRJjod2Hhxe
dzxTiokPgbw4uPb2S+qv4SkFCF0RNGG65EBG2ToonwOz3qcfeEVwUKfrVrGncq5ih25fw7reYvRO
fS6AtYacWNx2oTsuSB0j6w1G88kV1le/TczFzJlVE2Ro8qqCbcguq07i47bueUf586GWSU3D7T1X
iDHWTvqeUNfwTc4tTvt6UQFBicmTAJWMvFmSW2U7EK7KwBkRX2nXoDfwgsUKaZwo2MqrtH0vaGiR
+2Y5eOXEGFCrV/dbJj457UAORHQnxNjxAWbZMaf2oMeR+taOJflwDGBzTUCDwwmsy3j3fyQkgSaB
M+RwBvhEMRhjlcqIiXBETk0ql9d8R4i24x3OpmXoYFqmRks3l+a+YOcgBsXgvVkHv2330zSPgkBR
BhnEesQUWG4Lc7zkqSBGWLb7j0kmCxpkY79WwJl9ig6q24gUgVRo+z1PhvX7mWoT/00gmWZMg1TY
7Dm2iRoYf7+1P3DCFEJ5cFQWWfNLfk4O2vc+K6b2FxSKpDQIcK9gNcG2WimfxHthKJdOFn30Mg24
nAPAulgKEahAfUFUcCmwEi/kL6Q28k7Dg8C5JR7F2pghOsEuUk/GDNn6Fh2esQiNzTkC9B0IX56F
R2IxJlDHlus/7hQNx43NJGexfsy1H/64WESLl/Kp3rRfhGTJ8+WUkvdCS8Kpwu4O4mlcMAfz//S/
nbbsllhTCutQbzLNQVdBqSundx1QMy9XOyiys64SecQQR28ze8cLI9Ekn8A7FW1j69gGf9AaKuNf
5FHHiMJiaXxyU7PbY8fCeMhE9Qq3sCrDolQ4eyENrLOhr+4oqLAW8RzXFoA0Gx6nHQUNEYsMI7uB
pNZVLxUHl8e6cZN8R9uony/6bBDAzzh55z3vYcwuAkInkBOjOhKxcMBqRKBbCOzx569UmHe0CZFT
b6hsfNfiUgxI6CO9QL4RXPBu6UDy0viilrccjiDZ6sEkXRzkz0yknRK4gbeLrKZgKXXH+Nx2j9fw
IQ8Ey9vpt7opGIOyn3ApmpADkzCdJg71h+WKAObI7GH4SSYrD5q4b8TeaWkusv2x5xuD9/EG1mXj
kchL+a4vfc1NzE1x5jwP9iTufKHyjWySTqhpmB6fb/5PtjS/NHWN/oMxeGZey2EKWwfFRUfB4M2F
4ExzFEThfySd13Kr2LaGn4gqcrgVSCCUky2vG8qybJLIUTz9/uhd59ycPt1ryTLMOcYfFyzTok8v
yd3JSMcYfUR+7DDGBzlaZsGTSvreUn3AHRBsZfxJfyaNkIC34xn3c7XkKMcLvkt5HVEq4MR5+9h0
Mr5t44r1ieCQ93vei/80Uv0aT7ugVeY89ngsUAcSwJpjAw4Ji77wpNL68yykH67kToN/AbVMDuIm
yj+icR5a+QnwVEVc/AzlfOFnimFdstfZOHDrrYVgbeJGx4y6Fxx+BMQ0w6Md1vxSTinM4GBHI/tD
gpR4LYrw9C9lg1JInr4iApfIfdtk+U66JR751XNsVzzbC3VoXOwU8r4Rti9O591/pBoPM/NUxXMx
l2bhquGhMjO30zYjLCyxTTRm30ccWC4WyT5cGR842FE32OJ5sJEVstqEH9QXZMoB7IVlQN/z/8F4
SV3QFbEWC+5oZyEZ04TORmS5sA3jKjMwNrlzS5x5yAnbhddR4U/ePyQtc9jp05ZVgM2YKpfkRm+p
ZwCwg5BCIZqvu76HfBtBehhbB5edOyyZdvw+AYMj0iHgmVuSch7eXyCFQ/zFFkE8Sw8J9T5XDZ7f
SyDfeoK5Bp6g4Lsg94iZmLg+8Tr0rvE797UDSMt06/HBQRwHpIfhr4D1JTNOerNvdLy5xzQ4iYiM
/iGtR2ENX8pGYCIp3fdMwGCj3I5ghR4LCRsuwqMQho6N2CB+imVwD81lVq0vwk6iqyPAYyNp+7fp
Y25MVdSsYB8t/XuoVNa5+kk4uPFUDlm8JsyXsh7zigoTz8BMsR6HxZ9yxHIGLk7qXU57AQc0IKlE
Ay7bo9YeSBoePAqLCEgx0hW5hTLZc5e6WXKUo/ht6s2FnIP+EOo7GuQzDBLmnnesIfyXTQ9h8ln6
b6WJxW2eug05mvGeE/V9BvyYeV70ZcKxNp03DPKOcGa53tYkKNJcseA+hcQantiODVQ6X+ghQA3S
T8Q4lJ+sRGnPmCN88aJ1uRcWP9TuZQ9YboIwEBJdWV7kelNk9/cbjXdypbFXze543XjLuDM69PZI
wQVW4EXbeem0JlKTVObLW9wGfHn9EjOCAY6JcYkL8i7U/wLEDE16Eku3xPc2+mhkgbBPfAREwSQP
UtfLPbSqd/xTnJE+S0TxiB3uSP0cTlsUn6RdhIvZYf46o4QAt8azFnD7dEcVJQh432vHb5TXlDQq
i31J8FT9ioAJ8IWoFo48fpvoQzuPqA6Vw3T4wPUnDe4I9/uF5AYInL3PuX0Na6L8UR3HK06ZhqSe
pL/OLoe3S6wiKEYze+6S33z2O3MdhmsAWPZ4/pcPCFodQ13YJdDm+i8+EFLWbIifRLWsHelmROLx
us12XRgabJiFgFAO8zYirQUqTIAcQhqlFceMy2MbN58EAg0b3eM5e9nWsdlQrjvqPHuv3xk0kFZa
fyKnEh364LEWI9dsSBk9d59sNGX6Qdjj0MkLD92y5jRoXXAnG2B2yakp2fBFmhaZcAkLXwUnFHo9
XqUDVoIFntj2tUSU7w9sF08kfnx3XzWvFKhcCDCQd073mLdDStzubPo+YCa1re9PzvQ53zEFN2Ac
+O13HEEXBQYanYyYXAl65VQITEw9pLY+EUJHPp+brxdMBxMrlT6IJlwxcotsh6ATAXsO4rMkDs9r
+ev+BfzLwpNnkANlgpuCFIHEZTJqaDjfItLEIs0ozIu/SkiwL2kLo4WJqxNGAtftk/fOiDxl8M3l
DWkOpyf3bphdiwT7KkOin03bp/CClmV95IdC8gK31fmDVzF/UnePyN3GHKyBvuI4Qng6fKF8mZQN
NtpqfFrE++zTC/maWrpHko+Sj9ex3KWrCrznG7xF6g5WukHGU5HZZKIvoB3Cc7iCC2AQzvtqFWBO
qy7QY6h5X6jCXZXo7xtiDC6xTeJKFA2Xtw6JfI1zonKF9GgOHwNrmtH9o4SU8SjYs+Wj8dGX+NjS
4qiRVrFjPApCiQHmavE+AbbXBjoZXjATab8vmBuzWcPkCGtOBT5/88k2agXkcyBL2/A0pqjG+cr5
G18uKJoQ/vEcp9KN3tTsyS1ZsNzuFcPNR9fI6JXy3i5vMdZYJHj1HD0uywe8PLi4YCBnvoEDSNGP
4G8oz0mWfbenDFGlhrXkl3/e5bsRp5hlUxBczseU8qVd4nBnzV0vLH1sayh1V0gSQGYl/itEa9Cp
P8gBdqKxakDmacGFZFoQ9A06wFlKPEjRP1/xs3rwcYaHJvxxoLHAItGD+mURdMw7mb7jyfB7xERE
kC3E3OutXwOo2AF2WGPCoEzG+Hkvk+1Egz0Jq6Tvy1T2cTJiddAUX7zW7jS4SLYVpvlxF92I3lbW
PcP8lUdVVg9F8GXy63oHV07ZNPG1wW9gDDhzpvKMTTtXiFMcTozogr5UkLqkDLa2tW3UnYbumtzk
grarID1xyRAKU0a/bx7M3E4vvOYlqVl/48zOFWeWRR3sDY17eFeEPcF8swsejWb6M1cjkyWMtyd7
6ICkbAIj7a+/882JlbXY5Sg4HD43sxVSGzR5bwxCCyoncCLd+DkqeP4v3lf4V+TGiLnEjYEUgHAp
CB/KFEWbQtPCL0jYoyeXYP0BH6s0sYw0ydc0eAgdOSs2JQLJ+jMVNiluUUo5OfHrFKJk+H2V2xlw
R8bH4a5+56yfwohpHPutKpDv4bEhfuXS7oU8j0xe0Fwe9jBzVePfDG/n4dX4lspzY56qZl/MUqB+
qfy9kDysgHClrYaW9dGX2/xGf5cE9NQ9ZJyS6UdBHABcqt0Qkglo0n+3zY0ZCsgwvUuwAWQq4yub
f6jlwJxEyaHL6zzCejYkGumFH8hrTZmdnma9Eoduof2E7CrD25ZdcO6GZgLKl1cBj8of/wa1ZKi7
TopFWsVNJUrikGzJnW3RHbOIsSXh5DLkp0lW8IvuhsQiNcMvhRfxDbs4MpzXTqwvVHsF6mHABLUS
iq2SkkwKZKVTFfiwxi8Sc2kyVA+cWvwpbZEtNB0JmuGTSRDg5B52aXYtCT6lLkkrkY2QLmGijNrq
KFRwbj8r6CRx/Hvn95iUUuIe+Brf276GSSOUhJk4mmyJ1ATTEY0/goNIV1DVJeFCsDf49d+1S2At
0Sy2Dz4k4s0kRKnyCyRivdNY689kIvVhkeuLNyMT6gF+EF4M6FkqnnjojSXa3HZcVyRyx26F4b5y
Uo6CwTEtmuD2YgTNvld+nyDDHJBcoP1pkNcxDDmFJFTP+3jYmcIAYk4ESmcI83ta0RZq5Gr+nLD0
/VOiCrCWDfrH95nTzZgYbRAl/vE+sI2sXrtS2halH1J6tinZt0q/mH7mMO3oizWyW/ckLfx3v2F6
iU6Fvmtq/vbw0pesKmTD7CXlkzXPwJYezPcTJSTEL1JhplzC8XeCgX+SMZCoe7JBCB5oB6//naIL
4xTNZEl9m/uQEx/NQFT9G9V9rlyAvi2cvJxaBxIEEnK4sXDqPoaJTF0P3b4q/TxdxkzS3kzreOzw
8EeNJ5GTj6iAjBBza30ElN2nDt9wZzlcOYGwyTVH1V2iQXOFKCVURWh0brr44IzFlNCIV+4FeYN+
GIsg5+rchqjtGQgoznvtuBqC2YnBHcJ4zRvLxvA7d20vrAlnsCM90VYRkEPch0Lzh0S1g901Ryz9
/Tonqxpt4oIUUPAkKA+sNIBe92h5iigfWJA/a5vLovjkCkp2WX5vf4v3b1r5JUQDyDEa9E/EBEQ7
khur9yv4LAMJK0Z/rjUcDiQhdfO3uHst358vk9DAL8Uk/2lTIL4yT7286aYzYb8bWV239Q1vEzMu
wE3qtrdZmc622OAV/sLPUoawzXMtUW43zArmiZQPOdUI+ps/vboXP+OLuEknECjdK99XohRyvMO7
CH44nJ780SnGRCYUmqjekKDs6e3oWleBfCx2toH7vv8V20+AtQmRUvSb/hRoq1lVlW861+hv41jF
tvE7J/uvmPY5S5X4B0M9RAy+QFD5+pvgz86H2tMmF1+hxxeLHc5FWoL0a8BnRCENz422KCzMNO7b
9CrkV2BAOsy8X/LLe7d2ad4FRFSLFwY2P8WptXmb/1kzGqIaZhC0i1fW0eq+YExNY4fvU58eanri
p0jospuz5wgX7M9avkV8bKIRI++1oHQXV4z9phHym4vTMAgBtPMbdoQGuAOR80oPeKOWjeHyEXGg
5j/RjWHpgl2Gbho+4j+2VLl0mmKtv67wquIRULohY5V0Pish7sCJsBgmqz/mj+LtabzxxqpTsfDu
A5x7RMP/I2SNFZIOWswRMCCAMhu4KgDmPPP42UThi/8WUT7XZ5k7gmknwT4H3SGiivopkv77s7Tk
SVUp73M7xatBJl7zVwcIjG6vDmHh/EnYfm65MUosrUDT6rIXD3zlafsJkxbpMBRXoTLgF+ZVf0LM
46HHaLstudoGzYJ7KsQE13gvov2cDc7ZLVAjtQ8SBlce5Q3R/dWmHPiNO5XicdqMa+1WgWO9qC+5
6TSPvP6xFlefYCgsKGC19U0b1jjAXcxemKo5j7KV3boTaHq86jFpOvElRyiYT26PKJJUWbBNhHRA
CsTZU+qwk9JfCL1h09bcgsjxmJPFw4u+l9c3DxDit1lgDKn62753vF+tvIbi5FcB7VIxVAftZ9Z+
9ulGhInJdoV2YB6o41liQvjC4T0edQrjYBpgODoDMPGrVNzuKn0PB5U/BDXSqt/L9a6iMmLJtCmv
9R8UB3uaHxCgYOObPiILkCO4dKrdTBuw/0QhCIQcvGVwGPECkhxMzmB3x/7cCYeo3yLlDH446IXq
BshXZ5x8fjHSvuW+RlbAaFmLXvzkZWe/o0Trkh06ldECM++cO9xiMlJh0ghmb9YBSYiMdvBsFSIU
Kj1Qm6aWyxKmJWsxs/m4zPQwLyyvGUmjaxJJab4gyZgECZXqSw/RnCkSAHCaEXDADFYblsR895bA
lKcnMZ7tXLSRWf+ovRieL+MIn8BsBNrW8KctrOIMZijwzEX08Aw7vBfsAsDQlY26Jjp3ZHBzp0fk
dDIdckRSbAP1O+sQHIY2kVOBixci1HQrZgcfnpJX9E8pv3n8uMfZskwJdZyjquMifPbL3rSlCcE7
OoYd8ileanlcMaOa9+LKmBrlbsvyRv8jNY1Ivi76j9h4CfBh7PQG8vdj1XmW5GM7qiDbmZUBwAlp
c5Jma8jXSZuzWzL2BFaGYwE9+z6GsJmhI3YLgss16kacaLiZ44psUr7xfM4q9UhyI5esl/FJrhlU
x2XdPDrLHxxeO9SDJl+ZZRvFkTVo4jG454BIp65fBJQn85yYuKUl5z1+tuVmli69lv2pPJNOEuiP
8oOUqKLdddmKGNa+I7gY9ftccPj6lv69ajDcRfCs8DSRkzgSpkNmCbKj6Vy+vaymbfJpuMWWwUnb
i0CRxmpEnVfz2C1FCEEsPBW5osuWPssXKxNVfnNGX8fyZnrxtJrey+JnpF5Rg03m8rBRQeGmETIk
Xw6WNQfuHpW1hcSK3l+KptAoEzJUfxTiXvuDo2H0ilCkXRprYf0pIwJIRD3Mb3gTZ3gXSXCxBKgf
tXmhRxTQS6SNkFlrS7PqaFkR4sgv/L2k5DF6oE1lrE8NlyAiuAtSrWp6gHBCzwAHz0sDFIkBlYcB
UJBYGWOJxXLiFBqWiWFbT5Sd/AMDC7XEJbhUkSGQUYKUnxt9xP8++1NyYjL++tbFoRRgFeCImY/+
TUzzNJfQawW7xeBf8GGhownOvE/J4tTPET+blkAhGDgy0XGpRRey1trEecV7Cm4pwoVJefXcx5r9
Fh1D23PxSK9vHPMIZLih+1PEyBI5t/BIvJfgct+Kj+HUZEhz8GTMWBjfSlbsGDiMP/AtYC0ihLnU
0Uu045KZJ25thy3hTXgS8onF62ZljxSvFnFbI+8xfNYsZyF/tBzR23nz9Uj2uua1oc9X1ZMsAbpL
FqeDvAeFCTEE1C1FWAx53T/fJCTb/ANIQ9JIaSwZFj5BYU3ncjG+CFePKY9bnYwvlHCq6BXTEqKU
X68ooUb6gDqqamhLsjFcfvM0KuaQWWRIQA27cNRav2Yt52qKuacnV64/8mEf17Z0p7ILXrR9ookl
iR49ey/aiOYhhBVtWQ+QMKZDS3QGQ3PHCWLq93BCBH0gzNNKSExnASPhafhRiPo1Gvcl/PB8RQKX
+IByDnhwAsaZlL0ufTNvmtK3Gh0qzAbmdSLqAkRZkUGlRvKEZYwKaDLTjLt7Os9pZtFvUQD5af+S
hBCBnUncQK9yWmV4G3jXwnAeAinzVQz0XHi4uY9gvcvq9seKFF+Iip5vHkW6G+ygLJJhAp/HMlnL
RGwBFbwUhLI9Bzv1B4N6DcgSfv0YIv3f/GnDyP1QnsfkWbA26iRFVyOvIFPh+zTXnlNifqClOQu3
5eTz3xEWJr1PbXqMKy/OT2n8NRTeFMdOTSSGFnwktEq9NwPvPHBw4PBsd/hEmfIQY8lMzWTJLRHf
WPrRIkwNXQVPqKRfco1mCbRv+HCInjO3ZbrB1mWU38jLKsPNElQxr2uW8gvp0DUeqgYT2ttPhS8L
5lkK/zTAK50ur3+EJIx/5FqDGtX94QX78oLrj1BUhtqtIU+gGJHMADDMcKJJ80zqBPnMhgP6ARix
oNTRZ2CcuLHdJrMJGMx9DjoUZdX2vcnd+EAOT0wgwcsPn+ERvw5m3JmTrziHPhGRvNyWMLTlgM55
xdvKNFKtxFldBl1crpNwTVdSO7uO4YogDjJ8VC7xNwzhl/fAEfbZk2zEXDoDOfU+5qw48sMhQZDJ
v7hqw4HcPc/oHMyXQOqFjf0PXJwYDf6m8bUsU3R3QAs4xk3RLyjPBpuY2wbSmQ2nkmNVgrlUcEkb
OoybA1MYlvRbQ872nKZ+i7z/ZNsTf1hHijjz+LbM3Unx+z8hnqtOjekf5eCI73Q4aZuAgm80QwRE
AIk2j+ZTpZoABGpLBPX0n9qYtjKENzbM3THYYD8XnGoD9E5pRk2uhM3doCCVxmPAqrd+r8NmTT+u
gaaW4R94SyjJe64dgUw7t95N3yz1ySbLTibMUrVKCTIe54a+9kZDR3IaI9+nSqbYvlEx2wBxSHtb
/WsIt3JApjImboiHNvYrEHPOtL+C55vW4jWbWrESsO3SmmznH8ytvM//genVA49muhv0EzzqHz+v
ah2Gy+uELMI6E9WCgEwO1qr0M8Ngq9ect/BNRySBfXqMAXouKDfPcA7RiU2VDRCiHWixc7DP8h4I
2GZZzXifKSMIicPhl9v4SPYVv9myhwT1upzfCR6tsEKiQRkrkclKh7+wfvuMKER70Npm2KOrxHSz
VdSm/nTvTXqsZrZf+lYij9ZJwyfKdjRcEMRZ+UZgy0FvU7sZjlx5anblZS0Qg3qAJKbpSapfnxrx
h4Y34nxoS5Qpv9Q/4cuwurce13pWrrUJJznT+RkMs7v2Ey0aLGuEaqB/GTyo7GugPdXeRw2XImMJ
DI6x/3JI3poXDvylpKuvwvrUPYnfxpL1y8aEhXpcJiYd3vgpXc5Nbv6N7liwmvpPQ2V2s5pHkMqu
q7/qapzKZpVd0dYO1hocdgW4be5zwY2VtXHEimmWuFBQIIXqQ8cEsS6q9UCsDCWLGbgxd/Rnwneo
ubwinErqQ95wRM3RjTqXI53fHeIC2TzLiOvNH/k164EWJBEECgVy+eIr+GHKVn9Ew8PdQRRSuhPO
GRBUg+hnz/GLuMeOPkLI1HDZDchKySrwUL0gZhwosVipV5acbY67y3Jgb8DiwX4H3c13xpM8JCEC
5obwiVegHORWDQIO9Tk7EcWrTFjt3LujhSuaMEHvA8FJ74F2kKK1RKIg6zi15ng4ZslAvy3Nn9gT
M79+NtTgOgW6MOUcRyvSG9R2X0jfMAn18CUH4LkQYlhQnVk0zk4vLkQVBaKPCJQE2ax00tWF3T1Z
WeyWafNlfKS9X3X+l/hatcxa1VnUdwXU1gKES50++rNFN9WKb6nchaA2dno1zQXLRgSeMevOZA9J
YP4mw8yOKwzup9zvTJ+7XO38kMQRPrxNkrNLbsyLz61udNGJiosqbsvXugmA6GDC1+2bjXTBo77I
EI8TSkYSHaA1uXxLIbYDRKOq+mBZai4Q4EBHmJN5qomBPVAAlP6AGaRf+V69v+udERO35pf7Tvos
kJpNw2uR4GZHj7xUyt98mp1sdJVKywZz6ysiwuJ2Mx9Sj6RhoFbJMdCYvW8YuXHe92ge1TUB7cyi
B5MevfWLONLvmKknkj6saIOYAjUaX8Wquo7Dgf+ES1Rfv3ZB6b+zk1zcrbffRNv8hSrTq//50Szc
VtdzYVXuxH8ISMRz7fQOhQUbOpLxzS604QI5PuKKPMiPS6Xe1NeViJY5RnCp4kRaU/ESPXm8BckB
xAWqF4N7pt5zzN+MHbTJ8VvPGchJ/eWGhghK9/EBBige9gngHqANh7jOproFueDdIExl7sqGK6rQ
HtjKmj8JbXhAGCmhvfkGTZt45hMH9gkhEjjrdMzhsjB7J0fucPA+60p9j3mOHXooJIDtYtrCpCOj
m3ZsjaXKJ0JiA3+8K6JHS2FJPDomuBLH1fv98Q5WSLxV4VvP7H7PgbSi3PU2DxnCH3r60rAT7Qtg
NjLYAJe13VVLi0mJEGtmN3Sk3I2W8BGzHMlLfojXcM6mTwZsaLtE+4TJiTysdMEG8aKtye5UHUdU
YwYSBe8luwlucyYCcf8uiHPhZwVJ6GZ0GoW/yPZlE10rMI1F/zhs+AVbx5rqGe7+sv8i6N46XrzX
ya90+tq2fEicNdqSIyq9U8WgpceBYBZcKx2xZr9I0cCjUekM4YbWdmKOq7VYgTXRMIqYDueGhRw4
zbbcPrUvf8qFD7Qew/ERi67Oq42FI8uJg6829EhIYIzhf0BDqHQ5JmCHjkScQCGcIvM4IPgBkC+Y
ATK/uZJOU1AOMjiTxfLmN+VBCS6lcU+MZkk7SDLn0X2K6p823IRinjPmktO/NOidFhNlWp003m+I
ba1SQEn33bCpxkvMSk1G9VKmFjTtwdUUf4pOU3joeAXY95F5Zj8JM5KUIY0kV633MVDxk0j0nNHv
ySSU/+O3SU6BwlMDlkuQZIrPC4laVNghpwyKf+kIIfgy1jp21n7wq2oOwyI9ucaayapowTplh4xA
aM2Yv+2+/jZBvdAL8z2BlIzCh156pULVRuxRyRlz9eEjIi+PTExmGx2f4K8wry4Y+TA8AZNXn1q3
A4okHQUli8wxV/t1ebb0fdt+6BBscbeWuX0FO8ke9a1QHlxQ51h1J1SwKvEAayaqABFiY/0Y0s4q
/mB9mWQ/2orA7IHZs31xcaPGYo3tPqnHa/st1lqLJhHrz1KJewctwMIs/iuiLaMUgS+s+BO+BgyE
i3zfC8cusyXiqByyeQEHKTAfMKwjhylxbMrbV/wL/QFImHhiQXOc8NANrLcJe4tqy+I89YohXUgf
MRkw/T3nkNTbNTMkOpBvaVdk15HcV/qD4OdewhJZJ45ClB/jWgcLjTZhuEEVyiiPAUzzRfWQ9kfy
+4lej8ZTAglkTXf4/taOiuX7IRYOtgpcFeWOXFnYqOSaIHek/IEPsyyvaWUjmdyR7wXznSf7rKD8
CYUH6dXc9t6AumBcNNTxIZdAnXma586n9T6i5WHi76v123LYvyNifQt+NysLPMdnMU+MdbCHVQ6W
NL+b1/RBwPSXQHY1lo6c6CuATNWwkTJkMsnQN9yPGvdhDaB+j4HFIBLgsvVbnrjqmfCFS5G5HLhk
dMXFMvWwsKa3uXY5/CJF9G3B+xoLylRIRc14eJcdqdQAtIqnDz7Gp6H3hn4Xa8eQoINMOyq5n/cE
nv3IbCktEo2WLlPy6zNoADR0zD87eXLjzbRtRgeEUSMlfFW2S7xy052wG5TxQBaHAtD3R3cjGxfD
l1Bdgms058TZlXUw5a0p+BN7GxIWv3ndyg8wHGzNNXGytLnGn2l0bjg3MF5582nsEsUafNYc2eT0
TtdBhfTjx9hbAVVfdl07h7I6ZZnTS8eQ3Ic5KJ+vPWsuuMOA7/zsA+liMPk9CxpIUnsNoy8IwNJm
gudUBW5HzYCBbCEciMG0xkuZwJTapO3I6i4XPL2CZtvnyccsBtg+k+BQEk6fuS9qOfM9JRoj7+MS
BSC5kwqBFNizTsR/9VskAQZy7NvA4naZcAgRIpZuhPGDE5UFutmM7G/Y27TXaeIkR7S66B9S4cQn
czdZT2XbuMPNMlfDb7oUkGMSmQYxeodVEmWPpBQCVkT7TlQvjgIqVakwCeW7weSz6SrSLxbNKZKI
7u3mL+xMT7OC7ohA0TfmI1tqTrFXrqIfoXalnLDn1RCe2nJBNqS0ah/5paTNHAHAiku/WqonNeZX
CRx7LABsrpjZCPd0pk8w5dQ+POrM7trzRGUZlUwr0jGoM6hslKb4HTqXYGt0BSJNzASXLkDXA+U0
fOvEaLhq4prCTwQq2H4q6rpSP9PfEC7tn7Yh3BfPy1ICuQR6umT4d3FYqTf5fX0rLu40581dRqQ2
ik5iR285TUGWW5F9tZyTHQxHHhy5ebwnb6IHbqrv7R29hBL/m2MZCnWlij7Wz/yHwLNQm3Eoph4m
KxS4gH6wdtoCESKhl8pK2RK+dyl+eTobxY3uw2/Xe6hF+L97kZl3HeoAnLBlYcx27RkUyTHtcwSw
embrxIRw6XYy1TPsXzQpo7+tPkSebIbJ90GF4DLncxTXorluM5aFiyKS7P1QwTJHeo2TAb06PRCL
3xhiHrN4sKqADbHCBI6q+DK3CrF/NGTYhGLVcA/7XiLWZKVBPMDeJvY7eGrS90vCUb1E596hY1Pc
FhFSuqmlR3SJWzAojIEcvo55qVZ4hbkdh8MPr8SOPik8ucmBEOvJI0eCIB6cxrMBk6iXF6+wi5BO
JYBgq1wtPgM6YN1XBYCC7ykgJsSgMWDAasKxsspfCEFKapkWr582WLTBCvG7FmGD22vdPbHW9bQv
LcQjtgne83JH+ZLYG4sqHTY7QsDQOd9xcBkDbjU6ENh1klM1PAmyEn0LqtLJ20v2q8c/6pe+JqAa
5+8LydHct8Ux+Gkhe2xX1RmJboEAgbCH5SG6sEEaVKo6IW2/bkugvKNt8ssrOYyPmGtW3Y/5vRgX
PVwNIYTqtl4Hxe8gnwJ0sjTdNCtq6Eh3IWK33RqB/1pn/C567k6ATTTNmwkbguIUw7mPl3rhBph7
n5t4D0tvS7dWZjXUthyCc8bRZ7SNtTXeQmT0wYauFfUja67dtUbNjFbI0R/JraJHhU9fCMeCuLvp
W/yoeTRCkSsrDQ/kIEfR1oz8gmgRZUP0cxauBBWs9yvjd9qQoNmQVfm+5aTRlyHmizVmFKwsXleh
TaOIcS7ARlpUty6cN6RvutdRfcmYfciy6v6fRwWu3kOnryIs/lhP0TSiptWnH/N1VUPSORo8Q6vX
i9qJT9kxexdRClhTqR+zS2yhP8CrhFdV8ekOpdkTV91MbtJAlNkJLAeDXg1foB4aB/8I0IPxZ/1J
+iqM3BooeVj3jF/Tm9WJTKNVg/jXwL6e94jNf17aVZpcYfDET0AUoEAsXJV6mEhDRTZEqwGiZj31
Z9H7CIJCrR59cdjJIclo4A4lljRSXfOvgGedACXjLMXOwNusR7+cpS2WC1YE1C+UxtPMda7FY6/9
dEvW4x/t/rqSoOKr3WFwkW9SOEh86ofCEaLSA8YK6Sr3MFmbb0zpTxIKDLRtcA7zbdKxYHG2N/RY
gSTLVJ4MvgF4VBa3WCN9eUNlMhAiybkjEzMzU6r9ildkhfM8Wl+qDdMCaNJcqVw5U3mC5jXZvrCq
EI6uHiLWVyiHrPDTRYs6BvHo4M0L0jM193yKbxPVCv9Et8HZibNL8gO9obGte6xJO07S0lXylXqe
w97oaIEUsJtjKjDmoVLpMQssvylFz6hGtylrtAtCvGy138jXAtCxwKmxHQxXolZ+n0ZL+N3RFz4k
VCBrysNoSyKnDmwNFxyQUnmQ/upyo2OuZh6mPlNEgTXS+kUnOoiXaUwLTtXkQYBkIhAMAN17RAAa
OIhne04neVWFNzxocrBKhyNEVEjvngpYSUhhZ7mRxHfm8diUcLo3hvwCpUKqk3Gzop7sX1cibsfK
kchANIGrfeds3OwrDLsZe8pNfh0gC3qFVkvHGA4zdS0+KdPpkae3HOK3YGNoK9NCJH2IR8o7gcjX
ikTy+09KsceEYGqpxRe+Nqgm1DdQTUWGo/71LxxQCeB+36tYn2xSE3IkWfxLJDWztmW0FsI5AYUQ
W1hT6AN/uepPPEnaqRB/+z0gbRG5BmCPOLcgyRoj01wSC/cPfkydMYJGNAegCZbNTsJIq34UV8ph
GKMtWJeF2JyAOtA35OqV0t+49WbwnajIj7ejhddIXGIAgt7G8dSs8MzCeJmOKVzJTUuCv47OckwG
VnJMWf3MrwbCp5sv4uvA3IsUOf4Q0AYy3hbdnGdKS6droh+9qfAlQGYYtwFeC7xKlu5SLpr48GCd
BwEimL9IvN7RNSEehEjA+t8UeI34kLCmiqR7xk74qLw33AzYPO0XZOJBMAfGld04GLfTcZi+yv4i
Cb+4JRGq1hRCAnunh6DxtBtYNKY7Vmncwgj70/javHZpuydDToZoAlWNpmOEI8Ftpw1JZS8qrqmy
2jW7QOSremTKvtCOFlTxbGA6ysq+CT2x+5L7pWRcg2JVkm2smaACIKc3BUkM1zHUboQ2kCYOASeC
Q7IXElXITId4tzP1agEDbNI/1eTRtn9T/yS4jO6Dh8ykGPLm9IQPtfAk6JA2cfg7CvdI2Kjk55H1
yQVIvhKlt/yCVjGaWHBD9VZHaBgAvahyVZufqsM2TXsvdcDxnqD6+mF1GO3h6NjJbbLl4heRAXas
d3wSKkF0El3ax8hCLxWHHk1A8j0zYK1X0cPzISPyvVcS2aPoeIwFcnQp+oDnk8XvWKdGhThbfZnv
0FrGmquNnuzF7zMIgsH52HXHJsCNeANhRWtBUoZPfw0hhTH58swIIO4mduFi1Qo//HoFRvToRvao
1Z1gC4P4BPc2KZ+x4+kSOYOeht9VSn+ELxJ1xmO279GmMKkHQAlE2BLu7jZEbf1TBjIuft/hjuN3
WZO5E2yKRyKxj2kOdl8FqVOk7Il3gZllseOpZK9JICJ2spvPwgp9LT3z8QTEi9PAqjm3HwVtMqoz
Bn+AAERlA5DKxb5hR2Bgh/fEgAYOjp6ISFpc1Ih8BAEHOR+SDYmmgMiGh8O1uw/yEdeCynbC4/6m
3MYW8TURLR9dTZ8ZXAV+hkTuPRP/2Aw8OF10jkPUQZRXDOGa5Lz16OnoRMiYdKxdBySE+oj78NGf
J/YVW36SOdUvUlwBG904tMVRNNe4HgKafmH7bPEm+7SugF8SsszJk/pC4GvWjV0PJ5/Ea7nB38ve
yYhMfd6SvZmacAJFoJ4/a9UtvQgnJLyB7ivFWumPkIgZzxnLyvskxS5oLT/xYKsE9HGItC6CQcJ8
ZqyayWnXAeIPSHKeEdqlJe5lBN9mRCIicBmg4ZBcacl+Y6xS1tEOZZUF6VmzX1UEJ/MAIdH1GN4n
ZYnNKj1gl8SNhzbDupb8cnEIvcYl/vtysSUdhIkdkNPtv1DTwahx2IiebmFvhzi27XBd3YPGTcVN
+Znh0uAlXzN4jIgj3utqg8BiMWwmvmHoKoIayMlC8iRzaIZ2sWGEDYql7CsRxMsZGQFOibE7NOjJ
tkwhAAfoeh+MZkjkGufP1HemnK867k4CNqQ1LCF/OjPgd8cEN7EQaPP5azLQbxpK4I9J/lEGhDWy
/xLz81oUaxGvd7hrEwL3FqlwqLYp39ruGCJ//B9H59XjKpZG0V+ERA6vNmCccwW/oAq3yDnz63vR
0mg06tbcW2XDOV/Ye20EPhSjF74cYYDrhI3bY+5HL0gZzUNn/iX0dOya98AzndBENkMyLUa5iuoD
d8ix4Q60Driwm6vPoOy3rM7RtJYqAD3oK08F6V4RMVtEEIAvYigzIdFwp55yZAe0LpIQzWxjdlXW
s/N/YNh00luFPwQAJRBaCEqOBWvnowo8GaW7K0aHnizsCVkHE3Et+w0YY8NTnCZ3vnbSL2IwgHXp
Qix3UWwqTym5IEoZuh3XG+qktlojNqGy3GtPZWaMxihiRnJ+VPAumWTponGILxYx2Qh70I1z2EH9
vJgP7ZoU64jAlYgAnuFSLodq7VTbeUd3NHEsgGHLPUDxgEzRV7sVroRzjpfUBXTPWoYq8aLz7IIU
WQaNt05EUmYHBvtfmJ9v0nJY3KDWkARc2QQnKEusnfUeEzdbtARzF488vmraLsw+sn9LnktJ67Qp
36xd5tIWlDWbJ+K6mEZuqdyJ+jYpjXhIIqKKl1Wxib3j/Bdh1barRanLHIzSY9C3TXH1eQC+yez2
MDeiXxPZsM6LXIWPMQP/k69kL2ER9T6++upfXJ1SNIUhfdpUgQJCKb9AABMURogZ4FdJtg6M+9pR
8pXo3KbyESKwEmEq5PhdVEfPH7XEyv97osssUGuO+Zs1oNm3o2I9kjIkOcvNghoV8O27cSIkCNIe
n7v5KCdHONL4InrCu6Z1FBn+Tm24pBH2ZjMegFJxZATvBlBA/lEoParxlBKFMxzad9JG5tmGZXhk
VrWIswlmJgmF0ZPhJMqtRIAuMbF0VLJ/RZbyLqeHEcEEQDAPoWLYzfiIBmEDfuTcWdum3eEF5vuq
CSkMHJ4kmWPJZNUKX2YVoIyahG9jp4/vdb5XcFJI/8Lqh+esh3PvWNfkkv0UFeZ4EwEZDydVUzlh
hLxbEQiOE4aHcZcOL67+rmVJcavh3sp/fvjM03sRvZST73KQt98alBahvBtkbq2rj1RCYrnSxHUL
NnqVPY1TFt41NngEsWnbGHURF+aFcoLjGeoog43236xhM7uO8V1gzTHZ7XfMiMyPT0171nGVi9+8
jqxXRsC+L2nak1abJi8f5Q98MmGLheiOdLyMvPqZaBtJ2GDjKqHrm19DfdPH7/ETSWix9IPMNZEC
GqiMs95VuEZXiHsnbjjAIPOLVojYTvZoquJMH3gdPysalIz5lE130R2Za+GovSr3HmW/vu8YeeXw
RJ32Pk9vHfUpxog8WVC2FR25ts3ldeom14j4Q1x3v+m7RFNNzPxa5wGEu4GCfadXN0U6RdpjwlM+
M8q70ZH3EopsyuwdLZ2YO2H8JP6Wrz9wRGaLnWuT2sqvqee7KPZq3k6DJw9dBLSWZOUALIgPuiuu
1oBiz7RZkfoKBc+y/uFIgGa7+HKLXaotOYN9dFDNOw6Zatt366r5nmsEhuBsmWPYwXuT2ZZnkNlU
ev5eNWF9u5VxU5QrajzmQ/2uCTABraMjXxwjVPFn2fsPzQkLj4KYpfAUUNbjhrwCNrqsnAaaMsY6
tGHw/BYZACRhHDR/LQOPn2CdQS7CUMeIizSZgLVjQkp2ezPgRCGA6FctM41VwggeemB1lVnrJrei
PshcG6EjfZDsly77PFuYNrgxBsq2imDMq9ETl+P564yCNv1rGK3yWTKdtNbFK3J44MDGRnxENjpp
FANYiBUPa+Bw7N91/xax2UawZDIbwqW/OTPBRkS/Jj9CWYUsFDCCiVtuBxbT8Psu7KTUSzDFtnip
cQNeNR4hnAPCPzMgrfMxya5KskL9VcHFZLXF3aY7kvoRR1uDXdVYITeLiCVwoDIEz9HHrNEyeHY6
QiYjjmyRoQbRwQKiSN9V6P/MeVgpYuBOCimlMUs+onqeqkr0yrdKJVUjgFI8t2L/djK1vbwzQbwB
lxbtCKR3gY5IaPbJbuRgZg8R2YpdcYmaV50VPmOx2tgpylMgZwv5wYYpff4udH89w/ZMJeKBtzO1
yQw9kwnMY1925EhTGIYSq8RPLZscw38q0ObR+RLqnj2BMst/ZYN2AOhhvSxnK6IjXI16bo9NBxtG
h5z61YafMHvze7cB8C498svEPp2Lk+nVvOk26b1EysRFVm+YLEfaSquPteUNRASVrlw/03vviUz6
NXuUn0rDUhxoznBUwV/Cg8I3zUSZCQ7HAbOdJ/cSV40En/QiMXn2nYSzBQJL7BSsxrcCU9yUDQOL
R2KZb3H3Z1TvorSfSf0qeLkajpQNL3YubZSRdCnI88+RIylYh7Da8eKvm/KopZu0vVSgPgz9GsjU
nBZlDX8Ao6+zGu0BtJkSKPgFDIV8dD3/zChnNy1051tq7RiU+gxGiL3QLjKK1F9Rp3jgS/ycaIN0
pzbcYTxVaPup7IFIU5iP7bOFeEa6sz0Ev1P8jbq2vQeoR2CU3mLjc4hOckvgFaF8AJ//lSgYAq9+
71ey9VbLX5nAHAk5JKZ08WCCuX/BqMP2Fil2wGfOUshyq7VMwKbAy3cgKZIJ90A2O1uVmjw5dgV1
9d5OtxS/OD9hTdI6IQuPwEF+SO3RUDmn7XaquZIxlUblX4oGR/+dE1BCum2Ii1s5AZaIXzfGylc/
Qum0BGKR6ngvFCBebyxfCzLjeE76zgmkFwktCmv0ztYO04b1mbb64JQ5T8R5o8BmRY/gaFq94UkC
+bgrzyHM1viRv9hVsqVcvKPV/KmWe0a+QfFXxKxfGZUMX4nQ7xRXQlsj/8nrI8wn+bPnzm9IBgRC
No57oV9dqp+u2wCLxgHaufANtzwf1V1aqldTgRzCeiK50gPx9rOSqdhDr1NGDi75gRBJc+M7gA7W
u2n0HFnSCWyl39tu2/mU1joFvIzBiGN1hSgs/IEtCtJtFuCXIqaNA/tP4DkYqKxSCTexsIqrV6TQ
n+bIWGCuMRs0/3X0TuQUm+zsWWn8M6wd/Z4se6Q6laodMlqtkMhcULEjHvkbgbyAY7s36ITm3uWc
4g4THNX3LqbACEP4idWXyrwiQBCG9hbd5oxwdixVVCu+90MputyN5rHIDzqSizVpbI8stsfocWk4
suLkI2z/iZyTZvStLXkLFF0fYmP+Bt3RIBianVPGqKEbN7m60R+Wo/62uOnGQ8f5EQakJDA/vCz7
KDSohPZU067Qybo/NfNubPfduJ4aEZUCo8ukhjGS253Ac0Syy9i7Id3VjAStAp0KL3OmHDLuovRX
NZotzccIjtHw6hY8zj7gccitvaYwww4DW9EfAuNZnXUTx3ATHcZbBR0wfPXNpemvav9oZISGjICR
zGRkK1C/xJQbABNoSQeybm8WGzAWcfKB4DTWLhzIQbyf1fNyqnbxKSdAx/hKQZFrtNvyJWcpO8gn
JKsZfUzd/pU05D77T7SyjCCPGiKN4Wp+mjSi5ExmlPRpsWNfYvrMj7c6cwoxRTQe7HTBg7xK01HO
kDKRY78slNfTobYeBgs1U0AhgG/klqmMdrcyA/GZ5FE2QNhlBwKgh5F8y88IuYWcvyf53aft6RZw
ZhRz4200nFu5sO5w9XenEgcIK6zRzo3xqM37yHgP6KMY7sgvcURC8xFgrdQ3bD0sK3DHhc/AXtG/
ZiWg3YPRAyc4aeW2ap5B9Jf3exII/WsletP00vydBTUo3ETqdRShVxxStpEEvdCuLyLyXUugTXus
FMIk5dzOSQ4qQFq9c56xxeMwFbGhumG3tdRDDlsmrSCj8x0hisjplJ+p+hQjGt2VnvyI+vtUflXJ
bzxcdP0UGKcxO1TpdmSfhzgOwrMpbcg5GJNDJ+9Q6DU3EgIabxpsfsYeljKzL+vZVGtIdsbsCmSG
/mXyUX9Tvn3OvYAbm65l2EcZghYgxLLFWUzUyaF7RtlJp8jgVxi5CLqDmW57LA8xne1HEV0GBuQ8
qGA7O75uxNiH5BC0H2blteCsVSckxfMnOrYEJMBqZd0oXhSCgEJsLtsq/CqHZ/ZQf2hlK3bepAch
ZaL6RfhSI5k6T3egpSmLSPLd/U35WhbRv93F4C96m5d/fCxQwfzpzHKFI3OnlmLO2EwLsIxh4wE8
Ahrdlt0hvhx0etrWkMgOOgxoM2aCSK5j4Ywvg+zC9j7dh+rcE0jJHd59tKj8GoUb4w+tv/oYpIs0
RJBiQ4wudpnt0uAj6HCKlP9i5VFm9zrfhDLBLKyJwDv6nxqRNLk3jG7+1hWfHRStZ1u6FMZw6gLq
admWMQH1IqpUT0qO4bd4z5lA38W7gAKZcSCChHYnG4jzV9ZXmHp9thk+kMPpzUZAi3nwzV12wZpi
ZEw4N4jxDfEo5Xux8fRz1DisA4zrRPQX+1F6gk96NsBwpDjIe1gKAh5N3fXNLcJz8GsD79K4N/7m
ips72MS6OzIDfWS/YL7AFcY5R9STCa0x0epMjA1QYv6ADBQ/WsIXxn2IsAEhHIMyzjlEuXjVQ1vr
DlKfrqQn4iB2dR1jOVQquUCsM95ZtJfih3+OQbSmnFB/yUj2Zw+7UVjks7lBHAlGRI82rbgURGNg
tOrwtafZ/XMAB2N6WoahAzdB/jV02krR94OyHlqkyok7XazoXAAdxlMOVNRoTvOtKM5CeSpxsgiu
oiFnhbz51xg39MS7oVxysGZhQf30ZCTnHs5/E4iUj9TtKUcuhsqInHaicZ9YucNePLRQeBqfDHRc
hCr+l4083tGIQVfpu3INeAHfABsIJTwmuJFwaZ409ugINZg3/GXGL9Q0fFAhMbXFm2asKTYtZIaX
MNvU0qbFzPSetGfmRGipr8PPTD+OOIgxDO11OzkU6yK+6DOKHkKfLRD1FPk5JO51HTwckpd4FHmA
pk/mWgXju2v/jJMThBEJLT6JQwL7R/7FRm73DfEQMZLVZ4+pu94E7XuBiK0+T+axCZFB3WtQeXW6
qdDOVBTVZf2XLBq57ClnLxDXSA4gpSfbiEXNza/JFvJV1dWZhITQvJngS9dmPg0BSfR3FNa4vSif
mm47YucmU2JRt0VEXzVuYnh19o8JAHY1cL+vKKHtX1WfyLp56st/tHFZ8hEBLWFydYf2hQ6fyMYK
7RRnBmWBfjDAUf2VpC1zJ2sbGcU09wAIw3dLe2cdZ+WbRrEFfd/OG7B5rDuBoQnKns5A0T8iays1
CwEShS0HD0dV7amHhc/xZmIbYHK2r77rYcfQGX0jxgizpWlDtbBh3MR4c7ovOKTpmEZckYh5T6xY
xDNpBr5FupirJ65qHdFAA57GpYWJ1ExYQFCKaCBK8NSotw50keWZqsP/QJblH9kGVjXHKKtfZ7zJ
1qr4UfOvujlN3SqctwnzQZ+PmKiltDuMJM3KxzG6Jr/dIZEuiPYCkLUVARnPCvv7T3sUyKpj1fLJ
2BdM3vhpjZe8tWs6gLw49P2Rf9ihjRCPSwaSvNGg5MY3Fd4fQ7z+TDfNy0TTa9RXkKPZvprJ3F2S
ZOKPlt8hdPp8FVSg0IYv7Twyu8Vc/Gyot2PK04vCJcHUQ2GCZjrjA4VLkqDj3yGs7+p3oFGM7+Bo
z4IbY/42EfPuhnfe7ADnrLiXJFseUX85ggyWC8iNhEBkobm3LcJ/Jxlc4ZO1Wv3CRonyMRIuGUNB
slcJ2YluqPyTbUrX14FFWRsH6WIuZnNAQoQJ4vUisSwkuM9AqUF2J756lp5Ksh3QslNaS/dJ2jGQ
RmmnCHZ0EzNCE7DsEpa04PByzH7GgUMWUXhHEd/awHnUE6Du+d7+RNYJBulAeyjT4V/kVwkgqLmO
0z3u6Hf5bG8FXLR2Z3VrPXeoOIAUisXNxH6zgiebWBc+R36HYXaY7DFvCLY+C09SnoA0UKuh2giG
Q0yc7pUw5OFLpUOFupZsupzd/pa6QGWsKxxFSV6bbxRPzGBT4qIrpzMdEP9F+jsOXAV2VsE0L0yN
FFS0EicBgyUM9JTd/10x3erWy4eBvl+vXZ8wifhJhAV1TvTHIArxDoC4U31Oz8HLgraiwEZj94w2
YTV8lY8cwnsNPYk/chAcfzf2H3F6mN5STgbr3sM4/mHNFKmDLbBXWuQQ87JPMqAM4I2WcNWv5CPW
62U3yqqHmJVgUzePMIF/7RnWuTD3FnqViokzairsLSxcTOkqyp8j74gG15i9K94Rwy7Yz8QLC4sF
PsvONSZI+RYwlClPI+NpUBiwC+IHZQYHJuh1jU+bI2e+wQXPNgDgEUw1M2eDSwy5qLwSRockoBGs
CLdXR7UF3xENNs8UBv40dYr7Aulu0eG5bXlk2UVT3PxNf/LEumy6ixN/58pAbIuSisqp0mlW+jUv
2lb5lfG9wFuqe28q7LI/TgzHDeMw0SObr+bb+m12ifxo/AvWxoz8BuxTi6fqIX2PDK5V8ETAkioo
Y53tD3z4Z0ZHleISyFYcC4o4i2U/ZtHhGRUgjMOb8jM3jLwasK8sSc2NIf0187Yc3pVqm6cUCvKv
oDgjE7BIhOW7tINI3rVxk3SuKnFms8VQoiVuOatG5FNnOb7W2FLSsKM9pDyi39owR+oY4mXhlmBF
2UekHm6hSWCuwD46519wCXU4iayxC/krgc2vvHs7fv9O3/G6oYqP2Y5lzX7OZ3ZrD6DDsgjuBpTz
pr1yM8hruSf9bAHUdEt6g5wcF6279Q+NCDO5FqaC0xAcyyCl3N2BMpTpW2Dfa7ZW/IzdMim7QbFh
dpsaB+yZMIv4e4d3HcMqX5kDM589OjSg/zmDU/8LRgGFRY7krweTSKbfQIgzcxQQJKe24E7as0sn
QDBiLEe6HShPm1jHDnnAjDVsyeEDXoUOsccWsVCYf9onk0IonIAZJusT0BGv0TbjjTqRVYmppN4A
gxXTY4NyFgNBsi0PGkNqvF0Pmj2E8MQeruen7HFN5dSKG2ob/mf/EgSWDqv0hfMB3zViKS47XIH0
SyxITuNnhH3Pgd59m18mdGb6PdjGwh7pLgNrpOGIUigXoa922yTY8C4ndLfn4NIz3OFOt9Vzlq7x
11j/WtAftvEJSm3o31hXG+bRupQ6o4WPaVnxCvtUI3GQCDzqraN44uhjB3U0mDfi8Rv/ZfG50o/5
lelMkt6WJ5KiMbabd0wHHq5B6/LmOyJ2lXdcJdaemGIJqpSAXIqq2g23CIGFPWc52Kgcl5ETjXse
F4O5qwNBjyW8v8moHzjM+gtCPrworYGA3Fbp9vHPjCFyPDjubn2y/sh07bih7Kj2BusMnyZS17Fn
7tNweTaYxM+QuWziiFb5B8jExrqk/cIOLxM3ZkgT85x/CDhADHvKdgbo4doelBcsuLl4YmPjmJum
4wK+ku4ZC6oulrhEMTaYlNe88P4NRD8UcvTDKkay+B/yIsxePkfrrZO/fDBfA4Hd0GKzmtgr5dlB
gPluKKuMeA8fqQqZ9g2fIsE9M1qzfa+wfcPXGidvb5oKUTH+CfvzwNCi1qWVjII/jn8luUc+vo5C
vCCIwtjXx+gkxAJ8QkB+Ij/Lyy8wLfd2qD06rOaWC8Ha+Jdta6KS3Qj6QozPDbIQpwCZzXg+Fewr
bCIrYqY7jfPqjPxhxLoJyTo7Q5hT9hpMlATUdEYTrku3pNnUFBQDztTsZ8Ic0jYwfcIPQh2abr+o
o6MjyGNdPw8i4vN0gwLH5GhSwMkgOwjXTfhlkI3RsXTZs4SLLmr7kYEX8S8ahCAWra2OzFt1zciW
UM+cYQVw2EeIlNfysG3+qbzI9vShVKhvPI3qjHJu6SIMqq1nVtA0nbLYSTaa+M0abVbJdHKk5XWy
o3+MxVL7E7Ex61at3FePfHoJHc41/1Bs1AvBIesOLAXw/3zcdtvoIbCH+i35cVjSAM97TtuuurbT
lqiPDeC9ZfwIDWSNb0HD7fN/Th2chpO1s27RCsMQC1HeLqJG66fKjuAZQiae3WgZyu5b2BP7vNgr
jMeBxPf7RPfSb4CwmrKhUcrajfbHS9H2DALady38rVl4mai/oNhxlzHx4Buhkx6ZAi+aI9wSBLaz
8pI+sfgQs6FBYV7MLwg4YNOpoSuQY6cdUcOIHuv6xhsATEDguooFNgwal2oJpboVhvyW+MSkZdzH
MQU7FF5tbuFVM0Tp2OF+ztEeq77/Av49iWgiKf+fWta6OOdU5RWUTsQDrV7U4aCDAbRCKLdusZeZ
fHqgaXhAJbrpk4FIiGEzgTLrSD2WMeSbkz8YXi4oNrosootR5MC9Y2jZszX+XZIZOG2mYieMLI2V
bQt3vx24qtHUZhA3E43Awu4PghIL2QqVsOioYFim8aDO35aw1ctwzXAUEyD7pv/vbgKWWPht23gv
taDXeQd73J9gaaSlQSDKHsGS+X81bcHqXvfILbQNwU0ISEJSf7fRvn6PNpHTX/bqIsRMFM8YkdPC
uvwBq9jFzIElbNYsONUXNb4xXvEecWSzupsJPIvfABNFvOSEP4wbRFUHhgFwsaSYazKFJ440h9FX
T4PyqOq7ZqGJ467JvofVFdRCjeKncAPoC6CUhPiHBVqe30BRydIzRDOsnNSJjV5LxwOugTw4cTUu
XJsOA9mJo73VLty2nWSA/SDzkaeEbN72Ys7foCq4m/DkDu/U9d2nROHcv3H3BN2Jx7BF+T0hf1Iw
51ibiYUmrbWmT+te+Jt05jH+XzUdsHmyD13alILsXDgQHJiyJ6FYOIXhrkbhmqVX7Fh5MYNAP+qQ
Mns3M421z7fGTS1ol5ZHV272wTkOGJbSN0huxyGhYjambkWMVxJD66/j8YpKrutOXP9wdKEoWfEe
p9pE/p6wKCyHRSKgMaoT9mJ4Qm6jBy8YLwu/ouHCRPHy/2XMDBiWrDBssj9xJ9WOYfNoIfIKjGOs
Vty9q4aKQdu0OK4AxgIEX45jtKeFuapfzCYRO/EPxt8c9TUifxzo7tXaEi7OcwtSBtkSLpHrJ6rn
9E10T+OpPMqUSsywX3iv4oOAFtRWD7gHgTZeRh6zDT40KhzohnhO4yOzlkF4L/M1jsTxqKwNIAKA
p+nzBrKu4FB13/wEIrMrIGJO9CuHt5CFrLEvWkpZRMoBd6Xd3vi5+WqLrWXLjDYdGOpL8q1DyRQt
YVpPfk9WPMoSwbM07BWzcmQB6UkV2OY/VRCS4TJAEv0NwHfLtpiMUY79WtliVl7EBslzPiLJbwCN
0w0hwMNEXjoogLekg27GTz7YmBIQCSR4TozaeuhyDlxUZWn5psUiklE2khXODkJaIkBAAAu/NduO
KQOjsDZvYDTAOFCdiRuzIv2YXRGxZgXavmvEDBs+IhAjUNALBQQZLCypPvyFx2GwI8MY8M2rxkrR
XNQoivYe8vmrxjXiVqwY6/ROkl7JaltoFHDOJXZaPVPXFp8Xzxbw0ltMiwtfmj6wWYcJWuqLD9yS
TbCUfjdk1V0k7UJwDK24VfInI0FfJ5xCLJavoDtmAAAPPgNqbCvAsJBJxAl7C3IKlmiVMx520+wi
7MjsMM9JQJECcBZoHlLT4I8Yus4mBanuzpW/pztKj8ROkLPMByLkT8Tu4UbPvOgbjKjwmUdvKVKK
9Yz3CWtcdWjKnTTvpq3O6UJcPActwLfStRLHbPYh367pCtGlFqlrIqas6O5R1GSEo2Rb3moW9bpx
bZjkUftisKJfJ46ela9BZOl6uAf04E+K8QGj/0MaWTnQuzNh9ZjlxnsqUiPeBY8MLzOpBCh9kPtM
xK+QpMHbQ36Tegv7d2Z9aLl99uzkzi80jX33nmP42uirk2YQfOWl8CIP3W5xd+ouuyka1UH+EuET
eXyecNiqPfbMIHk2yBjWHQk8tGzVq4fMl12Xwhr5Ircl6qcnPzYf0LeOZ5IlWYmdwIE/jLJ+WX/x
BKDCGVb0uHz25T/oWrf6RL1JK6lt9RsfAgxRpjFoIwPkCjC1+K3oJ8Ij7hW0bTxl+VPWd3WyN76i
h3ay1pX79PRvsteYpCXROv5l6/g78xiy4rnApuYMXOp8sDeLSQh3/DocjnqyntD0/yvyK3LviEbb
azV+8JTEoGvJABRKRRrdl0k8d6bDRG5qTxLGQfQveybh8xF1n1g6dB5a+DREFzFiJ7q1cZBvHKZo
FPG/QmXmXpif2HpGNjA9SWxMSYP0PLlaDNeCpZl5k0/m2v9Szmrm+CRcjRLn8192ZxcYIe4Nz4B+
qQvRKfkUwAzxJgenNhPZKFsrf2VKLzMzm1icP0F76FLQOuTI2g0AuCtR6jSHQX6q4i01fMVKC54U
Q4tZvTK/T777T759czP7T2wHzc4U13r6UbJE3vRXoNiHwWcIsFCgzX270D55voe1DfUDi2S3Q6Se
od/z+K54gHl0Y5SJBB2h2VbemRMS9kA/CqKZCvRTxIPaPotzCIDB2jNC4tI5l29BvyI56z65Zm3j
1x+87BsYO6pNhoXMA2gufHTQJ+F3yvdy+7SIB/IgACc2WDwB8SueUkp9w/Ed4cHRQbjXctVqBN2K
UEzQQ+anZSnngYirzUsGbost6TZoT/NdRKKIStjGnYy3L3mPj3UIr1Z+0pDNJBUw52t5Vz4QgpbI
lUka9rSrVbuLCDW/E6ayWAfjTfaObp2HuQbZ6vCJ81vwUocIlxeoBtN0FE9LrLu60wcXSHgwgHnY
KJ8hdv1V9iVIL0boKFzRaAAO4G5eUj8xdr+4nL90PtGVAZbeLi/LsDFGHy/QqhYu9JrU38X6waq9
jHui9hpeF74GVpLxidapQ4ZKt5jDLUEsz9B1G6EBy6/9SxexGVkoHLwi35vHiQBZxxeBQ6uZSx46
ImF1i7haOtfpGvIJL24f/0B0DUZ0XFflH1dieyXjsGg9QBrKQlG7QZHCI7ZLZjf70UqXRIZxgYFA
DgOCjIAYcU2JEsRVeq8jlJA0eKZNcKGujAtEdRs+ZU4dbmiKcWaXwsnaRBbt1LbrmSo5cEoHDwt/
imgE01zBvwZcN/yfzsHfTE6fkrBOceFjirFbovRjmvhECbXmiz6m17j84gqnuLGlP5VOCFwIXcql
A9wMThUpWUPQqSMdcSLE/2DWQirMieNgtdg+hvQQXdAssv5WmWM8LZwiLntJRsTGiapSv4weS1jI
X/j5ANAGmlOhr4e2MJGy5pBRZ12kI8n20cp4TYwWeLEg2bGxqdbMY5hhNTZD053yzpadenrNZlBd
FoLYVrc5TBo2vRtC72KUAJqbFXtGpixtfYZ/4VH/wpBWiI5oAn3CXu0mIFj1MxaoFrwaUahLXY2t
KH50BR6vL6Qu4o7Bjn+K7HV2BwaSUVKKDr0uqhuGXbAnmi0dLd3XKpe2pYjocal05mwnpN4w7VUE
51tfxz2LSZBwW+4q4r9YOUDWgpMVCDayurf2zyB7HRpHD+6AGBhWWV13nM41gmjNAcVFmA14L4lh
5jXcgazZhlv/iHmUR44aQL6Bw81PMJ1gvj27dwro5JwBZ5/6VY+tXPzl68dmo5B/lO6IoEulM+8r
qDAKXxrIR/ebwNC4GRvmtDOPdraWK1ty3vEdX1SkTBpDLA4LPfewBlMsxDvwANWbGmJf9BhFtC6g
cEjDzHRzfPJdyAlGhQIHZ05OmOTl5t4pdnlDRpYwTyH7M5i/6ZWki1y5ExA3dLIqOJM9SiP2yMxw
A2WnScBhGu5yiW26W6hHyi0JwVJrK5ywFlJEmwAR9DW1G1fH4F0/caZSFBUIxWCsIjKnoKRtC8yT
IbjpB1IjyhgVery0Cn/bRy9s8cwzMSNFEDcpwfaI3NqtylvEH3vKzzlaVX304jOqrLxdGx4mTLeS
r7rJyeJJlBrVVhvee4YpZGAYbiBecfyxBpB36kt94aE2tqw6ouHHtByh/BiHDSM+UMul0/ePgIv6
U0T8lm3R9VvWJn0UxT+uEtu4p4fZPEu/NE5Mo/Mdx1NivHKEACxLCEtQMZr00oo/O49/hAcwXuwe
mHEgDTASxfMpyo/Wug1e+09LcEysdFaiBFpcA405G7h7Jl+OiiqAyaUm4CPEiegwFMdcAyCvM6hZ
HZFpEkl+WziQwFyrz6DfU4tMj2rLD3uk4mC37xmb6FKwvURuBVGAGFM+E/JDccEiatije0jGBUBU
xa64H66G6ljW1sA2RQWffGXDuS1XaLhPkeipNKDcRJ3vhBSld792hzftY8ZM+aF0D9ZM/Ngwgxk6
CNZbYRyVwAMXDD+qxEJM2T65QexRxpNtp9Y8Uq5+RaQtrYZ/2DsFp0A5y38a6BN8avS9RHb4w0+A
gSmDPrFMXW11p5jkdl2Tr+ZtrK9SdeToKOeTICwO+M7YkzckkOXOarAKoZKylt4bBLa6whkjO59L
6GDkViInBoGIlLo4WCOO/atyYr3d+owVbNzAjnIwfad5Y4dCj2AzQs8M9Ktrn8wEzMob3JAhbiu4
9RvMhCqFw75jonRUxB9hPOTY7dTVN6b2/NKaXtC4wxcm2WE4y8UtYJxhaz/A4Ju/1iT+mrvPLv1H
3tERMXHfyLsl2M4Gf2jgui448sjhZJ8xw4W7IPPRjIf5SZf/UzbHaMZgcqq7E/FGwT82irVnDpu8
3tcN3GmKEK/3P+d8S7MjMKjPiMszD+g0GhgKoBiNj1YFFwFxAt8Pq0swzPIj5nendn0LZdanzHdw
59G8Oywun7W+bik1jtV3Jm58BuXxBV1EWV2sN/pfmh6ae+IK/mcj7qwlpBvlcbIujyVj1oL3clhI
/cMepS9hSgBj190NSAAxUwh59u3CBkB/A7MWrhqGoJn30R4IbIEP838k08JyBwlUP7KKjIlt2Fzn
5DUeJPthsERDK81gjE5Ssc8WdgoeeVD5osfLEXKJ2/rTP6r8rZRQuPa1X79xy8MCwkW2hoA0QlPF
OoC2adHzYRCnzPaNY/uP6137JSQ8j/b+Ez96wP9/r6FWVF1W6BwRaxYrMjr7xCOb9AtRqNLspfHH
QAd4Q1k2wIMMyJ110YpiCxNWjemUCNNdH8TrwkYKDsNJsptqPfxhZoY80daOT9IlZTVr+MlV6p2E
06D8NVF2IqO01sEbRSI+pq2Wf4Tdnp1h+JFw7EFPOgs8863nczX64lmO7jOnqrqrsBgh0V8rCIV2
7AzLlBroGEVetVafZech8JU0pxu9iFkjM4p+X5U3ptTH9if/hFGQhFtB85owAEKF+GkMX62wQzi9
HMT9Gdc1r7fuLK0Kkok14tqB6EMmz0d9jaCstLZhR8Pz2zUUplseDNBPBVjFzJmbLdW/E9M8Yb2c
90rGZygvv2dyI9NQwvTn8fMZmgM0f8Qk/YhuiKM6atajwl8AKj07V8UbHXNDSNwngU3ENqBQ+vOx
vP3o4nWuHQrDwhW5Xm/tkVNhSVnL5I1o2IBFOQD92cGtkn5wJMwv7uX0A4AFoF++yWxt4KVS/mRG
oOimbE4nZjBnvjqFlU9zm2q3XLJuEZZjNSbcbD5Xb0yrQGywyjaiQxPvlF/1ZhxC0rD71fwDQWM2
tkxF0eWVP+y56Dv4MrKNRP75C0Nmv+DTc8y9rbL4yoYMzcN8yGnXfB0b203is7du5vypX/P8zK0J
lIy3U/DQOg+b3jyn0ynlgPhtThaEoU3BY8uWA2fS2sBaEq4H9TgAKLDCUzZ5IWPVBoatnCH5Z6mL
hPqPZno0EU4KG42ZafGjIzg2PumkAmSCSx9v898wEaL4TFgRt7/vQIMhMEF8Mh9k+pL6nhg9csAU
5wGXL3yNc9Th9t/r/3F0XruNY1kU/SICzOFVIikqZ1nyC2GXbWaKOX19LzYwg+mpQlfZMnnvCXuv
3TzIdZt+aN0tY+V/Md8o7rQWlPpv5VPx592dxThY0B8agDzrlxEPyz8ab+NVkwxL65feGXEzNulK
j4jz9x/XGQdUfK9YrN/BsFk2xCxtTbuVWB/iuJfZMOXRLsdepx6hdzc8jxaR5yKmLn4r4z7N5mEo
DmW8fZXK8UgLbMxOdQytN4V/qnP4bwFSA1y+Q4P+n3TyDIlyyNSNCXPGJ1byigGjD2pGLq+CdDwM
u1Fox/yxbz9b1wAHSxONkf9rtn8WCPXh0arHpntZr6DwNGrACJetFBLP4rxbjzVexNYH7UF9maQd
6C+ZzQSRmUTaiE9qAcpG5m/G/8XjiHFGmmz11WCKDtE1hU7x6KQNkRmQiURlB/i4lL+ZSAZHIPls
5Zg8VuyFrORAa2V1t364DEyNhRswQQhozZnVucDlrZ1UCmMKm3QOzQFBCxA9kugSLVDB5G17A8LF
2WSImbwBop1uAPapyQ5A0pCsdHNRXGKBUE6AeEt8fdMXWUPFOv+84hnGDgNI13n/vBnoD3Z18EEd
zcvNtwuaM+73GgX/IXkiLcuuWOV9OKDTSo2c+naS67XprwgeVemlF9UD0xhD4nTV4t17KX9tcXuL
p1biTMHwKMxE9a8c3QoSbGBTHTVEgWh3bsA0RHQfPAmisCVMjbgiml9cLu+/PTQDZSMckTnn9Hvp
Pde4pPQYZiq2ttWDYrgv/6hB6wdjhg5KV5bT2zktIGqZXG1a+JVkfgcXgKygrOaAgZ/SU/jklmxD
rBIxAkZyrSVsxxZsUF4vVbzOhv50OYIfpjiv8qWxCLqdlboE4IV2ggktbzYU8MhpqbV4JvrQpYFk
zVOtTAb5cAYF3aVYBSYMjpAKGh2GWG4k1Z7HOEyn2UoegGihZ1TTAmcgl6TdL65Je2A7JMNy6kK8
O08j3s1f2LS08NaBE4TS/KKWU7IdACI4xm+ne3Glm/uKmgoWycXsd3whSfcXv+/UpvMSpoQTuQKZ
RnvPRyfciEOmFSYSxfjBEsWKhqypCbqw/ws2z0fibELfcBi7dtFpAOXPSiIZ5unjwpe9iXmItMXh
Ht8j9EM/cgJ5bxvMY+Ng84NwqMLuR3DVW2bQ8BvuA5eBiA+uacmWh8nqSBD1PDikzkfB/np/a3gx
wn8Uw0ACCSrpMT4k1Ju/6tYHYMq4YTU3DGh29u/vDr/cLJ0HJ103J3E1DQeiZZllidBsoM4smRta
J+zeNCmXccv/y5ceAP4I/+uB8ocIvhAziPosDD7WO5craWiY+6rkBAaYbth6yc0BwPKO8ll44fcl
07hjN33Io7/SrX+Sk5LZZF3596qhibwP4p4CBX1C//N1R4bfzYBNXnfrwEoVfZdso1SkzyeuBSES
fmr80HDLJ+Hg48bqPaQpaJfKj+IOJ6JHJg18DyFe4+K9oveL3QqaEZRQao4rsNn2RJcIcp1xHesM
dmfWIsT/6QwnIz3lpD9jQMSKgm/cf5juKBGZOufBQhfMzmwSTQhq4Vq1eAZJu3Utj96JQbub/2Pd
NVLHsE9DegWsi+EUDaFnEcyDpUFbNsfchuzLV0s3YLceHeV4UbjvyA+Co2O6vLLhJ+s0rr3A2MCa
zm3lX8Ql6Wbf/qGYx7Y18/db9YzRFf8Ixrp4wgVnIpKRE0u+Lw9QDzKDRGRm7M7/f03cA+ZfkU4R
aFtiWBXWLNop3ZSVk8BsAykJPig9Z5Qa0DsotZiw9Q7fJnAlduPFWUY2w/UvzwZerU8WCh5XE28j
HBxrmeyFpbwWj6/kBP8QM9EMZl006UG84XAWft//ZAFuPAOMXY79cYULAnsYZ0vDzGUNTnTDy1hT
r7Pp1tbgjf0PoMI6Nc/gSHgj30eE3lSmC8ln0bA3IXBeE5ZYwN0P/vEfOYmE1tqkf1NzsPa0ofoj
A+ZjVRzCLnZK/cn3YwAoEe2e75P1IkK+r/pnehTUDSZ2lhuekO4ciC6SUDDi8K6WRoozk+Nsn38y
rezuECXZ1hep11xqE64PicT3uQUIgJhRAD3xIiQPSgr4FwMGATb2fH6zHoM1UbhBcQBuByg5r+3b
sdTvfHhqGasEj6ICHfScUlh66qelOuV7q9/nKSMLgvTMD3Ziv0xLKhxrjG5uEl9HyB2tg19j2GpY
zQm28qwnCE/JPGrrlNZ2Dz4hPIX/jxZAfAqAeiMP7LzZ4FcSTcT5LqQIhHdDeBBmcaot7stNVqys
gGW8DWJMtH0bxw4dScvtBAcIXt7sZHJ7zEQxqdgFKZ/buKcH2GrWl1Q+xyXRCGjrH910QlSGcCKk
Xp5zHo3yCZ5Zv2MUzdWDcKvQHClUlFAA4+jez3N+j9chFC71+yMkaLZDvrWcTEYe8ZxtQ2tGhg3i
NWHXRCu26cCraDX5vsZTsUPAJ1hHkxkbQ68vc1Nky7K9xEyCd5JFstBtSJDY7FqRlQrj9GpOF0B+
F0e8ppCl49mz0Mithxwx44wynfF+Kze4dCTz37RrdSIy1jDkTeQAjO/2QvZKdyJ1yrjsl6QkIX1N
m1UNdy5z+PvCiCGu4zfMjFb86GRtz1Pbr1khyE/gjIXpAC9iyMo5rPwYAX4m2jn2tKIHkrn3SuvM
WTWWq075YE3BW0Qc6oI7FikHpsK7rq4TdZV1PwQigfOgl8fFpUzbEKT2okSi5tbKVmHYfaTD+AGz
p9WbkblZctdqBy1jYxe3WHSDz4am564yGLzLsGaVb4Wgg3QfXzOAZoxFtG30VaCXcgV+FsFGCG/4
6mP1SwIDX25lALwI0m2cW/m//xU6zLm7rcFrcdY8rcaQ7NXje6E/EPKZ0TUodskZRtOYr5iaiY8u
hCTbbav0aPYvLQCusOqEO4gTGn95DWIAVne8IRjoo4LTKqHEQTyxNEk0yQiZKX5Ei2UB+x3xwH1g
LBvwHQfs/SI0m1bwsrOoX1Uy8Pw1clJknpS58vC0DvmVjR6sJ2dajyxCxsSTxfURFrKafvjMDlrn
zcQasvIjgDbxXoMLh6D4DTuAxVnmSUCtsCVA/+ku8pmfkXgZ/yaSjZHffUwTXXeFLKJeDyadDYXB
zRKWY7LKvAAW50zSq5fvuxS6/ppHTyb3jccfgAeDotRgtkxcyui+jTX75mTNFJQDD9s7Q5AJfeVy
pkCGx/YVUadtdDQvAKZDxpnERCRAGxYCvy/S5N8V+uHcLV50tYcQKMJBjJ4qi+a3l2zG3+pKMD3j
l8TrmWwrtkKFoCd2da3BcTzV9pKvaVGR7jQeIkmcP4PgghKhYuOox022UBip7EYF6jp3MLUV6itn
mNdNkst6xu61tY+ScG9CmwwZS8nLaA5es+VVzYqU93mByeBU8LSioMVu1RDx6K+IJdlwrDDnbFfQ
YmVu+4Rrk1hrSVyAM/EMw2OE0PNhEk/AdoO3fv+tWJ7GGlU7MKnqFM+M7ZXlaOXm1nDWyouKNoVV
yANJDDY7Rg8MKdiGFx/gtgEL8BgEADHxz8Ynf8UwQ0Y9oLjTdyVsMe7B9sO8rXZeV2zwn5rjCoPm
4K/zOZJykwubPdS44WRxduBoNldSRkDmmt0R00LX3yTRebgOFqj+c6ivhnarwvo6hUdsq+c8Paf4
bE+ogEY7jtxe9xL6b8tYDjKyMN+DMCQc0obEByYl1EGOvu47R0BCZwW7rHe6Gq3+dmCIG7drnkvb
KI9vjc8rBP7CEJ3/6uDum+lRlU7AI79vwESLDK6RZc7GI98rEfBvp2x/q8ONBD2Jkd/SfzHceH9C
JERi4O867E2nFo35QFI8UwPCoBm8MNhYQtyj2pMdsHHMZBblPiSbV6PEwja+vlns7ISLHD64ZMQe
jSuPdueuJ6/+FVDalBQGDLi7QwxEjouThhyu5o3KkwmVowyIWT4nrAXCh584BrSebN//csLpcHC+
LflbvE9rplRhvddNyr+FjPrqDiuQUdTJWtADNcsB6/i3rC2rZBkz+UbW5iGsgu88h6Tj8cDaDj9v
HM/GhPOQ7SX8sWT1PrelO7BWY5yssUgIctv8mhjLe2h+qm22J2TGjc1NMG7Uu+Kv3/2RcHWezYQQ
YxQi7GqDkfGVCe/nKXOSCJwDRMXhG2KcmxGEaxg4tzsD4tA+jvODKHFqMbjbDTWzY/WnljehsImQ
MlTWMSgeMQ9F/T4Fycz41x3YRhJIpWMiXeiULG3XgpCVuTFAFoFPTQguc8rxLlTFQshcnOyqvPJT
JjICPTj1UzTM9a040sOpS0M89cI19BHQrFnlIExviYe2xV9Gk8rOoLCL9d+0Okos92paBLsaUS/x
juoQSMTPuvi1IHf7m556SzoCfoj6O5mGsfHQzzKwLPxWXoJPB/wF54DTFpeEoLH0ZZk3pd8VqFtY
/HFpteV2Gvmd4Z4mIwI1lBw2f7hgfYmxB94SBu+AjgRrA1fVIQHWQdSTttEMdkiomaC/YhsUriJ5
WH8DyG96b2mxvnVbvut8vLQv/FryBrsSIN38IjwmuOcV/Ec0TsseHgdtVIvKZMl7OpNskQ1Oz0Lx
WD38kaNaJAwQye6ez46U517A1AQnCgb6Ga9CFF5VBof9b83oPWXY5ocb8LZFuuNjl7Sdqt3iyJHy
l0yIA3/W14BfSiX5aclOZ6LOImJ5l5FwFK766ifEUT+OJWUIDxUjfwXHLA8oi14AjtE2i4Ge8FSK
y6reW91z2lH/6BuU6Z12MctvkVnVuADhim92kD5AdLLOeoPaiGZVGUYJzMEXlhFyuysvOmvznMO6
90bE1IXwSnMe825rHTiYghWe3k68D+wmYLRqK45Xme8W78BZSJYSULeVgAqhOA5wknjAFww9wx9h
kb4KAU0og2EHKzlTLQn/2WuduvpLf1mTPVyZO7ioQwnywCGkoEteduRONa7es7NgKQEb1YSuzuyp
YDFK80FWYbnD45/g90IobzOoYnqpCwtpV4FVpPaFm2Xu+sjDIoIPP9hLE+f2rkDV3Z7b2K4gd5Aa
ibENieJyKJfKqj9RD1Socj/4a2EUig67twgPlItpttYPLNRX2XTgGq6c6SwNDlykFjvSCKHTBz5t
Z4iI+Niv42eXgOgntE93+uBIthCzo/9xb+rve5wNJz2KjpV0sSwK7oeWb5Fsx1+wJXzxECsbiTaJ
r8skf43V/Lge+DJDl6+lPiYEkLBm0/Zh54qc2EV1lRV72OjmahyvBNeY5lGYzmJ0Dw9qta6jL6v+
V+SYVQ/1nN5UrbyR7MlF8GJPs5x+80+CrGTVo9Csa747djkOiTwhPTTlKGOGed2PcRmjS7YIudkS
DJfAKReZ/glqmAynahVd+xwq9io7duOZZQLJNvVVGvBfYon3NvxROmFfu1g71x27Kr6P0NHgsCTQ
ufc1I3rZpVVmsNHTr9C+MniS8NBuq87Je4/JRbwJNfJgANJp2ESzOZxquFPWY3GyNsqAFPSTf8aa
kGLvtBTaFW6PkRLxOYC2+OvKf7XMwmYdRIdseDXfhKHtlM9yvHYk39T/pgd9LQMm5A1rg/nvn4Wu
ILcp0mfpBEuk88Aj4ENpPbK49L8Ljq98o7UEkXd2RfDig7EIdhfiQQYGNCKuBjTj2p35Mu3VvPcu
8h1zyIkNQbbNFCYy/8zqNfrct7gbNm8BvD1Tyzz3ITd7jVkwTWfa8pTA0r5nHnqv7iDtY7wgqhJl
IUrTWV7WoyKmNSEq6wvPpdKC3Bu3y5T8iPd2fEaMOEyQL7pcI6k4KECH8eAKQICk0fMxEEoYbktr
Y1qtp+f3igvNEu/Ve8PexjUuavQwwcsx5Nrj9izn6U/ntMkqmGnUmBe4B5Rvs9iOqMbWnFy1RKVx
Nqp92m0qRsooxHTY80se/nFa1iZKghSNFrLpv/fbIDNMXBjf7e8bXgaYtAIf1GnI9xlGc84D+ciA
PvhVBaxGnIio71sIguXgDT9T5JT1T25iZWFBZWOQH36s6UeMrvWeC9gCiGksI86S93yaUp+s6rXy
NSXA7tI1iquk3icM+XEhigCGjaeJmwgMVhV/dDrq5AVoAA70GP0PVVFFFtyRZEzkDpiQpdkCfdTo
G6bGWCgQhzS+zVBlGVY5OfrGHDobmn4PwToJXq65tpYV+0v9PJkfvQQFxs0NewcpXWp2E0U3u7v6
/dlFezUIVmLy1XfMFrCjolg/ZdRqpQC9bKFhjSF0aSILoL51l1E/Wv1RaXdBt3KkBERD7shvfq1l
kMqXNDolwwgKoTreWRpewYTlbLxQMm8AS8lSNJgBLOOptLlMVB6KknxwcuQIz6PNqvedcrbgVfF7
NAzC+Dly8oePlm6T8Vhjdyy3mGwuJWzxlJvyuB11KrCWeJ3vSscyTI503Hzz27G0KRw8wqD2J5f5
ip1LOligJ9Wqrl/68aOQMRc68Veif+N2Jk5hEM/l3Dgoyxy+EVd7BpF7hVEDu1bUnUsq1m50wuyv
wg+h1QoXxiVEaFVQ7dU+3XK0ApHJW9j+5hZz231VPFqmhVp2UqPPHI8qGqycDW4wrKaR/9GlffV/
B6kQC0dnv1WWj9FGe0mUoIHYFz0mNvsGU8DIxOsNvlFyjQNbkxIgEnIHFUMIPvp+HCjSrwUjv/aG
ZaG0h7PY0NEuxJCqu/xBshpBg4wAkDLA149ZvQnWY7qMGEQcZNGNyr3MnSdih98k0s5EwaGsKDMa
3lRqzk/rLrwd3/rBUGuiuCUYj+q4QFNyoEGM+cCrxb/aBcJTsnMcdimivzn1iz4OeGTSn7XSNTrY
SURac2fgrMZZgaUIeCFEZrv+l2/VfGcQRgrtzs+I8lrr4FphbC5TcfXP36EagFdi2lxiSb+2oAD+
Yvbn7y6AcEbbUvAG/Sy0v2l5NUSevuqalGvUkt37pOH7I2+yRhFMSVIiSSFJQXQbLHTVFvxvWRCD
s9I7zo2T/yJ8GPqp/6DBockCH1iYV2E/x/mic1+p/6hG2q/4kY/Hgo+fqDE9d8Gj9oEHrEhI9yGC
FP9WYwEm6QOf+hfraMl9Hyg4WHuKwb7irIIZQ5u0povRLmXx58aho4srMtx7W+qeJWyEecCOnswZ
Z+yVRHHVCRvLvJfDZ4zlU7ll4hrvJ3BVg8wGtFWSuWKza8EjEO7wfnLbX0kuRliczTkPThN17qD+
WMougDHzaKM/aCuSvu/3zQ39V0YRHqUfTfiVKJtWOGjab/2lxgjD5VVyMbSfkpem7JYAbZd9cXjL
lTuUylIobz4H2sjWKYUE6lPojBGdYMEp0qGmavExEobIa0ap/DkutepmclxU3GL1RvRPBjGZPuke
nz4qV9zUOkMofLK2BW3smA336JBPp0BfJMK1zVnU/yZMjVK4mlrq1uLa4n6hl9FIYxjpTMS5zuJr
VvyvJP2APttk8XIYP1hrDGAkPAjZJYEiJk5BnSRgR5nYqArUeZW2GCu6j2OFqfxvFouG1qVsXcCy
mXHOV/lv6hAvscMxGPx7fwOK5CbIttqPgTh4UwW/7MpPiJv7c46LQ4pOEcfQwCj5jnoucdk7YB7s
RzIH7exf+gYae0cNaMXwHdMbg8+ZC3geWNMzwG15XTWuirg7GiCcqlWd3XJIodFX6hkYnqKHDKef
gJqFMn+5MGS1dKn8Q9RZk5ELub+3NZXSxTEbZlrNBdqJvyKGyA/YhSBpD47GuEVHhmnlLZ+T4KxO
XGLmQhAfCtyl4G0PTP2qdV49q+mk/Iumo9CuiMeNu2enO8UM1FjXmQVDG8m5fxDFNY91Z9779mt+
OBmV+g+kfk5AIsBacVnLpdWzie7C4L5jHM4VcK0PNuNof6FmDbviR9OIqDT3AOH1/INE10TygIeZ
LJFseRkcgou1fZOKQQsRfJmfpVfZA6JS8ZxdzE2znnbgEzzDTTbN4r1DMLj3PXPHEXk07eED6Ne2
xJrO6FvxmHfaonhQ+AHi4F7rujcV25pcYVraANjPJdM9BblrNnYuJix2+dpZArETgqBWKQmQWC36
ByeQThs8L5d3DCWq8SfCznjtVWacbAYdSlebyaJNkbmUrwlZsZe6ts05zubRsIqEn5HcxoiAw27F
04o11AcSFJB2+hwDu31lTzrZ0a0epoXOhyC9BS5L3TUXThHsrXS+BOFDz5g57nsWMv15xAO407Q9
tYM2LU4ttHa7kVxiOnMMKuxk5kUtnZfNs08LZ8xiLJTgL5Y6vVM+jMZBdCQZaBYX+kv4BYgSCMjm
7XbfmItYdmpmDMgFR1c1VygwwUFM2do/mYM9xOAsdlq1lpj2P0nJiJF4aksW/9q/eagz/pWPuGe8
eEpRHLO2W1heulcc9QgvFqwsgqgbN1OwRAS/KFipLGyiyfrFHwtW5NryRZKoMM8NDH4UPpDeltm5
aeBk4yu0m7V5VjWwCb5Dwve3ofPg/rGBubwZBIYV0o/lyEDq23zxVga0WrE7fET+T15skmDNLK/8
9IESnGiYCv4oVJXQrLRtyDGBSzdRXhAHdGbOoOQXxEH8Pw9/2Ornm6XjwbhlWyLwIOmBSuA/cNc+
ISEdrCsgLKTtlq2v+u/KhKTg4CXKr0yG8FnmwakRjpX5T3MD5E2NU+pbxQ0B77mkrIjatUXM2HyD
ZmoD5qK2362Dz2k7fCNg4iPGvGD9at2PajOwg7K65LY6FoUXVBfsXvWb6cbS0jco2OhTo7vvnuQ1
ilVEyWX9hI814VlmeNl4jI3vyp7Hj84zHhnhUjCD+o4c1TmJ5SWLv1vxSjlaoExF7D5rs7fcZ5yV
W7rYOmuBCZ4kZlW7yrOK1djuwRjkpht/D+f1YtjCrOvxBypkAYE4PEg4+rp6C/wX32dMth6EfgAU
vi19U4UzCWfMwfBt2k7NFj4VQQA1C1IqcWhSG+TmKwlRt5MdpptFX/pksURlaGzJtSEZ42hse9B9
SIaw9XMXU/Y/lOyOsOk9vQCdAeHaD9UeRzHQN2SIlfRPjGgE6eSB0ogwMaQDGYI3AUVcwZXqVAKe
YLdbx9ndFyg9TYxh2bHn8wn+z0getD/iPSTtrgEH6ZCMMXOnVECFugEqEFhOuUn/qZKXINEyZqGW
FfH1qWhGfDTsG6x4Gt8Gn7gc8gismYcotpUck7Py0f6y5OE9nD+SDWKYnEhATM4J55v/bK48whM+
gzbzeH642QMqQTxtPKEwg1Ca8LEX6k5FHQ1ToL8wheQPHyqabXaiNHvtjg3ChS+ePxMxSihes4tM
t8vXKCKjjl0SSdqKcRYe7mnXlGhJIY8ablzvs+rXx7AGXl48TiVxwU7I1E3rKUzsyjhm2XYs/3rG
FcL4wXUxkJA9EeXDWDFhVV2Q5LNILlwAHVJHfkQ4TVAtsaBeWzOVRd9WxOQgPDjnrbYw/mkqYyYA
qkLvDOXt/aUQL6vxmQDAfkbdV8ypWU/5gqgLjl1aIQuFo/9lXYFkjIijWpOrVrK8gCZEgbD0/qO6
SBRtWYyH3qHozJgHuWRViAZ29UtVV4cGlLvJ7FjHBVB6RWP79UDvRZ8mOe+oXxjCPFd2Z8Oljz0r
eiXJrTFn9jf93BshCb5MpaMK6VYTENfI6XtMmrQ0zBt3Evo6mySBJ/nPwZU4sxAbG7NmEo2goy3i
Eas5w6riGSLEiq0/DLPCTTsZaGWCDdoBNXjl8AE5DwjO4Bd5/zva372h8doyrWStD76mO0bh6c2k
U3nG/c40P7vmU8MjCg0i+u0VRIbnN0xJrIDxvoOk2m1b/TiZDv63psEK+YePMRa3mKOYv+CKxTgL
zKBUvAJ0ICHf+d1UjnH0wOQKfrCSiHRaMSSubj7HJXoDXDdEVipflrriTQ/ZfyvX4poA+0S2f6iq
Y6d/pe11Ii8iRoNKr8zI2mq84RZAjiT+9Kyoy5DcGnwmJoi+6FM2dmIHqWtdYUsFUsdZwfycL1MO
mIicYkLX4aTys9Jyuyp5zANXLw4mXHoufBHk0SsE3w4YI1uO4Z5tLDsReQ4PshnFPRrUo8LOYure
g9pgUI5hdhMVF4PVqnlijD7cEsCYOUrYogIiSUlpWiBZF31DpCSaSfR7Pihi0fHl51AgpNoBqW8U
hFL8Oujlgu6yWaTKWpOZqeC4XwOVrBjGdAcdvmm+VD4hGJW7KCIae9vWnsLz3UaObB1xgj7hO03S
jf5jQJshMXrq/iXY19sfn4oj+WXUmMHuINJPUteAbLX6w0pB3tDpkdo44NbFXRlarq7grOvWSbEb
0JcUxXy2lqvBOtdB6fkaUYmfY3Rt6Pv75BcBqcFq8HDL05s8e4lgwsOvZAmmqmeZAX2q4e+2KPKF
Yxx/9QV7HQ7hovHSEZR1La9r6ouieBlJseSoAFTG4KXH49WiibKMf3kqAi1m1izof52h82OdEXGf
U7tRSKMRQioSo98JcLHQhwbw36il5kVP15PIY/LoP+b7euAIgy/qL0hdQLBZWh9a9K3KXkro4qy5
E1wbu5a0YpiGISi/IZutTvAlODtoM9nAOso/K1wVwSFjPJCxvuNRXwjgHffoLBE2GTTb8Zo0IKpK
R6kdVlh1y/BtqWLTDfBpOyljSSo9V9vBBMaBQRKcuArg7vYQ97Nf5e0E4MdrwBqsMQEuAxHVjhmr
YZ1Nfu+IpCyCuWudkfVatkyaeb3LqK/dPQrtD0JPzKIESVCa3IPgbM57HKYHdFsEwXCqvAExlXud
QXjHMFcz4RyhXaydLAGZhOAegR9oxGEbMewc/6hk9q1jIhPx36cET01fzn46Um2ymXjUueT7sGF+
jIjgGweXBFLx+n1Qh1kFQcG47f8Aborvn4G3wPzm02oYDwo0TiZXYof6UWf4bASUU3Msg8oIFdDF
OBC+zSi8IqOH6vNNd4I2FAJU7pLCEhEPkdGQq1K6LHOuAfBV9Iw9xShQ8c9UWZXVLc6vKspxjAqa
w9hyMraVcXhfW4SbuDQIBlVzj69dlEhJotxmAQAeheHo/2JY1uD9gnHTEM9YGZmHX/ZmVd5+znFR
eEcAO89cFUIODq247JHpplf8UUG+jfF648HoT12PF2opiYfuFvv/atGjYY0VSJ3cMqp5aEa3GLZx
1C7GdEPOkp7Oa4+A+alAvo81YsPSe6fOfjTfRYEtbkvyF8b+nyZRLeDWJUFX+xT6m39AMNQbn1F2
szhJZQp58GH/j6mmYTkQSEDwkXYiPR2vtJ95TYxheBWle3m0DZRuTvCXrgPkwkXlVTt3IDF+aeCS
B188ZBYqlw+rf/iwGz7k4EjxwfnM6IalEa1E1toyehS6iH4g1eKry89SchnJgzgm4nF8bztiWnCM
YGOH4Xc0qNpQSWduz9hpTwTZsEr5m0g0MJyiJDduCcIYWDQ6DMJLNbZNK/4ViLlDbYvdd9ayDzo0
yq4rb7T2HRd28lG2uwiqnXxumcapMEpRs3YFV6K/n6gHpAkKOoYo6elHwFnra9heU6QKXgO2g0e2
XhvPmJ8XnejIEIABHu9n//6hNRbl5KzDe2oRUELee5fgqVUSxIJ5DiRpmxSRi1CgZOOHN7Dc4A64
IDxUZQxGMRhZhr9qlj5Cpvu6pW1KRLo8KtY6SI5ijcskAv2G825izyRLaFycLpjbejqm3lFRJRTD
S902yc+wTx2kbMhNJevZsDuQCeV0SrK8dJK8e/5dhAWxsPObVWRQ8/GOhuUhYnFhocTAbMaMfiX/
z5QViKidrUzUHjaSTMn6G4eLGh5T7pb8K0aWtI1AZMgtQSznOJZnAa5wQvRF3DpRrnjzTDA+HxLf
WkdRo6Z7SBBEr4vxDaO9xS8JUGe7Pd7x6rdmnLWvmGZbySko4d4CMPDfvEnVpoHaZsq2JH5mLCLN
ew70w6lGz8DjU64DpBr+F9TQEkXSPuXdr9kwzPCjt3FhHCu8D7G0Ig6S+HrIHREbjwKJnvA3yXNZ
QtgbLBiWC0F7bZGDmTYjYcI+gL/39xRZH4UPl+cKfBQdo2A3IHWsB9FtFfEdmE/K8koRo4wb4sbC
BcmrZMsEj8HwNAu2xoa+wrAF1C3UDByrn4bbUNAituNcH7eslRPRIfwRnXFrHSxrL1Ar8cPM6VFP
5ldZfiEwYZsuEFnJEGZyMGwxlmz3ud1/ckjkzOFUDtja/eQZ0LgnL0a2J+GpcCftWP5OxPiw2yhJ
niLk4CgPN306BzX53ZP7Zl0+qCGbHQRW5cGsXINmR0NIPBe6JgMrP5SJNgMvpM54GR5H8Q/NALRG
YBOTw5M4An5CNX6RrDVvbZ1sdL4u2iddQ9ccAYvx+ZUHWhtfXMV8P+99ic0itpvQZc3Z+w+RwWpe
ehl2felzEg/VSXF16bPgGFSxuI68ti4llhC/pOHUB7Nl6c6SOUWxUwD/QozBtx3+GOaackxIP5F5
vZONr7gML5n6yC3sqNxhhKfUmPwYNjnRRmChId1ZLV5CRHSLztjnrqI/2CeToMudryBgz3751xSm
SNj7w1cjvHSJqCaAUV99v56wOIOEzl9Z9WRWLCAqN/rHhD5EUqDGRH8V+hSDn9QsRBHZsJcduddu
AqVXHm9pZS5z8x7TowHMS8BDTLNC1/jGsPTUMaG5BnlIgLicUf0Y8PNHp4BSHuOotAy1bcd8AWqW
ODmmxryvHe0hg+f7ZNAbB6eYBO1U+2EDb0x/afx6Cw/FYOKj7N8ybZiMkvzVGNy0oT3/6E2M+Lht
penky2STMk5Lflg+s29KgqdqcavuVezoPHFIXGr05HeCdLKP0WTpqIvrVPMC5kMDCYiCsCW+S/le
aM22UNBg78z6obffPFFqgkYO+RzUdSaKMh7sSyRuWSLV4ckiFS6o1prKWhgOKoHbs7epvimI/pk+
Ie5BbpHo/xI2ugS54Z9jB9EG//rxVDcsUjVx2b4EpMFkMyAJ1Du7xGCBx6aCwvOpJLeWLB8kmziG
qV5KFS3qkQk25h4diywXfnyJ4UTQ/yCDDOAZi7Ub+2s13WismN/zSpu4REKJvmjURXFPHvJkbTCW
AkNL5yhV7n3ISk/41WX0M2heR1ZYu4Q+BnyEoMk5L5toTUT4xBLu5QILJblb5L/Cz8zZxKI5wFWA
aGrgnybkhhROlF45X10ofPVlvW0d8c8CaDkovKk8KILeOfCgqTk54EJKtFlt81F1Z950ZrO4InUQ
rgUihRJAGGqQ1iFRoVzYyVYpHX7W26yjBJE/huESYC1sUWIuiWKrIDqwVsouCrjDQvwWsdNU5jks
7E7LLgXYSLGpYe5jAeuL1THM9y2I2tR/5VA+WT0UV0v1fLq1D4sohaXYPMlTknB2nGFYk1NKarj9
T7XJOIEbjwZ+TQHbfPNQYHwRcZIsmSXVvFuMgXjnLBLSgJjzAzCwiPi7vP0Y1NSh81cZQsh0/62I
u88TgKJoFPo+72bJy953DKkJI7BbbPwKtX1AmspESV/BQ5B1YKfd2cDmoY3u/J8p3lNophQd/I/J
CK5JPouMvG7ao6A7Z0Ri+B+IkZwGvJs1KyfodMP/ScqcuqXHDcbUcDYcnwULP9y+jAL3P47Oazl1
bFvDT6Qq5XCLkITIYIzBNyobL5RRTjx9f+qLXae6Tvda2EhzjvFHoaQkKVB9RJQvCo4NO/wqK4ND
iYBORNNdsTfzxUmvuFN4eUtSdUEJBNzh1p/4rSsewZcmekm2cUH6M1CdY+KESGCCZtiga/M9vezM
CL4mMvQslIkG4jYc6IaZ3RMVbP0ZaU6r6dwok7JlhK+pdBQJPRLkq8w/jqiuBnDHV4KbNul2wzv0
ReHYAIKk5eb/888rFXhO3sSh55dp3IpyP6e2zsVhIP+muGvIiohpHqEsGy8Ng5EGlrXuqFc2fTqK
dRAT3eNuQ5rwHXdE+zXX6Ij3UcbpOKGlax0JKWMWHKbsiwZzzHA8zRMUEsZJ2qg1H/FUHf9U2YcA
n8vfne8hmUJgDoiBZd3Zv/lrw1lPoDIJ1M2DmS4u/uLaJW00+psfkax1FGMVKHcAqSaAZqSLZ+RT
+hLCTvQNqJgoyMNYcQnKTSd8lZf6/cW9Zn20twbHC+bu/3mDtNjsZkCbB/wPd2QDCyQuRevqg3uG
ZEqDx8bnvj7JTxrYs/rEPQ8tko1fpS+uNSx35RLLxTWa0ff8SHXN2/SJL4mVU/LHWbKlZ1sleSvb
KCt1Hbz2JhJLcnHXWngUqPkgNt5c6tdLf0hZphsCL4L3QQl+SZciQ9jYlPo/ur/BpEy/Kzb1PSvX
c/U6mKa4gkWZQLqIiAcPiNHvYBLa8D907fu5Xvck7kzaXYA4x81Yr8K3r1CyQDnYLfDYzjN0nFT9
xW4W4oTNYSUZXF0U9lu2P3ogkOOH6kWQlwLexYXU7ZOXD+WEP59N0QYSL06hV66QIMZEF7klF7VJ
pqH+xe5UHiD25JpPSYzd0YhIy/ZHrpcvg9QgaMh0VmxN2V9TPUsSxgrcHx/YOfUavM7pax8Nl5qt
suLON4Z8Ugq8vnLQELODkg20nNfck7IKPBdXJk+CmNOKxNjn4x5CXEQ+Z+LD+rGwlyH3+xIHFkQF
0Go8u24X2JNh8IHR5+1WEZcjDg3O6vSgOuyt6pPG9vdNI99wVckXibNOPHD4hgwM2/REyVN7GHgl
CGRPoX7c/GwUB5KGh8/KM0oH2rmM9gZKjcer8zCda68DdsnXiD2NGvtD9Fl8idZyLi/XoaqJFo12
6NXIJkhXpfyst0wl7N38NnVkR+UyXkeAn6g4bACUfUXwLeG54ewKL4izWlJ81SxTWCiCqGtfPanf
5UOsNz22JmxSI0kx3nRO2dW5zaG+NPdNnuoRXoPbSdvyxrxojfa0wJvBEJ+nW6IZCNgRUI3NA0EG
+RyopILXsa4u3F6Az3wnQDahF56RR3vij+GyMWXlqqAWyucsw47czPVGmdduefkN4ixquqkB3NgR
E/eFkY0pqL7JBh7aCpD2xp+Yw8yZK1y9Cl8ngqXKeTWeRWpMbYOcXQD3QZqWVMMq63Ib+c3Emwy/
aq3quQ24nwns+m/aR3eWSRFFP4AXqVrUwejdwYztfIc3NMPnSpP65sU+QgdSOi521k1+eWW6ZfNT
8N21HebIHmtO+pEo1yze1oQ2jIgozBXqM6wqJ+2i+aL82YyHYb2Z1hHPX+SBZhEnN9/pMmWbzkSe
8A/O/3TXisuwJw7ZuTSiA98kWB7FHQVNSSseTiXEb7luiqu8a35Z20kjY9i6B/+UxfgAOMHlCMZo
kKKHtB0MwJXtwAtJpI6h4Qno+NDb2JbqFZkdgvmjU+DMRFf5A3hZ7pDA9T6M054wxPBAoDO/LEqF
UIFk8Hoc7cgWW6Z8EBP6bucRork2hYf9hfJUIJj0H4IJWM6/9F+1ywJXOE/FpyA52iad/CK89H8Z
g77DD0jqc2me2wtDh+CMzW74lMQlVVznfp0tftuVJCGwQX8EK03UMqHtsGC0jEH0lTfcTwZJ+fzS
7+9f1P8bomMI+KMY+Ik8bnTVkgAO531Izxjqud514HNbC441Sy2IyDe6CEUDcdik+YqbS7ghGB5m
y7lCsA++H6cmkopuBsA3LpneDSxCy1Hd7mTPzL2b4BImq39XTv4DnvsOKTl14FqCNZHToGnRRw9i
Mx0GiZRxVgIenblicb4awBnVVVy6nMEQG9jzm/oPxI1rTVPxux8sWt1VPukca7uMjpS9QpnybiTW
Z/L+qrf5z4gMw/An/UJFAM/O6wzuizJ0WL9gdEesl6iXtsUIFuYZ8rZEPcShTsQV5i9QKjQZ/XJQ
TjNl/j7yFdQN94vBN1yvFPMzJtNbXwXBl1VcxtH9o2aL+uiF5auvNSEbbK9icyzO5Vzh1exQiFXC
uRdBYdjV8HNRVFLs8736v9SBC5m/ZUbbliYhfCt/2icsEjxBQDKXtDpCbyir4h+aOswexIvfB4CB
EpaU1J4TMzVBE0sSMVPFQ0aXpO6cKaO51kD2mo20DJbxiXL9YzZqlavqTB4Np7NxBh43v98PiiqB
W7Fyvb3gGRKu44hvn2jyPj+TJa7TPrdmF+QETDEwv0lV21ubyAU2+tF/FMut/1BMl7w6pxefG2Fi
64TiXCnH6ot2riGbkHNZ2NKHNB6QFafm/9EWPGrjqj4gBqj+UWIs/S9cpaqRHxI7xuuANEG/v2Ua
OHQHgIEI3aVGPg1B9x5VF1b/I1DlRCzWsrTulHpd0fSq5nbWi7LUxU5huxbJJriCpGgfT8uGeRDS
/cWIcxzK50jBVXVvFeIaC0+nPoaAB2NN8Qs1MuKWnw80lXqbisDZhWYsuA2R+PcfhmWXv8Vo59aW
wd8wFE6ltWguE1Q/xQyVA2APs0L9wxKPRvotUR4QeT28e+uziudsinzDGXUJsr7psYf4rFvWsIwM
/IJ/3ejw+8n4lAUyShdwTZoPTJeC3e/QIbNeWUUukRIkonff7TbGvX7Voi1xOc0KV19K4Pi4FOeA
F/0Z6EQuND6bW07oifNufeSVtCXiPtmgoQfVhguJhAP73EhteEP78U+B7wC0zyICLocm5zxR6ouo
nEqfMGfl8goOTN4WQqdiI9X0iRWHktunh+x+vGOeeXCPCNoei0LDBhZJCJIGRBbGUkdgZcqXxOKx
rXl/ye0Ahwx1kd8Gon6C6OY5wks6L35zr3A0TI48YNsfSBXIqBzjr5lNXx269hYMk4pKJfrRh6UB
26+Xdn3jAa0oRuXBi6pdYH3Q5/Mu7xwHb+3cGr8a7kR+sgwzFFnXbzTwlsd86pBZaSxarmKAlodB
y6cfK5M3zE9DfQf9AD2fyg0ycxCNLvXrWSWFe4a2hi3hQODPfGou1bIjLQMcuVlXjQvO+WMpf6Z0
kacDiT3wvVBlNr/o/DxrOARQj/ypl1fN2mnJNnq7WIy4SSJCo5gpNZdXR0AROVK8FM2TAqsFU4XI
bsYu0DjwovL0PWKZt3bTBPScfOZzV6b+h7y170kzJOCDRM8rhxpkCxEJWN0Zjsh8f6qeyEGdv/4x
vs0nZtfZMr/q9TcIuXLKG1cfP+vmhodivEXvPcs3Aytt1OU1fvt9g4Jjp3oSnP6QfqALa6rfdwqi
2u5M5Zs1rS53b3M3EghsLVowKykySXLUiTyC92HgheJJVGrhrJ+0fAjqo9A3YnFVX3/vVlqI6YfY
bJPyMon3JNmW0j9F/22ehM+MGCO7HykQtnLZfupk5CFaFTEHRAzkcv4kR6RA+o5e5m0hVL4WBGM3
BBSjrueb4w2uh82IC6biO+LJknj2xtDrAO+g20f1H4eawit6G8dNq58zwDwyn4Zg3zCxP15cLyl+
j9JvO+AR5Ffaw3z9Ez4GrDV8jJwx6jYBYEpg2WmCFFR9vIN1nC9hqfR2W9A+HiL3CFGxpD8BFAFq
uv5F1EQFhc4m2BbIErKPCawt8Znb+OgvAC7uoT4HiiIgjVD66DzwnCuPlu9gAvhsu9W8iC5NHCtM
KdA3RkKufroqwhN/DOxjDs8QjN9x8hW8Nj21HDK1o0xhGsHIC4NsiOlUMNxKB5DCmkXwHf6O4v4N
Nt7Oz51m/LZ8wpQ1ld2yyp8v5Y8pgnNeet2T6tQOpWOiKJOND5bzJXPSIkKXW0qErNWYhF9P8pJM
Q7S/0ZfNRpThTEwEo6OyBfDGQ0S4mOKzcyQEYxuHLkJV1xDTx76E5B3j/a7xosODkaAB4U53FS1G
6bMH9US2AOtN5DPjH5oGOitDuuKk2iOfKvwX62QJLlvs9i80dQQRKjuLcJyjQrDDlH/BzzcPC+ox
6M7F25HaxouTfhlik+FZiUT6ZSd9nuTyCe3NxFxIzOrnNPGRDTJ9e1rjVig2MRLmlK/RFEppwyre
YDlk46LbFyDI3MWlh68smhnTvd6dRbhZnUMeQcZk2W/rwd/d0NcYM6wXcEch+m4ArpzAZuT5Y5Dv
W2vHHFw7QlfZqC+VXdlQw1LuckLYIhzEpyayY5TkEXbqUQTUfB0SSDcqOnzgtSH+Ct5+Ih2TI1/1
mzCZsFFcE8dpQlKCRE1gGBx3IQsMcZKjTBwJaeCSik3mU0OS0IE26YQVDtAs6Kd0ZNREmKEqBJRD
Bi7cBtkXArTd7RqusnsfSI16ybpDds/0TQsA4R1MRlJxMWqi0klz2zCCK9LWAsh8wbIFxdUIwlUJ
I2mpGAReR70FwvwhhEdwRbzZSAfzfxNWyibxMU9tqRTQHgIUkxR/ys1WpgS0w1DaLzM8GT0Xg/Pe
Gi4onUgmNNcZ50Jvx1JNGbEnroP3rq9XvZtDkIJWWLBfAT9NwINNDFBbMQQyVtP+xgJ5y9GmEjsa
o3iK3kcNW04Fn7vvBLJuQkdljWZxVKyDNHxojxbQq6qvABFv1jNyA2mpgU0wSD4i+VM88PPqkyep
NpuxBCRlhZMzd9lxPbdbASDSJKjp+nrvXyVxvp8v9oW3O97St08UPAMif5ZULcUIlOdHtfYS4psR
tCrBQamyUsNHGa/C7a7XGHMCfTg05OlRg9Z4jpr32H7e0blm1eKxXbwpuSHzBHy9Q4wW2fxoAw1U
HaUPlnkonk2DBNPaNU5dnkoAowrBWFvxMuLUljVs6AMMTk1fIAExLG9UbShF9meITBIyokzMbKmt
65cMtCCReWFNam38QpoXP8bLzOQXfo3z375cvRiYcjLvxG0w/A4IPNjSboTHFXskGURHFRsipayY
NKXYHrtqqdzS8tkXd1m+oIKNx09ZRdXJmIz1koAtNpKGvkDLi8LfUgCK4zvrDdQLnFt4ETRO/579
SNVubXEfEZAo9UkUPkB9lHBPmGTjglINENLSoyZ0R9uY4j0u9sTIAB+TvXl8qQ/SyxTi/OMvbSkz
XHwpDYGa6PYI6QsAEFFZWAOni0xqZO6F6UdMGPSg1X6PbqxJgkOFVmmUGSBValm6yygOV2BJnWTb
8jsig7m64uVRsyNcB9NhSlq29ssI/hb/1aS+kwuDkIaeU2T8doNW4JjsrJiEYLr4HiOtYzJPdsvP
WJMdFdD5pk3VRgt/ROtDIYy142qUUTCljMav6GcwSHzgHeAW7TQsl2SAvSYIBgqPi2uKQsBEKp+B
S4yDgl+OVZ8fa+Sfmzx0e/62LHP78iKFqJaxE1GYFZG0/G6t5ZzJRbMPcWUIFkTtlhsYGAhBaucO
22kfwHG/ooASPZttQ05V+N5LGc5ZNgTfiOXa4ozjIH/xoo+KHeuYrQY8JKkzYOGoyXeBbha4K8Bq
YfN4nwxZ2pIFSXIn8F1N3wqK25oBviwaJDOLRjGcgqGDDLIRe0/P7YUYGjM6BSdoMViQBgbQErU5
2XEjiHa9FRgfluStMoEKzOgpju8OTTk19fwTD8h7D3DFo4FRYdbgAZGM2pkZmSXZ0g+BxLBm9TXi
WxwKQQIEe5PGrxwH1sBMRwImUX4qJ2v5+hwIM9ZPJdjHxB0t69u3LFO6Z+C21eygpengQ7UpnCKI
nJ6opv59BQUq4sUb8GbK/9XMgDu52Wfk18DM40eoSH4yIO5dbdFIXtP+qqUGGvoUcKYr8blhcBnV
J+F40F7JUcQYwExTZesmQIWHlSf7kIlnONOUxHcA16hUvkKnNmTqi6eYJLYcK4J4Il1NsNYD5hF0
4SlbI5Sqgzeg5TQy5VNJ8L4cv/nKnKEkCS/i0ue0ANH4mZdEAN2YYcTwOu4WnskSueuqt3D8yw8U
znWw7mmRIbgBIny4dp51K61gNcS+bhJhCSTN/zhsJAYLF/q/+ppWZbWYfpPRJwN7lgPOrWwLndCX
nHJf4vcOWucI/NG9viVkuoYBbu85nlIlYemhTygWSWAgs4IURSc0LeQlS+2vvXMKGgb4U1cca+tn
Pi+5ElFOsLtmN14+LMHWBjs1oUcq0daE4grBH1KkmqihoeGeKy5Eu76bG1H4ohTbb+P6ilDsJXtj
9OiEGxLswIuh+5SATGvmrCnCLXRhudA5rK3pOFY3o8BbtjYSktSsdQHpNRLWG6GY4heFwieVLuPr
MPZfTHiGDLSoCa4RtLtYtlZSh/d7JydfJOABgeBxfpe7lqyEvEmR59xMvuZRJr9ZetKKjABoGwW7
jten5TLtiSZXWH1hGVD+fygISP/fpOC1kI2Z+uzqYYcA5dTfsYvAVs3fQDSg8JJXGys5seyYY0Fg
BRK9KcfIdtPKXQ9LH0HACdI1F3DKcCcaMEKA2I3Ejkn8a2mnUH7wes5ck1bxQPcpvg64Asb2qmM5
Y0l+j5sgqmktIb0L92c1zxfhWmO4m9c/qV33y2DCNrhvaDWNCepplEsJFUF1Ort5hgJ3/NTZfEBU
UuNYnBDG5kriaSzDtZ8dK5noGg9zegnPa5p4IL2cZMNM/4uCQ6icOA1Mg02Xo655Gh90GhDt0zqo
YJYEgW5St/rN2HgxfwI7xyQA6Eh5FfSk8bmMzx0ADPCfXj1DUibLa86VVv2NnVcIXyqbAjSKSKRn
UuMiYlYJlzVbicW84r3ZEAmPhJXCC8Lnkp8mL3Qg+lqE8Q+4L+RnwuLNqYugchbtclDfGYQpz1Op
mKaEtV3Fop++Nhm1jYSVJ5wrXEqLhFtQIv8btx0gZUJMDuUJ4OT4/Lacif2Ws+MnusCnQOGsR+Eg
IkQno5jUThecpksfMcGl1Ldyft9orWvqa2Xaavc5r+JKapvZOtRdfrjxs/UvJAa0VP4QM9KuXuIs
Il+QFUFCkq+Rt6KBzX6kbN3rZFtjxXAwEV8AQkCxWNR0AfkqF1RFlDLhkxTFQjJSJA4SRkJMpG7r
OerkkT87B1mt/aacTTpKzYrnFNqQyR51Af0uf3J4MYAKRUBxQmKXie5DC7IK24JwFMBHpGyVgPh8
+voPim2YnUDsWEJIgBs/Nf5DtvX59nt/Dzj9UpbICa0He74e7nAw6QUoEKawZtVl3UHPAWIQ3FKG
QAwTdnnqRir03J64IXpLoBt6gcsYsoUH4n0Jlnp0FO8jglE4lLdrUG4S2V1JHe6mBj4SySgXpoXV
lIsA0a4JBodECpIu1zcwLBk3O80OWxPHr0nNhNNg1eB7kvbWDW03I2R2yWiA4FF5NZxvfxGlM1Ow
JzOipQe99StYotXwTddAa1uu6pDayTxH8zzsZZm7Y/7NmhavJOj+ZDc1V63Ztbmb0QnPtIot9uXD
XfDvEvSHP7EjPBvwANkZ98f4BLcaIJWTEQ+aK88qHI49RifOFB2FOc/1EjDOkZbZUaWR2jbmAG87
mr7GbFvtAw89ev4De0I1DWnhUMeoXvbKtZVWqLQynt4vNAuj6ugnVFHvP8Lyg/E6wvQdhIdCdzxv
EFkmNVUKe5SciO41gILM16o77/ow2rhaX5u0swe3ykAsjV0x11kTOVJ5hA4k0xZKkD8BzSWPcvN2
ZmCf0azB+ZtOu3DdOg/NK3+0YM9/PqeEVBuFzN+0+dcmtEPbk3kT1CeC4uQnrvb1HVE37j7sE5SB
6WjaoTluPZ0ZXzDE3is9t+m2KT6yPy7Q4vz2s+UhP0nBsiA6mZCYOVBFtrMLGiQQmkpzaa1kEpIZ
3xavwO9OBHfU6kpGBaNe6vxbqg69+BXyX+UkvWgOc3fNGc6MiwnaM8xfcAYhwSS1EaUTfUZvrI8v
FiBudvY0Vv5BvsC+EBYBVNiSpyG236JyI+xGBkMjypnHfavg65qdF+mfUvoTspMXiWdoBOc3r1Zm
HTZpCwTwxqeapBJistlie4dsBZ+/rXpwQENJQilV0g4FRcSsa/yGzCdP4dB154H3ssVzcHvNpTid
bb59yIRZi0jNCmXLUzFHUh+RnAQi4zwZt0RqwieyEUTCLsCmhlGE8L/ibt1SmFdk5/6uFhGl/wkP
wmZQ5oS7ymnAO54EdHF5i3g7l8qjn2akj5j6zL5VX1V04IAr694eONvD+gqNpbOs6h6BVzpXdOvA
Jz+S4POKv4N9NAbVp5WAG6O+ohsCIkC4lbncPOHKuAWn1kIyjSCCWzjBaD2t5OE7KnmFCNsn++1H
oSNE9F8azhbrEx5WlxFO33oy+zlmcHZ2Kme98k8YNxxCrNAsx+A3r8ZP9AdzXkkqjBEc0EV3Ts1z
mDIDy1yhhMOgq0sidH9bkC2J9IPZuYqjnG2cGyyV/AkFPVgRkcNOj37EIzqaAZIr2KK+3PSRu4Xi
LmL2dmP2tpVwwVMhrKaegPrv0uf8slbvDY6l6V/swOgUOwkeqLBBErWf+DShsm5t0aJcdinK33o6
ZwLlZDN9W4D4GxJkk6M8+umIPK1bEcgk9Xt55AEjqoMX3a7e33W46beIpRESLENmxuUmOH3jaBmu
DSdi4B0kd1ibDo02rBnWSne7AxmLEQI6yJMVm3yK4Ede15af0v7Bzemkm+qzNU6IaoKRc2+HiGJV
xHv9zssUuIaHK3CUsBgnlF9vpmUNyjfR2rKksiij8hTejkSSWQs/SfBfG06PJ6EtE3o7iWoGvLLG
Gvs5LzsoAYNu2j1q9Wpt8s8clHWN0+goq3ccfmCk60bC9LiE653LYJVnFG4k9OlvXxxga/Ge/IEe
sxixA/BHO1HhgHvdMapMz0G9EFBXi1uxeeRFtqrawR1R7zIYvKRjD0UZi9+j+dsL3XaS78Yc9XCo
089c8lVRQdXPzv+R3JJ7VU8LKGlCyVBPujDAsnQSgh3TRSHNqWdjAIF4Ljo2yOmUFl9mtSXBnRqh
n7pbF9MnEBtyDM/0uuxDEdZ5tob1ku/6ROOHdg7FgxbswE/wFEHFYdFIZNKAPEOpFyPLsICxzsI9
QFpH6ZbWxbwTz2iFdwXrpPHye4ops+v0r/gGps6jr3b8FxleI3+r8YqE+YDu7CQ7xOO95Hus3HjY
4tLyImwSFtyX4GjUyws/OJI1d9o32pJ97Tni4h0OSkG1vLXKWbTN82j8tUfEoBF1b36rSsQioB6K
NjGusdjGlotuExUqk0mPAY70X87WDlg+d/HLqPkH+XEZM3t5iVczW8n5n5h/6He6fYlIsZNovGP+
378IvSEzQztGxtrILmp6FI1j/VG14JDY+hBpcVuTBpeuQsp3J2tpmI8OFVeMyY9jdZ4KB74Xfv0B
o4bGTQpntuJfwJbWkgYxOgf4QW02vW34lFPpahUUtfL9tuPLXW08MlDFh06uCO0z4MOv6iDb+IlT
iKRXcp5h+27FC+rpS2J2wyOQjnij/4Box/dexfg1oBBGPDFpS5b92A6eRHiAi3WZhyAz/KfPxFbH
d23aV6KislRFH3NJgIVvjXJiGH35myY86dP3Wz/XQDejjPt2LV4JElu9VmJ1GjA50yxG/UD2URL5
cMQ7g3qQbEAE/eo6379SSGtaZ0v7l/QibEifIUGZ/UVpsEu5aeS0kNCsLskZeY1ooW5DO4PkoMYA
hqCiQBeauSWBkxfpkUSf5KijaWMl+D8BYP8q0KOtiNPZpKVb//bU1Orrut0QD5aqQFY9Ve92cKKh
hqIs4ZyKMAmgsEv1FAG6gy/K7UhXAvGf6akUqHxgRlAoFrU/Z1riS7MjurkkB1QIETQIxxLZ/oHE
jPChhTb9Qf1ntyH1mIMcJWybf77xy6R/8+sGjvdyMmEnaGeZV1wT1mWyBf/jFx59JASQLEg5ICc2
Xr6uzMiBGzpv3MLkckQ/YbpNrqj+ICPuAba3T2KatBxVLBmhXtguZV//a7Hzspn9G+EB+fe8FE5K
dWNtrUxHs/lhpcdgln9RqfT+exbuvubbn23aylNemr+o3JGtr9bNulcdFbBHnJNkpWvQbBk0WD2X
gUuyR0lAM4lOJD+gXkFHOIcC+OGKQTdXySbf5Kf+vdTE9ZtNOTmPcKPsfq467plXCgeC1kujtd5f
8l1CU+tkG8ZjQG2h2rC7VnWR6ovwkN+rAThLMA7hDNYhVjEW9Y7ExJfs6Q91ciP4NHZp619tIxj+
V8NEIpyiKYJ4KTpdbTrJ1AVRd3McQo4AULVV3keSUtgwy6vukHuS2pEnfzM0B5S+Dd/SRr5rjheu
EeAjrHKtzEmQtro86qLiBaN9yQ7NLZJ3BTfa1qReeEe2Se7TLEQkk/OC6Z71S0gtdWac/kAEHGHQ
Sz+kTYMIAHK0LEZAIhICskFRpkBdz/pBLi8MHIC2BIeHp9fFuCGolbi+ZpSL3SJEBUgEHSgNZRrh
HA/gVPuhcFg8226+2ZPXNvjMOByN2Yd2GYo94uqGO2tjVKSWAHPQlnRF3PXdYQwA53Tr8YpVBfkY
rOn2LXkAYopTr9hm0NLza2WD4r0vrjVx/H3o9/2GzqTopFDffiK8IFtbiq1ziqJ7Sth7UyoBHNCu
MV7+oj+yrS+qfoHhPxVPyD3MMrQs9SQrQk/Uh+4HwA/jakCuFQaFwjOxmRu3gUxd8Qi59WLQWZTY
JRfJElddDiaEvIHC95/5SoWlkdaiuAtXteFFgWc1/4vZ9I1ePojfpHUt9BoFP/2SShII2h7YEcYY
TIFhsyApAFtieaT+5QVBSA5r0DOxIRJ4OQgQ5419r3tts8pN3EfovOaMB5N7aNG75N7uonKLD+W0
3B3ajzjbBKWLRlNJztgsWZJqaiWxJ/6vVht+8tQnNY6sDzJary/qPrLG0b33RR92EBXldeIwjMcf
uEsdgxHKEbE/x5IfEAGnPMHlWNKkFnUTKjw0E46ymesqwOEuaLeRQyFDE1oyhJ/slGxw9Z3LwJrz
bUniIYHwIPBcIIOVqquCupucPc9zaagKm4e6ZiIXIKcBZcLps29Ij7bzSbOHb3WEhnUIOpk1hRDV
o/LUZ9ra9OvgUHZrnbOYwVGKf0q+i0w/A+tbN4tSGkPzp8rFsd+kq+BKshoCLhUJyxryjCufoMHc
LDhrsffwvbIv8rZwEiQuh2uZYDLHAqisgzVQlW+JZxJm6x6ebaN+BtQb/1qqT8Sp5sarSVqVzb3T
3YisrZ+p+YSXxNZdYDViJAOwPfD4JEu/Kd3YYWJNC49X3wQoJhFpD2afc61U+KPR4aOLgYnzOna3
eq2GisPvv9n31WFUnOa7078iipQbcGhTnyMAKnWh0RufYpVwm7OGToT1mjWoydc4uuZBvYE+REhk
rgjJYlq1ySmbc4c7nIBS6YbKrioNe0BIgWBd1zFbuZigXjoYJ3a6X8LubDFCrkmYJ8YMG+SbgKz+
byDvkgwHrfeYhBgVckCO5EZ2Q/Vv+Ld7u0p+gItGSgePmtTeMH1WqARHWgBcCEt/bnzukj9BPwjp
nGWisDgEArlVuyEB5MMEj1yCfLxjs//1u2X5A6lILB5N0Un1aDtS4+8mX/FsfJPI6SojGMAN8R04
ZoIPuY1xxPTocR2YgJmMmAUuzBJy8Zd8aNp6JHTA1p8WTyntAwz+m5gFvncIj1Rn8mCuFEO/zqpy
GTYlf+wFTFB/ZlQSkaJFbj6wGKgCJL8Di4t2VyVShjDAYt15bxgIkty5jT2GR5H/y12U240Bp7E0
9SPIQH7C44wEMvERFQDr0w2h0WyM2o94dJLn5vAMzDv0WejXEZ/KcfSRSc3OeqKml131aQr++DVR
otCBwTdH7S6ilS3c8MPgJAiMtbxV1b/ZAv7+orCKuq8evSUD26f2yZBg2OYFhX/WfNXFKlQX0LET
TkB8hOxu68qN1k/jHtebFJReNfYDMyefmRzlluy/Sx15VMkY7W3oiWFe8yUnPIbEaUyrOiaogyqr
PSgU5wsaNuDZG3puaBA8vpTtkleyoYdV63aV+IncJwdBl+khWsDa/aXjuY23Cv1QeAshiOtNQJgK
nSpkcRK7hdqR3KFT/JTJ1mxQzmfEWWzgU6PqzgDHMw3YJSlntf+ZOPKgc9csoKW1yxf4gap5Y+tN
fKWsxSbGKEOf7QGlDHUDt/KEyyW1j5dedmBDiQ5R78wDJn5JIhsRA8mIk4npx2vwPiBs6uncdInE
IZzyazyWtzDHP7gcqiuiKmN04X6Pwj1dWlcxInoTZPlJM4HpqJgUdgJl8TE5NrBovf6wuhsaecAO
M9tX61/rf8EMMaOIEYWz1fni6IzDlw6TxvQHsYpEc00GcEfekH7NXA7y/JcgbP1fVjvgIQvqNYD+
eFuJGst/9E+MkaTdkjsBsde7sbwZQD8XRNqQpwpULQEBKVDj2XdDSWxmUz1GNR0lzJxc5nNgEmAF
xpcZ/7B0wtfnrGon0jMWGp1xrCWUiW0sP/icANX5/xKr/YMWFokTMQOZl9DEh8aiQ5jJx6DnhhzF
asZTAQg66oTFc/DNlQcOg7J5y+BKUeh7VoEyvhL46Jg32e18Rp61dac+iC8s+Mmx2cOYXgH2XWt3
JyGCTXzYGEthBXSR8mdD3eITI0OQghfCk/Cz0tVGHF6Ll8RRCGmRwWPnu5UwiQ4cgEhsh09GbkT7
aGp+VOAa8TlDxqCyPFYGAggXlQJqCGyRLEnQrcCpfFL+JAwFkYofyMOOC3JYL4thiSQAp07MzQY3
bLjg5VcsRjBc8yejMBXkCNoE4wS+9+DZX1q/30Ks/ENix8SCvHO6DlfFrbkjKrv+e29hO6angsId
pRG80IOEGnL7iWuacSGUbUhnI+w1DTwvOsqMsAnB4ScZK/rBXYLnXygYSLWDHuyXqE1lsmFkG2c8
8rGtQpVP5OLiSWx1J+4hg2E6M1b1YYnlgM8ZlPPvCKyfJ0A4cGwduNJAWLmqyOoQCNdgFZMchIMH
vHAdmqMjwzJlPyb1pHZzohDHmX5gF5hbmMlQ5AxLhRVi/inoGFJ1ahOdFz1DTAbYGtcU8lxynFc2
gB5j0XVWPOOFdznwVqbPPkLWXDjYUDhzisgB/1rHvxHM0YRvxozaxeZT8dCdzRMSKpnvhy2SIFqY
lG33rX1Jv/jsZ2Fm+RXKC5xSEmWo/G1IY+/tF17WU+O5ZD9SR9g6CXJ0xtsOwQfMlx1SIncHSgae
4RfOL6T+wE5AszA8NqIfshr0BRooftMVoD1oMK/LM1xNZD9Lq2GHTfBRH9vj8N3x2WwZYz0DDa4O
HG60bXFh4lAlxI+Wqxaf3Ia3Bnc9skGdeRgNX/7B+gtYUB4Av2HSACGFiVwoKicXnNmCjYwiB9wm
mValQIXbQNzr89/PHY0FmX5sFO5wG5cMt1eLyoFUdbs9UhsAmMGj4ZLUYtO86FYLkjQIU4DMjZ/m
Z7PJD6T2uwitrvp6fg94aRQiTeY3wErB8ZA3Lod/xUlx0YC4AydeN3+njcMbSJU7w92N6T3i+3hG
99nJcGnYaGZixn7dEWhPsEzzEsyXjrQMB4PL2UM1XcFvA0ThLPPtoGFlC9WYSxftB6M8J9Q/Bjq+
3rq6yJI3GAtiSZs/+FtiCeZS1LO50/EFcqOgs2rc2XTCY0jEAOlYL9Y6sr4JxFkxE2Oq1Ryu3LZ1
QJvpT3xxqDjfPLLQ4RwF7Ox8xAQhN0KqhUm0Hx9uvhvgXzkNKM4iGxGR6H8cnddu42gShZ+IAHO4
lRiVk2XZN4TtthnFJOann48DLHZ6Z7vdEkP9VadOwE8UGwk6RRm4lasKRTf8Y710qv8oDOiIqxM6
w/AOVROMibQABfktMbNUdmxrkcwSFDjxQRlPGUxuSIvp41G0dHh1rdQ7KhYw8+dZ+YYap+G8tESV
sEhYY0UA+15IXIglCxSkLlfOaNYC7NY00BvnxYqUcLxpxeIYjELBdox1YGMTsjuka/NA9peKuhpr
AhQRGWbFTlcEteUWuDRUDsJqXmz8vhhpIzKI6GkihzkR1jQbaLY4oKZL2UA48JvAxUzcF9Tjks0C
V8VZeENQMuA+wLghoTXB3A7WTm/v2SQGpW+dRLZZwbkjyNqwSVn2hKt5nt3H806uG8d6CazMg4/B
eI2hErWQ2gNJ/fkpH5+77IkLq23CK8ZjbFktromQ4oXnOqPS5OC0AL0pu0yfHMYQpL/ottsT2o0F
52fQ/WOhP90l+8h9w64S8G36B91GA9a4ENXAZoeLGulrYC9eOxG3A9yqEU9ra/ZCP8m04sRJwHTx
Qx0gFwD8UZJ4l+m9Q54wV748CchapW9k0afJ6t/wDx07SawmDfZv+MXcSXsRnvknYzdnCwcpslFW
GNaP8YCj4nQPBUIE2k/wKaJHEbIh4OYFhbLOpxKwEGAhvTwlc+UMKT78OEouJyFvO+lQMBqszokl
2xQdgFN+NDWx+9Le22/j0PoBNg4h6UzQa2iKCWwlBHlcW98sIqsPtikzQApeTkt3szb8dIlNiaE4
Lk8Xdnlrg4QpsNIVx3x2VSFXfry27I2v+Hna/f7Fcsqn53iX9+Lm5Vj++KFTitm40s8UkOcRQWIz
xTG7Vv5px8l5eikqB6ymyHr4RP8o3sO79Q54qv4qO6yu8X30u7ux2rOs4BFJ2E2v8n/qp/Zjubx5
4huhSQE0dFR/+j77/7HhbhSAwwt6AN2PwsPchwURpjlnyIGkZayye3QQN6xrXsGe0Vj8/+TDJC66
vyAdrCnllDKupwCpBYQF/knqQ9XiP/AulgTBEMaK16gOWrIlRjDC7RDFzMuBCG0Rjodh5+RTC5LZ
52yGGaGTnTtsYbn0RKmjl31Bwee1WI7ahwEpkCUybYKtYJfKwpqQMIzdcPbB5jG7VeGXlAtOZMHd
HP+ZrLu8GUuVNS0NYlA0cHTCeGeiLecSxbdixwHo2dv2Y5rssrShsZRwn276vqSU49Mr0avgG7Fm
eIYbG/02rzVgNp4eqCI7jWS+dcVhodkpRYFs8mC6IwTbRRv9RA7mDv6SL2GFOG/bLZFNJ7byUU2B
Qc8lMGiu6oP4FvJocFbtjYM3fMRfCwd1NaGtPcg8Sl/J50JZwX/vTjImKg1Jc82fcPFs1d6p9Ise
jGwqJFtr8ZeK10j8k9qr3jEfAuRHE4k9Gv4JG6TPmbztD+1vzEDyF7brJ/K4jfjQztprW76RLOQs
XKRjd2DSfEt/hgvL1yZlHF9Xx2gr33FlEOm76L5YJf51yrY5TgeSpbbYC+ANiH6KRVaJ3ySSDkoC
UR8mkYCM9keJaIcqcBFwLsNx+jDc+sILxPPGNQDmB+vhv+PTnjoN/hI/4Sauoy8abpwperDEv/Zn
OsufjSti/7sZH4xPj+hOwgLZEHCTjFv0Lg2rM6Pi9M1amOithK35vXkvT0CGdWWnv1RnXFBBjKOJ
XbBIkCKnL6s3DAZ+it55hmtQiR2K1Wvix//oUpATU8VpHaD4geyR+hW+SVcNQZMIJ7P1xLfowL2B
CRNTsVGCAPUBmmJcy2enpnFQ0gazhoo/gAC5tHpnvzIbiw0ec6gdK+2dGopf4LE9sqxz23dMIyxH
dNOLhix9ZbZ2srcOM3E2wxJqWvHmE+/zHoPJ0rC+Ftvgywo2qXAnDwtqWAICROote2SWn9hZRIwO
MHwh2BcO/JYF3kDeC1uW0+X2en/C1ViOGbhi18VVbE9Q9z8qY/2luJLdntqbvGzXALXocqHHh2/0
cFwujnsa7tq7RZfRru/8ifExXZpA8muv3vCoAvrjSHWqTv0NHIeWAYvVpV3B1IPjCs61aVegTtAA
eqj3Njt/yV3aLiaHIL9pcJzJJkC9A18Es5tFt6bw/uHysA94L9QPGglMl6UL/IFD6Hc/tJ8pDReO
hKv20p6fP+OhhrgBMIazJbSL1bgBbZtWHQwVHcn4agPra4J+jc8VqgFOPZY0kFDoVK9vX+mlBuSi
4fkzqETY68K5C3T8VOtktcsCCydoKkiOK5V00HBe8pBkEP4Lv+a7PKNL+6UMpDy1eNkcmmC0M8z4
oO+NYLp3/T79hXtph+qQs0zfsE/f1Ht2KSiRSqiYn4sZLYyrDKOHtEcriCPOxNQMREAGBAYBHGOc
2+DGcJlpr+uJI5or1T1YWsh4USUONoqIFDkjp243Ls4nbiPsAVowF3leMHesz+OONFKPWyhBQLJh
cMDfWLIhIEjpX9im4L6DRpykP4H8DTuJzgqiJfObXwPzNHuxRcvB0NdotP9Zh9jda9tliLWZHRv1
X5NijY8YH/emrP/iw9c4hPAqQEADZ4wQG3Krq5uKSxjQHqIkGO06sgsaO66I5O7b0KOD3XH+nRev
1LOAzR+AZnaRxF2V7HrkaehOiDYgwuh/NzG6Groejp7tIwUg+BhwhE1Xk+hQSlJ4N6Bmoy2Xf3Ak
mxsVZia5VXaeBfm9OJ3/8OGVwLLP6W8cLzOq/jmsDSi8n0XQKSy5F7QaCjnbOeDcttnDZWTOJSn5
s+L2cCBiWzoTSeJgFgwdH8dhnS5dLg4vnEpe71qg/GMLTIa3KHsS30ro/Db87CwMnhqC2m0oITBs
eT7UDbm60bsxucW/+sCKOf7B43xcmUHixFcMdu3mx3ydjNDFyM6mmSBKU8/3FQFKBKFq0WJGgSwD
fxJoq6suRagH5+dFBPmXEIObZw+8cPUB+/Ag4jdKpxFpKh2NndOrVD3bVB/y5trUziLPj9J+6D0s
RZ2nXzmazixpK1/nFAnbU20a6ycJsjDbhrshbYvx3HKttOZU+uUXQEWT4W4Duq0i03FFCS3l9vVe
sfWm25iVLaO4cMVfWNjlnh6uyc/D/QE9nGkvTgFLXZ+6v67/a8THWLhMR8m3OUyYyriZBKv+SEL7
MDeeBkFo22l77P5SR/hYF29VvEk/dRKdWt8qnDF8JIbX79ONNJy1AfE3250m+RePtxig+RyxXNSR
F49/gHqRK4ybcgBHNJ3FgqxB7fneTF7FxhtLhwLshrhBUupZCRb+0wBMmS4G7cNs8AhglM1qwpL+
jdXqLyM8JL7l+BoRSb8OEctnmK6utvSG+FzxoBM75KraeZauZXsy1T15VPMH3BKNBSxRHxE5oDhr
s7jkBnK5Y6/mZtaoCkTo8UdpWa+w5d8TaadOgZxuzNoltTLejaeaYhnY/MZDHID6L8PeTCP5/U+6
wtO0SN7ZRe9YsOFVIn/ykRQqC5oluDDhOgL4gmSDoIxUQc3DSb4k+UG11cC8MY315oo4GsoQ3n+l
4mpb9VeD5PryFp5JZycatWSdX5n1WUNw2ODCEEG2DzcpqM+ftlJRHEI1lWBCeZDHo4pwhGVVxsmL
ihm7Qx3LMfKxWAAA9Z5ZUXNY1sghfaKvCWxtSZKd8RZfL3GNOr7HLSpbSC42S09hZ9xefu2L/nCb
yJgI+SrfzafqNwjRVuplhCr2PV2YZKJPdsrvMygnu+3ztB84uaxrjxv56nkHaGjAt7FVv/EGAcTI
93DxAq1xk0XfiRfObEutPcGARkz6uYfyxI1UXcYwpCMURQ2uHT6o34yLM9bozITDAoExR1Ohih39
MA1zgjlYChnUhZfbQl1M0KL4shJIBBog/BH8CvdAqF+L1T6xCuuUKVtdQyjmq/D08Uw8S7uvbQmK
KSBx7+Y1nAvnqXlK7xi47+Ddi/6CG2+PLMnay0jqwa3XT6oJgcVPi+MsuBCONP0HZOLJfetc/K2Z
VGkcq5sAk/9PCQbSWnHpX0UHcxEvLfNzLOIbY0uJSxVIZFepvch0sM7A7IBSV+YOgDB0EkwBewbW
yoFRQWPLB2Hi+L99jmHZWVsUzj5il4vwg3IDulXVrrGviDXSsXeyccqH02jsYWU8k83Yrr8rl2LP
SmnU0a8uO91M4xxH5+7AkmGvU44+Q+cEJoMjO0eC01mOtUUxW+dbWvV62hj6RuZ8G2A7rQlby/kU
WA0R6tSxRettnmoO7ExBnuhhSdmmvEzEftiV7gHbyEAbUYDlS8/TBFQHK5ng3cxGbbLkLJKJXfrY
adGoBPxsUlnmaacT5Kwds2E/MNwR0mC5DMoRWR/DXtZPrLf4F/wveZnJxu9kCMppI7F4m3aYkVrM
yiLDDfvD7q0yVwGXcVxzFoClVHzYNf5kmF9grbHciR54cjNjhaL6JOClMJo45L/hoF6hv4CYymTa
zrZRIr11+Zg5jsx8ddnFCqFQ/W7w53d6yzDgnAFxZ1pmiAAwp9sHUMYEgG+8XACm+7UGvbIm1w53
MIxBF3CFD1N/0kstK/51j5aJaQjepGgT8YXJYWet8x+wFqYlbiESPiwJ+UL6L1+bOUpnP0uXBMGa
I0tlZbnKgf84kK+AXLg2gtOAOFDFbkwezPv6yCO9YrvBn9iICTr+hJZ1/JN1YE8QNmfZp0Kajn1d
cmmxsl86bUKRPoh45LGceRtX6U9RE9ECRoQEOKArhYtjVjis+uN7lDsk+M1nZBB7r2X7UTx4NIV2
GwIYLu9GnjgRvR+GaNj3gfSiBBMYw1he8RRJ33OCam9d0z2Htgs7Ai4n71fJK0a1qbHIc8jcYTcZ
QoVLFmiP+Yd2HB1dqZ7J8WSuhSyKqUvoFTx6e8xoDi4m6qRnKqQVuRhoMC4tq8iXj+cbZloQF3HL
bV0+j1YhREc2uYxL4us7jNGtEJ/5FBz3lQQ2Dir6Z4Vde/aNSJHZA/Ep32kxzVo1QGbj/Wle952f
f6aym+6zK0fQrMEIOkYSO+QrkC3yGSQpzGRkiv91Bk0cICr8eIrSO8Ht0uDIxAPYVunN2WGMmOj/
jX2QD+dCQszht6SD4LKbe8/QSUJkTG4EEF1xlRmc3S7dGLut9NVUXyxk8/SeIpdDKhuuWJ2tnw1U
FPz81s0QmFh9sqBWfJ2XvONn2tF79t30gaEeXuOOlFoZzaPBqmDNsEiq7bfO1jqJHoWdY3a4FlCj
8CYFqF9A+MIAl/X0B9Pm+q0jPpL89x0gBPDWla3+TmMrimxM3W+L+iZKHnQlkhJxRIMJgPVDPu8C
VXBQNHCLF+ok7Aya1xBYCGPN/ymJkeLSqTDj1xcF2O9e/+9JgdEF4opFuUnEKxtHmHgh1oHrrN/1
HFmf/cl68LdMJv5Gi+lwgZd27KgFdBkHIciyfCATBYWcuIe+EjLrm7pbScvwPJIMyMN+w+88HAKD
VFU4ofS6dFqAe09XBvmPgzGFqxlknxzfbbPUo9defctwORQRUa6RLEVocr6Y0WJSDSNXoTJHG0pO
Xblw6bOjAMm2XVfQuasdOAUvcTxA+MAmfQkuhC6PCWInOqzkUvzbWNJh/UNvVm+MaMe2P4mCKAog
deVXvvUkey+y48YzXn04NP3KmfOaPGbMNZjQ8q1Nw05YEwqoGaV6T59NA7mskO6mg64XmGxOHUK+
y3dZ9kvZx6OM1kgvtkzqmgLR20m25ejomh3Clj7yAeHbNQoe4i4MdMt0WwZuwyEPt+jxXXEDOPfA
hXSHhfudXRjV4F7Q1yD9Zs7P2O+qjtH4SYuDO4nHLmc/pC1Qc4ivjKn34meMnGltfmooPNAGTKRC
IyYEJrGOg/IBX3UCPQRc0fyZTtLeL7xFVJe+OR3n1q9OyoPFsc6qhsfkr/rBUT4+Gs1txLCgBUum
ACzoJifs03QktDVXeL8R+8TKptY/s63FK8rC/ZvJheOQkoWI4Y7+fOEtwqomy2/2IPoB1HilfGus
b+xn0pcXdnb32S2xiD4/DT6tnG+BuebUTTJ42t+7eXEhBLwgj9iwK+NChCWeO5OxtWaXx4YoyqS5
VPmljz6T+kt7PsThVnFInY6oSJ/SY0p/4P7i/sntjhVyJaGG1htqKhQRWMitdJgkKA8fFqBEMe5k
rMGZ3dDiHyTYPKiDD1WMVc4BqytksG5/fLIcj83L4kBNc3UetR2/RAGB8f+ofwnj34TrfD/+1bhN
yx18mK1kABG7Ggan2i15ov3gUyxGb21ze+FFgdJVvDZ651aQVHWMYaGMGuqxi3575UsebnnxiLut
URApzaaFG5Octf6Rog3pN2K9GxMb9pniVtFW6R+duZ0NjlMwgx5GXF8MK0n8SeQj4c6qdeJAgchm
9t9wRrvmjyiGyDpFPGqpuY/SjSj5Zn2C0TjkRB8d8dedsJNnuyQKMEIPUJfEbgeXZUge5nAhxy2U
AiiROuR0TGUCXdqDTuFkK1IETkhFIdNtcsujjPPI0pbr3h3D+Eq1BzTGEAaIu7qgJxIG1+CUZ1OW
+YtS+gfashSeG3MPsYljOV8c62iTNB/w7OlW+RfnPa8WgQnF8/HCYdfBkw179syDTVJtFGIuvbg4
ky5XTl6IpO+EPmXeCdWmtW4N3sDXTnYhSdA8wJ0Zi8dEQ7OlKtaXrvTE/mN4iy5cDLX9ZCMoAgih
EqBvGDe8raJxz43t7LNonLd56kJKKvEVyJwaXNpvZezBvGjYExcsJ3fGcYJB9DXWjbSy/LuZiNP2
KE0XCQ2yh040G64mfqKRep1Sr67fEBlf6aDqfln20g7R+mX9XkiOJEGWr3+ksNPC0r6UmBbMrkt9
EtmxTluFNxv8nBFdwebuM+odmEFG7JaqDTxCA0dXjHq97KBoszVd4aLl4SjHhV8k9vFO0488b9ia
As3Wvd9AbWlPaeW8ej8NYXUgDnMqgL6ec/SBramdELLUHqLmEaqXQtojkpmMS4RPo2vCUcqIxiDu
/dpJ1zQNYp6hDL0ZuaGvdYJ5UG5H+s+z27Daaumlsek9w0XT8k0m21X0yO/CF0kPUNcnqLZWrbBZ
5t20bDmEl4YcJ3TKiGxPGLpkOJysyZZMF0QrQUX0zGmJ7eECGpUYSxe/NIpsXYxJWqnyZxhhdrAm
5K9E3CdvJ/ZLZJy33bv6f3J9l215hjl/wHKkPWK6p37txx0HLEmnfok+Jdkn+YFziTQcZjC2gyJ+
xtvMcvYxFjqRh+iK24MpZZ+75gT0yJkFbOYjRe+bffpPXPy8xOoEoxGQDroMuzQGNlTiS3Sk39B1
UUM57y9IXKh1lGfD2ICyw82kmeV1T9YFZmgj6rTLwJVZJ58ZFocgvvi4pIQz/u8AtLTLl/q8B6+L
fMRSqCjhnzHOVCd4Tz2OPnZFVAIZN+xui8ofl6EX4rWnpG68bMJZmPucSpqJ8YqrLjk+9eDTkHNO
0luw9p72Ew0+Gxv1GBaX5JN5CJodDj/DL1gXbJYX7c+Kc0dDIYQiuVnHmSssHmA7hcK7gjfXXLOD
iEvyc1OPDnXrm7YXeH60O1aTUOUkM0CUQJ2mqYDG8DOam3DyTJX/seDFuIoWR5y6+Sof/Ab4u88n
DzmycEQ1m6Q5AJXRymi4lWBSyRaZreRoG8JmLB8loyYbHm9K743sg7Ut9aU5Uf9oD6BfQ4OkgwYX
Fp93kHQqhMFhzQ1QMTsT/6C39i0sXkwPVkequ4v8HaAJ0SbXeUYK1sDcQoyhu7NAHlxu+WF2wE/v
xKEOUtEnXwiaSLAExIvgsSZ+U2+mvfAjqio78z1Wx+jyMBBiI34YrcX9WF9rLrvIF/aJ2MkWNg29
WDgL8wXzZCuYKpYwfouDHN5jvvb8xNsCmhvmK4wHkD8yYr0xAk3xZGkD+HZHInfI7uWi12c207V6
huMp139T63Kr4cwn0JO8yFh2/lw6MHIy4GSeSNEXeMjhXhWcjh7bHoyTC1BtXYZ+RKafbXxnpGis
06P5FWIatwSqvegrScJeYfb2qg9G5efGhjA8BhVcgplu8BTky6mLRQQaNi6hLG8QW2maHx/L5kCr
C6dA6j23nj3Jlr+kmWDs5buxVU62xACNwbPY3PboO63wjR/LwINtGt0F4xHLAXg5nFbEDDGQvfxZ
A7PwGFzoNIUqeM6AcAGx59REg4pOPiWw1QpZFbw6IGf0s2C6cHiZ/ehKmpOqg9wT/kfQ3lqQ8YgF
9FgEnOadT4n753I2t2sADCkhKWM52JAEloTFslH5KJRVukve2JetuZVT7mSjr5LB4mjv45UJvwZY
KNctSWWafcMzleTmfDsRRks0rSMNLvZjyKWe1pZKMNcbJmqWw5ByKQPVWpXdSwmEAP/CmZSthVqP
LQMbc4dLKOsLwxZ2sEXqd8SQmo9/8J15zTk6ghG8ByolqtsExoRTKsCOW/WD14cjeULZBI8Gbwx1
xx1DoCd2R5WoAeYLYsRVEuQdMfJfkW8aDqv0xEcXpZKO0uifebbmBIVoc0qypVdA88eSCp8tWf6o
83dDPMWs1QWMpjYhelLOdOZogJI4eCqu2tkUPbVyTXaZGVkvLkAFhIuaF4YOYXCZtolcZT5f+Dew
eefNSztQg4h5QTPbgMvmjmZuSmuH0fuANKWFTDCgZOyWHXY/37lBL1q1EIWnwharIXFTZVSd5395
956BSnfwLdU3BhwZmSFTN8dP+4DsHz1mwPiMU7Znxzqi4a36xwt9dQjwgNBJlT4FHvkXayAB4UQN
7M1rKDMkqdED4RQ5LWH32uq0iynQX0bfqgRTuTNp/mP+hVh9tcYn+p7COiflDm1MVF8iWpB/z+Q3
I3hIWpIOUkA5FQHom9gcxH6Ha0UC5evAqA8Pmp/KQ7xhggg98w/J36m7S1CJ2p3+N3FDEFOb2P1C
aEE9y/6G3fgK3+onZEWip3o72cpI6BAYsO4SXHSXOLsRwQGqvYT/2WxMEIAwzKST5fZg7hKYD5av
BJ3OdFcVcdfjOU8vTes01lue73p9WY1QOFRSZuXThPvv87CQ2qFiYXJfufjv5J5mfnWAV2J/njEh
UQOyXxrrNqQ/udasKf+jdeO0F3TiKBUf29z6rQk/svFs6MaKdh+A5FXvsgwmEr3wpmf6q+FMvCUY
TMSMqfE2kgMCySiHWXfh7JA3JF/QAMXbeNpKpOew+IPelVrB8pAOdmY8CMmpmo9GfA+fm5e8xz0T
wbWunAkB49Sxfsw0KHIQhYDRGFZD/eRDHmv59sTOuwMJ3IvcZSZB886BXlYegCOOl0Z267tDgVHm
APOSnu8t+0ztcs+RK1i2UGAUheXfe7tQPH5jWuVlLazQqQWm7BuZK+8nGpzCn4bf6nlo6rdB2A7K
m/Y8QhwqpqCJaLEp7fm+6I+W/KnNG6WzY2Tc+Jw8r00eqEQCZgGWqMXsvP5VOBgTTc2qaqUMb8Zm
RsB/6CjwBNJA/zL8TsNSmyPnXTJt5c+CWYs6AuGBsi6D5i7RNFGk8GMfbEtz+f8IF455kKw3GSE/
LiAH/lbDtMP5ioGk1WCB03hZ5bfPn7Dxagw8Zs+aPLnGq9seBw5G31aedlxfzPYkARVuWyBXWnl5
C2E5Ola4RMtOuPiWrVrTYYMGXs7mXZLdl0GeL24/QbqgfPDh193gls89ILcALxsfVtdKf/QQe2HP
6ANZ8VOo96BrmWPhtU6DgNTQgb/XfNbEtpUY2Dp6ZRsM894cLQsWmLJ4UB3b19NLNL/+p5kgl3sL
3nD4QlV4M8rfNVexQEQAjjBR8kJQz4KFZObmsAoEqL8QzfG+3MTVvZbscEgPyeALuCujQ2diwPJ7
cNvOtj6Y0QroJLyZsIp6En2tBOtLqesPAiEWP0bHVh9eeSkQ0FIfVLfR3aRi+kNPE3Iyp5GrdTsd
3QaabqG+Z/kxomDAZCkWab1ySIHEdrK67SEdPAkVq3ELdTHoz9q/Wf15AerhofXvBYinp5h1sREo
0EulHewnkBip+2CN+QLj7rel/FNM5zS7lxyAr7vEc5UAzpcRNnssZRpILKiHMgwn8iEo8Afqr9kL
xyQHiZmW+aIMhWA/c5fNZpOIxKh3uq8JzKCOVG0LcAIMeT6N2u1YnugTdm2CH75wvHKm9hpZJK4c
5uRHH3+y5/7VY9jpVXgJI1WW1f1T2IrNVRG3cxewK4P1zkok9sbse7Z+JfOrFnaiF6aQU92u3XfI
dCGSgcYR8TPztPZ0yOdFPzXmn/ITItFC43qyoQWzJlmFEbJCq3mWm+9y/iSzDyGDvs+7fbVELqsn
sdh0pDK38vszJsz4PhJ83f7FxHKxJmO7Jhhk/rA2+RzDSzpu4uIyYO4pI2w5J6yqEMCMnvWPGsGj
CLx7NaiDw37C7Zmp51hlNv9CZt/rKOUuzw65yuCyiYpACf1ZdI1FjTB1ByPditktQrOs+gXs92rD
z4tUfxJxmIArsRk5M9FQEEyGOgEcX/B5jZLGq2IKjhdbWE2tE8wkBmeCg0Q3vK4+SWmaAUXCfjM8
aeXQf70shQEhX88EBJawtnr6qOlWvE4y/CAlPffwgJr8PH4vSWlhxG5RPUrzrhRx/tchK8a/NfM+
EHaPjdtm1n5loI8X1Ix2I79gi3/01cfAmFaK0HYS3IbYx6UsdFL8WAT1NsVbucFbDzpqtKU/nt+f
MprO+EuVDgI6FdO38nfk9PzuHnIZ7qUSv5w4tqbiSLtqYCUn1jfrdWkDy/ibwoXc880TvdafrsET
jWdHR3Rt6wlI9TXpIfpRILUMksuY+7o1+NPTEys3K7pV2dXk6O6GHWUjiexY9OeIwBOyukEeBIhS
6bEOP/LoOr3nz82Alk+YH9OL7wWKA+AXDNqxH89xhjFe9zWprjkDjzlFFGBHgi8ZELUSkTG7ZYWZ
jac+/k3ID/QQ0JocVW9P1a+0w0v+apSDAhEoOYzEJqecEz4vY4odIBqCqriULGfgs5Tmeep/tzr8
1td1lraTGsTJvzB/COyyfSvjtPZ0NgLGZ8SfK+MPsX4v2I8RsAMC4zZYjw9+iRZ6/qmem2bBZgfM
M045YYK1pwEeqMtrX+JEL65HqDUQJQG68eXxRRUI1cZ9KcIEvNgJio2TOulEveS+VA9vebH7VSzy
kFbnqAc/xS+CMEDHWFTh8d80uHFzryqIFhGcT2iusQq3mZI+sAJml7xQ5yEzNTQXqFWLy1QEmLuw
6szuAp+DIY01EYd/wlvdkEjO+vU4HtJo/0S0pzeQlDqvSn+b4gdf55pYaEK7IQt/zXRiFf5X76Ly
RkFW22ujeGP6rx9uDbwx695Wu+LzJZ3kpXzioy4afbWJdRqVxeCoPozKxuh3FdFqxTkdPrT5UUpf
aX/t60f4OkRKwFJaiP1UvCna9flEPEGliTN2jjcRY5Dq+ELDGJStZyJNpolPbN7gNjngGpEcQKfx
xjRr4LDvGKp01L5P7a3pv/PszzKrX5NiVqLrxGTzT51CL1Tb9Qh8ITEpkTUCtRXmE1waIten4UpO
JxtABnTiNiyFa0p/W2De2QIFRG8KfeYoP4QS4UNcrsWKiXXx7MolW38dXuRm5SxpjRi3SFZ0LhMJ
PsZZjEbzrC7Jlw7rvJ5ylN1f6dayFocGU0Mj4b5ydAGbtrp1CI1H6U/Lv16wE16QIXAbixSaasSD
3d2oLUdli9DjMdBzOIXMNNJgstUHggTv3wlZ8Gw2L0wc2kM92YnpKiBA1m35GfOU70rsBsrvwoSb
UtNJWCdd3wLZpyyqgXDLfdf/luyMPUunnt/H4aoXXGEiySrC3/C6T1RoLp5oEXS1S4p9lJ07YYdf
4DA7jEyUsrI6TcAEQvathdCSjJ2Q/HRhiIS1WMUG0/sqwv128ENO85esfWekhavPR9tPMB1o2gRY
xCYTHVKyTIphQcGgpYuaIKqT6ZKcCKirAPV0HcrWwPFTQbqeyPaB5xBHWJnGZ2rZc4QZgQZbjHet
8tBVllu4uIoI1Z7sFp8A50xsDTMwVyUZEWmAyXXy15NwigolkrofloNsCFTNmQbOR9ZqLwLMFBoj
pAWUtCkdmCNglhjFtSs/Kmg3FshJqAMKJNcy/iS8h+zJE9liSr4tcK5gGmI2ZMBQ8j81/MkXUsbr
T8Wzq2Ln/fw3KX+i+k+dsrWg4W/Po2cigW6uktSueiaWbqlBMdMVi4Ce0RoyhqXjySEuI8tjRN08
0RoKVrXW+Ku7J/FosOuhCsgMSla8eC+9NxUKS1ACufUz7Wtkrn2q38N1YMVbzF9aw59TeDAgX9aC
CikfuFoasdwp1lWFlROk95qdVMvfJeu/KTrD5k9Z9GF0WlBvNQTlIzNb+l3P36IE5EdJ0fJ7SJq7
dCEWkUHgpboafdsGw711oqlehkRoggE5sxjP4cTibqIsM+gxQ+Yuwc7yBJTNGGhWfmfuoV9A8gbo
AahOXHxMyDxPi7uckySIRzWatNSff/PmkuFQ69L3pduM/gAmi/hBqx6UpGCdcsUVWUNUwp1KYJM/
0mBBXO2TYx77CXRna8nQ1CDjzrMnQ/1DesZqqyI+oWAFd5/HaUNLX2/kylH+QeWovMYbOdZV000o
Wwby9G7e9ejeWIhn+BSdof4r86oMRiT2dvityk7Xx9hngSF3y6o43rCBjWAvZjaSRHrHClSuP8Tc
cHPVxPgPgiQOewVOS6u9lxExsNqqmqHDvT9x+U26rVVB4kPqj8DZyDJWBYxiT6Y3ldSwwU5VxZ90
fBFaHRbU5x+EbOYKHBqwJcVfkPfGFZ72SFg8pqnWmaIma0elUO0pVzZjhtWNmKy0J4K6ZNN2KBw4
whqEkBoYM+rqZifi9Q6fUHfDlCSfo87nFYxTi0GM+yLQC3ydQ6po4HtCtZQs+G2My89Fxv2H73Jj
wqlDPCfE3rNDMSb9y+D4GF+Kg8NQIzNpZ4sTGQ97RBRPzCoAIAO7kOFjPBgXjCWdHfQc/AhwtbKr
ZBPCUzTnMBDpy0Q/JVDN50laMxdqgrE1o4SmiXFfJbn3DVO8lnO2GYNIuA39SeCzqNoXDX4is+hL
vSG/ie8jXXx1UXgwsCqdy6/w0stbdEMly8SAkObVhmSvaH6vSFD7GCxWMgokBnZMGpMjhdp0KLCQ
wsxoH0obSEbsZTGnYMWfnotPvBc8UAd9T6aMF++T63TT7tIdT5vA8kR35J8Ko7wtiQEprrqw71Hk
kVm32MCixV4jNYk+sGKQX0u9imBDtH6JmpcFCr8Gv4OwCeOIIQGqHnYhK/GmIiJDPvUPBAt65XTV
HwL6Qz4tt61LXTF0tdHuS6/B+xHxYzBqN5JWZ3pjSDt0AzRlAj3t08B/859aBLTwSv6t4YPfE3Vz
UUrXhP3Zk+3GuwTzPyIbfa+yk+gDBcE7BhOQ6mEBCvccAolk3U3scV7xkaERV7R0kxvfc7vB1vB5
h8up1Q8RmQxIToZ3E6de1v8lHXQDRfPiJTmlO2E4upDbB3yMFuuigLi2crLFgynTtaLLqujKPC1A
6d+z9MQQmAWOWGF/g1yjlUXHgLBgSKjTOYCOdbrBb2nkYDc5pKzkJ/41DCfk5aag5FR/BTF0EZPS
9cZzmfyUCkEFKwYYpDi0lSqFQTsxdSjLQWF9MByhGlGIQUTasNAV1hotxd9IMkbpbq3E1ge+pQe1
TQfVakldhDaG7woVMIbAX8gw4f4qqDuQwmdK4guSZPLxzI4lC8mYu736w+fL4+pzdxJ32HasFqQo
IEqzTe/F74snubNrYpdLHKag/rwYezqYWUb8F/F0UgsZ9zXPakA05K0umG5DpR0B6QqpY0dXY89D
zQya/UTvnkDDE16T/R9J57XcqLZF0S+iiijgVSIo52D5hZLlNhmR09ffwblV/XC6j2wksdl7rblm
wOUFpgHPEj6ZVrYGwmh47kWYhRF7hIeThKxhlDUyJRldJT7yVWm9e0cVom+7HzVldskFxudrrSDq
p9e/xzxnyswBW1yoIfJn2g8rEX86jLW8v36w8D6l+/LRobqME0sIQpzeHQrXhdSvsn7CaQxlIZdW
zedHl+3ZeJMIuDFwpqE+Ylal2pXP6ArPTyvgISqdQLDzEb+ORQUuhyhf5Y0kKNvgbYUOLWfOI6Ey
FrBaBEewBLG65PiJCV7CepXBD6X3dNeNjzX7ab4AQMFXo9T9hPgSYytqo3QBkwA+N+kCSIh6YsHD
qA9PeLG59g0TWuZpHOLYD5yIcOJ8x7+3hrPt29qJh8dPad4Y7B664FxFBml1UwEKkW2SlpUvLV4l
BIwYMO7esyUbsMTp4UTCsleQNXD69l8Q3kvh19e+C+VQPz3/UJEslJFt/k6im/TWP1cAYL3c0FKk
taU4xZ6hliRjC0v2HLw3mNUT8wQtE2bfyIhQLcp/DUYdaGIpJCaJXkmZ/CMx10Irz5gSKmfggGUF
6lwnBoywKmlxaj4crugpnPLj0EdRxakfywzdBBl5OufVEMY18hgNx2CA4i0qiKz0YWewv8ZwWsAt
w8HB2yehmPA99EQjLmaMARYTY7uH0z/337ybSQcIiQYrBAB0WGs8wgCs/vR9yNo6ze2P6mJiTUjj
h4mdQxuRBWzeC6pHTAH4LbU7MbgiB2ZNAcJOINFCJx6MJOEE1HcBt4sDU0EtzTCsdWmDhfUrG+eN
umBX5j9YSgYCbZBywBXaVHj6nFvE94ECIMOhLsHFHL4dNpc8JA9KNV4LoTRA6hPOa16ODpw+eCW9
+GTy43PhEEx/8fRGhYiAHR4aklVERRm0KUshcg1DxMm1gQU7T58BvoKhlT5xo9X+0edRj5n32SNB
e0Zp8if/d4mgQqiJjeFC05xO5Q5xNqHpnecv6Q9stCbATLbMYFER+7bG89DD8Cxd8PDoDBdRB+N8
CmcHlbFvU+HVKIE1h4Pb5IGsSIOxBlpiikzfUojK49TjDw5vK1KBtyo7/xWm3u9QWx3UaQwd3+kv
Z1Lzy9vALYir8DFHtMzIvFM7HZxKWeCzRP1ZvnLBbhg/oqvdStpXjb0C4iko4rqFjbSmE6Rld0dp
X6Y8a5DFLGoFNoQGFAV2zTV8ygh5oJWnmxD/fKRxTGwCBy620S4KFK3w0/rJ02n4bdHaYcvJMHNq
qa3xj/5AoKXosIdgLO/KSN8Chl0uXUCNGXfgdiO8tTkgcEHAoLz4CAu2SSpPD80hVueUN/38A5cY
0S4zHuaCuJbgPCk7GkppCT42AJvFMiemjuOI/luBfKW6wCDYO3+YrV3yG4sU61ZjA9jqk39Qht4c
N154dQS9YBUqw5ZYeobbj0ssFsPSynUcAR00aT7HfYoR0GIG6AocNKmJFiDvVEKfLRW/jhkKI2V+
B/pUzGAwzqMFwM9UWbPa4182FtYS1sDsiCCX2aJbyvuPrTOZzwHqF/2Cc3H2AGqJ+Fh8UHRznf2B
gbFjXeeZBWjiY/QUWpi7s2kDJ5LeST09Gkhqwfd2HkKelNGn02eWydnDL8erdHTUeEs6O0s1pkrC
spPhKQmSqJP3gLZbUGg8iSxDZYwBg3tuiNsQKEOJ+QLufmVxKS3eDOUFVEYDh/wNmdQv9U2KgS9T
NwlGghU0E3VWxkZ6z1ZBsQIp3vBQQFs53NfY7iM3leiHFoFNYIoJ7Z99AqqJw90EbWiqoyqe2BfF
6JEo90nG5bMY0Oxsh5BCGYs7odxpmLEg+sJnoWQOMNkT+uY0CcawCMYiyj9CFEkgWwOMmBcDYTTH
UcsRACKWv3UicSyEmkwemfxbMwb5VAZwiuk3/5mAsxIEqHs2sF1chJKPSTP5lb14yuG6Y9pjLqAM
0GxowWIknUKFu2ZlJlXXQsbHSrYyhqbmPGDQjh+Fco9NlxVPH4fZN30Wcq5x2f4BRLcmoBDzVZbI
vH8FyyGwBM8eoOAjjYIYy/ZGJACSaISg4DXK1hfWqP/xwVtxL4mLdSg7tRrbUY68oncC9Sv7HIP8
EreMAa7Kd6cjbrKRA7ebKMK1CUj7gUg0UQIXfFusvpm4tdXjP/YZIV3wBKD+q+1ZrKvV4P37UTnw
cCNnlstqgAe0hlrcocBnCp5bIIHoyd+TcwMfFuRIAW+AirGA4+lNRoFozy14fFOwCHa2HcSvXZZu
DQbhc3gn+AxBPOacnagCdkS18I3uPryN5Q7LiNqYK2hs5uG/st8mP6ibIXQHFwGTZaoHyWadwZDG
aWHiSxeDC+Ud2jgRjrwMGyCE/kwQaPSRT0DCUlfRQ34n0qsGT8SFqtH3UzAHH8JHz/Ghy7LrZKdx
fjbO/9WkqeSQrEzIFx5ZSE14BKsbVyrBos7SNAVILDB5nIi7djsbbbKoMICEdDyZyzCyKziB5tK1
oYSi48Lgho1lMscKEN/gKUAgAwl9HErBokXLyn7JkmocRMQRSZHklvCdYBvCgJVl3q8YrBI0GvBw
TQNWmApDbw3f+LpxGXSrABwLcQUHluOZyYV5Ci6Qm/zIEotVLhz16tWQVXnQSHqvtjq85RqNoISL
gvZrkA5FWrAEKdjUFTeHNyvIJ1qcABKG9pfkcJTcCgGGFLtydtWSf0aFJyHejgh02mXVO6a5YezC
YcU5U+DAUq8agYYhgB+e8iRhIyuHt9lYYJYr8YL/fKg4iRT1q63Pabmq0VoXyxghClZyPlMEavF2
qRF+IKhrIXdV6TcStqr/asqlIhvzvHkV16bE4w7oCNb3PGMj9Vl7A/Xx6P91/b9GI6PrMMh2WSEa
ZN6nfYHqEUS5xLk9WpmgwM6MlFnCuFTzlcW15QXnvjtown7A6w9+skEhIrscbh/5PuKAqLD7ruHN
49CSdBv/Y4UvbXaOxAdMmACdbr3Nta+ML06yClideKhdNfNVEKCHFUq8kiCx9KeW5Vhh7jK6hiOq
26LcGXWBwonypH/lLebdOL9xABi2+CxOYYcGW32okI3aXZ6bG7RA6mcXRQQHHrSZNZ6Zh8gZ23OH
nAfCB2IkzOsKkjhbQk9oKDcGeXSpV2yyD4cMW2Iw8mMqfhXsIlQTxa72T0XJw/CWWp0SDbDrTpks
xt8GXdGMaVmmGshRf0XiYAg0qfgbjkmgAumkp7x0eLlFLVP9AJ178TKT3UC8YrbWyfFmQ8qLtywe
8xm+MvJJC6jhxE2MWCu4VeC4NtS+NN5iidBYI1kS8MQj0VbxcscSDo99YV1S+WHQDwbXfQ6C6nCC
zog2SNtVWiAosLXJOIbBPXid8nk0GF1Avl58MLBAjt7pBx2eKsVN0OeMwjZDHjhVdCumCJ6CUS+H
NlIof8MR69FGMwiVlLWi7DjlpwFNmm258VnqeoUHFHqWCfYdmMqAHkNWYQsDC23adftf00PDHJHL
/hyYwtkCHl/luPTRTXCdbitiKhTZKHTj7MC9KpxcOI/SYdmrIf6yBbYk+yZ4xIJEHtfFiDYh3DKP
Ucs5K88KjKqHjmASd4GcSbVvg0bOTADDKWgQssTT+xzArvAtocP1fvT0UcpUbdzXYKMOyE5ZsOfW
3srvesS5nPs17yHPcRRijX9I8A4qjmHrYq9Rw639z7ac5gpbMsMtmZWVs81TStb1cDOcfDejzzcY
82zFcbscUXmFsB8Qz5QtcFzwNevh5uV4DH2AZ5cyzMnGIADQA1L9DhQ386XF5witOYCySFMCzYgj
1fyre7xL0nmG86DUrWY6Ud+8aQhd3N36NGu/KHW8eX4eqqU64uOk/DXarzAcivDGjpa6mYVnFz7A
CGYtA4nhZIBBhVZS0be3CnFLX/0k3c0rdoPDcsheKT53VG4jDHdWB+/w43arql370TykzxKpdxr8
bLrzCPSspeRIXFPqy4FDWpLgzTcrNV546DNkMK9Ws0oIv2QY9vQjEC77jvEGWiKNmsXDUelLxP8+
Yjyagtnh5LPxcHelvx28eYxdWcSlP6sgdv+GDaPReBpva9iTzCMA0JC/QVAIhnX2L+GHDVgfZc+W
U9xgGZg0gv4hHrYDioBEpdPHYYCVRrwfbF+lc8v3hrIGzg1GB+YHCwHnR8Gf0u1/DezLECAx4d/J
09QAbwwgn3IiMRj1RtXgZlI7s7GOATWIhTzRg/HJTI0R/NZ8mN6iIQG5P2qX/LelkbLrdWm7EKJI
VZ4iNElICU/ybXZX75BIY0dfBoQwbv7BoNUc6ILrpSk/ymJXfq7gdOUv5iwF3gaAPfWOfY4j96hh
buaOo9UdtXV2ZskybebLmBt79u/04i2Dn4yp6Lxe+spFKgi3JpUNfhz5UV+TYZSbbwUm2IfY28g7
ncHGXKBuuqGsPiTO5HJRI0rELQPIHBspcbI5wIB5DVNhw0RR6zCi2BXarhf6+QA5bejJybwTfABi
wjqg8zaSk2ejSRLyTZsePQwsiD8Qtimi7zWHG+tQvTK4VWYbkLGqZEsJ9vQZlfjQZAyS2R5EW+Ab
z7cM0kFFeD5pvrMdoUvBr/hAgKp1Ex4iBJDA6kOqrsz6ELGyhncFJ2WKvqN0hwP1Cr0rTJbg29dp
DdR5pYIDd63bLFXZdIFuY3FuVbkrtzfsXmVJYQn/Gkh9E/Ju5rNnUxHIbbiyh1N0eqPl7MAlrdBG
9Bbg9hABbk8XnrweBNiopjMsPMUFIWlr3/WEDwQwYJUH+nitQrW5gLqYX+C8N+pR9c56cO0EN1Lp
l9W5mVtsh0QOCwdI5kAQvmVQJNDXYwe2r0B35shsboQToLHv/rB80rzv8C9InBFRGZ6abJmEBSSW
I7U8wHYaHOL6H34oHaaNm0s9wA0F4O8gxsJtuWMZufOtZfUQYXMbX+HXx6pvdUPtjllTnHw1ORaw
EIlXiXkwp1Pfyt6FreJTh3j/oDhcrc4vgbJK+MhXAr15m8nC93fNX/+mQ8HRfHdFmgVVGyG/eZ4h
QjJ7enC8GSvmvLNrj4zkBnuS2HVrbhy9mU11WAln3MtsBBowWgUkqA8OUD1wTeoDHsYPI3mC/TjB
1/jUPgPV7h7a05tQHTFFp7StJeb28xO7j4jfkdG7LJIf2TbnTjJZuBZ7HzEJVm7hTxBPlfm/KFvO
IBigK4C1Jz8961/5mGE45OjQ77CimiOKqaMzXPKI9yDADnzHexSJqD76JZWqQkkaG3vLsKufEEXC
qT3TBgEvgBWO/zrC6XmgUGnW8yUe/Uy+bWydom7yNgOlo6Ch+cgcMo8ZnEF79+J1Y/NFit9R7/bh
PepOnYm/sjEPvvEdiOZwtrorvbB5bSNwFNTY4FQCvlvfmPhR0pHUONe+ZzP65a/Q/Ot0VjnbwDza
GcgpnFFk6GMgfqU8jthvESUuFzXytQeUtlq9cN4HIFf4dUlo+lkqM3V1EZ4QID5wEVki+GfFngsq
bAITd4vszf6BtzaWrCEbhLpv2MJhTbU2oruSvRxeFTsH7nLSCmhcP3vVQSg23VPmLYGqvdlEO5Ng
bdcCEoR4jZEWmDwgpX1MLq544Kjs2LhnC+i5gt018xudpXExF4ce7RSkKWE7IpCPd7JqKeJcebSi
k2j3APyb8eMb6ngHd97plDXI84rcB/PAg8D8r5lfMwcK7Eq8KDK2DXvBdGCHxzYKjhrPB+NEGAOq
zGBmiwAHcIQ+RE8uEgAh3/8NaIPRA0rx1jzgL6Ppt5G6EIfH3tFLlA5ccyOAHLvJLmHJZUwllgPW
xXbzo1KQf9pjgFstU40eJQluPmK+nkk/kvSVnELBMpgIask+Usk7+lUwPFiskZr/U5uSj/xtxHwr
55FiFYhmB2gOFEnB3DrZjYVmTP8cOwZMXWkefSKXqTDwIGKXZ7DRCIwB62fThbXL2lxqyBJQwf6W
A7nb5C+tymCll/tR2GMdkkBhsWnBLyAMNOHxr9otOFRk4Gi7wWuGpviGf8W7uar6uTeYui94F1IP
QdOZnSnChCcQkgAEJZ7BNZurMbfze5AtQesYwXiZg1nXBFRhyJmgNnrgBBCyGE3/Vgor74Oc7/bJ
VtIEgCQudUbnwdJ3BmaFEQ5t65Guyf/NIejPbkmwAAnsRbf6Iq5P/oGMRUYxdAb2eNgtw0maPUQc
3Y2NUvAWLJJe0TJfGEIq96cxXECt9FM2v/nVMt6GxFMt5KehzI0nS6RHNsPBJZLXCDmck2FJJjFa
DfJgRHtnHKFZkGE0OOOC3mI8iAiBgWWseMXvXMxWDK3pMKZVZ0OIHcWtVp2UbQ4Bn5aco2wC6ReM
rclsPcPva4ujZhpzbI8gliRvH81FfMgRm7IO8C2+NaUbDWvBolKCqzQx1HhKqakvJtpNtkbgsGQH
Fv7f4Zb2Ww1SPs+fO/uTLKc5R9KZta/+DRQjsChQsQ8IUSg1F6yJHh0dBSbVhOpiVpu4MWmiU2c/
qBeV5BLvX6cdRVRZl0T6hb8jTHgDcVUf2ZF+MOmDpi1pL+TvSNjT5pAql6LZhcar8pbApYW1RacM
7Uz9Hbx1Me63sy+GhJA2Cw2exQS40Xv0dwGJkZte6wN0py5d/9+hHhedxZQNMC4wZ2pX/DY4cT56
i612onVAOqRbH1CqbL9HjGjJEuZ0qyR9jIh9sWMWSJdG3QBD7STjx+bk0sFvGIeAVmNnjv1bgo2t
BV7UUVhPGxx33S3Xr058UOKrWj+v1ZPPiVxi1BgMTFWS1WeGaffM7tD9vgZ4oQOOO8FpMN8f41eM
X+JHheXP/2HvIt9FW+kgokrwZ5JYMaTsLDgQJCeT4nX4GdIvGVoiru+Tl1a+buM9e34F4u1zlnyA
zy4MLwZGkRKhvP1aaa+FcW0/r0Y7FOqyBUbAZ/Rb6J7At/QK0DzyW0PRA8+gSU4MPWPlBm4IQ3Bh
9mhcZYzUJh7TBz/C/omR1wFcDf0whOmeYQsSAI5OhBHhXSH9YYOY7jm9b+b4DAtjkhmuWrBUo0Py
HTIbVDF+gGFfb4IdGqICXzFKZeHP4B/T3u5e2htJpMtF5SloYZH4f6bV/eRoxhYfiTEP0B96s3YV
HmrvrnU7vZivgYrZ0kk4c1assBaqgL7GJs3fvUs7fsubSKMbZYDuPcXNrMItwsomOnKDZmgCaDkN
IXqK0qvYCKRKctaSDcW2y/QPuvN/RiQqXPieMjfe5+QcfSnts/Ke5lWYgYUSK7AYt9gzEBBBJQlY
Ra9NWUMYHFW6skR9GBHShhuN0v/L2mMUPfUNqQreTlH3IYr4AVUgbTcFHyVXx0CPgCwD7Are37Ds
qgtlrUJcKuxqcyFaQNKCAUfQql3sKSeHymyXGFsOCWQA8WEhb8rvWeuaKNOHbehEtrysLpKNgPWo
PtlEmmHNkS4sQpc5GFNaG7GX0JF7Bt1uAXr6nmR5wxRMgkXexB0HDwOXv2NDEO9hTvBuOu31EbdJ
aw8RfpWgp9lLxvVr26G4STb5dzlRuxzCyB5Kz4x++gBT9T9aTXIto396h3cbWbYbMXga4jv3ua3v
AU81iZb86JWXur8OAumxtG/XsWEXPSnBJfsWnsm/JmLTLBbGOf2sKxHdMO7PSPnWwfTU/HU/Mbzx
26XGk174NzLvBb9SOg74YZH0z5BVXv4LqB535hFdg2k1D+0D8Atl/cbqmNXAt8oNZwMm0YBifnar
+m36U5WTpSYtex//S3XsF2ZzNXC1dK1TSgqy29Ox/UtGg9JFh3W8N1N9MYhvhi1BcGl34k/y3Qp3
9Pw0n9qhKUcsR10D4kXJDgxszygUwB94EuE7F50r5XclngXzrna/HrvS5I+5QIMtrMA34jO6GeW/
5O5ItotbQyk8ORXDwgn1NaVamKFb+cvbndIuZ8xu15NOAOjjVIuLolmCfRhz3X110NIX5amW0Ydb
vWhLrsB5uouxSiM+g6Rxna/t0DEwGtYMOauGuDKbqhZkP3u3tWVG+88FLAsQLlrQ0uoHjwjUO82T
yXzT9l84IvxbI9ByYc79KngVuLEDL4k8S5IxQbRb5D/Qy7FCdiso0gxrGbhqNupbbV6ZV/o2VSBd
bP5nrhQGoNTje40Mvk77DXQ8Z9bAno3w3dU7ZnDGBJMcmm4jdZYxR4Hmn9r+Vu4h78luJ5Ozkn1H
kJ1mEmKiAgPHgYEF+EO9kv19zzi+qk+jekJJ9GE0n75rI3KBtT74Uif123iHiKghpkh0oXMm3r8B
vQYMKQ/sY5avxU0m3EHYKh2mGsZyB5pb2ifmMsOcPTu0YuMUqI+SsW+hflNbE6p+a9bEdY8wGrOD
kfxhQ4tjH0LOn1wHRUN/ib/RufWWaeBEzbWyW27TXMsg9igmI4Jfcoy9JV1ohnFRrH4Tuzz/IA5g
EvitHIZ1IbnYJhCcS+A1mewY0ddoIHAKgN9GVBSykeQRtQtfOqj3Q4io44F9APJLccYtgwWTQab5
F7nxAyoa2MKKn2cGwRAwIMiVM2HyQ/EN7BI9wnais/jZUDoTZ4XMi1aM9Ox+s9RdOYDltOhWZbsV
tzGQkCpeQmM9qWN4xJczbefx/82ngheh/6yGLewUsmGl8A11dlgmzKhTR/sH5Yghh79RlXulMvDH
yMWdMQbAVwHBbe9KwRH9bLkBIYwBbXC86gN8tIJbTeW7LOe2+ScBkKfbUPsZEOSGV8zMl1m0ocGn
IAGJPPbmth+ebLChcAuPVFktUMjnjbgDKxLV6YZ9QrSVviyzP+kvyXBjr1ah/huFJxWrb9KAvqvH
GG50AZECljNf5cdW8UJcw4vIhYeoL0migTqA2Zyd/Pj8QUv5HrDcFm6DRwDPDlqzj8dg85Pqb4a5
aoSWklL6D498G1I71hrij6Tt1HjvPTP5pdNMBcS8rDo0LWQImQfccLNlrc/zZTp8kaSGkPu7sFwV
XUBvQrtej2cZm3AiEHFGxD3wnt+Nz4FxOmkG+KaNS2YIgAnHWbgfC2JjyP5Iqgt6btNc6gy09foq
gvpgAoSQurxp479UoxGdXdCS4VIxo+zFy6JZ6zxTZMF1U0xdMnPhKSPqkhHxdd6fMJwNfYuPlH+C
sFnsYE9RGBqcim7JmCBY3CNvGU/cmerY/ZEVhRMGA88DGfJC+yvcI8Ca6uC7zIjHwOl9KiPxpEAo
KWdY1OhPZXwqp4pZzYHJ5GJ4RNhY+Ws4Smw/jf9q8z9FfuKwxcL15s2xx8cKIC/5bZBhcpLM7nAr
EwaWKI2KbalsDBqk2WOa3V0qjcgEoCQ4qcYmTHC19bYeBURTkeW3owhU1a3OBoj5JGBu3xNE+DKc
tEE5/pXlEGoRrkKh/tP/gHIJLdVW9Zm9CVqx2d56LMOgK9BA8U8QF/tvoaQd3TbiPtkDevfo1iEP
kfbiADnDeu/ngbIhz1v9yf6l0G9Mxw9dNF8hWTcYEynuxNdFgsvrUNYkEOQya5SW4NTC7AIVL4QB
kDohhdNQ7IphY8S3brhwSkzBxQRT9nZYb5iqg5y1Mn9dwCZN9qK+E7htxm/ow7rG5K6T9nW/4iqw
meUR+j18mkOKs7FwGaw+P44w1M3iF4K7SXkS32YVBrzMNbF1+fxWI0/dXtbZIz85ps37j3qWP99h
CGxPH0zIrbyOy2VQOiY3WeWwT/4iUoSyfZAyX36Ew34If9ymc+uPpUk/reaWPXSM2XeKeglngzpw
GiwUmGAJG2YtCLnBYkYJ04FfUFi0CLhGTgZKk+MzWrta39FxeQYu2LFNz5ULrxYMpgRiYHN0YsB6
k4kF1Mt5uCwA7GvbhzLCiVY8Ud/L42nod6RL4JPef6Xy0uTGUPul6olBKWlt5L58UPVmJ7n6FRqX
FAZgN8d4IuAArv58V8VGtpnmjgaMGTpVQqQYcjGMZ9sk/q28YsmM+ej+q5PXFdHOmXJXINfIzSvG
r8nWJs+/vqQZmXf+/B5R40XvEDbLZIFP4ToScFXe9CMHUhfMEwzlFp/OFgVwTEac83NBHUFvBkMf
9Gy2AHZFp/JAt0H3VJNDA6aLjS6DmTmy6IWcOBHBreVJRNuPnjp/kpbWKk94/gygKrQznaN6pBm7
9Epp5/KoNUef8Dxm+824USoS2GLkueWOiq6qlsTPzU/xzy/7FpxB6diVdLt/nP6Zq4FLzIUAXyhY
WVsdGd46zl7TFHfGIAQrfRsyzRiuB/VQDKD6uI/a8HohDmEHwpSZrZ92kcYAY4X4n3LveMqwAvgA
F6G0WLaJhXptY+g7SVom+bZp1nxn6EjN9hR8Q3DS1sn50zl+4aYHSE5q7or9dmwvGWATE5j0mIRE
S6/10AqUf6MDLI0Dqe7B1bcawjYoCRByfLjmkugdYmJS2Q2VtY+51F83DVMSS4/XfeYK2gaCijaC
jWMtINfnNjo3wlGEfSQy1GjT72R8mA5pz8iMBbeBryJvWQcCF/Z2o/BKIIx14c7QIXtgo4xu5hkx
7pHcBtcqed1rtqhcY8qvW++7Cg5FhI1743cGvxlOBQYgNaZOlhI72lsVl56ynlJq4VTMiAib7J6I
6SkYo29jF9htBEgdH7iZpLM9tlCl6M1Ln7SHch/KX2N1UbxrjKwRhpC+pfDqGnzzcJxzZ6FrBPsP
kwdqSg5DMkRH+D3LxJz4WRVZAtxubPmWjCf73I0FSGB2x/yWcrzFHmpajsNbMNFBzjsF8cSix7W6
g6+y6DcEPf2bhqLyP+OzE9rv6l3AUjQvlb5s1zqe39KffDWCTZpxtgtKinXsMlQZUT2gN4qrt78T
/qWroVo126rcje1PBO3zSxjs0PxRtbPqrZPmVv6RjgT2Y66ouWS2TNLU58krPMLbVU6fLf+al3eq
xAaFI+4hp45ieWbVc5dvHUx5qRYro9skzZlB6JYZWv+5q0yFsNWotxJdD0whba6nG3QuFNzUdYjc
Fxzj90o6S4pbn3zCKEpumfGW8mMpuYCDM9GZ4bnGD4FQwjYpw52H+dPk4sLy4gC/YG0MH2zWM69S
nqIOq95r7Ko69f6pFMSJ8oRkpSE5St/0gMUh9gX9uCBI5BNv69lXmx/h9ZLqBY8TIZ2RIyli3G26
fc3y1kFRaNBxfK5JDZ1XW5LRsHQIFhrpQx2kIfRtEZEmeM7ggEGZeos+fzNvneHS4nRfrXKaHUSw
/taKm0UtrWYOlZkmrVXTzcYDJ3bgfxk4kugw9teNufP8F+X+59q3ty7fddRl6R994CCwYR5Folul
W74JmDsLjg93ocmv4lsYFma8rOSttvagtKfflflTNJOoFoo1lgj9PKyWFPpR/fpgJ1OdQ3WLb28t
rqLzlApEMr34yLKLNnMESLrioYmxr3sa/p6/0r52mNsveBNCf2bc5Zk7LHxyzuZjE24b5rBIj9FB
VN4BqlMyrkLf1TO3fhlkwmKpSL0LGby8RAxMWMrpXojpBieUi9tIyIqAUdMMO95dpjq0cHYCBf6m
4Gto7AcHtyqymuaKrYgudWqtuBW9PG1xRcV4/gRO4tvJrlx0h/HjYu3PmIXkyQWEuorChNFiFj1M
lMEC1iiW0ewq3Er5NibKG/o0CPMTlRVqjOw2+UnCaGYJvx96BJSObJmQsAg/xaGUhZuaMJr/uClB
eD0oFhv8dO/1ao9TeavN14MF3CA/Qir0X7gZSF9L+F60oUZEP7H8rJL+FbH8gvFbIwKwf/TKycPK
vYkJRzprFATgXqu23g7vyfohXkEdzZj3QPRpxENxMp6FNqCk3uQMeHu4brg8QGrcC9VPU69b+Kel
LefXQT0LHaZT2OwVO2OWWkzrdRT3cMd8/6W2LMXBx0CucWXARKkf4aEutjzR4dUYnE+1qpQ/nJcE
mvYCyiqaL4ypGvGYMN4rcFVJISSFuPx1Ca278eN/MGy/No0bwabvRSxZj8W0STOInsIVQYdELMrO
5AVymuUQV/yXkt/be8oaAdcrr4N2LuJtBz8s95AtXqGLKURWUO3w5Jg/SbH/1F+VbM3oGYqGaLr+
xno1dPBzim9nvPczBDFEgq3N/F9F1aD8JfBOOmiQPm1ZTRlgfjY5R430igmO+4IypxuLaK/8gY7C
ZQUW4A+yRDoL8R1MpN+JH+P1G+8tnDyTuSQcCWFi+0zMX7wvqOfBF6ZQt0nqy2PHECq7q5CAeHuA
fea8v+PCnh71eDUNEysQEAv+LxgpwNcjPxsPmMmc4uGT/pLdYO0foZTwoNH08YPtuVmZ/1CQQLvg
GeKTFNf+7h8rvK/QeWeEQDOYHb+95AbQAa+ggdwjD+ky1NFfLmoBesaSUYRS/MmQjZWCILJzij9x
6P2MBYsGxgoMMoVmcw3qa1BdKcopPebkqltPjgjW3yzkI8fUtp8t7tnZfYZqDF4JUZl2o0OoOlKF
UpzktMZ8i8Tm8vsI53QjZS39QZIOW9OBxYxOcq1gw5iat3ycWrKO+LnOnFi+PYJoRAIxHPdt3Lgm
mdH4O47FO9rDuUY1kHKdiZqi/whun++bbdtx1tCl8oPKxLi9D9iTAon45Sq6cwOFXW3u9eyfB9ZE
lEAkn2AAFcF5hqPJQyo5XR1ExPoPewscGRjVLAqak64RLJ4VAQS9t+Xo9pYBQpry5JUrBd4ntmLw
gnQXnm87I1v334j9x47K0pw/+HWUp4z8om0dEFayG5n1RPsZWcfyPV35VJCH7ZY5hu8+hDIhToLx
LYzrRfg718cdCOQXey/rqbYNvi7guuW0HHECYS8xDiUVemEsc+UkC7tkH2LhzONG9UD0ocyHjJHJ
yVb7oqyepuQ5bl8sws8VBrmMptzF/+DF080bzF/siOBi+rKAS/2OUE7yUvID4OM9GYgJ40Gqf6QF
9Jz6Pv3qjHRENT8JtzlnUWE1TnyFsGxWkES/eoGCwOmJNVMxJ/XW4aqW3IxzE9G+jE8PM2g7efnc
PrWhLthBmIZooIqgzsmSP8a70FCx8C2zRyYPTOWUJ8cRC9+2oUnL6rkWdxpcCOhFqol7zrGHYjSX
i6tvurZ/JSPHYPb6LSm73KYOJgTNEsIeij3rdoJXcmEZCvC+kU0Kp3B4lGwY7Dd/wXkYHJha9Myx
Aa9mzm5r6gB9yp1SmEle61IpkBhHFMxkCIcx25EoFpqU7xF8blbhikKyAXfRz58KRho5b7JNLgys
hmEDtz+ggqanhjWrrON4Kwl7asc9LedvejVZtkGnsz/BmJJ4azkFEJuR5qrBjcqq8V10AJF6nVwr
8j+jOpGE3bq9P6zyzyZio+7tDFLBhGewW3jdY8ChqMuvcb+ZaNw82DWmXzgmertAOHYwmT/YU3+e
KvVLqP16l4zUxhWSI5ZC8TmIvICY7PZOIZi7aKnQt6JVbPslOnXuEiW3d5YRjHIYlXbyD04E+hNO
zLY7jUJiL31mDRmhKnxda5wsINTnPY7o28+PggW7DE6x82yhBWS6DAOnJrgwTU+kWh/BYu6KehNu
t0HRxhxitsMDAn03pzovIDbICJdop3RYSIuG/e9HEr+6DbJk018jbsmEFd6WmnCeYnEvpkqZbWHU
k6anJR/Ex1qh4mmxSMEZ1P9xdF7LjWJbGH4iqsjhVgIkoRys4BtKttxEkUV6+vmYm1NTXXN6bAn2
XuuPd2wvBuiuzU8aGgdjmNwn+fBPtNwPSZafPZAXI0yxxhmSLroZjdXSYQozmEEuYlaNoXva4ZiZ
eMAx66T7XLTXBL9kSNXLKSeZ11Z8CcBi8KjmUrZoZzTXDaI8QSAz4B8uT4ENyO0Nm4aQySGEh0x0
xOYv4jrFiIWNiKgiwS3NhXTMgNjtAoX6Znq0TuWD4/1tLlRao5G26HZIKbWr4jSY1OKEZpBoowLP
0s82OIp1wwlVh+jepnc+F9Cr0Ao28kP63lv/GSWv4P/B5jZKtrYCGICfYfttHctqPcS12DjeCJsa
IiS53aLTm9d0zA+RuWrkoyR5zHm+v6K6JrarEmyC5qEbuZsUzKSUoPPeIzWaqbqAz4s5bFZqJ0dh
4RP7z1Luz1r5i/JIbxbKAqxiERGCNpxzQnviGFmP9mLzsP598PVxe5HQQ/ZjdJDxRIjmj0nSDdzI
ZCjbTwekeBiZMJT2qQ4GiocV41uKDn7MyXndloI3GaffxinSKbKZBtUBJhabxSDuxHop5LgPPG6Q
Vp7+Mn0SIOe+Ne+axabnCmqzNWZhDUhAvHyaBRikWVxQ3KvKX5EtxmPZrTNmLex7PopErhlMmOlS
r1D0aU4NLDrY2j+lOEyzPTiuaUtIbIEiuatNEffDd7UIMYLH77UQrGQCR10pPycN6aTxfOcMH69G
+c05T5pdbRfXnkyD0erskPZUetbw6XB2Rsg88e3Ubo9ytb6bwEzslmGzG/VLeVfP9KqjBAac6S5c
5sUHkcdU6bvHpaMVTrIuVhEFPzb7XAi3iOFgxh8Lp4r77WBUGxOQiLlGD0HKtp3LzKvDGpJ+T+Ld
4s33IyChq/qv0OTVOgDqMjq8sYDugBqw3aHFYjly5Xadyo/a7qo753V4dbRvFnyU26xVAJuzAisY
cQLYmrTX5GkCRF0WV+nLpMxt02E4clHyjLv63K1xtqmha12AgD7e+BK0X8q1IoBnYWlLB0ojELpo
1j7BUMDhvO5Z3+g9YOxjiSIa0ZVXGebjDVLg95FsOUy9/k2nr5iykilM/oHkaKsuYm60bdMugWho
LwnIkCR0ij3fZszOWVbumFIsopMIytB/9DUHqNgt1CV8UXNEbi4utKOwmOhzFnjjEdG7+/vMdiAa
KCmaCE3yrOGW6+xiiiAx6ocExPaZW5eA+LscqzkAAQmKLkl6mTussSV+qHnVF9QwhgC5SGX+hFfx
iylAxF1AncN2RXHPrN2k2UMUDiGRGA65JV8Cwu+1vMZRqmI63nOQNIC/U6sUQpg5vou8t6cGFfsN
v6jNe3HddpNVG/Zf+PPbqxYvcn0rilxXJEedFfL8NLqH8o0iLD8ASJj1OvxrAzWE9TkABjKhoUtG
QRme7WNJf3J/bSDtpGxwW2oAe5jfEe+czFGY4YwPq9jzg59gXOeIkIIHUVKWsRbAbDrrR6LjBp+c
7taXYcNjRULKsGFXF3jNCsAqjEpAmYhXFO5TxsgUXc7VeKNg1y4yHp2G43CgC6Szlnqw1pqNIC70
F5AKvbD7CrTV0+RtSlH16AoLBM9IhsNwXuGU3PTECILIkqXHuVTbg10HCGXmbAumBZAN+8OmxxfI
Kpf/oQ5vwGuZx3fpzx9Bj+0ByVyD1mAerVhjZfVFCU0IfputVqwE743/G75RgRFbbmNeF3XnQwiY
1vAV4G91OQ5GZfHhnIeG7YmByjlEGyrByUmSVuO12gXsYjrnwkdmeS7+YgrLwz5eVQkEpLStrn70
LbB8H97RKWEaDvpzWp9wIYFKYF3VjsGwE/IDrTwJzLWLY4NfC9fIacy7RTs8kTT8Pw/SVsf2OB1d
pKgM20j4GQWSkSdFOH2oH+R3VXgR0w523g2bq6IeyXxLmT5U9wP7ZODlSekRbLpTiMN8xDKPAYeo
pAo0RSFTybT22JRy2C4mpyLhKMGvzJ8Sq8KIzTtSW0xapdvJL78/JFBds/SmnXD38hfE5339R3ai
5e5RPXjivEWGPKPJhz05RukPcAV7jfVf/RYRgRTijMCXuNnhyqsmmnfd0OoEQTqls918/8WhKQEF
hJyxLM41xyinO4d+iS0HAXlJsnCt/r7HQx59hT/x5ONYcz8WI1FcBNHbQwY98SVw7eUw6tocWaux
o9hLUAngnjWsyC23FtTbUtPJiWaZht3zG9hIOKRs+FXjdYPIkHRBJAsS0+9eNFF5WqeQABKcTHV3
eaM75+s0+KYrV1ZQc0ydB2DB+krkY+aDV4J7JDyrFm+IsdTgjJLaY04tm2XKNq1yJbNEsq/K3Q7R
QERm90VKdlZHVucKJF/qtsHAxJWt+inxhKzpIMAVwX8y/DdJhy2OUh3ror4fjG2YvtrgFmZ8l+Wz
NrY+b0VxavQO09CGv1IjJTNZYxbPky9UGn52z8Vf5HmS6eTsMwzRVHwLBBrIPxKJrnR4DFezvilo
QMnyVc1jT8r4KK9z1ASkPEFwIeRJe1A8eOmwVWeduvQZ9UqyAXw28YwgJoHNOYhdtVx8WgCg9O6b
F4W8WaXZQ7wOTPD8fzWkBgOuCHB65SlSG8A8EUE000ejSz9x/5goBMQ9gfSbDpcQjn4sn2OwEqkw
g4MnT4UUEQtNTjg+TDyman3p+0dBfcYHJ/RZkFyVv7cDruWzknEH59AOQbEsiByTBtKYCBtTvxR+
gwFAV0HT3SMFH7RnSMoicaLIifgnPcCcI981lMSduBGLlYhsC7EVR0CmXZjv2QUBCQQF3oBBXfo1
m1XTvFJr3VGnbP5FMvNjz/V6gASY0kO/wwIVjjucQ2nf+bywhgOy4+fUThz7P/ST1rBIjWkV9KIB
qYN5GCIH6EHcAKUAXgB8puMWdT1T7TX4hcAUFngLAeHJWb9E4YIJKKxP2T9YIJgHdSO6HB567ZGs
BqZFPKsr0E+WkWprfhrGfYpAU3jz3F+pAFnDGzz2bk59p3/GU+2EZagsCGBDBxSLqw7Yhy2X7Oj+
mBHwXH6NBAQEN587Z4ChTOkKCIiFZWGp6xLhPRfHXwcfHYnXFK7mgouLbDf/7HORbtT7WPwoIHD5
I3PwUCgY4fUtK+YyxIzAWYwGzSTujZ5tVFxzX04m33gzIX6fA9JRqbR9aDZcD5K80PxzEjAUrERC
mNGJLHF7g/pckmKWWQg+Wi98T5u8YcfSloAEs7wkqFX6p3gHWK8QFxoYVPFuLem51jIb3EkMvjrt
apmBF6rxon/m5Mmr0MemzUNsj9dWZ3okcImpjzSXjlvfWnAN+8it2/eqJDb5X374XJpccnEPIJcj
pO5fn/8URJ46SUCkK83oDHLz/KEnT0MnlD5cr1NnOuSRqH8ida0ia5A5iETe9pVgI6AXX6m/iTEC
K9VBVYg6k007IZSvvkRtTzkBTRBgoSkSrgpx2FCSGnQBf5zxGQKKvIETUY/k8VdgkptgjyOkxIT8
1t2d/22Ce9g9cVL71dJQ7xLxhx0nRBM6C3Mv8+ef8Ku08KuswpC0bLZKZK/9D0a4Nl+27StDQ44/
I0uPNefHvYNjn0l3EgYOGso023UpzNl/YtBoW2GhkaZoCtSEyriNkHAp11IhTcn2qaOOfz6fVVa5
gbJp/J3/a2Ak/tz5dMmDAYZVFknkIJDtmrmGiCywsPv4eGf6k5iicl1pGjpdql+57rJdQL5HR8RW
fcyVAx9A6mLlOUjM6uNX9d69D2Oxk7v7mJ1BzHzkN7yQsXKBFp7jvAZIE1lZetxsVnmoP/fo7Qbp
t5KjoGf8IBWQfwP4s5cXlnUXhLPYkulA1gJqnEPESyvhHgXCjHUsM4TiEWIOzIXnyhi+ibUBVp8y
A3oVimpZJLc3ymWOFzRs+MuGfUcGTP5qINkqgo1Kegi2SU141w9x/fLdWAAVvVui77BTB7s23L5D
p5P/+RA8zKhsJ+rsjOXF73Zi4+Bu7zYEN8BKVl+UpVnIFcm9R28BHMM7R2UQ0b3iFQ7V164NWbP/
OvE84lrF5XkTib1D87T0EXYHU+Kr0HG0VLep+/x8TdxhGWvncShAFDkh1wpqYM4ZGR2cRsgWfXM1
KbpTPOXw3uIxN/Fq4GmhrVs/Rm+Pd5v8mbcIdvGMZGKil+CSUBGH2IJwuJRA1MI+Z0skNom90bqT
R46zKZ0jSYUcpiGtWgnnRt6o5s4nFpAXY+9fibOZSSyAvnQ00c6hGAHpY5lhkuc9Hklt96C2RflS
5Y9YRuFOVNxMrPiWIRszjzjqz580vPLvYAr6mBpSEnMtqdexOiLXKnkNSBOiCoW0t0bYm/gEcoP8
FPmQhbsUr1PKOG2WdCh21K6gcp/gcnL5OwsFjoHmkGX6cx3wtGNKb4nMZTPI6tWII4lZ0UICzbqk
YOqoee6BfBiNEyK8aB07WeZf6eO6wFG0B39OsB9Af+xxdmEuNOS9tWtoAic0FWSfSpbSK4kh+lba
dYjHCtyosg1rYalIXw8R5TAlaTh3CVavmopmxQVWHR5F00WhKvgvagSHaG82/Hp976TeB4nVrf6s
cGOZB4kI9OSLZZXk8oZ/HoQZSUkn8l/w9+Mhd0P09HgvQaCkr9QKXbnmfAqW1STaabfxn4CdF3c5
vXAtSYFwvSaVFhQJMd3vXrZ+wiIX0IVOcCquknZb1ihNemgrAgjNzXW6v5t1jeqSqlmU1JEU0Laz
T9yOOykgfatYCoRnkQbLaV/Nrrf84SPbS3btAlCzC34IZUB7zYOgr4NLTEYEQ+r21rbPfMX7FCAQ
0rcGw1qB0DPe+fHjHBAzTVELNLSV/pZ71oVQf1TBnkBlJsHhr0eOvPDJcesUO6b8lNgo4lUmGJaZ
otO+uI56vg5T3E14MikPAHvrt+mFyh3R69g5/k87PvyU1gHXYlpRosBR9QV1BzXO5lllrlmGGu2C
IvafiGKH58SakVwQi98+UD7Qblb+IatsjkAoNyNcVbE0D/odoZFCfhZoSRivTw6DDSjUQCMQZFzt
WkcspFI5JzYrXFIL6MW6reL9fyXscMlDjOxPuWSu/Z9XmP4PtbWUzLXxLNu1vzagQPHSpN67Xlbk
yNi/5SqqHQZw3Cld7uLU5x8ivkllHj5B+jtaSGmWYqsUb1zgw4X/ADEvFvIfnQ+RDwM9ZfU3yGjG
YCdAIuNjOJLASZX8TrHmsM1EPNXCI6fd7UvpFyIe72w5oZcCsDFOMCcDibuJ7yN+hOE2IPirb34J
Z0VW3ZQx/wPdKN9kvuX4VX7I2VhydIE/BnLviFPS77r0f7J0qQxOAc3Q2aSz04FjkC6UfTN6fLyC
1F0G64JmxhJbf3kO+M4L1vQ2+82szQdAsDQaeM8fdSTQDf+z27dbkoeHdTf++tJP3r8qZn1BnquZ
seisi0mjgjpl08s/sQDQxH/M9muc/DkfWDOnXOh/xs/ovJxKER+/agEfShjcwm/WZbFSQPZ903uj
UioUy4lE9GdrOSQoJwNLqANWAS5PS/mpvKLTN4EibJpjQfp5RQjGiJh6JZGPaOrXjmDpBIQqQZKl
ScsGELc2Jx7FgjJRZxkRUBaP8TQtWpPfQ0OXSnKe8fLbbopd+/gMlLN3fBL0O6xct5lkOnTZ2xkw
MHDpEo5EWyLnTslraz+/fM6zkUnwYy7J3A1eGgH6pXQoyqtebEmiwZjEFsTabNdvV3Rz7Weolpq4
pU+5YArjUMKpv0LAFix6h5EdRhVlYe0CWRGbImRn2FiUvbnxbdEBxjHRyRQ77/B18fnwZO/LQyUD
oK7RS+Aged+k+VPmbZCEs9R+x+vyBZyMHmik+4IAP7+kwWHbVlyRFO9gKkvIDI9Tyr/Kf7wMVLM1
V7iyD28mmdaT9Xeo1zVLytDjp0d4hhIf/tEv7m3/pFBWoNxhGZIfOyMdePCn16u/mqRNnAjrScNt
ZiDT1DCcvXT9z1evJvXprB8TAFEEwDLgOD7zRs6r7E9zXMBfHsPQdOWjoWUzglxk+6VPB1kpmEKL
VkY19uwONSLlvvxL/FW89kpjoXy+xYp65gnjZhzgaiqGlcVDk3/OsHKGeuRfGrkJfZJ+aX/nq9D/
RVXNYoX4kjUl4S+sIZxTRJ8BPPBBBzwctQfJQ7DjmuW7H/6g5ZZstUeJwlF3wxzJGQU2CMlpL0xI
+ssvH7Rzpv+lmdo8eCUtQU8JeiPoESKr/1UiqXqeMBKRPOWUAJxWKl55/R8zLpmpEZ9zmpFjQxg7
Fj0BYSAfYfOcHt46ThfFaaw5h1fFCey/vg49xZYs7ZxnUXh4g5G0Cm5gQBUPhT8h2XlpN9LeQ75F
Bydx8ca/D6kmJJB9+NJFAp2m5w3lAXHMvBImYUXZLjvNp78omnv+WtDOaWqX0BBCzxHOY3NQ5G1E
FZW2ZP5/c75af4V54JGUCSp4CxVKmoURLlOPZUvTLuwDHXcilx53kLpGFXLuTK9R17p46zB60tIU
MFBnN0vxmvc1LCTKmYQZmA7OTij3Mj41mAVRzTdLQAGtX0Ua5Xq7uN34/DLopN97wbwD5DXxX/e5
yfJJShqAl4PE422iscQjptsl8tvN6POSNktiwZBnFojdUqnl99zGDK1MMKayiTM7+c11ekF5rJcs
3xicLBB/9Nl2QmiuD5COvA9Y0U/pMolOIvM00Cu2PrSRP5U/jbLrvF0kAfystuEZE9tZzegkfxYm
D9FEEAboxVroZLB5ZWOGQAtq4BmEPWknjcc86wI4JGIz48yN/V1wMICjS4kB4AnpK/drGiNwAKvK
v6G8lB17kAE/IRVOVLRznQKPj46LHzUQd/Nwk0QSgvycENQIGco/j4gBPYnnIAqAOhDXeb8WEcag
bEu0355qlxINNVuGZJ1bMDnrwwD0oUAiBE+VURV+1/JVRwNfdBzuHlTNxP4axW8EB6q9/9Taa/lw
R/9mciOCZg2YOCXymQbllZFLRASaemoJBvOJjCYgBHQ5NvJ1U/3Ib3hOntDwdzQusUR33LVBt1+Y
wLmuCVDl1lQ45a5cEEIEkifD3mOGXkQxKmrKvMtz6q8rvHZAj1SY0WQzrgwQyYf8Ffw1LbKLel1o
NBN2fOUqwh3MbgjSZPk7gmTg7RdEAHhnDDc5lzhNGJLvRuZNjujjOWKTK0vkxbho4Y4whtnR+6ll
v8pWMdx2GbrRcRz+rOEVUr1LQcMzWA2/fKUItYK/qN3jJxJOWACCL+G9RIYm8uF8sH1TmMzBwqeB
hn/TYioNO7s2+t3IByAZZ7Xaf/zXqqdeBnX4UiowmTjDC7FMU8Bd1Jo95MeIULIPc3N3VUhpAoUP
Aihyop50+fxOfro38V74hJ2UOKl+0+CzmhnwMAT2tHRGYDGozgYdyGtTOClcvbhB82eS05lF9SGv
hgwejHKnmb2Di5RtUeoq5pEKO/p/qYMcSKikLZK0OE+VXToJGYx5gLQK3d5OZY3iXZdhl2Ax+dkQ
W34nf1NJ701od2IP0strdYc7HRaauuxjF+e21XPND1dx8CgLZa+CZYzIGALGCSheIcDKEUM20tKr
iQHDuNBCgF6BzYzC8XPI/hlne6Y8C3xDOp9CjXzKCh5WdyXwSXB8W9XIUUNoOfmb1QFCx7xFoCSA
61Z0CceTpXshi5//GNBzERzQuzphVwO48VToRrQYfQ86WbU6+WjdObFOqfoNJQN82nOwMOTCjJS/
0YokPb84miCwIdrFKbDNlnRPJzkHTnYH7gLj89ZOg8bHtbhBlYndWc0vnfSKDAf0Hye7L3G6cNzk
9hslTxpsqO4cZgD7vftGY0/UB5oy8WuQ8OXYRgtI65UrVHCSt0AB/J0IniIuDzlNOP9G4noQkADc
eEJ5OCAHU+aoMKxz2Z8z6lUM7E681hLbGi8L/AWiDLQ8tog7AlnTJglJQhuD45DUC7FgaAwPVsDk
PY+4svM3KDh2m5pr0LjkNW6g9uVvOs7xebQd/X6uk7r1nlzGDGjc+DIaHvoOasqupvy3n0pn22P0
wi8Qt5/5SN+NG/Jlf5W2GTh+FuNCyt0w+9eS7dYh9DE0hoSKouhx9S6QqZB7xKzvFExlOjoRKUNO
8U/Jr/E1IjQl1GlhmE9pPHzGGSpiJFnsoxU1MchtmtRJObMG9jbpwvsYbMzKGXHw5xdfUGaJQBN4
hWGE+bdnGZFEjl2f0jIcXr3h8lmkOHDLnhz77CBw6mYRkBDjUBWR3lZBYkXjKkD7rBO/o7Eg4avq
WxIFgT7iMqEoDQgEBbVyi8p7Lz4mJw1iNOWg5KSFfWtpRsIJ01uPtG2ckZFFQwtISmxeqmXR7PCE
WcnW/NTkf+7fRuoNyq1hOmr8dfAVxYdPNz8JETK77tjKX+BX0RfkP/qaKP7ViKwO23+1SZoYdkLf
Btcoge0prFQjQHmU7SP4j7a1qBskMCihJpI/BnXBo2FKG1bkUj43U8F7dCAqpr8lC9bqCFp4Ees0
5i0kpXBDWJIGaqVep8qT/3B646UBpXzf1ckIyTyrf/HT5eaVd8332ahraHhm+OHQady8LHVhh+oJ
ru1Lye+kCljVbQDMyZ8pBlWCKRR3SOwa8L7Xto28DAU7oUxllvzRKNnqlzjcEk26HiDakSf0R7Td
t/qQhgRBUSFA4bU9/tV77dkxa1zTK/ZmLJr2cA+1NfVhOccvryLazmTWok/ZWuP2vXmwTs/iE6wN
SDYpdK6D5L3my2QsnX+Mo8kBTq1CT6P61wdS3pIInnM/YexEcuapmFLQJU/OxpuMAt0fX5YJ0Ndy
Ohjup7tbFiNvFdIZoMyZmZEISm8nx/IGAi1Q57hBPdFflWJNlYO65xmk3qzx2C3Rl6QnCPF2XMXN
aUi+EQMVvoM5mxbvHYccrrS7rMwFw2akYGM8d2eW8+FMwiQlp4y32lbvvLhaKNvmmn+4BKYOC17H
wYkpJJjeLwc1RUlX6Vw6cnJwx6HEINeIG5csMkooCdLaNJwI/LBb5Ls6S5GGsejuI7x1uh+6aqhI
skjhAd4eUXBzAjiIJJRvkQ8JyVvklnYPY4iiK5Q9zFbmPlzC1MwnfGspq/+CSQ5e8rsRqiXd0FdL
xO/Ry26TphYRDL96f47N5CWCfeS0fviWOyJsvMzJz7yiQDRHeE3yIBzVX4IzIVsoSk98oGjpHep1
Ob7GuV/a8ZPVLp5o2d6zVDcQIM1ZjHZUGAA3EyRjLOHy8d4YklfXXk57ULqEIsnPOrZwtoSt5Che
OR3wO67AkAlz0sBHfH0bPnyNYQyhA6VJg+sgrAdVFnApuPwrpFs6MNIoQareoSYlTNdW7EjXodpC
3lAFwmMkzMcvpKyleBbeC17JbsrwHes9HgiiutV12G1CFme6MMVZvufA84rYq+AmOT7N4IOkQgIT
hWMFGlpWAhYDG9KVPXc/LFEboE7QtZXQr3z/mEZeWJ2gLqgqkGFBIjCnRbGTyEjvqctNDCSD6fIQ
52wRcwWKAlGHlBPy45L2XL2vhbKNpVVBb+PbwdpPCtkeoxVuLoqo1LtY36GXI41YMNIdOX9Ru3Yv
CrFUnAjLMlsSf5Itii1eyPA75Vwi5hvvi+wm4pRMWsf0XM3qsxW//FsAGheRHxwDBUnE6GfMSZVB
HDJZWoFPD/SEN0u7EkjjoYnfo7QNDiNzKdqF0wG5q7ipkCzxuqw0lgWfoZ0oVsDGhL5KbGLk+SAv
pYOIpMTqku4eXLZgLCgWw2Qp+Yf6TiqhzINr7Y1oONUaRTS/imFbx/zePeBFZCppmQXJIPpFJpMD
0NWL8F/9fkjvirYPqllnJRarJ0YCjAb/r5Qq31EZnSDESIZFgx7/k741eT/5bLt5LKxz6OAdsS4u
0sDkMW4bTCiczpT+scXDqk/5hnYACZAskl+QKZ2UPYZO9fxmCzwzU7OwKyMMBoJzV3LqhDTrRd7O
gd0u1pacSLoCFITckLBurS99KrR44v2DDKbxMVYgPiF5zuK6fjAkNdmLOIRj6zQ786dML3N1Sf4G
2w+ZxPMyJTwTGY5e32l+ljfZEfSzOtavCazoKNbGy3TgvbOOEiU9J//ey0cEwSQiA1eyhvJGVFua
08/0IUHftCQ9AR4hhCa22rjI39eo3nCxgoM1yDtwwTDxJ7sJMMObb2yHaiGb5OEC9qaMsvKWZCu6
dXp57ZMdIZWam0LZFkPJ3xnMcHuX/b+Ocvb3FKPpYiSk+GzRovlSef3ZrTWQWn3Rczfgwk6cT88X
1zkddw7Yrl94Uem1RCymEL5QYBRkF6dEw8y7ImD4o+/NAUkCuxPErZlZ8M7UJ1BJ9hdCOgEYcC1+
brymesY1uVAQ6eT+8WPm8+y9C977SjuKZBpoXzk9ettuHxxi2eNThenDwlUCgRn/MFdGPVcYqacu
D6px1OCk0JDKi3GqgrtMwjq3A6qPCdG7qjXJUph+GazIU4esnbi9N5uxvhsQ+CLtfn/nAASp7uow
Q2X0NOQjYbHpbvCfyFqiSclqrZDmYHYBycdso/4pxl2TPdFcqeWR55jfFUHGsLfoR52lPzJiweo2
YTGm0+ARe2W06jjyXvzVf6ur9S+s5qDOBInwA2i0BWsrDRUQeAc9DjH50MOK8KQ48qLfbsVdg1jH
gusu6ieAF346K/IKL3hV1/ZfjyyGrwf7wG+H0PzJyMgyXn/zF30o8wzseM08fIDmAts9yXSEQwor
DnY8FfNuswR/b9844OkNIiXQq0d8H7SUYCJNmuUkoN0zDUBlo9anV8Vfw0cV11pzQF2p7cHl/lOj
Z0SKbaw5KQ04TV+5xjohcdW2zf811+yJ8K3K/yo2cW0gCzrHxoT1x0W6Ti57t4B8yP8wmJWE+cya
Nf4v9BHghfy8tTvJpe7GUfKYkN8vRHBEOtGaxGbPni5H38aR8Bdqlj/LjrycwKW0qyYnGKSIMy9L
cB1ZK2oW496YT9MzZhpr4d8TjJQ86WBQveDgCIaDZl5uhznCLmQJqxoX0sK0njqBFEAaNGthMcuf
KFYgow3LGZk7ctbfmTKNCtTTKIgyXuqDGdJHUF16n372p/zw+wyH7B+2A8Z/oow/KOE27R9VXvU5
uuvNhB628GTQYf+K4mXyhuOI/BILekAW8kv7ln8j6ysnR2KS6IR28sVzRbZc7nGE98dbOitOXLdM
XNwZI57/c/kQRmKYlhr9kJQmdCSzTo9HskF2qp/Da0yRB42DDobl2imNr2QD2eno6+w75RNbkSlq
UNqwoPMFww+rAwQs6ZZht+9L1yLuYnhS3qDRaZgqRO5ht0WjyMxczKv3b1J5OJNxJBJ9vzQ/7byx
wCm/qM+isJcPPrQNr8PCU86rfEGlIHq26BVdMsFp/6n1HQFpdycSVzv6+/SEKnOlHPhW1zQ3HdBm
ATNJCZZaB5dB5D+5TvhmGi/CTkNyzf8JxTQJ519mR8uk9/4jZbhd81Sf5D2yIBUMd1yCymvAmD24
/BTIr6CGe6JE+FzwxeFepUZS6pj4K4CnOzc2jgNS4hOiXfWfcFzR1tDwTb9XxXJ4EeFjHMsNanQU
IStxZV4KotRejWeewyfHz9h9Nc/6AtA8XiH84Y84XtbYIDrJBu1gOZyyeiluYNXH/FstMnz1H5Cy
uf8qyTVke/8GxDL+EUiCs4vI5G3/lTmGxx8q6DGHs/TvfcGIN+XSL5CvQVlz1wvfnzsoW8q0rrOC
kKAX2bl6SGIIRLqhMJXa7bK5Ud7uZf5R+1F+YkZRNLoWVC140MHPzIVyyg3nN509rEXr8OZxpHrt
2za2GaTQOqWrgOk6Qpl56o/yoYsX+uYXDyLHI3n3c/2hrqIVsDCeF0dathoXCUmRDeY2SAjJ0V/C
PKNJb85WdEyo5yDqAOuI/fZPxF9C+6L07kDy3RvWApHucIdn3i7+hIWyY2kxHHVPX7nHkSiv6QD9
wwHvgYTyKTtv9Cfqmkt1tGmceNsO9QUwRzB5vVPb1c3aEkjKvEioJP6kNe/hZ88zs6l/NSdvl9mM
344G+xXSQ5IZpHztcCGhgfVYie4Q0eipNF4c0JdF0W1JnKGSwGbW3gxvt9sjhyMZZTHpuviBKvy2
V6C87XAzOlT9w09xZOjdkV0Bn5waB6VnQp+NV+MfZiAWhgJ5A6P0n04I63eJ6rtAH7WDxqyHNajy
54LADQP+bypvNQArHu1ndhoNgmS/8mBNehW4dpyuKtFBsdPTGdnXiDrvUn8cZQxAdLb5x4JVLB62
ekiqve9WhK9tVMxQyCiN+qpB4Yl7WXgCARm/BUksPWRBrp1i65wbhH8MDEDVCeiOeT5TsBuU38MU
3cLG39inyRDhxHss5T1T/C9Zk7x+BiNSz2oyed+mcoQj740fUsrsjotkhQCaWNg5VkQiuRajQ7mA
7L5xbteIfFeCh9WHeCaqe5SVBhRKAgVboB3KoHDLIPVOCnakpUAqx2y5DLHydMsiWrLLcQZyc8Gk
bRMP2A8ICcSh4rhgDSD+YiLBwiVALBJkImBO4rpscDgtGmKn39gDWAs3FKKTDEDPAR1dSKHUFX22
zbAgT0TRdoxcfThp20hssFMUrzQBIs6mFZmwetP4aTPHOlrigj1f1/HYgIhiA1/6D2AvmY9LKRcC
IEY+zbm8ebV6SOMjKXfchx9XT9w8dMqLvKkjduwNi2T8PQK9kvNpnFlKEBaQgFV+do3pUDED12H6
docQchiJjsJ66uH7D/pXwVeurYJgIw2gl+roxCEdFaxMslNgBDFh7M32n8IrUN2UBPGyeC/ze6nu
B7gLwvnUGjPSrP/eMBQOq2RPDDR4wQUmvEP1e0blEAgbBIAf/0EYma4tii/5px6ugnbQb5gjNi1k
AlmjyExll9IJmaztkRgTZIgRpAoPFJqPcUl2J/7cKfhgcjQEkS1hfeUjk4ihn8VHcPS+veCCGXJ8
2VM/chytggs8mPjjU+7u9n8iDvIlwQSqywSHJK0i3vugIRHmVTe5kQbyh+eVtJ5kjFjJuQdwK7og
SVKwBS4cwkVzSu7Ie37z5CYj7zLmXf+tBF8EDb5J8w7mdeNhimyPlDYI0potDKZFR4J45RkGoJ5z
vltkAXjjH78F+02KYX6uO2Bs0/y7r9JNdPJV1/Bd/FbyuCGCln8eGFWRpWBpmqGzQjxY2c949iDD
xuAH35fAhqFyqn7BdAkWRmyEXgWAPwN8WnUE+KJ7Cfdyao8NvASu1lOc7IgN7Q0igK9G69T0yGzD
8K8LH2n4J2E5wnLyhcd0IJ5TP4W8nPmGDCx+TFqpaTLtCf+1G2PFdVOjSrBJmzV1mwNPvEHNnTta
u0On2OlLJZ2q9FTdQ4lS5uQReNVfXQD+7fVxHTVLTbvzfmRESZJUO2zY2mmksPYDMW0UujeHnNyf
nlxN7h3ykmx9IRFM87SgoIksnBv4BZ+Ih2pPPwF4Uf38GA/mF/cVExN6nbfLOzp4FnJrtAUExRp8
C9i15uMBBrx8ZBBfrY36QGrmOVTzjAqFJWfwnBgcuC1+mB/OcQsbgLnA+iLjrsy4f92y2PUapw+J
CpVT2PJOp7oAEHRDYlCMJYFoh2QWEcBJTwKKmt1/JJ3XjuNWFkW/iABzeJVIKudQKr0QXYk5Z379
LHowBsYw7O5qibz3hL3XBmZKa2XscVr5H/Qo9fwziNFN7IkrQiyI0JroPAwxxpIFSwjBLXY0rq1/
HYb4nJVqeR9RfXjbxli/ko32bQZAqnfpU9Yu8nvAu2cAvMBWRmrdbKPnEbGyh9TRo65H1tuEKfsS
WSg37dMf0Scvwz+sj0CoM40mwM3INPvsWFvw/QLBOFfEmtxQPFEaeqvy+vaPw3j0mfYwJ14EDaxg
wJ4YHhhcYX/CPPieThTDHLvRkSQTHffwrUvcbryFwUUzNz0LdhOTlN0Ja2Nf2RGnArabeF3ZKZUp
YG+doaL+qLLHJFxLRB+ckw5KIpFKw4VUr3QrPjMeCrBf1rbBFXkZqSkUOAO0JondfTL3IRcRWwQJ
84SCDnaD2naJlqQyNv0aPUr5QYk//tX/vAcZHaXDVpQ711wZDFkxKv7JnPvq9/AiUAdtSsbDuFL5
NTsUQ8SVrmXuatdg+0BmmwrBbwGr889IlgVDf8c6ySEMCRSVkHiO/QqTecWzCK+VcqCnU2OoaOf4
bb2TKB5U3Flt8cNWjWBFYhriJSCB7+mu/8mkvmiupEDNYDaH45L+3vWkHK6Pk4t3SQBlPznNvG0I
77wvBqYDhgj5NorQrdvmReeNXR4g17n+F0TeI+HByatkkFODl+5/89/0EL9puAF0KYgJ0eWhMRAv
6T/pnsL7/EHrTwooIyN6ciYWpb8IAVOvmNMxdXeQfZnL8WdES+uhOnC0neqTxbVSjZdJAHxLsFn1
k2D7uEvJXs5WkrWIMH3js8GS8cvqiuNscjvUVzwPV9M/ZOTV87QKJL8xm7fHElJNuBfWPhsYLXh0
DPk6lj28ZhJosJW/recRA2r2OfVj2L95QJV9/QhQjT2Q/n7W1padENlo62rnzRWy70Q2SNiN4OQo
6c7ptrgltgqTmBQLxDSA0fxzeS2vLYv9AFkswBc7+pRLbuynTwTT0fAeRLVj52WEm2yjcRd0q/qf
9op1tBNr3zum/2T0r9+czcQL4KdZKAIDv4Ny4nVE88FwYNH+5U8kgdlG36bHPt6gayBGx/oWVdJd
l0CuLcaMW5FP8Kyvivw0uAkTImdOl8EMs+C8Jb+eGxquW8N37B0G9N5LlVdGXQGqx9mvrnhhHGV0
re+ICUOB+x6G9Pf08v+xRdHgjC07Bkv8Uq+QITSxHI5/NE4NVmDhPdcCA/+y9kXoBWEcXKX9rhLi
bariTi0SR8Qmi5ErjJZl/12QSlWCe8lKRNWmE6qvIQrhx2XPUAEgh86dtYbL7Eimxa5b6EWXnHMm
MbOlxvHptT/+MI/i6l2JiTgSGNTmWy0GUq9sUl6fbIW3/WS6bLQR0os7hYHMzFQ7WQhxPlkExhPg
zkNtuA0fbYjuMviQXulRqldFh5UABs81ACwSINn+IV/ZUgAebur2jJqgHNf+TQUhw5jlSsI6wkRD
gVh65PSvjRtYt+CnVtYTJRi+0H5N8a4IC2bunK/R1wRIVP0HewJ2nkCANQtoXm3LFX60jT6um+lc
48avlknkyNk6TS7CHdp2SCYmOyVCM/I1F7FN8kqBzmwtUwJOWkFTtlIInyNjUZceo4Gb7KH7QAe1
czx+l8KObHefH3ghCOjacbnttAinq9PewCbanOWUuIAbYWLz9164ITcyCByDL/aHFXQe7iHZYFx5
+B13/zL5JO1GaJdJfgBKVbd7iWix/EgCon4JuHTpIKQt376gzJXYjzciR4aowv6DrvQuT4sRR//3
T8SPwDyExFK8jgvseoOdcGvSGyCYKr4bf1uSVX+JOoefi0+QeTTjV66HvoL9ji6F+5TAxb8bRexH
yaqZU3qkJl8FADxnRdQCkGW2Zap3qTouzlVKJi7UumglncQLnh90pNaPsG72YXjQL0Q4UrR1a7na
q0RyAQD5a6AYXiNkPcSRot7Q7qajtm70INfSRB+6Sl18CUfeHLhpG5mqHAslYBgE/nhLDhUZqKyd
jiGLgYVd7GXYGRvjzovxMIwzRX5p2VPEWHzVL3b8OMEPB2Uvu3ymaGrw2C2n3J1gYf819xGuLXDh
G7JKhCGkTrvDCryWci5sDoHqe+qhsgd7lMciWtIGJ8HKv2pY+/orgReoTOWVSJ/2qTJ1kfjckRFV
5F2uexOP8LtHPIhy5WVI3DY2WrfRZXWcqI4Xrsfo0rAXtX20BFoIRtTtL23pYPzMXoaxkS+AOFlD
ITtTSCO4tOLdN+xMQFKwaDSMg7dEuAA8xbQ5+A7G7VMNu7O6ddqHdZbZMEScMLK547Ah0GFc7AbJ
bQA2sd1ISetpUB7k2/hjTB2BrQZPZGFtOCpjj60Np/wCOzeO5x5PEeQPx3ujWb51aKDD4oNOIcDb
5UxnTozOtwGIEyJniW7H+JKl7cLwAHbgMGdnyK7pUL16JoInPsOE8nWRHiC3QEbltFTbB79nBWdp
qfZfI2OOjY7l7q1IqEcW/AOOwzjcaMMugiWGh5u814Z8kZVBmjLqMjgZDHQpHOJ2r44MSqgQpzU1
H/+I7ZG5IMvmoUtbaqXDFK6UDUtjf1FOtvUpHzBit7s2dKAWHocTWWgWN+7cYGCwSwBQ/RtHVL9I
IdCGuMp3exkPFTSbDeJw1hn40Sky9lS4AN6kXQlldqv39y49SJTPoV2cMb31xRmunHdI8yOq+gp8
ys078+IbGRRl5u22Jl59a0dYFmyJBlm7v9N/5fhYMdK+R90LOb0Y/VjkW8oHS2aswE4xpXpRXi3Q
J+xuvo32HPsT1M8/EI/DVxTfuYuUnU5u1YyP3ECh82g45VkfjlCChzrTnAqP5shKFQhGGdnKdNTm
ZUrzatEDxjPoD+SyBUEBiz3ge2Kh+GYznHMB5a7cGEfxL+vqVc9jL5w7zyR2wlhboGATD2whP5n6
y2FfCk7KU6wB5Z+F6/suEqC6d6zESp4t9iygVUnbzYtjAISslEAfZI0dVffwyHqnWsf8O2GLAAZP
v5iuopCpjneobOtGp2R0H624avANVOHbPITiQTbj9fyGIFLsp9LppL+Yh20qOHKS3xE0JA+E8uaR
meSbP12nAHWSxHRhi5QkIS8WVuk5E9gSirucitMYzpaBfwnUTeP/eDERNLgtBFRV1S0UFEcEEUYh
/Uw7f1/rhQ3f1eguXU8U2X76DDpGO+S8+tuWs7LvflJlI4r/JPGJlJfFDMploG98XAyqva2ZrtDJ
yGgTs3PSrBroO353THR5Q3axjVpwY2Uu/o5O5qdQoluthHZC55SKpiuWbo5qRjRvIQC5ANqQ9Jfx
xapoiEKzwfUs2xovT0kFtU3f85ebmSSUzEjXBfG1za9vXCKgvPQ4SwmlC0g1NBLTuWquhnVmbazK
S8DwEJ/MkuQAGAxONdgMRFOXCqFjBAYPIdeEM0EO3iGBq9YhmGR+aK7C9JYjsGmhrJyDam2ynZWd
PNgM6mMqcSN27SYZqWbRRTTulN176zWpPM2MlnTkBHKb3aYe+KGO8s9DiVXl+4H3t8ZHUpDpgPFE
abZ53+1CliZz+40eLqDMl2IJ0Ruw8mLCT0jRaplOVnur1j9wim/85DY041LV4r+U1iePOVLQ3chS
7PqocPSLiFG5lubE7IaHzkdxKNwEL/jLyovRDK5ZztZUaCoyXjrGzJGKupVYjuzTAkCH0ygz1nUb
uqaY8bR45PJpC0kvn4Isb8Kqs5NXlARuGv91+aUy/lm+fxbAX6VmxDwrR27X8zoTEIQEFD6LYB1N
hcWrivJWh2dxmv4bHL80j41ke/A0GR72KsSWerfaT4upanwBvMtERflIJBRJOWY7IkcTiWrGMO1B
o1NPidYgOjolKyffqDy1uTTLCT6InZQZLifDtv5i2OCpNJy5TaZFcvhjvGZcYvQ22V4GA2hmW+ZX
oDcF/yfhbiHsFKubUL1Cbg+6S0vYCqfxL9Zfs4t6RMcP0Kohaog6vOZjT2EEmsK+IBhtKGDHJb9G
dZKQW4Tn3v8MDpGIg1Je+6ob+gCNaKp0GSw3mBS1dztUlNpd2RiZO0VfOTe2KbDJIgVZItArfGrU
swPUMZ3hZkeKaxaP22J6aVxgAmwHXhvC0Lh4gwMbaMQu7FwH4beM41WhaAtNDOHTLULivaJnL1r8
zgFLpE+4ayqMFSJTbIGEUFEjfUa+6cci/6dpS6G/6OlmOCG6A5rNndGjZVDP7fDda/w2T6UTsRe9
AgQ6knqsAdPXt4BdUsd40mRypPhboSUzSIAeHx3FGH59OgvQsB6RUCw5xQzepXPuA/yhpkO9m0FU
77Jr3T/1EnVAicxIDVZkQRCFHJvIw5kF4mbSKWeTSxn3XN62T9p8ejEQ6qLXoh9nJJs9DPp+7Ujk
BvHFM2E/3wecNN0vNHs3ZLM7IpWyUe7A8aaf9Li6Bf5u15DDnu11/TIoH9HD1DDt4WYMPpV+k2aH
fPyBVoFXRJQ34JwNY4/eRNa31aHkYjbOYgzvgbuX2C0eHhRyND7oOy5zp4yq201eMaoEfdPh4Gck
y84FbC6p1BcKOCiw8IM/jA0Tkak78LKhtd/5LtwV5SCdO+7543Rm0jCRBiNRv1OHNyYreWWdwh9i
zJNeVMkJ01VAI9iNR2WkaAJfzZQQZz0SnYkEBbvx19YdNa7PwCag5Zn4ADi+QeMB5S3hFCG/RH0H
8hf7vBbuI+bOpFB0T8GNENugNZD3In8mE1/hc+xc9LwHkdFBsCm+2/hQGU8jdAzpN5vniwosZtDr
6ngKKBE4TStaJQZ1xdE3dsY8D2qvcXkW4Unlq3ZaedmXCPGCRKgNpRa2u54LMDjMkFFrZNDEf4Eu
HAbukLpc4Y1o41jjskJwM918oMRTvS7gOChMndHJUER3i/iYoING+A33ZaQuY9DQ+gPZaSwNE9Dw
jOgs4j93FH7CibBPCmChWWkTq8vX0GK00NfI4Ie3FJIZxCZE/lOR2/iobEyJHQUDH9dLR5Zi0KSR
BpMSKDJQi/1gVb0qcnXqyp3QHdf5UeweSbNNDVYYzK4JwRP55FWO2biGNkApSEqPhcq41vClyQiZ
WJsxgLF0TOLboEYSdCx+vK0UfOnA/SggkWDgzdRxeRpwaoZdBcWyqtm5s1+XVPKasp/OfAQeMjb0
BaJ1HCbqsG3OQ4Vmuf4obmO8Y1xSvhrokW5CxhZVC1BiaA/+eup/hKx2E95Dry1XPsENAStkDnEG
GjxAB9b1/TOZqbDtOUH7vcNK2Fr7zn935P6IA+qkpWbOUc7Mff2juc2vxowUEm7Ys1iVt2A6Qt5G
pFMirwX8wbPBFFlV7+Zg+8ixriq6gkwGecGFvGaOJTff6qM7VfKXhWdEvQj6igkIMgVpp4g8LLsI
AWpD7lW1YJWiMBKNCKCHdsGV3IjXJjp1BqenChISHBvU2vEbTTUvkLWXvhTxK/xN4Xs66n1Kd/xZ
Y47K7B8aavK6ChnzMNsApmeIehL4pU852KhJy/j0Pmmb1BAx+CwF4BGQQkT1hlaNvZZfU6PFP3Lv
ICc2auQ79yJax6pjRR85qkiol9Qo3rQI8DggmNKdmYjh09YXM0I/0tctp+52IES1ZR7Mfe9qKCem
laatckSYHSCTytHLo9RugwLD5bUQtpHylOeXuMNFwOWutXR00l0HIVE2+aoZzxxOYOgnZCYeS2v1
mksPr/hglWEkA6Udqn2BE7fGqG39BsFDz46RDA74nZlfefms0WF585eW/yqyHUA1bfczoGo4MOFS
kO/F2DbiFYnRrL4NJOzWHq3fJHxq8VJC9JeBS6dvv2RuyKAI/0rFN9gYb6HZJYNbJ6yzGDHIK0PZ
Dwww54grhOZF55oK2l0a6ace/JXJypp+vXiXWBD7j7xypAlW9adpnKOOQWKPY4XC4KQPF21Xyxsf
eV1ny+3JkB8DfAzzl1GDQ2PBIzNtVGeU1sqeI89UdvmlR12jRMv+UXTHzHw3IC50m4+lPOoIffaM
0KT3KNz07lqDSRli/Jk4cLDEvw12DqBak7UsrQivzmwkyyy00bCaCwx76ABTFnt5Deb7kSorP8C+
QWDBSt2OE5Gv0rxASLOVNe7K4WEBvN4ywcRz4Gbike6LWS3jPJOXBM+Ed9KVu8LwlqvtpEJzUqZb
Vt3lpdtAT5cOvHOs0aQPA27Kks70D8NxHR7U4KCPj7b+LiyWTVuZrnOIDXKgtj6q1j/D+CIZOhTO
w7eBwgTGKIhDZK4owFVmow/Vx5F9DY9QpK0FW7ewuZJG1jVs8BiwPQ3pLLdXbBp8loG87xltzQdx
gffARNe881CRm5BvEeiwUXGtemtwzoKdyJwUARSr0XJyhHoT6zalT+HZip14i+ZEtIA6X+DXt3ch
2nJdr7sToz8HBBK4z11yumJ6Npzc2mvQyoydkux9mmgnIsWD+4u7YWy+MYSLyRbrdYExtbwKqTuo
kp3g2oX/j6Z71wR2Wv4E99ijYaOB9YUbOx8FltmBwmNOInHvXDijdvOCS0CE2DOgM1gznlSn94CW
owe+SJO8yi8D2ziHvnXPwSYgVAqW5VNlcPs6ULFhPR/IykKzm9MBnlpEcMqfR/co1S+VZdqAXbdr
tkCQnBAJSdESEkrzv6R/b6YjHazA8epVrohLDT4jUqr521Fw7mCyIAA0bj975YYgx0S+wDYLzX7e
3yvtFJH6wkBoJ+eY7KubxaHIbu+h7RMGtNxGhbVUrE09ipBZnKpyMvWr8C5I7taCvBBe7dUQFxK6
mnY+an3MT0iQL6lDPS4tTlyG+PpEhvbtllfFv3eAo27I7hwcP0QkN8wo17iIiqXw0a/GJ9gH2Y7O
6h/j7rKKgYz98QUXZMHxPPC/VLsIC5KUNnz2YeMK4b/yGGv3NHhJ3peMVpsKweNLpnwg69Vc74by
0zdf2gxNGS272OAoijbw3x2RrdmGac1Qr9n+qcuB5p+BRrlmcTEwtUl1VOD4E89qtpJpxc469Scu
anu6c3iqWJWRN8ntoqlOiYLVmuHN3hQ5fuOZj7yrNrj2uaX4kVGj0R2PC24oN7aWhrHGxdQjAku3
LDam6iA0GwJfFrznAaKjF3G2wvHNU5krK3AeWfwY7rjVynd7ZXj0avhFr8CCT/gefQh95iY3bda2
dByJtSbycg/X4JUE/3gYO+GRDg9zfGT3+pkIWBIYZvLcePB84ebS1cVvygiwaX6+ozIpe8hqAQI6
7C7Yjnft5NDPl5Cao6tgMAw8VNYc5xj9aNWFkXvW7shQFZVtuiZ3CPkOjp8blq14x7gyOgtA22Sn
OwXGwfwHUZElWqHYDfKBBUZGzfX+Bps3WLgV2m9ZhfDtv7WUxoF+f+TZfqVA8SbpbHSlzXCddyBw
OMcU+Tx4ZObaSUvEwW4sXTIaJ55FiiNtOpryJ/nbGQ8061uqU6/+KvxVzO2EQGKEKU4VYq0o62qw
p3W+RbWERDKJ94yl+2fBiI20otV7p8YfFQMjT3Mr5S/wKRImGLbzrnRA66JoKNbWLdg8uz8ywc42
dbOPj4r+DYpsoc4DA35HEA8KaswSHqTGOjZz9BUshPrlxSmH6I67mUPAB+jtIXgLYkKqyQJdR96/
iljueSQlezeixQHfHcenFr81znLWc5fArYlAEJ4tO9L1gOsRpZ/kWvKawJKhWuW8+9azSi5st99j
fv1vv4ctLL4Uty5lwE7zFm4Nb6PKhxEbaxPO+UYeKj0cjOK7npix4prEQPYCFSGmu7xvVpxIHeIm
+tVw2SdnRQRZ99f3n5V115l7R3bvlAx3umu16bSnId48ERvwOZ8n6doz0CicbqRK6OBPGs42hiQk
B2hfU4Mz1DW32nzMM7NegEmkAI7gFSH7oRG+ojpgdFr5u+LO/8fwRExb2ZXEhAcrcWkG246b3nqT
rqaiQV0JI28unqeV+dsAHrHzIxZXRtU2hxlbxwrc8p6SgZ3U0np5W/0fQa3Es0pMRT+xuktQotaC
yfl44B6e4Gs30FkVKtqljworxrgtfGXd1uy+/OZZ42qeY5e/GnPhb83cZURKKcZIapo+2O2WykAV
ZEeMT1VW7njG+I0nV9Kvte9i6UnVT7nbF2cVcmwML6MyfgC9SDzJum4CCGPXljkFSiTrPd89axUD
8r0hliJoN5Q2XepKxnfLVzgau8ObvRxf2orXuY4/+MTnS0//5cxW2XiQ+ZmJtqZtZhim+NOquwzF
SUKokuEGaER8S2F/s1EQMxu3AdEeJzAx9gx2HP9dIMXAm2D3iMOwJgtL00YAm/SutIbCmcgM+C5t
wtXsbSjT6wnSCTLTqtqSFlG1+FQ4b/MUPSUWc9cjJPOVT2+5IOTj5Ml3yTCgTZz88DAgmQIBJUA0
gpiIVEmo7jqUm+LU4fHx75O6nx8omQkQ9e84f7M+szLWv88TY1KjxLcBOkymu6d3ZxVpcofASdqN
z/mpZuif0hX8DRKBIUG/JN4lDYqdhnTtYUYfVfy22Mcw10kh97AFYkUbEi+FyyY/9gKlOqbw8rNA
3Bi/1QmW7SL60f9S4oqmm46eXY9/PQJxPhvhQlku/pt4Xfyksv38xiBLNyhy+U98yOst9OpHY27S
iKRZRmuSAX4bVjNbsH/xhQl1yZTWOno/0RfWzAglF1QogqIz8g+/K2aSRrrRf/qmW0jKgZevKjBP
rofuJ/au+G+V+DUKYOlg5+96ZY4SRCmjHaTypofkbi497zoSIxPSnjCT0bcTeX6tnY9bTLMdRzpT
HIV7O0lQnb/9t5SQ49Y71NwTpufCji+UFwye5fLR8U7FwyepwvN/Qs0PcMc468hlyJIOa7udkWHa
k39A8rGOz1smlRLnA/KM9CHOz7bW3HTiu2L50HbXcC1zKbNydr1wKcYrNrzL010Bk47TfMk9TSWa
xh/Q84Ob+Y+DO/B3jWwzKQVL/shewbklG8pOD7QIYWa/FaghixQR0J+p7xT3xT5LxMbN8R3DJJhc
qi5Oc3o4liDEQyAUhX3BfgDgOXHiS51oHXgb9GIM/S6FOysAhGJbipj7kTNtZnECLxJrtmlVtKy7
Dg03kYH8uYLpZ9odRmRwnnQ1kuWWK06CTyCsVvzpi047fc4Jkg/0MkH0z4r3yYih4hJ9tqQIX+OA
SBKM08w3Wmh77zSzzenebWgWeOIbeBTm1pMPUu+GwaajCGEkSNyDdOSG9aZ7JRGj8DERN7Ds6OP9
ZwqcWB+WCjpK/VSuODNLpPWysote/iyltUknOoT6TWdgkTYLkXRjH4Eo7x/DatXfmPAoje+YBzcV
aNwDfrtbeYG5NFwsQvuUddaeBRx3tN8UomDqOK90Lv1Ni9vIx02y5OWvrI2mSDS4e/kflURMQwik
esLMBb2EXJJPK6ChcLRXRnhAvCnZcB3CdVUddAJou63f7htrczhgC7ZT6eAdYqbDL05VdnMuTUKx
CX6KiXwxN2o2OiVWxrBJ/BtAsQvnTEH3ak8taTjMQdFKbxP9aho2ZVc0FxRt7oy/GkmL6csSdhRX
KGayEh8Byg12eoNoYWhZdWhXYzxANNh/5pb7KBBvpriuy73irXzoJe18ubTjPw8nkHCciNmoXXbC
0goHpTTucumgGnaM/3l0YuUeUBCzhfnwGuBqdHVPOhEOuyJEh7jVq0eaOAhNxHKnZ7ekvhjmVyzc
5HmrAh8359dkk61sh/jqI7At7y0xgjKCdcpZpiwmLMaYcxdJeX+KgBu5WbER2luOGFkPX9a045uv
oOqkhF3whDcGXr/yJKDemH/hmvs4BP9mBbQ5Zvulq3ckOwyVgh9qW4vs2mW+lfUz0WstgsrYNpq1
D0tDV/j4l5G5DePfwLdNwamfBqbM5GMSic8CZo5yj/QUbavToQKzdGISSl417WPAqT7ZMA/7x5jc
4iOFmqA6osRAmrNTw+ZHN8jYzqOImzsn759lrJOY1F4WIlWpLBOL3797dBMgTJSqzMaTWwVGm46L
tDcJb6LkFvG+a2SC/iA8koRHFp90Hp3gJwhbCjb0Q8aLGsTDiG3kn3X/KKnNhHkNM9xUq14mhC4b
BG1E4ZUmMReclmKP4s8XN/xx0nm8K8bICDjQWUIKuFmoVJR9XKLO43I1oHUUMPDkO+tXNWCi3ZGP
Cq1FRv2X/5aQtzoMkxUpqUN50LNmP9Uq5nR2GwiJyU2KayKc55Uwz70xMVgGs10u38IL2Y/5VTBU
oqYsOtjYSJVrx5Irp/H50+NFQZ0syQydCDEaiPbOYLhaXGTzrJE/N0t0IfgX0YtVCceNB6TnL4Sd
BN/MwmYcz2cdG28Vn4Hv3+dSyVyEq/C3ohqIHfDMSE51BnQblfqSwZSm88IHq8n/6r1iOb/WfU8y
AIVtdzUB0zMtpyJjoY18GJm4E1WfvrQpGZB4H3HEGsdGMkSgW8wEECYULlaGJEV+KeWVjHCykI4M
+9Lh0quMZxfBt9xdmYAarFJdkp+Snyiwk37D+cuLldNI88770BHRVRhL48M4qhsJvbD/HvBU1Esj
vibdrkzItyP5XGEpeioe8JKLncw4enx0MBRLl2d3XlDAAEWxWbBJgIyMqmalZYc2eIndWyQYeYZs
knBnJRs/olN3tPCT6GCPdwSYam3DTmb+TKXTo5xIDAAA+l9kYGJYwvfIctIOhFsY3kz1PmJKt7Bg
bIz6Epc7D9uj8VuPkKrOjXRWmDoingTXh76sdApW5z3yDX6gggyAmpSkER9YB7Nix4xtmnbBcGys
NTttEzetvNQCt7LIMGmDaulHzKAlSTTwT2K0/grr8zhBmORUX5doarTx1tE4CqeyPLfjw5fW4QAq
y6GbVGnqPjUG8BsO0YaGSdqkyFO8aYW6T1BiZKyAI0RE4DuxxM/B1P7N0czx0X6Z0qH64SqJGAcj
D2aDsy6o/TTh0P5DIlQeadhrRPAfJJGpUFouTNT8wRb1l5c6kxsJByZqyacnHAHjyX+VtaoLqBxs
YBBoMeGQt6gjJ9eArof/UHMa9TkLGni/CjiJBJsyaHIHl2EoxUzAusNSfv1/TJhpppmlWBNUfQZ0
qJmUV9l8zTX60giulH6d3T4pq5I1n3x+GJQ1PAkGe/mw8KkmB1rsbKWmt07dt7xXOnuUnh/3Yv62
F338xzVX0m0VfPnVPSXvYP707pa2Bm4yPgyUlTgtcukn8F39u/6MV4kdWo7A/abtM+OHXpJGLV3r
E16KU4fiN/xnklQyLTk+mXVJrHX4yc2dmn6k9fMkoYaBL71oh3CtmGtmK4V/tHjSvkyUp1KJsIdC
cROdGb8zYsP8zjYFFdFGBmXZKcSyIr3hux//FamriweT7Bf2IHzzw0CgQr0W/QtE27O3HfQ/T0D1
7/BXyRiRc9fqAzcQDpTPY+p/9PpuwpyL/4by2zjVkPCRnfAy2eWFI805eSj2rpgPZm2lBiRRpEcQ
QeVvarzCeEbIhmvn4Ym4GWT4EIsGjjBnHX7c0YLXJ1/m256JovIzIOyZkEyy4ea+GoeHVK/z8iyh
ac/rH5ovwfrqaAkkrspSBkawY7bcgG3bWZylHkE+8Ybr+M1AQECmn2x4URAv7LgcVDxsVb1hLM/Q
k9krf54Rc3D34DA3+FCwuz56ZIHmTa6uogzJyofN3b+7wWXrmuB+Vx2jWg/iecam4cUcmcNzwayr
ZbQllXzqbzLweFgXROX9ErpRBfypsKuRuTXO9lwld0PW1sZnCMmBtarfQN8UWfH3QJNPIfGa2IHN
6lb84kJWddhfPKw7huo1b4v4IVPCnErjJET9vibknB3wqh6x7rvsrAWMA9OLqC8YRKSD4BriGsJ+
Nq5i7TRkV0NbXmhIGlssGNws8YHz1wjPeysuapzgb+SH71y8pqfo4iOFDdi14q8WSbBCHi2qp8rn
7boGwZpc+HVMevZS/xjeXXgBBB83O738sOEY/NZfA6mBf7R4VCDJvrFJrV0SwltzibnCJmbVW/z+
ibufcffANlJiYf5V2BU/uIVZ8Cyhyjufs/kycPBEcPc1jIv7NSi/fZTDS3ez75zgxf/7sg5bvKcz
7DYG/702PhGigAE0EMbpKetQen0o96yGEZcLTBSJXeB3YtJosNfGoQyVnI+ppP1hAujfsYh0ubNE
POP6wJx4XkhDWAWAOJ5S9DNpJJUgT7ClejupGGScvN2pIa0i8QANRGN+EZb9hNunWA0Ggh1JbyP9
5Kvujv8FnPYw2T5GFr+Wt0by1GrzCI9qBooLlEcyV/4K7TiKiOyHCwzDfLqyxOOSz+HYYb/cebR2
6xovESo1wkJE4VM0tlF8joQ/BB3DD/+ZpR5RiN96ckJV+Oc2W37mw2N0GnfYpRp8gsW++eXAZl0S
r6Lt0gLcIp3xuTxYbTZzYvVK/RoeLE1pmiXMUsqqEchErfaTzho7ucf0A+ScIGZIjt70K7Jke1P2
a+7JxIzRGz5eo1lZmux5LIVuh7xvyPned+mNH72MP8NvtmNH/JjH8pxDXiTlUju3cMjDOXkpPg8O
Pm/5ipQXeMF4Tb94aZpHWG4MAtme/bd2ScjoYvSHpR2Qv5XuUDGi+R6IpO/4w7L7p2qAKDk+U5wU
xCNRbfxpE2sAf2lOboorINqjbSDQI/xG1RiehhpINDMmEjVsIqu7lfqtFnf0Eo530hhFovDYtcrs
0qnVk7VBkbOp1+TZMLqk2+JA2lLd8Y0awxzQ52vo01yhAp2zhDMALAwZG2CAYWbUq/9ZgAUHUz7D
7Ybtv+SQo2ESEQsKDrtBO9khnSo1GjEV/1BAGECRWOAPSzNyR6jwDtlw9PM2zmP/e4JrmK8LHkX5
2rMbJfyGTSlDpmM861RRqA2Y4iVje+Xqf4eOYrohOU3GuDQuIylr1nKEq6fQ7EuQymWeEXUrW5s8
eeQ/4j7gSrszEFLt2VhqMWcUPlgI55/8QfltqLbIxjAKFznIP3aS9UzOh4yCDJDxE1j1BayTmgDt
fFshtsXw8jdBym72aUMi4xwWD26oRR9mERkmtC6fF68isS5Sc1YblmPXjMWCuhY4xqDucSaFkg0j
OjdX6Yx1QdS20SGinARon2i78Nr1+/gQUKTUC7c7x9LWQILxan64hZlAF2toKtVwHXgQAC2WOLG7
yKG5ZBkRIHcEdIcYYyHGe7N0ZpqS5DCf5AJVkO9WhOUs5KsS74UtPexXDqcg1pB1kzpu+4jviVKa
9kQwldlG4miEMDJHk+BCGdSzH7Mox20ryExxGcoVUFMmTNOI8wAG0bJnf5P5SEfCh2z+QkydhGTk
CYtZv1shB0vn+y05UNZzJiHjzpCmi8/M+m3xWKBSo3g1CEgHn01HHHDCKh/6g1+GZkJMUEQgtYFc
uf0fSWe2nayWReEnYgx64ZYeFHtjkhtGuh9EQJDep6+PU3WqTlKJSRQ3e68112wy5WeUsHNxC3xq
25yRGJgK/r/ihdPe7MOhJXC5vnTpissb5yPBtQgab5Tk0Kwwdh6gC0z1puGUWKBmY/lvKs0oOZGw
sD2iXRVZIKng3AAsATxu2N+0uN/C7FlB/mWcr75+5p63KDnP7fVZYOPTXnuGrfUiCMCnnNXMFqRH
yeubAJQRBAubiUX1BQ7+2sjDfkC8p4znfvh75ismhUxDxHdDWpy0ojsequzLZo3/mNvjVwG7sDE9
lIsZUrm6eBOTcw5M8rz/PtNrKb7hrG6mYaM/bJmZNbhaCjxTnI0XQ6FfQ8TjwxPvx3vyI7d+aX5O
1PcshmezydPrzGcKjs83tByHXvtq8Hjo84+qPiZP37jvTP6QYG5MUH69Xw9+Lkai7rKR5WRmyMZR
GjYTOQDitXx+rBiVArXAssUTpmKmMlPdzMm3IPt3gljhXfTa22vYDGA7CSdTQq+AGe6dD5igX4fR
IOtjJ0yHkhSIjhirYV/UqF3uP5xdBto47T/vjjJFZY0V2nw/PwompO2C9+V+KuAn5j0aiWyqj/lq
8EkO1E/exA1fIYNkAN5j5faX5X8YQ9bc+rdi109vOclAvHWz/L2qN9giv7BtUHAxUcu4ZBmsqu+e
Qr7BUERO4ZGlA35Fh6TYGSihMOgYms3cXVfKuoSf9/qXYFrHCf1cYV1e7LHNWI3YtXIpBByBqs/S
w7vFVYPqs+bzp9/5Tx9HFbZtn/xe+P61/3AWK/I5IKuejf8D5wBfDMTrwtknWNuT+Yb8LV4hS+lX
MUBZzRfFoP57xvIaVaJITs9ikM8kLcojOZCJOOGT5TGQt6tPOcij6lNc373nH88lgsPNd+jjvdqv
Pjlq+Wu5O/3pV4T2Pv7Dgf7NA/zyxLMIxDUaUr6i8r/lsf9/vMx3QLKWDZ/aoeCv1v7/vy8G5Abx
F8UAletaUy1eKlE9/Dwf3W75+TuBCKRVR7g6Bhk/+vCKCPfpbx65yFhwJQaHAvF1pb/BL/gZdJk+
p6mPy1XFI6GNUNdfBq6nGhTRiGowaPj04T0/0VB4/D78qI0r71V36HyJnwbB85bnULjLc3h4TDL4
asXn0x8XfQ6AhEXeAiF8UrVdSZWVIgzR8IReTIIw8kImPxzRxyJkR9Me5LWdfEsXXeC1DxPv5fMv
j8a1Ga5C00EhWluA5gjRbQwngssQ58i3pb/SQ1DJdcFfpIqKaHnGVXR773xE/SAGPv+6/VTReLr9
GF5/4ho8PD0YfOM6cHWX6z1w7WxoZfbTBx7g5chLmV1EIAOc6c+oOjyoDOm/MFNyjCtqEr/dMavm
kdiE2yXrrXToPOntPynShyPXcrkeXKwTBAjvQk3p0SFb+Nci2xh3yleOFtRrPMPLAsXNggS0weMY
Mv+Nm9dbHmT8s4qyoAm1iHqGh4Z8IE5Z8Jcv3z6GryZErhxA+P8yKLCCCjswwulC5hCVW7FQirjm
Xpj5yHScXBNMQmIB8idt/XYMBAd3T3KOieA5vigysSug6XSUN42L2/zyxeWl+dJff6rx5OcNITwq
ACaPpj95zWUR11yN9KeIqohL6II2cRve8dJSAznA6WJ5MPIHCEcMbXfpj7peFk7MF7q43THO4A1W
A1Zyc3rseCh33fKRWzqaMSVe42fEjIstiaX5jBFceWg11nfr30m2rtsponQnSpN/HOb/f6w6bsqI
p9TFQ4wnXDCw9dEWqLWDX9fhGXN/JoyNDH41HzGYzw+IGu+n2yk71JdyRwfFEyWP8YQVk/OM76fy
lKdIyB47bq64ONx5SBcvz7SOxbW4tqGKHO6n/FBCFee9n/3b7rZDRm7uiVZ8AOYAqJ3SXc3j+7UQ
VvHtJOxNNGHrU3Wp4/SkDS4RbSvrBst0L4SITtHUFPG4To7mvq2j/yRC2n61N7Yp0ugHbA8URut0
B9t9bzLEi3kgDeRe3xpbbW/u89jcH1bhaq8JEIY1aFU+RH/4pvze5Ggc+zUiquySX2DFXB+tnfBT
0IfxiTpCqU3cxzcd2xr2KY83ti1sRmTafHpMaelZNnmMhDtO+GvCBg2awjPQeHKLlui/r7brO+2j
EmRxu1Y+sArgJ1oizJbmEuIyT+g5WsImi5dnHWJvBDc67Nc81X2zzuPlReD2TxSa1VzxaD/Cx3NJ
HfzvTymwXrackxh6xJyl95uXx1wOXq3TW+tTbq/Q9jgd7iHYvl/pMrjSPVBFlBzpAJH0XpJjy1F2
MY6wXFeVrR8RUWsfwhm1+rX/7++N39WF4074wDlj8YpnFnPpJXv+7q+0QstlMnFxXzvBobiwHrer
sOCtXd5ShpywHHmm2r6IzRD7jL8aFBEJ9k7Yp7vla0G/5h3ml2yruLl56bJUhP2yZkhUwHDyJNVf
i2fWTLPajeiJ1StuWx3Is0z1E+IUgQ8D2TfYfPjcPlWpebRyPTzODD95gU63LSCUpbpTpb+CAd6Q
A1bvJsaAbY9hX849SaeXzp2T3bCYUMErvnv905RbR2KIUGbEYE6ipTEsvs0EVE4Go6XEVcYRG0LV
0+B91pfZRKXf7eBLi7rzINo1VT9G6Vyka/RGDPcM8v48rOPvyub2K+kecroBWwaNzQZPWJ/It8a5
5sVfRxELpZGb3cIgMJJrF5E1xBcvPzSv9YgCQIvr59cIl1vtGCiPgdTOUcdQek7OhZwjcVcRau4q
0XS58Kgzx+c5I+HPEBwBT7fypL2Rl1RiMcq7TwzqakPtd8fyS3kVKOZwgKV0qzRPGw5KQTxcDpvh
gesESHgxdN6sraxW86mx7ZRj3mkgMgC6GIRISF5x279G/5kvCr0GcFuxhucPNm3Ntngv7+ELGVzh
CB8t9SI+RST3jrtbEU/mr9bXyOQZc+T+LGFLgvvxgJUdY0swG2gGLMuR5DTDb+GPdgi5nuve9Kru
Mn3J5WdGfIWX6RB3mQgqJZxQnb0Dh4wGi2lla9DMJAG7V0J8KJAJAmOAaiVSZPsNcl5TYb7RXcCI
V1/j/ULU+wPQidQtJC35BSlmzXzkDkstwd+JbMzuSR7X7oFA+8JwRMkDEmXKHyHTXFVlwApHsOQa
KRBqV7eHRQDkbTtOPyxx3jJSPSSkiiKvqAmT1wXyvmS6GD0V7U5YETH+0TLCQPtIdAED28HjRWW/
eMz7Q4yCgQ1aXHc6laaLtUgRZz70ATQD9mNrwgl8OTAFx4Bx/1r4R1Yi8qDWYdlbcyjrfvYJ1EO5
az6+cCtBM8sACZXe7OvAqlO/k+nOK4pmtHVjiKveeN8RZD8P2wZFRqPvqgvL6bzUV2vR4wIzzT+J
O+HvdZDPP0VOjh1SSYyqCCx/JlsObzYkLWxq+Dae+qlXzmOdnjr/NTmVS/V5HSeXOzEH38SEyCdB
ha5pr/3cGIfQLlhtNBKwYBd/SGWxdWTUhMEdrsQQx2OFAnjAtAwPCsIo4ZPg+znudTh9sbrHXvYZ
4BqGwSbFDK42B+QIuOtdcL0eQDa9FsTBoiCTQ4Fj5e6y3UmDiyCjphijYWCwwGUmK5LSFgoHzwHE
gir3gqMCnodYMfOuW5hDeM8tDqfNZglfphY5Vet5tIcEX0jnRnaYBYXoHSYm1DSr+kPfw3XsHsjy
Kf2JMP/u4CjMR7n9UyavfDN/bv/gBOGUcCyPQGiwYxDs28lnhRFi6twJstXW6RtwvbBj7E+rvAHf
A1IRlYCb+CWtU+PAekI5AeSJ1A3BzrRHNfmO6cm5+FAvQNnfza4rQiIkAGnoZfS41pxWPLIXBHd4
kvf9XCCBwXjXgbyn4/3JBq6vrHA+iVewtM8+260PtUV4GQaKcXbcTttm96gdYeWC3qoa7xn39cPF
3b23KGhIa8FycEhPTUnv+8Hxuhb9xZHCCNPKpThc9KowkA7Z+pRs79eS8B40NifaHnfvIwGSz7cN
NvJn8Qx80TwjyqSUHD7ZY5l2+IrVxG5I9h2vTlJ9AwJqGHf9RsPhsas0RCgf5Q5vYNwTUSw+KFMu
rCjEo0uBQy2cfGsjmdoh7SJ1jz5vHuYB/bCZ3SwZiPmZ0Wu8ommMZdMjS3BYDq4YNGoUMDkPKQP/
KJiRGcM10MaYhR7wli4Hbu2TKcMk/kMCfzO4ARwkQ8SO46MHq5KBNPGM5TupJecjT5EOlMGVfYvT
OGeyQeG83HetXdk1WJ1T+nTcPf6RqIv/hO/+0vaOcNTc6V/i6Q6O1QO2ILaMqo0FAWXXb1UXqyNk
6e6vtkMv9K3sO1/w7/UB6AYnwfR1XUUAWgnQFmSwFMrx2wfhLqRF/Imb7o0cRP1duOP7jHzz5Zn/
5mKTvWihYfksMc7J+1JtJXj7iOvj2QifgdlapKMMX/jM+hKWEdFino1Qa14qZ5doIfwAake7BS3y
vsbDozjDlP7lsLoI1K5UpraCZYCMWOKn9oELzlLlaRzwQR0b6q7FgNhqvulGZlKyWJFAYIqjrpvv
DrHRbfv4999AAU1w9oeSHykS7V1JbgdVMPAojQ9Ib+JQfFzqNORGROguiv6QRVruLOcUI2OcSDB1
At/ZUP/h6ZRxbAkW8XFIxRaVKepPw3ulAVBuCRVstClS0WmxayDJeo5BWfOEuK3qz7GMZ2U3M+KA
afI947RgY4ImwbsBIQbIHi2xXhLGbj/KAg/2zw1DAuBbCiyqKBK8q54YEed2qg+AacMn5kbQlInV
mzpPNoMUO0IWMWlDWgjE/ODV3Tx+L4YPiOIbNUxobwZ37D3+2wMZsUBGmzIWBx22HoBvZExsbs/7
Up0PvTNzZeBAwN3MFx+E24kOAa3LejiumEhJMKMtJDVJHWTE1OGxNgYUkUzaMfxhToJm3TBB2gjo
weF0iTaF0ynrVnbOH9jpuVS9Xe6XkptLHlIpco+JZjWgRAPSlS7vW7Ny4A/jARDhX9AHXMqHASvJ
TbL/P+8F8qW4pRB6fNMQ8B1WzbP2iDFYbHk9kQm9xPWzkyvLbdF8AJFt0iHKoSrmi30vU6JR89kg
Vfg4JtA3UyD7dmXaT+A77DKsPhhxrhYzLjPHD4nhkCfDcf1mp2CmIN88tlU21DagS5CvXLKXQU4F
JItAM1zw3HtH+LKPfevEFjQAEdEnt+RVNxFDIHLmB9oenLZpY6iyiMPhIM0NV0ehjRoekF7Pd+QU
jxJaG7eKea7j4PWD16yixTZ23pSrSK5C8bokSS5JWdpXPrnS/a3oHCoVDbNhzAsHj03Y3Kf9FuMg
VI4F1mRB3rMr3hu/gnvhz+kHQxlUDo+dNMRP7K9Hixkq6it0IHi9cylQFGC/AeF9CLFzYEvncy63
1O2SKlIU1HsOU7Gcs8kkjArlJlMTu5bWaBTx+phw8aFrYmL/2DzTKFVhVR45UYeQdmPAuajbV6RH
DuGL45VpIK4UFOi4XMguslUWXfmj0ofOP93jS6R+L03uJ4wGkv7fLfuoqESfdKvtogrgq9kdmjpO
jksLUtQYQ0U5GokmkBar3WVcxWCsH/+pdQTGSYHMdTM2K1GCDaqFFcxavDBkt35FJrHtlCrVUX9e
b8pF43d3w4cyfHR3OAUbtTj0evwAE62+NboOlX5dGD9EkXD0YdvNZwWTMSzbsijDjwqvDPo7YW3c
z2iWX/CmFffxCNvBk4o1QCeIHWnGbUvVyKgKVg2mfYeBsOsCVk/MuIiNinESquVn+X3Dk4M0hHP9
1TL82ajYjlIds7m2kAoYoRHplYnurcJWbz0KTmkQG0IBB+sQlhU+I/H4fe+t1R2SykHEjouzx8Kg
WHvu6TAfzH0ShDC5Z34AlrJ/0HJjV6Wo1/uwfQqkhQSJyUOCtthllwoPJF+8wcx3KmzdObLKABNr
9lyKlCbq+mMnBlOBBtUabx5b79IgoobKd1ijH4lJnxbsji3e8CixQMbwyoa7ImPP5IA14jNMeJt4
391UakHc8Bw8AdjfqUX8HP80NL2Un6NjYmVJoq2GkhPtMG69xwZ8DXQW5cfHc42jKhOQfOb8dPGN
ZcTEBAgciFzQwR7P85l5NfzY+54wrKaNV9Htl++WJYxZ15AslJ352w1fedugesNbkVnIg0oPBsgX
eapefxaZW+GZIbiN8JUbTslW81s+GcIGKbLre5cxeJSDvkx3yqhvxxl7MHzixIGOAungzIp+4aWX
yYAcpxt4sYgTHV7ni/dKgnmdhBP9X21tMNpko3DOBE061ZF6fEOQR7rT/OeaEGzLdD9hk4+xaV+p
PJmGUzna96D1P0mwAbRbYzlPHYVNJyHPmerfCL3DVO8teaf81iIei9ueDVkaqqsBstBhjuckm6J4
1ysMfB0A/y+Khd7DK55wqBorL6Q9w068syMGZSzmWFT6NZxsPM1kxMacfmmg5z958tHdvDINEyY9
sQR0LqanXIYPuqRweIjWUKPNRJ9Sjx2wZcsW5ohDCWRihqhBBUCrhDlpDMtfrlHcZGBdMGk8EQuf
/RVygjNNR+Tgveri7F5BayAMhEPokkkEsD5x0S9gyG/QzN5/F7yrp7XBUGzYCIajBt0f91WFNWVP
lgl+Uo6KNJ4e94LJauobTqts/bx2RywjKhFDq6eK7eLaFG3luCLYgPERQlraAWhUjtEFogY0H7TS
lgyjp7TL1+k7TVBxnDv3BQ/QYKrCvYYQONR75EdWdiQtlXpXocp7X9nivvo+V4mPxAVLmIHpFKoJ
qqAj0chxD5R9bN9gskHxmNH7wM85voQLysMXE5GtXPgoaYhPfC9hpAbSd+0+jXDgjeywzLha+r71
6SUYTwfMbLCveM/fSBtxlG+sffjGysWacPNa8gSur62wpIEFKbFYzNvUUMRSyMEAIPPHOAnPVbDR
fO0w3qztTXFY7Bo9LrrZh3PsManD8cOS3zndHIKt3HwR1mpKSB+Ij4cPDQkNl40ijB37OzmjspRX
rpJ+rEDTdvyrpWghRWOKEONKx0l3jF2Bdv4Ic1lGT9V+qQPSHhejY/LwtKh6Axz0T7393sDiDzKd
RWBbwNWUKMIX2W4++9x7u1EZE3cu2fXm67OeHAbN7J5kBWsLzdZuSRV7eTLefE6jdfaF8oEWDtt0
V/mCHqUkJxoJsrvIsCCJXbbazW1jOPsaH+JIN/2+tOmmCtvJgelfM2m9y7OgKZweG9wJuksV0/ct
kzd2lssCs83WBqLvw5G/CxQJAf3/Nl3mn1axQ6nyi+0uQ2YuFe4K3OeHqXan6ee2QQg+OrUEMv6z
x5yFTSRb11Jp3fBKFG7rx/e9TQLKv+nLz3hB4u0N2MI38TTfG4MWzlYByu8tgCQWmOLbupzZHNrC
uet/GdYEyqDaqXL1FT8Daasfv4Rmjdx6z9kt3gi6cufFsJn/QEyUurXpPyM52zB6szCe33CFGDNc
ptiMkBVq/9TvxBW8VeMA/x3acctRxabLsc5ZrL2AnjOcM8zFH0qqjxOgC5GeXygHAz3sseVhEL5X
glswITHdNNGIc64lhqvt/RMQMJ5C1so3LpfxCGvDaimZA1p3S8QHAx12XJbbtnC9s7WQtOnhPHRF
l0fUjdv+MOE/yk7OneQm9VqdHOJisJmwoTKJv4nPGc11ZrTDuWNqThDcFz83PGxW+DQrZw38XF/D
n30yES7fsrC9RSK20a9Ij4Umuv+bGW79e9w/YMwfQKvGfYFTNVpSj7GsEDyz8DCpx8o7l3gY9Z+f
mtWd3t9RFuifpGamrlO/o8z9wnND9CfJYloYJA0IiYOHIp5NO5E5PS8yrJk6vN+p1CDs7la78WVV
odLCP4aMfk8hF3mI3WHtYuZXMzSvIXVRzD2nW9TrqqPbqPO2fMszwZzf4EejM0VGf26jQ9fFf7Ib
ZtdFnwbQuX7e3Iz8TtzzvZwBmS8tfoxzDEW1U5xqX+0U1UaztYayCnXAedJZbXRGmalPzB5bmKDY
7Gjt1wvV7+Sod2wWsHbxobfh0ylWPlKHm4SZndV8wehemd9IJySvYWYy48uNUpteyV7UdOf5D0RS
GxYlcWtAErW7m7MKpA0L5xUhyiuP0wZi39Cv2yPUPwxB6g06bQnHFe+2Jtsrh09Ufz8eLlo9AgqQ
gW4UwSFiGDI3nALpXDkQSE0CnCvLaz59dn1YIA/MMtbM9RucJGwJC1bmcfjfacGdFCB1Mb/Keku+
SN8mehLpmjIdc9/6E+gEsUTjoV3r7gOhB8TLog5jo6x/9Rf8L7u9MNUej/JCj3IQmUKKfxyz3+K3
VT/Qq92P2DSlEC4YXOUWU11oyeSV6faztHE7El2Iy1BI1SKcuhBC7dh50CtXbVin0K3fG8PB+BGr
CQY8RMQG9+cf8p1f9bru3eUkaMMR/qyw4wc4zGmM9nkb81a+NshPYDPwlxe7rA+lt6E4Tii4iP/A
RBdJBdRwGmc7DZCmkbfMG4FH6cdk3SYYBXZm5+9sKnGoTvb77IOLr6XglThSUCFetLuTWUdUP8UO
Nwrheo/Su5/k5LN9j0fykLPFexflSLdLI+PjQSv7MUtr9kZYpNi12sbuZeCtgkjHNt00gusirdH3
zNRRr/LlYIKOd7P/4pUfy4P+RdRm5I9MGh88nuk2xI/m+8FN2kubPTe66WZI8J6kLjtqLlopJYZ2
CwmNIbEJAMIBSadsXTD50m/4sylcyOagzJ8ThUbhKbwGExJ39jW/qB6eWJyjh61Q9DrYyOKgNPVb
5d4SKhhBEUXpDP9gV5rhE8f4JseEziGeHaemdpFM4PPhLqFrdvGOjxy1yURrYfdriHGrD414NTKe
BYtOMa83PQLgR2gOcZkQxb1WqOZrkH8SKx6hSJNz+yjbU5LYuKGt2zOMLNDOVPtrubYv90EGJSzK
7h3QHdJBBjRKXbEEpky4HFuuaBku5xkLF/RlkzYnGrnhp+t59Vv5WPXIVZgWPxxJ9JYecLG2tRjq
I8BmiqJDm7AU6V2rvRv6c8zbeKeZa3j167DkfpbZZwnz8NQV/oQ2x2yOVQJoih+2QyyaxPj9dpJ5
U1ZfKm6hxrEmvF6x5uozW8sYfkJHe32p8xosCS8VS8UIBlHgcrRAs/knwMxq7CW/htiASvZn1DUA
JMMXJo6mwNDgK7G+ngJHtxnC4AMYWA7/9tyaIUyUxIJUunk1e6bIA3L+f/U2qrdNcsFYHI9SmG31
tqOU6SLI5Byzcv9eplt7PnOKdbZukFSzpJZUx47brrHzlnr321ToGP9oxYR/ZPyMze5Vr9suzAiN
7cjpUM0gkl4X1syEkJzUgenzQt9LG6IsDDb4nRw2KVzWKr6Qc9pNbtOvIfv1iVeZbiOTw8k1+a2m
2JCOr0uW0V6T/iG/zyvi9459dRi5TMIyx6HDgGYDLFUURC8yCIA60qebUuZChoOAeyO9bgONEAY3
+VVTFuYiWnjphwGzmm4KGP1sygchi/rca07da2DU6hCCJNNlSWC8U/HTjgigoqy9PEuKixzdEruk
289/L2g/DziH1bfyR2pAS0wnOl8oKdqfXocao1d9GdhlAqeV4JCi+CrebhqaRtyhXlGnIcXGa2BJ
J3egmjXjgiFCc4GUtaJBcAB+IGDi68NmegG2vaTiRhjjAfHvHZ5FCzkh9+RyAY7JpDbfijn+4hPQ
P3+gdIHXUONOZ6lXgXJA8UC9vicF1f3fg3F21V5Ajszagx9WwJf+I646n0IZRVp1KNiccR0ntUDm
xxo9xAhJ021ugkQNgc3h+fJq+N0LD+Qo/FGuUFO6TYNhFPRG0PG8cAwdlU3AiUHmzAOJMNSr6vZP
xP8C6dEqhusB2FwoXtqvX1mUIjPgPIC0lLTXBq3OIfvMXKw0GA3dnSfxZ8Bwh4UJ/eBuxPCDF//R
FZg8cIRx9uMKwxg/MzdNTt6DM/iPfb/4NyXTn3BfRvcccFkkZZEKsiCCsONlAsAIdGZU71THQ9xi
qQ6VmSgc000ECGsoQpuo1L460ru0kIwcloPy9xi38GZuP60R86bazAmp4tPnrsF9e+UPbzDkYEYQ
3LumkoUo0xHmAo263PfipjL2JTQ4dnarxDyE+Je2J5FFtaCV4n/aOinxO/lxVRDrPqkHt80w4cIw
6DSzdmgY8fcOABTgXXYHyNpcDC5yY8TRUqcWbn0YWOqK14CbNy6UC+61OmxlGz6LARkNC8A/Eubb
HfyYX3MiZ9tfko3tWox0uFgpHqhYRhS7BuJeFSfXFUti2b2F3ikdwipYPQ8qPiKPSTDFtx5mwkmZ
UOGwOx3Jwepe/qlQGHTgbYgAAfdnEDPYZ7gvQSLRvtS7nT5dQtc7gCsyyhFccHa9fMbV3Hw7bkk2
Xan2JNyrqeFkl6gidgb1OyNPTouKoBQ398SbLlr5c6mmcIihXrNi+KnMujzO3JRs2uV2gY91LDnx
gtmp3D4YEIy+5r5iclT+yGOCBARn74896Ll77AEM6KZTHV4qWyUJKpiIPWPgJ3QQD5+Z9GS8j6qd
0WX3G86/j7vpm+wY9ip6SHvwLeXf/A78gahJcM1YnzyYqQxme+ba/5qN+MOZBg3239QxiL6I0zpV
WShCwrvr7CcYYstQLG5fmAK6NHmKLVWulL7zu1945nBokCcOC5vT9ovwoQxZqrhTOOSYQODMgfrh
fEt8gsfldCvqodoFOlxa0BSSLF3UWbO6qQZsbumyQjJb8bjfEw2OJJ5SCNfmCKAdBmP50f4SZ0Sm
AQOjHU0df3Fb6RaoEdTc1T8RIXaQrRlY85UNsDkEHIIocG4kwYahCZztWT/2mxndLX+TL98vheFk
pm2i3OYFE4/w9ryRiVYXV64sj7i3jibFXFlItQuBALD7N6ucWQU3t3Vc8PEEpq9dOXS3UIkJhV59
4TwZU0UApC8mqbAdIdoC9zKJnO1xEdrTjUUMIFAMYC6g4rz5vmQj4uOvU3cwYzzoVO4l3Zr9eqMP
XmqWl63oC6zIscQAxnzj8r1cvkee3b8n/r5Yuc02AZI32SErIyUrXtzzSQ9xUIjnzBEzR1Xslz39
w06ADJ+e0EvFHkmwa92+OUPNEAh9nJwBy5rMMX7Ud4I7sGkitWtxe3aWGDQqtSTmExLFxtdWQmMq
OwPnPqxvkqdQjwA9LJYoWL0u3+Kao4sgT5tZAFe+l/bJf1/h0iOu5W8ZmFAJbve2vBHJl1bvIWJ3
bzTpZJi15wkrCka00NcOqzNOBnH/qxEvkLA+ZJjx0MGQa752NaiJb7y2jbjHUVN/7DJUBc4Di5et
PjHJtKtjxrJX/KIjIcRFc8sgYztuAlg8mC0FIid+8yubPgNknwzM1WW1HYxzWl/CkRIaUi6WtX5q
rbYgkbA90SRxinwJYeowuJjSX5ILuQAO8PROeWNBs0Sm7RCDa6tQVf+bFXxqhiM7hEW8PknaSXbg
m2h4YUaSw4ichE1zcXqDje606PA8yOjUUWSsvLxb7zJ4ktkW/ok/zzflHt5fHioasCqQCLaq+weE
IMnPj4+OgEpU2GiArNelixl/ZMUeEZEyn0eS7eojG6kyxdxGKeH2BZouF/ys35P5pHvgADbcSzD1
h5es4VGQnULohV8rHnsnswnKZXAbq9I/GFQCtc8he5GNCrFHfrZgPAs9/zQcCqIysVWEnyO9z1pY
M31mztjFxpUqge2Y0clqMUkla0So3PxFFiM3l+4Z7+pPKlv7fNsCEpLwZBkF5yqsiYGxPUpPwt0o
p9pwdohTFvzkhDkXos7ynKybnbbQFxz6+C3DTqiBP+UjpiRO33k/xpBLi/6Mbb0Oq9p7ka2Ch0PI
tDoB/GZwnEWQ4zlBGrwWxSWtsyYUYDxxiuiZr/aQ9QNqGpSmB7PYkyX3qr1ehZ8bCRAcDesuIE//
rkVkw3i+Ul1ka3AHfFWFQNk/WQ3PNbMBIMFXOEUQhvXeZjSmvtMbCBo2fYc0HPeEQRVXEDzuzke4
ZfTQ7h/PKKWO/1mCRyq3303lliyRYXBWkzMWm9dX+5tje0tZqTVfSrN5KrWlj0zkxtxT16lwbu67
erXnwOJdpMJfBiQDeXeoZmEuAtw6GVxlyiAic6gruToK7kssW4ZkryjB5NAfqwMG5rrslnXwgBbN
fA0eqVD+sCg0DdeqAFL5LDr5apm+zQaIjGPOB9jjQhayuDn+GTQTTf3G+Q3spHCoJQJakGblp43z
7C4G/LqV3YlRLbol0N1K8cQzuTEirQzYKllONmcvNQSM1IzmFsEIYnUVfQxMVUodpueESmUOCXZn
ciXRGKE2DelGnoxg6NGxXCJYjIknZwJODs/9MkR9r7/YgRRsBreK8nEbIox4U7iElTPSzkDAKQ8i
YmG3O4Doc3tHWsTfYfv8TN8HXPkO0C1RsjkScWfGJ0oUozvJqJgvhalQfxJmHj0orY09xUzfAOVm
m0JjhmYbV8RDky+NO5oMXnpuXBMs+sWTlIUiZz6iFylYsoA5/rR/bHPaPbzhbGnAgMCL+8xGLHvs
408cTgjX+qEXR6JmnEEaWKzOA4Q+lHfP65940sGLF6IbdCC2UUcEDxWBr6M6QHW9jPzRALHCZaxZ
7fTMDXmS1+af7t3OnCXpHgz8EZzIS+w3D7heb92CI8I60vQtzQqFc7uDxrp52tql3bM371fQ2ulq
EA28L0SDenV6cUxSkxL3Jjvuk7Ej8muGGL4J7LosBM7B5oPq4L83OVl3RH+lXoRDzEdxNCgzJt0j
uJNqAmL16h9NY1EE3DNEHiODeaxJrjTeOxJmiBpChvNvMeIk/sGqvtxyWnf/MDgDNnaxvRB9dhYO
k0dIKhyPgAuCgrp6k8nt2NKS3zjMOXA3KcjydvawBSb+5S5bsBsDTmIsspi+++DuxrtkkM3luhC2
yI9tXf3nhY8dk4qL5iMGVJijO+itPri0ffjyO8J2gVUKp3wSwkUvQgwcYiKeFxyAhWPOk5qWnV6J
2OVgJqalTeXdoz04suBgQsCeghsJlboN+8SnEME6B+GiVR+4DSp5ida9pDZ7E1Lv8IICY1vuTR90
wKeWED3eOCqgUKHuWmZnskP0lHahuQM6INEQ+4E0hJlPKUpLdAMyBkswwdgsPAMsKhMp5qSh7BGK
4M7B+zafeMTgo/Ek7SeDq/zkhNSXUp+uFFVv79x0ih9ikXeU1zDLaZNJ62aw3dHdlLtCQ/Vgy1ck
vt+PnU7D1CwtCGK0kP5QXUfPEULzFFPi8P9fzJXBT1e29IcN6JrcsCag9cNNkS7DiEyaIAaYjFOo
5GOGt0QgM0E1gZip/gcILuWPmV5vPyC2YMNLq9fuxNUyk66QEhrk9sSoqzCUEa25abiEXIccPgum
1egK4eG8qA34SCzlPaMkDFT2HSBLxnLjikzJo4pUGtqaqiKggmEniVS+LVbfQUeDxqXmDsgtrjoA
A2y91snWJiyqj7sIsV57e/LeMZNUuaI0pvdfZGKY8QoAQom1zaWGIOx502KSB1Iibzg4a2OdQTNh
Etn+upSrAgwFf4sTprATfIGydrNVuEWiLT+Ihd/g1zJCKP+O2UDpkt2J5BtB25hAEghEDyKp8K4O
UMrxH5T6O+r+c0kvWp7NeSe94noCW71d4PHbA84OYhfVbyV0T8n+qMnSWDmFRD3xsppwEaetCA4D
pavf6hneWRFpI0c3HiAYkYHsPdP42Sre+No3WJc2WDWJf7qTVJc0c+BGmkgmD33ShemI006NoV9h
HRlbTe9ENkoISXYfk45hS6SWsN6Yv1SPvcC6TXRK4f9xdF67rSNbEP0iAszhVYGicg7HL4Rly8w5
8+tncYALnDszx7JENZu9965ahSkDI7UpA4YZ7DKEpfRSVogJEqblHlM4RsGoylmvA9ZxgFuMS14y
Ex/rNs6ARJA6eEzQNYZIfnlzpVJtEvPeEaF3Jza3DJHXJf11BALQb0JpZWjbfjgGa4BmoHE3Vb7n
atW1TXdynaUA3rtF0PAbbQyNbIjX6FfEpdmsakZBAJKzkQBNW8BvzESBk/8c5AQl+cjYoZZLW2Me
WhD39ifKO73BBWOITGIfLlk/+BD5ClpOg5Z7zf/8x3AcgC2Qq5lTi2JE1cgP2o9L5iGY8JLowjff
x1emnlyWahdFXxyoIm5p/8xJf6R96kHNADmS/p2IB0+3JqQjTtUZrb7ee5Xdd6Hwd07+iCw2W2Ue
jdhPUznWtBBpMEdgFzrpJCa3Sl8WlgDCFrrE+JSWBkItgaCsnAkGx9Eavxm9FJ3cjlB98qg2X/8q
2HMi6BuW1UQ/S1dZopwSbl5F/EqT+E+13iJDmNG9wo6Bj0DfO/+Yzcq/9MtauckEkA4hd2DHB9Xm
vjo4pUkE2UgPXBscU64R9Lx8Xj6+GAReGaSSr1r35KE5bbQlP24K+I2h/8RfoeZtLKSxlFfhRDzg
fAAlOEX+KU+D26WHCjOpEqeuYPXQTzbyB0LCpAArnW1dvttqXUMhSPtkVzEFY+lS/lzVYYqNo1Oy
lJYR+n1OdcQty9KiaaRZoX5KHqIsJVN65PKm6p95dGV5uVfdJ2yiscBtZ7OR9X5MiUUypscaj6+b
PFOhS2EkDm5RA5x8Jg1z+Yf+Nc81cGBQsHie/JXfBujtQ4JIIdhZfzQ30i/pYf4gRI7KRfqd3Qp3
Ftzk7Ni1m0g6WbD6QQ40p6FZdsHClZbibVAxCW1Uu1pwTzSvPHplymUItgljq1LYDS8CI0lMLE3M
ll9ugYaA0LH+qeOgitt7b3rzAoGXJt26V8qS7cuDoZmz9i+PNoxSo+7KQS1eNMdm51FqqNB+gWV8
10uBdgw9WIyU5BWCCtK3A3BtdO/5Xko/dMzHtUCIAQfoWXQmtrC8ZOD0rYcbbwPizm5Dvc71E/6B
EWICYPfSNn8Mk2YjPVdslsV6MCZbct8txPapSeeeGy6SqLzrXb006Tcg9l3gWm3uJXyJHYWXOfsx
OZZ9pfHVpG+SV2RpOvWj6YH+3KCRmkjazo1/4q5PBx4YzWpgH2wY2LbQ2yBgB+W6RHsXEWE7Kd0M
Skgngnof7eNqm8X9WpXsnk6Fua9Dljze2F7+tpaMmopnTHfrpIV7MU5hHBN6fdG0c5k6pcxClJ2q
dFxbK7aonhFWp5zFO+mvoXbxiHFt3H1d/gbJfWCzbzkHLBnoa8vQIxNpFZrbgeGl+kiZj2q2IjpB
BfbAEX/a7EQ6dMHzeNHBSDHvxXA1i9sYrt1pqrlPk3UQHmLYKBv2sDJZ1YdBP5KuLLgnt1pJX+Vy
OjTv4gstmZh8oxmDlr4RZmH75myT8hbyKXeCgxqCt146IxbMbONBDO4i7xatwVhrTOcWuOeIXYJm
lMwMisBkxv+LZLA533dTRPPGh54U+QmBlx9LX6j5XvtK/yILZKytPBLjh+9RXP/kCEw5lkKcoVaV
kqXGNintPQsfcPMaq3cB4E/9GaoXpRgPv1imVqNqL3ad9isbb55hyWZg2BsWB1m7kLtWrQBizvND
SeamvJC+R/NU6FML6jvSfzP3Z+o0caQk+HrXY5fE5ITVZUVZSMlnXlp6NQOZcid6aCajjZ5jJr8w
KI80wJS9yGnUd77ZphmJCBvwU+ky+o1slFfKzuXeY2uK6mWr2Firlex77NcIuATjhREO2o65zV0U
MhiW0j+/+OurN+0ghiIj9/wAyp2TphU94WnMwSMa+zJyfDJ9UPrThSR12yguNPMiLzyH+a9FUkyC
8qq/NrbRkO4RfPvulQ2GhlFIpi9Pfk/E//aQeQh7/ndJbxyWTDt+VXhM6zdVK2e0XPigKgu7iwmv
o1v1xqmmDAzYI5lhuNYX5n1q7+m0hPF26rwJWB1mBQAt0iVGFF8bbVxRsSo3WgW9BwDiOrQnTsGm
dvQ4n9Q3VfsYJp29GtmwRe0NXCs+u7REFMRNATCJhGQIwSn6XTZOA1kFsB3zeHBfzSEg2bGgh4DF
khAY8wCFKDV2VXVKihVZfYw+OWrINq5c7SB2aK9KkJ6Zw8AgNndyTqXGGO1XqSkw14CaB6KbAQvp
8045muf8kDOHjqB2k1PGkZQ5HLKclbJsUSib//LmGH8hxUSIVAsHd6sy9wm3CbG6ATNYhCjBVlnL
8hE4S1fO89c2pOwjuRo5wy4Izwa12RT0sx2YdVdvaqrCo8u8VLKd+tR9O5Bv1OJytbUWiImLNcLd
pj61CCcFtvivrnqn/aYliMbflotpCFSc6a5lNgplchrUiFxLiHYg25aVAyZDdEyXdAiiI9F1I5Ee
0x2shFkP1HRYaVi28GeYzaFMLnr3IzcHdLXDHrF1D/2UrZXjFXIB21j8UgazLU9mMX8jwAFEYlEx
uqW5uFbAj0NqZrf4SYBYTw6cYpJUq+5aR4wb2p20jFf0/UQ08ws5x04CqWje5OjcyXTbu0wwh9VY
k7k5xY5OY1J6RMGKOW5td+Y/spHRxx1oiZFRRGeHr6d4qwoH3ZWCu4qz/0pSICA6fnAv7ZZQPuyA
nsC5+Nda8CTQgFxb5Kgip4U5OvORwsyTN4tHXEnesnKZ3kF643kKgYLvYcXUuMLEOPItHFqCPQCF
IQae15FtHrgPcErgU996jOYWns03Hm4IMm36N1zlVDhms71GRuetKODx89b61tEv8KUVaUfwoIrY
ZmusUX4nfEyNkRlOFY23Fv346XEbVW/FpMl/sSCYiGchQfTCIgp3sUL07EnecJ0AmTgd+iqY/fDU
zm728W8chatJV5wCI8ojWwu/+qpjuLegYUY+C7MXrb0JLIP8DFJxHkUbXbObb+Qk8plmmuiQWEdg
GQOdJxk/YrxQrs2f6y5zjhPcBrS/6CGOyFlcpzdXbeno+4rpp7SCpTwkSw+bmd4XSzxAK2yLRKPx
U+0FezJebTQ8JEqRooA+PkUC+2w2RLGJ4zqp7KD7HsInkiVffYRk3v4J1pF0lQK/bpdNNhuRampf
D4dYpMU2HifLsd0iFKs3DwW/W8+gNt8L8qOrdl/k7OyrC3tBl3CqhqaOBXZcD/ljigvsiNfqvlvb
J3ePsqMszugBXadK4evSPWS8gkjen4/8HlVj05wPHETBjQ028VSH0Lgj/mfylXELncy9BcIsH68R
p4El8LUvIdwRpaKHTEu3Tbz+KrpvlTBNGU2pz92PrzvbVMk2tJCk7FmDXX6QpX86500uNdUHYz7r
wA1Qsp3b42KccIdT9ggktYFEkPFQfVuvVtnBfyRPjeOuD6Ifcl6vf6zxBBkekny6En5bau1n3gxz
7apldIiWIBlNBvF0k4P7q7W5rcOCvB/U9AsRiwWlIir4AOGciv+Ttt9KuEbf3kPvFq+9T7QCmW1H
cRVCzKVbeYJUxRXPsi0Q8GJubkiNGAjKI7WwbLfGP8egYyzZWYYwwwMmv8/xI3MvclOH2b/MobKu
toG86TbdwI25reHjRBv2eGfCy0x71vjPWkMY8QBE4z8GJJF6zlkNzglt2wazEPfyUmOJ/5BUq7MA
qbzUdxjb9PdXGEmaYaFehB2sFMhw0pSjlqzRjvE0IHdFPaiXaqAu2JqYeZaDZxPSAdmE5Qt2lKC9
vobSSWUCPIm0PU8xZzrtBi+8Kbey2pjwf78j11u08gF1WLcp1JdMM/8na5lUWzhPXuZS8U+PwdpG
qKH0/CpJ5CY+C/WLvWZsb7nu1MLKqvcjIbmhZazVbtdhKVkXUMRc22CsHiYXvip8nIBpjRshWEQM
Qmdx6ZgoF5JyOwgF6cPC9p78Dig+k4p+PwfPkfAg9dXQe5JElD78+rjbaItcfgrup8IvhyEjFlaw
DgafEytNSFuVl+qh3Sk1fQYez3SzLA4WC6KVEYKxnFmSDRldyJaWJfLnxBk53XXmM+sWRUnqBNN7
ijsGmclv33BgflruV8EzSdKddI3WHAI8u7B843/5K3Qv+C5j5an5wFQPWgFqqzoOI4/3BSX0IGi4
eq40pgmhRYtjnBEYb2WY5+18PEY0RBnYnfpTQTwm7RomLziWh6VUTCRIKT8LzVoOMVwd6wRPueWI
U+Ex1zEasUKjTXBwB4Z1D0nfeRevPGjt/9uBzybSH1WRDEvA20hPd41j6TsymWSOgnMmANIpmuhU
C1gy3jHzSBonjzV5ipAQUEmiG49X3jc6aBSL3CkRrhYH5YIvUGjPBB6B0Fltcy4P60lIOBd2htKQ
WrQt642F8D7+A6ZPsF+ETLNDk2IpK1k4+QURsxSkBceaZpWVdkzJyope8KRBSusTBNHMI1qTo1Pe
BrKRIqfjSW1Xwo79qw6/IvSdLr1zKGDoV2PyYvjug3vOWQKzq7/jpDAKtn+ankHQ5fslD1xtMQyw
Ym7zcDg0W5NcnHRH/hGQMBQTwi7suNWV5kZEB57TCjiEerKueuLAKUWCKVVHAjyl8ghezE3WkgEo
fyYTULA2lFk2LPt2zU1BiFf/D6p2vShoEPJs5QJW+U8OWUL7qXRSl5xswjxuVOpamcECLSh3p6qE
iHK0gG0cMSHTY4ISolfKYc1KvrOcxOW5EP6pTvIuNOaPS+OlkEwdz4K/FkuDQSMLVxQ59P+0P2aa
FHjv4lkC4f3Svzg/b8Pm6PeMNB61tR9/eotn27oEQ5zjNtedUDkUwbPEyKbAvMNGVYuERbMFSrh/
2luzGf27q20qh3mxf7fci5fT/LSr7rfh5hwthBil3QkoQAB3eDyLozcBd5ibaUoNtJTHnI0Jr66q
OtZv4/0D9NTLrzhaiCjnq0ujL5K/Ql/qB4GJXrmGYkbYFO5LSeFkjSBvg+kT7TR3G681S3+C9luj
OCF1lNOJ2NodPbSzRuuNg1HwjUyyxhGHxpPohcZbJjSpBqZ26Y2AOgmPbDDXR/L01Bm+soQ4YvjT
t46mvx0F+9pci+IKUmOWbvtam70EFyuZ1a/J9ezoEk692mcLiwayurmy8rOGAl36IYu+qt+ueWjF
w5B+Et2cJUyxKMxUSC1gGz1qp63PDm46oAjayqmtzRgjQoyvhXJrp2AJ5lgZFqXjEK77ZiOYq37Y
kipbuKANUCJNWF+Fx7Q261pjXpFc4RFGN50fs08f3Ll3LX8HxQG5469Rv4hyNpOtyipQKExWbMND
vLGsfc/GmU/q8ertJo4xHKRiPdn/kVuzhHjGizyPSdQhCoI4jyhfeQCgrLfSvazyHPbc6GwS+a9B
rmz+4wvMRgX2v8P0sHxx39T6m/gSgco4POWWM+5IYOIqNKShaO+I7ucgnQ1mlDp/tE9Bmg1/rsjY
c18GJ2IfhxKdcOJ42cK7DBJaaGIHYp1OvkQiyNJHENNrf5Xy0qErJORlmzdU5oL1ZNQONyghVvsg
jG+FIngBUyzX6QGcG/Uk5UslvLVvwyXM67cVOO6vwsZpbxoGcWkSD5qMWP55/XfWMwPexQZY9KKd
982Kc8p4yJGcUPib4IYNhvPwN2tio7l/3GnYlB2tKc1at3nWtiPQabqP5nYcoFqlDtrl7MQpQqYv
pkA64mvkUCYTz9svRwaaGW0xSyJ0c96fMmMB5VuubQ8QFMK20fsqAkdi3h7x5Cdd1fgou5JwCAyW
8JwaOHRwoYUwd1gYys/eN+81x08Fhq2GJbiEyVU8iGYELS5H3QGt3NLHIORbFzX+c2lkkx5FlPug
17aktmQ1vU2drhfzKJeJwpwtCyX2Jij0xXi1iHq30E4I9PSm91wkFMUceMItvWwBHyhP6ScT1ZzD
zxGVhgCdD8qoQaRbRdXqDG/maSq+PzaL4a2e/Wgno9x1w+u480lAOMTgRJS7oB59CkI8TLbHEz8t
9ir9dFHcNBF/jG9MqiWnfJLnW1iVcIe3OfY4vPPVJVJWeXSsQC8Y9xYq4So2HcX6VnpG2jhg0aYF
K8YCUUUbfy5kmwbpYytDJQadm66GZTbki6qgNemhFqk5VCu3GEuXSeeiyX55IGW8BYGOjh7R3Lng
SDXpGablIoQTIP9OVfDPiBGWnOtpQUFrkXdB9uiwIcWArUf4H2mxGrqd0bHnJbPIR/49LKqmXZN2
QmRgfww0tn/hleC60gOeADNCwBh1Vcca8Vsq3QWy8BrHcH/o9nKONGz+BTnnvSBuJRP2cQqf0Afe
akbbwFSAv/SHJmQE2f30RC0mKG+jEZ6WDlBOw1WniAcCUQ8sZM7NrZNUXFwB/G5cHvtcP7T8PQsg
SJzqhDkZKM1DkTwI+g5yAsLD5TO0xlIvyX0alLtaJ8DRKUSy2B4z42minFJb2khSyTyLZrw/3qVG
fqYiflBIKqOxM9msmIjQeCiWurvV2n+msu4FKPJycQn9+hmXX1kefIXZbnqm95Rc/oSCN5G34iiz
BIOsPEL5uqzEGvs78E26pvtTSghSWyW7uSrwc5ETm4eOAiGxBTFeQ9EfR+q5p8hOiDXXU+WiuiHq
QbVGRm9K/4QmumjBzwjYJbH+Bdm4aPh7CZqJ3OyfDX5pbnOFXa/BwmTAh4makxxli0I9yoZ/Jh1c
ms4eA0oF81/fuATxmMe2wvnEaDQ3LD7Hh1iTZTXUG2/YDd2vH7NPiuYtMMs/Af2oFdbPIO4PIkY7
AAhRP25F18Wyod8doVa3vtXTD89xfX6k1Dxn4juWY0IcMbUkwi4jtdiClDIMxafhXdP+6FRk3e4S
Y7EYa4xRkHaSPuoqzAaS7GRSZTemuCvG5OZdY1k9kuHZ02jSN1mgLVLXXEsYuFi7WFX4vkhZQBHE
SUWQW0bg7ibqf/HYIkmXBcD3YXWK0uQ0XRldLS4iaaoim0fT/rk+Taox8nPeAVspO8bwQ9rIJ21p
frveUsEJYhZPP06ubnhTI+bfFKkU7kNaLguP3ZzYKEG5JhPMa2BUTIa7+weVKxdwGdMwEFH0cfnj
+qhVMHPK7Dtx5XlpLjUpu+BjF1G4NbGFMQq0Bi9fKCWGbPbwkgG7RBNcLXZeeORYawja2sFLarTx
QssJt2Aq27vKyfCpsZ+Dhs6OktcD3oYDnQYjRRupdZ4DekDJeHoSeMqbaZTvrGakyvsdqT4NWmt5
1G7kDrF2/1uTDBj0v817QEzNx6lwH2rg9n8rzaBXQcRnSkYLb5eNKhemmFjwOJTvijNSgaog71WR
dq1IsiwODGA44sBEySsBQs51hLc9565h+oQ0CqttRL/bw6sv0h/xroNFyA8pTQDL+dxj587dS87f
111sZHT4Ug85KAQTSXqk0TLtz3H+bentDnAUK3DGC4iI314yP1/KHBvav4mIS4VcDJBxzHMV4DNi
Xg8M2qMl8OJUOJjN/y8bjYuB+x/2JM2IfwMrAe5umn3z7wQMGy5LroBCwCuE4rCU/X9TcG7J53cL
polgerUGeoNl81/8HEkllhFeYEr5Jf4SCenYHEMZ+/axCOEOim/TZJrtwUqDUat/+V8i66/l40np
hU/gw/SwlKvY/unNYfqmO8akaUj3sPoy0MYSbuYRqKGoB80SiRjRluee+7gWYZcLSHybSRN51vPk
NLR/8HJ9D4eaOBBSgjCJiX9B6SunOFkqUmhwk/KdRwyMpiUhqIe+M1c5YlEvXgqLWrbjkIOB4oj4
haZPG3rXjOa8gNAXzbJ5ZiWrvEgZIebBm0KKNTlPi5qvnOvbQkxRYbqoFjv8tOjLrJ9X/cOrAI4t
7q5yL8afaPiRle84A5618Gg914K/mEgmXO0UxGpY3r3hN45oeE05xzUft5KXmoUyINz2vFFWZq2z
Jvpbg2A1TN762Nhlvis/+SdrUpTFNywgOVwSk7pn7OmNe5vRCzd0UoEe8P5cKeV8Q6ohn5mPiqQq
yhepTMklyNMvyy3cScOboVhMSo+sHdXohkc9zyJ++qMic1H4vyC5WT8smbSb+scw2u38o2uYLqlj
+S0C+6wVrvjZIYUPYwaLkqtU0prB0OgRg0o70tvogPvC/mJy87kT/iIaVlKYL0Z2gz76aahAgVhp
HcSrD9b8TKYr3M8MBNtVhbsXlrbSidRp8zh5ewaT+xy9HJ4UzDixUMD/FR03y1fm8IO3v4wekScg
VM1OU/vf4CvI/U+Nrk/LLjBCKhYwCJyHCMdQpFXdx0AUNG7gOxiOiDqo94mSZtlIOaFyY7+DRDPN
EvGSGx0TrSe/tdsG/5OpB3WthA+XT93wsSKDTIZ4brISwd1IOLChdRPKHFE2MnLYSlyVsr+V0Umj
6ft+5EC0RLyUiDlaYrxnbeek4itjAEApkPJTSqQt3YKnDQMzFwqyT3rsVew+tX7S8mqZVVCbuBtV
7GtfoFQ6AjXjaLuVeN2qpAPTLVseK941/9LN87RHWA2ZIY3KpmctnIj01mgrEFHhe+vQ31QIEczA
ZiW7EDAUencsXkBuatcRTce8sinBzDMpAVDVRpiySGfrtWeU6luuZ5q8jR5QnvbUuVI04w1+T4Sv
8gFKHOpDkq0lIOY02yOTfhgv18/ksDiPPVNZbQF0XMxIfFwRIIwAKQx/3eFHd/95vJfKh/HM8OEU
f0ZQhVelc6ByTNsenVCyl5AVaR2QNpkm+BpKRBp4m7j6KlgpPvd5zkdL9iXJYcAPy5ZNFfNzy3gp
xOfOzKOjK2st81A96fWWumJOfndfrApshHx7anWtwXAJyl7yPwbsuxjhgEdcafqqu73S/YPhVROx
2tTMzvhT5qqJkyUozYA039VmdLD5bh50mSaQ7wi4JMft0um23pMqXo130/BXFT+hmKQXT/Sjof9I
XBXqdsX/DCQptye/vE813dZgtgp6iAOUj0sN3WO6JwtMDGyNpSmgCw9r/NVzI4jQdS51dKHlXXwq
vrWWtIMGoIaLERbf0rBJJXTeS7KsgOtm2wev1DM4tGhFYMLmcbc9VzTlS3ClE4Mswh5zzlkqFZiK
jHaCyzcbhXQYayxLqGrSAEd/2awqlChhgSUakgAp8HBzgnSmVF8QhrMBegvk/LtaogNWvyN8CT0h
gA1lYoHune8P3vR8UOqNEJQEvKAI6j8u7yXUnwWCI5M2AvpFT1/D+hrOQfYK1Hvg/it7R8gubO8m
XBPZrnR8cIFtmuXCQCUhsBrEgg7elv42NxV8LIOXH4J/I/txXX0p7EDilNEe9Z8OWkSe0gzoPApL
xJHTd8X4T6bPOiwyY+oPIS9GaP47Sq86Ha8lzuWMzrjKBw+wVnYITIcdQe/pviL9HV4BmdZZoC7d
zOlKxEmpNGsTYy6jN8uI0RjZjQE6cp/uy48Hh8dC0gGsvfQdsDzRQSxwGxOLTJVCNVGhpSQkDwnu
iGmba98JN0xYg7czM+INXBCtLA5MBxnLZrIySW8CKueJzmM1+EQEncg9kmofT1Bou5Tu3GhIV0Xh
X+lvoFBLzTHRUH0BXRoeIheyJ04p5XJxTluJ3FBwVTowVhYKBYZqc0b33Xui5nKdYka5EkeorBnv
ItkGOQCJaOI002HyFNIXwaB03H1IztkuEECXH7A9mJv4ktJEOqKA75HDhu2wKGW4LDRZpYRC1IFI
YZQrkI7zmG1BuqgYcXTSd0owNQwbtfqr/fAkBl2oo1Bk2+z/YbtqeRJ2NAwTGEWBaOwjdJllZFue
h6Ce0xSaPzo0cQhgfKu/BYM5vs16rzxlK2OMCFJr1jFNriP1ZPDcBdVfPaEWIicXtx1TNEago0ZS
XH2Ui3LpMd6v8/7YMjLxNES6EjOxAqvTQeGuBFcTWQC4caRkyEGEYkRLMZxddySvvWWGwNDbbFH5
U05uGpxlRqLSOs83fYoNCoFJPtBUgy1QM0V0kqvJnwbXJ9efHWhCGiPKwHySFR4k9K24RxPo3Dzy
dPQBvVr9CBZYllLClwLllE4FCni+raB+ltYuyV7wxPVSR/EYbke+AjohyygxFkZ5N1nWnTGsS1G0
PTFzcMRp8UMYNrCWdCIbJw9iGj8qvC2h4G4CkqI03lTrrwPCIPt7QMxJznfNtpbYxnALGZ3ji1Gj
vUknslbgaHFRFD6mAHdiYkfrFgwWOM6TYtSd2CTBBI0ucodznhXsNdri07caMHZUCB/jtYVedxQq
JQSfeOJGbWGV1VLwmbDnF9xgQcNH0IjFMGd9sUPEjidx/ITLMYYEyaGRtOYH1Smq6XCm1k+3oAIg
Iz3CxdkzuMnlVyTu+ntodDM3Oppcb2ySSP4numkPDFpch0sBCo3CI2X0/4LoHw8gmPG/Qn4pw08z
dluWP1dtAPpnEjT+JeOjZxhZ0T9GM2PFD4kEPpQOg4f2Oz0b0O+4HtpVoKnVnUKGB7XYLarkBuGI
a8GrefyorN7xkQqwRksAjaJwc9lg2/0g3JQGmVB8soAhkb3bHQpzw3VAlt/KL988AS3nmwj8XTAy
uhc4wNHoDpOfjIWh9EvRw51cfmOBkKN/nY/+GJewyRgN9WyaIDuFJ6CPf5n46FP6fOUmVl5x+yVb
Xx6MGfM05C+vHzGHnHReHzNxBq4ARJDvP43gWqAgjAdUKwkNW+ZKhNaAAmkwH2varavP4XhPxGvo
3xILBbT3CLOnpzsVZsX618xfxmQXJtAqYgYrCXQOxA85Hzq87Pq3ET8a0ltXeKvqW6TjRP+jLled
8XFzkyrqrgUvqePE+yzMX1N7mMWxo7FdVr919Su2L9n4DeBJjve8u6jw7dsdPWcka7JsLEToXGmG
9GO4e+alqM85w3B5ARAb0UqO56U6UwLOCoGMxSNOvWJKQrz1w72iKhwfVXjJhZxz+ndS7RFlKvUP
GsTChQJ2Mjp6MDfJu8nGRe66WWziQ+7fGWkYssaUWH3r1eqOwttAe1SQpWbhTyhwtTREQsDuZX/J
L52/krK/JPOPnvawDHN2ymm81w3iIw/X2JLT5VKWMWXMMri/Ha26/Cj4ezlCI1HcrPw0Ca76yUFW
8plTf8XoEzmTHN0LhJBwm7o7h3UXOZsl8VXswslHj0WLTk2t2XpHpve/gC51Ha5rpI+DDGSk5KTF
E5TH+HDNyVcc3HtROz6zwnJfFdlGdUEi6SLREWwOpoNQlUEGYiuJ3vABy+IzBqtSX2p5oyof/rn1
SLlBDdhwpGj/atgTZUduZr3RCGLqasyh2W+CwWXcVN2zC79COuxS9c7z31KPbNcXV02ukZh24bUK
UjnHZ2tsOw/b4tOg0y7i4EeLhOAKKTqmQfdYAk+kvyjRG4xYChHdwRwtVIgtQKkuKrO6TFrq+Eny
/BFL/8ZpwIKsN5HYiMIryuEk/PLWoP+6Yk6v2BPsstpRa/gJ0/YSZifYeHeTSzcExTS5ZnV9yTyX
tf0nk0czcpHOpfbKDEcRUa2wFUlnLGOQe+M/UQNcpG1l+ZFxW5YJ4vplT5NW3iDjw8wZsk8gNU0I
KwzlFTXEYDhBS4N2i9R6gH1omt8NHEqFrqlYYt8xgY7fFQvTC7PdQvlDJcq5bo6bouAHmBzyJSHZ
NMu1odFw8qaMjCdFYlz+SOOX7x7iTuEpSJWVn/DnewGjcZVnFRmO+mz3rw9kHqcQ7sCPhLy/pHqZ
zBdNT8SqyJGhtyvj3ZQdmbP30I+OI8m4frQJockIAQLTjPnizsq2meU03Fq8a8pRbtpr6S5l09ta
wzqgE2XcsjmwkLSnw0ykmIwAWSH6/VuibBEJHWSInvcka81JhqXduVVjVKbGjwmDtUX0eWwvCCHx
SKCur9MF8T5oe9h+XFBX7mzj+qQAkXDBknhYDX2cpf6SX+Mf6jrxFYJOGZYYXaFr4oEkJAWKjogn
YjagiMNhLi4k9G8cXdOrISzbyvZhjT/myQ9Oo1JbwHOM3H+R3bw5vhkMw1qbhgS1fFEscbHX/Rzk
oJ3PvcWcdo6urYTo0dRPTT91NBq6/RDfOMJzyqXKHKj5x/yuUmxIdMfGhUXjTgXNUeDsy/tzBGkN
gvTE8JOjhlEHdS19E6fKnDokdZTTbLvUBMewCDQQeoJV8CrNFaTJnN+oiYoV8hVkSzRohugs0NLO
1gI9ndj/XYTokXk6RS4653va/jMAmiN/8v9BxdAoxisVb3rmVO8en5Co7Xl3BjYk2M6bqXlF4UU0
/UBThqaLR1s1oP8ns9Ai7CiNsK3o+/f5XfJ/Ow6pBPeo4VGkr+DEBZLHEP3czU3XJfUTp0zqKbPr
d+QPz0KezoDKNU6UwwZAoQKpjTNv3Z1DJNoZuJJwi+Qj7P7JtI26p9l9BqZBOJDBM2I0p9A28F9N
UD9Ux99NtuZqY/wGlAadY69Qi+mVtBirb2x5BTMzX6EyitdasLeg9ow83oH0lyu+ysYjrcamUTmX
iEPJxJmk/uvRGpXnwX9rBQ+TaHfQSru4AZY0ODKXYjOBJvgVGXwk75YYcGhTG1OKhDFIsWUOaZlr
SxbFM/6TMdi46QsLPFbLbsIymAyauR7DzQo+NGiZPcCqAYDm7mCPo90OJYeYxilIUn77yOKoexym
05r749eL8VdFMNn0qZ2hpsC2ySmJeQBzhMbEUCGsOcs1FVbFK6LFPp1Xhq1cIZMjHmBHwyxne2Sm
rsLbsFFXYbXc1sFXJ689pI6NzaJzmf5Ri5P0h7OSiGg6C1q4sm6UC1Yw2CDv6aJ366mTiAYzjJYl
DSkV/4Z+GcOTSQcvxWoruiBjWc55L9oV+punO16y9jSd4mP6df45ncqQ2BrIgjwU3k5g6eoj9tQI
vEiw0BN6TP2tNZcissc2JvUvtI0INcSRUR0k2GFD5g/H5Gm0w7G37+fqRKLg2Et4A3CdSTe6Efp1
Hh8SjskmIffT0bjSGqLsF2aeIrTZq0BwYYCLJWd8beItNiWm9Lmk6bwBUBZUVAI7c05FOW7l6uwi
HGFKBNDV1dchZouCNMb+LrMVg0+JLfZhtP6EoIAWpyD8s1BF0iqiYYgSqKED88aKjvS8FpZieW5R
5/FgMF6wK9nTmTEGyEQKsmWx7a8i9xgr/7qBCD/MyjxIyQxHsMF19onJdU9KynGunM0sw67u2Fqf
Aaw3ARTLYvyPozNrbtXagvAvoop5eLVAgNAsWbL8QlmWD6MAiZlfn49U5eamEh8LwWbvtbp7dWcb
tb6FA7siRr3mUse1EjqYOYGS6Zk15nM1CwJv4UVGKVIygMj8JtL8PAibxTq+IBY4NglcyKEF0ks9
tVlRRcQ/L/X32W5e5qVGWHTFDzBcinTmX7zMhQd43OE23ilemG3pDlM9oVFCtbR937X4Vm987g4C
Q1ybCxDXDywRs2ph9XsTFH5bBZPs6SjJBpcvyBRQ23nyA4cVtgl8klHEOQxMQh9ptg/sHdGksL8s
8BjGX/72ep+ElcgMdMBtBooiGOkk6me8TwpYWUoH7Yc0DhemmT0B/Z87tD79qfT53r4LlxKIEpjp
SID99Tz+IhJpn3p5csVFecS/wmRgjrk8ktuiUwsZlPiSj6CYPvsTnFtSVz0DguUO21K2pBUC+rg7
SuCloo2PkWm5eAyo4K3ysrcOoUYiD+CP4EHpq/iYELHXGrspwh9lDMI5SdfmGIqi/aDPiwnltoJT
+Sy6QaXUfqy3kf4bm4v2Vwex35ndHEKTzupibEVQ7GuTT0lJeg/tFWq6PT+5qnEH5DVirpERII/t
F3tb/QiNxy7CPo4dqRY/ODPibw46okbwo61WIMzpuML8GGh0iHx0kRzwvMhAyKdS9/HDw093aGYr
ZvGMh7uO7GWFdpCVtNSNA9UOA9FajsQ/YKrbBAsYGSI8Q+i4sXBERYRGFJVXnW8K5apKoDF2re5y
htPzwwAmqA/oCTgEANFbmwSDsvKsPfq2lLBOD6iRTjsDvWma7whLE+EyVn5/7tcViVenkfEteJ0w
iBles2UJh0wHUHZS8Zb9MO8wRfYzxXCWjC880EB19zLGNFi8gG1DINC5Vsta26HH1tyhOnZMEuCg
ji3jni83omV0wdKfO9pHCtERGnzVEEpnvy8gXO9FcpFBkzbkFQg+45Uc3mzSdEfE86WzJLs4SD+F
fJAW5b5YSbDlzwXEHBOCC2lXfBU9945cJq4FI4At3oFwQD+4dqKvwIb+pX0qCBYCFMsIhvQJF9oP
bG7hX8A+dPnIGISEzA69PH3XG502dPkKF1VQn9TgfQ8ooTBooYrBbZEHY+0NH3Wc9OiYj2eG4LVM
CLZM3BGnhXRnCB5Sm/Dldn9gV+8KSuk7JhwLbctEm3xCR7UFfpnLI69uttNG79yIA7mxFXlriswa
EaLsPPNDH6Sx9+gtUEVWKn17u31WK1Nza4aksgGjvY9s9wIbqfv9i328YUsDB87I48FtFZ2oIgxk
su5I7sj7XY4ZooDNI3IatvbCdKImaOEKdt0mCQ/9Y8Rt/aeC8Vuuu3/oZNhcGSvPvff3QfC5IEs4
CNh1dOQ2z5l8cDYtvtu2tlADK4TmQydO9Y3rck8EA6FeKOLwFV+0924zMdFL0o7mSw/8wFE54U3Y
2zp6eBfXcjzAEVgsURoVrgLYQFzkyoQqsBAMMkoD9mjrjsI0E92lBz0TOpSic9UaHFpPuE0bohJq
ImBjHLQmAtxnjH92fmqmFT4TlHh5UK5rhrCwPc1svHXPkORL5E3QOIvhlv1oHO+VPwsKqf02+G2T
WaN/v/0aDaQrHutgUBniGJ7OD9NnSgb3VgcBw55L41EQhsQQLXoMC6c0VyUzeiInwNjjST51nqVd
mSaf46bQUWxQ3SGHKh2cDTS/Y3C+c9hU3i/KQBQyvFu4D8i/MMAfIy/0Iv4xv3KSNuZ0AhJd4HSw
RaE2wNmetFkkM/annqKlfwUyjmQtoU0gJ+bILYNfVtzIxtv9feAW8zOctQOO6dkKT/x5joZx9H1/
ny1GcWXll2QY/HsPbcYScSeg7/pkuGVgxRQO6XcO1zT86552tMAQJsJsXMWBBPgoC2ZsYSL/nERf
e1zCCGOr0H1KsDr4GaO9ph4FBrYkPPB5wacXFnEfHvaGaAKylDW5auLTDIdjZYTTUNGDw8Xg4ORi
qV8No46GXwPDM8LEZEh+IKMQz3FQIBEEwfqHA56VeRqC2dnIlLXebnuMMOrxbrSbzym/zzc2SW8A
tZlr3fJPpKuceOl+fJ3IAdb2ZD6IDNWwLb8+LVI5jQT7+SWTO7O5i5yuJX0eRrT+kuWwa3FhWCJi
aaUfWcU78kYSLUeFuKDDEEMw6oWorxryPeNvpl9e8hEHeQ68mOngtbrWRC+byxxrK8H6LVTm3aG3
P3rc58Ql6sdtb2EJavgUvhomSUeTgRu8cpZIOsGsrFu1oWu8I5oYFYZz4j2CRdxuQidvfLQ5KKbw
IdUTX3uvFOk0xL995ZBAUItURsv4G8WM/Nw0B0ofM3injNNf4V3bkKgABmBxKNH+NdXfOC4xzCsT
lO1eE9ovIrYDa/pMyCWYo9Q+x3tCRNSTd4F50/fhzfuz6ezSEzpEtCQ3pM7LQB+AA9Fe/sJRF/KD
vZSJVRa+sSevAP5QJNecc6Va0wagMhF0m50T6QtkHsLAf8MXkQ6cY1t8TU6Mun68fQQ+EtgD3YhX
ikSTBpr8yEpmrtgw8udxHMFXbSKYaRNRpZfZIWr3T2wEqUNHIeDhQIAUHIdhteJ8I82qUU5sptnz
qxldJVoRPgUVN5ntF2x0SxAm8HyNmTvtDmZaErZs9ZtjFowVBmkcMPFymZqaFQYDJbmAeRFJRjMV
2HA+wPMV2W9pfEeMbyXPAx3lC46JDUlNbzE3lPRgtnFmp8hFIa8iWiYn9SpNK9amn7GlsmHSk4lf
kviVJJDu+NkYjCcSlfOesJHQrnnsUcbTY6JflxKIcRQRYccsLTa210jZzc0mz6jmVVD96DTzw2+E
smQzvWk1uUlVepHSII3+Qn4DAFzLEAZlp8ion/b+7hDyYM02NyPooBj4iuH6cjJcSHPIiWd9n3Lo
wZiAn+FBXJBgv6FCVS8RcMZn4oceDUVDj2ek6jfEYpB2IPiSyh9i9yKeOFJ/JOblnsb3E36gx56B
zl99XwdCq2RapETSmVH4EMQd9sx0cgjeIbuzdlvO+TcMTqfbVv5k3yKfgoAw/4WWvQ1mmr/s/kbp
88U/PQlNbeiRcbpEqW536e+bU3HgLBR8OGcpHDzROisVqDR9oLaVmm/eXKqljHymIfkb8X2dsfkW
/YjlyOjSfsvGNU944+jH+qTdcIhemV5yhpdEbEm0LtNqjkQnioE8BMKi+EU9rwAtacv3LytNcXiy
gC8dJgwUSlAXroxrWIthCJb5OqoPVgjFT0wD9EMQUMxgNWU1Pq8/rHN1DXDM88UzihmF/iB41qkk
1hpdx2L8mb6Y/IgZ3YREIE2qWRo76qLLsD8xH8/y9YevLN6JK/zAGeLjMFS3IUFH1TJ0kBrqIRED
iAb82tPC46wAYlMDeU/3Bey7CoQAzlRTbTktL/QNWzH/9eD07LbPZn6JlPgygah0DvR8pyPiQ8e8
mhvXwCqOg7lmABVmnPdyPpcEHPqsWxfRGlGhLszRluaQeEaE0//lPCzclihjSEE2kyOi1G8+n1rY
NFbWfnTDA47vvdMfrZ3W3AQvNr3pJO0R5hH4wKRWuvq0Lh3T4quUuYmATUmt3tyRbRyQ0hA6lrst
byx5zXDh5+EMq/m8xEnV18+qaleOjj9A7+ez7u2duKjv8RlxL+mngmRQJADxlS2Zqt6xayNmN6/G
ud6lAimdBpKY/yfr8MSifuDw0h2yNojI3kZXVSWN3EP51X3TB+M8J5QfdlR6yKjq+gQ7s8AO8BMb
rP5ELmDnGPXudR+q7xeB24oHWmAQ3zK4nRzo2IqqPxYNJIuWuVWX2ZHySlG+DXGeZw9diP9wdodN
sNhZznxHeBS78I0gxszIqS/ah3Kad605hAFc73W1KKqA3Gb5EPEw/fQLK4gOqd6RSQIxIzkSCyKs
nFizh+nrVWHn/tG+EL3b7G24eS+YP9q3Po0OIlunhPe0cTcqSjSFC9pIpn3p4QHa+TMR6ZTuovLy
q7nPtuVRAi46Mv7sKX/6F8XyUd7Gn3hdO/FnvsZp8pMBLGMPkoVDZIfbAW7Pkju5+2oOirPx0P2d
GPdlYu2aJCvc6XvDzS/MKWwAfJ7XisYUO93upznSOXNUuJq1LrIr1Ia1SgMqp8JwOjs5woym1Ufi
cUnGuQXB2qPLLfzJfq6YXahWarEALN0ze8c0ev51AT58f8nYQX1kLIJoJz/9mD0PWUdEuV32TGp+
jLhbss+BamF+7tWYV+5K5NcldUJA6BJG9SP1n1ufsRGG0zVW3lx2KcOC5IfwpEwf6k2gH1oYn5g+
IbpO7WEz++vi/YNjC3SEPASAo6EjfvPeT7XXy7fCD/8U8IrOFxIXjA6HpUXIO7ggpDQmeg6BhbZX
zlFDOZLNM9/id4mPaLvEfm0z/mm4IDrgfeRHTx59tR0F9eYP/B8Zb4P5+1nGungH4NguAgbMKJNL
dYOwdwCcu+VfTBJhj4j9F4MYGw0m/sbsL1VG69EBEiOG6GxWlCb5mawjmkZawITk1yG9WEgvymUP
9vQ03TRAQGMs5e8cN7aPNxXCenhtdHB6duIsRdxji+VewspMD6B5VCr+j55kUkboolXX7aPZ5h0q
Yt1vcyobQtEAQtj4HyKRYfToJ1XyxsJulZVk/PaX+qKvYDgl7F5S3puoS6Bk7di8v4Xlq6yWlVxD
4X53KUN32JGodANaHi2kN+440l+Bsy0EMzNHeAh+RwgbV6ayS5q91GwEEX9w6UcXnRefX6NsA/sX
X25mnRn2QFZh2SiLXkh0yqV8tFiytIEZcL4EUN31Z/TxQvxQe9oFDa1e2C8bdDJhz9vcwoDFaFTi
1CHKBeXaGJTk6wHmMc79LbBpV0hYytZEE6O0O81CsL7NPohApnOQEVvSRejTfYwQiPRnI3wtEiGg
qc3QVocMqb7A2hZts23pjgtEXw3Ja2zKiGnLayj9oF6NEuLKb6TygKMX0V82iwrBto09J+b7pKIq
1pSOcOpZgI03OZj2vIuUSGlV0lbZ4w11m9OfoS+lqXzdK0R/0pw72McVyPufnn81gKcvHAjroIn+
JeAgWK4Ls4IS86SBZu2N5w1pOLmBu5+2+//tQRoHtkSNlqPiqXDHKNRs245YwYqYnY34T1JuJxt1
+hvY6wXGrcMvUEXNGN1n+4WFT9Xj1Rye6pY2ezjVtDXv7kdh+PHJiAStpQyMBxD8XoIgwWNV1lVo
LgmjvXcLMc7wgYjlFa+Ea+OBx1yF7YTCJlq1m+EKzavBg5/SZRf0f7VrMNx4x98iqK6vT/2v/hO2
TZBeq9B5e+a+PDxXbO1Ybv1lwdPrAnkvnrRv49s6EO+y0SF5F+Ea3DUPVBtLkZO+0PfDqgl0Ug1U
BvsOXZAHygFM1NpgoPnb++o9OnEjuPnkSNiINPLP5hD/RPh7zjKgajN0G/7V8AH2yVADBbwm+EiF
EkebkfI+AIiQxatUnMIFc7TWLmKUnZh3YkEJNt7pWDVQBzPQvGxsW/3H5v5AOkN7j+kv7Rd2Kw62
UtWcqksezjLKl7N1RTwtpIvoaQ+ejtKd2jtCG3z45KVQblWmTj5fQXRvCPi1D4R+VbOjJB7TtZN/
/BB0ilH0pywjDHFEok/FJSQCzjlozZE1AGE8YR00HBxRmVXugLalZ1q/Z6BXXnaNDUbTLhS8mrC2
eiCb0RbNju3wNYK5wvSvU2GeaI7u7TMQD+aRG1Jt/skBxhZkCrexC6qTuwGqoi8q/zoGPlnwCk2f
GLPDqrcnKHKDim6chXeASrhe0qeiR8vOLa02RIibCqeC+oo7eOWgxNYPf4Ck2AMBMSbZj2jHf98p
5oykVM+3Oj+wSWpOoYNyrgDtrTzgpa9+Gao2yNuLGWhH9TGlxN0zFxvhbobPMxTpks9LuJLBy+7o
f8FyEI2iuIwXu0B1x4pMBl5alAgxGvfNPIOzEu05pWRyQLZfpQ/DNmrQAAvGOY2KCfRRXFBCgPI3
BxYMSJd0e4KDaAvJj5I5HZj32WO4HycD+Zt2GUaHGRmFWj533oJbaysK/bc0D0Q3xppLfXb7cfZf
w3aZfiNGh5/EuxSQFP6i21jlrFtVDOZk6oBOo0UQlYAkdpw2/uBy43ABYqQC4yCyo1BzEfhpfhg3
2Qo0BhUzR0aWOfrxqmRHCYQleUhoHDMvdEFs3hA2EsLfeQ6RU0pl4qjpDhm4xsClqMd56plK9RZ1
+xAhLWoz8C8Tj3D5p8kuFmly+nfzF6I1bR3zmERMo6Jq+SkgyygPwJKZBS41oMxlr7pEqEX0DliW
tA5CVeafwICnZGsWvqr6MVtkS2agxuiOQ+YtKi+qdCCip/odp7/kApMH03F6fYHjQpWJmkuhMQcD
UeFicgr7lqXehIEHxgITCW7TkdtbU34J0V+C12E1nIEOCcx80/fR9kg0RyiMp19L278w7lH9LLnl
mBDmqFtNdmnTkJwivaBNoy4s6xMn+dSfYTzT1ycSfwhGlRqG3rPCai68qAo9SsNTOs2bMidXnO1Z
PEDjfA+9vygdQ7XdP4HfnlwFaFOFf9I5GXt4VE4511KwKOagXfZIkGOkevWESzGZXhuL2nzqSJsi
OuihkSZkAITu5+mHEhkvHQ2kIPV1b91mbannGSBaW/hxArdJM5M5gFCMC6DnlXPJ9b3e41f9l5fH
FKAQ5bCOTLvRiHcdFuRCpgvW+BXE3LDRRkMizjblBOno9QR3jD0PAlW57RyRZiry1WSuj0mzpL8c
r/B6pWwtECnL8HBAL/TgLZeIcL946mtBE+dcP9S7xYZAckK8ZhntEylxT98JHtsJ2NwMC/A+g+WA
Szq6KITIaNUnEyEF/6vorVs6PaaJivmiEsNOdbDoAt0YBDQKQxtuOcbAfcr7Q8KQJwEOU/UzUTYo
6MAF/j/nAFcR8oWE3JJUWbFjPLnqEvk9d13VDZ4oI5zEqRfgtphIY/5t8v7Nzpw4VWHeV3u8DWm1
eHV4Ey+I1Sw9SIKZBekPEQrb5wVR5URMJqp3AZaTe5VNhLkhGbEQ85FzGL+OkYUa0JWvmPIT70BN
+h5uGkb7w2bmp9X7TGz/T/ErMHc0C8BFCke7qGP566j3br4TMOfZOcFpX5VGf4r/QmP1/qNeKLK9
Dip1M5JH8YrsN2UD7vUCqlzwQJxaZv1h+DyU06WCJVMglqdXDXaFn7OC3S6XrfLKvCiVKk7PasW6
YqTAQjfc9jKo1dUUoMHg4YZDl++zL6Mh6/qRQRT1Hgiz0R8kkCFyF1uedzxGs5E+NIy+ybVt+wSu
TuwEux0Ug4aV+KoJ0NSuLHJmX2d4NIJ3fOB7a0MqdYGhNHh3LXv5J6Qc5XJ7ZQKlVn1V/6Yhw5pl
1B0TjwpIr6dLVCp9Lb5J0y4549tkYNtd7p8XphGxiBiZb9saKc3hEcs0da4QmDNea5/5N6/VK14K
nqqsZHrNLbCpyaSXhf0F0uDAqD5b8TgMBwAn/Lvv71lZy9rHN9h8XzPKrgyRAdpsiUiA9yfsNZE6
fwj0Iulo8l9RLFjZo4e1GJLUFcw1iqHryLudILgdyBwhPq3TtnHszfGCtAoiLxC7So0jZgVGN36A
L9E4SJhM5kwVxNS4uYvD19XkYUmgxXxuXB1jdLsyPpwyEl/m7BNCNIThPFpLnFrNfYLeuBwvFnZp
73kMX+l2EcnYCH7MglhyZHbRFZ9++h0YLUYiIR0HYqAJlVs+h+VEbomlX9vxMhMpM2QVY2vwdmaZ
tDFz/WGSegXVKQxfTIBlM7AtYUCWsVM3GeU7mlW1i5kgSVBgY9sJw2JhmYTYCdf+gPPb1A/R7MLN
lKYen0eKDwZBX/XgcFjU469QfUfwqAreRWyIXy96cBTtBChDSSVLKLt5c32CVMP8rUxWLUmB0zpD
C/x2yGPE17d+ooZ3e1CPvrkO+cOSPEHYjpngRPE6q6/1zI72P2nsCuoRooIr7AkLwRsI+SQkTZdi
M7JjssKiGAIngaiufKZu6+2Qo8TaPYU5TJf8ejQeW2wJR9K+DgZan9lkwUPWLvwD3OS0RfmSwpgn
x7A9ovFXEsc8RA3Otct8ZNdbJj8XfAbaFBN/oGHmr6DZ1M1QrFPyVgs/zbaZvqHUwJGKQr70LOJ9
Yme2TCDfsPMUuE3D0VKaeXhrRvqeQlAoULeIeVhYEHjo+qXMof/gK/UqO9URMIzZSxJooVfxNOIi
SnZCqpR6ZWFchJffC8fwpZxvmukr5aczYEcslXjD3rdC9msAWU7+nsBZTP6O8wh46ivyxcRKR9mA
UyecB69T3V2a5Jc5WLE68T7mHfMrdFoevjQzLcGs3kAojNsU6OQDY56DhEvviI5UhAPPGoBNaA/6
aOtbdTakwuXn3LOo1w2EpuqCyFm+4Gs3Yf2cjtSOFAGMydcFh7fhpNl92vPHJwXRZWa/vBfFuPbN
KspdPMVEDxCoDjT1FE8u/tel9As42nIAUg2FW7J7MCBi1IfUK4z/F9IJ8INSBQz2zqd3DORLzL3Z
zBsmlR9LX+ydUXZmQyZZlhLMJMcBN/IzxxsHYlOupw6J8MLyQSk/eekmh7AjVC/dx3tyCG8YGZFR
+zUmhNjjv49YQhHOILCKGEMqbXPLcaY+/deVYqbVUJ9IeFBUGJg1JmlMfzNfD4YlsHLRX9UnFP4w
CrIX54FsedSIvA0RmlknDL9G9gBelw1MX+pl/1joPEJgx+4COWY9YuuipFvIifcJEV6PVTHuMqD4
5SqC7/SS0lP6RUtE62fGwCt+nx+htiE6DbSSsxhCOjox0vWCck6kI8IrkWkUzQZqg29voNT4Obr8
QrvSn9BFCQ0pEfU3e8rEpAitLsh+taEa4ISmv6HXlzpbxaSpRYLP9BETS5qKCIb51AbRhvUAl6lx
Y+TUH87yXa4DEyYZ0SOMs0/HwQdzFh3fhLDZ6rcNSfRuPS1BhxfZKGkZVy58+C28O1rQH8w1mMIv
rw1D31G16t+nCEhDPa4G86LsS/PMq9xo+9A4WO3GKvDWuyntpsXw7K7i0XaFALNIYZzh738UslTP
KK+peCb7dW2ZxagXsfiVu1JDR0asoFdf44Msw8gIyKTxfcL1CF4ifn8bD73Z67BeqCc8nOSDiiqy
YKgipPnWt9oDq7s5Ezo9hzBMPHn9EmpY5eTxEruc5IpHxOMRwy0n3YNFAx2Supj+upUEaUMqWaWI
ngryk48rjmigKk4KxO3zXvl2cK0mzSCXNskDAOhHTjiVY1YIDFe/wROI+N8EM8XGC/MlGbEt3p3U
Cdu6ZUjdD5tAvOMzH+2m1xxlTVWxLiD853EueW4WLijVQF9SJG6uktB32zGe0vFCwJmY7Asch/Y4
P9S4NT8d5RMKmvq7D4R0ix75AtoMV45GFt8CSjozeKFPydF+2COWxEeBNtE1fFpBrDkAQuebTDWM
/5Ne4uFzwTCDJ8v2LnWBhoct4w94SXDcONUM/+FMsOoecob3xED1CaNWbHOU76+NEf2YUbzQoh9I
SLFDtHOZm9uEfYIAW4JalWQvZMNiUrZquDaRFPeXlnpE6FdmvFRaPwdUGPBMJ7ko2/dMJ2tQwoKK
oQoIOfxs22EXg3oJ+R2QmFEyFDaHILxdnPpHUrv+kLJKGWYOTpvYlEI9HJKHv5KoeGg5Jh7hGnn+
iBS1+wMAI03bf75dl1IkoGrCwe3p1qNNkUZD/rprEfsLYSanfjH8fvXWKZJWgJCcUAQE/tNqp/Cb
+kV3vozXsn6AaRplsjRU8mJww0P45ZZsDrfZO8Bs/hmtY7w0O8SkwuoObA9CSgr4tqdpGLH053F9
XCjjktO/t/sPf0fzG9tRzcFbiU3q/WfiQOMPFzIQfoYtPk4KYvmPYi2Se2Y/wYBeIBCzqlYp7tja
N/2B84Sy1xgw+eMh0/oIAHD48qnvALOyvrvE7IXP93V8HpiQzKhKBVSraXmENhV7xPSgf5aBJb9b
/akwljvkURV1x8QeRVPBpvF04/Wp9ZltHG1r8mVlbSA8xcADVRFmdoC27TWZ8wyeiHnm3CTqsemD
ybH2jihYeqgaEcIAAwsteE6r14qVRdxT9g8OmX6N3m6g/kH9BIX1z5wc4Ss61v9S3HjokLql8hhI
6pHYC7CxBOXatFc6tbSx1cP0NWYesLAuEe/mznaLKIKkayUsWzIxMSxuVkA7E24BqFzLBjJU4pWI
5+mgj5ad4qAPDnZzhrWxelp7yIKwLZYaWt8cmyN0uFjQYJ19SuSf1FhPyW/aYYBDuDDOKwm6Jvbn
53cknRtITRaMFR1FC2XmBkNAGtVJPpnFtsLqOXa4mIRaprROhXzJZcwLcVPEnhPJkcVICSZk5kkq
MPzsbbhDJVkb0l+pfZkjti2rUjxTMVkQTcPzJ+FmDdzjile3iXnfdeayGFhx9f/j1dE+t/W+njZ4
9WCFor13byyj40v4IxP22B1G41YjmFeSX+Q5wk1/XScCEIcDiiUG6DAeaFETVsLDekjo/nLmnkGV
raMsuvhUPTGFx76K4MPtq/uxBKwoTxADposMPvkJuZOwle3nZFwajvK2XWrtBpgbagwZi/CV4n+G
cviDedLGwqASZJl0GO+NS3d5nsxNKjSLoCxt4YE6hOhBqibjTD+Kzqu4DfA8R6P2MLtehMARoJUM
Rp4pgGebiSxF7YLfdY3XpR2CVCFdXzAtrGFlYx6fjOK1sPWuSIcnOobxnTAtTcjnWZI/KnwiYg6L
UiZdcBv2xBSupaX6r8aLEfGLdpwyRKBvzJXJhQlDDsD2J43cDpjyRpqm6ZbkElEV4uPJTNAkU9Yk
zvOt89ngHQnyVEg0CNFwwJeOQgLEnet9L6Ed8t/GOrxPd5aEXzsYYj4MPz2IIKp8v7BfY/VnNnuh
WIrxTtdZxn4NLqUKXxiD4dNpWJ8TtIjJvCVu34hRWvn2vKBXFkOMTFao3UxltE0Jl/ThQ9uFRk+s
PAg3bMFqVgVE2C/034ZyDBVxUbD6epGRpeYcRyXRO9/zM5Qr5mRDvmHNDOPzhwxreiE7h14dbcZf
MgQXI7ilW/chgvsQlT+yBXX36kmgiqhGcBOIltjAGTWiQ6e/wxEpWGK3hDQ1SJ3fBLfiZ2GbVlCQ
VFXKWB0xqDV8yznmZ5S41kbE5lZGG4tJ9zPCEuiz7bFsE5bNuAeuHpaJRiGOAAwmXQhokyUK1Bcl
J18nxvSsC/UF3MwLIUEjn6zUvJcNzv3gYugcaioCeKA+I3WdEUTLfgEQT8WyF39kVnnMkE0EAtVh
8jH72oiHTloLg+ypBOS+pT/1QLueO935dW/breVTJE5EIYeyr0SfhkjK3v6FUUw+gssCn0Q9lrCt
Fwu/NL5iqS9VqlD0HYwYzXKpfjiqWeRJ5QbNj+60KNZjV24vTKBgugbBSEs24BOZffXvoHgew8Lu
2vO7uc1NBM4B6Ihq8VPliyTZlyl+hsmLJpMdl0jrcZsIkd3i+RPx1qTdOZZniPU86euaIk/2MMGd
bglMYMmchU9PIsmnuL3F0Yp9zqxcBjclcobwy3oewUnH7OsZBvQAmHjG6ZajMO58DkFEqpzCEbQY
Yd4D6polFjjvxq4JFpZm9khWfKNYR8Pa4AtkJKJcBME/5B1e3h78UkhXCQ2NiihCkO5V9C1gzw1q
LE4h/5QN61cY0G3EncOxh51RSo2ILRdaOm1RcwibF/irCMVSBYC5Nd94bKxaxacBwpDWVF0+H3+a
EO4TwSWnKlsUluWAgJCIdPGqq5DbzoBq4cVw9CYnE9YMHwM2nOgdtFl4Mqu99BWXW3BlN473tPcQ
uM5ClZcTFh4QL92BSIemr0vVRfJE8Z+y77E/FF6NOA6LkfAfvAieOQlXqvjcJiBxIN5YXqJ2ZSCL
TQgIkf6SSlzbj3dGUNY6ZRHFK3/Rp7UbSdn2PIJ4WYKSsgRrRMMu8kAZH1EmU5VdOA+NBLyhFFPT
65s7CpjD3R4h+OqAbtMiFWiYfT9TToDIQwqE0wVkDYbS2H9qt/aqkhM92vCX9JZAuRml6lULvVks
3CID8xmQeRWEI/ktZl1ofIgqwbFVdTNtU2obozvDIInJTh2PmbrjvnMN5V0sV7SlebbFjwzxCR8A
6At8rL5x4aLWPL25FhSnBNYi7UB1a3wwsyZ4GGG+QRpLbxhWpKKPeCW39mzirLmR6r/YQGZnw8hc
YlHHW43D4iAFyuByuKIvJKyIugnEB8YCh1ZOGrWD87ZLDgILQNDP6HxYFhCN7PDocGmMcVAZ1txJ
kBcxDHj2iENe+ndm3WjXu3Tbwbg/+HK8B5x1LBuuEi0KP4X2vYpWDF4wkCRuod13AvIP8kK+DqxA
WFb6lEa16fNozeSj9KtDojJUz54huFqxNhDNhN0F1J73zQi9rvPyFBjjpJRQYzxWXjfpNmBqMR75
u4Gi4249QFGgk2nZaHC4Kzw3hJj83XrY5T3agR9Yj/Ku7IXHE0oai8vUof0F9mAqJlVObeHPi/tO
D6kfjUeHwhH5ifDgAVDZCmegA6Ct+eN4IQ1IOprPc7xpCS1T/sYgXRjnufd6IJ/iTrKunvc+EOcu
kHE8edv8lgG+zwBTgXxfZGjF0cEyoQPk0s8NpCSAI1x4xLM7Z8MElmi0GL5QYs0yr/wrEiqbTYSF
C8SBYIyp8D/4rRp/ScOpr1WKO2rQSeStugWRfcYNC2Ca6r2IhDS0zbA5aAJAFZuFx7KDposFRGOO
YL4ZWtyhWs7TBo4OtBsqXBYbO93InLY4z9lCjKsuv5/SHG0PncVtrlJaB29Lmh7V4IX2KA1F0Ilj
Xn0qdIURqtmK1leCB9dYmuSFiIUn8lVelDNPEgkFsDDef6s/19jYmjdjbnb46TxREdhgNI1AJ2Uz
ng2QJhmnUzQCY8U0f0dZBFNUyXQ/SA8srNUZfXJFpgdGLVn08+57E+DwIv7EgJlYYp1riA/ZusFe
gQJIrC4DYr8Q/kUWgBzCqu7Z+rN8NYG9QaxQdIjgE0hH9fWB6m+usNoEwdORXl8RjkxJ6QWoDoNX
DvxKjYqAkqxcVpHHLvqgFFLjWwhU0qhXDvixpXn/k5QTACK7xsAjjjxBCkCydRO5xSy5ZrxDwWRC
YzZsRRc3d/MsXECljrTFBf3xrCbpPCYvAKoYEDCxK06WE5ofldG3NSQklzC7N3XYN/6mowsxwQY3
b9jTUSmObBFcAPuGADUGa0fjT1lGbwtCxqve+6OGJaDD5YHmYEYCkIvMkt8mMEWYOiISPaDnF9HM
xKRg+nugnEFKxA1gm8APnevk2MrLuduLewZM96UQ8B2jt8u0Ib8qH11GOkgkgfe0ohXfiNX5znEH
Rc/iDSpnuJMxERmjxf8sVFpzba/iFge3prnIsfjC3DWqEX5Xajqm/k0yNzU8Z18rzW5abMZ48CDh
4+5w0UBQT3PWcNIcos6EYuLbjvqK6UTe+P/f3/bOJfBzSRM8kVrKJFHOWxJ/mMcCq8aH8YVAWWnR
0Ogz0DmGNneOT+WkNFKOWOwf5w1k/nl60HIJEMvcB+upd+hRU0JkUiBtTHNd0VyW4fyD3IjiD+KQ
m5yh8QztgpvWL7DxgrJlpsVqsKl0Z5Mp/DAQpGGm1C351XxR2tT2/6UCCMIoJnUlj2ZKtzDFrCK+
AF+duR7WElqjeYqEr9vueaY8IM4TXuFxOjKjg/4OLyIuIFR3Qn82mcACuRaP/B6+toF4ibXXbbip
fGe+AVgx1n68OYzRzRp8RrwuHG3sBJDCHIxA8OxZ+QbAD+Exf4aLRnHPd8h7D88FRlm4keBfPAVy
w+Z/D0BQOYoAEUQRPd9jZGQCJz0tBO8V7BZqDeadnkSPEb2J5126ULiV3HMm7P546fgNIJn8R2YC
0VQy34Ovi3hv78YN6ZeG2WIdsEa5ZYgupXLZ8SpmNmuRew1SztplOc1fm6kyZlY5yUEx/3jXYvQ5
c83nIOWkjzLDuSRr71iRxAPlstvDiWg8wtzFFhriVPqr/mDY8Sa35xMGqyoYYrxgPqHsQVLZ37U9
W1j+iRt7uURKzF8wOhmLiLk1tgAoDAh6OjY8vzhqUC2gmcL3g9qBL42k704JRgXIZQCfgLsKAt07
JLPDY+rSPb4gvJWUKNw7FjS3GZUCX1RmsZowdrgVMSNpY5qD2lu4PRkRrVYsaVB7VnLHMqHgw96U
Q4J/+I+k81pSVIvC8BNZJUGBW3ISc+i+sbTtliCCBAGf/nzMqTM1Z6anWxE2m7X+9Qdc/zmnCGQq
h574JSP1HlcocdacJq4LPwh2iUkXrxMTZs02w8y6cznXsLpBtCpudHTPyNo6uJYsPfdMvYiLDF4u
jGoANHDOEgzcgFgcLPBiCeTD5FCSYdGusG9hs33hFaP4L9FiiT+g63LDlv4HCxfVQmDF/INjhH+B
lIMrRBAoqxZ24tMhIeDDcDt24fhiEcchYib0YcO8e3xCWM6YzzIygbSJ90mfsa+MhQ5CEi7Fv33V
JJLko4ZlGb5kV26jUbVahhrFGuv0E8rzhTL4QGl8Qt4LGoSUOg0m7+1SkbdqjgPrTurAB7cEfyPK
gnYvMnGGdr9vJ6aojhB284tYYzhSOXNUfO6p7GKvpZBtGvu9RIJeqawqpr7tzGtFFq8BUz6VRtyO
OS5T3G6M0MDnhy0G5QBc4m4aEmfNYvzMzAch2zOPQPG4JwwDweOYbaJgTRK7OSUfg8TSVbMl41qI
FPxOgudbszBcqBTEPbhEQp83eHQ3H6MBp30bQ0WDoZfQvJ/6haEfAYfc5FPoS3AamG0yTvCIspw5
ebVGcEiQVnn43BeEzr1JNVPc6cMmAqfIbVVkxMWL9AaEao2xrvd2Gh6azJJQKIwyjGJHkg52EzKs
FJTHgt/LdoyluwwhyTyjd4bUHbZ2Aj2USb4+1y3M+2CAcFaN6bJlfEisUCoCCJpibdWK+9C5cnpt
A1MJBObNAcS6vTjKF/WHi5WAqofsGmb5l2jLDM+H2AJQFUjq+vgktC1Ld2ZNPefI5vMDHdiACGQh
aDQFh9xtAnhQ2hG9NIYT6+w/AQkMZq//NFZ1ee2y1QT6NhJrjKD+YHWj2GFKnQKKwDBp6X71Hjou
HHRCEaAS/zwiwWcgKtAsU+8ZMm6XD7x2jJxMb6Rddg/XRAVhHvHulF3mQD2Tww4I8CVZvW7q9blH
fb9+2f5ZDxNv8qvssQhg8k2F/7DhnzyYplVufWrt2s68t8FJri4uU113cNBO6ezjnI+jQHYyhpur
y8BcFa9+s2sdpgUBpOZsiYIlp9K+cR0hQeDiwlqZ+BMfuxecJlgifI5LhnIZ4Tooka4scohdiFsy
M7pwuWZraT2YkvX4Hnd2ApJJb/x+Loh2MGJHM29bP9WtiHW1LHZ7tMAgFwFyG3O2mkfxuiHnfuIr
/Ccc4khZ4D6xzFeiTbTouo3RalU+SYjfw89sTY7hSgyIEWLDYKxJjihXXfvNt9KeJS2g54qIpV5i
U3pR/sZQaRvIibGbao+jChxt1nuRZB5GZDqyJZ6dPvID/aLqXw/dOoadud/i56WvR99ReFuLefQ6
VottpOpjMGh5uK/uYJ12Zk9WCexDosdPE7/4wp9COBB/xTxucnucylP+x0RCN+h0icGiFKcjQeaG
OAExIHWTyWOjuELy4SRWuB1RQeyeG/Vab5v9wJ3kvPeklEyv2lfHKVbdfInF3CIfjRhoq8begJGD
B3/K03ZI/vlVcroImWZIRhGPZPozsvbBT5BvUnBOmXXxJOPXP19BWIbtqrC1A+8YUBMwp3lZc0tc
zK1hjfk/M0n6iNuNMEkSDgh7xrnsBC8tqH4n3qjk2FMyQmWDQlhcSTb7ba98kHi9BRHjaYIEqxld
JsB7iVK8H4B37xfI5edf9Ht0oJDgJcDoxEnIj2XZ0dcvTrj/2Ui/HDhvWNO86Mb0kWSkOOqiX07c
ImCAN07vjmAEMDDhZjxdEFeyTDR36kyjDzfWBeQx+bsfBGJMlG1yaE7y9+zGkdATAbm+CM2jZaIh
53X4IkPub3R7sIv5cuG+R56w9qXdgO67KyhFe+WZr3yNj+5ND5x/lFb5lTKJcoUuiSyh4iis4Fbi
N4aaDwhUMSkL0GIw3wNRoGbgKckj4cx8Z916ld/sJyv6pLF22PUrBks1bfJO8rj/WRvS2JyN15Jn
PnMAkYuFm8dRS5ku6c89K4OGC17IHouzK8RfnN0mXzh1fFWgauBtEI3GooJukxI9aOz5IvkDY2by
DwuDIfkMpgOEXoP3zQVs5C1+5zDpBAFXpgN+Pag1DbXWJZawghbgL2HLwmUDmw3Ep7iJ4P+XO2RO
qQtli2v96y8NmZAodnJkhY0XjBL7/3dj8UbiAvKAg37LqHUe5xeKI+LZ9POauCmDWYnZePiNX9R1
Z6UrKcSExWOq5jUuNT2Dc8Lc+4Dk0/L22UkubuN2tiDKzH4vz74EfnvJN+1GuNZ7LfiEIClWdiA7
Ql0P+B79nf8Ut8Rg6BhPDDD+L3k1/Zqj6bwiXHAmVCVTs+eYBv/ldBRzv+0vvSfsetJRMswArvCe
u4V8YPC9Tbez4PwxCj+H8XnN1vZzWTPSwXAH9w5uQ9YJQvJDh7wG1bLOdxENrR27Rfn12rw26G0N
nG7XL/+1UY6FLwTZHqlZaifrp43Nz+Zx6w7pSrGviVsfHjvBFszXN3Y7myRQrvkCef0K1GtVbnM3
x7Jef60luOyMSbb5GvALHuxWu+vnFees/q3ZWcGUGv2+Fo71fvjtr/fvGZdF0X/vixLXBbRB0Cm3
HQ5EPWWoqcBjcgW3XL5v8wNzhQ8E9l5//QKjTjbZuljAv/Jl63F779KbYOIWdvZrY3bM18/xHNUL
hXyD2em8ln5Qds6d4vBE7+X04WOXbbCmCuaXXsVjEf2n8UTdTutf0yLD8mHOCDuNGp0UsIDfmXgx
kSw+UN8vjXhQwPnjzZNkVy3qP6vp7PQalkw/ZasxVYaAsl0ScERWJiEEGlJEbuJfpcGzyp2rUT0J
68rGUy8XvkqejrBIh9UwXacKTkQAanarRmRwpeWaKdRHYX5KZJt5H6g6neTjJvgDViGyM9hRYNwt
4zKEgxemBegomSoLOhuGMg7b1H0aMmokqabXYPtiYqLD0wH3fj0hcuEqr4sLmUiz2AFBeinAjJMA
ZhS3FTsf/mYttyj1jz47MeSDZCGMmzGvy3er0ctFgH+vbO5DOFx0DRhvwoJVYD0CJbMXpmBUAVFI
FvZLIElQZnTowswKGKWNW+QUQIdHzR2iHsyr8cbu2IV5Z6BARMMwRU/jBuy2x3KfLeO1GuXX52nY
VD/Z3/PElBLWCDvlyxUQZmOAQdcC4AMLFMdcJPeb86+4SK4d8o7UolkeOyK4+sTh1MEBkwwdaqQO
VUJnhzXYnrndgLbNFhf+p5c/FqBVIJBPAXspcjed6bAphQAsF/AWJowQvEBmnhumMZ1qozVEzQd1
+Aza78nnALC4EZAeuYDvL/oZZR03SyD4D1EAcP1hv9Pe9iEQ8CBYgOIpzObcGz8CrsfdqAh80NWD
lL2cBOzLBfgGwwYYZJAPRXkA6GNLaFboenk3gR8ClJfJpiD1QecacDFZAuXYKIwcfB55NHPYdmzI
mYpH2VLV02Qt+ZgZQVhw2j6oGXkRE7AA8BZogwEEGJ+KCc3bpSEsjjyvtRAe6ojNGYwBuoSAUIMH
+Vwz+5TYeRvsd4QbwE1UO8ehlm1o9KCHkcSgx4P10rZ/z+dmZHsnYGf4RUIJZ61hDkWKgKYYw/sX
FttsshGzdQyLFcSWoSQ96UaOPrf5ZuJ90B6Iwb//iKV84SiQ+sj8Nyn2j3Uw/jcJJ4jOW26Bay8j
pICpu8jtgcDb+tSdykOyarfpN+vvfIFCNfbCR5oKHDy5CQzBAp88gmsiFyeknJC7dhjZafWR4gU5
INhKr9cuD11OFR7cNHsAKGgYskNDF6oSZc2D0Xm7uJ1YYjgNardvxyG7Qs/xdd4UW0XWNXpAkQGa
V5cuhP6UbLuxagIg6FAYPOM/+rJMgfvqlMDV6ATXABxESBEuKj1NVABZQzLQ+jNlt7DOD0NZyKsy
kBworCHRFZTSlP14AuS3h9sTofti2D12IbKK4YCF65nc22rj0Ne82Jqima+s1e0zIhrR1RzZzIw3
T4EkTMI31X9uZjdmcDyxs0v3N40A1in/K/++e0PIqT01mAZPfCaICo8YhfH092QbWyDJPxu1/3YY
rYyFnxzFIUY4UWu39uP4iZLwcYkhJNOB8/RnVGzC64Ln6uMyQfj4GUtW0GsC7r7VheDhBrEkwiK6
2xg6RPFC3VC8b1oCy+Kd5p4jml4fKwD7449iiv57uJK9p+6TC3vWiwPW/GeE7w6uNSMuwtAHnYvN
BU6DO0QcmKerqdt6dB7oJn/uK3JEthLSPXax+5aUqRUuiA+i+KD/H0WXRgKwFgObX7qR5lKuqRMN
ohrsj9N52bbgWBlOXlDGo72sXEBGQ+NfzhTAOzC57IjJ0YHfnRxfjIYs2rNuvDduBT2Vfv18pIh1
av/DkzaP5gtiXmzRxFqlMAkfth4hnYWZrIolOiFKGG46V4lUmCLMQbfFVVhp4cPpncov1/GaWrsI
hBv3KK/NkodbyUwNp3RI3WFJSc+AxH4dGnrkC+Jnu/Vo9Wjr7WL58IF5rXqb+kCyFHDiQvTP/ozy
lCpcrcZINuICuRHUCNb7Vblxufg24QsCAKngV4ZE1OsbtvJhk2DGDu8C8QyTreKorET6hmYxHM8b
akWM4kX3bkKqde+cRZWSIrbnJvR4fP+4LwdH204w2ogtkVbjsVfRCfCgYisC2z/GVmvBo4w0k6er
RfbR5uVq2Ko2BpZJ48rjhcnZXJKcOKYsjGjLYsp9TfMTMFm1ueVjzG8fRmskmzL8/HyWw+bB2gDx
t6AI/syds/Pw5O8iNWa4R2NSa7zoIaGu4mQycJ2UZRymHra4XuoR7MKxdK5PC+zP+ESlg3uDVcN0
xJ4vEJiXwZ7bwKGOHs4Ex389vXQnAn8ys3Rm3iNMsEFiwRILusJx67F5uLRk5tx5YP97ST3MKl1G
EzpNrj4YKtwPfT7oTDA0Fz5mqiGPmm1rV7XYpCEmcxsu547oNyb7IASOwZ87tXUj795YiwaHbKLB
X9zIQXUQwgQIRX0gD/72CGMyC2d24p7XBeZMyDOupd9EUxfttDv1p86B88VJFSPqJbMNkqO8GdPN
CvPhl4aK+VJmIgM2p5uZiWuTJ23l9Yv530387k+N99oAMdkI50PZQRvmVrf0FhO6qZ3uAYnz0CaO
jYcJWuU9Vi1k6B9cWIVrt2jCO39DwMoAK+zD7g8pUR497dTusSEGjTU0Wo8ZIzGuCEACJYuH3s2A
m8EB4alFiBX1H2oGi7EhmE7pvkzqy53qdH5vTy3sPX8zn4Pg4zdsE+Uv4KXiTaPsr/uLV7Gn/Uxc
RNmsucpLXCm4+6/Fw0yXOJkZ75BhJiZuI0zKTv5wtBAbf2cWIc8yRT9liQDFmxiy2ZL5ujTIxJ+c
4tJrnew780WD6Yij2L3d+qDDG7pkq7BaA2BehwlqEZCtS2ESlPbbLYntJkqHvi84+1WYHJSJDZFL
uDvFZYKJx4x9qLYGY/JT3eqHJeMPBFaBHSSWiW4SIPezXnsIMbPgfSuXyRos031vH8vcweAMbSTC
WSuJiqgfz4x1djpH4MPi4+SUHPvAV4CBnZgCFJgWW3Qw+iMDKr/aPW/Dgj3CECOkX8whdGXbWhi+
LfPv0ctdL3esuRWTDaqSDeax2OeAPlxjLgcU89yUfuZ/bWJUc+vx9dxpy4czetfXATSqFUQKNN10
Sb5gs0RXxP6xwy16Y66/nPGwPqGwe28ZJjbLx9vI2ENoGHFwJBcTFGEvHV8RxX6641mPu1kOJCA6
xM5QvFrYzbHwG49+SVIJfCAxDU9Gne51pXp0JVMKy3URxaf0S+BEQyTzW+e9qnZokt1/iyq6b4Qw
WVPtbbJN0zpMlkUHRHtZABCoCzx2IRgt8yMBaMHg3zcodv8eOJheXhHRe6zqB77a3FfQrhYvt1vn
RBei4F0nSyxvED2z33T8IMkZtuK1xxmduey8Dn1Io6csW4JY2EImHl3250v8xksY6Se8Fwfq/UH4
wfrjuRNOMvcQTBiuw1e/S7/OTukxiSUJb/4HKWvcZsisQTEBVuE+lgJ2Bjd5j/K7pRnkFLTfr2iU
P66yABmXf16PWb3k3G2wvJat3p17LyddPTzBxITVODsUw9bZS7egijY8XPHv7akX6SQs/xDSsNJf
UR4hgcdKcUNg8YHNyiLeLGpgeeWG6kDJt0hVN6ZOv1LXjx27xgqqarOjKYHdwyRAJz/xMCVYXE9v
n7BbxCaNMr+e29qZHwAhfpjntnPEoebjVh+Kv9aXeUT0dmfBavlQdNCTmjF3YIQ9ofMJoPeYZTj4
xQE3XAdCnH+PYEFwAdW1CksXa++fbt2voOzAe2i+qp9h8xfxOPBpsChW7BlQQOGUY7q1I48Ru2w5
ZLrOGC2Kh+o0rCehsGp5cifu9HCPwC3ooN4/IAM0WbSno4LsYc7B0hvnhcIHctoYq33ngQMa5ndr
5YZBXTiHe88tPcG9EY+J6iRs6YUQhmtoC40M6gpuWDR7eDhpZw9QK5leYMxiAEJ7BuSiubUfCCu4
oNN1S9JT48xL0ghIk51GxHCi7IXjIuHIw3QG0Ng6SO0YUM3ioo4QviDuPckNg4KHysfCiZM3rxoH
rQMdG3sMnplEgX0BgwFnEWb1utJF8UqAfPwNFht8KcKB2a3p73iCdEdYYEFyTfd3+7V9foNyMRKl
TwEYovtIf1HUUygYPBsJvw5Mnl4rHFuQwJCUfCJTQNjyYfk0NQseCsGamBIDFiew79MCmdT/Yn2N
aQ9PV8C6I/NzgMQP3l4uXoum4H22FAVG40H0MuSoOCZ2/+vLYbKk/N6Tu2VDJjaLgzmsTWlZjrm+
UevP+VqJQVVjM0d1psZ8cRt9LxilEJwQ67fKOApGHs6s493r/anOBmPIC1gVxvsUe91x9oO97o+y
LHell66aL1bLH9XTkgNN1yBmXoXqN1tCezim+/bqSh4k69WwUb5YWT6DLzyrkBCP9l7shuxf0o6H
3mR7/+N/52+Ioa31Od0v92gpYWYKZZ0m90MdDW4Nr/6U3vViZQE1pxtq5H9NOUQKRqfpanTlKW0R
iyK2abwMnb9le9RWzzU5w5TSE2dGifMGOjPVIA5a73OgDdrOQTNVdxISz+si78osAPf3nt6GsSBy
AIaEBjPYRWaS9LdsxokbnfAcPuOW2ase/yL4oFoYqIVB/hD73U3Wcp+u/mYm4nvj5bJQTc1j/vhy
51Fq/HUeEwDjj2Z6EtKtHSc3VmcrU1q1wTj5jEOSQg1zeizRhpF6yOqkEluCXpYkP5yvtFTPBaAn
fsOz3YGsAZwTsUf12HKeK9GCQmPVgHcHTr0ro5uwEhuMElJxNPBMwzOFyjLe5Wxi7C8qBoERtgeW
wtGiNnHY4PEw5CTRLyCS20tuyTao+s8lJMPnNrHGp259mZxmPHt5jJykUxG1Ub1WXNmfHmYuJtrL
flvVZisu2nW3T77hwWIPvocKjolI9l0yj8Sel/kaR9PjYYo+Qp+iGguKfc0TnMnZ3Rt6Q6nN7m4T
zZ2NWXUmplAASJiKnObf3NYH2Yl38zULGgYK6DyUTb3lDimwMmrd2h2HNefF55SJTk+rEN0jLOE4
U8qKmV9YsVlCr3ELixLqlIbEDcPeS60EJBcIYmwA0hBHCKcKeXS5CT0K94gzvnxvxzvY1k5+UPCI
CeXv2q9sBNxRTyWlhPcjYLqwggdZtLA2R3Cr+pltIR8OlOSUEV52nYTjuog9UB1/spqTfAKGopOF
Z/DxLQFw54OBHL4t97/ZDuI+tyqMOd6fZ81ggcuyJrle3Me9XQSs32nEI9RIEJZv05Cdx0lMosK+
aLqoHyVIynMfeEgPeOyxXCZbNngyFCpbjjpfXlOiW3F4Zr8eH4tUQf6Dql5zsyNx1kwRzOwyFpbv
LwCvKa2kZkpeyWYCA5IFPtAXJfZ4chGD9j8JLynt4HWRFkcn0zhyOHHmbEU49uPs2rqXavPAMKJf
DWsKcIYGO9JKg8doVscnpEiwyjC+ldS1c8zdcbCbO6SUcobqK1F8dBDPlXbNLPLizdjmcRE2WzJj
Hsy5v4eFZH6C81e27xYzPDF1kFvgWYzvjylcCcGQMfQpTYhKw54vupi1LwumzNf7Pr3isrFodoDc
Wwn3N3n01YCZt8VMt5+OlVjBw6ww4q3MaAg02JmvJOgHso5HRIQNjqN6WEqO+hyqYcxxNsW+WCcB
Npd8DZSEkkALBgKoUiMDdEctQTvJ3VljDUa4Fo4GjCh07jEF2kXsTBGw/kCgJ7pFO0k8n+tI3mdu
49FR7Sg+wCWTQ37I+ZtgSkG7qPF4HHFy6qo7GxoV1nCAYEn7pOho3LCPYKSN6EWvrg3UcigdtHkY
7yiWKjEZ12fMO/bFD9xEZ7a5/+I+1p7OLkHwGLNWRr+efhUOUS4bCiP7tRAPsIUXPJqXUNds6azX
i2QPCxqWy6G1xZW2ea0Tf45jlmYIRKAgqCxxRDGlGXGZiCntzAX156zSNtX4RQD/e+VO9KG5WugI
vbNX0EK0tBKMfwzKsq28ulupTb1tFQ6utYwtzt7MgnliN//cUDL/EzTuJ8Ad0x2jhsFoeyPW7NkH
1oD+RLrN/IjcGXzeAPvh75fmUBgg9tl38s13lwI1lRHTsoFoEFbym/9mizKAFkrR+AnFg3gYLtT2
QbosFkywF/E2Y6jQIXdaCq73oYqsOAD0U3buCACPhsAbggcS/JavtUBwayfd9ohX14JJF3AhOqY9
1Jdyd7/IC2UHrMAUFo5Dul6TdeWMBXGmw540gMBt4fg5Jn62frGd9vWWl65/s+/n8rEt9hSOiFVZ
pHDzWKRCbTTwq3haLBV3fpAvXcS7BwwxfSa3ZYRcx8J/yrz7+abaTvfCkVeD3l+L+DG4GpMIHp3o
PVRbUtctdwfMIWjNmMcu6DkgEZ4P/U6CEYharjLUOXJkyJhmevZiyZwe6Ar6rbBTMFphPyLaozYb
UEmJdAHWIUZ3YbZR6BwkJPo63yV+jHKXMf1npMyzD8Ml6iMSbP5EOq67+9qMp452ZiWjIE6j/vCO
nlYTEWjRT93Pw69bYl4cuYFvw7DYERFpIMei3ZKZlQ6JkUMpz8XF8Ox9VfPJWDw00/PiAfbfAu7M
rU6i5H6u3t7dpRWirVc97BDZhmWDFkdjDhG9w7vLKMlpmV/NYpN+P3p6SVBj1KHz1FH97JASSJ16
sJaNT1h5WXT2cxdbeuafvx8exyzbzCHCh1EVHeH5RXFvV7t8gzFVs6qj+oIrOXgKWI5w+till1u5
C3fIyaEWGXRqe5yU8QTd5E7xO7DlkGUwcz5UvMfXuqysvg243p8rO0C2F9z4Jz4xfjsqqHOOVaBF
LI94O9lUV0Z2u2Qx2UyieKlF4uoejn1ztmC3olMssC3wCrIKeTib1ZJP4La/ypXhGBO85pisuSng
iPwyHCNi/HHEjVU7s6vo5OK8YYEzcmWyCsXenQ03sbNq4qRjCJsWs7Vcs15TeHNGRUwoAAGOy1R9
p2IzfMcnWjUsdrhYTW7T6t4/WHW4LLECMIzMMmitunSqLyjqv55fmatio5mYPUqSJ0xXaOXWU3No
vWhFuKkemMJPrOqf3Vle/HaCw9dp4+QO82xDiM333SH9lrHZuzkJ0kE68Y8FM2/ceU3Zf5i5e/bH
ARztJOnsPWe9+MXkILm8MCYmQ8NhALnGO2ej/dBYpTTDqgEnWz0z/nXQKz1aZy7bkKRkS15TwNLk
joNzcT1fzLbaFisVdjJavtxpO5PwNepeKt3zN9omjB0/FNoiI5ewF8PXMKrJ7wLuEQZ1BOgYv+Jd
G/XbZpUhIpvYCO663JoJZv8z2XI4zxjRAN5e5NYg2GEIbU2Js089oDdUsoDEtPMwiA2FxCfStMED
B+NTYyWjv2WL+PCciTuxJ/zh6QgDVvIms7gxIS71kpT0UQj9dp1bWrFLKntOS3GgEUQZXwEaazpw
wYHTBtYAxjUMVg+3aLDKwX4Uy0L0EW8ym1Mav5/494+FS+ssDct0Tyh9VtsFhCJkSJX94fODRapO
IqK0CHNuLJRTGeKvpfZaV59I+6ze5wWTzh5EiO/XFvdnUHMm8HOkIZKtDlyhwoXNqJ/BtLLVj6uK
eNL8TsV1T0axHyMaz7fCefk+L0WO6xzJzab/9/KTyuPoyaAZbC4qkAmnhoetgplxi+GDTfR23S+b
uasBiQkmkkDOv1BbJfk5Usi4dUi9QYs+5e7VbObv/fm9f6v74rGtHpCr7E/l5Q09/FIcpX8eS7NP
xlthdirJa5kwgV2IzjOsrQpkonJj7W22wleluNpz2WDZ/FyKNW10gA4Rk+YpoTmzQBPCu8ZmdD23
l1zctcNyJt3u98VzQNh5LYGzpupWVrecJ+Adevfsj+kqI16ltxVihGpLYsM7dP6zNc7ftP3cG/Lf
4yaF3H3dBUIBGmPkoujBFIMgzkxhY3dw8m2eozuXVNmkBwyU53/zH9yIo5ct0xOLi2lEkQkgRLhJ
/zIftS8Ac88xEPIy2T5jCMxw4MwK9zATZP3QyyO/ZE2Jc1NEw5pzX0zZUNULEsWnxFvAN8iyrQi8
n4R8KwLIskEVhnGyg/XHG7SahTixZ+zzDIIyO67cZxc8y0VVLiRKZcz55mYGay31uW7CMu2A3UAG
7uwJFiLIhEz4uvhRuWkTejN+6OWmsoUlCifm4ShxoL6CtgqVHqMn5yxhMRR1zT5Jt0iXZxirEW0g
MVQcp8nkmUBfQRhOP9yFj7mrYOaSewm6EUKnS4imxJfrn22DIzgxuAiViSAvrAn5UKIHq6dvLRHr
jImH3IsJtPz9wXMD3e8UoSTGXDal+Whx3o9QipKHDE75daf2ejD2MT4thGto3gZfRL08k0z02tg4
zmBI0M2JyxijIKa5UIeQ8ypf2HVBU4mT4E3q3shxMgXen30az64YRs5K60ZBJnknaDU+CTYQDoIG
VFwPNMs89qdGjBIBiDNhEE3O8PjF4un2X6UU4U6GPRbTX14AeWAKiNTQq58mGoPdYGiYImq3CUh6
uu7aM+G7nflpd2dpIRObgnaINFS2P8brwCCaqfBu79H6hCHnU9tMqAIB3Oj3oyzZKQCwCLSQotzp
XUsHfd591KdFzXM/E6MW5etIRXa5EErC5+ZJ6sk5j5rw2XolfuiyzfVgKiH26J3sR+Mg/SWf7NN6
UuvORa/pfIG3nqNetYCKybUalXVI4rA2C3lJ/vrKPV5MRRGCxZywrdqd2IUJMrx/l1LVINmN11+V
HA6QlrNPnJLz3rp4MjfMSUoG70gyLKlzRo1P69K8QyRKju+vniaxZEY4sdlawS/gl6fWfTvZZUfG
56BTsRSd69WZhzyvlQTQCJgrgHI9f1hrNLYcEnAZvehkChsZ6jW5lybUCo5q1J0gvrt3TGHHtQMF
i8E8B5GMOjXczsczzwFwZCgI4RzQMNfpSIDi5/k2fBNQs49rE8uLihLUVPF9g5KEj2S64GOk7SKV
V48kYNnG4vaTo7IlTw5vBmGUMnHzHIth08irIdlNJtDqg6cQoH1CHJk8vb4xmem3PKprYY9XQK7a
Cu6ouLIUbOg641Em3nFhTzpnhp18OFdscDyW+AQ4aGrAA3igwU8czsckULYzRqj4LIfVqnakI6lY
lLtJa9pUGxBL8MaAuXUdcMwHE/KfvgySmbojykNjCzsBVRMCNkaHo5AL1ABPYDrJYXOGZ9I8Qw4W
oRs3mpRfhmyRF76WBFKCasiEbYKFXy656Bjv/K4ePvWSuwaKBB8MjFHEwimFOWbAnpiJW2gg+GQE
KZKXeomXfM/1oaTL8XeZMD0aryXMOU44Lya8vlPiDGr0Z33YjNZ4IzMDhSUsjA71XGyPij3GL3Df
IQOIW7n9RZw3k7gxRh4f7w45oqgDGBbCe8efeTeYbE+oARMoiqgk+ZpyYw3ChmnertIuUOidpWXR
/r0RCuWP0ygWHd6H1witTm54B/NDfA8mDwh+WmIv0FhQkH/MWNY5uAb/h/e6TncQM/in6u29Kf4n
7WJomCXCxEpHnSL6Sk407s3V3e+eo/05Vz09/xVNNMkxQ3bVPqxnC4EdD1N/FWNwC5HPmd1pDBWA
h+JzsoqXg5xyLjscCCeElQUFBw4j9MD7EttbVDUYpVPSqgcZ0y4UqXdfTHfi5/qGD4I9AxFQpKoo
IvjAhvcBLkbyDoMEZslQWpyOhh42xS2RZDobpSka1Q8SIQk3AwuJHR8bCdeHtYr+St11mAPeXb65
wwcH9QSLYu6jy3m/rRKSSB0QhsKLa/dbg/nr5wpjBkQFwQXIJno8OInQXMQ+TKbXM1djQjwnGibM
dOHjICxE7YRhK4RJjIhmfC93KkkzAHEwIBTSnzGWtbD1YRYujBKykKPgKyCbOWYrcx/XtSY9ZBgR
Z7v3ZPPBGLn30cqAb2NAj85iiosvGn+7kqNWXioCvlQrzHwJQOvghKeBhO824yqBXj/AlR3FAa4T
byHg8k1fDok0KLvmkgsjhbWASw7Sf04NCpz2iExgFDPCYXgs3uDa6BTSFS+ArAYpUQHzFkNBBJZ4
x6G3ZgTYrUvGiIV0mTTLGEec6ZWLiRiKX+prFHeldxKR4PHB0MDpkXMMUoOT5VZZpQsJdSZZrWJA
qmtYrp8L1gMbawPnsx33ZuS4wF7ozuEl4bsyah/FiwInYQI/0+C0YW/7ooZD6SWgLuJ+W4JKQ+mF
BwTRqRv/AekMP1G8/2AVkVOnvo4x2ezdqNaCiTN922gr0O1wlAqjCvSsqNv+yTL5M5pjbscWddfT
Q5rzP9WJZYZ7dlJtY2n7eH8hpGNzhBTFNYZ8JQlB2a0n3JDazGDJjqMM5hfgcdCEUTQ/MdOEARdy
jUYTpu4mt3Z+pLJBCM1YO4WI7qXQoppV+aYU8QqEfGybEweFIZsIbKz8NbKtWGzcASzq53vBsk3q
4D7DmM9HwMs9pmJWBftUWipAgpAj2H1Y8mdc88fKaGTUUc1xMUG8eLY8MXhBkuJzK3BvEfmA7Agb
UNXmRhzNfRBZJQG/P9NAQdNbfXfDDysUvjS7AaS0yTOUKYoQ+CHD+2qD/MhO3THS/qcT4/PyDiwp
LorMaF/WZSpTKK+YkDDl+h2uk9398DrI9DJ0FWCmzGqYyAPrYgwG/wNy2jFf9vt2y3QAEfWt9WkK
xDUa16X087Z5fd6Opctzmjq27wLqZBxDcpyZIPzxLMOxPYkgp0H3I/z9jZaDiTx6fkAi+Mw1AYLs
KLZY+OL1ARGkcR5ogoslYRnrziUubkOsB7Ts3j4v6Eg+9jc0K2xE6QAXHUMdxD4b1h2PJMp91tee
z84NA4UGiLW+MtlH8aR9IYdilY3sNDxugSFn/6u82DpwiDNhvEDogngO2a1zwckZ3T08iWqj4ohW
mfv0igMBTGuUSyx/0I1AZs6o3PCrhqgIjn7eYzIzPjvHd9WZYTmUfszCYCVxm2EVQkSdjnUDFl9t
toQnNlrsHBmMWNUJZ8VhdBg6/6ajzYT9gSvM1FYbL8AcSljrYck0hXvB+JBt4+m9YWW30QO3MACX
bIdMDQNgpHIDasq3hwhUensjm9Hmc8lwKfGRLVAvIF9IA6LvGjCv1K6Xs32OjSlkQ+RD+F6jjVqk
3zDD5bC9FQzotwTdsGKGl8Ulg43FDc3293JnyzmxHYGGmVLO7IDxPQk1IB1+wpB56jPfS3Iin2EH
hwNxlFXA4weLgQxVIkUQZTdX6MrMkL0CD2t1vB7JlpWLwG3mP39oyCq9/pPacRJcrvrtQGbfiPsx
4beZ2MQElevViXleyI/wyHkX4WhWgMoREssP/rXwZ2c/KjRi6P6k70J6JL7rzsV57Guy9CjbcM2A
lPK0G/hw2KT1G8r8z7Kyiz+aPexwzgSKvAzaQpAFAJaPbN0PhRvvsX9xhl23fC2TLWdEu40j5ezC
AQE+cNgycDlACmqcAQ7VghfAZAdSMJ3WSBZiPZFVB/ZH9Fxm0x7+R9J9LSmSJFEA/SLM0OIVrTVF
wQtWlEBrzdfPiR7b3p3e6WpEZmSE+/UrdD1q0fOCACfwgn3IyNAeZ2N4QMYFYyOhHEskbMueyuwy
V0UZ9srEMG/ZaosEsfPbzzWXLcLK0a4xk6ZX5qKl3d1/J3vQuva+u5VEh+2x6EUIa+kr38Uy0VwZ
685ixlK1bWWGZAdIurJiFLyxGf+KYeZW6xFXJOVU4fvas4wRfJZjHWnWduK48DhJPlt9ErJchveP
IxN+apBVd/PzLOFIydOImZdkSyzYq+9Our8aRw3Zh8vO7JjP9Z8NbUPFFO0DW6Qswqd9x7C5Ng9t
m6/REsOgFNMz0+QSHsSnawbdMR3AH9IKFaJ19AxEqYPZ+MPc6FG/4TuJDMhH6kdQKURtsJnoa0pX
OV+mNYvxbKRFxe/cQJZtcnh1Pc8tg+BRohNpJH7eHbyB0bLpTv+qo2j6PbS3+UkW2bFkD1YEItM9
jpWbole8bzOM4V4WjkG/V2ktPmaj9DSdYqSev5LuPLspfNLpE/BVjAoSOZfsnRQl/ezoJtRnEOmY
jsA9H/WNIZrScMisfbD/tA8/v1Od2Pd9kmy/Go+GAKvWxZjIFIiihwTNVChgJRzPXAusK0qrj3vz
OjwPX3/L2qzAImSYEqzOULxyCvMs91qziND4FTIMPnLDbHvVic9PnVjrwWUgU0v3+XSVMwsPbkGH
EOns2tAZSeEf78/Y53L4qL+7T3YB2Jsmqy+stXM58Z34pIr706Oa/WHJhc13+RsjJTlWuCVimu5b
zEYx5LJ522GHVBA/Eio+XQxSrALDskJPj0+v34nv9TA1EJpQS7df6D6i3VrJ9gb6brrguV7nUwPa
zprpazb/aqXszTJbqmEGuAhCGdYhGrCV3iXTCSQd9i2fRkLpr+0kWjrXOCI1nzwG8yeBMCptYM95
mCgDV1gqmfVFIUYFtgvjTUcPUHtODg2zvu9LPc5Hct90u5b+/uXv9rH+uTcDpyyFqyYjoH7roNb1
3adKrKPSKAJjBsfp/vcy341fvUNj2eJt3sSIMZNNfO76jzajoe33s8kZtLPA1CB+yZg/ZoJJkbWT
br36h3G8PfsKX6yfbWf77lOZ+qucKCD4w2JP1fePNeKcSI/wB9vbAlq+Duw9OX4mDQvAwQiw72oM
y1JU1t8zU0lTlM1TPzod9I87V5JV2dFHGc3CT0YG4sP5I14+1c5f2KvbNjklZVqOL1ESU6JPnPzr
JJ21UZbKzrNbw0NdfYUE43g/WnmXMc0Y4ienj160JwPjVSHdRmc6t66tZHWpmTw0zoa5yUog8lHT
ICft3cFjLTV4fs5ahzaN6FTJUAxTW1S8rmTlkp2pLyfoit7ogYrW4/UQsZFt2WRNXCk7PpnP44dm
K6Qk7+aqjZSEBSe5uhPvLT4wBOtgxsWqcPjYNrf4fAAdbfQCqyCwWFlqxq9c5KLlXO8JrFMYhdDu
A+lepn79EFeUIpb4eX6MHubHPHmW/KHcsv7hI9dEtqnsOssG5TAeq4zM4rL6LqUKShiEXlgYcuWq
TDOIE7utKJHqqj4Qc55qvBTr7r/JcGuv+qN+8Zis5Xn1I9w4DmOeTZ/r2uXv8JEZHHP5+6cCf/WV
DITHDkp+Sfxa05i45j/NC6rov8/TN/iMKOo+brKj7EPp1oU8IvDj1p6vj1X79PfqpyaxGvF462zU
shYiJ1jTxf5mV+ZJ7yzG4LR4C2Wl42ABZb/+KHjQVcHyyE6XD4IhtO9HMYdT+igC1PHjohzKSVKy
bQhEHeGaAef5V5JnKWrif649cS7vtvNnc1dNmVBeq7vKWVxDvAb/rRpVVFeVS3nRXFRMRhvP8WYa
LSXr4RYyC6kues/GsfquBPVtrJ79XgzTg2c/3Uy1Uahru0oeH7/kDCzmKofilQr0UnuWsMeKQb0a
rfEwGFeuCjC32xCWGEsVQZ879z51ZJlA6Wq/X2V7XaqDk/v6S3yezERWXxdMh3T93lQCFAxjqYhL
j+KptqcaeRRac3TFvOjxihDC40fq0I5IW4TEeoJD7kP1gI/7yh8+s00D5u6seQQm6B0hD7HyfW4e
HAb2CjBqeYSwzpkY1Pj4JnKnaiiW5bF+RLVM/p56+1j+kSs9tqUdn5F9IXMvpHOFra1wsp7scLpX
hYsIaau7T1P2OFTSViK/rDiTu+bDWlyWGK9vssWjSTozwW9LI5NoxvcVhZtpEGbJNdLKbcsJ9qFd
y0AXUFjPsGsqhwvAIVgZ1SKnXipTfRwamQu789JjV6TAgfAaWO4KyX8c3ovJU8iQL74zVSZ+u10x
BcH3Fp8GGTa287X+WNeK6XM5GuutUuW1m296sambbRy9e7JkGnSMNzfQTy/+KtFvLdrpnvNeDINS
CltOhnPPAOeVaryZv11Kb/t2MjqRRHHJjTeX/i7b3iAypavqKfA8AWc2WgGCpwa3aI/8KjUL8PD6
qomuRC2y9Wcm0Y3evyGrl+gogvO9D1ZcWj5tvYJrFw8lb6QbI5rN1Q6DJ0nHWDxrg/dO69zPeSCG
kZrO9VyP87jOr+svfmDglFxRhdNLfCbrkuyCa3nx8CyYHaYaj8qtbf6Z/XOqAvP2zetnptPKdVZf
Ww/09mfbnfXQuL/SU1WOGQ5esH4jbIKmgp7hfubz1E7FMQ1KISVOZYwckK0tn9SsFROn+JtLlMgw
yZT0pFRKlXS6GLvUDQFOJR5OYmIh3uldLZoz5apSqq6WQFDm4kUBF2pByFi0L4F1aFh1UQEjMyoz
Hg0ziOyz5KxBEYpmCpzSD3+q4sdfSv2v0H0UTb22VPvmkALbTO4yFaMxlQ8mjwlY/Pix2VRPf8dE
IWuKshAyXV0gzzkAVx/7ayeWaYp4ABPo07WDkR/4CveLJ9bfprNTPvLi+YfGsdXSLueTfPW9pxHC
q7yO1E0Avcl53zm8a4YiLErvHGLvLCsEjBWz2mXWFa29OdUFiT2B9cjmFIf03d1cmgpv2C9EksEY
8erdSGIIOrIfL5FRG5o34weym0z1HwcIUaEVHwvPaGd4AeTf39Hpbqz20FTQbCkXQ1NBnn/Ir089
dOHhcWjA3jwEwuv2J9M4Dp6NdJezOFIDjg1FKn3kQTxQlhdtPuG0vHkqeBDD5sP8cGk7yRSNrLBM
s63zo5Fzpq3BnTXyPXq6EzHhUxmU+Y4jOMwoSc2FWFBUzyf7OEIYjcWulrq2wP6OPWkbmspwjC3C
7C5puUyvple5vPmha6LIoRlUQCSDtaD5D0X0blfK3ov+3PTs9Kru4lUWq2YJKRRpKuZ7w9JKJLiT
saosGfAsWZtoKCq5aHnF7uhH3eFv3tPVc6bGePSaw/tK1TDgF3yYcE+KGS4TqaByxC6VKNqW2SVv
J0ZrUxZa4lduPzT3uOqSQKacypLBU5u9O8BEKQPW+x/eN8U5ifbhvHdrxZOtCLgaMqPsTOapmyEE
yKrq+Bdb5ciPsh5mgUlIzJ/5HzsoWXY/90fQG23/aZhhhtBlwODbhT6WIunm9lnZr7oGP6ZB/ogG
HEC8WQ9hR6E5SFTPCdqZRoAfEzW9P4AG9gp44oUHer7cyuwnQWyri4YyWBmFX+TG1n2mzEcV1ux1
YGceBnjaW5KHIcW+Bg8COURjJfJEdm3wiuW6cV2XeF6q+5i+0FDO+kCtzKPHkobnkIUbBPVjkwIV
H7gXwhWAdmeRdl23BOpigwT7eBf1zRAmCBQ7HJ/bh7vMGfnBWeHInHFcFzgu0iZoa8Gvmx0Ucc6/
7igydHmA3BAsfx7QVrMQ4Mg/7AXayuZwk6iCcQGQjKiem3aIRAHvrlnIFHwaZEFpNwIKd3PfKpYJ
9lBZCQz5vVoc4Jk75v2vL88XjwPVgCoRxLsaLE6ly/xW7dkYKNwhfS4aijN9YOQRojd5Kp3mIErN
LQkZCN0f+hJ+gYb8bFgdPFpJ2fYja2Q7AvmMCPKtkinvoPUvfdRuvkRvztWqvKjgmIyWhEKHgG7H
NvKU3E9hbAqqWJDXswO+/kalXq414j4SYfyypXmZxavwdjzsAPyDOWBAmMWekRaZXmfdulTVXPwf
aF7BNbf8lcSBarmYm3B0YIFRydpyuF/oN2atVCfZyw0zAT1DAakzq6pcCAt2QcbUvxWi/XTrn2gh
8bOZuzzzIIYh90cIC+ZBrrihg8/klzUTti0QA7kIV6ueWAg/t/8NH+132TsMYlBjzCmcWmZHv67X
P1+G+FyDdwtSYH583VQ3NzGxa2pIxqkukKkrdWyEMmqSWOOXadFFfh5zxjzhUqmG1TqDTfH8xOkI
RkWgssP4OVm3jhUj68atu5VCofW7t570iVe+pNIqpVF/R4fr6vXj0IwPhYKMF03GXUHQmF9VZs00
LeJJVkExRzJ1KGH9dRzSROGPomb7rp5TwWZ758/ZyOg3MXj1MszFkc0HDvbSsxujVnnQ/tasA42+
IO9xuPSjw/jdhQdsUExPDaPs5ma47r+KgRfOHK2uo5ts5npXYJbFkhkuvVrMfzM6pAOzAqD1Z+I7
UoXjIIoOgKvd57cqBncx1jl4y9f40Ll1F9+s9ztyGoIrmklkfdtzwyu3xmEsJIUVKSQtVoxsyulo
5YIOCpRHctzlg3KON5g4KUul79Uay3pagOiXzBQR5S/8ncpA412OaRRUGJoblNrl6Nbgg4wbHqQ+
k4W3fr8qR1Yc2MHdxzjjnwirdXQyvPVbNdG9mFQo6ik5qybfk8VP7CNGxqaz45Ukkq6RpfPFgi2f
VUeJH469NcNFtO+LD5QNogriCo1J+1RPNRRCgcm5aJzqTAtgq/nZBH1vP6Btug9WLvsPSjO+kqJi
8bHRpXPFYMVIop4sMoAD5vNqU28dp7cab6CvDNj6UtvN8u+PM7IpNUGmaYvSP4UCCYdjWcAg4uOB
t2ZQWjQw710qi1KusKvwMGHGg+9NWrf8Wf4of+tiG5aF6FHDO17kNoMdicqhtx/c2e1y1+IY/8xf
0fe/I8pkn3ZyYHaMonUpxp9SFFO8qvMK8vi+lGRWcsmrsml13rhNKF/n4pGJfrx4ipTu2dpLQiOH
gtwAk+eM5POu4hI5g5WuPvFmV1Llpp7GVN6gtPwXNFkREnZcVcQrJqJlI3eMij0tOu6m3CLkMoKj
eNXwe6dbTNRUNATxvDzDDBTi+fMQasu3Q4tqesEpTiLZI29ftOumea5mh2ZMS1aBzwrI2Jn37yRp
pA08mHzJImo9xiQkphanlN/ao1dleHcVsu+s4m97IpUC58QY3+rHICoGXtjXjP94rwVRiJHXvRWp
2e33v+/Rclk/NeC9RuzOpEfk89kxckgNaGPJTETMCgEOTiHBBriibGGOUk1uyTNzTcUPZDxAM3rq
1aZ1AsNwhBUuVEmAqcTOMT2KD55IPKtVh8wWPHkc4Br4tiY+OVSGyQ3SNAnmJkuHx7rnHHVa+1Ih
Fdy8IPTqJjsug/HwwdDuEVwKuNVGCWPafssNdDcGapuise0zJ5MaG8xaIsPgmzl0rDt7T1fgjdkT
T1tr2E4B41GyrCteYD0Cvt7kj51yk8NDTaYa3B2upR3Wd9eAzcuQ7MpUMNn5N96gdKhc5qzqMQDC
CbCoZvism0bXHLA/2b7/1xVS+Aj2bs6zM01sjw63IhSkky355kySeIjKSl0M0u1YTTHW478Qb3vA
DMwcgGTBmnyapEjRzMQ4zKO/HJms5CY2G4ccFganIOqfybK1blkKTEbLJrPVoCwHShshxKerdu77
XM4N08yebRq97OcKBJwd5ezQW/dSj9CgiYJK4sazuygsxnFTnhN0SsrK6D1KTPgmFLCZRLYeRY2M
HWLn+nN6beW67pAag86zNWvnugt2l0NjXyG/ngLstUG65BRsU6986az+JMxDrKTxAWpOZNIKk13Q
Wnn/fLS46O6ODPDDZlbJRvOrDmgtvGTm59/9C/ebv8BvvK+8T00Mst1RB+G2okKA/S/K+HsqE1N0
sqoTbz/nhsom1lX6xdt8h1DyGB0Hpv9PZpL2IqNwxrZUiFBlWRoh4Nkwd//rUntBF/pCB/N/geAm
/oNPTeNNkFEXOsnqPeBKI6forTpj218wP3B7wfDl19iorGRPrl5bvW0Ly7F58GU8atadupnuonXo
qIqghXyslTm/+wpHiPmRuUM5Pj7W91+5D+ZR1aYCrXwuDHbldS9Ol4OpZtlOOI9MrzdeQ7YNlXvw
IdoXPhSusFr1UGlXHNgMSh9rVMjqrXEeKcaM9fKSTFs9Z+ocbB5KLkZx9JSh/M4v5urdjCV77icb
y56h+aOxYPbVy84PA3nfvqcHQOFCkaSC5fjUIgF7lrUoL5JHjUoLGP+cMGeJUlio9hmvGFwX0hrs
Ef25KtvlniZDbJ4Xgzg/8pkfMhUuIqsvIKkyPld9Tzw4esCRZ4nlc7q/vJeyhVg3lDwNdmkhbiJU
qUheNQ9Qddlz0wUIZIr6DvvdjELfTWQp2bW9rEdiu7RfeXNQxOKBMLwrbKZu6s4YUvnqrbhtrTvL
kqKsmvgRlWGviPuWBuaiolMfr7nP6ezTNhmoapJMsxYpj1khLMfe6NIgusXL4EETfCdztUiXl8A+
P0oqnI4VsVNmZQNODcZ6/C+eyXzbRWjMOJ92klhnZpe5qq0eigzChn1jqdn6amp+7LrlqgkdRbO2
LkeaYGseOW9hvXVN5hXYDwV0/u0alXbXthJ+M99oWGq3cZoKy9OqhHJC/sK83eLOuie0rYzlQAz9
oDN3fEe62XbPBnfbhUbIhJjvgC5CDVULP3/7UUvTseW6ua5/vMX5/kbHGO/T6BC4avA7iWfsSCOi
WPZ+XSoN3mKswqTXhJo4Yubx81J2YPnisZrLKHP1CxrPVP7cXk2Qa+6/6ilX/d/UwCaX+1njOYpQ
pj8GEJ8KMXtppHvq7Etv8z80/6nnk5MFTlzpWj42P6Ej5jqdTPA78TTl7/0nieTwCqA/Vl75BtOe
KvPZVg7DuMm7sWZ+hxwxWnVOPzbVMDkLRe/769rmVsrntR/vxXsgXUhz0CIdYBW5wRlqfSAFcb74
rCY0xmBUrYCj2YjS6l/slPGtBFY7W2LibjgeGdYlx/tfzjGLwqvB5fpUxTeyXWohj8V4w4SmzvU5
z5d22UJ0VMLm78TfqHaZH3MFPKv2Yd3ZLquvMYrMwmA4vxk8T3k5rC8V4otbYMbp0OD/OzQL8CA0
/Egwzp0V40Qn8lTmGK23omcnHL2bHmqCS6eBi4snMW69lQ9zcVepWIOfji1dQxloPaoFxjrsNIex
8zQ7axjJSx9Hcfx/06rEEOkq7N/vImI0Ogg+yEaRWT/YpfpsAiU6fyuPl1dMEF3ai4QFPTPNHMO4
1P6L6S046XIdyFSyhPaXjsN4VsqCRbSEDs6ZNDZjSOQo0vtDf8Wq5lHVEseCg73uzHPl/Tg0g4lI
gpFg9H4XTIAnhgZo+V5NnsaKn7jUNEmscdHBvFXdBj8EcTkP1vGyp35WfBnL8/YmJStqoD0ni4nL
p7HE+OwJvzvVLbcYbWO84bpfF4VUEZb2cV/wPw0urP7mctP910jnzX4PIISAmkq9cp7+JZlf9i/x
+uEPVONrRcrBuSM2irzyuYokxK3E6jx+WDs28vEeKBPIYJ5b7xlvJOfxoDarw/QY7pmXZbgxYGAo
bPVjN/BFmAaLrcn2r63NjwI8XjyeC6PU76X2/gKMvoZSHK5fi2Fm1H32Z6xq9tni+uv2yYAri96s
6178JfjgfG/6UMNlN8xKKThBNii66eI7K47PzOrV0PvX1jw1OM8+BquLVCxxS+3rxwOFPA8Xph24
L0uPdCOyLV9rJsh064kyTfarPnuGda0EDuwR9dy/EUsMM4yLtezYlJ4bCiL5wKw9YB3aF55r6UIS
tNID674Gs0ThOcp0DUW0i7+8TJ8tByGmD2rp8vda2axK7+m1F7htt99/tQvOfRgSFxDtEouQfHZi
m9pykHHV5zHLRAiDJrVgNLOM8jhv5iqbSYQbKa5faf+LHYMxcbh+Yf3CqWy/MXWVDxma1s7lz0ay
eZcyxw71IU/+XDHeVy9scKcGh3NFt36uz4T1BiN4BB67fhnLZ3bsHH6kliUoPEJyK/5Cc3+tQCkR
Q1ihOmnoTCqpCYddhs5ZLtebgirmeekoMcJymKmYsnl1v6t0SReBVAvhsK3USNJr7uOczF+nL7Mk
ETDbGkOhHFMVvXq2HAUIJIybTAMi5BXLAvT3mallRxC2w9je69BDV1Xcbz8R5VMLzWBd77VnHp0u
CQoIhdaB33VIcD8uTVXyDHLZAXsIuf+/OKL/oz0mcuRM2FvLjVHpU2hg/MuHzRKKZEuSqxhZ7W5d
heplOQnp6d6VuYMBAaRvCBBBogzYFponxg+W6xg9aU++DJLeUD/MYO9FpFT4Fu5eVN7uy8o9JaRb
S16e9ReSqbg8dhkgvx4/23XQEzJwPIG9uc6O38Gbu8E65s5wuJw9DbJ0ERcku8E10l/cu2Ef4yM9
Tyy/w+RhUU/xKVGRXwYGCYC3H0mNUXPHQ6aUTLUSkVOhukE4cgQdiWyMY6+7oltwRkfIH+uHUxFu
9mtV7MasE9HkDYGjf+vh65VPDMGjSnvUoIwXiwnUqyhJ7Cy2oit2Iz86XMTzRkY3rdwhV0nf8/ps
Za3eMK7M8pAkMK61gyFZy/4DyifE8AWNrUUgBaQQnratIJBvDApkb5oNbIvmQumpHYpbNsYiLuL2
697395R2+CRXwut74T2ykWpotTKJdfeNwRdrJKfSMSlhc8EGOmx5sQKBhAZ2RoR7aHJ33q3LywTP
cxkV7EmKHjvE7uO9euaZ1MotZHKXeL2Zoa6DGCLPAYKuXVkUQzlLFDPPwl199LuGa5o6ZQqB5I1+
fOtQmcuE226Lx2fNZn8HyjHyeRSvRIXUeql83PTH4HO0/byQDNOwUi9DAykbDvmkhvXBhE/ybT5/
VyR82hLDZAjqGynaQRzl/CwWrnbXGIc0aftJ2HHIv9+FM1keGFFXSF6L24c65XRMdpXJ6U2P8N65
8urTfmRCt4DUT0gewe/KP+6hjbG77E3KD20ip9hExx3wVb2RLSJafKRb/M7uMhLxfzSqEhQXhasg
HObBodsNNoRkTVMNtUb7DsLalcD1uR8W5tPsmBETI33X+nEHaSMoqohEmbmDJy6eLGwRVpbQm/WP
LT3A/GoczbdxZbamuAvOnxJM6W92AZRTJoY2mi9A97GUGEfvUc6eDauEVUS21W1PnDrQIKEgQTE3
yFayYIgXcDYQzg6YG6b6eJG/sm9/Q3UH2c4VAd5xPzsHjqUm1o1F9nNp2MDX3dvoOTdzvbUj34uv
xM/6d/HPYAuZKiycf5ziRGd1KiQ+HXLrXXk3lZMJk7pqRxSztjrxdk+6atqLkoEZEcZbSdWjRHsu
i68/NC+9mBPRXwH8mLdibRXi1Tj+RGbgMZRAtecoopZWulKIU5CYPE1fDej0Ifj8hSrO0qBRMCDL
Nd3+oAQ4luJz/nOIGkB6VM6kluZWdFTD1sUPHTB9WbZg+D+gluJaicuSBZhDUCzhDRy/vaM2SB0W
ehZNyTCGf/SlrF5l6gkwntMgH1chVJbOksn936hE/6loDhKyr/PM7k/smocdmfHGv1Y8qH5TcbT7
kCFxVD6i9+8Kayobw+p2nL4Tpvv3nsBnNCwWYNteH0748G+SVVuFDU728hfVpymwBWQbypAGbhEg
OAedp7oHhki1ZeP5DLWfaiyUtYp1zre/Bz40Gy7bTLVX+cToHausCTsGqV8sllSXis9A6cydE8Z7
R8MQpVvOTjcf5zi+4Hm6VkOPSZye3z7bpapiT/jArKg7Ic/RIx80Atmxl35973vqL3T/0to0dHL5
Tn7uT4VML9owPnOjbEoenFfzZOKmi0hxV8k/dGjTRaKQ/oRFOpD0VgpMJvTR4moS58cQiLcZyEam
sHI7aHD6GuFw/lsB10Vx8SdM4KpLZKAsT06Oh60cw1Z5rr881lWWntuoHJ2MjHMOhefvRMzEjNOu
asgoS42Ndx62bTjrHzPTCN3bqWZKzuGUNuywrprN5qIfh8jnzDwwmWzRPJwli2aHEMGsQQ5Ff6aO
d7hkN+GTqMxyXoZqvwxTU6AGW+yPPRvM8IAS1USnoChilrQ+VwEqyexIvxmkqOibNiJmJ7rslw5l
X7dNYYlMloG0kJ99RudWuQ5X4uC7mbuzv5S3op/XZnqEA9yUzKe+fBVQSObjot3BALh9kFWvs1Uk
iceTDai20TMT4ZyDjkesSscTmJ70IaY2qL6pbDG7LZ9PhZyCEvnvpVr35+b5YjWiiK2Te09jJNwX
yEcS8p7oeR8ncavFG0qAe5AQWV2c/cMSsAJS1C3puiPwvKxfDWAS5aQlHerFc3H9t1wW4ovS0R7i
iMhJFs+/R9rcHLJPbhL7OfwpKKfb6VVeyOdj+Kpt2zPT4vlWJNGbf8DsWkhVCDRKaHp/x+/Am7xX
3vIm8+nvfV1V+A/HP3/7ou30PPEx2Vezg1NNzfLQmpwr79GR1THXGmxDZqnxfDJOYeCGXUeOrXVc
RE9Y5PqdG3IWiTX27j9s+vAV7WW6qGy1FYum4athhWlXSVeLq2bk69F95LzK4ttgoLn5O3/b7A5V
sMxrvv09ZfLb2ruc+dwYknzE//ZDU48Bdew4UcM7TATbx0p8fmxlJteJCTPcJcb72rJZJTtP/irT
S58M/JLPfCNnPSrpLwQlJLHk16xyQ8Gt3ZSQi6KBdObmKY4N7OhUZJYjtm9YQd72H8uZoj2UPvQ0
iSCaCjaWGXDfYQya+V3333/JT113rgmVynqAugah03Xv2LNpP/gdm0EU7tNdF0XWHvnxLwN233Pt
V8PclCLz2HY+ryaRYmgp/mGN2WlmsODRk/s3fXfczbWi8/MvFRKb/O+w6FL5u4hwXwtb7NVgidsI
JDT0jySy4Gp+ms9+Z6NwdGTsQ/YGNqfvgdgttECytcZlHC1KIexyi/jaAQzzyd7dSElFansJlOlX
D31p5nzRmMnTrdEHv+Us4AO+q/HVOMUbVNeuJsH+efAiaKeSXXvSXthpNAngGls1cBrAPUQCiyS/
m3WRDhKvdoIngDSFaP0UlcbVOp9kwza0I4pmrQ3GtuIYH9xWGHbedPtNph5jl2UI1g3eT2DuGjVh
neSvFKlR/RU+Hx/IfNHepa6VromnM3opLw3Sll3MJB5iTvXIIDtNT1fz9Ej58OabufjelS/N99/L
6SNq9YEvnxvsIqUcW0K+Iqz02LWNM7jKglA7kZ8zq7h1i66k8kYrZFgItpnep+uGx20m3EAcxWig
6y/87PJAjFVeUxUXc+vMAVX+ruvX/q15RRY+cQuKfSMRjV5zHMamcOGVFVMJFMhX/81Nx1ePYjtm
2+oUJ0WkwarKAM7YUixXHM8CnvR9JwWM+brXPh7Bb8g323RGA7E9/E3JvKWjKU/AOdPorjTFoGHK
HWYaarZP8Yx512igosCi4n0C1fUE5HcsCsxIU7o5oImK+goMFJEaZ/fxLypjnhWmFWa9dAG54ba2
JAT0Gje1qrNZ8wf8eNVUcgrIiy7HtL5lWKU9yrKkENjQc4iHUXgj8csb3oP0mEfbSHJ4Sa1MDR+N
BJQFXfk1YPkfz/vYZLKXKne03mHMxXYa3WstGF6jOVBPPPpZO6St4zRWtwKfc1rIz5QRMiOiUhp7
NFtnLdu0Pad768klWlMxzZ7O2NJivvpwfaoUANxhUvdAensA6dD1dCl/HmXFEGT9yY8iVwodkEJl
+hL+Ih3EZp1PZgsKl+xo+7t6kqbpFWzJWiTwMRAZARKFAf4SYUeTj4zeWOWizbDN4vkcTqx+qpSu
Rvl9/vCt7qzcWucVAz2jvVnQBbDscFEXnJqCM0P++o0jZUPykOh3wEyx39vwNjdzUJvy0sIsQA9I
zy9mjmYFkC19z4NZiv3eXucBj/ae6rZkIc22XJ2U6cZ+M1/Xkc3YOXLj8Nt0rJ8NdYlQuWTb+X6E
c4nKAgJAZiXa5CAHpbdMTuWGetXExVftJpyJx7xtzNH7ato9LJ5OYsi6UBzEapDFLUh7d6Ho4cqm
uda5LOnG2gXZiW7PCwycrP4UchF83fegtxsv/lYfb25nr7GAiDC/rrx60T/XxGQJQ7ewmUSb254U
HIsUCPnuzL5Uvun5kTkNG6dLUOUuf+mczEHATGf2DZfyLAPaKEgjPR4ZuLPiyMzT6oxF4X0sUuPX
38PIOJFEFX58PIJmCe/9HQ6EnOT3V6CmLQyEM//4OW3dHHLHo/z/XF9HosfJ1IS+dnPD+FRQr3KR
gbrneVE+1vWDOgnPtPYn87O1jFqwHJp6MwfXfWtuuyO9Ke0v1VikxZvrynT2rQOVe0kO2b4vK9uh
e7helmzjZ4b7wYk6zG5uNagmkZPwcMLcE+1inIk8gL0Y+O+86MwCf6Vu6rC7j7pBpv0EVHyyVm5z
GB+IpmrlEZGgQ6Yu9UiTvlZxumok+yRlORQxp3GyrcoPtbRrnCGNihi9NR711Kl6PxVV8N53FwIR
PS+kVqvxaX4PLA0HpUxHZbg3EjOl4WShHmlSxT+dTxYIqTzakm2BU+6rYrN9KgrpfP5Xs/8mht6N
dP5anq16hhYPnMNdx7Q3VQAVPTvxNJpz4Np7FJVFdjvSgs+zYWh7fa2bdLM0E56pL87YaEqKLyjF
s6PT0lhhqx7vzE2KfNbMC2mbF+DKu4U5hZQredR3LIPf3eDLyfRf1bJP2jRfd6m1MrU/7pVzy3E0
fqd4HwfD3bCxTda9JetDBgubP2NMPNzfd8dxc6puK1rxvk9CBeOiMrnYq5ODWsT5rH/DO6d5Dkrn
R+HHD+yZPhskzkpxrpBh5udqurhvohq787q9fkiXIGeAcl3W9dy5dH8M3EPx9UK046hgMn45PHaw
U31Cv9UYLwmp1tI7+lpf9wpGRrqxPPbQV831M+jPt95q28JDg6KbXZNI+g3E4JBQaFYX6d7/O4Oe
MSfSaP1sXQYRDlT/rnC0fU4wFBhcv4nW1+uu6x7iYWk6E4Of6+zv4ugJAcRKcJVV1mOaCSo+7Uyi
rqJ8uV3gL2hm/tzn730unx+Dx4b+Zj96vivkd+XHaspAK9JeNPcAjf7yd/al6Jz1cjmPOKNm1kSw
v3c++GDIk2J9nW6u7h/p0UusQra1z3ZyTQpIpCrUo+w9f3CATO2PSjvULzYwgqfhDnS6ojuzYqYK
93cpdyrAVdd9u/Y7dIJvh662NVu9h6PTpP3JRuIdxE7hysJs+tG+7e02X7CtgLchHi6CAZVSfl3d
oU7+gkdJxihhntf6jPLmuOToUrvxOPgyjYN5kP7cus+E6vy+xqLST6x2lde1mTGwgHDKR1s0Z3Or
012/3nrJ0uVRJFy7BQ9uKTzzXHf2NYuWcAbOOPDLMkOJnGlJOi/o6g364JubDbtRzKjyXfDreOPP
V6Ru3R/6YtZeELFF87knFK1tdgX71bGlwTd35z0s8aaZ/KLxQKaEeNME7x815vf+XrSahcPHJ88s
LIZQvBD/92sZvIfKSaTwQqKlSzX1OtaXYSm9eukpgKPrLm7sW+QpPPscfIq9JTsvKefdJEoYlTX0
mqxK7xdpKeQxZXBbYQNRbXPC2CAsp22FtvlOJp/XqJygTmmncBjoayKcEZ4ssMn7gBbhcLWziYVL
DbHYVth9XVD0pqOAAGzq8m3QuU78VVrnKs/v/eej9+rbDow/S8eP4590ghMjnellCGpHYBs9u4I6
UqeaMiqdf/y5So7u891YBhkQ6+dc3WrMWey1T3Pgngr6EKsvsx24X7yXepUPPOWZPHxnR+8uRFmR
F78V6N1cxMuy6C8etMl4ugkxs4WEyqJ0GhtUL/iVargg8BR+mkNrD3KYLOe+X204lrY9bE3oguKQ
cqhou8Hux6vuaQmv9aX2rI3RPNH7HKr76f1j0RW0Xj377l+CtTw8OCzXbwcT0rYFDw12mdmj60XV
XrE8XAo92qgsNljiB6LK/QtyIqRPVlPv0v1Df6eaQRzuj86VU3dvNYvUDUpEAy6P3Zu9GjJZwxiP
g9OtEBk89GEMRCBTmfwMtr1RkwT5rBqHs0Tyn4+kKn/qroEytKbxeTRVzd4qqd/rqrXbFTY/h00z
XjSRqXC7/QfFKW85KWQLr33x9mXqxA/Jt9Kx6jq7s0weOcfBMGMsEOIQy8+KifcYgRlLJCXA5+bt
nJnvbiOAnqgFc9l32Vz5TTqbLscci9BZ7M1TWQuTYAWoAVp34WcJewzsUGUlwWXxTyWds+VH17Uz
TohZPPTMURZS2THlm7cTNLaIEJcONiEUpxIyU/cJVMDuhExnpLLtCbF/x/B/qzNeIW8GX9WZuYt2
ybYS6S83FZvpjoq4984Wzop5UU4m9K9oMXAgsq3d1wILpJ+I512Uy7pnM4EAM4DYR/ow++0T6q66
pFNPSP7ezgF8gGH2H9I8nEohWvtevexYP7MlM2ndV+8Lb2DADOePN7JjfnEUvugQ8Pp1sm2y4bmc
OZlYvhpwv/M7QbYNAc6Le/s2lmj+io2WRqhK9XRdubk5VI/Z5mIQiAPHepIr3snXyKan26e018I5
V9oMvCW2L9YFbsq64I2CTYAxUkR2oftAUXMr/uBZJ5GzdB0bWhyGqMc6tFoxlEsojAprKindjZTQ
IOF+byrrV+Vq7omJe3v8pZcTWZ7nbRvHYTtKQs/qUPjcj1V7CE2G2ZmDHXCeQamO4gutmBe6KgbT
qYAMeDgNg4yO3n2hqevA+DLhVUU+7mVJkcuA36FXf+0j1ZC1sqgnMTQ0vcjHsVjjjXqlWwQLxUtQ
g8iz3ktFILxxYrlXnlF7YSRrMRb/zG0/jr+sdSwkoAua+4qV4muUW3Y3DzyCOxZe7RhrLGi5CbNx
Rbe99IvrI4eVy+B078IDEdrk0ebWyiMw1W9ukS2mhPbF0DvMD674KGZw/7F0ZkuKYlsYfiIiBBlv
GQVUHBG9ITK1BGdBRPDpz7ezT5w+1dVZWanCZu+1/vUPrEpkGninkBvPKQiTFFKbFnSfEfGa8oPg
LhMD2T3r7vQ9nL13E7+GCJK6Q0F5zKEiQvuu/xBF57cRtxxuuzATgET3TsAC5XIEl+Xx8c+dR89S
Mu0drFhBZDtTY8P0M7bYMHT+2xLuLSTRsOKZfYL1rukCYeZ2l4BNGAwXT5eSyGDCavmmgUNMLTN8
egdIHvnmddDu+KUK2gzsNnhx54j4JITTNQVfYT/3nGv3vbIgpxeDEUC77rI3jejROIaV5SZE5YUe
qyNFHWvm7IRcZf+UCEm5ryuFKXbIEUOCG3v4jNqHmphSEKOZyzPic7KJDc4b1HiG84rp5TlJQLdu
A/e6I4i3oxK5bIc/eZ6YNO6qMH4R+XE8exd4yUO4GSGsqg/GoyAoTBQ+GApUEZQceDSYeECwhO/7
9K6fFe7bLeyLzrnnqXEyeHZdNqeP5LD4SRzB7Ogk3H3kuw8wq8FP7aPn0/9IxBf5bDgSrNd7qL8V
W0L/MFh8W/EYoDdgjEho6RNjJY4A/3yNkZ+OqHoqOaJIpeAELqP4h+uMnzO+rTzE/9ieue1C+E+x
yggMt/zSRbXDmG0wx/1pTr1JF85RaZ5HTwkQVagFTksgDKyDOlLUOZSRDrFRNQw6pvX+S4YV20Lc
rbWvg7JiA7GTI52Kl/EuhcwtwI4PGAoJA+avbWi0E5YKeylj6PqSnk//hh/mPaPLwB2QCCICot2C
ZkiHS3+aDoSOkxIcgw6kFkYxkjoR0sxGxLi4Kn0ZayDGJNTgorj9k7UAqogSoRVTjIrDQhKpMDDV
S/A3OiPGHEhpMFywsLCyBPWx7aaF0BihiyrOo4LfsWSp00gv/wwTnD++quBvYLbdomOwlTFDRugJ
sP44LLuZcDiAH2G55lQ+YExfUtyzqVhdxk1FR8FO1v3jMCjXgx2GLEzs1DYeRoIwg0EcENYXdFFf
gI/k/6AdQNXl7wxRwDjiyKZVPvnPCY+dvhua9q4eX+JXvriPwI+b35PuFLhdbnDnRWNYeav71sgw
owa1uQFnIdgK4CaKbiyFUM4jBmQGOismtvM2o6r903txScg1aMdd6GMJ1S5pLVNGrbBbGctQ+WOJ
z6wUXzhi/bD9orDk0J9huWDOjX1hYdn63A7H/eSOh+c1eXIkBrwx2NTxawfoWFN+8utMy1j7Nd6W
g8nwFV6kJY08mrIuQ6ZtjKgLyIAr4Qvi8X7aYe3Ko/UH/0MPgIJA6vMrZk7EnWNYlTPVMTj9oalp
B7pqACYsT/KFPIMqgcPh8jXXz+ifHQySIxSrj5oRpv292SvcEQcGQxLUrawRUgWQObFPV+IgFGiL
S6MNgVpjdvtHkEEq1G6Z/0YlTtVeeXj8QNimpcBmydQC9cUYxxBk9ZcISBweVDIP3hMqmHmT1By/
VVBClJ+cM1jNl58iJWoHSg1tFW7p4QtvWUmbYDB84omwhxKljdvMZPcDpK/Yml/9qBGB6sTK9NF1
zAUnHPAUHNDxFb/3vRwyYRsIao65Zgg6YZh5++GKWkk+J5p4yUN4WQCb3X5UWHCo+MPG/+SsF+p0
vCKYF4LtsEieY0SEQuIXf62IxJclOPTl5+vTLZ9DVkY9Rir78Xjmv36Ld3rSZHU2AQ6/7/HtAwBg
J/lE6Ljmn87LWMjWCJ2JwLWUgMq0ze6Yi5f4HQNHIoWf3D4TPI2Zdg7sHvk26k9Wwlt8SPwU5pjr
zT48uqm1ZPCaz2kNKNsFZOsAJZ++Hs6hOHNauNGrHvCOOhnMyxAIOWD6CdGU3BjcIkAcsLJGK7Kr
euHHOFxp6MnjhxpQsnGyPDZsDAcCOKG00zhJmQCTBQmTTDKeP6RIYIO6d4srfL9waXdYJvgh9KSN
8sz3gOOAHVBJYX8KTrSYWMZisPklBHABBbcMqJDxAbKEz5Z2eIw+LP57WKkBkygx3eWFwCCFSElI
Ftl0IMqipQHAPbCtEBiKXJzqGrMTIxSyJ9gdxoFGkmNKWnV4VYuIdVenUVveOyZhAaAmJh4fxlr4
0LC9g2e8PGvPEwe4PuBuOxD7KFqvY4x8wBOvPiwqwGVehPIIWJ1TVpxDDCq+ILQfl430eWgkxzQd
BA3ygUgkBvjMq0Eotkwx4KpgeijPlAV4ye2XxhX7DBiqdHbECLCl/XnHBu1v1dlKCrcMl0306hqm
c5dUtPXEGBJ1TPM8pm05WKgFhbdcOc+Tz6ybf1bkUeGockkHzq3xHylPzeOIdsJvM+YmZ+DgeTmp
fJjes+dU51nbYRmBvQunDbDbK8r/AetBgpkC9M00lhnVbr6+RWcmGDrZMJ3P3PC7ZIXWY7pVWgou
BZJDDlFgtikQDPsCx4aF6pf7hRIVYdmMAgAM8inojgESi0daZs+QU1cJziv83NDHyM4j+3zwNAbV
lUSH1C/a7SuufrmF7BEIiQC/4MnMO+JfGBiSDxmTzI796gQmlrHlHopcLmRVnQdiiUWweaQVfTIC
hLoCeYzcvk0ZyrjgJlx5XhFDclxsegB2dvnbUZ9fRiVJQUXMza9Jv7qJpYm/BkcMAUZcFbZNBkW8
HeKgoOMCX4kseqw0xL1lhsbjKwjjyAi56QtrdkTBISjA743grgM30jLy50I3ShvF+qeRZ0umPmPo
t+ZbUB0L81FejoWI7xPN3ARTRNg6wuOGI5GfgdsnXMUqxqiK9QnL/KCvARRwX+T4xQiaLR1lX4Cb
Jy/Fa0DsE2gB09/LL9xwyERs0tXIXGizc8AObIU0D/n0BaOA1cmmyDkGWv6rsxRfm3wKoZ0leqC7
wxLjZqfQ+8E3TiIeEKoLBkH0RFN5BgPtVG8EARUvsHJLLTPlQ5gLkKTCpU7hkT0HHa95/YVCaMLH
bqYpaixqwxVkTZw8IWq8R3COwIQYSiEN1HaQ2O50sBaeGucZcW08ulji0bpSeQN9kUWpopmyUlFb
09Wi0RROfU4Vp++YkgDoGCeHGQQvnx3Ko7uSWo9u5fCOUz4Kb43MeTYvliQKizJ6BgACETCL+ss4
jacbyh1jNBz1YG88NtBpU8t9qAjJYbyI4IKl1QUoSj7INIlYpFw3hZ8WSLO0PQF9pufCB2QPO3Dg
SfdwaJxSINPrmmTEiEK4I4zxlfX+7fCeHXnjXFV6hTWypslnCbbR74mbF0scUs/8zQi0EsUJdhc5
slDgXaYBb1v+hyRvg7fHY8Z5A7WwI9gGe2iSkV3KETjdjPmZzX02TOb58WL9Qr7DZiOGK9b9g9uo
jqiI30KqeJ+gioBJNacEtzH/C42jHl8nhmgBpKW2BBePSmSQUCnx8EKhgI0RlrM91ERthvsfb4v7
ByEBfJlqDsX0adEdrIz4DEzuw2+C3hsC1IkE4lGLyxxjYu4R4JRNBeU+D8y2W7e7+hWmFFcfY4MA
JYW6IPn66ck0m7u1FbLPQyrGJ+Zm4ZTgcJQgxqX4xn2MBW9/bN6N0/j9KWR/ZN/h5Am+zhowjTlV
tYVM5BE6c2M/pbZgPtQEOHQwm8N5AV4FnQb7GkXLnIeVPYWdA0GDxFE6Y9bJ8r6wntk0qI5KRczZ
sdxtjQDeH5nf/IrSjPkBWBkSpJTHK+WSYJcI2vAand7TNV1zbSK/GmnEupA5jnyecECqJYy5cMtT
bcu9wHXOZXiTLlC0ijRMdmgLAQUQJDB7KJqY/SMt3O+2GIbfLdQsSOtUOYsUPjmPGHRJKLLEgv1e
fnkmjJAma91vmslzLRaZ3b/wD4vBHNgdYHdVG35o2054zOGfCVThLJwx0z+XyqaL/m4rvQbcV4pH
Nqumj+RvBrfSwrLhGXKkdlu6i2LZTCDgXLEL/tfC8vZ7IHPuC8f96sqThVKz8gYMKjmb6WxQnFMp
Qv9Gl8x4C905FHZ1yQcv50z/Csyh1ICfze/79xSI4owpGz2TiGInjdaYHcA9oIdw+YyZcRA35hrk
pi802AD6XBAEtRDNvcEve+e6nNekMDDfJ9p7xsXjLRR8D466lFMc7w7a3ANKfNK+hqSgTEn+ZluG
lwG5RpuxfaXmNGXQwBvpPiuIZKmOar2JQZffMTkG3L6nB2ErglNPlDUuLXAMnTVEafPpDr8B5E+a
MMl9fXyMBGW/BwdEItOg8rt6DyNCdjGgKsZQieBSHBoxhvy9T6LbTVxo2O4Mrd4uihiUgcKHD8BA
CgGRkAKlrIYa4OLSzop+/OCxM2pmfEa0vvfi5NDPKx0ZHJdBYrxoRPik0SIjW2DVgXr0Ae963Q2y
HO9TfXKHJKqsBQakTVKovsw3gJZ5UyoMuvf0cZ0z9lgDkZ0IhqIP7yI2Zf5e/xEWHjNAlPbtduQZ
nw4oeYvj+k4eGRLzJXDI5ROwuWo0rn2q5CsgxZPumQ+KMxxjSAgLhBGXHkPDq3dItsJz2vaoib9H
aPhcEEo0QAnOMLYwa7b8xEOWibvmwDKws+Bhgactdga2JZc+F9UX1Y4xhtXxo2y4b41Bfg0HzNlL
ATIAEHzojEeaUDbFbbel+uFE4BKbaB4qb8mnyze4eTjKsklJjMAAlKVHv8NYgr/BUQ0oxu9R50Ne
XSsTZUqFzEPcBANIxoUPqgPR8MTKxAqKzwqlEQIUmA2OHQh0R9Bsae5zY6573Za5I9UsZGpEm1Vc
gPbBjHIMnTkvNZTY7qWYM1yMXMco2dWpcYCPK3rfB+5fTaCMRSInWO98sADBaGD0YYTJYmWQbjhl
RH0ymMpw4gIowCNzQi2YI3U7ATA61ZFCyMQisoUCCLSjZRUVbWeuVVLISYaQQVvP2AXB83VPlKeA
c8g88UUgHZLcR/Ia4K11OM+por2pM6Y3mA54w6TxuS07BeoHxfNYfA3TlPAd1aIkkGf9ZY6dpQRd
4B0NRPQz8T5h5Sm8HG8PijvON4zVsA9p940r7Kw4PoqU76kpJRV6BRORK9USB/n8Oq6lqELUTvEA
9afyADfSQvxVBJTHIn17Rcr7C/E75tBM+NgSRnvCdewifElUNal+H7+DBWr1hIjBytF7W7+OTEEE
4cXn4j1rlI1vkVNIUuZgDsz2y4o5Bxd8dZwB1ArIgNgVbYS2Hecizecke9R7TGcwNGSgUbuUkUuT
JcgHVlBZxpLPovEuGywwkQTfNXI4tWW7HyZYTt2OzG6+CaMdPNToYLn4cghq/6fRZXaM95GY/wJM
UCx3swoA0+FMpahDec6sooL7+vBZpPIMkeemS4iWkG1CA14evkLX7xSqSY7RIsweSmGYuwyU1EBl
uEi/2VFo4U5BN4fF3QpgS8dL5Z6IwIgXE56v/W0yzQru+E1RhgnJNz34GZMWusmKQ2zTrSBHSEv1
NUZlohB4AlAL+sAsi3VyHnNOzwHs6tGFlfa6YNYaDpSVVoFU1L6EFx6O+sszKKEt14TWU1uTFCJy
54ufax2iFJ1AIDkihOF5WLJSPtY0D+jk7/q+UAIpsRL6dLhKbe/3tMl9tRcxH4gxn1TI4/qR9BBv
XjK82Vf4uISaGcI7Fp0/E0s4y7i6guH45+1A8goilC9hoyG1WOCjg38QjLlyIV/GuhHnJ6e+Jg9M
ITAbGMEtQdLAcHA01BJSf4D8GV0xe6ma8aR6+eaRIb2ljvPgwZGDCIuIIu0IJaLQiT0fAbKcTwsL
m6KU7aBku6MUnXSJeCj6SKOYYrpbTwcdxpPEYLiYb2LZMwhE9IYc3JRIWioRM3auQz2Wep/rNjRH
d4LLUAHBhOtwTISDRz4dCS4eV408zIEc9HcKc3AK/5ZqQ2cAj4fshnx5xefvS3iAq2juwxzfdk0I
TgK/A8rWHMUBF53d9AbzppqY2HsR2tZvLvSFt8FI7mLMz8TF/sRYVsnfKTZYL0wNsb7iY9wDSCLn
GucZ/KcChSBM5nFMSMk6Lih06FAcq4nEIFETy5VXJEwRmsVg3mRMBe/1HAViQ1DMOU9OU8XCm/zw
vBC5EDdjNV9W03psBvk8JxXS6eU5To1XUdP1NK8siGfIAI0RI9Y8gEB0oOgYceLK/nyzaopmAt9Q
FX4ifXceA/Sq0fv4fQfS3jCxVXD09TmgKnyAxIy/M3SGYvrKpqFMiYsdn0Qe5BXEPfmgmGWh9yxQ
8z5t99dug80UWS2IP5H/jAh/5pholzVyS36DM9+St6N3CwaS+DpAiN3DQAUrQMHU+BralJBEkQdM
ADFB90orIZFDGGKdvxAE8WyKysIDeyygZWoOI6hvEcEZAlWhWwLTQS1lGHgDgwLd8yhHoYSKYQ4s
xOkFmLfEAIvaEC2Fo97jpnbZHs6N93uTJ6oc/MJK+cWaZ8rMT5yzF0y7Ka2d3JwWR+4PaxzPu/Ps
ziHJ3UGDS8h0CIqGnROVDRebIxyo14qwmmDEBQm78z7p1xd5JVw9H4ItVwl2svQXhzFcYi4nSJCG
FbZEkpP+/GAEynohk+ITs/h0E29bt3VRUkDFYCi+AL4lN2cJ9aNyIeYhQ+F1yEcyRMgNdorYYNWj
YR2eLzBDSFWwMbhQSYh1SDfCEd2+U4VvsFe+uDd2sLf/3ADDVsF9yzSXIKtGP9YnRDrxYBgMyRuS
0FmdHM0Kh+g4bj7f8WyxdvyLkW1f/PuDOjxsFZfkVCk6S5OKVqHr/VezgE5FjAJvCooVihs8QIDl
3gHYBLe0y8gHeg7/nX6kwsOURYl4ns9gxBWumIAfDK67DNLqmayYbkMwjTTjR5E0SDgxLHLFLjM5
vgUaycXQdF8OHPLtxQiHkDSQBmCpHWsb1VFT9ujf17b2LF7N67elu9dn1039iAb3sQLzMV08mZ6y
kJDO4dIFWSJqY+mHtN7kMdNjMiFB71Z5gtO2ZvcHrVvAyXRLl0GJu282ex0vIJy/5xbAS9Rw+INN
V5Fs7t5kG+dd+FbC8hNcMcSqkvc1vAB2vyYqpDmXfMrFRffry7rvTPf99YbqseaZ6dR/XwbiCraZ
kc7e/eVwUwy3wYwX+I0ZX/mmmRdcMi5C6X2hgT4e8PAAtXLvPDy+8g2GX5KB8vORmtiecM3fMIIP
EqGZp6CYkjn2SBFwP0n4A9qqR0XKPKbHPow5u7R/KVtxpMCxbECX8KljSqMyfwWnpSIRKU61X8ir
W4+JHLadqX4TIUPIgz6D+a1MjAKgZoE4x0J2Ac2MAPTc/iyey9fF+0y4KHeN9zyn6KHigYDxIZaw
OIUMmr8fwbiDsnalGlq+4nuGJ5i6o6T4qt59TzULyoNRC200j9FXcTsrIUQoV32cAhsjPBUTYGgA
/DsHfRtASjFIMYONKRTuHDJURCWfgtqQAJwBq9sZ6iPQ7xcHgYkvPOiRQ0SdQhoigNKmbpiwuNcy
wC8UnesHU5nPJSJJiPBLCl0L4P40/uNs0VyXUqTcY1zZamNNujvtN48vCPXNA9Z83DApCzQjgLMD
L7QUp1W+PmMcV3M4jljXQ3mMnKoR5VX5j9G7qsaI1Hi36Dnef7FdmnpQvzi3BY2SvmEWURqdhB4I
vBAZ5dAMAB7NfMpBD/IgiLQMbrg/WuazD7FFkMtEZmhU4u05FGqXYgqajgeRMUL+Smpy0TlggsUC
Xs47tRgRTe+K+9u6CWyLmLPQ4STedW4C03VwZGIAFW4M8KFVbj4RtdVh1c5IRCeisMG7UOG7OJ0J
Y/mNPiMgXy2E4KnZR2Tt7O2WoNu2WzmRLTu+j2Mcmti+7PP4Q2iswIclHBzAeRr1gNEB+zbFGpKd
pHNfz9jaCx9lpExVSK0OElu4dPHYctTLw9WBKCO4YQNohsixBdvABc6KPyC1dNQxipwhAvzcE7wh
0EqwXjCf1QM40O7P0R3LARIrbUZibtq63McBYFbEk1b9JOWMi5H0npXwHDzShIDXuw1AjgU5Do8A
kqkepMRcI7XC03CPc90vh8UI9N7blliKIJb0jmz8fCMqWNGb9THD0QjYnDL3mqk7g1MEhhDxpG+P
Uj4+/YhfOZw5uZlz8PK/8uok7pT3cnAeKnnXdUKs9oqaaeiHXRGXh2KRXFety5JljvTn6dpakxf+
vZz/AVTG84jrr+5oBia83s1j9nB1uywmkgtfdicmPK10Hvbg6WgXv3VTyhLPnKf6PBbXxbDj1o31
4KX52E7ExTTuMvEmxXfxZlzxESh72SuvKKvF+X7I1/k/icarp+jAq7e3k2eYMLnJ56n4q01GO3UY
8NYqj4/NK/JS/EYwrUDCAbY6H4wkSsmdgibJ80uRQ/UAStvSMRiJsXzY4i1QN4t/8X54h9eQ3/Nu
r2P16RjIlviYEz5VwGHNNMs+mLsT6gabLrGffE4hUy1sW52WINx4cFqJ+S4n+PT5IaMbHXTY3f3n
vs6GVAO8JTbKpH2NstOUASifuaRlwX2EjMexQdPG0rWGzHu4/Bh6JxO2InLk8HlKBg5f0LGRtVdg
hPw5/+IfMwIcZOFgeJRRanIlIJXz/oCqKLGwRRyn7yP7kHJzV+DjTCqPZK579Z4d4sJHw9s4EyXo
/Tul/Ms+Eclz2N3AcWT5i6cAqIgGGjMTQCHxPPz98//fCHAbuBTxDLUQTYHd8UExWNLnDY7ipgB0
cQRqeZrgzlNgAT7gqE/ldw954H8LmxEBtsMY3TMAcw7nMeyJ/+4I9+8BBWPO+4Sasoc2PUQ3WQRG
HsW3lDp3axyOz3/K6LiWXOIAwJXc6GOveSgonv99t1z9PYQPUGyXn8g9zW/BINKDmGoiBnLxPxFD
mNzT3ENcrq3tZemhJvV+mHQFQE6kFPOZuI6sTIYpOyDb4/8/tBHGDIW5JqZzxJsHRi8pbDZrpfaF
jdUzy1KykkCaWf/ik5VhnXFdv74YetuUSs4IDhZ2TA1xKIC+gBk06vC3cEQ6WhieGSJMba7uDpxA
PAOLSnGOa8Ci2TCErQTVHkEzU5QJHfviDFWSy90ymGJl9lE6B7jdA2kDu3DhNS4AgktGH40PuKD5
px8ewk/Ebsm0l0kiJ+M7BGaGJ015IMREbCHDvfJxEyVKugKjMIeK9OsjyUiZmonbcw3FQyY+GL8j
fijj0fnv8eMP1eDvDylMebZ4xnh++OotTTke2Aw5UtgNf7ledEfEluI1zJokCRceaFDZq5d9ildk
U1AA74y4gzYAHw5tXQxmz05LJ/0jxrynYPxvvDe3wxHc0EnJ4QInAR6Jzd5s2p2tEW7Mr6NdwQ96
8Mw8HBPCREgVhG0cz/ZMjZIXVNgZSdye/3CSavIJJNVpV2gFLmjCwKY2ST5LrqAKtuzimoT2TofB
yhIFTywCCsluzFYUiHRiMjeHUF1ze1VAd3dRoFFvs1c9NU88qkO/3JKU+kafxhfPyNqob6is+BPy
tlN5T0YmrV+iRr8cFadFIiUJNv4cY2+H+0VxwM7P/skQnLEvQGLwvW5vTNdVXlvsmmfcXRofFgYr
UdyjgtszEqnFbGUMRN+wB/iq2MIOg+jAXsRX+ML1JaoIbp+1ZGt6fqf/3VjWb+MTownMJHbVg9ih
WUQyK1O8i7+bHzMJI0Kc/xA/CKAYPOJN1J3oYvTBCmI5c3D7nrHvau7H0W5jvXXncFj0EBqRkajw
sfacC5+IAEFourxHsQXfUs5shu1FOcF2hD6A19eWGaP2N2MLPhSZg6/3GpJG8f+Prv+dfQwM4ZfD
SXlFQGOs4Yz3ytnDWSaWHGpWMtcJNYZl55yYol48Qozrxp7hq73q7AAJuJO7wS0g19S2OCFZTTWL
y3IKe0ZRwP/v8SMInrnrFzbZxoNJzdeUnxsxdi1FTH3zf6XNi0W20abfYDtj1DU5zW8von4pmymH
KIGoREjqzHHjzUVJwoYOwnF5eBcYJGo5r9BG8PIIZxIytJm07p7MDmLMvcnQ4YlpXSItSK+GsMH2
KaHuCZN3ittFqmJVT3kNOH+E87cSP1vLkM3qvUcwaYqyL7aSmCBSIih3AE9s/B9BDx3StoV8s5xd
WctWG3PbuiGC/uB22SAGZIOiTx7nKfHS4rpdoIhd+Cj2Z90khk/2lsfrwk7u9rf0dHJ4YR86hji6
/j4etnmrzhXPegJ+lFAY+up3V70XqOBP06xha4CCZDgDTKXWvTOC5pTQd3BIiNnXx1axuKBOskcd
OxXo/KJDuyMnrSsCYN0hDvcuhQWiROj64GDpswkgKgPfoOYukVfQEf8rJNRcDrrAAZnGeFN4Epkz
NC7QMI7UuSCwtylrRojSG7KV0YT/SujgiSP4RwrxgrdOi3fqBCyxKg+aeOTvq/NMoDKGCx5Fsffy
cnZZWtWewJGMZ+865ujALBwzpFBKrjMFrbML5nbimUILWVgbelmc9OfDlbGqGXdSYVJwIoNF6Xcj
OyrQEqrxBloWEdmBXPoSRMj154lMB3CL6HHiwJ36l07CrZxmqfmIfjVvV2Ifldz9KxzgtWIh5HRy
XEEmmNmMTlFhn6LXpIK7hcHCkLDMEdap6KHCO70SoaxT/X4kqVcBWuZpzFDVpqAKAlj981umkvJE
nACHO1e65WQBGgqhLcEL5w0/3wGJr8ojxknSY6G3TUQDA0KRANWis4PUDoeG2CiPwjyloedQYPeI
NbYOThEumthPhDwJ/g8Wu/Ak/orv8fH2y1h1iOgzuuhxDNJ5hcpBazOY0Z285ACUxLCz+Jul4j9g
oHz1s93T2ArAAz8fhWFP/OlYlqQcI0qsw+usWRUjxYHVdMVZBspG2rmda+Q2xL/bFJERRyEptEd/
gtcmPcf4YhAxYfaiOAMm4UgTTBb4BHb/dd4/n5Nj+Gzw7eHx3gMK4pcPeoc1p1x6MIg6F1NyFEOa
v5rceMjZrCmVCKHKOr/LYBgR6E1dDzpxu4RXeikimWmQv3Zydx9zw/JBMkr6MOfz75zcub+l05I0
AVU6VvTstmjHElSRuvGAmMD4OEnyOaAjBvyENT9Xr5/Lgn3JfSzKggAFsEzz2COIKaGFryuTmG4M
xLEhrQUUk8sBT+lQikBzex6WdmzBefJKZ0LnyyCDk7QdnXCBIP26mqicuSdvgMDMB821L7DAkmHO
x3BX3d3OL2Scir/T4K/ivvE8BXAFc5qdFuRIpDzoH2VL5UPJ6e/ygD6luI52enQFJMMfyTaViMq3
aTJwNuh3QAycVxKLSB3eRwhZeKC4lFiYXS7Rm+EJq9Jn3E4aM88fUxXwet0lxfZxJKeQofxLBobn
QrmaTcF+HSM4pl0VXXz+DUH2og+qxZvjSwlhB0pw+zryW4jzQFnRUSqEZkcc8bKIwNaoB9jvehOQ
78jxfoC3CmFHFG8c29KSZj0Wtmv0ZLULx+7IoWeuKdtQfZpMWVq8ZE68kxazvL28BxvR5x8K0BCr
uV6a3UOBPs8pgFHJzNk21KAzg/exd7J8pzcLJM45w3biFaZSlgyOInz5eFOCoTHqQI5n7RgQjyHF
ZaoHyrESoVIUDoIeOExiOHTmTkhMffhCQKqEevIbDJbIz6ZjxWMpuILqGCC5LexHjOoGzuMXc0OU
2OqCIayH0T1y5tKlbJH9YtHU8wmcoMyck119HlkjCBg4+AqeNCcDAkQ8EA9k9MzwaRRjNilu9wo7
nB5cx+b8QqFt7EF7MlTMQmGLwFkmkrda8VFkzZObiLgI9qEVLmiRhm3ViEV0PYAK+FDvBs5nwezE
SfhIHiOGr12gMLu5Oyvj3B2kmeh68icuhWM6th1PuwyK7jE7yrvEWk4qL4MQ+H5M5SFVs5G9O1Ix
Q1HGff3TQoVHfhk9eSPG/jozr8sXkM6fw76vem2iqzY0tAfWk3C6Rk/4zewoM2jTq4HJm+UpZgsu
QLRi+faHyAIjagvCSjhsJxg1qGHDRJ7T/zK3fmU7aWd59JoqTn98josfusOaLoFjgWNrpMfNy67X
+lQQR4d2Wo7JXGmEYYXO9Es0KbfjW5whUGiLo7IjZJkB1YJHgOZzSea8l/In1FAXvJRbe/IhPwNT
hx4HFSLOeQQhbuMnzDl3horBZCur1Pmumn4xfxAFKAX8hT2boQWFK9Qxmj6nLcYvZ6XeOZNGX2ye
vh6pbU6FmZqrH8F4fBIQIfckgEfz7wY2C7NtLw8BBW+OZLk5vEA+JERH7od3CRYt51RlL8Ju1G74
RR6p8PWYed0dkj7iBsOuEfXq+r0u5i2ykC7Kt2oX5LPTRGw/Ru60/QJwulqfoh7+ExA2GeOY5yC0
GNgruLbhe5fDOdWDW+9qbHlDt1oUanTeWmwxFImkgPP5T96bJ89/EpkzljC9/ULr5ro+X7QPGiRj
HddcUWlPKaVyacOA7AkMcF/hsh/s+uf0/PW/cGBhL6FDRmvyM4RYwleAaK3gNIzYYQEYibRTop4V
X992j5qz5b8feIO8ysmJGk0pMvZwIUtztT2RL3iVhLwwzMnq82MZo5ZaE+bNTY+ZpX4zbiJ9G5MJ
MuHZS+V3YFm5DexNNDw8yWfI+cXY4YV08Yf0HfYaBvLwA6vVL8cag7iCbWMLIYOxBTExn6WWtCZN
M2c1R/z7SBOeTd6NQpRqXy4syaeYZE41lOFgI7kvFvx8DluDUbr0dgzivGTmKZlSOUPFnsxRR0Ia
HUasp/l19qxWFW4UT6wLLsT3kLgk741XBJpH5JyCaF8qYIlEt5R6br6a74YJSOV9xWkRh9fxfd8v
GG7nXk2fD4V7dC4wWbhMr2gOWIOo7gT+xmlghRRv30yBPEU9TB/DpoxU1lmxggejjng0hx0M3gBF
71hC4cyGNnmLJgSOMrV/GaYMcgXaWKIEvvoWZqtKhAf4mGFP4SvOMA+wc3gGyBN1UeSh8M0Dvkae
EheFCxSc6d0Hoz5utki7mbPsoL1OGvcNtlL4uBFmhXBIPZW2e1kCmYyACtwCoGBhxcOYwfEFlfsb
Sy1IzsXifkAw7dTUb3FHiDRs9ttAEJxr0sxAY1UiKjEcWz4CVXdOdvcrTXOAJ5gxMBNiqvFCHr3S
YelWUytj44AxdHxgk5XbPAOo8284sDnZK9UyKjpQIaoWJgdVytCZtgCd3IBQRmkJrUsV2Vx6wP1C
lZhAsSo8sHXmTUqk2TBOR+875um3VCSBwAWDL9BHEmWrBq0ODQgY1cfV79NO+ccM0Ls8xN6EhpuD
8Gvh5U7cCiE7bPp7cVqSFsLN05I7IWqI6OkBNeFwQh43r0/QV5eAvaJUlAgg8sTA1W32Vje9jqtT
COj/zG5H/kyophHjST41JFRynWfibIK9SGREHy6nzRspAUC6AUrD+XZsxmyJghdMZQyUv0F9c3a5
Z4m2TYsNLAXewdtgbQtuB1BNbfycoE4BSRbHp3uXx9qKlCCIf8SXDZcd1IVBQEafgE3GcFQIVlem
Jr5pO00Yr+PDruz4ia0VKWyBtU9K3RAOzJ9NNsZuLKsmhUA+1IDCRJTMTJlzaqd0xmXIn8KEGCw4
C7TGeSH7w/B3AooNgc+Gcn65zxgYoLuh8z+9fZegBARxY6YZJkpGNudawOrsBcxhUF6hYjIIpuDh
CLFC6BIVyMiKu5l1G8Oklt/0LOpC9zCfwyHA01aoBrI/8gTYiLmmcCiafyjBuUSKDzx3JTYQM21s
gnEYi+6z71gmxasnmpGmTGOb0JIXlgAw9NaDK50ddVDnTqitZcBzTnlRWVGe3reDNTuzOFPOJ5ct
hVWL0ww7mXknjgOymV+v2GEhUs70gNmWOWHAxCn2gxwF4qg7ZMcesX9+CWQFrMnweQwYhNe2u1Oi
CdGJ3iT2MYaqkC+hLL55Fzk4vS8eSTkM6zVSI/kL2pIlCqOKvZz3yako3O5s1vOTKRerkGaGnoOe
MCtGHAnhAye+l/vV4Mw/pjQL/lneQCGgI2LSQWnMP7dhECg4NGlbXvhA124GHzpO5pIIQwrGfXDL
XZRBY+1JKwbeBNTUE/ZolK4ZARi87Gc9YSKeof9wJuWqEt0VShHgI/eRDpWxRRbl58iQN5MToi29
W1pMqyuIJKk986z1WbKvCFcM7IGxL6BcFrWgSkCtAmAq+4P02cZf/3XkEFLc28JAk2EKkyD22UQC
OLuEF3i/ihhR8j4l89egXqqS6jqSwKfxQGZrwZ/mHYjS+Aw17u711Kot86G30PkMvAcy/yGBFgY0
La7j4M5s58HNusf4hyxROfc1z2EZWhcGiIHSY136EfCkB0ol7kfC1LBiuIQ+2af3Z1iuM/szCMvi
f+cwx3OBAxArom6a0NciZunEpzYt8Rw/92+4ik8ikRgUKgHgGsNBoHZuLv0ZDNakXzR+T7wej8XD
S5qtXI0wWdMUh3AoaeByoSibdByL7frioyB3ynEjonfbx7x6BgZbmDzGjE+IlBVqUpHEhQL+mmHt
SacrfGEB84ojjy/MpkIEZPXzZzHweAX96rENWE86mIHfzwlNMnSPihneL88pXAO0dOxa8QMBBOR3
fWTcVzz9uE0AYGH4wfvnqVRp8BgfQcvjJ8KgP6Php/3oZ2yrXIeTRup0/HvzFtSi4/LrthDqrcVr
S1555X+nZb3UW88y/Twcm6FVUIbZ+SdU/n0CfkrlafH1sk2KM4avjpl2AxKIHP87JnG8xUwoKLeP
xdCX+uUEQ57mIFu+tdH/YYeotbTWrHXgMDDZFcY/gu7CUHXxljxj39E0pixsCu6jXu15mhnacosB
9fQAE0VrSSlb0dlwFDHCMdufQZ/kWDZNSuAzfPleY8sIqNy49v8j6cy2E8WiMPxErIXM3Crz4Byj
uWElMSIqiMz49P1RvboqXd1JKTKcs/e//yG/x6QW4XS7vSQLb4OshjzpxRQ+U+MbNZ1Q2HWHUMCU
GrpPZvfIiHh2oXV0st34iVvf/XxJPcd60cokynEUc+zJYDAtBXPOckPfYPhMXVkrKBfgJNBWcORY
qMX1Y4dp0T75evjAHfRRyJdAIeBUXxebL3Y0KHTFiWluCtsLTl7FnduLp8pasSVC9Qo12CHBfXqu
MY0Vc7e+fd4meRVaSkZu8mr1SIJMOYJ96PMYHgau4mC99B0pCoTPatLtAycxA+YNHWb0kL8IwGYa
5sSHJJbIOWXHZW/jqb/hxcrqonnyDsSX5wqcepXTq5/3CEGOzJkmo5JysUJEs/m6sVahtmEmOwVo
IsOHT0jtYouo/tnJuTb5jCgUp5tZkJjw0V6JQnTVP+hrkBWH/zKK8IV7bvh1Je8GZsoXxoJ8KA0G
2/3Qoxxj5swepWMEB1Koqj8zltxpv2Lkqmr03Db+KGTrMb3F6b3GgHbaxTdT5m1yeftxb1f7N8sW
aZWEoeF+gjiKJvTms4PZ6WV2hR3hTFMrFvfK3lMEmh4ubZ+rVnRND/T8xroKhk5iH65pNQa1NuEh
V3l7v+34P+IXe6kAy1T4Z7WJlycP3/vI+NIyjyYNxGAZbmdV+KnqK4gp32LA1aAX5137QHJZTN2n
LX0RLZ3YBLzCRntAsDbZs/Jg6oOMdboBd72WVtvvyzNdBQ8HeGSJV4cyZcY0qxQpqzEvdiUxpCfa
2FrZve7uPB33lREUtXsHRUBx/sQ3FfD6iYptpFMRkSc3xo+pbrUy96dbVWDs9qqhXyOfBKBUinOC
jdkxS9b5sMpvG4bdvUgr6LGLWUn/VVY+lBt5UcH+ejgjzDjCBrPoiuAynl23D0I11w0ip7Jc0UXP
hh27yAvJvHRibUWgWQJNIre9SfMZNrEX7reURU2g7tN36MSoG9s3BFJiNelPeKDeCxoLhKhDj9dY
DUoMb85cQlUrZ1F3hA4EAlmUK5WiSJQxLDrNFBzbAw1gHO4Sj3IaJnlgUv4KdtEEccXZ0yEHvqlr
8+/jgDszgIil/nuetQl6IYiZE3wEMkFtiKlrErTfD4xrJzZNZ9EQjIHiitDDQKkfC0A8TiPPgAVk
o89BY9Thsz+QqPhdoSTqCJTBFhjMEJB3LjBAgm6iLIRfYHaofpNn2xTWmNNlD5CVsEAZHVY40vu6
I/eMFEA5mR56ZgHu60JoNQuIzQoFSyzKBPuuHZ/bbt0yOYHfseTdxbf/mp3ekA2gHUK+eSZrrflm
KowihRF9+lxOOyVZkXhA8Bqvrx410gdPiVsecbHTAvn83iXwamRsDfNXtnjMMEvaY+uhwU4tIhRU
6JVvBAQ8eWiYMmMWcXhHsvVPDmdwKQljlZ3+m+ndrfXFvxRcZ82ogVhOVj+6oZuPTnP6PPlBBqFT
V2USPKBiGbfdVYqYg954AESAFHCQWJqs5DkKFWoqqoYZrhMrE7AIsNUtS0vr7UfJALYLYEk9zq9h
qvQMjKcKXGX0sFOgc1sPiuc7RlU/+m11Qx/Qwil4WVyL4jx7Oy2Z52D7bIDKH3WLIe2b5mXNlGya
21BvSYAMIcIPpm4ejqdUzpeaHkDHyu667XASbe0iK0ES6cckNV9QtkizPRXKDJDxEcE9eKmhOcMu
+zeJGbmzL8OQZi/v4SpLzbeYfRo9mBkuJgzsnrgE4rABh3Cm/Kbgts24zKh3If2//etrI2eCp2CZ
k34bLIcTb5HrVcINdxIeo3ZcVbyftM+qJ4QOg5CDBg8EAoMsMAE4i6no36VN/FpC0AP3/rqd2wMT
ViUFnEFpvSqRzxkO/gjmPuP8j9GAf9xvc4saCS2R/Cfy6bDyu1M93slQMj/fJcjSE1uoBpMQPkYD
1KYDEkyZUyIcMCBOir02oxZuyxCqCTPVFWjt7Tbt09IX1RQ+JfRKv9Kl5zyfMwOuEnGzGVePQk8+
SCkbtTDYY5lZeADIuycVB6dPyKwJCTDnyXOdzDbMHtra6Rq7g0eOUMuXB7pOX02pZvVfEV0EY4ux
B1QwNlN7oSKrUmzZoBMB+0xWRbFqXvHk1jTbCQ6W03nmg4O+oM5/TTBB/Gbc9T5WZIhDeOr7rXmk
V6GOEpktd9aRzuCK29PD6o7swKlO9UG9T8EgDNewEHxFn3n4rGmbwex9GDwl42UYarpzpbYa+duN
ukCL8OoOGBYXFNv1cFsNpzfLay5+mHiW4r/Z9uaiBiPIfibqjby+p+jJ2Z4HbGivh6Q9aJP+K2yy
EGNxBRjEqAZ7wEoCPl8DmTq5L2FUEceromfuowbmAz+qs81MXGj5LFfiYtRqktig/zc9Ur/JmIm6
lzIXegjxWpRnYgwdWaKP+KD+jPRjub/uknNyfuEy8C5tFcd8iubrNIAD5UNRAmEEQ4qPQbKBbbRF
UX2i1hmgp6AjIqZToathalzfdq0SNZvqA/MKdCCHSZLwuhRXG/oy0wN6zLGV50DPhpc/PBG6+MCQ
og0aPKKqIVSgGM6JA37eP5kf81xSlFXWW/d0ZnTFX2YuZdi8zzPM8MFhu2uOEIUUPCEmvTwTAjRh
Qa2G1MUl4CrR7pG8krA8vEqH+vUjVVFbrO+zQJidxxGAcQGSwQcj8H6Sr9TrlxliSdi0+1kTvyZZ
rqOgZqjIf4m4CbjNSxacUnA7eMl0ofciymesS2nt0Lu3JBg8SyykqCm08YfqtE4Uq3pfPcMMRd2R
GESi3bjVDlfkjkfFVTeRi9w47vt9I5hb5KnQ5+aYP0RDymBdcbmigjcYoKgFNuSL/H+RWeZ2N6Zt
Vxh6SGMLj+Qd6ZsCFM0oVwM+iXzSVHycz3kymYujKr8D5j+v8mSQT4KnRj8xZqsGtO5Sq72DiqcB
BVtCALg6PZ+fG/EsZ0v1TWyJaZkiDhJ4FG75gs90wfFOXnNDRCLqrACqWT0fR4z9UXDhnMIRsYFC
0bsirVjg8/JWF9yiOClQ8Ak1SbDu/bV7zMLkDkFZj9RmhU6bbN6WUSTk8dRlESdGWHR6zJ0NrP/j
tj5I+Y5eBV8eP5FC5BjjbfkWt3CWO82WMFgHlUYYKvOhIx7oFv8EOu++n9ff1AhF7UuL+7I98Oe0
2IniFzcjDQvr6OPhkHDcX5juQXV7w3cmsxprejV8NtDHXpkVUtEwYkLSeGXBnKFZuHGP0ZcHTGLM
HYMQcK4igrT6hXnPZGfY/RY0iOJmttOn7oFvioFKJ29iksd0ZSXgyoi6/UFnkIAiJX/V7xT7UzmT
aoecto/ZTtoo8egSdlUBvwggkOQheONG3Wef2Y+ylPdSPP0omEDwBjL4oPAy4jKaSm02lPLIgops
9OqnMK6qI+0p9EVikAMtvkbwjzCPMD3BawMmPswnEYRLzHYwjAzRLO0kfpBP+NX9Dr8YhO4InQx0
zR/ROqWHkcMB6uTN+ao7YEzxe1cHmGkGFRIipAwgXCIBGPyn7Pf4bIRmJJ8lbI/zcIZtbk/NEYpb
nEOYzULPZLAkbZ+etuUuDk3k1VvgFCIf7z8ck4O/zW1eh9f4GmvLKW+UVKaIkf3UgptRQ/Tca5I5
beW16qu+TuBcajgyhKsJ6ZpkDEJIUc+4UfYFD13Z1T1jeEW24UndD/wYfTgikq/ZDh5VVAC43NZT
OucYQDI+ZF6x14L7EhgGKUGcfk/w8TT/Kgm2L884U5Kq+T7Cft1XvkFo/UAnwZRUWBHatB783i2Y
35s/xF7iBIXDebu9e0PU4Hb82E9UBPgF70XqIekHxWX21wFOT9QFvPPuDIev2Ia8DlgK7OsLDRrV
CFKxjb6ijRZ2YsCUvInoZ8sI1KuKgGl3NJnguxwVvCJ8kUmFpig1V3fIGlC9L9wTxIkzfwxgORRH
bqmAgGuuJP3B5CoCWXPAnsCYnJevvr4ro9kadylkTYxAk5Na0I6Z23t3amyx8wQF532npjzXkF9j
FJvb5sZY3X1xlfuzIPWz6O2mkbYSgpr/Bhpa1fF1hUQrFGKQoahcvrA/vy6FePpJ4WNcaXjwLIYt
Dpf2k7LAYzjlDpsH5hC+4uvL50ce53Eaq7EeC6jN3I53IZvExx4tTCLF16LUb49PntNADeRAQGdr
q8F9fV9X38Ml9xFR7dN1ttehCO6ffjvNgud3//o9Ymu50lZ5JG+G4O43dMq//THzB+arFIvRENwO
j0PmqxvVZQDIb213PaRRGpkft4u4qo9yXISPcPZVOw39xrKXOfwH1br9CPGxXdJ1fgxe4lehGT8j
gd/PqLtkjN6APb9fEedr31x42X/nrkQNzw+8A4WOJhoW41H6bS41kpbNHZHrfDw+DtUFQVCU7jNK
4EOyYybvXJcyPjKHITBj4SuPlFXLdHGl7GbubPN2M452thF34uqNN+cTAGs7nvt1e+JUX8np3srL
JJLxEpqOl11lKa0l3/h3Dd+bGedFj+vfpzmvndSXVm9ekfMw2Ox4RQjfcJtE0to4lx4S963ovyhL
MGPaYijrl+GIqBL6n7DUl6qdgXRkYebJRwb2FGMoffasvRSxy8rPtk0k4FgzWcRU5Nj6JQYZTDka
H86co0aKnRjIkYa1Ek9BvvTw8h4OpYc0aeYPGHugDca5IYZvH4uA1ibd+AwSzSt+oqoNup8upFYT
+WiJk5wNPznlceILW2HJnY36iTuUexS/1Z2wHcLBy//dc88PYXnHU41Jc5z/Cdtkff9gqtl96obT
hVA3PgHgBo9hZca8NP1Kg1n4/Ms2A1pb/43E4bm4fxi4twFOxbwKfz/OPpqfhsN5/wzeC8oZlSLv
xjcN0t/nia+dgL7guQlbc4vDJ3d+B29IWGr//jz7RNcWDHgEhTKUs3usLzvsCXoK+LkOCswrrBE+
k7ib2Yx5PQz7fDlW/BTlz83BncxK9yPA+vqRzjUmxcdh8TnzsA3GO5rZQO4kQf+dQJaBAfyPDmQE
o53xA9X6tTQ2tP4d/cNh2tjyiaeWbYv16ztf0hKbu4JdUd/VB3QFTN+RxMQZF0H2ksB0cEULVG/6
uNO5FpZdWH0SQSKeXpaya4+YY8ignRitLvrTuvgRYcyuE4e70tYsRrCPKZcbowdCHAFAlU17ybbl
fvBfiztWUOki3fxj34FXzjWAr5fN1vdgLenn8g7c8VtH9wlX4SO7kFHCxvuAXZBd2MGWz8+atW6y
18GZJVkKp3Ql/lSuFNY7gxCG16qLMbPeSWHvST8FMnUxVEKBRUYlNOHp3HdITnwp1tiIAfUC7nYG
afIqBUJt/JrNIfWKtRbQEMGJ+U63iCWWjDby5QN62mP/+oZ8NbB0AUKlS15jIyIwPDJ7fR0mEIq/
tKSPGHF2xQx5mnpAMGWozEpOuQRwH73D9wQn4RSK2aw8UZGSoPAnsSTzQ+Yxx7KxE5ejmciB0FCq
CCtb63UABo3pTkvf+rrtS59KHLVhAOCJkIfdChZUMi/3UDF5QVe51AcIYbgzQUDoPxBEJi68Gl4T
eMZhVrxAksBudCOTYnrX8YKwdryAvsKcp83GUA46K0D+rqU9u2SHm3/ocavgM0PdQHYyzr86Jnhg
JAAMLAj4zdHlRRMI+P7t4Du2FzZGV0O+P889hKYkK83lnzGmx4cZ0Oy/KrbjxIXBBgHMgizMZCbd
QtJ6O/yJU0nXvJwAiSktjxERI+J1EnNITPwjqO5zYaWv2ElRsl044YxQs28KgIfPFzhh8CThgPHS
jGmZmiiXybCcrWhiwrYHVVxi+QUv1oYS1UTtYeYwNdF/2d4tLh2EZmzOp8gNEFloU0vltYB/Qf+7
QWmYec+tMI+BJQkcp8Cffg6aJp9lAQmhPQyVRUjepPrFFAunLGazB5A/0AKeOpqZYDLKutDV0bYB
voBlYZNkMT2O5dwheDrhpSYeHTO583hAy1jDkRunwwWV9LmKAHXoEngh/ZfqovBrrPlBT97HSX3e
RPnyPhFYgUiR6jmgfJOoBflAbR9jYfVc8um+ISpMq8G3vioi+XdiL0gLR/yeSNzviCS1c3xDKox3
WjPRgg41471IdkSWlhixESN8LWiJEDFcw+UzT8QMcisgYwhHZVGsoZ3z/9FXDdYPQ7QbNwLTRAZi
E1CIcrLjLTjgqzIVT5w2UDolIAbA4NLGBZTWhOkkQlnN7S+0HPab6fJqcnbmxILOHECxANffCCxQ
hk9/n1mXV0I6RxmwPILUsKNDAIhg48yOFtVPDhukmrS1jUWEN74cqQ3LJqd251aDHDlxmrtfhQEC
3SpANfRmnGOs67rcP5f3ZUlsCngVts/MtJm5uJws7dIermeAeEBCJqIBE0FuS25nyH2MOlXe7YL7
6DTR45kceT24dTw7o5Mu1drm5aySOC6nnR8x6cFjBX96HAukDUWe6HM/ydkH9f0GGiWI0nTr3fGV
476AE7wHfJtOkpNc2HKB6vEzgyUMfyI0Q8b92LqTW1BjIdjzfLBMPecWDRBnvIPK1dFNtZhPwZDQ
JmM7unRmmRWviJszL+vqR0Ajgs8p6AhBKIa5lXxMJDnII2wmXMMVYOzA9OEwIG8jejNEncJp7Jy7
jjSLjD+GqmgeIYZ98cD1E0PmKEHZ4GOobxaQ6TUmcVNI948DT/5J0Pb1z9QibfvGhimsCbbyrvjU
WCr1guCRnGtdVVLZ+aQs7V7G/BOYe2F4PPim20bZWoObdTkJrLw81dFotesPItoEn01Cg3L0z9Kk
AlKcxGWPvyfbDtqUPKwsC00r90kRAZ4BMwMR6yvuscm1yr6BE8nzEFMrKnbGb6yM2BFdHqSyT6QS
HLHw5VR+UHwuEjwAP3BoXWQEtxKf5pQb+Augu1heWd/kLuGmqAd4QYvOzZMX3/qFovdUaczw3/Zt
m8xnTNTnheYoDiLl5Wi99noggkmiFEqd9Phm2Arm8nfltp9+mX9VtYCYMm/38NYw6eZMzBk6JnOb
NzkRtjXY+kWF9mqNkcpd+ZEyKJiXUGnxRZ13OC9YCkEjQO1uepKstgZ2WLRrjKOwQeGOZAAPf5JR
1aa2knGdLQTib+IWrrNrgrR46X6GacZvz38XhyK3khVW2/l+2UP5ec9/lVVjvzBDyS0YF1gmC4T9
YvaSYlejW7NzamEjw6XZqmf8aXAm+UwYSKGAgeCHh2Ll87SG/Ek258ejER/7n0vuTB9RH3GkX4CM
MKRcaS+/As0DFWCRXrz2oqP9YqVPOY7ft5+eG43Tzc4Cqrm4BUTX0mjy0DFz0PD+Zu840mYpE6A8
BqiecZHvDyttTXFnhqsfZXHfzq446jFhKmgBDuwl7LTs0qKn/hY+8RrDru6+O7Jq4kmpZYTDhSdo
/ErXKT6l/TfG1KynGiwEu6vpvQbY4j/Vr4pRIxM/TYKKNDbOjGhwVm+g4xIY8zVpydgo8pYCe0ZK
tX2dAYpUKnSBpx4+1pl3hZVAA5aGLz3MkSfDk1JxKvDZ1i+OFuDEyBaHoNCGykY4LoWY1S9FPOhc
wrugfGDaYE/ySEwvIDDDpwQFJksP043v9mnrV1cpEMfXyh7itfaC1+5dM/tFaSTNWJ3rRwCMDY8T
aBeaCG3x7aRK7Fn59i2t8/EjlePMU1kgkSp0pvtatmjtr9jG/Rh/nRGoZLscJq4UPgDslhVfUI5P
pE/poLM/Xad0jA0oUZGu0daXiR8PzJYAqBuvi6huAJ6BsfC1RecP4WWPrEDCFwTljvXY67ctlNCZ
V96/x+9KPZT457fdtvRzw8K2Qnb+vS2iBCuT4uK2ZcyXoIzqD08c71i9CcgDegue7Rb4HAqy4TIB
YjjN4WEZMNRuk64xTV0NKmrHRZ5Csnhty9M7sVrcbmbblvWVZmbT4x9+czoWfv2+ugcICDC+tvAf
WVAJUQNDlqwHj/BCubQezYLhCly0F7bNPB9dgJWoY5Z+D31okqaTmkl8XwNTaNV+JK+oy+zxuSsK
571vr5Qm9f6+rRq+JO7kVkAcy3n8ZvB/V4JaDrp7BOE1dbmpkGywIDNXS2KCiOFiiUiHqFTfQAWx
3EBZiKrhd9RxLWJajflIgHAMBLn33y/3/ZPx2COwXv4VnzkZqE8reTrpfX2TfoThLPFNDa9KB6PS
5DZXGbjCT8EuaWZn6Q7TCJqtSlj0A04+BwIKJ3bnaDvaHc0LRwowv39dvdftt6A7ZGNv72HTfF6z
E5Iz48XuttLFbYl50dxPLKG05Xw+CsxTzsWAjrCg+eoAwQV7nDkzfSP1G0PeXTHCVNezGcvBlbwI
/kbvadhge7XLZXjGhoKtPqNWLs5AShZpDR+8RiUyJF2QIrmbxr4GfuoLsHR8ZW74St4WjYqgFF6J
rcur2+fAAnsyzuIJr/a4Ye7FuAqyrLnMO//VbYbCy7ND3u2fybbEf4YGCjU9vygf1UDDO2JwVVvc
TT184piYQaA/mdqtPG4+ob9n0LF+sE2ApkuzWP7wpfrUl+Yyi6WTCpFjPp4a7sJIJeJisM1v4QF1
fFHBuHlaehVWIfiqukxj2bT0LUL8rb7k91ZZNz/mdhTmijwvwzLkpaaf05fKOv3Q1t0nt+uu/nus
aleGKMwlwqYibsLO03zOfBbz0l4VtihiRqsM34w6hHnNZV++sKY6VaHmV56EBvOn8bJ4eocEQEJ2
86h14Ln5taPaIEHADo3Hq4ZwwoN7nDgwCvku/7BA+M/f0nv8aHCTK+8Nn9khfsXFWC/I/FaxB6bG
bNPBBMvMggQmTlT/pv4EoeTH0psQkmr6HcrL22cmzIFQkGRAH8HNFb8Z68YCKdvt77VyCniDCIRY
fhmfwEtk08VfX1nz8d44GNGwYTeDSI6P0Ds8pxZhnL68Tf9M0xLI3MWLrbPzyaff1cRQK6K2X4w4
/N32uhIX6te1wRICxkLrXOnrqZ1vrkQoExbcnS/pdj+4erNm0gxWZzhK4pn10ujxwMLYWLYy3TYy
zGatDP81MnspVi6P0U65paDR4XezpHaoJR49V6A4LNwZSBKlE9xR7Ct5rt9wLdb1y/BGI9kp42So
JnJ5xSycdR8pWw37mr1ljUttEY8EZNnwuuDnjZC4/p5R+jyZhH2o8z9sRKLrQXYzgR0U7Mu4O8Ff
QEpmSR95HeaP+e69uIJy1f38TQ1hGb/klZjVr6nO16ITrU2sveGaPNdCT2m3NlbyRQ4Gm6OyuCD9
kblIcfksoW+U83kDe3tRHGooXexUqL7mA/kZ0ub23fQfLiEFTCJrrC8t9vcP/iVWG0I+di/J+nzA
Cql8bR7xLWO3aHJ3i+4UviMBsQhiJOt9OXUw0Ek1Sd3PfF+Yu3qCns7VG4Z8POWK6d5zX4m+Cill
fpvPXdC/zWJt6lYn4AW5rprt+HBaMOBB2t95wbdnMInYqBU1CHsOx8PwY+G+L/uycMWjMb9387WK
0Vy673EtWXwAxs6TX4GyQ1XmrumuB/r5kZTZEdrA9O3f5Pe0TtfzNRFWtvJrKjwcnOtinC+YTM6b
y903xxWLH9WXTkEjzPYyDnMIYubvYHk7pAiugqZyFouqmgeIleYMAlelvUAeUf92wbDYi4PTyuvy
swoVVOZ/hgXl71OFP7G4fpISMdVYJg2ppRKJ9tmvyc+6LIF0A6bQFGBXvN++hViiE8Dtyefy2eVz
qZRxnZ+QB6x5YOBbuQoA7w03/dWsWtw5fCsloAnKGNDpHaGv/Q7aYw6jPR6IbWUJQ+7vRGP/qbqy
ywTtiRJkkeABzxbQ8STmrvkh6W6/5pEW5K9CiXUbAJN6/quj9USkeri/No1991sSrvCSnNNyUadU
/m8Adcdujwu8WzY9JT0DLre8cPOrcYrFxfz2k3O7/6lb4KyneZG1fYrNrSvXfzx9pZe6Az6bUDvm
eeO2DjBtSh04cm712NSsDkp4RU+pu/IX4Qrz2Wz/dvFI9frMxbHfmbPaBK4Jf9cvqUjngYEnte5r
xqrDag+43KCwzmdW0OCrsWFJl5BPFIvX7LAnaCY/rzvESJAcyOFp/bTz7jdbOKj64o4zhygv69YX
voS/ymvbKdcwx8cLld2vziZ/++Lm0xObSrS3TOyxIZXxyA6QN+voBUMH/kPrZuXGRGUHbP+RwqFQ
hx+R9NjrTCdEBW09zAdCIQxI/7jzMJjfDAIl5YPOg9DPyaVdWrNWro38W65CdigbluNsNBdKe99m
b6KjmW1UX/14VJOwoYN5QXlMVRa11R3V2JMBhTFzlKejv4GVussjO+mFB5foRudDrvCJhEwKXIFf
XqX4nWcap4L2+OmIkK2dUbdnQ4TkWNgqV+3f35rh20n8OeJ145SBKjOd925wLz1D0p0XKhpzLz4d
aBia8Dfr/4puzS8d9lpDe/vQVpIclqviHWWIB8zsZLw+ZLzC6b5wFGK0jgIZkgyY3n2uZQGymAJX
Pj7Wx2N31Xw1wuxDgSUInb9xId71dnWGb4b7QLGeCBEcigg2P/zlV2/sVs+bYbWTTgfP/a/+RWTX
XMU/6UUP6jeydzsQ4p0MZz0LxHZqO4MGFzxJsqQrxsLWVXNIWBm+O2WfS3gDE5M4G/GGY0M2EB80
3stg3vpayVBryBMmlXnAGWkkrLhfq6M7Yz6zISWG5KMlRKj5wwhJwSk1a50zjX58FOZC3BtdULEY
VIs182bmZDZj2nRJqFei2oFheHSqsrlQ/3rugdlybLw/fJquZDbNb2T7oAtGLDgHVEqiG9SK/iS1
G0E7aXN3pVzXRjH/kb9QFD2uzmxZtgel3eSANciIMOv4/UatzGrShyrhqjPLNbqQ3cD+E5jmJLaB
lSKqyMUfF6el/6MGvzn3YU7i0wc1L/Q2TwNYZre9AU9QRFXZqvwxdedPx6y8sYbWwXzrSWyXzQyd
WTh3/WJPBH3JEWfB1Xmp1mOF5ZWwoAoO0blbT4By5gkewwSmFleHOZudMvNK3SaAd7SHYUqsGDVI
FmX8uwlqB2KVnTg8TEzCJP/Nt8gs7lkU5iUFHSUEzMLnFQmZsan7eJZYfelwBLpGE0b8qmB1ZE60
sbaGPPT8uKIRQfk/fCAEnWTsi62yExRHZhL2/M0ejvBVW+zrt+dvm9r8gWkb3+M5NjAmLVm0NOks
s6sH94hlYraRN/2xuty2lWnVbLVNVFDsoP1AHXaGAEEhpI+UZoVu3endlH1DbiXFpFKi46e2y6x3
xOBly9OM5rn/o05vFQv52AcsBuPQNOupDfbMz5bqqrATZa1facagjt2TZ6DtZb2H/Sw2tAGciatM
CMZt7mQ2BTPinWEBUG9T6sTmlgI82zDGqaH0a9C5PO2QojaZYHe3wDJjvJ2FLtAYjAIkVycavUYI
xBEboKtbCSsa+ZKDt5GVPOZx+JrH1sQ6UJ0fcjDo2OjC4BK+ULBsrXwJ7bmGf+aM35PfIbUeLvas
DejqIBC+wmcWmg7+BLTV7Ve5o3eHBKoe4UY3swiOp0lfYjdsrQ+JtEZ4y5bRLwon76dMIEyKvsQC
NSRlPXA57T5vQXma4To97BI0Qu8vlNU3aXJZuKlngcm2YSWH/u1WOe1RsZV0mC9BEqiA2aPyotxk
RQBLYK40wmmc5UrYKyrSCZy4iv3rtUZ6ZhSpY4zw0yD5oYHBhFXvQgW1TIYpWDQT3Lz7EHC4Aowt
/t4sm3cC0a7qOWcmzsLATz1aZ1CidwluN37D1QLXYiLZL7Uy5GR3CpnhfAbvTcEVSIwXm/Ufk65h
d/cQk3azJau1uHvm3u006aWBrAACXwcjKJ36K89/3uJP+y07D65CIa5xx5olAZYC3BA8hFCTRTt/
rUHX84au8RFgqKdAzKL6uTGVJtykxthwhU6U57/7ua3kUPnOtyrjAnOVpnFZI+hRfzONzGGpOMNE
0m6BjiQq7T6g7UsFG9tk4lvcaAMpFd8FHRKbVS1jUr7tP7NdJR7JQSJpvFe81+p6O89EjhRAjggr
Gc/P7V39Gjo7VbxG8BoIcetKOEOfSWkBROr7p3O92cD+IhrJOYplElqeZjiDtn/pVW4cZf2qwvLX
THy0pkMd1BSg5CRoecj4X5pWiUD2W6Ys2DL8C8DJfXWv9q6gHR4GbEZq2pt+uMO3av4e5h3yDugw
W29Js+MWDXlADhuSjmwbMixFE40gAqxbaGDUCHaBQ8y+WLb3qMi9Kh73PXMwGjnj+4qkUZuTybZv
NcSCU+jU8xPmP69dEVfTrMhfSQjKgNXqM3uZfN5OKtQMAy0ciatnsqNT7KpgsfbTyIXpHiEaosu0
BhdYmLoqjZenY1ZsCZ/FGUdSrDKh6gHtN34Jv7D64X8wYxrTvUIeH8geS10ZwwtCRzSTLyK+AFgR
IL/cAxo2TCZGTxz90b1RZ/DUUfP9SVdXX4cS3pwDqJHkHiCWklR92wiWd3WJBAVQ9YUfTGs8qDou
pmmYMuCsACUGGuHMN2I0Q9NyEGNRcg/SdNH9MO/91Osw+yp2d5vJ1rBHi4zksVCjFkErO/QCCSDh
Nk8pIAOvVo9pz9JORgWP3efsDCNMhMlHpDMTSVAu7vQ7UBjjenhIuLl7Kg1l+Qn8rOtReQ3al43R
r4SWFqN2SKDI5ymlMBuyn6OTrOTDAMEUJQq3iToxChGvceOggiG4Fkhdvq3HHy1zRKbdindl4M29
f2FAALfKuJOlFxjlGm021godgyjYh/oxzxY5yDnafWaY9fdbXIONCerv7fbBk/laCCvUTPg9RpSV
0uR1A8gEvi4XUdYfhDXpnyY8iz4obq4Ma0ucY3ldmgv65thcP1BNvQFgjLk8ulniEL/6SzYy688B
NiMozetPslU8Usga5r5YQlGTz9XgwCRIJC9ZJtgFxe3u46lG3Vb7wbOJUHNGDEuuwX2LGcLyhZsA
OHkfIeIhtxW3eqIYvJKlbfZTJ6eujzG616+B3Me1HugMcciN6jx4mIgrIePM1hMvT5zjugqDpiDH
zrAHNreZXQ6LDn06cWs+Tu89SCkPkQwAv0ifnkwpm3r43D+u8OW8dlKX/AsnIGQW43+UhJ0YNsQP
iQ6H1yEWgHiA6e4ZMTOkfjiCnDXzrG2JmhgLv/15vaf3FE49lvEEaP6xWcqt1SNqXA6HR7aQ8Sks
XEwzLQo0pgqvff9JijU+1QppO81RirHthitkeiKDrwec9NyW4TS08c0pHcJhl9iuHDCByfFpavxq
jxnLc6mNTFpNilktMALzCPEDVTsbHWEGh8c+2UAO+WV+osX6Xt9zCnCrrBA/Vz4cKzRRS+QPFKH+
K746BckfS+5vrky3f22bvckbbIs9U2uW9++J3goSzaXnNqOx/ucvMB7IZ8mmMCGGvMoFcaOFa+ZH
/aGG9aYiN2077EpmFltwjkhi47h7jd/sy9PjVJz4yU27FT6HnfQBUSxsl+X6uc29bp3N82D8wGDu
j68fEjE7kcF4b28cgMtBdd/7KxlDmAVx7NQzX+Vp2DV75r7Hig1umfzH030tp84sUQB+IqrI4Zac
g8HY5obCgZwzPP35hP6zq7S1ZTEajSb2dK9ePXyMTriH6IslAIFeFJdf5wEN9WOYnSp4qvnkhIk/
4W3M1erTeqUyaWFJYSJ7rMpc/+owG4fJqXcYAaL07o3d6PJ+7spy/6uCMDXHaL0HxwFWjHLGG+AR
KMyRhWx/74Pb5GpmDSKsn7sxNDYpkI/Z2wFqmicD18TF27EW4HDmP1Gmu+J5kByeB9HJ+msclG4V
q8bT+VP73E01V9HS7NDIATXgCUuVAa5Xb07mUkXJTrN/L4ZbaJ7rr0rEmzI5TXAj8Y0e2Cya5UhD
UW1NwNJqpogv4hgej+A16MJ+Ix85EY3fsSxt+2f2sFLqm2C7YS/B0fhNYvd/trtpZhuiNRhQ0OOG
mHCH1vfZz6F7FN3W5HP+2/VvAla0s3w9p2KLYvOnhZqTI6AXiRKkhQIDUeNYf/SXoDTtOWmjl7ar
VFR0C/X7MPkZe+Sf0/kbzc7k1oxU5o2HMOOP/rixdDX72nQXv5fmehjgW6JwWs/KuJlqHUv0vgRW
moAzEopC7OO2K8zqqFjesr/pLzSpmY8LzHs82HOgfgwk8nn+dECQU1r/YG95jFai6QR0VrqKdYpl
PMpJHQ0hZB57UuwE4Mlko59fc8yPp+GqmvjI7spIGOTOHHX4m3cuLTtNHui809f+sHv63tUff5dR
PPD1CybrKTsJ8zRSgz2DuN0EC2GyAJ7FKABfcv891OdfgaMOB1/pLaZnlDzP/MiqybD8ZG471U7p
gF6C6cYqBDWwsOZbzfEO0AwSTgF4rAloDXL5NKwvq6ug5bfiylQSAI6rpArkn2bNC5cY5gBWSLFG
AUbvPHKQlRfwD7jj/JwhCinyS3c+rXEcdbO5Eu8vE6jHn4smozKc7mZT4hCzebY8zlQrFjX/My6Y
KHkWH5HfRPfxlgKB3DavYLD8JXBMLSrpfqQVewMeo4GZD5O17GA8SLU3vHcDdsN0QPCH22MJHsKL
9AdEYh5p2Q+YZYD3eAXRYuJLjed9PZM3hAOLtTqwRh5hQl7efSyVASfwD8KYHmRbaV46ttPxJrBi
BhZokY/jZsvfp+yodJBHPfUgIF7+OqWakWY/OZ/Kq8Hsdzdon4d7es239OepmzvkUxZb757kHvxU
8ukfylwa0NMFH2qRlmz+rJ1+cu/zj3Ez20y0Zl7EVXV6+pxPEr3HT/zHXu9gqvm5/eynibVoQDZ3
t595tPX4pOq9nUo7QibKSqoqDlv5+yzPhvGWez98nj730xVDpEUcqlKRF0SffYEGUeiT24+NT5Qr
pe/h+5vK076vp+vpIZdP2oqC3Y9On/5bNFPtcS0R2P/E4+bqG3gTQumVjtVxlQrS86u4yjmATaZa
9sIDiDiWiGj32X72EqPsjBpY1JfWuJlpZwAw59WTWBQcNj+Eg8JX9svhFHrnYBupg+vKgXsqZ650
KoDeHh6Br5v1yI7gJEg0BAzsDDjDUdCSwF+T789hXLqeK7zhLgyxr5WXG/5pXsCulxVj4lJAtjo+
2KKt+XKWROeJAVLN31DicWsB2/HkaVwSpdILZjxuKPTAezmY4bKiP8XYTka09UNFRbdOULVZIfXy
0TDuh9YV0+vubYkPNlkPVldNC9YVQVsS2Oc47AhrBFTmT/xpxhwPQMAE+fomal7e1jfUcbe+IZV9
PwN38yirr97Wv1m28clmmB5hBVSk9L10/JyDHJkWl0I18mOvKT7TmmWIQ6YYXTgsiTn7z8XwsmuA
dSFExCBhkC91dmpkdN/rgpEf15UHvuYJh7Ksp5HYim1EO8mKfi4AiBNjskecJkEoDg4UaeFUIsFB
uIxeymMsmaJB0KOr1NapIU7JuZesAi3w1C/nulhROZRY3kcwMCwGUFeLyWP4rIkfauvF2nqqWE6f
+fRkw0j7HhG8BnZuP4CYC2zMthI/m3ZQ01OuzgYxmA4+ITsHc+unfQJH823zNITdivQX0/0PF8Dq
8nM3iv6RErqrSVAfJFpAmjinl8ynNrr+itLKUfP3lCuNh2jdYs3H6Chi5rEbYMJBAaJDaLqC2fQm
FAglm7iYE7tB+1kdX9sAoA8WbW2pUoNQBDYlMBXTxWR8KDNOtpKl1ej5fXhHhA7UMXhANwddxdcA
wRG4usl3IsnxKzlJ8V+E04DSulK21nf6E40/zoQ1J2h4o/JZ1PpNwN5Mz7jGHE7lFSNHQYwEfXyf
C5ye95/PvivzLaJePr46yGKafb/UH/Y4K2ZDqs3aspvB/7Cr71ZFy0yuse8+rbQqnpBvxsAI8czb
3lhVAoaFaJX9/zRJTpVZ3Sq/GtEJiXh0Ba5BunyRhcSuL0vlDY1qiCKORn3yIyDFaXJu3oajyzA6
XQ+E4P4k+BHzGM0jP/NfjHm8M+bCj2QhZG9/sypnl46RdZrGPr1s/qu16XO0si6OKieOIVokJVzT
r9gSlyxcyCvIBDHe52FfeQTsZarNoAbHow4BAokdq/aZARf71C9LIKkXog9Zv8UYM49BzyuUFw49
g53z84copmiz2t1ObD48Wujt4cU7ZV6270GsMgaqBePBWUUgzwHqVqMGSizP5H64FR2YXgJW+BcG
RTlgzsxSxhYmDR7nDDpiZPLvNpsauogGeLwF0el5aiMbCFs0GOKq1ndbVCzQuddGD1bT9wUuXrMp
3oztj+lXo0tgx7nD67IIvLMl1jmiVudkOZIoXWelI2/kDB/SAm6XuX0EHRdMOtMCdXWiaKsFmKvP
KMYZ1P0RdC+F4Z4gZzsXcYBsjD5Nu6tVnzP5BV2EOTcXiALmiLMFQmyHCgg4whXsC0eeuLSt+eSu
JONqjAp2XOXvYW+3RcOT+cpcKItAq9pcmJ7CU9zEFx0cy6csTDMmJWw448niPBUinkKbkuVENcK3
6xGvxe9v6KiX2ekmJU4ZxyiK32xrx6uodIjz5eRatzm1sV+meORsGvdtJ0DnPmuJR3k5a2SEpYm2
4ilupRXqOJBbKi0AzsBB+kaG23fXj/6D222iOaRBeKQbGzj7t9lzlDwIsNcxhQYov2grWaFvQsr7
h1Uhtp+x+L/PT1WkmcKkZM94XcAwh1c7o2BDizezYW5I5Wuxn8PwNCVs6GNEee9Of943ApXxV1jk
U0FLWtA6KS43aCSXtW3u/YRnqXxb1/nAJxCPbFejZIBm3C7fkQJ1uJmb+5O7Lra966lKIG9GxTTp
pbesWqX4BiVmXZ65ILROkg850CWvXvEpYo9yAv4zW2DXmWIxWNYCTCKak8kRMvAGWqgcwqvgr7pB
0e2GxtZh3c+N63tsVPfF5N4V/jmI+BgEukt9iVcSHxd4Uy2xkbZoUzKJ4qmeQqSKdHdZpYTMHrln
dTKY//cFQXY6x2gMxwyfqfGiiqkgCCsjHHlcsOwiOoh5LgCeZuvlFSA1lde6fAcmxA8BYAnSDDUs
KE4A1uKzPjTr+nxbSo758+75VLWdRkNxqvYE29t/9S6TyOqdRnjX6MVXH5F8MT6kkZLtlk5+Twtu
yJZa0VVdfAQ2ePsOJDQnkPvBumalKpgrqOPmCCWO8eYs8vHM1uLRmqkPPlvi1aX5qeMDfg5Hlpps
ZUMHu6o+OMBxw8fXHUF6uJ/GMakOAx/h8s38aN0FEYIZO/Qe0LDFc39WohxLrjDtprcgsRPo3f5R
FyLH03VrKhjaZZNkBtENZoQ2t8klk4LtfirdxLrudzIXI7+/jc0LnWAlH6GJve6hHdfd4YBsm8Kc
F68f94AHZeuWfhSFIYjUj9nq740JkjMoGl+R5JAK4TA+FoH0erksNVrw1aU06Ul0I87TwXRCtCCb
cTFPjwJF5qocMEsVbBSLGcCUgB10qJ30pGvZKfH5/DG5RnMfNjDm5fkpmA079JWG/mqabt0zFW52
ppRroptJNW0Gq4tyIzYgY7yta2XSg9iotcWHahtcoQ+Q29LfzDvm5ezotMRWIEA5L3clqzxKJ86l
nPaEII71G+ZIghbaW8wQ+58Ufz0iiE6IlSLbMubGi1omUh6PzBg271DDG2RLyRJE+p2sZ21JwGDU
7JUiFxP5mMP7wEAfPzrP0yd2efxrCEru9w9u02p1Fa0Z34Y2WWN9F2EBpJjVSFUIhJKp3n9mb3P4
rJEmxKE01HbkEu7OquCTmEsqC/y5zajoN2FY/Pzo7j/FzTKZkwt1GvKpud8m51y5czMEMQat4Cdw
53TDa/LxCMKk+QZ6MdT6h+hgx+1hi9qzhNV8nixuPlbLgnA9fsQVgtCDu5kA4rtL+Ratn7BsCVmA
+cBaA+2rUXvsBSZRIO4HZ8c2k0cAZ6zpRvCH4woIO4WQPam5FcAzU8yd6gm+k1aS3fSyrRMlMRUI
StBlk0hiEkeCfKcua6aOFbak+N99X3zivxI+lB0IWxvwpyU3ypUCIxs0GeQnrBqD/5EwC884/zxH
irNo5bkvXvnQ3GtHEHY+Q8ThdMl2BH1PTvzWwiVaSm/qaR09EhCQBkTf206a0Yp6gg+2KbeZcasW
7I7F/DIzBjqYGRDiuTr/LuVKSfbwTiz/meI3gol1Uz1xIlmViKpvWG4BEvOXLEshp+dvXDeoMzM/
p3pAL3muUdwsi/EvsaCMVDwekQ54fwyMhIbnEwcDwGUCIDM6ZH66tKEyn6camtbVtpQ4GiwPENHu
Blg4EIhFgqlE3jIl/lulUzXWuf+QTl9zxmVC5RmI9cE33NpMX6X1MDPNtelpLrKiMxaZ5DcQZksG
uNjt0RoncNRANcUHfExGW4HfJP6RXB42PvM9VnjLAO6oEa+R/WD/LFPVixyDYHQH07cWjyB/PRUR
95A2IkW8fTG24lNVHzCyL2LG9i7vj0sxgZurhpCkSv8/fQzHT2tqCScTzAoYHtP3aUQsPn5HBzGM
ez0Buthzf9LA0+OPbPny+wVvnd/WFzae9cyELt1igCY3XRSysBoDJUnVd5+J+rF/WZcwJx2FH02X
0pNMpKjGTpOMqlvdCbkVQNaHxhjXLuk8U15reWKXD1SXIhjdT4XYd9noARawB0TQiXiWKv8xtaqM
X1qDxamcfLCwNw/PDqD+fGBSOxpepU1vbC+6Lh9fRNnqTdsJyGd3glkEuz9XoB+BzylEkswiZPrE
z1iUQm3OlSDXtwScBXAhgHBq2Ap4H/BSCA1OasGcQGZwMEaWCGOuTBHh4Zr8GEhoTANFBMge8Ne/
I17PdOwh0TM+8g5bOxMGQ5QzidOZgGk+5FEysuck5hFbSaA7iJTXlsGopzJxuOO+sctvAbFOJVHj
OHwLboc/khx3peiIqONA8cCD2XD0ltsrpq7hYEdI7Y8EY1EBvV18m7WRTFAVeZNrwqULE5jSubBp
CSRh2d0CRzGTe8iT4MIh4/GfApuNbQgMJYdmsecg2jvP98EWwbX7erY7WG/CGnPzWm4InwkpZutB
fWV2IpQc6gxXr8pToS4chF0Tq3fgqdL7HfKyyltqH9qaMhsRNzlulx8NNYQhKHP7Ge8K1tJpjIfZ
wFp/Rnx4mSrfKDmVg46EV541jsvKKycX2kabOft63+XlLrSFw4UqJjdrHXsBLaImHKfAE0Rl72/B
AWoqcpM8ALsDUeBVBGVxYQmh/1J63+vbwmpwsZkAubZsbSDkdKDmvPJo0GVd24Gn5qtqtIaPsrH7
r2z4ny7vLFX908SaRtVAKlWDAnbnOYC0HmaKl/oLiI7ai7CJHkNrKb6PSP2oZSNhkw+iZIiBkz//
WKZ0QH4kQVfUA/wdVsDdKvaqkoYW8JviOnRfFc+YgsnHz+iRh9xOIMeW+Z7OuDzkmV/uamqQKW6+
+c6XzsQlFhmU11iOAhsL4RpPkwsSA6+QS7Z8eEUmFvCKsSfaSL2vD3l/yMhZOhfBNR0v/1BuHbqu
SM2gzOZvCvOP6/v5kN/zCwOUfr1BatfOspcX0w6kpDvRj1s1+j0TfeBDtYjX68XHYK5jFRJkApNB
KVo91u+VbDVqRxg44RPI2+Kv9HJ14D8eFPnYF9nqVn22FjTkyxLSgCGN0rZLUTCejoc5wNeEIALI
qP4ebf5JnzpdtGeKenZ3ATcfxQFPO7wPQ61xLAmzrVZuIKit5WA1uaHAzOeax1OHJWrRTw1Nsrnh
IlGM8QbhyRAFxZiKftwNCOPi7fO1xPSGD7W2KEaaC/Qr2SluDgEkwZ2113TZDHRDpUclWdrw+cVL
sNDsQD5lfLKrRY1wf6qjwGS1nAtJippk3UoeKix19z8h4inDBrmvJZ7zjyV3T9HJjhV1lmwLZ/Ts
LmdiTxbuX3P0AQxmKJyE7GJd+FtB89RPHbnMkxJzCDqQU79ytWtr0fd87IuZNRJtbK9VrAQ3PIMw
luKgIutEAp3tXUq5vkgBbRPLbpKFcKhFPm0NkpgT+qSpSpqHJ485q6wt8yg3sM+tLSiSG0TseY28
H+lseIJdA8890316HEiOiUxNpE+zMbgiPzw7jbiIR+rDJmvZJYvj4V+tqrxLC/tDDxkwJaAxSNGf
xhYbICMwHlEs2cSdljXh+ZiqsvnBowCobcNxLyRxFE9WFS4L40Jl937kO8fVEagiUV21oMM+NnyU
Af9rZ50rfxZAlsK/sOLYMu8/rnT3puJ9aTJurpaV0nrVuw8TlMCQC4M7h7TydfKkC8fylb/X96UB
YQl2Od6Fm4y0fvKwzorNBSdaNoa+Du3VtbaYVxatM27/JKxsafmdYUmXnEEzB9ch5GSw2lJPZ7X8
LAgQQ8e6EYyXN0F8VmTQMW/eyvcAsliZ83r8usr62Im+31eFS+Xch1hEecmPVPXg8BhiXTrC/w8W
Ytrm+CQUoneG23oQBrB57Cz+GOyz+efHsZ9KgQamvw7x8ulSXK2YvYkIlPvLzuFSTC8r49o1XWfm
gTGFFnyFNVkIB+5hEumsdhUc6G/bP1SInxgWxfRZY8C3rKOHChgbniCw5guEZIn8el9OrErzVSVe
zRItWIaErD0VUBh/YyapQ3E35qvS+tYTNXM8oRY5imnPbws9DGzJHWUdey2vPThayAQOFsKoPOfC
mpZBtA6xxkWo+T3oSTvNgLscRBK1FIrUdIEbBKLVRKa+u3bUxMrwizUCmiwfsS+645wOXly+4h7Z
9ALgIw6uD6GLqVp31WiqJbZqBKa6sqzPc6XN+WPXOILQLCvPVSWarMYuHdG+77fBXUMnaR3KCUBm
Xs3i9bFNFZ+mysbpWs3E3mOr3jJVwVwUu5av/LYFcV+3t5nW6t4SBaV6ijRuXGuW3dmpLxBG/ipQ
eOQttu6dGG57HPaj1sDCMdXxQdCds2WDBZYq7w0Bfjn2nb3W2GvXnZzKAcKflZZjCwQtR6Tw6O+6
PPn2f8mPbW99E+6qMFsFAarnmB6+TgD/s1XniddZjK8slWmuvIiw49eEf1+v2otzY7t7W6e761vt
mO7e0KNXz0WDdF++bj7niXf7kxy7seWkcZgEM+yhl60TIg4MyH1+Ppc5hXeTbLsaOS3FODwDtuUB
wCKFDH9HW/tZP3LqR8R3Fsu5tmgnPrHTxrKV0/Xdxs9OL9PHN0NDfhVPu5O9Dx+1W4INJ4BCzApM
p0N7VJ1y9/EIdnuw7efG75B+cX63V0wl6FUhEk0x9x6CdnAiIVKsoHQ/FI2HIPLqDcdZV++4F246
zbX9iMOB5iOrwf5Y2d0L7Bacl4d8tKb2fXKq+UflQoGEDMr5Ms3hWAAmr50/GFAeIxiOuxA7j1T7
vOlF/25DethsLyA3W2KMeNq8zoLgo5l89O0aHyb2vfvtA4/P/fN8L8fHzYAXDOfKrZ7m32qsf++y
5S2n2mtjAyM2Hy6+c/fUJBFtZLe57ubWjLLOZbaliJGFYyuJFDzZTR++ds9sa1uIfQG7XW94dLdc
HQerNG3nWpzC8sOqh74mE1grrqip2Y0xP4EFz4Iw69tkmxg0QWnA5SC9L1kGttzTFUPM7HvTQvIb
GQQ4GhQaZ1E1LceoD077kr4PGJUbJH7XfKV+Y6nCLFGdxQrp6zAQPb5JcM9Ift16fMfp2PBCX2sz
oM9YKYNJ/u2Z+Ihmy/Be0NCXbaBI8/txVs9FaohWx7ni9VqKM60kOhEwn2VF3AK9AGT+a3bpbjK9
Q6yQ4j2E6eJZBDtBKYXFKWtXyp+rsFqUAdoSy5KLdUqX7qW6+1R3mWwL2X1B8x9rzCKN07jouzLE
yXhjGy/r+xH8IIfSYg8q0zvscOGKkhj5WiOibtwgOaOByElET1H8TqeQfVagJns5b/07jUlQPBk+
qkdGpsL8b89URA6txQrRfK8HG1La4UPeFQ79ZBCNobfd5JfV9rIxZ+Af17JMkFty5KwYs0SXH43N
ohzfl+b1DP+0RxM+CizHoDU+k0IQJ9nihDdprDgXXUSxrKeCOb0lSF4yml/X4x8syO+wM/fKdl2M
VI5keRNV6UwRVEEeIwzW5w3CjvA+5FPc2DFdnOwimeG4mF3KcN9v0H8Nji2z4vUnkjF5lm67KmVm
59GYl/qLT5kvfhJ/2e/rKDoQrPb6BjrXvfUf/ezH8z2a3/difiRIQjcc2PTJKhwLXtf3v2Xv+pf+
2I6urf17kc0MW/KdOzOnX5JFLQO58J54v3SOPSFZF5+zn/H3rX+vIOGIFO8tPhTYLmKcTkcLJFzx
yXl4HUbbrEpfxM0UjTiJ74M463/NSzR1dvsCBkXP/7oZ3FlWSLAuImRCaKRb/mGeUgX3IGV4x00X
QYIXKMlPQbLXHRf7OOverHNsbXJlP0kG/EWv78KfLpZMmKBMlnhS9SsHdwyjVfn8btNfZmrejsIf
pPB6ZY1+zOvZ2BsZpIJLtCB0+efpFzo+CaTxOnJ/icA/OvN3+X1iuae2J5WgmdC09mo0kND3gC6s
9INHPN+OFtdvs6/z5Em+Cfgv8fSYQr7Wo0OXYzSVz0LCTSeB+mf1Swha2jiZ3jUqf9+/TXH2Azi/
TjSqkUeFxqKSGz5HEKOZv8zEKy+/upbS2STw01aMGe3qa2sQVrvaU3XqSj07LFW3vl5eUz9+ClB6
/VX5WMl+j79T79EAG186dMghvUvfmvO+bp9L6f64ini/d+s8yOgwLfnA/zyy7edG58ns004C3K+6
Ku/6Frjs/SN8kxfYbQRGFrMerIopE3rldfHkDwtqYwLnnvq3+jl8+TP3t/nx6art0Vdch/J59rwv
OzuOf0vW3P3oyFZvFnxl4MMPXypDk0wOv6fB+k0WjgPMtH3ce5pF9DMxMjTC/vUqitdvfhITybTH
k3tlZ/X7nJU3YgHVlqI3lVXk+rXtuvxuW7kOw8/sO5jponkyv36sbC707ywKMtHC1y2rFajhlGGp
hk+qcamqA0nm75kkdc/tj6lhR0biXXVeZfLbdCFKL/fkybhPWb/HWDe4AmRLaU6GR/LG41CPpmuZ
XeUBiPKMHSaZAsq8Ips5DeNjDNioZmOFCNNHpvm4Djf2BzxDNoZGUUt0o8VoA3eN9aa3H2Xbl0zZ
hlHxbUaNvvkfQMzrQ3yCC59ju/joGwG5rk2kgv/7Tt8RJgoHiT4ltcN9dzxmqIXNo0hhpYS/ruPl
5EeslWx6xHhV/1KaPl0v+jPSkn4Z3FNx27/w10UuaGldxG9h9wzHsbKHo9mfMverdxmryquHOXs8
PEvm1/BFcv8vn4Zg0o1L127/VfowkXP4zKO66qCg8IfkOqoiBNd2zYdZEydAazk6v7t/MXMyQtIU
IgEqn7oQYfdhwA1h5R6mB8v+6j3Vi9TJG03qjDbabnDu+SiYfPvZcf4a0EUcR9tR0FCG8Wjxs/jU
d0eZyWNgaYgRxUr7dgaQb7rP35rbN6AYbE32F8UNA8BnVqQBjD3f2Vn+UY0UtcpcLVR68/fbt0a0
k85+7N+DXauxZN/zd347/uUG1v4VpQg+CiqIPyhT/VfjOYctb3IIGv//jRS25Zk/yGv4qgmjNhy+
flLvsgkr6fknSdi45lRjKhwY2sKf8Y/l6HGs9A/JyWHFYFzf9JfVmWCTw3MrsZsoYrqReDdbmSu3
f+lRtLfjucHsZS9SmBXYUTu/VgcafrRUprXyvav7EgCcfYMWVmKlCYsQdh+Mkn1/a2RkgvqJjqRd
TTGPfrK5+vaY5YjuKTryv+oL60LCMB8XPszhIrDuvFQ3ynN9d9IFVZp7Xnu0+f32l5pYlTd9L4hD
jo2CuQzbyCUfrW468vASInE44lS1MrrpMWclsyqpsrgOZeMGCUVr1oGh9oRWvQQIGYqUDzjs6pWu
phxHmqF6DoOZ8AWUY5RUh0yg3AyrxAWLM2WdKAE0dUtObLyaMmxZ/1VYmFILxUeH0q2nbPs/ij+E
xyjzS7v+GuHVvEKmy749u5hEi8vKuUyN2IkMUp9PevRAS3yv7dp4DFgFM/3r56KaLCFvKwfBuxAw
DahPcv3FJDFYvIHNQAemPlP99HtE5G26RxTen6cJjT99GiUeRUQm0GPSTVBJUq3Fp9dEkTVDnIni
YhIV5WLfTCOZOYinFR1uu5t2tkXs3f4lg6DjcsBlb2PR+Jafg3Yj08iOKO5sTSAAaCcT+/yqNIYd
4ITS29Dc2Q8U0dbWIHFCBZ83E7aVKcCDsL113AaV2PHVjgfFEtEIet96BL1h50+jGLDz/KdGVXJq
+KWGobAMABvJOiX1FyMpDDRiOrBdm9KXGlrlOxYHTKNBc9A9u3jSQwPPv1rQ3ltn1FXI7a7dTCTy
vcg+SB12+LDzShEeJloXpnL39+fOv+vwwtl9jZ34GpckcuWB4Ag7PZL9+fulimLzNQmEZ11+/od8
U/CeduIr0/3N1Wg5E0sAhfw6gNWvmcoLbunCus/SgDDK9NhX/oZTeBH2cWPQuyTLFVNfFknPXL7H
bf+FAyC88MS/C895tYW0NevHlhX3jfH1yGAIn5CjC0mcp6Y3z24lBkV/TXirPs1n+oM+btnaX1Ca
C+6+H6lB6ZTNDKc8wQteilJ5+P3xSv6neAa9hcQrpKAuWfSV3CP0oMvgf4c8wgwkktR04Oy+sxkh
rA8jPLxveEuf+7J7ea0lxO5jZV/ZU1kFb5CFC0f4vJeToMxBnCpkt+SU97ojFxdWi0TpULbySGeb
9Lf9C1eq8PnqvH7PNJ6lB4Xj5fQT6QgGXujlitN6f2l9SnwlagkMt9tG6lBLFQXl/d6/L0fwcg51
66whHYoVLBs7LGXBW537vl1tuVJMvzm7lk5q19YUfzpL409nn+yOj/A1wX0f/XokTBBmoj78FOb2
LxM34fbCbw2/KvxTVi4kCwvkQTnLNnzQr8F25lVnXuRXb3cReU3W/gxL4pGwPP50eDw8q03X8g9W
uNfNMNuwzM5h+vOtpB0kcEdiNxXGWUc7VuZ1t/zsb0XxGmcNFQoKnrHgS60oYUGllEv4vF/96fHg
11cOEgfixessK9dBuaGovjUEifu1e5se+h5w8I8iBnuxdPJy9qe1P/wse75lDxRI0s6+En5SWIzA
rPAqmD/DkvjTo8qsPOF7ZfOvJLKQvfsymZfWvVi25A+HgsrLEX6b7MIS98k7boUPuSWD4OnXS7yK
4cGvLqxq9q9hcTzs5R4Jv0cCDz6zQfldSOw89z1B7b0ykp3Cqz2f605409mTMgov/hUzvJB7mMwr
ZUcCk9JFfztyR4bL3qO66YfvC7NVVoenJEg24lWJ/B0lu3HR5m39ajbXjiDH16EE7j+q+9a/WzJQ
hP74228yDmvXM7u+rMJqCN/q3uVVFAkdbnoueKOJzVNjMkQzECIl+ncOvyb8AlOIx552WK/qzYHk
6IwmDhS5rzvRYJMV3Hh9+eP1Lm+R6vZK5exRL3UzKOnrT+nd/HdegPO9MnPTBs798Fl5a8/w+oGY
7HVfDuFXxL93xUQFlGLw9SxxPhXo5joz6YnDWNnsh9ejkBZjZvQAucKgsYgWHcfVmFq1DPM9E6sw
Wb4cWvDmyXzknZL+xsxftHvfAMkUSMrkSG40A5Oe+pd1WEgmtOerCZUnLO2/YuvxbiqhOlNz2Tjm
8aBx1J9nAwE9bA+f5Aefoc6p/cKad1N2ztI4xvGSaz/NEiXvU9sUBbE1D7pXW7w6ihy8W9aAEcEz
nvdzPEAu5VWevqBBnN1Jvi7C3MPXyC5sBM+q5uBMrDV+zlzcJPFSZ0nChvanJ+yNyZeydNOvDheO
w7HkJS6k986l6HfsH8E9D6lA2gzF9Nx/ebyaVdr+7CfMzP2FhXEWJLh0wsIXAlGWfAbtH3ipBZ/h
Tu7PC7zpQkUZ/J/7Y9H00zoX1LZi5v48oZVyfx5z+Cssm8L7RCkuv17g0duvckkhw9el7VdY0BQ1
jKQ0AMO4rZnKu/3K5hKk91ZHmHXuTy7yyvy5pYSnIFXuL/cnJ/x1tyAT77v9Ko4Uzreg1H7y/Otb
/CVBWAzXPsUvLl4fFn7/f6Vqx4vuy/9VFL/7S6l10PuE3maYet99bWxuWGdIxPNKiupbwFpI3nxy
U0hg4LzWc+nybFxL/Y0bV5iNc3VHvw7GK5BRedtObwrzeO1E1XMvUsQkN4HOYrkrnfDdZ4WwCtwf
N4tiNDCFrQSJb0cOBV63i1Js0TpByeH6Ls6+0ORM/bVdFE7dDBA1kdQulPEsh+Gsvd3UoxBBpyJt
1A3ZHsbQXWUZb12w7IMdzIvXLQK42i39c1tM5mJeJ5pJFPur5vrtMs6f+fVwyoCczDEt5BfdJRcF
Uvp09SwvD110QnHcLNvSETzKRgL9JsYesnsv0kMO8BTPt5eo38oEG4woq1oE+f7Psx4tR2fFM+74
H/zZxxq6gQjC/Dql5ZLb07qf4E9hd7TrbDLVWKzHEebW3FwLKTix5F+qvqyeJ4dLZdzPPDDGFa/i
2Fw5yrZ2SNo6h2YGaFV86k1xha+7HaP9i/dSu26mtYe0/Nm/ITXcXSqIaZbCWsNT8G9C0JDCrBJ5
j0I1+wIxQMXA6i90c5qASaQQaS+SzICrXnqwqGCPttKUtx2+eJVL4HO1K+NyLiXekkXFacR6vDQn
XJM3xcu5jijokssHBCz2c1/p3/i20L71E5VuqhcQXuQd+DLy8/aYO8qmsLLX+USIVF2PLn2NdKwv
Pu9pMWAKQSVep+MOPx9Jn6VjtBobJk/V3aY8xxL7m6rP37ZMwp93qsfyLIEJorToBpVn0Z3gQMKy
eMKU0kxUeBJx4eHiE4edMQYqoHLxyqmS4bD3Fr/WQDJQVA9W5Vg9+xODqH3bHUu7AUVbtvP43ALL
8GbDGMO3oznHmDeN9Xx7rocKwstyFQEh9ffCtm65S1avSLIL9wm2pfW6Pu6sUTy0ExP8jBiWdl9J
wFllqfWpy+tRWDMx0cFwj2XMGDUmyxJ79LsRu/o6NS81oNRdmXlnkgX2+dEpdjVFmGCMojR8exTX
vWw2f2aDZeMtzzevqX2Ueo9Nxj/mgH2mIOoGfW7R0BMPYg6IgvKGS11hz9fa6EqXjxhWDOcN9hL+
00Uj+dp2b5uoGzs5itwrwpRyJFNkGboNDEu8JUtxKXaV9VsMGpDXuRUvzuEKA0TjMC8ZJDH4GOb4
aqaiNk40TlLlKlAzkWxhQauUzsfGbfWcLGfE7n47nOgfI7znBO2dSpqYxpOl9fTWjeYE9s3fmNOm
p03BiIbMr8Qm6c9EJcuK/qgFiic0vg6cXvCy/gx4PFW5l90+UTodapEKDw5RkS+FJ5+Xerqz/Fbh
KRHsgoF7tVcujiF8mWXW7V3tDpJxqeCOYvM4M5I207CzcwS1+eVbLFWWbdDD1uV0tqZjnoc+2Nhk
Gc30Mj3/4cKx06/hVCMklA7FEgb87tLUmu48yptatGiy1QUM+ZOv4CQ1ONGPJTT1Hgp2IE+HT7hj
sDS/z4vHFC7RQ+1SuxnuHDQMsqApztxkvVeso3khiQ1YuL1ZZbF4m28rVyP6IZxQxQQTxS4QyxM1
Yry8uU0ku4+v7ZTifa9mZvVLiwdnrnykQrmUjBi7PQxdkxOfR7iSuvAGj4LB4+VNbrWJwoVOj+fX
mJEtz9stM0rGC6aMcVx4l2L09LX+2NzgvsUziHdP7/tO8v3UfqJS/Dy0mpzRConqlrCyaSWKop9P
d6zclBAj7SqqTRHad90htRZnh0HODrI340DdB2ukZabXe0tN4s3rOthC3Ed6coxk1uHmv+sT++jM
xm3GJlAbRpJtJf5Ny/XzeJZx7UQ1CGhhqhwbXUuiLsQprQvx5rJOKLm+HSun39j01slptFigCZvh
nawm/o4tqjmKbS4Z3VP3/LbrZj9ys8K2d+1Zra1Uagjp2XmIaPUsHLImoUuKVQ781aY4ZGeRFhdH
NbmuorGFl0hUVCA3wk1tOYl24p1sf3wOJMHtsoALJRd7Hw9QXBZ3HZb6I57CQqImdkqeu07tzLO2
Ew1MFPGGLs8IWBdtsJzl2Bh8UaaOsHb5tvhKH4PutW7fK2cK4JOZobdtL0D4vzPwFgIHlrYjNRX9
IDtGDhzZCqf+VmZxy+muYhpAsRZ2vxxfFVaLXKxsM2YDniEIcqiwO2ec/aNEXPxEm/ooY8+Izryc
mlwrl8aqmG489vUkJ7FbK4sboDoeQ91XV5/7t8W1cuou1s3Nb7AOs4K2EyWFPQg/FYzbY8+sn23c
arlhsnwoniu4ySIAL839rbQRRTKNvzhBC1fcCI6VGJwa47f5SHuY2P5H0pktKcoEUfiJiAAFhFtB
VsG9bfuGaFsbREUUFfHp58uemH+Z6VGoJSsrK+vkOez3bIV9CJ7pKmELvuz10aP8DRS+U6emd53g
T7vF4NskLLglVZplK4vySFduu7iKZS9aUIEpuhtZbMVgaomqHrpjUIACXoCwYNbsRs/0vMQTHijG
skIFIioIOmCHoFAJzq81S/I8JTjQTyAe/Gac5X5joN+RUWUPCxWMflQMIh7VhPzkAJDksq9QJaQF
F3GZsLG1TaA+/I3K2PTZ4p0VcKP4d3ZKlVlB5g0GGyfTKCUItdOCLygm189RVszV/m+NSsyHftm8
wQ+8JyeKDhrYA6llXvaMeWZ1w0EzHny9VaeFURBoNFTb7MPUHUOh4F0Bp/RiC5pN+A27sD9wv6eL
FoA/RH7TG8pNlSDF0COdn2SfyXpscb/VvgEF6im/PWpJR4CmoX4egacQuSYv25ZB9X0et+NN7+c2
3Ngz7vc9rmoCXCDlDMKpTKjMPC8MF8iXRxCABTNb19wf9zxzuO9H43kKaV9zmOOCLICeUxtEPcAo
/cfwO5drguHD7VE17X9XHz1vurgWLk+e/7LaDfiZYewGBnkiQtLQRIHNFPJjmCHfifFdEl5EKCR4
7FJAO7K1ioDjKahnz/kjPC+5jg96Tx+WSHO4odZ4gtFMWvQfR0z90+lHxYDrBRcxS8IDqSpuYIVh
c2b/H+LLp9Nie3VpBRvfhqoG4ef8aeH3BF4G6R6jB0WXPfuxP4TN+hBSw/AJQIEvU1/MccRBoOb+
jcMDSsapwKUIlsKIne3Lb9k7iUsa14jejrlgm4PpwiX2ZD8DLDeiAW71faAkzcXBc8W6qUc9avki
bvG861h8KSTXI5aGv7p6aAiHBCopV44zjQcaDpurA4mo13o1K00J4VJxEGkbnoYcgzuXC1bSjO2C
rBU2jmBLYkNU+Pow16eIQAKEXQhDh9etXyl7NhdDwM4m5Tc+jg33+gNKb2gnOITde1RHzfrur/Jp
EZOKpYW3ORm1btHG5cxRA9stZ9moch6Us9yP/q9k/Ub5YrCkvLYjPVuBtMQT2ctHfNl2AZnRJm3B
VgeBzvEo1DaCUkGfbCdXIdTpOTZkvi5P0WhESpFVD0njqUhlOLlH2nTVxRW43l5MVmdlxleP4mKu
Gk77DHx7yTUDhRyj9/7dOgsK91aAh5P76r1h7Y+rrwFkUj750SrJ4PfaHsiihqfIhl8kh8n+5rTi
q6Lm1x6r28GGHvq5O+De/zhqF6yCsUHQe9kVMd6Q5PkGP/PztkHhBHChNKCn3fe39nGZ5jtYBftO
vqlSWOZe7jM10NCNbL9OD1PCo2vYuW/qGM5TTkj+TaaVv6RQfNmOn9ROw31C+NV3VCVRKQ9WRmd9
nFtQuSLTyzTi+u8fxJXVG3Vnp4QNouN6B7ktk0jhdvthX1C9Z502FNfdo+rDOC0I2SjG5wNQmjbU
8AH8DgHo17s3nPhssZ6dJ0BCrjhM/4zugOHx0xOzqyZVlnbHL7P3UdUfee5XdeoYwEtup0WpTNuO
InFl2tdRau4mfaCcrOXmaQR9OEisCvFPAJ73I4vgTiDbTWqDsFu9c1L7bXgidbQHChPeVygIuxvV
PNEb2SUtwilCf54FFvj/S3quNqW2OeCRrsn18+r2TfdOIM0XOvu7VEk05Gzf8D/eI4KUC4Ua1B3e
/UsxJ+LiN9f8m9MUIeLtGJ2zpNb8W/2h2WmvS1/QHb/fSV+Letz+dE1kH2Hk8l7UmkK66qpTnbNu
cUnvzRz1Ry7hLkv4poZ9/37zGvRgoCbJiyyu2d769rS3qM9ci63etyMw0C+Fiku9ng30+EYRZTat
tZlJXQZO4k6o3AeocQQIMmyoudc2dLVFB/Ntr29k0y8AzVge9OUN3OcFZyentN7YXLwiPbMd+PH0
yYBjAgwHDzgCLJxQRcHaszlQwwSGBRDTjQPccdFbXKAvGiTazE7az+r30S441x4BPJsBISKDkhOS
es+ot+AiGC/M1mLC8DIANjlUvgi24WNQvviRrg3X4GpFznPTfXJoIOS/NrBVC6sDESaUqpy94GUo
PwbCxkc98Q9RffMJ967yxabN4exJdQXbKCEQ8e4EQuUxUak2Kz8eP0SQ/aTZ5OLDfmkWNIjNJ7tG
WTpDdUHYmlGAwamAMmYCv87Tczkiv2uHNxIua1/4LoWaKVJ2fedILdsTXCY4S6oFIE+A/2yofJ8/
1b/h5kfdY9iyhMc8gx4xCzyY3/Bj2FG7yYkGcB/3VTA+rTNYNd6TSjMX0rFP7Qt638Gqt6APGQH7
78UeQpnaXsMmdzue750OYTkYtpR03J0OB3JDE+lEQRv5NHiYYOkyRwUoAnQu7i76WNDA8k57NVjx
LRgtLkC8wvPnVeNAIeTU3cGHq64eDG1K1hcMGhNCmggsI3kySKTG6DfVwl/62PCTGxzhmzvCibqr
zeuTq+4y1bsPGBswm+SnHP7uegDqjLGVW3VD2VfyQk/RscKDTx3f8AmjYuP6eahOLffoH1YZ/9dd
Y9SHkeLndXJfBCfQYa2Vb3OswC+puVDiciiB4xka6ouBXiuKBUJGfdZdpe8bqnOGXOo502y3gn61
Ew7LDNXqQ/RYnTwjfpBrJ5O/6g+G1bYjQ0GsCYAKQhuf6GcAt1/KMxipWwfbIGKa3rUc3S5oOA+r
DBN2IQu/3slouHXhwSt70N0LuiHwNV2o23PO5ejFm9d84wZo2HtwZQegH4IsMl47fflg8OaMBiM0
mN/X+V7d8JF9iyoGBtfb3FAIyeCIgyTa6WBqUoCRU1HrWEvmD37bKjZ3/FG7uAwwbe/D9QmZEKmO
pb7739IbGQSABoaTGc7RJ/UVz5llHlZnFOY7dxqJ9Fu5PHHpSm15eOIKb1u+3Tx5z58Ua26LLTB4
GniFdHWTJ3aa77OdlmJP7xQXjyScucsAWXPxFhYuRWTjH+TqOE5syrW+M4kRoF2/D/e3GN72bpqR
VNKHeytEK849JnuwCJ/1qB7p7h52dNgtiAI3kGGusnEHQm2jjCDzuW/z/VUZ3uKObRhO/JffvHzQ
9VkWDKDApJAVbk8IhXa9egiuvkcKF1kyLlqdA4JgDxg2lgb7Zh3dt/y/apxac+yLS/oKjO6B+mju
Br60tRaDoy8Xr/Wdy1iyiOR/lCCP8tmbZ+YhZXVcOwWQkcBbWkJqevGPUeXBq5fcJx1nFDqKjMkO
kgYoNbtfKkkGcDBK4QicDih9nnbAgO8T0fm8YPnvC/IFw5Z+UQxSugbgX3OsETdyqb4ymW6Iko7O
wZLmZe4hwMPan4bX+s+FEZzAX6/BVdKHmlvGhb45JLCq+4MVnlJTHbUeni4g/0dMvY8kQdei6+NZ
S3XTm5q7jjQ2+OdS6PS1A3S9wp9+0la8GpZ8IxUcMr9n9DaDOUyj9zWPsKHOz6YZ2m2uucnQvLuv
UW6DGui4oiKCtBI3/it7MDwnz7iwRAnOgqW+YfThs4ecXz4Pm2WcEwQfnff6kDuXJHzHbNUTULOz
y+owO03KxTt+JEbMZPycFLc44IWoTH0ue2QsJk1vc7BhEbsgd2e5ZjE/TF8UbRabbPpEac6c3tcM
mzWAOmmlBdfVe5vPMAR05/bZ5pjkX03SwNp2mVUTKOuSftyHkxY22IcPF8XFcC2Ds0lADaW+Op5C
qk2eKGRAL+fWHgxpKqoN7ICwprunH3EcSmBNn2tzKjRkWgxV1QAAAkH1pvsqCT8x7qDy8tkghcLH
I6lqpFqaeazjCk5JCPyFuAfuz5Cy0rkKYCy+R+qUzw3mJpidLYS5sREjWQ6NzB4UfQDdbuEi9bfS
4P0/hvXvWKi1wYwjEpCjgTXMEWnkoXNb+MJZ+HrIusEWoDFWhnw26aOvtfm/RqxlhbLA5VP0Cnub
/lypffxCtQbOj3bAup/qiDneYtw7kthreU0OqVeNoEAVv2AdEmYodAimmIq0e9Ju8EI4/0FKIUes
hgU5ixBpiRge6dcQ8b9YACvM1IGlzhh0O5FUVNsh6n+wwzNJr/VhpgXvN0EWVmSW7jkZsB4m7R4S
25nA4+/xvg5Eb5HGJJC3onFool2pJAYSnD2vTBtwZeak+rCTIjV8LbrASfaOzuNsUX40nv2VwaWk
fOB6qSX7rf568kZls58U635Swy8sgo7lto4ZG5zoY9NP33C0TtWFCC6QaQj4YGqkpzWjCzPWvJ8K
Epu8TOZBmuXJ8CA8kI0ZKaamWMtQanMWnBlWa1ml5AXSw8qeU/JwX1MOgy5jKtqHd5i/c/4riohZ
eEYP8hCIgqoFQdEjPSMuKAZ92WdTlqidysfhi1qiaJlSxg5kyn/7eICE5lQshQOr8L5FTHR2XPUt
776ut7ct21/O0TLITceYoywhM8QejwXD822i2/EkjQxOZpevWoKPFAWJKdlAgAf0QsVx0Fviu/jF
ahd/3tv0CCqm9Tpb3v63Z6duoIXGVtdsnOD6p2I7WONdPEA9wt9kO3vOh89Da9prMVhWUEy7nnGj
u6Xm4ItQHnGNOZ4auY75YI5iSLW+x9CU68RNCf0InuvjCsXJw5f4mbWS3rc8c22GhxUxMt1+sjzw
8ZhRjs+3NjjxSIINVCn37GDsYvUW936nroS7CSVlu+Br/KJF9ZZNlkHAMFW2TSYyC5jxORugDJQx
fw1k/6yCfKxCewSvABe1MwgzCKFTdnT0LrSZ5vcmplB6qUi+ots1geg5sFen+BmJWikZ40l/pi+q
QJ0oK2KnZ6Sh7/HmW0cUPEjFEqojx0rp6YS04N0xknvUm0Bx3HxycUJKNXffZ7/7IY+MgMAZI0e4
1YCKlyCQyNlacFdkcaHCk/TJsCC1O1P2xS9mgtPPxrdggB6oMrdga00gIg4QlURDhKiH8A6RWRKg
3KagroL867eEVj8E2Fd529untT0YopkcfYpn57+IICBtQpiDXAkOYQn3f3IPNPyHOD4oT3Hux1lN
vCVu6xb3xXmMeyFCIzHhCzPMxIlwSzZ9MZl2aoVvbl2g+hYRkpxlSfENLibzqJXzSSh866GRsoEG
/fgdD6hDjNkOz0m5kN3ICu05VS77d0zXKO5Z1B7FQykErYsrqwEpVBpGId9cmecRWTJEWt4QPp6D
weclNaSBeAE8Q3DOR73FM3qT4a5S6HLGStTn4uXqcSF6i04jUgATK65negxhsa8qjuBm6uQwyVJr
fmQnTQsfmFwvpXLSM1OKRBLQkuRoSV/cEhCdUb1S110A5jXMJ9bcnJ+SfvjeqJzk1vYSKlQknzfF
SiPZTX5VDe4JWA+YhUkgxLekjSsUiBc5rxtMKeGaFkjB6zMTXW076KEnrU3N+SMmMQGyLSTvMIdy
JigjaR9stuQ1lOkpUcJq1a5bSRsfGwcR6rmOx01sWkQSIkdlcdgLoGvmHqUalRHEwMGTfIE945TE
RVh6Dehbgu7oRzYTQm2K5mDSRMku+xoslPgaWGkbX+MmJufygFZoaM6vWzOlhLR1bNi9kz77ElAi
Sj8o3KA4BQgs77apTNMchquJC9OxQ1B9MXcsoPeMloznYFquTglo9HU2l6aWCV/o1gcwPXAdeGYg
l0VkFJk8JRkwKSXq2KhyxyZ3Q2Xw2ucLeaYJHCJU/ZzzOLcLagQkNMzSfGKmvBaaO89KyW9RU9OH
OLOLKVudQNgbUYraRfqsl1wCDVFuI7RS8HpMUW8tA5xPROruEXcBet9hu1Xj40INen8jp8cXj3EM
HuFhJ8bCd4I6AgXnQSwdNrE2bWgHPOjTI3SvbpeN4AgJ1DTbv6Za2JypKR4sX5sziuDAWmXwrHnD
9LUaZMwB91vhY12RikJl77G25oAbi9Udx9U6qIUvgU9aAwEIZqS0QPKKEl/BtW1Oxo4/gfoi/CG9
mChTujbpJYoHGS/vMbHox5YZqbDbI/ejibFXGU47NNM3JHTHi0sp2ICM+2Bqze2g86kbByuar7Xp
YKeF5/V5fd1S9cWSMNPDAiAjr8b6Nvw+OUXcryxq7hj4NervT1ERtbGInF/XxgbzDhnJTPoZSOrv
6fdH/dEj1L2aS4wb3FgWm+U5VRYKRdCQw4/hU2CxZfPBtNAxCzWuE+iveA5K39hNF8tk3VZ1cvf1
uJQ1u1CmDAuYUG3a+S3y8TXq4kjb/ipxjxNGWrAimhgUcbMlaygL3OJnRkgdQpmwYBWq2S7bK+1s
4kcM8DKn/DuktassVcZGSF1pmqUUBCTtmsVMIzDcqT0VVPTKCK+xPm8vrj7HAkr3tKItWNG64HOx
OQcjNNbCNwagjJvYmucTVm1izS+MDvynY3v5//F8L8WwKdmhWOOxlWVB0dpxWySDHQQ/jcMabOJm
/SLk2tGNwYYfWPMBNBQsMVKdSwvj7xhmM33ELFPyQDtlx1fQ/eUH616qhVCUT9u4Xf/vKwtPkNYy
HNctENpiz5eaNfl6/i1W8t2trH4gurIYxKk8cDMrCCnn1hxHtCqTPi+2l9d1wSSZmLU5LxNcJQ9o
+IqyqVbSOJK4MYz7SyrnZYhz12iHJX+T4eMepEzxgzQ3dJkRZUxpAH5m3Z9K2ylV2Zxwl/kCdc8Z
JWaRygPQNpsSrDOv4juV8VWkMsMyucT9STHmzzGDSmuuYMbFH/I7qmKwITxk+t7I72SRyyDzaiYz
X9CQ2J5yxcj6AX2+qSj97cCxKmExlJeKzYlz6/zrRwebSG9WjwFem6zwapzDz4bgyUQJsN4Q2g+Z
b7YPm4Ng3PI0xT14sgscJyo4iOaILKMenyfyeHoZXGOYKS5M1ItyQMYKWwrEsLBFWc+Yng//4VLc
H6Iq8LG30ZlqHmlnG1Q4ogOPwsclVtCG/RHlSBG1fuwY7BqYyvTBLsAFNSwyFZWDNw+vhPuH7p+H
U9nMV2tGiT/hQYtEwRX0QztoIyUApuZqOIoHr3n6GisXLxV3UT3uWGjluGRuTivKi2KwO7GOV1X4
GaUrM4M729FhitjRmChogvSKOHT/NDolFPM0LF3S4VVisP0x1jjcvwlkMGUnyqJnaHsapLaQ0s+F
aP3m2XizJso//qunN7/wgFwCXN1UpwgaK8UeiiSjV+SX2dWhEf5GqmV6CJ8RzfDAI4RdJALuBlvn
gdqCQ2pP2HHhpKzQnOxFedohKW3x6nxuMJdchlJJjk1gKZzlyVJKSZ/Xi82AoUxP6WF5GQ98BMnC
nGjngow46YaoiCug0Xe/TrogX4CkoVinQ5b7EXM9kS/EhqkFBTjRjpuxksjNvzG9xBaC8JfAnuLN
Q1eWHb4pgN9uJmEASf7wHNaR3EvYjJGyyOGExI0RZ0ccEGbynJYKyzs+lVeOz+MmNCl/eyYqj7LH
bPMBzh3PytpHO12ZQFsf6Un2/Rj3XPGJ2Zz7oMf4luLTV1IsonJbIvtEObsEN/TtSX7A312Nzx/V
WJsYy0twxddIOwesCzvs2DipM8XJptpU2/RZo+J7e/NrzJKWpd4K7Ye4ERYc8L01fpuVaEwHIZv3
hrdzQRQXM8pyBpEL6a3icbuDX6cyGPIiBrAiSGNmXcpNXSkPJGbA0fAXEtqQtRuBv/HQBGKLAXUf
6VvqSm+MiOVpowKuOqEWfnKJD9xCYSNiLvmeHf45D1CP/IElE4jHRD+BUvQDEsh6dArhDQoaogDQ
MwEHbT7R+dSAd1ERyl8AYA/ooljhg4iQy6Ibd024plDxzpyb+KmUECihuIBeYG65J+W1fKURIzPC
J3KROCl6iXcO/rxcQN+64D8e3tixj6Peh2/AY9shZXyymROM9EesHL9gbxST6o90HktUB9O9wuxA
KxBjtsBcsYT7nksrdj35pXitBKgPnMz/7aFl9UnnKSyj5Qoj8h9k3wXP/c0/Y8OMKIOoAwNy4SeL
L8Hpk6ZD5cI32V6Cm1eEFTtvL4IKtu/qo2pzh2q/49aCeyU8CfUrHcRmTOoFj0ffZdSL6Hkh9C5x
sNb2FB25WZaRQUDXbyd9pvPwI6Mhc2iTEHhHZM/JCDB76IlERvjHWSeuQaZBzECs/3/7VPhI6BzH
7RAou4yrEsq/fMKVr+I86TJXi0xU/XMTDoaYCo0r8Y/qH7ho8Clrpqc3X+FXNeoCMfSStrDXM57S
KhmWi0tKOShmMLWw0oiVKfNGUhDZDMw6FKg8G6HMCe4lKpI/r01DqF9pY3TPvQvKjXBC+/3oDfEN
UQm3dd4gZO7XUp6h8BgisxCf2eL8xXJm3VYCGlytR6zGdJpkt+Vxskvb8ski0QlreEYPN8iVljcA
SkwoxSjQW8XTwusozn8RMvYbTFNWj3SHfY4/UZ7SBVciNAqNPZtxMogb2EZiLmXZy8hQMA54WAiM
/vpJXkheRlldOQK840t/sWQZX/kpIJBAEFpXiOdlbhhz5oIYIbhv1K+bp35JoApJKOtDGsDf0l2J
FuX7sg/KzyFJ42KVoBKj/nsdbWZqZPrEqG/e4bejN3TNcK5sFLisn1L8PfyNYzW6cSvFOwDabNjf
eN4R8/m/0hlGdrrLL/JqHh+R0bhwb96P+lyu6ngTpgX0YKj5omDVoMWJiidDKz0gggolor3TENwb
KcQQQI30WfHFFUl88ufGRyd8vsKfiIO8+kejfQSe/7tjc1uuYeodxiPWpwSy0sWpMJB/C/PPrnWc
I32u9zVbrhL2QKFgBIonSxjnGzxNR9atPOP/7iHLna7CABMAJhfnxrCbsHGPxDJwsp7Oz/AfNP1v
A2UkkR+Pbl+nkViNTBXvYkRYRKzXRwzRUJE8IfCjo9AdsLSmf3NRstWbnGEIBzGGVOZOVu3fOBfD
4LaHdhxbkm2RZsScacWkQPmE+VqG0cXqwdNian2kyJh9zr9UVcVE1RJXsuoY545wxtyCKP4C/qDK
JiorQrYfjpShCbkm8C5H2jOlPSwgvKtsfXxRomqcHQ72b40OiHKAF6V/RipRoKwbjvI0WoZbHigj
Kfv++ckcMmhEv2DWA4pGmXjumR1OXjw3ZNnJ06Tp4k3M7YPT4p9XCRx2sxZpKPoqU67gTGTMVUY5
3xJFYubie2WruYoxGPRaTh0tXDi8qk7kHCWtkzZJC4uILeH3dpF6LYab9QdUll/iuGTm1ABwqpzy
CVPBiRBKs3LqvawpzoWs24HsOMT7NFfGRZ4YtA1cFm3MI4vo9HLq/U3MqONEyjMZR/kYW4FYnHSL
2BgLESuhCuYIjJgGc57Zc4TlPzRXjEkaOwilzI7cNcI3csIiqv2LaA3idjkPEI+XCecgbcS3iC1J
JrqyyctfYFhiBHJSwqYowcHfMI78Q0s6Piw2K8PMTHBop+FMBjZnZQ4WwOksbake3rP3yRaqTCWy
bQnFpF0YKJ/h+AErr/gZFoygORgwIhI+JrbCK5k76TnDJCckOTxQksYWLp3LPfItvEGGFxtUwsOE
AJ27KMUp6r+N4b8dycjwwpCayz7/+/PJsu5kvGWPZeh5kBw6OfZAFwxJjxgsCyKmccwO95uy9P4O
LzhlOchQj/iX25FJIreCf/zfUAkvZAhYM/zCYItI2s+ky7uYSynMh/aTN/DYc8MxjJVCOMgzpvTl
MMlrVxpMmMpNekJ36T3l+4wIY0JP28DGAZ84tEEpEAoYhrngb07MIuNccIr422arvzHKRoStvDq4
m8KVQlNYcjKXDPR/x0BA4lPTQ0N5NzauXTz5PHVa/JSND9cl61osiZ/iO2Rj+X9awvJpPE34s8Ln
nsXydWeHFtuXAf4fGNFdr1vKgmMU//aNKw5Klrc42QvntNMnKlMYcMeFHK+USAZkkQy4eC9ZgNKZ
/7uJ7P02ZF5DpsziSCWNE9NgSLEO/oBJyMqeYEbSQd5DkYg1pMCIM9PAb9gnsEWRaGCzYd3zBByS
ToJJFigBEN5Zmmnz07+IhSn4y3lgDgPiZPFKKrGGHJ1ktkmvcWZmRGXWxPSwK4nfxNVKmCDrg0aI
J+TvxXmxxv/M9RFgTOI2+jtSS3QA58dXiW5xgUy0uC05OkvHcWuGQ8JOHAFxBu6DEwr/YgS8nWM5
joXmSn+JSf+ONf8dv7RLnmtlkHmxAxHBsa1k2yfbCvpblJ6wyLB27DGh0OT/SsNT7shiuJBmw3Lz
Z/eyZuVJf0YX9ziAiq+TZoqb/O8IsJn//T14C9mu2M5kKT1Q6vubmr+zvpg7RswBXiyEPJk4WXrN
hiqt/1tuuCw5bOH4WQNsaDGpNvEJfPxesHHxxopCYLFJfH4rh5W/qAnDk+UkRsH/JICVfVdSoxVq
jbyFKf7bvai2ovtsYjLvVPqxPvZI6sGZwSf+XAk4HznjbG9/02ht9YCQipEjR42RyKqgpYwY7Bms
L74jC09cvgykBA1/o1bt/1vwcy+7LudB90RQI/GcRGBlJMciLq9CmCDg8SrCrvGBWM+AkU7ZeM+I
COmQvUA8R44a27olN27bjWB3WJDPJk5hfqTOWvgOlPh5/CCVCf/gZS0bMBnoPZi+fXWI9DXYjpW9
xN/gVhHVQJKRtQM4HW50lwze0aWs4gPaLc5SY/X1M5s9MreKznCXRMwhkKV2QLl4dNcl5jCmxfBD
ecIFBriu5/Y/vqeof9sh4Vltfx65c/LfH5TiuCeqpBZ5/Xl3PqmsOubT7OGX3+akBn86tvfqIGqs
KENigoK8CzyTxR5eApg2h8WqXt3IUEBvvuB6yDfX7YIiCupeLmhXieb0LTq6j3U/hJUKlt9VTcCM
Bk6goXVz8+7f5XDF3ombyIhnXH1W/MD1xdKHhteBpim9eyBpgLo7ZYwJgmkKrxtAtd0OgiDFzUYM
D+de0UGY1FwUdH05DE0LOMYp6qDaCoA3xTDXMQzqAo14kOh5HeMeJ+nLgkqTHliIDSQzwDwTNHU6
gLhskAfvM5uvLHXk2ruI7KYLcU/rRJytIVOwfOp/C+CsTgW+jrDi+/xtJfeNxj23LwEfVZmB+tWb
naaPFVidfeZyJ3+YNc9R98XlG1jN+QlEo+pM0MmAC/aDSkk0lr33Dzzob0DYV6BKI57GHBxGyg/M
wTXYKyCBO0sHkgEc7KMK68JtfpXhjmd8zTL/ihwvhYsQHoBjnyif5bS+uc/7qDsG3EJ8QSmBfNxJ
CRiszkfVAo1FVD1sxwYs9U7MlbEzlhbEUfg9wuzdgMLIz17aK9ChH15BOSB58xLRqQZiooMQQahc
UYeIBZhQgjsm5LSUG5xGxtGDfwD46mt0qkYr0EXl8Dh0ixBOdqjBDTeHjAt8EEQJLRI5k9aIVQfs
2LD1YRADfg67PxBFYAciQHLkxWsOUkEvfQxZg4gZiAaGwU3dezQYJkmOmKhTfxYvIsKKwzSpGzOa
nfakQoPS1zM0IYYPSOMQXCY/A2IV7YUN/8mgpNej2vT6HyvuAZDiHp5WEDA2UEIub75ZC2UZqeen
kLz24ftCsFP3cs64M3vJaqUokwr4wfBwmlE0AAgVHPZ1rLqv1Fw/vyDPnRt+9ZGPO2D7KEGSc3Lo
teUdFmxSp96CDHUtBLed6uQX17x6BgBMMMT90D2sKws1c6ccjErNu8Bo8XNfMB2mj84mIdgKXgES
BYhDgYFuYaD0EcFqfg8pLOzMK7o8cF1oUZ+1CU+pW87a1luc/F8ucO59UUGCVaMBHnh1K4RQ0U0Y
n38rYSw/n3zz9zC3viDNhNoth+OLt6ZXgNLbI1cpKbsGh/PbXuKIpCzdD3sp/p90DSExhHTQcm1B
IGNCZ2qAhD369Wnnvppo0IlGvacwsy81wCVj26N8DngEV/vcS3O9/fUka9RGKIMOdq9J9XONq1U2
76WnFacxY8NrOD6pUFcS1H4NUPutPNjpyOy/Deew5kcwsLGIkpsiUkQANe3J+xGcKdgBaohaND2q
vYvfPtyTEeg9BGR9DC9pRHTvktY9FyGYYz3Vfg7dFxyr2YzCZrm9kXOhnDhY+Rx02QAAk4NfnZT2
BIBO8z2BI/467zn4BICuUHPA6RkoqosYBXoeaJSxpSrLx7b2yWCfj2Cuc9cFFjegreBNOVGterXD
NELr/YkPmNQ/leL1ZvcxQ6qgEUC63D6MOqcVfQ1Q/7XzdFHBeUMlewN1qQhX8GWrhXpiUkK5gKy/
DGO4E2tqw/xjN2LGQzj0/RusXhUnDXWNZoYQgNR3V2Gdil4QDzZd60tn1aX1J3ScEBymyuSFihNX
gKiiFpboAN0PKd2n99ThoDE6fW5oQV2OjEWJNVKsZKDlOWCgURHBilGQMZMnQlIRQkM9/7Bt+5P+
YQoF+Ndh4JtXxC9hIh0dFwV04Oy2tdBdQH4x8B6jQz58jFj/9iFl5A2qaqluKEtKxToiJMWVGB/E
n0NePiY+1DzhCYZN5zXpcW/Wxb8QnUy1nUvD34s3lOfxHczgKJt1sNviafzXsODtczWK0TCZZhf3
BQjCmliqD5bMMbzHa7gFiawCdTtAIIZm4iOfwUB8tJGAPqZ5isYX/rBHUZKNhCJ8stDI1FDscpmN
nk2YQHqONJ/3BNElVDPmjd+i+YXKiobyz4qxJBhu4jNbn8eJCWbm6XsB0cxTpG5h4tR/r1pY7Orw
Ni5hxv+M72wGS6xErrwP69yLTiuw/K8p2hOPSBlL5A84f4YzsYPDxNhdUVtnYITvxvA6OLZ7fjn+
O/oSNMuhjKMYwVgZ9YioJIotIgLxvwCTD0ieBbX3kPviSK6K5WJDspU5XEHPMIvUb+sXomOoOfOz
i6+uxpffanwfS/K3Gh9/RfNujIIMf+iiHmkmfkSxW/KIirHkaySPJhnXB+rGCumkgrzkaXxCnA/e
ICFCPkAwSRK0i/C58gXJNXWReCvog5CAANwyG4hIbmxpy0MVt+XCWNDZ+xluUf3mmTP8ASpEHmiO
MiJ7hIAPcmnur7bh+uIdvES0FzDGbdQygKDXqdmkmpy5nufz1yezNnkirexZJ79TRw9QqcNcG8EV
2nAjWA+VJXf779JV6gfcUddmcYP41W1RhFjBMjlzG/JiAVLtsOuHL7pmBgMEa+3EHNnuDGWHqvOu
RtzaU+9QOJOujF5kaK6eXvtEbaQbbrBEOryK+MaRFa45dR6Yc4DdHKY6t5HEkt1f1BDJPEcZgMoJ
eq5x9qP4FnCYHyAbHMNGzQexxea0zOE98me7Rg40ZtD70SkpBETuUVcO0pakqdaOeulgeFvCx1Ru
qqVEEYgZRDJEXmmOKAYiUrEc5FrQnxjfASokJ9dDV3lJffdyefYHc5VDjup0r6gCoAdxUReBMXwk
jbHQtudV4V0cJDuuOr5vdPl53uagiIFmUUN5dPKed9YpHvOgUj5boxIsX6CyzrplpbiD2q178+KV
6o5NqpiLZgvJdT26KxPK9SixS1FAPcxtIqmvRP29GaNz2lQgIofFT3V1L+SV0W1HFgoQMtIcdWjN
YkR69OhMlo97pt87FSGokRojvXVj/T6+wNg0NIiQbrNu4IbGNdE+oYomUEOXFbmxW2K80zpb5ZeR
NlYT1XTyegxmkYBOGc7YR6mue8/0u9cBl2kS4zazkDZh44rQy613GUeqy1xbLye3yY0DscgPl02i
IYRR0/YhQu03/OnRBIWP5kpy4/ogvHvPT7hfo1xLEC8dm3miv4NyaUggGhfLvBrJRC25Xo0NOzxa
7udzqRznfSv4is067f0SLvSX9XWpKqPkhss3h0Xnmf4EVYF7zhie/cJ9UV15H75gSNo3fjOYmhT9
zQePz+t1+hy/oaGhDNna5iq5apShCo+KE8t/9rDxqJwiWkBlmbZ8PfBWAOtHg6vfJMfT7nBzkFrm
AHcaetQRUrXUDe/9j6L4hh8kVR1Up56fh6DC1jbFovwxX+wtMDe9iMgIO2pQ77CQfRtc2TYegnFZ
5OnOIT65/mB7A3N29FvqMJQo879EEBE+Y7e2V1m0LT/1D+v7i/fqERsorP/vwMMxWV9ZlU4IZWuX
erWft0bke9W/3Ijd1OwFxzUr4aAhxSMvrsfI9WD8XqyrBNIwrovqgelnzRZNI1DExlz38fYqdzXR
+ZcLwmqKdnMZEgGIyuRoAnVytTl+1Pn3aWwvWrZ+It+XTTMUqItBL1NZu0D2TYOrvz9naspP++AS
i6Kxk9mxsjwRCHII1SgdggVu20urCs7wyQUongX43n31YAAMTghGUNZGzVGefBy+jcU/ks5ruVVk
C8NPRBUg4q1EVE62ZN+oLAeySCKIp5+v99Q5NTWzt60ATfda//rDnZkzaXTL2pgTvLuSwLBYwauM
9EuMudAOnArNvXmQ6vckksnaPKk9s18YpV8/HA05mh1C6SbhDCt28mkHjjJgOY4TGqXZn7UkBIw9
NPfus6BHGes/Yzcirl2Mr+iVDBR11dy16f8WP4z+MEVwSrRvxkrKPx8clzgESDsFyuie62m312e5
wwzYTfAnkZqwowgby/m1mIKk/+pz74Ep97TD9Hmih4d2hbKfPu8bxQcWGu7GFE0JKTVM0trJpXIZ
jPkKMOHp6uZ9IjEzfBnXJFkYJMDT5ZiWP7zctHFIsXqszR03WqxeTD09rOOU0ZMF9z25eMWLW8ix
x+NbjrvSOmVYEqp4Pyfv6kGjJsPx713kW9nYq2NJR6c07WRkkRdL/pLKT7gmxXb3uNI2tsumCYnF
cziPo6PlG8/7wMK6vXBtYRfwVHc84RKe+6guFtovu8sORzuJ5KhSQvzja4LoWC12IqbNrEN6pAYl
XePILrPjsLkSM0qTVxfuC22V17qPa/KAsPXTBU2yp4r6wcWZBfbCkY8rfvvT1M3YhgTYkjYPw6td
zxTWZBqaO+VbrFQwil0cagf7ZO8e69vBYKrbudA4fHNHFNx1vGqH9s9kKg64uCnedf40X4sA8XTd
XGn4yEUwaesBrq5SoH1ab7QTyomh+kb226X1JuhkYHdrOxjIxeUc7D8wh7yrx/6D+fexhNVRwqWD
UAVfoVx14IbMaeRjJYloF1GVc75CNiSoXNkXdzENiEgnYKM9GtsZI/LZh+DZmIzL9b1NUcM/z9CL
ztIaehbPOTyzLzHRJ3t2Rwph9EdcFoMt2pClzBhePzNVPEMtXE+nxsMGfTXti0v/YVOKPL6Ti8ZP
TB/Sv5fMoPPoPwkwR8l02V5jgrlEUGjDDlquKHaW8oFqOyO/ZfPiDcTXbpcMrQTjZS2+oe78SOsR
Zoe2Bes8/39dxAxb2at8RfvMHZTW/EODHKAdlX0d8O2ziwbtmC9L3cYUILRh8hQQ96YP/h0SFN77
EggVfIF9zdwImSfvwRsfzTWjXnZccU25KFtKUK7Xvyx5SFLlnerhbhwhtXzMQvUIw4heTFpxDUA4
7bV2ZHouaJsGSp6wgL4AqkAnVlwssX9mFzG5yO5wNGF4gkfhFg7uddQQH8Imos/Vz/JRIf/Dp4bn
Ksh8Z8lbwUOizkthWYhCEK4Ma5Fu/0m4GVbvr6VYj9YGj1Ff2Sk7mVTKZbpmRa077pgEDixDWAFZ
GA6slZdvtXNnBqMAqkDCJ0rgc8nb6C4ohQW7OegNDq/iG/wIIpr0YwJS9hL9v5gqwSTisip7+piz
/tN4fAvlg3txLO7TfsbVrxmtMoQlrS9kRM9dC4AJxIBZPXLJtizSXoeFSN3IdPI47uUjfSooS8bS
46uLKyRzMSbWZLkyz5Tb0BoghmlbFrIvhj7cFe6Mec7ufDbwh5WxTd/qO9guk8RQUHgEFbMm7Zhh
D3w/gBo4nhQTb4IKJlTAxV3QuiQv5k/KO5TbLU8HDx1PgLTmPts/8pEbEeo/NPtA1WJdceMuCZ08
tAPYd7OfiRSUVXIntJfF55hcjBmcML6r4IIqe+JhAhbgD3CIWLnxZvyg5WWkzNBAvPePeoT0VzOx
kh98ZT7HRbD7dFYNV1EgsHA76wt+9uIGwCm8jEjgwvoO+U0MgPiWQDiMSaneYT5zyUdc6BdiHSaX
8YNnFN6l4DlR3mtH+6xXIEZ8eBbl0f4RJvbsyB+CMoK7B5dl+uDOwyjlaR4/7LVYxdTVYtYkmp6C
NVKJWSuvvcd+hvAKgfy8nH8Lqu64uU+grb3kydvZeRbSvW953gCAaYgf3otr+W8TPJin6VtNWcvd
kkMG2oBIdz11Sygdzw9zLRgdOdUGdOlpDgDEKhGrFHUaz9gDgeoBrAwXWXXLgcIWeOZRZrfkYU64
fNqRNQZfiIcSYAnABTYfi1P4ftYBDTmAVwVgco7u/54ufggIjX8aMPy482fBBGzBJdb/nnuuySB+
oGQL046wZ0FVJPo9/lZwuaGpcb+Uit/me7LrYGt6W/DEQtwTwTYW++OARJqDODomR1I998paQzo9
x+7brZd0wQ5+Uu+76ocM+ee5CIqADhw0HB56u1XIQ+annvDtESzwP/ZET97BfEM5+YAJj4JgV0Kt
eJHC08NgzSET364MqtYW9gSlUy2VL3tp+jcPhRpEtMGfAmnThpYHY2lj7LRdD5OeKget3Er+sdZP
GILBc1nh4hJY4WxVeRzLmG3QrJKxw6n3LUhKL5ARVum/5zoUNxzkiXSJJYqtXb/Cz4nB3OaGHAiR
2DnZoDdD5rM39uU/Qj4Sn7C/J0KCkSIBmwKEKUuEXuViChRSYzblphjnvPeuPkSgnwFdSh+qX8RY
bx8wILfTWvuyPcL3DOzEQpqMX0ruE3jza2PSgg9+qsyrHVGMFwq3jtqNV8/e4lO+o+ZeKv8EDkgL
jgZyfkKzSIL5MPYJ0jU0L3chH1RRNyF6eBJJynw4iELdVZGv2Wjh+sDeCt0OeDNXX0g7zI1EvnqG
Xcu0jEKIcp4O3OQM++kgZA3yPvGNEF1ev0p3CZfo9aa5M2cCLSiOOKJvoU4exGYebdMznRS1I4E9
VKEY2TIlYXDCat2inFlNqGFVQt2Ws0+URSwHeq9A4Z9TcAuRSIUZNC7EHOmpOhVLIB8UDo8gW0e8
/3MlJBH5rnzLlqaX71OkRJU3kBWTBZSqSzBzFrJ6iLYVIIMoHNUlGF62ta89C3HYpt/SxWaPCdoN
XlgokNZJwHhA/D5qCWiVGaI3IYbUA4ETrDJ2mcD2zEDnfwjmwN3RcR0ep+LQvhGPxi2JPhEfLcvN
4zQLiqWQ4DY7IPxhA+EraH1e7JCINvnItwz4bUR1n1yVfJcchDAQmcqBNu9UZG70WWMQ4IxBuqs3
5SepgdxlApjwoOb26e5zmaNumx111B5Y/wfcEbRrrw/liIgL+djzYm6fAbI79Gv1ML8Fcqgfk03y
lrxlG6RVHJgKHlYOksLKbS7RZkDzs+IJOU/ILOWfaIPMONrwcxVQ8B5VseXGJwUB6U4JCpJm+Xo8
Gk/0MeZxVFxUp+YWaa7JUmouz7t07C8l9wf94wlZpLFHZslnFToxe0ud6iMET5AeRb6Eo8MWQRIr
IjD4E2tthCov+jQRoPGI8VHyy+0nvwvRnb6J35XcqdCxzFBzsYlMl1t4C5H4/ch7nno0fREqqeYe
k8G0EVI2hGwR37hBVzc7ouzct5tiOWyKQEeQ84ugjI0iGJcVm5tQ138jz0/W6cVsFjwaYndS0cVN
PoK5tQwRzeDv9K2QSiFRRKP1hsQnQsODXGo3HvqltYvCGzSo/P4CQtqMsccXrNGSsWATcVH/iYS3
Lzb7fRPMjmyAWqidH0F6n44oBjsXgc5e36p7pEwohhvktNHqRk4Y8YOMQpBoJMcMDTS94TLlCoCP
AB0kjkZ1b3/EL4fz9ya7HDT23P6WXdCdfUtaBq7szuGlBsMsfIfLx/6DDt5JBUgWMPMKFhAe482S
8w/pijJXR8e+v2zX+jWQ2Csrs162D2d3j68Wb+mlMwfPKgWkc/midVtH9kK/4rJjmTTZNIFhda7N
BaAZnAwg9MvzSh1MsrcDOouLEpoLvjd2BqmbOBQ73Z0TD0pKBKg2Z5QKNBkxmYJDAc0U6oFxUtgW
gwgVTuoldThlhAV7aHsYfBPwIvQTlHMUGIKSJLQIgjRtUExQ4MU+lYSovyjkUUDAJqLsRHMAsW47
HF4H9XM4SCtzTTUJRMt0HCqzIGhBYhguxMrBABdoqxgdC4tw8brgU1S6oKt0KxTre0F+F/oYKMFB
+hkvoRCVDjNusoXGJRwzQbAZhUkp0hwVZjtUBurNiiSioyhO1S3JEEJOQp3BSa++HI2TmN4nXagm
9TylGpSHvVBMxJtpTz0RYKzyR/A7DeJsx8F81TmYxeH8LwEUjFb5BvWpYEGbOxELSsP2D7QFMsc+
gvtJCwQWYZ6EHKRjVgN2X4o/fvnqgVYTXJCpDSvNWiYrm4edQ2bV+gU7ue3Vx2ltvJvea1PtWl/s
hdO6+hE75mylrEqxX65IwoNBbZ+sA/OA87g2PZOTN0uBXQ+MKxq0j+2Khx6s35Bmjs4E4YXO5tjL
xwFHq2qde2l2Lhlo8ww+84M6fDzJI7h95FUoKccBjBY3lk+p+ehyWuXryLDTEuplyEn28iZtJ6wc
WJlxREOEA1clb7XhzTBeTmTMs9br6h8TY7niLUoOt4db5EF/W/GpymGDvcTA8U0mHYpyxJ45xRme
TSzHODBxdQBymlwO8Ah+hE5G7xx0BYuACAI90cMv+AkvisNlpDkyTQEazU8jVFbGOsb6h+nRY5Hy
lYg5q2F3EjYp36XKfRn7Ca4huMyvNS0fxTqFhcUBkryhxcXyB2EIMaaPIGayMbxzqSI8Q21Gi8Vm
yLZpvSw+OVY4kiw4BW6TuNk0N6n468hD4N3vbh+IrdMFotUcukB16iDIb6faT/RLq+NV6NuqW5pw
Ay/aG1XGhPUI6Ocvky3rrzwg1w6i3B8BlhdcYFLK1OWds0A118JuYigXvexov1wiUpgJTGWM9/yd
3uzf56HckSDxYJBGswT3jjt0Ui+3y6RhX7tgNsofAvqR/zRFS4DzLg1YHQzESyVgMGxGPrGphKb3
MXNVT+CQjF0Yz+IKBbI8AkPVGwnpIgdeRPoEqdjm0sr2Z6BnRjoJ3oJccXPRRt7siQ0UJh4LwgzC
+utgz8FXFwAex6WFnyMr3v8xxzMMOUnjOHIA7yUd2DMclM2t5XM3C3k43lRQwzP1S/PYsPlGG4ms
GO+ubJc4sGRrEgy3uNRgIrZJ/JtTfbTARrYJHrDpKIFYORCEkSKyvIAHZPKfJ4yGZvqN+GpWXRhD
88EV+fQ0/DReG9aeDPvu0P32YFqLMSVCOv/u99p7/GH8CbMFEq2Vy+OUnjgo4Bxw0GBmxTj2UG4o
s4DZMxxgfFIWOXb+apFRLBElSygba/yTiHd7jjSwm+b6Cv7upzH6IePZp+Yn1DZHUhD7i/1yip7k
Bq/BZHdtLbI716qe0EMYR2Ax/s8mlVRgfQ55n2yNdJY0nUAL9JCf0RZXBzA6wG3emzGXXTt9hFWd
/7SxFeNUahyJdDiMFUcnG47DwxmJQ9EgbgXVHbsKUZgR/3omFvEOH0kMnike+oB4RB40jHLrZ9CY
i+EHh2ecoEv+WFnQXJKKltxpqOAp8BTIQBK0Ri3GDGRdnivfqn0d10A6z+cu7ZwaLtG07PPVmPs4
KA/M1/cFvocE0k7zGyplJlQ+FsBInwQcyKP1XDCENwz8kmZMgcFWOgIoF3HvWrZjY5HKqd+5qr5M
kl1dLtnQ69LR47nhwgFgACVvQcpoq+hUaVd1Jj+Bxi927lCfnhJWSyYYyXSCewHCT272zA4YZ4z9
4gYj4YtgcsgoN2L3yNXl5uFR+gx77A6bpZR6tg2l8K13xm/iL4jXqAmm5oRGlvAX/zQ/6nsWpEyk
8XRcvnD4HbcvgKIB64nwse++mjPMAIEwk8/01VFHP5C2biLFr3gB/EwfXqFC9w2t9/qX6pIPdZx6
RwLvbNbqz0Bo4GszkgLCSchh+qFsZ6CF/6b+7Brktlv9rhxDI/01ieSOw+LlxLdvG0u9h8+slSEO
2DU3nSe33rYcFtPcMOib3cj0osqnmXicn9oiahZi/A0nCoi34IoD7rgzRuC/ycOxYxEorv3xu1w0
Jpcks0tYXahzRiu1cBFyWmYGPyS2pvCFsnBsA9YoCDJ7DQOFdkP5CThCAC4AnkEVg/9k5L9K5PMO
gDtUgTSnP3Rhzt+wpmsOpKyq6QWCDheaDw2M/i+2GR8tnrDapP5xJCus4fghZHuu+T2p2pjo5tkS
vts/5B+a7qVM3L6YhcZh8138vV48Jc5j8pqn28jbHGIAb44r67hiBNC5crTh07z47vh3YBmMh6u8
S5TNcDtNAELDl/K6RM27xoErzRZ5G2hpqBrXUg5lItrLFQOaV74ssYx+ukzPmCBVva9Cs28PMdqU
ya2LZZkHOss8Uumgyej1pjABTjYoJpzbgfVQfDXr9p37TrtHXVqprlliEIBFYNseAdXTF13DQnp8
DJBqbhbnzeHG5PW5tr+tr2G2ssil0Si+K5aI7Bkfj5/4nECN2Eaf9tOj4aAUl/cjGT2kEuK1a81p
YNb46CmX6rlihcp9UCherbnYPHS7eLon5dq2zqnN9H4Rj96o4sgwz/+UYynMVeV6AYuvGOZYs1jK
itDQZhFbQU6Vdqn94cj5paxp+cHVmPMsmpFMRUAkylOpWCMQxDyAtbiwB2qZDo1b/ZuZiz5bqLzi
uJilnmJ5LSNRa02afbPuX9f82v3l+2Tm1dl+PI8vr8TsG3su1fIljOa4uXMFLhHWT+0e3Q7mqGob
5g+8ofrKoc4eEIXQ3U7OcDRQ6e013D/ZptciULiBBGTe5vHgZauWtYGDrDEvK9/ESxODBfzLoBpA
8FyB78AttDld3grPpOKoEdx3CrzIR+mN6fvsBowkm4fqylJVuMv5iVigdfIvt5vs2vG1Lj67rT0T
r9vNltRA5iPUIGkwioD/8Umfvc/JGMTZLfP64ZxDALTmj88seot2DL8GVFitbyfYW1DIksEr7c0P
BLGotg+yxUHNI8s0rdExaY1J7HIqoOVxjbJAq5Y2taTA8+BEau0qai9ZdoD1oj6/imoLc4r5I1Pb
HFV8FgzN/AdDqaVU/SU59ohM7VNUeUrvk+NVIFuUr1L2HmMUNTsNr6Muhm6i6goKOMOv9RidCvK5
KNCxPW+x+W1xEkmDPO9hGD0gvK3ilzl/woHZJKknMLxvUDYNG/6ThoM93ql/GkDbedT39DXWLABX
vT1+GTsVF/Z8LILX2FAn4I04RlL7S1el/pz1QVb7MdapOl0csepLMVNi5dTRxztJoA86D2qYf5WS
VgSQEtLIzVs3v1rywm7ciD1Y7d4f370GsIf2TV4R+hnTduCeRgAeP2WoAvNixv9S2eDUM58YB8H5
sxG5Jo4iw4BuynN0GodFr554+5cM0cKrZk4jrdiza4KXxcTIva3bN+bXnCZY4cVGZcwpk3Z57Fa8
fOuOjZPVf1LrkgxOBBSuobJTVk7CgBkaT8FN4FmCgOgYpkN1lncuJkP4XCnqLmXXx1wV9q28sOAV
WwQoi6qhMShRPfmXNfhkZLGjgHzhzXlggpUYHg8hQVOgtfz4gNWOq75HMcHbFBp6+NN/Pwwnkhal
9dEu435jmCc+Ia/b+jyGmB8x9sGLJ3WHnc75ps0lqMkQQR7njpwrxty1QxJWYF8pWqCLVLLzxJri
s//mCuXdQo7Q85k/PCYTWQzw2EklhLbUOA8cypNlWBxR66PuaqLFC9c4WjkRK5gz1oVlB4CKNW3h
xDiLh0kW5Pv6k0/GdJ/zj1wgr4CYkcJ6DKbs86miScrWPOxMxP9tBooGB484dvK7MJB+7KmZhyMB
1lxeliX/1X2R4NxgtxGm59mKkrP663GLBX7J3pVzgRiXXHbNqSxsode57eFgXy8Vw33Innm7Z082
0AOm1fU05240H3w3czwhNi7W+rdqLl5/cezDXKXSwzSg9+p3g07zO4PiudAD6wdfwWTVdhu4BRzF
N/IU5CnQjfsTjTjAvWpf4tlxghapLkjkpiPhKMdH4xHmCRagS73cZBau7C7kUSM/aOpsbhNsq0RL
ox/dZwrBtVx2s6/W+ug0Uh510rjP4oG2jzAKBz1xqcEa691+7cl7X91KF4ZQMnKOPfNFbsMZWTyA
hj4YoEO87YfVmHzquxnujPA6HGuCp50wpK4dJj23Y5U5t8rV212n+QAr0IPiji789ssQ+HbgvH/h
FvN0O798G3GaHZUFeGiyENcsyAZ3xojjUtEVflick1hq2c5gHlJtLiekmPqPGZKR7o50hEf8/dmG
JT5O6jqNfNGmM8iDtIz7qZ4Gxi4HCNNdgnDRgtE/xDmSbXVVONVX/fKqTFjBo2PtPNxYC2tOj2Vm
zmtaNZ+EDstYeZs4acMDVGyIHhXucZYn0/TbUcDDe2u/2GdsujIGG7PZlrHJq/uJMf+x/6riq7xP
AFTx97M/P/pD34WMlrlgVY0jcRhJ+4wa2UoD7EXbdQNE2tFLOiqiDOlLlvYGn1P17f4KX8zwoJiY
nc+QH7qrwV43w+mcH6U2mMEUKG6nV37qzftMO8rW9vna1/ZqJCIdx83ow6hO0x6OsVp7Nk6T+Hfu
xnW/m62gm7ZEtFsEZNtXrAT89FBXTkuEsLaxHg6fvucRfwpu4PidrmlHKCZvf4hvIDhvVRw98PS+
V5+p7RTg/D1hw/IlBiYTz8y8dA02zQ0cmkj3pCbI7TeJaXFGZveLLan8ohsePqnOeSiSL5PC+9iL
wEhUX1ZHZoZbWwT3MfD0mEIZ6yb1ydCtdIcmhp9KygNcUdxMXrFnqLt6YIhIC1+4xhRSQfWmP0t8
xXQRPTG7uWEKKdOPzm/6atqlyFwkBTvnyOGF3rNzM1e96jgiJOy3FlMk7dJgxDMdsUGpzEX+2z2B
BWrf7F1a3qimWJPIJw/a24fa7afkHUkfw7nRV+Hnaw4zIKV2JsWhmZgyj5aKt1fS1U15Y+DLqAet
C3FrZIHAQizvvTKPIOPVK0XbQyFX8i89Wbep+BYzZW1NbwkiC+jTBccYTiBX+TP6u9Ur9vTOpOqC
5dakK6XfxEBXQElAqAVRnHrP19jzblJ9VaFlF3+wRgfKoPifnKdNd4uWioThPbZE/+RR7ORII2lB
oQqpXLTVULNFwvBhenYuozX4YUowBNbO+M8jHJsWNizVgKwMIgZS03vk7ite25EwFDD8Lt1Bte8t
l+OeKbNSh8U79PcY736GsZkrG67IlMGP2HSIXSm++WnLgBi3TQ+WN/trd8gmEp8Bfryc3jrWODMi
iBv15okon+jR2VyzcDO/8OGlh1++LsWeFRg93tAQSphZfprWIgZgy0TpYGduxmpB+6Y7eI5ntaP2
8+zaM/r4lBhNGstq9GFx4xXURev4c5J+H9kKA5wZTtlPuEpwXoLk46H6MmirttCyRd/RfDrpiIQi
V31CfiQJ2m8UpKCvs1VbhtlVuHnj6T/XQQaPqOY403BJkZzSQtiy0qbNlFzbGxR84aZs+AbzFc3y
S5vJXNEd0AdNG0sFQpsPk1NPRxLYP4udhmbQWBBFnbsWyBqw8nAoYO1hA4pRp81G6wzp+aE4HLlm
6qLo7WbAf15PRMhvw9X4uH2BID44TAbkN35uricd2uKbjQkjjzZN/whfGSemLnj2AXgsG8Cw6tt5
lfrUEiwApvbWFrv7+LUEOEd4/E3Rn9XLQX3jqliCCnqFbO3mSLOjBab2p+a9QdNkU8fxesmlXaFH
ItYj3feZW73xSStf2WCMXlMpgihn9JLZQNe5vOHqR72VbXVmgW9qGVIf2b9dv1DiMMuOKs7mm7Zi
IyEAxnDrwTe746CtWwajW2i+foEJblX9lfw3zq/PMJrp22HQaTlZltLX2B0JRL9BQ2nnRu9Z3TbG
4sF2Z5MPVtEvRNI4UH7E7LcG16PSvflNs+5kh9Qfsg96yjsUDIg8cUgs4YO5Q/6hmj+mcZqVBH5D
EIfQGa86c2fnS3KWFYsGlGyW9s7KnrWfPJHIzyiIaFOe4U1C4xFfC8uhImyM++uxapI1DTEaBHs4
dVBoIDJbPjRuSv7i3XwG1AoDsBBW2iTAf5YdJBzy7vFLR99BOat/GJBSHmTmRHCMKKupCaiQb5th
dJFFFIjraDr9SAeaey9jrwJqhdZpui8+6yn70jbmR/8LEikfedMywKNJQFWdCwXhxvEI96tHqHB4
dhu2CuXh9dTms5AixAK+ln5eRdgq7qQ5Y+m9zIMOJHaTORsA7SQh4HurflsIHQwbIAlfUaS9sbKx
HYO3/liAQeUbiqXbcwpU5TVX6ZmbT6j1BDZo0jl+ftbWUlE9qX3TYMDa7qNaGPpXzcgHR1B2PpJn
SNi9Er/19CN6W2JNpT9LdUz4bwm7w7y0l4mC7eg+M0LJEvbqRuUU0r38IWyFcKmuDad3YbWe7Zs5
FixCYlVStzwDLXYnmRM78gv7noHp/JJgHcchSzwljoosKegfSTBFYXQ1bhtezqLYrE/VBA3++OjW
IgtqXHXyVu/WVbEkB8ust3HwaN+t9KgVBGbjcOE87IVFvBKzkMelaDeW7cv4jLxWSnekf5KWabP9
6qKV1aFwuefamf6CfS9FFF9+ELdD8k/6oKDfSc8jATSxHGrd4lHBc7Du2WvV02VCJuzSo4TZqnQ3
Hy4RPSO/8KVxGsYV3fp39aUyZEZOpOLrDYwWu6bBJxLe5uzd8rTtweyTblkR8t14ivIRnbVvKQ2n
fFnoLjlK0p6NGtdrrIRuJztbtlI+/7iRU6CShQUXvTnk9kK99u86r27R4XaLGM9CWvOXvVPa46iv
apVuN/ksRBRPBBDrYaedt9up85I1FtuP9BJP2EYc8+4Na3D5R2NOMHPkE8ia9Ao5N5rYk2nGJQ/v
bZyYya/oUhekDctj1tnMKWzYBQRpBONIwhyetPe0XeS13+vL8bntH0GeLp/yl5as9BlzYQD8AbWS
p+2jjAytjQVvDkidXeszP0XRSScaSmHKXDk1SM1jV6nbAVgWC815ky6t58coBqEwtwvdUdNV5mvn
5x9l5PNrZnGJaIyWNrHYSfitozMuQimCBju3+kV3xXA+YjHRxaJOAXmjlaXNP1vG/WYvW/k9TZBv
+9rpJXuZPwHNP0I456r6jj86nvzf5IEkyRoTaf7OPNpv4xIXdOXlZi+vyz21XVZCl4tXJeE8BBUQ
mbXG4Zw0MG6xRHzh+wzX3QyfhCv/Yt5cgobq+Mjfz/6Gxy5GwYUHZJluG0JM0DTaq8J0bdvhLwqs
2awzMBT3ONZ2MhT/2rfYC/WtIc2ZF0iKK3MYI5XDqJwneOR4CV4/8wlBzF2nxa/cng+NvoRxBE/H
VTnE1bauznTDYCvtPPvN3l5AT3CJ1CUxIE9A/DQLuuFSUjdABjZDWXmHzZHcAn1r9p8ZxkPmWq3e
Hspdlv6gguSw8Xq3WOT3JBJW3doHSJr6XPAurDnliC+oCTIHGwM/C9OtUXdkrjLdO0hVsRMNi1pd
48nOr59rj6h6BpgPF4OgGSarqZD8nKiOUylI2NbQhpADai4NpjlIn6i7lcUs87uAkjCmRIbbQxqG
7owRABryMao8UIiA0Syye057JeOQwAIRlW2rE7jsYANT4RU3qO6kel2gIOWKQvJ8KHEGfI3oXMdf
Bktxv2NSnBg+HDZaGoK7sOxWFqWx68fDhKhfWk2Iasf3st9T8I7jPOqAUH+VIZwhQ8+3cYOg9Zud
g5Qdnawl1eXfTx0oEtUl9FfDr0yvIcFOdqhfWieGC9DuyRqx66P2DHVsqwECNfJ2omzdXYf9yH4P
i1rZkNXDjxFM11iLx+AY3+nTs6qP8uVh7W7tbMntGkpKBOReGflDxlTT0+6UN6jupPqL2ipdwIkf
EAtuFBtTC6jWTNyFOrZZvFCJRW8SjEY7qIAimmOZEOlB09Y6CSamA1SDQY6dW3Ng3+Wmqc2ZjTah
N+Y4zMg6m72PNG2Ek8dbMgEJiMloE7bPv6INTZSDQ3y86d/QNOIiTP96KNMZbi/IjDovv7ZTCFFg
BEaTRMMuGgV8Eh4M2qh3WBlN79YQMGoXswAbE6wk1LjAVGDWO60MeJIMkc0HN4NGyASD9BPpV4Zp
xSwGWpHlspY0TLuaRU7SlyhAn4AbKc188CyPE9KSgRJOu6gp+aIOYBQLgfDpgcr6OzedqF1KnxaO
wQzEQvtXVYlPgtA+Rxg8kg34ZV0thJPTiaNOvTOqmp2Qf+RXakjE1UmGBQHD8tFVXv6U+1H6oekB
KynXnUZ2S+tQ0T4/F1zC53F843vT6GLTz5Ga7GhqhkBEsW1TBPdral1OpT9Olxm6i3QBdq1pQt4c
N3uO7jgnMyugMym7UP2RjAOXn9tR0bAsBNLFjIjq+q2g+P2YZt7jSJ9CGiNi62gSx+TTXkgyXnEB
OxshbBLlGVZUD0+iktnLsU+aUPEt1y6lAAlOknY2MaepVsUIsoywqLP9Zngjuk4xroO969T3VP2o
bFzXu+tIa21CXwISwHcXbKMJ0th7PrdG4ua3/QOhEkzih4NtMMb6FekDhFGg09I9VnpEPgrDj5J7
PwvHyk/OFBBJcyDHwW48YjmAKyQC6NNPWRFBDWPKmOSJ2E7kT7gjRLsIWNJvsCNj0OEMwNOD76q4
0ygObXE/h9TnujeYEOMnIRatuy61ZL5WNI/zE4Pi6s9QkBEfJeX8guZce+XtqBFW0C5KIg9iIUF6
gjM+dlHD0nRVGIbjvkzetcTPx93N9J86CRkQppnw40QMGbRJA+WIw53PUzUdOaeUT9roG6kVTTGf
8JCS/ATxK5Y1Cpd1vjaT8FGQmRG0dRij60CHQ9vowz/czA7kpFXvt5P+WROMqYthsfTeJT5n+oAD
ANaIAnOek7jS/+n4AT6/YNfO7fcZzHpEhZV3w4cKNow1pyTXRA42grBcxKHjDEEDLC+YytKG3Jh9
2o6RbZ6Awekq6Zk+rKaROK61/jjirdD8ahciP8/tTzdzxnd53e6M1Sj6KvTT2Lix2WekPi2ynXrR
LuTuvrB1mv7gXdjIwVVRGyI8Y6ya4fo3hOzcDZanXzwOq5Y//5e/a0Hq4cn3ORYUgeuKwLVG5slR
cH/45G8JxGZ/B3ZL2QAW0IohL6+mk5A9Pq6gU0BwkK7LgNj7bXan+x73NgRjFGkX9psYxXnqFrvq
gMvqholpesmzNegwOmpaPQHPc9USQUuSDJ9pYUkunrlQX3S9DOODCYs7kuAcNHYgSkXpZH+yDLZO
cY3eBE11hdeG8tbajmW7quwXFwhJgPvyFs1Ob/n5lbfoquUs7L/pJbBjmGxwAbdB6EIpEqUnZt7G
+sX0UhNcJISB9nQdU7ddIq8DbNYZwVAMHQCYZ9fbJiIurkC4qYS8WgI6Pnicr0rFbD95e+QLIDF8
eBKX1mV8gp/gA/Jq1nnP62VbkySDUNV56JwWsV+2QdVtl5sK4RcPc7eov7IviD30OTQjtEXazemh
adSTB+4A+sRAmtm0deADcQWBZgDnCg/jADBlpsIQiiLNY0PHXuRsUHpj3IH64SBekgHttMBfAI45
wqPS6SpEsaPijE3ASjTEZ7j90u13ZSAwFCoFeDEITsD8bKwsKJSwgWHUiMDJDFDcjUxfsZ5+wthx
YvyOgS8Y5noSOaWqa8WiVmOWweqjV30crKOyGx4UTxDYSmrQNcFBb6gs/iPpvJba5tYwfEPbM1aX
T60u9wIYTjSUIFmyqtWvfj+LfwgkASOrrPKVt/QbKPHKRaFaDgE+3S5/l5+tbC2Fv0wYvTC02vb9
CZWp291nmzPXFBddYSBV0MMZIAUAAbBK3+xW1EZ4N+xVP/Hom/+xOpPzgRunRUEkRXfkd5oFNqZe
wkeVTx1LIYTO6k3qT4g9SuCNvB7c1hgubLavjlnxTW5Ka0TU9MoztYv4FoHS6qmpo4tliZDpT3W4
j3ZQlNgCSFnz9IQKUrI6KyRxX8vTfc87J5JNvUcBryPR30eCvN+V+o4wa9mLDRAcA3ER3NHuueF6
Ms2D+fkT5x4N2V73uePZZLEZAFNYadaAXzWQhw1zmfbbcz4v0HDQfR7xPG7kz+IgXenY0ZZAnYIW
hSi5SC7zATEPXQxMUWACtYfe6RWqC10rqgH3islEBnrh+BQ/HpWYThOcoMk3hx8EBGZ1T9Gnfi8P
T2yQvmA1PSa3YW7A4j8/nmwqTgTNg1p0GvuTelCVT4CFcH+MH5QUzJdi2g/SO7366cydqFavqbkt
+nfjvh9oq6Y2rHMzO5XwZVUvQVdQRcEJM5YDJbQ7oQGx+Lcyvd3UxKKvGgEno7G28FQFPhzbZbeW
WvNb5QEVu8e/CajjYrGOQQnai5TKwm0YwT9gGjIjWKIyTwHaSXnttIvEXgw0PxOoLA2r0pFK7Bxf
qPq38a+UHSttn+JMrF4ISdsOSzeGl7FiHiIloIfKeNXNUxRtcsQGIiLBQ451A2gvc0384jP4WfI+
Igf8VLIF0CM0r1ONbrCfsCA/DZyh0aZCyM5wWrK2ltilPMf6gYhkgtCxEicv391F5tHe6Ok3Ml7m
c2s6im61VIOpa8Q9ptbaTjavSbZXow5X0M0i9jNRU0a6235SXq9CSswUK+jVlJCW+a6S/OtYLJLx
+qDyrF6UdCM3wguX36dxTJZBvTq1Y4bHAjavNFyfwu6WeZzMqcXGkzzsWUOfoQKOsU2Mp90yrOqW
wPwzk87a8lbzq0Z5fjC65uSnjVF7wThQ+mqt7nmpVX9OqWXFwdjZaulP06veH2fKgcYxz08ZWgLZ
az+SmoCfBZGNSwMAmZq06E3FfRg7HdTzFV9b+Jq2Nx+nPvHNJKYkTPaIqyxmKjsivqnGeMZj8KyQ
h8x3leKadzeq/Crb00E2tDejP4zypltYCMx0P/AXkDXaiSxnoIuN+ikLLlXWrPvbNIlMOp9etNLB
5vBWKAtSIkxR66s3WhzyfFaZR66CakHbHsb0mz4ZkMkZtwTNRX+l6K7xm0ENmSgKSYYCbArlSBAw
9AmgJvX/1LOyejVAHBtPdHagWlDB4gkwL6wlcXSKQBITJtvwfFUe8bjTBp/yVGrSSBh2xeBX/buM
l8OZKdHMt7LUrUd8MbmOgSjEZa4oKJJtFh0ePgLuNEDsBl2M1WMtIuLjQ70ksjuC0Pi4u4+X5v5j
HBtqcRS3GVktwYSJ9wiTFBWC7GQaJ5ZJDm3Wb4/kXztc0w9ZPYASZBmG7bK49qnDwkNt5iui5xMM
mitFB01AXKkiTMe+PMGxpREMoZRi4dNZhnMpdrT4VT6D77t/wY+n/1ZvoC8ikwNnEPbqSV3u4JGu
5n2NWfh++UIvtftcgrGJHMEZR2ti5cOxuybbkm7xDRdGehmd5Bg8ueYFmXMbq07mPn0wWqPe8hEu
AKbMwdB8PfGeow1CpNdwc94e3W66HzpQoI3hsKnr8469oCQEKYQG7LIIaBixAZAZqSeEPRLwU1B0
S6gi27LanGo9bCFE35ARQROObI6UWN5npB2JI9bK53YEhwUYtChfijGcWPKJHVvZVWBWtTZUF2R8
ytEu2MOFEbBHoXSisJnRq1xrCYk8jCxWbHmXmyeCpETdg8hQJiAq1msB+I5Vv6S7vB4XPnFdtLDS
bEO6lhgOhXn2zZr9wUDJoj8ayXsFngLCPpDOyVpdx3S/rPEJRqULH+jAuEiNz45CO1nWXYq/6gnk
DQHbfa+Qw6IqlQcAPyO8lKpt1e/vhhAwSW6rIgAhk9LXzv+CBpt3hdRF5MKlg6+aHCRTeORJ5JOq
3muPiwbqCJSOKgoZqsjThlfCIJqd1HpR+nguD+BIYFgvP8znvpzBPHosudHwWmanptyK5mhtR4YN
vlIq/bYCz+dNI5uUm9EsSWgWf0rAL2UsX5ov4rwh90Bzgc2qANOjejgjXmA9ccudA4ANw+x30ZvM
TdQq3AIRAMF3CWWuh10vHMAZk4bSz1rvtrHsjUjMYvkbhaBRgZ1xl6RrNwQqUM3cHQmbSqTMTfhu
+FY/YYOB2S1kwSTqMQRc0iKMNw+d2gVt+F6nYIOJnt+NB7AfgFxV89Ko8lr6Bo3ZY/n8RLYJajDJ
zQLPlzOtenV5JfglEIaaz96sqhVOq2i1lLsuhklmwG14fg7jRyza/OBVs8sKk3oU37LLbPjyLxx+
NaHlXCwe/zLY1o/XKv2nNjzwj4mVarmKCL/P/JkkgsK4AgZDCb1y9NpTWNkfEUAeGWYKPXX2jhYF
eZUuwxIicwLSL30F35GLumDMqPI1mkOlS2YwGtvkhQFPPWEcPZpiw/2gIOBhOI26b4ozMVkl8ATk
cxQOmsSiS0pm9FCYS4itKSCYUMLThIqgwjZqq7RM35eP3WgwjCkZoGtOVOfLd1B//e8q+E0oMIjf
NMiYpu44ForXGLLbQH3rkvclye2qZ1N6bp/LlVUqxEWIg8YEXceyeRNQJLaHKXmfex6Jm+BGrO1m
2tmL4hw/cEM0nUh+GdjQ2MBZeTub/uhknmjjqvpHmh2z2qkA55nugyDkXjsNynRuAY4+8yBTUCtB
h47N30TTAGTmKvVG8TqouRrrBFslRLQhYOGdmktWBqURpok/Qr2ox58YnZyvKQag2u9+2eJzBO8x
URt2NUDgURwdvHxmmVDw+l+gEuzzLXpP4xCUWH0KhU39o31+lH+qKY/8667vGhqLlWhRFcOu1A70
6jiGQvZX6dazd+kE1vmuU1647ELeIMFXERaZzRt7lZFuhg4Fc+CB+GpUNqVC+ctIPe4HOcxTDQbl
Mx0CTmsxnHpz21TbGZCEEQ4aURL6O9KZ5ihEiMlTp23UUdx9e4wnYzjFugHtBfhr/IvQK0UnHGj0
+duIsZh+F+EUNtwQbsABZXYdvS+pXMyjIK0E0+qajlRuNyUiLHAgWboim2scIVFAN0GWuspcpRrp
NnK3aatInF6NNMOCZzFFBZHyTmFXeiYI2cG7xfY7oXW47I9jTcOSulWBlki3kDFYB82u4YU+AOyM
f5/PSz5/5xxpGv6p42uBbw2/dV+dKrZtEQGFDHow0eQAOQtuAurc+FhG7xohHRxVEVFlG4nGTtuR
sfrJ3V8lPi3iSd9x1/6Ebpz+JfqaP1eo/HnKP1oHmROtru3gj3fETyqfmmyFX/toRaWfufG81Yb3
UWiWlwd5hV2TpciuVLkIuSBSza+0RRXqX0N+GhO/rHzKAjKSengcWPJsX3AJBlG5cvWvC036i7Wk
O/iZk6YDleqB8dKnLqXz43TiqNRB1k9crIk3JyOMoQHLvl0hSCn0ot5NOk5ODpgaA1SUKnuSNC/f
zL8EGqNDo1IahSQXAw48sHZ4KnAWGA1F5ep0f9SMAnhxw8ybceKXdEhSZmAekDOn5LbNcYlExs8U
LAc3L3a4IxGHs+/9U5F10NmWqLHbVMspcqDkY1HJvi+uxKKpQ+zJqpC7Hbh3OT9JiT+tw/65WIcJ
ZZHfKfuUELOBNmzac/OiNC8SNK/4wnJETaVX9wOEMWnwaU0qBLV5KNOdo1cCHKvY0C2jQgTQA+tv
PGxBy7cYOFYIv9HeD0gylujY4kMFtnL41gtW6EPafDY0eqHxMPtTu9XJRKiOaUzbY0vukO6Bgkwp
AD2Sb39khwcNZRIWA9PnTBDtRkJPYxSTOBr7lH2nyWz+ULikrNP/63cUfLoSqd5txtpTkj0vZedx
UgZsCF/H6kxhdSZQK4vT4kF7Ef9RrzpR0nGRk/TLy0xC/3CodTXIe1ZIo1be4wOU6cvzIl4q/i9s
Dv4Tz36gET4ccpsPV3yKwwgxT/F7FEb5TnF6OLlNYfXhPC8Ueh3gH65mAc63ZD5LG5NIfil1/vto
PSHYLlPfpaX5vM4Kkufl9h7EgfAxE18z/if+fQ/msBG+CYanhTlytqX43Cp/svV5UPMhIXmuhTJy
9iuPNukn7U1UV84S5yCuMXNRG6XMJZhmgq32nwAupT0hvtrgCsJeT6n8Xwulz+kib4ZZ8UrxVryl
MAKM0V+PISjmtzgwdrMnYZin4faMfj43JGPIVdwsXLo5NhBJF8EAJhtqIZ5m9Z8ryozi1MdfzeN0
t8k+D2jVoeuPuLsAmLR7IeoPbGfzPNRufSQg5Ad72Yb540pszUf2v+y9RnCUcqUD0KOmzdwF1BS4
RciwcOUU48MyoJuDJwh25z56hdyV2VFdGRV5REzQCbvvHwFh9BAK6f5HEHk5smPNtghSEJncIBRw
g+rUeIj2uqsDCIbgEaTolgmfCeh4AUUmIeyAGC/7DgJ4Qg524Ot/owdgHIYCNcJyuUv1DUuGf1Md
RmyXYijwRKjqdzTM/OHwPFYUGx1xvhQD3PG1PqoufecyYJNf8hTFZxak+DDy8HH4hRLtd67wXqB0
fCRZs0gOQppI0JVpn3qKVwfidikOES6Pu+FRTCFhSMDFiYiXbM6VbADohAlo7NyELjF8QjwPxHOb
WFwZBgzmCRViCFksB4wKIaRPjx1p6ATABaNnhgXJ32wiXCMFTXfi19lusQhDYSEUs6cBx8gMqBnn
IFB43mWgP6wcS8ce3vXiNfZ6/AxjLAnKADMQjRGWcxuWdnVWtx1S1I37COhE6SEsb54JsnyB+oZ7
vFdgaAF1R0h5BGLEwtc/9dRoc1S/CUfwdjAQqxZfkWkJoOYMPt4QrNMkhtvI02Hig1VspQ1SnhRb
EKtGth+m1wWPQG4ns5QhyMND/TbHdiClOPw34KBysBogx+ojl3tmfkNv4C4hk4LCyNIBzMxwId0L
K8a+0P0mWUCpcAKhq98WLA2rPx8Fvuuh4LDtfuOvBNrpByPtox/X9UXdsjY4EKqY1sL0QKwRNE3/
1g0KP6wR4NaYmMih/s0vIXm3xANoFX3K4fCbBHjysPXZoECCGIK8zM+EWh7sSCT0QA1CTke1SAx1
01Mp5laBcRPUCvHd6VdFla+AWQ9D3aHh5ECoh4Do97xAzA3eiU+WUVqEQ0jEQWTKY2FpRLkbfXsh
VT35AKU4Z7ECCPYqDie8d8FdEAeOvPYaeUvBkasC+ZfDuojvcWpNsHyFmaOjt6VyMvFe9aq/+1gE
LYp/wvtFXAPcoD/VQHcViPWXNQuFqoLpq/9S46229GdDTk5cH8fEBUXcggcnXSD/IgRglvzvEaB7
q4bPT8RsEW7TQ3ErjO+/44sbwQgRY0RBaqrH2xmtJXuZoZpYLHZwbsq9uEfi/hHbEGmQh4uzjjwh
Utjyu+ImQgLYLpGFo4Ry+Lvz7v1cf1YMW/E9cYCUv8Wl0H/6ezq4YrAGuxovF89HnIwwBkKHUdjK
CCs102u5KETHfjnrLVcpBCXQOiS/x3cl+sSC5O4lZMy4SpnoAQnxw+WHMCaIPhVGoviAfc4CtuAV
zC00FBFVpAWESyY3RQwg3prvUltkpZiQwfmTVBSzJaR7IXw9hJOOOBCC7YLFzAcaLGKakQDhZoBK
Mpyrv0EuZp7wNxAvEB/Al4j0abEAePkRijzJNqYLKZxjAiHylG4T3IzQN0LGaIElyZ+l1N+7rdAE
ESdNUX8vlHf4Cf9nqFGS4Aw75tffOUc7cTRBNeYIxOU+2pDinIWpDEUVboRgZedoAqGkhM5OzfGE
0FONHJSwlxOqSKz7/J+tKxegLaEkI0jZwnxFOJKxXoJ8Fks/nIv/vk1uxpQFQCphaS5+BhiZ4Y/I
/B+ZW1wuN5FpaBxwP+FRV2Dlya3/Bi3jpvvst1SncuuOrmfklevRNhEEEYPKZGg0jO0m0HnkIB/Y
EBgWKFBydfGv/EGpEHUYeOZiHNC7Ep4+0SeqLT819Sf4ENwooT+D3pWwNxLQb27cf4+PR6H9/JHV
MS4RqvY8rR9xl8Ud4/joet5FS0s7pH9jQ8x/cfpiVREX83fHxVP7k6ECcr5Ez1N8pKxBDCx4veHf
YwVyHwoVpb+h5E2rI6Wo+JeCJpJCVE6EDD8I7xVtP+/vsU1CcVVMWCyM4OH9LRoUX9utPrFmsBgE
sc8y0qNCKuaRkDIVuhtyuDqIW1yg8fTfWXKebL3MePb5doussZh4eJp5oG/Og5cDpddQy3i41yhA
USW4hyvXcMUMFW8jhxHaXbltUOpkSjBUxdUI6dAlqqdcIO3J7m8x4lLFm4pBWDIVGEE8j0m8uVjz
dB6pOKJ4jCjC1CxxOouMKpjv+IxxVuTynHfF/RX7RgX7LWFdEqcKUGaPOu3fNYn1vNrSHLvzLTns
pcZJx410ELpWSw99tL/JKSaNGAria/OdoHb14P6wEAZQNwPNBbT79xRJP8t9E/RbGIl8h39UyN4h
QhiK64/3QneHsbal9CFc3oRwlrg+4eAjh0ioorDISCy2802co3gt4HbuDOcNYJylUA4x7WIZEcsR
EZAokIIN4c5xuTxfvsXwGsLqW+GGRZ9LL/oHFNP5oZKwZfn5e3EVME/EucW+xtRgsXWF7M/KVWxx
LUtHTJmlM+zp4h3p7JwVG1VHohshGEgHCLk+1GTFTdW5mWJbgcEj7rS4l38rn1gvFr788QwNIXbE
+O8Qbluxtgi7I4XV4sFAEA8v5q2EvAw6uki/5OjQYP7Mm4s5KwZfu52DBuWc1v9v49ZQDsowjxZy
Bk/vHgKnOz4OqPX4d/04bhS/9grs0OvTU5QvbIMe4SUD2wANPbHnO7AHuN8o5lv4eGsLeyKAsQaW
sgT2ddJahY0KKXQxRy/FNl2vqf4Vl270Fjj1XIzFRlm5EtiNwww8yqcSFC19VDtrUP85xGZLdeZA
SiiYBXWo2F3pPBQhNPoFJwiWkfug6HkBRUB0iSpA6WRoL75HBXKJ2yc1jMzSAby7zcJejtfyA35v
PZxXqjVvx7sNKXH4N1H3fikrNwDGgaS1kyCR36CkuM7CPnIjCemckh2S3GKL3s20N18HqtAWsk13
KqlrI7dUKpjO8hWqK5SO9ocGwh3TFLRWwciiFokLPIDGYPhs0ZOkOKsRvU2f+q8Gg7+HWxV5Ji8Q
vb3iuXvupe4mwTOCW64+QrVDYHrcLAsvH+1b+aoAFkai6dMwg4cCqAxFGkpne2hijbRH2qCgMbQe
YgZWFdESWkPl2KmhdNOoa/Vb7Yb6M/WU8SXynitTcIkrSraztfuYHIPA8MZvxCd+SQ/L81NCD2BB
I5NlAZHECMKQtKO9a2Ysoax3ULaQdRB6+zRebAMBQWrVOnk+2sKrNXp10veUvcHWKjFdFgeZKC4w
0Zgzq0uP8uZzK8lbNXLG6jpYsx6tofiiWn7TDH+1tjkjlsHZvmNA5UDL1b1B32Sf3a/yjSeCzVRm
gfJoo4+3Pob9gZpliVGfYFXwFYVkCTioDhG48wzVqbbJNSqPND5SzEKp5dJTQ7eaLCx2VK9HXvF5
5teamz5RWvYW8k9PqovOVAg4oF/hCaLe+pyCqrtCLdX4NEjnyvqr+F5Au6ZOlcTAk3G4HULt2nCR
qJfVQE1Yph7eosVXd4SycLexEhNYhJWNXS4qlNqpYQs4dyP1eSrHoD0ggyBYVcLkA5KmfqB/b8Ae
RfW72UTtL0gBNm8j8lFEZQutul3XudpPpW9RKO5OSiDYS0g0p0woB/Ua5WeVHAlJEKQTqolDdpOQ
haEnADymRyTXBf5Cozs7LaEz8Ibx+9jTRAabZQJZR8O5AowBZJeu9WxX928Kcdpx7naoaTWbjm7H
uvwC2BZZrYR8jKmFUrHtJVfu3ASfBQ1bgfpN66+Um43nwVDx1HDz4Yee2B1tdEBACWxbwEwXmvSA
DoTaDl0XNFxgok0VDZ9P8rNyOz9JDy35fjgBjwScRvqqoOtPfAMDYob+waFoI2Z3YJv2sO57Rz9j
S9zuI6vq8Z1G1Q/Batp8PcFCwQXWWOEgLQSzl4pxBeqDOuma2AgeMf7LCD5RQiYJI81Q/OfKsDIa
U1THzbM8f9m8E+cwFiJ8SuJ/lHDqr647chvfNKyq36gxoXNjOFRfsZUCi117+OFEZ5yOqMbyAygc
FGeJNmk2KiItRRkHmIiEL/Yis1jNj7+nkxT9gkbAAHD6S9p9WskgPlM7Omt9QFW2VA8PT3t/eGm6
+aHlPdTeb/ICnuB0MvFBoBprxzSMObsTXKFV6qxavEE4Cu/KqyouWFHJ8RALgvP22P34ev8Px/BU
36SLhd3G/yY8V4salExlxVx/MZxS2m5JBii2dVYiZEObX7nTMet5BWSEFhXEvl8bSGk8MFKV2NB7
OjnwgUCqJGg9NGkLnzNc1C9NRlWsUE/ZtP19eKumc7oMJyG4O2WDx4ZuouUAmYlKb085WUbut8mR
fVTSiMbm690lE5WHf08DDHBF6BuBCYpxdDbn8xLQwDK7gixITlScIw53pyia2bSmowbXxHK0WlYg
9Iky+4eC7hKMYqTkbFdhciryryrb0IX9/KFi1w6m92w3yzecctTcyy4mIGPZp/KveZgyLETuYdIj
yhz5S/Q29zGqYw0BlQ82BosVALrZReIiKhJ2MCDiWoDd1pdXPd9tnuonL2PNKMpz8y9esp8YAGTD
OlnjCMTPi/UrN+RHVH5bzLbAWFJDZnOtebu4Cjblga65JKqLxe4yEqbc2wsY3mT9m87etN5QYi1e
JBgJLXEyFfW+nNepgzHZwuLXT4WzAb2MR9Ca4v8dOg6VV+JcfQ/Z4rU+AEzW6LAjHIKn6mD35+5t
Tm0TaiG6fzf9iyKm7tO8QhvAdEBPAAkwsMgqRd9jSakfFGCCKg1p03yiiaqTpb9tYrRMHh+Q74xw
eqORsIoxX4Kz09WMKvskjdeeugwNEOOjIwuY3jpAFhAwowr+wUvL+VVDUDzYixOfRhj2hc3yNs9P
K+yMkKpyrn7KdMVXHRJKSJ7TrxhYlrcUeQE9F0vMINjq08NQOcpduBxXLzgGePkFOaSMBTv9zOW1
Aq1RWs8ADUFheEvIs85zezdB3sDku9HVBaFmbdQ3VQ3oy9CXXlaO1AUxFd1dJmRgQPDm8xauaboW
D7GfTvNOgvMZgmc2n34PY+NYCvyoKKFOEKLX1V6HaxKF8VVnter3ykuytgydJjLghFNKryZZSzuN
4XaOo/Vj/Qk/b132AA197oUR5j9N7A7YZK2jZsctZ3OgaYSkyY26fZHb0NPDGg/OyAbbicmMn98t
eqlUwjOK+UHn0mt3QSez462rT+Ojgnjx0nGUxbrQdtF2VXwPuD2AAYPwbTWvAGAVj/U5tcwAwCuE
Bkv9mUP5Fh8LavclnW6VO2NLzJbuUtoNpC1rcUK8JEBrQkK/PdpcH18Jaz1r4JFC4beCJf2VZSad
WIPW8mX1Ic1ozjxGByAenA2eAaCpjvLNAi6Xth2OKRgBRPpIXcS9bj421YllHO6y80ql1d1AKaP9
2li/uM19U5aY0SkFUYBSJwq7ko0fB3jSIfxAuQTvpJHoi52lsSmALV91xbur2DMYF1KjGiEWeswN
zVQvmW7SO+M9sgCtSNa+Zxt2nlfmNYoFxjYlCseVq7IZHyW10KfHcIzo0Lc29hes9MiSvDM7VrSD
XLRVHaURsZJiBrsbtikl9HcoJEuBbggR42q3rX3YkWDM7n0PKmHM32k6/yReVX7KoE+NbYbCKlnm
7Per8GcoIfWfTlDrgfwpuwFwZmSN9OrmbfuyoYnEoiVcAn+UI8s3Qu8V8EtiFsqSyRYEtNS+9h8t
MK4E03oTPdwz4Ui92PjC9oaLwNXEAWP2k0K3vHTT65ggnSKAQGMS9pXbvtDOY+3stb1odpExJGLF
4nAqyutIlmzmd979nTIt4Jjsgi2aPTFXDhmEBhUJhHXIxgqQrwEqA1t4eevutulmtv7Eahq3Y8FU
pYYtlJWo7cLeRFKJmEEFNqsNoFGMS4LmDXZz4OILRKO8QtuzGiXUowiF6GWgOLBu1uEzqOX1aL0P
38ZLUnu6Td2W2X+jK3/IaUXgAQ44BIS4Ed4nWksWBWRorERWCJrpYTz+Zi3s3kxxKhl55g6ZkXP0
PTpOqH7nDzdfrM//TJzIyAUJnDxpH5dXdChMHjR4sPWwTfdGGj7tzp6f5/i6bX8foC2gFP3KZjBb
RmIps090TscH2RU6KkfYZMN16K3x49Fs6SosbxFaFm7+nhMQUM5K+qB8qzeCiA906rikaZACmUdY
V7BECDag+4H3xz6RBeE+iOZPKH+BHaBBCEK3lMIKIA0SlNf0VhS7+UuGcvGSWNoW7XzzZMA4wizC
mfEZsctPhUpP4yKwYwgptQGJFGmt1vC4kW4SDkGsU5UFmlp7P4G4Furx5gl3gVVAJE2y9XazbmH9
PButpVztF/aJIajwWBP+e/ijQHOw8hqVeJAgcK3BVKK9aE5Oe9PWiNebv0gVIVVBiUMAUtkl5Hz9
DrabKjgUCuFvycJuIlFMnabg/DflK35qgJbhQf2ggoXHE6GbQ6P+8e+XN502xb8lCH8hjJFgAQNo
E+O0dzbmTwprcBU1m6/LzbTODqb0BZBATOCF2NBnKkt2fn3fvmeUb5wFiJotjbmHQ2vRSfaS5b/r
JlgQFsB2zwqny+gWUCgK2fgh2opjdl+GGPmrY3dYsDKhabAuwSyRJW1nUFfk6GF2pX1J3/YInXqh
44PXnxgCgnT0epm+ALMG2TULqsKB86C9pqTStHQQyzhVHxM0V8F9MLz6+DykIRg6cNLtx7Nbd8ce
oDC+LEKSEnVqqGQ/4HaPAi3UfiXHleGji4R+RU9BjmICwv3pVY8uWRb0dIqyLYzUBQjGGYAKMLrb
aFfXceUDJgJSEfYy6bLyrZ9uM1L/VevPrvlBjsD8s2k+Y4n9eFE3XSYYMlSSRdELb4bPYuG28rqA
4Tm8Pr3kvTX9KHvL69dVxD3bZPOBdkpOEA1txkNoZUbMDlyV/IFc42rca4ZX2RRJzmA3YZULu9j7
F9RFmB7fA76NuY0ejoqB2jvt3O4L0YSBcM4T5mOMJswZDJg2gXQAU69UgF1K4ugv8qL5HV8imkmU
Eq3RLV9NrO2SLaQTT/02UUWbguRtUghHwvFNM9BkwnrwgFPC7FaMD+kVlnJaOSZhsGzdP4ov7ZRf
7+/zbPGoahqJn2AA9oHywc4XO+nF+Br+gUpSdpqzBLGPOBFWNXowTXtDt8HldEYgsfnh4wH8CDGs
woE0D2MOgt/S8Mt5D6VEBS/8Wb/XB0IHFtkiOkspkhTojFkPaRMqAD9WlES2yhHlDBbR5sOE9wSe
kMQgHZ+srSDW6QUt3guvy65Ez4x60epPfAGByU/y1/a1IXgdyDNt4CigcJYq7rvIEcHXfgPjklfr
Ym1eFJodr5A+BfcLXOPTGQQM2K5mR0j/HLXCq9GIcnX1NUYYRbL3IYnnDzcX2LcyOfdpr52yxLmr
W0XexUehqoFN9tMf0nML7UexrDcufKK80Hrm98qbHi74yQS3u2t0M0JoMMxLAyg09cHb8orfzQak
b4efEIwBYJwk3WiekxMn2wSuDLYkyWE8wOkWGDQ0slBUonrRfJfOYlMK27UbGvrIugL7QKovtzbd
pwmDkR0lOS+RhEBQhw5hqqCsDo3aeTBK62DDd98AH8PZmGxusUAR4HkFBF7dm6hQgs4Ae7Q8o8QE
8DsJ23+AQB4f5DlArVZH9BkgM6Hwqls99hUUtb4AUmDsWCD3MVvd9v4OQJ7KjIC4Q/evYSdOJIV8
E6xskCC9DjriiOQfRrAvsPHF4kPCg/D0mdYCZaBtdo4aunGrC0LuuRb2OlEf9ROE1eo0VLWTKR84
RsVaju3Nz98SqxxWbCgK7Ctoaj7ATy4j+ejpO7r6KaeQ51HJnoXhTOuC/fgXX35ZXeEhXOFR4OuI
xGi0ugCczHlACIMSQijEduifLCWPJR7FofQ4BobowPoIs0M4kG1mnBmw0pnfMDiZO+EChjLTRvET
6D9YCq71Q4cRyxGqVM7KO69LEJ2Wandu4etBQWxI1vWmXs8zapqAD+9rEfyvk99BWVPbjH4gpvFH
RZ4T4f8BStOM5RzlorNyJhknOMtQI2sedhyQHktQFqMvIT1q2stkszCPt2fyMUhvZncB5z4MUFt2
qIyANmqmsF1tQdcAhpJ9aGIUcywIgLCUrsRQeHDZzSvLgU7soNOru2kIYWbA+HwRknTSsUS1Cxwe
MYS3HI9oFDoXjKWHjWo/vx9fKkK1qVN07vJSOeOp7gQfb9hGijUOhBqJYUe1rZCP1b/JGf8dhBnX
yacpbSUoBpRXButBiqw7y6C8LRt/sGt07rt3uJs0fP5Rpunsyi/1bZ05EJNjPJ8AU+iXtEGQ2VQQ
4U7fJHhlo7c8GhZRceVHyl4eQsl00bIu8wMLVrTt/aNB8zz7UaP1bIGDgdJVsVsDjCA8UnYjNBOq
vC6yMkfQ9l2Qf3PBLrmBacuEGy4CxDa1XqfQafbf7fsNOKw/r+/W+9LtfkiYWYh0yioBErRA6P4Q
DxAMPigEmCTyhKVkc6AkHQps/DQYXG1aO/Vh2LSeQvnoMO6S0wRUi3Vdd5lRYtFSrR607rG1/OdF
JEBs/Y65MQU42pFVgmoXuhewStAXCBr96CKbbv8hNzLUzrSO3Wl9okSoriVsL96wC3bG3ehJzjPA
lwYKhaDurjP43mG/q8JLMwYSafjbiHC5V3zkdbjCvoaonLUDp2HaefYvsiNHMjbTwSyYcfSGUgyw
KVhl6La1m1+6ZVcbJ4UhxIcHu/T6gkOtU3gDb/qGPSR6Ez4rH5If/x7eABSfWPV418D/2SkV+t2d
1CzzTGEnYSO3kp7AQ7/diRqAzlqY8L60L42Vfaeo+nm/hZfu0IPgeE8/eYEKAfkVg3eLYAyIA+px
Mthrr77e9Z/yyK4Ajumr8J5IEoGe2MS3vPNJ8Tie7ChIwwsZ0O7tnh1ICmIXagOuDW/QX1nJSjcd
fECjqnqIzr8gG4EtqDZkp3cNOSSLyjpqfqcc/MlbCSgVn8EPNHewLcIXYRWubLKdUn0Jn3AvuSim
tezCv9DeyVFOxQehMgCBi/H+K0ivLjUq7IIRTUCUpKBJr/0iclwdgKFVYUjVTBWoC8hAcO4+Bmxz
AOYWISur/HCNPEwEFmIFCtB6fnFLJ9ApLvXWS1mFzejUFyp+lFWj/d2FQjutL+heQEeHZ0NLJQQW
/AVigZcgCgCMHaepCqpbQm7AwmS130DC2b958nRVszew7T8TeaZbvsHpYI4/XijzAXhYl9zKDUyd
7EJSend/U4+df3kuceRewR/yIK9DX7ZKFCWHK9pvGoXCgGCHzjQcthj8nucS3Ds0BCk3UAqDaCBZ
8H7vLlsAfVGhZngn2KRoTCj3+McbcmWY8ll1Ztl4DNEVQ2dyn6CHkHkMJWIraogT8zJxZH+FMjmc
GxAzTx8NduVK0pLC9fdhFFFcSqFb7jhePvkS/OIEs+GrvEuJfzARcLtwSTOYAlThPQSVLnmhXPwB
vA1yE0iwyQaYZD+P3WUBNth+bnAO8edv1GHCR/Ld2PbTQWcUcTE931TTcWJNPHDbYErrPt5/oqYF
MCvHvZCCvNClitEDdfs9gxCyeb0zb2CMFMdk/9And375X7wcViuzSXqWc91eWYZl8tW0Ebm3AACz
Nf33ebfQaP37CR0cq90Q0KKsf99Vbws2DGvhZF4G3kgdbTTlNwhQ74HhfwkbGoEsYFavhPIm6RF1
PcA5eM9txcf9lXKUM7oj9qGd0+Pw124p1wXxJt7I4GO6E/PLFoCqmMaOQ0THx8SH5IqvMx3J/z5F
V/K/j3GL6Or+v1eIV0XeHS6cJ/4p0U2U3NEu9/12tPN9uR+RujPD0Rb+oThm8hUtu7X424VVwD+M
NYG+3djSAYWL3UCKR07KMadXAfn6a6FWQcd/xPFF73z4jH3eEPfO1/KsuO116fyfqPPaUl0JkugP
DWvhzatKDgkEEp4XFjRGeG+/fnbAPTNXp+m+IECmKiszMjIS4WOnaMp94jzyb0UDGERWERVoF2lw
HjdsOygHwFwg4NYi4yxyM1piGLK4NvV3hiWb5QKAjwzd1Rq3qgGwgpWzCVThM3AZ3CfX8NIgDiGW
eSBhZNJD/OSG4HWhWPQJXnUqJulRct15a5ThA2ivAL0k9Y7J5mTv1c2i4Bdmn5JHR05gcoMLwn1+
sdrDI2UMDKgmNTcYbwQHcPyKg6xfnuXDrQ0obdD5sfB7+LmgVrrzgMehrcMgNaysvO9dvxlMJTQm
CG8d1DARlKiMRJMUmA9U5f4IkGJc0m6bhfTU30xfb+vtorrt3u1Be/FADAVqoqmxtRfo2XCtqKgz
StDSeZE7OgnoVWr0QzoofDZLdBvcOpWQZC4J3TLPz0ru1ZrhBTmrGAisR0q3d+oc4wOi948OzUDU
pdltbZ1Zt4VIk3uP11aLv1qpmbUesItEi1NO/JxoHCo5PfH07Mem/tEu8uXqoUihKvcYrM2CAPG9
bR9rsVj8Df40m+hAbVA4MAtEl8yKy8x85nLvOSO9sGUKLnZWGwyDrWxx6roPL26+diPnwlDQ/aEf
tDUrOjOcAwschu2O6P1vA/5GFl1DWUP76VBMbv9YHA86+p0atAb4DnUIxuxH5joktqT8EJksW6Od
dncOmvmM9d8c0DxQE7yb/fl7uJqyZwcsix7hkAWH1AHT4E868AimGYTADQGT2dWrX9bWxHsy8X7z
9VaH+jbF5ienNuWyyaF9YX7s2k0Ruh6o9j4a+utS30c3CBs0NoYRITrMpFltllpVHqvNAqSMQuv2
VxwXx4chtIa8j8+fjUHPKZumQLhAo58+tv9Sz/yJLJE1177IeLoWMgE/2wCeXHiFSBcCF9HccoIV
qHqHri7V8G3Co9WcXc0MHRNrFZbcVms2o4fPIuXOkgzlOncLfrd7Na06yZ/vbd1ZA4rl7QYhMneO
Oj18xirh5AljS3GZNWWZRXe2DKL120T7zNtlqKwZbwJJdRe97UpQW2a8SvBwWKO6L+fSl9urLQ9T
sujuIIm+bTw4N0ez9hd7vTR4gnN86VTCSyv9E3miYB/sjashhTINugW7GRIJdWIAjHS1Xhz9jDWP
TQTprboGFu4o2wwD6IEO0qOtTqroHeShP9V8cYeyHqXqEFXK8d2pxoQJNGOF1YKNhGPkpO2XrQ2Z
Piwy+qGk82Wv1+E+oQlJCeogivPTtDdxSnZKBf6blj6bRqlD9+t+nvYSqylkHZDrR8Fs+3w1YdgJ
rjCcf1Nppe17f58AdtQ6qyn5ivi+pHquwVOss+i7Y2Cz6D2bzfA0vAd9ALZytEI2OgRPKUY+jbLD
PC1izGONPLDdRz+UfsSerDlp70/ncvffJ4+O3Se6GtScCvTPqkH8EqoCnB4k7xFj2eG1wYMAN5Xa
zhO/2P9QKSrJ/zzUa9RiBiTcQUCSLPov1nu+hvxT39doVkADSN5gH71N69zLQkgxtJHag0jswnwV
KIRkto36SvTy1zu3eLFPu4AwiP4XQ9CFNYavf+2+EXN/WCmDcY5M1XZ0KVu5fnV4SKIs961bBj9A
h9QBM1hDc3/aacbJFgxC5lTp0W6e5BLJkBWn4fJHrmLOwDOANOQRGC8MIyC59q/ZzQJtpkqUgqok
xW4hSe/9wglRMbv6V/L0l4vGCW6KKTPj7dneP7MIPfCLzDbkwGgIvLdKSU4CVU8c8HkGiZp2uZHt
0BWHTke15vposb+pElDOd0tgB/r60LBoa85o+CLMhGzjq5HJmuRBbRXSCQjWIHKM8wu+ExD6ZVGf
JQpu3mDLP1hhyjZh73M1z0HrwEfM4ovk67mEe/S0Mk6KqhBHiGjFmbIF1tPCYEIU1qKcDVF+MUNA
EMiX9KG/FYbwBJFzpg0KXJdpZsZdPntotNilJD+vcp/+jsPr8Dgsdq5/6QAZPMbZPD8/zN6jSfc2
SOli9Zp1t3FlcGpdOvleeUGZIdQhaEf56Wa4hdnoXyOIVCRxoksXHhW8sbzhCrtySE5dhjbrydqn
Hc/aaIHZRxjo5a5egozRytX3sL26tK+F/3Y8mxTWhkUb8yEtXqCWHadUJOJ4Z4sEKc0t2C9SNXRG
rC7A2DMXp8IIAO3FvuVmH7LaOfNk7qSt/TgPV+/QZo72C3kSY83iEYlrGsOQ2qQrWM2FFrUebxdc
4TueOCXO4/vfBCcA/ghSVqtp/uadYfgQm6dmS1l9BjFJtDzN5Gq/K94t611fsIrsLbfwZNBiyfTT
K9REP59hxoQTqnIkv86IsjYTsuMoR5oDVJyim/3L1pBcQ50BIQPqqiipcZ81b1Lr1SiMOHiVTPtc
aBymmT0MBYoP3RddGfE2ARGgaS/fQ9pndMmPosG2YPqCwlPEmuKwI5X3zNjrSrg6qA/B3x6MZb1f
POmBsUWqvSYztBvdmalbix5m5hSelFGtY0Zt1F3refqsbRs3Z03RGAkJJ7Oo9C5gYjSlKFhdBLFh
c6JCAik6ztOUNAWLe8dYt21yQdgWQeZrdJqf2hDbhnAMaTpMIJhTwgpCMhIbqJjaFDXzhtwfgPWb
0truZ7g9eKXh0yvQmW5NKrMSozHmoDR9r5l7cus+6SaxrWeGpzkuCf69Gks8oH9P6Fa2I3/uTOp5
CBG4YsAET2ia9zF/vXukVvFzirDBitN7UglrsyuSuhQWNxA/R9IFZI9A6FVH4jY/O51AvTsV9XKs
0JITpa8mklpUrlKD9SJv9gD3N/kQcTyUi9Brf8E2I+/bThErBYKnZBbPAoYG2ViK95ZAFLDucSMz
3RPUNmvfP+E9YJPp0kxt5TQT1ICMURYl9ijZZKnJ5CPSWg2zs2enwhAnhwGY46xpgTxcdymbbgBa
A5kWFsdO7QwDDwUs9NHJ2KXxZ0Egj0m9ImUIw4BPQiqFf/F2lm/ehqim0DiYMm4uO6LYqGiYchPU
dI9zlG+iFIsKKRonq+V2op4rN5r1AjkBEBHmQ84owRNxsCJ07ablA4b1yfuyqTn2K23qHW9UY++8
z/yamgclASkQL62eszG1/vC6qDEmDMJd+4MTTHludvzKKZN0T90PWbgxeSfqoJE7fiGK/gedjplf
pNVlVEZQT9UCVEQss8g2W6XhOrx03ujzkI17UecLxmuhmH5lFWAYgd6lDlx+2sbxCeM38pHkChF3
w23jhvDcAXe6iCVH1JUYnfTU2dkRRwb0ekcU+4jsyd0uTKBMjoqn6ZEasVJUCWldlFyTZ4QQ1fi6
YPy/BhSWTtcJjlhrT7iBEHIzl2RbuWDTRxmqvQ4KFWoQza2BAcYe0jzkTTu0/ps+gMxFSmbfMp7v
CN7bZXSiIny+ImQf0STkQs8KBgUUBDJKDTqD7G2cveu05BYR5ubCQiXt7YONW2SaXkf3UYlkj/QT
acR4a0O72ye0DoTe2SrDvnAmAeQ7uqZ88OuyPRQzDQV0HdLPVBhkWtipNmsFhnJzMFvnntBoCt9r
sA3oFbhYO2T1cc0uJt8sjhEXo1L5TEnHpX3Ldq6HIH1GkETrWWBOb194us7DcVhv+shB9YvDyRD1
On22m6eue2JdoiOtHSjAAaNTVaDFH8fuJgHiubrPIaJiiPXY+A9tgHtvu3bxbpbInrOyufcycsLJ
hfu/7LEjaOw7PBG0RrVFdQBKfaB+D81R86kY0nkxjcrqFTSz/Ed8iV79S688IPN9JuAY5HEb53fS
FcwSvPm8dZyvhqcYJPuxyNiTWRXMsHffuNTA3juVPjm9dffQnwAhW1h8dJSC15CcAuMYyTLu2+Ih
HJPKRxTPJ6TUydn3Cr0zL1KtQJDEKn2SPDKQCdS40ssrXyAqWK9Rung2SsFueqeyHmsPc5Lkyldn
OF8ag3Y9FgXoEoiXVm2uVe1IMiFfhQqDNBxCZbBTTh/CYPSx6wc8/qwaZ1ZeDidEPhu7UFmUFiwq
ZHmQECVZDZSdeTt3mncDezIYdqIQffi7YkNofQGHD99/YL8krbZ5yyFlgxEjpf2u+HyX+D04iqC/
9OrJ0zrIAcIvHUOoTKiGUFb7nkGZ+3x7LQmowSzCviMWPFhF1Lp2Y6VJhDch0onGmNWpQECAfLE3
lemEAJDxxzGpxxXZLoqSdRjlTmVcGGdQiOXSL/n9blecSq8G0RMJFutv4tYcqtFbJBqS7Cgd0KTk
lVDPXrKOwwK5w6MFZ4am7hGL5WrENHQaOWc1qmE61/joAFp0k13PpAbIZGNIodYH1YP0M+lFEg8U
PROOFtBGVCoEQPhJYf/iEWcbh6hWpL0OTZEs2oNG6Qy/4UmIjCsM4DY7DMokPbofbi4FvD0UZnrQ
NWj6R1pPbQSs6+w5OIH3IlJ1wq8fQ9Qib/dYlAfUeeJuxoVeNaSceXHEyFE9DFZPKbJUwp6QFOjp
098ukV6gC42DsFNhhOzIbVSm7e9dB36jxA65IJIiBR+Kn8iWTUwghhDOwW446d3O9aIHo3ZCCzvz
opE1VhemO3qllCFjIIrecznG7RnDXoS6PSDlRV4eUW9qtY9rlyEN8MUAbpToYkkXbTo6WBTEQTWb
lea0bmnlOkcHuWTAwT5ZfkjI9BB6XR16AeVTUlDkjls1BrNhHqVokEGtntZa72WRodhHmiTbT4Ea
9uPHbLsoc/GTSoLbQfc9tbJ8OjTG2cHeDt/w/dAGHbAMnBeXGZEKi7BVm11GBTqFpS68chJCV+8c
VAYvpJz53GNCwAyHYQQa5B/H5942poOeX9hbqwWu9AXXA/UoWvbieLgq76DMo4mYbCfZxhv49+uA
b3nR03UbFwY4HQRIhRkU5ExCV4ThakoW2qMx2eDtw0V+d0hxIME1g+BDogGKZ1qySYPDNEBHBqbH
itGbnGek6N4zRthPrxwDz+JXG+Y/Bh56DOaVtqlGgB7/IbZHFQx3fpWhxt/kTwa/6kNmlPdwkbmU
dF06T9mXmgWALDhmEME/7hkLNCFWMCv/Qvtvj75HXQrpCA/zIHn2zS3D21DhReVSZxkm6gUAoTyO
GOpJyhe9SfpEUIeVG02c9exQcWhTTdN5iHQvCHFB9uoD1fIVbnFegUkHjRxoyPs79Ase4c+2wXTO
gGlfnOPffYQ2YbV7CZTLoUnyClJG1d63c9PXx8EXenkv6hMzy+38cXUnw11EWe/KW0+szXSjTlP1
Englq2Nqv7vHq30A5FgyF3dhtfOJnmhvoV3Zelb8c2rDRERHlIwCUmbkaXGSykebSuXsDNeIfC9g
O2lxZsdt9KCfO87AxD3RjsxUdrCgESay0vlm/sanHrFCbstuvj+jvCDhfyZFaxs++1SyMLwrd6sc
492S2kDobJt88HCWVKxk8BFpx0fVFISVxT3EFCKBU1JLbAzMdnYcQGigZQSuCe4R76p1ilEZZr7c
rQ12q1tC0pCkTvO1KPpoJfT33bx9b9CY4E5AjL0k5UpuMptHSM9fS/zaFEFo2ojvHRH7ohMCDRpM
nvwJ4QdC+BUxc0oUEJMSpj6EWL77aa9meGLr5R0cH4459WPdS/uwsvGNaB8VEY42M7NXZ+Jt+zVa
fBfax1ltLnU9NV7fNBkRnCLQO49ZD1LQfYnXcqQMPVqFW79C/BYWe7f2s/nGIbHx2d7N8gLXKabx
doMGJp0jXGJSJtgorslg16vN7wiBjVaw5GC9QKihMmVNcQZXhwt6HoC4u2U/DWvxI6j1cuNXkGki
qUxmhKEOPjnG7MN+b2XxokaPGDKxv8XHSH1a2drY8jqj3c83ru2bdHePHfz/6N049B/QB+6CEyBS
3qbFYXbISlfUNGae/sFahOqJxLRSqwgzc9U75dFzCIGB5RSI4tJkJURtvnqyYT4iB4xxf9LKD5av
CHWHxR0Nt7/CgoHIyIdYS86Z58k79kjaIPV+odqImHeflD0y8cB2zN4T3KSUTrkGI/BeIiuBfOG+
TxU5kT0nvPwMi80VCaTgoQjx0T9C47efWYmZgA6RYGNQ4+Ih1Om9wYjJa9gvhLgM6X2c+oz/GF6X
DAbU9fK0zMxb2C8UcxoEBF06229p0dIodPFV9lP6znQ+reK4HINQzdCByg1PLLs5ktdmyPzB1aE/
7Kcz6T0tfxnGIVUrw4u9t8IgSK27FYfz/hGsGbxZkHC3lbH4u8sls9dOIeyurAS30uqiCgZWdzZd
6IyOyx5ddqaVFmBSCbB7Bt3XAcXrvqzkaBLepm3v8fZufWXV9SQRAFy/OtiI0P0k8ZJFskjtJFks
1l7itduYJM8721aSJO124v15owU7fSIgeC9jsFhJUudoumsryTgJH6tj6HY53tlMvYVzVvKyANBB
AVtjneesNZ61uuMxDdSs8VjKWqRgrOGw6A3HzaEQxDwYIi+ALzhN5V0+7phX+MRxs2apZlMgI0Qn
+w20zB4oTYA61fQeBv2aPEig/cBsIZ+2eFag1NlqXa1WwT61+CZUu6xhaPdDSEQR6bddb2eIz8IO
opCQvud39P23VrjlsARjDwtW/2nCp4lXdrzsIx1LLc6pPh42yx6cvuHTlCxuWMUKm3u9ag+bw4et
VFGlU0bsgH0wWRebdbyVcyl3dIgOdEd1mDrDCykvZIg5d3575SZrAsdIPBdzVfbWsA+9hF2VEdN5
gRzx+LLHWTNuPh2duzIO+n3kJx+Mx7MiBVi131lzb4AOwKe54RpKs5meYDhs3O5shhvIqBCX4xMy
UMr1hFtb5x+jg+d4jTcmntIOZKN4V7fFQ/1l/emJh3/0XmFdI0bwmS7s1elzJYYVa1PnxAscfZ+Y
2BreDdcxnlfsGFnDJlW9A5p9WJwaVzrsh2tIkxC/v6dHqaAZcvn74cUdxrHPpD2ZTsrN2Vi9gukd
7WmEAHY031gXqxdFJyuIeizhdo/kk8+Oy4NZps4bqqGfWvx/Jwzn8dOiskSfFixJLMchKV8+kDqW
AiXXT2pV52Xg6JNddkLQXg4r71GoxxncOZA45C1+PwwR66znOmmdLPbrbzLOI2px9cEN/NiGCWhT
1rMzS77Lj2PS9QZR5YRAy0EC64v+kxJoQJuFu2vDuhxc7dFgROdbG9axU2aPNDlYEYgRm6dswWjg
XO2n22j/tZH/8Ly18dqDhXJDi3aNNCwBl3kYXvTIKUFnsdffpJjn3SwmJ//KMO3b/JesmmX4L5T9
27zxL6kZbzBoUCDQgEltDUb0HLN4YoQjZTV4niPoc2QjDqEQbLjEdLgcb6aNh9OAlOToefYaNV7G
GQwsTkVnOKryvpMVBVN07MwooiLO/mY7IPzzET0aGdm9NAwq3rVbZV3adsmSOOzJJ0UjPngwWAyc
3mjUaDgON/pkNUikNC5WhJlZFPleWiaaY32Q4yhHL+MVeRUEwms0Rs7EciJ+cbpRxDEtFo0IkEBf
OmWUED6/kYchdUF3rdTJWvGSlKIGB5JEeC+OxkvNXi7XNlyRJS/G8MssUHJ32enghbCKx2FMMUAv
xXd+WvP5PGZvF5An3JDFpgCSMcNYj21oJgYOv/GDebwnResyifV7/HI1P4b9uwn1TB8ANTo6GxPP
Y46BQb70O8uNs6THF2N31YoakUnRG5IqUhgue4zsZSdYdpb+MrY1lA+m04ECDOnAj2lcvt/4YD9O
DcPFjywF1T1ueHfepok9lNnpznissMOwiQ2WtR2PsR7kMmnS42K8r008CAwEdmLGDwYDQ83ib/EJ
nMfNZlaju8wM0Ua+WM9+X3garF9YNX1O7m36fZIvZ4ez3BhmH4SKJ96BcsMX5jLxD3ESbL75hPOv
QLSYs+phaCEaKmXIR3Ch7iQeK/riMYfLUzanpSz3o6FEq8ydkpEyomNibzKL31Xgn43kLOEJYEkr
30eiTg6kauZ9uEc2WtHU/VT56qoJ0zF4SBAwGIgyOU5dfS40GII93flTBi0BsZlGU8gSo0bqF12Q
m6xNjBJWgg8yJS9o3x2AH0t3h/cSz1hQnOIw7a0AQ48W33m34CfHnaATz/sheVJt8z4V2fC85lfu
KK/GLEPxfA5pL5rHgCBl2I2FG73jYy4t/1htuAEP5WSnk6ColXLiYfJJtI33iZY5QCcwrzHlKt8l
Ye1nrGaGa8MOYgjQyNjins6gtLBwjG/1782FkK7lk1Qnt1KXUz+YcL4TMxmyTnJjdZu1IBaskNVu
rIVn+HKbMH70vF4dQ6JmWVr57z4ZVCAzQEglvUmGf2yWHhaebp3VJGknXxckZ7ndGplBHZBIDCsO
Nseh6H6/DasovHKmTWtMWKBT77NOaFlojvkqje5+DJ5rTZnkHRwpqmxDnvFgCJt53C87hXof0qsb
zrn0XFIHs4w9NpmuKjTny6fFLE8dbhadk5H26vV6eStawVAoOHzkmeI9stkdYIVHLyBeAJ+uMA6C
dcnB793W6RzLIwYQG9X+I6k/GuXMxzQwpI0oimSTEHyzsX2BUwpG2MSXE00jrFI0BeCTberEZjqN
OmgzMDc4EApLYWRhhuZztPnaJXQ/Kmhtl515P+Mys8rQ5VivWEWrzsYDzbA6vYCTZqgGAaNP466z
zKC5ZvmdKd+ikNAy1Fw5lxhiIHYQHZ3ggT0hCMH0bQIAthnz0keG6PvMFrk1gGCuQMf0RoMINTzY
GuwpS3qmYVahTxEttPxpb8qpjSAss55dkJKD2o+GyxTW57GlV14Oqwk4CPlbmw6AUDfo80uDHpaG
cmtAIVgtBiayaRpCvvvUrx4pDztwbDfKOyC+I2erCwHubc2ZuxDW3/R3g8w1vsBKoLsP26HOZKDb
EwNRVBzgXBL7J8gG9CP2EMwkj/+y6YuJgILUMq7O1aG1JYQF1Jzdo3PEAMSyAdq44ND14KMSgSCo
wx/o0+sYat8X6ezC7w2XHCCURLS2VQS1AVkUuk18/QTtMXFWbsaWHdEmEidVZvywJMg9QqnVQg1R
8+sDS+hHGOEoG0oB/ny2MtwjOcIiZkC5CGS+pQsBusR3UqHvynjpk/WoTyZU44ObD7s5/DpbzJGh
zvdH3aBXF5dKpe6aT1mzSorLSpiZoVrq3ABwQX9w7X5cI5z4l7UAtvH33gKSjZ9k8Px47mhePnu2
ysyhOp25mnmapRE1JCKfrHHlW1mDLfg5cMOhrjMWoUgoLDMiy0UOoUFBisec/FqyoqdnSfuzQtTB
2VxoJ53q0UmpMGJfTi/u9+M+sx7bgnHSAsZqhSViAsSsBjP0elmmWmQLuBLaag09YkdxyGjzqaFD
Ndm8Ug9x6WJ5ZBMY7Lve0meuB52O3/HVVPjlPWf5pBgtmTYyKDggg1E0xRpMA6axNw2CjRVQeBVN
R8e6XJ/pYDSaWKMP+gbNJxnG69HegLtB2ch0rvMLwWQmoqaJskQbn8eSWJu2kwd1lcTYilJmrTPr
Wt7PvVYONWzWADI8ftjX6aOdrDUoxaCcgSaPAzV4YuFbJdChrRyTiPIDvKyop4AR97Y3/ZgzXBP5
YMy8E87kje2C7ziBv+Fe7Ye5OKjHgfE1KHv6MkFELxIrJAN5Cj6xTSCpGKlLGyCrNS5xURW3zCC7
EDEmJ9/DyfxwoymftZJ21ZpGbcV7UCj1tm9M0R2MBklqEx3AAQQq3HogSyF1C/aLUEFfpkf+tpAc
5YvpaCiejAwpp1+0/q6wJWB/WmvU927Oy9xhtFB0YNfidffUhw12I2vydLEmw6d7I0cFENepdn6n
euGEC6IUwGiwSYniHn8i0BX3djLFG26yNspNvxy2LfTvtUcHiNGqt+plHPppibc4sbc9emU6OrbM
9+JAiUm5PtURGQsN/O/hEyPtrL+To8tKrdPVpmct3ikZ5gb8fYu05wHWlv1H/DwY/LHrzSo57WL9
D4+Vf5hJWEKiVqKx+r0SKY8pRApNNLh/Tfq+wAg7k376Mv6YY0/8Mjwzbx9ovukHyhf/UnP3SNmB
AUNM5TE1QwJDnDYSngSBbNAGtAQzefJfotcvfpaXNG4BKrjNk80M0/Z1r8CQic0r7qvOyqxvEY1M
3yjfgS/USi1OzxXpMvwI/Ik8zgbuQ9UbjxkOsiYU6XGoLgUY33dDTzPPHr06gSUOX0KSKHEixV2F
YHi/84Ed7EJRcDkTzgJ4jOd1PmLridopj29cwSWROZhx7rSCMpNYMa/OUNvXUX3gM35wbemTjFu7
9u9JyU1bE3uASMygPLoFhXGxc0HA3hTi87DcerfSWc7L1i8r1U1kptVuucuuZtsAM4vRBIQ9H71w
vvVPAAG/FTakzGsmH9jVd1t2er1Ob7mMlzG5aFZMeDC++JBa0tf2qan4UKsaf/Psb+vstVbTdJLn
9cj/EMaSaDVarylh9YVJsNR+oxgWc9Zh8oO8Lk9aATEY2/e3nq2GYEuulud8QyxLGJj2tqVvgpv5
XfF7vt6jd4JgmWf9Xpc3S/FRCR1MMvKZGLVQOJeaaTdmWi6+8FjyELZkSJO3I/qSk/OkIkOGCCUO
UkVkhOC1UaXm/YzTjtJBesqy34C1JGX2L3bYpJeTdZ92lXU/E+NIExBKYjW1poSPgwNKixRye0+3
EJSCM0Wj524ROpzOWWQ5xQ0X07uZXmVRDTlD3G8o1ay0ZJGwpUs0XHUxkoLBhbNhG3wZcfpWMUdP
fRFJL33x6L7P4YyJRcfN/aBXmUWyUGKhN74J0ja2Ov0KhtL5hhtSMo9kE27Ce5sGMHhT2oCQTdYl
DCXS1LzFSqycZIE505Ua4OUmyaD6ne0WjWKszaBmDuHEV4Betst2tVvDyhxm/F8dQ2QwESKyvizX
FVfzPP0q5aGdR/6O+QWX1NSYTldacIrQjqfM35o4lw5ND77zIWcPylaj3V60scvMSibriuUdeqls
vawfhorDg+ZI7P6hZIe6IgwR9+gHAP6o3LJJogqK5i3CN0g5c0VryMuk/fXX7yW3xXqD8usf5fqy
0rh4rTuD4k5py+v7PcAPPzBCdk4E8r3hGh2Z8Dlfhq2Q5dgEP4n5KhzzyvKC9IsLGOWsnJ81lOkV
u1erhYiynMbXcla+pvxskwQxrwASl1aSm8PV1wZLwhKI/WxoqcTd5GR1tDphnUe+fmA4FGtWFaqN
V2LMIcDRp+ilz3JZ8NKpnsgFW/RSc4AVFQ8Zd7fGI4qZ7qM/+TvT5cFQp1YKrg0VI8mL/XF+xfvF
IIfbYBucMGfEXn0FW9pyaGxSyI+U5p37hwHjBskkC9J8QDillwmkUMgXELhpytCf0P2jKz48WSh8
ODp9ExsrIoaqi5/7stO2bLq+UpvM8tdjxHNEyMXgT/Fb5hEPCe/4Aq1MniXQuK9H+YL6Ea4oZ/pt
KHKF0CmUUZ+jPUi/MvBmNUso3p2IVd6cnDxhj4o2vx9O2HgB2nhycOIKn2mxeze/qIuJqaAEOwkB
UFGxcABtdLT/fqCIw3j4K7qs/VxmZELx/Wx8frm3QglwYdhK7d9bKpzW71IAnwDRCX4VlJjWWYNE
LxZNWccvb1me8d2STZ7jdG7qOJvxnG4pEagEt5o3EuKx7eoUDuKYP9zXH4XCdSEY8pd1qjieIM+6
FpqE3LPvP63Ga8ataPtr+OOCSjVaqbzBnRAfnf9r/f/43TY1hn/bb0aI3a05pllCAZYPiaZeiF6g
qtyMFwse2EtXS+93MW/Nul1cNJHcYSrziGuweM2YMJQFkLdlxdV0Wn2nU6NR8wi+ogHAoZdkOAUh
OJzIsOzpxlZ5fFIqMMwRY/98dr2srYWPrZ2fwEgCk3Qt/4nr6WbrSoy/duVsWt2WMHyi/xgsLAbl
3eOkj3EGlRTgH3boA2LcmunKjXUBhU9o1Lyp2Hh9B57CGiCfoMqjoCAQmt8t/932ndGI0drJAIIc
lqfGgMQNQ2nnLVWlpVGl8HnnsHa6v8EmAPjgUVvNrrSQYo8NrypC7iiefVuZ+rqlQQUSDFgAEDOP
pzmDN80w1bZDA4liK4V/cafDqtzxGT835khJo5X3zKFREU5+CDx/Ay6//E2uN/TXF/cOFoTcYnS8
uD3yoa7W1lc2ZrFyYHz4OUzer5SjwN8pA0vemi6vbokCSo3sNzRnpcl/sSOKkt9IClwr+Hxv3SrS
3vpmWnNzVX/zEYIZ75Sjx9jhX00mA/VL3U604DAaefPs6zhlfQDUbKiI7CU+/Luv49DaIiI4oSDb
4q+Mq8oSpY2mQiwn2misw2OZ1a2U3Pzb18OXvcaiB6tg05EdJ2nFR5EP4mrkbC5IjhGqeEP5LDl6
KtMgB9MWYFU0W2pizslvnLjHSH8g0xZJI7dsRGWn7y2fmJlBcm+VwmuPwQ2tn4pvWmV0qm0CWlCn
JqmElUpdiQ7qtQT3t55tn3zoBLOtV3GK9VNYo/cvzRl9ulK4n6h78qkDdmAP+aS86vk2Qvti+o5W
DIJg1as5tSSP68RRP7gqhAnfKIr8h8HHXxM7ZJxSEzkAeUm2N2nsKS5dUYu6atI91y7Xi/Xzd+F/
uhnzpy9am9HHu7ongpYdjQ49+rmxOimGoCDU4cu9feMRvFmIVGqF4hVx3N/BjxD5sKbPdpEnFTdR
cu7ekD5cEe/UnEfAt9Zz3iGUs7aun+11/YV89eYcoXfUWz2tqv+o2m/rPALRceSjoixFXLqmHgc1
Z3CPJ1pDyAs96qQvPOAy1MkybJp0ciKzVs/BFUO8Y2KBL8kLgoYGskNhjmK3PwaJjFyR+nlpTg/2
nrAE1Kc8GKj/t4L/RhLOB1mPLZohyn8otrvbV1uv7QaEZm15SkXOV6v71gBRfBg7Ch/lz2hT0CRH
YWMruJBQ5Nb55z5sXIVOl87BZpgwaLaYaRlrQhACkz0Ck/KiSuHlbt0A+se5KK0SyNMux0DFmCKg
5Kl6426rDkk1HCqUkwcsXwI2WbSbonSiXegr+nV39ZIco7udxeOUzwCZKkfzuQBWWfXvWJfmBX42
7va18WS2YpYb+3oaHRsk5NOogitSwtvQF+rdbzsCfiPaeBN3UP4KaS3b2Y4/YV3jEOvBDNJG6pwf
4ibFST+0Fa0TasF+rgUSyV52+XFpsGN/UFh/2JmWsDJN/A9YOkTzQF4EYjpEmypAW8frWH5Y6qYd
/QaoZdFDGYN5zALTPHvY9jYcUDzDPzAg0srlNnEfpF9MR5WSL0pL8cVrIiXc8vZu/mhfqVqnI6BL
S7BNq9qunehOD9PH1P72010bxXYmq30IV0it76aHwbZXbRBZ46MVEFCJYbitiVi6DzrUkftEg4Q2
TjVxyrZqHm+/qG/f2VRYnAAtaND5aRaam5zzbt9Hu2W5s1u+0Qbx0NThFld8skjIYuMG0o30joKC
laUlkXVsZIe1WF5iGt2ATnZ9ObOrrmIhmgTDrHXl5+oePxzdqfwfnacZshR3f+8X0lMeZAjdOfcM
DHxzjg0ankVppAGjSfJzR6kc/wYcx3m2sTKXJG9VXUHOaNG0qvSaVXBHiRy/mW/+N9BsbWLm33ei
puOiX/TzPsRq/4SK/GashglSJHKRbkIV4ftDdSpz+z9Jc7UjqPVf3rUt1Uck3LVWwkiFs8HA0gLJ
j9MhffkMn7PnbAX2iXoeCjPNCVXmodT203jdUVfQYngRq5uDVWQkQfKNszKk7BT4NAYvMwBgGjOz
maSv7wDV8FxTQaeaxX/+vgIdbfqNbXWy7apdiuhq+K3kg37lMpwgcN9Q6co5R9A8N4XC/8HVlyMv
jOg/cwJco2AB0MTT0NUMrw1uLD106MqYLYwt7Mls3yuO8qNK0ashG4b8EooUTra1f4YrTMALyrji
5mQyJPLNQwWnHyTiUIwLq0S2+UhXCcWpu0D3Q76GAQfgzn3DQJlAnTvQHYOd9gw6OAyhFsYtxQIP
SwCQzPbXNHLKayqthLrJRVT4w7RCIey7aVKvLdwpssgHL45BPUlttcZ4WkAr4GecdjvBp6LcjKmW
sS5dreKqslLtK7Ku/Ch+vFBLImV1Vfxpys/wHAXALdaAY0/69DDMKzHG1il9HzWmiWFYA6nsIQIi
KBpqjCtWhuqeQDiD+ULA/Cs9y9q14F7f+E9+FIcfR9c2qysjggZfLcZUDIpPeVvRpyqHUnuac7SQ
+OcylgcXU50xcsjdKO/AACfpcQHvp9P9TMP5uxa1qAz5Iu9K0iHlh9NfbELjJXF3cRUWkDMMFZCg
FoYEM2myuuII8mzfiCMfyinUT4ALvIbaknhT3DhQ3GkU9AQjCDYhHSKQWJ8Dh0uKnmzK26OmTtEQ
rqI8yC98g+CIfEndfyhcfDCwyuLfa5pCSqrQfYE5SdG/mQvwBvG/ANYrBNGm+GZlM5HxQH/zUz0O
NMmFhPwHzPisBGEgJEJbHvyBzke6wly9e6fAtRRyUwLkQFfCpiTuG+NqSmjp1Qr7QxKFHsr33Nkl
vxTqNyNsoGUDyh3+6HUL+Ebgwk4ULgrClUO6sbdjJHyIwrWs7ptCb/6hkHrvmcGqIIPxXMJUCuwU
V2A6ZUJwaAKa5Cds6M9ndjFkXo/059e+6A7/UKgyFuTayfu3rfVo6gJo0Ow5YZ20dhdUpWeqpOrL
/NCzs6n/P7fQJPhar1zzgDoBXL42PDVW4MEAPjwshMaI/BpuCR3pg42P9mFdFvaWkMKdfsEmbhB2
6+j2SprC+j9CUpKF8z4ZfQUEnSCYRiNH+Ai2JhdUmdmA6iw4GOiSydr6WDql8Jd+3t+NtQiTT8UR
fgKNGinghArqXvrK+GV5FggKFAJgnqLOE51GKMvHZ6oCmOyAEQKUECnSS+RlXPrwRB3chhdzUd8u
pJ+a/rpw/3Vb8FoBAEq3fWLl+aCCOSRyS/ZdSrG+r+gRCijGTJmAt33gS9+kIZAPA6hDfZdiMT+z
/FBPk+EiUVVDChsxI+RJmORfkEOdbt6gfoJBCp6wnwtQ99nWVrQr5n/ex/w1nRwvV5QC8k+EwUpo
5XjnGjVeZwvWL45fgBIK8tMHk7sMzghZQ8vehXtEpJwblMsX3a3M+X+JOtPmRNVobf+hYxXI/JVZ
cZ7NFyomBhEZBETk15/r6X3eeiu7e6czdBuFZ611r3vQHM3Atc/GERvGcY4ektRgB3WekiHaWr/x
2gdLUCJ5B4/08zeAAgOT6qHCgPj3+EmAqfOFWq4bfc/Y/HoT4+ZAME6H6TC5EeBU7QfIPWgTxuG7
cj5/2NOOHsth9kp8k+7lsStVXHISCtFMwWVp9XJSy8XHmqTEGyK7Nig1f0gChXOXuvkc2T2WpGO6
lgk6NRT0b+Z0bZk+foz8xCPtX1HS7PX2K7tBgURxoq9UhO0Elo33mvxdmOe4+mrfP3nC1m1MYcU8
GB7mcWhTjK6/pSd6Lzoai79q0PGpjWl6ECa9CKuy9fNnOZAd7g0JqXMWrgv3y+PSGoRyOzwwo0Zt
kK66dmHmjGKpsi0hQkL/YVMrHM9ZdshRSqRa6ck3Vpzwme37xdoYaGHWJTISaOKWX6uTehQ1Lfzr
DRF8wAvxOT4beDpf2mN7qY/JVT0blOl/aLQ4sERKi+gAMO4hfEbxuLKChqZnNNeXo7m5tNYseZfW
vJsOQTsd/9PKJSTriGnxRrmWj3c/+br7PUSyeBJPzH9v/42eqYAyPDE9iM2MCD9q/DGTWzJP5unc
nIj1pPiePuojMW8O0RChqp3LEVdQNlXCV4D3OipK8ox9AZJBS6epSKaspiITnck/n4oR3cdokc+x
YYpuy9FGvN2WzbzwhXg/ww6/m5iQqMkXIG4dayixNhaqdzRafucmoeHncGc+npjQ3w6fRyphLkyc
PfC6IciimNcBdlX/jgtKpCfSfgqCbR58vonuhF7cRatFLsTeOBvn5qhuYIeupMVrqqMvgI+zHo7p
urk+eRsu5fUGznG1EvtzXwnSP1rMzWD6mJZH8lGLPgtl7Fo/uHadMsLDMt8Ys6Mm/T0YIy7tmfvh
AcCqpcVnnF6+dQf9ZzwpMWyHCseu+pwxv1t40dnVZbRJiw2XXSwjdv5N5Kgo3Zt5ltVA5Qy03KuE
7LojXhzBEaNU/tVeHqgEnD6O9Iny1xKg3bvJ2L0ditoesNVgim1dEz9wg2Jx5B7NiaK1NSDJP/rf
jTVD3GbNrF8VcxZP2cFmfuwM2JMCIv/uxqGK5yBGsCGN06YnmskAU5dLrzjGqF3gMbY25lqUqGLa
EnHt3Qei/fCIZxFYyOty9oath1VG4afw+NSgyCfSZPhgc/59Nd3rhobM34gVpaDXzahxCAhXbIbE
RDqwt5MmUMS5hm+EfHO4Rvw4vEuypnS+Ys11rI7ZndAoJcGFK/4lpvFaXaQRD+nmF9HTLQ7UEnoX
cuUJk8OLqO5cfA1TV54n9AfVJDvFRzPUwziqjUV6ovOUkSnZWe+Tf5TWECRAJXW7JYih5JxgNL7h
04wERt6b0jZ9ecrBDGGqjKZD4tcEo8nzRttTZw2GiNn47Wpb6auu/A9ysQuk6+d/CbzcRjef+PZ4
w+K8VY96HKn/hAzZBZvzCjEwGgGs1ia38TeiknmLV6yvyJ4+YmHG2PgMhC/C+O+NQ96yxLMJYA9h
hHottsXIfa6LFRKBeD6ew6UmSwcj8gCdzNSiDBqPMCwzwKqPEJi2JRyvirHPSH9INsRUzjq8pAtx
vaGIixf2IDGOw+fqWrbRgJfNLcQWqFOixxSSZebm23xZguCxCDJWgHiPFUoqgkYfYf2FA5L8pucR
OQ9QUgpta6AEUeGlWVgGkEk4jnJpk9dHtS+WWNrhXQLrPPzDJNWRZiWha9lO22MP24DzIsqzoO/3
SwmxWeGY0sXEJd3FSVCFXwRYebd5R6m/UhrtQTmaCMZNNYjRPZ4rmn2pXeV94VP2ihCP21yY0443
+GfcL9I4RDD0OGVdwzWOAKSHMM6Fhwk6UXN45qC9asUd+BqZYSHZJTC3cnyb9B2Wy/1bXR4DuQxX
Zp0eVTAiNcXAhFFhHUwfhWmWO5ZoiRqHO7h6Hz7J1FwRk273psMBvRqO8TmhdlyUC1Kir9hH1/4C
sHX035RV0NWIMftjzC/Hfksvwv4WQBXW+n587qKaXT76kWN6HR3iXzrMEgFST9SE244ck3TOdygR
Ro43/wG5zhQp+YA3i/o97OSdhSJI1QSHuH742Arf0Uzn7uvjcYrJxzEgzYMpOcw8KxpT949P3ZHA
ynqnzKIPdgM0D+E4I58T0bYAdGqkYHhhIFh3NRmkA6lIvbN+4o9drUiSwLwaE05cEf66o7rUAot/
iJF5k6w+Lu6nwknB5PBZEHce9JskeO0hdawSHK281+KxYlvijQlhscjEgge00afyEnfHUN6Ys5v/
wOx3Zhw7ep7r51s7Fktpft92x2Qfr7QIU1pnvNLP3aVYll/aseeEOqbVjKZomSKhuq8YXKuVAbmA
VYqgOiWoaObWEyDEV6JEaO+rSx+TwEzihhOPbLATXgNeNlV1+SAFuyJ3gv59PxxVrBl2WTcfl37N
zap91bIDqFkG1mulFpvyM92kgGbaUmysRgCTQDjP9KxV06IO8ttURjXW+Ty5vPPUXIUXHb9eyW2u
aF9JBt+/sBHS3WbzWhi0qxsZszFEY0B2d7sDCmYTc3Or36Ky61UHDFDa9U88Tw7ZN6KXr+yrQqYp
4anNUyVqyEVDcSQiXEYsCN174Q87lRJiAuFVv+r3I3fQvNU7zobiTNOi4RCFNh3XAh0nJnJiTLsl
NZ46e8qnWBmh/VWiZl6uh1nynR2wiLxv836Xv7DBcPlH7zWBMTwXlLw2rC+XZHrDp+Rpt5dyr+UM
TApbI57jXwWQXYUFosXR3Tqbbh8qG1BHOo0P7qfOk5CrH0456+OPuWo1vz3d5qMdBznOW2Mba4KL
urgLGzVEVeVjrluRYd22z9EUTJB2n/O2VQ7j8X4kzS3u0ilSnwfDH959LNdneKkBIHjl4YMWX3P1
RMgrXxfkX4XlIChfaW+ouPGXulA38UKKjBUGcpdizheWy+cWsal3m1sIDSsQOAB4aCxDZCAC03y0
jAmdyFibq09gTxkBOrru+0LBi1dzUmTXR1KrkcR/NpQIfcG/lMBYP8rsN7Zv7KEk1JMimNTg6tdW
iVsnoUQgxMtvCaXHLf30+uOULC+4ls2LKRjWPL8Id0OkvS/JQY+tRGylajimkdXhwRDV7yhm+TqE
BGi/Pk7LKXl3Pmiy/uWEabv3Givx+yRJMUJ2THA6/lCsSqgbyxFADFWSiwMO1ExdKz/3eEMku76A
TJkSz4GKk5Uf9w/xEbv+LK9qWusNOSYjyGQ5G314Z4i3ecLYHK4K9eOQPhbe5uriBRuXAsc3koqG
VUYAPRTzrs3IRx3Lck9ZkmSfXVr2s1i1kTUDAZbNWuwk8Fs4Xu9CZIoZ4O/wFmpZjJyZAGhzrF8E
h/omaZyE1aEkBNCMBTylvHZ8x98L9i1nE6OpIKrhlaUhkrQM73F9Ha0zlxTJ2yZmCg7vCpwO++G5
hIiWYMmEaIeA8ASd+4u6DQDxheBpn7y2qhreuqUFpyEL3lFZBx1Z7KqIEFHuLgJVHmfCBYgQD5Uq
SrJIB8y4JVscDgkWQcZG0autmmzlGd9zx8yMdrqbtOVMY9nRrsa49fJdDfu8CT/EcPcMCZb8m91m
645mnw+U5o+EETCUPbJenuBycUgADCkwO14Jvm5QcJ61R7hIY1qfb146wE7vWRiNQOnVZ3fYwixU
cgxrckY4E1NHBG3vCldEnsMMpup9eut7u+22jy3nRLHkrKWTmr7mnArMAuTnRsNExZVIw2OFzKtp
TJLgf4ZTwstNhMD1vs7inS6fbr/zW4ijwvmtQquFOpj+X6wDxfr8v1/C70i8Sd4F9SS7Kh3cU3Hz
fwsHhLFbGuP1cy+mlASEJHOG1M+vCUXyegc54r9tub9vH0sNesS/fSErwQJQj0LnyS6hYnhi4ahP
OKEeiF////fhn6WWYEjBZiEdCxPlKUsPJqHnHC7ZfDh2x4xsKfGaakIraDVTVY8G8+301fmGNHR0
GZ1GMhu9xmfaLV5M6PgGwu8wtHmN9622vPXi8J48WU7nfiJ/PT9j55Pj7Pp4TA0myIoD41PsHgaM
X2P/6BRX/coeKfxGGER5pPebqgFDKUwopBLDPju60pczPaw7atcItgAOHHU100adX5jWrPmthuqq
iy3JyHtxBb3fbI1ViHoUQ2EHYwzu6yz9DmymVKfc3db6V/4HE5d9Vv9tLpNJtbhHxoHBGLsDIHbl
MEBaG+N3nmK8uMT5dZ2f38pM+7tJy/EP1G6z36ath1Dn+Vsh90QrWmRq2Nw2FoFjH7JoLv0dyxXa
UUwqhmyLx1IP0EWbQK5UA8TxkyWRJaO0liZ3uG4ZSul2jfJWfcwUojIGoLLsl8SNCgNJfE7DjoqH
ySiMJf5Rsqhtc6FqYUxCdbbSgEmkMAGK/ExrzU3ocwHVqXhI3hPnud2OsBVVLrcnqE2MXeQQdNDd
noxTbgPz2bTvIJBMTRAeeQYU94bfGfBu76o8BQxqh3SFBW36i80wTr3TePn5yWbI0APlSCBGt8Sq
6w8foDDft5eGHpMzNfrwrAGV6zJmunSdzoD45YdlDE+BslbW8jrewoihzIfV0/8fZay/s7bJ210+
mhiW82AEfXnZneAstzL95D3J8GIh/UB2aviRsZNhx00vxGmVYBUQl98jDmrOZJSVLMQXDZLy/YPs
S85N+ATsBFq3IlkGRchlBImDVnCOwQgidW2Tz5mSn8y0uH3jl0Pzy4rhvsS8pLk2VzrwPLhtM+8d
0Es+tvRcWxT0/LSEqeVrbh5atna5zKJmQxmZ1jsW5L4Fbku4MmtFrN05QJpAOuDmFP/VGDBTEU4W
0tbzc9Ozndx8DiLN1HT4xPx9uIH6HQo+frAoTy8797ClW0sHcxqvG0/3sOieZ9NbSp9KLv3TGW2F
yYBC7167+s0ZC58Y/Gei7rfFveBYbKkbx9Ex555yn9BcxZhsHjrsi4BRDHdcBLLioDDG/lslimBX
bLGawk5z/LFVQgyW76t1rH7JX5famQKOXPs1fkwPh/ijJ13zV1EIWK5bdhgimlf6M47Q91XDK4NI
1HLRHIQ3H5lq77+WPRAb8026oIEP00WzwdBo2JGAwRBnaxyT+NRwkEcMIck3I6zstxNB/Kjoaw1Y
IVANvH+alOYA6wnQ+eajZyW8rw87TMSoa1gsHRdHwWRro9EGK7vrKBHXRfrF/03qDC/zMTG94QiI
oYQGZqFI/tkGZWA9jCNeIqjiD7SfTVD4DbYu/5wJ5CNnb3weLUYbC7u1ISqDJ9fBc3/b9iBj8bm6
GOBC/bHGrWFpzhpA2yfg5821PIyhcYy4cp0CzSVf2qWZj0AgP9/vwIoqTno+trkfgewgFVlBjSSZ
Nm+hsOm9Y3gYT61jMgVR3YFTgPGrDDbismt3srCFei2wyyWanLnQrUfTGAqbCq+pIPNFaFzKDzeI
V7OK1W3jlC0QFi/hqshLTiVgqC0Fu/sBOXkd9D+MJBTkpHNpmkd8iAfCtWTA+oq9LvHGsddiZwKn
BDQHp7qvJ7YHtT8QbcpSrrCNX4Op+5cBjHLLaqRGTSbKoNU5rxHxfp7ZfRW9r9C7gVFj0IAg7Cf7
q08YvowHWwOS/k0qj7C3jr9nR9HGD4FKb0pOZXiNiCgLi9Ivyhld8SNzFXZSh9bx7mH3pWI3wPYB
L97MQVH+wQGucQlH1/F16oSFzG1dXYUXyDU+fnbZOf3hfKTl0S8M7/dr1U8jQfePPU7Q821PTFqB
o4NKKBYiEj83/ceduWWqkGYuvGZkFl8A8ASrWTuycHQteJKQQnz2/LlU7367qTZvd7QWqhWQyCEc
PsIzr4F1W6KmJ67G+bzEfx1ri8bDfax+Oh/sOvBpfAXmCXGLAu0S0AhOLifXSflrdi/mA/LZAdYt
nBxk/BsF3fQzg1S7SH8fGwzOsG8gZoEBgSHisWhmmP/gZJPS5kBCgasAr+DmcaJztBe6b6GJH/xy
8Dsjkng4QBg2z927A+MQ9g9N6xnf/XeuOsRsj2fMDh9Sr+F6dk5Od5hPtXEg8fd1Np4qqvPRvM9M
PrS0IfBVFFdKAr61kMKi8c1qbtaTe7xoCXZCv0EnxcvDVpHcgtdUzj3asWYmQUe6eRURCUlgwEFU
CQzy8SCkZuTAu+ODYTiPYvE/2utVZrrSt7vH0YDHfjGg50Ox4Ub7sVgKw8uJqohdA2xjnoyxtsK5
Ej0oPVpobbLMqyW7QmVwvG27C6fCqwsNA3Chjt0hGmEeur4tWQWXGX4k1Fw8qWiMguc/Rskd6JQy
IdZjNmArv8sXXDQZE6Ysk/mj+JXYm+AaBD+rI7TlBdum5ufp/rTIM7CmhMAjhLZswCEyC/6AoBAx
r7lQg86s51gmiVUZ22G+thcm/FzMgbFgsMRSmgMFrD0AhXHLueAPMtRMEOH3/KPiNBQMl1hoEHxM
V8RWPOOTglklqH9Cfp1f8aHZikUyf3ZIItzTUBH7+YW5LWyr/2smQd4WKvuwvbUYsOhqAUEKF9iG
Gliu260F6Dl7bwRS0WzysN8V5xfuhJzhVDUOFumQhJXq8Gfz73N4H6wf7VQuqse+Hu3xD/t9v79F
/gKxFlLIrC1PXqwNd9Z9hl3OaHlfIfXY3k5YZymaN4xtShtf0HyrdB9/z28Vnz4p1Eq72lFR2WZ7
o5czZlEFjnaod/FfNwFbInN21vDSTKnw8LEUZGoX5QsrJqwmDiQufImtQz7LGehZsWOE00DWNdbW
XF5b32+eCcVWocV/8HplqyT84pSb+GPSeQ0khrm8yPdAI7HmPAHyKy9XXfnlQ1PJukm8S+dDkE9G
AZ5ys/i3v9yW6SYm7jZ2H4s0KFiZsHECEXVjH/lH+Lj5VAQNP5CxRXTse5aZR3mMT3Y8BDg22vHh
3di1zCIIIzKlA9ZkZODzy5RzMOWu9HN4e4yjgIEp3vRu9nI1AKUvrswXh5bsJ2P/RhpfIMsXAXkN
sweGFQq5qzl0IIgWqfspg/Hg0NDDFLACUmObdcc2YMc2S34yl5jAIFhtLkhtxPGe0FgWyjecxFzA
/7gCuSRSeyCCQqD1dGaa5bahjOn7TOWZvNN2gQCrNFrS/PEO+q02G2bFiu6MWkeyCT8eMplf/iT9
4ZjTtt79N40aCF+pQ+yO+ocH0iHFKi5fk5QjmqYYVlb4/PosiMHD39UKXrSuWLfQKZTiHZCkgTBq
DgD20IweOHYBJ3N/clWizGw8SmWHh5cCfop1+4W5O4WUxW1R2xoIe+0r8IyBFOgGcQmGM/wvcVWW
7fFaFgijmPaTi7lX16wkeq7EbQ3ugYRi+sTzNv3DlB/gfcDwj0+fx0TslTAC7msT8Byp1w/OMPyt
PWc1rRUr6gGoStVx4caK3optDD7p7U5YDv0+LQc02qpCRtYbS9LYNiS3JrbY4IYFOpOuYlFfnx9n
PK9a5z3YF6oBGYuJbcS2NsNR17nQ2xX3DXfNpJ9xs0e4mVqndEMuyVMKy3FQQq4QBuN0pNosx5OC
VdUdAvwqxrL1mns4lB8qigNsOIS6+1RyaFS73f2Xli4Ohk1xd7q/DL/Y1uFU7tj9sLDhIDNtsVXt
LubvixXg6b9bK384z59h8zqlKLD278oebwcYMuHbH4JyDCEZrMgVX1rMRt+xj9OrON+K1E/Z3fEz
g3k2Ag4aFmJpbNiP2LlkTn/k0tc8ViqEt6jMFc6qOtYXdfo6vL/Z+A6bVOaOKyEDcpCPnPI25XGJ
ySJeMf7iWLPM3h7bXuFJKwI/WUGMPMOYmOus8WVIr4lLpnfwWWujgFcfL44zAR0eYExCQCKXvgBJ
gKUAMQLpfZDUpXKWX+Gwfd5PqWjnmzmcolq6jGTOpPy9JjoubO/kFoWA3tysJqP4bZzZ9NRdtpSu
eZhnbtcyRFzwkUw5gWB2ZOd2noEooXQhmJGVCNEOUY0CUfBC2qA3vaJ0MMKS22VC1Ac5R8QeySdw
I/95ZKwHjymAxl1lJQlDgZaMnxeEf3VtgklyR3Q8jASM8TGrrTBvVsV5INL9w+hG48Vh98M1LWH0
SBoi/QI3K3d3upABazDUQhASdT6I+RJgpdAc8DO1xkqYhDibhUixfxaEyU1qinMF8OK0Z6A6rCrv
dzc/ymegICyUGuDIHMYZZrP8kPm6ehNaUk33xXf1XeOenobcI+kfnhz8rQ1Ahe6QFPqJ0huutd72
UfEgGLPR6VQYWSCJ4SEW+LsBd72X+YrdiEROQJvuSGJh4QisWH0NZMPQKzsWmkXF9gwWS4iXia8Z
nQ1ofCt5m/AjTffyI3qCN7NZM13utdypgD+zU566D6ZmVtt22U31jvge+BgYkM24PzEzOyAhcoVt
d3pqdjRNuc/YTQMHOY90o+IWvi3f4Oh11Zm811WHLyEGjR6wcsqXp87iowy+09C1wkhpliQ/kh5K
9l95zFBb6NODON1o8uANTfg/lZG7/4UCSJ0mpddOCs3jREw3FosLTDw13/xWulMBAe41fXtQJrrV
h46HwE/M2cYH6UESeb+FbHFn+bip2bT6yqxaSdiA/aXjYKjnEsc2zQozaYp9g755TZNQx23J4XR8
sX7A9Q2Kxl91EoproZFI8a8Yh+kSRJPXA3+k9EL6TD9rjjhfTQCMuRLAlUlsW9GmsyvtHe172G9x
6+N1PX/jZD0bw0VcP5fdpl3kq2YiH6DJzF47eW5G1bTb83IxhdyvBKdP4vnzcPstFwophSLXZPJs
fE7qFg7QhzRIn5CRkYwFE35L2QcnnhY7FgvvnZDLuxJTCeLi5tAcsNMrYFpunofyEbJyArnH4run
A8Nl0X0Mfu9iCa+aTiIRzO3WW+ZEO9FQXKQeKdu33jZ2QLwHPQ/ea4PMzeEkzM24iGQALTirbFx9
I52xuBnP82NaYNr8m0kXAxt9u+6naeVZo+DZ2kqylOIADdWdHTX2C7Mndp6Ldi6MbAqCCOBDQ4Wh
J0RwSC4zz6+bLsslhDqumR1BjJDY2TfUO+Ar/WRk0xrXWsIFkVFAssAqEqcr88eYi+wjcCmnGU1M
NkWT5ue9kjfQYbjHJ8lEW98PGhONGYxU/6XCIddn8HfusM0Budtv/SSDHJDOGrb8RMjt/I8ZyBwT
ROc0nFCko1iTzG+KedME9SOQ3G4xmnYL3X/CpXTotFYAuERPfJyGxgsKfkrrmwZ3wSzRAo7G/gjK
MNM2/brxUySGnVcjaoa/5L8Yic1QJVQQhtTYX4yCdyxcxG6bbGURa7lE9EFUYAOENh+db2thbUr5
9hizPrtqUYCRsASRyGXbDt/VAnPLb9NenPGqwTGmtj2oVA42CYszDjWC0II9ydb62D/sfF985iUM
HCCPMaSP7TM2NXyjoFoJxSNWDomj0u4BGMLYAg/HH6HZWdOFMcX4QXa82QsdGXZ+9hlojPUKTz/L
swkcZvUn3z2bNQ5tkLWcePE8WvTR1CmWpVTnZxAWIjlGvk3xbpiqESka2yp4eGO73bDRx5VCjXIK
6pJkIQ5hVkCkDd2YipG2cLEY5Dm7t97hwuEwJYnIYCvNnC4JN78PVYVpgehEjtrjIwiltRU22KDI
19e2hzxz6r+Mb549asGykJxspfrlhMXDJF4OnjLFf3X462XKOt7rr5EPDqgnbjuVO1d1pWHFFcih
/g3N4cEwt/nMxLe9a/fI1f2cjdbvGRPA4QkXf/V2SRlMV+lqBICYTcrZcyLxJL5oVzga9B8M5OB+
W1/GlzEf7dXtB2dstH/0HQntcewUT7FhBpMBIawQebMKARnaAwuNNvSyjebkffDhBQO7EAT0Wl9D
+R19k+PbQUTFTejtZHc3pveGm8KVHDvSr+7WdD44PuDCl6NQGGGJMYTG3IBMOS9CuMM8Ju60R1T8
fXr/doBW3t4nnenoJPAt8Cb/3L6pQpQM4zBQxTP/CTmbqhG1QP/EzobS8XHl5WJKRvgQYIfl3sc+
yYTj+xLfcRrXJ/92HMp3j3O1gVTwq9dba3X/qufdlYY0+MxyXmOXyyWB9wyTunJJpXq5dCqkY52l
8H18cJ4LW1bCa1+kC41wwcPX6u2eym+aZkMsMF5IlfUIk2tjCUoHVN9UAV7AH4tMVH/dXBSgErZZ
I5ujHEXhtoxGs9exwog+nOrh6MwFBPrDhcUjHrC5TAf3ecTxcqmB9QQc3dir1ddsO75IlztZVvaY
QX3P99dXLto6wHdk3aF0IXw5ypbqAu75yEGqwrIKx1sNcvhV79hEjmFfoLxdPkSQ1LQ/gFoTMUdB
r7nRYEzsaVJ4FC1MBZd0oS9amNHP41wvy01/SrHv5an+Yf/7VZ0QJqTHBDYY0MrJ+rnv2KoiLzEd
wMkar+9p9XIw1Tbqk7ZFY1XOld17euqX/RvySeUeqHDaiiVrvb1j8B7e3t5Hh54KFIVPbbYqt5pD
vlSvcepTTHAYg+71dj6bJlREdHC1T+F+Yw8/6c8KGTx4K3skvY7nHQ+f5eFMXRCTRuC9LgKhhpW6
kFfdmWnNhvLhMGBkMJ+tBWtaK52N1/VHvPsuF8hFUZ56OCEipTrlm/qcevIRHoB+Ljr/3c11dZF9
EQJkVOAGFugkGyjmPUE3CZlb+6NOlaUibcoEvYor+GQ0ZKzOENpolCGWG5O8msna0rgvS3KiGcTL
OawAXd3e2m03cgjZAWF1G8Uf4Xs3xcTRo9l4b4YukHfMIGyQQBLGj1AHwgpfgzNXHdDndvBvq+7j
z1NhF6p+S0jQFCtghIV7RxIs7djksQJd0O8T8wMPNPnmOWf790PlTjE6beh50HZm33U9aWhpWctk
Ps6NbdBxoLEE9Q3FK0GjpOBDwf54rsGDr/HfApOGCgSHFmVNIG+5JCjj8tb8wpbkfIcO+v2aMjgm
B76axTFLasbKI6tgAutKxg3RdzNeck7zan0iGhyCndcw96Uo2xKfly/VUNuPgbr+hZ23zijI6DBl
Zf05PTb6RSQpHvtgFOg/7FV6ni8oVFokxVNKOcwAkA3OWNC09vBcafC6OJ7nNbTCZwTr3WCFZDIS
uIUnT4fNnWQv0xuRT/IkYZA7SMnsijWUU3kqwg76B/2YbbXVO4LndNQmxGm8zjCIBGIkR+qE+9Ez
f567OysjGIuK6RjDEtwxxv/brcCY+IH6R5ivmAalZUmrA6G5XJHxbGaz6rVB5PQEMUvRaqTwv17+
/ThWXAO0HJYe+SgIN3w8WVeJPilpTTgD9qPkqpX+R53gZeqyQy4v4xs5464ufG3gRPCYYT9BYqz5
4SPVwNFTaQNTZ0DjniGDSDo8/t0zSB0XxerzsUtBR4j+HT1dD+DpqGPvwWXCkHqskRxubjwjnPSD
T5ECnX2flAVyiNI+o8aycu9TnjHrhkOdzRI2XfRKK/n8sl3h45qZeMUqV+PQberHhGGgyyY3GIEg
nLY+mn6g3T1Ae+x2ijppvG3/GkLZQWAHxwMf7qfNWWZVDEYe8hshBVjRtPaPSs0Ucnbh3cfAiCBG
0DPMSR3xVeokhe3awkcwbOGn0sJ5haAIV/aOOcTTzcFFxrNcoZJztCxYeq+ftCqx/ex4zp0H5D0Z
naG1RiM1miMgw2ybMTtHdLlt8OvvwTZ3RA7QJbB8WxqvhcYB/fS0sN8uu123K2bcW9xnveySYYqn
Po7auuFAglOLqZUGyeBmlIbLYC7f1jH/S/+AELKnX50rIbKBlTAd+Hklt8S7P4WY5jyF6PSxg3xt
WzeXndIIdHvRYHl7iWfmrqLWkedqiCxU2G8GlpSgT0Zmz+4EmMeeQg02nJHlJdi9eUMGmpJeGx/i
6WuRYxnNivpLaxwxe+NG0ttP1DtsLS6ArU8oOKgiPchvY8MDz1rcIGbcdm9Uc4GB6g8CnB6aHBsa
5BvYlfDCuo+NzEtxUnwhvg0qzxPSPYi4Bmno7zl57Vhn0p77+Ff3LpAU8hn6bTg7C66MjJmPqwRU
fkJP0H1L6Bu6AK3MlnsQsy+asFdkTCysouEPchhg+V44beUrhJ5PWXOs1x87RBeDuHm//8+zg8YH
zzBa0m9OOoZRqNjWlPcTR/zCnpD/Fnt42LD62UDy1ky+Jfww+B6w6/YgNGjCvkP84gKtDkfkadhR
pvRiaMaP/3Rc1uuPTBbwcSHknkBokAlOu2C2lArpEaxsHKISW/j6XK/J/Hq1+MiVD0ZC1dTbG4FP
5/N/uPkune5SD1aZs/s/iB1NMJRNF++DzhVD5DzD3fD3t3DWKHS2nwh7Rmwaq/nreN+/o7XwY0Sl
Ef7+4idIAabf5U141QHx+5LzdRIaYVTC/xxyLqm9ZBrmI4WvRQrRkevXP44zlap9ejotBcFScByg
JZxJoWmUWYliDV1pT3ozxv4KhIKnXQ0z/Mr7yXMDiPZowjSb3Jn+3248JwTi+0H2Owz6yk2ujEPl
zZUALsbDov+Ll5Aowx7K8K4ZnITZTaLE7OBZ66VPY0rm4AChj/idRYa22Mapux2+FMPw+Fv0JfJI
dtf+wF34i5mBi7lxdfPqxP0EhLa5IzzffNhhG5Vb9EVoV5Qf0iOQC/EAmZ0ezPVwSiJp5HUrdh9v
A73FNJf92vQ5LyB4G/qU4oW72dtTkyk3BpxA4DYilu4cuRglkuGL2zHtAB4AvyRqQ7GKxU0SKh/0
HT6nDNyEeq+oW/hC9HO3Kb+ZWHnAbSPJCNbRQBqFWyLmPXQLqvf+vqfPJWQUvhcLxEwihKtpV3di
oeNwJEUSSJ/TXJrlbVPdJ9YHzJ8G0O4tXyeo6Q2MOitHzLbW21OgSuhIydgUVl+oaqBR/mSB3q97
FAn4QcEXTFz1/MGFAm4ryNBCQzmtRJSAWCM9HtOvf3oF90nQwpGigniRpGWi3hGtUrovz2N/Zkn5
gdQl3AgE1+c9Be9dYuZLQyHehBCtmULYhQUWmXDV+UKqP7586HxXQpTWhC6NoaMveojBDs0xNF/h
T3E6CdcFwRbCrrJ0JtxXYrck5H/CKAHKg7tjIQQU+s/4idWTwEf/UzyLbVBOdRCS+3gHVM57cD6g
ttmAYZFgpZPwMCzux9TBBlYYwY7hqv+srtdNYgsR/ZfF5l0YZApTAHaEuCsLk0ehUrtP/p8bnggI
Fw9WkJv0dQ/t6UHEm7jTWhYWc9YLbJWJ3Hbe0Tgq1gm0Pbrep3e3ZuTD4p2HScOeOFnu2GIvDI2E
eQNaHQxym6PwZOOVDkGSbLjRMAB/DfeXp8obKLDjhTKpXPFcRXS6BnjI70KcUzLqLqGuPmf6D4vV
cYPxvRjKBKEaTQ5j2AGl/IQNflRE0u/t0rIr5lYEv+QZjWL/+dOA2C21uRywaw3iCKhg+UZI1y/K
c3ouvupNs4KofZL3/bWYji+fS3t946VUjznTLAixBg4drPU4GGsvn8XhsBhd/6euDUW3Ksgtj5c/
Zv7ZA1FTa6DiDsfnF3EJaN5F5EZ+mhFk9TAnOECzTwv7I3eigjSGBoGSTlY04LYHFX1M0ZHd+yxB
cs82KXzMiOpKoU1q2+RjKwQXewa0jIlVM/L7tTV9Y/nyY/71W4hmkF1KKHDk3+7qYaN2kGDuVD1q
HnqsKVuJQzH54Jf4xqB1T1zimpIOFI4iQ5A3bngarIAFA/AHQnSrW7h+QJz4X8LOa7lxLEvXr9LR
14dx4M3E9LkACUvv5G4QsgBIkCDhwac/31bFxGQqM6SormpVliTC7r3W+t3bYaxshNkKu30nrevH
M7QD1CkguxhqAEKSOhAJ7CUaoXuF+ICLEs4khG08VWt2dQvizHnHkpWMyAfMFmB6KuJFCybTGF6+
MBYRbF7GcsNGf6OCplG9YAwESkgY+xUM6nmkgDxEMt54yAwCaYEeAUN1iJ1gHmjJX7kGRJllvDM3
59yOu+ecCTSYskJ8LxQhXKxRyXTJ+2E0JvernjAx4KK0txfqIIOtVvDlKbNYuDcD2rbrpISCztUn
J/QFH0h5rLD2JMHxOKnEk+4w0Ua69j7s0wcKpqpzGNox3Woezh/pB+WKTZMwOBK2Qjle+TMk6lVC
9It7oh2+kcbGm0tFaFSh7ZPhvDO2o7vR8nQHabVF91lNqnRODtwMWIEZ6kaf5TDxovoygY0TT8AZ
ug7CwVhDFC0o0xDMR1T67mFZEosFn3MsvwB6L1sEsWlwRAqubjWYmkFpsf32QUcx4sZ3AElbQnWB
VDJCttKdscfhflgfX6i41TfpCb6xAwck38cLuXPgdbDq09pkSwYMe3qdVKRH91jzS5o/wi+onCXY
kyqSz6QathJj1DM8DRSifBzCairgVbeB80eA3MIk83PgmeQDNUe/h/ZorSBvHd9HrBGUvuTAGPBz
UlBRNpftZane8yTRC1I/ggZLkGDu0AqyNyeoGF7ALa0VT3+17+bn3fVutL0uOBkeKR5R9ZUHWzT9
2V3+QMcPI9u7EY8XRyXlVfFYMkrfAcavD9OMSDDaEWYal328rN8VsR2MHpmkMZMh7Kx9ujyhL1kq
qPzAmphdw/pnsP4IHTqFdbQC7gD/KOjHaP4AAJolUT6+5jHFUN+7C6IesB0x/wjYfA5PxDzPlamG
3vk0eR6yic7sn/BO5iqTek4QhWohsE5L4B/4QYE2mqZpkCy5P2f7DmJwsr1YM/Mx3mQMhVWg0Qnt
CdMTmNoIRpZT9ieJPkObNNDO1UdwLfnRvvCSm7P6MZ+JGkZ+0GCCbSUq5IhKn6cJdBnRxAG8CT4l
dg+L26tljuvXVmXHYsSuguSLsMwhYmkaG2sLdhLTSNjtZiARmjqHDP1orqCII9Ju6CAi65WiShHB
01PyNfpFZYR2H8SW097W54tfeBd28cKtto3MmQ4ogD0ThqMa4cpWZJNR5R0Z5KXy/AA0E8VBeZdu
mMVZPGz5WFpWAL6a2/VTvSPthCwy/3xzdXygb0FOB3icGdf5jfVhTmFW0rZrbiZIqng9BEo9TkHU
WvSdd+0z7JmRjgCUZntCrX+kzjLHjObOZ19laWFKMW60GTM/fd1TK2PCRepe4ktmMBxmJUsQ/Rsg
AvbiiL2BiGf36vq2kAWI7oh0wNtae9MYFmwar17IH7pOTB/xS6X773/93//336/9fyXvxarIh6Q4
/+vcnFZFdq6r//xbVuV//+vyz5+Hb//5t2WZmqHZEn9pmmGouiH+++szIr1EfPv/Od6a/nw65d3q
CkXrVkcHC1by5QTbYW336lIzEea2Mkz5jqrm8FydVW6I4tmaSAXJ1lYLxtnvNfCW6w2jv5rOpYUU
hmmwfPFSFTkSovyEkkHvwtLO972eog+voAwWoE5cg5OVT1VlpUHuLlpI61c4hacnvQWFzFADXg42
UIbsxjbLSG8nnqoAsp6uMISLeQKLIelPhDpmA5ojmCHIB4aqWR2VxjuCuw8kGGZleZdgz2PErmyY
5EopKLVMZmiZBheKQXSp5VHRAZzdCLslWuucQI48q751Oa27EwHBH7aERKUfgp7Rb8EBJdb5Idei
DulPzRyXoFcDQlTCwKjKnuPhvTaQKh1wvUgxFErZMjTqbW1xJubrTFLQcCVQvgYOOVeultqTDMpt
e4uqEdGS8HcQbozUIwQT1Hd8HTfYaFLQD2y31zvdRiZ+cjuYbjK7OG2f3D4dTPhXB9nL1I15LN2R
TPO+v3baTM+2ypnZDsd8rOgQr5dF31Cumtn4+wdJke2/PUiWZli6ZUumKSm/P0jtdWRYWi51q5wq
24QYrlv9/Ok0THLz2QR6G4BU2wMSpBHPrcNWUj5KWXQmPeqI+8txD/2WXBxucsekXq2DjkEDY4AO
NkZTIdvMxqU0sEfnQc7c+YbO5cSbHzMFSPmh8zAdqbOGF+88Arwxt2p/gkQNJas8kRu009F5VPlr
A+3oOG2yt5bWw7iw4MkvKsWf2X7IMOuypUyYDrCc5rWMSNtQ6/ysm57lxzML8RUIpmQIuWj6rVVF
BmY9xixudrfbC3MCq/BSkIWjbyMNaz3U2CniJqxxG2Qa5DsiFpscLgtiLAGSmQJfukAH+i/CYXgt
D6+6jJZlJ+FYcdhZynN2iXK+4eBXhTo9Qp833ByOVRqiXomrcZkGt1t0zZcZAzjDlzCrOq3tbg6C
I/QdhHcinZgyIZCINkKRlYToOS2ammbRSRsW0C72dYyHICtkftN6CgJAdapmi1YHao9B7ACiR+m6
KxDHJmRbplOrSTG9IxOWFsYaIyvNkolBNioGItBsAfQdXnj1mey7ilgc9OWfuWW39/roFq1n0bOB
VFF/VxPxIBQssuObBWYqKICVgBmnoL4yzVk95aBzZdon72q9PB/9kzI+qa76iW0SmIZYkiG5lu0U
eS+3oaIGXYHMMbhiIYWoCxVmGsi8Pnhe1m5jBzFX/N1gp+L5HwU9imTF0xkEHn5YSy3p6xug24Zi
sv4Ysq1Ztqb//gbk1aVXCrXodyKv8RAeiNm9fmi+5MOV9gz3ChGcCx+VDyDxn39SewrW3IpPekmU
hsrnT2n8JCPziWgGTgzv0CeSvY3p2EvL17D6vCSC58zXpht7MIy9YSn7eYffgvJ6woVBwkxI/FP4
Mph+gSGlMH0Q7qdwRnApzf3v33xZ+eO8VVlRbVWyTNO2NNNWfz9vKdNNpbjo3d6a3zy0FpZfT5LN
zcNskjnLYZcFMbStdoZAZtXDGLTDwtV8WABuspGilkn9VbDDsZ6ZHzcY/0TyNEdOD0ssxfaJ4hvl
XGA+QAJyKjrge5x5fCTZjkwejRVeXOIwx2K+ae3OgQrYZqHBtueELETgBlMCSf3RCokJHm6QZ7BV
I4f3TnkoidBk6nbYdIgNn4UrDegbo3gGN1vpnqF8mLsnT5qOlWocgcQxJ5UoZvFqWXYv+dwOv7+M
yh8b8edVtG3dZkuW9c+r/MtGfD4Whmapdrs31nVY7pq5Bq9lRwE/Wog5r+TpPvh6vTB3MilhVHRw
AW6PPxyELZ7R38oBjkKTVNXWTdm2bUWs8r8cRVvdTvGhyK1pfaHdKZP7rkQHVteOgsNXBQlWM3xd
2x8QyMoa3iBwweTiKa2YlFngSBr9Qan0TlVAVrN4PjtIc+oQsC+zhPczWcaYvkynJ0GcU7EN7Z8v
OpzHDGD/LM/qDJzJfBpSY9LlrN/N5nR04yLxzDisTdiJdEJ58iLJpTdibJ/qd7djOetlGrYydkft
aX5J8eSlHOrdQ7KIG7FprE7VXXLi4WN7l3FJ6JETsTjrUDdgn/eou8njs9NZc5rYlsKAgEMTbRLU
LwnycnpRVpeU90hLiBFLnPrtWtbBtcsCccbn1nCH/rmMsUQhga4+qEFzToC3dSR/WKT1jzfoGHbO
/nwsIH1ly3O9OQIxXrDxs69z89D7l9FhXmJTkFImXep1kkthW8/5FZPhhv9sOkwOMAG1/F661Oyd
l3lKypx0CjpSUzl0/Tq4qQSum+G5ZGzSAp/CGwxU5Sm2sLhgwT0XjzdNjUZXnE6UKwGBFmVGx/p/
uWlcoFlpPHcpFqr1yb9cjOhyajfihp2okSSY/4fLaxffFSbRLExz4lj1M2ywT4ihi3N4HDjbLN7l
xgGQbh/n6EUNmPOFMW4giw0danoGQMXmkm9i4IpsM2ojhSbven0WX3XMoxhbn9h3VAY0xcY8E16d
U0kf4A1R5ec2DeVwmmQtHcyqO68V+ylB3aBmWZAMdmRmUJMNWu2s9mSmkqd+26Ub8SeWVT9d7Kk4
tf4QyPll34usZETCoxz8tgb5H/WUGeK36TbJMSm2ogqsQMdgUKSYdN3N+b4reuh8bSgVT7JSzq1C
AxcHbs1hwBzebzI2kpD7rPNTbaSBfk5mN4Y3p5JcHVwCrJwiAY6lfmINtzqs51C9Vmz1V+oHpXdZ
CiY1UbwjBeFq7A2JdBfTJsjDKYwV3FVKFTIYP65lQWlSu2pE9w0NEnp7LKnEYpzA90cmc1oTcOGA
EQl/V7xEkv5hKvVsKLPISCX/VCSLsr/Nc/TzDRTQKyB8ga+ETuszQOfR0c33186vDbpDvbwRTc3c
BUdJ0rUVlOkEDjTk22kKKexmydPWuFZavqftedLVBgKQqJeOi2tbecWBsacYM4G8SkdK91Puj9qB
OcZLfx1oS5UfCk9Nsv62ZMmSYpiG+J/+pYNB5H8Y+piFs75ODiviyp/RbgdteNgZ48uyWDTzBldK
WmE8ltutjsDRwmMT6+hpf4+eC2m+znSL9yhsMCYzto2XYeuVLAak+gqgiOpWgR3ADPPUpTq1iMjo
IhHdeH5MV4dZGiWrSyQF1W4UQlfw8PSa28H1rt/dQvFdyZ02z27g8tmy9y0P9wja5225JlRq2r8K
6THRcAbbyenOWtjBcdEwGBnua/8c6SEgcz63girEISa4uhUceuK0+cp+Td8g0i2a59OGyc9wlz5m
C30Zr60w88l2jXDKWXZ+5atBGVhbglfDw4qgVVd6OATa64iZEynhCDh4Q3nFXmhT1EDay9h2qGtG
pIc7Y1a/jChGHTonNqKVubA3kNqijAxXDO5DTCCW3cpihoH/DpaUlQ95YI0m0GO5Q38lwTa0VvYY
ByoCNEiK9iE4edJ2tLj54HTQcgjxLjbcJFD/wjeWCyemkMHo3VUpeEyAfnNZzzjyCBLYNF5Tw3si
vsMHdWRMK/uN4LKF0IMyp0eM2FNJaK6BGeQwO3pEY/tK2AZozoTLKganmLkAkNaRMcO49QZvq5jG
oLDqHFMur/CumM1VS3GD8sjAFB/W3JZ0SzAlYb2GARvOhOsDnBMIynhcWZyoAPtwwvdOIY5q7gHr
rTparDAzh+9E7sss8Wr/BFOpCC9+7acL2X3G+XE5ghYF/dGv3dHkthrN3hpsXB/NHWiMtc9ejvf9
EgqB8yQgKUIc3i/bbl6G14XtDX77Xr5f9vpj6uc7hrHHDWIWL4MxtRptD7vqubkDahoEu/1yYoJr
v2KAd5tfV4zxqt3pEbdCBmwg8NmbNuv3CnE1Mr6akN0qaAfX4PtqQhOF3x/FhKVoiirLlqKa2pdi
ou+a6/mcdfuaxBuUqYvTnfwApSMeXwPA9/C8O31aMCHAXPOoAvABbuFS23g984NZhtGNc9xZ3GXt
wfKKlTwvF8PUXLYzRKuL5ofDtUSH+tvhfqnfjd8PN7eGfKQouajfa4+BAto5uCl48vhlkPgxD/YK
+ixynItbPKBJAWdug+y9pDLvA1xZKEFxRfILn1EP+fF43MzPiLBHS3zaIxWfSSuExciDieenJ7vI
1YODKywOL74GeIfBE166pABX3AnsDqB4od0Pcx9BfaiGKUo+Yz/ysvvUH3nf3ylZnNqfp24YliIb
lql+Nve/lH1XvjlOLyNCf5mup/Fcg+mfeG3pxilyu7CEaljcKxkaxicbaVYdHtRpWg6T7w9D+WMp
10xZUTRN1lSTWtf68sCccv1W6FaR7B+WAjIGN26BtN4dZxP6rjsOPuOVuunHD3f+b5+r6IAvuqFa
mqTLXzqYUjlda7m+pXts1IC8luc3ddIu0WiOQ2eFHMuMmlaEhmF+hCMh9BMHdHk9/f7sVeMvp//b
YXw5fatrRrKWnZI9BrqQuB00Ck8WWSsMu0pgQBp70s/uEYEgVfBRwJKaCZsVXA5scYkbZfh2JbxM
gfSFsxh+5IEF+ChsvacfEAU+XSpZ+Cc9lgTiZ7DBdZ8uuH4ewAqHx2z+8gTyx+yfLM+n6wfWvyCI
N0d8AsQZ5IieiHJ7mEtsqMP4Daq7cFQk1qTwOudOcDTewG0P46djhPv/+rwnApPwqZK8JlKv8bGU
VcCoO45u2YFyVsEdIwKaDJzGsa0TDud48sC/KPAK9gn2dnCZlKL5YbIxhOiIz2ZV3JEBA7ta915S
Dz2ejxHN8uojB0ForEV1KGOfgH7tHrIZE8SlFjF4mEGdBwGBtYTaldxZK9zt+hkhBUwUaaT1haDQ
oOiBDNdORDTMrsfEEnuw/c03ZiKsJ95eZ9rr4yOjf59o4FVO6BtiAiwQrzPo6B6WZ2gx5Uj1RTQn
wRATVtw0YMlyTR83RRE7gnFokEY4q5T+4nxXOh8mwaBT8tomffR6wpTWV3CrRZ09YRQ5foTgjaew
uhbZFNoMKgZ+Gb7FsqjilrZBBjPZsfpvXGT7ixLrR2qsV9nf9KA+sbeJwSCFe3HtPmLai0VpMtlD
O45E1EmORmKLSZVfjtels67gPsXu9jT5gE/xAR9mnPv6ZP2xB7HDh7OYfGAkEsbux8VHZ8HXu++f
+z+3Cc387bH/MjcZpXFcykU82qnL00KdFKrXp7N8KyNDQhGWYNMw3rT3zZ75V+u8sA9PMQ6Q/TaK
pUnzcBsv2NRGFjEzFoQ49FMbKyghKh/HJd16/j6cwwskGxhc6+8PXDX+2OA4cotRp6Yz+FQ4id93
jLKTk5GW5el+6mljUgPXbwQNCqqJyOY4h+nuMyABcKoNEmeDofh+w72DjaGzudBsuAiuHJvvxjtt
/AZxp3Hubh5WMPBJnfAdT7kdKDz3dLPzfB6tz+iIwg8JO70nq9nZbCA9gbVfHZTrWNynn2mFxBYy
qRPUT4whuWHwQzik+XW8SWAtPBoYIl5e3q+vq9I1x4vUCRYzwEbc0jf9GF7OWCN5FbK6EKfyTz9x
PPIAhLuJR2bv+JX8Z0YTjOWw7IfC4w8IIZ0eUA7sk1iYcR2gpd+zJzrtlGyaEm2V/el2j/ddMtdC
Y5XMxeyqZbG5093WoSrDDx/7UDHLqjxtMhNGSX0gjJkZdzmv7vgD7tOk5IncxicHTcMhOmFQJIH1
x0tr+YjYDg7zuNhuj9uBDE1yRsJ4snti6XrbBifvxMv3wUW2WfHE5QacmjwIWkPHMjh9mI7hYPGW
PkLdh+i/ODjBltdA0A5OOAZjK8YChmrfC4h8Jg8O3OwaYDDk41pFYnPJGnvHCxPcTXVnMlkTAMEE
1LsGhiu/YcXj40v88SbiF0X+XhUcnTsEhWQ+j3npiKEUOYGjz9euglJP1+ttP3IfHJUPfemA60Iw
+B8e3Z+e3K9bzbWzzKrnnctDWLXFpiHO5OFA2NnZzcn+y3B7xOqlvMcxCUGCZgbpLTiFOdbDE1Qk
SC3GsNv2DeWxpAfoCayF/MNAjLnT16Lky9v1ZV3o5Nps9YG3S2xa5pkQ0YHX4mEuQiGEAz17V08K
hQw1hZ0SsTQiaYL2hNWxOp4N3gyNhjNjfOUcp5l4IEIZWgsUslkSLH1nZvF6LRU3XKIXdYka4n27
96uJc5z5whRZvHavEDHd52fhW37ylPvtmnsR8EiscS8d74dJtH1roPK88V0id6GER+M64/VoJu50
43x/05Q/qjTN1CmjDVW2ZNs0zS8F6s2WlWNhctPsLSK9q+EoA6jAGFlXO77MpMt4TsXyfsWvL8Es
1YQHw7Ios81oj23lKNN8n9x/f0iG+ec9omiyDQ1bHwvs58u8UEnzWyy1h3TPRB5fR9t7EnGzT57x
vCzG75G7arkv7Xh1nDMU8bmi/sptudjey24ZOvRfi8WnOmax5a2dToI1APecAOWPKjAnHYvXEKyt
8fcHrf7xYOm6ZNGScCUNSbZVcVK/VLtJ2l9H8WCSCdZuY4YSSTaxyneLuVmDfPK2wck3y+4H+chG
9CRdFrcak4Pra4wZsJ43vgrluh7mMSODAcNoNXVewYzkMnds6YXJ2u1wfzkkgaYu8mIBiGIatjOM
tB+eBltc2t9r9t/PQlSTv5zFoe+K5qZW/S5HXobTG3WHMhlps9EDCTAYF+Bt5aKx0Bb2rJUdFXeV
BB9T5toW0xAIEP3gpbjUYEtZ3ZlTDXcax8O+p5wMd5JbbWyvmMOAtUTuyuS4OCH5o97CZjvCyg90
Yq5bXqOEUACSJ6ODdpz41/MYgF3R3JYaidUbB4f1WfYNSDy4wJc7CZVzhvGSzggBXle7rSav8vpE
8YdMKPFpnE3mEalbhBXng1IoUk7jAc9xC3aWl3kXmAlv9uwoGH++fPnhghp/9n9cUEWRLU2xZFPW
vzwWtXG4jMoEVpKpb4rjIVTsk3ce7csDn40js3HCQ/C5YJhdl8vrWYdO0zllFd6OswaNTix7YCC+
UQ3RmUH9gFYo184smaSLxBiXHeA74BU3ND06knu5oCA+T/JqIr6Ka8thZNtQPh8PwoTt0k6zgUS7
ZKH3fja8nviNAKyTa0GuxXOc4kYZh6PcjqoBZmz2eGXr1+KNVK2beKfUUwvjy1Sqp43SBeYhm8qt
8igVybY9Dz+0jtYfiIF4mX65al8eQ2UU53ZV2cl++vBwpRIRfy2Xc9o34QmP7mm8g1rjvEAoRCtI
OijF9WizfJo87cKQuIMNKm9BTeydleMsXFGtiuJXlK5CzSdCVMZETkDz/bBJvoYZyEZ68D+IYR4Q
yqYR0U5B5/xQ2/0Jan2elm4okqLruqZ+Oa2T1AE3g5tPE8ZhVXcIM5KUICDVub47N8z2hnmKu7XO
ECtDFnHghcp0GaDyoz7ZY7MhepAR9HAx3AO+U/a5Db5fxP769jODtRVFUvn7y15w1bprn+uGNS0Q
93U+kIKBnVWVTbXk6UiqSXd8+P4D/wT4xRX55RO/LPVt0h1sKxbEApd8ePmBQJiPYyCoqLGH7/EA
7piLVmfz8cMHf67Hv690tqxZhq3CVZEUSCq/r3R9bDatUjSiEID1iLLgQTSvFCkS1OZ+N0foA5NL
+FBh2uqkSCF8zGtWcAZT4aKVSUtEz+cQLsUTptR0hCN08yV/AqsGl5jJHetj7eGAhPqdb6JQ1Lea
Tzbykoe3GvybYzXLBO+FBVxrwcJFCoDcLfWM3XuBLQsSjDjE8HaVhc4xFiE9LK3PkJjgjDuFOn40
Xs/OggTrE2wfJBaYOve693gNTyua38U+uFoOz30jDCefb8wZuiWS1DLC7hI5HIR+/InXkuRQ5MJW
aSZbESvSvaVOhHQtfMMucX3b/nDRrT/wSN2WdUmTZU2HHAQY+PtFVy7GkKgt1Zf0VNP4HxcQJNeF
7yWD7+GGY+ER0Uwb0a/fpqcIdruC8dZrYjo91OZirAb5UoTS+spOp5On4R8mlXeP1HHSk/YSb+VI
ey0aiLiDZ5FkRKyBGoksHQg5SF8ud8orVisiHZKkHPZPGldkTTrdMqNWhKzmqkNEjrczcwI90Ci3
amwvIqgkj+c5Q9t9jadlMkkZ5eWzFKIwrGscd0tPm+M7gCfVET2ThUZOigSDWXjmGi5UbaeajmjX
O4j1SKsZRq7uJS963qJRd6hL8nEwF3FHzvLpjspkM01n6y3tFh3Hw/SNdDg652C8Tib9e+6ns2RT
LDKoyTAYgocS308MMSe3OWxATA9vXBSolgcXR8ufyAgMWf8oD2zZBJSH4mUphqZ9XcAOqh7L56Oy
O+IGx46JEyv+2dA34G43dzVc26eekXONhvB10B3TYa96iDfqa748Gg5AmfRRI3BfKhz264m0soDR
GCDh3sRQlznEBgptioPgOFuksnNNxrjQXJ8t8Cp0NLB7LAdPyHZ7guvz1Pnm6wFFBxLLA84R5kOn
znN0bg8SrgzEpyBMgkmHov4a4FSKTUmNlxPEKsL0kmfc6kAknea2PN4nd429oFiJTgqMUgZX6ZvN
oAvfs/OkeD5Iixag1JwkWCsz6zm7hLxh+lnSjtWuQarDaCXmS4ZTMgXD80yPzl4+8uRhoSTz+Knb
25hcvV33Sr65dlFLIXK4hQRo4acM25oaD2PvDufTCASjXOGp6hg7pL2UKqR3CJjWqd95aq17E+cU
a6Gz5cO7vgWxwk4ms0Ix+S4n9MFgFtXjoE3UecwT94JubITb/RCY65EPxUUiScrM1iP9wUg23Q51
RB9hB2kCCUQaOvYn+Ipl1MITO7/HDWSfEGevNN5KM2hKMvhsu+qW1xXGXCUM+5BDYv2ANOV3Kvg8
TMxifsQFyjNezSfeqfIY9Ovz/XXYxsU6e0274Chz9xDekeUzVxUIZxOQ2AuzpfeejGVUE3jxXze1
O0BLJuXdco2gshBnMR8zXQlSMiRsNGo1LGRLGIZ8vzhZ4tn9fUPQZaiMGiw0xZRk68vaNFDAwaOQ
WgReD1ZtLircXBPwkNh4GHABOnqjkX9TF2eQ1NG8BAlBkC3DO5oP5+4pwdsdylKJNDhvJsDMsEbD
0pJnF1SvdTwvIdTaCORRL7K6TfjZvsDIY3ge8lUFBYW91YDxioqwgv/UmW/GcF+1RIByBzETsnPf
6KIzFdgNpryBearxBM1eVZcYWkrZvrD2h2rWDxMZ/yYZYQ8+ROdMRmNkr2sIC4M8adtnVfdMaKEl
ijYbRkPrj+RlDtkvx6896Ty7RRBXMYggVIgINSM4I6Lssso3sKTUoRAuqw4sdhiXox+q5L/UHWwJ
Fn2TCdtJMr5c+s64FBSWMYzgITiN7oubf8kftGRfqus6vhtVy+9vtfwHuUjnVv/v55limfuly2my
fHRJLG51jQGtsrbBr2g9wBNRaNovnP/tp7HeXwpaWabkMwGsVHrEL2OHK9SMopEwYI3zExRN2c2r
Ozxtvj+vv/WgsmzYikwTagvK2O/ndbsWl7LMO9zObJYmKV4M6TnqL83cIoEB+a4mGXPjcnnvSyXU
znDtWkFUQUEmS8LtC2sJ9R5lYJYyW8pGt2gYOlYYZm+2NdUsYtdOpuUcNSDSrEEm4NzyKlSLy93J
oPw+ql52HE0Ohx/GSsof4wBxt345KzF2+uVuSXJutfCLwD41FiQrjVThJoud3kXPXVXbN9o9D0p1
JYUXzAIWeJ8Mz4bg9WPJMVKnmZLNzhjUasV1eh0wsaCSOJWuLXWL4oJxppUnW14rn0ft+/sh/1nu
cOSmYgADyaoEf/X3I68yTUuquM9nNH+WDm2tZ1gENm24/Y25Rqm65ysSQsIoDGxwvv9w1fzrM2fa
Or2GwSTla+tZXm0rL/Su2xUuVg++BHHwPGs+kgWfJ6J00Q5HeShFCkZwgidYe4JVWLiSb1GOC04h
W4BfhvVOcQXyLuFRrYNkge6gojH4qTSsvS5CyfPJN0xJle6iLhK/R/yXA4KaSPwKxUWND5wSwyOo
P4mHBvh+Hxz4VYYvDuHAjw5R/0p/zL/by8vnB+teEkhuU2Fmp86GxcWrl2wU/pmw1I65Lt6Ys8Oz
BFSuMuc9hgRni3BEkd3e8M/G614JTYhEkJzM3+JrFds84lp8bYK4V8iY45BI0PckOnF4oK4BhTfj
NvHjOr/T9hXPeughAwp2Aluj5CEKIIz79lGENmSH18YztuLXy/xi9ia3ZEZG3p6IGZ3i7Qty5WGB
6MqBsPiuNuISSvidlWHJ6BsvVc4TZuNM+riEN6+cnbm0LXqoiFAY3Ph9+VVcG/GvDIsi/kj86xAx
DZgJNmjOL7lwXzQSRROiZvJ7ASwzIRHEROzKTkT8EgCLf6B/ehDjcd2tvIQLqE0unOaFf7P3w6uI
GCdZhGRQqmUfErM4W/5Pezhjc8Mwggug4e+sfjA84aJcQx3ahenbn5BzuxGQndDUa55IJRNf4T0B
LxR3kGAIRuEIzDleNEBCRFlBi2hCzNRJaMJ+HcianWgCAMZfF3rbQCiRqwC7kJSHUd6KR+ufB+0f
WushHAWwgSIcaDEsFgi2SRxLx+d8ZtlFBBpRJDf8mtTXdz9h2opYa/4oEn55p74UwImklX3MCjgr
s8vYfFUub9IpOrDsyVihjRS3rek+NJKU62ytYEdEnUj+KIwmhapHOQbZBeNgw1jq1LTwqYb0CWO3
7198+++rzv++9192U8OUyy7tWvHeD1H8JH2+2iK8WdCHxUPzzxv3z0v/PwRhxa8+al7+NEyCK4m5
AJU8IZ8kBKKrxBMolguFDNfRq3CC170rtNr/+U7sYHmWxGsj876JzDZ8emjDhA7d/GzHaMgYv9GX
mb6ItJXwI7Js7HluDOiEdRGZjJHNjS/c76+G/NeyzlJs6K8qkNonIPDL7qGmZRanbZXPzrriQCa0
lXpS1mvB6RwO81FHiWOiJuHdMvCMatCRFTDeh6ma+1jOVIfEuyjtD2vz346JVVnsapYuG19nD5Yi
ycatLw8zjYArbG6wy06ZEl8JJrr1a/kUL76/CGKW8fWpZRfSmOxIhmF8PjG/XAOpV67nW9oms4Kc
4XotKdu2fklPL99/yl8v9a8f86WsUhgIpklcHGZS/n44gn+DI4z0u/YqLdVT515oSzIFk58RZqxx
ub7W61G90dT7fIDNj9mLGEp+f0h/vdDUlSAJmm2YX5nHUplqqtKp+awd7pPyOUZjTsJOp6FR157V
OPj+0yBU/+VCq9xVQ9NpJBh08N9/udBJJw9ZkxzBbjvmAiKuIZ5nsEInUqQvB3wGnoAeR8hxrYnI
4t4ciWAFmgQSBY3FMQ6PYV/MNfmuw7afMgdzgTjGGOAwEcN1FCYTY5JurgfX9RH/ApGKTKvED47G
1qx2VgyS6MGYe4ogWj9cwX97XLj39waeYULBLPIXMUqdSi8jSCeAj9v9lpT6bepGi086wPP2LWAG
JPInm1BAKXvhMEb3Ml6MYxeXrj1jUfSVLl37xp5UgVBOH/zGmTZR+0gwHdOO768qbKG/XVVN5qVQ
VZkH+EsZdZWbPK40K2FU1wA7J8+CaGI7T6oHSQ0kTmSKFkzLsLoFveZKcMneUSdi/oBDGNYiS8xC
xqiPKWPEpd2cHZ/5Wxh6O+gpoed5Tx4OE5tw9zQvnDlf75bekm9kROVxRXfhZgV0F4a70Pd9N4CU
F0URjmuPM3/2/j5bcaVDTCnC0J/x31v3EZO3gZGzy30eAYH77iPJIAydhQvGfs/1Ne8S7gWG3ZN9
pASBQGPXb/lYCPTF2MR25i+73fLlhdxdoY2/wzR6CrWWi/vGaGOCcVM3Bbi+cOecfesv9lW4eB5v
P9BKv+H2/8MtkP9WgqtQmJgIUU6afzRM8c00s8oe7YgaOaxunrmtnE0DmMzkMVImUXSOuh8+83OW
9HXR0nQN4YAGBReQ8vd3Sa51WNKJnOz7ZU6ZaETX53M4eYgNWJBGO+mscfrpmDRfTpGE3sBhYRCc
5szMse7aFLUPHASdI+gmeAAqD/TiA7YMD7GDf5F9V1MlcA1x+tn8tOX87XE1ETtYKB2o+80vkI/R
Sre6uZxOM0zzk9Mi//+EnddyItkSRb+ICGwBrxJQeHn7QkhqQeG9/fq7Vp3puDM9HdNBqyWgzKlj
8mTuzNxJzPmM7bcyrv33wvjdoBDLjZmXx6b8l7C5jDbV6vFynnV3ueQ6KWH7QIIYERe4709Gkz8M
R2qr/Doc+jYBb3P5ajWnZvQ30ZbPnaNFMZc53irASUWtgkhA01ybRo3BtJmHAJNUNKogkV20rMO8
s2PIkuac8l/UcTpD3FGKc6UYNpcy8U2jJvHseUjlCB4mFTzXKGMRk+7xknweS2Q21HAwrynKcKEe
YHOzjEmc5F+e0r3rGnlaxC/Az0Y64wokFwdFTgb6EhFOhFh9Q/UGRgSNXX7ZHJXbJK0Vx43tql2G
Q46Tltd7ykRCLAYfX9L4w4j8xgmcw8xjpWSjrLP2n51U2Yzzk/N5c3wMltSugWP0HW0dPR1wVO2p
EmvbFDCktATy9XIjV1N9pzrT+6kJYzBxoZohvua9OWGfAwJCB3gHtFzUpgxRUcMms4gcrEn/MDQv
S1188LpBF9/fWPyZgq/NGbpxGQ35RPIBMXz//azFPz2re+/fJkS2NNpNMyvUTE2TImGteHO1YKD9
h28Ku6T6tYGXPDzmjNKqZQwRVUR1QJPJTCTTiPCnGuPjsPwAwdc83bhRbf2pwWIgNOlfc/hvw/OL
ZrxdHk+DSxIdH8XqN5ipBuVaTDXT1GxlJaWG7HSoAashfPjaNaJeNjWNMYi/Bk8atpRk538150pv
0kXdibOxyXY7yiNhD0+6Ogd2X2z8GMc9cr66FSpf8EVqyWnNmJgXTLmkhWKA+Q0Krl3nIfk4ZbsK
6X5q7dn2FiKvNuXvsPvG/VnrPFSf8IukBRauPu9Xi274S1190fWTNda+s06LGgrd9AbnGF242wum
AClzxAS2AOhTq2DU/6npa1pidbarN1414i+DtfzN7bmbx3uPGQzWM5ILs+0NOgo3y5NBSovIH23z
Y9W4CURK4UNPYgF0I374nNNEIXwi8QTKGN74XTFdLxXe+zh5Gl348rMJ7NGsnyie9g2Em+AI82os
J3+WH1mccFTqoYd2CUQfl0aJp1q0mJMJlW14HDrCiloRJHq83XRJz3Zl+o3/Q/hAS4rtFaV2NMQ3
FLqi9O2tHeh7CvDQXu9mVzjD7Q7bTX7ieWioqFfl4bgI1UWd+u0BqBvP4L3HRKfbeA2paZ+bJz+0
o0QDxAA82xtlh3Ji4zL0Lvojh952051yuheyy1JxMv8Ijwe/Nj1lS2YtyOLt1HH/QkBgFBe+Aszj
Z6O+DTgOp3R1aCnN5kJ8VaFVnuRTbbrrZ9pmQ+lhJhHf0mOrLtFBFOlDaWkX2Hc50uc60jixJGYn
eEF6MCf3fI4wsBUatenOBjfelLEcZm5G/VU6US8N50vha5Tel8Zu63Rq+qw/4SmHRLCJXrGTZzwE
s6D0hTBdcV+n6wGGxfReTpW866A1ZyqE+TnqU+2Utedk92D8NmxfzFRb4BWciR7qi84lrjh8NvZg
OiqB2z/eQ7HaKpPrs+h6EWelE97pP+qXb7ii09kLOCC2gtWS3oBAuKGXrkhUgSc45lklOaVSICfb
tkW3fMMSLsblm8H7gsuQ28tDRBzJxaDIUCpovIfHs1urBDBn23tkgHOP7hUw8sUjiRDZjKItV2B4
F66vcFBe+NaW04oJYB1SKF4OhZQUJYvuWTOF3kpahyohzmYRn76yiCDJNhgtemBGCwdBenDFCXdK
iTwQaKJSlHjuIvcmXEksj3Qn6FnaVNv0UpNuQCKVnMg14UH/UBxxZfT4LgfOuqevhKuCH9IMr124
SbEuKAZZZu1MM2ntEdZJa/C05x0JejraleMwruBXRDQfqP6TjTPNxWuG/Giixb825Lko9EkZEUrj
6pnm4MkNYE8bEP2vu7ewKezbVCoEWqJIA1tQpe55GbaK6MlPwyvTqDaXHSCopseELOzTW6Yx/1yT
ZlHis3WnBJhh6KW/S63wrkQChq8CXLpkYQB0AXaRjo8RBe1xb0uFxzKHzngngoVZ1aGiEXl1OMV5
n/kheasXncThRpwRR/0kXnbW/GVwaIGsDsKS53+ld2TY5s48ZVSvNsNzWSjSZA9bPv70OaMn6muE
bZCjd2/nGHanJglj/LZXDjyZL7y68F02d3ABARNlmpMNB3nqjkPJvI5ndHcJXyETK6on3TP9PGFL
3bxCanpT6eXj9bDE3HXs3B+nw3TTZHzYZN9BjZmCpBUSBwe+l2lSnYS7OdQ2PFWoOqMXKrp4ceaW
04DJ+J5noJ3L3oC0ODddDv6aYuq+erYTxjbuGDQe6cHhJ52h7f7vVfxx26b08V/vbByhbX7wV1tF
uVED5kOx7YCVu3hUEnwWCv7dbL5cqd6GFYhioIJw+ALRCfC69/NeTNcbL+qBCZ1zjiGBXb0mKBGp
UvDXHX24oGREvc2rTU9aKBdOd4dzy40cOt7x1wAA3hHYMHwzqOLst9xD9P4TmneaB2A/7Rquwhx5
zPYZSU+cdyD28sFyD1nO2Ti5RVff7QDWlLc9pDdyYLyUI+vND3iBEA0+j/9n4xVFLNSkijEctg6I
Hzo1SoV0zHjTJNrGcffiYWUroItqBEBwqahByD2yDbvBtt1ukfxcAaH586WgSh7ZkmLL4hETf8vO
2mbjKbYzN2yBgJQ3876XKLLTZlB+4P26d4NWNCv5/RmzD1XulD9rshKE290oyg/oEQ+K58qdMhup
ybxl3/NwRadCPGwGUo6wH/CryGUkZvAC0d2on3lA8/m/tPWowV3mJtcA7m9b5xNOMmKj5ygypCOy
54TNXR2hN2DnTW4L1Kc73CzwHlA4YVq3gGehtmhkv/fxjA9xKrQxGYj8IXVy/72f1iB6bo+pVzd+
h8yKekykj+ncGLW1KXa4JYJjoPiIGk7teN9jU3Six00z/4NiZo0VXoHJZ7FWfMxjbegRUBOHSREp
ROVVRJ8iQdIJZZf5ZCL0GZJInS0KSQUh44s8i8jpgOs3Q5KiP+PG4luAXleAL9J3W5k3jxg3DKQn
O36hVUO01xpKMg2DQntL9NccX8uS32tY8Gf9bONU3z4eu1pAxcb2Ly9C0sw3KGKAl2LZgr89Ht9q
UKT87oDMFB6/AEmPgaNH0Lrj14HePbqZtqp3ORI8J2TNJP0yn/kjfO0R5KgSeD24mXZ1jVRutt3Z
cFXP4VgqxJBAcL0ZGHZwKS3JUz3jFhpx22DNpPmqrQtX2lDBYEXXUoGYIlCC5KW63U7HN8tPuGXe
4cR98vsV5p1OKkH0as9svt3QKwiiC6aX48XHgtiYvhbgukXybg3rOd714AJrbvCqbG/OrQV5QWX8
U0VycokLGMWTl8yz9x13IeVvXeIL1x80Ib7BX6UryJ9BQ9PST2E36lafcnG2FdrjdyscSLYseLj2
XMvjBo1d+9DeNk53/j2OV53T/aDJc+Dg4x1PjNstdQhIAgkX/0O+lbyMSJ6Fi5keCffff9kSn/wW
7kIo6MjcfyxxM2ejNzy0veGeF0Et79Wn9FE4fd+YDTUlV3WPIGmXho8YPKqatU/tEXm5nlPunfgW
ULlFgR0bxSNWn6gOQDd43RwTwuE5tJevXo3HaXttPRljvikzOMGP6HVth9/uG+H6HkVMDMfZztNd
/oFW45isfviNQ20XUarr1TttG9nWPzveZ/LccMc8iTc0JdzGRocGmrdCP77ZIX5qI/Q2bukue84x
/el6ObTHkJDYdH1/5adRvGpeoFePWtSyYxQonpR5Pt1VnxbNfIGM0fWrZ0Oq0MxyRuZ5lHb78Xb7
drrbtctPjtL2rfj4ja+d2ys38Bx2SFHlQGVJvpVPZcmgsWmWILjqkIcaV7rk4fSpdA3Fb3PTKd+P
cYXuOgQPt0A1nqg3j+TZdKDnGPdgYesXEU7R7aYTtfxCWunibbUf/oY8M02GjblKr0CiTX/c84gd
MMmuSdSkeF9cITv2gstqTVp6tkcFZUwPdEm93aqRYc8dfLO9xusODPYoY0F3ypJ4yJ8ILZQntaLR
C3AAELaKsEYcBjPRiYWaJhpqfVx8Rx98it43DU1+9kJibNhINmxD7lIq46T4PuNhY3ti42MvqNwN
4l1rWl+TxjuNi/SBvtdUCPT1gB865zeYPBluvbEOc7E2xvs25bFIA05FhQsp8+yycVmW6X+HzXFg
6JuUjjBzmODRZrWf6QfBrz8bvzbEcuwBdtY4jliaVAHddMYATEV8D0ggpNAq3QaKNUpOBMxp09mA
P+3KVgbkZg76hJW7aSafpOyvwudcoQYbbrF1fHPQnWr+9sxi6/xW/GFu8zj2N592VgwZ71LhEJzj
DvW0d6Dg4aVDsDPJbOuYYrfUFp3W/X9GYvOsQfr2Sxjay6czDsmAOJy3dgjfI1jYlims+GDSs8Ol
kiPGP49kNO95lb6m+BaJiW1taJ/ER96fNBYe60jIgA7+CyUvieyqAxg2YPHgryUFMLNgaDhJ8C27
QXkNQwxc8cYRBAkTIgou+NPH7LcSK0metBjmmIyDOD+kMCUtc9FmnhDp77bUZWybi1dpr5IqWnfy
EDb8hRlHiQHBwRHhAodbqMiBBWfUhZzUcnSVG/qJYl2sKHvVGApnyaHpoHNQevDmYcspxlsYd7Cm
0qzRB1tSWqv076SxgO8gV4MDh5gMf0Qg4QcBXjfpaQefEmy66Dla4MEaDwbxoYF6BrKTKmmamhpc
UZ28tEW92DCk3p0bry9JdGeslSTubMCsuGRLXSc8o9arKMUYs1ykRWRl1Vr2K+0C1c/hUIyjbyfA
lEaRp9ksNCjTZ3eMmuVGmefzyR1nt1770r0iSCFnV6X2vfh0hjuzyT2mk0YM+OHnpB31ArK6IVAi
ejyncxcCPKeuy6PCz46zEVAMqGc6aY3ncGqHY85vyaez330NeqEX/yo+Qu9LHDI76RNLm91zDZu+
LMgl1g9bF7yEXWfbuTF+XMBocmWhmSwKjIBnlbILpTbVhcqxISzuMIp4mODfEeevU85M7sscYhxG
tZ0nYgJaEGapoKnBL/AZ6HBHg0kXh+539Ri0hi6QuzoEQR1MbmKci40iKlaGzgubWYkFBaH4sx3p
zp+Lz19H/qapX9V3tR30nXf/9zVu2bgtmlGYyGyxT6iL9ID9HT2GHtswIVU7lcqOpHrr4SFXOzG9
JOQC2KKA1p0QSvmmDA1qQE4EnsS5ZmCROzjxUpRCGKUosjTvb5iZ4n5TVGnVZGyCFYhEqsmDHKTQ
hmZEivL0IfID5PGaHuCkq3BHJ91PA8B7rQC/BqzUIlaGk1El/DxcpGhoMF2iulb6Hv+cRryG8+jF
iX8WKAK130LMcGL95dIfyBl4Hz45NUfUE1QL3326A4riu1kpgZxiu+Y5c1X5a9dD4Dar0Iw4E33l
3zwgFZKc4u/BD6c+PBFt0XOFVgI7jKngF14G5wQV2N+DV4VZkXFWpQ6fbz4A1onq+ali4zKA9yuV
ow6rJddVJH4qfKlKyKR2RypJToF0NbhJ2Qn/Cc/iU7MekdtImwbMSUiVUuP8kauNm3CwNV322jD+
LjVO3UKDWj+D2KW8gzJ5BH3b5LY49PcO6ZCtn7rZ+v6eMqWcbIyZr2l/1So1qsyiNV1MZ3ZCr9gE
Ev/8JH0dPk8dGgTRf6iiC99qKg4vVtlNE/mVhtTRzZH/m+ND+OCQp5+kk7WhKkZ4LuPDJ9I1fTRX
vI85asMI7LgpEFzIQeccLK4kNi/Vq0+qQm7P6vBuyJnqNRUlER0uiBFRZvyFSDDeDEW5GXYPF9j2
tRSr3odoNUdg3HLv59r7L9xT3RyBwvwZ5a5cc5vhnIRZFVy3nO2r6y+i9nD0FhrndxRv44po/1Vi
q3JQgPzk/ljEZyKvCL9ukOAMldAcqw7+ebLFMaLetKScPtX2qm9s16UeAuoy79OWjNLcXTVazbLa
yxPSNUPwsPmm2+kAxh6D+iDAe4X8XMq81DEFk1itRGsnH7n2EYlxup+2TszTDLIOFsy+zivu3q00
LDuuI0s5iPFCp2TelU3aWkonLSpnvAFjVH+J5VOq1IW6YKuJiRbmbLvydOc528YaDpUwjVPF4PX8
ZayRG30Z1aDM38HvdG6cmPzYcUYMEs+HuMSJOm5V2aTD/cNgKfeUjr7Cb1T1Ym1XooQyyXejVCT6
RfhxJP17jCQvcarNzzci+ncCDVS+Btl7DU5A+rlIw7wvQ0s5IkwR7xvucP6aosmraITpUYrJEGQb
OHJZL3pbhJtI60VNw+G5pKo/5erobAW+p6mrTFuH4ZlPpq0slyzZRp6zQJ0rphL4DHRDnjL5cBcg
G2LyAVG4QZK2w9nmK5hJY252aqNEsVskfarvFatX3IIeZfe63jAS1R9inQCCn0CVzQXhfEeK8yiB
0pElX4T5rT2/q8soGbQp2zOn0hpsRh/2WJk+cZ+0tTbBleOw/tScjl+EpGsn+RN6CC9/GF63u2X3
xPk++2a4pJpXNu1lF417q1eddz3Ou/LIf4tPY3rAPEhveDrDduess6E5JG4ar0b9yUbYUpWbnl9o
z7teM/w4SB7qy5BRxXTEbs1qQ4MMGqXrkFiPDggvmG+5tSZKMWCcoijYDGCo+d4SnNJ95nwvPA1y
B8a6eN0AvoEV7vgV0FoOxg4RZUugguaoDMZMlWNz4J3GR/r/mbuUWuPPCdrw7hpqazRhFYRgEzt/
t6lF62OPW6QlXtIOVDjZv9qH6DJxgt0erAHtgT12IQYySjQG75OTPsxf/3J6XdoOI5rFBzRWdIm3
CbKS2N3UwNikWpVmzq6jDJs+4fhOjUSMxlS2eIRxtPKSupkmDUQxsnqJKaW5gMrbocS6+q+mq1CJ
izuPSCkRmnNCjtn8050i2qaq0qnGKcsxfFIJrYHtHEtelL75R98LmXjeGEzBB3MeuqIXQ+gmWXcI
tFdmYTA9lBV2pc+9hyplj/pPJ7pQ562kj3bGF6pk826ZM5eI8QzMYXQHQrWK+iT8QrAwdtOIk7Xw
nE8uGSUE44RAU83Stpp/eyxKKZuPwsJ2sUboalfOvJXpCUWRf0N0rrphiam77NY3dI6tRA8dcLyG
vU+7wFoJe1Tx1n2dfZ5BVzw69dNg5yoNWIKBscYx/QeN5KX4ppYsELB9dV8YtbI32VShQT/+QTe3
TqwhTDMMH+dLCj4yrnMekR0zHYhgAl/uoT1+G4E2bQAbVX6XLCanpo9TorMUA/7tfHJJh4XrelSM
2ME/BcaJcmWc5urzIAG0KtozkhEJUqIsOuzejRJ0/U0qij44JPZHXO7luVA53oIuOibYoTSakaJm
EYXfUOjtFzBSHnD2gom8ocsEQybQj1DUMRaLXfc47Vvzw+fPtwB6mBPihywnBl3Tc9p1Zdi9dH2T
39yAvbKRhbtHQzNpu69ma+6sOY4QFQlmXRqXrh0//Q6qDhBIxxgRhyFdgMxmkjkeV83J0G3knKPW
NfgLagu787uwg4PtoIetiUrySE6XfYCgnEiCvulUYBdyutqvZYrBGe6OMGNEzyZ1wRS0+liTR9mk
SHuyrJHeD718f9c5dQ4vCZyT16XP/bE+v4M239x+DL3nCcnVmys0jCEBruOvZbUxvznDLQntEPw0
O6K8xx/WCdxDIPm8x3pWmV9hK5BhVWqUGnk0S8FvVEDo3NYx2d+YFmrWA0rK7Tpy2d7DGrD8pjXT
3obKgYNrYqGK2HXz1gUAaNxY343v8338a2jLu9qJahlkRq2b4/LdCNZr8ske8JTU13hF9KudY12P
Ojb1YBYeE9xgEbI5uA3xPSG7Z8jxDcjAEryAylcqVIAGDbgeMRIyDRyuZZyW+F0o4VNo5VpeM49t
ot/X6xbwAS26dECdT3Cwa5vkwYt0Jomi4++awyUo3uSmoBeCVzfXyr6TCEtR5p5FiINDF/evfmL9
U4JdEeEYGjmVu123TNwEngcOLOJnXQFL6ZtaDvXfuHMMeivOjOLMg1CZwFUWP4tpImZ3eF4Zd3Ax
PjVecYrgRjHgQQvLBuE86e2+8JuYJ6Jfj/viENABVMDbZ3xH8Bv7XVQffx7xj0U4vPEOYm5pAwgy
eF/d9On99WX7EBUex43N6Br7TFut2I6w/JwRYU7k6zpSBEwMrpgS8WAgRIUWjulnOyDL48661YcV
fjYCsbjejKvxKQ+nw22HC+t8l+kYC6SXDgc2DGk3huSUzTGt3K1Soj3SbQEnihghk5sy1RRYU8oz
4Zdpj3o7GCWd4q2myQakc9TThCsQ2xthUJyg7VvAOaRlOIck1IWpHUhSqNfwlTL4AaFNScEQglIj
HqAUojBnWTfqkKdnDTm/Sj0fj2ZOzMD/ofpDq5/Vx/xP5WnfQ6AWodFX02WsOFEquGNo1kj2bZvm
3/4Ods0Ay4S9H69cI9j6AV1mE2TnV4YXiVVm+wQ80aBxzxd5DptFhaQRt92fkVxuHcpwN6YIPkqa
ca196sZc5tNT+8rddYRFXK1XYHCptErkgSNmoxY9qeElrrWiF8u0WLtTB4LtB8ln91R8ZZDv3oKq
g4W71VDvDv4YtAaxHyWnHXzqQKorLKxVHiz1WUOMERzpHlJ8ZpFpTcoYp+IGo3QQ5xowFfPXCVck
M9QJV8RraKSFISdk7YSjPTtYvIWaAW4VDg4hMSIYYQGuWNcF5ufx+WJoTIUIJVDkYfFYm8251SDm
JtwVrINbVgAUjI0yqsZjtYpLYGKV9gGIwqaJEQaAROBEsCLlRZ+5yEhYD/IqDZhydvOpQRPhh+A8
hIJSzTk+IaRDF/aA9VB59y+DPAzFQBTceUz4DGraHPEWyIx48+ptjCpRGhD18pH7CsAKS44LGBKm
6Aq+cSWB4LcrOmnlvpQDLDQu6zLUWa1oDN5uZEv6vUvS8xQswjXmmNkjhlMJQHrFERExLukFETAA
Ohxz6IL3Q/W6x7yfNQpNmHgZDMdNx3GhtsK+J4Sys+TvXC1A9MZgZWD7VFAIQnEfRMgSb7FAvk8V
sthCl4QO+ysbywaCTTkbCD9DAPI7eJBbJG35uCJMo49tHScA8hVPgRsAiUgtWHGvKWVEJMQYaAq9
XCyJaA6qtxkaYmQHrJy91DrATSoVPO+w2zOtKoUZeUdO04QLGc85ezUvyi70fqGDql/Vr8xXobGh
U87PORy3TGNm9vmjwP9O5uor+wxg87wftef9Q9ffAWKxK0WAfb9jAuJUH+qaHsQEcnkqHIhpXJQj
4TblaGfbuS/7TpCnwKKCRrezvSvWz73My54bedOy/I4VJjTSG2cJTU1BZWays9pzxYNcVC6hcfq3
TbFBaYBfxLnbDwcoXRJggCgGrQrZci4SB0yZ72+CTfnWBQRc6P4HVu14pe5+A7QU/O6BfuiOQ81B
TgD2YyEfmR+CQ5dmrkN+FtJDRE6vGXosmqda/fZLrcmXWAAuPnL/gs2OZU6iYcBJlmAzAvwKOb9V
Sqrbao6qokKAnhqiJM77JodJrXzOIcICgKFn55aSMehkeGJxCxLQh7jMQXnhFYuPqUB81FGK4Oao
7IPmT1DpV/X56wBnkRfRN5uB17CK8BSZVZJrRAQHyA6lVjUyeNpUJanggqjnMB/dHSyBpynFHv0/
tdTAKN3kJi+aIJOXsDeItmQ+MJ4elq8+hGLbbc49A9PlPcARJLjbcT6jNgY7G+pSQgkEvTQJexcs
RfzqGBNQbaWRAhDyxZPexHVC9MHoBaVtQxwOUTX8b1RJUJQ0o4/Q8eGiYUuEWxwtmmpcIFNLNrlD
c/Hp4/Bezfsux3cXnlYNWYxvGrPruKVtGCxQm1c6+gt/5gtkVPEBpMI4CA2ObVrxIt84PLOlaRCB
xOeJVsi/atO5H2V4VI1m9lJGFtpBJkyWiRHG+TB0i0wTK9kMVfQ9Ov/gUIVeSa3EVgIBGzoA4fBi
W8RM0CPhBWhwpH8UA0eqOxJiMSNabPJtQFnC/8Zk+GFM6PTb5H0GBqwNUqxpi43jwQ/Hbpf2h7/d
c/VQOIeq6PZVcDcAPzzaHBysZCey89Mk2zL1ZEugi7bdpFizQDUS7KMsfo1tF2MRW6rydRhq/Pt8
AQWbEgoBODgB/oTMbqh9oTWX9ANKgGXJ5bmK4It27hhNaYpI38awc9ZPn5prGogBjqG+Rmr4aRvb
dwAKLFR9OVpD2kJa9049zTD71qW4xWzzWz2w4dmix/kOV2uZWswvOxSGgGfPKXVqqrO7vInP6n3Y
H011CIEHOq1zwP6aYoWF6SM5MyyGgNanLgINUEK1LsX7+SuNwekt11fLngoX8oWqI7ubqoYNAszg
1glgDcFbhNPojfbljgGHSRIXsAX8MDOuUeazrhliPJ+RV4ZoLV61DibETloBBrp3IqrcFFav/nZb
/39IewhCUwNXBYb/ZHhuo+GqH6h6KxLdqLVO1F925PkYO+z2qL8FzQcdHBUIGYr8VCtyj/bDNEqa
3dYdVyHtq6Ruj8K8YAfePODQxWjb4uQ1bmn7PQV7D695TKySthwlJQD3oevtrOlNi7VwUGf7DeyP
fzgEPG2f2M19s2Yo/G1v+v+2h8+wVsLbhMeUwZrXdX7qe4JDZobPU+8MyXTcVDBJrEXR7PoTZCij
XQsyy+cuUrRhfIMEdAtAUDwWazMWimzd/LW5Kr1rT4dp5X7ghZTz/mXEz5gJv371s2PjRIGzVOoF
VFhPiyvK14WvgYpshAi20AVv3Swm/eRDNCMPAuQ8D5JTkTtCvWUifZ4+9WpARzz/xqxAGXUXrTCY
GjWHxppAtBmJGGGU3DL1pTpG7qvoVun8UM3zODUrYjMxO0XVVUtUFQ1lxmmD6T0nec4x3N0UalvI
yzHh+cyXhnnucVGLUlNdZ08BnTVLa/TpJD+idrZurNuZwO4ovqB2GhihBNfsJR8Hs56kWyoRAqbo
ry5Qm5RNmQcRBECJYDVSfZTMBRVKT1el9GQmHjez/g9OQuelpzidRx8hv8DAc5Wj8I2TfDt0zvpE
UO0xh0AtkIOKD3y0qbByBBVcoiOO7+kuHXAlkDMm/+CWX2boL/dswxz2/9exkZnVzg1gdXd1kHei
0TSMKph0emtHb3pZdMuJDVeQYppE2HWk/aYJ9m4nVAAxkG2ouA2Q3hpIWdHH5EwxVaVnQKRx+5Yo
+cfE5S8L+Yj9wZZGYQ/E8Jpty5gxhXPlZk8JedDADP75PJK7HDPD7gspSrj68JY6oaPXTIwb2okX
JqHYviAiX97t4aOm1jTJ+vnakb/xXhP3Nn4kvG6OYrN69pbltjuE+4MxeSccvf0lIGiY7GHC22lq
T2G92N86L6at1fPgQexd/6bmHSsHdHH7CkR3I1SpiDfQwqAXX0afpZwLhLpFD9Mu5i0+gQGCf96C
Nf/1fPu1RvGpnq6KLF9gvvdBQ50pz/bmMjLMRSjVV9gL2RPxIWoaH0D33ERUhdS2iGxrgsqJ/DXz
wG5CtUY7KSw0UJNPwz5WdctEVT8MLztAKdaALw/wsWcYWrk3xTGhonfCZYDZGhG+NV2y2RZvGNG2
sYeqH8K1+s/x7d0qqIL2AlgAxqZda8gMojJt57ZXQMbtbgyMGDWrr4duxmSPRzNUoK/SWJo+V3qK
/Hx8ejWYXylPVsejFm4OUXlh+p/u7bhSPdsytosp3y7R/amLpzScE07pvNSJoZvQCALeHWvJR4K/
xioam2fnkZMxTu7X6cxYt9RfVJG2TA0pzzDVUyUpxKcZMFd6N1hO/TrVamtEpzktDENTXQXRrFk1
uVSfsDuLU1CLWx1WeMBIDH+jYQK1uKn7yezT//Eh/DDYbNdR76v2qZ5waw2FKeXhAEQjQt6cciUe
iyI6XbguW4f+wrIJ6dQWenGKT98m96W2LvPpLYuHBcIqOBIQi2uhub2BxKJWoE+WtV2/wMkVtE9P
rTTUP9dQXEjta2Vvna9ZXK+ZCXTnSTuPokpELaDvskF9SGDDRb1ESSD6tkAY0prrLGvrG3Q3vGiU
WS1ADUXwLcG2hPyXW1NW5plu1/diqFXaf6hbrpgtOP3kftlaP1bj2b0LOt9Y9F2MM/5XbUOBQ444
ZKizgLGEoBhlu69FeAfVvhIOFFQPJg9u6BTkCdEoGj2+9Dx42/yj+tQa+8uthfS+T/IYsSDd6gW/
gw6ooufguyWqBebaB+qYKN5IzEQq5uEC2V1HdJvKe+5JP5le6tU7bCBxtknV2yw68C4uftKXJyi6
p4Dmdq3FbSf04ybOdmQa4f0LhVXSs87NJUg1VdWzFAgRGtvgjfT/ST3fmVB1jULxjsOut+tN2mPs
EM+c1He9VZzXT17fxPnP1Drppaja6XqFh1NDJZgs/E9pFkPMKLCVAm/GOZORjXNv2lhw0vjm3MGk
8Q9iyHoGQWPrPFFmi9O0eiCejVe9yek6CxkAqcHjzPVs/UQt2EXx6ogrb9ldRNfjVW0sB/mcYLDp
c4bKuvv+6psyJuv6XdKGtJGTh/ATjoaL76rVg8+zuwNqHVV6yYIdzXsDAOpJLXOoCy1QKzGzelp8
Z2rZlxrRAfCUXW9nd9lMh9l5znQoJJwcexQcy4IdT+uHPPR7ten0Guq29ZKykVenyZd3XBNvXIG3
cPpAr+Q+E1irZ6XaLt9Zzik5dgWjOklEzXz2iqN20XUTjsPB42b+yV02R6veRNfTdT3h6jfzeS+Z
dnjGFbm80fWcPZOkpVU7czu+mX2PGkcadVeqPMN0mrvNT3trCvFdH6grdDte1ZPt/Hp8+LG/Gp26
85eoPu8sMRSXZOYU+5muEAvKc+qTznQzXWMGCE/vkCCzwutQaB2OxH8W+wS296EAxngChukeJ5SE
9w/jRGWXubx5SqqW81kaPdrJ3YakHo/ks07Ux/Lqe6skLvZR5QHuKYHTpSko7OY8nIk9Hb+oWmGh
odB3jTlVva92zcHJcaLvcRUQ89ovt7gaZoB+APzCzQo0B/H4xeboTljynJVrimxTY4cj0hDW1HjI
93G/c2HTkuiITgH+m0Irf6759D6U9zVZyJP8zLykPVQCZWrVX4+pfUczSQ2h17I0E8HDH9QdoLZ0
L42aRRDhlOjymdcr/1g3yXjqFO/tAL3/kU4WHj93a8JAjuvQYRSjANuC3KBM7Ib3tNPyXp9wARq0
bXIznz/TdbxSaUfnlx2lpBd6NdP12MItTe/De3wq170Rh2ybkMS/bTvISj3qe26uv3tC8/jpmF9l
lpURXGRDT66qvC3fToDX9h3d8LNewkK50SdfbVGEsXn8tBgALS3fjm72HZxU5duAxnFwPPmW+pjv
vTCFKwZ96gbsO5yyELubUM41NdZNcRDKOILlHZsLJvmVb4DyuO+AKkM0FHiFP2a9vflc4BwMDfa8
9Ef7Jgli2Pm+JSUsMCLZLyGbbAu7EBykdDqD5VMSR5B27M9hZU5O6G0yvLr2tfak6RtOlkLr9GZf
B8PyzHQ9vLlSQibbknnhUZnG6CU95vHMmUt8N0RFU8OE2IIRCw3yj1cN0dHLn3K0f8fXQtWLXBZq
0VIWEoV/5pTDnpQvZKalTGeGh5MkLUToGHUIIP3Um2Y//zuD/be8In+7W/EXXpFicX2qVqd78rWh
/MvkrBKyuLpMj9BnvxfOz1ByVjcPu/XDtgzRPUXmThH++hOBa5encSn+78b8jqytUspXyxGMNLA6
/PLk58wqSxXAQtKdHvPX1TXFATJP8A/9901+l/9eKUHhAF1eVKpUfuFwWC/nmXlmXB53s5Pmgrpm
i/p+9THD/Mo3D5vnDb393/f7HRMGBVyzeWiXqrDwSCHwN4qAYzV/nk1Gq6S72bzmFncjkI/s4ir6
00D+jong77f5hVzxvF6Mt5NyedpNKpDM5kbX2e2fapr/5kkKeTh9YHeoMECFX8hIpqttNM5WZ9yi
gImfjauX+3P5c8si/u8e+w2nB/dh8kPnV8lFv7JszM/FSXLI5WAM3DRzZZgCyags5GvlQ72y3v+B
weF35NuFEneqFIrUfoh+JSrZVJaX0a6QTLuUOqwdF7fn6Wttu+xsi6NaOXOoQZZV2ZWuj8nqOr+4
mR/quTNMQFE9T33Wfel0VaA4xGo1+EOrftcD8BVGkGVCn1JM61X8bc5ctrt5ZXuGr2u+/9wPnnck
qBXuSpOvxZ9YQH8jawr0cZ7qYFI0ln/haspPK+PRolCdSoqVkJBSOMLWx0LYfUL9lUz+wERV+vft
IGGkBhlrvFRmfH+93bgy2R6O2zHUirjRrt9h9kmut9dbgkj4H37799fCVWfWOtRe+YpaM4/x7ReV
Wq+pjkOgA1Q7RX5O1N+weFOBIKen/scppoziFYRCq+vzFVusIOF/T8iUIuufnBm0uxKVshQxo4jB
r4LptB9lj/tT7vK0qb0SdE0t1P76qtQ43BI9e+qMoNkv12dXt29dQNx9i6rn30/b5Oqh+QfRlfv3
IocWDf6hiCZQ5Sz6RZbkz9FpvcjOkyfKILWP9NqSbKLxNSGmmEzVSY088z+wpuWU//98dG5J3ThI
jyJLMv0iLjfHy644vxTOj9skuZ4kEEpnSHdcHDuRynCeCrQZstPHw8xx9IfdIP9vDr8KlEdVuY/o
9mz2F3mzOFxK1UuyTJ6iHljscHQviW+mvgXP/M62wOkN90WxNgB8fB01pzXiGP575CHE/ffzw2FD
K9wr2JJ+kasHZMb+NFicHmVrB7d710UswYtuPcE58d2UoAZw1aCcXHMFBivRJVWZ9QuCDO5BDNd3
8lMaKRwQNggkr6mCiq2EQwSMQL+Rkbuj+EIdRBz+HCneMWpH12WgCr2EuPWCb12nLTEoMXnQ97Cr
pzE7JGelUOO4WW6cfgTAksgLrFWCEbDjKT4bEd4asFbbIAp1KQF2CZOZT6lHSnjD+Iolhr2vSf3S
O96sqLJGPCsq3AxzXhVOF8sePU/lzJDXCVaCCfKl2h9G4N81BKl/g3jOMt1LjET5F62glJQmxXVl
SjkW+tI+9OeSJvYcn8wP0q+NBxN3BToSwQainsb46I1foqaZHE5KMsi8TlR9taL0eD31fIMV4zcg
nRdluXc3uJ5871H+BFFneEAWJB1tn0LshKj89smgSyrbgQBQkwikwE60S0VBjZwURrVz9WT5/YEo
OmAHcEUTFgBIGlW8ZnpwIn7SuBaOqLza5yUE2qxefJE3VNhEvgM0Z7To5A9rizqh/5rXsExXshTr
gaSvVP5V7ysfksmgWlmGeb2sy1EgOKYbWd+FSLp4tXCZXuOIeIHscDsUltZfQ7Y+KHmZPGbQHWlH
MefFeJwlGgmpUYjWrV8nxdgJOzLawf7WwaIP2qgJyYSMpvATM77woJMyQlHyzrRHcAy+S/2T+i51
NfHqbMC4UgcW6GVAwox5AS5LfXsEH6XOrbEoIeAMcYq4LQh8vBChFDI2cqQ0kl5RK6UThjGGlmme
wmmeKtLmDQQ4BV0FVKn3B56zKl0V8A864MRkAueIZC4JlsLnV7rO1QVptGO0kBP8kdoxAZVJPbzf
Gj+aL5oaxtK5eo/wFChWCC/5kmsg92CHFR4rdRyYiAa4nU1tIXYGdMwkvQuBTWemmGC8IJ4uFTMl
xGDJYv1hNnHA7YkFYnJWn0zunXaFEUF86UtrqRIXlE5j380IJsvWD2SerBorMs70aLiiFriFcik8
XgY0J5S7nePehfrhfgkCuAMqEp7SegxLH9u6MbhcaU6LAVze8pcrzSTsKgKyo7oBHxt8dn8yl6Lf
1GtiKlcLFVjTC2VqM/xiwgwmy+pxskxOj1CotEe4vvRxkczSPGyv03xBsmLAP52BzNm1pracIdtO
fo573ZWvP1lUQHQBWaDlnx7x1zhq9xtFXnla1hmpxnho7MkGXixdjEY0zlrL58zNBm9NFZmxwt+m
o1OJgTfnbnlnLmJwzZlvuHw3JcycIZ13eHyaupQo7NE4PlHMAbaCw6cBGPrgTHsy2Dj4boV6zZmd
E80VwnykfnCZhogrUe0FEV4jCiPquTN0Qwzz3NgM9wQqG2udJUtbP9qmU3xLs4dDeuyOyLaA9wfc
P333ZNDZKnUgi/1nno1g1wVortaYXmXHI7uIVCNl5PFpH7uEq68GsGwQFC5sstXquiKj6zxTbFEj
17IOIyC+LSNXDHbSp3VALCAKCEURSw0hSBL/ZNtE79SyOFJ1lOkq25JxxV+IidF77tNqhvI/6ARl
m+Xp6cna7iF1y9XIw3rWFXd+jkjDPOCqDTxKgToa4qSUqOSc8qbI4ODKZQ2DSLi/wUfDdMimP0av
7tsBGCg9pgFM8upIRLJpbPkCF4NykdgpZVkaBsV8qzzJwJMywHwFN4SPFMLQpEDyOOieUpcztcD6
RGERrOeIOBaZZ6MPw+CbXbgBocJ1w89nAL91xMDizZEfhLVfSFjWrTOKz6YypynmCs30Yk+wA1DR
BX+N1/NABBzeg/AbtgJiZYzbUaKs6lXYHwZNvbwjpMtP961iUB9NgTgSM+eLOdw7fun4owwR7lRs
r5m5RUSPu1+IaFgNdVPBGV5HhUBskPBENAnOEgpQm2mMawWXSuoCLl0ZuK7LNyTI6NDL4fWDcSLd
dA0TOX+NuDyS16wfQ+LT6P/UeSy+rs8Rqq0vqgUJs5sOlm3g1POSumL+x9mVLTWuRMkvUoT25VWS
V2zAYJbmRQE01i5r375+MqV759JuAmImiO6mwbakUqnqnDyZeVjcnDF5UkNmmneFc6M4tNWx0rIC
yS+W8cz3cWE+MxyqsTUDbge59OwG6x5rcYKveceL8fvqmN3JIJ4yYIpwUaSlAphfD0DEG+L3KpDw
CR9j62kaOGJ3n1SVb9ED8bkIbVQmqI50H2KE0d5fEjzD2ybxWvYBNA4bCK2PiCASeiXcNwFl3G1M
oKYAAQNMXoJp3Gzgm0QsEH9uiVtyVcsFrMsFJjk9lfCPHDn8RKx5DIOKK7qX0DqJiKX1W9vAOTF9
4xrJsI9QHoF8VgJK3EzWFsQ3OJsAOowAR07OThNUjL2Al/FDNIh+1V8ELoosKaplyqY+B+yfcuNG
Vptz0RT9kYEbqJR7hhUzRbFdVieuJgz/GFTMVmK0V2O4QX8ylvrBNT8w9Mt3E3nUg1UNnc5oDkdO
JWKU6UV8KV9GpXZcoOMx3rFJ0FR1Byc4qndJsCNJHI8zOsccSV4vd1D2hjDb4W9JC1En3zb+G9yq
eDZA50Rx8l+bOfjznfF5Mn6RtWDWqlv/rt6BKctvvVV4x/VAeDdBVwxBCWBtc+a/4tUW6K9cP71D
hnrmADbg9P4Kvj/geOITxRMPyR/SEIi8W54ELfp4OvwkugMxDqYEePa/MzsQRPEB5BKQ4g4mARZq
CIlnZj5zD5LladCG1+Cv2XWNgzSPBBc0vsW/hiEQhzy85uDzjTjOJG4WB4weaa0kUpKmIG9bF53D
MPQ0M+JPqYc+F84wINtBII/TYAgaXsPViMOK8Yd4fov/kdsh4oooWqYnnAEp9Uze4f3EhgxqyTtv
7uyhxyMMuK28Z/MFcgnmPPEO3eRRZ8Bml9cCBQZtLdQA+o355GdS8rxn8Sx5I+Qtne14hv/aN3F8
SOznwae+aDhJE26N3O1IGcKEwueh+wVMAPmJ5U6A7Q9OiG/y77IN+NC8JWSevlABzEyF90YG+5R3
8t87xp8yg+GlzJObjnicuf8MErim/D0vnXZMHBUqxfkKDvUcLnBQyUdNNlM7DN5HXgFnNkeJnlP4
BD5MoJvwhvO33LB4ULr88Zfo4Ad3b7BZYHdFbgpHGATiW/oonF9xMBon8hr4B7c9hRMmv0i84XG4
WTJ35b2mVyDOAseYD+sdMM9CPJ98XPmxAm4QP2cE1Vy4wVQFD3yarjr8Pfl+nOh0j3l/ZzqMfuDq
kODt3Gx5VD7LOBINHnFT0EQdvwF9G+bY+AAeGiIIEGgRMHqwMMPvcIYBZCA4SySVZBGQT0CJBNce
84Xn2y85zzxoUvhZcD0Bs7xcktgNf1R8KAaHl2wypMFbGfTXYILPJwbj0CnvSn7zMebzTmIPST9E
GNAW/g6B7eR0ifBoi03fZUwGMg51uAESIuqByLmLsbXL4PcxRONWzVwUxFukAtwp+T+a5lQT4YB/
g0wCCZoOj5J/ea8kAmngfxE3mL+fybzMbnlQ8Z6cQqrm5gSDW3WM4govBx502BQocph+ijCBJBrS
ffkT0otYPeeZhfgJGQjNM9MpZljGnq8D+YtiNO67Dfq/o/8X30PhZA+GRroT9jrILnQRojINugkE
LIg0DowiKEDi9jvXxtNlj+aWLHpnL+d7FUTSaNEiYWGXDG7XwZrdNxgeKFQIbkJYak6sIrQbZk7H
sIPNVUBVgYStgCwPzRpuKM8DD/PA3yur+qSthD1Zc4xA+AoNSACimtBuUaDG2TJFg9YRtATeC/6v
PtFqiySE4Jo6Reoj2cKFsRKk2PgXWAwkc9DibvNXUh34cwjQTi2OBlcwNDgDzDjHJvw3gh0Wzphc
A7yHqen0pYDLIGGhbG2GP/xUacC3BCSma5i5CRzv6bTmmIvKZujIt9G1gWAJ8r9dcs32J4M7PpJN
RYkyuVAGusniLpNFxTCJLz0jkrMg6RsXJDzhagBpcQx5Jbw2XAfoLxTRcRaGSJ5559Nn3j9aLzFB
ZV5SDq6OtHsWvCACJccDhNjxzlt2DWjgTHepbKyQzXBEFUSML/wGiQ6K/hg/MApLF+psapsZf/JM
U7BYiHARY2Fo1oKqwDCLBWCGWozzZ8WwgeCmdgw8LTyf5EkFokPKDgNPnjFYtC+0J0hOJDnOcIC2
Kk+MK3ldjCirXXRNWzXvhl5lNCJBzAkEDi3oVvrk2cb4l1+8gSpsSZjaB2t9MqogV440OBBRQCfG
F4cNU5C8SAO/IZ0FGBLe0xzZaWamJOF/YB+rYLaZYLLwDmAIOLkyTCLGwZw806RGRz1AjsWm2JDE
RjYeuXkUKIW/RdkmX4b3mtOSJDlQ2DjZSKChs818z8F2vuX0AIkGkxHT5JVXSqHqzHqZZ9csXj3v
2tP8NM3mA1wf+FnCgROKzPIIp8k5xBPV38mh5mfDEAaa1IZ68i1ieQMXR5kqH1kG+PwwzmaAL/gO
ZnknDBti8wxLAHqtL1pglROfSXSz6x7ZB58tCnk5EHyiRDyp9NfjY0/i0Ey4m+4XJtM8P7HykMbG
Gy/ez7x5OsZRaSAiQ+vvKJyeWVzkyDEVsh5mCTP5elM+TSrthErNOgNYJEEr2gMcoG1IsaLiQiGa
Cd2IBR5bu5EXTO1l0LDhKY/1n0kvkyqiXg3KHiu0PyV1K0CjIcBO+FPfQdT+j/4S1KoX9Y2IXDiB
iETnuOwRsqWNITgwyAxYxKc5ujXxqZncMptlRVz7PdfKSRggjMXSOtMCJgaEP/QH5ZhqyBV+iOzF
rxBJzbJ0XTFEC60DGPh/CuzlVG7LcyB0COwJ41AwOAL9JlJFQIcKJjLI6zcmtOgQSRQETfvMW/UX
OHEYZbLhqHnr3/wtTKeAIp4xaiG2RGyIO+bDVIsQKcuhus4XA+ZKDdNFsJWwHJD4gJIG2Ga0jG/A
iwC6udOvp+yKg4FsaGNeE/Xmr4jmEQsnADq9EWkSKQS0JaALJBkzzLa0H2pREqsefxZkMESSjgos
S2ioSv05TJ0WG4ncdMPRNyInFzVbUECeUw6Zmi2FKoZ801xo1ZsnewdTfR207ff36YseCDg+qlBo
AKXJaF/Lgsmn2xSPhW/2ZqTcwgj6TrnSHZAEQM33cd0oT1ig2YVO4sKHFI21C3QtC27e5c5+D9ze
cHQwEfM1nBhtMCKd4qMbbWiXg6fmPTjJNzrybOTO26BxhaPgJi/tS3b9ruzh+277Ncp72OzQV7YQ
bZAVsQDGbvdk1mhVjUZZ2Xu0N8efSvdf5Zqfr/Wi9KBYYpPobQiQHHFjgqwInHGyy+UpVZnVW5BI
TGDXFKvBb/qooJcBPdz8LaFq7m69o2IRIZDGvYAcZNrAcM1HAZMaePiEIKvGk8swBgs8lteJNBjA
7hOt51FW+elx+6IxHp80dn1WVQNVtoviWpvKkh/02vAATgusb2Nw/mytcIvFGanlVHwNryr7CLUB
2o3fQR+EtiKVsA4LdBYx8oUqLT+AIjt37dVHGznWIpaumtpF6SrdJIMjSk+q7UHOlG5uWwf0yoVj
Lu/v0VLR9O0DmrZEOjq4HAjCtihrtZt0dFN4uYKHuEratQVSL4ruBsoH389e7e9yJi4b1URLwwqj
op/On7PXikWpTfJhfMgs29337ov5igm4ACDjlO5+f1N2q5vC7h4Le2nDR+1p9aHazTOovSg1Xu86
d/Gqqw5ajC7QjTq0X6XFdnt/QNkofKvSH2afOlXf/3rUP53sRbnci/WsDCJMv2qbwkoXkgGsLWs0
pg82FTAI4KXs1gCR+guyLgDLk7ad2RqSb+al1v1ZW84pHbJFpNV4QFFmuWvhREWsjpke5TfovADX
4whcPaxXx2nd2gNmwv/gGw34Hq3oMP9xDHxPJxaCR6xzTFwtrIsNjCht8y5ZnWGxAlzq17RfgL9G
9J/kwGAPUt6CPW4hX6MhOcs+2G4eiK0aO+GKMCrQ1akqIq+gQEfahcsTkXAN6MHIJ46pFpSmSKao
9kEah9+wwme+IGtDOsfcjWn4MKV3A9I/Qgz8myk+Ev/B1gek84RmpswReSRTVGbUzAOp6oWqFhgL
kVwu4+PEEmOVK5p2TpZ0sNQAHVvWeFRlwHIaroJZcbvTHSp0ZoVNXTncrVgPlq4A7VP94zYP6IgH
mFq6wrLIEhd0OG/BPQKBfbjFzUMdoEFFf+jhdMymch6Sm+g1mqJA7vZsN8gwZS4rEtKHpZEFpQWx
TER8Z4gL6VMxm2oxfGEkz6CV5GU60jA4JRA7p2FMDPlzVLPgLQdrJcaz2Wl+OaPdevKC2kcJIg6+
kA0n6SSbQAZK6Y+PqJjGSMIDczPWGeA2EjhM65huQDmB1GiGWikH5AfTL4Zvm1PJ2T+LZQ7W9WZH
U29idTPRNB5YjDNRraJGkz65PGOCxEyIiAnzOwFpIy1OuMvLGDE4767DyKVPLsIw2ID8m8UiX62A
k4931AJiUYaECVks12S84oEZLVYsjNKGjh/eOyWOaE7Myvh/X/2JsWO7KF8ZN/OLa3jttNfSvrhn
pTabcgmWwkgaLKeFm+RBhE7r71cy82+yHFcyFd3AFPSFNeSLlcyXw2Loxbo7DlgXWPXKXFHF3OE0
kuZ2hYCngtRRt92jNmkdKkxJoASQ/Ex/EFRNX2/SWzzJpyhFlh85WXsGr9hkVXABSPPv7mUES0TI
O+R5zFBmlzSOAFQ1EzRO3ngJLEBGuEmiOZjr4KanYJYHLxm0mT9iwV+v5f+NwMXyqCBGEbQUkUg9
PX3+4tb/jboHBv37oVa+PpCBVkaKiuZrl3tl5VltkcbC8GBk6Gd/9SybTu9CcMdWa4W72knO9evC
Ojy9ox35Dm3PDr/Tp+9P4QuaGu/2f6dwQcNRPT1PY63pjsRL6QFZ3oKWSfkIggVaGlorCYlPvKwQ
gX5/7C/YT38e+5J1FOS6l6r9+KDu3RfpbD/vg7MNz5P98wsaw8m/kqeP5Mq8f5LRKvXaRDs9wb16
/P4clL9pODgHzUQLXxnNvkBc+HPfbnMpKhMNNV4SOUiqYaWPFVRK8KC6QMrEPrms66sI94maME9m
wVxd+jl8/s4Ah1I3XqaI9ilAiFbfn6L6ZbCIDptoDaaYqqbrf55iLVWt1/XiCHKbZj8Xj6IDcdNd
YQ/okW6Xiit4tlnsJLt7OFYq4qn27RjvV4kNR6FfTrndau1NSKfe0m7GpeK8tofArtDdTrRPw9X9
4Qdmk/E3lwwj+ul0eTmf4nglk5quzjGiJZkIW7pgBBu6XSC+hS7WrkDR44/Yo0B9sdaMe9nWYGLV
DJNDDYDMcEJ+MzTmyQHHweL73p+8n0as9UQuuHVQV03ghjp4mpoD7nl4hw4Dq64INBLuZPh1B1SA
aJEGmclPt8acqGJ/RVIGuC6WxBRzKip9uthBUhSxFZIei6WBacPNl7wHumz6a9Q/aJfAfgbc+mk1
RMRYXlUn33Dp7FNDtdkEDtBtwsJTxRaxA+s27MXC8cInEEjvtvkzB4rArrxKT7TRYJcKdLzAQAqo
2bDyjNjnmUSY8TdzRfJFSD5gcs1QhYEMYf0RoRs7IdGJmCQZ72EuNqOpB3twWGtrnTyzkmf8Dp/Y
KoRYP4TKU6uuEK+ol7T/YReHyVEEIHaNW82Qi6EXQzlrXSHSYRVgOHmoERi4ugHtb3gJMxmF4R6z
D1b2wItf0O2DTDQaDhG8919ZRPfgojRVvOdaEQsNrAKQKMdwdHaUZe2DOuq5vgFbGbDVQDTBHoSt
G/OeBmtM1VtAIyTQ8YvPObkR0XuOJ53PNj2xe+zq1NWDQ4UmBhSDUUccwymYxpmQgS0RtMDVkr/F
BESoMCFwiF0YDqEFwjvJMPTtpt0DFPA1TiLd9+sKonvdYfrGw9DYlVa2JGQIk4sbi+/9XQjuEN42
QT/Awcn6AgCBnZUcDwI3GihmEsxHWLbhvWMcEEw0qQHRMoNZwPvIEBWXFs8lCnHlTrvRH4hA0uFQ
PjSYhbR3QGMSeJSuYju2hSvoD6CAmalFwm8DRV0oSGgyRTmzOAWN1cf5A9EnYiaI89u1/AuYE+zV
4XWOUxzvaNLN+j9VhOAATCZN9Zo8jhQxFpfT4pAuNOBRybJZdcCnyFzkqWKZhccTfGznCharXywj
spIS7SzYkTZToZpKMl4j1Dug/tRLt12aL5iB043UnipYl5Hb4C/uGHnQ+1wB6QsVoYcc8S/Xcjqc
0WcA4fMVRZ78LgQjhBEKYTFt2dyBITKBYmTZ0ByOHgPkxVA5D4n9mnOMjrv8nAykQIq4ycMhzEZC
EENOorsTu2tJh6r4g2wZOn9wQqi/UWCBEpQRYn+ASnUTTCauCjB2innn8DZ/xOzaEgGFUuG8ya5p
hzFjp4zXwTiQ8FtlBZaqCbSSqOUIP1sKlcMjEUsBZQB+xwKEhPfyFYhooRnVUegEQksPwwpoPQFO
ItmEZHHEGdLntk9+Fqf2v+UWIpNcaekmyEwhAfY7ly74IMDeivOeXQwQUON5YWRL1JZPhYGIn1UZ
Jhr9AmSvE78nbl8CAN51KNTwM/kWhH4nXiGQYV7wjOJSpD1ZK7vEo01ss5QaRgtmSpR1Vhuqv1X4
dCOI5G7M/RiSEzh4wTqVkQu95BAzYpOmQS7FtnwP9+/8jhaqc7TNt52Rf1ElCZnohOfzwxoJZmFk
aWQT90LFBwETXVqwEgFdjZ5hjF75EooWCYXO7AYSGwh0EuTk15yygriDGW1sUjDwkOm5xS2PxdNu
8B1rCPxw/jYDBgkwdLj7PppAY1/sv39vWSYaVUsiaa8X4UQwqJrPFtkPXo8VwO/caqGhD6GGBdK1
0Bv3JUCzyALyNzvuXbNwVKe/V2P3qL+Ki9HdWyCjOf1yGDMoJR289uVF2R1t+QgzncQAY91yPgLX
X2RQ+9jG8mWPzW9wnvfL48b+yK7Ga6ygtm+snwRwI4sDaiu/JP0KeLxsV8IextkqRPelO+LZfW9c
H8EWFgxXOSmpm9si2jU73hU4+fflfm39OsS13djryrBFyx3gQ/j9YE0amr/GypQhYhBBZ0Ub2D9j
GV+M81HtjOFBs10LI3KDorGtvEGbhi7IMnYrVzlvzV+t9IrmDSPE+Im9kE6L/E7ag9D+tM6cdWen
tW24wXlZ+uvGjt9iO9PX+Xvj26NiKz9gO180yUb09emML2jlQQyJRNQiniesMb7rKboz1uCLs+IP
puKyXXODY64PAfKJlKV6y53K3MB0k7xClg9IOzfwuBMk5LNGAi7VvyThQscEAhsmNgOL74cb5P+v
5uans7+Ym14hiUo/5KBkoyw/V9eDzdTgjtsdWXDsE+jtIcPV7octgxHGO8nOJ0UgL90QxBbs/QBJ
0r3u1GBEcE3nDu/hqujKR1MCwvk0uo3B/iOn0kdDHUDIQFQJBPhHv7Xpbc2yE0qp9EAOroU9V6IM
azNJ9az9sa7MF/FlMWqQ1p5WP807Q1TyIfmFbBesOW7vs6sojKGwticYT8jNUR2cYCzGaWvtSPzq
vI6fyBXM0FRPWI6/qNC0NqBC4R3zasYEg/WAn5JRyfgyFTJNy7JEGeGseBG4J/GojWqMqcPQcraw
y3chmjoiIGXkJZZAcENhQZYGgS/ejmhj3UsWIENSaWa2oQh0gIRZwld84Rz0ks6Bn0BcwFeCFQIO
CPkW7GHLihS5wWQIQ6qMLZV8YTjPHeiKUt8wagLVcMFCJ+jsOy6aXHhnah0J7ixropiHeT2bIxEN
IpQEbt/khdA0CMiIxRCVIYchX3tY17GnzR7MrK6NqwL85+K5XPBvFu2ULW2Z1Gd6nM/eYvzM2Z1r
Nq3HvoiSooTFn5xlAjWULmSzAB0UgRxgBa3hebv5v/khYs0sgtr4p1soE1v/e7n67w5elFCKWDBN
I1KHh+xZKxeP+5tjQaIyA9Fsq0LbdB3ZW9+FAs3Vfv/+4eH9ogEwZG6yAt0XO4pLlwLIXMiz3MtK
FjWYpjDpmTkvzPdI3yEplukL+04weCKCOqB1Lx1Tm+14zzrggFfWgD7pJQNjyQ+GWiMCOkJLgNoW
DZzhUjBH453wgKL5s4iFisGHiEeOzUsQTcANhCQOxqMhSKTCA2sezBmBzuHxtxBSs/KXgJVeoUpK
X6McUXm6mI6CV6CCh5ADrgPTneVG/e+9Ay/RRoAwmRgwrCAwNTfEIdObf7jVh5Dx4/mkeoXP99zZ
7YfR/moX/zTY1gVG1YaKfO6zcHwYts1juo63amdDkbBKcxtWBP2v7w8nfwUKGgC+FMjsNCS7Fxth
YBpaIAvK8NAdLBgj2fHr/qayN7AE+VCPVM/Fu3ywn64d53BA8hD/sK1Nc+dyZhuUyUG6iP1Bv7hc
KyqtrkixMQyr+ESMvkTiC4U8RA8CslUiCJx1IEMxN2aOyPa3sFdEZkd+N1EdZgLdB4FycsqZgjRI
yyTseOR4w7/kSKCXltsgAYNB0YM5MekvwIgYF8MuKG0YqSD6azb9KyNjzik2ReNaQXpwADIQ5TU/
wQyS+BVQ+Pny+eB/ghlqOW1Ntaz/wVRw+air4DHqwW1nYs0HbE7H58dLgzUxCV/c8pEiAYro0VGF
yhTmvswkKfyitZWKP5SaUezEnkVnPmJYRhGKPxLlYmzMmiKj8eyV1Aj0GDh5N+0pPpIkwX4DHAru
icgjsAsS4SdxBh7nhHK5MkaLDjxgKt8JWRPE/n52aiyXfjc7LkBMbbR8YHxYeeDQjEsWngukctok
ZOggEvDXtLmc/WZBnkQlkmw8HbJORAc9Hnh2kOJmQDIG0xwJV6tt0XcJzTT4uCOTmMol/WP4m8g8
Y35StOlEUP2Av8tflhINzQCqpImaaU2Q7aebraZx3/tSA0gS0c6+WhCtYbMWwkI6W/xwQ55JxyJX
z+n288YT9PlnDcW0KJd8Thg1caNGb2SSK0nAJc+Wf5MlqQO45w6PChb3auzLpCqzFTMDLW7ZXKKH
LR6sdvIV437OH87VPwIRExkZshCqqWaQJN7IjJlIneIPSAEjDgerJuAqtCacNleUlPizOcxi/cME
qsJclHOMZJxhqb6DgMYUNd4g2QUSs2OBR3ikL+GsYmGGPlNe4Cm5IKIzG6dxZusOs3pxQcoj/9BS
j/WMGSGgfSXiQYAZ/CRYcP4WFUi5qmnnZ1LM0x+WCzj+YyMAAwqxsLw8H2fzH6ap/u+5VoNzPTGr
VvHUeHj17G3UL+jXxZqGiFCF+SFg4imKjl5EVDJoaQOTC2GifcC4hJkiHxEaEdKQ8PtHBAr3L5+R
/51Vl2UdRRfFKoDc/Yg5gHJpmtxX4qaDjzyqgeBQICY4eodzucw7G5Y2CnT+SOAe+5vUcoR1fvAf
NVTz8P/uSYUY696LnOw5hkT4GD56WWSfdVtKnELaaJETOAgJ+8Ypj9UZFfu9NF5XoSM1TnUNOA+y
UQO6d8fK96jD4yYXdn+T7NqjBsCncbzRGdK1OTpqeSsndlE4IFub+pX6Wu7CUwTxQAVRWe3GlY3E
0HTAag+AmiGnzB3/VRBdX1g06cJInAF4JiR58QHGE6Fq10C9X6PYkXw7us3RSRkz5pAPjvxrBPwY
uOP5qjRcE7sbGkGEu9jYaZ4Dm+vzuDKQC+/jYSWNblHZMVyJVDu0Fp0CRZT8aMDWd0Cqm4OksSn2
VrIs68UA3hwo+yc5BsEIIG5/JR+Lxi1FNzRd9DwHDb0rncJzRZj4G05w9F7lxJVP7bsHklkE2x03
FRex5RbyVdPZCQA8hKrDohdtOBPqPgJatD2X7CKyZWMRwTVIczECnbkTJEdACecpFtbI0UvPLU37
DHes3u1WeHe/a+Cz9aDe5ie9dvV+ZYCfcW36sA2yPXjsDXZxDDE63iJ/FdIrQFC9t0BDGvPdLNzw
KGROoF1HvtP7TosuV+kp2waFk4wLcJxy3xUDRyjcRIZ/no05Iu0b2VUKuwrcILV9AB23SbYwMG9U
u92Xpwq/HR05dSL4bNc2XHfak7gb3lJMr32gu0O7kmu7PjWeq18hMn+of5mj27W27IMTUpQubGHq
O6VwCB/8NgO3QNYE/Nl0cA3x85i6NfLsAW7o7Zn9qkAJAucHEKy2UIpb4xf45PCJsqXRsRS7HFZg
nBu1C4cXdQ3VkxE4oFfeRh/wW8Js6iUbnlkgyZXAItCqjdPKyQo7H+EqhYcla97MYpHFLkyQBjQW
Bsm/X/m/0OVZ++WZq05x8Jb849zgjBz9KujdGmr/dFG+yO+hsRHVRTQ64+j0aLUpbhLl0Dau1tno
o4DBlMybWt8BE6qfqxujt/37PlqAmRTDxaXG/3TTLlTHszC/7ChaBKNdntBxCPcG/FyrczPTDWNM
tR8iM4h6f1hYLkKzVuy0pKyxXZkPDNtnO3WKCiAWwWg+k2NPX1Pi+v0ScBA1E6xFcF9jBkmmvo9J
gJ1EgqumjALFXAOgEoEvYvLJj2PPUNahATWCPOsDcfY2jOa5yTC1I45RruE5nK/PWMYppwX+OAOL
iGKSRYeSCukqWJtQNEE0QiiOfa7obcylOgb0tQKSqmz7k7TVLaSI2Ive6ULMvk7A5rEt5KcplVi0
DuO+iXw8MwfgCTdVAmlAhkogmJBUNZEPyWzv+wV9inj/jnn+W88vQsI0SWQrFKQIVcHaRe9Rt3ME
ya6heBmXrBBadmW/FXZhS25hqw60Wc7bJnVaUMbodHG7au13/CvsnxIbnYmx2Dtwj7Eb17RL23ci
+2Htu6f72N0GMEmzkDI2zveXIF8WNlFOM2TJsjSkiyCMXbpOdEVtyIUVp9faeOsjuhHPTg73wnJw
KmkfS4kby8F6SAOntcBRVjZjcoquxc5wQRMXk4e+fTifcQUtdGzwjRJ1dACvAkdvXyIlcMw4WofG
8ftTJv70adANUUMFFuktPGQAkoDght9/Cs2Us2kIox+GO98S7QZmOK26Kula2/3kVXPpj/HXoS5z
+aToWlETw11fLlq4JPZuFbseGvMW7cLIT6G3zICCfX95FwjQfExLQpoFHyMgnowhPl2e16eNH8Um
1IDebdEpsG1aRD26xxxFfVPEP4zlFHFcDiaK2oYoqiKYuRMe9eloxlk3qqSqgxsTe82u97u7AA53
on7lh+tAGhdGpNkD0jA4abZ3Wb4KwFT3y0MBcP+sfHTnvRzdaM3h+yG4xFCmMdBAgdVkWQaVT7nI
JZRkwDV4hXY9IGapG2dAfGI0H13nNCsvDZ0K+3eWRQshPUSt6VQK1mjtBSekKN2iC0rED8Ojke8s
3J1R+B3tvz8/icvpX6OmwsNHlFRN1afy+6dRMwdx1Ae5BkFProAgO1n8kguuiWZA/Ys8lnacOY7R
r74/qnoRPc6j8umoFzNDr/LeVBrTugrhFgeluwHSbJ/aYlE6Xpm7YwN+vAnRmwSryR7JdYYiizbk
Tlg2iwTE3TLrbuF3YtfYi2UZ4cadkmxzL3d1kDmV/DHRe3toRbssvaPpIcbpr5v6vJbhfN6nbiB7
dpqi5pZLTjyCvh55V0qiOpgDah4OIEF4O6M9P5w7tEgUsn3S5T+sVZfs6H8GwILTliRZMkr9fz4a
aumflUBKveswug/yGwSFbQFzzebQea+mrSPzcCL4OwLV/37kv1pxdHhIAZS1TAsM9j+P23WJqUqx
B7hLKW1B3Z/LfZltvfbx+8NIXz36MP6xFOC+Mni7F9dnZbCDy6PCuo6rVw3qD0e0nK7b+PKV1zve
+SE01hUyhfNCPj97bxl8eRRQNOCd6Ic/XPGX64JuGbAjsixVhqXan5eMkfbPo9aGu3P92kaeM3YB
7FpHJyi3vgrlQ6av2vrka/c1uLZKV9kK7MD9g4dHdB0CM06rxaj3Ttn99Oh99RB8PrGL1V/Ky+Ec
hKJwPQJ48e+GcW1696O1lsaddt6eqxsp3Fjn2wwxY3ulqPfD6H5/ly7ZStMshM+VKkOhDPci/eIM
zCKTgnysvGut2OTejXm+PQuLMoOYZJ2e4Td3lY9o3IMmYfXRQslD3gbj1QD2q3qDdVxrVNfqGlvz
O8dCNoSyWxS7ubHoke+Zu2RYi+DaFstaWJvaduw2oXkQojflOBjL769j8rW6XMRwg4EowvHNMoyL
RXYc/VbOC9G/kYcXSfnwJTC/lud4LwYw812JICIXlTvAVqiH5cD5ekD5P7/qzLNd+DeaCTUA9Hvy
WhGvg/hOKrdF7yT5tociFYl0iHQva7d+v1EFO4vW4/m6MjdN6xSwER9XNSgx+jL2rwJUhcKNUCyV
6BBBwgFngvgljF+EAM81HNgsCESqx8zRoxtf3wvSlSKtNe96QCwuj0sZ3E79aoQ3hGRX6o2urIPS
aaxlEi1+GKsv1nv6ROkYLhRzzYtb7g+iH4hWHsIYdKun6KgAa2PjJUjvvj/MpR8VppYqKnBHBBtO
FTXLvIg3RCuNM1kIzOuyR0UHOVe1qaJb3Xj2xLWC9G+4ycJFoS7j+g3VI0dO1nq6PQ/7oXw8aznS
8B0cD0vvrVBgY7eR/UWBjkfopjbKx1+NdxPW21baYhXJxoVYHbUY3CjUny1kwjspf6y6ZSkfrLMj
+NsKab9uuQoqbIBg2x/CjsmA6M+5hws1DFVRZUQexqXtk6h1QReKuXBV1K9DBrqc/pLo/kLVkDMW
4jLPhQcf6a3kaBbO79q3FBiQGsKyNs+7XAW4nEhO3wOSq6E7QY5/zlf4CLES7RBFBGNtBfpd5qX3
K6UNb6R43Os+bKLlZhOo/oOOjp5RvijxObFq2JE6ghAQBX7xw0pxgYjOdxNSHgS9sB/ULiO5tuwN
Qa/1YOc3r6p88MCB6Q69sm/jrZRuh/b0/ez5e/fAmFom4lER8iFx4hx8Ckpy65xJxZiFO6Pe1lpp
m/1Kr7d+9hBXK7/44YmY3Pwu7qAE8zgNXpHYjDFp/9wgEtFrrGhUm+PzY7u8Cdxj5MLlAGnN251g
b46/3AXq8shgnnNnd38YnPv7Zv399X6xEEOhpCiWAhM5E5aSFwvYMPpGV+o4hZfo5k5wohtzEy0L
5220b33bfu3s9XVo7wLbXSfOqnTAuDQ2DrRK9oMSQQuzfvz+fL5YUHk+hgLpDcPWy9ptE0Vjr2lw
sG4cEysYbEBXjD8lt7GuG3Dt8L3bk7hhoUCiQwcujmsZlkzdg/IEvtRVIdieYudPwEATiioXui2+
Z9fyDp4l7Me9hexKhNZIB+60Albkhq6wb21hMTrmleT4RwAgQ+NoB+Mle+x2pQNv6npV3Vy3C98J
0ELv++uVLomXnOB/XPDFcpWdfUnP9LJGORntFJ1kd3XVLQaouDwHLTrWuFJYTSlui6w1gKmet7p5
hvjoeFzumRzzW/xsr9n70b0pHBjc2Df7m261hD6ncM6Ob1vXxIU/YuTLNQxhSoitkCg/9c4usd93
Ethb6c67gYSMdClHB/0InCPy2pctBICmjaDwKr3xYdaNkjBMs2n++8Mg6H9tDRgDBAOKCX4KSgUX
W0M0lKIVjxlcAup6FT8pPgBskKvSrQyDKrW6CUffkZBUF4CLZHNT3ln1e5dvs9j/YbVR/o6MVIRr
KPkiLFEUbFd/PpFmUem5HkYxlpvELmsACDU24wrReGbscxMZU92fxrRe6MrtIN0PwRlASwkGQBuC
RK1eZempR57VCrCl6MFVTlM7LBbxAFHY+bWskQ9owkLCVTm6ZW4N9BnsAYoJ0VXSmHaH+KUMZKeO
4x9GmAN4sdDAnRJLKPJAFRXti0kmRfnZqGPDuiobJ1UPJSzYQYyMHyrl4YdbySXr7yNZmqmhyKn8
ldWpoeqf06BAF9IaSOQH4pdS38byCY2ZUd9GY7vEqYE96tIPa+m0EXxz4MuFrGzNsI194N1YuTuz
A/q5DdH7GotHVG+l6uDVsEnNtyksnqzmpGTgEOofvpz/EFtfFpj5PAMA0iQDKQiCkInX9GkHEQOx
UAy5CXajjF7MfuvKbYI5vKyHq9B/GoJ7o1oD8jfHrZfcIiXJmqcmWhjKL6N5xaZrDDdCeD/6lV2H
5iIJYSmawhXqxzyQd/xyuHByomqaYIPNVZZPp1nHtTcEVmci8NxJsWprIXq7rYukcnRY0/wEkUyO
xH8dTpcVTYejIibhxRPe9X5Ua93ZZLwfG8+RcWqtDUYlQ++CFzV0R8D/Qtw5yD/1/6Of9XxHaIvJ
dNBAKvbnM535Y6rnNVaXMx7nEMJJYbDbei80p86KbVOGOrX+IfX7AvTCLPh0zIt1JO6NpIzbCP4o
kCek27HCjtNt02Yloj9O+DFUAP7kH569ST/x9yD/d6FcZj/dUy+N40gUEnCY6i2m5gYBXa+csvNr
076eY32ZCKoToZOQkbmquKr0/TAWtlmW9vn8lKi63SqG3cooDFSlY/jXg7hXxvJK0B9z9dQoe4Ol
HuRgkrb2vZ0ZXSdoXXcW3KAHgzIFWT9foUbRgVYOuFyOYK2RrPryKRVzO877Bw2FHUlM11gPsqxb
don2y+ge9FjZZj2qayJKVp0EpA6lnnG0lR70a7nJnabe6zjwAICmhY6t+sBCao6G6+XJD3vxV48E
th9Jmyy8tUtMtNBaMfHaPt5xcJTD4J/C9C60Hrz0kDan/8c6Ca9gWuaamJNT7fzTvWqas+zLehXv
UpS7oUyIisUQFC8tYCgUaMJw4TVoEoAbAm3R2kzin2Cgv9E3FXvtf8e/iPsC36z8JsZGF1aDXUNY
3ei2cnZNtGpCXG21OQpZW4AQUfQDFfWrrchQJcDPyFqw618oxgVNy5KwqfJdm8HNpVrhioPcXEqo
XPg/KPG/XHUMTZOghoIWH/n5nw9EUxdl0pSqed3mhxobT35DTCFYdzDCAPcSFCcEE9BOIHP5v2e7
GN9Ph77YcSMtFITGAtyVwLQKJv39CnCOjWfu+3n0VRKI49CuX8SGA3/7Py9xjMZUyD0Z7ie9eT+U
8aMPLKtFniv78CId0Kf0/FQFR+38P6Sd2Xbj1tKknwhrYR5uAZISKZISJVFVpRss2SVhnmc8fX+g
u48pFJvs//SF7bKrrA1gT5mREZGCaauhSG4HzFjFiZ0LaDmlzqmzr7YiDhkk2TYtvBIgIFaeDRQs
1p6jFuFe9j+s8lPND4EO/7MLHMvyFqbRPWrRly/vskibTo5V0GLD7JkLxaWFXFzvIv7U9Zc9ndTz
A+78ZWcftZNdkTOMDB3I1OVqDGjM6FX7tig3oP1rrWudKhR3qUgdF6WKdTqCOLxEN/rqTai21rFL
R9vsSHZh2dYfOX5ukrYz8y8Vp4vAc2phl9TA5VwRqQYVTKD0WcaLxMX3mKspLZZjETjUQOvofiBJ
GB48Dd6cmC/EdtdCpbaGRYcBI8hBQnE8bn7mrxwn7XQoSkSU1n3elo+DdF8mrwk1U6oDVaa/ufJv
I1mbZupkQWQr7XPkrtUcwc3wzjUVGYPdUWkths/WkpdZc9CpdY+dt4xKcelzrbkRpcUJVnn3gTuy
7mfYfaQfWS/98HK8RJuNq37KrbwOXarVRjHdPapyd2N2WGl/TI4OL5NCmEjiNrvyYhw3AsEv3b1L
P+H2CM4FjlXTK3rSxbj76RNcH3Bu9n662I2zEWf3nVg2kpqVpgGUvZbCrShwY9AM6lFTH2Wk6O4S
eMtDozPcC90aPOb68Kfs/NoLz06yzFWEIEoyYz+oD0RRtUHF9kgCcee38dKDUCzbkbkUw78AVMPs
SRyf3GJXj4+Zt2zCfRG9Vc1jV98J431Xrc1qXXjLrpnQJpcu1HC6+t8jVMzi5fpjz03j51/NnJW5
NbkII0NphCkXaMhvY6rTeEr5bFnXM2zq5o4nIRuqHsXmtRNWVvCD68jCMaboYF3l6XZkh3stWjsA
pc69sckvhk5ToKYCSkzn2uxmYikbbjWlYHnJ2bIM2eMaPXDhV0CNeZHCp6apbqyki3fSZIxsWVPT
k1PR6OwyTnqlkAJD9LdpeWCbl/rBEJ66+FCpN/bIxRDDlBGVmpgxK/NvX+lqntXJ6G85Z3o1miA7
7j9Fe2WnUQm+cTno06f6Y4VS5GEkEaBw3pXB7P10TArJ2IflJspdWwg/svC+7aEbvRbCgxr+KoW1
gu+qLB6z4mEofyvVK6GJHaeFUwT0++p2YvgglgsxezT1Z/DmpH50rdTp043SPEV5Y3fdpjLfxOBB
HFa1sYjcL1mwkxQI+U5Nj2oHLedBkl9941CbTpreqe1T3yyUAPrMRsh+hx/qrtTvGxFulBQsquLN
bb5c64fPFeZ3r24DoopQI/m4vgsuhwaWhUcPtzTow2zzjloYKZTt3b1kHNPmp8Vh3Bn+o4b78rCs
zE1h/aI7h61m9waezt7nfzG8CQoukiJjTmDOhteqimJiJxt75kM09wPfRVxb+UJWF/9UimU8PMqF
Gix97dYGm372fFWYkoK/C/06jD98EeomjJpWE7EPsY5190UtrozzJYVXC1tNuo5iGJdKB9eIyE09
eyh2sdquNO5+inURob1UELWby+tf5NZDTbjC2Rb0mJC2DdWEY/Sugf1eOgmdeeWPNN6UwUYsbmzE
i/NP6xyLAqFMOfhkHnE2XuDFRtmVCRMQLwLjoUfoSzUSI1/W9ng/IFoNlmm8SPFLDG9NwKXj5nzs
2b3VemVMuFIaezehFvOkpouyQxcSB6tCfMjwBaUvFw1x4cetk3xNdFrUe11eX//gFwql1CQBACQE
3/AkToXisy8gBT32wb0sPLjlswQh0FD/IsEKgyWHLghJUKQL0/2iJDkGYKgypeF7EBOjel8U+Y3J
v3Qsnj/K7IMMaZ/ogiXp+8h0xBFq4DPdCAJykxge4OuN9750KJ4PNs3O2Xt3xiglahTRPK9U7CHC
noP6DfCH7ukLquGl9aumWyoc+XJsHHqbLG6iIRfnf7JA4JaTZcOcrfW61yy3DLtwSzyKnRKhKEG4
nu7aW0nIxbuUmrs0JT90cLJmRXezb42h871y72VvMc2aGm+KFZda89m4VExFWlbmTtLdON0u7mUg
JdQVnG6yPhs17PKsCnxZ35cFvMdjnDq19ct019RpmdHK+nVjRmeiglNEY6qqSiVZ0pQ/ru/ci2RS
A6C/TDr4p/Ub0KGRo4zDw9XWACAkCTfGvLiKzsacLVk56toE2UqwNVGOut0xNz+t8kCJOhA+OT1L
aTf4dy1bm550onbjYr8Y+VKtgTSn0OVI1meJkCspkaf7o7XXgK40L7WzQLbZOaXwkAc/+Nq59KHQ
YMkcTccz/q6y7kFo/qvP/u9DzBkdalrUZZBWtM9VVmq1NUl7qMIUSxmNIY2IYpjPtyoFFw+KsyFn
O0cuC8HyA4ZUXIR3JQEKDT6wMQrpdzV8ENLcmOXp5/1xVaLTocmgJOrqXJykKGqtjl3ibwdKSPJB
piLhbzoNOn62GXU4XunBNN6t7nB7615cYLTDExErwR054cxnx5QVZHI6mevtsV/mQgSPU8JHwOta
XyjqQ6uvWhSGHf6GPxXNuf7al84n4qJJtTFJpOZWMm4rC3qe0/GQAMEwDu0IH77cjeFbAbP5+lAX
sxEuYd6SsgvVsdmMtq4aG4EIRyaS1unQbCT5GFBsl8d0N1J6sYwXMSKrHzOoISTe3keVjwsxxYap
hV+PqHMqAk0pezT8pcofhG3XH/DSijt/vmmazqahF4RYi5LU3df9Q81ZTVBMjMhJ1ul3HpjZ9dGm
U2O23hRAMWo/tPOCTjI7Ofm93DWbKNvqxduQOXx86uzirSL3xVEUUYR6B/fTPDWhO3unJKl8Qfer
YMKJcyFZGNlGgM2QDjcy5AvfjrLyv+NM98TZOKpZ9ammhNkEqKryTu4PJDvlcBxoWfjX9Q83/ag/
PhzbkUjeoHI8L3CNYtkKtd+h95HXQvMiyrsiXubeoasOVvAZjjfe7MIO4c104DaQWwmJ0/c3C5vS
axopCrdCtWwCehO85dKuowlxd2OgSzc4W0MxaOYAsZRs4ftIRZzkFeBdtOX48cVnP/jVZigDEHqk
u6BX113zdiM8vUBbw8OLmjQgLdRR9SRSO5u2WmvSwWhriDrZW9cp21x6S4V3WUG9XNEooy+wWsn9
e6MM7rse6/pysOWi/xjz0I463AuobcDsGz3lzSJ4v0leu7R6zx5vrqAUlN4aQqumrK02y9ZFoJXn
BM4/O9daQXG581jOKl2kew8FRznuMu2Ni0GM45VuJssgrW8Er9IFKF2R6DjI56L1Ev/4PkVRExUi
rpnW3ihRAEHgJpjkIgZuS2LaJmOXrt9lIujr//yY/jau+n1crxsI+AS4KiqY7DQmPqqE6kQ8HNX/
8+11/ora96H0TNSbvDHDbS/CrC+ddSR8uhhjsOpdJwIWuj7cBZIqS1AlssHbg8ZVc26wFJS6lKlN
vB1g/nlH0RqcxHMXhuh0zW6qT5SpjafFIkwi5vnrxugX4kmFTS1BUuVE0efxa4l4t69HP9hSARPa
TVEexfCNcFJKv+pg03ulc3ufX1xEZ2POUDmzstwuBZTYChY4dbCU63ep/Sq5cDOoZRXaU/eLan1t
3phZbZq6+cl5/rKzCzhTk9yXtAixuf5XNfSO4u440QQZZFA5omKY9n0XfibGkxkHjoBTUIwfbiPY
Yd6upipfgmuR+LPW0uWQfhRR6GhD7AQWpsM6lrE6Pc5kRHQSgkYhpK6A1jgZ9p3YOW1iOCoUOY/y
T25tYAfbLYX7SQ3QeJAR9V2ZQQJxeHnNzxeU4Yjn8+yHkn/yJdK8X3kaBjhDsQRrcyKKhDfWwakW
de3bzJa9l0heKKZ9AEUdbWkiLOtBRaq0Q11gcx7rRmeP2rDtlGwZpZVNohFCtpRCupijhpPjRxRS
TYMVeIX4i0oCFQEuiThBuiwfdRETUz4PSYslHBvo914zOm4cUuQ8+JwcQf5VdMayS92dJ6LL8wqH
b6IlH3LzYZbmKqsFW6qxtmHowSzXPxM/vhcL6svuJiiHB0ngg8aKAt+ht0XjKAFrMadTicJvDjFH
Nd2WA3y/Kx8igrnQWseI62Xd4mWcpyfWqijF68T7aBOYU5gCpqB+SbQQhY0XJE492NqwkJ/AC7Tw
A6ZcE8vLOtaxevLF7C4O1DuBH9vr76O/11s6DMCDdSvL8fpD4mnbVoaNVd2xze28thYtUrmx/9TZ
98ginoeoXSkZOsXMwlnrowM9NPhi+fiuULEk5NaHv/LQ/NsAu6Za0hSHIWg3VGynXwnKseLTDlm/
d3OUdRI+HFqxCmR/FWi+o0HCFqKNUZSVzYIyWITUef3xKHneNtazO918tyIYCWHgNCriyQRLIw3l
n2I9B95xFEE4NX0J0fzu+pKbG2lOqawi6aIGoVg8dW/6ftCmraI2ja7GWyU/SN6bH4uO2L21lKPU
PrrnYFrIeFFz/Vci+00vFhUdeEKen7d2TeW0BOWvNFoa+CF3+nvVUtIPl1L9HpefbKSSRmzFpuOT
3CxFzhul/+9nV3lwGk9J8skl8yxuSAkl/cyz/K1g7vRh52ZvJTIt8z5MHZimGNH3xkKsfvr+ylBx
QEJg2h0S9VZqfPHwhnekwnWCbHwiPJ49hZt1hduaIrKS4IMvOJEW+Fwsf5j1aG9G6r1j8F9En8h/
YNIAtlNEmIXtWZF7Weeq3qOvPLcEAB1Ye9MgB1q77EdBTicc+fpKuRx1UCQBwyQSVeZMtUwUZLMb
AT1c6SBl+X0r/BJywcnbypbkw4sZd3atJKuOqsn1kS/FvvhEQiIzNYmms7NDMaZoo7W9yTR3L7Jf
MMoxRqabbIzsltj71NHgjwOYVU2WMpEy9NnlJESxOHoCreijvHSy6LOQdia4MA3PnzXpzW/Q2QxH
xYdIBwWFJFDTP4eUFA0opkv3unFg4ZtBuNLddZXSg1r24GV/uOWXHjSruMUprO7tlKhWCVpHyFEw
D0fByBw1glGqaLvArw4jBj8mK0egajzV8DOvXbWmt0xaa1WFdB+X7/0C47Swxj4bp7My+EjyxMkD
yaFuprrvgqHasBeXfaW8KO3OhaN9fUZABC5d4iw/mnBPecJc1FPLY66kYQ2iGOL9Tyv0uuVhfnV9
4BT+l9h/9PHBcNfc6ssKO3tB/aosZUlalkeiA0duOaX53Lk+d/B0HU9skMSr1j7mirrwmUXSRoiM
O8On34QvvDVgw5Hn2Xj+ohJGEVugaJBh7ZRasOma+L40o4cBrbEZ3w2CJjhVKq1j3X8wav/vIouc
Lsb4yKBxyEBXcwxftIpWFPgOdeZCJ3IIuYaaRKQUo961tJSPmf3Gr20LxrnX056ly15laSW7LbKR
0dERmEviR5Mrv2PJcsJsw2numdDgh4Km9IdY/uVH6bLhwhpd9d4Y6cnQIiYejcaRQzL7VTti1wbr
CS1cJOqvfc8mUmAgQ4oaIw/y0XFo8iXqz7uuwmnA2PXFriEP01rWVgejoKbdIQ1f9KOnbmq6cded
M4SLIPjSjfSz6KExmW8aF53YYn0KJ8xMRexu213hYVCmJbZeryqbpWmMP62n2lvW1s6D6Fykdl+Y
tkJHHyipuma7su9k2QcoZw/XKjEHp2kGp+7NZZsiLGL6dCinQqjbcfTpIU+PyoNbIpbPNyrzM1Sf
qRKh84bzQxOCBicsjYsiFJ7i4LX7FaC6TtxuPbjCoulOzHeImoH+KRBqNOO4iCGLecZb71m4DCxR
cHjj5xSv8efLKrLrgWz7TZHeZG9r+fdjMdiDW9p+8xGLf6tx4+igs+qXmfyUMUgY4mPOgwpRuZz+
Z03e6TRZ8KodaNiy0D5Tbl+rqRwfk5yRuhxy+1ThJMUSlENdrfZh+NHS2mPsiWSMtyIr7OnTElqV
er9ohYNq5Gs4E2OD9l78rYjv0xrKmjuC+IAXkcSvXqjuEujE3kfvK/QIefRq1TEEVFG008wJpTAX
8YqnMRsp1T4ptegoukCX8OanXjKoAEEcTq+uHqXBXIggkblClzf2U8B6U4Kd3t55ObLLKUYZrIeY
GL77qurUUcd2ofF+KvFbK/+QaQ8gl5vpg3VpYifyQjcEym9bE0eA08eBkiOqnw3HlUvwWSlPeZZA
M95AiXaUdKtQFWdlQCwdjScIJZn52y97XuVzVD8Jsnx5hD5yrNmm0cY0V7pUfOZxu0qafab0dqHf
wC0u0WCVyV4JJy1DxlV4hv1oWaOm9CJGE9MIjdMH/ab1OKD9Agu6xq4070lhsbKIfCPf6Bgrduwz
mnAvCfP3MWXQ0OydKheWSse6CvGYVWiDgaAq0/XHwThU3HPXT9G5g/g/8ct/Hlk+HbJnkYM6hMEg
G0E6pX1kYKFnYnPwXNY48pH1Uh+VrPzBx1QXpyGRsvnK9BRnMDxcMkSsRohekc6k3eHGY126b2X0
UiL1e4Qic0yw7CUhKMbgH1bnZIPYOZ7+RLyXRdwpRfegyLvEtxYRG1sIF171AvW6YYeyLOEwXH+a
S5AesR1Z+cRhUOZG716hDEVV+OHWTd8kOouSezU7QYZOJu0URF3XR7v46hLhJDJu1DhzusQ4COqA
h1awJeMxWpb3EhKtah0H88ZrXcS8JrALMQ7iE8Tc3+Nu3cqNsFebaDtUOUfHL/zIcoL+KXMqtMKW
YexLpu/0sfpKEkoxyiG47jiCe863qvYJJkRHz7CcCbARBq64/iEucY1OYNz/eb5ZICSNUtDWGc8n
+R+i8TRwOfXNpk/jzzjQD6UfvSTIvvS0scPmq0+TbavJDr0PEHmtJOm1NOiBIiyIYFdF5t1PGENh
mStihh8Dl0/u3hdt4HhtQneNz4wy+MAFPYVXNwtnFxcQjBRrAp6xYZum/GyTuaqfjIVXhlszfSOF
JufUjIPq76X88+asXoyRZbRjxMcmf5uXb8qk0XzJorjAca7Uyx6mIuEjljQTEK0JTwNnTl8c+/Tj
+nRdRG2hFagY2yEHYLd8f0tDHnyxCxQWLtK6csp4XWeQ3wKPls7ETV1WO0J3yALpv9kwZ+POoMhR
yuO+gYVHB958QbCMoN4LMTMmqr1Ff7sEw8qTmtsEbkdGMDvgM08s1XhkIjsRXOY5huUnt3eWegON
vngE/DvMPLXKg7EnYESqTJEx8JqVSdUr2kHqWcX+jZTqUg1BxieBliEct2jUv0+aUMhSLRkheCqE
TfeI3ghqKHiVe4oYbh6l2nSmzJOb8/Fm+C3U+VA3hyHY5v5S73dANgsJDwTlQ1C2anmMsmrV5vEC
5PqhjSxY0rrjJ5ZNtWwlQs5pItp7Rbik+M22aeKFDld/Yrd22JufgjHgOoSLOFM48k98B+24O5Th
A4oAqJ9xhu8MoFIof2nJc2YpdohHkesu1NZzOi6PUCgIUt80cKje/Xuon4Z63wgi8KS1EMUb++Xi
JJ99+VlKmfqZRpltDLdFsvRdqLfeRIuLrGRRJbfwgYsHEEYtk2cLeOuJM3d2AI2a3pZW3WJJF25y
DVgv7WysGDZVIjwI8lHqknFZRPHSgvRELEXTOPxV0waUez+9e6a2C6GtlsVN5dT0kn8sB13kPmNb
wdeYbag6ySUrjUCdT9XM7sNqHnw3gYq364hSZd+Y7lgxex8SDLJwZ8T5nhv/5rK8fBXqE5pBLU0G
X/i+DRpXrMe8hZ3CxubQBCrMiRBDw7hz5TvDejW6dGURyg3Km1RvPVQtyYFENwPpgK4Gvil6v0Sj
uXGymdNu+PPz/PtY07yezZs3yGkfxXKxj+xmOTglfTjXg3ifvmo/a3+Jl1rtLyTvjpROoK3SR0U7
7wDBd0Z6v/DphFLcW8nrUDz0soN32tDZACNV65TIK5utuM1xQXvxVtqTf6cbdrmrDxKd7gMb1y9M
evx9v7F2wkHBrV1YJy/oY77yt/DZtINX/UV7H35rpNAO1zOGyrTiFDNboDKG66L/0L2kh+KleRkx
Bklt+Bp4Z9GAE5PVG5fOyfD8j09EGEvTQRT2SFm+f6K2invKx2gOFOm3kBO9xr1dGa9h6j+26K6U
WLLRXtpj/aKryID8RcIj6YqjJK86Cd5g7H19a5TWz1EliROXdfdzwqGbOr63quSHKb8XcoGjHkkU
sRHeMVMdZCr39dkdP3zpYjOmIS8g65AjSN8CrlkQ1EP1OKl3RrNfoCKS8dpLos+MnDgb+GXqOx3h
vaQ6Xpnv4cVOWas7Gcvp6k+MUp/LAeLqgG/jlFehBiL+6vpNTAqYV+59Uh5K82nyqEGSt0r9L5Yi
Mis88SYoYEqGUYpDtFzF2KH5nHgoNBWSIYNYjR/ji+9kfitSqxhqfOEXGnMnEUTvUOfYYYp4Xhcd
H2e2GE/utrMrbP8EbT0I/kqrn5pwAYM74707iZ4APSfFgpNrMIONWS9aHOKy4Gf/T65D6Ap4TTKt
V0vD24UKobz3zn4pytIhbYhL7POQwWCMkmBFiE5UFMOvuH9OFRoHE2JPKFMOluR5R4IHn1cjV6qC
D9k7TrWTQP7wjdQxajwOuIyD6q5p1feuAeDhnMiFZy9pF3rTYFpnOWIWrtqiXQTjZAr4ImCFUzT9
lDJ44AKDh6EekI5aHRUuQm1n8C+jrK5a6X1sd7r895A+xHFml2SfUqfaw/B5YzFfgnHJdf6zlmeX
sTwKOCepXAnoo+BdTLQbBAQU4WCikL8TfU/a2huDXrwbMPGYvHFMA3rk9w2UK7IytElCWT9BGITG
ghgb4sI/eYcPfFPFz35KdkUTkPR9LH6PRM/Mhbnz+lM2cP15tOkl/9zQ/3mek3/A2ZknGOHQRgPZ
ViNuqD8QM2K+mT+2bLmuS7YyXW0Q3uBZZEfls4FtBVisiD01sX/cyHaN3tv4xS3oKKO0Dizs0+KH
QFSWprY3UlpglEBGCZU2figlu4GOop0Bx2ZvDL8qiwpfva08/0EMcfvXu1UA8IAiTK0HJ7clhM9s
xmnRaLghCv5e9XFR5CTu75Kkm6gC/w+EkourAm6MIoO0IxGYpWlNlaRqKUFdjnTqa12wCtW3UHrS
E4pOSnQ0jfYuq1Hyt65TWLshBHfrsQtvkgU8VpGymuY5OnaduCe76UobMNyjVTYqRB8rOa67/LPT
CfuSjQfuNeF1KugNUYIdjkdTP3LYeAom2gVtGkZs+tTAkVt65HW0NE4BeSmwdY9B8xAiw6Fztv6Y
jmszRhRk46+0TqZDijYFI9Afgj6iCERaOGzX1b0n74bmra0XMQ1hf0m1ifyvcoSpdhch5coPqtW8
V9bac3NuteYopM9CIDwoVveoStW6H/P360vvYkSGRA+5Ll3V/vFKPFt5eShJQlbF/jaQD2XR2tFQ
I63K7Upf9u6Ni+ti3H021myrD14qJuM4KWhwYhg1GG47ztCpcjJFqKStHDnX3+4iv0CGvSMi9oAC
Nefv+Fpblp5XmPsUj+/E+Alvs2h/yRzgeE3KW+q1ffXuYw8RHf6bkWE1UCbjL1Lg70dMII11kQut
uZe8JZZHrfcAnSLAXLG+MwDZkwU3LGql6hZZ5IIdHOCRpZIZWQhO5TmfMNa6WjR9y3/0s5ybj7K8
WVA9sVDyeevIgnKufGrGTlboItQcw4gGLkl23yYvUvDb1eplqSHWvisCjYvfXLQV3Wf15L/gW9Jn
DF8oA/8ujfDz+9fppGoosrAy93waNOIysHDBXU2nTyzU/H1Xkq+/JyNS1e71+sRcWoQQrUwwLRGY
bd6bzk8aMaxaFmFpHpOp0gOIT4mEowCuAVyryUjg+ojqpcPsfMgZFGL2id8lARJ89GNCgrfQU54+
QvyL6CzqBrZqvkjmh5K9Ys8FtdcScDnJ8g/P2ir1vtc2bfbUdS+a/poZbzLWZsaPqvyIupfIu/Ob
Gpwcr0XpSRPXHhHL8BhVi0J8GYx3oX68uaxPsM38pqIWCOTLF+TUmO1hSVHzMLQqClASwLdarQMY
BBWs9mSf6zr6P8sZWtxMkg26cSUtHSlrl1ZOt3aLDjwAbO4u9rZjRa/ntHxocSwEsxhjpA/gqq2X
nJLVRmWraJVjIOxM2DY9ZsedOTWn2wu9ch8q7sYP/m6t/sZMXRKL0EVUQilEP3HaW84ydQ4lsysy
lZInjlxsBelJDpz2MUEm5niurWvLihsxQI/6fH2N3Bx5loxlYSkm+AeGW8gfHI+8NFrtrPxyq/cB
9lu0qTq06kcPvttN0tf/ZfATBViZBNSzScVNwDViKQ0nTU4mIUbdegfkqEZBm/hR3KngDJ8ScCfd
y2+89iVoBArWRD4+jTx7baNXWq0rXXy0TbyUe+wMlGKBmzDyAexUmuZNc9+hQmXirf4Ml1QxTPW/
I8825SgTG4pVKEzahVreyvoDe09UaUVnSlskQkP00BCIZh6KX+lHB2clgPVnmdVCTrplp33cZCBf
PJkkKExAFqrxh5epFGEhoLcj9T9z8l1+nkwrFKV0OA+BMFthKn65dzcm4BK6p5wNOpsAFRikd2tE
teD8Js2k0y+ZODj7qCh1TPXHam9Qk433qvsotDthPZU+zPyWN/DFkgz2gEiUNCARY35Px70XtzxF
8BhNYE1lB8nvKvucjMpEYBhBDm033scerZ7En9MzoamSq10Px8PsaLZZjgBIktPS5Pv697lEWwco
/PfBZplC1HV+3Sge3Z0yUgQq5pWK1bCUsk8OAXQcqw9XIlb/Gex0SE2EfWA7bx7Yljb8con8LK13
ZIOeDCl8pmNGQfb6E17yw+EJ2bWShjEAhNnvV2nU+Hi3ibBDMU7zm3ITRCW1SB1bVYzfOUDhPcHi
2QrlsXOPWpGsywEqHgGXiKr3+rNcCiYVTSbumNhNyCa/P4pcDu1YDSrt07M9ziGu+9VKd9BUcfK4
PtBFwP98pNlBXXTWkAhxOrEop7OSxM2kmKtRB+a0BKWI4DWkmrcv4xsH9cVUTSe2go2DeZT4B2M1
k6sm0DJcjnP9xcyiTe3uZBqT+Bt90ZGWF92ujz5c6t1W86Pt7qT2rsCrrMGMIv0I8LR3sU6YyI3G
QgoOmj6Zsb+7Kl73QLphPYDetMvURVUO8JGZ2HohUHQTpBFcrRamDUHeOvFwMNJfbaHAXNhMBlmg
vnDB/Ghcd+mTZDxNK49QB4mfhINmeU9dTeBnqemtnXuy1pgHBPB38XQVYfIac0J+mmV+rXnArEjN
74TKgvVAS9z61U8wwhR3eUd4RXsfgBwvsRscaSx/2VU0mAs628ppUIMLf+aKKxElUVc/WD2tFuMN
n1DEHN7qvoKsWGaYplBDmsg/KRAMRMMB3VdNbmUIFjZTroNx4FIt3pImdoDQySXoAdh9GuS2VZTd
hU1iZzJOPO0ujlwn9t79qrd94+T859LtThm8RdF00y522MJVEiwr7yv1O0eN9QWcCrgQ+JGNo+bo
enIXpsu2/wuNCnYZhXmcyLsmdsrVcaJITE8ZgSdNUBWwvDH+0t1H4IY7QkzySk6vKDRshWp4D282
oCLu+5uKo84ATwzzcd8r+k7RUq7DY+lnd1Px8fruuYR+TEcFtZxps84B6EgbdD+SCuoRwbMbLYX8
LhlOVjQsoZuUuYsXrY4CGdtU4sU/RIKGkOfg8ICVlCBiSbLhC9DiYDoxl/hSrfgkHI0B+CJBXq+K
DuRraJ7gPtMftgRaHRhv199funROgZqKgAtoY+ii/f2ckiY9sOGhCcYdFDk2svA6eS2lZ3wadGVf
/crr57p4k4p972PDunfVtZBiN3YjOb0IwE/kc8qH6L/olf39MVqyEIxelGTLs9hR1C7d2MRFjOLI
fdMI+1Tqd+jC7E7z92nWrjoq0HKjLv1B2XpK2WDR4G4gMJmBSdeP9MG4mblc/E6yCOkQ/qFuzvnx
6Rh4Na72+r4J1wQHuKua1iN5+tBvr8/IrYFmF0fUKGahlXDTNfhZgF4yHtuply4phFTYOl8fbJrd
+YmFGP4/bzX77KNShymXo7XHuN2lkYi7hlgh1k/XR7kUzRlUnsSpb6lCivt9ctOkHAWr9oJHIf85
AQ8RBTlcyN+E5IsvGAq3cFT50lsRQ086BuzeToTjMyAnk2ohGBPCANx+R7WabPFCY9epePaAsUDt
NheMmxQbyLjX3/TS5Cmk0xIkUVxaTgHK2cjEGro6CAJgqrUDR9XjguY0dDcw/ikfXB/sIqIz7QpK
7gwFO+X7dy37KFJck847E2QLIg2rgCN1AvxD48BValXvp7gMmoaIuPz/c/RpFs7eVevE1EhG92Q+
SJlEDT4t6JIS7CaEaPDSNF6ewBQCdizcXR/78mf+98VnyzYEqvPdNuMgoodVcOBtCSFkcS/DKrw+
0kWC9/k3nkVXZRxVOl5twNFtvoAqqdXQ54vNdEVXzTuyKyT8a1aTkRf3U5aSJQdBDZceRZGU737j
aS7VS8+fZvr9s29etJavqWBp+yorF0X9l0Hb50mBVZInaL3+0FcvfYRxnITpDlK1qemCNvHOoZup
8Y2HuXR2nD/L7ObQZBeqWkzNFHpO5qb449UPEE/xU7j+0pdODxXLYEAITCuQHn5/58zoNKPPKVBQ
EAjdlYRnfDPVrdUdwa036KtmbFbXh7zIZTkfc7a2i0yCzKJNEIT7IgSrvKN/1rTDJPkIAVQVo02g
J69h+Pv6uJeiEXUifWOer+ApNQNKi2IUvdLFR5MIz8s/dK17ntRmNDjSgd07478hmmD4zEbiZXGM
my1uystJFaBWnYxLATvEaD+RE+UdYfT1F7sk3ocVBE5milixchN8n8RAKnM5FiR3X9ELqwfCSn7I
we+ArEgZQZHWEezPYoI6am9Tqvu+s5bXn+DSkXH2AKcZP9s5ZaG6ke8RemGQWinEz7suXE66mJvv
eup8M79Uz4eanU5JZ1qh2AcUbPAGt1/cIFy21mcj4UFcdQ9D9zwdDFGa3RNH1B2tyGVabCU/CqrI
WqtRc6zvrfa3xBPq70Gp3mWVgGWutYCIuFAtrJp7xa6CaNErzxrOnnSvJxrKwQwh97ZDeN/XhLD4
2gjZk09aLvXY9WbiDibL85j9DsbctvRDJZFzRLLdqh8FnDdx0BAjBYT06br06agaW46S/65Rr/kU
lZqjRC9cBJ1c8xtFoxkTTIKyl0+V8OsTdbKc/OPzaXiEUKXAOvWU757NVF7yn6S6oylzhgkR7AHv
JdBJNqTc9uPqWBc49LXRvrW0v0dL3Paq/ND+L9LeazdyJGvbvSIC9OaUaZVSypZUVTohqroleu95
9fsJDfaMRBFJ4PvRQAFt0EEyI1Ys8xqt3wdmuK0cfxPiAFczs6YKClE38czm3Np4JNT9hiknQj40
+bEAE4XKlEPRQetlfM2nn3rwG0k7sAEN+efvHHZd52NoF/dEG6YyXbfrQlGW+W4Sgg+K2ytJDwAG
IIknx4d6zS1iKerRdTMhlsCwwS3m64Hp6slorBxlOUAMDAYo7B34FulVov7AQme14bYUeT4vNwvm
WUuMRY+TXjb0+O6UgAGFHsHcuUYgkGbr5d94Mb5+Xk6c1k+/sYSdoVNNY3QzBY8Oex6J1cF+MNM/
sgmgV4WuFL0MQNgvL7vINPu87CwKdUEzFGOpkFsj8kDxipphpnTbJGmuySFUL7yvFXNTxD99ZpRt
ID8gGLEtyicbWgRSi375SuEqfBFETfoxKjVeof3tY7Wm2XBbxdYW8i7pyU7t0NVxsu3lF1jsDZqi
J4/DERoGc5UKqaGo7Jts/HG9395dvan3buK6u9unbbT5t16J2ctb4n9rzS6HdghtWdKImF0pIKvA
nkdoGVAi0UxQ+D6XX20pPpsUocLDBkjyxwXyaUeghd62hmfHaGKc6BOBQqR7RcN9VQhisdT8vNJs
q8eBEsSpMCC4PscuvAO3dH/sHl+FDcGttns8yO7T5VdbzCFFKxtzDm5blM++7vYuRaSz8/tEyHSj
DyxgLrD0BEuEPtgQVgRhEplCxCLBdQHrInp2liSMOsq1oydebx5ePz/MrEdatJmTlSMDjrJ4gTJm
wLY0Eb4z970MgdKtfiInEKKneZUq5UdLhgR+Naf7ILF9ewqNKolcB83Dj7bEp59b8qDw0AFHiqwo
fjryi4mn7XhlmX/1jksGDEChPjfBdQUvV4YUhdLRhgR7ROGyve7Tl6RsdmGt0yNiQjhkmyzy3Er/
lVX3vbfR5aesOCnNY6r7bubcF73nRvl1Zt/G6ksVPzXezzLGzxKRRbs6TAmUWlRtYG55yl/V/tfv
X2SPeRtaWNRSlatFGQr273X9ONV0opSfBuMfbgrJfkmjp7a8K70Dsh8856pgsQjyl77SbOO0o9Ri
EYCWL0OJZLzGrchJHsJ8j2q5HB0KYz9kh87ZoJkWxndVe9etFVqLMYD6En4AyiwAJL/u3CnVI9Hc
RrsxkDeh/kAQEGgO2lZArVYl0ZaPJjM3nGxxlbPnEk9jhrKDVSKCBqzHh1CEmWrz2/gRYzWGIjeh
lYBtkNIIbkph0ijCwxeody/fCyaQYK4JaFnarFQ6i00yvMv/+1yzM+OMfT42nWbflgUb467WT+EI
SeqkpMcgOwbhXk4wjmACk0rb4xBfR+nfVjuuRBGRNn7bDP97iPlvIdV6WaueHguJEgmgCBNRQU0r
FIwXM0xq5TGH7G0dxm5wpzE+50qiubRtLz/G4hTItASGm6Gwg8/11y2hBVbj92pi3yb2X0u+DTMw
ui1CktJj49/246Hq7qP+zVTDq9S4141NbmxQYk/3tYPAeTAeQxk6KUoI1HErj7aUMsEh/2/bZ1Yo
6pIXZZOlClmlEx0R6EzMjblFwDoB0l1V+llcTldUZKpsAR2eZWiYAmECBCD9RuA+0dUvXorgtxpt
mVFGTYw218p9vNjuAf71/y84x+pPlt33shR4twiP0aet8geZMFRBDXQYH7wMYN2Q7TO29hpDf+lu
ZoyFbx6UZPi2s2rYV+1Ojiy0k5hGBAB7o79WduBaEM2ly7tr8Zt+Wmn2TZ1SGb16Krzbs2IeC+ux
7Y9KsHdGN/aeiW+XF1tsx39+r1kmUMTqpBWGXNzKyXsX47/cwoKGeqcM3TbwLUSnjf00xW6VK8c2
bbfdpLtFAJXTwFQPPHWVYHYSIwD0dvnBlqIukt9gl3Syf0zkvx6xoJIlPVRAxRfmTnVuBIbO0c+B
c59aryWAxMurLUIeLFOICOIDJegBX5fzIgUoYBlUt2363kjDrqrOlifB/0bR5M0Mn6UCs+izXWLg
hqtBvrKtF0Fan5ef1QJNqg5GPVYoGQoIUj+AMXCORn0OerjmISLn3tlpBdrEPqrhe24YVD9nW8FQ
sX1t02lbRcORaY2qC1fRaXiQktVW5+IP8ukLzWJeUoxK0oE3uRGYbkZgQgzeYGBDA7sZ/qLu77tK
Vh7TUN5Ot0n/bEGwbhEifBazZSURpG41X6kFjKVEjh4zZbJmiT9mu6S0osoYKyGFBGZTUv9tEv0F
jnTggPA2MP6u03vNV3eT4WwKzXMzXZiydvu2wVQCt8+4/yMmhgyqj1MCxKw6edq4kehuJoZb9Lcm
dPogv+2Gf0aEU8zCbaW3ISYlDVHPNNBARnkjBXdtUmznSbLtNVxDQ6x/uInL1iFlUhHbzPZV7O1K
vOHEeFeId4HayUMswNNq14AHxIo70T2wzdm+tycXms7l3b380/3vK4lb9VOiWUWOb1PqxTd2lbg9
mrOGBJJPP9RkdnaabEEyX15wMVlAdlRDZFcozc7vhdzJYCokUKqgEgl9lwwhl3yn4IQu+28I60Ou
ZBChHxiidtEbDG2QdmKfQJT+f3yS2cGussSQyzKVbi1jRBpB38r+L2dQ8Uy8S6JfwqEXWb/Ie4It
uDUKB+7TK8LPNokV6iXF88rTiHpxnr98/i6zc94aBapLCJQhmnmqMT6HqtehHme8dvJJgLrkF0mB
Fem2hTAx8lfvlsWmgzDEQa4Ma1LkZr5uBViRUT6OQrMs3ofab/KDiY51d8Rd09b/pYefZ+ZKSrIY
W4FzQTFxZGab80NqJFWfeI2BM5K/M8fXRDph/kgZiMQWA5Osfu/vGfK2Sb9dtf1d2vmfl569btrW
lVdKqLVy0qH2ouwRhzir5QdokaAHL/+6SynC58VmzYLA8szEGFqkxc1Q4JP8/IaNxfhn3QLh4wDN
N9LntWbbWnJyo8Jalil6lWAWm2/hphSYCwcgWb17PQKYv7HsdiegRnFUn3zMRreomdHbdro/nbF3
DG9Dex19kAahDW6+zeg1G1mCXxnHG42zKOS8HCzxxukn4R7jJL5eaVbuvVAiShH1CFBkEMoTuXMG
tGlTtTuBdoI3JqArokOkgCgqg/6hTtodShIncMQGZMcGNQYfKk7avcDPbbWHGLKPpd+pYfhjtD+Q
3zoyColWuyCxdgqaLElIRxIv7+7YOQk46VPSvJZ9t2VGvW2K5s6mV9dFdE3sch8Z6iHzXkbZebLo
6jrBfbRxpDWpuuWdRXtWowMFamJWFfamEhpWy0RGqElo7wZEAvgLWxqG2Fn9Wm2oq0s3nQ1wHIc1
Ti+5wteDOzUYcWaVQEjHSLRIbyYmvsFf8aVjWrJ5oLm2jwgNcIVoNxpQwHdhhRrFnY4z4lYkBdOh
wOi7v+qadGMXP33jte3e5DUvquXD/uk5Z2lCGBh9r+ipfatpgav79v1oGGetljb8mriBlGPoFqlz
lQw2VlFPQ55tcy7LlYMoPsa30wGdFySjEFCYJ486A29p8LCcFVigD2E9hhz+CQgQpZAGtkYIgiTo
GDAxAGDAd2lvQ6neosidTjV98e4Di2IgCtJBERjaF1Hu4+UTwiMBbsRgodDlrV/8DhCbbMt0U0XV
UUB5SMls9V5GVGib1lj0+gjU+drW4u0DLv/eeovMW6m48Tk3fodPSo+aLBwUTGpgO3jZ64jaLZWa
kPkSxwWRFm5nE0vBwpquBGYKEaOx/ltruqv5f+gM4vMSNf8iL+LJ4VMS3cZyuStQ/mgAiIawWELr
/3K5owGFNAMWVsLG6utWDE2s/lqJoWeqmTex/gDPj1mdis5lJf0Y4BJnyR+B3gmFfA0QSXh6GWAz
FewqcSLlqF7+uRc7wqhSOVi8mchiza33nKGxp3BI8htNSu89Qpwk8rIY6BQ1tqgcpBzNYAsdBBVB
vBzdZgB69a5yik0pM3fSnifnhHiZ7ccrQJbFmd/nR5vdCZIdaj5Byb6VlZwC5h85OanKMenvTe8x
7R7YFkgKJ8mVk9zG8WO82rURYejbSfj0aWb3RB9LndLIXIClPG5BxMnSu0ouzgaGeMJcNcCqDV3L
lR9EpN3zVR20XyCNoI/6TexBLlOvTCcDppr6IBB2bJJ0PGE9qclCmx3gaVa9QR++vOzS/ft51Vno
aQbNrnNDDW6G5hBEj5V5Ziv06Wuy1oVYisV45+JerqigbOeUGqTJKhnpeema1+O9ANS0zhVsycuv
swhqdSBiAZMz2NpzRbtQscxEgbVzu0Vv/krvXquk3GCWQURABdMSChZF93ulpFq61z4t+kFe+VQr
hLFS69OICLAA/sd/6B553SYq3jnE5lrZu7bWLDtrw8xr06arbjF4zrBKHTzc/XCbPsBsBe6/8jmX
+iqf32x2FK1xsM1BdbxbuCl0j6Li9+Q9APFT8tco/C2A/VUzuQ6O6oHKCBR+ON6UdnkSGXHs+dvA
pt2Bp8Hlx1rctBbQS9IIy5TnCm55HKiDk5jebT6dEYD8l1wcI5jYD95Wez1rS83ittknsZbkTnhT
pxCRb0Vg5LdFq1mBmn35rRZPCLLVtM1tWF3aLOyUaaUVsa4Ut3n/HMfvUQWfK39Y1SJZ+Em55BF1
MOnI6fQfv95EJkrQgyMKW5pyaEdUkFK5hAlrSnAqSGnXlYkWXkz4rgNtQO6SN5ttotZBvBaT9eKW
Ge3oPzTRQwVlaU3reuGXQvobSDlNDRNRotnByJEY1CfgDSJ+evULfHWhXqYI0vjl30lZuB+4M6E8
Y9oBImWu68QMUKGbXSS3AyKAxR0mWF571qr9UN1Mf2xrL/KUlSXV75fDlyVnL9dHajNN6pDedvaz
afwei/TJTAdg2w+JdB+ETMDxUVb8DX3Qq0Qr15Zf2jPMMVSht2GhMS3+/acAVxHdwGcy+vyVba8e
M/fnXejevx1+Slft5tS7Dy8rr7v0hXFZZ06ABTPVwuzU9X4s2ZUSl7cZ/Gm1tDZONG7ypnR5Wyp9
Hf+fFjoLE8fLC39sxdkljPkL8xqDHxZbvtlWDYJcy3PdK24DBBhKLOUY+187MZ2NMRivshI0dX+r
1PV76U9nW4PQn7+K/DaSvZ3n5xzddjtY6UGqUJP4J7auMEO877VoF/TTOSvMbTZW+8gzgCtNOzvC
hE/JNnUqtMe80t4hKGXn4yaERF7UEOrJV+GLCRQ8j5IIK8YJw2xDdnZlOB0vvzuX8MImE1emOKyU
THMKW69GQyYnan6bSPHWqXeF6mpPoI1e/VvnKXyh6+M2W/XQv0r/aDdoZ5rJk+nRCcuCvR8Ybqz3
930Y/LDke+/cZ9eav5Nzxksb0WYEoIVlJon+a/2eeS5iFlAw6DZ2dPToMR2Ipv2foXMjmoeFW+L+
CaZIvsI/UlOpiTdBh8aFi55kWLtRutHT7eQcJnWLPIOjoj2yqbBad3b4QKD4Uqg7C0EaA5bwDqll
STsq19Bib+0bxWdQnTwhSyhtKjgL5S59sK+0x/qXd5X9dc6Nm56bv4/F30jZxGff3Nh8CDfc/ETT
zv1t/ivfGTvvqnzzCpf/AixVzCwZYZNTeogPxdGQn9vf4K7ZnB16iSN8iqvMqHea5l+NvnxQ9e5F
9zXUFCnkkCVw+3vr5Mm9W8rRsbUhRcTbeowPVvGco0US0XlMHsSoQEaEuIsPfgRhxZ2KdNeikdUG
a+d88dyZOjYGHHMwk7NzbnlqVfc5Gt6Zh60Iymwkg3iawdyg2VQg7c6oep3dsLgqHl/AnxFj+VaK
hLJSy5rmBXdkGABGsANIU4kJ5D/tcI0WcBdYm2mVv7CkkQNiBGI72tHcuvPdLod+oNtdhwwNWnUZ
moAwOVK4QYNmHJGDFYp2gC08zp5Wg7WbkF+J0IyWrgO2V4WKKj05tFk+ZEQbB2Zji7blkwpdV5B4
UV29Hkb9KgLoQ0Us9AuYw+3N7BE0IcIo8c4LLNcGCsBRCOJyb8U/JkRx0enAz9HNNOgwY7HDBgTQ
IQUICqNCYxPx877aS3HntjaYI/VGp0BWaWLU+V40k4Tgq6T0B8GdEiYAosUfMRSnGZXhGGgx981H
5qmatxOytXZx9voHu7gJbKRu2JIhIqk6UAhmxCpa8WIbIEMj9dMzea34n/F3IJ4EYFkO/+pIxubx
QefwChMpAaulB4biiMgmwgcUVwCTp0KFFe0o+JeV8kfQk1EMYAg4JClu2GeBWPEqkBgB2hrhH624
kYNhD9Jm26MI4zkFzuf/UQ4MqOv7wN4YSbBhmgYvyKRDkYCGSZCsUaXyRvAcYH3K6Cyi6aq9QOyi
iy9og2jcig66aDV42bSN64Os0exrmz0qLehmyYxiIwftItNwUZ0RWjMJAmB/hWCPiaPsAJkX1RkA
fFgLVEOEA6i5jfma3XBl9Ts9MbCeP2ooqqJrL+zBaZTWRSG8fXehg/2QurEfi0z6iOVihBBq5SNm
DBHvFKO9U8ZANWuEkFD6EUa9K6F9obY0OEKKxTwDr5JvgP/MytpEEPZNRWi0xEQU0KWuLzRF+V0a
dD8k/03yV66UpRvly7oirfmSN8j2aFRSfjvE6bHx5UdJbQAdGC9cm30+nZC+2qpRRAvy1YtpMyCs
1E0pYgrnqH0Iuebs0ETnbdMPeMEOuzIfnnPV4XNr+55sx4qnzeR0vMXIxvyXfQUvc4sO9t6oSQ+C
YWPXBSy58U7yh12SNzdVH53K4sEMLK7rl9wr97byhgHXcSpeusH4pav35lAGrhbKr0hDP0Vhdkwj
65fIqXAw2CL443qD8/Py7/NR/M7SDr6TaUL+U+m/WbOcnAgUVKGKuh05uRXBnxNgSvYav5PTbTq1
2JU6Dqh5/6BF4Gud5mYcISwhwOxdqRPtro5wjf5/WNtCKxEhSvozHofXRgR6NFYmr+JpLj3t7Jbw
G63G7cGM0AEDeX2gQ+5AI2QslTMKgSx5+eMs5PWfv828aVzFVVahK2veBnTHimtmUK11hNaF+svl
hRaSXDIn7gSBckNyZPZaI2Am2puIflTqTSzdhsov2EYMuvzijl7wKtto6Stiair0/7lqYcN+PRtR
UMqpl+c5X/FEhQyMFTtYtLRog6/6yH/Ujp9/MqFBS7FC81FGToU51tfF2o7sw/JKKNj2wWnQGT+C
k+iso6efR/WYjlemuleO2Jb2T4PwY96i1V14D8nfnBiMwAsKZpYb/urplqePuv6YjDsP/XaldMsn
5DrRDiqtV8ff6flJNVeS8m/orv88PKdCc1Cz/gYjwVNETiY1Q9TXQXLQcAdkh9rRgqoeHQOSPjFb
URCeR26hhsLK+elbktXxt4BI9nl4RYAXEHcPBTepWJNhmcfWj6dDbd9SMGJ2vqnh+ghBNlmsZjeO
/2joz8wlG+VPmT9P2AshBGRIUGgDVMPXhinfytCPhXElI5Gnp+bMZUSMfhoq3QAdCtxNYJbMM4rh
0GoZSEJflzQ39FY6FPOj+LEiPooQ5dECok74uos8xQgy1BXCm8kWjHGowNwfSKiszsLnZ+NjIdSU
wAgqsODns4hJSRpDgswo1KVZCN4UoJIoOyCaSgPv8rH/Bo/6z2LCVo+LEazS7JJSpJKCN0N/Vpcx
rd/B1UK6giGzPj0DW9R72OUWWX50stfwOvORy3zl2fe0k6qwal/JbpiXANQBHNWtqevOazqWsKBD
wAuiYcHbiUf4dAP7gTkFXlBmN0W9m9pTWDwTp4t4pWBf2BhsQRvXVA0AgzwHKmu5HslFysagi8yN
YGPrSYfMEGj8yz/Why/KLJBB94V0RH8MGPBcSVeu5FbXVQQ+sGJ3wwIdev1gxH979SwydT26bjCc
KEvy9NOQ7KuUKct137lye0qVXzpTv6YDd1Ogh/bL89rNND4ryUlWnrxJRxoegyEKAKNeucK+TTTE
rwBXCqlrfgRUS2fhVy76Qi0rbKodB2l55dwoFo3TbOMzl5SsV0PXj7mMmqHTbPMmE3IPIrdcHbYv
hQyeA6UB2YK5zof8uhuKUM1TvWGr59mLxbA5fyuOdXg7KvQldmwMew1a+a0f/583/9+Ks4bKIGue
n3o2EtaBICzlh9SJtjoTTNm2rj/OVmgi8E9jQGqfsWu6vF3sheD85YVn298e7SIuJK24a3ftrtpq
LnKwe/QNtvhi7rSttk130k9zg0ep27se/xxQ6rbf0MfegifbSK5xbezHXb9T+G+TPS4VO/EXIwU3
3jB05M+BNDrd3JguEqjuT2ejb9u9vNf35R5NjS2jdv5E2nIfb3Hf22IIta1u1a22y3b6Tb5vNs7a
ZpuX0/NPLkLCpyMv516OyS+mPtlwO6RMrJE2Dh+oAAuEaElwEY9x8TW6/KVXf2gRIj6tqnSg9fMq
x0rIqvfqeJU6vxpJFyKQCesxw6Tk0+J7dK1WFhbheR4RNLpVtg0b/btueUlp4XnOyE+cBGCY0ZhM
oKWV72rxR+hsFzTNYucZ/103YOhUY2Vy+QGW0hOaF+QldJ3pX5izw53Bdwg8RoU/pOP1+S7Z+q5b
HG9+/t5tTk/b479rveCFiG6zCnQXnWxVNWc/b6ZKvh0GSXJTBbuqeYCN6IAa1rWry6+19IMiakwa
jMI3sWI+1JKrEYS4l5U3vWK7yhjfyUV3iDR5Q1tdY26NS9T0jt9WahX/hx1MUkwbiixDIPrFDv+0
lzKB8S9SBssVnjMhLW7oE4+kdmQ2nvcb3TNpjdC6FKFtlckLGQBwK5RUvy5Zj5aspEWV3Sh8Vj17
HzxlG0hoeSL1jWOpB4pXwkpNQfAaKlesJ64ZP4zyGo554SLFvAk1aa5SBcbZ7BSlk1oNTZqREcgP
I+hQGpStauBpY7rD2l36jV5EoKD1xZgUQyy8kLTZbRAzIQoGBxmAVj6xgP+IlvmmahuBVIUlDYkK
wQMAFaH+3OW7CAnEof9drZVdC0mQMG+D0YPBO/YDs1f2NGlstVpOSb/CfVaeOnQMmYOvnNKPxGAW
JljGoYgzSPNAw3/9gSUt7TtMBpB48mF+F8NOq7ZRcWeC+wkxM2rLyuUzmCO4KfXdq+przlbWS6iE
KA8STjISXtJp9jSW46OsHTBidiskPv9jIvQHhTkD9flatzcetlmBAA7hJq7l3KpKuvPrZyvBFGv6
U8hnq1BPWGH3ZQQQrKRj1m+qwtsF2VtcpK4Vv+fmdCAnPvfDfRIN2zTiCeN8LzWa6ze/jLB8CRPt
Gpj3dR5mm0mm9QXRqP2bIoCeVs1GmPdF7V+t+CeytlPcn4xUQzxIyCarwG31dKOokxvG+n4qhk2u
/pb9YVul6PE4zMePnlftZbx1oB5nPe7NiuFWdKW0KMWfC0ksq1iBAC5GGoZKivASgRkyx1dqZjGi
PNthYKqcOH2BtnVofxb5qacjHoKv28oDTAn9sBLhFm4OMjJ4dbLmIP41lxfJG/45JpohEe6Azqw6
HXQsKBgYkIiT7ssAX4DYQqce/r288tIpN9BDsxxUa/D2mAWbfPSYzCJ4LTjlVG7gCQPrATiEMFq6
vNI3mI8441yOdJU+xPjmZxwAt2MrXTz9SN2z5e5r9+oKIVXX2Lm73dOx/3m98mqLgZQy2MDuhltK
naeYUWhq6ThxPdXvnnoauhMGqQjId/SmuX3f1H9k/1qmfY3Mtm+vve3S3fh58dmHbfuqKYaIq/hF
Pmxf/14dop/ubrPJNu8rr6mK2DgPJ6bJ6IBBCcoEc/9GCeNLXYpZCe+yDUTQyU3ugq20MXb39fZm
t1Hd49ODnpJVrn3hhc2DOBw1Fmp18Lzn02c7zSujxMX4hkbuOB5q702APxg5r4PWFspwltIsWLUo
T5FvfI2ZfWLVVgsk/cZRcP6TLNrgEQHOvrajnDTA2gqJaLje8K8ZyWao9CVApGVUGvIzuAUrybar
hsPLr29xWeiAo/W5yuFQW0GUizF/m78X0g/4vmbyqng3q15SH1f+7Cfm7f+3kvg6n7KQuMmzNgvl
8Absi6fv82kXDufAftT6X2F/l8cMjPZleOuqEsZBuNX1h4ybmgCPGH0j5OV0HTK49NeHExPQP145
2WIvf3s8VDHo52ukDPOaEqUcPxrAVAlkSmS+keIbHlAO+mFgC+kEOQX+aPArsCDfWvEbwxhRU15+
CJHaXniGj9T40yeSHCOwQHZ9UAsz3Neg3Xj+iaYQVuMAQ99WmzVLCzrIfBG0LSLofGg3OaUxwTqK
iJxITj/7wSmPUIs7MG0Ks/O0SlpUF17w83qzgAImFuVnJR9//Drf3f1ID4/35tbd/b7dcLqPweGh
3Vz+oB8vMP+inxecFaxZrsh2YwzgRJWTF3Ax9NTmhuFaxXlQmisHuECEShUaEwNZ8HOk6I+NOW3R
pd7omrSTSgZt8UM1sSf80o397LoIsHLFv5GBuu6/7KLhHRcypCuEr2GNIShey2YzIIvIqK8Ha+59
ID7TgaF0F/0AFITGyxg/Keq/Bps4cmysaZtDyuit5xmgL9CroGWBCWKDUL65Rdrxx+WPsnTkP3+T
WcUDGdww6q6NgKqSGiJbop217D3s31YbJMsr4QlFAYD89weg/NN+NuVa6UI9zm9EjwbdyRLDQ8BK
p1WOxdpCs9iSOTjYtFkNu2h6gNWB1DPNVMcqNk68u/zxlspTjKf+906z8nQs6lbzwHbcaPK7pOj7
sXx34HOMCU6jauDyMacRGxL9pMLY6+h/2NIhY1aa9c8YVHnTn5F/XbAFNWxFVp5t+TOA8ccBGWes
D4rf5+/daV5l6EKWYkt+ct6ff1y5b93m8BYf3kSGsjkCq9kwX1g5ZvpCX0i4cf134XnpE8QNpg8s
7BxT99fr2dz88HePnesdD1facT+5aGT8jg/ObboZ7w+H3zfy/pbpsLshH9w8TEwPN+0m/KutfJCl
VJhOreiigpMT09qvd44cNylkIDwbOHTQOcAhIG610c2dVtK1kl5ovOfW6yoDQVsowr6sOws7DZKz
VjNimUfYYcrS2ltJT47c63n9SgN+ZGpPa1cKM9fyfnQggNp3BctqkAz9mQodeH+CTXhvjgDs0Qcd
iDyvanUiNwA1wpBJUlVcZ6keuILi7OwRe8iwxcT98o5aSj8dRiEQzSnjkcqc7XYzCEffzDH35Ujh
RNvS2fPRLn2wbifLtU5t/NzoksugEubAKmfwA138LXo7Mv1aslAwZLPVi6a0OnQXohuVcVRuttuC
GSz8vMworxHzbbISz/pTXtinojS2Wn2YmN1UEwiEZ0kB3QNiORhOVAKejd1Mf2IQLo6iXJ6T+nX0
nn0apX76R4FMGk+7NLQgp5zshyD/TfqD+vTQWFvh23z5oy6lgTQJ4Ougjoxo/eyt2nJszUhT0xue
vR4fSLno7kuUuP05Gg6X1/qoD75/wv8uNpcy08ekVysddUAzZpo3wIo/mcqbI1cHWel3sePsmQOR
zHhF/SuGFhHDRlx5hO/vC/RQhpiPohqKnfPBWqHmTVNnEr7yzUYI8rYHjkBmPoPrrptn0DKWt2Hr
V/glK/d1jiaYKBdT6K/goS8/i/i0X78Gj4KIE00pQiRp+Cwe9BmqFG2ZC1V5tF//owNDrE6GV/Tk
gM9cXk4T8eXbeqzDS2N98Y1BnqP3FZUg0G50cEw+7XrJgkbPdUGZ6qEjW3blpjWGa44WOr3bsP1T
ZOiH09tPG+VQHzp0VBX1mcYS8LQRU9532ihcbYxyrvwaxEaSHHv1zTDSExeP4BRWzT4Z4rMwITe9
lddZuPv4fFzltBE1pEjmkGrL8bUJcEgsWuGBjxKJ/Cqnw84H5RPRr8mDdzVANgZgVpBg2Ewf1cI7
IJT3wDcV82eC4E45mXuZHMlr3y9/68Vd9unZxN346e7rUE6rigm6z2QCBVQPtg14/gBh3jMfMQL7
f1tsto+wvOq8AEbUTVY9INMFaaAqkCk4gB9ZHQZ+U1MXIqbUpxrccnANFChf3yztdLOVPPAhbFeA
Pj50MXN65hdWKoaC5wiSrn3V5O8l3qlT82pMD2zRlZi1EEd4CM0WyhMqmPBvSF5/HIzMm9KbwHHR
5AFayhaW37x+AwTJqFwLXJ+2V54DfSV8LNSNX1ee3aV2YbK/PEaUgfzeh8VVbsb70nsKvfQk+o6e
Mp47cKdyuCH12ZT9bkQhgoH99Cetf3UTlusCWla6qdb/o0bTe2OVaCrEV5gt/l+iCza++AlBxwRt
/fWHolVimlJBA5h0N7Pf0N6H6kdsB/6Gfqm7mvUu3M58GsClJh18arg5jtwYhiiVZG4S/QzQV3/3
hHg3xpyHIHPTX20I5vRK9vZphi7Jys/y0eD9FtqAWGnIRMMFnWsEtbIs2aaQjssgkNWQ2yQYi4r+
FvQnz+hu4Dxxn4040eVKtCub1czke4rFu5O70Wk3Legds4+tD9LkJZpCA5peuwnuz8Az2+m6O9FD
hi0Z1lC8Dx1QNh/IQWoOwNztFy3+x+ualWHd97T7y6PM+zpZq0flCL/kpmgPCN4EgRuUB/SNwS5e
DjsLA2exEohiOqzMwOceRV2Q6XAqi/QGPCdAblikykTe47LJ2gqA+R5PuMtLLoVVFIZQJWcmh/rr
7PR1miRJSU5/CI2IGApW/x7FDyVd5e61NV8vr/VNF1BEus+LzcJqITf2kPvgHkyn2RdRuR8BtTr6
eGU0YOWjfRgn6EYjSG4H+6myQas/55C0xA9MrS1wTMC+mgwc5DMyJDaN+9T5W/m/PKYunhminVJl
rglbRgEsLHH36sbKKywMgcQr4APxcTLQg/4aA5qydLJC5VjUzR/J/4NkERrFtAP0sxxAzaYrQD9B
46ZOEm8n6nuKD0G+4NpI167ExaD9+WHUrw/jeCiKBIagwGKh+Ku7C+lqutOjJW/Uf/AXjX8N0a5a
NdAR99E8MnxedXZfqdjFBkMH6l0kPSTkvXamsYQcEyrNo//O1JiiBjM/Oky4dV7eQothCYc+kfBS
toAf+/rKQZaUuVP66Z2wGQPcsrVCyB8IQiaEwzoerrzag/V/sqtp30/1wajl/eVHWDwxn55g9tHj
VIllLSI3SMeNVapX5AcYDAvJ88EPz73xfHm5peDz+YXnX1uJ9CA3yA7IqzXAQlqJru5A9xoYxiod
dPGnhUBELoL0Jbv869dNzaIXlnmCmfmgxAaW25gfYhPBDwtuXFKeS4RrYrve24CFM6Z4/UqoXajo
OV+fnmD2upkUpcGkEWtzoKRZ9orSuLSDxoLEICEAfwp8k1NjpYr6cBX4tqXJvqD4YQsK5vPre2OF
mRdBiCdUg+lBHm7iER9V57n0zNtsMPcA3OTxNWpgnzOypCLGJqp2RyM5esWhCf9kfA0KL0d5zrU3
xXhIGcNFFFtj6B+zrEOFxtwZxrATkvE4xHf7rA7gDYwbT3uLVYqB+FnTJLek+mUb9dWrJVEseGe0
hCAuOKduIOnBLjmu3Kq5CZq/BTyeGEBSmKCLSqWn7HQYVYnP3VRsBwT4DT/nwo42UzGuJEHLQUfD
t5G0gErhI2n5lIj7ZotnWYp7Kqm/qNdpirYgYqFekKmiATf4pdsI2jvpKr1AzFQ2l0/EUmYA6/O/
DzC7suQuz+MxAzrTSWcjF+X/aua1eOhgXgpzeNoTc4xKAFXONyT1Q8Vam9669LlkpNPwpmt3Ik+9
FE4xoELjFiEj05ldijSSw7rQzOzGyAcG0cHOGMutA3dmoE/cNs2N00qEWc5d2u5VG81e7uoX5BH1
MtzFTX09MBrPUIwaK2tbWztjmACZPsl5vslI3PldJEkJ3FhCtREeSkrJWYLzQ7QFXXJhetyM8XEw
wWYNB8HFi/UWy8CHMvd2CtyP0dnJxriV43gf9PtG1TeqVjO6V66jor2JPZyeUxXW03OKJWyelTur
lVzlVW8QdA5sV+tuJ5Ms5t+mhEXmoUUw2Dslcly/7q9GKFNF81P1fNxdJ1e164MDlaRSdrLAJwf5
PeTUD/0R3GQ7FUdyo/1VVqOrD2eLfZXQAS4cfy8lDxM1tXYwQaipP8N70v8Pbq5qblvcvPTprU+L
TRx6+4QPmcc15km3APjElIf/D3fGEZHqHQR0mB+5q8ES6hrpEOOOTKtCWGsJZgvWO0Izgxn4/8fZ
me02jmTr+okIcB5uSc2SZctpO52+IZxZNud55tOfL9wbu22ljtW70Sh0oSpRQYaCK9bwD8imTuBD
nU0d8jAIyARVsk3kblU6CG0E71QEU+C4BGi9cxZsd4rlveG/Q0GAT+jSnSJd8UJtWlZq/zM2yw2g
2qVlJtfQ1iJg/xXYPh2usyy6qfOmbHqU58t6YU63Zr7W9R3QZ8KMQs868vj9+WavfkAfVvf//4X/
8gsPVamdzDieH8AQ8r8MXmPhvlQuY6GHBwhKLu6GIAHf1pF39+ftrnVF19haDwtCnPu4+bHf758d
95luc+I+nTY/PO94XG5Op869ihC7HNH+d5NALn2N/iENNCUdqkyMBkE0O9aLxQjeak/1x0ZVPafU
8XIFjcRdM1/FVVxqIsEG/p8AwKj66/JamXfIMxTZgXQS1flX1K+5HtJiUTgu7B74jyAC9XJXFZu8
O30fSy9WHJ8XP7tvw1Grshj02AGpOYM2w7DuFc8M3eE5aBbAmBAH/G9WJLmwIPAI1vBZvNPkAJU7
hwGLAmc44EtjTRos9L61dF1GtI5Et/LKDX8xaQOzgrYRQwzlnKyCYpaSVQqTV8ocpV1yoYOQV9ST
Zq7+z4oBH1XOv9f62PJPF6StdV1m9wl2MZRsHZVM6+WJRxNayxyYeCckfb/fUktM9P762D6teHaA
pdo2zUKihQIWi3C5RH5JDn/CgSaFE+W7RXkVDAoTb+hY+VMwlHf2XKwNBO8DHee6bDfQ5Q/Th870
ov4lUDrPMd8RrHb6mzFMt8AdSFtu0jDfav0IXxjU058gyn5XoLArJYa9uPE1jFPhU1VUZJa51WXT
qwv/pqrXiPmSuTwqdBFHHRJ+tkYQ0C1p1Js8V+9Pa9l+EdwTQi1OQcDKskE7GqAhqJ0gqdHjU4dq
GwfdulDUtXiCuNSWJE21IaRl3puoXILeXpKUwF9B4uJK0ffRgftuf8++0DaqY11pewJE+dSoHRQx
c2M3Fe88EDPSTWL7zzEST3KiIen5O1MQGSlgC2qH2knWmSLtDLlmatmexHkY/UfsrlcdRoXgQ3Jn
N3I3GXN3tGvpKDdvSibYOA6sXkwl4NJWAfNrYYiqQ5cEl0tPEAJU3DNZTk8a/brpl+o0K8QvFL4m
GC24q0lMjNTmkT/K7oUlt3oR7fSsgRqIKgC/fUD1MhbyEZvHberHXmAxQWvo8ikBqbaWw70d9o2v
e9WUL/G+pNMLJEnRFlHcn0QajuykjRo3mEwszfx1ZN1U2iOtBK+ehoVAZvk99j32S2z8EnKq+svk
NIdsQAtcW9tRJYihQfqOQ9mV7PCDVfP3jyWUB3VQHgitfg2nUaxKYyIbaNQ5xirMZtea5gV9XJHE
B/BoNWMxzMMyhZMVczTNYBMM22FYhwwQ6X0YFLVN8gJ2BX1WoUqL/RAIAFHSlicFoB+jjAx2P6QI
v1sHDH9bhAvWRV9vbIuUCz87X/MK601JLa9IEQMd11oR/wfa7hc+ep2+MehMfAoQDv/6nrx+q/pK
jPPlfXDSb+vd/Ov7sKJeyoKRkwA0JPw1nfO+V48dWmSMbXxrT9LOVqWjYZq7FL0BnZmaQwKYlKsW
0259kDdynq//dOF0KFRt32D8oefZQVZ+dXOOXfQGUiAyN1J3E0TqHsPVUN3H6ksIffr7Z74UCZkE
Q+ABaAnAXPz7z7HX9JVQd+C+EXvh71Ae0Dq7ChK4dJuAttZlZrCaBlfl6yqm7du5lhBvGehwrPwm
fs1ysAij2xXjMQ/f/4uX+rScSCA+vVSGp2Qgo6t64IRinph1N1G0tKKn71e52G0G9wDB37F1Blpn
e1dIWREmJWwXYJZtAp1WS1eC9aI0pxloLOVBKwVerT3GxQ7v3Du9uYGtd+UhxNadf72M0xjnI6kB
Ue/sVBuh6Ue1THYweTElDlVxlD51Azk5yga1F0ulUPz2Q/55tbSVK82Wi+nQp+XPEVrT4Ot9Z4IS
s3JXNfbmU2pwTQJ+9vw/zOQRwbzyvpeSPx3QHAqCwNKgaX39bfMQzGAwwjS1UAhJ0GBu4YHRS4Al
HMMaQKqV+aDRvBc0Xag/SoIRzc4rD3HxQ//0EGcHbIiGSW2tElzJzWq17cnLScsPy51Hul2vrix2
8eP5tNhZ+e7bZm7D/Gex59UqcrdreeuuvZ23GdwENtH3q4nj8tdxgquIZB+fKnagX7c3m6yQOEGz
AlAiWtdA/TprEgYgAjbPAMOIiuX3K15+PRs0FGpbcNPPXk9v6ga1u4wWfvWEoGlsBqtAaCckb0OJ
AIZyJeBd/un+vdzZRyu3uVooJeeH26odDRd9CqTbZOoXubp2TP5mSkFtEaq+JtRdQuzZq6VO2IWm
ZHKzoizM/gXGA8Kb3biyjH1ormYc8DLL/X47LzZ8Py969oJB0ZedUwuZ5/mmgliq6jtSURsoDP1A
7AgRshyToz4hVz68X1lbF290fnxguMMdMh0L9a+zr5OkT021EpwPITEPrFVVP7bGm1AwYk4P2ZaO
721oDUjNnlLE5YLQ2YEtjaZfQzMcHZFN6fFGsejC5O9B9N7ALYuDRSyH7jSUXpwi8d29w7xW0CEZ
1Tc5rIAxrcM5XXTkaYT4Ag4arMycPqzlb63eXJntEzVqiVddZKOnpD6C74CrvskhHdBoIFVpEHVg
QmLMeCNl2UKmBUjsptsRKCl5cg7dLN0KT/G5p6lUv9QTkg5r8Epms0cMno6HtVLydJFhlytcQKL8
NWkrbwZP0uovDP9W1doeACYZ5m6UH5P5VOrvCaojWdzecfci/d2ssmGrB+SqSnPUmmRhJ490R5EF
4TsAD9U4WxWQwID38TSqoCiVNRDcEMlwOSjWYtrXZeZCTPpIPW8whF2CrYre0uGpSutVGOF/GQZY
6XXPfatjX41ceg3ijv+3mP5oauRRTtqF7jpt/Cin+oroCymrZC9HN0O5s0QBogiqfQ5Iw4rzjTEF
xzj1j5IBekz6Z47+aTQUbCD0oC1kZugBT+kafO3d9yfs0tf7+XydBd4oShJbMqf0ALXFG5SXCVQj
jaxGfkNP5fulLlAbAH4yTaby4orHf/1rKGyc1Cp6k0hBEeNQqNVFhXs4bZn8SWnHVRPLB1O9CeP6
J4DkpsEwVi9x8E73Bncu6BPB76gSGxWYK7AT8QX//ZH9+8HOYjQg5TBRuyI5VKgkJMsi2AX9GrzZ
9+9/EdxCQgh/hIm6Bprx6/vrFSbUhUUWVdO0RsvVU/N+MSill87zNrdeav2lbsz1lNkbcTmIbK4h
vpTKbU2DVIDamUYoT3XjLB3UeL9/uouJB2KfsPd1Jr/KOU3RmexI6VQ8zUtKOVXP3bKkf2hBtMGV
4aU2n/HywT3qSmV7dVlxQD+lllrkZLCbSsYt+RNiKmA+armiRL/pZmRkUA4bi2V6DWN7ccgjDiHv
iyIgJcbXVU0lkPAmYLbfBq9FvbaMe9n80QQb/YkUz4/uFbNwZfnaTXLp+hI7jLIPcrl0gb6uGmp9
1dthkN4q1mNfPSBPWRutkObvLZymgudK2htX+2sX0gGUulS+OtJqSKhnr5pKdQUFY8gPE5QpmcBU
Bq9KfiqCNwtXxBlG5KzKXit7FbpPhGnKFdDlo7FQLGlj31fmlTBw4Ub78jxnEScOHElGyioVJC4S
IuiwlnGlbry4BCQLIZ4CKtA++9AiO7XHOmYJajCqI5aQwitvcSFkKOanJc6qhGTI69D3zQy3YG5U
WkRgbjthp3ElaFyIzwrn1BDCGohlns+61KFzFF/FrhEFeXC7zFKEgkcPeeAqsECcvrMo+GWps+Rq
LCSguD1MBuaF04vMeLXnA1w2f0b1BkGj8kCT5vuYc+nl4ClxHxBy/mZGhb6h91HChQCcKWtehBqK
dEc39CpO4S8vKzqi+HMInSC+PBHjvn55lY9KP+VFdNCeGwRvcQb0LGteqMwzEelEGHE9Gvda9QvA
m1Be028cwo6jMJ1I82PD0KiWKhDWp8k6Yaf6X+yCUE4hLIAaPW+j5EpRt4GqfiTQjPoYdRvomqQv
cOiv7PelUAC0Dja6UE3hDvq6C/E4DhEGAh/auKb1k+uUDLZgnqa6knGV73TpE6EJgoEYmSuEu7M9
L6VQjgNclg6pwi6nS8CFnfJS9oYLfRe1V7XEWwqUXxm5GbNNOgrUJ/ZMyrr9foMvXbx0g6iqhcA0
tcPZxxo0czVPCAIeeIqm8kalXIYAs4U3SefMx6wzniGnaXq/kIranf121aT+unSkfdAXt5gyoJ+p
8tsnCGFcmyWLtc+/Oiil0GiFayRH8+tvEqL9ZEw2WJba2YmkyABWIbrTBBRjtOjm9Us6et9vyMdx
P1tUKIrA+iQdg5V49qkHkT0wpzfn01wv++A+eeoXk/cs3SbjonslNx/L7ZydEPgD+G78tEAd0Nsu
Dvrg2g+z7CEkMC3HysuUY5qlpC8o/PPFQI1df/+gl5Cp9CUweoM9iTHjuSGE7FS4MWUxWtbdK3jU
argxhx1mTEX9SMpvCYTDWLsVRlAYy6AMWFMx1Pgiff8Yl8Ybtui0IffG72SdXyiOpHeNPgzTybLW
jsX0YA1kDBOPscE2we32j9EP31m2he1N9k/zZcIFImDusQj6eybcpepa9hoNQR3RwnYxPTn4BCTL
xPSm5tYcZOTwds59kCBYd0iCrQKUsXmz9cXUb1p/oQVolky/6MAvq0Mn7VqmK8XerG9yeUumnqJh
CyF6XM0JLvDgdu/A6G2TcdU+6spS3evh2t+rmyFazVQeQHfl3+p++o3643yllLhUKLNLDs0OSJiC
Zfv1KOcpKudYn2RHalXG5o1VrzD02IGYo19HGknlVRbZuqX/UUB7+/43+stdjBD/ZXURjj4lknNp
hpWk58YJPxiiSQzNUP4tHaEIHdSthXnbdlolD68RptjJorLdLloZd5l2O7e31TVM48WtIIdWTYgA
nNpzoK5hObmv+GH4Y/AsFzmal2T0OjHf/KE8xjeFvrKugcL+cqMS7//vJYERfX1/owKIR7M0+aGO
y1n/x94pqgdsw/CsG11ambcgMSLVLael/Gzve2VlXjVEuBDw+UoZBiBbSeD/q77RzbljyIn86dqE
oL+w8zvl2Xzz8ex0kQGt33OwlrY3PNib4EqX7RIPAvoHCa7D3hIyzs7ePEZWEqtFcUy6zA0z2TX+
tLNzLA28tPEH6Yd0F3GfZqS2wksTVoxZOJ4Z1WsEUrnyQ7oHJVboHfAKJ3/y5Wol2H3ZmG1U6x8w
dW34lIHc8BkazsHkFnW8mSN6LwgQhCcd8/Dvj/OlYvnLC50dZ1Q9qjjscu2kT0upJyCkxaZsj4gv
GbJXzn+q+C7I7puF/bOQ9rZ+GwIKNlBqUpCif/7+WS6kDV8e5axEq7WuqMuwzI+yDYRFPzHTox+M
pL5G4+k6BPBCHkq+y50ouqYatcLXg2wXnU+XrymOUOoII3XyQWYpkb3nTrRCoRB4E6AZeFWQ/tK4
ycaT0kAtD51hQIBfV+7zzA/jOYLh+SfPPGdemcZPY69Gm1haW8FBtw8GBFMHN1piy3YMn5FkbV/Q
4Jo7UEontFGl8hEwOgaTrlZezWMupApfHu+scpJHXN6GxLZwHd2FiMGObhyu9Oh3Vm+S7Pm6zLP4
Zs6yBMEx0Mjh4Ocp56oXpm0PY5HKofChNRjDIAwxT4fgVMGaEg7hGXPa3HpG/EwaThDLAjpfVxXB
PpBu3z3F2ZeddI1qxgmGJ3QwLdVfFzVChvLrYL5U7WmW3vGp7FouVEPZ8JxgYWXyFSkzUYFXwOQ+
dUG7ntvjaM445Pwz9INrcngy7S3C5BnteFQBdM+w200go42Agctc7az5Rurxx3s0OG5TbLmFb2+r
+GUkO4ps5j/bFEGFKnsO5WchsY0QITN1zLNT9UWAsdLyACZugZeI35iwLF+s2nabMVlW05twCRrK
X4KDXTZIEDTNJqsRC8+dhRK+0vp0RSsZ+ZkrIfJSp8WBtSvLpP7gJf5yWkHXdOjUAbnUamE19kbo
NCYP9NXIp5KicOt8d9WN40LocETzmhoP+QvNPKsB4syQnLDN/ONsv5bWfSU/42KLXxxAC0m5AjW7
xONhMWTLBGVFwzDz6+crRb4ThzX+W3l5E+jrqTjOzWZsd/684W8KbKaljYpgsb+UUEdyVqG+1oCm
KDsp2ZTmvmih0iwYzJuw+KXN9zH0UkYAjQa0kQq/AgPWs9ji14lakzwFt8yeHdNHyXtyc3+d2Es9
WshUI0h0uFZxFyG8f83/9kLgEBQeLIoEaP2vvlPd+3rk+LJ0bKRDquN1t2uEcmLH5GQ/lJUn5dcc
oS7EcFbER5z7GIlk/ez2KltFnx1+j6OvrSLnqFbHpDoUyRNrzhxAFNFx7APX/P0mf8hWnseKz8ue
nYB8cvypH3AV7iMZ8wIMSDVzMUdrI5Co9LDQTh6y8nHcx/1biNZLwFwk7BEJWyf5bRSsMdiucJXH
J6De2eYtObNd04MVoJ54cNVSWRTzn+8f+eJXiQCnqP05uPZ5kM3LME572nIHED03tl4QkixXM178
snAjhszW1rnmxnPpnuP74BCimmAj43QWUuXctII4HcPb1tqGWfbbNn7G1DHo+KvjzeQkoAA3wFPR
5XYtupN6pSFDWKxwCI7HwoXbgHXLik+4lsKF6W+T5NQmL1Lwp5Sf8yJxgVZc2STxcZz/rp8f+Ow4
hYFeV/ochoeqhVzdWW5IiCwayc1b+jgn1cB7YzAXvvQolNEBZKXXaM6XAplGs1jw/IENntc2xliP
chGaodCcBftEmYlocDreI0zvdNdEOC+1qxxMVFB4g2ci05/+Gsn8MmxtlNSdY2zfzsQo+wOHPFnP
Jh5jzl6EMnXf6usU3Tf/MAw/ygm/N4auP+R+bRqPZvwrm++//xGMS1uAzwhtT0zhURg8i2DG0Khc
kwHdI+3UmPD001hwDmbZVQZ/iyCY2/acp/zUKs02tLAY8P317Mc/MhtfDNvw7LnbT+P4T9JGgQv6
6UOPH90BqXhtsm2nboRGP2L+iIcL3D58ZaHwNjZ4uiXvIR1qYbIbNjYFHAI60yKsRzyrtvDgykfZ
z91Kp4GtPw7tQDgHa46Aij28Skmw6P1s0Wk7c4zdSna5hBmQew6Km5r19P0uIdJ74ax+3qazLK1L
wPKGQZ8yy8qWfW6sC2qQRMlvyWVjP18Zfrv3/WHRSUDvJFwM+oe+V5d+/aOvX9N+4VtvKrJwJ9zr
JEwhBGW+SQN8V260wRMC7uAlsZbNMNhppn7Lf1XTxuUAj23osQ8PXjo8ESUmTMIvAhh91h9y+Sd/
LFB02GvlBnl5GCMMc1GudWFQ9Ls+IPcwwbtjZz05C994HbrOE/1HPfyV+dhaku1k/k0/ggRmxK7Q
85FuLBV7FktahwFcIMUbR4RYixuSHRkzyfjJ7CrXn941IooeHDICaVtHa5tAake/uqldxCEjZ/82
N1I3y/U7i26b/iSVjSf78gIhu6yMfTeUk51Wp8LUQW0AFHKhyxZy/2rtJUgzzG5eRndtybmjgOub
e79e+sysmldzRL7WftHa4oQBUc4IKR85r7Jx13AhCROCgvNrNSoCinTwaaqozsYiPTD9FywqVjrI
0GECVsc0CkivO/R3Ststk7TdBzTGCvnFH/o1Q/iZQznVw1EbtcVgBlSI6rbT32fhGCJPm25uFyN8
odXGSe/i+M0xsZxPmXAelW6G0EG12nAXD6XoYHGaJ+5jyCuMoZf0s2w2R88e6PnHgE6ZzujpS50p
C7vahKZzH/nVrvGvRdsLYyp07og8dKNJST46DZ86KehCt0acNtGBfBTNsn8pSx7teUWmX5XLKx/M
pbBCOBHqUELCxzpLEQu9t2onxN18VJ805u2zwbG1VeFSEMFMUvtGOBUYgH+bF2xK6M3b9SkCPMqA
WjiNBPk1SNTlJwK6qVL4oHN4Fn1HZbbhXdFVS+abVrppHYYFxkvKTYhqFef7ygZcys7owZqIPDso
PJ9LiCKhbxeS1CDEixoLxl0POFiCSG+1R9UIl0qqLBEWaWJMxHV6itMCixZw6pRcSEwIlorOJahi
WfP9Y12QRiF3YyghqN849p3reoDK10oocCjqlEe5A6uEtWewd/JVr6ErstX1H7L1rFMfyUq0aoWn
Un9vj9thPRnHMf5hT3dDt22124p/Eu6t7GcCHauJ3N4EqvOjr45xfezNk92trQTOqLRp29Rr2h9T
c02u8lL28PlNzi6utrYm8Xs6eCJONAYxS8Xl685H8RmDgXr8B+l/iKoBDs2K27XXvqZLqTCjcVUw
qmUx5Pl6lxdzXQ6mlYa3VKc9TeBiXifSGw5+ERz61Hqm4CiSB7Kn738/keqep0yflz27hvImhbDH
vOeQ1qcw0Zd587sEfQIy5yp58eL3ghcUGEJ648gAf33DHkeFtJUASCXIN1v1CYIPbGRDusurBBGq
a7aL+F9cejfg1YYC9vjv7qoydWVZ2CG2Bs0pBrKTQnqesBTC9nHrwMPHB50OAVQwVx+KDX8bDdGz
nL/jk9SMqRvAJB3rTV3caGa9AGXmznQmQVkTh7xIrX9Y6LM2EoaYFrQrDMNLSdRqodBUmfHjnpwR
C4t91O1sK4YzUG5jQEpF46w4RMLMeJRP6ZgtlODXNK7NatPkP9R0PoQLp+ghlamL0v5j5/0m63jc
zEuwNXfSjlsrdIlwuBxjgNRr/QrLcEEOa5RX5sokEeHvrjpZWF4L9iXcEahTwr+p7x99yHHz+Dgo
w43k3IjcQB4MYud7MGNDLr/M2HqOM3w1ac1/CmvajsyNPi7AOU/NKk8UoHHsaXrntuGNFRjL2YZN
AfYLgm1AA1WY1uSQSusWXaiWhsfkVi3GSf3Kclovg3jGugLr/v0pxvXkwm8NeYsuuolmItX918PV
+lhmJEjUHRKMz0luLRKqcm0ztlOtOzE3VuHnOnAN2hfUjspwWsGhmnLTZQgRjw1JJ5bu75jyCN+q
jG4MsrRF9o4ep+fb8JsEJU+wXMUO4AO18GEboChrmG+xniwUCSNa3VPQsVMpB2l+ohysWk8lHBcT
S7EeG3lWzugKN8V7WjerBkCTsGtqC+jY9KVsLKuyDuW+geqOp8K9qKkXZbPiLmmrmXz2KJpMxPah
WAqliUG2sJevEZ1aB+MpUxR3AFhgkAEHjzl0QDj/ooVUFfaqs+01XTGOTx7BwJTg+XNhDvnWlDMo
ODcKraki/icdA5KMY2QNXljse0ddDK3twWuJBv9kOtnCmB9ttH5kyJCq/K6FqM5ge0cCNOpkIUWR
u4jpOLPmCd9uJZX2Q5usJ628EV0wsxr2SaA+T8P8ZFGSFchRAy1s2lNVYQx4CNeVpv8M8/bhytG4
1J4UHi7MTQHAw1r8ejICektmNpdY5OS3Y9MdC2NaWbyqzzgnDyphkhrAMdViqCoDbR+7d4/DXPxg
Lu59/yiXbnA0V1WVukiIBJ+lME6iS1mlUhkx4ma2DV4cBrUiv6L4lFb5IiI6fL/gpYhr8cYyLR2Z
PPxs1pMNaRxZIxGXajTGSUZ7RFXzX3rrzND/72vZMu00A2VZOlhnzYIe0aDAz5VUKNwBmnYByEHv
EXqO2CrU6+8Xu7ST/J4G7GrejQzs62+qpTE31EjqRY2JwI0Y1RgYkRXvcYQ4qvkSXXNnvrbg2e0M
+RUHzIDwEvo3hJcKUCrjDeRHhMgRzdpro/dL4cymISajbYBk2Uc76FNubXfN5PdlnB5kmTvGqBZd
JvrD16WAL92RYCxJKPnLQHTw607iJdhaA6Nz5JQecavBoIycUuTXDgUlahmd/QRCNc/BwMJPxpsr
c659oJdSkM+PcHZyIn+O+mpEBpQkurAoJnUceVC6nY9Jpm1pZYwValbyFqUO0xoXVPVMOJdgHR9a
4dxsqlc+04t3CRppBtMs8CDOBw338+bLcV+0+EscbJNGQrS0e9+bUfKhY7tuzOExxRVtRPUlB5Y8
SSHbZCxHq1yVGgams7UDexDOj9ZQrSOfjNjm6mnJ6NJ43UjGXhlMZJCm8lmE5+8/i0vjTaHu9r9P
fvZrJmBlTNCw5pEkEjqBq9U7s9pLcePRJYDF2gakNUD7WnvTlsbCLt+FOeQEaVjviz2yZQtraVro
PPuPQspRakvPrn6Ezl1c/5kxagIIaBS/EyiA4ZC4eT3e096T9bd6On3/Jh8d//O89PObnB2K0ugl
U099+C1xupjq+zHUoSlm+8a+C5UnVXpOfGkrSYZrBgHjkkjU1hDHIXBrWHdGR1v/lZjhZuDnqfPt
YJrrUnJHzLomw9lK6fPcvhrM+4tduNKGxk1h2SsbI1aoKcFrm2/p9GgU+qbLdZdxuWcYf2iWiaJb
9DOZCOnKSa45FZuSqbWd/5nvcuAapR4sbEnZIFiwakC+AxtCYoLqoS4hISALAMEi5oR8v1mXYKpf
fvazvic3mZoZqYMymfIUcLOICIWGI/dJFx0r443JDewDMTO6srAIe+e/EnwVS/CjUbn5oCV8+lLi
XB6COuaCwWNVtu5EXlF2getoqecUAkufkXJruOtIe5LUsR8WVx7g0uXOQAoOGFrtFoJUX8OXYda2
X40Ks5x01cy3xC4GCGZ8ZGYT5Y9CvDxdqsp9p3iKtZyQd9SuVI1/B2qhhsdFhIgmgt3nYAa1resg
0sFlkWOmzRonR7n5D4r/v3stWKYg5YbXJ/UTFc3X9yycoJa4Xs0j6S09OkRQsTBjzk0DsGl2CFVe
xXk6l95M+MPoummagAHPMupanntLJBD3iaDJumWwNG67d6DHf7J3jDMxgC7+UYBPRK6J8mKyKV5f
IL8tKJqmR/QfPZjyAyRdQh8j6LXlxfw39s2zsF3uvHDTLRIvXTyAu8F7+zHZGvfjMrqx1mv17q5d
Fn/aTXcIjwHiUL1rLXH5vHdugoPyvpvcx2WybXfRw0Bz7hBvcjf+6RVb8mict/kT+RHX0NtgMf+g
jrfvx7vBDQuPhqSzqCW3/XXlCF4YzfDbgBgECw8mHrfjr78NCLliGGkenIZdnK5aePv4L8abwHRn
GGq6a2Vuba/sh/AZv+tJ2ZaZZ+KYgP73liYf3rv2W4hUSrWLoHw8SpRs1Xq6aweitSsdh3UG1jEb
t9Ujip1YC1OtspPVTf6A1l156Fc6jf+18jD/nloMLT2TmcPPCZtaAZrkTx5rxwvylfM0/JCVpQ9o
d0HXNryHjlNIrnxbPlWqKy+80i2wU/VwtI25+X87i46HejRXlHaL8Qma9L7lxphXGJU2wfpIW95a
993iKYTW5Fo0RBUv07f5sOymQ2eeQNdVBfIrlEjLKzsusruvUefLhp/TffFDsZOgymBaZcegPWTW
HkGShYKEQOwZ3X0f3JpASbHzGacreeeF8ezXpc++Q6stw75zAppw0v84JQ4SAr71h5c0rXiY1sLq
V6gbVVN7Jdxe6LWJ1eG0MUFBAvkceOLPdSEg+gwBlacYiQR8KvaYm26GrKEeTDZVP3qWxlSEUSS9
YDSe1MRrOpRK5pd2rGBFZbs+7Nb27BzS6VZzMi8AgFjf+80SBbihXFg048uNUxzM8SCko2rTWUR6
ue2lE4oHRoShTgLhVbumzft3fk2qS1FkC/Q12OazG0yZpc6uMgn+GuUzWdIKrPy/ENaWVq/K3F9e
ZQn+nXZ+XVL8+093V5RalK1jyE+pYTQ/0l+Jj4j1lfWRWeuVX+7CDf11MVGpfVqsNZ3E6TJuaE3C
bkJ5gCoXUar0pPQMrCyQcAi0JRP4lP6an+jfReDXpc/Ck98moy87vGca3Acf1iIYfXNvoOx/tQi8
dGfQpIe7RN3i/AWtCJW+84cIUTQGcghEwIWjJhOZ5JUIcPmd/r3O2XaamZYZcBCnh2p5M64K9+bh
TXfX7XK5fPQ213KMSy+F3CykGF2zuH3PDkqWJwGEc3QaaKQLzVu9GFYhX5+DMAMkJASiHh1k09Hd
75R3NjZGly30D05f3pkUplde/e+MBx4ExDCUj+GdI+n89SRpXZoUCpojOP5u0XZK6cuIEsk+2dGT
krnO6HgFhUVE+5bh6McAUxDQmUV9/yAfUfY8CpMZsCGagAqdS48NihLhgUUUNuRk3TaAhrNnZ9S9
PFrV5QJZMKdXXOTO53Sl50vE16r5JUVkqh73s+9SXVq4yGTKcpgZHDbSznTiPdzUpQ6DrQhehS1Z
56xLGa8CZ2UMS2r6hCq07X/Y8toS027uxTzYtWq5UZmIff96F04YiiDg7TGOU8mCzn50KU170yot
vhp6Z2hj1x4JF7pxiLhdZzyK3+xsK6HS0TgBQgcV+0OO9FN0sPQJEX/ZQvTnFl9mtI0LpuWhictR
8DC/6z3z80PR/qzDnX2NW/Nhw/bX2rgdkbuS5f3FHHLiOJ30dvSPBrbCHZeHLr80cwnntnS1EPGL
90xdoy/F/NdvugdLjlfWNDEh+Cl7Ocg+e6Iw69+1lMsCMb0W9pie3QMl2jCOSriHtdhe2MPKtneV
aTJND/GoD15ruVyp47go8huh3dj5/pXP9gLMC36iDosDOV2EC86zBEsaWjkKBxxKg4e0fzKDbcCM
sNQe8MxY9FHlhhGB34pRq1RPGXcd1abXaivwbVqwscDV+8HCorUfJr+1sNnpaMuEZrQzqvTKo146
axQvQCdNCOQMLL5+0nbfF1YHCfsw5UeSe6HNSms5E3tnPPwXrSVdAb2q0KIThdPHvn06bGZuGT4d
JTyY86NB5h0fBVj26jIXpi+sY5iIZBIgqJHOWmaRVDqFbjfOUZdE61Ut9lawz8Kt5Sys6UazvGpe
Tfp7p7gKOtnXgDgXbvcvq5+FyaxT67wbolS0Ppm+t9ojrXPmJUxNvg8UxoXS7MtKZ7+eKtdVT2/F
PHZlC3Te8jqSqGJoVzTxvCp5KgEmk83QvKDRcggbzltzoyjVDdqAqo2iDxiTRAaCT3k++8+RZGwG
sCw95uYM8qGonxIZzUQb3IVcHquo2cFStAITvpT0CykjISneB8OpQXYwKyaS8JuBjkZB+6GU0QNy
W0B8vWrfJpyrRp2XQYnVrUKZYb8G1rVJzIXLksYSlSriNhYDmbNfvarpJRoZjUvmPARNoYn4nxTE
F6BPnC4TpQwZHgEabWdZTe8YtVEqiQmzqPyR9AxTiEM1cD69edTNfCNckKT6WEAj49sW3qYzUw6H
TcG51ldb1BmBYYfvYnOaXl1I/bXIeiGl/fyE5833aEjNYBoI6gkzpC6Udh0wOMx3/CnZA4CJ+n6R
1VemyBd2H21s5KRwUYPkcY6nDAfNHpKqBSQhFN2khT7RezHfEKL5/tBf+Lq+rHN2OzLGVawwNMID
ppVm+W5ZJ1t9t/MXHGG+X+iCEjcvQrCyLWh5yP2erVT3kz3N8FWwph8XJkQCxCzqUlpkrYXgTrWE
DCqKPUovMQQQgheJwTYr/UIgQpKQFEE0HpKnOcMEFBjTaC/o0nlB9zrm8lL0YFFgRq/dK9XmIKG2
ADz7+3e40E+GJwBGhBEMZkhc81/ju9GT/A9ymB20IWeQB+zcCA4Qv7dVBjEsfY5RGVX7Kl3W6WAs
UhraStku5eLV137ksnqrmhH2Owh6lYeh0Ek4EenrxSi5UAC5pUrmZfn8ay4fE1++5kp8KYx/efiz
VLuxE/n/cXZey5Uq2bp+IiLwMG9x0xt5c0NIJQkz8R6efn+o45wuzdKRYp+o6ljV1b0EJEnmyH/8
ps5GJT0QH4RNjHgm9rS5rxae39lh8Q75iEMT6GJabhD5IY75bUX5Dl/5cgcXn3omqLqfTUOyw8Kb
Na4YCXuAhDGnearZHs+2rvsFff6MX7koirgklCYNbThl/8Uq1vpjG5cSFgzENO4lJbiRIZNSwmp9
sdT4cOmU9BUV7uJ5iuUlKRx7wRQPdQzuxRsQGx8uWLDr5N5Tq3pVBi+MEeetGnlTLZFU0R2AkUlP
t84JYoIEaAqzttpfVogPlAzQKOTUfceJOzeudP1KUm5KfbGswpsuXFeak4VrZbgVKvjy8SGDi/zz
hP3kjf70+BebpypMSWbo8+OnBwn9Iq6fiFmeqOSDYqvWXqI4zaK3y+LDx7oe+0MJjxaTOz0FAqK9
YlkV6xqhUdo/nTXCmdjOfKnzwCtlZScs5eKYliLx1gk8aoU2wrtYYPgi/tEf+mn3KZsS/yhnN0hu
BbSkUTH8Atp+szR/eb0XW/aUK+em0uF1ohUFZUBkXOlXGBoU03LooCe8/Dye362Wf8+mi+9f6Psy
PRvANhR3+AwAzc8WJXNj/X/fppxXmv/O24uPtZV9I0zmM9mcHQmCklz5Z3jr8h1NX7VDE/YrcPP/
WB/+e8mLr7PDxKcberp3/ThuefUKbdGEZgDhvtFrUFzF5IfBVoEyagi43gjvef7w8/Ca3xyJ0WFB
U//cIWRj3hX/qmg7P5ZHMQCUE/2cyIvxJs84YPYI8bv72ckoBX5FFUWrSPHUheBUUe3Qgjdp41Vt
7IHcR1O1Fc+5HeBLaRDBhGM4POmxD64pJ6A3BvUhhdcHTdYU3s6wcfvqXgII04m/wGshA2xDC3SS
Skww8fNpyhOKr7hy6lTDjggaMyydALvpkrg9WD9zQgiNQy9Kr3UEU7PbOn+cMZnZ8Wd67gIJy+PQ
bojdVPe4YDqiNlnz/8iqkOPhD6tPx6GSBLI5TyTWVIv0uEYtHQVqDcydAk2DlrAid+G1PlVUQ8/t
gDq6b6+URrAC+rtx+au0dAY//1k2oHbNocvktBnyxXuQlb6lBAERgHkbvpSAomu8PfWT/qRAnh3D
5a+Og99vDn9d82KlLoIyVKFLU+cbdhpcVeAxQuHOJocoWE0IgwvXFH6psr6RmyOSwaoNkwiNfI3L
Mis6x1JjNlBKwPiV0FpMA+aZ76xwo+gZzQ5XpFq81saNJKzOPjWfLVXHn+f8dyvY33dwsaT4ZaVH
mA9Gu26anCm8VlGp4k08RtsRB9qqpjn7W833HYbJU6PaVk1UQv/Eahd1uNDKBXb2Jo8dGfgz9NIm
1XKvk1XcXJfwBpF1O9XC2E6o1X9+4O+Q9y9Xv1jacJs6V7nC0oZ1MAWVpfKpdjSsQwW+LQ4IcPjf
/e7eyLLfrvzZ77+c138/+MUS1xv1uUsa2CZ57bX4lKWbstixQlh1/aecwmXatxYJIEvtPDmpkVuN
UZGgfDyPKPuQP1zPxDq9hGKGe/xKHB99ucUy2y3zh1i5H6Vlp+/NILTqxdnW+9DTEvY8WbKCLvIC
HemuhHw2aK0zBHDeCywzaamydw7tSUUx0U93jSR4ubG4qemlZfWt1KvLdhRnVUSXXefdpjfZ5lo8
btYVZNIGbWOVAzXEYBuB6ooCMEgPJXNy8BrIzkjcFu8ay4/iP8nN/ZmmmSCbXtQ+KQQRA9MTsBU5
Rt/QHUAlubjTtMVpFG8mWQY6/zDPT0KYOh02ZOYpYqWLoTrCAmN+JF6vDtv532xL1t4YOahWbaMp
PQ1piKOwbjUIRqLF21S/z7KOUgicpkc3e85WMQaIKixFWCCkDy+E5c/z6/sP6v9M7n9k8Yg8omnS
8QIqo4dBgQLYk4+6nA/gDdQB/Ix/Y/j8Bzf+Z1pxdoV9g1/EP+L/Kg/LaVIn6lr9sVLKA0RJdTZy
AFqG0xQoi+u8qNbzocWPcaMeQ6dsPBrMMXYOM0OHTC+sir1a9tLzNmMf0PRia/iRK/o0WU3/I1aQ
RMsGeewyoKJB/biILcgp4qJdFnnsKr4nzUiBgL5wOTNvZgk8LRoP+5fNYgpB5xDFhKJx3TN1ZQ0j
Dwlu5POoXfnqzSLyRqCLea+K08UGi5gsvCK5UK2ynSKx+oaH0uvqhKhZ1CncMqod0iLW6BegXcRp
uhfVA5vtHC6Qq+skFJ+x9Yn9gmM5uzDCjpkTRyNtfgx1ASHIHRvjAfj7plf9jRwktplzYtukOYkM
SPRifBerfYwzHoOZSOYRFcwcd4aDyWrmzNct5As/9IqAgyGHxZmlD945w3xyg3erXDnCgqyOa0V1
mkL0BkHbkXtu63K9zuH01pT4CylZUoAXKKqiKFq2nEeS87uWijt1HgORlUFyBf0+vM2mjHihbC40
RobUyMobUb5DDU++qpJ07gIXgTFO1n2z7KkOqhTzqY9VGcurVmlW5zzAfEE8ZnFw3Szqh3LGJyVn
EBIKh/b257n/Df6IgAFWIuaRGv3ri3I/C5qiWozUpwtzSZppnr+M5Z45T00xtO4v15o35H9m/V8X
uyjWmnr2ly3O4W4WcAxJaylCQ8mSuOI5ui4n31PpiEPYbogOpPISgZZ7ODiobRATStBO+TzgrFJK
+wTNyoING9eS8BgPjfKQ1mR/FO78IxTsNnm7JrRjvbxaRLoFGOlR57Nz2j6RWwV1lJ6mM2U2SJ4b
tEOmRNUknOYiTQxkWFIvM349a7FZDHMwpnJmePBPOJup4VMEriZd8eYSDp4NnGv6aYnfH33NNYvO
SgVSZt4x+bMIydSQoAwC9DkA5RKVdwKNbAw8Be/tXjHgLOY21I66MedJVCt3CvwqBbPNXxWK32+k
6PNkHWMy6CSXpUMzmMRU9+HMlFYa8IcrxFO0Wu7xarHNZtP7TtffGn7onuVfDkLfmI9QOP117YtN
3MjDxSSExuLQD27a7BLMtPwXVEwc6NvZg+Ye2Xcb3Q35AcOAojxUmUMDWhwa5+dZ+G3Z+PeNXGzp
6rkRBDmI/UMbryPdI2lBNgi3dw3CiXJujUSBXy75TQI8zw4YjtuLRDvCuCDjVkFIb9scMSjQRTsJ
DmX4MVcS4TtbjSCPh7rv9k24WKnKUkjAdQhhka6yDj7mRx9LtB1MCNg4peYvrcn5u9GtkOAXmLYG
lBFdULdsjqq/6mggnxPKgm4txHstfDjLH6zNbcKsLxau7yN1V1ZpCn2NsR4yN6w/ICCncbeadVRp
NEuGZlgMDx7mfk+QIz7ExS8z4dsl56/BmI8Sfx3ZUqzp0CPBpwWoVOV9RlnFGUoPUKXmNmfFn1/3
t5s73ngG1HnK9ktRfZjmRRIVxM+RLgg8MZvRTqJhddAmpsRFB6zC5fv/uCTwtMkhQcLM8eIr40PO
O1R7eAv6dyoLWEj6D5o0dHlZpHhTfD8LEn6+5Cfb7p+lVQeSoq2jsbFfLK2Qy6XeJPbtyr+TfVfe
i/CHdoZTrhTVra856MZ/aFJjMVTNXmVe8C6fzPWwJQvgKMATscz7SnGyG8OW6CIsVtOzDn/SFnqr
LtxMdYivOqF2yTZnBPMnf8vWmv9ysvoOv0Y2/X+f4GLUjJ6EZpGsrhmYKQkY7+gz3jFYPw/UJ0/m
p4G6WIbitNeyeOrPGL3JFgIh3MGSpXg+NGJ2nIzek86FO3WDlQl2HwabmC4J2XZ2Gco2R1wvmoTC
tnNVuyGoHAbNXRbq6yoajhkI/8+3+u3M/WtALtapPjRiH2kD3ANh36nVMo+d7AFmU7Tw8lKyk9++
lN+G5rJrEcIgLiiOgP7Ke5EADGqweaMmShFY81mXEHfasyI1g3zGBifowSc92uTYBcjA38yGz3R8
2qn1mqqGVUPlAq/xl89Lm2uSH16hebGAFGVU9IF+7gmpscS7GLpVvAUux4tP3KsNjcWn6KX1Dz79
iQyv0t0rhyfJXy9qnDs8PWDkOG/ZUk6A8IZImUJ0qtBpjsnNYCUP9b5HOyvuFuVBnt4kNObiJmt4
9NDqCLDNjNlFnC9kvKlQ6Zb0GK3sLu6fghsMQULJ+3kOfL9jk22B/wMtNenSJWxxJvI44EAG5eNI
G4DSh3hFBPK5bs/W1Zl0haDMpKJNIaT/fO3P3vM/44y9j6Gy/aPumN/DXwt1KWeBOWWQX6gQOXFw
7h4+JV2doSAhcpURmZQB4FvinIO4yiYGtk76q4R0NA4HBDjeAn3T7gonErPiYkfg8VIntLBpRbv1
o9+G6rsFhMYgTugkKLHdXmyyoJ+6mLfzmaq8N7N7im91NC3Jmk8qdZw6JpIrEF+m6qCw34iA2Poa
DaTdxb8Uut/CJX/fysUMrZtAUKWOWzmL68A/pPLzfGhD35UtijU8wcmPPlXcv9JJvlsz/r6w/PWV
yUo5ovOjX4JzLh4U1A8qqCAO0cCJC7R5KNt+niSf2uu/Jokp4XgoQUpWFwpph4tL+0Uie/EvMtGD
yY3iVtO7WV1j/2ZppPn54mqhjtZzfJ65hvp+wFgvTkoPa5WWwD8OqOQMgaSy8lutBiljOMbSdRMJ
Trn46Os3TVvqtZvAa42wY/IjGCYSOXf36CYT6n794D+c48IqACYKvCGO1YQxc3iXBnihpe4gO350
VednWyhO8iQ4UfdelpM9Fje+Bpe29Xcj9LsQg6rmLpQyS+z29AHwGXXK6EXugE1YzNZ8Xgl1ggCq
6N9UBWYMxS9OOJ8dpX+GUCeuW8Kdjk/t4jsz83rKdUFJd4bitotD0m6i8JGcMzl/K4RktuXXCQla
vIri0aCnPSW9Uzd3JiAJXRVijiI5xmNyJyi3KfrRZDmNjqJfDfqTRJGjFac8Sz1infLkWMsuONXP
M4Awn6/r8X+mAM6kM/A7e0dd4rBTXGVyuYh3i6KHrXxsjQDzDo5PRN1itPiia1T5CUx15FPSS59R
O1DwMfcpcs2FMesvg/nIgwX+VO5n03+/v8NJTItQbzQ7o1plWmxF/k0iO0gvI8PK0ivEIKWWrRTU
l0NoNUwAOkyzJb+FB3EBD1rZct6ekGtlttEfq7MTCDCEV7EOeOb08ZP2FK8XCs3gHSBFCpLLJt9a
quwG2r5JnmeXvMx/iHzM++ZjXyKu1b6cAXYhYD9U38lXmvNtm6bx+NjAulFdzp4aY0bqgUgl3TtS
vUC/EtqmtEEhZxeZ4PZi4lD0VuadEiprhaqqQiM8AWBPe52jKx3oM0W3nu1ZlVjt54GRiWTL+zfz
IJ4TF4qlVYaFN59UWWkLyc5GjN7quy4j/mB4bwZ0tmHpBNK2IXD4/GgQuqpdxyWxgMqmkT4XBISo
oRiuY+1st4QLSOHDGJ/k4GhK+ASmzsDaWNGYjgFBlBxrDxo6OrvAjeY7i1S8NX3ACqdAQZoQPjCS
4xELCrzDeg5waDpjNYShnWEbbqbDjRnsYCKX/IggsPViHWgreSJewq0HT2g/5ufIcEMd+sdEX8pv
ZY7ZP8YwcjQHigvVHaw7IrcJ9IVpTgtLn6Ov9M8Yvkq3ACv0dma06jo0YRE0+C4QrorOaYDBmWRm
cRexAKpzkGj4DMmZ149duaztZ2/CZDl3Wo3AwdjfyxZ8Ms/0YhEtEhhaahBHnEFPrTh/FMpl18xG
Ig8mne8aQYSVUTqGw4o3nZwPGSiV/yIANAwT26AtdoAPVrMRj+ltEFuYjD6J2/Oj/0fSrPm7iKye
9kQNvYw+SbkMDW0+ICzYxrsKf934rooCO+OUAKhV4mpYigDeo+6Q5zRXxeIMsXW3Q6ttsU8ZQ1rO
OPtg2A5IbaqbGeCqEtVJ1ZeoitAIzArXlNcf2Rn7dTECd2TkfnFYUJOVApieacMvRdrnuerfRe2/
i8LFonaWUtWIRiPdlTiTR0rzB+rsssdJ/w1cWdNfjCawB2V3xqlmFlCnVxo4IV7iTZN+vmuVHJAB
D5xQOnb1H6ncBtpaKjxcNNt4WSmNVT/FyarOr2LjhH9EOXrqzTDSCVCcxH/ocZs5L54XfgiQPJCl
41P7/cJPuazN/ln3LlrJdRXginOOzzuBXSqzcQcYuyNRuQ6uoqMGD/odPxL8+6LffNgv8YT/XJma
DB0AnsMYDn/d5kW6nnrSEgUdTieICJH2OGV3hmBn7TIj320S9iCFViC4CQKssbleTA96tRuSOzN4
lPhc+1Z0ymyZ0hPNrsEzQVxKc25RxygK5p5oggFF6GgpfttHEf+q6Uryb8ZygVgusEScLyHedspV
yParTcTlTQfuyRryP8Lsi6B9lGVHy3XwVP+UhG8VRIr0N6nmRanzOQYzvZNGHNJjAK2vYyAMsTLo
Odx2H5+vyYI1y4P5ic33VuU2PY2ft7l5SC/nMwON3k2FDw5h8+vl9PI8yFHP5Rge2HtzerYIpL6o
f6egfLefmggioLDS26Yg+HqpCaCsGDvYYyrEWrTUGpwbGsO/MV2+G0AS1LDqkmBy/5O10qBSF6KZ
pMb2RI44zEQyd9vwnq6OHkBuuf95AC9xt88XhsQDteBsV8a0/fpYGYrSLGw5TiyUGkeaD2B1vvc5
C2can4Gcg9L1f0sN+2YoMWrl8MTxxZBxS/t6zcIQ+nMd8oyzrQpDSSNhDvH8lef1zez4cp2LyTji
HdPrs2SVUiAnX5KR/AxKp9YB+f95IL+9Fg5zeO/wYLTbvz6Tboz4ncbAS6jtIWYRkIHYfgEYCA3r
5yt9N3qkNmILqWHyis3R1ysFUh5WykBhB/mLV4WmKHsviWT++SrfzEM6D1CSZ3EDtMmLZVTPpBLO
Hh31Dol1cZ/4eMuXFDxXiwa/8+CZ3f7nC16a/c8zkctg3osRqAqN9OKKZ1/vfD8l3a3x9s6cJmc6
uvPHfdi59uoKC+7fKuQLmvB/rgeLH6WESp2sz+P810E6a8Q+kzIkK/f7/evt7WBdXzeWtSssO7M/
PmL7FyTtU555sVZp+l/Xm0f8r+sNWS0p2JeNt4r1KNp7b397e91Zp8i27AMkGfdXJ+p5IlxcEOG5
wZfGykhCwcX0L+JSzX2xiXeG/MH6yKQBK9jjcAH6PJ/b0mIP+zUdTh3o9Bw19vMLlS4g5XmAv1z/
4oWGow/vd+wAecU9wPrIZ1dxsB+ELTiJqRxSY0cxCe9uPJM+J8AOcoJsbgLKHMuxr/n5dr75bGjp
4ma7wB2LLsvF+h3HOQgJ/ie7uW8L+5yaksDbc/UbL+LzYPjPsP91oYvvs4djfA4mQpwBjiKL5AwM
0eowQHzbOzkRxqoRO9hVECcAoNqnoR3Kk+3no9MT5htmA35ykyta+hnyEOcMtMxWqMhIR7H1S36N
7vz3JckQtqEGwTQzUbpc3G0ghfkYDUWxqwVzeR4bkj0QSwV3dDWGmINaOFPGX6a6mPscknaV4mID
fzfTW4clQAWQxVnvl6Xgm00JPz9SEDG9FeEZqxfbehDHkOZ8ojyzP516rVTrnKAjA1NXNB8rZsrv
x+VP+P/rW/tyyU9RwV9fJ7L5zpcmn4wzwaX7fh2fhjked4Vv9UHlBLgLVtU6WDXr8Kk+hIXVrP0N
Z5gcI1FL/zA3/iY7jffVbXYbn7TWTg/JqbpNTt2ufinW2To6jB/5S7LL3WydH+CVrjmIdbtuR/F9
rcgWLEt+1QfJt6RdsJV2+r2yaw8Rf8KwalvyFg5Us8pOqp1hPayNlbZS78Z9XLk4zp3S1bSe1ukq
XVHOL6f1eTuto+2wBheu3gxEz9tu3a2DbX1obsWX+b8Na4mfj/lO5tTX5422RNp94vxTrjnjaZty
TaxcvV581Gtj0+/G3WKTvuEOugpXcJ/jVcwfJLdeq17LX5an9ha92BY43INvsAq32hLrP1fZGJvu
XliW6+Cp32XX4+cPGnfS/bhL385vc8tsxVU22XW5rtfCcrrv7vtd6lvG/Fen7Jre/VL2soOy0ZAP
XCUHftgtBdhiM6bcn+r5+SyoPuDwP2E/uGkO86/+dlzHK3En8ytZmV6y0gZsky19q6/0lbrVt2fJ
Ii5rKRN+OP9hr27nX8mmu5NXUBblVerFV/7/ruvFgijPbtpEIrPLoRi++NbESZJLLO2QFU2ly4oM
zZWKwqqN12FaIbiRfyuPLyHPf654sccZk9mWfWaEO9IZvXbcd0a6HGl1cS7S3vUOp3NqyixBYrz8
ebW9hKk/r4zQi3AonN5MJKhfd7v2LLZ+jux5p3fdVjI/6CFZg7mPsmQV1Zon5c9zSHlb3ZthZg8Q
aARAE1U91ZJukacnlnsft8Ear5F4uquQv43U9QpkZjLaczCGn2933oouv35ulLvGtQLF38XmkPl4
aoypRvRq5jZQSASAsfr552v8WyHK2DH+9xoXI4JCp8nKRIHjHFyLiduQYME+jF9sf/XzhS6lOPPY
zzsvml/EayaHo69jnwu88rTB+emsqyfwCI6AdBsRG6F/sZDlbDLQkDlAru0NR6r0Zag9oyJ3Adum
NF/2Q8lpkrQAZYO9EbkcThr85h76727MLTIvIFth0GBeDrgg+jVMiyHf5eGVXz1TVwKqZL/akXwz
5ojXqbp0jSaz+TlL/1rVlVFriygHeQcRUklIJexoB+CCd9/PQ/5vtQzMziEK+6uZtXPJP03KsuXY
FtCsai3/qjmJIKOCRRDzYOvXP19Km+fi17nKOQ10H8dRkQl1KfONh2kIgoJMo6y12w9n8rJbISQJ
0U1gQ5nLMtpLoWO+aKXbxq4fb41DKm3PiS2eggJyz3UUbEg7Fa6bFQ6lGY2yfNO193m5jsxlA4gv
b0RHFx3zta2WI7Wa6NQLOIos1Ivb83SNLW6Xo8ncaR3+iKuITFe4YsIvH+Qlo5c5zPvCaguzJ0Te
2NF/ncMI7sQqaRFUROmbbjRe1sNZ7O7E4BFKexI9FdLLQNfc9NcmGORCbV2fLLL8d7nNvzMVzxXJ
0CV4Cui7L/uvcn/2sy6ehIM6Hc/qhn20vM2h0INsR58ZAGWpgU7KTmusyvyq4RNTWtUSQ+/n9/7N
iPDKaTdipUhrBzbB1xERzLbjsE5PB3fbWrnSh31kVgdScPyIcchmK8qzbeqIVO4ikfAoYZarBFF0
+8t9zMXX1/n39T4uevWTogXk3kUEn7V2RwBd4uFj2D1oPkGKGMvtQ3odv8EU/37HXNMUwXiwoFJY
0r4+u3IewigRa/+QA9RPR7F3pRBQ9Y3gzZ+f7tMj+OLp2KWRmdPVJQXh0tRXb3pkRjp5RC1m5mQT
rUS9sA3/WARShJnmsQ4G3w4MbiObNsVsjh01u1E/ryuU8lqvudI5uzHLwK7LEbw8phdinurimQzn
vJnzw4N1Vt0Z3cI9L8hqXkhXcMt6f8m+ZKOd//lpaFXNNcVPz3PxtiSjIKMth7/V/PGfgxfoFY1s
DRiVL4DcvaKjxWEpsqOnDn17rMT5DWF6BNoHoL9PJKt5gy8Ao0+9l93u6PcuSbPtxvijvpNuxL/T
p05cWtpt2FnJm7ivLZD/g3YcTuFzeiOv9AdBtcabs6M86bkzPDFXBfAl0ltUK3uPQqu/6v4oN+ZB
ulEeZbhTO4BwobFDimYooumLdsx2zQ73HBee+1X7keVErtjGrQ9P1W4LWzmaz/CYddxbZevZ/OCW
kz9Jg02aRU1+W53Kg+oO64UlPHa3oju68ibJLW1htfcoeLNTtApWsj3ahEBbrZUszUO7or2wEzfV
5/9NgFX+QQtNN6xBt0PTTVk8hfXiDam9dMoeh5N0Y96lH/odKd0bY4cD+LLxUP5uEfp6jTf8CW9V
uF2WcOx2Cl7Mj9lJ6SyodOtoPkUsR9fkOIDH3zZyEw97fobfXRwTTgKeCqd9tLeR027rB8xIKKBe
GBVYEs2aG/Qy27Rx2n+Ur9hAH8SDdouHSfqxINvuI30xHrO1cFQez9ecYKbUxms6vR523ZrThyvJ
LN8YjixzzIrAhDfZeqKyZ4l3lchKTqKLOmmlbGW3PGjesBtu/eVjbMPPcCLrGmNSJ/ZIuSAX7/kW
Uok9EO9kD1u2wIfzJr+DonGsGlRGXml4mSfwNLc+Ss+n9sov8cZxM8WaJg4ioqs4kjP/Z3Q1b+HR
jueEAyV0uG0Pw5vGSShYRSvxpbwG1za8abfgFiZH8iRnYRWnZn0+yBvhJlk3jrycHvFiyi3ZTm7N
DcFTO8bp3t/U1+nK8HgufaPaBsNaWq+BG1kLfuXW9mzxELEXH+MbioSVvyk45i3yec7fpyvVDrba
rjv2d0dxH2yLE41U8V7C5cTgQhw8rKJZjbqXPAUryBbW5Ih2et/s8JNyyuW0eg3tYXfeptfqvfpS
nWC5KNConkBE7tsXedN44rJ2Ox5o+vwX8uVkeeQKLHN+hr8pN+lVt8284slMnZyAQh+VESnkJP26
nebi0twNW8xyJtmZWuTtq0qjiYcv1IouP+6vf5hzjEl5jyLqGO8QC4zNoSw2CspXIo4QMdhYfD8M
J2OdPYbrewj+ZEpKa4XxrF3akbvBq5ye+2l2FK4b9Ljz2FvYrtiS09+9EhRjRVZtS8xpxSGU1E1X
KECsxMm8EGMtJrMlOVhFDtbioYCAsBYOyQ2dr725Nm+Na1r5R06t72iFHlAWPE7r8Jjepc/KQ7M1
T9pruopvfF7b0FjdQ3BV78Nj5y0mJ4EgZJn9KicUigiL19KhZ9YQpoa4/C7JMFCwS3LHNSe60siO
mHEVW31vn8FU4j/VKdqer7VVulceFqKlbENPP5mn/L18z0LLaLjV+q7v3fG95FOma/mav0uWsiqf
0cwpxKuslFWzal4NHAVyW0IFgVYtt5N6/k1egfqm7eVjj02jFb/yVy1sPZbGHrK4VdW00u3hNYa8
1FjDK02SnBu9W7jiMX7xWw600XO2lRe4B1j+TbEtd/QtCbvyHxGdNbzLwYPYs3jhJ04MEs3vQ4y7
M8+tgqORBmGld+YbGZ/b8TEn6eVxeMkO4aG6P9/2t31I5xM1UAbLEO1uaS1oFO+LA5djx8Pc5FG6
Fm/Q82QfNHanj+Q+WHKK2MiP1UFvLNBfejkFm0PEfRaRLYR2ZTgmahj2xz8izajRKnB/pV3eWvhy
96GjmDZG3CQItp0VTsho7FG2/MdwYcu+NdBtffdrO4MFOeDXOMd3Y9QV4EtvWgSqX0v3na25xn5a
Yoh1onmLFf1o6YSDGU5QWBDOMTfGUq2fvJ7i4BCkHiRa+iU9NZnshJEtZW4KkRyPt8IJmQclPzc1
LfHh/JahB2LZopELE5y25EN5kjHNYx8S19wzxpbb8w27VHkzvEwf8YtOJuV0mA5zYgctYx/fUGuB
PTd7AZTtW7FwisGSSQYdgM0s801ObSLClfNy5srw2aRW0vCzrXmcVKvNLX2n0ANZZyfBFfjDDsiw
wTMht4S1ZvsP6bpbsu4LcNwEtlorO0gi8fO26PUsPx/o6XgP8VJgn54s7SN8oQ/e8o3xOYK2vgj3
KiPk5Xyf6wDBBibmNggo34qyiR9wSQtP8bFw6120lB7Oe6JeVuSgrsZtCulixfsAHsE4b2e8Ng/m
E5+FsuUbIH74eeqs+LG9I2z6mhM7b7V6qRm4wh6upet6R0ynox6r63qd3RTH1E3dadVsxbW+lnsL
cslt9G7e6oDf5ea8QXfv4GH3XkLM5Xuo3/PnGtXgdbDzbxd49fHdIszmEyELpEGY7y5wzCN5LXcU
hJg4VyPltuo786l5VU/guoLBRhRiz21jM75WriTDydi10OE07vQ5V0bVZuiYPczleBu80RhdgEGz
aH2MEu1+C/dSh6DcuWGaW+2N+YCnR/Jc7HF6H2+lD/0mWMMXGAlVetI+uj3vGrbD58sob4F0IlZo
eF2n8xpu43YexE31AOcFihOPyCxoXnUWgu2EFkjFFoPOrdVoVvsY7MjoYQrcaxv+EUWWtJnutfuR
+6Dza8JWcWdaH/NOR6Ztj50tEDUjWVh9169m4WL7hzzrbFp9AxHFjpCuO8Exfcj204d+1J2Tsu22
6VrHSujz0mFj6eth3MNROt9OqROoJEZh2eowccPMiZHLwE+o7ECxhmdE5eBoHSwvqo7WrsS1CW+w
9rrJ7cOljkMSIurCHUeHA6ORUYjkYAzb6S7HYLG1NfpHBTT4ZcBAnB3ft83KblpLLGzyHNTn5FF5
Gl/bV2hFBmE1D+J1fIfwiNBC08v2ptftk2Vzdj+q9/GmvlFfp3323B+Ve85j0FIsVbEhoAUktKH0
+DPyzfJSuCE4BzfFniVlhe2I0lvaU/tKMxDumBjb+jP00aDypj/aY4F75U29Xdzoe8IRr/ptDaY7
eOJ23Mbr5hRdw6DrHvMPjSjFbmXultohX3LyldYpC+UbWgUYmIwqTpu50zZWrGJEbImRl5wd3gW/
52mCRegx3uMHSCUcr5U/mWxFJLmR4rWwsj+wS6imMZVidcDbeWQ/ObthMDtAJoM1jcsCySJLCcZI
tQVEW6Y2rdret7JnQrHzV51swAZep5sYrvgL8mD8i3LQDSQMEL9DRYV+egHLj0o5dFWYtwdKN0/F
F3qTHoQjvhfD7cjNsRCvigL2j2U+Za+YjN1pr+ExuhOfTAwureFKd4bN4gqCy2pZrFiC9uIR0tdO
9+r1hK9lcoCUs43vhDf1unCaP42n7ntLfe2d3nuJNwixdzj7Sra49d03jgs3sS1awlL5EK2zV29h
GFgUyg8C0b3rX85R/5w/wVsIQTRop+GjQ7rO1/OnmZDfmZU9bj+oTVk1813guwQtJAIWKG6hvJhn
pyE4N7GLxUGYMKBAoYGY6ZfGyGVOnjmzOhUSmmFWQKjVLi1g1SyrzmbWhAezT13EinxluRXr2Uad
Novxz9T7q1FYR2WH75x5dg2z8HxzuirSd4lJ2BvX4Bjx7Mvjy27W6qsPcvFCnQ6EEa2N1ufAeof3
96FuBvfnEdT+OYd+vfPP7u9fSFy+mMQs0tv2oO5bN4VU5GYnE9GjBXoj4dH8rPyBaFe++B8QsI7N
VsZQVr2J9vjjF6M1keRjE+B05Tv5MsVL2Q5fh8BS37Kt9EwK4G3Dl+2mx3FyqmXqgRDtk8d2lWOf
fdIPv/qdfjcdNKSpvIq5cyxdAKwGsSliWabDLfRh6nfNejzbwf7PH9XiUGu5bmz/5vryL56ukjXP
i8dYCT8hybjoHWh9bv4PZ2fW3Ki2ZOFfpAiJQcAr8yA0e3whbJcNCBBISID49f3hfuiyVGHF6Xuj
6lTZLm2GPWSuXLlWuW/Lbhucjecwm79OzK23lV7Wjr6cv7ydl36ir/7cG/Ybh/0BHwxuLUC1Iv/D
0Oi6hjwuhUo7lZPR/CTMRO0dykF9XpzGnzv215O0QA+QoqrVKmjfZHeAppvdZhhaFRVKgCgNTa7p
VLtzW+O9KY3miMrmJMwlNmN+1GxH7I6gKPl/hecZji5jbL8VkCas638ucbFOo3Z0ztEvbjCCcM7I
UMEJ5xrul6K/58fVU2X9oj6kQX6hEHQ1f8qi6eBiqcxz4hxRXB76qXmIiSf79z2WcpPTMqOvJ04f
LkSyarPZl+8tccLxcKYn/A5GJAw3dnMxg00L9CkJUaerMr2c7cY7qTgni33+0GO5hhp6L1OHbygH
vlIjMuJ2avR7V4rC6vDUlH4HIHSIFujJmZxM4/Yz28O8RMaDpZxlEYhggWtgfAf/HJ7J1WXysMYs
O42XA7X95/uJxfh4OMlKvUgp/9FC8o2/fkX7O9NgAs3qdiTUo6lJyPhnYWJ0BZll+4RToBfjLUXf
Vfxw4pwe0lUqulM/m5ePu1m/UMPEo47nJ566Evz6sdrGbuOdNrVTh3VYrCpbDqrFfjF52i0InNeS
p8zHHh5+y8iFs0ybV/yaL8SniVuusJ8LS1/6PPgaeb7s7jexH3kNgVrkjlayP3Jar6eqSlNHOH5K
/GxB+nZxx0ON0s8pxGJy7Sg+9VPV0Ob7xVAMPi4mbr45hH1wdDFwtasw8QU39yV3F3ROEkysqT2c
vAcb4wEHex736FPR9RHeQbCCG46WXaCtj+6UC5fXqSOJujKfepL3qZonLg0SvzOAMc0sWQJTXHTi
p23yotipO1qoqyiUVtBiJX+3rHiOlLz9o6fZWpCB5aSuTGzrxkEWNIsUDOjkVcA1zQzoK3J2y4hP
jjysPeaIYq+HmnP0PNR6KQb7vYWkhCN5UFPd0i+sI6+mWpwdOZCDYiW69evZqZ1JoL2nfsH/S190
x5IO39NFWOFxv6zXPG+SJIcEnk67wmmCOpSDfib4+9njgS69iafMDoHsyV70eXGwvA2iUAiTGVLm
3iE4BEVwcaTXs1/72kxeisvRAKoIoRSKGymcLL6/4cIWdqBzzDNvFFJWnFFXNytfCkZ+ukzmuznd
vdae/45CaZF6DQ++fpZX8iqZS4vpopwh5OGVtrycrmHYckFSiCbFa/Yo83CHK61mQJgVgNaqeCz4
alQZ/C0K4/looy3SeTYf+xq8y7fsrXjjC2/KoppJfvkYv2mb9K2a7Wi0uxjaJtkCC3k0b4fKIn0c
udpGXCQeuoie5ATpI6Uzflj+gKgKHPqRvhWP1SwK26/0LZ4nXv8BC/zi9x9RKC/iubYZ+7vvhTEN
L/4QSeO8QYLq7Wdcfiguxqtk1vqtj66qu5sdbXlztHezizMB5W394UPGrKlpCOl1Fn2O7PG8JAwX
5hdfDfPZ8A6Gazz7OAucgVilcBQA1a4mCy7cnWxqv3pOvyabxEOQi69dZCDTLjeyxxy8tHhEFfiD
+I1Akt4pv7Onq9EGoanZcOUgpo8gvfyZrEVZUJ1W+c4eVjh0l5TPiV4v/uFrR6Ck73kEHZ65fJW/
pbkub6JXrpDM7fnwxU83zxd/qFj5fCl9JFSdTVcauSNAQS/hGWpfcj+dt/SRINrFy2oEnT6K9lGC
Z2+eHyvvIG6z+eHtgi7Rl+QP/cmOQBo7/BiQh3UkmQVuMvunwkmIierwMF2OCj1dJZuUvIPKj75/
GrFTpgiE0GXh7QrnNCFU9crYTYioCrpavIutPRxqs1RcitP4URixw78pRl6zp6NR71e1fSCmPaLK
6laZF1eLag024g1udPjxyQ5pZrY5frYbLddfxvYE8szi+HbstzCSq7mqvzTW5WzQ+0Mynnn9QKW3
p5sJIdyM3LFqzSYx8iNXAft5KObFs90jPfaBJT6BoiWTATiLd9a41QejpA/Aj6ninj3R2KvQOUFt
jB241uTrPFP86o1k2VdC7TWbxZ7IEDu3tEtbJb/Yz5WjHi/VRfusbqQF1FN+UF0oQeHvbdEFkUn9
+iFdgfNhM12GZbjfyEEcHL0L8PPA/IGkI8qWrRTGYoQuy+fOi14LPcy3NEzosn38M/xez3mf83Qo
KLxhRTMAsQUA7UwwxhaxKIg+3yVqHxBqalioCJZ6bSF58CwZr8Wb6iNysLUFMGj+9WvrVIIBFs+d
z8fWsTFgVNNLbo1lsPd+O9K1D/YA7ySYgo9MMVAeuyoXMJoLgPeZdQ7fx59b2iz56b2eWhqRvSM+
7ezYyiU3c7R54wKo5O+VguiCjswhJakytw+196Q5WOydz855VrNRfLQ2UAiwznOH88ObiLMDaXVh
vLxghDbF9AGmuQ+CCKhmox37CHZBh+nFzrwI8NdoLJnmB76LyEBhqBi4mIIt2HPFhxFkqjqcy4t5
eotQRrUAP2uacXQNqyprtz7ABQJF1p3GGB89CdzDFKhis9vl+smSnk+PuRKUWz4h0rPlS2+VXrbk
WhU2Sb3pDeWL3g8j+ii91rzYOVNk4h+/qseGG4A0dC6M5q310iW8ImJMj415BTQ2Z+7Mi22x3K3P
sxxy0vGRLdkhycLyonyOncZXFxP/f6dS5AqeOO+dyKU2Oytn42d1MVrt1tVcnOqqXS4vsxGHeLYV
/Wq+tyQXDIcjHS8cD7FtT7RoMNsMXKRyMRzRA4GKn1nx5xXVVL8K00Vkrc6BNhs2vNKlfXypebsH
umCieR3UQelKc9kbrysmij+eX1Znf7wacUqN10UwnFlVKMCCohX4IbJGLxeXZr6G82nvQ0NxaLDz
Cxu1grDjT51zWGRmZpeLMbW7k3N0hiurVoCKw0VxqL0CAZf2YcEvewd7q/aoI87zdfoH7DH+k8+t
gyc9I3P2LPu7dbpE56CdVfMR71pkuJOzD9snrGkegrMbzcVl8rDaPSgvuBdWevIpIoizTh6kdc23
ucMkPAcytQmqbaOthNLRkvt9Ul7El/pp9Occ5KHiHZ7qIJqr69ad3En8b0nJA8saMjK/E3mSBP2M
OotOiGliovDcs9ProuqQBGXCa9XxnPB26OhG6g97o+k/oM+nu7G7j1khO1qtTw+F8J4Drvejkfn1
ezaNkc9tjIrDDxbjZITwI6+d6zJFK49ncdfMpdfpqrfPxsUZZXbuKfqfYpMbWHeZnDyYS6HjAaz8
MH3IJBtLYLd5kRwasV7SpzoyRiDmU3fv1O/id6zTTcx+QW+duLhQQEMdT+8+tNicvo5X2ePZ+mY5
7gjR5OdmVlAbPLweVufV+WFM+967ts6ciZm6na2+Rp/iJnuM18UceiRl1ulQPDaPJsETxTvkyMzO
Pn0omy/pHUlvzn9UPhwapljZukzpKXeoTezDyBD1eN5zTB+s2q3dsaM+TDP9wLyhCzHxFcqwIpYp
T+jxuO2qoZyX6GdfXOQexWQnfkdcYp4QWmbrNNibFI1iCw0lOrZfu2U8nzr5tjEpJn1cHmlQMtml
/fNjCouSemluDgFkblI1Sl9RFCpNOh7d6TYPMqcIlbnq4Xnu7Z8qa2fmi8SMndoWV+KaHnY26cKJ
Q05sUL7Y6v1y1vnTmbxqrOkm86SPsX2YjcLOStz8jR2m1GNBv9jpsjPGf+LPo4vppXfhQ2b17GwK
22KWfm++E/OY6+Pn6g0JshmuuN5kHYeRXYSRq4R5APo7j2eNK21Gr4cZB50+JvKny9Q8LNhaLWBp
+F2E8RQm9KVmjEKYCXTn2MVMeh4/a87FTE1RfzidbVjRSqwf3XZ5fJK5aDkE48/1nWosM0o3BEBv
7JV2Yn5Im9aUX0cPZ5typGU1+ifxq4m2oF14o9fxs/CMe6nAvwmoShgP9bZ7VO3zMuKASHXkoF/O
G/IZfWqhUPgIuBZoL5dAMXdMYaYx79rqqYkrNqAeRXCiSUczJZKg2KzM3xfVP7GOv9fUQLz6C6KK
jkVUX07it4YyxHk0/v3Bng3Z1BijsLN1Al7G7UGnZ/Esvv0/BhfGgqgi0o0usXiVhUvROU/UI/hO
pgeoxJnZXNMzzVA/dp0JGH5nX7tW0ANIFOS/h7tCINoEnImWpm+fMGXSWAefJvxaICKNzWzknCm/
sm2J6ZdSvqXSPZuyf26rNFYP6lbk8sBZPx+1qh47ZZ9zt+f14hjpr++2rjsW9rjGi7G3jM3eGN15
u8INbW64Y/wcxrRy0zF2rfmsySO5PmtNSn/54AuWaIO74iBI1eGRdBSsEyFKSyOETDwT16o+mqy6
PqdCicxzqppK9KUhqdHBaEh1jeTgvjnoP1+KOLQQjTEUAo8ZELG/JmCqTnpBHYF4lbQdO+m4Q8sN
QPESCO1WmHqD7/Qpe9r3NMMQRpTu71PwFtQcjJmxM+d9oOstXY2epT0crAP8Mm2XW8152USbVgnL
JtbpZrhD7/v3WHiU4ywkTIDbft7pfrzLj1wMsCLFm/wDMlfdBWIXHnfL32/q+yC8go1Umj2mMgw+
jNq/+V5/PdNRXVVZmSvjbWDbdrXZJubWtk0zewo2yWoTrNwyCILweRFu8T7rglinWHkwMKP1vCUt
3GuP2h04ytZW7MXB2JK+PSWm4ynGcibps+XeBe41qM/oG/drF672RmpuJp8byr2b7mGzAYc2En6p
99qJviOP6xtDmAq5ffiJ6ChdLaEyw4igFcbjrRl25isOL5w6Z4doH5cCB3rOYu2wouay4Z4y0z+u
/E0bfAV/Hn9/vgMW9uMq8LAVUanDZ42LmYpXhZHxOLug4ldg91eFTf+owdshEDp3g6D+GJWH30e7
litDRh/tJsRpaMTUmKjfW/hfb1PNOnFUHU7JbDp2Dm/H0dvg6RXBe5zC+mBhlxm+n7qWPadV7uWc
lgfq8yVtp+N7AgvfE+fHnYP8S4DTUAWJDFGM/DmFd5NR1SbaOZ/nidX/GW32takVtlpiaWBVR0jU
xiS1RaQbJZMcHMGi/osS85SCIASPqQ6IWYq0PMLZcLHbqFSrysyCAqWITqMt70zk6e48vBsEdbhi
lSrCRBuz9apXuGaeiKmqNMAN8kYkVtSgib6OaBAu4tJJMyeD7pGLC9alcemD8Q5KVr+t+F58cH6/
kmuLG94hLeg00oK2U1mApP7z2QnNqENcjfrJ0OcnB6m+GLhc7d6ybX150p/EFTmeRWo4d3f+195w
XTVgfa2S8PGeKcTNBMa0GDdfJpOqaZy8V5ciVlqMq2KVLDLqmbk7jj+LfjnCPDHb7s93yne3HXEM
NvBKWbOUGfCW+XnfUEq1cypV5UwEQRvUU3PzJDvV9BW1whRP204+uQ3oOjIII1nWW2QqNeTYm7Eu
Ly9IYI3Ue8fivUu67nsSssNBPF6U3aygDWZsysElBvLNIF8O+pqD6gQmc9ogKkvf1SBTLexGs0us
EbJaabM8n+5N03+9kL+e0fRKMEg7a+ddlfXJDJej+CK6OeU/8QCdBbJSAkLR3NlTviOrq4X890v5
Lgf8tafEXX85TOK6xJYx7EZe2b2OUVUan2FZt/AOIXmfpdaSB36PgihDzdIctaaS4LJ09gfdlMvh
YTR5SFXVmiLo03Z7o8wLVz2LWIIaorY8TTuvzWCqNq8NFIoLOmaFfAAz75341LsTmRqycueubktM
dDyIdH0SSkwEjY6Bn1MtnijZTotEcMdizsZYNf6k+TpQzVF3/YZikqlZNF+m+3Ak4ruEpVexiscX
XerTO01Pt7x1LMmUMUENrcp0eshXB5VUJJdTEo3S2a5fZplfXebn7hU3YfPQOwh3IKZqpKQ8fl4d
jbz6ymXcC+48jdt4k2ugpYAC5tAxgX33z6dxPo2LSyK3LfZ0yGNxUuLcacC902NLsQBh9VZXrb1h
PFz0exuMMCzqn/Pr59hXaUXSJJl6zEdUbu1QnL2+as82PMXle2ZtI9Nxhp5j66E4kwA9ZLbrine2
/ZtQ6/vWFdqLxgN34QbBkKWqFzQkPxAlp2bGCdnXa7hQ8j2lumtnGHb14Ub/b6SrrVSLzszjJrls
SfIFaMi65Cj61DFfF7Xu9YHnRDM29RcLNZb5xPLdL9f8/Vy5DaCvruAqiRrjTSdmU+5VqAY1bh9v
B37Xcvh2hY89PJkNKu2QraA/Fz7isHfGHz7/9lX/3xO4yqpOZSdqxyhvafEG653h8GxXhJSq+bFn
jtHwBa/0zj3/a2oLQ9ROgZxlfoNQIc+ZH4XDsd029sSOoedNXLSCn/ZB78B9I5U6wA+kKGvy+/x8
b2H9445peBojH0zaqsJK+bmw5Ghy0uRIw/skCIMwTAzC6P1mqzv1joTO6Bwf7tXeWKnG6vdnfUuF
Gbymhka3IWEmp7t619Gl1eLLmft+bi0490YowpQvIWMXhmbvN1ByEQ2ypi/RrDZfdnR0YkiLmpkf
L07wyH6/mNs+y++LYccdtlxoBFcHu6Kmu0rccTEyjMp3MCC6o03AH3CMOyN9yztczTGRhm2SWLrZ
ib6vtrJ6MirrU1a2W4rsDmR6OitpBtib8jtyRO0aoF9r9IriEa5+hsw8JJyAGewfVhJ076lRrA6r
ZpPApjq57aNGccbNgFXHZgyhenH4LMPjU+zEgDeRLbArmTszs0aW9CfyaFLVn4Tn6Ya4RdqWIPur
eBsvD6muOA8wtajaUUr7AqHrJvzt4J6DsbupFwPL901IdZD4i5UKSBvrE4iiq0ul0yh33pnavHtP
B/yMLmR8sgLonoo1cSZ+shZxwyUFthCMsyL7aCFdxAc5jYth12roOHBpYZO8o3UszFnpJY9o6HfU
ApAOeyknhmopXvcykNsPtRFvoAS24Igg46vI2IfHzypUTKwcrSk/h3wnhZVZ/XVkrWgvpHCHA/JV
6EGZWWW20Prd6bvwhJIZmCOFL7jTEB5VmOgP8HMPfOrBojIMTz75k7AcL9xjpWfvnWLV7ECKfhex
uo3oWQMkXcK3aD1iHT9XX1+Myt3uIssBdDCYcXTgiI/ElRW9KmcNvsg03Au5ISXB/piaaIAWLdgG
rjP5xZe69e8zUxBvN7+/L+Z7c/4rjir2lBBBqrvt0Q4U/dkOBUtxFw7bwGhlzRPXN9w7zVryP45W
DMjouQREAtPRrjKaSpWyKIpZduPVmNKZHGi64Jw+kJubhmPjPTHHSwSUPWSYvSo4BaT3vgaXPPNm
2lsn60eL5BEYF+Y6UxFw1FDtE1A0PDizdlkZb2cjmsfvFJGdy9AqsYgMuij058ddqLm/P75/biGA
FKD6iBOryvU5TT9vfUbheRqgxJ0kTi9bl8rOTxslPhAQPQlRiJJbSdx4Z9zhVL7eT2QFSo2EpS7h
4lV4lkVtKyh5imgZRNJJkgRpU3nHfvSkxK9y1ducmbj66VoqOYM31FGlYafOYFO3D79fyfeOfXMl
tNDSND400X5TCP+aQKfsMG0xwiZQCp+JlGCQLqYlGPPaEefy0fj83Gavn/ps9iLMNomO2DG2DAYr
6yvIjckyfQqCjVrobuCW1u9XdpuSTAdr3yFt1WhWvp5myKM3nXhS5WAShafWGVGGKqWvERz0RXIv
ivrOfa+fwhArI0pOqyMR0881rbTiuD+c1AEIHq9w9vaQQsUdVaebR9NDem0ApiprlnpPL7vMG6D8
32/2XwEFCjwKvnjacKh/H7x/vYauVQ/yRDmdFhL1RFxlj/W2pLJXJn+a9rXJTRW6wyBAeKD5Lq+/
ovRBimmOvejxHtpzL6HUjvgvzR/l/s4a+RYdunk2EgguCAaJxHU79+HUnaPmwLMJngfqi7P3bDIJ
/TVyXumkILB/fQdJXkdbjpX1ZTlzcJ/muszludLx0SXQrnTfMHNnZTSO9bKb88XF7OXNN1bTdWSs
Rt5qZ9SKfmefut2mcRTRaNsFKiMBuaaudafpuTseayXYjx7KDpfeZKXR7MEu/Pur+/6gn89HpQMU
bpyAvevkpoiQdfuq2CvZNBghqTFo/zZOL7FOdiNH7taCymqOPIaNd5sBFEN6B3j/92v4x/RRSfRA
xga0ncLpVSiE+FuE5agyrOJw6JGbGp43ozSk6ob/4N6LAocT7vqOwd+kQZhtgCCvoqFqmiXtNGVG
HO1CD+TNM4DS1vNiPTM+G+NJ+EA9ynBN9U4Y9o9Vyl3+Ne5V3Iu8wq7XdhMKGFB9n4NSt+3FVtcF
b+Y8WYY1d93zvVn0jeje3qsKJRa1NtDWq9P+XBUTAl7GDM2F+vhe+tBH3nGSddedvrwswap39voT
0HfkWP5mRUq7RvLEClyjXmzo6fnK7Mr4YvI/3nnl/5rfwLEC8BmCucBoP7csNZeEqEXeilc+NRby
U7Xwdqa3VizdEswHtuoVlAM7N76Ce6//NubgNfw18lUAcKmrU6MlPJLHMOgomM7hqCFfYy9sRyca
jD4uZhmx5A3zzlZ0q+Y1RcSFkgLIrwp0eN2RXott2cf9cbhngQ5W2/PWy5l+9khrtXuD/SPXYTAF
yQdSeHS/r0OrUaFVvSwyWGi+9h5df4n+jhlEQQerRyuubr1kfyYWBBv7IXrfUDUdmas7eebNDQtY
jCFyQaQl84v59/Mlj4qhPnnhdM70MGTDHVu2t+ae5+etf6+4cYPzXw92NaPy7nA5TzMGq8wwFIyF
lxlLR7fmseH++X3yDp/096L6Hgl3BkzjRIWWiqvtKlanZzXSFJmcY3MahXsKoTK43ePxcm+uXkcR
3yPx5IC8ZWjF100D2qWtjk3Dxkhjnlnoz+G7tz4Ga29YK9STZvrLg2obxuorUO7FeNdx8jA0SivT
QctPGATrf767/DSpUBz/3pODvRcuap6o5zj6i+Ybgn7nRq+dAFTkMalikpYrrA2RmOnnaPUoE49y
y2jsyCG0YC8M8tnzc7p+rY01M1Y1OZ6X55cZ5IY5Z0JCYO0bvvXy5PCam+DzNNSCfZrwSB5P+h9Y
ie+/v/SbYvBwiUOkLQuofk2V6wXViOU0Pw4PhGp7uPc6s37rTdvpjKc9dRqLbYsw4d4Kut4mh0HR
bURFBMcT7QaJm6o5pZnyAmIBxcSiE7rgfnswxyC1H1ozM/eOfGdMYTj/fk5vmkUIBgAlgIek6xut
O9yRcnUotJPEJHgw2u89JHTkHf50RvFcj/R+PqOf0b3M2oE8c3C1OxXYm7yQ28bphfyMxikkeK5P
h0Jq9mKijtrt1I++DmvBOC2RoU+ttb60nD0Oc06iT11aCGdHhLjauwDoDQD7fQHfdH5NGiQ9ruYj
mjCZUFZcAN3XkCSfZQ8uE2oALrrsBuiG30COiY3uQVc9DCksGsn1E9DVaKnOhXsloAF3v3oh35pH
hIPD1LtGw4/HEnNWCghb2GQzpNp0R3PoRuZ0/H2K37BZhrseKsOKiKjVFELBz1XYN7nWX3o52Y6d
eN14SB7M+9VLvBQg7bV3Atx/rSdZwsGK4HZMW9p1Fe1Qlnu5vXBXKAcMEheTWRtmKyxR5t12Db+T
9GEpzXbBw96gtXlqX/Q72/i/b/evK7gKjmr0BKsKPxBuV/JFsw+El8guoSaisA5B8s7D/ddblDQ6
kyZjWUGl9+p8GqG/muaNlGwBUvxuBojglTQoFGbyX0P64TWioI61KeXuoQHs52vcN5dxntK5E+wE
AqkaPdYLIgvqAO6QlBcr0vNyXDln4VEQj9au+kqHKL++M5tusP3vyyDpQtcZiJkiys/LUI7HDJOr
ViDQSl17OxDj3vuZDXiynFnJ2pg/uOP3wnZBSVZ3JtftCU2AhTgxa5cJDaPh59CSdBprKu7ywUXA
FTqc1HPci0lixvW9StU/NmhknoBWVTIJNqphM/0r8x0p9SnZS8whyJQD1zBU/ZR+GJA+i64d2jQK
DzPAey5R/1o8P4a9WqmjtpImWZ2JQ8ZU2dvS8fS9O+uNvW48EPC4K6jZD/99Ak9xZUEYjVOQms3V
+0yzDv+xaoo0jf8Owa1f0a5vq/PEmXh3RroR82TqUO4nVlY4iFgtV9tvKon1dDc9nxZ4OO+8c1DN
0J6tOyNv7DIEq0Znpf84OwpbspC7U/pHIHr6E83TWrqAFAtj1knt7PZbLWgqN0NNCEpORUHptLPr
h8k7TQTWeryUEQr4kjadXxqJCcANX3kYUu/XwmbkpE5MsQ/NeUf7it77g33xEpRQUIKFDSY4R9U8
vtaoU4zdHeTDyPpA9XIzdgk/qpErSQ8tdExt5CqIF/y5rOuLW9GRYEFKTs4m7pW1q/0Z+/mfXkVe
aRD/zKxyZKSLRDEafkCl/HBC0UAyE3qCVpegiQ30V35/0jfi/sLg4ycN6tMgwijcXi0UjG6rQ4SV
FznpY6G3Pt0Jr4PS0Nr2gMz1hnLnZEiMhT+EV4k77w3Dp+LrHgk69467ORkbf1BajozH36/shmTw
fWXT8XA8wDzUrs8ioVLiopoeU8qvPd0NKF2ZYgCJ1mjtxhIhTxUwzv+cyZl/H/h7Gv88bQdbRRjS
SFjL7FtXjwTPNzGHjyEADzybRKB243l2rHvMthlNcxYdCDvdd+9vWv+IesB52C0VTcUN4AZWVePd
SBFLFrX5qri253xCFYMpdjQ2rhkZ9Lrcy5luCEnDQ2bvQoBQ4lxiDvzcvYo8hpHO7rYNzPB10Wxy
nnGvd64D1dd5mumNNQAwFx0a2A5wYG/snP++VdOnO7TQqgLi/7zon5cwEs97NarOAF2IHQjVvJfD
juWdnhCSvBdI3Ua2xLNjiS5NBPkpPV+l/o1Ut2qijpUBLz+qp7Cjzek8cboWOSAOh8lTorarjs7U
0T2Lie/T/cesQpkQpUfI92yeePtd7Wh9Ph3VnXgUt/2ChfYMAmC8vno5GIDzAUkaVTE6WnjZX/ef
8O28+jm2dDWjNSTm6Vpl7CENt18HqOsTpt8M1MnYfLnBXaTr5jkzIKEOeLQKLxlN5p/vVCqKWAN2
YiIXOp1pQy8TN+rpzszKti/z3L1b2b0GdSBBD0VUvKuoAsDWuJpF3aG5pHnHiI/PyKX4JW0IoV0b
W8+RQDrOSBED6QV3oozbU3gYlUAKx8mBHnydKTU51j/1hLY7btNc2OwSheE5S+dpbiAHHzze25tu
Cj7cJprbUDcHhVZCmKvbFMa7lpCtFrewiKwJO5Nmo2+wQTpGCJJ7q+VGf4HdAc7zZAIFEM41lYWf
r3F3iY5iRZAZnBUgbvSBTo0np5tCWYFi6of2T1QtewQKj8fUqWS0RYSnvfR5Sbz6qMzhx+ni3pvE
QQS4lGSajhW3KlywPGysUdPoKwhj+f4lzp7G/bsY8zuqJt1SzTJjNwlqhRRAaPVDTg9BP34stDli
/4gHGgWiJqMJje/5ppcxGTCq5CXfPSCanu/WbRvG/aobz4vOi9SH0WmenOcHWst24qyQHAFne2oP
VD5zTFbk/nPSBdH4JTrN+np1uEDdpuY3yZC8i/AfqiFNyzSXXBJ73Ino2YnyZ4dCdBpZBwRjmnzb
XugoK7y2aalKn9DACdNXqVxrFxlDVIyq90EFZt5peFtPqALGyaboQH+LWj+2ygJdt8nExXOLPpz1
cZSbowZjiwxZLJlOSMqvL0zoChPQzj43uZVmaC11nY2HFv7TqBH1KB/FO1uBWtZ3aZgKwiwW3Evx
dBTdLC5Qt8auLxaCYnSktC1j0NMdzX3VW1nbLEdceldauxFtYZFsxzhddxJaASodx7noH6UXNVXs
MczcvEHIpzvrpza1inHnKNmHUrzdOXVvFjCxM3UjkgXIGZCur06iyfRQN8z5etHTCnMZ9H1GB6/J
7ea5RbgrMZBQK8/bjgMKtZqc6qZenI3p0UJizKdCL6m2UFntPabM9wH4Y9u+uqyrJTDZTbKYJoBh
wVHA01GMHLNvd15R6O8Qu9eeI4b6jMIMQtQ2jfXa44bqkeneiYZuKiQsxR+PR/q5FA+ZdOrKKvne
URU9NEf6lqLVhzM0QfqbeyWS6W1Ww3AAMArnMbDjDf4iREouahX1vG4haPPjbhaf3o/TdUFrHWBH
xlywk2mYpHaUOviJYm8vweDIbKmxpeL50q8TyYQ1HJ2OBqc7+kToydfLsn47VpoudjCa6XFNp0+T
/FktZvsCLbSqNKIddlsVrSvlS4OyWjRGOUoJdodHqXuSph/15SlW6Q1L3qZTdFrsU+/vylmrmsWZ
bSMsj+h5ShsVScbVYCc4PW2OsV+fl3it1wLLIQ1G5ztZ/U1R5/vF/PWkro66oYtg39EBtDVbA0t4
g141Soqh7ayfMlTA7NlLun0BML037s0RO0yIv8a9iieE9phNkpgcP88i0iIIkLSXIV/I29SRia/a
r2ZCG0Ef0Ynysm4uiC2UFUnRXFAyE+exA326nbI8QVMVlNWdxTzMxptVA2atoBCCW/Z1WJlJ1UTq
J8zWYOAtTvStt9us12snNWZvskGhK1q3+uNd4HJ41r8Ne5UUi9H4KJyPvIuLw4HcP4dDGEBhh9DD
AbmeaavqkfZySCWueW+B3rvlq43iKB3jIi64ZWIsG/HSbeGs1x/7gPrx/MEH4gg6bvn353xDkxUG
EhshAfg8/Unsnj93BSSlm3TcsDuVj8gjHebNcmLW9BnueiNeogKD5KvTPhV3wp7vsObHcx6GhZaD
RyQm1ZCGfw4r95mgdEovbhVQWHSF8pfLpxbWaE8MB8hqat9zlL6FYyEBazBNcEEgcKcD4OeITPQ8
pW43wB3yR0d9B1VdY4GVBqJ93vpjRpM4yotzQfc3NM7CHLzzpG+X+c8LUK5C6DhJz/CmY3Fb+yAu
77XhFcZ6uh17zoyU0PBN9yvgpL9HxL3NgkG/UaPH8groRQLX+3njbdVo2VTkDQ+T+VWxs0D3UsMx
rMNLogPz/D6h/nWbmLqg54PyFhnZtYxNm0ZNMiLqI+kOGFD1X9+31WK7HhlE0TTfyw8cNua9UW/Q
ukFlnzR/2NLgQopX82l87EribEYV9YLzNe6tcNEsvYW31nnA1oweSivSEbEz+pC7vldkuY1zSVdI
G1hBhLuDM9zPh7wrSulUqkPyELzKzygS+LW+OLwuYv30PqT9yxlU3FKfI5eVUuSZT/VZTq42pz1K
X7mVaYbR6n8YO6/mtpEojf4iVCESwCsyc5BEhReUJVvIICIRfv0eevdhTKusnZqaqbHHAonuvn3j
d7ZOYNd7ViRYf7P3/q6icsJv433UQpg3IdT48+ONhtKpUjiw+b23FtFcsFOYM6oPK8awg+8a5L44
3QSoVOQRr4ejo9ynhPoxidByCrv9VTgOyla4wEqlUyeMDGfOPyuNjtH62JUrZjtiWXRzfv3fu/Dv
xDFlx/9+gjuzJrVZMU3ZpFB8oVGCKZ+3/bRjNahaL38xRedvkA2xf5S0v9sBAz7f7cfbofrTvhH1
AEHmn783xd2hG8OFcVlovHDH4dBN7n6b8GzP/6U6dADZaPlZAa1cP7+xq7dt/tdjF/hbpLwYPL3v
ZZsu7WgKBRlI1VccHRGJ9OnfL/ZvL/JmSG4VPYNsn0Ym4s+dJDZEAkrDFwMn9r83s3crktPzhIxi
EPz85kX+zqfcfyMMl0IGj/olhaU/n9dedS1tUg7WGjEAa/2Sxm7virbBdI6HMdu/Vw+PxuvpcmUG
fGbgbvmBevHzjhmu7uI+ze5qlXkrirw73nlgB5/O8dy6RNV0Y60RXF+/XJ31C817N1P4zau6Hap/
ffS7V1ULaU8256aoY+mSpVvN5mLtl97S2pSf+DFt6R3c59fQIq1wJP+pJd/Oln916eHiMbpIcoxg
/34/1FqeNbJ4e3sjIydWsmPidHrzlPWS7M2GqjPdKmpv77jmV27gfKsf+DvFev8OwPkBoCFBaGIg
/1w+uezMPBpvhocg2ELL4m3c7BWH5gNGXr3tS+dgLN9UV6K/8GTdei0mh4o8bYbu66u7oiO28ieL
BllGCqrvcpdfv54F3QI00N8KMHef7hqqTE3MV6zE0QzOLzN9Yx5TI0AAD+3r1abfcbRfNysmw4Of
342w/tVdQyLm912FtCmDzwC//3w1ZS3ncw5Nh+6awX1D2hwn98rYBm30gbUhlbe7PfdTeOWGcL7V
kvzL2eTpLAm1RPLi+GC33/9P0SnX81GJulJet8aOTJszFfrTSACGRKcd5wROMiJIyItmYe5101Yf
rz6ztWX03dzd37nyuw9yZyk7OhYSeoHV3610L5O9fauZHaDhNLL8D3fj0l9Exo9mum9M5d9x+Z8P
vp9kTqS0MWWZ4znv8cdkd79Ybb1b2+CSJfhF16Z27Fx3Y9NJFrsT7ZzHb2zblztApVMF5tzNZdHv
nJa0TEhE3XJ/awZJ3rqE/N+Jg9l6TBLsd/Xyx+7q28xPH3P7eP6ui//3jMz90aQ9h5yAfhuMvceC
NbT6yVPHizexgzLhztXZz07FLvSsjrTE0sOB8p6fOZPNaUUM+rs3hk6on0jTc5g5uus1zsqTvXve
yPvNwtrhznznS3yVINWhyWP7f09g3ytUpLSbxnKNBTm/3NInWz6ff/pI7NB7zrm7A32Z2853ceBX
DpPOsCwjsxQUGDO6O5xNRFoubzGccAc8jREfIrK9j9owbQXuk8hl8c12/PJ7MslEFEY7Pvby7hz0
Uqjp/YQtcsh4v+3pJs1sCigu8cj/o6vzy3ucN6rCwqIjSbwfwDX7sIvq4fa4l5ftdu/dDDJ/cR2t
Hh6+6+L7K6omgS/KdATR7MYU0W9v7T/GpjC7CCJW3e77sXW16kiDsGIu/BvGHRcwH/1vbt4vogG6
+akJ4Z9oLODd6o2LVqwEZer2RJfyuIdOIfbvSvKjBObWCQ6FGkP04jkYcogOS8ZAjeg0fQiagwCH
FC9NacnYLaASlPMQeX6/Dvbw3dm/RXt3p4+PiD9DzzR/aXfLPQ41OOtUvVl/z8tpHr7Y1FOsXWdT
KyvtbwsqXzgjVARxDVFvwnUz7xIbOrMYfZbiGcrMlCxsyQIg71+cxPv3q/9dhLr/XuQU8H2ZAGao
4u5KjZRZTYRcUTk4Ly8ZIkp7qlT9uQFLst8Dq4B3y2CMuwHJiE4fwmU+0mm76qaIhhsUgZRyv1P9
+OpoEfRzw7Kp6Ca9L8eOptRPcXdzxumYviV0astbwsD1N7RpI6ExEBD++zX8pZvM5U4PIgVJunVo
//rdafqfHV+HYtt1F0y7Rqcfxp37xVve0CTzzdHxOdXJYD0Q8//7uV9tfFDQLLJGKzzN+H/e6lGe
N0UTscpt4SIoHBFc6ehslbX9LWrxq/vTUAE102FHno6cyp/P6uTLlC0GvuJ50Kzzui0sIdC4Ga4E
s3xHVO1pcrOHw0eSsN6jS2rFPh6P391jX75qcg3YMIa9qW3d3aIJY02mlt1u0ZcXvPm338m63xf4
KyE/EW7wXf/3370lrC5KvfTDU9FC4eXuq0em3pLlGMS1kQSZ7EOVFBarSHbGLBBgPwwHufuupeAr
E/rfR96d30QXJnOoexVfAfgRMKIogFqk4C8y9nk4vKJ/55Zuf3i47eb1dy/5K+vx36ffpSaTdL4M
s9qIjCKtGEVajIDDfBrdBWcIAD/8exN/lUJCLwSPhEbe2/TK3dOGZpakMhn4rtttsgObtE+dEx0k
nNfogD+IT4To+HeJsm8fe+cST41wrWVtkNf/J7AwuH0BCau4QkibwVoUVlXNS2Spgz4b9t0I5GKB
6EzSr2//vibAifrN68L4iCni6ntgFFkE1KK5uv9+P+oXUb6BvAK8UJp66e69yyS2QpmXppwqa5yJ
QKfnoevHQEXMW0XSvowGV5wFK+5e1MsF5qRpL3LTz4aPFOHYWkSyE407GcVJJD2jZFUVn0rOBJvp
FZrgxSFSnGrrzTHtfJJs1aUR9J30G/Q3Vg9XS5ngTvFDxm5Zx67cST/SzFG5Z3V5m5HjqtDkk34O
8xDI36mHfeUv8705dHhm9Mwbdyc96ytU4bXLvBYu3VKjYCFcdUeI6C4S248GuOmcIGwj0sc1Xf2u
mtyRczhei7Vpzlv59m1mgDxXvj/Ge0urfa0OS81wRSV02+Rd67wo8/qwtfRpVcLt/feyfZUV++Pj
3+UDEjGfkjlpxe1gowhIR7JKG7BMLhYsUYMM4Xc9FNIXMd5/H2je7ZOuL8xwNhqIv27njE7ITHW/
Bf/jIBFqUx11vp0m/XJn0ppCjzFZUCCaf94JdRhFTSMK8lqO1WAxvM/Z1coMGTLJTk41F4bmmNGV
1j71JGSNpPzRqgIYkSfNgHEif/fGv7JaGnLq1Be4FpR7lQAjzLq5rK7iuobzVx6r8SzBudu2wlaK
COqyb9zOvycQuBb++7w7A5IKgzj0ZSevBxFeHV9Ulf1ep3NwiFzNHB/U8kPvC9jRO4DMdp02rDyK
xshjTMjtmUVzNDKypHnlmGrutIpkx4Jma4x9GxifSDpnkbmdTfrYOqrFzaqMJkcrt+oFmcqyd2i8
tEaoygi+ZEPpy61gqwhiVBKotGg+FOJBvD5XxuSkOs1KDGsPtWw5RpU4U5t7F/VjSDAdsttn9jXW
vjFaX64Fo0vUH2jnxfP9c2fE+qDr+ayI6wz1b9ByKbDYiJyQtJoWvnkFwsdk0b8P3O9Sw70vutDR
KiWApMnm3kMxyjiU1I57hHEeb1tbj6cMGfnHrXdeH3WHWlodUAfylqCdBC4XsmHPM4nhnUuJYiI/
KwlWTo/ld0nar5w0gK7M/eA70KV69yraMRznOJW6fdW6N2kUtFIHHwLCFRnAf7+BLx2V/zzqvuak
Zeoi0purvA5pvtCQ3rq+obYYcqVp0zuciWt41vT6O+f35ovcv3fa02+dt9hqorA/1/pa0lc+9mQW
zrSoiT8oNix99GYYxdyNPv7253eZlK/CdQoNtE7fwN+I091FHXonNlpUxeK6v3wI0Q/URhHyd/Mq
0NTZ7qbCIcWMAvryOr/H1cOgfLYobOa1ac9p6GjqxUva4Rsv5ktzj1AbJRDcf4Ls2zb4TwggS6NS
1YI23XZ8pbolL12sdimohgZVbGUH9muEADXSM3vZXrPvusq/OnCEAOx86mJMfdxdlpE4VtQCpGk9
Ky4t7CBUlPFTLIuHhnD2euncqdlPGoDVdiuqQeLQ2t6NK4U5GeXiDULiJovvmB9/T0tgIP/7me6W
acga+kj7RkSRX9/3Lt6yXQbs+mIJM8z5rgf8K5eZ+WfOGM4Su/DuMirNvEuKLB/ZFGv9o01WneoL
81sYISv/3dv+6kyz1uhi3HwTxgX+XGxDqKdyUWbiOhpgwglXu0UxU3gS+pUASfO67YzE06+hlTQa
CDCMPQLB5qGaQ3Yg4h3D/I25/eq7E6DcpHn4MIZ6l16o1PnS1jWbL4LoWNu3rC4jG7G8ncdjrDz/
28x897C7rSalqhb1Ri0S6AItdTsU2wd0LP79kN9B1b1VwduVyMaxnn+1DKRSKkrVUItrzfBjxYGH
Om67TrA7xPm7VdW/JdDNKvHl34/9MiogYQIT6PZcskp/rmwjyp2ZXm6JMm+7XypBcYSaSfvr6UAQ
H97SZcFaPaX+d1kLyjT85P9+YTrZbjMvrB5TW5Qn7p5shNqM9JxePOZwALTARIgm2Xbvwi46Fr/y
ffGGso7MwYFH4Im2BLyVvA53N632mYOKax/ZKpJfD1kwuddNfW7P84txnD778214qFvqgU6/IZRN
fSftxH236lag9TbVWjyEjwbNT6/yocItRYu03eb7mjYcOLO1dVlpmwypUgjMpt9ASeZX0Tabg3iv
R9YkWCp/VruBU4X0himli3N6mhjg6XeUD6APdHRpnhTCV9CYdnaE3It+Zu3fNMIMD+jNNsdbHUm7
irbHabJxTnyDBNlNEqh5kAJpTTFrp+wExU+R1/klnFpALFSUY6vcX7ZzUNgVJC/hV7gJf45B4YdI
/XQBJ+HGeUxAvGYr9MN3gGO98qf8qX/QNIYK3eSGgNalxIkmu3BPhf3Re7fRDrT3FUY4yrMBAzgL
UliOo4OKf0La6qfCWAipDx9JX6NxUNF01djBuzULV/0YP6GFGh/C8ULw0dtQUcPeHgp7NHHAXGG0
q2Ergmntd8j+lL7hDsxWQ06AXDs6gBmJCQCsw9JMbWZAKtVKXXkteq3TuO7TEKAmBBXcKbcIAvGp
S6sP4m1Dk/1gyaLdvZapS1omAeuH9NEeAMsOVLr7s17TA9sG0gFd9gqOYLuSDpf3+bVeRwDFBEJI
23gGJUr+k57gVQk50cIJ1Uu7gqtxoo/xs1/xQ7f5FnBeZqnPKQq0NGRBmD0hc4T0mAvkIwAj8MYf
FZAuZOrUkTcDRIJp2ZdW7cVI+OcgCSSIpc/ptn8XXgkfgQnyz/xX5CBFqv/mGtJ1990c3f3VyMEC
a0bRi95rIr3fZcH/3MyCfokLTSnyXVFmTsyagCCCmMxW1eNt2D6EvfdvI3J/O/x+IOkpGr0pnf/V
mWpGLVVGjQcO0/aS47e/zYujXO9Rwvj3g6jc/W00SLJj9hfYSvqJ7gx/LE9F1TMzeWgr+wruKXRH
kQvvwURMsz5309oo3EWDvM5BGNnN6k9xDlrNqzq3EjO7zZ8RwzfN1aJE+2alAdYWVrT2lsvyEdh8
gpQb7avpKgPypL5MUM3BuAvwJu18CdcdAs180Jbx/MKvc6CM1iug0IzsEXqDWxdYdBGE5+mX0j4s
fgEkV3/Gr2+al12dtGNKFs4MG9KAFV78mMa3RjzooFPJ2bokWERwpYBcNmqLNPb0XHau1jrXweuu
3qwsSUvIhYO922NFnkPNVrtt/JyDEe/3BmSpkU4cWlAGcjNzue3gJ0dOqOIs7mGRVu8IMRVLc3xC
5auWnBx4/BXEk2YrsT2TTNHSYGJIWPsYNuNW7pgwOcbTsXszL2s59Bftsl9mmNsBOhF4ahtQKdyX
IvLxbSQ/FD093GS5Peue6eogtIRjNPqLTWLr25YY4GJJqwVGLkTT09HQTlml0r6WPHggs9ccM2Cp
OvxX8i3QQ6Av1nyZVLNU3ptVpgzsNZGnSH4DspmOzMVLJjV8STpnH4UnedwM3UGQvL7ZG8j0H7PW
mSW/7mwdhb5mAwRaXUqT33/jE3BX/fa67y6wP/binV8wdYNca5GWnqJP6N5oZNACUXZBki8BHUAQ
B69HZ3a6nAGxiwc5W7WNtYCTXU0vZnzWFsvrByCi0K+Bl2oPehV0+aaYGX+7OvqDWKxp2S+ljVBj
sPy6P1XqT6VxKHVa2bxH+HNRrBW6YB5Z/eI0NCdBPmuRP0Jit+A+Wmq4jpTlyO5NvMT0rqpzBXf+
EqNXiT7P6ipbc2Zn/ocBgYKuefVQ9Yco/RlqjqnYseyw2dXClV46/WO8AClewXTvUL1BIx1yewEk
CT59DAxYdvJ2m3Yu964vMr0HwUiy23QvbBQ4GYvCzTt3YEKBgcTsTe/9i7wS282UrRphK8DSiu0E
ATCTn+IOE778XjMQdGz2OUpI1UJwBIIqYA8EMqEnXj7mF87oaPgL3W7ig8SNKNPrb82AcRgDsJR9
pDv5MkSk+jaldLH8R36VcSnF3OqBiXoh8AnNN98F+ST+mq1WJWk0zcsejkMerDMJLTt9XZxJbYi+
/mjsGt0Na09nxLCFd6aFdm0PfvhUOfroYwYyRrCz1XAyHlPRMuCfG08cKElx5eMVjG/2FFGjiE+X
vrMuhlMxTHzBn+k/jfltmgNBdtThSW499VxKto6gJF0spoP19PXrc5OSxfqo4YG712WPc6Q4beE0
sg2yZ8u1I8pBiBJh6pmBqq0BcEyjG0m+vBJSZqUIuTv1DAV3Bg+8auAMxu4FpbrZldInkie3kQVv
ftEaxygfRHuiO4bYAQge1IirpYqB1Lq8Nz6i8UnLtJC+VclbewbkHj9onlGuGUIwDwSa6bIiPXMB
HkYapzOWehOEb1ccAdnXvMtwyvvlyPBob7VBwRzCOtqbPeg3kZkM3b96g7hUByf5vMD3fiiNJTDY
maysO4879SYQd5Zlf4HHwtdTofVoAIGuNG6QDCr2vbatcwfwGETk5qzldiNglGwMrTrBaV1q+ntH
j/m0lD/ZWgDI9CBH2LG3qw8RQll5UlnBbEUd6QqwJ1oW66vOMC104x7iSb6cne6nvg/fsuxhkbsj
3BTDq58xKTUjqS+94XDJXNw5ApNSa96k25dA0ey+2zX9Uhk9kGfFjeI4PfTpUhM9IfzVqn4m+pP5
fAGe9SDImz622UZgY2q+I3DbXfhWaYItdIMlzDvR3LXSCvUpO662xVnXTrzd8qV/F8VTaDoa1D3V
az/T8EeO2HcnWhJGHUqNP7S7FmL9cC4uzqX3hiP/wU93Y5UWHJMU7eJDZBKX9J1Cy9k485Iqp612
rbhn/4c+2mhX0Gk540ywZZLE1lp3VF1F+UiYxw+3poRW9YrvYaC73HvYmQFx0CYGZB+6CUjEiuPp
tKEbIfuw1EGVbXBASIItaoD1WKCWZSreMg3EKYWE1fxsilZTBxcZRT5vyB1T/qnIvzrtdKntylwa
s1s0dtMCZ85dXQtqIIQz5PbFaUT0eMKJHOmMkzWkiUo/fZS8wY3y4GbBig3bOTzmeL7cvc4NK7+R
kcnkyj1HheOpU5AChSfMKh1uYPzeH2LhlKl1OUZCQGkGM5LhOm1a0cVOj9O5UBjzmZizecwNKu4b
LX2qOMDYmTZ6UZjeiNwmcgjXAEjRanS8hTfRKkJ8M7IW0rqgwWQ1BmHC2bfD+Jc6Wtl1I0JDeeKj
TeNKkn8Y2O0IsDzfcOYWtwQmvjor+aXFpdtp+1RYQ26Xr4+zcbyAO2SmIuDsVqOtNSPzVtsOdiCs
VTE8S+XLGK9vsDLLq0HiiRjDZWNYPKGQ19mATbB5wHSx5XE5gltOEJCWCjuJyCA5U/RQTDQcl+8o
nPq9GuHkz7ZgnMbENaYn1eY44XLxMmM5DMKFXZG77brHGhibSSq8YmfATKsjy5QYNHPZTTEvL7ji
5U9PinQwGdlSWmEpFJWNi+rRt+HN+kdSob75wzSWqX4yAFhm+FAJAm/pj1lzFWCUgpsi/t3edC8Q
Zot8UWL6V5mCSB5toUCzs7Dl0l9077P6q+sBL3Wx1yDeNrBDYqVD8Vxz9L0E3fzyuiCoo5fR6q8g
teVjJTtKtyJmqvg5jSLYDPfwMf0RLddIeH75jTp5kfmRqzF7S/X3lGBD2uSxo5sW+Ag4gQiZW4zx
RGKQVZ8zR7kz95zjC5dCdLp8AuB6bEWsS7VU0yBlW8zp5hK6KlCp6leCJWH7QVnMGi7cMXLiy6sp
bdJFyiF7DbcLEjB9805YXJL/boJswZ3W6o4yLuy+ZXoOuqAsbIYGmvzHk2l1QD/jk7hSw2dD2ORR
ZYvcY7HZWUP6TGujpWoorcKmX2yVZAzq8JClkTeK5/GjBab+oGXDMmfg2NyZPKERP9vV3Kiu2n22
ukfVbbjs5kpwCMTEU41aoXkYtHUzrjNcgdZG/Z2bHJORxXYd1EpQx0xGbcYasLebIhTOezqr5U+p
QRrfCwf01zS7Audu+CIg1epZrP0a6dUc9tZGkzY4Jjpzi+ODFoJMm/c4RdElJqQU8kdUClCTgJeK
Wb4+JdUhVjcjF2E7u+fhbMoO7K2F206o9j6EQE8116wrFPAds9pHLVKy4hFtg7a1F8kS2zGGaHJl
WIzsiXFMzVNdcOzJWrYVL2cBt73s569dZWmkJZieROuUvE17AlchcDFd3Whc5eZjIXnK7OD4Zetx
Wb3iBgzw/Rp+N6hrTwRLmczuLO7o/QUN0CxjXGkiBfUnQU1dpRZlPleQrGmxVoZ1TLXySiHT+CHj
bwre4in81dd+4l0CIfca5UTTkV5ZymAXa9FWnOKkbofQKUu74SI8XyQfFoZJj3EJ+ca6XmwJ8k4H
D8cXPBU84jHasfP12RtJoepO9aIcLpof4VqTsXhRPH3wIrQkDNtYCW1Qj26d46y55p4md26Vh0J2
BTSjF85gtcNBkNlTMxCKed8YgerPD4xrJuc0XqnAPI4CrHLNrtdYy64NovYdCGy3q5RdpuO8O8W8
1xeBIDpN6pQf2OaLqzAWx4yh3XhQS4m4HqKLEzkSI22rzikggVCCGzjTt7cyBcXF12pOj40DScQ9
Qdrt6JhytU1ZWeWhOE1iEAurPGc5u9zrs5WguCV1GxISA10l+u3Slmu/JN5CSqpaT7ZIh4e+kU2n
CU9J9siOZaav/yQ6ZBSznpdZ6V8oWx0KjSBkXf3q41elWV0WK+H6cFVsfFhmBm+6qtikaKa+BY7L
7W3lMSTRovwkZoiaM1urC/1hcJgaxJXMlIDpTak8yRdUDrT+WFw93TinzPZACW9t0e+rM05OzbY6
NJPHua/aIGXhPE36RV5sQ128BjaOM2cvXE1gmv6A4HJvPPckbcWTdg0MVJ2pKyyRmU7DVTw+K9JG
a1+jwu8jEjSj242eLPqNgvdkVbCozZ+q8ZjPL8JlSxeZTs6/9eQz67MbwA5eXTwCjjiyyFwffWxp
B63nOqbMh9jvDYJFBOoQ9mbqUhRsY6dy1MUf496QfLbh5dlcxsZGGFc9ASDIsq1KngxmauLjzZKb
sZvawrwY0B7bxTGL9/iGoYvYVsB0bDPtxqEBZ2mNzAdv+s/bd+n2BcBVDPT6cgkWO2KUYf27u0Mk
MsbXCoP8+tA36ysgZ92djpRsxfkVb7PtyOoJvkBuSXKJ0ml2L0Ss+6+xf2ySg1oGs35m0LhKD1JL
uO1fu/0ie7HrMjAbbGrs8edy+/LMFVJczwveQei0aWkvRsY6T7r8kEpee2F0R2wBYp2my3OVukO/
U5DjXk+kjOZN86Rfb7ooi9FVEb0+jbVHW0K+paEvvLCQ7BH1R7THbcJbykp3njx4vtVSlt3Le0Ns
B6oyzO3+Iw+eTJppesdYUwcdbt63zd9MYmc4iTayr1fpPJ2GGGyLE4Inrp3sx1jY2gdqxUz9uMkP
tfGYkeZ2tUa/I1Eo2tUv6irhc+TFTzqHo67sheRiFITOb/VX4JkxEuB1iHElsElXsR3tWqh3Hh7f
GPomXoZbH5Njo7lo2NQV+jTahvhBa1wOpzgDkyBesLkcF7b4VNObY/cn4o+6dJOd0N1+41KjDY7r
CeKshftpWEpzICNnzU9g8B70T+0p8cqnbvRNIIGuRihydaTK4qRCgFZJYbjTObmVkmS8nlX9iLo1
/QOE191GhduYaSsNHTcHiJVhL4zd2G1D7eY4q7krTi4oRuXyxtHVKxCPtfhD/DR7P0J1oN6htVB7
MFDmyz5tHf6fpnPjDfrQcGgeFv1T3ttCE4gmksukEqmZsdkjVzkYM3vZOesSUGVXmA+psEojKK9J
kApLxu0xCAthvejWaRzUz0XySMyjFBtJdfN6WclWp1iJjuoiMtxeIj5xmQk1sHluAVvR/bjcJJJN
alZV/CvmjiQkWgSDlQADr96u0UdUPR8v9D7JOEGnvlxq0k85fVE1pt5pw3Hr51sWlGMjEbX0ut0X
y3RclSZ68hw64aQwcK6lvnpZAXSJzfOY+oj+pATM79ifQ/EsCMt6aK3PhejG/eukP04casIXOfZ0
yZuz0TZ/TqArD9GDqvkGCgGCbGn9tga4mhymdoEJG+3I9ATBhxp6uTiyjiYJ2gdjapUQWWWIgvVD
hOD8uOICWIhP+DicUlZ7vroFOX298mqZiE7dEwpix1Myzg/MVJOGNpfCYVCCalyZ1yDr1iG5FMGe
Eg/NofyYic4tto4eyZTnCIdujG4ZP5mCK9Oo8yymSMNbmZO/Xa5eWCzVi3ONnPFjOoKiGqWN4gkt
bs+SyW1g0dUNG3rLDcaErDN4mxMaWW8FAzzDOoo9GkZhmHCjZYNnpPa1In7GQGtu+AtvcS3jzDsY
FOZMFZ5qy375ZqxNJ33iWtTlNYuBwU6owcbLl2IKOrqXKk9PrcjTFedaO7RDMZdjLlp/qKlJhJ/X
y6Y2Hk3dlRHCVSMvSR/HdKfuDEoFqX2pfSl1q3SdVJjX6Gc3HLXwF3Zt7ugt9gYJw5wPVHvf+9Dp
hm0jrhaGdd3mbnWMqhU5/jl1axKSol2oSyeHbgDLhMir9sX3oQwinL9Luuf7luA/fyUvoB60AwtS
ZyTg24NBJOIsyPfOLzpX1mXVq9vQlXSs+2uEmdYiN4r3tQZ/9YleaF6VhnP5mdcWq6CB7OXy6EpP
3aampXcONxKRQJYuEbuR0vdwPpYZuZRcPSTQ6SoG85nWHaeXmPkZRy2XUX/o+0OxLmK7GdYijmgo
rXjt3PnF4ECEcKZb2CCWLkFgS+rispZehuITcYb6HI1P5CSuL5LoTSv9RTMCZSTtIsTOoiI3uoOG
OL8g5hUxwWnur6o7VOcFWPQ9NqNvT1KNloBVfBa0khhPRX2WJCcWd9HF7aCYLtZQtq6qXR3Ey0N5
tYm+yAXK0naBojeGSwv9JN3yq8PpQuGDlIVzVRckr3wFaf5yTS7GILJGJt94YU66hFJWHxvTl+Bk
LekOnEVHp+EgvHHSR+0MfhaRjYM6Y0r9FgfwMf81lEuOYJ1t24Uzf6SdQ6gx1LZWPRJJiu74Qi+Q
ptj4JBcV+SwDUne3L7Ex/kjg8my0m0xakfvprnbxo4RVES+vk9eKNinDfH5or2/DJxDdl6v0E70P
6KEPZOYA0jC7gB5C7sXeYkkBbKotEhQFXXy5Vwi7mewWoFzNem+WIk1Yj8B4e7TIfpKOWNXcVrFb
XvYqeXFDeJb0AF813uSZX4KCVagdkbqlx+5BwfZXMD10kiDSgWTbKDsVzjWhAc2AgT6um8VPfOvy
sYsdQiM853japezjiwcUzu6eMtmWnqqt6fQLhwSm/FQ9vBdbGGDyYMsL+wrxfV6xmiZJQzYpoisF
S+RW5slkacjTkZJFvsHp4+2s/mTcHdUCAjsL68Beo19qSdpR5zIESE9t6WVemnayxR7+uDLp5YBG
SwS3jKko4hV/Zj+MN9LS+IoxtfxPLYFvAmFLJZpqX67KT0WxQ8NOhOe2P7Hd6jnoCrvPgmu2ma4/
BHi/HS2FpTcSU38O0uOwGoWjOb6Q85hVzqyTDOeE5LdMeZDvoZ1q2gBhG8OnNR/0aZeTvy13Scfg
MqIznnw5xMmJM8StRbAsqvsq+q0SN/tj8jDgcc9YWmps6a85PwnqafhUz4SwsnzT1VgcSS9TliWB
ksJ4r4/yCdWH5N2kbNq6erFPdsomHQ66t+4xnMbF7deIzk2N1Q9O3DqdwA72co3FrkiUgjg2GSMg
3wBjXv/MlGNXoCOEaMRRYJVA+j1V2MF1cbGva5IEqt9DetVd03hd4I1kya7qDmYZFE/0p0pWqQWD
spb1wyiGVoGTr+1j4RVAHToxfUVO09WOyNLAZam9al7X9HGYH0b0qEVrYwxkJURKlWNCeVogOhZQ
+1Oo8yw44k76MCkvYOuHmswtLnZYWkV+jnKKJLBRXF06DLB/P4Xuhf3bmJbWLNN808V0wfkLHmPN
m+sjPoc8u1MWyAxOII9ISIVXXlJFs4SP4QfFoeACkiW13qOA/RbjsFm03QkPGWWL84X/t7E1+UQ9
N1zhPr5Lz6S61pRiCZW00Fp8Xn+ONN1F+zxxBPqEEqdh7/akwC6ryLQjncwulwemiz2S7eraLheo
fiXIbbtdQnmPhfXl8mRe3FohUXLVLU2kIBVa7aNiF4fL77rqOrwS/F2sJgsQ1bRes7Z2JGiQCtpL
9BqG2yl+iufWXcSiQ2O7dDJNXKHn/H84Oo/dxrElDD+RAOawZVaWLMmhN4Qjc858+vk0wF307XHb
FsOpqj+V8DGXO1y4Xqr+W+RT27wZ5caq1ItG1VphTz24tn5xdHej20bnC1og5C+IYJLsq6kGDiLA
AFohUGYj/BWpX2Wu+5rROCaAXrsc+i+A/XB5r8S9wDdO93KIHNJXR1QDmz+R+rfInSOMAO2122mG
ba4vCv+vgRbL9X+NP9GrJ609pLmdIIkenDQrrgqSAiN7lbu3SHovPVFwjFdYghLc3rwBHgiAaNAE
t8xHTmGpb/Ke62IEG8Ueco4qv5RcKtwjSoL6Fv17brLbnGPTFwAwOC71fktPUmv+/OP1l3lLmSjb
c7f6DQj5bilQJrzW660hz0r/1ZJAUp2YWIt97jHmnqkyEr6BypWyk758z88b7o3wBPH7WFopqv7l
m06v4N3I7DLxxFNO+0Mc9e9TRNGZdiWdNcUS9w3xlIgQHtFO7+y4ZMGDxTEZjvYo2qbpZOlXtM1T
76kGIRgy2amGN9ApFvGuQjbithtH1Z4BlVOEKPyQLgeBosRmJMURPtYWRFWw5O6EJ9XlTVa2XRyY
+j1PzmniTZPf703xIWq7XOSyAkNZ0ZEbHRfv8rEHffjarNA90ofxYYaOXBy79LVOsdTGH4ifWVj/
wwT12iVBgW58D0LNkpduPCqjO4iekjirb84uO5hWf7nUwfqm03jru1q0QY2mj0YL5jJIlaOe++bm
PfQuhWxHrdPSRBcmnxAphPE7rtv4tXrXj/3oIwjkE23ccb/uwwuct2JJirMZTis5myhS3NSBWhqt
fj8xJHeWX5Mh5sx7srEMj822NECoWKrBidWjcdePcuONjLr9Z2ecm/eJY4zNX252jL2CF5YR7QPx
YdgAVjhydeLoGkU/EtlflfjDkfHDeNVmmi6P/a2ZtA2XXUcfFzR+vrlDZc97bbK7aIcydflgHZZ8
JAko6f1edA0nkxmd4cJsExBG5JfTaz/vtsJr8wIyNmd2D6P7FvNpX8yXIumtmCqXXKr2Xy+fQdQz
+W19+dahFdgQ203X6DdJ2FaWuJAMgHg8gsZOrNkuzwXpZh6UjKO1uYWeUh3nq5o70/sGoQZLclo5
AD+2tkhyvqbn1TLuVWqJoZvvtcous2MROxMPhcw2tOpRE5mm1rZx1hiGS2ssLG5jxib4Q8subMCA
lwQLw7StfIY//tf8tom3guj8dBurFJ7Ph1v1Tq1aYRCf6s5eB6ia4XeVAm2kL7Dq4a/rHbHbj/K5
Xl/U0smg4SMIGOMjGjksPeXSfrEE0xH7U0f3slgJB1X9KLt9wYshiIfouLFfzAIJ39bU7uDOCYIY
K9ad3twrwmunbzPdVcDvSi9qjm1nFZm3gOsu5UdvnHRad32xdfMWgsgjrfnkS3H6Z1/aZSXNd7uA
HtWBtgWoVhSnG7bi+sHx29a2Mu65xaJ6LTZ+ylwz3pX8ZWSIjia7ZnhDzpGH+0ZWLfVrkryVpose
65Fq5+klEc/xvU8esuKCcGWfgn2uL5oNgTEZv1V/lk+J7Vff1caDeyjlf3X/mYRBq9/n5YijpalQ
BvjNh/CW+8DRxvBjpk7y3mvUQ1Blz4icaLsKrjQ48CgSu6Zhg8J/zbcolI6AfiE7IJNYfgSmldI2
7ou5ywYI+essbyMfZUXD4TVf6zKg/WzxHEbuepWxz2wo6CPUnmybuSvdhY0/RUHKjrT8c+jhtvkK
Tis0FFmU8ugc+6DXvSm1QmcmfJOWq7ZVA4DMMrgJLP55oemDwM45JL6rQwmoovpo0qClZbv7lnV4
RtsAO2DBG4By24I56YGgSFbWu/3wIq/2oP0O6i9lMm5/zCsyjfukppZ2Kw6d6OCQ19ZLY/oyK+NY
2pVwusOuxG6/cW1zN7LaUXa0nKWtpp1lHxuN/pABwWcVorQ6t8QBbFpnazwZiAde1Kyli+BFeK/T
v/6oZxc2DgM5Ldqr3j4Yj10Njrr3xsotLlNzTMWPprsKHCfFLVRfstFuLpXgDQ3nksyHsYcQbXVf
OnbxrU/H4qZAgZ1lu3/JipABcteClIJA2Pps5flpxSgQonpQT3ISjC/LPQ/SoLXSlz7bimA4zb3R
vo0mskMSGHVAdjV862FQdlCTGuxmdSmM7cLoRey8JUx75VupP4T1FIY7OW6tBXFZ/bpB37y63E2T
pWfJfSzdUgyGQ1y/CtKhzXdr4SChi/a5eo1Ud3ZDVuBZJsTLqYfFUltkDstWq4/56wY1kwI9fOnh
hkVHLH9qcVuEn2VDsSBf+KjRDWw8Ht9KcPpnUrNP1qCdrDmpTrotr+eYaQ7cQe++Ku37qfUSJCtX
dqLox6Dmjb20SIC+K80f8HE95R++jkaKmMWeoJ5B/1Z5wjYaTyXqEwVeI07fqvZ9Gm+N07UwURH8
l+K1ZRPU6l7gnLVCbzGPaYvf4zhnf0tyAMiEZAa0/JZZSPhT7zbztSxQVdrdQawuOQFBAuMxCvWm
d4SfjKddAtWpc5ZOqSmvY3wGqRA+dPDI5xzA5u6euunkg1fwshill84HfXGaDjxyYf/3vlSP+Zs+
vKbGveAojLWdOUCKfQ5ZbnUi3fLWZFNfVB1GWWY57cZtNebBgd8B9FduLIQvoUQRAzcakWpGv126
p69Wo49xjDgkG7tnRdra7YexsBde3v8bD+P+m8zvoKf6Z4S16fSp7LuvOHWj4sgp9rCafqcoB3W2
4viWSRB5AsdheU3KK2CuHGKKAtYgl9JTJEdYb6H2kxQeI6wGPH+P+l0ISFS5ZWez5Dz8YD58npHW
5i833fGKFutD+GHhOTd75Md9TtD3KKs8AnINDGr5ZzRtWT9OL1YfNidGzGNrnMzPYfONA6QAOvS1
980V6IqjjdhMkiJZMKaXQZfs50B/WXSX/jhtiRW1lcjRNwd1wWz3mJuLbLoqkKtwGC6KNxF8/W9C
C9IcYqw2+aHNtt3gm8em+BDTQKcQEguKAOdPLdxuvSDHapSzGQbIKuabaLC+8pAwJEmf0EtN+5bu
ouIuT0Fevsr1Jzsm2eksUdH43dhh+Vag7FXOeRxsVDCYE4mcxGjsp9pNoTk6u5x3DNsFzX6kPLMw
tfUfC+QxoJjJvw0vEBUGwge1nE8DK7Fz+tRvjSxgjKQ/jDeP9mM2EbBby6sRumbx/OUm/Z5UATEh
cgatf5pHJ+vtKvFG+S1pNQrHUY5Pjbbr6IIWZFDtNhH9UfcbdadDryHCYrN4vN/or2L10OTjj5bu
ZkmzEAVGmWInuRXlvzMFl8xV/bQoXm/AT6QX2A9gDghcP2LVGEBSZXix5GVoRTziVpth19vqR/gg
amAGrEJYW28IcJCyLaBDb7704z2uPGgWyNNG/ScLNeISR0jOGr1s6gq1G30rhoViV7Yn5joHtqhj
w2Y3Aoe607ls7TiypAM3TONyKEFmesuN9jcBnLXSI3LLUbqhtxiIFKCbvqmt190lR0O+g7wD4V5z
KANV5/d+tmZ82b47K9gvszvg2VNz61TZwVS9NodgubgVDBgxt5q/Cl9GdtqEtqh7dD9F6ojDCW1j
Fv7K+nWRAducTX0S/0rCXUk5XVzhgMQFcDv2wUb1/KJOH0VtmaWbJsdyPWdra03mQ54ASAHGEFHN
Tqt6+Z/m0L0cRsEikBZqXNqREpRymvnRXQmPmMXQMrO9skUYIm+N0ZVu9Ulhhr0Ug58snrnrV17O
Zmf+GsY2rvbDd9Lt5tbu6zfZuEuXsvuTiR1i3uPXFxRHu8yxl8x+HWluVt1bHJvyv/ItH07i24I4
glGX7qyNfKaMOZ0sdTqp4KfsjdEcfhn2JrzM3d7YBGg+Er+RbyMN3S/DthpozJSZp3f7sPmnyDdz
YbkgBVnTDwMCGLD3L5WpIhhiJ2bEbr86GFdO1T6xU5f3Jn7W9J5SszknaAqAZ/Szrjh/48uJF7yD
GxdBhoP2T2JE32ntfXTX2J5fRJqr7pLyLPnzC7rwouFTkZRLVzu/magcTqikRDu62aUtAqP8hR5z
e1oF8V8Wu8l2054GT/6bWCAQ7fhsyuYFbCW8ALIzatRoTPP8Vgn0D5D7IWg6QOQgfUnFcV52ce4y
LfnlLl98FG+g4QIUY+Pr25Ws0+l1Hrel6DWCT85oWoCXvG72LQJNPq4lW/kDPAkutZBsNIUJWv71
VET7QbLhKkGu1E8ztruW+R36354u2o1Q3+gjbINFeRmyh1qd9Oy20DQCwLYczjPTCaP2koFM3zSk
HgO9Mxy9jVoEzl8e7ST5/doyeDTtpcmQriBTsjvJm4564+bKI2XxWIVv50/ec0M/QwTAgGYRMpvU
gyZsPtfBHr0RnB5tnnLqJqaKwEy8NoXePT1ZadHXcaIpR2N2s9U239HP6bSmeYAKdYUROhBhAAkR
Kf8iusTbdn1jpK3Vf/MT0MmPKruaRLsEJQRwqL3uuzECqQ1SfNK1XSC2H+5abZGeilIQdyN2iUY7
6fzWMTYNIPnNDawD4JWPWBhO+SFIUND7NT2XxXXD4mhjKwD/8cax7mHE/UnoiOxlKVSL8KvqL5v2
bhiXRXtjTMbwkacQ4VYlBoX2sZHpox7tDNnbeSYKuMSOsYxS+LegRrGJVf157ImLJyz/kOnILOXR
g5L8lZgEbV8FXEdamO+AZpXNAR4SJLgT/fWppMmCmBIh/Q6GHfeBEvEE22y7RXwx3UI4Z0AYUX01
BLSkGrEa/5Y/gOPsFS4OfZd6nhYqQ0kXhZjlOwfFY+w6yx9PjqpyoG4RNgifmXyGcojeNoA/h4w2
c7NcIrQQTuWKP4UM/eCsPyDse340S6P6C9zGfnjtSHRpD3F77H5D46DLwbovWaHFtN7k5Pj6Ue4q
6xXorEOIMljAP+jo4mhvxi9SdBRYWXflquTygc1UCvtdMsFuTciQwS7BOosMYrTfiTwmfhnuUuMT
3b5u1bfuqnuLm0sOmt+6CzT5vhEu8UVbaBCdgrZ3GA5N+VeG5A6f+Ss0gkWEHPu4yq9P+SNcmHEL
+VZINQT4t/HwfBBNC4a3QXBZ/i1/aGIl8Zqi19rFkY88UD/I9ASaw9V+osOdh0pzfTaEVj7tJV8x
TvAIRhoQgl5Ot1wPKrCKZsMa31PEILMUu2wv8a5UJE7viuW6PJeFMJvyOk7Ttn8r0Jk+0fXmaH4N
XALJNQx0P36MFaR9COm+rdGe2GPj98Mvtp6kO7dfIeNjaPf4P8Zr6IxvgJFStbH6xhU1X8FgH2Z7
9Dy8WTxqo0AzhpjsrWCaIJMHso1zhWmuUpCHOhzhfWc1y/tG3andnsIYkt1ewcLZ0Q44j3N7WJCL
/00a8hD1yAbuiGwk6v7A47LhZ73OP91jmoLiWPgRq7f7U/HbG/cechZssTjevVDyBv3UsZc6EEg6
Ej1VYQ5cFRKlGb3h4zNkFH3ti8t2fHZ1TfKYmCvq9E1lZKyPH8P7yhwweXXhSgw9WnVPtsytc3eY
GdETRKK7ZHvoIreRfus04A9qsuWLFUB06v/mKPubJUAndBfXILxVh5r9X0AQ7d9KdxCOTmFCfyc2
/7YM3fHZej59PFZxUKjAkXmeQqwq2W41MF64K9teunarobdbmWuidtu8y7PLOC9KyIMHqtqAfCIH
GfDC+l+mQCBllpjiFbPJdkv+laujPwjS1w5cjnw/urXmdPe0Igp615ispkEf+HRZIEpkQuH0NR7A
iqK5X6tTv1hImiVcG4e35775GraqrPAxSwfjViCGDRm5to36VRs3A9DdrUIazBW/LfBfH+I6R3iB
V8rV013nbDSnSB6EWFiNo8G7pwRu04xq8aPQQl8fQk+jujw9ZZEfVlzrVQOfFTFzgYMSuYKEk4Mk
rnaSLLmdnrpJ9aiE6bEgjG9hPNMJiJ0ODydUXjpDFjlmntnhVN3X8aevSKjRpSBHwmZ2F1mwE92N
Sg7ORT52H8AF4vWNRqdikwhGJnXdhvpX3XxrT+MF+h2a+Dg6LijORC5ryrCDu3oT32u6LsVkb9ZJ
G2+1cNfQcccDthn9VQUT7iI6WNMLzZ9QBFqbDqW8DePXuKRxPY1rHgiXdf1q529VfBginpHzdmLU
Ssr5KXKFaCOeghINztYDUnooIrITAtmeHRkI9kiyi66g98Oxv8SO8IoBjwuvo/+rNjgE2TXQb4fP
8YAcwIT6ZncynA13DTuME+1aPHRe57NpywOYjgLzG2GGutykncpyOtnSrfgbsgFXwct8JrlrhB15
Tr8W7Qn+vAmAVSGhE0cAogLDdurmndKMheeU86h4uvL0ESbu5EtM5tGncu12mszq7AAydXoluAjo
BGiLl3S/1Nwbqxz8vkeqbrWIDrfVuwy4YPpqsZWFO1ib4MT+sq9G+qHdBiQ3bLdGfNK2AlIv9M4I
7lfWQkdnwDAarBmFUG6hesQIuLFjDzCLHyeo1xWnLG5FDvv3stqqX3n02sm7XLFnR9hN8xmhuuiJ
9yFz6Vv6HzwZ0fMzV0cgkRX5myOZeyaH6S0sIEpd6pPosRla30en+BlWiklz+YNJigrirXTdV0CD
wTF5MOlPfwckE0fKesJUmr6PB5nYAaw5O9C89Fm5rfS9iHaFT4yuZ8JWsrloL241P6d1gvWbHTTv
4rgnMN+wB7eycvppBnxOfAFFOTrCp/9PdNLLl+7lkZOAvFqR6o3fg4txABqyIHy/2mtrsL432CT6
9F+B3tHie0OnhVRONvr6qydkO6H1zFtHRy6Hu3w9icqvrOFH4Atq4SQWhrV8Lq+jCuk4nYXak1Uy
HqafiM0TLkj7teI7CEFCWxA7M9ORfFjak9aeEtqg/P9+RER7zw/vNx6jXcldPsGfL6OzLHZ54I+j
5tY9YiOrPsS82lB94QnmBuVT9Td66eqN/fu0/qsp8gMVuea5nJlzIhwQIdkXw/Q4RpgOq8kJuwMP
Zocr4h+7M4wveRwC/k7hVbXb5CAmCMk4OiKU1OIFdrlWoVWRwq41Pdh6Qt3QR+74gWehH7YmXx2V
v0fV8OXkJYa8CT8LyiV0Ew70uPASY59QroUterK/fFsZtoKFqzw1HJnme/wziUd2rUdPC/VsaQfp
B3yGJ3KIg3zjRDjkiUfpAP+ZLs+54AwFmqo3Xe0t5VEaLxVo4vAorhECdtNDOzvEbxu0k8PErgsm
Bqc+JzgOH+BePfQU2jjV1VDCLutlkH/lYp+qnvyvGN+mi8GInvjygEeQWsQYFyg33GSl4EvARe0N
NoECrZAowwxWpEg5HHN5mVmzqbvavGNqLHO4dB779AvQO0l+xC8FXiwO6pDd9X6r+OJaIZ8P0i9F
A8Y5tPRUzXdaim7NRS0UdyxfZ0FwQH5XnrSqc8fuRcu8YjkZMstEaHbqK4Bs1cP7z//M/E/0edd1
9La5RmqTFkyoGNTwAPRbQDxGWek0ceYl433oHXn4beYd+omhOqzoyjSG8uIpMNjX9VYOfSxR2sJW
t4/N6EUkBSZgjpxtg6edV+2drW2j5knvYwjW41ATYtWBsFE9mOTyXWav2BZ5GgTPAAOeDn9muNcU
Z239Kt5Ox6mxti2cAAkQOWoCyZcib8ouICQgimgaIhE03k3jfypmt2YH6SVXDvrIhxTfJoilqvoy
AdpSrA0GkgU/bs/wiBHLqJxu/uyxo1cRpgzZb7PymJQuxkl2vASmHIPHhBw8yCyuZlaAbaEVFcmz
jOiVd8xHZajtVfWnkVpPpfkPhwdb8ZZ8JwLtKxw4DGrZW9h+GVCR2SH77Knm4oDnQ9rVFc0/WoDl
71lGgWfQ0sVITkQsjZ2Hl6gXOS6BTuXoczbRPCwkMu5agPV0lPeEbMKdmZZwncB6sa5ocOEc2mQ0
JYGmD7wSFITxKI2Ir5Ec17Oy10FXsXfmlxIf2rXDxoLWQ3qdY1rLmle6dAXR12pEeqflVcKSlR9C
jdLwSM1/0hwY0/OqJRtipOVdVuxb9r/IqzVtoAendyN/3r8TGqBBZnRw9MIeQdCj0jF2kr1kW013
nlOCek6q1+4vO5Vb9KftuUw/Dbx/JVsA1ckDokAQg4ZtgWhEmDS/0XOl6pFsPlj8w7J6tbbPyx8w
Xkw0Ier5VQ7y4RIOkGb0arqVFUwMCDL1D/gWfs+Uz3VMPmDR6iUorXgPiVg7caCdq/cu/yxgBYmz
pIXbuE35kX+KNqt2nexSN3+9cM5Xtzusor8ZH+hcJTjSbavtx9dyYry2I7ROkvQX8wwj9aCzEYnF
TA8tfFYMOsRyQr28lHByq8j0QN0EpsdOU9pV9iUM7pADZkpn2jT1pf5SZj+Ck1ec4rdqEFP9GvNV
SROXjXmc8R4Vb8hf6Emncdt+aZuXhYPudYMuVIFTj4/lJ8BXARM/C0fQ+bbgDrhgpBOYEwZcyKOI
1orcgnjPL2ByvclnpYvAgEjPKnxPsHYjEHlPtJDgQSrFnOOznxyXCjGP1+4BF9r5oJk/WuiVf5tj
+qlRTYav9FSeALBAdEkix1biaQLIpXRD1aD74V5YX9J/3Y+BEQTUzPoc2iAu/NkKNZcEhu4XzZKV
tzb45LYObx2gCjpgWo2TQH+GBf7DHJ2y3RfkCcw7aWtY062uD/jLzAbv2mkAt9QdZbMTJ91OkbWL
V63ddt12nj9b+Ro3kafWhO4hg5RRQh+V77qKvA6eeEGw8rabUHvXMCYFZ66ovrdacmsNJMq0XZ2y
ehqeIKO6602Bgqn39aW7ymtuc0bW/P3iSJtvEVSSiTUGIuuKr7n1k/kr73wz/YjQnv+aXip45Eus
gRhE1/gW37RxWxz/GcTFZD4xC8ev+W3DnC2lPjBIbHyoL+RtwdtmR92FlV4cRGQ/5ReAUBPttA+e
QV5AK7z3NSZvXMnuvDeHS49p4BFOLARJcj+7dlim6t0YhD/ZUyHyXZQvcOuinTw681cU/ObdhEOE
ms6z7YoZR9yJw8PQXLo97SLW7pN1fols/XfjiHDSUOq2NoKqfYXzW/3k1prwPKHIWDxLGRFD9jvp
POO0enJqNIzpTYbUKN77rnY0MfN5zcKbdku6d7X/XM5pGVSpD31ZQw/JM6odxJ5Sh+7uyXKMxV/C
o1LKCjrLU4yx1BZYOXVGyqe4GV1MCvgSP/hDBz6MOGyrF368nBcP0Vn7fO4hkKBW6XI6TaEtsnPh
YUx+hmllmy2RvcZnqskMv4CbhG7qZYN6tn+Yp+h53XnTnjf0WQLp/3lZSh5FQ0QHBCPRI++V0mVX
bGKrHX8Ih4ONTMfXBfYHeA7rHI0u/iRgm7j/Q1ykr9JeFET09V6TnIgYsHMY75pwxGOZBiOnGYfk
yPh53uBFKCt+VG4EiXgYa0wme/2xeRjxQ2OsldM3wJayPIEQ5tVrNo1ACb+5eN9EoF4uhVg9yhgo
Km57mr/3yLjxpqRfSbSrvwhsIqwB5UQuP9ScOIUv/WXVLV3dDSof0NKT+wrfE+FrtAzHX7gwhN61
ZzkxbRVTvBaotBsc1ACnXVCKO2lzTehpZu0DccGo+CPpLsu7qgNAvOvdBaZce84NpqtgdE640U7S
XLXBGu31qsC+htU9q8iCRDWDbvhobLYzUmEkbwCBZX6N0ztMVTGccziFX4nB5mGieeexNJu3dP0a
9AMoO45g2ZkxT9Tydk3Oc8Ab9SZn96U85MoW/lzgMUJfrJ44hJHFVFtDsjTLbl3tEDqL4fKNq2a7
mc9D48inlAVWyNrjV2QPybEeLtgWQhtpw4IFCRhAcbi1jUCqSb9aQ7pXLsp9Kc7gReSdmFjerGir
n1ghlxzyV/MTLzRmhsBD0sPkC1rD+o6CtcSaHnBlfov3iWP1TCiL3f6RW45L+5WqYEgnfuVVt3X0
7/GDCqufBtlKF0b9SMZT6WUE1qzIvP7F2vsnBVp/pKdOgnj5608p+q1z1Tn0fTr5FHs63XaPGsCO
Pzlhe0QpV7YWrG6/2j7QfX561L7kWOlJxgu23bxSn6It+rdbDZzlh2+vTM/YtymZHNLzTMbLnp1+
HQ5vZOG9z8YBYqr5vGvlZu/NYcA0hYfrNCN3cGDjbcaS+KjzHN5kW6NK1Ke+PSxnizomWmbulyw2
ARuyK4pw6UQgidD37iUWrw3a9ytsXbf/SSAEvJbMTUz77jLtIjgFfKA6tQ7b4JbOMjzM+2+VVeUe
+zwD5je+ufs9fFMm2BPo2geITFhX17zW0TVL9jr6uLOuOx8GxDnBPR8RNK+DVqdDK2O/FYu3SE5G
iAf7biHBu5fQOOvJdbXno0rd7RnZnwoXnlWUO0J5ZreWgGDDIniQMWdo3EmydYSxDXwTX+VQm1f7
sEm2UEAlcu3yBx40TbdmGsSvgM+pbR5ZO/JpLkcVUGc0T4ePBeKGJ3YufWBIzj+VDA83xjnyTkjO
ZDBHA6+OxLBYWFNx6EPNWgqBXcjYaYctzfCVGZj21dh44F/6kRV+yw/CoZa1whXyWJjruvVRTYLT
3xM8HWdkw2R6aihf8NV/pYj2gH2u6N9UPAJf41u4HYMXafa1LeeDjpgJEpBLEB2MditisQl3TGXS
t/05JwSJbGmWC3ObwRjgWgbawUrNNXJho7ifNq/EB7CLgvw4GCrPOKwnyPoQsP1at2z2Q8PxhDVt
mLGp8hYANFdn/Z15QlgjnM3Z+jXfUJvpL/HkFPDlr+B4xhZ7i7Ltv4gGJD+ZPiZxH33vNbyPw0Cs
3VEXXDl9ajdD62P2ZVj0waawBqFbfPS01y8rlsszjHf0QyDGcX2BLOJQ+byQA5G64r8QEeTWdP3o
Ub4hYlLfKpsHGQS3DiJs7CStaF4BGiofEVcZh2zblJ4QO+BQtJnSXdlYGiAnWyi/Mn/46LwOsNLj
BMJzzC9/BcBG+jQ8c1CyQ23ZEyEdFrrSE4ScSsuFkE31cxdmEMfPc50kUJStOGigNkdSm0+lbsdu
a7j4myiGOXj5DQCo5zFlsfWx/ezu+TV8YZUfkwLqojgwvosfpB92dxv2LYQvP8DNaTXZj4348SY5
Lj277kPAfJbZ7qDk9sbHN2Rr+ja5827RYeIHp7fTcwf1QCR5OYcorphiO7C4kuV3/tpROa2h32Xa
z3wCtsLlp/ogmDyq6WnWEeOAqx+k1Bv9+dRr3kS05ra4JF0QP0copBwqaJ0TI+g2/BBh9eAZTJcW
20hDO2FT+LILtcPI5+GIWp7ashqPJQEVdia/6M2eprkPNv0lFT/H/sH7otvL4BbDvZj3XEctyK/t
5MauGu8QGpkKTf5sz+BGAIrDgfX1rs1yTzIQ3AWHQe+G/c54ajarX/PBBw7vdGnxuf4zBiv9PGmL
d8pf1Ed7RZzUfPCmwbWhGBB3AtRnYpFoU4suB3g5Os2BW8PoD+g/k4vC6HSi7CsTUCtCpQaZMZSI
Q/eYTDYEALhVSR4PYfs8TfbKhCHdre5df0F4FhgGiSPqCcgj8yh74AVa6g+Ugaew2Uq/iAd4Pvbo
MDb+MDhtGeAwHBzzj3E/QbPCmYoem5cnfW+Vc6/WOMy21KNu84sePvttiA4gF400IPmYHXTDRr4j
glXDCCAt+KAIQiqoNKQknpDj+kDoxc2gvQJK5nHWet4OL8GerLodwhJEGUy9yNgvrWn3nTdIrxO+
2Gdow1b4qQ4ECWMx6xCl3RpvcJKtIN4K5cLxjjBS2OFFAdL40m3y12xMa+MJTa8IJuJU78b3srUJ
zBQChg9Et3e6T0a3wRvAIYL+VXQ5pmLiY0WrfkXQTdjYJj1qxhHtLI9xZb7AQiyctcF8rDmZgvQk
RQ5ip+K5tNrLhTv/UuZwXntvWTwmGT4o7afCuRbHx/qVYU93wt4ulXe6NXsWg+aO5gY9mrVcQri5
CebGj28JgV8ITja2hIACwvol2i6RW+LQCpAQqem7mNy5YcwUJiLu9FkyfToTuGUwNHBy7yQdettA
WWHlp8bwmXiZFMmg8HLsmu/6J8mJT0E/WX80T/wTRBGxaV8YVRhGSZYJxoqDzRh3zwf7G0Q2WGBQ
K+zEDuVwXpzoH80GJCp0R7PjP0TstjHk24x8xty/aNsedv0ufQjnFTXOR2GTGZch3qLqIsiwSlxM
5+E/js5sSVE1i8JPRAQICNzKjDgPaXpDmGYlgwooM09/Pk5EX3R3VWUq/MPea6+BxQd+DJSqXBLS
rqLbL1YG2C8NVrQxEJzi8eZ3m/dPNcDCMY3v1GGysHh6cWyjnlscdDtfoVx9miKhii+/SBd3V3wj
owifoCg2ky9YxVWodchhwLg5dluTWXuKP5wlXT92SF7FuG7uECWUqYqBtlJpAfAd644KiLadtiQ/
h3N+Gc7s4+oCNrXg4KEg2xlz1AWo40MGRcZODgTkC+4HVmBN4TRiqce0urVmS9BfV1pJCHduWAUg
9VYDBQjtqL4dynb7ceonUaoFOyd8UQKcdYiWzhyLIC18sO5ACHbdw4GjXDI520Dntz/710/hqIlZ
OBlHFAxl/I0Ri1s9DySor4yGXuHrghRP+Y63cxmHpIW85AySdwzHDBzyFp2PcCA1cUwoHcbiGZJB
3ZnFdsY433pZoPlwH98+ta/mlibKTQYqSyAPuTSjpfFd1zyH+ZIR/hTCV6Ml1X2d/uTtDQ7cz1En
B+PzXvzO9u9qKQSyYD8MiFvmc6nuhRncV1M7lTatG0jeQrZUG5YdHiukMpuNPwb9LnN0a69YCNIc
xBXyL/02HkwOBkmW4BgWytUWlgAKcnO+TtFmO/OdCEfvXAa41FDBYTRxgAaibGZHxhtfL7jkMHCZ
uiR2Vv88fOPFaNIT/dKGTWJV+W34zdDi36Ao094umUgtsPUW1IX2siZrWyZRz+zSB++5/XJyGOLQ
TvN/ch5ke41JBlRCl+EpM12/Ry4LwdjH1wRCNlcymXi5m8J1xHgmcWe/esYomT/gqXUU33jHUNMj
tCluGorK5Rz0TmdTmNAbkg2lkfFYdd+sVygq1WEK73rQ7ayzFRUyUO4m4qKzJHsMnjcQLUVaYJXN
4FX8+NMkfjHelGYCOCDv5f/mXxyrnoAf+5ou5K+xRD+O4YlYuWbdGC8hTQti6rc/Sh9eWP0DeC2H
092JBpp/9aDQhl2OUmFaUYoPQRIMFY9KGuY2UCAAMnZyx6uKHbVX6qyOfM8pRCu8UASfPnce0vHI
mCwJe+hxyAT+ROstkJTtCf+gGmXiYi+hgw/zh6dOGsCf4Rf0isH9FOLycqA4NRtqaXwIwB2cnpFD
z0eB/VWYn8GHoslFZRg2Kg5kF0Cl6iKUgvKKiOs0OPqB2wd4sP8DWlXhpoABmLOPPTY3oC4uEuYP
jIo1qyEpHKoI624OE3KReBCCui1KqokZ3blb/QzWs65ZINBMISRN+Bh2IIsZNgesNsfuwvFcB/yB
dfx5mS+zuIfi5bOf8wsY1RmFNWw5i3BvGSzRiXMTwhejQgB3F588Stkbscw6Px5IuHOYFuEh4iaL
L7xXpuvy0uQh5/Z7cGD0OC0upnwAuMOxx0MWKLiocZ5zC886dO5okwcoSod3u+IG7SK36Y11Or8r
lx42nKPfqaA4vVzhqjEtr3VmAthsLAFBiL+keUVkTEEDDCYBa+l/FRUgtSqeFYhQIU3AO2T3QSrH
t0i6aY0zhoiS8MKjpGbS7KITsz4k0GNRcDIw0YCkKf6T12V7Foqvl0DBwFhX7CaGfgSroYQI1Zj4
/EEM+/70m4HhDyRGHMa03n69YMmDma06pD8uF9iEPHCqUlykIfeu+35fht/OUj72c9xUWBvsCjwW
dDMEDtEdEJt+nG529AP6v5cOk2tCMgVEgrB0qgvlIyBxCTlbeoLWrN7K+lkE3bb9S4DPh8WzpIqk
0HqjYtMQ+iwq0RpNDZtEEGiDbsFFJ7QUKJM9UV8wt5hbHwjwDtW+0Fqfv3mJLRatqaUQCCf7bdAx
9egstgHjfOFfbce/LwK6cXkzZa4oPgtVWuSxSun/4TUDxTrZx8TEKVlWR+UIEwPBy8KYLh7NDRkx
KRYnBzdGhD+I5g5OAwsK1fria9gm1B+4HjJ863yQoG1Bk5qHnAsPRCf4PaKoU/kQPbjIpQUrfU3U
8Tw1dTR8NsoKDm6Njs9q7nEooTTgoAIJab9QqPhERdKtHSqLcL93KMEcTmQPXAHwmOJE41dQNuP8
x9JWArDilJGZiH7wJD0xmPMp85M+pOrlzY/EOIIhJw4g6oPJlmQDZSYSsRgU7CYXxAfSyLxb8g74
nhnP6PPBAtoC7pWxSmDKKy67N0M0ZmaKE08Dx7dVj6txjVf47xsoDKSr9enc5iFUCrpPY9UG2fPA
Zxx383BaD7dXbEewJchByzzqJk6VVPDG5BsNZrvUt+J8iwSscKiBoGwzREQDksZumCa2hlqKFls4
syEfp4qZsC1QCuGqe0vGxYc9i4yKz7TUbpBh9LuxYv3XMEeai+pGm3Y9RM5ozw8gOsNWAkvFFqSF
5AhZiKewGBBUUx+voEx8ceIi0GEpTSKXQPobXg7hPPyW2ceS0FbHFjBa9vB6GoJ7y40p+DzWqZSn
T7sa6gVSDpih+MsA76GFCuxGZnKYBXcdlBtnHsNpwxZrMfNZOvhsdvIeNj46MsEwhX9suZynylUD
0jCOqyxeMVQsQP3x4sJWC0IGhAnY4tQL8TRHKFIvolCGyUmRXv4J5zcqEHo7aQleoO7HxMmVVZWb
HUwHvAxCadhUghM1iydjZm4SaDRxXrlxQRnUQhniW0PljXWfbsDsuEFLxmDUQomJPgBiUAtyjBKT
A5+JKEqG5tyjIgPnb25o/55Yg9A9FSAeETpHixZ6ntkfb3Q5B/v5BTBSpZXmZEPXL1kcqf1ZeZnd
8Wu4UEH10Gw6/B6bO50DF0qBuRkiKlE6w4xNsJ/8A62e3XEbRIfJX1hyelB9vS/CDep4aU40VgSg
QAlY1k9gzAHgg/6Ijk+4dsovLT/T27/8q2ydmqfDzcD3dvO/uLpwM79Gx+BDpD4wV06tfkYcsUXt
x/k+u09VBedy7dLWjH8l6+GSndWrdO2et9nvBOFCcW2PEHXemGWm4QM/aODs3NMRSBi3NgGfeLjl
aI2tJa9m4F8aXFbJ5MLnNqoMPCO2PJht8qOtH4GfI1mzMaszJqKohWSNAgFd4oj8CpIDXG0ECJ2n
+nAgqDy/y9PHhdPNx1ID5EBXioyWGy0KGDqg60V7h0T5e2psqSloqDfR7z75ar3hyoCctj+YXvOd
Sq/C6xWYFpiE4ZvqsvKGS4Udiou+9/ROPAX4I/ql/YS2wSrN9/Fd/ylPs3kw3w9UpOmR8o8fxgqL
3lafLwcntmfYAHFbg9QOuOQtkq8+iDbahK5Sv/7Ll3UApwgkbTM/xkT9kEL9Dj9rFZyHGHtQru7y
PmZLAj8Gf11Ywl+iQ3XfT/qm0Wvox6p9TGcMWBLRzgLtwlpKlixRVQrY8bmxhAFcRybUKh0ZCmYm
WxYXmxRsI/mrqHfxDon2ABooenE8ftuY1f1whr1UE4hjXNdMli3g7M/y37iX0q8Zzp8ZPdAeDeXq
vSr2L5taxBW38OSG74kIJYLh0EQuvsTLBM4yCls+rxJ198nAo896T96iip34TAP3gHp1DBk3gB39
K154RtNTZ+FSQEMS3BduXIY9eiGXEVrXoZbzx9IVIJCHaDYNivs/MD+uRGMwBSGsjBv7GnrewE+B
I05di8InWXMR9HMuwU0xoKtaVvmeFGLKwCpkG0h7RdlSaFNmqTA47Wjz3qLUkinBdwwLROE3+1KO
2nV+R841/jF75R8lsGP5Uk72x3lNeZ3QnlfMwAiImQhDmXLNl41Dd5Jqe0C8cge35PB0FW8Woj/C
lOA7ejla6lETJks5QKbF7YydInQEIDoWzJ7A5qm4mns00vr2FShvbIOKa7v8B68TNv1UPgH9dya8
7Zk/bLUrnG6QhurhvEHUG8jDZgNQOYHv+KAsxoDLqcM8lzPhqy7hmjRYz1yzTf2Dfzz1OzpT7j/x
HgrAjmeWCCMNBy0h7GMfaWx1F6nQECx9bMgfffoFOXBUHODegRmGDbtYogVV7tI6mhjjDIPmR36j
5GKo/XIkE/TGfEAFDCCSgEulx9exXROLVQZdmPr69rnBTXT1hp72LzZs/fv53M23E1YxnacPrk92
56gfYWF/N9/6AbOB9x1waya47YBek7oSBIT107CcXPmafOCKge+iaKc0Ym2vsB/A5D7/llmRNtyO
ZCNwY1MCxX6nu9Ozju/oBJz6ZaV4HBg++7ipAlBNFseLuu6L7c1oRNym+IJNB+g8rD0KH7TZ29TP
YXCcuH6e/59avBE6C/cdzmQb1gudP5kUi6iyhb/xgSLCzU+Gr+xT5I9H9buZIAgYoQz3mEj/pdtX
8Q06TTWfeFSokzgjhHVeKscqsR88VlyQrUj/Tb85BXBOOtRMYplk7MczYMp6/nKeL/yq7Oe6QOA0
4UV8lzcsiR2naIV/imT11T5/4Vu3mP++pKW6HncZSBIMMgnwFggRACusZyug7p7s4VkIIlo0Pvcw
g/yMvQ6SKbhzT/yhVy6s6ie/5kG570ebKjs+MhBIzhNyzRxQB/3R9s2EaKkujxuxav0HfISEYjpd
MbeDUZtb/cx9lJt+3Ih1gId3/oLfOy2naB1zdXOg37Xsi0KdA4LzB0oyzR6nncSVA01Pdzsk8FxS
H084xe0X/xXuEWcAo4oUPK42Zx2uqMZvzmAGu0jscyQcpXTUVpfXQ3Y5BvGPma1VJibZH/om7qzM
j7lwbil91rcazC/tyyrCEASyxtpRylZtthuFS/4j4S5QrZs+6JEj/FSxxcdiyJBZRnY0km4hyP7j
FEXoNq1OgHrxAf/k0zK8Ygt9pWhjHIowK/15qiZ5k8I22xn0zVOBO6MtXSNKN4Rwrm9a3I0/02P5
XuNFlz5Ak0x2O3GoHIhPLN2ooQd8fegBPfFxZX4DGVbNVpLrAuGR6GUzxltFmvfYaoGk0ipUL0pO
ijeQdTOtfWGwWXZPanK4xCnzO+n1T1f2lCtzYyOMnEwMyuf87bb41/9BSelxM8jQohrrGdcPf2F6
fBy7XMD6GxU2XRTbJD92SKqVYvfogmeBXcCafBP6o4PqQhZ0EtWJJL5Pi8rGIFWcJVhZsGifh44K
ocmnjg1IrP4DYecn9vVNg4HWvgY6qI34viB2f+oH+E1DvE8+DrgnheieBateNW1NqIo7bGIwa+YN
QCwfyIOpJTJ5pHSPw3TGTO1kQPumXxG/MyfBhFJcwg0HCaBpiytLpzr5XIwoHFU8ulHds+HjAOmK
cmR80nqvKRuKz2J122FT0sj0mDImIjPQx8eHk/c2i/C56EsGI8v5J7gzdO/UfYMXWe/wrErAARi4
99lGT+2nGiTad2MEeR2y899QvDHBAN8Au6HDl/b/ymnCru6VLTQA2ALit5IJCyE/x/I/Nms7rj5Y
9jPtAAHg48Jmmc40FWsdqgQPVJ2LFGcdJKAZ5C8PHHisGVe7s+MTdOpe2/3jAMSB6g/qdsscY/3O
lvU4QStV6qr9BksD4bNHAIIn4gC5dar/mWgjsHljqobX2I2WqS7PNX9J+qMH76WPaaT0r9OFOjhy
vi5YDfH78gRGSZCKL3HjnDzhmIBCV2dSMz6+Hv2F2xVcW1UdWvdI/ItZC8MjjHVWF7whPGw6Sn0L
PgmRBKg4zGEj5LAgFrxnkKLX3KMbkfPlk2IFHz+wNXjgPOpLk+JJz71xpbUH70y3ZK3NHYSVeEbj
OMeKHpR/QvuwE61FE76WhgXynXVzyNFhXrjBhDX3V2uHkOOjkGc+Y8qC08bVeFjv2kvhMohh2jsz
NKqVX/Afn/5jD7TyIvSqcTkEJzTlg/QD5SwWXpS1z1tPOpwIaZpvN3M/TxdEKn3iSod74Hup5q4U
gMBi5tWjzcIQK6LcWJSxn3H9PAPtVsx+wLyag4L3DrbAsT9bPpyDpmEjKeHBAEQXYcOqB3KHz8ZG
/zEMqAoMUFRqO2JNNvzkuXh/9dvI8F6f7+44w+kp+30qy+Dh6HidGYgheP1ML1O26c0QV65Mm/s1
3WxOve5Xh4P+I3TffHGupwckv1RzmS0r05Ol/0TNzRiMCePnj3GOuui0uwHNGEeGyYo982t1SQPY
cBFP4yNpJetWm/yJ479ORIZFAxJNs7Ck/Uln/IgXVbigmSVOFegfSpx7Kd5c2mTx8kRQntpKt35r
Kz4PO35EhPrkaAnRtuExiFBqoSg/KYJvFgXcv/prxosf/2njTQQBro4SFmuj+X/vjSUTinvNip9X
cLxs9Ds4kyVpsphqtTdNXBkuUEmUNItgneGsHTmzyK93WKOo69kYap8tOj1EqSODnMbi7RDyOVEn
BvzBUKph5qeajw2cTEsF9vHl22NjWEuJd/zaz/eSfBEVs6t9JKCbZNxFjxv4vFIf2gwknYXU2Uoc
qk+/r84QPioGn/rD1F+7wIghMR3E0n+1y1InjQmrGlYzIzYuQ7gGlZVTUvL/TGPrV1HSHouwccaV
VtNyxXZzodsvyqORr5vBeVe++u+vVs1ldsKGGA0+7Dp8/F/auZ59D8P6havLWf1T/9UnzgEoudhr
bNGE5F9CtGyUrVqkdp3/KrO/OvuaJfs4Oj2Lf0HEyLMj5EFjfBNBsbSaCOc0v37axlbye6bT5hN2
I68Y/AqHyo/Vf7ZP0W424uJps35z15vjAb3DG0/1K+/hzKE97RnlZoKtQsVgVZPrwxNvHM5sGxkQ
yh5ZuzCOAzLxwHwhNhBZEgrMGU+I7CvT8GoMz/Bk7ftTUe1KvKHweEDBjR/pq1rcOZirsNE8Su3n
jXS+NCJ5B82OOyB0jk0mCyj+0QbOdximJsbE0egjrLwAsl2EvkUZPLvAig+S/Q3VgNkZ63VmCZDp
6SrLldxZxZFX1UAkp99kLM8sX/faG40D0Tvo5zo8/UU0FVdUEzw+yPMH1NlYqhTO6yAXNMgQJCwN
ptW/OlpPzqsASK/vFs/pjyejkMEiS+MA0V9AkLHVOrOJ9bD4aISiQAqsto8f1mUFubo/NIrDAsU5
sBSXafY1GMybzYHJHpgW+q8K3gCIo+pp6pQehOj6uf8IX89i2yK+aOF2pngUr6GjiPc6ULF7gLiK
oSg8OsZ1mDlbOLM+L1Q0Jebl/OEALxgb8n/8io9VwocCvtu0L+9P9luVa3RqqKBEcJTxF6Hu5S4z
VHctCrcRs6V+nZ1kiGvMAk1WKJjea2LPX7SdnHT4BDNk073XL0zk5YDYFQRSXEan2rrSGevmGWtI
ZjzyJD2z05+S4WVYgcDk2xbG4Y3+ICgg7HmIcDWcXflr810HaAZrNHXqMuyW1NhLFWPtdPPEP9ZY
qv4zYWWjlQN5YJrAujp1P4ZqZauz0OyqJSVxtb09LOjUjBb89o/HkpwEx3qQJVJYr4+d/8M8k8Sp
zScngON/pCuBJ/zynvYLZc+ClnIeFOB26jZVAGPH/bPcz1EkLGfrJwP6bbcw0Eh/XNWaDzgqIOJB
BILDQ4ZHzRY5Cg7CO/BS5vsbRHp2idOv2y2l1jOwU/GMf42VM9dtXQhtAJyr1tK+Ow9p86o5xhE8
7wXjpiXDxhwMlFrN02e4DZwY2J4Zo+SinSCgSR0DWpKvpxtS7T7ZevDSuwaXmaU4MWHwFoO6lSAT
KOH+guYrro4ZCjoEZZNhzc6LzdYPbK4WbMsvasxNW1vCN7SoGH9ZFcMrjqwalNzRhAXG8/g5dE/8
xbPzbIrs8oyw4Qwp4fXAXLEKiQrV1PWF0k/2FagQUmzK1EV6eUFhEez+ZekwGizdy/EtRj9KOsCT
QBerX3XeLHGYGY9EVEKG9CayF60pHqXOkyyiwuHkgOQX8zk9WNdfGnMeJi5xv9TczoK8mlHInbXb
y/j+CK6yP3W+eBeuaRLSoXWqzVJ+J3j3h/DuSMtwMLdWXyTkQBe2Xk6h+3RcIpLqJYTGqjkwwZpD
8INkei9lZ/4jGfg3gAhW9+wMXPs4UhIntaMIGy6FGDXK3C0huX/wYSMeBMgUEmTrSQxKTCFddsnm
CegtU4DZCHrZMOUd282MlJWg8aof4j0+Tg1rEcHHvFpm+FZhhxuDdfTH5IFOENuHpQ4WSEQM5BVl
ymBRT7jwPACGKj/xACV4McuOXwzJVQ46pll4JX8/kjCWkCNclNXb/lhC2LZhMoc6Qh3GjCYQvjUQ
7icHAhsmN8dtfiEbhs5fwzZeIK+NP9HCvrY4pSBxs4gfziwsYnjIaHspV7aN6BZI0QGTOEwYmvrq
NgmbfMqauWQhhv78S0zVQEqh43J+cjTcQSqlsxht8w7zCzZAFMzZG8Uvwbkm/p5dvFOKr7e4e0Vf
XX2bI315/UMHobhlmD3Cit5EX804Q6mvt4QB19QlrMjr63noSWfvv0QV4Ym5nMbAHwdta80GU7d8
gNh5nnCZeCurdB7MMmkBZQNcQNE9QVjPLOxLyHyoOQp3AgQJ2VLWykpl6DW6RJzrJo6Gi9maU35o
HaHdJUSyVINfSn8p6k8DH/q5bcj3D153sVfg3G7s9fE0t6XtoIbUtpAoYTUsCSZ+Q4LUcOVK4uCJ
m1aPYe8bgf05/mumBxHgqTF8YYRLQrOGbQYheSjtrlX9LxppCe1njNiZmI3154FdxbZoMBsZQrn1
U4SE4pRep4Brse75rvVji8oMt4O6cFo8aoz3tYGzosCyHQNLwL7FxTG3iingkp3CWLTCe5EOP46O
OQxJSh1pjTaW2zdmLrnMyMCgaE9wX97C6IHXU7Be/z1KXqFdqS6csLbZwMtImy0ng6GsSxzT8IXk
Qd/VzjL+JmUvhLViwzdV4NYDN5edxw984+0yyCeNQwVwCgvVazFffRA0Nmt2sdr6QxH0VGgQJYpb
hhMDRC+sajv5Nnw9Yb1QScSJq0EhZMSDpAgpyfsg+PW/TjnN+Moj2YuG4Anl6V0d1OePWiuLEYb8
5xRTzsw7bjp4wUxLkP0NQQG3DJ2m4eUEFeDhUlrNNkU/z/dwJHzFwG/56OqKBUMG5TUHaUE44UfY
mZhWv+2ygDlJ7Mx6QGMQqW7FP0p/2GNQmY4U3GLjPi5UyNUPZYZYYOacHmYVN/CPXq/zYm/Ev+mB
Q6paFj8zxsrcC2XvQ257tdsSE8hi/NX780P1sh3pH8rhJd5zuJEEWz+s4XFMnnfpeU9eFDHHavzN
rqQHUVcwn/ryPv8oLKLSamWnkLg80CfgZC3vPuN33CBybn96aUUzKblVE8wFGMS7pvBIuxE2ExUQ
YeOX+CTj4QbpiwUwQkz6V3nyZJz95ra0uFXZcNwDbA8S9TpsrGkvrUSEBW381DNSzrzZC7mQL12h
I6lYo1aLvGK2PZv/wkrp4dXTfizgplbfjBHrOtSLHbDAo7H65SSHmJziADdm+HpMM1rYjpE9IrSz
GPHCXf5/7tpf+wbSCza9z5mvVMg93YLd3CHC8iFE1sxi7DRzimzHIbqTNdsIRabRy2RuJv/m6ynU
i0fb/bJ1qpFaauLHYB2ibrlWodO0zFci9HBnNl/ic5pykCLOfMO6gCS3rJulkqBQuGXb0kdcmdhz
nA8Nk+GRutQxUSUT7VdFguiSeGMs0G2btP/9Ja3MDMTCGrFprhbEadB1Lnr4dVsj9qIiULdZti7e
h18szbmRmxmf8jiIdjZZIfSXTvRmEKrdAjJGM1WeWFfIDeIuV4b2HdNrU97NHKmAaW3HGD/Jdrd6
rPRvhFtxg7KbXJBLlbstQRBPWMAYOoOHW7RNKiA+CatrBVrqtvWjh0vIARAGHMRDOWVCfCLvhXdx
gFL/Ri6K4rUY5BOM9cqXPf52lV1RPpO30mEiCyOx7r64JR7VnnsAdlGNuHaKjsnpGaTGk341huyI
XqE1pD9vleSet/hbw+oCYTXykygjLXihfMIJHkCc90E9aM6ItscO79I8Q/QN5a3Z5CsRsmhxm689
KbkXud9CpMTOEg7OX37Jk70uH2VAzwoORRBnB0J4EuHajB4mKWp667VfHEt+UErXv91wfaantwj6
sYyyQ4w8NNuUHE/dGfoV9Sc2TTL8Y5g1DLSZN+Q0/j5RKvSZIESyHXFGMDohjBUvYyVkmVAVZB7c
nNLBNpDBcQqu7MEslHiHMM5D3gL+IRJSGG0rZmdZPnXrHMQbVxJyRHgdyan4qiFzJvA37McP/w5E
0wIVZOL6YXxgo+wkDbenhWP0kTuzf4T33WfKFF1RGV+kORAEGA9XJTvkIQFYw5IRhCO+fzRjEfWn
hEPVsJG/PXfVA5YnfenCIk+bthrnAoZg2Smj1/7gv7tjBYjdVGzTY/KQn+q2FRZLWpcYMfVJkxEz
LMp7sZSZ27KaZ5Epi//grnEP0Qy4zXtOT+QQ0hKPV8xBZq6QhNnT6Xa0K9j8P4hNO+LV/Mg5Ws3m
R7Uk9CXbBktzizIFs6dssUPNVWCsTflowjOMcbSbcgE60YzUJeFnauFU/eYjSwtdugmyJeuraIaF
+IW6WlFWVMEKmhScwa2eQ0Vo/eeK0Go6Z4SXGY5Fz8A4Uwt3C4+ek/d9wPq/AeBazdZpe0r4Bcfa
shT0katcs7PVbxNojgLRFlN0gtMgwVC9ZmZiYblbcHTuVKqi0TqSCArPJV0leJoq5tBbKExfDk8N
9elj7eg7DdtUmG0Ep2M1o8AeorinoUrhO/JljPaLoDnWSbxWZ7R85aL1lbMBeelNZTd+Vo+bkC/O
gkOECo/eEzbZ/UGIMb7jnn7Vr3C0qIJLlhSKsEUDQZsKmKHOA18QN/m3zFbjt7zgTFJWivvx21+x
3EcYkf6r5luVXKEn9i9BmTEksWolJCIRe5DiXNT76twQBHfEel4udzLuSIxRXrTpuLgTuQaAiKbY
HTdSZrXfKBbI4lq92siBLjfPLjFFUUoKM8unC/A3aLbdzvBokMG73CWZEgpjgdKev5d9ecXPrbqR
roOhE2pxV93qb0fo3IHECLzOqTMX0r2DjX7OJ7KFy+omRkElRPjDUwvL7+w7CpSAvaIwzaPK1RyB
REQJrjhzVUaL89MYrUQ3h66F+feOyi3KVo9oOa2Trj5VPyUj+Sz6mzXYoV0f3V0jkIQWheSedR7/
9aeIm90ZSBLqoanZVJ1NtklV8Dgzrcho4J7EQYMyDT+YLVGDyG4R3WtocSC3f4HT0rF6en1o5kGq
H+V6Q9TMQzy+hUtKxQZGTV3xzlAvca3ZUFnfxnePwrSgnloN6oppBvUl98qzCqofyjbyQSDCrC2S
EWBxo2MTL6yLwzg6BOaMljGh+VwdDqEcBf3628aBx9jmdCJ0FItoXeqhmvBxnz+PGaYwjwu+AhmS
+sg5fFZ8u27qSrcKR2TJ9qDbHj77z6pPfHpa+nVlKtWsX2jjc2y1/5WP9TlHJ0vJ/Gy5JrwdpwtW
f/O1TH4RCgimdlguWvG6KJZ9fcmgODJngwKILpGQC+bq+9ngY8iELNhUdeu5UqD40uIH0DinXqe1
esQpKrjuBa0u7XIvL8uY/tn65ZgkjAFv4ZvceOMHyb2ZwHNEo3H5+Np92NP8A3GH3MZgOdzYWQLU
aMPE5wBpXXTuM458ySnwmGLvW6IEAZaAFuZj2K/Yfcyq4siukH+gOxmgYML+ktcDjBLpErdbMah9
9SIVdP8yE7EGTy6iYghqwQeDH9ehhD5KGfefwAlKRFORrkhdxKdchj0zw06DyalT6u4S1ykCnqrg
VSxLqC+k7868HhJoSl81uW8Id1yanuO2M0jBzqtV9/BV4NTRUWiTGCfirXxJIiLCSDImhSHd11FQ
UpnMLSOMWwdQR/FonM2ezarduHx4sFTa3S8IbDOGBMeogk/vIjOVit9TaG1h65PdYcxLA4lP1tHH
0d6WEqTaWvwja+D9x8VFR2+Ae58Rvo+/JMAOxM3gI4CPaX5/nBv4diHn9z/6DpY5oSCiSdTMoiDD
2b06DmZiCN8rRuXBcQ7/1l/yWnD3HkPQJoGrBvynovreyUeuPOkXZmZ+aYtNweNpPy7GcGrtPvCa
9mUSvh0u1tc+9o41u8Ijzw7uD206cQDi3yeM+B9SaFC7Dt77/JRIbrRaGigsABcaFjnrGWPVc3oj
wOND/M17CYTj9tPFTi8tBhp8ssm8YhYQDiI30EFNgqQ4R9AXQOjEH6J34ARtBdVG4H4hRUWHf9aF
b4D+jrkOvDDGAWDyOiN1SxyY+W9eWaDF9pCvZQEaO4AxrEvCKmfqssbCgCCE98wTi2AAqp25fBNM
TxWSAEE4H/W+DC9CQztDoMbsPEKEOkZN6OAARD3f0c5b+UmREOVhG2dORBNO0QetN9RUMJqSw9nk
hk8PDcWR+b5oH+fxnQTyMQNcpCCCIkxczlJS1sMu8/PGBJVmPG5hUp/VQYE1mmbjP1kz7PO0w0gQ
KgMuG+1wfv3cY6yNP7gNECJymDG1AWe9wudwU+a8LmlvE0/GFwn50NYful600Ew8YY8RrINM/QWd
tbaWniyAoaC6wUlz6uIBp94/OFl6HATsxeiKIx4pdBr6Z9BE0KpWwlDaqZMg6jYgy01kTudx7DX9
fhgASCiEprwYXPbh7WAmmDEbo4f13283qrEqsT7/PgyqPPI33+jzF6glQxTmoMDDjitW0aZCLQvy
OfUPXHfIOX1jDxyOLn9UyH4nAgcZ0Jq0yV0Fw5cd2TJ0I1dWfqK72tt/n4cU8xTjTgwjzl9sqgUu
6axNbBACJC3Y8MQGrGc/wb2MemqqGTBzMKqA6mswLQWLvIWxkQ8kRxrIf7/K04N5gi6DOQICaA65
hoA4WMNMLwzzAjcWvznZKuglHdMDUIiF7NOtEtpaMC+wsWmTKKc40teYVWjW8IMZNCh95pDji3vS
VP4paEhCTv3mrEylDcVdnKJsOuAsSN2TxcsSILoBNYQX6Gff2WYA3CGfpOtIHqKnsvNfzL5GL6W1
hq1IvuCCE/fF3DnHUcFJb3nvNFUoLA3GskCT75W8AWtiE3WmglTS6RObfNq9iGWxtH2IU9Q0Nw+O
MLq0+Iv+V5GQ5Q6kBg96YIFVM7t/e2J5yHU8+F3pQFZlR4LcJGkYa3jg5ufjvYBkeznky1FrjKgt
kys5TZby8sSXRbGGdQwni+T+T/4foP727G3MXjCjcil+34Kp/uLoQ9n8fvnWbwdn3eKeYlrICLB2
88TiXK/OxSLKreqvBtRE4kX7gxB1qq/T8isy8DnidVrKEjuUbrkzcqfBCQI3EzP+A5tlqGh8n/nz
jgR0boodbDrNArMgLysjKyhka0gbCWSdwS5EBRgSIlEpypUx1YvKUbYH2ZMaBN80tw7HPBCg+o1t
VROkSPJSkrS5WaBo5ctkKyycyZmnspnjcPyrjkTwDLgmC0nzxT22T1z3AHEPR5E9sd/w9uUXNg5W
nTmfI3ZRxg90KfgsjffYvfFKOkrCrRl4/0Rs2M9LMl6okzhXJGJwTOMgMb7SXX4KFo8Chx2hQLwF
IAZOg0S3IyI1SCl4+yOhY9TqiYmdIHRSEL29tk2GKQNSTDagqTxf2lHeLjPD5ktstqxsVPVYrzvS
d1x4gDpUTFRt88cFKs6AEG9F8Z10NtrLDHwrnZK/QF6bHzZ8Y0ud+TmxN7upiKhbjxFFDId8UubZ
M8Oqvv5A37UcT15uywkrGf+j7DyWG9e2NP0qFXfciIY3FV09gKf3FKkJgzIEQAAkCBL26fvDqclN
ZUVm9CRPHkkpgDB7r7V+93inub4UQbJJKLhTNhU78cWt0JwZTFrRzJDHN8/lX9XdFrGH4hHfw0xc
Qwmko0sneNge8qvg1Ba+sH3gb00no43vwoS3vmT+H7DtNbcxH9Y9rTOchzYSlGbeAfz+Xi5AJ78E
a4h4BzareLVPAtMhrg6kjZI5miuoy8kpHD06ALYNgZxsuhrQLOLHz2G024HMDhnczGywVEtRkY5o
SScPT3DFOQPTsbrD9+i+Bm/iIngjpBPVSsRpBnkJrlu0PhZVXshQhLJ4JaBHeboqjL3jCRO1SXKw
lnhj0mNe3v/Zw5I5ww3cYu44umb2x6weyd8JuMyeN/yd3O263XIbB3myny6E1Hu+RZyKfwVqsOwZ
rjOwGTqn9xN1hQ+ygzLlxCjRp5wVx90qwdkPsrB8jIdo8JEYzZjrPq+bTp1JEMNBQrPdUxsJ2FUC
2+Qu1NbHbRS3o355Yj6Pwn8kAn/hRctcfcK7ygBn1sAw4oToudPxUGdJzKm2J1ALaE6ffTqxyM7G
QNTNcPd7hpAX824ChpO1mEc45buOuQNCvmUcXCQ2FgmyODmn+KSXypo5Ejno6lc37vBYIyOMwK3P
R/5NfG709Fmb6XXiR8j14n9L1SF/+fWxhjmNN+497JVRQV0Xj0cNIU5Qwsp5W86I4ZEVv6EhP8Ir
pq04Ew6kkTSl4h+BQfukmo1O44Z3M7LTD1ZAHUu/Q7tQuuULZPWDl4CoVN5OMwv45IyiQLmhbuZ2
t1ae3gnWGDJ6wBq7G2NZP3Rj77QRJT7DSDF2Cm3Ld2Us88L5EL0H1AasiIF33HpB0UhtI+Md348q
edFYLni4kE9pu2Et0ZZpsHS24AQg70RIuGDVEqM0vnfaRVh/AyuPTrvkYmGU8UlNzBORjR4wkxEq
WPDRJ3TrEMiwC4Tn9QYPwCSXFRLJWlGccoSZ59vNxTb3tBeQj919JjNKqJi+MrkdtXRKPE71rmP1
pvmkYPbEMZDXh3U0RdOiZ4tChYvIFIMmlvExVwGPtGSoYw9kkVWDGSsEgxAwhYiJlfRwxXeM8pDF
cG3xV7xuM/lyg5XaUT2yLXY24ZZ1QlKx3YOVxTGQKdu921aOfO7VdTfOeaHO8RT/bgYzWk0j5FBQ
2vo5w4x5cMOAvFIwE95n1pumTfpqZ7GjvIwtl/qEQQ+DFle+T0dQZ2BFQR5tVNLPwclB5ASHqscm
VCczZhE+O00g4eMaLpAmjsqwWWZntJ3ADx4req+4JlkCPqP1k4Rzmy+WFuHa7JsOFodnGOroXrns
SxzxyilmJ7Do6NJRmZ4WGY9Wz8q8ZFOlJmoRyKn4N+WBXJ9bYSz3IBRYahFPzASZWK9ijxcjLr+Y
y51mFUUhdRfpfQ/st+4TKmNyySh9hMeI/U3HQhDbWXb8x6yAI2fo4QP7Xr6xE0Je1uLAboJ4ccoa
DaZn30NLnptzqno8Nmlc0g11WV2tYtU7mZuoTGBC7h6vJXhNR5fcLsvB4GyR3URfMDDfGEvxXkjI
gQXHrAbFIxtiiW/eonV9CQDrYCXUVfkV7pYP9oN3HVGW/DIYDhlR0XAR/QzBlEaA4BuhcT2sgRf0
n4Phyqbf1fvTHQ/3QX2pfSv7fNSfvPh8m5sQoFIb9KAOelZom4zl2qdeAHhJEPhPIDAQzRqD6DMB
htgRMeGFNhC5+NoYzjj2Gmq7u0cx1rU7eE0j+b009mw/eeSqhNyWDtSJmkjsdIm7BZ2QzlZD+gTM
G5WGSUbdNSRMqihrg1h2mz0TaWPxwI6CKz4qEEUGBUJ2/OdjX0FdypQM3ShkLsN9HVi2JMYvcGMR
Zr1CtI3GHvr8RFukYsjQh9k4oZF9FbryCs810EjZxFJoHIEJPZfal5jOhsH+yWdhdDc1ODKvNAVL
qDhO/lWFq5PTDzg/dPmxSiLV+pSNCbBnG6UQcYRPJlm1ububG2VDIW/1CNxt8XRQqlVZhdfa+4K8
tEhh1wxT+qba9aTSEXNizhkos+fW3/X3ycGnWSHgnIgI2zrW3VjCyNI4Ykx9G5+cSba7t3sA9yv3
7YiCKvkE6aL5ilDMP9HxB9XHK/ugoqGn5Z7dJ6W4Z8IiZfTwZ/Ugx2tEYQrcApAlpnuR21DqYDol
EhDAOBrycly58tyYxpiY57hOzsU1ylEaY8qT+hR2K/I3eMplh0XRFECBUWP50K3Y1rBOZJnWniMM
n9VqXcRnDVYyy1K8e1JuAzVY1bCZChg5kB5VO0A7WOsvi36uZL5KtsOiVjDhcOgbn/e3G70eJRat
/GktavBXfAAiuMZBfmH5Ss4Qri7Gp7AQxxOWcGOXWQu9nHJypyyQoT7TmfARV6Gpu0W8povL0wOd
k3XsQqfY4agIQapwQyzCDaSo3+JKfK3F60hjuB8Tvb6lWhoe60vqA0udcBFEO9DjwfoGjwdCVs2q
RAkETH59BQ1S7u3dPFLgCTCpW5z1SS8oF4RAc1WpJDPSwBypndRNcPe0L7Cvp4Kv3XN+ZSmhpgRX
xQ6VuRUPNYCsRYHv08Yjx0TPc8bkm16WopOecmJ6KtWBehbqKfDFE7NvkpIsTmwwkaVZqXpuA2ja
VMqpGmfAmF1GlpNdHjKipCg5FJdYNxhHxQI9c06QMj/BIHPerLSvakIHK05g/LqX/jWjLfp4lJhT
zTpyb1x2Fw0R8ajr2JbpyyiT4BzwzpeA/TXsb6iWxN64nSOvGJfLaMCJqFYWqQkWRh7CkYVKGd3M
hTWFt53jX00/Shjj1bPwcmCOXY+tG80QlY/TvWmgy1ilplNqxdeUAoakXf68N1xBZggDVMDKTIec
M1dqpqV1UZS5LIcS07Pi/qJ0G5UGrOLdMHwUKU1WKOlT/7ZSdhHQ0P2Sf2ayf+MuNzwkM26UyjbP
cGRBEVtuDRAtzScFGcTjDhubzfCgLGLgkm4WsVqaF419jLodpUC87IxjCc38qymHUMnbjLfRJNYY
p6UTqC9uqxGPRQ30OrbULZvXzXuoTnnuALY1aIGbE5EQwLVgh1fHJYUDSxk+VfhYtA/mZku9CO+L
gS0B9eJyxYoQ0T/Fgnkxk3FHSq/6Zc4eWGxbbgdKsIUjl6CawW5hYwCAaNE4DFkyruMqmibVCj8V
KCBXPP3Q+uCjGvIq4C/iMPM2virkWQnYBaxI8ix8NbzOKrSu9ayXvnCcMEZMoIrgrjGiiP2XuqHo
hGKS04151LIkytfRKPFRByWT7jU3WJSvXcDeY2Vr6fiC05UUuDlx6+0kvobZt5iusmL6vAKzucjZ
PxGQRbQoeElhaA41MEYG8XbCOv1DTyHD8V4RcKq8QyEqmhGYcqMHer3U6pmUpMM+BQlfI9sV8iXP
p7BOFBQwBYKAESfP3jWMFTGfbCZ3y9Ug13iVNr2Si+kyFmOS+ib6SBg5AV4zhZBF5zUzzoQ4fSmA
KZ/P2JU/oRs2T0/9bIWlCVCLIQkNJK/T4yAVMws7hth5PbYmEshrNK9jJNRhCdEUuv77MB59uckm
dXEJMGaW9la3IWMz0/ANQkGYFaVhxEK4TBL4NsxsXO1hl/FM+SbU6b59xIseGI+UeRjDe66XgfZj
KKeXrUEnzSh6AN2A2wDzHNA2yaeZYd1EtDdjwlbFRxUSAGNwY8XTEMlAYtABavAp5JoUmnk913m7
+UW7rl0zfsuVc0XZpy0BL5NkodYXrRqo8L5AxvOSi48VBLrYY/RB0fgcsxzIybHCiaQ76KwqIZZZ
WUKYAaOnsWnYseQzr6jg45M2zaKQL9ibLFfYMrtM5RDI8ET1uOmtta6PWWON8XX8wpP1Fhrb05qY
Cgke0xhS8pjrfTrTSyZvQIgM4HcmijzX/CA+HSHL/sYofAIPotLGeOsWLmA8IP5pPiAoH9KInGjA
9yuW+KbfTPDpu17H13dhSYDCTZmXeYsFSwQAjiyYlYPyHjVcmh8s9c2gABKuQY83ANnoxaSyuLOt
q+3gIdHCdXslA93z2SlVYlwJ1oscxgGNbYX/+o///X//z2f7n9H3fXnPuuh++49bRdpocns9/+tf
hvWv/yj++8ujr//6l2makqIakqpYpqyYimSJfP/zvE5uET8t/a9Hm+pmbxmvFRPSbIoQCIs1pDqv
A9mbrxiWLHL2V6AQeBYyb4BkVM5YFAgqZlIZY1U2uC6TNK+jH3ri/k4tHECNZoaEC8lKVbdCcexx
ltUw6RvcKbHVwhdpYNhDiwRrwtvPfAVXjGtx6LwuT1MdGSXePSfovTnt0oR4cRudlHbGSP4eVjiK
EXs2LfanEHl/ZX0bGITgBFLvOm3d8nvT1wH6CFsrg4n6+OeLJRl/uVjyj4v1fOTp6do/Vw0NFFoi
XEeOFqvLDj8SLLfh3tsGebkddafdz5Bw3zTnz6cgm//jKRimosqSLGnicD//7X71lXmLRTUiT+JC
OEiJfVriK+ZaZJryccOwcWQwWAKX7lGmHeUND1xHcNdnepA0twfUgohARo2yHBg4RENeP6WvP5+h
qf/5DKWfT5T+NEtd7K4DXtmU7ARuD+8XYjCYObgpIcYH6GvloTM2gFo9kgtzZPnP2YhZFjtu+faE
ThqNRSr1pF61MPMKbXyaYuX6uBJnToYAFHuWYFB0sg+w8saMMD/AHsI5Shzsl26lT24AsE0JSMfS
NnpBhcZlxNPfmPtX93E8M6XdFQdftrjJy7dQVGTQi062ui5cCiSGnumHeZ0x3YAFDrMKBog+j9wr
joaSXw8BRXMIuajDpefiz1dPHR6hX95HTbMMRdQlw9I0SdF+PGKVJerPuhSarbk6rcTLbQqkFs33
V/tce7vUNsmIsKM1XIFRYuOp8k5QEWrdQLq0HtTVkCGXy9AgiJCe4mDvV9N8pDmX6i+PofS301R+
fQzjJL1FVq3dtyR0XZg++tvvxrdW8fr8l8dJ0X5eEFNVJFk2dVPUdUMWh8ft3x74Upej/NF28nbv
Wvb7bC8Gk9nMV1weF2Otj75bpkGO7XjjcGMdV52N9OLiTv58V+TfPu5wEppiWBJrpKzq6o+TKK1n
96he8nZ2mPXuwveD1PksveXRowFahWDHfzng8At/eQxMVVUUzdB1DiiJ5o8DisW9yWRNl7bCZHK3
B3KNv5DsbWSvdXcZICg/ei9nE672fznu//BBDdEQTVEWRU0WJenXDyomgnrKrFrepra7KBfbeLEO
MjuYzudjRkiIMy6mt/rL1ZV+24NM1Ro+KHuQrJmS+WPFKIW+1dpIzrYUoFM8d63P+5zRZig4txDZ
IQxPBBRIFKF1gLmbf3mW1d9WdQ5viLKhGZauyrLyY0k1WiNVqoibS5C318BN2pWue03sg2sGM59n
DL0RARGRPVrb62CJjHE/9eay7Xmf2NsER9RS86M3dlZ7xf7/vx3/fmrqj9shdITA6GmibHnmSQ6z
R+hvv4Op7c13YeyF7t9uhTz8wh/PHQfUJUuxFFPkWf/1/neP5tFdrVjZFu4ErtuIvG/bfzh+0Adv
5Od5pR1u/vbQ/b6tcgNMVZQs3ZIM3dB/HFSs9DRvG6HeImm3t6QiuR+WhzQ8qPwx9TtCipP3txVM
/h/WlV8O+mMFexbPUoyvorztgsPM8N8T2x/F7igoQ27sHDfbsUPvPPlLvaUOz/LPC2xqiqWKVF68
Y8PD+G/LWVZLnWwlV2W7P8zgFQCPGnZDdMh77wr2iBe8tZfyKEDgOfVY076AWu0Q1ffZ2W0mf7vd
/+zFv56NRtknm5KhabppyT8W14zP/8h6UpXotb2Hgw8lKSeUxdlf3jHpt7KFz2yoHII7LEq85L9+
7FaNMPm+3rvtw+NRHuGyyvLtBVM+VWdPVn95bX4rQYYrbCi6oQyrKPXtr0fLJLUsKlPqtpPD0zv4
s5vrc8Q1M8mJOArejsewY/y2WoGo+H8+tKH9tpgNBbVqDqvJsHr/LNCsTNPuZpaKSxykGZyMlAVM
WexOz81a3YkX+Jnl4fQNUz7etQh+bZCGASTCKrm04WeAb8XthPFLO70HyrwlWdlnnCl9VhfZcEvi
2D66N9GwbzNUFZCBp9dRYS3gMFTQbP5bXYXm7YIQgcnKk3CtF2CRHX28YOBqNs2u+v64tIMgbMNg
oOdmw5KVUBsDbeMwYreDQuT0Lm0Yi1ilx6ga0sr9wtQTJgvzyAWoBiwQZPZ3fAf2nChD3Bt48Ttg
elnbaevC7AGe7Z4DgaKa0ac3x9MSrBQeIjN+5vrR7vVRh9RruB4t0QDDQpYQM75bb3AWVexr4DgP
CTNM3yOcrwkTsRxYSrev7p9UnBahGw40tjbt9iB0yQWiyVXwUc8xw10k59f0vhYsO79cpyC58Kyg
lqTIKEAOE1vYVJdTOla6YSJzoLhicNmWmHYMZADjE4Faz3zumFjY7PgQkqB3QXYkGAhD934KmpOP
ry68v9XrBg+fCRheBi7pLib0gAc2UuAL9pPiGz3Aa/2KXaBzQAfMLPlud3cUlP0M6pIZlAYRj5h9
Bly9w9MON+Va8vQBpEH8yjWD+jB4n9IENY39TRo9LblK6Aw6NaRlBaE6jLlt4Aa8N3hyUr+EomwR
dWprcE10+7aFuWBe8vC+opvHwoLLD+0d35cWVP6xqz84aws3ow7N1BqbCCIqYVpc0mOJBTJRG2eo
7qRD0NawB+cnxGzGGI0eposPB88J8qgFrBBLH6EoDs0Wthc5GtNoCtnt82lh51IBumGpL7pdNlUo
o7dKR8lahg/mfAaWUnhWG7s+kPk4ELcQgQk2inG8kV7wUl7MdlHX498/wcoMA17CgEvYouQXAvs2
dsGDGjI7ktCCG4CngxFa1g85N7fEN2CLwEgsvFyevJCuto7O18nWE8gfGmz/6pPL35N0noyVtw6b
3ImCHmvFBS6MWXwQcqf80oFHX153fvZYo0CXcGtXk9DHEjsTEur0lAITIgVxNJTAILLkNlWOhI0x
Yb3z/HHmlpc0Pm/WDkerKzgSJjG8UpTwGPvn7mnDtUWPrOGw/AxxJWgFLwZ+ZuSIZpL7mG16nKE6
qJUEJnk4rchRgC7c6oZ2OCNpi7vaM8AV7BQaCBZa8FQOeO1h5iHCSd/WH700WLdG+A5BOjiSK3ja
Wu9tDvfH1j9rcaRc9NxJj7gvC4HmKRBRUAFgSQegU9jiQiY9dVuQLPN+hZUZ4XDFbXNl/uRBYsKC
VewL3M7GRuAFxownqc59sEmlxzk5gQf2fvPK99fKxBMTo1RgQvjoMVYuICNEUjskFcXSrOZnl8Te
FUxhZ+oHzM1MdxjnxpjMTQrSwie31eubIZ+2YfIFRQVIiOXmPokWAEzlLhHcgTRxZG7DRAYbapgx
FuGNr4Mxxf/wMZNnwtdrRszYoj/yDwEuyTdj3Eo+MRCFjhcknw4TWKSHAwA5oB2o8PjduODDf3yB
LGtCoDBAB6FpPCA25soNrxBYzarZNF/S92tFE8q6/ME3AcIGDB6x1oeyvCMltR8f4of5VuPAO0Hn
UM8yeO+OhIQYn5/aY0WG9IoYh986SD0EKDtDsrMGJ/oLEbdyvsFsoX3GK6tia3CvLZiBwxUbrOJ0
n/jyeQM9Ci4+JJxPTPUl2DHmBS2V8q7MeINIORBB07bmJyW0sU+gGG/bPc8aljg9VjnLem+G4ILo
ye+SjQAJStJtJ+ABiEkTUAmymjcRtOCOKTxbBA8zD3wBaMG1JGsqjHEJs7Vh24AzJ18AtQltEzP3
gTkLKDQ+2m75CeQtfbERceHjb0HG6c1GPScH2XWaGG5+6b/YEfGmTknjtPNP5jfXsbBlJhUHRZCN
kYPP0HdvdQggqKmfI5r1wdCpdQ2+aTkqz2/rytNr6UgMOrkHywJvHpCbTQEFgNvicVlwN0Ecj+pK
C7iWEA+Kd3mCyJnjcvXbOeS5k2lHB2nHh4Yh5xrMRx82f0bqSFAw60GzzwWHW4vsYCr73fRKkpSd
7Yrdn8sI5bd6aagiqMlky5JVhb/8WsE875J0F63mumKks1Kxyo4CGGfMCA8AmTfNE2z35ier0zHd
yUtp9TzifiUum6Xyri/0TRvwTojTcozxwaWZ6gv5EDNYZijwDz3oz+f6W/skqbJKCalZCCUt2uRf
T5XqXZYfNyOaQ9HKk9kMk+JXHjAJ/fNh/mk9f6lVfxznxyUxolNePCuOw1t+Ra7SsqwnfZC3uDrN
VHOUK25C3GklHP98YNkcWoGfR2YYY2qqplOyaz8+Yd32pnkt0maTUE5kyDRs6rCCKuQC5VlPw+rp
Qz+DS3JbQqOGGwOWzVQEiB++LQaobFFbY8sjb9YuBQv1kX4pthAniukLndkByDDQg3Kqk9XtIrKj
MKD6gXDJpnxRlumb+U79Av8EKm4OfQGTnsw32UzpztZQUlYiVQGlx2tR7alypMxBDbB/7LEH+LqC
/nxDDl3KZyoYhkcwNQ4iQh3muvhqYSA1cOewTgp6sNMGVwyyI4j9HjiWkK6g71go3phKQ4hhl75A
OTbv/9j8YfbMwoX0Ghyg9hjPVdgwXspLgpWYNimRxkE1hgGxrS/FmayGgHglYhWgTbtX1OUTZcIp
KxNhzQJF4gamt4z+cSBO/RorBMpVLvNF3eDGzutrUMcNCSaYNbI5srgVtE2SC10DNmV1UN5LtiDc
oRZPFIIYiaPUI2lAxhWscXFPLM6nAzPjyCMlhMPwWwwD8pzHfoTRucnB8BBnk2d/sP7xpgCt32DV
h4Uhx7I0cFJiPLwH4uaE0QBzb2Aa+/6Rf8jrbPf4MHcWmAvKV4Z1b+iwiYuDKQtbeVEtB4YGHOhP
qG4srtg91N/GEdwhXlWb/vsFhQ5riU1+LFevFgWpLb9hoQZwxILD2oJpDDJG+SB/lmeRU4Gmf2Gl
Ly6Y7Vyyt+wtXp/eTKTetvjG/iG+ofznPgBycrGIJmsGqkn9qc4I2q3eTh84Cihn0J7oC091dmnW
BVbclsIHD1429uhvI4zfJgq8tqYmGib/UUztZ8NrPfAe6/uWSVa4h1Fm+5hvOCO88IJp4KXL8c4J
3T+/sL93tRKjK5PmS7I0QzL+GSn+W4+dWp32MEQrnd+z8c0KrNeoTTq4lDOpe1c0HJ7umCf+pef8
ZzD76yKhyfSckq7IDNBocn9dBhv9+rD0QojmT0iqJwKq12a3g6RrqJuaheqEjwHdRnGt/VKsj7ne
rsu2A1Gp0VpYw84nEgSgwa8UcMpmqUg60ptg36cVnmWzvpCB2qKJDh5tCveNoVWLVxpmEFfaK81E
49xv70+2tNykn3oqOa5vWliqyeRW05xYW128Yyv4Tvko4faKQqAbieIyevD2VG8N1hGqPPrzbfhn
j/rtiliioioiMx1N/LFsZnp+FyzNTOcG3U9pM9obt0z6u1k3eN4+aHjw1TsWE2MmrRKsMU+L+9SY
aZ60Js3JRdfsCXsVF6iaUSfGw3sSGT0s0dwvEmY82HrjaiyEYtCNG/7LTH9uHW+r4cX5Sj/+/FF+
3425t5ZiGJaoiSKO1r/eW6K7zbveFPn2eanmOGyxiCHd+aybv7wsyu8vi8ZQSNTBdSzD0LUfY9/Y
6KU8ebxQIZFio3zdYxzjYdwNmtSjGuHuM3tel1YZ1P3UNKdmMqvakUD5cXuXtEBM5qV8lPUvJR/M
7l/RSiyOpNg9hTN4Qs4SIbUYe5p/efKl32bVTMb//aR/bMxVfEqk6mVG2BJ7YnHbdPcgVQtCL3UH
v6AG60viAkVIVmrr3JBt171MBID351uk/w5J/HMahibLlqqpivrjcYufV6FUjSSbD/TKKQpO0YME
orFRws9HHGIt4+9sB/GegUaC+wziXZ8mXt2lawMY6dLt40NLmHOyvu/zs7pqFyS03RsGJsC8jBaU
rwJ7mQMyJbcMhkeQ9nacLcyliQSr21+/8rHswMqeVPNq18DUyOZxEjyr6QNXFFIs72uSqdLxDVH6
O00ixEyFsv4L/SJ6hATqDqQ3OdCJqDrkYOZBHwNfOdBEYxUpSRhDUlW2AhHNZligrW5RtiPLcqqe
4CZUetMkWpXplCDeFpMXxh9PX5RX5QN9Y8BOXxv42PqQofmFytcJCR5CNJu4VjZ8MYxLIkUmiKzR
djL4wQbjbWhJjgIRXHgxuNUo89TJfaFOiMp2MF1Bm22uBR8NHABIN8GENrLD55gWZFxMu0BZUN0z
kIAmuMj3WASOOk8cNBjWp7pneJF95eFrY0ywFlhkYH/cB2hHruFTBAWary7xhCIiyoVxfmZfjrbq
Z0Np4JLPtko9yX4xmEa05XRO68MFD8xxPVpAJPaYAHgv0BLs26HS4Vl/ILlwjf7FhT9m2En4nCcT
DbqZ/Xq7giJVc7IJPCMc/GivCylMJulEC/tpP3rOqlm5iBeYAY6LY44gLnx+3zZA4ixbAvyv+S1U
F7UjeJZDyiJzKo+a1MY2dEk8L3PUCNyABtnWbVhS/D+eEa40pioRRzTOVoSowyb+jqcQa4HFfWxM
iHUMb77gPF3oVtuhRZ5hSxd90e9hygLw3d4Gl6Ua/2Fmbj2btfuA1oXhrjY04hYcOswAXVQiwWlJ
ovnEmD9mp0DnIAzO3Nb5XH5ok8RLvNMo22BHz3lvKY4W/SSfkUGNdMNhFHWCowlZiCnBMBOalntz
kc2lvX44ffZjPi7oU0q8prLCMVnesN/cx/eVQYA4HTX5uhsMZhVGfR+vD+K+JirJO7hdegjvds8d
gHUUpghjYBvMEp9tB21vO4VCHeTOzccPZ95u69F1S0o2rtFwWse9fxupTu9O9guRBtZ+eIRRzRNP
Z4swScsbDH5FF0nU6B5ACA0FEnzaAIdZkMHn8YVF4BshETg0JkzwiEYpBQ/juv422ALF9ZnBU90N
xd/z01qrd4d0x+a7OiIu8eWluGk+s4uyFpfYDXnAqb60UlZoFC5MQyhHzWURkuCHNwenke1vYfrd
AcmfzU1zkOY3zE1tqXMxon2xCIFCt65yvuI9TRFpYJs+eTxDgWTy3K+lVcucFV2OMAQx7XL1S04I
UTEC4mDVyHs+vQj3B3SrtBafjNywtJVda4TNGEWFjtcbAxgN15aXp+tBoi+ybC9d95gOYmYsqQjx
GRLEvGZGjadaLg30oT6CT+Tf9LnRE087fegjvZ/KzVLt9tgfEbREk8RUeJ8rmDTYFKeYo8p+hfHQ
4UGJSd+L/c7xuWRa8VjWVCu0ziRuSvG4QE3SePnDe2CjBX07txt8VcmGsqW/NWe/92aaIqkUfJpF
iWGIP3bMpmoaJal1Nh9pfCNfO7UqT4CXqJPspcqzBwK18t3AppRqiJ5HQ4JunkZ3lXeuH2xgpGZb
JrBmHes7R+5wJ1njzxsTu9DvkADnqMucpjEAAvqPc7TS1jiV10e+7XjcHssbW466KsS3q/YdqZNS
YT+6Mc9AjtOXDXl4MI9iRk/Xr/K21dKdVAUNyk/YzolZ2FL9Jg0uw7gjUu8/Bv5pzyNAXwa5sMon
0X0/xKPHyKlHSXRspF17W8uvuSBQcK7Sem4Ks65w05oQa6feYQ+k3aemuM6br8Ja31n9CyzyKgxJ
RqNSWta45WqHV7aOyUdBRKKTr0Mz12Sj2Bq3OX7g47u2beW1XJ6TflxTZTTqRFO/4+icqYwjle8u
/7olu7x7r3kdngSyifVajbZaNb71kwSyO7xqOAvPABILAAG5L+REZepOIneNjDM/1d7SjL9Pesu3
NHR04/RGMvrgzs1NvdvVuSXAesTvK58jtj0cSeCVkylVI+lnro8ve4imDlhFOairFPmOggHta32/
3M898mWEyOeB8Q/X+GWOSmFmrvLEiXDedlKG4GPC6m/oy61AQS4JZXqabcULkA4YyC0K1JVArsdc
ajfACGKPTxwpNvh0Y2onmIu04tmH030/CvGartpk+1dO9Iat/4xmTExMr9NXNQDMI4zZtNVAi3ai
uII8LrfrnCLhCh6KLNy6PN+q1xw7NgXjActtm6Am9DIZ9Q3x4GsGo1fkNVzw9P7FoDQpIMuvBXPW
MkPU7txQAIuBvN+gKjWPErTKDQoRPhryBwqGhkGzBSlyhRJLwNpESObpSwZQoCVMFgBNFTAAyz2B
BYlTymSTrUUE1u0GoZdWjpG4JCYaP1wUSD4OHtLgS4NggT81HBy1VfvJmJyKhgvG7Lwx57iVPLg9
FlFuS5zHFBrdBVgVV6KW33R5oL1lCBVw/8JU33RUncn79lpvlNfxZq0xpMJQgS8217foPq+EKeHv
Jd4tV3Ovl5O4DZSX03MguKu40j2ZR9pJ7yh+0eJ9filHiLn4Ep+I2RpHKMHh+gXTkMeFx6S14N8H
vUhuCr10ytYaF1vp86QeCoNmDSlyZrOtzpThLYvWRutL8vezfe9uE+M0ljC7xh8YkISJjxCdjet7
/VhFz4+M5ktdIUxgDF1Ps0MyF5JpOY0ZZky1BYPVkucjCbE9QwJ8d/pvPaXrMVbVtHy/F3yR1nGb
XMdEnbOQY0OYnVyTmey4VhcnxhT5jijnfFgCp4IwoeHsLFYW4ZsY50dBGN0De4MPTZ+lKNVxhFCX
/IqKPQCNB76B1VIDgv54yj5b+Qva533UIblBs3OjIwUWRjaE9u0sbUFO2N+bigALk/5Rxizn5qas
US5ZumSXZR+qtc/fryBi3xWTfOqkesXpvNgr65DKmNcaQCfRQxJJAb2MeBFnM5hddTulsAKhud/P
pRpaClOhF+UWmEme2xUOL9RNPrM02N7jciER1qNQYRXjNA3MFoBQW6j4MuuzCH25pwrfkokRA1o3
fkpvQlWZqOWOP/P3VvmoC9y/p1qIDUrkCOaYroqfMVqSNZlsaUH9dER0Ur300ZDcK/H1q/j5WMX1
/FGcByGL82RoUvv5aS8229ONQXu/ruVd9Vrw/ig9M2j88lGmYNs0j1EWas9LNsBBSh62tz3G86/y
o8H/+eTRiyvCVHiuxVHS4ZuDHkq57WGwgQWa7qMBSPVlbPIYeRn7nncfV1pmeXxz0QDECNxKqhim
QhnMfhaRakQCa+bhpku2bPHGBPyFgll0GLSV7YcEMnWv31JrnWyL92Z08hnYvfVri4RVUpsG2h2p
NZZ7SiZFudFh4AoMzRE/anj7TmWkQ2CXD8bshEkkgSLtdOvSnjC4/bxeVydGXc2BoK1pjnP3vF0z
ZKvFcWWMFEKIn+MhaqEMW4G9LDqLkYvFfmXN4nlyfO170oT8bCmpHoZn8xNmKA5UPky5Oh1LQ1da
NdSqnYexN4gaxHPiIp7GKJKJfVDR70jjWF7d2UQTFjXUgfxAu1Eat5nmwrhRP/todt33Y2XFPFB6
fgjXcVqydrHPMoYgd8BPR1SIz2QnUFMWM045incVTGwKXk4J3SyWhi8nu4VkTxScDVocVpVmTMTl
o5ng9E09/ion2ukgcJya9ISVusvf6zd5KZRzw4lrdtglRtZpfr5BGtblt5hgmNPkftspClz8FX+3
ooX6RVzt4/F+xewcJXPuIQwkeLMrVr3utq+LiYJVdihw82gMNCe8g6D+P87Os0lRNt3jn8gqcnhL
BsXcwX5DdUQFRAVB/PTnR5+qs9Pa1dae3dpnp/qZmRu40xX+oXdiHgzX2NBDGMKsEWBJG6uGt2Yt
Cy713YWUxNIHTWShh0OaFb1gwjYFFn0T79F3aWFHI3z72CEFuM0KBOaItIXnAe0inVV8Vl/Pl08j
m16SVdW6tL0LbcpWpp99wbe4HFGaEEuEtNLRTkQYfh0Bt+fUOBmufPAxE7/IgboL1lShGrDaEhKr
rTLNjSWEQKmON6JXC/SpRA9Lh3LzAdKTgyrHkR5nOKW3JogPmp1Ao8ZYNa37DET+4AzrUGKqp2pf
cUU4DcMwFUg1epazy5mAeGVgi96G68SREdX0dxdYlBbuE2tIUbWzp/VXEwd7BnUTY5zvEF9DEa0H
mmZsMyGSX/Y0vgVw8JBQ25feYQEOS8NMDHz6uBkY/n28xoDicPJPsov5OVUXDVHTc+/0Z37SoKOy
TJvXwLkartIm4Cet7F4IYJ6RgCe4Ic45o9SKdwWmoZR30EkcZYcIlbxsgryT6l0mtD6/JA76Iw1T
kAHWEQVaYHIlxQ07nzWzgnoQgOv+mJV3WBUa2QveGCajUk9EWER5RPRUaiDchEdUAmifwC3w+qYs
kPvKQ6/pTHZk9j8hkAfW/wzLBA8T1u8ATgG+Exm97r5bKS83CAs87VF331sSjpqU2N16hOolh09w
QGON/H6K+D7dkDB9l6m56/2zkG00MPzlHgWxnQihCOuHuADZXUp/yvPmTHI5wGNRjJERzNswoxdy
dvvAFG91ACsVdgme9nJ8hzqGrOYZZQktxFkgPTxBBD++A1k/J5OmV/HmV9moRUJYRG1kIsVntFhQ
NEH6nsLqGZNWotuMMMfasPXs7On0RFW+QrTRVh9EtB2H6zknghxJS44VpHwPuJuBmnlmlSi0GgKK
5BRziXcwX3ipn8S1rzcQ5qxK9aAf06+BJl1hG4ncACfux3HgIL63nRxX4pz0jn2Mj6KOIcEJxc+w
E0N9iDcBOfwWL3HMRiDsZsGGw5iyLqALDhwOiBS3GinQd2OlRVgEhtP8VMKAzBng9bQeF9XyoI4G
eSAQh6ZD4zxcS3GbTgdo36sIEiC567IUMuGpE8YsQyRxL4/K86quvDr19OZbVlWho+TCXmnDxmDt
WKfFYFW+iYv9SEIo6JJ4xbz7gtC2UsRxuQ/FBIS+X27eSCE0Btm9GMqo6SXnRyYSauzvApkER5Vi
4QJ5hwhUmaXZXDRtJMozwRPRO6ad26Cg56kSXa7eMWg9q4nq+ONSnFZxV8V65clgZ7bNG92XLHnb
r+lioo6l0+veo0nKCUqaVBdPg/zp0C14bBg3GCugO35Sw4Q6ikjtdLkHr1BVPgL6hxU6d5INzIX1
XSBl+qG912vbPS3JWgAQbPHzwX5jF7fVwtSwQFiq6ddB89cmwcSySkeyOTrqU9SedRpKREG0TBAh
xNRJ9i/Hx7PqqWJo4uuyYJ3QZtaGCAgfNRtlGHY+OvZU2NxzpElu9bZ9rEqPHhMICMAEB0TBk0XH
rOsQWNgmAyQrRi1e9Ki6W6PRaDUag8EFlxiNI3scgE20A/4zc2bBcGujkG0N+38QGEEkBDVjEY6E
nQ0lwRoOVYvTykKowTlZw49hMAtmX1/GGy0j6wFd7Qi5gNbJj55AOevg+Igz2z7/q92nneXakR0t
GGrRWoHpfMA8GuTzvRkP9Ml5S6EAPFEbG+nogjYr6obRoA++cNsyyuetssy7VwW82idGWIXwtE+e
FVbDZcOZuhu4OZ2nTWEQSnJ8jXcnpg5wlFi9FrsJ04N4WI0KAh2OiijA0THm6J4G6lyD7SJCjkaK
Ky0ApXUrs/RNMRC5wCvnpL43TVhyJSiQNxP1uWsehG2crmfGo1w568OqSGdJ89qChNoWKRQCuIfV
TK2j4jzTuE+zAu8ndP1UpBGFLQ5wp9bd9BAHan083o5j+AgoalAi1i6PN/U8Zx3s+EmLman4lQui
M9gYloyEkdT3/Kj77Ey8EgkoFc6NgSRa6elx074Im2W5A5UDm1A4kPfqI61XLdHxk0dP7GMHMk45
76wSrELOH+7ooUj8/lM2E7P3DfUYWQQuhu3AYDuts0dJftj1HXGmlQqeajwXxgyKB6u4Or4hb57v
Vq0K0z6lRofZSPveKE/b7P109HVtStKkbhF0WUpbwtfglI+rPBRLfKpnJJQCRHMKDtJ21sDPuzyr
SE2qaJkQ63wgtTTAr3C3nVLJgvZs7LAoedqeVuVmpfTcwWS1Vhf7bGp0wbadlUfULqldpJ96+gnq
0GyGjfiVdvOMGfu78vJb2UURJVPTDQCntBt+dm0a+Xi8qJWEPDPF4hQHT+vwjl/FEZlqS6nuDCb/
1gVRqEBpoPYF2bgmUu0vp8PJSOlzwlOW7R7cq9jx5DCr7DkrbYkJXmlbGHW67oqsbGuNzQgfLPiU
8MHvAep/K4opmijoomJC6bqGZORVVVyyap0v0BUx/Px9L1hrDM/oYwNXRPpO/WjvNIF+6ZDJ/454
9a0TUyjUxEzzBTAgBCyKhw2Ldkzz+m6PTLzFm6g9pBcyhgJI5gZBjWBIUaTbiwgm3nlR7EnpQwDx
bSO4T4cQf/mQqgHNir41C0iXrxp/utEc9nVSUobjKqQTZxsOdwHF6vFocfT/Xq7yL4MZqiYrwLBl
UwW5/HO9ts1JLFUNJm8jkK+lifIh15wB63U5Oh5yx5TgIIgYQOnKQ7yDCZFg3GoadHvRlqKBPzhd
/JbYao2YlmJ46f4A7YrieLtxDuczhEQtvpzqkXjASAG0RLJNhjutWyry41mDFImXews44O93+gW0
w7f7552uSp8bTU/kwV4qJ1RfJMk7Y9LYorhhpyvqb4Cs1t7fA0o3+Pp+skx2vPTdrjWvBpQ7iRmr
8o5tGMfx2vaW1vzdH7n269YKuP7uDPfbnNH0Z32w7ek6Xs3ZQdLUUh/sQZo/DieVtcT16HMOPiQY
+dzRG2c2E6f3xrzZAD263RBAI8mmKMjqFV1moJ41uTtBIcBgjn7IM5gjb/IWzjf+NPWfRF62WIq2
LVlB8PGoPfz9xrdbAhiUpPQbgpElQPY/V+lucBHaYqMjYrREDwIO1nFIOdjpHISFrWqoL++Md3Ou
9kMBL9PoiksMeoWrENTa1NcCFIXeqYKEk1ZWM6Tq45r+a+1j33dvyUq8wA/YwtWA/b//Fz1StZUG
Qa/k8+7DJnwjHSQkkhCsQyLgzp6X+qb0X4NdrZ9caIR0oBesn6FuxTB8lsuzFVqAM+2ROxpzPXwN
oTjfeUfp3ke92iWSsb1IatIPG5cMu3PoHtghztQuRKZosbaC2Wz2eGcmb+7jqw971aA/G+pWrwdw
QIYODL55iCGo7kK2WQSOfHeT/DqLrFBZArIHme3qDYXUPBlognbwbF4QiVvSjJ0zjVCnXl8D2/lY
35lJ9TcYBOQWUWM8wEfqTZcn7fJk27bZ8uRq1IXmgAM0txg3GHaGhVuiuWlVdJSbZRdXMYpFAnYz
UZX2JZTigmCfbbzuPtBvAnCKqRYN2ymgT8CEOhIO1bP4za7YhVhWVF/tF+QL8h/K+/J8A0z8RByN
YiBSdecJDf30tUHCmjtDDC8fLV56o6MjL5AVBY+UCRgC9dfyKdDD0k1sY15MMDK25HeEsNE4AIkA
JwoF9Ud9IUQ8PoJRHDFneivz07zA1QxRBEdDLn5BoZM6qLh3009jWvmHeODWkRLqNvgylwqzVSwV
GtKlj2iYe3DIb4AcxZVHFc6XwgqoIlWxbSB8KNOdt170HvAaOkWY3iOtD/4A4kpUPIBgp95MsTqD
63ryIZT4ZwoOG3ft9eCgs/1tcp6iNbNg7IcTDabpYLzxtdqWfayu9o88CDbA/W/ehGo8sClEXAIE
oxD1s7NIegCXbxuW+NBDG844CFKlxO3XhnBPOuKacQQt4Q1vIwsZm2f1S8+tfN48QmeQgDXbWnD2
t27+8IAyFPyIL32GmAU21881OQiI7yE3LvZ5No2IAC9rr4Tl86DHFBv13F0/JYFmPYCqtpEQp90R
Uratv/JX2ddjciAP0dUQW1YbcT2a6tQmTqAVn2VftKMUrTHJMnjW9RNlPbwIKkgpQ7QuRqep4Aje
+jELs2XziA+RryGlaJnRaYL8ColcRvt44FMnbR5ztx1SXfIP8IWP1tfBxU7o0wzl6UMZwjCypXh2
mrQfHV+k8OHxDNwkOD1j1eYCXw/p3b9TSEX+EAUG/SN4mKqQALxVC4pkob0rnsDEIbnTBXkc5eNj
r0iNn9YhIB+1V/SveDOcdZBQzmfnWBgN/M6pfXrIfH7SA1tzVgklpRZkiWwtKMFE+Yz0ShpqAVpF
AXbH/HH1oz7xf686n4W+G4JWR69BzBMRCht7pGDvr92tn7y2EKcol1P5DBB0ctqwHT0hV2mfeH48
9niq3I4wv8TNAosR9+zRIar7qcGg7wtqAmAXesj89ai12lu4V1gN4BU3S2JMTgVbXQ5GmydxsrW/
jAChc/YVNXtEyJ5PFi6vnulU7j48zJWoiwaL44gN5SYPhMzdTHt5XLvl1PxKnlX7AIK7FwW9e+7/
gi8zJQGSLcERUYvWH9H/3G2KuTUueU109OxMwMssw/kn7F6Co0UfPG/tv0985ZdgzIS/LGuaScxC
RPZzuExS5UzZmMWYPiCNWo0wAX2H2R5JStQIKrt9oHZGNwGJP8nAP8RCjns7IFX2tmVA6Zr+R/7V
PpOUlxT0ULijm6vROUDZzZUlD0mxOut1wrF/QUtEaPAddTAbwbPp7xf5LarkDUQIyvwXaNnVNd2p
523b9FFlHDsTzZ6E8xAW9ri2g46r8k6Ad8uHBkT6v6GdARFbuQ6xTvt1ayqaoMwhIQdoT7Wv4rPy
2X7Wb/s3RMXQd0c5FfVakhFoYoKF0u/gzhuLwk1kAnDWECUYlKqks2KubuvisN0bYlMm8WDILnIp
2zQhOCI6n7OL071SSgYHt7bkp6rFNxGNOPA9zRPNKNPw6t4I3sEvOvssMMtCaBRymEXRARl0mujk
NMdhLboX2EnAMaZU7z915CwnaAZSduPYfdisIxX5nBj7ZwAu7Qi7pFqH3OPSj0EZnO4UtdSJBmVl
IsZgmLtRhQlcHpWgg+SHdd+ltQatPZiuH6jROuaebpxdDHtLXn4B4wZmi74cLMuNZ9BCwRPgQZ9e
6HOsUGXt+iG22hQECdqvkFamd2sTvyRGOomeJGoKJQNV0a+C+MMpKQUxUYRh0dFNUjEP1WJlPaS1
CEi8pPy00ePq4Ff//dqCViJqKgRVgiMC66stmRaDtBJ3u+XRO7lKNEHm1wbs7xjO1OV+c0EmWa8D
/3gn4vwFk63rko4pJbhjmC36VVR93GTrUj6VvUkAwQEi/9WOKnrcboYiIcRJLp2TxkpH1ufO1r2t
TPwc+GrrJq2u5oZQQJSM4BRiDJEvi7H8bMyAQYeJc4iLB2SBZh04rw3VzxQ+VReePswpdg7j4s7n
129yNxEgvKrrhshn0KTrA1gqLiU07FoYVfCkJBXJTmT+qyMGbKZEwZpEvqDWDIxt8LI1H/pfbcpI
a14O4qwi5mv2RaDo6GpeuHXahyJFlXP9ulewsQY/0Cb6sMSviCqlTBOwQZz9SKfqIcGG8Zh3IyWS
ARHVW6QNwY5vAdxUiK6nL8aJslwWyJBAEJ4JjlkW1vte+D3FstxAl+7wRD0VNUWavluVADS5+EYB
tBBhoKOMimQBnByZz4tKLbgd5dBrRcrHuvGkoMi45nl3jYF2urraYZl8aqD2yT7rfLQWAQwmNAv2
0C7ULbbcBRI13T0Gj3x7D5k6/HNdkQ1qc/p1ll5V4r5pVHk7kYRVYTwfT1DSAKPWaKJt9VcT8ycd
Cqdx5iiF23w2iFPxvzvT7uoKfIVVUNin1NNKStVIURyRJsPvzNgigJcROFGird7zbHgxJhg8YPJX
KfHfi/iX3MIENiabwOW5RsmGf+5a6ahs8+RS7JBbEYBCIi4eGOHGx3aFkC5/2Pra/O8RbzNE8d8R
5WsauyZXurJJ8nKs0ZXZH8Kc1EDvoDNonx0SWHu9GEonA5wRcVe1DkVjhfZnzyhOFFT3AAIhId/R
/UWoUNSAgogZUvAZzgMg76Tu7P79uN+RxI88+ufjfh8//wQ22zIZmIl4zJc8JqhFrindtAis4DzB
kqoBzZ7sYr5x1TEUntF5lr81b5tPaSp9iOjeTqELXXD7sHZv8hjga7k8aoti0j5BvSIh06Fu3DkP
pdtI7Mf3/b4f/n1g7ZRvxKLKl/tnVMaX64/T1xl0WucS8nhYTsNEIoUoe3Iv8lauFmw/5Y+/P5rU
l2r++mhXZ3LaikZTVwPkIZMXycDXjv2tJXBca69MPWWz9yZSBun+Qd/FIoCW47bwW5Txc7y/pRyF
OZKBIgl32jQthDiDm16+Ia12PLdAFu7FrurvX4w9jECMJmrfR+s/X0ze7y6ydFgPZvRkl71YAQDv
02zbjJM0zGab0h6Md+d3uf1QDi+0m2rCkG6OL7zipJ0XtSFgOxxj6Rk9Swi5xacG4rEYpo4Kug4f
59KpZ70H6CO01WG7AWRkJeANVzIhuhzLGCUeAJ2Ef0/BL6Fevwz+81JXAbmQ690uOxHqGS8wA8+j
fFR9od2sY3OJ5p61RgQht08SmWOW28W7NtR6IsLfD6HcFGa+N8//PcS1/s5GQ3zJLAbJ7BRJoHWs
wm0WDbC9GWqfh8qaDDD+8S+Fp8BLfPSKh4RW97wuORMAzwA+ukgB59HOHnwq1jd5HfzLwc9RnsLa
zB1rHpAixNrqYYfiVp0NaW7iJTDA4gZBi3l7N8b55bg3ialkjnoVUTvl6rRU9kUmC0XPebHejDDz
R+jc6+G9BXlbu+s/G3c5UiMSsjXXXRZzV3Vlg+PJch1KESZ1NkynCQrPLSyEnbP19gHSY0giZOH6
VY5MX3AoBfm8+J2at/jrPtZERFx6bRXUon7eDoa41ZtDx4NQN6LrdK7swRx3LmvF9pwIVKFzHxGd
e3dSHzhdnx66YVAK5UJVNPMqsDqvW2E/aOHjgsnYbx/EJNYwm94fItlAY2BVHpHjtHMZ22Onutcr
+f62N4ObNGVYmqKofGs6/XMYaJdsB4kK2WgVyHxT0dgSPnVh24t6iBk5AyqEyZQlmSXFE6xEKLWY
WMa5tr1z8XwX2/96kKtv3x3EulHrHGpYgbMQhCO0muHo0g19Q4Q8O9sGxsYUqrL4ItiD+lE7OCJ9
edgCgn/EI1bxetoqbIgjqAi/Mvx+pRTePi56u+ojFyd8fRr4XAxHT4bwQV0EJvrWEWGsl94efCVg
fixlBMQZ+8Yxb3/neLjZTpKpapC4DbIUUUMe6ufy0rpOENeqmI2VCozgPkvfd9XZO6vJQk+SJ+X0
uW0PnomKhtQbN7eFn2fQoRPz4G1UbIgHH0qZ+/kpIao9Ay3Bf36t4f6RYmZlUng5JKPBy0E/jbZS
+XihVY4HoBApZ5ptAM0PJ6xoQGzIqH3ujQHInSxBQDNfbDPBKTYIefYx5Bbp3r/f+rafy1vThUNn
USFcl6831VrJ5b2an1P6DskMANhEHkIPmpHAxIe4QWiPS2Em+omHHfLoHJXhxa3jfbyZpItqmIy1
uYL6tTQ+RWXw95NJ/bX8Y8lxsBkKFyDhrEBEeLXkLpvtXpaTvo7+TItLtFAms0BxAme2R6OAChY3
hqXdWejSzSXBRufaZQFIJkfqtSLBGhab3kp7cSm9DJ/3YYyo0tslCM29Gw7sT9UdWXZqR9AZzvSB
gDwgh+zc6yDcvLmCaBYr0DQokAikzj9XoprmapYpSrvEaiao5vCObP9in5b76OjP7nzlm0OVsah9
kCjRYlZu+lzbRO7yvDHaJZcgIT6lGFIDyb4s0ar0RQrtcPkoxiwAscJIL0JsR0PjrcOmrpvvbQRJ
7mzD76rPj2lXkGilF82rg2fQrgnGZbttjU5OW6TZzh51Z2tN0j6I56eHNNLCAzV2xYLSHWX20T36
e/uCOvssD7/YciCDvsrF3qfygRXPXXGv22mBeyOhpkZdQUHh6yqI0TVzty8kpgXpGbsO+4LC+8lZ
o4X8de8r3NZNqJr8M9Z3pe6fg19PJUk5N9zt1C8i2v/JlDPC0aPavhMV3TY6r0a6iiK6w+VUpAbf
G9a6B4LJ9VsnOkwxhuo32J3Zvb3Q+tHQviM77VUuv/OFf96rbbqB2G7Vfml37jnEpnmGjkZAW98H
jf1AvRmq5Z0l3pfwfq6on2P28/rPmELRyZW5O/SQlcd4SPMRYv7yYgFZt/wjnTnTt6Ngpozvna3S
TRVE4Ww12MUonRqEv/LPgfP1vhqcM/28dPpO4GRZMo2fqJiOniw3ApHWWSDOTtZMuhOz3DKxqAIg
pknEIPewoG8O8T9vrO61fJBJyokW5AZhuPlTan16W0cJ4+c59810Ywc7a0HklGLktnHW/mpnuws9
NOxtOLuXA96u5e+n+S7EobnI9P/8DOddMxg0W3HHnEO/gww6hci3JFi9V4i/zfSuRroqxOfmpUiO
WgFmZjtC5GaG3uDaRrYf3bE4RJgDQclq+XrwbGwk7skx3JYSGLyPHvp9q7Pi+mX4z0e/JGItJ2LZ
LzO03n0QC/HLxPpEsea9sVeCFy2+OJOGd8Pim7ilHxcFXcJzpVfVvfq8TakfjKZLz0sAq45CjTMn
sa8xQruXCdzGCowkE3cbrGi6v9cTuTZlVa4uLCtWVZw7Lo5kVpRaMZtpurXcnfMu2o8fquvuqEUn
9rPm2rUVtdbjnQvyu5D1Y0dfPcjVPB/2wrkqjszzEWrtM639SbwMyxgPIS8cuPO639f+2LAelJGN
Y0XwYbjDO88g/rqsZXSABAW4Bs2mq4fILwclOxm5uASw6bX2s269vEyaCR8jnYVrD4ck9zLMneUm
eOO6oCmJFYw12a8mJh0h6EuRGtQJ1s9QiVPWZ4FK3afiWPRA3VfJgV+IqYMVmZ/2+WKPVfCps6+P
4eXjw+mbMQ+S9VCuxhB93yFQr2geAGig4WDRumuf1u7iFcwyTFuHtuMXXwBhMdX+QNn+a4GEPZ43
ODWewMr+fdTeasxS9EZc1tDIGXVJ+wa1/bMHNvBKFTXfiUtsGZ9xFj0C27Ez6/LRy/u+cAT61KF8
Oh7gMA4+dkdhSIfcXxmWFS3qB8oXEX5nFrlAaAfDwZ2y9O1dp4LoIaBEodMQDOLdn1u03CFsvt9J
/V0HtyjKId7DQ7L3fKfM2yzubZhfjoQf411XHA7JuhDMg3buoSBQJJBeXSbTkF3z5K+i0lkANgYA
fXcavs/3n/vj33Fprv18z7ZLhMEmO/e3rGQ3i9RNfRCSFuD5gPv1Tsh8EzHzUel2II6lmtxz191P
pTC6XF0TQHQ2kN9oilQSYfF/f4tfDXM1d1LZ1eu2Rj2XyvAIwlowsOAx2imNNdSpVv7rOsKTPKBv
7ydv6H95dLH9O5v+lwsGyVNd7hVwDER3rsOyRDgLeadwAmLvaX0MiyhxQrx53KdgMefUm5mWE3XW
aJE6qzu6YCRkTNr1pFIKMOFWS6Zwg7ytD20lD2TCTxiEzvpDigSfgB0NVLQsKO76z5vA9OBVwiFB
HGPUVE7WOR1UkHbcucExbuLUAxs8V709wb1IOxmpzjiLplQOIwr6dAOQ2rQVUCSujDoHjmnty4HN
K7FVYOtHMjRCcsIn051mkaY69bStrHpxBA+HWrjqAUOfog/mZsPeVqwJ1cB8S1067yK5C+o2RPLY
f4Nhd43l/unM2Sg87CYb4BY20nYOYBgDUYcagQZ5uCmsfJW5TWBClsMyBJeqYmWe0eiAOTRKfXij
Vv5+eOHE7HEMots9S94gonVkD+zD5xmoHgIFtjoHfY3GMjwmbXTxxSgBGtzDLvSpMT+9USUFrqKN
AKEwwCUGckH6cFgIAXSk3cPWxY5ilIUVUJxeWRQMDjAOB8bK+8HZANt43TgyiI2nCliImxDUwFHa
u2gQOkVcW3DdLax6VhouVQFQ6HbBsT5XnkV35+4iwclRX64pl6VLSt+zfYAMLkcRP/vMSWGSGNsQ
T8HG4xjvXDCwKB1Gg7gHGiVT/vLg8xyU/rsxgTrpb9wGCkXnYVPj7OM2MJc7vwbNZ70CWoJg0e/J
jkvAmGNK+TlwALOHxaQLCr5Z8tyffsib+O2MtSSM5VX1ho1WioCre0BQUhgiK+mtfYR6AOkl87VP
q+DESYKxFa607ZDRYinAsJeEHLduZEm8/tm1uT7t3gQQLPvZ+bP/GyT8QSFDct1594LtX2IChS35
n+1xlZ3tK1nf7rLv8KtCfLkPCt5QwgiWxurzOES5ZDxFbHq0HY8xmrEeNs6X89GsYGvdjXd7zN3t
RlUVQQGSB8q5//f/XIKijETPTk7aJWy/hAR23vFhdjb4HqxYTg7yY1Wwd/6+eX+92voyrSiipEjY
f3U8ppVmKKeK04GjwG6WF46lORAjiWLsabK/c8//cg6qFEgomFOfUEiJr2KfpDDNJq9IT2NziD9z
mG4RZLB3k/aBY6SEbQL6De4QbBKEmKw1Yit71x44VW1JUBORCtla977ArWUI8pH/PtPVFzCOAIbr
k3kmHot7wfEOL3PH8xXHtyDY2dan77oQ+pxXh5A0uBNaKH2U/XPSGb2XvaAyIPSwlp+TPriUZ1EZ
JM1SnGSvAEjsbzc/t/A/X3BZcyofx27npQmaoQbVCUf0qHWW4CU5rp7kx8yBHOcjbmydRj3A7Mh+
LMDoXfzV1117l9uLhGVCcIYdAGVl7rKfjyqUQnneCkVLl7V1B890gC3VJWkIQZa4VfD3wuy/+tV3
oXqOn4Ui0F29iZLP0iVThCObQYoS3xy+r07L8s7a/8ZG34xhgrtCCA8c0XXl9pJpqrrfMvMOMedL
aU2KYDK3QA/tamuaD/00HI3dRbSzvwiDoarjI03c9Xi3uHEbCak6Z5AhkP5poImujqCNKol6tVUJ
9+LnszNRR4jtkxYxp6+7Hv57Z839Mhw5vgKLgra/Jl+fM/Jhl6nQNvp6VLPEgd2mNOqiEuD9PYO3
PVyySo0Z1DTeSwal/nO9lI0uHo6GwmshtOU8P0+Ab4Ooe/Ld5suNbOfOirltFvbj0esAuMeKEZSr
rXTMtpuuzPmMpEak8ZOX0PrMgYc4brtYPOojYX6X13NbbP4eE3VXBeiBwBr6+Y56t6l3a23TB1fK
EX8/KJU+ZOU4caaiO8UqGKMZRORx2zp4ePiCtvz7I98Wxq4e4Or02jTHcn0pSE0kv7ORQo44L1Dv
qq13xNlnxWLtApZK/h/nOJcGBAcNbTvC2auahWBkWnbIRWnpxIigBmfnDSpJaM1V13dr/CGO1uvR
hg7wEdyJpG8bSv37/jNyf57+c0nKSlIP8or37ezEb0I9KMeXpYBhogcUW6G0Wj+lfvWMUKK/nrOw
rcODRsyHA3WfrnnSMF0Mpq8tebI5rWPEuUYQM4B5l+5utB+1gFwz77SoqVH/95EGAH+J1kDfMDFF
0bjaD9uTXlU7of9olB5eOMR1cpGJ6L2Y3pLsf4lpzhRXi4E/PoMDBvb7gofJvQ94Czq9eoqr4qJp
dHUtmTvaIzhNYNWzcbn0gQpk5NQ6xNba3T5q1moFjfZr+wnyPWwtZ4GbDhBYCLJ/L1/sY67P+e/H
4Tz6NqTAQOjnfB5asT22ugLgzkniemT4xK+jopPsGl0zoJwxKryWEL8A4ffy+NLf/7UjoiPvNcuT
P8DOvj+YgeUNkQl4wD457KNmmu3B1geBPFJmOHE7ysM5FNxHM2yHhcdvBkq2DtGUQB0PpQMHbRnP
XLQubQNSe2RwrSEYCEf6wjALt+c3pO8sOdwjnAdwIkQhDnRF9tTnUwNihMJX5wj8BCjm4BBr7YYG
FdN545wiWnhotNUe+sVHazB+w3nNbjkjstjYk9UUbhq9IbKxND8gtXoGPaG9o/n6s4DiYbCxpsgv
ImQy31nzyt5ND2Bt7DrYBX1mAhbN3oxIACLzFQUTJZTHdaThQnAY7TvcBYzFEQk4QJor+PULRChQ
9kqmItDtyNwQXEKsBeLf/wGShI9yKjmI7E6SIV1D+AzwXT6OjyaZsRrtHuWoXCJ3n00P3mFSSkgc
DnTQ8eC+5Mf0A3kYBBRLfDcfuxEy855+554Wv9FUPy7qfpGAyQRHAN/QVK4WiTQYSKdddiknR+FJ
2C7WJBx6YrVnV8JToTGcqjWQa6MutUZbLxsdIXSmJc0P41nc8tPDREMOH/jdBprdGhkHneB9g+Lb
NluKatyqHYo+yLNVL3UxzAavJeyOtWJttK/d4XNwmJr7kQZzuw5PxrTcTzMQQSqqdEO0pVrdO0mu
YOCGGzSHpU6mor+X5URHlj4he2wROTruPzNEy86HD0n6LJBaP7pnJFug+R4FG02ZkxFUO7tBtHEd
JAfHaCKkXloz5Ie9fgh3WTbcY6Rwmu+KMTL5FXi89UxuH7Rk2PUx8aOSLNG2EcH+I+4jL0zjSUb3
QTxZojHc7UfH+kU+DFVtqpNDGHUEzHTbTLhDbREcUnqeNMnOlpQ7Xm3fRY2bWTMB5dEQ7RvFV0d1
hzJRTRAnLeFuFZb3MvHC+RT6XWLZsPPvNCRvQYysETq/UENBQIm6dnX7n9Vto2Ydp+vecV7itwG6
/GdraeEV5I9GxvuIXs36ZVEsOvgPnGR3Yqrbkh3D0w434dxS5dauS2dH7Vjog5yuM1IDtJ0pY4Ri
MJ/r7pMlRtyHdpAuPu4TLPu3uv7GXCiwYkG80/a8yhnhBHYHmO+c5ob/QrP7bc4dvLGfyFhce2GG
uf1x5wa+DXn6N4XJDdGxn9dvuM0/N/Be65pdknCBOHEZLakRcsn2dLzXlFk9DT9m6t39/9tLQqtE
IlAwJPpSP++I7qx1O9OAfY+wd4jQlKM5sv1wpMz99210G0x9v9p/Brq6oZWd0VTnxmyYRMFGMnAT
5E6vN2pYyqh2V/SwaU/8PeY34/ZmBv95uatQSspS2UgHF4mABlVYEP4WWaCAi/eBwm9DYWyZA/wn
VbbmUyG0LPfsjlMbDmLmHO1FNF5ZVMXVoIrFAAu23pwLXxHrdVQ5qzFO8fAvcHh9+ppFrmuNPv0B
HG2YsNORtRq70Y7GMLYQGEsfX8TPvuT/kcezO/P369ZE2ZwqA2ZaUCmu8psUQ69jKvGKTux43s5b
ioI1n6e+hWbHgrZDX80OHuhpzpyPu7X0/vvdfF/I/iZ+gZxE3w6v/yzXNt9yyG2gIGPZF3veZL6J
KStwTxNroRfyv4AQ2Eq0G/6e2dv8p19N5D59jCyTCF3BMcpWbve5wJFwioa8d2WHvTvh+8jaWYiG
0C+954d3C/PtR0TVgCCSbgU03J8bpd6ZyW6g99CXzePzsxQV1jOA39a+eC8V7mmf2vRdd6dPxuIJ
WEZj0+ly0ZcnuyVW8j/uVlZ+PZz+eZyrfaumRn7WtxzJtDFeYnhBS+vd9yP3IVrQ07zztX8LJP99
96u9S4mlUPcNg8FsdybALKzJBOQPRxOZ9Kur2radendH7SOPm9VFsgmzlYwTHtfPL94czKJVD4xa
e7RtZYdiNm7va29OMN/3jXuFGKh/0pCPbIaz2d8vfVvB6Cf8n+Gvd5Yol1UjJ33lQPQmJpXjlTrM
3DCcW9SvsHKrGovTIg8iKSAEpHnfDmeJe+dK+G7PXX8Fjbc3JSBwBq4sP7+Cmja7vDL+h7RzW1IV
27b2ExEBCIi3HD2bmue8IXLOzBREEBERePr9DWvtvRSN5F/rr6yLippVORinPvqh9dZi8STMoJzg
A3zMlG2PI68ryr/70F6M1T7jdaYkg2PF8yPK5YPH2exAv5m4zwNbvEMuRcDNav78uFwOhr+v9i0u
g9W+HLp1nrd6L2pMRVxomyvNI68QM619oBn5ZPXw4GJwh4/SiAfwq2Pke4cbM8L7boAN0c3WAgOK
kQ470a59NmLgUNYohFCtOL+80/fT9NN+dJZq02HC7ukS6hfjtllb6sDQgkF+XmxhwoDSSXOfMrk1
fV6aq45jdNdgXo7WWl95LwW5ronQ1JktTv5oNSAe/RwTzQG76Lg6nVNr2Yuq0EEoGwxW+wAFF08b
D2iPeJPs0u+0TrfofI4Od4NMLw2SlDxblllrDvtm08OFObmEhDDK0YSu/4WC36NPAJfmHeqhYJyA
wsj/NAmarifnmSrTgvQN/jKkfqPS1by9pw0bV32DC2/a0I2VTegPsp6FS9t/oFVvwj95Jwr0vx+/
syJI+36TJFXA/Il6bfv4lVGeULwUnvys93cWjial8/EBImf+x9t6nEXfalb+tHTf11/vyMe4cIk8
Ivy77MIJ3L38Fx/SPo/yKaqDI2K1T85kRkwOMmq0WkFagMcDn8ijw9Q7n3FxEK4nT7WC2r/IeuN+
nm3whQORG8Wu2scqp5IQ2HqTx4gNKw7JLs15hQHMxODYkIn8x0t+PWrreCI6X2W9XIxaen0krrE2
oT0aPfloI9r+3+m0dnDoGurzLtVGgVY5WRPEjLquibhzv81eWKaL2Z/qLDBhtRb5Ntn+EziaJQia
uiFYXausXY8ThSrt0Gvm27PeSI8tRBsxk/PdqWLjxz4+Oh0Ow1nw4reZtRzv6HDa7HfVPyPiGUaW
MKrDBGRAD08aZ/vhryQUJ79fX+352LWsYvzqEkbyhP5s/K1Ns3wfBglUGtOO+3bnmF9vfityNsNN
X5IiikKi0oKcAZXuj8Gi5/W9LZXuYPr+up/2wK/SiDvqkY6JvK6bdotSEjU6CjCQsqOjbRitfZe0
Y7MJYz6hco6fBosSQQFhF6vc7jhhd+JJCJBI6gg1WpUEYWuy+d7oFSfkwzhhxng93LwNYrs3gbcd
OYIt3BHwf4xwbHgDNNKixQrKTfv3y3Z3vekjF53rSPDSU359+ORGOtLPDWVQOOUk/FnQa22t1oCq
zvx+j8FqGclWZx/7naul6QPyImCLVJOBr0fdlf9L3dN/NMlkkrq2pFlv/Enap+NAnWPy1lm/GArM
9vVQ0UAp1vWRxw5eg9QbadyrzHoe6qOONMhtORkXBSwhQgP07/aBY18PlMtSLjSOS5BSfzbOAnEb
X9QtOaIOeoUd+3bH/b0erXV0ilyX92uNVzX3zA/D73nai6460TB/0GlsBIgugWDK3d44m5ef6Wo3
ikc1+A7V2zk8o8iKwWiKZtLvp+m2DtVag1ZNSI7iZg8JNGwIb96fJ0zJ6GH6jjPMi9i1ArcFdeES
8i6bGoUF5Jda633YrSHWK4hu1y/lX6CjH/QdCIzyyJ++B4u5FLPTz/bPsiumv3dlrgZuLX11qgs9
rdjo2kail8oTgjJO8N5HGc4xYHFR7ECUvRw4VJ0+72bMPwfk6n9f6zs5xuv5t9ZaSqU0Xu/O0f0L
2A3v48kjECC7Mf8U9YrfRzu3ybavEeJl1J/QR6O7qmUnTmVY9tSiB+8j+DhhFOH9wT2LOjs5xNX/
baDWtm6rXZw05T+eMJH7qLTI2LgongsP57+I0wGZX0yrtZc7uNSa/ZkMSrdmZAo8gXn+K5jSnm3b
WWZUJToW8u657WMj4ImiuC3rwh24cCuiPErpm+KOSMOJqL5TGx5tPe9j0iwmb4Y/e0PMffkYg7Ym
n/omFL7sl/gnIeQjlzFbLMB/ouZt+aNRhNdODjJZPlU8298n+skIBLOJj6qxZRjD16n73iP5+zj8
mhztl1lGaVga/sMBW3iwHaMF5y6/hrb9CZx0uhXP/Gtjv+7eprLnzkvftuY93JA5LEeRBzdsp9G8
E/eIZjwh/06zIAJqrSRCUw9Oe7NhtzcDi9CHY/xEBA8ZpvroQzg2HHYs/22vDARcZMQMEU5Semtn
5veZedC1EwMCq4MH8NwjtVpF9ooQT/Md74/nZ0MAEC5G0v6haCCgw85X5+0VB6t1zK++o3V7q528
PeWSOObFX+RGSLri+XnWKh02kK29TmHbdU1r/jx8fOx4qO55HboCXR5qcjgdRturP0pNpJeiDOqQ
s5hB9iMKsExYJKd+ugzHPTN1NVrruCe6eVIGKaMdbdkX7WEw5BSW5UMMC/XX9HnodHhVdwwIV4vi
Ck1wlCPakPuyUKt4U2QVeSkozel/o9l2jThgxz0WJ/NmA+nPNkhwyhQgWi5Mk+4jGCX39VP6pov2
mBFdKmQY2bR3dq1rUneiaM4t3YbizOog6FvnpTCMZLDJo+pp5ypeFjk1Ym25k+lUaZPG5sH/DpGY
yzV74J1mNU29Xrgwn7aT49ppAjgD99PquYpdRIthxhHSUOhSL/o+cfMr+AzBwYFAJCiBZ2qg+bic
7SSYriYB0ul+x8KJL71ZuIuZtK58UabyOo45EByHN/DtHHroKlxhqLpO+h03E3IpuFQEXAOt0dZb
EvdKDRZkknOYlhnGveE9eXgA908/or2cdMbL96Z2OV7rNYGNMqsLcbNiKmEfi0VIbu5pbz+t/lqc
irFzgiw7wbB3nMV7HgmkT/SjUgEkIdv2cU/V/96xiQggiedI/8bPK1+fPzzQkkbAZkmgWa3Oy317
18gOwH8rKHAhhGq3wqaKtNsSKqlPLzMHySlw0z1I5Eg9N/Y7bEnTd8V2x/ozpZiUHMWZd/T303TH
mPEFdPGYNE/IQmWa03bxmuZpWvTTeNOQn8GSCXA7+MFYVD7d+fhxeZps7f2k61zd7vP1oNr1oIYp
bYs0Z1CO1eLPUzPcLGCR/AZDIszoOPFweE+wqR+tLpqgzvm2jvThtN3HW1XM9+1N0HOK51J+ZNjx
eEmWXTR0/jcrjJKaCIWhym5jd5Ttruyt06QRh9oT/gdVz2FlscQuSJ3hia3tWl+xadcmgvVFqbff
540EMtR6MwwtinfFMZdZ3w/T4FTl7O0INr4H1y1faNqBREgVrM5dk72Tzr8euXWcSlRNFFqo00Us
f+CmoZiC6vNga1cwTiJahsSE4arGSBK96DGK8PJLUEDaXTRORHuzVCR09e87+hjuJCSuP6q153p9
ONJwTruasggf0BCdpZPX/UilP6oTlXSmkr5dehNMroD1QUl1fbTj3n6rG9K5RYsS2kc8nBljz7C9
5Bt3sxEBXUxtx52O7Z9oMRw/f06LF8odjz8/A2fYbVHF1H77nNbU5ZOkGpsj3VEne/KhkgryRnTM
QNz81xe1rXFFwrrGc+zwIe74pWLJ/70MLUsuBVpyLHbgY0Vo9Wex8J78vy5vu03RcDjpGO38Dv02
S2FvLoxYlMdVavQgESQJ8/ahAOKof2T7+DKwvPyBph3aRawP2d08EKFQ3HsaUcFFRGIxLbe47Ssw
FhW1RQWBDn/uVqD17cc1XJo/W3vYhYG4U2i9XpnW810BoSuNAQfkhdrBh+DRBps1e8oXjeWtMILk
hh9e6cibZ9ZYmQnCYGqP4fPLMvc6DNOtC339JS0PbJcZWZDInA2ww/LPApDN3n8iXsQLmx6mwIfE
Oy9Y9Ie13zF0x7FsJ+MHdVjXeR8DJco1GlKpw6fQsVaBZ037PvkOOuv/OMtjZ2H9ToLlas5tzHxA
dFPENXMuaEziqfd29ooA2UIF5HHcdS67bsGgZYc3+zpXpZLRXrD8f7wRoefAhs5BZIKtLnhmT/y2
X25B+ymPjeN+HUos6lF0hs48Oq5IrWy5equ/01cAHDw6DD4uZrWV2T/bWWet8dZfZHX7cJoAW4BO
ou1km72qlxzqLcnQAdAB3ZqMQCra61lpbSd/X7n+LoInX12v3d15X4zaulGHXRDVksGoYDL/8qjz
pAPBRxWb2c5tqrldd/iWn8i8nmfr5mzqSAqKJOlxcxzavb2n3YzOl69g+OC+MsnQGjs/k6+wixLn
/nn690zPSaYLO3fMubEm9ClYc0HCD2hnRSLDp7WTe9pJK34n03I1zfO7ejFcr0hrdFyYZu3zljWe
8+GBOhacKPTMWQ/JlEoiYf5waMy79rTjJLUbAAqjPPakf1ZYVAkTuyL10jBXHDWRkzxs7K/tW4dV
uh2U6JBkKG0dApDfZvBMszLc7CoukADifdA7SzaLFgCe60/KZGCZO8a7dYPhCgUGh5tAEv+mUNLL
zOSoHuIenMGUcH1RFrXgTKAoOjIcf5pZPEwoFtHamv0/vJq33UsUDoCeEPWYond60PINpKZvShLg
FGEvzJlgvEmdxdN6vMIOUz6b10DlPkGgEAV0VjA0UTa4NlbXg7cchCRUy7AYbPHDHW8mLCNQiO/V
04qkN3VZn9zzGBQif/0s6ZrrOy9dHf13IoHrL2g5DXo4qGOpiPgCElkeEtcr/68vqjYM+dVlpO74
hRSHCC91FSwywUDLSOkxYIhdzWhYRdmeCUgT8HnzhE+oTJ7+oI1Z2qrb4CQ+gZKwyDzmn/OxGlGh
rUf02NPfO5yEewsgaGcl4OY1BltgiPIVLDhE+mduj4t7voYpb33U4wZGf8+hgxEOTHaBxPHp/WFr
WUuGHVAj3hAId93zmwCYoft0UYIHpct5cAO9jVGUlmNN0CpwB/Ipuq5cAnp9Rgz8irqtrc+olJeu
Szb5sBZ16q5PuHk+xCcAjKG7ogcetv1I91LKEdLuDDX7MP3ZonkaPQndG7opngtbMHd0ece3rBat
IVtRUgV9ShNDIfw0SUhcnsFAK8leVRMSLL5Vcf+Ee8oP1g6H+as/kqZHoazUFa/dXoLWl7TClUHe
yLWW8yXO22xvLaynVeisOH2s9xAfeNnhqd/2bAxomITUTtGhmuqb/da1b6hJbWiqE3hOfPHQ/rOe
QHL18PA6HdMuh8ondPKPHYPe4nXEoFBNkc2E5AnSgOvwoFf0oTY7txwtSnHBrNH3lIfLIT2+9jqM
+rm6fWXYxGAE+hwpJgJHyvVgp/C0M7WeuExkGD54QnDqVyP4vCpL/Ij28m9Rk1H812+/Pxd9wiDb
waAseWGOMGQehqarQ5BjQoePhDL/boghJBez/Fq+/P4C3V8ZlhvOZJL6A7m1/U2t5mW/f775lHdH
3ysAWtNPvqWr2ezWdRHL0ocCg0o5T53RWhYj6kmNRKPfWY4Fg8uj7o/+isoUecvh8D9PJV6P1xdv
/YVNy0kxrbOGmU1oM5v1SKqNrJ5gAUmeRbnC8sflx/NwePjztUdg6Pdlvc0nMjg0YnSg0sOATW35
/QeOx6aoe1g1hyCPji2ytCvqIgKVQmZvDPfTvsv9v7vCDKj80yJNovt6xtyA4kB3Ciu8s96oxuzs
tbvCiFI/tk/Dn65K0G1hQkxSEHSSIDZAerSMmLIOoHVujowngo1/QDC8oa9zPAYeq457dXdNac6g
RYN+UJK1rQ1Vqh7q6YQdovlMG7/9UT8FhIs24lfEMubJ+5gWKByVjhtyi19jjpfDtrZSP+VbXQnI
3s0IVT3SlJOdL4KakFqhT3UeEy3SN4+RyBcsf46WNO1Ue7h1xFsf0VpqQ2mUwhQfAYhsRgETqV+S
/j7eCoOTxhP+WcfE727v5cRbxykaFEfJLFNytE6F409HAzAmUC0u6UPmO+nY33tv4tVCt4x0rlON
N7diPDxR0cIgrs1i8YQvgDs4FZpN7pjUDLy9IhPfdb5uHVLWWIh+UemArAfU3vX1CbVwUKSKGB9H
ePbnKXWInqkOg+w6//jfhDwiOz18/MnsR/4Glz18+Vk7P511lzsO2QANPi6WJosL3fqW5FSekk3v
n2/xSN0uRJn6yUcY4/1z+Cx6Hhh68tVhtcQpun65+pQ+gFPhBlKYk1un7HQYbIw4PgA+cUiWLRb4
pULayafVYks5vz4n5DvGFLf2ZkwRbtHsTUW17Xypx5jnstAFo9Wb05AkITkncCA8iu645z6i89Zx
0O64PEzzYsjWNMs+gK1typA4Xxvo6ThlHoxQmvWKGCylx2UXweedow1HBoIQNLPhaSrtPpIs1A6V
IuHkzibhw4yccAjoRaRhRaxTP0BXU42nHO8G9CtV89h5FOg8Gs3qVcdy30ScA75El4ELnNmyzjD1
i1dR3eZaEa4N5i76iDcPM3gLaAwi40ci9CBuWOI8LyNn8tX5IIsAp73T9JTh+tFIgxJDy37vBwE5
Gqrq59qe4Q+sj763WFijv/KoN6PY9EzST+CcMGbHLit+d8/BlAn+JBV+lDP27GLeRX+fKEc5F10G
QBSIcEardEJznzt/pPyC9m5HyeE2y8tCXw7YusFSVBZpsVZgJXNMP00AwKruYgtHB3nO1Tci2zRZ
/CWBAvJ57n6GExfQ82Hys/bS559OW36LV219Tcu2Bnrd36aoojw1C8jRipwEuVh7PkWfwxKCTwxm
RKHYeXCmc3Idj4OHIbRWUBfN997Q/vn6by4hPV2QLShQ+yEl1/qivSnvY10EXSGd2jNvhn9E+ccl
v2ORd3jGJew6gLpY8tYBxO+kXY5CJzWxtgNhCiqvfcwi4JN9LFR3vaebbMIlHK8sQpC+7UcjFKFh
65F4Z9wxSYC3k51Na5uO7omovo7nAIqftzy50gPG/9D5jffO6dU3tryNut7UyumEAquAKznehzfy
HozRA54jL89wSA97l9G/Y4Ahj0H3QrS+AqNtZUGCfrnL1Ubg8x0ePYgEsfgDGypD8mwnJMo6WzLv
hID9qxFbmZDgANFsZjJH+sz+LASmwF+9Qk8KHSjFjmFnSe58llobz4AGeS4FgR70LjkYF5e/KnWt
kqJKFNnPHT9oK4TO6IGGOmsuW48/g9HP8EtbLTts7W1qQ8zz38O2VraMDexQUxDqOiJt2uBAQbFB
KjP2Vykc8pGN/0avrSz4Kvd/EFKCSqL7SN3dYFp8ycbjNgMRu549EPzyyOUXr/qCfqe9vRoJHhVY
KjNq7Iicd0z7jhcxYBgkeBC5Mm9WO0dMZxAaW5nt/cDEU/KgmY3jO5+TKbaXnQ/LLUCZ1OXlgK11
zg/UPbQdExSOaoQcZIyy3dSmWzv1B04X9PocqLZPE8goOAUgXoITr+U+mPt9thscmV9MNiZ3ZimE
3cF4MaK2Swlrb4/IY0H2wB+KH0Ij0X1x7hAw382e9R2QCMD60+YG0mksC/ZMBPz2tL18cu20hfXu
zlHUDa1ixnNwskL/P/fsWbCLGbTepvWgF5/0wV7mRIjAmI8jpb/y3U/h5j0OSbH9fiTuPYZXA7aM
fWoGpimkoojFZx8UpbgKyxGJBtemuR3AL2FqKjoup+MximQOuJPHLZjNfsd33DUEBI4G+0ZvLd2G
11chPIWJkp1CUSDDyVddb+OtP1Z4mw8UMuyx6ApnN07wvHd6IHfCCxb9YuzWKW22AxAIKbWFzEFI
zQo+3o5uyYHFDzLsrTN6SvyV/F4KWqyJ+fTgv+KLqs5wM654DFP/p49d7Pyq27ZE7o7A/UAfhWsq
n9+jC9OYakYsy+VBJKtEED+idrZaWYRb7isLYg8xD1324Sbxj8Ayp0HkwNG2gOLpehPiXR2SiOL0
ifJ36mAfjl4FUHY+tL++OtNOt0b4erTWY1Ouw34ZRHidE9YbpPBxNYJ3YEQHuW+9gs11c4sWqHG4
fKS31bS7rpqYzLWxYHhS65STgP5gEa8nu8uVwIiOGus7E3AjD5Bjf/7NVvvGkyjF8sQKiOxS6XrW
b62wGBg+XLocFA0C2uuBNanIjUN4PDu8f7A4xqgYfot9xbnb+j9fL1+dcILbh+Z6yNZclWBrFhwo
+QlKIoQjQg92TX/FiI8hjeTW5psshTQd/m5b7qSFSNzTBQOKjtZIFEuuJ3pcy+Ze04EMvuxdUcLy
wAtaKzqdPB8iok+a2yadAd0dF+Z60JabZhRx3tvuuTacYQEo/5bmq2/4q2jihfAN+9FFRfsPBLF1
kq7m2Xp2dqVpVk3FtUksEpoDC6o3ioUZVnMQeY1wYyvMuDDl5o7U33fkfxtTH+LSB0AVAPoqa7CF
vSArcEC+H0Tk84yDX8xiB9LOn8NuKN7mr3xjvXz9jN10Hlhj1YF5hBeo5oT+pLxGznHy8yhYt6FO
xjj8fFWpra0tQHOS94U0hz3pmvedpCYrTT4dNAEIRXL319vbVIU2kKMSBKpAm4PdwT8lDdWHpoSU
BGq73Zt75xxfDdl6HtV1lUcHSRYPfO2j5ko5akVjiGjJF8woAlDw35zhi0m2TGK9P4br3aGPSZy8
CYTg03qJgrfItZHvej73Z/Iedgx6xw4r9G6A0VLJCVD6ul5ZuKqrokFoSWBTWFfs/npGgolkMWij
znhPLFr7+F6O1ppiWiYSYiCZfC51nzsmRwRdMElNpxS4WdP+aPmiOx1zFHO4GVUQJNL4K/jmWr6v
EqtRcSi4NFS4nZMLBOdp5Ed+MPWxvZRbePMtqmtdwwrjejMsRxaqduwvibzrpe0bRiPtc5Gqln3I
4tMRm5o6HtQhFY6WPHqlCOB+JuiBDo9dmKMzbv63wds3Ro/K/r5kpSczkbfFOlXQG1P10mzo0RY8
ud5TGmKeBcMQcQAqAW4hEFcU3sbGcD6nlUUZv3O7HsG/CVcIwXpUZgHO/747hF/X60TfELw8gggQ
qKAuQ8B0vU7KWpKOx55GSj2ZGMn6NYsCO9z1vd2ORtpUHlfF6UveNp7cnzcFtMYlHXfrxjLXhl0c
9jb4MbeO1DFEIVZmnuzT8Wj3ILMyE8XZlXRcR7mtp7M6m0v5Y9Q8q6fDLItWoDP9osjcNDzaweC9
nyyMfj0JVXWoH8qHTf50oqFeq2YpbGmhYhW9T22XDg3+/x5N0lFsS7Fsb+XeMtkXw91p+5BC93MU
qrnaerzZ9+xMLyYSePF8fXTSLfzIu3lvu7bDI10qKWrL/bmmG7P4AAvFZ2lWjnyUrG2veea/R4re
mOWwwfWrzFXVpZllUDM0VgzFbv6QVy/Hahxs/uzWayugB0Gr0Z0JIG/U6DNIjamKpF2jB5YWZrNt
tR03/XR1hP+L1nenisuHSqaSv/lTFrNQBQNWjvd7ZNgb76jA91XAXt170Xm6m9zZxtNSqi2x5Ln6
Kh3c+oCCnzQzE8My+2u70Pw8/1MU88iE+U6hyXa3LNYwutJXETYDR1IVu78hztFN62C+HpLY55fI
sJfX48ZcmeZERUxtne5cA5q02JY3gWdAbnBSMtuMUFSPQ1vZgThIN/Zm89lrvo9bw+pvPtP9GDHf
mGXuB1M9X9tKuqxU2l+Vz4O/1T9PjR2jNhxWkJqVg+fTXrWitLJUeTcy8nA26A1suhrsak+X4WCW
hcuoyaykRlfR6Fu5gkapPoq2k0KPHe1EFEcbZMFC6MHnMQktEyLpalOjvHoY99StJUmxW5cQdm9Y
ztPPSS48qZe6lMAX+0D25Z8URk394DclbzMrC/7ASgel3cTLXD4go7nStwgiH/zNWrX2Sd89Sio4
6e35m9f6zg2keiwf5tkGwjUl+IF0wgq2TtyHkcU4WuFmZaRbK1WgdTsicOBH+6OlbqoRJ6XJnF68
SOrxnv+3kmlQOUGwnr5t68CSQHRwc2y9/gMHHgzRa0sLVCEsZjflV11D5O2buwSfYlbpLMtAcyS+
Olefq3pYaAc3jV53u2qY79deVXIDUFrWVDi9e5xJ3bB32s9+8HlQ57XkbejAU9TlIfo8JR8V65ft
s5EULo+saqpX9jE6OacqdA9K39nvlioLftgE497WPzWPZWQ3p8jJDLptlM2HItGKs9OtrdqDHR3i
vmPf2mxDuyTCxhfZBuhKSwdkc3+QiB4Fxd4xItkrw9he5+hnp0dCvHBV60Di0bHb5t/NsZnVQeJs
lWTaRLOyXLuVulxXj8XJGfDbqiqCXS+3Ax2wAkdZ2ekTNSiso4Iwdrjqh4HbLzKnnyeuTlNRoOKH
7aQRemtumTh9bWeZsLgz97LeD1NWXT4hTiw7yqGxKnlxVP7wsFjG+kNMO98drPK0tQt+a1ZnjviN
2uA53nyaydZpOGLhIbIO6t4Wf7o+zAxdssW+leXWEl/V/LDQSfpBU4lVxshoVcnwuDPtPU5a9qlp
XAP0eeXDMivhsI8Du1Q246ZaihUIBhBl86cF12xd/ZAxt8NBKXYuUXqLsiZd6nIQ6brjGyMnXsPr
L2Gnkj/GwS+lzI4xcZussY2s9JK+6ielPClCw6OBbqI3+4WaLdRwuyjzbL7f674ZaYv8cFwF6sbN
In2xkQ0/UuDLL1LntJsJEkSUBSNo7hWzGuoRYk3pUOMmaKonp7mbAozIds7m2POP68rTOa1Rsxvq
eu3ug561UTGa6hFjqViykoxLnZMufef9xgmyPiyVgwepTv0eZoIrQpXXy/OTHSUHWw7CkbHWV2cb
y4719B9pjcyh7gnTmCbmKqnoElGlRW1Wo560tZU6Hx70/Zt4f/QgnW5CYxhk1c+2HDZaAWVosXkO
t/Nc73v9+Lvpq1OhQr471PNqBx3doZxn+9TZYLXM/kdUru2qC2/dioJvHtqWS1sGJD3ici3PTnbl
xMMANSbTk4dhx4t+bxh0oE16B4F5kHK8fs+TfpPUg7CvznqLcCMUGmRLQy8PUZkhF+N376HNDHee
0+VgrQi36kWbbXI86U/N48kGHIoJtLxZ5j2tBD/ctwaGTvl5Nx8Bsp9T2WknneEZnHbhat18Qivi
TU7GNj3VVQ2mr7coHCKz/UvfKgGx6V7PMyJ0uxEfXz090fXRd/9Oe8vX96Bnv7/qm6Fvpij8DrfW
w+u7tHRVT/S8wyQq2Ht5lIWyQbyAnMOwv7QAaAOp/8Ok5tKRId7o9u+LqbTc8/NMNBnsHyqnXMh2
H9q6SrfHKNgrE2kw5pXvbVZR+SFXS0x4ZgJZwr7vkZSv3EP8Wssu3R0d23n2idtriXqYKAziCd60
4PWz5tAcpc16BvvuNJj1F2v6dA4IQiJ0W1i7j3iZjKXIi2fySH7LDav53D+ZC97AwXIz1zwUtko/
WmxmyQQv7Tg+jQfDzQwhiPm+61PbRBX/LNbFp7bc+2QXJTFt18pERvo6HUm7pzSaaroToNahj5UI
vug+JHlaOsMJ/H2jWpHFzdAt536Q7Ayl3hzriRkNjdRNYldJIO12N3VHAVNpJ1b+NRT9kHDLg4q+
yXPrYR6YSJLOJNyXBxN5k9rG8MlLbaYsBsNm7UR0C875WcWfyecmsHTVyh6Qn0gGtrSIV3liI/AY
zw8v0Xz7VMuz3efgsXmTFuF0/WnMircAvrnP8q15W8/V5S60w2muwORcDoTCeDA++afZenlidyXo
hwdzaTvbLKTVZpFK9vG5NznGvCuOBIIumu6mMAzDMQypcDDS9/Y+sXH8tp8FnV4BXYQB/bjjfTCr
38KX7UtYW5oC2bJMb3My3apjfFhIioNF/lIaE30pPQdY+qH00Sv4zbsvbTrYWlppn+D7nuyeTC8b
q5Pe+27SG/Xy8Wbw8/smt/PUN0vfMtcQSSFwlGTr2eAxnQa1tcms9ST9GpDu2c8K1ZVWxSQdrqfK
8jg1NxAr46zu4SePF5tn5eH3j1HuBWnANf/vHLTyBBtVylKt0prJKX9R0cLdoFQ74FU1wSuXfpMi
7VUdLE173uxWvw99rj3e2AQK9uSnVep2bdWI1AiqogQvOuNK56qjmY66tnvJSEboPvOS0lVC76BZ
TWzjOaEhWrw16GHHThI7eBWSjLWamLUXpN5esk4EZtthDgH2yZZLNz7am8plU41isllDbD0vY2eD
OEU/t5piZxmzw9YavOUqIY21R1Ck50lfv8+vnX3/Z58v5td6P/qhLq2DoNHI+3zMZjgThOajxLcA
4IrOirEO+B6c0YnWjo6RxW++XVkwezocyzBItBIjfWOd9rcVI8s+lRA6HRJE9ULPGomUgEFvO/Sm
NuWQx6U578pQtLOn/5r2gHokkCuw362wv+rLjSp6LTje0iL/6k0OsAFH893q5Dev+UReJFNjsX7g
khXoh6n008+2s6zLlN5/8wTgXVTDoGlrmfFyc9pBG9aXZwUuUUgNRpkE0OIpQL73C9ky551iHXev
0sWIrXtdm/Wgn5WMeHTjYfYOHbcDqfqbIOPqHEu8BDc7fDFWa4eJcQfKHs2ASdzLFhlxf78iEBCB
gbkkutub+bDSEjdRtNEhMVwN7/f3M3b/mfz3F5giAXlRW6oiM1eyXVJNjk3smel3vvXWm8d6e/LT
wTLLS2d9Qhh0APkCvr5ypGKwfu34hFb+75+TdvEJrS3eolSShmmsTuhLc+jZstXNaxlZRbVxe9mj
VihWDm/KITu6egIymFwD0VC6OxKbnZzfv0Vt5Vv/9S2QdkH0Tb9/uwHkaBxPA/UknyanetjXvsP8
sYjg8e1/ZHqOOaMRIPoq88esLN1972/U/9Ci2qbD2NIT1enHL1Vvzdf5SiZ1+BRtdGn7y9oXITd7
wUGteuhvF6tD8VylOBYVJEUHcg3Fn3qbuFWQ+P2AzM4aoS2tcHZ9JIjDAGl0HYp6ddzX37ODTNLH
C7LYlxumYEb2NuFt0PtDEbGzrv9/69mucK2z4lT0Q0Wakrvq09ddjpBwW+5ma83KhuJl303r6f4d
1Y5FMJem+446ZpvQ6WbVWsZ7p2q9KCtyZdKv5rjMG+1Zk0jBrP8eCIvj9ZwgTj2UHaforv+H0f7X
IWojCfV8F5pFLimT/PS6Te1w7/IMG8U4Ovgdy3t/JEF6DVaQB7hlP05FWB73JbENJS4eiEVv2FjG
STQwIEZvU5ugeiRepx/6SNcICbhfHVMVweKNAYMwlKoXTEOwcF+bj+Op0SK4TqpJLxgf0jGetZkv
t10+xn0392KYlolIaklCYjvtEcOFIx28hgd2HvWfv6/kGCDpmluA9V9+X9x7cTKkG/83tVacLEV9
bVMci2pCZrgJYXRNJpygFKdqbeBKGd/kAX4fsWMxz0/yhS3um7t9IK2xxdVxbOBRhxOik96gw2Hr
mNd5rS9G0ZlTvQl3zAvxip8+KaJa+lbyP6fT41Ga5aXcYbnuP+H/XsizZbsYkBc8CppM3TypIUC9
j5JGbsmWF4UbPcRfMQybv69im93inzt/MV7rzscHuU4Pu0KZHKTSjoKDnVRrN5UclvQUTdaDla6M
twUihoOZRm5OIXMfSA6Zs1jd2lH22PE59/wJAG0adRTiZooorSuiBdGhkg7yZK3SO6eKvH3ULFMS
2VXl7kO3oFhRrKr18Pdx7zmPaKqoQpqLpp52835eBttjqaIEQkZfL20y8mmzksPPZLCUs44n/J4Z
uhxLuDkXO4yXalb6YYAbA29eNifHjsEje7ztCnjbIKXz3tKeiVQMFgeQaGtvq2O9LmVTrp+ikHQS
3c5vDScqQlLh40kXXIykIRJ7JW8s4JjWFHclst/nj80sXZ4opwHiWJoUy35f6rvRF8zhKn0JMogZ
reUy9vQy0U6FjB6mOjao4pjIrRlEK0NJWUrKLN/8sBK61GH9z+3VbeN7OWzrZAVH5RDE26yZVvCk
FF400VD21Bxl760bD/IYUvKVbWbu77O9Zz8uR23ZxcO2OBiJuWumm2Jc9MRc5ZO1zh2yPBX5naoj
x3H3bF2srfjzi7MVFCe2u+CFUUqfJHAs+VHkspwnvWMgsUm/rOZZmOxiIG0vy1Fvp1bCymeZS2nj
93W7d0oE24KQqoDiHbX065lEp01W96NQnpCwcQcUycqvcP+nSibhj2p8YX827F1HYgC9ljsuLfhW
kzYVeNVobBb7eTGvkB40+H4Eh6qTjcjBP8p+MtEXu6HyGM6U952LJNVK8tSlPDaW0lCnx10Obf1o
7X+Otb3/2dNgU6BjS9BubUcaDH7kl2Dmn+pCuXwi8RojroWD87Eb9jMLDl80xMfy8n84+44dubFt
2X+540eA3gzuZNMzSSbTmwlRmVVF7z2//gbVkz51BAl4aKGgllSVNGsvGyticaB8ZbNH2hyN5spt
O8ONmkDuOg4gJ5WCZ+cU439cWaVqMjIG/eQCBjqME/Ca0/cK3nQJ4sV5ZkTfI0S2QEDq9K+yw05X
ootqHCgn2Qsv5Z33v3mjVddL7kSgSZZsWUfvQMV4brYZg3XGt2iuWqwxfqbGAOE0jmB0Hy1mWTk4
2sVnuJFEcicRQJJDdm3d2C4Vwj9TO7z07/UtMRrmHm6l97zGYvLtsR4VE8ADFW2B5MKi8cZn6nLv
2KUXrQnVcNHoiEyoFFKV+yxLFWgd8SJ7HwvhACgUoaYHlu0IzLUJ4b9lsKl3FtSm6nNhoS+HSfZp
mBCt1HovWby6AqbaqLxD6/22FXvE/zNvZSDRlfWiW/YqenKQCxI7WUwk6FhBtYwJOLtzGjB495dI
w1et8DMiQ3+sd8/r7pnfO+iggXTa5IqND9uE7nL+irXBZNzKb93kI/vuFYIPGaFV1nzIjgKSEgrq
saKZYQymC4GgcftBBxGCCX4WvHeCRpNGo3ue4F8NenJd97AQpNbmrDEaq3JvBiRelSqWaqVyMEPI
qDnio76Vu9E5ov14ZFWKoEoxKn0FzmXFkkEIGTZena6i2WrjQwDt2nh7ijqa64KG8ayhEFlPXos5
49IasLXKJvMeQc9WmZ3Jq8IdrOooJ2BNsdk5grZAc7lFCS/r4QWs3o+w1OSOdKJGm9EHbbIH3iyS
bbefQOoB7wb8g6wzqbIv+ovZ4V6xZ+XFJvUp6+hBXub3qhDqBKueFiI6koFXZWwkz90xg/Bt5hSO
ZLV24uMxCife44+sRORFo0qXcqkdnmOPMdQelr6LzfWzeMU4JbOWw06nlCi+aNdWBCG5CE8HvNGY
mNr1SzjCBEHWgtvVa1s58Wbo0GoMWTF0ZXE3isWaHEloMkDjllWh37pjUjzx1Ag1kHydVkN0RHV4
UjdWvfPH6RBe8C0e7mVPH1lMZ0pVsKGPbk+hCocAVIwEW8L1ury3uQfeKYPkl8ydzh9qzE8Ijf8w
AiFpBQ64BrcyP8INrjOBOb0HPNpW4DzQ9dMBE6GM0s3P0p5joOnXgU0Jb1QbDe7c6BsLOqRwwVMa
Qz4vgkxuCD/xqtQJUlBBDgvCvA7HxXwy1qIXH6yJRGM5tPcWGRU6Ba7soDPQfVD7YSEdLo7Z0/78
wAnc3has4iM8TKj3PvDSxndYQx0QhqIa/EE0F7zyHmzkDGSn+t2ZM2aDOaU2wCNa9HUeIR84HWiz
HtQiJ3JGxnt83lQMB1X0Y/OZapmngGx690qOszEAUlh6AwB2tKmcgEPZxV6Fu6uhv5jvoU2voX4x
t4JsusVfsKYdHCyekIJ+uUSeK0ycwmgKatD7boYls2A09JNDaEOvFsTLKfYC4LuuAg5T4iSHFagN
EXp/I9RwRsg5T5cwViOQqsc6c8dEGY8G3f8ZLwpmqm7nvvJ5mLZwXElt9HbhC8pmYXgAqBe/21hD
SzUf1KYl7KgV+HoQD9yd/64+mDv+il50eVHHe3RVLP44vGQYFzbh5cf4qPtt9iUFtTYb0jvyQcC7
K17SQ6mMDGTc8p0GaQBAHiFZr5wOTIEn+/iGCf76HL2Us+ynOKYoew6pPQeKhUADNy070i/2N6nR
pBN3X5zue9aAgANSFiPSEks/i15iaRwE1Q71jhGaGDxHCv6D8yscRsjdGwX2gnpY0KtQK1AeN+4b
alq74UlDNnTU1k/WxDu2MYI3k4NQ62GQG2MwXTk84f4VwU5WA0AjeMzIh5gfXgomGWoP+Q4R+8U4
UVsUbGC5wGo4s5EHbdA40wU9jkupga/cKa6pG7uiCaX0bfiZB5PPqgfZ4fUJzeThIOxSA0yOipNb
frBaSqcyNKlfOaZoYFrdRO9X6BUzanSZOAxv7CxXFQ96IV5+g3z4ehS81ZEumUu/Z0dSKb2KHToz
h5nklLbkQX8SZ4Aj1JojbG6OnxUY9tHYXKylMRIc4JXkKZk5bSm1mTbqR1sT+aPhzBr6lYmJ6Si+
qxb1EmAdaKZ91J/LrInQg+7tBYqiKfxktGtDIpt0S9JzZFXONgeBRbVe39kcHYi0J65WUQDKAFCK
vsX9/fqY97FdXJcWHfz8jmAp+tJD9gVbcfln50AIYIVX73apB3n0yUCKidEJ9EHVK9Q2bUzHyWcM
5rPLZ69110OuCigAMI3SBQJuwkGnAO6FetqX9IidAX4p4o1BQEyP7e5bhAhLa2Pm1X1jYKGcxruw
j46RJVmMJb22YwGs1zOBibrZVTixJnx4bsAIdBnzTjhFfLhoFv6oQZD3MDnUaYvOi7dqqO06/P29
tcEcrsvaqB7bmOQMKbDCeqe/BGA/epLxJB0NdjyzvcZt3hlwjc44AHLEpXrEqGtA7SaHbUmjN1bx
olu1sXJz2SHA41eyH3ogUQgtkZAG3E+wh1d8ge8e1Akarw5nK0Htxc9pR7lIwszFidZ9VGjD93ov
gXNBIuDl9ugmu+YIdVLYF8INGBdWX3YVfbxhisc/xKDgiQyFdjinVpsfvdFMWuuGpmThSLanPCbF
lyQh7CJdcXlzrknPaEthlnfKUggcZ6blmM1pslPav74PmnAixB+2NxN+jILKH2k/ARwMOjNxsI6k
D5ACQDt1c52jkfmVPxylTBUsDmEogWACZVPnypoOPPpbxzVoDemUsnh7sd1vg+TQaxEDOG2TnM+h
ojGOkGrGBEyfIdeKz/ETczULNdEnpF+QGNTp4wQ72eScC6Q/S5CZEIAtVM7FxeuRtx5nRz7VOgaU
Kme0gk6v+nieTIhWgLkas0oeGUp1GXcL3uZpvAExs5tTNK4RROI3U2vJDn30DH2O+bCaqI+gxQr1
aKOyGcdm3NUtQVwsHdlgAvCbDeZw1/YESPzmwm+ExxhX3xnAUEcyYaW/StTMEqwEsAnJ2AQPejT4
SvyO3769JHOrMr7Q7jbyLbyxgkgxad+jsYnXclZlSscM+vLRZVNKmMFUJO4oM/VnFRpEj/wW1oQ6
AjNTn6Rdb9c2wtykn38lh9Apgr4D4RH1DHZbf+GMBWcnfaSaBNDfqdQEA9g4ZIDwKMc8GDXEXgxq
FAzxzqzemKk2mdmhacgmahsaKTjX212+w9hdhjzzZQQOHimePuAjr9lRenPQ0Eue4y7yIjO+tt8i
KolBvcG5nXok1I8i9dPaKUS1zNQGpEOW/JXpybNxhuML88X6lD+Q3d9Kg798tpdUbbXIYj+AkdIS
b3hQH8j2aoKRipVlpN4Dv1p+AhZn53Z7V069y6rVoTkAVvYZ4hgjlEJgdz58IfWFHW+2su5ildc5
a4u6z5kMeDmdD4Dh5j2WrxEP8bG6vYs59XaA57ekFa8OxUAOgn35qKSQyJBRJyHDQLEO7upTR9JP
eFEzI4wx2+MvhWSJXCOjMLYySD6ITqymmgymMdHtra11bUY6JB5d2U4OmVMDsawY8Xu280CyMieN
UZHJogpx1ORZZTrAGQ15KQSzrNiNbgXwtHdlcoATGB/8EdM61quAvkjd9Y28yiocRpN9OVRLs3SW
W3crXsqDckWvRFWwuTkUcJcwwCkH1BRSVjKyVOQpKGuQH1uJw+plUAerC7sLBIIXORND1LfyADO7
m+wmm7vD09ry+0C2FT1z52/xHluxJeNpUupmDzD3Tfl5tkpUCXrmrFaFtC/Uyh175k/8PjKjSwi6
NdjrbCOz2VSkBURCAHN2bK4Dq6oj64800e9QgSIBEFG20vrqbuRYzrahxTorMm2oTjuVT91nW/yW
r92hOqJEaXCwaPWqfNZIGyE6vltfL4AjoM8TebwGp0CgKmJs+294DyXOnlXSJN53YAhlUAvx/lZ6
YlC2wyuDyEyDP9+oyrH1YVJX+gFAny0dEjtxOzz7feYKuuL3r+QCp7MrfNls7czidohEyEgzdVTp
e3YOCjgnIGY3B8RZqJFIdWBem2Bo4sDHrBClpvVCz0+VVyDDa5zZ7e10QiWJFHHH3JDyXxmtNJBj
WolO6T1myAFUxb5yDUJIegZ/IhwyoICxP1F4zE4xMEaAuG0qQw2bgpPod/Mrmbc3rMMCGfjTgnSj
XqHG4IHpPCItQFNeCKCaB6WQwpl4ssCRyYcEnwQsCC6vdzudQsdg0XFgddGWXenSaTiMpDNmIMFG
q1FpXTZ77XqgNqVK8ZD5IiwuNBUDowVV0Vk7NGJNQl+Aw9mZMY8eT7MFi08uW1kP16dtkx3In6Y3
0Rb02UnOpT8eZ33EAsPySLDCVrhNAkG1Vs0MxUE/yejs1qnBeymYHShmWS0HrfWqMw5ndu8U2Ynd
olbHjYIBDsXEudYXWDspNHaHn0oH8RUORT4DbAFZ5w0aZstAAWunjXa+uIv7Fql+bjqPGlSxCxKC
Vt822VxFLW+81uro8ePTRBQxR3GXO7PPGp0WuQMGzhA792ia5E72Hv0NocqpCYjWgzxRIRmenWkA
cBg8fOTUsVahNoIvHUwEM6jZNjbQoSZ/moIRiVEYRJDLyEmnJVDZgGLPulP8+rYEo7ppm7SqOxNU
G1suwMIwY7+xIfId8G/hEMaARRP+U2ph/oq/Wt0ltDMTPybD0WjMLcdd0SR4Iu4G0SVRIb1DImjJ
NyDq4G1Ub+F5PlIXweQAmFtwalq9e0QSIiz7WcZq2KvtQli7x8a1BE7FzOQ3IQM3swd3VnkNRgaD
RPk4asjF9jO8tHxA4uXM7/icQTO98aInMo3O285LsOLzRwKp7J4w/rgbX9EXpUBZd7ggAt1lOEHR
qQ0cmoYA7xu6zVsEZ11niPCmDYqH5DrBfhsT2Y+icybUhILRb4EiQjal+fU3bfToqXYW9fmNNXAX
IhYHyeM80U1sGpb03dz8G+dJpmQibJuKggheHFFZeKgJVMbysAIA/y0G53sDqTkIKMX79gZUqlHr
/Fl0OX95SPrqcx7EAJFIdL6w427TkVcLP0c290+tGJGXGCR4KqvGJITTUjw3FkkTZTEPGt2Q5yYo
xlicNVpYJywIYzJOYw/n4rw6kS2ZF1AUc0SPzugVGcJGcVtgJywmjwa9hQGq70D6mqUeW+M1hhmN
sJvQiPB+i4vca5JfwbFIRAzg/owReuiEwjosxM/xBJMLY+UbLeGF63CmJkPGsWDPnAmnp5Y75dnq
sFAQqSDwGvN5jkl3gSthrAzuK0JZKug8wd4FGVWMsLtcLXBYT0Ksyki4kN4TqA1pDofU/Lrq0z7X
O+TEBrA/Nsx7eq8Iubq4Y3QsNXiSOmHt7SwDkf8c3vS+u1fufKCDClWhL2D/bvth+wgndNLeYtDC
li6yJrvb6WMN4dDYaIYELIStKK3brVtj7Vu0EkgdibtFm9WJIV/7+TgFLLCzDOneidvvsq/6NqQI
dg3aCrlWmDwobkNjqeHlBHO8AkNiOw9Bj1wOqmf/RJIBPbP7LdheY2aGxmAoZnoEVBxPAU06CcwL
SGz0QQtxfkI9P+R6fWQNxmHxTwU9w3EvO2O55x8TGiHX+RrjAcj3xZgddJP9RuMcRm3V8RriccLo
ajW0ImgMyrA02cDTT56Js9qdP7rYcDYSD8VAfCpBK5TvBy/U4h4HWbaRm+KvjrKdXSRd0ukUX9aD
GOnsZzOpX5En2ytEqhugs/bFAUkH6tjkkO4zj0WOOdUELoQCguKzXjTlktjKAUsc8l2ER+bU1eP0
KOB04Su2GDWxtzw5Bug2UcVgROcDK5FA4HyJOEXA3iMsc7vRai0J2mNogyAVh2opZ4fokDHH3pG8
wgaQZNDeWzaBnMXMTNhSx5H1kAOC/x6RA/deeK8Cwclw0gqczQEI1gQuk0XOt2fvOCoBZQ44ZM/8
UF96vC1+8xnLjEeHF2sxu8LDQ4DP/ci1GdnJmVaza4nKatao0z99ceBVIOm3ORzmBRt2OmgYhY/u
IgaSP1v1Cd05LEa8aHQ+jxGiYqZzu3aPZl1QI30jd2BiWTM0UdVgB8lClwa1eYQ4u6synJ/VBmII
5f1wqWMy7jpVAp+B1akhGhMhqH9DA/elpcFmPwMaH3wgnyUVdYATnrtH3SLmv5MLr+XkY9mVEC8j
9AkBQvmAjsw5c6kr0HiSLweRt4n1wEGiYy1jCUbNby0erM0+OL/HIoV3VkgKuoAC2UoYaZOGMZvj
iAiBtRrzEDHnVFbDGsdlowRDsNxvsY2yu9uMn/+Jbjn6IrrirDkJ9yyuU0G+uz1dHvD3CUF12Sse
o1Zagd8PBkAUXuVxFqMVAKJVz3Sv+O0NPV/0CtGqsQRs1aLq64lyVODZ6TcCeWlkE9xgd4cVHBmk
IOi07kVEg9dsyZ9LMB8Sd9PZba0lyOFDnBiTAtBTkO3goGN8dKJPFm1OSVtP4YUjFm3k1+G+hclM
eyR41vVu9Tu8dJM1NmYCC6KtZ/bUo4ZH6+gRwRnx+wH2Z1JeB7lLHIUgwnEgqyeTAI/Y5LXCja9b
KFE83DQ0YHM9hXS7Yg4ar8FdKRKkTtAC5APWbrRVZQ0e2FfxRHmDy2pVSZab9KgreHba+Sy92BNx
EdhWYRZ1BV3FqH+kz+7Ue5waNFqlkPp7VVO8nAgvY/5VFfK7EI60sevrkhDBXPbAWYUIjAj6HnaI
XmJqJhcs5IVuaDVwkpJDQ5W22xWn6dbclDP1KSCdE1ADq9Ij0fRZddHdw3yC0i4DciiCZKKAqeTY
WwzfUJNAgp7dOmc6iJfWiHpk7OjQw5/XFykoXslNcmW/9IpTl6lw6AeZcAceRcAqaspzuK9m4k7G
osGLG9gCOgwGe8ogI4nlQzN7lebYEMEWNGbPHqiddEazRNHSXWsqNtqSlCm5y5EJGIxmfL5VSwo1
2GJVBqsJ36M+AYz6TzxZ1ZZgiBLqlFFj4IBcrvZSR7F7E+t7n6vK6L2JHq3LnOQLGplYCrhFp+xU
Pttndl+vsz4YnZHjQZbG8KiwbKjDu1tYh9tCWvnBOKM6SoTXJtxDpfHWR6tnQLXCpSPhwm7hu8WZ
S1ALDV58YlNT8WXKptEzmPDmin0lY1tKS1DumzW+K/MyIAgRRRV4AfQgnQKOOVFLJKatOb2USU0F
rTS3RkS7VQHaalF6oy1G7WMDyCoM8s9xz9zwxB0iHPoQuf+AYgpCSy08ruJHTn1aX8Wlt6DNgWGQ
BkvRKGc7EbRWPSiEerxxVA3b6VuMyWVgCKO6BKG1QjAQqF8DeFmffve5xu8pD2tCRNhkBD86t9QT
g5u22WL2kv0Fx4++s8ZmpcMt9E8wHH8wkEha+SX2OETkl7Jl2sNA8tcbcsqIPaCOuNVoyYiI3c2L
Qf55VEYdH1BBrX0i8lH0h1tyWm6xqKLDGAmmNNrUp3JeIApVm8NOYE8r2s/ik4NlTBaNm2GMiNUx
YwthQKYU8D4qev4olxaLqSlefhB7c4ph5h3lI0ldxRIGHQU2mmKsh4/DAjOFwhO7/Txp9r0KhNS+
/eZiJN8I5WpnJS/xqNgwwg3u3scq/VZMRqet0kOfD89elQoc+FavC5hPgcxYcVpnA2JiF20C/1dJ
RFT9Jo3D0JqZhuRkm3XVh/7Soid9u+BVYA8OxauKrEJxKoPeKV/5IXawWBXQqLgYTXnVwaxNamwm
Gla22ov8Gp9DUH0KCMKfFAJMR/sr+iUxam7uzE2XoT1MkSll1lgBSLNAWush50bu99g26HU+NwBs
aTujD32wNZKW0kfajrB8MGkCY7IpihBJo6v9MJiA/POhx1f7OHeoCvhuK1HMudo1lMNFHtcSCm3d
zGF5PVT2SuWHCGqdQcVq27tSsdVj7B0pInpy3T20hgeN6fS+HSK7EbGsg58SYT8Ne4vXrNyzmdFI
l1AyR7T50G3bIlz4wO4k+usIwyJGpV6CHgZmAU5mymcK+5notShIqAGWQsXWntjKRc3NvbrD4lUm
PDPlby1BpIDDO130+YjNdRyTQ/FEezxzbDHVhNvg15/xY7QXD4n5TtplOrqn7Ixqh7aBLnY2P8Ac
ByM6T298Nb8SD12qA9r5GATStvAsBrhxWcNUwex3khrZ/Xd+rdGeir7QW3+m9xzNkx5eHfh5RNLG
YNTCZQ3AaRGNdRFnTrj2ZoaQkBIeyQW6b4/E6J/yqz6kTyUlDXoAgXBWXPmYfmWKkaLDeIjuw3k8
pA6FKTIFxmMlgM3Vz+EUo3uCYg+pBdKTVZ0zO1uNBY2ZzubfzATBNqNfCMD73Z0HA2v31Zjzba71
difpD5okJ3g3VGa9BdQAtM9neIZiv7UmWzMyoO9iDeQUkl5neJRGx2eCgSDGIhYqENT1mY2NJw1p
Mwp7R9wrAioU0Y6gAYBWCj6A8/LrVwKseGpsCxisvZpbp2ELDNOuRg6RJRAcVkwM4QBiqL5zG/0S
DYHquzB6k35FewwitP6NwojFsqXafiOOYiACyw4ANHDggVAqBjV6d7tmj0O0sZ2y2Dknnf0oMTQ7
8+QjQdpAaUi2Ee22IILT5pXepkrbw/Oi2QvnjHhaWxk239BB0rkgJoO9lQRo4KsUaD3g3OdLt484
DRsQ0F/PcdWoVUmvXuZfPp1CMVKAah4z1BRMlLXX7BH12uds0m6l4ZQ/aITrIw1vIOL8rxFqMtaO
LjAtBCDeaj3o5EkPRD5VIWjTkiv3yC+wBPYIFzc+QqBH0WuAhzHhLiuaKMEA1uvRwJ4QWqu8jwxO
LEh5mW67UMc0c/Md2R5DF3Oa3Ow2gBHplzeB/+sQbrzk1aMpzToKelYFuE5KNIYqbPnmWATVEkST
J1LeBqcRtW+lAcC3yEZ3Ex6D8JxEh5XPHXodS2lXo6EIAYUKJHLY0k4Xkx+CbwpyG7y1jLBdVcb0
f7KYQesjtYPgX2osqLcoVRG0VNQY7j6vh1HRebTYMpID/4A6glUjzOoz+Ib3MPr5k8sA+cAarU63
ZocVXtGjO7XGZEM4FdgRn6yRJ3NktzzmO4dOMfhO7SevE72kxAq8BiadWseMA6iQFCedVufJaSeM
g4wcF4oBO+sPgKtNzhxaNUWqwWiTXRGqyIm3XmbuJQbSOjAfPJrb+JgOuZsR+ggpcvEJjdQ3f1gZ
wtAGwgwm/8VyBDNCm+p9dclHPcGcvwaEZIA8EJZosMeLxlVP8CuN1Awrwrfem83sE91SDSuvpEZ2
gGCDBC71Uo+zG/Rsaxu0GGdAWcbtcrVxtPOvaM++Ghxg3C39wuLcGeDm3ZYGIloegF8CVR1eePkl
BJ2isV7xLeyBzVvv0kmxihvuKlTrScUb7qRtgpUAKQe/eov18YDMbCIswm0g2Ovn5KBhCLOw0ctF
zUrmysg9RJr4oASdVd7XE+bPjM7L5+m23LCJSbsFVqu+kxOa18KjsTCEIJPJgE4EU9k9M+B8jane
pOdJNqITbS02DhqI29d9BSAP9UBPF5EZh9ei7NgTEMkFmCqm9R5WkIPWa7D5ye+3nBlTVRyEzopu
lEFpfaZt18RjC9/gd6WJlPXS7Rib9QF/CFeCV5y8eD83wWQAF5O9/r4h8xs8Hify2LuiJQi6gzPz
P/FdVSXxI82CHGMYkNch6MXNfa0hyF3qYF1YKrRWQwwMW9CbNiUB/HVgWQz8P6bwIqyHNcL4vP47
mg78x/jcH3g6XJewsbiByZNhf+DOJp5di0RU5h1IgbB0u6gaMGUeJKxH7X6HDvFGwAc+MzSw0dHG
dgDZMxugE8gjzNJZtNEB0SBPvIntv723B5vS846fBagn/hy/8LOE7Z+8IMoCjYK9fd7Usewv0/wC
RSp4mIOSBJiWooKClLB6488BdHhi7Qt/2GiJ+ha12pJBYtyTjVLYuVxozXk8/BhpODgn3U1WAhW3
Kqg+imRQ/kIxaCtRnAcw9Yn2ja/xRrvyfbgO+v2qfSKlhwxFoh1Op7/A7H/Jqv94mAID/nbo0GwU
Wr/2Vt4fx6SMuv/9H+b/pQL0lAH1Tdx67kFhAvMsvQYdRgGsHM1gddiNnKFsOky40/hcrsiJ2ee4
ppcECLQ/4xiV38DUBQYsnVDP4wDBFX6A8VMxKeMqFrad7vu9ITYEuf2ZnF/Gffn2BOMJkIOL860+
Ac2lVYAvrh0mk+5OvACJ8d549eJY4xqcrgrv2uB1chw3giwL9Xnzlnv1dsM0AoSUJvJWgHlRp0Af
64g+xi3/DvQP/bSgWDxEMrJvxbYuqo5yFLzIj02EZTqDqIi2rM8/3zT/G3Qols9oEfow+Ir96/88
Zc0qCGzaNMO+n42ZuUapHd1oFIDpZfpmsxZnyGfWnYD2+GxWoruGu1J4DtVHzl2U2V16TwZHjLKX
00BpbkvnjNxeWry0cZn1PjYur1gTMFzT9zw8pxIkBUGJP6cOKWpWaR9iBs3YfWam0l/AvL8Dy//H
ff1Y8+OjMUubUmC9Rh9wFw5vgnP4PBO0CSYjX8iHoH7/+VH+4qz6Ycv//kjxx0c21VRHkEBYzgD1
CIRqrXhACgL8w/1J6wYw3LHx9YXDimrleatyY0D2xjkJRlYfw6ezqSz9f5wuTuFoUJgJnAi18h+u
qqmYTuSjifUGB5AgLBryH4s/mRQUhZEBoJ+MHVr2b9wIP2U94BVZfCoET3h+UzymN5P715lWohJs
QPkwux1Qb5I2Y0pzHguVRUYCcMst5p8DqvrOURYdqTag3Ei2sEXRhtafXwjzO4Qw2DYV8MGC7Vn+
eSENk2VCJoipm9M+WG4o0cmB6YW3xlrEAOkTGgCA9G+bWb9Zi+AU0LNuvNIQw/jJnl/SU1RElDzv
wsqPAf2rnkB3j2m5LUqlqSMCvytVH33yl8/93UHGojwU6UFpLUHP68dTl+W4GpsC3gsgjatEqD2U
KA1Q/ZpoYNv3ENyE+9A+yp+JamK911VBKK0vhuuDgPIUP0G/tbGf/41l6zcg9028WRSxP01DtfyH
dxGzSYTcJNw7Pe+T/JYrg4pyX8DoOhT/AnP/ndlBjB7Gh30xaIMIPwD1XRVXLVYCU5dJXKr1FKVE
l1B48ymqqa4wonB2egx0ooKB0uuiCllm9Ch5k8EXhEfU3oaO1+J0/Cthw288LDjvwTSGjRWZl+Qf
YaVTJJCfUPGMZXA1ZkAGxG5GMYVXtjjm6X1gr+FgYu2Kya8SeGRYpMJ/OQe/yVigbQOFAxDtMdx/
nYMOLEBsmGKJvp1uXPjBdNjSuXA1aGKMFjAukFfhOhKuNhuAPWekU04GK+UmGoxTmZpgAeLPF/Qr
qv/wlLgaCKFvGrVYxf6xXbeubRiLbBu6qZv4gpHLpECBt2r9q73VtwilY7rrL0jr88heH1t8/csF
bK74vy6A29g+GLDy/5etDGlbzdPCp9hA5x24BXtygChDS2UwgKcCFghYa7vBCAfAJp3TC4Oym794
p58CeJubFDnQ88ngRwVdP/3DXldlimcqVgCpGJcdU6TaKIj6II7GMmKyqGA0vuRkwByZBz41RoOD
apx8kGwsLBtY9NwIoZTcGZtWa9FrLQIJxEgTi66gBHzz/GAwNsiyQ9YMbtOPfwmv3G+M+t8Xz/ww
6rKR1nyTMwTPnwcsSAKYlT2YiHHVBdJKUDjSH1CzRb4JRQvp/GmxN1wcVEP+8h7/dhk//AtVgW2t
UFYsaClBhoYOlnbWQlY7oOkHqnuFGWUu6NAV9KDN82e5zho3U+Bg8hNMISqNwVQyH16UmF2SaTw2
oojJxkFYMz+TC/vP18ps1/LT5njIMuF1swiMP/fleDZculLOaE9BFYeOmj2ZAP8AIsRqWHn+m4Vv
O1J/+rSf20ypWDBChhcEJq+tNPEMSEDg/RzNRiPgFXn4Hw4YFg/XP9/lbxy+CCcDLZ2NWkH4SZpB
d9A4aNp13qWyubHxibO50bNh6eivtFLyb28RonkoHOBNFGkzjn/lGZsO7NIJIO1hD4lfB4rRg1OO
UrldtKuOBVB/59CZMQHm3MIClA7TiV1xAJAG/F2rjfXQbDcAJ+EuV8FiAZ0DNoj2EolMAJHd+CC9
FZieb+fKwVjILYIqUBzKGTo79YtzlGjtEZFECdDucOSD7MmGcv2FqnABMbOlhtDANwS5nwG4aw+2
bBWsnlZqeEz25bNendqp9uixX/78/H8dvP967/96KNtD+9dDUeo5+T/C3rM5cXVpw/1FqhJKSF+V
AImcjP1FBQ4IBZRQQL/+XJpz6rxrvF3jWmvt7bHxIBT66ae77+sWeggp/j1d3em/SouxOhmp7OML
xRM0V6+sTAspLP2a9v2QbXHp/+9yfLvjsnuo5CrUhcWb7IculDoIo7EdWL/pYPXhL/qfj0hGR1LL
esrz9PdHvKVdI8TPgCk8YcOkPNPujS0eFStkbsswn0x2Dptp5KiFCOWKjXjNNwE0N27L5HA0l6g5
JXNhKq9ar3G1yTDcdfmk5jxRlw9xOW5ufs4UVO9Fx2AlbBQ+SUO3p0ORDfKNXm9r3z26MhvKalSQ
GU2epubxbj2s1A5pfUCjozE8vLCmjcRwDY23X67yDyu6pmB/RiiBmQVp++9TIBhSWUgAJuZXNhMJ
E8gBIg4GwAtamoaT+8/3eE67M9m2u2ZQ6Pz77aWfwi6qeJZO1u6xKn6L/iMpF4Qmukm+QSL1ELsB
gjdvNHHQ5EpFcQoUO1OYdyC9T0agUYNjrE8GTmB/+yqU2+kRL0fVQSz0WQ0JUWzLtRgqPguOFbXN
5N8H+2PcVTG7oJKD4cv/+B+NxTbJR3EoL9phFDTuTWabmSZ7h9KkUN5e0Vn7Lfj+sAfAbAi8MUJe
bH/+uDj85yGsm+wRSc9rMDdQ/qxHTPMwqrFAAlMshGWKyUs7j6aaL/qRYgbL5i3dBcvfHpOfIjGK
YpHEAr86YuHft8g9iDr5KULdk5l7ZrQEnr/xy+f8biv7J4VRFfaWuiYR69VvwUaQM1HpKpEswD4F
k8IUO7uu0LBcQJvcGfrOrPxu7lfh7mquP3EyHqpMMtVxugHsOXblRGQOwvQSx2uwvvrNk/DHM6Bg
8KPAGcLU9NsZyJI7DmcGO0uqyl6xkJitsLv1v++unx5EFdUwOSSmZfofHvJ/rnQKSw6+cAu8J1te
k6sTAhEbNWzBGCnVpaUaLf/9fvJPwQ/VsKroikECPf4W/NRajLJWeWD+Hc1PzKs90YYYu6eVHRds
+Far7V4RzM9J5c61Uw1B03rtv+TBSumKiTNmU5t/H89P5xhbI00ihWWjpwzn5z+fvwsf2SNO/kCF
mplhSSeayda/3+KnZR7HThza2ExjK/CtiBFoUV8+pGrkw6tFfS4Fi1/P6neLqj838uD/ayhDJq6J
327krrr2xfPatb4hvxvMEIzvVlfKjOPTF5ekg94yxiKuBTELJ7EqmmmTgg3dlkZmPYtkCmbGbaLQ
DoLtXTo/0OAUY53WujB9DjhkmiXsrxS0CB1ZvaLEkwHuqsmI3jrhjWs9xfnOpSN3NZjrGpXzRKA8
Xz9es0pwxBEDxPobO7e6ZTSR2QjKK7/E85+2zgRHSFzsSPDS/J611QTzZ3C/9T6bQCuAs9fJx6Kw
oqY0pZsnV8wpwXxWyRkos9+SzH1oOmjqzaOgJzsCfRbR+GuCXw5L+unm+r/DGovftolq0uhyU0Gi
a8jgunk7aWb56yAZGebvxgtGJ4Xh/1bh0tgwtuMba/VhByhbNaKpMf/3bfhjsMNKQx144X/4KX/f
6re6VqK6FoT5dYkoMd7iqxbWXrQOUCySbq1Sr/CqJXVQt5mLGjUvA1Lg4r7qX0Z+uMr9zkuW9azo
d9FS0uld0Bat9vJZ9NNVsctlVoPh0P990KOfwoVONYq7VKEG8H2fJofFLb5p0Wgx1P8Kizmbj2Hy
cX9nIJERANBEV7QcovjLM/vj28KZgpxD/Y/qz9/nqpQCqZUHuEH/HCpv4HPy0e+P7Y91BJ1iG5wg
dSxLxrcIL4LmaLRcH/lKcQwj0StDlD5MTDRjWlKwAaummgYjDbbxR0lHC/ckq81lWw1jJ1bOA0dU
ub+PorE5dItCcOb/Pvs/3b+GyPGxxx9Mmb/dv5kgKFkyfoh+Lzui5GXtoq1pyS7usfPvNxr9lJBh
1clSrMMvZVH7+3wXepZEyhMEwxjBYpeaurKRUaBkZ94Q/rMcvfBFWBxzhgNoRhZK+Usq8NM6SKWZ
XdifrFD8dgBZFgcP3Hb+IFy1YVS4lqe3AYWpLSRa8E34W2z4abfx3zf8dunTvs/HSpKn8zpw7poj
QDMLhM+njNi+Z5Aa8VKUeT3JpWw1mzD8UMfzSt839atM2zYlCax2o2D778sg/3jB/3MWvi0juqA8
R3nV1at8Vp+F092l4J0EZvLxeFg8BlQh8t7WHzZXqJURw44YV7h6w4RM/1XvIoqRItwR9842EQ+C
1/pC64vmvEwv8cBsy5iJjOdc/O2ofz6V46FoCooQw+G/bx45r+Ow0OlbnP40JRE+WJo1u3qMKHek
EhiBvKL/M+8eIoFyQtHAoJSz+aWU8+MNpIxlnMvJIriL/z6ImhVY0W6aRD8J1IRJaR55Bupy2OG/
eTH+5PwA+vH/3utbdKrvOTYFBrYumSPcTSSxrRezN0A5O9TNjUE1jht9u3gI1h6eUrLSGKkzjdKS
w1VsKWukYRb9b3TtSoZ8cM9V3jaXLXSFTzxVBbwYTCbFkZ5418Uni7+PscnSm7IzZD5NNEfMzl/4
a6lEWAeGFucDaXOYZ2LidDeNbe8xjNAVqz/4zfsnXVD/43bhHhB/2Ub+Kb9/30n/90R8e2r1COui
a9WpnIiF/3Rc4bJPVtj3BC4Q4RhLWt3E/2szFbcf02HMObWZYFI//v3U/LhGGXBjsNamz49f1N+X
Xk+6dlQ/KOINdgVF3boCBfFHpc5hdBTpW1iUm1Ebvepg+kWjcmFeu33QLB6pMaHXL1bJL6flp8XL
wKlzSLAllvtvCWddqm2gKa3oN0E56UVHLY6BOpOjXz2rfrznh84U2Tyb2++FDHqvQd3mT2V/tE8G
YsZBzA9qpEcjgyfeRF5gR1ouz9J8MOTD1fz4S9D+CfU7hOv//wC+PfmdEelxMx51vkEX8KH3pog6
SLwxtfxgsmlpVNDwO6fsmBdRGpuMN+y+DDl3ovsiqLqJCqMRL4YKT4A6EaZitUkY/n4YjHCTLo7i
y79vFOnHC4N3Hu15sKnin7LEfzYbSlOEDzEbiLV4aZ5WDOfv04PgzCY4Si5V+liDkn5AdPwSm4Yb
8H8ek/+87xD2//O+eaQVWvqEoNQEB3YgpDK1/ss+6sdcF6MghSQG33P5e/NYrymf3Z7DZyNVc90x
gqM9EwK4k6rOGm9mnJEC54s5xV+dt3+8C3WMoWU2cSLWkn9/OmmUKnJeFd0cPEY6KKYJT6vSE9b/
vnp/Cg7/cxZpTGKzDfJXUr5F3UDs+6sm3dW9bOJHVx07+1R79tvb2z52ELmgnXr57Jfrlzud6YH/
6x9zxgCfnm9MWW92O6y/lho+0ShjTcsZIibEgn8f489X4T/H+C0gxvVjHMVGKu+N6bFxj7BLBtev
PaZlsWVYmv2emK8Ko9veF8C14y9vPqQs/zpB3y7Erb1fU7ntH6sEHQMqyAcchoAU/WpLTAuvRnMk
N6wCEwQMbW0+pJX2XKvVXHZkxsNRNBVouf59SKMh1P3rkL7d+aN7Ho6vRVuvWvgl+ew6Rf/K0+0a
gKdCZi+pqVBmjD+E3gq96BOhgPTbVuLHQzAkijhsYUgOvt02o6fWSWpBYtCqcHpxAbIFgIa2+K6e
8+KX6/9jWwuImYKTn0Ex5/ts1y1LAq2XIJzGjexm4O2MHhQNo1Jp66RYHMXxHycg5VyVtLrgGcvS
ebCBAWlJjmuzOxaenJVTxyTsuK+84BYvshRFTVfhjPdipIhrKwgR16ksyPa4aya61i6MUeY2cW6P
fkNi/vTMDQVy8OljiRLVd1iibBjSsxeuzWosHZV6mz8c8WYFg5fSJmhfi/ygC9tSZMw3kSi9YgK0
GCWLspgoybaTDimzGQrwJOkKdkRdy+muVH2hPWiE/5ur9pgQ+Xo2qzXHqG0jmkior2iky9lZH28y
+RA835/tZzn03qyk94JsGvR25OXNaz3FgCWIF8EDIZydR86/79sf7hk4itQxYHzDpvx+z3RSK9Gf
ZO4FnTzEDrA2DHDPO0aj//0+P/VwObHMu1DmkyVC6N+xM5fqURJ1ibqvveMJPy3abBj27Sdb4fhS
oW7AzYwBPOtrGli/Jcw/1bXxlMfVlWDKwI3xLVyU+bPT9KRp4Uw9rQs5KN7DC/QiTMKia/gtEvz5
KN9CwV9v9y0U1F3W6XIaP/fN6IPRiidqwZwauqMtihAbMKcoXW6keAk/6/EeFG6ESsaDOGcg4kXj
Kk6yaq6pDOpO+trKekf3YgQDxyA2i/tkxOS5bhf5UhKcqEH9Cw56W8KdwRHLPvHYh2tdmlzp6syi
HXizcwi8esoG5Xnk3r5UixZyXm4PaJJ9QA/YVK5T8nAdmUlhDkC2FDJF5zVTpGZJQ/nKA9H/8Fv0
A4afj5xrhO3t2NER93217+JQyfSkjbwDuDPTJ7mrQnyINI/UZ8ICmRXUDVw1NjN90p4iwBibQrKx
fiqPzMk/nfoLVdZJcUZLVGEJhlzFcS7tUMHQzFdT4EOHWnGcR2o3AlZLpv4u4+W1icY2ca1MPDLv
HulEb8lfAuBLbAUGVQnWLaOEpuLxqpMi9pZws4S70781bwzHJ7HDsD2iI90tpEMO7TBCl2NrMph1
Ox+BfjT78bGofisv/VB3+Oum+JYqj6tYvrPjxXMHVhUFpk+EtzpjqDABJlh02Fcdcdm/n7mfRkbH
dJbZwSmSKhn6txuxq8ZxX3dJOhdzKxX1ybiO7Jus2REBR6BgGiF+G9l54fZauQhT6Fk6lEf0NGRx
vxzLT42wv47lWwIdJjTJbtfbMHTl+0z+AjIbjFDNsePQJcTa15r+vlX+kyl9fxTxHB8CGzNV7Jn+
jjqhfL+pd+XW7ZMbsmEFlg+QQPO6QS/cmye0WbRBExusYGeD7bHH1gvqClg1yq6zyPF2gd8skMfZ
B2OmQ3ZLJteVwaj7L9dpyJW+HyVNMHzmB8/r/2kNaPQGriMjhyHZvWB9FtVL+Y5gu9jFYepAj70+
j2HFhi+hKCf3v7z7TysATFDWPmaeoNd+C47jsmqDa1Yz+ejAkbHjeUvnNgCh8u8PiX3cD+kzvSUm
OpjxooYif1sCsuzRx2WlPUlrQwQGoIXGNlPCrf2QwYaE/TI7pveJNnDEqtJF4uCqZstVMKk6UpuS
rWimRNOCMLA4FgNQZ2zfkLfQseMfCIhyA+hNL/wjk8bRBJAzhAdrY8yo21JasK4o5QP7C5vWrwfs
eUu7iMCAd62/CQ9H9WM061YAvo9ME00YKS+WhlnjiHNSOAjLf7wO3siBBcBtj39u5R25o6BVOUXK
Z6gcptjRGtNir77Qw8xAnRK6zSdlEqiS3Hp3cILhH3LqdlUK9qWfrd5IXKF2eIti+bZqt4ndxqbh
P3Yr/awqwDBpEQaeZFUUZWlImsyZPZ1gTAdfoo2A0ns4eRhZMS4feCAEWdmKLfAaFDtWUAy/b123
TDOemLzv3bc3AZmc9RaL03w+oh0Gs0lB34AzEpPrZeABVwIvMb7ahuAubj0HX7KnwEXudKy5Hl94
HEy0aNYiI8clgNlYK6UaZF3FDaOhA2ZHQpfOtSIdL8B/8odkQFAiPnYpI4JZvUMVTCcFQAcZi71u
ycoIqTJ0wZt1EHcyJ2bgkHOF7IrGCn9JOKPKFzjGNGZmixUKIGWUuaDtR+4YiGeNIM1v3o/d6oh+
V2fPN14PPqhk1qBJRJdvdgKstvY+/RjL5mYszNKXzdVV112zLy66k14+vhSum2iO1eG6stnq1lxl
S8WojDvpw65eNjvJDz3CwG73nH5N5TW8uKm/qL8QLti2tdP9od53vm/RBGxwLgsXESzMZ2P7mDF/
qLPxa2J1Y6dF4YpKOZqEE935c7ShwBuRDhCZEWw3dvlc6+KeMwOOodoazzU7KnVkn0A3op042igd
uOboJsrg3CO+uy2vPAhXI7fAr3mG/CVLjDVAcCgZqJes2xQoqcwlpILKf0/ArU9LeB84iWAa3cuA
URhori3/De72I7e3sWXge1AvZ3ec0eJzoTN7FS/TYMkt2M1JKXRvNA8RtfI3cfgwLWuHxL6zw4a+
AZ+HzH/ZOuNTC+xH5tb+6jOCllnOn09HMEzAREuUAcC2Wqc9MrL3gMqFiBDmB9J/9Le9k50VHvgz
bqYZPT/YwKl13zfzPLQTeCiBqac2pL7lw5UWFXxW3UM5NkbJf/1SNsHiPsMHaklNsqIMhR4J0qAR
AjE2VvWZEymlzki2WqiYzFKWfwDExnSAX41moxW40RW/xFH1N1NLPIiG995N0gGeqRMCEFkSDXCv
k0FvDjgGbrJpN+P5dI5lB50OaRxxanc/EYlS5rWlOc9WDv+otHPFIdfTyADJ/7iPuUL4b25uX20+
PBPDmDVckKujPK0by4xmV8Bu+fo44rEv3agczrD0HE4290Skz5KnOx5mcy2BqYnOz+cPRhv5d5iE
xOBxeAhD+qeaXdyX1G0TOu0AuBDZB4dY9SnjPl4l7HvBo5GNlPM7zw1t1XQqc/2ZyRLp/Uzqp/2s
1lrmKNKUbUckmAJSrI8isxGZXUkpuQWI0cJE2vJSFGjl3UKSbdggEeTOlJ3YTSb9q2CH3scYionE
K9gY6xvIq8firCEGLyA5Kp8X8G9ehXP5230ytq8AfQsMJE3k/zYOnTAeG5oj+3bVfT5RKKyiactU
tnBIZ8GpXFbzFmDp8uGhbvSgwCzbGVCnVehxoXYVxE00cWPIQwE1WdSMLCHjVW4/JwbYtgq8VLDB
wMyBh/MBUNDMG6oHyalfDSRezhjv/sLhcUa5lYqv1gvQp0YLViCEX8wzQYwFDqO85J/GegNo1lUW
uoOdHUZ4K1TWKOsUaT6YkXkjJ3On+aQCkFs4waJbQSFGOTynWi3y5GTH2iMVvTJnaaYltAobf7xX
fdvieWXd0NU5pKvuzUYvd2M2Q3LDbWbDdwb6syuO43dgqQtAlCMTDWX5fr0gRx/PKDFAiWEYy2F7
cEc1CtFm2U0SD2mv8Ap74ZIj/V5Hh/Est0MGvdIzbN5TdW5mD3q0nS8hSjwUE+7zPVraHc5LqIYr
u1xrHo8piHDWQH5zotCjByTdmuJ2tHvADV70a1SJz02M/I9HDeHt7JFYygQUj93S1LN4FDxjpa50
sNga3y489gKcP8EXWbnYeYwYlsLfFF5Ks7r6FUiVmvFq+NW5ZKaV2wwLrHnFKYmw4YSLsT0gE2X3
6uPqeCRVYOHRR/sqBRBkdQna8APn9PFOpL1+XZ+oJU26J/3ITiqnvDrgEjNpKr2Vp+6dh+wqzpiA
IvVgzQpvpp0RkxiZWyQ3vzL8lDV9wRPWYXBnsidPRywlKBs1COQfBiarNCn4Ab3V9/G8/3ii63/X
LTTC6aV5Dec3gLVz8atzcSZeq6+AltHbCh/4s5Lo5JijIqtFOAnr4J1dYjKTd4xGBRukiHaLbjq3
PEx2E++2w1zBWQK8cvShT15bI0oK6/6o03EnB/DLw515PJJZKibRIEMtuEQrkfNiGYBWC782PWNz
XZdn7WbqU+2FrkLshH+QI+yjwqXqXV/vkKBqdN8lqYKBWrcg7F/P1yUATTN9w9UvYZKQhNqhVVdY
b9GCj5OBNF7VxeAF6cuueiIBGj6HPrlNB/RwUk4egT1wkrTXDH0mU4WWum8i0AzXlaJOBtJG/EWi
J+yGMhrouqvVqrZKc+9l4PsKOzbJw51+BE98F6ALjl65cabd/3dTxM+VCtLuTJQNJVt+H9cmAyfj
j5bdM1kiYuXw0F5uPJ+Km6VWjk825NR5sZatYAUd6FGagStiPj+9cfXhOL8Hqwym2Co8I+cCwjQ+
dxCIPlK4dBMNqtR9CoZpMrIMFNv5hCt0YJuJdPu6ygDdfGaoJpqpMnIQBQdLRN54cw+70HyBgFh8
QXnP3nO85tLfYdS8ZplN6kD8K9+z0pV606eGyetobiaaRd4C1x5PY4ZvybXeNYeQsQidMdlwBOv+
xvm6wUq8TY3TbUoCuenBFp9vR5wvSbhKsqcHJkB2bfYf/epRTllhRA+h71E8PiRWapYQrtb/e8MT
S/S321cXQ+jWnfskcdK15ubWsbT7oQuDW8BbBYRorr7HywOCdfehw26EzRXvn8BM9Gk3muU3q6JM
AQgCvESDSlec59QEYVGACsImOYAPztkF4fo+8M9Q3Ry4PWhvpZ/6DMiQuGpgCAQ7QTXr0NbeWzzP
lwMLOF31Tn2q7a9wkk2/iO+ApBog6d304Veushsx2w8MGcKmdQWVC8S3nMlzWMsr7fX+Is2GMdXo
TgAwoyVzQs1X/6WWZjbPv9SFuL5PE18j1YHh2E3DIUApAyv69BhO5/AkMBIJyo69cut2mxReHYUe
zt1eBIfm3R08MB19KnjYM6MPJkaxLj/NI6t6aXgyWley34+gZDfRr0iyY6YwWAdyx/jIpv1KXt1L
zLuGnPp+YpYIATYkc2Eekd5+seyLyxZq0oU04RZNb1/pF+FCfR+vMnqzX/d3vs8vGfu4sio4ZKkp
758beZXMtHjKdUtCu/oicNLF6FejNdVwEtV5At07sQVfcGXVSl/Ch30feMFjZmY3BFHi94OLBASF
iQB2NK/4eFeh23IvTqDgK4SFqoTx5ZBsPJ/TIPVrjoIhRqBjhbW4boX3mCH3lk0LAX/TrQK4XFM2
ZsqSCIl0xQFk7GWAS+hVNCdxQt4zZPN2+Fmbx+dkMH0iNScSZmdKYFsRpKVItgqNeFYvlWOzV+eP
FXuyT+OlYtGoN7AhJQtLyQlYOs0qLwxHQcd9v04SXzEHztxtls17r3TaE0rUN/BDhzpylPWTxPw6
FaOlTJIj0pwG4CEwllFWFoUytdxRK+uVVaxZSuayRIGa4jvwyUgXKPWrSBUoUKPdX8QHlTrDJc2A
bhlXOIy2RpktNjvqP5R6Kf7o80Lh4bA6isQ3GMs4xdoqeAWsmDWrgt4aTnPJacpJgwMDgC/AEbC8
nh5sEQA34D4gJF/KwmE8Qr7cEQOxx22nAZ9Ad7rGrWo7re2iMIvYyerVlc4DgBjqiJkFGpb6HMS0
3O4fPsOnD0hCu/jtEexLPiu35zDKRsyVX4TKauMJOS/HN3qYFBCjnQyaH/gpBxp3LHcWD2zGLMa6
ufDhmd5oCzN8WNWmYkNlkOpYT7bptMobM3ytAMAy7ryH3HpbShMozgC2wfK7+bsxhzBy0JZqCK6x
9dC9Lq5LfUMdFNg7acceUhoXWV3m0xF4IqhdVBFPhJHuqz1pu2AavQzY1fggKrbO1uxuxnwGP8KA
gnmR2I4Zci8thqgpCZ7K/aiaaU8zn8uAdgn7m3AmuDw54WQ0G3Iiwb3a4xnwY3EbTdoXY0Z49otp
PQ228jqbJnOiJ4wCY0Vez5f8Ffk82JSzEpYYzsdsoWcJ5KMlfDhf/5C3AyZMmfXI+pzRWw5JJLew
BYafF9nPtXEIj9J7F5K3cMqAhhA572ftRKWUPZZX8rzeTJLdeKbs7l/dE6DYVTLFE1FxTEIzG31p
xsArMTZOARdLnbz84ZyAfjpruxSeU34mVG3hBu8BfsMy3QbuwOELITWxoyfFufGm5fmcbHvQMSHl
Bcbz5+ATwafl7NteHv6tMNfGIp5DU+s29XhCSTaAkGfFhOmKlHN7f+lFiwWxNkv4XjNW891tFiHs
hYPwmqpWsB9tnyOz8QQQNvPRBITsvPGkFR8NZMedll230eaMHi3v0+p9YHzJk9uMFrvbvkYD7V7/
uGNnGJliMJUAYIPlKf0/X1tCbwbtpCXzGpsdVL2Rk9ynFKxBgVK85jsleK01enLZsJ/gSARmUx2A
hMbTTqGKQQmA0YjZBDBs0UqjSQMSkzW3spSHXb5A/hvjeMOIHiQvyiTm9RMgGj/xjcwL5uOtzFjA
hcdd5Q5bSPDNMUNmcInYAKbqAGCIL3npbaEBEFdvKylzb5+sVS+3z2wC3Jlcm4ow3CDFJPO9QcHE
vhid30t6IHQ0F35IwGhexvdZEE0+9XXw2pFD824H+EMXumj8y/XRXnXwnXAKITCPzSajGk59wekD
ZlXm5FwfImUshBnC8Ao+bKm7wR6oG6TW0pde+/v0mbkcqPRKrBJhwSPHZWPHaSPSdxPC3W2Vj7Dl
WFYMt16CDzmzx6FL8yDnbPU2b42SCaEDhwbiCIxZ8LBBTZIgEkdFCtC1DXaSNd4IfLi6/JTPG6Yn
gEkWv0CIfcBGi4bABcFvPLQQHi9EV36gRX5YTvg61E0hd0LJuWFxRa1Icgk+fPOGiQf0l9XwJeEK
0DCMtIJ9hJXlLpTY4bUH4iszR1Hh5IabCANIvCZYXirgXLlLaOZFZK8ETSIvLxz+1Ycvrrl7ZyVf
gLwd+PcyJiu8r2Lyi+CNYptwneR2DrhyR0TvSbgP/cuzOIx7m0hZ4yHzSejtRJPY+VmBm+eS5XZ1
nSE7YnI5XhJe7+WE18bYRPNmxGRtkYGb2fExeZch9McOMZ1ozYdQh06WTGWTHhbIw2xK5Gc94INz
+Hz/UeD+wocZDoonixUCFE28vGezihvv2U6vbwUAaH5XVWZpN/wN4S775MTEA1IKtCa3bMnlpJQY
OVSGvefi6tdbHbAvb2C4I+i1sEPhAfncjDTVBKffwusEfI/jwzGoADUP7MuKNoslBHbGiT1UAOA2
lJ+Q3/Q4x8CD4G73Ppmh0035JfaYIpMvfxalIXrf3ljRWGO5jplOLsdTwLNnbEGBwnbFWemle1FU
S3vl7uBQlZlwlu5Wchna/SYzOixF5v0rnj1PwUpf1fNoSwPp9hrAITsURK63eqXepikOQh6yM1fF
PX2HyAQZ1EvSMfloPV/EwE4ONwaUSaYu11WyqLieBZQacDnBlhG/NS/LMX2R/Pth2EPZFfflLmYD
ALxndssZduendxYQ/WpGn8IaQM2YnV/9kizGM1kwh33aCy96EiFabPrM5FN8gfzDNgJyEeyhMUO4
O2yvJR/CUMimeMVPwzcFbI7k55t8ka0UyVFexNxOYhMkLtuceJd4oXcFTfuSrtKV6HdwDLZMCPYH
yXA1OEAbZRp6wZIti70TfTYosBApmx+obwRWBErv7UbJAA7B1Sp2zO8PKjk7/5TwIumgCRJlFhxG
iqk3EyZvNMDDjQQYdCassTPM35SLQLUU+tuk0M1YoLNt1h/K9CYQ6qxsZ8xUAZhPE07F6fWUW9JF
9Mu3O1A68eXpM8tBlwBesxWzh5qI0+agXVT4B5fArz/qgYEtO2cFkmawui9H52gLp0536VROmmW2
l+yIektP3QPi1uWLDaRtwC1zEKfRGHQVahG2ur1fVmx3SGQe00KFossVs8rlkPowv7cAEWbijzbv
XB79DS5K2GE8pg/zNfTbeTYDCaED3eV5g8UmcK8wW3+zIGxpKLVMhVTQzaGvExd5IOEQgQTm7jx2
QMCZWNxFHvtcvgJ7P30cG4dLzwMXrlgv7OtbZ74D2bS3jcl0/FEzn+6BfsXV3J0xnvELG7o1ZLls
wdvcV8XbPmPUkinizdWLsVSajrZMVyyLSb0NX0fzYtMA5BfP5Tp15LlCyzedDLD0IQ2mi2uKdu0W
cyqwrm6Ts3oxzEFwZy+gI4dCupni6CJPR1Aa/7iXQAHV1ho8SaYXbJYmskgeyRQ2r/QKJo8CFd4n
i84nFQ5m0eU2l2Yj6oQ+vOiBO+Y9PGjfZK4XnlfIewxtJcfCBgUuQkEVZ8rswfsj4XZIp4M1WD4D
cw5xDZcZ6j+fC3rxbUYm6fCuHYWnj/p1fNBWtQsD8Qb+s3HIW0ab+qTZ/YXrUfrE6MFuTdqTA01Z
+FTHOHRPXNfMdJ741Un4rBBDsp89XffGgtwMrxBllnyRtwiHyr2/dNvChm9pirPo2G/Uuy0cmymo
5rn4irvI45LB+rokL9Irf46s26c6UJLZY4BgAzzU2xLgVC9d9Jd4wMgPCDYShXwqver7zst9Pog4
G+D6eI/hSoCHhR29VwPJfcuapXyCLlsMf7weyEKaF0L0DtsYLvO0fisslEtX08WZxcX/2YevZ1G1
eSCq/FTsbYzpQbeLveumvOQ+3PbN+HJ7W5HQH3qfNbOe1IuYB3MxsoEMWzdCOATojQDlk1+1G8qz
4mJEpVtiRfQGn6A59li7Zq26FPjHJ7aUmGScgY1NevcKe3f8ni6Z3KeiAl54R3EMhO+536dbkcLk
/rYtltX5sUdfa5Y7dN1HhfaZK555e0wHGly1AkpC9xXVNuyRUNn4updtJTwgDPeG3Qq5F1uyZDds
NFj3rrHDDEMxuTItYT+YaYSdzFkne+I8B6/FZ7bg5KIm5Go8fMg8JAUg29hI4SB+wThAZQK5M/UZ
G5jhMrHDGf6wZDeOU0xmdS/sx+LNbaMh01ykb6xgT3wuUE4bbg31zVNZnejMrDkz91d3VeAi1J6v
rFAnuJgfyhG6HgOKBRVO+RQD2MYAiZoxSCmKglRCb34AlZ9QIdMMXfSYRqicQ51iKDstHtWRP1zR
0m98wELTm1/iiUXN0q4Pj1X7KdPZ0ejtcR9bGGnDhmTm7KAcu5SRB7Pf8xQ/1uHNbmCYv7OPb064
tyxTpz7CoXzj1K25tf0MV5yx1VIpvu3jj/6sn1TderrypF+Wfn6JILTNxRWbgye9E8pvFA08tKwx
8yq0VOmVAxRkfR0Q0fLk6YJBtksKQOlcXYQvD7pY22AP9/buCw6pGBnJQV2qcBsHfnDBDkFZtRgo
aqaxMCbZnkx1qCKYKligTbTUVjf6SCvhs36nLqcwF4KcDP8bfQY7kaieLAt4y0TG+6IllpEqTuoV
Gzzz+pEDoL+axT5f1nuKfIKXizCTe+emWJJEL8gd4a52sxnFrajp0XY56SeJelRoNwTZDNASc1uW
QBvtS/7zPEFQJHKycB47hnmXLDgpcmbE7vRRz8/G7M/UXUOf/8leM1efKo2ZrWPK4LPybdSZ0jzB
BIoMwLBLjjoElSHZ2kl3y0lG+hFNYT/axU6f5svQT5bZ+rFM18VrsoVTeX4sCwTy4A8qCO8UIVeS
zVHfDSunxgepb8lW5q14z2j0sNO6u9kJ2HBLjBk2IDauvzuiOwh25zZPua16dlsiVhIP6/6mu9qJ
HgMWbWxx1tSclqjahnEJ15hHh8rLT6Vb4w8AYhEvKQGyHXhlctRdc6hD0qWxJ9OeaKE7ItMHF/Tc
3yl6gAvQ6HhZYTYU2eqAcqVlYI2n2yRg1NyCU3OEasvFyGaPY0vRrLVRPVNovZ+zmUCnm0IbFr8O
NbnapvTqET++cmSxDnVu4+0+RVbHAmNYJE9zCnEr4JGskyS6dLlcddtMWYDCHYkjLgi2DL8tWgLg
w/SjXwzg29Q2vG7I2QZ6p0A9sZ1R8B6gN8DK9ZeB0hsD28RYHPiNVZ6lU7LMt3fMPOhOIDqo58/Z
08Y4xCHtmfaLdvan/MnqPu2P3EcZDPXrnl1w6XgVNGpOr5uc2TXRo6K2PVE90Mb8w4kYxpcg4ybn
eFZyb0vgveWNvsvodNDKpCm7ynALuGIcxXmYJEtODfzkGiK2zMlxc//2/3B2XkuOatkW/SIisAJe
AXmvlNK9EGnxCOHh6++g+uFmqnRLNzq6o09XnarEbbP2WnONueo+L46/YZhzQCtZBHF0WZoDdZni
mLXayDO+0Nz75M+Ptlht7NNlxdGPQoajkA5DfzfODvEh2THnGF7FR/wYv5WoTTB2AII+jjf+ISws
gez4wZ8Ns9adiUOyXNpHK3IO7ZCFiUlf9Auo4bGFKcpD9YHjFVD/2qYo+FivOe/uNFt/jBe8ihV2
Vwdx1T52hGjM/T25hMDmJ7lb98GLXs/Qbgc+/XkVvuHfDOu3/oYIR4jlTU2SLZTxsNXpbFDAUFfV
D/G51J1YXBPZpY+koEX8JPkRjcOKxXgJ2Sa/wb9E3pR0SeE7TTwJe1vM5/V3/sgf6xA7yNa41Z0w
cYa3SrkPK8dtuMmH2V4NsNnLKpAtz5tm8NCf4++L5OgnlMWsSWP+yIgzwwQg9kyyq2djaxRD2RL7
Gayn0nEF+5w7ZVUlw8xPEBnzfJpgZ+7lM3ozp06c7FEi8e6PS17yW1SOqU0kxwQtR0WMqzHJCG2h
Qls1KzQLGG8HBMuxPnQrVhzR8cWpSFTUWspJnWWLmFON4OSnYKu9kFzWXsITTVPxuhsKPU9UJ3xO
cQeVdC5CAAS6y3PnzIRXcQhlcRNDjeAT/BBSefN2wetj2T/v2kdhD3ZexsGxORY7YWrgUpUtasLv
Yrhbck0HY6LOZMxSoslwL9TJcW+djvi103+lJPIc8yWCucoh57X+yk6Xd/Wg7czh9oZSm7kaHVyb
xYR6OP+Rpv4BMd94ePtzb+d+yE70gvQRaxC2vJX5HbzQL7hKN97RPzCfmHYvwAJIrNLAXa5BET1k
C/cJlN6BUYaLDjELm9s8pEXDRvVxasfmPlyKM3/pLo0n8vAUqqBhzFBqMEw7FlpYytWKWhFTmDYX
DmycX4iJt7I8lp8yprW3E51sQW6f4vLYHxbC+FV8R0E7LZ4y+021WOwv2/wEQNbzsZ+K9+q7PJPW
HQUD2da/WkD9JWd22qWeDHIKW5ZPNRjzMUf81opfDYcikLrj7JUmPSscTgyY+C099B291cNgmTYl
quMZO2CQYQVrpWN1lvhW985HjtfijOU6JtbnTVx4PbPkITMQy3CAXvksZqSQPvir6nu40Oz+kRIx
J5qhMhjt5FWX2PHsQk5skW7SxwFLLpMnBuZ4AdkifV/giMKaDzBOISuIXRqyCB+mZvUR4+JJT/RH
/hh8upSJiYnIuDvxmhc0eDqOJkHIgbBVptqpPVWCXbNmkePgfCRvWekO6RtJQbKLRB7wvxUYz0xl
uzhiecRwwMuEic90Mj6wiGNFxEX5m5EpPZ4/N3gAIY49jHzHT/mI52NvpyiM/bcnPXZWYCWLF8B+
C84Sh2mz021SAsWYAX+Yipw5ZquXlzGSp8+3N+liL7CDmBKt7R8wVdynUxrXycVsYczOlR21EC4+
3tOVRlrn9NYcu9UmHNF+cXYWD4SOsPb9oXmN03FndbhfTL9JAlSzfYynABIA+9M4Dbqp0T77COfP
ojTFpIiqztNjhqABsC8k7G6KglilpP6YvO+bZfUePLD3MjxrCn9CSM0xJ0O9NOfmvJkFBBb4XrLR
PVweHr7dDZMbd+lpM+uWM//1m6HLwLCoOn4zKr4jZ1YfSptWutm396Dt+p18uDx9nzX+wkM2zexv
/DxIFqOdwEhatfYNiJiysb5pMyFx/krj3QmULkPtW57hXrVhd4fps+C3mnem4KlbBpNvTvohgq0l
PxEaswhEVV3los0rOdPQ/RCjsHC+myW1npMuWJ815oJOM1MHbYX5QrhEBZvf9r/69FCI1nc6/TZb
MOEPVQ3z2Sm61Wx/KS1MQKk+f5ooleeUSLFKcC4kD+yW05mN5V2xBCmNPTf84VKasCKuQ2+2N1hv
lHrMCAst58LJYA68d/eZmA6FV02YIzXu3s1VEO3j6J07o6xfOp+fYF4z+6S/PXzv8RaIp3vazuIF
7ytApeEDEeb1IDT0GTyiM84BxRIz2nvnU7/TbH9DvmlIsAgkWREHbf2VwrU8634Q9XF7VD4oV1nl
opsg0p4Idzr9lBsa1V/XudLvKqXXK17XdsdHPJjX6UsfcGL0Pad96NbHyfQwnr4o35sUgBXKDSQn
HS8k2s5my/09ZswgSP2tlgXPN4KEq6jKCArF1RNXsZj3mkTHfCmsy3LTIubXpv8Wq8qDFPXqGpqB
ghVqiKzoonIlVb0Enl5K/QBtc9avcIWhgQk2NqG7sQW8iFI4UwZ93b+vKv3dXqxodH3R2EZDBrSY
oavvR/ec3I0M46KMetJeFSfABvwoyRPQ8fviDgLyxjv8eaXRlejXCKQGxEfZLrVyITQEzjKnrvPb
v5/n7ybE4XEUZO8jXVL00VWjMsifWnWLfEgFsddFG609/H8aAv+eAb8vc9X21Om5W0UqlGld/nbN
B5OUTBaZdtw4AjmnZtIUd5oc5eEn/jU6eCZoLvRa8Wi/v1MpVM2oCGpp3aBulR6INaf4OI/JzTpU
IMke6ETpA2FfJo5x7eqOlv72e/3fy1+3EpxrPRNUkwQOFmNku7UpdEPvckewzSJy6zERaosSYwFa
6tX3i9y+i0ahyIHu+TETJgGMWhv9A2B9hKhrEggHMKlkRNCYWoc5rrtEaeKYIO7pSJwl4eJElRuQ
P9YFVNGNdpEMpjTBbsfBgwgvG58p1g3ZKypRYYAtIT+MLvFt8TX8ecpZCUUCamD5k+HExuSrfWIa
Tub0sgYLMlTWhz62VqBL7c3m1E5n34Poj57WY+dZs31nzdrpwuaMCd3+LfnghEkKm9aHyenykltS
b5+AKc0eBOdzj2yxsfyvBvNG2kYDx9VpmfQm9br5s1F+fiKSmHp4PTHllWNo4y+ChMeWz462k16o
PKSrz2IZTz+LGWpoyP4IJXT27nsr3+1l6ccXuRrqhVwMHF2WJefZeV0306P0NJ9ywDOs8eK0CJxo
6+zvrUp/q/aZXj+uebUU1ufOiNpS7pditskagpdgqaUcgqZwaRvtzrok/b3N/L7a1dSq+65IYrGS
1sqWYbXy7cHUhF4M3P2IpszZv1eoGzif35e72tXCRExaP4CcbwSz6LxpE06plIxGObo6upY0mqaI
15UN7YpGu2lI3qWDB45Gq5CCCLt7bLT1v29Jvjm7dVUELwQFl27/34tL0DSVkVfVINlxng20xJRB
mG4FlHVcn/jY6oexHW1XmTWGU3VnaZNuLm0/rn41wuqmVwu/NsR1QaMV1m74UnL6HTxC47t4wj87
9V/r6I+LXQ0tQ4zPUhvq7ELKQe93pXMGgDnqXkJK7W5jjQiAs/pDlUnkXB6BKDXndUVaqScP2Pnb
O+/99sjTgV1oBBeydLX5+l2aVmLKe1/S2kBrB3J7upQKa0KTkmmDIk8tlGs0z8/uLec311lDhXOq
0YLDZvn7i8tKDN7WYJ2N8NuwvMfEek7na+RRlF4K8sT6+9zbHwBSsz4C06D243+s1+zYr9t3bGen
B9LXSJveSOa8IqaIJuOX6JhZZC8VEldpNM+soed/5k0I3P1pWs0fWaPudZvdHLc/nuJqKmmmdtE8
3+2XLf5K1JTJFFIu77L/aoUYTC7gphoykdLvtxUnaaL0IbkehWJEPce0FjR8hsAbGZFzb6uVbn4b
ExwU5FRZhPvy+2q+ltad38bSgAsKaNbwBW/SddO8gIdLydaX10KzHmnYjHfv3K5tUmr/bwbmj1u4
Gh6xEPil0BcSNFxtq28b2zhVi6GHcIg3ULKk78WHZNcc1jC7YZkcdOL/voWbWwCNaUPETWf0Neaj
1jz5kjShSLwTYXRJX8gKd6M70+DGCYO12AQHP4DoIQQOn+JH9BtHXhPLFyags5RQwVvOuhk/d3b7
QfvQ+p06qjUnob17kr3xE3nFwa/jHgdRHd7lXyvSj3sYujh/3IOSjOr2kinCyl3j47b1j8km2dAK
QqtChDe6srxggqxmmDC6OzAQj+FO/L6MrPCzXwVLrH/w6EP9g4eySudGvwl2JOxDlDvTFuUHmcuZ
MTmjx1kG+M6G67y5M1Zu0K1+v8OruL4U/U66mEE3EAClekpoGJpPukub0anFQ1nCVm2KHV6jUj/f
qe3h3+NEuXmA+fH6rmZL02hF4HXEJ5mzdtYqtUR3Tg3NNg+HULSmpcWetQmth3IdOGQIlnuaJlpW
1H/fxu1d/cdtXC0Rbh4WnS9BE1PTZV7umzx16pRkMZlpldayhipfLR/90SRHKxaFbzGS/pROp26V
13sjQhEq3oui5FuvBrC/NqB4FU3/g2j+MbKCQAwTwgqZ1tfX/IVSFL600XK+M22SU9ZYmJa2jEB7
OC7cGRTqrTXMxGcChjsIG/psfw/qIG5GLXFGu+zkxQUpZEyuWm3XNRIVKDUdNfyyofnfp/XpvM3F
HaS3QsOgTtFnHNlacd21+kRN9adRRGVFPblFtMYVxpYz1Yow3rukkmMo33m37+tkUsmcvS6oMHKQ
sejeulpdAbX2G0KInH4TJDxpfhJa0e5lxdbCM5CH9s7ZRbu1YkGT1Wj9BVz6l51H6SdNASiG3vjy
AJNhfxa7mUFQJxmjRZ6fF4UYOFr6oY2e9aDdGzhECYukj4+KK0zylgRr736L+HbFSvicq8k6afRN
pfZrtw1fYnM/mFT0GmrpuKcCGrmrPMZuShWmtPjaGpldL8M2IQxmcoKNYIpDlvQUNMidtNGhl/Rv
wX0ou/yBYbaoXH/ehuos1D10aPIizjlIFsmmTisrUtAVAWoPu0Wg0waaHkaXauK77ezu1L21ewNJ
JrFiiGCD/kqqtKNQzkckVfzwMBAsDZzquxO73b3BePNCpkiaY0ir/LV9930ZtGIPCDeyniHiGwsE
kXLqvIcFzSViYSFGpxfxeJzPpyu884bD2zh+exm/vYlOT1eERXVWsUknD46mkJ4+7+x18t+N+soI
hIqhjAYPCtm4ioCrpoxCL2/7ZdZvIh/VzqWyskB6P1PfTVDT9eG6IpVt6NGk1b/Edm96W3+AyjB9
vUZCa2K+B40HsIMcskSLMkUQ/yxPRuZT2xp3otY/UenVhvXrbq+Cg3B0TvrcE7lbkFMhRUd5K6iU
6JEpiDquavRMVuqh6kJka08ZruD+a0w96KxrO91M70y7W6eHX3dzFQOqRW7q57T5kxhxfDvdYs48
+Du+elv9zne6dXiAP2vi4YI1hWao8u9V7Ry0YdJIXrfOnquxsKVVdXb5kjHTNLaIQrEKMiYReeRu
emdzuTk+flx3+Pc/FvJLYiS13BGO0ermnBfScohAywU5NPrmZZLY9wKjG2vZiBTaaEQmcsDtXD1o
JgSgDepLu4yat9TcZ6yrIX1ZmS3qvYWR8Z3nuzFBR6osskepAyf0Txf/j+c7p6Yhe5FMjFIddI+D
2AC5dXHgjZ58fcByeg19OKBHXEoLqnLArIeq/5nMwDm7N56GcOV6dP+8l6udyzvXedGNon7VZ5Sr
pacCib3aUBZB/SlQubZyGlNAncS7jp6haBkWol2wNv/7ldwICgECyWByJLhKAFSvvngYefnFTcQl
eIBaWPAW/PBBLdbuvee9dfb/daWr+XP2FTF2U9BmA19yjTMaQih83q35obSm0400flPG1JoenOU9
PMOtmImMJhmHAQfEp78K3dTCFYJzS4xvTM1J1M60d2EjICtCamhTs8EbNl6jPgVf5GEx/u8X/B93
o+sPbTCHJQULKnaHq9i/LJVAbfKISbW9SNPOW0sf3kH+7uh8wFH5iIe9bKuIoPfdK1wbd+Lu3M9L
Y8ucAcMBM/nkUuRxQhmJcDpTj/Jc5+bTWbmgoL0RNqliXcg9Kpx6d+0hZxNZy5icvjeFLS4Hb+gZ
DpD01eJuuRyw3AiKtJ3nRM+E0PQzghWj+o0EfS3OUUdgmMCLaZEfDbVBtuiFit4WU3T6P0j59hSu
AVx9yRhj0MXAelRgXgLOCqYIuMoFZTQf7a1HDdH8FI6jjbEp1wXlpGBbYciwDJwWI1XlOHSmGwcc
rLlBCvXmyoXFf+80Pcygf734qxkWtWYeJ91F4rjjwt9y/KO/S48cWpwAMjoFFmqj6C4OKRsx3Wr3
FvEbl2e8yTIMMdLMlHR+T60KOo1w8SFFgwmoV3QPTBBNYBI8zcZcmNB4gDSdJ3hU7fT5vwedPKyb
V4/OtQkS2etxm/lDdPux0IVZHmPMc1aOuTNY85BaOUy/qAavhrza/nP5+e/r3VhXSdnD4RlSF/DZ
rx41yOTMiMphGedMWy2oXLFyxt29D3pjsRoqA+aAJ8eQ8DqNlSTyudYaOTzSwk5z4oZG+kWHOfBY
2l9WxvPCDvfBtnhipP378W5+ScIl9g3qkH8lsXIvFlJIoczVuWoH1tEce0ekNHc+2r2rXC2QcW/o
ihp2A6yGmgEOnuS7KKffS7TfqsSRAtQ1QtSRgm/H1ccq0i5K69SQ1x0YaCS5n2JPgq0G74LEoLDU
yb9fnnIjqBjQaGwv8hDK/KGn/RiLrSSIYdCOuiVJEHvkktkJEtsQPXp9XCuhj1HvaGfVX024dFKE
WiH0O7RczWLUEemFYXm6GCPEYqWxGqXGGhMzOoDUCLLzQdfzRX9RFtQ0l49pm8/qgnKcUOMkH0af
RuUiSsLsWjHGFzN7rDBU//ez3drUKAGaRDCkVgfW3O85HkuJGwjxwG5t7LWz1WbHuRnaVHt0e2pb
NoXy7ilfIzS4y+u8eWnK4qoog+scbuH3pauU/VQcAalcPk/W3ea4ZY7Pdxll3BfJHts5e+l3NaOm
fzdveOO4jxcvERQVaoU5fxUzqKYQG6GIGUJtbE1MzE0PGbs3y1FNxb0dNPG45wzT+qM7K+qt6a+C
ktcYu/B4/5xufgykMpQuRdiQ+mCVwWKmCBYDzhx0wT2Q+g2gHzgtRivQdh0/2utzUuA3qlv1SXfM
MBGkXdMby+oERl1RIDLGx2QABC1CuiSQobq2J9Gejwi/1CdYsb/h0hpOMg2YReStSCMUy+Tp38Pu
1hRmMYDliLGMxhHhath5qmtKfYJggYT6pp1nx2IfT6LPAIfr4s7a939cizWXIzTru3b1tYW4LULR
qxDFkZZFEE/BYNBUBhPX/vdT/Um1Xm1aJq67OIhoALSUawRtI3R9mJxbaTmw63N67ExtLuLNTn5p
7rXroYBV5+pJG33hF7RoQtyzhPok08uHal0E9B/GFZLgmNVTqednyNpD6sKXqycl+QofKcb65aa6
RJO6IVKB6RnRRo0GrVA11LivFVAqqK8E/T6+pNM/R4BimsftKSkv70GPbUzGPeny3BT8secGYw4J
YmiyGIn3iHrDGvz7VUB2w7aHTwvg7S/4dNDmaqC27AX9KnZk2FkTwYaeuck2xS5deE798u93b/69
SP+64HVljlGG7bHkemthdv429tJz9RgdUPSDCTjBrJeayWXhLS8bf9csxI0yV2DNmNvyGM2U5WCo
lvBvlQ9pi2qcyuYKv98FLAFS+t4hOLQrefyeP4gqTQDpNt66u2x5yY7nlbBuF+6DtNfWvFlaTvSx
qvBPbY3yVNijms0wSIu2Bm1Zp2xNpxdiP9LMeToOyT8HR31hLpp59FzRSfHQRXavWtnaOPhrYSXc
qR6O/o5xeEPMALwN5GENuto247OsKp1c4cnyYG7rFUYkhQWcfHFeGG/Bsl/BedI/Rntjr20h3jx6
9Hegq9rS/X5JD9KyWocMPPSL28s63gJhWfngsI7RKj2oS4ZqvE8+OH8t2eniQz4Cd3KZILoiQtxi
rDWnDbpbDY18CGDXpr4K6HrL1vouufOYN1JEPKaBjxHGnOTLrjHseqkUriaxo6EOwir5UD997SLi
xtTaLBaz709hRcrozsJ+oxJFTVgE4ohBE3qMa3GQIfFyO0XqlnL4MFDHzRC4FiSGspnmo/Vg7I51
TlS7UNreRgU9Dm//Hv434mVuQOPyiqqSIfyzCP7YWuSLXIhxQ31GoTjjvoKV44x6nFg7DgrBHA3C
ZmM7s39f9MbKiisKzvGUnQiP/rI0aqLRqDJbMMMkcjP1O1L37CowhPHTsVPgX13zeJcF/PceyjVh
vePGy2OSCPwdNZy7XIyrkU8w1rz5F3pykfFIa16or9xZw+5d6SqcbfPWbNKLBlVeeYzOBwzQuRBG
IHc9j/8I1q4XS439QiKBxIFHv7rS+RLqfVYkzdJoozEYEVHZtqR5y3Yq415ER762lfupKSJVNd90
RhBFo7L1p2L2FlR0ojffOnnMoEH6Q34/qZ4z0Hzc7BnZJNR/IT/FMIlkZiCay7A/FaFr93RX/3s4
/B3+qyLZCVR5hoYLwGhYoX8OwcTPXU2opGWujs/ZtFbTRTaiYZEtJ6om+GbmkXYnNJdvfaOf17za
25ukikShUb11t4+xyRyKfN46X5JUeHAXhFjpsZ0ndMxJh2BVgpXa5o/NqprH/lwPOcHfyz/eKCSp
g//UMCvkkagYV1/SV86+mJe6yBGoXLU1kMdqDIKPlIMOrkE4+bS5nD9lEFHYJB3uGfVQMvp725VY
/KjRMiUV6VoVVhTe2SxD4ipg84NWYf0sbMMddbTN83NiLaHTGJrDBhYAVs0mcmtpmTOfB68rexOP
c5ueYvq0sfQrDxcSxAVnRW3FLjFD9wWW/VWyYsHprWP7TijygLjdGn3WkCW+PnTbmmax9USnaslG
Hz4O/T5j/wAqbPPWosTPdPsUkfTNpp31TZf2Ny3cqY1FTEeqpz09LKuBuT4az2j6wWJkNvgfVKB5
/j1Gb6TkAU3/eEFXBQS/CY3z2VXAsNvdeOirjCcYhaBDREZzmVAUQzp277xxa1QMhluyLA9LFnHR
75lRdqWmu3pFm6DQT0e0bxXRk8wtCO6p0zHpTd5V2AtR8Cmr4tgMn2tiOt07ljkEDaGduWCnwpDC
gUaVShTuvpM/0fbV+oOhtipzopYYu+aQjPkxc3knrHSqDL4P+Lvbig7lk0LD54UGSE+eagn+nGsJ
kXY/LrRJbW6l8CRHczdaFvW7dBnn/otPJ4BXveIIXrE4SeleA9rTgI/RrNhYBIFnHUP1dG4aGnxQ
locB/T3QLIMXE4FrejFOWcfKFdIfh4hRNujgQG6ofJG7u4QwScHtANNMxnHbWW31mNaIDpuvmtNa
2pzaEDiJ4H9X5ryI30iCwK7tLK84tdmigvXXLoVorcHmxvoGFIEEZU2YxMXETJwzxVbBzgF+YfHa
WwakNq158dNDBlOmnkAWyKoUqM7UTA8esGxDsCJwN8mipk9c3/flC5A18toynO4SY8ZsZbYT09gm
gGqSM3lwMqB5wZyC79W0KmwSHdqFN4s6pL39Ju6+VMTxAZYlmWfOal91Ln0/FrO5e89/4NZmPXiH
4uAuYrpIsuv3R/a0NpUVv+iXUfyk8UZDSsqq+Wii6kro17okJ/a2uxWLG6d8ztmqOBhLmghIrhMM
gZd6xEX+YJfhPFNefy3sZDGfk15AHToeU5WxFg+NZe/vyUVuhUQKIZH2xwdDxY7k9wNnehU1nXzW
jpq1fBbt9VZApTcoMq0hFqTFcnYvILr5sApnWhM1DuV88eqSlcDpUy4v/fEZs2ppsn6HqUf/Ngrc
qckDF6uXxdCt8j2jNPr575XtxpF/EKkRBA5LPwLFK2niSD2P3KzncZfLbujWYtu11hPJIq0yP2ib
6a61UclVKxw0H+zv5f7fl7+xEf+6+tWTa21XjIS+o4O1m8XM2vSyqEfHVgaNdOdKN3S2PKiOYYBE
ScQgP/P7u4r5IIaS3aFIvV5vMSdDazWZB7xfA0OVkqejB+Xz8d/Pd0O8M1xVp+o8MhVSF1fTR9Kz
vpL6c8847id8W8GC8mC7Q0/rmNZf+87nVIbI5XpN/nm9qz2jx3KDAitDyWEXN6Zr4/tVPR37mTW1
ADM1TmbZp9OMRqAHbFzAgm/eROuuLeoNqcbvp75612RvwghPtWYZjfSxAoHJKD40l4jqouz1ih72
NK6WvmGMUdBMC8I8jOO/AIIWRrBtNLgEnYJRBp1go061GgMhPvD+LAyPmrkV4cldUhBfBVRbMNKl
f3Gq5FEW0plcGYhg8KqROzh+hiyBX5GssghXmrAz44ecA0YhCJM+AphoooHXzZlQ1wDozsEpT0pH
Cbptk8QLfpDtm8aTOqJ9re2DSTKKpqOzsncj6HSXepUnsp2r+p1EvywOw+GvzwdQnQMKITEh4e9B
eglGudiHbbi6uLjaZM3ELH0qW82DG8DlbryJVHpfolYv04nUNW+hJKxIVIJAA/ycdvP0ks+0Kp+p
Ip3Ubriuhbez8dQ1wrJJu0nY0hFP/JqtGX3UWc+FFZmfKnx6pP3RV6yI01FxFOKZjKD03E08sbIC
uDClsKAsamBlrQD4FVoHfTVYJwNmIKL6NLXdXHRU/nBRniSzX8RZOPFUY38O/UUZb8kekJ57NvqD
mUaWXrX2BVJnqa+k82jX19FcQ1mheud1prtAw0YDZilp1q6/ivI1baFmMi9xV61kA4tYILRn8Sn1
3J2nEVq2xawG4BCBKr4UW7MHZLTPSmzuF61xVAXhJcpeKSrnnrdtwZFKpvkWk0yp2mIaRLRB5gF9
x/DVSLzpveoIHhgIHXz3GTeL+luGQDoyx6JPHU9N53IAxi0MF14CHbWe5AHN6pTIhdqbqDQ7qvXI
jmX421AEMmqbPvUtZBnaOTuUPl0MCJ0DyEWXL43m5PNWDnqraZ7V+sEVTrmRwK42/OXwN4S0HSdc
g2X5KSEDZtBvnGdbX3xWPQqQcO4SceJ9SBK6suBN0KSJNcGT104CeBCXh8LlovszGPvymAwMP85W
WdcvfXCbxN548dBAr6zz88c5OBQeLj7upkE83PcLfjW+AN7IahBRyZkJQyytmXbZd+M6FUgyqvHM
E0Jr+A3Xe6XtLw44ogB+5vP65+IRLH//IhftKu4yxapzVGVeudbpLnVN1/n34npDmsgyY0oa/zVM
clRXy0zillIdGmGPgZ/+0D6nALUNek5PyaHeReNkDeVNnbuT6jmVpjSX9t+BS1OKLRh2BdrhcQGk
U1hRhr3MRq/m8c7NDRe/nsrY+qG/QnjEqe7q5rogTVOvIIJZDoUKcZ2M6TijueYwcqbWaozS9YEe
zofB/tt5+Nz/VzsPykRc/EiYq7yo30tJYOQKYXTcL0Njygxu0ZZTG7XYo0B9PZ7z7/zyhKVKIGmb
RuhndH4I0Kv//RL+pK5/vAQSE2x8LGPEFTq+ddcOTJ0sXZQWVcpKpKm1NPEmwD5ZBXbclcHYwJIg
1YqJEtOHjXFU4z/7l9JOtEM1QIfo1RBiaFVF4wS9stNTrBHFCxJG0W6l89hLQDy+GcLdasvVFvqf
eyb5jKkFpsvqn1H341hj6ILRy1Ei7qA0k/OLJ5eN0Vn+LgAvcQy/0rV6gKk7h9lHwjV4y1ciII0l
K3D9Vcw4Lmi0KNf2WZrXRwNyE0ZhkNzeWS79wsEEIn3J+b9bY2cMNsR7OCuYKmzhmUNXUB8AIrgf
lx11JFmF7S1+FB9FDQnjrI1pfaZSCd6Iswwgxp3xBJcMTL1R2DC7stbKTsbhzve7LmIOL8NAuE0P
A2YrOBpfjSKhJWXja6W4k1/h3kP31BU7YhcAu/8BzxYi0AUru+pNqhHwWD60sc/muwWP7zsmHDV4
DYld7tQTe74HiUYeV18V9STwIUgq/IHQCTsIRgpMrF2+HX1F/YDSkY4SmDogVJP2ExwPzNJk7cEb
Rar3oX4pSx1qIsUK+7JRW6f94yJgfnCkqi97biqhwzq2YYmDiz6/iY8VMJ0xfQskdwB7TkYD+wta
qjnQ/OrCDjPnfKpAu2t2hSoD8AIGR2/qNw4BuAvIQG4+8qP+LsMGZhUr7Rp1CGQr1mcQWJmNZspu
dgLEnyf4dMWH0tlApz4zujh2FdQy0R+Iwv4mh5TyCIMDFkdlnNLEMR7YaRDyGYCb3XFPvYMWGKhZ
LMgQc0GQETIiM3w1BauI13h7CwI89jlFAYltdGTpg7M9NLYH/9CP1XcIdMDp6nUP6WZkDTgF0iy8
ksaRaEDhQ2C78YpjXfmdPVZHxbAhAm+N3Cb9B44XJGZhl1/9SfvS3mC5xIAoyPaA2SvH7aZvxpds
QL/Q9Y+tcds6NPp3LhSR9HX0np+gXcdr34QMDC6BFpfe0eAhgWfh+uyVdJXzBggy/IFh3IL8/ew/
gVRUoLGQ3GQLEdreyNZfxHsKhuvj61/jdziA/JjMaRsJSd5dUuLvbgz16qtwQM/gaPDviULJ+/dy
/58L4SY7FE+Rt11753VN1GuXpqQ4HBmz6vzd1oQlUjyV800nMV+zPJx1CYA4t5mFmGWp9atLOqKq
KcdJ3qRV2XV1cSZ4ypxk0FaJ6Py5eAdf/FYK09Hoecw78eTTHirqlTMihKibnSjDjTIgpMnFSh9h
rc32nJjyR8leW5bGY66c5BDulo9XHaBm4StxVciZMzGb5OqrHgIpIMB2i9f+PK4UdRL08lSup35Q
j2MPGItezNBpDghGod1d/mQ2ABEGH80Ib5aytU2hJg5nErj5V282n6rrzRX1i8g8cR/Rxybyq3Ze
VJU/8S+f5LlmeUq+B3fPfvaf/02blQIQU8UcL0kK+D+K8CT5PdhCZMHnLzE+KcGXmSnTJKkPiS8u
9AZ+czFLKnmsuw/0CHP32qzzMAKoACB39d4Mk7EXR9MqNnDDspMa70Gk/6LPigQIpc9iWtMCLIZ8
O0jXiTtPpbX7ERmD5Q3NoGY3JauO/HAqtSdd9+aEcVK7r/PXqvxu+tRJSRRFyT7Wayj2pmMATNKA
S+pCvU/VxCn9x5R0lQ/h5swlOkNyIG6U9XiGMC03O6s31g3i9bafVWXiuJS87gzFK5nCMBLp7B0h
pKXfBgffq+Q2Tb9F5klaevSwO3qnvWxeg76A93rnQn8y81ebu4kOgsyQPFQhrjf3MMgDoQvFcq1G
oNH77jljTssl4ArjvDY0126Z/NFZtUetN8kyYaaoZOegqroZDUdI/SJd22aM8eHIVlI8haoqMG28
eIfaAa+kual9XTRxVglT34WPyiaZEeYa72cPeYcrbTofp4UYGjZpZhc2T6s3k06jSK0LE0FoxkGc
7qrMn2BEB7PGbGaoH+wqPTty8ix0x/5SzxWRxdCEIDHCTKaY543B2oUWEP1K+pFQgvaLBLl1biuE
4fK9DsXrCuCfj/XzHV7VpTp1dHGrTO72AWZ41TgpQBJP4IBT81clp9YmCU0No40JyfdyZ826Tv38
ufaIhAhd4OIQnF0lX855HJhFpiertACgI+4NzHqCDC/THkVuBnGZNamMUkcEtJLSRlKJczK0BiIQ
JC7p6KSwD/0PZee12zjWtOsrIsAcTiUGZcs5nBC2x2bOmVf/P/R3sLvVjRY2BjNozHhMSlxcq6re
NMlfhU5lSfM+kv5XDwqtSLTD24L0UCQ5vJS8ZYRVXFnkf9luUYH8v3u/mHOUzWRETcAiH0nowsEO
p1rrzj8wJ189gjw/5wTwXcvHvRx4/+8Lg/xjKKa2qBQvvjDNnApCJ8f5nB7wvgfUx5s483x4cZIX
PDj9U+YOGwub8fBYX3vbLlkiPxdH8aMTVaxZjGQvXmt5COIqU8PxqLSanVrVf3XfYfAgBl96Zrpz
RRyJ3GasYRIAq6571hXSb6Ic6xpMO/V7PbhrxIp4FLi3SuIGknDf4WI6ao3TzbjmlqeI9Iukx4hU
IcMy/8qhLYxmvF74JK2E83Sirs2fP28RX63Hhqm4Sh4ZllCi/2X1mTPASTRncddow1rVP7VdJRte
G0mO3n8XnX9lCVxgVn98HxdvztAN8RBNdXrwh8cOPiSLNWqOafNm5N5crMXK+/eSu+w2uSCtjLIM
8VAfqfIfkl4ziYIkTZNDPCm2abgUAbYmfc0KRk3iJk4tR7dwBqy/FByK0G+se4PYluir6R/m5D7U
XtX8rc6/ZOkwFyQZGY0TWTj9KTqO+7XXZvGq7980kkbYcIzgymjpchD5x91fQIxDYKGeMpT4EIme
xFRgpIZ4ZDvubmRqwbz8FnBCjXdW89Z24Gvv//7y5OXVuDwrfl29F5dPY5EJR64TFKR+TtXgBpG1
V5qXHspiBL2HSR3HYyXCrO5TezLeY9KzSuVtkL/yYFy968Fe1xIUUxHG5J//vrdL1QlfDdArwDNK
DDxa9EsWr6JEpVH4NalOx2HeKuG7RFlhlt/RzvBtoUTnucMqrW9ck+yMkM40IWrTpmy9ch9/Htzc
hyGC5wN7LHDj77WqkQZ1OoRd8WCs/G/JjlafmNjhqvd05TrLTvH7swBi4GFIClpr9rGLbaypktGo
u7k5zICnbPWeucuYcO04sXs4KLQ32GK6UANEDLDiK6fOX/ax5epQei0oRaIpXuxjEKnjUgHbPKoz
4JYqotbrjlrk71UBK7YZP3Q6kqk4zUSZ5R0ZVXQamA1H0bcCQODLbx0JBQ2xWsSlSMqhlg5aB9fB
lFca4J8ONbEmJWLKvuPoKzDsRsjWk4bT9guEWUe2UmcoiTuoDVscsMbVBK/OY6+KPjiIBbLoxHVd
Kk9hOZMrfhYiY9NF4d6kYA9M98pzWJ7n5XOQeeKLIxECCWvZ4X7pTWZpznNjqPsjS69CSqnUwZIn
qUfVTihCGztjAoqg1bZY0JIRB1S2NhBMCBU9xrU1If/lXoB/gLh/WPuX9jeVrpXF0Cv5wxLROcLa
t9x59ZmeotfMvqpo/nMz0FSdCTekMgt9yA988MsH7xI57cao6w5i/RFDtYt60NatPD+SnJE10Bop
xI2M/E8cXa585+IF4rS87EtZrPKt06RBP/r9S++NtpZrqR8Omv/WlE8jHuJLizTHBM9Mb3mseUHC
MCI49fipRfNjG70PdXoshhTUYTdpnR0tYW45qSkYobLR47U3Cm9zfyzrR9jZVWPaS14nU4YFwDDo
KyTj0eqI2FMxX4NMK7cL3j3nqa3zm8o8dvQG3FnHKdtnnBKWbisZdm5+CaZCqw/sXIgEBK6iFlez
Roewsxv7R0slJxHahH4OMWHsIGkaX0axk3ts1uQvNXiqBx5lce6HNzrDm5rXOg7IqN5D5KnN86AT
rmCdBxHpjWmcNDJAm4TznXR57ngqzLWk3Yo1Z2qr4eAKRKLw65nIqcfIQv/HDwH9qv1JYCCkRghL
UiQQwXebUaS3+lph4JM1+jpR8YgP2nCtRYXTqG+cLDXV+LWn+ufqBZymNjJxpqIfuagGNb/Te2WQ
l9Vr7sL1wx3J7e5iAXvlOn9dPAtGyziVIuyHK/nLwq1jwxK0dBTPdcEM7vaYngkN6IkB2Q/nnshq
eXKTdqvMTn33OHbbK1f/y/mgYmDG9RFjGBC0L5bubCi1qtT5w4SByA2WjM5rTZjSVQHPX86H365z
sUNXUth3WWD2BwISxZ1JOOM3Tt+GCKfCG17zzZhBe/fmNzISqqtcpL9sRDARMZBh/srxcPkh1STJ
E19PmiPBVX27bbC+bFOiVzSCZnRXp8TsSC2JGDYmNVkK5Kv9/3/L9MyixuGkLLHGF2uJjrYNdaFI
7vQ3Ala/BByzmbme5sfs499XMv7cBikoVXiJ8L5MUuwvZlOS1uhypSTzrRw+i9q+pYkth9yJpJ2M
MZJwstxRWJMZ1arbmhjn+/gjqF7qliEjEznzNP1nOHeQu9vx0KAuo5bDKPtzOgeGwzA9BufJZFcS
cTzSb9uPcjogESHLrD6O8TbCjhcLnhYQPHeHz/pUvArhfxJBKsNawoNUdslomCZ1HRBdiIe5shZw
ns3eKxAD47VXbf0OmqoU70fpPjApXDfNBjjs31/QX4Z3kBpNJs+IBzkfLycZ8RBXE3zw/OGIOeg5
8vChLNfa+apO8s81BwMXjAJyKKAwZf7vL5aV93Ib+xx+ZNojrVJ/DByoNRzSwfnr35/qZyzy+7HP
1WQOfFRqf6G/9mUaMrNibDKLsz343TZaEO8ub7ZTK5x8KcSwltwl4SPsFSKuMJGm8tXqYWuFk2su
Eyf4XYGjC5pb66Nd+gpKxeBFRq3BZryapdBWyXyue280jJu5EDaVEe9iLd+OU+y2VFpB9SF7icwo
kGdNQd7R3oHW23r0JMgkpVQwrU4BGGBPvY1txMrKWyekYtJnDiISK9WDGYY3XdDtU5Xh/Vgfypgo
AiYyQMN2lvbuYG4tv9hbWOykM6KFVPnSRY0ZjqK5A+EhVv49E+jgZ8cY53JmiciOs33lE0MYbKwe
y/D+NSglu6lrp2aLVcd5K1rStsrfRBk7A9UAyWtWen5OZGGV1ttYFq80fKb6tw33173oYiNU1IFj
bOibI6m7SZltA7PbFvG2EYtXU2+c1Pajr5TJrOVntjYib2R8z7mxSSsVgYTkDY34AZEJ3r5J8PCB
7ayriIaJvE5/SYp5V4mK60fY6M3GqlIgxGVkX2hILXzC1DJHFCdPyTCY9aeVNFlujeZIApwYcohr
sUnfPdReJ5EoKSXu3Gg2tQMjXwpHkO7AehOtacIadlj306nTXhKNuE3dsGEL20nxSYX+KCm4eQ/a
jTRURyWd7JBBpuk7IiA6Dn9j9mRF5yJkZ4HqlinFR8nowWc8Gy/uv6OCOLfzhOJtCGc3SqRNCRpT
NNjKiv29lCb7WVDXKTGRfurFWXyqKkCEOAvdViRcYppPOTu4Ko/kaki3MUwNkbxjzbqdkB4Fuj0B
OCmAP4XBy4ESIktvciNi9Q2oWiPpReiR9eLsr6avs2J4YqK9lIoF40B/kLT6NRxuS5zqxeY+DL9l
k4kHhyXDiJFpYy+8TbFKDo3gxfjpjANoDiSpVSU/aKP4FEImzJN43Zg+U/lGuZ1hPkvcy/A++DQa
k4LADsYdPILqps+V85wtMJdUbaPWdM1W29eKZud1ei9W4kHFXU5O5P0EMjNMihMRQooIdogYW34F
NDIVWkBfwJKXmUmBKpsSzresZTK5KcTsRo2gv+bczdAesIh8hIh6HKLODUKQr0FJ72QecayDU+rK
dqpMW5jPResfZGlnsSgLkUmV8tSatb9uZuQXUrUyWcWRWLuVVtzKDD/7Q9oqa13HJTog4Q8TlVyk
sGGklGAUR8hA2W0MhENtpJHZBLxWvPiitlOLYV7VdMi60LG5nAJDt8OIQlp/yc3ameXYTfsMBoef
EsLFo9T2gnI3SAbLmYa6hgZh3icTHV435nabTE7LN9/qPOwa+964wCKahpSsl+V7kcKT2ku7Jpvv
gZq8YsJ0Wmreh2jTzcpGZdtswJsUshhyzXhLgv8iSV4ZPYlZTIVxJ8Ff7nMCVMz0+U3yqbKFaO0X
8kNjPA/TY9tphKvhXF8/jzmoc0quBKulrj4GGel4IVefdSEAZ2ZnU4fNLPRrSb2RHgQah1rM7H6c
thaRvStvIB+wEHq7tHDab9rXrGsAAcN7LcA0fSaVpDuoATmYWW8nJqznXGDCEDhSBvNDs0Xa3gTy
x2TukhqgR5qdoRnWjS85SaQ6Y9jcliUh3Hir6D0Aspk7Ssb2HfSPCkaYNXm/Y5o5oXnAQ3g9WsG6
IWGmiZ4Qma0rn2HhDSOuU6hjasECVdrP0jcL4pHeRCX4rHCoj1GVEuqYORYKO+JWjPyBDmmTzbFr
KMdSJlSzL1cj5NrRspOxOsbvjUgMgxi7YcPnGJqdOaMl6NeZb9gz2iR88Jza5CHk24ogcp+kFDZx
OyrJb9QPqnnXVo8N7gA0uSOgC2VQ/J2Z5kGJEfFP0Vq2onWKe81AzzRP6VHos1VjOA1flRBOdz7j
rMYqPZ8vvZViT8yL3bQ0IHTxBIr1aznFQoL4ycxoViOkKnnINp2q3GRht9LQUOVVc4S0vO8CrQOn
HBnkmY7UK8StrYWgvDVLxthze9AD2Ocm8P0kCuuwHW2lLe1Ku1Miy8vL+j4uEi8WwTV15abKzEOb
Sbxi2WOSTeC0YXcM9WbH7+GzHHuNFLQcVXCQvzV4v8nB0dAwHvHxk8eDtFXhm73PTbW2tHIviZAB
AsiZERkhujystDI9q522QQ2564K7IYR5nSFXy7B0zRuHztH182IvZvFjmVZreMTOMqFtu+nBsFKS
PPG1SZL9AIu69mXHYoQfB1+Smm61uNpZBfbvc7YR4vC2VR7G3jhVMonSgeXNY+zV9WEexVWxpDMK
JKGrpMtBjxoNjq8wS49dGb9x1W84IStLts7xWHthOrt5N79KzalPdmRRG5w2/SlPUhuE7miyb5Yj
mcfz/TyTfUeGqJRva/Ok6cW+qyzHmjQ3jR+kacmEwrchE4+JKbsiRUoKjBx3e7n8zuhRcs4/Nrrh
vpLyddJgGz+9aa0BCN1urcy6VQ1MucgMLj9DVjLrO+YAjYRbA5vrEBi8yGpHEIg3VB4T8iUEkl5U
1DVZeFsHbiSZx1zTnCbHUyzQHnMl39DEnzWr22rZ6ER+503+zXQP+EiUansWVaeKPjXFv9MTkbhk
xR1keNr3nTTaojIeVeZNcnc/5S8wnrf1rUUhuCXphiQ0sktXzVZal7TfuCFquwa6JkEU/cpC/Sfg
6x9gTIFxtfNIp7vDz25l8FNMKsm+hsiuv/CSOuXqXXqSCW4mjAI/c5HAQZQapktH5QZLBMBwEDz2
d+wgcNuH3RyvHv29xh9mx+RfKztqNW/55dV/ussuz28k62S5uRJRirIm+Zjb6O5Tp7C7bbe1cHXd
DtvR42teZfYjJPZ9TV5y67EL3ZToNqwtnM8NAB6xwEy6V7pn8M94CydzhWrgBrfdFX5Mqx/G7FNE
FtC3xg8+EeO6GnDjIXuZ4GrkIJmLiehKJGyOJlHeFG5Fz0/R+pbZTAqnLR5l3C0rfauusE8PoNsm
Lkye1WKoT3YffwKvXS+fJlhDn7eD1/Dnk9V3AZ+L9GuGoy5vxmq5UrlWN0sK0RIQ8z47j+TNQNzh
8lyK3/gNt+GGE342bTNa8bJk5xKOmc/fWFud6pPf5Z6luQGZ0L0My6UiYnXO1xGRaLBWMw4EucVQ
ihYkIkzW6jddP6wG5Enlix6EThzvUyVatQqhXUTvltFZx8JfrvW95H/FWPdowWb2rYMWt+tOIuqc
fOnEnNe6TC4DQSupdK07Wxrh3/sYuPm/dOoXXVOvzEGeaIwjelf3GEjMK8uJ8KvE3MCOCHr+d9sk
XynGzYtiPAlDJcwkOX+QFhdhm3wBcnpyIoygGdpEIXtLBBVxwfc0rqyTf1/9fzqHi0+7TOcNaVFD
aJZ6AWC0YF5J33X4R8sPfKcrFZVNDRt4mUZLM5QiK1/KomRQHGZ0KdkcMgYswUFGwNZ/dQim5HgE
Ll3yS1dqsB4nwR3ju3AbSQ+UH6F6GJKnynClkWAGO7trCXxO/RsD9ayVAMgFT7hwIa0pXRFflaBe
0qzh73aHhIbMIK5N2aH9q5vSkQTdk3ghhGCtdzCfP6tyLxCwAx/DjzDfKQHvhJtBR5PSH4bpFqIw
BwvtRvkVC14wL2GvOwEZeoWeSAlIJ66XevzZxGR2NAlIC/3HziSiCtjXTN0O/uf4JBKKiEZ4qKKN
yXgQ3FzNzmMEq5Q+1lLoTOGEEaEribgwm9ZzL9FdM+JtaAvqF3xP2AY3c4DzaYeDQ2vuhPLJGFlO
o+wo5d2gkhAmPYfJyQjuyvKg+tA4U9PGw3olltJBF5mJyfG6rP1V2x1k8TPtA3LgsQGydl32qFjM
+RmjK1jPCEt+HRWWZDxnpN/ih7AfWxjR0ac+HVo+K8p3joeZUOb2RcwzrMBhigWjOzUKF3lpdHuA
Hk5+rEQKzQD4EPU7Y8LRD0vBYiPkz9nMsKRO3BTKwJV1+OeoQkPyCYWf4RhOEJfuFxhnZapVS+De
n+HW95rV13wr3RJ7xP50bVLxl/kLF1tk+DIYoCIpF69cr/h0kCEX0yBP/YDs6+foHK/++/eH+pmv
XL5bv17nYicxpmKQZrlTDwK2SFL5QNlyEBsCqjrDriwZCijZSNqzmKaOtKxgk8yRSb6HNKgU1L6S
zHrwzAnrRrRXIWASmAntcWHC3JDAe77C+bPPb2OUsIOvrc0Osf0gY/lEWHpzNvOvgnBfsyvdRMO9
Xsc1UvPEBpcDDVZlnH5p49NDsA2mU0lQWEJtmIn+uSJ1SvaxfE17O8WaRTY4hsHIS9ZHLTxH+WAz
97OlcDv3D2Vvx9HLoh5YcI06a7adObtV6Ii0Sw1CiDxqthZcsCDKHS1vXYsgrOya085fHyjGKUAf
kKZNnMh/H3Q1WVEoglDkD8UKU3+nWj+/lsSYXCNKKMsD++2BLk4BEtbCjDZN+McXk2oURWORVJN0
jORtGhu2hWhMCUcvv9Hb9qaI4n1XjqTvVo5Irz/yMiZINxB5OE0s28qMe8Wcrs3FB6wj+vNUR7Vt
RC8GquWqJbUKdikUfUcxx03Vj3a1b1VhM02mM3XnTMUYTEp2ZkOrOV37aNIfL+DFR7t4J6KcCBEc
Qsmj9SSX8MXUPo/r5GF0yDi+duj8ccKCjeEuRYoD02gV3sfvj2tSGhkpeTGdzdqdBSxbHxLYHt3R
NDxNxZQV2qzTwgHG0XOEMPXvt3JZC789wx8fLRERnkzMh/HjnPEL1qHOalzJihYfDMwA050VnPKM
Gpgm2S70cdXUV8Ztyt8vyARKZ19D8XoxDlfGSauMOZ/OIRFXY0RK/Q27eqS5Ufos9JS6GGIHB22s
VnUHVx2uLG40R6n2agjWONKuKuMQwJOiM+jXUX+vTA9DdOc3L236rPPz6X0XOMjDUHpskGxgViNn
x744hAgthd7pkmvWf0tJcPENGviLGyTayDCof2R/v36D6Yi7+NzMR1pPSCqwIo3kts05j0gGn66d
DD8mjr9fDktJCrJlYi7jKbGs3F8uVwtCOaURvHU/2agWhi/nyQkoAKErzpuqXI9n4yGMPQaKCK5q
mTM9sydU2pmb/sekZExdoEifRLEvkP/0e/LmahPF2wkcMUvu25kwWd/p6203bek1V2L2FWbQ5pzi
PRltjUhDc0/agvIVqk9ZZjfpDSlZ060xuaLoydO6xuS+94wXv3aH9DtLVzKG55CRhGMC37JIySHB
d9jfBdO633f9LZnydQGtL95PsZNG2+KgQUySrOe5m1xDdMIPaziokivLbjgTLKCSN/xaY0UEhT6g
f6QJIvnvbv7GkVjxVLqNzp3iPcRyXhX9rJJw2VJqfAfdEYNgTUCY+5//QkEzjHs8epPxJZJIUYad
rVrveGKapheW9MGrID6Y8QFcgur7OEGBv5Vgz5Dw1yzq4CVZu36Ox3UpOgYPgq6FINCTyI41O3q3
n/bS6EXjd4oJ2UGJ1vzfBMqOa5nc66nzIvk7xQgkzP6DhkP0N7F7BwPBjS9vGhKUZ3/TcARdoyFe
GiKAiusLxx+LN12EN3rpMKcJuTUJclGd9COUfkvChWRFT2F+Gy882fg1v1HuVIFB3o8SmtLwM0SU
VK01ItxuCCEcmJ3i1IO0i/jQj39vRH85tYBliFDiNdLIxLo8tQpfSHopghfDsdCv3h4wxH8Z7Hr1
feU6ywZz8QLBDAAAQueAG8ulu5RqCKGeKrp2nDWmdGLq9n1jy6wQ8YHZBuu7OWSbdsL2fGNQ9ZtB
sS1wR8JqjnBUiofxSgzYD+niHzf00xL98ka3dTVEaKm0Y4twQVVeqtLxSUiGXQ4PE58m7DMZR8Bo
0ZJTbKD2ezW0twXw17A5ns89npbR9GLqkZcdC4GyX5Ycs+1sHH0I25OdFp4FnK8m1F/H6rGdU95t
hLGBajcVsXN18iFJAsOka1Xsz/n/xwfDTpyTRcaE9XJnnINoEgSxsE7SRP5mBOFCjm4NddfRt0OK
tnRGlWOLad43vbAln7U29mY9vo8V/QWigd321XtPLYZhqxZExDZLTiQz1kA5CItFu7K1/qliUiSV
E1DDKEcCk75UZQ7KHGlNo00PRNevXt6OnYc6OnQXs7uD4zCr2S1Od/aVsvhSsUzh9PtlL3haFVL7
uFLIELGPxzdh9bHdbr+884GZxhpHomF1e+WCfxzAF9e7OEB6ssOi0TCjA1YTBtHUBlFJklO8ZP5K
aR6jQb5SYfx4Kv22DJYLLup+eBv01MrFB0z1VG2lQSUkZfVyvHm7STbk1EsPNw/xzXYrv3qfh+zg
jA6Tws3BOWcvuOWu35szM6XvyL695SCp1xgzvD5d2QiW8vSP+2IvVBCx4hh0eZJ2kNGrtE6SA3we
Dm4Yk7J8K2S32NNocJ5Jvo5S4p9vWX7BQDkyXMkL+nHOuLwBDKBZbWDEqnZ5A2OadpmEoA4MB7de
reT6Jrrdk9VWvJrx54CG01rgm/sChvjIjT114XdZvI6ktKSRudJEZv+h5YzxZE+R4gqAN/jco9N4
BIepia/NouK2Suf7pMlf/Qk5jzK0az8tASAiqima13wZhm6SSPeSRtmahMnqgfFalcmx1ZNN3YKe
TBqaimdr6B6sNLwtsuLQA9rp4n0QvnZIQ9SEbMn8pGONliqrpGRyaYqOVhhrWMPQ3j1Lx00GlH3J
Wrf0o2Rlu4YZ6jzahpU8ht0hg8Sf341MLdNSPJRN6XbmEVqxMn4GYEIDc2b0AjHDixwvCmwz/Tvw
g3jmZvZht0u6ajeVaF8DUmZhPV7ZGf44MVjAEpuYTq0MlVG96HOQFiiDFArUyBI2KygamdDMbyyL
q+zjP4UCy6UUA7cs/EQX1ubv1V0xphZgohYeFAnbYzm/X9hfiZI5+KOMQe4sjCwkxllHx1plexNG
2GS29pU344/G7uIuLmp0+BiKUsRxfJDrD0Vu3CQlAzikqHqMYoUceQkbzB0x1pV4LgG156oDV9jm
4gZB5ZXv/s+y4OJeLiZysdX61DRjekCw30y3w0CST065umqnxzy4N7OXQHu78vn/tjPwrFHYKPxu
FAi/PwUhDMIga1NY1AiiXb0j9xzed1JjwJJ4fb0uq6fOIlkrB+Z5mwEO2CX+fQuU85e7EwNIE+bI
IgQw4Ckpv9+DkQMudsYkntPAGxn0xYE3EbddPcv5of/o0n1uSwfDWmX+WRs1DntXQIP0xovStPe+
o+PBY3mdo+7U6U3CNlDfKwf9axq2kkya8Vba+ExVI684Tsp+qAghsAtK2U22kZSPoPQ6MniPvfFR
LNY94ntd3hb1Hf/UhHothWfzTTXW8ACVlfYQI6okhaW20w4Bvaci0LHjh2TeVk26LttNSqXe3JWf
+ctQ7Kr4nsw9w/82opOIA4BdJqggNwJR1eOmsyhtntXKk6IDESat9ZGdNBTzygHaiqjvTTwa5Hkz
93s/8xihWP5j9Y6/l8GP16TA7RVhp1gbP7zvBWKdNmF2E1Qu+5CMHCluHvTsUxdv/PkNJTto/IT0
SGX2aEv1Q2QBWAJ3o4TP73GmbO5EuuCheapRe8zr7CQM0qoj6h6jNKFG9ki+t8DLmAeeIEpQKviQ
qbpRwLPMKdjqQW8bBDwX8k78xoVg/RXXCFWfg26BPbfR0lbIT770HUhPhp65dekoHfh+aWORHqCi
XWknJdv62ynxVIBA0w3pLoMvLTsmXxLZDMZunu3py2qeMUaYN+OHLu1n01Weq3EzDA8J26OefFb8
JhKEF6UOoeDJo1TeRHcW6IP4bVHxT7m6Lua1Eb7ng4UJhCN+j9RmXWx5so8ZU6s4AZ4JtUaj983c
uq42qfUOW4JVtZtdcZdUQBQ5E2ZkIQqTGtrNAvx70FyRkTUEPqeOXNWh7+zyL5r9XHO6Jz1cpx2X
g/Fflkdl2Lc154fRrJMyXdeztNY5Jj6aR5FsCAGAyFolgK2PBXT8lfyaHMSXcbDJiGdnVBpoMiiM
3bhB1etUTP2wyHiAAjPec9Eo99Tb4jsjdzpbiZ3blU6HDV6J14VrCS6dcQSoE7rBTblTzdX8VZJV
9SzA04i2o4oG3eaBj5ARSHqvHQsOR+2q+M/f+WAg3Xsivrb5K0NrIHCq9K5w5uigE35smFB2WdgG
wZWVMdzSBusM0KMOxSFi5SfWxj45MvKxo2CnZNIafl9mOJmwJapADk/T6KaZNxUPWR6s+4otV23d
uH2vRsNrrJZZeOh2SE8UeCvJriphuOvzCax/plqOhr0l4k/FFJQfaeazwdA8OHZuZN5ItyaOVkWx
ysqjr94VI5lWX0L7HtZuxmweGE3fKZWHCGml5u/aqcgYw98XcJfPluW0/pl+WxDOo3CuIx1WysH0
j5OxCYUzLSI0huV0goGmJc+msRmTzUC6WpV7sXRriN5EBOLY3qE5VkEJVn3ur8DwoUDggddWm1rF
3lTbz/NG0lxF2Q3gxOKIkbzYIcNgTWThHcB4OD6qqo7QEz7LYKwz2AA9YL9Z8FRjjPvuR+m2xPxj
oFf3g3fMuGPByZG5FryiGtZ1h4VYA8ZmvClALLp0qNWXrrlpOqYUKi7+PMmnenvUd6LwXD3l/s3w
Fmh2MO6MilSurcnA+pBhfucmN8k9Lr24nSQExLv/GduEHIBdVcPVfC6HZ5XmGp7/U+OZ29JYqQ9z
Gq97cyvrL7MLFI8yVfbqsx87iSf5x728E/QPDvQihR8+PmS7NPKSwCVRU+YE6oOTr7xC4WgcpswP
/jZQ79T74nN2iedVHV6UVGHhHTtMWqE2wE+hb3IFjApc5i3fwmcZeMa93tuT6snxrgdr7HeKf4Qo
sBJ7cKvFhmcdxoec7x0vLibH+3FfyP+V0Ez6xxReICkGJek46n80b2H9KZqPaf8o+IeYLSi0u2Fl
HuL2LGG6GbSeGb9pMQN9TB84KgVMDxXJLgHHfP9GzUVHNT8ClBxGebaqp6x85U3Ta0JgIBIl2qd8
kyILUs/Ssz7cwnQUX1BIGKeSGPASRxknowbDQ6bpjwoymgH3waV3DyYPGuOo72t2rSF9S/ybBjB1
3hSMiQTkb9KOrHilZJx6NKr7NMFo+17w1+Q/fIMyBPjQvA7hYMflKUHjhVw0PDeVJ7xaYNmA91AQ
prSyIUoE9Wsnnp+t6gOmUX07WauQxxl7gemVgqOqTyogUr4PZ8J7zkAI7WnmEHko4PxlfMJ53s67
gEFYndrcN5kooxNv+ttBfhSLrQkht7yBLElYqRB5Rv6Yxp4Q7uMvwAdikcc4YA7zgRdFNWur+TGt
yp2Q8I6MTgVGiY4apn5cw1LX3gfl0ep5ycpdAJNl+pC17SDAsfbaYj1YDxpGM3vQtVlYiepWGZwu
OwwHIzjGyi0m0B+CuQ/ae2srKxswlngdes1kB/CWy3OYuYGx10yvA1q37iR/kxK8WSvPEoLQmLg6
YBkEw184wPpBha7dXKXBTTcfjIHPtmlwvjVW9fzSx3tVo8jFrnVYKTcRvLPgscCFgAoCkGWMntL6
bTBvKXIgGQ2zHXTnUibJ9j3Fctj//Hfh9WcFvtRdS6VPZ4hk54ct+ss0Rk8xTMqJkTpVfcLukDiW
9ZAlX4xczO5WK78W78E8wMYg+Sos3W7iK5Xfn9DDzw0wG0cDsHjjXbTLU1BEmhZV/7sBI5zWcuwU
JkpXmimTx2wVhOpCqlsseSbxfaRauPIVLFf4rS+9uIOLCYHRRHEUipT/5cRkHomePN6OODjTexHn
0byJ+taaDQ6Cu39f+I/JxMV1L0reVJ+7WhqG+mTAF9IzCMm0epWxRaJfafla9V/T7koP/le55zIL
XDB/JEM/Q6FfHnfdZdGQz8p8W1nPlrKOUjRkB0tzst3i5ngsn0ETw/acHDuVcfKwKJDnVSS44FMJ
xiYtBJ4g+Cj6PcwTpPDlqpGc8GpDtnzy358IIzQTU2PUfDj4/eguf7nLPkrjWYrr8Yh3JR7K+EoI
Byt8N8JDXxyVqcdUBGor1RdETKdH3qcx/P/3w/nLi7GM8fBMhKdPS/Lz33+5B8obX22NOH+AswaX
Z3ZVkiAw2ohPTOrW196Cn6nQHx/5l8tddMKdUOtZOcfDMQsJ6dNxx8Fb6P84O6/d1rVs234RAebw
Kipb2ZbTC2Ev28w58+tvo+scHFs2LNyqqofC3lhLIkXOOeYYvbeuxdkk1P1ZgtS0F8YdP5mIFYGH
IlxpkyWw9XZlb9mNac0rJ52mlbLL+9RmXhHrE6dHQFXmSwvukG/N1HxVZnfyUNJ/B6x60lCK1pBi
En2bGrcJ6y/t6EkUP2Jhq+OdGMqfYmXPObbincympWxNiKGlXE47tKO9C6vGe6QsD5hUqdablu6k
5NajtJOmovtqYbxU/X+mZjfjmIs0g65oJj1MgHCnktTT1+osk+I9SvM+9W7c4jGWghmtUAdlbKOR
L6nfys672YhIK/4ZJTITtI+DjMLWW9fNsxuSi5TctY+CWc1x6OPuPuTBXB+jxngiwr2AkBitAl2j
5qYJ7hTwulqKSroeBbJYv6gFIPIrjzUSkpao6kyzQ1jw/jJyzWncQrGQp0xeRKoYVKITIf5HocYh
qej+dcMzotYmZ+PqDoPlrK1YprYlosB8qBBN6zgMGq1cXHkkfy5UY1MG54iOKxJpwcVCFSVt4PlS
lpIDJM2tR+hw9oGIjjeNdJC/P+qXXjYfpeAlZFHmHVAvVuUEk1yCY4h42ERb14EwN6xz/RzROrQg
sjTVNmxBgWQLnHN12dtuWc2N8EMLeTWx1+mQLPqRnutzzEXxj+NKXaXtRy1UV+7JzzV0/J7/Z1+/
aF0EYRHqYumJx/aoros7a55I9pCs5X9S/fT3LZHGufTlG/r1oy7m1k08ZCTUMDpm8Fmpnt05Zy85
c+zCJ+HVx5i2SDozORJUFUVZ9s62oUSGfeVb/GwQ0T79+jUuFopy0AY3jcrhWKHqNRemhnl7mXDi
lNd6iMhj4qYL/FaGO6PTWjEhltwbMoHUbOO5G2clPg0U7IzitmW1D8Nd8ZpkM15VTl1eaGOdMhkn
s/Vqx5bRKYJL2eaw2e8jDBQ1xrWNU0574VSheTTfGUr6uHfUmfLsI1MjXDV6qR7q6IUua19N/RWu
CqeaURyGh7iaOXvXPbiqHVRzSE7mXuUcmBcrqFCdCl/Rbm+K5i7YInSx8FDE5IQMK6FYq/JKpSj3
seMsmuDeYNNJ16mKWnyGA0Koj72JxPBJsU5icBexfe3Zl6Tb6tG69ZC+//vIwrla7rTDNefkp632
+yNB35LhtKxLCKpgKHxvWoWtGVjQi4GZJ/u6ehWoV1uQaBZJR0P3LjXoK4M9QrQ8PBQ3obEszRXy
tkS4VZHxWvGtW2z5R1QZpbtRgzktedVfRcIK8pRcLCTpWhzET7UhEj946GTrahR95sVbXfosZKJX
hzsr3peVv9Q5psgd/vit1b4viv7EbAumE0dM6Y45/7ymZ3IrpjqHyWNbwLDEDyw//P1Ej83Vy3to
yagPURWoGsSd7/dQkqooKlwnHBUZMKpzTor0ylXtWdaOf3+S+utHAWmBQ8DklfCh7x8VoGnwfHxn
eOuxhdj0e8UFLSEPGQ5A7hmhctlb+44KgGh0pZo18pS9Qm5XhTA1k1ecBk5wLpQj4dilt2Az2Mg0
/Eige/HSqcBupNko7sp0UTWHRgVVhlC3X0MSrfuNmq3TbJxyiw80SdL/wlRI1o4q6iBlLZJGL7cG
11W9otfkcBN3z4x1WJlHjg27lRv0MxI4LXWqtdfQDj8WX1RDMlhpSwW8oP0A7Edh6xlYdcJN283w
jjMqGDnj0ZFueasKM3ilOLZb7S0wjv/JAUVeUyvQGbXnvBpox5VXiraf8J/Pb4THVZQYdIGb+P4L
t2LggTwXhqOrPrrZvVeuQPxH9aqHqNVSrq4yNLx41ugvIr1kmVPDeWVMwV9Uw6y+8+VDSW+fukiZ
Du++eDIddBrHOLv9+0n89cZp1OD8YjLd7outBONC1XvjumEO2zS5x044LhLuemS++9aZ+/P3531S
XL69ZON9+b8P1C+OGmIY+E7UOf2RdGkxWMN3RYV9RLOHMamYBu6MBnM+7MNoqTxW1SyuqQ63uJli
C/v7IutuPdow8n0NOTBct4t92y9Copxs566CWu7Opa2gIazP/9Foi/Oj4R9TvBsUsOF2yMlCmIqI
7qF9A0STpqG8Ce+IF6ycGcBAx6CpGbwoVBY4AbqJMjN3JKaMQHxhhazc3UvKlYGP9uN8gQTNYv2D
r0r0mfwp2vpS28ddZMqpO+Q7lyAwznvQ6ug/0rEEOoz/pWaWOFUgHEI7pMGYTI1oTidDcSY+on/L
TvO5Y86CbGmYiG9QX80L6koy0Z8oN5E567Y70g1t2Z1tnGpRhEuxWmY4qoZZby51BbjlqhOXsbnU
9LkuTpsQhMc8N9Y6LTdy5qUrr8VPFsx4vZiBdS6YvUq8qJIMKYnCvJXyHRBJ2t4GNUtqK86UfZ+z
QUH/DVpwAXxsMjwjDkX3glahuKY4kMb19eIpRKDJcjGqDcisvnjs/dYSSlep0rvWFu3naJra/5BD
TcL529+P+6ew5+KD9FFIrBE7QpmsXywDfV1aYu0g/FEMAsbo8T62Jk0c0EBkTda7Dpivt6NHl2pv
eY1fxKVILSifrmw4P19zDNFAtUwZNjj/vbhe0Y9yI6mMfCcUx1DZ+sY8ZjuZtNW26hU0Yu9/X/ZP
rSEyH3mUVepUiGxwF/ub67t6LTeivk0krMwPThJte7k/+cYIEVZU8Kpms3TyMVVtmCqVScKWvBQU
eRFHgGHM5wQZH3lCU8+q93XZ7GL/XqUQE/BUd2EIpkWbA8WbwvW3K6ea466jOzKU74YXHXVXXJba
u+U+FPaQnzu13RswRa9c4Y8pIVc4ike5SiAKpFB+X9+9GDdWG3fWgclATL9ZxjGR7oi8V7uJD0Gm
oM86DU8Yu81i8sgV18HKw8W0VHYdBKbszhq/2TSJF+peLh8BB0w9NAjitKxv8G8rTJyCBc0/RPfJ
Ve3pj/Jj/PIjHogLGHNPL758psiW6DiissVQaMsOfbVgWQ3wFkd42ZUd5qfKCvCkAaJZHR8/+nsX
r0CRp44Zu6J88IgQWSQwfP1Jx+iq3Wp0ePuNdCPMLIPZpo2KWaYc9M/O3q+B6UdrTXzXDiEbdTa1
MKrCXN2Yi5QGwiJL5ylWmCwHHGi/fPz96/482vCdKQV1RAfo9eQfyjC/iQMzYvZNBeN3W0nb1u1C
zLcoGnOX2YuteFdirX52eTAByCI4YGK7eG4vx86YQcpUb9oA719It9+YmEnJ1HntDgbnGnHm5Fio
AIQwQ+yjiGkMY8f8/Pd1//JckL5JRiIpnOCDLmnEuaI6ekou44bxBCNwIGpTKrZSOTvZ4u9P+slL
Gy8XOpWE2wJAon5xeEQil0lmqKZ4H2R7Xh7DI3PcyYMy6+itTG6uhf38suLjsQBBBm7Z5D+XUhJL
jMqIngUVt8cQgOkpEQQSGYTG0ajuGSQU9bMmrWqMNX9f6G+3lAUCmM2Ygm6YF0+/HkpGJPQeeXz1
Inf3g/RSsp07d/8F3oztBcAGThK0MiaV8PcVKXXBA1RtFm7Cj5DRcUWMU8hsdGYIh4R4J96U9lqx
P/5I33c3ku0gh4goZ+jgXt7UIYrSOsiMZEPBTf+FK8varRzN/r6Flznr5DWMe7UIt43Ea9geF8tV
K+SFlhdhsollzH0iCeLaWYJ51GaVhs1oUhkmRu6IfIKI5Iu1NhxF/q2pBnuDSW+NEgFikhZcg+6N
m+bl1X/9WhePMD1b/HJZH27k5KOVMTwpR72+VkD82Gc4QIBcJ66CA76O4+P7r1qrRae1OYdSz1lZ
nM17hqvlM6tR3K0zJJlP5RMS7HLqhmc5kSaifK5FcjuASl3LUf05H7n4KuP9+FKrRtAfyjpU0jsg
8WS8yMSQMUYkblyZXVt/x3bFt1vLR7EogNeHCQAn6OKUUJZK55odKbmRQ39zVSeWLcPfwG5WL7j2
roI4sdKGc3YN1PajUBo/eARAAYH+5SUKrUQAr8nCD36se4vKhQxjy6O8vh2erUq9sjgoP8r/8eN0
VR/NZvRuLts2g2gIjleE0SazXoMCSLhKPtVrCXlFMO6MjhAR05iU5RmSPnP1bFJb6aKXsoNTCdTI
GDTGYwoURR1WR5yLC4tztpZtKrZKIXrNA2sODGfp9m8toAIZOjZRctp9XwtzxUmuvKY/XofxWiDY
s4WNhe6ldU5O9BQo0qCMQxzsSaAumOFfawf/9jqQSs2xms4zbeGLRS4TaqC6ipHtNUgIdxGTU5wS
TEK1RX117jK+WpcPIS0Mju+f55UfRbMbyhXVE+93fOsk/2hgut467BYRxxQLJzkG0KwHwLq+tYKD
F9z/ver9bHzT9BZHECqGRFrtl0fDVBJjqy2C5ISIRUxnlYWGA8IAMil/wvxCPit4v5ulbkHPEG9I
LShgSeXLAVxIscr1FU9O0CzpQpZklFxbDLRfbs7Xb6deNBwVq26CCJjGRucY6rQv+uBDzYWFrqg3
ViMSvGswxY1xywfOtND3Yd1OhQC7jKvMyxKuLZKgVsoWITYjdqiC5p9r3KvIfZH5UefQuWFX1hTM
X107GR1RihqjKHuW2NwkHEwlKmqHoZupxAstA4/V6PO4/sBKJYdjr0zluDyTM34qhij0M0tf2UIX
tk0PmofnzVPHWDot5A9Cd/qovuIt+FlvfP/1LlcwWYk1qYrzaKPD66HbprSPLjMo85Q4OwVgf4b0
CHrQtYf2x47Mx6KhR8PK+RaO8sV20dRJZfaKHOO62qYhdiIUUqvkGu32l1d97LYxEaVnYf3Q5Ybc
w6BI02RDr61vtqAVm+5KS++XF51HhZMDmz8F4qU3NqRtrFRJkGwKbyaQWiaDGF9IWHec8LGVzn+/
az+P6dw2DkRcEvW38p/0gS9bW2tGYRloPM2WOFUIVdDex1QfRAKL+CjjZ872ASoJeWG6iyhrgQu5
N22za5Hv//1FPg8WF2uOzFmJrDpAVnyPsZz88kUCx1AFnbxSrBDWTTvr5qTj8TNOFvlK/UxIz1fm
/EjAjl0v//7on62Z8R58+ehxa/zy0VSOvumUkYO4+j53kd1r5nbQLVvJjEVWK4iUzJVeI2PN34nR
IpR0Uxgzi9gJjVwbLbqXjGs347c15ss3uhRkdJlRFElrBBun4ASofpReMWtxnmYfiVDbCua6WIAg
43vAoxBybbDxTAPtWagXinxmCCiiGMlk5rfFMYHf1yCjGpnrqXpFy/DrYkgwBSNR2qi0Vy4qwdSw
Ao/tKtyArdT0GaQftHP+XLPOhG0mVN8j85SUiICOqp8uYlVbjNENGv13TnVpa8ySRqOHgEzPeM8G
qBfak+ftZFaINj9awN8J0VRAnuJo1iAWZfFHQgwDlORRDlK3Fn3jFFbPMTb4K+kaUwUrnrLylXyu
Bf8yQVhJ0WwwM9t0n3vkSKGnrEXWRyXEVyd9hBhdrxz7fw4pPx+n/7snF0+y0QL7CR05vVMmBt6a
bso8cAanarIxlwpj4uTKifK3BYOagI7M6M9kEPv98RU0tSFzwog2JRyedtEH90K0Nsor/etf3xJ+
YtIzx/Ai+dJTEzeAZAtVSu/cj1EP6G1E+3WYCHZy426HBepHf3JObNP+++X8dV34+rEX262VpaEq
xGm0GeRNYCKKsuYajeoWTlDP/i6lGebdlPSxUan+2ppIcHuoAtqb7IfLOBEYZc7F5sPhSaHvd+XL
/bbpIEtRYHzrKoFY43bxZeWQg8oRDNfRdy7QCYKAzPKtF82xWtL0atlkUDYlbJuYRjrgZeYhbWeR
RL5ZPFEGev4jmd27VetDMgRTXV34o9cEYpD3rrdwNrBl/v19f3akxgJ/dB/pY0Y6UPLv3zfQBCXo
K7JkWExa6bluGPvSUsH0p8rpQh1eIlQlXQYyJu1tC+tJO0pN82RqSg+N6U+ZJQXFK9mAGScSE3mc
AtdqPPzWz+Th2KHGABUFsAkoSr6DQiRXO8zX2yGUbiLvzeAvEsnZsNorTd6f5+Tv12Vc9BrCJJLM
2oj0XeSeqIMy812snoXIWhfZSoLo4eow2JQFzdFUDadyvs4iHxxZMvUbz9ZLAjyufKPf7rSqcGxF
0QeUHO/r9zvtCsSRKE4bbYAN9QcA0KmWoNJhWTaANWudTZ7A0O2qwn/wBOrFANl2eJ/q2qIBoKwg
ZGeIFzLLkLBktfVTFqrLGt1TRzITujwU2E9VfRJL4VjQhCVaJ4UoW1ckUKaLxPuIWArjq8XC+K5d
7NH08zGwwvNmj75stJQdaX5FEdGOgABYHPGde91HU3NmKxjj6eWc79GphGyKLyoikL8f3t9O4d8+
/WIlcGuvF6OWUWeTHylr2TBwzjGu5uTH+J49wGrP2UCz8sr6+rMnqjCoFvWxh0UADnqc779lEElw
KD01HysyIDIV7HjMEzXtmP/Q+rGZAc+6crXj0nF5r3U6ALJkkbFHgsD3D8VAKPhhqnubrmLLXAgD
czE1+8R/19Tz2ToatmC5aVSW9J0iRwU1oELUKa59kV9O6hzTOayP9iRaUBcHT4JfEy41AZswamp4
OFV561jKQpezdQnvO9KXWsDkFtF473d2n4yJOfd/343PQ9WPuwGiWqTVhgDiUgkomrDEjSTv77Y3
FpbOYPU438/vFqii6Z0Ct5vE9grV2Xs3GX2s5/VHcv5Y0jrfLI/hbbY4Tv+b93tcRFn8dc7+l8eN
NiT7VIvdhP7FVnXdTTL0G7GuDlUuzmT074TB6gVxA605lYV2U7TeHPB6XLnzlIy3AqZ5PFo04hfO
erjrNOT2/KYOcTxNlMwGfMduQPu7EPfJUK+qAF2EijCalC5HLTZVnn1WRVnHX284y9pT9n/f8V8W
MAzxI6HHUGmussF9f/702CrkGIc3BwPWIuW9AgZcqTNTndO1mugMivVMIsoqn4tSY5fEBcrNU6J/
6JhBQxo0grbw6nutmAdI8ivslZ1PVpkHFw1vODUZR7MgfhlTynL8Xo7zmjX3DNTodvGTSjiJMAMV
Cw3f6N8Xhtjmx5v1H0WrzEnRIF/q4nUuEq+OBAW5OxRy3ETk1kSxjYbLgqlT2+ZCZwY+ZqoTewNZ
CqXmlL5DfC8yd2ZK+4Li3ILMRuJxjT5yCnd/4EzyARhZswiegyU5UyGwcf4cJkBxxQ9koHjJ6mSW
c2ZMFmPzCrdaOYVb7xD6PszLYZxr9/ftLsDwBUwWa/po9RrVlgADxlfOtdkGmjdFBtQA7WKSPFEy
Vw4pMHbxhsapuk1P5rtvTCIRSutUEicGRL9jfRw21Y2UTamgPRk4CL2EZfsuULUpszCfZ85cdVfC
PloUi2au0kTme4AdSyf5fTMXt+q9wCkHcwUFi4AtaJYQQF9N9NbuhUkAE5EcD6bzri09ZDfxqlyx
FizgiiKRnScf4UF7ERbxvDv7+2QGnmSDFk2/SXaQxsff/QnHWC5Rtk2g/qJzIsiwV2yNaTSWhbcu
t829T+cbJ+Ry0Cf1W7/K594i3bt3zlN8lpbuzOzmgWkXfGP4nfq06ZeyPjMsypdphAMLZYUxja2J
nuO3m0eDrWDg60mWtU0TgxPCuqlkgjQkUG2GAwbBq2RNKdDydF43M+O5/2edS2CD/oRDFF0dJAXE
fIRUn8GU2xDsxSdcH9yE0UeHTGKlHOW3njxlpC7GhuFl9WCleBdWprDMsrUf3vgYnFBZoGDlD5Fg
ZUc77TlBtcZdWJTtkvyybpjyJ6WTtE435l3WzHHrxIRKkovwL7nvDwZ/+NW56//1/7KdcwuKwSXw
56wflAXcno2+Eff1k77xt/6dvymW4mNSzHFMN8RM3KGUyk7NDj0Ez+mjeWu98P0xtnI9eTOT8gWE
UL6Zld/6/jQ7g0SkzLupb5UnE3TgQTpDttQfhCfxwXyFbyVOHBGEi53RlHqQ3ooWeM8kwmviTv0P
7Y3jKVGNAkg7d4IsT3woD8UxuMmerYP4CnXwKLwJuDmJeYY39yodOFvDkBne2nhC/lPHd8oXCkm7
sEG4v9jj991WgxH/GR8DY/yRM59G0u6Tqy75YuEG2BbyfQP4J2nIE5ib/DmyLZ1hWuDkwNZorNsc
UMVEfQ0TjpST7twgE6RCNyf8j9attDcmwhvFGAux8NSpExTLhToxWqSQE+2tBysp21CM9+59fxJP
8rpfiyfnRKJHvXbgBujPXW2zQsQP7dF9rf457/1poASkrg8oizHKjn+jY0xqWCPVBJjfsHVupC2J
4FwAkjf5pqIRCJq/hqU6g5DN//fCKfHR2FCyc7eglb0hjhMETsBZG4cSYGzbUHDMThjwoWkc9cF3
yh20P5pv7kP0jlsyve2X+unvhfTn3HZszVIP/e86enGYMJnwldgm4k1g0ZsalyLLnKDpE3GLBIDt
mklcTkfuKDOZJriyjP8cV9BxEEWNGSrzCs5e37enpu6IDFNw4SLfasedhTc4sSmIAo9sFCqV9loo
9M9j9tdPBNn4/RM7Q+nFUlGZZxZHMV7TY7RGVsu/5NrZ4ZcGwvdPuqi4otwBPldwbTHXxntbJgc1
uLWYePRBPe+c0XbFySXnIbe1+mzyL9qOk4J3pRP59z1GLvT9itu4ToXWF8KxBHU17MOfLeqGulM4
iOK0vVrhjxf2vcrjwpmNj4MoS2MA9v0DU9/JPf55MF54Jkyd3ph3DHRUn8jfNXPjiJxa65QI1wY4
P/P3cPx/4bCol4+yG6dKnAFEuQHCAiKEhuO/ib3b2cvltUyIy8LKkCQEAEzFoSHR5aXA/36RZuWp
ntc2+cYqZnJ5ggxf9A9JsUW0DHhHbiFaPqv1XndvLeupYlNtlqZ0E9JuFJQzHE/VW45Iqg+nWWjY
TvL3ynoc2pPmb0fiTrsbpEffecrFV9+6g5iJww2Xxt+v/kXb48cljEeGL22PsHUyNXA1dNXK3DP+
Vc17Ap1DDq7UoJfgsR+fc1GDOrkO2aMM402F9K+gDkHvX1bn2qX/2XOKXojSXBdOPSwrCcqtrVIZ
KTSqq1HOB6N/9GBTxCVILIkmHFFAKu5r3tyApVHfBJRSKnIl8bmtK5ZRF1kxpWwzlarQ7sOpqu/q
+J8hz7Rlm81Tr4D+PMrzIU6U8VzJbmrro9VGi9y7XpAT+F6b6W1UC5O2iadyep/rtJHxD2akIxZM
sCuKGPOtbfSJKYPqkpK1RurTaKXRrty5y4bI551TEd6B3tKJSP8xRPDqlHwIkSFVn48XGFVrUdvm
0lHyXlx6+y5W0YmmPbcCHiU6NgJpkywjsCU4R19VaFwsnf/5Nqhf+Q9SPAAT358X3VVTM0thb9Kh
DFAohwuX6ZZDdMUom/j72bycP/3Ph8G34fTCAOVTn/zl4RwUQYz5AcJNlh1d8PDtwtO3MfMvpyEz
eqFECyc+umJ/5Z24bFT++NyLNSSXuioNC5cET5o36NmF7jYmgt6bUjzrw7F952CD5FF11tSlQ8D5
7WYo582LOtwg7sDCf+U+jG3fL4vpf74P2jO60aAC6dt+v+kx58ZqkJnsdPV6jPFq01mr31jlo6uu
Qbt43IHSPBc6ZNwIzwrm4YYW4MQw4czIxpW78/sDyYxJQdNCOKB58W00g/SjPi/RqRt4yRYciHRt
LmjLCnCpuDXODrZg4Qb2yxGIoTYslH7hQ3VIln/flU/V0Y+78uV7XCwp8hAkuqAg+w45lokKJy2s
LmznAD2XciPcDBo61GbrY5QmutoxARk0JLBXOGbkl0HxH2l5x8femArmwlDP6XvkYudvh5tO57Zt
CfjybV9MQfqWS5QaozhTRBhUzrjJelHOkW5E/KU67bG8f1eR8fhxPQuRWyQAItoz/080zj4AcMcB
sAT2I6xB6Yv3LuHCIQFOSLj5nDG9jTaQgL5bhCZRxMZTXyxC1bzXgwdlOASGNys40pAxUOjI/MXD
bKmhBa0teWoEu5LeVWw8azHxhxVRlB3RjFdFQtqvTyBRkKhEeQYxu35/AjU38qS8hmlD8ouM0vWR
oSnHamI+RETYQJ9syAfpOOWPd1JMhord0Bwe6O/biLwFMAjRJIWWIa38ExyBnb/Pwz32zAJHR2rr
O3krH2ty5O+qA7azQ4yRETris4i16qzoM/lkabZCZRwS9XhjKYciAJU9ls0xg+/78hTvMmzddkuJ
f6sASdyiJ0kX4bvLiUw9RHPgsTfuq/SmwA5mEl9xyPFvnZ1LoMis7u8bee7fM9Bn1044/N9arxyq
AxDZG/VMVRZMwnBWgbUOb6LoTpFn4bN7kvbOB1Uy0m8ABmUIKGMqLcuT50+HuTQtpvpZmOriDMR6
lzAwIOf87N0NB+dkHoeD9AT0QrrhSNRLkLaxwE/UXXuEXkt2hJ3SHB6vRQ8WzqFTEZJOk31szmrh
pD1IznSQ90T63ZrjE7OLt2A3SA7ZRdZUfcJ9OUizDDbBTjnxSAr3oELOZGRU3pP6RGIEZ07BsjVl
5XALn5hLkFt+MplczAx1Idz30al6BSTjvA2n+BDflcxwPbvZkfalGBvrzhleha017r6Lultbok0s
2R4mgQe13lpkL8kJRYl2Cm7VfgF/I/TWgkp3Zo5IoT3EZ+0mPzcHUUc+Mc9NW925mB/GrsWTEszr
81DamTVXg13woDvzkgdpmPf+1D0MO0tbS6e8wgu7bgJUvmv/GJlHawcYQDk6++IlVyaHgPjtPZ5r
YdvWM5HugmbYylE4BksqzmPoTYxVd1CZztyGIMg25Wtno/OJF8ZC/mdsiT/kH9MfCB6yh+EmuE1Q
rs5y13ZnNGKwLYE+j9c66XLazszmcEM6rB8KcUHOjW/ORHOmqjscgTvnrul5N+0ifyBmCVBod4rS
NZyGABIdsUkHg1qRyw3w/IJn2ZVn4ZSembjU9TRsl9XDaBbrbOdJOw0ncc8Cpo72h2nd3AT3Vr/n
BhSZ7WySZm7sYGw8FCKj7VvIo4fsiIqhfiDswCEq5sDTJ26Ce1eaxhtYr7fpgS4z6TS0m1S72xVb
pVmF0iTeS0/iP54EENdIYF61wO4PXW+LYFG3+l3xUHN8libV3Zz47+auPCYAPW0IGMlDEBGyMTP8
vQMSiXwhJM5H7yQaq4g2jbQoAFuA4s8W9HEKvlFhd/AXOZTTTFm7xCGHU0Kt5HMGHoeCYhqLdjyb
c+8acI3Csm3wPS0dPIqcmIaF99i48ETorOEMtFET6XCRHtWzszIM0ujmY0KINGvq+aCQMDLRiCDv
GdrQFZxEjwTy0Ht7lcD87FhfmG1k04w4iH6JOyafyzEqo4lYLFXiHnByoAh6dW54/tNbfy/ujTUN
jtqbS7fW7XCbvxr0NIJH1iRVf07CaSrZhj4r3LVId9hdVv6NIsKh3ln+jHqAuwMRZSARiAdGjR5D
Z5yeG95R7tstdqJVlLGRsKdE7pI/J6LkXapHx0ObNbeKJaAsr55W55Z4jNsEGxVfZNIxgIInJpzK
dMr5ow7A6I84or932csT7H9qDybgY6gkGk7xosXayxXhUL0Wb2rpOVabOTqWQJM2YHrH3bQB9JRX
1lSEj8zBLuUdaKNjzj6l81Rc+SqXSsMf3+ViPB6ValTLbRlvtIJUIUw1nZisPJfjJf4EbEi2BBEo
gTjsRvd6d6yEdKNyPMjzh0IliCyA7iSI7LnkE3IrzSzkJWXHCA7tkIB34uztw1nRgerC+dfIlo29
RecTllRb8x7cDybAjV8NWK0scFMfjYdzwydn0dORsZKzxaE28K11WexIXrvNeSBTL3gx22zZqs6k
jd1pA6QQFPWkFGlK1TLptausAiDbHWXr5C58Vmwle6voTgOfnw0grUT2KwGaQKF0k21Y0xBVgpMa
9DwCBtc/JsdCJhpxF+1Z6SN7rHMqenUxTv+wWrsMSQfeA3wzE52FpArhH6QpseJnSXypBWsqxB8+
5MMswvoctQRJWJxOlUlk4MBSF25563hPrjxrNZ9i7uwqxcLHlZ3LwlzVz265lak+RbTvjNJG51UY
zYy8IxUpmpuYlX2V/IZOPTGWBZg01QHHSKE5dTnD9cB3ZEEERXJvjTNOWoAWiOWRjJjIs757z0Ef
62F6pd30WykzTj51S9LHee5F+arEllkVseVvKnQoPhN8mEtbGcr8tWGjPh7/LwtUfLiyAQ9WAnxx
cYwwg1Bk2tjKBxSE/s5cK/40mQossdpD+Q41IjOHSay0vMakR0EV65C8bGthKQund/yUtvIS7oHa
8FI/FZiM31jyqBgfIXe+uFNXWlfP4D1n1n16EG/cqbJq1Xmn3AgAkKfy0bjN58WRbf6lqe0+X+jq
CmpxMqz1h8Cc6VSL13Rfvx0Nv1zu5+z1y2lNwRtrSDU3FpcA82SDn1j7nGomIT3r/0+bx+daoH2S
RDB8Mtsav82XT9P7qvUB7PibPtnlEnkOs7Zb67w/oIGurDsXvazPjxrnt+ZY+KpMcb9/VE92ZSo2
ZTQOjU150eCv6FvHDij8UX5OoAu55S433XnQLf6rj+akxQKMl+dzmPrlKqvCUqzBQpSFik9Gf8VI
CbeHM74uzgdv3fjihDXep/DaYvtbY0jndPe/n3zxmkRWHFSBmcQb/XmQ3gnaVfp3/C3JY4CypU6I
VilknmR5wilcpxCv3XEX4Ljc2n/fg/HuXr5F2HplXGq6glxhfMu+3IK6bcLehwWwCTN2d4NkuX7J
T13TpxYQ3KaU9P9Vl+PrZ15cPOmmUJ5EGgAkySCAo4HJJzo4eNnjrp6uLrkH//N8/d8VXhxkJZ1H
WR3o8DQVKEMdbx3brA7n7BSHO7pjZlpPgKhOaveOb6JVOy88RTXwXeZ15cFSl1ayVEF9Fu8dOAlj
ICpwBj3e8JZKQowVZBmJOunvX+VyZPDjS1+cCM1c8MAfc4tq2tpo1VzxmTOtF5wMZ5VyqlO3Xc08
1WU+Gqyz4nzl4399J4n8QUZgoujQLt7JgiRvSfIR5XgezB33hc4IzUCEQQb95hzbdEEg530zyFfq
oc9ey4/HEccXgmFYFdql+bcczCIlSzWkAoISSne7FLK1kpTADep5aXGgSJBGIQfzgNdp7NHpGKw0
SfBd9KFB6BgpocK9LDL9jKMd+x88w872moQgTij6VB0KjuWCDFOteWuqZuoAB/HcbBU6q8ZKpjmV
lgS7XbPKY210c8dANK/CgjTdvUBTrIQylTQGw+j2yj3/nKZfXrqh0fcwDDp/rA3f38TI0RvXUdIU
nhGwnOYf17JVHYUaFGfPME/BtyL7nUfZQykEs0RbSFJqGwQ3uKDpIwY5KqIpDK7wbqOmwPiYi8yy
63POIHf8V2bnrf5+TH7bkr5+44unhJGHKjaJHm0ceVEyHKYPZCQLn8YMh/H45e8Puxw9fL4SBigh
U0FOAjziojz1lFKB7cYroeKCZy+AOTxyyJqhnmviW2cedeibTvw09o+SrYZFHCtmZGSjbC1Cwab3
0zRrrizkv94CnVYdcsoxRfxiKZPjLo18TYk2HQzS4ljpWzaQAaqvt76q7Rnf+YsHBBEGPg/cKyOZ
/uKsUES+HmhGzp5BH56ckPBsXNsRf9kNMHYyUJIQU+EOuLjH/4+089ptXMu69RMRYA63kqgsOdtl
3xAOMnPOfPrzrdoXv0sllIA+QKMb2L2rSJGLa8055gipUphNq+OyRpGBqNUEhvLABFzaWqV5uzop
PGeqiXfK9Wxx9OPsp54DX1EQ6cZEbPZx5F0ZAc6WmFCWsjw3CvgaHsZbarWOnGOPVLHDwAdI8soa
vtSBQUtVgX3B3QWB58/PjharntJA1/a4cAwecmfJldNk7iv1oeYcbpmbNxqBrfhHmupaV5ivyP1S
6wlemV6vLPELJS0sKQfOsIy4zFDPHn/XjWptM6Td1+SMK3TJNEwtTI+RN4AzbbxlbfPOpQhvZTye
r1xdzGX/Wl8/rn62AamaEmSxqoU4xbi8+QDUrB5cCHw1WXX7KgWHu1r8XRoG/PGTz/aQ1m88u+sm
7S6nwflF+jRRFyFGTJCajGWOs7Txi65Tw/mEPPVPEFIyt5MFHdjwCRzafRa/UAdBlaVVI4WPkVIC
G4jCn8EX8CUx28Wy47zPFwjdUkIsg/XUHrX2Vrf2ueUSn0vrmvJ4+aGpO1Rzs5ipt7A8sDTFfoXy
wCeQ8sPrV5q5gIlxn372Nga3M0ZUOuiB57LBtLWLmLRu1xiYQoqZ9BUNRwx+5yw0dT3cq+ViUlbA
Hzb8rXTO+IgJGa5jjKIBXsnVs+2l7hFlTnQaXuJzTKPAYSEPiqDeWWaTX4051ao5TQzq6rnSLEok
0da8NxdJtEhAxTCXzgRAEUnwoDZBB719Fr9cVaBf3B4sRlMopA2hI/7zW1HLLjdrWlUhfUT2/t9w
n61IL+7o8nxMfP69JH87Af21JHEhYMqN4tz4vXp+VKdelQ1OG/r5/djsS2k/2WtJ3Y/FKSH0O30q
aGL1o/0VWlhxy4QlP7X6fVbsKmtedscyu0v8E4yZLLtyVF+a0SA41TFHwIfe4sA+ew5q5kjlRN/g
l/M25LhZSd1WN4gs7U+Usijy3Dh9h3+csEZxog/BnlCPM+PgwXXVFcHBpbfy827O34ot0R3RUIi7
Ucs51SIEye65ld7V9ja50q5dOPA4ILC+Ek57lnkeiGbXRah2mIHvpZrh8AruNRsEL7/GAeCaaOby
c6ZyF9QZceif/zIPCbdXKIHwWFDqO4zrsFnQgyOqfOzrhMg5OuX1G7zmaXiKMnkz+N9e+62FJ6e7
tjteOn11BDw2Nin4Gp7TjO2hKpwkKYK9rWwT/00QVMGFF3C4QOdvBu3QNytPOyXhQck9F8lnb/4P
79nknOToV218cc5qjcHTpLrrzWzfgkQ4mI3PS7SJgQvZjrLLyK/U4ihzLxwIPy941jk5npUmTTqF
92a57MkEQ/XGf5ay50bJssaZBPInW6fgvCwdHYR+PuSz/pu8TniiBpbzn9YvfC3zZ+eGGSKexAq8
O2ZXOE/XGz3fNfx3tir0OXHt43t303wg1n3TsGSf66C94yIK5uOX/jixCeJY9mq+2vqi+QhP4Sk/
tIf8Lbvxh9l9h+k68Bv54OvwzdgzqvNRSpHB+8ahAK0AtzNoCpU9418sPsb2IL+Ot+keqfQ+uQ83
4yeR8SkU1cpl7keSgPOOVZp2KD9RhsoJefPM3hd5/4CHO2bzpEKCWpfwX0Hs18NdgWJGeIzg+sso
R6djn2CkIlh1DaG3xYJ0UU5LP3QdVKycWO/1o5IghhOek3iKdcbSSt06QG/lqpiM2nO/2ZIPrtT3
Fjq0wIVWORyJH5sMHIWxmYK9Pvc/IAoq/DPcnHsxuZuKWSUh3JiV0DItl4eHRdcufBleMQOdXsn0
DE7Wq/YI941/j5C58Q4QGdt7OHDJgaENfk89wdU3ofUaq2vw8X9v5Jd2jZ8r6azIkvUwy4yKkAH5
G+c85PpMjqllwpED8+5/uJQqE2CogD9S1P25N9dGVQVqirlcXTwPLSM6/eAMbzSsSBCu1suXOBQa
UIai8j2yLZyjclYGsiUzEkcADsWoJ1S42NrxU1ag32UyEgkW81YI8brI/ffvPLdH+V07/7y06OF/
nI2R5PWKHkJbmEg0oF5T8jcVZLupVjgj2WQItCuEvbJ+gjUPQTz5X3oFKDNggw73wjn45/XTKhiy
sUR3Mcp3doB4MfsGJiRfUWX06FAWXcWNfjtZnJcDJsctSgLgur9ElFEoRznKcM6DFu85DT04hMZS
zxatmq0jAgBApbENapT1gPl6GZs4VVcQneR552z6yHzyOCqcZQ3ak/rEDuihcoNztt4hTJGGDaiL
KziCezvDk7PM1779PUXlPu1WAa83n75ap1gYdo4EDbg+1F58PkwhLp2ybtEMcHYceVMh9SA488rb
vgAYEmL5fz/97GnrBf8n+pd0n1aa29kpFaUCNekNswGgwie9fymwOTExKO5sEm+Z4rpSIC+M/kW/
9oVdqjcofHARxfUaOd/ZFxb0chmmGUj0FNxDUoJdUfbia8ZDFjdw9RrQfwkY0fAQxmkJEyN8Xs74
pGFumGHcWCKjbHdYHpaPSHiXj5uVubgdb1buvJk/rMGEZt78Wv15cdtCr4g/IwZ8snP2iVVRKykh
EeuishJTHz7u/zRU4h0XV0iklwqM/6oLTCuEw/yf3xPO7t3U2Gm6R5yMGyWfr55fucS5YcR/ewbS
JMxLkcHi6fjnNUAQLDObChVdzAJR3k4hDnlUQxfyiAf/u7UWXZ5tikm71xJpL40NaZu40EXKIpeS
OUFlu7DiqK1wE1SQQlTpQ2Plj5PNVKTsF0EuL/697C+u+h/3e1YAAkWwwzod5ie1a5A0mG8n/+46
E+5S54u/Clgn8wfT/k2v/LmVpnps+mFCqHmv4+F/E+irqiZD6ZYDOodnkhL+fuVVnGvlfr8K4CyA
d8ZXwmLtz1dRe/1UxqWT7RN7BSEbgIlcmDupSnBw2Yh5Hrprz78WiHv5sqYwG5RxSMGL5c/L5l4/
mElmFTfKrxInSdKGMpE5E20ZnQ4niPf/foGXgGyBVmGQQhwue/bZJxRFBhRe3UiPIqkLVy0M1zHl
G74whwdOttEAyUb5itcFZ3M3xb8oXP59B5e+YVumW8EWH47jOWomTRwa1sQxGVMjd3PYZ7gDUS/T
sFjXEgsuLVf0npwyEEllouL+fLhlE+lhrNrJvldWsFtYrhiGQSf99y86t6L4vXR+d+BshtQe56jZ
WHlqYSgeCbg9g2m6TFzx8EFA2fBG8xcDilJeUfGMnbDJv6NFGCBCq5A8jKu2uuL9nR/J+G5hgiMy
MaCS/vmT9bhiJjn4kCeblUIqfE2elfoEEgzfHje80Dz1xtPVlvcicPjzsmfLOAC1a1jGZIiBi1Hl
mdNTAPygVoRi1JjxLRpKe/LL4ye9vFZ4Xdqof15b/P8/dgtZ9qXCqBJg76jYeGi9JsJ8WnkL51ok
ApqeicAEbVb6bteU816+pj/2jM3V0dZF7PLnnZxt5wMJrlMs4w0FrCC0HZb6zQKQhydhJlGTwYdd
lOAsT++GVi3xxQ4cZKh3/16OF0Ea+MNAEA7qcrwtzp5HZve5k7Hqg0crXvpHcWDwmQshD20fYFyQ
3skFp8bGrxYxijHgrWf61y/zJYhd3blyZqiiD/57SdoYXgHJY2N59hVWUtI7pd1Qn9gHGUOLNAjJ
lwZQzLbk8xZ0PzHk9iQilVvhIDPIV3JuNBXLTbRQASjORI8X5oyISJShwGtNmrUU9u9V/cqlc8cB
AscRBMk0JpJ/PjlTrdthkmvryPvj3U3tliIexJ2dUQx0JkZ81w87sSj+ejw/LnoGIxRqXChq8N9F
pY5qONsqxp2hP4UqBAYKAfMJlAUJQAxRkE27GOis02zdSXe1co0M/psP8vfdELMK/A8D6pzurHWB
6ld9ah8N7d4YHuRhkyvpkgOCLGL4wxXDWmY9XZa6LTs3WkKN8M2ERRN49SqFvebDVHSKjd6+i2xz
6NuW569qIg9q5xujgAmlNT8ngN3flOQvyeXWUgmgGra4w6LSruckfhVH2P8zzSR6bTbJm1opD2rK
8pA0N0SNmEFgCTe6s7Hl4yAxVUSJZkgnbNUlcNCW0NH82Ex4sRxM+TW075rks+r6K8v60jlG0yOL
qk3DlPhsx4uAn7TameI9qeQ00L+19fDkMdzJDrkZXoG7Ll5NJ+QU8Q3qAP3s2O79odCKSC9uVGvh
PQOm0FxUJQya1XU7+Iv7qaEZGpgyBOhzVDkPwiFLe7IqED3AwMAEp6elMKgzQ3dIvukshMcXLWxT
bwECmU6ok/O//N4f93C2ZyRtiENPwVEds+JDlA/9XYdlJHWC5G8VAkP+vWcaF5+vcD1GlafwQs++
/LyJ5dGK4f0BcM696ckiuMVjzVTtbcnoAanCUkNHPtQvYwO3GzhBs9/9hNBK7xnifVlAv5yQTTwV
ylZENwQFwkwUCjJJXwYOmB4M18fmpjcf4myaqbIy93MMv7BX/igS6JzmQRrfkvC1hnbPGLls1hrd
cs+oOPbieQ1jrSYZruDaqlRsnM7CHJNs0uheqe7b9C7Eb7efvM84mufiWvgs/fsBief917aAGEN4
AuNzdY6rtI4ScqJQpvr+HahC4u0YsgSgbOGWfL/mqo/UxTLmx/XO1nuryq0Vl1P+yPraqvPkFh/u
hbFDEoMN9kQ8Ynx7TNbhK9zDGaS+K8tB+b3Gz34vTZkq/NgYqzBf+fMksLzAy7yit489VbKpuAqV
skj3wsaUJgCm+y6FqSh7CsmEBWfrJNMdpESF9CXF7LTIchmVUAMTDslD/mZCXKqGryrGKnnr5e/O
dIBbE0oneuw5fC7hZ5MH31UmIEZYbz3tJtW525VHBZZRgbwa+nVy12TEDkLEEueAX9XrRBEDycMI
NwZTynlp0BzZw05OXClB4MzfKMN+z52tbkLfkPEigqHdwwYNK3Ot1NHacpYeqUt1Lu1iZiNKUR/K
5B5fpnkt48aEXD56N0jrCcxlknhrTxv2SYuCTU/ok5KbNiWFEadWB9cAWxo3anLQoqMhF1Du7+mb
hQ+M58ORYFLsFnCY8r5YSNpnVevumCD0hyetcfhTNOCrxZPJuPHU9Y0K/7K3yja40oNGJl8she40
tAvKOjgHd2lJRiTMiwxuOETidDbp27aNOBDfR5McKumzlu/GlqHI2iGI5BAWt5IQ7AOJhwLApfxJ
KcZz5ZMoPVR3U7uWTOPKCfHb7OyvRURjx/weMZP+G6z8UZiahtQVyWhGe8V3fd9cOiaq6D4lI+rN
JLHGsu760H6M0Iun9bAxAmcrKyMm5N999cZZG04zWWmZJRwoAfxCQRUizRr1BhEr5KesUVajtzGt
U63ka88GMCdnJbmLaDeylhDye87JEfjcJ5RXZlYMK5w/WVjIYfUTs2uQExHzEeag1LIFXZOZLGWy
KHJQR88GAgQ7yVr0APkRnm1NJ39LNZiOfldADdOLCctrkrw+EhTnOetQC1s0zAYoRLCEXdrEfBnX
NHKXABP82pj2iNwc+BBn32Wdt34Um3h5pTOyFrJZ91Cv8IRY46kG5X9vbYutunYWbIM7aVmuW0IY
m2U/9670HBeOSI584AIYkuRHnWdwWLjJVAkB3ijInwChUEql5f8ASJC2AyLg6CLc8Hfo9Y/VU5S2
KmnCNUiONnlGBuTvHLZhK0cusB78aJ77vzd57dKA749rnj3eUh4Kx4kiHiURK5Fc3fuE2MAeSoRJ
RE5an42Fy0NJvnf5TPZIMhnkdJFX/Cx57V4rjedBfe5K7DlS0qsTB4lEt+hHGNMheDSCi8J+YldI
yRwm7CVIml1Ur+jNzVbfqMxk88qcgfuBFkdLBw9RG3fo4NFEEMDFAt3/SB1UiXQElUYPO2/UYW63
ziIs7hz9YLcHnN7w3OVSnoUIA2pGNk/1X41xAn11IA5MtXvocTsro2qWY2Ultt0O4YfSdfMohEfA
bSY+u6T5LvvjTBpPTDkVAlhlPgpnElIeNqfIhvp5EgVfGGVrb6DDAm5PYzpKxSbc9w0YmPT1ATFI
p9fzHIac1jtrrUbKiAFU+j6WT60MDwJV0KAwltOXY4w6z1KfRXeY6+a84NnZsMPzoJyJO5GRRwmr
7NT8lFtm3Gm46aLpsSKQOsUve+K+I5kkUwhf0i8OJwzUZi1qNNtsAZ/jdT7wOrFY4OhuYEqIhB+S
hIUvktl/eJST0bI8mfk0c8i+jssv7qxSPvv8w0uydWWSoU3UaIpWqJFPDrx6dSqWDXtw4JtbKYBm
UZKQaq9UBlvMd+hgUiK/dBEUYalrNfwe8dYSz5DtcC42HdwQB9tYKjXj+A4dWUf55PfYbRgIKlCR
GYTa4DUB7GbKK7T8FH7zNpaXNPrbEc8K/SuDfdfD15gO8EcXDHW08s33tR1uFF32bpPQXOF0k6Qp
dk/klORuZ771lU+OebIgsqqazGULOFDDovGnhPjuZjkwtDCTN4dnFmgQN2CsZdXJQXtVaK7Zn+r0
ycQYUnXeKm/PR0HBuFCbdG1Wr9VU0JOJLG7DwFyTYkye5jY5iJgPkCcRB+oK4y8WYkLUnJUw0Ks3
ajct++alSLEk7N7aUH9OyczFK1L8bE+TEVu817ySsPkMFGmp6jVJgTL6PREFfceNWuzWRYPTqcAo
c5nl2s7Bt3KqDl29VX0qCzlcicuJI3ZA/NCvjeSjUvFls5SFjsXMyBiZd9HVnMzxO6gdTnj4EFrE
PLb5mlkGLTfe7HV3QmBtZ4k7GKmr+L8yWdmK5yMHL5AokgAdT7IK+AdpAf1Wewlhww8Mv6rwwMx6
pnEm6X279DEHHORu3gTPUj0s5x4D4YHbkSIybSlpUHamvnNlI7Uu4A+cvfBmOYSJs/gd6PNjI+1R
4jdGDZAvPm8HbrDYf9ioJsSwJJNX1UEx3UzGrkdhOEUXOuFqIx6Zhe+iFO6Iihvq7RitDxXWFVqA
u0n8pndvHmkPpvFKuGFepYvMIoaI5UxIgY79rGTXS9/WZ5XzlkT49CiI1/oTcuoBU5GGOm+w/KUR
3zlIOgN01xUYjXM0i7tyzFy/JyGcM5iDuhkPimwuWjYJcNK0fqsjjmECBKUcJ6qCPrfZRxnpQ6RS
ZjF7sXzSDKKFCVuulxOCVRGBh+yGJ/zvw+L3UXte3SjCQNKgYRLha3+WyEWVdWaljpjWWGDW4djO
vBKpQPCSjs1KZAdOzoffqjsVmgT1WTzzEmciSwz1shALys+NdMhsBqHLQusWeu4cRh0ib1Mv40J1
k/Y7iLMNwOWg0NBUbNCEpbHih1rbqwE+MhO+Mw4aypnezcPwQzh05T1ufvksnJaVvvHjY81nWWFV
1WfvVSNtjcpfii+azT8jSzwmPS+575ndadn02Oryc5CoM1bSrnkesaM4tA+TC7gQjCutv8PCj7oI
Npn/6ODyboXhmvaUn6sSEi4jbsbUHZ/xclFScifQwv79uBWBJ/z1uGm+WMRgu4y2/3zcXuY0nS0Z
dEQrdk3KxLnzEi3RJM7oTp71kAiO9sorvkTVZ3GATRGrAv/x3D8wUAOrqHzSvHRWacPZNEBr64cP
WfeJvhEIBLKoZp9oDqPbnW1vnXeNXJhcyQlKc9XoNTFeU3jeiIJC5rgcJPP6F05CYxCtIyRaKXMG
w4C3od9eeVoX+kdYm4KzqZMfYp8/rSRW0qrwBDPOeuIMJzdlBvgawD4J6gcItFRQUIIAjf593UtY
J5fTKU11WkfcSv98S4Uue2Pt6PixaAxHDx/Lzb29ieerW3f/tF1/f++u2cxeQA+ZhwKs/iap67oY
gfzY3JISwFnpdPRd4TunO4NKBg0wDK7Hv1zaRn9e6QzcLpwS6VeTZvse5a2yKe+k9+YZXVd9l3xQ
mujms5BpatfW4KV1TwwXBgw4OQKzidv68QMH0pyDrsfhxpilRFjc6PPlo+9uVs1sv7JW7tP7do0Y
7OvKe7y0fn5eVdzVj6saed1k2DiNj8/V4pnojCXeOhvkyTMXj0YajLt/X08hWYy/8fz7ZvjI0gF1
EEOEP684lb48qYNhHm37IUY2Z4yeNrM1GrhUZqTRarsIP8PUW5TYRU5W8BlArDIDZ5Hnx3Igo546
VsPrzufYFdTHUrHmosBr1eA+x+exUIx1hLm00qHkdDjbVLhYE/FMuF+xQQ96Pw+0LxWKl1GaL/KU
3DtJvg+jfl6U2a2VVl9iYqhJdJdVux2kYUF9LmnLjIRXDzWYmR6JINLK17HYBSl2weM4j2WM+51y
M+IByIav4JlRUYaowoMeBwsPEWYml5sSxXyrxS9j+5Q6xyBYdCiS8dpnW4ehiwBtV1fYKuBe0QsV
fGVSpaOknqZxLo7sybwxnOTLKB97S1u1FWMmiR26SLMDJa1bIeVOu5sstVaGT5gQyF5kwY/slvag
rZvYEdFJxBD0UN5lBNT+hO8b07ssR9EnmwcqmzEuXKmpsamYZplDnj0l8EiWA1g3nozcDLWD5K1T
Z7gpm3db8I2rWVcjcIBaJv6wo46ApCfGCghpB+qoEIMfPaerbp68soT2lS8MAVDk711jLDXDntfU
CIkfLitMAjMaf+pQwbq0D0p6pMLFKc5EJ8v3v8c0O0zvR+zuBUdBfyJoGe9DfxPD5tKSlzLon2qs
OREmmVxRsJWHz1z1lrYmPVaVftBRahICcihhqfaPcgBkvk2D2ylE/LXvKwTeK8d/79VD7u2DZG55
N+a2kY9+cDd4N5NzwxOfqf1bq3WYFQXzlLIo0TjyIcSINapCFo/au96xHoPsCUWGnr7TC/LsQmqs
NsFUqH770GL73odiGHjjbCQuTOBorCChEkpyaS9O8rB7M0nV0oeDToUjRa+0kslwJO1V/KHIPEmQ
jClGodyh1R7zdClRHTPEDxEJD9q0TJyR55JBHiBpohS5BMGstl/i8sPHMqDy3uLoRZp24bDXtAdm
pL0Og8dgXgb9aKfzBwj2xgjvXau2g/aghffT9CCN9Sr0LXjQza8sTDbhWNzS/6i8uTTY4vk06ZNr
RAXK23DpJyN1xrDpybosly1IsNSmX4HxzXSnVQ51CZrHsZj3d2I2UgcQKU3JzZgmFLaHcTyLyWY1
EO+rfslD9pS1PcplaI11spHTjRyF6yxyfllp9CwitrmPCGDN4/PGm8EfOXjzVV1kC2x5KcHl+h7b
EhB+e1gxyKHynlW654LyLhjUJCE2AYUp+ug4fA56pHVAPmiiWEEpGxNOfyR5UNxDWgwXFW4Suf9u
Ga+6w3AC2bTGXKgYTzXQ0lBDgrpRcvpgmIy13R26kJewkgAE1bC5Ew2T2MJKs9sK2aPpyDMVGK/v
ikWSaPN6GrEKwN+wjZZdlJMHz54V2iBP9coCWW1gZtLhmzXCKtTuHd9Ghb8sH26XgmttgxR6Py7T
/dqjgHPYgdpMWaAzWYwtY1E1mpEaA0BGblCkzLAxKON65g/G0iyKxYgtuuV8Ook3NxV8SjIAC8OF
kLw0WzJQk2IdpwH93qafEKY8QWnolNt2SJk3020Y7KzOBjZ6Kj1Xxa9UWY8JIQDMt15l/5tGtJHw
9SpWZfU0euw59rbrjp2E8/qIy8SrHu06ZR4WBigAzoABKTHKs7Ka2vfEV2equncLes2lORSzpNPB
jeN5wGQo8pu1wWAoteNdjurBj+rtkAHL0Bpm9YvVBFgwDEeG9OKFsK1MbNAeT3jUizV+gctQzV2V
9qzbKD52oXxegm414tuaAKGqtcBejkpGrEt4rHIcKdnORl2eRZSnzf1g3ON4fJyEpBNRRhO3C9ME
Oy89oB8EdEnL5vqeapOrvyQd8IX0HVo0Ps3MsLvPwVfnhZpvQ2NXpa868b9T97tty50Hr9dcmUK/
nnykbYdBFkNRf4BSAUaS4FrDXUZOumBRj9kusjeyfFDG8uDUwN8lsiUeYkoK2RASXvgeqd+QJGsM
VeJ22ZDHxIeQsJnxd9b9wSbuwTwJ9oZVQWfzsBiZgG+jpZd+R3pGsPM2GQsYwv6us+K5Xe5qXZ2X
nFRDai2N5KYa2n2j4fjRp8gcFS/FyRYucknmjzy6YQZ8Emfr0VZ3CZNdHIVqSxXy6iyuXaUmIans
dz064yaWHoW0M7daRLFHv3DcriMCNFLW+A7MFA58p4teFcYTuRzPc+sU9fC+E2vro6sMNQ8OdBd8
pvbSiytXPF5brTe98yi+AlvRV0pB+NxdFGnLqiEUEzdONViUibEqjZNpnrDTX5ryZzlyqjCegqzp
T9T0Pe668vNQ3TIrL+/9nlHJk5w+2dimKrDMi7GY9YTCxqxLqcSFBKMJPQoWhv+dEIkUty/hcKuh
ph26+2B6NP03zvoRS9DOfDXM28n7zlhfcvVgDqdOwuMWbxciScOlHD/KQzCTSac0GQzgbI4LRibk
P/xDRgrASzGnRhWdrDDAdoFPrL2t7ZozLbiTe9rGQIWDXi5HMz/EEMw6usmysZ6VtF5NNTYwabNI
4Zdm3Qh/HAWT81VKL3kLDIqPCQBZ0nNaGMhXnScE8nXybHvH3u+3sD3nQqBrsSU7hDpZbLym8hh4
N5IVb2TpBfuwIJjLUDDkhrffrPtk1SarAeSMOsBvFg7Ec6MZ3ZygrBoIr6I9JRQVrvw0dvuxuR1t
aaZjsBWlpSvpDyFuWh6uMZ2OHR/7dwABqVEVZnIwjXrMXQYZJx+HGRFajLqbKdND43ybypOkHbNB
wU9q3GVDufET/HX1b316mjC+YPcnnH5hQbloELD4PcHksxorZ2YCK7988gmt6GDhgcEzdxTO6l4J
yd3/wlDYD98IPJandTItywzUBCuiNIF7b/xOx+zLb5DfDt5ChLDKMXCIxMELLwwdB8TE36mJsuyw
H9LH7AF5Cf9uH2E9xTETI/4DRdSFsW93k4zP/vgo+6gUvV2F5eGAkb8/biks2hon6VS8dfQYhM/i
QYPLUsZZDn14CB8b/ZDgqGxp7IlGgY9zhOTrvkwX1bDLouEFt3OlJg+EPzs1D1U/LNjj6bT5Jd5I
wAQnatw9TpY0k+OW/Rd03k+2Xmrfe2k7IxIzc/YlntVK1LhZk36ntXkcuVEVHDcSBkmJguMknzSD
MYVvKp7yzShcYCkSyggkB/ttlX1YC6RD06pvOgkgadE8BkU5i9W3MHnO2BRUrd2BFPIhNGr30kMa
nZVMAGPp5OgscydmhoyJTj+hFlQWaCWDpQ0clOFVnnsLw2hu88xZ2gruqxKOKnwVefRpN3x6r7S2
c2ZXm25K5n0aP5acIFjBbxoRTqlJOBIdK+47tdZdeVtvqvyYakfbW0dArxQToDHGSR9fknIfqGur
uQ+pUqocyQPqeAV4xja9WQfDNRiHuWwwbXKwiT/5ZcwI6VR7n2lG0laNv0SAZ2xpb6PC3qJ8IqGu
WFLZqlP56qtYy43Fe9SES0k15qXp3faNsTYDXjjz9nKq3NiC57Vpq402bYZsmhsx4zXm7hJHhATF
MiChTTXjjeTsHfNWVyt3qpODsQVKV5liYAqVW9ZKrhUQefA5NVtkw7iEuriyZWk+9bRcjvSsP0Ao
nQ0jBlCaq9AaBzV0FtWPnkztNvHqfYWtC+HKC5E20THu9INiYQXwa5rnTsuPiu24Drbq5ILdaUa3
LWgrqHvcVpXmtUH4jgW7+llWceSqNeYvzbKp1XmrY+9Enl6DAKf0nSf5qyYZ/csLp40uVWQPgvdC
w2+6bpd07+T5zhueimytwXrCmcZu2jk3mQWNIJBr11QmcLd4kYbyYuYn00wn1aW1A5cyYClFpqs4
eNh0GFF5p6aiISS5rheSx0qhh2SeY61HHrzX6a7a626HvUzWaW4q7Insma332LVI8Ys9VTN1LDdT
K23zAt+0bKKnHIh6H3a5om1DWzrURIXIk7aTtS9PTxcSnlqdZtOlPgzDW9B+VCZyUp36qMWKMgmE
DVA4vaDqMQG17XYvK2IWMWsb0ILyrm24QTQX7Y5qPvA5X7xHxzzG8kuAt17oLcPEcUvrSxtwdL+P
8OrqSVc29VMIsQijLjwfVuhP9W9NTm+qpP/GnuSYyCm+H1FASoDvtu08Y18PVnV6QG9nR8xYgoBJ
3VcHrl9q+WKyfkn8Vb2/SqMOD4PPVGffte4z89hkH0n+gh6RNG8PrpvmnUjvwvbvhjPQweVb5zjM
Rm+hT+Vy8uhbKYy7oJkfmzxYeZYZYpu9KhQm2VZh7EKLfsjxCJcKcNE3pKdBibYREt4p0R558MtJ
rZa+ZLupJzH8WCYDRIYpnsvsefwU3EgWmREv0zBZhJT3OWB3DC89GNQ5jpyUbA+5v4g57TH2Tr5S
W4PHwiEYnbKKhmDapclTnB8k5a2jQvNNE2cyjwHpsPFzezNiK5jj5GU8e92wsqtF034IYjUUdeHq
4ghv+o8cDqAwnkxhAT5MRHLFVgKSDp0UrlOgJhtBbCmn0yRJrkphLE87jbSBwchmEfKvfMQ/rVIW
TmqQvQwFEwGWI518A754Co1hq2Hl5Fd8No08S16xnLwzD85D5+BjRVx1i2wRiEV9Kcw5Rlm6sK3E
zN21bmO8zCxXDZaB8TEYDjUNsWS//Ptq0+wZwWm/6hGr8vhb1d9sFqU+bgz1OeZ7BQmdeeqdXX0G
YAR4EnhgOZ1SuPMu2EzJTqOlKjl/65g2z19aEsGQ1cPgrTPfZ2qkzYfaO06ZTgDPsRoODTbyODcO
eFf1+kuTvlQIAJlAkeON12NOoBpiONV2sQolpIGTG9c08rQcKN5FXT8JvMcZCEpq+A1qoPGjYh5S
uLASpDvyh07b7FFcGK0Bpc9aJrLj2rh4GDjVKdbtEDx4dYwH/Pdo8j8cRxn2WhPX9L0W4ePrmD3H
EqgQ3ZMI3cizk0yn4FkFkqRoG75rfLSYqs1iAOxQT9EvsDU2eBZS6uTEKPT1d50/R2QqJCmpj4VK
kZcSB2fPpZbHg8SH5wNCNhjHyj811m2Z3jVNJvLl+eh/TdqD5Jw0gKvm0ZOwsu+fx4lWMLmXSpIC
2ODgbBneu+c91PqhijdqDJz0nOcv4t/2jmP/pTOzrbwroLBA7v5C9oR7Ch4ZgOjWuV5mKFOgmpzv
3Vop+omEWs5IBpd6es9hImZg/wYTL0HCSIHAEWUI/pjG/Ikk0klYfjjaocjKmrRvMr2YHI3EMFyl
Gl/yAIEk9X+XOsOENau1wdO4lIhDsTVtI1k4eDNTjcybAh+4PhYp7C2rmy5lLps3IkvFVE7seUUf
bYQ7ykgMGl4l/3+P4IwCnRfSgN8d5Mxcf0UMpVUPdrVWqtNEzfrvK13ifMO0hpWAMbpFAvvZXEaq
bLkvbRSHo3yA7I3c77cLSoMh0Jb+Xky7YUwC/mnFqdOsOW46cG6uzDgv8mIQPurYhIBJwrX+850n
uunDt/en/0faee1GrmTp+okI0Jvb9FZSqpSqkm4I7SqJ3ns+/XyhnpktsfJkAnMaA0z3NhVJMmLF
Mr95stJZMlscX1erbTujC6E/rdfL5d15vjn98de3uvOXNAr1r+tOXrRXmsyI5D46YK+DUoSd7CLz
Z6CD6F5kMXJ2i/6HgvfOc3bqGN2BYEyPunqHqq+J00qA1tsi1nYqATpw59k/XO6k6VQCSMUFv2Dt
olnZhuvrX+zS8fj6kyeNdltP/L7vh/8RbmN7ANqlOXqTQHbp3EOUs4VeG0PS6TkEZCbrtIQZzVQ7
3zsnaN4M7YnNwGKkCxr9sOtPdomFwddwVMydcHkHqPl9F4TlKKuSxdcwi2fPPXStTfRMVygCIICI
q13f5RR3L01LBec/X1/8c6NPw9zXxQVm6svIBPE2twsKG+ptcNL8t/+Ag7V88WQzcEWBgadm8FYN
68Z8aPU1VNwWCU1kW0AWA+Xnb98G9F8a44Bhh/2jItKDheD33zSoBiU7X/wQfWTAdgUIZuYkM+kN
uBw4ivgVKtn11/CJJpi+Bp1gAI4YDz3ECb4vqZRjMdaJEz4CWLfyo3zSzG3DfyXBwmcbtYxxW4zb
bNMZO/vR/hkuM22GHGy74JKlu851xlDmaHdPoftk6BvhY6SsDNCTL0CGIlCD0r0P8tSbS48aU4y5
/juKmPzNvRccftEcWTb9vortLTEVVFJ36LtleUtl6VP3/spDTuHArlrVlS9DATVmz7+Oi5U/327D
1foxtma/l7vzZvMnkGd/bs2jp06egmilC4g2MHiogRDmvr/bstftHkJweJC8Nzd9hmDggkmyg+cB
lfyirIF63kE3kumKCPET+GSwoJjSF9LTTfWHS8w96Ikyc0kQnkKv//uPGRs/7QGLIVbIKCZdi9if
HFuLxtgMUc/COaXejVvt0z/8r9f+ZcnJ8xfc+GYXhsFj1y+jt+BO/8juAFrI/iY7q94uHxe9cT+E
exd/UcrU7IA4heNQxszG3SHaBtWmVNfacwtcblb8+CGSbhI6+t5St1PSM61eV1/THvBcwu7++sG4
FHaJg6ppOgjI6J+x60t4oI5WEJXKksPgnejSmA343F3rfdxUkdRElPvrLQFKMaBno8oxjbtu3eKA
nYYelVqKFTLV4Lqi41go3tr2H+zkKbNT9oe3DmmV4xFKXxupVukkNdoqGX94RcJY7lDGW30ENlv/
wj1aqQCSyA9OamwB6ixsTyQ7SPvAWgFAHeazljyLV48Q0fW3dukO0QnoNjAbwSiffPG4CmF5FZiD
y/leMtdVIc18kpl61/v2onHW4y3xmovbGnw/QpiaamCPPNnWRq6qfUrb59CTMVpsHYE/hPkBHZcq
bSnOFcgJ+Rar/PK6cJzB1ComA85JJqHCtmiYPqcHeE15uysY+DXEMOCSyLcJew/Bm3BvimxdesEm
iBrYxuxMbs7vpzhS9S6vk6gUgnFC8DS9KxN57+fNjjsUR2KcUjTEvx3GApJycsa3tj0L+yTg+4P/
ijnVLdr5RQwugjakDAbWPkB/v/+ioYVMYhR2fgh8bzcC+9W4tIImnwPE2QYB7mrem8DeOWCMIMPU
ikYthnaC4y4qLM0U1xGz+C54ur4TP4XXpscKzRD0bhBZgvc0+V2mUrhWDVn94EvK1iiLrdE9mwGv
hTotKF4NdbjPnGgv9c5cZnrRhQLZykAEiL53hi21h9Kx9wptk2j+1lc0UEAES9tZtTSxFHVbyNkH
VZEyauuQ7LBXlD3SzXNTjXdxir3FbKw8/EA+QLodXXrXUo5qBLOnNPnw4UhoA62LFMgs6qX5boic
Xeh+mAxsG4O5Vt2s9mXUoyNbH6RUXmlRuUfj+q0fhDhZB5BdgjrhYtqoeeBaW0FM9IdDSYfXu+kp
cikUIjaLapPO/wOZ+P0LW22gBH6Shge0VzCDlcM1GahTvt+UariYEH5daZKT2chiDU7th4cOATfc
NxjIKt4zEF2UkfDLAbcOVMijkueSvLFdeIa/dsuXZ5wUoX5gmEldlOkBV2NGyKIrHCyH7kbSeTEj
+PqA4lV/uVUcPTaC2NB88SoDUC8Q9jaCaqHAE+3puPppvIkLeyEs2NFgGYG26/xXuXobyJlGFz8N
kLrXH/0Cl0x81//9vJNIVuWD0hYWDqvSmC2CSD5QE7rmc0RPEiLSvripIXApy/264CTldHq6RXEd
xIcie8iAMA7WwU3vM2pdjCkr7DykRZv8E3Y3IsLFkP1lXWfS2EgkQ2kyIYcahmcb1EyuG4vAZ/QW
OWupYFooM1jDsKPLb9yKF4vurytPojYAqlz3RiU5KMWmwhUjtGgRbyT3XLcPmvWkIJAhNNBsmM8Q
Q7B8QH8udm9sPrGFr2zxT0TXl72XOYMGMC1MhVo1oBQpX/feaWxvHKQbwWKaAVBJ5Mo4aNFB9PaG
c2M88GRout4sVy9fPP/u22n1GGiJxCtFmSEDp1m0MB5+hNYGMLpefXC8ilrdj/27wBMkztlCUMgK
GYVh9hsaL5pZzCQ49ddP0sXL+csvmoQvw1MkE0lXJGaDZFGsu2EHHhj8b5nfCYS5q5yvr3exhjU1
DctoqkayrcmOrn1JdbrSBb4JEY82Ck46q8dicTi83C3BGe5vteouH6EvC0428tiUSupkenHvW+ei
e7MszHCVGh7ej5RJWSSdbefGqdXES/tr235ZcnKPO7VCLxDhpANcuo6mc2blM0v/XSj2zxEstAAE
mlgrdd6x7Oq7OFF+dGF+sPycPnsAvXqLPcbGR12vNKqd5ufboc3ulRKfHrzilRK/WKE0JXAjgZts
U1faGsmbXPg/gwS0MGCtul239S189Gcp/9djkTBp/EfkJ5NMGY3YzAmwg3jCemcOfH65et3SYJoh
SCfN3x9Gef7woKzXL/lsudul64+Glzx7rl+u76CLHVEkmNAc0UiRQGp/v5CayEN9I1cAjnbzX8f7
+9l2vdYXy9nSn/1Y/LmxmEgU/n5mSyRjljD0niwWuFoxSmnDTeMePThNurJtjSNOPY4HdGhWfzjK
zuwfyvhubF6z/nBjeXEa/lqeWoFijke19Mnyne/+t9N2sawULCXaYwUOHaXgol0D9ccZcnF9xYux
8N8FjcnxRHs9sZm/BAc4FynzrXxnOmdPfbitg3vxDrfxyzBkCknZnJzLJDGM2NfYTc8LOqnO3fuD
2DY/Fps/5er6M12EjJNU/+9Sk/NYN5ELZEMbnhb742s1f9om63b2/qBuf85e5pth9kdPZn9uNW4v
vkmbAgNlK7Bqn8j/L3dXIitGNmpKIAiM4BCXvMpOVtd9JtolNx5QbIO/tsm/a02D6mAAWsTgbYCz
uU9mv4K7X/f/rLzZ+p023AGp9Nlhebf7sdlUe2v7vMmW15e/uDpQbosOILDqqXICNWUtWuO4G+Z3
spcsEBMApaC7SJAsgg6Bkf7W8146lZbicCxZE9GTyQfNPMMKUA7zDxoiuD2RLjPbWaVgaNWDAoHo
7dImIGHoKG8tdIajHH7yKe0+LQ1NpV2GXbeSF+GASiFAFTfIQQK8I/Zd4tl2/eVcbOR9xblPbtgs
lkO6QPAVysWvo/YLNMhs9Y5Nmrp9l7ez+QwTux/R/ea02fvrGw0hVbyH6b5w6MSrFopbtIbEe/y6
B6M8g58svGvFvGLrzR4fo/nDera8m89PyC8sbyx4ac8LLi1SUMjW6fbkTEtj7KRpHVF2pUeIVDSg
B38tASlvbuyAi7f615UmO0BhLmcB02MlPLssbFfBekEGBZTInPSPYhozr7kRRi5WQl/XnNx/jR2U
daPZuEWxufy5OQjNbYQ7lH/sB9qy4ERzkC3A6PkbvynIFGHmfX03obJ5ce9T0zqm8G5Fsv77NwXq
qDsWIMlDgq+uFq9Am1mILvlAP5i/q7wF/I8AnEYDeBHzU5+pDcIF/VNhiARHsrNxCIJDJyXtI6Wj
oNTR7A3wMRdiZWKUYLqvqYLHLaPzrAMVZJ+sSDDm+aooKRj8CxbKkzjMzpl3Dg3sXh9k3gkj2bE6
OfSLM25KZlZLpnPSyNdBPKGDrtQhoisYe032oacgqQB+VqW9M6X3/6a8C/5DnsK8Ct7F81h1iBZD
P9My76nq9C0VyTwEuK96ZwmX0KA50STDctvo1z2AZW6qyD0lK5AosvxW5c+AknPQ1Ebl4yXhC7A2
STbRF7kof3znHVUZxFZ+bzyCVoNxwL8j3o5coAnUnZIGD2+A7WGXL0c1XabaO6p5My7rWS70KMSI
IB0Wib5Uyj2N3t5hptYfkSdDSfO+ZovwM6yK5opVrVNYeUUSb8C+hejBejs62IJ8TacPvwAhmV2A
BkkCC2i9oCXOVQgFEYq3VXZyhz8q9qxJOwPVLRnjqkFBuKzLfVf9brEQMAsFMshD5OKSZhhzKQAa
DWHRU0+NOi5NPgR+TYn60poY5nW/LSncJPx9zaxwIfsAUDQL5Ferz8V0NYWdOkLxHfoSvLa3dNuT
5zV3KQgSj2BrM2QcmHFpCIhC0abPgYYIoFXgT7hdutY+6o5N9dp12qLp9kLkgH50gtHxY+rOpB9s
WQ+bQmOZ6U/x8DPKH1JhK1h2MwvgiHjveLanwKRFIBavzK+OIBQlucAR4GMIZMxC5b0J3rKCCG1W
aBmlWP7BtxHC8TZ2F8Oab2wiQweywtP4s7OVnzxq7CZZ0Av54GnVLwowJezmTmDkmtOYRfD/OTho
nNIRnWXqu2s+eGCKGnnr6xsIbWEFDgJYDz4cAvUoPfcyPWtUSPOTbFOuVa9Rt/PlV3z4FimC7MlI
R7H4dFYBsGkLjwyNoxn0y8r8IcFxlpRziHJ+VozLMOroicmi9syaYedI8raxy5mgXAi9+e7UwFoQ
50bgE4vQnInxt+NZK06fMJFmCGPkJ9fRoD/3+9yAH80/IKxku/pD/E+YaliH5JYPXQiHRA6ZOOn4
EHFSAhp7blY/wMI18Ur1l3IOdFiHQOvgIDbXMYIK4Pqbdrniz0i9nVadKTGq9L2yXbQFOTTmqaxP
BeuIg8JxlFho1HGxpMPLI4apQCjkxU4QBdt1h+IFQj9ItAnWMt8VZ2FZ+KegVggBSeV8cjJ9VV7C
YRKfQT2JM18kZ3BLXvoREqB8RF8FG0uvzuDHYIGIi16r7QUdAoDpQguuxRBSYMiTHvZua87TSnpQ
C6Grkm8JODJcVzYKxN97iALsLSF5iiNmp5BAAJiw2Oc8ldsJiPeHGsIA0PVNZ+YLobAcjGd+qpT4
Z1B260Ia573vIkfs/BDoC2aw9KNSqBep9eqAlR8aFRVP80UGmV8nC361UO4TPBS3OVLmP6nWg7Dj
SwbsdsDZtx0Y1Nc6jAU/3ON4hhJSG02wkMNnrMuJEP68UcFs4aMVdAtUayRX7IyIvQjWQ3qJOBgW
hKckP/bAoTWEuLvkNQdspbbWAlcXnELxF629OYKFfBkpUA9giHEEfwHqP6DvQKVRjK8tdxwSi7wB
3pV48ZjogekUzJcRTocJWVhBKV2lHQilbW/nH7X+6kZL0QvFU1oCeFPEW8Tas10Hcg4OvNnKyEQv
1MJY0SHk8LaGx79PElT2c1WqFqOJC1eCchlL8C3ozCDWOYBgozdT6GA7dzV/jAV77PPJCtpgu5Qr
w0uGjYQIAN4MMOrrPNmPSrdk48kudhb5kg6KW5nzpgdyVxgL01sLg8I+2hmetsoJB5VN2iBv+Bsc
a6t+tvHuHelcgiagFxSxIMdbj1GcBuE2ZHMbAJtWrJXqI0DDB8WEqgIRGSDa4S4J8sitqSE3mffs
wBlHyiv33rwshLJLrpmidg57BngC01PhBwZnx39CpsPu3gd3pYQfIQe1H5ptAU6jKsC9pOqRk2d2
uwxpbWB9WVisDD9fDg6erzAUqwcF+r9snTvbxAPIWdBVaqGEkHzXOjsoMjdFgF2p+Sq8pXG2JBrm
YgPzcr04E28qYBjn+ihyYTEhwEwoSkO5Xgh8jRHuULZpw/cA91qcyiU+B2aQ1OErOoUL/7GCGOew
N16bwVnVyn0GwphpToqZLQcHcoOPRAQYXMyxSyysXzvrXahIV2kxr9j5FdI5KHeIXxhxD6edtQHP
0CtMCL30MVdOsNVmpPC2+lGAa2UCIQhEDXsnQcYOqIdub9F8FGA/XnXchujjoC7AOaeJFWno6wix
AY2WE4wDeicG6GaREjCSGnWRK/KWy7VCccZwm5BXgUcs8DSutHOJBIof5CsGCHH0Lt6LHePgzOqQ
A6lwwshexSAA1WRVuae8lF8Thlc+WoxhuIAvLK4eQc4jQhlGNo/HR7UVpBkVQpyVn/vwmdQseh2i
fVA8F1W2JexpTr+ibPxE7RPL+gYGxkeFZ7c70GzFq0WBRFoTP8TPEXtPREhQeLkTrC0NSsfMyZGc
5E3iGJEJpRPHWPGARgSpAApGDvS7PhfeWWh/K9D4iNppXh08c1Mna0IAiXRSnti8Zm9hBvsuLAGF
CpHHveElFtIK771FFU2qi76M6FLCzljUJn8KEcM7u/y5IhE0ymTt19lZbKtAL+8tHXDItjsWkB+i
jEkrRtmWmayN5sw9x1ET/qk9OuXg2qkoGV79HuVjWIyc64X5BzkRY3ylATUuYi76N79aKfFyHHZy
PUdsqY8cgQ0AwQ6XKOeTWngWoBvgFUuehq4ZNmuzMHlrZWmZOA3KE3Ol+x1r5rqx0JKAOlSRKUea
8WCzv6Uk+twcKXoWkXmUk6PKqHDAs8aT2UxDusECA+TLAp848l7QrhmZzWYM70sJXxuS0YR7bcTG
Sd05qCeZNSGMe72J33gmXDO8zFgM8bluXPD8GrSpl44sll1Ok5utJi7uZqZ13GXcxxzXuIddkJxy
RnyvMspwWMDP7KMRZruw2ioJmPyS/DI5CXHchOgFVEMEK8XOoDqnq7j8kXJNcB0TzHUJY8v+LfyD
kkhuQnPUt0L6QQ+Wfm9xVF9zZlewkkTMJHSWTnivqvoKSL1idQsh9C8s5tvnPKMrrVsLaNQHDUqM
wGhoZ8KqOJdN+w7miNPeoP0SSg+R+T706VKkCtTiJpSjdPA2A2RCjMQ0DCtqGI6CXZ8tag2MfBn9
sCjRlSw+2hnVDP9QrK8wPkHuH83EKPbQBRFz0HclwKiqOnOPi/Bh1dRlvJyht2e4wY1Iv+z4W52h
bgxCPypoDVnicws+6ekuGlcpejSGjwyTgwwS13bElyKUiQ3cGf0MDzI2ANxXkYG90xKv1e4ng3p1
VMGWxjjLJg9CyATeDGSrFlUjkz9i7wc/vAyT6uiBH57rx9QKyFqDbVYMIplFl3MGSiM24idzPKDb
AvHxqTzX8LkpeRRcgjEEvDMwr+BTIH+2YnYJjdold6QdvIJ0GTR7r9mMDKb9u8jb+fqKmGkgxtU9
6B688nkUfxgo0dkGvo7InpRH/ItFTsyBFtBvxpMBsdkeEHqFOFKT+GVgyK3unqDEBmxj/yjipU4N
1SbmQoM203QPgqtRpVAVgjuiC6Rg9n9hVCvC24vINm03W2KVyAYPuh1ykmGqwUNtD6RngPOI8qIy
5KKMyPhTHrfFAM1nuGFBHST5K0sY4Mi11OD/LXkdafMaO5XqNaiTR1GFaBAzhgFGrv1A/tORjfFT
RRA3HGdF9JAaed6M5VpcuyAJzMGDlCj6ECIhTm1jG8YQ8JO3EpZdH2ZMs7uFCqnLsfpFIzKO5qiR
XnqJt0XwgV5WI/9qjAqWaj6jFOHsSO0LFGekO+0QIjxSUva7c2+UW4pRWKl3ogTnWoeG7ucIfwsj
pPqEF4WIKUCq2I7U6RBSnjNEZgZW7IszALPkJbffCnoYTAh0bY1wBvmyzyvnjkG713YEppXbPJRi
CIRnh8AjKoRGr9cxrMYq/1AsdgAYkoiqCBLtEIFLs+4K/Z/SKld8HHEHhska7y83fa0Rh0LkSGKP
y7AKiO+5l803d4mFY1exG0MsdyE260epUHctgRcwEJWM9amyRGkL7m+TssdGOz2Wwy723290OkQ3
Zdq7sr70OSatb7VB5NHIsuiAJSb7npuUDir3EhlroiwMeVf4S+CMaKMS3q+v/anf/P9em2bW9x4L
35WLFXg/xHsg3bPqMXlNjsTscsm1Wt87YOQfnbP/GP0pDuYqeSjX7bpfZ/fje7e19yFZbz3DoOb6
r7rc+RHYYx3BOhVdr++/ys/DXJUweT/oxTO1oqu+Oi1RPN1xYZO+deq7RWlHbogCutNFG/0WguhS
o5fPrKiybmJgOPU/gcM7NJFZxwKIHQ2YbqhnjnhEe4VbmKyqVIsbz3zJLE+3yBBVNEJxKzAmHUVj
tHNLGUQHs1r+Wv2DQsh6bc0Ps/k8n28+boybtUv9S6T7EUFRDaQPp8r5rRYUeo//+FO23P9KtxYT
SvP5n6ft9l1/eLTmvw/WqVoQ+mcPB3u2nJ9QKen2H/twrjz0L7cml5cGJGhE63AMkCTWp9aIfeD6
VeoDbsZ+i7YbMv7s/g6dybQSEeT65voUeflryyN9ZGBJCT5s2lYcmzYfmm7AbhBBTBXNWQUtP0QY
nrP6x1Dum5KeZ7wdhx8+cD94cUly7F36AXcaw9RcOgQ5lu/qY+m+1NldFdH4RwDsF0WiF6+yUYVW
vYZw01gwgPJ1boSI8x+DZq2mp4LGEBp39g+Fo0agl2G8Ssn/ZZJmfXm+SThx81jI3zThoaG4Lp7p
EnB5ka1QYVPZoDc0v4kruIRe4OORFwH2w6pmcl51KYMhXg6IHSJOWjF7EGaWJoXkjU93qSP8dZ1J
l1+Jy6p0kJE8BFa2z7pqY9QnTNM2HvmbZyWrOkk2WfKj4S910lKL07Wc7fNKuSugbtpFupeHaG61
/MNNvJBqqjQfqlAjv5aVsWioOiI5e9BqFQ58ukoN+dS0kBdxHPBie97k3hERnHnPzW+N0aZJ5bn4
60Go+rOkX6kWmgN9d8dzw9CDBJX+uv74l4KSLQMtlGWIOKCPvkdF2SgrsF5peoBL26TY0C266C7k
xqS4jpfKsL6+3MWIZDN1UuCNopk0dU4x68pD3NIcngBlR8tttn5c58sDw+fNjxPJxfx0fb2LUd8x
ZZVQgPcFVIfvz1dVmVfKbfsf0ytaBGG3QwEj1M9ZT0FD4U61R/QXfrVgfoVc7Y1f8DklmoaGr79g
MnGI+qwaYB6EB6FKSzN4ZbmvI/6i8A9EDY3aB/XLa+KiY4PGAZUoqZFoDHLAKs9Yk+ta5Cx4eMxt
SPTATTPSON9IdiMIWxeSYwyMPiMRQYcIiitdlLnvYGrFVCNGfLL+EMroZK+yGn0yGRF87hqkHOkB
en9aa5lHN+6BS5HXwehL0XFwYfI+eWDNE8roDQ8sytz4RI8XQxHKRypoNb91fC/dOV8XmwSm1HXi
dNAhywiNku7IAJNHLbtjcstb8sZC04OSOM44mlYGK6c80fsW8zJWEuLD1i2jtIvoMQZUCgaWCOoh
qP9905qFb/dBZQYHHL3NGqmcEeEJ5qzPqIbWPb1P973NH4Q0BXI5JfFIpHI3Ds7l5/33N0zGdUOI
EYKfuMFhQPuwfIBcTWnnGmsY1ghUpVQ6RjVuOEFid1Lu1fGmSg4aUoT64vpP+byq/z5B//6USYSO
lKaRsiYWMzt0XnArpbrlWJTsqbEvUZk5wegZunOE4svJ13t2+xkZF9Hd6ehVOPUft/2V6CmEfe7P
6l1ThPEauSnQUvdFtPCv/+DL41VLNghvjNnxqvj+/ZQu8OQi4AQw6qTi4bashnihWnjP+UtK35TT
ijv3rVm5yOb+ek+MWIGHIYgIqev7sv6I5aCsM2G1YAnbcnXnuXcOKkmVgj6nN8KjxtPE/aCeLes3
Ic7qJIQ8RFmQAVFpFzVO96QUtMgQ/BICtUFj3ngzFzcVWHZLN0Hl/BX9Uwi8dqzAFkA1V3SvzddS
OSZC+uZGDXIheaDu+FSmNshInUnYT2RPa8OEa412IIVPFdyxWTz17fqHvnSbfVtG/IwvCAEbacPK
CeWIg7prRMFXwsw3F7V7TtRXtzuzWVF9WA2tmOGkmbeiP4qlTppb8xH8qdNZM5k21k3uz4UQ/O13
TTZgQWnpVgUb8L9JbsYRXKIYVuTzmxjuC98UDJJio2XJjv9L4BGceJyoBi7zQ3qHux/+AbxwIRCL
3NH1133xo35ZafJU9tgjjtvxUeXh1VXXNLsi1PXi4UYyfyEl+vZAk/vLM7RukIb/+FSySYWEDB0z
4WiAAgi9hZspwiVoxLcVp5cYOuGSwYY9CPVCgW/UGlQelFe2hrJ3EbIoYloQuFTSc2rQVgHHytWu
JLuBdNO3P66/5k/t0Ukc4ecgwY3rH1gUa7KrUz0I6t60ggPzTBAPTFjYzbgMKUjNsYmYsoj2JP2a
G+tefPEauERTBWwGTPL7aeoHDTBSgK8Lu9ZjFiE7P/Xgp31UY5gj9To3nwAOVgeY/wdN0bbe+M7j
Z+Eb6DpFalYoYF//QRd39pffM7l31DyW5QIFA3pvZ2I46YWwAKJD0OXFjdh9+Z1TpeI/BTAFMtX3
Z0+CXDEiO4AQHtMh24GxSNGjiJZMQ1Fjp+P66RxKlXD9ES8eKRR7+d4Ofs7G5FN7TaPaTQFEPEIz
hKYwxk40kG/ilsWv/2tHwQ8Dt2xiqzeluaLELNllEsMSs/ZNBr5p7bUP15/k8hIOWDG4xYYxfZJA
zookSumucOHS7WKAiGj59SUu7k/6oP+zxCT+ZKHkpXoYxgehB0iQANqySu9pK0ipQmG4Rhzz+oKX
v86/C04ikc94xCpjYRxH4sNgGJabmOTdTDgvvjsaNrRKMI34C6bLOmHJbIpSu9mB3EGvk/Hn9Ue5
5OtIOitjNUIdZljG5OX11uAYcQCnKOnODBREYWA9Cx8PqQT2ldJwXlrJG+uKpi0UuxvLX7wR/11+
ipd13Nq2C7vGArE+a0L0x/1puu688MdFPS7ssZ6nhbcsZJQgwbU7zrBA1gapoUXSv4JsFNz0ILtx
6C81SnknKE6zY01sQybfF4/ktlMyfBL2vxZHfGqfnraPj+/vs/XL/G6++/FxOjWzGxjDi1vKtjDR
IM4CaZzE2MFDJgkDZESS+yXZiRk8o8gPnur6674EnYRfLlxQBMNcdyY3mtVLRWlFMiaa41EgZmp0
D2EtMCgQsp0AQDrGrxljDddq52K+JeAaaiYtOyyxTQ1AXPmD/yvRwQGmw8SFWe/1n3jpMP/7C/9q
UveG12TUWVw2DV4fTJ2KnTBjJLp/TlOkB9wPr694aQt+XVH5HuIt1c3MRJYTca12yiv4rxxBtfIY
oX9424hGNG6mIffrapNiIG70wvDrSOytX6/BDJ1vd7VeHl7mCG10s1sg5kt9Fj44pGIUFnSawJOt
PMZDIXVxFh86UJ3AzqjEPGCkpSqAMqL1KvwJSX2FMZ8lwUdmbGkFz9ff8KXN/fVHTHadG3j26MYo
PJTBo+VusfETiQqt9evLXP6Q//usn1XBl6zfMyt5CGwH42VpoYc/hZ4w5q08o0kv/2Ypc3GjqgpS
7VBbKZsmD+UXYOWqHHy4OEfcbGTbG0V+E9UtqJ153GLEcUsr4xJLxFAQzoEnouCbPjUbVumZ6dmQ
cyPkR7U9h4m0zYunCqnnkVErd4Q1LGJw/3UTzCN3VwipUcZeqAtYOhq0QANiEASylGyvv/rLPwxJ
DJC9IPbRIf9+iMqg0Bq/zIenevVMyPxntjUX6+Usn81388Xm/3OxyRnqjISy2Gex/T6bQbN4NBfW
8jBbbubdDAD4Lc7D5aj55eEmCadU1LB2QjGuQc+9O4M4366Vu/XhbrfB1mDjL09/bjnJfZIb/ooT
BjR6hwuI0nxyIYwBID061uD3QPFEgwowKX7Q6QrIbojGqhh92isvTHZgfm0BTwk+AtBQZeytqiLb
0XRcMvIR6K5MIMKydR1oR0EJEFKfAiDDjHZNy7NtacudnNjh1KTLGx/qYrDDBV1WwHRDiREJzpcT
GamtlCIsE312PgTwGlgNVSj4Wiu5ixm9EnkYql9f1b6UNmGJrSmqykv4S+2jC6zKtPoyPrRItC5I
IWBnGzmCzisbOTqcdpeNgtEKWNwKRerRzNdZC0YytuiRPQiJa/uPkA1HWlP4l4XtPM7AuOAK5Gnd
ssBmLsveSnAOltrP1CTf2qPJ7F6wQwKjX7TRk24goUjXt2mfwurJTrhHABx4DZM3/5SkzwlDfJJ6
AJsEDOHuwggbPoNoeAeNdRp6aZPW9TptgX5GyqqhWwKp/zfamVJ9MNrXcASIaEhvYjLpV/JWqtp9
Oxb3WaPMevCrhUz2ZJ4KNGmdRlvmqs5beHUZzFPpzBA1ZIpLASkwXI28i730xgG9FBq/foDJeaFK
d8IGT76DV8x753V4TelcUVwoyOV1zR5kwPUvfqkg1BS6V7ZKhUqH+/s2k2o7GF1/DMV6HAfQlPTz
BAzgZrYsfvn0VH5daRJ5kHA0+9AlXUWRH4m0LPkAYw40VSBfkRio4rfI3QpdQsRBpRAk0K1eyyXi
DfFVVRkc8x8un+/PamdpE3WGBsFsgCd4NOf329X6/fdhfbdcGnPkuhb7G+fpUtv025KTEgFcuh70
sREdwDNRAwsjCIB0uXAm5w5HEEpIk13/opeu8q9PKf7+l8DRdl5UtRatjiK7a5NXCm7wYEw0gQml
t/pKF9s8XFkKd7iYyk/n425UpWbmW7SFnTOypEK5XsC481HZHhB0wXscVE4chKhBCNgK25fOfgPk
eUTF4vpzK5+07OkO+/pjJi8buccil2wOPL4XonUpzDv0RAcQ9Yh1E/0WxJOHjCiTbwAmmzniWIGL
u/E/prfq81cG9iIdwXYvacJZMHgLqtLIOLARwxG8sCd8FeRZ/TtvTrr5gt4NSKVsiWZJWGYzvXts
cQqF65GXNAr9J+q+OE+RVYxWbv9HwQMtiE4tkrca6lHb2N4oMAgwfbOHtaAO6ON9pT3RljEtDXvM
nYiS9uA9yLWyNNKjg05koQKDRNa0eGeWyoidRh6uWZhm8zQCgCya4qOBKrcpI5eszfwH8VflDDVa
yUKU4AMBINO0fmXj2uzrFwzRFnb5yFpiNidbOWJgjNoizCCKMy5NKLMb1damoVs1r/AZ1OSRXooA
NQ+lulVMcrWUN2LumAcusuI4VMse5BZtPLPeJc6phjiToQOE+UE1QMw5FmYx13J3VibFInftRepu
ywApUew5GzwWmXs0AqqlfORQGlq5XXhDuEIaBzcKgGBOhRBwsFFqdx5iLAFawNW0HY0yDNFgARTY
frRAmNQwBHxNUYZ9Um/QMfGWsm3uixLsLRleKUHRSd+N4Q/t47YNUCTXGzCkuUQ8x9ckV3e41c9L
ME4SODAoUSCySfN7ZaNLMa5WOLNJ3T9K232I9pXvf3QszI2QCdkTlGkStUVRO1xWxG2117d/+noB
Wik39RVtHN2COfUutx+6+ysx3UWPdMONY3DpCieakzQ4ZJTWp9v4l/NvdaOmtrbKFf4LRDRSrSAZ
kmFXQlCCRYO2EHQe9ITAbjHJ0X86T9fX/+xKTU8h02lksdDoIiZMsi9fqXp9KBkgKEjiCkKAr/Ml
ucBNPrkd5zAe1nH4xnfaa/jluQ2I7nzu+lhB0kyjePTQLm6MdkazH69yVP7BloFuprj0+2TRFkst
bw6eDkYRWX+Gx4E5AnyL9wlOfXorbRWA3tihfZowSHBy5GOa8sRend5lvc/IJD9i2oO3LnxH30L4
5j3nW3VUbwjJ4l1yjiMYDbgrqAo7V9jGSRT1ZADXX5Qqrta/XpT4RggPGShWT676Js21UoFQ8SRt
jot7c06rBALoQ3B4eDns5n968KM39saly57BkUEHg14JXNnvV0MWS3XcteBPQneXl1CQYBHs4Lla
4d31Z7t0B31daHIHOVY+BIWDRAzTQloD8Ma5hrj5YEuASbi+1iXBHcMSjR/QFzSapymMAVIqsIAG
i8XAoSURPfQBN4+1C+SZRUU0IIlnMrUETHRj8Utp+tfF1e+v1FXLvjRT+plJvHDRjnLn6r1xhrMy
tKu6XkDAu77gpU/4db3J6XK9Lqo5fIjvoC5ZHeGb8LLRhqZGufENP+/u6f6EU83kAnUwQGCTCgSQ
CfxBhYQt9h6FHUnsantQS0ZPxs3JKNyNLJxlzg6KukyH57X+Usvjw3PPVXf9oS+hBwygnzJ1kENU
+eTzf4lpriWBvUkjoJ/Sj7TcRAAIgJ+10Cul8ucY33PN9fq6crBur7QFZgBxXM/6vv2/vHzcLGVY
YJiUT0WkQqrNQBvk4OAlkMGkfZKC334frYch/3n9iS+VATg8muAqBaldm6SqWln+F2nntRw3kq3r
J0IEvLktoCyLViQl8QZBtUh47/H050vOPtMkWFEVO/YopqXumWYCiTTL/AayQ4QinD+tNXHPVMBN
4CGBd0fx5h3w8PnxxM9bfmvRxDbJ/Ch1LSc4STNzwGEkP1r2NqRjB2nqAzd/aZyTxQ4Hkz7RhDOw
7VvsF1NO8jTXYJYReTVA3wdPkBpfQ8wNlVUCxF3b5cUuUjZzcN1jz6S7aHVC2Ncx9Op251/6FMTR
+Pwwi82EeWyZI7qTHaNBO/atdtXp+C3CHB2t6qbwb/oZMXJJ1VYt2DYNFHUgXEN7C91avBswutJ+
sR42JZpTaR1cs3Lg6UKPHBM4v++qdI+304dZcBdZ+PsYXl1Wt3ptH4XncNl1PwfFIvgLPHnCNbmK
MRlzXJPTuCVXCB+0Ot/MKSHF5Fy4e06dz59ffHH1KJlVIqOCRquQyiIOpWrrEC/ZAKxAgjf6hdX1
8VUXy4svjuoaurCqgMl9PSXjgTAxmCgrNHW5icffSvY7nEwImngnOb/JjeBZC38xJPAFQTQFpVEZ
OSvhVeRN1kvRBA8qtEeqB1Ah6Vp2youKorlulXu1eI5UcEMZbke1eQWhVNC6nCy8hkWqZgfBsfpg
k7+VZuQ5yUubm1eJ2W+SWofxctAhi+DOkGAsDE258/TH+t2RD1waWom/zoPSqxDFANGXvyj9lBAZ
7bDxsIbLjceqh8vZylcFBtE6StvBfRJ2K9vcTfLzaMp7YyqogzewP8HHWvZR1ndlipuXHx4C3lGW
801ntNBqL6k4nVIcMimBCZQwvWft40T9dGJqWaaQJFhc9c2auDZCf60g9NngyIkMQBC7NtwmSAWb
7mYOt9MT3mcoV0c9xZVXLhQoPc4BrUATuUtzQ8yM6J/Reil5CsYqMAOQL11hWHV+Q56SwzJNOsWq
QlykaR8h06enRvh+wt9bLpAtSf86G7ysN+oTTHV3RhHqKcFMGXmzbKM8pRc2xCnbVeQTaBiDKUdj
YSnrkzZqZPc9Jvelp2+j13RfH+O/Qjz7b/WA6fetsotvoyehZop3ymo8wA9yjSe1Z4b2xSbwDGRg
Xeciwv/EdU++hzClUJfmxFwEUoPT6E5UGdZNXP3KO3Ri8c8dye4cHU+1X1YKQ6ccZfRJ519BEHok
vLGfuAnqBWZQrjLpytduz3+jU9A1Hok80SLUAk+xKN7D7oQ+JLqe/khqnWAD114bINQa9A9giqgv
Ks0RElrhPw4F3iAD6Edppdn5Dmy3MR7M/q2gM5UBFwZxmAQvlCXsBB8PtPrmQ1cpF74t2Orvt5vJ
ZcqDIUiDu+4ikpmLsFRyX0uP9XznTFemcJgMrsTXda51GmVWhMMOJMHJwU+hPSrRQwr9BUgOreWr
QjY+fIQG8/csYZA31G4fv6jWJkgoBWLKlE7DHrSejJ88lKQ9L3wss/nWb0e3nrtNYjhY75AtS1R+
qDIO/j5uMKPDNAjfBsCIc+/WMdYTyI0Wxl1gQc5srpw7u1jN+brm0shxzynvIOTaK6iH3lhgawEJ
UBn/wmPStTvZeI8hSk9WhwhA5AkTcBqBYK1xCgn3Q+dgwOEVbwOCzZKSujleemnt5vyYueoAAuGl
Na20EbneEC8vcPBg+ar81i7x+ZrttRUwVpp4SoPG5xyTQEI6VDa6fJSNjnR9wlvnH9DRWEMB6zGl
C0EXgJELn28RDMl5n+rzREb7nMG/eLFWxgolU1f8nqGFne+d1Uu1+uOs+L3fW5t+k61u+f/C3Vvf
S/vEM39CkVv9HXBrrje1h4bpCqP7lbzO76Y1cCNXWjXubYUt9iPfkF9/6t/tnXG0Nn/4M7N4G3pA
kL0RZbPQQ9nyAcup7T89uOTM7a+QO3sbV2/jbuZ/H9ESfxxXdzc3v/cP4+ofPHPtlXtz94D80sND
yx9jTrB4tT5G7jbaPuz7FbpTzeanudq6B3v1+xUYqsuKWj2Fq/f3Z56aAGkVr14RlucXfwjxnf6h
rg43q6Pi/v79u1+H7/Je935i+HT3s/EUF3cec4VM60reQBYGjK57FOVWmHvwK9lQoHcnei/SHo+O
VeClbrxF42Glbp+L9bRNVr9eipXs9p6YYFixnuP9/Xv1fH8lprlhfrA0XVE+pY6/en5+vv/7nrov
mvfSet7V3+YnrZM1OclavhID5fzy3dSFRXlpZZzc16LqaJCgUG5YdM6iCAJSMehccihwwJWn5Y39
Ubyqqg2y7uazgbvOBmsg7SFAHkW7jicPF0LoJTNC+Pe0bC8cjSeSQfqZpKCqTuOGvvHXMEfxzUlq
BwdLpSJYxzVRwnSjIQvR3LUNyhmkLPh4OTL0mOinHneeqUYrWYs3UvE8EI/4d0ose41eu4V9CUl7
IktGB9yAMUBDCbHnJVrECs2y1/wWZwRr2xTvMmG1UI0wOIIFLXh0VpwuhLRkHeu0Mi+E2h9Cll8j
QCIRjY6SJRT6OIi/Tg22RIVWySV9Bo01XO97GcGrdF8pv60Aj7x+cAvRNwrTPw72glaReuPQeJ0W
YKNAL0ClGjNiuArmwpqQrZHW0oRJJVpS5XNpD54wegg6xzNAPleUb1pwRXZouyWSFcAybqxk+JCn
R8BGNBZaTEEoku/V9ldg9vfh7aBALFVUYNY17MGKgF90pDBEjjZq+q4FKWQgaCyYX+UvmvJPQ04w
R68VeHU/u0uz5xnRmly6lu3a5SJxh+jn3KB2ODzM/t+qukp5PD/BPqv7hY00NsUHvcZl2SKA4F9A
0aHsMISrPpioCSZCVdHRdoKFD7M2rq8VxHPmZt3DkYcZ3DYP8vzTN3AzdB7Or+DveQGydBRM+FKC
9LZszEdOqmp43oe3U//kJ7vcuIXR3lk7ss70ElrlRG9EByRkWZZNeEPYtci+1FhvMl2YgsBzCGnh
4YQIU9yXEH15p1dgReXhYlHjezz1dcxF4uO3md9EIzQE1fImg3bhIWjXtfnYXUx5vt1ZXwdahBxB
PMlV0vnhMVh1dUekj0OB5CYE/e1wKPMLIc7J1zJFm5gAloLNYiqzMZObVobwBfmVDgRkDor3MXXr
iyqNhnjwxUbW4G/8d6jFDGZBM6vdpIfHmTaKADPhYRk0N03abEay2sI3rhLlYKSYYJLwhJKxFgm1
RSNKnfBK7bCl+yMhUNFm7VpV441B2IqceD0hu7qLiMki66FIr3RUwNuY4vv0wputwNZpiNPkOOEV
FuWQ7FbDNgrLpY3j4JlsdptpMDdi1ZQoRsGoS0CwkETn9q4aI8ElMfNrGTgAUmjA8kyB2EriC+nL
id3zZWoWx38eqfZUJfBLaIYJdJhlvCj5O+wMCC0odpzfqifKx6wwBEDJV/jPN4Rj5UtKMQ/E4Sxl
c7yOwBjSu9lIerqTe9QVyInh4g4++i/3PoBElEtCeVvD3suMvcWhimK9E3XC4dUyJe/8050A//J0
HPOw8DQVFwVxdX/K5GSnDAdzDKnY4X5RrZX5KJJ64V8K8FdQjHA6BihpPl8Y93usKMa1KZHKcGTB
1Hwdd07GMoprvoEgqWjXAcpNkxRuBsnfhs2N3Ii2q4KxptD26DqUkNLtRXHwk+tAlNk53ghO5MVd
11SJaTc1Tlg2qlvUvg0EeMmCGly5QLo7/f9+8+sURTmxBdqZLOfrK1utr6dtP1ISDh4A93OG0tqy
qaloT+cn98R7MZCjKZbNsqMY+3UgVffHhhMoEh18Wloc24pxoMM3Z+C7LyzvU7fDl8EWmymNkWiO
JSc8Ds7Ppnw19OMAp1G/tYv7bH6TilfED86/3olDVJcpfxqarQL6W+KwwGbFbSwO0dpGgmUdDKRk
14Vyx1jnB9K/x6046XwaabFIVbXyRz+A/WWJHdkSiJdok03DzhkfaLRiS2rr6a0fVWthUN7gHCOZ
Ck4LKFm2mNZaZNU61uAxBilR5UppdOUE15Uaex/1M6w8brE8LBDKyp1rfgiIr7WFwkf8PEv6Wlaf
QgqVWOSifhO5k21jdUThUv5ra/6FiFgTS31xW3x508VWUPrQUjqD7ei3Dp71g9vTiVYK9BIr/LiS
jeb/pmA3YrnJzgC8Cwduir1eSXf1+J6amOFGOTX+J0PCMDpor+LDmGwn/Q08D8WELuQWl4dDPz9S
enOIJ89/qNMrgguVKAXHoSVgRO5UtOyjKD4i0NjMWytDXym6SkF7Z/WF9X56pjgpgRd/8FQWa8IK
AzM3EwJkHw/7aSjuY+Ey1Cu0o1F36oJbDUUgP0FuLjHvpK7Y2f6+QJMTbSUjN5+c8JpaHegwA9E8
AmA7priABI6ODpJj451q/0D1C/UxKrxCnWcM93IOd67eVuAYzk/bCWA861u0GIU3mYA0fj0oCiuX
VLWLoqOmvY2dOxSSywxStjWzB5UyyTYonhztN9QtFuOFsU9cAJ/Hthc5odnEkpwXUnysfJVjHy0q
NBz75CCQRVw9CJMG3Stn8Fi8KtHfrh5XUXMBkH5y2fz7+vbiU6aWEfV6XYEUVw5htEbTR0PFBi3H
S/DrE0jHLxP9UXf/dMsOFVqAdltENC+2JSKfeeh4MQQyax5cVNq8EsfygG5d9yQuwjh+DWJrHZlv
KvC1NtZ/AEMSrGms+dadtqM7qgL3JVISjkPIGFypiNiImJUrHnizsempN57/XpfmahG55oVtx/h0
OlcYZ4IEpk2sD3DA9kDk/28DLW7Jsrb1sMEp41hGDwwkbMyBqYBOEqHQ+aFO3pOfvv9i+c9hnURZ
2EB8al850/ow3gBWDJprkdoZl+0wTy75D5g6xXPNWi75TCpQO6hUEF/KVk4OXUbTbALrQXU6r6+1
6VgMNKjCfVtR0Ql2BsUgaXv+lU9f15+eYbHmlb7pWog88f9YctbSI1owVKrr8pkTaoJwaP/v6ess
/k9DLu4WK22ayahQfKbPQ8bj64jRwrxw9uZ0KZu7+HqLZRpWRdEXWgO1orrvpdGTECnIja1lgijq
EDWASAkk+FJad0J+5usrii//aX9HlDJqp6ZvZs65l3XHcMwpDqMsad8gSLTS8vsBxJTY8VCpIKdc
CzBlqOQHNGyRhymLd8Py4vkJM77ChrGirWfsg2N55yhrqlKx4tbIMVZ7UlVkhFXPNHYieUIEcTIR
KN2ltXEhWD2Vtnz5aou4TqbVmfQpfgJGe0D+FMwpCatcPEv4FPs3hLACkW2SzEzqW9G5aul4uL5Q
1aMKlL3jPZ4ojjsHqptRE7qwiMWK+RatfFpRizMibstRbSzYmmN1LZKHMsC//a4oHlpHW3N56Ai2
dbn+of92UXDn9BozRNYEykGDtPb1Y+d2ViMAPEk3OaZJ1uzyjai+xLAYWx99TeqnMd4fF/FiYsK/
vbQBSxP6gaaipvt12LgP1UFzasRiiDOD3Fq3xa6nNiaoQ5lrdtYh1rcYYffjY064oaVubeRPcXeb
x82FCPwE5Yb1jjgEXRrsJikOfX2WxibLkR3MJkPl2W7MrUSuiBKEgncAPRBmnw2OZI6dv1Ajwtzq
IqDVPjkb/z7BUhMjai2jU6VKuqmHH1P2Y24eo+oKMK0DXtW2HxvM5u0e5zONHoze/kBwftX462QG
yQi6NO9dP67cTO5XZUGMYVT36ZC43dR6koSWkQIcbdQOgWIeqVSnbYmmwe3UwIAp0RBGUVkq2nXT
PoU6a18nNlceMOp1S0ty0RRE7Dv0Qqu5Tg2Wfx3f+HayVSMqjy0q7fnNmGtrRyuuu8z6Y0uvRhQy
xFvXDJ5pAY5kN43NU6/11xqCG1YB/7LJ3AeHm2FCwIyzW8p/NFRgUjQlkvyxollllGCqEJLUSvrZ
mwbz+Mr0jGSPSf0qrTZTaLhhV+0y5Y+U/tG75wsb8uTNRusI6jQ23vaH7eSn86+l2uVXExAkwkca
U0QH0Xigj1ZrT9m4ddpZAEypbwRNBurnL/av5x9A3NTf9san8RfrUQ6DuG8Srphewkh3J4HYrOwn
K18jS5h03KPlBVWqE3wZdsCnERdHEPY/Ax6Fqn8jqsEDLr394QPE699U6U8aHO1w0239vNuD5Y39
H+h9hFhEpes0/sXftiydcLpCDr9IHv9PU7FU4vATXa+0GaYwyT8nNmrXfpodKDOC2EwVRBEpppwf
8WQY9e9ULIGkvVOXYzPMHEyopnYU7ZGA7ap7DRJO4Kn1j/OjnQxEP422uGrlgJ2vAEg5ogXmCzmi
5obvnGX3AlxyYShxkn9fVhCTLAJndPsWAWIW512VGJAu0O0jcqHeEFomEtbNhhq45UirONrIerQ1
zEPqBM+dGa4Dvdy1w3tO3GHHkGES2UvpKTV+T8TvbDL/uZ9nMDRgufEOMO8N6Q4N4ixL1xJmkIaW
7gXqvlDcIa6EbjpWCa0mrzU2vrjx9YJOoPmCSkFUJO4Uapu6mohyaD9Ib1y6QiIaKCdakfV9BOxO
04gt3xHwFCWEWC/B26SrXA/XhVO6hNcZ/XHLym8M9R1h2TVN/iEer6S4P4hghcZ0HysHITl6fmZP
LRlF4aDAflrodiwmFoJH2yYydAQCtXarzocg9gC1IYWFpeWFr6iJkHb5FT8NZi0yTdZnMhVKDp3k
1zVMumCFUPJq37i0f3cPb8E1NZ0tuoQ71L8DyG7p2+7+QqJ5spAEzQ2YNbk2gnKLqNsMs3Juaw2N
PiTQtQFd0GZ2UyPcjj99yt2W26LHLMS8kQl3tMdyXivJDOQq2FjBjRK+2vqhsPqVPpneAILpR91Y
fHwYUvl0k+hPLUWF/LqnJIaAZDaVa0Ort3QLSZxU6qdZb+BWYa1iWUJgFaTD+BJezm5OBWWUt6mX
OeATcXH5GhP4/MMQWkd8dNBLV6+DdM0qh54gNOKN5mZGfszP7hP11WH5nV9OH/qV3z4x0hUAFbHL
MZf5dZjKRq7UaCBmhu9qU7Uv2X8zEh2tdN3F1lYIM5QQyfpwH1UNCHfraqBJh+2ya0Nk06yD1d9V
9C+wqdbx5BBquENbfySBpohz9ftJQ8d1xECs8FT5RR5C0K04WEAVcPRNCGm/nxCkgjDT/aGTUIfm
JqpAuhXyXg2eezva+065H6v3FLbCZd2zk2v80wSIk+zTBTzWyTxNIQFZq3VboKihs7Z85Pste1Pz
u1pGXiD9EtYKHADbMhsfjcB8VqYbEhBErLraWCux5XUK4tNy7QU9lLqhf5xkc4W58cGh7RfQoE/0
8lbRBwgetwAnqeXVFb6xjfwz51ghwXKklgOJlQY0reTnDCPY/Z4Vq8KDiUOq7HIq7KWJTaxH3JXW
fVSu9ezBylu3D5RVMdVwkl7ohkkabpV3TXsz+um614N1GN6WPQKWUryGIYXIrmSr63iM9pY0brBA
oIvEjw+K66qtwR+m6CbY27koUHS9y6zUdYJ/yugAQH3Vh29OZm/PL8FTffsP8BfYSdxNlSWZtcut
AeHP+IM2hxwj3UQXdVc6H3jbb5EzZjXBz0b+DiqNd37sD9Tv9+VPO+V/xl7ciU5Qa3Y302IqFfqW
0rWGRHpCBtLYd6p+4/+uzZm895oiopO9TwmeNui11y/DleBKihNXJJLydYc0r66tnLvzj3fqxhaw
uP//dIvERUqSLAolzOAb7R7MGXUjFPkp6Iz56/mBTqYlbH+6K6hqkp8tgrJEzkorGHGxqptD1792
Beip/kA0qmBaJHpaBRclzuceDtUUrkSfUWi4n3+Kj8Pm29f49BSLy02bxznrHKrRsmldKclENO/K
WNzEqLuPtX4069k19OgOthj2Giz3IX8wINqkzdqgLFBhZNq/+sTMIf4SRuWKkqBv2/sujF2Lj1UW
P0v8MnRnvJKju8K097Z+xyJL6zfUB5PxgdYZLg3lgB9C4CF8JhwQFOyvI9wVxCygcM/lACLfmo4m
13yk5NuiS374f3zS2XSevHhQDs2Ebc5gUryPN80Mrj2hPYzUtvgz/cACJXlqpWr/Lq4X7jXwOii9
q+g8Q8yn0/yfLtdICxH7mYoVaLYUKgh6kO8G2iFT1Dg/8adSwk9ff5kS1oXdRXWJcADq3yW2vhAN
jDfTuj8/ygkqpa5/HmZxl6t2r07jEEo3QrdIou3BwU5d91ozSHzmbVRgAAEiBeGR4k2wAERyGnlF
j6vI7XDJZ/IDqvRtsQkJJdWykPxbojydwsFXNKemSDicUrZEsbzM7kcNdTcH6B3G5xxLboa8uqEA
HpdIWUeo6j5Xw70BJHDWr5ugc5EQdn14OQRrrk4GpTUj9rX6pga0itFVItOpp42lAto2ER8qAO1Z
zy2pchu2q6Ss3U5rd+cn+uSxwXlMUxrOECWPr1darie9H/s0Wob8RuyED5kLB+TTRbnf058UvUtD
NTBw/1aYNTu1HEZjCEUGk8L4HfHJQBS7+Il+iN1dD5NGf6s+TNV1ZFGKrj/q7Dr+FJ3KXcndeP7N
P9Llbx8VFz5oJQB47WVTvkfAoouFeXRpYqQ14DiMb2lHMQEOaRG7vXyVa+Va1afnOS534AOifN6Q
E0x8NdG+j8IGmXdUSeM/Q6x7Vp5so+wh5Faqo0Nj6zs5wvplfhL/ZNKdQ9XFm1aDs2J6aq/uRwCo
59/oZM2MkpVi2ho4CGcpihiXHaVvs4eRM6+5leAHOPohMhuAsAcwPajjOtRHLgx6agUJUWyiUQvZ
X3OxgtQiGgJDgnCm2PuYhhoul3m07ekJ1pZxF0fOymACfJv0B+I+tIWRbGjWOa0IYQJCaDPtLoQJ
H/tx+Wk/P9MiUIPx2SBc2ydHk0ZrWvh3eKXdmjEHZ7+BowKOODhOivPQJdY6Y+2pZnCDWTBN15jH
Vq6LOnqZAbKTewI91ik2As9IQsRYMOOh1ikQbI2MM00P+MZ59Sm+RoWJygMwwi67QahMnM2hTd1O
36OcYYQmBeln4ZjRZC96Z+2zqduE+p06Ass1QWECkdbnS99GFSHJuXlYhCydM7O1Y74NofnwYDVe
FXJzKIj4kMWIS0rKMkpexOW+a5jRdkjtNVoHA3SPVnI8heJCfejam3a+Mf6Zoz897hugnM+voFNp
qkrqLwgaiDibi4eM6rro5LQNj8IqTyXRLtiP653RyXTw1AuDfUQn36bE0FTQ+g7nubaIXojuZ5nA
km5sC3W7CsAw/tKxrK8yaSUEeCYQmaG+T4bHoo88Lc+u41R/kgyHM/m3VEuHMFO2EpRslaq7aCWN
UJphaAnMHszwKX/tgUiq9+g7rHwUdaXu3Zcrd46rNcgQhVtbDY1ti2Wd6IQJhGZNUZfvD47YvJ9j
fwO9D2SDs9fnxLuX4u4wDzjg1NZqSguvy/t1U2jXmNoFcrajY6wn78j87NpoulR/PrmzP03VIsQy
5DG0ozJDtZJ6c1ka+6ql7Du8Suoq1zwj3sw5f7vHuZIaaJqaVHTNvVDsxLXnYi36wsPoi/rCYFaV
OjskvsQ5Ai6RwHy2PB3Aro0YwPkVeTLNUA0oMBY6lRbYpa+3opqEKLeFYJbmSt2qge9ZaravQv1+
CFUPcRU66BaKLuKyKJr4KuuGC9fyySD78xMslunk4xk8RRzlFuC8orjBLBCBTvCxpiUaQg9YJGX+
ex/cq9TfyXcgh12YAxFhfdsoTAEFJNsCiiECwU/JLk7msR9j/fjhr0AMRmIdcEKiuwyaiuC3KCUk
TJHEvTz9J4e2ECcF+4GYxtLJww/6oZbMgCIHUtyy42KARXfD2HKbVT1KBEDaFVcYs55/5VOhLQSx
/w67uDWGArcmSdXjI4hwihCApsUGvqy8fUIx/oOJ9t+BFideOEfOSO8quvVhO/rls49ccFaoBywo
D+OgXEsGSUG+tTv7ELW+JxiPswFxCBmeKPs7cpREOkr30pum/6jAjeSj8Urte5ZLtGOUVY/BUt7j
9uMnt6U+e91a8yXXUDFb6vV1RSuls7MVmMSVAMCgnIS9w8qsBqAREn0cYD3hizD0K6Z0k41/u/xQ
NlDc4j9BrMJKxNmlxRXCB4NlQSiM1rXz2x9FHVw/9t2zNb4QLKx6E1eldF6HHWgqRVsDMjsmRbbv
/AnEI4pIBcfvILuGY9z4SoPU0K8WWmif7TL425qJX5bfrOdKYGMhWajm3RQZ29n+GShAxsHQVMRc
SkwbstpbVrKJh2TtN5Azqs6N1KvRaUC3/p7kTW5b687406vBgX+uqtf8tfP/mbrbtvmBV99Am6rp
bmsHtYMJBhtlk6rKXMzSXACViLJnBAHdGvKS2wKULwvVlfzyqLYk8/HarJE6DcK3Ys52sWE+FmZ5
XaS6OwwtLsDhLtQehgrfLjQ7xJTa6bDRSWGoXLtyrnjqJF8FOY6h2GpKfwxlR//i/KI+HRR+WtWL
wsCM0lumRVRF6RrBBunbUXDUMLCMy3eVUhrKLFXWXrhmT24lQdFzwLObNHC/Hh5KzZImSYTPpRIK
35EGEfkq1CjPv9yp0EGjIUa8C6iWTvrXYVpnGJuJNXLEUqExJg/0nE8NgHL/gCHxRUGwk/eCrlP4
MMHywkhfnMpDPjbS6Jfo9scPIucuaQNyDJvhFZ0ALRqFRk5R/Ez996y8KOQmPtTyQIYMihKZbuno
OyxS4tHI2jBUxMsW77b60vTFHe9bKPdZ82zq2UaiiSpvJNPGvnbTm+tU+i2KIZxk+HvqzpOMno1t
lVsb12QqFxoORThlu2YtC3OiyTjgvpXL+rU9YbK5Tuc76geOABpculpOSE+RaqImqSnAkw11CUsO
msApRgeZCKENav5OdUzk6PyiYI+halrdYhdYgM5Jux4/7B6aHtwyfLfE9lMBHPTtX4s8olIRzpme
egVCQfZoTa9Tj+vFRa3/U9P++WEX+Y0ha4WvGURBQDRmg8RdoU/tP9c3/k/FREzPZc0VKxXO1WNB
R9sBmnB+kZ9cdZTZBIeKLBWs8ddV7k9xa5kmNzFFR4NuBfCpzih30tDvE7yHe6VaYzk8OMZVVQzw
u4JLecTJaOTzEyyW3lQimUy9LcYbQ8XvHPRBF24yJ7uNyCHMMtx0FCgi+PIlYEtg5TmGsTpftQzf
L8zFqa/haAibyLTAdbo8X+diMgILNmptw2HaoBBVWBszila2sOrTXIVoWptvTZtS2j/d/FZBq2rV
K2hLF55CzPhyKyLxJb4HKhfsya9PMSaBYwNJALJM7yc89IRAHYdbZ9PA3BIzr0NoVpdhZafSuc/D
ilP3U0hmxVoUx1qJw5kswCBYmyFXRWGioA6GD0KHZzy92i58jhsIW9iKU508/+Ynty4rUKhxcLyz
L74+AsL5+TxKgFlFLpD5Lv6LIkSxspB1cc/KrIadUYf7dPpDLVym2yFTzZJIm538WSyJlsKkqGqm
debKpXSQsOlpiPGwZ22GC6vlow3/7TvBr2O9OJSqlyrFgUpwWqshMOJpbWnvVvgkFMEU/mslv4WE
WaK8KGkpmr0lVosmpb1U/WHbgafL+qHpsx/mdNdQlgvoa2EenNKlcjpav/Grr/+cS7DJ1kMYmV6O
/XiFblgO3sVszV0U0qqK32JMx9kOHRKObV9tY3aJDjUIHJks6ZeOiZOLUvDVVA3YEAoTXz+NhKxE
bTSI42KtWOUH34n2GkmpHP1hUdIJkEptGzfGpb3wwZX8NsmCZYJDmG4QPn8dt0uSHM94lIH7Vt+U
kDhtFmIJSk0YYg5N6fUa8z043owxMl8eIlLK35EJl9ZDYiE4gbCZWXa3YS5BtjSerDhwP3QQlfs0
lo9ZIR/Fj+toXfGhqFKGariRkGev2/Vg/TI6exf4IS24HyFtvybpd1UnHyQNW2fctmL7ZeZEAMFg
T+FRbqTbAIW2+V307qnzZ5bo/usTPw25kYjfWahlqF1P0YNUV7cVoiRpbrkJQsN9Pq9wf16Lir80
HuxqW+cHuVk7894nJe03KFrj4CDN++oYlOnep9EmNAE609yqovolBDKc2E0bf5eWBXdFiQn45IZl
dl3xdh3BOzlO4r+LasJIiy1Ui1UDYyxG5i3B1slA/eVFBbac1jS/WE4CnJGOD772Rn9DmNAk8c2c
zWvQgRWUtJB4c2amm8Lc6T+sqPVatXoYMdEWfUT+XZPatYnDcFEq8O1JNaPJnSXrLhhtBBlVlOwO
ejJ4GGtGKIeomfIqvDAtdEHFN1QgtlH+Bw+hsrVdjhtBKQ1af6fjAxzWwzo0pTuCs1xDnq9eG/Xk
QQzzRFE/M1UYrqoruoqCOecnlN5s9KMfzh9ZJwNg59P6XJya4TRLkzUACycALpXCK3Nr0wzXBBZm
YG2M8l1i6xO4nR9WXESLXYHmOBIaQFpM2vWLXdEk1LuboLRvchqn6QtpkhLf6jSIy9+6vyn0CwWD
E5Ew/QkT4hMa3UJG+usmTHK1Sxwpt2+ARQ7ZD1IfxipVwSqo47vzr3aKzmbIKKQCQ8CHA5bG18Gy
cC4d386kmyj+0VePowkJBRluJ6e2+BPgVT5vQ0jCcqNeOONU8a2+zeq/I38LhXxt7mbHJ5mJ0rek
azcl1J8AN92KdJVWAvZ674QHN7klcTvl6+k/FLdUOViRj+k0jZoQT/P4tzYcdMV+zFDJrwMcGSfz
NnXeRlouOnn/+fk6+W0+PfTi24wK22TWYP+pCCbBSUMZzbcSV7RHfa+1n8+PdkJUilNYhdSOlrih
EC98/TpjElWD4tQSqhr5Sue4aUAhwW1cJc5AM5E4ursjL7Yg4anyjW/69BWLVWCsIYxKMfrQcbky
ADEJkO35RzuhK0PNQ2gTAGmlorR8NLuZNaU2VFouaAz5BbVQUz+IFhrqQx8oEnAzSKJmjF6M2m6c
caQnPsBIWzzt+K5R7hPR71iuMY3W8Q9WNX/thBUyHPmvspg2orJR2cFG9NzPP/yJAiSQNxXoC0ra
irbM/RAxCSrfgjKR6+8oKBXDPTmVOO0veSucIgwh6oYvnAz0WSXl+/oBZQkvFV3SkqMUvNbQJGek
UDIwL029Qrx2skePYs9kRMKHXBoLl0vx/Kueyjh4Akfwd9Gowlbx6xMotTWPcU5XsAyR7KrtjdqV
iHrdOw3gua2eNRi3w5zlBmjsv0b2cH74U/vl8+iL42Vy6JXW2GaIA9ucMZ/rr+fMEa8pTN0uktNP
ZTfYIFHpxVQGLZ8P4MensFozEylK5tq/yQfa9A6LijoYNRIdaKHCGRbS7LPZsKGWHWRzP+k41FG5
uthmPnVTgXbHQuXD2MxaJjdqbpsSYgrhcRpn+Grb2nmph3e1dYkdTI24mRgE5+nzs31CZoqe7L+j
2ov0kl7XkKRIUtzU6hEs4uzfeqUB8gBe2vGoNr9q6SgKeuLImNaizBi8iVJWMP258CAnAlgehEXH
0YDX2DJaj5psalAf/wDVBmQwAuCcPQzolyvX/j/Sbym+VBsTO2l5nZDMQJH7iJqXaLqmpM8ezk14
tFV5hQw3gWvauAPxai9jlSRM1RzMNwkOWmqqF173RDZnGAr2MDa0aAXZh6+bbOrS0ZzVojwGKR1a
4HrKpFAORWpibbLOASlGRuhpOkYMBHtjVK9ozU3y64XHEIHItznglIHmC36TvPrrY0SyZPlExQiG
+i+18wo1jFo/dH0n8/6D7xBJD0WuAAylRoZDkAir6HJVXNyC355DZBC6ajgqqO+vz0Hw3ybNiAPx
f7odiFgCpyYaxjpoSLsVYCrR7Gr1C5XKk2cdULL/jivWyKfdT/pSsigDKgrjXabsNQsJ5V2ZXDe/
gR3U6c5vd82wKboLedOp68TgFnFkKt8s+sW0z7BVBzyZpCugSzoaJ3iPDYcasZSLh7l8KmjC+ldw
4fjL95urwa9y8vXuERr06vEKdSL95qr2/t4+3mIhu1X2v7xqHazCH+Tyq3BzG956qEi44cZZUeJc
/T/Ozms3bqQN01dEgDmcMjU7SVYcWycNy7YYmjmTV78P9S+wFtVQ7ww8Y9mSLLKKxaovvMHc9q8S
SgXb2Bltwam9x8a1U6f0bkL3x4/c6by70bkxPffbYUCL6Vnw31Lbe9C90cmDw8nZm453EFzdflC2
KdJHit27b50dbHqnhVOT23cHP3LDzS70vSk4OTdvd18v8UvnCdRbawmLsLheq9kltU4CMCWnmzL8
ya5K/R/4kGnidiq4mvpfgmPU9BUTjjQw5PX7VJ/HNs/UOV1YOwOSOAgDgMebYFhOlbmgwsBzATgD
Pn6+sqQunR8okSgwQxbWFC/zx6U8i2E1J02cHhb3VkrEKpkAWiF0DYv6qDebCOhJFGlXNPAuAXuW
jAMHG8IiNFpXB0gKwTfpOkjGEeCnkNQGODV7N2ksvSBAKAucIDHuaJr+r3N4Uo+F8QI81v4vogwf
bmW1ibTVmDRTR54PLg6AGlspu3hPA4lzmyL31+vqwiuMfpOqoPsHrEldd4nbc2vqZk4tDL1tev2Z
IyjfdYqgTXbMmivb1IV08sO1VhGZEWlFfcpE8HBgFCq7G92sfFrWcAYseqErfz20S0EBNeUlfVis
P2k5fFxKDcciCTl1Vq0sCbmOo+xW5bdK+J2fb6UpQofp4dw/JPE/qRQo5l4yKdEngdzcVNOv+r+k
8ITdeCSZwBEWlMjHu1HbypymFIskIsI4xWVFdFIpdqnI0VYStWNKdGZolfv1JLxjQVZHkikRGWJR
jw4ftnYfLys2ypgbJmTAdoFxNt8TMbnvyuY4pJkLWSVP9tV5m/XpzdSY/umUBxRg3k0W+zfCZFDr
Wi4ewkg5QHqfsvZ2QdwkuZcAjFf70GlkHAC6J41URYoJOd7Q/t9WouAPA/qjp2Zn9nVQ6/qxa4/G
6e3rwV3YFAEyAtmiiA4ab+3nJfCeVkOJJFPRvZ406Cl3YGT1vTJu/4sCDJfiABIV/Il5Vz5OYxI1
KA/EcnQAqn8qbjrThYljD9UdgJjOvLLZXzrPidZILhc5Ts7W1SYYoo1hYiJl3JyyfS27eFKOpZvk
W+JIFRCvhYujU8jefznQEXCm0GQxrQQUyyn8VxyR6xFCJiJdGvpEAFQoyqUk+CWksPuvn9wFKXLe
AEXhKrQ+FQAqH69kKe2pFWYs/kCT133lDlOypReQdS/KrNpgs+EBujhLOsL4XMbfxQJIadZvMvQ6
+/w/SBZQ+kUBa0GDQ9ZbTXdWt2TFtZYtSnqMHKF5vJgJ1uL8Suvhwum27EfA/mXeCJmhfxz2ZOjF
KFEQfRyc28SN/N7+B2dO9xqy/EI6uFwHIBo5CBWUde8a8bk0L0u9eIQWeitP9vG0SVx1K/74hVbg
Fhmx8No+8znx+XjF1QtS1kplWi2+OFjs2dGEhXhM2JVG9G9AT2q/x653LPVFUPe1ptpperLP4b6h
JSEYD6bS2GqHpultgVyx5igY26DVa7on9bY1N+fnsXEJMRv5mxD/urIQl/v6uD9+vO9VjTMSBOYq
XZ6IJz93m2qDMrldbOkC3EHxCv1r/mkXVj6N92WZIcrHO7DWXDKyWZAa0GiHhJZBPt7MRBZz3Dg1
4Y3mFjvw+XCK0uYV/yROSy8hs+qj43Us87Lzr0f+942s1mKCTK2SFkp5Wyq/hdPtSb0LF5rw6e00
7QbhdtK8zqqBp6Mbv7ky6csLtbo0NShRMgziS96EVYijxVIZ9RrVETVZwDdZCv60Ba48KtuSTE3o
NQdwoIgngThUXtuVjnqWr4UHn0Mfixoeyld0ANmG1iFfMpsTXR4Atu9OzsgPiYFUvJj0H2TCOj0K
BlWzhZLO37ck2ani6DU93YwwdxQNqcFrW8PnOfl4O6s5aaNTkZxC+rHQcUswWyMmo0N4x/SwE+MK
sfCirVcTzdoU+GR95ZFcnAw8ZsjiDepW8ir+NcZsGlWjxvbY3IzGH3B6U+chfsfreGWgF65ENCax
0+oaBh/rnb/LIR9AaIThiKhgc6zOGzQR2Gx11KKvLLPPASdGF+iOswMutjVr61rchMCYZYsXMhgh
RR2cxfuvRv1gtBO4kPnOBPqe6dTjjLOtRvGiRCCmT50aOXHqCPNGIMfJztfoJxcEt3WWP3gmBBG4
wXWNbBRCU5qHIUPe5ajJyDpbsk0qjYxH8YALiFwBrpqSR2X+gyvekMSbxcMuXAoXEk4OXSpvzFR4
EMV/xtCn5VYhOB8rs1cMSFyD5xpmybeKzoZj6n89o5+fHTeOyQNEXJ006X1gf8UHQGHicJJyat/h
Twk1GMQs8k05b7TuSgT0ObLjQsY7knpZKOaqfDobSWv15LuLA4zQeGCE8uwOHN2QUU381wvyw7XW
mCTR6JKqxEPoVsddoHLE5LnNvCna6Nfk6C4UxT9eaRWLn8MRzYdUQZJ+W9kb3am3NDJs3S4eE6/c
PH/9rD4vfi5G/R1nDoiln0yUqzGr4oSM7hB3PzlbFr1Nyt7WyT7cTe2VgsGFa1k0aVgYyHyQva/2
rjSXslPaV5iNtDvy1dPwhEpSwgstq3807YdBk/brwV0KcOCGUF6W2UYoE6yO7aFWI3po0+kI9FQR
nmqJJqVqORrqX2OQdY/DtkPCZ4ItjljrIRR/tfVVUbRlVB9PscW3B/agKKoSa391D+eshJuAA+mh
7pw+c2D15spTldOS3SC/mUW2fHKlf9+T5aIAI2hsLF3Ldbl3TmWc78pyKXXurPAlxGyK9mFlPvfN
z1J3C/aBK1P9OU74eMVV4hqZwqyMSlkfrPIxKhu3HBPb6H9xMjtjEqgif9maMl4UrtBtv7725/0G
RKShiPQ0FlDzWjDiJHdZB2wSuhUE6vmJUwkmMVS5q/2qJdZZPcrFWY3ziIgEw4PlRv7a2Kw+sqDH
YdJZpLuRHlXW0a7Z1ZCS//2AOGEVHaYRZ+C6PZAr3QDBABAa6Ce6M5DIKWwBMpry6srh9w5A/Dgk
jhjEw6yll06/cok3/hpSdZpm9ZwDaUFB+DwHpeKYqUtpXsc2tz0nyGEcM/J3TvgiB8hyQ2KZx3dU
gGZp0yRP1e+qmLz0mmXn542de6FYbCF0i/H6GlJQhPKUyjkmuO/OjKUI0u4P7P9uMPDxHbyrEIYL
8ismGyAQTRiPBJrve/Jf0yCJU9aUWSMfkiFHRC2nJ5F5JT6DWXb2Ukv9IZ/Bx1sGQd20TdBb6AdX
rXe9Cv8Uq9gUjyo6vIqbJMdTjsHF3LsogOwaodh8vTQunA7cKbNCjQxrLDLjjw8so5ESWxXAXPzV
aOKAea2wssYSDHY4ur+1PDqK+AKwfNHvy65pr12ogC6XB/+EV9TS0Vm9AplSlX3W0bsA45LVzT6i
OyrLd5jpSeHzqVns0ReEToaZENa5zTEaDaBiNBuRj7p2JF9AZ3y8mdWeUwpJPlqwEQ96kzr9pO8j
4zdimi7Cp3ah/JHGp+4cIkFZ7rXq2qbz+TD7eO3l63+tmC6LMnNMaPCzrfMcluZ9jWpK7rHxUOwl
Mbny4C+8E5ivIKXPWSJR9Vm9qWVdqsBsYOoY1EIFAb2Yp+nJkO4lFDly9TiPfzpMDefjjD4S+byY
utVDheIq0gZlco1AcnHq/76bVSJvwkjHpBmSErL2YAnPMn5B27g8IJ6vhN/T1G1RdCz//SFjLjwd
eWEnSwZ1r4+TXiUwQuKmyw/RAG8ktn4WaF31IGKE6Lt0xhgkQTw8DBa417lFG/xaC/Ed+rDaLhFa
pmvN28vxugYficWQSwgjZLflqf5TzoLf9C58Dr2KaZ3K/ix2NzEecRPi5Cm0uBRrgnMHpZtKlVrc
4BtA1+sAeEOZbhVLDdLu7E4RfrBd4UGfI8bkjO6f5vB7MyRAVLA/rYpAR/W1rKDiotSnFYfG/Mck
1xOiY5qgBDTuGxFIUoaJO8xs+ptbpf556t5wJtsYUF0Uc7pyPF2oFsOTWqzwAG1AGlsfGklVnWYk
PXj4RX8wtIhWsuJaOgC8OQ9ArSRDtUvAF1bRW0pyCARNbxoHCjSL2zVNFO6Sxbi71GFYAUQA+Xeq
HsmeF0Uigjk3pNhM+z2ZpIDiWr0oEoXoWiJGMYtADxfsKnLuzUvFwLs+unYmXni1PwxvtbbPcmf0
NNfiA25juoHfFT6giXp2m/LkDYgnLeDDdx2GGE2FeOl5xb12fzoVrgAaPJdiDI9g8aeIGDb+chxE
SbYoKFDZPp/RoUWUwUhP3knbDmO1k9NrmePl+2eXICNCJl5blWw0fZ7EaNaRwpWOUfiEIGQRUqsk
d7WRjqpH89qELVvP6q1YOPUEEkskoa39T6IkGWThhK41haqwkLxobj0BaYcUXyqrlL0wvkO5bUlN
zfhZlxpb4xF2euiME1TS9Gc+dj5FcgW315RXYLKyzaTJgSAaVzLTCyVzVq5GPgD0hPhiDffpEuzX
2rYqF2/LQfBkESg0Yu0VVg1md5uhbUFyHxYJcIz0/4NVc2EPB0q/mKGwiaD0uHoyBOWhpQrF9Kgf
XffYOP7WLr1N73mOE9y5Xx8Y78WY1VOBSQECTaRaLwLA+LhZtvTQOiAf+UEQSHn0MOhm0Y3EtwwX
HzxwObSmaZNoL/NcO4kW+jkG3gLSCxPYWxF9wyQ69tUznvDJtezkc8COnONfd7bkEn+dnYrRjIZU
DDiADPCNt6AfmHVkHefxSoHgAgyPK1GrojlN+e6TMw+86KYc4wYdo7HaKpRFLDYSXIGxia2xmD7d
U8egVALcTD7jGY3AawH7MFaOuFkbWIaLr6TDtFkdIx+OPcYyiyuNRkyT4vJFRL7MV1TOuOId2+gZ
2sL264d4YcGwyVpAGZa7/+QV3AvTOdSbCqdT8Q7RqHk8zOLdAk7SN9fBrhde4w8XW4WWYx6JUbQI
npALwLSq5MmbJczSTLzdUWKF+oHwi8wkRefMa+F9TGV15Wj5nGEtQp//b7yrF2QQcJJNR/r65QlZ
TdSDiSTL+qmMkit71gXs6JJYUPNYUgw6rqvBlmEdWqEsvRNbUOuw8VKXG+iJyDrEb/l8LNAPIJgV
NHBo1iY/jxi4oWYRur3+NJD7naXeXU6ir5/3pfiaG0KywVoSQPxmV69GERdmZRLS5uF9Nb+c6vsT
pW6SwIjeaYJhfUEhMlqQUjFuU3d6M7ohX4EVdeVGlndwtXt8uJFVoG8NAjDrYTgfwtz0RzX1yi4L
hGxwpWpjnLVdYonbPg99ju1FtMsE4P/1HVzYJBYjEXEh3yzZ9rJa/9okZC0dxVgFmQcNYu52oFB1
Al/EptSrFbdrl1of+GV8HvB7RQhVf1rCt0ZTtiJJzcLOoPY8v8wQwU4FeR6a8hYQtRNaeYWCykY5
7rGu9EZpujL6SyfVh+Gv1mdaWnWfnFmf5nxE8QrRlcXbZynvZy+x9AdOB9lVjsyGeC3IvTYbqyUY
CrQM6f0DiYWKAucLTiUcfNbb1XrKhUYnxmR/PePVIkukXATLxCBprhCsQJtpa0TWvLi8O3UbxGUW
Hbivl9WlBNpaqApUjqkIEq18XFfaGf8W48TwFGyLems7ZNTxR3AsL+RvTGto/FbF37RzwEyN1dOV
q1/Y0D9cfbXUNMWiOl+jbAsp3S+gY3ToY9BmWAJkGaKPluxoNKJpU9vp+IJv+hyZ9HLe9FZDeFzw
xnl2UYe4tu0sg/74tgNXoJIOmIrASFqn9ZI1TCoKohnODU5LW4l1LryeBoeUEk3DZMT71mseOvVn
8XplQq5deZmwv17zqO31MhvM/BA2hzF/ktQZGjVUXE4byhk6UBQBzZAnJPyk9kSie03r8UIFbOmo
Eb0CZSC7XGM2skHWa+3UvSfyZ90H14LS3V54FAHg9zeD6UbfxR85zpq2LO2JU6pm01j+CYBbu73m
IHHhhfjQ3tNWCS4qMJaZk+UeKlpdWFlhas9+a4b9wQb8M1dHI36+8gCW13n16DG+BWew4EiAtK3f
wSoepFrCMZiOYms+8RpiL+ss5uMIoBTa6HD4gNnsiRKNxHJyiGfy/MdIw7urmLYL76b14V5Wi0Fc
wMNlI0L8rgz0ZDbnJA/OZoVcTes3SeoWELapLSwncaPbqbnRMaX/ej6WffWr6Vg9AQT3kySzRkwc
4I+/qxxfn/LPKIgPw3wvrvy15psUIrMsDfJhEHcDJUQRtH1/pE9WVRokuCUz7OOrzRDxcyfCAuO1
cLTgpBif0DRVyfKfc8AXo/wsm9luKSRNkuQVgdjHTk3Yb0aFG52O2Vxs1P6lGCc/kxN8ngRv6KF1
5dGPVrH8whLx7PmeT/K2nf9J5C5Qm2Y/nWfPCu/5L81TNwVYLadpAAnPT6R5QznFPRFQSmF1J1Qb
jQYIyTsSUm6ZpZV9onw2yfPdfLYcyaT0PCkgP9KtNpS+Nt/V0zkwg9ECBxJHztg/TQJGroTuhQDD
tUNyfeEA45pg6xiUslWSWBPq67RqR48MBuUHoxKxPLOtFp+cjPydMeFMQUntsU5vqlth6LwhnW8j
vNdRLRZITPJnKhYUnuN4gkh75EQIgTkMIrC2HD/s/EcsSq7Y5Bv2Ka38M5XK3uTN6RFYT1o/NnWq
gToizddsRi5gQxZ3HYt0YDFQNIxVaCCMihnR4YmXGmw6Gm4jGRBEnVF0z6h1IRDOWT1D0qaEcm53
ofkGug8nX5SNgCp8/bZ8dqogcoYjrS9qd/SZ1ks5mSp8iVq06U8KTpyh4kZIAuZP2vitTzRnbgs/
Ouf2oPF4h1ujf6vC0S0JYsYDKNp50WdQTsSS6o1QZOjQ3GuV7Jp1bwstC8CilqlE35tM2DYd3AgD
I0E3tn7MxiGN4r0MmboPeT6KU10jvn8KghgXvmrU+Cg0GojMfTyWUqM+myTq2YFdaNHuC206H3Ph
XHUf+7T9ciGZNxL9JQkC0lqWcExEVQDokh1qa0dJf84fkzN9/tT7+kG9A4Y+7GvLdRYBEQMs/tIX
/DigfhjKMSyU7JBNmHLXQdE+V2db6x2lCXqeg4phUFbdlN2+Uzh2zn6nPliap0Y3RgnK2snKo945
5ulWSm8QgYvGbXi+16QtCr+DuWnOnoad6z+d5QlP3+LQNfc/53I/yY5ZHdPpHmv3LvNLxZ/yHZbV
sr7rsk2recaDJPhVhqq9n+A4fcblyrYqt2CDPwfdTj8ColdupPY2vtZj+yyPxoRgUYWCNq+SCQJ4
NSGZao5Sq0x3NPRPu+pmUZvPN0ag3Ubn+1HBceBORsc0PqrFRqD4aEtq0LsnTBUA/mW7tvYaHKb7
o4r/e7VfJCmmfQODQnENGNzRxjRs2Z0pgKHGPd9msSu/7qpD3jyfLPv8WwTNbOBPhaiPp8rBCYfi
+dsU1OxiEvZfAD3cufe0K+WEz1kvg174XxL+jMC516xSKQyzoevF8c7E/Drx0x/sUicBTUibYE/H
5vZuYU3OG2SebfjN6kEzvQl/6Svx5qW3i4Y4ctHIUcLUWMUcp7qq876C97cIz9Np5PRTw2dgAFl4
TRr+MwaAIVPFAUytq5Bt1qT9UuZMsZo+f2y84uZY2Xi73EI+8X8gI+4Owe+v3zNALqyb9YuGKjut
OVEV+bAqu52aPkp7fUoPkzN43fPsil4ctIfTRvEVf/D4nEeV8ZBul1+zP/vYxm+zm3qr76bKaQ/9
QfGFX6Kn+XGgesP90LuGL4B49JbPqW+ihxLI8zmQveZed+jywFX5kzl/8Frzcz/bNRukqgItyHbF
LgvSX6Vij9tzEO/rH3DRDZ/fLB89lQClfn9GuNVXPar3vuJmXsafGkd3ZGd0eze84VbR1NJw8B5s
F7ilg1rORvsxoORkL9LHm2HP3xPb2vK3JtAJJQqvdAuv8KINlnV+58nO7OqO6sw+VcUX08HHHukE
e5mOMJjdySMm8GnwPsue6iz3sPiw1w+xhzmKr+yt1/Nu+agEua8Exj/NixI04C8Vxqfsy1v07/83
3G5TLAPmk93yKTy3lWBefsv9NrKlIF0+4FG7k4Iz36QFiMnvSt/YN+8/a9hUzFrusifKlY0dEhIA
f7Qg+tU/DEyoEkj71O82TGuw/D790faoIuXoNGyWXzUW7X76q/2mPln+8GIxp8OmeTnvKB8ci2O4
K47CzWlrfjtt+30b1IHlydvpRx2UQR4YHttEHejb0/Z85Mv7ch9v2gBR61esBbzIn4PTt/4f/Rv/
/FuLesFT9gQ94un8FD1YN2hO8X/0kC2fvUdfly8Ds9ideKf5V9HtuJf28745zsEM9S9gKtzURc2w
eBlbJob2frFBxnWDZd4/pY/Pe+k3m7O3zDIgmU0fRK5xE3qzLdmvr6dn1giTsfxSmDs6NDupRcHB
jm5PywA2hgc0dTP5WNB/bw4Ke562wcBnWxz5pjGYuZd5Pwb9Xt/2wfJrGeloz/9kd6lr7F+1g/A6
vAB7um2c9jZ1ywdQjU+Ri8LN5p9D7/xIb4btU3unOaWt27bhqG7jl17zXXga/OF76/XO8jnD0d3w
ULm1J/qzJ7utQ6i5IfhzI+/sY4nh5h7CWcfTvnBP+7NfboStuI92U4DKzZ9ys/Te9mLAt/qpR1S8
Dx3FUZ6TQGdrTOyfmnOya/tJdvEzt3PkUVzNwR/GFV3piCjIJvaRS/Ojp9AfAsElSPQnmlm2/iq4
oU/zxzvd5xs5yPx2U/iFG34fblNPeUrsh117l3tpMGx1H+kWPiqe9BPxySAKrB05ofWm+8unrTfJ
Ew8pNxQFHV9e/kESoKEcI/hiW7tmi/sPn9gZO7Owl++gMxPwA8qbZpvfnL9p1PvfjF1+k95o1Hf5
rLAxduE3/tTbxi69Se7Db8JdchN+C78lN9KOjqpvbWS/2XbbKGj4iaYvPhZ+vZn20z49opu57wJO
sU26k/f1UQ7SXZPb+a7dhL/UoGCsqScGwz46RnwzCqx+xZ+7Pf5C36K78DY/Rrv4Nrkrj/Ets7/n
H6e7aJfwK77tgibQ3CYwtqebYc8edJsc1czugmijbKmklK7pJZvqtWvtgZ/Y7Zefhm+Ak+zEQHy/
qfZIeekJmCCPPmEZTPsSj9XtsIdLD15oW2/aTcZSEV1ro/qqT7/V0ZyMR5huog12Gt60sYJkK+7i
G9is/F8f9B3y1n6+RXDExXh7px7lu9bXXMX+bbg0DIP8OO0jhjQtN8Qg44eSG8OtZ98es9spSJEK
OtbH8ni+TXbpXdg66a49yqzF8210F90tKzGIuN/Ek18jr2bVJLtlVcpuxMM3/TRYxlNStWE5iXuB
oXfsxefXaZMfkm3l0XW2l6sv63uZ1mi3jDk/DsHEd+NuP70uvwVDA5R9WZ3X9Jo/96IA4FFtM0SM
kS9wJ4Z8gO0dGvmjvIm+GXAq49vn0YcPSm37wFa7bYDe2T05iyu+P9GvT+XPZXVZprq1wFbgCqqI
dX4M9vKphWU/agTXh86z7MppbHNn7vLt7Wj/QuD691g59KSvZEey/DkW+Puya7x0P07KaWpEtsEH
YmCsvm5k77yLg7Cx58d2D4jDy7ang/wA0Eh1+rt6k+z+fU2JsaMAjLExEC8sfVclx9yqKQmoTf4o
PXynorSxoKtKjHa4MtrPsABZpoEPOIMGDpmgviocm31xymdB6I+9pd/ptb4ZwiEg9rJDyfJSs/Ml
E90uidbjud8DIODj2ZayQKekJhOftbJXp9vQ8qPiUaHBrz2MbQKP9GXS+HdC6eNe+54Ynqbooctl
X1VaL8KKQW5EVCurDby8luRfUFyF9De55k39WUd9NcBV2DoqCHX2YTPdqceKvbPyRtlBWAlSEr5s
dhJSFfGRiGkTXyh3Ze/Pyna+TxHa5AuHaHbOv2nBT+w1o+6Eg88f5PGwxFEFkkyvoftw3drwU72Z
WyaP5Z0zDUp867Sv7Ms8jvIYESDpcehb2P5oaiBMJht4TAMITzPHtCHLGsvxlvLu5yG9nPsGncy0
O+Idd2WRXHoTTe5JpQ2/IPzUNYUAhdRJM5r0MJvHsbqDpWwgs6RJCDkRgS0GrZM9/T5D60XKhn4j
LPFOw3+wgZGNo9XX+8Ln2aHwiwAJWACLXtt7PfKvQlyu4gPcGDOgqfmmkBNHHX+elYcW+96RPZPi
1NeXu7ANfrze6lVMjCGp+77IHzUb8L3dEXpKr33w7UbxyLfsH+o+dyqP0lhw7eX8XDRCKw2lCRU9
cNyZjTV+/Zwb8AVjely9KG9SyqaL7lj73vp/6UYV3X7NVhICcohGivZIbZdm2Jjlrhri/2Bca3S+
Qx0+pkncjyTDG8ZiG+7pakeWzHxO6pNh3lWeW/9S4NOdUncKj3nyRMYzDV77Gt6dnXvKhn4ZNDog
DRfMPR5VZEm1Wtgwj+p76zkzkavz++9l7eqeTED7G2l6kTjs5utnJ30qDC8TSLkNxTlIwoD/Ph4h
XSZlM/Cj+QjZIM61HSzI3TEu/8D/XvSTy6PG8RWnL1PmtNWfVEMCXbuyfi7kstyDrOuLspC+MCI/
3oNUSnMNAzF/ZCOkiLpP3c3Jbm7bzeTs52PsPn895s9pOpcDrgL3iROEoX+8HLYFQhaq9XxM8Lek
1UgVjCpoX78U13Cln7swy+z+dalVNUYU8yrN5Ui9K0l4Zr9r7Ho7K89zuMecPh/8sLjHIF4mF2s8
ffIRsNNPd8YYFN+M0UlKX4/8fz92AzdSY7EjZe9c7VPiJLQ1vqS4DGUbeiL/V1xA+lZeQ7G+YwbX
b4IFg1fH50ylBrh6qFUuKLNYRd2N9RDeKL7klv75bjhq+3gHvkx0qzvEjLP79mDuujuS9u/Rt3Sr
Ovlj93y+qWPbQski9Oq9ciNuMas/FofiMftWNjZRfHMYvsu3yc/8pxjbikel+zG5J92RnbfymAkO
/jk6QmCIiWLld9Aev57Dz+0snurfQ1sdmINB0RGZgoVgSvXdixzUpp2BzCu9spF/7hyxi8Pfh3Jt
QfGmovdxqZ7bphDbKbTukq2kIjjtijjUHEGJ5j9DnE1v4u+Ms77Gm3+nFqyeHZsYHM0FUEa1ePXs
mlgTQsHAOThCoLGYNiHqmMP0A2+N5U9SIjr69EMoGl9KcXVrjlhxeAVw6JpQxULnCMKEHUM0E1vd
scaXiSKklhMFa/gNUdropReN0vmg/c7ll46CgzUZPo7pQ2McK8rei5lO7Xcjxwm9DfBIJ9w7ZH7m
lKR+sXjcgw35+pku+/KnEdMhxq5UXNgsq31bESo5D/N4Plp0HlrtkBiA0JUKLd67ipmv65M9C8HX
13zXpVpf9L01TYCJCO26piYa53MtFH2+GOooxqt8eigxiUomDcRv6OQy0naC4ZzUb3H1PUaL0zi/
xSgL4J9mZ6LqtDKUvvBtTH9VyusCCe+sO9G6stgvxBIgBxaqHlIosN9WdT/Qc0JnaHh2d5mHhwEE
J7bLNtsAZMCp9usJ+YwOQWqRzUmirIkaCTrdH5d7Eyqm3LTte9NWMbexfIT1YmoH/YBB8v/aFMTH
4RX9k0vxC7RkmWRCXXAC1jIHf8VLxtTFZdqAEOurO+P0ktd3ZU+h6Qnh82p8DO2bTLgFQsHAF7VO
Oibp+Q8qXw4o3nTCYvSKLMmlM/nD/awW49w0pRqJ6GgxAcm7nlQRbxZAPE43ES25aAPpgPOapiTM
aHRhru7eF3ICdAl4F2jH8RwA6X2cEovwG5tKmFbzaUZtwdyHHeZ4aoj5yQJqdaBnlvnknVDuE8If
cRa6cCWS/DiG+bZujUMil1siUIf6d0rb1QJoNo/0JxWTtGbEjqfeZASiTfszhtw8QCqG8bh0Y870
GlNNsIvmXxvwsrj+HtLq2D93J0g5ESA8Zg6qHrRKqX/jYTZAtq+dfpeOCOgkdMAWeQ7o1atz1lTD
lh5cnT++pG7oFQ5SzjYlm+PVxONT93uRhQL1w+IlfEMz8uOD0ru+A0+lLLF3fXiN7Xt1i6q6jcXu
lbfkvee52q1AGJPlwFWg1SYuVYG/3pLSNMLQ0Em4v6NdE0xP8a5lSOo+/nUNrIDwPz/r07VgooG8
BjlBceXjtYTRnCsESrNDF8IQDaVvxq9WSY6ZdDqUifGrOdPnAaxW045Xx2mnh9/77ntbbE8YWhRw
m6zGJOs5LqqmiwZlC5cCiTCnr01nEKC0WNUNCZQv52+nGKNTqbnB5+DM+Trj2ybkjiXf9D+i6qhK
Oyt/mRTDNzvr+4zGGZhEfg64YlhBU9d4j3qvBOHis1RDaUhfCJUHRPCnaPLK7C3H4fOM0YRygD+z
LPwWfKmZA1UWUmfSXtLxDsncpkVJCXiUlO1i9Y+KiXF3yo7i8uYpf9hrh8RTSGvAUwDdyKwZb4vd
8G1qfmjyU9gEi7U9KAua+2xIUx0h4o4qaLlNgJdG8vmbiaq9moiBaQa6bM/m97AvoRwk2wXrpwLJ
acynVKS6W1m3rSw/KczBGSplxEjNEz2PXPag2yRwEOfmBhCbVALYRM9fVxOMFA1X0Af31CiBIqNH
TKXCPL0U6MiTP+TD08IJGDLNRfrBhk8AAHTZBJKRJkGeu1o5ka9FMWL49H6q+P56TnbxXQSdBrED
YToTcNzHxdSHZyTmT7yL1u1Rsu8rtyctHezfXx9el1I/7KgIeBfEGWC71f6Ccg7yDR1rtv+lv91q
B+olOLRUL8WL+qA/Dj+T3+1D8TK/Svfqo/U0/Orfyp/nH/IrXB/zn/KFD81rNDr0oNAdf8IAlqrQ
lXu8kPmgR7q08EA2EFSuNospjMtJ0yBbQYVMGto7HrAcoK4gj76ejAv1EGUpl+HdyUmu0Kv8OOdj
rmAlrXdE8w4HAboNkYux8NLCsMef4J99jRK9sSvcqxWBZWv4uHUsIRytb7Yq5DWs1dYhZ0bUxgpX
lh5OL+331p3tswNZ7G3ynx6+HuXnoJFWKL4lxA6LRP07MumvHTEmdG97WD0LQ/eEOHuWO4vKI5LN
UrRbTmb05b++4vtaXY1uMUqRF3oSBdC11GmTxeeTzFZ4KPLnOUatY2qhp9AQZeXIFc3V+WmGTpvV
f2JhcoAz1XluL4oaxmk7D3MQmxCuTHE3Ug8BAccKMNvJ6frSy2sq1cTiQAq2xvBHSCq/ieGz9PV+
eZGRQiLC1DNATVB/dIL7xWgI0VUHFBIOlBthGNxO3KVAk5TmKe9VzN8quzCqI+4A0KjON6U5nxdH
g1l4SSXUgOU/ivlmIL5PXObO06bqdP/r6focvJLDAHQhg6KwQGP+4yrU8ToocuxSDpm0aykQgXdi
LJ1geiPNwcr7+moXlsMiAwDjlryamuTqakmYn8YY7YpFJkuJvQZ9i9gTzkvIhjkoFo5fX+5C7QvV
JtD01L+hj3E2fxxdUfdmNFhN8fiMWsluPsie/HPAtL23Oze671/iH/rVgtu7msFqAVKoWeJCQgCJ
XeTjRaVMrmU8vM/3mL/YcdABZJsO/av2Tzdt8ArPxVdddQVjtlEc0bf35m/hT4xCwJvV+OFgixH4
C0foNEcwvBGJb3b/ukDsOYhOV7KrC/EKXGK4YnB6IfVa623/lMpGlGhidUO8J8m1XVn/h7Dzak5d
W7bwL6IKCYnwqiyRjAnGvFBOiCwhMr/+fkOcW3dfn11rFWUbExTm7Nk9enSY548HG/623lu7H+u8
addb5KmYL+Yh/PPE/Lcc0OJKzAeVzE1Mwq95qRXFY7efb9F9SdVlw4H2yn2H6v2bipWy/v8zodMQ
/6CZiqnNO///TKTWeXVu1Lc1ckxaYQrAXtHy9kH+EolK7BnWMiCYJkU+ebBZFxlr/kObehN5aFKh
+chPf1lq/0J10YNZlIH6UmBafpm/O7t7sQ1j+hjcDlEr9ef7F/iDUzGi6YZth+t+CgReu3cqTbJe
yl58Lw/zvX5OVl810LHh31Z/YTYp29QI/GOEyAmjRYQtO8eeS6bx+5Ja28cmu1Wt6+gU0N0krCbs
0BYrX0UJGWVmQGAHTV7bxybvobz4a/FsH9N4q5fHeUwc5EIiS3VhJc1wziONlOORx3pWI8ODJucE
+i9kPhRkPFgeG83GRVR9r8eniP1kwyJahZZHSpi/fJsHy7fd1Vm/HQPLOwc49fE5KBad9ccmrgZZ
XEuqRGdb4bZXDeww920/53sc5yf7yUKKbdf9XXfZp68YQSH//NoK2JhBWQ0J1fyB8hqOP7RVIwnh
RPpBy29yDafIWsOAu5c2uRNxmjw+OVKSJutgRwbHJSJzgzu4kBGx6W66Ni5ufGqvulx+m7c+L+1d
2FT+BhkOGWkR9OOMdqTsmP7/jlozvC/28b7DyIXr2GKciRuFd/6zGPFqso6v/JhhPi2CIqhEZqjZ
uL+yNXdYxBsuStkSWfggl8Vuw3D5+7geLuO6n37WCU1n/naqzJtKUM7iTK9Uovq4CPRaEdTH26n+
UvgW2obDdtZUydOhds4Q5UG1u0pWvo5+4OcWpTPa4CY3znUI2RyP1KNmyOyH9/BIwP0YrbtX2sMd
o2O7EtBLOM54lZhyeI7WP+foEFEaHa3DbdiKG/Ex2nwuw/30mszH1RD0TxjdMBxdqBKGaqP0TS8u
ibFz6HbTP0d2DORWLgEbuoS7IAvqQS25B8fpmVyP6tD2U0JrEpbW2Gb6G37l4/pujfbtNLRGeTQP
SF2k026Dd+aBOTwGZx7Wl02CQyt8kBNiBTffQpQkTmdqY79qoYRsSxjmHKSxgSwC+srD2H71PVeW
zmseXV/WSCefW5yRvAZ5LmZQIZ+AHQe50OpbHubhlRSFRtyKD5/HyNi7x7ZyFpahTbkAWwWeo/Pn
NcrD5ewy3vs7yNC1f+xnw01AtgLfplUSySLc9zVSxsMy3F6dOhNYDc8Ju0DYroZKL9R95rT8yx5J
kTlbLe5ITPpmjw58QrP+/GHvKH/zpiNVvnUlx0j5AddPWlszY2SnxNfoGu24gC2zd/zkPc68Zo6V
0cV8+fdEOoFMgsV25dwTY1gbFYEFRc8EnoJ7WBvdw2pYH8/HyPTKYdfguPZVD3O6pSHj1+TOvC/j
NdoDzgOFYJFotvfYWDgkXdnFZwqoESahjXdQHhZfp0CXJAsrbJ05n8UiWSJ6Whx68c446JXd4hRc
kwZ7DkZFcGDEDvE9WMXmyBrNAyjXsBYepmcm9hrUwk2cLf17oBmzyU/axMpRaoV0Ww8NX8lBSgHS
oOvGaevk26NluA6ZuB/S3BgSzasE2wpPcRoRt5WiZHBqce09808sqiWLex1r8Un87XLKDxxrGc4h
8kOluSiRpBKTCRQ0lDVHqwhNCxmwjubwFFy+NE53RqzUseG8q8OaYdpDYyS7Xn1B8kCEMg2K0ea1
iE+MZs1TMqDpGyTx2SjaS6dezpYuj9yPK+uskCJJKpExXMZks6NdGC/daCWWyG1IQNr6dX7zILFk
R0YPLc8CpZycwjVCavJ4+IavwbKTxqBY1MJzcEmkeh+hVpsRmkMjRGk3eIlF6DXQ8xtUYj0GwCTX
wEg28SbWM62c+9cmLhYbJqwVntwKo9ci3/fOeFZDiVUR2Kb71F2tSBL2v/LcHEuv1f3VG0PsaQVI
2jXIt/dafChXzFOR0CWQFLixFkVt1BznX3XfiPUFLaDyr/8YFgFzzWekFqXCcPgrK6+Ov8Do0V56
5ZDtwxToinRd+qQZzm9ItoTwFKxj+l+Xglkj6W+FuZBu2sQ1pK+GaSIZDk1k+6uQXgyyfObwkey4
bzYIZSRMVJntb1C5NjlEMquS8ad5eEq9/tep9Jqkv9ndd5Q+KuO7jVtfJ6wuhTDhqWNhoC1evQTz
UMtIi0mmWe8XHS2+emgmV0SrmtQxKspjWseXaXMmIdMit/hL+S+SfcIAMTYII23kupJuyfXTYOlK
JOcYFwbejs8olS3igpr2DP/BQzpRVrqBhrSx1bu4Ee5iSYDB/K97O1bfI7HDZ2reFgpOen/JatN6
wCZwbk24ruSe7BYyhkzFvlNNLgzFmUvVBemy2J+UPpilwtDqyzvNQdozw8NiHS9jKBl+iHfzvFqC
FeXQptEpvvZSRtxgpDQuui+l42KUGbN9bATbmO7Tzxzd50saNIaHvauRnUO0ejvoGqcasWVsDM8s
6VWfJL/2PZJilQU78qxJDndFBphPV5Ce51q8nZ18qmHUoF5RZffk8fVUbNeEjmSaDz0EBurdFjZS
K2OJKr0iC3pdgrfnXs8+mWv8b3JkmYTSFJQStEcNFAyYFLBGgfmd6XT7L10HI+RvO7vFYSEgYtCt
ngFq9JtjprUUdBMtbOnaODHTzLt2P/O1GHQhcz6ng52++OFZKQhrpdJx39KaMh6oF96iBxhAEQmM
Dx9kyaE36+WhJde6j+cikixqwVUiSXqljxSTMj0PjaAElhJlbEcpxGBTRJRs/USir0VwXty+MI3l
AkAtSzpKIZcqqc9IL07m4faFDRbiRl8yNB/oGEJLx6RM6uMdpfStTYcN4xOpGCmVLFptHS0+bJqk
XeN7xwpL20sj1PmcZlQzzTp4ObSzyAAI6bPMXqcS7NoZUm28PD9xiKSg+OFzkglJ+FN1SLh0U80u
23Aw28T00IUaWIk6ZnWgUdHj/loJtlP0j76a9rYIAWZWolOuTSanQNvVuUJdQ95C1zfHwvQ6EScA
FUosMXPdOqbreUnSl+do292G9xJxyTCtWYZPlXfhZu+yyZg9+QR2kJMJ3UBdyQMwwwsjrwl+KgW6
wjJiWk6C2kX/+mr6TdQRV4r60Xe0jlimqCySJ3m2+yDpKzI8bBoLT0NBmzGS8/TaDkxQzrs+SYY8
n/Bq3j5YAeR5n29wHaBT+Sl11+b/elLnWp5ilkZ1l52Wo6a+F5xI1Xy6JhKs50NJ6LXgFEspmP4h
rHqV0AyogWA35Y9Gcoh38bFz8WvJbZGhw5pfh47ghBHOo9aYpipo8MP0GDywd/vI9vfkc88Dwc5N
uAbUCCmckHkuCo1p96V7n1qXARk1k4x8wMuwxWUDrfGcCpyueXjn1uasEnlO117ODcpjwUdpb8I0
rJHDN12+ycTOO/brigRtOVA0/OYxjynjueBZrfgkWxTEq7gyyzqwiCAe6eA7djiLTayuYPCB7fsa
YdYRqBaItvjehYPh2rAfdLzjtBe8G/7F/aELHRex4ubMuDHOcbm4BhK+lc5eRCkntLzWh5CA7R+m
bFnNQG172Qt4AnAFw8JpH37N3wWX0CK11grqXwdyp3kYWEQa1OgC6fwT1GYNH2ervfuRy/WILp/k
xHO+SpcSw3Dzot9bspbXvQOX/rSzaaxPyF88BrrGFdel2xH+PwdP2GFoSMJNOWKn9qXN9on4NjXd
208zXvYf7TolCFJSQl/zmSZr30ELLt3saQ0oU+6ZSbnu0DuS6UtAE/COAZDQktaSPQKQ0Rj22dkt
ZE61bBt9CYCOp28peVh6a4tGsxANGWi9W3jTfeeEneO4Mkpat4+vbUyyoVSfwdKbs2gsFphFjrGW
tDUTOhGaqUQ7/A28C5Z3tVzMUtcFWlTL79LZ9KSDhQTIGulcm67uU+ux1B86nSwBCThf18RG4lQ5
cUPianR7Dp9Oej22Yst7zrWEX9BlHlQmFq6SET5woIS6twu9s49S/uP9SNn5QopQl6EWSRVAaMXX
94a/b2+ujg54Dsju0vyx2xnZXsiXn0dp94S/C4B8l2Rb/GbOnsugC5GAXOK69/SKPG/qCV5W0Ah4
fGPOzKLUb824rumW1MLCZ5tQrjHlt5ZxvT8/O9QmkDSjy68OueTwWgPApuHjVbzDkQeeA8tnh1Qi
10j4Kar05B9n4bIvqGt5z/qDBtUHlM9zOB0MWWXvSL8e5+1mzAgSqeKWgMo6ly5gg+DqsuiZxaXV
Qu0MFz+S9UQLdcOy1SqyRoSQcVl2qKHbQmBqh78q10WPRwmoj2f3+W/WoVMyL1IEwUeeTs9+cZxq
UPWfzZfl7i4j260H1nQHPst4RYdtgcT2H3e+l3XSmGAibpQW1jnQQm+MzaG02nN4pSeacRaihHFE
0giZWtCplsyl44dUqYna3/bTZAWm3aH6kauultG+RKIo8dD+ouQJBEv3lH0MCWFkZEPuesgiNl2o
48ku1WCc6oA2WZe8/MLdt2AqGihWeUFSmiCRbiUSBmEPNb4p0LfuUNA3loHWQwZ7yTur3iVeohny
tuTwiNTiI75LNnlE1VKu67E02gmQju5AmtLQmMEmMMfycEzeLec7ro+g+uO0y4B00X2fkk9pwVO0
6uafld7+U5KBpA+RAuPhHJF1xJydhQItAASUC2j4yNj93fLM2OTsKQSYxTFFiokMO0VbjntqtxAi
6VdJZYY/w4Ucg9YH1UPfUm1oeaT2SXNoZnIa4DN5VFR+idk4dB6kvTgiPDIsGaUbnSqMRQtUfu60
mPnzdBnNv3YxryADjcJh59zeI3kA2hvhMVZFgfgXlRvsvCLM8AObAX5goooaNk0F8J/jG36hjIpE
Sj8PmBrJ6vrj0DERtAb6Xna1yre3eJRVnOkqtQf4wFcVxVCVg08sJ1u1I08nQn5mJbxhoiTechhs
lonWpKiZ5/hKmz9Hy+4xW+gLC3eTQqFVd9Wdf8Mq8tKNCiUSbT226UmoJAqpaKLEiinLHWkzTUc2
TUtnTCzBLbklRnmeylhLlG7IWDLLk94wwtbYCPd315hpRWjUOSk6UiLQ2Cm3ntxuDFfJHM4e7TVA
5SaxYO3ID9ba19q6BtUay1a2bv1xDMSx7fwNrEgO40qJANJ9ivffeiaHxfTvkxQUI6wiHKw1It9B
5EItFrh8uraVSK7cHgj7dOVYD6JggGgt3Fiyp3pycESoyIHMO63+FrWfY+2eK2/L4sQaYPJYhoJ8
F/iVavhghyuBRZ0k/cynWlDLuGHAWRSsr9O78P/T/biHu7YxTLF7omsEamtfckDT6DISR3EbNYIW
93Pt7WBIN/5hcBkZntYygId1L1tp8Uz3SGweg7WKhPdgi5bOg4zILLyxJDTRAI6YtQDBc6MwKYdj
EIbJy2X6XDBawPNSixmJloTE6OmTyhfdxc0vVamVFWqJndQWB0Q4/ziyLrRGqiVG0qqpsmq0Ylrh
saOj0JKod0dvS1tqCiUa0rMyeFL9rZlwlwzi9QyZKG0jq0B6BbYG4RJelFmSedxNRZ/oI5In6dj5
f56lYWvvNSj+5J6eZkZARgJ7zR1hLWukj5ujUgz1PzoEZe2G873z1GuyXgwIn5COsxBAe9ag+x7n
lkJidCKZ7lK5jZZvuhqpODE360+pIAEoSO2yGFGjvvpR/SIMODy7aGIVDoqW3gCqBAuk9AoqwHM/
m8qqXYPLogR0PBdBpDM9hGAbrvAit4pea4xF/J+oCaSIPJBJsUHjBtpfTJf+z14t/whS23s1PiN5
ENY/jeQxPHH8MxYh+Xk6Skfcf1EH16TWPwVPhmY+Lqb13E3JqUCwK5EEuUal61nu9so5l/xYMaWq
K95hw6jZBAfTXoBBlpJ5QknBTNItpSMMbL3IrHPQmklT8BfFfjWcxvj4JfjBHENXa84PXhrfBnNq
PW+DCipEUqLfx69VRwZov3RLEWAImY4IkyFa+xHSmI4PIt67jsCCzlELL4nAQ+HrzBIkCVBlfBsI
MRwJnDQkIEW0fHuCYdFRfHmg8+wARHqG34LhkfxVxo8G597T0Kwkra6BWDn5CTZzdub6JXuCIXpf
AOeOT7molfSNYMbzg3tsDJsilFCkWNySLCNzQepU+EbftUOglp7QUCghmwyTsyW5B4ZI60fDR49a
jWeGKZKtEN9Yx9JU8RPklbWwMK2lq9NlHdqtPincR1LvGwAoXrgHWUes2tNctELqi8zggG3C12BZ
640lWIMBa3SlheVqHDqQwo3QnOIExXbCSK8c6QY7rHR1/XRWRlUHB1zAAxbVxq5hF5MbTChHLRlR
k2tUmSC/URgKR61ibkVYUmmQDB/TCwZmd1H6hvUfC25ktIzkCh1BX9Io0kXzvg0opbsCN7PqzKMM
fbKSrznV+Ai96VPCeBpAGWdhuQ21rPy5LM64cTLnFTxYlQUuI+pQGT+iBTC69WjNfoPy8uUoPKlP
8QDHaP9zpd71itXdeZfBkWNxOSgj6RdNmubiwKs6YSPkDoQuNVu7qVwsIZCnbduWkEcaSoKqyUFU
E/Rmco5NLun2obJRXD6G6+FfYxvwUGcIL73T661nuyeXOkb//HIZUJpLee7aLyCeFVPJISVEUuvZ
MlkBR65U5d4JXIitJ1dKDJWszxPvyQ+TI0TG6azgq8IaCqzwl4aF0aovNl98pcIyj/djW/ylAh+E
PgiLkIlR0ldthXAUBRGddVT5548iWXKu+DAflKu1/SFY0y2xS7v6mXdV5atAgWiwO1GWVlyJ111F
VNZwKzrp86fFceavHI2z6Ee/dQEiUnWWK5cCGmqfqa7nfHSojCqqsN+G/BJo4l36I8IxCkCtieKs
qcAVfmIzcD6S9q/CVs/74jO6/sq3uHFdNTvcUm8bb7vNHUfSGVvMxtptxUSnSt4OzkpPa7qkcpz3
3JoKWVXwT0kfN3KNDkdXVzxQ/e0ypI6Xn0qH35FJKB9f+M+5Atoq4d+i1HVlVFIqQu/lX4Hz1m21
ss/V/Y0o9bJjDaTfhfrTV1GKTdElrzn/ixqFYhyltE9QpOkQHkPhq3OYtvncwO4LEj2DSOI779gI
sbCgGNCTrAXsVUevz7v3pDWU9y4KE3SElsQ6nDqil+TJiGYUgCo6OyirWrD8tiHIZMAunaLk4vNO
trD7NU4pZ77Ztfu3L3nlQLC4uqB64wQSs7/gFF7x8kUoGNP5oAalBTnRLS+emo9TvP7GUe88DZlA
kohPRU8VZi1AabCEXVG4cp1EfxlQdLjrnrwwwxNoxIniyjcR2Yc8IPFoOqGIAfRF+T0RbwJfIjy4
bW4ZaoJ7kql9jESx1TybGHqNkPCR/gBsB4APSIcDhjZL7M8dvSpExhleA55CAT3GwuNO4B3kljXH
yMWd+LEY5DMSqwgUYTZikutu65sAwifr4LMiKSx+LFRWwXKSBlBkTs6HnBDV469xOaRw756MAm6K
/JrY6uwC6QXx72vRmezeXS6B52qUBtgE+5kOVkWIj5/bLot9G84VktVXtM7RJagFIk5JwRS3ymhc
Fa9UyBlPddWDnYG/ofcYbJ44/bbtiffJolvq7aeKIR3aWmgCxGLtEUUYlxWMy+7hSlLFebb65Esw
nVWkMeUt8UDKCpBTvEXahMZzWsCJCCopUp7WWo6ZVIYCOk8Yr9QLfTHtSTg18yKNTnHNU5bCf1xS
wuFyXAGAID3hYfkhRZn1ACuR41eu4GRynFKBA0wOEFY+lkCownh1wJ+cKD3msUjIFZzcMuDlHFKu
bN7wneIE63w7fCtlTlDcqy4TAftl0qUD6C4Gc3ZwAf4/om6FIE/tIsrbrY9LAnyJck4vIHN+oiZs
yNO60CIimQc7rhqPrvTclEFywb8SP3Xgt8Fvg7NpkR/HIFL2DqfdBpWutyhNRGCmCUQi3Tfk82lc
5hBJlZ0jWGuRV4U/kdJhhJqNb6DlmxHRBqOMC80X+/fTi9wxuq6QPbLxq6xHPat5p2+xupqyJ7Gu
lfOcAYVeia0QBUGYYeFMTOsmMKPzUDYMsSOCLOWoFaHoGiIAyyvaUQ9lqTxdwBZOoVJvdhDdK/xW
3SX1YJChpCZyvdvgoeveO9weMJxCF8ak7DSyZYRJf/lRIseBjJc0Md7oywFyp6FItALZCSoADM5O
hgl+4LtrGWWAvgu4TlMwj6pMQeHj4nTkXNEMD5giwtgKZM5P7nmYgXlqtB04vjQJ++28Q0ASRMkS
yMNf+zTNUEAwKAY3MIkwmDgChf5WL/ASLFvQxUwYej0RAKx0S9jJJ8Um3GB4nyTZM7o871RhScQb
ym2Rm0VqLld4W7S68nEkr+LmWj3ccEQVidoAmQHLwDKyLHRhQg5LZwcDoX/UQEQcNEiTXJC68ktI
4oDpKOGHmitkQT5egxwEP9Q3YSMmhJ0K+QdYgZ7Jw/qn+VnQ00LH57d3CU2GQsH0LGDHCzW8eCqy
54fWnEGMSj44lTF3nU1tP8hgAAodXmy6ihxehOB0RSa9RDKv5gsc0Yq6x/+dZ3xCIVUByMOLCV42
pyLzGzDiGZN7YJ70H+MLYDRxjm3wrfllgF0FxuUZaqHRWm0mzqbBIF2Z80tSjunsAv8h18U0cCIF
BeVbP8L1HU9E/8hP0XjLf1OAv1xSLKyyX03JXOHNlby7MCSf6m5KtSDHnewier88SRhYfRayXE3p
lrqEk643UlC8UvK8JYM/gh0b4aSCoF8qE2IEYliPgUmGhxwYwc0nP3tmbOh+wQJ7mlohQgXsxMkT
EiMZ48DSU0ZRJSZWq1l82hYBRFkVpRptu+dIECsGQZWg8EmoC4dV4qVPU66eVgEQdlJl7aTvmu4d
y1sH2ASXcUEDER22EN7k95ruJcKFgkzCfttueeQu6EytNzgnELL6qYYclRcyzBEzM6IHSRlJZ9Kx
e/RQdE+vNFoB0NtaeIHZ3gXSLqQo/hlj/U6afuYB/gNh/UpGPxaPNducbm6jSqQIryIQ8qPBW5hv
pUoYQ6xhKAhDUUTJ8ogmEh+Fl45kPInm+5dsyNPFvQb7xTU4+XK8KmMZIcvLvgosjsgMebR3GXQs
75/vpdxX679yGv9xL7+yPteNY3qwqGgfX11597SFaOs+bsHNmxnepn1w4woxLjRnxa+//2AwXpsd
yyv8vXPz815zqvLK28ZfrMPvP1+aKaD6h0v7nfO/XlmnS8XcP8bthtPdRQ/LXbIL/ZmQpn9x6h6l
OvRudJrO4eU2xnNrVzzANmDF+/N1NP817VO72dIZjbr2361fj41rPa0fGnem+up2M6d/dPq3zxF7
BTq0wT04/U8qdhy6ST2c4NTfzNhqw4gezoUNtqLVxqFDV/9AarvTX7rd2WGSOTeCwl1GNxjF8av1
vdm6Lw1aYNItfum+HGrOiT1MY7vb8SPa5jvuYPnTMILKLWTzRPZ0sl/YTLx2dfHpWi8sqcU2PLyR
vnQhOZvc57/MQpld/N+z8H93/6uYMT1k9mFrLh/jdYtaJYdWNEUxqrAN7fBedTcL46tO2O3dfjuM
z+kP5H1rdgGwu+s6jU35PWjMWoPlQ5naN8uxqd9N2f7Tab1f/9aloky//dOV/qrLyVf5HmnOH2Oj
Dz3bYiu5pce2QzRKvNa9JnmgrdfjsWeYvaNNm3Lfmm0+ameXov0WrQbpdEO9ceGdsEcfGbfxmf1Y
t+RhxVCq9YOTp+37pNF8P5H+lA9vNSqSAlpvrGA46QBIP9UzQXW6QtedU220f/TNSsC8Pu7ehT2u
OWbarmTuctY0/OPb/sY+qA4dXGoQeMzceVS5uH8W2n+fNnbEtajqoNuM/StpfLsnZ36zKkovkLQW
4qudzD/4XUpu8YDkhXFuUNsGHpOoBwxtq/tI9guZDYiZTcyWrfjZf74q89/X9D8u61cdqHHc5K2j
fdRlKfxEyh6olGUChMY0vtDEDfa67uKLcYUiLeuEpJ6BLWVekZ1E0gFwstFX5Ir+86WfpKQ4+Ut4
pQGBBaAfAQXZUWCg8Xkowes5c0mkZIEeylC8jGh9pBwAYh04v3tPnqiyxeT0lk4zPkmdmLCyC1aM
VdUXjVqd6KrAtDwKoniniB07QeWiGZ+JbOLzHsBBwQixbOLTId5ElAk3st+nrxdRXfmHAApVhl+t
8DapYDIFsgRM0m/x6sA/uCHBFYU1Idig6ahxirfAQx0Mo17+vUB+HpWhEN+hAG8cRccxiWEqMERr
X+CRsjeVVCCKyyZGUfeVoWNCdSn4rgzRZVwb0kq8qyHVQ+/cL97jXQl/lQ4JWvigh3bt3eo9uaS/
yEZZ+v1f6/cfsiF78I/yp31a366NZnYbFZALe8a6Ga4IeWjcTbwKgxRsPVLCPhY5IzV8cwMGQWER
ZYIoaaWZiBGQ7yaolWqmCUGSZ9Jt8frTs3n6fCu4+H3J3pOj3oz5Vfpp+FxlcEoOz2nu4SIhTmnm
zl+oOcNJktekPody3XAgcNlMnJ2adxw8U+dF9/NThraebpf9qbhVlrpEZVIaDsrdkpNRfVekIY9u
5GcrNGn76zfirniZuuACl1SBBd2A3Do9z0nMNUHXG2CNcJLAjRgCMWHKnNarylwGNYmHukfrmXJ1
1QXNvgK7henzAe0OxA/gcoSCYYBtQNmJZ6fw0D/RW2sDPKQZ8ZMPpLua3nb/46lwBLZuK5lc26XA
tGuW/QEvHEqJ2YpWKmt3220RbWu8iCsg593P2jWSL4SQtLQqZHncPCx3+cwks2PfkbMnHFqmfcG2
QQ7wu2wsKDcBLwqyEy+D1rMc75jUyyx+5DI230SBKgOX/nF/QUcNack/ieQvdHTMDvP0cr6wQ14y
7VJ8/fCOznzl2p3bCR1l0KfW66YwmQ7bDbD9I61MSbYaUSQ8ZEe5NgUWwQ9dK15e5kGTOHC/MlMa
z/Uc+h/mxRlvpmMKlRy8JfZFrH8OdzUHV6rqjBsfAF9nsRxkfbeScutJNNi6jOVfkGzZPui/7o9t
nhpNlXHSe+7/L7la9XiYs8PafVxzLkF7OotfVz9F+9YYzatBk7S9GjhrUyEAAzKBZ3E+XHc4mL9u
3YaXGu73tTpCQ9RI4vGtXTSpjNrzjz9rhX836v+4wl92LDuft5d55XEbG6azZiN1n85cR4x3nYYu
12ICBKP/Y6UHCLHcphGZE6NTbnDcWed0SO07hPFas2PmvKf0ZjzGc+cem86ta7Vv7FQ2RN4TUx0q
N8du6+Hvvi1rMT9Gea93eT25tPKvu4nR/bjjubLnQTwepJ7u/S/3+Kus8OlP/OMefxnF5io7nthC
4AbApCmrc/QBmVn2c/UzJ41mxujzFLeoQWF7JeqvnZNHzu1sdnBore5AXMBthFTpG+zCcwQ6VuOX
rUM+A61np4abv/buFxo1fjR2nrVy3HV7TCO4tpv461fXTWjFFAzPzl/6bpTNgv8kVr80+dLaXy4W
+91g5eUCKcwuDkjkMfmW0Jl6HKAPc3L+/reHKjVPve2naIsce6poTmtw7CjI1cJsZh3CVuQcRmt3
8ufhp5T331b5P8b/1yq/W+Zpm1t3rfLCmxpfNcyLd6Ny4+zTm6D5YLvO0SoLryt3l44+N6DHjbe+
OkACcC6F2d8G20DsaBC069mWu66El4trETBHRO3C647oorBVXO8EHnBGlo+qoNVr1qaCdL4PT4/g
2GhXH+6l2rsCcdyUkSL4Uxs8TKdG06G7j8fRajPZg8NPi7BEb//2MKM7Dd6dJl3I2XoC72I3HsEa
OtWjU3HWR3QQ6XlubZo50wtpMTDyN6/lBH07WjnGW4Uta72KX7xd147xmp68F/pKnu5OB6n5ostp
Haxf6ZrBfJrs/cIdVqMFURx3uXGWjtUe3ulsWq30Tw+fxsh20Kss3t83pLw4VnDt9/zNiHbZQzYD
WTnvhvtxCZfOIvLodzyth/MCSW6jM7yrc24PzWhYr3jG2Gw6G2+YevPX1PumNUFvMu22vrrnXsCu
h4MzTKfTr7v9VUIeRL+7IQfZe0xvhE9pU0mD5LkT1LjT6WS45Arn7Y97tWc+ghOTRgfRi3Oy3i9N
jxezBz2GnC2NJT9St/FxjjnvqHNywtfH2zK4OS8N9+XmvuFULn0GI1+8vdMfynDxNTvJ1h9WneHO
6yXvh04nWTvudnbruv6tcDq9Q+7M6TNEu1170bvAWHWusQXx6OZGVDh1CE4VLFXiudvsfWe+N6Gp
AQJ2mCi7Pmt6M0TlkTk7wggQq9zZx92v1GgITTBk2o6SW/hBy4+PHq1v0/6gYdODdHEwnPFhHVQd
c4WVvNzi5ufSdsYPmhe24ENu886JrhATu9HOdm4t6VSOnbPXPPr7Y/DeubBF290F8zu1arfplPgw
ihaD8986Gfy7FW3RIYz2JTQwKft//gPYrdfNS+uRzW+janL3bUIle08E8vlnTVapCg7JWYA4poke
cShwlHcM86DxBjXeFmQXSa7YFCAd0la5qEcSlE4R6YCUlF3ZYgZSaU3IQnCh+Dk0wS7VaD8T47QF
Geiv+Kf5m/4TBSnGKSf48WdFUrYI/W+193/3+UuPP8xs1zhsDO6z5IJyyk4KcqapQ6J+i3wMKH7l
RCojk/47uA1KGrgNFCBWCoOSPNB8WVyWD7kF4Ia2syXj9qRXhdtB5ehPZdPbVE3U/xI+LCvY/3QL
vzR3bl1uaZqdbuOMfuZmOJ3mcXfpjg7uKDA63dl0uprcXc8IunhabMv48mq+xLHh9LFYuTefTatu
H1w+mk0tojC0kWd7ItrIPpzbW6om1A+30aST5vEY0Zpw+5rTmMSpTdjHyHeHdwolB+3vv2EcGg9a
v0vb/2Nh/29mfjF2p3njeD2uW49xpV1Mt536Oiq8a7Jx1ls6ktpDOowmM9XhslHqa7c7IdjtXAdT
mrAbHhq0Hs6CTbvfyFCtmeOd3cEAptIdTB7DiTUgSDLATcqcWb/5MSOynHSnXhG0B8vu2t1O2yDd
zco9VPzptOYMFouh6UTDxTJskwXmTK/+xeSgU6gVtk5Kli/daZOedEm7MfR2H1X3XvEvZFs4tX57
/wU6eKMbv0vbTXb8qqUeJXDSEPQBr7XZesErRsHSpbnZZ+vkF/BlNa642y4Cws8DnGT3nuwLD0PV
xY1rjb6pTe1HKKMJW8H4IIpzD/ZsmnvR3SHyvqe/UDTMZ8O9O2h4BemE3vf3pBpOiaO5u5tXdbnu
isHF6RIsdxf1ib4tWk6fnuRB6mSWQ1I0vvXSWzmV19em95q5zfeb87rsIzRet+GwbRVfr4fdtH2g
8045vtkHe092mJalM6H6Z+fQ6vQK9IGWcR6dGQSUnTkEm1bu7Op3vXbdH9C3md5w9H9Ohwu6W7u7
Bv1YeNVsR4Po1t9Qr+Ix0sHyfV534AO4Nn6O7mgW7Bxv3fG6DFv8iEZLF81b+eKcPQqGapz1enfY
GfhCbBhh7s2spjsPL9603Z5w/Mk9bE9bmHmjY/LZ2pR37i7lMI/Cv7r0CfIIXZPwyHxOUvXbvss2
5b2x6y6uzuVKh+fjyRlMdKtN/3tBz5ah22wPB+suy2HoqsO4azpDr71kQFY9Nj5zjGF7EA1Nb5yu
vI/bDJ8rSj3u+rx2v4nQepPv+pFkj4hgiTu++W6yaMVzP7+6tAbN3bOzeUO2nb0L9q06i3Q4MFbt
3DO71UHbW2DZh0NcSOK1RXD0qRmTfDVB3S6odHoGF02sBlcxzTtYX+ZhejOReNJL3P7o2AWjRAcH
YWggHXf/zBwVhFlYQwSDEXWYjIBudBtg4KQSzF9p8u3myXiZcAuSx5Z3dg6fgyjx/U6r67/PHRdR
jLK3rE3mBYt2YjCPlpk8AkQQsaA50PhMYSQ3144it9Ma31zO5L27iRUNiVV8T/Jpe1q9MwnUJ5QL
Diz9Wv3oG05GtHV3QztVaOdf87qkf46wwM6pxS/2rWSbZRophwWApTm+vH+z5Pfurj9ss5IKj0aw
ZybdCidtDy/uDjZwK97g2+zaDnmfzh1BpSCq3fKG1fZi2214k/qYsrgiUm9OLqUwvNx0dpNTEZEN
OmksX+jyTqa/4a+8axUjNrysIbU3/cPQbOc69iBfe1zC2k/89KU3XhzpTo7SHBTBZNkhpLugxNwZ
uMltkozdvbtof9/Ofu4NXECXN2Yd02u9WDsTuAHWlLN2kavpjsYq/tlvGyg9evsS52cHCnb7K9ha
yLHjQYT/CQVadRJmOnM+ls442tMq/ZtWPN5EDn2tT2GuS9wgipKP5euH6bhFd7EPsbrJaeKPz8OP
xuLD9JK9q0ykq0OPe5ds+/f/IenMmhRFoij8i4xQUIHXTBZXcMGNF0NLRVBcEBD89fNlT/TExEx3
V5Vi5l3OOfdcU/ij13zkGyNHIuQZrHIRv8RhdGnZy/m8GcPiVP4K+8Za8BIuMRFIn6EXkO2RvV5K
Z4cRhH/wD9WcS3LlyexTXtj7yG3gnlB6p+EP3EYTli55k59L39vGiydZqZPYFFp29xJFNyKnPk7m
sVho4WyRkeqCI7GJX6UgoUXuR95GVNYrxMeNHaSF/NJ8udOgS/TNbduawBG3eXZ9Zzv9EUDe/NKJ
eQ/qVQaN3CFRdcrOOGfqukFDW3AMEZjAVohqdny4YUrAFIFJlSiHT2nE4vzbDI9B9M0o2aOPr0lM
xaLuqtUmm36EG+UV/yt/w7C+SbWI5Jifju/5cTqt7CnRONhufy5+p8VAk+9D2R62JavPD9MU22RR
X51pELBjoxZhZzAcVsxJnS0fuw+BcvT4+fDicVJNdad/HeAAP084yj+Bp+omie7uEU0yF4aT4O3X
GAaho5hYghuODrHhmRXMJwntM3m8p23mqTNHyzytCe6l14LNCj5K6VHXy6L3gQZZ9xKbx9YbwThe
ymBArB5zv6cEMcLhS030N4/BXeYuNkjr9AOArQs95Iyn0/1i3oj7ec6RVnVQY0gd62N1MUv1Ou5X
Ylb0OWiyJZpIrSWXr12cyw4x/jkPw6pNcjp2ruP+wcJ6hsyffQRlePEK7q1pWyb+7cDdv+Ev+JLG
m50FpEUO4agJRwNe0vz0+IpXxskHjCYBRkHFh5hFw74kjpCkyI0fZ/tmDR+tLO+A1dk8RTEnxl8e
o+U/JCFP7ffLOc3B2sToOl5e5m8uiKd/PYZPCRCpoi1SvK7XGfsWiDivu9zy0+hSGTNtBB9z1HaC
uztcxJ4YkoWb1+kLFBJPOcC0f7p84aXeI+B43T1bat6/4NU9PepxTRMAo/iedwqkfK+wXdcyI8yP
+JK2LD9urgFcGfa14r1hzMoPbblF7aZdxyTJGUtSHR/1ozW69dzGsA3xuTC4gZXHbfAYWrAu4s25
zcjZdT5o01za21awLTi4ScwJ4xnt56TOLXj+nj3RMDUfJ7evQ5z4jCWmpSGpF6c6bjpi+59vZpAs
jMQ0Ci7kb1MrGSrXkprvstq2lnns8WL2PXUEJ0zKTKbrOtDVE6JJbsRP43E8xTpeb7dpRthuZIrE
g5z0PBAA+bCsAGZPW/Hvym6PnoiKnusnoFKE9/sTm+Uo3x0fS7V2pyt56hd+5z0KEwc9z6K9Gy6e
JD9a6wmudDbphvDQOr7FUZUTbpA5R252eLUX+oadPSLscyzfIlI1jbXMOCxRxF+iVvbabMhxlQxg
0XIs52pru0y2FjE0ohv8wiAMr6bI2+Lc7U9e3WkLJwAqi0zmG9Tmkn0+IZvgqEgUPv6YaXKPd2Bm
g5k9+BZMTHS8wn6AgClD5GQQtKdU7rxcGNa2ExnbKEbvVHlBS+zXnYcIcZsU1cYNg6iYEFpul+10
6h6x6mMbC2RsAvWXAD78PvI3eLVkfpPN2eB/xBVFhuWG+t5W/sx7e097PCO4bQL9SglGA27jGo0h
aLflvA/XWZ8Zjttgn7vxW3LoqL54GL8BkxmfS/trI+1KcP/M3SK3GSzRZbZ+r3+lpyGpEe11A+Dg
ddR7uu/KhftryTAhYMUOvWNQi2uAzTG5gr1k0mWcyhR4BFNQrc57eDjyPTfB0cefM4H9N4bwu3Eb
iOJES4hcLR3HTvbdfRjopXflDFBjZzNWVrEBiuqdKYxZpzWtunymvzDSkCyLwNj0nnwtT0pWIaOq
wHQ8JtvgJWPDyJo8/sUn3ttwiVIRUpM6pIq9nQ8y9nzM9Gn5xyZCVir27etVAlAwWPAcLSifB8n8
KdnjyKahDfHjO1Rfm91sRg5qZnX2k++sFxUC2BbQaf4Q+RtMok8a5Bg4vmKUL9/NSy7NgZ/NEM3A
44rBOygD+QXxMOZwVd3PaJP6/uEXgWtpknU72R8wos9WHOPCIgTfFNg0aqwEUXJ09rQAVSSDvo2q
//NwgZOum8rgwXJOueyynHIe7Myj6Pf7k4o1jM6E3P/w/ac94uXsF5QmLF06A97gpBhqmJt+J4fe
6htScGiu8/jJHuqUXOxmTOqerelDtHLhWCN/VAYoICNWzA8vBNfyeGkPRm9XtjxTNFxinoA+r+8X
PZ+wMLn+Tn4+YwOeFhROb/7c/qUfv66dmSVjUR+9vr2Z7Nqu+M0T+aCe/4j0Kq1oM6FQ8fWVeWzj
Du5bpjzU/igLHl0BUbLsst8HEX3/7yGelAm6LOtN9xVq0FcVEIvzayHloultAeBAy2ksQcpCU/wu
vIaeWnth9e0usiqsTuSHfTsszcQBPDmDxBN9/RlPC1iO92L+HVhvJN7LZnkoWFAkHgdT9IM72gNB
z+H9m3h50zvVHkuAb6ndfkxgoLUUCzczdVqL8zUoxmclP2daBzn5KnNHSMgmDi6Kcwv1joX45C//
2qV9q8SGH/vB64v7Qm5wdWvDp30XcSVeqGdFMuNYEQBE6+fFsvBrnG7Yh2QKTZeVU4B0SChl/FaL
OohLOUvkYkHNEbgRsVejNq7+dBaDSTIZ4ce920PvgbeBOlImHimfR9CkrOkq5bXnbgoGccVkt0tu
fBZvzX6Jek0DRL2IgHuIpMvkCZngRwRMnFD55895khKgXfPcnd3Hsz5fokDSj3eV/XV/bRF5xfPh
dFuz7IC1ISGFyE1TY6jADOaR2ovXmGJkW7vj3/J2JKcN1uYUFL7rjJur1Eb0pOJ6YjM15quVDcbd
GfV74m3Km0GuRk5T1y6++M3e6TU+vcD2Kx8PuTZocj7Hk3Ea05uoIqE7inQ7eLkdVtDxs6PsMDWC
3h8J6/DsixZKW/WDVNbqeh1L5Hd2ojBB412bJftv2YIniX+a7G1vFC2x/8nd3JrSZKVX1tOVJl9X
b4u/nibXBM/R+ulAlF3iJ3oRfJeuXfukP130vf/kI6afehmTyK1h8RVZIXRd0HsBOTBJo6rdLfJp
aK6gS+y/ugt0hPXTRv2KHM5aX+3UNXcfKE5JSJJGx4lHNP6gAG/VcffZvXdd/jZ7PDQ/pd0ZJzGZ
wvrZoXZWueQ3ZhtM/B1yF1Vt+vaC7qojkNPc7WlAfviIY9tRZRq1mstn5X5zEkUd/Hbzd1tkx3lP
PfbJeJv4hA2JEa+E7e8QXQX2FqANOHoJCsXctpaVmwILJ/SqAbGa/s+NYkrfH070NEOff+17482N
h+z7oChjDOO9bcQGgdR2i2X7LRbWYpEGlHsY8I44LyT18+1MxhFXelj5WobV8hhNdXXMgobyMJuH
raf9nrKUwFXbncjCqlnQ3ehRiS0ob2V3tg0mRSgfeLdofAZEdZCTQoRPhfH/SxJDqy2MMWoonGBT
u3Ms2qILeWzMux0XeeBX6Gy+oxVEV+C9Vy/MX20WCd/Z+gXwsm95gk9jGJKDg5/QKzdQul3q1Yuy
l7D7aFVecq3f3Niw+5GFPntsfTkY873qzBXEQA82Q4s3iIP8jKaHvleQQsqPzFdzovjy0Ze3YBl3
+P0Mq6offX0qerNTsmm8myrH2FjaoQ2icgqHGWBB/LBb6oPifDhDmgd+6w0MlSwidMQ8VAbEM8Ew
OQVQ2JtQDshh6nZBMHg8gDiu+r3FcPbzxZAtgvJ4Gx+bhMRMhUmZ2sjoaLk8QvPQRaH/WVMX/4jQ
rEsEUaFv1ul6sfFYXZ3XKrEt+4QfAXJSBZHRiUSBMThSIYFnKJ7h+KExiOm9eGEkdI6pQeE983af
yW7z/Sucu9gELrxRIqPrjKJS2ztsc+b+uf09FjSaV8rHe8iWVl28B6asyZSI6+FXeIjOCM6BFJGK
33R1aHkjetol4yTyCWKjTddUiXhFyFYhtzkVLr98Cw5dBZC1QQt6+g4ukPCiDEaTHyzGfIOwZ+JL
5ElKPcu26LOV2qcXemhJc1HPvvTv7Nh8BF8JxPaKedcdHUkdf96n2jb42L7C2F1eEhLocANwGNFd
f8UYdBI0RUEqlPw3UIKpC6B380Kg/SBbBF//+FoaY6C9BVIe4b5MID97b59bmVioKlmBRDFRTbsY
wEpvYbC3k52e+CLKcf1naTLfdozh9jGMNCe8OZBvUlWbnFjOikVcLZx3X7w/iBRvAzro1P4NFpl3
1oZ8ALfhpl3SI5GqZq9BJRHKzIqRl48X9SCkgFr87StZkWvhzkx79p15k3JrkYiF2RF/8SSmuZ30
7fofuYYtLUp5SphVEi14GV1UG7NZl5w7o6A/RveZ64aGjx5xonij0p60g49N4nxikrNuB0z4Xdfd
sLM4sxwSAZjJfaT8fN+g8xLnXy08pIOYNTMEuhszH+SZsysT4XfkrkJj2aVWCc/Xjrzfp+c9EVmi
VMH2+4cLPK1lz07QQV0nYYQXhTD+OPM9zHpUP9pCp7gKszOfJDWFqmRTl9WSyc1u1LPUX3TE9O/f
havJO2cVELOUUeCGgPX8MsNEJpM79SAJvOdOJl9jaMLpVRSVo92M5Rmb+1qfdwVLYmcdZO+yKWz0
AlpPmhP8Ku7jP2b5nG7H/jF4wohRx948Dl9bHvwmoXQZHUDnQJw7EkrXqTzqqt2dKj74ydyw36bX
mTOgW4lmx9EJuVOg79Ow9MLFuXuadaJfI+9Pv7SLy66kPasO73xY9bYf26qDxAqySZ9s2hNWM6Qg
NSVYbmGn2jpDe9gLuJDUNSioS/llPUdrVNlMqlhC1zChHSMCVF5nzV3BCQZnHEemEIQ6CBXbTo29
O9cbdoeKgKxN09E4ZOErPgaSrM1Y3bp0rp8BiZoH0uPLSbz8C64v+9oqsXwf6+/VBYdTgjxF6m87
3IkUrpA9rAqYvrGolhZX9rmYAE93+yojBZCXlX2kIc3NQcTQxTJQONB99qYHC8PHcnicBtcwiqip
Vio4VeKGJc+CXkpyYI4/4CiYNVGcjExm7MBkk97PzdoBMAGqORuWlYaD2VilrCjC0n8wqgOwxRJr
+Tgdv06bVuutahBgiITft+nqKxvWAOhXH5PRgfsHUZT4W0QKld3rnui9VWGkaiodCMuFKZnip2UM
19QlhQsU1wKvAQKlRSWy4fKavWmL0llUDI8lkSLsjPGfRU7V2ss+5iT7cXGEPlBPJ0bZL7hOFRUD
T4ilq4A7pHH1KJ8RCXPxOJLgDeGdq00swKbDhrTyPXwW0yhebF9E5xtlQlQPjx16qT2tuV+05RnB
DkYkHacluwUUOdzFzWEjbOoaBbTK+Df5kFj9xsnK4wP109DCjagmz2DT0ch+7vb+7gy4ShbN0Fjf
BuodMQ96ydvcMe15FfF9EJs2XL+uTwrEbYV6xXnLtlqy9L7T1A4N/MW7Mm+7CA6UyK1lifZ9Wban
lJmFbZC77/Uy108ZNXFuk2IycCEkXuPkYHq8Iw1/BJhGGoUbbyWZ01cSP/nOH+xy4SHJsintyGr4
mbdusr3qvkjKs9LrtOyGbTzq5XR4pF0aa9rdh9BuiBWlVYjg2HUic5Qo8Van7XcUxPY15ZZZnvlz
75QK5Wk9gl6wvl3WBQPDfipBo8XESvCBQjKOMCVf797haNQfUCx8C6qE5adNBjztc7gJAOgCempr
etGbRlVG4+14biNRAXN+v9CtLQeAwJZt+p3ZqdqxvPMa3NremiT0BOfgAwCBipn1lWbPvXepAgDi
KID1UuyBtvoDbf6wsOnrviQ/Y/sWQeJ0CkrT8ExwbnFPOFHJvwMQC3xutR3jX63Gvk3fzBMksww9
IPNMKWn0snyMyM2nxrJ/PZniObH7fZkLLQf67F2gxh7+Uvs6TX4Ihu7nxG6ENni76b/OFqMsLvvV
7qIKcO6mdDapYTu96a+7xf1g07iT10/uso+9F9/PoGGAUEzoFB8iewRPa0qbpw3/9idceM8knrBP
zn9jrjBz+kL18y+vp7k4l14dvSUuPLtizj5ZNBCiuclRPvIftQ2rVKH401e+gXxbkKwcOMkIBJ0T
Y2M2og0GbzX6VECejbJl+5jYBkiquFDveeCX8DGINEwwocrO/Ghcs/p4+1JNVJdtlTNYXlSGYv0Z
zy+P83zv0EJ9FTNGLwhisiY9T+jPf0ATt9luv9xZHjskEnlIutKXvXPWG6wy9gfHMN4iRoNYyFE1
P6CwOOwa93ro5XytwgHMUu7SA303Yo3DrvAPnWny95qjB+Ttwij3O07KSfFP2sKUBcMyND2MNBmC
VRPm/MKK3a56Tyz9SOyWrbOW4mZTw6ZRI9ottuKy6PE7zrssQNG/zn6DWIXVwXthMbXZsDeK8W+2
Fd8i/WsrVOTlXwcN+EXqGDc6S0goljG05KcUq9aIHVZfwULkLl6MCGf4FpbXIcqMrLlJn2pEJPu6
7TwxLMQ2Z3hf91lw4TKHr+bkKSooB3S5H6sfs970l28g1If4Q+MxQKgqegWXXUlYWnK2H7zVs2XB
D18RS9ZAV1NmbLgu4kI9zwC1InDu02Zzef7s07PDprFBj8/Hrc6j3OBw5D5iE1GDdOT/yBxGmQWf
5Qsc/AvxJV6Kx2tV47cDd3m/twRTNo9yGh+/lIS6x27R69NVROMTmWDfn8P3QRujiIC/0CeUHKp3
BsR+bNddfHePN9hbXYnhLwOor8GgGR4mqf8Qm+RJ298b+a/Rv9kyBuDHvLTuti/UCIrjFz6wFis/
VkRWO+0KgsOiZL6AdoWXAu+9zHGMAQxSoaaq5WCwbES+unzHp708IUidrxFUdOHd+KvgYtPYPe3P
DKoGa0UKu+fMC48gFKpVU/mLZbyj6F+7B+wWKU2Wiq0J6GFH5BhyI5W1P9T0dgkevF8fe+gPQZnr
/eFfwVxinvA8Va2ItVDUGpBSX+DPPDzWS+t4t1t7+x4giItKeoyr/FoysWgwy7nqUV86obl+sOrV
DsOvImfqj0wxfGGROxQWRg4OObDrxCkU1g0+K5t+CtvU7UUtQDtDcE0FXbJKAGDaEg1OwAo2aDvH
z7yaIa28Xr2k4LN5ZXT4WaeWZG7zvozvo/4c7Pdxbi0rsOk1UMZvRm2EU8uFygZfDXa4ittx39jP
owEZ38biEsnAL4VtNmjV18Wa/eZzM8D0iP3i4r0XB22CHHMUy6Vkch/VzlVw1RJbSXVMzVGAYEdC
O26QK9qt0WEHfNmRxQGo5/+Lb8EkiWySrj/0VCJlqZ98Ucs1AvySg9NCR3SdmpaoFMj25Bog/BCt
aVdQV3OyYX5npljtXqLj+CuEWhyg50NFyNo/tDXh032lq7WyiCSvbU2sRzLQvyp1Xt0+nfAQcugD
oDiuVSnx+y7vxuD+CvuZZ1jTuOd+e2gXPhy1go1WHV7pftYvDq8WjV8d9PRFbPrt+U0xig4bcDEx
cL6XNhBOgvDgBnO8hOgS+vBk6QKl7fvI0hv0A5flfZ6OyGnH2H1vrs8JJOx4qijNttMfgWivC7u4
gpDXrjn9LXFtYE5vzhyfVBcE+rXPAAITpfY6RQ8Aebs+sXx8ORgrvhRZwX3+P8881oO1uRorcctN
zOdLnswydgdLJf0lzdEe30RrkFwlXanKAGDZ6G25JmTVbTqZM73py3JSDg+SK7hWqlYolwuniv/6
ILxRNH/J99Gmv7tcf0Z03ccUc2Ne/3Qa6ROU1hHoTH+unjydqLh/x2tKZkVz0/AaorOlVu3BWfKj
3yMR5C0QGFWf0KcvlE6h//BhzO7SZCbfpVKn3+JK7Ifsx8TIkApZCcqCxt+PYKMoffvQeKB6T2p8
H2hINdjQWFk31C4dZknotiNmhNa8mvH1r2S7UYFyArssCku6q7BuA8fHVE8lm/ZYXjb8SEpn3X6q
+/uEavx45Ki3w+qTIBHF1wuY9O5yh4s+bQ1LVOxqCabIOH7fNzbFjYY3XWZ9CXJDAapmV+7MPdd0
HEcNWilraAXYgPC22+eANu6NW3LEpJmd2kp1Xh87g6dkxllUp+O0Cxz1sVk52I/nFlQYZBCCs7B3
dR5og42tTmOootSdMsAcNH3W2pdv3J2X2Xf1aU9LqCP1+fU9FsLwTK3gSunPI2vktIflfgdRNEnx
jquPg9UysAt/fZszTw5fYMILAU9/46mFO9FdvBkMe3eVpipmKuA7zooFT5210Cqc5G637Zgrpsxe
st72u/y0Los2Dp9DZiKwN7nfk58bP5wtNfX7gpKkP6j/uN4cQeiVaD9Xv79+i/4FjVANF6chNeQr
UQop/XQm1n3KFcF5VVqvrx8ljOVBU3Wo9s95EPYUeOboBbg/HBBHJHbCZ2Qy8VhiqgT/XoIeA0Ko
08HsX7s/bpuy43Y+g8eM/tsl9H691qarnj3f5XckQium/TVWE9z+Z+KziDYsEWVAgDnN1Wlpu10r
dx/rJ1ZKV7vzm6rlW42THnqEa3SopnHswpV3NVYWOvl7XbcpA5nwiDP5WNey1USf2HvylayId6ob
mXvv34tC9LcvhoMu1X55y9zW107afqqP2kzivoK9uFoyq+R9Udw3CVplei74uS9bXjrflcat2t9T
aebDlFV7OXuEy8Quu1c1x6ZtW78h/Ebh7At2Nor+a1oaw5ysSP62oRnC60c+BrPd7j0khKJikY0S
Gx1gKhyPnvwuiljMui8BEkOp6XC0vAwzrkrS9TjnuOSb5AO0kZPfSGwe43MfPftYFE7lJCF18B5E
ZzbrnyoRn1l03ZxSNdzsoDPOxWGZgX/dB37VojbAwXVOSIASrFhChGSBgbKeyzUObuOuky9hSUnw
WzT2wP/wn3QDwyF77rvgLfaQoIKfltBHGxTBN4kZApD2AjyVqT9ueZjJV748q/4wjtg68ZbVEmwy
Bu5CRJFXnjqOHCz+mKHQ436/gAK1vbBb8Y5TJK3P0UdMp8rrmRaljagMmag6Won4njMVxfJJ5690
prS0w984DILo5/aW/xgHPgfeTWF50fSLJDbFyI+3eQyIYwpXrqAZzKjxCj4dTtnu9JB3WrkNJO9s
bQ24mhhCzr4HcDTdZJbqje62FkeTJT+50yJ2gDrdENlaboJK1v3WsAuyoGGUzfRoaALBTEhjvmDW
ABZpgnVtqxGsopd74X9mDOi/hM5Gvz/6z4CZ7Ij1DSnSs+HTNT94IjjOPoBX2sKd3aUlLefcWgAe
9CWiBDZrvVvYL3D6rqn0qOBfFL9JDD+VO6jJxKR8MU4DABCmaB4q1A34b/x1hwtAoqHiqINp6IrH
ePPZFmJGUw96+BPhoiBS2Lh3JdJbqJUniodAZjO7ASfS/83BDcIijPq0zze69d/0oZCfxIdCn35E
o+gIVV1TY4rf0+ZDNZ1izGZEEB4MKtONAlm0akC32P0Er+Pv5ZzrVKZYir48K51f+ZRncTWIdf9N
C4jiMdRmzIzrwetvDbwcfb3Ecuqr+BqbvBRR+/AK2XD2ZLm3xksipRLhttuKsGkQu4h7S113GrrY
wgpYqjWNhtDx53iaHvn+Bn2sgsYJQjZAn+1GfAu7HI07u7Ht3vBMNBFzXU6q324xxj3jcxjOaV0F
roTBPrJwL8L2UTFh+h8ZNL06SCA5eg+veY6VaQ4Ut+sS1BYAKxXp7D29LsPwI49gZ2sVG/cF905b
I5rl4Bxd48P8pBtqcjgkqayCMN0CUIjFfrZ4mLQsMBOzEFTC/Uw/fBYfn1tah5EyO0WFRVmhNRSs
SlaV7+By8rb/sxnD0lRQR8BxRyyyRUI3RpugGLTunb/dKyVX+kVYfv4kAwPhY2Ir4YwCGHhyXIOb
v6XKwEhknN0E3EKgAzdC3TNLRH7I7cSnKHv68IFr9cMVtvRC46PbP5ua7g9ty/rWcm6oMmsIurvY
RkdjrA+O2uoISQD2cKkxACfToYKqVRW5rx09IOBUVFszK7E7O/rQ035PiKyecrmkPWtYZWo/RquE
IRKPieH38lWLkfUWcjnY01DHXURTJwivrrKnusTunMVo6KBoUKcnJYPkfQH+Tg33aCqY12woOwID
wLuF4ZAJYf9ApaDmiUhfYNM9AMhGMRQUW7W1+mTUjg31bvMY86DQenfnhiJprWr86ADukKLjOniR
f7oYWfVRQMAuoCIGZfitVI+FAvdLbVfU3vy7IfC/5kskWurrUApvlR4IYRpEiyjXSmxZgIiWID9z
pLtLqtDptn0hFvNAocdyddSBUBkwY3dhiaivmb+2Rmxv9zcgW1VmFMgXb8JS43EW/TvoRSPmp+98
vZ92/qgbdXqkAdBjbT9mv67st5YIiUK6NCgh5By+mUgWSBNkLfeIrs3ix0g+f41pL+JG2hHDq33u
AAiihgrufDpoTKbsuqPR5JYNKRkgFXC/gb3A6wq3pR4fFGLrQY+X9YSItd/ZGCjkt4TzHYwHUq9h
dVQTvncSWCnHTAZGObiJxx90FE/8BryU2zo6XSDRhgDn0GUdVNkcNwI1TLZGwoMA8lLbTK7rzKUt
9gik3GSBvMoqFakuTEpAqYitdfWA47HaSNb7EdKnWgciu61L2cGBj2ZB6d7RUSl1OTDPfpDgFgWk
x4gVzLRR8oK06amfSz7ncXyVV4iwuzPPGTDC3K1TDdJ0fH3K0xyhGhDe5wOo0CNPM4FD633KxikU
kP1gkmGZPIc1K2K+05z7SAtrJ/bVUQf+wd5AVvvJ5eWHx56oSztp2WnESl0iN9U1nZydJhdzo13B
qSxMBeuHtxddnkRoijikucMcEUEFgwSy9lTJ8VyOVk8dWUBqyZGGNtehYSpAeQYjc5OO3jf6ynwu
/WTmqJl3LdC93SRjiBv4pj4cbrihcF/mFUQzikIQG6RLW39kHPruqNTsg9+xJJNDXSjDH2N0dTuK
T7wCoDh8AOyCWgSMbI06w28hRcnsVfVWkpuE4ablV3QxUncAnToGI16DZ8FB2HM/TFRPDujn08nA
17dvpBRM8sZODkX9mqDcw2uD0o8hrjtHUz64O4Dq6hIQ/zWGazPn99dnb8jX1ijO4Rav9qsSdW4r
DJ5O1a2vh9sbHc2gxoUXRQBVAroTLHQ6I5M7BunXof61q/0o7y4qVt84j5YLFzfGCVT+lp3hC8Mj
JkMbu6/2LqZOpws7+OEOgk+TWhNZUdxajp6xex1Yml0ZKM/gBwIF0LsuEXqIABbaLIlCy3Wney86
hjEa401I1IXe2U9RsFKXhWzczc1RTDvBaFNLOUQmhAmi5l6CaT/3k1on0mlB2jo28fZG04F5AL0J
FxwTDSr2fjwqtFWGj0rqJO1La521BAn5Vk3NdJZXfieG98bu6SdilD71OLH8ppj0+LjD5ja8AzDR
eVXuk9TUdyx1FcozAFvxIgv0DAEC+zJxrXYaCtqjtShTv6cFX6i9B76BjqY7FkbN+uzRG72RaGlf
UbQpyZ+u8RyUH4bdnLr0AddZ8Vu1JGReRoYVX6+d2vH8fp3QRvAauN/ZHMrU6o06eAmxOwVLT96I
YbiJebPfV6IqcGs1r/vhD2MWQWWaG25WMnwor+P7awINX4Yd3Bfbw8/d7WLq1pq08Qlg11Q54LV+
0AwQ9e4EotPiSiKmRV0+p9DalOWyf4LPg0OxxjPKAYBFVVJ8ev6zTylc4wzz6sjeY5CgmaNhUrnb
u2Kglq9aODFD8IoEuuzRsksoorfz0lj8C1aFSNFURRd+DNC2+TK8utfv+gFkDsIi7mxwZcBVKZYS
S2C5NPloYofMiN2+EOPZ4JXLA23lbdYvmaIUG7CYvxx4A9jeu6M5Y6aOLeZemgxz/klHKTEbdKTw
vN58Z6Hm8rDk0Lzd/q8r/pCivZxv4W1Y4ejsPD2BP46RJnlaCXSaah5IfWkDu+4da467Au20IyaG
PM8yuYegA+ijdBki1lqBGwn9uhvyRt46HRhvAOsAZOVX24KNO2uzVn9O23OTHJ527vzRU6DOd7Hh
5s+f8vej9Ke6iCJi7T9dC6OneMTA2SkCNN9T3/IXpiU1T4cN4KhcUZhSkAyVQPMpafnwK4AcMxYE
IpuWaZIwWKQkcDtfx/phtIR8ujr1dIQ5U+pvNvX8JpFybfhgAQeNjhwuLMkD0KcTz9//PYcTxFgf
d2ZJ+qzZTEzeQ2cT80nwEBzsibxFsjJPPcQZTr2hgveoE7yoK5Xn22t4DaH4gJnUgBXCd42tXPCr
kzDMVnvbVXNUoJ+KLmCqxdFRJ6qm2mUkR1GXGlC0OkAsm3h+naGHRzRgpOxahNh0jV2sqrdjOqmb
sxj+NUEvcpQajcZj7dAokjPuNs5nU2PlDc8hy1XUFJL6iQTAf2Jbpm0jZqCEQRGsReMvvFqGuOJi
/JVvGVXDz0JP7BCFjUJXw2Qc5PrE2AJsgFYhMYLgU7MhCa0CWi+e3+Se2liMX8fxhu9o7KiDriKN
FZtCppfZUculGlBJnWXMRLm8+30dnkMTo2ViZ3eqFzx9TFxExh3c4VB8rL9zNrdB+Hi0hz8ackxR
vgs0O0YxTjB/OH5W//PDPCWFOijCDsChhoft8xPtJ9uCcZCS2bS8zeI5BxV+Bnogtas3oqxhsWGT
h6v0WsAM+3WF5GIJZBwhNNosZouk8ahuXmMWPCw9HiY7zguKvuvn2PtN9+9hyoJueA+M+el7Uqhf
O2HdQcvrk/WSANTZcjJr0euWJKDJ9dLNndkDuoSBOpm0RmWMcbC1n+0t9AV10A+w77V1zMV3sSyZ
I5sVhxTq88s+dp+c+gdZ8vIP9U8cEBduJ7U0l+0hdAeeaS9Cl41esnnImRZ25n0Bycj4z6EnV8Zb
wJXwc5sgntD/pfQKT7Hp/jFc9LsLmI0Oqf3NVEugGUOH/+jm9q7/dwdXqfFTid7PUDOUHXKGsx/B
luW7gs0XuvYfSWe2pSiyheEnYi1ABLwlGERxwtkbV5qpiKigIINP319Ur9Onqruy0lQIIvb+pz08
Rkf0VXd3MKacfO5R/iYnKWhRL+YiA5+WgCE4rBw6ZX7D69tV0AVYRCkATB7hBrwd1PB1da+dcoOG
5FTNNacCsiCC0J4rTLk1iMRVHVXz0VR3cc5Zze0aoFF7uohmqM/l+iORVOgX+q3SYUEnw0ydVasZ
VHg5QWYOVmUNpRvcvnSge6g7oEXLiIdSxTCk+Nr+j0VKaaQ6fxlI19H9e/vIo6iKX6NqWRDpnIts
oZ3Yf1g6rD3biqDbYylLZeTDliuNvtKdZvsf73th54xSMcg99sb4RndnnVbpASHJzTlLFcpR7plS
MTrt8JxPuUt38Tv4KWklJmz5XwCnMIOEZdEjY/czUQ0ZHZK7XT1UK3bwklMDbzw+DfEllBeHSupb
BG8t2nyYSMguYSauU0mElS2ErJZ09ADrU70SXeo9Okm3jOw0usVkp+UzcOOJCW7x9Fq3rZ1XTJuP
dIKK/934CuNqnEeC7Qd72Iv/Dcg04YFmaAebcH6ArZnVK4R/ibg3Ux1Ye4Tjsfmh1rljZE4O5Vph
Fg+87Lo2A9P2SAZpRQ+1gg/OiWPBQGQevr8jrfHsPCxEZgaoMRdSLbKbcJ9LzruFNQZLhUG/LMEd
P+NjMx1V6yFqaRqBBU8thltAbybBdKujJnrdqOWg9UriChnM24oRKEbi/Gj34Q8sIxqZ+6hVKT/C
t4paVu6XSHdHa2uTUJ4I67y2qzF2vDYbq9vjdb+UOxhElnhtCaHVPNvTLdLB0zFMBJ1btnjcJwaw
sJtvj6owrNWHA7v8MO5rLIHWif/wQuAv2konW7eon+GghjXQBxxNbIeJx4ckQiliUyUFisSp25As
A1Z1uZnQYE/9DsUCs9YRuqMEDRt5vPJ1ac6QQPHfgv6hW46etArDwfwPUoKV5D76wVMkLt74z5Y+
y3yG3fh+vmSKeJ5zEC0+0+KdC327zBC/NasGXnsJf2iMcwvPJUlJYF00sqR9j/9uE1ogxVncAwx4
PcNZQn/f+eJdKKt8rE9piVDHgObTxOqjzORQOxxYbgPngbKkxomEoUbvhDznYHrY/5y8WFYv9+Wx
BjKQEmsA8gqG0UsdMgygCaQyju78PcG5FdOWKtsvihmXHrXwjW9gDDyDLRSfEWo41TFJ05jdb7Pi
tU0N5/iKyiOtIQ9rgeNtU61edvTpu8U9PvKRc0EJNsAc/NS922eeUgcN/CdGkKK/zpPlg5EYn+Er
c1syA5gZoQjrhhNwnedCbUVOGHQibOb8Nn+MtaHkM0MO7MfXe36CvIw4otolMAoF7jUPGc5u/gC2
0H529TytL7Yq2ibop8HtM3vYq8+cqi45ImZAHw8r4pTp6ki4KfvN/AtszTbwlxMFgEZcSpDwk5A+
nYz6YC3GbJAFr7ISz4YhBTjjyEBSHRtvvRJk8Otfmm2+oV7b6BtwsvX82hj1v6JlKNTu8/Y6/HJY
yhA2apRhom6IS5qbXfRpAaVdOk561KyLDEpbw33XHse7cRs+BsuqChQyR8fXgfuYKZWbSvrcRmYj
yogy00AFIJphekII8S531x5pLCjLnEcmHpT+twmikWft6dlEJRX/6BpaXGqOaUQdoHGOjYBi9qnu
6RsenPaQMab3mBnvJQ03EZaYlUSJkRaNEQ8BrEA1Nau7f8QqemTPXV0Nr8j87PQMtNa5QZkip6j8
r7W7ISJX8LIEN8rt+7QgAQGrLIcmj+w/0Ux+X/aN+N2PMwJiAjnR8zbKOdg48gDqv8YcFl2HlK0p
0V1tMKo6v6o6gWYOSkZ9jUvbLd90kvNnMXwSekQ1gH5o1mihqYWKzvHzeS5fxTVQj0sEALqjFZNb
NXofZ3dANtoK3U3eDLiSrr0O6uMYWrp8HPQ+Dvx77V0PTAecfgd4Dlzb8GuwxTeArMspq6Plu5un
4kUgS89vdOALtmNwl0QDdz20RGTo67pZHPuBed1XjXcrRP5XoDTX5t191cGVWyioFkiWjLsLxHR9
HXToJMMl1bRdsYW+CG2gHexTOrhf4l7x4KwT8hlg1Ts3RdlPc0YvpaOJ7At2ig8R2HySh/sFYFrS
O6sDtzNlXk8+IucCSUjpNyAe6vuiGyugm+476yiluOVJeaop0Zh1/oJRcbN807Teg9IRhVm9V6jp
ctfK44T8t69bM6QJdI93jCnWXyx6843eRIziDTfPaJexPRJhMH6d/oZ4/yc7XQs46trIOOcwRjTp
HjtSf14gLDh18bUaUSD3/EE9bzJsVN/fGxsY/hH9R0M8vs9uUM364U0VQFneuBUgE5s5oniSAzmZ
ttcIkq47dGRT2DGindewGdVgTJE9RhfOk4pEg8VGaDkPU4nvi4iUJxYG57Xvhr1WXBfaOgEByUT/
RmEtdNjAURfVnVOGBddehi8KO7boyvn+kxrz/lKXwanc95ke3TmEC3Ef5VjVG2FKJ/gVEfr2owaD
vy5sUvlAHLe5IQyy+dvgE2WRSa1Xortpf7qx9vfZFgcjvobfHQo7m7mp6hB8wZp3wUCTAmeKd2bA
HYU2BoumGQ8Vsrp/H0gNCgRm7gCmgxNjhbGrh65rzUARztYxZ0AnONiUJQEwUPgTFnFHBpI9utEu
z9qIbEqb1HryCE9XDbvEa0F83aWi595lhMsxoim0WJfTnu5xDODhLJ1kQylUMndF2s/1xT3KpzTV
WqReXlijZ8dFHTZUSBt1+qjp9x0EWWA7g109r5lDMGmo9jYAqljoPcSlvTEeOtfY36FV9W/IXAC4
QFzIbAKoNj9DcOriObviajNcY8qFYCG2ge1Rtj5IwSTORB19ex608es+7Ee9rWL7heZ8d/VvJZmu
9AxWdcEpwnEB7cIJZssr1Fw+gYreZnElJJ8LBrR6vhkio7FitLwmbMh7w7ll4qt7NQzijDicix2A
2GCFTRxrmkbZQf1LJ/wVZUsGUzt8kXIsPh5vcTArAwpMg2FkPQcSa6YuIBH81EROqO00tx24eTLS
i6cLv9vW0x7T6jIPfSk2FiYJwSb21VGCDPCR+SnJuzfBjEdKwRJQhHjlRCjf0zvPxB3c5oa3aKSn
gqSNB4MP7HBQTAgN6O7DGzHaqDnfRKEoD6Eym82jUcALIgmDZFJYa3vxnmOUfMU92uIQeBLtzaZG
T0ABrJzyaal4+eYIARd+V+QMZJKjIKYAhXTnabSLVBVRb8y989WLfhsOcOfuawqm2Z2AKd5vvmDy
wuIx7k7auRvaDOCNlKX6cwOOeaIX5bLH1CDfwqnI/9umlz4UhukSlUmjvDguylH/77k7glTC6kbY
hxBGbd/a2CTNY50dBTlNJ3qQZqKRSbZ8tFAq63SSYIxAInFbfQhtPmI8zt2vNaqAZG+uSWb0qjqp
/e0xj1gl9qWCK4w/AfL0b7Z6Aw/lIWthgCVBcx4UU+RT7ZNBRJH9TN1X66I37fc2ekH5q83NBhMP
zdZmQKB0FQCOD55r9VDtUqqV4iPSN6eu6dZcziMpdbxVYEwUocX4XYNkeel3aNvY9KTGqT8ubwHl
VDmlhvsyMOCF5rAUoLLgoZw7EKVDFZG6Tubf/cPQo+vXNW/uo/H4HFbfg1apCvc1us9V1u0eEY9n
6uJzA6H3H+eCdI1cdIde5els9/iYrjTBntGJF5Im7ELoMpAaEGY8Aba1UHJOb6XEe9+rrhfUNDOe
SlinyS4NpVPNiaFFzE5M+VVUkHN9ZkE8LaHMs23C6/WEObmeTYxbjrTBSLCefUf5vZdolZtFf175
fRYI2jKP/d5j9X0g9kGxVB5rjwpVDlGgAiGmHqeRStzhdYi053guGfBZBDa6F9hP8YbyI//htk7v
Q672C+nz4ti4iHUAp8BUMes+bmH2ibHUP3r7mt3N8ltAm1RUKtAXt+shELBopeAH4GY1UyQTFvv7
2bh8d/1maXVImOom4N1/iGqgew0yRFGD0uvvvrIC5WrjQQX8RjKvDTs6QxsRijJrEYnqnp74AKx2
f5Vg2KWtoFlixBLifRK6Vmh9ZhqWc7f39/EGfqUI5cTYUNh3kPV5/cd61g0X0UCNgAdteDG9r676
VGG6JWtBcTUaLJrpfX+MYew9RzLUofqglCnxKCO2x0G7hkP/tIDRGLCT9y9VIXV/+xTl6U2g43uk
nsx4MEOLU9OIp659JMWqWeB2xwAZPQ89qR3TZhyVCvT9Ls+GPK0tqqltZoMvaeGAA+SKivNnwNiU
quGBpF6htjNAnEb0FOaPQruDlHmiHZIJH9+8yNVFTBM0yaqYZQzdMEcmgVOz75XjID1TtrwQIlzo
W6SfUT6j94wzog7zUbYeVBdgbNpu1Ej305v7HGu99WNSPUfqMW7xAwH9XMxm+YAkqoTpYuZTybUc
W0x3KA2nKkW/F+pK+O1/nRrStz95QlcNjLDePpgmaCFjHts8rZ25zmFJngLbV4/6Nv9hcz7eqJy9
ZK085ld7ej2KpA3yNCiaX13bckg+f8rP6KVlIvvrpZxhwXHLOC+4w7mtOCrI+Gv2NP+gjAvVZZLF
5PYvRQ9Jh8VK5ZH9IjwE1caOyFlLbv1NKM1vymJVe14B8EKabzI6cnmrE4neN+tQn67UYwfEOoN1
dqiWaUxl+qXJ/uuoWG6gsz3iASf4yN9bUHRQ0puv4B3IkA/2aJNnKugcJ/UBx16DJcSYpgt84EhV
0UVkweAoVEA0Msp6DkQlxp/MQCroZzxBgzDdtwOvq7zEEAM11BJfljOk48BNK14C/kokRX3Snl7x
85FAiTZ5qqFpBzAX+txe9sFewJ/8PqslLHIuSL4g3J3AHZXEI9p7+yct3fZS5/P30bOIeX2L5+nN
Lk4rmEc3gnLLJbYMpf1LryMMAnyixzPWj8PrKY/6uHdSyFIb2DxO6PzbbXymeAoIpjSQ/3wMZhCi
HfsDLGKswdmex1xxgOumcc6oFwJDc+Z6JbbmLIJuQVLk3KY4ewEClwGC4LZztg/FrwU+bjB2B/x7
5k8oW2TuCvAXOM/dBUVGpUQMO/szTqt8wrvn0gX5U0QM1koImfnMf3ojVNvYtNKoe3sASAxQKAKw
LZQesxbYgX2hBTOl5GA9gJUfo9+I06fyKqJ0N3w+ZR5V3jn2w1U+euN9dw6TNK6u3uTAUpMJsKVA
k4L64o5sDeWdO9BdzEcKPh2gAmuIOowCiEACM3gXLgifNPCfu9l8+7zM55Y3x+oYU6gB/ieLLHP5
ES2pAczgLqWscDJ5/OwsRiW5kwMpbaS5EDAB4XRunffXjeM3ygIlbLMdfhNgGAkOrwZb/JaQKxxp
kF9ezPPnpM/178DT91KLlbADcxrMyRu4j1+Z/xtTAp3T4AwZ4GGDFyP8BGdgFGf0ODpefdkmnf9m
j1ttp0HBYYJpQY1wgohsV2cgFKQlZnOmxz3BJ1x55+u7O9/aH2fOCsF6HmESli8qFov0hFHgpQKZ
c97jTHHs4Ui5TI2r2xM/VOQj1HODZg1k8JADsVuRSenv1r4LjGqF55xD0E+4eBC9q3fAABe+xCpg
/CUGQNDnylOQE+ww+PcvrIBb6eBMI7+dfnVFDCkAtB1i1SLYTMqij8U8h23lbKPYNU3pB+ep/KIC
5Fl2+yp2qi8l6tVZfcf16dMgCADwDdisapmqjmboKtplk4gTuwJALWTs//LXp6T0lfEftpGxHPNE
2ifimrZC0fAm1dI3OtJajlzcxqui1rUY5X0fZniTueUxC/wpVzesTBRk2Ll3g8ncEr8Gud4UzzLB
yATst5ESsVgaxgIFauIFwX0ckL/WSvKSX7JJJngkqS2s0okkifa4eoH3O4/Du4+Ox3ihdVFsfkHT
Bnab4sEqWV9vmHsvZNB1f/o7qHzz4/WmkJbOORXbILp+BXEBNw5roYJyeu+fbAeP3wVmn8zdp7dW
WRsZKrHP2zUMTC98UKwg1WwwTpAidOy5YwoI5Rd9qz/wUdL1hzzE5RoREx4Kh+MUkOxQKVjWFGso
sUB/RkOAFx0T9UHqJ567HUY25iv0hHSRAsBBfX+7aelZLYHzfTCfO8f+44K+C+8UZr872HGLfJ0I
oVqqTYUt+tZMIRfI8qFVlhKRPBShlMi8PGu1SD7T65pzeNxfVRCVzh9QY/JxRqrqJj2iUnFGu8gz
Mf2Ij8n5Fr1ftGpEE+UN+Mo1LPskxs1ox1Xhvn2KNDTD6fxvgXvLbZBOsupTefDiLcF9cucAfzp0
2fW5TsJ3Blx/zZyLHHzChvf3wwPCfjRRv2hfBnt8K5itO2nZHhpHATRwJd6fbLYWgcUTJTS/qQxD
Qy3sNs4yB+1tzMmo33ePFa8MVkHoWOKCfDIFLx+/yul4UW4xyXiEsCGJn95jb3rFOFRPeFcX5sRQ
IIG3WJQzgYISl8ZkR3iuFIvZyJX5EgHS8pKS9UaE13jzLyuJ8DwaGjTQ6M82vQpCDdRbFfAliBd9
/k8EoR71E67bt5owoUEopE+tEhQFH0E5eFwb05cR6qduCYGELuROmg7NLR8P0dk3pIgzYH2oYm8z
4zamxOwwQrLf5Rjqna7xmkB6idvxqQopiJAn4LL0aue3dH/P5BOgB3winGOQl8weYJc8aDBrw1qm
rSCrcJBJ3n6NdYl1bmA72bheGt5r1PIS825Szas5ncA+R8wP+/KN2jBhpYbUoAMdhTB/sEoSYibl
f6VE8CRjOmbn6h4OytIOiGDy0GCsbqlnkQtbQuvh8pcNQoyrB0vnRM6xCgfx1Qw+RYQt/e/D0Ya/
JRPFulwuyrEdcxwzioc8NlxYRIUWXEipp2/hPEhf4/ag2fCTC6EGmPKZ0uqDEVSA0nyf7EMbvk5Z
7FBEs5X2d0wldpntJwYwX2QdgNIpu+eKuP2FKr5uERoE2jC9DnOoNFSSnbx6r75EDPFPBLx8m1fk
GO/SOBneVymKmdVd5vanQBFJnBLWd7nOO+nNQilHLkhzuYcvaLIPyjoY8GRok7f4/b2HX/++kn2D
Y2yQrFbhx5MzaOkYQA3Z9NEEgEWTgfn9JxK/o3hwinC2sshSmR02mwbHF6AWm0TrI5kBKO/9Ggti
QEULK+XZsAbAfiIf1zdkWQNXqtdgkvnjD9fkSOo3T3MIyoK+ikQukJj9B9rYmjH7mWxNXPKUrKvB
UI1fzJcMaE1INpumJysyJhrGRlpSmx6m2PWR0nQLoLA+wWXKnzHFjk/xz4g9j5/jkSpGwN/+Oq2Q
KaGj6pjNScfrdJHKM3rDBuUuBXHM4hoQxiCfV5yXPGmbBgDk65MoDNPwhPXzLsVZWiUHoeJWE2B2
XIgqC4W9CT0YS0N8xhtkNXwDHIzmc4NhvT4T68RTgjd8bJ77Y1PAX4HsIeD0ZeYFrPtKsor/GEV5
sFXMZni6dzcPMg5KQGYCBZwVnczwulBCtiPF7YbvCcOjXGxxzs+LCPZrnMz3t+HPkihDBGlvf3ed
t2gGUORz9NkLAKVsmkypoBkfw82Vdo7+0giQr7VIHOUEwPKS/WB3n2EXOYJuYvZHu9nJxp51BBCE
u0pl2h8Kpx2NVNNnaIhCOL0+VZHo8khXqKdQBElvjbLqQR7t822J21FxuP29OTXsWFp/sssTbTy2
lkl5wZUwaYiNIMshgEy1adaA/erfPgUYLfDn7bcKIzM+o5r3PakhwuTCIZxy2IgvsSm135pMHlcw
xRMGyLbGyx7SjREQt3F9h+bkaw5R/N2iD5o8wV9LsQEhoH4B6uBFV5mct4MRyQcu+XD5+Ph1ZHe4
GuDZ5F7mnE/DG/scIoiCmFhyXNbFOpuB94ytuUTFH3wisDs8Vk8S4EkWwRqGVNFC/ot5z2IZ/btb
F+p8d5n6ZcVpIRmU/8fxjW3yppg0TYxIHtnUsATEJCNwKx04ukCQBLolXoMFjGZ/fd/QeVDZ9keQ
vHQD1uhlevrLu55rm4fUPWaLzlpdESVYowfjpShFzpVI/77rezY3cjd5jZLnJPX7iFVDVG82WI52
OlJpsIATIlmUkQGTcL5nLl0vR12VbdQT32h8YLRraiVrwQlVkGUWDPbGGMSBj1NlHu+3qdY6kLwq
EJhiY2OXYK+6vZmDqrPskeEBErGTUf2T4CQGTPKAjgM7vc9JujsG2ZgpHsZPuekh1aI3LQlsEz0y
F4pNlhNLzmXmR90iEhs1RncTeEz05L5Ed8I5OAIzSYbWVDNXKphKObvi3ISwYSoryLUVycqN7X4M
o9KcUzrYIe6kr2j4Z1qS9eYa+pg9jveHPCwv6F0ZN2K1TDzgRJkkHTNs8AIBR+ZvkZg+RrVHb1GV
iy/zZd6uXfpvjvLSL9qxpm+KHCFSuk3I1nPb3xfRNBzYFoESQnm52g5Sg9NtQD8AfbQpAYY2PWOj
t+57jy6ABHwVWps1iG8HucFTxvgA317F+yEGX6CSscQRfstYxw1aDNMDuUATDsHnNchIDIURzVkG
RFZghYJ/x+3wR3oRYWvkCpD2Pj4y7gowkLONYu89ucOOjoDo+PQN0CCx3+aYaOR7HXCOHjfYc66/
zz/eBpjql6PxQoX1DdG6GIhVjWGJwermmDbZCzTJ2PZrvA8BJYYOEEbIZUx5+659uBGQKj5SgtHm
O6el1zTczTrtpa9+1uVz2nt7fQ1ZpLJIsRF3VFrve2zrcBHiMeb1PpZffCYss6QfgvtxMoLngARw
QxHQl+jP/r5/QGRkwp3LGJMI/jCQKOXqXlcQCgW7ceNlQxgjUqowFqFZZK6xPlZ6Ybu1qA05wHgY
AM5O9py0PasfNgzXGr35KEyj/X5GNniJAzXbYJz4ealhy3ia11BZPv9INdz2Sy8bo8mrT3b07gTw
Ak1N1jgtQkoGtpKSSp4brxq8jysWGG1OD2icCQ463c1NX3/IUaI6aAitE2UdPvNhP/WTwrf/6LD6
zJ/ZFVD5CMuvAjmQ/Z6VH24uGSRECuFeoATAVE2AoQYsgbTmOiUDAq6MrA520AVfub7c5ofSvAz0
9DeB52JEeBVciV2mNWPG45iO6ju24h4FoypqCu5PCI+g/mEFAZJBgIRMMRsZZ9uQTRrNGpiTVgS8
2bweWk1k5mtkd4OfluhI091n64QdBLAPkWEGIeA3rzXUxTMTIZK6+1Eo/dFTE5+Pe8vD6jGBBX8w
03faJuubf7zHWTuC3tA0rCyIi7SDOe9vzZ/XAo7HwlAIoDN5KmNQFv6LnSNjghOADuMuSV0pXEXj
4uMd/nwR7QiQNcgc5/bbJ/E+n7AsxPFPD2nACG9x0Zig/8M+QKzXM+xJeaDivJek5FOpqdRrnXfq
KKvnHUGfiZzE6713bEyXx6XdwTUl8WM6IT4SVZiP/l+ZHXzwhiNSrdLyOu4oV4+B2ysmwDL7FXrf
O+I8gimg6yPKgDcz37YimJ+zyRH5BqP2EOtBMS2tmPcpYTVkjLgeR+2yXenSXgTeBeJ2pLawA+sX
D2f08tDlzxCHI6NrZFhBQ1egTscTdxJi1gl9JuN1I4SAoDrSDQQtDSLBf3yCctHS0aVuyTCuk4bs
Dd0j4mkkIsghPIyg8RFp8YorqXrd5gH2zRh7t/j7xLPwc5YOaaSJKxlV3UzrGaN2pbFneiqDjG0f
4YGXr7XxbZnxL2eWowN6ac5x9wwQJAXpgkmyIEhm+OSP9xI0KbY3eD9iL8Ng7ojCiSLwNC3YchCO
7j/6r9RDoXMTt9ltphSjcJWebawE09J/YEYOu1m5N1aon9Q/Ey38VRRDZnF0cJx/Fj4EPrlCJzCt
RujsGDq6aH6NZUtTjcLbRd2BMva6UQ55hCfP/Dftsxqdz2QUxXFAzx/yo+wIc9+k2Fooe3kMckbd
yrG5LLEBLsdg0KOjYek+AWaRdD1qz3RRbw1+mEMoLXgo64Bfec80j7eZZvsxI40HN2JvCFECqQzO
GYNLJ2h2Y8RdbgIZGq24eq1z7kkN129BYrc4F1sdZoNLHADDiXwNmk4a7pHV9GJ6pgtw3uuz0rMg
JrLQmNtu/FiHqffCUoteLIyD26lAb1ac4rmxCrbtCCCJAATT2Xulqyq+xOEKhzRsnah00hB/o4gA
wSz6lKOXHTzIDsBVu9MZ/eU9N+zFG2r6PoW4LycxmUvyi2R2IpvXdnscavjHpKT+FrJYpfnE4mCa
+J/FCWkfQ3cAGJep05xX1hgMBj33FevokAe6sT2pfzWFDoHksg/QavWoqmHapMZVak4NmbP2iGVS
OuFjkn3kkZ6ouX+uThnspHtsR3EuYz0L4kjd6lSPFYP1k9oeari+ayTnVQ9LKcsdCVCdcSPIcnoF
2XUoOV+6XNAuBt9RCKxkPxlidou0UX8xf7l3SE/5ypYx5BkJz8yjlSJaYSwJovDPVwmOotpDHUD4
quqWJMliIZucEXLycyZxGPZA5Uj5kzQVT+YJMhSicoiKux6jZGaxotSSoZUGT86NdNpsHRNJ9BJ9
iAfSxMRJ7mEWKPC5F7P/UQcAxc3mOPeQwuA+5PO8FnBBm9lBJ7ZFGslfzwAn03HEmYkuGFbv60AS
vtC9sjHTmjNH4yFCmTm/+qgyRQx5J5ESyx3Ru6dVrMQPLKUSmkadfbabkSIksNkXcX/aPMU5tljd
2Kwbgf80WdvP6Iz4nNPpJOePAILd0Aj5r16gv8aMbl+A//HoABvY/BKG5hyz37kYFt6c4b7nwBKR
SRzFaER9zdjOqWfPjF3rZfP3RkbZRx98plc3AqsMSpfF+auv2tjyjDTQ9yRngfPAENxcGQ7sa+6J
5Gr4chkNFp7ZJAiESjwJzmpb5migfZ2jgv1V8T3+m3GYOPb8HJt/YHp0aGxQrdPcPO5inB1I++H6
o7uWOJ4zK+an1WrlxM7LlQleEYQllZJKm2x5VeL8cl1u3HxuE9+eB+woIcrZo0jFvL+I9i9exZ4D
yruW9+s9ImfeBwDPA5TGGZnFqCOVUwpoQWET8CA/TxVMi2AXs2a/watmdzju5U66AKc/Mc2h8bhj
wD8ESR0On/jp9qFlSe0trzwjEPN3/4YB3qMaxtwswjBdB4E82Eeg/6aLu5JfJsHWsoT5AuQ++vM0
yHnnGlg3DSlpSt10hvOdoN5BkLKZkQX/L8tjQsY0Bwexx2JCbN1LhNdl/D4plC3cihp0mOWsa36y
+DQg5e0QpJwNuoaYAUsrpzxSD/Q63TBBhD+mxuBOoiZiVvvLZdvRd/gTEGWKH4J2FlOc3//Sbrb4
x2Ac7CmB4h8oDjDslOE3VHtTjQqbpJ9NtAVpRzDNGLZ/3ANVyYoqXFecMOAm9AKK+vAl0bij/AVL
tAKJFe730/7PT080riKn+bxI+qIFoQC1RzZmIIZERcqAKi5BKyys34Y0YT49hvgBLhMUQUjb2bMG
u3w6Kfan8nCim+AWaTZHr/3Ti5ArC/RCyPSdGRHTKMS4RmjXbbewh2jkIJEL8UYKHVCepFOo8ZAf
hYoxZQ5EUwIeoBTDtck4HMFWaGRbhCwlQZgqtUsKUfJmZ+VQR7mQi6cB9pbnEaxUvlYQehHE1Wnk
j0dYEVBEUxUjyV2YLgPP9+xQ0itw/VeBnDmPaBOzyQcym3Plmq36uJWubp1S7MQDLw4+H+f5CEzO
eHG33NK9Xz4GQECxYBEhomQXd763cIuNpnT7QdcTW1VzLRvFMoHppb9Hqudu6WtJ0nYYAsuRFEVY
k/c98d0Q29cjGWj0HaWRtSabdfPZYxJOJ4+JlBGjAIZ42dJwQIcT9yU/8W1GjQO1WmOgd9Qj+zcm
OhrOG+cxpYUGWfMcf+h5XXWviLtclvCZgxU2Kuzt0rwj8gNzABKnj+xR/v6arIiDcSFpg9kVqFiG
faMsybhNgCOTWnf7eK3dw/NPxx1sn/mRa8rC0KfVoNo/x3C1dKUUXf+u65LZzzJiiF3qY8kHmMaX
jWjcGyN1loGdGsPJcBUXbJfh6sMJjzwaS6RXJj4EpY31t5lyJEleqd1CHbwHbsxWxpaGQAeGhv2f
uLM/REJMfVVQ0TBJB96BnE8EmU624LD0rjsGl3k8C2E12Ge29+/0XWESXBAtSeXMwSujju9wtRB1
8RNAXFhxOpEMXrKQRiRlWkn8tA3O52R0dV/4izio5UNAb1savq4ueB6kKVYSdKjDyxiqpVvjqxiX
a2rbgAQ9oK3Vd/WN8NNjwZSm7IcBxFM+xl/6FsyyOaiaR+dLD3lg22HpH6fGCGL441nAQgGN58R8
uKdsyPFImCz/fwlIKyALNib4H54Y2/1XbXxwI7rGDVlWFb3JgCcR3U3GOpgyxxDmYac/xDIAecg3
G2z7GDqdUKrUXW1Irsksw9cvQGZIj+Vq+ySHHC8nXM4vrvsNUrMen6sxLLO8DxhcqQEylpNN5uCH
i6f3edBuWxNFNRfUluniq9WJBF6GsYpr5VG4EJxNsNsdG8V0fq5mJws3g5zX9tZlWDEHcs8QnwtB
7QjlvBv5LZJLAar7lxwCTYChV0K3szsxUhsG/Vy+xCXLRN/Sw16zy39gXroNoGBM3SHwia0SLKKc
BtyMUTqUVRZBLaDZt7CT8PEE3/eB0N8fWX21vvyzNdg2w2+i10ZhyzuovBrtLYoyqjCqOQZYT98R
Bm32KKRVkH5BH6QOeQgilintNPsT9QjjjAgFkcBySMo5dVZwkwn9w6ufYm14yGKKiDiY/GTEmcM7
XF99jhEaZdkxHF2mGvO+r/4xRLEGkcA3Xmc1p8qMR5gjLjvwNeIhZNWFccGhDrgtX/SXLTPp8vVx
z64IrrqUQ2dpOqjGx/flbcaMWkeRtZcHF48H6zWpOfU08nCcNJYfbnYKY/4KYwRYPlNzL9+HJk+8
AdRoGNOiNH4w4Dk5Um6ibHhRVP3OOZVKHj+38Y/+yz0TBhMn517iqPtqWDCWVp5z95O6r+mLWCdz
3NFnk4gMIzQoTL7TWhx9/G0UmXN1SXFICbsexFwJF8zLEjkEDiW4l/LQorthLC+ShwcpKVyujJTW
Bz2+3G4ejI1KRpLtIObelz462YIae0Z0nN5b2Ruwa38sjpHZ3f3XAg5JsjLFw2t4Zh9k8EMl2RM9
kC72r99j9qBFxHLrcixxcfg6v1NTyrBqeZOc06QHOPLDGgRAbyhBqcMO7nA9GhVMw1qbMFF/AKWS
8Pq3kAM+CKLEku5T7lCIpWlwZGNzhkgy3Gfh3bdJ8B4+t3RJcfeXhL9Hny+VLoW3a3G6lD4GO/e3
JmL+EWmBvSTkbdvCsr+9xld/7dkDzOWHM8ivvW73piwgYtj8veJqIkgVbb1DxNtehv3iZbQmW8or
YZJsT8xiJP9dG1E0Y2CsPEQT3xGZcPdN5V2nKZl1+HYKCIYehupB8DPF44WT0u0GqBs48ngd0kOc
4wfliicXxBvbkvi4+ZHIPVaH+vvlFTv+yv4Ij6fS7djgQQ4DBphM1Ztq6PqqmcWmg+oW3xHovIqc
d9OwZ6rCHPHgD2YZpFEdpTG/L5SZfnlH5UY+fIMl/Mw9RK+9KiLU3tYOeap4r6SDkE4KxBy12UR6
9hpBojc39ao7JupRLIc2k3qmd1RVHI3MmlKWcLv+cfGO0p/eL1QDJc7s48n+rmaaVTIl2mHGOBEQ
fWITyk0aw9H/tKySOmKkr0cty3bpHfccX8IUM0AW6Mr/SDqvLcWNIAw/EecIUEC3yhmJIMINh7Ag
RAYRn95fjb322p5lBiR1V1f4w8tDHSShjHXKN7bZzAJcjfGZMWTgbG0YAF/H2yKmU4MOKQURwruw
AwNEWt4IZiKYxiiDP2tZKQ5F6eAf9yI15zvJ6tkmPwtEMK+FQAa8VjSamccBMGfh0SKzge9JttYn
QkI6YX7VDpXBVfrZccuTGVUJ/j0r4zN1CNTXoehljuBQoGA6buVoA9Hj+1eDnhs/J8dUg7s3ab/c
hVv76JX4+gA76Q1zBeF8XwLcqpiWq4U5lJGuTj+PmwzCtryGc1Gfrkcme6n/RhSJE9OwSrT0aj5x
DEON8CrTS0acxQ0sDCPSv22DLFmfqTdgh4/jkfYjrP5Eq6A9q3w1Q6Wc59plRmcCtWU83A3VjNIa
+2jd3U96+DHYG6DwAzHMOTjob+I84+A0BYjK4ieVaEvkyDtRW/p10hs/oi5TEd6OM7rmtZdJz0Wa
36HxFjfAg6cd4uWmk32hJbkPxrTMhPIKkCOTITp/zNe2FSZyDN5CIODjoRCLjj7/2HWq4XDdGZxr
PkA71JxLvKlSZkfappWog27+YLTCDLYsTs7FOfF9psNbILKU1zQvmFLwiTebTw4YgZQDq6IDxCGm
rwRPqtm3DL3PeJbYbdQ6Xnjl/oYbNMfY8oIs0LPLCr/vURcvbDPojY/TZ6TOby6+2NQ1wEn6mECg
60nggNGurQ/kIAt2jaT5dP6Yy/Yisng8F87ea9MmgnVRIjv3jdgIVFfk2BuOSADXHpT+1RtZ2mbY
kKlTJ5EE5e0EmHkmWkVnFJTk5XtarvehtNhuWW8LDpMjiDphMdtHqPyLzBMKSaLH/0sug9Z04de5
GkHvB8DFt2boFjHj5XjVPM2jVCMBAm7CUca7OTQ4HfSj3UvEQJ1NSGxAP0ns1wGVInHzY4sS7oHh
kY5Gi3DE9RRaTAIsP6Eb0xzZF2Qu3MgR+3nvkvy4QmcE6exDaEI5h5bCigrWr4byZyD9OIzJQ105
/GxsOMxMONX3oJP/k14XB5OIEH9It8i1bnwm3hdB7vAvE44dNVJpx9IwSoWhuRKAwZx4hIwznQ3o
zrA2o2PYib7AJvS5HCbXRGVH8Isz68hM++3SnZQ6WrVXKwpEbLZITiLZUiOKBrLwHnmbGOpUw94M
9a94dKRJwpTK2/OHEq1IBhnXUkalt7F8YLJKEoHBJR3QDlnnaDKhLu/gd8AR9LLzOwbzCyrofz26
KipqV5y2iO6Llz1JCScz3Z8xJ67UBaSYe05m2iCg9gMgunI3gBJOzpODf/J7zn1luovkGuxS7mDP
0Z3HixQEpaQXxqdwYGno6aE6o1brhefJfUVngxymcn4rUiTSpN8fOu3iU+RwAfzzSE8FwpjR0Xv6
COCh/KMDr7h6Moi+EoSQP+deMwK1Vj/v5aE2MEW7j43VYgnQ/ti7lPA8OXpq7o46BCDcqi+Npg+p
fC/C+ujndD0kJwKEYkK6T/SgD1mTwLYvAUhwVBxDGhWklHTWny4mmI232ZjOdsu4Ctrhvn9kCvsG
dcEpyWAfMqcZOpX/CO40dYnPbWACoL6Cq4lYTXf44Of9gS6mVVh3bToRVXhBBQZlJ7wvlQLaSOOZ
waadI+Sy6dLWooIjI5HqmYRXOpN9AAwMmEPFx7mdmsORr5+h9yK7Yb951cdT/YY1BXDe65IRoxGz
pPT/CwD3EW30mEa5CxYxJx0qFz4i8JmOrZUeHUey0FYt6zwSZIVzGrwQqpZQL+pHStpNTI8RNEvk
RbqGAwIypT53lcZQvB8PhJd94WlCzKZPLuXFDSXnDeE5RT7VEPU9ki8bLQNO0K+dNgkoD+R5aLzC
XdqASsBeAMdIix5ry2W5kA2y7CiUVgxGwB9xSQufs9j0wEDKxWr9h9sj8jFisfRI3oPoBzokwV1M
4zQRoBUml8C2AlGw1YaivH4JGhbKAvOHhF7vy0N7hTisfMHHiE/IxwOWa9/XQPSy30Z3Rb+HIVwu
wAl80cZGyADwD3pBKIaP4H4HJq3ov1Xy8cAu86CR8cCm2XDkcCU/4nICfc7y3L6mQl4Av7NG0JBa
lAHOktjE4m+5I3qwBNUukj5tT43IyAgicm2CfSC+/4E3OCB4zL9pG7u2CHWuY4jnyQP0B7ZZKJh9
CPzcJq+UcCKfhYu3abWzXgxSIjFQJJfCHO+TII5JeRNBzQa+KEM+espH5gTixswHs0WzF7JJCC8A
Q4yaTQaWkU9EuN5oCTC8AJVFd3Xi4IAOG2kTugM9snopeIQGDoOJmknzKF2ZfRMU//9kIDrg/ZLA
pczKgaGILhS1k0wIsEgW6Qy6A44o9VXozt1odVC10jBfSJQKJIYgZAMyn/Ula404xSq7YDQlsyn+
TzrlT3rFNWGs9k5zwbayaOXHoHEQ0z1h+dBolWuXC16JsiMhgaoJP5HXhKyN/2BmQdCd00B5A4bS
yWUlNxTFXL6/Fqhkl/62UOzlFERr0loBlEIK58ND7dL+2Mdtwj56cz+cZtjFf1g3iVMyJZDmgzzY
F4glsmK/HgESw6NdYhXx3Q+9eYlCMX8CPE7H89TgxTxd+f6/+u4TPjJil9w7Dpgj5pLcxyO0jil4
fMBGf/tI9v9z2fVWqo3ZFWhkUlyoNWHLWo36j3S0MsWa7A0PHt8bUh8a1Uiamf06nK66zqJ8ZrD9
+KzEGxwLYLDZPXZuw5bq2QXU8NgA2Mc2BCpGc4shh6yQKtyXH+8YflDekigsZ9mRAnaRU9sy7UHB
hDsIiV5xKaJsLZHjji90qbgFigRzmgD28r7RAsuAaXuoMzfU8IAMuSYMGsSWGaUUQFTQ4PYDmbRQ
BCgRcvvKl9HLjiYenYikHtU5w8e/3Www1/lS15ncfHzj+xeqjbIU3VF+rQlDqJ81Sa0J8Iw+Nmol
7aTt7Gg12c3wPT471dTsoelP44XjGP+t2T7eg9AgXcvYLczp0wsnP7uA02llENPts8dfKwazclQp
riDqOlu50G7Qx5Low2OXmoCMjCcJpgqWC8MrhKd0GSE9B99rfgATz7W+y/vLnn+cX+U0VyrGRap0
orZHlr1HXHb1ds+aO0fyXgdxHs7hKc1+CbQ0t1ceZ9fZo+jjau3EvKdovzGNogIh3BH28aoxp5wD
62qjstaBp/AS1nh5znk358oP4TjukJKZU7Ax4AjJA2EjvRJGtVvKs47d23axrO9SQU03IioofWVR
5mutry+OHQH80SUj93zzTzX62iTp2T28h9ewTXkR9SCc8cDhaP0t316kb9vemfHNwODHlPyQi9Bc
2E4/dh8sLI82mgpUZcCaLcHbN0mTtNbaVI/2AxmMK9AF+TIQCDQEZUF1ySoPGWoaINZM0JgCIiRs
QQX6OORjZZsCMlpRppEzucyDGCTTVEPWYc/B1Pa+LukZnGSiA7f2lsl2WvgUiawjeb+WHGhEll3h
HTCZaCf0gAl4bQeCfU5Xqpq9kpMsqkUhH/WxNICVL1t93W8ASZJqIIt3xbBRcMbcZQ5k5rJ0ECye
eYtTFpQdecmIiTbMza0JfRJNEi6n4qSQ+pRGJTR0RKus42YfG/GK6R3HrpdKbkkrcw4e5JjruIv/
b047J4kM0xR37E1s02+YZYhgV5ZTpN0pYrkrNNqIHwcrpiZGoHwKIFgUkK2pE8RRhLkbLYZdmMxU
r2ftbJdmhB04DmP9IFh+cRlcuiA1bCZjAxItQgxjKigNDFwj7AmyWxiNA4oxnE0LRt+RWCMr1H6g
ewXDcrv8W6TSGcDe7H5IujusSzMIpkSJ3wQA+O0UdUm+aZ/04gv2qDN1WVXxmbz35O12HkOJYxMo
StDWXFAAFRzZi89mfOoCB6XkQUqVR/Jppazdd3nKIN1mfXJ0UtUG+kUnXA88zu+YtItmLrX91emi
S0i9fhOTSUdgqZCYp89S2/lX5KHZJLTUF/2F3+ofBocqPTculbIxPbCLK4dVCFJJJprk+Sx63pYW
/AWfgm4E0a+irufhzgD9+CsOyonOVBce6+Q6fKcVM0h0EGllMPEHqUaJJJ5P81fCeURCqfiCgr+y
VaTp8bXJKIaSCxoc1WabgK6t6TmHC96aQ4YXSEwElmJLoSGgT/lQNFH14tmzWeEXdGxB9OLufRyB
JqU+l2YhScSlrxe8bk8uA6d/2JEMteO/wBY9rZ8Ryo9OEf5ezMk/diVnlAmq9Y2eYa9oQ9lH0g5k
HKDFgp1LxItgmCKf3PaPxzm0wdMhrDY9KvNuUm1AgPEtbBYmSIwsXg4NS3qw8zkbl7PEgA0yvY4W
eHAqweEUdWDj2Aorf9YF2XgND5/gm/GwmXyAhhuwU+anM7uU+Zco2e8ef/GoGn3WsNxuW0CjevGD
UEkDR7MQvfzx7E8lNwAFZyjiwx39Jq497M0hXApgGM8LhG96Pnl7xwdgagwhgO+QS2/WxvCY7Mq7
QznXjl7f7P9u1iKFb/AAMfxZo10pcqbX8ISCKSDyfzIKEmiPtHZFr/Vi/zSS531E//iQnsYgk/b/
+K1DnwHUdkAVRsT/R97zgjfO3NNabGDZ6vDyqM/QhJ7cJz0K1K7MV6RsayZokXXIUGYf5t3/fsS3
V3yfMCA5jDWyibHKjLm3uaRNsPu3yJFVZgiEjg5p3J6BLl43fzkhvnbC+N4Xg57DJLzyrpBcxniW
gnu4jJvJTShrsKZfpG2fFSgBfF9dSFckahh7/pWQ0ienWqi8tvyZtF49z0njGMMFWjpkQjkNdKek
SBD0DzuGPn2NLTAIms+Eqpy0BXGSmK64tTb/pmAkmP2XYt1ou4boI9EuBn9wF6w+HMwAMPJiFyzO
zIIPVLVaZ0yWCzCG1FDNPxN+8GMsfphN3Mo++KVGdCvSVibJIAXti3RYavpd8VrB4lswef4EKGnw
tFBtFJki7RKAx7iNF3nnQtV9KRCUH3cFFQSIDqjiD+tZcIkQtP8BkDzYCyY8DLRG7wFAUyjOl+ID
nYYGyS0CZPVAZuDqMYKRer199xnmXZAyIM3rePj4wYYiNlCyULfM4VSrVQCKp0MNptkHJqo86sHi
574HzFwaBMvOucZWQZOZIkMvuusKLGoBifaEkyoLm5MDnFbQm3XJJem4Dbrz07PYGeGOCTLz0aBe
QaPsG/OqhQ4WXHqgTCZ976nSdYyb94QweHSR3et+3PctBEpnIpZl7UOADQht3YlwcN/oRyo+wo1N
O0JUr8HEm8JviunvLwWi8xFpPm0fPtqoa4iD6YM+a2N3r/Zt2uzDK80SujcIXzIc865uPanv1vVu
fZTIGF+u2FsCBA1aEKcfSDbdvVOH9vX5EPFmd7QueCjXouszVEeghVFu5wiV0+5QZxw99NZ3lXvD
X6SDPN5y0X9yAldBu20z+9llrXtIe/rlTEv+olVFtKeuupRwyPcn514BtDxkUm5L/1lNO4V0G0vJ
eGpShd9f8koA1Pk6ar8yTGgoJUE0uubw0IZIBcZdgvLL0UngoGFTCT1ctWim3T6+d30FTpiR0HAH
W2dagMGxBtg5h+19Spvgs/6YnF3efYoW75v+UNenooX7By62sqdlbZc6YCvKV3qVl/IMafgygq9d
3wNk+qkeCd3Hb8ZPev5C40kj9hs9wMBG75OrwjfiZdeUd74jMXAG0Oo2U5yVTAYSf7HvOgWUfuNx
m1ELPCZ3BBpSHfEBOghenmLszndfUGzCKMdyDR49mHc1bURIAoDst3hCuO9TCB/qoaLYbXrn0kqp
EiiyDtB8bfPXeX3GZrhzFKxAcDidvsOPj+6Cb6K1wNwCSTe2vHU+ORo98OQSwi3EVC6s4paPscir
PJ7dxfoHwMHXPQ5a59lfxJcZunWK9UnbPA7fQDjOvhfH4hzdfRx98lYokg5VdOlZ6urQh3Ltt0Z1
zwVuKCZAXzrNUCmQemPqoljjjx9V1t0/+628WNgXl/Xlm3pg9DuoP9gUX9JurukI1WnxBFpPcwgK
1ZDVA/KeTrINhnW5s5l1enho4eXntRxpvf9ofcM++Su0ag7VtxJqiLzSI17ues63bJI9ctS8F0ey
kCKqsFPgPgJ29mdSwhyW2iLif1I5yYH/Ole/exc/3cm5NH9hA64aVLHVxSaLB7LV/LdzGalf75h9
HdUTAwB1DT6V3dhN3sz+wPf56ujq7vxzAEBU+jqntFXbWptC34AbYlDVPH1E2EDOMoqkwWhrLrwB
68IwHu8qF/S5q1sCtvvA8rwg4VBhQjo7wEiZ3/9dENBAHMu7vL0d/hYGhET79PbOHa/WnGNHKAjX
G14QCH+4i8x4W0fC4cLRb75GwrFaDG7Abp1WqKt9DWmKi7Pdg9Llph/TM9otufHBuCw4/lN63n6o
BNB7ZODBH3a8M7yZHVJURZ2efQOYW2MV+57XCVifX/9xc98x8o03CHlzExYyysYwKkwaOV9YqbQt
dyiB0a74V/9DG0Vf2Gc8VWqaf5eXhw6Z/PfOeUxQ8A0ZqOQPGoOUyke/C/qU++dgwvnT7G7jXDFp
vkStzW31uXia4dYqCjfI1zzj26rFIQ/TTr4Mo/AxUR/xGc0TwEH+xTsXatykHIjpc4jmjpJUAZRR
hTazrUWt4ghIHoZEZe/ujrI+opLQP2B76qFgwFCQaNtKu/6HiZ6YUvy2EDWILYZzV9IvttUh2h2A
X4iqDPYASgGcbMEFoq3V0JMnbVZxpXpMKUJCtX8u4WL7ACdCmyeu+d1oMfzZVTaTgeLLbaXXJjmW
L/eYdbyW/xhdnF7POsCVZPIzRFvaY8UHj7xjbZX45HQ/1p3O9GYYgKWBAxsuAzvouYEd/TlMq2oC
cpzZT7QU/Trdu0O8JzpER/fkPDbI3VgZY03moj++G82fOj61xopq96h8jE1leIfZY2QQWBKbxBpz
8Z9rHkL47uoLZ3ZPQzK9cc/oK3T8qt0/mjbfe9gDdiQTQVXP+ZTaw9ttFLKDdZuRZuW27lZvjb5P
OPsZaFml352P38YFDG25mGrRPse9XKncHakhLuF18Ctrpk7uN2lFj7ACeRE1tFVd5OGtWzhG5NZV
nBqdPqeLItugDcM5G1KoSZLEhI5+cFek7u7QkdGSJCShqYZmNq67Z3948HDIown9j64mAahs3tDE
7hBZZfr1Ik0BqZ3Bu2FpAU4Bdizwf1KkriAfpbWPALE1ONhr3YIAflf9fwNSINK2l5X7WRYQ7Y72
Nsom/waUmIz//zFtocyN7y0gQzaNOQYN9P6gXAKpAil+SNVcddZna6l6mMZRRaI7HWMKiK342/Fp
0vl+ds7u+/Q9Gjc+4QDCnZFDpAjYZu8YgWn8jkPQ6Yy+CJOw4/y9d3CGXGw0lqetWKi4+Rds4BH3
2/UJAVGWUGz64QqoDM0+PhKtPPcOcGIqJEFmAQEeEHefDBAgBiKoktZJN1ucSNZ5nmRmdB0cZkjD
oWIyQ0DxgdYC0YtNuAAo08dR1+DZIVWKyvLgPaoHVVAPEGwhGkIyJ/vRLRW/N1xImKpZDO+d2ZgY
m4mxvYFwjc9WvV6zQ270EP61H6qNnNjsmrW7kQHjvetydIbnwe7hHPLLLt7PLiOlHnCTlJP95O9R
piSZimjqO0FipFwqDssE0tLJ7iJqResrgngSsqnvzmFkFiC+/UcCMtDXAanRRHCUKSN7QGt4TFKu
n4EfPp3MrYMMSKfmi0HWrEckMfxv5WhQBzPthKyZXTHCm7Z8PPr2m6/DaUyokTP3nCF1a/EZ9vY+
b5EAJFkCMHH2Qbm1oQjGt+vv5TXzGkeLdliVebx6eRo9Em17gnJDnrYlG+utTf826mCMZ3A4GVd6
BbsN5KVS965inRPeQoT5tiL0O3s7M81+J7vZKe8gEPABS2sBn+tQDTrX7DG6D6AYnjPVU5wDbKlc
4W5VAQLvGo9NftY3Id10HxuJnbe8Cp4gIa/Wb/kY8fo9G3GpJEqCxD00MoCppVkuwOK5neQbamO9
Ry9DAxDuV2TTVrQjP/nYylvWZhDgg5G2vTR1nAApA/gTaBkGX+ueDpuUdp7TLhVnrH2spVwL4J6Y
61+qapkdGUUflOzSuNmSnowLEES3DL8OzswkDsF9eTPDx8m7HsOmJ+vJWIKnqnyYYZUlLPFhZNtu
q8jctns/hlCegmjILMopYiMhR9X6U9q4MgY2htIb8lJQfDSCaSFP0zKAGXj14TRyDQ6TkpbHuRVs
apsRO9svyrK345L/BJzpLDzXjk5exBY8ujbb+WdHkTkDk9IJ7AxPy5YOpORozcjQ3MiOznYRxN9B
wNr62fsDHMIg2YdJNquC7AiM5ZJM8naByETjTshdyHy5ctR1AMSCsFRNsgrB9aM5P85N+6nZeatc
T9r4ZYoFY81OvRfqZwg2Bnh/9v3yiEH8PhFbbj5j/RE2NFnOzvLQtSJVc4+sZJXnykV1D9bwM/4S
QcHUuHZ2G80upj9TL1bWLrMMK84rqxahLCRZ7BtjkmC/wIGgF5g45aKEgYxgEsmG1TRyqGzcedn1
C+uz5+YCoBNbjABMzGePyAdrmLbQz15ePyxYWYYRFuod6wvfFT9Y+4jC8f41PN6Tn+D5wE46HO2H
vf9UhlUniOojgLuIKDTEGO9lVycr07b4hIb7vM2i3+/ZbhV5orMHqQUk19EfASU5Rxo3j3Kh5bFC
JRlAr4opy/ZGkUG/1sFIubWf3N0/L0sWh48sA/BbK9GBODHcDDHRFsgRqinUYAVr6pTrnu7teNO2
y47gMuGNOY0//MbKikogKMZEBQCzAIxM/8tCSNYcKAZz9Ha2B28Fr8Y2MkkYDfsHkPY95QGGincv
mUmDSGrT7HKXl81zdMnROhiIoAjOzWP44SGlGrv9FD5gQqzrpeJdwlMo5lW38Jl8ncfo5/bY9Gb5
DZEnHZxGh3yBHCchEEfBoAo6bMBjcHH+LDkVa4hyGQtfy818AdTEdNioe2dY+/Qmebik6iUHN0lH
VEdH4Bz66uBdvFtfjxG0kEsn043fATRiHDfYKJ/0zrO922SawauoyfERbYAGDV0TRI75RqDhC8eb
PdZyhkfO5acVRZluTQg/ySfS3LtL8OQIINJF5+XHbRPlOPD5kfAfXX4PLkNist2irqBnRqUEvZxz
udj1v6Lg++QspCuC88TR7RD0mywCtPx2lsjiISZB8sRRyuuocv61QuQgqH7wnSR7rel3vqO4YNNI
TvhMINQAkwakbnfCiT/Z5R/3kegg057A2Mz51W2R/FHL28iR8U6/7S38OvVgRuo1epX3pQlbZ9FX
PKRew57Fvbxz3ddxJ4ATThkkdw/6oCfiF8jtwRTn8Ce/AyJrFQKZ2fOLLp93jDCddQm4PMBztphe
CetvxgHcG8M/hNcTiebboWIgLCnOneMIVQhefwxaWEy2/O5WYHXs3R/Gjo7UX0LQQAQPQZIRpcmM
yEbNSD78g2P1cbXomNHQZQ2aJJfkY7FknciK2mI08mZdgcwhMAyWHe/w4PQ1IsWbTWifrWmmR8Wb
crZkHZGUOGYuz7+DSnFwwMYRMNNMQcCKG4408fg8ftMB02mx+u/4y6U+c3IDLAgmurXHMxO0f8L2
E3ke0fA52au20PDBkdq42+9tLeWFyNSOetaS+3qYHqNrcfEa+z6Qdd4RGR0RFGDO4L9IhzaPXFuC
9fXUQEpYEsZr2nCMjXEz8e/+MWKX2QsO+QY2Ud6UWnRo3F/PRhZ9+fW6/l1iP8+RhDuKIjUY3mBy
EY8WC74PA19y8kCNh9tvXBdXO/qGJAZUlHqPHWruQA92vOWrkNr3DHehQv7BIbY/QSo1iY5XrneA
bu09nd5wolEQ2jo8Sct/OpQcLMRH8pxe3RsVfHpiPA2K0oQkTHYK5l/ApIN7cLDb8+9xua7J0prK
5uO2fgFFbwXdgidMTVUul69MFeWU+mOhE02lFpibsv2OdPcmsK8jtMRnzONTJkMV1rqFTy6bJd05
H7yvLiz95ITRi9Xpw8JhjygeyzGDbT6GmffwIqMUevpywaL5svGHhanZVK9n1Rqqq+G7jyx3bY2R
Erba44MDuT16+Rmp5TLbAYTl6WdnNyqoPyVORNIEGbPhOwhS7A92EGGFy2W0tyaQR9A7jMIooVjv
BU2Ji+NGNzoiGAdzXuoxvS52BuyEr7OYRq8B+6L5R47dL6KdEyAcYBDrAj0Yk4kQ3HvemMiEtou6
gtzoAfcLsK7N7FeG5AQ+TkxCSG3eaE8yXZiWnbS8w13KaUF9+uczijcgIJ4Qn7FD2IOSth+Xj7Vf
nW/zE7yZAXiPG1iM3wdGNeyYHITb3gsufSiV0gnAHGG7RQW9PH1BTgC1fUJhsXfXCDEOqWCkkjF0
V9Pd3RNRkxdR7xGJ2Qlfb5HB2k9ciAHdiBXUjuDafEZf9paNI3BQXkX2XvkGL6/36U932R744nkB
/LzKHeA9+Mb8LjMwHwRWmkwn92OMoWkjNXErjGFjWuXP8EGLwNr40mJDPdS6Azl8Wy+w2ChlM/pS
sRiixXYhZNEkoDfac5VY2kzQqJ8IR6tE3v6h425vPYL5g6ZU5M5Ib3aVg3x+NrtnjOC+GNHSvSKG
sImAH24QNN70XOCcLScIKJD84ZB326gDLM1Nu3nTLZLlaoCs8gI5JTJygmx88cZDxB9mLc6w8/xq
b99Bg/iW3c3bYTNDl4fe6p8R6y2gsETqFuV8luq7EZHz18EKECTa0vnYSEex83Fxc2osMw+UeIhw
GsX0I8yGnJ10hbwilsdJg1B3lPmmM8CY3O3OIMjkTyuW1tj1aQv62hACCqumpSRBq7a2204AdLOa
X8dfi8Yb6Ws6FLD1+2Uto0BOKXPGejDYnmgeAO+p0cBD2/jEuN5BWXnzbLvYkPP8QYWKxsXwnA7V
CT7hGioFNIU5gru6HcmhkfWQonWWvyVZRf1xZm3SUPVlRe3xUFmd/S2bcFhbuHcjtUye47Ij2QkR
6deYVgiDy2sEz8Ed/+ZR9jhJXIsobKJewGdvdrQI6cvQHGSHt/LgwTntb8wQu0xagdYZIBFXgZjy
DvdNV+VsK6qClNPatsLt5jOjprdojL6LL9DTDboub2jw1hbvw3lbtf78q7Y0wlqz4lwcnGVjU03R
XyCY9UiaGuDedhbZAZfB0LKFRk2ht91NNy/KEmlU7IV3DspIB1haTPI3iLpf3U1BUzrC464sNSgn
jL5eRsjOLmr7NKmRLKHpFiLO8nVkfdEuoAqg406pPYsvk4L+F30Du0STCcRzBXGaf9/I81xtsz+H
7Ha8n2v/baHJwQKuQIkUNYoyj3+oJ0LYoCX/T4Gphf3ds718XBxORN5BUVzuhNWe3Vbql2/UDWv4
0u0rzeT58EaceLAQ6A4hWW6pgdJyfoSX6ZiH+vWQgPshxwyl4XvpMy0lE2yyrk7OSKDnmIsLMi27
w/jsCGg7oUHN+wtmTn0R1T75622VCxp3dtWdPGmvxEBannZhAhNGsl2eb/PvmtJjUOJj0ZnUc6xZ
9IiGXuVfNa4epcT8PF64eqZmz4BLiEHmgvo6kmchfuBpOT1GJIhclvSBRiPOtb4e4/bC5IBMWp/C
Jo4O9Bg+JU6mB+cwxIOevJLPMm2w60CLZGOE4JHxc8AyAkNAUgv80qOfO957ikWu9SXBfbnZUJ9U
oIsLmeA/XZAQL1S3hQ5/WwIweZdwXSxwSQjY3fwFU23QkWfvvbfr2T1X/hCkTGJyJn4MvNvePUEo
BSMNFnA/BVaJP6DiM/H8Utz/a0C5JYC0B6yRUC7UwXdmdZ/jNOV/VyYIQr8u0CnvrHrsiUKP1Yfz
m+vv/DZUMNNgMUTfnvW4wtOzzuNn/KNF5RzHRzvW/UcpI2uZPwMhKjFxXBSgezp3y2kNmcNiHt8d
7svdcnoTxLwgg/E2bEiiIRBl97yb3AotQR7uyZNDhi5GXvM9BsnMfp4/xx/WPPy9HcbKBuxDcD7A
IbXpCigHvSAsSIR6Y4+uSCsFzwJRhfSF1B+yrkvB1awgcUPUBnTHnPs37a67fEoZ8HxhGyEtx4iX
cZBsL6YnMhwXSjN0lLlgo4QCLuYxGpC5P0Jmd31neEbbH2R3ofUZvHQUHKwspunJNwJD3ss0ZwrY
8YFCeIufAKgDdNWTGMeS3q8Ee3r1T/3tZgNuoVfccHvTLCYPJdBIBhKtPiN9pvDpbfth4n8OQcr4
UNfKnn8Fcg2NKtf9no+I3j5DriwQk2XUfqO3ZvEe/C1wQgHLgCgo7jnNAgP8qTwhzGSeEYpygMHo
l+ZP3vgLPKfOn6ARreeys5WLvRXcRrhgy/dyEWGSHOxMG3jPF9zOfcSsAuRuH0bAereswgryV4Fm
N6RBJoG1CJsgZqUC3xamAGG09jsZqHuW3ajxGj5nB+k1YD0/3vnu6HPGX691j98Y2vUKRNBQg/KB
K04BMF4RSufFZySdwVgtoVgAZBRdjGomQOED0HBhaQH9FpMauDyDZgKPHM47s8+0NeDLbCr7Gj8B
+mdIfAjc2RiAKra70AtNt5czqD/4Pdqr4a5AMWMHCvoe0D+Fx3RI936HEgHB6wMV1c3pFi+As8hs
rjmaId5QyLhktMxRcv9Gzfz0fuTbyGY+nM76O1X7H+Z61CiNq6Uo6roXYt4xPsDy9n1/RrGI/kQX
aUdhaV6ZU8wWM5Rjb2KtKzN+rQft7MZ4udOJD59QECbKWGAHYOa9VFI7bypIJhNTC+BvyE8A1gca
eB6JndfH4fwANfZK7kknUmhyArMywGSATexEOtFGZnhwIrKWd0E668UvzCqzBcuxNZSFCPYE0Dtw
J/FLaZHitZInQkI8WZoQSK/13D8ItU2i9kMjZA4wYUXjPjKmc3j/vB/AMQB8YLxh93OJkNRSIwZT
6NC+RqYVZbL4notJa+V5rxWz8zZXw/iYEMdeDxHA+wD4pMsdYijWUEvtLLBAhUCqTURkocDyt+9P
FihtTGhwEwJXl/HoRAecW8yomYmPR7MyA+seVEB6gdT/C/vQXZwY2x4m9/aICuTfIEbhEKwkMoxV
geRzzKEGXhfgdx+04aiVoJw06Qx6mTHDTibY9+++PmE65TOdYib0WDjncQsX2NqVKpE0KqDooBO3
6zOEtHfbhhusZC0cb+kaAWoUiArGcKBOoIeEraGxvpxAjIRXZIEjoHmw4doBHEJRMUGXp9SwKvqC
chQH29bwQV/yD6JDdD0/AoEAMRIE8Afiby1gXbDGCVYL2FAiOg36TS0V4KPdPUBKOrZF54ukhyMu
vKKY0SkW0JpQ2Ip3VC9rfYzwNukPVT7/1kbSXwAI/gj4bTpPR81E9GhWzRCiaoBcoGOu0QuEZnnP
+dA9ZJSwoMGTnPOwqKEBogXfPw53SPsizuNg3Ow/Qf7+Vt0YsIh3iGpoK/+YJXoDuMIt0DH5yV/A
dGHS8aFJBXZkxz482TkDK/9/AiI8TlHjOEKMFTwdpsKDJm93QPOe+6c3UovqrIlhhvS7k25gTB7F
6AT2nYmgj0NpjPgrPT64lwbZCYZbonNRO9chpMC1cgCW9xSvYpBht6UuU3IhvLycRSqstHNYh8cR
mmJw6xmJg/oDaCp0B93BFFsA7xiLCWNWwjHRL5IYdkxa5ACAOnqFgPmEpCMyjT+4bmATVY7yHTRO
UCqc8J8QTazkNPiW6hZSio1YyR4aoF33JJz9td4MYlErO6XtgBa3t4hOA6HkmwLFzG589Bsqxofo
OzZhl4w7Y3Dej8E+2COJIcRs+vkZI0cJcJThl3U3vQaLQHdMzLx2fgcr73+Hf3A4sSMAnsjW5byL
gQlfBquTy+257kUs++cA1GNbVx4hdnDyb/+AEf2T8xcxHn8hyCdYRKkwLFc9OgbIRNDJSI8OSzUX
HePbeNTXt3oE6g6JyYEGk0NQuLe5MobO1CHbeYUImgOiFBaNXBzoX+AaaLPjj7PkqTBEd1ZElUEf
zKSacm4TAZGMAjAPJIwQ1wfSC+IheyWA2F19efUMj2Hph4eOYpMDNshFhkDPP1dXz1EmSREnYo3+
4lt6mD/8x4d0C3rQH7D+PhR6knCddsGXpOOUdb1j3ikNEK4LtEMl6JmAWQUdAj7HBQ3iMRMgqN4d
Gaw8nB0nhbJZd326D4sLbVn/5MlwyaRKOQZN9vLJDegL6IxZZg2OtLb0xOiHRfixo9rgvNBj/AZP
bDP7dJ/a5K63SalZU8IjB4BADEGhj9Kp1C9y6hoONXV/NzyiobnRUCT804sgiryBEHciJrz/EXVe
S4pjyxp+IiIQAiFukfcGAYIbAlN4K0CYp99f0nPiTMf09FQXFJLWypXmN+z+8ocqnndhyAbMBTp+
a2viPVWemL1QSFXO1REcRZcgdqP30KBSpsYlcS6ArFgjd2MLR1wg0R/rhsyTan7kDp+sZ/7Kv14b
PwiUBtgW6hhmcIAqhgwY3xwAmykhoSAA/93/KjoodFbYGchCYdiW9ELwMrQOfUrN6DA4gvnAcuoc
vdyex8DDaEzQ9ZxQ48xg/puDC92UwWf8oT/24C41A5pyl8GAWRE3cN/HZgjaDV0TUVaUkT8XS3IF
S2sheH5KUYl3LCwakANkOmkcGRQghPSdLX1ZZgi2Pr7+qlK/R6cVVXfUO3SmZKiFkCXT4GeQSU/0
RZeUgTgNzXtyoBria+4hwZaNXlLDXDNgNXxt0XJ5P1uJ9gF9cvoptJntF4XGE8dmBj8zSwWCILRF
xnJu1vEQ4w0oBSu7PSW9W6OPBkdaeEJob7LihBTbhdipfdgROGFugo91ioUT1AJ9zahX4OlRVEYm
dr4I4VHT4gViUlTmqMwV7fhGP2Rd49nDXdjwrNH4U63HUvBRgnNSB/sQOpQwTGUctQ8Fk/oGk1qZ
e+9lrDhMSCRQDYrOy6fRQzx1H9b2KIC4Ca9SKKI9F0oPVIqeWy+DbIBAidmJmh77YtJyGUYwdhhM
8GeskXqPwYwYXW9mDAbzmI4psli083YmjVLTiMff2Jlwr+kkUMWtqLp5Zhl588yAZSCf+Jxiz40W
NWBTcFoaQVhy7XPEkECzsgGzXYhsEOypO53JXF9gTnv37h71eexz5eTo1gX8cMdskcHL7DxMcVyA
akfjlhco1sWUWTb9OEw8jG3UWOlGMyaz4FynsWbLVuLIpMqb3Nnq4f3Hwb9TOaaNmCjjzFJyDgn5
2NH0W4MxCjmMvJ00xD2jP5/Tomm6fj+EoC+esLjQdsHnOBPekjYEakFpw8wGEwZuv++QI4GUlBS0
VSx7FiMxY8zISm9xZ+h2sdI16B9NzUQ2ctFAT/QejBo2urg8/wZ0Kh2cU5cpiiLXcgvUohnrb5Ya
tav5HVRlK4PBZJ/KGULM9gepHoRONFM3uzkiKfDkh3fRQzvAz+nhDfmGxm5V/aFkDiwGGHVC4Op6
eB8CQZGC23yOs0HVH3fpK9MzN1rmNX+P1BHTMJvpNsqjGL8ZZ3rCbb7Jsei5foJdItvxYr8K8OMI
aatGNb/eeTWjfIoSxhdUtolSoarWzU5U2kDc7LfTBDLy5p0rdMRmn3gbX0cvs0ZRLK7XTbvRNd+M
J4vrnIm282D+fguR64GGL4C12AfAwTw1ZDEgvtoLboCAJmq/DRlsM5cF3vLV8gz48CW9GK4XLJyW
a/yGiBqs7RrfKjrsTB37DWeWNKI77edHPy9YITYqMQzbOwwvGX7eWHz2IQW6ZF7SLX2iicwwNBkI
OB+3y2WPz38PZn7+x123gTsBa1p98LaiRUVHECMhkG8VVU6zL1/yGmkzaLnfiA6/oRbvl/EFyKdY
LUDR4PcmjQIlRzrmBHb6J7po+T7YJyIqLEm15DpIsh/65gHrOrBo4d3HRQ9id6EMWhGK7HQohFP2
MPekNE3nCCKQjgvdBAppzpwXHUd6IG4vXNFHpduZn41LgvMfMe6JODJNt8dfRVeb/tiGjbS31scI
wF6fprvp7v01q2TSSdvxo023BFjVfSyi5FTIace7BBfqEEHQE+2O3mV0iPn08pUr7P6AqMCUbK0b
zKroYdCfQrWQLqxvOTGd/q8RD7IVsSn79GmbrQjILi8ZwVNKuDv0K4/hfQ1hdC50QiEl6s5h3gax
T4QR6mPH1IbCMWjYqwPHwAnpAAt1mpY3W13HlVsRmov/jI+X6o91gXpUx9nPmb9M2onzRGbjslxq
YJqRvzIRjEKWJ24D7sEgV3U60d3Wiq6RAhOx+zkuWokneh0b6y91wHiMax9PIFY3E3KmJM7PeloI
NvDeYMyR0dXEFPgGHuIkBwOZAvw4TtRHUJqA8FslANlnfzOW0g4lSY7kjaWbxAbQYAxdMhUIigr8
iaErkx5a7VaXn0WR+grbJaGPprfWpbLpP9klNDGPcZimnINdh8GnM3Pl543Gont4M88BpplmK3lv
mQZpVNh/HUudztxdqB6t2r/CAs+bXnPQGnxRJyHJh+Ytw7K/LoDELSdfqlDB/SGF1zVmDBX3REHV
WV4tPXz4aHF5esKMC/Cn/bF7f+/pwwG6Tsm1pyFbQRQC8YccwifTIjyj6bnAf0PNHyM/51h2Q5ba
6kEXl9OWBYK0QNfZLC4cWdtI5ewh9herk27T/yOugwB0X2NgjAydGfk9oQpD6RR81t6g58gxE8BJ
Q9fZ7E52doXQAe1lwHU+B5uPmIdBRjGzstHWEyWSX8SdvBac+841Ok+fAxq+dEyH/ssT3YHD8mb3
/M4IDMt7vg2quOHfQA64u3RCP5A8fecsv7lmLg9hK/kkBDfG9kxtQSOoIOrq6Ne8O08vnKoBM4zg
PYXx7JLKMWz8/QAKu4YnoCzSjTuDfPbkddol4x8oGHTAjN6wjbsey3u3eKe9sIZYR6NwQUpL2tFJ
9Oxj6FRG/m5OTfg0NAvt7bv00Mk027E0fFSvNDPDsibW4JS8WLLcghdYSHaizj1pBu/oUD4Zyu5Z
aE/7Q8JqfNmzJmuF+eLwZOJcILP6k+kDjrmBILisvvyVp4xEMe3i3Yq3xsm0DzDC1Yw7LcnBGYNZ
JvVjDgy6Ien2764YQD53JmMcnXnpI9Jc0BwcADlgBQoqDwtmb7tG/BboJBhKZpYmIu76otnnEPh4
P+hVFwwuLq4yjnxYuF6FXV4kWNsdfsfIAYJ1V5l2cq5c5yCwrAMJZ/+enGxcOQ+EOSZLZw7EI3DT
u9shsJZJUti9ACgag5M5NX1fhd08m2/31o0uXcFBwkxhY69XGkCVXElX7ak6aE2v5ZZGDB8kedit
eDPWvn1mr/Ts8fnljCckYmd2gASw7paQ36CtyNxvb+zGLVqq/SCScEZ5IGmbtDe6uEeTDMOHPxsk
Ch0aek9jtJoh/ijDjBmn2n2MGjd5LB4MzoevOu+2uQUuydu9cKQOsh3ppKHbA/omJKqD3/raWjv7
CTxgeIyx9pXhOkcpfWHyDpXkhU5xE1eNyjYBE7jteA0I+JueSZCBYzBH5nwAXMNhkcG4Y1zHKJ43
PEczQNf8QuU9rx4m5xerV0REpDbRLR69SoUwvWaK9WDoAjDeCJ7wra5h4Bossk52C5m2NswVZ5ZL
XcAri61zWggvnBm/i7mXnHIkssJoZwKi8RZPHsWzX1YmTElh6j5Aq4dKSdEGiFDwn4ArwuZyjLqz
KLISxy7oTaBV5/1pdJxQ7XSrcX0xzwvYGOgYiMDh4PQTj0LzTDqCNXDDiXX0mTADXjDwFa2sxnBm
7wyHechEfZkSXRugDJnSEviZX8tfMXhskIi+40+h03Ym742Pcde5ClSQvQaKCH2YRtgx1VSS2Ia3
ld5U2dqCFAdSUFHMiKq/oMirbKjgiNtB5XKsFZxILa/FkICUUpBdpGVmlw5xpgApf/yU+hxy8rvd
WjHFD7Zo3FXuXuT9qoWQ/r9Ye+cpM4NYD18TzI/TegzOHJGUmsTubnflO9EcuCBx0Xw7DSNPHXC1
zEIeVyAdn1IgyBBGGnMlRkaW5cq6Wz/LZ7nz3iilo+6LxZbxKTsZyD0aZeWl/F4sprz0XdiT0oFV
nLutZHe7Y10DUdKCbm7XXBYndIA82gvvP05fNJ0UxF3wNFKcQ1jTCBscXn0atq/X4MCQOulk27hD
K93q+urongIOcAXocUUXcGu+OaKWL9Al4i+FHGQ70aDRhtvRdlSjC1m+Db0VzhLgmw0Y5NiVh0QR
mnZLppXgvLaa/QyvYFF6hH2BCG2WvT89wBOVMTlNFxrV5jfCIHggNSjAcVDXOM6BsD6sAK6yEDYp
qAPCC3mTbrXJdCgXmRzzsFXJ7Ccqw0zceaj06GDJlOfsv/98sqA3yL/GtJudR9uciGdD2HTaS4Dn
ArUA3WNmLP8DmR9lGHlSMKItR5BVSbzedEOpG8J2HFwAGnbQugCAYaEHSu6Nxb1B31TmS2wfydmU
hPn7VOqhzGTOsd0JFf5R0u9/QdOTt8Luqt9cDLjIU1I7lBKgFQ0/6/GDD/bQGsuna0zbg+tanOuh
/9h3T4bDUkIqdNy/kkgriDe2ITVCBDCuliCJe5lc2L2kwnxYfSBVTZ0zWQH/4mbrfwe3muo5WGwk
lrg/wlthRsu3d6xQ3Kag8Ni97FWe16FlZEx5oeV0w29yNS+UkSasyLKmtfOlP4QWeqAQD32ZCXM9
rsR5Sp9QgtMroH8Bsm1XM+VUsxnSJlKnVFAxy00K40KQQAD/PcsFvbkiaraCh/MweEzYZI1R4lw+
qK8H7QFLrFmCCekAndZtKStk2hBOgCUNkUV+ws6qjXFoGANJMlTurpJ8MiHKf3w9OkNDYe4iHFDt
Zn8csUdhMGlMaDWFND02lNvr1ajzEMmLGlUgeUTSZDjwZh3SgRaFsgDw0MpmjsAhDvQdqk5M9oEy
Nv5RE2lfHQFZPbELmVhjx+laf84ktIAdzT+ACKnTVAvY96ANyAbkZPyYsxLXH+LLzQQPH1pz35Ao
dQb/NeP5Ps02WWCaKn6Xrc4DfvgcbqS4WjhuJmMWgP8KmzYYAbElAX0ODghCzqRhj+TW0xdnF4Dv
Ay2z3hILexgkdbYcYhcmHmeKr4c0NWSbZKDwtz/0mpzTrzH8FTCUFCPsy9vNlEoSDPYc+TVOspmR
NRp9MPlDpgQ0aqBEP5wPsRlsLzDNN+luGA+lih/evTNcDeb9Hx7VvVxiA2BqNBpPw10m/dKDo+Za
ocSA8j0VgQsRBw7HrNJm35/oyd20QjKhqzP0m5SkqgEA6HAnOW3nMz4gz+/qz5VR9TYb/jUGD84C
c7lnHKH9yTsC7UkLggQeai98MfM4f5kaUnQCxKTOHjsquE54qqu2141FO5wUfNjl9Io0+DCW7r2x
0KH1geA0HTCzXSCMt2iD8andNjJeiLzQm/ixh5qAC59kQRTu/OgLgG8EcqR7yGk/JJvOT8FpAbSI
xPlsGHHTvpH53VeSyNEJYqT29i/hBn95b/dbS4Q3VpjAKWury8HDjr5zLrDKyM/8wZooA73rYFM8
kv8/wy89h/kYBTxSsK7TywSF7bMxnn2ceNquFqhvbhUZMI02EkIIRMbwbDGgEPgiFeEZTQxWi25p
OdXgqjNRJodxwzZXiFcyDSJQYDKEcAx/uhP4sGrGw8hXhEVMZ78GNLJDloKzVnabceKPUCMBKARn
tplukK45EjlhVxZdU7qW1ByItVV8e43aNUjCBi2XaglLmalsfPfxeqKtSlOXCcCNVp5NK5V2u+gl
gc1ZkizpIqyG4F+u5/th7+1AIdmwhjkwKLWvwwcXh+oCLeysh2xH2SwutmqdUUZtOW1bLzFb+0GG
pXWEGiRckTGnlkw3P6kaP+FsBEo844Qsmt6nDvbrb9aLOlPO28vy7PIqr4X0Ic58YBdEyw3dWNIn
sEhnR4+xIts7ZhBokfSX9s7q7FxYq0OVfMepwbJJ0nYitQOYhnWy3cZ6552wNb+D32VdFvuI5GZw
+THAtj6whHTGnW/HWq5ewW2heocViZFdrNrmRBkFoHJIW3EzR+Mkub1MNPYGvfCdSi1HKZNSuEWk
P/ZxKI3VBv45e0pBmezXpokQ3OhmPUkVeSjC/sIPxu+FRL71PlQHMpqvQuTN5v9mEBsXq+9gP3mh
hvpelqLOdExl0omEFcC63bgRbiPpCfaKjvm+9oNTz+Qp12LYc1vQTgvQBGkyJajN0bUsI/iqvaXu
M10RqZodmjsiJ4OgDAxt9I9pSV0DbcJs7E06KfOVk3slxFMk+AqZn+hRkJAmp1HN+BarrBTtZIYg
WLgQ27ifav8LSXUbstxOwT5sORRvzLGaxrSHuk6FiFNtAokQtns7E28s4CI/zYzsLRZoi2IHrKSN
HFCP9QeCwIKA2qEd87CPtIWlsFaTUWsqvNXkqPClZo6GFr0en6UdcD953JsESBGgDvPAlAaZHROi
BbiG6ZPX7KjbuWMb0NZXCAdyiop4EVKz7BIS+6vBPwqdG5KIBw/LCphxxNuiMdAyKejZdivQhG4r
U5EE/LI+DuZ6xfeZWFag8hUJJAdHLTBuOGxd3ICet/6BKXFB0eLOUIPiXup56HodYJEZUwKTnfzx
zYi6l4HV7e92sCQkxps2cbETo5yFcRKKskAEoFVCrt9XDsNaWG3C1F+g+Kxz7ah8vFFAPtsaWBWE
ygJs7FACWjZg9TU9DH8Z+o40+DooR3vPD3YD/RepJL11kCmEDC7nnVwQWtu7zR9G4ul2ZnYbJBA5
aToj5y2eXTj4d3fVA1N+QYs//uBhQrt3UTm7pU/Vs4crrfqCnwb0Dsh/G3WxPAcqS7H+K433wLQr
owFeB16ipI89by3zlQaTCWrv9VP21p6ONx1c3gdZdnuO6/BqyFEoYiDE4KOxovlIHdqw14D9qQ0Z
vgWrs1E5j+GZNqOeI2MzFW0qVKisKdWUBmiMJgT31LsHV9pRFKptwJoaAiOsWxlgNZ3NqFyJiQLf
yWQFWOgWWCmWV2Gv6IU0GaJ2DEJLmu1GibGdf2f/1UwpLha77shdyD+5oE3PbbMd15M2DfoPzGXS
2VugrKh/qQElP/qya8Q1ogbjcBlttyjKVmwgJHDuxBcRyAQZx+Jp5zXjxTHMz4CqfPKg3uiZTdC4
jJHdD33/ByUstbPOlKRtNth3GHm/+uAHr0vbvrM4UGh7eCpYHKiIThW+t+YToiESINu0QmTmAMdk
h6rNJteIxUso7aL+AjaKBBWNVIRrZALKbyhO2QXAh0WPjymwHr7/EYLsYH11UE2G7LJuIdZEEHE5
0EVbcG/OvL83BCJU/lCJvtMnTMeP9ZhZcs0EvJBnM8uiBP0GHqvrU2h0/JPnu7QsuFU/gaknT/nm
6iBzoNfQZgN6F/VSnSvmznM4Rmj842ATNhEmoQUyP+Vfs1rpIwx1n/BTSNz4xcxRWPizqU5vg5fR
u1DRPvJKuyyfc+RCmGUhAvWb4ijhK0ajK30Udmu0X53TBsgxhaZQ3CurgpyN6vuagw+VoenTg6sG
8ZdW0d41PsVpiQANWf8rPKT6sueDut7mXWeMyKYFoeZeOl9/C4lDddRsH/evubDP6LlTHxkn+2Zf
We4NH9EGZxs0TaHIoVwd3oo5RdceGtW8kTG6td50g5x4R1/gi01xza+KalVLetHXP2B0lVAuQu2t
RiQmETMGb5YcPBxOdsV+/jWesz6GROwqlJ2gIm1ggqgWyf8d28ZlEwjKHItWtdNHKhgArHRkN8Vl
1yeVAyw+afgneBtf6qGJ3qMMwlGAfBFipX8mwSCLpKwklVb9WzgbHODq8NzwABAi1OhrNRxAiaP9
nL9cMjK591/FPX15cgvuRYek4ey/VpDq6kwILJ/FLBbu6t+BaRwC0Qmse6oF5ml/3AY6Nibp7t5V
YHBG1+zFTLYe0vh7D7dg43PIssYbtAR4ECkuaPrXQxmowpJkrvOg6YZiPXAXe2D4w47GZ7wPpJg4
80yYjmdImzuvgoJhV2zzfQ7RhYT4lp5SdU7gmvKUeexwxPPLamP0/Iu3j4Xe2TRrSPtwJxJ4d/6Q
bN6+ZhU3hpky+R+tOVEOIOhJJOIMstd8MPq3cM1JOWmDZ5i0EnN0JG1Z6aj8AnZs9tU/YCJghYC7
ssX2ksf0krbfWosSsogYsxnwTmcWsx8iS+Dts4okzETexj/AaEEVxjhaVPVjIKpAzdGzpCSCpGLe
wk2BtO/y7jEJcq868VZhpbB+alqPGH4MafCTvpPoWijjO4ch4NhqfKxRaDEe4x7ZlPWiXcdIUKEL
snHkv1oCzZfSCYk7JtddR7QD4BpyFUoE0AIpA8bB9i7ZWk0X99qzQwzrTl7uOQLWtMdBYgHeIP5O
aPu94D5Dimlm+rSDHgGiZNmDA53SlC4/SLEvelgyMhHdQ4F8v+kBpO1cOAGqe1kAPQ4aHYPoyL2V
xTTc0YXF2Ng5MzlfPGu7N7li6m4eI34u3wPeYMA6dt+w3qetRWOyGbQWNDVo3L84d44OzT+LB8Ap
QKOuYWejiFY8uRUkeMQY4X4T2fGlIWISn+fAIHcu02k0sSRZ5ywYSecUJeiTHBjPrc0ElPmO1W4a
+j7rrGa45SHG/J3c3EqxDwsdNHa6fftqWtfZaazwvdjEwXTYyBROyzsTjqtGcSGlWdUN0F9CHKtw
BfHxq2TEP+SaQAC3FFbTa4FeACQBzqq/D0qabRMmnrvBSXi6MRn1cjfqt9H9O9L93FxNKEIsVQbe
DpIv9mcMPALC3sccnDiC4RcwxGXeIQi2Dvo5LyNb6UORnGzirSyAvfKEUFxrjctHuInf5Re0pohw
rsl79SEymPXkvNwxacPYyzbRHg0itD/23m5dIyh2LT8IVmLwy4FY7fqMBbv8Os0rc4tBGPBZJF76
GnyyJQCpVC1P81NMXrotkGnq0PPIXhaOx8bmawAWg5EL+4dR43GpzAAYHmK2DJpux0Jgizvgh4hP
oUO4bPok963stNamymA0g0lAohGVotgiKHA1keYElBJUGqTkEhirHJdI77UwDgAbwfPekCny0TJE
rkSzko4UzTnwrSdkUs7hFgkaiw+E/TRXRbeYmkWmnM8+dJg9vW4UrpkkcdwLPkPLWR6SRIoehByL
TyNAuXmw9XhaPhAbZiX7Pe1ocAk9j/SoG+oGW0ZFbDqQTwgk1+kOgJ7YCdO6xG6U0x7pR5cm9X/i
miDtWtNXpnhb+u6CdRmZIyS9RF9xmuijtoVTAHady0ZyOtHGR4qP7yZLdK/EIuuwQNP0aa+ISowO
AOECjSdDhpAitaJQLgDBTu6LvTPSLeCOgQACGuHN3Sy+ohTZjGGf95u/phGmFgKyJC2m78dBZFAT
0aumdNtZGlBct80KXNUEQcIZlMmrxT7orsiuGqQMAfeBvIgv7XAuG98C6GjMExjNmXwHhZBLk9Ju
FIAKg4BSoCzV/ugUXMBR4HhKtWSDs0NR50LCvndgFY0BrCMtBcYVwI5DC066h0GWQYlys2x1J5eX
d96G4t0aQKrwALW4qOC1AbdmgetKl/TH2uCWdFi2TAUMWN+gPmnP9nk+Ky6Vd0Hf24YbQdtfVNGR
X3UA4OSCXdAtmDVwawRBtMIK3HAHK8o5mY3w/mCP+CR3QLFbUiMoaDLLMGBkEKOodBlbUyLj0E2f
QfAX672zHcrAgVapsIGkb/oyRnwcwdRehCQTS+NePomMILhdXAxDkYxJP0vyRIihW3tzCCEas85c
AQ4NcnuoivyCRqVMp2IMYavogV5Viwu92xt7JAfUsUSI6FzuwcoOZkfatxvkYyoS7n0Igl1NGm61
BMmt4CfPEHjemjYCPbpSasJTJRMFyPGhV2QdQz3ajPY0RTvU25ScdIHpYhBRy2MIJszZMYcnl2R0
ngGkcGlovG1SP3JsDgyQle2PtU03EELLJmi+kR4hUuqjuszVclN4ATiEH3D9YTL1Qt8l+2Sj1Zre
NHUl3QIxnBZjeR0IQoSqZtRj6yuE/d5SBc8Oahzf61NMGt1cCwAfANJolGVryrufFikObkYSRcBY
wmvYSQLUmGDYZLvx7I/uDUueq8DYAGEpsJyP8r3kup9rcJxoQSEuB5qTFL5sI9c1488t/wAOsyr2
E22kj97FDMHNFhroM0f3RUq3V+7TY9orueCaeSPDc4oAyAE1B2bbN6viNkf47jPCWNZHHcxHdZCf
8wjVkiIxO40Eb38NG1gh1PY5lN2h015BqosWihTj8vhgebQI+WxIs513zHpSkTVlFFXUkuxuto20
ouhYUOWfS2nwQqNjWvhEU/FY1KBAxIKSY9zcuYdANDEr7xYjJvoNZ6CS5SZ2kxn4a+EMoFMfSl0w
BQCC1pSoZZ0BhJyJ53gz8EruPhh/E3MuV/MvbDEWupCPQK2b0dTeMfIX0dydk/c9e5Hk6JEICoCa
uxug14q44s3HHyk5QPYgeoscvXNOrngXnKSSklcnC4WXiM1jv4/mCrMQ8ked5qeFlA1TWfuzEuiW
lvZinJK21MNI2apIBEGq/vtEr/yJWszOOAGKHT28L4hYyiDEIVYcXk8g6CwCzE2YP+4o074octLG
Xz/YCmRPKI/JedWyEIrN2n+9xZeMFNMXnNUQTMfzpO+kyseg3nj0lw69X0c02rUJQzLkkmmzUhDu
bcSxj5jDYJ8GHwb6DjjoIxBkcWEQ73rB64po0xOcsmq+6QL2ODoB3u76hQJPo0rA9bpI/2Oa9h7U
iTYH2gr2DVEpb4ue7Dc8plxWBWgZQUFkM4VL9EDZdBdzTfeRhslAhcBwtAW2nFBdiZakONozNmdC
fV0dYLzgOLWuvZlPz0kVcTzWnIh3C570Y5FngQJXed7HolOqJb7gPHKBtlPYQvHYYRUiBwoHJVBi
weiy8xGx/kBzImSZZ/OKKVWSmCQooxVLZP3hSUvHqUdclojBXpllm3yXt31J6ID/8kYiPK1yc2D1
yDucWC2C+WMEReFvRLKCEUS1BI87o4nKZ+SFZxxKkJtkfcp/RSOOlWv1+pvgkGNHTzyQFhz7Dqlc
XOzX9/ycwr+aOW0DtXm5bV/k/YUss8vlztE4w3AIue/wEPOhfIlulOBUAuhmq3bNLdjxxqKR22We
0u3LrSm+KM4K5p96u0Kuvknf75+UcsHoWARgUTcPxVJAEtkomoIRB2zNdWQ0DH69gc6yRXyQcMcP
iCM6RoC+8ariU3oKiE/EaXgu8u+T+hl8MJkw0Qg0qI5BIwytj8Tw0+hNu5DsgydJ9AYfLB+QhuZl
RJwnNaIhRdr0gbeP/h0dTuLFi7yrnAKL/vdDRF5eEpJjIV7zdqNPAjZlCsjJiU8f+HX/WlD8jxrJ
TuLwttjExJeKANQY6AROPZNHIAJ8iq0R9j7WVCdqHvJnvDubrVHN0pu/8qu9IY0fKcV78EIjHF1m
5DCkId4ip0SPgqwPKWbRvD57FdH4MqeJ4rJgCNgjtRRTmmO49bYeZzXLEOV1bsj33+rBB22zwQet
Z7eJ1gcXJ4zjqr3G4Fqhg+c+PGy3iyfcrbe0NISKhCYmBY40j6XKUO2vqYEmcXqsSlkIvSW3Qlac
0n9OtYvxod/pPl42ePiMuHNNTj7oT6DetFRbI421jlXE12ugDzDohM2oMV4sInnsYqmWcEBVNM0O
ItnO2rxzK3FGWpoifs8xym+jiudvg20SDB/4PeLEmciB6ghkQfwOr/7tD2FNaUzuQYUNEWr/hVkE
hYu8/5d6kGtgGRysA8KgwizEV4h4+xhUMCJgckQnq2cTcQVMD6OVcNSxp8d043ZAw7dYvtyB8M7O
OKayHKhf0Ao944cpGrB0JThF/q1JNJtZposvUVJYPk2LU8URCwEJaW2/AVPlgllbvmSS82WKNnYA
1u2ccwDkHa+KrpV7RULjWACsmmSJheCKQRSyJkHisTDljSjxYjmoyBh+sabr8ulx/OAE4StYELAJ
2ApUH8g5RlKySjzl7wybd5bqge4rH4RpC/GkXqG56Hbdi38dyP+LVrj4I5GGS6BAWvv3f4RjBfX5
N3Uuphc3pk2Jyh3lnmnYbXymeCETyhUXSwxbwvYWsWo6x1e7EOerez8hsX86hffnwesSFgPnr/su
MBJUOQyE4YX9IC1nzg3Gbl+GH6aectREtwi6gnOLEFnla2IFgP2mKRwXpPWdbQJPDOcUkxMgQOkL
AdcePuccl2LQwFnrX6bVAJXTKyTd4cnnF3uAwE/MZEJRqrSuJdD+U9EXDe4WW3TR5cHLZmsRaeV3
UOcEb3kMJGw1hrxF8e8k567IA82RZqWVATgkxz81l+WnBBB8fiBFQSw/GLu/Oc5hk/zsuEQ2gz4S
zwTCGG4sBYhpBhmciWRsZHrMJPoF67aAXYKiDDuIY4BFYGkYz8rvC7S1DXmVaGwLQUiu4ae4bQgb
hnPUIsK4O1fCl1zCdLHA0o//FtFUlvkUXX5+J7TSe2NNbFOusJxSupXoNMsqo5klN8CaYojaNEr+
OiinPz9bicssC9kMpK9fM+H5UudNF3jcCpuLz/27P1wAAmAw1TZsGYBDzAv2doGTMttemI2yYrl2
vl08C7hQLrdImA3x97wlL///X0WBSnbhJUUhFFiu/GD9fgZ7++AXeQFXjqVFPOBne/l/trVW/u8x
YWdInODD4KxgdVwSC4kJdsEi/z1BfvLC/pKPyLfbRVHI2hF/hI3Pw3S2JDTyN/xZHm3Bu+JGSx+E
DSt+QL8PIomX+Pb8PjU2PF7yfx/+T17035e7sbx17uFCzatZL3/LnA4bH7pIIi7gg3Xw77Yov0/G
g15wU+TeCZlwa7IRYPVgg47NCZwpwiCDGnGMY2lhcvGjJr3RlitYQAvC4++9iMdETLnSo/lIDgxs
hKxEf/3CK7l2bkNytIuTeyLVw2XDxgngTgwgaocLmGL+Z8STllUkawkHuulU0gnE+Fu/FSJOLiSM
sixk19SeyJI/+F1ewPnCHmLBlAnNdzuyo/LX5tApYk2095pkzjRPpuDPommUEJjEmLLHYf3i3Jx2
ScA7nALiMQaGbzYEoEKdLZR9AdJRno6Yj9C4Mzbo8V+hbvQ4IW4+1TlMuI1/iXo5yOXxLLxB2YUX
wTAgatKhSjfDL30TpuyRzqzGuUMWjdX8uGimKptYEMOvtGt1cr3obPqVq0Z7GBfeN2ubV3w+EBok
/NM7drUXqoL8EKZTRcPqb4abYSt9wYQZVsGszuhbgg6Dj6sy+SHfIy7B5k0Pf3BD7eZcwt7G1ydd
fnYFEkGZAqkLHgvantpEUSwRL3yjbtevF+K8qLryTE+I4f9JGq5PvAKbw7/zWDyWi7b1iYUKhgC0
OStmIWa0du0//E4EltZZQjcVDw7o0TDIyoA8GMjw05fRBppNV6aUjfBIO0UmlfQDDNoNFAXkLWxG
iVNduyo+GNmjeBrJTiJrkS2L4q8l2ZIQA8UIgRqVLBVaDfNmKmceHJFFHqaeSV4q6wgaJ14MTVL1
DrkE649tL3HmY1A1yS7DCxJCpDEJgUAxXrIefmN+dk+hPsDEFjqxaOo8XD1lJ3hyG7YJf4Z90sCY
HM+sZDM8jsWPUZ8cmCjDX0SjG9d7zgm+JcfJEobmyTihLHDD3OUSYQB/TE7ZPUfSx3vGXbIReInZ
lms+uV8sO7goKKsPnO+cXvCKb/ktP2D21A2udo0RRwe6pBwm5FrubH27c3juU7kZ0ye8VGGsyr1e
BTRE3A9cgpF4k8hpLstcDhgZ1AsYCbV3km5CcjtjZi8mFbNI8p628yYPf/M9GAPp0yt59QfvDuix
9iE7D+CBjs8DxMfNo3nFekFKBXlblXP/gH0SpSqF3i7ulFf2rP9aSwu76ctwagds+yV8+m7SJlsl
eRVJe3oNzbkg73F5QVI5voyUchfjkLqbQ8ZK6pK2QW+gJnJ6SIMPytSHlkhl02kVlIjAdXkrigdw
a+A8Mtp5siiEyQVLmxXAYmEFySkjK6rB4SZ5FQHJukOxJK4hfol8EhrIiy7ipPGdzUYeaz229hWC
OXNgOE4Vu7kFAWkz/Of29QJngrvlcYFsurAF2PL6qhb/YiXGWvbAWdyxbug4Q1aEcMA3dGPdVOIK
G9FuvHF6cQM4pZoTs//eCzjqyC7kOuRJlpALtrUez1KGEJS2/jcA5wT8lVN+cnh5e46Yv9xxLIYv
MDQGUuitRWcNETH7yojG9615GDoe1ChBP8ihQiLThxNLKnOyFgmHq9yTTTCVpEQ8qNvE3QWJ1g3Z
eRGTqGB4sD/IKP85JsjOorX887RpEUdFf7npS+vkvoaknImcIo/GYiZL+TqF5iu8crqzZw+ZYK5N
MaIzQmFMWCgHkIaEJN4WXoFLw5Bvs9ngDcvWUqGle56NoVkY2aZXeJ7jOcgCm07qkP14HMD/zi3x
epPKX07CP+Irs5pq3GD7baznn1cs7sa0xbg0FWc4kT0lrEAW4iQinEkLAQ9tNPgkeRPrWUny7k5N
M4+wsHgxYW9aTzQTa+PAjWFE/A1Y/CScv1YLRrPYv5EZ7QLSGil8D9EZfW2+erYv1CQnq/DI0HYw
rZHLchz8Rmzx7CRCwXMQ2GcmjRsws5ZcuZ0nxZTj8duvA7j/Ujs2ATGcQHye6LQ/6HUrg83Xe/kX
Nh1BtDNoOt8BMBQtmk21Tn/L8nNoKipLLJipNRtsBSQFEDcFAUnEzLSsB6qjN3gsqyUIS3QHHg/n
mzzK0Z3+YoZdZEQKHn6GTbCAQI8Gn+F1cI9gS3NvXLRSEPq/RCIQ0cuhN4d4mxkH/p3ZbJPgMa7H
6ERwgsAFxxFBTzGGsF6UJpBLDt7dfk0gmkC1YHs9J0qseZU8AEBueAu4n1XlPtxHABXdvhl/f0s2
Ardi1wfDB2zTyeHcUFdLWDvEwB4c+JEW7nNMHM09Qxqg5b+1JrZS0Nh3MF8lv0XZgUUvlQoruUa2
5N5/OQuJhDh40O55EjdgrgI77dMxjBUTUrT4ruKWmn8sqnc6laz/ixwaNHSU4kud+2JCvIJIvb4W
P58kQRsw9Nho/Uj0BOjoinsGihCOmK9uAIq2nc28m0jPdwppZfBNzkvUH8JzKFIflX2l3w8Orld0
QyBFP8xUA/rVPkTjftCiuuH8COpgliJvifmX+FRUY/Izu1qcKFgufwe6/BMgNTNAWcS1rovoS+cO
KupGTLbhMHD1O1TICQ9zQQtASh2JXoNNbonFlvCNu8lzLR5/fPrdfDfajfY7QRdX5WbNnEItth4a
Su2M42DDLHagJG8ETSLFa+Xf9AKnFdMPbAy442tWEX3I4f9IOq9exZUgCP8iJHJ4dRhnMCbzgg45
5/zr9ytWK+3de4KxxzMdqqurEVKK70NAXcCtcpsS15dJABNEGn6ISRu8laiKmIBphcyYenk0hEcP
Yn/a7Skwo9CNaIdPLPSkAQGz27hGpWw7/QDrs7E+o+p80j1HlayYlrEX2pbn1oUq6SC/YCY4guzq
B40YqcjRhz+0UJIoREqqBVXGrQN5EtmEjIXCImQz7IC1yubtKBKise0yKgKYBqeC66iD1a7nT2C9
N2ge57yJQANYreLMa7DKUDIAoR0WhgzTRSa8U2up2rYNRA7jeK6DnH9zaZ6g3BHN6TVGlIo54zTc
xg+mlarAQ6ElEC+cBsP0XIjoMayMJu58DsfrxEjTdQy70RX6/5OcgqbofucXorv024EszQhUlWsh
hq4orc3nEcgfmbd8JePAMNqEYeGWuYDUF/Cj+3iSCJfWRqB3Jdaf4jGV7dYItCKRxQkBgfNco7S0
bMCoeAwBGuTcEQkwYynlOA9tUmUWlHnTnn5ScCqYZtVmHPWULCVtQHO9hzdDqT15QiW/0Y4Em5cp
FRYw7t7CApOZ5Dn6VYe5154nCRhkQPk6GhVopO5+ozLfll7kFs+RQavNkzcR5w8WP15t8UVgBdLt
nsSyLY+uUW3CGNP7dJesnQLnnEid6Cef6CEYcoqLXTstb4JQBQT/K7Ee2MiHAdJUzSMUUZivHdTj
nfwwARBVQuogpFaLbAYTl9Ly5sf/KMCbLvMAalqSEqV6oBkvYmZiK9MN0CSMgIBAM65VnDGpgSHX
s02g35A2PeK/QQ46ywrwa3mjv+JBno4Ch82v13+EZ4ZZ7xRhm+m4azzLow04roxL4y9e8BvSWsgn
8hOHZAWAAQ/n5+LBioA+kPBwtnD4kbZhgtuAaLH5aUo54NVUoj5OHKAF6heXn5BcYgi2ESD3XFfz
yHN9egUxm61iW+iyZpsmbFACajJkRJIFrOEUcG+89xV3mLphdbCnX3+X9oDguLE0I9X04rj5V47/
HtBR0FxFdgR+Pc04MWKN5h2eYfnsweJUcWJDqk1UMld8wGxL9yZC+mikfJjopGn1CE8hySRsRMFb
FQxU0S2nj3OGRBM0KaZ/EkHS9t1V5rrFk594f3WncrAUrAEEskdwxMigLFg3ht84jyN9MguMX2uK
fWAwH7GghuFunc/iEE6n/xEO6ZuoViINdV0S90SAgqjHgUtCvSEe/lqL2yjfeZOnHewuVCz0ebwH
Q6sFnFPMHEjn9OVTaYyGUZK0iB7wiEK8QAVaYAsG6gTMCxoalxAExYOBc+x8ENyUDjzFvs8KGwDZ
OfoQ7qrqDOGe6IERoX0N8aYIx8gMyeF4awq8RVh/dBL/vqF2tTVTm1TKh0JYR7qoiD3Q6Ls7SLtG
M+UYHY7Im5unVi97gJ2INYyEeCCr9uBQw+Wb9L7Ut67Oh1yNTmGDccJ0Vekf3jK+JGcQPSCTg/kJ
IfhlvWiFr7tSEIXOxggIifrApe5IXBeZAVqKmXfy8fRIp2g3OEW17gQm+9a7RfojMoZUcKGwJA9/
kuHX4ZG/SfGRGKrN6yJGYrV+dhHfWWU0ou5IVMT9ztQbNtKIlLLDRw2LWQL6F8IuBu73N8EWis0+
LrfhR5sq4inafbTUEAhBeF3Hx2Heg0ILa1U2l+TCj0RyuANGlVpP+LmoWXskGxClJUiiVUer3KoC
0Stgu1EQd6h/O3NYAEaoAZaY31Uztb6v/4uG+eY+7lOHd6s99M7UN00uPG8jz6k0BskxmzeN+eYX
sVs2UdwvQfrFH6hObANEpbikEyE8BoHDYi7Cye0PHdTWhY6NE7XW8Uqv6jznV9H44nTAvVV1SKUe
YW3kl0z8ocjSgPGs5Fh+biqIDZQOFmSq5K/xi9HpQ1Lvo4gZknFjZ7CTVGAQYl+ntrOeQ5qmYjXx
sEZRuQ+WCU43Hqra7zgGqama7RF1/8BHhWaK2THijKregxxpyuC0+wCJEkw+BTo/dwhwsV78/atq
FiJiz/Ftx5h1VI8Yt4K81a+ilbeR5iN/GkKPfPXJf+Nni/gchR8sK2AVtyEnCMSnA9vAVNM357wH
W8UEVpdQNQeqi5MBlWGOb496pXsf3KMCNgynAsbF0VcycsJEvClAHFzUVTuo2zjEv8RhEkqrNIuB
uGNEED3p8O68Cew6Eslit0SiJ01eFmBWfNCxhN87QzxbELqo1XUOEglgKZPL8LGau8JFQLi10Kom
IJlhB+N0r1Qyh0sT3psq2Ja+Gamkv2ojK+Qha8Xvzzb2aVic3ylVY6Hwfwz8wg+0qPJ6aM8RUgsc
BTiIhLzDtCZERzbIP3Yk/aesnZ4060zVhrHW0Rp87sGVSyQBhqogw9i2ndN422EsbVRFtCKNwx4C
F5aL82m4YBzVgGljBOlNV/rVjrpMJc7Sqdt9BD/q3DqDZheIuWNHcR3IMtWi4mLDOO6q839ezmhE
mM8/3R7CoooQPvTE0x7MKmuSLonTixinjzhBJx/iCbhMKX5zFB6YBNUoX+SdmO0RcQhvDcQ2AoRk
ierpJklnstQ5t0Z/TgWlTBqFZ3BHhc+ARXNXG3tFALJhtu7X1zuhvkNe/7Rf9Migv4GSHAKVFlkn
V7FTzSOIISObC/4Jn0ihX8Js6nK4YzTgmICSQxJ5oDjCQBz3PSom91G1h9GAHEGbg5NMqBdmbwE1
dH2vmpDClg35QxsVQKOOM/kNmjbMoYOOJNwbsW1QixPI1YHQAS/mMahnlfRB//yRBhzaMqBWlqFU
rZMtfzZm0uS3GDn1xU3KRXw5OnD6viNayyNCxVIADw/vI16SovKrE/VOI/SPl+hY9P83c9QkVCY2
EIEMvC3GQE96ZCxwHRAx40QvpVQo2gQqL7AaRM14eXmGwAL6ggtd2iWSEIwFCJ3m2Mp5bZNKWhvV
m2qnpWkAVzaBofMDaWVdGA9rF/s5bB9GFztXs6bTo3n0qOkTsFNT6DeGCr7L8C5A8Lg4OUtY6VRa
R1IuwoR+m5Y3e65W7jOWjWY9kf/vNOmRdwdPwC5kWI60ozCJjn7KYfLE8PZptrGuvY9FpzsdDqiW
d2h34k3in3Bjb/m1NqG8hdBBg25/lI9wS+oKruONrrxHqQeJLUfcjdoyosNjMflhLPrrceGF+6pA
iF2K34/KbCLmRo4e/zLZE69ija+DwQi5EZUjZq0ghc6nSGhhBaY5/2W7TXiZCK0irlBFYaaS1t0N
oJRDPoTTGbxh2SKYBzn2QKcdOYCft5aSq4F1vYJ/zS1DnpXITi6QDEou+Pjo6fMvSTxs2Wzr8Tp8
MJbIXBdV2JBo7mpN9uG394fqu4seBL9EQiLunPRJ9NYISHz1xNKToHa0SyRi2i2EnNa8+Ox5/EWD
KcpPs+nT5QKpHrzo5ULuNOuhJOqCb4Cl6ZFa+Oe0YjbRBXUxRiUDb278K2SJXVSjeBXkNlSUYV8w
B/aUvTw5qzeMhEK8Y/h2Q9bcKyEmWolXEewaysdKXR7tZ/ru7FSvDAF/4L4oqrsxA7EW5XuVmOIR
qTLjaR/9xmysWoVqfZJqK+ArIf9DWOMo/9g+MOjQQPssy+yQJmk07CHmQABkd14Hbx+T9pXEPDx2
T80i/Chsi/VFV/RDob9GA3FDnN73MFeQZ9TAXNCwvC5W95i+yk7+SZkSnDzQmCWt7NOisOuvQScA
IGQvPu4RfkXxw2ec490Fv0emzEIi8mrO8DyhKxiAU3CKlX9BxxZqFDoasIyoQrh0DnXLSakDDU2j
4GmdoyHux2Sd1QiioVjXfGorsHYml6x4TpnJzKAnp1oxb6QeCYgeIYyvmn1HhaTs3mt+BXlQ9nwZ
HSRTWyMcgIq5mzvhtEsPr053mlV/OY21U+59aB7AWu28K0Sqi3tDBmFlP+l0RGmik3v27+THdae4
SZ+VhGJ+5d4sHH8I0AGXXM5p3KddTY9TwHWnAWRUnX8BDLuTbn705vy/kR6tB0+fSP85WHdy2ZtO
eDpBx6ri7tql6JVU/EdSoxkTVwdz4NghU7TvgHmBsQapN4lnZAGayjkjn9oQCwikBdbCH9ypu2gG
Zhk2IdU6qjf0JpK63Qz7K1BOoRrexe6qtAiAWw6+a1PugoVtyRRyTXxyufNpSYPj6uLc9tEmH93B
lEH4RCnHtx1x+qj1NydGGqk13NDNkRBaczCTgqB0TCt7j75WucHFHjfEVGH5Q+iuuu16oBJvQxXo
6osoBY3TUXnr3e8gQQjvFfzuhMrK6P11qEH0bgnrv8WdNwZXOPlY6s+CbAlSA+rVv3iMiIgsutJU
/U/p8to507fS5C6Ycf8nhE63habJAaOCmgdZXKGNFFP8iNcMJ2I0wSqgiTx7WkQfE6c8r8GULyWF
KxN3LAav3qwFL7YHegg2aHuzlAx/laAoC8JT5mkoVyPOw1jXCePsi4tXT257RRpFiMb6uI/Rxi4l
mrZxCAazwYBeEAT2NikdHn+FML1bA5BWNHpGZdIzBZncyNuiaoptqViF9S+TIz+F6Y8m1hGDvtwg
RAY/wivgblC3BUNNN73z9D6gojWSTqbgNIgIH1xSKtx+YrbLAZbXzv4nhFAHCG8UI4L4q1DErDqu
925/AQSqDtdd1NxvVkZ8DM4a6MZAWTB6DjtvRiD1MoOz/85WcYnMl7lpf5eXlUN9bEY7qDnEN0eg
SW6x8raDmntg1wD6x7NiwLiHSbfaZQd/m5YbUg/1XC9ogeVR4VqxvyZzxah1RJG4qvuE8EOv9JlX
WCR8VYz7SRkPPcz9VZIrqhmlbGL2NDRbLut3gqxUYBDIpEUwikRS/+4yY+jqrptP1L/2gjHoKUEf
g5752dcH6Rca9nbqH2YIMPyVrGPbxUxRjXm4dOAdAzV/QSv9UI9TJsI+RGNzOjVTUR8CytUU9VCb
bYG/SiYXLoD7hG2AQrZTdO+tLpnytEUcS9jCtCC8/krDrCGbhDQikC3JsD2WgJBkwGCUZZpyoXMS
TnxIcKhzEONIYIumCmR6q2oWAxj9EGdUYTCUUJ1MDr7Iak8YXF+MI31XDvoKtND1Si361pwKwZQH
JBxDapBQFt0E2OY+WZqGy/XXPJV/gO6OyO3Vf+AheIqxo2cVx0N8hmpC7RjQtcuW3PFqhPBof2dY
j+4PhVChvxoIWnvXLQo3xO7eLTnS68bxDHfttSkMahOnMC1Ep+TIbkYuhO9wlT3isLdk3zpSHDy1
0X/la2g/kkJp+zaiYo82EGq7UIYKOFExYGqRSJGwA2RI3ujR2/wPGIoVLDaMrFNpBIvWRHdl4qg+
hcgy4gEeuibeAIFgBEBop930ONA/ROWVDshVjsBTULPCGKCK7mRGMjMf2KGD3iu3nlcksd7MZ7tJ
imBWQ4CrIIUM5w9tDDCion/fWT8dFbvuS07lgggAoBt6OhbTRZCGDEv8xiE4wvd8NNkz3PqCD8AQ
oAw44nvMHu00vEeMPki1UyH4EL8/TyR5V0MCUuLLOrlDsfeOj1RzsJpZAVuV7zxt6cdxMy5lOmpM
TElPIA4qpd/HYATDqD1xQWkBvDsRsSxJ+YfRvT9ggYOFE1e5QCn6rxmXW4NqwWqCHpGfqYbhIezF
cBf6jk4xYgGsE0DgC32kL5J15mo1KT4j/oWoTd3xsvRhAirCDKhPQBHY3mzyJnA9wBOMRs7IeAtD
sGREr62jW/7lxMHSqnsVcJ4a6t4WUcQGVmQy+ZER2YAnbvYNUvKcie28+gMjXi2lzCiZZkE7qu6p
AMzfFIIE8uRof9HMAyoSRJRtJXWIRnYESlXoNxdVPxdHOU6ZxEsbnS18wAr/jviBW6RkhUqBk2/+
l4wUlZ/eMG+5ds9vm0mwBwPBeGX4FyIfiHYtBXid7paDrP8Sw2G1f/F/623+P8Q9AOJQsARTmpVR
Ub9CfRB0QmxKeGqZDE1SdIno90Fl9t+KiEF3pZxJ2WcKmFtc5skVeXNh/oeUCajbY0dUJGZZv44I
DWOiNPG6D1wPAhYV8f8sNnhJPz4sa0QCAhKpwrI0BcQVNaTO3envQ4S4cOCHIPqkFsoJWP4W4nMC
Ean5gmwXU4THcBVHBHUoExPHAE64s9+hAncIcZ8YAoGFjzYcRgJaoJ1zIORmCigStBL+WbV4Iggy
FwvK5guytNp/CgZyzAdcC9ImBawE1CmirZn3sqbLd3e3+lVJMCIXQNuF2laUCZEHDS/9312T+vHm
ABjVHeU4++4hK9q6VEJ0bJJzAF/tkd3sVvCMxPv5z8UAqREaOlVRFPoPzrcLNnLyMuqxbuaVsXbl
lJNA7S/pMkM9Ex6DM6O0F2T6JQpU/CK5d9SIGvAgZTdJFPh7Cl9D3xUxqe7kKHvDb0Pusmq9l28S
epazZG3w1OvWF8t4aO/C3fjUrvHvG0xjeqdrdDABudYh1oleSeAcsWao94nVU2PucCWYS2SnnBE7
4X5Nn5Z2+0WhGvsNNxKcjd3oR32ePyAmlVv1grEY4FSFqSc3ADIa7ueZKQ4XRV8s87U9fsNoGE/g
zub/Ls1zuopMN/NqTRyv5Ur7hKsiwopiDP4d06p5gu02wit8ICp37z8rvlN62C2glNQhpqwCCR5e
XcEjVYsAzG0O4hQzrMivxNz5UwIu7bRguSotpqJ1o6j1YcuP7wF7ekihGFkytvx4nMDRT5jZjhN6
+41M/+0acDX4EXC5dRhWWJQ3BS8mJVSGPAekHIo62T3Csq0dIefjF+0V75gXRMkg6G47kF0NVXeL
zblrtu6pKmbQuYOGWIXj7skDBTTQlgL4IhcBjSqnPakCSHrgVkMM+5fXVxokWLQ/0NdBhxlNJOGb
np5f5TzKI9ridzS6C3vBQCqlvesyXZbqaGeOVRS1AcRJNYBtEdfFixdx6udAB2OVKYuqzK40QoFx
5oE9BH+rGLYSEKxcmnzecGQZMwCdXU78B0jQY8nOpKLfzTVZh7WNRWF+IEu+WOD2EDpqohJrLSBi
USJo5jKCbtwLy/Va3DuXcY7NuGkLTtzDjav5UCs20RTFCaQwCqSNDUqOwK2s7xcke/LX38e0OBXR
wd1RB8GOwjnLY6SfK/e+IjQ5O8XkCsLB2cZHJJiWwhSW4pGMdmPVheMS0chY1OD6/+cD7am1KhEv
M3bjh6zIiKkagLQ6K48yOEYEPba8u/HJt4+jR7aJusCAbGU6F8gWtkPRPu8M1Z4TRpCnMwDkG9+D
Gw0a1hngjRgODXVV2nCuOOeTUpcfh1F8LrJBSKcxg6WCV/PZwTVC1L7lOen7kaYbHDKZORow2Blj
WPTEsY/272IrF2IBlZ3WUQW6jSeajGhbmAXVcadjQdByf2uRjkRRmYyLgPzMYuYZRfynickiX1XF
Ns8UlWt8IaoI9ND1JZ4y00Kp+v0s0Xq5LeLwo3Y0Rx+vw6Yye7s9hw/4cOkzXCm14jhy6nlCeJTc
qjbLiuYeThg+ZOXD2Z0WeJP0yLz9LwqiC6/ieqtFJcuOEbEU0zLcK5XInXekj0xP5pCiKu4Di6Ri
Da0z4BRxDRkz2msojxd7cH9XhMhU9n3oPxA0YKFBNJqC1m5MgQa3kexSw1bEtUaBuF3raVDouNCe
zTLuNbPo2S4Ot81NV3F9U3LBf5Ve3T8jEEXB5WN1KnYZjFpjRlMIzvqPApWPqQ7pqSd+AZdGlpFC
IckbE3aZo32LRxT4EAQja6AbHkEFcFlv21+RLTC8zy0ljaNTZ9JUUKaDp+Dl2i8HoS67wHjFZ3/0
tWsV5J0egfsH6H1C2+nTsAiDzoOcPSMFD2dI/1Wds0/+SEhK/iklvdPRTsW1EiEyqkPMclMqsRNf
JFfWscmvvcOZ4jgz/bjyjefoG78g1Lj1Gx00K9oPEMuNiJ/E3IkqwHpdrAZ1F+KctStBG2nYIKKj
ynlQxOGf3EJaBxHSmePAEeKpkrzKKsMTGta+WA7F/2GIVe6J/lpNieKsIynhhJfandLMYwpOsu5q
vtOStldrFyj+fXrS8sUVnVw66ggViv3IaYedrQ/sDDyXLMNb+sa6rP3exiDiqF4MNVvs3E+y86fn
7pg2eVhEtBzaB24LAHOFHuONcYP5Wa6975OkIX34BOtj6mRUSrcuZexHa9c597Y9vNybVjiahgOS
jnPdymU710A5JJSAeN5otlCsI/D6cNBaxJ/47KzbTXzKGaCU8zlTSiRC0e6h9d4eTkLFPvM2KuBV
SPLWkbZ8xRE0VWCcYW7SMDCEkQv5hOHAwku/Zp2yopy2/4yFZDzd8BGTOHs6U5heZOqEvL8BIxXL
Eaf3ZNdUuIHbjw+Hq4FdwxWL367TAyGA5icaZiB3tqaQLak2TIesbN4bJhwqWJn1YLPARtuedzOz
GkFY1UlJIJTTMhIDR0V8RcK5sgAo4XkSp51ellfRG8fOym2Jp0qURQ8kFDaJ3UPkKv2KShp70Uqc
T/tX9oMIR6BE2IPe8GD7R1lfeZP41/jM8bDRKbNl6BIrEDLI8d4YJYAzGCrw+Q8mS3DlFdbHd1Pt
4ZZ2/SH5MrGQE6B5rAJVl1SPiULbn/l9wMMosMtzNNIQHe67dW/SJhCYiaqn0iJ3PCaNEIUDLqAv
TyaLPC3bNS4Kfs8WvfH8u4pCSz1oMSTToWrapWKx8qc1xjb8uFDMR1D+kWtdceHlcNIG0nwwTomK
HMl+PjzeaGJ8AXJzhGBiwomSEljQ7kcr+sXewyGc28AbcNYXi2AKIZtX9OIM5NvDZBy0MsAcWCBB
rpemlpe1AladZiE1rdE39ofzpnYMz3PYKrrcxg41Fy1ZhejrtLHrB8KOx83caYv7reSfmjJVHD38
lTSp6j+j7mM7FCl+21AgNRxXu6BAI+9NelsIdqRMnA6H6TuEPnRVxrkEfFDlVYSfqYpM7PaN8YY4
kG9STMrJyV0tG37/GJPoi/p8pPq8DiaMUftQd1c9I0eLOK3JtKOXRhSOKR9jNxod1M+9NWQip0KB
P6Ye/aQ2RUGmiNcpdXQp4GbxXJFbatCY7SSEbwBSbtIKYCE361sLlp7Sd2qdK5dNOkVpYXDtsDtM
dbnJCnSEIwPh52NyZImDr8Mc2rEPjD1zGdCFqGf7BeGo0Pv5jkG3Ozu2mrfuBPW5EJFLMjQ0o1uo
jiH5cR+vrUu3hBbKbqRJDa8IUeKr3Rt9TDOs+q9WxeZXPMZ8rmwkRvLmqdnY7hWPc4MObDRitom6
XwllFlK+eZ8URcmaMBK3fYse0xJrRwXC6qEwe0VwSlJWqif+rZlL4RPuNYKN2RkN/N5XLCQb4JeY
CVdkKrK0PJFGxLKODoGGb0vCCHSs4rmj3p+enfmA6etu+Z1H62TqKIByVTRorOWTmkrnzTxbh7ls
nUaKzjtjJzodyWdeK4xMYKTpCJISgXoY8qXFKyfFFp/2PxrJ7c411MciScPFrm23bqW1BCZMwa3y
I/zxc6NJJmnf/svGchHhfLCzDXaUzqfoGh9QKiaLShQX7g8VL/dCYVxomRpgHm3gBfMkllVLJJUO
cr9kTNs4vQhvCgMEH+Ob7UAcoArLKEv0as7MIidece72+WozdX1BvDxah4yY86SenEPLqxOCScQj
VExOwab7pmrhfCRM5bD4H2vTuqPOcsdJIT6IqtgeCT6ljgIFRES7IdRAufNKYdYUM5AwKnl7JJQ/
2Oh47bVhrLmkVJph7FTNH4vyMW9AxCvq5cXOg5FeKoufgvLejJp/4RFqxdddMV137SOy1a2bW3rg
3CD0BYwuBAWRH3R1rRSEfEYWle8WY4RouFGe90KVYEsuQHHVwR1S5/2rR1Xz+z4zrhHi1iwM3hRS
XJ2/v7DHNGvetgRqXoNcsOks2wzw7JMwkpT8iBMVUpDoBXH2ZYMDlejzP1MwRfAAUQIkDJiBR4lO
g4uvjE4LRd1hS5km0xcd5m3mzYtUDRBXyBiD3kdh+FdkvokIUXeqcuxuZtHkkIypr1hrjYOhbkuz
PHEuXxaPO+8fUVpFz7PqncENDQ9K5HC0EGNT6RYHipoDS0MKL6yGnF7KhR9OBrOFNMOzbr79Rxc5
zZuyFDRbJxGHsuEBO3W4PB/QRvBBXEySiSLjF8pefXwLSwECzsGBRDO6mPB242JS1SlxkHmHQHbX
7JCWDUKa5k60sQ+LjD0+ahQ6Sg7VaOcUygzVsjdG+7AyItP9eIXgkz0oMfQQ+6Dqy/SdwRmJ0mW/
r3yTlnYCaHavYzOw0gGKU0LsL9csVp7Dz4t1KWrqpFLc7HDkjgx1RXsNdUUbUImyBC6qVafhd7zl
ZRQWFNHqFpMhmRlztinorl1oSSrbPiKmHUtyS4q5SI8yDLrkynwUAZedZ//bv7L0PeZar/0SclBV
ZqazBUO0V0HG2cmMsfGxpDbkXcbEbts8ip/XS+v42lAbc2d2+pWSaZ67vbBOf5gunJKDUfvtN24W
PCwX7D30ntihqF28/OWHHiPCsgTldR72N4bn6HWYu+5z95+IZ0dFjl3DZFEUONCDR552b4fYPDdc
I2EKsxRp7XbExEAerU9QCa5LSbbuRvkM/8GyR9SpnV/nBDPY2Ms0fkqAA9E+n9d1tuEbjG9Y80da
SB6dfB2ZOggQnV6Bme5vmlt4u8gvVZgO7x5oNDjxo4xpDSE1hlgIZeUeOnTFAVrtstvhVZZSMnjz
w6COJXiV/Fq67k2al+npZleQHKX2fSvoO+jrY4kPsw+aWbx0BKWeHhPnP0zdPVKav3tVuD72GrUq
FOzjLe7Edf9sxnZfbZBEiFQUxmGF/4BKlfChEXMQFEKzS6zKPN9Ev2P+GKzqFsLTYdh5DDhxxueQ
oGWaMKgTQTXMFgIfD5uxiZTxDKlBtMQH3O0VRKxe52Ku9qUV1k2IeHR4wIG8E5S3VmJAuppRLT3U
BRYoOiCCy2utcwtkFC/NMeGQXxB/QlVfjgsVag6Nf9zhzbjJxTqspSLPvCsY2PmKu9sg0VdGXzGA
Gch+hyRXGRHBHxfscdwgfDscL5gq7xpZlAB1GIhyIKhsUJ+6n4tu0oQlQW5v7a0ZGomuTDFpxCck
p3JGSjbqb1vHIhBDB+330V99YEOQ1AcqtwlIgFEg/v3g85jxtTZhLl0aTh+y4KyvuseKWelOpQhm
Uk5edMdd/PZ/YoR4ATwdi/wa1IIS57+fizYD58KscbSprHYRWHi3fKomjt1h49hwrzVDk2DgO6Ro
ng+vG/jL9TZg+8Ey4zGBskvvOWAOHfBP2gBqqCMpaZCyDIw+DKLyNSIYwdEHiNjEXYAS7aqAD0ls
Ug5iFvCdEo8jcb27uP7MKQ2GKPW7t+XblNvk/txOvxBwkFZ/H7QKiNTNZ5n0KQE0I6ATEQrL4R6F
tibkb6aXJQCJjM9tIXsqddq6/R2VzrwQ7XYMg3ZyLl2qx23Zbovyd4H8B/kmRfewCdyHl/WX4lqw
eeDHQC7sXzgqq2mUbzvwTbY2cpu0L5bDKmpNw/7dQPFpoMHaRvSHPnWG6HicegJccooW7cGpOGZX
16LES9MEnCJQa6mxYg54Qy4RKiS+UCEp83ndqNQiIWOO+RB2qkXXXqtKcpskfVFPSG8SIv2EkdV+
hArEkOQBgAs00kKp2iIPof6sknnLkBk7hrq0uozISYibEVpgZwT7VLP5SL5thlycY2opKIpiJUbz
ZZ9fSpKuNQsywzoj7dAvLvlZ3iiM4E+IdaVPBmMm3gy0IQc/Bd7PgFIzJepX/7CayIb6bHYMAkn8
qTFjCMXu1vBMoYPgHnTcqPMYfAe5ESQsIAo63A/ajLCfaZoGlINAbRFbuDw516X4srEzjwxRfrts
uRjceLYmdQSD2ZpWKR6rkXDi0elN9wQ9iogYUIdp1yy284vp6Enf567Bz9sEtaxZmhk6Du8bbmIb
IOqCsAs/ORk7BjjKW2XqeO73IQQJkBcbVpJYoNNCPR1Y3koG0SuKhGmxgwXaDVmfwm9ZSUc+oTi9
olGf0dPRi/qwY6J2bsRLvLh1wN/yj6PGivCsxpBGsXUSltfvJ3S9eF3kmZ0hO2xnjbOZhU6CM+fl
m5bFvfMxrz492ApVn8H41i9wATpo+/1SoALCFtWyj83ZeWv4kTFUBEGIMuMkHNT3DISSHNjzjhYz
D/hwZIWl2SVphMAjHrxbVgvSqDhkpG1NhLxcCgMWBUKXzi9eiHo9N37RbQU78OOyK4UrtYWqb01o
WV0Fu4eb0KFlxkQRkIOiAPbDVDnSg6T6SmzMLmfjNygpsPNlNQiSV7iwaB0M4cxyBwb/ePGdJEqm
J7ipdI2RUYFSxugFeF/fGrDz4eIXYGkwGjegjg57hB7/LM0CtaVSIFk73VbJ6R7RDaBgCie9oeds
1T0xv6nFAbE7F1iHHoanq0rw2uiDIIODJ3pW0/2bkcGFGzegtIm0OVGlAwirtnYxKt4+mASsxanq
GWrmhYLSMobWZkoTtLC7RkhJDn3YBCh4byxAOcvjNqCw99S5FTARrtOhyrmlr65qd/nPk4oGdSfE
qTkDXQul+DhbO5ySRDkKCbIG5D6na8OYisXGJu6+h0GD5rYWrVaMHQLTPzrXDjWIJLgtaHH1uDAl
++54GgguFU66hiJhukAPfAQPySpmUFd4Uv4YHmacEM86bQjymzDL4ia5v2WXfUYlDSxqBUb46SJj
wOT47f8K5IDL4DtjfFOEv3ciMzWL7ItOOZGD7e4t13ctloOXlg2kJO8dB3Vn1Wu4t61TZUqk+4QO
WnfKwDs5+oue/qZH36HHC5lg4LBgrFbXUDgE/5aQUCPqwrzg0GNoZSezAUGXVaAJkEYzxJXUbNZF
8sBQosKc8D7Bmt7BfnTKVHllek+1CfZhDAAR/fGtQ5MMHmzIIXqlWebrG1S0GFdAwEgw+xuj1RY+
2WqVpmo+UJFfY1ozptQhf2R5Ik5/nak0TZJrvMqKoVBvMsgwqjGmJGorr5NPhXGwR4IQ8KxfSJkW
uAaQUzb6S6VXHcAEgHaZBLziwxZRPAioOgWe27Qs6HlvIEaOqxMRgywpgplxzupKZAP4xotthqMe
XHBBCC4cehduQBZ0p1RnMXwPu/+eiYQYJYCEz0FSbnPuqUlBmmVnAPzQj4K/56f5etkNAjcG1mBh
VPmE3IDddvrsa7g1Lu9TBHFUOKglwvSpWp7HVljhNSh/dFdtxJ86nErQGa6IZpET+R2f8s6b4wHP
Hg/stCN9I+qz8xYNl4IXHBQKl2xkfnqtCr+cGAk35pDinbqwZQK+0QZDv6G09kiOHRpTI8Xx/s87
JpRdvJjhYlgNesE58BEnGm0TESTkI9lOG7DaHR2JmKcHCCZ4NI6YvT7l/E55j6LGi/4+VdvizoWS
gE2zLPcP8Yp9CwgxwAh04WbzouhRLUFRVvljATQWTKeGvjozDdi6i6uPnR3fqFtBlneG8za2nydy
UGDYuYCQFAFSfC0AnpniQ1kJVp/OA6dmCQlTZQ4TdQLk4tXGRBBwPbiXBh+HXRXH5s4u9dmqY7x2
VrbSgJKIl8XkHzbpSBbwRFFAp6Q6W6BrOqhMWFwDDpbP4Sl7IGkbazEDEGKLGZai1kp4LpWMWdYE
ojNxLt3LmAOMWkIVS++xTeChRVLzLUWQCTtvZLECHhqvVgAiSXmdSpHFz/IWcNEIwrx9VC62Diph
FgZUtxEjJlxC2exFV/Sa56Fbg6I9GAuFlmxhxVYM1YU6RUAfmwiQcATrGOWBth5vogs1JM2+PrUt
GF30h4PvzyDtY4HRTQFZLttsalAmi3UwwKfdm8fLVemrK0YBtgN/s4wcFpEkt4VEBf3BMxpbGSnO
rq1YQ0NIwp5H2GRtJ2+HfX2P0J2l4MWmQzudY0IEWEUM0RnTwABQT5zG661iH3BMFgenxSrmMwBC
kUWk74NbFKkfI2/Gd2Hv/cSMWTCYQawS+yVLA97OvoMNIMZugzDDlw3h9RAVMVkYD9NBNwTK2T6C
MUeXHE9HmxOylJ2IdCXaNQUpWzGYoQc6E4xpdBoKgaf4rdYRi5dmEvaosPCxdFbwR4YwdYVVTz0c
An5RMXE01JMI4G8RrvFjZarsRLBEuYlJg6PJgkWWxrFlVBHI+Q5AOyL2fVRyki6v3kEFlEZxDk7m
uVYP84x3NUD03JAa3cC9w5XVgqRhaFlYG3ntVkDFyNsk/FaMU2Lbuymokj0Y8ZUnl2JKKpQ4DkIG
1g6PJ6N2z7924bGzo++RDc/JRNpNlX+FL/jMCnsniRioAAyMkiXquDo0vt3TOB/IKsk8MrhHpkdr
97H3+W6oFLZDZu8yUaeN2d4GYzPl7aLBQU1dMLVDgBaJzISJ5mGoUGwwIhSMFNE99VMrd8r9YCUw
H2wjIk+dCri5XWRQmNrCyTWsmSIFWb0pr2IR8AbYslQ8aL5RnHBLFL9PsQZdb+EO+AZCOLwkgB37
6iHT64ALkmCGtquT7Y5sKFgs258bw+ak6x2vzzLxNUxDkmBcuAlxN9gfar1LF5SQiHscWLp8GFO1
rxB//e1wmqcLScVbOSw2JlY1oHYC8a1HSbSHnZWMhjrCPfdPLwcTRZT4xt1CHBxHLDYagkmXwAsu
BdbLy54DosXedAwCj48ZB5gqdlSXM4EHRlCK+JP94trMMcLZYbOCKcwGNhebiU3Jyv7eEAY44Gb0
kxQ7MYts4E2bPUFsPCFwew9k6XFMNNWIaqySOS7lhvEieWqx1uy+n6hSuMC4b+wFU5CutgsZlEVR
+nQQdTeHU7KznA0VaGFlcPxQFEFtBO/3QKKBw987JJlW4OYd2t1L+PJaRYoaahBHQkAnp8CfMZJX
HLoEEW3clA1rji2IwQFPZiHgA7EvLhiBcbCAiFqw0xtRrMe5QG4BixxY7P+zNQjwGQkTM6HKID4Y
sCIdLtLiXeI2OJ6sEXEKnsBg57XXRCogf5DzljKUDK6VGbDqFrExip9JiwSCGJvNUVdMCoWLN4Up
EfDI9SDSYIHw1CgBKcZgo2pmEC/CwXMw46/L0nnsekI9NhMBIsX3a4BgyrSEgBZPxgbAhvLonAfk
zfgApfxTlWCJT3QmUL0osSc1tTLqt9ECBjHHCRFA8DeGeEhwZywoPj8vypYRM+DFkaPU5OVDRQQ4
mTXUSmSf3kRzOFJIy+hE1VhexRwlFkZBGU6iS6GfyDkLsFqwZTY+/FVKtUmfciGhoBJDBhfSf0rQ
MGQkA1aCBVdu0DJDE2xpS0fLc6V8KQG3u0XzHMtNeBLuO4pXQACXMBMcrCYZBKeGY2ByNMJ2Idqs
HUqObuhmdaVYrt3xQ4tZ4VA5s5vhuhtPvdLQEbyPiMRUzuu8sKOfca+NpkqdrCG+cxITv3QnaVAZ
TEVpwp+trPG9K2Iu3If1nD4JUmokX2g3ECG3HLL5tN/EYSLmJQtVW2KFG+SFCrJd8qS4IVLLR2/K
ZnKcpYAuqiNgIP2kSOk9cogTcsxOw0qTPHSwP+kTEXY9iU3xIsSLezwadEi+dCbiLzqcd+46k+hX
RtYIAXVWd9jLeWPR23xxaFtbeHH65iIkMjGCLMyA9fI4GSygSA/4DKxWNU4xKRxwMiOPXba4+7PF
bODlxgjXUivOQz/FbYkcC3Of8iCdB29+mDCAORCUJ3CZdDJA9yGDFAEX2b+whGU9m1IdGWzsAGya
dDr9x9KZLSeuLUH0i4gABAheNUsgAWI0L4SFQYh5nr7+rKRP+N7TbjdmkPauXZWVlUnphBZb1o2b
EZ9ZV9Zssz7jmfTP1MJlWPvTmZlBdmbRvREvujEAI5FAqtrZ+ddg8c3QKJDRBhsGuVXKbymuslYj
edKXFtK8fUNa2XP2On+cgiz3OIdhBB9mmzLCYfD7SFg4GgO+IMfJa2+GMSogcx+qtvq61FfcrrkN
GEB3ztcCdPorCJr9+JzotUgkiAQX23YQGO6XLYf6GQkHGNXiXA7ZuVOyCjAfBoN7qz+afZzWZErx
lB1IZjcgPPWJ3VQJIiRpHvXQkyJEgzG8DASB5E9sASeTHEsXbdOzTb6OUgfVkV6eA7CmnjGrG6WY
bjYjcVfmKdCP0agY6lqLT8wQmkMRQqqHnEyakjvTx8NL8x5ikg5dFwtB0h2CAFElVr0Tg6EG1Dvs
K05Z3jZLdgrgNBNBQcgRwm+sN8S7UhaBClm4Cd0pxwbNbWiB1Ig3KyXC+Qwy+ijxkEJuESUxPU5a
NlcFtV0kyAgDdJ0HtHzpAfMXnPBIYh0+QNWPeTLRzxDBwUeHlzb43CHqrh53h/dFWUCt2k67WReR
Q9qGyHhQoAbOnrGzA3eEgLLXzJOwFQXR4T7Csoqi9Rwr2HpZNuyG0PZm5JtkzfmMqtJGGOjpgh/F
5E192XRZfUKwcg7Stq4iTz+AZjwD+JoRE1Qdv9bWjZpn67YyUULFYisl8OOCMF2yydhrKQV/WsnC
mIvrSZaPJySFIdTxdx1/yJLpDOLsnb77hOEv3ZAIQ7zNsu3/wwGsJbiCvslNp0nHmhQjsxGJOaeC
gzsfd9P1F8ohe/YAM0Uy8TjVjiMgIn5G6c62Js27OyAKwI6sJjgp3IcpPEPo+RT3DIYT/V4TqFdI
cmkUDLS3Gp1Np95FP6VgjA10WOyAJsLMGDlRHmo4sWRlIv0tjxD9xOqCkDL4BEwdnSngX+g3qbzL
wEVp7O5nmy6xzRWRDU2Cb2kmRReNJ31p+Bwv3zUFBDDcwxnVVBoE/I/tz7ntnPgJ89yclWwETes0
wkWTRQx2C7WHsZdH+4XSkyCGepsbH1OFw6ypUKugG7XsTEhjXGZ0ZKh0jyUmKHOlxwRPVQhOGIqi
G+h6BqIzHCRb22jizZSS5NH/GVHn9XoLYF9pXkpBi/pV9c2UxB1zbpSOllC1eiU+suacGKsibK4d
5KtIdSoJkRPa1oTXEZy67Z8A/d1Gw5oj1N08uPOz3VxJbPc9fo6LpsNo9535hjkcruS9MkCG1+j1
fxjS2CYP4IDfQ2hMX9D63lYNjsRijRBPcuq0uuvheVwatDDykvsBwrsvrwIPRqrabzhdEq7CcTlh
nBGFwiGDQg3ngdspDplhzfoAhxl98dz4AIx2i6+39Wu9W8BQTbibO8jr3bIrXgFWwb09ueX13+bB
5FDp97nY/L7JD+mVUjwIznl/IR01MemduXRsYnEpcoiFcsKjLUAfdkST76djGcx8190dxpLNoAaO
ycy2IzrDfiifEehyIlNocKDJJMHdMfsXksh/4zhXZ0J6zZcMMB9SXiHZPiAkyCR57uMYbnPmg+wQ
lcSi5Aa2XI59hTCl5ICN8Nm+mSizdpCeRgw/+XskUgHwpAHJ/WSlal2TEAAIIrvVhIOEBC6kY/7p
K4MrEW6JaXEKE5r0HT1rv+B19PVo75mwY4PeJuk34NJPZOT6q9wtwJT4KIiHMZ/oEx4Z2jwj64PI
icteiB7ZEc6eSx58joF2NfMi+RmoLvq2cI2JOg9zapq0Qc6iLSiypCqPVExcjvQhGwA8lmNZQmBA
TF9GJW9TOo08jOOj254GEIlpwDUYn1Y7YTX4PVm0H1WUSSRD/Rtxg7Zj4dUszxe68xUOI9JbeMGV
yU6uWf0THpPHv05lNV8ckvJUbYR6/+7dGR6c/MBNwWFxFK2C1d/apym9oUX5tla0gQIKq4Bji4aX
Qv+3oGyze+FaJP3A5iRZfDVMgDg77mj0+6sOs1rKq9pNPkpdKAKBsilpaNDCwWErR1EDKmF2oB99
sgvv4t/8g7tzb3B56CTTPr3gpiMeQoG333o5T66ZDDFre8Yz7rLokOxQrjStDFwp9sccEHGlftV9
gscj/SlcCQM8GPgkfsGE0oYBEPUyNS3dgiHRoj0jXRDZF2pS+PWz9sU2QjtEIhrtdQe9jUUZIm3u
r+8Rqcnp4+0P7rpBQOhVhvXgDAhJRKUWApH9J8vL0BNZqHpNZUZkqbS4AwqI9AqIfBJHRrCbwfZq
BL4ghIbmKCnG+E1P5cXEx40bBzoyI8HSzx8el/lvbOJPhEUGPKsnnBL5ralNkOOYvWUL0S9e92Wh
U6b/ihM5zdfc2/EgmsT0XFvOOVsz3b2JdcH0dzos30vgHXz+PefJ5y6XzeLqUfGzzkQdwocBvw6u
Ib/xc4eesIFpIw/WFc1pkVtyp8lylNq/vhQ0+E1BRppTw0DIl13Bg/6lEDrodVTRD8Zm0MdBZFwD
6jiboEL28NZhAz2YG/1S0JuqXx/ceOAZS5I6XU9lYZoFwYG4W+9CKL1+w2UDO4Y7s8r6PZpM4cvT
LH8dkSCkHG2JejEB/T9RHxZKZ8wDeGvizzJvxKlqSK1mNiOrqvPFy2gZ7BiPV4dL7+0B103D4mLg
CTGC0Mq2opnJ6cLRD80bZUxthhOT/0zacwP5P88s15K/gAu5Ylxf7R1pQdDQIn0AsqTvpKo/Dh07
cMbsXo6CsQjhTV+qhmoHAx6hQBBwN/4tbF0AvQS1nO2oUkGgj6UlrXc2N3DeUEGnqxxQeY7Oewbf
oDEuU1AhA8USMTkFBOmT6MskK6t9d3IezFQZt9rybXuFPIXaOkzE+IjjNuiHnG0pgeo66Up5eKjA
meXKtRDHJAeC3+9kMO95ZWWgyKgQvSVcCG+f7HD3A+yE1YH6KfDor4AqV9jEaKCukQQ16DROx07w
8lVSV5y+2bAHknmoIvK0dV/IcVPGViyNBJOpoGfJpHIQe7gmIlbWFQvA5G2JeIzElA2wgRQevfQx
dWjEsN6ceGbSvgh2RI4Ld3duI/VDO49bOnaqGuaCVoVIOxeG7LHF1ZdmB/Wq6TEX8PRfZMQMT6eg
j+SmL8vg0T9IJJF1G7REZS+qll92H71HBPka+TQb+ttDIjcKyE3nomnj96OVpESdvL+9gjWjhgrO
cSxuCep8PwGlIKkON5ACnFQXjJKAwXPIF5Zscj231KtWpkeZ0l7d4lN87e4HgdIomrzUN1T+GnXg
IpHrS9SEjlcctAEuzpyNmn5QaLr7xoH/UNWXf2sIpsHkB15DMBY2NW0tyUs1GW0gITxG9/hBTQhY
RwvZZxbff3zHvWjf0yqiGkFlC/NixoacWfYk7w/ov067w8JtTV6wjvkEUrIKQZ1mLBattApHacUy
BLtoNhFfgfDm0fBW5whsVrsF+RDuRMVzwPWgE1wp+d60Wcnae1RoorHCCAbdjOIn1dgaOIx03np2
7BTR7H7G7TlTWtEZggaiBZJQ2qXLpQUz+o97QG6vW0X5efGAnErif7c9bQmnvcItiEEvsnBGWWYz
aP7ATwDQ1Bv8onxKGNP8o1nPlWK4YlikcjX6EiaadhuGFGQ9cPSyTboARqzyhMYTW3YVRNwpIHDV
Wd8fgjyAhNH+oVEYh9SnmpOOVYHza48OhTRW921AFJrtVRjDHhXqrKSCQcS0LaTjvL0ZqhL4OAZd
ITa5Un4Umt3WlIx197OlBgB4zbiwpLnDK/4Je+W0Ki3K6uG3rOzkZeoFxuCpLDyaMNT9OrHOCYYE
KbNaJarfWfGrLUMl/sRxq8nuZZusWI3cLhkuUJCjbqznEb9Ys1wXp0AWhwDqNeJ1WIvP8kEmriLj
heJDvxQwD72brkmRoQhwpP8C0sAFaI8/A4NHYkDL+t91ngzmcCho9HONviaRm4pXFBG+W1Th3+L4
UKzqVj7GAm3Bc8ol501uzXcI+3sm8rwIPbP3nkjuXSDrHF2RnVH6is46DxBEpLvE3q9jYobQDUUW
R7UWJhry3Acg5yPzPnReCWka3x9qnhm5qOjLba4wr7zvV8+s8kzDRneY+vid7dMc7RClXnt3H2wW
7+TBjcqGlC9XCgsNEL7w++Kavr9hvTWdNcYPLCBemALg2Js84czjWXNsEi6EPzOIRBaK9i7kfdkH
IYiKzMy6V21ymQy5iAKuRLMmmlcavkVWkeWqUVBcTpz3inqTWbsngHSm7iQ5bwMqlnOMyWBJu5eL
gok9pdlrp5RIJ3oH8ngetW4WhSKhgRzDHSoeah4dkxT1opKsOn7xlivogJwZe+SySYe0wr+y3joC
i249HSp0nLrejMmEJiPJGOylWmAQJ+y8/aArJ+0vkSlYxN6lTs50gEi8/0qu8CPMQT/DqibHNlgd
e81VHW7UsEJqBMiSrP+2qVxmUCIZvscAVr2Kh42KTFEuQ4PDuRE13hYpW9l+r/KU0uyy5oCQNx6n
uWyWlKGBTIEwoZVJvqzZeKKogtYwj6gVQNJTyeBfEfhivC58U+LehroCAh+wdkAt3gw0wQ4nA9QZ
N1eGKmfovuAoga8EHbKspVyBTga8L+7hxymPc66jsHeWmF0nxGd06RvL7wM4a4vg8Kf3fwlbEvPc
9BoRH5vZ6ineKRB+CHscGA10B8UqmYElhlaXCyIxtW3AYkwyowP4myFSRIu7+0wN1LCf6TOV6GiW
EVp0zQE2wJyETxHpuq3JO85NFuwxkh/BWhGz2qN/uwSn+Oo0t5X58FVvowIQ1ZbPtOVtNrx3gf8a
CDtHbw7xDwtCI5rKlpDudR6dAkIan0WWfdnevfdpTaHbTUebvEAtWEYEWxOAyDtHUZmRsu8EqKsC
bmujqUKFd4Nry1sCT1HydezrjCpNinb3NtD4n+lp8k+aBkfWQ51IiFJ58BnegK4Vb+WbsVX2AJ6g
gmwDH4TAWO8YrFqMaf90dGpquhltetdfqB9c7wduvdOvAh7wPbW/pnSVcnH1ZqbWu9IAQTMhYSHN
R3ksaZYSOh6qSC/SJQnL0N2ZqROYsli4sK3NKHGtn6dnxv6F09ha5CH0FuonQGS3NNqsFlTakxwo
vEVxq2q2BfxG7AG+xY3aeZ1dNBbuy51Tyh5NPhxgV5VzW3DPAxterV4tw8aqumrx0WRRIBW8zV+R
Fkw6euiRsfnoywyN4AlxYFfC+zqnhGnR5AEQ8Y/xo2whAxMu5z9CU5q9S1ZyYaL8iJ9yY/44qIaH
t3M9OzXn0zdmJ3dLtF3smPaNb1GjiqbqBmIssic/H79A28tvjeaU/OXQMBCdM+JPWhrnfrNTDdcT
gJchx5xfugKANynxt/F2RPWNej/oRwrWnXfm3pLyEj8C/xaAr3Mxe8fFK20MywzcgRegUgeA03IN
Wgi69EuQgx7cGgVsGhYZre6hFpMWUh6baa/E2jqie8+uULkdLk8YSpAu+ajMDZTmfWX17Tuz1DgI
bLnqyAjBXR8ticduujzGXJQJohgkqr3dhGbFBZFcdPWKuBkiOd2ugxmDTNOHB7WpuMWSvJE7mSLP
32PICckcwu+TkDAkRDYsROKxVMPD7e4aBvjdE+o85yGS5yRbWSa+BXllF2Wx1fF3RmN/pxakJYDE
iHdta508vT1JJvYFiOP1zk13vYuv0Mwq1u3tVkZbKH4Ucf2LCec/TM92SE/vSXbiVZJ1Vg3vTF0y
4WBdKvbwsSUoDQFgkKDo7VkDLwxtCia4OKpXoC/MxHrvLRM/LYurzcquwY6qk6PQG5hI9YrQnNzA
VQDRAHWc48ldr/09xav97Ff3JHi1IZ9AGAluH1AbZnO/Ts1z8agrCm8HcxpbZC/oqyRC+Jdjr05t
kmG1B6rLrWDL+JQDCGdxn7pnXpsjkYxDT9G0K6h+UYCZzppiF1YxTBONs9GRoA66fgOA1GfOXH/E
bQ5B/p3bVQTivE9wUauv5XHUYBuRGhOjcpdmAXPbLJU6NRBSY90GXp13iyyjGbcGzdmLHxMCZzIZ
elMAVgaochLtqnaG2BiiMAE0T81AcDKhQQAhEpCIuRnwho3s0JkJPlICkOEu18Cv+2WzZ3A6Mh2O
GRVleYtru5iDDYLGQDsHVyhTNez5t8dUlWrN/ywa/SfkKVzHmoyNyyGqZZG6CXmX1pZm99j7zjPh
sMIljXRcoD/8mz7uQDHQF7Bcz4SdvKeFzO2cFL81sic+DZxhBuBJ7ZDWRKSj5hfjBw1tKTJ/Og+M
yMouRwD6CHs+W/ls3YAzXla9SvL2N6OpUT7Y1cFlu/Pm6I5Yx1KV/JTcZkyaC/husWC9a/pBj+eH
B/gpKB7Mmdw3ECuedzYTGrY6ncTBvYQHIGFq8BQ1g7qtPGBSpOXP7L49gv5Pnfi9B3j3wp2N8sj2
3akwZl8PajXQCMYr7WJy82r5rQOlGN+tbr1gHFBV9LXKsY4VvWqe3Ko+ASiPU4Sgx7s8XkeNHd4P
7nqFv24OdsyYe4ZpCURM5xPsnCfU5cKaPzDCY7G3iJ8IPwG/1onda0hqFUBHHkJaGNLYY7xoDnkH
1cwfUEODVjqsAUaWJ0v6m3faoPTqv4WF0bmxRT7oSW9HFNMdHG+s3oe2DQWWKrj43/j7izMPvJAw
Xhs1yQ0Hj558a/b9OkiTyhNzqtIHOTreMZUzHcZ/5DIq+4K7zllIn3dXcvZRC4e0OprnH/o1b8l0
3DotlGMJr/wdlGWNuFueyunxFm6mx0hI1kz6Jt3akkK56p7+Xh2cQjbUTo1oAzVE1UiwG7Z4Ix/c
RK6YsmCF8/sBRqC3Z0xrUKdIVZ6JQVPtSXpdzFCQw/rB3S5fIP0ijrUJ9pM1qSiSHRyxJCSLhQg9
vXC/XK9pZ/JDBXX4Yx+/0SHWvtDO/iTzYDd5yn/muLFe6WPn9CYn6Jf7zuSASCbEjugcfhDYegGT
mLacNGBKO4REigR0hrhFXK1WBfnuejvj7i0bW1oKQBojdWBFC9PdERMCbbWfb1qRfSac0JzLA+G7
ZxTelHucZ9uZoJk9JcTGeaIiPbg0rUe2hqC+l3XOV0IOha/b2Z//memlDIAtmPhfgOfDg0o3HsEt
eyPk5NMK29HT3Y7UjLnSVpaiGdoj9ELSpaBw3hJ80UemN7cbbLdWPkN2NtKi4WQQbVemFP/OQloL
i+UEPsvTucFBm6BS1jvvYMPAaZUSClpBnNZXDzoJ7jrLPUebqQ7lIYB2tAxfPB+vySHNoDsHEfR7
eSc0wyJ+zdGSgdjKb6iTRF1Z9E/M7wOiiCu3WbTItpRBMxguEOrRMTi2nQMm9p5Big49A3+AtLRo
yQaa4Acd/aJB2/u41K3zM/Nuf3Y09VUJyzTm4dSnkLrA0aQdBFlDEhVWJUTdHhPiIus3RoeFBn+v
VJOU68BDc3uFrj7onKZNxq1hUzOC25XkloVA7NvXqJq8U7ItaaUekT8peU/K3DEkDbxWYVFZgOSC
C8fM5vE7wqEwGMMEDm9uKoPbjbwUfQn3wQcFjREF6qpvSHehUnNH7v4FBpXkZcDcZkNzYoIDwIkF
n2zEQqTQiGfQhbajsIG12pNqa54GkrfPaK+SdkId6k3uXi8P0fKTthWi7tMFSA/eW4BtutCMTyOB
HMwZznx0cF0gSjK0wZkonBnQw8ZQoT5gvJcDTeccZPwphBT6sMqcz/ZQeRLyIEjynqmBiPFf99YM
fzfLvFkP/IxQFIJepC911h7fQcrr4uKSX/Trs7l3ZYWZfsUeMbMZX/yAsXs7edEqQimHWFlj60FT
cKQTVkcd0WyLm8U6t3sQlxrOZnX31uOTW4+Nk90CczPteoy+sW0gUbWhj3UZPeLm5NytfttMJ9fY
RPXZZGf9rhkH23tMmNoP1N0Nv9w9uajXmDYz3ogs0nKd1AZmXOMnPRZ8CCmoe509qO/3MHeJN5Oz
84re3cvFmt9sc3ZfmPF5uls9d0gI1shWCaTunQFHdiVspV7BtH7db128Ouphv0ZUXjzcVv8jSS3J
4xzGm4Tzwr1JRJmnJnIhFUm02TEkQrMckcN6Ws+tN1C41WPQ8OfY+7ityD72nnsPGYz6xz6kb6cV
bZKGwWeqbIPGLXq4b+c2OYUAhKVuDURgQavcuPuasG5wkv3dwjcWAStQJdbi+uc2JBaTx8VqU8c0
x3WHT0jfsU5ytp8wBIrU+IY2EPsRCKFTdc1gPpaqMGkQX4DzSPhuSGrGIlkJ4JZf7NU9vsnl5IIq
rxHTmotKoEfcwPPBdfcWDFLGNdiykAaTfxpOHDjS+/7O5rwg7kOCC96cC3gCo/f86MrCoUhVRlbd
PYfHdVwec6b4nMEwrxGKxDIDcV82Emzk9hNHYQQEPDxxgc/eyZ5pZnnVYpDROQE1qckCAnS3/65t
DX4hQRvTkGrX6G7Iy4IsnA5QM7mXpcJEPHlGmLqgso6RBnMyN1LdBgIG7PffyvT4i0AVLiockFJu
AcL33qvzuNlX961MvLmO7yvUwA9c1FJ3/3vh0oK3Axiwi4jGA1b5FxVV7QpfaaXESqCATLny/n50
9vH9oTbJOELZFK82/Fq4fBArnxQw5oTfHlA9e9dEVeA/a1/oM7+Aba4sQlQH4yrlveBXQOYhgnyP
rtEDqywY5LC2tqhxU1I+qX9ohtPZaBfukwxDZwji1O4haLk3ZkcZDz5YqstI7bmiOWSKvVV5Er1Y
lI2CNIc2ZEVcOD0ECYuz04obDNJo7KuFSgrWJ1/hcXQuR1vOi5ZLjfx1sGoQuFq0tZsd3KfgMCEy
6ov7pWJKZ+wNOXHo006+lEoND9DDkOWm+DPZ1zciSQWFP5iLdf/qGP65o26AKA47DjwQH3VTIYzr
NBJrg4vLBeYghBYlB6ajCm128loHP/8Vd0GF2p6fkzh9XxsdNFAwjsfHV02zle55k9q7NYt+p32v
uQQrqnYa2oitWjKGujOw3skhHqpLQhnFZ4bFLoLCSOdjFd1Qmex9UPw4O1fv6jHt4nyw3Hvws7kn
oU7EMPkMZB78CwGeQHniWpK6ka/crLuHhnsTnoS62pMnfdyXXYR357mgEXt2zs5P0tlUcTKyz+Eu
gV1icHkubp2GP/IKYY0+z48Zzt19ljsDNVrfwXNCi5E24zpeMyuo/eAgaXXwGQC2iaUObAb7FAny
39GiXWvA2TvZt9FxcPH338atxrcHNu1BBlRHb6/O0LlBX7fJTGrdvztn9GWOYXlqRAaBK/9rogOg
pzLU8fV3/Yt/iaqM1aKu4NOFvAYt3hX6z3adpzz5G0ahd67eB15qnar39ip2yz+GTYRrOHD4dPI4
aUIhBWdZFsCmTD2hU/mQNar7b3lBIORIeiD52Ohu4dxt0TvVn2LRVfESNxMpWFY68nfVXMerffTr
wekHSRmiDSv/DG5qtDfd6pkjr8y+017BEMAD83VnVMrEXaA+mjCQw+DFkC5WLMBZ+kvuDJZ0PaBe
3PqhAaMMt8nusT9HxbWelMOic1+U4j3861VzUJrlF8f0G9MKV28dlJncP3ZetukzE6W1ZlXSEISi
njRKVq60DsIMHih1UL859u6EVwZVkVDHBuE4XhMO6zTy8EALe9A1mCLMrUw9xyH0QyPihHZffdYQ
CdgYO5fuFTrHlStzhxCbx6f2ISj8SlpPUDIGoKGdntQxKZMdDlel/5FdKcNFHYIzvYNtgiCfqHD1
LpOyyjfEUVAH4IiRxF4uvlTt4LYvvI2ZDuy3um/wqi0digIhWsgjkN1AV/zq7J2azhNCwJaGN4PZ
JHZSYJSlNN1hZ7wK+izBclZ4LNuwmeSDZgprM3y2V2IEjBk+apucYvV5d+6cfjfOZMENJDdThgEl
gy3s3wF+NI1wgVgEyJthak0BBXYEzaNfSjcYK6rJJL/Wow+1RmWekrDasixQ/FChm8bAHHUB4GJG
xMCFlO8Caj9YUqBSvoDUf4CegJu1tyUnz2i2qP+xBxnf+bV4DQqOGP3GPrfvbXbj2tp2GQH3T0vU
0ON7e43InBrKlR5aARv7UHP2k0rvCAnBPy2eJ/yvHvg7rYffPjotKC651Pt34fZ3h94L4kAwdDCQ
foF/qzd+Wtzpn4Bk1DkEgxta9LsNx93nrwzBjoai+qDigGZHWVp/gi1cuEpQyY5kgUXE5pic8CTx
N1C9oITLX2l4jIuoNdn2CVdoQmfbZeOHqG0hlKbdt40BGgHTIdj4VHOUvzvvATrqIad1asMIetC4
dD9MdoP9EGnL4btrUkpId6vaqxqMeRzaAIfOYQKcBX9aU1cuJg+bLAVzS9Mzmi4ocTv1lPIWn1gx
jhX55YPJtm06teEmI26PwDP989NG2njhT27Q5I/h25u4987T2YyRHYELc7Dmg1r3NH568t40+ggi
70HUTrxuHjd6AJVootHv7mtUN+fEPkdQSLnmuabPmXTiRudB6UAmV+01HID1qY7Eq2OibJxXNan8
sxvPu42FoqIEah9uaUaqeHPzh8w2Xgx0EqM8atjJx8/DbafW3YwvLigFLWBrQYZoPaKcdJbxR/So
lvCOe2dn8ewR/QuOqh5prlV0Pn0eXBr3SqNdu4HQyrgKu3hxIpD7HDTVcKKjiqftSnD6xLGB+BS/
XXBTCJgENhWbdAk1PM34EdNAXPQjQJE1rLTvOUeTpMbvREYNZLzsid402PAdMp9tjxBE+MU84zKL
yPhP39j8ss8drnCSbNplp+Ki2kEwz1Gu+K06L/8ZGlXfjs5esv2rNO3k190hd/FBVKEKqeiIaYT1
m7AVBkmjK7osd8tNbnY0cfnoO4v+Zhcm09ERd41SH1GGhwamX/bBAgcthnevHj+iIpzDpJqab5uE
/G7YKMTxX9SAr29vnWwBPvyqB8cqR7nHnbNNOy/OX+/j8kdiIzLu2ym3HSb9kuOboR0GHODZMiGg
DsmQNf/NHnLA6RwQG809uwPJijAQCp0HFCRmB3Tbb4g+M/pCkaxyxPpxo4ObHMEjaLt2n4je1Kbo
E3XcH1jlnBheCZFIEnoIrek+pnGguuLu+Mwkp8t5iS4+c6PWspOHH5/CkB4RQzI/Pwjl/TBYMZm8
vY+uRkO1yikAMb4EFVVaJ6L7XXg3UtzkBtT14AjQzxhXC4lTQxV3w30sRdElEHKqE23IPCZrC6JJ
J/W5GOofd+nh40INegwmwGHFy58dn5ftLFSe+lBSmoyyISeseCpSbEZfSC2pW5jJB129JE0TDjcc
vKD/s92a7iuDQQZYsKy2ZnCuqYfVPcJl0E+1wYktpHeLRU8iAw97xxWZw03jsveO0xpbUHUpgn+E
AR7Lxf3B11asBjNT9a1p2iz7Cj0qJJvU3ipyIBhD0tU8dDMUOoO6ecqd1UmrJ9KfYsoownHLu12a
KkBclsZNYAhrLqMB/QsYWH7etJxsmsY0bnYOxAqySjSyCCJc+jZSb0uFRtYQrZpuN+N7wG2C4OIG
69O38B2NmQkBTkGYLGX0iIyPFcAQFC1lLG6W6cTqWPaA8Sey0FdqjogIh0DObHdPaCYqO1p+OUTc
B5ubjAdFQ21zEBvnklunoNYjooAiuSCgklLICdEhcBOJi8ZcWJ/6tHpRM+CW8WbyPuK+hEABXvrz
SPlAAcHJxkWCP6mrJComTRMdsvggkKUuzTL3ifuyxNLOuQT6F1kHUGsQaIglL+72hV4XgzFMCZD6
Y35Dro7g5GPwatCEUwkKw0IjNcz24F2lWY4pidL3vk2nyhCEZIiPoIJzE46xr2S8hXLMyhjhOM8K
8nFYupzgwFyqJJoghAUcYYAFum8KnlePLUeQkmrWb4KyEPNlg684NLwum3nlAG0xCWt9XOvlGhHi
3iWGjaK6Lz+5L64RzwOq7g7NFbwBIoNmiVwXDgjuKx70egI9GmFvWXc3kCPwypwfwIcYsEnVMOSu
9y4UN/6uTZeQrYvbHlOGOTgywYbdT3uaM02XnEiTcn/4X6rLqJGBymROcSn4JusiP0efs4zFCGCO
agVuj8zcS7ZHfwLEidfkZgHWN8cn1lk1YpqAsSD4BpFoNnUQenqf9Lc5ADrlFcltNJOinpyuSt1T
1TLp7FvASGLM3SOTQZNeyTNhWhoh6iNiXSmtATHr5x6yOb74xyoTjk5Ed176QXCQ0Z7Ze0zXIIgE
SbEta7a/Sk9SyCJt0UGBkyphhz/U6rA/B1qAe9I5I3Jk41lJH+Qeab6naUPizIH4pswu9AVJyDZa
3RJJ+Mt++z6uEX7Z7gX9+Uy5G65MOL4/etnVF4pgojAL0quv4+wOYYdyW7s28PA7jio4q8OKOM/o
3vtiRR1KDFeJDpBxYVWaEQ4g/tYnn0mNG35G8jIx7OTpPFxT+l9sReTfKFIMu/SmVRLNCfWewRHP
+O7J6N5opljefXzsT2k/5TDTne2H3nMT7tVu+BqKUvCBeKEZ/+eWpL6RY9y9ZkguxI/aXhABeuDC
mmZEFbYyGRJOwpR50jCJWMij++DYu/co3qzzz5N7FX84+6A7rkhC6HnBg0FM4e3Q0mRBPqC2qeLJ
7f3Lyr7sQoIuC6zdfMYbsArTPrYAYYuKP+3/9cnxUcNB8GN66AHY1hcN08l3kbHYj3fcAcf8e3OP
6vTk7l/hmz3T2yVP/TputCS59k3IpmAJJVoqMisdj512DFbEJVqxEElEqJxQojh4WavdHD8IOCge
t5KXgSrm3V8PKEeob70bi8O5j2ruZnrrbffRfVzP/W3S2jF5T1/Ru2MKQSpdcylPaMjRSEHt36eh
ZoJt7VCNdN88Uovm7TdGMtiTJDv6QyFMUamgPFmY6KJwUJR9QC9Kmrj4TtweE9NjFkj1QBeGCWUR
80xNZpSH1xK8X+ow+oWAWQdqH0UottMFBRNYXJ7x9jbD+kJVEM4+TBMUif58VhguQY+R84Q2J3Rk
mNIIqjDtQtdxG2Q4yE90+i51bC/U1piQMc7x1Nhl62xDzxCiffj+44/m2upgnEKtt1wsOYg5dkD2
AXZ2oJMH1u2G9fQY7KCL1OhAorTJgQahjihDerLkKFx7Vtph4gMZXvCMprPLWnYlhTvAaPIPZ0wp
Nvodq2Ap6ujCPrQgW2YeSR4tJfAUHddNTr51dgh6CnRbKjEgGae6hCwXFO0CizRiEb1/BmJQp5MD
AQqoDQsLmrrd9CpuQk75o3j8jx1+8mGcH6j5Sfc0DifKgAYNJOc3g9kFA0xcVOGQ9KuYreak8VOM
aEC0j0CF8EZVqU49pnRfjPD1Fl/FHQ+ODKOXjKYDYdJoZfyJk4cbwdwWTgcG0HrXSv0JbwcxMven
w4GpAUc8UojaJERmXwN8DR28bMkJ45a8Dm0KJDfJFLtd9ZQ23SGFwvKbHGh7ze4NPJ81Ty2K8lf5
gcFWuLYlcIb3eAZ7uGsCM1yIBMb0OC6Qe3pgu/RenTpFAui4QEHKybFuo9J2HxuUY8TLlgydtJ7E
eRfKgwAjUn8DvA98VKCQQzxm+c06To7BG7YJFG/BoEc02uo95Bi9fbsUNBj3REkqPcsLumeGyC56
2y608/5JDgrEeKx+0yPGvzfD+jSXx2CjsP135k9E+4aNpIQ9p8jiqED3aNMrpJs0dM2wgtg2hHUc
N5knbQ0rBEf+FYcqJFH+8DmDcAWtJRAg9eboIkyENICNsE56XrGZBPjUnM1os9wt70yG1bEUQ5Hp
4pUCyN5wzjdcz9OwNK0SokXeZkQdzI88k9xNSy/7Eka5s3OOQ3E5318GPZgDHHFt8CeRgJ463qS3
6ZWIzY7PwRUofuG5i2D6NJ1q9Fx9h+w5asSUnnHPpE98ZB5xRgL9b2xC/zVZOJ+C6TRWk+hbT26d
iu23DcmRjgwle1yeAQaguaqf2K0AVST00pnqIgLAvgQ/Zyzv7RcTFBGHWPsRKe8rpMkw9DTw1asx
FQxIjYzpr/o8ii1Sl/qE/2TQz2SuAEzQTHWiN6JqVI4afXxr++/IwL5ZfqKHxe2nhJxyk5hd4o5r
RazxR21hSCpJ0JeHB7jvcW0gI9yh8O5CBNCIWlOOQRLiaM/81gf8Xjmdeik5Ir5YP2EdA4mJgtnd
xyWwTUqQkLBF6qkMHQw4oUgF3lX9We0JHTUxeipIy2rUtA3nlTY7TMcOd201ZrZhs/tw96FCnvL+
q0NeNe+c2ss1QicU3qFmihfKeFv8n9MxbnQLrK1O3LV420GPu9E5TtdkfF+mnyfzNRj1JGAtPbr/
9kAYOzJveWHQqEIVCUbniAItBvZJyTf903idXB17wEBOhTmobZX+zz6Uocq+U+2acbl7nVJrYzFP
mWj4H6aZX6kRv1KoT790k+Zr69OX+fCFyls2xIfgRlcUmpFmk7DMCrCl94VqvntXIGGcb0rf+kNp
Bp0RxWcB3aCMYNEFBVqj10o0nq/RRZhGQrVzcnIawozOkf4FRQTGLTcPWtWYC9NeF+ItHijJOKg8
Pk/hgtCsJwQP134hE9JuESwKjYMmpF6dKTNOgJS3ke15yxBdHwx2srJ5pstEzyKmTTFq9h6MumvO
q/oDDyqPMV6b4J2eCIcpueWntQPDQEIIXzWfXOMyIRlVvUmJhPEWGM8Iv45E3+mNFtiQaJ4LbgDT
i/g8BSmVIOeSOgb/PLzODkNzwJf4dTr7HpmWh4gmqqCXFOnv4GZf0pd/s0f05vwmVj9S8AT58o/e
IRq8YsYqLQZwBUpULfJUjdQoVzW+DyuwQ77ZUhSVLn0FJAB5ERTjo1JU9ZKqcwOiTtTqq/hF50rz
40U7VLD+Ibj+CL7Cc+RHy/1EnU4nntsBCZKWhMpemT3N4GtzrdXcgosDUw2GAyCZrmE+SqkkSfPp
TIZDHcwqudV3Rqf47lJ0CrFT+Qg1TFj33FOFN0fLDH38EDyJNn/NAkHTtdL9xn76j+IZKOtfLNQ9
LtwSBxm70eXcPa1qVIUc4+BVGhfzfxK396GRKgt1tZtxOFvQat2Bv29D4fA0e3lFyBfQEeieUOPy
Ogsw5iL00TRR9oGUBAuIslH0h22E0BRx2FEdrkRDyEnKEoP71lSSQ9uyx7+i6ASDCxKW+KVkb9Qj
VcjHVVp9shcSJ14Rfgvbivzqa3xJvOcMV4ASZR16ejSFbYYYHKKDTbuWc87o4NGslMZ+6lQa67iW
yHxIud/Lkyjevyd7ESr1EqooH8T4L2e8xdkh+ukBijBbQ1/q3W3hqwnI0OcTQKDNp+3CTiGrIoFV
Na3F/AVMYgqV77NBoiS50MuRg34PjKNFjUPywY3VHWbqQ5KZ+G5Y/cIrBoeYqS2aJBoIewY5oraF
/s+M1r8xJil6j5W96Jj5OPdE3haAFHpnxy940X1SweivHIvgOds+w+bxvx2vD4PtLLOOahxiZskX
uax42qrBhcX8IzOTuGI/hkn1yYEaR+93CFGFX3m72Udsj68bvZogLX4obiw8py8JxV+kujqCCUR7
Eovo3pc1DqU9uZdGQFTT8/Yh7XPKcctUURaZwTiUVOM1JjSPDkNxSGS0oRZyxTG921Dd1GYkQEcX
Uh9e+azwtj1u0G/EBhIzOHnvpMYUlL4gKbEFv3QHEeU0pSKIIPsw/4MgDhN9FU7MvXv1DQjE+ptw
I76Id6Izsn15huFyyIVECYszDvJNK8PzvnhZ99EGLYxMcZM03YVmOrmeWQAKsQIQsVsiPC41iiqC
NUsFxGO71HcyTKaYDHgr7enZlaWwPo34e/czr8pdonUb/0fSmTUpqgVB+BcRoaAIr+wgoGi7vhAu
rYgrboi/fr7qiblzZ+tWhHPqVGVlZUInfd+4LCx5ZBf9iMQHeDfLjNX3x6aQcVaBcZnlyZ5HOOcX
8Pv2DG8i3uv1V/bCqIas1QtU0k7ogrgvy2DqWpu9gV2m5xFc9OLNam/RRIVOoqCr8koanODOyy8X
eOWQwQxlLHY/mBBCfxbMXzD6X5Cm3Os4OqASZscAgh8M054ceTOso4MW7ox7v3K0hI4x+18EiP6i
XoCLJrdJluoIRQ3BOdv2Zyqpvpz24LEhnOs+naw452i+uD3At0An2C9qx31Rd5/DhQbu+/KeTIff
g074K7FJ8B5qALriDO3K0ud8DFpgsssPNHNa4jB04KGJw3MILRuuypfU4klCIYekHv6eeb54bx/t
q8yLV4m25nnuCdXyueWSR8LvQVAOa2G67NwvLhaiGed5N9HjPQ1CqvESd8hX/Jw2nCct0vG2q3qk
FVQMnF+RHPnCS0HUMHdapaNjW+Cef+Fmf8miriCkcOW/TMN1GZTjLKjS+us/2c3BN2ZD0PYsx+dl
4Z0nNPeRgJu0SGjHZ2KxuEmC+Qr+y/VytDwxkPwQDGPj5ztqDYnPE5CqtRCCadgXBw9IEJ8gJOAA
iVsLTMQXx78h7MKD8zU7cmHEiL/VLecGp8G7nw+riTAm1xeWfndW2S30bxkZ2we1ixMcI++WxtFK
b9HkfORkkjiQNRBJlmcYa3+sPpgctvH73l5HB8NBttA5/1YiG7muR+1Y6BOCCgIY7hnhMkkmZc2z
ifs9oiswOBAIK2gfMYhBS6nPZthnTLQc9vY1uR/QlTgn3BOylRSsjKcFaW99wE98z1HFdGG/3bJe
S+gDzKZJYd1BYbJnK3ebs7Wc3QN9SFYrsK/APqPf+ElP1Y1Baoldf8ivHxqxQM0yTf6nMjW+brqu
AO0fopqPGIIM5FGxi3UobDofqt/QCKuyL3dVRa5A4EgUY+DMc7ewEHYujX3lj5XDwc7g/xGqImvb
Kq5BcXNglQJ8cDE0Mp/Wgwk+UWVAOO+R6Ss5kS6Lr6SvDbuo5ZnLu9u2SVrhYVGh5kHbx8GANSrO
NQ8+bKAxDLkApf3pAgMsyA0BCeFlslSZIll0KRS3XKhQqflX/G5J0Y7Q3oTbflHsA7dXL9lExKKl
QbuUD0rWIBJZH+u2LncdDHRQsvv9rRc0/3hTGn0MGkDtxDhCVEzA6+Ems/2RnvfptEU5BMQOIWGz
uIzgnPy9kuhk6uDisLYHYm8lnJE2O/kbIHtz/dgsF6BoST/BW4/2q3QagL/lk0OQjQ8DBlPWgjtV
JQ3ZKJ0957ckOfahl4GnuM81aTRLS/rE4oII+I4FL0D58FfFt5T7KWnW0f+uWXRypWsmuMiqZWgj
/D7IZcRr6tPnruVDcyZjMpyNDK9Z+s89uOAvOaTrkse9CTkR8F9zocg50aJyS0gbpLHfSNoAhC46
kv19x2ltySCJ07n97lkv8DneSGgjT+hoJuEAhvHHLqaaLJIOlDVZNSw5/sQesx8LLvdoDYt1Hj/l
6tXwOteWj6s1pANA73COmJ586dfugGNAkODNteTNpxSP288N8+AnJfYSzyQi+SAfE65OeDFh0gD5
jCXGIbaD90b8S19OSSL8cGCkeLQp91b9wjvl5R1CdaMs/4qk8L4qU3Fe0vxmc9q1XhZv0WwLNLxL
l2sDGFjLJ2+7zFhc30xj9tx9/PVpZ1wshb5p7dXzjlxAu3YOP4dhzTkUmhlcGHp9tXegBqSC949h
NzOXjKkAhjEooUzgBJ+Z93na1abb6VMOditPHUAPvFuvTefFt/Yy1k98gSy5eTG+Nadtpm/M7Bg+
XhwGNeMvyRUiJIkDZLPszvehk924j41C+2F5wodnso8PcUFiTLv27D7vFt1FJRHSoz6+Q4/hfEen
AdEUdBiuTEOS3nQtve3U6lTpePJ7fAEgs1+H9CR5RB+APPSMz84HFBlgnokzvGj3rtaB1+7S0DnK
yXImyas87eO+dYf7yDjOB/D+4xYMk1eOMmm20uUVdY6LNTkj0bDaD10INXQQFSTq3m48CteShclE
hWS8bBdJW5CXtKEHX5lHWHGzDE5hsqwtgGINJ9V0WDjd5ZdRSC7MqubF9IQzBXTNxHhh5xJVmt1o
Nr0RfGg1ew9xCKgQiqvKIunMobZgSEN+kbajoxK9DSoquGTNy+YG36btxnoA+6qYdPGAv7vrw8Dj
64HmcSwfo4fOfzEqRpUK2L5fqF43esTvqUGeQLbwdbsQhyzp8jNBaNdhqs+rUPEPizquhm/wNt0q
RschHinxvmPn816EJUx8Se9fW71aqzL4uO2d6qH04jynHWa259Aw8/kt1b09oLHT2+X4klydlgx0
n4dsINhKT3B7WkSqg0NDPSj65skyWJFxm272BWeS9Du9DvGT0Flqlnv9+bo6Fh26h6UsIv572+jf
RqeLoyCwAoI4o9k/JD7X3gNlgpNVrOhan1ayx1jq0PLCC909CiwqXu+7O/wcQ25/48HxCWe1c/3r
Es96yYPfYvDl6wNMnD2d73tCbThNH84+5hUOVKIsjo+tLFm3jzmrmoXGb+v/SAVr+LX5NjZb6DE3
xi+PKD7mi5RzH5oue+fATrHaPfubakvTdE+szzFxsg97iO7LxX5SPDEQ43+p8k0EYEubua9bf89o
HkxfiVVdIryWtjhu9JhBs4Xu8P09prULzh0as6VFunzr00UkFpj0OGuK6u7JfWMlY+WgIU5n0BkU
8CT2b2KPMplhNAb63Rn0lvsXNWi5MtmD+YD1O1YSKc6Fo8jaQ7ZmR1t8H/u4SpeKq4H0+Z+om/H/
HVYnISu2m7EtW/Mz5BIQtL8VTBAo0qtq7bnnFdsvvE1Zq1faGglfAw+YFZsP+A7Dit8X9tcH0wbQ
7Laa6RtcWLyh5VU2sqKU0G5cxUoZ3m66XVOf8tKIwx9XdDoRtb7gFcnQvUtfgr6ByOmKwVUnUjaN
fVh9nGd8XR1XLx552uE5USuU4IqIkI4kNxpQY4rXkzoSPx9mP8WCjCFwMeSU8k5GGi/xDSj5MaXR
cAbRMAlplrKBROb3kCI3fBn7kTJabAf2Hh1V7Mworqdq9JRWD5a32Y22oJTKYnYLO9TDZIv+243G
iZ614PDPX7tTfJ6epVeIzIfTlouHef/3l1YH0h89OuRgpsJfBVu93uGA5bgJtQiHh/C9QY9l2S0w
NqBlU5YObj6JFt4Eqy0xkeiMtGEnxRQp0V3dbS+qGRjyfr3tITjTHd5KV9Pj0n7Xfmeki9UDjgP0
DYF5dRJY1Bymzh3V+jIG7oZmjgdCpg2k6uqQDxLlQIf1REP8H8j1MC3J87q0IDuJqJoYGd7EqHnI
574BMQgVKJ/g6Ju1fNDbORPpl7iLt5pw3cT37LFDAWNOu8957FA1wUurt3cOBhYTMIaRTWnEYM15
7QR/bmU0peLv5u2VuHeh/ojaGgKRCSUhuxHEANkpDEsfrsYj3kIWo60mHDkxLNAwLUWdbCPWBTwK
hPnEnQAcbjTvAY+csaYknJ5XR5jSsh5u/Hg7yhjcRFQG7ng69zadqDdvpofRFwMh3l244z+/1uxi
qdhheGJSB7w5iz+cK5DR6YrbBbGJOZv4yqTNy7lRtWlEJ8PKN4Tpa2wuZ2BA6zXrh0AFnqxm0loR
w2ixv4AYw2gtQxYnn6ciywzxEEiHyORyXaew5DUskCGG7+4oJVRUtopo6dPfyJDso1uI2iBU62/8
iasH8v0PIT+Do8iIEx+ZAl5KcQwFaDDCu7NrCl72AVCN1CgcOqg1P8OaYwgO5wHP5aGMmjxcnOqo
8yF22msOxj7TlRSrpJ+LNiAIRPa2SqOmAzlwekyZdWYEg6fTFQXF9TlaS0/gPGIo2mtvpH8ukM+D
mgWZTlf6AvJkUQEDtWgQHfOLYXd+To3oNjwNnzF2oZti+FF5Se8wkklkZgG5KNlvua/vGsb+hFZP
e0qIDgL6CyxmDoQCegnl/T58C9bR0hNos6G5evhHAuHzZXOcSodHpFJ+imEOXCZU9e7c3NwYx/+C
SqmO+Ny1XzIJyjM7ro7k9H+/vXMmZnph8+vHa+fRE/KFfZyWobZ57A4nq5W73ydziTIoSSP0Hn/n
hBrhhtKgp25nEVLrZuU9VDOFZJy/2ly69gfKPYdRq9/y8YBp7N7LupXOvWu/IfzXzmfTuvk5bTiq
6McoZ+y15xwu/omqHq4iE6lVUinDD3qS5B21czTsy6evnoFEGAHKo0rvY63i30VNBAkFzdY2+y4+
YPbHJFB27sRL85Z8e4hH8MJzQqoaCY1SP6EAi/GXbFg+wwnermU8OC3dAkaipRw9I7meffrFOBsm
fZoqtiF7lPKdcxohdwR/wRVG0Eip/6g7lwreMoLUg72Oz1xQCqrNABjt2NI+Qc572OOsV9M2E8sV
xivWB5iwmIrhyoQhE/5GgvZ14IWHztYMuLbaSBX2hXO4e1A791MV9Zvpe1OLjyCjttm7HT9Nq//V
3Gl3fN0ZZXDdsWequZo1dLmJMKVmPzvudZUT0Ongi9rEoBbPN1FolLbxRv15Isdxsv1asrqr4S9U
7ls4O63eCPUJ+V42LZDszpRY8TOC0VKTY51W0GwYkkmpKwBL6Y/niFCOBCOGE483M4010NneTxVc
A8IV0bnl68l9rqGEcLCQmARaI4PomFY9/2QmEoR4dw0tesVPd9zzIR/6yQ/yu1ThmIbAGom71lZU
mZ6QMpuICbEWolWiH9b4sv1EZZdRKSisVHf6ltwqrf5o9zwdUcSg4YJO3UEJNzXrMaGZ9LZn+uC9
e8zLR9wcmDrcPNFcGZe7u6sOJL03Bi6GgqLLWrGlYNLS2msiIqo2EL4DaoFz1Lg9lvpFvA3g/Oxp
lgtSf50/vHq42dA8sQ879eNWZv8LDE2RgLYIC52W8DUEkRqDAaNJDyFGRThYIGlIUPvpY6dzSjNn
a6Em8vG0GIhzgKnpfC7Dcmiu8oWosszfgMIQJDi1B1+iCWrQlYNIN3UePBNQmh9pvhALfXrcSYK8
mhLu6XYKkqxxautYnciQMRuXz0YsznGD+VJWAml+Af2oeIPbA2wJt1Vqz/McGIbuDWg//ZwfqAbd
tQKGB0WAKZ59Qg8kQFPtAuIr0ClzqfeZMfzOcshqDAmOQB0fB/GRR8gD7efnQGe6ipkaXC95gkzJ
F86N+p2GDTVaF6YE6/xFoTdVgGl3vYG2kXGd/ei8yr8hA61kK+ag3gnVQiXWFI72Ei1H5F+IYGRc
t7elbVTKOtPa05Ohm2qgtdob3GJcQhv7Od9DMLxb+127CtoEpfn57OY9ccNEnOk83adXiQ/muCIq
7CTVmZf8vUTCkgBS3SXPEdUZeRokOmcYBu0B1p5P+gp3fIltlX69/LWwmmQrsnqZP+ZoP5J69DhF
7RcuRM+FGYO9APzT7r6ht3ObfxftIa1v8pSXpaaFTy/cbg+R8ttqljHpxd8F7rhoTrUs82eL6Jt9
XZtOnkrDIE+p4XDUHE9EQI4pdVaYNELIJ/rkT8QRjwI3wtr8lijhzd6NS/zebtYY1g9GYQyCyW4S
Yer+rtOfjNW+Mbr5hYuT3oVvMIcT7Nfgs6tBYU24zVF5tcUx3TVh0mBzCWgEYAAaN5R2DBldB3yD
z8Yr5zYGw8LsEo1KFOomp+g4yNNuaIpz67TqX3wmOdsh9lTefYKVWYSz2XlwcG7+YawHNGzDe0qt
6KZde4LlnURNaEmOsgh2WY0S3mVy4fqnOs1uw86ycdbMOpgFYhAnnRU22nH2YBOAguK6yZVe19jr
RTe8izEEbayvbt9+O+kWRkP/OCBU37BYu9k4Dy7vvw2kC4Tycvv+y3fekpr7IgMNu/GdrvHutS6u
+NyZw6NhKSg0lh2rWG4NGzEEkJD+bXJCx0CoEohUc6fkubxYBpVYkuauKBVqYWYwKq4ImcJW4ikE
+Pv/Jd7YF4Y5WO9zaATwXA6EvCrob/eD4Dork6z09ZEsPzHHtHcY/8VmoA27w1fQL+jujIT/kL3k
pdVUXfYZjl5d0bv/T3HGwApoADmujDuA7t+Uofq5WJ9Nt7hG9yVYUFmg7RZA7hv3iXg1Lyecli33
fNfnOnGXkoAGo4SeFqsSsgVCfwHaZmrW5pKEuTLO2uG5L8cAn8GyV7XHiQjkqaF8DQp0Ay1nXsSD
sM1mo959S59y9HaL0S1awTFX5yoyk6dE0zhNb/hO9eLDeldkchvvHsMoWNjv4Z2hAwnVQlgn/IuY
E7LFPkNGg4VMeiWznioxFnGzGuO+Lwl5H59Bv7m5uANGnFePfrmsA5YIp9WcLaODWbZZr0/a7kkT
RJEbTf6vBBNaZJeZK9GypFlHLOw4rz5n+eAwaHh7hop91nh09XJ2KS01FRHF7+Y5740/7N4nqa5/
qkOWLVgfA1rCphMVQYMpTEIPBVjcyUn4z1PjG9RdZj3++olfZO0+XosKQM9d4Xvc5ywJbdDK9vR+
B3CFajYYCYfdrnkibSqdNE8RRKQz2nVMaqMuYydVgAMnkhqmw1o8ZZKIMCqG2aQBIS5gRz9muQuH
Z7gneYGuQ7sy3h7XFSkMO4abJZHltSapp3XjbXuOSUPJzSeifd9asoG2L2g+EIfYMxQMpYPZ5/oh
g5gya52VvxIFCGVub8HSYEcMdVLza3ydiburGKAqP5CI1rgg760zgxih9hdOlC3L6dD1sbAblf4X
811X7pv4z+l4TVb93nZr0i1FAIwGKzE4MfGhhdKUijCpitXmhcFRnxG08SfVJkW/CZ9ZPjs7l+V5
XBAJqCz3du/X6J+C7vS7pLMBwXNnp/FKbDlvMKwKEknhPpWJ4twYNa0YI2dbjSTKiqiIfKrc3ck4
8wE2EyHVv9lR41Vhy2FuWiHUJW8qo6NFJCL2FiJeiC18tPhGcYTqiauETZ+2sKeisUoeTNDd8akD
wggL827nfaEyEOhQRBkBmVpXIiF8Pi707J2CjndhPKNNJcdINRv04Kh97AQZttvbu3qdTbfE8gC1
YJyPFadEuYGFSBZVglWIx6gxOqDyWuCfSit6UBNfcG/2D+ySw7hBlYZ1+8ug0t91qU5d0Kk7D/6o
vhwITxukcLhjCtBeREHWwTXhP42bksUThx8pwoWXpA1M9ih5S0UFXbm98YsKPDyhAmeiqowQ2Sqn
J1SgefH+oT3pM95KcwiWi3crSGkMDlKoq0C37EsGWejVjZnoiq4oCpc0q/94NHxhxAiTX0mDldae
jwj5m64v8hR0BumwMJFL9SitNOQ8v8jk6MwgwXRHK4jZ1RTWC/oT+ZA+BF0ZGnbHdVezqilNpTdq
qPQ9tq9J9XunN5ceiZ0pNK9dudHAkEpbpYvZIW47ORigf/q5hZD6yLPSB0gnLK87mE5vLgIJz7i6
uCZYampuPuKkR0GFauTLraZvmsDII7x2MEl3JEu8gOiTX8LvHGAHHjElc/uvPOzRsadarPZCJD1t
xUJe96u0QjbkEOSskdF9yF0dMTA+hQmO4guM2+tIlAVa7mnbdu5hlWpgAOSNZ3rp+4AxDriKZNuo
mMHamwpk1IIY1jCAfYbY2qykBShkOsX8A0vOXAj5JAWDy3XLVN8Nnx7yXHBnkQFF7JzSFCkS8sxL
TCYF35bAIkbl1DfjCvlesnzocJKryMgq29f+Dtld/mH3iursETGnDj0BWoEoFnfhDqC44z43T6+I
tT2FJHDIBp0JerZ0vHlTYcwhj0Xbf8yjXx+SFqfrCIXwLs61Ex0+U4di6uqo78BYsLjYSMwZf4Xl
lAgRSTqRyJhUDDEXXnt9nsga660Zm1pelwVl+UxBkJm+PrzzemKiH1fOUWwHclh2IhNYYXmi8ocv
wUoWyskJap1ohFL8gAMom9cK1AEC+Mjk9D6jEwk6YoLPwAWFcRLALjyyLF10Nh00h1T7+XO5Ia7G
VDekBzLYiEYMiVS+pvEcfxOdmmZ0XHxX91THSZg2t259VwZSPX2xTQczZ9T261bhC966tjufxco8
6jDC2/JKkHMQdvuzJFDApT/aFYw25ji886CzJt15wB08eBIQA9I8zsWGid5bYoamwx/0kUoWvGEY
37zxECFxu0YqBFHC5JZEKSQTOuDNyjHkF3s7LwmOohdNsqKQTL1/r14nELFowzMCukTx+Ufx27YB
SRe23SGUabDW5jEH8h53ExCn0Fo8xZyDGQ3mf7vw87QUiFjYBHzo6BgbsJbRhLClfVPurvMbTB6W
4j3oLa3T7mM/CMGC9tJXeiLsEn4M+7Z6hMaG4Ogctl+3zi37DEu5cSbAmZYZ3UeTIoByhrf1EyUH
LLYdQCLnEYoMxsVVdkZwZ9ys5dQhPYa4/RVH+Yvfg3ob2LHElSESYd7NUkkaAzojsAWu/DE+2otX
LHo20LTohq1osRADov22cZRsAWDhfNzDUKbjDasunJbqaA/PMP2n6hdoQr/67TokU5VkuNUHWJih
V9zlQLy6W6EJ6zKm0VuMOWlKm/NgD1k3T3vhg6dxIWBjTZyIALTkLqffg8f5zrKS01S8QvX0u6jw
hJUNl6/uTg/cBxEGcinQXv+wLkmuUe8+j+VeTMbio4r1WU3a7Co/kouh90wMkB3LeSda4Hvv8ssg
ODwPDi8KH2u895CfhbLhSNok9RGvaNjBBEn6jxupYJEFxD7WI6riOqtGsg+WlPvqd0uKizw9+Z+S
mHHHd1hNtjWLlIM1491oi904/Nq402sMz69mH6Gx/Rz8muXzscuVkrXtZ9qEXL24oZMvkopxCNOX
hYtTM1hf4EnfXZA9baE0I0rlzJdSponW2XF6j40MIB6MuDc4TAXn0EiqoDxzOsvHJiSimuEglAot
WgqzFnbXaL2TjpIbFdbkZoG10nfiPI402N1vvyWXLGtBRrouwYZmrhBY3UmbThg8pL9WMagEi9yk
VXenD82XVM61hlqqjb7A1gHk/YhWIQCCo02+WDHPsA3f9CiF6EFHr8GHnldXi1SV5UZTrlVO9A2Y
i1ugtzAyo05skCHwLaTcJDLM8qsBwgFYv1fr0zvTFnmqhLJ0cELnBwGUNQ+XloaqNK4kd38KF8Ru
Z0ymbpmfCtX5baXtGo4CI3jFXFm3ocnXjQ4/HYvxrJKMBeuBFkoL0Dr5w0uoQNGLVb3kf4jOo2Bv
UGUqTjVu9fdjbMAvvkoazxRSXxIjbu1fACH7YXXgfuBqcNaV+Nrvas61X617TnuhOOyCb2KXgUDY
9Vxai2LBjlif9/YRnyG3GjdWM+NNZrdle0Llh//8k0xeLLyZ7u6xrkig4JR+EzW4OixoIiQHBx/h
SFRlhX6SdqIe7TcFOKL2Yls+IWhyidxKni5RImvGBg0hvMi7v+1EWEP3ZNIUTE51f9/JGB0Gvo51
Ijll1gDakMo4u5s9eaKesOeH3KH/ILxBRFE9BZd3w5PENu/XY7q6fSNgVcdN/CLt3NtEUq/L6qrp
jmjk/ydU8inH2SnskXuCc7elsyPJ2oQDu1jptDy5E9QGdjCWj8GGpFMUHLCX4Mkn/A64Ye9JTqqQ
3Ne4GsiyFx6mMBkZASDvNgORXWkh4iT6E8LBZ9WTkiro1Jvhi6vAWpyfbJWwTSEgmahYC1CA4Xhv
OjjSo8Ms4zk95sUgDrLCLe4Of0mZNyoS8n3qCkT/CbKksMQPHtSEKQ6GSrJeSD3De8jcmcJm249l
aqKLC7rsRAIIaXzXafyuI1NowkMUpJMRH18QdhMQRPiHMs4jLaD/HXSFLS3C1YLqNDYNin6/x1+J
AYqUnPykypdCS/SrUJjxpNyVQSU8sEnc6CAQFQQgkggitbLpcG7KnZPEu+TOnezbRD7HFb+FhB++
1IYGuVBFHvQiqApvlEq36itxF7lH5zM4c0G0tpiR641PMSijD7bF10vHTiAksituuNwG0dISyqVA
+MCzbBEuZspi6AtgQhoVioF3e9Dwfcgwalz6k4mIt0dQC2R2CkkCOg90P/6Yi10UCIVnD18Q2pUQ
UP9kVkh31iiv1lhKSVPikO5T5A/DHqmidCW/QI7y9i8QOeB0HMmfnu42RMgrAVzwhmSNFjvdTWk/
0B2a4ykg0xnyCLrMYMkPcfIT9wUGHAW8vCMMjaw3rSBISShsCoFaJvlu6BLfhiqitcKvX3OJaMAI
RfXBdO++/0qPwfdveEvM3WVK4456AtVrplDLn3zKY6n1WEK7t/9NPshTrRjVBwowh7dJs26tqb0e
AyP4+NcBGz9tJ2+/Q+1YLS7RERUVw5t8iL7rc+npfaP/nLQga7ftMrr4j/6XoBfyWEh8gTPCKuiG
j/4ZhOpEjWVPcphxVtTqP9G/J4DcJ4qTEQB2u9MvNSEUYc5tPDhkMzfga68Zjhzj0r/OChhjM1YS
Ezn56PVn+80O4J1eHOd0IboL7rWMZprDIhH9mBcw0mtmsoE4dhJgoMkXOS8CgAQ6grxlTg3v9aOS
iCAYQ+1XRh1ws/vkzk0cqzNWLHEB4Os2uS0vbE8Z8EfG0r0lZ4R/+6IVdon0AD4F+WjJr8aMF929
IH583GMOK+e52yBfSq/9tKM9T1MAhohz/On5RYqMSoz8THRbvd3jsB01juqd0nxzn95X9woqgrOH
gspJZ0DX4D7x7gL5SUPl4IGG7VpWlFo+IgaARdi9Y4ayK9z3BAQG6UG+k3Bxryw7guS0QlM+DCmD
J8I20EnHcjQX3CdyfjJQ4XbCEe0EUdYjBaWOEKlHBG6hzEFi839lHEBFSGUDzQOPSHtnu4rfwNYn
/iJYKPnbf8IOVBAGzkS68I5qDdoNIgxxdyXFQ1JhBr0f8SOHefwGUgiVHmnuEJEHkRJbpegmLGJe
iD9EQGcHezMjsfwiI3bB/dqP/TSyA8zP8lGZMeFgtbMOhyzT+3RsMCJFiCHdvCN0AyAzRhuaNnyU
YWv4gBCqU0l//R5cTh/VAYSPamRj4Oda0EGQqUGx8cM8jZC/9kwLZ4t0dfRWkzEp2ivcD8+0iE2f
j1UxPiCJVcuDtptzF1kao5K9CSQRMY49Sdu/d7CiQM65N6DLiSxCjkEBWZ6cUwjALdsJO42lL3Yy
anB2AJ0zNQCG4CTKR8RHoCEeMchuAWxyAmMhFwAyJrRjgILdH2fIrjJwmUG6lNLlyLxcq38YsAIk
GiIZuD0h0WLGYjcjiDROE9FYzUlK2ZKjF8cezh9bJZYo/GwDYAvSzAmykDcQJIuZPEAndu16PB7b
2wLiwpYjlm4O/2wCkvKjEUwW+ZoibmVGomYk5thINjbgorzIlcw6d5kDEMhHR6adj8T+Ky2SB8nC
905muGC32XHWDmF9pFeOgxx+e9DbSoZ+8lUmT0Gy0dAihvw/R7gniC6ZIeI5dBrB7PkpuW2e/p3o
cuiSf0qJTU/ecE3SoqNz9I7EKMl22EGsug/OtE28QsVC/8OPINCRhF3H4uXTMKpwmijDgwO4LekW
FSAzhZxN+ohg9iNYfIC9Wz8jrIT6n4qjIH68HTfmR8qJG/DJJ2qNXljIxUGX5OQ+PrSsaXvvaD+n
j9/qwcWYUwGrXQ+bEU48RQ91Bt8udjXrlU6bGBmh5iwKSjlOrWyHSQS06EzvzjTjpA9J33moBEWe
PwURgcBwP8PG1/Exby1bvhLUjMnJPWVk8gSGT0IkkK42vPlECn0kfzi2weZ1cM0H521BqhvU2XPR
iytO/DunvLa9UQy753UrPayfC1gqwdQQaLiCp5KnNXgmMCqx9jimEwHHLlDBZn0AVEI3uNvbZUKe
QIT0Tgpw9pI08uygEUhrRbMPQ4llxDAgQmataeKCEb/sYKpy0pEk0LPCK/nucd3kvsdBTfpKBZnc
+L/Ug6zTUygJBzmYv/uTXuIQoAJ3Lx+rtSbx58fF7U7PC9VpEIqO32luReehBgFi2nJeYUq+LOnc
yZ6C/De2qL8fedgR7hmLfaB5e+iyaSVjP820M5WpRjhNoGs5SBUihkx1cJJHRViE5443v7odVNBg
NdnTdijqOlunk15nwKrkh/Bs7AMk6OTEMGtDI9XbD8pf0vahEndgftfsVoVcRp/oCXjbnj0lOG+X
I/Axk74Rr+JqOBzJHc8EfgC/ZpVZz19Wy9Hp0ZdiibCKx4pPp4r7R9q6lchwp/KQ2810/KKFtBkD
gD8QYd9wytAMQgoC/BbC3RO/z/MPRLBT+oUd+6b/4wm/f1bFiK7SFqX3zISwxTyayvQCZSvwDem3
xEPTR0Dns+rudIhmENv70enKgLrVjK+SGzx57O9l71cBw8heDyc6LwqQPtf+cvazcAIVmTiODzvD
vPncE4slxIOpwQVtrvlM+JRSYnADIAa0B9KBYRAqrBBGRInB+kzOLBb7PPgrYxDdJb0uJrI5OM87
LBUWxUSQ/kc0pQXayYyTgyUtvK/iBzHzjY7eFIqPTF3BNZMVBaVHBpUEstE96lev1K1Ic3WSW4it
rm1G1fbjFxblEdFl0PSzak3OYfXCz8WmsBErsJK+JnjB8NHXyH5A7akqSmDqPbhUFxE5nrFnLnrD
aqbEyM+P9eQwVZcsgZBwp0Anqchwvx4efOM7mTZRX9ImjuyPi05Ol1CG5gcEEzdd7fmtLPYTgVZC
FpADDo8yJMYGJS36L1AhEEXhApuHq68NaZj0QL5NWeDIZR3Hzfo4UGfN+rS3i+wOMRTo4Lc1K7NO
//n79NX1cfygRP/Q+SsiNZAM6ZbcGmoamkyEy3xU/OrEoBeItww051jTQCOgjQNXCNjzBG+vAkRQ
iU3C+gIAhv3VROddi4En1j7LPbrBiUoAz/nvevG/88/mOD2foemV4nJVkvfIkLjRl4oaGKnDKIoW
1fGTY5su/vQzPQ+NzUGMaZUECikqdLXXjhYvRB41lE7aGUxmaL3XOFenbfi3ChOWel//ez0h3PaI
uvnsjUig/DxlneCT8KnPF4se6frCfDo0TRp6/v13z/qQmyEZoiqN1gkLYX1HY7BFXKxngDeP/is6
xU9PPDygVvRNdPiyDyfmCs4deuifeb587VS/s9SXegLDCJR88IAegAZEfQyUAYQ5qgLNbu1Qe18J
z+kSMjPGcs2T9lz6ZAa0Pqk/zAFCubAWO0kn+Q7q6LjbT3lBaJq05B47BZ0h7GweUT6psy9D1IdV
3kAmEoomZ8qN8WmCPwEcbvvg0bOm0wM82Z30XVGVEjKVBsQLhAPjkmAttRLz3bA5pa6Up/n25lx4
d1Pv5ljzzGFi4bzslhCnf/Sos7umy5/KDlEDxr7IAXC00/HZi+xH2N09pyovT0b98FpMP2KURVqn
AwYtYObRg//CzLvv9j81OBt8CviuizSlsndsR2xWse+R5rCs7ott37JJ6tJRpUY+RVFKPp1OAjtj
MPw8Q5bd2UVMM1jRCr2t3XNXkBUz3RXDnfEBdSDgjhHn1MdtP1YhDr/J6DMVpu/DE04/yt0wYsgX
oXsfw/1Psymmb8ahlN1x8UmrxTc5udCi+TT7s92aA/8M8ZwEc0tPKZp+gvJCuiXzHmicdwN9YIwP
qgX7n48IefcA67BB/K+OT0ERXH9e4Stsxu/RYwCDIb2MzsNTYAKF9KKCIkxwmAPjq/59qa+NA9Z6
ZIVCjSBF9MjKAukxStEuP9hc4Naox6byuwdH3IodJ+W2mp7mgmCYP3gfYIIw6Q2p2V5ruvbrapa/
PIEqqLmKROQUHmvegUh7J6sl5Bp9hNAGVCeLSYdqg7kaFBs4U+Fd7Ki2cKnKgiCTiHR2xmPqlXxE
1ilxPO/xC1dnB7SXg2y7/Q6v/dZId/83tblkxK851qV4xC4BgIQnbB93l7k2/gymCp3eazDtgFXu
ORw/A5CCRYsSmudMoCTj3LLgXY7cniPN3gr4dbwDfVmj43MC9eqAswqaLL2/O1p144JjiebeX2Md
RGKKBZP4oX8cKDfN9GFCsxSj2zmZUdfZZoLQkI1NWXoAJEkXD3RYBjVnCgoIc4P1sRLopDVVqdz/
aEwiLwznYKpZ/S2CkOhli0zHncFd6eVQvv9cHNijVOkJUvYybTtQFq8dXkzii2yO4frRXZIsRQZ7
1WjOCSGEKTm7zLGgB1C0EmeeSBctWaONfSCBwe3op+ohSlXOawohV3SERHIb3pn4YMnGgRq8FBkO
yMPDNsNMAZl3QALbSdX0uXgRMc4NnV8xt4LGchJaThW04GVJqYkIRfQG1aPb4d+TN60O0o0MIsFi
8bEZF5HxkZDW7+YSxLOFYTEmAOkfyvuHgo4RvAN0MtReff5pIbUtUtlp3Nl8d5257Fzzl0PXu9DG
JLm5L988dUeNpXAqRlRj2aIYHX5QsnqgYESt6wLwPXeVDAk0HrXRsPH0QRfkVwDn2WZDGr2o4jRt
/QhMTHf36VdMtXhMZHj7eT3uTSff5Oo8RzWbT1s9SRcFQ2V0IELTJWhPotV5eBzmjJtA8+Ffv7RW
qOg1/zGX3swBiJjycf4wmUi/1Y64leZWKpJ2KTMfw9UqFdDPjhZIL6hU+nV8g/IjIzxvN+UDpPz6
j6XzWlIca7bwExEBMphbeQ9I+BsCU3hhJASIp58v6Tlz/o7pmioKpK29M1cuM7dbbGBQkLsuKHID
cPyD8GjpTbmAtkg1glN68FZjMaN6whdeFYyxQGHrKJG9DRZH0+Jrqv17EBu+oIZNHHMZhkv3xVdv
lgckII3bznuOlfV1LE0PD4YtVmEg9npgd/uY4U0fFnaO0ymKQOTtJPyKVR+uZ3wg/oudcFXkhr3s
1Sq32lOZmfE4xfc9HdKJhrfgRU8BLS6ZlXSvcEl0X0tyzW1R1m+v8At4nAR1AzsTvuzBr93PoDWA
/od1CGxrsjIVRo2Si0bNx6GfwR9JQrVfBwK00eD4jagW4q1wv+jT4GL1z2DnYh6z58O0guXmSpV6
YsDAFKuJT6FQvLHpmYptWddYEQ48YfEk8xYr8pB2+9S2rGoWDLXa6m4EQ+SvPbd2BDDg5xh92dLU
Nyy2GVhcwEkQypynC7xt6pMVW93nrxmCCdnS5JwHtXVJVjeqa7Ef0PxNlLypUCpka3c7h87C9bRg
C8FLY4Pz1bfF+SHYSYQow7J3r7QZMRL7q7LenyBPLXv13l5s9ndaenCEP8WTNgoiWf/uKvxeb6xY
fHpQuJgM5an4QiiWCVpTAP6HB/tC0C0z0Dvi/AMzogUpjwggF6/05mSCPjdxxNTdJIFPQdGNRzIK
LHCHJqwYjpW9I5uyMFSE2bXkBLnZ3E2A2GHIPrUgEoCNKsKl/+WQYWpM4HMxI2txm2GufbM3ew7E
wzYciRvEXlIEaNZjC857A+l6P6YPm0x0K4TOD0bdkYhwMOpmQfnycixIJfgbxYzh2eZQJIQkIRIz
qpHzOCPcEYtK0dfLnktsIY2BJ99N8liKRSK2SRjLFhHZK2eTL4iNAYp8qqluQAyjlf1e2TFAWX2a
gSd8eBYmk7OgDo7SuVfBHsoSgCdaebkUIeDxEqmLmPiJM/wCDqplhZln8Wth4OOTFNcm/YZYHcEB
/ZB9xdsJh7GFVuYdUCTBq08f4rncLQzKJ+Dn/jF559YR//iZJA0KUPyvF2+zKx8hAAOqC6FPnl7I
WX19/g7f9NvSxMrZBwiBARC0k4PPaeU8hk+aZbPDUWSL27LYDMCq4LJ+eRNhDDHEIVaNcLAepH7A
aeyCAvJpHuDMyAO4KQskRKDgDZyQrwNIGQDK5FoMenxfIZQ7sJrK61ig9HRkLE9O91TGEhpdoNtN
Dn8wDS9/vEkacm2Kdx7JTWDKWM0BCMozRzfJXAlth8UpXQ/f5+C+kfGCtDxAQ1LVHWwigrPxOEFI
x5ZaGL5PWiuWlYTbIegWCjR2sUCBpfCZTcBHyssxp9DXLn2ZJyUoiQMM7oSQpKH+hj+C09CEB/12
sL5cyejcte8wuMbQYe7MxJnv6bgkdg0KmgDvHptJ2u5XfXK6UCnqw2+QHFa6qweVdUimX/KpBVCF
oG/rq5MglV9CkXZMPU+hwA5ijQ0dy6QuLdyMvekb0wgyiUw4FINx0wukn8utsQy/TniUGbZFZjUN
H2x/JzFfbsnGDQ7AO8np4Ft8KqaG0yusTngcVDngYPiKyIZ7/ztheMWGy1u3TclWlg7vEkirfIKV
NcwBjYAQqcM88xl7thmxdmDBDaEwjBu+cPezncyphAh6hjrmmbIfkp8qt8TyAGcNb1euoYFeqAsP
VGHMEm4UWrJWISt++id4cPYQ8QLC1i2mD5FKLLISQKPg8Ox/oLF02BKkRmL9C51EXFHAdKz4ai14
jpY2K0ostFmTLNDZ00HSxt6Bo5R0F5Qw/b7kadVmTJFzxR2ShyUILSqzYUiRJSMVxBj8MMJltx1Q
YMXUb/JX1eoGZ098MdJU4lXR40BvZ24CjwUndAcJPrElMdWfmK2ho+mvUZquitEjldQJWEx1EL8Q
meLmL5lM9xldaxfaVAvCl3fY2x3uVB4q8QXfl/jE1JKpDc83p6In32OphDegnsmNfeW8h2hIQP6a
10BnIF1AbHSP6w8YF/PCN9fuAY65FiMypJt74y0VbQ/5Nc86Na1Te0X8dJ8sbMBP9utMgvuiuWlm
DBRplodIv81xhKVDNJClcMY47MGhxeQiB37iALYWBLxSrJPZPgZ8TS9uwnIScuyw8mjRoXdtpeXk
DKax3zOnZge6/ImDmeCLEjlRM+uqg543+8D9kWg/tl+2cYthZ4Yv4s1YO5jm4VKJKYK45aAvoW1j
GycGSuZqGOD0/s2/jO5CGXbHsy4/rxqT4Y7nHjIesBB3Q6aAOjNJzP750SO2q9ZsQp2v+9tJbN2x
FaPnhN+r2A4LaNJFOgf9HIkbvo8eiba79xB/Fu4/ZTgE4HiG3gni78mATP1GcDNoJ+qWf2H9gpl+
52DHkb7VR90S6YzxvRvNlD9y7sAohGZcBSH91dKmTsb2f9RoOiqEnS9bIjBfo/KUVEsbEelpL3tS
nkxelf1SS0qvPjhtxXsABzYNiB2fk/3jsZYtm7EyOyhsRbfHL6Iw/ESthncDZIouDEbGmcy1YAtw
dCsl/UsRK+EdD+rjVRBVHm676ZG0XmfvDFBj2g33jOXDyj9AOnqjNabPfNYIsL9DDVJg6i963Krj
Al4hvk6biN317Dfu5gdxMKR+xjXUeeyf1NxA53tqGfZSNuM9oOXSrgGNQL6EFln2i5idB8DtyiIk
PhhiiGW+QfrtIpBWtu3cqE7w9mMOIEwYmQXzSc3VmEEfQB0uAmD5R4j3Gi+Y7bzP21AZ5zMubDJB
Hn3ZLq48cER38XXQ5CtzOvz0meMRr0C/KYCzuuV7f1zpN+zD37er3NMab0UIWsL4fYeNwQ3OP9wP
5otXhi0N+AVAWUioHsIZZdLYTfeOAHXoNGQWMJU33Io5nDK9sl4f49KLvmfE60zs7WLcXBd/LyqJ
s118uPxPtv/G7u2/hg+uFTU1E6+n0aILa8BMfofC5gGvv4IbCkPshEKAsQiNO7gdbwAc92ow76FU
5kY6/GfnThHXnhYuox4JsJAgi/EFqi6tK9PT+9+5fwr4SF5FWXszpf47LM5CcV1QBE+l4M+zPVMP
mEWfWKhSTU9Z16E0uyeEAqJ94C5yMuttgDV+kuyjp0uj1frrrmVeIiSQV/wGb1EAezfP9AulI+is
qi2sCnqjgMEvZze/HxYu85Q9+iPk69WoQ1+EAL3yo7Zzhuz1xcEjH4lHHaIUqayv9ESn9Oa3sSfE
lUzf3UatHa4Y86bT3fTcj33ztQ3WBqdV7h8AjglnEpA690FKsNDn7I4ahHV0CFLBN1Szi471gd3i
vFquMKtIVWceJzf5zHAHDJF6vrYY2gG46O4y++TkidFm0XWOFRghb18q9nuqOMWq5x7SMgIcqjC6
h6GHnJ/ktrbVhjRbeAifugiqpsImefjAV9Cf31YZMTKkw0S+IbbubY8bF2a7IWfmw8ZguJuyCE4m
YdpLI/NUwwNup0dKkkMitDEEAYyrhwe3Y8ldQVKwCynDZP6PLTDSC9nslbUQbhhmZZhaMkL43V/y
Tl7Dl1swFbtlu7x/GWZZYONjjwEpgzZo2VLUnx2P+Tou8SEAGZbnL9ONisnbGie5JexJLo1QAc99
3sSE7fFHb5eyH/jGpX6AnXST1cFbS04eLBQBxokzx4Tj5uNgRAcoNcYBeTjSM371j3PGopCeomZd
5vRINIwMSlv09MKoelFfXvi+usRfX7E0SqSEbAOTNhaQiQ/DVrSAUMRVAo21qH5oKc2cQTgbDlNZ
nW74a2NZfAWGkwyXs/8JNPHZAKc2+AYgzJG0UnZCU3M18EBBfsfqkpUhDS9UWXpENnYno0RrQSQ6
pVJefmmE5U+A9Wogq0L4RU/pjTzszOihmeDyFLyJ8mIrGH/HH5dFtJ8BVEAjiG7WY9CFrF6kMm35
sMyQEuJmIJC0Tic5fVvNGZYK1nxvzsGmz367B3j95pu5YwLmv2IePfcZc34PK+U3tQTzbwzl2RFo
85GVPJCXM5NKuOxc3M4NkO3pQtjA0oEP50Mgk8sYsvrZ8GSsSecWM6ujgNOSR8gZ2LWJDRYqjLBS
MCAFQy6hQFf2ckj0BhqZ0m544FBg6GaxaaAEOK4ZjUCv2SwR54L1kkf9/oWgfB3xQX6Rok4r/kHc
1cECTUvaSRnWFBXUCsNcxpC7y5iuUvoU3foNNAhIaLIdB3hXMfgXBMgMZFnL/I+2hi30YlNyoNKx
OPslLDxfTQANRPoCYInnJzsVo5OHjf6ScfXky3ga7k2MAMNXEoaeNCoMsitPnbdzqlU4XuxWsoYY
B7NEhHjJDJlfx5MVeFtdsHBP7Rf8WThLbJ+Yg74DLFVtMS2FKhV0jNNIuihSu4nk7hb89Zy0US6i
5R69XjDEl66K2tAl0IxQU/kmofTIn2vK1kXbvSs0WzCv6DtFuN2hFxVaumYuJI4rT6rJv/jxnrg0
ISonHV1Sv3V8KwBnZCq598SCkYLqHa/XopcmOjVZ07PhXHqBvtTfhwqm0pITTo+E61lJ2StJljVs
IVGiHz0qW6QENMFCpz8nXcokHHv4XwvVtWi174DYVNAie1/GDTF2FqPnDrc9T47Iw8V2WULSBb18
TFrOkhQfxIRX9Ic1BH94UCgY+YUEokkD2jmgAIcytWsCJzri2KJaEmj9iZZBnw0WmhXcJkWoVfz+
CHE3XH6ElTaEqxetNjAnFb+8yQ955RLfzhXh5zUk5UqARNxfui2u8odo9l/cImYWdOX8R36IaOnR
Mbn7+KoTHshUGZ7YP9aVkOHoY80b0Z8/e/TKXSC8J+Ggmixol8np/l0kMRTAN9AmjO5D39J1VST+
XCqJUSJj9OKLscEVwqw8Q/hfYCPx43DB7ArQF8zEeBYB6oQ5z0wUkzVjMMaJ88pUfnYZdBto1uRW
iXemOIv17BdmTSNU8tK1X0b1DuHaSiTvshhKlgxMMLl50kedRgjqhbjWpmsvMSkkYm6Bdy56f1aj
c0PTgCUfH6Ub/LCWu8TVagGaWhYT3m2i8744vScL6j1uoTHosJp0r4fr3sHUxh2vwoROXpuL0+Bf
1h2JsDM+I6LrbLQBXH4UExPohYzE49MIeG5S7/BgWH0xZmiaFfsw0vya9D4i4PA2JgOKlSrFv2Ss
j/7ZuxJGxEfvWmr6JEEth8MDA4nz1JSUAJ3zxXoMJWmu5E11uF3tlYDcqnOaf4EA7H1IPj0+l6Ja
wLJQ3UtAxYel1Zp+SAnp7I07iQPi69hag27wnVfeAeEUXQTjRFKFYq54M8k3xrKUeo6XwT7eIlB3
eBufLOlV5AEpuNb3UaMyXxil+Z0Z6n4EJB8OMlkkfNYJHUfYX1Tuwx2hbcSo/GiD6L8cpvoLyAYq
re9J3EZYjQQe1TaOBQwOvg7aGZvRp+aqoF7cY8ZqnexBeeZehe94xMGZsTBDgBo+47dPSLAYbor0
SGML1DuuAj5jn8jrsp6YiztvurJuD1kJ/gFkhT5wZe/X6XKFXTN6U9IRr1ezOBnf7WfwnIOvqnRB
t5Bdj22QCt1c/hFbgNbsBNHQooHFaYSdW/6p09dc48L652kTo2ITogMpjO4H10tQiGnZMdqootD+
Co/nuG6mJw1OkY567UFnRH91YxKcM0loREoqkjj5vlv4OtlaeogR/I4q47hG4kf6dAcm6AB+55qu
AGbSuGSO1ZojuaMVbEQldgn89w95pEk3bSePtXQT258mV6izoMKo6hgF0Sdy+DAbEg4+UjsIhvJ6
33kJfkXP9pgCm50QpONXIgeiiJGWrmwt6m/zVoKrv0/FkYJHR/Cwu1+uZMOWPVYHWOAwgDvEHllO
WrBS2Dtf3AFGsLiZyLbJNWHoq7gqkaQZYm062m7cyRjWUrYyF4cFwpY1g3e7RDtCP3uJFNyuMQVw
CkcufAMqaUViO1Agomh4w29+BAz+n+/4A3nxkoc/UOI6nYitzjUS7+/7jAnZvAuCztmtDGdijiP2
HTI7usOoLUBA2pBRZaS7T+NjcsRsRXNJJOGUtYFnr+SWPOwH4I4s2QMj5Va/CSBwjQQUWC5Ofqv/
3JBC0H/sTj6+ifskx1eD/Y4IzgluGsOPEyJi4m5zyYGjmDjLX4TYe/KVQIbj0tqDJLjNlEBbCLoq
nwW9FUUF44FX1A4wC5jUQ9YghF8uHPphjv6DLyCRkmLq6h+iRvgOGszz40qnBii4WEINllUi9N8q
UPudltHbgwjgZfH7hBWdrg1pChibbl+qDlOdQ7IJO/wPBt47XCYCiTQGFp0n7u1j0NefPpFBIdXU
LoNHN/ynLf43G6W3k1cRXTrFx3YnnrcXJmXwfvjSkaoerpIgms3wR9uSakj9VUSsAbpjIcWhfod2
zqsIy0c0AKBrjDfoCjA0omKCoroAwDkFL6HSlrSMZMiiIqgpaNtOJrxWhkzSz5won57mShgsUhIj
WrCPo9yPmJNxUEtq2O5pE+A3kj4HNqQF1LhrM1c5TrgJwhZmBegIQ4B5tjevhy0RQ2U+kimEcDjw
I+EzyeP1a6hNeh2Un7nD+N6m3cppF570H4VZ+9gO0FotjXEi/Z0xPxmg2FBauAq02Qj6pW6lno8V
JAxvi9K7ia9Yi5FNAv9Q2K4wdim3pQG5U6xJdaiETB75Kt0I6XTYaLc3ieAguy2PAqJZZ9C2wIID
xhfCfxvugjFcCqvmH4LT+kDJILYTFTpPTQfyhDM6aFqXtLdbzpjuzT42ZKgr2HEHmDf3VZdsnFmH
tFAhKMAxQFSQ5tCgw+tQmxZnmSU+/8jdMc9zoXsqHokPnWA1HlfbDyqE5N42VuOyT6sMBIGq9Jg1
wMbHtH4NlFLUZtw/zdOmSHFN6DZoxmjdwACE+lkhBKBmFzcomSRDB3/B/satyQfG6lBEUhm22LIY
W8i2wmZHEY4JvgoKf3CbuFydKILB7thL/Xb6j66kDuT3l2s4eujAe4OT4uyzHtAWXqKDHsef03hT
QL9xcRmD7/A13ISYq/YPRzgZfAzptQj5pU1uufhu9+BVnrHpvKI8oxXnyKe9o/JzDdplODlRK5Dm
sLkhvg0HjPvvRaJO/KTMN6JUvGtxEhYjU4zt8c4XGT03xcVM82mkbf9I+vyfCIeI/+KoSgsOdHw1
xch98DftILbXA1Hav0QGxTdhg2sx9F06vMAHkjOWmcMXR0/8CZ/rI0YMwcFJ/waMAwfTv9zM4xY1
Qf/ef3wMgnYycv8YzZrfNSIkAm47YMZVTJjtEFtGspnOAeXS1Xm46nRU9G+LzloKjQYXci2Wx+eg
3bXrsb7GgbexHj1iDI1zm0hFr4TBTaGRL8r4o6DezDG0zhf13xMIjWKV+QxxNq0Q1iR3knKjaWhz
PD/9iqZu2sCepJOSNwsJGVdNDHvSTvLgNplcjWa/3qL+guvuih9mb6VsSUUv50unE083GMS4MJac
1LCnY7rIDO01kST6EHzjWEsqAC6R9aaddeGIWER68icEbRgbTnUTOaJtd7PO8MLYQ0zW4bdPIc+I
UqcRiyR7RfQJw3ae/bnMYKJ5c3Nhj2nzDa3dfvsGTrxMorn9e1yZtxIriHFkUG/uhXOtDVYBXnQV
rbCdz3Dtwx1P8B5+l451IljMjPTPuIa8CsjT7vMGkEHWFr/qyT2HdD7vuVGEBo5ULKANpjdZN+vF
LWbneGqKmTPY0MVIejtRib5RCA+qEQCJ7Bhnh/2yFV/t8+wUHqA9WRltPjvSb7SeZb+tiu3MTFjx
+y282QGSSUi6JTvGbf4hiBNuzgHeThNuAjJ1jdl+D7f9xk6c+wPmyBAhnaCID0PacYfuvXDN1S54
zJ8JCK7wKPFSCA/hwZN/u2X00W47lN1NVIHj1Xy+QkiWYEMKBrA6DjquakJGZ3djglSItnKlcAdm
Dehwp7TpoIadfcypDUOwZuLNpVtgU5USqlPSWeg0GZG+gODU7Xf7GoYoAj20YtUGymCCDMfiJdra
e0J8wHnEY4BeYzLgWYoG0zza7H1yoKxpMWlyaACwXKDed7nGJFvApXdbwYewCPcbYCPoMzCzp/MI
F9NRPlr2+et5ZEcbuXlOb4jvI30mb3fqohNoscdOZfsgU4ehRtsTvsMYooMrA8DzPBgXizobPzkl
llj0ugn/jUv5x0SDyYqpRII2QzsmD5zzTXUrRyQJttv0o8LGkfUnQmhvmOsFglWBDAnMbUdBO8Q/
e/L2x3Ddce0Ur7gIdklCZiPMjOSJYbp9DTjLxkgxPA92eAaiBsz18O3E+2WeduADzU4+6AQDbDzv
KQTqEGIrlMkujzCbEbq1MSoZIwDBDTpsiWJu6ow13nVQDdqhihyAItzu/Ol0dpyGAe8RMgL4m9D3
wbqEWyV42C174S+Tw4RU7So7hFAuCkTKiD1F7JePViqA/zNJ5h8bLAtWmZGwF5MDMemIEkQ+nI4S
YHNKQc6sBi3c8MUTyMWqjSl3MHpzKvKrdqfJJ/gO2dQRQiXgnlYvPRO55kpuB+McGnesnG+ShyDW
yfhEbppzXHjZyP8kBJuvIRlhCx90zLRrLf1Bz9y7mBOnUI8HaE8MhB9E7/XgzjAo/80mkIZ8WDjz
G/xN0jB4FvmcoEdSybRs2bgUJks8NBponJsRd0erAnZqel0noFKAWos+pG17sCCyrsgo7jBQhGcO
EpbhDkLBRklBL6AOpPKoPAjGBdy9DOUMjBvfC0ieXnA+W0PqSvES2QrnvwFsZHk7SkWO4f1EWJB3
KuD9RMT95+l2C0UAxF1bWi9KHogtLtj+K+Y+g6AziCuzLstZxrZin3EwLlTHaBtvFo87Dx9oaO2f
VTxkrcvT0ZjRXq023MCrVcFEpa4fiW77i+amSD4TjZ/URDfEgy+FUr6FujUq4QtjlDEqML8F2cRO
BXCRzZKNvKume//tvIFJnxjqKu6d7boRi/xGm2E9NOkQBEVFdEolbiSaqsOSapC1IAbfDfMvxzDf
T9UEoVDS3bZxk8Bfeiq4pqhnMKEeoN+Rrezf3oi+i4HVPeg6TaQLGnEmD+c5vDkt3YJbfMKUhY/p
Ft2ogn7UG1TrDgRiXDpaYuYiREZotVwjMFwmFM9xd5oVAK9LvkiB3UfwIsJMwQcFKf9xChPAPStr
e0yahseN5jHuZk+gngRYxriSORZDd3vMPGzUtF6ISQGv4dg8YFW2nXL0Sk74mVn7ORL1k1f5XSeR
h//tKy8DK9zXCup8FensgBvC8XAD5pYp0WpVRseBfOw6Wm4ubUNVggPP1HIDdwcWFftMw0W9yhH4
iGCeiYlvDhOMSvtnKfyIVlfK4oN38lrcLGT9sKxszka42Z5g6HJXcdsV2Pw1ZMrLWvea8HR71jZE
oYkq0qD/v1thL2PoBd62AE0wy6RMVAePPnvd4GvMHW3dUa1FtTqmh4GoFtvDp2W1F4ytJ4TFKYuW
f5Om6YafHWkB5hCFN3UgC12KSGHY8s8EPzI7hpciv6lFRhjUxsNWNBEd2mVxeOhYoD6TK0swOYI4
0vq5e6/JYx7pG2zRhDIMcgGz5szjI+lUVDAQXCbCAfsCamk7gr/7NQjVAlKOra10TM4sSQ8Ae7HX
C+goP0RUJvuii6TsgdBRx8s/JKhJGTReTGLv8B1SJX2EjFjRQE074hKUr3W/4TQTYGPUu92UGDCB
gzvS8UmalP+ZP2iYMcygcH6SyvV06vRMOQRaYIVMQyrjm6mjB14DnDW7WqKr+AgYNMCkXGEaII62
fBbm1Awh3wjmFXDCx0qBVICWhMw9xdRv4IyLHkiAIJloT8XXER9R6n48JZ8tWBIvfh76pzAzQ53f
WDitLVgKHrIP74x6BNchGShhWuCVN6tN6vm6gEJzx9NLgZgNYeJp8C9YPjX41EB7Gg5GIvhq3yzc
sjqt/12PblT7PEo38/K322Lahfods2AH/vf69DCuYzqCy9lmlrzPYPXNG4PLGG+cCxrGt1G0eexw
GGtO65fDAxgckPnc43ot3UHDfE8Pi6dmNEnz+eNb+dcvHJWztTw6lw9whXUaCkn+3LCEu8bIVSYT
7m5nBoyO8BoO+D9lDbVeocO7DE8LBsdEZ9EFfIjH9r97U4Xq88c0iP8vs1PQ4JfQBup/X0q/rDUe
NwKk52YPdNK9KD5H9xNOlfPBFADHu50eJJqTkCb58I+DF6e/iP7cP3SNkuDXib/BYUX1G0NS82VP
s70L/eMyNZGMbYgxHZAkFEUMGO2Is0vxS6dH8f23eQYvY/A3IoKdYPGl1fVPhMEaakqkiTjzs42S
EAZL1NcpL32R2bAlCNv75CWndD9oDL9YNnIsijeCyB4jaiWcImGufoMKy2sZx6NESek9Vzqy/oMn
tTbFrneDLOMtwwdVZWeFEAqCxxKWJwxtDKGaHPdrdfxafP8+7pmp7ZElb1e+ghU2dglS1MrEkpHI
4sI29JhjtnL2r+nqY1MPVJZGjMMGL3kOjvuEkWfwCp5sbNSMzRl1Z+7fRtRwDLZ60oNX/oW9UQar
Yp1/xV5Xk29hPsqGel89wSIIwwvuiTph1vOyT6lGB/m1Nee5Uie3l3nxhBmlM6ukYc0+H/TFBaP+
J9RfKARoT4zT8BL0brA5P+ODTeNtUvxcbByuWBXqeBm+kCT1c66FEubUmNgY5HMOH+nIwydjUjnL
ObClsnr01Q8HU8mxIZyA3uCFpVVOUQAuUYVD4a3L8OzqnvsiuRRFJfZiax5CNCw7kSJhARpCak0F
3dld4CjLi/K7Rvy5qPoVbwOHCkjSwr49LPDcYyyHAJKzfFIwdITLS7H+YLJF1+uCdrygnpG0Dv3i
i2kWU0tu8HWlBkc6oBUFLd9wHsgh8uXsooZOsOBllLgfqQFtFmy68+jBEDXn1BCjjZKJNzdGxwhH
uMgqJNUrjUvutJAtwwXhpIXsz4iucTXfTJeZkjvYpBUaVadgXyrbVAKKBQRlYXXKvomsTPqlao1z
1rhC1v2Tjg7eCKCUKS9idEadqAu/bAdR4TH4JM1oP8c8ogt4ToNsKrMry4jizv4yqqE6PYkuM66Q
4hFrliFc2zsVmwfK0b3F7nFE/N1BACDgE7PppsFyFVf75sso8aCnAqcwwpoeB1/GeeTmdc0XDArp
CPc+01VusDWNQHyS0qf2hvp6hOOA+spS53iXCPSJIPLNQjk6z3HJbDfjqaG7kEq8DahvqbtcR7Hg
8cq1xmd/kbFAI3ld9bD73kCq0TZdzcaRNerltrIhD6C9yckZy2lS8PVpzvYvo1Xbz10bX+zCx4aE
oqy02/39iLYKFtnstaMTVoXe8Lbwf4u6GTPhfg+f3be1zOjK7zuVpuqV2/XsSCKX7CFnwnCRXpDu
MLxOLpTp4iN/MYodgRceGQqxLJ3DSvJ5niwDnXi+r9sYY2p9Bk6hdYSVrmV51KGjXTosLCxiCbke
0H4NNoSsxIV99cj2WaiCePHqyqgzBlnxO3Fz22Ene1jsBbzKJTlHyAUI7T6akYBkEhOYR9Vs6WlZ
6Qg3fxkhleE9TY5R5Ww6Njlv5pHLxMKd6kQcbog2jNIPiaoiMG/jrSJpM1MSfr29ew01BF1dSydE
RSFcA6N+O1pNGe0QHWctoxM5HHzT0mvzl45N/g3zrLRlPUzlxEOlzLV5i8oo1eZq2gQ2SlAT220L
7nWRG2qMpcx12kpbqea3j8R5YKpkblQ8kiF5dLf7+A7z7E5kSXekJsqcV76xredu2uaC6fZh3bb4
4aS5FaXuYS1RkYX3h6qcVEEJRdFGAtuElWq8IPy51XzZdMhNWf++dILUd+erRYeIFTolseLCOJiK
03sBhqVHmyr76LYSSTZJCZC5h0c+andUeMcYd+KEBEO78JpzMc8/xn+cQ0dy8zT+foyfEjHUS+Xw
YQrlkPArRrckJyUS6nddkzJzKM0agMkrwncLQ7AuSZRFCEm998ueIqNxL2Ziz7U442pw1QcE4f0i
gR6k2mNIx0vr0O5CLJEZ6ckh5zMm844L/gmwzSAEEVMxIqyY4e6ZPjsj59SvhkcPG981+dDRI2E8
nQBlUkNihnEwe46wjYHhMrpL1jaxYJr5SP8NWEqjGjLdYwBIqFEgmW8XJnhtPJpfW+FzksHOb79k
t7FMkx8xqF3/nunr3O6EKgFUjBftj7f0Vbh3mKx7KnQYi0B4t4ebNTYID1eC3pb+kjwmdbrHkY8Q
aabk55BXZy4r3hpiGyeaBBBYNfr6EBqZoOMdV9sXTYTBy4Ia9RyudUcK8bbMY00m8jFXwSp/6Wzi
zcHknr/wWdF8W7eUF2A8yhh+xaiaCBYI4HRyq2/F7P3CCAQV5e6YNHdicM93MgD+WlLSEwTCEBbA
kIuw+Fj9OpZXk5muBPcdrD+sVDAwaTDtlFTVkkA2HRTzYV7gkJgtgjZbfCjNzj0CGhmzSrTbyWK1
0NHH35AOnp3Q3w8P7Hp/5AOt90PC4vY2iWRrRrJAlPBmIRJ8wgM//3C5TKyCf8F53CSxDd8TKSTJ
ZawK7loDO1Y6GayTZVlKEtQDG3GisomXPNuHmZgWVuOKrwEvBK1QZcPGn1puhQT98e141gljkcgo
ST/7ePL5lgMuJ8bftBeM4Xzf9XGX7su3sCja5tHgKYKTKVUYFop/BebPxVogiz2hkgJedElfek3B
J6zuvJcQApiyGkiRYnQMGm2nJwftswzKUzLD2FPS0c30ff4D4Mch+7u5PGWSJ5ib6Vd+WQrXgVtA
x/wwU/m9hDu5BLdxcffGmRQ2WmlgE/lcsdwrCMI2DXZ4IPkOUnLL4Hk7WRCRsW4c5SbTaYftTnLy
RpK0JxlXyClJm+Lu8QvJ92Mk/jAJSuSNXS3s82g7Fusl3ZeY/Nyx1a/tNvHi0E6sZaDYrRHxvtbe
gw1wMKE3H6GLyFcOcwS47n3UmcFqqCB1AOlbn0iIFHuP8XS8wJOemAEInk1YKaIi62swPBA6LLqT
DpsMy4CFJH7nshRk7C4pdJz95rovo3qCodGmydRfTBOBkoxiiwyCfzSe40fQV1Y8PRJr2GdVvgmS
9lrWWlgqCxwE19fBukxJNEj2YUkudsnPf7jZPafP0HuLrCGCdG2+fJ4GftdMnlNG6TBPFi14Jm3z
NYJiAndnxeQ/rHnPbXMkUX5v9/wLMLywvZDDzlUZSZbk1QLjF40BxBre4MF8Zvw7b65iS/pCAoJ5
/ksyqIZcRT5N4MDi+PjNlXBJcu/tVrgrmN+u0eQ5RT7rlth3m4dNToaehZd4Y62MtfHdqWTLymS7
a2OhCJEDoV4rZOZwC/gSdUrMO2PxyAIqY1Luj4wS2O2AxXnna7YsHsPKHZFwhmsRb52NiyUD/iaT
l8Lj/Hjgt1ZQXRIXPJNqQI11TvgSGCxV0xeTFHID2eOIFRjo6R3wTlICOayXzp7zHedB67SWA5FQ
XPMyvfLv5BZjHFOEX47IhnFZPz2dUlyeNI4UryRPFk1I8ldwfjTMC8qK6Z4mEl6zz6lDQ8SBOMZn
hudONVp3ewmv3YemAT2bx6WXPKeMPpbWni2UqoUjnCfzFXJAApg4OU+RTsTuHtppw2zh9MCf0LaN
kg7TKrrG+0/lOLj3n9nrgOOj0W+bOpr3377b8XKvSpXVI32UEJCeo95M7B4I/dNFzDN8odjBlVp8
pirzp6KFN+dNJi/nwkgdzOSBTvVhv9EkDC/QeSRaRUFXjRPzDHtpAjgwk4i0A9296HdEyrJMRDsh
woTabPVQTKPhHh5GMOeIogHYgM8TnHV28qZNfw3Z5iEjp+mVSEGd8Z4KKevuP4zl5DRj4TzQin6t
vOSpJDuUR1flRCDTwld5+K+Sn8muKf6evfQINvfx9gEBi2w37EUSu3m0dfg7eoQNmH/0PppZbE9z
xb7POWzRZxDbXmHk+jwaXfYN93hDyNHO7Xf94wkWm5v3oaBHD2pxv94nq03BwcJwl6PunT22CJmm
UXAN7tgLEPX88pbz5SD/I3mvjCVqsUV7CA9I9EhEnbCLQR4TzOPApcPC1xUOnyAkQjFT2VTYPORk
z7HhNvvrBhYztti7cjIHvhjognNp5vrZJxCAJyQ3i3Unlajupn94Ut706L3bEUq7Zn+jWW98EElt
UlPFryDsMrukuKW87UtVWkLIz41B08cniJBIhHmUr6jD+cMgswtFIbOjJZArHgqAP5TBfB1ksRue
QU+6aW1gli3sbqFx4xdwAkvWQlJwUSO62bEPg3VY9uGcQ9c07+mK4Q2UZpKvIKUyu0aTiJfmdJr7
CjX6m8wayM4r1Vw18NwoGaIHGM3j6IN2zxha4dOabcVBf8uQ1ttukUv1aGN34wIERPDO0hcNq3Cv
eYewByEq33njtfUGtWxaaI7wQEChWhI/3WOYgsoV/FZiSn8DkKM45snQ/prq5uoOVoC8pGSAI10l
ewI0YgZz6D8bDOmOPq8EwOqxLtD+wEkQvrXmtMlNk7Gs7qouOdPDut9yPzSzDCKQY9lQj7F8wc6e
F5/fTbp0xjJjm7dtj7swWxORvCNdvJoZUKnmKM7zapcAoxMx0DrSBIKqbWpJolM2L0CZiLlkjzFk
PWvEn+CNerbaSEP0pWKnOh8oOIkm1M9ux5ZIW6mfC+8ZSuI1kAxZUiA/hd3qmPtoz7SaCBEjPWOn
mxI7GW5OhQEItGTZIyLcoHGOpu7SGmwQ7roEOLJqPkFz00I7JqAN0L/9wJ6Bb2737zsCAIGgmaNG
tOJzfgB5lodEPmdZXAMsntBZ3UPo6Tb9lUE9nzYm3xR96JPrhw7Y3g/QDLOBv+xAdKDcxt7ZBVvT
IKP4OuGDaHAZXMJn2u6QbjLGYv6HsZWQvU0TGxThC+P0KGDE/pcaMFRHqC0xbQKBMEOs7uGiSL60
NPWmB0Vj2+XLTahPUujOQphTDGBh34itk9yTBlLRFvBbluGJCDb8cgBM5VnmwI5nE3ErEpAeRUU2
hEvU6YeTYYYhassEvRHgHjch2Br4GrUhIs8WoJj9l9OEyIBSXtxWwz3cLawcd6AQwjWRvzDwAdo9
4uYq3ogdMbwisODwh+GGeBJ5nwYAeWcu5rzXH8bLW0XO1ND5KXGBKKf6HJxzTyyPWSI5cDCy9ZcJ
uA8GkDjjzSE/CPHmwGihN4CYPwb3lJHFXrw/jk6NdQAPeYbWIqv/Y+m8thTHmiX8RKyFsNKtvEXI
ACrdsPAIJ7x7+vmSntPnn6meqgIh7b0zMzIicoL0XYg43NsECsg2OQsTRPQptYktxLATVgsR9+E/
lOLixqPH14F+77SQr2npAIPRxs2SJQ5eCDSgszAAgtaiNbEydtPFBWptmPfykJ7YMk1dnQNeXelF
0hrE0J4HaZwjdBwcNhWCEWH7029E2CSUfNAeX+bI73SQPRpO/uDnO9aE7o+SHJCjIRpF96/v3wez
86AJEUaE09JpYq2FeAYXfy/pH3JB4qEpvUQ6+UD7oEtn/U/7MIYQQjtCvvA83nEYbAdHT6ztXvhs
iVS8Djc55bzfy+gFPw1qfXpIVLMb3ekPaOJS5jqaReqxYDeSSMO40FdgAEcUh45DOfvLgwn7ER7p
JOsk1PJb+yil2E33Ds0pp2OyPdPK4C/enYQHTwFwDDDaEUoI2jhAk6JFCwpCCv/CEEsUBlXm4rlm
ZCPEVdjKZbT5EoDAJ7dQ0MF/vm0IVTnDpekKPQOWfcaNahvPseUbNHxRJIspwhrMXg9YZR8GCNCu
NjKNp9Kkgb3GLAxaPvbDJpZhD3zxDWwjmEl3GLF2aA2yx7JDebQ7gTr50g7u0cYU2Q2Kgjt9p9R/
EG8UAFvadQ43fHBivITiIzr9Z6OrJC9Fn9zXbwNTPZI9UaeCJG3pNUk7CcUskyH5F10rntdMHjAQ
JK2uo2kwLFJeG1gMN4FkxPn/8nw+Io08tDN/fmeC3ZQMdAmW4zGEPX1Z01ZdtwL8jIg0tEQFTG17
bnZ3ftxK1KFI9Dgi+GjSt20ROgTxlfbXXzgTVwewFKfvi31el4Uv8tdJyOr5U/DpfloEF7FrQNPB
j7HwQDidFcofCDpTkzOQjpo44boQIIECWbo+MlXXp4mNCwHGgCZ9MTPzxQ4Pxwg6iKLswBmCRyZw
qD9C/yHPk9A3CAdCVYKPMsK1haPBgmaCBmFW5zK4VSguIh456TqcEkQcNHUQG2kOr+YQ6kT9MgPO
zejLi3TElyf8e76JacB3evDPjc7LsOF8H5oH/DxuuL4GsDbYtBkn4jmS0S609FyuDi2bOZJj19dg
AWDhZRhVjkQEC5U+XmCJwRQFg+5cF6F6Xx9zMrCcxNJUJvLAydXpUnF+3zg1QW7BSvGbpofN8oIR
iFsYlpk8LkjUbHACKup4OcTXftd4kCwIhQ5OnuuOOfWtJsfbmnQCFHctyRineMC0lIJ35w8M7xc5
Z/S1SeCEBf8rz4SO9rXjhm7Tk5S/iKk+diXmbcZgRhyBQqALCLFEAcnwyPQ4jA0orD1LXGmgpeGo
TvzhNG9gW7jENtTExSVlZg3GXzsCRW/woH+F8HSnE5bYbUvB47f4Ust8ljEv3HBZrtiH0VCE4Cns
V2ZOBcL7JTS4yF5cGn54BVod4sxQhRbHrWUUR/9vu4LxaaFovkE1cKYpgqsYa/eXTiNtN4IsfJEh
EpqnEn/mfSjwikUEIOe7YU3aGD5uaBPpZH3E8O6fNeE0hdpI0k2nn9GCEZQRW6g/YOzRGQEGhg3N
udBDabGh1MGoYevzRXO+tYjoO6LILmmyMdGG0wz7qhbNDLQy9uvqvNnk0aEUr439zj75h+QELdAm
6ogES6RWVzJT4PcD2sArNCLaI3YTzzTrFvcmz+ho0z/ZFC33dmfVM8OYRjNngGi1VCiVtM1P1iuD
BvWNLkzWoalUFQf3YKHuI8cwp+AFgOPjLeQTgP0bGD9j7PMWJ4tiIft70Hug/78NFKu2/dGgRdqz
H4pXZtNUAfr8/pqWNtRA2Aik0Mewm+xUA1z7YV9IxIVFpDjiFlNz5t1JiTEbwUumRrxFB6xNxv1T
3jtdh96Gc/NgLQC9O5jy2Sj39kNxI32ZBCbRU0m61MUFDG4mcYHteCYfFgWanLIHZGfV32WJMO6N
+k0/kGAy+MpucUdIt2ezaSGBcjDY5NexWKb1HVpepORq3AD75+Jo0oib5KOAOsNQ2isjXrXoZjez
i7kP+TT2dt2X2CYTwV9nfUiLkvaOJPs47WM7JnL/anjzbvkll7t0HmzBGLFV1ZwZPjMXMoWPORPH
cM3pFXInn2N8xvmveJe9ySVlSABIvQ5d5sUZKL4ijJWm9/Y3e+Q00vgz2uqjF3GN4MIRlYzl+MCz
i51GAQdN/YeSiLpF9vbLEIlAG85vZ6Aibm4PN+RIbgskGL03oug9Ngke8tr2Xz3pwK4J5YUuRMdR
I9yI2QD5E01nNKlwaeBB9VJ8eefCwxZjXyEPU75wECVseHz5NbZFBUNHHH6FAE351JwSWnAo4O6w
T+D4VPGuZO1m7tJo4G6jEiIgMdOiIhqKBI9QTVKY1MLtwe2UvlYGpY4U6EE3ZwYliJ7ihy9HivE3
IjaQPek7RuCI7rHO3xaeY5eQNg1Gr2ZzEYLaDyd9ZxI+fQ3UhWWDZBoKmdCTZF7eZLL3VEYQQXLr
SiOD9fr0L2Yvp38s9aSaKf4vCv89MeB7uWSySSBhQgL21P0TZSQMIzwrjfqqu9nfgXMYV8esMx+F
GwYfh7O784ZD5NwZUQEJZm4kcpo+mY8pcAKBL0kgCHzmjDhYfXD8cFCcBNuRCmPjsVYYAcewz3ow
RQC/UOJTiB2oLXR7cdi72z1rM7+iGiDJRkNA9t01j0E3r/t6Ndkq9p0Y8bCR7bWkLcgEjOGLU4mD
55QYeOzC5SF8keNjx/GDExo/qC9VEfXScJ4GH/gRmL/SWfTVSVt0iQ1zzGhgwbdvlrk+mu2Zzxpw
WzCkKAHE04UYACd/zKQ4q4XVXQ2hhQ8EXOJp7sljZG14wc9VnFV3I/L1X3tQbKahyBsQJILdqIuy
hGLgb7faRTcSFRn6i26R2+Y945ZVdBIg98pivk5trOjIqKDjtdGf6v2WWZbLNbjNkUfhQkRheJ1e
2m+0QjnXhamNoJp6Ox7DuRmzVyIEBQ8qF54Elfd0BA1kIHMGGZ0KC88902YTxyYZ7eGsBJab22XB
NKBqxmTOhE6Pjw3zguytIi1uxg87fViKzPjb0ZsfsBQHfVoLjeIwnPeMo18eB0R7Uq8DNbUkCw82
L4ePc6BFOeRTfSe3CC4yIBGDPjFlwNfbI97jivCbV2PU67etcN1Y6SDKOiyhh/hnSjSmsK4fVjBm
0toSwxopAK+e7R3iPhRpIM8X/QuRHwdUYG4vSDQzAPCl6WDZxGXTpP1hdos2oT4/x+9A9C+RhjoG
/gstCXzGihhM3y7RiuKvIVg2iO0Pf1rldC4E4Xrf9Rw4R5zQRPxSrZla73dwGrtDpEQwxUCxaSnC
KZwTL0wiVkvuI4YOKEo3OMZvZjfr3uaHRVnThUXDDxf4R2bgdGjEi17SzxhhmN3W01I4RwgTQXBN
pp/eiwscnkN4ZeicqLDExUe0nR+QDxzjrS1A1MHrsIL+mVscvEqEbLzFx2csrFhN3MEC5QcwrAD9
luL1bQueB0jGb3ZstCVizfhcvPGwPHjAid9FN97hdNV0mJK2gEbFpMtD2I1FT4uNfvy2qxlWbjjS
Fz2HShrNqco+ZwLa02YGJyPWuLFXff8SohCTl/cAFdRufOqd11W4tt8fhinzXgyioozmLkA2WT8X
XMzLbyv6B+PBA6OVESahGiv2RyS+6ujFEOcHXiq+lu1Yp1RzzCG6mv3sbt8XMn2NsdDYVh7XfZrm
dBwuHqZPcS+6I1GjBX20mtxoaEzTUsHlZT9Wo17J3NAW3Tnms67be3taMk57jSFlvWa7MIfD43fP
G0xBt17tPrBY4oX4fz7efVGN4TExU4h5ogCiSHwYX5BdeMfz2+6UOFUyLtJ7wEp0m4l52CDgwTYI
b4+Gq9whbH2XT86hURdLDvOb9cPzoh9izVuit/Q7GHkMNwR5+wjdjWbbqAYtZ4YeQrgbmMXFfpLQ
+NPZ/WeT2Cw5FXeYxSO2Li6ayOrsm9+EqWr3QVgt3ugbq2+9R1681b+0vdHqRcf1NlRHvBXGBhkC
6+i6+CR8Gm4xwqmE24HkCqoRt5fBAO5ta+xQF2e9RC2nZTvbAr2CPS/UCHep9RMzlHfR+RhM7eTG
QQ7b4ivGrNA2Q38sbUG7cD94k5E4SnEbnxhCwH4TdZV4A2zsvie6MmwHRqGfwDYj8X7y6bt6RHd1
G8dk9AIEiZnAzYpqo2SqLbtbGDLYInEGk/O7xfhFfhjOEg5q6aaQ5zPxueMX75xWZrkBKwmiAgSa
18RMRG964GP0DugVT0RrxhiJSlwQPwYvy0YjPS/llLjpP8ml620CeiN7TggAe7q61BMlKRPhRXrt
nh3jITOmqIQAEspYvxemhW9cVQuCSZM608/WOB7oKz2c4QJGIeTCLyUlCGYkfT59ax6VBLM+dF35
bBQutJHxv3DVmUyOdTtCKOZsNbhSKHpHFwsigSTtNf+haZyGt4TpYDKj+2T2J0/QPEPJacf4dGEI
f1/aNvhJmT0fT1WeI47eSNiaPgRFeIIyLJulrZaqWLwexRGN6n9rctYwax1TA4Nbw9g9UkHGrG9z
9J5N6B1jHjg/vxl/F0+bSYgSvJ+LPteP11yoZVtvv+5fzNYW/uSbgdlFm5E7XgOiDhv/uOb8AK9D
WsfukZXFqmo53ezE3GQFldbLbACWk7RyBhUst37GyRChU2YbP4mW46uN347DtfbKZtKRX+ewE6Wi
SCM5rtfiNC7dELKM50KYqK2EL08aJenm6z6LJkcO5GgZTn8utuEJAaw4p/ktR6O+99vE6MbVUiM+
692+UAJ2aKHIGpEcdLqSAhGV5GgX1hz8vC8v3s2+ccOdEriSVsLJyQZ7EMrOFIq8M0d58cYjToSK
ailtGoYFmTI5++PLazbcViTaNiTYUE/9plPBXiOaEF2F8sqZQUQX+mdXF7PLRgAt9RD2ElGKXxfi
MPsjy7YzLg2N5bZG6SZORmCThgE6ZsBYA0iY+ZnrBjSADl4hgwpggK3dgcGiBacY+BTYwCmFGVBq
82sWzh5r8gmgC8AKl5RwKdOX/mnTq7SMb8m8JDrw1mxCxtWQOaF65e9sc/CnqVGYkTRtXhadx+eQ
hcmmohG4y7yz/YrO2IDSHuWPHA1C3O04nD1MI6z48I+DyZ2t1k3OCLH1Zw4NWTvyhnCJdTV2ABTF
G3stqoMX9fJ2lWWgCtqSgWgpA3WB7zPSgnWmIZfk6ih2zfaLQcHi1DWWhIw9xaAC/PAiPjE/KsCt
3LUoihmgHNmMhRYpdDFOxn3wsQex70htbyGiePjLJEmwaBDgTejOV7Pghcu5JwChbRP0+3o0Jkvk
hwMskSi8gzFpTBDh50R9nSCPpo8W13rUsWJ2WRDsv1yBakDkM3EM4/+KKMDLSXcRDBqRGc3hoAAM
6EVZXodPxqoItRk5sLkUS0XxJkpcnKp5E4EzSl4Td+4317X1+DlbCXsMFKA97G5c6TtL9lSYydo0
AtS+v7Hq8fwV5WUclQVQlSu+PwZ+SRxHcGTPuo2NoaTXIDzHAYRqoZaU8+boNejyrQspCg5mObwn
Dx8JzK5aTnQx+mj0D3YeRTC6accjXf+66Sm+OF41ohMIP0CnQuVwTWucbvkbcinpCA+vloMmY+/A
NpXWxYRvQdGR9v3R8RaeY1GbWvwu2aDNmiQ1DFKYPDEuszYPgXEbxkAHooXvwIByDyWdToEehnoK
dyFd7AEkudCJSPtU8h9bG6Ck92M7OodjoNiIN4Or8RrScAohT6Tn7Ja8BhV3CqO1qa/ph6FWXGYQ
g3ZDIoIYRrTNOefz1MESg7Ypm6yfEd1ywkPSF3iXZ31jGHhQLMEm1wkZFNEARIt7yhBmbh+olRmx
BrnnBJoUKdzAcbB4s3n0HMPiLsaCYm0dxWKyEDiRCoCpSNLUCHhiLHKQZJwoLc4dOPDB7/CprTGQ
3jIINNq4YhtBpIyIrS5ldxNI+IjRGGbVQGk66l+ZO8VfZQ1xL6mlcKeE3BXzbKOSuRLYmUWRWNMF
dGkCQisGjV5691MeuawjKhUui71A53QCssZlYveXUFHL+rCZ8+ltbQKwx2vgwm3SrJb7HdndoGcA
RHh6bs85qOmVCpchKoXYfxzgm4HYvGDxs4mYMyHEcPGRc2klyZKMypw0HjrKHCe9ZJnhAsT3k4TN
rbHuLg7vFpy5N7wTrhUCAdYzjeVCF2cspzKfivtu2kytpK8NThigtTS8hv70YjH/BFe07Txvhx2L
fm8DhtjL6Y3vHiF6nPDIIntum5Fsa4z5cOjjSMF1FG/PDdPhtZjjgCXF13JLyF+DaB5duWx2F54T
ZCachTzUg8d/F4dB+Ui21xjIXSKl+YlpSQE4FnTdkRfKsQHkpQJTtRLXNje4hkbsg8jL2W0fKDCG
7DlxF2HFqQY3n+zL5BQ1A2IUbBESGR6YHNBS1D6sKGrLkVeYuAyyqUi/5CRh3bUXTYDUpgV/IMLD
zvYuo5yHTanB45DO28lTbHEd2FIR5iwwZPpRfFfYEvK05JhieQmVnjXzW7rcCW6LtxIPEaQfkp7E
N844mmm/Yk/BPwRyRVzpl6Qd5Hiofk2bdYRBKVdg5x6rBMskz85jAlD55ajkZ9sw4SIpiWG5MJkW
4hFNeBJT/khzJvZK7j3so5t+wFM04sPMFZ1kENokDz3Pt9nF4AXnudDhDplHaX4yax/W/EbmWpUK
lwD0I09mHvFBCpvldjF4IDQzeCrycBUz4hhg2/DyoM1Qvxxss62II2jHjZXLM0sbepieGhb/gCVo
e5xAXBxGNCQYH1gFeT3i5sFOgp4uXVuyVj4q63pMaKJmB7m35RHzKITL9GJt85hYGdBc2VasyAKb
VE5eMU+5QeJKUycEjHPCNM09m25y16JtvGoYX6jHkz1N4ilH8c5sTx6s2I07j2B1CbmHVUIQksXN
28Jn4t1SIKeUbx+tnPs6gI/H80h5lEJO5E2xu7X1Vd/i6QgnKNWsFZ9Sngx5EC80HUL44FUmKU/p
bdoePB3YIJB8uL6h46VebMsd0p09n4vve44OYz/k2neQZ+BPBDobjeu0p3ByU92ZyC8JuwI66MLW
JQLKPYYCx/NJQ33AhpH7FPeD+DKSGcSsFEs8Vm7OIc719EB27lWw1jh1PpCuWIgnZwnstaT5TNTl
dM9ZNBDFcphccf4Y5TGRm3qL64CvBfvrw+uxjhwcw2W9ifrwacIJ02xebC2eaQFlCIkF2UHLKtm5
GgGGRqGxWOg0h/jk8nvczTzlXzYriCcouETtyGZT+AQORI+JtCa58ZjxQFhj34jHSiEaIKomO+ZP
FDU4s82gzFM6jwzDcnj8ENbaIVWrz+30kI2wXL0cqls9KCKTeCcYBeGJBwTdjI9m22nD8mLAoYiU
9f89W3C+iGNmJN5ON4fbVYrnaHdxpl5gJvKOY4QDQ2zmWY5P6rgCkmjTF/rM3azXmxmOISRfV/JW
gRdocEiCD/Bh/FxN+ILqgl5Ppb+JnjJk5GKR/r8x8PqsJeoRTrH+4rXGkghJyXBZA4m8bRXFWDVm
cjtRoke+KF6sXQ5T8Rx4AzMKXCN4iGAZd8n+wVrUSKEMI9UGN6EiEu+lhvvFZmwz2I/r9Q0xpKdG
qB3VQY9al3JHpUzfjAU8SMACfoVTx1EBOKipDqY6YopI8YQkdTaecPCpL6BdaQJOXDUd35svMEhY
faTi4naN8BWJmMZMlSIwyDb8UJJdyZ2BhnArqQa0Lr/LK1DOe3FDsY3ikOMQiGjRgwEGfE0N1M8+
SS/iE4QyObBHFOMCJ40T9tO+zIl9+XhkYLcg5RWVz4TpNMgtMiB0qoizuYHMzFguWqaKlQl5YY3k
Ad7DdPCMNvbowlC85I54Ve4nTSzOcfFLW9P3oXs9G7FB1v0t+moLQ1+aeaLXWLL54pPNwiHnj3Pi
6NuEcxsXY6C9k93Q8RixEBIjlJ0dcDVB7tGk2a0yJV46Xy30g1vSBVJ1wMSWmy2ZzWcCsAkuAI4s
4B3hMWBRvov9TEqHy0D1p7463sOR42xnTnmlC2onCAI8cM6aCxXxjsMCKtjQYxMYMI8hKrJi2WUy
SleoJyDBw2ov9rEUMDUgtoqJjQy/wZaoQDeZd8nvURaaCAFhdlJPU9d0rDuB4W2Lzc4tie/YaBHr
nhSnKRA126XpM2aArUruS+0Ij+/on2IhmbXhBiw6En2gzR5h9dfO/I2vGWifcWanUkAJOVvO+q6o
vcxV4zd3gY8FSdcRcuMF0cGQY/PNccG2f1FLv6mviNicRW99dcNKiqCoj387hvfZ4LnFz+MDhVjr
C7sBADiH35DGXOku5Nzemv3B2VpU0fDtMx2BL+U+HQ2aOMO3Hn0gzS6Gew+RBg1vSA/JcXTj0IRv
TzSQa01TRPbcRX4QMMv8LYJjknoOrXK+TWwqIzhLDADWlZKfM85zglCwL1+jl3PcMJOiY3yYygMo
yFQ3feAuX+CLOBQVnj6kmXT0aMHzLjF0V1OCHv693BGsMgC0sA1iJwUCIBVQkRdkCBh5/Wi8EqKI
fOAplFKCLl1QDKdPw8vvcMMbmG1QaxipfbY/uJurztuEhgNlDgdxQVnxPnW/2PrqP6Y1OH3FTbkJ
uYPgLASSjeVQKPwNkakIw1RGmtfGa1SRkcRAFE8mzbQryMuHXPXBz7vuM8c7DgksO9AAU2cWJgx5
so1EjMfyt3sbbW1evAd39rM3V0TE0vP0/GHFe1bIFTzPVfRDzO3emjnc5egA+CQZPOOiKRPaAJc3
JuqQGeFbxdH38TniqVpk4BHHeTnHFg4E1xFHMnYXq+NM3BdypqgIzp542/0fyARUf+Z7kVJc/D6c
9p6ZQssUz3WSBvj0DqoIvqb9QHR7kG70SWxOBC9BeqPcXr1dsrMKxB5nES9XPQm/O0rsrS1gvsx3
XG38lvc2AOVOCmv3Usqd2ePkR+cBnuW4xPiKwgXODk/8h+BzKBXPjE1vPhxeGGbqTxiATL/mBRR8
nZ52m0ONH+vah2XbvkO55yqCOgUx4x1s0mOAS+/qbf/eOfxWlzU8NX989XegDRQI76qZylgS2XM9
7xjt7Hg6JAmx+6nnxeU8n3rEYTJZiL/kF1A9jW12g9gaAX3gI1Wcsga5T9qD0Xm2+vD1ZTJM04lI
HM9w9RFumfOdzZ76pRdUlAwVAJnz5vDnqUE0K5VXY4EaF7ooYoS3Q7OCYVyAjcpqLgnZlBTwl5Yx
BRP3Up0jd/j5axgNDBF6nvQFO8OGdeYY/CKRIREbdRDK6Kho8LpHdIO9AT95Du6T6RAljb5HQg/f
mg1cIfdByGJShm9FfOBtzVuHJJHeFNDiyXxCtFc4spq0l+j8DWpsGsVBm8FluHVSBXAqpWfX6wYb
HRcFiIlc/15GdUKjZr2Qy6HJQBKxj44r7iNSEERUAljWjvDGZfmx1+HRO8foEm1GNXnqT+Ezqcop
iTf3Rj+OOFVy4sqYpJ981NhHjHOBP8mq+WsO4fyaV5zcTESi13U/UfW/JyrNjIbszpHuMC6HhFzh
OWKAIPLSXbAx3jPw/mU9RGfHaFnQ4gSL6vzgfrLL35dJ9U3zsdwYD2bNa07tNaLdGKcB+J1VB5k8
NDW762wvRieGubvgy8HdakTCtnxDRyvO1upsadFjYynlbt0YtbD94oawgr3TVd+QWRVKoo02Xgf0
NdZGN7sBKSY8FuePUC3DO52AoWahZX4JH75hNV/GffIMkJ500QfIIn/JAAKrQaQkKYyib/5IQIOl
LiqkdwnyczW0Sj8wsBDM+JJI0KxXO1XfUfHKPe6mfasL1zu/Tz4YviJC4/TIW389lizuSng2MDy8
uI+/HHpN2AAf3GFp9oCFba0eqpx004BRjAVsK+ggkqGbmDEI4E6orI3e/EvI2OrqhEHe1nPQMtWW
pQmxrYeYeYM8le5Aa96Z00v/TS6DNog7ySNGXH1GFn42uisysOCIUHJLSxe16AheRw/GBB6z5t04
YmNBW/3jYrfnNssv+vlGLoNmhI3IUFGZDQQBkh/YxCCIscze6+Ykqg6NN/o1uAVyct7tU6jFx/GB
aaviOIanMBkl5mOT7rItNB+vj7BdpXVdB/3lB1u/u94lC7jrbVjcd7ob2xGkhH7X6IMzotN9uKeI
CZBRlX3mLXZlE5pMgyvh80K1SXBhqWPE3B635h1dfQU+AgwXnLiupF6Ms7Ixcsd5oQ07pD9uHHSN
Ga20irGwOGjGg/P6ZtZD9MrQ8sZn+g4PD0XrtNgskTNDJehCbPmY6tW8eR9aucPToEEKXPQKhi02
ku4a0w244wtGAovPdW9xH99n8lDx6xh/14rP18h0ewvNqfDJUXDe2TAi7Qew4VwjYxoOY41meKT4
Hc4DlKAMv7tczcMRtSf/5fmxKqBArG+hWvdpIdBosCuPLZmhccdOqQ6byEwTeNEfaCg4WyeH8WkN
y6F8A8L7sLnRm7fLHn7mKBC7kZLc/Zt9Wk9ZDNmU6T/QWmgtLQ5wlOWsQdY6aKMGoZ/epjM0IMiP
euYJfaYzHTagHRO6+B8qDcVMh5Y/8DhsqWqGWFLGSEJ6fOfo7KOt3R8gHCF/5FhCurTVvROtY4T0
zn6EgIg4Jidw2yUWmvdg6lUPE15/k9Y3FaO/i2+sfFXXJq9VvTHyL8nH520ogEzdyWO19z+jG57k
0cU5Zy3q/UQLWuwPnnnZdTHdOtsHFjaShKRRe31MQB90gIAiy+pitwOlYXQnHeBZuEgA0faL0Edu
4H1xnjC+YdvUJsfygmsqDV73HB8y4pd9sJG8DDarTcQ5CfH86XYtlJdpPyWlM+7EvR1BVcRsc8gG
PXJbME10gciO2u7OVBG07Z2tieChuar8x+iQnWLajMSHL2mBo5Rn98jLaCn3/YuS7KVfOET6hlJu
nBcsfvQbtvYxq5F6Mjoi3Gz0dfXvzQbo6PVqm+32hLvX6sgdFkEfpWafPOoyas+VySlDXgQH4DbS
FKNxM95n9/U2dop+Ra0x3C7U1Yc+Dmk9h376DpmMii5xO9yfrBOZbw4BYPam+04tl9RH80RgS6gG
YUxUA+k+NR4kwi16958PTXeKPJpY1GfUjzRC+StFIeXfJ7nbSkbH9Bv3Q4WOAFTHCdJwdPg7ujT1
P4U6vDl3l8hW/w12cw6jysY4B+dsmYL3CC4y9xuukkr7YmNzdhu7sIkaVNcWir1P2wUX+phtIbJu
zc74zcPcuKK+6RjQRrzn8jaQB9x1u5M9fBBkRE5jQtxErvgGEQnDRrJv6UdmZOHaEHxTMoZp2N3o
6Gip5Da6hqLFJlsDJEHhtBlJdN7GU/IOyo75vryNXqOagpLr5+eDa7aD+Et4VfNTMFxRMwQfRmXt
56Q0hJGHUyfTmqt7RCiabqPe3uKXb1zY3ngh3nNvkLMsNHTkli2cfZkQgXiG4hgl3G1ALAKu27Fn
VU8zAEG2fxGgxhJrbgHDEaXqzznZpqldzVN+maFoHZNML/t2N4TCQkM6sAvMAGhrSWtQHEw4emN8
Tmh2vu1GdlzvPDpLZ40T/IadAK3+agwjIWTe4wRCEdP+uJaPUYUcNpXHDEeaBRBrZ9S4V1NZcLC5
rw/FFXQK+nUKFT80hwVGo+AHcD6Em4HLzD+WAbwNH3cW3kysPw88V7rJ/sfBwKVHf1nJaD3OGu4Z
uGEzfyWtgbakg3aCRvv868nYqlHfa8j4jlQzMetKx7AyIIYnDXu8frk962x+h1v4sjchwjI/Hmh1
n2GLIhTJBvZdDPzU2zOxbbosL2coaHA7GYGHqYpoAYQ8PjU2WRtODMTT37ydC5nk/DY/kpISr/rY
LNRnWs4E7k2MBzq80ZGwy9fqgPkTdpOhqtgtetvVbvQCeBp2d1ZvsOHQY7R8uJlAdwg7tQWXYT5l
PAlU9vkBTmrTeNCeHYq/MGatIBMSartLnGNwfvyDlsfAouErEEOXXfKhXEffz3zykYZ6z7lN8Bsl
V1sSYPu07pDJD09MN9rI/HA8KpHsYTpKMZ9s3/oH6uqOKI+r1sOA0y7YUCfSyLy7sG+UxZ3mNZA1
hQ05ZH/CyqNk4wrB+i/kmJvV+0RSOvW0QQvfO2+jWk/m72QIr0UPu4uRiilujTCUgz86iINy0pXY
IUfUa3Sg2VDDCzU4kU+CQ3P2Nybd4Mqi763e2QFzmD6lUB9RD2cZwmw4h0SYv9fs7kHd0BtU7Zxc
37Bl4SQeanpjsXFx8bGOjA40NunpiD2uYAMMFMPVWZD3t8dgmRe25i+6tf38NqHop1bML1RXvL/V
+wPUo9qh47yDZQGmySZDq2tUFA0lDVrIVnjVOnDjAHGSQBCfPiSazYB0MX2DmlxKPjl13tQ8z1Hg
h8hnuRcPHN4bxZ3ubVVh9q0mFwsAqE034DbWCjmzKuvhPJE3Th226c4mX0flDSazQoFLMGkgBXyt
FIpZ0bymR7p7IPUiNMUgihgpWX4zejgpeCTVTT/YW4p7W4nm+jyn0iQoUUdQpbzdAwPFOELcfB98
ojaIxCs9mW2UuNPxY/AcwhdL7952uJ1y1os9/jUEr5E5mtQiMUiF6ncRFtPccz6MyTOV8Jh27fuw
SfOJD0RNtwPnjQGabUyt7KOe78ky8vxrQrZgdi4ENy7o+aU8PFoeSwSFJ5wm6WNtQY1B9UXh3xjI
bfxOEIvLcSstprf7QBed7ct6dcgE3BEVdR2hSX/rm0RF8zfhVZ/z95xTlExdzDVTYiT1EirYFTZJ
9mVU+VRI/tN9I5Lvzk8xOcQZTARQxe0G52yfQMLxW0wJb/MJ21T0TXaFmjDpaTSPNb3HNAoK50YK
7S1gTWMceo4r/xp/0BkAQbfn54w3sa7xlWTepxJDyNvk59DqV36bAdmrek/FKvLKKYX2Id4kyuQ5
nw6R0BJvtvabbYZon31kd/5Q0QJsj47R9IU8n1phzq7zNyVKzOV1cgZyoiT84k2QIZNPnghE8XtK
jv5FaHpHrmJfNlc9VvbO3vtd0qE2OViD16f2cbqsBFHXE+M+jLrHjOIEpoaNBFrLAYXN56WL9LfK
NyONG/jt66+nJWU6FFrjNHn9taNWfikwiVxj+algKFSHX3833ni9u3FyiaN3/Vi0PCSbN3DdA9xv
NW4WqELQgqZtfv7rK84ZAo1boTBuD1Tz0tA/HKAYXxkH1mOuqLaGMQjgTXZXOFmOaGdfxpF98J7w
iDOoh2cGlyRK0CeLWNVl84J02ejPHw4LilUVfZBl3+9GY3LkJBA5N45HhnRNcMngHyRGnhY8MzgX
s1PltO72FgL5sKLzOa9LjGLdC/a0SzFFYG3Oz7S6lLBOe0aLA/Xv6dUDcW0gz022bEHSOm7dZtSm
UfV4STH4ZtQJRtGgHm3jVkzazhO0nU9ceSd3S5zkgHSmdhPNz0P/LF4g4Bbfvi1UDqu2vVCSK3It
p7rCp9d6JuH3fnRuOBiZb7+VVRzPW1pU+OM2Y8xVwsq4+7sp1FXB1kSftUEfeXX3xgEJr7E6Rr1h
FYmniGbJHPge2Xvn76PY5J/ktiSXnjgnTM3jD7X8UiqLoz+AhqwTUI7nhNR1jh3ABCCT28d38Y/4
AmyKMQRmE/PbiBxLHD3w9Zi0ycJ35LzK/BYpk1ZtPGCUsjJRD5OJqOSr9+yz+mJKzwwU67YSCf9c
BMHM31rJv8VO4mxPx4waAG+hEFDZrFRjqweL92S36AEM+64W7JiHDl/uaVz/DiDL5EEc1XSL00va
GXe3DlEDfNutXCVs6JuAqYkAIaBbA2kLifFG5d7zpnXNz5xiKFwsiv4WPNrmuIc0dgm7uDVWOQnF
dKBpbf8+YAbNWcsQ6wWZLdEC5sYiDyn0Cw8cX0F4wE9qxW75QusAUNsBS54xgXhWv80b7kYAR/lu
eM6veEctuxvnPh09lKiDVTu+Ry39zcDsu7V/m1iRHI5G92NfYbXD84JEgWbpxQSOTVBxch/IRWuc
K8R8eGtfVkdf6XqfaEdIP/ORr/kxveddNvv48wg7Des2u3qvcT3Yg8umTGbdD25jDCLYExDk/TaT
iBln0i8666nPDIR1lTZpuR/MmJPv18pie23piMscvWP6DOGyLzvjOj3c3c8Y+P7bDi+EcxltUfRI
188M6/hQyeJWH5UeaG1elvTPGePXdsnZsY3RdBmBzs3qwnx+m9wB4mP7YUCDbFgnDzoteSysSLuc
RzGPeR6VDCWlt1CnwsypBu+wFB1+UTIrxej5+/TpVQyQkK8/XNmXAPU0ZdiGSocBQGd9gnRIt+uJ
46BemrjTBbDM4ddRT/BKHeNsx3Tr6COWuE9oi2dYD8R9gz7a4jI+5Kccvb4Sqmse6YWHS9V0Quvj
gRizRA45DPKWNV331gy2POCFP6AKCWWMxyei5jzBLnqQxasd9gwI3qQ7b7cI/BAZF4QMYgQtkA8u
EtwrMUrZWJ50kWno7sUpJzhG2smrXiCdxJXafQbXAKeGqUkVzc7kt3lN/vdhskxQRzlorRCBdqbW
p2DssSrQ/OPygheLnm5Gdzaxhrx18uV4oN3Ii5C2cNSSf5Hl/fXTakQhdCZ95twd1qNLRJVOsWMd
VF2K2TZQ8D3e7IyOavZRLNq7IXmWjAfpon+2m4zSoTa78UdmWACn7weNBf3P/JBH4M50KxqxUlT4
313IeU0yjsbVe7fH0+Rh1XSlAdnAl/HyYOUistq71KYnLFORAzGlqQPNexr1Wvn2aLwfzhRf7ptN
ytq/0s7UaPUtHqrxhduYPCmU8h2/u7X2dfAfS2e1rDgWheEnShUQJNzG3ZAAN9RBg0PQ8PTzLXqq
Z7qPhOjO3kt+OX/jksf/9Sr2jIEQgSSiC7wDJ+tDg8G+tgjzbgd3e02vmte6xFjdogKh7sNy6+w/
wbw2FJQH+kTS7q5jXx++VhuTFlpQtb6/JB/V6F2HF80oqUICOuRpN6fsW7uHzXegwudrsRja9w2D
7hwAfeqZWtTvea/+Hzj5GjfaB761ND5RqSQFKCtzfhRc6b4yaeFiTnM1vkuarCqaOkDi59EbBjJt
jflsN75zBgiBzUCbAvFdYpPwIMf6Ak2fzx5Um7BAErQnSHBgk/MZe+FQx5B/+VHtb8dA7AWq/pi8
JuyWj7xB6d/YpDOgIXtWDX4JtJyvOQDIUzxM+LtD6R96PJFkRwdjym9p7W7HfMkv+bsC3k2mCUwC
KPsN7VirpHv8+wQb8um3zw92teyCD1ewwpkwf/v6/Vx2d0T03+E7+sZvquhsiNVuk5xfoO7HUE6K
9tLvXGQrzm7MjvmPY+InIX+T0QHKhNNVy9ePyWHDP///2uOkWpSy5EPqgDPgM2wnp1Lr/ZZx2Hwo
XoA8RgKFfPR1M/kPDCxeLXwh2PBGO6jr6DhpzD7pFSFO6PV9610Zd4q+5HPJ56r3X0Yjnv+9uOCG
sV00V4/pJ3nBZWsYJH6fpJHXDpu9t3oraq6QM4UZBjdXNR84kKC4Cjn9YVbisCF7TL8Ev5i+AIh2
VK9NCeJFP+uTNvIGlVn6wiSOP40P9neRDJouIBFJ+kmPuFWuvoNP0jF3xa7o497Syk8Fpi7x54wv
MEoh6WfaGWKE6uBX2vF6w35YA8Glvd3EB6y3erfpCtyCHoKCewfLTXhmbTie3VhZdeMOuuzklOJt
fA8061Iow0ZP/9KnzqkFy/akwh5/0ktRRgr2E3uacbdC/rBhNwfG7yrD/qrndaZzNtasMiqjOzRR
zMJGneltsR999yZqwxBM0/1ILDakn/dGO6GdUymLnwWfytV0jwsNIFivlz6xLbkV6vRWfHDwi7T8
VnyxXMGRoTOVi+h7KBSmN+xvcbbED1eD9aXFfVPxhIoGXtbEBxkZgn/70rD5hBVGPQoqTwC9OpWL
WCHTanTQgjMhHqCziI4rWfuOMnGshO3arGC0TpupYhNWex1g9N+01bNLR+F/SLSE4uHn6TXiOi8J
hCFE1LBiKbjPHssWmgwCjhNf6Cf9SLHJkhAJTbADU3wJ9lCQJsaR0AqSArJD5BwkfGQoSHo1qTvt
LJS4imZxiy5kQZKq7G0PsTXwvtYxIU86JpcINSsYPfQanRMyH7S6ZF34srSQrEfUvNBZi0QlTIm1
lK9oVtHKk0zOeLkPYt/Trx93GJ1GSI0Vp5FizVO+i5AEoJpM2xwyVqqlhwhVMusQPfjQAfwShyPR
IUXjL6SFtjRYSlOJX4EEkwSFguMhwT3MiAkJeeSY0hRH1TTsWM24CjQK1mpOH8Z9oQtGaItLQkV1
VUTJuybUTY0MGjcJKJxUcyPNmxOuE6WaSU5uyp0c0kE2T4gTPIqTI3JXQluQPqGHiRVNPqTuRFZO
vpR+7U7ACFtEechRpSZHTsjHQU/IrSO1Pg4AftFjVUhk5QeyZ7lPksBLwAnVgL19ZEHPlfyEsBx6
VXS0OzwUQmFEtKSCTABAB5GaeUDCwyFEvG7L56S6QjubrB3zNWoz3CSWfaKC4WKYy4EotaN6h8Ab
YTnppCuhPEssEjtt0fEDaUzSzYGk+/5Lt0mfUGEiLUVZzzzxwPhDN1GxWtA0bL4ZfYID0HT6Zy9u
seQRVaEBdxW5M24VD1dLHwXFoVfwIO0j2eDez0OF25JzZpBSuA2B1NOlrbnlyWuknIqR9mKFp67w
THNcLnK57bs11VOPocNFvsg1wX6hasVWcovZKz+W4gAPgL5nK12vGbPR+qPznaCiW2nPSrcOHTgA
fJLNXvn/wbFeLnug88mIqORbdv1r1JEkHRf1dAcMrPsbVw2SQxx405SWe7zueggPcbLn4HV1ELmo
06oKGghO93S6p9eiR42Yi8AghD9fmPR52yP5lQ5BFXCf6JGfi65XBZ89p9NlTi/kp23vQWMFKKMY
glQk93JuuwgqivNF3PENusC9krsdyPpBwfBr2Uj+bFHrYl8M46E0nOVHaGbFvMGUFvlM764v57Z8
dhdJFh5cXWqHwybYBaBkMUqXOdUHW43oAyH3ZIuYpvoFkC4H+3eHOAfO4ssvyWDn9qlpqjN5eeb2
3a6TOuF4hJrxbdl0WIYNach6JK5tZIjpKXCZdfp1uoP9poJ0wJBfpru+PgeWQAQDQWx56Edfh/wY
NjXqOI6cYOMpTd3ThM1BuHuS5S5Pk/bOZKcnAnBed4hhyW3JLvnvDBuEYhhoN6DYECJWD32/4es6
RerM4cq6CL1Q4j6bHIOH19PvU/bBTWDrcoFLxYzz4Vvu1oEeuNxF4B0OHglqRMniisjm1W2CSfg6
+00jka958i4n9Jx+Y2Vcpzw8RlBYJ+qMM7+RhN+WSJGKlIcMbbmTbXwT1Ig78/HnkG/B9njluEl+
rg2J2+2thwnHB+K59rFPNIbfJmWS8ijFEmW2Hz8nXZp+lNu7gzZb8/8BCWl+f9x8jJo1ZnkKTyEM
di69Y7UH3wxVJp8nQQ/9aZfju30Im04T+kDG7WzOmtk322+6bN0e8BjaOh+J2WDGpkvOH/YMpyR7
4Tk1kuYMGaRkv9l6nPbXaQ+ajIn95ripE+oOD71OcGp9GNxGbto3U/pUHq4u50noBN5sa95V0Eun
ibLmpnFjYr6X3/MY+CWPAcTBQeojPC1lzIsxpyRBvS6u0zbz9pd3kHFGoRnx2p3575E+pzzONoUL
aTjKrIHcJ6+FIGQq94lGfvr8oEjTt4aCQQIY4ihGL89ZcEDb9Cwqst6ct4bZhsmbtcLIgS24nuYN
ZZugO/XofiKEyhIjK15KVUR4cMxdaGCyKIAiSWi20dcMSGMl7f+YgrgcrzDhw+lidDX8PxFpRj1m
Uv+oJ9wKlmQg08SiEHtYPiydC7A7cZt5RuRxQfO/3OvCQ9KqANif59SPwJjJ+n0QIBPKaGSOzPGe
15p6LI5SvaTCKV+yWqOUyRybU84qTW8OdC8pbaCvrB5UpSQflEwTKyK2ZM0g+DzoNCjv/PhIp/Nb
5PuEzQG8Uq4BKSxrEXkoRWVZb7wnUOoFa7A0bgF2iRyr4OVy8Nh8JSsjKSLLHVX84dB7oo14tC+Z
J5tTnx7SOpPl8mgnnH41uCbv3/d1dDYfSJ1SlGSxG7bRywMFLzKRSXLPD4FgASnI24smpY4G9p+o
QpoHd4Zz5YOq29whOydfB+VYW2UawcH4AkcD32UzzzhdH4CyNYmkbwaxIYraPmBvcps7UoC1AeoI
ttGH4g9ilFSWSyNZSPtWAqqLfwUtL5fKK83jOhMcUPOk3qs7wy8FJ04CwJ4cmtEGR6Tm5CZ2dB8H
s9+hoi5oOnqDzEM9SwBjogJ65Fb87CnRv7OkYCb4MQllQBJJ6f7tAOyh96znng7QUJJm6S3vWavX
nB9SiTLtU9pHLaFvtcEmGn9wJclCePnDBjZmerEz1iDfwB+C8mZJBAc4GmGGrLd0+FcPJOCuENvS
NDZcn8+nFjp0wgsZASQ2drga6RZGaoaowBm7FI08w0CSwytzpBXQK0PhCgugbRo20C0Kw0uIEIJV
IFWhDfiKpPOJwxRgnOS4uVptBCzQl+PMaKr2Rw0PaBV+RWALbGf4Y1oOQWX97g0yUYC6nNTCaaOd
dKxi5zlP+wXm6m7e0Hz7xv+kptAmdFhFfrM0bwxXiZhsLk36HQU9qVPdDNCYDwSo/tAHXIvX5yEi
pORZ5nbOC1cRcuTXwiNSECEPmWqYG6iS8gqyhi1Z6LsI5dMoSqaojQPlLF6GKDFZ6G32DMzJLLHy
YNEwQIZbRVyIjrb/x03mW+svJMFDcWnADfXjPxWRuGcogkWYh4Sxxe2O+dHbE68jVAONj/OHbrpm
bw3RteIRQYEd7S30YBwmEcUDarVhmbMA+mDkhKsyGiYa9lNbJAHla9YUZ3C2BhezpIFpj+TIKIvR
vQ7+atArWwOtdMRUVLBHTEf8ik26oJXt+Ch+20ghiXSKbrErWIviQa3DuPVVS87FRjNdx4McXUEu
N9a5AOzaDRz00AnjoyGolWmIk9XTRC3Mkm9f1vT8N/1sNPTUlWyH/hIDpxqfPAaJBbnACrlvU/kK
wXB2KgogdI93Q/bYc5QMyb/QwohuafGDW2jthuy5n1nHPyWbatx31Uc/xYlr0cKvxr/ziXEiC1GW
shiW2+HUQjVr+tsrhuy74T3k4K2JKOiJ092UMwqnaFRd9dAKRWo/nOoxX1qcC4oltsWWHOTi8ThF
Y0b1LbymzuOeYyDU4vw53AUoLMhdIeFF/Tr8WFMxOEJxquewU9kvIKGvIbdkHxcaZmucIAfgui0O
zucLbgTf7RGu+v2K43NauoGyFj/nMuQk8dTjFA7e25z2s/0fd6Hpy2nGzsvSEnRTYkfTnfiEmI1c
jZYcx1+qJ8jVl3/0WJb0Y3gfteTxNgE20KIQT7fSmG/NXrbz1KwJTzhpJfi1aYOwmLsvw1Jn3/xR
lBfvSJT9MFUAEBf7AVu+6FE0ABaxg/Ns3z/OBeOjc6z2jLJAI/1lzN3lmgQu5d3sjXpQQSl8MC1J
L0EyFQFGk5TkedPNc3g3rLxIWnudvHUmQCZ2Bl/MOsNqQRZrojK713dtnVplF9g+FQvm3ZtDKw85
cBfC0S4TVXKaB1fea8mJwITH67nnEfh7Q89DPJ4Mg7zBvUTfAtyjwSEkU2DZRcAaUg3T7PPGelQl
T6aI7exoVmd9gfIoqycrotka1bOLr7qyptHqcJUYxA1tQ6bsKmEdl6ZwJMwSmtPwKGcnaHZQbn+E
qx2z9hfkL0htYlhSrkVtSbPJBmgRRa8XSq+yxuCAzJxORiw5TMRdzDlJ5h5E55niQsdjJdmHAaCG
YAwfDpLJOmd6v5nXTSsppsbA0IlKCwaq4uyxK/JbIlbp/11WfO8+06fXGTeGeNZdnCPTdwMFUnpE
Ft5FW6agY1xIzL5MYa9AbHvZkypsbVCnZT3c5mBQPOGu3OnTQqzLl42BCPkTNGLv3gUhyqSlh3DK
APZOoINTErPKIcwSypZkF/ZtZ8wgNEBLSsWFIJw2rXjqWF7eXBzthUjAU/elxS7yJwd9FWzOWLCC
Xqe/TIme1TB+kFUiM/PevEhY4weldSnOg61k6a7B/rxsSPXirAsMyV5lYu+q5W3Gq0Ezn3Y8mzch
CYIYZ4H50tc+033OYQPBL+vrCVHRMAERr9h08GFUcoNhzIFeCdD3AfDqshch6IKc5SLBcIMcJsbM
19w1PFeZTS0GvO4YKAMyP2CDEDL/i4CoYOQondOuYiA6y507iWZJOZGRDaS+r4PSFt/uIZX5BCh6
wjHMyjOhCkLcE2iPVF9gKRD3BG8aBwroK4R2JjMiJm62uvzxjWzhxomwCZ2AXAGuMFMYkPKFasNl
bDtcESx6KJWQHb5sLcrC1H4N2JW0vaQLAnwziCiKE6DCgiLOAejORUPDcJBsmYwDqKPIHqDy8GWX
VSh24KRYsPW12a4J/aZmxETfVKMCAX0f/BKowjLpD3urDxKVewyde6i6valTON+H2e74mqXBAIr3
67lRjprsOVCGWHcC/qNtD+6Th2+0wcBIWFQCdUIBYhu/kJjgBfCym1udpWLmKYjIlZRajFUwMWcQ
DIUSDPXl0IbU885q2CSE4hOkkAb+H/p8cGVGpgv/rx5BaQCYEERClAMtvcjzdJmDiIa5t/ZsmLDm
oAW+OYO6JUxj3ERcwipDf9qhcVjuAwQBAiHmHoUxCMOwNRvD6IVlSI3Pv4060rYvrsk+UR+QxlIr
514ngtbqMLV9i52fg9iSCUtU8iFzQ7uGXcYZJAvC5vULpINUbC4kIbu3+1hQM2JWBWQ8kpwF21SH
eTN30nXVNDrEr79eLoWulK51CnbzSdeA+2DKCFIxS2YafVKuo5Vk2zOze3DF3nxPzVh/Agnb0j4T
1h0Do0xpwtHw7JWWIGnoeIoH/M590veCnWy/Y+ER6EsCuRt+kiohQyyCj9ZoxHo3ehgse5/x3z5A
2dYYSawhCr/oE9N2ZOE5xt9ND+Tg1vlsun29uB7cXtad+72sIggtllIm2Tqt4WXyE95CejX+IpQL
hjV8270IMDgftq/Wg055P7pgcmlbiA3DnQalxOtOjA/9OuhaooImkgXA1JHndh42uhmoBpr4ZVeY
bpdMGIxrtp4EFytAOYF+wcO+WGbGO8/q+tiI2O/HB2ELIM06UXyOvleWtzSVysCODDdFtI6zu/wM
UhQcIQEuuSn5OP+RT6vZtW0X/ajokbvC7lk6HSRMjyyylbUjEedj1pI0tU3uvxS44d3eGVIpopvs
9YE4iXC1Gu8cmm4qRHwkg3XqaIdRvgYC5YnedZq2k2UKmkUL+xZd/YORpi+DQsWyYu3C54WyDSll
mkte5jkeaqJpz1DjNYWidJ3CuuRiKqlLdr02dZHgwKWJj0Mn7qMwQb59tRrJe8mFt5LO1TgegR80
r0afSZvC1tVdi1BrEeacFnUh6FWR2gPJybATaIAUcOFVyMQPcRKzkoRAvZsqsSB/PT2nWAfO5d42
z01LYFGlSXpO7VfVpIjIHCjlS817LMASFCyjUnDU18tt2OJhOHJVvCMiig8HCbJUobO064wbXrkd
euBts5F+8v3iC5PLheTKqg8oRpuyGD30lE+wU+eB9I3RCUDEIAtKHMEyT38EHLHTBHYg0hsfTb/5
n0HDItFdqKG02VFiQM8Q0EyfikQA/SexxeBu7jd4q5hQIcgJebKZMP3Cm/I8yCPhNlJJ5SXLBjwa
9VmhWO+7w2OhwJi76y1PY1mCAuSkDrf1WFCJCH4KC5RPPU6XhI82D0qW1BsyNQCte8tObpVKKZz+
FyERjUGGjau6jeiKP10FeQO8XteJPLT/S6x3qIT2jA4TUMxfdxLSsuA5U7y8FkJFXlOWp+ZLiVdL
1/xFA4VKbWdx8Ul7jQVy+nT4QUKdjC+xC7WyibapvKtnD/Mr+MK4bFophT7eXy/HHsNx0pAVUw9x
knUYhnraHsxdqUald7vAerYghRA1YWgzANUFLB+jmVy7TxWV2Snrvu5JyRqYF5YiNwMWsPnj0Q6b
AR4NlC8WlF18yhO4JtQ0vETegTwygQVov3HQFkDBy7yGqLbMZP4lIbeZ5to/FEMz8PI0dRxUAdM2
p0CMetUfpH7UvgkKZVnQKPUeECtupPgjxIKPWfLKCF85tYwYp1JCL4RhSOoso7T8EUmAsNpwPfoV
hxZwa3a+IO1sG8CuSXQVUWnnVt4JS/rMVkckRiR+LI0ZeIM5mAQiw9pAvY/UCx2ERjYftaPXEytn
QLEdcwzKFlgrITVJq+yOrxxiNuRWuk45lDDqinIJJG4uIerFgjrincbIk8h8DcwnrAKGF9SknAsR
cKCzbuvrFkK1MeZD1LS87VMgZcKhErTaFvYU3qCE7nvAcNgNXAeiEPCVV+LrvS8WPE4wDqUBcami
SHU3DzlgwBaFsKuABof74bzpqJPzsIUuHlS2I0B63kHIGrnKXQCOtC9IupEqVt2Wd7lCg5docUfJ
CbAGai1dh2466rus35NJ9ICsSHKfA8+jdcKLSh+hhaM2ktc94H0nUniA+XhrC41hbt/MFqbx0LjU
+MjwrwJwZTkL6LA7bHhLMSLvM+FJYbBn1FNKAE7XW6ayCNE2Il0BGQiaxpivpDUgc+Nu9HL7mHN3
p3KgqhBauXR7hrSXpJMhKcWLwmB0mJ223iWjPc5gOwS04jwbv8h1MyCeS2bX9Jmr9o2q1nyznx54
GeN33CSUkARHREg3JyJAzk/qgQ7HjSQO9C5rpgFeUeIE4fuD8SaO7RoyVgnA1RDVBEJZuEuUj6RA
KB28IW+KJYsg9E6GHwgY6iNUt6iRJcOc9edBjwfx+wX1E/ope+6qAEWoDp5GN2Grf8wFMx9aEZ+f
LAkg15ct2ogT4kUSJZKTADESYAsQ3hnFdBwXMzkL0ATEa4gloY+8edIzHRMZWuMxrWgyA+8kovED
6aZm486Kt4iMVgSTyaWlxjLYHGWfBq8C+kp7MLhSo7NFtUXaqiJgLdCfHsHIgvIrydV8uvU5XUG9
aGk5gKEr6wNlUSCzLAzLtD2VKjGwU4pMGsE5lU1H2qOkjog8Bhj78GSA4Eqx0774QAZpnX5B2NYI
0Nzjx6patS1VQ5ekNpLeSwcJfYQTmfzoqITbCd4eNcH5kFYafJcTURxzuM7CKtQaIjhGWy4IHN6m
Z4xyDnGbc1i32+YraMAElEB40eYlFLman+7NzKYCyYz1zi+gorJG9BioeF41dZYUFBxSYQarROvJ
orfYQ+gH3EPUhUD8rA3YvM05mN/ZxRYnRBRrgI8HfW/Xxt2vjLpxl1b+dI4AmyjczGbAT2Xu9G6R
xwhFiogHa04g+A2elBVG8MbWFVr/sHJmV78Fc2iFgLB1zB6wfDUIbKcBRwwrhItL/72oAOihrLwf
ofCPhlk2IIImGWARNo8jJEjDu7vH3+C2wHQ0Y5wwqrYLgv5ZheJBw29k/AuH+Ga1s9NbJNdsUNa+
AksZSMIHHD+t+wWOLdw0na79+gl0AKmU5LyWbvsGF9MrjuJnB8K8sTF8Y9CmX4Ub4MmsdTAU6QBj
wKiGaqKkiGH96mwg33uonl9sGZWbymDY4rmAskuQkBb07Pdft5YQBld06FwWwhqUfTuTB5KZj3TW
MIilhRzMi5HUf3ekJcEENVByBL2094ThbgJ1e5lzwtQ/gMMiikZOzehJeK/KFN0LxGMAMROcyYBc
pyH5BgGRzEU0e4nSmO1JPoUcddGsnQ+60no8ePvXVJSxFWpEpIl/6m9QStK4iJh0q/C96QFOircI
MN3GAk1jtQHxE9ebE/4MfZZNwbOBU/rp0ZqanNZEtUEb4R2MPY4sUVLmICkjHTqGLXHqfVvCV20A
Q0BKzfyHe0f5Dr1XnhqMetCEoh8nK55DRMpAZT9oWxyNtnywPUOS4ZOI3ya6a1BBVJGenIpRMWzB
n8AnSHyGy2daOrWDfGsIugaMPuC+D9OkTWjgAT5HUYY1cPJkXxd3/of+27jlyNxwAx1yK9D4eRdd
PlSIcDecwAhxrptuUChFsNEYNcwWXqSkchWXICB+UgJSTsa9nEkwoW8SkcgnTKkmxEfG8CVYZUgn
UaQzGCAlsRLa3N1iNPpSsXbhTVSmpBarsQonZYUuFG0+9JCzBskkY9xEn3085rEvZhRIiEk4WHSD
M2VmBh7uVunGl3CKvH2sL5fz4c4Bsr/OU34Tly51zljc45GLIGf5p+t2nZFj+ZueN35Mz6BCLTXp
D6Kj15wAED1hL0eybvVbYBT74GBV9wYt+OaoQX1BnBG1nmZD93b4zh6EyUGl7YGj6sd/LZpnT4VT
Tmp57g/3OHzuzZq+t3fuASDNKiQVP872EENCsoPOihKErYHBRM3sah6roqqcD/2ZzkA7ptXce/9p
zWSLNHF2ACd9ccue38YR4ObvjtbnxuCev/hrAQJUFTAsFZ8mHUIsOnpg0IsTBb7KulOF+4LF3bnU
0L46lWJs07Ozjj4QKHbmdVSOQ9CxcwfE7lgDrNrXnOcY1p/9aOklDpYvoxyC3dv+XScsQOogoGBz
o7P9Z9w3zcrr4T92nCgzLFlLSva17bxvZj25tMyDAvIrrlvG7qk3qb1vjW5xzc6jOujGrfzsAGpC
MNZa7ZJW8Ym0RX9n7BTnCJRtD2cO1M8DfP8h6FA36JibphdNtK81a0QNxIrpBzcQ+8kpCu7ye7zY
P2mD8ia2AEst2vqUQ5escayhysep9kziViMYNB5GFzkR1r2Jyo/f7vturF4oSSEyr79Y+6Gu65/4
y/DUFbBL4zrvYAoLooN8bvb2IxRGkQhoX5YT0YS5dO0OmorjBM4Jvp+U9/7eVvC+Wjg199/MmueO
+V48+3aJMTSx8tu9ECfje5W+dbSst03j2DXGPWILHBf2QX1CKakRqMPLO+zO2n6NBROinn+KrsFm
w8hO8NnuujfCT8d6aKCk9RPyB5evn4NGb1GH8tsA5bE716/hRZ/fdLp7mLn5MyYyXmYfGN0V7pz/
ngebGyKyDAEvU6HRDfz+lDJTBtzwaeBq9Edc2daNW1qVUaUfXfVqXzR9v24RAA2zraYjHsjG/u2l
xy+QCoPuojEU+jola/yS4bJZZcPtv0fnvw9XQD03voA9QVyBufJk4npsTHtOw67+OrX+IUPdYFZ7
PMPLds93e5604KZZVN/ZkU/7p+8c/zoISXdEmkTvsJYd/K9PeTvRkmZlfyk2ID/u0EQ4eYy8nvuB
+zLsRw+aH60lmjGvzf5Mzf9ttmzpuzXslh06+fDlCTcoR8ogxXXK2nl3Ex4jXQqEj0hNdDwwvrhZ
WHau023443H9HePQt1zGtY5KpTsBYNp2AtM39PORTp2j20zcs5lNg5jOufVHu+LlOyQ9can76CUi
webGFh2a63iecIkXrocqEE0ZShx1UtDsI4t09HW4vE2wbqFZYYwqw6elQd20g4nTfNCfST8NB1oa
mDQrpaqiUqyXBBSbT1QjPnToysVao3oqRTTUuCzyyLXUFrzl+lefF8HDTwaXubLII8Op75Yoao+6
tjEIstLJniIvHjWh2IPsR/jAVt4GvDes0cmXrDNZlpgmKcD6NqLpuXc2gy4QvQHEuGO0aQFqkNIS
KpPIEtkDt0Ri3nD7Xg0JfQOTL8sQaKd2TE6UHBJx+tms3r8KJksOVPZos2lQRLyamTKcW4IohKQ4
Xa0uAYpAuC6/9ccFv6Mb7MQ9kMILSIbU7XeM/Whr76DF3mHksV6x7nQ8RGDBNu6jLvVUDvcs3rTk
ttDJlRVivTpkf3DciAm13B0xzsvZW/Wi8ybsJojhEmnT8OY6vBlc8Oan5F+zkvS9t17OtriWlMTe
rFIKIeEKPefxGHlyCI8i3s+C08g3GTo/z0D0AQm5GrjFM0HDwQ2oDBOU99IOkZQC74HNsW9BUtFV
5S7i+XHn9t2xsYDHmfU8zRKuXMb+M3xeMo7vIErcCwMMSVZjtBdw/WBeKS4B/3BgxVbcytbIkfxG
g3CV4JjhStJxcRVb1duz8YrlFqbpdflq6juUZUtPRVNWNFdR6jUIG5EbGG9r9KdYn+0GFt8K9EYS
xkQ0ZFfjuYWND4WaX33qZKQ5BQvyY73gfQqls05Cr3shlQLE8qnGUG6SZkntX5iW3Td71azvgN30
VxmO8oi4gX6nnCt1yfGYGtBYg4OJyH/PJK51uRsBrgZ38K19tKK2yXtxXZ8jJFn9j6X4pXsbtm0F
N5uj9c+26NPCYeR8w2aGbKn/5qkPBhJmI8PKz41LsnkHG+47Dl/wNxlVK4ro96uFCrwYbT1eVjtv
vgHutvNvugqOzqn4pjdrpRnYzI9Zuvb/sMEouTpPyuR99C/n1tGoXR5OxPAlmMo2ODCcDUSvFPM6
uyVXlCpqbK301whjEV4petgEWLzK2NgxRoTvilwnN90FkeWwQIjIbcaANcHmEgZlJH4iJstYWO2N
rAMMd31eIyTFaNhsB0fcr0SK9gl0md6MbH1zGdguG0t1ZG+5wH/fOHi583hzKfpmVsoO+Z4Qzdxw
ooNstQpqYq6xnEc/7YILDsZUezM+UcrSaJ4jxutmY5KmXqPBKkP+3+Nh7SPEPHlapjtypZvHDDG4
uw2GK8rfDNDOEKSE3PoAbcxxtiE/fWcqqyEVIX+OhcpAQj/mScHuoxiuj+nq0C1MzJkoLtKFCVSP
cDD4ycfxC8atlVBDETqaMmAkej+tPvIxxOZ+qQKg/MMYVVwzoMRNFmxIIGpwegSthF9SDIJL8zCp
faGsiZY6sp8ywumZEg5jtGB1UE4njuVdJYyXKkEArnpFgnOjIk5V6YEIIRQqlPnl1yKLdNIr4QHA
mZgpcEszxOwRFH2zePmnvA1/7gpn804OLc086WN2aK91SFDvUR9LM0btgxol9QBhRNX4Xao4HF98
9Iho7EQgTaUSDAvUJQCQSpI4R3Z9DSVYyBx9Zi7Kd5Qzt+ROArCRfJxhRPdGgK4fqhgo6F1JFC/x
qSbZeFqvyQUNa8oTqF9BIsBuoOGwrJNT4N0pj6FEm14k5vfMEJAGEBbSkIdfwnx/m5c/JdnmXSxw
uWpE+Ok+fSd7IGV/DRbHnvTTrD01HLJUH5+Go3cY15B3dzGYf9IHhGhFQ73ht9k7/JH7Rl3SQ5ND
I6Xa/HVGG0Zn8mrpnZ+M4QIsNqWuBX05TJTICR5UM/AfQJQY+b3d3xk13DZ8XsIfVCtxaYAXwSGi
rkEs6RLNk+jN+kvIVS0DLq48g7tj9zhLbvTkTg8ihF5PydhmeJxTlJueY5BPnA5NsdoxGcgUCkHS
enRBFR3DVO4ymSEyebEpXgumSVNQAyuoPzckiKaCQj1xIoWjp8W+OaWIKwFuhVGp3fYlM8O04CcF
kT1rg5t7P+F2IEUaOrA57CmqLWhxiTUDWeNAZAN5NlQOZW5kkUPO157YrzmtX6pH3TcnYMLN6SWl
J7VSYi76UpXZ3TxgG09EJW226P41rLeFbfG4xtCwtm7xCUklxoZM/fuwWiK6PyrD72DeZ+UnloNz
SfAX9Ly3O6foIEK2CoLRncHvpRDhVwSkzcYMHIBB77Kz2r+s3oq+JV+D5LM0plLWoNOCqYlrxRtv
LdUURHI0hAf6ZgO1/beuEaU8zb5C+E00Ye5nDff60UkZH1Er0FzFN+KOX42rsf71BWdF6CTolimw
K6v4GNudTopJkB7udeI1ECtv+4Y7Ts8IdcA/NZQF1zemdL8AFM2LDhEPOBzcxFCCxOEJL7g56U3W
T8l3nU2H3HXzJsF1ZYXHocbqWjyUS87AQ2xoVjsuMx0SrSumN+Y7cCFi+oNZItECyreasaJ/Qtwg
pgLtAv8d/J8E5WXtKSm1c+R5MHxR0TYwsCNaHtjypxTkDTgc64mxMzdibGpS2JbppoOaBQm1TEvc
J0zzzKPFWokuKDlzn7WBaAv/gd3APQ2M8wwkZawD2QFLQ6iYEuZZIzoHhiWOdCOCWCkilgg2QPpl
PRCvREFBuQOWWzxpsjHXUruVyCqJKd4fifan1qe0Io2fJ5641zVxsuoAxPIbQKZGhLIdJ6avSPUo
jBX/7mF7ZfoAqf588TStTd+XxfAniXV08F0bbFxm0mwz8EeiFCFr9GZDUYyCE4vhZsDKgjTfZiOC
TS05QwnSaFYHtIpWKyAP/HPQBxmrCcuKLGvUP1eoq0sMZtYLZXoYHEwUILmADvdKLpTQiSPfccSI
/mL8ZKf02YqCIH1qUTGY8qz36PPgYhqjb+QCCGMF5+yujEIJ/Wr9uVh19JXLKpoNTubN/vMHSD8w
X7Ic8qDdzuhDc3VUs8IqHoek9GBx86bcJFFpOZks7VvTf2VHdx/Md7qy2Ro9UIWHVOxM3zacSHMJ
iCoUtJkFSoTu9Jr+HM3uaQhoCDfC0YCr2HGPTvYjG7DgqzKmfoHqm2FFwOoMcCkbbFj2nxgEimQ/
aseiOs/tZUPGFks/IaO7GeyZRTJCwTeTPTxOnjwXIhWTDT8eE21y0teIAIN4qBxJmVUWB8KbgF/J
IFpJzabPk6H2RzUQx1WJZiiJmAKbm77Nr/G2y3jbMhsTQYQZ7HsgrjxjJE4yKHlYQLQgzk6YYuFH
Mdcy2BOUTHvAr6IuytX0noMziP2tOV5l5VrUQymeP6lnQ5/izJGxXyGvpveHhPFs0B92eBlXTDWu
4kmVVFZ/Yhgph3f4OXXxB3JWldCFmI2c8ZhDf1jDteNvG6m7I9e6eP4KyhdWqQqDaFlNgbiK2FmD
rj8M22P6CReUrodSnZYCpGBOFxKOgPg42gpahgTd7Jg2ujKosURxmnhYiEjs+e5fLERTiTREkpUu
g5QHhUvdNtCPsLDlzrAGogHWNP8BpqgvSnGwpmMvpgiRSHG8wPkuWH1+ehshP6xZ9WXpTO6b9lun
T/z1C9pvS1qlGnqbAmz4Bs81YsnUjiAK0X83+/R/iM+p+xuHTAgqwmGln/ETu0Edmz4hyiULNUBB
BJUJCuuxhuDkAUVSCP7cFlF5k3+l4iny2hC8uQGI2+/+WnKqrOQNa3inpcf8Pth1jd0MYUE6rl16
OT/QGtxYGP80T73TmmqX6DwKxKMXqOZxek6fsWrSTPgh0KjWD6QT3gG+vctu9LvpzHJZNCdeIOPF
hQQxQ3woUe84In+K1DQ0+pvzjATEhGwfm7ZNYLRf0GLgMWjXS7UYAT8aHahgiugcdRp6D1SVIw27
9x05dj8+osLqHdbVorUH8z735nTPYpp/CIvY+hqxVxETyfmuhCbsNVGdvNJ26BdoU4ApN4j5CD6e
+c61EUaQAhvPFiwS1e0alBiaHx37UhkAidBqRk+w5m6y+kuXEBGQBWU6CO3XYR+WaTr3UWD7IidJ
5LFAmOvii0BF07zlB2jbM3jo0o+hebZHc6BeS2+lNLYMHp3HKk0cgFe6JZpurtiHMskxj09Rvd5h
8gybRZABUltCHDECc0OFZG5jZWBTPGCviF5Dp6ZdJxiCrrcuE2/nI29wgm/ETfgEa6BaPBG6ndz0
4RAZa137o9RPQxfgGPefWJ7+LaMCUehIWFxb5J9Rf+76opYKVlzzUTZJH14ywXfepA3NmUt1n4RS
5GcFocJYB63OUnwOiX6aJuGa/R9LZ7akKraE4ScyAgFFbpkncR5vDIcSxQFREfXp+0t3R8c5u3d1
VamwWCvzz38gp0mNfkkzb/RoFIlSD/nOKf16b/6B7dSlZMP6nBeh9vKlnOf1T67BvJxrzL3g14CL
T8mNNhnDaSOnoM2DbxUFeImJtka4q+xhYofH1ZMzXwhSbOpEntrYI9vUkt2fYTo9JHvToRvYUVJ5
JKi6a4EeDm7nyUk3wHc5xKaPVLzOULZUtgDeglA/4DMOkBGwaGTm6E3Z/ojIkAAbr9szuJXjYR/u
XNsyBpCq/X6GuTe+GqtoiWZcPvFcJc+O5g9pF5Gdthj8k09LhLgcsbhPUYbVFnRlzkTdW5DqmiWW
u8Bgb+Rw4mIM5lPlQhKyux15X+Dsopi8AB1wdp5wSqRs8Ab2NIYWhMbav46bLWLoOwhuSGRyGvQl
tC/U6fnIE8961ihjXNoanIqETbVa5L1mUC5PgzeH49PeQAfj88EB8RjBssQyptLa5jhgUYFrseoY
rokH3pBt6m+LnxEVIR5HHxgS6kjDjJZEG6y3lAgQ9LLXRqpPzurKlynHUzZWubHPPhSCI2b2v7QM
YpD+aEKZ+cKdKWq+PMTj/Un+UtPBmgSOJpZuFNSPKW63fR69Y1AObzu0GPIBWD+0nWJxIJMtoEyq
Km1qce9oKY6xEfQ8utKPe/kGU4h5HNXIrfynbimbmpDsCaHGLJmbf+0eonKkN2z7Tioq9efZbcdF
79HTg8KTY/Lqj1YzCoe7f1/eu8oMpEqjGHmM7KqPYaVLvScgFj+pEtZZh/YNqnD/bpfkqB/IkAdT
UrjvR49KYW/zrDOLCWKCYXkycGC2ddCtXshF3zS2dDk3hjDEVvBcABT7PCs8JoCW8gScQS6wcyKU
F3CCOQ7set5wUI9SWOv2hCrCTtcutSCJ0BTh1OWW6beiiIlPBLUTEjl1qFUnp/Fqni4eyamv0pkA
uKd18kk6gZpMbA1gcwMywrvm941GDGCf3ZxMq8Do2/uLF4g32CcG/rL3R4f4Q9CdmgrrxENFlmVE
OuagBmEQMMeGf7i/PGxz7OwRI7ugEIYjxz19IhljHPpSF8Dy+Q2xiFETbiaDrA5dZB3p5I/RiEUY
u1GYQuGiwZvnHLC3JFsrezpkDEmEQHIAai9/iULMwJoYfqmDWzKP5zWlDavvZIHBkbfEEBmGynF/
id/8yl09aPYFT7QXVh982N7/+oxp8N2R28Y3UKbQGGtWYCZooUkyfHoI1ocHwOY5U3W2yq7gINwT
p7WD/YkXmp7i4+YExLPxfMtHw8+DbSNu9gWSOW0um87wm9F7CXbF5vaJeU1BvjKCi8a0XiklJWAn
8+6Tdw5GXDObtUWqM2tzRKF7p4OiIn13335rak4PrpoATSusPrQZmIXCNQHWhEyMIT0Nz2A/2Ani
WkvBe/DFEhUHIWfwII/+hOSf8lRN3v7NkJ4rKUjIzl1W7KV3t1UI/EzOWcqnrWJNjPVqpk0RrHkr
UtvJf4XUMgIoskcvn3DT5IuIYRJwk0c3X56USS4CkrXq2Lbpk03cXxQ7zX6ij5Vd0AIE6qAlN8Ij
4kHeEWva+6BDby4AWSG7OW14PA5Wc9rCIBCaMFYJUgVPfhNxfbObukV/FqVNgrYZeJ3xSGXoHdTI
+LXwCLCMka4cLGxA0+70EUkhWgbgsHRopg3w1bGbAu1Vwc4xE2XYsQF7abKoQQWk3fHwXcMub/LG
73vR8PfB9AiWI3eZkE9cMIfMzEADI1zrecdAbCXtDE+GvEs6Q7r3jy+QVCx8EzZx3At/dGXMV1iO
8r/X4uYc+JqLNcGEEpuSF4SEzZfac4LtIWNv0eSB4ExbXhl9YB9SbljmigN1CVYGzoaCj5P6AgSF
wT1TZbgP+ILucuyvsS+z57jhyGTxnZj4tS0dA4RGEIyC+f6NWEZMDSWGainJKQgTemSgeOENA0D3
hGUbB/dSuOoyEpbCWERiS2cuIahlXPIMOrg8+M+FDucET4XsacXMKsCRncbiyoqOr4xdfTT/mF+E
giS1xQoFZKbb7fiAIXMPwx7eTYfomA6vJBgZAjYUd0v1r2RidqXA/EIdhlY0e20aQzjpk0Z6R+gI
2xJ5XxNdQ+WbMbXlN5a/op+i8NUo1EHkpFDhHz7GmONCStP3hnE4uJWIM8xUtN5SCWvwXDihA+oh
/Mc3Jo6h/wI4s58HhzGqIiInaA4+0dSB58OQC7j4bjEmmqnYPUu2PXKhCfslzfQA50MQhM6QScWI
59an9fsdPR4DiN8pQaXBwl2vqF3wVqLxxy+UzTMobs69q89+MedYMsSHP2fAAhbJBRUXJeCq5l9E
b3d1LsgoqyGlOOgaLKXR5OXTlxPgzhKUg2jHkyN4gnyBBoq42lafcQ/tN7rOAO0UXSXjIIvoYelB
iQfnh/KBwRqEXsD6r+iiSUgiJUQCjOVXjey04UOzcL6TTgAvmkIqYdR/Dp5sSCTUV6HkRX85deAQ
hv2wN/Z9vqs/67toOxjD7L8DZadqVocBjMzyKdNh7gJKJRlidSn0IYr6yeJmfcLj/IE1d8FeRLEE
7YccdHsnBEF4qr/QA3mHsm8qoA7USlNjxHNKjYVDM1lwnWEHyM03cNVQLrg3VyxjHStOq8bEtTXS
QIdpWYNpFd1pJjlraxKCvavh3kinJr96cgXPb5GcuLrEL2baLQgsTrO2gNxMhHG5W2wYnqcwOgAa
sOSL73O8ZCSPpHAvm9PReze9qvRLWDvDLwANPkt2RfXapRQ0x+3h2W8seFSM3CJCnfPzhDPGpsFI
GjJx3n+/AhUT0DHYIqGjzbt725oJlDO8TQoS0ElsxdVU9dXl08uxYcW3+t1XhzfDzXmKY3NnjL96
v8A7ujF8HJik5xzD/HL200AlPJLet45WDy4gdp09Y4TCBMvibztq4MIfny+hRj7QFy1+lkVGbtMG
nnPvDrmYTBjku3/4LqlENioWRWM1rUm7uPzBcvrw4J+8bGoeEk0yXj60Bg+XmEgyQTO/aEnLBPhe
FemXPbmJmg77yozZaQtevElAAQDhiYHd8EANK3ZET0gfsMK1O/58t85YheHRcd+KdUH3g6FBesMs
YlBWDn2swti+5ZzN6JjhTUZYM3qSDvKaEApDc1TkUR05V0i/5/Bjug982GqvYp/s6WsVmuLVbdSj
gm1heIF+Ob6pFj8L1+dLi0BgipjGOG3/Hj5f9hHs+jKA9XE/WE3mq+3+92VnxDfh4oZMLacvd1/t
cRuD8DvLnBIizd72w6eQBgrP/cYQ8i8LPIXHwhZ3IT2FccIIelQb/w+cpIVnh2itrhY5FVo7ueTx
ES55vMLOyc39gmMBc1cMS9kfyRP/EGPegevERDq9nly91ftszqe+QRCm3cxTbncHB5sr4Gxy3YLk
YCKVrVefoMkmXopB0EFEK5UemC836ykzGBJvtotXaY2kVs4xTmMUgmOgNzpHBYSjW1CN2oGOreoz
UBJ82eubc8V71s0qpraT24OdRQZxq6HMZO9dqHbnm69j57DEDL7ETKLpXp6piQknyZe70yV8guJk
PMntygOl/aBDpbFRsTlxr27Ho5xmS+vERel2gnNwgEmXT7Sifzl7ydN9PVFXqt6TYv85byD+t5H6
uq03m9kHdO+BBh+fmxfoC6XRmNKsZVNtqNhEz7gWM7Zjyooaz36dsd3uQcSBArdzwDQ7qQ/eXElv
c0wUAdCK8Oaujq7Js164qzo6FslL92EWPRqByVZTBNhV1P1qfmhbr7TsHT1G1oc//Hzs46ZTuIrB
iu51lO371L/0jPNWxKpFgSNiavzd2k7OJ1hZbZRNRE+cggfJRKa/uMM6BsfZf6fqvFM6GKtfVt3W
m55gW3nHBsJiTqIWvlu1cx4WzNwf8fXtPagwMJjmSSftpnS/3/EFjC1owGksPZ1wUjtS736FMwVF
/NF5tpwW5S30pRodcdP+fB1hERSaC+TPRPSih9qB84kTPbMzo6vS0dTBC3DoE8IqAV8sRq/Kqb7J
qbnFl/8TdfBkJFEBWAQnpSOh57r3quyyFavd6uaW5EvWkTH6RPWn1zgmK8O+bWHrNMFc4T2e/A9O
4ppVPIKVuW50L+Gr5SWXMVeoWOG9v3lTSdJxsNDuHG+Xhv2BuaF6J6e8WnT06kwJYBcVHmQs0N9o
xPxCMGO80cBZ8GVjgYJ9g4oyoEDt3AE+v8BYQURcOy8ktyf4J/Ct8JyA2oI8esV8g3uFkvnpi9i5
RV38XQvMK9gtcD/HAgcmI2nmzOcucUYGxSujaByaSUCYZD1DiASrNOsxVvB4y7wfWXdiy7Tip+Ud
MQumncKq2VdjOBWcfFfK2ZMj3/+boaxTuQNV3ILvCMLBkUN3wVRZPge1g+AfnFNMooQH2El1Dioc
oOWjCmMid9XZDfbgddLAGSrvagusSzj3BatnMESFC0ejz/aU4AhFLdsIcYri+02wEzyl+o8ZCIoR
8ofDeVoGj0BMr7RwZZdxI5Fy8NBdMZjZSa1BB8gWwA/Kjy7kP/DOKDVPfJVwUnmLP4yYcASD36Cn
HQY6pXtIlMEhwfraNRy7M8wn579sdP2rsJndmA0rG+VL2FqfGR3AHX9dRlINrn8jVH7XORtlWOGH
EGXaFO7dz6yx4Bv5xP4VgwE8auWRpCHFj70Hz5ZS/hODyNOAUp+aTEqkEJO5Btc7oiBiUwr0WA24
6xPWd/c2uEVV/3FjpnUILgsWgQO1rn/pYxZjf7vNiR60N3ocIfXdyAjlwK+5DuCzxE9wgv0euEaq
mQvAATWYYXdiPLfXtFZ0ckuO6qj0zrJxaZM7r/MJ+S+HuLxZheKVu6jpEuDgrOZ1cks/yYcIjZvq
f89AYIon0m/WbaTMDxgnaH7tbX9ZS6yAHxgOdxzjF+dpzXRLDA4wXOHQfUNeOk8pcMMjPKsW8OsW
UAd3B6rNNk46oNJSJwM5Itw2f9Uerq3dioeEfQqXdFj+FqO+iqEClrjO7BIio5MUDhRuUsNl9prP
DU7VCb5goH02uq+bPcPTTkOGZd/TU58GzP26Ory0YRmq3mXcim64UHqMtqhvYIetOLJw121j2XAU
0prxQcHe7rX8bHzBFwbDCD5Hkix0xnlv+5JsEU+5M+G9zFyqCf+nMnxZ/a343qDTWP+BYo3pCAj2
xrFY1cFOMV1wmBbY+p90CKKUIICJq6WgeTvCX+6gTkDgcZ0Rm+CuxqixMnxhOg46IW34hmMQGMj5
MPAiYcJD3vS7OCKgd7GzoexlC4K8BGmXnoE2WYXieHVz9wmXCY3mLbrCE5FKnAYb3iwKRIZJLBJ2
F08B3/s19jL3Y5DjPJJ0TdPLPChG1wsTQlbaCEK409gJw+U6EGiRPydMOGKqfPpvQYxkplQwtiY9
G9Er83MBkkA7Z4LbCPOGpwHbDnagY4/e+pbcurDBICwM4ELCDNswyOp+GOm0NzwergwZy37ecQgY
sXkVdtjLaKImemLzFMweIx6U3qTeNdfVWOicbmPfwhck5Mabvs2s74So++MoXu2InvtK88C9ZjF/
uI9liANC5XyI07mELZ/1jLpwFRwZ/mDoIz5YOromboO+07qr4JScGNFZ6E3w8oFH1+i+3Dc9CNc/
VViq2Gq6KU8g1wkfi0mwEzq9WCPg97/ggjPKTmYLd819mDAW5mCx6rks6wViLqAreIJXS6aGX8xE
8iBlisbfI7mb7I8nb8RhynXAV0IHt09TGRiP1iA03LqBM+hyn9BvIe6VaG1QfhClKf/uLtLFBLUY
Gzfb+Y4BHMat8dTmnJXbCW9PdtL9NAdTNcAOWiDv43fca4KLA5D5Jq34zdtsNmP2CUxeaeLn0ymZ
RpnH4mAm6NATckQz2eUUIupXjgcZX8t8do/4V4g1QtiRzt4DpWJJiDufhKPzFeHIyyBJ5IAGKNYK
jDme/0Ienak0XkCmwDFQtUBKBgGHLIAWq1VasYp5IJ8a9Btewk7wctAv1iovUru8CxxsgMX55czi
fnDHT3fzgJUjrrbzK8MU/mB2hvgAUonk1UMXt9X0NJNX5lBzUTZI/MaUQ+WLAh/dGWDcssvghV/L
D08bMGfmqHlkDFb7G2CLlS/0Chg5gPifSEPeSD+PKeGJWk8BGqxAA2JtdywisElY4oQoApbkzvTG
y9/jc429obajkrzzlii4n07QpBC/BsoHUG/qPPjELn1i7Hw1rCFPm6PWy1+DT70tg88zg4xINFLT
U4e8kJm8agxa6Q05VVGBuHcMEo2xRqtGnEXlfaFC+9+WXfCQYljWmL8Ml8KUKr6Y0Z22oJSNVwrd
JN+uATq8XFqBFXid7tNkloSOhR9AQxClFIpajIkyJJGb9YhNGjNoAvgBzugirs1YNDsBrSF/k0DE
Kjh0WwsNC8lSjCb7wHLAnYVTNO0jKiv6R4cD1gxbrFEqBEoax1zQaTcAJpzpvyUmnTULgHusjRAl
06Zy5VncdyZIQjfTu6vJXGYZui/Wx8yeVOaYXXDwF0uF3h6kqSFh9W+sHDw1/XH5WG337m2yh/Tq
n7t85jvNFTUSxRCYBLVY06WHkFmRBh+3kLoAyNMU0gfDHzpnWKqFA3GxCpoLLr5uytyZL62+lCXa
mNIEpE7objIzJupU/IuqAScDnlX0eVh0gLRxPBCdc48Zy2EPYsPbbS4JpfHymQoyzCjyATg5+zIn
yZYm3b5TMqJgNodzat/E6w8XkVDcOwhDR5ZJ9K0MmcROAZdlGdXGZjCVEa5p9RB5MiMhtBzQ7e3A
NuEJytnJmcWHAgqJ8P/gMDTm/x8+k8Gh/7YR1jEIYSvgVHLuHhYQA3BWtpSRkAwJVRGWqGrDsGMz
Gkk9yczxN1l34t/u5Ii+fM5PIRLheJK7KsCLFHDTeAfWAbWVG4n9riOJq0KN4v5BfdsofFIwxAJB
o9guy8wWaQNoJBD5L3tMtpE5W4cmzgw8+NiM8Fth/2k/kBwQneeWHSOY8rKjmp1VsGAhO7wRSMp4
nt0NKJVMHheXXwSjgqPyuMCQkyXHFM85zdjFBJtl8WOlIQjXiaboMoogekbB01c4wpj4DaaixJKf
kgvFSwt9fLW88cuECidLoEmuhmCvGjRyJpFizyGJuCYpLrx9phRiZsrDCyoog/Wa+8cuw8xXUrjZ
1aACMHX4yEY4LQLRAcKZrjmIVTBpNj6hI/zGxirJz1zFkYkdanvwcGNugFyw5XKJlQLwCP9wdUmi
5N3I4yIvJgG3XAB+BAz4sr6kbb/NMEXeCx0UCcWsZYoO+MgreNnYxXKhM+FEjaQ+GOzJN2V9MBNh
AzVpxM4E6JbTl6MTj/E9suCu4YucCCG/may7UHbiM0FJT09ID3LJfimKBO8e+gqfA5SAD4END2pX
breMWOQisv0CQzsPoUfCPEQcS9A502a501w8UXTKIQQwLaTJairmY7R19saINz1hMxwWGNSLkL6H
U04EhCsDFzigcHpJ/IQhJ0tJRix2NmOy459W7NKyXnfY2cb/CN4yP8mhFh89uEjNPrpNYmShyfLT
jyibPaIb8ySTxL/Kemau2DDAlWMIJYj9nHsoGbr6QG4y3BVhnvTk8zSBME9LYZng8SaYvVySf/Yh
7EJjLnB4YGUWsES+PbnvQmd9YgTT8f9dnzPO7S9v1W3yX2UaEL+cev+U2ClmTDDGHc5hjYHTx5fh
lxBT5FkTez6WI+sRLm3D42n85QhP5atChWl6lyErjxhlPODn+oAzkL++cZCX92hYjREfW/Hj+Ys7
P+fZg78jv12uJAI3R7xpJP1FeISvpHafCWM4brPsSVkg5v/CW8XKXjz2pTiQoZssV66peOC8uUE9
HPbQX2I/H4nfveSPcsORLFkxk00HxhgEOn53zd2WGCieL/ktMq5glItEGjKLcEkw8cswrGsFPTGv
h0YqBA2ZipA6gBCQwQbBLc9EDnW4GQKFYw5MNE8zaFnB/sO0lcaaWlV696edQrmjdiPozv6IydcH
iLGfpvb6HEzePnMsGP02Tx4vQYkF2MzDcrlae2c3j89hS0PJ/X8x0hgpEWwpwqB0/8ucWz3wYKNt
lDH8fLnZcM2lqJrGdOmDqdx9bgcsZK13nLa7L08eHW3EHo5TDvdSdivZXjjxpIqTjdDVKvyz4X+G
CL6ggjLuhNLrAKRwm7jNWxDK6wNjGS6L2wzrFWO0Q20PDhDyWAq1PWXzq+kZRiuQZnAUV2VXW4EH
oBSFJpH/CgdgaafRdg/Qmo6TC6/FYHDBVBB5E4XdlVLpye7fooSCJLpUYHA27NGoCVvVr/rNte7d
mSJ/Mj+j18MqznSV4NyCkk5Y1a/ceAI6MBFPiVSeqaXfwqabKG77y4izAR14bB7FMudcByqjnO6l
dyBTy+O2GLAXEKx+7XMQKTfneHNefwy5Yfns9E21yV+h9ux2liWe78ogW5dTIiRq94IdBQu3xQa5
rd2r6rQwF7u5Ko+oiqOLzrgZl6zS/ly8uxKUSQtD16rh6RrtXklJb7RoalDOs5hh9qDcPJBe8mTH
Zxd6ebjPfFcxkVBotWhDbp75iIGhlT/j4TTKBXyh4mjn21UfFPBM8UGHPygYSGGMPvlDl6gY7hX3
cCxCWlRLTNRQGFpq4d1gPNH28Cic/prjL6ypkxWaG3hTmByAeuOiBE6JR/vbeoD6Ld5DDHaNoTbU
HWMilhv0QfIHVKoGttDku+Jd0d5pN+oLQ5Je7Zf9RJl+mJJWc5umyL1KbNYefGCmNy2/mmuSrzg4
W37pHJNECdWxPu436Pt5BUCwxsRcZ9gEv+m+0IbRvy1qyJFZ/9jP03UVPrAZAdYA3BUKk7lAOJH1
nt1HD+YqhFsbIPmCjtur6HXr0RlIt7EnGRWZFo1fc7+m+w2MveqVGHyJRV2RvPcfp+liNncGfwDb
ctAsQW6NUIYxKsGVmnkTPAD/8McApQOu3exXDIiy0R4s6GY/u0/CNkd00My738vPGG3ryULkYS+Q
kBX9zNZcnnp3DZiYvUD/vray1fxjUvePte1vn9FW6fPprcK0+krfoM7b0k/azw/vjl/xBWlh4vyd
ngPVeyPSOxxtxcMTSPf0wnILD4UhkaP+g06N7Sto+g9HsJZkq5LLaPtKjwvrboc+Qxblhm6f2o3/
v86I5u1yobPJsHT0Xu0lLiQnpcfL+4eN7txddcv4wW4NT3+nCaugmdshVnFUWyFGDqA22D+hpf7r
95OHcwnhZU/JqCWWIMEZxjKicwqY1K8d3iprgX5Z3Rn8vnrbWuq9U2J021Y1xwQxUq10/aYHrz2B
LyyAYNbBGQ/kc7xKFHqFjEndUEhpr01YTCAD4ReCyewJy0n+2z3Ourw9TXASpll3q18Di2z7J7+P
TZ+/9c9og4+4q8x8AvcEhF1DSgE52H4js/u2NbaVeXG0boBTz33Ll6TQ1kDZNrotH/4q5opMjpo+
K4hBhWf45kDAr868CKsjq0XYzm+ICOt0rVoRdKo//te0ZXUtUB7ep4r3Wn/p78VpjjBJvzktwyeX
KWRBCnBwHqaMZymHF5aPShu+XWItFrCUgZqavDb6RFE4jm33S1hqh2rJbwcT+znUgHFudNwQxglG
9e8un2/RnOJ3iB3kqV+O23Ot5bmqJ56OnEcADU4apSlKB6APbpG/YCGRqnsC3BJMGu4Ts+aPd7Zm
3whXZwy8v7ND78k+shVqJHZJYvXZn2HcwqcjCTYndhOnZgw9hKInTzHmodsWTy+JOj/PeErzSRah
O9kcep1Ql+S0ky+kSzGuhw4GC+ASGUELOw3xu9fDfPNY9Id/+On8/fm82InKHgdX5w/H71jm5kST
9ZDEZpAD3AZ0RTuUVKabgv0PydI8/gx5h2KOT7YeHvBEmzPi6ua8uZl4GXWcv2dwm/nPWNfYxNyO
gxd323nUlkEjlduHPcZM+GA3M0y7cpA5/JWG7HpGeukiLcfsBLMa/uwzj/GOnCtXp9Kso//brx6e
0ptVc3HgTuiPZu6qxzjBbXsN/73GMIrxtQuN/gpmd+yT5XxnTXV6OXNuHpYFqI8ssOv0MIQdBWzF
F2GjY3CKysGfbRM8PmHZS6U2cCDtUWEAZ7JD2oA/mYeSAU4KwnpEnbKcXMWBdp85F1B5PbjyLvC6
tFL2Kmqx2BnsoxHbVNWfBC8IXO6sj3EKylNx57EFcUvYlodJYvgdFk7GRAO+qA+/6hGWAGkdChs3
EmoW2IzI1pA54JKrsXfSCdiTmnhLFpkAYx3LXpCqjLNZCtvdVq0RhCBAZEDZYQEGfrBeQwMuVdTe
3Jb2C7ZNyTBQhG8IHdgG+2caqfbsDGtBAV/nDA/sMqTDIjRShg10GmQ6F85tWI9B3kYQktBG7iM2
W5wssKIb4S4Gj+DNgFDQHDF5ffkwm24Q7QaNJLAXlSePCEg5NLQ/EpsnKu9qEKA6A+6IkPzB7aXJ
hyQOawdSHVhH7kJpGtwRPUBUZKoiPHgGmK5tLGRA4AkLQ9msbO6W1LpiZsBzjtAQdtOM+k+sNTJv
R7Ek5B0Tppiwv6SRkW/2APAQGwvjoOHdPVoOF1qPFWd0RG8PShFGyZUriUqUIgi1JiBFOdQYcQxB
RwhJ6vDDd0cMjCb05YCE6NIH1Gd8BNI6KOaDAT0vgDDa3Cpu9GVCdCc8lpYtaFMJcQGQJfYCOFtM
MBz0RkYI8HSHdEvCN9ot/oUOhA4YjhITDIQA9P57ndGG3LopQSqD1/ZBNb7Z9GhloMnN+WlpmJna
2FxhHuIf4YRGJele0lMg5T19hvSP4l2Rh3cHqwtrh6Egpytl4hVLDqHGfj1EgFBJ6VVhMCLhejtI
zETZdEvaCE1peXs0S78sDvAPSbQSLd1hjueP9U3AOH7+Iw9Xib58GgxNF8sXgcNfBHmbpvcKFcmU
cJf43b29uAP6eaQzP/QvVj4Wpw7of6HOjWVaD2l4dybZRINyJMq2tyfp3hXirMDZByOkMaisj1jo
7aQnc7rwjYS3zz3jw9PYQk2gzqdh2QjEimcXnwjzV/Y5+lh9+hji2ZUS3hH9dfpjac4xFxIaETvi
H75GtO3FvxivFVdaxW6Seq/HvZnPs+EtXJ77+l7EhB9ST0RGRr/cstpLWGf8DViy3SW2SGi0gC3f
3t3Tpa0lhOhOwUwiTqXYLCx1qA/VlBmc8wJzYIIVaP3BZdZOdSJemg2rnVZ4O5hOewjDGCfxlGaG
/BqkGXD+TAftSIoiA1D37DPEQ1nFlzO+z6WQGmdOixFgMfuR8BD4bppv33R0OBC1BdIGFUdCzysC
aM3QfDrGYjUkS+avPeT1sC7lJwLtHZ3/CiDJtLWA7glEOMSpQMPmhU68AWefwojwvNlRnv/zLxiZ
v8uIdPDjjKLiNvvCWMQQIvNuvnxRnqCojo8jhbn+IVLhyjM5S68uwP3Fk7/IIE5xGv6C0jSwIvbN
xSVExOYjSiMIeni82A+MA+etKeJIcmgcxcHTICr7k3VFicouecKKRPyeFLGFeP2Jxw4D4raXDw+B
ymbEJtgDRIptpoM337kORoHMcDqzR69lm3/r6sJRwqnBtMD0sx2GC1jUMgWTkR9jkn+9J1UuBgwe
C/HLhshQiyjI4ReGJKMPxhJIoWiwRFB0RDH/mEE77RtAGL82/UrTeYCt2/sMCxdQCSnvr/uWnk9A
hkbM8x3U0QeI8OWJAMWwyim8Ox8n1X9qGDpOSTOW1l52NgA10A64S1na6YL1vLcmp97g42fTp3eJ
v/19kym1MTZQCcF5baIXQF6IJOwn+IolY+u+rSJofDwzAk7dwtYIbXusZuzXuRU4uxbrU8SRRVCC
LkgINOgAjrwOMl8gbwkjknWHntFlgbIaY3RoL0SAoz1s+7sjWiGZp9fBI+a/YQHl0d7ujFCIloB8
o6IHjc7h7GP4RAgyh2f04i5BG2GX5XSTqbvMo8FBzy7CN3/Pq7BWXcidAxx3GYgIPCaH6Z7Wgg6G
v2EyxVb3oeWubTYEQI9xFyom6BQG/wUeqQTawG8ZQZ+3X6MvqAUT4ylmNRDP0btgvQP1vteOjsNL
CrIBw3KMcSJs+xCjUjQokkJwdNl8av/q3UGS+c0C9UJ1F+SrQJV+Rq/TA0eBPb8WJxFBJUEJ4E4u
USO2esdUdL0C1pAADAKH9BNSKODih7+U+wejSD+GEGTrA+OHHH3QFXNfuVNCiiZ/DVLKWuvxLVF7
cEakykrpsr5WfywfgAlOpYTbF8Pj2lfuEwyC3ezhlqRWx6tJi3l7UBGW3sMVqpuHdcS8B3RVRGlX
rkdhZdAnMhflKi6OHZFrzRT3zPOI+jjn41aDF88dD4cIddpoN/zmpuq2C/woX31ANhyf7kDqNlZA
GWjAcZhXvrY9wWDKuiW0pzwov93sMXyXoaL4GUl9zzW5VO1rZK6Cjhq0Dx5jr+ZCGEfXMPcPkzYD
EtL8XNYBVRxvcH70LgxWctdYNAroR+53cYIejiw8Iwc7vD57HbesvNKAUI6UN8Ntkrw8mGGKA7Eu
G+Li3ObkI185lN3cBCGcf+iSR+bDvRI7cfIesKVNquD4tIGkdWdgeXPbk1UeKZBwqJpBnmv+hNKH
YhrN9hnOme6pH6tcVyZmgRWGd0A92Ig+3fLh1VMsKtpWJw/POs4IGHitBgWXO0sJ6FsN1PVl/dqe
Teu61TDns/PGVv10T/v303/kszfvFnwTOitb9QW/DY1RDQS4dmtZF0jTyUTBIIg57+jccZ8nt14h
ByZMC456E1U8NAMRf7KdZguVDVRgCTc5M3WdriFpMb4uk1p3c7yNHugcaMFNSqDazg5YKJ9xHIVO
0D0RgmNV/btfNOwmR/0i5+gv2fSadnmBI4mDPh9UipF8QG1JyPo3fDt33LKjFrpcQtDvTqP3JNqB
+FiHfMA3brgAn5r1HRVr3VejCvwUXbfpH/o/j3Jt/h21eLoNKJ1gnziyrXWSsZJz8lP9iTz1MeKo
Cl9sRrRzSOJbKBr5FefkQDI7nDsbvmULR8Jvw65Rg/dfPBl3t9kI3+y1mEmB6uFNBgUn/9M5Vgd5
RnUI0PrBz4NBHeRP9Rp8CWgrHAYZDwaLhex6Ju/f58vvdqIsc6qf5XeR4VoFfeZgcxP1lLmWzTes
mHSn0ATa/RVPMH4WcPxc3FR8UD8urX8SrUeH80/8jIUydJ+UqqvQby3r3qV/gWcArwKi4s3KGXlE
nzhnhuI3/4RRtLvO6zy41MndQ/Dehn5zor7VeodbtwQmuGOGdofL00nbrS61QMnzgnFbzgBBXT7c
5f3j8dYN5N4NSwOjKiIDqqzuHHAqbcSZ4sAs1NhHWz2zGT+PTGuAvUALsHp7dVcgC9BKyDMAz2mw
q9G+DshxpQsEmDNJrK7Se0jBh9oRO5GtOfqavS/w3P3gtjL/Febzq2fmPYN9q3QIXCH+weiet6ic
jHmxPhCPnbZJlOTOYA7J3t1AF1J/u62TpxsI5+9V0IbPx35L2i0cgebT2Wm74nmwVo+UNUXcPEqM
wr5h6tN7pZ2D+6KkxK5P4XBtDy4yb/kdfYTEIk3iWW25JfSOceU228HhmPId/NOrU+Uk6WbRI86X
KrRX5OcQA8oQarJ11Z2yOfmS6srMsHbNF2Tslbs/sWpOXfy3asLSX96lHO2ar3HjCI3UpixsBM/t
w32b1pNUPAU7jrZ1OE1QWxFf/nTf0KkDnCqapled4hMUv80FvISHfPQEM8b3t2GXuAI+Gb76R/b9
P2XyHCmYWIgrX6+VvMckFeP57V1HOPYW+FzgdEEtXKXfpAUpk2PwgT+oal/7l2E9vY5FsrVpWr2N
wPQ37tkbVL+kNZAzE20hvhpXDCFUZGrqvsO8qg1j3b50OJNyzf724JcxIJECA1wbxFss+hRCPG+m
9T0xq5Kh2yNqL2Vo94KJ0LKm714zLIK8nWjjHSXuQJmJ/X47bS6ewnjnUWtzDNHh1PgD8pS2Jw8a
t4znihFw2/AYIheF84AAN1Zliq8OubQVBgOzw2TH5E7s9MUH9oQArR3l4zumpujqMLqdkuZKd3G0
mNkgYxkc0/zgcBLwHUD2JUojDFULS+d54qhF/oBRX/fKEAHov5cnnJpMbpD23a2C4NQ7Jj+fQcVC
aVocrPXgW+ELpHc1Bi6DI8HaeE3UA8VvA+lSQlHTWd2wh4emxHz9ZQhEh2NxYaybfh6+t+yT7BJr
YTjouPOh8PDJYraptZiRi9Zb909T2tQ0331gq47foZa8ME97AgpbdbdatiA510ymueiTh/+wVPcV
Ymz3wQAXAbBnVLh9mr0GBUjlymAQ1xJo0iVgedDsg1cHZ1TEI+r9Fdb4sBVKTBtkwi5jDHMrgY8V
x9gqwoT0ulDXr51qSp6UVEx8CuoPjjTKmYHYkUjT2YZMIDPFyj2mPHc0fDJyEjWK6f1SqzjDKiqE
p4uls39PsvTXWg3bOPVMuYjihiijc+TqUBjwesBkWPSbDAQ0fq0QSBi41lwLPFQ/3Zo0p1ZyRY7X
6y7n2LHH1KUdgzaJosM18R365wLBlBBZyLcXO2Zwh4OQkXhZuE82ft3vcOHvVNZvSjLVby/Zn0IE
9dEhqRlefhGeoYg54QoqAn4YKbyNI/3h22G6ofI+mmxmUhd1M/eLa/HVwyeXJw5KOoau8MFdKiX8
ssm3QPV8GpQTiViWzAX48dmydSSb8eS+SHp11cmGyZmMx5T1GepeJPNmadnZpPZv70BLsWo7rLhs
L1NGEbC/URuynfxH03ktJ64tYfiJqBKgeKscAJHB3FDGZkQSCElIwNOfr/E+5RqPx4PBKKzV/adm
/AUdbBt0bMPPiV5s0nPSjOvZ1aXU9Shc26C3bEfl+I9dhDMeqMTPSNuBBdSxqAuBGcgFLiHrhB4W
3EXFvGJQEH8ETFGf8pazyC8Hfk20kOrcEVyIKSeFVeWwcCF4MMZUxkwmr6ZYbnHM43v2PhVkxcIi
yxLGH7e7O/nd1WNhrLoMm3zv7kAGHJBYXPsvj2ZISHNp9CHZ5EJENCTuURk4OZVIa/+cSFy6XFUd
MQztitl8R63dlC5lnYK/gSJPRCwADB96EHWCE655Erz/QBpCDvNoAActNTfZ0lxk/w6QvDWqFqH8
pEI3A1nVCLpk5i90O+X39IlkQI6f3NaSEaN4QvWLp/Htv6hwZIzFHWNYg/+zRqdkDUxHuO8HS4EY
qyTJhm0TRxfQAEPDBKwCzMAunBBsmrxZOj5BJbSLIpraMsj2wCJJ7Y+6B6wLca/42bCbQCxFGY1S
BcmGTIK2SNKuJKKNDNzP5yudONWhfx0Ww87HY3f0+RdKYgmT4usZP08+14X5s/IdidyQzryNEB2N
EMzCxfbortWwCcAnabOhjihrvA4vjNqXpxIt9AEZZAminTkIvHmUYutwPt9s4zay69nsH3mhpHuB
HZCfIsJd0ZwCd8ojgckA1Mqg+PxS0sah/+GzPF6Gh8kwKDE88Zr8Qb4niL08B9m/PMtoS5bhAxk4
daWwBXxrIc5KqtvR6Gub0t7Lw5s9mS+x4It/ryiQgTyJiMMVF98QHyVkxAt9Y8/XmGYj0nJr0vqB
pBhYTgFJchZxKVThEdYHPg9wx4WMg7owedUMfPTskt/BWwB+OcHiUu0FOnyXiW6hT66GyVsDyvEE
vyFuE0xGaDBQTPk4xWCfNh4z0O2lKIQl7DFzFsgWP7Jvi4pLjvafPByd18BEQGN6HV/3jquczhgZ
XMc3vX50w26uAZi9ULzIlagE5Y98JaY+IKrPlcm2hHwCWY7cV0hhdjIUaH7xNQA8BQ8zKB8M/pPr
GsjhyC1oMNcuH1ns8sWgQXZFP4OzXfLEBEaQG14+y1IimggTc7AxE7GHqDOkFxYLkYxzERxTAEPR
R2L14Q8UhnOZnXzcVwETlvgeyR3oe0VYIoFf3NkVd/hOhAaan4UlibCUHNugiAyeVJ5SWmpRQ8it
u0UCIsuFTyIAQmCPucCeUBp/EzEt/mYYKhyKMBfW9BwcFzKdkf4igSfB0SMGqkWHlAb9ix6OIfci
jsJ76EqY91MYlE/+h3y+DRElf6RTGB3LyuGnmBt78JkovMgZwyeUGxEa4R/cmHlP5uAyLlGonpuw
Mi7zDpFgMd6HocaMM/5MswWnYPSv906en5ksMoZXEpiRebOx8Jxe5nXodRmzC4bJqMWcNlwCNIhU
Zxhu7nxGGy8OLroukZuNmYocEFNL/+5ODz7zcVei9cp5xB5WUB0jJSDD5BmSZh9Yn5nH/C/KuQ5v
Gd6IkTK3Bb/lHd01JBUhElK4yCEu5C8VTQUYbA1wK2d5SE4Ejk4R0b0hmmSoDLUOM7bgqnhWeV4h
oOTAyCPmd0eGPfK0XLsM3JXjIjoSkGdZ2cFpP2ON2GkYn4MiS+RHVJdSbMiyuXb9j5aNbWFKzM9Y
hlbw0zJHUn4extQBbiWpt12CWO92B8YGeAYX3o5B8CGfGJUkcQTr01xUMk+2BPYaqliWd94LMjmk
joex7MDbQC5aNE6SjMAry9UmZciTbkJSbtaiPpKUW65GYGR0sTSP9oYXIHJsKEF6RP1hs5Md9TeU
KACQrOWvTC8Sn23l9eTuXJOwz6/nc4SXYN1rJHbyarIRY+2sUYphqlpoLlg5WJdsE/Bt2PGRGyKB
BKhTh8nvb+kvEflKqhVW6d9wKUIUEY7xBTO/ZyJPEk1RLygZoCV3svwRaRPbEKrFjxAPwbHrUhjp
yZP1VFikE+o8j7xBMUbEajhTCLyKY1BbKNEDVBIIbMs6Jiu4MDfyhsE3QyLRKJfk5V/OGokTkBPY
KGZ8CmJUENlEzjkJFfD3kpvCP25DygkJvZHrCOghmHMiUs5W/zNOmoAdTIhcJdwIXEOE4MgURpng
Jj+GRIU/H18xzogjlQl5gTzu4iP+AuVjqZG7juoDGJAJpwxOCa8fTJDC5L8rl5fG7prI9CQewYS2
4jNJiQfSXfFrxVhhsStfAQ4vLhwKv5qsV1piEJxz9rRE2q4cHVwPCqQcv6Nm3B1Qk4WP4EBcYctn
Bn/udiKVG1KXyWAG5M5yge2EZeHlKU9kgURZR8HoHhFyyXIsl5RorkgnBjJEyElb8bfuWvg6N5v0
hapR1u7Tl8bsEllkpVYTlR6EDf8HZRDI11IobhS0WfJsSJk9Xr7zc4243KUVVGMpOJ+MbpDbQsoe
pIG8GNA3CiYyS1h8t8GLOWdF1Ps35KdE4/WkFyyY/yIvB9NDGQmbQn0u95IUlgWzNA7z/2p3aifu
OSFcdqJHPI46qfBxzef1aEZCuRWP5AIidLwA1VVk2tM8+6Llkg9hnp40lRc88dJnPNdKyW2ooD1n
VxtcB8BQ60vUrMmCkJ8WHSpiUYAMuCcgAJGA8TsAj2IK5JmlnpeKF9CK+1Bi5yW/pUDIDvQmsQEz
0QqwUa867O8tl3nmU4KNZaeX4uYUiG+RKD4Xefbg1xogIheBuYk3yuQzDeYcC37So+ea05VQClRh
F86cn9fGUuL1MhBvvFdwOlQ/gWTYUh+41Spz75AKZBnsQXIgf7b83oSKYbWSkoryQeQ6YjeJv7/F
Tmna39+LGiIDmRwMIQY4mJKYf1v4KSgx+s5iFF/xkauQvpdYDOdXUnalOPpErvHisq6g0AXzlyqX
k8/SeaWZeQwfAfJqiveW9B8cIp9tmsU0eWGn3RG17WgDibFhmBOnVq4IA9C1k/agCTNaQakP5FRI
g/iHwPaCCzH+JTUD1IicKWkhCHBiHZcdoWRYCPqJqEly1Aidv0FGyLUnf0Ka7RdbHi0XZnucurKH
ZhPZmWXrY9dF9sCeHUrygCwO7J6TE1vmxzQFlH+cSAFCoqjMMwA24TNrRYIiMZEMLRaAyVn+JueS
ucPcj333SnMi/Y6sFfiRCYKRdkZwEp2jwQ2FNRsgjw8aQgKNNAKWPtALbdmDj4v/OYIEgBn+Nm6/
D8w3kvv000D651AQNNV7zp4RLgiWPHIDet5OZgj1XT7LB5wFo5+4j2XfYefZCFojiUdvbk5hEkSp
KTeV7FB/hVk5sNLatWZ0c8SdCpbTyOgBekXpdGjPcR0THAV+xctIr8jL8CLIGxHorf/qwLdbzNul
iD7b7yxUmVosa4tBPyNBrdLtKBCk53+ytZT+MxWTHnb1X+mWsRdAP5EVNyTj4UDFs/8s9FQDbPxP
/DCIoiAHE6qChP6Y0ddywroKBHQVaEyfriZ/neM9uEDW0JCGcpDfbiq9XxbWGNPlOMufDj2p9KeQ
vk9XVik1JhSMda3D6ZEVT05OE72WcrC6LJN9TtITVapIZRsaDvZ65jtLnSqaW1kWRGb7/xpXFVJb
lkWE1z7AFv/1XwXKvaIA14tQXJL4ZAKHKID/ymKmTLDpSn0qum8oBAzuLV23gBnyWEHX5GgrrEM1
rDZ8Nira62drvg4oDqQfFSBGVkh5CPMJ3Q9McLSnP2MxK3TEm0/inOTMyT7UpLT77EDSJKvcl2xU
F38nBdLNoQHeMT+BI/J3wKTJJ1yOCCeVI9WlqJZCS46flDdi2ZHv3v6kvxzMf7KDbBl43QzMuInk
yFdscEdveuSVWRaYmCQ7lGgORAMrfByYBjeLDMeRch7k1S2ietAl9kTGJ2sDOcNUmWyopOYx78mg
FZFHwuKz20o+GzlyjrK4x58xnsxq2gGRcKlq/oPU0ck7xb1CGvCeTXbWvvkpf/P2ax8q84WoJTya
trWvVqC+vzWSi25KoIkCAohS5Sj3a+6UvwKdpYefAzkOE3NPoB8pHUZSNhhe7ui5DK8hteROT5fk
R6fmplwTTOx1cBz7aK6XFAWIF4ZmXJ44aBYXtdtdVUO4fZBimuADAnO/WVYsjjSgcAraHnsopePg
cPMaalbNXr38UU0IKbbSfGWinrTP62bSBbBYXDdKTa7VZVJO71u7nlz275k+MQaMvHnijyThZgeT
huWbYKALqzp+EWIACoLnhVC9LK58xh9Ly6vxGAXR5s3tM+A5R+GE0cLvRNbY+Hokxpchye8LBAVT
xhCOD3uMSOxrj6QixlYCu5HIRG1iIXnJUj4TfUkMAbAA4h0ySN3SufnitlX9Q3gdGbFhIjd6Mze4
zwiBJ8RRzzdiEoKiNmqCIu4u6kkxuadqUsT9vYmjMywn8qfcPGZVqoeEHcXV7FY729XjQISXuZIH
N0Odv6vZOyO06+KxmxlOL7lu7mIiIQqMUBwMmCbB5GT+EM7UGRPbsqrOHNwDhErmCjst74ORPOl2
xAeLGUDJDckA1EWAlLkeKmFJMHg9fA9PoRXIoITa6zNiGX0hhy4gswCbpbx9jNo8zYtIxPEVPWtn
zPFeKDt02Bib2x3oy6wTifYC0ybTYdqkP8bz/3c4Ozj1F4/wnpyGbP57wBWY2i8izI2vbKaK6gOI
ZyUZ5XwsME6nnHKuKB6W4WMFOh9Tl0QWRlVxXxtfpDEd9vyFtGh2WXB+qFoOQhR+EBsk5eibxAwo
kIycd/QaGI5IjcjSI7ZrQZdkAMFjRz4otngkIljQURWgLEDAUpFtgUkFDZQ6ol1g3yZ8g3Kftki2
G1I/+LixuMt4NGn45vNz2MdbtJvK6o8vjd2Z76Z0c+7yF2EUYJJIAxAgtx+A4x9htKSQyq84OQUC
dLCLsMMYcw5w8XQMfn3N0QvHmknNeKIiff4CgMOcPNidie3phAfsPswndKoHr5cz2VR6bHpxQJwG
I7IaoYcMmZi1Ok5ke3/zda/xShIYsCxiSqd0Ik7gyxopuM++zovjXoUvzm3J9MFAvit6XoHSgawV
5iNmTLexzxu+wY417O60hqqhhYYyqS9uPGbWnpN78II34wJevM7BI3MeCwD78mqzwXGzqny/pZoH
FkL/m5LppOCxSO7gzfzv3TZq+T+IrteiYuriTtvdNnzxWBSzF0dkd5cIpoky1EJjRciosn8trBUP
bxeP4TUtZ/KNG0wBpIG1umLimbVAr7cNIVWdVTu8TV6LgofdJjx8RrZo9KDkoW2iHZFSiG6HD3RU
7Ci5h76rHRpMorzFQDSxxni8W6zRMlEbplRSfsVEDZn5E3elNFzkTHSEH6QYMvj7NTzAArb7a5rH
r0U7rCgmskTS/ywSORk0KSgUrVPKVg+SXgEMVcPHvgr6oWwSkpF4pcMHYKcRuYw/AeTsRw1VgEYc
KFvevp6xAY0sWjIYzuAWCxxOexbmHscnrLHrKUMrKWSmpjJ8jTorg4fmlF9G2KQ8lPd/WDfj1xBC
M4CPS+TvNpDv51SOdcqPGmE7MpiCxfRLsOgcJQlpX56RtARctZvCb6eF/9igosCYiJQcKKvvMlYm
5H+C7fLM4y4/eZjz+5xJa6Xqi3L+r+vybHn4Bi67LPRyfELD1TnztjNeInnRFF6c8usCV36eHjr0
kulWnaQvsizoidFQjl71T9EGt2lxdNVl7+g8a6YERyV0aBPf7+i9qXGhzTbVaKtssmTzvHM/VMv2
Eh5REtNwm+6LDtN0iybuYt+u7IL9zfw5G+Au7IJKeFIH23NkgW8zvfXta6+kyRITPSaeztqpycOh
BOsMS7Kmjl4vmzNUOzpbjsaaeo6OCPQImle/7joVxFBVwhsECcRXTXMKuO/ke4uKzMiCx32kg/Dh
XqVpyxKdfiCwVKJgyT+P8/v4lsc5ukVlhLWpY4SXJuiXGOFo8ZZwcEQRvmza68foFpezC/AnResD
OJToC/IrsGGAFDkmUvgFLO8S2QYyF4NrPJfuu46YDfX610RcfA55RVksAz+hOg/e/bvuuXcZz0SK
mJtQdFyRKznvrt2Ua113r+BriBuY8xiTSSu6Qcq3skNPTYlHKUROHrY6KQ3P5LVWPrqUBwqMQUVh
iVYlhPIsqSovv8a6J4RIcO3SpnAvMebUMpyVAeB38Qv/PSiI8WNxeBTjE9mOFGrC1bbXIFdwWyIx
ilH+hcTdkHXiU1/hhg3LCH2iBIL0oAEPUUXpgGYJocXV6Q6qb9VRMqf5PQOwwEejjX7OzsVYr6f3
5Wlu0copvfjMDPfL5rC1b8X4CqRUQWhsMSiRVTvsTYwSsQps7gPFgyvpLl00JCc4FNpcJmhjCKWt
Hhv2A1oIZpNenpufonGP/6DmnSM1f1PaUeKylyyLsfioZHjjaZBZszVoW8kxdRpA4hmkbIZoZcSt
ilO3O6ovrgVohHZp0ueA5clloH9vAxP95jmEfmobVrE3DrV3yLiIx4YeDCFOGyvI5bgeTgsTtccO
/v4FUHBVnTPIm2+styxx1ZTuaAlAkGbL6pl2FBfd0i3h71Pr3IGUTq6+HRg6uSjZDmf4AUDUh2iu
fxrjW88ThmDRZA26sz5hsuiR71jSGaCT5OB3VDeZ28uR6qq1r1H9RvDSJF4TcVV1Bu+uqxgurPu9
D7ZLlXlfCqjeovqYnZheRDa3JjMAABfXxhqHamqk2tNf97beW2UaAhrnhpgrMA/V4OcNu4y4OrPp
G1suDH4fjAOJDZeUitYNR5YMUQXw7zFope88uSOxvfaQaHkd2MFTdPw2Lv4d8cc4b6YPEpob52ah
ct1klLw90JcH0AxCAgUCe3gaiNiCxApmJNBjwZreHdyqZ9JIShKTIPiznfGhnchV60dkok2AUBu/
46PqIt5AdbMt3SRdGEDqM6Had8xFyfLHStHM2G7o5NmOO1MFwfFrnSOIKL70pYwIRucKrIHRxFUR
T8IjhtoXI8eYQqojZIXGuk4uvuUV4dbvnDFKCSbeBjWFShXofftJq2QSUASafiBZaWi14+tzuR1b
XEoTYITYWFn5nKWfrug6wFo4fMRPKCtcRfHLY2H3r+mx9Z5opJhQAzJ5KKIczIYLjmxMr0PCGkse
USlj9A2MKbpA1dCg08bLMjNtbvEhBZskwO2+x/JRz6rAINLvEFMC3InzFaYBvmRz+Xosu2vER48l
+sF/hzrowwmurjefyEx0ylu07WUWMAPy8KvEr4NTLbfMlr6QQ0W/fg5RnXS3dn6l/zESbvqopXeb
3CebHj09PX5rN7P5j/KgZNqxSJlxj3LgAU/JSUVn43cIfyed3NeRlksmGiPjaYhwSenxm3SwflRJ
xKrzYp7F9+qmOVuy+ECEELbgz8PhsieS5oChAx9HcGPsMBOf0vOcVQ4jmf4ePUcd9xGinX2xtrqH
6HYKXw8f4OwZiFJB+HqJPiJLtPtdkn3F9eHnA/o8XJjY7KPrVL84PL0FLDewhuoHCkMLMFbN3RNr
IaOacJz41fpIB1va+k9pJFsjPHwrnIolCwF9dWWjJbuhfRLw9VvJEbNxpqU9NmwuZv3lscnd7YIQ
QrSBzguLLjLaalxsmMs2GfQn3bhi9LqSNiXWtINi1/EZfsPVWPzJo9h3OwjsDW+VjS9gId6FSCDd
toYyQK2DC57AMvdHcuY7YHIIX6DUPuEi4BwCaGDuBJ5VGV+DfEhoaFOkIjT5KXI9kX5rY5Q6NRWz
r9MgQj8wLDTjcCcWCrBDETNBuKEAM3x2AC3sc5FtFHTOEKkD8lCd59z4eUYg4iA04xPcOWg0LNSO
TW1Ho6V9oRxRpoKZImoNDrPTymILr91OuL26w76bIQifPKfvUDnb1u5OfhS5cJch5KcRqRgLCrTR
AAwRxct9mk0JkC7tDou7YA0nM3xNaHZb1ihQWvaf96AHuIwCgR1L7qo36x60kkxvvk2OWEuuvrrg
FH4xXpLCjqs3zB5uxZZ2Sbeme6odddEdHLthbvhncJTOLAsN40eQauUSSw//Lgu7gxLhm93mIjZ6
GhuMZGakk1yCjPTs33N0emPlJVqpdtm8ZsqySa/gdoweVyLj6W1DOk+MUYdZR5SqqNQH/a1NtdMM
8mm1PI2LiN2NlRhxEpSNGVOTJu2UzIAjEhsRe3RmgsgJcCRmBvWTKwEvQiWCxHOKMI0lnVFEhMrQ
og9vjwWneF4V3j963iLAZUljqOGW2pNoyRQmoV+6vwdiOStY5J5bzq3kKY0F/dkIX5f28G/DPChr
/KhdwLYnNdycleE4RdH8BpE1WHGNl2/Q8mVDdJqNq5/D09d28pqUANa6dx6xb8kR4hYmlpeNA83n
nOuNyzEbsU2Bs/AEJCVg96A/fcgMKMLSW1th+SdgpwHhoxCI4PjK2OTluuBvN+SFefIP4Wqse8hI
fcZUbP0bB/KXzL0dqtozaIyo3jKmAvQ22bTvm989j2K3JQVgywpPFxoeN93kZNpXpBDNoBoB9JlE
3yubIcMQB+iJem/7wU6Pth9TJeaof9kxQmDYSTbZ5A5NcRcw+xGHCoYmZk6C6hKNLjXHfCN5xZY9
P+8ZvwRwnYcd8K4qFBhbmRi8BYbe6pBJ2V53Ng+vt+kyMCpjL7SS3jKfgmpNbpsbIqSer5y8guwH
dJxH/01HGTR4nQ7Rw/RwHdMnRrc4SyjK0FGCdfrmBDltEWXMYcpB5yTKoIbwAfNDKEbEwIxATa7k
g0dNsaV2DNPnAK1sxU7H1XaY9WCh+27vlljEbyyz5Ao3eXIoLRogSeocGitG5XrrDkMsIJ+I9sEv
/fq3zZx8esK1yNYFdYsGubW8a3o17QuG1YYd1VK8qxbrD+HUyXWji6Vf3tyd8o1S2j6gWvJosBsy
HwiE0dwu6CrjVG/Y1b37hMYZkXHCPXttf2vFrkiIYHdGno7/aHV8uHcGeqr2o7Pvbx1SNgkDmxVA
p/pIa6hf+2AzsL19nxak+r4eAsOMrrl/++ZOBtgF7SC5eXQZmy/7sZ1pGjvVOAcwQSrXpzd4etrq
GDOGHtqTxE9kJQVoBMY8VG+ecQhbFMQ4qDuBTnwF6tS0QjP+jjrDnn//ZY/UEIOQfIZwBrJUTY4u
qB3plhhls3nlYslO6POZ8Y7JOItgakaagxvykFYQuewYztn02gOGcubW0vC9ybbz2PSPCD0z795E
1jG0ONjYMl/jWvW1YfsFXpgNrruHb00KRoAjvEfdzhGPM3TcBYnN6XbwHhXXcfcUn6Nb1PeIH512
fn877m1mjYzCQ95CpLgvmJ2Eb90jcNYtmkJe3RoxHtPp7K3hadRExWDYqZE9/pkMbp6MIzt+N+DF
Z6/sOrzglQaHOWL7/igLStxLvlkFl5K0nWespxXiTqC/e8/OmFrzXcyvETUtTP5p/Piu5/DcI+sH
pDhtTzEX3bRBoOccZur4cXJ7Ld2Pxq1+lNsEU+3BtDsI5ghd3fc5olwPoXrzX4zw1PrhBZLsjZkU
OXHcLTwOKqm3d5KLkbggo81iLss7dB3SVTZwEstQ+1DG/dOWpr9dXZBVnmXGS7HKF6ZrumzXY9mR
V7U9ziJvFC8oe1L4f2Gr/ugBYWHI/dr5euMdC/8CkZRRwUy247YZ3rSx/mWg10H8zwoqQhN+uZaV
iedIuQs1lhCmy2S2SNfgAmQyupsxbPuenBkMf14y16toIqPrXwhVovIBLTxXs4ITpY6ercQgV7rL
ikRLmPM2Rzmna5fl0TM6b05spegLvew5P5zSNwYpTEvDYqaXi7LBlwUJaEpwvXLyGfjDsfQbaIC3
S7J1u7qKv2z7cn9zHE849HTCVjjHrGfPXQdyAygBFRV2uhLcZafs2yB93EVO9V3iNDVJfQPmx5Z8
dgrgK/H+n+AX0FWSkfavYpnvfp2IZFOT8u4/s1Ritf8x0yOzSdQidAsdqjG/XgmhaWDAb4cIPAic
LWmX5dfr7Fb7NzGwEALfNxC/8XZEl+UUQOd+PrktGPsL9sXJGCqVUxKes79uNNUuLe9Nu1TPugXi
NwDT99cdf8CVFOoeAMSOF9DC3mJDC0s46Xn3IOMJEDU1WgLEUrbY4uRVHDfOQdEhtY90evK5LJgw
SjkCkAyUoiTX3D0dOcLmzd3PvnIM8VJcsKoQNuzUCyStL2g10sKokJFQNW6PsXNMsdC9Cg1ZHqno
nDpB08yprVCz9wiAXbySmlWCa+6KAQfmATEGMu0h4Vy9yYsEFPBs/4DukNrpdULLTUTy4/u0PoLq
Hdz+sERvS+qdd09Z7mLqk569wmWeHFABIlhius95AiI3PU8poSmEwQTtC/EDD0Z6ANLQjSqBFeYr
tO8LZi5PlUeQISe1u+K+eSTfPYbUMlS2JT7p7dBmZG/a099ZgzgyPcHQdR2MbjSEc6gbahRjWCJw
Wyl75YL+1bL7zMrGTtQHXzMzcqCB+w6Mir9DPCFHy8Izm+FDGxeVztATNE29JjQfyPyeP6f298h1
+2D3NOanbaL3OGaneR+ygJvv0nXqBFRXu2ZJaX1R6pisdoZ3z2Lrvupe1i/g1/oxynhRa3mCu9HH
PW116MzzwiEjpMM+ngf9B+0IHW+l+xpJDhebgsbkXM+27+iKEpv+WhfBEhKQwWXMjUjSCU00GcT2
8IhOru+oELDXeaIKySfzYfQXn5jTqsaW7Rdf8F1BX0QnD8HFn7JIfSBX95qm5jdVDADoji3hFs+3
bbS7Iz9nyiWGgNc73oG7XJo4J+h2Dh3XAy4xZgdpdYUhvC/zS4yNAuDqaG/qBvKzjHTMhCw++Yvm
0LJBOMH8NHfXnVcjlBfSZfcMisvkLrD+uhwgd8UPsZtzrHDI/QlGaGTHoMVHe34gkWCfM5XSnlLP
46G3zwuCJaZzlVQDvmUQw2JvGWvE+s0roeK+Um4DKTIYtRSGkEgep8q910S7+thmhTBs+PVAPfSY
5uKbBmu+QYJLzYF8IL4iM8uOzhBaWqcxwybjZKCy6Ky1wY0BCNyLNudoi8gmyHOwA9o3n5Q6YAUe
QmIO6AfTk7Fe4mMAGubtbl92t+RsbbIMF9eGlnk9XBNmbhe5f90GuvTBO4ZDxYC5dD8WUDAy5OIL
MNeb3/eZXe9MA/Y13bChoTx8MtXBqBy/5vhcUxBGd/o0RAYXzYEFWI6f9pjch329OjuG1y2dvYqv
XPIhTjvl4dEU79Uv3e3NDef+kzHHjnwmIVwjBFNqND4Q7RDUq2vXmW63IanWHHro8/l5c19gU0J2
Emmlox/dJn6+nDEhE1gBTvaeEVvNypg29pOz4nQsZ2950S1ADEUlF++A3Tz/tew5J6Tmv1yY72ge
5SqSv931S3fmUPX7O1lALkEmDTEWwWWJbZgZ2kI+XxC+2hZODORb2zEnvOD9cuLZfW5DSrYrdKcJ
UuyKEhCl4tvON3Mutbc9pH2+9t1zzRvERUiz0w1FFMBPEE2BwCJ991yTME87lW/XCfs/KB4MdoXd
Zf4mvg/u5GgjEdEZ/A32YC88xnZHItPwo4E2tKfsqPPdDlXdersZ4gS52elOPJ+vIaYMY/S0ccMX
4yx8zoS+yv66rssP0zUQfQDIF/aOIIyoWE1ZwBRa0HS73IHbprvddBpd7ME2HQWoDyN4mrddbt19
xxmXuf1zetmrgBZeh2Ztgna2Zb6AIjrPGZiTQRLuk5JQUaGNmcMQjE9KMFW/MAlqw+n0ZS5NlzoX
bIUIjcwu2GyRs2Bivff8G3eq9+DTG+knuxbnCbNeP9QvO+Hd1Ae20FDFLUgk1KCgOCTdIVQhsLuE
G+oRp4d/jNCFDs5O59sgpNXwdHfrX5NjcOb1mrDjHYfGVBtZJBTp7t4a1Um5o1g5L3KEsOeYuOHg
GWYbQcNEr4Hg1aNSv93gte5AQlDfOB3IT2Lp5qqgjIe0kWw4xobBBjERI1ShTABeoHt2lt8fsDQ4
c06LCw/SctfJA0WeoDupOLG4PxHI5eDgyALRgLACsloiAbSrISsYyhCMyoqH6kF0wmc0czIREOvK
sFrAo3HNMmnlhh2GODJ7B4cTk4Ej2kHgG1SniPlgaFiivO6KKwXlAdfZ1Iye/MIiqpCLYsdkXK9r
T4llJuOFipD8ddKGx6bL+kZZZzmB/Ps13nurAf8JrMOsMYzirb9aHZ3+SBvt1TmJ/LToQZH0wIrm
f0d7ekpz3oUIFS8z5gbCQ4D6h5hCgKuGz/C8MCNozSfv6chqpwxZK712L2P8EGPh1VkAF95Io+Zo
Q711k36iJRCJt0k+AWSQGSQaZN89AJPowq5duIWQNvr9hDEISDbuzFagKuLJhYLp4WmwkGWo3jkh
b4GByYxRFpkUB0EKLA89GJ1wksdowD7+EFGAQNeJtgSKbnDg9xQNyZyhj4BiSBsp4EWlBALJcTS/
eEJnLrJllJacyXYhig9giV95wO7N6EYDJZSwfHLkoY4JECcEYi2qRhSS3KUi4tm1I1lP5REfbSeQ
KBeYXGI7od3khbusGaTXsArLx0dyLb8zSwfiXdRA8ouzxhQzWDF+eWjpgxNx0jPKK2aoceD4JTMu
BrmtykTOVr2S0TNMZQd+59siphZ47hjUISRGl03VqQno/ilXdll49L+a/LwIwqnPt19ys8gV+VHc
fC6ue9DdcStxSFB6c4uj8OZuU8luQLvNyp5tqMembBs7EVGb8y6eOaiOuwui77DIk1YlGQZvRyfN
mrlknuG8vrpTA4W7DGmZor8Oxp+rdc+XiLkzmu6pHHsGVco5YdIgdndQSVE4I2X2bcKkiH0iPOgH
YbXEackfJb0Ta/Ul6UcYFSQTpsuH5B5pTKDXCeAhZxlpwcsmPCF3Pe+JNaKwv8QVEkskNqnUYuVA
+yKx/uhThigOsX/kOE2QJ5AF8RhUgy0/I0+O8FhN6F5Ah3v0juK06Me9dTfO5oeRdxtkpH6Rgj/J
CV1SQZ4GSiqTSd5xxuwH1dUHLGaOxsEwCEvvjVXJensj+Iz6I4NDVvJ82xQXGl/d3e4GAt4vwvLl
NpndctCHAP8/4CQBO/F4/LNiYGAUySa4navRmwKIShQh9hbuSbu5SAaa3cFnEohOTb0gwMnecTA1
1rSd5JRz+Aeq/RFqHXyuBjwlGjWTwVAjXCXRVM6PGBamkpI+FnOAqBh5GOYF9nvDYzznQs5m8LPf
54FJ4PnF/gLks3law1Gi06790sFvgA55Ow+/JRzr5YPaBRw08pMuU/EcS2RW6zfsPaz2A3NAehxp
dC/G5UjZcOawsGIBY9Dx/pBVRWlj/2SRSpRTWCQ6cbi64ZW7Jml2HaoA2ZEaBs9EItm7L/qrgrEh
aFcoZWIWmhtMQvmFBh4ZAfKICfqS2CRXjOh6lk+5jDoeQBcSMhEqN2mZpvTv7ByXWXcnwqk8Lg+2
+XAp6o2exwwZ8KML5E66vTPjxD6tzwAgOBFovuD2AeqI5cVWgmXsiGKrPrq95ZWZnyJazEfIvajg
n7mjQCvia6mY05VPhyXJlqLWlFUeJbjdTln9gOZkRzOmRyK0Xn43Lr4fR7szBBYiyYkE9NHbW9yj
F4lrMNpAKLXXmeRzCW96HW2YIb/22jW1ad+5fPd8k7C5b5P3a9oH4kYkVwRvPoFilTsocOTbaKJa
0KbVmNw6Dn3jFUvSob51v5QpwPU/SR7RnGegcS8wU4M0wD53XItb6Tw+TM2f63fDwOovufvH1ZcS
9TfqDNg56AfnQa9rlzClUbsGvyLMzeLSOw5Zk54YmnmxwsaphfKK352Mk9pjwIBz4v4DVYxr1tbg
8bCV6D0lOHJoSSHCBc7V0huzwjidZUubyNIXZ1jiUG5cvP6wz85Bgah/4uEfAxk+cCbjTrLxdPxT
SHJ3Tzs400gm3HgB69jiPe1O1UibKtFhRRUSwhuZjWNd3TdPXf1cwz5AuJ1hieo7t/WdlLQuN/HW
76VKlK+vSfu19Vlr0yPJDrxFloE+Vrt/OY0Qpx0pJ3k8k8Ooy/qRR7KGVMxlOTj1P9IQ8kFbB2p6
hWRyjrgD4/eENpF3onDzqxGUzXX3Wdq5tw1vS8n8phzEaQuhHqPUmf1tnjrEIg1B3bUf08PXa8l0
ioRpQbHObJA+ZjtGSLlP5oVg92ciZb0oghIF8fAyYdJFKtncp8VhCAKgjsj4HDwZt4Ml9UQcU+n2
JurG3HwEtpVHHwSmngU17kt0psLpqnE9yEdgtQT/SesOtw+v6Emlu8QALT7WxmcK+9BgzxNjuGxl
skRB1KAzN8ZLbPyBMm2dNRtoYH49cTg8YtPLFTLoNbefPuFGVG4kZnza5uZA5RY+4j7bJ8yW4eQl
IgTHIhTl7vKLowFQK1j0TtIbPeGfqpdz/Hd7uZqRFusmc/s/1g/4ckw2MT5CZaVzlc1I9LXIHgDf
wDihuxkVxsNuGERyd02Y011v8zkouLFRRwA+I7sQRLv3iS+R4Czcd5NfQeSaH3TGr8VOwoBV3S1x
J7GliYI95cvC3T4JzEFn4XVRneEf4FlKAMhlfw3fYaFbZtXeEJFC1DJFwkbkxKKFJRPKnIgiF2MC
QAl4G27YIjr9wsHBP9naz2H+/umRzMLoqQFhLpDuP8rEHGp4GidGSgsrgTD5tI6IqBDRCmQ3KQca
IQk6ccoUHE7qryeYsJfFWpsBo7QQ/dgcHgS1uEPp4gn9OaAaBuEZ3kl/XVcweTw7PZRd/xAKE9T0
ySALtOPur+TeSSKkWBvPeEJRnqVoQ6kU+mzvxzEB8xgYaxYOxTV9E2XorAWhuiW/LZ6CMAZLeCNU
xbHpTpBu6//y0RXXnzrhfaLmz2ELYL/HTCzMR5kFMQC48AtBXtnbfzd8IuPn/0g6syVFsSAMP5ER
Koh4y76IKKKiN4a44org/vT9ZXVUxExPT5WlcDgn889/wYJdp4uXsWWmQE54Tw/y7RoeNMQLUboy
JECEW3Mf2hZXA2C+wjZSzxuP4Nix3ztquOWsmbQjoLTP/DQDVnt2Uf+j+VdhbLiXXLMbXondUmcO
uRJsTod8LcojTNJgVeI+jxIThmJ8sGKMrlGD4DlOkQbQilOIOX0HBJ8BQoiQkYgsxmXwY5Bc9IQf
n/EQGbXX7R9cDOlN3sVQgciF13Mx7cRK/AzkB9p7kelrg7sHE2kAY2Ooc5/n2gAv9AR+peae8eMr
EYXqydV9GqTgIO3glUcv94s9FxIScyOhEzUKL82+hV8X8gSGXw00JvXV1xIepk9ci0rigSN32/ru
1EA0OGogjkJHDpxpA9nBxS75IyactX3uN0uzOep5XLCet4SbjdBdhZBx5VeTLHJwAXT9HzA46Cbt
ife5Od35He6h98G9BDiUjAKRzXewj8naEbYN4nH8iyUueEmy/DN4jz5DSXvHnmzx9kSMPGz4p1hW
EMjtD1uBOyMf7Hvu3hkwEfhzwzYBBgPJheHgk40FodoRfQ+PCjknKFE5wnGmkMH6fzrp15awVsT9
i+dUx1CAzZyq/tV/rrTgnELvwkj46i9Hz92Rhol1j60DMvgLDiTXISMGoWV3nQXz8jWaiKlCgcsm
qVh0GkaOiyDGmgBWjELbDmfackOK3xv8gqA22BCPDc4ZFs4ZbAVYmMCS6q5B7Ld9jg1OaM7phv2a
9YA6oGirvBiAxbIvjQAQ/OQ43ts1vEB9hdTAZqmLEgHVIlGAyljF0+e0EpkAyDZDy+O8bd9GPDZo
36UMkTbm7QII0nFJq0KC8uCaFsmj39x1108dKUCLggkuoJAKnxHII+WXfKOsbHVvdj262XU1b6XP
gTptWaewR7sh5Hu+mTg7/kCNJtzKlvfARxJm4ZdiS2RzP6/4GLcJuLYHhHUek2tv0z1HTPFDZqmi
M0URSsMCQVW4cTnM/4HCAM05zBV4cVwzBTMGqLeudGZDF2LTyb922WneTsvlpH06hylJDEpEuW03
Nx2bYoNSs8vQXPervLFkZrtsyDV9eS+v2BJryFDuxiRQqATeA3oB3y7/hoUiglsGhWWNqlfza0Rd
9nfIbQAacCWmsnA7SSehIUNHRJ09v0T8ZE5zR2PlH8b3LbNhZy8sCH8JkKkOK0/1m3PVb5ht9L8d
Zr2El9LrIUOaUeNXMvGAB4G4MM1V80ghiTQZl7AaX45cGvgj5isu47PfbB8gPcJDDI/zRcrQhDWC
APdnAcOFp6jMpU0szD+3X7zlptIsdVxK7cIEk7FpVR1lJk3rsKDJW98BcB4BNJKg8Jvr2RpP4oLm
WFwrZGcQCweRTp0GX+bobYyYxL4Nctsoo//YbvfAOjoZqjpgReGeZ2B/Ljl0NpXO0+lT9J9pPjSc
jlWqtq9z8rHDJdeb2YvGUyVIMCev/2Y0T1RNae2/GIGzHzTdzPGlc4VCAh346nRnjfxi34gGcSmI
lKswC3Hmocav0ksizwDP7WVQ+ieOqGyKzRabtezASJAwWxB7LHZjDPEBz8VsQsOTXlQqoqbsOOfh
YaOx93Wzc8phvbwwh1Tdz5pJNU51wuPQA5gLWiCqXaYi9mIBZgqgui7tJIXlgY2GMCtADe4rYaxj
lQYLXYzxEb9OlfmUDBaxRhOzBr7Exp67Kmovmrkech/Od/c2xZxvB9mrRFd19SE7XCHGfc3WukYn
i+gQVyvKjf5zp8DeC9iVbwI4pQvBr0VQkyMk5X0JZkB7zgpxEbEZMcZTRniOIL+ryea/I0Plih8o
ERB7DibZkJ9CND1ndVBTPzqIerNGfEir/g03Mtp3BokBqCVuPMG53xsTcOBIvE+FywW2UAEf8oih
6lFm/ZyKkoFQkhbAG8MHEwxVoA6RZ/93CqbAtP30JpCHB4bqACScXCkblTCPNNwsMgj/NVdHUJK9
3QqZnk4EwAOQ+uH01PEYvbJ9eM/JeXyPZIwBugbk0Z4ABWYimlVydttIEEXAWlLV5bqbb+SV+Mzi
iLC3NlRqxHDLwckbRphJASbpsZheYiHLBRG4AqxMsAyBItmjDAgRZACYOoequQkXbPWCAXGBUZFz
nnBD5TLxcNK6V3S1ladv2EbQCR7iRtKwezYQd5uhIKKlh6XSsYLFMBrAoKQZffz4TN6gH/fCxsNI
v2Uf1pNVcdB/2C7TJe7M4++AYJEGdDkKPULPa1IXoZacOZqWxmulmFhgUhCgyGi1oQl80TSY+s86
ngiDNMbP8X0eYFPdvJgogYLxFxdE7tm8a7WTNtQKu8JLfKg+8XpgVqoPGqlcCglH6RhOKmcHBjTw
9pHXH/+DOm3T0YAJFywwlHoy6FjkqKe4YIwmhtsZjDm77w6B2xNGOGRVW29qACR7XN2sbUbTDfGg
JB8Sx5NFuWgABDKFAOMvIr5L7DoE0wnaFmIiBEdnd7dB+Ooj4RAXIblpLGz5xhuAkTigSWzh23sw
/cVqTfQkDE75gHvnFJcTfM4Ya0OU4ymEEpN2N0/GzqBz2AnfcSsBUIMajHAUErWw5ZnnwzRJFZJg
JYWeuFS8fbuKKFa55bqLH21/yeRaeiU2SlbS0S1WlAX6iMoZqrTmNuLL4EeLIwzWzni5YKbinKaN
sewsp90dAAqfAzm2p+2IXkk+0SJikgk8iUuDoLAdr4rh7WBmnTzSLtwhj9oVWKEpKm6Z+gBqyqzp
Bj+HRg1VXq44kQ8GerAcdNyMBW3YeXz1oOjemHpJ2IZgk1frNYZnk4iGT/wwyjFwLXoVrBWYRrEv
QoD6Wfj/9lBCQoRFwN3kMcKXYYqrEnRcGmE/q+3LjsMMsmA7gHNDEyMSQHi1CturlEUt6xU32Kg+
EByJlfHh/cu+i84yapHrq0rYhXxRFB+4nRCJD2yGEv6VC5yO/YGAqbDzJz3oIH9gaZJjrYuGMBu9
2cLUWWHhHQsrCWlx0k6ksUQY+kQmCNtyLkx9djYQ6TjPMikAbyyZqUXRY2K12IdQ/cXcU2XI/Zo3
4Z0OdTcXNM5JfAZJ7KqQuLB3gizOp+Dp438y6zqZFZwqdgLQ+b1RbxVkIe0VToi0xZDDD0N0FqDN
X1ssGU+83cNQH3WHh8EpvaU9IIFpT0evpgLVTdVQR7x1pyG5MgejfXjCZ2wQjNuwxvZK3GMwpLlY
g/rF88RkzBXQVI2V0ZNEAbgD9p8dO+PSdc33IlHgKXsbAe7ZYD8T6EnYmBKIxWJ78vF3Hs232bKP
Xsf8psj1AGKJygIcmguswyic/q4HYloStqA5E/HDLsQGyC0n44vVXZV/OYZNh9Q83fkv+APnCO/x
zZpgeEOspH0anzCv2XKYL05tmiUBaLUZgAcGQXtHErwwaMM+XIc5AOAYAjgD/JS5bp3MWSdaw18a
kmzL+dodAIf2f0lhur1ArHg6LhQrt5ou48dUc14Y/xIzin1Rkf/wx/0SQD6k7fSK7Bhi674+r3S2
/n41eKefAcI6AJhVMdTjB6mM2vqz26cY+QILAyA7g4Kp3mGlrqmDvuBWHCjYxN8Ko0dXFz8dpm5K
9AhepiIO/e++DsPU/lpqpq11tqoVV59WAg/iq92yr4P9kDgBKC7hB1SvjbzAP3ofsx2LlT9FGTGf
FcSoFe271cMZaH7r3ytvuAarPblJXROM2EC/hkFAsCoF+7M0pzd9IbgHQTKui0d0CMbju9Put9kN
/syGBpwGfMGqcDgU3hYIuegldUflvHTQwY1FgEdcOUtk9/XETQPHclotuCXWeELyrT0W6eEyIa3+
7j3md69D4rrc+wZd2D4u2TDEtXkHBOp9PuYxINoTns/ujI+828wL58T5ylv2Hm8fmR/9KFbtbLMH
WL9C8Qq1BP/qEO/wMZTsBwrLbzgWJ6avR2jHpIyub59aJ6iiy1jN2/mSkUTFAJIahXeJOQGy0Bzr
d3wO7h6YHL/gzReO0J44Gj0mmnd3TkcMmA7sSHjBww7bPlwtRIIhZwnOmCYcN3MlCa8Ex85Jij2x
uOk3/f2Nxw4S+Jw+s/Ze+LUNPvMl1D4uAjG0/CrU5zxaNXpCUuWc80jLYS7ylJYR75h2XAvFbmqP
hrHn716kveCAcCHA9+7Um5vVprOB/INW9ubgyw7TEL4CnoS2Vx7XX4O4ZbJtnvne2XVUTkr94NQw
uozeZnOEelBijfjFE+LqekEwf+I2DYER8Yp78Vu4BRjKqI3n89F7W29rj/AWOyQCXkAhRV1ltQJt
zVzjjRqEsywTz2sWFRGbgMWSFXvpN6CG726enPgd+e0DlkgwtuGxAjP357zzTmkcJghJoYvtdC6l
WO1f1pJs0AkQG/eCOn65vGrtD9Q+hhCdoCrM2wuNrpZdhs+Xwf51I3Whhl8fsmCeN6uC6rOBvfXU
gHf6yAHmBZEvXedWArksn07rZUPwah3DhjJmbZUku/ebuIURVPBxV/d0bhfpvIMKyLgwwyBYY4UX
MMBzjUPY5OyNz4sx0ltN0mdK8/mzdjutCfBUmqaOUfTLDXZwtXhcwqXsTcfFqK1gobVrINW0+M6g
gilPCo3J1ez3+2eCDTEh3Vt9mzjagdjHk4vcE0SosCZL3fgqFusKWFvisxtzUBi64gkBrMEjQTg9
aXrB72fwzLRDUDaif6Gi6gZmaWhiPTiWg5AcSoAJMIvzRvxSsAAA0MCiktIAt8eO8zbDD1kCoCGT
huUJ0hFpbwqASCFPAgme8aNytjEU7BpKbdNK3FpBMaVr+CEawrZKZtUOTFghUmCfly7Y9ysLqwff
P1E1nK0858BbyYmuUzxCPXeL3ZXsc1j+v+YUiHM/Cy9gZL95Z4NI9xzJMqErJVqHC9/7WJ2b+8aH
e3w9yQd7hps7JuBwY2a/cbtnNQrOoWu337xZgDwtp6h5XISJ+LRU8kokb1wM5Pbx3iHuj9vwl337
cK8LdoWTvYPKR1gtZWG5KHgIycUENb1iR/TN0e/udt3hZnTzwrd5vsGtDr3zZBS2fOtTBx0slhaU
z8LzD5eL8AMNwLhzmYgrTcNGeJuhi8lacYa3edNETeqkNe1FGkWW1Bl7izuTRShWj1acL7IMXCjD
D3AZ4T4EPUr0ZF+6U5ObcVySbQoNaSTOLSfDOqI2i0JyB9rheDQ99Kdkmy6iVurQqOLGN+dT2GLj
hMN2dBosaiOVu6EpNPw+02pCS/ldUVjkFMUvJ9PciI4MojgTZKbt4phJK7nGEYpJGP6fupudpti7
O+oUqriBW2Dl6JW5ebBXmpjXUMU4NIqsAX9bKX7hQi04AYcwgBRYgJcc5R+aPqm9sqyWC8e82wJq
EOI7EleHfodKhaoV4B/AiAlvkhzyhIYpx4IArqYJwEaVhZJuyXrOxOtDyIDJ0vJTPXAcH7YIkTrL
IAXtSjAtjUhbQCeG6+aO3DhQkq0ry/OZOAYskcR39kRvbK8ec6ZLfwjtET5JEw4kjNqt36HQhba+
iNLa9BsYSDo+NuvPaRSTNyhGS5AXB9TJIHzTy4rnolGOPrT2EETBOHAKXcSOI+jTYlGBYhpMQIjm
bZCuDmdsiVuNQjNY+U5eiK+Ihiicif4vZ7i9uAxiDDhZJOJNF0XwfXzfbwwSfUOcJ98uLpphUww/
DiQeIkQB/N1FIMYRvCHIHT6urcIKCDBN0zdJj/rTgNHGFYWXtKhXPcHexJ2puvDG8nLoQPUSNgSM
LUQoULdgsSCuVafi1iJ3iL97eFtCrMwh+PfSawAyIR7a0monnxycaibWc0uLXyWNGtoVMfQQsyZ8
76h1b52/IFCEqgbOj+ikOLUlmTCLIF8usEZJGASjKpmypQJfpOnBIW1M84lIYsqQlT15DaYbNg0+
70VaJZES1bZ2d5if8P6Ix+CGsbaUyt53Qv3rZ04ulOUKpNPiMkcRD3D9X8jJfEDmvPECxHa55eES
/lzOh4bOw+XzcecxXfcwGxb+sOmv3aSYdBLQDy5+/MA9VV4Xvs0WZQCnz9vA881hfkPrxXMbOan4
3PE+k5Q0yf1O8BkmNCMNP2fk/4iF3kma3iawSbw0EQ4O88KhL0ZchClCG+VzuHEZC4RBGDX8myTh
DdUmohGQs+yx5unhasiV8n1ASJs7e+fqBLyHrmztGXjLkuIZsgJcWDSskrqH44FCg3xJaLfTpSUs
CsGI3rbKlCbLumPALQ3xKn7cD45HH7oA0Nyf+6fxYA2qwFFwQMeflhXdKMWM0W/McOGHA+jNFrZt
A/muynDN/gYZicmKXMs45iFFGnNjL7p7FmuUvXLBTZfNSwoDloMUOh4PdhgxvoplwaUwxPZAvqAg
8U1MeXdWdiR8k3gcGZZAAedDsWUxIVEM9lFJ7dgd3el7NEVYQkHNWA9wsUgWLyoF49aWZwjnpxn3
BH4CGVBDx0/Zld+lybCIZ7UcyuWTnFadi5jRy9IFg3sd1lCKzvHP4/bkrwv96wc9ZzFYco65Qvl8
CSNICdP2pEDmxLsWIuHJRQJBXEcNGMuvhymT6MzD6dpQdfyhs8AwTpqKM9Dz5qq18y7MogxfGmhP
0jk7SyGEPuD8mdoIp3+ma6iPR4elByeUz/8lLvYEkZfTGcnsgf6Yg8mGCMbADbXT0pUuseZ54k3S
AZ+dj2Keujww791HxIALbopwCXksYjAW9EMtqLXQWzbYJ7G9sNl/wCjf8G/pk6HqgGIKGqlhp2A8
GIKdbTIGbrgqdRnKfyOtUTmMTDXM3JTBD3U2+zgVdEjE5eNkKZR+lKjWY/ttSVA9oZknM4BQY57p
I5cJiU1QayCPU+ITZaUSuESyy5hKSTFN7uzIfDAObMLTsBQaG6SyJNN3t3uzw9OiWMcOjB27TPYm
ha9HGbljlkUpj7soqziLoFKcBpgHUmuMP9gTpG9DQ4Yxox6jleSlJseQxvVHolUXIhgjL/AzxlwK
GsP57hLvKCN2tDrrsbjGXO72GMsYKxBgkr9GV3gMqGwV3ihjGbqYNvuf+duAzfI0+oBKFAUjIpm+
MxJofvMNmNLuzbecwbPt3obyhaEU8UHPXEArpnbpc2/0atrq61+6AXtlSIAANCNprSon5Nxowhn8
cdMdpxqz05cPQ0yF4yIRfgoQB5Q28D0/jggFEgAMRbJEo+7GhfWcdf2So+PPYFwM+ZjEEP6OuaHM
COSxFNG9f6DMx4AQ3T/7yWuWsOsuIn4Mp1h2gjci0gsY7D3gAK78PI7rSZ532YEZpfpZdrgBVltT
HLYdp3bTv/PTxxQby2vIGE1kn9lCsRYLxcmEPs2BBjua7ZztEz9JCpD04h3gf4O2rK/DxYKjLTv3
7wJlGwo4Lg8nJ8EnFIpTY1A24e96PrsgW3mXphmv1Adu1xgP/qE8F/uFioApChF3jOsSbU5+dHzB
yBk+k5B6IN1SEokJK76p1uNnJVsKpSUuqif32ML6mwMUtzbONvYmNLYhFB8xMIB/DjDntv/054y1
j1RbD2q/7kZsdbHLQw/AnaYo5eITMDOSbC8Y5EBoIImmwy5+9qcC8rW/nIn3HBGHLJeOwTBdLGnl
UfxYVEDlWCbCtyl7+7TnnQEbCBLbsf5olUnibrsZ/1vdcfueO+Jvd5fpQYKUT4YKLMU6XHPOO2nS
4EjhKJTSoQs1orKyDy6eUl9UnpHGC8mXlp+ypo1+CHYovoPwj7lpMnOmoIFkQkUWdzFp4C5zp8VS
X1KB343hHeKNcxiKgV6LI4pZP/i1+I0tA8aSGX9XsrdOWRuAX7yAQ/XGgbrIIubqmDMC8v25ijCT
EO6BtCrgvz8zak7B6oIIUE1GR4seWB9zVzBTnzgaXgtbYuwXQQ1ZunUQjrr+iCK1wJ8EZ3OcYlnc
qFdT1ueCZO4NeM5os5FsM8bmxOR+0gWU+xIXS24g2cWY3AGJi5MYGh02d9YbNX7Xy9k2e1mDozYt
WclUXcRYMAgv+x/ezw0q1qLLaA0PT+ZpmP1Z2vBaQmuEv/KzUBl8nk5VugWs+3UvUlBPG6Sj/hKY
SjAdLxOpbE5UbOpVpm9b3jJlzd8ip5zjPxPBZZkbB4Qgp5cRnyuNe2Jz+5gRl5ikZ47LhGDV/h3S
wh/aNl81+4PBb/e2DBhNZ0PX/CFqkI3ub5XEJUmWaSOxM1TpqkqJFO/3Unj41MZLy407XurrIl2G
HEhQ2uI+YGaFhxhLFuR3TZFeG74r1BzYonwb9XvYSUNKKkJQjGIg6gKI777D85b6zLbj9odsqyvl
2xbVIhUUNGIzZZOK2nwmx8eQjdOSd7RFQv5w1onED1CI9ZgEXIzhstNf9qun0yTUhWlUk+B2Lu2D
qFwTjiET04FsHM8o16dAwwmS86xI4LnAM/KPQ3hydvrJWf+fFrSjiys7GlRlqboT7IPHqU/erof0
9TZQdbZL+C18cwKlrl7P9i73KkzoVqTyY/MAEWcPjmAr/xGJ5djv2ccbFFa0eIxuKdRhA95h/tjt
8+D9c+uzXWP5dRkgiHncPf3j74/BRQ2V/RTWL1Ea7EatULi6bYis9TNdAqfAE/XnZ+HTnYSGR8xo
cmBd0HtMXm7jZC+xpkSAimsYGNSHTN/KrCF0AA7B3ddw2L3bbU8NLw4ONNayNXhjkUco5bXtYnRy
40x1ersvc5A2QMYJvKzEiG9SOJP3mBzdVyv6XN07iqwDYcUQ1Ya91boMt+ythZOU5xE3nfGdxvny
cxsVBkzNibZ3HFIfaIfpct6r4if6/0fwA1clowd69d4r55StDPSloC3Ccvh62NXBXbQvVu8Wv/pM
nAu7whgUOjhuqksWWf61lyVqn3rAEKMxU0KeSTiJw2QfNYdtv0UoTn/bAI5xtY+7fQCBMbWJX9n0
nO3vrsye8NeDnnagcPsSrRMQm0L1ZI423hk0+WhjBgIeSvvvjuFmCaXtNW+Nu5XNDA+L4K9D5d4l
N+LnLCq/HtQiOevtB0Wb5d3Vdi8SiWEfhaW+6UllsU/Lwu786GFvTAM6NF34sbCkgV8wGmpkHeeJ
e9pcVYIl/JcDn+y7qq+MbxkS32BG7HQZ/nxNuHM49TyN6ddE2ITts6OO9JF43XaQJxTWXXMgW/DI
+qkS8hi1vpiWc5TSRD1axrGyz5Qx6waQHlnE4AtIgzh5LmfvW5gNNjU2MGrlLHsdRGXeoTdgZwP1
c6goIAtzUrQoDwSDoG1C0CeziqnY6ooL6OFt0KTSoOBhxnYFPxtFgMzgO0KJiSCAQUejCnhlnHfU
KmykfwEE5vFhs4cUU/ZfqrGSQ0olkOOYagG+ovpK/EXbO0K5ZGdnQj0FsOgabP0o0BxH27Yw+pzm
VB1Njmbn/jEd8tJQTW4QfpGHTTqOghNEp/J6La7C9Njec9aIveUxLc5eCYcrzrRRBzoUiS12D5no
HYrP1Ov+ySKfS/PDwMdujRlHUTkPASn06aKb0Q+kKeG2nCQ1ezF7gQoBuQeJVyQUf7uZlWJdZabP
SZJi29acJwzLTprpxx8mYrcE+JEW5DnxP7kYJBVG8bLS5/botKFi7tF23Fwa906CPAPmdt4A3eAG
Rb813Ra3YYm6JIsgV3aYiYl90qLHY2CV87xnqA3KsQP6zTZnEzyGF3gK62LPE/YcgWJgLOnniIC6
mAuaKG9bFkqH6d67DUB9MD9wCCGTCoXz/G0vwDeEdR/oLx+yiptSjGFlhmMHVYsWNHdo3YqLRX78
k0bs/bHb7PYR9hd3o6CDk+US7RNgQyuK3gNn4dxXnLLSfsKoegfiNt5yovyEj1jaRT1opJCzuaRC
X6ZGY/Jd4yLjPwiUhxwHLfyNFa7Gbg60EKIkapaTRpfFCXnFKXX+hdBQmrtn0urDyTLeDK5hlDR9
HK+4SrGKfxdyR6tFrURV/EXKgdOlHBVOSzSCCvKu1kxkFsqBshOtYpdXQTlILRQ0wUjHLFeKPXBX
LrAV33TMPRl0OlwYUK1FKQkpvIRRwqXlGeDZGXaSk/mBPsMx88B7B6uKi6ltmMq1/V9Judk5GVq/
aMgoqqlwsiFfqMkRXis/gwkVVJn1sG5AlH9Ckoa8dUH4vhTY/XQzZmu9sIbV0SvBJiQQbX7uOLNP
MHO/FQSldZsBG2vo8LO6RCJ/s9YD4VBXRpz6m2XXvVlcyyU2Tk3+agkvavlM1x32L7g0c9WBSm2b
Niq+hI+X4y0H3ic1QBFsTxCqNWut4hvFiOVBOztQuafcJgdCzuo17e6uiSoma0y+mg8Q/GJzZN1U
0Ry/gQMcXUdRnbI3W9dX59sy3m+3JH1zywFr9V87jkA+Zhkm7CZ/+jD6PXRYqIveUdqDTU95eEFx
wlFrtN/GFoSoZTQnAvJl2iJzOIoJKP8iNYJHdTMJNTCRAvR1dB/Bm0nxfToYNK4kd7+mR2xr5NeB
ARpxBfua0APfrS2bFObWqvWxTMB0j0nWCLDOw4B0MC9XPaKWDPXrzCv7+3A/Z0sjqYOJ7UnF1Y1e
YU99gc2eLsAldVtE1YkOYY/gQWdUhN0S1gLkLp5TamBtdGSf7vL8KCXDmNE7/yBe1o3dztv1fBgk
tYcLV/vrH1iNY5gx6+8O/LfHw/2gELAqiKQy/P5Yx0oqbIzIeMj23oJ90Yf4BfhkUxhS2LeY6f7c
BWeLh/XGySrgT4KgUDIEl5BE4yOqPOsw+cv8+tvyKp4k4RqT40S+u4l7UmnTzlNiY+cpZEk1wV98
AxXT620gQ4XTqmUpWNrFbdbrn605+7AOCYZ90bzpZE26VOa9PSJdRL5PPLo4SRtPOemOGKzzp3Mf
XL3MlPIN3bIBVmHchUnRbE06j5uxub8OosxfQvM0O/4GbiffBoBOVf5O8s+JZ//cBY+9Y48PxQWT
Ecu5vsSdrzYWv7YhqHvLoG7DybkHXreuedxeMt1yL9n2PGuA1elDH10iC/cgDCqlHyvOgg9AWNTf
vKJTwXbl/i8xdefa4GeGlTXEYNgRv4EWYL8WvxPkIEqP2kajCWYV8HoChiN8Lbuj3tXT/SWXydwK
uyfBuseFw/cRBrwIREU5hm1Iy3hteLeym5yf4oDspP5+lGwRxEoZfhKqWm3eFuzPR0vHhBrPT22O
owUkRF+UrCgD6WuflBTYBD8hRfgiPgGOMnnSTwjgrtZno5rLH0f9Od0nkCs4npvmoy3nokR0SlLD
Df37lLYcMT1OfPL0U+sBsW7VDTArEgVDW4EdfigNHbE87taClilhix32NdyHPRg8HJzt6XcARBAB
LsgkgMrowFZtNdDxwkoZIO3lRfE/vXDSRWw3T7dlXLrymI8Q78m2bFxrtwGx08q/P3hA8n4FAdgn
0gLGCGL/ZLvJVoWGMNxWvEVafKnNjD+JUr/jspMN/WVDbr9f4kA176KSBLXuss2UjIRGIPvUsYA0
xiPvJVxF5r6WqwwYsi9cUuvLnA19vt120Uz+veEDRazhD59vw+c14MTYcYqcFwThMYxTUD0jWX9g
FjQmrstGnKzRShmH1dVAm1YrkrmuZXNjtveH7yE6VooIswOIzlTPprRnW5qxrZ0wDufq2P62nPly
UVH5AczfgphH+UC5rzwppq9AdcAiHLn9hQNvkZMLXSkn6D5IQfYq0HbFSt9wU2m6GPtwCj0bRvLI
6bEqr9M0yWKRj8+C2nNG+T9Pfiy+r5xYUM2qJKcCE9yD4be6XJXlMMWKUATPvtuc808FzSxLEHxa
mFh7I9ZdKmFc09PlEMIgn+DlgQGDAF3HqT6NqSPkSjExZL7mLjdyr+6EBnZczKf59HKoN4FUkSw3
sZ2zygdm6V/E/OnF5KnlmUWDnuTAW0vsJezmC07RnqTBj1XW1gEZ02Fw8R4wJwvNaf/Mtm71Du4R
O6bLoluPqn1+bky6ZVwrAb0IoSff8a0Z6yS+FlENmeJqlxAuD/beO3/D3sG6J3+c0NpAHdZDOSrV
Qs0cu1v+5aCD6xdTNiieIeivILfLcvirInXX0rH2AbmhTru0IYwH6m3b6GFU814126PFHSvbyv99
Zl02YwCOqfbzX8hEL7YKTaKlCcL7or2Gip/+rIUA6dxZtPbykEktyRP9JewFOQ3uicZXEJtLi0Vw
Tk5VuNzyVwEUM+zKKZaop2mccARqDgUPYwYZPe3GWN71fgBdUPB9wGQ4YuQ4cNhkbKGyJLjI+GwO
mSowe2OpQSPgvGHLZWQUO2mcw9DElAZ3XAW7NQspMAjbCBoxCvwFToN3lxeRPYuQptv2420r6MMR
6kAqL3EGE6ewNqLYh//ynQjSd7JPokNKAl+MYUXj6zChUkpPg4GBKTbqOQjht9GVSIO/aAECCbCA
1KeOvE5cltRrEG4lzaAeFN579fCdHjQrPcBDSmi2/EsUH18bm1cJ+tADPehlPQrTitHhfSX0tdKP
2hh/cuOCt/uiCqaeE+beYYj5mv2+WGySGBFC1Aczwk9WbKew7ww4kb/2YfggaQoyGiP4ftU/Dd74
jEmkhMJ38OdECPFi2/+0Fy+wkvbuNOCeccbUU0khIZ0XmU3pn1HP47RB1mxQ9sH2sTISZzfx6P84
QvNFT4QkQuYeB7dB50JGK0nXwn6UUQ+5OwQC6qMI4y9o9crf1YI/xiJomhbGHjkYEroLO28gP5QN
VyyTfww7L1DRqDLd4/AwhNC3w/HMPGK1OXj0xWDj0cetUzJxp8DRMsUkna7bH2VMWpgIOEKsTEur
gd5AwMvKwCE4pv+lZMmm3xGoW2h9dw5nTHbok+dMnyFu+3f+qY7abHAZaI5msTa7wpyVCQy0ax5+
PKMjp8OWmLBpM7Ogx0yLUAJjvlPx4xfe8yOjmvrdLW3B/ClqDqq9ZRW7CnlKxz+atNoS8mCRKMHL
7jGvZd6hwmzGVFQ3S5rFbstigA0wzFfItCC6bmou2H/fpDc0UumShnX0Iu5BhAuc8dTSXbS3Fzld
iAZ6hJ3oCpnjaqz7kOIbU1Wxzrtmy+h3Ry2331kU5m+0dxmf6v2uvb3ClJe8EIDBh6FUptHDqp/d
D3EGhSinwIG613/d0TIQ1jFB07VWIYh3Y/xjI3YWqJbGHSvtEig3mpKKCUEg6hkROYo+KnSCFNTV
QgIFM9k65LNIBFVjHLFg+/hfWhxF25RnO/sGcAMiWQl4HmCJiT0DIUALFlFFD08L4iFWF1YqQy36
+c3osH2tLXkSnqhuVwwss8zydhcYWlpIybzZ4FrqPHcitsLgZfhEGLLo0vlb57SzdqLmCgwV1Fzd
cV5FzpeYo6VPQcTOT7nhPJ1nv9lf2TYUBcbSGgzNCspfjL/o6OBARFzGb+tIDjsMYIBLyqbvBAel
J1PjFpp10hQYa8pPYVRx2nJk0s81EMf+iFrgA7aaBoYFbWifGMhWw2p86liMfB95+XKKiUjiVZ9S
CwYmTf0xbx859LbF9o75nmAnGFRTsx4BeNkiuXwtJ2cY8IdFM/c1yd8xGJE0aXA5wBiDMzlpmamT
WZb3zEdWCAfhhusk3rBtstkYW8BNweRdCU+kUuLxbXP09dEj0G1HHNUlyCpDBxve6+QOlvAig5NP
Kv7jOEWwRRQDRSLumFx/J01EPaI/ljqHTsb1/5KjgKuQBJznzSn5weoUFwQ8yQtmNkiTdKO9LcfL
0xAnFnh2oF9snljUQQ+XdgYUlsqFrZhxpdSVcgzJa/LGk0NcjK6xqhodpKUpFW3PpKLFqxgcE5qV
4BZvExbHAh/dlI3GjLkctO6A5gSeeqNizAAMQgDABqAUoxyZupxGxciJoEfM4MHDDBD6LlsJC/eK
/5oMQVLg2oBLD5kBGQjVFZULbTseKMAT1H6U9i+uWFpwMXljn/w+eW5bOfV4m5PgsGF+CVOabhyG
3yGSQne6sMgL6BhskBazA9oZDjnmUFxgZqdy6iFWMo8xD6aSV3hBMc+kQsOtgtkYyVqK195erXwh
H7nLD8uMO8wWzLBRlyCm4QRxlVl3ht3FfnTiGLxt96MaoH/BI15HSphLzNV7yv4/FHUOI+VRhx0V
lBIv/IDIs/Vvz4Z/RskIdQD3OYUSgHiuZ9Ik3ejNzLnB5GQZ/NiS3FZWEk6Lo2pwQPf4ycDjR++w
cJiMK/4I2iSnzBezDKZp7LJ7Z7PRRozSVAozdDtfhDUprTaz8a3K7SefVo5+vJFFvpW/t+K00fyw
+oHgELU4DaKCaCq49sSkhA26bz9megI66eRyZxoman3sJiQTqeAJv+GKKEE9DiFI7rC0t2D27rD/
tKQZn9e+7g3mWA26b8TE/dL70AMm+8UrLCb6XBtuh4bbcQ2uY5IY/Z/Zdb8WE5TaGT5sdf3lADB1
KLzHASS6TsV/naeFD7Tg3NZK9BvcrcK/9CHD9q+rHsJNo+F+nY47Z8AMNQ8xQP0yqZ+GQiU8+Ugm
sAXzMWnAqfvFRs+862sd2B/xhTJVq4P9DHYVfOiufZypG8YTZ2gYMjDEPtRXIRxT+neogLAPqK/I
vcQXQcrdY86mPyu22lwd6pae8tNY29DF0Q0+co4D9HhRw77myDz6VXjDhW1GvTxRogoGADzKRY/x
LAwjjG46dglEuTvulOg4a45VfBS+qHHG0ImNIb8svGM1BF9KM3+zz89ie8ej8GUfCwdwZPK5eUBq
Xzxl9waKkeUQIZjXgWV/kZyG65iiS6Yq/2g6r+XEtSUMPxFVSAiEblEO5MyNimCQiEogwdOfr2fX
2d6e8RibpLV6dfhDj4/ciipbd8FSqjQ4zDrKufeVBsqPpg7ZBLICk3zTTD9B9FgUowRiH8akz9EL
aScIWpRSbjP9Ti4RDXOn9dePaJ1wSurm82xkKFF+nX/3clnorhI86JgoU1DPm/64D5i0c76TdJsV
RivqQEnN90QM/jL3ufx6j7EGxQ2UbD7uUtBOU0c8QPTtnTJW0mf4qKREPQgbnS0I02HK4x5Sq0Ck
IUyrf8YvMldBmgAo9geQuFtbeoBPAURDq3V+R+gk+A1yIrqJSAraUSgi8SEmrt3gzSqUX6DAH32j
5vyx4YvYOQuIiY1mDK4jpCMR+x/m1hHtARsGJq6P0Xa0L0wADwDmYTZ5HXPLL6yi7bIZXkwUFHj5
qNm6OusPOZ7hxW/zoVErUZAgBzUAGvMgaO4WcoB/bSLr1SH08ZZ2kdIQzRPRbLDpPiDi9AUZfCGb
GKOuPMvXNZqJye4yL9f6NoHA3x+VIY6sDJ0NZPtu0A+G1RScKQgN2kXFVI1Qz3Nyv23lTntx9S5H
JJf52dLjv4HdRa6kRz0/GQTAOeJRMtij8PEcNAFHB0v8AkZWTLKIGZnTEV0eWi03WjAJoy4RXqJP
teyxltvjzJtMlEB0TuBf7n/g3jWKZmOoD7XBC9ZhaV2iAmxRaae+MTSW6B+kzCV4tQhaeE+vmV7e
4NJ6lopVSt/XGCCduqonHUuR9dzSPr0mZua1/SrQhzl9vikTrdSnJ5dYrL7LorFpf17MfNvjpQNB
D77e2+thI2P4ogITLHGtszV4nOOrXS0TMrgJ7kP+1c3REpT8O9SZBl/2+vi2V4OY+FsHLUzFsNXD
OcewLuNsmDIXYNFSSpjpNvEUs4wawNCj1nTbg98+EREU8QW+sjj4AM+rcgGzZQpKnb7EMFnqE2hH
1nct1scKujYKUlw/vH3dSHqRnDCi1SKinRc6L5YO0ZP1ijYFGjLj1q6yU1iv4BQeltgQl1EyU/5T
0mhNk5kMigXDjQtyij3wcrRlKRnDxsy6g2NvjETHjoYqb+TompplZWejzqoaoWAGPv0vsQsxUf5a
ohvSo0V5H6jHTlAn1lZhWaOX/nBSALhsTwupTtLEq6iBClMKOOsBOFmFUgeuC0ak+FeQg67CQAPR
utgsnGpbOCT4MbN5+tQQvDsn/dQCZAGO++6CKnpgufOnpY4aQuoOb04BYAhmAse1yliT4xQyD0xF
RC3B1ISZ1V/2aMP2p+HG8KaPGJrB3F6vM7umTYkBGanos8smVECXQCc0XkG8bQ4dj0YQexjiuSim
gBpEjYAtB0YGhgYzLGKB26I7zfHvXa4Wa427ejHtZDRn6rvusEFdvINSrbYFdOI9/ujcGSNj9vc3
ibDnoAWOjBE5DHp6MLuAvQEUteTgFB85Giuf6O9+yMJ/BNFmJofbLzCGbxKWtwvpBG1xTtEBJlbu
FkMTArVT8iTUceyVTuo/WVnnmzoQgZaW0IR0wug+xyUKsH9Q2cbwFv0CDtGpaOB+HREwGnHxaus+
gs6jOgqiR/IJIhtiAaQgdhFxRoh0begi6bbqDW6L1rTtyJmujrV5Dg1YTso+WxIlHVtEx+RvZly4
IzK/h8gYIqzlyr/EdTcBkYNO8r8OKG1deOmo79FlShH0eiCRTaZBvxR3RV/ok9xiSedUoKyYAJIL
wqyn4pGUU5I36RIiRHi1dGSuZMjPfYuemNihks1B8lwCc4q3kmsj84McC1cUvaHY+7myhxAUD+Ax
wP2m2AHpxasS6vFr83aeKxG+YR8oAawmf0+9YQnk/xqo4R0xirvHIMFGVfOk8wPweizdvflChGLc
bRPN/O9RlJzkYUQQK4Em0/x7+AYZfWjnDwRxutAw5Iy5LIzpFWcAbRMPLqf9b/lyPrh+dc3SF9uA
YvSctZBN6jk/u4Am1PNAFhClCvcBLQTIPIelC7QfxzSDHjpMTJsmlgXaDBcrjLqResFbDApVErQ9
Nczb1meqRUXQsbWonLz9xOMp2XVkIBndchs+S3SlcySav4hg8VMYpOnBb1WMmpU8I7ld4ac6LAvN
aQW1r1oPUZMJvli1t61vJD+RjcgjFiqMJ3FeK/0AIh43ypqSD/F9e00UggyGHk7ty/c7cF5qv2DF
AaaE3g5nCaYXVgouGP8D5ylOcl9GFeIRf0Ey90kqgHv5qAdGaNtalFiW/bvBMaBYiNmpEHP7ZgkJ
ooJmybQc+Q0J6K8D8MGReIjVuKVxZQnaaqhBsbnb/UNButhzXpO7ONuVaKIEoirW3rwteHTVwCWb
RevKnE89KArhdD6fv5zKtO2r/DwvmMjbG0QudLSWzcpkToOdT5RipECFJMMjKXEyUsFZjkRlyQIH
VERhDt0QjT0RncK3VwSi8RFlbIwoLuzKADU2tAHoRI5RjQakMpf+MTlHqI+wDyOLixcpAkE9CPUt
uwMumhuqEPjbULbhBSj3B6NxRo1LSWRljwqTugeSnxGSReaGWEJi7v6BCKQoQgaWppz0dp0HBNuO
d6OLUKJGIXYirx1CWIwippRLMKqpdJ6oMCIcuxabrk7Iz1E+PcflkLIco1ZEw5G04xtI49HBhmjN
VhZD5B+VFsoNrti4MmbFluyxY+zv3qbyTijem3EKI0IRd+jxVklxHLvSfTNQAZIOGvIivqDtEfte
vc5i936PakQHKugnKRMvBL7p6vJjcBsE8CMfC5BwyPGJPiiaev/1pSUMc2UYQP73hIQ5Lt2zF0m9
1OmcvNQ48sGlAF1C1OHXTcBg9gM/UCQf+KSHiZpkzqAJCjo/+iAXEtk7YShKZJTE78ORTfbe3vaj
I+88acEnyK2PmZIQFrYko2+L04esmiSLJcRdcCIhhYAZAxnZb/ZD6UpdULuTNN2IHy9UdURtTzhZ
2z60zLYTjz8YHMr9yBG2JqBTTamOJBJ90WmjvT5Yok5NALtCJBQ+ooR/9iCqbExBN8UKDhV5+xdN
sbcl50xribofeTLTDJijpYNpnXXs8bw5rch6yGH/6f8xdVsDROPJ4Fhl1X4L2ieZFXw26ltb9sk1
FLPHCqKXxMw3iUrDLx1h+/8nnPjjqov8objZc1zQIBECiewD4HOcqsc1aq+zGX0QAO5SXkMGlkJW
hqc7uhT0rmWULK182WlSlAloC51qAjEErK9FRoSa0ABg8Pz8HXhCASwQH6/caijVQwt+v5gTClsP
eiJ0q5sFpku0ikZM4uy3zxQUSFWHCIaoC+cnH//eW1AwA3hkMOnNDgeunAWiq6Ygivgj91UQF5OL
JqenAPjkJ+S94lbWAQzYgTpnPGXMa/qwmDtBHY/F/GNEnxgT6dY85avGESdd6d5Ku57GAjME2tMs
P172w6b9ptLN7oMQR5LYvIqSJH2lnweqhfOUxcr7IZ8ipdjnWFKChHyCazaZTGpnIt/mEkrSKQIg
WzdGaCeQEq60EC8jYZ8i0vbl+Xeo4drHLoeYpJoi5vfy47EsQ0YEdFcXBzr0GMpiPCRYp0HnKI3u
doDnSyCiUe1AAyYMO34q39PHDd0Nwbaico3JNjpTZ/y8BLsur1R6QIJqYXbIvhTEM8sFkUosl8Ay
XueYIVGQ0yD6uVBYN4KqkPdaQ+tU1hcbJWrtOrRu6Sjw/TezetltPzeDTWsRqXUbhGx2pZxAO9n9
zfqUadxDQGEYUJMiFlOwk0pWbMMbIxsp/9fZYHNwPeVa1pa6+Zyl1JhcR20nRRYS7Xt2Ue+4rZ0o
6s/rzYPsmhz8X7ZQ2c+V7E4kypFBlGdJNe+zBsbrCU+IUGEe0VuWbAWwFOFAnjhtFYkfcUTZvkjW
GptQpHIluojYj8jKiKKe/Ftae33ahQ+X77MvqBc4af47fCgnOTAkvNA3kR2sAnYSARD8SNeVJ+dI
d5SsSe7+rRa5awNV3pbd24pUDRI4hDocD/kUG8X037VRbVBHe40/U7DdzNOgvQlSXUGfQqZNgt8S
iiDmwWI3oLJoiZscKeg3cFyIgkBrJNwsYwYKREDt/JIgf3KOFZHwZTpFDsial5m03DN9A9rMYr2s
/JvCCFb7PvmCfGqiOLgwKhRB1WzxpSv1s3rnAkP4vtsylt0LvtMywuOv3b2yGRc21nuvwRNDrgkN
ScYk14lYCv//jkVa5eeINbJ8ZhESdwCXMwDnVOXMqJKejaDMKgWMdAbSLDOIDaMUL6NwujmaNweb
cbOMjC+7PxcL4GuQjzNzrpDmQCUX33Pzv0DzckzqPip8OyOWI4ZRoGga8LdyHo34TkYGCHn6+UdW
t76iT0GOB78adgIXZCJCKFcTyS6bFMg6EctMz6MbC6gBGApTYIQCkMMQlYv+DOLjF86sGMV3wbIb
kTjB82veFZ/VWvQA4JeSNQ3zdcOwZ/1SbIv7aI86/2Q26FwORIHgNzkVVoeoJS1XiwevB4jyaCjr
/oDa6QvwHthmtdB+YSDpU756BokLmF4J6Q19NbIWPzuA+kWuxKPNP2zNoJyFL5EPp4zin63Rn1RK
QG9Ea7cr/ugkS49ApJZBJqwlN3k62VyOjn91RSDEKYM0aXzZAUEYSOgTOV5QcCc0iWjMM8ImI6Jj
4fYnBBLQI6Q8/MR76FM2cPBAqKOhjBIVEJQF5gMywrgMaNRfyXyYktP9zcCB8FvL7hoPCLKjBhg6
yY+J2YTp43XqjtELejKUAKiuSfrEdsEqhKEpC4uZJWBITiIIZ7R9v7YMMUf9QF21NhgFIgPSFXQm
i92s3khNpA7+U7BcaOohoTdYMaGbB6a9jr1qsK4d25Dm0iOK7Je/LRddLgNqEnaeUJ3QZePAmoo4
kzFG82c13JijNBukMTfUi+88C17bvge22Imx9vqHLl7HYVPbGUFp/u66uBFCq75Yq3BIRS+tHfsB
78wpgIPwGioGvbp0yTvwY1gcmx3dZC63nLN0wwItHnyoVp72b38Fbefcg+vuMc7+0vn3cJsXeNP+
tdfF8o0/DZsZXBgFKG0axVwiUBmo69vc+4Z3SdVpC0IpAzRLE9IRmQ/hRhFOVrImqf+RarmItt1Q
yggo+pQKLSZr7NkUdOuHWvqsHGG60hKbt4PfBhBuusej4Yi9A5ArJ6PreSyO6g4OqujL5eeENmPm
J5N42jm+qQGZ1L1XOBvhFKPuQQKrqx8Z3vkFxm4BzEDfgEhvF8TbxOqOOF/wm6GpT9f6HG+0dKBu
Ut4Vxsi0gVYJGo+A4AxxiTGweKDZR6f3N9MWv9EP7L0GqTWWRvNt2EV8vaJ8vgQMFt9WilmTcehS
LLTWPx8hQOhpvg70jrZoPC3YkEdAsPTBPW2qjG9nEQjsgecEkeMavr41JtL9gnLU+kBmeoV0Y9iu
D0hhkCKeWIJdeKmItOWHZtvZdifpQZ19L7RtEs2ioEpJNr4D3CSEnPFFBspiRguqYQ7UC83MO5G2
AB7QcjA8gKv5CBunzfwVnDnQ5igmj0R0jdkXb8smDV+YGxNghvREivDJsXZBr2ihTgA7Xoawc6rw
jZkVPvN/yhqyDwfXLmmZzVrbFvji1QMVwT+IA5PyamkntFc9HIs2+MO0nUuF5R8KSjbSPq+OpxHf
MuxfRnVmw2PDFk5n6oOMX+Nqs4didmvzBvScghG5k+0bOFJjAzTu7yC7MAr/bC6r4lgG+ddUXSwr
eLH4sJVsxwKUW2lfVog9gJWZd3MLfk6LShOnaLHcEJuOHO+tUXluj7oTxY//WKw8QGcB3SeCA8gj
5OcPPBRghxQeZ/w/EHyJOggBwRi/wT75TPKASDW8RA1C6eUMlMxjhZ5ndww6cJUlNlYfQDr2gL0L
mkwAaqKYQSAkUDQc4PG5DbKr8exF7STGQJgMo/+Z+T927Tzd61Fn3LmbDeQz0fJi8hn7xgzTEhrS
vSslZO+UGVYPZ0Hoc/Qcc5fu1h3i2YyrxLXp+wpSjfSPbm4BexF3weN9wfUF7j79Ci2xNU4pE/pm
T3G7aNMyMqelKe7H6Oj4gFsrGDDAsIfJO8BXacZgs5ZBbLOe1Tp6WIDtQKww6gW4ND40Pbtjff/Y
038zZKjv4aQ/VzumsdkhYgp9ZR4idmqqM95UrMswirnN5/1DMohD9KtCXNzcBwNziDR9k9jbiToR
U2tg7Clohg9+BNMeMyY8WY91gOJmdAGbuy/3RYSUf73Eqy3sbyntmcTY9xDXtFERsdxTEhIUW0ll
QYJk5pXytCAwQlNDe0uxDOdGsnILlBmwq6OG0Wu1hc3GQNCYX4kJHFyTct+sL3aFQdobraevbTh5
D/jXbcWtapBhl/Kc3GaQr5nk3yxGOd0whkXB/XXmig8brQZVjwomEYW2QiZKEPwv93EqR5yHV6sG
MTTkrWSE3g31TbrvoYCCpRoLqTIGZWK+z8bRcJhEfHEgZ6uRzwGeQ0sbJKdqJtgWdkKkR4Y9thuL
QsQqabui1s1pFqn715RJcDwBQQGwrOff10zNlszsR92Tio8SXR/O+WRgdNh0g5JixeNZt2dl0FnA
rvzVA1KNq/R87kGc21jd7woXOViXk+jK0PHUN+8b4lq1SUc/QyIQceiLWjayrUcCFjuv4bDbteYZ
Y4x3eF3mNILpt/AcuyZJib64HWJqQwg0XIZxYwzefRqrwuXo/5XA4Y6/RQoP8jf40KDgVWw0hIIS
O+bw5vFVp3IV3C3ellF7r6vDeVUefltC5q8z++QWysEZSdNZgaBCYOyDuuf1tJwa6GXl6he7i8Ie
WT5dVxypMxhpSFMA+yXT/vsNu6seYZShEpPxzRMAagZYxKyQYT89/94YuwxU9sHfN6jPXCldNWO8
VfCM2aN43KUtjSINbokADDMTa8hrYpGlaig47W8NI08bQ5Ul0/8O8S0H/ASkk8sJa+sz/+4Ay5fM
xFcF66tcafS6nUsIlwB9yC57BcrqoX9ByPxXWhX/V1573yPRpRwhW0WADW0ajlJAnZilMhEkAD1g
706Lhwmyud5/TgWYYOaZ8FxP3PQiZJUhIrqi3cf5VhDLwOagtIduUNfqwTiCk8Jp5mOCjllEOb1v
8YRYA3IV9XaxDpsahyYWeUXq2eM7+M1/HTyRy9UXxRUee/rxe+d89aQIqGcII//z5wH2x0ENCIww
Uaiw2BB2IAlgXqKj9wFmCJgK3EXqCNCViNNgSMAKQ8sXmgnM3kGXgdIatnaGtLbZwTjw1Kfn9Kct
SxQRF9pYZfR4BnGGnwITUFopqy+iYxTTpdNNbC45K+37M9u5qUPZvvmtfIrICpp8PVS10zPFL+6p
4z7FJCrpI31eBjdal4SrHlzJy76PgBH7I3FR+2WN2pdZvQeUUYOznCJv2CyQWrqJaOtfhVDjrh5+
QYpli3cOUVx5m8LC3YuTBpv/Pn4FgPD6K0XFy+kDf45t+zS1LYhm9YoUJ4xJu6YdFlttTuNTTWdi
1qxTG4nxIZscPzuLh06O7eHnhBVjCWqYztcL6o8CafLiaatPpJn6muw8QNh0/rSupzs0oIpR5wlR
t8QSoFyZk2v8m046XmcARwnK0yr3ACl/OXZ5ykGfzc6Q2cSAzEAe8uI9o+aIz/Gkg4M2JJhDDzk3
OPyanU0U7wtDBJcUT0FDq2WWf2l4P4HC04Goj7u8cAZuvBlD0h18E1fPCIFN8DzDC2Ok2iOCTrkA
YPC8xH4G/ZGKnO9lD03pjlw0PshzENYOHDdgfQMdRAhOw4cWX5rvI2U6RCgiYsRoriG/Y/riXVFT
PPQtxvzanBumb8HUgB6HG6TR9kJyCt/GQTGpTjX1y7/IoHMXox9JSg4UEcWCr9vdPg4qHEpc2Zfk
PnRU1RINY4pfMm/AsZxcl5f7RcEphZViEV16bnJSEZ9mF8gBrEHwe7vkhD2KDAbVcCKsD8Nmbkaa
jSBaenydkz+jX8YkroCjx3mnjImb769104bGCaCmme1uXKrSA1+BXaQW3llqO5rvj3XlVJEOM9SI
yuCDrSaWxwEH3syY3/btabV5rZpQ2xr2M8xJ/0iYSAz600/E9YIjFlJOjC6zvpvQ50NjwL8gUHt8
Y3iveEV4D+NFG4uqgQF+36sOIB3GRFYEDI4gQC1lliNuOKnwisVcwcPl16tX2tkAIFpRsOcjOhS0
wX/YD4gSXGtUofLJWUVgQ4EohItCNgWvp0NTDalmKx0qs8J7rslxlFD3vsM0rHdXBHfbXK2wt21E
q7jHQTC4blsbqc4yUingv7qXQi7KwLgvOTbjLTSgH2IKVj0xds/9d5OsXlCQbe1k2IjQkFjd/q69
QKDtiBut2zCnMFY8LFK4nIOUtkBKLTZImfI/pt31B1lNDHZqHvhAa3OY7jhLAchhSImpEuPGOCq3
WF4Vh8vSwIqAwaF7OcqUqowevrFreKuikukM8n1gWmKroIromXAMeK7CUNC9146idnfbfTjqyaDF
aijBmNzqUdrS0hwQWAwQ47HDm5d1UHuOyZJAAwG1j4CWsrAUejXUq99yUH3MC6UEmtB9T2mP3gqq
rgCv716nCT9MWJqQfEaBRgWOp5h+UV1ekOPSjbeelY32ei3Vq4dEhqTR8fCDlpMgsFAXqU7ZRIha
A04elXBGcvSxgMYiYA3Ys23eQYEhXCXqlrsfkgYGyK83hn8EF6rKgCUqcO7dePYHyx2+O3ZoQP3T
IbrBqeisjHMuw2fxPIk3646N3rnt/gnok6lprgSH30SZh10LJOybzDIMey66Bh9r9zxx0BOIGACi
zocYlEdIEhRhyrZE1mIC9ZXnTJ9281loy7G64iKDjdDpFZEiB+8yQiw9/6EhbGA6f7ysONR7uwck
QU5QJJk2SIedad+Em67usdd3zo0VMEhnHCV0XNvDMQEVDOYQVRQuw+EJxeTwmAGYHBMVEX4elDOs
rbxDF+T4mw50bu7AKO+uPiBRtCbqGXgT4K8YMMMNw3RJcPhCXoWTwBthUO4z0BH+3OHOa9UUv36A
DmvvUUsgOzUNDCqedh8AScfMVJ4xpxm+6j4p1tUnZQupPzscD19zAxUULYKwv1yh/FD5qGVxwIZg
ywzWFeizzRC0ZfiGo0SqsiKw/MZC5geXiuQE4GIS99V7j8ZVHoy7B3CR8BlCxHVoBYjE1vesuiDs
kL2iZ3glyZo89vqGtSkESi6D9RiBakbX84GwAKiTf74VhEqEUsbkBn0MWQYsPLi5Db2tK/AP+lhP
zgWeCL8Fx32lc0xvnkgSyErjUWTiAHXEEMhf77zj8jDqgybMbpU3KfV2Q2RDJU0jAMIxWvHQoPKx
xihXAqOufG3VGJ5DF4WxtvPYD3kszB8APnv9HZIaKz26mpiDsgAU/+sizlIcWSlvEZ4C5z4WrQWm
Bwt6AVrf+qKwT3+pxwzLWGOxIVQcIteLZhdq3ijIbWWApNwtceQ7PtfEJCic4u8ET2cpbTWlZeFx
owziFblcmoeqrXftBNyW6jKJooIy7/Ra2Gjs1SYfVhn8KmP/E592RAwI9Mi17+suGgv5Hgi9iGdv
Qr1027owS/W5Bm3vOy7aAG2yYS9GyuOezKDOFU5H9952mpvqF6loTM57wwS5SnIwnXnA09gjJFtb
+Vmln4XaQ/fELHfWi5F3vILRXbF6uBza6n76RMZxh1M7dAurRVh+/pOPeNGvpEyHhPEOptiT8ytI
cMHspejyD5iYMrA0Q+T0dnS2QV8ph8Vh50j0ibshrZ8uXz8j2kRvCTlcJKvDHkKhY2Xd2kIcIYsh
HMDQMkGqOvCkhxuR+KEqRVzsHx4Wfy8uGR3irxk6B6CsoKEFTM9eSPvmhtSY3dRDYfeAF7sLHQRl
+x/QeHI6qNdAOh+sJgJD/h3A6frxhHY7UoJD4e8kHiYEx0198+hDf4DUOcNiI3tjiGKXsFo5YnaL
rgfqmcGIJj1VNvThdg94lvGSo1tAsg4Y1986Xy6+yw52YBBLFVvA1+IEt2tgOiQn0o4GvUPItJdw
rN4GB7LB9pAO/WiHvtBGthcqaSRtIToX+R9ub/Q4r0jNifnaE3x+5e8ackFzzLBUyHniXLM48Mpz
k7UrK4dlZhDJPvOx6BUnJVrCj9GOqmlnDAiy+R6X+o6lLND4sKwNiyG2TyveEmooLLbRl2khcmZm
IlhIGG2OIhEEDIkUR7qgNMxymHT3LVhXDlomEsU21c029UVH2NwcMpxrIKvhr2EbZBHTOgZXgPsm
xnyOlPnCfgQWvJdB13XBcwMbTOekbfcCffAqeQmvlY7+A2jn60J2QvNP3hidMw4byJwOdirT2A47
PrCl3hQWO4ptAhTgvUkQp5MWScp+kuORrUYDegRMVHOYactxF5fR7RbE2bH+gDPQPv8879d05b1p
+J2F0xS5yiGTBXr/QsUYkhOS8YUUVoh4z5E7ZQxxPp0yKyQ4jkHhiGLNsDvnz3/jVMhCFPHiSoC+
lrMj0WY1bYojtfcGrT5riFjJpTCH2LFT/JUvW1k8ne4BOYYPQB5Etega+TWhpmoOMVT804ecGTIm
Gl353z/eOQ6D0KsJ4N3wyxJ67XRSAMI5Lgrz+zhvTBwMDKgbnP26nf5B7ga4W8w40oyufb9Hny6c
mzoeQd/hmlDjGUKTJQrD6WIF+6TGIb6elPeQi9gj43wEtYfHmMCSXnEKQ4GZCcJ+dKAxwhpcLnKz
GBd9OiUEQ7K+WnKm7kgvJ8n7RKo2629xEl3DdvwFrUP7bsMW78gi1Qn4nfXitnT/2vNjZwpYyo8J
e4OaygQoEIEWmGhndz106aN1GdDdD4+NxiAVCV/rZriFzI+NYJ+2Hb7YRmtI2g7SB5CBkQeQNW1p
6Gj5IEnwihU+C6k3Qv8nZERy9/M0T8gPIR+AjzXi4DkHLu3UFOl2Lv3r/MC6SxQodhTWjUaZ5fCG
09YBzIBg+JrMdbu7YvIO6jshdiVHCtjmRIKnO5SwKWPF7/p3ixpOczZGVlo7emfELICaXapmrT0c
ahgAvXCwoblOx6BjoyHgb5BFJyCLKre7yPBfA4J+C+mY7eKpBLrhF70NECGMAvHSZOnUywUHVQI5
cJDQfDRbs79racap+2jjEMHRBR1B2AgAmkGV/LwH1lY3jrnMaXWZQzaL+6mDW2R7tePwh4UtTOqL
1z+nHrB6unBIZqmmiCCIxQn7HvyKASzHpnQ+yBwoN0HLM+PkJM0cNHJeSxqMABDmD1QAGFKKM5tD
rk8h9woeXhd3UJlH/7C9JYe87bKxaC3OPqwQ2ho2t4+KCV0P2iWURLteAGkCsjVPjas32IThVOBa
4UmZSIbKJkUpx0fmp3dqwboYO4hSgnWYGSWgwxgUKOIdPn0bBrDltHTHCGkaaxmHUjmX6DCQUE+w
l0O0Em4Ipmd2tpApyaGYHzZW6AkuSvybkIhKR8kkizY9qFLN16EM/DnZxbVE0JHJ/F4CpCSHC7Q6
sgj3Lm6Qn+EiFxFfPf1acck9xMnhtcIu49ya/5OqI+8/a+7PSfcV7XGHP+ioUNFBnAFwh8qoKvMB
Dps7CvfipBoOPYuRYQgxzAG/kPPOoxrkOBYDTHTVPHTtEB6Rf8am54QSokjE+ItjShRP4r45Jm3l
qhIChuT0dJIFHgLbBFm4IQqfDnKI/FZY2pbTMkXFhOxKBCZ3Y0TOFjN/ppt/XPIeJIe/P3+xGCLz
KNhQ8BD0+kiVOKS5vCS6FyaS9EYE2XOEZYuuBR4vGRtsAyKGGX1vDHyCCY8+bR52x01WHVJMH66B
r80V9+lVDwb7JNPQozGy1WdAtAiI6JlqDL3hDQnXW0aMH7GdSXJWL7Nw/DYHf/2FgW47vnXAo5Oz
sX/UIAG4Bxp6LMsd8P/nXMQupEN+6ITFXIAS2Vy8UjmZyWRo+D1J/xE6JFL9+lTAL4FWmeofzSva
+TQBBWfpaAPX9ckO4aoxjudeM6ccKgf4sXe49MjyraUiLacJmN4TzVFqSKAWJipgVshyFdcB0T6z
zuEKHMsAZs9lOrgeZrzvgLJCx0nNP9Eu+LEMHSoWVm6I0o1DHjQb2NjrYXgprjc3l8qsOABeCNOd
DgYqt7W/YounAU11emoUW4SlC51JBpssRKu9f0CK/C5lrpwu71dTaztAIdr2Q7Pgdxw1epRUbQ6K
FgmIpAGDJkd2mEgnF3enKlj6Owce/GPzMcH8XvvgMnRiIV0fVFY8w20e1g8Y77cE1oMSdpQ+zKjT
HWQPt2xR2phtKFg2voSCTDceHmD100wo9baMqvFadT60wzkBT8ySGVpk3//w1tt9zui1Go0yYMJ7
IFPVVKXeNhFdMr9hCept9x3Mi8B8TOilWh0k69mc8BNw3/s6cTNKvuJ0iHqH2rOvD/8v/UyvTy81
e7EHLAaALdhhkp+BTqhIuuRc9VDxZiktSjDzx8bMQbRyRi72rbangT01kDSz1b73s+NWUOwvE8gT
+Zt3oQPIeLX9RrVvwBcBrpazDc0W3Du3M7yVwSObRgZaCrQYzHhR8cgIo7W3z7B01pguMT2y6Pgw
svvEZlubCFUAq56aRgbJyLwGdfAOT9ln0TdXud0fFrxMbXc1rwIukLMOred9PTU8RmwIZpbnC04Z
JFmiqXqgEHnh3Vn4eIZTOUHiAaYmGd7lIX69Ykw/o3Ck0yySFBsu7qA7oX3VBcp94P1ddsC3raO9
GShIPNDkMMFZ1IPrsAyr2LuBWT0xLG0tXiFuQ/ee1+rT5vlwqr7oEb7R+82pCj/gW3pSAvVdA4GF
MYDKf5jPeKvVZNSLa8zhAdcapK/3bnuUKiqMI9LcCm7Xv8EGQhQloyW6ag3MMPMFixDCHkrMlfW8
HiC+3O175eZM4l7nH43QlNpdEktK0AMW177btV/PcetuH9EsoPi4rPofSMOq5nTHOkxsNWily6QK
vu994qOalVInxznCLYS5bPCB+bqFIgIWCTAbWv2a17g/HMNvDlr7Zt/pgMp9iXeG91jltA9F6Lix
rpXdpn6u95oadBgFggjXLRXy2NOtOpH4BHKhGUr1fSOfpvEctaYRMy9aMZfqwPFz+Zk3VI7wUQTd
hMjibdc9FkCvIIJhCakBNpCOOEXh0wcWVhtc/gvmdGZrXgOwMB6qU5Sbdmy3eaQSuxFARtf1vUKo
8FEe2mV0xcbkcVbK4FIe8rP2BdXyUu1WqTCy8FJm0OBVLx+nlRtWRWi5PylIgB5UqEW+Fjp7u5+n
5u21Ys2p+J5CnrpVlXvt3J12e6oYSACwVEhZlIKGTAwPvRk94111c16p36Wjpszl1ut30lSZ/UCv
/oXAl5p/rH4BGS+ZlJwLenzsLUsFsfPLsnj73fjYTXS7aVF7qCOtjpTL8ac3uJbRMX5AFUuBqpUg
5Frg65nIpG635ysYVHy+tC3UbhV1n22He6ARrI6799mLK3RPVnR089am117+OJpqsOPdxIEcTnHZ
qt1+OZiGFZNpREI+9PvfHv/Q6+BN4pAsPtX2nhzTDEI3erdaET7y+Z0aK81QreiMPvAnC7obLWbj
s1gdJx+vrhicNIRK/EneTg2VbHC7Bthu5ppj5BzjNU8WxSgSEOablFeMNXqA7qwPZRx2OHSKJaUn
spoQ85Gc70SIgomyn++mJk3doIxGMaM6s7/ZihUtRsocizOKi2pCUo5OTG+QMCrOR7AbV90HoDFt
Sa8YkzQGcmT5pNjkTq1j78wLAcaw6aI4QbQmvTNzJNa/zNwT0uRda0YXWNJPEDKgAwAq5G78hcTy
lDIHL01cmiLlO3tfODku237qdjiTVdwvv4cf6YYCKpHRT9LxMhLkunG/H69FTTrk7+LCWAwUnB7V
CHQTqpmq5h/P6MHGT1bMWb8KCm6qp99+oBzbk1vL1+DxwwF4+HGCXBTYL9VXC8JIM8vai/y5/D38
ohv83sQWJlaxeS1HSREWgL0Miz9/yfoZsuhaL7uWWuSt2zqjUVMF/NezL/Q4isFav5/vNYwZHNaY
Cjidh4trhEHXIx6+9cMv+G5+sf0wwA1wPY8dqraLvtSsHHznFTVjM7/Psmr/uZ1Ts4ZtU45uinN7
7mNgHdrghzX407u/vBrra1SrvAqMXhP08Tqmw2z0HR0wuGuMqAZuJmIm+qjFoDBOJ8yl/x4vRwMP
AkQs5rB/w81TbK0at0ymWNzBUum6gLNuARkLWjpXR7CPDAfWPmO7+OqSy5BbUfEp6xesKpE+vGDw
DqXdgjKvBa3jTgTZ6L8gQ/twEYCqYDGZBnNkMk6rmTGL4HoDLFDMX2zCI4Lmn4Ul5H9WJiLkVBAN
Txv/43ULitvDgE03ZY67NoZ5Nu0QwoGiRpfJdo8budTnX1j0ALqW2+gWQaPJnXVfGUzyDlmmmRBK
e57b2sOgqWDeiZtPwX25qOHn6GQHG0JpOtpRC/huw6yQ4TGYI4C65CUWpDO4v6Ted6sBiQw1waAd
S/U526Jp0HQH0T03170B2atirf8ZSuqPP1LZCXt3hgL5i/2GZs4zjOQJB5XpAQrEwYET24Rj9k9r
S+hG7lqsldc8s5ocsu2jxIOx3x+HpDdJVk/GUoI9D3IHaKM3aQbpH5jdI11KK2qjYbHbJqN72+PX
mSPT7NKcigYpDuzekxiqm0r7fyyd2bKiShaGn8gIFRS8zWQSEUWcbwyHLeAAKqLg0/eXdTpO9Dm7
q2rvUsxhrX/9g32EThsEginN0DUA/oFityWNsSk3q4YJnIkqqA09fdXtWDtQSkNO20M6py5TboQS
Urm12QgvlujcOn6w0sauW8MwefYg89ej2R8FiosR2l/BID0nk3zacX9yE+KZFmyg4n6f1oe07XDK
dwFMaJjprC2KHiqKLv/+RgTEDa2RFvcX+OMel0mKuwSyQU4ThPz0Ng9OQk6b7pnZO1aYRImCAoIl
st2GyiyZ7GRrrRG5nKF7NRaMuRTXmzaMW2U0UX7GdAwenCfWhuov53dOJ8osJRB4ECokumDmojvn
rmK/AGAU8r3qsLRMRwmXk5ag5HqsanwrEctJJmcYIQAx4NBH0ztVtggX+SYDrye1XTDQ1l/Dzftc
sLI25BfhdhywsD4955YjFmqcFvRxagAUfNBIg+tr+CimT+JXi9f6y1HRL+Y778ISeQ7N+MGAUsdY
AtytNdUN79FzHv1RD6oMsWY3595d9ku/c/FYpwQQ/DaXbJhdDlDiSghC2rTbHv1hfovtXGAL/LBB
Zi1nZrz/jkp8cINNStkMDsfAZpwYQXI9XMoRh202hu5AZ9VcXH2w1BHZI+BYMAD7sUuZx97HA2ii
1rO9Nj7nD3YDCR5sMHXtAVnu6aY7WNL2Ua3CQR1mjQsXpiHjnu7+QktVfu36F2B4U0uNiEsoKsTx
SNwfMIfg0lDTWi6lKmzZ3ZbggXNA8AJfCG5e4IvRh9G2Dd1joKQQiAIQb4nf+YZNHjRBlcrUdQZc
cWa8otFkegerGwZ1Ad/76vKpwv4hS4tPjsFfGpOkWvfcG8NldDU3q42g/8UnJj+QSfs8LJq06u2Y
iVOB2eEVrCguae1U0CHgpkH+8Pm1dE0/nPgPeF1iQBYPbSFXHo8bKi7Nn6Qjw9dqmjThq+N3dGQg
BF86f93p9ALgCUVftI/qAEMLPs89vjo/lkRmVQiNH+J+WtDDANb0lWQTcv7k4oXXYzMvhzuRztKQ
5vncn6i1wUyhARmjsUg0COrKLrhNHgUCEGQhADRzpqEqL5epBsYQFzn9vOTxaro7nNUg2xaMEPFM
wc5aaLOZc3DGEGazw8DjHlbgKSU2XGhcjVTgwPnrIWjYWQyuNjlc6Bu2LUCkGTnOiJCd7GuZ4xYy
lMRtxZT2eFKraADApVnm9YLP/Mr+p6s2wNAUPlQyIqu2VZhPqbdqxj/7Do6kJDBAhexcqe4Rfp7h
W4mUCwx2PnphhI5By7siphshJp4zaeSChlj8z91WuxAmdZGkhdDYD+8L1d/Tv8/hCWOqLycq8JXw
Cb+iYwMFvXnrpzaHHaEQcKhnaONtlcYGukI+BDM0haIzMQTNbjrutedALv7ojF86zNXyckhHAtY7
qcbXCFMsNsgViOT2ljAtzIeTmj5/v1JAfQ4wUlnSf4Bwh4vV0z1eVuYZI5ze0glX/Gc1LxJkbZdK
GCMg0BMBE8PWbW4OgmI7vP9xk2Wo7pFOG9Nkchr1plplJR3RGb9lxVk7gTT/d+8oXvzz6yDUwXqj
kRhTAGKAmVxhCzRbWrud/x52EaxNlbgAp1dsBBbhZUZFBX5/vNPwIPCpYSy6F+IHHnxEspn7EDwo
1ZMW/DND5/HcoHmL/urqlOggHL0FyTjtywfjT6Hriw4XUvfQq5RQHC+JYYg6+CFqNI5Wl1SiF22P
pWGWQHhlDwIPbFDT+tE8iw1yD56vPYj4jnvXMhtnfz3tezTYUQpthB4fz39poqmGyuQgyrqR0GHO
squTIT1G+wo9aucSyYb8qm0TkkcAWSOSOK4/Y56c9bnYeDX1pnCeRHeWH2HDvS3q6IT5rsu0neGk
mllUTDRZza3p68WooUsqaj1hoplSR1KRY4XDh2ufi6f9cE3N815MDVqmndfSqw6JxW8nVsW1syKB
6wcJ+2qZOoSQc8Q+wVTJi01v0aeH1jHascqH34I8Zr2KoF/41YOBPn3sLrzJ+Apswmrjoeaye7gA
76M+RwOGNtTwtYv7aXnt3vb6m5WvOPs43XJkQJW4hPrA6na9EmCIrp3+h/aC2TRyhbtnqlFzGb7/
5UzBKtZv1iCZvS3Ib70CPM58CDrLHXoHEI7fQOgPmbQCfQvL24Cz9YFU8pvWLy8zCCHrcOJwFxue
cdkWiL2NoclFXkxUBk+CeR0hs92PNVL7kSX7ZEL94cCh2Oi1oPLLt0NOBvY973268w0aaiOhkQHv
7Ltw+W9dC4NdJUYhE+QejtfmuJEKr6QaHQrutNXmSXXjYql+2JIaqgI5bQo8FreasR10+zPBhHLw
z7CnLeavHmXIn6kJDuW/1+qvnrlHMybVbLhhBQYomIwxeYwfOwimVK6BMUaHhB0CNegqtHE9tU0R
HI0FMyZpzpUQXsnqePCcqhdTDA+HjnJdnQxn2eKP8eMHi2TXCGdY40zmqrjD8nD0n3CtdeMeeGCf
KQOoi5tNckITt95cu3RkOojore0CxyHd642UBUz1EKvL8lvaHTjUIhkG7sP7+4yEyzOAsI3t1uy9
qoWrirXi6AYqxPIh7JXyxyWtsA07aYp3OZwbTAhbSGI2HR+hd9972dN5Fye1CjHqjWVP1JJ5hoI4
oFr7IeLUYcUxl24PadGBCmi/+a/8HXcEScDq2/m1mvG3eyqD447KlD5UpRwQvdUnEBY4XQ2l/7El
aA7GW6U9sMztnfqMUcYu6gLDafwaM7t/87OcRBFdgjW/rVF71pmMOGJB7BlYXogYRRtSEZdDtTvj
uzpOelJDRNgrtLufF+IiUCyyWJj0wEQ23TGmaAdonErQyk9kWPtgplxePZpkcAoWKI2+vDAkQv7j
lpiLKDqO2QBJjVXai371FFMmgX6NeuISn/SZKR9HUgyXLOJl6mLNFI2SQ+mdBkjqC+eeOXGbnelc
/qLnaDAH4Yi+MrsJxuejUz+0bjoFhLg8RaQ0BSBk4qRSfqBlPIbOFmewd4BDO0+521DhljwibKPX
PNpDo3z9agvmoahgjvHrjKtgbtzFklwVGUXNISIo7j/LpvVaI33JwxQcC16qXh+vMuWSyHyftIT1
+sVcw/NlyLII/bsTLdcwamDAgyBowkO7yVjKbd5yEe43FQq8t23bMQfXaBAzrl+eW0MQdCvEgj+w
g6OLlwGzSxglhT+cuVObb7cHiL77E3vv+dDQwEqEPgOSLA7YyT/INQQkl5cofm2/MURlGVXeSZue
Eye+2DGz2M4UORShRriOcGV/5VsT3w8QALTOf1wW5EDvAPNGH4UEdx926iS4fMtprxs+SSD029mw
ex9BMdAv3v0MW4y4yN0IhgdXB7LnJNTxhJS/ZKZvO+m2B51fnSwvNS+u7JTgWAf+EdyagVBjjwER
dJMt/e2Byg+vfRigweSr+RMcFBURjznz0wRvaU1Y8x38GYoJ24OlnGezzm6CzoAmmSVHfGvUSNYh
649MKCou7pgH2hf+6RJupPaN4ibANGKyCsvgePsImBuQnHqP+YUppGNCPbd+634yTptVfVkYT9yt
iwmfHdES2oeZIc5p5WJGAYoCrFf4b++Xe6kRZQj5CCOjX5m5LrUxx0SLnrPX5SxjWmvPlMyd6c3v
Y7mcXsas/6WgpXLBefZm6cgXHSobikdkBQyZGYJkjNSUAAsi2z1OgVDhsjp5apVn2jO8tWCdv3ER
A4uPyDVyyddsQUtSYVIMWWkfVFpPo8wHry8mIffZXYsKOBewicB8dIwAXhATjQoDVbxL7b4ePV/y
yd3TXxbNsCA8AnLdsIi+Y+UN61M4IUxHqfuH835eMBH6e5tzc6p/sEz0jR2V+CAl20b/eL0dQn8y
L0rdypMNeP5t3bLB2P+hOignZmBQXzdFct1YVFzu9ysSjvzqzRwi57AtLDXkMWZ/D88WG9KZvtgA
KPU7Pf8MmAUqWSmeOQ1jj36AoUI37qOlg2YqV3fAYDTB/1TO1/n+G4S0hl9rY6534j7d+20RJzF7
P24T78uMI5GkTzDdt0NayshklMHe2ijx+p2a2coZMj6Xm3SWney+41NXyWbgnNuratXs8JqG7GNA
kLPOr6ud2l/c7n2VuunFFCk72U3EsvAalyOOtxA8juxQjd6FWYkFVPnFBYsEp/yP4R3CBIwZ6dbE
0/FDlQialw5qaN7ocG/8ZGjU1jvy+4fXViVRMeAiaOfgf9jDO4cR0OIRgV1HtYmbTl64i5zz60Tc
8vUD/1DIHdW12L0sHdsWG8+LgqlNAz3eCe+nvV6IDdG/KrEl6CDZ+1r32/ZSohDuw+WyS9oXDAr/
LlduNCO6d1WOMGIDTDTUyErrj8A4r76Z4GRC/cLgLbHc1tJ1e4ypd2+rNqKdso7OaAvZHSh3Zkrb
OJvTkWbU7iy5lpxPqshwOKcZGePLilRqdM4XX05eyL0uI4bt+gbjBG6MZn0Lxse/4DGHUfiiOrcI
4FaABYf1j1tuTDmupG7/cgWZQDA5JbTsTj+x5iBRs3Zl5gmHIDw8t4zl7Hnq1GKWue2ha298dK9x
/uf9xj6xsvAjXGShatx+m0AYLiAOZZz2zN19MDXbNQM1mbs0mGThsnJrBZ3ozgHDc6FHM4dVJlaV
00xuo/Rwg3YNyYK2FaGmx4ATh42BlaEKtA1vrkyUd0Nxe7olrZ7s1IFpfVvI3+yfwciwpRzdaOVo
6OHEnTKViK40tRhC4TPWZh4li9F9YP2mXxAZK+p97NP1s4SdV46iZqXcidiAmhVjUeIxzsPOAXeV
UPmXwO5+i3OkjFqaf/FRvflnk69THACR9y9vU5jbck2VoT2HvdrJ88l74CMq0bCwZehBD6kyOsa6
DVgNugPSIGbFx2P347Sj+LxckChdy8XdRhBwI3uswy9lQolYNXif77nKnSCgjy7U3mYeIADukRgD
l0s60i4Eo7UK2ZjWcPdRAXkH/tQLTt9bk/Xb1TBPKqmhwI9EZwrA22FLpdvvk3uOyzCCyNAdL69L
aqhzG89daAInAPhtRqHCBpXqRe+gkperTtfuXpGxIWRCsktaDi9F/l7+pJ4jnrYxI+2oNaby4Sna
GQ2oOQA1U8wPQHyvjkcVGQE0OS8jjafABBymUibQkG3hmzAePm21oIx0HFOpsHBFJv6qv1S9s2Lv
AP8oywmo54pkZJUqxh7+Jvc+YbxcU8xsL/w1eHsICGEH/s6HgxJqtKWgUuE3NhVkowrzTP38QnMn
DY+x3Ubt1Tuu+9XiHzF0u4V3yK5Tbi1/metO374r/iAnzA/wF/KAdFkMSp05ilf07YeJxtCB9Aqq
HFIvhrvNcPINsR+H1/kTEypHaA7DO1CUnGEBjnH4myF/bn2mEyouYjLZL+ytOfjoADCCpvxnZXbr
icnJnXdWcpXgB3G1JzAdNYe5KTe3GvnbUFaeiv1URJPHBqQIo1Tl/ZiBpUDDXEycwRpStsI8tvnm
fSp+igDetkHHVJ2VnsYTfQG+ZcF2apigK5f8+W9F0iYaJa+FmskuZ7irSgaygJ85UwT7pWaeWGhT
PBeG9UV7sIY0Qt+q+IfdMVOn23rZpcDoHTFBXSpLeKXu4jcpDapw8sZe3tL7UJx23MEohQiFhiN8
DVks6i6GnagIHtgOkyXLesxCyp/a8NATvd22r9h4ry4aJ0SZj9L7MklDpASBBLUJvQCDMQRQTINQ
jqjpE2BPCFY6fWLLV8Bcc3AemZDG4DD1UVtw8vlArCKd4I8NwpBgAhZwhYtxhReU2e2Hg10OfjLq
kSpXXSiS2wzSmhIEgVvcWUY7l0kxFO6Cfppn8C+QqCd2d/fXOOBE+3/DMobNyrb59P+XqUF5VSkM
zMz+EbGgRhMtC3rDApvw3y0/FAkaDrh0DRQpGsT3jC2SW2DNP4dNbe12U8rzq7det67K3oCItCHl
uCrVqYR4bn0+gtvO/zgp1tgZHbDCkBTsUsy4I/6x7qGOj5520cj7GVpOyTYYgJagmKw4bxS/slb6
dpX9iuMrTMjxu2PRVhvxErYaV5gmktW/jxWPh+GshwHZoZ7CFe9SyqpfH8NMR8O1fxBf0/B57CJn
/HUpkwXAOm8cmeSWWS5fKhYoZMbzKaoI03lhrY051nFEDTBq2va3weTg/aTyH8xPaq4/yuF/tQUz
z+foVKnk5dEAarfHdN+PMMyyesqHG/3g4CHO7ZE3Wq65yyhpf87FfpAsec4mSnwsK/UtibebnR+L
GN7GzaZUyP1bY/0SmeOQ5uzDRybDJ4Hupuf3H9ZutBj4ebjhfjdpbTFc2ww6LugvHAuzYkzUZ26j
emlYKoVOk9w+bpiM2KuCatQJ9PUmbAcgY/x9ZVucFOu4xqFEvtBJgSKz00QbeEilj+xCL9497GyS
ckhP/OwUflN7n9uc3Oj5U1zO3D7grpWPi9i/DCw/pAKjTbo1YgWxaYXnm8A+9jStnA3eAjhf5bbv
83ToQEYjmKC3YFn6fTuK08hbMuu9yBhfgq8lMRqMTjVF1puzB1j1gqUnrPxxfBk1Qcj4qPH8BVxC
gTueusLL1A4hHZDUqS2Ak5Q/Yi4HKtH7ErWm550hkD88KfXy2kV2PcrH58Q66bQqeI3IU9yaeuRW
5+vlbzO6IBLric4RZToEDZpk9yubjg+a8xDANpmu7ChyB22sdyJcNh9/GUuI0hsMz3Q69MIorCxW
iXmhG0UnXti5biUHdGkHOjokq+UK43GIGkDv7i4EQ36NAeIiWuoeGPITxYnyhDxfrTPP2TkZp9OJ
Mhb/whR2zyL16AiU0hNjgNBuC8n7uzu8nS+vQQPf4gfDSrp6rG1Y4pXvRfUfvuy05JKGdAF0Nwv3
cctCiaLyvXHgBkCmKbP6Ie1ohL2lcngiDEf63rk3pBRYPBYP2QX3rHIBRlpsErlHrk3THD6dmE9q
2Wk7NP/n6GJjdyTf+9Cvt2GFu1uMH9JV4mECcMfR/QdBVCRHeDx8ggoq7IzBYNLZprN871/79GdX
qRVK++3GGfjPz4pTYY5Cw/cLZ4FTCc3xsrlDvacVLZaDGF5+y0vd023s8bhYzzg42JXCx6+riI0Z
P8YRDNdBT1ZMheepa2jTnrUDqkQ8Tec5ivqUcxzUVlUH7eu63VivbKopzS9Fb8cHWxj0vd34yZhF
wDHZ3qagahSr91l62k6yEWbLizu22dz0r/igUfpsuV/IVIBzoN9IBeLkgtYTXYZvB6XqrhQj6C9C
302fV4+mF4mooFOnXSbNlo8DsdQ/hTnt/tLc9lHOJbZKfONPLQHZgahA57kXEbuUohP8u0XHENo/
yiIFLQRgjaIQtSagOMrG6eu2FwBxz/BVejTRxO5RHr39FlhTuP0Mu3CQOXTX6wnsbk5B5mn0VOSr
StI6W1BeFM+GJAqsno0hJhjIX17QXXd9cegwxSZ7k1ucu1SZjXz4SQcyanAxWKmR+VyjWZIIlmQK
MwiaHilymD/xum9UfnJb0QPlNmQrOt2uNkfZy6uCgwV91LDgHI8pLOkyciwCASYEhk9AUVf8KmGQ
vyxwG1+alQyhVLCsvzEr5fwV9NYaWgQaE8YbaLSGM2cIuZXiYnwbjoyOANZuTbom6e0asqH7BL57
y7kL3sGV4TcdiPkPmcDZwNlmFIoQQURHEflvZP9NXnE9YkiITRBNAMw4Kj3YL1C/v4tvBY5vVzAI
7c7q+ccA7+429FB3xhz/xk0wpe0hbGUARewrJNMx/Ckensvc+XhRf/qteTNarwOjp3LREZ8+VY1D
giJuflcxqVHQY3WQKqvxC1RFIOnhhLJDW1tANo2/1OI3rjNkUtyozynTUZzY4+vV044d0wXqJoQk
8bpU36N7j+KuAqN82n9zuPa74V8XE5RvYM4JwbHaH8JTPDTposjl0TzhUUI2wWx2h+HOckazydUG
FxKauILk6PbgkX3Rnnrn15ggKSuDKrmia54R762J06jzlZFRDfXGAtXvYb7CrdliHVoHVsInbtdU
9+iAD182Vj+3O0rr9qE8stIpo0HKlEpd3mOFmbLw36h18Z+wkRh8Z48DLIHbKGk5qUpcJzIIi54E
prUzu7vDP+gVZCC24aPOYL2BirjO/HBwqE5awYnrV/kfAbWxSz2OYC6zs3rhpxoquoWX4nB2pa2k
45tDSkXbo04LrkkeAdnb4LKn/qzXk6eTHp4abQjXgo558oG1p1jxrw3065IK+nvFe+JHrYe3ATb5
MHjvEsaK6rKbzRGyC+R+Xns2hsvylfMZEs6aPoJ/KSo4xT8ORumQKMLOhqep1BkcV1zgOnecit46
gXd+IxWmMbYmExzl5wPnUAe8DCgoIJL1YXj3H1QI/1LoUM/1LGoUz0RcMU5tvoQnZ52wrhOLbq7S
LtWc6PyGwojSydN06xxTpeDsAgsYUmnc9tribiWkKePc23B8UQBAb/zkNHslLT/do+qV2BBYFz1V
wt+I+4fz/2b72h71q/CLlhU/UNWBN0glvennw5vL+1Dsh6+PTYPI6UHeVvR6W7eLi+4KxJKZyxi3
kKuf7TuJPcInA5xQ93lV84HoaVKjgG9YOoOu9RoOCEZbV5DYA2Sd/BlCg9jDTH4UiZPjvNpNgedK
vkD6IMa7aCCyClgYXrB+zm6r6jeBhamOb8AIIIlLxqAN42dqZhyvQ9h+FTNMsUudW8srvYopqdVg
GYRrhvdsJAHXT0cjgvyFFqJZt8mPr5wn9qVvC5n2q3bvvTG5aVFqQ8BKHP4U9U0T+1GuaoFWsGx5
NCifYLzmC6+1aYT/njE1GwQDK37V3KLtEXe+l5s2WVWWF3GaoTmYrFVdPNrNovLL4jP8eIcYAqxq
gSXsHHLeFOHdX+aAY2H6NcBarZSx+XKrT6hC4Ag85/lPal4QOg2xN71cqYHv0uaEHS74pq3X4LSU
OYwOXLUK6i220afq42bgr5n80bg8sP+QP/xef/hwiMEZn6iPa+CUSxjQbfWz08R5ZlZfVW9g6pq/
GRiYxYYdO7cXlG4YWPMFiCDTt9TevJchDd1d4L2OuQrKeyajyg35xsae0fdDXJq6LNrRyyerglJC
q6HT4ESsyYX/jkJ7N4HB1IncYEMswOI3hgaysYNd7TBxza+4Iisn93/EbKM4fRoBxVuZK/6+Fvwk
KFRwFshEPtbRcbUpUyswH9H7zsUArPSyVi+cZIs/CLXzcN+Te323qK/Dr9ViJITvbtjosgUV437H
2LHDPOUMkWmA9aLQUhnY/s3GZVfNYgcqR169cWlvVoHrEso1nh0T1910KxkE7urvz1RSA5e3hjf4
fOBubji42v+qsJ3YXzxIqHJht6KfDEgAjimVOoyAOcY4LDDtZvzp+RtKtqcWBPtso4DHthV2taAN
asg/8GdFNt/U9u8pw4uxDinklHVW7HextF1UU84Fptg4DFv7l8DM0l494KCH0rstPN27bRd36v+f
fC33u7Vx3sfoL2LfD5Mpto56HNgKsvNkNKIKGkXRokP5bjP1Y06XMv21bPoGKkcAkYl/t0I7eK6J
kBgG/XW42HutabzweaQsRAnjLLD5qZsfDsWAwT+erR0uZLwLY/WtQaCCMAOYbpsS83x5txSqpgeY
lru6mMIqn2pj1w6rrrVZdRkx1ny6d87ZcX8DoYe2u+ZfvdGEpl35k9Snw7zCcEZe1gqwQZ45VTcR
8bUGClxn28ONZUos2rxUpkOgqZ3ZFa6L8oqEXF85XeYLHUs/gpFfGK3j0xxmmggH7W2Ruo9ZE5Qn
pPrNGE9Q5qfsHgu+J+0XoxKLM2cNUDzDc/QuQnPd5tYE804+iLyo/x9ikfJhsFADYEyRtifamTBo
ban59nSwWK022RxaXSpJu2TCxbk8uUTnJaFA666Py6DsbE58fDEfhXDbOEcsXLG5D1ETzPzaVbeA
pYZNy/U/RG30dlTVlcMwYqSqSZaVHFEpW3Htys3AtZtAzYWhBibT2m7QktoP0/q3jp443I7jq9UV
9IgBsuERdx+PvkU40g+Gpwglt4nHDUBfRO/kSemrxcEe5uo5fb7ylDjWQ3KMBZup8pK9HQhHVaSd
AHx0z1IWdsW8F89UGDn4jwbKQJ/jx6cvfPLLMAyP5kcGtR/Yl7ZHj7nwc9kacuwWT2vvP8I9J5dq
IvlfHS7YWs+uhWYCMwZUbue3FoUP3FgEo4YGInE8bbccreNr0Pz65KrC3QadRxgibr/xzjv256DA
zI0VUQz7ZdhIXPe9kNcOPz6A/Ljj03vDGZMM2AisE8U03KzYUPepue6BFLJ0cPgcjPmU7S+kvcEY
ev5UBb7zMwIRJpJLlfmCNDMhw4BUhSEgoeB3bN5TF4JlIPgrgdNGDCPJZ1RfTJvpkTRTxRyN6KVo
8FW/xlQT4hWMUdhYyXhGuGC1IEVnKmyp80lg8EoV80PoM59dFzoSBHH8k+wg6cevcUyvyEduE81C
uVi1hg3VvekMwMHgfRGcaN3H2dW+8/9ld3p0d55LFAYZQ2ujmLpatCITcdZH48iz6k9n8Nxu1Z/5
EDNVCgPxguJjRiSHGXHvVzF1+9M7kdGgZ3/6yQz+sIPs0gIy5fJ+oNVu+6sUdG0oLgQQHK4YhjHs
oqL6J7vqE4sMppVAXvXRwORkL/LVR8ei1qT4EBfyJX4ElDI+GYy7xRyP09Jf6TDmXZvP/rj5Yg9i
qEzaIvjAhLs6QQ1fIkUBzTL+cSqG73CPVGWNr6s6UT/JGIWmeQluyz5mzD1I5isyf1iPfQYwT5gd
wuUY575CrkDtwpnXe2HqWqQPCY0X29igxdheQO9QBPVc2P0WL7Z+HT4yC/oBPsq3nYRMsbotgf62
hmzHCeD2rNE46bIF9S8r6x/Q2CiZGk9NxWvqQ0iEP/ZHlymcBo837UZs6wpY1xogn+5ayeaejH6A
R03culv7hVzwilSiSjNKtxmNH3xvuncAMcYfQybwA+ln60cETgTGsP8tQYo2Fb/BAveTjvBffpgT
UJG6+8LyM+caQw7Qxc5unYiusD5f8QKrkTe0Ik5jiBO62JbVm1OlU5RzQ368zPlyVUQtOnPU4iO4
READbau373DxlvOaq+fHtL2d4pKLuGpw9aGzvM/B02rHLvSfgcyVtipfERhs6cAzVm92PP5C1tUb
qt5Qn5RrCoUQajTie/BExiOz3BOr61CooWOPjyy9eqpqwHgXCF48GSDBlHJLJB8GZmSTKSxZxZ/t
TmcwgQ17WloIJfpxCYhZy14jV5uGUZ7WmrLBsQwsRiA513nHJ+cF6XKWuKtOTwyYPCuqgaIPMwq9
Pi0Gga0z40GztPxL4T5Q82HziuKraAjR+JUO4iu89Xs/qXE3yE+BIahl0Mi1rQxPQ4QeRKXJOvTz
WUhysLj3hg+q/UQ9xzjeQ0rzCQYgpSMsPhwf+x/AzPl5UIfwz6b8Mhj+RD7chH54+4t9KgnjzB11
+dk1Q1Vn09ekzXWOych14sNNoz6l0CcopeBvgB3kejdvn5MH4ks9MNV4Nm6/6SW8K4bexexVYz0l
Fe6UOBFOgLnsILZTQcIa/eN3fn0oGCj1ecwNoR50+VwJ9AfgVTaWfFD71qOTYrKdurMls7XrJbrC
s3/csG5MFDb3RcMgO6B379q5NvT43TE+WMLQsMNatl3oVxqGky4gzCa6goi59ReT1DUkELLMansE
pLLT6RKUEr4zXOqzU+kzOSAcUVS+gVWHqI/L3V8xAslGLs2MDG8aa5yTO2NIoKoSx2SNeFB679Ml
wTN49nh5dWLDhtGGJzRayQQLvcTHbuILJhjx+fnv4yXAl2DZga4kr3QdRBPy1laMkwlmVxYJyEPo
c9RoBSYBAz6DeoktFH1FEp/j9wIWSYQ7L10cwA6vHsC/QL7Wi5M7r5ifCHpDtCReK6PR76Qy3umw
+1+g63NpwJoa6jAuKmn+IP8gFCF3ndrnboxgJbTxfMIYSVlEgDJayQyUiG6dNo7zyd6maJbtyeU4
GPVaMiUSHPomrlMdFeypALTXY4NsUn0LDRmTFsW3ui8x2oCKUkwqyuEYcxP0IQD25ZIJKiK5M+/4
BzKXnUGhmLMw/F5WJMzTr4CbQf3BI8HLj6OP0xMfuKrwlcg6u8O0qJkCyWXLIVaGx8pvM4xQFFYo
UKN3vjAzDxdTEshPRuayLJLNt7Nvow0Bg+VIYp007og2k1kRPZZnDFvWifCeNpe24ahRAqSq7sVn
eJC6X6G1hLbph/cDHfnnSB71phVUAOkFHoAWr3H5RuEOle18Ag2h2jkgFwCDf75GDDMeAx92Vcsz
yEZ62SkieKhdX5nArED5dNs/wNEIzxAlOqxRA5RysWvDjqpD3O6CYYAV72SUsHUusnmpBd8PAfFn
51RtHFMFNOWLuGAvQUX62G0Y61b9R/xfLqrTBTwWg7AZ+1QFpamCyV/1SuqJjb1fqNNXYHmSAm85
kX6AzFpNezLs9gAMnWfpgcN/1xShggmGF7f1YffjKHTii/kzKIJ6r7Do1+0bBBGaJ2jKNiGHqtpm
wgglC1WcPS/Gf3+qCoV5sppxP7oqHHmDcpafS4vgTod6S8xKtuOthTYForHsT2/EIeGV3xbkBw8F
/4VH9AGyQTFLyR6jOv7ht7diVou4WdmfQOimwgSoj5ZL7FacCfkTgKyHvxQ/+OeKISkz1AWsxddk
XkKfFOb0tSowquc2Vwqa0kHK2XahnyqRL3f83UpnO6gg/SMsnhe1Z32hvskIYkMzil8VRjx4KjoP
cZ//a2GpUNX3QUN8Dnl6EH87EBLLoe74X6SkTBTxLIdOe/Pjx4LxAEY1zAZyWX9dMK6vSBe7WWtY
jbKYk9A79RvYiRDleMRRj5OxOyNk4u2gYebTHyCkY2EgNLqQ9Rzos9J0+AaOhZ6P70OaHb+5V7zD
q0baHTDGNeoWVlsj4Gr3YdzdOgHXJZZWbXSMRi7sJH1bjPqXCFvfbFKObrWPqnV1KZxfA2jD67j3
3HfL+2ZsWjAK6Px9bprBMOrR7Xu3MXc3hOozT//aFga2EliFE9sErpRNWLDIY41qfv8dPgmaDCMw
LH5YyXNP4k4RnC/QvJ1deAJ4Me1TxWkMpZMNcQIeWTBI0Fjm3IzFlMZo8Ffgw4GKUbwhKujBrvIB
NRjfi4Y7vLIgkOJSeufNLrU2MUz2yr4GZu2gGvggdgIG0CerfElBVgYUXhsETGHf2efNsCqhoQ7R
UV4/I4TOBNxm8c2ux+WFAK5Ol8RT/4HX9CnidnnaENqsikeAyzmt70PdBKako2ETInc5Zw70P/La
UcoaLuXgqkMoC6mvhVVBaha7udtM3FVlbWyJh7XXGgIaMTDMs+XAavXgp0eIkI3pHTRZPi5WRdPp
aoz0vqKpg3ftPz/wsWGzWN9VQsPWiPqPvB2RMz2gDQDKEpCqf4iuRItbnl9dGjexBx3o1DKtbUq3
MzlBCXRl5H5AAjdfnSP6AdQJd2MWN43pS2iLPiO3C1f4mZUjta+fPN1TimyJFppl2NkYCCTuqE9+
QZ56ycAhl0vlIsUlq4TqIpG3T5COYOAB0lr9vpsNYL8YOmwz2QcSyhhv/bMpUdKK4jdMlo+320Qc
eEv0zrRwXGc/fCuIZoHucAP6UORnhTFryrFEkSS52gwuGj4LTmwuZq0TGKkY1NMKObf54l+RVnDM
EQZm8kMHTLZ/DuQF0HXgYvKJmSxEeNz3bdwgWgB+/bFinOpcNC43+ZLx9+TF1dLymetwLzP+GTDb
n/DCGPyioIYwZbrv4F4ybVaB9RQKir8gMZs24VwuuIYnutt3kRYwiJ1VMOvlKT9+OgH3iJWE3cbe
bZns/y1VYlGCU34vRsdMIaOqlWW9YYPzeDIc+iG9RbmMzwnVqox41ODz/2PpvJZVt5Yo+kVUkcOr
ck4IEHqhiJLIWcDXe/Q+Lte99rE3bJC01uqePQOfTXyLz1IG5BgckUqmrADvmdgPwH9wiwY1hYrx
ZaitLHaX5Ke93lr4ZJjI+AQgnggjKt5/c3SMunZ/78FRj2nf5BGy0CaIjliJaqW5IvCgGLns4wsQ
gYZgBtfegcmSsCxKxbN75YT/oPZPYAcGfe01b0I4fQaFvz5lt+znoGZMg0e6fFXaaY6GJBzDiI4B
kflses9mpHrHQrNW+zp1wsd7uLdncMQGmG1ldEpwRvktdtRL3/Wx2JakcT33QUH+X4H4kLXAWaaV
ixGxTsDbojB4cUqNbK4VrkyUELX6O3II4tOqDCK8HwCXdKjNpXOrONYK4zGMCW96iWahDZGJLTts
Ws/tFd+FS9gEROdKIDLBTpgCar2AuEdEptahrm8aPWfETgRuM6mHxCMusHe/Jo+3guu8Axd4OGOz
aCjjPc8/pPPJ6Kf2JhPMcSCXaQtZfHcOJcHWYBwyJ+d+NHhmG95e7D9RSjxV59hXAsSz3ApMQW4C
rQggeMMsatNoQifUGzzc3FSKQigJ1F1fFXoYvlBi9KlSL+JnO542vA6LTiqgMYgCcxki3RxYyVCK
2LtstMpQcOcAM1/31KRE18FtYrIN4VAbFXadL7OJt0JHg8wtCw+StoSyQOnAHu2D8xYeBcwbpz3W
KK6vSyBvTmYY0nv15E4hOXUyJAwMMU4izCXsQ8G4jjB0aCQARzcNe8cjRkHwoBF0UOatiexT/vwO
GdXqD8Z4qK94bCmU4csfJpxnA9yuQbFQWz6RRrFzd6sQwQknZHhWL/UuHsxriui/HUUxnmclZS0U
FLM5LGTK1GoJamq6Wjy2ngIFwa0AKwCYXr7sQh1NOb65OjxPPyUeBp23Tkv0qgze+cJuUOoSCTR8
uu3OBPnOT6ioFbcDe9DWMSg6TDiYm+owkz78rTUlryPgqQEioFW/oSUHqlS9CvCXIcpd4LdiTGm3
Zx9fepxZYG4v5Q7b6mBQUYMVnyaJMjMbMcDc/PAEWzh5s1ayMGaQTaeiyGUlqjTUfBghm2OemxGl
M8ADgPQz2W+bs45aRXPQdk6Mv78CZ0LnPtKOE1xch+6kSzuLypD+2BRUqdLwJKMeBaUF+fWaT1Oy
ghrxMFODUnkfNAcGiL5YYwI7vChBWxIiD+FYBToXBKW7Hi239xXUvHKcoBc58WMLeMR7YkdTVCnX
HUCNckY0r9yyh1aeAHShcX6+ulcfjf0SQfFXvzw4vj8gMvOWOqFkxWmW7wncy6H/ELLwXedzifaY
+szzmi/Fq7ieN3XJ3CJ42ACgwLRMoIBgOwMmCbTuZIyPkkEykBljcoFlOnxDcsa2HihsoBa23vB7
ccOvofcx/IPcAHK4lDvIH/VODCGGzJ4SPqu6D4b8V0A/lc3mojOnzs9RznTTRRohYikL6xR+ZmEo
+lKH5OM5jmUdG8otHDO6orK52QNKShBjBQhqhs5xj6/SXUHMGoknEKcKmB+oZp7ux5TawSBYP+bR
eXdAGc2Fg2DRaPqPlzks9PuuX2jnHfFSIOCkR3bR/Cj9ntqmx8BGAAzpgwhsBla1u2KgoZB6RBnM
KY5PLHOtHvUKUlVENwUzln54gaOmXGr3DpH7CIwaMDW4TwUYm72Zd6CzGaEpAuaQ8Q0UZOHuzK/M
mRha6OWuKxdJ4iFnklVzmjMyiG50z5rHjdLfwXL/0fT70Q4kTYs3mpVTuiQkUqli9uHZDQScmdce
CBMcWhAFZh7Lr8ZUoyipt9Gycy/BM9wA6jSH2d2Yk8TLOKiplRb8Jnli66dZZ8/deafPufcHZs0U
5oVascR6IB4gww9bn392g0X00kBt9MaXH0AnJSMFBO7j/grrE2JPne+YMB7w+iO9cmH2/7A14BVP
aeWm3huAUt3PegDHgrG+8lvy43wUSPSIJZmv3s7K7nSx4c4U5p4sUGizhCwNwYW4xLOeozPp6K+G
NGILl4dbcHdcGaJtScoH1oyLaLsdqOKboz1kNJAxNeBi1Js7k2cTfR5DEYYzv+mhx0vhmHsXnBUA
pGMW5Fe5Xvg/CD+Upb3prTTpZqI5FlRr/Oe2V53fP3LmTO4i7nqa3HVz3s3kkW/pfcijVJWcSoW2
2wy0bmnsRjZwLRss+8Ymtn5guho2/pxTarBYM0lgT6AnbUQMW2G0TYTJ1C/EwH1Cif1UYmniRRFS
4XDmll7cTQBkn2pvQ8wrn1E9zcfqmG6jGHPEwQR6T2A3NTQBQlBqdywwpQOxmVROTez13dfJzKDC
4Gwug90/LZf/xJcS5wiDtiVsQpER6dTZQ1SjTIFcQipgaa+tgfZnihJb5C+Bgu12LvjDFRnRyNq8
EFcrX7CIEcRdxYUa+DWHnGIlgIewhQaYn2nYJ6jgNC37vEh+PehpRWVQnXNiDCCa+J8uAJs1RtSI
tBSc0IrHH2gdl+VjVdBW0gFR76Oa+lq3qwNVoRq/UVwf9O8h7b3nl5FRXpKHgLJ13Dqg9jEJbv5W
xpc2UTIv+bs73jXIHiZ/+8Qhqo1oyo/x4JE3GK7ct/IlbyOj+fWaswrpj1s6jX3Ux10D/YdxlYgd
Egeq8Pw1YQ0U7FaD7ph7DTENg7N+JOSPX9t9fp3nwb37wx7xPKiTLCHvXUunaq8gHdzN9zGgOLm8
wCoPc5o+/KPYCaQ6OgYBB8Sv1nkKwY3CegMFXrYS9pc2GzUDTgg/CrSu8ajiH9pXbULfctG+xF41
wLDJE0elw096rd0yqG3gjDnOD7MK3TNFmXrRJmPa5tsKZRrfhiQsWlTt6j9ZhjCGn0bZJIAZVArG
E/xXo9b669mCTZLjAE3iVawoeldB3KOCVCPOJDkmOBWlReG9dmMaKnOyt5btiqKPkjuGvn+GmLhA
VboTNRiFoVcb758vXxjVyyKsbz6ILrBy9w7iv3iqj+zN+e09YWOyTUFb57f+QBv6yZ2gkYdd/YyO
g7QD3o9BpDjj5bnOKIy9UwYIebSWlPmIeTsWbEJ3v/gA/4s0WlPsKjWIA5sP79i037r3GCne/CrH
Ic6VU3ZGvXSbRC8k8O8y0qHgnV+J3aJIkX3/ra4fC5999s7h9vUoUzh/mCRfA4de1GFjVjnYzubm
ssIjC82aKkiv/3VfCKW0XauhDOyDDANJXR4zMWa+v14/r+TsDXi8lB8RyFuZEKF+CT4CPUNy5HSY
cVp4OmUP2xNlFPcs3HVpC0/rxwjcqitkAuZv+0BGvN9w+ymYFOlPiLOHlOccuXTW57iRc0Wv02uC
wtvoHzkPlqeoaxyGFv8lWAZDlw6WokwbD2z8iwaYR3HqMV4lt/wCY4C9Ul32LcZtHOodP0mOB0z3
4E8pZuS9dQTcAUyJhXtmd/6YAbD4Ihzls4Bp+eTIBZq0maffk8VbWcosZ6BGyeDC3Ou84vTuIkHh
OTulAYNIHKuIUQDFksqd2syi4WG7ozqFBvxImT1ZPHJCl2DXpHzbjS7Gq82yGXD0KWhJRnthQHxu
RpdJ61Pvlf65EbSNNkX5M3tPi80JARCzkhcDh4EW/PrUsBHOp11l0puAmHAaMc98qZ1dw3mbfUx/
z9qqcj9QZK4n1aiJ2XxD8G8pdhGbdg86wI3MwF5bKRv6HP6H2u0lEIRP2hW+jnciTE9/jSi+LkyX
b9E5KLEsbRHQrT3OYfODGwSvaabnkbZepAmnmBIWjIMg2eJs+YEJ/8FuZwgb7whLymwlcrmV4OnD
wHGXsvC9RzZ7Msof6dwS5TDZi5UGigZMVe06wvuFMqqM1fEe3RalBAU1ow5arPFhqIzhxwQcvu1s
/sZEHZ278fhFb6j8kWQhLuzz18M6qKG2XsZvoDDbKamFlMMHjq8Cn4uP6z8hyVFXy9siJpojuSqw
kWMEVd8t1i/zQC4FhJe/yQ3uGyrzR9lQlB68x5Z5Ahs/qRMaPqgKs4rtRmX73x0IUBSO1MNt3szx
nv73ftTx4Jbdht17zm5sYTphjnsqu1uf0zRgwlOoKqczpU7DVCdP2Obwm0fR+GRQvHj0hjJ8fqSV
2BzcHXLSnpOreUBd91SXb54DyEnhmadVmSsV+64+n5xuGhZ3ePst0eXJ81iFhKuvOBZpUNHkscXN
Ci8iyVNVd48Z6XJnTJEBdr4HtR5/bafY6NI4hDvqqI4ajMm9lwohdp7mpGQGtTgpFsCSKGmDyRkS
MEwkK5i3O+ocMPrJKIztKubRqFQP8jKfQUB1LsfwxxiQM2IunobdLHAcqE1C/sZEkF6fi8nJo+6O
k/i3118tnZZ/AqpKI9833331CW51HMiJIhgVA2t7pwa/nbAAID99cjE6pkvnyLB2bQoJqEV8Zcd5
T/WJaj1cUDZ6fYtW7I8+55QWX/Zg8G7lgbzEH5m4dA7Rjjv0CMdjPgaDBbwxuETH/NMjmv74sSv+
xhfCxqJdGviGzbCMr6Cj8/OmRSvlYJdDqU89DOYA/I4sRROBBekEFimNTOk44tg4KqWrkMgaLKmN
KhATh481Pvpu6+y98STGHoRxGHaAu6YFwfuafExSvQEbuCSX1Q2zBVW47PctuMkF3v2Tbp5b1MZV
U4Ek2GWnAd6LZZ7RcPn1WXZawoBhSsMfAWMogLgp9Ro3CVQMHzKUDyD3EKGUO3od8Ua/g+kKVvFA
VyTo0G/DqwDMEQGjHMN0fKT4eGFDrXk5dUwFBcKLykKE0zz71Ys7yaRdYEROAaXLZgyWd+PMvTrA
JdaOM8e11PG/bdMq6Os3YNNqy3b9bB/lQ9x2EixDAyY544MCz06gC94CUn1PcZrek/JgrO7cBlJ6
ow1UEUEHzp9a05FpWRc5qpDrrL5cCS7Kw5oOqBFvX/5ty4bBlTtA9iPi00tTo/JrGWd2TpY3DoLK
234lx4j+pzB94iW+/irviwhsde4ouX9YSkZg17wLH7yHpr5/ivoX/XV3h43scbY+wBU3s25NytF0
30iqr4e7hVBVd0e1GvJNFs+ge7ZlWGDF8ArHjGtHc2D2LrQ6tRilu3i8A9WCyfmajc8XzujGOdmx
iUQ7RkHdV3AI4ZMuurYEaE3gBpZOqff7/uXp3g/mFWrG6g6brMcjyzTQPTCJHhrj7qoJeDthG/2g
BVqwhXyp4NXuqkGAYonLyG7889Xl4PtvxEFzsNTf5lMtnqoI568J29aOkwpEi2yprjJG7gI2Dx1I
H00d3gv8YOSdxPoDoiKdFiUKjH8CtNgWd1NI8jfrrx6mwG26Mpai57vpFVzAm13UyhV6hFVRYrKX
nejSujfSqAH2oAzNT9FfD0Mb69DY4eggDeqD/8GsoSNB++87qBPIwfaYTxuYR7CzfjUOLo74w9oJ
npQm4HhNpArGeWJNHLoZ8fsKOMGdccm2i3EATWMAHw90ns2KkroPbNIH9gO7OQOrPWBGwPHHrJXd
vtJGkfA4tRxZvQ9t1opfTSW+zOIdn+QCMsBK2Fi7c8yNtaCtw9jPv9ioYFuuZNNpDMuKnY4dAkIr
gibfdemr2ADZ5k0GDTF2gIJyP+s4Jt9NCoWbhQxVBEwAN5YYWIhXEMwHrKhKDa1frk2HdCfsBYCu
fEgssGQKi3GIUsh89kMuDWE5TyQ9WHn6eJNpknhACJZ99n4FkR4Wml69yYIhuAE5DelVCla+V21E
nnWpEjuGb1GMHcRRZff1hvq+p04x93nu6aYuvBhiftfBYJ5z1k6udEnM92xyFcg36q19EdPZP2u7
gPRP0DpDuxXf3B36b+ySyvy+fhsXicZSH6C5KaI2JIrUFLB6Xf9NgcrgvB8LdM5l58vnvB3dmwNN
EmVaafPL2ZIg9xs5dkxMFlrpXZu+5wxEkE6hIBowN+dCoEmRneEQaNkNkFLrmp31e8QA+sn0OBlZ
WnYIiHRJMbYDBrfwqH6OsS+2T34Cyzxsq+cIfagIKBA5MJIEcBwph8B3SaLkx0KbnOq9gnX5CSNg
ezjffmtlm1ywi0J3grkTSTJZHff4MIemCfjYi0QFc9f2lTJFbsWjtoFJMwExBngaW0cz7gebrg99
n0b4omAl7sZW0ypzRrWrgT2wGciV5kXvYwZ21DohgxB+1yM3NPcgcwsYF/mqpE1XDfuNPfNfJMsF
d0gYccp0wOX1m3qajsBblYdfju0UOqWf0bz/RaI859g7d0381PNPip8mnbgAvScrTAql/HMVkGAh
OJX42mFmY4P/mYaB2IHANu7CCp/zMxFjaBbgrtU2QLlLAPDsg78lcnWncBKKSNtoKAf3iH83zoqU
qxIUen/KVaxilOfwygZBVO7W2NFQIl8Vmxhpwygj7EfCvZEkD7xLgT5brM+9ddOiLVS21D6ubZFF
JwmR353ELo3Urs3MF4tRXOWgIyMPgXElicGk6AxWX8TFj8kRre4zrBNuesJ0rzUwjh0bqp198x86
D3UBD6NAhWwwTFu7+Vl8xnMIGVk+sFYMj0C2UcnaOcQL0aY2Y98nbaDgS6XGxw6xNIOlqCMuScW+
DYVOnoucEaDipiBCY6bGysYPnlYlzask9NNziytuDyMuC9S62YxO0Nxy+Vcj4w1pGWqocSboDgdB
RmZ619Ss8ccf76QUMP6cm/x3peSHhLvKLxgAHBCVypwaYjwEeB13EdlVYWpIxs3gIgvKOGyP+BV9
iGdGpICGuoHatCYxCHbnj4HbI9x/EGZ9P7y65hzM79xpIJPL3sHt7KJvOhAbOHZnZ1pJocHTU9Fl
CQupUVNJQ+KU5rPLtIbyahLju6kMWtQptT4Cwz+cNXzD7x6+I3INi2VmGGmCS+ifJrc2WZ1wKEXt
IWLwB3/9RQRT4wid5GhTNYBHMQbTqhWFEVDMVcR+LcbPe5AqaiuXYgKPE/OgjZGRumixCK55qRvQ
LJIyYAmR0YoCFNVrCyd1zT/MMrbwFwO43vq1842XaWjZwCPiFSsByCqZPBvHh810ZsnNa1khIt9a
Z5qgSAIVbOOLmmzvC9W2/TeK2RSHhO9eSTo/JeLRmiRvd/sZGPu2te5GPLM26a24S+HiAsb2VTKJ
G4YExFplUPkNbjk0zZ5mdxEO6j7jGDgbnBd9SsaGp3EreUb5lVzQLzMhOFUT6o8d3Qmyszmm3Eg5
phcOBRcxvOyW2m/NvpEX1o8l076oIe7Dm9XJ+Z9VMT9hzsiHsn+2gWHI1aqx0LSTn4ifwTHP4JK4
tHQxWO3Sh1DdevTXtUaLcLLxpdracPTqfxEUP2JmMH3qa9Hs5FUIAszkoyBjDj8lsN6b8kumnGGL
a3QvxVBlEfMAwNsodS6FL58S6VFaCen0S/vDm9HhFfzF0Ket5o3VKs87WRvR+9M7A+jVQXo0CMM5
6PgLKRcKvg1zJGZsmAI2Nl25fSd47lIDjhQD09GLmZoPNm2bP6yMvItZH6zWkbq6z1cfrYZTrD/T
nscBxLqd3lZ/Ryynx54Ck912gRyeUjvbs3oLJa/1jHXngqpV2YTpgI/zssFva2CQo7DpywBa8tQG
Vs53u76QIMpKvqacSdhz8l96bY2QAHwagGWYy/B/9No89dvD1WB5mkPS8WQ72Gvsy/CckoGB4K+V
MvPHy+BvdPySZCjukLn24F0y/nIClAuMRRiaPUhoULuSqXK1RxmKfTn9Wm7KeX2NDpaRnserxuw8
3hs1EAK/Og1Pvv1UzJfmDZy53si9yLY5NFC4BYzQJ1eRLxHHfohDANr8iOkFFTYXE4sDrc1JtNeT
GnRE7Wqw3inExA4ktTleuIvORyGLqVTJ+lnEyD5HwZeqWe1Xki2WD81cFhNO+yz9dDXienfjs+33
VWJgDip1J3sRu88gQmrFP3FPeQExIJV8f844PEcAnwmhU3/WzWwpjRX+mfMV97KHSxc+KcyoEKrw
FXBlI7gHtx7wYVEvvZGoYx3EkNF5KB0keiakw2KaZUZ+sni4DvFtgp9o+qejyr89Ayu+8dHzyd0Y
2n9rjApYeUbcOA6DKud8YWfJhw5+6agnc2Pw4DY3BdoWUwyyep/GRrWc34P5sk45SQnDJHTDWs98
DJtyNoj05l9Ulg60wj55UYjGpC8Lj2ujrPSFUw8yDKBQqHW0cIgg9hBkmegtbRtfiRQrCCgPRTIV
jdqu3aQRR6umTF3ETphfwH7g8GIHOuMiATjI4JPPR3Mk24UcddRJDKS1cAQeHbK/fWZ2JFoB017Z
/e2qyk8TgjmVjvdHRlxJrcZT9YGKamANQGb1Qt1dgbF39Wrzm++OJti92mPmpMF2g0wllEhIH1OE
0Vz6XqWUb7xGCusd8TQxVv6q07uBaBn8Tbiwf2o4LlMcv5xp5ne4O6RSUCqtGvN4KmeUPzR9zJja
epe13JZgiZwcjD+3sQ+2lk16WOB4huEMcII8AzCR/RNyCvxIDS8yg1S6y11pjUHDoVfTX++6waaB
qyfvfOsT3UejGj99q4Z6qF1IA1qN5m1ac8ut5TvIuBYK64C56x/b7u+cYQcoYVcaBPl2DkZd2Z2C
5Eua6Z6GxL/Z165roaxmRFD9MsgweB/yVh1xTfErEO+TDsujpwwHfMGsSk5KXIzj6QmxNR7DPIIM
0tgCUh4vAyfbn2ukGC/yYmx9yHHB15+XZxBEOWkAB6xWBEHmO1CfBjUxHl4vyVL9quUxfzGGwoaB
FkLz611+TvnDFIknCupKqe7TXoOUpQYes8nf/e7qPEH0mMy82ZYYEReTS43/cKLPsIcH/zVPCG9Q
XeNgoHg3LGm6TOlNHReO5VZgQUn9SexH1tO3lJS4cfyslAwT/0ZWEKHYza6WPPoq8Vr+azl4iVyZ
DTPNSnY8ysqQvQEnibbjS7AOCl6KybR1ZsFxD150MFbbspD7o6jPDxbyS45c8SR64p9siqaII41X
YR9j4F8TfPC45XGBX9AzUElDLDyzUAvLqKm1U1TCN5WIEam/shFeSPyd0ptPRC2IhaCs9N/sHLb4
J4CfifwZBxiWNNFTC0mgAkI9F1oLGuMp/614HpSbn/YZosvCuvCBkJLIiICW7S9th1LkLxACt0Y8
YS5UEw3dtldEN1INfHckrkCFnBNxwzbKWFMah0tQf1jALQiRysejgSFTrsHs3ECwJe5FE1xOl7T6
lI0ARKJEO17U3eaFoijHAyWk0xxqtuTlZQ0ejbY23OHcqbBL+n7zS8lqVODASmmg5X0omJLsEU0o
xZ0TOfwr4+5vgstMsQO8JTn7DigEu0uBpys5tQ2iiRya0AeWUh2SxxI2ZBxmUkzc0lVT/0vPoFQ5
sISKBHsSOTczukIecd6XfV0oK7Q+HYNYsO+EBoZk9SmLV4yWfITylOh8nAW1u7u328RRXxBcB1lJ
hg9yfao6hO3TrtoDV+ChKhXqctySRWYOGgWY/nfPJpQdqydn649SgVdQp5yzL8cJK5AgA+bxJhGh
XK30EJOiN6+U7zakLXrssG+nuIBgc1MTTk9uU54iXGjhL1PrfkjPlfry4bLOmt31yuLyuzE3KWeF
uSK0Zp0Nt40nMmEo8QR459gSQeN+2BIKEh6sVXqbEGUljovcZ2nr2Q8kL30gI867d1v+M4Xhl1I6
QSyhQ1JC2qf8/tTJ9eAqtfX0e1Exucaa6MaxYVSJ0IAuU6ppilApKRO/pYkLMgKVZOFtS7YU+93i
wHxMbKzlErxxjvr3ozxl9bAsUvYE8RRLC71NDVnAJxabKhoaznAajFScViRgk7o/p5mjuNyaM1zb
+2NUnBTGhMUqNY03mbtNllpBRz7SK4KTwBCoAA5OWsS20vMf2pZVS3f6FLSfEYTSnS9omFIkXfJQ
bo8rvEy5LRWgk0I/tn2uePVnzDwTjh92EG5zsji4lcQFlDVFPy6stPimWM3ARv/GIAzEHlJUCeQC
s6JCSyK1J95JR2MxXX3YH1hqaZZ9DHdEPd5vWxUee0Shimkoo0q8DTJt4NFXcFEVmCQrPMoqvUBv
hdcfWw7bUJfYbuHqyYX3/zQM0cMBRMb6RhYg5iQyykjTO4FGP0068SOvklLlZ7CBy0z7q55ZJfhW
5H7Gg8GHkgl5o9Bue3sBketUqrDVZQEdgq++Orjh76qB0mBppSBEhjPFgsevIPOHKgyvcsJmMARO
xloEGB0v5+hPw95gnxsPUIzr16cOR5G4Sk6ngfMgdIL9TdIR+jUX6G09Z9JFJPg7EFSKNG39MhjM
OvApQH8bxEDCv2EY6XVihJjE07DPAB2YF1UiCfnSkchzehj+w333EL9VDdH69sUDn6ko/COtkfQY
IgIwIKjUVPO17nGOfODTsJCp6Li2vMm2Ult5ed70S2V21z9JJBoymOEQc2Sk3ejyqfQRxYSzPGSB
TuPydhBrLgfT5XsZHHUVpsIOnHNHxTH1IFKIIwQCJOeUS3Of/BLzz2ssMT2GK+/l0nsVTLMRbeVr
L+hnc17AU8gjbSczHRWkt3x5wce8nY2lA/co0FsPduEiqrVFw7iTZT3Qi8m2XxCvBJKn3IecMtKG
c8/XffXTUPGP3GsFTiTKeRYl4nJJ0GLJivwj1s8jcfnnPybVJNkW5nrGokKsA2/ZC5jV6qZZavZ5
3MIg4+QzckZROuv1YKzo0WegILfCu33NiBYb39e6sE1bAsqiVrCmdeVXUc6fVIZutwxreISIqRF+
eBKum1Wdc//BV6q4LBUSJSJBdE5xoXQ5ehCBv2LWOQZoyVAj7YI3ZdsK2cVsexE1VLCbeaEgUTST
gw/bKTqerb/D73LQLn3O2ZVfUHkeU58iVBI/XhwzxMuy5rfATAkmChbGtHIsZo+7QlYc8RTdpxqZ
Nrnj6uoRiIMaPaypLwNoNzCYlstJRe0bOUx6cVEOknJm6oz/VEBllScu4WOXYzb/V452uFXx3Vbt
SUrKKr94r9qo+W0j+UYUEGl6cFsgR++VvepStdxMppL1fKQnP7nO2C+fJlg4eslFVRrLiJDDqONL
kt3RYAfVeyYIuFrVSEKjiEiEAzXT2/rO7URGpBFSQQbwSZquJMHYX32BcaWtkCJWT8qHil8q7lDa
oM+MdjTiWsp2K0X4A2iuMg9788ljgiaTzA6RwHkdfCAytJMIFFtoeHqSZiCvSSuLroJO3A9X6T40
k4cRwVOg7ZNRucKjk4QXHvyEq8IzB9x2YI1DCW7aswcoEjgH97WhhBmxUBRGmX/S2XbZvrY257qd
NKZAdSKTfHgzz04wxqNE4851+BF1C3+pNtpD80PSE1yDuqVARrG2DEM0yg21CKg3zgbKe2oNn8PU
AI6MaWZ9md8Alm17+hqdX02jjL90d/7hE1JCrjhCcEdBeut5PcfjICwo+oOL/9iK4fDCps6qcJBS
IkK1hk4evswf1+s+4zHfoxeMyv3soUEl4dFHepserNeypdXmhdRIpOjsAmwDkXnwYESTnxZcYeqw
sGm1f7Mk6SoKDxUWYZikUux6R7JWMIcSHs0j1Pk3s6Nrws6UcU0fag/EgQYE/+Aoot2bxpP9XLGh
Kt1UsJP/GZIe1eFhImav5epsMSJRxbkAGky7iywRJ1HkLsxmf+24bejMQwWBgC2M72w4VJnEMHMl
rvqkefMR+z163WtQpdfpyYMM8UQR2Z/0F0bjQzdUhe+FW1fAJea21dIX8N7q6qoN7V4LANkGhcHg
8FrSZFS94PaJ0R/BxWwiOWWrMmEGwPT3X1vS7d9t/WyMIHx94zdHyzssjqRs4bs6of4K9wy7eWTo
UM42swBywUDn4j7VETcabRoNrcdD/1NvC9jC34eRr/ZCjOW+tyiQMEwv+EWD1QMrv5b3w/toOnRC
abQ6eJ4MaN6cnnLgQFtYvbtzbcgAY6j+omJXTQECG7RdpGV+nWNHHX5JZbeGI1zl0DqGBLWsp22f
U5LBBBQSBCNytqLsgzpLHiuxS3YMswgVYLhICnzHaajRBF5rB1XQQN80OX8/DYNRi/gZ5igWmAbg
cOsd9zr2X3Lgf2gj3gBfiGvIJDAw7WlQiOSVlH2+Px32wfjhfWNzJAUgjke3JesB333cdBYSmUw7
thL0ejCj3V6FeXNHD5S2eIzpYZnFDOmi2yT52tQ8lOx5TsQU9ethoBG89oW3OlSppfE7J7E4uwos
vECG1bL7egfbA9XFl7pjw/t7/DS+HVpJ7L1Y36wWwMHkSJor4DytCuVAX33Fq/0YGeyP1cfqgmce
hqxfDPbNsm8NvB9Smz3x6KBlfAjj1jcaGIf3vPQMqmA0Zl1MqcLfj6YLJ1H9avC4tJQ9dX3PaN/4
3B+YCyqF0l37yviK/Z4iaNdB0elO4yK0uLGZu4iHfoZTsHoEvcaPdTMdnGWGlGPQzjkh0TxYVOa8
qSctWH/7q6P7KK8RL+JGDs7OhnKQOpJz6h0dtfA7JI5nDEbdVkOa3PS03cKgUThfQLzU/M1EgLBx
QZkgUCphQ+YFN1w1NTsExN5Kw4cRKdOam36jTtbC9LO5Gnt+OUPToZKEgDM8UlIffm46M4yRfmQ3
9DqVgbNnzNyLd8PVkn6wlIq3XP9J5vYvCQCVQ4nQjj0/Sj1JF5PTiQJJixtun9Ief6Q8o5zHGd51
fSpdWswT2wcl1ChgpXLCAv2BYrLz24oNhXSQzyrVTOT4b4H4DhLkDdNmCNTbUQ8PvabyohERdPzd
5qGm05Gh4kvSbz/UqPcr9SuHCboqFpBmcIaGWbGjdaPxuW3ltMGcFDk27ca+DYqSPIKe91AkIZga
X4hLNDd7A1TQcH8SJ0fLtpRjr+etGPgVbL5v9z6T3gKoD5AQ+enIH4zpe+DceWgkRKW7gdkzYI6K
6C7u+oRK0T2CgW9G2qaTMn7Z9ZvMrmumI5ubBTlh3J8h4oot97Dj+bx6pK/jqVpv+Rih796NTKPb
hOVK1O5ZJqMuKBCVvuNrm82Xd4JPcze/1lfZlNsYuRDrZBACyhwCJjFhs2OCU+9T0Gy1t0JLoPlA
EycGcig6/sob8lsUGK9tSnpCMtUpmunaamADhNZnhobaBRwTK6Nos+kwp6WlCL9clRFvwDwaOyYT
rsUxFoYqylKVEVOG2CP8Bn02V556+LIXa7qDXMmFAFNi3OHlLCZXJgabHZIkqD3nXAg6NYAJQxLO
3IP7HoOaMsvWeY3VT0j8U79vbbrhw4ksfNEmvOTpi12HxIbQujCl7rk8yvRHZ5uF7x+EfILlI0ZJ
fzqURgoi83J+4iXPbyF1MmY66vuyL2VTMLUCJgTvRMABpr8L7rufayjcLehgDVu+G2pEfj1OlW+m
1fIKQjfRwvVg3MBu4MP3oHKpEOUd3OgAhfL8aYPlrG7AfOzDDyEPswmwEyNVHO11uCbKKLqzfZGV
MLLomUBBf1qrUrKGMWWScvU1iw/kyvYc0sMx7lmxOUPugETRFKMPF9B2n8Ne0htRAaHny6A/yz9M
Na58jpGe3inUP5Y0O1dr6JkQF2dY4BB3mJinLclzbJitm87iZrGb1EUUYGJsgK7EuVLCgLqcvVyD
AcCCNdt3mkhWEu2p4MdXooepqG0jvZiYbUhhkgo20ODREq0PK54eISmemIrrvCr08y6KYmZdFOEY
mCEYVD6uEdYnjS949DI01UK67uqAKKqMwoE60u9mnUhvhf+vPwIoYXiH1J6ZONfESJ/wECI+z8AC
Mg/+dEVd5JX9/HHUpvKDoLhvL4frWyqr7z9EdqH8GJqh/2IeTteM48WcXQX84ep9AFywhyi5FUxr
hlKOKNPsaEtmC3g15QIzl7ZZ3I39zQZGdfsfzkwc1QGUGKoseopLBuj56fSESnCm6Ya6xJZEGvBa
zBqvMCTVqm3mjyGjx+6uPVR53I6bG80WiNBPOY5BIjAPzEHCj1RxUTmyer9xewmGoN5irKMHA+cW
n/QnnGCwbrask2+2GybxzfYDzG+fnRwbe3N73d5E/Q7zkxfNETDd26K216WPPxvP8WcDSeCJVh/w
idkF8xnVruJTV0n+jb5xUQE26TBOUvbj90xpSfO5iOD80iTRHaY1G0v143BDxj7jISI1oc9dasoB
BnaA0hoAiGLtQ2KAesAn0EzDtr4aygMQ/v6aHGCpwmIfbdwtX2y+p65qwWdS9jlMrXh6AV1mN6t1
npdKqelyhswvutxTqpPM/y3CE9Petua3MjkGFZsW8s6jjlSe2jF5ulvKEQCdIwdUS6GrwBrZFDpI
CxTD//KMcfONlUAIKb0bwyHgCfCNnqxUOMyMdxn950S5c8bRQHXxDJt1NXrHJKlgbtQJDva0S5Tj
bZtBAYetVpn8qi5ch92AA3E5Uvq79rS5lAqFYZV2MNfACrIaBXx9bcuhYqSgrWcUunxHe0R+Iexu
TrokoWsmC57FwGjOAG77kf1r/cfSuTWpiiVR+BcRIYIir9wREUW8vhiF5UHFGyKi/vr5snrixEyf
rrYUYe/cmSvXWkkxVNtPOjpgdNVc0Nd9BQ2AES5MIaCCwUjIhHyOTBKc1cJa5h70HSk/oBnEJY96
U0Y48DJxQXeZlugbf2XQG8GG657SuQGe8bN+LYQ+a2yUxYQyCZiE9s9xaIVLf40JQAF8uoIx1fFM
NOpUDnPNdGmcYp0GqqtCwxPiqD4aIlnSVwQcI35POWINdwt/3IK2CAe2YZakVP0DMG3dUWzj7t4w
N6KmFpzL+DoA12Q/bxxVHxKKaZr4WENyWPN4U228KwuGQQakesTXu+cxNJiJYM7mjhiK76otYTe2
oBmZcoHSwNo3xze/BBE9prRt+SBx5aRO5r5NLsQexFV7nqv0+9o4fEsTE3Biv2Uo5nWdUDSnXbTk
hQX8R1ol2DmkXpwqWeJOGmqM+aJ1ShP4Z9P/Uaw+xFPJohdb2xmWO2ysYEPhxUgsol8/PHWBE0oM
yAPj4WdgK9YBUi/2m5g+mjwriQGHp41PAd+YQtmDEf4K6I07EyzT5rOhS/w27b6D6m1SzoUYA2hC
+5mcQaJvp2/1F5dAG1ik9DTnjkIYYddwBpFc0NekBu2HSg2IEQDzFBAWhU99djaks9su9GHYlRes
Lqbkb9ix2/39o6WjqEaga1zGJJ3cWS8/LzTaBuWBO8IQjx2nt2G21R2NNaDYZWHfFXZiHSdEkeSW
yomxit4TjQBAw0SuhD4zhZgnEp6IgA5PbChIbAVcrHkdG5cNSB2/5EBxrB0Yecl7AKvWvqniGYEv
btowV5OfNewdbpXy5Z8UHzQOOvZ5kou/P30NdgV/cFgPVyKWjs8ITQ8n7hPdy0Nr0WyPIxIwIbMI
9vbL1AExcuP8B+/+MPsA3Q7h/UkogRxhePlRGibq8gJO0GdIyksaTFjOuZAVuEvtuAy6LoxeX+85
YhHX6/vbBbkMqfbmRQ87VVwWDe3iACRdoOa050rFfojGcKsFS1FHIRYb7tmCC1GjQcolCz3v6On6
qXj+CfLHclz8jAAgfaAuGAT3CeVMqEZvgnHW2Z+den6zL4QICD4Q0lk88ONHR5vwnWnRuWsDk/Bz
YfXVupWBGvqIeV10a6YtRAnuMyncN+TFhDjYFGaqr3sGMB82Yj9451n8Crc3vEw5/kvB4AiEex2l
7ImBOeyT9Zc1S6MWzvt62GZPGws/n/ZXmt2mtLFtai+PY2sEFdMYYtjHFI+JcLEy2gXHgLALPARQ
jEtFlvMY9yB56Y55YCNrQul9nmWAiVC6kv7QC09J+gTNgwrIHWLQmeULWsh/hGCSmQ8HokfmEfZG
bnfErNa9BSuKyQUy1nBDVSBhhM1NBzBl73sJfEQyB4XRbTirWLDSniHVEC8DGL1xyh0ZWgbmTUOQ
BOjqXD2Lp8IpixhoaaWel8fkRhsP+o5Ac5ivspjiI0pIiEXcdzl/yFcpUXabzQMSMzuB1lr/dx/C
i3lOaEVJooyfYJxwIknNCNgnXXhO79yJHQ0l2YJCgLyG0d721kknxnwv0Zo7jrnbybAm7Yq2J2Hq
8qKeqDe95cEpOdXpyhIGN3HXJ5vS3dyrAYoHTiqaUVK7EAIXARUP4ExOzXbMJxTTtGYOMlBUFkIl
8Dnz6YkAtB68FAo+gzYX6No5tLhFHjY8bF4pD67Uap4ns1b2qTreMx9IIaFL9ZMv0Fi18n2vEwPo
wC6BIkCTiAP+9FcmDs/UYn/kjr+sEb56GLRWpMeITwQGoPhleaYsUnxymWYn+eTN9r/+x7NCZoQB
/QFYrhJgnuwj7jJHVrjkAjcgG8tbDebOiq/xDsmp2QGaYVF3M4jBg9O1au3oF/N+6J9SV9LP2xC2
N3lFT0fNKQ8hfo6Ys5cOftPQYNAT1YoF65+cHFXFv9+A3N9hpAqeukhTUJyLUpHmGxmWXAO3ODXY
2XCL/evPyLoG6Z57zXwzfcjpcBtSyII9X+Argi4+OBEU+8ny9w3bQm6/XtfOWvHR1rBQ0YQzgFpS
kJOjcUdtsYA+2AR7Vs+Mfj6dEop6e9OJV2a2cOBuAwTBNKDSlBmO6O3PpNrEIO47LTn3JemevFNh
K0rEwGsv/6N9gPz8rV3UkIK4R9oWgYr91MkoaX+497+L4eR+zCA33qZZiJEPMG+qbkZmrEzXHYQ1
aNlQn/DtvjjWrdxl4Rcv+JXklDwTX5rP9MJxNqY9sHaHCujlGNo06UPjTcoWUPQRDJRw3ycBva3S
9DTjTh4S78lEk3dAnsuB5p5RldqPqG6Br31aFRw/dNhInIkTRJfWe9vrGmd05Lr2+R+zrLIOsPhy
9Fy4jzFemiIt01cNxYJdQzKeAQYzYRJSin1rYvURmR92Qae1DfKtiCVD/9x+5cWwJ1NRhNwRGtcw
K3oORzeLzu3lpycThiBbkxRtyF0KnStzTS38kKtekROGr+CVA+l8FJB6+vS1fYsfLwi9LXGZpcmt
vHNaY7jFdzkWNmS8+uP3QODJ+qB0yIfgdgSHoAtRb3zFQ+DGSPjhw/QMFPKoLl+YhAz7Xa/38Lel
X75jMqMGNmvtn5NuyXMvGSZC20ef8/R7X3xQbnbD88cdSC/9LZQnlIlYG7Su1kRX/kIaXA150h3Q
ImXaMjFmQLvW6E6uyrRvXzXn/fXw9cqPhnVqZryKGZb0kLzvyx4UdnVYvmhGnoZ9MF/rSC39W+De
z8GveXrp5EYHHjj26nadPvrhk3kfg/R8SZ7t6j74/T7WbRWdSo9P6d/8Cunyw9X3+QeVqftk8KRO
GaO9J7zo8oGxDCcbh8j0A2K5ZcDLMb6YERjuFSlNH3+o2WBRdFz+7VtM+MvNtAeMHFbGZeF1XmkH
wlsRVYOopnmL83+4uffdLo5/d+hIWNMTnx9Or42q86zuTk3rNJFpQVC0V58pPFJ2+z6UfjBYGGS3
52hDCGDgS8xhnbARGZISCIlaoQK4UJZwIig0OokBOec16PvvhJiWwvOiHEZyTqw2li279xFKcRED
nt4xngH4PUGv3EiU+QuLWRgaxIY/vI86QfgFpEP/jJ0B5sv/QCagNAmnIXqOXg7lH+DSIsKnD4c7
4WrG0PbvWTL44fClfCevSmn8fX4nHcB+8gScNeUIFILxre8cI7gXPEsY+MKRzbGCg+6UX71PBXNO
d1kf70GMjbv+5sH6ZjP8IO+v6t/r77HwjKc0oQegd3eEJ6ZPscsbmJba+Mpu0338XpWkZMhuoBX5
/eB3TJbF9ms3b+fypAfpH9aw0eJBtTjVd8y6UdwZKwUuJ4ZTcaWtB31M6+qQx/+kmiDk4bF3GtW3
yeeRrwzSUYXw4N1hnKE1Zo5FAFlnSgkfE+5WvdkRVYdMwehCG34CgqGYRrBuuGhqPjl84zVaYfrU
v7CtqCQFSMhfydUbLABDmwX4SNeq/712NBw2THBBrblAxGTHzP+kCP66pKmMABUaZxfVmt95ePTU
kdgwp+Of8ItvH3IAjikIKjQgaYhQhuTNlHKQ3jIoyTyHSJ+kuJ2xUmEZYm5F4S8JBxPZZJDDoIb3
QI5DXQSBKSPv3BN2dluSAvPGQ1RfXiFRJzwnHp6s9jUnOyNuMWPqCW3qUo14oD0viemRtAsPHzvg
UpP88rsMry9C7SDs3uZd6MUC7B4SqsTNydERkxPNTXoMUpYQpgnxjXPHsoA4aqscZtRLjGK8e+d+
0ntan9alDOjMcyh+zeY9oPx2lCUzrcYFa4ZvmhyuzKuAO+537aSMrpBLvpA46B0msNI38eDn6l02
AFSqQbFHXk9Flb1nvaWQS08wc/il5D57ota0nqS2dRVVJMQsWiYKQ/eQ4es0LZL+vx6QfywjO2KY
RyCk4KXl9DTj7W4c/59xDDZH4+BAuUfPv6qI/82cm3TAbce6FyRcFWSHL5jEq/FpRtKYBDzuIZgi
rqsdyspJfhvTdkL3tvUPW3Tvo0cRGeWoFWfk4HNxjpA/RQUWUdL20/Y+eWpwE3GSQr5i0rqREZ0P
mBcoV4REnSkpQ8vsxMN+THo5RkVy2N3QfRBp8C36drwTs2cKB5P2f2Cuq5WKkiB747yx0Bev8JLC
dzo4J/JGmaMEITDRZjcmmbI0h0Iwbm11Bnj9r41+t/YN4jfObWA1iFD+QH9qStb2rnO3K7Qh/klw
vI8ds7kaBZGNYcmEjRUYFw0hjFjgm6w+QxitS2mBQUKxO4Kq9TzFDPs2NSvJjNTWLVa1Vp5fJw1g
wfjVdTarLa5bpF6S/cUFlxdLTxrGd6ZCiF4picHF92MQ9mc8/Rf9mgGpYnz7gaGF6yZTKX5wsgHP
tX4XC5i+nQfp9RNhAgZD048oCqe/f/IpaeiTMNH0h9KinilDNwnVIg4LjM0lj1vJYCpRID1HqIRA
xskkTfQ2HrJkNiq/BJVxE+eh96YYYSfRuCFesupZYkj7BZ6Qye44azPEoaBipOgLAdTypEp7HmhH
/aPfJ48L/WF4pPbzTWlMewEiDAIA0M+XSJGYn8hoX/Ycb5ujMimF8LbJhff7mZ+gLcIfzuDfhrkX
N1T7TEkAWvZkiBdsxnNy++/EYUo5yApvbMxWzCXmWOm4JNNHpsEyx6THVlfB9agTOzK7kwz+AitA
i7ILziNUezkSiQwtj2dGzTxvIdhLqUgqBpKcajm9uI8flgGAyD+2ChCOlw7WacZQAgE9Ur//y7t4
GSPn+CqAHgnk87Q0WP3Q82VddNlWOc84BazYsx7MncmmZNVLoSOwx1b1brfREdhG4LV6Az+BthSg
zN6srWu+B96QwRs8iA7bfBv6u4kLHQYna8GrYYC4x40KMSuh/EsHIzIxzUF+mQj8gN7qhxbPmelf
4IAMs/ujCdKdke4niw0R2VTW5MelNqTy3jr6HRRSREmCLMYlJ7J7rMYNyttjXI/p6g3ib6jpnCbe
3fBvOsQwAknCESvYKoESULCHA5d38D74mCk+iW/PZbr1GZfh9fzjIeCeVzQ0Lt5rz2wOXAdGPnY3
9TH6/C6VuZ7gYHMdMDLHAzhCvyiuwzwvYOWBNOVYkXYqK0SKqwN3r2eHIQUNEMzbixncd7QYURKm
jyikjOJl2ITfAzy/GXbvjvZm6sP12QPEksIIFYfsgqHYlEiU6kfkqCwVABgO/hBSEd8nPbrW/jmc
/P/r/XHWmx9eDzsJoE23BK8SuURnA8Hda/0EC7rfBFbYNeltHYhHNAt5G+3jkIODxlEFjTCOtsbg
BqEAcSToJK/U5fZlRdKDDIr9in4o9B/QCcdAHliEpmdGv5CgeJu4l8RkZmAwIBkArB6PaVW5kEpJ
sp9RygBzn63YCBN10/13pjUUR70ZSRG5fVb63DxqYyAwNizvhhrnL+viK1ODAWUBWhhooP6CIhrA
CHYdCiuSeVizyEm+DhMYN8cx0TvmaH9QgUH0kSOIKXrxPdtw454o1xUm2b6RtY+7FE7AazpclZRj
MyiG1GdQGZE6eK8JXYohvLA5dXPLbvqOJyPqcFhnXZqmJ9gMNHH6VUA9d7J2BzyF0WLziG7Tv0zN
CEKGAHP+s2Oo9dGMId+2/ppL+jJwfhkUEQ/+0a3g4qRE40APw3qTAJn60LoGlkyAcP0lCA/rK2ne
thbkCNLoKQ9R+vRj+Oe05giPxPeulUgnjEHAlGnQblx/dJwABOuJP9EBW4s9+p7BDSiAGZ4a1CZq
sIx99tcu6FnMnyK41xx7DDc/4SiRvRgYvlexzrGQspvsxj9BJwwGXGc4mU6/5Iq0GVe05Ad+zAal
+vqmOJ0AMYXJ45er+cSUZZWdV2ku2aqWswkVy/e/FIsJEUAIttmxT6fsSisBmAR2lpPu31MAHkav
5wnos7XvAaPybCD4E2b2mSRasrhBVhNP+tSSZGRparIXD8ttcA0UwqlAK3Q1Hg4KPaeKMTt0aq8m
QqLjaOjZc7S6BhH3LeO0CEmGXQ6fIQwimo9dH3viAJ8zVIOkQp7uy/xqQPTxO3gG2NsOWx+GaTAY
Vj9F+vlnJv2pZ57tW5/5qefJ9l+ZluPv6jTCqDpTRsrokt/EaIAN4Z/jKjiMvmt9+nCYTevrwyIw
kw4D8i4hXnJBD40mkicTYKQreeuGITb+2ePkHuMwa99HVKGMxL1SHBmMj+z7DeSRs9PH5RnptX2Q
GeP4U8407jvtEpRvXf6JwaQb01XwDP/Fb38jgxm3on+CNYBphwNpCwJXwdCRr8vTKDiaTs4DZJRi
z3kzdxOr438NouQiVZ0WZcdR3L5wVwa2df/NH1x+12XqrzWRCVnLJvwxGQpVuFfxHRzp8ya+cIRr
nI8qTbmTp0ZGVExN+2l3o/XA0cg438E74EAE2NVgCXPU0ymDSL0wks6H/PqJ9Mg1nOBNNYN7y+T4
Twu7vkLfaszUTu8Mmvhw1PC46KC0PUuBeApMwOa73/e77nGquJTJzG0fDO+cjufZO7r5H/ft4UFJ
l1zKDNxXo8vmPXvyZWMYGHRsEY1SdGqUCiGaa5LuItwL/oNLC84XiGbZX0KSUQFvkbrw5Z6jJ4sJ
ERE7FrjrSD7WDsvFlmsAc6eBHqDnga0/eQWPSOX7y5Tor48hmFMMWbeRAowMKMDKO04B9ni5BdGP
KbDwBSBGYhHBMa9SWkhogq9M24ITFv+VkolWMPJ9Nrnz5PTsAJDv3pzuJtGFPhCjmmxpKUEpc+Ck
Bj0olHJaAWPzczzypPvp+0+Xc6bLylA43Ab8VsE7q3gu33jnd0Qw9At/3XcwNApraoxyWMOsuwLG
cy0D/+u8IhVY6OZDF46gXw9bkMrGRRrH+3RsSfDI6LnCi1sG+rQLQevi72SlqMHZY+KAbbI/wR1l
+K0NsMpMW8fgNZr3EPXZbfwcVePBP9MuR0zJDBvvCFeyptJQI9M25ofxLaxGH6yauMLkFjb8fXlf
WOUEHx5PQ0DK6yFBj6+s3gKbZbJU2/RvTEPiDrl3/+TjDGCVPrzVj/OcPyAi9+LvUJzWcAOze0Rm
Is14BtPBNpKXt+jhvn0d3n0jvMA6YC4XXguV03dcDWEdoJqL2XfEZzl4NzniwEBz3O54H+eAp4Hp
X0I4xq4x/Q7NWE+O4ZvpJqKnLPij+k8wxmHjif31LstpUTjyfMHEmKrA2qNH1Tg/TK701twQ/gzx
bJmv4fryp+U5114R4r/ALWr4bHJWx7RPyYF4wsMjNRBZ+YmnITjbydlpAaM5WVyFTAZaUsnSY2bb
UONjG9aBX03rkIYLWBC23SyJgkNUfpVaExS1dua7Hx1IPL3ZNN3o2lRwyIBaSLCcLZ/CfbUnipU9
OYBt/AZcXszt/9p7JLEAL1iLE5CXP8OP9/HobVrLyq8Z3rzoEc/PvOHL3oOAUzgT3WsKeNpRbAyF
Jf10lzXfCXNrqkxuUAVEQDpmTwiBPLCHm1aUxlDEL3/3aQJXAwsbcjioqxU+SSbfmQ/zkYxxS0T4
U7t9viltRBRimrV4e0gS7ayXnEOZ8Qgx2lk1EHBqmBc6nyAbF9CZX5SqFhIUbwMY7EiF1vLTVdT1
ZhRrpJb03AHX+a+Vf3Ww0PS2k9Lvs+W7qMLv7mDGQAm4jaL+qDnzSm5VSyA58RwFDN4dY5pMk9o5
L06LFntLagiMhL9e4dKAB6BzsoS4TkM+9KH8Onk2gO1NK+Hh/vBEOoQJFKXQQ0rWM1NiWzyn/paI
2CTNO6wFhbfcOjvoMNaEZ2DvByxZEh4OmNEPg/T2T2tXkgPCWSQ0/72W7hz7almSnvHJMiL5+N93
/Tq5HCZ44lnwpdczkYTJ2mU0y25PmCL7kYrjLYxH+DH8heoNSFi2qYpSQN5MYZW3rN+LMwH9wNAK
Zr31Awufv765O4KX8WtMoaOGRD3Gp2+J7gzaBFNixCBLS4pOpKRfMA3eUueXxCKzDy5MhQxIx/Pg
k3wqvaP7CsTKlcwAbERnA8jZJSUcAxJ5CGwUuEo0E12ZFYudLbGHdTi8xCqBVAS+FT0UWClwQai9
Dh5AiNX6xXAbPllsJnGGk4ULuGNkDfht74Rn9MAhmT4cS0xu0A7T1p9/DHL5++IXr2X7qfYtfLrv
4XNYjLrhIOuNtVTXKMG22SPa/nYUlDLmmAryxDYIyvgSfyM1si4bNaDsmFY+D2F4B6Wp5xpD04f1
vG3dZn6H8PBIPvFt+InvsO6ICQT1q9eLah/HhqiIMKNOy+AVPrJLWgT3jExk3INI9Bq9QjWQfuh2
8lz2qUHXZWyMi3kP+vh1uR09os5EnygkE92hWBJRwtgTXOyseelzjHB8NX5Fa00eI5MDInMsY2LO
DscMrXIr/+M5cdhdCFQmi43jTGCEASviQiosmkN2ClSIj/3L2mT1Hm1JbGiD0bVl+B1kkdKn+IQN
yqHtaE5+dHdrEQdD8yXyzxR2eNcVvdbHXcBt4bHV3AEBAh5AP8DkfIK8MXIDAQWYfpFXPmcqF9C3
96iFdz+Y73D9Pw8GwnFpAJqEWpRlzjFA7sa5BsGE6ydh/cQQ7jh+Wh40xCh+7UTeRqnWcUayZLO9
FDnihcMxL9BGKVwVf70jH6CwBPJcYL6BcYlsPDBGPLpYWXNWIr/EkAMudVRz4hi8AGyJP+ieppvd
y8plgVM5EqIohLn2LmuMlBp9pkRgAR3Y0vt9Jhjli5U2PFgjnpsny0HHW0UsWSSkUceIJe2O4Uh/
TBOqR33IZgpJp7nRVCk0mP5CgkjouNktO5YsiEZ48MY3UU7RhrSJ1jodUdlJFanB4ZfPQf1u8Iqv
q9rMmfs4JX5pEsjhT3GwUPpQIncS5lldyCU/SXd2WD6jI8lIn0iGYGza+OSVAbQXv8e6kvV09Yxl
H9ka/uz4zTOJHZ9WEjp22oAnImmOsBcSlMxUrKrzq4Ql13dkcEMhkxz43qhnnQpGA1Fg+KcVG54h
/km02g6PseFitWn9YKS4QiVJAufh0OOR13O36Rm6rD8e9sEFuoUgGMlRqPsnABOJ5GtSRiSvbA6q
PQK8d2BFVbHO6nnwjCreBRaDN1hvecAcui9vYDOl13p4+pgCxaWPRwzBmtkpmUlDfc6Sf9sDzxgP
wntwJhna5bWrgb4rcCkrglmfgbKIKDjoCHCsvFfUWT+Xh9LWkM4Tnw9DsxZKzIdTPtHyem6QGSb8
Hz2vhgjKcrTPzFm3PoRg3epSjwmQTVOR2o7N0nHaufBA3swec+u3XdL70tugt+ywyuHS9cc0oCsX
UOLofnqcrMe7rXC4Kfy1iy0cOMNr3O85H1PFjH19vk61EpnIFiGEiGrNYvT5+v2m9L7h5RIVEP/N
dqw1syOL5bh6ARwbW9pp3u0cKluSXt5YP+6v93BbOvd23FbpyaSf1cw+MWja10doMChCJX90nOI7
1V+JZxjx9jtst6MLpdg5umKn8A4G36wdN3cSAmZnMJnVflA/kqMdMm3rdWraea10skyI/EV27i/6
OII+frfn4LENT69h0/cur9Hp6LSXYV8NlWp9/lW7lslQjmpcKWP14PYav726RXAGrf5Eet97kkZ0
megegVmrcpZ+NvXmmyGtOuu2WnAc0XKKIKh9YsoOjaam82Xj9jj7jJ7bDFYDyis1+Tr1OShT3s1r
y7DfCW93hryNH/RVm6t7U4GClIRmDmIu6iv6JffwoRf0K8MtIvXvrOedOsyZoZTg3h7uSeteBquT
kaqfyGiGdyj9SgLD50wOZvrnZzDAfcx6luyQw9VTa58e5QfL1JZAdZ7X2vDrPOpssx3Y3QqnY2P1
VCdab68ieKhA689o/8s3ke4xLXvUK9eO23aHZjXt38Yd1a+7mfYIv10QivN2qCre2Uyeivcs3OYJ
q/e96sBIeoV35tcief73hRzFwrW6UIsPeDtjfEZYvfniXItfPFwkfw4Ny9Hw9cPuQvDGVXR3nIAw
g70xw1bp1do1Lor2cDb7VbLfyl2gvA8o4pJH1iN5szy6oVBbyL0wkPKmUIbnswDwGwEuKQZ66gh6
62Ol9AOZJCFZZU3rC65qsmJ2BHQskKwYK5hIsyLxY+ZD4WCngNAB2FBEpBeYFshYTVZAxhwQkzM9
UdAQZo7Mw9IPkYJFifghIRAXb6A48QSSPu2IxcGRwS1WOcQFBCFOzNQnE6jt4fw6lAb4G9zclfM+
OJAoDniG2VN80OhOOt7d4ymiIANkpQ/QcGvga9KuaMmExVCH3Ht1Renx8Kaaxs8Wg3kUY7UUWtvA
l8wfvBFNbOt395+NsEZSX7d8DLFdskaYMBnwOAZIE8DEGCci3C+kzXHNxCkJUJNXeksOoxRelJN3
7bs4p5Twzpe3Nxk82DPmQfxHUEK0YYqdYknwfdg7oDfQogqiJyFI2qXkbD+bdkxaeRkveLJ49s+m
nQ21BPR5msDVUEAmbj5FOB3azWN9XoPwyw3/6+LAOnFh910zEaiBL+mYUUEPgkcCcMVm1Dygfsn2
9SlA6CyGRrsShjV07QS1vmT5n+kCETHYpyuSix2sCRJ9uoBbB32a2XH3AF4FLB/oigltwA1immjD
WeSFXZ0T/0t7mBvF0XxZ8eE0+wBYKYEre0XDETmeyadfJzhznSBLRfRnwD2iFRw/IUOhbIgdD+zd
g58nOFrh31Yy1jqd9OCgKdNl31Lmy7MlYw5BbpSFnu18PRmtu9jgb4P7xUKaNuqNGTqJaJbcVp3i
6IpVOFmY0NgGM8hxE0iKfjfHFdrCM9jlFEefSgLRzuzx6epuZ/7yM5nA7NB7yAsgtzNZ+3qBhqsy
KMSubqAGwJ7AEC/vIeTCsJRVS57ROSEcxj0fbJXCkNZjxg/11n41IKrbNWtADm/oz5iettYzJ4gw
cYQO4Ovr4KcDrG1QmAp95jiF4cmpi4r5qdoQwLjplvBQHyppEMioq/BSSUFR+riPB40bTsFmfusx
Q8gHdD57/z/SLNj89FI/n44NFwIeHSd9C2PBri60BN/xZao8o+vsfPKU7+iegCBlhmI/FIcsEMKz
i7MNdePDfXyIspVH254foz3SwRUq9w1/HtAUtgRKtmPeUcOeGdKw0+1rBaH5MtwiG7a0l705nUfH
QXRe939eD7dJT+v6GG8aNKQIba4HahjjZVfHQKGE/ulhHpzzHvetrxfTrjJTGbjpaBAFzLAuvO6d
DP+qjjv0Fi3j4F77v0qzghHQUi9bmhFQLv4z8aO6S5F5hG9taFTZBlIMGfJ2O8BERbPReL+nuIUh
bUHELbzoFz8dVbN1MVJCJhZ/ISAcoxuxkwE/7Ikv3R8NyiiEDWDWMIcHSnObh1RbMvZD+YAaVdI1
itHVwYW2WxmWch/FtDBy6OVA/n8LYjP4wByD/uoBRdcXtDc5ZdzGQ3ZExj2Y1G/2W9mlCgsnRxJg
d9R0reXh32QvA+G/W/A2lh1QI4R6dqkq+Q+kTokzWcbg+AbgtQjL4SnpvrNBCwOrOU8ulUdy0v0O
ofWUyRFz4Oqn8REMqNYdveEZeVsHw38zuKD1wyPskKlbBLCwZndQdrpuD3PN0oxuz8WpCQ/9hflY
3wfU+c3u83aUI5iMmphVQiJhsmpx5n2lz+/sXjv9e8RZ/cW93u3iQG5wCKHD7y4GelaQ3lbJa6R5
L+3uqs3wyr+x26pxrU2flEuDoLhH55e/5ei1Dz28aFWmyzxXx4qC2HsdU5pU4SkjOh7T3qW29Wqh
Q+5YKbNtfKInMnvtbgtRMKIxoO5BK4InVHwnBG/jHr5c50BhlNfHqherAb57jk79LT0FuqsnQUX6
02aLui+uF9COFxAn4PNktFleu6cTPded8XOtx897fDfjuhcxagYFCq2I5h+6ZgahqA5kwVfj9xHt
A8AYsATVHEhVcz5k1e77tzd68/NnSHpRNakIZMQAy6CE7xNGoHZNZXG147yE7iNeQH9jEG9oLp9Q
hSAYMuZLhE60jTgV6T6elp/hyhQJzoZyaUsO5cIiERYKvQ6KBrqywiniUEXkMdVmcBBt5+uxNukb
C1QbwPlEW5yTtp1oc5kCPdC77Y05oenEstUhOWMiQGGxTDOpnlBFK1EmCTJL35MetBBgRfX5WhIY
ZtoAchsPgMA/8FcNjYeXc8qeoztA4KpHBUE4YYQx0iCQo4pX1ePkcrdz+qypNExFaaEFPaIhzbkO
nU/potAdoNvxYDLL/jOmM6uzE0gbKPamnMA8BfIKwK/hwuja+DGVY3o+7TCmmb2Kt/NFZ/gfFNAV
Q6nGJVeA2duOwO9Rr52xLukhf51CRWDp0DARFqooVYwACu7XMRke6+aYNibxdvqxmY8AK4f1uMkT
igqwiEC+S29nEEdaFbD41gOH0xJSlgWJkbBJkg6WMOuKl3I2Pruc9jC41rnossSuQNuCQYYZVQrj
F+RgYbgWi0hMXP675W/oMWx34BJkupQNQCGgAJR8n8UDvhRqN/mMM9ww4HsKdfhQJ90+iMxIwUcg
J+sQQVFuRkn+zGD2JtqSswrzRLvcA8FYRi5GbF1ArSQpWZmguMJ2ILEA6UJJtOGsgndGtrOpf+ji
DztgrTFdK+vzw0ZuvszvJPbi/dO34uJnsdruMfggOhuitIQ6P+bL0r58RxUjKOh6Ojtol7PdgJmu
crRK7nFkrVFQciBQ14qRiM6YPFhq+JphCIohPL3+p8XI6IKKjvOP5LVZwLbzSLQ4QreTP4oOF9bd
68JjBT8W77QEeQA0ySc1gCVMDRH2HYPPWKv5Oucjotb+F90nfrknbvYdsBNVCJks+n5SJ1mSOVoJ
9gVO7DbhrGt7LURgDKmwzMONDEOCQ2JCNtiyYw4qv0cnnLCWc7OI6dgmL/dZB+oxSlSS6aR6gKcc
gwsVOiY343uLYVfH5tZtUGARLs6zo0vZh9uMtLbpN6lUb25f1A0maeiRjmaOh8zHLUjCDqIWK/DR
hF/N8Uc/SzwikCT8HQ9q5LGGaWp68GuEe4FGhv5EdwiDpJa9BkcPsRzrjIUhTU6ihcKSg59YVqyY
y7SGLuqcIWaUex4V3VnMg1j0hOOs06cJPfjJ9a/N9WgO2cHVY2OConksunNAUkuZSd78DjlSZL8C
FYTdHmtdIVE8zUASOLpc9rpg8zyA71GEHCoYa/bKSZoxdZN/1dll9utXFE68mzh+yLviko3Huz34
Ye0/Xuwzr035K2dHs+h5PXQaP9T0kKWQmsoC4vbLrSL9gGkhjrnhrvPn4MHty8liBc86wh/bGgRG
Sb8qP4SRBrafoqpgG6ADi2HQROxr9j80GmXVv/qbnpef3x5cdfQUTnsfZYN1A4wZ081LD94WDIXe
OevpNdNBquQpiOFATWhY9TeASw+vtd8UWjIBbSNpPFo5yayJQHn+COnGw7PqckoZAMQx3yYTLifc
yI3pASZx5XmYodAg23xjB1O8ZEIrc0ik1aJdMM84xynMboZXwxAjH4VO3O6fM5qgnLH2xoBJ30Mq
DGUsImnhA0SDBsAszoFdmPghd7/PVV+Crs1JBdKEg+uK14EH8tXIEsXVti6wxoGsfn6SkHmgm4CD
Bnq4npsCt/qW3Y+Y60OXpZvsjvA2hJsKn305KhGD08xSlVExwknHV/SYtLqrsJbvr8VFxn0Gxhty
T79lEg7fFrrim7x2AOXf0r8rdDLogChEyKQ/h+BNB9IYhveO0yV8bT3KFi6ulEVLI9DFFtnw1K2Y
NTiG1/Y9GME9xUlQVOIioJJXwd0uXHMwZfjscQNT4tyMFZq5X+euBxoYWOlX8/Pnl7Ad1Wyz/TNP
O+u9+YMDHw1metd2s2sEPn+5agern+8/RHTM0ojPxt0yQQvhmRbcINO+LhEA0l8NlPErQP/g95b5
YG8Kanvpk46rin0n44ayY53zvnPD3fbkfJLJ0oxHh58T7YnGLi5eMzJOofudTvYl6eSVc5izGGeb
ySfZXWpEBkd7d2DIBjJSwDAUsLa+X9Tu9mN/d6sH/aH727swcPr3kvdlPiLUYJbEBr4SpmsXUDhy
Sq6BbtqXMa1+MXBxnvwjoy9f4nNyUmx4RTcWCBXNUF0WsD8NOG1wUD/9Ce558nDYdFhbAYbydcpx
ewiaAdvcviJxP/XCbhE+79Aej/bV6+xPh5G69Y60pXpC/rlzKxl7ARi4Xdx/5ajtUDOxAznLldnb
e69uNWRDUpt//3kV0ktDVzfUh6ejC1n7hEDR/44Ia+2eIgoaQf6Je0uQRfla7Fr4rMTisBfwSQW7
1X1nECFJYfmxAe22jk+viTFWX442PiWlnHQ8fNM1CCdz6mQiClZzgM4H8gaIvN759xW+Qwbn0izJ
S2aZeO+ldI6Linf7/BwDDmhognkDh+PFqUKiDDDdxhl3qt7099pIbj5+S+TqXhlcCo9D8TWweloA
7vnt/Y+k81puFcvC8BOpChDxlpyUg2XfULJsCySBRBJCT9/fPl1TM32mj60Am73X+tPamchfN5zV
Hw/GSgbZ8qFGZDLU8aV1n8tzHpm3pTRT2WLvq8lk2w1z9ma2YJOAhBZpFUBft33JS2OyAOXTTvfR
fm8syb975k4KznuZUBLnmQKppdXm+ls1CZu2AqMK8jvWkfWyybimiSZkhaf9u47Vl2vuO3QDT7df
ceTKuY3NSaDizw9KPPB0bAb4FvLNNAGD9rqEDSlbFjNRgXIkGjy9Wbj8fdD6FrszhIjQ1TpWQsgj
5TL9GxsNfO7nxbfm+ic36QVtdPUs/8G92CIuYJtGQWGxLsgaPMrw8Gyn/t5yW+zDgm1D2Et1xrHB
fyh9hSazgpErBccFCE4lNJusdVQP4oNlrg4lpPFYlnxEdgIiqefv8IrhoV3xDdN3KpGDLRKL4DQp
K9AKi80d2x+bDl/+S/4AjWbPAVZGJqLhY8tPvHiMYuifQv5rL7xlVUQzhMmQVUmWM02hEwgY5Ixq
R8cK+vvR+5AEBQQNGVAvTgiRRTVxtiRvg7PTffLBLFAHEAJHZ//9xrKf7skcGGCc2SpDoQylc/gf
EqPHpmngKws2c8pFF3tsJyZjxb8CYeCBtG8/FqRxjU4kd0QqspiENtBGGym0EnSaW21v2zfUwBZg
1uX2CbYIkuKBJrwN0PcGiminKSCdtSAoxYEtwnQoijgSFyLYgMrN+YXzD6b4V7MIIIgPRAAvkAY7
NYcW4JrgF6kOOgeN++RXLfjYkzuCFXJMfJxFa7xQcUGsc5VU4ZmdwLEMh3wQ3MqDr0Ooyq60mAbj
Idtc5kNq+s+14ua4ULd91C+mCFlTCdgGbWk0BTL6Mxcap1pUHya7Mn3j+O/t8VBEeFyCyX5wxxQW
Pqg/rr4C64F7DoskSgtkJy9EER8obp7OWsj9nvRD0ApcNTFagNOU/tTZok5wgsex8046Xmzu2b5A
E/VEuzT1aQ35ecgyJ9vIDFFk2pP7Dhq6M969BmXqvc59+pd08SIZwoRhEWpUYmyQmvt5Cvdzqv/K
Y0+WZc84P5BP7lMxf02ZZvLg2T5oh/v8yc0BaBA0DMulRiTG8ECGELnnHbgWZ1y9myZ4Lb7bwBI0
DJqeVb7Aa8RDdv+FaOeXIxN8eMXKoxqFgBNi+bugw7gpZvoO7nxcQr6esZDUmDxY4rYP5InssSh+
k6mHq/OX2zTTTxz4OelhTNKpM+aSqYv8+NhLfhthDQgUX0hYIAk1T46viDAg4il7vklZxT1hAIXf
GaC0hhVLz+HwN8YKbRtADcF3/jOS9pZP66Pu36n+cl+R8DJ9kGfwq6LICi4LAp8piwYm7V5/Hse3
Z4aXWElIpIIiawhFEImNApYFa4YWo4KMM3LhAQxU1qMYkPZk3JczIsu7RTpqH2hWQzxlPs6ssEoK
p0seyTN5XXga2UUG4TpGjwzs0oL8Fh41C6fEgXZ9CH7f1HOJFGXhbas29oH4JUZcYNJCyHeuXAoV
9F0Z6p+7Zx2IKhqCMUtvFV7c8RVJu7PhWGZ8vnl3PtlC+K2N7blI3qM78o6yD8AC7lj/woO9OxJp
IwMTYDjgSuC9byhd6lnuC3pQjE4i6yIS+qV/XXVggnxeZxDdv5BqBTnKIIMc5hdf+7gtmk2BIhIb
yuujYo/AyeFOOPaWoD4eBmC4Wo5rIW0PtJm0QPoQv1dPlhs0bhfL8y7UoyYU1Pqv+LkFO72dIurR
ghMfYiFkQKeO9EXEAQHBikiBoAxRmzlvdCAjmgqmqKGKeCFYuqNFrBieexRKJCouY/WM4Y6Tnq2P
KpkXIAtSRAhYSCImgt5FpVIG9YzlxXZHOSjSzAU9eVpSc8H4Lh8ih6/3mYnJbnCOlqiP3Cde4cb5
xFm25PjkKlDJQ7ubLiNQGXuXEB0gpDUXRKuCc/2dPVzSvKJyz1kIGghFluoirYsRb8wiwUhB6bK+
bYUwUYO8oGyy9zIN04T9F1SBnVLU1EwlsVG3lqCtDtsG0Co3ZdlyToH/rkQDJYaIBd9caNYP8kEU
SCU0CBvsiT4Xt9JqjOlK0iq9RQ+0iGNAiTRnY0f+YiLhkYXITPp8GsjI2GtR8+Ub+lnyg1CwMKrI
GRNz/hxsad352uL8p7nWFoRlXny9EtUr1gOJubKrND5RXs3JdIC3g9XLFwNgOHQ5foSUhcm6PL7Y
vwIJoQcJIgnFof8t9N6/oqHiIRb0BbMg0NMxSIkjUOaoxNWPeBRCGcJb6HumwNtuGSPKerMW0d9x
UOVO9214MAUkwRqsr0f4kBFKiF2J8ikwEqKH0OnRV9Xe08XhElbLLp2eijk6VooJRmD+3VL4WenL
9LK16ZQfj5m4QQhdbEySzs9rNjDczA4vCTiqW8O7X1DACOnmJYZTQkdHri+BTNWOMWzxquES6ISy
jYx5vMqMNmyTiavMrdQi51qdG9uRcz5CJhMSeTZrgkm8wazGhYa0qGZ3n/kQfh6ULvPZ4C4evMHF
1n2huzsz1YIq3ckSE9pvN2GgW5nuTNiMo+JOGStBr4MY4eaZPBvyLA8bZze6l7B0RzeWd5L7QsSn
+6imSLJOFb9Na0Q6522+nrLjsgfzbsw2QmokuUDuQeufEBsyh213j55B4V8By6EymV4hvvpt9iDX
zHlEVSTFz9MLkBz21dmb6FFoJP46Uota73GQo3zWXaAJ7wh5FhNXW14Y3JqVdrGRvi/xGF4XDNVO
GCrDlcxneWBFIqk8XzWz22/z++CNX7+Ff/Om3oX52BNsduhQ+QAdgx4zj2sb4vfkCdwxnWY1BY88
8ZvEQFwYeT7io4MSnsL2ow84UQZ/91/qrlueEy2U03GexdXyGYkN8T7XYzM2DsaBIHyASh5v30jh
cMBSR+/xox5ByN9REZLJjZkE6WHucK7oNaG9RaLub6duw548B8sFU2+WQmFLHeQox579YCtBnl4i
Mvci4yDtewaVeXl8idUQ2a+Tx43znnXz2kfzOYmb2PhVc0JTxm21esRKWj6wOTA77np4zZu4W99C
COJ+kyUa4xjsS6j65+V7P4mtvwv3Nref84t31G1Wgg+t/AyaWcwS0Tenmg23RwlJa79i946n4WtV
JaJayuzbkRiXe9qxN8yVFOKEGKs6kmfNqlo9v7ovPXzcHYWD9fopI/FlP6wOJgQUHQvDnsNmlUMS
c2ayCr+Nc3Sjk8YAzIijXyaIM1JKJ5QGTO97V7gt/RHzSJki4zazxzlSvrtdtXoT+sgc4dGd/NHw
L6ee+V2dHZ3OGHsj2oHVfVHNsmk4gNDcMRW78rIHmlhL6zq8BC1EOZ/mYMGZT4KHY3r30CIm/7xm
1Ays5PfEr73sq9hjXRYImpaANyEYoW1ta1GvDzvaS+WXLEn5u1laHzBjuKTvX5PM7UnnAU5EyMwg
U8JrvkqQtFdkqbt393EfP03Mi3mqXPBKM14SwXQO9L6DDpR2N5bp4XIa0E7Y+aGOCZ7Sf0cwhhTb
NAfyQgVo4XnmhIPass/QNNt+tTWvbmkwodDRzw7gu3lk+TIqgTWd2SNqUgaHUzk97AnqLQmn0xDw
4dXf/JSfeNX+S6cVYNzalbaRX+fHCcnXQcVtFqN5zIgbndNLKojdubZnxrG40uypR33tAyhfE6m1
KZz4544FTR9NqYb2mbNfDON1YX0UlKaHbD9Neenu57WlVR4Im3pu+M1xbvG2OJWP5t4gGMcC5Zym
EILVD9a5Lg9oPp+R+vZ4Zf6+RTAnCqFr2AagB2RSsPPkIFqGaQv5zOqV6O6NCokB63NjNxmRDoEq
aSX6whS06TtCDwQmlOC9Fw2h5T0SY3eN7BPiQgRYs+uMeosKDGrURo9C+Uh10uC8uO7QS4aYINBf
fm/pfVQb6r9YfhBRklKgCUEnXCP0wjoLOS7tY4XMSwiZhcgJlPcJJUflrA7EE55/KbioUnYk8CFz
zFwaNX9p2icSRakHMNl6TVjMFFJ5DU9bU4MHS1FdajTTNEBAYaaLSAABpruUIoVjPvMRQBnOjR2M
WV3ehLxxIZhdLsHlKbPJQkBWJ5rk3yaUKk5zlTQEVIQUIxTkc55rz/KodXTecoJY8Up+rkWdN+Ws
33HO+9dARAkld5JEmg/Ce0POUFIWRc9F0Usu0oeALZ5MCxCSrSvRYjTHogcQfYP+CWCFOsuMmo/m
+0XxS8tMfkHyq7uZz7AC9+PlKKfezaHu4hoOv9nna4kJidtpXG5HipN9c6QJoP0a3E/Fjge3j8RJ
REiCB9TldUETNKQhI2vROJIyQnsvx3s6mZEXpSJnZnZDyIjMJ79gvakxugDINzmjvUUuqyUyaIZ3
d0ufka5kGvr57K/gdrk3XNzOa9fN2E6+OlrXoIrJZLDHyCK2a5uHAC7JGBFnEdwZIXVncCbvMUZA
H66G4kbBmMI0LFRE9qfJCGdKxZ3CNN/Sv9I77UfqGJfvZC70xZkhA3wmV13ITMugDJuk77Xeh8PF
ZlA6LkbTBXm6ztQpicEgpsVuMo0kpo10c4I8yoA24nsC7rv7h5xZhT9NUK41JvQrQ19FXM8ZadwH
D0sdmJDe3BskrszEXlxFRweQjzG7P4eN9gUCbNUBBJOKh0WNzmKtomkhJurF1cCeG74+BMVQtcGl
Y+sHsqEwH3zp+nNDovdwiRuYyenkYF12j63++LMoTxunpdcBejTdyduH5i/rOUKBXvm6WaGp+8pk
rinLZspwFfsmSIJroj4ScKwSBUyf8r9WAsEgTSLyP9LeEmtB8uePuTzZkFg8pBal6BQ6kiI1GmUm
Vz9VH9jpQljHxf0lWmiYhFfKbIxGSpJpy1sTvAs/L2lblUnIZc0whiDW/VLJXmGKBibklCbvi7JL
9geGtOgMZb+HZMya8zPnJpazR8zkTCbS5wjI6x/gAS2eVAnrVqGEJ5Vn6mSMGaFeWmToM/dt4z7+
tAd9+sd1sHPUzWHrst4huNI7cNThvSr7lXXU4OGZZPplzZ4Ir4MKkOAMvBsxCRr1K5DJrq3sS3L+
ub1cwlHG3gEY7ZGGmEE1ifu9+cclRCV8McBauG7C2t0z6QvrTANl4hIgliEzkkOStoAyw2sos6ke
65qGYGwwi9s9+8jq3KNFs5XaN79URjzigEelSUTSm4f8hVpyupTnw8V7WZTddE/W/CV7Fy1Ql09m
vhreW3L6z54A3teikuOL6ehGZJ7dJ4J3pOtGlPU28Mv402qONroGs8co+sZYUvx+hgANy5JwVC2m
CVrKx6afcUTeIVHht2Jp9LPDlekG+5bqdf/2FLaKx0LTk2JrsNePNvnQUUt+/9sjkjK94rLIvNvo
ECU3mL8SatF8MZln7gNhs0z4DIkHo8hx7qugl4PadC5tyAijpt5amHcAi9qwroLbtqhR9nkGUgLQ
sDaaMNP9KKcc14rQokEKtKtr/PxowuFTL9zbh1FGt48r2oYqRtAgbTI9uhsRUA3PeN24H5/l6N85
R/j8dep15xm2k7UQFF+3FiMxwaYLkZxqMQaXJr9cz4p1k6or5iiiQCmwvYFzYHSUD5YZnOewzNy4
PJIXymVTFBHpxWwVA1NNwhspNFP3+XmmJs/W1e8FOaxdLtoFc9F5+D9LMgXK+A0/oLhiyv3gPo2k
vabPe3Khgtwjpsgxn6TnzquyudKQjLHh4r7musTW4jLi19pexBAm/N/2WCbaa46IkTXz9vPOI7Wi
vsUtU7ojjSGFLc7rnBQmA00/+lrF6ZYwmwp0I7mbAxj+PFfdrHJLKn0JdG/ijmH3q4T14k0T54Vm
FTGiNdRoX3M70+Nb8LrYoFvK194yF1X6OlyVWBmdaxVosqtj6mrWJc2DFlecvgTTqHQIRjDgifmu
ZefxW5ikqaLLguyAtuH4zNldHK7661AyfJ3QXIMhyYycErlOBRLTOarYF1x/OytWaCJCo8SH2jz3
HOtS/nPfcV6GJf5CfBXGmhAxBB8FVBM6fGQM8bWdyxFq59ImEoFZ6/fCJ0fgBozbBEPSfueMTXv6
D5J3Jrb2eSMV4xH3YQn+Eg5QV8uscTR3WO3rPwWUCBhLdlmjF8hY0GLuMmVN7cqcUny0m2uiOl8K
C4IyUBeKyDtZSq1vbGiKX4zMhVpS08J6+QAUDKz4JeMcsQexpoziO/sMwzy7nHxkDWvR5epBSOWz
eyKtmkMevUnVoveZYt2EidUn+76IGya3EPwDMwJwP+Wwz5b3GQYYNYLz4GppLgQVVAahWp72IYDu
OlAUP/CLX7b3c5y77a8clrGFfguauN9nq1t03Q9aon69sZmEhmw3gL9m1DFwCGEX3dNNcuug+56u
1zUTnQ/vQNmom/vU0Tf5n/wlr/POVqEiqDEAcKAklbjDXVF57536wQzg1yV4V0732XEcMxUQIdFq
iJ9gCIsHtnYgvYA8+sEutagLjjGDvKlSPzt4aiiKo36aYjX750lzFbbh08vRTxNDHOswesRbKsn4
PTBdZ6AlVz+mhLF8nRXPGPCnh2ciS2jaANQBMRHz0jLU9M5iYvB7xsMV1hsesAoI6YsHZkuG0rea
qiH/IqN1fmAK42kLcHs6eD23E+yrrprwFjr1DtX0poMflw+jhFjfnP8oszwyFlfdvk+8LoX0ZtXw
iBpyip7XSFWK6y0LkgZ84kwf/vtr7MIbig+my7TMnvZHEEpbceedtmqG7+HnlUeTZpknL91/zEfq
onnZg3xNj2cMGhBt07jT/ToLhs6R6SLS60/5DAY17YnaeiT9OblnEIA2J1pVxFdjVjxzdiVFsico
GrW51S2eBAJqQcfz+DJSxHLk17ta59LP0RZqd1yub3WusQNWQ5R5febwr2+PdKrxnJODNTP11RSx
foY6/gnH7CnQv+vXUi1W/T/51SN93z+J9H5MZqQHSYT4O7DAF2Mh4rwn/3wIL8+KS+gKM7wuW8Cf
pCBfo3fejOybMq8Fb4eUaOvpBd2ZZyJZT1B7N1/F7NYvW6hlvFNU9xH70d2rczZsWWgz3Odt1pNH
7XbUywOCPLv9RUSJ3V96hhPJyX7eapATXw2Ss+oI8djUjOr8MtlDriGLUl1pRSoWJze++X7DwyJh
K9Zd1GFhNrCFPOjPLZcpqpZrTe3hva6MtE/a5mWvnLvfgdv0vooPsyYylYVqOXeswssXsiuKT774
wy9N28xcCdkjJydm+BvsGJqy9KzbMroMpkkBNY+xll5R4ayrSG4ilLsE327Z7c9vlJ4eRmv8GabD
PPYubbbNp0LgtdssC3g0MkEyW20Y7A4L4SFJQstC9TY55T+y3x4Hz1iA2lOKqLESiyPupM7EMoBw
RIR8wcQ4QwlB5jKBMNqWia/lx3Spo4xxtGgaaZ8Cjnnx6nl03hfft+Axq3Y1SR6/Yzi9uGA+FcbW
zLBZKRbdKMS9e9uNYGX56jabLAWaWf32ifFJQ2AsZUxolFfrS6ABwIEQwGFqzvtTJ7a9OuRp9jus
WnpnX8GW3fmb1sV9ODiDOLSBs4TtEmDWg2pjFDJWEfLe+3CfqDFqavfm4Jnf/3ACBDUQT49K28Df
DV7l33Y0IKQEMpPdARUJ6mTK0UfIvs9neno5xELYhxfsvUNYBfmvPr+ghrXv3wLhGNgaNJ78IWwR
52MXgYrrIpBfisrN9YikDLAZ7Ko9St55ri3exHu9fZz3f2ByxyxAHbrZdtHkhC0BPR2G7EBZZimw
n+bsuDdOvv4gh7Remwhvqc+JXo9eKTO/ltAGyRnHexajdFsXobLHU7e4kNz1pitQjiJYr4W3drBw
YEQNzaADV8spP4W7m7lN/uhNeaVr+Ep1kG64DoSbbNtTpgSWcIp3RJBFKLvMF8YpoDAwApQKkAOM
HmGvGAEoR+STgvizKzHGV2OsLkCnFI5iStSOEhwD4su7hIACAiq92EfGJTK2PhgT3fv7rMJpjI0x
qRc3/BK3sI2aNTDa+yj/gaClVjzgf3drn3Lafc4fAByxnkjpdVlsJzPJl9wqNv2GOSXD9rKmr0e5
Gmux7KwpiGB3BBl64qz1dTxThB6X7nUJ1dvap88X3quRbyhsehhR6Ci6/YgfdakkV+bRMwLxhyUo
cE2Uytv7x4htgeXE0SrseSjehQvvCgTKGf+ng7VNIoLB/DKSmej0mptJvlLEdXAHunaARfkZGkvA
t3YBmcYEFvVDTeR9t7rEBmM0fqjmIAil/fRpN7pnYVjD9MbhFGV7xH6oINavDbdeS7vlHaUu4Qlr
mj0VC3fYLM+s7lYYiACWWAX8HHrtKTjN5bP6RCPJTMWQn6bbqz4Rci/7ueazECSkyaSc4QAACbpB
L19+zgkfoNvqe16y5vR9w0Pr+4yrRKwCosXPamnGBFdgncT8WkEuC/pY2t9+1P1wvLMxotWAPVjL
rlCfar6y50/zczIeFU/a1+vJ4RpO/Z4AXmiFOW+IHxTiDcyXUK50FAt8LT67WJlAUkgFxBS0A+EF
zhX5JNoBsgvm77RH28wbdNhvhWarAYHzGJZXOBceCvqZny/x7lmA0Z//+6X/8fKQusQCOsL9T/Ya
CAfPHsEKTvPPz5iO+DgJ/kEZs7+uswA30BYC6Cj8vfUR/JlXbCKeVuRNcTk34wySUfaLNZNn+M12
ny8vsBh8TvLFeObZMg9TX6js4nxZrI1Tk2Lw6D2yMGIyOVbEbHWET1wiZEDpGOdM4mFqAOMjfqaf
wiTzhfJPCOwEqn0jEQJm5oFERdlB2cwNMiYmBypfBLYeknMwo4qhaLABL0dWQ7BRSj3sA48NUpUy
Zvgm6vJlXYZ6PWd90UMNlmNNeJ6axRuqBXduITE2JuKQ0bCQIfZpFqWyME0XI9pz2zydQQluU/aH
W0QE4IsH9tPIdirMT+ch+x8xoTkKja3pDp1vmWGvBFwEhOOaEPYKj1fF2z3uotWCwb9Gky6+3sLq
zcFZHK9gjhd5OcIilOT3nQjLesIiKgFqbDZPmYtJC3s+TEBSvesVfqP3nqpnLYq5tSiP+M54dIkE
3b+leUOcHu8MOyK+lWGbRXw3ExmItEExTQxpS7bqmgzo0YW8QmNWJFdj02hp82TSj307uxqEorkm
tJb8PNIk0ZlJPvOUp7CFbFN5MpksquuxVFdUAaAoaLv1t6cDrdzQScX3e1Dx5p0/yd38xbHH0nlg
rkdY9vZZtyXv2qvb/5Fb+rH+GomEtSN/Bf5KoOKnKeY7vpKBIX8XEriqbzSHT1Az9EQYWYSdHTzR
poEdw3wPoGGdZ9n9U6ln5bh5eVIbvjNs8T1VIWYWLzuVQJgErcD6VYFpCT7hb8KSSqGbw9eUne4G
Mj+wKhkwgsciKb8p79pE/plS7GH24iCcoGOy868XvdPVn/xdeAhuvlUF7G6Kz77JJA9AdAKM2MXj
M+EnAeYHCTEw0AgnM3bwMjktq3Bc6lICqFFmId5uPe1k9mH0ua+ksny5QsuOmJq2arCLGXafu+rm
HxIBk3wREDNfgdHGk7dRoupDHxzm7KALmybGB5A3S481fPspAL4O7fy2HP/G0vvXsNE8AXe7NEHy
x+sDmnVGdNWunglRWRFrQDNYNWvBsP9vTv3Cal2R8vxPCzwvUayeGI0NN++fFTHjfJpcEygxwwa3
FBZ+knVWXSbOeDZxytxXSr+4azaWP+H+X1x8HxQUZSLqKMq8yxDVXWJ95jtIXPlhS7hKPxkofP+r
eAU5ePpSACs1oZqhBER0IAZR4TkjhEPzdcNFHghNWmfeA9ULE6TURKLiKIIpWh/ms2D8pnsUqYBT
7ftaehIcrvO+EeBnWyf06MP+sYUkWBgw1M9vTMKmr0fIHYGZ72HOLIDa68+ROQYlDn9b4+ztV8ry
YfojzRsi3fWFmhcyh6lYlI0LRhMw0qHcMSuBqIKB1NykS5DXmU+hqcBbhUOZJFXTmS7/6KjLhMG4
k8T4gcY7Mb1qBvWKSIu97vGpkTTAGEPyp1EscUjh7KQkGRAS7wzXqNZ/mUforRa13xP3SioQmlku
IMqMs810shlNJVotKaDLamP5x5zfZmbhP1Gkojn4BdXg3y8h81wK1OGjeISsWVDHiDaHs94gfdSV
DNjDoLm6w4aaoeQpizXvEbaGh0aTWr9qfZ3HOhwWUGgRuMGYJW8+kgsbb/odUgGkepShZ5w/JDsu
2QOZEMzpod8Thlrkx9f4gbob+AucHrCwxuVSetT6VPD39iT9sQvI6T02+ISz/uuOUIxD6+VaC/Y5
4h5afotETTMemXeO6gvbPDIX1DGe7FKVVThZgBQm4tzYoJAUaXGc4H+4d6YHxHCsrBXXh1keFzMS
3SlfcIr77N+KJciJYfTCMR1XKI34gDYeeUh7GBmvkLz8k5OSbvblijHLe/ZZNZ72BHlRW0DVxXdP
Wr9gHhl15xqcYGo8IGpAaVMi97/LkZy70mjf989JPNJ+qj7TWbKvbNVE/VzfP/xv7HhIl7jsa51u
Lme6PC3aP/VwfD7bgDzVOeFLgPN0uJ/fVvBkDDCejXPSaF61lTAB8xlFtNitpXhuXEWX3Hv9KzU/
0ut4voGMRHgN6vZiGxVT0lrShmkEv0u0naUSjHt2Y6zQcuFWBdD82yeZtXo6ReMwOF15ft+6LSMs
8OWoyIanNbGdNhZlBJbtmuBc4xlwrnI8SGXcUL2RXYXCbv16Bi9YGerjJyHqgc7h1YW9HIHPP5+2
VDFndi4OjqMlk4o873g+m/0zA4rGgh0W6jY/J3hYDcV9Mv2MB+0Wlo9EuUaPMemwaSGFPVqgqGwU
yGj+HcasIW64qfkPMxQgoBKoVcC+QYvI17z18QuVZMvZ63dtxL2Ue6cjRgaDAjo00zENF/Me57mK
GUGi4XTLa1S3PmaoduIB0XW5dyYmIjs20/Saz4Z70jKArw3xPdFvTg8ZQlvWRWZfC+d+pFvNaYGq
gIUOmvQmZosdMmfIqccS6v94KbA1pVvjAjPq1Z1xfscpahlKdiuYnL0G2j1vw4KyiSoD1ckDSoHG
nobaeTWuNfHVAXO/1+7pVPAV84gQRPaV3el4zx/AsqDMoM1wJ86f+1jl3urs0//5NTGOwBwDRT6D
JfDX2/SWYqzMT7GoE3DjWGHfFJgP4cJu/216JHvH6P0iBuQyf0BG5yJ+QjiZRcKDhXcS/YHCPj5y
HvDsoS9FhAXoDhqicqDDtlIrmjSmr0VO7/nDbkNoAaKE2jFokdcQesGbwHrF649wt7NyDRbwl3O5
+YENc8rEdQGN829RAQa/V77qi9NxYKZyJM5vyWHUAYfYCjG9d+UeLpivVM1fp+FPB7D+qamc33SA
Z5HgDMdkMREsYHoalhEk3DcitC7+7RGXKzSa3iPNFbTbX990CCHEBkFZdGYfCKNRDRk+ro2X3yF+
If8MQaP5l+uRrP/TokH58vDibsTDsxy8PnfAFnXvuelNomGumO3IaPmmL0qZ3lIQi+xlKYMi8k0R
T+aWp26ZL44a4VMYdAWzi1Rr/3IeHkEXGumzpEkxtqLDS8lMUFdoDsOSsXhiwiSfEJmSG6HAYuDt
xVHgZLVZwaghdDSa86LDp8CNNYKzvt5zSuD1IyEmblNHeTjd35eS31CwkxsUnKQBmlZec0M+2oB0
KiRRL39BngsCLawGbr2kQuCzCAUw48JJxIKQhcRG+8+gUqY+28csQcHBq3DZWE18b6hpJRqRihWN
e+xWHNKHwaVCA0E8FsjcJt6aULUNfilCy2hQDo89mWOOmsoe+ZqIoSce3GjOlpyhun3yi+zrzh22
k3mcEWJYn4v0cBTMDOj0+IAVDO5CEz14/A6QR7a/4rXbs0sGMYkBl/i8UKoInjqRshm5UZvMl+e6
+4sKjX0YAD9wRWyLICZriG44MPe5fs4b5+yWH8aSTgG07rGnsDZJGGqCmi9oIzbx9ZN0EtJCptxS
NYkbSWombG6sn6q/NyJWxq1z9Z92+nnjY5T+2anQIa9bKj3Nnj6c/kD86qduD5CEHtxBTCIH5lm/
i81UXlffQM0vdMtbEu5Q+KH3KxmXLGLTSAhDcL2oD9zk1h1ICYlOTN6Cw7cv8ys6TFdtw6cHV5/e
7LTzCL5BWNNTx96cqvSG3h56D0Hz0OEMDaz1+3Zo7ynIIT2WctnXFm+CiRDvREWSOHIJjooWDgXa
vfWv0ZM7BQuuvb2c4W80EKwQwnpQoC2uhC15yGlaxOTmTOqcKdqUSvxhgpibh1tUKc+56st/vasF
+fq6vLV2li0mw05GzXaA3MAf4BiBKcwlBPUz69K3GMtJvh+5R6Yzqmv1359VPCTZrOi8qQmC6lbr
Kc/QukNprYOlyMBuZ//KWLDKUdYPl6PPg3eCqUNWj4qP5twZ5k1E17/SNv1fhmb9PH/6b3ImR6I+
v4o/oEQqDgbLutMTkele/oO0mV18hZc1GGIxP49SQOxLHKR2VDrrhfBKreZ/Schith8zmKluNrCB
QhA8nG7VzYeNvGMZ2JvHb4OGu0BtHF/Wxfa+VA+tYmcWmgvycLqj5PPFgmsE9cgmMnIHeOAc6OAS
FOjtAZiFY3oHMG/mL4aLN3MrptiIzAQo0as81EgQv3G1y+NJJDApBHmMlnj9DSnodiL5A+lxVmzF
mnN3rbhYSojyzksjzk7m4cYA72zR+xqKPtjypeJfl9nN10ab/qpQXGulY0w+sp46AFkS5/7GVkhh
zQ1sLFXzFZIKbN7TF+piOAFtG0hIpsF0pWBzPbsN6j2NmAvl85GM8JlI/8kDoP0nbAkuGriMuRi4
hqZzalECE16x9TWf/qmHI+kfOhqgOdBvgH5Ntf9uoJJCQfmmApyDToPQY1PyL/aONEIRGcjHecYs
ePJo+8/L95SUqVuCoYTtg3XnN8njQ1oqkbTQ2E3ebC/oPY7Qyj7/dQfylYy4B9Zrl5z0y9vRCG5z
wcF/npc3BDb76YpYPCaXX50PKCK/35Y/Ko4oLVYOaE24ptV6UFzjjxunEhEFNc4GNpJ2Y1dHZkvr
7Hzi6ub3QEZnKc+eX4xLfsw1Rw8pho4IIueKb9oxuj3QXoh+ENjN3UeOHbXRsHnO+gUSbP/+2azb
lO0wx1irKR4qOE7uEQ0Rvan7FAlNXGcEzciB2NnJU0uNQEJ8R4kp4pdCM7n6QhI5WU4+LwhAP1qC
1FsnawLlEWqqfafYJqqp4n37p8O4tfc9mPxpewl5F2LAZbW+rJHTZwcZGR/moca90G3dwo7MOyWW
uxT9gv7aWCuxDOQV9Lm0YDU01Mrsbavp4JYR6/u81OLz8jI3ePKkGa18AzBynpVRqdgTChDVgwob
p07KP87oDkenp+M/dn8PhD9m1PdOY7jK6XIEUwUC8CAuYfgPNcl0o09Ld9k/kQ8M4ALvlbQZPqVI
qhknoXSO8VX0JC3ZVcPVeWSesuE76q72pTHicWBCO9XuCaXItJo3HocWzsJGYA1nK+DDPmnbmciI
7wupdxnwt/yhNkL+ADuPvO/Q/Q1kYUKdnlk9BtbFV5I1UbEVC+3+H0ln1qyokq7hX0QEkyC3MiOi
4uyN4bBkcEBREfz1+8na0X367K6uqiUCmfm9Yw/LttuLtOfyGf4wocCbC0LQrAd8J8iKE0oGw3cn
KjFvMbqHN3raManSyBgVHwLJON5y98meHr3dmrhJkjLRfBCbeX15SvfvJltTSGq4Ftqu5fV1L01Z
Ux4EHWb0/9z3D2OQTbTo9QouQnq76zweWAEyc2OAVV65y/U0Z/RNpsPv4PW/Lz/Ov1/jn9/nNyTD
EhEGvNcx77NbK7hwgc5d+TsU2ZxP53XMuH67lH0Zlg4H/eRrxmiM+PeFGz3oHQD36AcWpQ1I0XnL
hc/rhvCJyukeypGQx0Xz+TazuXIuJnlwm3Q68qwu/I5Z0taoVEVg3Dfm4497vjXK2NPPlP2FT4NI
QcVnhYZ7EIVREukCYgYTxzyUe/w8kaZynylDcd6lXv5CrKxhfxnB8RcRIicNr5VTXlYmoBRMF8t9
yp2EYcZuI8xZqOKD34FIME4IkUhYK8iFU4ZoC5GeW95nCl0TvMe1av9Q8qGBFD8FpIbf5lxnykoL
qgiuYk/KyEmI07sFoSkX54cDpkHX4Jk7m/gNRkXXTIoFx+j6UGB7QfX/Bsp0egniUHSIK9jvj4Mo
R5M4hRN7Asa5i6oUVFcMuyBQnFCwM/A98uJZIxwSDMj82p2ckukV3V4dmG46oiz37WgguxjJ0WPY
xQiFV4Y17LjRyC/+Y8efpBm1iZuKHjfcJjU5g/3xbsyTR/HR5MnjWyYtqKYtLVjt7zu3VUPDaXGc
BWl74GPIpN7nY9SvqBtGBNAEuNaUAwcOzLykoh6Qp1FM9DjoZJi88TjEJGNF/WNhhbk51LH1+7uZ
BIKEx4ugTyFKXInFTXTaMWHTa6njFr8tdhsL2EQSlWJ6MdRuISu1/77MlYOOThfTAb1uCt2tYYbZ
C1OKUCcqwZsSv8NvzsjfLUEhDNB1xk0G7FFNJPyTQxYmhYXFbZDJkyywTb1dNsN6+cQ6JmxbbwIo
71hxqA5aCRM9BnOelD9gOQ9KYA+M9tOwrGG9XqPHcgCBMA5wck7FBT+GP334q9MS0YU2AFyUKI38
kIKKnvyoXLy39wWtx5b1+NiwbNbsxflnN2aWhIfuIoUgUR19AD3EzAzVMDdSGUUBwb2z3V6FwNLF
sTZ8rhCqfylzviNrwxXpNr9oURJK0o12oHz2zStJu3qtpBhjZp8AuoFhDqy7/VoZCXL8SWVG5/v0
qdqfWZ3qcWkhJz+flsxS6nJ0A9BryMDmHy6D4LqgzzD/K0cvAJ8BKnwbCjT3PxCXv/FwdOg71wPo
Ae7MyuYYjfxqeVvSGQVLi856ereRRA1mTLSfQJtAzgK6LEnZ9h6jy/jta6IJCmy2jvgUFLe+bcYf
RHS+MC2gZwD/JOwIveiZAZsclh8LcERxEvkUFTnPLOI992qkD441l2318hjjcheELOqDUbIlDB8c
kYDylJOyeVPlDEF6tz8YqrHmu0ZnV79ATK46DAcYA5MrnrsIAijA3YgRdOd/9q8lxCXTQXg9ZQBW
x+fysny6CLeJRE7ZLUHhPqElBwqML2gB7rbg+UH9iYp63P4vzxDmFA6sg+VQJBlgQ0EIXJMMhLxu
0KG9b9CxS2FtN1NERzxrGB64xIDXzJXxgHyiq11OtcW/QM0BJjYyCYy90OtBWe3bmBASErNAK34c
QO03kfDK2vBfbIEW2G5sdNBCOW6GJdoT2DBBFcEB+02IL4azGhvBqxmwzxwfwQ+Grp7rQGis9zOd
iiZXIzUd2wFQRAUd9YirJXoK1EkiY60K+gkohTaRiE92mu35azOlcaVlVHE46k1/dg3tSt60/131
CJvsziBW1d6E07HZcqPnkwmO553Z3xciFmtmkCIr3KhoeQiZRKsqZLSBurORPIHptSicRDKTGgFV
/x4DoE3GBH68NREMZwvmaST8OtaMlIZg/g7/YR00EeOGGGZacOt+4yc29SB6MAZPMn+VdAPD5SqI
FglbmK2xZHcT8P00Payp2yZNH6ETeZr0LiFQIxNICMTJCxHLiCiFvflzAAfwCuA44ATB+KlRxg9C
DcRzOS5DfTpsIdW6iEzBdbfDUICAkpKccR6/XISO9tJ0luJPs6pgwxKuo47nFykg20nrNV5PVIX3
fYIbKE30K3IXeJFofueN3U3hMr06vuwPiEgAtrEp8jqiZYeHwcHLjjb2tsPhaYZlZgJ/dwF4r4kB
KlESFLMPsP8J0cBgOeoQDbpydNvX8SMk24NljXwIg/SXLfERVFVBTnhN3C2Rc4IRbf+l9ACnwWGT
iEAGtI22AY2Uexgr8mBOFAzfmwX3qdrDE+gzNbZCa8XNY3wd3xL8y1hTVb/G90tYD5dK69SBunde
EfaCi2+5HK2O5mWgjbRRD037GVygKSN6eNk5Zi/cfFvVl6e/E9UNFHajDkOrxjtGXOFQY7b7zYrV
P+exEJEIJMhwRWrPMvd7ZGqlIhnVIZTrQDhS6WuD5R2Ll3x+NIg4SdoRq/T4UEznYKpzY9PSrMg1
XrEZAbzwGoq58VAMRJkluOYhw2YmQl6yFHMPMv/cu9kmu1obTAxKYQQCDbBGyThNZODlZSjyO6yZ
SN3MUfQ3dgsoOZW2Mr5jhJLHB/n7qWL3OPfy//CzhvkyQ48fSsAywLiDmic4ntCIQQzUxL0ml0m7
TCLLWRjjr2eOsCGr63zPqcu/aTZmgIaHBS1wX4Q8A/ksQGD4qobXnV2u4A4qBMy4+i5kQqKn7Ryk
CtgmU5wA6KwhxGD4bG1a2LKM9AK5GE1uSNqS4sxJEL00urMdOnnT4aDH1/TzmKZ7BI24Bq46YM77
MY8fDmpBrwoI5ETBsM1DjaKoH3jGFDIfDGerSd6OYenqwR7d47zB3Nc4hy0QPBTlK+GmLGdGEAVf
tDAZzHR7/B2FQZx/JXdCORTs0gdeCrHgso7yHIl6h47YOtJyVxmeUp16BjAipjf8n6x55paA2UFU
OLMkvhB7AVnHIQlx5LoKLTgyXAmCdbuzFoUgU/NsQa74hDOBhCgeJXnpk8bXrgzsJJjJW7v2HjH6
k+eSACJQUnRQfKcAfJAVFg41fuDh6tX3QTV9EqpPtjnKLbeC1My8F3PhXtXEpVKIwZ+TMJdBgXzl
EFZNZxuXJz15Ir+OpZI0/VMp+eVaQQpkE/XazqAW6827xndiGWNya3PN1QmHCrD4PkQUV/4Jv6i6
8Gu37u89/UEjCDoGC64WiOiwCx7HlrfZSCEsupWFY4LY3dsTqWT0BmLOod+f847Vs+D9z/bUejGf
CUXO+nlByKHF9bhoRzkA5MXpyTMdyO7qIuPHD3CR3V5fYN/Bd3GfNT2f+J5/kKXQBnGYXqA/F+k2
TVhOZBe98QhF8EuUr5Rz9i6W8z0hUezyRXJLPpBNpN+g/RZQM+wQAl/cpBBrw96085DWMpoixVgo
XDnE5RSYjW50lBfpc1IhsVGH14t/NVbvPLpO375O+SXZw+Qha6GRXmt9IElIGVQEyZ/AvHuZdhu8
Nx2fC+3jVpm16zeoc8NyjXs27j2mPRBdJLPtYFgiSzfZyr6V05sTkbHBG+r2YAdiNotQiUgOiB8R
O3lSQuQkr9OGsbvBKbK/zaXzPWGsI6DPuW5rPJ6k7KV9rzjKMerIan511VW+xeQCSqnsbycEz9xU
NuY70FCfjkLOHDQzwHPha5NX32G1QjYG/8dH0HSnWEkBLb9QCot2t8ygJ8dqANz8PWV3ceiqk1cD
n+K8VZ+sA4VBHcAxd+r98+cxYObpWw4YK5vle6kig9aIxqWDtVlm4GBwNDXGHLLE0uv+CYnXDUS1
g0BSpKkSPfAuYdD4TARMDNj3Oz9wlzL6L3E1qCwK/wtbWZoBWYtNkxReHymhR6LtqHRf45sH6lYP
NHRL2AOi1n2Bh7KkOZs9okQUca5AjVDNYQCq7QVYaYPEK7P1wPDyQPUU99+JeAAgUyayKMkA6zSj
d9LX4pwjJHFOmZMP+Qa5K6DjHaev27j3HXwCsKnNpWN1M0PhJi3dC/ZmzgFsIBbnEdW/xypO6TL+
Tq9r2bQ/kRTU3hKacfMZlCM9MejLMEbqVAqUmU7MbR/l7SdSZuT6bnJ4d+4HtBOh2kSJUXbENhue
d/w8aWiMdB8+zREcRh4aI44RPgRLtaw54O1YPNujMn5FPF2/U46WyIHB5/ph5m9n9kG2I7FKYqYO
9C0pAPOT5JxYWxgFBLVCj0vNnBWRjIaiRmIru4avG/2s/BnB7dfe7g9p4uA17Dm/mTYW9Hjv1Pmf
yKAAC8nlSBzf1i0nU4Yh51IPlohWzuY4S1gRqAbCVEy8AojrlTzj/lRGCpr0/ZaQE1dZFwmMGI2Q
Kio8oFGEndIM8k1ZoyPnv53LOS/391wjNpiSbkVWRR4/SanI58VeJn/sd6IYmeadWyLRViFHz7Nw
qn+Jd5bdZi7qHS9TLJkd4k6nAo+sfcbTKZIRQk9FLgXdR9v77I6/5IGQi3gsgopy732g/4h4VRjm
WQ+/MzjCF+8cfwlW/sy2yA5rxkLKFneVa6AEMwHkPCW2iHTDGLqqUKcQmUMMUTOuN7yPU8RPAb+g
4okB+2U3QkxjeNdJGxqaYJPJpeBMwaWCRwth6GcP3LauYwYbaQxPlxFFiFwuwRQc73jm3k5/xAky
Er/358EAckQhwRE1GjyaSrzYJVG8fL5GEPyA16da6MrWSGxAkWgUCCXvsEhvMK3gO2bAhbBocmSl
VuMy1Tm9XcPd9A7jfeOkoomtdfqIsz23slqKPI4epCFiaSANoLXkMtKGzNsrUuz4Dgn8IVBN/+Px
inS0XCAopEBdRY8XIlOwwbRIULpcQ5FDjd2hGwxFTcfPI/eQ20Z4yJUgiDoUGRdt8KLfjSlHyMuc
eo7UjSdC5bnmHEe06nNPwo3P44VSYphjj35vnvTPEGcSgudw+Oh8PWkn9MBOzdkDSemR/SolMoVF
GU2snuCduA0f34HKReUj3qDdgjckNmP+8YnhvhcyUzQa1GfB20ZILssK3gkP5KUPooeIA0k1vn1O
y3w5xNqEyCcEb6rxuzHbc4DseVruoPYzzgx+TAI5v4W7Kp+l2TXuj24wjguyyNhhvwgDkAo7n2iI
NQvBYo88IPmJwFo+c7pmA2Ze4+RIotERtOGfyp9A3cgcS+w743bcd824ciseBQEUM6LyLYu/h+A8
zF+UUIg5CvceJifArIZVnoQEEgHlv8uwnatLEbC4f6Lt4jW8LXn1yTYlOCaGyE4vKT/8HitwI9Qg
8Lbyst2IEfqcO3t5XqheJLIvDUq+WlxnnPm4ziV1ujUuGYMHlpwfCIzM+eGEI5FJxGgIUhLAaSBP
oB0muehtxCHAFVYuFWHiRJ07Y3jiagSBZscGnKWUECFCYlPPu6U/AmB3zAtQUYQAiiv7Y/0OkK54
hGikWAIHgmLVnN3kthBRLCkZxvLoUKWYmBEhOaDOnA3nRJaIT6EPeGTLCYxz0CCNVDnfoltBcMwc
JhjVYeE5oqlTwSSLrI3DlRg9wwfPMSIaxigxis4Le3UD49HPOqLLPmEZZcg4gmTaIBK+dxSSyx5s
ZYQWxPT0vQh+yv/pVOmoYj0WQmUxmLz8bmEBY36w2UtMROslLymploCaZGpj7XyhsDzMRWtIy6xB
PMlgfbYVFw3UYMne7IyKIZYdOF8LMtrvYacWf/WO1EaPlGdRV3lZHLrzDQHo4RbM+cnuYbv88LWL
RCqxC9RzrC+2sYVAcE2yP56umGPxFIVjkWso5hghh5IjUbtGmNp5ee54HUR8MXAJVW+gASxTrET/
jCnrxjmJbIu7ffqgTPh/BBJ5QsIrVbjbgzkgkx6vPd8JWtHBdZSxj0jjBwdBkdt4EBzflqGSiAiX
2eZNb+EcqWKijbc/mhB/4S9Q0uMK3Hl+owrz5VMAqR0O5II84r4/EjmePIyssCuZYgrRgkKNmy1P
fCVaIVR355Udkjc/FtGMloOowmDKLgLeQJ423q8hqWCDMWuIY85aQh3AIb0OjKVaNc5jY3l3J6XO
fcbo0GJV4hWDY5US4uA7j/gttGiDI0VqjZuSCl5B3sRQ4T2fbhEyFtsAgZ9HrTcIGGsR4aGgMjoH
eL5n4lbE04XKFkzNnjCwgdvGWN/J1v85a96qvWqva6e9cxdI+yN37A/RM8YkHozcoc3ZY0tfX30j
hUD0QXMAgRhLww+wdj/8TgRcDL9hK36fLhw2Rd6km8+QAWdKyTGtN2Smus+h7jdrlQWDrWx0Pzwh
2Ajp4UQ7VsMiRLje2BcifT57wg8oJNmRT5bxlAkTaOGKNwoXPrRZH6KEwHX3xaPAiq8RXH3lTeyJ
9A7kY7/gA1xNwQf6gUeA1iw0o96mhCKxLhwlW3yQFQfKLL6E5mj1osySbEY+aBaZoLeN3UvJfUk/
PgPNAPIWIYBkN3NKKTZIqgBTvWqEqADDQM8rUJMw2BK6jjSjnCPQIAFGwUufjxVuJcYcXLm5aOLN
x0jL1h3nRdP+ozCIlZoEcFfidS4pn8UK7NKywWVmowwFmoHvklU7ED1h9Io14V38VI35HxQbVSyQ
e7uyEvHD+Osx3hNaynYqJkSma/VE6Oz0K/SfVqp+gV0eqw9wd2M/X1ximTxPcDz2a3YLAVSDxrdg
nvXhZ1wDmuPtdYWXvQswvAPFcxgfJuoQLxEUaI1pvQz6wea7fuewUY/9y3mNfsFruqPjrnXfScdr
AY1skc4YqsfeCNrlPoR0wd1hDKWp+Pb5uxFVcXVFDGHiiqGWn/LBYGeKlIAZ+tqYRL7b6B28WR+4
JX2erYYuRsYA4IpAneE2ZOIWpodq/fU+JHZchysVwgftbL5/rsu9NX2T17Q7QcHxFPRDUrGWHPkB
5ZmeSBVhsjDGLyjtYg5mKYW4DUNtikd/Sd4MeUAi6ml+m5O4BJWFxEGaktdduD3GGaqejLDnk5eR
3v7I3KKTCQsxY3TEz0fTS83OSEQYsXqQzy6KLHDwCMW/84HuMb3nSIhstj/WSPY5lSXjIUPp7Jze
jjTRyh5vwftYgonl4F2sbNoHh1jUQUM50GHbEWcwAUscvlROwR8OEMy9cQpk6Trzhgj1yRtj2A0h
fBko7iLWQ/QG2NCNK94we066KwcJTu7sBnDqjyC9uR9/vB4Cq7Mo4I0VvYVsfOM/esfmNNgqYGgi
ohmL9uD4RTKAAoXPynQ2GEjTCdMbf9MuqGl2RPIOEmbwv0JUaQIE5utIyaEXC/zPGadHV1//oIdg
hQkUJHNjEJo8DDAk3NoCKqtgARa7OL5wzkuMCtQekX8vagEo4iIQjjsvypLnQqLTom0RIO/fxI2Q
JPIrOpcKacSB5dA6nHSkWcP79RyMx8iIEPYIsl7wqZwG/F3cEmRBmUzDHsyTa386sKSRqOwQjaJ3
LndiTlGTuOQtQGaz/nDl4Ys/S+mGKK0e6REMJbs0gj1kqjVHB7ECLzPnhD0qS9SzODSvObBwogBF
52EX2YK5BzcGooLZgURHLv9xSEuPGA19sNl/JmDRgHjUG0Jjoi/6hAzKXgagdB3s+5D1pOK4i/PV
jvqidzChfbDlUJnZccwiZPFU/R3jPYGljLLdYKHYv7NI06n93L367LFXF82ePZsxB9vX4OdygDqu
hHaLlLUneSH8tfVAZDWJ9MOC4Mc3kOybUma+FVIY79wKFiRyP3RKE7XohhiL6AwUroOIKCiyvlll
44U457JkcIs+83ZpTTeYl+xY3B51Li3l8GdH52mJPvfpDlsAYQIjlVkFHne3qaX8iGBEM2qgseEb
TZ63F5Lr3CPuDGUceRYJAoJ/ZRsbpHqsueYIsSkVkbuBtlQdPY6+UB6wWvZCSFt4Ye8wEXa5V48s
SfueX7OwlOfy/IE3OaH0VsNfKhTA7KsGSz/pVFSNvSY/VkMeM1ufffFKjIjEuQ/kk0Aye+md6W5F
1oursw5hGjkq0zb6MiaPxIMpTc1pMTHWPXu3VoGSPqdH2iZ5IHYfLXkPWZmLxZUvPSqYsUU6DG8U
BaEvxloh1GCgLcDPaySO1OGIIySvCxqZCJnJiD0c4YaxfsboHnQRZQjjTtIkgvREXz/DMmnO3BPs
ujEk6YvaPSavEDpp83ObJIcqFhlbCSovp89vZyWc78Y8Bx4KgvB9vkJkTXdonlBNGAja4sx/Yvln
mGMl5SXHZiOOCeyMQwaU+ZtsvQfWf4QW1hb9HTcD0UFMuREyISK+Vt36Fm/QA5BrB0zDfv90CogO
5y1YZJpwftPuSM9q1Lv6bA2Ni6pJ2BMT4WIT4pnLnItBCU5+ZqhuWgJQK9QbA+vALL54B5Z7p8n4
yR5EqDCytfUuQKUAbC7WKBI8CJvYbbP9bnpL0BKziCbKGDavnexYTs+VsM9LUIrEdaX38Lls4luC
gtwDHWEw1oHz1YhBjDLWJXOnEXVn4gEmHBNYl/vnImClimXiF6hh4MUaieNsl5hDTLf8GUG5t8Mc
VyHSQA7dffJEpUTGS4zu6+3g5b0/cfmIbPFu0dJE3rhsT7G0RQwI+g7uxqg3Lnk9QcY8hkakVchP
nkd5ZgL85UIIqm5UTfQTVAuFM4O55vyTsKYMa24Y+DD7mZ+fLdZkHLVIU7BseTnDB/3NMtbSzsUX
1/eVWX0sljumwghciWoLi7kEXx3Xv7E4P+2Q0lXDL2eaVe7f0eEBTlZ7kJc7NQJ7kIMjrc79KbgS
HRezLu2ddiivID/lgcJrnlgn82SR9TAYfrEXlhjkBwXngjkOiZz1norYsz7FzZDpaO9qxbkDLYmp
tKQXnlcAYgfyjISEdZZsRR4iiQqjizoo4s8G2pjs3Ml7aGxMTKkM3AcpE204NQlbKczVtERXVgwf
Gx3UidSwbTsWHykb71zGczNUNnwa/L5G2kP7uNFK/744P2cyYT5G+mP9OPyaYJeSIybhxzBBQoNy
23AIXzy29+mL0JEPMrvbBlmnjlggfP9TjbJTs7c8JvUrZGh9kYMh5l6A5krxq7PqF7ktI2F7DXVa
OafW5rlCrIhfilk3UKOadmSesMVlVAefjVW5JdfDiZSJuo2ah9s1gayTtIq5fPBtXK46+9spHnuf
lcolE96VRQ5DZKKyl8JHc1oiOhUZCeGHHIYV90Z80wXu227RyZGY1drVX/F1W2nI/0KKDaE2L1Td
TMcAWD0n65HX9gNYIXSUzFF4J+G+0IAhAYPigqGfXfWcDf/NrIjZakIcfwjIxalCzAwWO2PrESQC
Y03rM0sA/aS1GxuOULr0+e/WtETBJUEXqsJYpIFzGTRUyG65Fp3vRHlwgvvSs1TzTrPkt0G1IEQC
Rozd+8z7ClYB3+TmLjETC3Hqgh5elxw0bjEHQg7yLzFnRjCLnLsn84+zyfcNUilry9a6b6P0ucQh
OYcE3zGCkzdrv2Ly1EYZZmISqZD8cJoJ0Pr3PJPW5neEAo5HU0EfDv7q6Rsy14vBUd+koDWzAlPe
B2kJZ534cZBpsb64Kih5UsI4/FhPGE72RjdQz0CV0CKsH2AdZ5JBwFpXGtkbzXo3hcxMDCaeThwI
OTPCZ7NN2yTUY0ka68h4CjL1crzSTFoc/DnwfpDdaHeXjdfpcQCGEAc8I5TNy/c/mFCdwCy95D0T
8f4X1JaX4ZWmXt6cjoCLh9dd3IaY7nxW4sYyoyemrTeBft0SBBPBzFWyDcSGhDMhesHzNFGZP9Vx
FT/Jb6Rk93mELmThZx/54QeABKsYFNG3ZacdrvWoZRg+y1w+G5jm39YteypCbPxMTQYK1gAW1cRk
eVSCLvucOxOaioobRqDBNRfefdBI4x2DB5KgCQ5gBQa5AJjyBZCJ4fMEawFQLmosrbkB+X2nKGw3
YuXzkH+g3cbLayP/cnP0WMR0oNS6Oo9HIDNnkppI5TksRGAOqTci0y7+h50+YBHD5x5DSn4igXEg
saZATmWce5FfA1udhN4IvDfDpWbz5bUPp1sQ9fhDmAS/SmcyS0SQbwBtZDn89+kNH2RV6xKZkm5A
iTMenT66WizEhGahPRIBpRY/oAhxYtWcPjNGUskllSRfAxbrmAteI43orb6j8tBzQfdJReoxMVy/
ocpG8OT/+OJZa0n5+jioJsXpn0Bk/06jyohc5aDwXwW1sxxiWIAoaRhiRor4WgVkLOBffc9Gh/v0
Gn8jeVsFzwBlLcsVVARjt+E8GXnX5ZwXwoR5j+4EgSj3MS85ab0g5EQ4QEgzR4JcXcPezIyxpdQe
jD86BTbWEXjzza068FqyS46PiRn0AtrckyuCUxFW0QICruSZPOZwwRkjqcl0LnjGMTkUNlNlhAa5
AXuj6A9qX5mWdJGEfL9YXThqfJ12z+4KyABF7ZJQn23bVacn9T+hbxO91sZYpkO1QtILsD/UOOQO
KRzykan9ypn8DLtTuapF0y6M8vg+M7CNcIwnLV73wSKWt7445IQleRQsQNqyPZvg6ABcyyuAy2Mu
r+/oQudPaEUy3iZ9n+8SWK99jD85dpd2zo34qfZrqgVvyosR1y4q1eO1uvwZEzO9YlWkK7hZ3Rgp
fBK6EBqJlH2AoR1pzIP7L9Rkf5fhd5BRx/UZSNnwaTCZqtjLb2l582jAvDI/Lwl+nCrMZz2KPmu6
ML0n7/+IdhB5003k2jXmVtIQxuPw74pTWFylECyoRZavyMQhhgoH5A3WDnyuRWDqLEQj/CuCk5GG
+tW/H61Zq54sI7ic78c+fMWq/RIek/8RMKTTSEG7JgMu9wqhH2waSsNt1yNEgHMEGGrNttB4MAxi
ezdn2uz6Jqjk31ylrcvFdYE+BbQ9L4dGNngRCxVKk34VqLzQY3VIctkY79dEY0VOn95zXMLB74hy
1R5Ibwcm8mawXd8QAqAnRX+g5dSq1QBKMDwT6pTokuugBwjc0wOUm3e49iok2Ef/jDNljTbx23E0
hmwi2R+U3v62g/4z7mO1hJrASErtwiMlrROzCnLBfPApcdYi66CgmTC77vzMwxq5z9sWiZhWdOnC
evOp3IZMAYMj0Bu3kDxT+w4ldn3YL1pr6H/Kkq8WGfvrM3jPdhNy2lZa0m3U+UpiNtPndaq5KN0Q
m3PoRmph9zd6yHh4mxH5VIzvxNG2yZfEHnXAf5acNUnJm5NspsnUV806YBewrj4OLgdFNgAMRynk
+mLiPDaRBgxFB25Iuh26XGuI3csCpNj+hjcUH+jxEfN+yX944T2XA6hO3eMHFVg8ceeQGISSaiOS
DNtl/1gmxpgjKMKF2JizOvKGt4f3gfHn+7XxPBao1r9A0iKzcZ9bzudkIf3Wxy9rkHfsy2fKBpP+
h6mgWz/O0oLPhlSVUIDZ51jxSI/uQwy7wGFNAArKcDJ6H4pRNvpuVMP1kx2nJtAnhRPjJdY1l/ee
AQXJdA73a02vqON6xLYL8Zqtn0I96h3vcU/yBE+Fh7Dft3c/JgjmXqjU34awexZEUhNYvwBh2LDh
u0E3r6TxZATDjS+gJySwmw7uvYs0keGvoEG0uZ68VqYjovlxNOfzOv68PBWJCzL5z5qGVCRTOQQ+
Q2/f7+c2B0YJ1dsrIAn46j1NhxJXvVreAA8RmGJHH/+ON7LFkbufX5hhCJ+ydqFOnfXMACti8IEJ
b1yOte3EzAciY5pNMO5Rvgyg3YTNRCaoHovmLfoiOT3Rxpg+SXggmJRAHFzfZP5ABfSTcnTvyO9l
sEkfUnhbGSkaerbaHrhGRyDxWMeDNcWrMrVOhCfhZnZ1X1ljzvxJI4MAk2pYYQfuUYRL8p/fCrts
zd30lLHkQYxrE9lHSgfl1dkiFU3FTDQ3u0l97M1528upzKEqHwQZWlw2HdfKB9l9uNYGs4qkVMZE
hY8i+CoUiaI0Dhci5xkY8xOGXWQ88Xxcen24QDxMHDwDElBI0Xilr30GAQcy80kVC9ZRWZsX77Mk
QZkUdfgTkjbgOkHt3iGnUNHphP2HztKnqyaa4vUXhHgjgXdBZG9CunfZUsiCeAA+rI/SaJuBEX3s
XhkrEOsf7ngBTc0XamMrst+hLkyKvZnBCviacVrgnA0JyDza8QBqqO8y/3PMfIxPcC/4reI34WwA
f3wgYZJGd8eAit5muNtM2IiPOzAJkBt4KAfgDeMhSCC769Kif7cJ0ey8RmwwfTRGolIRqO0RgDUT
HX0/SUeIwQwCthszRrBlclQQ+MhqB62ScQvq6U91SHmEx8A8SWMqqBBABbElfp8JM3lFj/g7QsgE
Ty6PsqE0/lKWZhOCVkPjodN0JE44RA5DQdIzPL4t+vOv6Te5951UcbHO03xJxhri8xC3EHgeo+zz
z6Cwqh5+Cr8jZWejBN+WsLnwR0iolBaciWhDkQ37ow2fF/9CKNFuaFXOczGnXpFu7tUdoYbLo92E
VA7UI9XAtGiuuFBE5xwPH85DdK5/s9B4xvKIDf4xuCghHnTzn0j7Pay0RNHCV+kY+OEVr0TxwvJN
AHJtX/WwRKBNzCRGqve+HyCnQRnzRtBR/t1mDF+hMd70GRo+hAVGqwZwIOIdx6XNkPSIecwh5qN2
nnK6sKXbpIIgRZMpjC4FiTkWK0vVh5jd+eRqwM4B/Y/b4+XG7h0ahDQmfeFwFf0JL3phLn9wAr/g
obrkSsjl8WfNVRjOXtA8HGGjQCm45jhXDAi+MSCGopKWD5/TJh/mdmZz34nERZ3c3WtSdeyzVmx8
kjccBXx0RHjXbaYg3f3Q826gLOZ0z6LGYfRI1bfPrFjh4wXBuHHvsujGw4GbgXvwc3ixakgwaWNK
vEZ3mj1H+HIjGIYKbye7955VDVsNyU7XsUyPCS/mxZf6AiohMiqFX1lLwMkUCmApB+F01YwzLRak
Scsb/9rzbfyEndtaCyK6/xVQOi8kUu8v8Tydi90TcIKak2Z+n7Uvu4ftAdmcRKEl68CCJ2NQDa2J
NmmO1lhEVnH/qTfnc1coNpTdtOxvH/3o0jh5Hd0QuRXk4aJJoNqDjVKIGL5+dnE5E5j4Omp3xyEM
G6xCTvubcziKko1EXewz6eVg2FtiNkmViyXsEEf9r+yLw7G04uXkOVXyw7UiQSabKLvD7uUR8N0t
ZPdqnu7Y9L/5ujXAtjSneoAAcdanxv7mGDDE1b48UTUu7W6YPb3XJXyxVet08BUk6PExNg8t/soi
/AMdAA11yDR+bxHa8zExwRMOIwciraYwmdyvyDn3am8IhIW0Ebko2Uu4FDNHw9uqBD3VoWQd+aC1
JnFkqZNECAkD/s5rhaaUpwp3xJv+p+eUpD8sSCStE6lkSU6FcRqjNY/eyylpQLRE0CIzwfiNrfJq
a8jXz4IOJymiMoftL8Ef/ypsIV3EEfcG6QCmzZAnvgaXN41lDdlyLlf8ulO2Up+sntt+Iq2bsV0r
MgALvk7T4/pAtrR6LuHer6fNbt/mqY4cBN0e+7Mwgv9gggL56r841SJb5AV5ND4FvHk3tNBBkk7a
iVMpUMQl88o1TxpPFw8RMumWIOVQp+JGcTlSQ4Fr/84y6UVPdJqas0DXxTJTMqK6ZvqgrOaCyRZ1
L4gp9bq1CxLNQyR8j/3PmGq3Wx7cq+D2DZQqeCNRoly3CMg+ftoNU6m8RIF+awMGTDgQp1jsiuEH
C4pBGPZldMFcRQTfoYIQBGUsHwE0iXIPeikqT3g9dJccIUhbAX4FWMWOWkbfY587wnRoIAg3Aunp
3TvnyeGASK3UcAgRDwsUZTS6sKH3vXdQH+RyIlEFrJJCcks1xc29D2cxYuah5KTtx2vT/My0ysqC
6bOIMTGbZ+18OW02wA8Qgi0aZJpRVOa/H7R9NRitt4fXSJ0j+vaqFDmoQHwgUKCjDTe6DNacmOBW
73QmcA7PIhUzM5lxoPPwJqhTDibq6NKWgUlvbg5cizkZnKvkllTH5iZsYpxtrylNBaQwEvqMX+Fn
X78LYTqmYsnfSIsmKvktLMQ/7IXNlPweBc93MXmQTMKadyB0V8/RcpH0i1GvS/RnoGFHLIr4SkCj
yIVX9r33hGV2RNqXUL7zREtt0t2Xl/tQYaEZAe0wK4MOX5Bl3YQeny3dDI2XSWjxjArf30y2HCp9
jzn5r5zKz6RzPCYNMmlkviBn9F8zaBRe3he1muzkt2kvyJjT+dcrUd1nwpw3+hiUB68lgip+7kWf
K1KUpaI8unfk25Z23olZkVqhFG+z3Zl0jpL9RvRBZyX33P0RHj7j1MKbd0nI7zJRUlgvt4/rEjHP
Y1J+/IeGJB8/uFx7iBwgISnkxqf9Ti+7lUNmhfob3ZY4RUo1VtGFUW59uJS2UDdeY1RnyBrSu0U8
pECbP+SN/UK13e7KWa/16DtujaDkRJNxuLlgnkLOzJ/zS/+hU+8y1FMNLlgdVj8x21FKwpaNIHaj
0ErwH0lntqwqkoXhJyJCQAVvmUHBebwxdKuACIKIiE9fX56K013VfWJvByAz1/rXP1idS81Bwf5x
sLcyqsKTOAEE5y0b4ZNVQXGQ3UyoJvSHC42tveU/Oz9GH81LIc7/NS8DggZUAopx5ykt2YUK4e2R
Iz2VAs4oCFdDjN6yAn8h6Fl8/jwKs6EzAtcH3OTcCVncWzkORJnaYaa9P07Z/wztRAbGWT3p0242
iFJQiQSgFKkp0tQPVJnlK2d29kvCI2g/EHjq/hBFMze7w2At3aaZFXhMUhuF2PV29IoiXQOkuXWh
JUPahj+NOFsnrnoKz1YBgXsQMVcwej098u2Ip6frxp8RFoZ7XQqVXlQjcmK2NjrnTZDXPsYIp98D
ZewLOzMcTXSLDm6I1BBCQrqRLkDdynm4VVqnKIJBHwcgh14YTXBfd3K8GZrxMyNL+0SQxkclEsPo
aUFSr/vaAQy9iyeEZ1AGJvi7n9OfNZTtsnOHnMqt/9TnGpMLqK5pa7ylBfhA/4lBJgrHsVCVKLf+
GlEkxK1xWzptFknKeoBcplz8ABP4KvghwZMgo6z0O8bMPZtYKizcMh3JMMnW1WJUh917k4Exjsaq
sK5hc8dtc09mfFMs7/k6ff+9yMqFIQ46+lzk/f0QGl9507RFe3rDlKCzrtBAIZyL5wN10v0Og3Rx
n3HM9o5QLYRaig6NN+wF6hQ2u8cd9CoG6Fsl7M1zjDe8Fv7BX98lvTfqhTBBMbp5BM+h855QDwo8
t2YsE9tVSCpv7EFJZLj6nuHih4cVa4jIbxYY2PPrbxjQpDBS3QhlyGNWc1Ia2sP8tGNJmcjYVno/
LEGExepohpgKN2pm2WBtt5b5PsD3oZgOY28gC5MiZX8Nf4tun16r64eM5/cEwihEElH+9hPAYxiT
711fsnVlrtAZk59OxbPAXEtjKLSjTGAVDbDIXI4UnP5kZzCRwdceNnAjm3i64H2Z2G3o+YDizePC
qgWR7bMixeRD3MUD3M6CRA7LYAZB2TtS0+UQmGC6UZe4w5YYzBEaK/qhx4qRkKOchR5H0D3xM5jr
rZDBMqv+WXE0XO9COgzBp0AOs+NWIMiYlIDp4PT49A3HI/4CIH4+TLkj2eSIjXYZkVubKFbv1sku
fZrUjl/9S4sFCVB7cf02JF6qE8yEhr9pQTtC5Q4hsyqFa18f9P9PQ5yG+JHuhtzr/PWHRE7PXe2P
DVRia2OzibnFFFvVHHFT9j6DIeMC3zAqxwMAVFzQOepeyAaMgq3GUxvbM7W2s1Nz+xHgQyMMlvii
CPJ7zNOPXlWaRwb3AYl8xvCCsthjI/6U8wbu6yA4Js6dwSudb4gTbYVDnWjPF/zS768XkSWPn3mN
E8myI3nPb2C/XRM33g6EwqYxoFRhIm7KU04vFR7akTO6/4dRGHzhvp0AH3gcI5vnhoLcIRAGKuhc
iI8+k8cFDDP9Gr2v8Bn+Fh43BR81+Cbbr6fsCdDNVGrOHiJUZqgOJRGDqK9/pjfAaSmS6dZKOFtk
XXlDPPXw3d8zYI8NuGXN+l7j8UROg9VFPJgNNvNfR2KaGKUce2t4KJPqQj2ASebHTIDGqVsCLKLL
jY6b98vpv81BBB8KvsAQnTAz1U3TisiUs4yNKzrodoHgpoHofqYe+wlHgrDsFu1MnTP/bhtD7sTs
9MU1/NqPG74WDVr+xJLNYOjcFT/pYCloLlO0zcsuUXfKm+Q2qE9UbPqt/1i0eJ0u1E7ooimY8gRf
c8BOzKdDpMw8ufe/opvEBP0yL4m7AH0wwz4udvGY/+A3QoWDhfeMRFw7WU6eiITOMEFjLCoywYW2
vLxQRmwZcj5GjqrAyn3SEfJrujXYwk0a5+U6xvdX9XhJdbSKm2lNm6quKyzXofTDr2NAoZ6xzcze
aKyQyrFeFKw+Xz71h7IZoMRHlP2DKVSN+Ipk3jgyejsalsUTfJCPRXXLrr36nIkx+m4RXa8xOdK/
bocCp/TjgM1Gn+ErBElFOcJm2UsfK5MnlG1/JJBUSOtOnHjgbyke7bDx4dBAS3nYg56dhlLjyFDL
PXn6dubWPLU0BrCTtLSfI7KdzrTIssq2Mli+NB8c7s0O0BmfXRvVIn2kezofEBk5mzfPE0J5ciy5
2FS3VHVNHDR9i7FpwjHytLQSY9Fbr2Z7LYHoBn6/9bS+9wKwOXarOt9UIZMYZFlbyDGYA+2OZ51g
CbB72CAY7IAAX58HUsoPSAQ+nIsHRhkMdGCu6FxXF0wJv1LChWrFqdD9A3IkXo/OHJM+pnU9431+
f5w0g2nccSSojGp48vBYqPB+YkdJDfwQ+5iazV9/IMTyrMfOCSApk4Hlp9OnbGLvzyTR60OOWvcB
OwsjxbKDg1xxeudXZSwzp4RFNuaH4OorEabgsMliDYPlIVZJDC5G3SV7jGWdcJPtV4WJC28QH/di
rhOEzL7wZfHXhH3NihW914jhlbKoSWUcACrgiYMgzeF5TS5DIElEnGjFSKO3FdS8ZDxJeKygjYDh
R7vzG1AjmBVWTpVLP/XAzOUJL15Z3/NQeZ6w8s++tlpDVBMwI9izfoH6w3zNHU40+75lhv28kkDT
h8/1D9NSm4iwdGAhYkhEtLbdzPUAh8PJkkKFM9o5gma68IfEFHxXu0Sbjxmrj+XRWNnjwYjr1nea
3W1pEPyellza9+EhA7mx3zhEw57+7Ll1GeTR82ghscPyxM+YlLzzXXncD1kXfaxA9cEx6LV+QX7I
IErysAI6i7/z8j2+Vzb/oyadlflbF0ijlUaLhjQ4GzNvp5iPg1re5bhG2zJESnIQ8dxKRAcH5gG4
sr3f9y/F7iiGcCvI8A4A99JmOT4X92wfp7e3eu44e+sZ2yQOypDq3s7gvpCwkZDWBZzNeEan8cP8
qCVBwuQJZFn+C1WKGA3yBZVtiktF39IAf7BE7QKaTBeKrTWkWSSOF4OhDu+vCDlX5wzc5u0SmSIp
fg3fAL4erpkXhosA0xQSsAFr+wm9a+RmfZMytTiC8UnsMWgS6OSpHYa8ImwIHM1HNk4DPsU2oAId
DHq8DN4YrAvz8bLrynmTjhIBeeZI5J6nwv/uap7Ml1/h7LZ57O5AtO8oPcMZAbJlgmwRbiey1VE1
dIb0QgWNJhzHJQbpmBjzvkxV2WITyXyhEc/h62EdUHr3xxT0hqtWkgy4gZ6jLLkUcEhYzr/xP0Dy
PU5KbBoHeNB5IJKEaXWCfHE/xyS1DHqweNwRfkrQs6jSE4MZ0YulH/JtDbO90HcyDMcvlXMEzAni
g9DOslPUEL/gU55hbkDZh95lxygp6QLEfWn6Ec6ws+pP0U+NhvELlGUq8ZP6M214iA1Ed+g6bzDD
Gpe69YhcNUgSsGJjL/lORtioYZ2xlTrrhQvs57dgyYFnFsdxHPIsDWHWr/WPn6RO+aSnFhYjL5WV
Xo+Ps1EzYzX9zrgZO+pWn/GqGMnC68YZZ1nU20G+Q8oUPyI+/ej8mmJQysx6nHlJaxBOzamBuHWi
QSdf9C+j9i8Hp4HHTGG6HxLEAB+gPH05y1NwIuIkzGdyqzN8FZcYCmvkrLgZ2azcqSEeHFUS5Bwh
HqKoPiBuOzSy7BIPmF/BE9DptbfH0eSBINmUoApD0iER77OMYemDWip+9ZqV7FkIz1/7EsiXPuCp
NMZbhYeuA+k9to8Pwyh11aGLYUB/uu+c9kpM6Idx5Fjfc7cBRqjAcGfDguC+xWkEFHFdCyLNShMa
2B4aR0DHtMK68UvuujbXeYLktXQcw75JfzsuxhdjysWPZF/8aKqv25slZ8a1IyY1d5yDrLSdp8Xi
QaHZ3DdyA12Pbuu5uC/fT0LGDnHr63uhHq2W/bdVv6eq7tQFVpxA7oNZhl+x82DK3veVdn7vT1/3
6We0T5OAc5Dqq3062Zo9FDuWKWpjvFZAjecS0UpLfpXTxaQ1ORJWA0DDOYQbAeAkWcLMx5YqaRPL
J5lkrbNSbKECEwBNCreLiwCuT3/lJXQkf7k3Og/h7hEu9iqDrL/U+mLHGw6N+5++j9esqCOGLCRE
zX8elgdPeCs/r3JFljaTLGarnMUepi+oGfgD4kI8ABRTIJyIPwt9gumxq5nfOYIj7h+EfS4IQgOc
UvCUCaiUCVSG0r2XN8WifzTKuXDMV+1vOConWJaITdr7bdpLuiqjRDPbVcxwZDgetuMevJKjrbr7
D1L5N6zD4vAFaiR6DbE7hCMmkjisreseU137EabbgWrrXMNtRTptV3j9dErnXyFAhTsbcu72tl02
/QyjI9VgsUpS/MduMlZZ2FWplsZjh7tHTwqymSTcnaCtIkPtjFLbDTCzsvFQguWHtnTEpJk2aS2w
gtkvUgPtC9+HsbOnV7hKwP2YaTyz8CYrmBg1vMIgxymUk8elirj3ThoWMVR6VKsUSMPCYc6ip+c+
gWfwF13OxQ98bZ5u/3hRmPesGaNC1TJh+YWsvhEaq22+qy348sCqGYM5O5vkaAhvP/Qtf9iM3B/2
EBKMGJqI6AiG+sg+OBCQssvIec0LDhl/w7Bh13tg/PCEfRuC4WTnHplozLTAPaKH+zyToIqHkf0v
r4RnZf0tTRWYHYIAPNngnyxeYmzVLw2cGx7n7+K5JnMQBpzcs8kFp+8AiEdyQTGMu7NT9tB0NIiT
kFHm0aD9K6TdV/GGw8nQx3W76lsdpcedzidDqpmwLLMIu6Dpm/rwg9lQOn5D9qf7Vz9/OQ7gGXSG
kamvqOTZ2VGyfCfMB9vP/ockGU/nsUKiWnu37k+w6uhTBq20OEpeQ78MM6sdmu/UYahH7FJhtqnQ
EqjCm0sjlBB98Qc/C5iHj/ko8dLCvHdrvMyJVKX1nlEK0erXPkiRFnYX7maNPQa9Tj1+McXDusZI
d+T8VNgGQBSBdPCY5TB2m3FMjDrmztCsQOn3MBKqYYQLI/WDOh4drddSeo+Fqg9piNHs5cH4+10Q
tLaV2A3+sdJpl+5njYua+8DY7++E9VaeFfbDrd5SArilbHbFJA7vEEN6RpKuqv5MJ0RRmTLop1rh
g26FN82IYaX+EqbcJb6QRzi50AoRB8Fx+yK0mQm5Plpi8E0ElH63R/KP701qfDB8uX0X+MG3CLqE
yyCQubbgaCbmA7dVPQB+9mlBcS/YsqmQZXSSksVrpm57p/ykPszsBCqfeTBv4O77o/MKLKy+MrRS
PQZRY1IxcP2QvBbyUuk/Zs0i7qzemlMOUvbnXAh8Wb/wJHAJcfCs3HQOdgwtGlHTazuCADAWzyct
rsdn5T/F06KlA8AAMab2/WnGFQMPAEQwbRhYuz7yr44c3tVvB1MYigPqBiXULp+Pnf3QMTNtNBSB
g3W4aWFFil7Fw53J7cS/7uvWeG6hkt3GnzJ8wT9bS+NY2zOS64f50R6GNJl9nGkyDbdMzIuEEYxQ
vwlD1pXz9XzHH/YRHpCQ8iQQwKMhRaL8gzFGFYx+bXW3KEKF4QhnQOhPfdbIFWtZDqo+fyaMDwp8
aRneHfewBozvmR6mOvRnjAoOqyZc8ZceVglYSQJT4KbF2bKiXcRWRAhPxdGB2ccH30MjwQWRZA3o
ApWN69gUk+h/hH0QR1C0cU4JzMNm9TPIsJxhu5qv85ocCvh9589yxZixMrmNQiuildaH2f93nPIl
U68yGK3n6OwZz0F9hnZ63/c3PIZO4yo00KTeGLckWGIY9Thwo/qGF4z2t3mfEpLK624T9nN5Ns74
YtG83kWIT4gfCemmIJ38rITFPZwoMwM1oZ1S1oEH4CqJXM/SrJZv1hm0IKyzkqFF0plTrpcPt4M2
bsxBa4z5AMwlDM+D8TQMsYtBKwIrDoyXeyEAvJtkiUjmtzv4Elzh0RmZT7o31vaS6r0wbrlT2AGO
QwynoPOY9meegneYJ7xIENEyYLSDUzs6Y/JemXejgSMxPPcMkyxnm0Oe3onhntNS/FjBGz9iszhw
zTUfgjd8jgER7Yj8EcHHpE30Hx4Y566+ixK97U2fD6/q+QMsHN22MyyVXQsMcv92GpgN4W/GFXLn
t8Kcs3nDJAlf5M5sS7Pf90rzSSOkk+VInhiZ0EyX+S7klD2ncWuQ1fz64u0kWSpdGMlpH1ow/P3P
3w/2fXusJvj6bKDk4TGVXvNwQA3BwGzATyd/d9g8w/nj4/1SSFM+pwuW1kcPvpdsp9vi6z40O31B
CplXOP5MmGXnZ5yTohFaE7d3NAf5orxjvWl+qUxbsywmd2wvWIRRA++LVVewK8KAvwMj2s8sHLzN
GPEnGnzqvtHkfVykBYCr+5WvwxbnYunvKa/vWJTIqLj49qqr1LNMx3qJJ4ysOOSEcGsqInDmdwWB
gg+LB3orDvcP6w7fiii/OIclghPgLFsra0Cq3JLBo2dYyYMylkCXz+kPrvwXSyjYzsxw3ponTZlK
+i1gcQGv0+Q9mPPLD6fbvI/oFY8SuC5pDpzUPk9K7kj0fjxAmkWwnK5hbpH3ZjrQbo5nHXstIYDO
u4FWCuFIgaSVvTwltl7FTOmRgIQ/BAX3PSXqz/vUzBM7vz56g+NOuodfng1RBX7bvy/MG6zv4Gol
mthz+ugAv+6TR5BHrn8AiCuZhz70fULZGXtv1WMg+h5/0+lXxTCFOQ5ZtVFeLGpa4fxx7nNj5DG1
Lweg9rkiQfr4uYRwlWqG5dz3tZxtJ6vWw3L9eoSCuEn+DrwkHUUM+VqIgimBc6SiS3bBLXWSoQ3C
x5CtRho/r1NDjz26HLowjCGPMxoC3Vmxjx36z0kccG8gej+y1aqRbsKfkFaGH209dkqmoKJu5mjC
CwvjMTbRZXpIpo7jH18HNsMZFolwh30wBRB/aoUNiR5YLTu+z0VC8b467lciE4AbJTYzGn9e8Thz
UN6FYrOFcCwYolTvCNodqvUVLUKMeyH4Ky396uvJuOFM0wM8V/BDE0bv6zNrqHr5zpgBPoAhSGi9
Y+fMq+Epyfb9G3POoc8dF2RDdBOZ9DjauOCNiGz+wsv8bslnCgQcKx5zeTt4eg/gWw5DJjCPJW3E
nMagMn3Vy+fIdTmwyeMBZyMZY3KfwhVHgSPE2b9xFfL/xZsxv74LHEb4M8b2Y8ns48oPjVl9PcPn
UzsrUEw+sy2PIWYLMJhrslrhXcD/5I3EheAf2pnDBjXsAXgi5PWe5ogv7cJ7ZunyuSnewKn5fsb0
jh3ED/CKI0m4WJY6P4xJEb+ZwUURP1aHbJV8G3ESVqb6cVpwlkPZ99LkltosJMhw4iUf/7KPA5zm
gFCe5kc4JpWC8JDbI6e/+WFFbE6z8RkfImhowLGUwBy+XXT/q3lL8o59HRtDx1+JDzY4o5IMFyOO
U3GHVQsnM+HqxfswjjyHpRA2OJrHwQxtH6wUBQMXLVidMSHg4Qjg/Tisl8RZTL+r88NS1tOYqPAJ
pf8sx4wUCst4pafmeYWuyL/qbRCH4iXyNahAtMgCddxwyFw5Sdw48DmuxeNUCRIWtUBtHAa7pzHl
/iJSzVtjhvIYEijKyoY78v3HBY3ddvZH/Oysu/x1+641tAgligQZE8Of1FkQpzHkbmSHFQRayD38
UzAYeH2/XoPHsnKeYW6e/c95xYqkjG3FeIfShk6ytK9Hi79jHkDtMvXzNTfI45chNRG27LNg+D1e
ZMXi51noGwvlibKdZ0jg+zGkfCQrCIU/PMR4/aftii9yXcASAwHfno+bc+odGFidNUQp96WQ3/q8
ij8FsxavOIVp8O99fR7khDUUH2RiW0hVZG4uM7uDkXIVhQ6rvI91nVGcZQgi3nfRTTE/fUGIAFhX
R1ZxLth3r0JQyRaWis2Yx1c891x5Sq/VsW/5yMQSY8GHCKmE4R+z9PCzUvns/BB8f3HveZw4U5Hl
dAF+KVvQERxnuaFoIIDJvDfCtz8mKO7EBng10dHwcVKz90ISQvXciOnF0XjuT0PmJMZIs2g+W6jk
cdjJkGLWgO+69DSpW80qw/t3TsJwk8yOT0hnXxQmTzvBKUPblPk47o21atzsc/5eabwCAyiay4e2
ygeVJacrYBOuxQ+8Yp/D/Pf6+1ryaL0GRAOTl2b2WFCDQ2Ix/5Gr7ccbYnDl9yiQCOkE587CXrMa
gSJ3iCXf0fN1YOJqdIMZoFv3nGjpFHz2dWRWRbCHuWLT4K6LajBBYc3Ty7OKJw01L+L8sXE+snq/
W/iMQhZ/dyQE3GaNjSO4Lmt1wb7scySBJ9mznr/dAus7kY29v1ESKThtlilGo1SDsJcMQkvFqIkN
gEvIZEgbn0p8Oz+LHoG2S6BU6jnP48wBopWhyWOFjvqColOdqReyEtZQWMcJ7qfzW7z02J4ZSon8
KOrei6C4Hs3b8vcJ60f4g359we3iH+BCVMbhPQmhmbIIzUUrgwgsaqexZhgDihYZSi1fFnIcNneV
sdvdJxsMPimDSDh9nmkwLlrfWmJPp8U+nF20iIfSLSlvR/v5PD2DqJD6iDExn7Q1TNO0acdryehf
1Kf91zjka9nVJIqCb/Q6dIiHwTKeOSy1cV1bb+Lrnq4YBaiTYnEaek9iD/MpGuX5GMsQYbwj4dFi
BxqJTrDF12QJUjx34yVJ59ZNa43LYPY8WtRanD70596dDl31UQxqiWADFVCsUYwi6YWKhS9PnPri
X2hkrfllSF+6GaXIvirvdvMi21Uu7ezH2E+EfUkNaatv9IODAO4mTXx5mPFY44fwNVGMmiX6DQa2
E3kOFGbOpNEYTOQo+QWZnaR+Fh5z3cX9aCnY1AOVED0FDHdGGk5PCnC9HyHGYtATbn3fGRkhtSqF
ADs3W2cbTZs1j+KHH/d9jEXYGit79VjeHfw8PLHj5pzoJXEDFU04JsSSufIH1CXUMMaDnltmr6Ql
Y9MXczj4JexfrJwe9k0lv0uFSSq0bExrt6EEEOl5nIUcswB7ATYUwGmwMfEdnC6yq081EZPVBQma
i09XKIhEMDb5aae+xrA2a5icPQEIVgET3cyG0Ftda0I7+RY5my7TTCiX4U74GajC40ZEJA016/sd
4/69qgyRrBwewxJewl8KUSlQeRAT5uQHmJBcE3yLYHsi3IIjb0FyZWTf1cY07BEPqvdclegVklSm
OxoRjh4Ub4oxdfqcwDGGHivOBFFPrMSWlxqt62B5tavgQWB9s8LXBmYY8wtQmVDW5lSI7LkvvBX3
n/PiO+Y2iIJJPlfsFIA8PNj8lyse+VOyNXKcF/wFBwaXixrMWj0zm9sDMRN82rvHExJmRg4Iff/a
IGr3xbALYySLOQOMIwycaQ1ocWPvnHlndKuc7rK3OlaGfwUHEEuUM6vlgGHLR4VFObaM5yuf6sVd
iC2Ih5ABEbbRRIMxP4OlWwFdIEcGWuaidQYkB0bz6jZO+Ja4Uq9iYyXMNCmfK7T4sb2gHuNIdXg2
+i1bhL5aDOzJnkPgZhb26R3lSIF2EtMhjGNq4krgD0CDzO0h5hEQeTuHpJaE2ubtVn077y96mSM3
3ImvrT/2w3jDjv9KHEk9QMTC8vXy1Z0MWY3lcjl5LkHgmGAL/jX0V54uapkU0xmcLpgyGsfTLoRm
TbUrqujC4fh7mld0u6VsuguKZhj3TLSn4vsLW7mjG5LclUbOg45ftTBh5LqhOmTAt5BssLcPyqgY
MzRrRYWNdyk23KQF9mDkJVv8iVBvcuyWuDa1stOThBSYMgtrlspcCSlq/DMkY6qNWVzuCHcMcYdE
84CPMQy7xCmJq95y+IVCdjXHOPQ9gf2/2xEFRIQRR/+KoA+K2FDO/ZfHr4VXMSKukbUKkARF/qRx
lKm2luAtDAKxkfIYqH5/RvcDbWzBroKFIW9I+W3AzUEUCyVuAYv2uaiFd9XdWXy2V55RPzki8AFs
khB+quEnQK0GGcHqN6b93ZxSDtoNp/0M83y3cTrJ6aUTxKoqFEzrFz1IqiuCikBpiIKQ0Pqz/meu
Hseov5r3VBpZ7IvqosfB03PqfSpfG5xm4slgNJMr50N/VM+03lrG1auFob2O6cA0NLGJdfxQk/07
dKm2qFl1UbaOkWAYK/Lgz/ppivzoYRwyTL5+CGikJYbBvyVesosGZKfnWrpb/8zDFMutf+ti8TWw
wMhM0nt02ZgwVlRWBSZICgyV5WTy3ugYTFjBP3mXZiwJoSUOgxM6OL0iRo2DQCfv0laFOBityQYu
MiQQWKiEEJJ7fEUzxHLBwD+uDqNBMFSWhXL6wWMz2VdECb6St2Q1+YB1LblceM7Nz6vVd8tQbg2M
fv3AS0c9DZkLByf09d8tTQmIol9TvOfXx3J1VmycfEgMGwYHzF9UFirErnIpOpeVZF41s3ba3Qt3
y732MKLW2v7m5PLIphGY3zCgjcX+0OrI6cuXnRFP6YJAS8CmlO0yqPYn9EUdNQexNliS6s7ptznB
AMQGk/ruhaRvaNi9XUZexLy3qzGEwovo4Uy+1PkYwiNxEqFB9RvvIw17Tj4OS4DamLMKpMTqL6X1
2z6m66EAFlpL5uMN3JZEpjrAutBR2Ju1NaJh8rJqe0CAd+Zp8y85Z1CSuqi9Q4a69PwEa8naWLjF
IOj2UGCk3Neb8LVlOkXrM2BYYl45fWelneL9Bl3Pb4ncHUW1lT8hofsP46OQWuKAH/Dos65jGyfe
NlQYx3jKSWjF6eV+ltOxvyDrwXTwiLkLje3iOCsRFlJnu2xPGZpo1zXw8ayWL76Qi4URiX5CDfeI
XhvQhMlwKfynyFtn4fYt9n5f7F1O3+w208FkijGHzaYG7Ot9znRsPk5NRPwxwgLvtGYxCoF/d/yL
uR17Fz5zI0EUPziiQhO+Wa4Qas8YzWHFqZna107htMFUYyLgXRfAEZT3lKG0n+Z5ylfhfCQu0XAU
vjG1goRv7Tq1uyuzAjymAOpgc14Jx1UpGV0QUDgiJqdAvgbWPc7IhpDIY+AkWIuvj1hdRZdHjBBZ
CynpovgnLYxZdKIC9JYP3e6Mpb03/lymCcLDo7L+astWTZw3cFibd5rRGN7Stl20GrNfsBX1cIHW
zYjyVSTsT/FRSt/mEoWrFcPJXVyWjzmlx25pLh+ml4TemPRw8FFrjWOrMEDBSWVS3ib7bAV+OE6M
/nYp3gvxpVHCKTt4zRaPEdxUqKDMwqU2PSxvkg+pUrcVHI1Mhqsgsp81YV6qGRGODex0vX+N4GET
JKXebDqZycseHP5+93A2JF/cJChlMGfkxIRNNm1mduM1M/fMXLbbm5IbJKOD0Fq3duvFskkUQm3M
bygCDTKUJnsGvdsHT4o4L6Ma94nxSV2z2MBTifUuMMEgTY+gPaBK4R2Lk4S813G/m8Gi4uSAqnTh
6oAS1zCMrNHT8XInuONevme9/uwyavBmY3ZhRKMbST8lVxejWfP2Xg+3t54BEMxmObLmZgAWyY9x
da2C7g+YuTdOE4PL97TWIMC/W7Q2vcvmXThvpn7mU9i+fnBtetkatmm2MIOdP65L1LfM20pr0wXo
X4m8Ly6iZsEdUA/HxR+t0WyuAMl9bDDpOVsQHDjVuAGTBh6Ov8RMYAsikqKBTlYUk0JuJ+jQI6Ge
OkBMo6QTvHDIkjAJKIIHRuhMpzTvq1U4bWGoUCDfZyhof5hKlj4AR8jsDD+Ot/PYve4GukU1X8Ss
DMptQcviUDJf2G0QyNfDI3HIduAgF4EjNe7OxVqawS5eDsqFHHNZ3utliVCxPNAVcNWb85whyqbW
wNuLv9LKEeLCcXw7Wu3GT+vyE0ceOYdDpMJJyLz1LPB8yVLe/EuWNrySq3g1nSoXPLHJj/qa73CA
UngNpxGmlQhcOm6BsjD3aex8Xy4k94fN2IiI0U0rsnuSAp8yKWx22yGeZsI37G7Sv2YAu/ftrG81
O/iNR5+8JtV936B8uZCr6bEeXrSMyaCxiZV3vbdpRjQp++DuBbwbKQ+FOdrD4tWMWnRsQuApT/EC
RSDCwVp5Hg8lK9NeR5U/2X8oDhiI/MXwFrPJHVjgbqPA7t4GCHxxTQyxbJ0bZNw5Fw1BN6Qr7DwY
Z5piHnChHZRNRuGlmYsM+nVF1wvHN45gptEDv0GM+pjDDZ0f0k3aq93XDoTTAxIJ9KUviCemrI33
Qat7Q8WS4L7CcD8BIv8Kmx/CH8HrNRhUJfNc//sU9oOZ1c9uod8m9gCGDkRi/ryR85t1S2e+3RfC
k4m9pArocKgi4yvkQ1EAAu+BisYm5glIAQWktcJh/f/S8AuwAO0H1g4CTipsbZnvAK81MdXFpVBD
OdnbP0bWjLic5d8MXA2vLtLKJnhBEWjFUmOYwnTViHcwbpjuGI1iQ6hlsxrN5iQDTRiD0Dljgm3c
nuyyUPWZ+RTucXG0obYvl0zwPLYsF3aByPiyv+AG2QxFR2IW7FW4mthIBgLvTnUKgZc8is9eY/Nf
bbgxrbHkVyIkYlGzIp43UmAtu1GwFh29yBGQVqPZrcfjyGnHhhGb6whe8JR41PmEptb8iyezSTQJ
eJrQzLtRRCs+/OM6bo/O9Xi59nwKSNmMdGfd88RKiJnFImTnT3Dai6QAmxRYhLjTOTMcfKE3t2bM
t4odoi4Nhl8KvhdwVjDeTML7laEOg0A3CT7hy3yu1GALrRZIkhBlYdR1nMIAe23MCJ2NyHPolsug
81pvfjdvt8SIGJLzYdan/3MeQChqgKF9hTM3eS63W0tABy9ua3fKpZYVkTkeh1JUT3hAjnhNkwAd
Pn3NDbAkY5vGBTFqxrclJwVHB8HmBjfucWWQpEfMXe8hvyJ2SeS5fFrFUxYXBnxYpKFhNdGoMN1D
skithbdYvrITQo0m9W7bE+N4aSO6/18wifkqiffwEKfM0ylbiT8s7Vvm3MznVKqM4Hs6cQyV0ev0
rS6/2tF6/qM3/Rb2m61PydYyiYr1nyrGMz1hZEYg4kcO4dzpxumx6DvpjF8iIY5dZsB0Tfxd7fWp
vZvz8TVHzx/njoa9wLgvhcfd65R4THZeKAExfX+fhgVbhRxGgQQOiBhZJtHaHRVuPhskocZ5IdmD
oGQJ4yqFA6STLOJL7derV20E0OEx93FADCmuX0a6GrhbFmFrvZgI3xdfO/+4/dh9DlECGSpfC31b
RpTYZQha04si2Gwll2DDok9zigHeZviLqEgo2tMZOnec2LnhI5Y6jgIShCq/xIKlhXGixO4Iloeu
cYlqT3qfpec4a4K6Cd7q/jgg/di4c+5Y/JukagQwZTSi1hgKxhXPqzYuNFwjaDiwQmMzpkVA4PBE
FDbi8lNODxv2XOVjRNWeiME9jJutPv3qpdnp52NK47XSlPmLOSE+a1hZfd8vIuSWdbpQj8vjc4ph
/tEIRpuoFLE32sPaklgJ+PVr6FQnMVquNyYcb4RZ7/fkqZ95pVJF9Ynrvy19GnP/MGz1sRy473bN
/O2HN0xi6yCYmLC0nQOnLMe7QCFuLzFMsZ/gZWDbqd9Bxp6jSXrvVGUvUeH3GdBzjSK4KqqZMOkw
Potl1Tq3IsNPZ9Oe55lh7UoO79FYRLieNR1oH19Jzgw8Waix2GQgk60I+Mb/CM2jOUrC0+hnk3hA
DDhdhg7l6n1WpRlZm6Qf9sKeU9U+2/XR+G0kJiHc8Iy85xpXuW6ZYR5cOUM2TlRnb4STZs94sirK
a+4sQR+/mS3pNpUfHY/OSWzUGN6MJgyyOx59anwzCJKA2ur7dKS7TZYxzhaFyZm15HvOfyStS+AK
NJT4EfQI18P6FzCvc5LvuKkBAwx4RuQ+qEG3GYFOIcafttkScO4BoMLAGn1F56EzHFrITO6jBWqk
njv4jOVihVH9XlnAXiKWQ5ur3+BoviD/J1iAKVSCzhB9Kb5BvAfHhuvIoEUYT5hE5lojYVCUvSd4
OBBuw5DZKEYe1GdmQXANvUQ1EBBj8gNaCo8X1xFzxNX6QK1BHwz2QIM5gaUIE/a1ur+Q2WETRIVO
eUIkgEFpNO9rxoVSzPqPpPNqUlVZw/AvssoAgrdkEBPqoN5QRoIJCQL++v302nXOqbPSjA5C99dv
hKrlBqpvvBJ2G9yJn1OpWAU7UG+zYoLerkFhnxa9BjcO21MFKGZgMKVRe2Ee7g4IllHRqK6XmdHS
8bn+601VLq+TvC3ZfSrcDn2U9u6PyFsWONQUBtQJELxl6sC3mPVY61mLv9tts2CJXU02N+e9LMSI
4jmruNRXPcPTTX+4eWihT58ox70Mma+GfoxyQu/tkyGFokerd9DoR8iuAIGiALTUDWipODTPlMUM
ZGQDWISIBCcqwUBLl5BGRPpwLTYgOHGTC3Mv0SJDqmg41hc4l6Go3Of1CtMACwY/k1lucFYkL0Sa
boy1FFjsnthEux62n/W2R2Cv5pCIRpDHs+f3uxmeGJItbHhrPJcOsX49a7x+aT4tigV7ttxfxBjR
tORtjtQpFYyENhL/eOFZue+2P8xI+LAn7he5Isq5p97Ftkph5Q+aUleTw4SEeX0wJJ6WYznpr6DJ
2khkG//m8EPKvv3t+wj1SB2ceG2wnCjY/ZhF/FayClYwlq5kPP3ENs8eZiXWK4omsQqgDey0/Yeb
CwhkN//+fanH0Ol41HqKwItQHroRqjiRBraM8fU1BO7+EmvEqxK98K7sM/qlJMzDK+tt8TaWBPlw
OuQUoZ+/owPeF7QRp/SaQspFEIoccntQYjKJpMY1E+kPVgC/PwoIhNSk96Y28HRgIy8M3yfEEOsE
QSpgNKnEc6F5zBnpXuA2E9b7nnn8bNJ8gTsSJ0+cQmudIIETECV1u+tuWN1qG7CVHZLisMQ+lT+t
YT7jWIwZhIRaSxxjKCLXcsreMmfXH9jDn6toDTeYy+F60cPUYEDMDmWy6xEfENPHdGnU7ynGpzNn
hBo0uviCPArVRt8dEruI42pNrTsC+T/SBF5Cr5aDR0PecrxnkNY2s50IGcfVL4GIWz8/+ov+eF63
EOitRhRfpm4QBsAqDlSgoGL9m1oDzTKm7QIdSWLfpIgz3hRdEOsT0TA7yZvNFk/wbkFzym/jvaX8
SkSdz4a2rP2NNpfnCcHzkqFnul6v6vAyDnDY+tEVN8gBpkXtANj/oRFoCnByffSZRM0cVcASV2tk
EHmWHkAuYbV6ELqZtmTsJJ9TzpxHSTuMlzMZYCHV4syXFh1nOv0x3sVsSMxjZTCoj3aaq0ibcEXd
vQeFUDI7odmXzLfqykhasNSWOyxbBUNe/NRrgyTo/QDnG/GdpJ3hiLt7CslVhTUECppAVSd9tyt3
eQ3yYw7P/EXRHZTST6VLXZojmSuDl/XajnMMWU7rfYaMuH1i0CTIiMFKlRjLKfJbtO3QyNmAhwgp
88H+TQTnZBn2B4YyQLhxbZr1PfLGb3IRcB9Db8b4N+iDvKKRF+gnbVbSKRqRXWTkEx7GStotWV5i
xeQiqZU+OXJeIqh7nwB3ceYlMiEaO1i49Otr5PJQQO8A02yE4LFecTDWXTt3QnIqiQ0isknvC0iY
J3GKRxsP/bin/SK9/zXHNVgqJCh8RT6lhZ0yex3iVMrM64t/0LdALK/5CUEloNKmJkTRucrz4eUc
vFHGCdnL9XpW9BDoLyQs7czTHmKUwV1FMMD2Gs8meuUNF8vIItyBmBQ9uMa+0Pf4v46osgrsZ4nQ
k0RJXu7zdbIuiCij3f+SEEmuI3EUYMDWlbdpA+AB90M+QtAmL3didsvc+XoFIeFmv/QyjuCdK9Mp
VAS/avsc+HFEVNkkwu70CEjJiZtVLw9fIR98MUEGabD1jI1u7Bc9btrvpsXhPkzu2hXx3/KLcHO4
bhrQyU9myyCCKBc5PhtK4xdI1NA9sJ73tnCO+MqOqPA6Z3WDvlxFAejJGlyEJRvsC9zzaUsctfS6
3g+/jvLYjet9+wIfm0ZCYgbfsykbt33OMMRj57NgxOB9oJiUr7UhUvmgytZh8fEA24THLXrpOQE5
2PaSx4pMTewWSh4qfcBhKFPfNCsdhI10MJshsD3D/1ZGbzNCG9EAqd0wajYC4HjYju4t5YMNyA6l
KA2snnlVyXa5JMVayJaa1R07CTI2rZxtJJSLcQy6OJnyNuJDEBmQJxUUxVM2Prj8UguTEo+1ZCRA
JX2da/XCxEHADraDrxBSaC4rUqVanWJ+Yg8qviJ1l5LEzOR1RnS0iRVLlcj+XFTcc4M2GP3YX+UD
DHMgpJzQbV+oC20BNUYZAcgYMpqSBz2/ASsnf6RbkC2LXhl38owQ4lKbtzYE83emm7UP37QnW2kr
9hHyMf0QK4tGyvN+OzJ1sELnklfG5bbqOxwmVfYTb1u8DADHaBfXHr3vYLZfbc/2EcXgLDxTqeP1
GW9iazhymXhu6ATFDLuKCWozpMGpIz6fOVPzvnO+jfrW8LLOHvNI61j+fzGR1GcIozEuHioYbQJO
utiSMAkVeoYYrxUcY2N+VeAn4yU5+H/A81ET23jf4GwmbCMfjmhMj2QmTCKUijD0LrGHFHjpzRZ9
iGgWeeoIQs4+GUB0JEA7K6AQWYqRlc8VhcnpSwLOQaQAfjREsmlrzJgAycRdxhQSKsasPQNf7f7w
9KKFbSnvigmAv//hpy4dwMbYxoxMmQox5KzfBDBoXaLvXkOjBWAh72WiatQY/zRGUxhEAJ3C+Q0M
yNXD4sXYyuEKrllQvpuZ8diBOYD5ofpCyYFs4VZcH9dbrmeeHk238IcAC+t0cUPUb8zYJw/vyjr0
ANVbuJ+uXUmPkbYp1vhTY30ku+n9ssB3w95QEQREdBWu0vpl/sPtxcMULYOlbGZ3+AUZuTUcnp6p
1ptxm1g176nb49oZkiIbkZJhYldns+hdz/7woYefnaJPJG9ceL/UXfaOnUzN78etev6o7y3ddCVU
OXSSXyiatpvJjJlTRfqPZeOjaUH/sgybncTNzTYAtujL+LfBArgfc40HgML5TzP1O+tOmplG68BT
gOR1ZvIY8JkhOEephp9iCeeHPF07DL3ZQp66wWge+CFmSlXoKkF2bNN7eevmdPsMzFVsrH/bLWnC
Fz1J9f1HOfHkyLtuMptXZozpm+ybTvuox1/m5E9b7ttlN//+3LKZjuRpUQatHvUOCbkLdykAS8kG
q17fSzBrfY3PgKYns0rBEivqXnMWm3iifXqYb1hbiupa03mP+qG/leHJaj5yzLSrH3k6Ci1kBFXz
mUNHRjpxNqwC119QnsXQjRYrMa4WEsix7jJ6s1ku/i1Jm033nfXfFtoFvAGFbLMqIock0ppvRQBL
KxJMeWLgQgTJ8bZHYSDUVd5AFAyQIyy4dRZeoQNESmhYQlwmNI8YLAVV/0+4U2kEnnDJ4eTfOtQ/
qjNhEBKLnu2SI/a/FKydWu79ikU3M4RYE/UFDpl2usC/B91M2LFME9WyzKad8DpwZz3eDtwralE8
18/tRm1EXYDL8n+gwSP34pjXEnKI9vTReaeDad3MRIXpaNqHovVcmhAYBdew+Jj4Mos/jE13A1fE
5sjPKhRImdAiTnm4iszqZvD2xHjlX+9A7KcRAZQwowkSmaHKSXFeMSIGk8RCBQU2m817nLPGo7Ub
MGW6aPq47HA8aEhaZoDYQ8P/c2CyETK88OtaDKKs/aw2Q+JL7AaNK1+Dcw+VJocavHn85Zy5mXl4
3Om7OJho9yBGKE+mwUvFxk8ZFsdhJm1yB2ry9wofIQsZx2JOHF7ykgeMw6tdZnNY46dInOZmQa/S
cwI3cp82QVJm78k74a0MpfmHHQl3qxHTr0fixUIRNUmUD20iIxiLoxgxd4trCj+mPsVcgA84xc50
hcET9xw0/JCRQ/GR30xirf+AfaMQhuuEqjbaC5CX2+pAnHm2SFg1UAQXcGXSXMHs+TpOYsCADyba
eZ/T9iASb5c9LpFtdf/U/928QMLAr8gHvqx+LET0aYoX5u/SKwjT/NoLAq6gsBdAcN+RrRvi/ovZ
EtglU03I7lRCsalgGhicQxpyo2miM97mU8QokGWq9ZFqC2YE8/6SXSKeNsQ9ax1aP2780wad6OzQ
xvZI7KcD6iatE8lh3CPLQ0cjrbb7CQHRDy46bg0IFwQ+mHiYEFTjLOaecme/oMpl3mYs1jRxl0St
Jy7QEijchFxgODpUD60/0j8Pa1y4EOP4F+8D/iL766xo8WZghiWnpfSxTuWA2NrGyGm4jAkzxVc0
Ofx0ZlYSQgnTQX8eUG5uKJE5VNxW37Po+wIRLF4s4O5guAI8nH+PhDxzwPM5/ka8KAWReG+Ovacp
dRYGppc2Z1H90Q/KcXQ5hENyefJoxrCE6EZjNQUnw8NkRWO3Pos2dzI6sTSIHoZibD1HjAM5anTg
7xoKTR/c5r60q/4w/tkcGQQtIGEoWP5etpQGEdkj7Pk+VrLBqsrCtCOiVZ8A9pAYJTQ5fe6HnqnM
E9o8+qOltCR4GKMrJcFnxnv+C0yh79Vdenk8HDgLsuQsuNeTAKVh3hLnCI+/VsmwAM/eVxy/96Cy
P80rPB2PA3m5znrrDcZg+ivFuK1px5Cfxv5x3IO3zJoPVTb/Uv4/EKL8rGQE2poO5MK5qbPQ20Wh
T6MNUB+KkhviHGYRAZcYqCMmKwkhBVlJIPjj87gw9hrnBjSXjP7sWK/FpF2UY+eX6+G3sO4jPfTp
69FevMoNc8Vc0ALNuRn80Swg2xRVPhjGPoT+6r0ZqcWc1gDS87sXUnKP70Fvzj24bdCTNQ4svxSd
m7b/K4Jei0xX98W32AsVZDtXpyQXHSrd+5n7dMPbtc5IYIYc0wpxwqEoB+eA2rY0ZAblrri1ejw0
3j7KJ+zkRqiueQPoMgEqxiCqc/91C/nCjrslHHNGJtWJwSYya2vUOcltCC9IpAT4RmnI9o+iA6D5
/DYk2IQW2EYD6Ji8/iYPIs1PilAQkmfXMHQkJ9l83i0yHboTB6vUGnxYxVrMF1tujKYnDgwifrt+
WaNZaYU6W7qYVYe7UDlgJePwpS0njD1a+GYAnj/MIz+/YodfuMK/X2EN7ExMfOaeu8ZLzELX90ng
+wNmhwq0hRcgocEhQP4YI8RB56EeB0SQcJYZirySL3oTnG5LnmPT073VVDag7QUD2ExJUI4NvYAC
32uhsuUwx7eec5rbh6beOGsIQ2648fx+Ihg26B/6du39RTq8RHHwHg7Czl+wHC4+Z1EqYWqIVf9y
jrmKNnUK25sj2NB4TWeVjtBYtuhMJ8uI+I+H/uc4JaQzNz8UF+7Q5WM2cYEiOGy9dQ9JCo9rZ4VP
wt8WvqevhmwJVMPr5ZRBna+yUO8cIQ3+9gALPIr+0zV1r4DqL+yjyY14QOXDFVXX+x8CVG9VT1ND
uILmYXXbz52bsrlgL5+l1qV0lOXK8apZAi95uwwDnjRombc7h/jUnb92KYPPMcwaBTWufyM+AOaw
6QqtAB5u7bmsjtURZvJbWh8XOdym78cXft+BCxnK0+DTJ68VKFLzl6BjNB1yM+7n+ZzEFwVxgRGe
z6Oncx7YmnvCohEE5yWLhQmPj/Labz0WIx2i9bG9dVPyGKfG6u0YgNjwb1AFo5ltHnXnNpwY5Wm1
nh9hw5ax/8X1bdhwswvzyEnxVoc3b66bS54GI8hPYsfk703NXK/rE7mN9upD5ADaWahzswcV5pkg
LgjaSlrDFF28BkRiLoZ6NBmoehNtO3/Mfb9bcO2lhTl3dM6kOJuMtQ5diM4BRQOqja3y0fT53H/6
vnmEeeEz57J2fByY0LwVWYj6ZQhp9tDXT4N1Bafq8L1Px0EkcUwzkXqw2/y8esISSlGJSevAnrxA
uG/0eIANEEKIqAIEOez4wZKZO8RQ/OVLpHVCpwmju7pB4ToZEW8oEatrI2jb8CILAeBmc33OkAtf
PXVYVOd8SBW7B0OqhwwPpUuroQm/ogU3grqnBYqOnrlZzGkS02ggYp2UdYUObKH6C1wIfd9ytezp
chZh/jbCMcXUGoAXa9p9Y3oFx/mMJ8JMNzpqlN9aXvdYLE3iZ3KNO/HmIEtDmwWRFPr4e1kUEM9u
eC67CyIn20SbIG+muvdxt44D9pcbEQCUOVhz1fU91USITHJNv/BRcphd/UmwHy4Scp5UVnlQI4+m
nq0zMd6nJ/JWdAF9x+uMo7d1fmM+0wrWVuNsTT/Rw0T6nzian4W++TV1sAhvnemrJkTvU8Od5Dar
CJ+QunhpfLLb9XNBUjTn5BRWRjN12x5fgu5SW6GqzXmYGs3bmjzUE5tGKZ1b+KEXL3TWEzhoGnog
pI6euV+2K772uNadhy27iNxNdQJdkX7sWgEexXqvT0t6sABygbvPu9cGie+Yw+q4EOpumfKfNZ8m
ZDM073D6bKzvNjUq+8bDjgQOhILK5DIR0h2YOU3wsmNIXH415P+eCHr+nf2jPsfWcloqaEWyLYZ+
Wb+9tsjdTY6ChI/TZfmcLjPkNBbb25woyD5eOqIW4fdlZvKN8rKPRPRAQAUf2YSFVfrO5KZ89Nf8
vnwM7cHvMEH/bUCZClbuNZAgv+CFG3/0nqYF0eSLUXWSiXsTKveBCY82udEhhZ4QsF5im+4b8T69
VHUAjyk32/Z9K4tNzsmcUb9/30oIqnk4fAjVoQX3WfTdOymQBJGTC+VVf0wh9FBrWzg0CB6kOaDH
kHe6HGEvrGNMs24LnkYU8SYRtBVaAjW4V3Ck3hNHHR9NemINRQn00g1WhGj+rzS6kezEBtZt9NU7
pzy1ZhcR6xhrMgYHzbZlez+XeBbzh4FuOuM03N5XxFYsVV8Git9HuL4F3cLBCMtwPFuyZ0sUAR4B
WdmGu4t9Z4njmiveUWIT0xw1WOseq9DXNImqn5v1DplVCjZjoT6+k8QJzUFoSonChKQ0mc5CtPDA
qazVz+U8WpgsLneXnfJpFOShzIfYWI7hBMCnYcJld+3mE0wCNaNVGBfioYZ8SiGIFUNjkEU9lyDL
WAzJZXscqs9fRzg5WS37x2hf5vu44APmzvgeGf8wr+OJhC62kdwO8OFTmFj252oPPJlI60VXutWx
Zzf8+MQUDYj71Dt/qDrRiEd3nHJ7kbTxMuZ3rLsfTKUA1CpZHRtoj0Hl88aZmRNbhn3bRCg23oKw
f3cEM2l75e6MdzBnkPrjAJZL0N3BxHuzVKWc5t1KmcpvDJFw8VQZum9fXYBxfZixNF0Ig/kQ+xYU
KNNd3IV99cR4MaTuB3D0R7j96TWY1S+ynO15uYTa4gq0ZlcT37VRJyScaMPk+ILJH72hhodjPV12
8E/izv7svde8J2vIUEbvK5R7ND4/lN14lz2cgohDisX4uXvj6VzhJCSIamInRz7v7C7donN7ZJri
V/lonyBmYICFuJdpEuc3Kurdz2WSkxtj1BI008Op8mXJr17R3CeEyJwfmaxAagpUDLDVIxox6f2h
WeYNNZyLlMQBNkGdt0KiU+XzcxCJxe5iNn4+Zk21H0cmEDFoqiPOj0ynjPVQwQSXoA3NXzbahhGH
CVQB96eexTs0i32+a2f5IXwWdZTM9kCIeIXtUUMr0WeoRaUZExhJdDInK17wsfbjNPD3MHRRQcNa
9jJrcPbReDrsrI5gPxGCVJrMO32rz9sukAzQoXpDg6E/+i4fDxtp9tPtQrakka7Y3JI8CcgGyFst
HdavXok1gX91jxaFwmlo1GnRubcikY7lxlfuYS+e5X++kEUiokrmNSL/NMAIxohl4vhF/aMYlTkY
T5+xHTbGeKI9iHp1+fFMPrsf2Y/8I63mnT6sbxXw9ck8bLkQz2ghM75xLHxTx1Tiqz8Xd+eLwM5A
dzzKSFUmEMItEDcXeEUoQIlmBBD3d/A//BsfUGeDjuQNMVo4g8bgIU9JoOWH41dNNOuXu1R1s+GK
bhWJGMDP/fAYT8HVKhM8u7Zf8HLi4yLUdpmQqymz4SIM86l/4wmn06HlADUSxbycdzj2KpSQbGKw
e8wxkDGT2R7wfkynx5QI5HtnNTVf7r9e05LDco2i2ozloEepxYLNmfet2gW6gTgJ9nwJEbkUKJP/
OByyoMmrODE/nUUM4SfzOaR1sF9ckY7bAYA284cVG/Y95LzKzzosdw09xOSkAU4ELyazjqpvcnfC
SekLDg5ebYKL52/A643aQ/uaZjEPHANeRmltfAy/NwYTYHQqN1lY4llFlJ/R/qhC85mgoGLKITrQ
aYEgGGED/VpNNTt/wDqBLG5v7sPxDlWltV5PkDC8ndGaNxbLphwIa5NeQZZna2W46F9GFHZId6t9
2ncaKSYe+m9F2tWlB9WNGxGqkdzd0vs15MEbCQE+HRHz4ciGsWvOFQk5dKwV1qRzQCf7LQghugse
YHOCB59YT8kiT4k/4YTaESPwFe8VDLRHXi4y3YJ4LR0TIlbGeuB3scFgU96t95l4W3aW3sPmD5LM
6RbPUVAO57+h22/s8chA6NbsU/xhjf7DPsPn5AxfmGSpytFp3CMTS0qnTWVAj8Fx4GT4kZUJFAZX
k9nRdwWBPYA1roQi/HGCI323NiPkuOdOCPVfkqWFR/BfpmPlRDL82CixmE/ja4zn4BvgviHjbZGt
YnqHIj0mVyu17jzWLosy9ROt3Y60ESXbe2WTWvU0mxWNPsJco/32cdjZg+V43g+S/NCw7DHHsr9H
0y7SH7MOxRvHoXUOdsbjs/sGo2vLPBMgyk75hqmQEpNBo1yrQzVTcSFOjGTWZ5sljnivLAEbZndN
WcgbdVtSPiev07AbG4qP4C0+0TTPQYGDSB9DoTm2OHBp/rbTbrKxihm5gJON5/TjENxgrNaxOJCK
LtDdIjUV62XBWZK9E10AHvuIRv8yOz7dTyhW5E3FT9qseAb4QXu0dVFX3z90RBtzhu1jbxwe+kFh
VGdIWav2CKiZZj3wNaulqnX9u3QBEujN6JJnZrP67hNf2RDdQBOf2buoLWrgOzrMU/VmZuOz1qt9
8dAVlN9WcyMLXgF16i+bW0UOiOImm/ufNBu5JSjcMLHeiOpxeo+cdFHMpvkVsV5FBeX2vUyXNWjJ
yIYa7+8+mxqJJUdZqVwyoCNLfiMFRcEjWa1I4LUkpg2PUBvCIPq3zx8JttRurMn5c+Jb7U1SLtyY
wgZ02BA41b7nNtiH1900s59TRchxBlbrc2TW7z+7AalF7EXUIojET3j5ahu8fBpP3/MSUn5O4v/s
RyxjShIDygkRX8F9NcFLS/QgSDcRuEuFfMcBA+yUXUXpkbfE2/7uyF9AWVZgWut+GnHRAIXRJRu5
BSjvZJ5iaN8niw1gfGPVxAKnKhC+cn4xCl4Q/1K5xBxeDvSC8VjV+M6I0cLYWA32T4rl7GhOPM0B
0Ku5UJc8LlECbVPXhvpKQuwlnZ1RnxI80zn0wwh/lcjMg/kn9szklbDTQG+9rHtPUznO3H5/mfOb
PQ73dJ8dcjGrZqvxidO0dycmXyPxMiGIS+v8icxgI686i0WG4PdhxpGDejaMEOhWiN2PNjI12WWG
oQnbFJKjZB4vCa0LFD60IfstekW2w8c8mXNgHS+UmZr6w3W3YJGBs4YRz0mBdFTC8Lher57+mZG8
Hg6EkiKgAOivt4s8eG6W3VUtksx4NJtVnpvDS38xFvGZ05H3w0bJwCakQ8wR2HvE+fD1V7F7AZSI
ntSUA7mwdRH1iZCU8HMgMsSmCnnh0roiF1j7rcodyBsVE86EYwxsbsjRGX6CzZkYZGxzsRkoWAA/
V/oEjHSmBPKccYNjD2BAtx9vJMrM8P1sKDqb1Rb7H4cfqtBrY44uR5jFWTwkq/NHfz90mS1mXf5I
C5AA4YdRvWI5QMxEqoL2DgiCMrhTrhIDeDYHIkSfyX+gbMEgE8u+MkiZZxWmYLgU1fA4nHxB1eBV
4b2PDfLa3PuWjtJpy59CZE8l47ljX9mxx3Ayn5hpZsZ+aaELMytaRzaPcMx5E+eFQZCm1Z052jhc
FaBJ6RLbgyezkAjrki6qjzFLWxxU+1Bq7pKIxJF3d8MzL7+la/V7ilhVp2PWdXQbhElsIDE3SM8k
ajHgKH6OQjtzpd9XAmtPZ69QAa9kTPGlDXHZqDek9YvUrYLuPGEVXEaOYlLBQNIADW5Eb8KW3ckz
SAlsQDuR0xKNLvBOOQnxhfDGOa4intWQtiDvQ+hEqREDPVnvGEaF5Y/AC1ZUEdbxPb1nwm4kKqJj
MzJ6c0GI8W2mb6ioess3cURSlwCEIoegBLouMJXyDzh/2cE5CBad6eIyJeZr4Az+UU2CM2LZ00+n
dqNYSINYBESigEjo2vXtXWv9idQkOKMYwph4G71a1IfPKtmBu6M39elP1X+bgV9tiL8Bzd/AYx1+
1Gu3xs86JIQ8QZLAYk0jI75KS6IgTuI2LMm2squpyiUi8IX03T4qR0cSiZIEE34dmeXJweCLubmH
5ZEnGDehgT8dYxT0BpXbOtWuXNyZECjwr0k5oN9UvHUyJUzYIp3GRsgS3gr3PiMMSQi9+WOB8w7a
TdiMv9bBQrI2Mn7G0GuEZRfWBTKfNFArpU4QcyiaBJnYigw1G8yxE3NF79f2xOXCe4phlBleO70o
ARG/FcQg4Q3ZgsCMGbgTCScPPlpReojWjOJ2bia8ySWlD7wSRkihJ8H7i47Cdq3DjlvtxI9mklkp
6ZZw/4K/Q55xaMaSBZ+X4x+siJ6AlDKD6+mEc8wmDAR+hxgZ7i8i1MjzsSI7WSKE0cXl+ngDfvJ6
Sxgj6SE8ocLmLJzIogF5gKtMsbDB+i9aUmtTVEvzyesoD75s5Ad+IGriXG7EhbtsrDNIpA4iTs2T
dO221K+KronXUmEbUbS/VQeMQ7Kg1mLsH3N9/wCHFW0x/oudAw2HxicgyETbjU20EVwA+nSCiZYs
JaScrMx3szsOfKI2Sf9idDeG/HHATaBdhUMSUI45wmIKw0gk/sH/7de88hAN820L3oEc13gKuUTi
Ur3O+0AJ/K8Qk6eWFUasUnDIy6uobof0BHkChUAHwZXl5zSf5ontFOq1x4/BjW3wY5f8h3gID1Gt
pnDHMdCsByFeEvHAEuVDpI9icQBa98zi9NWWvuxxkoKS5hnjRc0tYlaxdG2hskcGOTUe9VWEoGw+
WJmF6JrE68gKBHsIeMzKSVEdo/UW4hZ3s7jPuXUX3MX/XwaVhwOv5W6snVv+jtgWxgCT4m0bVJRw
JwqlWM2p/SbVTjzy4h4k+pCmZwlPMtmp9pdv6sHCmy9uP9kioR+XsvAps+SNuKYn8ZyIJ+vn1FwX
jvqArpSMmMSgD4IrUlekU9Iav6MuEVo3sGAYxRKOYoAhkK4MszD63oz7XOQfuMo8HHj2IyxChBIj
9ttzIHTJhP6DJiH94NWs69iltTeod2x+KCw2JSppCHJC9CSI2txmKO+T1vW95IzOJep/YTXOv3/S
HhNWw5TyhMMK+18HejidVeUUzyPKEJhniS+T7T5/XkgLtkEcZPaYvvSHnjwhFtrgnKCuaEDYhLA3
7h2eeLYHfv5z0QXSjsMpBIlqpCz6yrFQ1hWpxFyRlkiH5eSYYhEtIXTCXNVDzjRmmAPYZgIqvsti
M/aziNUNbZ9mi+AQYBR7HVNBRymo9oaXGswmsGGkXnwsslhD561a2RU8ff1r9RrVxiEhOQSVTYyM
+rYavwHy8xngfm+DHiOdgjJ/Gxt3zRli2Z/444lxAXgn/XuVbX9geOaIl9wnaBJAP52eT+pF8IA2
SRfrzHtaknMfn9BuS6AP9OLOJwhfEXqzc/QXgGjfp/n03xNtSTJxQoqxnicL9XItaT2mMjtETRGv
AsYMCPeUiVtj1sjOlsJ21dikNROuJGKeEFtwb2zdxXeJOY6HMkbMYfCXFt2rdxY4Vpu7tlCPM/y1
5LVxHyU89qIaneqf+YLGLIBctu7PqkaH93QOVEUhUSoPJ64ASwSe6j4Ax4yUJ+T7HCIybt8Erd4K
CrBotPw8XDUDDxEtreQcTkx5CJXN0URCkcHG1RqkpwA+W5db/7Ruqn9DZczqCIpc8JCit91PlohY
Sv2G8umv1mdUdiWs6DLSgxYYWvwAJ/pChcAJMQOSfwIdyCFHtS4CqA6Me06Fu/HLkj5prBiU1M33
i89hI1YJTJC9OSsT8UIRyV8w35GBugYJVrqiVtaur0hNnofFdy0GuhoLjo4o1DpthI0cWp89Sd0H
pFBUmlWvJtZQhBWjCZyqV4KsiPVQKdJkh4kTT0QFsfKwnLEbC349pbmTWmd2zLeITE2vPDIsPMjq
MRlPwNQrXRKyNuK9WdO5Xzwhdim3ucgfR4fNUQRRDNulcQdXY8boGnQQNIazUVsnfvXziC4T0VIi
JGnzgJ9Go8OniKX0RNYSc81Aawi75zPnw/4OjZH1ZEtEW9miT/vk7EUi+qG6RN6E05TwVXwtyNgI
rVt8zFOcAKWJudT/HMkcseMpWhfczdf6MJlWy/wST5XEbO40I4rdhK2mcgpxE/5AVjvjMTKJWBhp
IqHEqrgnX4RWp1aLIUUXAiMvWXNp7oTAWL9wQJAW8V71IaaF4K6fmrtRbv9NKMRL2TgeUXYXU1Qi
ARc4s8jYCpnvCUBh+k94BloHWough5QvipaD6elpgsF7QxY8fno+BNTdxY/ABPwiVr5s16XOLs+z
0wM3J3VMvBRkuSDGfg46chyMNUMk6XYL5ESkVxAKgd0xw/bIELGgeVlIiV7cnkqlMaPkCRkMppgS
tiLLa9zRGcwugQaG/C4mKj6IQP0jBJ/HZ5UZ0f7DX38Y+JS+mLrsB4Jckfhsf2ap6P4YnVDxh3jP
swXZ3dDpaJOoJr7ShnhGZnqOHFYPP4Wwy3xA0/yHWgQ07DqWzoB56gLNArWGGLGJCqiIYviLFknQ
GK/5UDbjbtrWQY1RahyMOYDBD8Bok1rrJcPVHi5x8lh/h+g5STigNGgLtC/RkikBae6lMyKFD2ge
8u6fq+bkIhBYKZ97AGnEBKk6jXR9t38GksvBKTsLxNKEvc1lq2UAhIOnE/k1BUf8ef3CUXtWJw6R
FWKu4e0jnav7Oh9sWlSO+euSTMJvvVVoo9v0iuBOY9pTPb4yBySr661+NH2BMU9GdtlzpWpWcFql
lf29lfrUiskTWqWLL/t+z06/q4gUtu1IYZMMlYCOChkd4ddFha7wT5T6Vn/NJqOD2lCX7CmRjjBh
MPbgDL7Tfu8q9aio0GTsTaixg++JkZ//IUyiArLlrnxePwkzLLI61mSWHPywxM1ZGRl6VcEH/bAa
7huC+sS0yLqx6ugSO1Q9ncRznmzErvUDpayednq1bi8svCZU/ZBhFrCDLqTh3wOIU2+t3avyKuNR
67uMWZHp+GsgJba/eMJHLCiv2ebJGlEKwfj9OtyXg+kHQRepJCL8nCIIcYp9pzYyxpDgh3iDCW8H
ixBf8JOliIjeG2x9agQL87i77Q1Mm+PL+4oZoeT54ciOwLaD8e92SqffM/9b5wbpXBSwaPHbqkD1
91eFzAh9jJsHLyeDToLryqIFIiXqUkfLzpmV0c4ICgdxCc+XUNZovRW859bLSTHYXjCZDd7+Ctuo
d8SBH8Q1RsWyFL3HrZ4cATdpngtbU9Wi3R5JDKIpO1MFH0Uo/I1gmFveYeiy+rHJKGm//TDF0gBA
75O/M9befkGeNtuU8Vb5LZ4eUMMFARvpZ1UNVqWBbAkLkOo/Ttd0Sxnz98Q4pmoBQW/aOQSbhq2B
EYQ51DJ8w7MxSuCPtu5P11t16s07fw/cAF486PTSQM+0HPsTfdizC1rhbfBkwKs1FN/TeQ9Q6fwx
KHmVaQMiI5u5A5uYg/mHzJAwv4Um2fbPxBRl59p/NJ3XcuJaFoafSFUoIXGrHJDI8YbC2EgiiCQQ
8PTzrT4147FPt9smSHuvvcIfpEGhgixqr85Q/QDhF8aPGr7pYPDWTFxe3K3uw8Z3DwSQ0wjrIowI
eLzAIBNADsf54PVQhoeoJB0zplc04WmTWRomlb5C8pMbFe7F9BN4bR7D0ctxVvGjILc3y/MG69dx
DSDM6dpR23/7m8Osi9WdgXAj5LIp1E9E7vgCBWh51DxjqXHpjXlt0gT/CiSOgcSVhOQJsszg32kO
YqXiXfkHmBLcRY3mXr/HOlzR4rfvo2sn0hh74Yxboj0n0ywIp5WnNKw3rCpHrMjrttubgQI7qNl5
SmzDh4sx7cvE++oKdqGrQ/KlubMZtMQBHeqtg3GBHh622rIus7cyVPcwZ12BTzXh8+bvNhhqQKai
q2wV/FqphQjgoMefm5bHtAmuzJV9cfZC8DS1z5j4wwCF0Qwv3pwxo4dy0FeyNw0f7hBcs8hcP+5e
stqWXN1D39QS+7G0B6ctfNPQCBCPSTf+RY+/sJ10KqAb2sCj5jIsBAOj3gPmOoyMimHBmNTtM7PR
v6T2Mto6KT7jHrvwmZycH/59z6+wBnofl5Ea0zKghxeG2I54ghjLYmX0vxnISJ+EW/lEFsq0UOI1
5r4IwVgoNKCYN2eKY4k++gX/wPMtOwEbvgevvYo+BnMvkJ8IkbpfM63ndx8Em33zNBBiVlgZfqcJ
78JMSp52aNxinTFE65kfRrOzY/+0R6vydp3CdTps4cpp0M/+2giJva02UnXPzhpoTMtLHZYvINzw
EKr4CxOEUoachCKlk2pjY2z7Rk5Xn+12J0KwdatYX5M+v6HTEUbZuW1wyI/TQwQHDwl2CA4WqjR4
YyGvUAOvRbcz/jDXpanhdRcrZH5Nn4EYxg3oA5gzPWR4w6p6miVgl8N5AncCyrCVqWtGi+CrsBFj
KpIay9XWwF2lOA00YMDnwRGIn+291u0PxnMarX8SYz2mCvHxbah3Nr2S7IFzgffu004+UP6dmE3Q
jwW7PGNcdXYK8Gy9zCQ+H0NOoKdM5LRlJ1gBJX8V7gWgi5nQqxzZfam74vs5xg31cYEA4Z5HtAm+
aG8ZbvX2b12vtpNy2YZM4KYvEzBEqBRhCT22i+A3LPmMsL1sce6Kuwmd8MceD++dtTPFD30TStms
gwzFb5cp3hPBd6yCpdcuWOqjT4ZKItp1tQuu3vF7opO1an/GnxWQr1O2/xUYolBfngExAWVNrj5q
KKOXGrJeWaFlzVDrH0MNQSSONueyo43IQaqnRz29/REaMfa9es0P6c7PHexSm7w6yWfQQdqNSS4o
V2EwcbR9EbR0H6tvCBNp0t6j2gwS44TJk//qZJ9dFb8TDKeos3hq4J19MSQM/QJMVQ5GtsH/DhYd
YaQmXIF6uN0YQo0Zgp7weYmJ3wzoGDAjMNxv6NOj+IHDThO+Gfk/INt89L9zOX6Qy9AmOU6UNeH+
xhCVGTrB8OGrI94sNLRexpBy9aabSe5RLjDT/g5pYOw7eJOriT2hoxowU3SrWaXElx1TvcMcYixP
f/PaIdM7Bz+1ill28CEqPxxAcfQnBo+Arod0KmijMDDcRO0QWfmMk4H2LALEKAxjBgcDzRKp/Pjs
05vXptaYqoemqpkX6wfkYrR9DhByBKwNyQIPinuqPVfGBmqh2/zQAebA6tD2GcCrcDn2ImOIfp2z
uJ99gsT3Q2hmM6Ndp4IcA6b19ru7K7RS5rgrFfBsTfH9rj0wKjS32xgPv4WFuiFqxKhJUKZ7RkS9
/sFANLsM9Kd3HpRJMTn8ydh1Zo/By2S3RZlRNAqYD0n19D5u4yOKL+gj5O9tj5sIeoZGzO81r/Mu
4gtM8fm/SvLLlIsqEqFcCmYKxy3vgpsD8nSr7vmPCarnjcPD9DzteDaBFKTTATbTnF4Q7cobrZqn
kxyXqHEwQjIdQfFbwMQQU2NnUmJukhrDyCZ+01GjD1cnj+E7xy/bbWZXdEGQru/Pu7nlmVN92llX
PwccRU9/jx/bx8LMpa++mX4aD0v22uX9/X7zz6AI4ePIkdEZ7MQnl2WpJmVeTXthd6mRcRGVgPwO
VKyxBT4RYIiXinjRmxonuc6wLOVJYNcj0XFEtW5ynx0Deg6wEVBNEkRnPSuZgfCXg4+NdXAZooKB
BpoRRXQSRaH/np1xcEcvYNSLERtvU+RI6tlhbWMSMQIl1lsxr3ss7DETLhvc06LzY2GEA6JDddEa
AO2hujiaVmTohbV7zUG29CtYUYdYD3ujlnOd9hLJ/WF6576wgp6Mtrxed3cmPLw9GBG7Nz1ZdikW
fxmNj3KAQyVX7NLX0IJHu4JVuTj+Q+GPK/+BqO/FLUavtJ7QQ8mJc1TC55FORs5AJi7Re3xHKAtS
jKXXCc4OrHYkXWvvxiDhntJsQrlaOCPfH/rKMDdukFhohRfo/F6yZlGMysELxH+7qiM85kBZgvcL
Fx3ElUSJuxEKBDMHpN4ii8yWyh7rzGrcTa79Gzz9fScBX7n70JvleiWyri42xXLdv/k4l0pHmKBM
tt8i1M0etWZo7A8w2mG+Bg2gX5A8k6VXUwqnzUTbCYrqHEsqXmSo8Yb2zthtBl9fd2nGhD0P8GIn
oJILv/7tt1rdIeA17vYR26APuk4fHRQfE5x3rsSncPTLNNPdArAG2XgbMBIIQQuf8JgVJwXQjMff
LUYg4TWp50DC6tD8K3DgOntHOyqKFOuc47Sxlo1PTGSlPlGmtuMbWpZbK+Tv2u5teceYaA/6pWtF
6jd6fPP3Hmo8RuC79z3ojew2RcTWv/UGm1vcfU0gXjWXOTRhXTQGgGtgqFGOu8cAa8KjMUSLEag9
dJMKJEbH7aFICScHCuYTiKrpfDOOepN+OUcEA9Uq1Y6ZGgOg/n5ylAuCwy3T2NWQImT5IV1wA72w
Bv/TdH9aeOfJ0h71Br3d27No5+nkHp55y3BhPYGa8dJ2nvZ2c/ObV2j+8esdGniOpRWoFniID+Kj
pm+4CiRYA63LQec+xptks/9sZVRZrwz/Panhk9ASkOBMFxlW1C0rd7gPeI/gNqpwKEDGN6BbM33M
MWrIT9PDEA65HjQTHDSSIi9jMhN9ScydXP50aUucR1Wi/+CFBqWX1gUXyMWAKzaS59zet343FMMT
DKa33yUq54wkt8xS6JssKgZhNGziG6XAAP8yCLPxcV7kyqAcflCZ7fj3GPLiJdGjHrnMAdHf0F5X
tisXbkAqhSyHzN5PQy4W8ZDdPL+Ru4918ak95xjvggfyOljBPP0if+yv/WtJ53qDTu3j418+DkUs
2VEZo3ePhBbPnlPS2swtGO4QnHgX34EWXtEEgTA8JsRUARGnt7J5ZUcQAVRueTVWTV8li52/UI22
3SLXcCCkbg+LXKBDuQgEPOn3NxGgFJbismLMCXLHq2latTPGl4iZEM/8S9rrv5kLXcLjmp4UuiFp
tVbT86gOaOitm6gb27+bfrf//EdVRCQztvtgpjlyQaxOOIWpxjlwegIGKlm6czjS+8LGYsqnaDPA
khcezBHgNxypzG4xL8WSJEP6yqQ0pUtGQ2KqQ0PmdM42vza65DS2eikABV9fMA92VM8MtPkZz65/
6ISkwl5GGFLENDQLGDvRnSOzlVfGUX//sfEuq0aw3L4p5XcXATTmGfCPcfNiaMGsDfuUsQn/EVRR
428XG2/HzhlUfbyV4GBYCIP/qXm7YovdgpvX+cVwlNxzqPybeNv9tySivTEYhi9B+YcnUPLqLQaK
tDNfg2+n/wzpLjPww5ENjUQwP+gC3/BqZl3dY2t9QMblGbHTL0pgQckwYnNsAPcpfDvGkJMWPwOH
ER59oIGsZli9pkiaM3PQyt1mqj3jeiHCFyCqAJfDkgsVnGTr6IXRHtph3Ka4wZrT8hHE+rlHyhWH
Qv8rDR9SJLly0PtOi1J4OexhQaYuba+a0QTkXC716PESGtwmhh3P5DjsTm8KEgIhktEQ59BwxfuS
9tE5w3rnByvJloHQhSY+XW0fqwfa0A+eeKWeXf2BDVLSUi6CXPukfH2CsJy/vVfc0ve7zf6ZIzJg
Uv4276D+xp8N2nXvhL7Yt+O3dIOZGljr18anZUPVRvpVleNFD4CJ4RyAYsj8iQhYQN4pgMR9hiDR
3vVwgcAElB3oO+3uo/4Vd7It94Ak1URbMnFL3z8smxfYCL5esCNhSaDry5j+4HP16h8bhW8Ppq4G
Qh9Q2gSWzwf/N6LfZ3j4MWLjl2iMNiuan/A+j+5pboYPKBNXVIBfEQowCb1z+J1fpsKKr+T4TgQY
X3E/uujxGqtq1qQ9n/Y1epyiI088z88ZoI+Z0DnphnKcqtGATcWuHDNco5lEQ4kqmcYeCgdqeAP+
UNJcZebmb+IejcwtCnq0x6EtZjL6NjzCw6iIafUA0VVGbx/sDtbvWv8TN9io8TVHVHO8AYhRYJ2Z
3zlIAdzbS/JXIzDBrup7fY9s7RLdyPjTv1FNo7BCX0cekFQMuCpV6AjgM82uo7sJvqPF0yNZw/mY
8pqywJ5og+cS8pg+MkfcQbDSlEZZOf/s6Fx6VWxPCA3HPjULRcFcHVWxUudgp6VXVM4PBLAdFC0i
yxlV2IlBIdT1bssbo/TwssRplBZJWMSMkmBbI3f6ErELmatdP+5tR5GFxyOwFmVeUCfggKZN7T73
sKHP/2+KVhvZ6QfIjTZsoh6UkSLc/KIQAdzOjqkYEP+mGkiPIZPRFmOBEEzED517mtg6AHevRjhF
ZfIuwxmGF6NbQuP1BfuTsXfze/81g2ba4Sf0Pla1n7xKrahmonud3N5IPZO+4bNynr1/zjMKW6qO
BcRWEADgiLiFoAhdwH8NAzFeQAgUhUklq/7OXQKtAw/yh5WGF+FBdZvnkFhHb5E+rvRtF1jbSuan
RKjQ0/E9gurnuxCTpfbR/AdIDxLMTYzzbAuw7SG1TrdMuT6vibIFTGF6jD/RCDn0go3ikIWi+3Bw
rxVCVMBUeGKwH430RYwz22NBfxtpocsjoftI7kOvDICrrbu0LTeqx8aFRVd2IbsSYkyTXP55do1d
L1MQdXE1df/lRD9w5zlKe3DF6O3lage3E4/aV3rkANSZv9PdrDhVOl7Tw4bwKoFcmesjngfkLT0v
NWdMcLxBYgYfyaT94SuoHb/dhfrySlq3ZMELKLZYMeBck17bAMGGv1J1RNMbmzI0LmoGYAh6g5tE
grMKPi9/84sYCd1vWNBMvNALB3pyy9+Iyc6OoyMGoLkpLl5e0wGXj01DXz2NYH8j7Y34HWO0Ud9e
dieArpa4S/tVEZ8at9ZguSnuGZykXELSIhVujwE62UUkZNNJO3An4EX63xw4MbpFMA5BwiP+jhj8
QoeJSMlUpcbTv4GEkXaoAmK0JT88S1BS5m8uMZuA9I2Z2PQyhQdBROh6CGh8XSZv0XV9ys6emy9O
qTShO96LyT4iPTBgMarDCkzkoHlH3kogBwy8fdEBfyroQfXo3enU6VEXOcjrvLhNaQ7eD/HmmhX1
iuEGOGQ4EL013F6QtO/ewia37jUzeEqKFRQzRuXHN2zZfIwNNUNclXMpwG/XntN66dKwkW8q4LoQ
p6OLxPmKPwIk54uPyJNwZCWboLmBmPzZAwrdy6Q7jGKV6SMY7W0mr6ZvbRbF8E1jnmKXd+x3JxbO
ziMKQJrPAHpZFVBOle2VTui+nvcPrNntm64aL1XNHlenjY3z2W373/nxFUIHMIy5qvjPPu+1pUQ5
Izgemsn9sr91ht0dTpUA218kYOjNkXPpc8D4BlJSZnAH2wb3yXnPqRq6TesAqocvob0nPSSPKSpq
OPt0scnrKdSbBPQ6W0dUq16wLAA5x4yjNJwvVn6NVJ9n7w5d+qNwuMDy2d9heUogLVwfwfUYVdXY
0Oa0/elBa7sXkkHfmGY/mwyc4TeGjXJDMhIi7w70fvPx+Qmbob7A17mgXBRD6yOGBV6+szz37/tP
ASiasWcCP+bCyATa1Kj8wte1wnJsofCef3R6xDAw6DgQCveHzYRfrnohX59cE17Bx3/veUyaPlo5
7nxyIsUZ+CEyaVBiH85Jjc9TpheYBFAvf0CyTg9CLOVNsnyhJMBFkDEHIntj9jld3s3gOL3PT1sc
wdznKWBAR02oYfUhzIKPTAARbuVlV/0bk0IkKA2PNKDhFlz5oH5DjfuQczgBg+RCrzkP2KdwmAdQ
Ck06xEnnh4z7tD65l7SFBxzqA5WpFKum9DRqJdN5fJzumnIEMMC7xY/t4psTSt66X97JF+m/Bvao
TT4jI/uM7BnSBCnA4bp2XysV1c/kDpQ1/Gp52bon2iBQ7xrRGdaLCFe6gqGSPcJS+IhuGRTlq3dg
wj47zs4kx3DQrH45eWjpl62D7RcHAalgZxNden/0HVqZnVRoFa/ol2lxbyZ2ABIQrp+oiPUEmDWk
C2BDi93fbkeH8BkcOdgQh7v4XYgK4Td8fzjUtd3p6x5ye0Cv6zD/MhOCP1lkukyKGa+BmEuO68vo
Prlw5fYaQnJL7UrDOVCiXsR7FVicGr0ZHzIUQ0/l/E7oWRKaYGJeFIK7ZaQc4hwWnB5s5Q8SshEi
qv/vJSKg1R20KvqPIb12qBXk/1d4N959T0s1s7uA3AXH/5LzRiPLLvze+k6M6vZVGiFgNonXF0E6
7MjNqKYbvyZDa6UpKksj/n5cmATwGaRNT+0DigU8tLwADM1gWYZMKnoJPVe6jJAcUHOxonbZHbDK
SzxeasaqDiJkGxr1TGJK+AnonAXwO9EJKgPKBx1aN++ezgaa8oiIP/1ragBNJe/X15tLZoI0lh33
33bn+U0jQLL99EWKKLlyWLKn90CGtHfwBY8Jh/QOgtCtMsEL3sJpk5KnoLueNjgwXQU3RWTvhYKu
fewgYJgX/wtOPpK2ujkGUAMYqnQ1gGjgSARCeAw516wxr5GySJObhIKF+EnwmlA3dIaCx2O0yqz3
MAAaEJ1ntuIwDGZbp2Q/LU8IwJR0ZXGqAtIBck7qwY9nohOljK+LgvPEL8lfEPuLDGeBLG6ioNkg
bGFQawJYBfx4DIWgz9I9pe2KgUpMVtEZWmRi6rhiW/yzY7j7cJWhitBuukYFRrMu9xEkVWdHp9kK
STJoc96wKxwTOWDfEAPgD50pxvUrRftcU/ulhmcx7odmihRAn7wC2M3UprAmttz9cg/6GZnUCPpS
Kg1mpkHGQB2xJ+oFycHxb4O+eAoCN3glDO+X8DGALAvB8w3Uieqys8LhGPPW/EVCf8C+h8zqagf3
xbsLMy19/IF1OND4Qnhx413wFO8wCTc5YdeXtfEakIQ8j6zxhAYFOBExKU+/mDKgnWeKBiVQl/EF
f1/UH0bIH8qU+xJU7yk1HabpYJJCeXXkcWRqlHC9sc3ch/riij6V6hivlM0yfH2QcX2e3JZpzlLb
MVFrfOp2uvZIWk7BRkjtPaRYxZ1PTU3owiD1zuBoSUNxs0qPWZUVYWfQgchLS3l5HD76ACWYU9L1
AmOl95GCfb3GStKMN2i21F5ZDGhVJw3TFKgKp3U5vs4Z6UJB1Aks9x0DhyPcnKRh9xcoKo2NYqu8
ZodjVNBf8zi49JATnhfOvI+S4v2NTCYU3BgNHufDwquUgWanh5gqQ1EcrAF90IarYozQ4Ead5gZ0
KqYX1qhnpnr4Sk4pOO87RcmT/MGx1u2OCFdNEQqhy0g6oSewwh6M9dnQVqbtypyDCMnkj3fIOdP4
YY5NOIivvbE0k8vU3HP4kDwwyWXplaia0ORRgrqXn7Qp3DA4zzDBlAAwCHknVd1rZh1pZvbW5Lm8
7vvjh7wZ1UFmtQ9eMMnYh9RuRnDQ1Pm3t6A98OlGyHhe34M7PtMLfUwUtocljoztH+40uMMFlQkc
q7V9BahlyJHgqH9fMsX0/fcKMQFNOHONHRzE7/60Ra3iG2lAi5GawnaDqQ2XUbkj1xJpO05uwCwY
lFeXAZuIO0uyfp9fYmZr8JloJAxbA75JqO8NAHFLLj9kRHX/htfq1Pl3/mYKb0dNeBm8/t5giCbH
HQvEt6CdcrpXzPCHJaKawKN9Sw2PD+843CBpFsM9RYEd9vMpJy/YLBtRPznlxcaxeA30zPDurSBh
gWyc2gP1GDEFYJK0Q9LB6oQt8E5lVHyZgOrfwYWMtF8y5iCKa4hBRi9lqNOxVhaHnGDB+ADUizpt
3xNrRD403Uw4Ej5L3q+SCQcTQAJFKgrqHI/y1zZgunWY330p8iV/HEFl0MPO7twv1ZCMiG8x7IHs
UcXdySuxMtbL01nIuaMNGhIRQhfjSwWE65XanbYTJnZgbAlAUyT6IScAhqHnAyWuN0apkZpO5JjA
SFHdP0BJC5i6jrUEiT1PtDbBeI9wlaJv/gaVQ3UI7pe9//kFpvUCdEIHH2Qu+CmwYrjuksPkD4Eo
h0hN5DRBBwqnwkKiar1FaM4RSZSnd+t3dlf/AyMFPXqy/iLUhkN4fZE+7n0d6i36gMCCfRRscnTI
itFtRrdQ+rAMDjhtBdRGQ2hxZhBxdi3egb06zl4ROn8k9KRKTBUOIJwPuMYJGpHX7o5JcJNTcOQh
kDgdUF+nCsxlEHLUmFUmLRKbphsIGs6tNoRZwPyVMSc8Arg7wlvAAEgeEBY0PAVss/DfO2c0rxpO
xnt0saDk9J5UHZDnvEYqacCziqvQU4E+Qg+mR36IYMzu5dAqFSj2H2K/dDRgKLsApRR3aHistUj6
n5ed3M3FH1jns6CQ+YmzIyOZ7lDOswo09p3ogYiDFoDk+Ddrv4capD7sMz6IZyjDckQy8FMFaAQE
p4zpeO2iciFy8jgwG7iHhdfsODl61J5OGxUT4UAdkSUwIvyTJjLwYqyFfAnzLEZWYjZnwr26RY/I
ztHkj+rsPPjO2l/GFW+2wFZJLHQbXmGTF61TRhbRbLzAKMZmfwlDc6Z4jHUp9Oh+dBl1HhLsA6AQ
gBLi0S/0Gii68oovKBhZjvmr/5aYwY2xsGAxjUHE2uPDxcVFJ9TSeqb9KMNrWP910tZ5RN8VKS5S
rRE40d8b2vjoL5JgIxkJ7AnadGggxwBdYXjPHpykb9cOzsNLbO4pLXW0K+7zZotwL8UPonsZjGl1
dki/2SEpvEuK73hoA/glo5lcoNfN1Mp7i7m7Hcr80s7PJCkA9QEcYnNED/mxbRjVzEWVjE/QD/Aq
6CD70iE6BNfBC67VWvO/Afl+EzYBrfezU446HNJBb/6k+0Wz2AKMRPMfWMXmT4e/uAcpzSeKALMr
8v3fGUJ6lLRzeE2BPVkQLlpv1qJO8dpBWAGD5/5y8vHW4VYCOR1sSFVrJL3ssKaMeDq4cv8iaIeo
ROXNmesUHtXCJbXiw6jll9Vdm9hrmltQ+Bik7Yv5bc+NQGao2N7m1ylRONbCelksdFifw8dPCVjY
LwCZefiW1KZ3BEaERujdbyH6ISg2wUbTaRi9pmWUr6SylFAgqs+83bieC7MbMqmb3B3e4JXFStnj
XVisYgmjeAWe1b/c65Q5OqIQNl9v6e+eafI9ZJJaOshR5T2Euu7/aX/wPWF2HkLxEaHDBN0CwfH+
ywPK4q2LcQvmtvVpe0O0oQccdFxz2fqtvwQd6HEWeU1w8z8h6wPXGTMW2xkzhs73KyTEJ9xTKL7h
CYegFgt7+RCNGpn6yktH1eXfC6e89GUKfHdPycF/ZUev4xjRhEmSP5MvYrMiokNnQEoGgJryjsU5
Ep0MB+njJ7dAUCmblFYWnVMouXxePI49/guQK6BMdZVEvt+4ui8/Iz+FH2cMqtQzaZ0oey3Yvn2U
idBfAEpwdWYzGi5cyF+ZRLcRm18cOWCr3iIbn3bMfNjwPS5360B1xQ8eKjQBpfRLH2fNqGRFfZCj
JRdkxt6E9NnjAu8phEDIiq1kZSXfuXyD279C5Aa3oa3q5sK6WwkGcbFCEB9o3y0GeuW2Xh+XgGF/
lXNN9lw/rh6JdEbOyjWj20NfRfU7noWswmWK0rNfc8O7nNIANiHMyGqo/S/eP3M8JZE5hlNKNjGw
Ck8dXKLzQlxLsDclyhVBG224aQV/KrzeUFnJbaJ9h72RNeQ7Xh3Km62EoRCKLw55NPuPMSQvBNFd
LS19uVqEQtYE6w+ijhIhre1jDS/rkc8rG+qAZv8vcvZcxiq4zy4Tcdg5eoncbxa1T2yVi8cyOPhR
wr/y7yI59bs/sXo2fIj20GVh5BG3gBtieXPYzR43BIUb+eF7yHryk9l2O5ugvCmLLMJTCeKE7mRz
8KtHZ8lx4VF3Qoe5B4zA2NFzXmYIepgJNjJIaRWQn/5bOdA3iLAeqgjuqgT7oC3f7rBBESrhprgJ
WklbxJNYN5PfdH52svT36DxR7KlDXvwkSr4z/BMiG6CEOAR92MffPWUUNxULFz4+zgSbJQJN18ch
1T1xEhyS7uKF0IsscA2ZmePQdLcHB5REN9I8eu3+BikPCO1L8fSdqXS2xE9D0KjP/sfztaAvGJmF
H3GNUsKMc3Y8zhLOEzJUyFcozwbypg00YPiYncIye6RmXIb68F27qH/9gNHMIE6v7+Hm51Y6Gg5W
j8lzYAe34cU7eyi9cf9K0+P+yP6jowMlVEA6oil0cn9pFwZvkQMqw8sPW4nvngPcYdnKB7/JYPSj
fBSekFhqp2dv1ol4vAE+MCmLIOHUjei7fCKN41oF6cVpK1dRIZUNMOVtAI/Ua5YMG+s8LIEc0GMs
U2zMfSt5z6WfhSEMuzo+kFhhgSZoqnL8mn9QcLH23Yr9p/WROgzYZP0XvVT6WbwLWcnE0gBeTdzr
39g+vO6QnSchBZ0wdwZQYcTGRoMN2EqIH7Bfwfmv11pKiPlmeS6WYwswTSQwf1OgGwG5IJkgtLav
B3GGbGvor3Ak84dU9pW7Q5Fjtcq3F08ek7gWcJ3pOLGcAf2MFUIRT9B15brINZJVmWxRuO6v4GDw
MNgAsedpgbi9add/D38Ri8PoJxptxKFNoq7EoecEhC2TJBwbfg/pO2wH19E7vCEA1dB/Ju5Gh+Q4
uOI5pf3s3/j2oJYma4+825drxrUEYOos0CMTUuwdpAlNFFh2vHxRsNoeIo0jRgI7W872CaCTCWcV
7xTWLevyLjmNM0OnDEsedLO2ZrKdIMsm7HLAVSRiEj19I6VGB+ACpEgizIndQTj20gwUGHP7+Xw0
iiaTjpOc8Rlpwnok67AD2ugwEmlG0StD9S3xubwhKWPI9eGOObTxenFv2P5wAveGk718Dyq/Lxkc
sY9w/lygmBSqBydl4Xrs49ZFydOFIyx4hof/SczBkxJ1HiWF7MWOg6CXl6ZeFmTIwqeKSGRDVLx7
J+CMKAAo0aEPPJ2d9x7Sry2deRnjs9Hri+ACEYu+ZKLzLBIbETdOlRQNERZaUMYNh/HT7ySWA/Ye
OMM1VoNv0Buc4kN86osANABb3w5PU4NSBHxGrtFuWZZTrhKPbMZfpqdu+Sfv6JFKPOK7c3KZvr0m
Q7EGkG7yOqZJnZTDzv4af3zkd+J1AFXgXQeiASiBF0sIn4ga4pGnxEVQcaUPa77JGYmUFQuDjDD8
eBzDJ0DzdPNIlSHTJfbijUuILGgBBM1eIYJW3P8NEUIF+gb5/YwGWW9E64Eaj66/aNY8ydbfUBtt
WPFnVCaZKvNoHHAxCKTYyq572n8y5aR3+E5UU6SZ61Q8QmUbiLsPNyX3icf7KPqNRr8jrx3ozms4
56CZTET3zPVcFlLrczF+JX1KVmqI6qaDGpaHCdxeY1Ec/MRw+B8byPMwQ5kkGjmACi8LatshYmTJ
myIIHAMukGT+e1TgNDA4w0c0IjBwCrIEUczuEE8gDrzWBr8kO4xDzWnWBDkMq7SoQZ/jPbuu7+vb
hNAGQu4VAirwth0yk8IFZei8whlpCkNiWc0wGakTLRexTOT70SOUdwxn6R8cWBKFDWLqTEuICgCx
nvGMBr538hn2+6cIzDpqb3KDONE520oOWjnRn1Qrj6gMSW38lKty86+e7sw5KEfskAbUFe99NkmQ
mLNCzrutwRMexrI+ROMMhJeLAKBEflrZCGttJoIY/KfMtbdGaN0HT+6O60cTsghCUUVo4oVtt1fO
05xwwAEq2anGvs3z1XXOROgcI7IIRpVSsAG4W8QNN+Qpij7c8gCdT+RMOX0dtPZnM9dfkTV93c1A
UHH9oYqhSZVRg1MRosjl2ehaCDF9IDwp7HtRVHW7VCXQkp03Qse4VpPcKiiXMB3xlH9k79L9MSMO
E0jWQrOuqE2I3dN4HA6lUueZpFLnj0wES6K9vH1JHPNZ7U+6PwdE81aSxIGgo+jojcywwfHmKEsa
jC10jp3ph1LflhBQ6ORKHX92/8QwFLyLv9u9GezLmn4RNTkCve0WVChLkxYoJNEPZ8B/IV22GAr3
kj2TEvsvsh6uLfQxzjYE+9oYzQnEc41AjkeNhUtwJA+S43lPteB3x2X2jEjV80Nm52R/1K2KByov
qw1AlSWNBM/Oe5JXkX4JiJMj1P9XPUvaG0jNUVE7W7HKMOFHmZahNVVj0jEqC3m5SPch4SkrXkJ+
L+ZJ3d/f3z18SsppeTNsH8nO5J1J1nkiWlled6xLHsKnsL1lnVL+FYM6k1SOkpwwJKmjlOMsKV4G
nh0kHGZ8+enmUnVIaimRCJj5vwqC5eWfZY+FR5LbU/ZMeaqs/JPMvs6UlTIsjv+eh5m9/11RzBA9
Cx6c2okDkTKazLfOTmEPGR47LzMzPoToupDY6jDIb34TaCEwMi2kEB7V0KH+YdCC41gPEL3KMT7x
elTDyg7Q6SY8TJt+NWbo13+BUISpiClOXiL30MC5Aj4fWRXLE60WlmTrQ7JPWp8y7ON/AJVd43au
B4+8SKtI803+ZLBQfwQMfJ9echMjmiKSH0W4ifqaNY+CtMrS3gD/FAK/yYGUikunvHTTU+Nn0pKj
d3JUgKgDW/cVmGB15YQijXXModQ6cntOUEs2ZIZyfP1Hz0fG01lWTF2AV0GmhS6LP/Cc+bfPJAmm
2DfoouyDnHgGv0TO8Rlqp1fnFivhI77/K140Krmb6iTI5P2L4ojA0g25042JPkPgiW4vE+lAxqwP
lrPkEBIfJYu+OhTJjS9on3PfHOG0+a9A3tK+je/55beNERwNAL9IcUmJeQvYEwb5tHzU/oPMh0Ij
kNWEvl0qJbT0AthgaZ2htYR9LhrtQScVr0EyI4NkVX5cPjopC2pwGm1gkQq2Oeg45CyvWU0Ru/mZ
zSjRZ+8MRg5utcQ7XDf/vdn7GH8mskSp2eTjv7dyd+ASEk/rsRFIE/YRW4kW0H49c1aekfX7Jnp4
84oYY25wcnqOTS4DDtEFoOXIGEqmAcCqwvNSAozlV2GRWYjFYPhMBJZ+t0QRcbLkgSnngR7ZyNS6
oC5oqR7BJRFtEWFF1ED+ao4IbNe5BNScnZmSyMvHxjU9NMMcJUJTmGLunGrZJbpEpteLPqESiSYA
OvJuEzSBNAVoLSDHaQ4lB8EwmihhDvFyGdpwU6TqYCmtHgtZXhs6ZwoSlndPo9lT9pnYUZmgwO1h
LsB3ZbFe/Eciz/risUH3xse9idT6a9fFHKlNDMYTgztiopsMVYhEQWFooj8pc8CqsuDfVHhG+Foa
obqTNUtOpwdr2v7oX7y8Ak+0D4DNK9naw4ddySZhXX9cxhKAN+t+B7juO+Bb3nw+Jx0n2yZ2xRRt
FXVynUEfb3+ei4LDbYJWK0datucrUYeUmNVBFJISV+LV/V8+LoGlJPWcSP4g9WvPs2igWJ4Zm4TP
ExWZkPltd5ROeL657vzOpYsnPZaTJKmAUY2x5T0iOjy/e2Eq/KuKpchSiLHdXD5t/1d++ckmfkBg
KDMjx5X4v0sLw0Meicfr9eVxCGWh1MKSjzIe5qoBzOIXsbnh+zQcucGdELoxN1k+mkCihenx6HI+
FN5+P3H7eZJPojRNcRi5e0t5LH0gkULuQcPNlGtPcktw2DXLQ78zgtcdtlx0+Szm3QxWHoiSrJMX
i82W8tTpjLFf8xt0jL3v8JzafrPSp09Ujw80AagrfavfrCA3OL8610eJ9F9oElyBy88DMSx6EXSg
FNKcYrIZ0yr0UD9g/PUZkvcBTg/Sze3nqqxv54q0m1wxY8kVnpCmWGmsLXut8faboIstnM3nK5jL
4n8FkrvLMsT/5earA7k4bVLGwLvjNpEdIBfpFcgCPPQbkPZd5E46iRFSw4yufZRvnyT4sLrQJ5H1
xhjGw40mpPcW3MFNsCxPMck80hsZCeu1D01q1A3BIyP7ESiD3kBdFoAAfXVJn4fCgtwIBTIZSawZ
FU8D9FG+wdNv9/+j6ay2HMeWIPpFWssMr2IyyDLWi5eZmf31s0PuuXV7uotswVGezMiIyH2wD2ir
e5umigdskjzEut4+GPb7fnQMXHeon4CbFpaSI2/zWOYODuPTymD7ceOI9OTkwOzeccSH6Eny65VQ
xn0ad07V8E9LYYZvSpZiK3fw8Lx5VcMVWGnepzN9xHhGxgJyIjm7v52O9jTJ2wpRPoo4p8jz+J2x
RnhCCR5lnrdtALcCzFvL8OVs4/xsMym3sAHgUWQfXflv+wAlMdjWzUNEwzxhqDMLAGo4JCA8IspA
DsmB4wKhtdjbKva3RT+Pu7DuaveTJd7ZfkOFJnQw86Lu9+/D9+wR4szMGPA1IQgydmTE4EzCUrGN
oR/wVzSRsm5cSerGzgM33RIbphHhMw6UixMvOwfIO3YUVJBIh5UjnJkJUft78ZgITSi3H4DHh0FZ
mHKMhWTytHcdcHP3w8ghnpSLc4i2Jfs0QBvXwAgEo+2QAAMMl4FspMg+dH7/ERVxvBuUxpZt/IJn
t4YYpoLfeuNJlJgSDva9eql5RNxI4sQ3mLdFKwWslmDNAxusWitX8eeRvkFcj0iFwLHYs4QvCrqp
iyfDLg9RV1gdWM6e3917NDaIGD8UdB5FjQZ+R3Uy6reL9JOroCf2xEN68RU59DksZLNPIIqGjSFO
ut4x4HrxGF25CMovFLcoVBt0mLneemeyDbwRSbR8YCnrm87nJGPMJDeInoUpkNEbUBx/6A1D2Mcd
ZlDCbFISuGWmDZX9I2KnwfJQlQ0DXLNDwraaTYZjJ1oJuNb+ojgugGXs0DCxlGkql9MB6ZRhtvG0
63N9yIXo6b7dNyqGu62HqZ5qR6i31t1Vs44V8WTdNdL8MEfGMwRZ1MtsGGHOgtKH0ixB7EwcZAcD
ZhQSenJ0NKx1LV2Oh7JrOGz8Tas+xGpzepMzEO4YcIof8sRqNU4Ai3ZCZr3U9gGcuVy55M4JfSKM
rj0DAxMl5cJIlf2Cs4CsNXvo2fUJ16ilM54DoCiLh/5LbqSSYDKZjFRQyuYeVZV7c3lwo5Ldjp0m
swTmScIw1uYohnvfEkdx4CgrKPhCWdLlst/H89NCkKZbLviTOYCWnIFIYcFD2DAvA8aYse5qlIHL
VLUABwDaK7Cm6DimGaywgZ9BhaKka/Ym1XDfgfYL2vqyBd4BkPGw2m1pCsS7VlpDY69GE+2DHa9q
f3ppHP/epHco/nObKSrMrSCNoUrWuBHKZw1GBwGifNpQh1MOKy0DthKGu0wZN0stSlUswEwPsgoM
ioQe5IPgMB07eT16v37Gcrljp58LhOZRcJQUq/zgriyosLk3wCAkjT98XNUxhbOuFOuVQotbwCM1
166f+KDDoBSY+Lxw6lYhdgN8AjH384HSIW04iHCpUCveNUZfxGhZtghtG4Km1I350ggD09Z+rcoW
hRFbh36+4qmmzVFbZLznzChEVe+H3DwvHJKdojG0E/zte5iHZvkoKbnVo+VJTgwo9oP+WaR2Mgdf
5NirJCcX0OQVZnxN8KAM4NkwFeAyVSqRT7PygT2rFjJpBuZZybk14SUGx27N0y72HXIybJ7E7nf7
k7Cttl50KoYKExQR9GMQgsUwkicSBOaiynRtTirD3vI2VSeDPZ2IcuOFjNaDiIMOiJxvTSUNSYhE
4tuqOHh/EC49AvKWRV8QDsNc7G6pKPW+HBMK3H7uFak+JSnscfsyUDykKZebgvQSVvkXGh5lJUpx
xlfdYPR8U+1Jn/AGkMWMwFaVyp/mZ6FTtudG+zGtBqRRVOAU1a8qdqrOoNQtBScSPASzyGJp9LmV
By4L5SSPeQOcPvSaauWpiYFkmHq1V2fhhpBfPzYMDfi+eFwUoXGjF5AR+I32uMS08BrDzxDeTwsm
hOhhO++N03678DJLhG+YA5y6dcXCDwfDu7/pQUZm5hGteAEN8BvWN2gKhREYrsPgs1bVG89ykEhc
IUfMn0OG+qWDwI2xKlFtunfuHcHi9Ham+0bhhC2GW21XR5DIDcaejOoj6nKojbi/0314EoGKOBQy
O2xRBW81bBz6MVbZnlkvW7o6ggQwbs0i1IdWBgNSzrRcas0Twk6uPa0c/O42E7Uk81QLbD9n6/7H
ZbpFhDgZmxLluGLF+XdE1oqckTmW/M4BhyuSQJ5UJYbH2QuYYPbBkzZS6liP/fnW45FzYkofSEL8
UeD4IHLE1EAzdyDoqoYcxRokj7GAGcdtr+3FcXPUZCgJ6RbduFEOePQSUGaGDuMUGc2dYpW7VOK9
Ix7z4QNN4LEc9qx0qcYZBUPK/5bYqarlutQPEwUIIJFPf2uZWGmYWvyoLIEzSMJTGGfX5eT1o8R3
uK02qAUhCaICf7n1QF/S/EP+3V6uoacReVb2FkSLn0t8BgQoJ6fpywXmL8e3kkQbNG+952IqldEG
mPUyed0NL0W2wYOxb4C1WGeGLygfMMBWlPQYcc0hz6BFdKOltLJvUwFGNCUwK9PuzB79AxezO8s1
UcFDxS+YnRsIYuUvlxgObHEQJFyBLpCwsPEJfBxbXBcuk323oz57pNqvusPJvK8MzyMt7F+cCsNs
tDxIxR0l6PrIeYclTN4+e+maRjYt6GyvBWPnBeYqLYnaVgZl9IcPUm3+86v6Hg7FJi0xDaVgy6Yd
SDtbzUC1LKkyeJuo4LGvfbyoH0X9ZMndKqJ2ZweECBsy1ZrxyZBa6xYapxIkxWICKrhn0QgOVFtu
0msyHoPlpAL8bA7y1oigwAuwo4nfyQg0bDENHtMaNJ32YpEN6myDM0KBmbWfYTxATKFXbDP7wGFX
05Klq1fBr5zJIA19y2FOA2idS0hxaCk6oWWlCSZm2lU4e+A09hpittKcvRWxnQPnseWxpATH6UMl
pTp0Aue4NdqzlbJyWVmjLJaEv9R0XbINJEpqtNj3bHDz/xvSosyseK5JOvwm84fU/klY8ApqYTpp
ZmC1xlw59ExT1k8SzdWHpJC0h1G/0eC+k3GTqJFCt5asRT62DWWCTFFnO8bZ5hWpT81+681Z3/CB
m5SfiU8xrvciDaSNikeN9vMwG1dCj8m3QqtXJLVldAB9siZDTSyfLddvkLwOOVEl+FkWSBBu3Kbb
3hZEVM9RFp5ShxFUYLwV0G+BscxpCUNfgD9AAItGO+7TFmJwc1S/POjn9LlgVfIMQaeJQoPNc56w
oAV2Jqwkm4oOBQRRjvRoOCRd8liffR4zXe0tV7seaGdz+3ST+9w53bPlkmsz56VJlWnumHrBJd0n
ux/5y5WrYMKL8FgJD+BaJD7Ni5brUkIWVHlmNI1+lgiD2ur+08LY0kamlyPWQq93JgPCb4fEEmaG
p/ZYj+VLAhgul1WQWz1QnICe01pTj5WuXJ9HTNiFbhdZD8+8PhThleYpOqHdbz2m3EAYUYbNG6fg
47RjFAh5MknTua2P7MW0PoVY6IZsLeWVJB7cXkVQQiCXkgAuGAS0gdfSaaYp8UW9GN2u5YoMd89P
ZBexGNQUSLRmyAU4kg0vQ1LjLdlAdHRqmT58FqLdv3HfsBflMvN2yo3Bv/lP4xO9+FWMnlgSGV0m
IXRxJbJ4JVCUGJx1XsmNcHW3uQuHaDelNCLMDLk7ScKSzJk2D9jnM3v5Wl/rRgUPmUsEk2uHboo9
u3mJuKXYo7H21mifsheGtzW2zzhA8DmJqBB7Vn9n6zH+k3DpC6Lm/JLli4SWwT5E+0qn3mVPdgmG
ZNu8yZxQC46F+ApAzCQ3V7L49zd1N3CxAvwVzWkwRdRrrWFnMeENzivreB0Q7RgZZScHc9yD0yR6
hAIvqakuqE3PmVbIhZCEJOAzu5OEGI0YMoO6RTymJM+UG2COLCKkDA2aWCSWV48ShJvhl9AugDKz
HRb8U0TP4BeGwKx45inCPl49LkAKQIfRZsWpNyE8jAybi1Q1N/gsA+dmFCjqwDweyJSHZNMMwwkr
NLBOEXmDUir800ZGzI5Tc67gjUzHoUicr5lLjWvhDQRvmwDirgM5VeRY9+nGsJ89/lWYjgHxV/4X
kZONPY7sJ7x974mr+8Wpv0YF7gz6W9zVkU0wajS4sww/U5BAzKi1WC+tcZTH+hyBGbw2lGEl9IAY
c37Z7/DTnVXxYTyaNPQPV2+5QW7gXBvbZNzkOPA+p11Ygsa0b4w7j8G7ZD7hi1lGfKD9ydQ2MPAU
K5wjPlZ0cpX2PNJKHu8yBnfbvWLvIAoVTbMrjBCETusJQiQGnkCEZnTDC5cCq8RUhTk6BZw1TlaJ
tM3Bh4LGZtXMH3w0Yc9olXjHdLxyNbR+/PY2jPWAaoo+dwPhcw/ciIZaM2PxyFlhjou0LUS7RMpf
EP2vzsr+0wzVwGgiTmZCTEWGA5WyxZhg3BKRiFCnmBhc1PDQZJCstfpjjOVhFZaL/hh77h6CCofG
3QVRgMVQ6jHRE+PZ6eXpXKrOjc/YNZEOQ7DFqhD1sg7gK9Xcot2mMchYocHAOzskekrvmPrCnzyE
GOHjdX4XxYNDrw2WaCUuEF84+DW+cEYTtbe77q8Hr7KFH/05GscSo1aQFNCme2PSiHVNhe0Zwz8Z
/lr4d+gTJBHUr22p39AfQuqo08qT115YjNCMmN1OkHFSOx6k1PpftVEmkahancUCU2iq+1tD3o+d
TltFMPnDtgnF/gF4z+CivrqfDGj/WOvpfooIGjVevnP0C7RD/HzzGJFN7DNbNlUDL7EdSQtutr6q
uviNrfKT1XBzq9a3eYXX0K4i6btGhnNH9HEfiJvSlbT/OHoGbtBpr/D2M2dxlVGqzKl5OojsAsY5
aiITg2ZowD4wJaIj8wjyS3Fs7n2cFcl5aG1Y6svgyk/LU2pG8bdLrQpaKFoTKyAE1j1pz86C2suo
DuvsI+CWUIpqvZionaMRl7BMRnGT3rfaPUgSQS+SQ/Bx1Qk50V2Gse4VUClD5tabqAOU9YhmX/yB
TGzfZZfl5YbYpJkMCajuqfTVCy9Fn6drxYx9O+GvAk8Z502zw+WrNmiUDHEOq5Ae79EyXa/m4e7x
2fXgfRGuSnh5NxF8Rx4QA4kYzvzmZTj2UTrFg9mV9+txNg46Z3wiMVwjWyM19GJTHPzmIYUW2BOP
oECNw339xcZzD1oVOITYBPa5MY4O7VyXeZi0t1R/8cdmnpIJQ/DH7cJX0MJfr/mx4c1XhozLsidn
iVLX8HnoRNHiEq9n77+9Hntstr0pkSar8xOSIRIjHySENjnmkpwP5n4DjJtvdLNFMj0EY1rWT56e
I/kSMwzhF5Fm8qaQ9fPcWeh0wEUVd0LPX4MTcWNLsHGm86+GEggSv0iKt7PimHFecAbgLahwik3P
65gOa8kRFMLsvpS6gR2FepCsAyymdyferc1L69mrQN68cza/pnD6IEiyz5IyYm2b7lpiDG7pJa4d
tj2qTu2KKq/gH66TdOMul6o1yELIbqAXEJeXDKuAlXHhR+BfJJCUIA8BaFOuYfRkg4YJHUMy6+pa
KQtWb3fskHLpWys3FZeTDiVgDZuwAJ8cAjDyHj8iiyEzSWGCLEkgQzKSAynOnooLyolSohUHxMwK
NyGnJe+GsATCsjb9lDl8OlB/qYRvvlJmxMVtFtjX0kQJ986MgBsbVB7k7nZEgkL1CMMEAkvUGDZA
ySdMHFnSavl9qIT5hPovY8vZuav8PtVLrmm4ojnapLs5i5y1bEa4KLNN3tgs363VFFMZoUYrHm8E
1WAkrn6Zn+zrh4Xo6EW3geyTlbMzApE0cx0IcMetRgQl0lh+nhe6OQ0yXP7deNBIi7KcQ4UeqOf8
bM/t1Iax4VARfUOHhaMPPe6Y7yAiUrhQ3Q1w1y6Z1D1U3iwgq9fL2BWT5gRXSwA/VpTDk41lwuTQ
PptagfUGvy8STO0E5UFfo0Ri8sQeM0ateP4XdIKWK6eVi9n4ezgn03VbQXfRISTT+4RgzRMwgs3B
q1PE6Yng98+sIcbTUQRofcPWZOlA1c1bDNvSVxSpAGeacFBGAz0GkDvxLIKJ3oeKgwEQFo5lULUL
8UhcxCpKZWaF4eP3wSBp1X0TSvFdsYljvHvemnBt7k5JSI+97a8nKpmQFydMoonXk7InDEmTgpG9
wYQReAFSUUICw9FSnDSZDOmTrZJiww70YopI5H5lRsuKs6Inuw5d60fYgWjFsw3phtqMISpDXkik
FRNZqtyQ8HXD0pqSooFbJ+N5ZRJXSwmUQ7QKSD/f9KSfoWZ93OpY34HJukywwWM0F6Dl9mtdBmPg
IohiDRXNocFG3cCkFud2gCl2HsNCdeJ3u60W9IQWrsx5cgq5VePcgvs9ukXnt8leMdFF9IF7KS4b
osgscN2TC4eULTh7tNc2ky7GZBqLAJg3nITkRcylJGyOFcWyCxOP4kE7+/cohpJ1NfdQybdZfrpM
fUpCywqbSNtmi8XT75BDcGlHZ3M0UDucuddEP9XzzCCEKyqrTvjAX+475Lf4t+k9+HKOfxse38QT
DX6m3ofRs6ZmAwsgEJyujFjJMQJD8b21Rbd1nv+0LqI+vNkKtfpECMfGqQkmF1ZmxeWue2L5aBm9
oHpBXgWdE83g6t3h9hATe6K+78V3IVpBhwy34XOhYqzgZ7FWDZ81/ARxV9WSFiENFi+KFhi5kPD5
FdJq8S6R+lID/Wo5MY1ItcFiReEHNKIkWrm15sqmGKsSBAmZFGMMuqLAUiFC1a9qS6U79RaljIp5
cnGnDAAx15dV3/ABvqSAq4YLPQn1wRlalMEO+TZDq6Cyypxynjx8omGRsPMSjuNHbGO+ykcpbtS1
EYhEuaX6uy8olXY2bBNIPryiQGNVrDjEWwKiMrAOtJ0m2opjJ6mnVmFCJRWkdhweHjT69hKiD8dY
cwi5QoQ+emNBZxcqVgV+JEOc1Mff91SdcnqUAlS4PhsGGxUh+2NBBNUUDAVU247mv61FB8IekVXK
Zi+c9NgFmkWrx37Kfg2YwiV+sEA4xWXKZFlmwHqIysAgBwMyQ8dhsHLWzRFQwscS2JoTGFtLoAKi
LrMWXPFuRFZV+1kggxoFf/L8pCkAAyhHU0CjQyphkYbsiyit/qNgDMV64d01rmiNTe6CLKR/tUEQ
2O34gGTEUBaz4KiP+3XPAUG0r9eXOGTVwRqEQA8GCwUEmTkvhss2CEmOj99bvmkMVFHFnBlDYrRK
V3aax7LMCghEZ6W9xsedo1e7TXyB378BhqjoxxALluqX6W7DVfzxFLZBVaxWNRM5Zbrham7rQ85g
9/gcXOOXQ1XLdqazO2foMpgKN0fkjzrNELXJ1aoCP+d9Q2gJQZHVij9YEdoEkYKxm3TVaTb8fhs8
hpo0TedzwEaYbg8wEIp8+kgKpWSGbXGk1cmyWAqkC4AbiGLsX0P0AMc46//l0y/LCVxGpAp6i1yF
WIzhT7iNGZtB16eWPJw1VtVeFVYWZK5jgJ6IK4+OH07yPjhM1DpWG/Lt0pYcinxQTNdY+ulJ0PXc
YEOm9VA3pyXqe+798his20cu9z6op6e++kdQ1RiaYLp/LXiS3ZY71cVoTYmptCBFG6ub+/Y12LZZ
PAVGgcKQZLyDv2/DiuZ3h+9hKcHpLdkifaLJXkh+LI8qvf2apzv/cnZNXWhMbM0bksGDI7v6rWwJ
MK5Hx845FaxD8yWy27KW3cAvHnjF2Z5nEc2/m59V4TtgleYWQtEo3q7Wlpqphq++F51RvYSwDX16
cViVgjowJOfpk1rpTidN32Id0PUqwFOD2IkeU3rOe3Do8CBM3naNWMc5cUlplv1dYyRPyz9aaM7F
lApKt2DbxWLuveFBg0BBhhQJmQNfnZNpFUi6WFgiauuy6hj0SJoJg9KJjySI4BfwzHi4s1yP1B1x
ZZeGF6yvIyEAI2q+wiatVPzOGNwvCjfSAids8iXtCw9XmcnNjtuMAdcXLSck5yU5BXxRS0V9YR8D
c5PAQpopWFaIHvsBYVwR7pDBYIQ4xXXokJmKQ+hMmgrSXbkAly4k+RYkOEZ+nxdHzDuPHkYpIUx5
esbMRQAqklSBoip7ix4dhmbsmZ4lyZboTntkSOwp7CQkzfdFSeEMlEN9131yb/QEidEhIf3Pfpzj
Y/tB4IHo5+BKA0ZbO3s7rlOm3LK4VqQpDLRkP29OcBenSctuo1Nme0rYxKxzqMqBJYrHqxGu/Rsk
Q4M5yhcMqMuhvFYOwSHYUUYWPdTFpFH5UKguLWAos8rGU86YJ7Zuf6YC/YQVrt9QKT6DAyAwU6jZ
PTaAKyotJDurUWfp3USEN7x6SM9SnEaVZfpbjN0eB55zsS7/kQAp5nC6VOnEW+b4KeUVTyZso7fM
usTCy3VSJHDs7XSNfTI0Bs+iMCINHQDvk4x6RBfURrqoVBVXAE+VLawvtl9uNjkGe4TIryQDrIrs
5pMy8A4vd8ALjZ7OSJg4x0Dhonb1y7xMFajEnFVrNNVJZt9CFiK6um7es1GKeH1t9lnmAPNYrEY8
1JHZSSWixCtzzz9AsuT4yxnrUbBARUxxUqGy3nWC/2eWTDXJpoI36Qv5F7Fy2/BThC0k2VZ46Dr0
DQybzhhUg1hCjTOUdH6IHVvxt8DgxpRkj29TLxF/SQmAg5d83uNNcjZCgDj20AT0epsZD4PeGPmm
2+P6pisXk5ctjP/5YyCAWFChUN1ycNGI9vvoxN6n7htIfwKGWjTPdiTgt58gluQA5oCN/Tqkr5oV
IbOhiiwzCmoh8oAyAh4lEQe4MVzQObZ50IarwRIwGaQcWnWtU26XA6BURpmOtEs8plz8xR7+ACpT
GMfkCEjZECwDGWQFcsaU113N+R8gaXQy+wq7PpnRKTLcufo7pE9Jf7zApYaCf2vxJVhO7TVaVjos
+bTSKP29wkfIvoMte6K2Q+EPSBHWkVkI+wVm61DjoXNnWyCGu1cImTe/OoKOZK0bWONUA6HiHJTK
cfSQILlr8h8WCEihyZPCA2MVqWU4ixq8HudxdvAlrc6/kM8hc0GtqDN0FcdSLj2pG8nGdciAEr/Y
/Z6ZjanmIs3kLdI5MsvgiPz6+Ke+4iFH+7Hi5P7y6Ydm+9orjmo54aGRTDkvU7LQ+IHvLb7s9SJt
oXxQaKwhcteaEE7po6z6hWT8V4GxJpYjmR8qp+Ni30DOImdijwQ4lUDiDO+48V58Fxe35ObEFmbM
LGdljE5nJXuL84kzrweVDkfOpi2u6BtO05j1xpa48Zlw3Tm2ywYzkTQdZm3XnSOuvTvP6NTKmGtL
jn+xXo2ijXNoyVIehA9J+wyrUhlbLmQQ+cEx0iPOqV+2xlO4tp5kMCRSNCtB8enBkAPcgxwJyntY
pWYKKt5f2c2xoX8s7iR6mnk+zacXp5BU0w+m8kkNo1PruXKUW9xw92FuUFJP5TG7xSJ4P8+RnzVO
/VWT70BtarA+EFyTTYnEbZiMk8GyBFOLs8sgO3glBabYWu+HJQ9Cpq80zhNVkip24NonZxB5CRBQ
sA/axQa+llY5eVC0EwacojN5U+mPW3WPOp1atEgElkH7ut9mDrZ7iS/xpnvIqu08gZUix1WgpKW+
XcAkaNdlG9+g5bJq1ZpHb5c+pkvu2hKlJMGUPSIHBEhE584d8JdS5cImkQDai/VzZ47uqXVE11aw
60xxf6FBhyOe65Y5mQpeiWUq8jtFvKp+xc7SAHEiUFQN5aMwp/vJeuKdPtUBbQiQoP/5HgI1/9gz
AkgIeQO2PDNqicbk8IJ7iILUiMErBZSPtD1LPJBvG269e5qWIQOKSMhDQh+Jha7+iuGKSYWUj8xR
8UFN3KwV2xhSKXdbUzKRoTI8iNhuv5/zSE1netTRk5Eaf1iZ6muLjfeyEnq2Wfc71/x1xF8mAeVj
IgFHYw71iQiiOkIR7Pe32sHaT2iySlKrI6qjdVDhojJJ0Ujcry07DHCVNrsr250ES2fMZpgYAVpD
tNVOqq05y0h8tqrJPzYEpQqby9VaEssBxrSV6jXpV8NvyHpaqiireNSaIhxIzqH4qKbgCnY0BA/V
a8BoSmdYcpEkW5yjCkwKwiY7GRFB0Rz0StgVTVnKEQTqWUtVNY3S9ipRRHxoafHo2Eku71RoqImO
eBsoanN8yp+u2sNIjvT2WaDm2qiTnnEgY3WrjEg9LF4e3nGVxtOabeUyYNQ1Z4Qypa2rO1e5Ikbw
r02s2/c7tkoiXjmfkXOOPQmSmFFJ0nzlMZesQ+MN9f0+t4kGZ5bDwSsHw9TuzJVjVSptykpvPi9w
sFxtbSMqwccdlhGri6CVke64ZkiAbD5MMgfdUtQ4OjVyPrqqyv+qbVXhEK1Q3+i0CKZfVpd4VTgJ
xoa7meJm6fBbIK1oeMkM6fgeyAggrA6ViPWAkZS5CsR4kbCeGf4hcO2n0kO71uyxSrKETj31ppbR
TzDFL0BGZIXCPSHlEIiqE6PK1QMFdMBzQdCfv9tUU7Rsf2QQ3QT6kunBTX/0Oy6UVhYplz5uracn
GZw0UtJpKNdTXJeMUZmm1pOIoqpacXUI6KiSrwro5hA1Q3IWK8vgMNhl+TkWDM+e8ABBD2ozZjW9
Vrs+tKKxuiERLcQ8/Xo+eiG+BYAu+iLKUTz3yfuUKjUnoxehUVk/aW2PUEevXcmxYGTBBJy9e0aS
JeBFLBslLCL0z4E/WPbg1tzXTZZyzH99dNqdenx1s3RCPL98/EryrZVvnwZFrp0wEh50lqhoP1os
4Nr6RM+QHhBdiTs0vYtzgQQnAPhX5wssKIWbzrZtsFDBAqikNLAul2ECwjqENghMaFBqobLXi+ki
KcDoHhI0zdOQ5Bscbe1jM2QXSZ33nbFZXQqaXHdQCrt7vwg3vwgMpnLnEdzmRvgBYMPzMSggrWT9
ujD6XHWWScNpeuQbKeMOfITZ/nmx966ISNYeEwOSU+vU0vyBdYgOoH1uXHswT9+in+KuIiSLtRVV
DQbNOzwomiyNypM0l47v7htv8dAdFKLX/BXvK6jo3pjy9UpTcpR1r/SBUvxlJjA/fV3wgjuTr9/o
1IweWBk/gz3TGXABY4wiUBFSXns3WGo3OZvMbQerJ4nY+dtL++2sv86ZYruRG9QZckJ1SePw7Hzn
N/hObLIGqMhh+SZHQivsrXv5p7NCUR4eL4ySyRUkWrcrmk5BDlrsHKfMw3ma4e0e5uz64pTCCHti
vNi5Ui3T/2QU9yle2QViJA8yZL5ri6iIpxbyiClmZ7RKoyedprr1erJkK+jujS4jGVi15WSVp4vH
0ErmQ+97D+QncQmmQXyPqqCPB/culgbXEYtDG0lpT3uJ0tdtNNm0t0zvYSQRyDassUJ0RdVZzyBw
Gtx4BEF5+kih5CFvryuO9m503dDDLN+eHBB62vyPXumG0vHgTkZVKoqtOVoFjOCC2TnqVaIJSClQ
cSngEZpwkSz2odcULwGWtoh4Zy/PqDtGMnMUeNdRDGIvZz23FmZLpT2DDi72u3MP8XC1dgtmSHWY
TYr9dueddyrt2nznMYeRYy0297TdgZ810rFidd+0o2mthjvo8lUbF8JSavSfwseXZQxLzcs4LIDq
AZrX0vvVvA33S+PviBEYFMaDZ2z9WnrD0LACvEX11y8y3NK6Q71w13iNoXpP8YtMyn9Pki3IY5HR
+yalFiZXPLjtr7XiJC4069TgxUQcJq/hMZuJqe1ODS9ZrDwJwkvGmgR0HYCU+684524Y5rDp3peX
OB/WYaZuNM0B89UHo2L4t80RwYuLH67Gq+doVRw1lQnp68fESo0T3YCA11AJsgXTpsCNB780nZKJ
hU+wCapATMwQWWXV9oY2/IE/eMHhYMY86OBlPxmawHC9Zs2t+denfXQyGfHkMnp085aUfo4F9ejZ
wcAlRLVznmCty+oZ0ZrRnjI4IHM+eJhVA8dYOFaDjtIsp2sWM+YcKvjDVWf2jv3mhi4sHaIRBwCq
r++9k5LtxW34EQl+5mhtkVT/RHCvmTrJ2row+SCV/Kosx7eFR9bEkpRMR31ZdVDG0ku8b+a1c5rv
myPFrjc/hvkhxg4TDt634QxFCSKJIaAQTizg8Cj8zhsZMWPWZjRoOS2NRh6Ps9sw18p7hRYSYVgE
L6aurLpl7LFqwY4Tw1c9XHce8buPk9TaV+g70es64Y5kHbNuzYsWOB1xtzLD1cmv/hVQiFcblxlu
ihiHPp0Dkj5kyKQZGTBBN3eFX+AjLrjMTyNBfcXnJj65Vh3ZYd0b8yZFqwCZ5BYcOzCPXVTvvkFf
hZM3K0gV+ddy09XPovVBSlnKntu3U0bWWA3HQK8WLTvRhz/x3n+gxqzh1kP8Zit+e+/mF0f1xl3D
4PDLkLCWVrvLVUFJeQ5L8SstYhlwsqETrVyfjgUjHBpH55k88REg8/O3jvwpStMtreQ8x0SWvnj+
3UkaclFpIO7ZeQENqYG3RLsUSR5NKtEjpL9g2DNkQXLDGEFOgK0vqv1btF7gvBIboMpFeK4X/9uu
xt/0TF25pp4utqW1k56uynep/kinqiPkz91K8wEflkS1KdoVvO/o0BIC9W7SZvG3f0ZQHy3rbe0y
R775GNDHjj4UoOBrkuasKGA+HKS+aYz2nlKvXctACljpvJERjV60GIzgM1XxQ9sEzrrOitJ4gUqN
ZL/IXs+rk54BS1NxIMqywBJIgh9W4e9DEVxuI2Za0bk4+ZXmISp2T46klgLSi1g61GHJ5ZrFgPCY
oisE/8hqc3JGrA2t9ygf3MIXCiv8hISxl1uo29AkCzZgukC/1liTYZ2996Z530TFW8s4uteh6HwV
55WQFDdF2E8McBSodhC81TMqt9WgMbplKMxn7zKoYUIjGajy9/yo2L74mKiFuj/1LsfQus8O0Mqo
eB4M6hEjLV7HqAc6X7Lytae7UENxpKqqQnd6bkQV2HXSnDK8CWco0Uh68+HbbjGqDAqzAbRxH7Gd
Vhr7oPbHRBA+Nk20dxKZScCdoxQ/xwKdGQlSrFNlAx1YMvEoJQhJOw/aFSUYIuY2Pg53pFQaa0QS
PQEEP84Og4pzdWkaSBzyCJb8yq6D1yyoUx9of6YiPUVRidgsR71YbOfbhU7GeCt9QS92A5Uk+aDU
QEwHRpPs4/OQott9Aatw5ODz6T5+ztAgPGgWfFAdKksvn01QGgT8K/ddcw6p/IcgVkbrBlxBnw5/
hKcpNdXJzzVvYa7J+Ct7HReadf+ARJApJXQZknUgHd8+ltXKdwYgsKEhyCGgBuvk6c9OPxXzGWMN
ZlWZSAV9d4hS/APHjWMq4Gmro61zCX7eYOrzPRugqnpsBHNcUclXW69toAKIDFrzBklovFfCscpJ
jvQZxh2PpgCWuz1OaMi4RZXJlBz7uILMLZt3zWlBertjZLHvVUcPpnLxctyTsN6ipwTkU0FIUx4Z
cQ5gqlduG/NaZ92jCOJOkZ7wuPlrYseVYQo4yFA3lYM8z8lxCL8uRwfjxujyXf89e7r51ruVD+Dc
bQaHCK+9m/lSXVn528Z1aojZ1UWa7IuqyKNz8yud/OgS7QbP0YElPrZKyO+ap4FePo/ypFNEDW3M
qfQ9lL7IF7BYsliJtZzzTbMfYJZY9GGBHQYfvBQu/m5a0n2U2uYWbRDILMbNSucwAPMCSkRMDVFF
3mvk7dg34bMHB3RO6UmNY+FCRpcT6K3cvoAvAtct6kyGPFLcrwgy8Ch3qG+8C2PLpyAYoz34yMfn
V7msQOrfSW/+dEvLN42QtTPBNVTzKS7BB5LDh574GyIR9v0WxAOmSrp5R+ygjd00Y3x36qCv2sN9
cIghDTCpBdWmybuqF9zGMPKxwBYALvQ87+glBRLR7lCteF+K8I4ig2SzktYbRQ9inTkrwaxTdtZe
nCH4jdqOR28Up1z4YwzEctok9vKals7lbc4gBwWegx2KLDCY1WYWJ/JEYSNWb4MiUx0NdcO1bx0o
lsxzeA5V8wNpKppyUQnJglaN+JzpCvbWYSouqoolYbb/ct16oPJU6O8Kdwla5OxpKxc+suzQluol
i/xdbRO4geVVMAOPkB9cG3KLUe9BuKqgdrYufiLPn4L/qFGgotKLJBsv+SXwLLxkzyEWju4jPWGl
pZISJsGJ1KIA7KYCs8e17Bad3rN54jt89MnVgeD12SddR+r9i2BVZLcWIgdEGBfsV9CjKP/Yuzm3
cd8R/0yGXtrEJwV+/oNbQ8ajBy7Tm2V79aUF+O6EIkZBOmgJKMlwAPdsnVxMb0jk5eEEHkFaSy0v
+FpXQldpTmyC+HyKKGi1WeBCwRe2/IttrYOkOgAZzjBiVaAyFzjTgDX8n+ocxe0ATEVl6oNfUVH+
su7DfczuNKym72GZYdAmWKqmSZ0I3TQp6+muX0rys3GjnvJNIt42YKQjkuxPiMibJjHoKkF/G1yW
6qlKnf3AEVFiOyYfhhf+qzax+uuClQBlaPOr3tW6/puqLyvXi9dyXDYNANYnreRxQy8ozegxfp6I
qvWWhGXV1hHN9MOpo2LbBqumurV6P2iy7kEkbIWgl8XhWceAF0T5nbOKs6dd418F9qZfa1wHgVzj
SahU25IwHufYnpGXJyVGbm3Rfd+AEWrWd3Z+WOO/8d8npLzkHb5UO30ZWhU8flm7CD102SZc92y4
D9oER8wS6HnXaRMYfglh/mY57hn+cSi0WqHciNQhkM0D11dWItwwnhXlHgKLqt0n3RpIBJ8O6cdh
UGj6H0AEZvCZd6Zj2Pl5PqhzW7dxiYy98fFwzALwu0Q5ZB2FzvVl8pNr78DQZCv6CLE48LqymwSq
YePOwWLIuyv/DBGhhKr+CNvzFr950h+tC4Hl1D2SN354hnPkd3hJ9ciU0upojygNhK+x7+WmrwGC
0C3tvi2dm21SgLiLVgERG42/FUX9tWLBMKyTpfSefN5b/+1SBMgreI8ESWAPOOTtHJU3jHH4rNn/
c9OaFBSrtDK2c2UPdBprGUiLi9fgykTWk4XOEAcmKNr8PipRYUbyqeT5WifXxZkxJkgNeQewZMbf
2C98X1OwBbJFEOaiQZqXhezK9Po284jpG5cWqrqInisN0Itbi0igW6u6uRkW4nofwgo4bkpzgdpv
g2FzMVR9pTLmCPMELSRTlAtudbmaU077Ioi9+fPs4w8O9Qzn12NTaT7kW7qookLdGDNxnGz5qCfj
Vo7JewcNKYBRNNkF4zQ3gxw8/GADvZ4UZmoMMDTPxj9MtirE0z1PQ3+pXu4JJ33pnzahgQ0za6Sx
dseQp+HatZgnmFJQBzRq8VqkfwDn7cJIY8YgUBByzPYC9pfJbI468pyqt+UgN+0DNYnOazM/tXO2
ERbYw84hreEOFrx/ex+s2OHOpVxd686RPf+eCU1j2P9LAQdWLdoNGR9ZEE30HKYflunLuvTXbWO2
Hq3b4+QAsbtVnp3j3YXYUCE1IzPFdAJ/gTWpZDEd98aL3B8pKprwARv6CfAL+SL74mBFWoh7LEGV
TAOhamMoFasmd37jPGNcmD+Ag9tmYqSPJUneMbgtr7NXAkY9Z5OXhl+Y4zoGFXu4b6v3moI7eSxi
tPJAoz6DMlAqgDf3boPLFJuBNjsO8HSMKo70kuTvzSApuimM/6ZJUe8iPqkwlaC9GhQ8I60/mHJi
IqV923O6Rx6fF7lElVb9b8fcBMYXWuWPNQpX5GPFUakK+jg6eO+tZiEe/UWBSe+40Iy776p5eVk1
prQxbmJU7pyntTNNJ7vEQ9/MjTYNZswuntF4NG5fyxq4VTNPb2uXlMgpm5V5IWACBi7ijCpaN3PD
c/8/ls5rSXFtCaJfRATevMobQHgaXoiGoYUQQlgh+Pq7knOjz5yZ7saIrW2qMrOyOvA6QwCBD5xu
K7j8xrN61FiP3rARLbOgx8GHzsRGAgbmvxpGOa5RCsCmFV3pSXXdvaPnriBSR5d/l6v2jxAnugX8
gBhtfko7ZZ6Udp3a2oZbpa3K7O03MUe7ufeo6Z34uzZoL9thk4vkRCvn3e1nfxnjPOny5gO8B6ep
1djXvbp3wR2CWAI30+byASaO8Qo4PM1km+DZKmKiyEokFCZUnJNgWRDaBzs4USG0EkSWoeOoQCCo
yg2lUh//Pw4ZpKI20v0GsYuJ5ltqhQdY8HMJ/xucg1twJpaou+MqZ3jDfozzaRKxGXHQCjNXTbVW
AWG1Xd0e7e5ys+yCZ95MpdfNJRissqN1k7bjx3HXa+zZU3CFnBfz4mq0l3dO7hK7e7PWlO0W4myx
0zRnhUBlS6pu28tDQEw9h08dJKD9S5Rt6tV6GVzYYGkCu4zJegh58cYAE4w6qzd4rfkM2NtfKj0F
agnb/45L3gX6EIKPh7FG/dOcLXmANZdPBkfQBKU4lPEEZcKECeJ8CLT2zyXBKoT6WO8STzEvU+E+
ZqZwhCNhkMqrE/HwhzlwIvKGxCEZmCnNVjZNrbeMPrVeOityeIzA+YpIHYjRXkgHuW3ckgoyQllK
UPz4pDwfjoQjsHDeL471N7huPsK8sM82ynBilwbXf0FoeSYbYwXNxfz3JLNhghAhMm/Jz+UQg0jA
9i5ulyvkhx5+ZAxgz8+XoLxYIJHhoCfNuEy0MHPMG0JwzBfebymkEu60SOgxM0MPjx/VFJ0HnXex
l3auW4qoggLERQJ3YGFNznqIEhTbTWhFr3Qa6MqP/TFzmjdIRvV+vDpzcXUu+ziW6Sc4EJjKa/mG
XSNDovia/hfTJ+hwBUUFPb+gZc5jGWhlEQEhoqYHN1yd6zDY8rSjZlMqFVG+ED5Cwf5IaHRjqj2j
Gl1+L0GVh1A8NFSlwtlugxvXAHiYisFr+oKLl2Fh4+vclju8GMxtSsU32X4fxxYMYQ5+jqks7coQ
5xLf0/U5I3jtBerl3Nx+XbxAUzbDO/NPGnxilEl7oiJE8ceHPaZUkKoy31As99eF8OF2TZ7bHiky
c4i72NIaHeT0lqOs+JL3BaHnQYeEq9vwyzJgSmDSSTE69ag17tj+vmV0RyQEPFzunfQzP88yY8oQ
rH5tWl9RQeEg7xr+TgPo3pHFdsDO8NwqzyAKVkSsegKsW0aChqI/BD3UYSMbm1X6EvfA+YnaU+JA
aACIZE0lYKUdKRA/OjT4O/7dQrJH3BBelxiaYvEnCawSTj7ekkXD6/Fm4mSuoWCXwwC5iCpHUdfS
WhYY5iqTGLSS6BTRtSgH6prek/AjvHuMB5mnRSQn4utB4DF5GgtiRvJaFfL1rLp+BRdFkqSIfyry
lAtOcKxBx8FgLv+d3DbQCWtRN0FxWe+fXEpJDXwVclLF6bV5FVkT8m56e9179ry9RoNDjsHGGJYd
JmZB8JH/yChYQ2wYRFtnlFA4HM6R4v5jgWNbsecAIjeaE0l9TftZQo54ItQAqQlVyNorybQQfKUO
38LQYPnkntYq65A/sc7ZT25Ov+kiaY11JUKE2wrKfUYn+/qShQ2coo2SXI11hz7KaW+7FAnSWIG8
heVSYVGyaLuoi8ksveeWWwYFi0wgDB+O5M+yYhFPKOKcWcD4ib09uRIWUe/JJBFh11q1J6iJeMRV
Pj9yAUAO9ffPk8crVcQ8lC2MBOurpCb64z5v2YiIpfdAe7A/vDI6nJi5C/oCKALtzn6Ip9HLA62Q
bU5z8I8BNOYMCVWgL7hQhl8+j1joQKKxB+LdxkCJ3b5/62PRoIGJiqNEHYS25r1EMM5hIPHFYYyC
LkTLwxnx3CCdrqziCME0K6V9xJFFCA57977b4RbHEScAIGp1eZm/USEyVd9AJH9DfO86JlUOw+n3
R8oCxtO/+a+uguIdElzRyF0MUTkaCPsp0vA8qS+nB7uN2J87zrE3b/BNN7yz58kiFTz93X8DfmPM
TeJQIc6VDbS0kug1xZNjX0zzE2r9aMjA7wSC1+k497ZgXoLjL61w4E1ohrjojTuBoGieAEUBCajM
mQZC3OEx8pjSrFLnRl8fH8KCOiuOc3AOsA1YqB49tEtonA/Ot731lXqQ6u7w+yawRhmIHcXN3lD+
97AbLq63ruglnL4IKuFRZN3xpvRKTRywiwXooI5bzbRhPbpU9R2dNGjadXs7U7TcptYGAhNi6ulU
1q+fF53lKoPCvvFKqqKjLc5AFWBXSlBkYfB2KoM3NMAZUk7PbaDWaQS5XwX4j0ki6C33LQ6sQ+fW
+yZUBYDFqPOH+eKo7ch8sRuSkOCRgV042jAWEsohty1dzvhB5H0KrtMGjMzgMcexfX7bn4gDmhyQ
Fe4XogY2iA6kXT08jkke2qrKZvMbQNdeUrbdJzBJygol8mA6k7zJRroCKIZ/6RzJUItZLmU+m4Z6
aZzZ+kFjMo7MJ9CQlV8RjLGw3kt0Or+0t2X5H+kiGxBJ1wunQlcnaH/AMfq6wgbzDzI9gph4SvEC
FRHU/xJskdgkcGuFPfRylHRg84cxOrGqF/CjIRpxEmvaRfMikNNbqGdK2ChgHgeUGvV/p+zrBGqS
7ZKoQwuc7CoV/ORKhzWvz1EOjM25B9z/72Cz1X3NBtkOv4uf2OC9hHAVzgzC35vBUtiPhlEF+Zcf
Hb46f/EQLPtm1Wk4NcR89P02CvxdyIs3xsO/0t32bgyixs8Z9+dm0A7iSek3kBjJKgNjOTAOdUmh
6mKMz1w8TLHhuDm3Hcwvij4qshmqdQywg3Qgt5trMOFy1EU/d8dW7WpTOy6JHNgMFHbPWIMp/AB/
12qcNjerCh9B1D/9OjfuaMBd7AAWrC5i9g3WbDi8AY280ItT00UJ568ICGxW+y0wlBdNxYEy8DHF
P45Lg63MrOdfb3rGxPEwO82QIoDfqzCBjlV0Al+jWg7UhxuBjd2hUc3Jes+fg+c+tWeqOjqizMvn
6O2heC+e/yG2ceP1kWola+2Qkc8pMkI64lzdzDuPEiMxJmzu0Mc+fXPsVsgwWuMbFiupsd64krrX
jHx8H9NMMTPvQwzszSoNT27+efT+zSbpxxjUF90g8c7/egCCJpavH+s4+iAY8UkKeViTuzOq2zQk
CZ6w1H7s3fzt1ZyAckYSzKMzAgBDg0g1Rz58+C2n9FkjTja+G6rmRXr/h56dHuq9nw3uSzXnRW3a
6Dji7jece9vIVczRApBFjXgfPmYb9754YB77+i36UnbMUtcf/LSskDYu9H3pV184DdY47IHXuusc
w8Ys7PQxyV/GeObPOogtF9vqgIoUt8RseZBN0VNkUXfZDeMrQWPuFN+8qrWH6QsKWl2rp7Rx41QG
SKFfqbvBMw0tRngH31aILsPKmpqu5JRnDBuz5EYI+HBA3i8/MFKtadEzZMpGUg5EN07pxH7LzJy2
749ZHfSYLk2FmcdGOX2vG9YG+Bgh42N62rX31bvxGKFbsW+zOLwwKukw+61RR0TXa3RUQc2pmqQJ
HawgqaiIkNPIb4FoUexFw2j3rM4sQ/hVZYIfrRZrHEzsq6ODZ4BJW3GYVms2FE9vxD7CKTXCnG4L
GFRBT4P9Ex0OzhQGyKqTpY8KBaMkMgJsaEd1QuoPRKAk8YQ2hLCFdr4ndrQECJuw69Ar/L0x8hH6
RVpecUD9YStAQvtLs9Q+Oy5pPA1kWjZtDmJQiJEKhMv5eU2cT6T+YkebypaDPnlETKQWAq+Bre8m
mw4dGGhnooYmt7nk+uSL82xa3xb7AtyVsxVqcSzO8OFs1uD5zJmXnfyqmOTKusQOL55UYche2HHd
AEsp42i7z8UNlq0aUOhCdEyDSlhWymyZeLw3nwqTdcaDmvgVElX3YIz5zpyCyOBkFVStOz3shuko
G0Fy41PhP/1eUHHjfxtUVr+v/hlVe2vR9c4BKhQsHEhc6zKuGre3hF6j6rLY17cl4eMD81kZP/Qq
DLkSnoPNAQRvsQnftEujZuFBfnUx38vU4r0BrUkAcS2V4KerEDjj2QiP0QOP4eR2dyBc3ABZujS9
9mjN+jFevzc/wYC5C5YL8GYCFeHShiG0bMdRXa/PtPmcNqARicWxeqTxxvq5xQkikmXcgxA/jZrL
5/S85pzaAt2MjnuiYMLw2qh9cIjd8U3tDl5mgjCbWtu27f2NoVUJBMkm34ac9w9hjXiGRjN2hsUe
9egGatfEGCKfgq71a5mdztNJNnnMCgopR52fFtrfPj7nsZF6NeMyfUTthU95bOb6xv4Uqifp7Ka2
kEe8xuKB+p93rQ6YHfIV8zSladgAK4k4uJr10pRnYZLSCr1rPY8IZRBVCL8DE/ytOgUt7OTzBiI3
BEOZFC5KoxvKCHnJv5yr1TGvDSNxayBedgs7DfO0rPsJbRy7mHTbvGcbK2s/Dk5RHDwI6YNjhNx6
3OC6P/6TTgzt0njvG959/xxUqjRFS0uzXNawOTlNs/WZEpRpY9vwGks1S2t4LyouKckYv/d3s5h2
F+yFiReHm6CNqYlR+tRN4V8HPMct9AvQulpm1hcqw+pg7/22t/R0236w0Oj6QFz0HJ0gOrEaY/U/
flo04L4sVJ1bgR1FdXOilwaVJ9I8v35inFXslFLo3eHvgddEgs9Gb3igkdrdbWyzwdVMbHq6lcaG
4/xJi/MkSMZ4YtwITjLjsy1CcDS1XVsep5tRl/UW0vytNK6DmnFnEAY9QF/yGSozoB4Wp1EPl7zF
Jig4Kt6Lqp15NSvDobzn0JCb+q7TPz5on7ZbVvOPE6AN+2uU/57rB0rOKFkfpx00f3uu50jPt6ND
D00u5rP0Y6pXXlh4dI8uriD8V3+Z5zvaJqO5qnWMOs1h2Au54cgHqU4nzWEFuM9d8wvx0oAc9OQ2
zHbF+kC4uO0QEa4RXdNT4G4Roueo/0pEKB92uXRU0sAY7C4CEhNIjCCJyuSWcfl77rDGO9lunrhV
EKWCRhw0HB71Js2HVaUJvFexN9YBYWgE6AjphkiVeYh7B7C9UxiTiIK1YJvaKU5qtNS9AQmG1abx
2re8l3tPjdkNICTqhcfdZlEdcNNbIRNqn2EHwqp4j1glY4RP45I6b7xNRsk/JFIJXULZfj/2c1b5
wwfinwi2M82w/2Fx+bCRytyGv4Kz3qRyHlaFH6JuNF0A8+rw87JQahMuC7mRe2ZMXjFHikRhsLFM
sA8BmbVWGfXuaOUpnPCbzqv/GKLoseq8JOk72Vv/FC6VAT9M+kwVyG2BcGYXqudF/ul9msASTScZ
YT5wQn95IU0mIr6AXl4Ae8TJ8qS/eQsNpgJ/VafOey55+82ZcjXDUdNaql1ZMGZYbVZ2B9qAWvac
yD+oUq8L1JlCdhD2I2AhxiVNngJUsqsKjkBb6Kra5b2kmInIeVk1OPcQ5sqaFs0Pr1POp3+ZQ/bG
R/2WXl/5pLnPYUAqUkBHNILmTlo2mmVLx6byOUrnII3Jy+wl4jdmPiCv2hO1p/Xpy7ndQNHRrKkt
XIIQkLb2sjKi3yjlYU/nuCA6yeXmhofK9LVruPobZgNtNwox4FC/i7slqj6jNu5Oe+v3rrOu8rDC
PL+tysPJfmK3M9/Qm96q9MwHIcjk8FciWqIZpN1cYe1+3b7e016vah6vjGQHxxV6IQPuA/Wib0yt
6R8McmJBzbtZhWppBihsMoPBXZfvJSzS+2o/Sc0w0fESJqD/mr2nc/Z7275atWE/fhl8c4+8caX/
+8ajhV6pyDUZlROQ+l+Ten7SaW7zmWZF1r1nuMM5ibeB1+HysED2bOwPETs8W72ccnC3qUY35BQL
7W8PAyBQM+NpNRGYdca8NEoAcloNKXPhYX6FeOysyANg7VUEwij76EfskmwakwX2+wsvZs7jmbJr
KQTpBMheqQLIjUGTx6UMRSjTW5HRos1ExadUtcYgymBkgdELhw1uBTzRzTGAaASsGTJwm/um4hQp
0Fc8y/79b9IODbvPvRvdHVwReAlUk1zs24kL9H4lgQ3OMQPSMg6gmBwzw7mJ7KXpqu+OVEGImolk
bCqiISDRvERddz2oEeIANPCHek+Ez3jLDw4j/gGxDEm04dGy5JDtYEThhlqOOOvGz7cdVzTZrukW
Jvn5DwW4yHw66jY0oKjnSdbys/jXNRf1ABnhQm5x1H/M2NqxpudxqgemjucAQ3zGm0Omw6z3p9kx
KpHkWfL0aH3zgxRtk2qVVM4zUNwsEpui4CiRXIJLP7kL+Gg+PPmSmlcg8fE48dqBfGTrGJZ33ToN
JeAeyYJOznW8jTpGd6wLKmdSgTeDrEcLC8IJTobrmG64pEybVRLkqV08sP8+OgktbRAtg87YLUDV
KaYQc/bgODZnKRKQZS3kPIY3o9syFUcQMPsDHUZbjl5w0Ajj9XVfeh/vHN3nNe+iEymLzWx9ci5M
NpR6d/PdNp/799VoLDmtxkfrPIWkcx+c9vm6Ri9vPZrTPzojQ/Y4Jc0suMbmU82zr3N5U2RoS/xW
atJreUtSN6afb3SKdJE0z570cD5y935irLnrDSuKxwXRBeEzgsI2ThR0MB32Jrhe3ImKPl5EEv1G
GjDY0lJJ8UFtOdmziyz3EzljKd3kb5kQecWWVDPA+MLJB3GQde14HEPdWOl8s6KfK9FVQmB1slJw
HFo/o+eb3+dn578isxxDDUbYmG2r3CB6s1J6djCPVmm4o5xQ7OicnScOWRs/G8SEExhuUPzrQdxb
OCC+mWtmm9e+une3bfZIIU+rs3MNGtbF6XjFKLNLolmQArqMtOlQsm3AuX8s2kX5KgdTXbkiIabS
bIKZEiZXQ7IZCyEKNWB9RYkPY7RjxPEuYPsETZKrlWRD6pGOmRGwEq4mrNOOa/7iXYnadznaY/yy
wkJDHirydJKzGW3e3z9UPMti6mXJhLWB34vMqdTwjhokfvL0MYgpcYdquQRZgFrYmrDe0Xv7zVEy
L8KUhI8gBkvkdJIPlRW//3rRfZGRMlbJhdVpRUb8qsGhNBwHgUe/+aeCO91LdcR8ojZ5U5X/sW70
VhEMoXL5j7ENKSNiY/iQT88OFsIOASibsdY7S1p1+jj+y9j036Kgtu9NPi7jfcrv7DUYBummFCaD
t2mt1zJFKRF7NEE7qu5mgFtCUDpqH/BAmcLes9iMpaTasA/8UNvE/lKotih6m1syYgvRCMYGBUoQ
MSVsLj0A/jcGyeu7se4Zr4XeGw0JL4dmBnSmoIwREtpRWfydFyDw43KFnwoqBqdG3nigrAJrIUAU
2Q60xx0jyvDiV92hbCNacOXq9KCNjrktH266J2MjkFO9tJFAk356AixIFskP1RZG1qvybKgHjEMA
471oBnUELD/aq4CLZgJekJIBHhgTl9c6MXAdhl+VJvgCMGY/lnTWsoa0TCaMCRQPBoNrpok4R2Ur
atZcmR79XrQZQ7f3GzRJq/NezYCEf1iJNm6Tljr0oUXJPkombRCiBtkzqEl10UHptGj0O+xIsU3/
Z/wKHko2bJxxHCpl6bWcBFnwHJyjy/Sdm43tfaA20S0vC+jtzEPoku3d3ZgNAJ0DSnPOJY3MhCtX
1Uyj36C9ez7I5gc2RDnjPIjoD2Zucryyns7RB5O79ope1BMqJLze8LIkouavbYsCARRQlDn6qUsm
sMwGG58vawdYjVEOMAhbWgJ6/D0F50HfZatOPJpbAXJh7r5SURT9cb5s3sEmB5ZQDrksZLGMYXJr
euW3TYBcsl9K+ymAb5Jho21xIA1AHanQCspBMTl0nM4C9Rhl912vZtPfGJHYDVAdCg/zs9rvIXz5
h1Aa8o99njxRlbcdwk/U4XpUjYIFck8VvMqCrhkU/cQDm0IYwRDRzN6OvSbVcEl4nwgFi0lb6jbz
dLKhPrblkIDV7SY4WcOqEX6tGv1Wv2al4cvNzQm+P2e2ItQgLvwP7ZvpeahSlre1Wskcr2nUfYzx
xuhcJjfq9C+GO+PYGIObkH+SuvQoAjlGd7c6d1265zYW1X4vUKctxc1Syb38BsylPiKtZDMREV61
36SCWBQmYadTLs7sSk8idBR0dwYJlgFIA0mif6D95N1XG9qaTVrOa8o/iC6STKIHJYBy2ij72mQf
s7L//r2yTTWcK02eMj58Pmm1cKc4jgpwP6EPPbBDHdM10Igaji8pNcl0gwp1ilq69U/M2F/DF8+X
EjP2Uq/jNFGt4RIfAGL4H8ICEmg6UPEuhg4UhplJnLsnp8EbXIOec+AUqP5Sc0xjqveCgbZTOwnu
bj7W1rFl7+PEprr5bt6i+7cD9NeUw9jW8H2k9J38Y3SIZOBYgZPYP4yd/iWvRHvSMfcTf7vdOrHB
SUq+uJ+1cYa6uhzYYYfRkQulOqYNY2O/cwnv+jPtWZicsMtuU47J3KQEI+Tcs2bk+ledgLhD3q9E
EeqKTqsBzqqoyRlJks3jap6O5yNhxzU3D9PPksPewQuS1YiK1ebyKEde1czH771vELmtaSHXchT0
6IxgXtp8dBrMaY13X4osMLCiSXpuZnOftTkoOZxJESVvkdoJ2MRuW5ewa9ViktLmKHWb9CfGEuuy
ZE1flic4DFotD5ujS3je6gRt+zdPhpWJe14+0R5b+8Q8hQnXJ0es1NzZO9EzdVbqk/IDMZgApJJc
guL9oTkFT0PdSVnm21m1cGa8W1LTqrZRnoX3VdWnaMradcxLyMXNblyYcdi+aDOva41dTDH7Tf/G
L29ei7zVwgOTEkgznjfAIStG208GrWHiursdPWdHsfsw9k0wm8SNXczpucQJAbfKai608aKQz3ai
0lo//O0ajEmBV8/uMRl4GgUvRm3Sto5b4q1JzAsk5rKA9+oMuEYVihluE40QVTzoYq7WxdsJjkrM
Dl9Uc/nNSEzhxTtsL945/LiskCgHBBuelgnXdfEqHwrECphU9lLJlDTS5y2XOr8sk3lzlcw3/sGp
MAu4ncWy8IqwN6nERrHlJyM4gBJohlmIXIU42is8QBs+Ie6QtoqL2mjXwLl+OrhG4uapD69CrI3T
7t+8tv/wejYmoj17oqlaooMqvMzlDSZdn+jPxiLAyea9jnFwNHEO0YbFgipOrmgumrfOsDcsQiJF
c0IF1agyyQcfD7yfmV7z7szGBnSBdsyt1u1M83LCbj9quJtpM0LMyDCp+0BBfqyk6UP518d9R41B
3K9PjePf2SNp7QwEYMV9UBpKiWALoXUoqUr9kjRNLdcyOnT+ZyiXQSI1g+OsE3WieiDV6mZAGcUd
J3YqAfq9SCySfNsf2EzVyUMw0PVkStGo8eMmDZfkTo1ojPWjpdfDucflo7gZe3ocApuZt1mNfuTh
YYX9APzGx9gzWUjvQEGEDcvXBAbuM27httCcovOilRk5YgFMmO0J0vkLH7oSi1djg4FtE7fjE9Hz
lSg9sdP1fYC9QcAmxpgfpgnNem+4ksYDeCC51BZMz8xk1nAT/c0qmz9YA0wav0VK0OJgzgaZK0nb
DZyyQ6bAneN1W9vPMud9at615BwnAWKPZEci5D+wS3DHCWyoM8QUQte38R8hWYA9OTgy0kXUxtXM
NCA8p7Y98N65eYkABAeJrZFqLcEU2Lue7p2fZPMrk6lFem5dB7nLFLefbpVWAAT1iVdnIO+M3AsC
hFzihFKLB+VuYveYbPjThgQwURGdCbAyF4tWxoI7Mjzt7vtGeKgZGbnQBu74TnOYU/galewQmEK8
VVHsfeh+lfxhp29i58QZi1ME2YSZB2Qs44It5LitEDt1zQN1JcpBbxFvAwd3XV+c1lIfmGZs2biY
fvwatxqm1OpQWUmc41FpY39YjjmikjfvcLoYjX4+qXPuFBzy+mA1DoD75D7kXU0MeBNzNEMT/XHu
FCSSutScdctrWIV/nRT9w8V4DhVmPPzoPjiThaFnIeNX2WmPQruScAkeg9YPbgWSFTModmKSggXd
Czkmz7zhfZix3ppmMbsP78Y30rBPoPuZdw3Kf5/ZBctZp7s4r2pMVlFPPhEgZxAzm4WoTO3kzDb4
lnWR++AqIx/1gsP0PSS2QYWzbvUPPx2vSpZnXIPu7zV4DWteji1xEVSnHxf3NITZP5Ck0Kpk4DE8
42uSU2dCRJmE1cGHxAzxHgYiDKWBBN76eBufqJW3ThnMok9tB7IyVB2kCuioz6PbjHHilP14W0CK
gvkXLSCUCeQxdLZT7zl5UOPhHHfA4UExbXnkzvaJzLw5z8hlC0otOCjjfbHs9tv+AUq25h/66hqv
3IR0YHg3O8vr+IpKZpoF90Et7IHHf7xLlAYjPLn5Jp8r+NjqsN6WULXM8XEjfM/hT0nAg8xtDCvz
jbHPWTQcOlCf0Mt+h8To0wdnDZ4urtPZuLxxqhODuzesi0vjEmVBh6yvxudTmA48oLD4vIzaQR6c
o9aW0WPrCSOoDpZHjvMkkgLW1YPokzGhFiOMg7TE/Vng1HAU200LeANP6BFbBKe9NufcHLSMRYek
GjAFNh4nIeCYTJ1+5FcHccSKZU8IG162hq+IcoHM1/2JpZaO0+BDv9qZ7Nj5gQHLB27Chs5iZ5HC
0A/QcbBvJyawy4ugbPtyi6kAgDPrKAtAE0iUaqSdEjZPGDkP/tjKg3zNzsaBeuCV37bIi4bFuxCa
XXhqyrx8udzMoMOfM/wVzDa+24Q+Q//nJ/c6BhuQ1qHkYbmxhaTeuIopT6vb6DwSDtBxan1BA0w4
Iq2GB2ylxPE0+1gPPx92g2JD6YSKJyi/4+ayyfExSnNXchJ1QVt4bSh8RwPHuyBfWMitTZUUpNxg
TkqTS0sM4zofyhujSe5dB+QCXWEnl7f2BggFNImDdq0aEiAzFWXdkQpo+dZIE3FvI7uvm+kkmWAi
xwvjhWd3T98grvcDvQ1ZWfuhOyt52YUecxsXQoxvbD6zrPERaNE6Q6561HfIMo+v54Ln/bV2TT4c
iZXt/LxIXe98/uNMlR031N1UYlDDR06rXk0k3h0uS4l4yH38U42hMMIs/XYSTP7w7msZ9cEnuuxe
lKTUXWpULv1bv4uwiU6u3UAD2nI2gbQCfQwd4aNq/Zdb+mn48XtOamd2e58Ht6jlnZABpEE2Bi/j
NM3HKWHqmRieOj83C1phPs7IXAXTHR1uspfvj1FKAIyZPTYGeKuDlcwh27qj7qo7wqm98OI9gQRN
3xVhI2KiuTI/Awmfp/s2eVJs3KqKh0hheZKPfyt35fsn7OqA42TJ+b7wWjmhTDpIB0wF7FahCXl4
TIrDUtpYCpkJwlha6muKyTx4pk3cFCaDJnphAqibh6L8/BCj1IZi5BjGcVqx8HkLzMOvtvAxBJQ2
p6vbpcSgh2F6a0ji3Rh27O6MEIgjacfxHuqbGoGrPMnf/5rA3G2LKO1ffVQdtS3oc4J1GWXj7o4t
Ak7AGNfgsjWd2yDdpYk2jCICBkNRCskOp/JQShKGlIUog1ud0LGtYxmqJjXPhNAXr46zQG2iSrY2
3Mx71O5nKIrAsKK70xp86A6lULdG7HWnffbTEcT9waW7Hb2+311/Yr89vRGXyTu5+PYl2fwcmYT/
LsPHED8BjPCO3m+dYggVecnqFssepfhf+xE5yz4WCN+/mXDFlfsg5eU2VgFHFidhVWl3UcqrH1TP
1d+X39J+oZ8eqpZc9IeQDPKih35uQUhhYlcZxyOYueMwx3CvNz7+6jBF2Q+5Qi07AqniT71sAfiR
K6zTfhkUdPcmFvWqNUNuDEWAYh8sH2AQskBZir46Y/1LH5YK+SmDM74zIOW44NXpHf82eLnb32ba
RSnolOaDt3w69aeBpFxXNbpaNv98QLvqV9jacyPa1saDrfj9xUxPEADqGvKgGuSNqAnVrMh8XeVv
FURx7GB8T1kdWf3BQ0c6v5k26q0vOTdEOCZMcxNxQvL1xqAEgT9PodE95tPyvFM6djSYM218qu94
Msg3WkQfhQj4UkdC7EQob5krfLk7uaev7P5oBJZTMJOUNyqJ6JAl/ZeWavVNmCZ05CPzg+4gNWBC
fzMQqFBHGd4OsSEfTG39SEt4y6/b8I7ueE2yqLRftPg5Q/wjiwFmFkMvynqpGB+PhUVbFtxgp66m
/hN8Va3X/3sVHKdJx2oAtxz89m1xRkrO39IR8tY3LoPyGv71dDS4k2i9ZZF2lWHqWTvW+wjmEmBY
wXUF6hynCoMrk9E+1xtpZuiZagywgyZP+9BVXwOhJQoCptzLoj3yrBW0qGbSdFZ3Y7nkv3GVEUAM
dDz81X2gUhFzCVaB+RgmojNFeUKLoYihDHvx7j99tRgAM4YJq6F9B/IzKk2IsaFA55dVGQMrk7Lq
fR72aA+mxhbKxskap8Z0xzpgfL96SdnYSGgco+IYrpZ+icupAEziLg49yLb/dMi/8pqjbAgcDV0f
WBp6X2oV5PUjvwAVjFJSgbSPB2WUeiIGEn6Fzb+uVT6OVGn9HbyDl4zyGbB3BIPndoAH2OwYScAB
wtkc9Jv1RrXuEBWjUxmpeTlOzdQHYSqAAlimXicpk0fyLJy2wyoYFXYbZoW2kVcH3p2xkpWbRhMs
k9CdCmtTQeXLvTgpOJwEEeAofJHVOKRJSmOWyCASdnft6FsYB4iFO6Ep6jOalwualpFrE1KpdHJM
F1RhS9EzwSxKAZDll/KIkdCrlsMJXbXvSFIafYdATaN5iMBK+XMlmCMoVmLscFC4BJ8gp0hE7OMU
EQQpmXAYjirOPT2v4f0HDpH2fJO/1xwUF+EeZUtwSIl9dr5NcL6/I0+sibGyEQo4GSi7z6sSRX+T
RkJ5IjNO/Ogqe1c5F3Owb8EL7Qys5+jQWgJUOBlz7oZPNCgn3p1IzXmRb8jmPAmireKHdTRJ+QDC
acGqeB6/I9PCHfcMkinYi4H74m4PqhOi0/TjHTl0UC4S7LiSM5RsFsmY44Wj9mCJffrvoNXn/hA/
nkg6FBhVlL+SWOJew1GsM5GT8buR6JX+Y56IICOUJ4R/Oqw2IH6ll7sEA6APfsGbAVOtgEXMeC/7
9nQAWDLgBOZXZs5tZ4QYMI3NGfyaYNJp/0oCqVE9MG1QP36zKdEhESujAzZPDrQi4JhsRiTPih3U
jmQzi92bdwmrKzrW8kWvQ/Y59W1h9/sexe2+EG5yKeILpc+wis4l90hf+Mwa4WIkXJOJyfufLGYk
+cSXkjhEH68RJsYX/eSupZAk60nh+doZY4O557CPTvAh4mjjYD+BHTAiXB8MLcP28B74SXogSeZ7
1KOJjOIGcBKALlROp1Cxdm+oyZ8yzeT1CJXGZMkZohIjfCX62qdT8+PuMtKYBJovurZZPppqBzaV
DTP4as5mH1/L6s5lC4mmQ4ugEcW6RSi8oQQtOWsHIhVjsjFTj1NwNOKrDlUbzAjeaK+AS+khgQEj
A14E7kUwlRCL9bhVQi3ifUXTNiQABHw4MBsrk/2BHIzUh5GEx/nOL2Vlqq1XqC1N0t2c0WsHTJIJ
LKSM1R7EZDFJwGjxmI8H4ep8hIXCaWbjE4Bp20yZ23olvSF/QFpp2UMCxOJ7ui8AH4dGQvqgYLF8
7CYcLdeeeYIjAQYhRrjrQnWUjVV4sgAzJbcaDd18il9C8Ocv5sadGWkDbpGcgRjt9stl/9GlcYRt
TGrGD8QfSs4Pva9huInwE2ZK07z5PaTCkN+O9IqYawJPQcfDOACWH0fwnPmwA8mPdTYJaNX8Xn2H
D8JM5AZWzA/R6jCfJ+MnBJyIWu4wUyh40jRh2loiOgPoIBkNzzCuiV2yK7GCxwVLijgYnJcP6RwP
QGBIq07TDlm1fRFj/V/0zj+u4H1p2+yObssm5tmrdNADQCC1AkVhwi11LsjimOpZJEC70rz/gN7V
1rX1A5XUgdY0RXD+u/xfNsXZuvFag5JaBqoZ7vZ9hxCGB24IUfrgsH5zxR6Axg6xNOkCaORj2VDN
p1WlKnp7PA1IgwFpJ0/4/tnFq0Yt+7BE4nVYluMYHGBI094z9Oum35nHIC+rDlWZjTWNJa49445f
EY5ghKmN4OV01p11zAMJvId7sekp6yoZICbL5imzgi2ChOSyvMl8i7doDHPqigjgqMJIZ0/rsPgE
VSgQ4kH6EWHotGvOPsOYHYUeVGQoZMcf7zXohA2aH0XP1MjXjOcH4gwUu+3zsVg7JbpvXD4BSiV9
qdi9CV+c3irAgIn+20R0JwEhQ1DGMlYOqw0cAsF6zk9kYFqx/wF4KAesmZAbAAevMiGfYnXSuEKZ
0NcLljsL0Q5lgjzdWFBQ78i0820OZswYamnRPILPC9emzxGf9oZAsDlShpXOYVE2Pp/pzOWy0ejc
OXGC6ERMeVq+086ErpJ59Qjrq0d4CwkPlTpZE5gJ8GcwjqHATS3izvclZld2aglVX/b2SrzJnn4g
N2TmgTI0+XoOa4pR0XmOSeDmOmb0gXXAfdgcdABr+WvXVthZG168//bEFhNJnxr8lNvA03StBLBK
r06h+whSNnSud8hewiLnDbSg1DNEn4fPwR/Cx5LLxTeXN9jrwO9+AywUDcq/dF5S+Maa1PVXzS0k
EWE18pgXZprQYUziEgxYuy4OIYw6exhHHoeeKB+2X+AkIgfE4Og1BLdWUGIC2owJffiI4sBKBp5R
xy6SA1R4A/PmEjYYRvpZMac8kTX/bT46SsURgXpATwE+SWFJ2OPq5HfU2f4DbCkzfPSpIENMIUjm
FnOKvVIruWljwc8GL6RfVwCpBcZQehOQNOHCPUiOInjizCaE/kQ68uAM64NdMUtSNCEpZw4buAEi
AytvyeBBlBUyZaAfWGcOPzVoBsODNhSF1gPwQFHE/ykc+MqVCHAEVwhxQjXhP12Nac+4wDEWFjUX
BYbRtA542UxfUe0yxpFjhpBJ+Pcr6C3W0hzDsshQEJCEkIpstuuCcFCKB0okXBF0p6niDlbRFPGK
oG6OT5QvxFEfzhLkNOzP7JhE0l8M83vszRpgZQyM/UTuCqstUo6XHzCNCWM0XEwWJqwk/zOFYCp1
kW0lKhmv8NeDErzxqt8DykEckr8zycGGmgFjIZC4B+xyo5xEXTSqhKcIEyR0UFcSWTuFAxAtbtH/
aDqvLcWxJYh+EWvhzassEkgIIRDwwsJ77wq+fnaInlt3ZrqrCpCOzkkTGRk5JgxswdzgGtAUwUcq
jJFdUNS4hYZLLRTA+EuJEgfSYbwMNUjwcY7DgzBnTz7E8HIOIiiqkp46e4cNKjhw3dQmEXjGuzPE
4+bV4Z8dp4LjmCEqZA5OGqSOEszfDYXCciRHIlYrE+muGYKhc4WNcPZIH8pOHXqnHryCzJ+XOUKe
l8DjmGkXbiw3qtG3xNhZtjHEVkBPlcHX/QrGeB1wYyYFLPBRCHPUAqnxmZLRI098+G1lIFBBrxY5
owq7LW1CGQLljORJhEjUMtEiZYmYJShaGCe6qerKOlgq9tgT+emQK3iXz9HlejF4MpgSTIc/I/+G
aHUUdKSwFpOgxKrBGxzNBCJd6w8OLKbU4tlS6CXUAvp9onMGRQudNrWnSk9ciiVn5MkKHpDttVmO
vyhFZaJjzRdaM4A6wIhMM/duzLgxS5HaHe8tCWrRixrvXLQW0NBIjzMEf9Gkkrrqpn1z8vEbP2KX
6M6UJhS932gyqYc153zc7uCcqoEdhTV7UHUR9FQTCXMt6a3SwEbxViRZp3ZbaaQh17J8+i26J2AI
XTiWUgMu24nML1YSDvNBM9yJdn6gGrtHK6IIiYguOyhrX1jykb0uO0RWhc158E5f7E8FMZ0yVTcM
khPMFPBV+R3xkT7gsBJ/3TBOhCEszrDuS4BY4CyEHxgZ4JlfZ8JwkjuGhWo090LPFqKcBY0AgDpC
pyjy7dJ9RTC4ybsZauHlqQxYbjrVmjVrcUZChlukx1patblMN6Z19yXli5QM5+2PWR9wZBxhvxro
cmmTMILLorXD9egSNE2GWo29STR/RmljA7u5b1E5efWq2ZETfaLk/N2BupWFFKfbFn6C/ARDNsyh
ZGZV/SIFnoozQ+mFg6/3LM1zvS8rF0qFmbs1J92LV0MK7W48BwKmC8OCo0Cx7j5ok6o5nxBaHMj8
cE8+LWXgA/I8YCsWgWKB9xZVQnWjGVbWKlG1UlzNF3jsFuePc5EZVrqiJ1zAwyomTjBXLs1KUZFQ
ia8DeDsGOtmHhwRkGiIRsDb0NK9GaKq0+svfbqxVwZmpq2vdhM/W3jDsk+6zr/UeyKZ9vRPYR6ws
vsGHy1KqyKBEo/jH1eX4IFie9prwITzBEKM2a16n+vy/hIQX8N3fjQQFEDGzpmKIKMsqNStN6pQH
64Tz+qWQCQyW3s75a10pMcClJO2Cf9nJUaPuEwbDvxBoqn1N/5lfalI5rDSfAa0ne/OPeKDoXMe1
Zi4t0qawBTMPHp2/RX0JnRMP1vm2j3WrvLpX4bKxRbDxVB+GyBJ38DQXFpNSqX/s32YKEy7pJm8U
2PRhJSa8XNz//GLFnNAq5F46z7d3qWNaJpG8MNySIvNQl29aoxXgnctW40Z8BEwsT2Y/kBGEaES2
BC3Lo0rczi/y4H70cCGjdDf/JuZ3QrzaCG8p/I48/jI8BhljZY9t71JIumwoN8GG3au8FZTamzkF
TrMEY6vZ+DpfL382T3XjCJvXZw5rUJgdYTnVnKP9Ppvv7OXgAZBz3/a1/+oUp2VKv0eadgNqXtF7
nCOoW6yhjpXVUni0b9E5/ktu0W7xSG6emn6oHwyZacMW/KLs1qDv4VWx76glbc1dmb7CDZKg8+fg
DSE9PkSHCGrQ/HluvcC9mLoLvLmxSgw5I3u6BtVGWKdI86HVzX1trIt3Suor1fifdm5eobOEUjvO
WG51H+6n6/jmvQe5YX7wSI5Qk/4gWKqIo7STmN6J9v0CvC2Vc89hbs4VcXzbuwWvgNJQMKILvQUN
JIhoRfbv3jGq+MiygrKG6xGtIXZ5CMBMl3KF0XQaWAfYPJhAyKh3Jr0SWln4cqjRyKauJhzCYQGt
0xutunkae2eIQ9FT1TmjZVoaH1rEchDrc1AkQAOAx5GtFQbALlk3n4Pn16ZkajFCyxd0haHxS/TM
s+kezapV7EDp/0RleHvbPn3Ybu0ukZrqor6oxTiyRzqJ/tJN76DK5gP+37Z76lGVP1EcvfpnAybp
m57gT9a3ThcFNoVkSeFJ/62Bs6mS3aMIC50j9OUZyRIzXgEhIAAKFJLjjeEFten7ELAP9x9wfo9m
zLQ653amH6fR3Sfg/YfppCPm/JumOkIVWJUfowZ9ONyE5FF8l8aJ59OkrQJxIo4spBUyxh59FQEV
Cp/Mazdoi+73YUTsFS75sKQVK6HMg1r0a8WbFmi0V884f3zQYgGKvPVK7mgkbj9PxYXkn17AjoHw
EQypogZRMegI6B3bKA3X+c86mXTWUWklLLNAEYPRQiIuSuQLsS9A+f5ZcgbU0XGiCG7evSu6hCWX
CZBqjIEx4F8GXOk6eTFKDwKee6JGcW1XqcfBQDZygyIAkJB/5c3F3pl9AXTOBF2gbJ4a9aOaHZHX
rlSSKXcYR9xEN8mGh1S2vqEGJDbMP7hKp5SMtV8dwWajGNUiH2jWF1A6yYbWXjGp2LtUvRSbNF8y
lrcUDMOEnoTtwfqIUkU0sxQ/SBgmuQq0o+2ySihXxMwIoeKCznRAKKRSDYOylwsTbB2ZTAVdaYTh
aGRAuW7TztF2gcWi1G3PAbQghxPcktm15SdouR6AMe+dXpdRdXum1a3jTvJDmagY2uN63SwS0HmY
e7vWvPSu7qZHoZtdpeoE1WmsjxjgZdj1WDwCEkGXdwOCCkgkGRENeNCBSSQ4Hnahjfq1/aVKfIuw
LqSTa/S+1gH1wdZRRWMCFAzTxOV8Ww9KBxBJ+3ugBjgzNMIFEGABQQR4NCBqVWgkG02Sunf6Wtv+
DRNNQR+gG1S+e++f3f2YJoMSqBNBdEfZqyC4Y5Mx1pp27l7ddZfs03riWampS3AsguXvXBxOs0Mk
USTQxyPp9EA5A7eo8Fy/FC/Wwam1mz1Q9IzAzMJtv3Kxd1zji/GbWYt20f7r/W3INe68K2wFNO8j
MBzcklUSe1V5MtgN3r1G5+EdETjcCJAuqF8uZu50OElEUee507l46ZXU4wAnQdEdgDoPsfWFiHAO
Dr3N3tx1zt3L3oTCgtPtFJGkGAt23ZjEhxOSalg68Fpq/YcP0Kj4eEttC2+WJb8QQXA46xawurUl
6/pVtImnlKOIF0pQBI1MBAIh4yDkbIMCnM9LhL+y3v1aC9tjX7uQQg4jeC8wavZHI0ftj6KcR5zU
IF/cNgX4Ut2n8x+QHKtJxV3t7hFLDQiuwi8lZ6jUkB/CH0oCdMJdTPzjL1/6tnkjHBLz1sQ1ONCi
uA8VEE7cB7xQtfAfnPW41Dr717uxww1TNxAAA8Pq/nEPAAMC0I+sWaMAOZtohP5r9usLk3vqnbtq
Z/nmjVvvPW7UjRdckQJr8sF5MRMRe49bxC5acxDTh1Uf7bvAF0K/KPdEt9kBlQ9goRQSpwfxKzf9
q5n30SGtInWw45TsnAtQSJ7P29q33hN8UPlNNSqOTnTSbgPeBhQcHJeNWaPYMmNbjctEHyCtdeNM
u0uOxYde0yKM2FCLxDCUgFUfTM86O5sOTbd97pRQQvEirTG9A+vJNPQePHRWoSBqeRYwrLuP5mFW
XEB2Ap8R9lMzKwHY34vYc/wlKFoHk/al+QZQmpWjKm6Yir+QbBg9EfPf4ZaLaJGV6ciqsFHA8THQ
X1CKuTI2byR67TkAHu5vA6r/4T4A1OTf4GgsgC+W+w74kGCIubBbiJrHzEgzERyiaIMaJaNk6Ro7
NOnQM5YQ2Nitsisvhg9eB4dE2xP6I2g9B7fJLL72bTgBSNjGAFN0wxA1+1/49+sxfUGyH+WLcwS6
uNjYjy/gCEuaAXvYkkZIkEdc1zCh5ZajYskoL27ktBAzaViuhOA6t5Th8r2Jt+2KEBGrCktfq7dB
NSpQr2Ba9g8vSfaJaFVqzyrYmAx4oDRSi2H9ymwdiReoT1DgAMZSIApah+HjP2Bli0cqVBCYCaAQ
IixRdKsD07mlLRo8wUVUGMIEmo1WA7xG9EQge5JwwCcqLoBAQAlfd6KnweLjaeE1U2YHQ97JprBc
wpSJOICUs/LKrMhwPZ4p1QI+k9PRp6L0zfoPSLd7mFM8FkVKMveqdUjlZLbmc0T/IrQdQVqlpnqA
ND5Ucf+V0ynUB57TAntfMYJxoqIo3FQ3mseKRMZKHcaccTJ51UQEidDytQbGxtf4ex9eLV8xYcxf
SnmEEGtDApvNh1dlnsEB8A0Ejxisn/JU+q/IndHHiunS8XfR+OG9XkpHjKWcIcVq2blEBHi2sEOi
A+qSFSmBwxotsgc4pVtwFeUtyqZpcU/ysIxmosrhjri4JQcFc4nRlNG1t2Nd+MY54ApVdhFvBrve
wvjeqYQXOGu1tNLqvEFK330ZetAqOiE5j7ic/q5DxYbhx7BDSENSRf1Pt9asL2sYG6J0p9JskJi/
4DXiKGAGcMmbSMks8NiYXOACX7IERWvfOowOI41wRZECRTNmqDHHVoOLtPhnY1yG10VbIjAFumD/
JtA2xeqfsFAP7xg2OiLbVu3GAs1IBObS3AhtikvVvCwb9GyfyceRooG5sDyhRrzu7HuooTF/pthE
jCK9Mcnx2qmmj+6zE974QkF0lXO3o6d3geqA/qonpX00oqxthwYSpNuKEsRHRw6hrUx0YVdFUGFi
1lCxyiMcgFzUVqAKAr8FkuBOAcGIUrJeoQHsb6AUv4Y36cV8F8Wb+QQx0UxeyWyjhUlZ/OVWsk5p
NXfk4LLUm18eKj0XiBRYkhxEug9U/dhCoBshYvqSJY/bLtPjlR+UyKXHzDdNT9YnuMfA58Q21LXP
/ju+x7A2oVfdElAT/nm1UctRR4TQg5sqVQrEq+ZjAfufTbRskDpm/QVglzC4e0Ql++WVI/z1PiRp
j6jEViH4qVD3qbRIt11vDKqCPD4Td5Y/OfAGwmAatdlAYq6KDv4LY5wDWkIXTqLQtFBVrL8RsEqb
Zs0b2u01tHfQ5a10pOL7hvoFuXo7oGUVEMcvdUo9+KvSRX8NEdDRACpBSTqz0gtGmQe1Xwi2fjVA
6dx5bCx1XqE8bAmonAyKdJYUydLz9jscV/37YBsyOe5tQeg+G1VkiAvDI3IrpwQ4mAmrF6Agimpa
IpXTNFC1bIpd+oK3xDIU2g1nMlAUdsEVHsELajNKsbZQeWqeQB7HbrHfcJ6kNiH9REQVFRLO6XtQ
R6soIRmtMoFgBaLvruna2sZr6Ik1YyG85UGXqrDRLf0seAQNfaU8/7XG6vc6IPKypYP/4tBECrAv
llmS4EuNPBVJH87zjTjhGgh2r3EQZQNkePGoPFk5vVeaJHeQNoc0CymuT0cd4BU3F5CaeJneg7Iv
DXe5w7qhmYgqdSnely2F/oAAn1E9KYVZY2gpPKVqqfi1aM0bNkHBAXYEAw7TBMEHGl0v7ETiHd7j
ChWN/AMPaaBxuAvvTKdCpvZlslgUVc03/I2C/R5Ft4+l+vjSGe5Xkk9aD1Co6dyZTzKvdrOhwVRp
CDNDary0tfdxqu2iz9BhB0EoRu26PK/V48jMPKj2/Guz2GytCkbz680mCC43MkG7rVMA+mxVqcYy
ZqYvIRsEOTjKFeAoBtbs7DuFyFGZmSjOabhBo6F/gDji0dOMMb6BTZU/xm5BpHZZnJH7HpTIFUYf
NQ17SBvhBpwS4N4F8za7IfzngHfnMLSI5dYlZwEudKPNjoD7M/6EpBfRtVUY3f1PlzaCbl1qYfEm
4HuLHE4NgYDxZV7lYuaH9npQk+R3EeWp+XNVgsjNbses0PxYB6iD6vk01/HlRTPid3hrV/0clCzq
AgB9BeLgQoJEMf4AFru7b21pRiPpiPOrI7gaJpqlhWgPosz4H/A/lFrQuxPXhqldVm15Y6gamDJC
1oS2EKBBBgA4mdjHxOb1gBnGzm3HBaB3/var3fuKadj059+sK2w8NXqCvU4bc05BlaKDmx+8wzUo
Zm52mN9GuZSU449kQeV21uhb9vbjJwHhHztYic1VFA61OZy7RZR9grL96lycO5QXPDKpBwzOoJSn
TvjdmcWdvQ2IjiDufBHSjEg7qiRdubIrjgCNxz4RJ8N2qJV8At7EPaLWhmYpm/YGQ4Uzm7GKbcrW
7OfWMzj6+r0jQStVEaq41MhzgwOHqDwCBFn3xZ/4McS2okXQQFGnTIiI8EIkz4pdJPtS59MkKZGF
AcKp5JDUaUW6j6qLLcF02RJycFqJS1gYT5p35x0xNindwo9RHq5YScWQvftIqx6pMOUMxUVKhHS4
8aqEmFu7xGlT39/XIIGCyIClgP7Cgz2CcxlLvaROWIIIEVn7un+jwFMeZc08lFaIcygdguiQusVu
GjGSgPz/F6apmKWKxim9tah/zGGNTJx5Sj0E9htlZAIWlVMUTxMFCQeIaT414piEPEk0RFQJGOwg
LCSNAzJJJIW03CRJQr7NqWh6DZJuPgeWgUJWfVMlQ4IVcpAzRR/hy7Ri8NiSTkKtSIHPBmdEuEgi
z8XD/aEPPSZidCkGwSPn81RPJoqmoi2eQkaGYkuVZrSG2AR5CvPiWOk1zJGs/M0PW1wwrxY+gNky
t91vK469+dKLY4oW8ZEdQOpM4Yc9uV+qiYoLhrKmQFi3ruos3C2e2IbmJz2CrNTtVaMHWjfrrvea
iR9M7QfmCutK81Sd9ilVPUpqxVIfbJ3HkKOOrL9NyAhZd1WJiAsxupeZuJRrV31t8/ndQcXVQU/x
ZqMCgboijNK7lV5WUCfaaFBj0mvBc1gLaJGjkvbw57LJW4QoRG4UPwguShtombeEDgVDGdgXUOeZ
ka6OS/gG5z6RAM2AZZC6+lusDoToe4opWQx2J3QhpM+1MIAhPDiKdwtITlyyQCElQNdAxUx42BCf
OT5wvkhT5mULaiisaChFlP2EBuph6/eEeYhGTYKjX1XZ/NIS7+fPWFKXE8FyC/toB3bGbVAm5O30
jvwTj4etxWDRGrZoQO902LccSgOkhgvjYuAHFVJVGZVUHE2IkOqTK7/ZezmTvUhCQclO10HSTb0c
mIE7iJdxtR1zKfA5xMwRkRVbSme44C8dojUUEhwPD4qiY43uCuHuBQ48dWwq2dBASBer7VMzou4v
3itf7IEc+fBvSSCgmdwDzaMTpxQ8EVf2RUmhHBmwQoBk2iK8ssRZBT/SOqtMVgvZ8ORn5nJJxSEr
RPKNnF2D7/Ejq4tmpQ9UA6DagGuhnliN46bf08rD6E5FSVLRH6wozHO+9Wd9YTR4PbfOsleIG7gJ
kJmqR3+nLkg78ZDq3/t+jjyUT9Jn6d9ljxbPOehtO0UK4dbk+rj3KOIUccazp5IZibXO2izR6hp/
tI5iKqtYg22f/jjQ3znghCGKLXcfuSk6KO2M7XyHSV0mt5r/nn1EaRautI9RAlf09ROCLSMdZez2
rLluF0IIN+DTMjt8x0QxFFVGEGQhxDxsUdCzl0aj9qjm/zGEoeig0sM/DHm09glEZ4Tbhe3euQTo
+SEy7sxAf00vGcuW/j2iShjf+kBJx+i/+sWCefb4I1Torw2dFnyZ17+tUd040Yur0QRXb5pvT6HV
ap74xPAhuN9MLhNvG+Vc1QrEXZ2gAdNuBCO9r484GtPqUYflbTVeHdzUts+eRE5FGLdtVJIIExDr
qht+yC98IG/3fJ/fn4b9k80wE81U/6BxoZ/0s5bxEpXPkHE3c7fNhHYU3JD2ZmQP+Co6ShlXnBBO
7a8w0QV+62naI7RaUT3SwHLfpp2SLmO7ZE5H/EFYNIqxTluvabh1Y57WTJeBN2HY7/V66Prv0HpZ
cVnMOd9wGd0VEtJNk9L90zJHUx4EQq3q+2etaOvnXkepC2txyQXaNsq4VJ1N3ZPkbK+eaP7Zo5F2
Txph55T4i6wNSx4iOgsHV/5msJysP2Mjcj7r4LOKf/ao6IzahgvR0HUN3T/z21Ggb/b9cKpnsI3q
cN15aOH0wBg5VpCxbj2mnHL105pPP4EKAaNRGwcfpWjy+HaPGTG9numzLFxPaPZ9ltperciEpBbF
CpzsXneF2hQSxcxp1fAM5kMit8vSr5pNPWDf9HuaNYO8NCKLTH0yK0jO89Xl5VMUgnDSUdROQ0To
ECmgcHCyweAyrn6PpgJzTS9VpNmzFjKJPE6Umnu9/nTq6wFp46swpN4HaQYU0SVG0xJxW13rBT2K
j7HoLp6m1bW00PZI42/FsWd4gyXCtr7SLwM1ru12On+x2JxYYgzsajNRqTVQJVaoEIUqrDv1QBrj
OmOHxiwGeBfdOkohtMpCDRG7Rkoa0FD4Py2FrWEQdDpO4iV46EvKfzuA+UAxEtWgF8oYokmEKIg1
pPgfOEkMkoeJby4JjmysiSykfInSHpFsOjj8TeaRYlrCI0yp2C1Y8hgzBqlVnC15Kbi2nue6Loar
KsIH/0/Vbi7mPn+MjZhm5CXGSZUOOZwH8RL1Hx/iUi5I2T91y3UP6MaYbAc3rRp02Wg47gddMp3q
T2Yr9om2Y0XnFA0YRhZimqb9ausv2IliL8L6tM/+hFDBlIAVrTU8Dx5C2LZdjChJl+vabdsMOQdb
q9nz+9PQNHsam8CcajHeM6PD8xHypFYcBWqUgJZxPIc/yu/SDdZtNnlHrjONXQwz7hUjy420QwzM
qifSQ5f3xm623bYbc7scD7S5ej068smoGGzYR2qLCSZYG+l+aVepteaC1PU8InDq8OC82HA5hTHT
YMO7OkAzqvLN/vdBdJVwx5C/RiOGTnKIBPu301GKJdbCqQGAH2Kk7PDoMSJyqBb8KWAGndO/9ohM
qPqLbpbt98wVq9Vs9kwmE09lOna8tWx1G7m5l8x8KomvEYqbv0UKbfh8jISsItPZZ4JN31dnA3rp
Zja/mLu8UJbiEnWTXCjrjDVForPYZF4vKiMMhIT8GeMTb80nebVXKtjfdEK+ALZ8ahm/zYh3VycL
/t/wIMxm+4htZrOiuG9COxZeXguht124C39dKn96ha/sGd0x4jn1s9eCAmHek2plrruNZPTVilPO
HvI3pttF35AllPviTtmTnAfKSgpl9IiBkinZzfHvBCDqMZPPJlolCOboziO6EBQW7s2M77juE4TC
s67DoFfUAtmtL7j1TJmHqJXsQlW1G9FADIGJyPtDS7HCZwlTQBF7xxAZnMKGUyhySN3fLK6IDdH4
QA94U1GZKFS6Ku3Qn8V+GYo6Ilr1FKFZApP5hkKEeZRGEfEOnwrpyo05nqwoa0tYvoQudrE1DbdC
dUC1SIEU2vsRi8pk1WyZnk5GIC4TSsZEfCyNImvsAYG+brphRrGuiPKUyTGnOR5K2IUVIdHj87fu
UlzWeSSWW5HiKSwTTMmF6jXBkok+la+QSmFpnhCoQree4leRysiSisRWiqB4IRUDQj9AVVI1Vqsz
E+/zDsNFXVTAKXpY5A6NMIYwLKx87cteRbrdHGtON55UGDBxCp1p8ORLbRUkJLRjnawZygnjYBuO
HaiWmEM1GepBU8uAsc4joo1SZllm8SQG/NEkzFJkXQlz/J7iY1Ft68Sq4O2kdyyGzfPY9td9BX8i
CWi5FJspyBberBwQ/DvgkqEd8wqtxNWa5/j5hHRcfDxiUToyqX2KYKiyiR6xKGCCsWGkQI8jN6Hv
kAtiV0SRAghNnqCDjS8NmmOMRF6j0RlFy08U81An//HzMBcpZ1zBq/qy9N7ySDcYf7o07ViFv9pp
Ci15kvPfu5/i9UiOT+PamX+AI9wZGp+kv+/+ZBEyOWGp7TKYxtIAC0r1WGWw4JgoCYIDE+4YoJB9
82NgRfpIH/Jtpp9rKp40/jUFfcKAEw2yL7YwVGvNykGFcjGomwNigwnu/tDnVxAnekLAQ1bvzTQp
4BeGDASVt1F6E7WdXKbGMOIj8wuSmcycPXECc5ToyDoASmtOxhaX37DqsPkm5uJilQwoahPwHfBX
OryhACOuQvn84y4YZyGQvEuvt7huKOXadfiDvBHKjhrbxdjJ7GP6VwcRJZZekYJihAsTX9Tctcke
C584ZqqF/XJP/hV0W8uhuQmI0sN4+Ato2neY5MJDFOrNKA2mRRQx5E0mXegeIN1FYikyG7O/w8NQ
489ZeYaMcFP8VW5QoaJiV3RhWCv0NXtClv9vDN0Z2+HB5rF9Wh/tEOy531tp6AQy13UbPQQDrWIQ
ztmaCRO0jOkKi8ZU0wUlTKrwSVRGHhrP/eJqzgXLqogt8wj86KJHxIf3fAqpBM1XGs6OkHp+X9Ib
1cxlTR8g1L2RZbTznRQ7jE6jOibl0CQjmYZ22J/2NEJJAtma/lFhOo866DQLS9MYYSSxqZghwM/W
Dp/IDWV9mAwhwFP9JKD+iPyZO0TZcXtCcXUUEnXIMsDH1cEp8IF5RJxKRIbFbBfSlIeaqd6bm1Y/
bZYJMGCGrcKAmSfjhe8pUyFjhnFSpqiHmjqwtg7BqsiaasCJZLUvY4RNeRyQVrKxnHdwTG2YBgPl
D0y7uDevTBUgxChEi1qkXVinpf2smo94qIytY0M17zCZLdS8mUvHcASeMNuX73C+mbmiL92+jlu2
HAwCZZgAEKByk3FPiVJ/tULym134NupM06GaZMDP5CkDHz+ZuyoSd0Zi5WQhbcCUWf2YZ8+gJQYZ
eXmUu7UTGJ/CXufMcZHMktFx5pZ5ic6JkiSIUbY2Hvtx7QCLQnTN1L17WSIWMuf7zSHRinA8ueDs
Y7gdbVpuwVVULl0yNXZmUzX0Zmx4c1HhqB/Mny3g7GmT8iJ31YW3u1jwfYThugwE1rgb6TIsBjt3
wBV2eYTNXg4xdSYd9U68qJYtnz4vOxpmZn42jEzShtJYVD6TUVt7jgcv0ayWXvbsOdm+3Q/Ju2zT
NvsmuQwpECEgLyCFuXCG/BUmjoSLa8FmcK+a8tMkhARO5+o5p70Vb/ZgKBeCVVhnrZbsA9+UqfiZ
CA324FvQCZx7p9rEQvL8VlpeUHXjOtKaYPmam+BI1xqVQQ100aVL/Yndb/n2iGZjCpJAduhKqKKJ
cecLbosqvTc6GTIzT32fUAXn9nNxW5wy7RFE+LwOlOfbTHCGyhB21ENRm1Gtm2Ae0oxI3G68XMaA
yx21UKpKCiEUryk3upwrmsL5zqPoZUbyMYQGAgeF98URmOjT4QQqNfOSBK0tRuRZQYMCDzxFXPwY
YUBlOMxipZwlDrW4zB+zZgTiCqMG+LACnHaHPMRxxtJbCGA+ZYQlPkzV5Sxaa6m7A009xPPoYCQU
49q2REmq/XJZxOoiLYicQ2sjiyQqOy2WvR/8xgVyg0JA1fOxpfaz9iJ0rqDYRASQI7TowzaWJGY1
BEwpniERWwuD2uLTpZ+rvvh0PpfaQA3VIoIjfTqIKuiz4E8tv/i5ijMydKtqufxQUKuyrVgemssU
ks3KKTBSSqarle5nZr+QQBpiNYXqaDrur5qO8oaayoWui74PdkWwp0CFt0KmTMXLDHzVvSnWFRbH
1XM5NBn+gmDtGNoM+HXhk0IyCdp4D/Kqid6m6C3pPPxFReCLEciCSRlZ0vQfKs5ZKv/zACTuu1id
1Vh4Sfh+eGDd3MV8D/c0oL8IMkg3cANKHRSmvJ0tugc75AOCtVdDtkrTgW+rRiDZZa3s/zGr3kwK
BYQ1CmKz5ZCI6B8OZ5OpEMJfRTu6ikB1kf5+9GdBQPIwP9+kBhceIRCGDCiTZzjcXGeeDrUGfaHn
dh3x6HSejqQwXFGOqg+qcuGo1wtEAqpSxiTfoQwKGWzSUakk1MmmPvTEg+mlD8yE0k/KP2d0SvjP
b6JsDX1hbWf9F/3Ls3SMIDiocQdd4cGDOIQBFFhlysISTsmGofIN6TFe0yuGGB9CZELxG1cgw4zH
Mf2I3RqzvbTH1AZ8JG1SQk/Kwt757SXF/MTvc6lCK0WSpFbN3SZq+pdF69vAfUgqQZI88VQNl7y2
xjeuVgFZKEHktQDiIQAXMGwkHDHfK1OXfGUqEDwJHQQjTVFysEZ2iBFFg4jZnCSjRccP++BgmGpF
cYreVisZXNz0cS5b6/exu5p+xh9JbP9AtKZ6wclcMIeKh6WZWxv75hYZ2qj5DRhGWVbAnv6BdvZ+
CXgHA9tVrJKBRXL6D0wr7jM4Okfn2ikzZlnzt8rpgfjziGGXk5G/XPOGGH/+Tparj6XwSvCHPUd2
G++mMa7y7trauhDNBEKFdGAhvS1/vAH7Gl3Igm+Ia7PX6xnEAPpnhlNupG/2pSd5tHr9nuLgnZ+h
gkIjNnaxxfgNt+evbm5TmgQCCw8GIpWJ2CalFgVSoDfxNxEao9c8Q94pyyg1wTqjsSRhMxoUttR8
AIHYUw8LKGhGBxzgUvJ0ZWZkzGSMlYaRvlFREO40dgKrleFs+KuWFTjIgW+N4vIJbV6EHhUQQfzp
06JdB29ShTkG800qaXWU6W4zKgWo5CHaoqKBbAKCCWQQyjH5egE6Z/ui7AGcnpgW3u1KIJeVkw/m
wWrBcfgFjt90xIkTQ5eDw5AT5lqb05D8H24rymaw/hCGpaMup7q/uD1khb9iWVb/I/GT7Y5B1rbQ
aXBj3ArKelYiRg+UK/gbOhDyeB30OIiTANXGeBWVQhLsnwyyck2WTTxLka+DMe7lDOeqD32I+qe4
empb06+ixhxodoQ0bsedqjrDYIbyCN6QJf9IIfW1RTM59pJKOuMj1VmiSetqXlQiKxYGkiBjPmQs
Xd4GfXdyccL8UAgWv0lEC+g+/DOjJWKsfscisqHV1ce+QPX48E5fp+qKLSW53DweUxZEvnOI+dA5
G6hvTwCi5HjpG1GrGn1sSaIMWs9UqSW+n5uTyyMF7GzEEyMThtbk0sKPaNCaYMCnNkTfNgvZV2VZ
bkm+REUhiVjpWah0SE45opLEMh94SynQqQCrLFy/AQ9Z1cck2ZifcOYRhHgJAulgHhklgnhFtTEP
5IWUXLGKukPlVCPSVkHmH4AK/iioCMtP+cuca5/JE+jfKPqLPr32RNPAeZAHkM2WLcMDTN0xbkry
hTfrbGfLQkcPjZoMYtV0qQchx4m+Htln/ZkxRFajp9YnpN0xyDUGxN/tU1szuDf0jUvzFK5yV5Y9
11MHld55qPHcNKIY1eCOMvwbvUQRWFpgiSiGAJNjDpSnoAhCMMcURbBrmcQJ0au+unU+SkHjYqEH
iOVf3P3BkEhHxFlJ/EF4oOyY1feFb/yCOB1WqnfavtD39s0jvB5+nY2InqIlISi1nMJqYtdNoNKo
6TAf1CD7lWHjamDIuvlqQ/cJy3559UY1oWW1mlYroJpMhyXNQW0oO7Q55ZH4qPrX6SNj7l55042J
wvI6ZnMeoROpf+iBotWtTRcjMth/kI0qtCp90JIVLWsfvmCoq9drG65jdaJ+ODV/nijWaoArZlA3
quUPaxvW4EfcYepqZxdpFPnQyCqBLTGA1BimMwSHDgW7Eh8BZXEupTjwHkqkWbmyu8vJELB74foo
0pqhUzFYN4s0fQ1bAV75aBBxDrEZqqFr/RTw5GJ2v8i5zJ+OZTMlUyXrGS1TZE5VVuPk/Gr1d8iA
UAoUK2Gi0WLUocf0EMPJ6joz6SJ0ULb+VznFPvALHDUdPc4E6nQYaL2Brnlrz7gMsMCfFsrEk/yF
TqiayK7YKNkwXYmwpXnktkMGdyghZ3p5kSgHvBoYVA0XDztlr61xgXhgijPFYbk3V82SwM+vNHWr
XJ8te08TUSYMJ2WSTXYDf3idLIdY0uTMBoIElwFo+nxF2bcWTHbWRPY+I3zqmsRihzLM4VU5VLif
iMagStkxVV1Kfp7Auc11iEI1/yl/zH8KuCqUNqiSlKnE1+z8CAwQJrFMjB4ljw7GV0NpwN2W6YaJ
GsdRzWy7NsGjCpeqLSqykf5Sxf6L6y+mcEG9AC9LbrBg1Fr+u12KL2MnQXBcMkwhkvKhTcymuT5E
8liRdHT0bNv1+H3smR4tDliaJ16yxCBB6ZIQSyPOonjCfnglW0jeSUYEIbNIZtkeyCgbvFgrzXvp
ofHDL11wkpks0eV2GDlIz2kW37CR1WzeiM3UsORq9sO+05h8xX5Q8RnSlsYoroDL0LmWwikNvXeT
VRkH2awKfAgVIaHUEtcUy2YPfCgig+SCpP+kFEF/d6myjqiZEgZP7TZsB7FwaaTSd4h3vGeEtJig
J4VGFNZsGABsshv4T/9HvpzizD8O3UBYV08aw1s+CIMNaFuBGWzzAXkEsxWJ6akowlRMJ+CnRN/O
lSdU4xVAnRKroYT/YLgCaQe9DcmB5NbSk3KqLPvGidtGO+SN7NBgnLySlvn8RnABj0BHgXZnjovK
aQGN0mpMK3fV1ai1K9HdStcuGvgbbzuV373hMeZw4uS3sR1tNgKDk3DHDbx1VonDkTG0CWKVTKh6
atBwR0G70FZT+SMT3858O05thjURR3obq+l8k7U2qPESq0in5sUTd1LNi7DnaL29eUHLUk2OAR14
a/RA+aL5DQMpB9+A1KnrkitMRN2mcGdRXCQoQysGs07nJAHPrDMTAB6Mh3dyLWxjju4+Ke7XoLKp
uVPblLpCwKbja6be/20sYVUh59o2mUIRjlqNGWoLVWBJUz3cIS066pKZT9bvPwdEDDAEcT4y3MF4
Jhhd511rpN+OSTmS2UwBWbZ4kFlo1Ml+Es2N2GFxqVPy1upF/b1ExsuD3qRudFm9I1x9sYwyZUy+
8ytD4tUIa1FCoAVVlh9tRCY51EmZ9LVtSmWA+Y/4WYU30KLVaKonqTIpy8jw7rKPc38MDwyUBjR3
fmEQqwt04HLySdPIfVN62aloU4Smy4fa18mgWpnt5phEdylGCz3yahaS2SPVX7I6CNfYnYBV2UTj
2azAW+qTh4Hjecq0FEaph4p4R+q9hOyc1ezBEmUEw+HLsRzHi11k0vgMJfjacFodbwmZpvMzHlqZ
n7VCUgdyGIaU4HZcRBxTSzCWp1dPFtvWukQVnr2if7nPXyiy14EgGnVprJruW4XMC8P7Y7vBb7Sl
Cl9kMJwc66/1fN28h2O2pmIf9WgrfGxZQzKJMfeo0E7zSZR9UCHBxvEMUaziqSpkPne3dgcgRlBO
u8p4XVZcYyP0MLSrtUoE1phFyFh42854TGzE87GCFrkuMLm1s/dHO7fx13RlFyjxnmhUOliXalgb
H6CuAMEc7DKWw6jTATfnSfzgCbHndj3EifCeijKR5hljl90i5xXMAkTInFfs3EC2Xc6FokbDPKTk
C9CwUDtQmUbUHgAytVIoq5KvF4rEsmPcyX5Y/vroh808kZKmfQBqG78iYUolVCJpSZIM4hwFdaJb
MDFCsFpLdgR2KYnL73ERZFD301F5sQjywQWiA/HGiX/kNcRJ5sfsGx1OwmQuRTchnypjnkdSwFKz
8gStcYidoUprHCF+QRhXlV4QelZgmskLqLvlGGA8PHar49BLMnfLlI9xcKr3/ZnsdiLrtrFG1C+F
tagaoJJXFatHH4sis6II6rsguvxPzpUAuwqvUe8ASEADsbmWOp4P6aVbApLZDGSb5RKKHIaiF6mG
JeQBRqUehLF0sIbaEgjDY0BUtqxLT2LilK3DbOmd+7+GEVieDe6LVkxHEkM1G8J1dp+KOmDWoaWt
12b+4GJPmuLr0Y/DMkiSSmQ7lW/haBLEQd/D0iC/RVCm+TkKpn7prdIefUc7Ryuu9FB7Wobu9yda
sSlIU4X0PBixHGptM3ax3IWel/a/rJnyUzkM3IDBHAv+jXxJffDn0e+NhvW6pek6Dd5BnYmQuqqy
t5giRkCrHD2CGMT0abpmWfq03Cl0pS7ICvE+vwVpU6b9PTRV7PmtddLOM0mubojcJOJXSpiHZwcs
AR5ZZSj4CtSI/hHlEUw3RbVYhSsKBQwE/VAq24GD5DOcpMrcj5MNtDI/2A9X3zszHpM6iuLKP/fq
nGzVixhdYVJnoS4i0EbVEclfEn1dHUZmZDWHMwgLbSEKyUTmyjPFTSWftyXK1YgCvQvr442642jK
iGzdSZ1Ygh4CKA5T7v4Gm0QbUVCAFCvV5rv3cuPf91TOfNP7CFlB9EGd7nmk3ZwSmZcCUfCKkqIC
DxXG9XFG5Q4qlXyxYhle+GKrbdlPTKFEx7JEJ/mPvVLmk3+fXWPK3x3eMbtc9dI5QrHFkerlF/s6
fM9fUA6yEzKtN8G26pSsMh4LoZTIVAiHUPMS0PgkDKLThjtMmVz4qzhxr8CRdfatIkHRdrXR1Mav
zSPLXjRxqKRzCjpfbNtYv/hzzWpOgKbKfqaLK4Kag/WBUB3J5cp/aFcCFNkoEhXo4BK8IPxg2Got
eNzMowWrWlvNCzgWE3SGzphNCPABvMOW7jitAQnRYDF4m4GFNNHO4nQmnmMNB4sa8KNKLHIKi27T
N39Ew7RNZ/JAvgI0DGir1+02P4bFhGQuw086JMmgRbS540o6QDOdIGg1moMg8EQsMkX0Rg0wgATe
QnCe0+5dWsVIuPXEyRNYAiXOn7Tw9K/DO6zReSOzAgXMrigVQpyEOW7p5L2jpHuhpF78j6cz61JU
25bwL3IMUUB8pRUV+658caRmpogd9sivv1+Y+9xTp3ZVmZkKi9XMGTMiZpxTebdjpSE8ZczQIGXr
BfYhCJ36VBE7KQ4cqdVT/OYF7fXaaGFhyrx3I4cbTRUmEPMynQngVGN3JP9QTbqSg2uflNb8Cd6s
h2yAL289TApo8KI/a4hvoi8oTFf30AIfxq10RGccusSw1G/xP/rS9f4FkKjm7KFE3qACuSvW5NVt
UhtWB0eTVlgfSo0SvA8JUXNJO4BmqTbvJ5wemkK2zBBjzy4izaG+WnykKvq6/sXSoN+73F2F7X6c
Ypl7sJg5HybJmvNeQRJ/JGGkLVRFBPhr7oGmlVy1CnIiXP3F8XNWnUAXMD06+/HyB9wUtEkl2cQ6
l1egZfFPdBEpaUMzbiLTAsRVDesgauXv+K+k6g8VYzwpQS5Af1QGeoGeyEy97n57XgDGA5dTM3VH
hQtu4HT6VWUL4T81Ghfd+h/AluqnymRiJvwOH53v37EqwDwAVpn2FdLjlUsJXBXVFVHZnfLEKTmH
tO1hyxiw9KaIIju5+irYUM0hb8NMKilGqp1DUMqJkeNVEIAT8z1oDLBnY84QFzRZnh3kwqqkaYGC
wbaAAvprgl4fTOdD0sP1hPNHCRj2gJyrkCsvHyrqdrKdNGkgov1M1sl7lvpvI0pH7JlQr8icRiau
eefY3GhSeGSjnB1KW94eMG0YR3OBYfU2j9u3knpi7d3Gcr9z3/0tEVxSSXYTLPOero2vDQYco8Zv
8VUGL+IhdOL3Vp2j+/vNhsETffm1s5t/NZirX3Y/m9Ux3U1R6R7jZlJZXn9xhrgHzWH6dYMqX3u4
5tjovf6VozIq2uXVfTJnlzvigrE9fiNQmzSG28lrx31Ycplt58kb4F2+s2KhVrs6Wu4oCBv0G6OZ
IVODirgVXzoHCCI9wDtkHxTMsPbIIBJb7efM+t0PzvR+pDpDR1CTx2fh8mBApKi2TtTGs+BCK2SL
4vIqwOdpTo2+c5lnCfLGfg6t8sdhurezxOw1u7/34EjK63Sx21uDWGRVLBathnz2UDtHB2a1Lu86
vf8cKMBMs/bz4j4TGHDh8fv8zaX8o8xEKCY5xqF/mWJWhU/EqbNqaV2WOGnsGflGhB/FC7OSZu7Z
BN9vuJT2P6PpZjW6eatjNv/fY0T5irLcr9BkpN6r0ZkG4USKGGopSwVwfywUCGhQXdFVAGl+971D
dmdTKNsRu+96lXEaV8b0grPdGqdk5zmm7cfw3L7RHwfYILQQiO9wN72jC6AqZOaoSZCwL5httCs+
TlLyE59y2xHCb+6d2drsyRamss4/XAYAImj0Umm9R9cQkVf/dvRfvzna6Dib3FkYvRweFzsvgcPE
WNRJiCbZBA3qZoWvB4lojQaau1FO7wmEsEhA8pZFkGhPaHRG9Sxzz47U2wiTmr1ydPN3E5sx48iv
/ZPVaO3nOlj94gPwlW3q3f1ogRC7W05INbYeBr6P6Stx2rdR9m+PqA+xZ1yEll//d2k1W05yAKet
45+kpH+Ge81NnRVyfwWcb7hURUefphaPcMPM6EP6h09Vdig0kBOxmlXCUGz5l47uOO16imQkGNH8
lJvINmaxPRZWwq4JmqZ2f6Bn0Kfw5eSrn/RaOIvRZjl5duvLWZzjSmKPy7dXsGqlMcGAE/fKhpee
iXLBlcmNXu52fljQEXBZYLFCKYOmABeuBQSQp9HY1H7zyeFbrkwl/rEI5aergSwQfoRckQiwReDJ
iSPVq4ejJq7hG/Ti6FDw+yUcxsGk43TfsMJHpzV2BByhZJwYLJj9jBA8dytfmOhcFqxmJGrGpvlw
09joX1r26CMn3vWhWXE8ri9z6+UeiUQgrsxS8IHhVQj5uVOP7ZHlV2ltcPfpDYT3iAdRnLZ9EKU7
Hdkiyk/ZorKJS9re/XaCW4vV7x87nQ5wUncZU7eREkUFmbC/mKnBsXgv1uBDNYEW3plxXC1Jtn+E
6GHzR0Zt4XPWmRGbNH1aA8qm8PhZaQyGPXx7Hd+H/cEF8KUUveK96ZKDAyCCMrFdv0GblcIX/Hex
oN2iGBuKjGGkX6CWwCd5EfhIasuqWlypCcjBDPM0iAr3cOYktaGc1HSgmdj3ya5MJV4l0nsM42Y5
P/EMZad2CzJv1xcfZXjBJm3vDrfQue9hzl/rnH4zelAsYJCIpwbdLSReJ2JHGpxiUafKqQ5IM1F9
WPwjWdUhlo6dXiMWN4gLl604+gG2129d8nukh5JGl1Ya2T0rrnRTlOOIkqHaqfQgnXi/AuXs5apz
szhw4q3ooyCW8ksYP6YutNWRZ7U4qofBEXGucH2BWGq+gWthOx9c5KvrZ//kHpAN9N8UaymUuwxK
c7xanrrbryxeJaeu1T9wXPYzlqwwLHmwUeJa69HTtujj243SSBi7OOcC+MCgvRqohWpqKiQJIdOq
A1ohNuY43gUs7cXsHNzDC+OsliN3oL80ppzinTtYVTIqusccx15OCriDsxbiEGZG0p+sqQESAmLs
oneqd45LeS6jeAQIP3HbNzI9eRiDrRGgXycC9aUklwiKEgkxO0FM0plVujIfvLTkd96Y2MGto5RL
9oQOrx/gVmkur1g1qLAIfOSZeZd5KVYssjJQyY92KDus5xo45GUxHUXZwapUVQpsS1TuO87kjGfh
Z6NsQUrvAp1vg7/dgu2X7P60tjRB6uJ5NVhyDe0KMfCo1h6+e6zNV3vPBUNAV02OoZxUEzzlqAdR
weiYpK371hO7A3rzxKu2PFfocaRMVAtGE/vqc3BfqXRppr/B5GuRs8SFOH4PNeuUZhIAgZG9v0pM
w6h8+uevE+6DdGfB42U72o7UwjTjlYLefppEhY9CN670HRTNulBksu13+4ILoX4/2lpLuGljbrCb
v6NH+xxk3dUUOwFk9mc8HnXDQnzfkVZINXoPL1zV1WebMeiRqjVm9Dv66wMNMqZew8OigHyDT2Qx
qKBofg/LvrlkK+MtV18Ax8s3H+YE8pV84EjgwN17rJU7P1rEtL9XiH+/zCM8C3qoT/wmFpFpt0nv
M0HO9IohuhWxlBXd7J+4Mzsyo5I+rNePQ4HdPmGLpBKYdh49dyO82HR8dSjQyXyQRs3dnPO0dsTF
8Nj7mCXu3GziYKPSlXsfWmqsHwxf9nIlNbE/c0Atk7/WQSoXXlNyS9T4YfYNwseaYZmAmALrmbLQ
LVhXfOKv2s6wCJgNKeCk/AVbSBNGACowv+BaMbfZB/cEAypRoGnu1BI7YAMXJ4+OtyLH8vfvLXQ6
KBEh/FLSAK+Y1sCOdmEaVEk702ALJU/UQacH4YDcwP+G4Zd5x44x+PhP+hXOkP1avheNAQy3R8hW
xGrRZphFBIktJzB7mH22jlzA6gvnh6DAUkJ7byWEn8jG/If0vqiQPz9uB/Bp4mpk9KtRvsg3lc4O
m4GcuaJa+d3f9mSuUMNZodg8LPaKnNWjt8MGdqBNU4tWZZBqp7be9UVZOAR2x6BfXnTnXD/7W6Jc
UYmOPhkOMIlv415WD8Zt6JmcIar27n0QE8AUZUd6RSwUpURsBqm7asDmq0zE7GFr8FLcQetwQtPk
b97dWsYAU6reFSObHsamjEajy0gz1CoYPwib+cV60yg1GExt3JS3jxR78GViUyyI5HTIaaHqmKss
8O1j72xSp9hRfPWXWGBGKkWoUmHx/W8KwGpoBNvuFtjJbAarko/gXOIIXVDjJtRydXzbcKHrH5pS
GsswHbF+lHWZJG0n0TZMevf32bTUZD/Lu7dfOicxATXdP5ZR7G3Awzcg9XgSxbCm3AgSY2xA5TgT
0AA0A7athbUtl1TKwI05zKW84iQUlOX0mj5n16v1N+tSl4v8XzG9OYEgzvdoaDU2gGHz7+GMweks
VPRhERClgmpT/kVOXX4sdv+wAAj6YNcw7tFxUBGhyxbfBEr4IdxwQOEo/cevaowM9RDcgURRb8PC
m1xid+F8EqRINyak5uefEvv9cl7Oi3U6prsj3z8AEVqFKoLRVBP1pwM7s/qSOw/aAtr+VpBFEN+s
aAsGBxFzb0mQsfluXedKQNVQSVL6Bok8IIbgX76Pt41AY6s0poMjCOyB5kNVNuWvGIRLXsxyVlFV
ki4OW6pn2PTIkJrU9RaFj0/rQaW+uAXBO9rhdZbh54HtITvHMajSSxyzZxrG6SQWJwlrcBXbo5Fu
4OMPzhGh8ZrQYq6/VJWEkq06VWseJMr1K3SR1HmAHY6bTwRRCbfSMc9T5vSV0Ew14w8ET0ig5Pp/
BSdRlwDn6VAljJ/ffBJf49lohqxhQYnZgK+EyAJ6xCqsaWPVBsqxqo1VO6nKFGoDpl9Vj05x1RY7
4ds1206EO96xJxMZu02lMI/lSZazT6u6QhHjEdH8OXgO8rCKVxpmKMHpX5ZBYShp0iW3mNdSaLDw
OF3ZJblwg4zmXzxTACkoxxun4TFhnoAiANxjhP4pzPMUhVar5qyoRndXMDLCmD+lE6KMNbewEHWI
kVVwxhWpDEQ2R1FM4QRLid+fNYPPJhW0T91FQywKSIMnB+lIQIKSCNoEf4BHPcoLsTQ3qRHT4YB7
7uT0Tz5KJgW4LbXPksajGsBqoAK6Pv6JxbBJEzatZ46NWI4HG+FDLsW/kRvMRYrsPj0ov5/VAvLG
gQLtSBXeWDws6mHUgHQj1Fm5UVz26b0n5sQW+4GICj11fTCzwPtCDRZ9hgXtjZKzpgfNCJ8BLN1E
ysJ4JuG61mo3qw+jkoZHKn61GgytXfAa6iojLRjJd1BhD3Sw8b9DfJyR7zx+K+Pz7PFrD4vFkU2C
bVR7RYMBWS7XJxXXQUQRlQrKRSEtdI7WQT79qW64Fm/O4Hmi424GG4pTWgYYFibbYUaPb/zRuO3P
lP3ArbCrKBkh8WJ32O0jHOqXxjobk9deMBBAXbUdTkLG5UhCkvQTUalYiYp4FYHXyXe1mgTYHjuy
qMYXmxy9J0d2I7bxXlZT+O/vlgebESXjUJvltw/npVSOc9TmXQ4UFlu+LetsfzevhGlkcQAJ530w
LUPif3KzjiBdEdzhkhGzLhYq2LHVo1aITT7wPK98kwlasfIJ7bNj6JBO54JmtmtNV52x3/JnnYzj
IcOmhQYURLTn2R7Bq9uhi3vn1nmRwOQskvDqpj9ZcvgkML9vTkjRA1ViqNEc6RZbMzsEQQX0RNxn
LhpRPjuTg9NArIbFKeLpf2BMqTv+HZKzqSejjipOtpL1jwnur8NzVe6JR4sF7YYGfJhbJzritDeZ
jOqbJbFey+QEJlLwih5DuvqMSkzQ8EahrQQ2K3f02isfXzW2R/YfvL/2PGu81aCBnDG8OH566iFu
20cDKl+U1xCUtnCKYUh1DmVJI34g8ZBiaBfapX8kEJjv+9kQEk+yr/iXsJxOe8z6HjGD6KOqn6Ct
hcsoUjvIye6Hs8khh8SFbp8cVurU4QzgTZiW5wjiqXj07TH/7SKj18CFy3Um9jfOdmtjdIMQgzWh
M8kFuBfYrY6qgxtCIw7vXn3UvIEMqLyomt02emLIBS6lVrg6ZI5AJWxcAKxLNYMBngKlgQk45ZCb
8/Kfk4W0A3/8f6Fhtvv8FcKZ9qQTvv6mveaw126D7HJeOwiw0+E+R9BBPapTicnMUmTxN287RkJ2
9t5rJCjj97pC0Mk3nKb8o3NKKv/k/YV4OySqTKpusdwujuHeN1vT7QeXVrGpmTw2B7cbQOYWrC0E
1vwUC6S5K4FeNz8UIX4cH5sN/yMI+DtK6FpKIZ6zV2oF+SXkgTHERzjlHyrB0m4kFGijgxUO1kb0
asR8wbVDIECZsochlHYXbf+q7OggUC0nljuHnDryzs9GO5iChs2APeNNd/qCs+dzjdCk/v1z5z86
uQf3AMT0HH+Ke6b7+qdKaJMjfAQHgb0OGJgiYaQphoSe6gHt0agIzv9KBCI3mRgnS/orovq/wmMk
4Dd1xOoW9HyMgaRVvig+NUgpfiEw01pZ5TTKIHSkDSTIQdbGmmbCxZgeIaIjMCcYpK7j+r1ggJgD
mHmAr+0I9UUdViiOhyqosBpGTxeZRrJM4nAUbzYMxQ/iXoqoiFQkHOHEEQdXsakgG6h4ywRtPNgP
ZWuN3kT0WPY64AFxHdjNOdxI+m+wbHUqib3wR63l5IcLtaT/AjoVoUeCCMATo+ZK6J+OE4JJ7aET
eqDycCiuUt9S+Y3GE3SH5gNk46pjUSfgGk++JSeUKBXLPqcb1/4z4r/ETGzhijj667UoiLQsbRNy
6FC+cA1rBSuIW+A4/Je2+fRAV0zzEYjQ3kWaCc1HtIstE1KhjrEsjNH+w7tkc/bD+Id5RWMYin1Y
JvSCL+hX1DXa0yJpB/IaUGtu1XoYfSjXiG+9+dzBbUNF2SMpyZTiqko3SN+pUdKQjo1Ez9cIvijN
fsR58oYoZo+4pDMe9s6+JAz3GU2/4cLpkcp7RY3pne9moDJb9ININSNcuQOWUlwfXedoVrlK2qKz
gMRDEFfvc/YeEcogisfPGJhThBpV1DSvdNuosLlhqnf8hN5YMhRu4WdAbEB0+jk7f7SsBqjkWSUJ
4CaSbAplFPRVD91yxKKfh1dEhNlwAfWoKFK9U/lPwC0Xr/cGDg34K26RgLMPt05XD46zI+wg5Xl2
oOy+g+oTBAg+zkhJ7sczIVlwOgK7AcaBBtLWFYRHVHDmAZAJXIolNBx46Iq3dDHILAL9qUXZh9zT
4fhpoV3UCYY4ALeKqTf+wszgi/SQ86k1pDvCp6T6PRyCZ3Jpbuf75ZIL/n4PucC6W4vUNx0VFLCg
0lGEIRxnemNBO4sXTn8FRhGzakQ+Ji2Jrk5xLoj3THVfTUexaZ02gRrMrfURfg5Qp96l8UFCkzAk
zmdexm4UzQeijez/ZE8TPOUJ+PU2mtMptAXhQqnXZ5YreaPARSSwgojEcOzEYkD40cVJQNuMapq4
TIHmYRXYDvn6icUi4Gy9LLkqtVQgBLkJrwuBcbkAwW/AsX3W04WQFyBCxPB+0ifYQP2FiK4zpIT3
AfCAK30SOY5w0k7M1hgklaeFIigqKQEDXu1Ka4YcEnVI55OCKu0lkKKwTTgn1DadaMf5REEdOn93
WsplZx+Jo8IclqAwLkWANwCoB/BWFVAJJNGtdEGA+Vx9uj5fT04ivZrbXlGJ/DiHYAzKL9WldUpU
pnvIZvVoEI0INh3mEfGPm3x27sg1hrAD5pA3tDxEgtjwb4U02NHzqvwGL5SjV+GqpXI4RLWu5wGB
a1ro7gUHC2ESiUoxlsRy4nCltDYRxlf0aWgDamO5MK1u8LGEmF397SyNsd0kRSfKmwkyVasfcBK2
U4EAH4IOEgSRk/B+JgnQL+1vmlRMf2G/n/yPOXTEsIH8AkJ5ippCi00GjYKZBK/c6QoyO3a2a6lH
OR3cThImsRtGm1XXpKEYh5GM00TnQssi6QCc4+mEtfRX72Ss7j6GVUtNSc8gBHskhPhkEezhItOS
a45qLzpGocOvUM2GTsU+8jE0bqfIDpVPopenq5p838Q65ACQp5JccDFYlxIOEsDEPvEvWEV0WoQg
wG6vXQQ9hNgBcKLY0lHkKJlQ8inK15bRkMc58khd+l/Ngi/Ck5oT1cMauv3QXQpecH/NwaPAAn82
jg48cf+i/8v00JdM4o/dDU7HMfSk+I5H5TF4JyeMY7HYm97HE40FME3V47RUKvr3KETNlFfhWu2x
1CL6jqeEEj35totmJuLo3y/9S6zQxpzDSd/E0BHQ5mM9OUaVf//JNCYxH0tXnU/vEo5HfQXuhv7g
H9S11GJavwzGXsOBgRyLVqkbOVab2BAi2odGB/lMz4HwOFA6pBIUUQFRM0PaVwldv3ROk1jpUZ7G
n1H5fJCSXl4jsxN1//PpgBIMPXFBuf6PhaV/60dVfOfGyXn1NjQV9ARrY4kIz2tPIUFXpul1BgUR
B0w+wwSp8OWEsfyFtjL6EEpy7+AggbEYNUpMBVFGcgvMgtHPvfUjcemdHmj2oDGSU3VFdVlm23ba
6ClrB5kQB7rzbG2h7Tu+DAqxqSO7p7rP5+BwP/pzCqbqSP5fI5eD/IznA0Iqea01RTQkfhr9zSUw
mSncsiH3w0OTNPc2FabwRw9SeZhqBeOu8ddT1iP8oxPpu7hvphbx+Sfh1EhJClWnvaigLo27XtPx
Rav24Id1oLHRAhS1jvtmFw8F/H4fQNEoJ804MmKelR4B900qMNZhr59jZHEF0ViQozCSP3g5s4L0
/EZEXgx7qMHRalJjOZ2YapHBOuIVgB7egAfkcQ1cEVkFPD3+K1zno67g3m+oJHR3LATu9O9vmpGS
RmgcJnw4WgE+Gq9yPQtGh9GX/YkenCIVEdQx1fg0Hse4nOv5f6YnV6BBHFEOECH6v48F/+PnFehr
jjR5P8UYeER2aGclIsyOF0Uh/SB6Df6KO6dCI35jfQeKx/fIU4575gXdNfHM5w35MgQuTRVNOyYL
0RBf5801pGf+ZBqwH/HB+Ns5A/ujLfhMWr7Ej5CjARES4ozg0HMrz7memqK2Ix+qG9OQAj2swaB4
7pdI1FOqbkTdmiNaxQzr31Ti6XzGjm0QfosYzzIGUQim+OzUUpfmPBDTU4ZhEO2G9tiAwCxl7A4+
0sc2Ea5mw9vjZcyxZ9Id47ioJ3Qg/LxsoxNFU8Ybakg0aJ/B8zbCQG9hMbxB//z7Vjn7bT+kUYxE
GVtOUG5WMCij7aUfjqeHuIHfDg9Qhim6Y+6dInfZGsGMIaTEq1fKVSkNqMbThH0gqxsRt4hPGlED
bkmDzOodGl69bdA+RP3D1ZPcirYTZUZnDu0H9f6rJGTigemXeBFSwKojeCN6wVg48hbPwGiLwyN1
MExApVQP/wYVJ4TME+otLzRg+WuPrpj935tWKo1IxM/t5PBVDS1c1BTQv9DkijMpWz2DFi1qb36M
FVZBJvTP8apvvMnW9LID++sCi0x+cJIpEzLAZFz19ca6LTVlL7kxCCjD08xsQqF8he+FFTn9SiI+
5h818UbAIl6DIvyRhe70SaSOpjk60r29kThAi/R7Ufu3zwAQhWzjekI8QmeXsDKt9SW+08/o6UHa
4dHXl8UItmPnNWh+lb2TDI7TuYUEvsED3DR4ojZNQ+FfwtarDrI1bASTF/JOnulrIA1HnjVPPLKw
VBbHczXRIz7T/OMPQ5O3KAiIev1q79OBmoUGjq4iWpMbSj/FcQgeWg9LP6OpBEyQxSNYDWl0RG5X
I+EDM8QtXpi2tJrbTgFXYddzouTGDvZRi7GnaBcVgf5A/GtAm6/NSqptnK/8FpVX2d4FZZ3K06LH
6ywSWVym8ByVE+Yl9J0nZ4owBv1u9DLW6V8AwT6ZyGCt6DzntAXhlNwttV+rtfQjIR9Vz0I1/N2z
sKF7MiL0gBNfnRRS9Ef8gVAUSZumDYq2r55cTVktjG0Oh7IWl0ht6OJDUxtZQooPCIvRxxf1hKtB
08vm2tMqnqoIT5Y53MfTnExsF1tMJqAb8qkqPwC9mwerz+Lnd5Bf4E+xlzZ6NDHliNSGpEBrpAeV
B/oYPesbUzLtvcIygrMuCEaOegXL0SSbU8CrWas+JiLtbrluyho+FobyPgOdYaqQE7IB88r2w8fR
7Lh3LI7dGrOEtI49ix0fz1RMe+G+q0c2ZY3PiXLk0KOhCoMqoI5T6BOI3XjeCmBhLJCFLPdtjiTu
nxRE0QYbouj41UDixn5zri2SZmazeovCv3pqds3piYYkn2CvvfpXziGr0+GgdCtriQ7l4Gpzpl0I
vmxPIgDOSZ1k9F3Eh1mnLIyVC3Gnxo39lTu5IKq/sMc/KTTJRsrWlhYjKFH3PaYk+5rtV/unVhWF
gswcmjwtRTFPeg81ArzKcEkwJyA19PtoYJBcbt3a4L519bq20WdHlEXAQJpW0I2CnxFXvjbgkQCN
WUG1PzjhC/KmS6U1qgEf8KTmT96kAttxy+yiizM2v+fhHu/1HTqSBm1I1ESFBjcooCfNOcaFqi9b
4ZPSKNgIhwqKl9eFcPPYymnucY9PAwt3+Ht8G1ndmxvTRU7FNlBu9BZ3cMuB1TPgAKMaBjDP+o7A
JNYFoConCJ1LoPPWKOqTgUyzimdw3JyBqD0qK6lfoVNTDzFEtxzebkGOG5PQz8LwUgJODNfP7dWE
rtuTsrWZP2D+Hb3TuMB9Wka09QinM50eXTsMNtsE8ABU/8nOPnhsjpAyqr+Nc3AATfbqo6IanPDg
h3nm57PHgU23abnOtXVeVCKnRY+xGgYE3Vv48qfpcPXxeMEZBkMlWI43tC7bwcrNWumwOVgFtCo4
RMXUgelLTwAgNgvf0ikm4h/MG4PNLVbkMMej6w89wsZqfvVqmS3cokZQcalI10bfaiVgDN7zFbX1
E77sGP3gFNT8x4cjZ0mmBQDEY55PqwxJXFsfprWj2zYXnGfeKbqts8Dhk61B1sbBCky1mw/fnWv0
nMrF5gcMFluZemiDUa8vd/fVOXb44/BDN4kXf+bhq5NCJ8UnaN8/LZ8wjfvdPR4Ixayoq+9YrYr7
XhGk22FR9msL20179ubMqT+5baNzk9x11TPp8rQaW2XFvZLZ0TzT/D7AJTynblkZPFZOUIU1igQY
ridOsXRow3vAvLedTVouT9XYkJdHcfq987JXvt36Gw99c3OrtO9qQ6bGZpdhxHfNj3WcwO91t2kM
K3A0voApUCXCW317+0sCOTPbt073bgFrakvoGJ+Ius/9S9e9pD7vUUltt3pt3V/+FSD4GttOZLz7
VZgBlKqolFubjCDUCi4oy7tlmTSTIymcBaxrYq2G59nsaoXnVFeLI0J9SGQBxaEcGNDftmG1YyR5
b9WvUdJ++ZV3q2bM6ascbx1P5LvqJbQb3nYV7A5ufQNlnzTnTEkYo0hYMudhSl1bw9Ti5xE9vL37
4Tf/tZCjb4rRTmvBaQTHczdHZ3h0ay/v9fhHQy2SMLlWH5zJyQkfNKPDlhHTyuT18u5z2mTnVVFi
Ly8PVJudC9AnOv+cGDWs6Ya0LDlP6ZDU2b/kAYouAsLybwXL/qgYDZzJlj4cWW+U+vZ7gYrl6RAY
DTY6ZIqGuzkjMn24xdDosc+8sayDJU1rtxq6awMsC6Oul3slnSOx5IYUsa7jZ+lvCc+qbvMSmc+Y
6se1cyD44PDYEZYyyNUNHi2eVbo5dwJjdr4fQjG9zk+7/nuA768RZFXP2/4zvq61qMAUgDBjgL2o
12yrHx6+mlPedZtFJSYulemN3G07tSFdsBG2fmzKWZPDO0jpIZ6PbwTJPkgNRFRItjSqCtrNGTZn
1db+OjT75egJ07EasVdYAZsTxb1nB/9wyqQcyQaGpo16+/z9RUuVsuHnPGcFXtV+PWk2kcjeuseB
eQydiv+gn1b/4PmPU8vufTsN18On6jX3Dmdv+Jo/1u/O1ooP7dNtYEzP1a5l+fefhxmf6UjguO/W
1XTfkFgL+uf416hAvWUSTVNSC2qAJP0DxZLkUMTjt9vKl/VaaLzbtWd43UePV7jd+vsTaobpGV5h
+9W9Xf3K8AtaeM3Ne96J4MDxSme82vpH+FKEwxx1GOwSANiuU/ODsxWcV/131m1iC/Dwahyl8F6u
izx4YaUxf65TysnYHWIMWh1vY/TIX7vNo9uIjg+P6VL9V/3ePjw66Q1eMPcW6QhLkLae9Mmv8ph+
pOtGJBG+kCDnTBrQ7SqJG8kZBmzQX8ksVt8Otef9BK5xeGiv8mBPLREDmfvw69WnVAaedEfdtGLz
Zfdwe4HL5dchV/cPbXO+8ysvd482y3RLNJTr/IHXXsGQgeT/Hm5udp2RO5TL53F8r08ySDZt4+vE
POycoH+0L4PrV2F3tvGkFiwvX1kNufek2WvSbek0x9woaxUINm7Ub7v5WbnCg0IRDS9rfm2xtzfV
d5j2Hmp12mO3uWQY7tF3h23J3uT3bmlE+6LTuGxul+R9jc+rxK51T3bH6ZuNNXTz531U3RjHYHuk
eXfdc+hp0+xVn2QB97Z56vOp7Hk3a2Ov2rcb4GFzXGv2n+fBiSO+5vKDpCnG0IrSysAamgfv0tUW
c4yuv3k2t4Asj5fh+07LWiOy8s2p4W9htSND2VSb6puyRDkD2fX0ZvCernFrUHINX4afUeusl4mB
KsgYOhdkU2/n60AjHK8+vNdZy7vpzdyUzbl1zENzfELR2kyy6r86PM58k9+k6tqam+Zp55OE4FJ+
mlRB/F6DPTdI+XlajW+QaFde9RG8ST8OlKlIwnfDMySGuBw5E6RC4Gc9skiYNTTbXcO7njegRNGO
bGAObhSEMR+lYYsy+h82LCIt5ZgFmky1ShDKIgX+9V/dVwM9q0WQA/wZxyMAcKyF8Upsc4KK7jUG
Fh5P4YhxyNcDCidRDRVEG5c3ijkYK/4VuMcoVtqHQCZwbTQ0KPBbqmGqRxrHzYyynexrpfKQ5giZ
IHmrE/hIsMZDjHdxRs5xDOJQdzEW71Fe2IY+7mQUS/6Jbaay3fi3BYw+6wwp4r8pQkOaCsT6lQcP
rP+xTASl18HXSBWL8I6JpTqb6AK5B6l3RFpbqZqoj5OMw1yQ5HabSJd0yisbPT7/y1w5fOvt8pdF
hasPr15nGUVfQNEgHVVJlh2OXdde3BjiU1CARBxcNZqqsvZmh1bv2Xt830c5SNXsgbRl5x2xeZ+V
RqsJKyULLfhNdC5qhuWrRZCSkVDsfSKGt5sNc6+4uFtY+raXT7fA8MxQQkTSNJ7glpPYtSyvSsiZ
RTcDWyh2Q5NnAYTFm67fIB2JwZqfE8Dgv9G9s3guXv50Mys4UiWE84qBYj/vHmiEyNfoN5NYqXt+
85n+dbPC8YWfy5vulhwH3Toy6Kvb2IePasQrNG5CZIkaJ4uRUNjR47efPV3/1IysBWZDaIrsbh2j
BCx3uB9W4PxyQnHeecOM6Fii/W6DO60qFzuKMJBvDu7D8QoIR790uFndR8a+27RG6QADmxIa8dXd
j65sjBd61gInJWXDrZso7Z5rWii9KwHUJiehQ/ogJbf9t59bk9WUsMZ/L5s7cuTd6MKTWWBvwybp
fle690ZU7UzvIzvETJ0o800CjvFN2JxYZAVg7IbX2EWXB3B0a2UEnSzZ0yPm25qcW2eygl3MGJmQ
o44UUX4R47gX5lOXDeG+RK26HafJqYjst38m1mxhalaFDvAUqcWhYLFHlmPh1AODBIOy7o17x/yu
DQLvHb/sfcuMatAqkPq81sa/w2JHPYZdbVNsoHqk96j+oEVWemvZloukAi8CcmcL8HhKvQIOKKDY
vX1HTDVpdg+m67w/pEL2fQcXUJQJzb7NAoEf5O7Ghe0RLlcIJeuu8W8VFJxFtNBCaNjweCRI383f
fPAaPab4p1CypzB3Ofr3Vbtc7HsrxLTeuh5eOaXCeutmAvQRSEeVxRt/hRMb4CwHdQjNoDBbVu6X
Hbe//8EU+PvZcCvQSE03pA0xrE5xfAgH6oMCJIvZBC+rzhroCaUg8aJi+H2Ycni91qt66111vUYW
eVuxK1yc+sgfIIoEv9BKR2nU2PlF7r4ojv404jTzG6Zvj8osqFfiohFkSTNuDL5vRF74IdHzCEmV
aK8P9jB4Puts690Ti8prp6B73Y/3oDUWSc289V4fL0G1A9EXBXV4JOIGPYzgzsLgewXP+YmrCamV
0BARstiOnth5QMBmA3Sp6am5928JJZ67Gz7Xa2JB4+yfYHV415yMMzSKfmVqEzAgta25JnKqI7vI
kyew9S8EGjf/hfroMD/UouP3tQyMX+tNM0zOWdoC941VUFsl5RkRMGLjPq2QEZreNohPv+1uswjw
jXEUj28HFyAtWl6kPU7SMnob7MW1R5RB+QfP3uQz8+JDs7A7Nv7m3gMjDkgiF69W8/EbdLzt9/MG
Gbj9do/9NKjvXSgvuHsajBuL480u/wD2jcz5CUH6lK2tABpyeUhbiMYZSsxWA2qzOv+Vk2d3Be0w
NMaVcEUh6OybR9d8+xkk36HJzNf6gANe6RvhkzYo3SsEGyQ12eTdzumRaNB5q2Ql9VakjyN4+fQN
v0XF2phYNbfEgWLjLF+ocNKuPW3CrLnLd9eGhmy6PDtz/m51mPidxt1fofBOiroUnwx/wCbcadtO
2CYtdEBnwyOdr4YO5Wcq2lDKqstrkyJ9egd5sWeFWrt2G3XvPHrB3N5f8Et9TsfP4Ss2u2bHfBIH
Yc2MMSNQM3zVhtsvWtiQgrnmyBRpkutwtp0p328anBv0zkBpaBmTxyJHsDTcVyJg993F/akBaGAf
DvZdLcAAaoX7KNwq04hqwxj0HyXUqdXdx7uJ0JKX/CfpIt2+T83u14G+Fys8Mt7E+l7zxKQ0AK/q
7dXD+1cZvq+t+tCAzY5uzXPqasxiXL0XddjbYI/eGNclGB3Rc27MLSPIOe5QOtB4fnBBJPaib3C7
+QVN+BFyKJEREBg0pC7xr9/V2Sq6le41Tv8V3/Lcq/Yz2805LXlemwLfTJRY98guwubSKtFwfuIu
INcIfLnerkLdjJi8NGS5lvS89wq8rKutrBpHbcrGQMSHsb0wt1HeOyFqgbTD5Du0dhzKj65lc8D3
ilp0QBBxG77qfpG8ximhG2ur6Z3KIO9ZPyVayNHzi55n+Lyx4n7sC8FDsfQ8Sfe6VQRmjAY9user
UT13m4PL2EA7g5lEZd/KRme/AYZzctOzR0mpigMk337u4yjuE5vv+mz5P4/vbJQTT1zfRA43cN94
f2sR/OL/wb7XNrvZ8p7Up0QN5BtZr9ZovVft9BSBcTfUc5ZFboFQWoGBsXiecMAzMUWTn5prdjxQ
gB0yYIzXSHVSsnAmNOK2tF0ntqRzItwg3/iXTrm78Wv9xPms4h6mx/73jRbyrRcIKBorBF13/zLb
jopJicyoNjpFtRORk/Fv55tzrrG3zV3mj7S1AcSdDIPUl1vbcoSQaSfc6/hc9cub2/76d/0qvdoi
pQRcoQCAH0KvZ4bZFs7OAyYP7pBkImAb9Jv0yS6uLl9yzm7Pen3lX1Uq+fvu+YFvqbMi6GCahJXr
3l2JAQ5ogUsTj4W96BZPX99Hn8h0h5/zbo5C/x6uEmiEQ+5/ud23zeX2Gl6g5YUXwMqMNRQ9zn6J
9YMR/B9NZ7akKLaF4SciQpzQW+ZRnKcbQ9JZUUQR8On7W1Z01DndXVWZpsJm77X+9Q8qrBL9iUD2
AacCwQIkA93lNEk5SjX/3bMuTXuEEyYfUeT+lwrNxma8w6b4YjQACeQY5XpzAXVALUCsPUw+mzKd
P5ic7TK5M0PUFeYzUfvLLtBVTL8JvERYxV6K0GdcszhnHZC5yaSxuFLMsU0eFNMNdlA9oJclwiMR
wB6+2FKDtytv52KhztD2s4I9eV94G8jc7BiwHlA16u8KuKwN57SiwH3iXXBZ80PGCOLk0jAtCHiZ
nzxP6t8jZTxUTVvbc+uy6GiTzyPaLmQwDkJeYZUEz0DZQcRM9RFAW6H3H+t3x/hiYLqhY+QWPumz
v7Vz6A/nLxcfl9nJoxwEFyR284o6H6wH646nzeazYhErKX5ZFWh4MxbOXusLEFyviLeiHxl+9bIt
gZXMWEmkugPHM7eexh+8o8biZfN+QVKGNniKaNPF/SI7yBAnh/66btXGqWdwyn38rk7rudrE9y1F
JyfWoWmyVhUE9MaZ1fen9tDavzX650EtqvTW9DuHW9YLpFFoJG4ZHMR6nQq7O0gXWONfjHtll8aZ
IFS8uKhzv+CjhIkqINr3KVWrCqwFOb8kyxSZOj9DPy7mlORotOiRjPRh7pTd6ELVatw7nEBU8aPJ
Oa7Y9eUJwO+eTecaY8JqA72I13qPewzPJD5MuglG35eIwFyS268m8u3MaC6uEHaFRTy57G/4jyoc
pzCqIKggh7mhRtDzj4HSLfEAt64jsWJqQK7R39N1+3AfIlOA8MHXtp2OZE4Kg/ljwhnnHwiSH0j7
d8+v3mSkqjf6Ep0sxKkSRjGS8vBFuxUGra7QbA4nXD5E9c2rTVA9ou3FyWDb17NpxI/vkyQqJnPC
zO85l6mKRGKptox1bSXfN3Wqx7uFN/VQnSx8w+/IBnQBy2ppXnN9fnLcyx5WVEOn4sbt5cwXipq2
HMRF1FpQaFFPmMjEVHjdyNc6XoEutRnNaWUoCLgL8/4Hcx8TdtNs8qTEO2Dtz/xv1uhhB382c+Rc
5duYXayLL5kF8lhOqLn8djBxT/7kVNCSun2FnRWdFpQogmJwCAoB+liI7/nv4ftY2Rxt+ep7AO6h
LHIDxQZ79vpxB7nR9/cYKLGGNMt6U3JJb6k4g9fuCYTzTU0GnkKtQjntQ6EkEvAFrYBRNSH1DeEr
2NNaFAAM8d7wvEUTmYlpgjc+OvT7JzH+Pu5xIWnc4K39aGv789vkaVEGXQW+CIFyEC7pBOS8Hzan
5eolnkh1YdC9eaecGUuZRbD9Jevrb+VXlVm+MSo+jXPSTCRo60rIztHA+d0xXPxxLCufD/AE8QHN
JceqaQ542P7UAZUSIxt91Tmcp+EGVlnUYeZwnaZgki8eREA2XD+mBEKAOT0ZmtOnUzCijCekQOB/
dk/r87E6WlgHUAy/PSuDxmRWoKX7+400ie9a8RXN7EPztbaFJ+7KtKkm+xwbnjw9NM6cxTejYoSK
M5bZQ5FcQld88LjqVntZNf0VZ+w2x+gec5ddz3i4qr84EmDTp9BS1tQXv699AAgK8bhpXqmRDmXh
377W6rzCmeTBxfjO/W2XpYFbvYj4PoyaqpCAgITHFWxhBpDrcKQEOYz33nIFCoa3zk1v/FUc9hQA
IW0jdU1qFh4t7Z8vw5BJl2PGUqnLBvSTObIpRQ+aPbsnFHuK458ocEns7fKpq2HDWpcHnpXroMVD
gd5Pdh0NHh/QKUkghwwa15BGNOtZJ//btN+9EDyhgKzNZmY8yLk+L2db5dBo6s9hS0xMJnWS7zcQ
3lxlqAxFTU04rWp1JISMhxCI+Ow0Bw+3T4TzlD5RMhZGmwH9c+XMVsxoAZU4r4gBti4xfBmPCRPU
BLBPtJKQftWOD0z1uFhOCn5vvjMLOto4njJyZEzJZC0/sVnQ2mea00W6QcI77jk8xFAl2hDQU7zM
ZAR8AX4wzvgIGDhz/OWHLpl1UllRrRBV38QHCoMH/f21TiBZ8ExOTukxVcOMppgORNTocgmcXWu4
yZGBHCbbMyViC0CLstB/X/V28oS7bwAmsyU4VxiJd0J8A8qoSSnRCx0CUagrj2fzQwdmFTQDFDhl
37FewxlLQuoo2pYW/Eq2I/EWKnR0fPd5Z+RQ7dZ/HVrrPlVMc0lWG99MiR/J4fMmWerkv87202x4
cGM+AHB8+IE3hCK5avmtHmil+Zi+P+MVT0GrSQv3QH7QMwfFcNJ0P6O3MTi5nYM4wx/xI+GeIpw/
wECoTYpTCjfvcFo/YsIYeG4HR0gOc9YgDcAjjxRwTV17Jz12fAdTHvgr4BAfffVUIvGFz3omjgef
8eQ+mrRf7KQAS86ly6uWEtYSH0rWw24XbI5xq7DmCDv7013dsx9JR670hel0W8T78+9uWVNYCAGW
BTmU5xAk4xwg9ikgfsoK7tLa3D1MAMj3tUY9o4sSVa8EFhBh7gTA+0qfT6SCxN1BHiGn1Go2xu8j
gtWaA2/ZSf0PBmUG7QCVejb6zlpXy28qbD0nPZ0ciqQ73ljXRTUE7uoEH7vhp/M+ZholmyJ9ZLWq
nK3glu85RYt2hQlT4cagn/GgQul4T5jXPmTKLsuz2HO+gkocjZIDHwsPIUeiadHLUqfpRSdHmO0b
FsXZT+mhphuv/HBjP7C+xaXtCifycUSZ0zsUd2v9+OrRZdkyv/jNhiigwyP+mE3LFqLlAyanUL87
D4tZDBmeKAcozqY5qgUmYmYbYU/HcO7uolyGN87S0WnATtbTT6gA7EEbXOFpOh04KmK2BV/TFnLJ
ZQXXcvpyppCu5NHUu4qjEBks1CsoBORZUFJrMMRLBwZzXeJk0i39SubH2G+kuqdyYk3fgig/jz5D
NRJF/xrDbohjKpGBgL/xxbTLmZD6ziNm2NP7hHyvr56uKQ1w/NDvH/i45Twr/DWkT2/6jDjU7XcI
FvgxsQOgpLhb5ZdY9NaJ3xdnpOVC1O4BRC2fByE2XwfruB4gN+AdA4J1IRf6D6AJbkjLjNdPyPqC
WwW4HyStRTa5TW4giNmEd0GohbArvwr0MYTDEw7bq9cHZBiWVqu2+3qO7xnW2TgO3FBfCyyFoHBM
eVWMwCAQATfN7GX2GQx29XVHSqV+YD+ORoJHMpUIn9EExNJjD2kToJAe/cIMhU4sLqmsT5HzNWbc
AciCPbZDKANGOWM14e7Eu0GzybSEl/35UgvxA57pflwF40TWl6rzlVPRtfJRfkvxZtpjpoV7aIRo
X3+MIHAtI4tZa+uUbGU1YaokAeWYyjvpKCNjoItMvtWAG/Qhxla/Q5h68+/PTrSg+McwKTQeGA+g
lyxTf3OgljxbmNhgmOI2vjjrs3TqC5yPXmnYnl0xzb3ZGXc/fu0bD6Os9LZcV6EnuQyjoywRLp8w
NbG+Cfo6N3bNLOk2Yccby8q8mR9WB7DtZ/dFU9vAAcR4I6tESCDSgta0Y+aYH4hbQ8M/b28n69Sx
qLbWp1WD3TmH29TbMlx5jYEpP7z7TWU+xgqDoI+zwXzmbcUtnq/LnwIk2TABIuFHwtWlpqQBAb24
8ecU2UYGd0J/gwEB3PFuElk3UC/M54WD7MFIHeoojFCalmpMogpbRAvgtGmcO8a+7bVX0IhiiSEp
98nlL3mshbdNjntpMKLGWAfnYshzQpHzK7wGP/vmgnMwmjE5GPyiVIfpEiRGs6rC5k0oPL4fmWDL
kPhB3x1ckvFx388DakVtY0DLBlAVT/uCNACGCBx93Hq8UiFv0N4ZTQYHIhXkj72nn+BtenSvR52L
ZJaKtVaWuQcMnfWdPnVGm/gqfpqu4bGLfgPRlZ80ocjMihEuJStFj59+k73ForUZPrgzjnDt1+xl
WzoHGpH1NE7XwiVr8Pj/VMNHIeRi4qWgGAKuFsX268FKq8BSJ8xTaVU0rDH4LFxteL1mun9hT3rt
ozcaQ6cZno9WYwKHcocslyocfiJsrtwMj8P33KrDi96f42OgPIxNcr4ZLWiP5sMuz2BvTVhTLOlR
z26E1yHOdXo2Z7wehfp2wkHSF/CRFhg1IWJNmunRIN2pN+Ife+7khSdn1+gmV9Pf9BhnXZf0/4CR
FK5350O6F0f3tev88pfO9jVmYHoEMzDAhZDyOXQG5nU506j42gzCWoeaNAoKTEqHlyRFVIo1wABj
0KeuLrwe9W2GIRtW1f69YX1Gr7jtFuhQjDYsSgCow+67AqhHu6Z46ZUzmPgNa/aNfO1rnF8m9ulH
celT4RG0+OCAELW3rcmS3uaDznHZRyHdYtB71+mQOfBr+zg8Dnt/ElMGnbKmoNJSXCS1kbhHfhhC
RsyJl3eFSya+e5y3JVW4ucheY7Yc0gQpZlSju6y/NsO02vPdpzty3w4YMY20hXOG+Y/u8j2kqCbB
hVQ4uRZEFIqaVsoEkZr+IWNCmccBlH2N0xi/MVAe2CsoAERIovnH1ebv4QEOib7wCp2sLaw6fkZv
gBQrqIfHi9UmS4I3qMI+Up3zkPqbdUk5dM24EcflpIE8ZE++mQzLxP/kykO1aDHPQPuLmwp+AvoV
u5um8coocj3FVb3OtLNT78b85QOM0GAfztuPubTVMCZt/oyUaB3lYRYyfD50JviIdpcDdb59G53Z
JHdoOaUyegKONNcZ0qu7x0GFZQDKnVEwmqQMVS9kAlNxBozdbJqLrbYVXdxL6rinPaFo9x9MgPU+
7ESm8Mjrjdmd8ap2jBkjMkx8rPz+QQWhP+sUgDNzV9ZmoelkaiWPBe0ztbvZd2vwsebo6Q0uW2tA
ftiDiTchfRIZg4cmrcJvayGhnnIFBhIumRCtUaaBOreHt+RCuszHGpbDlx0q67B+wH0wV6cX2kz4
MEzTFyxrRrmKvyUW9xEOVmiZuZtgqNsXXcbL7fRY+gwSSFcmUQHMapCNN1Dl3JIys2Yn6FgFrDKs
2HSYK5/MYCpPvj1wg16QrUSIpxCq01KXoCukjpKwJQ1xFKm4azCiGSMsPGJuqIK5wBOH5McOMj2n
+vRqjR3lskQUDI3aD0ORj56pgRn6vvDuhwIn1r8tzQwhl56NQkERW4I2rSzL/yFrh2NmHm6+Gr2N
1vwN4dr2P+vr0ldBm8zPyJrdxgU0EZqMXWuetsip5ENJWO3lZtY0eSjWW13jC7cG76wkNXORzt1o
cPwVPAQ2shYfF13qimXTB5u72oL0gNlwk6gtZUxxUC/WLXLpTlIYlA2eanLJWNN6yazdvvpUWCN2
95hDD3aPVwGXHLcFHvnWfVpba+iMhPpB7tt3+0b90mvkFfr1YdXI8h7Ox8unH+/VtRXdrgeoBa6j
lgvxHCX1QkhIAPv2fshpjXP7WYMszP7emt56rvJ3xsNw3ngaSo7vxK2elA2vXZpNPLLQw/Vy+5ab
TdXHKYW5hVWwXSBYzEqq/oDeQQzJPsAwVPhLDZesvls5oMqHl7s7ZhZYHCCrgxnAHIHgd5nzkNUM
of1lhy1DpzT+tPl3dXQ6FFMfoKS2L05+tbFGI8hVGLKCK9frD6ZyeN8YZNswqSkFt8sIoVvfjWIc
LqxOGEf3KdcOeyDco2+HNg1sdhN2acNoISjX7GaKUX8vfF6SL54gelHo94Oa68po5b9QpKrGAM1y
ShZaMRPZJIeTpW9FGVnrPKpEBrb8VW7BJEM8MR5TNo9xhDVzxq57anmI/1doG6E+GPmpKdHDwhXH
1WE1bO4KliZRQmT30W+PJsYADn0ofr+VS/WBCDlFniNo0dHCfuKGfIIxeVJ5LdeWT2NZygg1Xn4z
q9GCuQtM5fXTZHMUdjHmeDqCGJRt9Dl8m7I8j9HrvjKDlRIpHJf2k2fRPGtsEUZzkCYa6UgGAsUU
M//PjgJY15avuaCJOXWayLjWDYje2P7lVHtCQC7HsaKD5FMq0+EgLp5SiD6AqOGasd0xy5/yJVIL
95eXXQTOaI7c1HRxN5tTJN/axmXYoMRIEpFDqcH1Ko7j4KZE0hE2rAIWGh+eZ1drhE/9y4qgtOC4
x/HklNqwHdZrWu4o7gQSG/UZJimyzXMQlzOq0eBNwdcKY215/IrE746zwgdGgq3FKjJDNSdbR3Z9
jVAylk+o6Upc5RDwNzXLrTbwfg3A8HvmdhOQ6166u+6ggZr84ZPCquBQ1xj0bk7zZpacSHzHB+5v
jwel7OpwHm7TFj41YHHTnt8rxq2aUhgkym4YGuCPE3RnuxGZ23K0u8CYQVTJhdZQUuFR9oT4Hd+R
0UHMFllAcmXbx28Ym3qxL+xMipPRiQurjX3aifL8IJcin9aDBKgFUw4vvk2uGBp/hnGTsOlBMS/m
6xu39LPjuu6hMot1nA5nTwewgdV2HUnFhvGV2d8g6UmB/wTtsWm3phuyD88YkBKxizTg8fHa8J1v
CD5a4pFelE5jCCbEvu0+jU0BYfkYQR3kqIlTt3e3tJe7zkNqeScgAM71e3BmzhKANnHdUWfCdlG7
AFh4Jrikr/nNpj5goHlYDdzJCF2oBh5DZFFu/uYnVx3XNVmJnx15jiDUT3SOHdxUvqiFrv7zY8YR
SQqduOesn3gASpgQvde5kj3C1BbXNY3thmgCxhNUtjZJPkabFc2DjX0IRCwz78RcQy6GINCiIzwt
2WmY+gdfpIi/EAgEJ/p7Y69xA4JCY7Ih8UnP+l2LNCqvC20eqdr8wDaYoJ4yS8Qh9dcQXnvmukXb
yfcQ6cOAWX5pNr9hR6t2ScKK/W1ncGZ52JammM3ghY8tDPcji5MCGwFVr6OE1wvtJPYgz3s2ZsjR
vMlS4JdpLllMJh4GKB9NWT9xC5s8yWXrBFNRUtF7JeNUOgmeN+6bLwHZqOf6xpD2zSH6R5RY+/tC
1KXMqPhkXGfkIrwzDDWAF0S2wPq60lUhAZnId/ENfb4LRip9K0NsXAvseOPzZEt2D80fPzfpbRN5
LREFYviGpkVNZI39rjX2zmWEMyiAwhMGEeiJ3JRnDTbCFoMM1Z7SSvO1aALsqDDMyES2kmEBJeo+
FK3GHimA6ARE1vXBOsKql0oEA3N4C7yo4SOMX1Z2xKp4cdFjucyMYXE2Ygh3+hPXoCqEqQSwLzpg
HumaMcP6Ms3Z1bFlkbOHFnS95kxhj6FJpkgBVbKafkSuRgyOw7SjNtBMx/hLYnSHEy39FVKcdXSb
Ruw6vDQ9GUMllDuiN74N5b81/r9MEW5LPNcywj2CqAuMxyVYbR1jS/XlqisDKYvGnqg+kd2N5RwS
eOBFd80V5WxDihcNx87bH4PkiEhSbhNr1vWmZDUwsMdooraiuHDEQZR19Tj8Mw34/ViuCv69Oicl
NCtH4LL+pDjcw83NfDPz44ToGTgOQSn7wpw+6485l+nvNFTtMxSuf4YYtWEuMTM1SS6D4SW5Ytrk
hNUd9J+bx6uIr2OLYWdlK0wbJx/7iMTGnu+oA+atCZywKAtF7M5VjniL1Nzsz731ySsgPOvq5BI+
T4biVvH5wAippdcMlgkXg6yIbyTSe0AAmlb57IF8+p7Z2wFD58kv551RClLVcyTmaK2E6+FLMdwK
Hr6oY5C86DGctTGsObbAz+KpuG3F3XysG8FHSb/Bmr3jtiNFaR6iD8GA7GTmyTs5xdXiOXuuP1MF
EGz13mkQCDOQEy3gIXgTfKa6rwgVCZrlJ8u1EX09TrOggVBLBFhk1Sab1YVNG+1rFZQw2hL2mkU6
Skc5uwqnKxowWSWYTv6RvZkQHkPM4eQZTaFijYlLG67X2FDi1aPzuZ5GdMV9YL7kWRljhAjHT5of
Bgn1oK8HYob4teMf3wvY4xSXPvsrfsRAG0i4b4ynXnZnkNF8dai2JU9RDV6YjhP0EZBIC8V0/JxN
kWHhILMX/KN11DNXLir9PLx7snHO/p3GizAQBsJowQqnP95Q6iADovJuTISnqx6+PqpM8DEXI+ow
JTiLh1d1LsmTJv2gjBoBeAn94/jLhQO/wSycpgxEgkydxqA0MgLYuij7VHOzSv1joCbf5DHrg9iy
fWjWKal3eVIiwekwis4O39F3XPkvFE/oouKcGSPGSFhd4uSRNJlcgWgWq5oZd8g4bSH74e05gend
HzTZTUCCZ/C7CVE1W6OPf9oePX7T9Rql/trzBp8Y0NMIoo/Ch8nAdR8f8Noo/943s9kyM3gDuxam
bRBRk3Tf1KyG4mEkYH1h6K24VGiKLg/vXDvHNdbaD/TAGJT8dZcajwcKKgilq+sSksR32/7DpFsb
9XkTyJbZwGaMnMZ9/83fpOERgurhOH2Fn8OH6dnyNs8gp16H78MRQNA/T5naWd1dRS4sLIuCNE8e
EYZnFY17ZYUdx2L0l+nG01MANSos5yurjU85yReiFBVXpBJd6V/ICP+WDIdhA8f/waBrQ7U2mjpz
sYpo+Nv6s39OUrO3YKBIVrnxIq6MEnebETVKniAMd5yvGjbdLBR6Ol5Y6Gwp/CW1OM28eMkzsBcm
8MnKogk1s+TFnWAbz15Dui2xmoLCxpSzxzZV4+dbEifFbjlg4I5bHNgtpw9kUBYklrjY9AkBGh+e
tpF7Uku1gL1lp2DHl7xKOY8JKoMhZ7U5kWP2+o/Zc4TpAAn5jd1eaa1NyszU5cChluVMA76CXs35
RYmgcrI+HeYIVBEpf5LgIyyvm4gtz3nAqYPf89NS47ctLrNigiGZuW+8PoEWUCPihc7pIrYIGc1c
wzgNKRlJjyrm4uW34Z1goNpaZhw/wDe4rcKDd8QyGoWDqwTicNrRa19q2SUIHacl8CBVJPlqV1Bv
cRySz8Dhw3QRFoDAIfMb+QXisvGC+CAfWBokUmUQgcbi5Q4Kj6RQrsm/coX9Azw+J/eX/+I7IEPA
0Pvnhixja94n31QO8MGUE552nspHjljLw/A64tj7d9AB9NJdQPvhsIl/hT85oUDAxnWQDuTlxaNP
DlsYg9gcSsColI613JJRZZ4Hl6mkMgpbAbIbp6/4pcnXQ282fkYzFNdYpBhzsRb52svIDfrmLpB7
GbFzLiNY5TWN6cjEOwcmjiSfi48p/Yj41wQ4VwtACMTlGhOyQgqdWPSj2QdJgbH9I54DIgLLHeBm
PRIwNtxNltxL7iAwdoGDL2xD+ARQfQJmYkyp+ftg505Ip8SabmIcRtjbTdyJz1iQ4Bqq2sxhUEbL
apbAOaZrbA1i0t0JUzvjAMJUSGiyXfBz/rmmBoWx+w5PDn3zy991YaGI0/CDP+7wMc6LOZ+sYKoW
QP0Q4xWGcQzXxGUYS72bs3ss0qTUNa815HdwnhTcWXHExTjcoTsTjdeBSyTX4BRJPkGJcxZRKzUn
Ba8v3goH0EsuSM5lQEaot92cSI3+HHwMrpH4CIEKuuJns8NI5YLNK1+seLhvMVjS2yOxPy90sf6D
wew2HVhFld2UEC7UYl+T+nSN1w50pku4O4xauv0a/3tUQe5D/ubnGaIFMVW0tpQ6uklFBmY1F9aO
LJxf5Bj5crKI25I9hxcwN0EKCy+md+DnQSyVrNB1dAHcjiAoUkOPdcdB6sLwbiqOK3Aih6jMmTox
NDH7OE++WNri0MEGQqERL00zeCSjzMARCWoozocAVsvAncwGmAoyaD5McoN9r7JWvsFYVZ9Yq3D4
1kPdwvNPNgO5TRT4YuOFq9GYdp36L4qmSUSrzPuKsQGbvvTNPGFvoUaRbobCGIuQco/ZBjMgqfSG
Q+xT99Jsf5lUiL+af/cBGT2YWYX5ZLNcbVcqxMRnWFmVBfcBysaqB0ZthQ7DHZk00e2kzv5vAda3
cXkRKS6f/M3+psMYObLPh2NvHIYMnz3EF74VDpEK4hbY/l2hhFJ/8PPfObpish5/ftVx1PIo7d52
9UeD3fQLHlz21N0SrlrEWtq5IPiZMfENdzdHWfS7efU8/VXHslV8lo+5DNMUblmcyA4r+wqqeh+4
inf3kDETwnfx45gy8AwSKZdTprJiIiKBKBRhtAYczyT/ThjjlcjlP8x00KBLfUxR3WLPpgFjW5Tp
vsyxeeSC/ooJgM3mgO/zSceOcsS8HUoIRCIxV+a9//6uCEoQVgjrMi+4GzekLhp26RfIJ+LFNZ8v
XRe8QyJxoAcquE2Km7okVMoTgWk+dOIWEkfYJmJFiQP5dEots5AGXUKgIZbTg1OniXWJYtyT4x5S
eep0V3yAYOMB6abMqkR+rMrAWkJepXNks5ZRZoykij9TUFJnUs0wY3YrPr3QMmgFHdw+/UqXC6Ow
Q87GTPk2FNASmcjExscgEcdaXoGeXpKTv+6/2aoMxc40efQkXFz5mxNtG62yZIXJaUhnZVe8PYmh
kdA6cVsTWxL5LzHu6pnDhgdJdyHjaoT/q555nPUw8MALkpspUzTx/ujSmjct1SwG7x1PgKdvLYZq
G7wApFhEGkZFJt6mYndBwbomZkv+6J+/Q8fqhQhJGWWPp9Atdd3ynZBeju/t4xbZppfK3TOOcV/E
58RaNIf8k5i8Ppp2Rb7LthPb1h1YUZbzN9yz0D+osvrWTwqP/eQRNwNwPKrg/+Psrv++faVYGhYy
fZDqCw04SJz8oq1gjs+H/LlEECDKRwUo7BtjbXCOWiktC5gklgJYI/BF2vgcHWcnG/vlQNrrIwZ/
wrWDp87/4Qit47ZhEyn7Z5EatBCAUiyWIUs5bakqiUzCdTlfsDQG/XGfrlkM7MjeSsRdaCy2OWd9
ytGccmBKQo89lWtkOfykM67qvwR1yQo6WmNpBL6utE7SrF8m6YwVymoQR4uTePwE4tDDiohYUiXa
IIkFZAtV2brp32lgeT7p42XQzX2ESIEITVJlO2HbSvn19UhsYBMkHJluVUohEJGEimQJznyhsOn8
qjHOcxkKyC+paqQUe/FqYhss+xWYDtNEKwMnQFBkdTDTkBMA8QY1R2WLceqPs4OVHsEVYu1F3URD
tGzFzdGnz+GyoXlayuk55+GV4oKi6WcgG4DC/Csz4G/xOk0KoMo+Dgr6ESlZomBnUl6RgLpkzXDI
SOnBFfWcIQeI9VjTX+IZN8at/mIS3yDh0Q0LGzmhFEwFyRbvB6m4xLHsZESSZ1oRRNCluuFhhssC
8Rk/OKFBFnLHBI8F4+IqkVFWGMs1CWhT8KC26YSOM4Z60Zu/h7JiYKHbFIVLSseRVEXL2Ob0AjIT
CAHLKAyi2CKs8dQGt6DWlUMHmKULGnRiqQiQJafMHkdF8dlcDFlHsitc16fJlWV0s8e/vwckFI9K
udNicvLbidfU4eyvABXGy2kFYpstZpjScrLZ42XN082K4OV89ouV2Ejx3ewiktzJPkJ9zRLci/WI
bAqy2YjNEh0aWxA7/FoMp+RIFkPwpM1ux7Et+/r0HzlCdjLxYhLPr3+5GGITJksM0E6KUiGY5GaN
/bvcblyRWYUNmYVTZMgdmXKvKI3FJ4UfIrgUl0Sw6ru8b8GwxE8OhTWfUQpv8YWmEefv6Ln4P98p
PqDMKwAFwGGKsRTVwrwgBIEqjA3JVrkMgkIKGNgnT2Et6Qq3aWEhaSutnB9D6gT3jZsvLvIbozt+
WJS0DzGEh2Ijed7cMJlQ4C8pRWjDB5IBmRRUS151nchC8KZjinHOhj5vM5Fg3unUs+AQhboOT4Zw
KNBBuTqyKnluf3U8567cEXzTTT4Nj6UgZyIyHYsNIjfJ8Mhv4k79y93uno2a7VAHUECSh1Jg203N
DvNtxsuMDtSpsgTOvQyrUJ74vNA7G1DZ7vY+rK0vGpqwPeqObtMOMLx3nbPuj4eWV9/d94om6Bu+
P3yu2wZNHK4mVQIN6OFA2ECHxcDE/yyOobYuifp+7C9/jALicqDSkRPTZnb3b+ZgUJg/sDGtY9fI
kZbfOZuIM5orcwWX1gVz7xbMZ6CqPrNIdu4ekMAKuBjaSwqTAZ7iw74vToSJfg8Nr4dFKXg+qvOL
4amM0cBmg4KsLRx8NG61pbnP/Sm2NTxm3mzreCCAWjXsM559mZ3xVZVZHzZRnTrPeT+YstOS7NTQ
p4p1W+RMI4wxh8YO9lmcagBTjwgGF1BI21zJWLEeMmhXjAqQSeXYz1ZH94LGlznoJF2jWuOPFBMI
6tw13oJyqBpp1fdW/MmNI2kv0WXOoFdNzb7fEUrKHT0tfsYg8R8HnT86dEwiXqbefBukqEG50WaQ
7/VzEyeV8PI1NrRcTVO1Bv39GXIn1ttfB8lEk3JpcgNQ3kOuhKXax4EnPptMui8BGpNX+KfNsjv2
J+HTy0apDWU1g9X67RglcRVKycqZvq+EojwCFL/r66S7KDAiybba4a0ZjGCN9vJtYV9FCtjwztL0
biTuSuLicbgqPAZ2eCWkHwdiI6ZRfQ/lP1QD47bdZNPn8qqG6PWHqxJWaJzBPGNo2bY+mlmRMRDD
yngbeInAmTFus/e+A0uYMWDqpX2Hr+ngF6EMszksT9TsF8gnbx+xEi+MXcb3vtfIzuoPbnMskM+6
srG6TJgyInFM1S+e0fsrhhxXioDmQf16ze+wC5kdcdb5hMRbXT1rFtIXAiH3XHV6d/EieIabbPTB
Nuo22eTL4gLRFwHuoHMPnpdQpYluGdfCKdEsMNW9hCdQojvgT/zgNHtj1dkzTo9BxfhJv2FLcl+V
L7YcddqDONDpBESoqfTyNzw++P53roftuLZJxnVUpwKcWlb+m7z0wq78GxTXftSN+9HbwhEEIzVx
/3xb1F78EyIJvBKxhc6hlnTjXixBjozXCHP8wpHzU5TC2aEz6ow2E0neVZ28BpKSH3TGuUyJXiaN
RGmL4xmzT6MJ8TdujSq/xBhMXpFgP9arFn19gCyvXJ69nDUAMy9qkV922oaadjO76rz58hvwTTp5
oiiIPLC2VjQjqxH7p8aTOQ/VinlLD4V5BlWJm4r9vbjQm+cw53mP56t5LCeXjZWyQ57DW570X9vG
Zp2z18KdZLLwgMPOL2a6hDq36+GlMbo33e8gZbtT7ebGLYWsCWOzJmpLNYSpR+TiEyUf6YfSlXTJ
78bbZAC5oAX1VISBk/sWq5gDtmngi87z79F1GUG3SmhLb/vxdi79xeu5/MtgwqghqsFu6+92Hx7h
u1XFrnec31oNQo3vuZ72oxsOF6dZxibmtbjPqonjS+frbSbchvc9eC2/xYzX3zQoRvPAO842dhfH
KjIBjiH2hlSrIO2kMrxcrTQ3cReG5kGsHZojDc3WZfuoFkWOrtW58SBoZtoYao9dtz1mLVap9e5P
2uyeqLkamvfJ7T4ybLGjyx6DXl9HCfj862ajC8jB7bD4OlUnaF4quAuSSPAh5eav5Yj7DHoGfQGB
el1Bmh81j5YW5RaKhqs8SsZgdsCCn4aKntqyNvErxCg8Pxln0h9fJs9qYUD7EKe5oRAI0PGEAAwI
pK7zHJtYLhNQ0cVbfqT0Wk/FqozC68zJ/8VkAX+/dTO+iaOXU/xxUTGEc8W862wsXqCgmBc8IfIM
tmCZki/NYrSxoNhgUsEjwVPThXWmzMSdpRUV6B7xubK02TF8AkWgyIXijsTkbKi1h8qLvfxsUqtz
+KJROIYLWXtLZ89q43/lcAi7cfodqb+A3wWpAbApoz848h1Yg92p59AOiZ9ddgiHjYkE9LUGt6S3
Q+wokDR1evDae19gZxoIHi63+bCrBKNJPF6ebbNF3cahAN3fxFoHnLs/EE/HHucjA2inSfmwOs5+
TqMWqhXMQGdNoIdS/2KdV6B8ddqZzgAZLwosHBmVL/g9udc3490J+s+AQG32U+4cUh3FyVwysutY
w8jVgunz4WMwDTPy5G+oD9NwE/d0Dd57x+ffzhvaTB1feka5VAGh1+mSHGT3MkdNRKgwaml+qQZ9
kSSwpBisLSpf3ORw1HFkOxKny40wKbzeBKZ0iEKHmQTbMtBPz2nzX9xtHgINwdqLqMS2rVpNWnnC
HFxIfnZuvGHwMYvW/Be2Ef3ReZqh4Ny22OJEtfkgSbE5UWZtsz1pT7KDMgNkf/7VcYtjF0npoL89
MgDDQGAlfSDK1wyewnNUOnlcKSa+tyO44f570ojOwTkghBL3p23zbtmU/le4ygz1QYBK69b33h2r
ZN62RlCVvuAPkD9Ga8+ShbyqmUKv4pjicjwNaFh1z0UScDc/2KgfX/yLxbqh5zLKaWo/7CauXEWc
j77RcdkL7v53lo3gPe2bkLZG3eA1ydedfTFR91U0e9jydd3g7aDr1LcARs6Hgsy7ookq7HZ8DnFU
VHGrJI992Z4cw4anbMXbc+wsehzMGHqZ56G4blyntV3bHf9BCGrPrpyeXXqP4Xus+MU0f0GOlN82
w20dnoJmWHhN1DNYvE9PQde9Wan9hiapELpot4NPJSWGJdKVHuhZA+Pxt3GrrPw70oZN3J8DUjM7
5LfC7Qfhzv4j6byWHkWWIPxEipA3t3gQIEBeNwpJv7z35unnSybm7NnZMTLQdFdlpdl66LsfDBjG
Y6iF4XSNXhlwU6IkVKCtnXEgFQ0iTw3vsxSFOo2dmsQV9RKumjPkDcFhcot2aXF46+OmQD6se0j3
nWN3MynKqkBRGLcIOUnn2y63j9BD993bcov0D0DHg+/FoYz1mYl6QT4qHA292hJRTtlbY4A1LHv8
ZlpuY8WEgEGjjqNTYYLS51t5s48dB97bSAVKdb1+HxgxBXGFv40+5eAdxw3Jbj8MbnjO7ugmi84U
6am+oQBrXFcA6pIiWF0DrVjBNHBzkj/nxZDAJU9p1ghIvzSjbktbPiAU4WN/7/QJLGI1CEQm6cOq
Mo9ju8UqnadYOjfIfVxTlGNA1KYZDl2QEOCP+OVlS0CYL0mym9lhQBXwNTCxG74oFz7YeMI/ZipE
dHzJRHNyyGDK2d4MEyHrEjSd4/jZ+9lSprHaFBPPp2QeJXuZcczQ6G0BaWrj/e89Lr/Um11y2ZnX
PhZA+TWoGnhO/lw+hMugCSO0XKDaNIbUIGzG7gOrknEQ74mCCJvdYRhMzbv35CKbM8MeJ0BEip9q
mYAh8YNPCyMLqjQlDEcob0Yp9LDpZ9gY2MrDJtOvqUEM/BADFOnsQHtn7CQwMyGjQg2EHun0RfIS
u5ZDZeGOx3GfG/bfCkfoLHeq3edI4UvmdvSfAGseyJ4go4Jphxd7GPJAjcFxfza7rIsUxkOJrIHE
1wCNLeTCMCxyWGYXE2qh1jfp6W9gyYMrYLFO6hi4pXtxb9EmOPUPy0Ky2rnNuII6w2sR3yZckpw7
8+8eSKx2HR5c9HZEByJEJ0JwOI3fQPp34Hw8/b1f8kmU3FNwgFEQ/IirvwubUTVt14x6hAscjNRB
+kt4RufA46OCt56t43JwHQjYxosFv/eagRH+NH5CBhOskQoNvzntE9qthj67zwBhahK2Q2LykilO
zeeVUtTbgKgpNkHg7Ahh3Jh/uE0Bl6fpsCq5BN0UluGduQXibr4MD/jwf+Yo7hDQwN/D1lg8YWR5
xKz5pAGhwvX4jTXP8NZhtoHuaUc/dHI9ElyMJ6dp0ykkN4gp7BV6tmlWcCD69F8RdN2UVoen58wq
XkOSfaVQcC/mn8Y1RGma93bhhOGdMY2/7ff8zTts0mOnjAWjsk9v5il4xV9fwXx1D0cHaDUwdx/u
mUiGm0mO+OyCiA2p9Yp7RKbelK2LzxLRqREog7Lv5DYZhXFsbZGQb1ELdujj8BTCwOTULw+VOI4n
gq095uLS5F1tKWJvbrP9iZFsOucOena2uDV8d0ZdeKZ86Y3HF1bLlC6Uuppdb2ffO0cHzqp2X/o8
xmZJM9tqxU0amIzg+njs3Asm1+iEpHmHVeqwVrXk+wFFel5g1tS6oEH/2/QxtkGidXBrVDHJ08Oc
hiTt/r57YRg7rnI2zA9L+PUbm3fbd17RLYXq/wSKRi79V4Eff4haBffw5uZR6M4PYE0F44ZP6pqr
8MbJB4QENipOKqsdHnPchVJS87kTsGX8rTjTBec1VgJD6c08C38BbAuOXL1prMQYxGmsdnnNTH/G
Y3xzqpMLDlT6xHXQT3dXtdbz15vXKpH9frXbm37jDyeaftMmfzFq8SBtcHHqo/aNlAaJRB8mgw96
B2rDMmY8uHa0inb89saFOa2BsM4hLAb+0mbWuBiFXiUhvxLJavsrY4qpDU89gXaIEPSXlMlVrGfV
LJ2dDJtDxU1FP/xYzD4HmligDLw/jNXW4YKtncuyPwtWOLOsO2uOmD5MZgwAizDEYdvxgEMGUKvO
ncQfgGvBsN1ecT+cS//r8V/YbLVLy7NVQ3eoPSrEGyxWJS4frfpi3Rsew/JC21vFLag/ZKu/4x05
ZtLFhv0wH+7eCYhsUSR106iRmW7vvKbDg8X4B1bloD3QzkUgBRMSHtw8W928MtZAj8AMIfsYgOMF
hgMAjQBdFH2u9miyEGoxvJG6v8TfHKsoAu6zvfkeV+I60P/NWwwJpGLGlS03jhB0eLE5Lg/qLqkq
0S11nFrfNZNC+MjL4ZTPHkCXJldexS/4wP05TArOAPQo8Vbv25+LljOfXwXVEWQQgM8yrAYHdt4x
zAIHfyem0pMaTIN6UAXk4Q8Uuu8vSru7/QWBPYNz/UgSVmBurRPBjcKVgwBwDB8YgbcoUpVh8fPn
HaGY50DmzPtJPvpLsfAFzaJtOS+nDIGaydFcZLDFQXKh52Bjv8REE6CETqYSqeIhvWbJcZXYpueR
H+NZJvZK2h/T1OqaLAuGXTz0f5Ux+nk4yF67YngcBzs2WO2lFujy3WaGioVAu83kj9MWsgj2Cnb4
drBywQadY03DHV1lIFqHbCDulIZrjkNeccptJR7L/CLo1oZch9dVY7jp+6h+PwYgFyOHFKI6vK1a
dgH2dZkK/ZXxiRcfuw5r/9Q2FpVo7U+dp0O1CbZA6Ls8AyDYdYyFfN4b/QcMH7Y85Ca0fy7D1CZc
X2D4TMFEWhHKsiqjzSEhbAMu5laZOGGDF+AcwHFSNLozFi/Hd9ighZyq6AjY7C5m3PVMlilnxZhx
dOrZNIqMSpiEe4FBC0OLS3VU8XFbg8cKJ0M0NpyBuNlXiPEMwRnDa+rNfj/6BTrJccXFxpEqGRMB
H48wY0h6FsjeQvCL4SrHgMHMx2lGG59ul/wa8TSsSAD+01Ymqb77nMXJwPfi3WkDH0h4YHwLozND
s4JGlmmO60uhuTENx8DWgPdhX7bG1Bl4HVCNZBksOGPOkPxjdZw343e4hC7aCNMOMJQfI3IgFo+I
JqdfZO/YMLhGzI8556qLbx+TWSvnK3RPS7C75M2BloOIqodXFI+cWN2jtVpxykVMMm2Mc5wdh3xU
sDjcujqxyh5Z82GIWbemS4fOGqSe+RSTeLto2Xlo1wGj37XDAboacDH/0hXVM/VazmZoWfAWol0f
STtlQQcaVlyDUsuxwl667nhmgIU3Vdx4ZgZ7p3tj0brEZRgvHi5aF0PWS0ZiBHhKOHRo1GIYebAa
3kY9+0+3aNpQDH/wE4UbHJhn88bew9SHxwaorPPT6ts27mvGkB2EQQp6QSScSICjbNEgt4GNaeFC
pzWxBmfCh/NJSxD6BuoQf6yXXRmniPeKRtXddY7BccIM28ySh2m7PQ1SmLb2m34tM2yq7WbuS+Ct
umRpbRw2Qq0eycq4TXg3pYX0MDsNrlhFoSq0h6gVEipqmMguzTFbwsdkeW95dAVnlEw64xru+XXu
+Qx2VcmcqUUjAGq1tVYqHf+oNPkgSgrRDgm7W5eNqUOJH0VGGUyXmHQtGybC9iVfnjFQZa5roLAt
mvUqGVcPoJIbduoVmnNWXvjCKIHuy20hs6BZyW6DRoAZxXim0wzpFqP3dOdykrEB7R0+imDlL6qS
vUW3wao3jMDuPj6GuR7JWwcyQcoTGOD0qk9/5my5uV2QWyVZqteXEabmNT2NRCZzmBztjYkrCYGJ
exuZbLeFdJ4BSpYDKuxbERuH09Oki+OGHz9fu3LZbORNee9jVVj9cFvZ/U+96Q32CdyrF4FE2/hH
4DBWMjCzNF+sule75Z3Y/m7ms2h+0w2OFRE4lPKLYMJ+RjtMm+GCNV2CrbH+h8uCbdi6Bh1Ua+KC
RQ6mcowJFY/Se2IMFp26F0ave4ZbR9gsS/nrnBzyWHpbxmjX6DdH7ooCI8hcGziju9kbZv9tsfjB
PNxxn70Y7V5K4watjt7XsMnE3afk8/Y0nyvDp/s5WQKt0dCUEH94xnwvJpQaXBI+x+jR6ZWG0ALg
diJ8XrIX8joUmjezu7ZMSnFwulwfU4YBCH3wGcY8sUo3DgKqhoQ9k8saSPMOiQRHZiPAbAQ4mZ2c
PVgKshMbOKAh008uEvSPEyNTRk9UptHRTwwmrAyYGPfBN0UzhdwJdfmkc+E5YkeEuWMPj6YPLKjM
mdxZ/tHWjr8AnLbD4XLJNzbrnJ5y3F/bAFjJmCLXtrnUpoxToyZssY6j6T4BHyoKOkQiht/Re3QZ
KC5r4SLsPVonW1UW5A+tVZavMYNcQyahtvO8tcaRyPz23v7RCfp15xLgOsxXtRNDja4xw1qOBG7E
daAipgcV6a/NqdUOTGyVLjwsqpl0n8ZDrNXo7etO0+EvjTdGfX4zTc6QMmRKw0o5DVvGPKJBKePl
5Q7dnvZ7mz/wssmodpzrrOTAgdOY0mfYH+pv/v8H1I63O8RHH3LlPqH9LtkbL551g65AEQsRI81/
4hLtV3BJB21Z2gFJ9lvYBDkqJu7q8N8HlsHF7Qb9HUZhsQuPfWN2YAz4sNDFOp/4bO+ahP8s5wg1
sRMVlLZsdbJlGBKHqj6fflj/KjuFtOzwNVQ0hkJvnvi2XkNUiDbfp2l8rXA3w7SFyMka+3sxPP99
4p0HlI7zFoYxbCEnWt9dlGKwOGwkrT8OiezeboyVP95K6vK8ooiXHUpMnqdaI/ZzYGUcNDjmVjR0
AC+y9pN5GCcV/weli/OPPRGB+Pzu6XdkJUpb7J3blrfTsYT7CB6StQRqj6SBeQkOM4ilzzGIM9Ep
WuVGNjuXoxPpD3l+aZt3W+n5uLZT2uI2HDxON1UN+HMa1Q6rzfW3UV2EGoubx9DVp+jlZxmHS77p
wvxgle772jtQpTNI5/GXroOCeZFwwUTpZQfA8a3VK4FTHIbr/taefweyLEDW0OMV2ChhqzRJPMmg
E4jODQHZg4Bi8juQiJTqUYTeQrns+hsrgx/e2XXgjmFHwDge4i0MIZ0N7EVTpHmEPrRblNz1pEUi
VdPKRBGAYD9lmkz9nSx3KNxMKCyB2dU9CLEhNG6U+irAN86xz8eHD0SuAoSSAysJxrgzxzQgngZK
doDkgGFQ+IKSf/Gfg2P2CkVmrUDl9DGM9DfJkShsUdIaDKSbK2frrSnOxaHR2SV2KyTCO3wzhjfo
P8pMpr/27g95kX+N9beqTOA7nX274Wz5Z/7bcIYcurB/+f8efxlOi89hR4gGx8skn8czjXfpNHze
seMnISDbwasDXWEo8zTHa5MTGDspOykwoODGsvvZJ4o1JclD1jGHQ0l4H+7DXT3bFKVIbgdDIXaC
GgP7ZcsgfMpTehvUjeTucGmbOWEp2XOKfyCfDxcA7GTqPFGfjgMoiEQZGAu47uyrVQe7GYYYJ7dr
28O6NWSX6eOfLICEbhI2FZhaho2vTj2OS5QUlOBh7pxs0GmJbbdzTsgP2CNdUhLNUptAjRNmE6JC
rFMoeVA1cFHAw4x9VbcR8pAxxxAM0LpHGnWeUpTHAJ0GqgqQf6f0Kfv8iqn9EVfhPzdDXOMBBnVA
IgrCHB38YsD5G/ey5aX98HClzKjq/y5esQvoBxzuKSp+j4hd1YrJL2Dbz9aOJ63wT3HFXMgxNy/h
0nNGeAv9WzVwli0z0rtPxnho0P5RuqAYCXi4eADUca65GPCYoMMxzzc4mCJkVnwiSD7LxaldoEIj
S5nccAC+jFL2AyvTdmOmCLY5BsRUq8yPKiWcZ6Zf92/VL7PZUFJjH3ADYJenD7xKMw7GRCCFst32
xMYiwCzgLiQJE7FhmFzsBOPLTuiGhoDKjJOUpKqALBGHLocPLRUWVQsUPCmo3hDW80eXgQgTrB8O
etOO1gH7vNI97LEL2ZWVqzOdeTIH7X/iO+AJ/Qb786QFr1URn2AdO/DBNoXv6gA4gjldlyI+gN/M
CfGxOH5gUTlfQPc3ZHTmbbHoO9KL0RViYcK+4LCrwNOBmIWp82RSZcyWKKiTyShDEoWwMkHhnv1X
gYtiRqDLNmrFZ+QkfJJCB/0LtN0eZTEHuOhAHwPWh+HDJ4OKyNuxa2U0RFn2Qw3XTPkO8/wSqFEi
4jUEgDdtJoYKPx/HCA5tO+SC4bzP4heXLmCPNmnrWCl0QDTOeDk7ScP8ZCq0mfHxrF4Ml2y0JWG2
lYBVFaLPZaNa0gMfYA6yNbLiKSgoEPIxYdEZf2DRzjiX7YTgvCP3CasfiIZLraz9BFoYSX3GAtEa
H0upVFTTbNyCHfIOz45nV2cWj4Uyj0MzCEzOIYzUyL8xQAa/6CUCSYvH4WLBUXsipxjgwO343Fhn
fiXRT2QurtNkohmH2NUEFTsTGGRfKFjQkxyALEtHOgcqsJCRXr2dCzt5hMZGGtTJj0Wfh7FPIK5R
V7E/dIiO5UwTSFm2+l3EH4iiWQ/RiHQdzntIajV+vINR9LRP4RdJ2AuONMdNx1dXk98RRr92GMrx
LtRzReE1iliRSNryA64kcm50HYCheOadmgXVSF/6Yfy92GJUv3o05Q+LChlGNgmokPwg3UtpAUU3
bbepVeHIgWOoX+WU5u4yFPMCUe7ZXLTO6zgO6dsB60Dii6xrTlSeqFe4iE3oQbU2nTkbOvAOpy/H
gpoKep0kq1pLP/MdmMNnQMcIRvbLo2iGjqhzEkb3G9Vdll/8DmTLN3AfPaRCTXliSMRWK1jICXUM
CY2ly0KhfqKWjrkq7F0YyajjIl8LYwmLXULNaTqyMClCDseNFI5OswvLHs4/dGNqcI97EP0s/nh6
cT1V3FBvQPvAbYqOGXsenwDeo2Qhoyhte6vVCgEEmLuHQsyzVnqBw0iRwjfUe1+8CS8hKhb2gSKU
SNaQDemQWgfdAlRuVI+i0U0I6KV6yAo41UQjCxz/wI/2oP01dz2WAr8NYRjnAcjF/AzFHueGqToL
5EXs6fRPd0MyyRK5u3BBwznlQvZgF1+7MJeZ1jLCOhKAheyYN/Ij2bG1p/aZ5bBzz+ixsRgTG1N9
GMpMPoie7EpMJwAhUBy1GjJhRv50LsvF1UpI7NLrLsJw26Mr4GzI9LDo4MgLHFyyvWXW4eia5Oqd
Njx1Dx9XVWlIHVM+OpfBGjztdfzlYmlA0eKq89Ue1gBfxfTvr0D5jMKDeQHrElMC9LRwGoljhSS9
7t/YHXudskmuKk8MW1Uv4VnQWSH0pqciguYmWsrxIjNce6wuCU8Myo87sFAqMX1qcSv52wOx0Z1V
WnD+cngk/WNQwkWNOr0P9Ny5gsTYEDBGQvgwqlncT4QMCjzlMFRk3oL1lrFotbRhoyWguggHQhsS
KyzWEhoJy+qqr2tjgskRqMRhOEbRu625D5eEcGKPpTefU/JfzWPQobbco4FycPEXDVQbvXYiaNNU
g3zZrGmxX61jsfx18isU/eJcU7Ev2fvSnJrB2IUnkOAyrzI8dOCcU+USiAfSqPAxiQHQLVF2IcKF
fTkq23PZafV4aNETb9OfR6YJXFwFYcmz8ey33EKKOY5Dl0rKhSPnT1JwSDEcH/2iwwOIRa71oY3o
A0p/7ENMEfezY3AnzWCg+AMX0lcRX87pLg4UVAQYety0vOBnhGJ0TcbHUyNcJNOQFhfc6WZ0By0e
LGwebLQeRCfU8b8GfbTakYACqVSkC+hP6Z551fEr4EESf/fjWNGkx07hinO14GTwe3Smcb6BwBkU
6so+qZqpgllszTq3B/CQ7y5R69xUTiSDo0sYo9QsNBFOD04VOEw+bow5Eu3ACHkYKE1xYEnGNisX
qVJ89me0JatVN4jHPB08KENcTGJbZ1OSGT2gboToHLh6XDpvuxnQkfPQQjSlO+CAaPA08in5VX5R
J5l6CrEuPilo5KJCruInrcLY11RWSZDcCM5hFiMffEjJ8zN3GTPQsDr6yQz/bUH3wZcFIGkMaYrC
6kX9+MVu8cvgm9DGFwVlK+IpAbPlIrwcZivaFhn3RXSOGW0RcIALxLob0FCP7Ri2NN+mE3EUorcB
/OSqYInGkng6bgK7Hyhuycwb5yVKH6Y7uB82wMVO0ZfR/erCeOOSfvrfpvHrnyaX9Np5RGOXKwSo
Z9Xa+GGUDKBGaYfwTO9Ce0WeyFOtx6PiyeF2rt6JW8Vo+o5CZ6xTniuKb6tVs8G+sSrk6ittVBoK
ohRj1RdCY+BSQx0nr9Y4tAG0TYVdvrgcMp2Fec7oZAFnO96OpN9h+n1q36AzqVIGTIKnIe4QlFlG
JUum3Zds52FiCxNPf+IicNLnVNVJx+remxgoho0+SVR8NArlfQ94yFxgYX3xi6sWW3fZvSu7exMq
ZxzJ24EZdEoTC5KNHAWlFuxh+OpA2droB2urwaGcg+UaCJ/BdjlSIlRwyGikZatx4E3mX/RROoSi
QYO/kOoAtbAUtgSsyXVmcOO8fptFt8gsTY8QfAWmW5aKEdhk/EITtxmONhQ51o+hwAtN+t1Gcs9f
fiK7/1C03ohQ5LzoNUWKmv4dOZDJi27vwZZQ9COgHr0s6oECmx4EEzxRRnCfO87E4kjn0dWL1ifF
iURMVDiqJkSjp/ilkbqz/stIlptw+UuUOJMI22UHQxoyweXYh28JZ23JV1WAMErzn7KN3jSoozll
OMfBpQxhlQdTCmgWDHs91ZXI35yrUlQ+0AfWOP+x5uwQnY6juv3HSZhbpu9JywJA0o14OHcsQ6TI
f4tADruK0c6HNpZDvP2wRhwOqnmYJTrS0vFdRiNOCExpCROHREKva7WZueJWMpqM2LUwkuud8Tzg
GMaxgKmEhJBn5hIlb46UTeryHJWi/R4WIzaQlv0wGPsYdE//laAKezFbBCIuHxreMcchXIkASWM4
689sPeuLpM6GWAZFi8mk1/nB46v9YtgARWRK0B+DMMY0TIyZqIYJnq246paULlT2YruAxdnwwmZN
5R8mhCsjvmHPZi9h4/mkxb9FiyBt1RU9ajsiTbufIVmShorcc8QH0hSK/CWqdnYDiC6PdhNkeGMh
pOcrw4mnqK6xzag4ZDu+DTncaX2uJpeOlfK1R4AP7hEPS1n7XWx68bV7d5aiGjFOCJ7Gj7vGz8yW
RJH8jAj58+AQ2Z5pgb8N2mhOgiLlOJVOAD+n6GIX0X4GOI57ur6TAaumCJpx8z9T411nwQmsZNzg
U65iIbBh9dC7b3LsRXsgpWtnhFD0PDyYqNSiOhQOqVUZNEUPQgEAga83HDzx6ntQw+KmGzBS+nar
ISba5bAc4isZl2Y7MC/1sMwK2lSCrN686j4w6VHhwSI9ssXNgZbY/Xt1LujV7bGoNJ2nWsIJH8SZ
NmDxdJL8WGNlq0Z+mji38mrE21ZN6YL9YS1K2Kh7c0WNInsp8OINrjnOAKhzdR0lCC45dezGZeWj
ZVijTu/1SDRlckEGNnK4/Jm/OaoyVW2cEqcDANWwXRlvqxzvbSd0lJR/cs3+5F0zBRFHmR5h9jDE
xxJ3Y4Beczo+6PP/iqaVZb0aFc/OyvRGDGz4C1ocvOyjqz2a8AzOaVpE9ZmUWcsei2PqAjutj6BN
gC347WTuQiMbZtN5lDfsz+7duTJZVxIjc2zE2UifAtw79rBpXuxmeQPBCPhgGCXY2he42CWX6Ane
ZNoFDiK98bAO7/Zomh5n5QA/fXToFaMY/y/tebzxcGQOEl2F2yAjHRrXMFwukZNKf4fPZt7pSDjI
yUh7OnSXPAV8Ez9JoEhzlchjLf2MIoxsSKzBEDa3CGJq1DTjaRoHaqwiELcIXmWAZhG8Nu1PdLSq
c1DVt7GhwhHHClTr7YvxVaYEm3WP3QuVCUAIR5P9tgxqUj38KiNBnsCWXm2ou0B1Ql+iWxu5BlXH
AzkEjh5CAtA1UWjK7+vRbmjvBHak8ZCESDWo8rcfXhNcFctJC4kJjTfpNyWj2FEKMdwTMLQmWHQR
Zs4h51n0SUDk5AOxAxl4W9BSIXMPNV2UJyNnpyKDkRDf8fNc/Gfcac9Q/4adEvgHwBUHundol7uw
Wb8QgksuWV6d5+jp4NdwtK/WG7q9WMVvB53BnccBtqm4bYW+0l8hFpvlP6KP4bjerQbxKWyRunok
Xbpv1srPbeQcDMl7r71vCKXSw4yuZL/g+vRFCtTUtQmYaN3MSh/LTPLbYm4RigiIzRQ5YjYKAknI
y8QZAzcdyShrtKAmthXk2XDLHxCvG24Ln4hrTxcH1hkDJYiQ7rnDOHQNwkQihHnsMzY0F6EdF8Mi
nMEvGD4eEB/UAXhOrLCeBr/A+o7e9O0/fS7kFJBLGs4b0H9zQc3XlP44hsxK2Y7NOPWeqvUHiWo8
FBVKf2j+Nx4kqfBQ46XlQAO6KXM0Saku0AeC9+zmV1SE3npgv8yE3nEZcPi4Nc914z47/F16rRFY
lA6/5mB+NxvDK6lVV/aPFq/1BAz4BkUN7OrpkeeKM7fBH2b7cGpDjaWmVAn5ybGxBMU2qdRVn6mH
USel/RZGYdGsAaereaX85Y7dQ7VWwyW7mjS8XCcihyKRJJnDapRUxMSQcXV+6vQLdh3gXVrbTgWl
mynwG88FhGM8DilPLz9eXhPJSoEtZm8+H7xVvuVp0PGC42Lc2Vn5ZEkNmTMsowTCG8y6QPm+1bXB
/1Q+SZa/CR/OC71kFXM0wBqCRFjB7RfByM3g5u+ISC5hcoEXLNcKtyimwkD8voGPNFUQBhXHGLS3
4pCfDLVgeSR8uRQKab/b4A5Q/vK0vnL7xHIRi04+gAAYGHqYdz4H9WK7PDl7amOqcQEp0C/h3ONT
vemENi82eiaowZfbUnfxr4BUU75RTewHVQrLQT0tdLU3KlrqxVd4UI/dwiqKOO34lfCS3BK5WemS
/fBYBDGqc6E0lMBCH57IC/LM29EOend8UIu7Oiu9U150yaJCp32Two+FEMmiQl0Oxyc6U1ae+0X/
Pr+MZXonrE3HUjUoLHZJicH4ForP2mvy6Y9ZET53zDy5uao4uFi/Z9d47c0Zsf6sGyZBlJuMzyi8
WEN2rzZ8um/3HWGn08b1anI3nxl2M4jipWx8Q2m/0I3VzZYzv080NT5gjcXEuIPolyj3H66Ehdml
DVrFyd9BHhTWULiiItbmxIppUd4P0ffD1z5gaAj84NKE1Wz6MEH0t4HGiIoeuwyGqK/ss49lu4U/
pHPmv74W7i32rj1tH+xr8sDw9s0gD84/m+XsBdj/MZtduC5bttQSL15yWxM6jaJTpqXTvgCPIlmb
zxA5DiYwdx/IgQZnY778WngCeWdx8yE3Q6E5ZQgFNCQ/d+pJGaKA9yoUHJH/K3zoF1SHV6CtknaF
Zw3uswcicqQzOYRX7JDEzjmFVbey2M7e5o925E5Q2dVu9geE/9kX2gk1jTXjCTXBx48ZEINHx36u
XjQe1M40I3Wq6EJX7oFveF1kgrxz8HzrvWRKWjcvyZqlzMd/+e/Z1itZXHKWkazNNWbae0V+tQLg
6IDf3MwAxqqogKKctKw3nhzV+JlXQoM2Th8t78ahDZJqfhYC2760UkgDkIWy5Gu0/BU89Ot9uXNg
fOtD3qKDevI8V3yA0IO77shEhEqvCYFyjB1/eU3wioXhQZtOtt2u8wJ4cdISvP53IHkfQJGI6vtI
m6+FPuldYac0x9RCIE2wbWBLJhqxvr3nEIIrsIgP4RZ2Cvmr0IRfO9VmdNH0a0QOMk1XIyjLmEIH
IbKtbYSSWIUYAQK0X5pLaxBXp5dSKlypzHWEBKdxEMMJ83/zcglb+IV9xoO2njYJZumlAYvFE/uO
OXPjxRI/U0EivckrvM8ejAQb1Iy3p1nosntoS9ewUMVyyXkARuAUUkOJdwCpemABd445NYoMMGoU
5TenwNYDKiowtMhQBLBTt7tBQV/C3Cx8Ex0e7OMGIl38yugmn18D8scN/lcOip7j5+wY1zF6L5r3
AXsFGwEORJSTYFVof3stJotbTJT57gJXlTqkzkhC96mbq/2Zb0KC8O7BgK1sssXRv8P++rFy4zVb
ZgCiI/ZKTN0oVXVYAwms7Q/aVR2P9GFwWP9vV1zMvIvFhDtfRHgLEux4A0umPgcsJfeA7eIc7aMm
SQfOfEKbh0AVzzDaX/wBPphAjRdDl519M157WHJan/DRuyTMR+lGSRq0rv3KELjxU4LOVZqT+cRM
GSZfg9JmKwjBpDCqxSjzGraqiwIfFnASATfzHFhKQwyk4b1Ae3KufQZIzj5lOCfuXtUCkMAeQydr
JPcTjL8a1q4KP2OHfIucxObUqR68dUQYL7ykdRtNzTU7JdfszI9C3g40nIYj/XUJgJDKAS0656cO
AxlX5OJ0XU2qd0Ey9O76JGq+YeHIhJFzXmipfBFEVzt1a8Nz+u6jMD7ivr/BRbR7TLHYq+dNC+50
wPUdPCcnd8Q+VcnOd8kx2yU1LB339Pja/YMb8Zq9krOPa6ND79CbuhxWqysLd+o2RmskRIMvQXu4
8Wb77JA8fM2/Py8qF36PM4VV4rCTn7Mir09x424gPCv9F2d67M50oSbnFPE5lcoB6P3Cp3vQUm3b
t+6zD/g0V7NC6dPklwEV/IZTHGCbKkaxJPENCgeKoUvSxIxKn6SMqeQFSAtPmnxC/oy/s7J5uFvN
1deuMM7svWe75HkU2JLW2Ua/rOYSjTIZELp7G8vHUONMf+aueyg6mcUhnGseqO0KNZZYhem5WA1M
WxnFHvuNGKtenuimP/07DXdDN0t2+F5juWwsshp6q53INknRXzTkvva6mPWw+Fe19qCpyaVdiac9
hM9Ig+wHyRdsaM1xAwAKPjHSNRkDir2ApS7Vmscse9OlUe4ysFmi/MYPBXE57ywbuFcJ37tjNKXN
2FFckcVHBgnLgEVytQ8AQnfzQaX8pFEE9qwJ/QxfeHrpGpYZfk0n4FUeJ0sH+y17WzfW2Q0cXX3z
NOW2mxVIrRz3YHwZZ468aGCAWDX2rJ81DRhk4ZJ/dGvZfM9EFPIAHRelfbi1i4yd9qDDX+qWDYXH
dzWZL1RmJw162Fv4suZnAnqBNq+M0IbJnArKJWAIZqim2jRPIH5ZpzLCHrUAsfDpNMNSXDDnNbpU
Bboy2IZYk1T/+HU0uw/76QjTEIcZy1X2GwAcbcEnqAUm8Hmyj/ZukiR3C7/vS80gRp2PBrKYUOWi
bI1oghE+2i4EJ5qtug/kS6NHEmMvxsG7owkYCHu988LOO+4rWJAp492njqW3wI8OBnohGgt9IJqJ
OEZ4NjsX+Ke7pnyG50J1sQC8fYAEajEl6i9p0foBcTp0OCCTRIMRAIAXkqTgCDYYwsOAFA3q6gM3
f41h5WjDJhZT8k0ZhKly+KVzbzJ6Dq59tle/jIlNKWMdNkFq7/y5xR59OrgtaBFLt9gH8m4vKuZi
j8lqkxV1GcIwLxDnWwSV/Kv/tezNHMlw3R+qgoGlsViyBWeygblaixtq6ivsa6vcSU7Atsg0l4WY
65yAEL+tZMEeRT+oJuncuxLKMnwFhITCpJrRhOHhZacX2GWYclXbXM4NfRStkjIWyyOw71KwwZ8f
XTf05fcC0IAtkbf9Xulfy3XymJ4F94hSoMLX40NCmT4NaV9ccmL2fZ4neBZbPgzf9K7uhid0H12j
2vDbPzh3Fi6ut2w473wX17B+b2LFujV5LKX1RnLQI9NvUHU+OOA5tRUZ9dtEmoJSAxnvAbX3/s4C
pyyV5zyC0OqolIu/ntYv+ATV7iu4W6UUrI8OkRYWCpE4aURsUlNqsgHXFFEuKmvScoHEw234dBC6
b2KIZrgbNmBa/PKKsebWqGWLpPsSeHbCmXCb3GlGcYnb5zU+xgrJ266nAEQck1FnwuALVE5FotjA
0L7Bzg6izDroAC2EYSUtUqfkjjHoLgWww7vpXz5tHh3C9WzwBJ9dO3u40UFQW5IS5oF1zorOIebe
5B1vyDD/CtmtRpYh7n+sevPrwA1gOhDbjPqDq1O0YhPWcn/GtCg2yVXY/oFZ9KbGpk3KHVoNavQY
GUfZEOMoBCiNeYFC/xU86UyoZxafwB2HtQBo6WTAFwyHW3SaTWPbWycScaBD+yAtnnY/4CJssLiL
21Xrkv9DbtXQJsX1zsPrJvD/F2wQIYHuNcr3YGOTeNLvP5MPH86GduoaHETO4w8s2/aXPotWhkgF
++UtYfJcsEvXKEK+kNxxFnc+m7rMNpmYpGjhaBBGzcVjAAWwd6MrZiJkwG4Sw/nMndplvI1YUa3g
M4MbCeaLLTidyZfGysDnAFRm2yN9FEUhD/QW8V48q6BGZJvg2Qlx3T/N1JMzUlI/gs0G09q6Y6Y1
/MqrzHkIOLbTKRQJtuWUAt3jaWJmXQdzZoLN90UIjZqCQbx35Ao6F3YBJHQFCwXVtnvoI7BzcIhA
neO9S+a+CZerdIWVy7Dvzh2701w9w7P/aAIHQjG5+uJE/0wsJ7RdDm9UT1PnnXD5uWKL4dsKwcJ3
loDwBRsnxC5+QDrDKH8EwNwy4WqCujDwjLm5w0qETXzZSYzMcUrOSEPFSW6j5wg11oCiZWxwwtMY
9r9qnlITLyR+i4JnuUxa0FUKgxeeijdzS9Wtfefn1sm9xjl/cXcudg3ogqeLd/usuCd57lp/2t55
rSUaWOCM6gbNKAxt3aGawn/v7KUUGfbPVphHYfW1HujgKpiO2nEs71HulnASlhiRnjJcoI1EfCKw
C51rwxPK2ALaBgH7wZ+9ZLVlxW0wSMQDqr6k8qFAAYJQtafq7791FnB9y8BJ/0SinP79k0n7ju6S
Bp5RiHOz1CFqRDVN6+4UfmoRLyaIKXENfU/RPv39LJqUoHi0iF6A/wWvIWJ0UthQij9nKL/oxzH7
ZV79xIMbKcwCOYAG6Ia/XNCfouo3XcewqMvVDWkSBYuCHaSJgTItGMIYvSSDA4ZvoAGc1cwm+c+8
pSB2lc5gdF/96C+Y4b/N9m8BS6NI33oHS+882JCUkEnvYlU+tLUCvR/WwS8QssV7MoyzPNtksPA0
qxOcpKJ89H7DXx+y1MRhOPVkKEWpy+jSkIcwDV/OiHZ6TI6dziiKKPY3AAybzj1iQ6TAB0KA7rZg
VAoizbzM4pJATkAjgjEWLgdYv3e9shEwh/KYd/OOIzAsqZyWWQ+AhSoDAG36xsYHKMZ5zSV4YF85
oatBrmQjlmVBlaRhgieyUvIMZKqQN1zbpTkfALdxB2+jF6OtCZ9OYCUYL72HcNdeh2uYI+VQc/gG
GGCt6SpUZZ6GWaZ+ifcFS4Q22Kc69c8Eca2N5xoCScdpLjX3O2bR2jvGd7AL+UTPmm6h+7SjVuew
sRqdb1DnerOk7WlUIqTSIbzcea9kVf9A1jUZMQSfTraxlhdN9xdvQ3WlkysG9UQXUVCzKPkbIEKz
H05dd5pIrF78y5ZuVeUjGQ7EVSwatM7beD9rdLZxPW101vElRGyAmkzLt+pqAVfTYqAPcAnfqwKU
qAEunMwcad/kQr6dSZb0sjY9Yg9Ko0rFfK+a6S28oYmxBlBXyGzhRPt1RW8sBsLRPs6JcestFEOw
o2E13n6+K7e4p2X7uvkVj0rJuhC2MCkOztBpNRZ9IldyoOOxgrjmE74goQ1jCLs/60cYHdEl9YCG
5k9jw04Ja2va/0xtaZXAqmvASiwzVxwwXdU4FUYZfndoxqjnKEaY9IskSPpL59ZtzN8KSHVoP4sW
AgBx0yBLZByW5qxLWWBeKA1X0IxMcQC0nP/RdGZbimrLGn4ix1DA7pa+EQXb1BuHLWCDgA3q068v
rL3POrtWrapMU2EyZ8Qff0P8inOblc4UJoWgNUjt9PKXTcedajGvQ+hgU/X/AFdZ0lc9u4jODxSX
N+LpOwiCsjpWp/0awILL7oD1+beeocVQuxruVczKsXeBu1rjuPttMSLdMltyUcnA3v5hSr3VF1sQ
57WTQiL17n5lkuYDlasmil7ELgpHEWOFJtY6L6w7YaaIJA/rWVAb+Z6KgIRkIw3EOSNQsL/NaF0e
bHRWsaC+ZKSG+SMQZ7ZqjDG7f7vflpHupJ3NumAGpDMIKNrlljyma/85lGFbNv4c1wA0tZVHD7pe
Hi9gBWaucIURt7PLGtXwMgbh/xrwgj8mPhloSwbRWAgezD95funePEZbCkkDkui6dAbRzagWPbMz
uJ7M/v/aKGnnBTZoyzOJUeQBG0DhrTJWE+PJF5cLxnHYF0nVXRd+ujBpIF92+P1hhBUGHsQLSOhm
gbtHWNDFUMZ2Z4S0DQQv2ElRIcf6m8K2bR3qNizO/obY4yF4EcRm5kDTFnOfxWHMTFamsjJZAe8E
PnSi5jJxhIqOK4oL9ABAklgq0hqbOY6Mx9jiYzAxIVLI3zbGpwm/kWEyL0UyLw6QGZ0pk2qhmByc
KKNcajLeEfWCXBRiiag75fYmU47O20D5GzyOUrp+bOpdjsglc+x1Yio7uheszYBAaFk5/6ERww/U
xb1V50ihmF9jwI2cBHWtFZG3gJk7boNjvGC/VFRiUDl+ozuDQ8Lpw/wBSJnTlF0Sbouc2TBV8UMo
TWtGKlZMFYMgQvLKDJ8KpSR0xemNxPpJRuYfMbB58L0k0zG3CK8wqOVG/kbjsGYwmuHhu/KpmZVR
nCLSMCpnJmc59rJwehhuPJmB8n69xOE9eXSfLhw9ThpGxC4ggVj6qUFJo0WGLPM9dYhBmxz/BFzB
USpcdZwwiBTsmq295rhjYC5VDDejGdGhvbk73FyGJ11KBoRuVu2BSg+RI18Q9ic2n2THcjT5seIg
OJXtDCW+P+w6wvSZGNgLUbayjThcnH4o8zQsYpCDWIhDu6uIqQcpGOxv0cCa+CI1hNV18Bwqf30h
b+wBRGKLbggT/b5FM5fhZ9+F3/8B9c6BqYcY249w6GD4c4goBY+T9ZCBKGPPi1+xYUGKxB0IvwaD
G0stJ8y005CC9n1EmtUyL3NUHIwQuzkzuudSAx4RuomwwyhyuJh9lqOjUbt9hw86JvplhJ0zXFRs
gptfVjouI1RHOvD+F6PgdPOk0qqsdkxRueggkOjjJoby3pZQocbh6zwSPInE9nShLzo640mlz9d3
V7T4T3Z36pTSTOdi9EGI3MuHX3lLaIsBIIg0PcE+wgtfw034ZkMuohQKtAnlHPVcislGhqR7JdCP
zN3lp74vTB7yk1uaL/gOdnP09lttJgj8HGWihtSfY3Xc3POw2+fBmq/yMeUhlqBrPTFvGb4533V1
JUrhD+UpV//2l3/M29ump3ZZFXj7pfoa0xRQ42/B8CDBHCiOSpMR8KfFamOBvuPXB3Fts+Z9pdKC
N/BEaNqAlowTMNnJfQU17knv1phMmf1TfFlQVbx2BX4rrNgm3VB4adI/M46r3LVqdqbrQb7QPPDP
Hnh1EYBR9DwdyFpnHXo4h9U5xoMdLztoSyWSR+OKNZ7KkgfmQsC8yBftcX/INoBD7CFBH8crRYlP
6E8+uTsgkTg4Uq4mUNqmus3QvuVDcdPZybRaR5XR78oKGXXxNPwGQLxvk2rTZnewp2DRzCJDvGEt
cRR2IMXLrYP5BSN1mc2K37oeYTwrgY1j5+vo7MkVSECIqLUL3CQSNYvSDP0l6hWWsAwwRZ2OKGGF
2MeTKHQ2b1gZvAa715h88xESsD/TOH6C68RFL/4XcgaDW48gJcDahaQS9iKG/d4Y8OQKXag31TgW
oh337253Jk9uL/dOXWEpBZctaHC8iHbyE8rojB8NJ6Bq4j+GZTLXQGtDF9AIFOSSJOF6quwbG0bq
AfdL7ZtFYaUQ6uHrOlG6Nrjo1cloj5MZ9IK20eTbJfyIW7pvLtVEJzRCPIz7VpuYM/Yy/luIeBpd
i+o8jkyl4h7B0qXdhvgkzsN8gYJB5RV4KJ0gjQKiokNkeSU4W8kw64V2pzZvU0Zqg4/Z2WVTehu8
1eaM5XoGlo3MjY90sRrIL1wYfO28vt8ojQ/43GWsGqWIy69R1cM8p+uTZH8x0uG9MnlWm6rBb1q+
tsNXiOyFS9zEF6Rnt2dt/L6wHGni9fSKZwAYCVmFH4pP3oJAbqr1GF/xpMe7no4BNqp49FLRAYTM
IbReYjGXOeF9gX9WgOSU7llcivCK9L6bVlgT6H4WmylcTWDCEeVg9enirNfqAeugXYLMYVie4OdB
g3AGsDI6EH8CMrd04xUqAQ082rwH1ECaG+M7CuZx3Bui02Z+/JHI6wB2w7IP9um+Nncy+RKjtNEG
VGB6CpejZX0gNPaoVGqvzKzHsLnW8Z8a9jmKuxVXtDbrAUkWuYXvV4ifi40dCqSEyvfPfLDLAdaE
mce97YOKBOoEdFP35Kd+XzPvXzSG6hKkWNVbPL3Y1qQrjs6HcXIrvUSjUHskzq80rK2wsUSAtcER
41CBy6nWWnxZOAXY20nB+QRNAGRSLIAmX4nxWiW7F9alunooVhMlIJVcQIXriCspfIviTfw1bFOj
556XrY165IXLkcCfJdZfL+7aUCW80C1ogvQ2llJ03zJq7fwVAG2nIeWF8nd9WKdx93iOnoTBTjmt
ObJLT8n0ani/2p9B+2s0BzV3G1xpswR0GXO6MBDRmww3sCv+mj3/MWUOxLdvIIXvzuP3gDYhG8tk
4ti2e/PLXohO9zmSabuKMvcxaIw6MT0plEp6KUDoht4FpdHPgTAmqPDZrayl0QeFrpA7wVd+gV5/
+QoG+n8Xzj/7xBiWAhZrAwyi/7ZwEKWOZJpKGDC49m3egwXwJe0JPrnzI0dA+pNag0ZcWkWZtUEb
UW16Bqk2iN9m62A7YkRvr2orjUp9JJpIOf5BhwAaYedyUCaYJHIXwU9pE0DcHhv4QbyjudX70/Aa
xKKc58/AMwj4BHNRCmM6LLMfI7PHxQ+8V+RO5mm/Vckq0YxiLxQKb2vbKzY96bfooVZ3q4cKRgyk
dToNB/hXZ8vWABige0K/lHDkfHBiaNTQP7Mfy5Ce+0Q4IobePJh0KzRuFT1m5d3uiKze5nnct1Ev
UkVthFZ6tTToowRu4ZpPS8c2jtzpBfaG4Onr7JjML3tB5TxmpYA3gFVoUnyho3jOiNeHatB2z/E9
JAPFLSb48NLOM0M9Sp8tkt8tlIZ/LbdswDvhyOcbDYu/RBb+rIAQxXOr2T0BgArga8iF5sXNre+q
xaM342fR9ABJOg7nJj5tMbgY2CeeYW49EZCRp5pcPmXQQwu5RGZufXH0C0qb+M7GMR+rc8AvKM2K
CQalNziYxmsWmSO+Z2kFrlrkZnPQ7ugdMWbkztYo1dEew4RqOHcv26curFIQwSU/ia2LsUDqJtSy
DM8zs1x2Ap5NFfZZmK/YoAixn13iNSYCIwwMJjNwN+bfKPuEw3bxb6OMmHgoqjV2iMzPtrPv2Szi
Y9P9hheLb2sGVdgMenRYfFN4HX0WWMyNKqCTxbPj4BSnLHLEyKQ02Cf/jnlUz27q2Pe9oZ+Te3sb
nfgZJ781U7qU+4c89597pp+FnmJGyCC6aVZRf40bKoxK5QoBRjv0OsbtjSMkszyI6ouTgoum/qyt
z+y26i9qpw/4xz+IKOQRgp4Yt1w14GtEC9l2cavglMPv6iHhWNDZiW8zyhA5qJ9PiDgPhelOkx23
qeev1vQZUtBTaWO34N58seGmh4pLqEtq8AYypeWjK2+59C7IN3CvehjP+A77+RYLvNBe3I01nMo7
KVtsOsfH9MOO0mRkqRl8Gkaf66M8Vx0glDF0rmPHT3FYFkKBxlP1F2BrM7f/EK/xFSWT6n/BikQL
eOkJdtOjY+Fd/RzX7EcwxXj+ZV/CFJQkcXGyv+tbiFDMUK1w1TIJ3Z6em1YWJMHVfT+YQBN9ebVu
/pcDxX2MoN88ZYt8RXxTLa351yymxZoXFGSNwRF9x2H8AFE/REzeMqPJow7qR3ghwprGgihDh1oM
HwIB2VBNylCSupMhEuqFCKh9gInLzWNB+hT0blPnIITgXA5meZz6nKDcJzsNrwuGIvQ9hmPRCahD
qlODHqjDMwF+CXt3CIva2nzwTWGK1gPrZvJmlkwBevqs76X6rP3B7QlTdJiDuBVA6HmhQWb3mzHQ
EOxyPn+PehYwOIZRnErX/Efo8zcW9DxnsBPKN54o4Ci0QQhIxPeW014KxOOTo2+CyVtnGNeL5xYo
dzyOutbhjQKcDZ/wjrfLhIC30jbufCR4/diAEAJxwMc3lIoQxM6hDnbygMKP+dnn4bwpvnoJnQzT
xwNd/W4xcIYoBpMJkL0MDjT8gszdc5chNhFhnJgl0mqdNI5ueI/u5icJ/Q0hZPgos6A7q4s9ng2k
Ei8GbZHPXH/GmJAhDI4R0IeFUX01qjWniPQTJecF9EyS7hmmMlhle0eop7BaOxvhCcOrGV+BDugS
3c6gEIdZbvd3wcNIprisBKglp0g5nljDUGHg30goFHF7DMnG2vGFMGScUvCt4Q+g4LQbu5bCtPk8
zpFI15VYI4VQRaixybsceuL6zk4Lqz/3zCuw0ROJrjpac9K87IJegn/ClWLke54vnnvQ5/poo7Qd
3Qi2yjGlAZ5Y4Q8fXtHjgl6Fr8Ha721eHjSB1beByVXZdDs+7pr9J0ewYjR2/NEc9Sn/J/lPSD51
xv4WvE6Z6b3HzdGOApzF3Iq5S0JypC0QfgIcapYB00x/Rkf9QxcJuxOMvQE6LszLz6obSPSWtoT5
axySsLn88ixxuqN4Qnj0ki1PeoWQX0R/rrrPeiyhiyOGAXjkQ/n6A/i22co4rUYUtAj3MPj29kd3
IoWrmFBsNj6eoLji1e7FmUxYIucRq1V8aQLyg72MIR9aU0hAtvB+hAQoD68Q8VsEhwrwLFLsn/IT
kALiEIA8ucQ/njymOatVPQazDhEpwTXi9mADRjX1kwxc4JP9fc2whVCHiDvAldFK8P55m8LC5CCQ
eSOKz1hUI+b8H1UzxDr2d8ET/2ZQtnBBkQAhGltKQ6KMdoLa0HjuaD0zYIn1Xql1yBVGwSfxsllX
etKDOo5aY7YZgocASXGtsVE8DkSOwwYa7+NJw/zynjDNJLS6dnvDJt/2k2A2ofSbijNHHnLCVm/x
5NoEvDfRhDSNbQOTePhyAqEm7uUFAnyJnhuxARvrHMGIn0yKLa+PTz/lDX6SmO8ScXsi+kBEEcrY
vbnfUTavAc/pYXnYYeL9hWywQpTU2KX7PxcGtk52D5Hq8yCRcV4sMqeuiY0PxIwpcdRhb09JCfb3
c5VAjs61NUU5O3MnsPGaiJGckwNoLkS7t6lYamBzgLRN1gltupB/wAPgnV9GawElZd9GxwTTrhut
f5OXFWgyzTXLynQvB8aG+z2TwYRWIrWuk/NEltHPdjRw54GkdK3RyUpAFbUbhRQ5qcLh0bdprSsH
lEJ423iOtaBIo2tvDwp7RKXHB4e/hBLZVQeEShAIJZSc7UjZ1OMmfmN4UnJVUHLMv0xFSPAiXQgp
Dyf63QHWZU3dnAaw5ZBf+BeEPsYqCGPf29uBKMIJWEEGAWoimQctwNsqUMd9zimSCx1gGUyJGRMU
7HmM/ppYPN932SDhsvgtzDEogO0OyoLdfdc46/w/hnSp/sWuV76nVXAMVZSgHtvkw+FvCjjI8jd5
yhr9dsz26jy4HJVRKxYdIEz5q2Y96WRhlc/eGmZgk/Q+uLSDh8+P5PsfPgX6h4+g48GemM9C5pPN
Kb13NsDwnH8ngBp+62XeacU75n15woINEv0LYn1vcpqrKfCkY2+Jygjf28Tv1Pr4AmcI1oIkA62n
PQ+WTAS5bAvCYNxbAf4mnQgI4A2otWx1dQ+AHXJR4hMCMSMXUL8lRuYLD08m3QomQWFn+gA3ou5x
lOgLZg/PbhwdIo13cuZc4s/HqBksYndRzobw7ph/7BkL4gikQDiV+wdu0tKRV4m1CplJNEdnsmiF
5VJBbiIQzGJtc/ahp7dZ6WCU2CzN0jPH6c2gkpggPV7KF/PAA1hY445X1oDW1pmHRMAk0BODx+VZ
G7gral4zurVB2K6sjePLSL9yozHC44+0aR6kW0oKZz2o3CZXnOv6HmN1zqn3EDv3b1tvfWBYkNcA
vXrU8t+EE+jC9ULbVwDxAS3GZwa7N+4sSkjaFdh7kL0yp2v14bdD5aXtIy/dOC3Uu96ZZvwVjK4x
uUqYfuNBOuTzhRh5uxdYzmxEnjiXsIKNJwR9o7uFBLfiFrisccj58GcDslXD7wJ2YdwHBqWJpYBl
6wiKJfQXuUJAwm8dIE70XlhYCtfmBmkKA3xEEfFe9HOkkxhdE1s6PFINXxtAWG4du/56BIjZGUE3
sbPBe5wuDplDNghHegPNmPS1+oCKQuA4njjKQCFuy0P6NWmAT1HhvVAYvRm9S+TZdioVUM5WIgFg
PQhaPWbt1JI8Q7X9Op49HInlp71j8Eam4z//zQSJmaJ/dv1VST9z7K+KowKTmJsC5yI13pDJmEjp
Kmq52drtz0oyEJy1YhCIgB9ge3XlMdF5YnYAfwl64pAfFp3lDz/7Huk4LCuKm/FnVP6t3XdcFXBD
iFd1vkP+7SiTC+DT32fUZqqDGglUDZ4FvvTJQKSsyh4Yhu1CmX5Gv63i9eHREEgvc6rgtIXe0NVJ
XvkOC/fFWHF4x1QLhjAt7I3PDtAquD/PUIGMNQ8OifOBpiMOOFNIWE9wBKsNcxdDepOuxH7oBxLO
LA7BZFZsCaANlOUdsu9YQYbwESN7ZQmQenbUsRIB/3XMy9rgBd5dvTeVAQeaRDkqCV5brPcds6kC
7RETY7x4TxbOo+qYDJgLcG7HvNVGutWmb2QGRnPyT46bDahsIEikmFPCelrbuXv9y90IVn3uchcF
JcTCfyoLTnVfPNinFr+h9UIuYhdI2sK+feP9TDubmrUy1OZvr4je0xLGxrDY9xUzj4p9umzCJS4i
seHDGkBHLNPagPpAldGfXse+RfX0PsWCyHtOH0N107NP7nvYS52ydgr/Pcz9R7zuOCdfJYz+heH7
eqHOcJFA/n4bNUVEO1P0G/3mw1H0B51uWEjPgYNJCXzVwn99vc39U/BAP9ym3QXu0jfQsRomnYdA
f5iEZ7hG1vpkhrOE0MA/BpXMWd/j7Ieg3hCfwaMCXiywoTikPTDIrgAIjPvD6rZiCvySkf4iw52M
wh8CncvoK6SvcCKmkpBHSAbBFw5ZOA3un7BEcrBXeHvQQX3mD+CqCrHuRuJ1JiiuBOLvGq2YeRKd
j1vDrnuwpjrQZ664zYDnssOV8PwgMTLHGgk1fcsI7/8gbkG7oXg9yMt9JCNPskMgSnGYMHEAKTdF
iSZnqsSgSWPAjOhLqmcduJur579Qw80u1iTB6V1Ii+shzdORbb7vEksmHnnXhciYxVEOcz5/yPzi
haUcRgLsfZ6jNo2C3CLcXinoFI9mRtSKi8XBm7Z4n9hfbOHsyFwPkI8gYd5SD2t+kbf9NBw6Hd9L
X4jfw8eOhEoHt8jtbzQeaxneAcxSjDVHGP3/BHCQ6cYVN5VbbLkf0j5ndIEMbRYlTZaMKnFYBzJ2
UvpPoByRhsEoe4m7PLxNPgSMjYKbj93v7Fi7jYjeT+7zRrMZx1x/pi5tfOkHHIIc/sJEheu7FCtN
oCgcdUjLoKt7QPCCw7aG/Mm0ig0yPo3vg2p+9cTeCtwKIM4uhpjY4Y/VNgQXAaXNsGXBt1zedk4P
exNLZAw7REwhyme2WpjVSDJaUKilrBT2j0gnROEv4YxiP0lzPdkwIN3waQBR23OZAiqu+1lA5xLT
NldqY5haf5S+qtdHWSFabFE2NBHXUvbht6wh9VpYjBw5cNtjOZ3Pfe4IIRzDB7NP6ghco5h6O19a
mzO0JaAGhGVp1KD1E+3uLoLQy2YPD3D9G8XKfcNUVPFYCbKF4jqEjizE4oE56JA1h1MAGskzniYP
GuqDxF08zWrOJxGAHNTcFde/Hrebloyhrlz388zZOTDrVPKiGeMN4fyt1JUmI2JYu046vsOUgiMn
Q+pXxaQOw9wcstZ52rQFZ3+MBWJ+i1cDL8Hc2CcxDl62jOOZGYIu+5j0Dc9Toaci7lzKj1ed3kQZ
ZV471MzbrrAasw5rujsWcSc8D5b5rgPT9sJTxyTbehEQx/RVzRHQvwNKrndQYrbQMMrZl+qthdUJ
tTO6aHpTOUo14GoVxEpUX8LsQWVpJJBAUrTn8sTIVwlcW2MDTxhSxNYk/fAWyEflZnDIouNhLM00
iUkt5ijSX+xuQMUO+T1fYyG8Q8aaEQOTJOrskuiUWwodNAxgRrZCR5ZN9IP9cYz6DSlMA30MYh8H
Y+SCfZciVbZBiwZUfGcBEaJngGOFwMeOyCMrNsMWyShQoZ9Asz/egE0tLPJ1HhGeEDAktB5C5sY5
Dz3wmWM5nS8uc8iyBrA+kLXZcHCYB/gBnBS/DLG56PvnSGyI4QWzyCcpHuc13Zy8uxuaIP49ZjVj
YyPJvXNMnGjG5gA/f1DFZD9vefgeicqN/hkbadnOaj4MVC/GOsYMOajp7htk/OL3jLBaWC+Q10w8
cfYxPFERo8q5oEbqvg7KoNxSWvLjevR3I3JSMVKECGVoC+ZG2NRrgeK+yOUSX4kj0V4OXCUMmhse
mOmsChG3imGehGO8N7eIX9kC1oumji4V0IAXIjLJacP6hCZKHUbpYC/5YtXQxeX7NBndgfZYFAdQ
X1xkiXuOhTidI2+dgB35GDoCmBkYJJFo7rOTTLDMG+gz2JwmuxOmXGYPhpoKTG5tJsXMJ9cBaJcL
coz7UwzTjAEPGTwDdsCPO3k4HJFXZvyV4c5zmEqVY17iajY57lFmstXKLvkB8bqC+8oKOV78ScNj
uawD5lsziQ45T2CXggRgbsk+pHp3l18jZdz2Tk4HrpLXWtKft1Fm9ZdYI9Pve92CfNsefQg6sYRt
DjbHglEBExmU/T7d+vtP3Z3n/Ym423ZwkSAwp7aqaboUZPTrifKVuY2u7sRGo6AUvrt7FaDFwdg7
fsBlKsyniE45yth6JUZAMqIfzOJYFBtSoltwOzV7yAQz2eMv4OZoJC6RYtiXJZSjPYMK70HZK5Aw
eUScCuwBTa/8k6qKYk+LmlT+HL0d9OdYlopoQPIToEzfsdxRfbjcOBc9GKSmG1HOa3SfbQEGd1Ih
3EH1d7SwgaYf8kXHO6OdELpRQkf/WGQzKvbkUC2E2F5tUTRsNa/ClxHqOqUaO5DVHve8HB9ai+5/
cZrcDxVpIDQROMAsbiUnvjghysBKtpmfba58movd2pYzoSQ+iUnNfHZ6tzzgHkqR8HQUzDnEKsYt
Q1FgyLuR16CfR0DIaYDEBDorO9IvhnEKAg3HtRipAbsQL0EwvU3lzJkWisbmZ14i1mJSg4gvMHQG
kAyxENqhLfC8LdZTeh0CLND0sCUChmFARSJ77vEX0W6w2B2qYIoWT4CG+2+7XMN2IWOUcgaHA8G2
DkvW+QNKeukNIgb6U4hQQiTOxDDxhWof21Z6Co/5fksPQSnZPp0pfy1yzgOtlcF3r20PEl9GCJlB
k1XpYkrJ+Ge2gUhx0bFOOoATcGpQLh1TfbisLFxMB9ZuxxtoGOLcCKsJXztKHn1JyQ6IOPVgVTHy
p0hKRyCEFomLXc5jbpzYMCwESy8ZN1Neq4OyaXxWxCteVdgGpUMLDQhS4gtzGYDIjb/ehd0yoiGg
7StT/lzBDebkaU57h2scSuNC0VM0e8wUIQAk4dUAc0Tovccf8Mu5Kgl6kooAFr6IILjRYXI3MneK
sQKg6pbmHS1WhcJPix8Y09S+5jxhZIatv2LwPCpHgFTgHViNcIega4mTH8pYYSRXaAXi918HvucX
S4Xpff7gvUQ5QDFoLlxETjZUV79bDPOPC1/YSZwJm05YMp9ln6qBe3abQamAwkBfw4mScFL/+GLw
8ZhLtC11BYiO7gSqlxHtdomXH7+UHmIz8OIv1ZiTEFqY3481Jsvo75jTrd1nbtCxJx7RORKB9pPN
YCggVvWkBoSgLwSekcaNY9N6UgN9okwBn14BDh/fsZSVVwpCaoJYUgUv8wV+T8qfdLfecvj0FrA/
/XTU56xj2IifcAb9jJgrhitf3FoWYi26AA2+OdsVgDkPY+LD5aMd238iRuzzJ3AccOVj8PIqhjMt
+zUQrRx7wQ2chOsm8B+82bv+VxtMYlnu0Vi0gJJqzbiBAmsMwGDzHfEFM4qnA2gK2murATcZb3dX
EryzeA1lpxBLy95SYKDDL4R7+9aLhagezz7QOogDOwuw0D0XXtFtp006RGvd7cac1h0tzkSZcCGc
rvOavzY5M9Bs/8QoA8SFiqDYJPvWsQYu6+jZvu1reBBhGdEjmCObto49CjXCz6gbW343/lLwPT38
IBQZTpLwNbwP/EmNfaRGtPvTSwyNAaocjQJ49H77c7VpUN1QAGfTYZtGg9vHf0v81JoDFKsKU7FP
AQ+ePNgA1S3U6wWiy2uTp8wupjgrVGt91Ay3itXdsnX4OBlZpI1fw9No1Dvky20GDZO9SioXdEWi
+oO0A0D7dvEXx82TuVeUojITtqFUyx24MzQKfYMvsFDtCaoAG3hHhZlEYmRBY+Gdhr1dyXmw+a6W
DFeEp15SNrIHOdpImyyWm4tFURDOqI4212ltNuK2rxrPkTKQcg1IzWbs+wt34p0j02VHRjliM4Xc
IqBg6CLGAjCvcR9mqs9efDO6AYBsgTaXx5iJfIYPATRtluX2BVmiwWhgldujCnPiJpv6c2ZDYGWA
iVkFJGcx2rxjlMo2y+c7dC146CtU06XL0ADRc8jw3sAfkzObUUBqiBlkw5zNjK4/a3iwBo09Ui3n
D7MKp0G0fI/DOSeLDx75dUg1KwJhKZQnN3IBC0qKGHol+ko8GR+cgK/tgWQba70ccyRKi3iOU87f
1OZzAl7bMve4Ltw8pP6jDuDRIm6F6vvGHEvMVm7w9dPhIoq8UShxFWR361u6dPSTLHbMVmh8hn1L
adkHClSCUqtRyyuYCgxfdBRucSDCyFyP18QQUgKSvmM9g2ODusJXgnpB1YJfGEFXvXHcxcKCbAI1
atg0aPv4Zt0qPZz2h2cIDfZqf6Zs6pOQowxvi+pEJSJepqmTbfc12RNmSiFXuq0J4kf4FIjZ+Arq
cmve9PsS26s4EuwtDVzgzuAFbVy3MF22NhkfPgdUePN8h15XPzYiIbrj+Jg6DTTiQH20jwS5xa8/
MT/CiWPUJl8AJIsNxnRnR3L6dBASLFko6z7uvKIdqGlI1d9XF9EqcF+xiwjI3jNXpQNUZlh96OaF
wAHsHp+UVgYABsl6Az+2hgTj0njHPcpuMTUwzRnq0jNgOe+98t7elL0Lx6i++WQVrDIStBtQXGAG
Z3oY4DkQ5FN5+QCOl4Iw0M9R7vc9cOawIckjg9XN/7G4g7jj0gI8bJYgMTC1ETAmZoYhyo5seKEc
aXIV2xSUksmnxDgVWNchShIk2v5p1O3qB1yMeKhhoZuERQbVzWwuxdOBM20AIHlDiGs4jFsRdAkN
rgMa3nXIEsW7UJyVD/TOG76kp0ci1QhTWx/spOGhBDI784eHFLr/9/ZaU7xbDAjw0xwNuIrZG5jq
gO0HEe6m45ccA8D+tpicye6OmiRGy1VKmWq6m3Jq0PgEweoLkdqu9ttyhR64ZqecdAxsHRDhvCCd
Y9rB985jv8/2W0Kw7rlVrLiP8Dw5mvM/kfTy0hfjjpnhGf1eCjQJ9YL+z3gYV/N1qBwNkpyEt+WE
D7bNFkYS5VHxc6/htj5A/bf5OqyP70HH/zfWUqwVdH9GRv2lSAdPvPkO+g4hN/BRcKQSfgKszPCF
XYFc/MSFftWDFA/1uuEDdUJuKSOJpUtsIidGEkfDWGYwY+7AVVbjQf4dPTN9wVlsD0vMel4WRON+
CIFEZvRujQqc66RcSawx+VVjUKDSqyLAD9+1npROf/9kTZPNerZrzCS04Qf9m2uqI54LT2aZql4G
x7ZH5jPDdl/6jg7ROKzUu5VOWS904D00LjoEJiYfZoLBDeXm20RqhQUHBrRMrPVb0PLmtR6kgyD2
Jab6QdlCYW5WgZUOoezlzuxjNnmeATgg2UWiw3wOBtqu7XR2YvVZDPmc9Akj8KmjYDP434wxn2dL
CFTxpVOjNvoSyAa1ft92vT06FmRv7M2naH4E5mLFSO8pjhfaWN2zMaleK1I9doC4IELvZbYnDBr+
8l3qpV5r1xjBhxN2G/UYvRm32+u7zTj4oiZ46jUnzaqCxZZOYXMSVD39A4vYiiNOn/BFBs3Ekr25
7cw9P+h6eszIOD6u44+locf/C1BfwLj4l3ggvXSfBfUelVbTedlgrBJ6S1UJDnUBgchoWum98ekY
1gE5b65GGB1t+HkEyEt5LewocXMR1AIImOY6Gd23+Yz9qGfxDpo+u8XNQsE1j3vcHyLD9rCS/Jw5
eMhQz4ErZjcxFSJqjh9E4hjZ3xn3gyxRIAGwB7Y9Vkf8BI4rnAAHEo6s8R3kc735OAVyFnGQJBib
bYSKW71g2tEfIYOSg/Rl9kdwB/nQKj86MfukIEPHyJ07TXpYA4NqetxY1m53ySlyh470GUiyo7kH
54OdhrJo3Rav8+2Uzkcws0hqCv4bX1yqFd0zMYdIly0YjB9LOSpksDKTGlQYsTGj6fnZuAGZrslN
+uBf0pfXxA9B8y/eyXshwRL3lNuRoZIoKT8fHkTxe6T1QtgCur+tUl0NritifkyKRFqpTF8BNWEU
UA1oyCdv+2PcmXh3sHTQsAwRW5QRTRsZnnxpyE/gbVEtCCWJYtctnTZFJKgf1Vfbai4lP4CCmCYE
S4kFYfL6gwa3CsTaiFkGJavMJaXmoEksgRox5lfBZMTiSoRAU+8WTnlHb2Rk0js8vFFKD8o8dwQx
S/ysoQWsMPN+/5FxI9+F0wnvnBuFzcgk0OI3OCpOT7LmROnGHB/HMrZDMbhtMbXGHyqd/uHYWenZ
B+Oau/9M2Af2HBzJ4rvvzO7cuES/CgJV5cZr2XfPDBGMuEF4WQfqpZkdU2Zl3nrFMyPgBCST+Yfj
DfcVDFoUh50Z0qzxYtFTWjDIJOxxPUzP5BVimT5qbglqdZNcP7IucwS64gybTc6pbHSk3QGqQMYF
+jGaVMVNYLML0hFhS8H7tXlOJMwO3Gbik8DCyZ+Ye7FlOQ2wcfST41Wz87/3qIPplScuOGJqxTvv
ToW2XICNULnJGFfqhl7I08mV+2H+x32DHRkExrkMCKu+lizWCvuaxM3cXhEAStjvSW+ennSTjmXa
tp8wgYJSiD7zr8fu74nfx/Nm4DcCHHDavZg6ue/JiWHE2YT5qRw+4WmX/mEEImjC5ATQ1Qc7danQ
vJdbcVjARBV36jqkwWRx/rNoFsd+avr2S191fBmEyJiUNclMHMcJ5FZS8oJvAKKYFJnvQb3pY3LV
pT2+8DDjDDrv/XI4eWJtN/h5r36MMPhMQTSZAXA6Vn4Xn0+StMpR6nNqNiF8XzgnjiHiXqiJwmv4
uvUs8yuYdSQmAz7BneVMvllnPM6YleNS09XLeZ7p582ZU6VmbVZehVdKMRXR4G1KRg5s0ksA7uP1
9hmN3tXpeVen2Pa8kqscMj9HakbpOz7DLeMxmnF5OktkXPKl3fGLru3XxpKVfZ7htRY9WsaN4gSw
xiIFhSE1eX2CbYhBSMmFGl1GP/kPugM1SCckCq54LXwHqYoZeRJ59wzh4FL0c+GkPZANB+MXxsCQ
Z6n+s9WTXhUSIOJGWEsUBjxwfQ6jlD5AoCPpySFL/KKuxalvQJLXSPK8GmHmoZdxtIm08Av5zYIp
VzeM1q4a5rA3cjeDrKZ4rXHh5q4GBYniSCQ+vJq961pRZe2IKIfpzZd0ZdDlHhqbRKjptF5NT/NO
23p5AqzmbxhCycAM0Kw1fLCyB8w1xurwi+fw027FMmsS0y+GSgNeA7WDeIXs1tMb/OW2oe0TJ2rF
+VGGtk3cvRKHBBOOYAIhMC12Dx0zCaEiQMkQwKhvRELjJouRRqJhdGW+y13rMEpxQPccR0a3TS8P
1vJiw3cCySnaNSd5kLvpFhGgmuhaodc1HseVW7iZIw4eZBEK3+Hhnh0wIyYMsgqkXRTvy7PTw78T
toHdoznqRfAuhKVhsRSYULjghBFjQ277r6NiPUjflPloPOw3VbeY/OaQk+ia4NcwtAAApHilPxLA
Xqh/0jvDFkDgg8Gi0Dxx+yCSAm8EJtBs60TpNOCG0GthaH7/yZMbrLUxaUxH4oLRh8mARmjWGqBL
ZjgA0xGZGbYzoJOdHIWRLD5sD6iJgsfwDz2eMCug/EChwxpD/leCm8n8kpvTti5Bm68WoFXwmz5+
OTt4IlWg4ATcxbFXTP/OmIaya4Bv0FvI2pZ/zljkyBEkpD5puoFhwMYgaPCDuABS90sgNSNXqETM
hsxdcyQTH1mqLEWcDgrI+sR3cx/Q8rNYP2S8CPRK+9g2wArAAg6RrBOEUmB23DQmtbQZiBF5LkA1
4b0AtQaCxIp9E0gsaCqBaQzYBOv9vV0+WPVLkUl+oIKADgdZlwXB9fL2MZfnZSBeLKTTkDHuQZjy
/2x0hbZAm8738Az+DmBsW4bsGGuPEEM+tAT3Cd8Z3jOTJ7GZAteeiotADxKTNqDBmH6++FA+N2v/
ntgvgLonT/7bzhbI3NgVYXIq8Axvbg21XrUL27sEiVURj1pbZ78N8FDiV4YcRF8ftLj1ByhcGOUb
pncNCn3mk2QDIZZCyMZSsGUW4lAmIa8AlF4dAxPQRyTu4z+azqs5dW0Jwr9IVSCC4FVZQggQYAwv
lMGyyEnkX3+/Zp9bPjsctk2Q1po109Pd8/vEPHRiUE325JkHOWNaRd4/aT6cc74N7+hEYC2XkIXQ
+SFcxaSpPtS1KzShpPccIgR4eu1LcF3AHqlTY3IKYYXlbTDdYdu/7KZpT+FxUcBddOK8yUSmtGhZ
AS33OCab6aMk4UIi3+u2ehdYyktSmjDbLNUBsLIWoRHKBi0OWBZDa/H8bTp8wMYEUvuN2o6sDUbU
gs2M/Qt2OLS7S9droV98iTxCZLDA/46wsu4XOFKNybbt1p/upnSLtYO9Vtq+cqzB3SS6gmSw+iuc
jubUHBVs/AxSgAH97e7QdL427QuuMR7KP3fbR0XaX75RN4b0u51TVqeIRivTGABdBkbWXvnA7fj7
sCtB6/B+dsyCfhJN6rv9fsvM9Lt07W1SEsq/+XDvFJPE6mw37xCj7niLrU9whTHI9nD1HV28IrhM
1gMjNT/AG6ipx8yze3ogBvP3Vm/ftuHTveGDHHxqapSh76PHTXlMT/R7GbuDxL0Fbn7yqjBOURq2
7d2hg8axaAUoI9f1fmseNtikzrPqnSh6DDi5Q3zQeQjz0XkNqjr5g8GU3dQEpJ0hzUO5Tl8AxuF5
nBXeaToDqmaZfIGV0CbGxog30uZswVKXMQF3u0DFGmL8NaABzudo/R644r+W8yLJoNc6BAMId4s7
4GWmsk6RwuRMkN0j51YX5JmoUXffGVcVwsaW8AK9KuS3LVtWfuQofMSEZc6cDZUYG6qPPlqsXk0+
nSRb8XJ4JzmtA4N1XDnwWyMlT4ZJ4vQJAoSBRMMwzGkT0FotIJJp2ulEFsK49Awo6GlnEn/pWsgL
Uwcub9E3ieA5OD1Qbw7LZ02E4rwjsENSkkGxb6Q6TCzWOm46nKI48ncO5OqGCllOy3u8TYrPUzF2
EPGLQqHgev4dTqzQJCKPWv28iiyGd1DR+IOjG4hNB08G/W/Np2g7Qd9L6P1WgHcAOBt4dcqT6MT5
rtBZJ3Re8D9W6CSb+Zx8eoNQWqHkLk0MnrlEV/iI5pQPQJahkM3FycWxU0/fXUfrqBqjSQZOJt14
MoBXc6i4XSSkIzPCqKGRHjo7vhAVFRFfCcRBNAx3i7Ot6F4Y2KX7Rvenv+zzlkiqwlMF/gJnbJ8P
jNvatCCxLal4YAhS8dQ6TXzSLkCuO3ppRwf8kdku6nnpXAFpd8Q/uSE+eAdsh0f/mVXTO5SjaSPN
dW4zNDki24XaFRkpd7ydfqaIENd5CvjtuGzhJi0w30jvHR3eYlViyM1B/gw5PzhZaE3qcXpL+oXA
zqWxMkM4O6MrAdcUxiHkfky/NAwNzgF6T44Nbo+eRr9DrtUZpMNTD9PVG1SpxqjKyPWYPBB+1DRY
HBICtKSV7OXKP4kboUG6oPxBSYNWoxJHk/6eBgNDt6Z1f/SKv1t8BgDWjISSZJjZC7N3Ytj7UHo3
XgmLbMo51ouOOrELl2f8lJQCqGEqw6E6X+RM7IwGa7YYK9G6TDhPmKCLGTFpLumReOSf81/Hrpqe
/7zP5zHyMtT88lnUMIMaDUudiCu+i3yjTUKhM5qwAPlyQTWqz8PHJJLohNXBS1Pk3y/kty0OFazv
+FHD+SiB2X0QmKUrltc+eLLyBSlsP6Mp0Lb+QAoKlryQCHzqbpl9Vcl6fS72B2OnkYZXhdqs0OzJ
wIUKInShwv53OfXIfw6RlM0dEk6AI24OaZuu+spZaKSFBg5qPIXkBZQgfMGS5Fk+nDHqIqwlCjFb
OPyYKieapnLlEzAnFnrslR7VhBPk+oeJrI4u8MjQMTPG/Pjg87TZqZy1KESU39fdXeeF4boCylJM
qQObqOm2RmRpXoFpp9lnk4YNOEUMHIZTaaVwcLL5L9JtkhyZpMOkoYOOI3pKbcMjp0Uzqk95+qjZ
J0BzApBsw4ucwvb22MCW2CVE39VXrXv8fpPTr3nEcpa8C/5BJBSULt3bt2ILYuzve7z702Ni4TXp
IzFZqQkrViYDVrBH3/xwmVEI2xuLKtOnswSVAbMzGGVaeCLRfcIa2fscqnal9+q9iVkwg74b3ntA
P7Jb+midswwcgy8l58SNUZ4zjfbfOHg+hvIeDojdRNeMVfBvSOLne/mA6CE4RfpQC8aNvb0eyyH5
NKkYNqFHpOwr2RDDJyd0RgkIpN2sa4E2nwQxE5V47e3jG0m8AX8MuBfR2ELc+lsAoiK5HBT7NXvt
TK+LpGNCpcDXidL8NDwN0dGxC5VU8sQdbET9R6ACEFyDkEYFho8zwlV2hj4g9QiLWFMr1iTbAF78
vYmQmCxf9Gw8NLqtA1VKm+Oy7R1QO2zJbDGshMdYS5XNE2kRgSiJ302qKWGbExB6/vCD/UKerwWP
b/qvT9jEZGxAqoCqzMxgdt2DdK8lsl+dhXibVjAk2C2ySyjjQ4sUx6LybEP7XkM3Ut6+WVi8Vw4y
/uXC4acjivnPn6ONKm43oeCr9F/T1giCNbUEUD4IOS2BJid9vV/va8i0CjDMI/nMkL3qhO1m3/gX
o2gE6m86/dRQ+rDVcYrqG9k8aj2c05FZpfjQ9e3owd0yUqz90a/rFLlPDkMThjSlYVyFagG9WsW2
DFMtH1UWdk24LSXHrzWjDAiluKMFPfoHbjDxkp/jrxcxuebSG8kolQPWHJHgORNjAKc2QcWKiJXZ
CDUvFqEH4pM8Xao4D3KVuRp77jM8DIpTYjvm/vQ3CK1Q8lPOyT33Izi1fKAHp8KJaxClKJsIdluH
RJzilfj28WTY+FXyf13svp372REABHYnDpXP+B6vXpCM5z6VM5+agHLAfQY/88V+rNVwrrGxmpBl
lJDpiN5NKH8/zyyHIzrePNnmdx9GUUDf1Id0ylvhlHxCyiTgK1LfAnArcEJsrw5QFmhGuV1sIHxR
PupxNxrlwQRSICL8rwbpCBvPVj2K0T+BAEp0hTyRw4GjnK0yw6EUZNODvM+osA08ePMLPMeOdCqB
ylw7ZEWd2qw6uCECz4uxGDE0eP/R3MiNCZoIHNC9IGYnT5LxB4kL3zVoTqUCsANmwPwwXyGdJ8dD
UgQVmupUsinEb9QDz2tqom8Z05AaHimZ6za/1zomTqKISVugiHe/yVgVzDEoZeEXKLngeoYgCkDT
I+zoQnN6K0JylFrp3PvrmHDT8KoERipcMBuEBMfuvIgpQju8za9Gsh8/NtTyIKmrU9yckhKAOrxB
g3RwqqypTto0hKlOkeHDi8QpJ2yBPynloIS1d3Bs1vHI9JheJh8eUVxIZzDqGtfCG6pJNcdboJ4P
e/3w+DxbLIe3IcT+5PJdZy6KteTTyPKGhN1t3j1/xqTIl+PL+2ZSkCwGdhZthucA8JeDLe7lZKOs
A1wqSMMQ6robrjYBSpg5Zx9OA5hm/+y5Xp/WNDL3KnsX9w3xVS5hndbPEN4TSQ7Z+Aid12QyPf0w
xIxLmVe5nReM6GjAwY6RI93v+A5nWx7uje5S9X8qczjgeUz0eHA63cKjvn2iN8Gl2/rlzpARLmb4
mvnJhOag0gGYoXPOeCU6OHoV0LRpe7O0yGyTJTRoAUyWJwUJcVq/au4tJTJT23eegBrP8FQ6yALY
jCxhcZIErFzoSkp5gU8tJUSb8xzxbhdGWlyJJChCGNS5V5wWY9chLKBr2ExATx5sZ5n+NEeKgTpk
OYaZ9805LYcVMkEiHa78CILv5CKwsoAoWn0ll8pSSof25mdFEH6VgZvEDmOMR0+whZ19YyNvWRxY
OMuvHI2dUiLZQbVwHRANn4l3pBM6KkRlV32w9RqhoCiBn/Nfkjre1wE1xRU3LPlxHoOdr7Rt50IE
yzRHScENog9dRBPjIk3g0CvDpCc1ML5kaEOJwsoTrnkFMZuzNdokIEJIjVRJsJE1p5ysuC+Pnx3R
Yu7cPYZJc7hSeWgxCh4h3fI0l6mGuB+lMZZAL5/hZXAlC9cArNd47iPB9ek9v050quSNdoECiuKY
3/DuEJu5inUQfpp06LDB9/+G+96zu/aLYeHvugz/picwZ3LbHADQsldduN6wJpiLIpODB+AYrkME
nIPFX/Ef2GQ150UNe3lBvE6MAV0xunEhwbRcmkM0LyzK0sU+9EPOsQIxbfZC0sj3QFHD1V9jZo0p
9FAp6dYyJ8PuQ8jFTrt/xNy1heLLiUh3y/ETjBcOUZNkGVsIr9sEOVpouv2T8JYT3ygYgzOjGeYc
0Zi/cGYgxPluJtLe1PCv1RHNgrW85XGc3/UN1EDorPYc7AiCitHm6/V9u+D+AXxzwi0EB7fv7a9p
dC1j0t5D2vfi4dxxQv62A0wsUT+QwBD84FlyZFSDh/98ebh0a8J6O6CdDaqz6lj4Q4e7uH6KN/kL
2szFNuIq3iCYthqxEdTp5DGYffttGqMDu3MBDEFv5YCX6Hl83mfHJ5XIvJUAiALhUOx41+ENihlc
LCCeDpYF6nSxeTmotyGTTz7ti95ueOiVdINqNkATf2n+lIMqTmnRnlnfjW/M8OZ7t8jmwQFSu6/m
0GqHH+OV/hxUOattnw/ewxwc4NGJ0Aqk7qubBVPHZ0B4fL0yypBeBjNpRyNfVnhMlf3bJdb3aeXN
GeXNfEiArKSBo+zXOS4GOFcWOTW/am5lv4Q3OmVw++gkig7ExjwD3Ytz8HCaAxrFLp5WMaF7Yv3W
YbxM73RQxxemVnTbv3OwMBiHUA9o8m+/1ikjD643x+qtRnQWm7D33455go7B+vXOgCI1PpW9e8bM
WXjunBpHvHpmq4hncL5paf9WfUbWnxhRJ3yxuuSmpE9swgmtI+LzRKwjbB6oqBmvTLN7yECIyEpo
SVmJBmtViPfEyw8Pdc0yVsaN8qrpwr+EU0gU+w8OJ8nVbKY6DvsrqiBpGMRU1CfXTWgGmsJSkj8z
Rz5qogkTRKyCl4xAhwjkSwCh5i9yy1/iSof6o+lW09WimjXSWsr//hNjmrQGQw5wShtIdYpbiDIB
WBTjKLI6VdoSmCsB6iP60lcrEojBT9SR0YgZ2khBQBiERYGT0lwjReu2pk04evR70mZEOyGqTEHC
hBgw+H76xHhdCDyv0l+59wVGoUP1zshDKYNBhuim0rBhpOPae3XR+KObV36v5qyyJ5IcAAEGmg6A
ybcc1vAIafmmAgSUob3BZdP5lGyIgkCju3GXoLwn2WdP875zTlre5T+kXT05DP6pq6tUqLL7gk6q
UWlqDsMU+tJoMGEBIJOJMfzomCGuSJwuTYqMPFW2ytgWZQMZB052RJWPWzIuhMtDiyLgScaTyxpf
AD6wGCcfuh7VorLkUc4C407VKmICt0p1p0kvcBBZ/IJ0aEwhOxTAtlQo4otIynPyjbi6anKVjhMN
IcebhOOqHdTiaoz3lb8FvGWa6gIJCNH8gYiiRfba4ADmoB1V+iV38beWvigXii7GXHjNfwzVrBRJ
K9UaN6az2Tojbg+HnMoILIEHqmDoFbBuABewjBTDsMm/YQFw1BBhJthGzKOEcwaPJYCYATFLl2ih
SIR8gCDw9t9cRTbNAjjKV7BasFssNoia/AI5qOJyQAKnpADVuqRS+ZT8pGsf0YxFFJWTvKCIswOs
oTKq9Q+Qgj3IwlNay3xCVhEQPG4jdUQrgli0LGkmwUFkzAABka48DaY3U3C14inJownHFy8D0T2m
rwLd8xnfgONuSznx6VoKTfz3ikIkhTjOSY2UjlI3ggHafaz3OIRV3VaxO3nRVTdhkUiWrklWGRTr
ZMVwIJ3/dTYucAoVEh0j1KVEPIGQwjnBOFk6klYL1OhroohglyocaWiBIqopomiCjUVcQK82szPA
1s+71Owv1QtKYmQYqTGNd++EFTb1y3CNc31P0Ik+4h6kQVmYGtfgV+Qbyq4EUJGAsheVQqGCgi4u
Q60jQ9wu+IigD+DP2/AQX8gysDIlizDdqneLztE5oUCrL+c3e3V2ENc+UBJWOeMljNp32bbAHowp
+EPOjir2e/dX6VV65qg+moflkuF30M5R3LED6gzfK+i+M/Zm2OzdUOIwyG+qUhB5AZ2dDp5+S6CU
9Gzw9t8BlTUoOgbmCd+FOwvx0GWVA5KiZV13Vaekyqr/qaAqw0oP7ByN/aPq7mvOvvSMrtRvN8zc
LWjCW3IzY7bFTfMGUcurLHeWa87jdteYIViqLGuDOSAgwkecvI9b/3YLS2hoHA28wx9hfvwvxog1
cIFrt5Xsv0/l3+UUPGpoJCtIMJlyYV83gxK8hDjrGRUPfBXCN655jYvDw8eHAyyNjcToyZHHiefy
58OI8gsnLM1OhyyILAJi6ODdJVvYQdyaO010d7+oXrC3KFw4nIzzhEl0CWAEPNEse82wHFa7pot5
2230xvi9wa0dYRbJCJF2sO1v6B9eoKA2cYp8x7VZubTGNLMo9wveOMxlgxCDl2dQ4ozEQtZPvT3s
mcJnG7bYK9ovLTjB9245rC/0wnsG2peociB9zf4xEvYkGYy40rs49/fTe7rz9n5zsR9e8WirL64o
npqT2wozKB4OTTQ8hnub3BYFZNUyNNNVUP5fLAgRYjN6fgbG/lY6uOCsMZ0z+YitzhizTyzrkuvP
+nfDfpuscIIPJpVl4+/6Q+JV6xYAARbcCdNbpypVNa2qwXjLFx09zI5ejsm8sldsBviIKekwGJL2
zbyvC8GeA0DHQM3f9Qlls95MniMYhpJyjSKMXKm+I4376LMB0SohWXL6oB3qmRhfIHH3eEmHPRIP
U56VamWT69Dl2sbl2d4PGotbsB8YCHlXtnFnApnyC6tTH+PVjGd7MAJpwMIJtxk6nN6sd4e94oOp
jjiJmDIOg1w6law3wuuC3YF8sdeDEriAXIF3G6gr0MyIgd+gZS7SkX+tdJ2Va6/nw+x6wyKjW+BT
v0BOqY72oYV2FB7Wh5eNZTtGOBCUjnaRtocwd6Kn3wXE4E28vG9fc/+wq8EZDohIRjYVgrm++4UZ
gxzWYGFgqQV5sSvzZXHsOmYwH0MA4hs6B4QcoowVcEShrMWiAYtbpWsOAP+7T78PGIJjioOxG65u
XSyu9T0tp9uN/Nz3sbhp29Bs+YYgs2cR73RkaLK5dD2kBXgPC8GSdgRGe1gypl5jcnrojDkNgBI+
LQEQB6bxzSykL3eytZfxCf37oD4tqDiBES8wm9R6eIe0PoGV4n23Ueu9gDNdsqF1Pv9F2Y5JhLnx
1vmnITjfZ/QkscRoPJOLiPR1crMp7Bn3sNhCyFWmIBBz8aa1XYCqot/BFPBrxQloQlkBCn8utgPA
My8BIXt2sTXVBN6YBloLIBUS4ki6UXLFSDAwHdmF8bOZ1PtkP6pL1+MKLv4cGQin2kfN4zGJNJSr
Kx8/qNVwhBwrXOd8sjpRFeUf4UUdBKOOap3SCgra3xv9T2VB4rWenQDLUpOOQ9sxcXL1CaVPjGmO
X+ItidAHvFFd3uiYI0w0J0eTsmUNMf1XkzxEVu38dsrwcPQxgoCcP+iWHrdt1MuiwA7sPvBFdryD
xWeZUsAPkYQDk4KOHoUmR4GGQqsr4uicr3ypxCIYWfkWs4nAamWNBQwu6kP7crGj+6nmlyQMBgL/
HXgAYrEaB/873LmtH0bRwiR4MJ4EZ8TvgcYIfPHmRM2DHVakra4FCfIQWEfDbRZOpQulCLK+E3CD
Ac8krdAbZPwkrBro4RyosdoO224zqu3tnPw8qDzsvN7Pc+x0ZLmO4esTzJr4SRt9VO4qLDHmbXwx
JIqcZN4nmV73bgcPmxQq7SP47u0RPlsh12MzgtQQw24zNH1tf8u3pf2CZvUHcm3dgqqVvDfP6N2C
q4philve+hDsLPdOk2yFXvPvapEBb1fj99+8RN5pVbuiUNUfzFA9/L1+d3SWwdE2UdLqoVMZXOPz
xj4v16QcG7t44v2TnTcu65gP2pCXNkZRwpTpQ5KysJWK+DKRAK9FHgMoQhksyTWtJDqfPqn1QttO
OZpcSMTPMbwDC66fS+KDBTmXhmw5N3EPnpAv3RetDdldfrBjG94LdHq6AgU556frhDIVk1roc1Jp
fVdvBMQrahDOQ+qmZ4jCideilMKOJjoNcfiFg0Ivgh1cgBfCjsGrQC+n5oa8n/G2UD8cpJX6iDUH
PpbRuCD4KOBpIGUrVui/JCC5cmlE6t2XKBvTXrGENmgASLWx6Nr2p4LflMeryYM9AvN2Tn+nv+aw
MmygXNmQtRiDV3L5abRABHZZ83v1BXehtTz97LAloLODqAvbEYPJEHQRHK7iEm3eKYQ8QSOeQdzB
hApNhQSLhzSZluuoRcKG98qDjEuog1L0vYOJFQVmEWeqT/feO3ozq+s4Fh/n3QH3d3nOtDYQr0zq
cMAPMLJZVaYmljJQnJOwXKfo41Shrw3UiK0AbQR+BY3B3VlqQNgdUC5aBzvLxpXaDXKmj/Xk7iB3
mhI6ElkgA8tQjXKBkLwvl+C8m78zeer+Ww7jGn6s9pUGNicB6bf+F9xPiN94uY76dD+oiUiyizGc
BiRqCth8aj6g0voDTEHV0LzLDLn/enxf0L5QYUygR6HJDlUhIxQP+SVldo/mEje2QYVyjRiiAJzu
k8gHyZHkr2l/oDCOTrHWez5aipJZR/aS8TBOr/dkcj0m5X3bJzLrBhmDvo9wcI5f+WNtk0ThEcC+
8ZE3I+6TV/nH1BjQidIv3dOhAYyX1QSzJ78M9J3PRDilKDxiaVXYPA0PagTtkHictoMqof70JVsJ
wVRIQUDzCJCE+XgZQaajEYEuZLoNguVkgoXDs4WGjdo7gJ7zTiwfHHRPoGStqFH+iZK6+e/J27Yq
9iMH3qW7DHLt4HrFPoHig2YVXR5NnIpDOUL9wRnJVLwPHYuns0A6mN06W/0+mEfZ6EWYGIG0O3PK
lSxC0McTCwSGBgoupUqb6S945Qll3adPEAB66frEETdPpNszwV9JBF7GJCrimGn09HKCAFas6UJ8
ExrByww/mgyhFEVgCTthafbaY7yP5uHE6uK78HJXYdW7xBf7nq3Q6j/R7L8SCyTNw/5i0pR1RejE
P2MNeULNwCDWhPD0b/I0Ke5Vxh5oUjCC9EDzhQdnJ4+Ah6CLMtjxxt50G7WYOHP2On+MQOs0/TeT
JVRlmzcqc9wSodbB25wwnxkHXnkCXanZ4sqQCnoXUCDYaOwG4lm+w2xZxf8yqzHl3MaqCVeb3eRE
BvR76nC23EhxCY5TLXcW/YIwzV5333A/JvWof2Ul7BOKSbfUjCIzYn7Zx6HI2uXXl6xZYA4VCS5E
1FPhOjkA0AlSp5Zg+iGKClg2YD1rFmf/06guIt63sE9FLQTMxO95+A40bG6JhxcF2nvA5am7j/7p
whVZzpMqYhF6mXn5wJzMWS6pusSh8kH554SNNr4yOwpAr/2OaLRBJ4Or5a5vDpqlNaZG1GCbv1qX
grA6Uxfg1Z+vvTrNR/Rq1Nif/jv16gTE6Qk/0Z+PmAAXcWlaBpsIV6EbCBhfGKIesAWh5/mYQumH
hUzXMzo/6YOJZTlf0zAogjc90pPqqdZoybn2HhgzMF2SKJARBgvg6gQR4duaVWMwa7727jOt02FH
A8M3MTMAVP06iN/eKrwxnlcd+Teb8OEnUy/mAMCv3ZHfjBxWqtwJhn1OkimyevgUKnuG4d9XI0Jm
ODQeyPLYZ8NKqB+TmSfOSdEf9onDmBdg4ILDPU04NplV8YP3bb73L/GPEeyvnhE0WM/70fb3SMld
/65xo6MyKROmXh1Y5nLVRCMnRQnT1C44NDT9n4q77xObDjYL3kDHWos97K2fAa3WJEhoIieiq5a+
LFU1poxVCzpFw5jGBitlKX+1Km1CiCLL47ehNgnNnSETbKY/aF3IFQMsOiYoVnCytI94YF3pO7Rd
a1p25k6VaBjiqdDdINhCueJo3uBjMcQWQnWpflW7ZW/njf9hDC83mfKCZq8a8IJWqrsHv1pvE75X
2GDhvqabBW9xNQELaLKUzFFJwrL52n3pnVnjKmMWW0PmOzCfbfOjqZgU9HqwBr2bqXachcDiP3dL
xsrfq7XTxPPg4UIs1Hy8KhWwflK3UqMrTvb4iJJBwtaDY1Hz5pohg7rGf/fQiFYBcOzD9yq6MG7b
8PVZz5MWujVkf3zmFXtecgmyMmSxDK3D/4JVYbqUuc9xfbIZXHOJJbA1wjAjNBcYHeNXjr8El7Ps
lLiD3KfvvkC1BnNutlgUE5epk5DKUTFwqH+4ENtum54DmeeKYgGS88cl+ODjDrz3nlHD18hcClUN
Kbty9FCPfVSHL0B93Z/1Qp4TuFxM0U05xqjEkQQgI9UdQ3I2OD2dSkihTs+oEmrABlb1fBrS/K7e
/BMHIwzuN8Evi5iFpSuFEbzNULpNemR5bpg5qfNrCUknDBJm503xCV07P1WP9TMGmMBipe5fMpyL
cYF+hRcH24vu+DXcUTvgg9Q1ok2uy4ilSecOVrDCUqmi3XXCKOeIkpo9E0A8xNxXczrbqYEB5tOl
hO+gJel0EIaA0rhdRrcdYIosoCGFjKDvHUAc6LxdF4LTR1DjXulhis03MB5qI1oo+/DahyOLXRjm
pPy/zipZpSMxijRx2MSicwZa/P+Rho0Iwdmne/DQgfcmgfTp11t4QAxvOaKgGjdDMOTBLzl9YYZS
S27cLRbR+1ljsaO+KWbC0ouxwTgLnCUzdoCowbq9dAlHnIbMlWB4CleRCFP1fqpdtJFYX8ty5Qo2
NxwOdC91/7T4LghvjjQAjRh/My1qHX0iILbH3JIiWE22DvWK+IyUNwDX745FLGk6t+6BIcLH2bV3
He5ZQZcIwQj4ATgcw5BoiVIAyNyAt3UJQacUP554VAa0oQkoOFAyX6L0l23OGX2bvlTQwfPTi7xD
7sbeq7kV7pS1FBls/XXAn57S0WvjWP+EeM2kKyTFRarH6eC8uPh0WStc9TZ1Gg6woAAcwTCy684M
JYuUdqcjW+X4shls/4r19W6D5hPh4yKFIM5rsI+o+a6o4mSFSgPJr1LTZZiFdyvB1V8lN9vwN/jC
XACINC7KSszM8J81Hmbja88Y/oXXVpfoEtFdow6XHOXgQ/lleDAuJd0VN01nVDXlIqsFYXANuHsc
+Ng2MQqW81Q8fD28zVc9qtLhOv5cdFbIPjTR1fHGR+0l6rsB47t78pWxhquoElSCBxfrFYOnzuqz
z6eESXd1+eiH5II2GxvRP31mkhUuE2sUROYLK3vse2t2hwfEMdSrwIb/bfgMGMCTwDvReSvCGghO
g7LexMFE+0a9EY2sNngzqGejWW+0wXykd42k6yWPljzf9PD7qLrYRXVeAFY0xvDS1UX4dxkg1mQj
1WvChLqdLwChWPdVP47iVvGMlgo6wAI24OyDKtFqHwDZd8vxrkUmvzq56BRoTEzXOWAKNeKxShHJ
htCYEeIfIIeFiwTo/4JulhHRsMKdzUO2siodipsn3nBwm0AW7jWKH5Khog6h4HWLXtNyCv/gBUJe
a37SGkQVdJPdPSo4KM7EVVCRES8gtUrBNTrb67O9acg/DJZU5SjuL0h/1aldbbCGJrwgbGVVMFT+
2vaCXHLZtNWBFupOW4cmgGwjS3qKs9uDIT3vtEpR4NXevAukReljHuKVd4jvjRhKGIg7clvGfmek
ciII7MGN1vyCjAGdhjnLffhGL3JehFiiiKJQm9xh14TrbQqxpcCRlB3ovIxoj/6eJO8EJ/nUUZpH
dRQUOJrSN6RfIk7vUfotvOM4cb5edHcxPIGS4OKzQf7V5vpdJlaKFRuPAYXoZ0m1pipAczg1JJes
9oCyLbCTNP25RdPEBoeEWW46C4JHnjcycs0Pu9uE2YlAasFnAk4QmRbUxOnrn/nY9FZg7NFHFC8C
sAeKRH+DYb5YHsRPQrFmATJg/UhniS7JaYr1Pqv6HwlQQVysWlGFoX/HmP/qR7TC25APtbmYLRjg
UwxNibnuIJgiS2u+uLiHqkS0esWLEcYhZnutuyY5eeC28uFvcpFoB5EPo/uieIAFXET9pfw6FQr5
Vlo8JLGIK9Z0bVVRi8d6mJj92stllVLlcqWWu8k8sTy9xl7gA2FDfaVMdTrVT2RzoFEh8+xLPeFS
ZBiuO9eG5sY+R85xHuvzUexu7ZHWIekOKJdQSrGooQNHraluaZMq7b6gJMYqCeRgTBTm+9RaVX+U
nql/hC8HlgOdEqY1ECDPQsePL10M8MJMDtncQtVl+HBrqq/QbE39o+/WgwUEqVRf7Y2TowCoAEBe
FqLCQ7OkWQxpDSAx1JfaZQUn9R77+OwpypM6URS0106dfjI3vaNOtGp/1ge5PLw71FxcoxwUdkGh
D8UclxM+oZSEyAuEE9EUJkS4mTjO4XPRLhHD2i9KZ6g57BWe7QXZdU2VgAvqoRNkRGP8ZmnhsQw7
S/CKOsNGm25u54aj/6AAi1iIY2aWZ4L0cvixmNHk1zCP8pwt4OZAfPV+RIg5kUfwD/p2IoNgv7a2
SR+WHC1AbNavuC7xqDzWeTLkd3bGTSCqfSh49ARAakrAQM6TA7F0odaoCK2g0uwgfqftgB5aC1t9
TN0GmASq4dceqDb/m+kPgfpsCC33z9BTPADA1AOOWE+W376eYTM9g2xV8Hpof4tq8I+SjUVmgv9K
BRcnSfHVFmGEJK/d/CinV+wuoJXPatn0mEtV2P2ME039yiX90n+dS7l9Si0H+gcVj4qa4uMJy0hK
uikICXWSCleqbmEafS1phITU+ahEuaZcGdADrtgaHk8sr39iS6jQH4HQCWK8T/4Bw0qd9Gb+Scb0
uYGEIIAiFSHTYJVySAAB7XinXFsakWqQVO0IDvpyoQPtMnqTZlT954ochD41sUAhClSF5xE5gx/j
AhThi+t0TNfhJZrR3qDVohdbcGMgYezjN8Aj2BKMrTsULVDcD7mfd6ClQ8e8I6oWeEhHdP2F7qzl
nzjyGhzEm/6Mjs47OWfMERvteofhFvRSvWkxzLQNhOL9k5D/kwqwAz3SQB5kD2p+p/buvxAVoAfZ
kY1BeoOvCAcpY7NI3UPdVOBpqUXcJ+aq57r6EiEKl0kW5tLy0MqgLqHeX5JEo7mCZ3CaLEa0yokY
9KeQ4xGrF5UmQeM+MThzOWB/i3w9Fhm+anEQwBnAxpTt26ATwlZnF1ta6tbJu256FwZtTXc4G247
PBA9WPidShFvTX/Ne3w6O+w7w8pXk/m/sO2C1QLQbONZDJvCV54UdVHC6RnQlrmS9Iev8UhHhRoe
Zxg+s+vKuew9GsAgC5yttYHJyNhG50iQp2zY28wjWwfHqn9ErPALEFsekmal08Yg8ug+DNF1cce8
wH/nMMVOpc7oyityL2nCu+fZLQeoCky+TweKuijvxa37PnsrJodz5m4mpAqP6WuKIopcoY2ri7Or
cV24EUZUAc6B59HyxXxBG5vgpfv3UM0Z4SFyRAAAE49kWCqdK5tpQrCEWH21OcIBf/pNNFurCY1h
ECIawR/ZrdkHISJaQqyRlxDYXdXOvOY3esLBg3Tiuokb0ODxZwb4QcpHurOZIOXJGOGGlOEeAuCD
6CNH7VRooQNGXBlPAMPLJbmRhucygRePsVqncZRBeHO6awSHsrPOrZYPzX9OMCf1qValzuqvhiL3
oNYxOS4IQuhKlqX7+qaPfkxEiwdZ7taQM9ftgL1NUp1TFlB6D7cYR304Hjf4gFbQ+n7R8j09MHzJ
n8O+FW5/DtegV7fwuSWWXMetcBmPYVG4zeS+t5dVDK/Fe4IGz5EqJcJ8SsKzJcGijGPhvxf7ASxi
5844s8j4ftEPR5F5xkykc+4yeRQyUDnYx/wdaiP4OfcMGjA3kJ48yDrH1WcYMn0foMuQ1phoMG8U
7xKqKjvQcUw3AcwaGXK+RFyW30k7SV5IzbiEci9L73Q56GjwGzcK7gdDXUdMXWLM7HN4CzArH4oL
xvr6XMac673OwbnZ19cVLbcnw4/s3dCajDL2tLT0XD0Mw1c4viUY+/UhlOIbjl+42/oF+0PGRpMj
oB+gP/r5RJF5yTpag2zbEYcjZ4nGSNNGpjy4fDABjKdmtDeekXIkRnlt8MWrEfo/8W6BGAO6lZKd
NU3Z4Ry18XNg9kqwECRs0HxXmKav9q5g76/LX6s3x87sbwX+cmcM1B/cfSDA6HxxL0wuAENbUawC
qgTMagoM4s2/Aok42dvGGG2RfdBFABikHxQf/lBmJwf6kL3ymz0P7sh2M74EmTcy1ncfwLn+i4U4
e/0QFpExRnQTTLhInCkOncADExFuPsHgdnbPS2iGpHJFIsm08XObotiyYeoynJf7kZq4g52cFpwA
cRCYI1TgQrxDvNCJrCPdKe4o0XzntzvNn1smDzJq/PeHqchRREbAtiLD7RBM7pP6VPFxM3eR1pDi
sMK4w70NIyZYzZ3t4NRDs/Kz505zU0rnNRY/7Uiu24St5WoGB/4JndrR1U8yrpVMr8xBCzh3mCKU
X0B4BpX8NdbRL0YTnn4roArVdiec+h9jJMZkvN4OlfuKc5IzalJdqBeqLwajje6RQdN+HswZkvNg
3gB+kxR6jMH9p04ni+JsUVPJ+ALO/jel9OHe6H/gMx5VnU16EcnIW49emJZEqF6OyYE5jNAlhuLG
KTFeLSyniMzRBZ4wiYIJg9G88ohcJ0uH5xcdvP2DxhGBjEhKshsll4CHhbsB2ew6tqBprCJU4oMG
Tlq+qna8TqrRCxMzJkZf8Fzxb1ipYqGKYciz98q+7nDuL8yNWf89UPS1PlMhKIzbve0PhheQCUxQ
OQh7Sb3FQO8mM8ArCLQDTFypM5k8bXRqIzM1kmZayazogfPUMN67gFaHN9MIz1EjfkClLpn1eP/C
m/mDvIJQnYLrzcUjtncaP8LD2HCx1cGWlrbsJj4MToNWWJJCgda0KjjvO+FR2+AyXnlgbGMcgboF
42xXeWNaTlaYGOFCa6YXcGQJ0IGks3b/EcKt2SKYwQyMEdLy7RV6atCfXgDLBdveoengAwzsj6MU
JvF4pXuNPnN3jpNWI77TAVhsF+dO8+LURsCWHRizt7iSMnYb5ssDJA5u9991+cKdHzgcpOPZhyH7
MOW/lNVGdX6OwxSx5OkbMxpz8OZFhgcswPGs6bWrUGXNeDVajUy0URBAYnOwxSOOwwTrGUaiH+31
DwKI8uHWmTwyu9E269aAIGfrr+sJO91W94ETXyWFL9Dymlkz3QS4Hm28Ala2v5sBZ/W2eGFxZW2Z
9TWz4mr/1rAg/5JfDvhCl57SgsFHvxin4B4nh+a583cFqHZudjuh8Yqd7wbbucaIZTQBzRltugB3
8qE7QWkQN/F7Rss5uyygZ9CIApAjBPvdbtjyLOTfGdhpM/3FWfUQnwLQbvcPEz6LUwLS3C42JzAe
xEmeZzKjYuxQ+Jl79MZwCiB40ZieJ3d0X1mDNj0wa1Bp+Wsqb+IrT9VOyrCOFGOMQ0EtuoEm86ZX
QZ0jvNvmM48PwMqMnKNnPmxHWGEDtzZZPBXgYjlJr4cwqRqofQneVHCcjTf31sFXB8EVJsNtJvDa
lxqA1xGcD8OgtELhO35OGT5kyUzBOb6cZi1ABUvnFojHdF9f+/RWDXCJ4T7dcMdCrPTo3Ixky4A5
3t3F2/8duRG4ZzmNsI5hyuZvB4TO/FGErF80kxD5FC2vgJ4/d0uIiYATKCghH6ePY7IaFoxE3Az3
MxVya/plEIdbTHvdLf7H0pktp44tQfSLiADE+KpZQkhCCAS8EIAx8zz763slp6/vOR3ttgFJe9eu
ysrM4lD7gAc82WhWrdyZ/iiN+o7UgxFCsdkAol62xrAMEQMY/q7zDqb0ln2yKfPUu1m5Di6YBohH
blvnO8v36Rv4CxELl9s+Q95XGmpPorplH1adY38DdWAO4LVOZRqJWIy9Bz1Ig/d2nXu/6UNlG+N5
Q6lGwZ3MoXlyVnjkYEEyp77QCBRsbKyWfkcl2Movg9ub9tTb5rXhIztlTZSLFy+ZzAGij3YdRPPk
Ua5R7L3Anw/ffF+HzKG3C/lYh8F9rrKZ2nEakWSAC0BZ4gDYmC96rkAVXAyoh5xvVCgEOSzUZ5Q0
Gla+o9bfTa59MkWagPTbQH6EhpGkAT9ruJR4baL6s2/cBPCZOXQMEyMvSAz/04W2ASGbeZVUk/Oq
1fLmFX6XaWXAR5su/BZujTaIBEQMOHu9LQhs7YrF40zef4zgUtsbrYrdSBFyf8EbqeBz7iZm1ekD
JtH9Z0P1QDBnriaRFa1cp9l5ZZ8YWrbsxCzmtT2j97d4pdphyudMWYnqYnA4oEHJsqWWIq2hqvtX
87Z5KPtA2oQJ2CWiEI5XvkhwGgCPpHd8dXk7ZtF/pT0PiDjcDAFKTcLR12tq3u5Qq4CGqgZ8A07+
uU88vVUylswneZKQI4q3D4A1ykeZSz2DP3s9ZkxXugJahTky+jjyoKwxkKCGKEH/FCkOWt2i5UFB
wACAZgUdchwuofmL2ktdGNU4hLnbHHucRXF7cQ7EO3/iSFoj7ctPw68sLZHfpvh1Nfy7oBQ4d0LX
K7xBYH/TcX/am9lh2MDq+O1KfbjHGGUfQMUOFZXB2ZnSBZer1cM2a1YLK6M/5tzVOf3+8H9cp8LG
P9/7cYZyJO47iDCXk1b4z4LNyhTMb7h696jMjZB6W2rIF2uMpXPoye1BPRNlGnNuvIjLLa8F8iYv
LGwxSEAFJ4itIeoO1J7JvQ9rh5zKbsyobRvhKAHwEHWoUigA57uO7jxrUCmMclgZyhp8NN1SLJ86
ZzQU+r6yW8g7Mz2wt623bLtNXw0ctpl/gAnI3oPrwEsrwal9mfkCz+akwCw2kHKXIh9B5FE+XvN5
lzwYyZtMCWBI69e5oAOHzo33xiQAcEZVOJAR0JiOn2+7bTIHkcO02yVKPHimgAtPENwgmN+YVMPi
BfJhxmFXH1DcdI2G3bHrH135F2BdVaf7gGDU5hK4hfrx0yDXb9BVEknhH5lcyR/zwDHjozkoOFSb
FNQ5g1lNjR95fIp/qCn30skxNmehDB9ml7sIPoGxEmPdAPKWmJe7LPI6XFIBfdmeOCeVxnUOigW3
ks8vTFX4DMMM2Rou7TThNQhmQeq+5g+qPawlMYEA94WopARH/iEgFRaD/M7+ybXFGlGer5JmifsH
zkkkixKHSYVFpUHeKTG9bIIkBskZDQg2QAtKcljZRwh0XqsEg8vUyCENUa9SbyFrUc66TEt8+H+/
y3sADKkgUG2GbjAVIA5kvU5Uw9Gi+dY2gEt6N5VzsHcZjxItXmMGYkZx/xdj0g49fEhLktaOG3SH
xbSnpF0AqFMdIRun3gZahKQh9xWmk6MWAFSBsmJT40jtIUCMX8dM1SE/wHIKpxGo1INBjIq0yuyY
m12aqPnMeAyGhKCKoi2Nqsoc0xrHKQV+Tx2vrncI43NxQjOndlKD20baTClWQGaQkBhGJloDwXK1
PmK2QmSsiiclZgWBsXr61cTo7YJm7zyEwOLiRT2Sx8sOnaSUjynGxtw5oCLg64NZjGNNHvUHY+Zo
MYjKuY1FFsm0RrR1Ze+0DCITHn0LR624wscsu20M54+0GGEZiIGVcWPFSzvDkgTSgTIItgcnkjhB
d+njTImHh1j6MQmmONaStc22FLwk/QknoE4eYDnANkmsaYhI5aQbOX6h6KxTcquLQeHIcmHcIIAy
MHnrW8ErEBEz8BXxsM0rMmBTPjo7WRuy7qSitzdMM4PMLSV1RhmvLSPnME5/bzrm07CYMcHWuky9
aX8cb50YogY2M1rAB5p/L68u4R8UFJuuCZ3+N96qT2dQV33EzzC09lpgGwdzFiswXBS6bDtkSyxM
Sl1BBrwS3/cWwNFUXNxV6LukA9xdbBd4vLuA+onjW5UehFI3W8iwjHEcY+oltLAcetDwNBMOSCLb
UEhKP6JNm0UFbXjv6Dt0jQeaj4REdcFUQh+XOnom+Ah8lS1wOQkP88kxhztNjxfKnvoX3I2K+fIE
NgIhbcgzNhzCGTYZuFKBaCDRABuo9DwA3hfUgJVlWHEf9gCMxWLBFlATe3haLDQTLAPgDIh+eZq9
Meh7WZMc5jy5Hci8jmRFZRh9CH/zMnxK3j0DpyE6+jwCNqo3hhljWGO2D+OAuGliPsga0LEGmvUM
IXM2O5uQXhgSqHODx4xmBy95HmimfA2f/wTXORpNGIMAZZhucg5cejRA1QHJRAasL5B0DPDEO0nO
Wrcw+Fb4It2hncGZ8YMxDvH+6ypx7yzvYZrJewX7IhNdBt12zixdDPLGTFD4KYC/ue60oaahwoXp
0mBFKNi0AVaMbr3LUgZN4jsDPTHCcZq+rRQ7AO7uF3kkkmAvhCrPbpEULxzkKrxuJRRPkMktmvxV
jWZRWgduUzhYsAu24M9Mc5uAek/K0vpnd7OKozg9DzpL6ETNCBxemHCBRX2DT1l2IzZ+cYnGQLbm
uBJSzgcRAN82mY+kiuCwE/i1QtK3TI9mPKuaTJaZMXaC37v6BOUcKYOTBwsGjdAXk9XArivK+x+0
YS5ZSif1bmWax36C6MNKxZmJj/bH2LE00xHXIflktaljxTXwotDVRD3agzcQqfIoyliDMggiVIHB
6w5xALPH6J2u5+wFttDVKvFmWZN/IR7c5+0MWF7xqBGx5P0PR4RsH6Ccse9A7vloy2WKcceem6SA
44pIGhAb8PWAm7XiAIXyyMdV7vHHsc7NkNfrmgspIu5oHXtlrZlx5KT6SLJNgt4Zy0cJOh/MKg44
uiIBn58jfD26wURm8oLIiAT5BuA1Qm601WP9Ptg+tNUAVw9z0GAA1PNLkTXUXxWbQPFeVGBCdQQI
cMdJOJ6OHCI5B9PiBR3vEDW70lX/eQ0ouQsOFc0z0H/h1bXMFATx+kJbKMHXeQA1a92pQpBE/cz4
CBB2op7hZ1+DQo90foBBlyea+At+xzvj1rTg4cxars63CGuCBcxgmucjujkH+rfcbtDHisf7wdt3
sMACHp76giHbrsY07lkNrDd4tsQ1BtOJV81kGIsjmpP5lW6bJt45uHyMsxIBSTBkymy3N8aZsgID
MpLDFJdyhu2qvEfiRXBuswCU6W8hbzVcggKwsA1pCFYXr6bBi8ullHzCWZVXZQHyHTP6joniCRWe
l2cZ4SbLYDNbWU6hE5D0QHwIsjqHNcOKOMptIvwBGzPWBhtp1eXgXHABGKdxNo+LImMsd/R19qLu
mrqtyONokdBT5DptBN4i+FZbS9n8K52rUfiqpzWHFe5hiZjxmOUWdHWkgVzHq7zdM0Im5+HCR8Qi
uNL14TikgSmdom4R4Yx89WYCMmdeVjhj+QVxTeni2uHndRo3ILOoVkzcoba0bFwwc3YDuNrVh8lD
1V7GK9Khpw1yrNwJAWvOXmWUV6Dx1U1TEzcZgIODCRtTSZHDHFZeFpaXGd8dZlQXHo9VUYZQdYcs
WyGQVt0WREVWmfkyCdQaFdEkbYBzxyscwJLPJsucc0TGRqzXsRKgl2t4b4wNIId3IZJGXtmw4Rk0
gAzLiQjliPb7mAXSepQIUv4CN3uBaQXOqfR3sdmpeBeyyg2LZv1bs8GByRwYtQkGLAtNSPO9arC4
w+2XLnNJ40ZRSyQHncxyVDriYUK3iV/EiAMVnXoSd5IPfQ+fCK+R1wJ+qcmsBmxV4xXGFnKi4z0x
lUHrx6plx+2+m+4xoO4hhT112d7MYyH6sSbKaVnicHQknFBfG9H1XK4YkHRVoNB9QLmlhrE4DlWk
9nrG9BM5G8mLdfYgjs7uxWa5eagh+XVN47fULN95xDmuZ8f0x+qLhCNbYokWY8BolZbPKwmvoqD3
+cnY8EpnYKEVKtwVXtWdoD5g9pKQb/AG2jyZ58SweMM1HupXk5SPoKOUlt1CQJM1hWHnWcr8AbIN
QVQ728IfgWQZnplQAY4AolY06//6cQQ7WJMOaFzMFtBMVACIY6E4zJbitkqhDkJGGUD0+KOVNB7j
WKllr1RJE3nbcRUmPGUG4ZYoweqQl18V6yU6iQiyeDKqDKgDuko8DbUsxQTYF5pEqiFV5gYuGwC9
e+EnyCgAC7bfA0Y6f51B4kL8K0IQqnu0kDTCg4/9r9+jHqvII+8gyNjGfAzIK7RgdaQsCi5DO08l
GxuLY0rZOcsPeyMntgZ9iLF4Y4/Rd5BWAz0GGZOPHJKoPtPu+n2r6r4dyOl1rMAg7i45IdeW3seE
bO6xVxXL59R+T1ey6jJyhSAjcyJjPfvp+MnOimfE9o1L7oeZPM9M/Ens+mczHEOQWuCUiX2ivFJI
k8g0oIJr8dOE5uubLgNJIH0PBYXIyeiP6lHaNcpk04sRPsQsgScH56hlRgqU1KyJeBFMHeW/ODFW
0ig7V/Zvf2dXJWW5ERC/8eiJ6QNXQCgj4jtO3Pf9Ya8XEzVSvkcMzHS3qGReNBBakdz1KmXGCUFN
4pdoE+X6oPK/xcEioslLjyH/pNDKXfk0nzv0P9VPZ5VYC6I7tPm7U9T6DNydaEfLHQ13R1rg//Jw
/S2bOGWiwi+4RC/1dMRa0Ka9BWlOR6Uk5wzr+F/PX+UtjxwrLjqIGwZRo3GnwS+qIog7A8e+eSjH
03JJbumIvTlwZtuDzcrgAOQYRqb95WJSXsM8EIzxgQRI/k4izprxCm0KBRxFRjH2z+RLJtwJjDbH
TKgpw2+j9dxFvvFHTcaxHdO/Alg5eJRK2JKuPt4O+5Dlbmfflmj6cEu6Ddrz9UgwYBWpRitck00s
1wUfE0HREllIA7pN31ib759LBiVlog8FeS2nEY9JYtVTr+Vs1whbNtWHxWkyKXGpFBFyhj2j/NRR
8TDrtCFOTONgpAUoBS8BwSQ5/ZbR4TYx7cYQV4NfNvEL44+pJ2IgiRUP9RkqWVnIdBl/WRIaddEE
N+rEN+x7GmRpu6dAoVr/NS4NSKfllYc1jQ5iFAvVxYGuUFgP0WzDS/kw786ujfB3AZdndiMqS+cS
VN2VNRvsQ2yu1dQ6wFHZZ1go4DOIKTeORdOIRQQLSccmQCZiF6jWvSO8MWbJQ0lYWznSGz6W8gnt
QNh/XINQGvrCy7RKv2tDRtOAJFHQ4oVjwgXu+RvHJ4aOCocgnzE9EAO577FGvimaZtCBN4kEImSF
EpGqsOTkLj0xfP3XHixft5Fx40dwDWGispZWUimScPj4gI0aiUGV0B8fSGvFPwfoZsSkWRtdoqJh
Ut7B2GfyuZRXovJoj1xsMneslsRCof5g78Lw/vn52Vo/OKbQTOEoQgFTZRZqdYM6YozSxIWeUMtJ
EzqCbLJ0MY5n4W+vFregv4ezN5sHykPVbO5tdBddtZBVyJK8eq8VYbmWKh2DEUfREy3Uwi7fKbf2
Ap3uPnEApY8SnacJDQj/RRl8A9Bji8RQYmjVT0C7tUXQEfbLoGRuSKs3maNxXWGbBtR54jtypxCo
meCAq9MAQhppJq99h6q8nT3sRTAHwk2TbOVlJU4g3Hc/5lr3pkDssbLIcZogONQDLtv1m7Kr4o1J
L+sM9dxavjV+2czviyzr13EwBFQ2UiCCUQ6nA5J0WeoRbNMmq8HUvgwqNpUGKZ4gAj7qCRkzU0hG
NzDBOiA2Y91ZRFh/RXgTBAuANfoF1pFsn2eYGHVKol2kET/kTQM6Uj/MF4Vfb25joQW8a1h3FCVl
s55PTrNJkJqtRCkPB40mtu3iWq9Faa8tJe2PhshpOjGHferJfBJrKHeZKRKSkzYRAwbztuDIzFvo
Dc5kZwu+N3dRaHlcfVtFqRcB/nhoQy1iJ2iW8iBYK/Py+HXnvFbF1fqB6seDBT1wpj9tQhWHKkHg
TE8aLIiRCpk0GaQhGa8gbYz+rpntWXumcQRT7OlkxE4lUcGnO1ExKudFgZ4ExzmUK1bEDlcLwZtN
3CMPzh09RHsktFVJK7VLYoS3yKNxc9Mx9rCbHA9Z0J0w5tBh9Kq2nMz45UPyh27AKjigc1mcvmat
UJh/jYOLPCdumYxshCT/LXoWtNyQhiHHhzyn6krcey+bLwH5hDPlT9OczBGJOSkjAWyaOTT54S73
QX1PMxpGt9kLTxgl/zIZzPMsgjUxRZzEVGjSY+5sXhUQ2uRoTrpK3gHYalh+SnnZhOJveKvc8GAD
oVycGIsyPodtHt4q22XPaL4K54DF9Ev7Qscpas0MC/H+d77tsAnq/AUKOfup12ScIp4DKD9/EvSd
FDXXghGfoHl5kPBCkHBhwfDY9ErEP4i1BicQQYBhh1w3bRYrS+ZZgCMCzGNiihwGGW3MBnrgf1li
l4g7+gYoTpDbevNsKQgWuBGLyuQ0c2H/EvDU9y87FEV3kyesKiTpdl/WsNxClKFODC0s4u25kyUI
0dnnH4sjWLid6kaerAxlGOUHq+QtSjocfkARbjP+MhCOafA2WTF5WpCQwIFxc8WGVLkx3p3pUnxF
lReLYMcTiIh61LJKx6mQxEW5dhB7P33PS5FT4f4LEFJXs4E2iXpH067kO3VzNVQImmcXW7okhfQM
ejRbC8L428Z/J2Nl2oADN56K7ItFH8fcjl4jTauzbbOo8iANmman19ETEb4mOBNQ8NtKgNvltE18
LZI5TbGDP+dG1ZkXNWnyaGqWLLV0LJ85zDp1u2+PMLtittU2eIQlv2lOni53bZI//SWyWBX6QGRh
jbfxZui50XfQZYDJiHbdAgF5u6P5nE/ZAlJZzxHysbGiYoyH0QIbcVwpAPcU6SG+PsEhUa4QJxZP
az3ULA0e485ZbojHZiDDwoCHMLK5DJ4tVXgLChA5M/ucs2hw/0ZRDgfwdWVAPMkPDobYbiyWAFy4
8nB5dCXQ6QLjUfAG3JGK60ohSMmTkTPQBHInI03YYTc8GVzE7agi7wZaZJkgHAfvSboNTx1RjDSy
VJAZOBBxWd+aepwlN9p0Sm5vFvdEY3ZXAKtcQLYxgzQLci9VOZqKbtCztIhrLLwodlDjAYdSCFJd
PdljkWOFU/AJi/x8R5Comc0JssmHCx0Q7yEOvw5uipxjtE/B7DhWSS8HO04N2LCy+aau25HdZcRT
cHnE3JPV3m1+rHVLOVDb3DbtMxu/e8K5jPTqw2J7h7hDhWWUZeQYzIvLKTbpV5DO7onRypwqvzz0
q33B0EoSfryqRPjCPZ4NWw1gmrWtJho08GIwyKmvM/Jmv0aCyCi07UZfom6eEXB3k5PnFMwcZR5J
acCMVAaWS056GG2R6lqHvbX+vTI3HCXgmqsF6mF+CY/2ah1Gr4d5RXj88t7ZKkLZd+zczQ/GXWvE
resPCYeBDzq9FRen41ifQw5ylxHNlXKCILbSMzg1yqM/q9Rre2cgmQbvWAfQ4OCWk+aa+uWDakaE
j1avCQ3qFksGoFY/3l3FqWHdKxYYI+StdrYa1LDpgSVomC/UZ6SXRD9VSlKAvEjpYHnBF8zpjE9p
WlBtI+thAAI5DTrWk30s0MxOc8j/ta6xdsFfqvJJI+LFqFrNKfDUoB23odX+0fXl7UofZv09kYci
syfVKXjg8b9RHV3zWSbHpNyQqB0KC++CuMCrkpr9VNP9nFfOmpRT/hk3kBLwLyBA+dndDTYw0WGw
QSVbkaeGZ2Bf1+AcqbWijfM6Z09SHqb26dicDled+cd52yvOi0sMQ5lz+YlWZ8O+OT+sTctas0hQ
hiFHmnYPw+rHqbe8I8PyrEkCjw0pBWfA/0Ij5Ak4gbu+1JO9k0+C9js5xfNLlpCEACa45z5wm9Y4
W6c5YAz7naIOHrmmILBh5Mi1bIPQfo3dkNhGdTwYUmo+SnJo/6Ap5yPeDB+ny2DfEUHxoDGg6jiZ
wajRRfvnLmsQLCn0l/RH0sYrLLU52x+LP2SibcYjfImRE4MD+EAZnwOdE/zlcFdmgF7W+FnU8qIK
V/CQPB7mEhSyCHKjQ3LKqXYYwc1IqUcK7nqZI/tcsh7LBoU8gCQnO4nmy7ysUCZbp96FhjW+udbu
5e/oNn+N9Cm3qOU6RpOfX/e/337tnOd8CQ2wRQKrKa5qjXwAwDZuvq9a+eHMcUDF+LRrKhIP/uRz
dD70AjVmorE8brGUsf8i8RPxlMHJpYk4rLNCntiETQSLqTc8+VcbOs/oQMQMygY9PBd2QKfkj9D+
0fvGQWhiQ1vcO8OnhqcqANIOzxTyyimDjYi3bhdHR+R7NOpzobtYCE4DGKgPl/zvPDRBP29Hy2sk
YImmi1gOpntAN4htWksgIg3paIZn849OQQ5uUBwMcPQygdZs/pJT4a+Z1rtIxa3TCZCMpfBJijvK
VxJeWIjTUVzqnaICN26aN/ipgsLZ0WcB33FWOKiIWzJkDgKD3NFcZkzpoEloyOp3bRsHJStOpchb
BIF5Ha8GqBc54f5oBBgfBxXYfMC25BrBsR/AqC/p+OOQvdCcx8IZYRlDoPdnDigo9oB+J9JLnujG
PBCOc9EcKBH6p15wPuNww07NDtYnSREg4wda4G5xG6tJLOc1AKnad9Y0QrdlWwEwXTZj7qgyM4tp
JLSaOEKp9RNeRBg40A4EZAoxTAyQU5nG3OBsq2OADKoerFoReZhQheQdkHV89tAJgJX/NTEPJVIe
VwjN84Aui1k05O5XzhMTCVdG4GvijVW3DbxTu5flv57cmhqecAgaIETkOkb1o1BASJh+LKPk3m8O
qkpEkb311v7p4pWBIbI9MiqMuNO0uxiCxDYhr+OBqw3EfTz28wbHLywaMTUqi21Q9aq9imGvhnhC
nYaw94ngv7AEWWSVpEXBHH28IcMzPb/bneAZaR6WgPdyVNiA7+LjerYCt7y2RpOcK10ub3VrO8dw
ttbnNPv7ZWDPwSk4EsncmoPl9Oimn5/rmkSCNiDmlXB02xUH2Hxjlv9xU3YUAvODf+2zLjaYkWMs
vB+Xh1V699kLQht34AabRUS5WliGh4mZfbjeTNhlFxtWKVkMdqbpy0u6ZRiHP7D29hcTa6ThA/nm
6DIcMbRRqUgpgX8FDFI62YEBa507Q4n1GOJPsqO7RZ/FTvEHMOOGG5vsP+IYkB93wChZDFE37WPU
nbddFsLyMS4MjzKV8EeUd2CMXPsfZfkkUopsyeSrnq32RhRCGH8x8ZQlTAACZtPoFYQAHCUsPClL
MFXo6Me72Hr/XIofPrIw/yD4AJeZLBXekOYzWT6tklM3y0rgW2SDhGWL+HjwkbIChwCEDZNdZ94I
Wx4TjknJ+ZJ3zzboNNfiXtZrKTOJwJLKZ2vb5vGbk9reTEjXgD5Y81WifePeLb0iJUZwuosIqxz6
CmeefKkbGU2MMovWXYIQTHPKfXCUpWLvXFkfI1HnjDO3tylqYzLt1+/fQsfEnFtLkn32r9zcsnsK
yL7QUlI+z0kuvIwDFtOoezrprrJRq3v7WB1Wqgspi2f25+Kuxj06kJFp4yDQ2RFsMPCj9GUdQpBy
hWtyFmeY3zNl1UcftkTXAfEZCpsFE5GnyERz4OUK25/0Ykx7penX8FvrXD7W1d5HwEik4wljuXLy
ePvV6zLfL4cGM8VXSmDmh+KgoElwxdwRMDInkrX/bPqdm0G2muQ0Y1l0DDClZG2b7KShke7MYROD
P1t5Pkk3+tJl8LoQ1MjtrMWXn7LgEyOCAGXCz6h0gAyLa546msi/iZ/nioWE3m1Yr4w2RDyhwOwC
SbPrEIdgxppwHpO9TQzss6zkTNn0pORYsyTx/t3+nDbW+ge0WiFkuAey+YXPeDU77KSSe/KnKDIZ
kLkPOpxXP9UVVryBgYf+aHRAIXzNJ23BQrrabYW8noWIvAvKZ8gsX6zkSth58WKjE6Nmfxh2CE+r
zvxed2S43aDiZ/tj0NqSmb2B8WUaywl6RpJ1DBgCfrWHrwOyb87F/cEadUv+HQOHDKU5fdsEdqDX
vdcsapQrjHPjbv90PqxoCIAfp8K03v7w5JSzD1t9ax1H2405ZKqsqOpDhHUwWiQHWjFW2/47UlkQ
6SG47jviUQbJH9uK9l/dgqpj9Cqh5zXGkvyTAwFB8WA4o1GUP9EnBu58O+5Orit4+4YLUw4GazCs
UTuxVG4ctCQinRJZ+vIvPo0qHws+LihWmUJhW2hDIGCYEDaAxK78dRnKVWIyD1DziNMgqRMFaHv+
+JdbiETC/BTOHNig33jDNNNq2HUxHF7AH1moLF7TkaGGWIKA6MiAkHb6c7rDv/7L6nDzdFMfTWJl
5xBPjjd7UvfpUVDFcCATLxI3ocbqnHHU+CA79ImO8LgpwZXdVTqLbQH6iz9WyZtZTAld2f4a+60C
n4FLAMWAosF8bWLgzNuIUJTPDZtXx0GBIjyX3e8/qGtiP+/ec8RDrGKLSHg0PYjBXC/+oxE0or1d
pBmkvO42Z0pDc3BB8mPiIvb9UXd0xB7ScudqPUoeXkZWgg3Mg1SnDpZDR5mav05rDZe6TsDWhgHM
Ox/tJH8zgIwpG49xKtHXwqMYATfDtz8t/9BOl50JnK4K2tX9OMGMIfsOhsRO5mEX3idd4vQ/uFrY
Yfwc5r8MlmZ+YejInSqOrxbc7527NSGCtL0XlZvQDKROvAV6ltBH6OAPbknYGp3N8fGCKSYfutKj
w9PIMzLqnUNK14icqGIxFy1kcKojuUL/5IZOa8TAVjmgrOz94Hazfvtl/jXGv8MYfk0+3o73SRjK
AQAxjs6/TszjwTYeInqntmMUPJaxYe/lsx32e8v2N+5xcOFl/P3k7t0H8Lch0Xsfc/DsMRehZtWP
XuuS73EZrV9hAX1YWmNVa+LxkRfTIJq6KdX00QyttdPvYeLdO2JQ8hte3PgFxeYEwBG0QFnxZTpQ
1WK1ShNhT+uoVZEPyegWfaqmIdMQSHdM9lysJhKMDWSGpPf5SCNP0+xmO87UfNUs5z6kfl0UdSfI
1gQ4mFEsLszlmLHHvKcC1gdZ18ZyqqPLmkOoyijwtFkJ3jMS2DazBe0Vlt1/0D/Wgq8PIyeyBoOd
O6ia56zt1T7F6a9oeuV3Z/z8hfVXp2MBhkJQByF7jQSXobrywAuuw0vghIPaHCR6BvFAQ8gxqi9a
5jr7ds2a9smNWVeVKTU4MDMsLGDhqmlZWjEtf+BcnuZ4fbFwZ3FCBpZcEoc1UVxWYL2O8QtAsybV
9Y4gpWwpjwNqg10gbIcZDEA/vLLcVpREC6MSPqBoYyxpXWtMy7y8XblKq10K7SCAdx9Qx+LNyzpu
4ofqWCfam5sU5laISsvzcSoJeQDhOaz6K80eeNtrMGKMGqx2bz98jABC6nv7s4f4AGnx40doBWsX
u9xKICjcj+kTOiTUw5VTbWByZRxQc0ZP6k4s7z9mBXbPlqHwQblKL6oVG5PL4pMcN0ETFXRSZ6rx
m4EWIAyPlV2++HfGhkITuVtlFKjXcHcJ/soh/28Oag3nuA1vb9fAbJeWIzTrlU0BuIPUd0t3JQ9d
JrKzfafydt69D35A8Lf3Du9wBh6r2Jgi1zCWuLkPlwdVwg6XlTj6jOiTHvK1/9f9dCo9Pm17wIat
Tx5YqAL6D6fJmT9vfhZqC76g+c2wbiPYR1zhZXHBqd+8QP+3DecVldhGV+/MQALkQQ0OP0gEIJ+Y
F3XLxf7BMMKk0luBQv1hFf3GdRAaBQt7Hz9/ZbK8C47DeihXYemJNmnJY4kQWHhv+BqxOEXqpZU7
ZZhJZYzpyv46LCOHajPDvh60sk2CIZB/81c2iRt2QA3/6d09fGwHm/7LP+PWU/ap3Vwcqbo7+wlV
ALeV79fWGfBZaSDQeZL1NhQkWtPQOaN1tsUrSVNXac2SF0UVbzure6egjfWwJlic/xkDpc10P2it
GFK9J0sktpklSjsEpv0zR/qAmMMoaQ2LRgDfa3jlcNqt9YiMEQnQ3qLuVCMchfDg2MUa33skd2/v
YE7cP3qrhDrDYsw6A+vbmA9JSTW1ZtxHjYw1NLPLLS9WOYbImuAHQqoeJZAYiDab2W3RYcQjG9bR
lQYYHW/YRz8GfG7gLv7U7ZYzdY5dmSrtw5OLL/LPDXJ4w9xiePXEqKu1MD7mlZp/VJchNkJKo8Zg
mRtc3bdTqC4FNodmWEG8jYS7i8PkhFUWMk6RGNTX3JNyBYoBrSJ26QP7rqtTvBmTiM1z77YASrsi
LguQRpNWvLmHtLwhwXmAigOArykTHP/ix/gKYv9kE8LxsnQKfEyrIB0Xr5IcIQHKlWujaNwKhhq7
uALjxDnS6G5/kQKy4M91Eusxp8/wfOqUGfaFXPC+p/Z/Dts9urM4ODGAxNnljdF0Dw8owngb5666
SYFM1n+ek4ZzjAuYqy4rvpmVA0zbPIahhrPZ3t8crfiWoxWP4tns2cN1AjldexdjmoL6CtVYB/fu
/S9ZDrlvGctt8yGLK/e4/PgMMOdE4gFtw8HlYsfPBqsc7oBziWlE0UcbkwXRgFn3jfs3z18anJU4
tnjAq/UP+QebADKNzDL4iQ0tQHrrV17VfKFgec3YlAinUftD3z858wttpWdUcesPC+Bx1Bj8VNJz
d+284Hngh7v1EGRRJ5aAyC547fU1Lh7b19vFao4aoZIx9NnhO5IjKZYqH8lGQikypGqpgYr2PrRp
Kig666NScgLEGBnoXp1KG5Sm1rROyC5QlnQrfaR+4atX616YBv92N7+NCW+I91HYjKQkubuVZE2U
Yemaw58hJkh8yT7sxX6q0aJkSNG3mSr3K8yQ7DKSwBJZ21ApkgzL9CV8VXOvlGiqK7ubVcPdTP92
td8LBuXKG5KUEGUgNShALDk6ybs2iH61CpYb0lb21OkmEXe3UbV3+f0g6PxYx0gX2+hxXGdNgJaf
v6ABfNmwztQh6HOyc/oX7X+w7WFWGd1UUtc95dgWY57J9+bRL2q7FIAYcAGlUj9ITA99TuQnyZok
U1iC9HEskdTKlYGsnYKY1jvzagrPxY9Dz1XKold3b+dz/EWlS3l4+trABeIP2u7/f5Gm4TXY5tv8
GnFHhrtZZXRHPLK21OS9A7Bi0oaEiQbEu7+iReTyev+oV9MxEvLDgKOV+d382C5bHW1q9zlbApYX
xWC1BraDnTWXiRULBAtJkC7xevyMzoiSzm4JfNOMHJOkheyS/oHMfCig5MIhukGbDSxO7n4Ni4a+
A9OezviN4ZayfD+9T6anJzYLc2Jw2alT+MGAdZ8/G94XFDLUsGjhBSsUhi5pg2BZWpfezrkmSr7V
l3/B7RCzY/IHkAguIk/xP1daLMpQnEiQmOGeJYs21Zm87hCyEAESbzyZSO9cjh6mDhhQCXRWMLmX
+FoGVEbOiQpzGiOPxWq6HXx8jiS+FFzP8q0jPV5jJldi178KYjuRvcGUT5mRXxxwL7vmVcNNvJvV
2HTqbaNBoDKEAI85DXwK6nMmjWIucxqcBowbGW/7QIr/vEWQOl0cRGtFzUEfFL6yeiTjlk3nwe1n
YYIUsHXJO6x2chq+flezer/m7cz7wkCx3NE6H3VlpZ7/Qc873yxU37HmSbadO1XdnND8/M4JMHA7
IFr/ZSuGDYA71a3K1TrRO0Av9fBxeVAoh9xSJxJ/DLo6miQwjapMywUy4TvSyLzrISRkyhIGTr2O
1qnpbDEpKpiYfkK/UssvWwcFI8z4jfe426TEG++N9xLMz1bOzL0La/iewmE5I4QuMOaxyWkfL5rL
Nr8G3xqK97WznzMKhnh0tG40meibTDu4EdRX+n/5hSMPzhP8s3Lkgg16bqjl4jt57nfGfBuM0AHt
FOnvDZZA4MkMbgAGy2AxQLZifTOvERfne1ErYW81pYKjjQDFnkmyR/DJg9MGecKhrOXxQEt9qeqQ
W8qH24NXtx1SISKCqoVHtpNWcl5qsnIr9NQrNkObVz7ESiFDVNtYIpMJiSKAZRHiEpAQFAgfd5dv
Y5oQkSjuNaZaYdBEK5/tBHfRS4PdIFtCRl2AQmWSi0LSXaTYw2o8F8KEan+RpsvrHAaFh4mKVExk
0mqUnWHfQj/7cuGgpwQBo29i7azciGhNgi8DYLGaws4IoN4eud0c2ODLQbNQb9CXZVbACd5hJS4H
HqXBNCmPxiDsmPBME+omaiBKw/bA6CIqoYOFgdK7YJ3T9LoMNg448vzavzLIW6IbaPPwnyjB0VhA
zyA1cQwm81Xm9eIxEesCphlRYSIMmFQJw7kum7qs9vM/hUUgNj3/C1DeBQQfzk8G80Bc3sFikaMN
UKszuVmAxEOkx8QJAYo7MTLcHC/+GrKgN+GiO5lLlCb6nIQKf78kENAHCibnDSDn3GQC7DpFQesB
DyEp4gygO6zAmXRweJuvug2UgfcgkQ/fPbi+TCumgckDnELxgp6AznqgMAWwwf11K/Q01nkFEK/s
KMT/0yHCocEseilWLq0060QuTaV2g5gth+so0oXys8KiAsYd4ptaMJ228J6k3uA3y1S8yO6kFj65
bKBvgcw52AIQpFB9imqGkvJ6rxQ6LHKsFu1TJetOaPUf/ov5bJa8Zp0oAvhbZMhUYCrbGcgrARfc
tUHPDLrlC4Zy5JRtEbNSCCvVFwka7S4o2RDHN8FRvVpepAKRtsGp0DJxTrbGyIhkKJVn7G8tPHS6
CRz0Lk8rgylOsMZIip45tE4UO0Fa8VD8iHsKP1iIjySVSlCa7t8dWSZsigQ8x+DkoDsU4F6i+/1w
U9i63DWeHjgXf8czbAYoEbGKuYIflO0pmyAqxIhSu0WHLvTQr+zLv6j71LLZI6Znfs3KIOBopcHu
jVs2qHd2e6EkcBBfIc+C8QFnnHrb6rWsltPr+xLaFWlpOJ5tqaRfuWx+G8ltQ6+qBjVHNHaajVDU
zr+iNuF924WcXAFA4OPeoCKOoabPDEl4KJjatW/F0rR/fnt+iDG9aTjPmJr7gybrZTsNWuNykz2b
L6CrU/D3a1iDLR4Gv/2e/+P7ft/a+4MpvxjucZe4Wn6fD9q09WqM6bIc2MMlDulKzA0Dmf41PMgV
4yljgYsIXdZf9hojmFkUEGxh+T95ks3eCiQMJ0iWo8deM6A9FFtkjiQ21lJcBVYODiQzKU6+wkLJ
tVbWHtBtSB2o5cYp64YWWA3uxr4/heL9a4XlGmV66TeuysA43IxmfxAbIj6+Zr80in1vbb6SlTW+
Vc1rOm8tWzsmkx3tT/zOK1N4GfnN++DDZh6vTPedz+kcdGowtJhegB8WYHSfGR0oEjKs37UK5cnX
dqE2jXY8luEEt88GWW6JKd//0XRmy4oqWRh+IiMEUeGWeXDGaXtjOIIgIpOIT99f1onu6jinTu3a
bgUyc61//YMuUkNyq8SJYZbtrg08i2ynWljQBts9LMjiX0obrFOKypQC9j6CJMR3UJ3iQMNB/LFF
NUsh0swgcTo5Uhp2zATKEj8VNeKQcklouUvvsWLG4OAcy0LlbYlmRNCIBX3uUroRFkqWOPSo2Nma
ACotD7aw9xZElsjRMPARFAlAV8FPJhhCUBk5xYTyQ+AkopxnAzzPMejE9vKf+o81/R9VXIg/2a4N
qh2LfUUMXqkE9Am1j6UvhCqFsS7RUjVMZhYDMOXaPk8ZvQtJLpIe/ncMkeRYjhCJImeja3vvEjg0
+BKeyaCQBb9SKGAEn1Q8HxjsuSD9qjdqCQ747HJcLnlS7LigKk5CftnPnlEgtKaFnpO+KFvDXXcT
RR7TQWUj9N8yMueR8Qgkk7HACmNAF1tQu92WHuJOJ50JpQnSc1HB+8qy84+HFw0XDiGJB6VAnT4b
nFqZLbKN4E1U2yNrZN0hVNvYqqA1sBMfq2FoUtwgZi94ZkH3ghpIfwj5Gjo2tSzLlmaZKGY7Hpsd
9OsDC9wcOBAmX/efDw9kV7DABTVzQGxle/mvfYdvhzC24S8KnteYqwvLCCs52DacKBRlkCzEcXiB
XcspGrP/v4iy4hzwEaf4oFJvQDeVJxpDakEU4wasGPcs2HQFSwQS+Sq6oSrg7oj6lmdlTsH7b/7p
CfN7IT21YB2g5uL1xAnJwcC0QqibUmB7GHe7FY9TZfc2yZ0Uao9taRvPWvsID2Zo7WBrTQSnl+/+
L57in+V3zlxdABallbPL3bk0kF0HtNmRLAK7RHpn5F0WTJSVBTsE85EMWrNotlmIjHMMSpjFbgHi
AX9mdWEPR5UDmMUYm1tygjG0iQz/n7XfiMJCUNOdNzU1XfKO55fKyaZTErQzTnDPuwl2nJAnKywO
aNU2Bwh1gRjQrb0XclSa+4An/w/BgC+w6xCwc2PFK0FEHUPUENsX7vXi9Bb4Pb8stjVB0uONsr9x
YIBFT4vpBzcWS7iBCvKWYK6mW4xdAgyv9jbjaZs3s4LMjzpN6KnHnL2opVY5dCrjtvsScbG4QeFx
IsgriG1FTd8/2SL0t2M/j/AoOwZiy+cYEXlooJP2CYaXOFD+ODIErhXfd5xvAmsVfocQGSpzCGwx
s4zl/Xp1jRnnC8qICbsmp/Hkwtv/T+8ArRnW101Z/2Zv8CIgZLGClVpcU5zVqBqJeAWRgWEsjjMK
Ep5LoYehKKIo2ZNhZw6XAHmCWsYzgZoOPFuoQhf4zrhkwf9JIsnRGxBFs0C5AqrgcUyY0vnfhiSM
KESjFlSWgKuYlNoMEm86o9bfcuEISQhV8AJZn1gtFnsUYHzJU2CxiozvqhrwXuQQqQKJT2Gylefi
zV0WdAo4bBKca5FK5w2wiyaHFXYtdJG3xdJhy8PYbDDdOYDqO8dYEqz6Z6EjcwCmKRZTK9iqxjYw
99Fsatu6UBdyvp2FB4lYJur19uMBUkzhaA+DfmKd3NAFQ8a7F5TsQREEz4ZLyd3gZkMBpxjWeXz+
03UJtf3Xetg4BVHKLVD56VTOjQdm+VgzY57A62WzFboyET5hx+ehxb4OC4yXcIQqEwjNaIYGNchw
pl7V0SR1yvPRHB7RZdTue0cbda2DAeTQ2kUAi2OqTAP3T6O+ftL4CrGQeMVkp6EG5lpEk4VYRDJh
A5MvNmUZJgDCLA+W9uXFtEBcPMnpz/FA5ENRZ16G03KItItYcxJoAlqs2iy1QH1YIMzkQ8ouPJUH
Jp+Ly9iie6zRssKxQ7swedCXtRPhXoDhDh9yASRICv0ACY0TQcFpspXwrO0ZfPHVzN476Gm9Iuwp
U/q6JxQbwugei0FDs/khlGo/VP/g6hfYBSXyafByn889w5WSFKzi8FHt32dbvggtEvLxbvWSDEbh
bqRjs4ZydKpKdgwng30TH6UFc3jf9qT4b7U+ola5lc8phnoxXQr8GzCHoaMqOBCirABASxaZFBkj
xeyk4Mh8tJ5lkehpi9pkHHRRh5MFPpETxhF/tPtPF9BP+1kftENiDKHsX2iZgSDbPaVedN0oEwy8
3m418gSSmwP/GgnoMvl2FbSjMb6y2OFj5/WY16rFflUf3l9D7a2xHfp6HYxGPXzUrI83s/NNH1IW
rQom+hmc1rDTvzfw6vctlGhP9C9Cio8dzWEDVjh+tXQij0Ae23UPa6hB46a5GYH7TqrcXG75z8po
9erHyx3ZV1aRbD9uPUMeGg3DfvzAFad3it8h2rYuQT6HeiX7uNyoXJm9ciGFM9QPHodc3iFsxbcg
ER57wmEoJulVge4H96LhgINiSEGRsLl0RNHZyZaCYz0HJhE2MT9MZEYOACPAyVwLtDMBdu8EK/TY
gHNvVgDmtRXHDgcx4/M2Nvbp7ICGAaobntKES2k8U+qkatwFmSWUptkkOe1Sdp7DJwuGU3GUnTKz
K52E4LgU6ShgPBZYZt7Xl21fv7eaXToDmAgxcwpuSazfSdbAIosRqQHBp2KJML5L0KhhKs8S/3uz
cN7bqDGeMgWPC7OwZkS/Gq0Zmj3NcW9St+zf1q8/5agboUlIxXkPW7W3vUB+Vh+BsHEGcYl3KrjU
J0z4rLA7iM11U1oWhohoNkGYLAXagTEZSez7ReWmR32WkJq2YhgrJhg95gpHQwbcCEJRP7NY7OP+
L5lNILHErZmSJGx8+IFXaFPcBpxHoV6MK6qdMuiTUcumQiVb0iEwnCqewNEMqJBUs4vaDB1TOt75
BRBiuOxN31xD1GiO8lgN+14pQn+cettO+pOI55xDiwPvu7zdxmOdkC8hCIpP6LxLk6qIWRwi2NJd
4aV1NDt11vGuyU5LVaPprAbmuAXDEJZxdXmQTMO3rrNtWVkNtToTuukQlzpg3e/sQ1vd3PP7g1fE
NgtWh8cech0uiqNxHYys8cBKhVxs7GVHYkSU1fgqotkU6u/CJMiBku2fG/1jCECDXRtQ72BSzaYZ
XvK/2peEGc84hD0Gsn5NgabwkMuDVzaHZNSjQUnc7GihfcYetnRb41+AR/F2XsD0Vm9dPOzGVVe9
NcOeSeFWEWy2QVhq0+g7hyrZGdPEG8/339Ic45Yprc/VrNvyXNMX8QvM4ydCJDbV5oe9qJDtDDR3
SHajKEIGML4nlUBK+AgHSPmAUwcYDsQyNtOxqreb5mm9hI6sm0VMY+h5+nfZJzz3P6tCI9uCxx2t
cfizmQho5DBWqsGye05Gy+ausbaQCuEQMQ6S91yCGzk200qH+MdNV6z2rk63CbyqgB8rRB/CJOnb
5/qNo8mYXgIIO7E7mTbjOU8jr1WtRtAHeygvuU+/S55u2Wxx6IyEejAJo9YqNhFPGGb5PuOREeu5
eE8QM79NXMt+1K+tJwGBsSmh1cccFiJydfsiO1SEkyrfmoRPvP03OZ5HZWFJ1FIcqyQ6QN3dSGcB
v9OBgPkM5/wboFu2sXVlvhJzSuTqJDEb+smdhBBVXf4EO7FtXUIO+6tiM/6Zg9ytWiKl3i1/e8M7
Seym2JSwrnhrGJScoTdCf+7jRGhJLttcl86OStiH4cJPJR+VDSdb/rNq1b7bNwuQzxFZdWGVmt2l
C0lxMdWMtEnXTsvcq1/7ltnDkJS179ul0+2QeGGQSaKJyiSgiYwvW1ODlVWBg5/L+wFvYprVTEfC
R2fI2AoAMwXq2DB2iQzI2XJq1TKo6KyvWgyh+GkoN3+Ky8euxL3pY0KFQgqqoZUPzfzwWDY4CHXO
D6/eEXaBqv5Vl/hV0e+9fczvEkYbbyjhZkrhLnwjRsLHI8WjF3s8TpjcqqgVoF3h+NO3Adm3jKU4
2O4g5uLUk96bCu5I8IEl9baPmH4dzVBCy8bgy2xzqB5O2ZiPMKEXR5cgW/HyzRnBvkWWbRWkn0Wp
Wq8YUD7ngQN4hyEMO7Jz+P1AmUVhggl3wxi5fenRhch73kpHSlCtLp7M1BsmAJWC0eJDZUr8LeCh
aEJJfIwW359TEKdIOFLPzHpmar4ANJaJxdHcpH8R3WRtpOTMsF8QE+F3zFk5yn+3etNyCpu8T0NL
nC8Xk/s+S5mTR0bp5KzKt09KD4ImvBIDmQua6rOhMct/drFmlm8Othy2Iwts5KTW3gBW28t8MwUx
3rwinr6yMQZh3j0Pcu4yi8+IXRPOjZANdhnxyuw8TsOu//K0hbD1xKaeDVOvFq++0XjZw1SQV1aL
Te0obsmxPEBG37kcbS/D2MxmeBzsBFC8EOuJORYZiY8DQ92P5dmHX+Mgo/ms5xmLYxS5OEykNBKC
6MjU9QlYCtUe9BBp0yPok7W8EAEOqxWhEbejNxzrJJoiUwDyYB60oG1s7R3jWaGxy8vp7/69AyLe
4xGp8bzkJOHAPJEx/CZHbbKTS2uAuGnofHDIEI5Q3YdU5KX//AH1DY3flHKpBmEqHW1ovD/e8jFv
A6kwjvsYFrVmbFT9fYIi/XPeVNhlQP88FmR8pgG1ZOEGCeQiUr+YYgsdKYLT+mGvmFY50qoBQm9Z
qAy3HQiQz1DsYoGYCOANCZlXbMxsPKwJCW8jLAAEeC6aRk+xCgZ8brrKVk86SKiV0FCjl8XxQrwE
sz1GC+6hPWUIAGEV2DGTF9XMV0MG0wzqrUFJ0zQoplLpfrvZ4xnuzR5efgjYhuikGAr2FiMa5xkY
AKqzNXRAIYNEtVJ4PR7wj0mPshKYNU77qzmvWhKB8yH5xGVA+Jv1MzSuQzt1QY5oUynTjYt2qK1v
qVPVCMziRXIQLfsqImT9P58Inj5cJun9gNMQSnrf8wryMDodFUIXvynZtWvzFuP2KMiFWRLABhbq
lIXMnfxHDAAN7mWelPupo/yp19T4UOEw1KGbLWEoWFD2lR7YIyJUDJb4GvzCoIC0xDPZ55Sg1GN3
A6jJUnOwe0L6h7t/a9UJwYJ47+vz9Y86lmviwMTM7VVCgUqjgxnbS/HieXnmNGQzQAL4g5j2M8Fi
3sECShGrzPAFoAv1DiMNvTiAvJNfcuRB4eFdHVv2uJrqEF3jpmZmZSunszoihc44Ds0jVMiBzqxD
vtHLSS4IxYoyYy3FoF6GXeCwbHzmXyph0D4myxKOoiBO7J8hzQ/nGG2HmPOXjaUdUQ50JKlBkSVF
kU+8FE6ijdMvmNlUBGht0BqJCZ93Phy0xsDFktp3Swmw33cOSWnpx9YWd2xir2bjZzrZR9j4CWH5
eMcV4lvZ7fm4IT+R9M4/rghoPkExix+jg5vq5fzQcyvkpkz3HSRdzv5HOLm+f8BURrTPl+ZjPDqR
VwbnabIQj1SBmrA17sKJe8hb1ENam7DBAFSX2XgmX/Yb/RO73S4B0LMfI0yHAa6ftyVN/CrBbOBh
5gFczcdOuz4d9lC8b5f1VAEiZJOIIcbrsTU6U3jhasteMg0QYSMFoJ6BFtHglwdh3x0zOyn9sep3
bF465yY2Pl9LYUyhN5Tzy3rRgy8ww/rSETFbZJ0/HSLC032DjUQ9xQoY/oYbqDAOnlB/H6vDAbpJ
y63UcIoJikpPJS+r7XMlI874EEM0MMcY0NCk024b5Ru94/Esy9NilmEQN2Nt1xlglZROmlNWXJXx
Pl601nMMt6myKkB6KLvWUTUO2uWlOZ/Ka5CgwV4CWF+8P05e2znhkLIeES0BHTBZySnW88dm9WFi
HrznIKeGNKlO1Kr1ZMAi+WcQS7xTFbymwiShuCPHdumM9ymBfcJk2pR+dp3Zvb0mY+VvZKv3z44f
ZslN+tnKXaXSexgp8o/fJFtpQNcUmcl1dO+2KkErSC2vKWwIONfsWs/rYP9c8BdGmFKDBM4UPydm
HCvovvfATGfxwc8TDF3Ar8KZ8iCsP1U/x5lB9Y+y327fHpas0J0xXGd8z+UYOdpF6RhKHh3qcEby
ALk4iOInPsthm14S4ARID9mphtqA7hRSFO9mK1VWeuJRjQ11mZATafegkJWesszvHWWppH8uRakf
N7BIg+U9pBkAYjXfiMNXPHerXt8GaWCuxzOx5Fwylkc0TdRBQFYNGXfC6ZnnzsFYJcxNP2RZc8zT
A4hixY3wXft7GXeCF1Wbi4E6atOc+QP6OeFOZPnurCOyDxM7hjSwnzCOOhSSDr8whwzT9wx3uYS3
o19TIXD5mskf11R1ZEp99KtLnlL8lL2lG25e1oaYRz+EqyXbf/4M/xUCF/R7sJwGgq/N6H9g4rbn
AlNCcNe3qCEad7Qaw267LsVHgVVD2AQeojhU86TnqHbHwhj0Cjue0uogGG65i4U116klVPIxj/3a
sMQECjIua29oRrs8kFfK7LoMjdxu59JUtd+8kw342NIMgunB5mCJMST+XhFPctIJzQryanOvbqSQ
8MyNMJmFvc1IxpyavCj35ck/uP5QgpZQKwIXJgOowIHv6litJvz9feAmhusa4caAO1ob4bHWKV0M
LAjA4gV4nk6GB+3wgeKDNlPMI8VE0g+Zdm6Xe17eiraCKKROE+JSSIsP91BGRPz84/SYPSBTvNhQ
oOtR3epP8iQwOw9ai+vYcwc6zAx93zKORhdo8e5y5AMiCC07dQQDukv4ITyOBHAyOdJqzzQ1Nwig
uYaMJFebGkIjIHmwEXvkPQhMygGctVLMBGQxKz6yTqGOWxDFilXmopjMfWk9YgwihGAJK0DFWZ+M
M7vB3/Ighk5UNyachFZ4QktYBOezAewtcedJcyPVvroDzbH90F6agrLOOxerDOHEyKcJIrxKYwtt
74O9jJQmWRA9IGT3uS9cM8W7OfoajeC/jwzGnW3WsM/Z6EL8poQ9SKGjHF2mSwogGi7OA+Ft8xDj
7/N6YFKSCMR/zRCbGmMt2NZoQM4iuHhFzrssM6KDk/SgooyJX0LqgcLxgJk1KkPbZnahLDj0V/hW
i1keXELQAsiJMqo8EEbNejBpIj1MzLGwmyRklK5qNMSxhNP++hHUI2E5IkB8Ae2nlniN7PbP1AqR
qwBaf0vJ0TYl7i34yPPkAOSK6RrgjQn0JWyfckw+MNsbLXDZVByKG/guxJQAe9EAjbCpMYRviPMq
nRf6V5VkDWqVwU6Y4dwQV1JBgPYQG5hNB/96rqK1KF+OOM3HLt2jxoQd4i5sqwsR4ThWG8pWQ/3F
6LCdCtXL/Mns/sStIO72oty/ZnbqhZ1fQxqmeLWVsZhyVdbxMBTye1aUWP6ClyakFdxyEQoEx+PC
8YGLFuM13C14dN4QuQ7cLHwA4ImRKeN99vs+R73MSQlw52Gc8PIeJx4lJuJrbqigXI3x32eCeUcw
88OrmbGwR7drJwuhe+cpE+tB2DqcISxE+iLPgzdiadVFF8gRZEscVbhnAK6z19cM8wQ94LFqMqKj
6usTEeD0gc+NdVYsRvSY/qRTeDpwXZy/NGYgRcaWMAo+RKiH4A2IqhelCx6ADLQX3yPyh0rMgUAC
GRi5EdPuzzni1gsjLcjIDIHVLS7T0IXzoARVg4xBAf+mose4ncfuZcf7dc5lodSj+qfTTOilRYYG
Cpe5ehJ8hPywPscJVeaLextZZYBYXwxWCw+Ftf3njPEugrpfb8cOX8GKYXNew6lb3cAEhQAFNyWk
f+AQ/5osBFyrHiUCLUO2+enABmJWM4ZuQ5gWzKUVrJm/yBIZ25Lev9VvVOblvKPkp6oAKuKiY24N
qWdNEN7q6IJ3jjvjDYIbQ/GfrZDmCB90WCZitutL05nRCdROtpvMnj0WSGNxLWHaqj9xih8YMOOz
cl+Y7dd+8zqSD/iPXHYrcujK3NcEE6z6Q5/TmP1k82CFXsZHCyhXDlk4Y8BIsRg16fRjT3jYGaN8
EMZ/DBAYXQ7rRf54D2aq4NFEn2QbzHqYEaebNnEQjoxao0cn1i6PtGG1EBHGQDqQ/gYnlhaK6PgP
KmUaPMc+EMUP7w0qq/MYdzgBvlRDs3JqGgJWrlVM29Yb7HIggv+PAgh0BLYRlvSZsLtPUNCxX/XB
292+os8pal/41/EbltuZV3AylS3jCYZF4eweVLhZOj3Zs/FliqZD0uo5RTue8/Ps5Z+jsXEenbqv
Odp+PWFU3m4+ABGlAxgFoYV8helxTYY0uwlBWiwCFjeOjQ4h3R4PbWcs3pBfUcd9VZvmFNLjcUwq
wddtOyJ9Xi8dL3zpjBVcEkhv/4MrKA2FkOKRN4U+vhJvZmwnf9+HyTtjWsnj6fdJm/lByqo/NnJx
PrRgUIiV3JwOjWBFrdqecEDi/19+iVZAmGgCQVI8R8b5ez0Xy58LcZOpHoZJ32WtiwhkBrZtY9R3
kqM7exwbozkTjlJyckQoWwJdV/VJuvdr/6/PHLHak+W6gvQHxw5a6JgxNPvM9dKHj78UePzrZ7SR
kw/hm0jYPFd7iY4bEcMuosLzxYSKUGq3XtLUkpgYU0yb4TMCcnkaBF2MczssvwbkRbvs08WllLLj
AM7Re96XRbIMIh0+DQZVcNfwFT3q0VuHTR8cAXv0WX0qZFPVk6dbKUz2HpzRVGzSjaLqDMvQC6Id
WoqvjRIPoYfZnsNf6vR13kkxr5c5Ns0RZeDTat5m+GIQgGggMfuB4tJbTf0TEMWxNz3qJbWBHv0N
jB709i8GwP2PfvrgAcQodotQ7Kn32V+X7571p+T6qZuUehdmJpkbr2XYYyZDBosRT1FCQY0rGdZA
UrnGCv2L0V+NNiOmB45qxZuGVDszPweBaPzIbGUUrX8vpGxAq37g/4BSkKKGHpF8kEayJJYn/HFi
doz3TdnhTvVltlRRH5JWSplSFnbVBOBiu2LsU2yFXOKM6xOGmYCNovmyzG3XVc4pDRzXYVRYyq6e
5pKOsiO1tb8YAR4Mn+EthYG5Z8INd1bHGPY41u/PQ7hR6PO5D0FYGvd4Gdl0h+H9uXnYoHz3dN6h
1tPD91QOQpYrBBM6ZL339H/QFu6w9ZPCTi8x04+3kZH5ZoKiAiL7UdgPvpTK5LW6x3076UyUJ5vH
PNlUQW+CWoJYo9IoE2twlcn8AZ0iB25gdqt2+W2sogOd9/jTtjSSybZi5NutCsFcsktyeEabyiq2
JPw4lRsftD92rBmR0uHz0LnxkiButncuzoEL+D7k9ndahJlsvPwHFiTLnPiwZ5DBMWKWTccaGVzR
9GV/XjTJ8mRMAtYfzioD/aWJR+QBsdphNyWeBxKKf4qubHpeZmbhD5UZ98ev5iM3LvUm1gecHLfW
Q3TibwbbRC9UmnAaWvncwVgWic49It/5gQjcCL42tO3A6pj3nnqFcdI/I5t1wc9Lr+Wsm4x5NLeP
hwkGp2S25mt+tVAZOpzeQHgQN49OzICASvX6eplaYchms2blHcW/R7GVffhb1oNXLwxFNj/8vjJz
PFqubyoQAmFfZrtuFtmfBhHhZ7MosoU0gtfWQb4Q/4EC7rXimYmB+GbjF+nzNEryRDoVQPdvPRuY
A+YOi26i3as1iywOMlBLowHbRbWmBG2PH62PZCsjx95q5z3Qog2PqHSKQCG3X81o109XtY/CIlmy
3vBCOeL0NNF/p5HdPMwneWKmirELM1X3RWI4w9rwYasMrtmmUNvVBhFfCdsO7oAAvYxmQwQUu+o8
XLRiDtXs0rkGha/Vv62Q6QN6P7XJe3lM59HAYoUoGHnh4HLiTj9qt48Y6cSG9fpRGlpF7yRj2au3
n0JvK1dWvcFoLw+Mo4KwJcLnsFw+ZyodnF5jA4gkT/t3+zpYdRzpJZ7/3zuO4Ev2vN6yxSfvzksP
C2MUm/BNVtp29qOBhPQBvPqfWP0kYTmgfw4DCFlm1To8bpSR+njLbYGRsoL0YMfBKbu2AKR/sdte
N9D5ULz0A67FsuY+vcwenv9i/2S/sYmq8lRyw7tgyKmBbRybvvemm0awdS3dxQiyMySqAYoFpprV
/kJuMb8Y5U1JIWj0it7+rqD/AlYRAsRPa8qSGcXW8OfGI/33m2u9hZbfMlah7LOPNk/774grY7Rq
bOu9HSJOKe1J1QYaLDYMgiw5JQ2hXzJcQM04mrdspsRV/6avsfmITQalfMHZRXiG9JgTpwNj0inW
K/W1KdmCEyFHqoM6WFGWYCBAzvN3hSawt2WVYqVEbiUDPsF7pONoBL0LbsMt3+8Q/UaImRp4r69h
UOtlZwKeM/q8/Ze1g4kC1BG6JohWsHUnj+tsAISgy3g/c8RBvoCqlZvQ8SNAbyDi+0B2sXWmJo8A
BaFrX0aT3cBRcSnhiLn+Dfw/jNsucEqyFnreIoKRdnS57ILNpoaSL3ik8hwCB1xsWdjm997W6I+C
soNvAnmKeEr80z/fyS05g+i/neRoiA8JhCfIyAGmYl8dyJwy+3jlbZAkB6DaCGeFx3TByOeCPhyJ
3VF1uj23sb/HjWqOOaQLj9Faa0AU48qj8uNYpjUc7tYMl+gUheMlb7kYuQ5EOxRdcmfDLxdTgt/d
ynleBXV+DL+d/pLhp+oP95/SfMmmUK6L7BQVWTy+RZuoAcuIWvMr6VtzSjcJ1ILlAbTMkVlhT5AR
lBIF+awkCR21UK/w2p/XG3FMly7z6Lp00/L85IaWY48/+o03kSIw/iUCI3p5IERK3uVLYpdYYlwk
vlibvbBooYO+I2cgQNMXL1IY/aPFkei0feCOzwXXGxqqziokR3GkgQEfhbO5+E3FWd17/oPAwPSB
zEJ52RJb4eGD4k2HlSWzHsMKgyQQfFAeFWHqWiaxahZ7rKvYKO5KBjrRAxlmhG5JHcFrNggZbIoj
8qb0BWqRXLPZoOdjuysBJHwo1DEr61MnqAzbe/vvWoAISMB480zUM30PmEdTtxKkwp8dNLExLbbs
l0Or49fPHuybOxYGZIEwz+8Qpih3YMCyXB5G96LvqiS2mcfMOvT73rGe5MewfKx6GNI3KzXdRdD7
0MRUqOSNPhS81B3iCaMfy0kRG1si4rTJ4xyptsZzy6iaEbAZf6wXHg1GMUb9Zv4WQ9moElerjQDD
gsNnYp/HgSDWxuHn/KZaZheGh5rCRlsgGCGfVdFuRUuNItSFo7X2WNYaJmTZ/oVrKA2cdH8frfIo
6DKW/LV/iatwmCbeu7i8f15Fmhb9RpZMXtums5/dQXtd2SAyecIGEieehMzZSrYATgM1/L6Cgltd
ukkVWZ9O+Kf9MJ7jm0khZEtJKdh+KCvb4Cshk/qJucerx3wz9Yed+6lWD/ked5aMEjfxizZMwE2O
EAs1ocT/DpmSOlA6pGVe+Z/EbYdnqW3YZzZpGz56hx4CZhXPMW7K0/odgXoGRj5KIatFPTv+opDl
FT6EwpfGI1rlhTcuJ2oG0VzS43s2PKvj+S+79gdm2V+nzbLsOyOSSbPFV/Y6mAzP0+9rPT8436jT
fgZaL1EoFG7Wc/LG64dK9U/GnEEE6GPsUE+HimyU8vxHVtlohMqamnAxrMDSk/P7g1RYgOEzGcOU
nuf8ZK9P1Gn1l2urV29/6fU3x0msOB1Ew5dfK3RsYpOtZrlGl0xlRiGFbYcabyWW2wspRJHhxfS4
pOm5HMyT76X/Rcb0cSXl8MGlvbG/6RSBUZ37X2UaTVUkWPFl2K3yz7pMcHgRU6vq60g1o7J4/tDu
HyIJk8x7ptOR2QIvGcXDGb7DqOcNIJUbGvj1ZXjYMTcD0wKFBnBaJKvKo9zZDCmKO8NnAHxPbbmG
YuSS/ZPvhq0+6LkdpK7GvDMJqY0RI5MY84En5NADlV2TGuFXtiviWs3y9qMP+Bp+Yt2PorNgDPzd
bFSUFiKIkGmnfrTwu1n2O4Oc7Sp1Rx2pozx04btDKu7GyWQEucfrLxUEhT5EldZ4UUunyfIIL6XP
UF8e4uNnF7nfH+s/IcccdWYKUkVQsPXteTKwypN6+TUZr0VZLNkVm9kfuX6XMX/0bPXlUvtbmip7
WgV22p+hSF4RqcgNgsCFrPMa3+hgHAG383xEfSwV7OHx+u3xFabvhkp/Ds9pNVgMvP5sZA29Rm8l
q3I/pC7ADTGOK0ZFvDpphg7LecGoZlNCPTnHGEyASzvLgb5Vlq1R+ewRwXEm6L5kpwibYuws3KXm
Lcfmc8qh+DVcMi/DBBoFwBXO09myfotrTQWHHAj2hpCOK7u3MUxNVbaauR/WjBxNxBWb3D4hF3wS
LODAoRBUBpoufpR0u4dPZ3llBFdZe2VsZmOG/NhaPtw5IEJ1mwPjZrkl4YVjaIS5AduOL7WpSQwM
jIiznlzHmMmT1i3ah5fqX5x1Wtq52Po3YzC1a/JBZ1j52w40hnA2qF7o4mbEel776BbBrCsjSYIh
py7ZkkcO7vG2GdO6KlAuPEUz8bdIYZGMJyOOtg/l2QCSJs/cNIJoIQHqBCGdCzsokviwDfDTwOfb
HOConMxoGXfR2wp4RsdvfdnswnuIINr9tIZ4quG5ilZP845kN6aUSBIi97o10LLIuz4X6WGPufIG
TKwnU5R7xk/iDVM80wM19PeK7bfrkyrM2vyBZVBr36WE16MnBTZX7IHhDzUjseiGma+0AcvCGBon
iuLM6zkbYHaYJbSz7GKMKMjCfE0z+seXiN8ltJTWt/LB8YVk9LEC9Iw9ZiDMNEk/aw6K9UCp8Vg9
Zp3/tQ/VrGfT9eGVn9GuDg0CWBYighYXDxwSZoW9ufcWNKu0h/nT3FawUbk6lC6V8QjrnAXv+LN0
QcnSTRL3M4NpF4T9M1dOPLrJlO43ufEwZkGAXvOAvlNfV5j2KNb8sH9508F8z52KjYBqA9ameYDZ
9YAX9XGJQ1+MURIjrGfgv36TNbQeX0B5KQNYl9vaxFLqPXmtsQCrTVNmts+JyUyr9yf8QpnRr45X
HsD1BSZhdJX3kdf3kvMQa7ongMTJChn54NPxtq5LSCux1fOKWhfOC+xS9KCQVqzUExZ5GgF45g4S
se8/rTu4Bx4vrDaOawe2ekbF+y8bDO/RC+j6j9p2TLTDKWTGajbn+Pac3gEdjK8z8ycC6RGaKBag
6Qv8pdPln9lreQxH5J5TY3LyQkVBnSbY+KSnvhfz/hRzK8wwFEQ8fUc4YfSmH/D8Q4pGYRQ5J7+/
7vQqFUOrp3Mdif3FGnExzq+pwI94rN5u2N/x1ZsLxMJvxC72nbMCw+EF/9wByp0+HF7qMjFCH/Mk
5na6F89rRpf8d7wI6Samth+jFQ57Xz2FILipYjL3RiCIBkivCO3+xzQRSR6OeIjoRdCirTxbsTza
B8Ya/1ynf5M5xgDU1+B4lpNNFJxhgN+podGwMH6n8gLxnxweboJPXwuIDsULRA/wSdU1UB79Npwt
6s4U4w8eMlFSYzm2ktGQ/EHaZUgC+E41BDP3SOaTsFLZDZc/MSrT1zoDEQL0bglAMW2tTZU/15B+
oQfF4PMfZPoDpaZVRTWghn8gx7PIaK8+rh7RGtBZGH1/kW/I9smP9htrTEO8KAkaCnIGrTwiEZhQ
ga/QRRfC0oNAVdUC7/SBGBy1G+YhlG8PJNeaCwMis/h0RHEKHHO1UCeKKYfAglxtRdPhGtEa7ZBo
RsZGdKAxcjfkAtbi4xP8lDvVbaUBFhGissKN5csGAJpMg4rgBgs6Swog+O0A9p1hAEuINCrh6IyJ
O5x75HGCDIRbNdOTzoxHvvyn4dWCg82UnhGBh2KqxEGATd8j4fTU2oDPOpdRnUNQ2so89oh5FTtf
V6gthXE6pYmfYEIjePZC1IL9Lmx8fYeHfjhR5z//gvCHHBqOnYvQ8zLX/SHfLfbatLVVTX+ePtZu
wV270kPD5F8Qgkg79gpSGjpgvMsYVlW2Gf0lttBbADUHHsoSpzdV5gvhEbdgXdnRwt/Ey97ibVSL
4eZk4cXxTzRR7B84zsDPQSIiYgREYJjk/o+lc1tSFU2i8BMZIaCit5xBBEQU9cZQt0c8oiD69PNl
9UTPRFd3165ShD8zV64DWjSW3gymV2gOGGkj8xIlQZ/RixUFVvc6Y2nXTr7b7U7uFzHb181wcUgG
GJ+QApLnEi6Bm02XgFcuaIuFzjlWNhBOrHS3hRCsAQv80lWIgimL0dWgXEUammwTyXk62SlJOUgH
xNG9ML9J0nWbvfi4oJBBCT58DfUM7ggizCAiCkZ+nGDJZyT8bKtXspPByF50SAvULOhxcKh6e4ys
YN2A71ypkicn7oDxprsvQhb8fQ8JTkg4y8DMBKs7mFccXLCDMvAEaYcNiGaLdASgn3vS40YuadgM
b6JaP8A23D2nst5FRsM9eQmqeAKdKPj4n/g1KUcgdlR5bsJpKwG1Ay4LPsOHe3celN6210wBOp2D
cwxu7oNh0bjtiskZDczdiiKOWBKLunSXD5GULLDo8lo+9jj2dI3lVM3BLXaeaHc5AvvYoEoqw4nY
cC35kpUALoAXmHP1AZR4anVxv1/foi4UC7vrLkCQzGlhnZdHI4jOLMvBZC7cWaACkZvK085pbug/
oCbFxKxvS/1TRrxJJgrOWVre2Lanfc98hWK8wiBs25c14rDz7LGnpeeuvnlJnnPrx7UNudLu8lnx
4Mq7sJ4UTXg52SfDAmkkF7Dkt7Ud3hZRHfJW1oBPkCrhgcC050NGg4zUhFUyMpdMYdn5Yt3ILlEc
H3hM8a5Hzm6TFupusa/1tYBRzXjDC7jMvs4r5GpQw1RnFb+JfpPYLyYqDat+BRGueECADPFIg3kB
eWo2z3H1p5lG0dwZPkD59l/jHzXE7OEHVBlDmBmsKiz6UK4hL55bsVzLlfhLGkkkASfBfYzYuyTJ
QzN4LwNWwzC/gpwR+4KN0pH4w+yOb+3VRx5AfYA3Klu617+vBd4hyXnMq7gLobNGcnci/7HCEwgp
vgH5lV8qRKqvsZ5+2cuYDJ3IRbhu9frEY4/utx4JJEcaGyCAUWIRpObXt8gbLmSF0l/7ZAEEUzY3
Pdynepsea8XRagKzvzJX29PAv9yHHFrn/PrJWxerXtmuirUVYURFbd/PxF7pA+7AIkT9J4qoQqQ0
z92DrAObfeZKoo52nB4JyM6L2FPYDc0rpQb2sGY6oUXHVFV2Dbdxj5fbcXiY1wS/SWxp++voWMQ4
3fHrFTAkAqwMrA/hYytTW5mHj/fetP7olqt/TzSmPC+wAgqRfT32XzCn4yVoYxZagR8NimDRn+RI
LzgxoT9+cBLW2kEHyy4hPNbIsxmJleXpbMvJH90b9wYKxrk6WLsiVpTXCiUc7JND5WfzkSzu/P/q
9402+9AWkeR3/ApJbYNC2yH2yS/GWdaxR2dA/vn1BVctLjyf9fGZcMK7WedX2GJYhSrR9jW3+UjB
NNlEAd8yWoD643+Wrd7uWQWuezP4J0qaIKh8jrLucKOudWc107zN4WsBp5kF9nFDySVXkBs2aUNI
XM9+B+55li9qVOaDK4tX48LEnT2evL/0dhuG3Cq9+La2qeNQdyY382MoixnB7YMm+bEHoLKwo5m+
7v7qAV0e4SxsaZY56Het4uMM3CdKy+sUHv+k4bkZnpaQOpQ7qcb1e7jCSoOzG2PZE4wSjJEJkObR
JJDuCo1SxDogeL0ZxK9q9iNT+jR7lc5FDeuXXVuQZBFezCH/tNBZ/TmN6nN9IKgUYolBcG27Rwxg
2JfiYHiY7MvRxPxOpn06CmJkyrbduBPGBHZjw98EIirJx3rpVXbR9iscARFx9xH9vlU6azxz7/sb
3p4v3bjcnV50nA4+DA0A22cbs8Ep100zQYw+3AwMgObkYI0ZNIUX1mznN9Xow2A2OoW/avv0ilfQ
smv0E4no2f+Ys9K52/QTyLWcV67o9lHLuxYA1my1g2cVd/Vp83aHMHmMI3Vlz0ztfOkaYEIx6vbN
AT6yIIddsVdt5r++r5/D2gLvO5eEUb9m+DFD1IHXKZntyy5sL7CK3QovARhsTMpM7l3Qj5X5R2Vj
tNBwfbPYanqB1shj1xL2Gtu8+OC0rPF1M3sv5irnXHDUvT7adizwwFUlRWm5qeMsO+FTbBMD8kdW
fZklIhVxLIJUAFr4Zfj/4kSs+IPwXz8aZPxefFg/mNLocStWH4nItbFlZSxRXTDUrwkM2DaZVJ77
GbNvZwRU8ARKX+DlX9g/ZXjqjo6jkparG+jWl+Zj+MCFE5jKp2992RpxGC/7dnC7lYJsjbmdly75
5MX6mKEmg9dUW9dI6IPgnUXahNBZtBDWB5pk4paGlxjdyfL+8Z+Ixslfu5o+jecBvj336uiT3rfQ
rcPCK0/WKyX9hfOjDshexEOf3hT86TS+Pb0zQiOmP2wlFDpX3AjEBqYNS2sAq6sXaJAeV39p5RJs
3jG59fleEcc40BZGDXsXBa69jnhJSCUvnPgztvDABEgYHMBIt7RYPoeVwYIXZxOIi//Gn+EBJiyQ
R+n8sbe46/BPwW+mY98RGUt3M6mmNezokZaLgdRvQ1gdEg1oMUaPbQSEDcAs3vDBZucvbNYnfsMc
S0N0sCs8Bt8QU3Z01CmZOW1fTEVYDlBvhUnDZ2X7uwZDkMpBHI9N6IAQOJ4UnyIlgc2reDX5falz
7BooKcsHc3xU92kTdJVS97LapH6yHLj6RQbwwOxw+jfg+81o3cLwDqiXAneQRmm9ZlOUVHR2PoF+
aOhWk/xNV9hwqUTWc7Z4r+nAdHPqKjL0rqsFeZKnB7Br4wsqt51XNk9kHVo6qDZmuvvz8mscnPGQ
W1GETjSFJ0RmbdgfRxNOBdHg7/hIEhSqQz740q/73i9skaLUMzf0GZw9mE+VPqYE7BWAM/1M7G85
Blx1CW6OHlyycgu7A7cKphXmtYSKcL2XFPEFC7ccCgiTCHIoPhBKBXmEMlsliY47PSVshQj/yXg9
WIqU+DoXwwfOH84kFjC3+IU/mBamJGmvqRBUd7a5IFdDmKZ0UCtasAVhWSvzhZGiN11j51H4KqNF
BBXaeYasBfGi4UFkL4GzCnMuKxAjkw6fv7jHZbNE5ByO4+ytrWoqU4XmXXhDH7dj3rJzgqAEy4WP
qYd3TNeEU6tipwTyd1ZxXutuL37PvfiyXTiQycbVCpVtMbv4/OcXh3i44ueodjl5iS85Jzyi3mzF
b1Ose0BpC1rbSyLhKzceEm2oCs3n7EAJ4kotNFKuT4VB2vprJy47LckmwMJufltBO2SRFkoC0N8t
Mkh5ULE74NonELO8HSF2EglyIHxTWYpwm4ZwsUARjsmvuLGxSOHlyHFc2c3/n7ynjdvHEDwG5LR0
Bt7RVR6G9Xdmn5BSwFnydMAzCObGK3hYz2EvVRZ9k5Pf69kr84a2vx1Op7exaHS+TAofw/sHV49n
G1LewBHbI6HRwQwkVOE+e4QSBdyiRPYWj02XxRhcRd1MxVYENw7xb4eZiEv4IOoDLmBchfQWD8VA
iwpitpRcg/SVbeDUkZp3xUasnAjR6bfhQ7SOfF8rzYqgMVKcQQRaUaxN/PNgYrLW3FY4wPzc7QHk
gMtx4JdJfZF8YjKtN8oGNaIEDwxwiJAZAW479m+Zjl5CaJ2OlGzcjRT+rJwSkEQxb+XkoJVCESMG
cwhSiHkYsbAZSaAQ2/zRgew0CG7ee4If1NO+TTRPJ51lV+J218eNhzID0XonByb8QRK8/jJvN/KA
XZenwN9tf1ycv/y3qR6Rch7weqCcm8gdUEdB1Nup/9J7B2aOmZab9Drys66nD2P2m0AeT5eH/2zg
z+bvVKhBDKj9BGcnQsaZH8NBkNDSiaU2gQjepkpfvBWiMi/kVIqXL1p9+WcAVTpOCKMjv6MZp11K
BNTWsCcTwGEezv6mmE+j7p6pFCzjK6b6xqLlLnJcoVnDiX0IS0b/8l4ZCfAGTq+ECzwOI+1K89kn
u4aTI/zMsQQxtADG1Q9zZrgVhWq9Mb6UU6XIIAdc0mvGcAPsKJ6s1www1PrZeCEnbWYGlv1mFMCl
Ccq0ia7WbYzVMTM0rugzwWaP4wvepecOEjsD1LSVmXDWfzOUe7XJFNqPhQNuAKK4Bjmja8QE3t26
xzLDKmerm7y856ZPD25dlnX6nDzcyc1GajZVvXZ+Y/ec9iItueatkysej+hz8avspS9hVuMLAysN
mTLaPtTplVflp7jtlaOv9zYRiTEw4KbA0SG6enxqtQDHEBxnrfPJpF6ATKqealTxEzpMsyTmxS3m
b7fvMXg7Twq1gSvqRM0fU+8TT6v8jG/wa8i49jOZKpGlWJqJf6yYb7wjaEU4z6rGuuNA853bEeI4
GmCLYTQAZr4wVBVz1cMYinMD2wtYJSbHTgIMhIU2Zk2KuTVS7or7jsBM4lkbT+7FzUacgF5RjzOV
uwmfrYO7w/4AoeaOBhkiKl6IIMDiY3bngUax9MJFsZdIYAEykbNx2eASZBBitvpHoCGmfP8Oo7NQ
98R5p+G+fbQJgAGqavC/8FsRaloP9Ionm8w64wigRnIoQ7OI7aVdoC5d4seEx/WRbMQQTRbkfym1
NA04bAlgKJlkB9zcEOtanAkJHz0ha7EMyWBgapYkH6ftXCDjZD97/YH/AWjG9us4XDHGAGThZIZH
Dv4rX0B+rHjxRLVtUEKYepZmtx3mVMZjeligxBX4zZkihsonmXz/+wdYAV5/OA3IMsja0wrVFLxy
TPrOtVNKdtWKWddrNmjyTO2P+vtfui/bOogmjOQ58bhXlHHioo7bwbQTH9dgcrzEnsPC9WKrTMHP
7JXhr73ILzN8tcAFao44/AolqVl8Rg47NWnJIQupklxCQarDcAeDg82z7O4/NOxoyw+Tf3rG3/XF
EIHEiB59JGkj0hoc/3WZIPFuz/gcGrRqF04TukC8eh58fV8qcH+yatbZFyn6vtZFXF0PaW29Ztc1
is74EJ0h2pD71gbBo1SIB6qs6t/8ErH9DGtHthvyuxqZmtCFq9TrDYPoX/0+GhtiezYV6LnEKf8y
UTWJ9eYz6NGrLmX5IeqcJlz2Amn3/2rz8pY9shYiIJRgwSoAsNWHOHayZ1dR8LRnXMCF7my6QxC8
V0o3L8y4TnASQQO9FBWAgZcU2NR1T4Lxo0mkUgjNpHPGJabMgb9tFgwXszPBB+LmrRwxk8TehRLO
Kk6si8GNYCkB2nlEO8JmBeaEWSCLHFw9FqyWacUaSigKBlUavkdp1WQvtPE7icRkVkxle9MZdnPt
PRf1vmY1KiWe9jDe4NDgVGnlfkafkXwyYGk/jjDzBmnCfNwDrCuPORFobUxnOiKNBb29GdMyCBQ7
wuOua4OE8F6t3ecDNxbmZ3Zwa6I4tKi3KHlCOshvKRKdjtXmf+g1Wj5sL/DVyumd7Sdk0ZbLQyxb
gCv6cCnV9CHW7oFWNdXTGqz6CYdb38Qp1hqyHkBfGvtY/ZU5xG+mJE4XmNj0gRJ9cAgyvY0yM99p
HSK61X+9ni2hD4Co+E0Ipva+WlWIcadRs8h6C7rGJTQhlNnX7RTKH9Q77UpP6BQ/J+ohPYNV16aA
BXuW1Q80nmxOcF1na7iKnj+LT06XgnEzn5OL/Uq86TRa2ALCsJNI+buocI7rYwSS1djwckHJijmt
bDCZcpq/fCZ20SifvBLs7STJnNoHhwsJRj+uzzOQKcHksKFmy9LB6gffc0WHEhwFNsjmB0s+kZ4+
vPakCxh6AkWrLIaRK2lqLAyw++Gc6gK5Lr5nHDVK75KrcLPeRp5ffTKTYapy3oC+xidorupQVpJT
OcV+phuCX6tJH+wOFhpWGDhbbHtz/s9Xxf/lRd/4Ne/AD+vEgJ7Ij8asJjoWOBCWKLtTjzN1kD6H
3WTgC8Jy31xzSaU4+2cm2N/2EcKwj4koOkAd0hU2Tz8GacUhLaQbY+5IvA3b9FkJQ81k4z6fceDA
/3GITMRTCyk/I7K92UgXjC6imIlXcpvy+hmj6oKdbbFbP5tjpsbVqO+WRG2Zq/F/wo0+wjo8Hxx+
YM/FtBYFUAw33Nmg/SBz6kKTzzdL8DJmW+/kNHyhSzaewcN530bLNwpXeKBDrBj7SZ08O5OWDDVX
JAyuj/TEbbOzPFu/jUgXFLGEYJuDOReEciROuPgWrPLT0eflfK4AtvdoSVOToaTNFJpJKXnw0LDd
ZEh+UBBVqiYgUy5HP/l4zMmywmnySrwYCKUh/gNWP1Nzz6yTe0oT+kYXQeXqkxe2qngE8C9tMfCy
TjEKKFtsNn8+n1jOVvIsCRQ4rYcPO3Efii2BCWFEW7WmNsupVWDUvpUS+x4ebFwu4lFzMpgqD2l3
LoNz4dHJGtlqBnWOZJ0bhRxhl7gql4tlf9+Fh75dbhgoc5ZxadwPalro7XL0TmTceEISqUnZ1hwt
3PhEQUCW50phCAzdGpEAwocc3lx3mF1H0ldLH08MCN3zbyhceh3Ij2XYBR+awu8Zp6t5myGXT7D/
xAOOmZjnyygninGGc8+nwaeFwTWdemnFTAiUGERooiW5JK0t/8Lb+CKApnjSNFicMG9JLDk6O/gz
f3EsWTcUIiCqFGZ9nJRSnOLE2co2djgLbuXUZ18LtGEi+3uyubX9CirDNDsV8uPYhOziijPtEMD0
ser4zV7VLFglcJhBOJDhgZeNRprXbrCAOtnPUcVmakwjsuTdqLtvx/jBjkXXa7M/ROJ+5H7Aa+AE
tU9VJyc4KaX5lIA2RBdWK8oUGidptlgIYSxVD19dViZIhCYEpModBzfKy9h2IoLwv9Q7jvl/sC7Z
CfL4gmgDwUctO0mYFs3oWRmRXc4qKHX7F3p1S3I6M2dU9IzRA/GdsAjkIXV8d0eGlL7c0kXwLU7t
Oxzp6SG4xG2OqZQ+jLNXpXbNlQEDJmteORoelVnPqWWNQ8b5oDYLXA6oYvNDqjlVVEU8oDrOkzYy
oEQu0Y8VlVzxIjiMneweQNBM2wveSkLbgt19Cq+pDTWiRMRx1cMPU3DLYLDcNbl8jLL1w6AZbZ63
470rR6d1yl4sUGvjkbfxdO74jxsoUb/GBkDJSYEakLJgsDr7TzKSZep5iKaFz1JFMui3maZaN6+X
kOrF4o80U7yumyF7ZE2hgFcto1zh9bxrUnxbNVYjEJlJaoH5rJ+5k+44DyH2kkO/2nYMeLmRYr/T
6YIbu0hkaTGwgzaboh+VhGKxf9DGr0tSPiEO9F8mSTDmEVgHvjYqAEoz9lit5A6BfxvdkzKNblST
v/UK3Wn+PpruL912hAcLgZfuKDuMQZNqgoiZBZkcq5uTdtQJ745L9gSKtHg0xZipRd4WarEiuDh9
hBWGtmFreQU8+7KzYlNLS1OUPqPcZS3LsUHhsSywfngn3+zyZawXXbK+O3yAZp91ovC6IFWX0boK
BzrGYYvV/IATyDOrQmY8Uphdrkxol+StrK9MLYw9Fb4yjH7KfkVueomtr+iEVz9sVie93NtDP9f9
YalRAaCylOaUvXoCP5iNHv4KuuZyztkhl1J1tIAu/TijniY7l5tApuD3cHdv0Z/tiGFEHjR8ukCj
GbcFD754Q5ciAz2QJ33mhMcr551fR2wDLM3r79GJn7xfdsV/nlMYqFmGi7ODjRoJcXLjNAZNkstV
3v7c99mj3YJcWJxtRGQ9jNACeS1/lBEwardZ82H3WxZbsJDGkPYnKxoDYyKqvIXnK2ZAvr9adBYV
rpcGhwEO61Qqni3hWnHmrYzlNWqbRy1EQ/uxqir9PGfKH2annYxl8abZASDU5lhNGUPg9tuHnAcC
/I4hBo90jqAVNydO/fS74Ahs/qpPtqH8cXgv4+Zf3IQ/yYM7GR/d6n2NUfxM67g/A+YyX9xvhfeZ
wZFlK8JJWwz1YX/Gw1+o7vMi/wJC83P8jfp3k8p4Vzxd3BquQCWMe0DOIXdKbfM8AAAgjTpgHfD0
IfG1MNtkDgbEeqxBTktz0oIvxRAbnJIoGDyNqb1YwAVPmspJudZdQjUgu+atZS6kbFyNW/DYIpw+
3e029YmynaCppOJsOBx0+vIkaU3xw6Cu49j9GlFOP0y2sCDPpKEY/Cgw/ORlFR57NlyUMLFxGhoK
OMwrajoWz38g/znskl9IQPi2jYoeeO0JTZh+pxVjMfVgRn6I0H+pn0BWhTo9/4COQbqRqAf4x7IL
et7c59W6wA2SK9qaa3UANwfUDMHo/nW1Rl+zI8ogNhY/55S+AD0Q0UZI01hsIGO+JAOjswfhlRfa
hkHHUmXyxfo9fFsKL+0hndETbZxKPrmNipAbKcCoTsUTY3vgdJ3XrQNifbPDuvdiNV+78xm2ruwZ
Q4U38vVZcMH0p8m++tsusLChxjkRQihljPWgCiNynA4Pnlq2zIQ7NRx30ekKUrM60spyCKzQ1qDa
SZH1z4kg9QhEfQ/dLelb9SNZdK+gD9JUb1lHcfIA7kHtdc9f44fKHhVHBHYeDcbSJHNeASkNrkMG
LvzvUM4CtnMIGeIEzIPrrhy+3i9eIcfhAomi0dPMY+TaZKqmkjFLAWHikBUE497KffaI9TN8WUKC
QPGmjBQA1iYzFqycYj32N4ch7SefuHirHxdwvOkkjG8U8xls2LQQbyXTLv1K26D+g7xJ29MR37Eb
EhSuFh0JDmNdmjJDxO5PDlo+NFCKnnG473lwevSCIO+ret368LfrC6Q/+w4i9TZc/fymw0B3ioCR
+bFMHicrloh5yMBC8SPjo+MMJrjM8QDC+jG+e/DH+/dvCCSsu2eCf7L46OLGf9tsH962C+A+usFl
DQl4Zq9bkYjAXoTkdvqHT4u4VAw2Fls6/RXMSRZQklvNhwEtDhNAcfz99aPWcnEduO91w1pEWU9L
Qt5YZkS0me6J3U4sCWmCzx2H1K5A9FmQCveDsFNCLBhYnleashcO7WmAxdQOLsfNXq/ZOgPnZzy8
ZrlfxfxsxGJ2b76wd/gT2b5IQdsHTucXsCbt1xLPa3WMxpbV2Ws47ImXwdNwdM9JW2l6y1f/dira
FPTzxwmfq+ZJ5siNDtYAGUpF6fH2AEAPirXj2Gs8TNMIsjC7NOhu72TV5hlMcFHP2tb93xdjZPjp
dp8EKbPsmRBpqxYcP9bGijlRKXDfjBd8fiZs0K0KR9FocepwA/PkHFPMA63zcM2u9WfqblTu9XGb
kEK8FYmdgimBwJsILIXBC97hdktDwh2aFcPKTe87dMFmPHBaMaEnDpMAqXuaNZpDh7x7+HnoyXd4
mf4btmioaM8IcOL40MKblTFVAN1K13mbcPbGKHsbC7nECtthsw4P3gDvHLz2zA2gOrKYrxSv1L+O
cfE+eeAcRAkg1RfcG+rqGIn834BFAgmk0hjvAhzwjviMDKV/5TU2/4hYhFPIbtdAyc3AAHlqQWO0
A9snrvMq5oz0vMe/iAGryQEB6VSZ8i/WZ/cawd2jwjnUIbS05kl26dTWIrgD2K3wdV3Y9OEkOqFg
eqGvcWwEM2JEzPfxBh5I/PgLGzfWSMxHsqan1S6Gy+U5kZ3QvGk52lY3DrhDcc23XWzCGB+xxEH+
yqpaf3qScYKuVBY7rNDvrJbMHlZYLExr/7j4SwvSzA8G4MZywLaZMVwccJhq+2NgpQa5Pc7XafIU
h6i0fXbbuEkdjB6QM7uwJ69zlUB0IPGjwOycD5aBj5noMEr6jD0QPu8O96rV1Y0bHKCYeyB2KPOM
j6zcmLcPLAW6+dU+z1cH80crqGFQDYjSIc+vA7WQFe298ZSu991lpyW7Vy4fLoMQZXHRXt5H/IjT
jhcEDw6uJLZ0TAMkkP48YJUDDn7YlTNyYiH7ZZ6kD2Art2Ee0nhiMhZ6CqXz6Kgwjomw8I9tHAjN
wcBkJuGyc5QgD4A1ZVchWCnsfVLxotM5+i5uEHs5WcQKABQW16sjFwoOCc9crsi8KxMv1FASsWEf
8EpbUep2LGJD4P4M9n89rT1gvZOdZ7dZXs2hpCBZs0ua2r+5HqUghjBkiB7Bkk28L3/Oh4IYE7dK
MPLAmKtuvZ2zSgYWk5SKIx3ItwHC+3EgM8FuuC7c+j5LkzQ9LVOfWaoH0aWrgC9jftHm0qOrB599
Qlfuz74nM75scbHlwVI2d0ZOeosnrg01HZmpiRN5moKIAaPkWIvTfvYnF/JF+IJLheGX2VrjWsjc
9PMYfUGf+TWb84ZpF0gwh7+a0gIqZiILJMCA4Zf5XxnKtrJjb76cXyjrOCPAYZj9ZDNjvlre5wwU
8IvcfDDuxYQcsExgFYOpK+LEVAI3XxiEwFLkM097mImL84ENSr34Eion25ewmg8aO/8FhCxSqQE8
ieQyWmOSyMqXEzCemFeOOvLt7ADxage3Iu/RWLAiabNfdr4oWUn4n/l7r+IjT2LgRWe5LTd/k19p
s6mPf9ZlRCsfWXHrkKpIszNtpTGmCwUuj4JSRNub3dn0T4gtPPreEED9b8uLlfxWYHTCKCZBdOWL
uwVD9ga7T2daNNl4FG9vwdu47clxo3uT5iZXB6jtHgwit6vBkth2C8W69ryk/JJOQytZCl/sbkl2
yJNlPG3I4DfdEpQ4DvmjVCK71cguAH7WOQdA+UWwP9mFtB0NDuDCxmceKumOFR1WdmZX2MLK+PQZ
Fm+3e0vUVwCB+A3D6/myey1HfYwv153iFnTgPe/wxdSj6iOaNU+8TBjjF+vI0/gbgRe3Zq+PqeLx
Ti4dd/qr8tLdSrYrNRkhwKnALCD4R/gDhC0yrw84CwW/0R3c4wc2a/vvnj68PcKkwzfoZvMaqSkm
Hon+HG4LPl51ruw/VnmzzWhwgh3at7Q+gCXTFMPWvhchhHhjoygXmjVQB+2+MtIwvgdOYFq6OLgo
coMagBClSR/dosfAyB/fd8UMNbfPDml3mP7NLCQrCb/tzLuA184mknFTdr4cUUwBhxG8tXJgaaAP
3haIuu3ntRnq4/BH62vUFyv5crjjFH7JyV89WcnJL221ItwEcRZ0Lr7pfWEbDlNZ+KBJCM+goZfQ
zn57DisMqOtu2HSst9niw80MHXbAnd2b5BxfW8BqgAEq8wX6KE1mIrRfBi2fr0N2j3Sn7ZANytWv
VsyXYdUM/77tm7hEC5xlliNddjBb80qyBVQ+3tMv5wDwz5s+Y3sIIuvx8xrjieVLUj9M7jN9nPMn
oaG0uVOTzxZsmEBHVOEIKxQT+T+w+UjNT865az1GaAYMlMcqTx4l8MK0ZCEHzh+8W0SiRm/+ewqL
a0BP/o+eF/8FfX+kl3ZVWPZ42p4MRnX0phC4a2OhIbMjv42OWqQLg48FnkyjjYHDqD8pjlZ5lf5t
rVomHDn4wcMJtndo0L8QkHEw2H2M793qrMw9S0fzuzGn1T/IxVXSV41plRzm2HWa53HLusb7Ab2y
Makx7sb7AA8w/PBgD3QnD4uuvYYM9gpGMNhi2fgADzEuGi8wdKIIP20THwNRLHyYtpzG578p/tEU
WOgebBpK81LH1sWYd+M+9DDRhrMjOnIQAxuSW6kt/mks6H1Ceo9j2rULR+olOdod5Fk4rLvN7my3
h3s8NiCKdXB0CMrx+h2tSEs4mQeZX3oiQte4KdB0pHAzn+avby6a9Wo7+MLhoQkG5EBa+KN57TuT
yb/zbn8OPjniLH1R+Ph6Ip4GazpQaqC1+D9YSPfovIA/t2Ic7MoAj2d1Cfq15twQ3elIEWAVccLN
PryY2n/W68dg55Z+9+A2VutoiYFyD/Oi9JUCmxPMTVdxL+z7Ab8NsUyhToMvUmDBRBV6xV7P1Dbi
mE/GSmFS3u/4vtOC0foKefkaMiwtin9i1jpwF8eIuxJAhw06EpZxMLVZVHAzRBgTlMY9CwfjuiT6
p/20NHjhVBCi1cCuRimvWYFibSMI4trwEIJWds1diV4NeI6yampUHiEU+HyYeCyRRgSiCUrJKytJ
Y3GQe7APEiJIgW0W6KhLgO7HoBmmr6OLa/7k0FTszaaH4olGmFaPFfOxj9GH/alteuUsIzKnSvXa
3OhOPfkN/cbzd7Qqux2ZZwbOUbtMneobYXD8MglG2L4c1wbijcxpZxjAYLbt5FEa2+hxCUKw8W+S
0hGlxfKEyN46KsamBc8OqIhpISPsiaXFDIO0/RDfkr98Op1Bg8atzq5e9nSJ685iRrJ5f8R3tmIN
DFVm8QE9lVME2X2KD9JZqruDY+ojE6b3qQeOoMey7qzD5fKdxD6TqPCz4Gb4nySxV08Gk+PNjqjb
FXZP1uLjcCQMRkzsrKabv+SN28tAVU7sKqGerH2NhBTSmzVy6qNNXcCCyk53WttMSnuhfdn5smwS
EbqqIZhKVhmHIIk3QNl0LPD+9g5EfdvScYRDq/N1jpkOoNGtXIauLh45/hyR+EysDjXBOti9fNm4
FiAczMzd+fLtO2WyWRHlhYYDe8cFo3CE8xQfiXGDEMbiFQomgcUGYcYYiz24ZevSZax4w/KkqZI2
H8tV1oT3QD5QCg5GeKBzcqe0QTTM+o7YBR82Zgd61KxdZ4g7VsMbD/U/Jq8+/qaMGG+Un/B20Ml2
U+WwoNNqNofgRCQ5Az8QwXXa0LEQl8E6kgfmsGD9WJ2YEyFQP4rRB5ONXVd8H0D0EkXBxWnwb4uN
L4Tw43DL0S4dn1QumhDcFiT27lM4vxPNoNCSjR5WK7b7rexe2LPojhBq9yQTkN+IY5qzFW+/jmYN
VMgoqgZMf8ldeu/lKbx1nJPZOVHoOv+gp9dsmXqhzv7ULHWiuL8LykmTFiY/FMJApOqzn754Q7se
mODjuLx5p4/5ZMSvtIHBU4kNi7i8DdJCdXz1Y4AAvIff2gMNBg+lW8csjOmFLTzrhAell8EF5BeH
HhOj/W1dmkk/wwzTZIG5dR8b2v+MpOcmveo2nOQP23AWLfT0h74tXMwROq2jg1g9+eGF0ZpShsbA
4Yuz1F1Xeja6rx9JM1pEiyMn1suFMQMiw2EGGdH4KXS6vN+rkaAjWxRZiJ4j2d1yBFA5EAf6F+5a
4Sd22/zpv+MP5VHB5sZK4bQeJ9iFFcC+rLwaSHMc7vTG54dNc6Kk9KMrb1UL1f9HBs3N2g7M7nmM
b/Hd2YEXuk3p/NcnGCUJSdCnLthO81PoAJIrv1eK0PKXDfLnAxafe+kL3pixU2DmbUVv0WnV56zD
dMuw7dP78B79t3h47TSNZMJOi13M3/4BOqCfnvqSqsnkfOcgvGne7nA33apxO70QLuMtIF73RIlh
GU9y7JCGPkXetWNh3xhdsYBu2F0/uHVaWFUCQKCGkbsEOQGfE7kJ3mrluLpuAqjxIdgf2G7NpCIB
uILXcpdRjrZIWeAj8oUw26mE6DLY41BdhVcfr+pZjl+LvYiKf+B/5jeL6OXD44yIkK+ZV/BDmDDN
krZTYH1SB2lRpdbwMPvUk0WzJ/sHv61kJbES6XWaGu723gK/s3WoSILwqhxlGL48UMh2HJy8bMAi
dSM2thfyQ9Bt6uoQvfOfz/n+tkN5i/gUkvjTGJsw0wxiJba2EaAAKPmPH1Z2hpIA7n7MFaiUJ7jT
bVyPtB2S9CQaBNGzCzxqP1L4PMroiEh64vHnvD4BAs4TVPIDE+C4fPDDX0iKHgHmRkcE4x7qg2jx
/E6YYVTnmfHEHQS6OuDRZNxjIH9w83U9AVVhS2u36GHNo7k8eMDApExbP+ob1ttEZ4yPiOeZ15lk
JxDtKNQ7CitD7b/E9UkSwXA0/EZQlLtkLvAk4BNoxysYWENITYexbPjeN6QLK7nHRFYK95vH4MBQ
Lisg+I0IxniTxuvALIC34FvIU+SaMFZkMVzTiqGPPTNZC3i4ZeSUMY7D0YAvlfugh8kKiLQc8izY
p8Sm5YugNQHaCEmfRj4/kBSCu4so/aIqbHN2Rd3g8YhUEPkr3BIUhhCyNrBxGMoRNG1ZjTCSmzg2
MqvPgblp9bpUwipl94y/rjKfa0STI5y4I2EeGPcU0rKGhdG2/7EzPBaxusO8r88VI/m5bTgxdB/8
xeecVKyvkZP+ldGLOUHeNH56lVEvmng2HD0qV+JOj0ASBoWZr4hGBDxYDoyv6grC+ujaI9CBcKkS
2MiOha5S5eK8k+y7i8FroV1D7+9KsWNnifTVwvEXi3L+7bfr/BwYv2Dra+CzI5YsPvRQHkzFiPt7
sq1hynWxjaT8Q5oyl9c+MKDRqgKiJlhmx+eTu3mr5gHqAsEyBcRX+hwVtCUFnOFUzG5YhlkKNEOP
bfVpTAdxgs96cz4jyivZSh/nS6o28LMgG5ycGZuC5h84kuOyVSeJ8j8qw+lqbOIvVsAEMaHpLSeP
+MOqNovZQ2C+DftJQoY5paiBwkbPLlvIu+Ht6GLiaKFofRlX7Q+TFIJCbX3cAbpuZAA1BG+4Rxds
kyDg93DNxo3CzM5PvJf1XPq7c4v79zVKj/EOW8AuK/ijVeeUXIAW+0B732Tf6XNHTvU7bqP3gsj2
MRt4YT27UaZUt6wmese5KwKgVtv3wz1hjpX9j6QzW1YUy8LwExmhOOEtm2EziCAi4o3hcMAZnMWn
r29ndUV3dFZmHhX3sNa//qHrrCb95fER9iZovphWdMftt19/VJcEeRwbCKwiOkV3xGjnFZweUvH1
OdhXJZmogwRsps/1dJSl24er3kYHWi2UEJYaeE+aORcVV9XP6bKX1clJl/kxcUppLZtPQnvIyOKh
pw/880nGqc72vm8foGyJGkdOhHW6e9DM0c9tbEzWYa62vHW+n6Jdpwh1qDci5SalJ0iyzHCtS8ls
s9DDmIaC9tHhrLl3ZFeEJftvq8b2aOXvqpv8ehl/BUgCzhEty7oXYAKRKOuI0u7nFPGNLcL0Ofb6
a3ggNOk+KWYI2Ni0FBlUTNYf5EhYWs504GJ36ShVGAcv8ikw/6dRlFgO7B6beAQOOcGQjnbVGel2
gwccZ05pUbYfYkCJI1RjtMcMT5mLQmRgSVa4R9YwvxTaaUK+sO6aBXfZ/bsRSC4UZYChJzitN+n3
BBUgTDVGhR018EJCQauLfyAYnqKVGC9Ic/ZtymW70RBLzBW7b8+jxMqAW0CeV65+8fCa5ZABbn1R
DFBErsgLdCF3bx7LdukOVLIGoyOPjry7YVESGNLtiIse2Eq7fYgVnBY/lo8UfmoXtk7/YLcqqQCX
o4PjJAHKn5OltyQXNIHOygsUKhpf5lFVdlyUswvc/q7L0nuYPYAPdChj0E9tv4Vh4/R7zo+YdvhG
oP0kOoxMSqLap3JpE0aYt/sCULWJBkpgAll5DSTuXZMVGhGzH7avBM8k7R2jd6ZeTFo6U768W2un
iAg9NFpqc/ef0asb1iu1WVimg66lr1zcvNqTA6bPnFvoWyBZMrWKsbUcXqymYxJeBAH7ap1G7rPt
PocLvUl+QATkfP7sMzqJyfVsdfrme/ldYrHTT3H+y3vBi0Zv9h6JI8ptHVPHR/SYUR5z3hsaTv9o
7yAgIYJtE9wBAkCoSQMcwN0Ja5n9+IDUcLGf4wG6lDjVNAHHDvCpXkLX+IshlyunOf7I5ChDnVuK
Z8iaPFbOEyjDBp+4Wt5n4NQjgjDYXglGeHANnq7GWti+GE7Dan52JDvu7+30/PsJ67avbgFO06Hq
LTqmFyC+9VaS0Dfent1X8LOq3S1KR20pYF/3K/90mFrV7Y105w55GvGewStetke5LilOEJ9ecIsR
cKwG97gc8bWI35CzpsTrjzIo6hw9WGD2vUHl/oUWrXQeKkN+ZBnbm+kEvyKnwsnvCBXbs5uNoGwW
Dj0Qz32YZ28MPv85jN1MggkxrleVG9TonFvcWcmIYdx1skIcprAdfQSw49HHnnbrMweFoQDVY5hl
KG+g0M3506BD3MHndd87ysdIIuxawE/TjeSh8bkGGbSSrrG+DzicvnCAIC1BLSalU4VaUTSTMk5H
yAm9VHFyuJPenC4SxHZlUTFWuLfgYuj4EO7GuIwArl/tFioQecf5TXQpVrkWLveIy/uTdrO7HpPO
0/z9GDy20cE0KVA+vDpsB1DhUBi9DSZc/UmJotoYEcRujtr2TWKVVa7MuOHcAkT85xPTh5PMzdqa
Q79VSSHcdFyw1thnGroEWPIXHUi1xxnT9a+5bJP4wh/C8Zvm2uxsmcgrp+fWFtcqJrrc+Ec60wPq
vV/8Gzh9oBOyhEj8FgArs4r/K/aIXv5oitMNB1ZPMAygGjjPnniw0mnz4lSuVME6JvGvKaS4ko++
aY8nS11NhZlEzRWZamPvccosHsw/4fuqggWD6NE/DkVtVzWAsLm5WDyeRrU8XCtMj0+SSAZog5yg
peqUZ6QvHTDDxiVE+WVMpqUCU/5hPoBHSZ/R0BfqBlo8zLhHLPBKzvq6jVyEaTX4RY8SFISiwy/6
/LFr8hrfW/Ab1VtGgMqr0otDt5ZHdHl2s3wmlzNUSY7fdgEJjEM5sM/UuagexavrUcHOdcVJqGd3
2OWzKqxdpEuzzp0IOhf+CDkRXa9DQRuQU8HeqeGekhD2ukWl7h9u/mvahg/2dNstq87b8/3IOc/6
fevzE+/dNYLc0kvxHNfnXw4XhCC6eWVt3Kyvu1c8je/D6bT+pUmp7BQ8fvlQ/YeoaUQqFy1S8I6u
GlbQPo7DJ5Rb0Phq04b5RYfLvjyAPz6SWRezf3PYJ6r3jJxK3pY3DNVH4bAxSWU8n2LMszcsA24w
XNJBHDpd2etS/Ylf3Gx1LWBO9QMvvrlA/D/vVDo/PA5VP9XhW7yYh7tsbzsebv6H4JGDY7STEUS4
q1nibyb1Lw3dHlHtTh8G2lvq7mhIRMjbvZNaQCrSV02jjlxckDBXhMkoLOT4Dbg1GKUiHNcO0eAd
0x9fsw7aP7TYvo65AS4WQCMk7oxBjKvF6mDRMtLgApx/FCV8EHT7PqXM+qEZh574rSsCSrQMeyYs
cynFaHFLaonDZsSbacYNbCZUiqXhDUkt8rBGvRh3hxbJ1f3ThN7skty9QVD7eoCBtBorP3EiD3vJ
J4Kuili+2d2PyRd0d2+vdviTtTRJ2OXzh0WirO/OJYXhhzjfOKxvyP7bVvNVfEimfScm6yb7pmIk
k95i4LWWT7bmkJH31HU6+J4cfHYfgOFPrrDznDFryd7ZRj+azXX6fmMH7F2cX/bCHeHnXLETvqet
m0UTwSbBskGRL4mlQ4YMwNi1iZqrRGc2WPep5ttFc7E6i8da9747GJ3E33QXw7PorLy9xv6vpj2P
pwos5HGbUh6Xy0apF+57S29cQOnRrI+bK313SMBVDyAKowmadfirhr79IqYkHNq+BC1oqiicwKZb
7pk8h/3sO9EaE4fjQdjB26yyB6VxJtnshtFv9gPeBZZcdqMjKX35/YDn72f+ggeK6wluYrDYQep1
/+qswC71niNvvrdPz9QWs5bv88gZ44/slUMES5/x0UXVReyLzo3W8idPKMsEiVHktrVfgHQYzi9P
umWXMVvk+g57OPwbQLHIpjk0Vh+rqayzcq2jsvykJ+gA/PVaurCk232zdzL5oS2m2Tzwm7d/+Z2B
07QB5CmWQIEZJHtDjqm3rZWSl6glWCtvG14spy/btoxBcehKmWUu1cyaPU7fQsYlj4BxD4bZnFm4
xiaHGaAMxJbWFAmBOoDPOZtIMw9TPJTHna//wte3GPk34n/R0fXgiHSuHhVTD+OmtlF//qq97NE8
xYDmn1sKA1WjAsSMZ1kn1LZ3naF73L26kw7154al+zYmDMB4e6vSm7zbxuQCw4jHR8cIhRUFu3aM
mOpjBW+T9NcFnyLczfxWbjOIXun3kai32c9Wr8neft4d1juW+D/JzNcB3v8MxP3u2PeTQNZ0Yzug
GIN4HvNwhi1xz1uLS9h/CU03Owxz3SvSb/VXbh7szS+WGNYRQIDvN8KLkk7mxiD55GvvSY836Cle
2Pr+MG/rthbTEr5gyDOg6Iq7W0E11s3eGgtnDsSXP+I5Ie7Nuj+T3L1beuEiBHw/ks/xx0203C+Y
N/DzQDRAocAZxMg+z4A7Jmd/qId4X3RO3me1fizapcm4mRwuzTyuB3zHNAYNriY1UTWQo7rGc2B/
f9aHDJyHPM1azB3QyqGXmgwSxHLNVlUx6P5eAh+i2Xl621vMtTp9W19wfh2sLz4nCPCDZ99+vI3X
rvmX18RsjdqbagkZ0sfUgkGGIzI4oavh+uUc+lbtUU4+umbPPpIJeTe/cwyWo4/fGO+4rhx9USq4
fcg3EDBVa43BcSs3RAu4qSaP3QoW+phmYodQma6EzK+hc50OB2zx5/yJNGeUfAleZL6LLQRqjtML
5x9eBY3wkGJ+ZSPMHFewBp/eocRhts3sg7EcszeO7gzWvI0CTLK8YVB+ONQ9GosLED1lws35bsBs
EcOkJ4ijxHqf/s7ZfqOC7Chzj/N99vqAChJ/fir9s9UD7ZB3r9wd/VYOqZktBjaN9m6zSz4ZPV+L
YvpXUKNnXL+VhUt2UKG/QsiLwWZ0OVkblj9ECcDfZsts7MQhOArbJLv1/59QAmSPTDrvy11C5ERk
eHCbCcSXN/YGaxQ5E0Vxhplb1POvNVwzX+4OzRYjXFoESkk+8xB2DPylu9/eMZJpHhazzNARA0h4
8s7JFJ2pBvAPxonrAD1SQYE4W7DxBzsGu23spw6z43Qvj2Hr715oP0St31V47Iw1u6aeGtB9nMhi
/KHI78EggAGJWTxOMdZzUaP+LlKNxByj2GOYApRkEoLIuHR+2pU/uznb96Or9aYExOnOsLFqjIdW
3PLz+5pDkAFtb3K7TEZjEFColaAB5HwArhEqDpq+XAGDk2Npnhvzq4vb23gQnqw5V8153kR6QMjg
XKIVhD7Szlbit1stWw9rCdPdbIqeU2FfLroLTfl0PEluDT8Gd/SNhh+/xFstWsEoqsdf57S7WuoR
YUDIoIgHNS7pChHdU7G0J6zkl4oO2A4e8rVn6EMEKP4XeBmEOL0bDJMZNPM5q9kBBQRjYbDVK46Q
OKCiDmlTM+OF6RSru8PKOcej/Avsj9a2ZyT9/Afu1vNKNvPiuR2k1AvtTGub7a1O7/SKelxIlVpj
F/ufBipRtmI9ECDYdQxmot9fZ9yz2WFl0MWi610zj7DLpf2Wza6XIPQSFzW2pdCBZpO9kq/zMcqs
m9/tW4NHx+6F/YBo4vosPvEgbEU9nArbK1fLjtREHbsk1wLnP5rvD9QAs89wd9zbFHOIcwuu7M6k
y+bom4CAs/cBJi7qw5v5BH8Qnwwdb/11Xsy1GIl+jMF09TfctYbWuyX3uBfB+ELNCtPltz3v5QM6
4d57w/jESuCZvWr3sHhNsGJvXeEjyIZwc0gYo7Hy+N61isORk104pxmWRRt+20aY9dOTkl+XdrXR
oAmt5Aj9PrZVJh7lQ5zyEXC8vduKtI8AYsORs035i/edC2YKlfF8Bk+g3reiljSTFrjfchX18mHa
LW7RETveOS1rjwpQTQs4GSFUkMTMUfuwhrSfB0giGewVpcFnzIuiWODkgeXS03mhx8ESOHDBaz2X
Wrv0lM0cVoRhcIDC9GRiN7Jy3jk+YvqkN+l7tJedkluJp11gvkmEQ9ylyUOm/e2BnHc8QlFVaGIV
cAv0pM4lOb7NtLPdcX7hfWh88quEu7EoZ/vpDY90Iz3Lr/e1HriHLPEvgAlkUhy1Q/yc27Cx7ENG
IqupSZ0AKhWygO3jOz7xYbC+Ng7g6gt4FcZh2xcH4EBWm4bP2HdKvcvMQDLQPo054b7M05maI7IF
3iHytNASbXY4+EzdgWqed3ZMM+k4D1A92GYkv+Pu0RU5GQ08ro/7K56i9TH21n3Z+KOoNfscZjjo
q0wl63OKGVdcx73sioq7Mx/ND1t9U2MJbD5Uu8L1aLVhWRBooDm0+PXQLN0rozlwsslqNrgEfJCS
/qrHHTy+4RYmTiklFJUM0aQbQPwKUQBXC8dQLfeTbsZwFJoAYaP3osujoyIdeijO4YkYRBH4uFLH
r8q4UwlCnd2U1ob+Z8URvL28BCELpDUo9eFcYxmfIU+d08vmG2lQc71PPJoRBkBkLQjPpW1rewvj
pwNPZf0UDGs+xG+gA0mgjlXRCx+UOT8JOMtkO9QxcxSu0278CUCRoid+8MYrwTNL59bP4YdX2BM+
Fq+tFYS1bmLnJj0O7YMdH504iT2oJ+vzNEQoA9L/MVoutDMr/uU+GxK/HnB/lSAOcrABTMVvN0mS
Qj15p3hjk+e+u0bsJ3Vqyvl87B9xSsaGB5mzLna3bxCjAW375xjbu/2QwQ8fpDiQAXn00rRjrWGD
IQBdv2Z8shcVCo8SkmJ+hUrgjeapx7kcq9MDt/TxjjA6fnmMtUruwaN06a0b03KyLpyvz9NxIE89
1+uvk2D2dyOdIvReSeopF4Bg6HB3B9E2gtkDQ9IQ1iVfM6xD4zfPOkLx83yVDc7h/sKEgAg8f3xZ
I7t6DcXCRAW9WNCZiPZ0F+tD7AXbGzgej4eITzaHNvyYhOIaxLmRsa+LORxYOLIotTdzHz+7Rial
jU0xjrwjSdUVwNX050WzAb6Dhsd/VzTbAsqMB2wMU4jvhKLCKQHPKnX3YVvIMssDpXla14Zi6o2W
A/B0Xak11MPYW+qpXhnYtX1SGIQwsaEjHq8OgHH8uZk8T7xHj80EOJql3xD+X7pSXjphvQ5Bvdes
gS7OgsoEMrT0Fz8c1wJyIWClkAkVQm4z9+MYlxJyEfGhcI8cD7gpyzY4JTy4Osy5u4MLXIjbXQaW
WBMnkQdk61pP4T2uhngORZrwhZpxHz8r38Q3LEmfPyP9fyZI9W78KBaMPjpb7WB4DZmITKdeTgYj
QFHFlE/fJwj7cxxpId0oLBR0nQuchsl4qBDAQ+VBT+bM/ZnEw3Cd0UIs1dm5bpsBbI7s2UAr7Xu4
HU9ZKF+H11ZPDxMzIhyVn2CzRyHj5egeasbkec4DL7Hc4+XWhAKF66uFaA4l1coiO5BlAh2/wR6W
DR7sZAKVn29nsKUX4f32Bz4EOC6C37zHXX33IKalXnrEI9rCcQMdGkixZDLKOxX8RSbnD4PQ2TVr
oZEFbx5GyphrxfiOUyYHPLtHR7D2ZakbhVgRvJPedlKYXTdGBSCFfxRmcuM5NsYhKbyWpzbsy+WT
JcgI5NNJ8C4MQovlrsv0ZMtFB5QUezRmkVb+hU8qcMIwTgRWdtfpm1V9qU0BIKpm9hc3xFyyTZYm
35GQj0x6p60obtCuLXUeQFH7xH7s4YYGFehfAiUZqsyJqS9ehuSl1a41k7jYtUmfjQspugyMBc8y
jIsKU+aEKTEPc3B1MU4u+AW6x7dNzy9uN0e7yvLhq39XYmKpUoIwdk5M9iC/ne0KHITv4gpRDSzK
4/uMqVU4dRoKVU5ON+Q0pNQkJURtmdrAm9ISzzkfi73FOcl5I1kDUOtAa+Kq5jWuzvzZohaKrxyT
+sar8rAF9THLTrqTcUJ5qRcfbIkzsRS7jsvWuP79s0nezYEsWrJ9DRc/m1knY9JBvJ/hwa45iMb+
iY0GTqtl/0+45rcf1mjSMBbCTgdvpQi5ynxiq0Hj9LnBBYQB83jptxuxGJcHgS9efzI2CWhaLC/T
8eK9nStLNn4spmbGm586nPwbDjNXVe7AiK3gG/0kwOzVQfyyWFag6LwU1Kq2VzH84oy+27U5SLEK
6DKOwRX7BlFBpSqQinQlh7OqvIQ9BhRq4mKkSYAjs8tkRllcg/W9rVF0HH8qvpsV81zYsuJccf4/
hKSkbhkHc9fnmlCrIeUyTy82av0PAh3jV7MzvksWo/ILZxzJWlF1ufAH4U7I9RAEXXhs5jNnh1g3
DM3vYoBlpUeRU6OdYXM/mefiEpoMNl5cFHEJmQ/qQeK9HVHmnCXGN1RbqEnKLb3BJLmz0Yce5+o7
fCMzxMNardIirqQpU7ifgErEEplWHQoEvWz9w8LrIAcwxHC93sshy1tNfRTxuc+J+QWHoajr9V2W
gmaGNxeLGA8fU94S197VYjihkKrbzfRWC3qDUCWW4EHAnDA/RcwrA6jmnABs02RIw8+88jMpBbbJ
gUFJt+XYs4SAwcFX8O9LQMe5OfZ8XV/inXxi5GN0BoZHObs3iKjHhQJ4bL7Gq6EcWB2MmXlTaEep
Un6wW8lVhJ6kBkLKcwHCpnJkIWriimAAKqxmYAkeplcvHVywSchznA0M2On592FzbFZOuNrCRrAO
DxlalwqxLJpcoh8gTYwJttdmT0bQyd3qNEINfKmruRaq0skGhrO/YHFsoVvNg8DBt5NhzLUx/3GF
rZCDQ57TcoJzBAgzB0GCw3r4tHKgCSjYKxsGBhN8m/nDF5/GyYYJZUe4ZHOij4A+ycRKJHtL+t8W
f139UzsihaWbB62lBRWeDypYCKSDcZUhcvNQJYn1ccpzdjImSu4UAc0MlRDDJmppZj5Bxwu2vLBD
QqNgP/79RWefm2FuOcF+wyTZes/Dve/RPEN4SfvzkMmKl+M+jq+sxXlneTmlMZOlIy5shOCytvO5
2fYwmN/plio3fA6E8bIbTMYL08e5r8D/Rki8l5Rhg+9T83AqQSgv5IUzauhkmCtHURca148AHotU
USiY55DlIc3emB/h8czmNQVOIuWA7lZJPxW/0h8a/qvk9cwXpY6Unoetqkf/MG8cnNpiKYRabyxE
mKiCHZrE8kU/6MNo5+IqPr65snwtnEskaIZnYUel0olgrQLQ8N/PhNrj6XAox313pzY6fJyjUdRC
zru7OG4kdiKSFcxF2Wx28d7xx7TjBPCau4+RYIfGTcCxPV+s4p9tD2177J8XO5OPTyXIh6l8mVjU
Qnwt7DOh3Ct0i9sPL0C6USw4ucbUEW5ixGT1PY7n5DApdlW2U+WcEgIuzN0xjfn8p0bUC3J2rzNz
YVZy16WqSTwhAuUKjJB4noXkCrCDTTIp+lSBJsVgZYz94d7YdSMsFssETz2JfzknxGX2LbKMMWNE
LOxxb0cZlwk1chz7v2inPlLfRLdHdVis+ELwEJWpx6Kj1B0uM2yRdeMNP4IFzDsPuccScinC75rS
/8NdnhS7IUUOnC1p3m1zTMqwN/YbZ+4XPuac8y4F97+LhDfYsLL4HdgPd1adMqli1JtyrI66hloM
pc2aJP6Ni4ygL2pN6Z8pELtG32SpyUIybPZueQkx621F2Td2cK0KB/YagQeTaSmAwDvUYx46IZEL
RPU8AWvkqMqAUtsCCtMxl+abfGQ7QYEhfMIMZMLXLllnJt+ZP1emBWOE03hNkFPhwVSgQqU6Zbdr
i9AzH9Kv8edhj7ysxbA0F/MLOjNVMHACW0P2Mudh+AzXX9zKwwHyBBH7L2/OHJB8Eyjx/MCRnCcM
5HkFxivKPYpSFPsgNIHCiJgwsUHw9VKFUjkp5g/GDrwcUP5yYc5fkg0LEY3PwhHHWlJGDQ4vSSfG
HmQO1PWqGVW3d00Lbzj34PoLMhqpfxhRwJfaU1/12EWNDQn6G0c0OaE4bD0r6DuUx522Ew0C549N
fBJR4FiU8yp+Sx3zLLrYf+YSdZEGZcvNWUnFNS1xpdRCHkEjeQjshzAHlcppwxHDLxGcEpppteYg
5iMWNcRJ7NhLXPSjT85hNoWFJZjvTo2/gclxQakTD12J9t9RMRZhbxFYDkYouIswpvbgVttTDjsI
Ja7rYK1DhRSGa48DIT5kbJTrlCI3cJwp0+AoMtg1OZtHsu9jOtH0vYbS77GYCB+Wfsy7FgRw5pRM
dGHqGjuodaCWraI/K6IaA1waLIppPltJFwQWYKUvt6SdY1NUORjTe4rI1R7BhjLOSz1T0Soq4GZk
srJB4wLnCmjh/VAxT6fuZtIFt54C3SquVzPmqlAU6HeGkApWtHLtQ8Ou7leYBWe2ne/lHPXWdl84
RsDNyFpXSSexD0zmk3ghPJQ5Me4vHg5xd4dvJ+KhvxV792lYjk6vxsnU5+PxFylB5nPlz+M3KP6/
9kfM3y+1mE1TbbNfy5CxdyKYxzjoHM1mxVkiaGZzGjFRtHLpa22KIWA0Iht7gce41oQgiqHDEu9u
7jPBOZEm9zF2S3+st3bH2hEbzj0yxo7IWLaFzQZ6DDlpX4DvQDcv5rhx7RElCflDA6gxgUrBHE04
uQD9QHOchdwkQLR4eQtSf2HJ442OeOsA+Rh9L2OzJ8CJ4SJehPMIK04Nyx/I+mzDMPJ/uyUlbjMU
pwgKxEGEhoP8wIBhZ8ze0bKOPo49vZmRFTDPBZRAc85edCMnqwv8sqkyYI5CNPFYH5xSvo/l7wlM
ioNTnedsDedcBEHbDi3pYR6YeHxl3HrsND7jPqbfqRElE4dCj8G5rPzxKeydQbCdPuU/BcOFd1vS
ek4eYtbJ1FLndwmxw4+RfmVde8w56n8hLmZB+aBuBMQ8ENI7BRQBl4p/rbYngmNC3QG5lDKnvUme
lJ5n6fEI6No9wj5p8lKuBdJTDd5vLsLTy+IP4LDON47wOQV9BRvwx8p4mQdPHT40rgfjVvjzZvpo
p9VK7C549pmdis6U6R1GugebVqZoOvzvaVIvacOQVpuIhSxWgUDzn/ajeDcM5r5CF1QjRlDN7swa
kUqDpkCQq5W+x/1UmfENnSAYvk0yWwLOqjQ5Tdi4SjNKs88viEbZdWtjh409ZcHRWDPQWd84zRGi
GVUWo/ihnVsPyLSmeWTealC6suw1VbiVk/bmYHrXGFxJTXM4qPDn6MfBMUTY/VS/skDsDUmL6+9W
f5QeQBcF97sZJ5dkIH8/qDxMgdb4OxZEOorfHSYNUWoM3Fo2VETwHOWGf5/nYAGkX+FUhl43wk71
HbNamPQ7oMgtk1Uy2JD/K97x82Hc8FdTQnSNKrleJioeYuhQXDbKbn+VYLevXMhajjqsPrsby92m
MiChathyGmgyUNgoHOnBYzwlN7CxTpRqaX/9nJaw3nnCb4e7m7Ot2LVmO1xv0SS+LF0cNkRm7B4Z
qFpl0mZQyJVcdTlLA6Uup3Gofig7GWDACvQE6CThK407OVXg505H1I24wN2RSbkT1ybgUuuFEQbu
5HNOieLfpzmYg6nKW2Kzt5mZTh5N8FLWMYMNhRW0KM4N7otfoVPe1AUy7YDjz84Ry6FKTShJipI7
mluYQ2S8OS72YgzLZ0wBCiGWdmoQfqPWgfNLu0jawXjAvFZoPedEtBRG5Sw5TIooHsCdC0DqL3m9
3Z7h/dQeqTnUzFXJ0pBxwnSBDzI9OkOKsaHFKqVCGplFom0+OD8PHECq0t7pSMDFyz87Dd08twIx
D0hDwMAgwVvhKwI3ch43sCfilm9MWPhOO2MWDic1UGSL7p2a8r58hwcawBvMCfM35ghUAAErjB/3
ZJQk3lOajlvCPVhNOkymBZxzle3KliAzlVc50yW2ff6dLpUf3WlHtcFQkY1eN653ZESDr5SAb78n
iFFR6J5f3snqKW/dCDyVg6Ex796VLLwhP5QXJI8V+0DSAcPvmFmtCjomunbNskRClWojWaLnuVvi
cbGPCutddy0Fm7Y8BmyQ8QoQXyaOIMQrxhykaimqWmOSiXuA3sdADIcCWn50bwe6L/qy25zmrcXt
0TrRtT7uKO6EtviJDp3f0PwKxhwvIgaNFfLMjtndi/36K172Y3GEwARgyXh1X+wv+Bk+8m3P3VYk
f8I37lxY/LhYEeOAYGsVoZPFJwag32XIDf6L5IM5ZFkZTm/CDLSMiL06Shxf90ZMrQ7wd0wFCoG0
qOxKYWZ9VibH9XB8ayLY3ErxUyJ54RDvq0JZ8RHBjvGHQXAAwKTQceTPlJfDGWxOdr8xJ2wO7dOS
kLVHMTSw7sZCz6hQPZ6gSPMHPgie8heReA96wL3RyjkcnsuzR6n+qTlJ/2WHU9lPYgKnV1Yfh6vx
6Uc+gXhV5ukbzDucs4KJy/GPfmEE6ImAE54wLnkvE60D4PMJ9WbCYky0YN0B2VbR4Z8nbMHf0wZE
e2McyPf/eKsThq/6anfGz7CnGXzVGmn3waPHILXZOwxsMUa0w3+kTVIfSGLWyRrAN5qHDRXKO49o
ZqsRJ3nnLJ/8OYcrd6231lWPaZQ/9AgLhuDxdNc3ensYMTpvgiXA9AIdJjNT4A95BNhB2261TY1x
DoiPfWkxGbK+qCE054MFo3q1drAGuGUfdYW+8J4UOEDM3I1rVhCGNTThgnLtMqt6ou64HXG/WkOO
oRjb1PvZq9zWTyrzRjoDHCRfx+lIFz/qYdTgmlPjODZuf/0hJi/eG8uEz4ssar5q6kfAebgK9/VD
2eBgjjNALcBCqU4BnIQWjVQnKntPoT+k+M3zARZOL/LJJvUlqUNAozVLh5f+8ZzwkdXMDudi9Onv
KC7rqHV0W6Nwj6Qr13pc/rxXbvaOpSXZnTrux99rJuhBIc9AlX46VJ2lmgT2aA9HB3dIglKHBfMb
o2syVkl5osJXGkDjMoLbvsI2IOqj6dgjMFBV54oILX79q8xhb4xu0zxOvkZ3M0Vv9jdkcMjYH7iB
v4l2XgEdaF8D/UpgyE43mw80c7gv4wHkJdhg/qjvtSwqb/gxlfhjPw7/OX2PqNIof+xDz5gikDLK
ryrmMVI9UNa3k3+FIz0FjbthZfxwhTQ7dyv7YqKT/HtR3gL0Ijw2FEVVuS1+yPcSXzlgTEgaEkuE
ySSbk4uEzQnDTDjo0f66R/EHj4zgqxUKtyPlecUkDamBTnHNYJQhmfU1Drik/FEzTnnbEE7FuSuV
8h0gimoS2TDzNcWPRaUzYfAaYNuBjfsN+rciuG33m2pRPk3klk+cfVVp+kLBjgWZEqb+DEjWKB+M
wRz1rkkdVWE+Rkwa/NI5GQP/dBzKzftGS2Tj/vBlJKt0b5Snt7E7haAbBHlIB9MYXhpStd2BVZwb
VGNHy2H0Kxki3zNYpYMLmqvS2P7Q8/D08oAODS2gQ0fBcBw9o4AKycmD5RtqSER71+yPVgpbVkyV
odBOLsQ6u92pM1XSn9nFYoUon3a+L/6563yYKTaPf9Mf9iUQg4CO3zZ0USBi9UjcqeLKD0VGdWni
NjGNbBUO6BrTH8Y7JFdMnRcDQT9CPEfljf9FlbJI/gY1HxnW8ZHveDg9b3CVzSLaQE4qxUH8ZEXi
WcL5U1l1/xZSOf6D8cHnxuqAzUvfrAQTtaQjIAIL311uYc7QJO4cVdYW+VtGgGsf6iyT6qsj3vLP
CJyc9SYoZUrmxGLaGpl/PArI0LRPTEEYoOgCXOgfxlWaBdYJHFoYx2KOP6aq8fDR5RvfRtOp/uHB
qFzsKfPliG8ItPDfKJHaxxPAPEenEExkVbanZI5NDgGANpx1xYBu+WDKVB7MyAzM78hpmX+J0NSX
NKc78hfxVzJjEZKZ9bFBs/ac69IfmpJSMqWFVw04IJyKL4ljub5FYQe5FFAHh5FCEKgpRMlwj+aX
YSCIgsswBY4UBl8UhMwShuZpA8DWTebvPMaCL+UiXk1ybw2iUyBRSaTqbt4kZhFCy2ILcvCUO+WC
lzwycHR2YYbTzlwb4xr9Eb5vAoRbRAwSqQWiKRjYYAw183FL1MQJR1eVbFjQU8ICIpcyhvDP1aqE
6XS1Ce0DyBTI3moESiNSQRwaEXmA62qStvN1xCfck6PdLqYstUhRA+HNHXgvqvRSs2OweMrtBKyu
IYt0zriFkYLfQ4VnmzT9fOUS6EshmxSQFKvSf2RMbn8YF0jJ90axK3fAVi+LcT4mjArx9N4xE7qz
fB3M9WmXr7oK/0DiwISsGOXqto6SBDy9BXUPDwzTe2Jb+MN0A7n3OoVj0/AXawpxLtjuwMaOY0Tb
jPnZ5wmsRr4ZErAtmkwHieqTmqbrZPsDQMN1yqwg/BZPizpli2xpoMjEAHnbSGmK1JJ/g3Fm8NQs
kH4vzCiZFhEgA/7t0y/bixir64ZiKGUzsqMEnWMriHnHQgANKPTeYbEKwKiRyfy3YCXGPKtYWpZi
a2VQ4MQ6YYCksMUY6DfESyD0gL4tg6yAvxMjICMyAJbTBIAukZ4IW7EaB+ASEQvPC98MFI6Gmais
371j8tJ9WCmEuZhbsuLBsOlFWUwsE2Joub4JZNFwhPrX8sNLNVG4XzD/FBkKQ8gsRNZfSAONUFJy
fiBjHob47bjqoIUTP1Cy5ogTT/AfvrvXRmFeUo3311amRqZ3I38qiMmT57+EeoHzSA0IdzcUKUYz
pceTwmMUG2xrv7dTBrwZuAMoIusiBuZTiHVSTRLwUrm7bIgkwmcfulmQ4R/NjM6cl1nMxC0U+eos
LFp9fr5HNfd0PCvEsBIysDNV4AIeKxy2XFO04AypLepzUMbKBiz6u6QIiDFGNbB3ESG5rAWUYhqn
Bb1Snqu4PCKWQBYjEgAPTovCliM6dlEk/Z19RhmZtrCciOjqiAvzm3GzoRfwW0JZ8FNBGcBp24Mb
GFNCvaaGZeTwHDtjj0RngANmrbhML6KICQjSWB57Rj3ORCSo2w4WiqPj+AFF/DdtiS+3K4rkZ6ZE
YlBa8cKYMUviSXJUcIW4bnT1jakCaDoq3+PlzLAhxT+FHEiUZRRngXorSn/CXfofSWe2pSizROEn
ci1FUbwlmREVcSi9cakIijOK09P3F/Zfp3vV6bIUkswYduzYgdea8YzN3g0bevzY7AII9shhA/DZ
IN5irk4hqV3FbCYy5YiJWr4WT0tnigEN8Hc3UfrDXsjzTW/YyEz1kSWkVRkSRZBZmW7Jw7Fdl64A
t5iBc0oL4BGJd/juIt7aiQ6YnONOnbNZcWdIAKL/faD737af1L0zkE6cDzzq7faQFr2RK8AlngX4
Nu/ZRFqsVOnRxT6rkIQFKYR/AW/R6G26dtufzbFlBSASOwqBM3ISUZNp0gs/wZW3xz//aUavIxA0
nG0fz03dnaFovl+hiXHEIW+Rx+3SdmgRjIHJgjKV5sTziPi9icA6/BvCfNwkkZZI6znjLcJltmvf
fLRqqas8FEOQmS2bYhxpfT041FTtqawWrdV9wYWadWJK2hfR4GSOy3AIhIZl9ISQEweJbZP7gBNz
LtB7Bb2wCYYpFiCp88bkN6eU+ovIY+gEVqKyuGU5GPrwA2Cw4x1wt3/Qi3BOzFeAKTJh9jxng0kL
gOEC5s/dIQ36PsocS4u2fx8Ac77qUyl4RAlsFU4s3JmPtcJ69Civ4bPNkQHox1wlD5WQvYSakHTD
qze7/dGNNoA7wP8I67E09u+BbMCT3YMvTBWwH06gwudcNwczR2dVNZpsL9yPmptnGpcvPMEP9Xvg
D54bpp3KBEQ4kjx2Z1GaVL0o7UzfVxMCAEgJamfqKoI3hQ7jFEbSDgt7c2jTp/IFhIVLrs3BRmpj
ECXHVgjyQ3TvsdFt/DJpI/ucDiKALKohbOuCCuxVx1Tf6AK1hs3FhoGXFPncMnyaPt1mZMErThNQ
/SpY2kCSfZ4FuwNXH8SAb3wl1ChpyApb/n+8XylaOzwPopqHYbHtDQTX0VbHqoNNAjAQZMCyIiCY
8BCpJc8gJs/w0jJ4j7nZg+S/lQQiktEe7ujbH9665hCiMelKnzAF+oySEinbCo/9UOJdFfoCPIWA
MpjUEN+DEHE+diG5MSRc4qLDjAI/XV9Xk04ZVe93rWqdaLD2ccLMyMIUUunpcbB6pIUSWlAntAFS
0Q+tOTwnib0CjzwY+IZhclS2wpv9HYbUtuCReOqHaok4E6TTTh+dqrPikunTpUxKbAQ4+CPJ4HS5
jz1itQw7YT6EYvLBtkt0+uSDP+R7sp2egcTXfVzWBW5yHZj3BfuldG8Ovh0xhV5vRhnKFbGPEXIr
cHDpCgfpp92fh4Dhns0gpqOTmaCgKTJQQJxsdNkLCGUQEGPOgxvd1+MRc7iGaOJSsIfahj2JKLRo
Xt4wwV+IzpYDt6GbM/z+npkVRNZBZ53TxeOJRnaBiBfkcK4Er4P0esvP3eHBd2dsHX/NBC0qEpxw
F3YjZjIfk07tCPMQoRmR6ULIQVjNNR2/aaGYvqHzegOlnb3FVqAYQhgXCGJ1ouG53xfcVpK1zagO
0GqOm1wGecNs1LXd3U4NxdF44ISWPDaI1FgSKQwLNyl3sjOj2D316elqokMwBbWi5C/6dG8AImh3
bH0EPYXB6UABH+5dwyKR8BG72SUODvApkmPjy0KE9Qx/hLryYJ+TYNHD/7dY06oPoD9Yw4IeRpg9
+gcXjf9iYBtwcGwJiZ6UjBj2IfiQJWGv0NDAtRkyBMeGnfbbaq3EnMNG6J+cLL7PMpgAE4yl7Pxl
IpNlYeSOhltj2CTH5rFbt4ieSjLXts/IJ90mE3fn1AZ/+tmrA5LHE2NG9ao7ZBmtSTWmQDHFMNn3
ncxUJacnCGqYM9B6NjjHGNU6tOVIBsQnTogr6A61h7lPzZ90Xe6CGQ7fDruchmNxOuQ1NANaKNqa
CNqN4A+r4TNwe+cp2kJ4zK47I74kZ1KZF14KFXrWao6cmCAPVHmTRJDwHTMfNPf9p5vRroe6dGfT
RaDL7CTUjx5z3Xpp0KoJL/GMEyy++5kPkQFpMgudPd3+O/U4my/mXWMow8LfG4qGf1dqu8c/YF2l
JlJmIRZtc0rh80FJWAXHfr8P2TAkGm0o5saRBs0w6dSENsjmuDPKRFJG6S6E8SEhgiLoj2N9DHnP
iaEHhRFldehLcJveTjS92F76oz+2+GSDXXAKcWhPyoyUDlKSEwbVvDc61Y/rhol7FPcpalNi35nT
tJuCvYHDUcmhhEJRBVci4ckGdZv2NdKYJgWi5zZLp8fSze/WOevN5jhbaiGeAr+Wijxu9yV4YAwN
CY4SKDBvuncSuHSy0a4g+M8omMwrFougci+jiFDp0v4uPumjQoGd/gh8ZT7smTP3I2Pr58NvPGOl
SUehGiStNXZImBwvAGqsKCUXAtpAuW+2b0nYn8VpOC1hYv0ZLm20Ojj6bvhHNZDTh3PG3pZkNxSy
4OEHLGvvRYpA9GQ4E24BAmn8xcmpzvxM4AGDiVpB3YEr0MCf3vwN5SBzZgjlGwNIdc4U3ASNntGv
tMseK0SSsaECdRnInaDnLLj2I4KwCvNynGbnSDgQofX3yn5UXSFmeYmkN5lHNRx4G5tBrQPq1ocL
OSoDBl7c8D8jFOagpSxgBEvO2enVFze7pAAZw6VAcwCZUB57m7wb7PUO807m60ggebWWSjhxFC/2
lP87Z3NKlMnkEUbt0L4JkLUck2BIsVBagH+wB5NwzHx1y565Pa0xl2/wV3PCOKPwkObwygu7NZpe
QNett9SSGbBXho+aS8aQvsLk/Daz8zYOoIfmTvMJ1GpmkGMNxri8wHfU+yZ5+4/3pRLgYG2dYOx3
FLOAaftHxNchPN0MSBD50nxT/qu3CLQ6QmJiFuMdRz0XbRyqhOZtHVM/+H2PH4YpB1RQguGzCKVj
4JWxxNg+kBPGuOz9n4snHcPzT2u89Omc6TiQlSGzw+rdLUEWaeOxemDBii0GY+hzVeFepr9CUqDR
+TN92RG/kFyJGXMLZvboL3yzxS7wZFErQqG+3odhY04CzFsrAd4iq8F3UB2/UakJZpR8DSDfeWBD
rBHyRWTENK/Bh+fxMMkXtQ4MAcVgTplJSEWwwujZxUs9/nb+FDpxTDkTo0KZkPuUH/CRCEqw1yE1
mHuZTFHAs8lKq/BBYR7W1JiEd5utsLlaaPbtepBaQAU6PSsWhg9AbgjFFQIcFNoWPGdiY+YRgFYw
5+DFZLG7RYUepyD9S/0r+AjgCvzPWPgl0D3gSpjWRz02D4tRGw+o2lOY1mY3XcIzVN3hi9qrsbRI
REERSJErg6aCOq5uQfnoGJcRtNGgHWqGWddIKIvF3srElMThtIIA3nAWKFN8w/tI+vNoHxyU80ZP
euVLrLgr0siHVdSlE5NG+c6GoVO4eCZ7koaUpO7PGpaBEQ6t3oRiJCEDS03RFG7KG4gj31xbIYUg
8JqpsTdXMlJdowlCc26OSoqYvircEbsUcIskJLe6D6vjNzoMCiVWz53iYHl50rw4Z7Yht8doSUpi
CbEpWDzw/omNdOSk0+rGR96Q2qRRMyiOds2wH5NL8nzZO8Jy570t1f5Gz6eFUkPdatAThpTIxw10
SgkO1Oz3rXdLgiqVXE1Qod+YCIfMFlxJE6bBxEuRGKhkdOATiQd7B3+msuatxJW4kNbcQlhOK5Qu
GfLW4pfQK0f/SdtDF54QCVAXkjr0mwNjAsdAEhhp6Dgh4dbfALfaNBuqtytk+gz6HHVjoUqd4Csq
rHqJBauGu1s4qZpWcQE/evdbIKp3cwIKdJPUEcLadgvsOwazRTKNxBQgDizPbSU/VHE3QqtCTV5e
qvtNEDBxtg9ln2GD4RUIn2grIKD62jxb6jAonplgT7Dj0SfuLnASPUUM+UpLYUC3fzgJdAlkT7aE
KlQGgY3qsAaFHT3BNO2iAwpmlgXuiYNkYbD1opAlcp8VMFKrn6YVGQ+nopS69QV2aUm72xTzX1oI
aRK9VArJYppxKECTVvF195nl2AOc7ODdhTCIAM9pjFfYdfnlT2/ydq8xeV5WUdui/++GIaAo5+Mw
s+KtYBiUF0X99upyPLwieGyLHS0JJ7pYcSMSQppXLj6hcwQNo5AqcL/Vv8KDvYI/gWyxdBRzTf1i
DyuHA9xx0S3g5riAkM4V+KqbD6wc++GeqpCkw2pSMMxf7v3ho5bCnm2T3eCLTgPhO9RBg5q0HJLR
XVtmq0GaojMvEDYvYCCsWmqlnTeVVnb16jzimVy7qnrYq/4Oc2RpTNeiJmzmlX2gdEQz4tmqW8t2
SrKrkdV/24C0o6S6WhMYI7NjxzoaDEu6TgswHOiQWCBSpwkDHR42NtOc3RmU4Q31Pvhif6ST3zxO
khQSOaGASvaLDDTQHGlTdgEYy/D0Qf9jQX+A7VteXWJLwl4SKKA7WbpGTvsEiHBn2pCWNj5Mkrub
EHQkGuFYJQypseKQZFcy2QCXrzFx7kDHZlCHfEc+tiI9QRhFfRmF0bN1qVjVoj2TbK/wMk2JRFG3
G/nFYAwIT0BPEj8aIQQ/AxC+wdV5TM3e9oMZp71Vqjsnu4Y0klm1aMsmXZ1xyCUGoacme06Az7nu
KAHICDAtX6W7bn3Qkc1tvAC7WBABPAXfB1FrKyI5mWBAPg84AtR6d7AbREqzzSclxRD9YWbQDXWJ
+3Wmtxnem5k2WqXADEjuzt5WUivJO0DbZnCKpVA3ia9R8o364tHQ8HSe6nEKEQR6moyUVcbcH3/X
1XZPA/VnMSZBYhhNU5QCQeW2d2cjb83joJyHgKHm78Db6M4ToA49eSAhCJYIjkZIyAfbFgVuqlXE
+l1F3l4nO2/DRCptF8i1D9AhKRbHgraGLAE1gReHRemRKH7OzoZq4EzzN/5IyjtMZDPfZ3P9Nc8G
PoTGUFXDGovskzm6zqQ05UFMwkZQfEFmYthZDAn2cC++waNg/CHXDHMDiIS0UQesizuFRBckej2Q
6w0xia2AFWBTEGkThdH0Q/uHOWf7VZtef97XesIKRXkwCOigyG4zGk+hfwRo0RELCCYoSCAkvf4d
4gGEM6IdhGpdF5OZ21KnK0O5Fb/h+VwUqo89glH2EZBdsqcqMVl9p33THfq+zJZsjAdjMlsXljv0
wckEYgaB/YKLyuK/sLRIoKhrGdHUopwMc96ZPxg+C0jPbXhUhsLpK/ijsQI8EQ6LvRzAv/LOEZRX
8o4m6SV6Oc4CRRWZQyyxJOmBiN4Qqmh9LxW2zoRfRNychBewJG7nnKKHS0wW1vuhvKsCCrdtruhj
WjFoCZHjNvHuIe1uUTFmJIj6C+8BoUq6RGoLYOaDEyR0ZHQFJCOhCSxHGT6aYtVpzKMg9kcbiRjo
E0zDrhfewvQeEAJDqjmNNPUr5JWQtAnFSeq1b1gqnDq6i5MwvjDtC8nmY8NCCgiqrwshp0bfhA9n
9i8SyvviLlMo/jPGiKgKueN7cPHec1IoP4VFs0/qa0g/IZWr40rgcuCDRRLTx2vBkOtqDJTSKJSI
+2gGHB7I7S7HyBbHOBJ9PNdHYBTye7BnKMEbSBewBUVc+KHGjm1E3aCcqv5k4tV8z2v1qb1jp/gU
WKvh+Y9im3PDYd3XLGkQ9IYzHUkNdfbI1+kt8uK3OLbd9qimsK6BJDgz1HcOvJpQqzaWPSsyuIzO
WDMnwqKBzaCGiSLnmiC3wZ7gvS9BdsLNfXkEr9lZHfATz8nT7eA9L8Nu9kZlaNQbHoUzxj0G+DuV
Lm0rv1iSi8qxhbtaTwCBbCUpaRVoEUEeZTpIUHJk2t6q8kHGe0O6WGeusmnfo0JAYkaqemDvxart
McsL1JocgN1MmDDt7Il7DDvEgUMAEm71fh6Uq/Zm7moD4vo5gQ2VVlhThfoOuz1Y9LJtdt6qABhD
G5zu6mwXQCwZymIcIyhf0nbJFVIYmtZHFgE3lMdsPrkPKP/14N/3XGo70Fd48DQ7kXwzPpwde+hD
UnIi6xWnD1nvEh09aP5g9RAa8WvMLoSwQUdUmhZo4pLK6lZK9iEUBgFgQfa7S2o68ogV5UzMFQRb
mp3IAk8ttzJhw1XkVy4AtM2+X9F+C9A5YZVJ/gvG63Ug/moumoModTOl0qH8mWWlS7YPatVQKZWe
A8z224CWCYJEiCE8PJ4TKSqPOAc2lY4AYBpgMtoSUAkHrIzv9DTjB6k6tWecDRq1GtDiCI8TYJ2E
KnCStB1+jS8OIsyglKaDH6buPeIgrDom2yend5gvRkxz24JCp91xvONNaEDndONjc0XOPO+9EKYC
uzfh5KkkvsymUGrhe9GiaNFxNA9x3xm+u46IGh/IsRO5gEckjUbE2Rou4UN2kSDQQtkQJU/YwT0m
IPRIxigpwyJlz02lS5TGbn/a7dEO3ye0H/6XC6IY5oGB2K+BYJ+lC+fTzXJDGoqSfIBBwlnS6OKT
kWM+jJEMddtb5TbLICgl0NUuzndLYlVsidslEXz2yUN6pH50F3ps9rh0Wmx+Lz5HSYL+Au3CBCvJ
SxzKeSUB24NuDSYj+ddtnftK9i9JvtALmUNjt/URFVJFaAVWTZcLe8ccllghu5q36CJ5Y68Dj1qC
F6fc5/7kcpfpFAJjxSK/zEBhVzTn4rPGIhJ5Fw098wITl0D1R6eXT0YzjnX7ZhTaCVylLAcqjSOb
7X1WgjeiIyCi7YyLgH0pDYwkJRpi9EHQngmhgcL3DAckThpZPQrqbIDWzqGlhXuIf3BNkt0Jc4X/
aC3vZioFUoZyKSw82512SpANHRQnmpZn1ZRZi+SZCBWZF/swS3cQ80EYuM8uxmWqLXRsdcXmZZ85
HzMlAwV8b9sXivO0wEjlk+geOyK18Q7GntMxJc+Y/g7umU4MXBvIEhTJo1vDS1Cw3AXULUlJpZJK
6ZanSLgZTGQVMTwJPAlx6vwz4RgTDn50Nn7Gc1z1KTxLTx09NQI0fLiBacXRrTg7MhIw5T/2wDRy
ojWMmYEzQP8Vl/wXwsnNoAnQ7GzzmjjmXMcp7GUrCQIhOf860bhPnHQI0rWg0n/BS8GLJuBVxK7U
o7hPCPQQ4cELSAl5ZfT3x8sYrYWwq3xMxP9bRKEF8R82QcY66ABFMRPUrJSrk4VIMy5kwog3+GuT
Jeg2bRx0HphCcZImhdFIoJUZPa0rNZmwW2DhTamAyPZTMdAG4AC341kZYTaLBWcFdkIGAT84ehNC
A/hbMnyNr35/wt6XWE5eRoVm0mfDryRjpTjGWgKVkPIIg5CLmiSkDJMVSTbGnUvouaDCoL9EodQZ
qaVvXBerz+Mgu0pZiSneh4IX5hpfmaYXenWx7jGpQJax1TyLwMntgR9y7ChPcW4ofVPDRL34AD+o
9bC2Q9rPkO+OqNYSkFts5jRlF/CHACWVPqW0wDxz4DC4bAG2NaxszPLdAwdh4hWv5DqYdcWiSCzS
cICZweJSebjkGTEgEIyNiB9+7K7ZDiTqoGjU/6j96gw+LbCmwFtSQ0qnR0yzNLzwpICnzWkmZhSH
eCapzVmo/92cF7rcSq6ttB6C1jlCYpF3YeelWh8FRE5dtgemFbvMLU3TL7AQ3ai27IbUyuKAd+Wx
cfFpyIbV0Rd4Okirx5Ut1HnpI+EZy95MOMbsd9gn3AVBvLDg2cY7F7AZBJb76pqIRlvSJ8OmlemD
ISc0xGtGC8cRFX1abWl044nJ1nnB36SpSA7J/6fHRlMkxXESsvqYPnaK7BnhJRDk/bIHGtD494Qc
WGFOxRbwuFlVLEm0YOhBZHFP9CvDhVkJvUbekZcJGYkT4TCjeDFYRBEdbV5/spI7J2CM5JrlTzTo
mBb/cbwJH0BsPTmA8hj/6i5/8U34x8Xq/lLdvZ0LK8gCkec8xfhEK+SsO2vGk91YOFkNWT5WgS6y
CvOwc2+e7hu0ZfUN2+BX5Zfl8MrZF48m241+aznRLCnfEg6JQbkHODG2gQSr3KpORxdEeEo3H+at
lrC4KfHwIEBt2J/TqQ7kLFuTM48NY7l4wZnTMJ3K1pSmD0wNNKUvSJk4erYTJpHdIV/ypuJzBZ4m
o6Bkx3kRnjhUEZijK7HmhERCtUpwT2wp+S2YCsxmp9oiQBMJqTizVcD3oI7Y6hcHBsCdPQQxmUan
tMau5uK4hYRNxPKldJhAeUnkJTAWsDSUkoNEbiuOkQRlO3PH2BhZJxhQEijC7aJSA7ET8hFEfxtg
ndN+Cws35bqgutn0fIhtlhXD0tJjwHLLx51ZMz5aVkYuD7/Blcg6HJV0wYuD4YNl6W+hoS4zyJfW
3eN9iQ24XuKI3z+A0lu6v4vuodFf2l0OFKR61vM3nr3DHvktK9uPD28ie2c3UHnfuY1h2z7htFrR
xb6hUSotex91t49+ZTc2b4fGLQ7GIQP+/1kEsQzizZYM3OzQhv7iYC7JyGQQp4aE2tXfDcteMX5a
8tOGw+kTqVGZ2PI7inUOWXXwzn6Jpvuhfx5/bDE+L/vsH/rNv3Yp9uqjCt+IbmjT3G0JdDv8eVjn
3s4H7eWIIk+vUmlslfOYZNwRMRtlDk0xqFX2+PSP/0qrsiv7YWlBbaAFsv3FnXM+5UuuWMsMV66T
2lsV1N2bjTwLC1APWm49CN8YnlZMMxeuq66o7iwEepa7Omv8RaO9yyAzjuoADXEGslPk4GadNf37
dLjxntyojTxrtWM52esLp6UcTJGsgPxI1vWBfS1pWqWMYE9xlPz4i/wqN/z/KmWltfj3XBKJH9tY
VLGpO1/s7MOplESqnF3dyte61e3t2Fa7SBZE6i4PYpVUChZswZSDz7yf3+MkGMEWy5DJO0EMm9Bd
2h1soUap29aHlakRnIRLOJo6JFS/6x8jOZa5c2YX5UQraAdb4s5COqwDti4sDCsVR8DToQKDveKk
c1jZvPzhQyjR6b5s0Oaw1d+5fIolplrrS0zcREidLViyDKSB3OLdFrt/s4+9T3DnCdYDGqkhr02f
P1ewjLXg7GsISZ79J7qwKF9vUHObfmweUZPxippaL1B6XRN18PimbffrGLEQhN9NywC4p5oNx6tG
Lb1rH1zhaUO6otQNF3c9YPlF9VYGKiF0u17jKX4gRw4eImgOr1mwpy3HwhxgBnBZFDXocUAth28n
mAwxOEi4gGDhLjzOGyuPsPlCcyN0dhdRs6Ve38nnFn4YEAd+9e46zMcrEmZBitIi/NfBN5Q689ur
CSVWNMcNyt7udukMtw/4FlKxh38GZEapg+mQUhzfM4daJqcLgTYPZApabhf83WRy5MHWPW17dVC8
He7UFZaw18EBvZDYX1cu2n7U81m8xYCVgcO8QFBCO7HHyx5rrwwXJ4L6pYWmbGfHqW6IbllZcXoO
j97Rx30ihWSWPCJy+L9W3Ubq+FWn+xxph9x6PqO716XLDA4J0cGGB432C7+KTesWNoaQ8JmNjFUn
+048EuS9dRTjCgeEak5DGXuHTRYvZxIhS+vVdStbK0Hnoc7m49Vwz8z4Kik5G+84IVCiNw7TeSbv
dYj4C1xKpg+n36YIZtNy4rQYjEP3EOARe9fop21CkBSRXnrkp1OUSjoWHK3s6iaBjLkQ80zFtmM9
Gk76ppeF8TjWlxU0lyO5gBNJrmaj4y/S79de3aM2dxgUSL/QbUhajX6IBPkY5iJa2gajouwztkEU
MOqLh3MqxTw1GF7L9nQuUkeLPlldPSDWYDhPX3PxYvRA7ka1hIW2ZC8h1Crg33LyHaBGRhUdcCm9
tPz7uqgsJLFIm+LlkmtrPiNKhFbyv7KUFZrD1cWXI3ymZsvSlmo3MewSzWWzhlTw0EvIOb/Di/eE
t90v1I3i5fJswcDiYhkoJSW/EuPnfg9OhwncZi05+s8jWcdOM3MOOaM8/Hz6xr39Pec799Ux3/ix
JREEKEQnXlbOUZWvuMOoUDpJwhfTz12EekcYHWaZUUuOPsshbgVZ2F63ctvBr/TGlpMYrU2CxMb8
Y4S3dOpj5fSkhWTUr2p6Fkht2eYvKFFDurl+QAzW7TJoz/K3c2BkNo2UMFXhkKmCCRYvR/rGUUpq
0AXID6/qyeK1B/hgJJsok+zhkto1XT2fNn78wiUXn78lExzM2n2u78Jp54H+7N9pytzrhvlXjP+Q
dn6qF5AhU1IeXjkmEEUxuF+MZWLqnQBEnXb8yoWvogYzHr4sR4GnsF2qH+DSsV60X1ZOsR+mra4l
AznAx/40qbO3qPwByTNJBoahPOHmkJPVZlXPXtxqsLNeDRoikdqjHA7SUDm/txRGnYFtdrJnBBzl
SmX9ruHSQ5T6wBVB18ziPlgu//S23Y4YzXqNa6VdIPC4XGmlSnNIXx9UcsPyHeADXtNdDrhH1EYs
cadqzikUZSUmxTYfA6KPfN7t2AJ2HWzZbBQrGSOXZaca/VAOlSh+wpGllPikGOwBMfFygjGRGrvx
XgSRcDs4suxjCZ/qFYcXWiG5x7mw6ujfWyn6vbzqaxH0nRtQ7M6MynNh04o0InVJmhiRspAmg5cc
fsInsERepjOxgUlo6P3ahfqM6D4OmXWzmL4kR3tMiE7/e6z9BWVnasfQbtbtBwYAZh310wDGgUDC
HKaapaGgaO8355gz/myrN0bNkWbXG3T+ToBCNP8uhioToX6QZ3xj8lp7idedZ00oB07Cb9UsoKqz
7LTc+dktbqjmExYjUhTq830DEOezcy4ez0EDjTBfRxgdqtB6LRrSVMv9FB7hht41v5s7QVw7ejdI
9S4z2sV1itnqxVW+hQYRU0Gb1KW694xpaaRSvVeXMU0cNE0qBlNrHY/Cy47Kxyun5NHW1EMGQEHc
RGB19uuAmr91x54zWOA1oEw5gEjtgIaRLIOtJHsa0KjfhWRl1TlAgdpLsRovgssmI36n7DlD3dcn
RnNRrO/Y9zV9sh8Gf7M03UZIUZKL7Q4zhDqmHCd0VPGA1vM7Y3hMiddBAv1E58AKocibajx8vVfF
O/WZVIjM9/Bs/s2wIpw7gn5QRmErMbjLtB48YAYWf8BrAsmcWyNgtJz9oEEw2RVWQftYr9vEFj/l
NCIJJxgk9pSQBQpFQVz0KVSGYCWQEoqBGLFaD9W7EupBVNGAPHYW6zNU2eZsvEbC+DyuIYhqG9P1
6xvs/pgr5TMt6AZnYskgdUFC6gHDkDUViZT/+vIb3VjBjTWNmJhVAjwpeTAFjbCaQdSXlQSaJ1He
f/sNaxHlo64ZNeEkLJZMO/wK6+hCLxUhhpk+5idzn8GIOJDSYFLeQSE5lQNLeUJW2EzB/GL0DrrW
QSZHfPOg8vQHrqzNkSCDKF9y7sDuzjnCZxjBQrqG2ME4cjqyke7j6znBjrJF8bi3JmdWZaJQ8Ao7
frFFw2ILTogpQLDB6tBorZopePkbs1dcTPanaPkzWrr6mPqm7B3Ht5WmEFNeV/1DuGMAHWuF/iZF
pb3FTLOzdVt0paY3ODDXIF43n/hIcwE5I1x/3mr9oJGsSSsqLVZEIaLyC/BLALS3kYdN6lSMY52h
8+VDlQkvKgaU6D4wDfxbNB5UI2oLq8XrzjSfBsrezN3DpXRbdutkt91KdyC70V4avWxSi0U5XES1
DYSLD6Fqoz0RdALNB3FKrFrhIYKB4ireEMFVv54xsEpTg2aPHUp7ApLDwZF2uzd3Qex5izTcjOnX
+oYMvyRUiwun4TUY8shGov1iRzxBXx+FGgYLvUN6GHIGVhGBxkSghw6DkU4L5ISZQ2Q2TL/Z29OV
QMFI+GdTQHuDFCJ6/jFTsezl/Rrbw3mwDRnyHcrG5akQlJLIPv5I7BycA9X+ammmOOpY534AAT7M
yyXSwh5AAvO6PobuAUqHHhsGuzvf0WFxdY11a11OCjwf1gvpdCqxZrnzddG2gsQAzSpoTEuzEMGP
Y/yFBOPxmqvSPMzQexI84CEIpWRS1tGuc66UDV5hqks9hNYAgq/C1nOmSaO/LWlFDYJBqxbQ1fyy
7nBJVnsfTl2P9hCgucrSUUpsusgIPIS9TENnbsHI1Ajn+Q3VOfjSVN2wmemh9XPska5uTZsKzwqC
wFT6g67mfizMLDqqM8S/7v6xPmgykgW2wgu4OHg03dvL7bxNFC3B5i7j1eqVTmAnrGjV7fN9WwNl
1BgowS0DKJadsHG2ofrsH7FmoZrRpvtrKcJ6dU3hG4SlNMTLXOGOt9cEmqt+dVLzKxrIXR/d5z8a
budoIl961Xf4hr8oxYWzWdGVjr7Hlf4QpiLMJtd4Sel9ckm/VPAoi7VJI2/q3msZcMQRwntZVY2K
El2rQ7RVrJuDYMPBKiOwF+Fb4OPQwMjymkqk6IAelNEaMFL3g+mnsRy7R8Vums/CB2kqOnKASUYw
OJUq98iKP/Zu+LSIe9CiQ3juaE67dDNcbJ3sG911V2/2O7yNqvRII9L5jgzyPhyx10Kq3obNWPOW
frfPSI2Gc13n29fzaV4PsWGVDwgNJ4ZZxjkth8UUBgQVbmGElXU7sLnJAvZmsapF33hDl6uMXavP
6wUccVpg5FCdAMWuFg6SWXKky+B2g7uJxSdhosptHeAn08KLViNftOawulqIBMchYToB9W8q4CRW
X+82qW8Pb++QY4YuLv9O39SSPMIaL6+/WYqcyzumpxw0zHfy6r8MJl9YuKARY7/eVivoNlU+AtpA
JOIctl0t6HJQu8jo28sAY0dUaD6SprU47ZXzTJlb3ln7cgfjErqW+ftcMQu9j4oOKwFDlt+IcRwd
79zxOuZOsxCuf1uMRnlUgbzjc7gWa9eYjWsGo8ma6wF2qGYyGBe04osUef8xbKnaH1NL8F21pcwV
yPHhMlmGS5u31CG8ybi9RYfRb6M8N9tZSVv62yq/yeLV12RwyhENhLR5Ug3d5lamWu4Mcg9H9bY+
9qCY7wrylnbWNRsnhc97k9uXiOdryrjxlsVQy55PRUauM4da6Qd1V8+0boQtxaSIeQ375x6HLUMZ
HdL7F5a4ljBwoh5VdpOpmfbppo71oUZ1DDDTyT1jSg4bYxCDLy3joOgHl04tfc3QF5pbyV4b6rX1
aSy/WkdNaYewujoMuRozhmFdQFiCXMaUtzbiF8hL6D5zn9j7cCSSaqLxssKSDm9aDn7TwOg6Lp9O
s+kVlujU3be3iJcfnZt7WJyvPAfzuz5tMesYe55fFxkFhizILMrqyihHmDLMIsPIoNPx4I9e95sB
e2+13JvPURGKtOuejJD8inrgAxZCBCMqyYkHb8WATI74pOllIsxgJU0AmOLq5ooRy8sL9oAa7pii
rzA6GKDM3HRyyZ0iIXHqXfNGlua0OcSGP78/zX7t7jCunA7dS5K0rnBFtBmSVm/vVP+1ZH44lIWj
v6mCY9EQJkDD/PDHWuHnkGbo0t/Wf/e93W30cL86N+QuQ+jmEP2oucA3oZAlaqoUd/sw6Ub9GQrA
JBVHypPqzpzubP7MKFTKgEtkzs/WrBHzsweNWQ9vhMtrzmT90OdbGxb/n7UGt+EA48O3Wrpl2Bkw
GY3YwBwsem7XbDYpvvj7RxllSNMmfKgy5DSezG2tooNj6Y9oeTQKt8ZnMM7GQeXaPDFUL5ce+ENU
U12gN3XFfxdMYre2ja61+aS4GGhhyFM0YUEYjKJ6ryZtOI7hpObCtTdRQJRmOSjZ8AEmTUqqsODo
Qdu0/+ZU0VrU/SETzu0t8p41Drvjmz537PI6TID5XDERTL0XkIRwDIRO0Cthr0y+Taaw85u1jNpT
3SlvvDFK6PxdSceaiFVzO9CWTrwditpKu0JhIoeV7o1NCd3J3tKLDZnHO0I7Mxsdc+semVXHLF1h
Gj3fveULG1jCBoEiuaHfbWPnSqfPFrLdwUXQks9CYKJ/pV+OoSdeq4z2T4WTy1E0VChIoPND1kX7
2My4WcVUX+IWz1NbaBeQi14+/AWky2rSulCLxQmL+TaeuPK84wbP0ZFHeqTiGXQOtlQe4OuC8wuq
viSKUtdcZfe9gzy1IOhPMsrvhRyJ4FRgS50YVQTmSe1uyY35ci5QvHb2yPBobmxFpHQABV2CH0Ys
mfrOxtbmMdocyKU8QXLv9jKCkchJIbHu4qxIGqJBNxyUPZjFZA+1hnl5Ia1F7Vl9mNDW/9WC6muU
3Ykxze/iI4QO0PqkmpGxQrIi+qHQcBt8knd/z5BB4RXexx8LGinPJl627FkjQOzi3mOyBUPo4WDR
An18WzuN2b5WUfcYCjurRXoBJ4dZGC2TAQp7v96B5nfM6snmWocBSY19R1Dj6DnOTT/Pz0dHF1pU
ZeMLgO4+R5PZB8sm0EOFoWRK2JMEUeRRzPfmA0heakwMDCSYzR9EveCBtE1CWxPf6Oei7gLsCLQo
/i43zwnlLsz9enBNxjJtd2ukRuWhZoF4y8uZweKDQXkbv4ibuid71ud45yc54Utz+Q4lVCF+ok0e
CtZyMDOfQcceuhACb4svGt9DDbgBjLN5sZYW8w5rNtN/3cMEA3t80nDD9XDU4R0+7fc6N5veHdQd
fqrCruc09iL0cADJZhyL86zs9dU5F6RGgGfLw6zh3FfHdG1MB9cBfmeLoWirUStPT+5Vbm+4S0aH
aNsi4JSZ19Aa4QpWMpcQckOrwRljbuVb+nar+abx4Yw1OyZ8UI7SSPqkx+NX9Ex3PFvzzfDxZrju
gLFKHN5EYptviJ72pA5sKAoGLUoK2nmoubeMuiie/MjwdoQTBQWUykOHo4C2kvuyYSLI757TRXfD
rD7VcZ5N+65uC5ZjMWJu95Z5A0OtMrHzrVv06FizWyVjNu9I34u4NOOhh1+CMM1vW9+utafBse23
MN30T4kvOw6Ww5FhvR6s+cP7x9KZbSuqJWv4iRwDEURvmXTSqIiKeOMwdYliL/ZPX1+4q/Kcvasy
V9rAZM6IP/6GLRJdMao6GmkqjSs3nZxH3Vs47WfQ+6+cAvsuL16VPXfeuOKsa9r3hnMQi73xqNNg
r7VqMtgoNsXxnybnOpEolnP65TSzcXzhSZ9zNENK5R4ekk7v75IjBESMQNWt4iuSx9fQJ3N8ZFjs
4w+g692wfAYm52jHa8NDfCRdog2QMzrmESmgUXROaoRidUsyuFhenM/xfgKaz67+Kf+IqPzvBEbf
jjo3uf6RUEmjRfXIOVB5d3AonFWwCynTU3d8eXp/rY8jor8trQbfbPyVmFgWXrvYGX3uVOWfD//+
cHZ5Bu3KFSpnQpTM6mD9DvVV92bZ+mB4wZmZser4+Zi+T6HfxnrPa7bYYGCBIlzDKcSyteFoeD17
/G5nSDzoB84hajKQ/i7JAer8nTVbwe5q71/psepzAcTGxNLQC1aKuKeWZ7pt51G5foUvF1EFQqsR
l/hzD9nwcYx178V+GWyr/IL+EXAEX+FKvCkDTG38vsOYpTpVzTOHQpUvJCC7pIaCz8WXdEfI0N/B
/Rwsiue/0bupzgndaEUpS0v6vTiUTpcuFh3dhQPhlocRamuTRr1Z+y/aSBylXwiVZKDhjPk+W0c7
c0cOwnAlqG+NJWbGiU+BTMiY6m6VGbbfUU3d0W/cKE8e5I3ApOfRu4Ezn3PIqCz3RyM4AAgaXJ7P
OR79UYSP/8bnCZvDM7jt03vQHeEw4/AkGxghEdJOycn3NTAoJpThJj73+3uI+4FRuu0GwUJWEq9Q
Uuqlg80M3T8EHNZjl3vknHakBNq9tpip3HeD3eRF7Ogz0J7B0W9c80afZjsg/WIXkrHGExm28q1D
hOr+77bzFr3bPyoTZY6GJPJglbDhuktkTLH/ZC+HDXIxWOwmb2Wm5gUR8mFTAxbisMT7Bqeucwk+
BSzts+Vecv2k/hb8f8l34DRyj8m5RPV/ZQziYF9sPr0DQm3W69cmSQuXG9WSpKNGm32CFb5wDk92
qVZwJ7kFmS4bTd6ioauM3qLiHvE33qARNq9MSvSW/Fle5eyP93u/lZ9wPpJk5W2bgdAjkXTah5jf
UCGJkU3DDGmLd7RoVcfrnCYdM24szSeOQM+PumzymwWpvpLzD9ooEKeMEs2C2TSkXKldSI+Aidqp
7H1yD3yKISqHQhwrtuhb06bbdN/SQFPRVpguttzrUMPHTZa0ELyMQGNaTpyxp0V7WFnsmcEngo4C
UZdxpf/IDz4otGv2iO0JeOu30ddPvdKDPSeEs51zlpkO1fNNnSy13/khPsg7GKYVCr9bX4uJwrE7
+aKhtrW02RbT6pbT9gjcKow6qHUsl77K1VcUhvJkvdWKsQYk6f9+8fw5ovmk7XCKIh+uIHgPkfuS
QiyszO1S/Di490iN7zYS1zblGJshnQHt/V2KKJtCnX/KXwEvlQL54Vnzd7jr1YRV8Wr8nQZ0dqG0
48AAIQ+zsV4z/f3wn5xjHRpcFMvspae7/QeU7WxJ9RSEjB2RX/LvM/sxC7n5r/LGTfoZmRnyU/zc
m1dAzdx2/nutoRSWW15tNxH3qHtEqSz1bG+A01FvzEJiB7sH9+geGYUoZfWiTEzmlEwq43a8zTtP
pfUW1J5obr9kRRAPnTzDC58a7p6dFzF6VujaYFIpfgsxK4IvXUCh7MPmQruPtB+bOiyJ3mA9Ip5o
cymx52iGODL7uDXxHPJr5ItLaUG4C5JSuQNyEfmJ/24LWuH//qrcsg9ay92YgkSErx3Jcn5KCBhg
CXXMA8s80+fkh4mICFP+lpTgVLq4Sb4cHucvnyOXV+9jl1PglCSfVfhoBTwxvkC+Gjb9JmQzuD0o
SoEw6G34P5Y5LHkkpNDbWBhyg//7ePK2spDkdx4en7jmhYVPKl9DPv9XYTQC0MWrobXiXbC1+aXV
yj/ftCAYSoa4gCqEC/dwiEyA//DzQiWDmn3H7kN8J22+MOQzlH4be8jiirnMYjTADyMFFPIKDShj
EIAgBtqMtN9wXRluw/Hco1w9Oy33DdGedN8+UiuRUQ/7Lg0eBLuzjWsCT0vThWVa9GPeXepYrm+e
186TmF+D81K0/5SIvBWsOeHJoWzAp5oOmOYAKwD+81Mh9+H1iXVEX2LB+RZyj238TsD4ugkEObYa
vhH6cpZBjoi96/orcTWHS4f9mBqtVkhJRCsBoRu2CKsKJzTsC3tQCkd/Q7jjeWz7ds+DD8Z2TyWB
lTPuHJjJso4g8bpM9SF1BRD1gg1emCnkIpnjwjlKp2tojRZV2gz+U4iZzwKSFjNEYMI+fnhkLdG1
oPkBPZ18xXHGZMcAFd0PvmcFsQgoC9P5g81zLp1jwTW/C0ephEyWQkgSJ2GmVfAFuQ9PA6iQXISg
mkBizVJmf66bo18HFIMqKUYS3B4ijArLuVRwOVImaZhfki8wCYtrr0BELe0pCr5sAsalmMdl3FTM
pbY8JYh46GLgiGiWXX7ZNjF0N5x12hxQm7ahdjK450YgUlzMligtZJZVhXsiROF2m+iHZTr+ADFJ
MmBdYM15FugAwMxWQXdLajP5N96NazT2MCtTZi4Mn9NsYgSfnvVWN35lTAkdOE3MxMlhYGSl9jKR
Z/4fTM7DFvx0ApkgAfDWb3VBTwYzcBtcrfC2B5Ed8wHgs1GsnFiyz73bFtEbnhywqthLow2XEDD5
ohgK88Wt9vAI3owBrqzw58VrXfiwb+nq9rN6iA1DtgWffeTYfZUByAvs7kjnBnbRFYgakaQsRv3e
hyxXHhJJlmjuCSImsG/rNnHxpSzzQGhOxLtALPiRsO4Gp+CiD/28wToyaFh41sEUmR8Paq7OBc7Z
b8QkZElhmTXh/CzmC6A+iFH+pddogXXRxnbpZ6EGAAfO9tPpAuqLunkwyp4VF4+hPdpbwDe3gdKK
83JzsNtvb/XkYXkUo3Y9GI5uND5PvHABnxop2L+hSOV+y+bnfm92/jU8K9mxXQPE5kbB0YFPJPNU
oMQ2pT2VxegWiBk4fvB032OodvtZO6i4Oe1nf7Kfce8JDWza25YHhKR9YyPoAOVK13z3b6g3sKf5
Y0ZwU/XCu/uNbXjY9nbQXtzPy7MucD0qELg/7RLc3hR3zFiRKW6+fxiFdaMQWf9GyxkahM3aJlQy
aDxwGUU6QPAl6dwEq4B09q5cCl87JVuoQ0wCXl652tXcJqxrb3vHiL5Xm7uTrZkUw2YkZBqyYsqt
fOCmnDw4CjAnKRYzbDGPBOL6X6uvNdmegP/bJpx7PnD5IImDnVIWScCUvTMqnQDR0Aa8HCoD5Ej4
uFxSDjuLIxprWdowrSFbU5dNXo6Ojv2IP3fulE93TB7nZGGtvtM7kIz9wBhIxMRfd1lRB4f9+ukD
vNBGH4tSfTLx/EUpsEUdK/xB2Wg6/2AGoP/VnuqzjTpYhdasXu+uus3et9m74Z44xu/z0gd4sb6A
c62dekCA+fs8Znh+mi6rQBAu9naeA56SHxYF615GiXBBRjwMvVaPV8LnqDUg/hFSLgirLQwg/aIi
9sPrcj54DoGgmTYJnNx6wh2CGid0qmiGwl243osRA98C5xVEo/gHY92wFss4nMWKL8K/7Uj3cA5l
YRZsh1uCxQFrp1s10JXHAFhXu+Dd+/dKqHZzihfq3dHIt9Qq5wh3lYRKmaq7YWiNkKGPARmAZxx3
NV8CgFBO8gQviXzft+icLDXa+6OFiP/8F0+O+mtj4XmcYF5Jj7wVaI0S1Tb7mM/gyLLXuWnPcHh4
xVc5dX6izDgHzgAUuQdvOFy8ENiBpGWwX7Krav/wme30r+QvcCG5VzwnCCJQST8OOGK5z7fItMr1
F+8BxKNoJHA9aSU4loJA7AyX6MyM6oPhvjKZlWMH8fjiCHHuVf1qmZ/wisBOiKf7FPk8asXoqJ7/
IIdZHIKw0DCpYDzbRW/KDWTBQNonTEFEQSK89r8jvyeVIQ0vceq4uojNjT9axahx3n2CI6BXpiBt
jTHn4I5bxF/eD5Hkp2TfgPKt/BGjFHzfJVm9R2T6We3ZKgR3tXM5mED2eNAEsm5INtCGJx82iJiV
P+z2TUEUgBcJnDDoJUD7Dgqi6Nnomc4UIuFOqJ6NsbBUy38RlzK7Kz6SiLHoKHo4xmBGdJrA/Rdq
KtlHPHGMvWGHkyfHIYSuhbqCTa0QO1lqkH2c4/8U05blUvDgJCVnplBDCMjknGf8zef0EDcThQcl
JaPt6CtXEhta6ZcLTcMyokP6+wOOrl/hioAYW74Nzz/LEHkNR41CpdHHiiuJ4QRCeRbHCGopFCFL
1x1q1PEgedSLItnIAjIAKKgQCsCYJoGFRomrTZQCRJ/5e6hp+C4sUItxbjGXS/XS5tjM2B1c1hg8
Ds3+40OIOz5zdx8udAlpDafOWo6cLgN6ecR0iLJ8EeJqqiW35NNz+4dpQaWI9AMXDai0L6qjRSQV
Id6WZ/cDvgi0KNIX+lCoBFopht43Lsh6AR8p32xfgbBKmAFvyAi9kWr2IqGpE9aDB4G1Sx6+E/jw
jbrkTE8Hw2qO8pRIO7wo4rwG6REz9HBymlMcrHEqWYuchPvaf0/7qJM4mfkDKWfQC7Ann8JXFpID
8nnar/gOaODXeMwXZADj+ku94J42pPoYNpMoGJGXf0+6Sf+FEw6XRcg85FJM3Lz2fPbTMNs53aLM
uD7r9TUiMXxqjKgyAkkPsxBOWyMNxMF+df0FlklgT07/O4e4D1mQR6n0Pv+4y8ZzeCE5ldMdrJqX
w5S98ttV+nhOTaaIMKVgmURIXYKsiRwW+8+10CCOojC4OdsHPAGdhGD2HEdvpt2mzdxU7Pw5uHX4
sZbTMoX1U9pGe6zNTWcmPJ/7j+zx4vy3dhSeXQ4YMeJJ0YRwzqUZpSFvY69nFfoiYWgmwnl99Lcc
jhBpDp2AoV5wHXXtYz9JzAFU9BZlFkxPey03G7JMYzCfQzXRkVbC8LVNxnvOubQtLT7SbPO1AB80
dbpC594+XByVqUFtEzLyTtFKj9tqwZEsU+g+AfHKhLJIL2DCFR0dt9GJgNqD27xGzE4+Ov18h7iq
/rknHZeYM63eKUej+3cKVlgK0A21OqT3kQ4g9ucf/vdTGmwanRoJ2dX5Ph3MevYfYDwX0j3WTRBv
O2XUcqkLjowq/SNKL6bbbfKq4Ry82ejcjLSyPUtq71CpXtQtWXTlvmN5ASrOhBG2y1NZtGA4cIFm
o8AhAOyrhBPFSjPEnUQKaR2hbNxKSY1gkXHqMrNRDyGsZVlJaY5xIhqj/xhdgYkZbJjhQM9aqSY/
QzUUwDOR+Tbjrl2O5onu/htrwL3OVs3h8xihTCSElc5qQS1RKZQ+UwYWDENxdlCRNAdTmM/Xq2LA
unq4ScKN5tIPk7lm4T58nYMRPRITTN8K9CVj3g9LDuKkhKz1UewjmX5OKo4jEwDNR+I/xYW7gyfb
tqStfLsmJIvuN4j37JcYWOZ44r1WXPpuGuf0VWBt/qgdrzDJodd24e0GlEIZnpvLsMCNtYNNULiv
gasi8ozrMVXJwVIYjlSIGBhGfBl76UwA1bE5NLztLqEeWYbf+QQtDaRZNhYpIfF5yilu/m3Y8hSf
W7rCEyA9x7bllkzie9eJRJSMdkiwAh8GiCwjF1kWLsbstLgGLOMcnTO3khZVmJOSYeS37RXw+Tct
6ZplVqc5nwy/xx6/Lw6XHX4rbE5QcEAyBJY3MxRaHCtoT5Fzw9XcX1zRlXGWEHiM7gOd5RUJCDO+
AEY95QzVvEKx6LBD0BoxEPI4TZsIUY5PseRCdcph/w5v7oepk8I7ExvwWBsuxhQjuK2dfTEYE9i3
S+F4t/NznBv2zx+5h+tcHKMKA+769S7IYK4c5sVrxWv21QmFpu3+IU0DpzF6PvMZ0//ZyGYUH6XN
GZ5xLPL2Q/NLvcNJwqdGA0kRDJ39iPQtqIN1uhucOELYWYR5mrScBJK9bB6wjCLYfJGCwzJZvpcs
cylpDHvDKcUL4yEgnufi0MAdodKAW7jj0NapKOnDbw6UuhXHdORQZCo3vlHvtUJwgFA1HObMnImh
IqVna/84l5wf8hiRd4J70NaVzLOiICAmAuwQ8Waw/oym0kpCGrI1avm0StIO/AgMjkFC3MLNVx38
RHd+k6BPV8mn3fAcl/ZaOZgoPtUvwousFzhNPei003JDDVLRjf4+G8Zw5IsRVYVG6S2FsE1TB10T
Cp1Ia4jiUBnmnILTgBciO8XYc+og79LcBDJfNMV6ssQJV2M9MxlnBS+l1eaJDpyJEioSX1i00Gsy
Pghs24hsRGQqUNQxS+Doc6/ZZLODMCuN6m5Fv/GqVcabUmZAgSEuQk6hLV/8b22uPycKNRh5ZbY5
Z7tVRces53SigwpQh/kmXaqjjgX1kOa5flxtAN9MmwfCYvLO5KjAQIYDHTfp5UofkmH88FYWHhjs
XkiUO2Cu9NdAIEARk2VRDrH797/wqZEH/3p9qigO1EcJaKJHVHpdIL3FkqcZ5U4kCW1wYT85H7eF
VSU3mQ4aJzIREsJUl6KQtRe1xke7yQYn5ccWnRPZs5t9dmHLKuVvlJ4lVRu3jLX5Qs/3OCCqofhD
SOMQnAU4zC5M+bD4AGU0G8g44W0iEWdWq+PChwKd/SrLUrBgqoOgKvHoOvkX5t18Ipp7cm241i96
SnO6q+HwjmnHDIWpUyYnhryBEaABAkB1j3CuqK6hev/2kfNaNLrFb9y7Dc6ICuyJW+uOexySNWt2
FP4bciQKwMCB6kxoBj6yD/IOLYcR849KzbbxM8FkZRwU5NOA8TLrzgAj8MUcm+AZLjF0zy2lZyRT
Zx3uQNt/ZSKMRUjd4bbg8rqEgwEMU4Bts41GfF8OE/YvZGOL/rrV41yZSirc7E4yAzJldEof9+6d
SdJMiEg+wpEW8rTOoFLB/kYF/T2NoJYHmdngs93aCpzjKEnn3EebOG5ZiO1/TBmlgWx2iEVBhQfq
kohqnSKXORfSu80rF6S9+2KNsybSBpRzl72Jr7P920oWborHdYpmA6ieL8cTQP/LJhJSGmJ6klnC
xW+fUf7RwVfwJqRLediEFn+z6cvwGLbFVpqfGfYAEr6w5bIZCo1GZTg+h1AVQ8k76HJu/NnwwAxQ
b1ghWCYz8M0p3Nmhl61pk7NVCzgwa25/+wkPo5Zj4Q9LIiZzXhW2PmGLgQgMx9qu1/gire87tQ3o
3j89vv/bnWACvcDIiMSZ8Y5ZiUeAFNB4R5prUsl/qR2v9dk5hCBRHhkpAXYX1xwllqZaO1TE1lt8
PSj8hTwZHotnOqGgrTla6KKq+3ybvv7xIHBz+PVJI6PCEbLhUZWTvOO5yNsRSePEc7O3Eefd5PUS
1cOcWwVbW7ORzusMNjj+tgF8wWX/pLnfJk5eZB0IKacA8waURfchgIArx7MoFAGgaCzYS+jHJm+M
lYDCcCKDjYRbD/dUHPiM4LKkKNNXuLwcMtYjZIBDM3nEXRPa4mr7uKkirpYQzZ32wQNN5ywV1PQw
pUWHP+m2Z9dxN1waxPYKsRRZxpkd5tKiJoAUUl8c/RtDc5k1E7gp/W9Cw1fNgUB0t4I0xQY4IBOT
7RqL8VN6hfI6M+XJfNMscZeWP+QIuMkOuw9IJ2SLMTjv8p1qKRKANGlGIEVAO3Bvj9FrJ9FpHUI/
/AaaG5sJDtPJo7t6IylVt5uHmMJrLBtdUHYqiLci20m8ZGkylzBcluDi/Q5HG8GOYH2yES9v1KpF
l7kSbxNemC5yK7YBbpV9/Kvkk7JpgAldpLjUKCleuWiUBNS99zGAgl8kfmdYN6ObNePXGBV7dobA
eZgQ+Ffn5aDhaDk1758iWA6ndgO+iAzjSBNa8kU5TWrdxc8heA2WxNuXtSO20MvihiPEsu2RLNoB
SyKqbrKAvbQFmu0OS0dnLwK/UO5lCYqiJM+ZCtUDJUYhiQFuIx/8ytfzFB8ciib2S7z7uDU/1hox
ezXaZz3h5+FUJ3PhKpYjITQ2SDq2z1Mo3Eo4Oe1k8SeSuTWdJ7yair7lzMH2yksRHpI1es5gvHKQ
lg5U/jRj3+Gk4+ECaO6FNaYRC8F8oG2comH1z0BYLzWWHHH4s0KFW8UuZC7xj/2scS+Lu5CTXjM2
X08SI2lhwQ4YOwn2PsF529vzWsOLifcSwN0gbxkM54Aqb7goMZV6CPn4ZnpvApXy1bdPggJmAcyK
sGGMMQrnoPTjy5Y/jYslrhwwfjccNi5z4ThuTDhfj5gS+38SVHLjFeGJHyej4SK2bdVmxcvjLvh8
kHUi8RvhcMKZtNOXk5P4LbpaTKo48tDIrDkqYfaiR8duDj9qh+XFbdTpPbhKGS/AEQd4ki3+sbk6
J1Q7wgZ/YUjGP9rcyFNg9dY8PhsmodQuqAJ+SjqnUUDzB+7HioqTlHTn0MgR2GxSo4/+dAxWz9bN
04PTUXhcQRbrWzzry6crWJPMLK8rbFbUDjmw47+6Nk7BePYQu8UspCIPMWQ5UXfxORs9jL75GqAW
bW8SbH4KvtIREemaFRXuAOo4lXvgBAOpytnoZhiRHclnxjbK3/BjNN5Yjssm5saC2Ge/sx7ZYCb4
IzLqM0UZHQvvhvvjWpaWaKnX4D6cL5sQUMYl8ZdVQJjfpmPxl8QQAnB9I7Y9nMtijydXh2KS719/
qFG3WPk4lWr28Lf1KE+Y4iz+RBwwe7nz7brlNQaERE6bdxXp6aMZitb6Rrgb0xpkQJ+AocadEPjd
YO8ZNCNNOiEenYtHEobxTyfd1BUfna7iInMLfm9BJX29qKkc6qLMWCzPWGCwB8uakUM/23kb6tRp
XdpTSilzKFB1ngn1XsbgmCluNo6cGA0gef4LFoWhCU1P9wqI66Al4uj7c+SSgWGADka8JgILFzwa
MmrkuOkzzyS2TFLDU5YKyoPx2nlBYPyj1KaIXYN7roFgLj6uYbItZnHx/lFATZ/m6cSZyiPC47vB
Mrntiscu/TNV5ppFHWbYYjEJsuswpQfM0mrCSx6zjLxC5KSsz40Q7nQ6GPohiu8OAXYQBHEgQnrb
HcqakQtz82BXEdoSo0JRO8Nnp6HsOdvzMoAeKL2N9NsirsLsQErpF46dfiM+PVMu2hNtmNbxPhdX
3pDDLePf4GLPYtoCb2l4axScG5ywYfYrLXy2lNnEDlX3O3Nu0BOHRmcK7FRuQXTH/YLazAzjXGAr
v6jjJRQJjbJ7CeuA5cZzydOoXrDf/Kz9jy/nsOjpTtLWcP0e0HslyVyM0OaWPZcNU9PQ5i8mOqI/
ZxnW8FzEGFh0XtyqDxK77d5l/+2yWNlIH5Tsw2yxKzqP/uceHcpeVjMSuwSvlwz2Wrghks1W+0Ai
JyozpjaLBoUpNY9UvnunvLl8Qf+ToWA4YTrtwnGUak9ajWzP0cuw5eZ35bS+eleG1953+WxgsOJO
fgkerW0gP/rpLffP3zEmYQXoICypKPnLzGfEdQ3r4t/RMv2o5mrGU6Xf1BGHNlaqrr7AVd8CBVfJ
pWqx3L1Ok6I0AJIEm+NlJiLJ3RyP1HoORpYyvIMMdJxOLprSmV+DTVFk9I/OU5ycADZZqE4AhIlc
zLHsh+Uceh9BWoBVPG/0BtmHn+XBcI/mX8/4x1uoB7DEIsJWXabwx16871VlAj7C3Fgst17OeUz2
8tU7sl1TuW/CSQuogMQUStLvTSyLYgosinWgEFz4TEKDGWYfIsMxNA+TetO0AVvohWEUnAgBTznN
NPJ7V8SXw9YRHqbVZ+zBCLnl53xtsPGv69JRBAC5V74FAK+cGeI8Rw/KtodjOPajP/8/RiBkhCpQ
Lh41Ya64JFUAblHqAGDT0GEEy/NC0U6HEYFbilwoSump8b7MO9ufwxTDFPHiAbVmz63lgTApRNcB
niWwCMBp+I4SI8CD+zu+cD6RdCUJyeDIvzrS6H78iPaEKQ2elBuoEFwjIAyQ6W58rqDc0gTe6Yhf
IdPO6xGJE2g/ViV091TehA32Ya2T3tmLMrF8c4ETSQuoju5QfGsF7t1AEuaZsG8QlEVWBBQMlcBS
X40GuKnY7kRynhC4iV0CTEnm36pLeA8VbYghcf5kIgq+EnIUQABIt8CuGDwdnT57WXzbADFM2Bk5
SG0ABU7xF2c98B8SyTPPDaU9TzNDQXH3FTdxFfEdFul1iagMKdbPKOkdg6PO5/cYX20suzcbeUKY
pPLUY0tFnjbfnQRZCJ5jPJX2gZUPkMMxDkuezowmGDiFJEMcRtn1Jw1iA6CUS+Bn5QZ4rHcd/OXA
chp2FkVYx2m0zBroHqGfDv24LJGDKx3zxizIkQVsg9iedcmzimEN72SuIrcJoFj8GBPmAmlUogxj
v8eTGasNESo27Od4Ll042yrSaM/hCkEFuezEe4UTXQyazOxov72vwc3/fWhwmyAz6EzefktJrOHy
59118rHx+cnTGNnZzmGLLwR7M6wEhCT0Lqrsi0MGmObry4zx4R9bXtNuLxk2Av5TotCqPNZbEoYn
7a73TMAU6+Enfk5hYzGPxSNs9Zbw49rBSZ9Hi8DC4hMrib3F5o1Tpl8cEWtR58sCbvahuPnfhQTm
of64qtGfkGtseP+KPFdoIW0sKBXgn2JdkdxMrIXTwl7/RB7KjUE7Lw7UQsJ6HguZR5pY9iacD9YQ
S2jYXTyW8ekUC400xVcQovm6AyIEyYCdwfWbVPHKlxcJ2bTYZEsPB30OKB4TWqw90xSfmJ+cgT4J
xhPFrRbgDt09G6mYeAkXh903wA4LdD6gdMANs2C8DXaH62yW8QcQJERzh/0Qvt64ChIrHXFib5p4
D3h030oeUN9MfPAwRn/9/oFPkzJc4eSTHRP5KcNUdI9RNA02EEX6J+k2QERpfxn9se8Q1gJfSD4v
/J4LbYZsfG1meYCqaeBww4Wyz0al2KJPfYo/xnNO2lzz4Ii3EMd8E+vnHUIfj3Y2oqal9FVFZ7XA
uZmanTdgoMZynqBbcLWWsrYqL3vsBbDu0h3ZfRAXgDxd/1rikP436tX+eLQo3nZ7OPoxEHmWWfv0
RnoEUhSyNly/q0a9Kmv9YxCdYUcmxTQMhoz2jXHe3QalfUN0RXIMnABpCDLNZYRhGJ+dauS33z77
fEVOJAZ7H5oWcuz6B5ybBSSm6+cpmmJBGs8Sz/IGXH6MbBCiB4rO1q57GLhK0Jfsp03+gf8iGw0F
nfjQzLhk2Fj2xPyeLinCd4YTCwsPi2nsPh0Puh57ynGZUIQ4Dps0j0WYXYFLNmzsVOiw8MtEgopo
EqRSXO//rX8ZNgquHWnwxZlmSHfYw6RSRkWMtwCTxSQDdXRjqFwYB0vgFBPfvx75WhgFL61plh2x
wQB87SMMcJcdb1KBq7H7cQh2cnmlE3gtbpesmvbBHtwy71/i3L0o2LAagVf8ZXtLJAr2Pi54dPjq
ZZLeA3ZbWB972WRvJPpvehOqIIPLIyAhmcTUG9itJZTaUGN68zti3WmUcUhM+ow0+osIa2vuiYPx
gvi6VCjSPUvH8eToemRrcRwPh7RfMs4mqYA70RjMdpSJV5dc+2CiUS4EilEbMbRgt1jucVLiFnez
BZEKQIyPFrUjLRfD2fYKxiHMamjtDNK50zoeCPQZckr+A5/P21nOEEk5cP+7IOLGjaYBsj6mXm8+
nRh8UMYH9H4qZIcW762r9BXTq9sc/PJuJWkB7y+KOYD7KPISEaAf0x+89dm7VzU2XEqXN5LHyJmu
dTyRmJMWlMhZwKR3Q+K1ONri1deIcOufzS6lz6pZauEhnpHynGKgD+WS/rR2fDNk2+S5x6vXCZJo
kUJ+xBqKTXmKvwKzU1BJaSKti82YRCxCIxOE10Y3s9nokufsItUjZzPediBNlkNgCFRrdhbSPkFn
o+AXO+IHdMc7huCTNgue3iFLefVnwUl8s9ngrFR4kEInvnHepkSkpElioEbFgAzbBemJBUDeEwkS
YGbLAmVLlBx5eSvObogynH6fVGoJLaTR9Tla1wEXAedeRqEChJ56s/l9PPdmlj216HVJsuXlv8Op
RMpEH1xFqt5sO67d6JtBuNqIPPr5R0SkT8YHdR7fXGyZotlCxm1yk9YaAgeb0iKgZRA+5ecf6tI9
mB9grAs8NOJLN0CPYVTSseAUbqJ0whKFrmKaRIjJ4f9Kd7JAvQZdij+s/wngd5dtIOKpFYiF721B
FKAK4QAjVGHZmU2A5GFGeEl0RtPO35/LaEE8qq79BE3LuoE8fTvUHtwuqRwwqCNPh2nMEv7PBFYF
iCrngbjrDZ69OSWDcmbSiQkeL5QE4RxNnqM+VBT4lj6cyvHetUdDSJRFi3oSu1smaACzWKVImQNC
9HAt25kC21JbZdmiD7j1o5DVQ6IJ3QY3WPBGxVbmONP6o7CsknGVHD4FvTgdPYaqm2A9LdG+OcxE
5abKbRf/xxkugL0BbrgUKUzQY20k1IXpJ7zP+EnG5GsORp/mg/p2UvgNNj6Feyw9bcTAHJtqLwUC
kMqu4VAo4QIxhXrBtZn0XSo9aNk3Cn2ZdkozZmGZKx6US8NTB3eD1jG0oc/KipNOmYcLfxFxINsH
PIds63htsmFJFpekTjNlkBadrY0yiZBywI+UnC08BKLkpDscwy7PbLPAa8JreJ2WD1UBJwW83o5P
j3wc/gCRxnBa32yHr9YcmpRjGi2jMocbbQGusy6bagOOgp8/zFu7g0s5FtBkFQkpfcF0FlD3wyj4
PRVWhvBizCQHvtz7sB+Gt39ovIZM8IwmxSxlDqcQAItwaK2J7/KkLl1E5MFuQAnQHW+mvD3b4N6h
2HLdi/iJ7Ex0g2K8Xy98zYG91uhw5DPsgGhYjT6ETgNM4zGVvlG2ga+1OKahhSzZnBzpW7ah1PNM
0ulIvccru0Ii6w6gVkIdefsUXNIjUs9PjxFl6oHO3rRLfOA4F6JmwZ6JpxB53uT2vPwrBX412WAw
wthBQC+7broHvxbqTokbkdrswR9UO2L+Qtx6DptGrZ1rwASEyaNE5EjB+/NoYXrFyheVp+obM55b
egxF8QYyhG8/xz4fPT2txIgUmMX/cKmIaL+MzA/fLmfeS0/0pucqi77yh6sGnKKuIv32AfpYuFzB
dI2BtUxEUtDHICMcfPly7le1GGz7+ZYS05cqBXKtpKJE+Ks/PuxRN4/oWgr+jMgU1KIHSi1KmgVF
oT8Ugq85YQ7jCPYqC7r5gYfjxtpKwtXLIRf9hrlx8EKuQJNDTY/JyBxV94EeQRtFMwOgGiM6/OPG
nLbJWlZDi/LtO+VhkiKS1FpgiVtvvu8juYzAcTBYd4n0XhJcw33CqKdmSXoZ2ySP04Amj7axJwUq
DzcZNCCzlFr+yByRE+f62kzIqJLyKzSvdAMhCKw5oN/AHg7v3RcnEe738KSE6ZIMWhH+IXNsZxmj
mi1HzO9mx2XH56dn2LNjxLh+MAfdnCEss26h8sctdnfh1aFMTdrS30lq0s2j47Ds7VimsJcVFdXb
WYT//1ZTDV4YKwIa0AVaySHFQ3oDg4vjhU6fetWgurmzLAhehCHH1I+7KkwztmTFhSZva2ienNXN
la644XNKZWTsps50KqE8TDDBAuGJvV2MJTpMf116gIOAXx+wxykYn2aBscXTH+ENierul/uFQfzV
3d/sMtcI6GACje4eugW91eTNSETSUqAqMIhJf7G1PyISluxcve+QG6MCtz80sjxfAqFsUgc4H6MH
0SuiwVrAMjousVd9r15SgBgjleIptP348KNPf8zNL2Kqj+kLHDLUizqrdcJdI5mJioByygOI5og6
0QFzbqt4QeAqOwclJT+ES5Kzy7lXpxbf8jCTlLAf/oP520ZWotStyfyz7PIxTmKFFiVUX5xWamky
9HWq4D6isqOGhrY2PfIgAFOM0zWuU3hFcza/bSI3QuozSNQzzubIAXfnDOG/ciSmCbaDDv02JYxs
DaUTGX06Ic4QrArO9rQOgRgzMqM4YoAbsZjcf9XDfeKDEd0L3qt3zkF5D7hpMN17C1e/W+BizoSC
hY49oqK2f6Ga85zZzSM0eXHBT+cAhvngaKTV+MD1I+2KFpoAZQ5Kqr20a/wAfkb4PNJXOSioHGTs
94pIZ8FQzsEYPINhzKy9SydAebpRIVCbdId0FJs6Rz2A2xzEPpiEgFOVl23eD6eFHujqdkbduLKC
eto5uXWCD0Wm963igjm7a0THKbzl72yBV343BtvE8YrpU75tcgb1LiXer1WMUf+jVp1zuNW9DvBe
5VNzLS4+ZPPj9Pb1LNM9tBxz8Ahbg3byJGIK3kv/O+skRkJzO22yt0rKAjj2zhBDXCCj7jGmGCvv
TLOdfKW92Luusx2kVkTtBWrUBfs0c5E3/zz6Op5MCNjNEVoDcLFvuLu77YEOo3RQ33rl8Lpe6JCO
AgODsoPT0tyG5XWG351Xb4N3/oWQdg7L5Gv4zRPaud4zZHCHCLJ9gqAUPvNOfEHGPa176Nv3LWgK
jeJAj7P3m7rXKoN9hkUI6Kx+9T9Pr5o0Kv/G4tl51rNXn4PuM6g4Q3WPEIlmI9iBhRLxFsOT3n+D
RqSPqgnuDUeGiTpuAbjeGUmz1xjekrMRvNg+5pdJN36Eb9CM4XHrNYY13+jR63h3S7VONMatVBu+
IDW8/WPZO938cq5h/V15D927E472cltXvwOTMKrZqpevGLq4rto7b9/1rMpHzYD/30n3npQnHfeJ
zunhfPd+SYKg7qKpqP7uWPfq7hkDQaBRw2ZuzQziagTNV9CqfKYTutLyLj1vwgXptlVHg8y979jf
i2d9fFP3PvmDRmVSg0m+XAykmB0Wl49vBG3dxSTxhryZz8rVd77Ysb3V/hJgpF8TC/5GTsqPqC76
DeQGIuxQuqHuc+PpAUUgDQBJfeHik/FJecnj4PxgNL5vOEYXezD3Nm9jsqExQnFavXZS4VCpM7XF
b8ZrPtSCXTt+D4wanwXVTqvxfed8Z/xW0+l65t2uOti4bP/H0pl1qaolQfgXsZbiAL4yjyoiTi8u
PSqIqDjg9Ov7y7rdp7v63jpWKbB37szIiMgpj6rLSeeLy5zi9W0lfDmD9Dbrjb50BJo5PKWN/a/P
3Md69vwyMbszQTX7mrOkwKWwu44KYAg+NC4ys0JD9tSaQvLvj3TVpA2rjDtTdh7R7O53oNuZ2qzz
tm9v54eXLr09j7RMm6FBD5jNkR2TLsrG2mlYU/MvKvMEund3dEFocslojF8V69WD1WPULA90DTf7
rVhYLJUwHgc8hPxfXdm/nvUrvEHPwqCud7KPAHRHJATv0WXFc7ufqETeaD0ClJQ9s4n6Tk0DcnmP
z3PpK82xXEBoJexb3bkpVvmy+hiDqGbD9SALZDdgOAiTjjCPOaPG3bZoDuAh8VbNGidV7F3FeNHK
bxY/skY2dLcvA7uo7CO9yxcsRusKnf5hXTsisux8rAtIYm4VN6csg6oVrLtmG2ZvY/9+0mn4Wgz4
s/PNDwe6o/mcAp4eWzZ2Mt3ZeQKicJwcvXJcTjuVc344QIZq6b1wjTkFJcbGbatb2SWmsvi8erez
3wFt+/SIlcYVYtWu6lJziJkDCe34hdDD7YOJlisvW7NajPb2aj7RFhtvGpuugqkjOstnbet+tT2/
MWaxBjTo5meYBwQFvE/XdomDAz49paenrUU1bC1uPwd1R+lBC2h/rBbc1i4gQTkwc0Q6N1M52+3D
BYsdHX9B+8HEBNW6IwnpO+XTqfvO62K3EICr1pkGig5jweU7nZbXH7gnBl/li+vAbegIje7kdj/n
gjbw5LfJvK2r7jGYqenZrcpZp/eLe0UbOutC/7GYp/y18+mJptTD6f9rfR3tR+BRNa/uMXfOOz68
188fcMnt4IvXxNdRus6xcXXFyTVvfXLapcfQw+bp1mf3cpy/Wa0fp+46nxZQnK32bWbN9lTv1HZO
H/eUB4NroLed99ursd20z5PV9vy1cqyNzeJtPNPpRRA1sXdoi9Ka2dv4uY1EoYyzp3GK9bexP7q0
ZCjVsVmOHd/B8+BB451+silJ9o/pMLZN+izAGc0nesDUbOJbA4pkb5oxdzJharYxhszK7CWG+P6A
8GqOHLDCXwBODAL/l8UkwDdpD8DvOIXwPwTNyt47IFR6AGDErXQcaW5k/GuW46WM7f7ZQ1auMYCy
TgXAhM1MGmc17c/7MBvMhhA/YNEibynQqA4ZDAPHggxt+WPs4RIiIfnjK+kxi+sb8THZkFRBSozJ
2XwuRBPmDnSXfGEcPCwUe8CeMwbZfs+gMnXMeGJMtUY9D/sjuXtT52xvc0Tdk97ZmCAbpv9DQTGS
1ird8xRd0ZS2ULU/HLrbGtrMAfqkbmP+ivg9pOZklkxFzgLVh+Gkw567ZPaVWcOwwaWX0lvccw9V
kjJSXPDcpuFGKBmAK50Tgu45nEPLd+eMf6bNOrpBAxDtxY0qkfR4A90lGEoy7j4W7mfi7j+Iy5E2
jHFIAimCSdfmdcP/5gTy/cl3uX/Xxj/mF0shDmmU5BNc7Yi72xizTC0aYGJJo+s0Zz+vJ6Lcox7j
rwUjAAy36MvlT5t1Ly5Jf3NhKYHwejUgeChZFxG2C+/ijHq/DzD8xazagZOr70TyPMmT3Nj2QrqK
xhQJaW9ywdHSamBD1XCN51EBhgJjS8qzAOprYB5CGcgslBnAlWi/h2aWxydz7SG5Zeo6OhUPVJRr
ECzfneyVib+f85P85zRi7BSpnyM4D9k/Ve3CArg8eTTpabJb2jLZtSbgF+ARuO2Hh/Q64mbCGfk3
3n88KC8DG/4JaDv9BZSDQCaScqUoLj2AnVnItkHyBhIIFMB3kJzEONNXmTXTTSpqKqivNIkwYQRO
XC/pObYNmuWz3WP+9qiXvYyDBOzjvteRfprH0WF9plwT1ebfrhEn8iSZFVG4+DiAOQ05Pj1tqLrM
pZAjtUaeEO7UUzzbrfeU8v/hfgXbqwXx5WcO7QzKNbDzda7bFF9nJBKQa2H4ikCEadodiKtLkzxf
pC67JyODEmBiunI0WcHWTHpfbwnkXWhLB3ovA5fhZLALvRtZZyojfOAPegxNWfRPHuaUNOHUCroz
GTlXYNNUTl97qYlqBp6kdMSF3cgMTktHYgthcUajZXz484cWBHgRv2e4YRjHcMV9OvF5YXs0wS7Z
BXku3TABB65bBENM4ZhQ7i0UI55iVznFX8eJd6CMEHNEuYRve4yYbqQYbQLizR1hDkeqLsSp2XfC
1SDhPXBvcHmnLv8aP6cVlH48I7Xh3pvAUbJyBuMBbtPigCvG7xSJMw4cMZZBCeCEwGHamCqOmoVB
xECypiCULFraHiI5W75kxdj0AkX1kpy2cGMOoPo2/J0IwBK4pjXiPpswSTzYl/qDhXps4Sm5XIQV
I0Rq65eCq2qAaWo8S5rwOoXqnb/gi0BSHTJYQTg7KQQUyiT6kpR1Hr2q+3DoitrONgjkrBeGY0Qd
Wqqi1pJZylA9hJ5Dm/tAgaROIJ4byg0s6iBUMGiqDwFhvwjVBCXgOYi/06L0QYfOtn4eNuD0Tytv
Gecti+ZGWWUAlfXG2CcfHQhNR6eLF7SVkmnStHK+KeuR4s6tsMPC1PGDneUTs0GajdbyBeerjS5Q
qyxxQtJxYFluaGdnV2zgwBER+XrBRnB0Gc45RwLFLA/oAGFh/xEVmhb3DFNsmq1C+C736pUlQgEv
3aLbfI17Co3rrnHGtm6vTrio99d7nZz1zbkoTvV01Ztz7bo3LJ8Rcmq2dnEKbGXWnn727y/vl3sU
LOTzjy4gjL42z1fv0cd0M2h1fH1y63hUIHnKF+Xjll/3/va1qynvp2PM7j7p7Xxd7tD6GgwoN14O
bCAcg+G+VsMSgrcSdfzOSEEm18dQYrqO8vHjhSPHwLvOPlE/UUOq1ov925/S58uWirA/fPiXGb4+
aROU09ME8XJnnDPLlZT3mD7m55B0rYWl6/j5BRAukg4/dEzxoZ51E7Lycg8RpUiovahMP0hcut7L
1Zh5pc9f++72iYbxBiPF5HPzX+i5p9Ga0gmb25fDHX9lJMEkxO34kt1CSFFr+AiL48DUcrefUDI4
N6zcj6hhNkKCaAHmtCyhwZ7ovRt0LaXf86cwp+bZcyMADe4nfJwRhzm0coBocf4wGsAvohKG2LHY
BhNsHuGztHYwF9mYx3/UIclBQ2F/6AkFHeKZYoB6QvEGEPvAlocQU9ig+iSkJ9GlrzYvIpcMzwGk
AHLlyJMJa50xJ7CbeOdRgF0c/nxYpRAzHfh/pMmGZOxDNHkYM1t/3G8cTcLUJIPfQ1bIdYNJbSli
SaFulXs4U6EmzdYEO0BHR4qKgQNKH0NfiroWWB/IEyo67BJJovYM3EJhw6xe5qilBFnlr2u5DrOk
tzzQjbOF3cjoz+W+9yDtQD81WsoxT5NQJLimMA/CGXQK+ASapQJc0RfInkhbksdcupDgmIiPgDBp
o4nsSsaWqd7heIHgwi+gA7uh4SE8H4mtFFR29O8ECj5CmFiaLkgpNhcHPhmRjUECKdIUjYOBt5Zu
pJe0hsmOHhZwH00fHxTRWrDCoMnNCsUAApv9RjiD/+lKiZ7g9twlpnNjcwGJJEWLuoR2OHDprdM/
zeigeEBWWs30AGkUCS6JwbGFiJXRWg+gLg98WDVu0032w3mVoLub9aZ0vrM20y6Z2VMxWYBAwIjM
GpUueSBZBEvHQvr3+9NBsAEb9FCXDLxKhcd553nD9bpPpPct88HDGRewA5ACn2UiHeHtvIUJGQTj
28X8h1hpydjiO7/Xw8Ii+dEOJHkDjCOTxRdlTsUC0+XkLwXeByVL5UDnot1d+ASzOaSNbx5Y0LRg
POCvkJNDHPvaOTju38wFpk+SGTgEhxvTieEypusJQEY/efmlVGn5REmLtVGN8St9UXDu+shbZnqc
H9aa0xTOekIEgqPAe3D2vtg2gez8y67GXqmgeRS/nLep9i0Uf+T3hFvyOKzCfMoWWgnvLgk6Qo0S
w55Zy3/Oz1nVc8uXo+LcxZJmoi4lGGZ10dWBk9AGSQbPuLunvquckOJwZrahV/zL0jt5GRlkbbdf
/qftEF9lbtnXQzZHZ4BzhkMW1gyuHDwIM3hOgmcsySWkELqk4KHIwHZKY0sHlGyDPFuoumnFWwDT
OeVwbpcw3f/06sKQPiQ9qzPdhdBpW5KOAQ6jUhGXTZDmg6XBArK/LeQwXihcQN4KPxRaNldgXaRV
LGbJq55sethXyd87ifhYkkeWw45GXr6B0rHeFwwc5aV8Qh0oWRJLtcUXVjRsjyD4CDtFkodkQAcF
WE/S06MlAOjq+fHvKFaQ7P/xhAfWGz3Rk3zm+XHXYGnLQcTgAOTTbdh/Rr/n6Are5Z/FenVEUkIt
sMhB1xmUWuwbrwVUZN3wWPcGsZZowZNaF3sN5G5Qes7OAF0v4B4ZBHZXKuZZPhZi2MR1TR4vFfHt
aL+RWA+yav7E51YBLfApJVWwp7fXgA0kebZmRDPo0HVEWFXDclUDZQ4EU7onICx5Y1wQb9DuEUNq
JrRLRkscNe8TEkV9sV5APTZzVr/0jpO+vWPTIZeeQ/VyU9IWyPysF+z0HUn3zxa41A5oGvGShy2U
w8MjWAp5i1ve43SAoWWJoAt2Nj2T0xGjTah6KXuIY8NmLAmPyxqAN3gZleF4c13SBYIpzpL5U1JJ
kosN89psFRA1SPm6BnQg1H/IyiCB04aAdAf9rHHG6rRhqjQ9JzZCptNjkF9d0N4OX6TvCz4TUf4P
jrdtdjvjp9nFpMUkhBG4LE3K34jkSTPaoJ8KdT+lrMoJx3PSHmRCVw7+bs/uPJxjypjEsI7fQeff
rec8wdgmAzjLnuoh37tgWaM7D5/ze/pbgMhE+dPoafYLt8CQeSNkLkyvCN5f6PWthRYo437yjvow
Q4JqU3ikAQjcLsEZykZIuhDd8GYMH9u+JmNPSvILwgOucOabmR7ew1eSR2MqCTBqRFB4ufKKBqq3
d83dnPfBMCFp++dNZ3SdXZH0g4FMSGe6R5Av8l8tzW/mK9JjlTUJewikpAIE10aNWwGFm1WmwPxF
Wj0rIyXlE5xmhKWzmKvTwUKCDIm3R4ooxilaXAyX+ZiWJiybV/CtHDzA1bDKglPU+JfsCeg9/EFJ
DTi2Cg+klL1Qjfp0XC+zyssXAGAXL58UaQ0SSEK1JH/pJ3ogwJbuvEA0vSLB/QaINYNcQsGOFvym
2K1NmRUTsrHT7uWq4eHJUAcI373xFQ4nl2w2bj7pgJQPL0MtoQVW/Mxn/C2gmmtBkTTRzSGFBwhT
0jLjDfFk9a4fEl6zoJuIJ4NXLI6TR9AbX+w2ptoYmATtxTdVxvWsCvSJ9AeupX/jeeFA2oWv1HXU
sD/sJ2t+hsdJfsXUHCUC25weo4osrIGaPFH99xxi6AajmFifPX08YMY9FkzNbK1ZmdWMLmHkMLYi
DBGLu96NFLMPIHvb1bEeDyIKvEHUG/0ac4BxbjVs/OO07zQRGaQH/M7aeBh5xDzFYZ5qQAIPk69X
j7E1EWNFUFZxDoU0Qoj6JHCdUTXtjSpwmEo+dDLwqoAf6fhfaIghKxxf2XF/iAUQDDdUyh4Dnj3t
bTb9gICiXZ0P5wsfR+DibtetIZJjThVBaOgnPwxlBmbDdPqfPcjdNQbq7copdY+1NHBIAdokxzzh
l88vvJiMZWgCJV3fjRtwxcXtAPxpzsXr8vFYUiWGdJsnUhSV2/Ld4XPc7xg5TkBzOgBGpTuq39Y4
r6AAqB2z3XaPY6BD3RHYEfrjDncGqN26RaJ7HFVB4yNX04JbfMr9U9ZnPa5xLRudg2fLaoenEmzF
xiiybJy11yMaHKEugYCwx7FK+7qs657Fbq1UMEYXeyiKjyPKmyvTJHy6C7DD27XzxCn0bbPWSPbZ
ResYGOAhM1vIkYLHDpziV4DO8P+d7Dp6z9c3t3VzUXz1b7ZY9Y3woaFDm1EFeN90ELwSPsOplH7L
V3feczoVNANYF8zvaDtUPNQzNDAqGKy5CVKRd3APRyLDz1MeZ9RYhCoAauSKv31VO+QEp1GLI8Up
E9SHmFf0zSMl5rhIXkxkfhL273HttkL08+To+YgSO6OecyBxYaVNIEUgJ+NuWqKwExG78PwkilPL
1RmKMQS2e6ZGyXhxEtjcYlgUNrEeacVaAyPgZV+P45lEl388jQZv470lzWVErPLf8Vtn1R6m8git
jctutfqhig9Va4tR+F7Kzta8uyUowsBP69Vrf3bq5CEaopbXmnNoWRyGHIlf6K4QkRL87/elrYbI
YU6wKh6eDEGhs2m/nM8/fCEg2+UOPxjwaiR3Zvmx6qHYI9IfMWt0QCLJpeNMLaNPkBRRvWbPPbT7
KjgTGAaiCkXRKn/4EAk3L+PSLi6P7QL3clutCiR73BVOYFG/CLWISkmdn1IOOcFoJOsQC8kBjMiQ
5irjSVzeht/y9bQxKBkvIOkP+Cd5d6gM9V4UU61QDLV5C+LHk/Kwj7t5f07AeYwYmbB97RkpHt7j
v/flF9QxzxkHN3BQFFpYe2wvGNVc9ool3+eIDFugAwOrPc7njwDTmVljq4dP9LBx7YzpgYip5Hq+
DhuCkDwZjKgOGfMvhgXGopRJ6HtlcVj68IOsiikrjJZBm+5053ecD0K8kMOjVUIFrlZH55X7XI6L
vHXLe3M7VfR8Z7gWtFlcvs9qGFeru4kSiSfHACerFRbcSv6itZUne+cO0WWvkW2wvlhK7Ly7W0A+
k0fB1z0rhn+SH+U30EtDdMPQlmIF1WVfu/VKeJzqXA25rO72BFaEF6p1yYSyWPhP6xt0V1TbuDdB
S6OshKU76uyxlp4icUZEpC/ELY3eeJfaJLeY+9NnnFgRK5G8OrdqCiHKF2pq1AYjwGcHXb68sgr6
Idonj/KjIuVkXBc60bZZkFmThvACWXEDS9kJ+42f43tAuKCsNx/RlNHlRvEqeUWE89r8mdz47fTd
Xe4Y1qBMaCOMiDgSH1WYxXxG1dIX36hHRlUnFeuvy4M+1rxTM0fVRqKPbcjA543Tyr3sqczZDpIn
YwIPUNjxWXMf2WDbyi3jnAFYbEJuroA9hO7pecc1cKPlc1Uy/w05BdQtZjjguMKNdNXhk9ABKfph
NQvxixUPKxZL8OHbvxlkdnbTPVbGhAfWxinVmfMDTLDiSwdrJgoxffvCUCcfsXeB3sjETOz4TVkB
oia4m2//ajXpek7kW3EZBCK8aieijbhuB1ypsiuzI0HsMX4Nz7u3D5vARrVsajtGCG2plVJhTmI1
R9HJAS6P768A3TVT5vMA6a3/CbFMalGyHvviPmAFmKxxbhwhrARfBxPrbgmVFnMeIp4W6XBhP+Nn
Rh7J06K1TCJam2s6jicsXa8Ea3LjNfPMZBalqBVV4O6a/BmNNwx/Ag6P+juHn0VRkjs8k20fYI+J
6ESZGLP6Ue6AlFtt+uWTPJULVnM+vG7mcxGDkE1D2EF7j3s/PYJhQVWNwyDzuzpjZToY17FEbp4r
EVydUyXwp14xOI/gtipgFPOICdHOMxMbpD0BEc8Z/pq8r0voJ/q0Ca1divaK9H89ufKuHf+DOFdu
HfcgbLGASLK4OEAZj2NFntToPaq4SzQAHGY4sV4GPgFRlg+rDSLR2vhsNi3jkWJHADrJvAurnj4j
MQKU8YZFrA8Z8CS3C8asAo8cQYj7SIG0PPYmUZh4GSpjGfTLruAuaOP1kHcAeByIznd0m7eXZGaG
EBIb+z6lgysGX/4oBg6RZSAqBZ1xavAN/5sWBNm9CzAtNkKNebMF/fhVDtgKhJlqekeAD+PWIQPp
0G21aYMT7l98UUf5kZaPZsIlFxN4TJQzvMjiwur7pPVY3OJRRzUzcFHWzx4odv+JTy7JEiL/iQ5R
UWMUN+HVfCGTAJWVJ5oxeTHphl08nThQrALzwB1LoLOkGBe9j61ehZfN5uQJ0T8RvYAx3r+88ViM
2zx2qbcxXdednMG/6CXC6aQWZhUHXmYbfL9wJsYYv1VQaRhacFQDe/xvD1PyQr9vCEUZk05sHPFO
+TF5AD73OitoPMcNQI4wJTnTUD6gNBEXW7fl4yj21/hCJgwLkA+VpHiEIiRbzmn+4RpBu6OBIy0t
SXM3u3oo79K3Cc9u90dyTyn9PubvKyglnmc0gngt3kzmpMAF2J28cFu9+sMA/E9QKo9FS5Bo079p
Ey7aNEbRLkWwcJUTMNppGtEIQ9wAuA/zHi+YDPBL2Fjo7pAmmgKdInx8eCBN1KxwHyFSgcwEM0aP
CXU40Odsaf56ysqm11IGL7IaLosITuzeaT5MbYg/N+Fh3yuTSNCNjkv0Lpg10CobxHMcvmzqb+j0
OMIOUIM7QqVDx3Jg6vfFoaUxFpzrTlsWVqoywODLEmolLUVWOGQprzdOiiufM0nqTEBYPg02PeTq
f/YjcmYCA1KXbwHN0P+lw2E0b68Qhw255aAqJm3/Os562NotxZpzJ8gu5ydD/AgKKGsYADX8aJZd
TJZDRCd8F6LQ3fRkicnw+qdMB+qWzC6RJRRcMd85KLJDf/wyPNb4E9ZH+kCDCPKcoAM1v9MSn1OU
SDi3CzEB4BHkwBtiH1cZ+KIzimRJHBDZQRWLGxveifSF9MriTjqcxo2RWpy79rC/wPidEoyW0nvO
BDhRxbDweRvQ0MwUVnMxW7JoJcR5YN30WTHExQhjfXGeZ8MdwzWBf4tVm8xkFVzJxGlBgjRSXUja
CGjjUdvC4JE55dROMo6d4efH4ULYfI0JlwzGILE/43+B2UyFEHy2BlDTobtnqSieaGFafAAR2/wC
WaPgWbelCWwZzqCNf22nWK6gg2zoR1rX8BsNz2c6g6CWzxgtDZkD+higD2ygrm5pMWjAn9AC/etQ
cUBxhpJ0kw38PW4q2ZiFsAvROBhO1TG2ioH4xoQUK42E21J2s5wk0vHPFYv+lG1/Ue2zMDE0iYdQ
NviHHyKzDOURznN/bdy99CnZ+iTqLJIE0jyFIn+Y9VuYpzNT//5uSvzYYItAoxAGvAeLihYquqtQ
Y7ubhGH87qQbwKI+vDLWynGUgATK239MhIg8BiXY6IW1EW5oizQQezkyYlLJO5YsEFHpw/U96O0z
+xNE4y/CAoIBOBMxivSITo9DEBQzRxYyPUhuYC1cyAMaK2QcnKCyoQUzlBXM8vm3tGn7C6lRYhnN
W+KcbdjFl9AnvXf6lKIm89BdEc3gMAAno5PwSFkwf+ZoIlOAXAluBZXVFNmY+O4wvd1DiWqa4n1E
jo4qSPqDB5IsGgIA8MC8jFHE346EA1Lk7qCM4f/iRyCTyDAohMaBzZV6cVC+wmKmYfDgcXyPFoJ0
egtjaIGToynNS7md/7+r/wFetqmPYE/DAJa+90XsOAEk0fVfHFAddmaYmSeMZqDFu+kdWzQbf2ST
RsNX5GdihypBLcG5EqQeqm5m2xTfKNqGRMqT1d+yM4iWLlC8d4dHq/QJ1ERXfCvFnivS0zkEhA39
FRrxf5A5vk/E4rP7NnOdCKqNwm/yAIE/36XvhCJ4wGQAMeqFpR2I3cLaZADqxQ42NuQTl1b/K5xM
yq1YwFMxuxfjqnKsDinPAlYkYAVdcTjsTMcAM5ktmLwocrCdhpTA5PPP7/b9i/26mMLtpHHKagz5
xARtkmqermjJiRS43LviGEYvZt5BjyOMmvRikgDoSB20qGHEHfdaW0q1xmHBdDo+hm3U9sRllhKE
CjFkM5BZQjMXu63kwKYH6jKHqidtDqloWZ6SJl0pQsj9aPS+ibozsFPR5jyCXV88GHgFDGT6Igx9
X8z4wBFUT+iUvg4dRoUks9RcHHJzE6Yv1UWQkf405qbCsGCTBqfRodpLi52SUJTIVcTQnJeBkfKC
owveuGUjHBav9R9O5DnO5pg2AScuIxfuPZfYllsgdoMc33KmhHCvSXo4Y1woQmwbVIcR2jUqaQ4g
Fi9Pnw+zGYqb+9v60fzq48MxSxSvm9ytz0JjnF/A1AkXoRBzz7lc9DKDsfrkvBz4Jhl4cokPXmXj
ZoZIaoFmGTUbYkcThrC3e+eGB3YPJREtN57CB/EVptX22YhxfNWXI7NnVjQwpEfPzOF19nKsle6K
8o3pzd6K5BkCgTgJfG4WB/KOOywNJlZQ0zaywwFrEHmHQPeC0zjTOT5FcYgRBvxazKjQ4CEeQqjB
ndHsN+X5Eht5AmONLyIbnV+HH/JNE/c0JAp45MHDXiwcXOVkQjtnROFaiUmi0bFL7454ifbNF/bV
Hz8+JcqBRkAk0FEwtR/QvDnSWQYJ2y+QA8XEI1eYIJ8Dya7L+cnDxUaDooBpxDAqvvhtBST46OsP
Irm/oRLGgAfZAniHVEeA1Jy7bwt7eJLI3IDQNUehseaUIlsKb1uEV1AU+jFsgg7Py7I4tJKjRYBg
3tl5jASVfadpJjQwztA4s2EWYS03Xresf+InJftxk1KPJTNtGnoH5COSfJJ+WCRVdGcWVTS7CuUm
VL9ILmCaE+4YetCacjQmyHseoiILB7RnOUrBL3SSF4yn6bSm6WNE/nF80WF1tVi8EbuQo8eYIKJv
/zJ2JHIxc1tGD1wDSWJlXUr3UmhxS1KsjQq3K+AQQE12d+hdIpgQHzX0A1K1wPQU6Oq+T2lL4VBB
GY6j1LBi5CUMrBs4K1COMVjd2lZtf5KHs9ds7P/m1Apd5NqGaAtjp4GfVzi6/2Hmodn1ZRDM2pm3
/t2O/DBPhg5EADqFiJopxBHVAJlTvZ38c18cgNVwWXpZSqNN8kwRBcxmPAmehYMZQyy9MWk9k+eQ
XuFVwHDcBcymHd6r9Ml4kNEPiga8L0QDXAxYxBqLEI1RUzapOKU7aI10UvrOZ2NmtIyYO7KhQQWj
iyb4wJDRbjjZsn6wfnbp2UUEmpyk2s8DWFY+oi+cE9AOk9Lgrof9f/cf5EVzKLaLGyj+KX7bKW31
TOiH2EDAwHvpVDVX5rhTXTBbmeVyHIv6Dt6FNJQzPiQZgTqhUYMtDPWazGLbLO3LLFqWE93ofAnB
73/RWNmPRabLaY1QlkUh1Vxl1j2oHlbPetK4prXMjuUZb+Dc3GcmGuzaru39mJFKxuRDjY3PJAro
rg/C74g4JUJAFGQWHnG0GplbJ06oJx8BKEkbN7Dk6BeSUITNLtNl5lMfKzUG5Xiw0vnWGvqVyKBJ
GkniyISljf8PVyTqJRrNgpgQy1jdHvErIUSmFKY25soIiSdjzRyfI5ejYmBjuQYXz8NSiWcIUZKy
RqrjXsEPg82xsxEOfN3YilVz5Heg5U3KEYzH7SrGSQHCGRpCDz2BQByN8RvNdv3JbifZPi3SeYLA
kgy29hfcp7DIyMdn8QJKMbmhyLafyWsCGCIOOSmnDnLDGJvWkUWTnXMxhZSRpSzIXUI77YRIEjEO
RIJuQpqqsTbj/gYOWDXtBnC7/GmV4o0L1I8OBNUihYeb7BBsh2TQr7tFW65UQYPWyP4ospIWtQsS
ZSAAwXMxauWkBQMZorSTmry1WmeLuHvHt49UU0o5KBQUWbK6sJ4RYQziy4wSUB9hcPHX25Pb8JCj
xESmBox78NANQngI0Dvd7DAhhdzhuQethJBIW229kNRQuBNfAUp0s/uQAlCM3y5wFXhpEeWHWXwa
1mdzxUVfvSOn7YOsS0nusz6pcd/os3mO0fifbuUx8lULk/SxO+ccpGcJWtfSDY0t2bKG2oZmC4TT
M8ZDQu0Sa8gerAium4Tnz8itIRW4xDTgr3hZwv1gwgvuDC/zO2JmDl0uR4TmNAutyiNNXnYOAgbY
6IwOXAVpsrasXAFaJKgVRjPGa5qsitS6wqCHL+WsS2o/XOIrxeBCKkk4Z5ijUGilZHzqZJfgaQRS
MAR64UJxoYLPM+W2W09RPx888FycN13qEdn6WHL1yLvfRFzgIdKC4dOeC40NuRmNdqgVkzQVTjGt
4gDJtFiHc7GMFXk6GKdxVNSm+OvgTYK/NLp42CLUeWGsHtDZWaIlLVxOVtDJ0n14SsS/DrwfBX1U
YcsvQ6DXydc8cVoKE49iXZTIoPQHrL1gqBGS+tRQlxwqdBtP2qkOJS9azvuWu9fHPkp4F4qx2DBD
aW3HXC3JL4QMLwwL3P5FbliaL/I1ZOov9zV5whvgvMTv1aYQx5PiZuGcAKTyMpgBxKFExkRVjX63
kOSBTB9Y8Q0XlHOGo06MP1CwYdiiO3gHAulWcbk3SZ7uLmflxcYLUJK5LvX+efTlKz40dIpcd8mT
SFMyesTBMufGNcBOBdPTAsm0SBDO06VETxKGGXhM+LI4HIgBmtUjqyDbpX4Rvi4WPg/8gyF7Sc0j
nAwhQguSGnYrizOR6ojS6DzC6F1g/AOX8ZddqEQ0kh9i1ph4akyqOdwj22b5kiTRQueNWR9ko4fd
Qe7an5MOzi2aWNmg81fGO24Hn+1tMrbC/s+Uu4QWKARNRI4vogwswX2K3SO/idqJw7nBrX6H7xfZ
Q3s0e0Ly6DD1krt5oLCpEh3IkVVNS8y4rMT7s3iD41ivGCNNnNn+Kot+yuHLUidP9ALZFISleLf7
c0M/YuKIYYAimIcgvWKveQ6p1E1wIgAaETqzZYfzHqJCEFfLxD5hYP7BZwEUGbgSg2WS3MioY5UY
w3r1QrDrP6pZRupf2n2cqagEpN2Ub3dnZPshryIcLd5sSQIbSJNYaq0GCwq/4XaFmcGC25WkCOeE
JUH6xO0QDguHKTkh5OCLj8xnsWALQZkRt1dZkaRGSkIWzBqgggJ8Y8/SwBDiGRAm9gIojIkkgWbW
tjqFr95g/kIYc5dE0HnL4QxPJfpQnXOUpkEKQoZTE6Mgh+MxcCEeaeiiYbv/G4sZxtnUZIjf2WyN
x+eLOZazVD5qCA0TD1ViBus7YBos7GwPJUnwb9/fuT3bpcrCKQQeBtGVR68A/1gctwLMsYPGrYvD
2hbdLKeHJMUAwxjJxXDUsBljg4dNCB/4auh3zjCy6hmrhtMjBe0CUDI5cU3dyc0eMDKYOdfEMmZT
HwBtJPX8OGSh6C8iFhBkf7axzNuScQUktpRyfBTpHAG5WaBo3Hg3SRTn8m8GwpeS2uAY5M1IUikk
AkgmzAFvVWT6NZ4byBMDqip7c2ef8atcVFJ4fXIfuWCiCqu3/OMBcpuo2bCDsKJI3PwfwJDtCR6O
DTx2cxlwHalU4RDEkCXYm8tws/kCGdlzcMs5KS6BxE5L8MfNmwYDsANVAEaJM0/cNbAIGI38n2c4
NyT5uAUjQ7Spt1hzjb0CdBiRPpwzUgiw7q6N6wEmlXGYzzjRy3HL5LglgCgXrmwI9VvMAiosDG59
Mj/idEXZ3/OJxLv8wFvJhO8Pcz9118LAiPILf6N6w9nHS0FUZi1IgjhARajdsCLpFMZ25UhQmKmx
0LVVFzmbfLQYIgWPk6dsCq9QjCUwz0SR7qHzNfsbmA2aSVXaM36+Ylx28UrhF6IMbretixwFm9qP
H8a2yaajGM2TsbjZC8q/P8emGAHVwNievdHqZa20lEukt3428VKYoSxnT+74CD/ntmb8NiRq0AkR
KgOeOdyuqZjMxGgFQIRbk91M5nCIkednQH+wgycFS8awAAZYYgC9d163mLV9vAyA3K6oudnnL/HB
xxOS8ebbjuN0gycd0lv8LsjqTgOmCjBQXDVX7a7JDAPs8j+gBMEz0r+2DJw3yykE+AN3uTK27yG+
rcEXh12zxasHi+sQAXPLPD6cdfKGuGb8BsaFgv/T8II+5bXRbB6zblB0oi7BCMjIf0Nqug1Vk2Hl
OQwNqKvdu/P4eWUHFym71/fe5uBpVhG2WHDd+H2MZ1ozr+0CYVTXQHBqi8ktpEFWU4yuGjBozoRL
47IAa+fYJN2zlIqH0FWDnGNR2iO/xfttnTXrc8xqdX+hh3PMygri+owbW3pfs4Ge43c6u9877IyK
y/L9WTV357X4Bj3FWTR2K6ghGCWNMoY0oC34/WqgtS25OcqohA1908Lmx5s+bhiAXN/Z2y6bAHn/
2+rBmDG+tnqxXzl3T8Hl9vClEGLiyMMjhaDtuEM/S/vGfPnYazFt4ChTa1c8ksuYuGxTgZGDvnm3
vEd/h2ESNkntQi39z3r00X1ykLOlqNFF90t+DTeTmbrma9EedUY0whQL3/YvY29rWGD46gKUgqjZ
zxfPDVDiBmXmsyjv/sdh+RTFZEGivNAL/k6XhtdgYPR/Xt/lygZ/l/KzVfMx6Z+DdvSkTQbJ1H8N
GK3s/X6w7tDNGPU6UO/bnnFTohOdWBxJiXPJa9G8Lf7++B0VfuVXus+/DFI+o5bxWoTmD+YZRC33
eYyOSPm6AdhRaR+3tFsvzkc/fGBpRc+lWsasPo32xFv1j0pEi1fze8zLy8n8qe+Sxh509lh8tMzq
aWt3S4OsVfXhlyAG67MNSkLRl+3dwn6MdNhsOyzNHuPPcEi3IQnFq8pff1nCLmv7Y2kP73qxdfeI
74LOp7O00YtA/hversM23TnywWOBvOLAwBEKBs6G1eo2HIiynzFCjSkznD7OUTdZ72+rM9IY6wso
xb6880g7uku8qaD48pg669W1stTKvhfjbqNgKRL0jkTR5jPCfeD3jB+PYfkO+p3F7TN6C9dOP1Nq
aHBwLOn2dDCR+2lut5fUVusd/ZSCYxviIwpJ83aKa5p90RpvB7oGlQLy+z+SzmxJUWwLw09EhOAA
3LIZxRmH1BsjTWdFEUTAp+9vVceJPn1Od1WWwh7W+tc/2Di5mFHuZp1Z67m8n7yqb6Xx7azSa187
x1re10LmHuhNkWT9dXVXcLzt1GBlV95l1lLZ2dtO9Xp1vsyeL3hkr15sn7xCn6aWYpl2c1LUbDa1
FZndmc3OJLf5zDgcRZhvsFT+eNjDUw/rFvaTqBLAcuWLMNzEEgkjd7qyeFtze/IhqLIv4ihqwvp+
dL1XNsq63tsKOcUIhJ4Z6o3+yG+do+8VKWO956+r/2W86bwnnFWIVm1R8vC5tpvPX1ckyMAx9twC
pDAYqVMSJ9RVFKaMYkJGMbfqQIlGWfKYWTOEqu1K9dqRNGsyBTKAE7/cJwRJ4/iDL3awa7UDdMEA
tU70sJzo9nIIzc3j7RZk20gMbPgIff46tKqtRbYukFpCOycowGtbIQPmbWCoCo1fcGWa7Hbes4IJ
/W/6i2Lv37d2OPAzl7z0ziAjpQdl4il3BylynwzSqLaynB47NKhQKYRmj5rZPiz6xZZyxV2Lxbp5
oQyX1hR3V5qUaY8R4/r9tpzT1nWbs0+lVuwq5/bP1vSzuEPEONHQiCy437g2Oas4ef8yKtn6EwTZ
OEthe2NiqKx7s8NNgp+tp39yHmQmfVBEIo90PvBInHnEv/zEpEJaIMVub21dnUNkb9XMMb3JwPgx
yI931hidP7CbJClLiOdiQlXX1FR623+30c6oX2jJ5zAzgvU/tLhDbY21IJZGGMCL0SndpnEnFFMQ
rVs0aGfq5VIGpT/tdtA9zynwxOEzOwI2oQsFyZySEQ8tUFRYv+XZK09wtbFKd3t59DZdXHSZBRo1
PiZBN8CfC37fekBxdYJosdapqd9emx7AuWn9J2M1Jlj/7PPtdU60XVk451P/tTpX8zblBZ1MuzPC
cYOAsZR63zY94z2C14InYBbgRn97j/Susq3aKb87UnVN7wzvAQHK+vumnN4TMreARQU7k36DQSb8
N/BEncAiUocj6zY0ZvKJHA7LXrRMtx5Fa2+oUWDoE/AF2CcvkWhexsJMyyH3fgBxWQfMjuGLJLY5
YO0L+4axl8hjugeM3iV18PcNMscLwND1bavfsuUzGpHmBwIX4AVgdl1BU2BXfCn2c3/7ywXkyf6q
fb3x4Q5jVYTA0WmQKaEw+GlDPDDdL62e1xw/7pAb2+iQiOC/Hvvlq1FVrr6IrNo4wRTt6E7/UF8D
E4PD47WnMjoHZa/TnPpcYxJCkZ5kAHynwX2aZ3CVbuM8OH6M+JW5/Foo5NYVRlW7im5M0M7oKLiC
I1gdInJp8S2EeEVMvUZkEQSkJFsI7t5i1nNTRb00oER575oiX6vCVidk+AyFC4P/o3b1IPXn0DHE
+LmATOS4YtvG9e3uLk43fjGYzrfo2c+A7Zl7hprj1A8poTqqteRSbRwQtJq680VLbvPTXgxtZsdz
vxFTFV7SgS4PAzo6sC9doj1vz0te6dtnjGXhI3CijjTJlEGvnWTZ9Kxt2jDAHHvMNRUwcfALp6qd
MbWJ0+PABj0DnZhSDyGzs6LtlPoL3QXcj8KBL7sz44ebZ87uMeFKfxvuB7TNDD/UcblvAsq3KAGr
302vdnbGwei6tqZ6qvwu3naYrW+gao1rhuNTuMkHP+8f6Zexz1p3JRev2J3Gws1hfkNcKJPG4wXq
5C7EFf8bPknTtjpuNJ8TEwFWyqHJkXJ4k8O+etO/iEHiKF1D9KvVIxeDDoD9lvd+ejlOw86bDWN4
NYD4yD6ur0bAFdtHm1/nji2G1P3LZETuok669bMChOYMue1zAJnyFDyqBdv6NGeetxXV0PdG7yPm
vIC47HgAcOQuedjYWKUYhyclJTYWmSqzIaXp0Ji3Z5bbo+5WfGZm40P5Ki88SXZYXsJKmHyc70zi
ndaF4axRClyZxVnhgg4rq9Wx0RUUIa4dHCHQBwIhQJRjbvGejXI83RH74ZLBoUa4+/Dv24eogs0Q
52G7g2wTPdS3B/M7G3Ws8Pb1NQ6iGzWV+4RrTb2jp+RAEfCNfB0KleOV+XyLY390O02IfmXIC5WF
pE4yTyEnexrERi1iQ+fQkya3DIbpIuc8tzgIjvfb6JiwKdAlAe1VYArsQHNQ03Rc28ldtdcadvJk
lWs/r7Cm7Q/ul/hTznskXTgVhSfLvMdt23hY/fWGt0blrdg4j19nIWO/Mm97G14hICfXIC1o+dqn
/hF27neGS1C+QEVU1ssvbdjL47+1U8R2zGAZoI2Hy/flYDMn5kTs2cFQv05rlPu5/0yDLA8pM+/4
yXgVuY6jUl+fI8OSku1rRli8faPHZfOxh9SNto62dmDpU4qyi7Npvt7GPuNI6xQ9dlHbJS3g5JyG
VumBPn0ApqH9NCSvhJ+Y+G+56S7Eu+cFvyrtz+tovHnMh5ST1O0w+q07s+fepvBMtuZXjohP6qcP
AdVvPYe6iYZuTANT9B8wmcBPG9dA7WN6lwfFRs8rW4ofscx/bPo9J90mRmvYYrE4GQ4nTk63tb27
2mVAjc4w2/nm0xabef49Ba0eEnQN9AYDA0iqfd12WtTg24T7RtLWoEguU2lbXlt3i1S8cvHabkXM
Y+8GNjN9EyXe+IKnessewpUlG+7Wr48fyNdRYQftI9ljKXT5v1U3sDt+xwry7xjqSTd1O+KOQeNF
d9N4uaehY+t4sFMHZrnneNnGVhlhD/1yC93tJexsB/OFE6UK0sH48tdHW0x8GRdurV4M2KDNpuCe
72OLuQ8cG1hinNNMqQOuiOsQeeb3QDSJz6aHBFzCqWUCmanf81fkOeKbNY31hGbY/1p8MdqaFkQ3
zaeQp4DWkuW5VLdr/61FZeP26IuuVMxXGpz18vtQ3ejFR6//nkVsRtknQkpnnJwrfGSKxMVrDTRj
Tv650IMZd2FV0AcMRekIcpg5OAccub6ECmkxe3iw/iZWB8phbkTPMtS87fqeXMfw4FoVWSd2S217
GKNrwSFfcbAQenpoRYPumVA++Bj17K+31+koQgtCA5YfbA8nqnfM/SISTYNPRhgguYp8vszrlFGh
k+XjGie3VkXHezBg97rfYYsuvYtByml4NeYfls2TXWJG70vEr7So4N1T4ZH1ZhzgNn5DOz08C6/g
k0/14P3aFQ//pQEcdU/OzRz0ooY0gWc4uxxq5+7O9RX/2NMKcoy/sR6mtSqrsOgiKXTqdPpSeMZs
yg57S70pzisP54OIywkqYocbAPmSY32mX/QmFAIonPdvY9zdlEW/9LubO8Et9LYYK6JQ8i1saYN3
S3UwDLPdVPd7b/fxYQo601rqxBmK0ADjfafh3/NxC/Qe3WFzjXFG6aA7HWZZf57K2e2fpunCxJ9h
fUFx6LLZp/98UPjIZ/+loguxi10Flf5KktELQ6inKjL/G56zsBzOt8sCc9gwX+/QnOEJwjkav3eI
w1F2tMN5e6CRr9qbGx6Bjg26EO82Y3Rrs3mHJxtKYXIhD5IAZdd+9806fqaiRrl0RVQx3gaZ+Vct
0Zi/PWIjX3q0/aIFV83QxsdJtQz/6leH2+alEOWltfNq+ONvVHAJK2BM+c2VNKQOl7md9B6vxXMo
ThMFcsw3Ereol+5ORFwc5Fuzmuhf3FOt+JY397t6nhQ60wDV1tUnLxpyLtMhXtHqws097+7mF6jw
Tf+ptpqEBDMJsejUfQ5JiKqMobPG1WncOJ425RYPwPY1KrV+juprm5z0CSbg71sodAou148q/ybW
A4+ZBk7qlroaiqoGp8pjC8wwBCdAbTko2QMV/iSfToBbeEYQ7jm5v7wTRIs8mVsXlTOwki6/jjTo
Zl/KTtc2KMq2NPVdarB00y3U88XHPd8UFi4m1AS81kjD0WZpm0LYOVx1lTF/eEQZvg7M9MI7w9ym
Dj6y565jPMpPzkULjUtsf7GLQcyt+82WOYyxtqJ3EXdfQYnNWQnJT9HqEDO9O+HwYVRz6xM9YNTx
HJlEdIeWe+faKiPTK3uDLI20inalF27DgsCmeVMT/aUvu+B3adwYo7qlXrQIPXxS4wcqolmbFwpJ
fXj48FNcNuN9VxejUzqzel5aTo1e172BRUN/Of/pLe/54jSgeLLximneQ5Dz886y9900bJtJaYyy
YtK9Jp3TrNHpF9uMz+8ofolnDO4WWVizNixpyWYy3wCCZqjbyeM7ZgR5V2sYOc+oc/cRShn5dPuD
LgEt3IuLGi2a1z2esLexGEynODF1vU5nmeOX1PU/HvYOdu43fk6/VSVIw5Rh9/W72zkxMoC7IBCN
x7CHzs3N7PhRjFItSF+RWB155x5QBkcR4xOv25rrGGZVJ6/XC3vm4kEgzuutE3A6svSDxTxMd/P0
QNmz9S4YkDqaPTqzDq/oGUhPzB+e2aZFTm+LqjWxX3+fE8GkRFFdUze/J58KTBYA2SDwrMnmXGtf
hf+OZY9hzNpTy/5tfKM7u44+hHkQoKJP7j3gRZPl9lqn1xnpc515pwivZsy15hekgH89Lqe7SQBg
K6J95dqsj9fHmaC7wOp4nXe/es1pSlu0TLlDpNK7n50JrxtzTPPHlwbqbPqeUn06ftO+IE47PwJO
WivYVnFReE2bO9U4eWdeoQtHRZLQJaxMO0JBbffPIyRgdjdO82hg03NBfH4Q/YBHw3fSNjkx/Rwp
27v/bcY1IlF7mIPNVLF2Td5gSo+xpQ/OetDTcaFtdWcW1JTq4t9/RzxPawzros79C0dpGpWYEvGn
Q7943MPajOm7nx/5NGNv9ZDSgMgWk+qwrahVR7c902oogni1oe0BsmPKDYbbrwynA3DKreVoGxpR
WNjUy+CrumuNT6lCfIp1bfA9rpuOB0ebU37Ped+Bo/N2J9qi9Av323/j+yOqmXJ+DdsMqy6Qs3xK
cekhmuPDHF2zwIB63HmJox7nL1Kf6QMBF8hahxoJsy3UC4VM+zFcZaSi0WSDRQcVfewdrPYzeXFv
4BF495uTih7rMcelA4p64W+Navq9DYD9d7JnmLa2UuHfPdBR8NIP0xivYRw0W0qmJAVHNgZDD//i
DDfAx+qHOWa9rig6yq8LcQ25avjEKt5jCEiljkbFnjACfa7seX6lpxCdARwuuOjHFjMo0fkctcFU
Y4pFhSLagVp4YXSflbr/kAG2BwxKmwFE0OPjREqMfMdFgtIyEzSsAbKghjn5N6nQ9wVdf8KQGACA
1hz6nREu7FolPbQbyPUkJQhClUkTrz5Utcx/sIZZFaZzKhQsWfjsyH7iIiwYSVLIN+G1wq4Bu45M
2ZMzCTgCV+wweZBRDAp3xtMM+47PyXW2LYNRtiR0AKa2yuNU0Ts+KSlumO5xLPe08N81loITnJ3Z
1n2HW2zkDnY7apMU8QL/OnkdSBs4DfRxis2xb3FmMpHCnXCuW04Hk21/1mM6/3XacTSr2swhg9lt
0eG3Ks5/3YnSp5Q2nBv9DwStgGuxLLk9behZjvXGNZMKtz8ZoL7wzssJyDM+apQZXI9nV+ePuR3g
ax4uH8/Q+Jn8Yz7+/9Hws+1e+wrnJx2evNumXvFpuMWhdXYiyTwBv8OhZFof+j3fI+C+NaYmjyF7
BSBsfOAV8o7JbAK0HwnLiIRAcTqbbTO3jy7NS2phlr/VNX5Duf38VqdA5mXpZERL2B+d9j3/V1/0
nwkoEGiQhmkzBoaoVmJvLVl76fxXWHWgmYiCiOeEc4cvhNBQG9+cPuGH/hb7kUfKcZ3C7zBVED1Z
yRYwIcgUVWVnbDBfUmdijzt/sNvI/1SwgJMFQ/J1+SfV6f23cC/RS9JD/AxFRsrBwWnLw0SiAo0J
74ItAMAYfgvdCSge6N2ohLL571gB0Avyjn/SnEN3RBmC1ZzlwuFdDehv1qt746xwveovkpCyHHIH
2eFQVhL4ldJ7MBTVNnLV3BDAHNLhU/lp/+5e3TP/sVwTSl1Pdx5n9aHRmHKqopevMPN2DHDXTHFB
3ngqJsNtLFUo+UMGMRB0Hr+W8+YrYNTPb+CyYSUerIjZQ4Z2QfJPVlqm8BBXje50h1TqpSKMhHEw
g9jXDnd+1R+sOcm1aQY+wD/HCUzeY3/9gsqfqvoXAvUnELWo8KeRLWBqft2GGix7cYLn0IWhVzfq
CYLkVFZECXF8DrBTQqfOw6Xx6jnnZY+nO1AjkbX/k0aIkmoPFevYXH1SVHg6EMhLoUyvH/94KCO1
CGGPwj0VlpVLHLqcLY0wr/6lvGxBDxEhVDuhPnicdixBaPeA6tuDwOhljLEdtyr0UehDcOC0jeVc
R4vcITgJUcrf5HKA18LHZ1mKzgCq5lalqyM214ThJrlCb0qaBSLA8Bl9e7Ellw0jcCXW1ctLij/8
ZWk6+YUjlDEHw3LoO3BeAAA7YZcoV3USUpAYTSDyiiUmNt13mtWDENmFgc7nAwWGnQQcPbKgO6Dg
Ar3hFdCgwpZZYJm9fzCvnBPtTuLcC76rk+bClIiAPB4D+sPPFLDp/lXFQCJomznMOgJ4Oc5NHI4r
hVomuXsVjKjTfMCU+/SnAFuSJfMZCB3HVgxjU63FygTjk99rKH+wAbMdJmnXORML7+gJOQmc/fmC
lnj/WfPshV/mSMao2JhcgI+5C+AzXID+zSVW+MzGYCm5dcXDqISK10QTwkg+Xn8k7JVZH3MWhxkS
ttHwFYANSehgES7WWObgSG9xOSB+hesA5E0QLxMIbZhGIvCDIgZLP/nXeMNpggucDlbnGdxcdM0+
Y9kYIilPf/ELncyAewXNwYYjQDuH/gakVPY6rxuKgsJZIXklaIWD5IHis8CuBHYZVOkEXYowaRA+
AmTD9nl63DRNgI4H/vO/1NTR6GW4MJzPMR73/HTEgw++gc5NL58ebpFAkjCgCJjG+WB3Y1Qdouq8
Yud25Dh4+X3Tgk6wCOFo/ou9shwsbMS9h0kFuxDTWwkRDLEyaQZtS2WjPknEospk5CZKLcCaD1Y6
fDiIPf8MYUTkaHDgNW61JcNVLWqgQHA71Jln1IPy9U1GP14BR9y9QL6drvPlaGSjUoO+pgGFC88S
8z/IDQkfQHZ13ceMiVUcUWBh3bbmg/9ibEq8sAtjiEDiD9ECjym+tRnHxrHakag90nwZob88psI5
fAv8+1F/VrukYHOykMQPXXDlDmzEHtKDKY45yRWKCwsZX83rCF0JSqrnP5cePN24cBdYUyFQYV94
XU5yxbbnKy1gh/0aDIiZ0GAgLS4oRMhd0b4DdnvMtJfCrTS+DC2ACpnxDeVVLgsoSAsqvwUXyy+k
85z7BdrgY8ZfzqpmuoNzD2tcqFpQ3Ei9Am1h5DqEkUPEnMo2hAsMiaoBQsaUhQwoVDLAnl1UM9aT
9AspiJZtrHVnWMI1ZNyw2JMe+XUhwD8vhLOB+IPfNPKCN76o49kMXEKtsNRzXhMWbT6E2hOKRkU0
ZQxRTv6+VEO42P6OzoQyZPzqk+LC+zr5x34+ZQwBl1/bs9aZWTx3xA7yGditexLJUQeA1G/a4a7j
cTm68jWWe+HfwMGTICOh+ZLYRd0GTYQSOFXySyDInBIOz6SNAocncRknL6wTiOg81FSUmUIqxMGc
aY6kifbNg6TJInN4fDC8VVK91hz+QzyR4NnLAbiQODQ5EVI8HraQ456eQGbko1C77dFM8RiheyVk
syP3FLD6DF2Q8N2R4u3oATwuIkYfQzFX4qqAYj6zqYT+Oq4xxvF7Alq64lbFd7BwK7+Hv1SAu3aY
xZiQc/daogbACAg6H2podixkkNrPISVTKbTvfPhwuc/93oZnQ4wHqpQET3cZwoKoxbi9T/+JH//5
NNnhjzwp6sYezDjsEfGq43lW6IjrYKQFLf93wSqAQgdjj9TVHrOmKb/p35DDPUeQeIabSwyHCUpS
pZboNRLxdWBz/QschHEeQm1ktcKGKZyGgT+ZXvzaIQxSVhN8YticS+4eFrx9GN1nHA2C+5OXuRcu
scy7bYJa9qg+zv8O67XxB2sXKZlIvLqSFFZSO7h7POP5vXL3SeqApM9TP2t89Gm1wo5UAHmu032R
wX4P0LxB7YXHORstugtVYk7HOZFwki9/UjYbtCMY1L2NtAF77oRpvX7SYa4M2JcMsttiSpqThT3E
e3ZKVpUT+7oL+9tSkLzPHSEs5vAuAHE8wGu/CsZXQ+1smF5XCg+NbS2M7/nDHVu/G/iXjcJTU9GF
74YWOjT+8Bt5F2yTTbMpYHRjUMRDWIbHr/RaJIhM+WCi5SUBCF0iaTbxD0opqNCnnXtL2KYI+V13
fFa7qzvmp3hcUZo0EjGveImfJ23Wb/Hrj+8uc2e8Xse7TftnSCbn7EWyQfeM9VKwh6oG1Cf8rDH4
ESty1ps8oZDXZyeaA+0cGFm3DnN6gBxcdS46CwSYiDYYapb8VlxSFcM6XgNbD7RSgsFbfbgRbEtO
s5+fYul/ogIsFONCULf5nKbhNZTnYgPQS40U7110S5JwOhwXaoz5vWOP5mP/p/33xPAHes/G9o2F
UDJRaLKICSO9/w19N+YuRo2JMmWP2qzwtOQrQKKkNPlgcK7ujq9+dAoiR3MYxd1+XwTAcNLCRxtX
AThU7VyfodXyTljXvHze2ACjueUVZkUvgLuCNPDzM4RytA3Gu4ge1Ieyf/JEbVlZKl3+fBiWBRsb
xIE/FNoeDz4GI8+65KluOqMtlka4WXqdB9C/Fj3+IExzC87pAJcEX/WoioRp81xmBALZIVkMPAS/
361Z4cj9384D7zKrs9Enlh1rGoUNMQhb1pBf3oeNDgLFlBqGOesNIy2eP9BhmF9lDeiLG5UWoTQe
PjfYyOEqU61oLxZMfsVDwPA6usJV/2isuOX4jTuGVaanryVrcXwUnwvr5cnfcuIjOKvJOa8DptCr
6uuS5c2EzOGdX2BCsP9IUuYQZUB/HfW61BH1iYiAuNjhCMp6xWamtcObtGZy9GKiixZ1oQEQQDlh
Ss9QmVm+Xc0pbWw3ufU2HPDU+sWWND4G+1TpC8naoEEvZaSzbZyNXgamIwPzSkh+xBCwJgb6GtNX
bQ7P25Sygzijzvja9Vs/FYVvE7dNF05Ix3uaISjdtuMhrSkiFEYXhaxX7Asgp5IEidPgjz3ujtt/
HAB2uG9rEZTRFWMUuQ+rG1NHvgvR7VdcIwiH58k2uF0NXJRfvAvsO07ELOG5YLScrZyr101nR8lP
QAqaU9qR2knqk8IslCLu5JsM5Eyy0fjDpaypeLKMsBXFtc0wpzdqZtx1Pz+3wu+AyMGWim/MvZwn
E3NJb4N2tGU53ucCYaQuU8VXw1SUMR+r2MDAVV0hhZ2w7GnCDNewLsW/9lbyKBl22ePt2W0uDpOl
XoJ9fPED1ljiAOm0KdD+9K4zMCBHlnQj5JgLvsUvf0rdUVMkgZP9U3+akAnJVO4xccpaMOV7dtBy
WfHhgte4Hb2p/xgMP12gtNLhuvwKKFNivTA+dj+4mZYOdOzzAjI5xUSuNGBseWy1FLgdESj/8wbk
laY4fZl7Kof7MGwBWqlKXgk0kJzK6e0czyXkYPz1OhefQ9vyzEnxdvYsokIix+2oAelXT7E9TUhM
IP5B43q6Hyga/pFPtLklusEaC4pXdAaybNQyhcn2LTzOlVIef0q7S3XmGkhGd3Lo8dJxGrlBx2eR
Ryy8P8DiniOGbkugPHpKnjLTUueyR5/YGZgHUrdr51hX0dU7XqjcYGq0EZTE5ZOhM6UEKyjLBviW
4UOB0ZP+VGLU2qVmJRCq2/TPmypOevWWr+vxAfDndekZh2X0e/lZYK4G05DVmW++YBX0Bnj56rfg
e6Pu59sCZzUgYXt9nfswRUtFNMWP/Tc0fsdVrdqc8M/AD6hm4Vn8m1zpDp5c1hLojphOhG7wb6Cy
yTGGyWAbGh73XKfFvIxXK5d5ATFtWavcO6PtKDUHnD5nnj+Bb37+Rf9ypIQb5TNKPgqm4WMIdWT6
T/e7YXhHYX1vB/pSisvKlUT7+3Jlblr6oPrJoMko1t56ZAMkzLnJ5Z6kED8pqPPnEY144Zq1l7IZ
lrC/0a9jTqv3KG1YL8ETHhHtbchfCeZGVHjUrsU/d0e697Ye8IYmg+cEJXaFXEBMkRZH4O4pAYaz
6bI8ieQJnEFAz5oyBa7QW3ShXectM/VMvDCx/zlMEzby0x/1b/jiYjXUGcCFp9lAdREuOfdLqgfO
U7V8+1zAmKKCu5B2Vu1owNQX5azqvIIOmTFRq6XwU0UI0FBsJeWE/+IPpX+KGYsvkb2LOhbdL9KJ
vTQRPzBe4GsH8b43YsPs6ItAbZM+v4CPDmuG9q4aMMmv4Jcyxr2JGbT0QGcMhh48pvZCuiXJCUwk
VYhWRryuEdeTnaruL8k3oIdhI4lMmjLLpAZMoYibbfomPFowZxoSG+C+bVYHHblbnH3JtKLwISGz
LaDIm4emukiFOsE95/9ZjxFk56b/8mxaIdKkqPQpXZMPlBCu0diZMVN7qZRkgTOthHeDxXbBfrXf
hbuwhX6GLelopHu/lwk6KYvDhX7UROYoGvZJTrn79K65c839vwvI8cttT4G8MnJg7+C04DgcT6xO
JMWfUV8/YqvxFNrjFMeTtlO/Io5anaE1vAxOsM5TUqJQRzlcoJzsN/JNRkfrjSNS2Mnc4uFwpn82
2xX5Cr9ka4xyorBd2jRYcgM89CLz4WI9g+OHYTO4BYAtw7zBKaXx8UxAAXRVTYtWg+ZRMbhXA2Ht
tZsI0syIa2j/ARZiCkCqawBUrSU/LhKZPdepf2b+C/AQg9Wf/qp9a/AkRqb/y8He+2NExbCyt0bk
ogYACcdSAgI8llA91hPIuhgPufC5AD4M51I5YmLBg3QMcaFA+SkN59vRN5NLoLU8m09F66OOHco2
c35Lox4eLUkM3c4tdsTmNM53k0GNS/+S7Rt+Zf8cExROXANrlyMajgpIunRL5m//nPafSOfxQQzh
/+DPBjODee3Pgvyhn3XN6/jltJLdW9LJHskHEl82dkB3/2adhCEdmB2goFOkgPJWlULJf2fpxVdo
xr2zegzeAvrRrgO8JcRy3WHUoBXoBTfyCOjsz5RUJi8UwZLcIZQhL1FxyKYiCU/QUDRX8T6DqUzR
R4GKuJ5Fh7m6B3DK7YavMaoXIgjofcWGii+McHfS23e6oKaa+tNBsFfr0SjBgPB/4GA0+l/sRyw0
yYdBa21KE48El2d3omYDhEqO145DU9VrKV3IF+059xvNnQTCwTTC2YwODk2LBsqjzbFOiDCzx3HY
J4hv7U1euBKszqNbtFqzjiTso/eToVcJrmeR1iA4C7kEKE1WIf9e8hoAwdjl4mnQRteBEaU0X1j6
MivBy3d3A5aaYhGkBSXql/p4YeCAi1DwMZ2/LxZG/No+HsYkYkyWyEWXBfz12n96yDhbyLzFsYcn
+lBtzvcDKRKYRi6JYqjX2DqhMEUki1iQkgAfczghmDs/1RTkKtU5fT4cogBKDMzahEoAc0tm/Arm
BYQ2tlIr+uvaLoFIB31EVKEoKtFP8TOs0qcrlJq4GwGxvv0PP6vijytOXOwCreAKJAecFaYTgd6B
jWG0BowQr3ccKqw/AfDnXVZOU3A+TmNjE4tz4n6PeysLjQWCDmsysxjQEyHSDsAkkSqHQAIMk0Wv
y7GOgeC0JGJE9PQ0jnizEKkRYz+/enbdCN+RsdH/+bFqr1Fng2OzO+bBUD+DvmkBefQmnx+jRilh
SPMSej0aWp/MZU/GNOPdeEPjwC3IjwcrkLjdEcNnkDBgaQDIO7taTF/2holgqx5vD3wMcQRk3IaT
ivBmcZ3m9jCRgeHJPrz4ibVbSBY0OTFoE6EEYjXQjd+o8L5HC7k4MxQLI/pL6WCEjb3EE0ZUhaUm
gH3Hvaizrv4CUl2pPYK+HH/A5Ic7UKu3wiBejILQ2gK9JQu10kez92rm3OMAsNQzAF4BEMW2Zcp3
pUNnnM+NhOMfqQDx8ZgoIIdsRNnecVac6gORsK3F1wX0SHjr7TYd8ZKWutffZKU3rgf4EHZotAG7
xTZDWLhbhvP8YGk7yRdkB9M+3jgfaXPQO7aoFhH2VyuQCK8tFNrL+AtVOQkrkFdi8Cge2TqrdgWS
TP0IcHUj1AaQpxxkSxYMpycdDVfX4Si5DO+Zelju7xOIObkPqXL3gjzj9JnD21PgsJjvLPf/ROXD
ZjT8p5eKl3v1AqyOeUrUwGBl0/Zk33YefwLzvCz1xF4FJPqbTHF6pxs7cjfth3hIBnrFgcA6MGj3
/5m58v1CMfBfWgsXYPzkL43Rj99Rm/lLXYj6GFtBwwJEki7oOnYG5GLkA3jSMCBZu+H1MAXE+bFR
dVFWPWE6KClLWPwhVzQ/nS2Eb/0whtrAw/76P/WYzY0YrxOwUP+l3AJUlByn/O3L9gdNOfJ/ud1P
lkPfx7kbgLTSK1zWWAFiA6Y+U9AhsUlUd7zN1u2GQVg798+3kJusdIP6iB1Qzu+UnO9QrBzM4+hU
sVujD6OB0zxgA98GzwIfWeKhwN4go7RhnuR0+RyWLfU368DBMEn4CTAkfoiW9i+KrhBiLv+IMxHW
IngHEBg8lxnHhzvq8uB/3FwvmJwTCMmAI7Mz5hMqAJFaL8r9AhA2xgAOT70ptgFUs9RIO6Y8V691
U32RU0dPZ9vfBtqfyfKbUiNWA4TCwkDg7kJAgGeDG/+gT+N2Py2ltduRhMn+z1jbzx1HGT+cKlAc
UcjeAbyzsXv21iKB7ugYNOBm1UTUb0Ck2LvifcmhkFEuTgCSZPUjo3u4c5g+UdrPxuNaBIc9umnt
gmXUzx6fJLlGxnxhPr44WLIRjuJnKlrdqQj4sboAjbk5bBmYhIw+d8ACHDr0YXCaKVr38XLjN18w
Lv7MKZVM0lB0cxLy/vdxxogcqsi/svk8GFIZslmBnr2CB/+c+mBLGDGRiv1DFgKZFdMuoRVcDSZU
Mdp65IHc7Uj4TGCAdAbeiNu+jO2RAY7hhJ8P3Oan8GhSDT/QOANIc77nGyxXXtRI4tzlPbjUK1w9
ljFh3jt0ihsEhzGObcf7cA/EIHncYJdwXZCdszuIbxeFNLX+P/eE4UYfjH/OGsLuTtAIjAclAect
F3bv8KWem/lO8peXrRml+BSDJeg4GpMPDh6+aktt/O9AwEC361Qdf4kVBOcumLcQdlty2O/FLsjY
8ZOpxwEwGaGwS0ADgLR54Iiyxe/KswYBsDFN0rqtAESTcNkKUgpIhhSIUbB+oVkB63nxipxF32a7
kKXCCj4etX1MosMRePEfe4OjKkArPupistFPOGbkqIQoazvDMoC/e4YqpzOT33XEqIXbj3eMbYP0
omKnZu8JDZV7m3DaRWM4RCVDe5BKygQZ4T+iv6d+irOC5e9KzcXIRk5yBhqeGaxKn7EYwfb0ahj5
8a4Rd8jMjvsDvL+kSWMonmCzS9nH+UFqBz+RId+QM26PIYf4OvWo3pJmRSW+uKcOzi399I+EEnwU
aEx4p4Tqcu1i/wMpTo9JKBsSuYR+mergzaKiUco2YMgyQKPPi0Pq4LXk/uD8V8K5kN73PQdzNJhj
ENAKjP1hAFv3xEkBT5r1QjTO1NWorePl909k0UAJIzo33i44Ie+9QTO3WRpi17Hxb6FQHNlyS52y
kk6Kr4z04iirACk2eZiU9/MYqrOEeYQYNofHPfaDMmxkDCWAvN+Mxrf+vHA2bMhUxpM81molSvgv
+AH4RrT/TljGDKIDXPiN4WXHW1PIsUc8rP2eeQ2ASv/ttwD1mBXaTNQY+OGY+1QkFdDrXITdckx6
1Jsg65BzMNz+hzMSswURfc/XM53puR8yv/2J8Z579XG3WTA446BMEqqYMzw+QA6G1+Yrrt7BgKt7
0Mc7AX9mQMWCxHDOGDIa/10Dw0Q/CCZwlIYVL0X8/ew9MKdj0TMoqipcNZhoHkn5iQFdVrCQ2NMP
B55NSxhSfEIqyIovz/rju1Zxa/c4FC8Cg9/iCJnorMgNbRuNJFa7+MT/AxDI/sVZXdQv/NPagOrx
EIENHKFWBsUElr27Px/I3Uppd8GlLGfByLutmF8zxaXCu6vlK1MhPbasC/7gEg3Sve4TMlYqLGGm
5kTalgRyEsk7b9okOnA4z+F9yGy7w+Y9pjvZuRWyZd7E9+mLXSfzGPkFpe4x0JapZK4xgMTwvssv
bSeyk7BOwHc1+lDVS5+BS167zyf7lWg//Eo8DPxaNF4fNBIvEviy2sEB+Tebje6c9G+1zl5qTUH/
noohGoiUIzaZBVuQd4sKEPcxd6UtBoTsQbljIMM8hmokEdoMPlUSHAO4Rdph7jDh2bapKHnvVwxF
bYIOewzAvCDaDi4qgJBC3kn/P5LOrElVbInCv4gIRFB5ZRaccSpfDC2PgDgwKKK/vr+sjtP3dnd1
lcWwd+7MlSvXQhuZpFP6czTzAtTlyE7KQFpz0fN3TgHlClZD984jS0IEQp7tV2HUH+fAZgfCOFoY
bjaGweL+TGJACpgq5YmDF6sUJEbU0aR7dpG9pLO8gRFCdbBJj/4v5EBMGuGV2TEFyWJ+Dhp6grT8
yZFkl6ML9DfdTx+aK37YMHwXgx+4KUtcQpaiRXC4kbaCSktKVHnbBKu1NXW6OYQbhPYgLX17kv9K
KnNG3RBrr9aHcwnlyOVUnmDKWCF3B0CuLiKiDGEc+4xVlwLYKv7lHvgmn0xFJ5gOhzi6LdIDdGMH
ASGkfzB0gfkXglARMuM/TWcfA0VgEioDnveER/wvH/cRJtU9F22VH8zSJYPCXV7a/ecBwIKc4DRn
K/Ir9Gh/3cPjZSFrQ8g+XF1cuOQb6CEEJ2OJDkQ4QSmXXzghLgvgs6EXceYwFsks27oc/5H8DKWf
026W3ciTzia6UMCbK97muQ8cZAm3ao7o2Sa2WQgJ4rU/E2nDnk0QepJI1ByGMIInwWEEdNfAOXNJ
hCb8tjNxnjtzyF3W16FwQhBl+dbgUitahikhFdYIC0gqO/QcJiL6s6EVi0Sd1fEtO/ciUQHlpED4
CYLVbNZZzIQtxjKPYj1AG4O940vvKHxPQ3/WXfyD8T2UVyVoCu0MzpboKYAmEijzE7gUP02th0DU
h1LWH9E3p9fPl8ni6PaCNc1Ecghu2nAhOrZ3ZPA4HJCe8SRI0lSGIwnutkEQCS9BtiUPNrY5MOTQ
QJUFtmOUbSImgKfLIZx9xqjgih29MRk5/MhZXyGZeVA/9Nw1Y4I0EscOsYIcul1dwsJnL3COkANY
DkPGjM+T20PfYP6A/iJNM/p8wZ487ipn9xzcCAFSOvWvoA6+8Vp2JA9LvCogLH4IqzyEhJTN4WB5
27TLeuF1+YggX2ETteAbYSzyKtk/Ts8ll3FyD9chevjJGWFbzNVwa0OI81RdrJNwM+lX25Cu3J+D
+IHZord0yh+UbfRtkbX7A2iEACdvEe1kznlpC3OjAEsOXQECjjIEaYEFuX4zSkTHy58Dg8wpZN8W
WQMYD6h7f5woHguRCTcR/lEQnCbzKaDbQqlBIqxiizH98vT0Mc26LbPkcCZ8GTTMHEYZhUmlA8Qi
AMW5hNqr6PJExG8hTTCBweUhlnLoxunwj0bFObxFo4YqIcTqEfG+eX6EqoQ2I9Qw/sAxnYdisko5
AvNN9J24VXKFuUQeJv+ov/n9+J5K93cbJed3eB3LWKy6YV3oHPXesrWmHbrD2lw0NkBTIDqN/0ZN
OURSLLZpgJCC1dRaypTMXFwTCag0rhEPsle4fkKmaXESREXuyDYVtGelIyvNIOHftYgyGlI4gpiR
UMuszv8sHYWGFjjhKhcwQ4WbtjrBheCBBRQJoU1sE9UhSGP0GLirQ3ctG4z4TpLIrSHhHOmwothk
9PTle+FDoDELrOl/ZteI2Ex4kdklYVfS8+DQNOh5caAmtR2tO7HI/e66zIwuPcZE7PW6P4zFsG31
RpYy1lFNo9qnit9K0xX8bdDnw4CXJOF6uzpSXOLscGMVsy6dzxzlCg1BHGooqelcKOkSC5HqnQKB
kDCh7Uw/jyxVpV1Pux94MYrBTLiieYzmzqqFjs1QLKr+iOvw6plYmeru2LSAdXq77T3FF/gD7aAY
x3isQRokN+7yfvekOQz4YUHHVB8nGtBdx6XVS1VF9hoik2P9+G0oyZGKmBe/gY5DxDk8z9kOFPcM
Vy3XbAja0TJCI9MyQlUWjtbpJF6kkf4lVNKGhJ/UyWCVxSjnCkzCxHebWNpSdL4xmybsrjkzkxli
NSLJSLpgr+lnzTs/zc8cMvh3jWphTNA+r6G5MGGH5qa26Lnj7WW5pXWBmRbHmIIIKQN8EMbPa4Z1
gSXg+tAfsKekKLySdfnXOD3N+/LsUR96D1eadyckSpaGFYKPEiVsn+8vI4H0QcBsmXfzYqTRrY0W
+y5S2PacU+QVGCdQCQ5/XhkvkyCKd18BC6Maajb8SixauEB+pYg+rV8Y792cyUceoxdIf4LknYiO
2hVJBEkxuQcosv116yEDTL60mUb0i1iaRE8Ttts8O0IvGvM8OCU+QyDNjagZcj7GSPeiIUNGrQl2
tI7smMr7TKCfTGCaUGXzOCxRm6mhdbEhELIeoMPWdScAshcLidIuCmEUNUEAu5zNa7czKluhet0N
G6Vca6wT1AHzoGMQ/syAvRPLFC7JDLVaRQxSkHlKwgs87l9m8EDmfkIohjbGAzTzCCVilgBOi15v
DLzLQWPDjLYuG18kJTk+gTEcCetENFDuYk5ugO8FaR/iztb7iG6vwlpunPtwhwW61T92LDniOUZu
jB91gqlHQXUiDvNibwycCjrcHz3O421596X1kwMTbU2S02xDiwl4iNRmDlgwR6oHlJ2ecAaT6S41
9bYHARTyA/ARpT1kdRTrfnOKEPeXbh6ZC6YV4W1k+MV3SAaHIOPXJZt9IB9ahK3U83ExhnB7ZzMX
MHSEfQoaHvSnATSprx3aTsAKvtgSvEOsmdyQSEdCbQXpGCd2F6M/WBcv+pgQ7Oegwx/AWmov60Qe
UW4zpM9B9X6oQF/xpFg84Vj/mR4qniyAO0fA/l8ETP1cYQElsDUkSuxQZZXRdatIqiWfOuuLxx2O
zbo/TZDoY96LsgGUhSLpkrAnYZjtHWyBX1IDcWQA9hGCGTtCnI1T+8Q5DUX2XIS8uvmpw/mPYdaT
D1pGNZ4wgi/wyOnyS6LnoOBJWjuGJP7z8S6gsy5saQoeiqgHRJGYuI2Fpk4K06cvYVGLhaQQ/Af3
wHnAqaySEGMlBFwHeYFhRvPjYErQWojK/7sHqJq+yeW7nGll197HpfSIdGBOH5yLWG846vybe7V0
Bd9kSPYE1y1gbU/fTuDKCsfUOZmjSIkZ9A1CIbKBVRFr02EyuQ/Nafr1EPABpt32nTqG+oyo+M3h
0gRWePI/NeptNFm8tEtgup1o6KQMZYkQyxgKFiQ1Ju4HC9W/j2hJZyJqB12W1V2HakG7+0RDwnCS
M5WZhByNEygFte36Sk8cliMBTEPbfcrZdnPgL4yJDPOHW7pQ6gLB9ygXusaftiVxHt4py3b2u8j9
HjIeuc10KqMJhAQoeDxdkEAfpS6aetqO22d8nErQHNbBCSgsQj1zUkJLs4Ha5qcBF+GZryXNCrs6
EEHoz3K+UryAjAMf+/uUZtbJBCOinWvQJnT0babBr0eagnXUcJOJ5AJBuEJMfcS8/b8LZkvWTFkn
soUY5bcrH+Rl/o5Acdb0rLutN1gNpOfIQQTjJ5CZYVyT23Pp4GhZ4ElBMIZGOX6Kb5vgUMn0SY9M
sJOWGpvNhJAFqdeAiYJ+OEGYPlgjUDZdz4NziCqo5iU68KYL0p+NZ+6Edc9o/TMVWwUAeIIBiYdp
IrYfOWSgEOdG5+BA2qJJI9gcahyDVCawhq2Nsia3pjAKHWLj+W2l7EzY0yovwRp9EAScMNsg/NpD
LEXl7cgBRnQCiXDAKMl2yIMmF+axp6pHo47Beh7Z5qJ5T5pNBEgL3bt/99JXbB9xTrFZ4JFhbqHM
eFnJBtq3bXNOE0v5LGCBOuzEYwdqmQMXgpxsQUuITLWwT50u+vUtA5ne6kxAOdH4JyhAlnYbdCOF
iO5D/6xpsg95UTQwpLYsKbgB+ASnlKPuzBgIHqro7jo2VRcQwxnbdXoF29sBzHMdoEd9xXxCflTc
UMjsLf8afX02DaM7U9rR50NlieBdEHEBNfNF6ONx5uoodQo6e3YOoAsWMqY4g/jkyBtzblBArQID
YkvhP0BV7j6CxwTr8dj7RtMpBDggsi3StGNk4yJ90qc9TiRaj1+k2PNyORldDogGnlk0E18bWhZ5
GGfndXwOsYBwGYNhDmnPu6Pe4klAcIk5ZCnYOO9Es8lhT4Xz3qSdwWgYD0Dc1EnClRPXQKKA2d4b
+vuTgS0VYH5URmD9bDgoykDzIoP4D41ESKJUACKDiMnynMMzFlXDyrV4oTww+6KQFAxorIq4Eo3s
gE4DwU/qwsuIoo+O2cVf/6WM47U8KUBMQa1Vf00TBClxRrQTl0mreOjtprwMfoYRrs2FPhX6mpTm
xBERojufzJ9YyheQ0QNgJrkvGiCWefAxEpgIx+G8Yu2qceUKDMp7Bph4HeeI5pDwIfUruQ19fyOm
PzrcTpl5RnKEqvA7m88NxJjeYrQgl5a1I1SGJVeH6u52/D40eAErkCzx9/MIuIIEi345Q6b06pDh
YKxB9m+JFEDETb15FnBOwF1dOsHs59TyRVOZ81LSrD20V/jhEBPsUcZPC3YRX1fdGUpJg1o8GZhh
JFABbTh/QGrxK9ArYBjxSTrzKNBKOyJu2A605MPnhCKSUZmevzYx93hL7k6RiD2CKWcJAFUQD+TW
To8NB0QLAXhBZHQD/Ximt4HAwA/6dmgLkh7bSmGpe2aeAM6QSGzQUgWFkQosp/eVYVsyOwOjfCwR
G+UJER4tlo2PLilTEcLDl7RS5hQq531+wtSl6SXX+T7yKmFNBTYxBsmFTda1N8RbGv18fRaDFEvY
cNV4w8SNi0SXFTwCw4pK2HU8UjTjbU7LHKFbwPXz/EZWpO6EVgZRwr5NEArj+2qXkZy+cEdhLc/n
938IqsYBoA1vDAzBNUJ6qJLDK7546rBOBXakmXgmhx/5o3+K/TwuMnuEnt0otAOc1OkmCaqchnNu
fQ9B0tlel1S80ZoFAxrUh/mw5y5/AYIRUuQk4JSb5x6lSM+qSNMIf4jWO04f9UmbMIM0vQAHMPUY
0xFdHeDwruNlLjJWjmdN/xKpkxivrNcI3jDxRLFE04IWQQcdCR5tDbKtjIQPKBMneiQVqEvMGXHO
AiPQCXl6mGCzeNJx9P8FQUoJ8PQJ1gZsF6FO4e4yJ2BMoIP9GSJEgGaAFBTr7g81Q0y9NVSisae5
O4fqgPaKPjlJ4v+ipUlsFXdEZHmlbOSRN4K7zGkX0GgauJ/FkyXLn+XFJr9y5N26g6k+7e+6fzsh
mpcoWCvxX+UzWK0He9jPMEOsS981R2vBeGxWTXYkixuicgpe3/qINctJtDnxIKW7v33cWF7bAUML
VLiGA9HoEZHRge0rrEyUXH96K5JKKbljmLgO7Y3XlFSKqVT6eRGdaHdk7H5AFr4/QGW2y/Rn6Wxs
G7U+8W6IhaAiArP3YOM69onNyau9jvm6q3OYQAD6kDuxe4Ou+xGvgF/YKkDH+kjaSGwZqBEqSei6
85M8rYiNCSgJyMvbJIwzFAX75eXIsRG8a5vCWI+rBMiLJJvYzPKavI5x8FxJyjJOV4i0iWMXKO0g
Wh1+rgeQW05b4TdxmewdyDYO0X92FlihA6HDcznKxZiJtMgDHOB4Y3eWG3GPd5C9BpGLaVe5mAlZ
kgaaWJlxcS9MGZgJFSgbRuKC5saG0lkqYZY0E+wWakoksvuf1PnXXfThI1KMgQ8QcJlUtHorYXmd
zjCZOVgBEZ9Y8ZDLg4MJJEG5RTvQ/iz4dNJPKICH/nnFhIYxK6Pe4hXBDYg5/rvi7ws8SZEqZfHL
lQbleA1Ux4Pcb19OJxwdxFn+seQoEt2W0036tGcZPJMjinIRJ2hhY72OGNmJMUmNdonpiHvIuBhm
XxjnyWIrXjJkrgoFIN975kIwrCBXcs7S3+CSGx4b7mC8J/d+0H9H0KDsiITYmYeiIovq7gnrc85V
78yIA6gV0XdiPcDWWUH8OXWG2UZOx2Tywe2WhXBAXiOzD+COY6CmrYY2C3A6RzaUAcEpL6KNfOoQ
9hhhmp44RWlG/ePg7Pw8jqnPDkBKh7Vg3zywB7lV6u6/QE3kIboI4EUdvN0RYqSa4LmQ2VMxQp6h
asZBWk4SAiwQnjThcBMigeZ9y2plU+1ea7bVYLzOD/ClrQgMmao+aAkrAATjy4gYYy7pyy6Y/+Zm
CZVBgQ4944dszM/C4NzpEABOZQACKIcl6/P2f/eAEwUDFZ/+80nQQvZP+FdJMaYo2Qaje0GPVUSP
V371SbALsi0C/WXIlQiS3P3hGCMNtPd9Aqjx5OZYFn/zkiemSZClhqEsppWUBvaJE+3vFQ5cOkD2
qb/sOyz8zIkgSTPlmIFep35Ahd3CYxaqKnWLzOA19DlktKsxR99V7+KJI1VwEqwaUndtkQrPabP0
5wzl3nxurU9j2H0Y3EM9dCGv2BeR0+bZ04TqTlQj7MxSptpPH1iSDyf5/H6aNdsKTyRpo2ORCNPY
p/F6Zb4FcFkGtYhmQET8q9CPpfSkd5BKf1MlZeu6IGOB012uuR3y1j8ipQp92f2ieMDOWONsZhP3
WTXSbqh81IRoS9E4av+t1CWMInxnRjqOuvw+63fRWm009HsjPJFWMvSbUVf/oxFO9BcRUkSX8TiV
F4lMoRvgiC1uac2apButJrgktj9o7JlrHUKgEFIGHIbavsvTTkf3LWQFeL2NC+i+JQFmZIUtJtke
E0BktClBD1tF3j/FOZfz7zJ+bMhVpsy8fM7oVr5dHgv4VImrsgFA83w6c7qKCJxB5QAmhU5Ma1IZ
ciqDYTKEWLqf8MpA0QUdUlHywlBzKg0fpolkLsOrfJ43UBAHxE6M7UDK9+76xU8im8WQ0Nt9uWwa
SV7qDUgAAHjBj6iY7yoU1Br9IGIeowxHsZb9HMltWMvzR0UBj9wZ6ND2CqNG7Iwqm9D4CUBmS/w2
PWXYpSnqpmOyWliKNTPFAK48BuxZwZ7u0ieF2NTjW1n8dfCE+i3Tn0zDQEWGE3AhbrCuGEhRhvgI
zHn1RWs3/x5o3yBcgnfxddc8bBguKAx66UrOs6d3GX69nu81DrwZy8R0xtbcD3++nnhpVr4Ki1G4
J1wNN47O1hhmMT9TaZbZD1oSj5szeB5vX7dhIom2ez/qIvrklSVazX61vN1jSK1WjoRv/HUuSADf
3dZBvA0JeC4LPJ37h8NlXRkcaCHHV5Vfj6/Ou7U61ndZ0sd/rQc+00DtFlXkr7FINUdD9YvJJrCs
flCMkFzGstx+1u6tMzemugGr7RPCnOGxo/+MVqDX2ijLaBBJNc7EfKjtw/53+MHd9rn4XoaltE/d
uyv2nzLYYCjoQzw1D/tlw2ng2tu9oCA9sPpfMYkzIDcKKqD4yjVMCmYfCJtdO8OaMnPv9Im1zoxD
ylDcez+iRYyDEbPAA3vz3t4t4w2pGX3eAO4wA5swpWUMvM/M2DTfQq542hDvV1TwSYwtOQCXATMR
ERFVOnYm9HXe72BB8xx9PPT3WzrCNFYKu47FyrkDZ5V07+Zhv+uztmS1sGE1bkfevAhWpu57QNy4
ut/dnSyNm2MCyab0E+95hhfAG+Dd8cH8f+YwUdSrGSDCUScqcSZiZ3T4bTnrnq9n9Pj/5nVySpff
/UaXjj/kgO9CU/ziqKhE5cZ7Gc7nun42M52G5v1YP3ddzTUggDOxnMYG13asP36jLnowI9DQMb0n
lBM0qDZZ7qsf/6EDlTCmnJZ+H4nOqf7vEr9h/lQ+KhpaG+TMWx4p25J30Cn9yxRBpB5UvPnj5Vwg
HAPP4zrTD7sZwiEP1WkRsql8ZBw/Gk5hToPY4TQBAzZWzRiyQC+gnV98/GqF6gmS7WithBAkMLEY
X5R/JGC0XVH+3+hoA0XvwTyfAiB2oK3j0p6v+QlTj/sFjuyYQgblM2oZLGmmxttVG0+7b1+NV2pu
gaBxf/w2vaQhMe5n494ev9k8evfDRF+VF+85TuiUlKH+dR5fJmG/jpH/fvp9q9+Q9iMMlu3BEVlD
SjvXvqM29zVkAahT2uGncLiEtzF8EmUqVHPc5IGkXFQUXlN4tR6onxFKo1/Ny0g0B+FbdYx2yJIh
O54SNOhF71FPC+79GSsLNIlkBplixgQGgqvyVp7IoASclaRuihhaQfC40IYNY3LS9uXoxw7ify8n
ayYKh5daM2vlk0PNlW7My85pndcCxuK7mAXqK+pFxa5i6xMANPe6E4kWQDAZGQL7INd3gi4aMWGX
kMHgzRQ6SsUbaoUdeeaaOCTyCAmZd+H8San2cAqG8b4qf7Ae63Jcs7ClIuIZCgnlxV08ho/3rPmX
N5Nzxo3at6leuohLm8uiU/DN+uYxIPbxAo1kqKRhg/85j1skNDWkRZj0U+m6EJRtYvr7GSUg3AX9
xpdiG1ok9wZ7i33Af6qb2fc9vr29S71SilGKOrWbx7XpfV6TP6VYM4++19ljEKZfX+5CsWHU8LOs
wmrFOyhQkXNyBeUl2E4NemtpGBbl6J4F99Y1Cw837mOheazclmXG/FsyBKJgAx3Z18kQZdk/KnoK
u9RmgWAyb0BA5JUiVT/SNTe+tq424GX0Lj/AvvDhyNXJCjLGnTFHZfwiQsxFWbfJkOmLi6tcZ4U5
Kr8jNeB30nUbMGcm2ci9B0eUfIg2BEPSk267lBJ+/5BsPp/ys292/Wuqb9RAQezLfXfd9xMUq5s7
r55/RWam29nmBjNaQ5YROnlFwAomGn3FmDDuo8RQra5pmPdDI59du8jviR5rdvkZmN43DUxUEVWn
q7HEV9kzzi8/nTdzZtarN8701aOzqJqpbnr7FqWOpabSPNZvUbvt3f0bmn6m+0Ta7hrd73Ojjp/X
ZU0pk4YVBXk3UjTX3HNuTva5+8j9e/ZTAK3n+fpbuloa7Nf3nm/WTG0OXwOnyNzX3Ukr9/N2C1SN
QVDa017d9j4+oW1PqO++J40x6tROTxsnKLAjj4+GODB6f5IXi9cXBbSwYVdiiaxzgqtOdv+tUI7f
zw0zSBkbpb2VjbUCctrr7nY9tNFL2zB9upbl6WmgX/R0S83voRv7dHUkRW5MFCPA2BFdtPBTM7g7
SOYJOqI1JdQbPUbG9kIaIkhlaRY2BhrS55zrX4RhbHT8B7d/d52GiTMuK4rkLrVc56S1FLKcYJwO
K3UAx4Y5/8xjXg6BY/ZvrMxSF0JWQgLt9mRshTS7zrwTyU5R7cwXM9pO/8Sg1IWBXVEi/9H6XpH+
tq+hGdwQPfqoLtM6NE9Nqhwk/WHMbxjwUTup9Xs3o8cAjUfFb/usclQb7Nr8hyRjg5MiDTwOJnSY
7J6oNbUBqpAsOIjLFrRiUw/wFlCixGq+TsUEcG2bkLwYyAu7C9Eo/cnsD2j4uam8d9c2dwTmck2C
QFLNULeiu7SZqJcc2tdO+HWrm1MjrY/wluJ+VTwVYsIEUmzfQ//udm7hZ9RqftrzNA/tEqQ7FETt
6JngD8DQF2x8c3hpnayYGqFJEnWp0SO3DkUzeiViype+RqDnh/uCrtbyiRONXTQOp+39tavMUd2D
RZ981oXI6/bIVT+P7bPrtd1IDugbAjikHviJPIca0e1CHEQWZvK0y5xJp8Ho+3Y5DC+7S+HJYa46
OmyP3mMYcxLtOa04p0yhLj3xP0f92EDVyDPQ2sSV9x0Q85T0X1UcPvXmyTnPSS40/0mmLdTOQo86
10nSWUDxV+QwHA/28yyZoadVXncf5fDseTn13PaaD43k90t8RxHg7dY87NaqCb7/T/4SGgpJNJ7j
DkOSwpS+qYSOnLghwTYNaxTqpyirFXOQHefBXXO9D6cGCYWKN4AZA9Wm4SNBh4ih42ZuJHb9tN9M
1saZZiNR9WK6A1+cMRa0uV3KgAygJmSJLgOCyCW55pWKJg3KGQnE82uVP+1OvLG6rVXNGTP+/jN4
KXN4X2MSq0s7HGw43TrEL3q7Haue8raeY+7wbwiC39uLmrFKTJW/Uz/IEQsAuDD4zJujOQ+e1p9p
Vru6AnlpnJ7OlbFbgCPSSByzPHBQutQg6qVHvscYlM8susdV/PHMyM9QhRoTb/mLm2FITD+mIYnc
Zc4JRlFD7x4kiq7hsmPvtySNfFgHaWDGWPnFN8ew3/GLE5RM0iOfw2+kF33JB3EVQZurpOSAN32T
VVhOebSw7x/ME1JfcLTyC7XN3aecClJICKKCozkDRFm+jJQ+Icf2gg5LnDOfN8MnSAvuoXEKcL7D
psDxvZB3hgPZTsdVgDdGItXbSJKaumlIjnCbkiDc/RTdNk4zhsX9Ab46Xxi0KyZnpFvaPTeoybIp
+2y+AU5kowx+uZ3KwHQXYrQ8Y37HK+ammNNj8cBlZgShHRvgelFfFoPK0dcHPqxd3dd9oVAYpNuo
JrrlMDkNCJiIW5wHss1TOBA0sdvx3zTVw5NV5LUk2FcZLdY3ORr5rKt9bWtH/EmPn+N7s19Q8zNw
+vMY9UBA99MrOiFCf3nMSPFRfJBn85pyVjxYyePOiotSB/JFKgmulGwJCwWSGklYsWaAlIo7nk0t
0WZIGot0SvarIBPystodiRA0ugGSJxFsB7pzA1khPsvs5t2Bt9rd05fAMr/8bfYdxAZGBjhTdZbc
0y8Aj8ppAjqP9dby4+Qz1XkiQzIceAavl2vSeIkXyo4KPRiuLnNIzsiRb5S5qA85fZ+BMuQSXf2G
396eZqvTca+BVEUs1gR0EvCAgMgksWYbsvgvgLfjHltW9f5oiaZu9QbCmSMwcNXTqrX7LwpvKhz/
gQWuFtJiRXDyPunPk1lBX69lZK7U7eznvfwsDbsD5qd79ezxAycADbe7e2P89GsVyMXK88bQQf7p
O2baYkcJ5rBIv7uuy8rtjMupFvCbiRZkO381NCjMYNEH7mLRyeyl4pcjxgGXdQOaZme6bZwbkEPN
2UfVnFWmWbxJnj6dRu6IyVEkmTqHHortGcEqo0k6a1H+Nu36dA2oyjSLvzp0e7puidkg9uQUvDZ7
qJ1gkGEczPUVQxLryQk5VJhT4WpNiEUFdnq80jnBjkzys9lP8GrILKqE5FTurRuWS+tuafNXfkIb
HmdGlggqErKqWGe8IA9ZgS9PA42Akgt4P4Ov++Ja3caXb2fvjDg6VKTjlvwdqshk4PGM0oQxbB4j
+0yFGyN3MGKJJDa0Xq5TGw08LlEbdQ7VwlyjXNXzPsNe6qsOS8n+DFm2X+sSqMy88H3yKOxmwre9
5fKvwTtuxgacRy4t/5FHR/csqOVzGz6VzZIAdAXs9IeEGngkFTuQr/HhX5Ym39mVa5KvfpYFQ3Kp
SfRMAzT9vhZR/RINArxH3sMrX9L2FPbqSJ68TuXsAABD4ZUlpOEsYevYyjLACMnJRNU1VJBam+mj
Bv4Kkk9sw2bCB1YLVnkqy/yG5t7o9mPeWYB/z5ZH1fN4891159CYNj//2VsM3LNvtZv9rkUtQ57k
LzGd854qSgVMev4rwtdQm/ZOyr+K9BqJZPxsQHsHTt34j5t3efiXgWPgVF7PNfZjOv+g5mySqtrN
Nbg9AxVBxKVJ1MZWnYQPVwgmDoE8braeovBsXbn3xGNN5cOHMh28/Kpnmd+dVjl8rsrR9Ao1mmhQ
eIZqMf1eQ81r15jX5+bwNius9n3oXb0OWJCYq7zyUfKJDBbcSyOGQxEzc+I+SqjJvHof2uJ0S+hx
NYeaR8zNdMhuShRw6VY0eaDX2+b8k9xsFHMvJYXqMn/5LxyxcCBBIgNW08uusajx/cm1XKdwv4yS
0+7mdk16hW9IltYd6szwgc3NlXFe91M0tprfuJA199PNN9oF/ijj973K0ShcfzV1oulySpgA3ohh
I7uwu7oc7tKGVCsKe1d9BEoS3vIloN/pgdSKYiX6ULSL9AlzE8JA+fLzS+mo9phxjxMP8gFHw945
FbrDNIjGvNjjw1m+VBe6Nsy1oG0nAJcCWXdQvO+Ez46T5cipKQhRvT5Bdj13YR/VmIirPljQE/3l
6XqNfNLzt6Vkvc0a2CWmbWqTBsP4zL9cSFEf+TmrJ9nD2T//4dXEZf0AIORfp/8z/yoyCMU/c1Xw
Oe+BAbCf94Vrj6fKqtxUXAqmOTaBjSb5/eGdYNAiHGKXtV09RolnJODS6Ivd6KACQulsWEZ+4Q38
kyFJoN3HiH4E0DWjGtBZspjckji9qVYoj7wZOSOPgSMeULgK5PJyqJeZbTpXaYhT7bmPtPv4RIey
Ij9jppVZctTjHfooCDGW/l13zMHapJP8iBIuEYrBHCAf9BPK3Q9sSKYzbxt6Mya0SpQk6RtZTT0F
Ik0KF54RzRTiyEzmwTZ3mCp2t4dajZUi98PoR8HF2C/UWzL+kSbs+W23UxUmhJH5CUH6EdFmQONB
FXLS6eFuNV8NZboYO1Ew6xStZrutf2Q8M4HOguKF0O/ajhOlPXrWzCCXV15QZzrY0UypKNOGtXvp
2nnfYVr7M+sXY2Twz/croOyN+Wtn8JkaiVtdvT68JbSHIU09qyGAVOIriteF2kOZxslgpebqkoJQ
Zz2rLhmBuztF15oOwgdx2d4j1s6k+OH7xoWC0Qvkhq3aGuRM1HWCL40q5KiBYNsj0TV8+H2g5MLJ
3ItTwrqzl7jLkRDl9nXKVn59BHOrSdc5D919Meqg6h4Ucb1agLZlO7I8UPc5TicoGNtpf6xUftF1
1XFe+KQMBx25NydhSu8louldzjLP0ClO9yqOVDcszxqZOTTh+bsN2O91Zoh8E5Z8WHntBmdUHTRn
tw/z4FiiHA9bEjtyBr2OPR3lWueC1ix3pRwh5T9ND7TYMrgV6/hQ7cvv1GTKtRF4+5DSPcp4z5an
2Y2oI40LdKaYjETgB7e0X5ym/ux1GhP7BvzKuMIpdjO9F2TpnGTZugGtWQkSRWmQA0EwvueVq2UV
l+PXChV7vjF3Oz2UdZfvxH4tUvuGBv/hhlcg2oTWZ0zLjc1jp3Rw9gyvwcqjFHthS7JWKXa3kPfe
BZrZzvvujvNOgM1P6iLCs5wao9JeClTOZ2ek9N6QB+EtP8yqtxuqAkbTNqUYZVWcIWSpTpqM0VWv
axc5fKGRlVevZdnQnLreT1itPeao1YYMzm+Ykep4OSYgIMzgzqx3UA/aTa/gZsBluPXCenO6PUIM
T9nwENWqfzAk4pJxA07v1XWRnZIf5GEfDekP7DI7Zp/R/nAqAgEZHIXIQLEv1wiAsodeh9twOCM8
YnP0yjA2k0/kILSlpLUnUkK3mO5tf8aQ0j/wn8qnQFgxHoFpV+tm+j/DQErfG3w8dP2lkEFv/Hwb
ar+f3w1ngEGZbf1J+EIrPQymG7MP87W/AkX7vaB7M0PzlyxnfY/MAyvaqRjF6pAiOgZqEaNq/bPJ
7F+TJY5mcvYOUbanvZHNMto0hV89Z8UFKtRzT+Rm1n9x050PY2NAlHt0cN0+b4N0C8DhBh+RWUO3
bNzc75Z+PuYBrTqbFvwh+fjmYsBztst/2ctZ8h75mYXReOmAL2YhNdf7H9rPxwT9L5cvJm/3ShpP
KYgkkbLA06INlP3fVPUV/oW/RxDf3e2Af3rnipnsPkgw7EGkcmUT9RFDW7/cjincDCVxiwTFa+wY
L6MLKEsHA6K7C8qEnLObP/zxVwl3GCz1LbEibLwMksj2cWDOs99Yx73/7oY6014df9fkK+zkhiAj
qv10TEoOcbwRwigT0KjRoUGdWXcvqazpLl+UVmp7y2Q+Hd4CvKKuxIHHYXsffT2Z89XWuynRq3SO
NVQs67PeP0fM2+huxcW+8RuC97PeJgMbES5uAdMEsj6xuTTByO3rz64ZETs+rgEP+GbvkLWFPshu
C8nnh6S0zo5driKmUsuPTfs0Gz/QibIJfUS86uyX+932etF+jukmPolYD4gHo+b3OS5Tudtt630M
BgWMX1wzhFwkfDXVLtd34lVvveMxapgwAqrBBUJKq51iB//n20h+iKKLleA/+LYjpEP9uMV5Gn1i
aGzMLnK4HEVcwFn3dm8yBdeMo/0Bwhx8GGKC9EWfv9vu723dY+D0xZRSUyHR+bDKwwOrz/sJwj5q
na0jbhSPRUP14PVAUvl3FoFMGCcfpMvL3RGLoW222NULURNgoAk3TcLrjVfzEf23Heaz/FkSH0EU
efn01rw6FMZxd/pHuxDCRnyaryHr83JiEQRshXWDNTCNa+BiWI2QuoxZd6hN1kpQvOP1G3lQmr1M
sSeWMEa7S4DyjE8KNHYLBZUrrKE3kjLb4rdvXZYvdxsZjowDw9pa01t/oXj5dXYRpMh09aZPBbEF
mr9L25+p9UpexhoWxem67aNsO6Lxx9FtqfOnDDrhSwRTBIlHmvtDvuusgddD3so8fgFzCTG984uU
Ic8FjI67Dbe4Cy4iSDlUlAIxZGoOkBrFB/VDUOgHHY2D6FT1ju9Y4Am6sw7dWSoRv7eqHL2AjKSG
Y687mooUhO4ed4MORxtb6jP+Do8oNuUkELbsLlTc6Xm/yCHX0PkZREkW16VmZ6atcc94WRki+fDh
+HVzvr1Kndc+NlKnm/gVHheuYoKAcnLpKRXBUOkd0+UTyYH7ntFeu0QgDDChO8YHqnfognY5OyOz
1HMxWleOqrovk7VvqX0LBJfOyoCOeWWHNDzD/0g6syVFkSgMPxERIrJ4y76IirveEGVZguLC7vL0
82VPdEx3z0yVpZBknvOff6FRtSHUajbJcmxYY+uCb/hk+5nAz+0Tq0e9coDSdNSmJ/L4PsQWatbz
Zn9LDnAbFcNIQbpO9alfPAXpEdSPebF9+gOP8zUeY3IuHiHdfP/ag0PvHnRXrxy5mL3xejoc27k8
NAmOgtCVJm8+7N3i+H6xDNerC1JARKgv63scMNsFmiKJECR69jXzh7m6Hz5/si/RnzJwla0hX/I3
bsCdveJPYpyO9drDXfXLx/47NBsQE4703ErDMlDdxsMR676mMfQr4aP/jG+zdzTct+EIU3ZjLjkK
5oCW7OdLXBhuc/I+weTpeHkoj1lYhc+QibYJ7I5Wh1fO/MJ/XHDKVN3r6noasTkV5LXikpKQFcju
zMFNztVxhK/E8UOlaj6WOmhsKE2REDwiDeFjZdVBY/bzki2sMe+eIYQDTu5yu115y7t3R97bZsMM
ecqFKcvV7o9P773F6tcRb+zGG7+6/VGbc5z4zZpYO7FJOV+bZI25Fgr9YfajdFZPtPVtN/JIGD2n
3ngm8Qtj8ZB9y4dtRbL7Cz6lT2Nz/XseJVvbXmY5exTswyto3wCYgvrxaZ3LWOXZAj2yjOPF1uFv
i5r8H9EwD16wXsjO47Tppkb4sK+rNhgfrzPtRZZR5l08IzAAlOJqzZteyn5jyfbghz310JjcH7Zx
8iSDejJ0DC524QzFBzH77WheHwlddB7RZYLHfWUPoe4RT+u0bPPzAUzKgroWksNETWB8BmWUE56R
zi+xnJm5XUeSw3SSp1VyFug6U6rl8UKfklu1FZd7fFzd/67uO1L8ft4SNvveSb8tl1tce4Wkpcep
3kOKMExWTvz1O1L9rMqSOBE06+L0fu1/vbFz9y6Gw2znltoGQvS49R/HcqtTENI50cgsmCI6tX/3
8mXrq45upXbPqAtYLq79R0SyzZyrtO5ZhggMPDVuEC59zd9B8MaCBOWtebngwG8x5k4Mk9qGWrxw
S8jCx5t9dUXMx3c1084YgQAQBFBp9QyUmzW8yY7vuWAjxzkBzdUmW8SqK6XmpbTcKlYirHWH1KEU
ELndioM3+vxz+8G2kpP/WtsUFqOQiNq3K8l2de5JGL/SvKJmCzk8WD9PhJRUefOnwzDFR0EszJMS
mqkOJuT2GgtGXgqmS3KwJXZ3jBuEYgjNVc7RIcaMfji1aPDNInDYnREPR2zp/14MJuLZCuGOYYkK
/Yw8edSVNdt4uIajRVuaQPlOIr6AQyJhKWKph6wxcxs4SQyvEfCbP1ReAeKIEOrgP9GcnYcXG/3m
WbwDfHTguiJBjxBT6IhHj4cDwtLeHuYWobnDu3OZ3jA/I1o9nWb2XigeBHt+P2VeDCwhhwZSWW7Q
tnfyqRIOIYQAxgrEwjD3Y094b/u89m7HJRR75Mva7Q48h8IuVzepAWhBcVBFWoNmAzObCCfgTcR/
hLIJE5F3SKW8bL01GJFHaS3cx2nFB7D6kKD+84KJ4yiJklDw1gp3gASTWfH7r+ZawlvlK8MmwPgQ
qi1HH0d5TyoiYA+nLfwri4OS11GFfkjQqoH7vGE8oJEWIkxu4cDrXQ0haKiRHPqe4ek9G8b03dNN
tHm7EQ42+NfUGKAMPI3RxBpaFeutC99zG37RiVIBhU3ltK6yFMTfTeVshmjJMLXPuMeSP/a/sw2F
Kr/EOYp3jGyPWY9RzIUjORaxntAbATzMhJoms+U9EKgjzyVXmghrfAZ7kCohODb8IwhfguTJga+g
WbR+IAuUrBXcKhjti8V241MXkMLwHErOJaNtkZf68CAJeaJwY0Vh2wbebZ3PJ5xTEQQYDrUpPwjc
AL6U+IG1Ky9VVNxP55MMGB3CS8dRNbgzdyblmyBH4lGdD7SjrHE51tgeih8mJ68I78a6F/HqA9Kh
3hHacVr+z9fPko9i3devdnF5reXXEs+mYdTvFOEbdLVO2JZLPqHzAYICa8Pjo+zxmYKz9nRO8hyO
GGz11u3CquZK76iS4IRqSc6uyBmC221w//lX8gGBgCj81BOQuuUg7G1lV+J0O8JipbS/8w0EDXb8
B5d5uUTGo5JpwmTCU4CtWT/wbRPco+W5ECpiUoZeApYtlg1Ef0BLFSziq4dalzBOijGerSs2HWef
FZ2y6tmKfIc+zn7j9jflmnOtT8lJEIDHrHNWORws+0y15S+nU+GSwaP79jTSguEL8jUfnjeYWeyC
aLNFZAxzN6HHhtwvlgU1JbzvtQa4bpAE8bF7x+BF2nO5kcM7+3/8cfMp/rDWVo21JTkxZucqHs6Y
mEXeJ43L9J89Fl7RfLLt7PtkNGNMhQHkcKlxz124Pb8iAyqfjiBRqh7dH8O2mh8EWtUzqwE9v+yf
ZMEyHSG0igzqbJXORKYUc2Epea7kc/0z2qWz5yT/Ue8e4WR5lnN5f6bA4iRKFftrNLB/kB8Z2y8j
isLFVwEmZvrE/1GaZ8LRB/+Pv+vfxx8HnZ8tNThj+xcKlpePBQ0ObDjEoFU9wiibQj/k2RQE+yei
QEsMHwxX2fzUFs8+EL14Iu5Ln2iHpzU0zFtYYw9oy0DozogigEnm087BukYYLzB2KUBMTmJWQiVA
mgMT1n5x9d/T+8lxyp8q8/bMJC4nwOdXoGxeYs4lQ6L0mThpX0F2oUfg6dSqbfucvK+2yh3eC4vY
MfIXnQBr76K645moHemBYBTCZbjtYR/G486S6Gbq37cyuc51NwWMXw4oyNBAzy6mMtG+IMXWg2p+
ZDZQMJmp1HZJ3hPkQT/zDXF6PQLlFyntE+zXq391JhQ3kh3yACk2soQHrEvrcqRopv5BRYnFz9DL
pmI3VOejRYVx3FwpAdWEyqEjWHKVr1uUL9jnnW6QNukyHsCtEJGFmnaQaOt0neVucTbWo8N3LmGG
A30BehVETpd4l++SDXBbbbsoX8s0kfMK9IUHQMZ9+caXLv/3QmPPAQjEMoVxM6RVOhKm8iiIMKuS
JmOb4IhbMoxUY8LlZegMqbMUcbfYJH+OkHgU/24kUITwDGEOC1v9NJ6rsnvDNAsTjBUKfpBj0Byw
kg9JvuRd2wm8Vnfa5ba15mYhegE3OPonUgHq0OlQdwirVwRbNjQOTCrw5GM4fJQ4+rS5NP8w+j2I
4ax0ZvqCUmEtMorrt9UtBz1qcJTnCfNA7RGnuHhjzd4GTAQfN6+8xgMme33Y1HsEkPIfZCnBAcMn
GKzTIVaE6eUk9x8DX9s5DFXXFvj9I1mHzXzK7OsCrxJuZr7QfqGDFoZHeOETdSeiYywG76uRG6YR
8/Tr9HVdEY17b6dDNZTQBd+DwXffwgIa0qpdnQKkjWOpIzqRyeiHZNsP3Hc1HIy8mv/7tcsCApCL
zsgY/mhKMEKm/ID7BAwffEf2jVVJGwzdI60io/nTB9wGpCGfOAWD+TzmDRtZFYwpnfp1bxwNvIO/
nVcs+pXiPgKxQB9O8VNOagAC2bziyqh4LRFOpFzwyLBT05SwSIiHN5I8D28fL8UWAbNQCOc10aW/
tGppPbnk1itsgKrH2y4n+HpofUmd+v2e9FdYX+2bPsFOHHr6Fx6dyhjtUa4bY3Ujq61PJHk5wIMi
3X2fsV75JfnGQN0MoEi7hZ57kZwX6vdZh/v3Uq3Db+e3BaBsjt0+rfnnA2BJy9Hm9pBTDozalYjW
SY1J/fmj0QMxwoWbXkmavVvHgE5G5ck7nNG64MKNF7Ehh/ghbL4uS7+HSzNNpUk/RmPY0mgDFUER
H4wIhp+PYg7hfPre82RG1/g1XOu9n7/8IfmtNFszPtu9cqDKqsw8eskv4MOeb0A6aheSo9q+vMHN
L92jzLj3izFCZ0GOaplD5cD3UH2957HQQkV3RuSwOK/K47FLh37C3AF+E+F0Wn8oRl5/Bf8ovdE1
QRehLbCO9GEaXmxi9so12uV3DPPBUzdhryGm9XDu/dr3bqrIrIRDZbjUAPcnNmR+i8l7if8G/ReP
aDWrmng4DvqFtoXdTUX3/Ru0DOf7P3BayKZtZzOtuUD8RIGBuNpnErJqf4nkwXpdrYOMHhWShuqA
rwEyDJ9TgqwrOcSK/AlxjP/0/Po3BSP3aES5WjUTxlXDgz5Edk2iNUiZQTCcEZAyNe4qsAV1nEIF
tfRZP3L0t9uo3HQTE42cPBgIqarH49Vn4b9xUgoC8IqfL9cYLGp6V3V6UYOawRzG4NqUOpG3CTAv
17ZxLk8XztDT5+czmHWCV29JR9kkuhSaHSjjjDycJx0gCx6+wB8+973bgj++2+j1ATIHElDqZVDQ
Mfj1rF9+EJ6bzy9V5GM0eas0pIwDoHLRuaFXLEJ11qahgaAT9OWcGTaxuJebP4Aj83GxOwGEFDOf
t3B6177mqWeP75Oim3/ek7vKSI/NXz89JJO1v1EK5joVhg0YQ2i/jQzalbWTkgnofaObL9pO+Hqd
+SQVw4gvnSv2EJj3KbxnsSH/cz2AxfM4ZG+NgAMSCDH0GBGNmFzXYCwM/7KtvMwnOnuXbL93w3bx
EaNiQFoPijzwJh9kSAjT2Oxq4EnNq37cfmTdOPQVN+DqNUpUwX+RrK9kMU7JYcAeV4F0/K6Ot4t9
eA/tomdSzXDyxSq2sKO4FOGj9ocJ5/L9uruP3KHCaBu3gruty/atx7G0ouugMkAd4xvRY6O9cYsL
JSreNnyTubp+G9Mb4eg1TnNWRoT10yG5j5g4yelgyC9HhatjPsbYizUI3CVRzV1BAebGcQ2HWy3d
+3fzzoNxceo658Hmcja7X5rdkWJvqdG6trIJns6eszcsIU5T1vF3xl+uL1uJb7pZoZ6ToPh5kvM2
CQBeZeFg6Bbv4Fv6mmat+BcEMCva78ws1lchtLCgHw4V53uPdN3igoQ9NSW4fsOlJkao3KAwwKGO
gXSM9kVtEKHLo7gtnc/I1tupLtBOxXzIjvI1R0u+tHpFNSas+JYD7H7dSxah6WeePgLVLpNJ+/Wf
k+HvVHnZvUSqBjN7yKY9x9RnKVy9LaVcX19ONvLHI5u/CES5+/yC5XUSJ+k2Q+JCEomg9Zv++xJ2
KU7W5aL5bq+te6NJ29xugeRpoJbIb7k2d4VCFlQhi/XOJXOeTb+wlEiHbFdEOQ/qc9EJZEN+BjVT
U9nqxytJN2XIcg9fRiDytDuqIcQIuTWcqclEvS0fzzOz/e94KQ9ill/3cW8bDI9/SRlk1EPqiBbc
4O9gp4gvygiebNCkcYU3ihZVVSyl8yEiLqNcjV7RsHFahwDGaUUFaM1fu3ERyrmlgviMBQAyJI21
QLqOJFEPpRJaJgHVfWNVcQ75E+74g5bKgrV7wSIxKFJOW8X7HEaVKYYVY52QDfOmhWMe6fF7wp0P
2Dr0EiluUP0F96QnaLUeWfX+Hsp8pb3qT4ESPWOgHXVs3pQgP96wOylSxh4YZGwV4g+NTXe1XyP7
dY107tvVaV4CsRkuJ5Q+P9mpFC0Be0F9c0pAYdBSAmwveM5bDQW4YXGyxqk7DL4oQh7+QHZVRs7c
A88onNWzMluw223zxKi1QxqxfidzjSGonDD2+mJPXyMROCsHuRRhkh3IdrWiq9ATaSTCkPXaxdEk
031+f9N4wBpppFk3snBvy4BGBWkdDcTnutcGi4yQxRxImLrfDTNIPDlBEi8bxYbIbNcuHFgxnIyv
Zl+79XhsZdBFlZnSmN4XseGmPb/7H9YYHhE4yTcT+bKVr2GPQQ5Vx3UHn7cTxbP/mWsU3vMMoly2
zxvO+stcGnnlxWVbL/6QQvQ8kX8aOKGyfBMl97LI0K4RiDxtcDH1MLxerSqN6eYUsZy85vf5W2d8
Vw5yDO52nTZ0fQQmAFkEjyO8MyT6UJaYdpMbWx3KY3mL5TR6GG5D7O5q+8a4ELxwCstmVM60YnKZ
p8zg+4tz6bxyPH3TJ1gFHsSsMYTXMz2ugfVle7RqUPxlkCsHcFhAvzSJ8TtTwVE4HtKUQdJQfPUZ
DvuAW5sG72glsrhBtB9BTzs3iqsUTLAGyhnZDU0bkSAS48Vpoc5f6CP4qQpBlMPVEGb2OGzL34oa
6DU8ExpqeGCCXFxuy+ikLi7xoopL+L1Q2cLMuS6fVPw6cHYKHQ6/XfQWfTQh+GH0OzAClZs/h9Ys
g+F950j6G/fT+Jfe+5ZRl3ppNVM2302JdyK8ZwNyrEXl1/UwaCAXEb596ULp44idcXIHqKbaa5zB
rGhCzC55fI0dD4hez7W7K90RZLEdWuxBbINwebovNaKZL24LBhGaL+UMX9q/V2valf/RXcJuUpDC
zh1TkSrzqLPetUNmMfwOjktKbiJd7kOmxvDbYDI5by+E6AnBFZkkKvLntgmjdseptNtEy/ovXQgS
Ka0kj50FIWR+eGFp+3J2/S5W4V/gDdHrAdUSNximGSbdEOM50uQkJRy68QEBP0WQc5iuSnp2U9/1
tOmL1eqxZBcazTXCWVFwvayAF2s4X+2PPq0g2H5o2BG32XE7uQ2RXLrMrO7txLjZY8i2Vi8R2cqu
Lc2LJQTfM2UqwzT/vGbqPsAC57unrNKFMRYQ+gSaE0PJ3Y5iy+737zlC2FyiG5Xn38ckHVg3CSbY
1MDBV7KNoYPwRchzEU4XqkepYeiijil3UmVTD5ZpXNPmBOMyYWJMtZtLsdw4oy8uchOaj94tpsTS
gNXdKChCuwTxR5mprrC5X7Z/RvSZcDPpt25TiobXzX3VAVtN9ZwZjGhghA7dyrVuf1IzS25/ZD9b
JH8An733I8Wr3bGfnQe6RYMN6ohhc+2M1xfJHWp4jICmWvDQaYmiT1AbtpbbuW/VG3xyCIxcXEgP
nrChM3+6TDhKSjh7y8cGW6YqSBWn2U0QA94/bo3wiO6khACNA6vFZcZrl4yraMRAEcrF6YHsRwRa
Y+H8FnlR6EDLiTCr9l8z5JngzhJ6Aj9SApIO8NKgsdTK8K7FaOzwmXlbqB+YU3LsOkPI2kK5vi5B
oIoZwrxHAUsadjeR3Gv609Hx+fkr8MKH92Rf3/41D/o15ruDEhiyMQ4VEpmv15YLPffrA8ajmrrW
r+ersssRNe+/aEKMO7Uc6UEu/EgM2zFDRIuoQDwaz/TxlJN3YHiGHlze0WD8MwImYGcYhNczl0ow
9ybXDRmuzn3vpLN6K7KMe8tzcDN82pZ2vPmOlEyKDuXCaGfwgYYQkO2tMXuR73nOMHNVLNN7vsyK
cQMq8gdedHiM5F+Rqh7SbU++mIhhe3GZO8pmNOCU8KFLvGb8BPO520JrwN8AjSOzREhGON3HRzdg
v3IJh4tBEtHfvSLlgQtTcpesPgtgGOelO2qiy4wQK1aWzvcmQ5+4Eny5KB4n1g8oI98ytpstO8fn
83/oE0l4rHbbgq5fMCsAr4HLt/SXmA9Ohzh0+ChWkLERs7KusTJE2ephtcnLg7kvYV2jGbBaJJOQ
bHRUp3+65n41d/xlzw/KRzhg4AKbKAfq+8KBum3VdMnFGem4SxNXX8F2tbSFHPCs0YwxFlgMtvDP
E/ZoMM2wPKz5gs/kOmYfFWBqib3O53g/XnJ3MJURFrRYtfCIi6Zkp4UQBo3Nt7SP7+WsXN2xLGf/
/EUAv8SUNBmveNNfzB9fZrSL3fo03jF05TuHXoRAWXOi+yaOhguWPIMVrhtEbFiv28yNcEKe2DED
WOziObjJ24K5FPJjw+cWTwIbGke7hUIN1wPoxMy2Q3q12P4umUIPeYLpEczpPWf+hsPWj8Xgx4hz
eh+g+5dN4lwGe0iCr4h8DAnO5PErLw1EnACNDahIBOPwqmJ1C9A0SEaxcC4fXZmO6Q5aS8lk6Iji
kv4mJicCU9yX1b787oiwufBaxr5SQZ7QsWbzWaOhPEMu5HtJsmysJZtomB5xJjbMJRnzGGTP/ZJo
6XFwtjIdq7/bH3YmEZiFalX480fFgGeQxvJFrkSL0hLbBfwAZ4yBAHB42SDxh8ecUFcEpYhj84QG
/EwMdeq82V6jKneHC87o/emJ/R0REoz6wYRAEV8QR/BIOoo5l89UB4cwTO4ohwsLjSIfjluPBc0e
X9XQYrs/5dhQ4WUB7O7lBwPZv1kqLtoSvXDukN/QMGbLM4ykBR5JSyCS5aXCLwyf9khnES2wUvFO
+h5nTIYy0OaTznkDoQu+5HJ57mBl4KgqXKNF/Ojjwtv5jN3aOofIePDLUH2dYDZ7vadMYHX/89c4
oRFb3Fg5ZHCIExqlKD3pu//nsorxVOldQO2scQBi7+P9kVK1eMbiGoMoMTI68i6XgNUol6cp7HWY
oQHO2BBB/klAgTnemKEhY0B5OitsHs0AoqO0EfcAE03Q7vM16cYupnGnfF0x51uy4Pk5Z2ORCK+A
gfB4xwlc3EBKWV6C8EWGInhfZAwDhf0wIPaZP4QvPL6h8KgorIUxQpkwRoMEhxgmhHRG7ottIf8U
qpYXKQCYtYoJIbDoOBDDLx1HeHxfiIL8d2RIOhYycFj5GqZa0VhjoqkizAeGLz4TLI+lh6vbd2M1
5vvyP2H5yCUaB1z4A5rPwsvGyfD4nI1F+m0ONn9+0gE4YAqjGhvSk8Yn4M2gihwd0YNoRxRTMYOo
25pBJ0Ou2lJX2nCG+cm1i8GcDFRp5rsnmybRRzaZ6dQBaMgxKWZx/0uvW17XSQOMDJUDB7/cRZUH
ZGVYxWBNy8vebdSI+Uz9H7+XoT7ukEKCgkaee8EvMf5n5V/szxb1b7tGIDZiZFtkE56xu8GyZUgI
2GMn8jv8vghOYeiFuIu+3/bbq32iBsXsc4C/S22uC5UnUl3pmzVXJERUAk0HhhUwMxNN8rSXfCfs
GxZqT7YMcDfrS4KnzS1WqQB5gsxMXcv1T2qYA5jvoTq2XrxfEyfLbHZizWOs9u/TnGmMeQ+zRNnn
mC0I6hIA+ZJW6c2nWuovDDbdL4JEhrWqr9GRzUKGwy/gfl+Y+o18VA6dM0h5ItpkDLV8yfQDJR2N
G46U9FCCEYWFOgYYIjH7hQhPRXUA3T5zyc5Gu8GES1w/kW7N9V8sxc7HekV8at+EPH8oWeWBXEvB
lyK+Dg7253gWSXkUx2sh+sBdEK5m2ZHAAZSE1OEaDisHUROoG5AFYzq8l6FekwUFz+wZMge9wPqu
ecyKuNFXDZWv5uA4k2weKkZzjrLC0UTnWH22UD1eXDe/U71zE52UgLo0n+N7tviA6V8F0eca38TX
hAJiCMVuJnxBVZvqU2zwzmZwQMakMJU4ccKLWbEY6isPvoxBv2PALLm4bLS5I9TZbK6f6IWVyAUj
Oxb6evNMIQxsqif+MQRaJTbe037Ihu6vpxbtxR6xj+MzsPVPKdgmpHHxczsAZmkCPveVITyyjh+P
ybOdG84zxQRNGWCJx3On9sFry6PPRiJExgw+8AFU6dN5s4mqzjN7KDaqOjupcxl4d+SpQRWB4ItP
QE5sK0MNANLEmzPlXPKq8V4JLtq/HQazUCYmgC9LTBJghzGi4PogaOcG0Q228C6CoU+m3KAMFJRz
xjdSflQwEyi0NC0DDlC81oT6OcH39h9FDGiAb/NuPw+CbaaX/Q+GTimkG4tNPFGRyD65pqQgzIXd
ZOyTskggfVHD9URU+uAFSUv6UoNRHG6dOdAUZpqyZSHoO6sSmydrkmdBhoYv0gJqT6COzfHMrII6
iQv0YKXe+CeRbBoTfHkRV1rCqsa0WRqQOXCrZDBYcf6ixuSRK4cBers0UH5u358xCtjXAlHQo59c
SYq01q21ZEpoJbe12LPaaVKwT/jGFo0/0BoEjnHuXzpzLSterjIj1qEJMvcQWlAm9Dj6E2r+WdSY
ODuDQ/SM8j5pic4wquVAXjM5xNN925mbGltaS0UvEP/jBL5w1R1i70zIVDoXtlOGCutOnovRmV2m
HNYA7fSXNB89FrwNFyFjR2A+mnEqP9WgPDyLPdsDEGx5wHhARXevTXN5YGVMPeD4G/Z9jqgxZvAK
fEDYEwcHIaTNspHNUY92yK0QqgFTQY++b0fIcSbMTaUPg9cy1KLHoarA9o2I1+opOC4zjhmcQD4E
7saXox48PKsZCMFmAxyKNnfCrjL2aMVxDyIREPkhZoW3tbFQ93yUwnDZ7YZTsqO4BiDWECgGQTG9
rVDIwwtgY8/sHp/7E1nJ0zYwPGEKVYSXH2xgEiMh6TaHc3h3ILmQ+vfc3H8ui/uimfanSoNf+rkg
Smd/dPrgAU3jgsTEBLFh+lIxVMcLd1c1Ztk61xarAfwNSHamb4brD6b/qqwMAx8obhgg7/SRU0jO
BdWPYj3q4JrGsDZZ9GZ7VKf5UVsZkwEUmM4tOFp+AFuMZYf6GkpY+A35PyPR6G10LkEa0bTAoEZz
99hg1hldj3INjKMieyfvw74e8+3Y+pzGYLAolpD8wDwR8u/MA115/MMB89nNLVGKko6d+c+f4keh
mYYoRfVja4sSlq6P79CsO995zxpc2UaPnvj7Ie2AHUWRfXe4XDeUTKvmPPpinazPRiRUKXY5k/0+
GhPJCeEdsj0rG4JfEXdX54X3MJ94naFa/gOR52xbXg7BYGQvRvPfDq7XBu7abCsdHhslKTd6Utma
gL/Qu5tfGEYFDLiL9/sM8KDwO+rw2wKc1qExC6AMzmCz2dkB4DJzhFyAj/Y2qzUYb4AT/CALYd6h
4GdIZGz+FgRKmxcEI0glHnvMeJTw2zqPueK+aItIIYZfDP8Ztje8nRNHC6dFaun2Q3Zh9SotT9Bw
Ss0Yqz2soX9OYxXEZZJKJ2g55gw2GP0RpGy/YGGRFbQzNscGMjNRv2dBes4DKE/ZEbcocQY1GMZA
1aIs5/QdmAllIjWVxObDcUOmjIdP081mlAkQ8fuYPKpE8LtBZFfAKJaxmZFvDkByOKQbWhSrHFmP
+cFtkhV0dJ7lOJjrlte5/Zm8DAPfPnIa55/T3xjJLVAjFyu1gx4s2WXJAroi8kigJBxXDJ0u5ieG
mrvc2YK/fowP5PgKWhoHEqQzmEy7eNYHbvwvoSgCSDiJVKTbgdaMCtmmQD2fCKKOio0gCBlFCCuP
kawQ9wyTB8f26nk8cU5SG4vfKIPEcYvfIi4aS87mR8z+L02Mr5nQQL8yk6QIDkgKiG3ET4JX0+55
N3RaJ6p86DXVmd/wxPJJliCPwzptnh9cruKdDPcMZRNp6dEJfweqTCbKGzLsRRA4k2Y2Cvf2WiIG
ALNCyQMjdQEZg8tcXJAejZxVDl9kYK+Ei9MlYXYS5HZKuj1GPG0kWR+SZDlR7e46/TdZAKI4sr2o
/nvk8+eOC7L6opfDPRLwFitdOI2t9bxHm4Kpggkipi2qW5zSQ0cYSrO5Z+cdEBhjpmZz4Ib28yKC
5R68TTMQ1mOLv/5I9FwVg+bTpoLGYfUgWYOXxcSHi7nvcQdwbxGApL1gnMCmcjM1+/fikQq9lSxp
sQjSeQbO38TN21x9eQ3jiixEC2r/73P6QpRwrp3bmhNDgB9oTGzdGlsLBsxQjWFaxyLIJVCBcsXK
uK0Oh7vDxrJc6b27YnxQ+JV5gA5NZWbeEHwxZvS4vuOZ8bIxtmIVAMkBcyL2sjbujoveLA4ykqEU
LtYnZNDNpJVxr10T8WC+ko1ywtQV5gnlNXVNhFy5OTKVJiRLEYovzjxvBQjHTQFs5pMNzMXbp+rf
PuOcec+75P2+mZk8Lf06e8sWOwOz09QKgls3lbfsxpCs+VbmDpnjzh57uIk4FvKIY7uHdY2L1CQA
Vp4eZPsZrhQZfjWAnyOoo+gSUGxBQOV2NOwu4tdY/ECy0Or540Tym+Fx49MDA9bY5RVmPJ8md1E3
/+BjM5fmTqoP3hPsafHgHY5MGJnaQja1N/nEByqRrc1gCo2SDQgGNDvA/GDwzB9z7KUY85tdMmPh
7ojVkrBuNuOjHiFPY+OReIcpWJLJw7pysd0EajKZwmbOL8tEMm9wO/w2tRYgFfxsxTc0/mj+vubs
7s9ifSdshGHQfnhwc/4yOCSVn+COZTcIQSkyIrtzDnEazlb3JFjpaCJ8GN90JfbNHqyP+Ys0Eo4P
TC0RfnIF0PX1tlD0raoYLH16BZfoTMSSbw+vyMsuhP0iCsQEjeRJP8EKuv5B46FdxNqDZvB8gnnP
hJjtgsqJsolq9PGX44diYSNmtWz2lshnORMBRUWhwigjIFT7dV47xkSTgfuzpsWhMbUB1cNzt73A
iMX+wUWlnVnTadu4P+NwjaOCSw4g/ylkkpXi2ouTKZIIejd6SZf60T+BzhlCJMvahE0rTB1UFGTI
6unKKCmzwlpajUz5efWQeJaipD6d0od9oqKrZAdS71kKkJWWkHT/Zb40toIWFlft3hGsOTBrkMcp
rqNUaggyhHUtNdMJsIUni+dB5DEPPoFymcAX/icoueJ6Yl6O5AgOeOLUGQeZfackv3GNGz+iCVgA
78IEw2eSqQsBqMhLwBOlt5ecGgCsBhMS5zwWiWIpp1IpGFM40zOe+Pel3vPiwqtzC1CZOTv0nWI0
LZfUmd3qH8GVHhwp0QOOJdUt/r2gLKG6wmR3QvIYMmNei7ang6y6zA+U3uiN2/dq+Zwx2XAeU+ES
zbs4n6sju/yL5IA+Hr89VHmzZRknY1smr4GkN6FK9s8ixuIDusMRAvfy/3P0+veP2gs0IlpQWhTW
R5nwmjdPhGZ1T5tSH5dlftzb2u/XuCyLhMewNq1Jg0cw7SmEweV9htst9M72ZkPz/Mxfv9v9FWKm
MJzZPwNzS3NEtatavxdrSxQA4cbBnxHcPaZPC4BU/5ezl9kfm6jDpVmXGHbSgHMYkOaliZTJJckz
d6xKsOlkEcc04GPRUOI08gUaoFgHS8yY/GFw90AviCUGwFEt/LHQ0f/zNvmRf37WYDn4QeKFioq7
5cjcnxkuDB0wAJOGmt/R+HSzn25lgHghYeSiY6eQ7cYbTBM4AsFnsMpismbm5QKogyEKMIxoa8kX
1/o5VEY4bhDwYMl2qKFSehi8BOjUX7yvbqsBbaH7EJlxw63G54HcBvCiXm3OdA1fDIofkmfk6AUw
wseHen1ZAip9yGXgclSFNYze0wEFA8wQoJg8wbBiDdROyEUmwKg+7lhE86HLoJepYM1tgyRsDphw
fbbK/hMZi+eWKQAUgNs0nxozkPIM56bOH03lpR7gR3RoCES5JuRCcHmfNMuAwq8AOkFzgqqEOTZb
OJfkOX/NhlG2a603FtqfQA+LebkY9OZzpYf14hNceguzrd4qFczNYLhLmzEEuX3qprLpFEE1v+rY
Io299HfgPr5WkTuDXybQRmfdftpzOtMTansdvT+1BfU0J8gMTau27M8lCCyjRjdnpt1Qe0BkA7dj
68aTn40cWW07/8LtYCfRTfQ8OUJq84FnSmuXR41j8eJ96Zo4M9miNb+o/Z6KkLgBzW5aZmHep48I
Z2jHdol9zohTB1LT/rFlHMvfDKYcUESyQD5yOF4+ns5xhQcCcMkzvMmWit3IvGVud0T1an7c3srP
b7896tNna7/26FNg8vJEoXZhu8hhuYxRq+76r2gAMY2O7jMDi/htyfPacn/rNzRFnnPMV4V9ENzP
oypH2dBhpYDlfY7ZjB1CxYkAam+iEWfXYJQygu00gfbBXq/gLAoZUAv1ufqi9WNhoGq231cHKgrV
5YDT94icZ4IOrIvQ60cKc2U3n4wnTCqonfx8DcwHvEf7q+xpWXgVjASY0nzdAREAcNmFZcp72jMQ
bhccPek2RcXFrGv5H0nntaS4uYXRJ1KVQAndoojIOdyooJtWQhkFeHovjesc2+PxzDQt/WGH71sb
XBQBSPogKOUzZj8Eku/PSo3dNoPc5HyyOYllSDEcRVFvjVB/ZPhejR6pK8kvX7x0+t5pSqdSNmP6
/BP7S5Lkz4M3Ivu3APqCEDn82MV4oewrbMl40zCBuwn6jikdy45rDwB1Sc/WIi3DqkHntiSLtYpL
GtoAgnOr5fvAxzFDeEl7JNn1pLB3vKzs4x19+OnIRqJEiRffLgixipeBA4zmB/o3zB6p2+0it/ka
9SncSJcSiTuZ7124KHyAQ0lEmusG0obajFujvH80s6WTGJop4NNoOqBo8est/C2dm/esn4lPcTni
zBG9at9z3FxekZNdX3AZvtYoNarN5PS5l/f6VCauhP8hMLPFCLwpve4WZ0ZDn+WDZXAt7DX4ZfoU
Feb3kqBY/6v06fsHQR0Or1X9GAecCsK8/RH24QbfqooWpDIxBK9fdML/1O24M4OVuk3vL3/gCuT3
VjJ4POlKx0TUyFPlIXHRblqgrr3JJ4syE8zHwsdxthL26TCvwr/pa7x7JMeDP4aGI9/MkBlXi/gX
j+pvZqdOTQnVCqLFWJ0RVBGqU+pwfDc8KysEDyg02vNorrmfFf5gXkx6otzDXdwZD3QUln6oqYO+
KDZa7WkgIyNmtRoXGNp4VXvjLcK6hvc7BrUhOyqQ6eDxvuKils1i7hPSU33DkEe6BdYBIQTlMaev
ptkpOEhbxFmz91y9xmQCdrNqF2MvXY3pZlva/o35Zcf+m64Bjjm5VzMyEIYZFdN3b4ckFwvIGErT
skvCTT0VKEKajUefjd8XDBuoaTaIgnv9hBRbAud1o9tbeOWhx2FoMXAQNxfHb/KvXsjJBlhxaPGu
ahXbJIHGPFM2NSqIFf4cMu6K7IBTaJUgfcRi/WxbFww3txR6vI+dn/rL+0LIkzw43z3xjD8T3pNK
5bA9EqSV6xFYIiedodp5E0qhF6ts/eajjNGgqaIQbJY1w1P337/gN7lw04wxVzR2/BeGNjOydtKm
HKw7CoXy0sTwSy+AsP6AUE6gmc47vhR/+ENw2iKIQm89xEcm+bt0RZ/s0bNL8S4m1vvG9/vyJCNe
SQpOLBycR2GmyhTcYMXljhg4xVSnXgf392twV+TgeTRa50AAFoJ//oIu2PdQcEYmQYaG7hCH+6BC
a60Sf4VfmrqTbKqt+oDB3Dn3DJwNQKvjYvQnsDjHBxrZNGqzYoPkigXuSFskHgAHe6wC6rBCEwnS
4DT42NLWn73mT2CPK6ybPWv2nFjdKUJXWkymzbFbVVSOVpL9olrSmuWqNJ7RLF7ljArrFItrUr1o
Hj0CiFQI26FCo9rtyfQGgG6G40jntr+WGMeQGSSW3qHEPQo5w9vbeiAwlQSRLFgznnNPL+lpUhUt
ULXteJgCr5WYuVuA5DQ/83KdDiRA/trDU8rNLw7BH1ocDW7/3pDFPUQgqE1MLoKfpWF4nxgR5X2M
TzSWqbO+3HqM1Jo86Mncq9j67WhEEHAAHfx+EQua4gThrhGeggWgc4a6pvjaeI+QXCzh93e8y+ea
OSFAnlhonIkxwRpVx5gLqmBQ68tL6FwwAUaYxQRPGqmGNiZT/Kc+H0LXfGTRJR1NmFrhdHt9o+4+
SAyd9qnJA53rUNrClaCX/GbxoQhAcZS16dMaUk4R/bSx4xOT43TOp9JrGiODRkQPx+wucs1rOHqA
BN0LC/lpSGrc07WXl8HEGge/1NRkdms0lyBHotrhQzR2uqyzXXAcMWiEG3RerV/rtqVKaATA3nqn
RfrdYdt9h/bbg7lEHu3byjKdJZv0R4Z6IUKYH80aXCOUZPnyJvfNDJm6S+32Y8QnzdE9/ZSY8DOf
eMBcfxqvkK6AKvSuQ6kGDRm9lC2lBtagVZ0UuhTslHI2uTQLKr+k39uinoYg9t4OV5JdMFxiiDX8
O+neEpNBN/ticxhfhu0VrI8ArW/D7KrI5konXiCUTRn0QgosM/sUCwZEKt2LDhVZWmyBKUTetOWJ
jDfUtJFTtcvoIiWY2/pLcgbIJz0pv97ZshTWI3pb2Tb6kW3Nkfif4oWuAAkO+iqBdL3g5NsJK30n
sdEfPgd/z8Giz6I1U32E7RFM3lTxCkdEc5IzI6tjbsCLqOl/oAUMAG0znKVXLumriJTKIjZ23la5
0NHGEk5YTQCshlICsKwNQTlNSHYJdXs2T5+ZKDhGL3d06i3Jqa8RSkzehd3Ri0SEL3NcRRbEb4hr
OXJbfcYmqNgo/J+3gJcYvsw8Xaoz2ZS2cebk3E603Pm+hlxQdEaU2o+krzgNh/F1wQUxh62i3bBF
cx8vW64IczLvDorXGtEivRDXWs1sYPrzGWHQ3/u/rwdL2nhjPkZgtxwjHcTYxgvkDmk8LtJfrnBI
Ke7YhSuZ/IyWMoi19y4MpgkgsdqW/NWb6cbC8v3yan8tpJTfZ2Gzk/P1OF9rH2uk2HhZGFP9/q4j
ALJERUh7PjY6YP0L1dociUu0UQk0jdf0O4LlbKHkSsf0ea1WnUcA0HzrS+aouQF9efrZCx6DROaG
7CiD8GUO35V4kPqpTlJGg/3MTNX6Ee17R/MgCjrKrbPvk1XjEuAzQ5OL56qS+q+IFgkrEXf+a9QT
3XygAZt5txB32ozmE30qzomFwBFHp+tYP1QrOBWDsIFTgjN6gZdocLoBsxG5F3fQinlMwZqpPrgJ
y2sxgOiI9topQpvgN51x4gGZJbvAapfdk3aq4z45fWbQ/1A74JaikVDwuL2RR+qB1Ey0xYgOGXE2
/VkzPbT4QscmTyu+i5eK426CDN7QcOfj1EH0MghDR8pU/pEvxao/jSgRhcbidQdrFoWmgI6Qku8P
l42+ZOwcBsCasxqrNqbiRTRDMMe/B+NpdFDXPKBZtEWi5ShWQSYFeXD2OVQ7znHJ6o/tjoRsm89g
XnrNI/RgXnkdJsPV+17OOrs0k2WP6oZhbIPfCakRtar5a5ehOLpnq5xjRUObrxupM3KfMMKJucam
9CdZuZ2sP+iAOSeppBIUQVemHXmVmCeSG9/32v+Y+YNonxTd3+F3wqdG+Smp5xSP2thJfFNGt5sP
U3XJXc2Kd4ATLl6TjJ9HWL9jj8dZPH0cxQzJNGP6LzIaRCZs0Z/PnhPc6ufJrnjyVSe7aIhgOURR
fTT13ue5pouG3JQLZvIohnAqsclTDzyzbPhyKPTqR+eiHqsf9YOcu3fQjwypzMjo8PxRvUK999A2
I5yk2uCdoppGl5M0hCQh1abBX4hZkwwY/xY0wBQN0ABKmovTK1ghLgtzQVdlL2QLWhRILrD4UV5q
SXoQmPlGOY8erwXTOMH/krNSFYDusJQYWHvxneKQbVSO2IErYAV3/IQUoXEswFb5e8NuzMz3odgI
6OwI5FFdHT4nUZ3WKwqsXyONEB5uoq/V93MgusWK+mGqUCV7o4uH4nmij8If+XrZ4ctuo4G6E0uL
WrD4ilIFa8GtLgHBSQUwz8gV2w4PFOA2MGj8avctZ3W8L8jBSSo0Bwls+7IbDqif+O2EE+eruhi5
+DP4udfIDMlIfDoEA/SDupmAOrLSLB5bSwZQ94uaJ6vZxJ/kdZNq3mhb7IpoD/r3cPMg//GCPcel
sBkMOMuSahKioXTqdefIRvTJNLa5cK1u/NrxSo+scb+jYId8QRUNldXH8A/dJE1k5aXyzNORSM+l
mOEUECnfJtVHRVqprOiy6IdEWDAL5nyQMm1rJCnE5Jzx/zDEfmyjsR1ZiiPc/dkHQ7zqKHMFEsUw
i+WvzyDiL5uacDHcnFF5ZEvzTa0NwN5rmTPboJlA+hkqdowLU9FHNMqScp7Sw1XxPmTdDXGNSG2B
UF5dMBArtz/R4XUhL31Dd6YaFIC+Q9yrBMeUaV3A9G3EIVXjlswE0kiQD2U2I4HPH6nsBAXuedym
KZVn2X635HQ4cMaYo9z27c2LhfoxxrFbio60bi/kYwnczNR7wfeNzK/Z+x/ccm6fGjgbjM6hW+al
lT1ZapWLxSnN5hpplWwHKNPQjqEESh91SZBN+OiMtAWiOgpn4miYMs2EEQHUNZBqxa33EYDCN85h
mOAhKc5TlVw2Ioc96nfJxBb3xuCo8WfMNOFWf90wv/bM+ZyPJg7tYH3dllvRyBbkypm4Udu7mM/H
48CUomm1GTAbMORyRrRO2RbFkTrPR17hVHnZEuH4bvybLGkxTFqrQMNCqEFHce73VNxFICAjYx3i
Fn3WY4Dx095tumVAt9VZN0xaQVhF3iUSDtlJaYvQtrrZ6Gtmayjir3RZAdEhaaKD8c+5GAH4ThYk
x2tTdd6NcYGEIVRWHC1GGnza2osVA2NmwvsOwSA1ppq7JH1UF3C8avGmeAZ7D2FUitQRcRxR6ptN
u5Y6l+I50ixUgOMI/bwXFebglE2cStuk7Srdl59FFeNV25bvVflAPyG8yLHiYTC4AGfNiE7k65ru
tQNu0P+Lf5OV3GGjkznxDylLbKNLT3sO3SoZObXcoghDsUbRHAE6Gasu2J0619b23IY01dvKmoVQ
gBd9s9qIq/7o6b+SxURc9vl6no49KbhTX5Fpxo+fqbhk2bW+10gfhm5Y2o/OheS8P5smmg3tKiag
jt2KaPUn5PXblICwsQUTCu/ZRY6HVNmnRkMG/Y5OQnoXvhg1Vi9hp6DHpihA5UrfjQbPHf2BvrwN
iMsRGKiFgsO4pwNviw/2cowMO7EM2Eae+dUWUnXjIlJm6Ws5ZBkFMGfgt7ITypuu342o2qmo3NLd
C+lJuqiAh7F2HNpoXHqxBaYwGBSJCO4g735Rw8/fkdcCnwPj4aI7a19O9hoIy3m2TcIFEmNR376U
vdvE1ypidNMiaWlt5hI2UmB8naODgxRNHcH+U6C9ZMXkrIFBRRe9MtotwhPGV2/J2LaTcwMKtrTA
rH9fVlR5CVVu/ZLtQt0AuyfqswAP49cKWqerlhNx1be7sr342U0MMegjDV3zrYVL1NBrQOLd4J0b
Lds7fFoT2zURpBKska2VtekPjIFm8642PsFPxF2PyFbeIrUfgLn3fnSrXwudjE8bROdIUMrxgKot
M1vvyRuNkq25px5Y7xGfxUR9+wxp4vfpKy6fO6OfpK1xZ/iA3bc+FylM2q9V6pDAcCcY+hOIdBic
5XOzyQfKcAtoMZ91jz2NLZ5L4zNaVpNXR41DE9j+Y4JoxqHwLtqUmU7tTT3nYB9p9cGe7ZYEKdgm
G8gmRCwR+lXgzLtyj8hbY4p9/4cUS02MflniI03dFw084Kzh6jtC8EQX4SSIbgdoOyV+mzi4EFvf
elUPyRmpc+okpCcrFO7+Zy4etNcpqDyMtwCIA32ac81GIb3JyY0ml94tJ4pT3L437Hauy0CmjzTk
/sG1GC3fvSn760DdSa+9RrFMohUiJ8cO+Q3RaGXoGMhcuUDNufvmc1lakIQRk+GgygRLv8XoQj82
vsCeyXPmxOa4pRGEKn4Ia5DiFhaKNm9SOrlyk7ChYYDC1463GlxrRc1LcQLzdaNaW2z7Ao8PQzVZ
DsXLMqjnjGmEwBkKgKuHprjIN4D1aY1UMin+/oXimf7OtTHP5N5XhMFk3hV6ZXAaJEqwPtTpYMME
QaQdGZq6fDFXaAeOKMFcMRiTCp3YerQLFq1xHgauJ2OTrUSkoFCPYi4rYAyDlTTMKUqYttZPK4eR
hYznQqEW2OLnR0ei17lJZP8rSTP4qnPd8pHQwUIE1zbmX8CTHr7hNbdktQQev8eWgf8LzTCarqHo
xsnM4IA/ftrF6OZWwP455l+bAHoE+mro3VAJBqz+HoU1RECGugOFE/5I52G8g7OnPPC5p5vcn955
X19oJDWBsfWlXmvdlZ5GnimaQTwd8AN3ROWq1ciGhzCV2j9XTQ9BZWIfy8E5BemgXQX45MeznOkZ
g5LsrpHE7xDk/IaaXW4KGhdkoUSPNkMHbuH0DyVsNLCRiK4HoA3YATJQjRSbzPOXIIcnA7ej53gR
ZggYk4j6zTnGtYOvGkspZs+t/9QOpgag7dByUaxiyO28nsSks9m9tjUD4ePG8D+LrNj5bxgnzDtm
tJbxiXHAs/CGIW1MN0u8cSMz0uA3gxwjTsvcVbmOxcytBLf8mmh+OYFA6CoMRxG34eiZUIt8owvh
P2vbSbKVYodeRbBm8C2FfHQuX6avG3rr6oHr+xBnaarku5yqzIdILZtYMmyVfEcXduBFdJyA91F3
/ejbUl1mICBASg6jMTiupWTO1JmQ6nVkBVcchWDg3oYKpo2RMvVnIRK7NFJlZP+kyXzFb/TDvSpm
YBtmI0iGb9OP1t+RPfrl0yfsyb726ngmQdoBr7PR+z0hVNPsGpzZHaWhKll8K7P+e+swVykua+xY
6IJA7GxMGrAsOR38bSZzmODZQT0MlcOVwMLUhtz8sV+5c15M4CkWmOPFdKl96IFYKvqL0JWlY/Xx
ymY1TCyqb7k8I9ZV/XmDaLtaSweBTJNqrTz7albLWpbEbRdTRHN2qdNikTCDo5PRHoscIlBWKv9A
rDZzSFdXlCB3JDXy9LDju7ihdZodBo2CTZNLpSJt7DDRfzncQNQhfBpCYw1ebX6k6HALbrHZoAiC
BQxnLlRmnF5jqwldSXE6LggjbOaYD0H1Zf6VsI2i2msp5/YuQU2TEKj5xg9CuPQivJzNOT4xRKvi
T8N0VNNLoWzRKb+MkZFPnMjoxKGK54QiVL05KH/qZDiO9cz5hksyugghtFkv6n4+bOZp65Vm8TF+
qvl0Ziv22t7tgpgZPd4HbvWcxHEB8XU3befPp2wOI+bvewidSLshEE3WKT3Z1FXN8eZJZSBaPwty
WrCI3FaE4ejnaG59FmxXlw6ynRqEUcWZq1F4MqTi+Bzn9hurDoH6sXyvea7+ZiaUjm8+m96Tms0g
tal0O5cR5Dx03+inr9o4UFveSqoDfa3dK4hG7ZFZI5GRUJzoY0uQ79gnYbIlkk1ACsRgHvNiBJkO
SvNMPELVyDt8MU44UGhzYHqRp1O0Rc1i6QgXsU8Nc8JJg9g3FkQglESemN97FG6m2qG5SSYWIhfL
570kBwi1H20hv9dNu1SFaXLkd8NwQO8XWyyKiWzyG8LfjkjDfEts/MUTaWU7VSy953jEIn7e/JTB
zwciFsjJaXNBIEoB/syLWSIWq48HfzPZ+CY9VqZ6FNbT6bTFTrdU3NxFvYKFSRvM/a5IqiWjsjTC
rOlYB2/3BQKCo2aREdmiM1rk8k9hUXrSGEfnbFLB+VEIhw3c2U/kVmihpop7OMCGWO/GmiWgdqwi
u5++z7sdDs386W9IDKh5bA/Ubg6pVRtib7CQ931p5Tcgz5FXk+7EDqMxgQ7ySDHbzntkCLwYHgJ1
betbWDn1lvlHs76Ta0JaIrmNMH2+gbSYL/Y6ylPQt3wLFMvOCSVrX7ZKJ0KTNV93/JPHH9qDSg1V
2qSZsVMLqxFQlAkTtrwBLwinIDcjs4rMZhnoVnNMC/uwLqgL3/pwRbP8WN7YhQdMdgNsu0BpDMVk
yatjhgj5JdM0NrR6Smgc0xrlwPEBEzOlPE7d9qS39np9Y0ASCxztZIAQz0jGy1tbz4BVU6ZHcGZ9
F80d0W816z9nHdvWgGcUJScjcQeHKJmomu+3YcwV3TNNdcgnSktgwl1r1gnVU7Is8nDqyYw/tCpl
xvi/g5+cDshdaTeyoIURY0Q4KpmFZx9mA3CgPeP9pqJ+3R3U1trtMNcG08Pk2iP0MRSNhTvJbcGS
O37kj+Z6suXz5yZaMd6mSqTeb5LM7FWL7sjEHDMiZ/qFk2zE+kxpHAIv1UEzxhBaBhvD8EfUgDLe
dP9x4y7IvNHqmpdLQwPXVNaAI4xvGJOMMCBGoz3CaZ8qtso4eLqpIg9OzPhCgD3mqPxiU2S+7LRL
2Jxgw5l3kazz5BR0y+9w9XA3BOgMhMl1MrKrr8kh/SHCIh9Hkvvoz92zeoNgoOsqHsc6tkOTXc8U
DGIN3aGY0785Mw3742UhG8LUIcUVq4haZtQ8AFNWB5FZtISc2ybn3GWd1rg28M2OzbCedSLQ2F0N
TohdZo0W7W9KU4XQPUV7CgvD7TWvJOUhLMd/cmxpNrEPhGAxJloMmGrFDWMGkTvpqV6QNxnfQ4fb
hikE1pdSK7ytWc10Jmqiy+AcclL8cdbAMeIxyf45jHZdxj3pTOCKMY2UTqSCy3klSnaM3+br5F8n
fXH7LV5s3IJBe0xIG01rGJKFC/MdHfPHsXPntRZxAsV2fUSYB4oVPDYnmK4sw3V//roonDlpuXo6
Zt1kqCEYuPFDA/sdOrnkJfS6UgPWZZtB5802xW8vmd9FuVLm9PpLT2VtkGFQIl1TBFIUZzQHf8/B
qo0tGc7TPtpKDwUwOw3MRme2ghVTypfMN2weWEeAC5HTtYJAjeY6zs69aOaIRM8KIHQ7x/3o28W6
1i1FxbdMUWtaEzF86TmPTwItS2Zx7KnVwXLeiU9czuChnOhMwU/VzGQHaycLnQ/q72CDLrtqjZhz
XTTZi+LLkbgHPkut5hsl4DbfvzIzAERD5DomX6UR3q7D3h5NPEoaY4o0Kvic5adfSpBZx+CXkrX+
8LWNlG7j2gkgIrZrjVlGVDwHqUI28TTckpQ9rOw6Up9F61CX1FL8DTgNbN5IN1w8/kZbNVe81t0m
lGYIKL+79NJFDI35fc0nFPPKeq3XKzjqryEIGxkQ9v2NDpjPnZCDW19GyQ3XY8xorTNLER1rh0HN
eu153T4FZ7oMjOdY+tT4aDx0GgDVVjdF35VWTcDBULFbs48Z9F5JSYTLuGNnTq5iZrcfvMgzHeIK
LLBEY5grcocQuPxrj2FXlq3359bCdaEh8uruL/YNtXSB0i1TMTioyO/GJ/02ukWcsfPCpWvOgAIE
uR94Jpvey2gVyZZEJ5QG85fBdzQ4By6DghqFQhp91rcjrgeSq2j1IA2KabrkbI9uqSPiV1Xgjs+J
PqTQpg1PCSvOXfgUCRuI2xmhZ7wJGvP5HnFxjcfzERXDBXuiKq1UNQ7t45EuQY6kSyeih9ysum4J
O14jhkpWo8cQHPCltvzNHjoCiePjDQB/DIWJ1CSeHoa/wsJkgh5wlEng8mYIIz859yVyJ/WA2ipn
XYN22AjOy/0MTnyZ6hhbZpjViSOULemgWqtUg5FyyPoCgkK7WDKBlDFhM5Ip4Vo8gWAJ11pZp/RF
lPMrBGSzp6fYM/wVbALTjdAuM45C2qOTg9PlIZxDUlcdyaKpVdChY1ReyjQJcAWOM0Z1E6HWUy+v
L3MB+o810afjxtH+vr1ZS2bZwuS3jLOh9ueKHhDvdkWq2fR7IuXQmF5JFi0te+ZUIr+eTzsmsQNK
jgm8ed1UD21j59K5QS8EEQ+99wOcVM8QLv6tdaPxHJrWNILCxew8xUnb9WiR9CbhK9y2RViCti6Q
jNiEXl1uy2jRrtQRKepSDewGE0oMyWVO6IR2PYXjhP77p1R/xgHjAzifGBg82jBO6AXBTp0mBLcn
ShEo7QPrNSxG+sKivcLmGhiLD2CI42v+Rv00U2jSwXDA4Ztb2iBhaMDa01BUpsJT2vVkkCw3J4kd
mXw8mX1XKQy5HeokJFUEP7FNP5tUdYQ3B7UmGhkPiBBKSN/t5zpCIh4VmXw6C5DJUtXi2OnX2ssZ
E4501HLXX+EiYgzSkDOiCx0UL4zmpqw6tM0rEpVzkqyQpBMUR88ATkW+aOjCgFbiTb/XZb6IgWlN
YDZ4Uv9TxiulX4jU74SPOZKAj1ylzNUVSmIIacFvtr8CPh9BO0xC+lPkQhqiLKE5vbHOsgZHmRen
M1VZ1JxVUaUx2Gn2rndRttajWXjKaTfyvqV696k9UgfV93LNfY2uA+UzamFOkjWpa5BDTCXqJ4aK
ULotNhlhXGahdBQXdHZ3OuZq8lQ0uJvPdMXLgdnCUSbjijMxDKyA7LwJzKijIgfBwTRBTHAK/Gne
DrSMgjYPmgVbMj7mZI0Ckug2g/NPupk6UF5osDYcFZhiwP6i5aXgLhndtaOFiqaYoXpIEWiifXbF
I89tMg4JDhJiZHwyiGaBEQqo5CyVRnJnlK1LeIrlCYzOhA6dxf5uHyPqQ6PclKHiECtjMn2K/DQn
xscpOF2AdwG8wXf+Tw/JH8rNWoP0JhzlVCIwrpHwMceN3gbNOjMPaeWjLCAbivEhRUM6SfkWRI9s
chQX8LcaO4BqNxk+LAsEYXDyLM5N4KbHZMnq3KtkW+mR9cIhJFISCO2XAmnICQmHxekXdaQw+/yC
+cGfQCvqTzh1kTNCciBO1zxeEyyYFS0Fa8pxzDRk88tGK0yucAl8nGpRwPBR7CLf9E2So4gBg6FH
LkNVBR15DpDFlXxjhMCerBUrNSwiZk7mNuNWPte2cN70NMCQsrSBF1HwP5MSb/UV6awAokEYPiaP
ODqGdg61yMyfgcUZ4FMpwII1fe81l8Eak4nJNUyEHP4bMsOJrID+zhheofINEAakqBeHCGvED4hd
1tmeCkt65GlOrjz11x5sOEn9RtilRz43uxWOj9V7n5/XX+FOftMW6jnbX39Z4mgq/pZcMNRBEBoy
t84KPxSgp2DJlKW8/678X8WCn0Tvn3Wp4SCnFv/l3LFhPok1Gw4fq8seQBmBloy/Jxj82DwXRLsK
pRZYjUivFJtziSle/KsV38FENZfwLrxM6F1t+dODCL9rW3XAQenZ5kvL8H2XxySHmdPIlkKaR8P6
0xOMOsIxnTho/tHoVqGBUgmluXbjcIN7+RdN/Ol7fKAm+/kpRp7G7CaqUPxKlAJH5MHyWhq4VKXZ
2SJbxUbehVYG7q7u5AOXY8H9cGdaqzW+MD9l75cu/50A8yytxjPlRkFmxkiWebIMHMQVXr5pdIdu
P88E1JGMJpEOCvH9oLtmu1b0yjhCqqm/bhbFrr01B6a8QYxav07ICtfiJUUBBn35gFZlWqLGpkfP
0fuFu8Jv/6DOaWY4cI9UYzF0awLjytHlwEua8uf1ZlXb3QIq6oz51TcZ9dG+fuiHlqpPjSCG7iG/
LzzmD5BIh+96vC3/hLXviFa9BWrHCChX/iMLiIf+JXEPFesZDedkBbfQ9Z3JVt6KyKA5Ml19oWmn
hIBtgxSj+FEnkNTAjn6Jm+Yfvkn02ls8iv6VDluy5N5fFusJgmnM5Zt+kaziGd6xubrKnGQ9Jm6k
v+QxmDk7KtdwSUFhOd5icPr+UF8MmL50Ga1TnNkgcsXdl0lZX7uId2VmyTeAEejFWkfwSta+agNd
5YfUQAObdmJ7TUUnOE8yz0/d0V5afy8lmuSfcWUjfVVv6hEK7bhwsLS9mitP5Vfdxcdw2zzKRwrU
NgOJSWOJ1mqwZsb4nG3xU1Hy5byzoMOju+blaM55l1DROa8GqHJh3D92bWc0aNBXRbfFCPlyzAB3
q/uB+DaTbcEhAFjUP1+8DQDX99/myLkdLKBxlUAS0S7LdprY/PbxXrOUlcqsB4r2iOIzC/E3Lcaa
GIDJa3aH850uGkqOARjToM9HeVVsJRDWwTW6MkJxXjED5omwAuk2fWHtkJxB4zCUhF+lDA2e+Db4
Cchh5lm5wNdAffazSPbkXNtmNiFyuIioo038NUuBqsMw5oGePHJ/FFHCJtonjLanMwxP4ok2DcUI
3Z/vclDVQB/HjqTaUW0KL5Ry02QTus26uA2PN39gf6bwnoGjR/SIRmkeM7J+ELaqqESoMkuAoEYW
Iwn54pypj5ZfgW5rk3kYVtYaHygfPvytWfdEglykPhuNqpKZth4l+C1TQA2E6zA2NjAw0MLxhXBV
8igKBzUZ/E7LV6wQ/vp7Nlpm2+pIrHmmHP6Bg+BWgRsLuwnVUGFOz/C17X7T34qwAJg35FPfobhN
V6vZCIwqHy3rAzMU9xg1wJwwqx4CsgvvZT16Vl5OKe7yXqm6U4L1Rlw1Md4nBgZOXKRERAZ4JGgL
T4nEvtZf8DWVa/6gHo4ovn/tgmoOE7eR7e5DJQ5TwSBij7Gyt1fhl0aFj4XHpW+gMLkXa+8YMV6x
rLaVx3QUY7Ji3VK9j53REm3a6ncYXvPaMj+SAgQDwiBQVmZ/T2G2rCjmgdKCvncZwEZsxzFrvVwk
M6T4G4yu3100iw7tH04LeMh31oRoJ6iGRPu1Q41oxeh0p5BtNvlcOFQYvp3x40WDbs9y4OV0qeED
UJ2YekiZcDliCixMEISpgLCAazA37W0VuNd4mLjKcqYE+7t8LVntX7iquAeqe76pNxGa0siCZsW0
3Y1oo2ywK7h8lLISo0nA3TBiFtDkFPY5yTwVZBMdkPLLOjNIrGcVgmjKG1NiM3l9hfE1SIuwn9Tm
Z/Z20vMvEz/xmgqrNwM+tjLPimHn+SqAVUqtGdGGZurbnrq188HkVC7Q5VjhDcUsWtx251+0xB0u
xMQdCtAH6USXalVv4FsdP+cBQFLDq6GLegmJ+zNULibJ5egv+R0v+CwmejQQR90/HYcMMrMbdFTV
E7+H1y2SA2sGcRuSnxkVg+zUnhiY6+YPtE6Gsh1fKmuizhCTkWJKzkrdvRxC/Aj9J+KvhuZbuu+P
HzS0CGnrRwVLd0L8SnvfiAVXJaaCncCPAQeQjR3Ju2RM1Zx/Z8SfuINpokcKagYMFgyNYwewIZrC
DEYQhenYDgpD2s1cRe0pJFREUvx23zs9MIAayAitfokPmAeKceive1thgNqIXe/wA/9SHySqIqC1
OyxFXAmo9AdqvXim23VVzMGTVF4zEZ4KOs2PK6DyH80YMBLdlXW4KF2ZQ+EhPsgLCwQZlF0KkySQ
O4VeV/xEYaYIeKVQ6mzjm8rBa1dLBjC/l7S7+hfE5Kn+997VjJ0kO5UmcBbocb4j3DLVkxeAhU3o
ZrFuvZdveSrPK087tas344Z+85DhCxZpZXkA/oumEEUYwq/K2KPFfBROee2tn2Cbuemi3/aGwo10
BA9r5BfdGgbLGwWiQxJrD3nlSjVqo52nT2JdbScfKosFdtDuMX0IIwqcFwM7nWHeAH2GyaLDHdWY
pGTnwu09pFIoi4Ew2myxAvXBVLd0Q5yhKQeTv0uOTCQkJ63OFSQcJKrBjHRlk89qm2SbsRbfXSnN
BcJQTHPHZJ7M+z2lPH6CaP1BKkAZIMcsDQSzeTKECEgzcrZknt7yW7gO15NNdSaWjjojIn6k6cHI
an2eUzIf2eR/0bNlzdBHgGQ+LdYUBalnUmmIbu+zSto6+85rB+wlrP7ReGrLp9ePEDr1rkX+yptd
Ma0qh4GAGIvRIcj+KGWIwx/1GtCXZvcsj82xn/ngFdZ5b+SguQdBjg4SEHsOY2oZZyQt3r+Tv/cv
9bPqOvBefZKX55cG3ll4SAWzV0E82PqZEU07yRY97EuYd9Q/qmgTL5lHlPpjKnQD4GChoeke6tMe
kjYMw8tZiK7BqZdk/Lja2UL/kXReS4ojWxT9IiIQwuk1UykvIQcCXgig8EZ49/Wzsidm4t6e7uoq
QGnO2WebvvaRtfi4/y7lJq+Tg3crKOWBpJGWWycdRIW6BA+GlnotjoM6eyeP8sGPpCzE+YJCi9Ra
8Nwvcp9/D2I7fhSAA1TwAA9Xg8wperYN5gtgVP/gW8AVVC0/CWRNgAEBmV3HgNUGCE0ayt7/LWfT
o9+SdwgtAY8OPhQ8KOaBjEhsQohOAPKbgHZhx0jdq7U7L7JjXL6KV9qc99GKcG2RxWAfo/tVzgC7
OWJMZD8P/4bV7W7a9618k2E8HRJOJ45lM0A1C+GTvXANOyVs5/jnbCeIpcZNqMPObIS3fWlQMSvQ
xpN3SU8UmE048Tofb/eMHlGjeKB+ZapqH4snc6IJmUt9eR2d8j12uGQu4UYBvMAeurZBeMQsOM3b
GYNryLUf24ysRVM/Dz5r0jCPA77Fpzz+oQR2QNk/EuU5YAzzgfBNJBc7LuyO6vzYRnBkhHSYQJNW
BHzzvOhpRJuQ88KsHl5jXo9xE76oD0f1EPTRv+b8uJY6hJ3wujIJJEO4haSsMyZ2D3bCH0M5WpSf
/RxhesJ8Fwixv96aAt+0gcYkdw4v5cZ5k/Z2ouN0oj5nULXnN7yzxxNR3dWteK861TWwtop0xRH6
qLvornvOxzuhvIzr4Is7suxEFn2A98/M2CY7KvxUu4xoM/2AsnoIDmogDZ3e407481/+IWfMfDiS
tXjKPrp/ZWltgv3gxGAC9VTw8re48BYwQ1b16h5fnIePA/q5BAALn8OzFrJ0wl14fAVG9HYZe/Xp
SC3HvAaMB2j3LwVvu37Zb1pGb6OYw+hwtL1zIpGLTC56R79OtmkbP8AtawX6uCLkOLBgsPdJjJNo
XGIQhu7kzuQ/P3K4VRA/GC0fvsw9Hcyb9Z67OB2UbdGpP77mcHooxuUmJBBsvrkjtz+RnIF4u3iq
toQskDRUCc8IMLibHuJfdXefCQGRLXV3qRolKINLmlsFXkZb9Q/BA2uuh32g5p36csTcE2b1N6Ju
zOJLsBXVJoMtSZArh5npzT72IdDpqf4rbOSGB0uZnJF7zJCrPHhoh7T8Z1vgGwEcAgQO8IAelTkg
QMej2hZMCUiE4xD80Nqk+0l/jThIfRGfzVId97WJ6nETD6fQwp+iQT5Qc2h4M+3v8qo+lVkx+TgX
l6KtMDDxrQF2ijql7Zgyp4yNBSbUTEp1PtwrPNobjQcjITTD3s8GNa/jXWwm9XJfHRftySHW/GrO
thsxbHXCcIGomvGW91i7DXy7YVM7XWjiBMZBBH+FP4ZWQKv2NiWMc5u+fAu6JKlp1WloIB4Zvrwe
NhK77GzXOWHC+4KB3Cc0PHwf5GbYTC21d+oMZRZQ6N896zCieXjM/Pas/lEz7lX1wb0DKL0xQ/a+
dJIfr3VwD8eE8JY2En9cXXIAwz5HDhBUwXogjTd/q0bxY8R4HhxUByqqqINdAByydyznUT7n5vg+
AjTkWRNwEDUpj9dfzoAujoOSCQ/TP0u2hxg4dwebj98G6rphnSYuDWikl53qfzyWNwgR6Ba5mvCX
QSa4qZi7dRRCUb/jncxgk3SKo3/xH/4z+dxwBbeblHQFTFI+YO3HucnpPbBA9ZjSXBzSlrVgGG6K
OBF0zPzmzXi+DxCsU87F9smlsx//4Ictt8uDpTZd+zbBYIYP8MSd8QHOzDhGOxwfUAK5QmIuhmdf
wgEPz5MbL+QS7WdBF9/neIvnsguRuDut18YSd5f5xrsG/RGHOGHFCCGPTnP1TR4pdFCSiN1+bC7B
+jHfPiUvBwVhK4C4jWAVKjrVy+iMHT4S2vKCJRIIAm2O2A9aXP8B/EuQDAom9xRcV40EJpCPQk/i
fuJ9yqc2ZuFA33DJgunBHoWZSkbzyd0o0z77Z7+loDE8ivbqWPzCXl67wAi/6EVA4ZHnyJ7cU7+D
pjHUthtLSPCtYVO19dW9Y49xS5kPMrCZ7CSvAZaH/strcGPXGWbcJBdknMbn9DA/dEOLmIenW+cY
b9uguUBA+Em51JHrR1pLwFgHR+HNy3+kpr2hgoOoY0oNYp7tFZJ2SXNrN1bNtIVpFMGZxL4ntct8
xt5FgPY0To346fw4awX6AYfbN7tPIPAoQDW/9aZyQ3lN8ceKm01ufUzdZ1HzsLBOfnuXnmoYtqa3
e3vgK5r54SE1gQWqa5fGolf1FozUNtluyn1AEQ+FZEn4MXMom8TA4X0104HQA67My4L9nj8K6AYn
Dr9DYMHS5tzSUD2zBupBciRr4AeataUB5gAc/ddY4FP/sfu0KJyOrZEhVmawYnM58Ediiju+yT/T
8HrI5gZhTPtEbM1QuTNwQTICz411f5DbgrPyUxnUmiAFT27oL2uKO3g3pSK6T4/FbNJLzKQ37JMc
ESGayo0Amvm0b2/i5QuLPkFyd8039Yzw5F7gPcBYVzXJKeI07a4pk8qPfmP7vy/vaG0Vp65znPwQ
hv2cFkSBg4vrugPfkvivjc+Jhz0ZKAGf4YjRClA8mDMfUm1qf24YS11QT2Knjhxv51a6U2Bzg6ZD
9jdv7MbYnqqRXdufGNWhazepfeVl0ci5TxgXOo1kk70Z2WaHoJsiWKc1GFxdqC/o3XpS673u/mP0
UC2q/TdKuHNO/U7XP2x5VnAboVil1qLd5E4sd7E+uH+YL6eEpXNyMtsSpIwTZKljWJlxole2xLbs
u21uNJPHKFPTtWQ31X+RKX9Hx41unR2THNPtud2lNkww8XZ+OyDYeUMd7e7K2kGiuDK5C97jetz+
++kOmj9p/yR/1J4TAkSL4VM1whLCaD/q2g1On4OajTYfweaBo8etRkCBTjHVrjwM5oK3y7z8BXNj
Zjd9i9PtR81Uy2W/2CabP5DSewoM844oDgMYPBx3bIUFVLIHDsKlMWQKstkJbr89JHJENrSrQ7oF
8RpcHPr8iqFrusk63n5shedig8tZJ9moRVNiXEE5A1gGMajPK4UM4DDoS67z5rD9im6D82BfvCoS
K+C23Ao4M6xA/+Hhp2/XLcFE8B51B4eoVX5AQNAx8whB+Teil6AuoJiH3vRsJ31++tHuhW0WhSZK
Eqtyou4/BQ/L+S1eFZSS9NOUqBhpfkAmb/HG2WCbwHxeaO/sLTMJM9kNqetRjXq7eBZtgSxp1WZR
O7Xyelhr4rouFCkcJ/qeSdry1eby3fGIkQW6bVw7zvMXqRJWclrt4mZ6USZ2IFfK1z8gHGeukwsJ
HmNT9R2wFCYfxcm/+x9Vk1IHDY8NiwIBfxsqh/ihd51sEm3P6MG95G+IcI8Apz481lve8E2AuDN7
oNwEFeFfY+cTlUX7d4MnDr8hMFyMM7oM+ZbnEeNskha++MU/Lvb+5jSuzpMsGgJJT9H37FywokOb
f8b/b9p62LtVPZzZfNDH16o/+cdRg7HGRJqLg6V8lfGGmNyzo4N2T8N9sS9oBmxLwVuEPuFd3YtD
KMJGDVDG4hQ2cykzsvPgzPZvE+SLFX93hIREYcYVf7JW2vd/HoNXRrU4mHNzW6Y85KaNoBo+WoON
ghGL4qoiZTt9YbFglNvlKaOHOrhGbsatwd1+jxsf4l3kdiv7O2xlyBKSCIGYV+0XRMPYJKuGaPbi
g9ujLgXZ5F3cCtpp06PUCTEy/OslJC1w5NCwNNXspN5s953EPmrDGDCn8pIpCZB/1wgnkzNqWvyn
PpKZAUtE8/roSInFPWLSxXrRx2/LN/Nb1U234xnrP6aJIVWWTpW9mMANemaA/ZDNYLnielhTwvTR
qeKkQUvDhL8/ImXnrV/n12Ved/j3DfcLhtJ4MYpjChENfhw3HzJ5UjVs+Fij7byX/xYPr8cIBe6l
qtp/m5gBnSLchbsHbRHrlBQG7sincwmZeIFDsMiSc9gezLz3ZNYb9ag49/xkxm4ZV5d4k2B+p7a8
u1SxYue9EcszHePh8OLJqaADoNF/pEynQPYue3L5DqN6hGdGcLR54Xts5zoUyZAFbebk8Uv+AlIV
mcHzbfQPOKeoDZjaSjjQlO/0uqwS7kQGCR78T2uuiVYLDj3niRlEc43LA96AxAKlBBOP3yPqDB4V
Xir2YwGvgc8TmrDUm+UTfALeI2pJsBh139utCZWdbkLo1il2OOMwrdvyttAjcI2d5PIFXXEG+azF
qyHSTWw1ebPnLCikUGZubUzYKDv0cmoNO9GOX0HN0KiQPleWeLx6YN8/2R+8Ob1Qtwj985sTpjV8
+vr2Z1SvnzcmewiguMp2OPl3B3f/NTqlN2FINM0MHJito/OsS3BVvjEBYTzmXmDIy3yDNyNfQltK
537Q7of8kq94AoTuQ3P0YknorXcIatll5uogYYb5CrrFj6QNh/Y/gLjYgQ0A6+Or7hTy8j1i+M0h
/R6BUPBh/NgcVHI+TPkhdd8FYHfa8R4F/o/gjMKg8cLNCwMWfSXon8d8iRsacpvcrGjW9LvSFBXN
ksQUyddvnZudx0p7UcBnYHbLxx92KoMe8+Se+KqDhO3M2/jx/1gBGY0QwAn8HE8K2YfNx7hDXXhF
2xk7eo/Yyn7ntEY52wYNHZUIP7IfuQK5A7GkvRETf8M9hhwwYAXdCLQA9GgKysWpBisU70NsRlzA
+0EkLLmCV10iGicHGE6un7t3J+2L19qNRGrkZy9yLffN6A+ui8nH3y3aYgnJouHBg2wQYX9/RDX0
cDE9PJxTw4fbdlxiuwol74gU17Q7FQ+KMuQ52AVw/C62X1p5Q7ZTTUneOuXV9VGtuykvSb0UWo3P
HLYAihkRoSNevcTKyCv3pir4TVCmRfps8yaMxZ5ZEAQgWrEWg2qOKnH7/aM+U/VjbWqwwvJVLX2H
+Uc48Ln9/XxFYcywUm7c6Ka0b7ba/ptgcuzd7Ci69BNrvkIaALJP888W1pxCER/mcUyhyL7xG3z4
n4Az4oaHCMR5jx9lM/7nYXLMHJExd1CV+foF8SKv7BK4oGy3k36R5acCiHwrTQUE8GJxdCerPS0G
gnL5WmiEwmgtQPfifOanEL4rEb1IauZdg6I/+QU1ShJw0Ig14uGvuMVBSyRPCr678xqitADyvsUY
7yE2Q08Ons7UIKBkRq40v5Zz8tiIs6jhAxbekMnInQLhGxgxMylYBnIOk0Vj5gnaqX1OXkmlaBx6
aqPKRmVimbk6uCzwZdVFWjymPaR3ZbB1EdXSXfoUYDAx7RwTNfcXqF/tDl8kLiSHl0z0YeBy28Fy
Ao0xgFMJSp982nLBVoN+zw4pTQohNgjt7KW96rSU8wYFl3RqedfvYswpVjzOzzPpecAzggJ76tDZ
LfhYMUAV+XeQ0pOQclFgfLlanatVTy2fznMcNS3EPhDirL/nObqFl92gg/01hsZvBVWHnFVsSwR+
jKaEU0U1Ye8bbh/XMrhXGlmYTXCAubJS7B1d5dl+aX4ydYoL3wGujgZh8QcCDdRcc3qRGZ6JvQrO
CHXqz57i29myLdENMA9xHJPdQK5S9z5pPr1u09nNVrqelDmnssjZhugvJW9pF8DFgGu4aSc3LCj0
f5wHPAAYKTCftrvS7JINSVBzy5uV276zQ1PL8Q33qanD5OF813JF1QbS+qTX6QY6L6kEhwzv26D5
G1tNYc6c3S5bMMmAn8H2gPXRU69jfIJJ//JPcsWWAuGE+h6uDmjs3e3PXqHOj+Rk7/3UIc7Lu1tu
xIdAti3jXnd/rfIdVnRYdWLf6Q+mDqzl8WAAS7rFpb2YnstrjucX/bM26uS3Ca7XG/dH44Jeac8J
9Mbwmup+MEU8Hpv2i6NfdCj6OpRug4EZwn4U5Ys7cMNwf5MR9QOv25InD2AfnozpcYiXi+mtnJ41
R9x0pohxow42TVPjGXCERwuDUGqoPHKwAWkV14RX1JedXU6EiQ8jjzFix24sYDh/SqsaGDZtGJqx
Fx7qckETRaLbVQ3A1oSFVEVOMU3jSagvYByhjZacDqD1cHUYwoES65z/TCicLNkDH9kx7LxI4sGX
9qnLLEaT+hUaNrjvHU+4uEUpCc4rph99pia1CFGvn8T4OscvyxgAPuulb2m30n9v75T/ZoARFsYP
OAsNBueUP6dX4kJrN9R472sDxxuxK3ZPXDB6UnAasG4FIKHTwxHDeRDzMo+3cPqS69n993pqfsL0
/GDxXk7Oy4f2j/dZxXDmzPsB6+bzpD33azElDPBj09XtHs4UCzEDy2Yb5RJ2xqQs3glEny6w3lKl
njGVmnlFpbfSts1UHOTc0Xbzsey37sduNIJ2wOvpeU9lLtwe7FI8s3c9BOA32sWo5yYKZavuwG0G
AgjYX0gdxEO+8uDXFfMhSxx1GRCzDigAWVRDJIlW0oeA3xUbLMhHt2OBK1PvTZjgCGacplQFUV8L
8+wKbsxHTmYWjhr9p5vMPhWqwaqHbL3PNdlGREA+1s2pjw4oG4wiZDhWEJiYBvGz0GsxGU5P/tuw
3/yTJC20ca4CMK2q6AwTQ+A/lLb9pRmn6FARNXPGBS5h0ZLvjlFotLxZtnWLIGTBDYJVLk+uLsqa
OJ6JB6FnOuybdpgukfLIijc+cPr6xPSr698nKHWCJ6yOh5o5NAtTK2mlV6x+6WEw4XMOaXfcHPTy
B0Z9lZnz9bL2D+lHj+nkY3GpZtGl6iW4CHVtWBK6COtx+wHu0/H4EPheV0CmzVQ3/E9MolADeo8F
spt9tScy9RV//ywsU/9RrxmWUCq/k0NTajQ1fQwug012469nz6EhOG9rF0Mdv1NBhJ92U1D5LnqV
JjscZg5UUIyBkov/PtlQeC6wt0pMb/Fxgz3eY+hcIm1vz6liuvP2kAsC/Uv7YPc1Ow8xm/vVbeqb
WoVUOwm8zCjARM6+c2gpKM/uzHpguIlmT9Gp8eHQ/EPymzzwa8R0Ev++vJXuqzYeUjQ5MPWwPVpj
v0Ii6qtAyhZ/PJrdGwNUGk/iw9rjx9oaQuMCJoOWA1pcMk/kMOeD5y7Xw5HGgqMBMM+DqZXTmLZR
VDVUiuSB0pfs0+Vp437Hh7vHoNw2Kjh3ypAFIaSQG26J5Z5HvWmz2BDtDt2TZq+AZ7lPWksC5LFM
uZImtongi8F5JRPXuY631Tt9MocFBVY31Rx3B51pY9Sn3l6RLx6A/rmWAvbvKDNjdfcwocG5HHQp
2PwZo0P6RJdxokev01e+Q21/t3sUfNDK0EwTK1uYVC/MDwa91RblDRD9HXfNx6i13M6vX2ff1/46
HZdsaadn4bnDUmfNkmiKfL2TIaPFAxMFynKL0d5XHpgOW9nM+deEAZX7RkKSDJYoluQaQr90rlol
9Mn7kt7Wejg7a6tZpfDRayire9skbPWp2fQ11ZPWgmV7A1yXxtrCOiKEw2l+ItbeLIVUikv05eZ+
V7u+apwEBvaQBwgc4EHjDKde9DEt9f26vwb+iTtQOiqDb4DSpbfYX+1bQRvAsII63ZJ6enYhjloA
mfdbmcaeN147aGdwu7T7XsPDpOC1NOvYGHQA9lj2lAuDOmHO6jNfnLkf/8wc+eecRp8lzn9b+0Mb
kiN/or9sjb/T5vzn6wxb5iOv4oL3f26BtD4yrY4YcgFdtiGyhvbIBEM5u/g0kEeAYz2IPYS373yD
+dcV5zrG5cPtmCnK+2O//m6kdK64aNanOTGlEytqJe34MGoFv6g/ejGSg5eseaidBBIwZCaHw6F6
hLhplb+aLObwQ3d/EcbWuZle+xlvO+65jXSFf2eoLhDdcV6AL2wXPKPjAsouGceoBTlX8PHuv8XG
RCLqsAn6US/p//26JZ4ohvYf+ncc1oAiLxua+Hbd3SYgGIChxqWCjN38uO3Jq6IssvKbt2kIMwMj
6mUQof7uDvAw7jvDE9QbGiPLgfdL47pjkMH5thMtWuKow9Qc/B1hW2LiW4ZWiE2z4CsNuHPUUy+H
wTkHAqc5dk3e3lRPl7GUyaunfLrYPHiD+jw6tANW8JBhGm5nt+RLcfsHkXXdWjNbxoWClFxFbnsy
hWXYlrNg+mWiYg9+qPow2qLboQu2FzDv9QtgyKGrtOkBlBL4ZM/E6xvTUqLT+Qjc226FJiyzBpDF
rEh5xaqKdf2Pv+xRKsMSZs5PDsLGZ2yqkd/mVSy+9PUTyiva+P7B4xS++Z07HuQXfEgt1Bz+U/Uo
Diggtur0jL7qPWeaK8t6RRXeWFwGZY180N3O1I1esVox10IDQAdDKfnQ97fBywHN4QdCd3XfU60s
1P9Qcke/u5azmt+4CbbwyyMx+awnLccMJlVjyODmOj6KZF47ww9nKKaFhEA8jajZm7fxXIRCOZPu
sjFaspdRQiCDXO1trfmlO0+6iJMk+/zFjYNgnQ5v+0xz2CrM0/zB629wCiifj5i3t3mqHLlAd11q
nME1H1iCIahGjynWgUv+zYW/q5IRUy0HlJt+ieKyT/dCgdILzWrRlfFlq9o81M5WTc9vdxOeMVsB
FGlwL9LVgQ8AmoETeE0ciyZY//8PCOkOM7/TrXM+yZymCXSeuTMUOHmB0RrUFL/1hUqXAus56uJb
xhR3CyoOr0L3M008myMQIZclETp62DttuaMb+Lv62xQZxBMsntY63Wt0scMOY+CHvQHrZRFT3/E+
4+78Zzflh2M872xcSrdy67BXkfq1wTlOVJc4c+kxIZFboj2i4i5hFzzdEvtYFujFRgtyUidvARVB
+ozk6aF6aic7sRnjME9FnQNf8Pniu48km3Ys5Ak9eQ54Zue3MCU89rQLb0ydMD3Uaixn0d+Bm9Ao
DKY64286fZUo2hbt+fmPqQ72mqYYNCrMeMlZAEYtoJ6Ab5/9YyN81tG3DdTrcog0MGdiBzFmBNzS
a/GiRwwNyST7Tfda6SZ8dYrpw12abZqGb6IbKrflv7S6C3U0LTZUCBj5Is+XKI1fYEVMgxHVbvhy
UFXVOsNHYdhCYCG0DLAxCD7Y654hossH/vEfdf1APPdYQ/uu/8yBFSzB6qNxwHeEopw276dzVluK
cpoaXOtmA/B89xW4m5IaEHyIdYFqnbAPnfXBozFtBK76QYCDaIAWa9PkB6c2fzrHMF01+GqNm4h3
WkH5i5QmjoPhskNyes5TwP/k7gxoLUqQZKBdniRfUIIJI7UeOO08d58AY/Qm8h6Xi49v6FYVbgPT
kyGdW8DEtETUji3GBKU5r0+HYlz5IGluecQn12f0cRcLC8DqUxjlpodNtdfF72cvBtZiYEBPghB+
drQR8d3GqqkpL5/0+HEQKK9exfuUDnoL/Nf15LpT+803QwYgTlyaQyPUvep7WJ7PHGAwwA3PEUAd
1AUqQAkgWovWK+1gEY77WutGIslFtroxPG2P1Aq67I+P28zBVP1mhFft6Zg3rCggE5T6mIIIu2cr
qOuySVnVyd7aYHvGxYxyzm4VrwBzGeeDtzXAMNbI2mXvgi1r1JM8hdZf33CnN3/AaaZPFI3W4Nl9
Brukk8OxgQFSvNeGTtB0wBaZ9N8MjhsBPwZ5igaN0NXtoputE02oCcfx1LlMDOb6cypj8KYYXfGr
wDkM2vvP5l5qy6k1bq5ZFAcme/gX3Ii77378I5ivfZhywXLqvvT6NaB06WBzfT9A/AFTLAGr9YP6
dxRT4D0nG1C1piIr2HFYLHfs71/ChQexd1A4SIb2dJm9seGMz9F4ehcaH1v1S99n5V/o7UYXmh59
gGKp/C/NYnhS5aYt8uaFhdFLjtXyuUy5plP/VdG+069wbtLpM6+4bYQbJUHfkwnnfE+6XCmcDhza
q72TmzknD9Pm6iN8/6QGAA3uFeztPGdjS/KxcRCjjgyOVd8U17cGMeB9aJSBM9ffROmK39/yoiiE
uK5wrx3mnLN3lrXyV/or2DaEnGBi0Lj9AzcXPY83luPuT+GVs8mQoDkuKCbzCI4ETQ96U9HJ1uQ5
+WU7P/qtlagoY6Lm4CFS4BZ2BTkXPsgomc24qgUTAQZa6mMPVCx3jWwTRSe/OsiVJsaxIV01iVI+
U98HRiWFHLzaZ9LDxIV3o696VPDgHqHvCiVkAGPzip/NoWDVK0ljmpgywFo0NCqfIzj3/T1TAL7b
cudXBKPNUQxL9ZpaIyxjoJbK5+Io19IbKmVlyUYm6LjExufV5/+wIOHnbSFUXZJ5erfBWOf3lDkn
QXZ27t8KSBJix40jS4B9wTnOOuh5C6gwKl91klXJ+uKo+66R3g/KRpJzf/D5c83w11DrcvgtSu4+
INzqOAcMXK12vD0gpJbfLCp1TFTKS1iYNm8d74St4zM2qKAnmyqYPKMkwnNfLEVzXD2de5Qe9Rdx
02ztsrySScIR1y1pYu4TkEdOKdZEOciPtp+nkQrW2ugysTgjkmTCstLbgjMrLoXf8qu7DVrtUg/D
gIC2kPtU9foKOC/0mmJM14kW75WfLz8Bna+bzLEbVsJNOQV1TTYgtQf8mmNKz5bca+Qa7pIi9CTb
E1gG1duhJ54knzkNozfcTPoi8kGK9whFRtBMoutJ8h0DQynlrvRZrWeuRpYqnsG/cMC1xmSVyOs4
XylYt+d5AqYrbc/0R4U82UnUiM0v53qHrIvHui8mLTvw1jbKoYP460w6cVTj02Ad2HQI0Ozhyfb0
X7aJDb5G6qcSz7M/gyx5syeNYfAls+E2xJwoPGO+1azwSvqtsGeSREbATWfd7vzm8nmUUc5Sxe40
8akNfVYLSzU5/gSgCqvI/WSVmFiBFDn1tqYMUf2QqcTGpK4NmP7xn3xgSu+Y5DlQLMgHXqVKBecg
mETQALom86Nenh4Aq9Ilu/IiopQBhI6tqbMSIgBbrifVZB8+ZNEK15tCssB35SToehwtm9KF2Kyd
T2gG4SDwTC4hyxn4jcKk8oEqq4+MooTFbqwi3kvJpJ2ZEYUi0zdq170jVucwZcYOQnNT5pSaMuZ8
av0tBQx75q8T3jXh6BzZA9Ys69t0hVty0r5STcN9XuEp5dy9Qs3f/iRih2K+OmDQIEDGA5alcl1W
q++0lC/c95ii1GdvT1glvlE6fr7jI5KPnGcLRcI1g0R5Nokso9Ft3JdhpvAAZi4hJkOihzkh1gw9
ChIpxRCHbtQUxC0aUolUlGVbDsAiWdWlyw0ws8vXVnA+4tGR86L8xyJPt5xQecUS5WOlPMiSoDNX
0SxSYjbuI89NEcMwLZD2QYxCQmc8+QNZKzZFUSBqIjv7pmUn5Hp5iLHJUopNh2ZmABx3stdZSEKU
HdpFbSetnUgenEOm2ozxl3qwO1rR0Mv6NSqVdTYan8sdvZ+99Wun8G5UyeEU7wtxn9+Tr2DV65/x
RzR0fIeOmWzlNaGYPrGxdmJKB/0S03dOvJezgLnnPVekHMVfGZ9ATEGcw0+6d5+hLJqi6wWPIXHp
625OmtBt9Vrx8oKdfUOVJHm3c/1e31kGXSsnOg9f//w8JBMTtB3zqqY2EUuG0rOvC89LAiTMc/3x
aAtlG2vgjbwk848r1+vw1MO8yiTNuim5++MOXzNLKNkPTmDyrIYsWzLLk1sWeCishfmHiAMatS15
8jrECWmmnt/yWcmi+C6O7ozWWf1ZeyHXswTVSLZm21S/gFW9vFTEVzqJfJDL7ADb30X2d4y9ol/d
XEKNJ9tgfXKCV/LEa/c1DXaO108QNewhdwqQS46XjDTdMI777nT6nsNZH/+c0A6Lfjh8z0SAKZ0X
PsU4fOKgRCZRjNnIMGlGgW2HrSlJbT279/cWHkEzJGrQbh/kOmwnp4sakc82nsXjFknO/0KcPO+I
FijQybjBc+ChTys4ZKxMJsZQngaZ93fl4Y+x/xJfd4QpLd5xsrgxGwTd3chDqnou1Rkk8QFQQdXL
IqyItSMbWP96LvWe0GnoPJUJs2dxHFVQVdE+xgyN9GS1MQKETTBlAtvqiwptDg22Eyk+Ol5TBs0a
dJ3xmv8ZfwOUbzLbkVrClcKy1SNpHAAYo+KuUL3UPJDZW9TV0V3f3OCRYOc8YY74Wlv4x02Mr1Bs
nr8rNaH4pBkpPZ5EG3Ve4tILmA9yjqPNVo7jzhJ83xng1+E5+wEiA5chTPxWTRm2ss8SEYrneSdb
UtAnnOZI3cJdBWqlvnq48PFKw57aHfuP0KEw/IL2x7T+cfiUGb+V7eU4jEn7m8Z24yxGPT48iXJr
/lTv36Cx4ZvQV9YJzabCq/s0hxfojPDJZlV2VYiEWiedjZvcZ0852jVdkviCb1kUGXAPLrdfnhR5
UB12rOnEGNOMzkvTJ6WbB71GoVfcpsUXm1AiGA+YVCHx4KCJFE0n+biNvTi63ugp7bDW4xGQm9KJ
41nWgzvxl1kpAbVPotq67OZZBmOO4cZUmzjK74jp/1aNRxYkddkC9WOBZustmenYHAl8j6Vn2X9d
BUyvCK3yvyBsPz2RuJVMMtINsJweXCTmuCcYAGH3hMu9uAejvfyz/IyOekzajQunatoRhGCxfNbX
9ajh2Nk5zsgJYKGM3+uHjU2Mdw0zohGbHtuzCftk1bDfJJC1FsZVBEFn9FOTRjahn9hK7hZmDgyI
ouoF6Ju7fYqWts3wufskIZgSUecPuiKp00BuMx674hMjoJ6vOEQgPP7kjA+CGEr2xCUYnoqgETxy
Ypv/ABe9UQwQe4MnqGYz9bA/umonsYY91Uw63aiv6sVbbBHQwCgXT1QrxLJ9VleeHw0Lo96w2O+Z
J29xwR9Zm4wgFaSuEs0WYWlfWwLz4jwcBIqpR9UcuK6OSgRDR01XnsPKcBUJBmA/0B6GzBYJAdd/
tjqGDDbYHBRTk+FnxYcQpcpyk6E51M6Mmn8mPdKBE0EJtXxQubBIUBAzy5bSGxkPScZZUeA4Cr0r
9vZk3DpFeyGxoGly7TXteY3Ltbz+odtj7sQm3fL6sIt8Ei1wnh8JEMG03D+rPlZVoCbXYtgbgadH
V5uYbFO4ldrmySyco32zsRf6/zp4hhnAqhjhsnUUcVNvE5QTCb868amy6p3Q40q5TsgaW2UZUYjT
78gAp7FHf5wY025TDO8DEutHRvEMTJF9F03vzum41EnbXJJ43elUuVZVDHGwSVBXSkm8hJeZoh3f
7F5hACIsIaY11eUts0ZHGm90vwhu18QQd0AgoHPkz0XGUL9jvw+y2A0a6Ynttt/4a8B5b40lNXvi
x5iJExEt7rqResPfsF2huxnfxPwWDO+MJERvFDxBACY/2Cnq8PeO+tqWbvK12+MJHzPZejXXRZ3O
0IYnezFcX1wv6DpEp71G16iKDtFRsLcTsve4Wr8hutpk633tyaQ/OI8eqhefheB+QjFGZXqn7JPc
ez38A5yMWHUZqLTuD6LgllAX53QUqRlXEZbwREOfY7LhcLkK9CbB3UmBenztgLP1i6s58Je7jwv0
vbpQ/8nKoHeRkZooKt9AJdVy1ctXepZVceRTbu4pJbLW9v+fywrrBK6CIJAz1e7RlqhhF0do6oS9
9+hRAbMatlM+uf6Cy1AmDVYy/L+Aupy2iSqMwWRFDTG8CN5bY1hR479tzX7i3vxM5wl8DXxGvXXW
KLkPOdLeHIZNb9jiyjIxhaZ5vIwSZaQeS4EVXlxZvahnbZVEH14/v7sbvDHo/r3F3+U/ks5sWVUs
i6JfZISCiL7SdwqI/YvhsUFRkVbUr8+xb0blQ1XWveco7GatuWazvCRjujqEhy9ul99dO8xuESJQ
fb0m087ebvsGV1lC9PxSD46F6c65Oa0Io8AH78oreGg3i1OXwHiksBp5eBQ9nDuB3W3nwXagc9fD
ctIpOU8kqxPsHTs853U2FBnfuKQGZu5jPUfnMtDm9O0fOti6pM7VjoFZkfEY8yuYwj6oawgsV424
879a3OIAtyYHlmdIAAq26VQpGG3Hg63fcbfq98dUlrV2fbkkdxIaufMBOF80sZz9Ig7oNCE4iL92
wSqybbQLruuc06SxUEE4ht/XO1NApS9twy2VIT3iP1QmNRenTojDcpbBvtRguExAaDnB2oVMyWpI
bz1xktOpNDc4aHpTEpSZ2c+wDOpAUDcPt6PxAkA6QI01PS7e02SBUGvCv/064q3jDDiC63b4zLxn
eImp07k+J9qm87hWatihcK0sHAGCmOftDa3RZskOT3QWyHzGtxwjiI7S8HQCwN1kTz1sFruxPa25
dSuKD+qfljxI6gfxJKpjzxqbnN+o5MkbSlLqTqpO0jgUSv8ZkN3s8DSW4oxMvi6OvyipIciaJB8W
9oVLlruBmX41MPz31mdLsUFQMzOg1n5L/Cjo+E4Pe2yufCoUjrzdx/2bZguYMh4sDDe+JBy9gvQO
O4/pYL2goie18xLzDlYUuhmRsQ1//LGA59FYL/8kKlVsff5Kzm8qCghKLLaXy8iTEmCbng79QKdy
+fe2vOmQ+33MByRCZ8DlOy2MGAPd5qM5+LZPIhwBdFWJinNvy9J927r5MVm4DfCSOFq8Pr/klK6p
RKavg6qtxrxhRbv9cVYipzX6xkw9VHrO+uw71fRu9MVGK/QL8TWpdjGzmI4mIXuDyEzunNJYjU3j
ssT1ErEy6JWkHX4rGFMJ0ZOdzyk3ng93Qnp9O+UPjwCiOQjN/egNdLBDrlrjpqvxXmvihpzQbv3+
2Aoyz9KUMRlmcGZ+uJKs4iKFkBKZSgYq9ie5gzrBznzG31bKux64lQXIyVrkJcQjrAHIXZFgGEaT
6OsrXuN9IdzTqSIDV9Bn48JDlQwJcSrSxibxE6U1WXQOyqRpn1CPGC3yumepbuuPTb61QEpe+JIw
e3Wvff0bMAN3uQdMEEYaix/4AR5OU8T1ASZKDk/KpLHpOUNboTxWIbW4ws9gRHJZOqvIEMVw4vyY
PahIRqjDeWdU7WMOTMFFElEgGEvSJTEM9B7Lx+56Ltf4RO9wq3YRyzAuywLRq3XrqiUtky3sva2e
Vfud/wrf8dAq4cIhCdjUbi/GE3qFZVj4m46d37laFucnlhjem8iTCbYIGhJ1PfPuCRdDofWhjaKJ
zpcELrT+DRV14d03X/Bp+xFDi8tiBOg4m6s0YzCMoYbupPWrZzSS1aJAR6ZM/VBpAFMprNnCD0rr
1moj/+oR3bSEe4dJh1ZGQNJJhpd+H55BdGUKZ8nQUFKrxB8QRkoaqbG0wdbC6fZWeqx2t+OYSEns
DsYozPGvCHr0U1/mHeCPRrlna99BOY3KI4dqJw8NwfIrQGSh1oFb9Awqzuhe85xbF9kCJmFt2Pfp
98wuJHxQW+HzD+R8IuLOSheqDVrz3JIjSRIXMaAMmuKH96HS5OdPe0LZbhwgwowTWpc0GnKS2Q9c
oU/qgUCvx8++9Q3+uYdYVgz3BMrSEhxw03nc9BoGM+UsjRlcHw/vTFTa29pd7wFI33PwqNUdAu/o
9Nx8POn4Xk28LoQ5oNjD47phpgqUBt2YNfeyf/7HGUbDxRsbW2HNjVrfgt00f9BdKtHeJMMx2bJM
9YKQVeSaAagBZGGRHV1ND3cuX3pGXnue6tU/otDDvjIDNjFb0PN1/gc/t7Z+7NdKv7z+JtEyhQZp
9qYzBuPiIBjNCh3fB5SNeFfqmNQzrabaE7FO7lgT8irK2oH/ASni9ebx2DpAHXXG0Khh8dOGdsDW
PyEa0jH7w7C7wHTkYXYOFnF8FBxPxHYGvV0ANeLaokRYjJ9TQ17cL2PASg4xTnjzN5UPvcuEQ7xl
GOVkzsPpQmGk8yZV9RtwnGGeMOB+qklGzkhvHVo/s4exPEMRpmMWEVjLHv+NL3JS8QKF9olZy5yG
H40Fhn4Rm97FT5JTvGO1YxDCHBUKx4PVgTADCWzfOzGcJ23LTMH18K/LY8wx7BZN8xWz1B+jbLJQ
eAncN/HenARXPsX7Tkhfx1lJmBDZtIVOghWxctyCRsuSPJGncvhY9Pb4K1TezxxvMmcwhYDa20rr
IcAWrmj6vqXNkfVlyRk42Kqn1pdw4YIIzPR5i4vLCO+CvaByXLEFmKVTxFK0OMEQW9XWy0k5bDBN
M7M57h0kBd305+KO5Lb1qJToRH9wLGn9HzNpk81qnCzaoIOApZJdorGw4Jj17eflS1H5JZoMYH21
P47PKEZtSDSXCq4KLhzQCCBHIa+CADa/UwkWmg1qMwrKjbJjIncjvSaUK2KQvhtIDA3hWawK/HkO
cBfJ/RofryLWaDgwYDtUEEKmNbDlnGJxdKTz4ZBT7Oxp3CZaX4TJfsNuC78dz+FvJBhH5Cilxtss
3YE5tlilTDQZnhv5rD2RrNAQufw5jDZYtPVoDWZ95JhaL6YNGm1wbAIkZSuwl3dXo3CgPugqqmAK
LSfzCNIlpohfg1dOvchm+0T2uCb9W1QR4TbkyGt0kVNIc7a5C+9XWEVyLGHCBb19Kc/R+fz9fHhX
1gsTqlG0dyoToxOC+DqHg+ttv8as2752GHjy9ItaYu/epgPqEnfNmhHtAbA+RxQcJJsqh409skbW
mBX/NLjfgZqyACTN5Ob7iN5ARHVR3ehydPXwrkxUwHmFH0cl2AMkEXUzVt7WbZUFOCwBNAznExcz
/eUkTqMXcxcLTyRtOH+uX6ZEImfP4tP5/T9En/YopH+l+uUkh+nWhZeUS4AYw9rl9VerG4duH733
Kt2iT7S+i9+KhEA2ExmJcpDxqQ5Cmvdk4Q8JI1YNGaSWEgiDO12mqseQz4QVlbAfubfdBw0DZpZm
CdOICohcG2CLn9VQPVKu2CmXNkZquxz0ji96YTffLIIYuHu94wiGIzQrIrKcCpA5J03sRYzoj2He
HkxPtlQtToFzHnixKCu1wbIExd8eXYiEXZQwZhP60m2j35IJd6D7navs6jvoNJZkRB68TXHc1qgI
KE4cfjM/gLA7reK41N4H0thtVBD2fkZWu0nRc8QIK4AJ6Mgi6NX0byEY3ZEVZ9xoUXGSsiFtLic8
las566xf/DY5v4k83QOyYqu0exnsK8D626I2zq8Y9g7kEPF80rCwOW9VvCcZTps5WV9Cuaa4PLpk
uV/33LEuL7wPm5h+9VIZe2RjOyLoS/cObi33qI3zOwNlc7zdLyQupYpSq7f9wrN7qLA+Hw7nCm01
x9cHEyq3J4x/DAV/rAF3Rn9BgMNfj8f2YT7w5dgwyUKx1UCKif/S5YBEq9cqW0wQrWmD6GFDyIey
eZE2st4PyEnImB1ZD3uy+GpL1LzgHHUknGb2mI/lwQ8KBypuPhEFRHF+eO+5YKam9v50hKBqc9fa
Eu6wFlYWIDhfVeuIHeHUVTAJFuVLR1QxhpWs+i6uTThthrhLRJX3xaOIm2k1ABmjAeKWwOnMuBg+
wBvjbUgm8ESsFXaNZgUOxgiHgI6fech8sr39bo1rJi5puNPy+dOEVAVHNTY9YL9fREviYLrnYcuG
SGVvjgTwZE2c2qm5O9kwajTYigXDZe6yj/HBOUGV5u+Ch2d3I6599gL0togFpL8xPCH+Cmza9Gqf
GEoW9CjkWj0xxLePUEdAlD7zfrhPqLT5dnxC6t1JAMSO79Nori4SPPTfXmvw978kB49MhdUhYgyB
Bi0YiG+Sa0XYOmZlcwXTzU67Je0aOyMcRfsgQhw+PDF2qMmGRefMt2ox+6iB5+9GQvpE+OFLf4kv
Zw1QQXKpG5UheWP7/2dOz8JzwsvByTBlg1eZ5JtShEnd//BukzDlWuK/pl/nE7uZETRjtw4OU4ES
3sjuTZ3bupc64DUUmKmF4pRw1paDCW+64xf+dpSOtczLCchBHsYqwb425riiJ+PXEpCONw1mAkjQ
CLLjWmpW/CY8jBQDMgPsvja+IiG6VVS0YHoIbq2JCyxoxszbJettv5e5iS6D6ZMH0fmxqhmLzWVK
pOtO2ZZrai5971dM5jLrx0yv8fcWsq2jCl6C/6L5QCv/gxg0ZC4oZi23sLQAGR/262/gKkhvZv7X
P9WmGtYmIZN4jPVsfiJrte99qRZU4NQ4N2W2DYvDpuFd4nvKOW4jUufkh6ehxhO70o6Njw0Rb+pf
zLwtuzXSLMmU5veQTTIju5T7RBawHzCOZEh+LzMmHYX++0MemPZNrgwIjWxXWkOLITFZdckjhGc9
p1ExS+jNQpfMDr86JFiJfkWvCLDmI/tDX+HPf8B9Uk6yIn6oPODCY9udvl6HJRR/iOII1fEnGHAy
O2Kp/8LWU9iPwA4PGlL53x+JB+cfjos5a4kijvZxYMpi2gQ+D1Exd9mC/aAlvV76y+LSQp7NKlbJ
egX5rQOsD6xbki9JSCDnBRH56iBeNHtAWKUhq/1qQCpmfdhfYJS185v/7OvIoVtbXiM/81EE84TL
ddmDNza2R9P4g8W49rRwQhuviylQAKZlwCziv8DPpZ7CIX2SxJAxTyU/vcXTQyKtayNiD/ES82gW
EMPKYKO4w5m9MHNJtOQVkT40B3xTvd7lt8OvnZNGcNJg53HDQIRTuPfyGDD0c75TeqjRBJckhnqi
7qZ5AyPePS08c+kq/TtHGr5WXGvNKT/VWNOaTYyR8mf2tIgrNTr+DdZfYEo0y31HPouM6l6guGLl
Xv1iXogblC1QBNJF0U442zn9YOTkc2X1saV169/pvo3MDJTpwN6HA3qpHw5R1CJuuwYJLgqtplgS
NDuDVgsUfvrDpO8bkBFM/W7lM0I7jd4JtIhMekLAOKUYsoPZcqxp/NEE4Tgrvf3jAve/yB0VqOLi
kiUnV+/ohiCbrfs1nTeSnvuxsYcsohsFrJnnpOdoLNxqTivX4ZWO2QO27Yhf+WmRtJFqk6JzHH4u
/aAANpUVErS09G/0JdK65UTmgxnAUAgft4rZeJOlRCAA3JohcabCMqvcO/wPWWuglEGGhfqh6qXR
Q3iKPvhuk5gghIzEQehLFenocHVFyAmTC/0jRkT204B/PtCX4vJtpl/Nz4DLeq4wVcRCQADQI7CN
EVnD60PP6FE4MXqFDwNRVPuCOf88qnWoOJCKrD0QtQXOpzuNqcTXGZ73AFl7/b2lVKesekZdwP5W
KoTRoi0bcr/AnaBCotSuLcYwcd/fViYyCNFL2tzkyRMeyJET7f3FYBXbjfPeKDnqZIievwV5I8jF
0kg2wT99nj7NKx+MCrvjmKJfwOEMC8tcj+8WtyIee5hHDe0vfNoP0wd6XoFtDMGh2ZcWhr+kPxfe
yxXbkEiuYCPKnQ6rnoHFNbfMj9yOTBNVG0I9GHthjwiEY2E8XEXUpH5uc43rQ3uCcWQ1JRXUtE74
0NEHyxyH4jwXG6lhFDuxeTkGMAnVw+jCvuqFT66rrz1JBkl/PlFNudMH0RimKe3lEm9cDTgQKYfB
DYUCVoMyHlDAzEgBxIZFUNT2M1nbVRFaCn5PbQ6sbpW7fe8RcYCoFnpgo8JBgeNxMaRmqb0JsRlQ
evETw1mC6S0VXJ/faveCa28O3sx1SnvtN7Hwy5McosxqtkAELqOSuI4/qp3FBc30YNWF72WxpO3e
m1yZ0uwKvXZD1vDDrvFnHabUgOxslQe5/pwloKUpuXFs/ocnimw+ifEM2UJgN/pjfpdRgUIE6oLP
rCZIwwSv8PZ6ycOlkeQaIIj23Ca3I4HPxPsdrrfp7cSlCc1C1JBYQsiFSLydTG+LZ3TfPuHJ7HPn
Mc3ioZOpqGmwygSAPUgb7HXRP6rwBpksb4rDJP4BIuM3ej/Ky2bGBKo4XJv5PsGGIMTTvKUme8d4
awB6Ip97Sgg3SvJ0B+bD4UdA+dwNlky86O9Gzgjmu9YxySZvABo62bliHpdGyDHxNoI7dfWHNBsC
aEvNEmlK8NwWHpfpunYuIyRHHyHVxe1hZLVsje50qf0XVef3r1tnugRkJc7vX9gc1VDeTI4dH51m
z0aC/rH6dpY6FEoNQtseVYMxZn2oGgm17+U7niAxF63SwxFpqsDWXObcGhzLRmbjNw09lBnZc4/t
vaZwqQLz8VVwecG/NR7xxkka+uwJcdT68NT/Uqi6fuuDgNVrDDuJhSoT3n6+G5EIpSCD0Pt/OQZe
DLxAbzmPyIJAGDm72hJ14AJTs3cgjPHwFKDfBC4rnBvZHB+tA9nHkJF/SbXrsclCidp/PjCUP453
bcIfDbBraRw48Ktx3MdKxKodUCYqcITTtLD3hDR1D2chnOAIzJs4HEcOnf5niuhOx4DfUOejbW7V
q1I7/2ZSKB0xj6PCKxPEpRYQK2+N55HpDbbmGdXdKaO1WZNYvLhHnOwljdXVnawoLnrEAWIPSHI4
aqkEX09u9Q/Tp3FIsOhk91aNYW3iWRBIR2xPUSefz6NjTUo3t639dLG+HB1ZK3rn3VZKiMwP7cnV
TVen5U8nL2ISg3y4Och/Ph09NZFGTcE1u7LLCBdfsEteC1bsaLMPq1VtVX4/+XLGfan6S38/A33m
qON2gkdhkErGwhPOAjQt2m0jGhwluhnmFx96UDggIhnLW3RMB2xm9Z470EmzB68WRwGVOa3GIz5A
M5PJ8ZtQxd8NsKsIY9Y5xpznHwZNxncxDB4cVqB/Au68Mpe6GfsZxQXc3lEy8Hgy2Ig08T3c63hB
u0qkukhXrd803eKHCfCJ1Wrt0Vn5rcO5PKVlZTCRLclR53Lq9O+Yyo0z67Espu8zFSj5PAFYmFv+
saSJaTPhCTDQSkCGOIkqLjiK8zzox4/NaMfxx7D2fuCIMcY3sRN+rPboGrNISbJ0+rtB8h4YMhQG
Ft2qgRge8vcQyi0GSbP5TWC7fGxgn9Ttk8YCI/v0wqwK5GewUvCwKA2ZY8yZzJur0KKlJNSABbZB
36InX46Dm139DXH0jF9TBvKo/aCW45eSuh8vg1+G0T74zIYMTcbNYgKeM1pFAocV1Mv92M2UygUS
AOVIMB5wIQKacV/PChtAVKFBxRdXeLHIXokNCYw+niN9CMSz/MX7ZF4OVRMX9UhhTaTuQSD/GKFO
ewlchJ+sC0SSnhnG4baGF3sFWn1zarBzAXCcMTeaarzMEupJixlVxIB7cDdeCb3sYzmE6EJ47oID
oVx/wQZoaEizl2cp49EruUyy3lP49eJcfawf634e5OvKl/GMKZFmYcGo0dboQ7c2FA/pGeJkUSlU
XBD7OdV0VLBCKVHsZW+FkRwFHCGiU5ojVnHNCUmYm8NexQZQNFyAb4BNO3UqBi34M0OaHK9R+wGG
/Ey8fW2wYbMPjTz3NdX5YMfdcrmDGbFXwhyeYu5tP8AW1VLyocPF13Xho/T2VGy9KEiEaSrNDS0h
PrFoTmgCqQxv9m2Z2qk78NbCi+ftlCANadwD0R7YwIIY5+tUJxizGgpxMaBsFQp+qiYzpbbYUz/z
85gltWt1cT2/zNFUhUiyBk0lJNuSRaS4EpUv8Tzo6KP+7H2UpoqLdThFvDsEZeDAxmQNxiZTs78r
3hRrro2XTsg6Wb+PQnR4Y0TpLBMfXAKcrD+vlk8X4AOHRvpN6+ZidJKbg+3+zDVAaXpON/LqwwWl
A/Ab/LvveowT4wW3/XuEANbnluTmw2eHpqiy3sf98gXitRyHh04rHXRu9Dyp3pgtmc9oirilbdCA
WbaSdx/e8+d/HNynYP8c4TUN6TF2uOnqb5Jl9NL5RZzBw/kDEKTvMA9jnh19wlEvGEKDnhXTMiRi
VcK4hEP0b898Ib43/it5JUwWhOejQeGPqXOze08h4vSJaTjjvQ1h83Y1csU6YJKAgBE/rODnSdad
/auPN+8Du42t2Tj35QSN0ZBzEzUb0b0avPin/Zo24cu+i3esL5/WlQvmBipBhoWhc4qQKN46/RmN
ZIiB6rQX1H/csML3dWTKUXamLPoyoZ0cBnZBdfDz5Bgx59uE3Vs6KtERZ/CDGrhkz37hs1LgJkiJ
ww+blFklAQPRxyYhdt1MaTwtFKR80jR+LqmUp2NDMTmPaDPpZSauehaDtGIqED+QNc5tmjLUnlEh
3IxTS45uyMLWn7crb6+ZPUIg1OkgLYNtCR1TJcz9H2kwDaWb9ThzqINqVBys6/pfPjf1arZ8rlmZ
ZaO9/qhhGVK4t7ubMeNiP4FmZoi39eHLG7ydx5nQ1CfibmGLqNF+YTAFKGHs3Zf91o7AsBSqQMsN
5kAptYSJj/zTveljF/GnKPppAcxmR22vwQoWoAIUY0JRJaZJwd4QjiqIluwxbY8oZCcu2e/sqMbI
mc/mCBO3kL2oMpci91wrljkpvXR9DxMsAicJR1hrgc5ffrA7Ga64v2i464MYZrqwKi+d1h9ESoSl
QXDl/2MCOJfmAEo2kdw2ZuFgrqrHWU+D1G6+zLdSI0XwhNi9jr7Mm178cjLljZFPJcqB9XVn8HFI
aBDeXQ+/pfwT5twcq3djVmI/dF+OOQjHQGy4ulJv7Gmx2Nx8xnskkeCKGWBntIuPXdFNyYBVyNGN
37b2hrbk7adNACsOzAJVNQJbATfrLybAaLQlOz/iM2/QjCevrWjVFeO+IoKEv9/+M9N/E7YoEqWK
FWfxBSUSC5sn2WqnuLDFc5IH9s0tTGHJhLr5uxEV08cEOHd6CxXiOoRLi0bRJn3lT0W8gK2gf6HK
B19kAYMZLDIngcPrxWNHcQt9O9nRjXoUrlStv2nv8g1ep8eqPOGRQYQNB09UY6POOOY9JXmAf+TU
K1ryCL7JK0xDbkDOFqTzyqz4G0OkBlbjiztIIRWMsZ+boXAlY7PPhUe2ogMvSZxISEOMxlfM+tgn
0NPp4xiuFX84niw+8S1QsMt+6zjcTwvzaX+YHtZWb4kmOhhaHzOBXIilKwFtGlcphcu0+acjnoIa
aQdQsPZ4j34rEBXmcIEUjsP7ggQo1tsjTjekTAN3I6Yebq5Oio9LiIoB9vJf63z9lMEgLpOLfdgc
7hGDLYu9BL4p4DLWcEAbazU2C8tFGXV542vFlIOfvhqshlzU1Ai8JUa8yhIqnRRIAS/DoXLdkz7s
5ZU+WH1m1ZTO4LPbH/sM4H35Ukz0ctFnTaXUeOmi21znxWFsiVvpela3BVCCDWtv9mPujdZlAGev
PSEhg7LN5q//esZ7QhOPMfG8dN+XeyBPH393BCcYCr/DjAe9xmQ8UJZ8RjbnOQVvoq2mQno7BMnS
9ij67ahi24ER4+x6ULAoUGZkSI1a91NhPCQ0dYCHJK4I2ka5bBzqhfAbNWQSc878yZwOKOrgt6FU
XbXBA0XdEyBFlAnIo6FGsGoY0cDn6RyGcW2BlsXE/8qTiWKHXMMs9kEVxrjYqY2DOEBefxQ/8Fat
ArlkcvUHP745pMsZob1kCTCEvDI2H6GOZzJjivaqmXUsGbwMADpEIVNb+GExKQLx8Sbe4UOFBthD
UQe9QLuUvgLuQC2zgAHYJiLoqfQT0aTIHnJxb90HQcmADr+ALD8xRYFlUVmdLrs4HJNzkgfprNVp
+gZR71Tl8Gug/JxYnbNrXJzpytKElwOgCpmUw65nkNi+xUZPRwoNW+QLQ5Nyej4Gz9gvH5RKcCpA
vXA+FfJVim79ijNq8LYvGE3YrblhivzUPphpoNqY4Wgfv8/Ys83J+uBCwE2d0SQYXkgH4o6WsA+8
8ey7ZqSN7FoA2TQrtBGQpOhzeoAcCY09a7HH+mfa/jMeXkkodTP7JgUeWvdLZZV83zsDI1SFmiiL
mUiTLMbCy3Z1OFiV0cMbQpIHTp2pBgcUhC7FmLiPM24wfmrkS9WVXQaKHm7hG0y+kfxdQW6winR3
fCd4y2LyJnTgNwZI4Yho+Sdw4J1D8rm6H4qAjJfOvydwhhX09/nmeak2uaz/EjCObvO5cJi9XCbb
rSyYPQTxlUG7gUJ8pwA6/sALCypNMQHpwtLFKyyhWjFvp8fsHWcrXkQrQCVU74ouK0yB81jCDsBv
AJdoZWH8QmoJMmz77rpiyBtwaeatLYuHYq6xuVMMOLVwjzJmiIxQGM7wITmV9roaZAgb/8385ZGJ
rUE42NSMIEL1KHmdR/xznEsCN4hziGBVcJvot/nD7ds95+HCrTPTNdjOH+ie+zsxmCEI4yeAGbx9
poxagcu+2MCyVEikoDr7cgOIzUljCnup1SdJ387dPYgaDXswwikGTTvy2ZrJU3fFmD/jYPQUV43A
dv9B61f3vvrGxKVGrd+LGMpggmMzM9N6wU/GcR7iISmn4WApBNUqygvs5aaSz5SN0//qvUKovCUA
1918bZklMscT9pTKbuCN6SsZfGJq4Kw/8Z1xoRhmlE4G7NyFzxNpVE/KBAeBp9FMi+Ukeq17C2Wb
y9aIwExXjl/uY97x9/DJszAzw6dlPg76W+G1KfgkhzGsvBFD6zJkPHB423frMGapCy9NnkeK5oAK
dS7qK2agIDzkZuHdzMfi06tG0pCiwujQSzjL/OsUNq3ZM+o1TdalCPLF2+BK58lAs3DxwNrRp9DU
neu1aqjBvdJk9zqVXfwwATHDAmcfTU6A/be/SMGTHyAb8pI+cSG9V0w3GHws+JYcabQdE2f5CrBl
MBngiAGceWVdQYh+EyNrUKE6fUhOKzGABW51BtC4UUTQNBagsUFvUa/HhTmeidEUWxpufo8MNOZW
OGDrDcq95fiudwmTnLqzvhQ4BVkruoBT2O5/7ZYmWYnpP1o9haHVziecmHvtQ8LbzZRzQ9qTaQjg
jRgCtycSL+1nH1OTkAskg8lJ1c+nTcM382J8LcuKKDgd3F0Futayl8kYV/pHfOLkecwlWABYGwZX
FSmwJrG1CMPweTqTM8clNfzNHJLw8zTILjLEEFj7LCdDDQwHx5eW4LkDYvCSn7e6rq7rL4etyjwK
gbuLtTblWsE6EHQkHH2OQ6t1OTlpEuHzNoAftVviMkNckWyusf2LYKNS2XD1X+fVTOVOGWo3+36e
mALoHqzeCILYzQZzjxpTN4bXkyBbwpnFagLKAa0YzezdJR2AETBtFqMvBwtJ3J8rZw/4hzf0Zz4M
XwHMEorShZBmZbgX70GDd+8zZfF8OB/O6r80AVoOS4ZbYhT624xsYuadG/WGjPe/wLfGQG3aZm/3
EGmhIeZ0/W0L1uPrgI3WKzfLWR59qdox1towDnssvgcMgW6zoX3FraRzMr06qkZ+flpDf8i5NFPd
HPEuM4Ap0+RGZgAKPRwzyvl7aEwi9dTr8ChhiPQ8PsNs1/oTRktnAAXKuelvN9bgbn8F1w4z1aR3
ev5xX7EyJy7ncc8l/YVGgSWJPf7eirjrgOWI7gUkVY+1uenPaK7oeiwmQFQ2SkTx7r44tyF6TLa3
UMwy91xPXFI3HvTXbjbSrGRyxlgKyBcoSzWkeW6XSQX/keLEzIM30w+aOs5eTpOfkW6qGYoSLozx
HPxv+rVP3LrB5KR0WoU3TfTjelHxvhxWNtcXIP0IyOZzwXNDL6lCZ5/VbSFZ6kqynu4+uTWCR3Vs
Zqxfcp+Gm4nXRlAaYWyDjItmnobhSA2Bpx/VDlq9d1zMb5uW3Wb0AdSfMEbExf/FQ04TXxlONhx3
EtCWFMwhKCTf7WE287t1xZeJhQ9V8zPj0zadVoNxzeCPT/uOqE3EY8CQNcYXGN+u2Sw7K9svhIyw
sTquUtA0jlkTD9RkZNYObiWEs4KjWu+BNoZBtVTOEu0R4rAvc7MGkLfkzmBMYL79ty8RQ8Ll9kwQ
T3Bk8ntIfAIrh0Bch0J98rQE5WmyRRvI5F7myzxhbhYip8qNhX6oClY3+ivq63/T2XJVAW7fwx5M
//3mG1Res4O3/1m+LNwxXvZtl2GxaY/cI62kQx81TRMGi8ZgKmA3OgSjSwp4A70pmY40amP27MiX
z5+X/gJQoaGCiiTrEydWuBplZuTv+dNiqlHtinP39y+hYgy2i8fsZeS84NlxXlPGoxKCkaCuBGzC
6td7CbaKjaEiAmzgIL+Sz0piuFn+wTTueBLN9M3cJTO/vryVt7k964DdDUpEhlj0bjCOHjA1YTdT
PHOB/Ay686+2vQkHDgH3irNbcEmDNNhmpjmEp0FhB0+DCIolSajchhzXubMV5MqSntV+HmH/L5Ac
M14GzQ/VLT/XhXoWT6g18Fv29yvGxww8vuDM1ykHRrIdQQy8+hLIBJPY95LXS/FtwiPSlVDZ4BoX
d6ZyxAp8HF+p9+Nq0/BIlKVDwu18dOnrSlIYlyp+Jfm52HU+6k4mZ/gazEgN2KBgW2fLDWHabgEB
MuDwUBZebVwF3KfCO3iY9R/HYbPpz2uz9h/EO2o8SiaSRLnS2XKOMNIA+OD9xBldpnlMMSitRG3A
gvqYIlRraPVfkAkGUJYArZh+u9C2PWgbSlwazI2XTMSsHoll4ELvv9sO10j/TpiuzeLl8AWfIiwx
xLeYio411uEajxMVF4XdXEpwYOB0t+c+vG1HpzS23vyZyj8Oj3uqBMkvk3yanbN/ibCcTz2oScMZ
dy5nyWtdqObz760G+70vzYd4zcK/rLT8+Nmy7ZAcXc/MkScRo5eU5XxGDQIdvl60NNtuq8wJyqXg
yHzJAg4A5qN2NQcy81YYkPDCBNtITKCECBPP4AQsEXCJ3bUbcRk87EMZdC66TSq1HvDFZ3bbdiEk
MBo8rl5aHnovdf0hEVfrid0sFqj+sT/m5MLDh4gzcIdCXSoGsCqhZB2qD4A+2KPIg+imR0R07SFc
5Lxu6AIqBeaFSfs8cy5YnbvyAopdPMTm86WNLuPdByY/s9XNbfsMr0uJ43smYSPYoFIxUw5uOoH+
Do91ihx/NG+wLOG7CLRRAKeVlR4GmyySmYs8vd/iJwVKghMnYCbT70zvVEJTrf4I9h7sso8Nj50B
Wee3f/kZFvrbHgHD2NQfcOcey8qWDOp2UKTCo+/ZwmPOlyD1YDxc05C060Di0M4c+lhGu9bVa9Gi
UiADIjvXqQS2wKgFqDfp3YgmZNv0mQ0lNPGMp/XWKy/poaw4Uu9El2WBCvce2UUfwlYo2c3VkC6S
p5BXsLeroDUHyWuFV9B3hTFh0li/6P21Ou+lkCj0950zsA7qBaUFwRyb+vA1W05tNZgEQv0AOAeh
toNw48uh6QBAnPoGQ+YJGlahjKbLogcZJBx7KJB0CJKmrseOT9+ZM5kBrR7OkasggEVH/k+kkZBq
vu60C9Oxi7rtNMSfdCrwlTpv1VeFtizO7SQZnNHCkbzICqBm18Y0bM5kizQuIMWV3kqL5RPiI5iR
BEFb154lL14Y1cvGCXX4E+3ex57NGOyiovmnnYLYS6d8ReJwnujz+afW54uhOWR4ZGAB4SwWNxPf
ixtW7Pa+b5CD1/nQG3U4CuXY4arQqgdTLqj6Y62uppR8wVqOI3voYknvIltD2y9DEi6QjN2A8DGK
uBmJl8HD071il6C+0YG8gn9KuyFz/9XVn22blZCkTaYCrNS9OrxvvBihx6Y1DdRXmlCykfQIh1wI
tBM/nv5C3zB0xGz4CASAv7AQ74vnAm0fuB+KOL1CBZZI8Ku5+B1n4BpGMlovr357hTs4dhKqIiPG
E2CaRagdjc3p1O413V/1HKTGb+gQkSDR+D1unqj3sWPugKskWBTnARoKoenk5fr+VNWMzcpByS6R
88czYV55A4lGaO7Hunc4bDv2DSQXYPshehZYYMvLV3sLNcZh+RIoyVhLt+mRi7XUlow98NBAMDE7
OOLTYSZpGzCGfUfnFDbRMyDEQ6fv+Eh3G/BVIjbNNwLbvbZUDgdRUHe181b+4+i8lhXVtjD8RFaJ
gsItOYkgxnVjmUHEBAry9P3NrlOndtc5u1cQmIzxR7tBahkthIkcICs5Ai4ehM79DDGZoP7gr/eF
sH3E+MLimLqayk2LF8EEBsAjjzLE5a1vIBnDmvY0lwOH/RuxNJKhq7EUvum8C0vAMXhx7Pd4yMYO
JUblzTiswm1611cEiowfFi8Co0Enb61QxPOoEzY1f5IOg8zYx+91HQcRpiMGZbL3FsKrL8QUKrgD
ippQnY50louL6oTEqK83T51PmV3aRX324FdIbk6SwsrSZjojP0SL0Ye4UFVeFnUwZwboAz8byNlH
L/lgePCslDwy/cyPDckcqQMBaoeDHsCjdh76kI2Lu7tLU9el6XN25vd/7h7oPI/1UiVnTaSdOlKg
n8YRdGVPXzGuRa7hygPsmPxYsGdkYzTwqMQiiNSJlpsGLTUibRJSmDUI5rjtr2gP+aeOFdG29C/L
23S7wsQa3aOIYAbUcKkfMeBhR9UmK56TDXf/LspmFnNLmiT9mZkIaEpfiKeQrAY2/pTGXTqJJlxB
klJ8wlMNk4ueeczz+hJX+Qc8CXmqvlyzqXgTMi2Ox7uB8ZteSzWROL8AH4j9/Xja8caNcl+cMeO+
BmhyXDxTeNjRzyHCBc3VJZXLs0MTkD7/ONeNZs/MPk0JkwhrJMV3XJ3cpL4LZMd3FSbHasXZlau6
e36lcsGqcuZicb4RAtck3OTjNEOZSPeRvX7bSZDUkyjCIJrPVzJNxn7XR0jfGiFeXlSBjM3+4pFi
CeB+eJiGFT6JKrDIcohIUBH+WlI7r8swUg8WP84bBZ7BANISA0bn0ONBCM+M7B3yfBYUuoxM3bEI
gXEj3VFDcY5YuET54cUEO4wTzXONAQ8uOIKFeponUESWrYReK45r/URVBAEe/9Om4Eq9V0N6DEVW
kC3c5c3UsEREGowM2ZVEK830PASyf2mMTKFPcCAJtjIPKbaBKNRJ0+nROE4VCoXgEMf7e7CljLJt
TKToFCq6TLg6sQlD69XEI3ye9huJeyiaSxGovGc1Z3y/crnRaVpREhEn0x9SCxDdUCATRXzzO8Um
N0J72z9ExxFG96wkjNYbIUm2BWTzphbta2TEAuK30sSXoVoUAPtiKqDMR233sWGPGA8rfcweeyzn
zRtJKiqea2dk0fsMuTPtyKnY4icg6cClq4bih3cA84Qe/mJ80X98QsJUdw0vdWFjFG9SzHQWmGcP
o5wKzKFTVMpSkXxn7Y49+4JeMKp/unwxY6FvlWaFaLKilmWAeAgeHM0/8booXG5nQIIPhx+WNfJ/
+FUf5gv5YyGE10lOqhhcP276LOg4At7Gt5v+8H4cSN/jGFZoId1RoGIqoAX0vvu8/FKCHG/BcFZM
vvgAA0pwamJde6R23gLBdjAzQ/MKMggsYVKgiZg1wHGbLYhlqVNbj8SXoGAVsv9GhqDRJSPzh3E4
VoghIiZhRdnnJod5d7+okdsVTWh2lraESfdFfiZFmT0DgiwUhSkKpPkJtT2aiSzKvXJ9J/y4t+yj
SOYxGxwzvOjRd3mfgUL3iN5ASZPPeVv9egTSwhJJ5LkghgtuNlGI5581pLVhDHYJZo2MDxG1RWkI
HIphqpSpJ2xKBh1oV1slc4qSDWBa6gU2WqRENSIiryCyubPi0iig8W+BnOLQgcKZwr00HrcV8WMM
+vB3zsfeQLqMjCs+ADu6LVFmELVenNRYEvmszwAmvB/IrnNHeqBTkurWLq4eSCFajv+7gujiYYOA
RA4XlcuIk5JTav+XeQgyE2OWh0qRvY0R3YhGroo08sLrSCg6ca0FDRECIY1ZKUgKQx6j4+IVDOdM
iOvfz5D/PkYaFThEeRwBSvhZiQ9mL/yvukUhG9fQzTxNHuKWmjkobDZcc+4foVEQC6IgQwr0tneQ
qbi8GyuB41dwokNvuyOMcYY88YB3ZvEQHqomLkTiizDRwKBYN3/n1O6IjfRr9JJd4SE6AN74Wrwn
JpB3dxdFRG5S8vYGt+bvs9f4kRwiaTcAuSGVT685ToC/B5ZQCFIZWtrzizmdsXq3hz1GcSEaRcci
DooKoemB5cv7IHgZBBXuK7F4D36mxi8E/43XU6inoribVeaK+8BQPKCSoxC0Yn+YjM3iarh4vcSs
Jz7OAdUoiv+IRYxAjZYU2d32b3mNLiUVKm/9OJwueRH+qStE5W4JpvbROSkkn817hRXYygG7iFPA
4vBzhN9HdXocpz8SaPlaPvZAvvGbpQwRCCTMw9pOHsvXcmCUgC/LjrppqJ61apwV4wrT0gRYFDHl
wAGhpnhOxN3S7xs1N9i5OlfWEV2OtYHZREcoglsumFZxk8Z9fgL+pevkHPL+Hk9KOBW0zVG555N/
WtRi4DcDWruhYYNstHp4Nq/JKMJq1q7zZWONjGah2GOCMoH3RJ58tfxwz2KdshBmCGEXkBr3xE6A
3ULM8CIJpzehrRdgHWzShrmfsB3xMwiWd/z3jBiyUO284Wtr2yBF7svcSKKkBTxaQ51/3JwLwkqn
bG5OGbSYBXCqY9O8ocDj0DQ4mlFPBDlWlpnkXJd94maW2PPAgZnmMeeJvSTtofcqbDBuskYI3UR4
gsqdP/AEzVUJgAn7DrvLWTIeoWAuxwl7cfLmo6IzWRU/L8lQbcxQ25u3DBn7R2b7IXau37He9d3P
oSv5EiBjTKNhhaaHk/a2E3oueolcOVI2rFjgzdMt44CECt3l7bCQEqFvgqBbZdwFGIrMMdNMP6H1
llhJf1ruBs6Vtk4Eghdgo3yFYCdz0Mx5mUXi4QdLOJQm4yLSMWdMCbuSYKFA3YQqtvR4W35QDj7Q
R3GHw0jDKzhflhur2yDisuREdoBQGHhpBSPHoC94iAxQXeMb8JRwu8kBukPcOTKKfIfSNeJG0DXX
iwy9A6Y9eOoxaoieO/Bfu5pQMIAi/INosdzR5Ly77wZmd/6eBXx9Z1wEXOJGxvj12fNfnBcFzY+Y
sVLG9okMTXShQ7qPxhMyDocCD8htKpxL/VkXjxby35DeX2e0GDh5NCRk1yNQfmi3b7O3lmTjfry9
zVtmDdflrkaEyShzswGZtLTTfOnYC2+nhylT+iLgKKvnX/0m4EKMWGWDBz75bE6Bz5QtuTsW++EG
utthVxEKASQD/uXQbVIFZTz7Z/wK1BnCKlfm1UFUxtXNhGWy5BX82ktnGCA+2icaNKH0hphAO4dW
5WEoLTD3A9wuxK4drH6g4ZhQEu4yKrW9kc0aAgJhv8M38ZqlT8MLMZ+4JOD1ToDlKtlCejUfrGi2
Aw0VuKHa6uzt9s3rTfvY6Q43T8YBckMqGagvfbnkVRiUTAMap7rwPV/tEuyqP0VwEtAVzLTWOAQ5
87AYDDG08cm76zoPnmmRfNP78RJ8EjKjFV7/T7NxuvCxeyPJX7eHD2s8ManhyBn8oUhGZo1Gbbq8
ObWss47m6ThuN5f92CuRHgpDDlAfWvperM4EcTCgzePjlEmDP2EvBVRZkwrXpt28jKR1u65DGXXm
y7n88S6WaBftibZeihid1nwyIc7e3oW8XWxIfbgKCc2Y9REVAjUtJEhfwaOCL9GHZD9bGunkNKNp
B/SNQpGkRRWSfgCkBASxO+SgsXn4XLMUyH8Aaiit+4Ah7TTzavJq1t81S0dj9rEJweUClbTHanbn
fo4ryXk0JpKiARRyVPa9fCm/7QeC8SftgfUGwFdKb0NjgFeK7UfrLzPZQn4/+OPwqn5u+3J5FO9D
STefB4lVRAPHU/qKXgMB03i6YqNg4+qQtcIhoinjfTcn++2O6gdziBwUT3ewJ7iKiWmBkrGywJsy
hEg3lov1iEDe8RaQhIgCYgc4cfO0k3V1X4FZnLDVBIpm3E9fuiK8yu2m2xYooNxDsL6/3m9MgDsF
8+wTxhiZIsDP1gSTukzH8XVk3JLnBJZlVSP+r3Aucl1RB3OOLC5T5GGcIh/NVHITfA5U8rVHRUWG
h2p10yx8Xq2cFeuC1IBycH5FviMvJCm+o9wQOmMF5dexdrgs3g9siF8ICuGNSAWLdQoEiu3vbqE8
R3qNbgOiLko52dY4CqijmI69sfc2v2t6xvm14IyPI5A+GLNf0qwq/8F0ffNv8HOKJXFb+Ajp6eek
wu5td4yEjBx8y7ElE4RMbc7XRkHfG1scZ8Hz8PNfpUmxMuEKugTYD+rOa2lxdx6EBMFWCWFuTZIB
CH3DWYDAjIgI3m084pDOk/eiYGPmHo1aXjKCHRbyZ9A5fCEkf/kqT9EdKvuTfqMRp868RUWJBOyE
oWisms+a4iVH2qkBKw2MXEWIKF1peI28bOhJFIrEY64WkR992pqHEVG7I8RZHfayH9DlJdZKS51m
vJd/NvI2qtpUUlo1Q9rR7fD0ux3eKnQf3JrTIcSHNtGQyvMkc3I9prz+5cH+yVfmk+SxOfc1r6IO
B6IFYRbgAhW3CKLx/ajURWxdWrSc1t+miCEG6/fY7K+z3U/DEjhY5zGOiado/nE7rMqn62m4+eJ6
iT8+HTdWl5sPrMq+NpUd+WYCbstgfpVe88aERUTbBdgzEc/iHl+I26RXVwQT8KkLqc5KQ/kPQ+EO
X7DnkFcYyYdY+LC8jfYyulizihEYbtc3FwLIJI/tNqvIH0BIinhngpyCda1Y36lrCHvnBqHBk5ft
y2Vo/M26TTZRI16lYOs6z9LdkTYoTy8DUyxvyLrAP6j89MTcOlgBdcKTAjIgtTMhc9HFMMz0wiZp
L+aHkx6U3yIwgiV380I56MNLb9d8nEpu8HboxAeKEQGJM/cUhEEVEPqwJtfwPEabfEugljxwJ8x1
lNpuz8JhxFVCBBD+/K0ztj/JE0shPt+e3cacmzYt6bT06IRqtFSM//cK8Zc81ami/rIlZ/RL3Tpt
d0BfEmps7kmcFlDe1LdTItSicXyaqDZcEZrSEDQ/DtBLcgJPRTECQKJJP2TynEqYxqgkKqKqsoW9
4+0hFM/vphS26TAcgL2wJK4/6Cszi9DsJe5Lf2TJd/fzg0RT4tsE8gllco8Trk7aBXj9Ed8wxtsu
BpanDAQf5zWgeZDjI2yxrQjQWqKq2fzs+ys5QNPAstSRe9SheEjkPVfMbm1VRI+qfRfNvD7aTJ/8
EKTonLtDd2g4k0vxpXm7xtryMb0hsstovG6sy90c7YY2ZNUH7RMhpa1JJcWqcb69SfkyrixTmUFr
SFFanNz4cAZXt4iw4HwNxYZlZhmA2WRt+nCwYrGn4Z0uso+tmAIwH1t1YzTgLzVziUiSeaDsBtZr
QfU8/vwC4M6j5zD6Kb4CA95zuad+8kRBBQoR9HIQwIwizpicy8mlxc8l7RgUOnSueTwGGGvmW9rL
KdcTVO7wapWdSI24nuCTkOpz8JIzOX679xBoTBAzCF3wt2xLG2DiNjLQBJfcvDKfsxp05Oy0zggx
UIdMGVXwb46xwxoxNzJmUD5jj+bYnjA1skFhpt6wN1U4YFNkgtZA6INA72YLPH1AFm60ugXSX+4h
QsOCx2U1LzsSYghz9Lc0ws/uOzFqobuYXR0giTda3x71vBVNiXX02NwTwcU/5iP7Bwuv4gMliQ9W
0ZWSZjoiKQGV9pZ1XmgKe5DDyL574tAYWp3fzsiOT74IGwtmatIoEcs+diR8grmyp4LG9Of1X3dq
/2T3JlwwVx+PHR4P2Cw2Cv7DUtILz8hYfSEWbCdl2g14UoV+cMQyiOmCLQolQ8TyT5SyUPyJexj+
8QiZXmFFKNHvXuJm/bUY/zF8jS0MI2TrCEkqZFoqvsl2hiZWQQ2CdAk9Ay9ZpvOQm4wxA7sDlxAQ
5zPVxFFrSzOS/30NmTCCv00WNFNsMB5bIRj3+8R+zcmFJW4uy0Z1VM4/+Du0OTdfHEGLHu2VnJ+D
sb5obC3J49dmOMQxrXg3Y3eL8HPn1iNNfpiSWZtfcxoEEVneXAg7aBrMQUtpgSYPmSWuylDedxO4
VTz89aSwPxwIggzOLJYW/tig2CRqxnpHZfzwtlOiWpB5M0T7TLckNwlx5g6ebvJdZF+Tv1gLrr2/
vyao93EbOSNuKcrJOWWx5k8RXAkD63iXbwqUAH4WEdZgeFjISogf8oMAH7hNyYLytdzgxXhDLw7A
6RaMqM1eDsCPCFTGcSrqj0TiErzTcexdT4jdAOTGhE9RpsY1QhRAUGOfQMikABJGG2MIChUpbg+U
fegw9bb6NX0HgxRDELL0l74NrtYbbeJTBGltQArYg83mQHE3ov7Xpl0QfdT/HbcWxwP9VIyDYoh7
n8qU5IvBHqHWD81jbiNafU4e0zftVQ4AVfH3eBjD1U+1XqcW0T2iQNCkfXFiAW8wPmD/eGNNkYNf
BWOZncRfR+dUGR+sfujzVtzA4ReH9guAXUAHg+RDe05JPYYxXg3IHP1jbOJ4JwqQvRFqEx/tDX07
uq3R1xaYhp6zSuADOCV9nr0BDs8xZt+XS/zqWjLHbnkSubDyDF+1isHwaxaci815wCEpYQkvlv0k
6NmPPbexZJYrERf1POQpRp49ajlspSfSyNbMYBgWGMzgJC9mLpylQ/jwWyLcQGMmAWvU2ZhOjJwR
DEo2kPdIcjzyEMSpcqggAcDKx0Yku+WBqKnpwCVxlQq3LmIXAq/ZyyAP7o0jC1UHb1XkgXxN/iUF
1vqCf9YpSgN4+IWsAT3cophynoN4rZ4n4bnRh28rz4wBjaFYVPYf3pRYA3wGPYCAiI8HOagQaSqL
FnCgmVcpYRGMPZDz4w1jWoQlZcbCgnBQeAwRxZq4svF8gEABGPV5yhmWRYYDGgO00SPy3zOYKWbk
6AH7fywsmGKESzn4b75WecOxFiPz3X989e+ZjI/I+RD0/KBnqGLP2WVZRYRzGumJ3+4As+Eax7zX
tTB5ATwiZID15ImN/ALdJI4XaAxq57jpR+jNsVg6gJ30IbN/G1uCOHaY393HqVpkcKgiRUtaNPOX
/SWk7ONC2h16ViwUlV/jsiicVTWXUdsgADicj0TIzf/IigxIouPtcDFFHEMejXxGW7/2BhaKUXIx
0LwwJJC+hNl04Cb9LQTjNmDPqCfZpBd8iSKE7dfON2tA26vE3WV1LPLoX0t7w8POWDEZJv2DPEdo
2MOBDCyKKL5Gt5cbA2ZoLGsb3i+0rh3LkAQjIXiZZA5Hy4ULke3FkYwugmvUXwn/3HWpTYjrZ6Hq
EdeNJsAezO/u0MGGM4fpWOHZD6q0+xNPHaopMsE0kiUxc1Psyi+IGxVLGi5TBnma1eflKkdjOwRM
veqrnXCHXyfkRRBKIxqaLe6GIYGHaiCiewq0aQ97S+TUaNVOeXKuaBKIBsNfJ/Q9BLwsYNcNJDjL
ljPpG8lEnRJQhh4ixbvyH/KljJ1UDeOeXOwRMlysnuMFkj33RlKPgxYy1Zaf/YudDg/J7LJX34Ya
9Y5aiCoU5Liyr6LP1hhxBIugYAl4C4849AaFrU9+1P4KKTPYzsuqCGnqmFoa437Ax6bn7gBPPUod
5+YP74YE603uNWfs7MGGxzOIDC0PLxizcdHQoEdSAe+2PoqtzBqg4mQJtNnAdShOD/iP1XCxY8Od
MG6AItOlyJN/RBif3IS6KJ+Jcs3WrEgJ+a761lgEmWjTfPady37BGTDfcnMxEqDSxM3tvTBUtZNB
z2Cyfyaox9D+ExUDKOXJ7Ma5dYsvUbEsATPy6bDVi8OTEI5yugU5VYjQ1NzPUmHC5sgxlw8o3hGv
HpT/1m+uIaqRJrDdVTjEUtAAqVUhZKvxPT1sgDk8iGjEO3x1QsGbAeEQhVQsX5aLe8DmcxC5j/hg
4hER3+CVjGnLkq/IX/mAJIlg/nyVp4CloFXZH9uCX3ljJ6feIgv6AZMHOvqee/cQdvD2trKwOvMH
BlY0xWQF3MK7Nzr3gpS3E9QAAd3W/wDnpOYzatGfkByQlARKgnwj/gABuuy5K/TeyKQpkNyT2uEF
Ps1AxjmtnMfPeqOfwg7gv2Z00ATVBA6vM+rwS8D3kQ9Wit/gxfTj2LTkwphN6zB3VSffMXAHBGiy
1nysmia9X8zaNyNYckrbHX2kFGKZFBq9XGIOwiHpL8BqZmmhFoqeVApsk74/nlLJY3YB+egEnMjJ
F3CQdS65H+SJ/IfHEEHAIAGKAfF4f7whdXz4nO6kd5VLcLBqVqfbJWEnZMLIyuZD7xdgN7MQL0hI
QQy0wG7kMbQDqpD1hnmoQLik6hpKbowqAmXlknaUGLXOFpAefRZfc4sK/jJDG48Uk3HB4eugtHUJ
t1tfDJUTCZiyIVcbPTxvPbxs+jKbq+DgdtBRqa6usVUMd08w2zkyXW5e3qk3YEfyJuHJhE6QY5yq
KK7Fu0OTCbFn1jOkNM47XsP/OUiLXtOhhl+jXn4ZiY68CzrjBxVNaYNiNiyhMjmDJRyE80XfWMaS
WzAigI9qfCXgUqpaJQ9Aa01vBbJiBrjfvOfnyB7o8vLrSk8fxFUvmzmY47f0AQW4v53zhfm6EpGZ
18kD0fiOW4AgzIuNoL/Hpj5YURdECBzCgTEuKYZc1grhjDMZ60GDWG1cTV9fbuzOaxmY8m6DlfDQ
vpkIiVuj7y0WeF1OErGyYJZtCLpplq2Njv5z7PmqPagE+PrzQbMn40NjkEMJJ/Jhr3messl/QRrf
hxQJg/FzO1OO3w2nm0IuByhfzi9um7+VFsM2CSQEFgq7k89oOwBLI3EQ6epvOlToHcEJziuOCuKP
aZd/l+RWQ+UpRLMK3qh1xo5IdmB5mZ0BEv5QbTNY4BJpZ4qlEMmXkV1FyvgC6nK7KR36feZjkIZF
lkIww5yKigluoLhf4+5E9U2CQM8ZL5HLOsW6Jn9i0xr443ge2CWoY9masqXZ3+mbT5a7obCow7bf
m+umcL/pmKB39OoFDJUCMP9jMBH+0M3Q4SUkn5gmqa6i5aqg65dKTJ0wcUJlbbRGxCRwE+NoiVFg
76D/iKo1hijKAw4xy3s5p0vDbwlI5+5Y4YEQwi06MBBuNKzCMdLHhsNzUuNkh4uBvQ67qN3n+Mie
vkR28bJdIhbqlvfdAfKdjEB1rtiy37cUAVycPuZ1xnKD8JVLOH1OaCsIWJrXI2JJ+myDTkVR43P/
DYrJndy5iNmC5E0ErrK+2uq8BCsL878ucgePP5dveOV1WMacYUxhCBk/xH17qzZqTzI6b2RuPVLX
JHMAMvJyQGiRhkM3AZhlvuw13taSo4sJTrOhPuKIaccLGusdI0Y3yAkQ1BwjICZTwm14bc2vxiXK
PKgz2CtdsTXmNnQtXyxbYqaTzy1JozhykCTJ4i1P3qzwIPStYzdt2boxpZj9qO88wxbFy1n4VxQQ
yY4EG2JVplrMAocVQ/jwoCndDrTT68cVo+nxHaixRr8GGga6Z0mjnG0KXhd2HSFpppTDllxcgvMv
+uXKa8xXmFt1/EOXTh4PxiMu/sV+z8THqGKW3rqkQfmDtbgtcyujHi6bdoGGQoSyTSKAxIsEF46E
sa8qwLgpWicEwX7vapA2u3QFu3OB+UeMsLqmmB681xfHLp8E5W8I1h9Z0CKTpE6cVbnH6B288JQK
B3g3ewZbbzTf8nb9Rt2pT9YqS7cNkD282MzOFOU+5pApGXiLqbifgqIsAYNWZgG/f0mo3rxyJ5BU
YTyh/EdzWPsXeSxswN6SN+KEbQxEhXTCGchzwI635hEJpAhe/SjGrA2jrK4uaaWXoYWergjOrcid
HHKqlQz/aiRONz5ZPm2xpsqBGgn/u+KEZKfSttS6AMy6+P3I+ptKTrU+jI3rTmKyXBVUNT4tnMmY
6xWH9F1hEAKot+F5kKITwGG8korToRBRNzjJ+JYfQErZ7eMBGTm/5RG/NSqRPUrw02MvZMbN9JPr
8jz3ri52vRmpK32wmirMAk48qvpYIMUZy2ueO/RitkR1ztiKAGnFvw/mono3jkbv6fJ6eHjs2bG0
+3m5LdCBkWspXNPpaMq1BKh8nu4nojfwQ5oPO67dcpKd4YdtDKec7ZyamCQQ7xvoOjZQESyW6ZdK
oxGzQH/C0g4w3FEo2BNJCvGWaFACcIlb3k4ENocr9Dvhb12mVIoyqVR4GWD1O/sRqWQ3MmARu21p
tMXCUdIjZKgJldTLanfhFyTSa6f41bGeHIceYCGJsJ09zo2jcFb+PELUYDCsFf2XBE1hZISiYHBC
q2NWSALcJ7zuLyYSgCWIsEO9Eyl+5f/RT07yQON9/uY9SjswcCTBRjxZOdqResc/cXFlk5KMfaAz
tB2E0BnYoowuMw4cfHx1uhl8bMZLLEAkXYpsC0yfNgsuPgb00KiRXfJtpzgpmaDLJdzXzVu+nR7J
3Yl/WZemiOQJ+tgXsOgzfDfni1sEQwDdS/DbSTZpgjZncc8VUvq7dyxTcNW+Se+OKBT/7gjnKjel
sChWrmKOnCVunBOz5Oom9iLeVRCmwHHAovhiZOc+n5I0ISoV2IhelhpcVv0dweWsphcOco2EuxrD
BqZEEDaGQ8C9o/jRrogsfuTJFAOg7C13DK64lLBEB+cri3LDdAWoHm9n2V//hS7kftFXxcN47x9h
Q/S6jzIRIiWjLWJ8LBVOIMW/MIDMPwwC4KvG+c6y/HFVWEFR50sQHjgkVhK4JFgaPlFWMhylACjc
+PwVT0F2xAlGGCtzXfxetBNSU7H6kKPIC+W/ukaENglJiYw6P+zHM81GLMCll8n4w0q3Y+dGJRKi
RcKDAyxhliRV9wPxNuK7lRIZA5rIrBCIHabIIXA+pQ5CNjPAnnCdILXmnPE/AY4FVsw3fXOcNDwO
B1LTCfVMCG6aiWhqZPFhh89oCbpzYYqSjkmF2AJvDTIMr4WFf7jMIUSRxR05U/POK8iGV/4z6Qjq
z1ePDnfsUewnwj1MtrL7s2rA2OTFAPq2+bvGhSVEgPvLxt/eMR0LRXoOPLvYpreIYSMROTsfd6zL
5xfTtSBRqDH5rRKF4WKwg0uwhGJpjDANsA3j9Vo9X3g2EgK+EuwyBFOZw5APB7qMXLdp61SpvBoE
NSlKHswOzNrLbUg4ragDE7si5gKYPcLRt1hkyqm6IhnH5UEFUKsdHlFp+QOU/c6ehEMKoa/glhX0
FC1b4RbvPtfZyRa8sUlNpFoIEBNP483pE0rOxROQN/MkSYREOMZ3O/+rCDUXHxmEHfFwpKfGg0hl
W+c7TmpCZnpobzVyle6HdPXgfOHdg9dqAU+mbRSMvBd98pkgMyMAg1+bXRcMAMPBMrtDrCwbZEEF
OUcvcCjea8dyJc0lAqMSFEP/bx5GqudxSSS436xwVpoDJD7LckZjaVIwdE2f6XbDjCuwTUm/z8fr
y5kbD+Q15gNFwsRndr5PtrMChM5u/JHziRqYMIf8NYw4mwZT367WVy8R2ocaKhiwFgixdkZa5pv8
5ueMHFYD8pxsFUORSYYkE9Dc7nmyXynzB204xy/mDMX+OPLyO6e7iDOQG5KjCtrI/uZm/w7f/iAu
uTioq1c62Jfg85iTAAS0dOA/3OH0Fl6NRSaCmTHrI5S56Jm5EnY+4Y8qYfQ4jUWcEeHkAYAbdL/G
JAb8CgAEEDmO2dsJSKVc7cka+WZHBHkmIK7Ss7WCqAF0k/Vggb3bpjMJZHjd/b2mJWok4XjCTGBO
Gocr8kKNoh9xC3wJ/wPF5N/eOiO02O4DasjiiOUVg9isBswS53qzVB3i9+LkMYWaZ8/BOW4p69or
aAcdmv3z/YA7zq7gjzBUmClqEDIcWgcyVzyZBF2Ddu0j53DakDDhsB5xy+65tbzrUTZ6mXXbiIEL
gH4po6KKZVrN+r7qD2Z1j9YConqYVqHg8OZnG144jEUYxz2cdt5gVq1QmMalKTPwbrlyuOoFzdkD
N2t5P3KPY48+VmcJeyfnMHbFu1dTKp6FYoUxWUF5fxNIsFSZSmOFlRaz/n+LKd4l/ftXUT2grmuL
IJwgY1q6xFmgEUiVm74YJjQxi2BWNBOy5IhY7SZP57Yo9DH/SQCaJe64t756u617g0Jr9Xwi0iN/
trLM3DNQocPfIkWR2xYddoO6hB+c7ow572gbOouiyD4JSF/7MlPZUNGVuQ8Ass3FZLtfQg+CYpJa
y43BryayM+2fc/OgOS/BNb56g6Q3rTrxPuAcvX3xErOGCOmTMSKSOr6IVfs3NgLNxe0JKzbnYQa6
BqeVZ6gqeZ4uUOF3ikY041qbP1DGyvn1bdkrrubjam3xXxn3fTm2wALPHcchUsiGFwf613vQ8UIc
CB2epe4VYgK75Ldm79VJJYFLF9JiQqgKb5woCYLCuOeH49kF/RZUJjkQRr6QoRnIKzFqouJZI0VD
B18G6MzKFqCm02hsbTCSAYCB5npCw0VOf00aDIcPUwPPPOJkYaGcV6SI8eoSB0Bu1wZ1BjYpbkQh
NM7T/llEEU/+m+Jx0ksTQW8NdA4/sgcwJr5qHUFi/gdo+9jXNoieTmhH8HJk7sJx2k2RvBA0xLbQ
BMM4QxGxEM7GrznGbYHKyCBYgRFpACKvKylCaIItRvwY1aofdOBKqAKNO9HVnEDMDYRNpVfkKZ1z
HZlqjI+O+7Bxq30T1H81jkyh/qC4CDsJZDLKNcrAK+ZqnekSApBYopwj5T9Qa79WT4OEp6GDHjMC
gHruelS3vGzC/DBuiG0bXMjOjWFE4jBzMBHucxY7e/G2rivg2nURvt06EJbyboK+W6+Q2jCDd8zk
X7rJ2Ag4wJ5+TbiWpVpEB9g7wmKClcqmWDvXpBwQS6VC2bWAaPBqhP2SRIOx9L8gFCGcsC/DHjjQ
WtzLvzNTlcX8wA/ukNqIq20p1BHHgpgbAf0RtGCSE4o0IWfUJZTa6omBdw+/g/HtQpOKCIqiDtW8
AQ2IB6sGuPoCmCKc6QkuVqRpcUPxws/h0TWnjrKg52dMVbwpEGeTSPm2UcDJDJYfflA0l5ij4RCZ
EDRbRWDtMV1wxfg4cz5RElTRueNS5yr6V1SkVs3BB7M7Y9hqYLHca8B3QnODLIMEwGIqaChEJ0Rl
9ee/kFj34eb61wsLnlnSLOC+yVd1qC011YPIsRcjC/cN0Qa9qRwF5lpal/pS4+Z9Oz73dmR9k913
R8czjoz4zOvqjKOKZtNgYtMG9zehccpc3ouYYYNGqIuZLEX8MZME9PLftiSCtPI0Z5PnM0w60M0i
lwBzuqifvHPV3s6iwf0hsstqPMmYVpFAgc5ZOYp7Ec+vmcOhjiVuNZxQ4mX5AAvbWvfPwAyAT7O+
SwgZWjgUIzbDDgy0yInRw5My++qnLcWW1IeeG/dIS6XAmvjhuRNvRNNAC+rW6oLhVQ+5gTZUSPO6
usJACjszs623xhkrTGTrZXAGpddR8rwNpskzGoDENSjwpVBUs+a8tT12C3tjADlAbKfMQLsIcwkn
ZuDWdg8XFEeAEQS1uYa4wxRz87cB0Zq5nTyJSEYMlkhCPQS9u9m6m2iRUsvE+GFANVL+vXgv0oVq
85swVTLnkthHx8zd12J6tTC/ix/qai1EFht2v1YHHwQh3J/P6GQtYxXO5qIEN8ZFZBEmj+kpH4kU
CWiXls87CxE1WfyKL/oZ3DQRmoVCDzp7TX2rmTydlFbE85EezSOxMvhZCHZOAyzDvI25Ue0yh4YR
lBpyoA7+oIvxQgLszXgNKMT2Zg8bEQYyiSczaKcfwQFqv0EJx/U73sn9m99WI5Nucs2abaFCusiZ
0Yrhlyf6TLwW8IP/j4huHW18PJu9sGITW+blZJzJthVqBgaZx4QWybiyceMIoCUMK8lchZcY58gB
3X24Ghf6IS6c0yF0cIJFwrTVYWIZTFGTW7uKt/6UNpYFf+Cy8BGm/s6ynFGoU2T8BWmophCMUuF8
hffNFCsGlDo5AHfImc/qiHb3p99P3CaiJ0sxUlTuNGXx52aKdZKSNiyEePThDa0URxT/5IYa0zPt
CqwtZaRDv++3Rig5XKYN5BhDSdBNBE14tYkXgUCR8Z47n783xXlEANDjYKSs7T88eChcPdHZm7jn
krudwjnTHeqT9W3eWA1WufcMGCQgAwUyocn0FLvZkQe4Nf+AKAIuM780TMdQGAtZzhM/pbODp2B7
hsPgKaXHb1fOf+YrlkiFa6Ymk1vf+ptM1oxNekKHrz/IqQhluvFdcwm4J/vrNXXciUuX4NvfgTnA
0XDs+ejwpJ225MkpmLD9vrMMhEdzqB8nk4ls2ZL9F4hgIp3/NU3vHO5ulqSlmSKIFOvx6+Uk45hb
8D05V3092RrumXfpuaE9NspPMnqArZmlM+gUSHGrDXh3KbPT2MhjBGXixSTNahYLwCK8BpQzQHHx
2P7oAuE1lzDwE/QqSu3K4wWfupdqG8IlnNS32OolqsEhc0gBti6bu6XkbkqbHR/o04cpaJCUAE7F
F+9goc+vpjV2iwKMtklVzUUCBeAb5cUCw4AJDvnx/Cb1eWA5Dk8c64IHQr3xmVuR8o+l8+pWHMuS
8C9iLZwQvMp7g5B9YeEECG90Qfz6/k5WT830VHVlklzpnG1ix46AMoPLR4+S3HgUI/O8iiYLM89x
4F2x5olVL55z255BBxy7dU8TVsjE1FNPiXSOjsOz236gSZD4zi4qSn8wduBnsLt+QT+uleGJvlxa
FXIUpCRks5lv/ymFn6EKBT20tpwvS3QS+PK/ddyHTdSdUoNAdUpq6so43vYhKLP6DFSGBLbf19HG
pxyhySskYIxpjOnxDQjzqcFMoLMlw7FBuGhZ1jK3M8rm+pr210xLSc9lzanFK37D9Fe7ix72tyMr
PCLGIzN2iLCYAYymNu5VDUUBApkLD+BOsW/q3HxzXagXkgniCTTE+l7s4v/1sKAf+I7VPs1aaKwy
R9A604I8zuOBQvCrPSdl73KqsqlKeomhK/HTCArzZSUrYRtUH734M7JWzfbJtK/UiRbPvK3LNFeN
NTfrE805o6ojmi3pwtfDR0xjbMXV4n38pchoLIP6RPIRwQJOMj9yAjmS6dQBD043YdQ/k7SkRvdR
rBDEbt90Wef0uTZ3LkRMoEgxpsYMNXoldWdK4U24y1G9JKdIVg/GxXmwKPjMppuBcwT+atYY0utp
miRsCnzslDk0xboAIGFazXsa58XtHNaOLbDw5PRWrTv6bZ2S0ofyWshBXDPWRLUSB3Xa/yxQKQMy
GCeOD5KkUWmxSCx85oU3J/aWiptdi5bgQWgDH3Wc+uAkIq7pgWyWaoA9kQWIhRksznPAQ1o64ve1
XnD+txdrBxbXWNtOVddfVq6oejQORGKddd4QgTBXArI3yTN7IYLESnRtfWmI3IQ1bjpTENWBnlCU
DgEVgxiZEjaqizOgs2O8mC7wpJSqYf2vhEijCkdEVDFIbCh3gEuisO25Fif9E7Jry6Zz8tzBx7VY
36U+hokXsMULSgizzPUxdGSx2dVEfrRqzRLlD+iPmEVUVs0Jg7ZM+iR1bkmB0FOfCLySAI6aijkq
N46HRZHGXJUrKAxF0UGzwHWl1GHB3bIwS4ghLQnGytmPD6a0xfvZBn3+2yXCORQ9no8Vb0kvxO+Q
0o/w8WFhbqqON57+ZNotNsKwBKoGjUoSxUAYLRjH4YdB5RzadoQN6FN1/hmd7s1h9MNGQLH5hTq/
XWGFWuVKuiNSAAOXJe9ZJCC4Ev93eyWjgizkJfvjFncFjwxM0HG6lrQ4BpAaIZJunqInrF5mrIO7
sq357qlK3v1Eps6mvRU/KB8wxU7wpjGo0I4LdpRJAmJT1zN/T3Uzf+coTi9G3KhGbDLXlJIXyAKg
Rrx5lZrKQQCO5VlmY8z8xHTYhN0On8155S3ean+sPuNqwiPiFG2zTwwP4qxysFnylr/815Y75KUS
Gz8ctdgtimNAscuxiWOuLCE3PqeIbccJQoWs6VPQ5WY+AUKKjwWIOamRygn7P8qrmheOi1FksaiC
x10xRSt33YaMqiBvNSO6UpFLKW/nCP9BOVp8jUknAuxI+SvRiCA64HZoy4InigYB24ZiWZFHfFUo
T9C7wx0pdOqraWVIFfgjg3GZIU5gXcNhYxdm2z8YHBoBI1r0hEQdJiLKeDPmaVLoqPMGogokrMik
JFrhS2sdiHcJ93cppAZKlQfFaM4hbz0w2nZZ1jmpeBGN3TQgdFLMcKCR3R2xEGLvnX1lK/Pd0tuI
aIv/scO2gkruRSUixkWJIjAkjR3M54Ybo9PDrjoVB2dUaLQzIeKAZDiEc53YVgx5DsXQF+bmR+Lx
gUazcqhIjhqCeglHHF4gNP5fhMJ8PxgjutcjNuAuVMBiJTbKesbuGbUOUayfW5a25f6zh8D5HaL5
25BnMq14rHi1E8g7Q0M2pV1fYyof6GZkDkfMXY0o966WMr+Y8wf4GqXCH/Ma+s1TCqVRnz1djNwQ
RO2rm0N2dmfsAHJQMDfbnN3dcz1nwBD92xy/0rvqVOLU62rgHdXdPd/tIk+5cPe58JizKnP7xYcu
td0ogCmpY2yupQB/HEerSS12R3VcuHNPD9pFUPYNbNFhM7IG7srzCb7F4h53CxDckCZIj0ySnm1u
dAWJm0DxPHoilUxG08G7nFp0TLZyvyjX/Osw/dHsXW+FpkZAsB8yx1iBIrwWq1IHJJozVjYoiuHx
zjjYfYrG+s6bJjQhca2oeglpzrTNU9pTdzua3kVkz08OPsc6YYCYiT45khCDBLUH3qMQzCD2z4zR
bkx/xmL9Bo/k455vO/fIS9QO75PZUSy2ynC+FYoHbMrjkY1iAo3jcs1R0NGuOyALTCZe/RCMU8K/
RXVdPAIKzQKSbsyfA6SLoWiC7JayBBEmSrFzTjC44lKMLV0fFZ5+suHlUAaABaZWzfCGWk/ZZtx0
tt8+erV0qtPcOLmigCWSEUgNH0DM8N0sfuS/RPBoZGKcaNV4V/Sw5DLdodexiH2F/9HDplEqvMMQ
bSJct3x8j3aP0BXAI2HGcomEd+Ov3KIHIrY6/Ux8dy6zD8VQKSQqB+QYfica2Y+7pZDwwXd9/zWv
IF+47hClW7dhGs0amDdNJiIoBA5VnyWhF/nhCZBDGIsHHsbj0JXLIUAWEhxUJh+1+NQIN0xpX/dU
SzkxMggofZ+EWtiSmljwWVEwkZvHZE0OrgXioPlVRe2WZZpVgxW/FqRgpsdIBC7uDEpGoigUQhVU
BBpbtsz5xBflHzRK4AbvenzP0Rx5WFthCY+l8qQIdOEj9A2/BTQl6ir+6kwXjhoIAgWIM6ROWBYr
BmI8hSRdtZ5DnhB/Au+kE6hhDNoL1gxFewuljhPGbAyM6YsvQ5KbH26yd7Am8LjBlpIa4iyiQVTz
E0+aQ59Ei7iRGPHQtnMi4e/BdVSS8ZA6mHGpBP8D5oSLeobKu0iXLj8C4iZ0Ik8OS0xkoyaDyO/S
xFD8l/mjgJZ1AVfD/EG/6OFNcYE+tLgm8nEksZT5tpxKlst8S6vFe/eLjNukxbIXc1ASKu7YSmgr
v3PPDOhbJpiTUoUJtZ4mrS06bXc7fVEpaCoyvSW3ls5R1JkFkqlUYK5q3YiU4muyJEW7rfvgtD4D
oMz61w9CeXaptVSH0TwKIHKasyLQzGjmy3FQx20ebwclK+l1/R4r9ZYtNA6uKE2bXU2PQ9RSg4dN
D5OT/FZBZ6dq3XEziVY1o0TOK+W/JtlkHvHztgrLGFM83W0yCytscTLASFN9QXnSVI6sp0fEsrli
wNcZVA0y75Yg1EG2E5jiFYtN4kFrWfBFf7tfHegcBpHA9dnigGmCiuP9OYNc4QT78GWdcfpx7gGB
hEfA3mcNKtIi6fnK46QhGaC2i5mfLlR1uM8vpRJ3/aasq8buaR+265p4kLSkfkQulHZNsYozVGKp
eVBy8HigB4R6KOyGauEfs8w/LAgOFKdY1/OWEKcaUMdJxINvCrq9ou5n3cGRa9xfFMg73j3THxul
JAgFnG2R0Qx+mH/fVmjGQMLQ6WYT2oMkIQ1veqZOi5+8TzrSBnhuiJMeM67rrz8JIsDTzrgzBYIE
gqPOUG2sfaORTXp7ZR4dPZgQKrrTWp2IORX/wR8ZYD0JwsMfmzr6dUUFzq+hO4ROFKFpSIXDe8Q5
D7My5FOETDB8OSh1UfYraRloT0KhlaRDqhlP7XJs0LLTeSgav45VSw58xbVkEKi92YD3WFcGDxN2
4gknsr7RJHWAkSrlO830l1qT2ZcFDSx22UTf7vn/tDiFzOfc0UKDwnf2JJhLf7TCOhRC9pS0k2EF
4Gosh3MCPxo6aurfVdQv6KcknRtDonSLPwhsXwOxJTfD2SmeLf69VMf1gbiPalHIRB1jSDuM0ix1
uXKE2PAkho35+5sGRWQFwvejxkLeREknIsSL5VBRkyntnf0Ooc+IzRWKU0SIkBeOIRkbsxO2MNjD
QcZGiEChTsazad0tJa+0lRcjiKDNmXEkjoVKWxePujfwxkLzSErYXIYRqx4EL57qC7nZaNpuxVQb
PHhAn45ejH66O0skH/gm2J/1IsrXTEronm9N3sLDMHrfgODeC5/2lJHZhwx19gq4EeR18Ky7Qo+u
oowTS/R8RzGFJdygOX+A6G6xkRA3puXiT8X2w55/ORPXHoehf+ieRauKMWkiziA93NJN7y9EeMRp
sT55pzhDwAkT8BO7PdgkYEXViKd20P/YVVdaapkO+kgta9s9EHDHPyG0hYYscffU16gsz7vn7sVB
IRexDeXQKtYx5RwNLy+exIyulFljNEEdD3kSDhWMTuCfY5LQM4vX81knVPjB4UVHLNxT+WSC9hRy
9GHuBIklRzAbv6ZjuRdX9ItiFiBqZpItk3dF+qdmRAzliaFTxBvSOEbVA44WAJuW4iRcqiKF1su5
9qWUbNXXNB8dAsLxj6HzHYIvfZgjMn3Mj8e8u+6hDllLN8DPBt1QGEGgpTK7OPwwgHrxi4oULnts
MTjaAZL1IBJ9PUaOxckygNw3vr+3Kl8iuDuyUsGlpgChARSIcUbuAJnzNUBXaQEgPwoLkPkbd4bN
BN1Agcki0HbuYPs3U37IL6rcib9CcDPuG3583+8pa7/QXrrbmf3KZUEYCmj8D2BAH7jjg4Rt28gI
jav2zZ/rR8pGOu6RzJU+jjTSx2xuxyPoyDPzg/R0U498Gi8MdqFGQHEXk3zRPSQfO3iugKu8H7KY
cKqhktSb5dMZVTcGjliuFngqLCYvKjQKEaqWBMecHwxfH1LLGIDzPp8Cwmtni2E3S2xf530mdlCe
I8O23zjqFU/VYvUw3jvgs4Kf1IOmO2COTDH+2kM/G6hqmtZISDFwUIMAtxUCH5deRESqUJMPI1QH
DwZYq1HWuCyjgJTCAy/wl6zCF8X/Xuc50OH3gG/ZuOeRxa4UcbH3SCxTpzaiCKDkTL6o17LC9qs+
Qx0wA+T4B+FJKb8kgXOGfC68mWhHW3HQbKwDnAXw9ZwBA5UOPZOI/CRG1XufKYjJrk81beF/Aeu3
FpgwZwNUSchuwdi0tT/KEAzwBIE9/vO/P9Zp9Pxn5ibxWT+R7wR04GYHLxMtO59NC5jU9x2CaeiU
Uc2wwgVoQM1jPStIg+pKfhDwuq+7WrHggzxuWbJgyJOEH0Xr6ZUsdd3Vc8UKiIKdZLCSanL4fpH3
7ioDTpG9vuQs2sxW9cy2pPkYnw0Pe0HFZOzcU5TdW+hhgfwMof6wvi2uraryFpQIcJ9/lYB98ac4
6LpGMRwXIkJ29sfGB/oPo27iT1OJK0/dYbk9AvvLEaxPTj5UM6PHfgEF8hfiXfwgW7yeSjGws5ia
U+V18BxdiYqMAgBn3vN2pgxrah//pmfxgaraHVcixwAAgJY3Otg5daO6Cn7ZyhHleEDiMg+dThPe
NwKVf6lxp28WVYDPOITSn89hBx0ZNTfj9MwQqGWxmHWIPsgFPjuJqHLHvlstTXFVhXgD7pJwgC4u
dReAICKi8Aipg8wtBb5E64RiGX/KmhwC9trSv7DMydINJbIYHoA0DOxp7Fd0DENmY0rxhAPBCgBi
LJJe/THE0GZQ8if8eUORdx74Aklc7LMnSpcbKoVsfpGCJxpqV2zmbBh2eWXQWGzgTZU+6v2bvFyG
wQMpHbHAx5wvpSCdMNlN9gRfS+YSaITeoYIVH9vHNgdedtA+4UcR0oKFrPhZRuduAW3wD6Oi4Hlz
itNtXfOb2AFBQ8rmhcegF8DMnl/MLLHWULaQ/fnIxVP5zjhuEMiti0G5YvF0/Ynp+yzisMOsPj24
uX6ionC9pOBI2DC0MnkxZRxlxcKdRVG5myiYQE08Gu0WfhuEbrHgI2YxyRtYaFXe7BJMBq7YlDnS
m8+il8qySjb8SvSWrpW8/WTA+B0dpRtdr47ZDWNLlSACnkR1FGf9IKaaB6EzaQi+fso5ci0JUby7
JyvZvubtgIn908lD/x76qqc7qC3W7l1St9x9gXVM84Slcwc1fr5BvM3eYvbCjzGZD1LEXFoN/VPo
YT/htYOclYogJepyRE2uOgvuYI0iI1O/nnIGcjt0GEAU/UEcnRGXCO7WBz4DJffm7WzAT5n3rZhL
gSRfqKFvFzVgxPWlqKGVQm3KjLUfCkv0vzecxy4KnutgkTeNXwX+RE38cS3riRTpaUH0JiEzrKCJ
ZYpK82H/Yp3U4NA/1o0Zi7cgVOiWlrnrBV/IfDCBLWycvFJyVmOMzyabUtS7FLjIkaIOTAzk9UN1
Ed4afJ16u18D3TQ2mw6ozG1mijxUKsQG75yID49xijME4DVFl8XGnrpC5535RAuUCNocjI1ghJEm
YtSCEv9UA4bXOjORuX1ywu6nhIoNVnKdGM3ECFbXm06ERHRZVIRqgFh2AA0Wrk/xQulTjLElO7ZI
UQl9u+kKPQCIgvAANKZU64P6OCkhBOzwq/lC4DIGkW4cfgiyhbun6CFuPXThmM35mKp0Z2xlrH4r
CkdRxtLwOkO+r06MYQcQvFKoibLxLa74FyrCfcXqx2UROHRcKkaExOHLH0CQ6NW3gAgdC9bc8azn
ZgRZMDyKqmeWf4wS7N7BPcTp4Bjar+JFTy0GNywly9HF9V0qDeNkhXSmYBCtG9P4MDmkMzaz89Tc
DxB+eWoPyETAeMVpRSSlu9T4ngfaCwpzDA89LhPIMEMLT03FfRSTDnIVv4sESsG7IlqJYESN4qQ6
y74kDZ4kp5wtSaae9iAkoNMDUJwNoDUzHzovYGb/i1oyOsWy6P+BZ9FsQJ5uNSuqdRcclQNLf2pY
LTFLx/OC3wyoinSNXNwQDHLvgtvYgKLDFN4C6FKowfk7sv2DKLlj4ZWisq/MXcOgbHDRDyFrndsd
osq7w1KNhvbmrl/7NKrwqsPjEVKVwJk5pEzjOflD11FfEWtFB/1xYbvYAHvX8/dB5QD20OBR2DHq
NAQyPKgEESQHEuqFFnzvRTYoo/mirlV2MjQFLsYo4O/p4zYN4hvQysPLzuxlc8WerW1As3l0t/jt
HO99RJIdhp63gmNkB6XioQGpXJM3APiPvIoBuwKYriubf7jghvRLI8pXpnMDL1F/jMDct0Gpi3aL
C2eB9xFcFlAF1PRKHEgvrU4d/+P/Ei3mjfXVapz5A+pTHySJyQ5FpqKqDH8R5xFXJd42jT7SmXV6
mBnlUFzKFMbo6gPgJroE2ldN14GlVH5SRShiBnr6STgXIDB0noZgn948/IFMW7FfimKzB+MxbgIG
/aNWshe2GID/ZR4fMqpMdFWGhW1GY4QUIZj1lUjSKRVGsRcg0Nhpqw4401MApud2+Oqrhj0Hrtz8
THOSCCq/d4BetNHphBnJEhDMuW3Ds7Zeim3/gDcJUKgJs3yJ+O9HGZJgRGs3zmmmGCOu6DwdMfEg
3/vssf2HecEep3t2aXpBVcVE75utMC7XVaCXc5wswSZxMdHudvhlqI+pKWXCgzn7G8AQay7DedCw
Krc3OgF0TmJyv8+p9A5AQMk7WPHeRMeDig8yTF71CB4C+6f+TwQrD02Qofa0kdmhs3SLmLlyovFt
eHUgmr5xnItfAxlPlEzIVfPrAecpfzSNU8C95qZjssMcDPcE4qqYC+nMOhwC/jPlHfGddP0iJJYJ
kfICm04dwT0mFBhXet44QU0XSAYTxzINRiAhV2IobBxgJMtKRaknaHGm6eU51T8cgrffuJDuiPfi
OpUfDVz2E3JqvRyvbcYV1O+OyG6P3KrRAHoQasgzjPap6xl4O6sEFOzl1jWlpG72+RJ8NdWi5Yuz
ITmZIgk0kRPJWb/xYzKhFOq3FaMUll+Ec6oxYX+U4w7vRp1dVcICkJocvrUhZ57EycMtBq1C+9RL
/sU7EfAoAOcUROi0p7JN3/zAH8I6AE4MzAgG0xmAXyVTw9N8Pg3UYxHUBcFTaZkUL4oUmxZgh45r
xL7oVHFWKbNOa/uS4eOzY1KSYR04GOwxk/MsZgcnm2T55tNA/H+sNAbjTUnwphQWSFLCMX7ZjXll
SXkh9hLJXSkGIL+H4gS0TLT/HcqwNrsH5RcA6g6+BAZrBKUHHSHn4QRO+plC8FnIQCCEnqE9p1/h
okp6ySNOrBqETc26OSnB0UuySfkqPEJ3fqQaGhq6/tZJAGgWP2iG2c6NPS6/kPRO1VORnJ0a8LnQ
egQOSEMMyUAX6FJJeME5WGnWMKDvOptb0o2LVg/FLvuDhg7ViXqvZ2TUNIh3ieF5y3ZQmPKA6NyO
EKv4LgEtPoWokXA3AhOp3Z2ak/RXHAzE5TLilMPQhlcmKkGLOUmZv4yIkKT/AbQyNUTfczUV2oXU
IAlkHEJhowR7xmBafKSMnUE+Rf8USZZ6bJw8golhHwgmpixGJbn3ZBTMDhU1kMqRLPcLbxDnIPIW
qMokgAZAzDPN90XZ5cMEJ5K7ig5dAFYBwNmHw12KTuakUNbisAx0x0qTepwoQvz7wsQbZNjlVfNx
jAiI1z7O6meD/Ibdgp4dKPGHjOxUBzacKDVqDciEYmGQ9AuO+iQxwdrEb3b71XlG3gX+1b0+X0Tn
33AeVqI2sXT1J0xnsZox3xkXS+JxuYLLx2o3aDtTiJi3ZrnFAwZGeOPCkmTB/rYxdeCMb0wxYuHd
d1JmMa04knh98+1hLWaP6dsoBv+E+Ge5sgZpZ8PYdkjJBZFIpigYxi+W+24u33q0uBikoRLE4Adv
/OVM0KXAx3Pzi3AjZv6MSIfvUkOQhMKzEYLjwj8Q++4Cx2FIsgLo+22+xWFxqydmb8PMb8yEDrcP
ih79ydLOnqe9ZzaH+txsy7ANl42h5ZQkI1aCnsy8UUinNRaCTJhpYmzROqyLxBLVskZs68FGjaRK
yK02yDgwqKYfndlxgr6DeoWlwp12OsH7AQQ6+I3J4Uxnu6Bctgry6fuDhjJ0TxV+Os9aiHAHdDfc
4qsS/wMl+IBcik0yYFX5xli1w7nNoc4PlBscWt4LldYozktatUQFp+etw82lmyfvMBQ6a0y34aJY
fW7XzQ4aN3jZkuMpOmQ4gIf5j7x6VN9E3HEoOCHQ5VUKMR6Ao4vw7nlP8B3+IGgApDn0vApE4ln8
4X/EEcuyXwiBRyY4CRmFU0KcIUWzuvtG7qw9s0Rlc6zQjQXf5ua78iKGN0yPYASUeuJJTxOqPpXL
xlMJde6ZYEZY26RBol4/ZDkHFrySg3pFOWPzp5qkfkNk5XkkKD0e4zxKRvTuKWIEcDJxceImObdE
R1RLlaHAR9EMYc1uRGDn2idqebEVziAZHegbz0eOP+P7iCcJvRvFsAK9pFDUqhSiLEDA4gkozckr
ECOmrNvp/I0AOwVDSJRe4qTQ+arbI8RQFXwGJO5bZC8nYx3JhpVh0EotnBJYxuFXwmoLliECH7rE
9fOOFCU9fU4y9LzlWeQkb6yN7c7fMFRntHqxhVi4jmFgSfeks+LJADlC/nq+Eb/WY3pJ6O9FZAen
MyDExLxgqPPawBWaRqDZFImDysQPwZtgUYfOlcLwsbwsPB3VZPNfqiWt49nHiIW9O4cAv4XbCa2L
hdRZ6qGOA8wQD7kuV4vpR2JhpJxPFrDxn8pGpAfmfxH/0bK898ATWOOBiMY6KHPqzBv3SHymRbbU
VcI1yQuk699njv5FPEpoc1lhqkiOqxOGwheb9MjIktLihZ8N4nJg+mqqI7Cdc/ID0uqOwvHhL8z5
dw+NJS/5pSktbw0oQQpNdAe+hHgx74CI3405YmDNlGEwV3mfLpQIIpmYl8EYeOmiHYchZ8eCd1v4
l5VPls9AgIfmCbrgwSDSr32f2uxYgwAKwBggFTBwahrrAcfxInGljEoqKl4/G6xKtZ8XsILHlA4E
s5bg5pxLdEX4neyuxNOL3mGSDkVGtH66mxyqvUaBhgKqq/li0Gxc9L3ShF+2H3Q7vAoO5t9BY/uQ
OEfz1V/XZ5MfAVC8mGE5pDI9BnpievISIjnbgS1wFMQfFpQY8zA0SBY+jG2Q4i0plitjbcfBdN5z
p3FfbVfhRF2wnsvKHF4VHXLSPspqo0IyFtfE4EuLKS6LITN4Vv7Xe2UTlfXwfbwwwqEeVk9YTkRf
wKnswTyU/ldDrt446osx/E/4GJd1z3OvRGuWs5BNYJ3eICJSgS5ewSsr8Pglg2Fahfsj+ZNXSaZx
i59RhQ91HTIklZRb/dLHFVcSxcuD4pL7nnaHARTq2o39gwwjMK+fsezEk1VOMkXspCI4nUFKGxvQ
6fWg5HXFy5bxHMAQoOOfKZ3PVCrKG+agNUNrRHx+7232L+aHhBYDzZPS+HnCMFwMLDsUWNDU/I+r
CMio+es9KzrenmU08W66WsKbks5oWaF78LC+t0XPenWaBANQNhpJffQgUsMzvM8Im+ALVyPbXhFq
6kO5f33ZzspIa0P2J4cSmqRLtk0bRqkycp5jkB1QNlYJWGxTIQyKmmE7EesB+4lz7goghWM+Q2MU
vj5wDQ8bTRRwQ+dyMRFLgkDa8pEYg7WwpUbKHnlqFV+0FiWaL5A5f33uejZa/M6Ir75YBPrgbQVZ
jZEmFSgKeozKVYkdz776EEWEW8DfDb/0Z91eDSUPwIOjM6M1n5h/mkgMaDhgOaW8mIQrvMSB0b4U
iUnG8q5+kZXYNCxr4nfC4M0QjKD2aXT8L+tqCDv1rIyphaSc6guCvMo+KJASlXnES1FCaD8GZDZr
RZcf7lYCHLjT7XwQnFOmR7Wqxhf2j5aZ0ctPLgDoF4p13dsz/nh16vLI8ITFufdUZ4OFiTRo0x8+
l3vm7MwnO/PAXKdTaYI69AtkSn73sqIBMGixLuofjT2epdRlgBAAqBRZd0HOb8cshmYuSplUPMEd
OrAxSTM2vgTIixgIgimIKvA1x+a54M+66fw8+/mFU7O6sIme9a/m5exgUcHH0Oex7cIsINq6sz9a
y3/UAeHSEx9DMSzaivsB4Cy0TIgb1MtHLSYrOR/7GyDaY9XTpVqzoc8iEI3oga1PVifjbDLTz6P5
sd7PP9k7Cntr4cWz7Cnh4tsYiyb5ssuuHtn44u9/sAfVh7qQXehdasj+bg0dwl2jV3BEdOKnnN/q
ej19GU/kNBR+APU8ZpMNOx2qKjBQ/40ePyJXFfUik3SpnCKcQBiGKkvwznEwZQaZ9bnT2bQSURGD
0lnYHbi+x4DxBovRivYnAiZxlzoz/o257QqEWxdt0swv2vq5N/usrILhr14mMazy93NCEQtlfKOr
XV0FvI+LGXvsurzp07mJywUHrcfto1qPMIUZQbVDdxb8VYbeNNDp2GFw0lzradAT7YLoKxkZFFBG
+SzxfTi/raSMMBLgZF5Q41A/Y6MYx8V5yHfuJMbfE5zXBECFwPfVI7hdNzfYJsLwB4odnTBoOdgL
jN74RlC+a4VcNIsJbvX7hADNB5y9IaZTiFZRErIJ/mFGqrCr3bNvU8HlH2s9jwLlZpG+eEDYUGA9
+jqEF/eN7NxitLn0hMyutOl/NAbDcgiGNpGpxc/Fm7P5h4gTKyF13V/f9h5UCbEOwPwD36cEdOJQ
1Q4D2150/+hipwD/npd1XKrbG3bvmGIpWz5kqjPI/IW90QYSHokkPT7dy8m/U1gv7+sP8g6Sg4Dm
FUlNRhdSj8QMR4ffPQqnOgQauFqjwgg/geQ9icEOh0p5pYv5FKtpieeqci4hhzk4IN/U7gusdy2l
G4vKVh9Vf3oT8CsAcgZY8bQ1WDqr+RMEwQd8orrGR1ZB6eaUZ19Pn7xt64eat/v2b4TRTT9nvv2x
WnRVMcZxhGO1KElQUhyVH86JweKEIhGClZyvZlOZXzR0+Fsx5ZiunxNQYDpb/6uWZTCBGiYEYpJa
kAIAw5KVjgxLoVO7OtjWQJYD8iW+IlY9P7NsxnRHYDeCYCFo59m2w8JSUuAEvI0bTIJzxbsgj4va
8ahd/ZpO0EGwJRC95EyjnD2ut7CSmW03LlBCLvBWMZdBIp0Pl0s2fnlX8de/+/IWp2pnliIv47I/
xVCmMVHeYfEf9Qpm0//UeJCIZhfRpX5FbbnHH8HSv3FMhgHUkvU3wkExPebjaoCQ0tXrz5mOdDCn
+CGQPYEffvD5XZEczbyO8b8c42Hg9yyhQjazG3wP2Wl1pmKXcxSdjFN0Y0zYt/f+L/hjl+qzfuUj
4+Sz1cbeBmqEV/sUH+wDuJQvHILPuoQTxJU2nObGxYATz7ajxpd33sZkvgxwwEiem0Eoh49sYt2z
MU8H+V66Z+8eoBFnPkXv26xmVS9YorT0C+RKKKfJ22P48wGy0IiUEV+bBpNY3t7WSBxEy+Qwb6pB
1K0RfmR0/Qb688bBwTujCPXxaGqW4cg/W09/aPXQ7G9ponCsQUdwLaP2+VkPGRTw/Zt0HxxdKWdk
9y0kAl7Cbd7Xk5fyLUkB0l2Rt6f8Wkydb3nJD/Yv7/FTYCHsjcKPc5r3V7MQAWUiwOoK1Rq4jg8S
itBn1AAmzIRZj65k874jsvbnWPcwew1f0B+zQXT30Ua1oXw32XnVaROWjzAjvu+GoJH7xR2XZRji
U+s9P22b+RN/nyN+emgioOLaIp/qT5OuxBnry88VH/ErRqjE/mHF+YnQy/CQAUmP0chBvBNUnPFs
3LB1NvJQbGNRHRlYOGjj9UR/ezxRB4djB/FQ1pC8F4J+KxkueoLpeqtM8Zm50xj9nK54LfChtjE/
JgflY/wEh+ylyByTQYyslh98rROjUPeLb3drY3SJi82dB89iGMtbx+hNsfbDrlX5bibxKGSv1b9h
ZX5EFvqETNoNHZvWvRkTeNJiWN66w/xtXOnPr8HDmHlDB0yl7xwWB/0YTQqpZoEcD+Z8UJKV3AsI
7HfH2Hw9Yg9vx3NC1LAtev5Y++VXNoXSFzPw97yDXw0rBqEe7+j+1nJw5dHAwMiG7pMRh8ycltoH
K4JZ+JqPdeTwzXH+9tFierBg35HCcWWaJHcwpHYxdA/VKII9h5CT//GptOZ70tfHvoWj9IkA6zRF
cjp+6OjY2h8sLS54rWNIzQLT20G4Dv9pBJHdMy7gUsJqKvU9/5UcdvjyNCZUii9sinpZn7fn7WuC
IAuFcFPe4l/eeMgy15+zsHuUsErcUOVjpM1KJADiiEO4elZv8zPk2X31fjHEtAYvWmTx5h2RkrAs
49YOI+K9qSfhpMC6lp3YiJAr6iI6PYIfa8L2JScosPNNdnu44/DOFsn2STGH5vheORzUGU8STGRz
WRyczr27Y/vPZDyDFoT35MVOWCGCYwLqUO55jb4mLxCz33Txrxz0lNGWqvaQftPL4gEp+6MMWBDc
PbNnKpsjMWr5zX/zE3JB7mN93BxDUQvCNO7FGKM4ANWde435xsTv7cQ4rbnjp7A/b5NxMS6+q2XQ
zP8QLGlWrf9b3zN0EauR/QFWZB6Lihvek4jAHu0xNiE4l9off+8/0Tvoux9UPpeWUO+7czL+/HYx
OWioeeS3nPze5Qhwo3KLt+dyhUDJeN6zPzmWIAYTN7R4rjbmmyhhfMvWoRtDlsEVa56NK9t4wNud
O84bFiEmAffQOFTTeRf/RV9vgBxxj1/zzxYWH2DWs6mAB/Z90V91/jVCxBtyUsvJepuddQymKjJb
Llt8LDgPhViRZAvZ8ZfLfnP+yK+bbwT9zO4EWMd63tPHFyP4MFwTRclwjjwPV9Jje9i5Vl80db+7
A2OEGbdoH/JsORoX9xd9wdd74XsjLZbpcP4I2XZgnwQ1afj19sghQJc8AvaxUSaVUBXAmyOehUhx
Q8AeUiH0SRifxTmFedWfswPsn+xu3bC4vgU3buyBEH+RIt5g/ixa4sE4Ry0hJZqfwlGJE7YJDvTN
vimTZvNBVN0RQKleJv5vIyW4WFDzT+PLimqz51JiSeROXIrnA3+QHtG0Zb5qTI8o5nImj8bdbeaQ
YtJROHMJMQ56Z8Hde034uHc5rPYZ7dgP1ZPNJ+beTQKUGHc961cQUgDI2N5FXTRsPRI0pj19jdXn
EavmPt9HVHcZNrOsbfc8rKTg7Ca9xV9KNA2vfpfcjBaDhT5F/TkarSVjWkmE0qn7gujMLJ3d/9FG
3txWZPY7S0I3sRt0TYWgLVtnKH+M7Hv0RU9t6b6Y47AgbbfoPVyisXdAnwJznIcN6zBgSQWQZ43D
qilZl7hjvAq72GKVZQLs0iGwgrqg1cZ7ouUrnpIHoE370zWnmaY0bYVDHxmd0dGRykFcWaygnIat
jCPozCx6rMdBu2ZPpc3Hc47RKcE3EhqMc/CnjuQKMrmkofqO5Cn7iIhzfJA8Hpr8Bf8c0pklReOA
FWOS1JCFBT5/Fs2SWQhs6/RjCtbe4n8knVmTotoWhH+REU4gvpaKzDNOL4YzIqDM4q8/H30i7u1T
1VVtlcDee63MXJmza7IbXIfeaytM2AznRq1UDGYwD2B22kD5BEyjmCPsZmb7zkOr6c32OdoQvAxO
iUtdheqJZvHrSDhQLYenMc4IxR+tIEX2HPouXRaMMtK8cVhHS/6s7/X9ZyOD6MiiWA5AMfiK+EdJ
Uu9a9tWXJmCswDYKUDU6EYvUnDALR7lEoR987Z+dOvFmFn49tq+I4ZNLdBqYc13QP1tpH/vZOd5W
fo71f3uT9tEZHLO7EL+EDOC3QZg/uc94hGD6JSSBAQTra/kiaJIoXMZtvyaLjRgSkor79VnaLf0D
F720X3uSdPn25+5rooYJP9vq3jG9yhO3/Ogvd7QduY1VOxjjkp5MsLLDVy06NL/YHFcjZ74fWw16
HEx8p95k17AQH9bDyszEHZ7HOjHy5twRLtiCnOZKEvQxIYx0ermcoqNqz7ndbEb3iBMj7C1gQmkp
bBNfWD13RSie8YlyUOZn4YjjMPNnyhtLaOxo3IqoYNLfdhUfR1ANN/4g+MMvz6XdGVyNIz9Zsub4
UT1sOhKtMviOASd13Ede4/Mw3kahpCeeeMEC7kVDZYIlxyeWIck//SsknrBBg6SIOxFLxw3ZFdgO
2/XWP9rCioteBsKGpweHIwTD+GGDK4VwlO/NgJ3R+hntVjo/dzgJO9N7FUxRAhodKSBIdn06lJDk
ek3avvUkeFg/WqpdLS0n8qNfroOg4HTmVxYx6+XknxtT8+H/TAwVal888x1Ek/zNvc+2tONDcoAk
S1whEALRHYbt9O+FK9fk8sQBaH7Jvc7M7+n9R/+KzTJm/uSb0Tbg5+Zk3nsf68Kt9ec8Gez7SHC8
5vDa45x0jbzj5bjDkLsM3vvnLnfw2XInmmi/nbkT0VFOnIc/tWIGJ1ubfOor/lm356n2Sgpe/wmK
4I18+lytvArh61LdfiHSlQQ1CyPMfnM4brHrY/k9/SEGRxLPMYcfF1JptTmoUe13QQXqjLFcFbRW
q+R2FdZaEWT7+Zl8i01p9ts8zwFLv+9xGDc71FuBt1zseqGttGIHkjxuS84kJNhySyER37JdchV2
CHl39SZyIzYpO6Z0f9Pc+sAztfujUHZTL97HzsvtzNp6bh7e4JKYpc0gkFriQZe7w3u6SXYpuFit
NXbmDHZi+LU7bw7Ii4F+5aEcwBxLBR4eb95esS+cLsy9IS58c3Xoxdd43+DMeilPiAWzfVf8Zbsc
GR2RKXcJWmLzI7a1l2kR1THsH6jiWrvPxx+7vYQyh+j49A9F8Y/DbgapZb38qVeeXlRQGle+4h02
l/azANc/popk5ZAvSgzwTfdcngVgM68KSvfTB1kXf5H2PVQ0w9UhOzxqGtK63xt6N012e+1oxmq0
T1RJJyyeXfz8IrJpuOaGvb23jTwzX83ef+zQ52+Y0ytxyF7HyNQp/iiohtvqQOcj7F/+2MjQVeJE
b72ITHe5MZN952Ob4pTa8YIltDKU59qAXcmbar/bwJkSTQsWpz4uArPf2Y33nJ6ku3SfMLNRK2S7
4COlVzcsK/dIePtqIvydBhrMFPs5O/SDn1Buy/sneJ+Oeh0wko/C9BPC8VtTfBfRxbkEpF9xnmIO
hJ14ZtRqs0kOIDHFjvQ1M9+O/OxWuN32Z6b353YMsowomlLEl84iMSh96bjGpZ7NXBV2E4wb2Czq
gBNFLdGq85qvE3xnwQBjdqAt29QB62wQYMRsRRybYLnuWKds29W4uk233bbaCcrMnu0aAw62mv8V
FxAhygdTkueqyIdGfxq/FeqE2HkUi8quHDaXKQLuO7XL8fSdUA0rwr/pA1iN4pK1cJ9T83UfRwtu
z3Ed71Mlvsd+g3wGuPJ2pFaGDnNe5WJ4mODFVpks0gy78+KMKe6oIgjivYPB/jF1cRdOqc9oTBEv
2UQevyUO8SgoSG+a/BjrWuKLOsACAntYYQk800xBopfj6q95LwhGeEn9p2AKiDoEvBl5Jt+Lkl5R
+utwUmJrwDY0l0e396CfekBVLtym9ZqHhaV6RM9w5Rs4LRjZaBHW8w+fK/4kWgnjwonI14n3kagR
kCEwLIpRCLoPPFL32Lfx5a8oC7/FBH0YgNMl8ipCZxnaiRaT36K8vkHlKV6+f8gisKuhIxSEBf9r
pkv8XYTMkH49xj7Il5R2Na0dNmOzBeC+BIU9WuKLmeAplhJouyiipRgt+JsCYc9FFNx8j6Q9ey7K
8VKs/9BukGCO1DqnG8CxO18U+UKkyqhJXCTZKUHLPv/DtxINwo9TI1lG4MHYU1JS8imk+n7A1cEQ
1Ju5Q4wrzwU+YreE2RgSfWbE7S4FWI/hIv4sBWpd5pQA43E7ZUlw2R6LLxNw07+4/ndzv38iqZjc
WzyDea2KgMhFzZe2DwT5DLYwFsPvc/6FAAx8XvlYLk8vwr05FSceCWFTuPhiTjbvnTj5i878Po/8
r7mvRlhpnMS+YR9CgOAG0f3x3huYWs474Lb7SFpw0Er1IiZjAQj++r7QDn7u82hBeYSILP38Pfbd
heEiMqKYCK1Muqb4ELu/W4sjfLcTiXofoJK/1crnUGjzAyLX72ZVEpVl537hfsLIHFuJSQbOug0w
vsSyiL5MKf3SSekKouChvG0cT7e9MWRsTq1E65uq1CeJ2uSknTgTFRNB6yi3RmLND6L9I7AWZ14/
O/1I9J3iH/c2y32/Qoa7zKK80Fu3W1cyNtEXwcwvrTP2iWBdY2ZIIsEckKpaEe1rPgz8wUgyJEpY
z/wyHLm9Z9ibIKgJMc2iPXA/m++aBPeQ0EM4fWnXqmODdBXcJkurr7rfgAo/5eFEylF5B5lHxopC
yECFK/1gT77TOaQ0tn6uZPPEjMtVu+NWULl8PI4oEysc7Uue5xxM64sbGiCIA24aooA9jLDCetuZ
29wALJimJfLDKkwuKNvVj8GdT0gRdROtSZA4ufe06GiRsPTw4NSa4kiXGoK2f9kUMjt6n30OpNwn
fdakaxHxTPc8NEqHZc68hMaWhlyIlN8QlGnT3qP9dPU4sb8HGBRuUz1FpolxrfMwcKii6ioBwjKN
rjGj1SzMymVbXYy3n7DbPq2XMiD/ZKBnWl/zlvg9u5QGjA/EOMhEwdNKyD+TvKkLt/A6lfepl9zY
7QiCGMjYadxTHbdIG89xJicoLOIbDbAae3Qn5xHen5jXepJcuM0hXkV4K2Xu7DQ2SBBDeZhheik4
M7UmIqhfNcHUBvW6NJs8aDYvoq3pHt88dAw0eY/gsZd4XngIjeyUWdXpo9UcHh9zpGXKdNmagv7V
yU9VaoKbHtpz/TYyNwuRtdYqXnG06aQpuHMTOE1/hjzbjuh8vYeZ3qbOcX+UBQupqc7f0buN2VHM
r1vvqk2yifsItQQ13aVCrnt5wGI6r9tDp33VJToO0XjeOnN+TuwMk9pQav++53r9UaR9pT/3qVNt
HkHkNScwKAbaw4hR214x25tUfanlhP1Tnqw/2+M1RlV6lN9ubX6oqJw+X3JbMWRLFvnA7bD0Otqk
o6i5TIiYXZv1urJTk4g48oJ6B54Kb52YWNyIfrQhdmlsz1aUfDoKPC0DnzweBOqxwsTcjACGpzHg
MchW303fuw61eVBqb++llxyVj39IZac0h8adkRjx3ONnfWCA3ng5uV+qCcC15CFshm3QqdXAN5AQ
2cP1fDffJTgSpHauPDwRNDgNwAOSfjfMYY2yA/+nc7XFdcRxTdXoz9TK6E6FkzzXs+3k3BIILagc
KI0J8Jy5uZ+54zNQtz7YQW684eUk8wEp6BVBi8krrmWIxBOt6JOgdALVA1II3UqOr5GTnrIAjC52
frKkTDZEvwB172JPWg3XiNwvvVk0OTY+6TJh6jfmG6/tnz4hWf5ntv2SWUfrl/c1ejPRASc8XnDK
i0pUuj/1l5cQTMB+m6/eMhZxeD3NN405U3u/3IEcOT0+P0UWVjiAB3Kyaqj5W6b124C6DhNZCVfJ
hwxRatUQPBJ7HC2aOVSuTLzL4mmsSWsS4ozRjSuAgMhPwlnw9J5Kqr2YLaFA7+1pucKXctNuRka7
HuqT2xH7+emOWXOfruj0DSOX0gmyAQAF6HTRKN/zjwetBgBgfjjkyeiTlmy2PoAOojwN7OYDzGXJ
5nsq1w/yIXxVCRfOkSYSN+JMDORiXr5J9rlWh+LiiQFpfBjqXyOzJb5DpMkC2l59ZczTKL4KKwnz
bc4zDPbvU5I08BVPQsFm1lhlUG3g1rTwJZ6ADxZK7wvebjNTm3vwHcZPQ3PKLSHKBJMl/mti99bb
zkDq2j/QncmJppx+/Hfrg2nrUxVIm4J7WduUML1JJHs2JhgiqWwU5cyERdcjO1mzztHLNbv5pXn+
FeO/JhhSkh9e8EYjAzLi1obJYPk+CPLHFCv6ROCZ1E9ujfG91oeOGWZ/FBx5L0w4mcOwcYhuIaWG
rg546AB4rbTEkD88IoSVj8PuvO40MkKaP4yojaP24/0+ieBsgnHYrT/hiDz1uH8Y/J7nx7HVLfzq
Wjkvb7yYA09n19yLd7Mt4P7bi4I+QnKAazbWhxQk5ExmGN0W1UowutdytD3iqonFWSMPbCqriY0X
OSXgE9vTBIvmysiYsnw5VIaZi5cvfHK9+RiVlXk14CVa3AVdtVdaqBlMSgEsXZ/6dNNaWTAm0JIW
jZB3O9NoYP9gXOV0PWDUPQJK1XHUtqduvXmuMjlWn2TOF4b88p566bVho34Ncd+oD4VNLbJH29Ic
b/q0h5ExI15ZNDtYq6/xhhT7kObzDQuXx5s7Nr4LDFBM1/gxb9J949Y0gzR7WyQk+lP/Xr9BtMdB
3Pxaz8tj97hAUWxmMkHXDM/1segZXcznMNQqbP8Z3nx6BWRzbzY/NbD5g9FgN3pcQPx6sBfMXyVp
2ckPHB/5gq2D7hKFyb6zprdvECMCscbrt8/esE4MRC0wD6Cez79PkKjCRtgMGKSSLNLG9nQ37Sl3
x+GYBh5EzO/M1KJa0ioXDQCtQolOhU3uRkNGT9djwqR5APJ7U6uVpWvHz7oAxMIbHd5nYEnwOHpD
xoTlTqfmYk4J5ultAFeFFHPllsO9haPLlwkej+Ju3uPKJlrJofeGCcrV4TnfPrbY0DpYgrhkEy1w
sL2KHguzxM95gooTpckV6RCFesus/mg9Hv1x6lGtTncF5pcD/8ExcaUYegY52XYzBg/FpUhSwz4+
Jxt87vR2+9FmwYffZ75ES0VgHwTteXJ90P2daef0z1l0gOSA35GIbp9LOoNlso7NUDSOPBgbQau3
0W2gkneKv2tkDZlBgOrOtlIwhHXE1NdhkjmEst9x+84Dee4QMrkeKXN73kPMPdGXn6GvwDioP7D4
VAqux68/RrPtxKtVKhTJE70Hx/1DxRh7j0zAbnUQZ2K12d2Ajva4Vsmf3vic4LhOT9FvjxWwulqb
ItcBXdv6OM/qrYMBHWQLP5tQU2Kf2KOYhcqIjX34R3aZqULjG5v1Mt7OzN52Fn9oWI6I4xr7aA+B
F7LlgSM4P4fgnTukipNv6LAnl9Z6W939sQHc7zFCGPgCaGFoDC/dFtrNmxofLV2Gc+/LyDHGsPej
3VDKfvCBxWY3hJfWi8t7k28ER1q9bcGGYDeaE2+TmsvIt9RUTmnPYOm3idEqJM6uwClmzkCRFkdr
vu/hVQyDuIC2SIEFL2MO4P2wNycqeKxEG9F59YYp38UEiTbvBb4JT/PkXsO6ssvDBUUHSmvd1ZDX
aMdF4rCSAGOK4KkPyVyZ3ec4LExJLGmXgL18siu88vrhOEARrYmbzImcmj8/tggJOLh01hcr605j
N8VaHAF/59UaM7pMFsyWL8CmwRKT8PV3xzvMNwPSnLnMwQzwPtY64iQaa76R4H7eftK3KCmoJ4QP
xDI/4joxSoswDvR9dViGiQ3+g0E0J+d4y/fWes1p352OqAO+Vn59O+CuzmM31rFEIKM2C6GK7ZoM
KlTQq++yWrIk5Vz/GNKCWlpSxG1D8sQb5/LC4dqsP/bwJugiKCuE2OY9X8zJOrJT7YvhAqm4vnji
Sn2us3G/tSS0ZSfUd2B4W/669FKrQBcIvLqbroYurBGYNnaQFMI3aYeaNOvfM95dPZqbslV3auOB
g647EvH6XgR4aU0Vvppiht/HfYmo+z/9GNAbIQ7Bxtu+KBxQJ3/X+NtTFb18BkBkzZFosgTI1cQr
tFqByJVzozd2xoOSu17hI92q0OD6mAKly9FMksC+qfCFf2vTBQogOq1EeWHv/zUIjmCI9En+As37
+rOG9FSnq5mS2UQq+QMekTFFR5/seIQsFEgKkNYT+cNXH5R90zt4zPqpFPbk+SfeW2Sb4/XM4GV8
slnQLOerdjPYPTweAu4M8Wby0BowkhnT9eCATCYV4GhJjh+djSlYA7K7Wm+wba14XwWZM2T1tev5
Ob/hOXWoVLw2PMzwjZbDrD3VZuMT3+aTh7Yf84iL3otTXzwTlwiX+n+lPdZAmTKn3WBmgZ/UbINL
8i4GTkt5Q+9VtEr9dkH74GROt5ZWoFpY4rwpJPt0tKPeETs4UFJvJpcW8WSobHGjcCUiBieOqKAJ
+YUUxUoH6PXyQBUnxsgo+nRD/3v40o3H2OAz24+I8+NMRZlwY44cv7K/Pt7wBNz8jC8FaubMoBdT
L1XmXqFGHDj33+5LgrDkJPZ7EzkxoWiRm2hPawq3dKJISoyBAx/Fonnp6UpQkEqT/ycsj9o7rFm3
UJ1oCBAtYjJPTIKZIcyFKyV4j5xuG9W9BxSnxPvSKhyK92ZJNNA+1pI10UP7nzrc5FoLhT/Xm6BR
C9LSIq1Zxk57GoZvN7abLV83x/x4fmf9iE6HAw6uAz7MeiuN2ZhPq1F/6ocx0mb9kCfynMq0Rwa/
hnBB9mDN6KBFJddTqwkmRgYmHu3qsD7kRO9V17f3C/K+rfmb7ab37MqlFcbLJ9Pom4KCDEyZrqNc
1qcOB2boR78lFWloUhbD7/dixSHIzoWv1PcWoURGnTNnbGWLZbVRn7Mb1B3MXhGWgP/TS7erAOWA
sU+NRYzBlrK2cTOA8BnAfkCrMnMhieMNAMTY+Hij0ygEc6Bv3AFr2J9+vthrYIBqKJbPrQir8EEz
dSRL9+NFa2JWQGr63dCjX/KbNY7lBorMIBXx4vgbwakBdx5NSmBCI+xcf2+q4E2AE+FiPUx6YPLf
Bpz+7dL714nCbFdd5tfJ9QUgCkyGoQrb9pxvFF24ETKbB5M/BP6cWL0WN16OWug+xF47JkmOHuwc
JzJlKYAzLjEgg1WPD/IvAVK/2aKXBpFiJclfDGQYyAIxwy0fUdjwD/MVPpijPyWMmrgoXGtQ/BLX
Ey9GKCUIgePFGVZ2OYvx9QqjIHYIzZz+ZYfXBahMoHuvgefggSi4ID8ISnuMKPqI7AXkRwJ3PDcH
wFTpPKOmP/TfdGBTpaYMU7sAzcCqHoFZA14z5iZOyz6YGvHlhICD/RvhHKPXW9JJoDl/tHuSmo2X
bd4DmeN0yfQtqk1QZLFbMMgjAeStdwgNtPGlZn4QsY+0SKE1mCbYUxXCcmG01Zze//C/r3tkUGOD
XuaxH+Ovt2doFiVdf2B+FqASERAjFTngI27W52cQn9oBcr4/AGgRN9rbhPJhPyX4EzEQRSrse2Hl
lzHxLO/lEwq0f/nMi3WgUz6lVL7wkWhX2mgt7ugEQeKJgeYRRbgQb9JdgUvteQQeqox4+vWHVukz
K1XHNtjN03wSjflUuz1WwN5Ii5Ru2c+vAAWxPvEPk1t5TtcNzLX6rEYIesiFRsw+QfgUhUOLQcLd
2AWgUGLUWILLGAZ5D/x+G/obrK5ZhzK+upjvP+kr32RJPGVpR5APmT2I1cwfk1PDJaJSWfI+6245
UKvFI+QXK2WOZ5laTAaPVEYkbzN9ZJFEQOEz1lHalji3BU/CJ9DyjN25X95RA+yYU41AWrhuObIu
YkYNciSXKE7doUGD7FE3BGNz4AwMDCs94dYRe5caj3W3m7EJSiSpRHq3HJ0pQK1W7Qy0Sv8at+eS
O/i81gEtGI/mj1vShCmmGseQN7ZuL4Mw2qQqPxQaGvNjwvkmK3ggsIJUFjSsR3L5Kc/8oym5kx2V
Ff4MpAyjxu/WJQVSRzJXgg9Cs+AlzI+GoemWqEpaZ2oU5Ql5SSd4wFAyEPzEQG0T/LvRABmtXfuv
S8Gd4ZwERyH0QZuhEiQMyc5ObydRnkFJxmNpxHcxKM71LTULtATkRGicV86TyjlWsk0P+EIOf12h
H9DI3UrvU7pn2nM1XSWgLY81xiBvFHDAcat2f2QaNg2P6B1ja74erY5qvaYNWHZqtkJ10Gu1NgTK
E+dBePESZI80idymjXGP2sT4GtN7HGQGMDXZFKMNWgUu9QS/bSw/TN4gujamoxg5RSJnfbV3UC3o
SdSnQzK7zFACxyGRdcZHJdMAZKxU2EJtFIv6c1MZfSBRxgEyvheMKUDuMTQ1wqOVLBKTOQHjoU6V
iY96Yg3Nvi6CIWDJWJFcUZvb4p291ju6ooWW0Hs43PbPqYBPOf1MLrTTP1nBS6at7t2qqKdIojZG
y4FMbh9v7KXEDhwvGpo5uCxD5rPlEX+PWh2RqwfxaA1RISVOtP/wU0iU4jF7Xz9kedYn+mo5tzg2
10joqLDc3kGB6wfNxj3cs0bQ5fQx77E6l9RBJ4uCLOyorbcAblaWLwDHrYricG4MtV5/v8KDleoD
2xCkk8tMe6xbFGJPQE3OoVVEnCx0HxPLwvYdkip5jZEStf4UHCh3US7/eHJrZ6qPbIJRcS97WSOj
P75nS+AIh99Tz/cfN1aAtVFewOGnMkdgxejdAsOskPw4hSXif4yR0izLM8kwIRoL+keEkPW5Jb9s
Zk/kbJduIP9/xview4AOEFrGRnvGtyH0JTl24yByiuffQX9ZMeAM/F+uvXRkPYtqfSS4hSoVxCJD
yUMx7dfXXuVSct9bqwZThUfkLs99iMkMNkDFKUGdyLyjeiGT3fkilBXV1OmF4KWn5RuZA3sDyA1R
A/o5Gqye1+LUolJrQBhep6cnF0FBCPCL8R7GfeJ0EV05inmd/CS5JSPY2Q3MlC34e/puik0KY7Fg
Bo3c8pUAqjhweIoYeE3I781VslMTL0NRRYSMnZ7oqsm7xgmfIfGEEChmDyndCmKVUjSTuQ3Ohpgn
DvquplFjR0KFM9AZ2XWmPCIekaknaVdYIsJLZGsmoAVF5XHXrCXGBRmGoYmbGOkBLtzsT0dyQqyZ
gazs56T3t5VuUBMgdvhpz+CU/pM6f9YDBcCE5I4JyC/eLcqHCvonF/ab7FxigLEzBoVeUJYZJCUq
vTv8eA3Rq/YtyVgjjHclov4qNh3+b16v1kFc07DFUtpryMblH0UUvnImqUR0iJE62T174NaYo5tJ
iYi8tIa0ezlkzJLUPKHXqaFJflcKfR7G8UbSuA6Lr4mYgmYR4bKGf648u0ROeUqtjzpkHpMMXfr0
GkqrpIGZ2Q8gXGBzesiPgbIMXAmGWqa1prTyWoOBplViMDrhMFVLyjXKGrTL1IgaiOOJ5CXw+TSY
axEv0s9j8BQD5das1akyZX6HyKEoEMA1G9KEOaDYmBKzYumXOsMKLKDSo8fUxlA89T1aRV5H4DWp
tcs+TK7zh3KlS2ywE9AuwO9FLD85sMd2H5aZY+pJPSVjQWQj7FOGrOzes558HTNGDDnVUp9TZt9L
S2IiPDKyapF5uzQ7iqSPqK2HjIvGUDuZKyykZYnaFFiibzUBPTL3HUxWNJ/7kTkBveYBIvCO2t6r
7O4A8w44+jMnoLRHfRIeacnRad/Qjp5FC7XY6HKEw73DurNQPLxIGb+KHYaFdmlAMJECihs8QIWP
XG4sZtUWqe5cIYXNHfAuiZqTlFe/2abc7E5NCPQuMN5Igzp4Og3s4Jh9n7hqRdpiHGF8DPZQ42Gl
1uCSscoz67n/nIaX8QVJWmFxtrtTTs4Zu0l3Qj1IihT6KY+mHpAf1yzctzD4wUuNCeaWpKh0/XBH
1gjXZGcapEYveEbw4qQ2E8GdDpD0V56JD9QilaGB/j0sSvXhtyvaHKRIb4Wn2RyotfazOQZoWROG
jpWQR4/BlbEGa3B/nxL1LTeb9DpHH2U1m8Hhq33Pr+C7ImbZkvTaiE8FlNOUiRX6dAznBWhStLrL
122s/rSS3f/B/s/dWxN4Si1FpCD+oUilNVROy6k8d3mmOI+Qny/wS0LPgmpPG3EoW5I8oAAj1AcY
Eltzc+aQxmPkDND4gLXkpNf6iexRbD8eEMgvVbAgMRcTfigcrpzxeACd/jWUCUwGYCAx4RwWFjU7
yECerhodWYHayEetYYayNUcwEUhVjKn7XrKE2R+pQnA+0ZkQXRNyMdVy69/y0+lAe9YKO/EFum0U
ZksSiJdzNkOquvxEM7sGt+g99h5BSSkdZKc5c9BEBk8VbDZXNGec1GjF9WhVswUwymemmHt8VfgZ
lkkfFsQ4Yed9LjNDPGS7odvdf2R1fmXh0h5iA1yR+CVOYbgtUPVS+Rnvf2KVJyg2oCJNGfhTPyZD
yBvJ8YIKIiHTt1jS7ngmEZq0oeaGo74Wr1OqgvgAYILUdagcvTHgvKCSywbCR62LGBl9ZjC/DoxE
5YKhfAb2fNj0eMvYnC9nTommtKNXiUNap37Vot2OzCTE3tnETrgnGWErSOBYiTxhBaSL0BP74RsP
tJnB+OYMWgt7CSNbvqgo2y1DQKiLSv2IUwNUFCIiPCftqBcQ8glJoCFdGBCvLGkj2MFBvEKWO5mt
6Nla4j4+fxXwtUdUNU9dexnimSxRFpX20GCjvE93OUUXItM1myUPfbOKYJd/bk2lm4SlDHG6HNLl
xlqqoug9RO4USewHgxkSWs3PoaewZuvBusLFnjhzm+VEvZCFMxRl4HdYDUBLI2OaAgl+Nscdjokr
OqxKK/SaEaXJeqSLy1SdrRK5DnMCt5MlaIYzsh7rCSqC1PitnyGq0u1RZYR0gU3dkqbo0TdI3zsR
I+QU/9TBoiNBnZBAdQQMG/tvo0QARpoVy2kCmJ14/mAt6SKmx5lK0L3aZwoCUHLQ9kneEYs6vdQB
549ChDbTEd/gqFEMIyb8HeZ9RhuLL7Eob5fs2SgtEJQtWHGQ6GTsgX60jD0iNpdMMLStoLxcqCx3
pgzNozawkfudcW30cud4qYD0CrOvPPCg9f7tkURn8uLYafH0YM/Wyt97q36IHpQUEo99QCxvCriS
bgi4MyL4TIBrNw1ijzcgd5ALDxvJPH4k+DARf0f1vZMQhn8pIJkSWvtzd2AKi/l12sc/jiAC+lzS
ZkN40JpkULQP7wD2EXU8GSDImKMV7A09DwNah7ft06OndsnzTToZTpvMB5tTiEkawmVnjldHppwZ
3oU//a77ozvS+wIULvXc9ZWa95OjFdk9GlSD0ftK99gZaAgzuOgK2OQK5j/e6J2IJyMnnL5jPQZq
S9c/BQkW1PbLxhHDjJYC4leuyeKJ+Viv5GBwWRvZiYl1sTEHJ/uY5LCiH2HGCh1cCn+Fwx8jDFWI
16rSdzCQdRqZroBYgp7JzWqCJBedeebi6+oft8xYoMsFTxsj3RZInH0ufmCz/eP9L7XQLVH0wPzC
SzgV0a2iIvrQ+/47JMxYe7Cg+xcvsRkYLp0RtM+DhL7cjOxkyc+U+9+nx78rjG5rrv6YMnGsjmVh
8V1FMgSVMsAAbrLocTtYZvfp1qEET0xJQeYRA2OBqKf8BkwyocH5rYb8jnicMv3JBBMEcYtdJXnZ
GO4RdGy9sVQYsSNKOnylho0g5UYHOv1ib4zInMZrzWLLM5P1l8z4kTW3niGpzgqBAfhiVspU5TXo
kfXEnpJZN96yJ+r9DRhjj4efFcGwIVI0PmBXxf8NCXWno0WrwmfMZjfcJiFTvauhkR2oRqg4pnp2
iA/Z7eg9Fg/zuH9wIUj07F1Cd3P7o76VLIQop/dDsrWtbqjFSEazmHByEDd29xFqWUyY/Nl+4r+w
zT56zCJDxumYYv+4i+DM9vRMkC8TjGONYn7kDM9Ilxlnoe29Ho3fneUPnQOTxGRV6rVWAiwIdgVd
8pn+ffqfCAlMRfLSYZmHIZxJTl+1f8GxsG9q7Gy3Gi0AUoj5dl7RwJBTfkNAjZT6kL8W9EN4rbLZ
Cc5z88UVgt0/+vLVFswfERcjKhN9eiMxe74Vzfz0cYiDV46oUIfbgguZkJ7cnfIfymqJGbXSiZnb
uIjnp38vZAphJpqv415+20G1i6sP3AZd7OAuspw67Uv5xHBGmNDUwYszhG+3OB/AUyN479ZgpIyJ
hWNmyXXJbPaTHZxOMEC+q1GVSciPPubczvbirfHLW6M/qaSa7Yjyowni/cdp0IxNzs12YhV+g0ql
clJ3hEQN+RJbeTBmMzsi7mZeiPGK3JopU60K5vpLASpYkxdvtmFPq/Vjg4kv0hy/9KMRIbem/YpU
8CD1CDk8DBlNUyDhXl4DfDvwSnN4iq40d0kKhvfXIbz+GrUGNcaZ8l0Uh1772BNKL390A6lBm1Gp
lTNTvgYVoQ4omffzKx944cz4Ilzva6YZtFrq87B1235Ul9Dd47aloP9Bk7M39ywYZRuThb24WAQN
6JEAXO6GTB01obQqQCw46NYilprSOv/TGfQi/nWiA9DLJfwNJgRuZQg7anSH6WGZ8Ds2IioKiJjp
dgivBzBgveiQGai0KkdQn7uj3rjEn4d96iZ+p+FEjRxxvWxpiUpnjgwNYlzDA1JQGv5e2tIJwK5k
Kk5MYYcLPTaqbAk15Q6j+8DiuduGQ9MermBOzC4EBegLBky4NLwJmf1jYkWL9m9txnTOPEh7T8tI
PbqlBwe2E/Jl1HsStN0fwnFkSUcNjJky59/sSyjRqUwuGVAyW3M/fXQMJe8Yjvxkx6zc2Dsenkie
j7fffnBl8QKDj6n2+MbdNzhD2qF6+fTDi8w/IJ7tlz1MAmztBECaa1TLoNGUey+c1P4h06DZYNLM
/fzx0Xc/Pbw2LP7fDiwAJR8pal+wefYNRgibELUfNUFfnNBGUrjRw7oTYuJwC5nvxN4EYnE8MA2+
pUYCHS+QBwBQH76wYCFPFUt4OmPkb9GXL6j3ql7SC/c/QRZrzDbPPTrgj/t5L2oa5Gn/9RYjSRJo
ULV7afcHRNEKiJpLirjzyw9hGJQhG8G2Y+AbwXaHipRUGuwwkd2Kf9KciJ0lIEUdrceDRe209K8b
5KoTeuMoWqFL/YEjZwtWruTEcg8q7xg2DpnD434QIdCEQjg+c6GYOMGUll+leizgkwfawEzsaFeG
Kcfzln+I5hIOMg5pErEv+5t5+Q6BK8FkzFzlgcAoa7um8lqSNCLfgFeW4/3MbDYtMyx9RN5bTTYD
DlGmoH1klEwXzh3mUhYdWeNvde5SlB3tZJMpTzwmQUsXRCLuBS8+VQx4Z5ao/NbN4z+SzmtJcSwJ
w0+kCJAD3cpLeG9uFFCAhJGEEMg9/XynJ3Zie7enu4qSyZP552/MZFvauovLAofte2HpVPBizrkq
zlayCHdvjvaY3dt7jSEJXDYJMPZ74g/NXvSYiKHnX9hWH1vHhKRgQdaGYjr6QvEWgmclzM7gxe6X
rR4TGIQ8I0QYBdPysaEOUP9FZ7zq7zH4MGZspfY6pf7ISuF+or50LAcEywE6pqWucjyisEr4627v
LakArnZJgWooWDz/R2M13LS4LKwwWJDDJpBWb4g3WKfEt+FEtYAS5yyud29Wfiz5xZsEg2M3IFjX
fQZ6YWOg98J3m+pXWNVN3vP/icrLx/AbjWO9VxY50K9AOxMU3uWYXQEsBja+HSoDeaJXdry9L38e
qMaNjXRN5oHQv/dtncrz274CajCWWPmINytatjto1+PBuDrE2+/+K8Q7xTRf3pfGSrDnET165ThZ
yuOK5fTLEVQkbYPc0tZnyek+rveDRceq4TfuMT1JXGVjoU3UVRUakIQZZBbKogblpmW0uOHo9GOs
wF5OEsaBNM122rSd4wQMAwNnin0xzrZvp0eIHkyaif6yBz8T5QSyCiNIvNKKFyy2WJ4bB17fP82+
n7M9HtTRsXdE7oAACRrTDN8coR9I5t1+SFeOzHKJtGjz/dMnNfLq4aZDawKpAKxAW3fk+TFRHwTw
lTj/gAmQkztrt9ROx82iv9BnxgYGBYENvZ3AV5KFBE0t2yW7x5Sd3oRm7ahMh5wkIxADWmnEem+h
AhU65XRU34wVfkHt8g7Bk7dwygZw18yLW3sj/ZgtSMgu777kF4BDtATo3NFdgbtAARhgl4DgYbhB
PRGfKJTpND9nR6RH9wtHGx2Ecq3Xwx3KA/ZT1RK09siuqlpQiHjNYYQRqy1UlgnAJXNxaPw1K7bF
j70kI6x5ozL+e/QJQM8uuJWgVkkCe5+zG0cb8KUdQHyx5rODoqIzWLMihMhMhF8JnVImQQ8RxI6C
yAIRrQMFFikFSq7LY3KxLUSuFHC6vBlXJimtBifKjgpq9vFqoM3B+QPtOQY8l8GmNFChszj73pj8
M+xpkGkTqI4MK9pxzCobIsaKC5lwiLQrYNf88rzwZ8r58IyFBl1fqF4IQFX3Q0hhc+n2WN4PRG8m
DmucHzNatWGvgnWKIPYn5BpXHF0rJAW8VDI1FmS1RNoPdon08FKvi8vghkAuij1A14QdM+gGeSXQ
mIAnUovBjv9OkUj+rGJvwFHnvcz3rPz46QaQiGJHBl254z9HXVXMXwBoPW55PlAzdGaP0+qIAnsp
n79H4mLQL7GNIQaSs4MLKRySGCQEK723zBg+emhLcVwQrX0OA0s+A+dSyKnuvL4c28zRw1EOhn3/
Y6hFoHxKL+LnmbItQqpULz5/3aERDPpVuWug9EXL76KcV5PvFYgeOtGcs6Lccb9QZJ+Hy5L2ga8p
j1ltM6u3K1rjfbvvqLN80OEEMxyATmXV/fVZ6d2nj3WkmTzCDbRa5J9YylD0OOvWKKV4AuiBe2cM
E3fNTF2ma5Zva22P/JXF1JcZ9HluZkklwlfO7Kgb1X5sRIeDpwObbYmmAe94emc6upiO7vt24f7A
fA6eJ1aS8/dC58ujLn1a8PUYwroJC5HvMmExuspFMp2y4Voo2/sfTF2Vdlk9Z2x8MjbJG+OAyI0x
BjntvzV5BBmC2MXvggTXCT417PcexzvjPFYsULBYw8Fv1xbdrbi8lywQXicMO6IV3MIDGarj317B
7GbatSaeJrDzWLR9hArkgRqUuQLlHip9eohjdf7ukvNgqez6S2XRowdaKnSJB56WhK6GzoN/dhyH
3TReP+fUlL26i4gOic7skshoGWB5US3FNWnEW66f2ZfTnSS6JdiIGHWxds5tig8zV7OtL7pkiYw+
Vh5oQ7k80FZsKlx6pibxSNI8YBBAU6BZmSruV9JYzTXnhwIRQFqNWa5KoQCfq5DiWHdIOlAooQjs
5L6Z/pOboqbix9U6k7f8jYvlv3/SjTT9bllQy3v9T4N/cVThdUdj/oy0oGYoB1wO7uhKnys+cbsE
i4Lrl1y/i1q19H1F0jXHMmoyvC2xs9rBb55Ws8E5XX73r8lgq2xR+vra6rmtR/e17iqTL8NsfuZv
/CkzDa+7AWg6WzsrWsmz742PUI+1wz8l51he5v4QtwTcYHY13DqFgxr6qQFFjUi+9YCn7GE+Qaqy
Iwh7qLLgQP9RUw85a0BeUCD8ycgL0QjiOLhGUQuXqbq9TxUjA6whNt2o7K1mJ1EHyTQJBosCXgnY
1tuLTsYcGxQkDsNVyVQBO5f3exIHLZzgVCJGx+wwVfntBKy5iFlSBd+/FvmIuuSKpTucWKIFb1k2
l7f9oD4rc3k6NKx2J084J6BnUTIm0t9j9UZF+9ylhOv8/fClXtCnomo7ZrPvjBU1nVULToJG/pZv
0eLFUwVjPdqdbM+rOJzSNjbz9jwYN3QGdO+M6RVm4EEfhRQpOQn0cZpyhOhMQytsxN4UJarpsW4t
CClgIbHJx5WPHGBcS65oM+9WfeyX4LdKk9/fj4KK+dYhwwj6kg0oyTXD/B8s1g8+aYnof54Vyuw+
zIw9q33+LIKfy/3Aq4xahrLn0yc+ydw1c/6ciDFJyW9/XXnPEerzIxylv96yt6OcwqaEmHugXOr8
xh1buGM5H9S2qJcgIazux9JR/2MlA2SH3j7ZwKdkDwPAMhvCXFMT+4OXPwRKfshliUeBfG4IVPxn
SYQ/yeqF+IdlemINXxYEIV62/jZ/mx+cMPHpgJOBuqpyPqcWomntxnMjrJYVMFffVImCCggC9hDf
oLnzEaa6b7N/Q0s1ye0iiHkYeR2gmlRT+eHWAbvprwNJGESNY3jHKaDjINHjX7e4Hw1XmCxzULus
wpY613Jal36xHroYSzlCNfqJLQVOEkm+QQHpA5UULRlGh4MZ9vKsdV9+vSZiQgVzYESGMDnHJIk3
RFhgsU35k9gOQLoIxEifEeyE0agDD81jEmL392KF9JqwOfMkYgYV2iAkIuSL0qdcBIO03MUzuDc8
WieyH3KWZoat2brzgsIp+POpakXkuf5rAJhH+GqDAHeR6Z1VFJgnHgSoIZAcskuBbAPuJWjiLCVd
ZdGybtVdzvmhCzQrQzCnEBf/83hwJs12Mj5pFrt+TliK40uQfGdU0Z8vA80/bUEZLHxqov2bt1xU
V3ZbtzdrQM1yu48vljr7sjAMqdnAdz3/rVs/XwGcAl3jCYONwonrfDY1IOsAmsOH4JqX83IMmANo
ZChtx+KNjdGAy4g1t3Xs29u7S42WqUA0hRYcMLC+uwhiwsKvtwS15XV78YeR1CPApEuCcmjzkviY
ta2hymzRhXn6rtsIkPfrft3bc63BooBgZ+JNGkp7BdcJvljJxskIhWUVwFM7+sDzAEleNDxFsC7s
GHUv8V9slCzZE0gFzgThA74zUgI+4IcYhHwtwnMgdZMR0ZK8/FgPxL/mKcE00Gq3+vaF5iCxS7aP
X2hTsEVLtqyIOPJTqZuwLhsMOdg+O/qpMMXfRcPjkHvEnOtTEx0l0Fb1ItXMvtBsYCcGZQbnXv4Y
39bjHeBWyu7mwvpjSgwafEKXzthfxXaHhv+BruIftFdAvdhv76uYL0CYLalZWD4ddJxsI+tjox3o
7+GAbkUIZw+7y57zDAfnLxz1Lb4+UNgA2SfZpMQ1DyNLgB6Na9LYRKORHCWN/j+jRMLNlQsJbQ4N
W0RgDdlMgBZvu3k6QIVQ0QST3tQcNVCmKA5r93S38VdcEe+8ql2oLk6PeZBMYy1MsXt/QpHm6Hb+
aJlcFCi70xgbZpoatkDocy3BDzHV+XzIehxvEoyirsxLGAuJJ6FlLVIRlQDAD/DYwzpE3okHoLbQ
BJQzArlXlGEhv//x6l4yS2iTrd0w6KgZAOlvXnnSsl9hy66J5rJiodGYH/pLGh86C0nglg+eQo4c
SHNs7cBWKipGzIZKtl+4zz3J4IMVaF5AsPyLcIxoHfw0UtlB4USN5O7YQAabasWaFicV1IvBC5YG
KHJHFinZ5DgETTQc/X9LvCYcNLf2vYdOSZgWGuaA621zhyKHJGQL8hCbb6H8AnLG0OZK+8J3UtmV
e22QEksrIpGTCUsFh1oHPyBxqP4sUE3Veer2YKRBiBnBvK2CGqe3FPbOPBYoSex+vOxjJQigCwYq
zO+QfZPndQfEBg1H9w0lBTtwjFr5iKRgM2WttBhHvV3sAPM7O45aqNEs3NjR6h72EOPyY8V4ArnF
BEJii/6cx25LNPCqJhOBh/DCWs1lbuHujYy5RGZWyf6JI27o13ayxaOKO06D4yoOwxQUcM615U/1
sDOUbFoxMPkWCKy1VfsgplP6EBuzuZBHkn86/DM+jkyIn5XM++S/wObrz3CBcUCvlxxNLZuifP6D
w0Ld4NHX7AoF070z4REml+zyWyZ/Eg6NeJA5fTd+WBg7JISVbhoaWtpGDnZ4r5DWrhmDD79ewHwH
LjRl8Zf4Kx1w6HAhh/mUabN1YA5soajWi/v2bbMtRkEyQVX/OEYs6iF0rdDinHrbhKcWOuWlB1Ma
HOffA0OzbVGbRsgEePxSR7Y6Ow/3hX/UKus4+no6FonqmQz4HyW0GWFL8EUtEPTNIwatDgagYQyk
qcKFZse/kMaoKsjSYduCHlCoYvJd4fQQYwHnB0IA8aMgcyB2JyPjdkdXaVxDxyBwfanATOJxmctu
Ay8OW5plbt/+lWmV3bYI/Km28SUBcX7b6VZTrIRagrGnMyA1TKKioBKo7IEbwTDpLbLxZ/w4DL3W
qVaVLS/qhboUxGkkT8cf0TZ0ex3v8wujJeGN9Jm8G4sX8y0CWVrne2scjdLdrYBX/72JYuHy4RV5
jUVwa421+IlAOciC8DRwfFRunB0l/i9PV1STnq2OpRD6m4GC3b5T1ThhGt7KCyqAJcdiZD+uHOQo
rHgFccEi3BE4Ce9nCI0IIlOf7xQoovLwvpgJW+K7YId77TglqNLL6K2HXmouYKGwpkK2h/NLLVm8
r8PSyljWDB0ZLtwD9hGwHE86QxB1UUPw8rHroES2Dg0ZZdHX/ABsAkGGgK94VdxtujdLmzKa6aRZ
U61AkqGEYChif276qh8CpY0qP15IuMuo9k7caLwcBoBEVD0QKqfyJQdG9Dl2BJ8SPRVv8N36OCe6
KkxLhY9m5+mAPYw0fG+6P3YZWGoWYyA5+DWqeRLS7A8BXhud3EwG69q+dqPce2BUYB443xYwgIit
BRPlPYROdYgI6LYrc7fRxeQhgFIu2y6e9KelCyFy2Tg78xn+FoX1F/lUfMJ33o5YJuNThNOCCewi
lst/oLZw2J+QNgjnwy+rninWToJOlHt/4Kg//hazhK3s0snQfjs0zwb5iXRCUdDvW2mNvfbHTyfF
JHY4abh8/QlSvPHXf7nlcXBuzPFjBC+cn1I/PNzv2ywX6aI5Z6X12aHZEjRAcOQFrgnbnttn2Kmg
gdNBYgywTD2mWdCdN23T/32DFNC42YVLH0SGEXXSjAJWsofHLhv1ZnC2Q1GADAAA3PoSDE5rc8pK
f2KAIOV/TxIJ0kuBapDbBncFMQb9P30rN9L5uZCNbfCnsrTK3ffhvAYOSWez3NneDGi/2fYP7uNc
mLzvTnes5Uphoig8vR5XsfJDe9IzL29OmNrZkrTmw9lHsE1xRcQOxox6CJoykgd84tl3c9axG5BY
HyDO5kakGLur/7/V45+JmyIqMC4m9jU4wTM7EzDPpnaPkyQq34f9mj3cOYvHcNosDABNePDgYsJa
o/bA5F3DEpseaz6cD+A/8DEYP2GP0CGdKrpXYSOa0hbewKD3Hz+yYUZM3itsLNw5KkzAaiu+InQH
siiu6YTHsJR4SAYwJogVwu6ft/EynBtTzdGOYNfu9T3LPcPppjrt1ZC/DkWKEb0gKGIT24ygt0M9
F42ijtXVcIogUvs5AFKMW32oTxRFMJS7Tf6JOfAwpLTZdh80B+Yk/zn8GbH5h1gjnEuWHsReFza8
mZCbrMxmm4lNCC/YZySdMl+QgcHQLK4mCZmQxwAfhnxPDuZkcVLteyCeJbbyDCiKc4eO8AgWRPjc
MgfYBuCxpW4AazGnwYOi/03mrXUb+gAXLp+xXTC+awrFbdWOc0oHxutkA0F1tqb32sKA7D3gYWqI
1MHIArRoJAzZaho/w+TkhsLBpCz6QZzyeB3bGe/7v6bOQLWi2TGOeZrLqZnNVZS21ejBEdXY2wFn
fAndgl0e2h5A1ReBDwrz2yAk3WrJJKSOUeWb3yAKBzQp1DB4WGhTSurblmoN5gi714HAQz9xySHe
IK4Y5vTsoGsxs4SCpK50SI/koLj17RfWohYLR94FKnTLXzr3RzyMYbQ4Sw6Sj4VsZW6C4Jbe13Eb
H6h3XNx+RHqxmZEYVkhPYDKDYIiae6eeE0efllA6pGAvO5Lupf6WE+5paggJzpjV2/RVlnzNMOKr
pwM6xdj9d6ID85gvVwiN2DEhRNpzAsT2Fl0uy2W6gx//772gvGMZBO0Io2uoi6+Aa80Ng39m79mB
2sQvhZHTrVSPppDbSrPtYPxSraRzhFRMNfNrRXuI5Ug5iTd6bc4I64DKY+ZT1fp5bNSzp4WfCxCj
HrKZDnHrdTuevaeVWkRTu3daUKRBUMdAukXCIjx7UjQTtrpvu9yKTDyDwUxsrhsG2oyBF18us7Cg
vkJs2wMjr9kx87ydH+4M9UnfBQtxNffuV2PZEY9CFDAcWAmNLQhW6vYRNcpw4z/Bc4nUKdiqRK6z
UoRla6Y+jjirSLQd9Huv8CIuruJW2L0267cbO7zQM41rB8vLNJwrGxLoo+vSkix5/fUbv76mPnkA
QiqEY7ZFKUV7xPN17nymYZ7kHHPF70aMbSgBAg202uAYnPHGEy4uWvBSmBH4tZdbeFc7Dw53WGzc
VNmH7QNXYfIGJTzjOTNjxjrjls67x1UZwdD72Ge3QHh+fBGMgJsgvmKgoPTDCVBxcZYuSWCsLuiE
0UwI7zxWl/7rSMUfImv/8d0h5l5ZDtCUvMPNTpyIB9ZCPlByNXDUJeuSFbMkeSDUidcCt2x2Qf0N
+lfMvXN7NWUu9J6obw0y3SoL/RXB4xj3cbxuJGtHRaJ19DQVQXJC5N0bO44frK2CGTgTntr05sSR
LQ3zAvsIlhBE34bX4vsHWQ6eB387RxqDZ40pyHWYxMfuniDDRWZDJ7u//Rx9W2P2oQFcGemWChJf
uhd0tvzSIZxQA3ryx9NLar+jCdn8Ru/ra6JgQF1zCIF2XFmgtFAc6aGgL2UWJxrlT7s0s4incZJb
a54HjN0Yx9B1+dHAkqf6BEkfhKqh6JWtepMy7VgsdRhbsdmAKoDZJUcYexSCLgeLGv4l5skLQOP2
TJuDVTEL0d8I2c4M5JEPIyxJHx59H3CZxqtz6M9fexGq8fegz+NywFnfiG4mg7iVbJiy3ZxuZwIk
h7EXp8EBDnzNTk+BeguEixslXItIaMeq2mTlkJJtsW89A12aHY3ATUzWOFHma4cPFAx1mdMrSxg+
IcEym7O05EkUiRC50yEEh3W+qNGokxtS2SpRDQitzwrHfWMnFgZCDQb/8YLmHxI7wFI0ZU3AX2eg
I7fB7txS/HunCagM6caYpkjW8Gd+2LmpTsRLVfVMMujPX7viGm7e9l6UcdRPI0XlNUBxgWb25xUh
NdTFRRFDDZb3dCpD1Hqi0/0iEHk6L6D3rzlIzXXnot0LEcPxzM2iNQZh5rOkzn3sqOPd6FzDfR4f
T2tIacY/9mA4Z6rLTYRt7HnFp5FNLDAFQHIHa3yY9txs2LQDKsVvUlzjEDBlxizuwvuszRuvx4lx
l2JDugAAmfNcUB6N5RE+PHZbfBVuSDHqr742jJ1ozlLig+1vw+PCGcRLKV3kZetJrKdRvXBF705h
KYAchwc+DFRt8je4NdxUxvgIuT4ZwObTKSGmcQhwaUovsZ7TMykRnj7HVZ+BeQYALhJM0FnXVncg
OgQwADcvPFG/NlYcTjHhTwCd4vDf86iiNPR0+v1ddZZxD1LpACz6HO4QWDTdwfTlPDakbAbpDYQD
5g+gDVpprhMpoMsG0ezaMKMNtktcFkKWoabwBpwp+YuCrlo0xYabhnhwz/r+0zv3XXggx86tCNmV
/IZHSaCcLWX3efoxsgnaGJAdJTjdyvzuC4LwY1xS6Xdg1zrKGyyLo+NzGi1e6A+AQAFDUGBi8wqO
iTauHFFoVBbc0fIZ2bAz2LjPURdu+Z6UVybuqbZGdmzG4Vk8ayAeUKgBUMlEFH5TulDCcEr65RnE
XQtAoTgS6c6e5+iESatjuMMbMYz1CcICJAV216Ma69gPXlM1jSPrMZ00Hh7fxiWgA8tTCwFn2K1Y
3DHq9T6gEBi3sLSzSEwOgdqs5xELN6saMaqLXnrNlyNHZIVDPWRF7EdMtPHMBqT3iFrKQEdYMkAs
NefLtxmAIvwIIGdOsQDJxFGjQXdtCaDBxwSmIT00MUSXUeyOMsTFlb3d3JE5k01MBJw+zZ3yBtd5
BiXKarF/uXyw1jXF1x/+bIUHgRNlUT+Fhn9KCYI92fr0/7gLWW8AYzp7iDlfm4EFU9/fJuMghy8e
+/hkCe48EPSsOkKGJvtkZwRPGdCfpB/Od2MEHYr4BMn6rBQbWpbct15HNqs7aY4Lrx9ZfBuOAWz/
sFZiR1uf4SiBK0s4DDLHWap3Lqz78YPyeJfxVQT/+FibDLuskgp2yiBG3I4X+SIb8cZ2gEybL8Mg
SzdAWlyIYiQNUCxonjK3G73sLFD8jnInCgIIZzDCApZHCWzMgZBiDq+I7fZ3X928V4UHX8Sm39yx
F+F+fz1x9iThkAt6YQxFgnLHDqyAG4rLBq8ggQWi26JB42qT2/SCo8gZiNKX6sqyd65zZNrauBs9
NzhmeWjGB+b1wK16mzC/3rR8r1Ucxot00lEbtt0Bz3/rJiYrjjHAHeq6tMYI3iNqZsLpAnYNFtIR
T9q4yM3ONOlWHPboycjN5S1nqwhN9WEXgLLJypjKczbtTt/P7A995H5ogdPwmeMpyMZmYczzHd/h
5ZFWrOsWFjtgr4yBG3rvY0ulFXUH0EJRUMOLZ0nxUwcfSrs7EMcp7JdY7175mNH0wotARzhBvsYw
DM0UkwOX0ju9h4YL7yR8hl2AFRTjA/tog/sBW2D0pcqv6AIWvSs1bMH+P1lRs3mrOlpfkAbeMljW
EMsyu5gYy+H8fqx2eVhOEh5P/pwXA0I8SSKQnPYgOSx6PB5QHCAINaeLLZ0jtHd+hJzmp3B4J0sL
heieS0gvn4J/27nXp3My8Fk4PgFrORiGVEdOUld3it2A11EURv5VssLW7DHif/V3sL76GL+QQH5f
ZmOcHth7gTL6AlhTrQGo+MAHQnN5DjWLF/83QkBq7Xk7MOed5ROQaw7nkoeF48PFkwa9HOq3XeZy
tQ2CYHq8L+/NG3XoNjFceG+Jm51z69y599u/J2DE9y95ytGncR7hlgXubz+PXMEKMAavSrrX48PO
7G05ujOSC3iQ9SUxA7hv8Tpw4Vhj7vS3mVFO7TMUhpDO2S6YfieE+2F+xhH1snAqQgWH9myRUDWs
2sE6MsPnj8pL5x6jlbn3Lc5DxZRc4Ht46D80BukE1OTHkMBbQBePqMKi6SVzivv4mpEw2p3P+FKO
6WCozRH7mpd7bKF7CsFY6X0p8h4X3aSzhVaGocwV1SpDuzi0NPOIzRJvC3QbNdy+RTtK5AsSYDxH
QiBC3OQwvTL7fnodnPNNrFuph0rg4/bo6p6hci4Jd0VemM96UFMTIFuei4DEmbUwfRDbGbA6yI5v
OFQf9zX+0qCIupivDFt42xhIrzTK+n30mWn0bfRBqtmDGWOfOVhUxkGXnw2NPP1kRNt4TPayNfoU
7PL6rLVq+G/goWzscP8wj31TmrrbijEKWjkXqOeJ8aqGwi+E+KvsT2Ib9Ziw3QmG3O/Z/SgxWLHH
ore0AWJUvqxobH5Oz4m8PYlggkXfEpdF+wRRF47KSEwmexxa+U2qBzWPLIG+TQO24lb5+IqRxQlX
oQdeS2vbG0FjgCFCqembGagg/YgmQJLMnJFP8mExxPGI2zcyMSh5dA8XeUJgHmAkd+KHSCfbfEA3
z/A3/+0fdp19iaYtjf88QvQEUbRlkqPEAkGPfuchg+4YZODh9VgDiQ35AMyIsu1q4zR8raSpeKCR
YvnYiMX0NUFsbwSStar9B9+uFrvqQcAOawPmuyYlw+KMRlCVsizki3O/NniTmB/u76Xitj9nwyVN
GHVLZUfIqcZNqklIECsr3k86XFAHJgcUqJn4dUs6Dzux77U91yTSkM5QOHSldJ9zzf9doSs1IZ47
gzVMBvsG2Mq4xRyiYcX2tTF9HkTmiKec5hg7P1osuJJ8qrfwlegUbGmh04tZX2EyBRUmmymB59Yu
+SoMiDZSN/NNIylbuBjyzj8b63iJlr/I/jK8Q6F1NJ63Pgb4VDyOx3N+BlujkmGUoKLDamC1OBma
Feo5iD8fJ+DDsa+mH6hYKTDpK/4Ay3kNs6c7BtN5iEejtpNwrZiosqvstLMoev5jpuD3obj0nPNi
xLE972BdLTjh81W8521hQ+D2oXGgoRslHigLo5du2K8qGMxTGiTuQemd7zxMmd2HMJ9B+0z/uTps
oOKCqlIzCeuyMRBWcbdFyQrUQJjsfEBku+jplBE256t7CPMt3cBBEEc1K5J8GftcQJvNPHB5CL4r
kqCON55Mfr4lj0zuCGSgx10Tj/1LUOryAv8z0LeU3CFaSa7/y/7u8ODl9AT741CwyN/jghLAQcME
nSIx8w3nOR9VnL88T7ZBbYCZiC2cAjjQssclqGqGwt25h/+cKsQA0wEFFAxK1Nk4TCf8TvzwjhWV
nlYawiyr3Km2TDhkMA2eQQlkXOkJD94Hm1rES7X1Hbpfv53rlx80Ilv83ETJgVNHKF0PQwVlTrq5
b1AYspHztSWNBjtkjKLER3pjBtMNzc/qMePIJKgP5/GGlgBrIRNnzx7HDjsmG/xjWlhHXgqv2teO
7GB5yFDSUNsLM/Xeo9eOnjDM6d+boL0OcOIIK5xgOZjYIwo58/2WMTEy2l1lsaOefND21oW4rIHB
GPXJxFTYP+eTdAO0zQg/ex759i0YWecNtxrbZ2xG+rLYMYaU6N+WlYdfXcG4uPcVQiZaAE8/JC40
LbM3/dpHGgysm+7WAPw9XjyoiTzTUBB4qRTgaG4wmiFmodTjv4asDOKJeqATcX7TQhf2UynhIg9+
wd7ERnJh44zxw26UZluQM82i4wjnDrP7x6+CWHv2NkCcLu1Noc/pRgJ9zVUB5CE2jOhLFfBAQVgR
L0reVtEPljkQGZ1VguZv92SZOuqvvyxNRfCiGNJBFiFySss7R07uyEvqUtDMZI4ANr9/dFI9tqCI
2UiTQ1eHLOLBoYHNFL2VyjObTNolLQ5ndvigakVetXq4Q7YS71HKYXKfYlcHWskxBHwERcPENojv
Ey0FUtbhmcNJgkcV7bj75ewLO8wiKrS/X/zLaqdvv13QZTognVQu8V1BR2BY8tN70pIDj6uadOJU
Ka5YR80fbD9uuW5W8D5hZHMSdVbBWhbLRLx6F0R1CuRPDctTsWydHIp1hJ9WSn+I/Oa3ZTWuopHD
OIijsLN6NxH4hhrm6RvEDjajGBsWtsSLZoWZKj0LT9YqdXon0d7GLBaC8jC0U0jSu/5a0pzfkddB
iLJfF4U1GHNVBincw9Lm8Zi9kOIVdokYo3Fk1uksrAFxVFfafForzaycGt4TlFtYhO0sKaf128yZ
vfFaoODWVvvAZSbIcQInfY4bmLiK6nVEYEPIIUSDtMtmn9MSql7xtR/PiZI7Q9mCraUtlMSCSPeM
TJWtJlM9j5k9gEyfkBdo6eT/8jx7tYtnYEWgGhdm4ODf/epbehM+Ad7Cwksnut0sKySjDFcO9M0f
B3JKJwPNR/MI+CMTr1VnsWTleGIR5CgYrlh8mGkA4o6FPhrH1+LOzF+z0EPlBiHXfZNvgyqXhWc7
SioWTXzH1RQXj38bmgNKUwI5BvO392GJFq056dnkPDD2E4xXhIkEp5qvKRlpgUSnEzZiE5FgKQhn
hkA8Fft194ftW2ve59jxwEACAIb2jkIV1mOoORkzemoqR2UhpOR37BWHPg7pmoUNLhpHjaA+bMYC
7aY4BS8agOg6XvdvyD60RcxiBNvh0iWSK6IcwFHC+Yx+FWFj4iOa9Jtt5cSB2EkOAjibsugKev5z
r6M7FVykFwk4NDDs/NlxAjYogBPCpoo9oK0RQv1BGsmCw4S8CTwEWwghOwsNcthQPXcsd0pYJhjn
z59YzGBTg6POHKoadCKCpbijACzFROY0/16Hbp/QZ94sQBq2exBhs9Llcgn/d+hZ09YtXWPS7u9z
frNDgLzFTsvhQ+DnA9XU1ujvDQdydDicvabDWXMbdEEtj+GQJp3fgG1jMg6U6qmBepBRrOyGKksN
nNVtHlM/xn3gj4GRt+NpaZMPD7hLStVCoogW+2xXwdojN+gcs8i4VAvZFZQa3l901T27YAVGQvyF
D40vI/4LBZPslIf59xzHX4d/TAUNLPmTrVkBXfyjeefIGvvCC7E38H/FpHi5tWI1+Vz5ka9ixQP/
3s07XJ8QLgwGbg6/atZAsJoN7cfs6/8O2Q6q54i59CVb9RMb48jOzvGGKULnTMxZo1E6L7otQVRO
3B52n2cGXxhy+PgUMP2dL9q7u2Ep9pXKFLTz0n3cfo0rKV57qCHt7jjS4+uHibCiVeCAQiTKxExs
60ZfJ4xEUYgtCJj+3eG6oYrAIykQrQQ/zya/vujJoIng4vbWw1jFvsvWJXHa0XEB+hUepOtldPvS
6e85lVHWS3yox4xOoBkBoI3EQEYLwS70wOGvLdn7vs6c68bDyiABQJLobPDQvA3fhqucuQZsQVfD
OaSV3iEDZl5pnc3vTzJYytccEKPd8PXcIVolS1lKTscOpAXZaILBuT80tTFLsbZzksu/dVt5J+WN
hoEOKbLjKx+/4ZguGrP4hwCUXn+NNRyRu6cBLrp4D3FEMJs3XJJs1fk8kY480xAQQfN0cTIgs6CE
43QzNho/CGUgw/1I22CJ5eJmHqx5L1GhVJfYV6gKIcTWn4Y6o3q58bLdktCL8+QbEok60YJkQ7dM
D48RC+lCdLXTEqDyDToNFDWcJEF7wxKQk5NTbaJg4wpt6Ag8zlgsIhFr+mGogSyp4fQJniRPy2sc
LWpijMVEhV0KvleYa3n5+ccqBpMTzD5iGjsWtGLGA2s9GBRMCMIWHBvolN8JwtxdfYY/QY+7alwY
JIiCBvzaudrqA67LDn9yocfWAdwceZpZBPJSVDcqeJgYZ6fGpTcVCBHW/TQpoDrXdsOTf2L5yFGH
l/CSo5z+BTRiCnHr5SK57YUtBGsQ5TWQgLB08kSEKNio83ZLcsqf3jW3tHHpdSjD7p5QnA3X31EM
DkPh4swO+z5PAYGGBSLGu4OlCOG9vRu7DvXfmdve6iFPyXOrhrqnH0l/AMGKr9QGnBzeToGNACUV
3z4NlinJs6qbsxBhccpB6w7BOef4zi5SHApG8lzXAIm70ZsJ8AIIirYThjq7102H8DyyPzv6FeAS
0BkmPNY00xLNcN9tt6IFye+W6NNBEXJUdkCeEHkmUIusfErStjKWmXl3zFX13WqxCOAc/YVQ6vp/
DBausOTEf9J9zD6jN43zaHiQ57BXkdjBibnp5vLcwOpdHz+H96FEpeI1LrYlwJctscG42EXed81l
HhdsJvTWpARB27cg99ahuCa/qeLKMMs+dsP8uxqyhs9cwrohR19b8skgQM8ZP1ibBBC3gST8GlYh
wXks/9Hek0npVguIdbaxFotZiHvoXGEtsYh5+nmIaHIcn6IJX1yl60oZKNiz/7NFJe5cwhOWhSxy
v1V0irWwg/pUOSqTJQbspc9cRlQn368+g8mKpX5jysgdVZF6xIYOsqV2eAtgIdvLHh2uUjoSsBGU
z/eBrfdjjwgWby0mHGiFTywkjNEnIKzrxhpy0CdVvQeuCilpr0FHgjiJoR0vO4pqwzSIHJWwMycw
AgtokujJ97YiVjoPGy9ERt3Mq5bvniWPmBsfXke5QSIikYRHA/OA9kkWpPcS+dFstI1r3wElJCUS
lkTrAaBBIAN9oYsRaEdMXlc9+vFn6NDoxgZmDFVPqDS5Xj2aZKZ7AzY2gIJA34hf7i6S32OGDj8c
tzJMhB8v05BkLGCz+ZCHKmAxAATyG5id0DxAvLVj9t0ghBbxQSj5emHzxwY6lFbA/UZsCzANAgXC
HR6S5/KORy+bAE6NGHys+djQPKMbjM8Bq/HIU8a964P2d/xmldhz6mlPsLrYKnYUZSY0g7WXJjS3
MYlyoT4hsBSYVWV6GOyiLZgb+eYJmAd1G4nkrXcanlTDUjurxU+H60+7gk4EKBq+PJIKPGphozDj
HDDgFVGh+SI6pItHuYiUwxsX2N5/LN3VkmJpFgXgJ8oIXG6RxN25IZDE3eHp5zvVE9HTU5XVlZCH
X/Zee8l4Eimn44ukN2pH0/Dt2c35Bvofxl/e/92fXEvba87iO/m6bO50Zq0y41kczliL6XAmzXTW
5GZ6o7ZO1BIydzciKYARGvh07r7NQZQ083s2NL3L6Cm+7RuE30aVaoaEQJIgCZDl7ize8HNH556s
hqDNHbkE3Y60X8tjc9K/1bEZH6azlyyNlNdfCcSaAPpg46PITNfUMxaluzgEak3vMjT2SQKUnkP/
8Y7/pFZo5s8jCDOLMHLB/CLtAteNDxLB2ydQX6Xg6BRx14yxlH1rDZu5Qg5QlRNjyoz7KIzV14S3
GBxHtUUmeUMn6+SYvfQeU7P6zTLuoO1+YoGM7XrLoped/lYIL5sM7zOP1m33oXBC81mEtROzV+u0
/CHHHIIiNioQu7Tm20aWD78ZC04IfgGRBwX8/NFGaD1TQfel/dw/Mj+zqFcvHNqfQ45R4CI6/86j
g3tDoJlTenybKpguYw+EknWKp1BlMSuRj52AQcfPEEWc5VtTW56suF1EU3rWl1ZolP5mjrNtw+P5
6Txq2862u+1o9Civ/GSmbU1gJ9rcfcD9eHpn22Dei6PkpFe7JCuP9n1wwd/tRXrvbmC8Eem9auDy
Tcvfu8/SbT9s7G+90HOzvu4F/WTgTf1QrlFN0+sQ15u6N9+cE8/NfffZ/Q4w4o7xxrUT63mt6CwA
Yszpao6p6+w2Qq5rcFUABvcfrbUopoDPcp+FB5s2H4jqsxOfeYlbL9ZPD4+H4LILBrnWMkloPzIO
B34B/fTsU9uLhVIJGTzi32/q58Z68N97AqFBQTyBw9/VOQOpnD1+Mp/R7SfzMgdU7kHKISiqjGCI
Ar2J8Sj5VqUoPEDQ/u+80MfC+bphJnuLFHPT/o8Yx8ToNX5DYkPTJy4NYH3i08fvkY+Q98D+vAEd
+oy8Dylo/JMMSGlrGnq2w73oMfPtRqb3xUumQaJ/bcbY/UB8+vdBspdwVhvTuaMMiGxec0nisLYu
Nt2LdUOdGN01Ydn5kk3Nt9qNQCHkco9eM/qpVXejsVLu8y4SLFIjiMttaiqBwJdzru4yjvhKqmL4
xTbUv+EPWG/RgNkedaL9g08irLC6PpTt/N6J8AX4O4xP74wUmVdQ7tg4cdgPwGZ2Gt9TmajbHcUH
ABsL8HTj9NPfD0D6z1ct0dufhIjPONRLTHcr3XYuNpWRhE25ymfM+H4gIR6MWAmSKbydZyTjineu
MU2Mmf4EcsLKYZP1T9jfNW826sWW03CZNR7zVyRP8OIq527dEKrTFBklL/evDFqG+cRO86u5fWWP
798Ilr3L8CbYBB5+aanayZhWOrxMhE4rmfnp2y3AkWAAj8L5DUSsUWfRMm3kNvBVoTx/z0a8+vqL
34MHstEnc939w0IP+Q6z/WDtzDmrp+4zZ8i6/xq+mvvZ5g8fYtL9CC+udNVGxQvGeCY++3a3YSFc
b73t32OV/RnYAp/eWxDz9OMuya+K8gY7Gwtztte6NzfQHgiKB/vqXQOc9zB2UkBUyRHVAPouezEx
gvha8N7hpzdhDGLdRvohuMOut/sDbe6EUj/G4WcW0z34A31WMHAMFz/T7UJcTov8vfIYfweAniVr
rd/N9ASBa6aD9W/vbwA86IZOKptmuhr0t9mk+bUvGYlxiiRVOLeCqJNFePoFKQU8P3IwXvpjQwLV
BF8vB/WUgxQBd6T64vQiY4Ad5tns7qd6W4Ki2tvhlSkigtxfpOe0fLTcmQqdhQfjVFZmJpYR1xnK
ljRu5DWn8zxGPox7pqffZyFR1tu98eh59mfggFNKgaDyNHN7ZQ7gNb9wH2BMP/J+e9Wp+O03+Nw/
o8vwGs9sl0fNbOez+BnHOj5W3+YafK6+Uaj56XF56j/qydO/5brOsp4+uebogJdubpfiRfyZFFGP
j6bHV9rMrHO5U/02DdxFP90D7xa8WyqPdTZKo9gJsxrtJ9lFDIn6nktqwIsLHnIX2CQrra5/aiX/
vONZ9/Bzn1XSXaNZN2KECNXxpnTCi1yarq3TgQBx78LEOqKrMGozSjTe/nfDx5N5855LKvMiUu7u
RitCCsDzN1B2bzdZr06AGKHEG0+GG146xkiL0yRzo4rSUYO9Fskpmuh1nBqYjSXqSu8UQSFS9D57
UqhRv0nLJqu0F7khycOc/7gqs4oEBVucg9+/P1s/s9bMqpgo76bKk9Mrp0hYYxx/3OzZNGdkY7/S
45Ahyb/Ctz+5p48NH+2kgGdfioebO8G65JRo17RufxE00lAmzg0F74Be4S9KRDjwsk6LFNEAif06
B6v+Md0Vb4CJu/gesudFqi8OxWH/bDxUW/GB/WMq/5xtxma1p78tpvPfBkEtu2np8m6q5PE6mk/P
3p2Jmctr/Ghtsbj6FqihrIWyYFekxcFC2n0zZ3ivNv6SVd6pBVlwq/n8e5XOglwVSGk/crJi72zM
JhLmIgCKezCtTUxhwK+8m1Zq1+xW87bSx5Iz05lgDuIftzdO+r+BtBUeMcq9Zi3yGDKAmZ7+4Vi0
WiMLGtPPIjw+vYIZCHziMwJer/6+/+6lrnHFHsve2nF0gB7PMEjf2kHihDGBsJ6owKmywNAer6ph
cPLKo9ctE+HXBJKglgH4QYuUY5esw9uPcp0EWzVQ4eW3i+PojoC6Y+kFMPgd7opvNqcH+WrkPxC8
fhpM0UxN1Q6wNXOYd+fWjlcoAeiepQJ0VcHlUwu5LBhQV6Sw5jfFOB+lSWv4rYZM/yuJ/pPNcHoe
Dqrg0NK/FG5cO80EHAnWoSNKXFwhOqTuS9hltejwULYSP0sWFDVmoAPmdUGjwYHY3kplFdQuSEsn
lMw5aYKa85BNRrPfaPC9EiROgHIbZazCdjCeluc5ol3Qjwb1JBaZmngZqz9Hm2VycXL6LG5YR6a4
yhHN4XxntTLw2+T2LEN9C/OLSObF6xKB76n1yUfj+Xspgk7J0OwLb87fSUuOuXs3pHuJlJli7FOF
lLn4tXjpf5TtfJmiBRvmtC3uf36fd2zwVXPfFmK1THXDbbK78NiGBmTDK69LMuRDsMGTvH9c7w7T
eSQcBEi+gQnIIrqjdW41oeflxJ1cxuYr7KtKvL9KZ3xBwEcrSlDPLyGllOiezWKmgM8j/c+DV1Vz
0jj3H/SQY5KbR5cefnSFYE69BHxp/BAxOYCrgyUedFR6Y6cIKf7q92O+OnUSe7sGA1T+nU1XgFzB
O01PvdG7JaRUiP2GDcl8KJ9M/IwdFRjH3BnHbLJrAxU1jSE8DAsXlnFG34/hd3HdA1jQqCqavUFm
LBJOFgBW52VKpmcmmjJ5zXxYG65zL8XSN5vkSPNPyvyauNPu38xl9B7H7JXhBmk2+P8kUvBP7tsL
U1S9M8nAr9+XNvPN8ES4NYj4uF2Bow9hF4jNZTXJhAIvj7cSZiEspn9pxvtuyZUdjLM8ZNm0c0YG
4u13LJNQvzDrCGep8Zh46Mg2qUzMVBxJAJ1HIWskhIQJnYkH1Fh8Dr2v/gfH8sRm+VxIaaUnWY1W
uvtpsw1o6toW3yZ/KvHZiUbU3DqTXoS3ua1XY5vyz76JWIiWXmsQMo8lhH32hCFvKFFOI86AtSfv
x0l1988Q/lXdYRKfyzdA882vtkWBL7INTVS66+maEwLf9uZJhmKytWu64NJMeTmLvPueR3xKjTXy
08f7k3RRUEr9XsA2iFV+yscW29JiYnYKYoyfNYYrMy873GcKLJPy5Q6nWoG++1jQ8hFWJQbqC+/Z
8FtVpFdJZlwTiYoHxZ0THwrtp8HTkj7rTF95al5bK/Qf8s/Cu4kSuAEtSUxwqfeT6cyVp8c8ZXju
pnXZ4CV7INUUOKdl/v8i66QEAEx2I+1ILtRct4/teyCBFH4xgCnth9EFX0DzlEIiqPx0BDmaGITA
+WOo0BBkJY5IL7TN6lz583H+puMwRlGrNCfDtQ0noGUyCOFeIAtrSv2b8sra4LnG4GIdJICH/33S
ITMx03gkUCdKMiPON6Xr6Non3hL0/t6mJ69/YGdB3LsOw5aJjnfpzEoj4bQAkClfJ1nXRmrxDeWP
SxtjO1X2xpOmDVm+LepbfdJ2cO5TlnOsGQeyK1i/1C0399CejnS0XKe/CQoHVIiVxgBiexmyibC9
Pyh9M7eLVq3xapa0TKwFFTOcCRAH7fdr1s+uXf5iLCXhlNk9C27EnHBWMfYTvPznmE0sXgaVi60v
Kue0DuGsbm47aO4rtDeFb/28zsZANfHMIYBAMkekMSZruXQnTA7Q/8GjdAVXlVyOCs/i1f2itXfZ
l2jg3Fxp585tfqGEGP0s+ZF9lIBKolN3a7zdZ9DDA8QE8BPhgfeSa74XZ6voHX3oxMep2cewbvb+
S7lZ1fCoddwdZk/MqIEd++5tRjY4U7IBMiSUrcXVFMVw/DTpCKiVKrLteGmSZdNxxp2wJ8GjmoVH
m84JAZ/DdGHfizddHoA1DqDZt0gwtQ8HWQEp8dKCXd4s3p1Mr0TclPmqCBTwmhyBufLoB1K7cAAK
Dy285bM4Lh6h7NOa8t7r3x7jl0/G5+ksDA0O3oRC0YzUklIlqiP0oEHAFVT+Pv8n+phjOjp8fhbW
pZ3lcCLcVYTtAtcmzRzE5mYNu1ZadgFI/aZKqf1zYXBGL9OtY1+Thf/w9/p1nPATTf2mfs3Mimf5
m+fxs3Bo7jjM3OtfFMKx2GAXTTeJZrgMfCamF3VzK+5QchOFa6lYMI4NzdPQtBrBvEvlTL+4yjwQ
/4LKRoe/GStyJqOfqSZo5eDSOocWNp3u7R7ORmeRXuxPD9bY9cKwb8dxa7J4zlZjHUO4lepM5vj6
LBFXzecy0nE3RTo/BRvpa5pRsSpEnxyXnJWuM5fQdrBe7vtfB4K+HNbuFjQBOZi/8X3f3lSx7pKY
DQm/nIoQ5L2DvvTOQn1f3l7IBzB4K60HtxlCDkeNoTrx0s/VQBwadXX2dp1/K7IZBNC/rjj3Pudn
nXAkC/HiSLIjXyTRBmOgdnZ8HkoPeJrPRhfA7A3OZ5GlrALAgxt44LO8oLnssmltai8sZ7GeFVo6
fs7B0h3SsxZPcqW/bpPJr0FIELj+akGCCr6dJcm2vPsZXzvGXbe/Q+FXnWaOlt/VXzWb/VaLB5GJ
5Xdzs3x2992QCmP6nSubns0X4EiVJZVXcD0+Qzc1vdTTA1gFjO89d/tdmNuK7mocm191GPqZUz6A
45Q6iWsWbQtH6eNKdOrAKHDxXkY1ZkaVcEuB4B73I+6CtJp3Xde1W/jKu3ceU3M8x4mBv4a0JPRk
TLHKt9m5Cur0k27/7NOfkQskOnJHRipLAVplZuazde8L2nNcVu7tbw0+H+7JPWoRU9sNM+RTOxsf
aKat1Yd3zoQPquHls/YzWkrL68hB5B9ynEcXrmX2A1Vpo4H/mU31mt26idm3GWrFJbue2E0ZdO0I
iM5/7+m+bYXvFs/2++9Zc2hElQytTeXRf7WSi3Qz3okP9ci1bynRko33Z2OGGHisyh/T0QHrYRSy
RboEZqh82qGWScePzlh9i4/iRHBvoUFKI/cEfKLJePah1v93++wG12Gs5mgZ71fZb+SXJ9UBOPbP
iUtQq2M0MPPYNOJ/4dpqLrU5qATD/Q1bl4pI3+FP7Z6/dQJm7LGMRB7FBHKkpxw2pw73f3p4RfPi
OQJBu16dI6E2qFYDy7WoEuMDZhMAOxOtZykxffVfnwwQ24J2AB7HzjB/7HjSaiZ6pFaR4DcwgXDj
qSwE52N522Ijq8YVeTXccYWb7HnayWB24CWTI04gZm2z0yA+jBZPveQgOd9KRZh/ubqdlTzR5j0I
4EkP+QjCemt7BDZgnQTtVCXVfpWTw03fcWiHYazdMER0Bs7Lc23fuvc2HXOBVoRKQIk7+/5kJy15
ZfDy+L2wuv6CsQV69mFZX3YSsd+NQCuY2z7rnzf0mt985WGOyANLphNKrvsU2UzOAWcaxKMnSqd2
OygKr+EKkIUkzHvw4ZunMOwYSRE1RD3002BfOzQ5wG8CUL96r/GmHC3Gi/rd8KWgKzQAj2Cw4dEN
Dj3D6ebFLUsQfso5wRM+njveZlab7XwK13zsLz/rv8+fabAz5Zb+Ddj+yYx70A6JzMLwqg5vGtfA
9RSQiXcpFW3uRmVJ66qf/Ml8j1lHVAJhsBP6h4tCmkA8kux5Xih0fLLtbU1mwyZ7nNrLt0NWCMI4
Pp1EcqmBHmPfh6A89UP9c+/+F6pyry19mG8qVmJFe/oW9F0KLR3bsbtr+8631qXt0LGKAMrvSyB5
+hFP5O6eZG8W1QsMiHgUlFqWzGYWa/PEYRkfnKS+mAUZ3fn3UJducjecI3Qf61baNTYWplaTZd9h
pGSIcF7R3jAhWWXS2n3NufbzkN1qoFwCeJsYnVohZ+gl+51+4NjAEccVgcaQk2clubz2I8NzPb5c
V1Qb+7byJVyPLfYz9u3F93K3CMRnvfDfq8OS4tb9DG+/5UkRgDALlmA4rxYM2L2r7E7hh/g9T6Uy
yT+t3HuT1YKwbEpfaO+50YSgo+vccxm1c0ws8fvSwUN9LwHMHjJqgDf2bm/98fg2FOYwDHhR2rb5
e6m/ckdzvr8070pgr8iMeqB7SHmYrfCfJRKl5NBAhgL3PiM/IG209M/r+r+DTKV9mgWL5I8+78m8
dsVbFpH5HXRZsU1+p6HSN7lI7/UdW4R+un+tB/EZm4Uwd6Fcy88iUhIcVfFad8CctATSRA7XGFON
OieCDoZ0cYKX6A3c/1bzVyfCBnQWfSvfQug+x+JPDzFzcBOxyvCTgmkJZ2do5RNlIKBDjMDJ3fNm
xur1iX5XFE1rMg+yvtZ8VmPSXG7DtcT0e/vUTBg0fbMqgMjo2/rpTRYxRJ5wixZFLPbP6F2LTxPD
91LFyXBkzK6morxTalcf3Wc7mDFG5UOIbfV4YsqNmoDYrgwRgZJQytpqce4fulpTn8y7rfZWE6fY
mJ+EQqxVmeu/5Ihx1/KHNiPr9nIiQiEj7fS/Pu9qRYyfy9jM7nMrOPNfLc2El18NPpANklxEKwrt
f13KaTYRWR+AUwyG7VR3gs307dxHzk+gG6ltbMYMPZwlfkQmdra/jLOVMdfCrqEQcQCoxYKE583o
072yc5mfhoCB/K2bfOWeBdLHGZtHH0vrsTiMvv3Y/OnZqpTuU33LZLha2B6p+e4JIpUW17jNV4Gh
x7UfXorjbSnjJrfcOUg25FbaWFXX/UMpKTbgJlAtiPNI2beDJHxscRMOxHa3js5x7R0W52lQmT0D
GMLE5WcMA7g018nsY8EkpvqdBhbUoqcohy5dcTK88nspvLpoJVR7tKWNtUJTTwbWfPFjJwPYLeHh
8A3YNFEAAW5JtlDr38s81njlEp20ePNw/9Jw1aizq8dZaHSZ/1A+SSCvnnngh+avua6jaj481ICF
29yQVn/RsXWMX7arXgffQjRrqBOYgF2Xz/Kz/Gk8kzqvT/3YuA7g1GmaPDSYMkZV6VxJNR65hBSe
IyeH0Bxj6u97LG4H4n8NEbKrlmWzHiTcSrVz4V72C3tci3hcBjW0AWu13OOzLeziXY5QLwtQIjNe
FWR0/G5n37b/Oh24gG77YWg0jOhjkVnVL0a3D+5W3zKnXkkDIcmu4axGSrJeGRWRH9mqFcvdSqmG
8Ic+m7YGWhx4Il1Ec8DcxYnMnIvp2oliLcj8mtSkkVSFBeA7ngss/4XukAqVD2wBXIK1iHjZG7fe
owzKQ3XXPWmYVszsBSGPT0UsXlZaDLUKP7l8lpUgr6lEPRbEhmJXxnCUTtNdX1WqaoDvsfN85DWN
3saY119n1eeKWVt10sCPC7NhI+lHPKNCeSHtMf0jH8jQL9gydIduXAeQ07MEc1qyw2mabbRDw237
gxUFmfl2VkusKQ+q0Dd8cOudglmBfYhyodtC/7A+HmrPheLEUekqvYjBO7fU5qtAhIyouYFyjw/z
s94+zVglPkYE5Gx4aHynYBX3jFMFGIi89B477J2cYRYq5uiQesm9GuClYWFvYCZcZ6ehZ44ENtw+
IdQ+5q4GI66TV2YTsOT2Orx/oy1QQKIkWZKHJcRhIEavQpZIf5EsTJBZaTmIyyMDBwB75dy+HBt4
3mXT9ZrpRWffC3oFPF6mEwYB6luGD4xUDkHwahP/phduBU4f536k+ik57xoyCgcKr166GNZpSMux
mCbjVd3x41s5d64CVl7VUHWVvQ35bJfffUFLMrj24qFuBExnViVpxscv6RtS2qeryr2b7DgJQmOH
nr5U0XsZUO911l24vOFEokeR6pp2omb0tOdxRBVdsWmr195p8KNILb5aCV7p/qP36P6vb1L6XP+A
dbGBjqkOeniVknyVJ8h1k/ZWAhYQt8DDiULzKaIvheP2ETmXqMP4vjWurAyVQwE0RY1GeVmPlrz8
trirngdPpO+QzYe0hkgb4tS3z/MlG6fr8iqLocEWFYaapvhCTt015OCMV7mODJTWdrmpPUnIE91N
7d3eCbUBrfI72rd+fgnnixcehuz3y6vixIa8c0Xw60akrW1X9IQp2Y+t0OBYPjSkrPW3io1E5V14
CrCISDizRfMXVoRPYUCn4qnxKazabDoWnKVKxxpCOjo6ajl1cbSxYtMRnq/ztxJCkIzLU/B2S+jG
JRl4DIJeA8J/wa+aWekEXJl+Q/I7sKxaYnHlYh17+rB1L84Jg7qr8JoFJkxpc4H3fPd76N5KXEtL
vJvLl8G2Jl+PXbu6RhBeuthJF56FnUy4RC0QT8dtffkthU+mtcotXpniI7MIbM22tWQpcEK1FzEz
ntWDKCdz2vG3RGYvgH1TP3aTjbBcKd1bENJddEKElh+igXTH1g3+RqJPMw0P6DyrZrIBb6//bXxm
wfz579gLjd9NEZ7zy3RVjIyvQwLlm1aExFSv9cybYymPoswRvwFoYo9Yom+rUx02Tw/JzQ88WTGj
VOBxGk9d5UDy0gxwB7xSqpnVgQYXWlHX7fmddYbw7aG3vccNFCxMMMpB+ihEOpy1ot/vLFYPDZY+
IBV0Ysc3mk6e5d33bzNMVOyvrmMj1bgut3XerbcuFW9xOxO0xkQr3P6WY0Lo0+NYcz1Ils0MbkPY
L1OHz2w1OuE0Tpr8/hoKvn08G1YZhZcrhW+DkMP/Qs1ITsiQhD0oCSKXdo7evnuai4ZdbMBA67oK
QTk6HPE7KNL9OqFfrr9ktnnPDL6yUyIBY4+r1D3PwLSZascb96r4Qgo0jEMO77ifjXv2IvJOdlUu
xVuKd2VjV9o6pF6cVXov6yxaP1YM8enOxKZVxAStfh+/a1l6Zo0uusdv7NeAwSGza+BW5wuvHAMi
VvCHjrPgN1pazaLMs4IYp88sPnqO1l5kb8e4pORc/XSJQauxSiA9FCxV3RZDGOI7nkjBNXjNpn6j
TaeYc4Qj7W+8hki/7cdbgP1asDmC0J9t9duxaTCkUO5UksN9/VyfyArFRy9sGkEZXXhA22PMdB0Z
sfZPhWW6XnmuOV7NInUFNzdPYQuldE1gai7c/L9LOzdYgUEidMgI4nTz68q5Hhyb+95uEGkHNoVn
WVuBsiSeY7WrJHa93SoQSQ+bk0oFD09uLWqqsL5YmWFke9slpcihHjkbHrwq+R7S825rQgWKt/79
9zZQ9zZT9VV9044UdoNQ0XlUCBwGDRnzqTlVaVWoYD8u8+dJ27frxyUmxjtKNZAK3/jrMBIwusKA
ZakLolhb1HYexqNqY1oBmLVldghBtbcb3IcnSSSh4kp2O9h8VYw3DsvnUAUbn78K5ypY5ThM9ZwX
cidREVsXIB44d2mcbR+vEP/Jb6ZueDyIqYvhrSCqxhub2W7mQ4GhNcABr953pndW/am8IF7rmYL/
08TZ+7v04oNzY9VO9FZ9HqbGjioLr7D+i9ve3bT2RlJHRTakQnYeRLbLHWCMcxnfu3IeuHKUQ5VP
59hKji4VF2DzNQiwkbaQYEAt/+MkS8DVDMA6BJRRB/fEVo1k8sygKr9naQTR5Y81I2bPAxGhXV23
ngXYk9useZ9zAsUPxO0nRR57KsCH9PzZSc6iVWwk1EgFChKamxbrdDVVIJgHzkBKCpygNtFSFAxf
+DEBuvUY210ujheJ7K9jm63bJl336XnJD/w0ZEHd+1GqYsP1AUM/ZW9oLVQMlHvKibnrhRerWaJ9
r4n3GX86a/EYskPZa35mkcyItU31XmY49+I1RjYjvowr19R1+1tIlSaLazFwqo1VAwfj+AjLiQG8
zx0qlKFwVE0+ZlFfDtNsnJrHb2Z9zIWq8udah2sBJF9O5NI84AJ4MH9kOylkdRyFO+QjQUZXVhNy
7G+qVTz07KoZLkfrcIBv4QOufveetU/1E8nl9WWf/e+peicGMnaO5ndwneoOUHIO+Cb+hmoqhrQZ
JJYkTezIywqbwqR4y6UyHORqoc4kkk2PjWK/CqLE75Z6e9KOjpSL8h/Gq1/E9NMALL8RDEj5gJIU
TBrg7rfZLSDJPv/ZCO5tRoYVBjPTLxfaazVY2PtSpGygmP+0tlVk1cylCN9M1H8qL3bAKCAtZ6cp
cGfSi7Uu/dsyBisR2lGdlK+lBEOUU8XRwkvj3+OgafgRFvEQk3drnrDyvvXLrXR4SoReZVOOSQw8
QY2dwEWOVXI4T8wku4fmJu54hCY4x28jAHzZtJA58zb/U3oE4ci95/xjON54V++lXf2ON2DZ/XNL
KK+bT1mXTL3ayW6ojderPIjTum1LsaVEj0oS9RRgZNQvrwGkHrGSaSN27fMkc3Xjlw75Tz1uoBfv
LI4tmJMYrj/ZPM4V3VXHVZHTbd50SaFqeJka/lya9WtbTjUwIDC6Thft4FZMo/AJqAPMPajjzuI+
P3nwVFK44plISdXCsXD4bIex1ZjVYZjQfZNVJTQm7OHYSE3ycuigzvPDIR9r7eq7qbYcA/WVbcFz
A1fQ3sRzCMoIQH8n3NlXiW6pVnaOT/4qBUDoK3uYkUI10uSVTGgMtJjYaoHOOQVP58qobu0NG42X
4Gb7Uqz1fWQwYJGBhZpEc4eBv9ZapFR2FtIaJKMxYqIbCAFWVfLx5fTopjlOg3g/vi2EFJNxcBJm
yc6KmvHnNCwQ4VhWVWw6k7bBgcblPjph17F2YxvwwbadTCu5WzlgZOW/zckfSs9qEO1+Cg6tXP5O
lkUdLVePaL195+PMRrmwXpMa9o/Kkq3Utp+qiDGbiTc0h2Dn5cJs+zhEu2/CV5m7s+P/ZEKtWMFM
7ztf4aBn92Qn/lAGXds1HbCFzpyABWpvizFCrAiaGptJTiC5i7gDO2U1MHGsjdK1TSlc/inzMy3E
/wjLiv+aMXe5HmrDyNAU8WguLQBlzP7Je74M7jqc6X4l5y+kueTLKN790I2WWdN0dlWCKo+L1KO3
/xdJ5L1tc2hMslruWeQQG+861Diqjet3huadcBp+UzqT7DE8/dLosIjMIyVRTvS/1LLIeJxp6ufu
zxz1TjIzt1aULX+rHHhY8AF7+18yF2rtq2/6ZznOLz2mcdFPR4Z9nEDiNrWnHpw2/GX31jQZz69W
mX1z095M6lFeT1xlG4e+iuP3Xn3m7rQVCvrgc+NL5bF+R8pu9HQTLUya8qlNxxGvhnDgdvkTMUis
d8re6ZC88VCNU017hTYrtvIsy3BV5KpBvNyKzh4FZiS5q4KzMWY5YFoTLzGczQagcX35zU4TA8w0
EB43CBN8u3c0yduySh3dWvKVuZjvOFS5iSWyjKlcPuceOKEcQSzCXXdU8d1JtP8Nb1adu+ofPPD2
c9xOuf7D0StTuRkbBwlJR/LFUbRpulNyk/YDU+JHJj2C4fsu69q7EVU7/MMlZTT8M7gzTqgeuB09
hy7PUBmiFm2kAoEP5nM3yltw95dUn53zCe7pq8K9yMLL9KtA3yUMaZ1Lz4MwZUoEj5CblyzY+rf6
yes8Ifq/0RwWgp0f5htCtHvTKxyb6GFhKm/T88AMhmJZW1rdiy06zQLJ9KS9aQRGIVd3BD9yDKek
5DSRQMszjkv5rtM1l3dcrrjDrisxQeY7NtuoEQyENHkwRyjsq3iYheqTv5gMs/CQOY5RcZadUl6E
Xi5aTeEEV9mHF0SM02aRGR0YX3DByDly5ZPuqM6lldffpUuB6yzjrKRhceFbNfAopusUfj2s5lcz
oBn9vvvMaYvnQcqlePrVK31NGAwOWjJCf0mRb9PHNJARl49VzwUp2S3gfkqTYyQNfYxKSpdkjjI5
UjYSutVDtWv3wM6QblKI8WlqF2kWymlO17tixLTZe0CPPRXijAzvqrTirfUJPKk3rQvXgk3lyNfl
px1vx/MEqMZgpRAr+h0pTeXyl2hKfcww5cu8syf8crbMtetgx6RzwOG8MIH1V1fR7Mop2JwskgZs
yQzX2dJO7/2unGqnXqp52+YAJu/B0Y9HDH7ElvS9D+M1IN6AaKZVQz1VsxYiJZ1UdBwVP7lvRzDD
UJR10cjY92x0lixGps9Ydj9CUyE1kcwcXxhXyHJh8nXuvhfP6lj5WA9nSM+ySuqXmMy375VoxDof
k44yrafrWbDlfrb6YzkUDYjlMicNvPE2YBHo3jjfOMEx1m8AMDVgoqAUxSK+V50mgQFYpB4pJDuh
cVRkXZwr/pYsfp+7sdQJ/0L5eZK8c/h7480Yq/kwTphnP/zxev6QjbhtMFDgrQLlY8KUu4yfsr13
9Ug5/puLtSTdj5K/q6Lalz/0JqgCnH/zSOvOD8xMlH0KyXh5n3OqvG6Zted4J903hiyE28k6GslP
G7f62Nl20EguZk3Y/x1GQoFU7Q0TpU00OWbxfK9Gq5vivpucv6apwi3Yf6v8GUehQq/LFFbqaNNM
mo9g9PdWZzCKuvkuOY4tO0SQTo3nBpebkt15h4aqVF1xh9zOtojVeNgZCTfuv98GcODb+KlEtT37
GjMQdcyuffsLnBAe+adMom9jMwiAw9KhccyLCecZ48bLCQvsp1pvfPmU50AqqKZa8ekJ8TV9sIs5
CnwT2Eck0HQ6GNxOeCJ8lgQ4TUHVMWaOK9UhA8RVfVu9zhUA0a4bNKmlB6txweTn54MyG42zwVCE
wOefxacI1dkrGNefTtk9gdMTVMjAnR3WCLZ+qK1qdMSFQrSyGa+pKd/lWDPRfDXRJRSzxM+v30Tu
jwiXQZqQIMmr686OHQGtSz1eDAt73/3R2CRGqe6xaDgX6VyE1z9K8jHMfJQdUUmx739wfpdncOXU
4yIWmH2jM3H3baFE651jgWu8Ccy1n5gLFNhkb03orjzx7/RSOpSQMuiQnUu3+oTDbmNTXtOCn/PP
T0YGbA05LWO2z6P2U588tKgqxoCxXYxXT2WOIMFKFyETU0DtFx9Tj3ogtfqnrIoSMwtApnvmeL/N
ffhHPwer1rVzbThOlYe4bZkrFuEqX9HrrZD977+uQQd/igOdabIbuL9zGcLKf9OcW9izLxEddMlA
CQVC4Ge7mUaHXC3yNEObfLwS/3Up3L78QGRa/B7j+bCLfu5YvJYO0930PUfxWRWEauaCywBF0DyQ
LwDvoOLGgHzsGqA1dDcce69BhDP2CAAS1PMuulIMNr7OTGMGjNvKsx2E2+1bRvyapxvcAjn1pL6U
MIhS+efN9hOXbOSbDbj1qM4/OTBX0P32ks/f8082yaamshpHi6Fe6G/DWVn/v2FelUvcOvdXPhUv
XH6yYkBkVhieD3Hh6xHHcDL73WWdx1Ql4QqH20dvUoqb5DTUEag76eLhk7t3NmzsxvZzOvX7KCSL
E8OoppvBkSGIaRqqX3OxAhYvSxcP7lAO1RDHs1IOH4w6L8ULsADCN4IwGFaN3SIRrZY2D/e159lk
9QzLTydcuwVTp8Mth/d5a+qeMzsDXhzY6ffLz1TG5af0wB465une+V9h4gB7j+XPuYjlGfvFCQMr
9Znk+8EaUOmARJr/9nejNI+LZnJ5Lt97kulbcWOnrpnS6MYRq3koOZjj2M2mt2mtofFitfmeXQd8
rmFk93Jo8QyE9ruSzttgUG1xk2Niu1QT7POH5p+X6ldOtJ+rdC4+y1GoWtkLAOSD4FagnzCzXwD/
bhEtf4bhVqTzaT452lSP+LP5VO5dOZB5uZ6RO0yPV6XTHKwIrIOvQvAoiT7Nz2JXFVYXeI7ze+Xu
g5PnFvCgQUNF4uSSgzQ+5LOM6HvIEmIO5JjUV4Th4mOG6QhzTsrngHcbQH5h5rC52PBWSv6987Gh
9JsXtYFdSs2txPtUJhF2skr5sqqFJ9SusS2q8nLAc9r0a3/fDzA8/udcoeAxeHDhPEXpP+FpYFgo
ph0QixEUINRCYNNNEe5uWsgqIu3w/nuu1nZFWvhcmuqwxeVfSd18Lb+/zypv4bTNdyimptfShrkz
9xaHtLn2xzDDafWVK/3LPa6QRpOZoeICZ4+vopmnLWh4ui4fcr3XIv53H3+jv1/YM82UKqezzZtn
7+Y/AUUYVvupLEKFw/JYOnZv069KPxtpfVrIebKG2us/zFO7tAZ+Uu97bKAvP0uizhy898ldTTtO
TarCAtkzRYgrKdkRtFn4dkz9C/s8qjqy868uMVu5/+J4oKTpYcnolKpMSKAjDRMwgUpqMCBSLkwk
/z+SzmxJUW1bw09khAiC3EqPNCr2N0TaotggKCBPv75ZK3bEuTirqjLThDnH+FsY3GvMW8vLeidh
l2IHdCm4UXlQNtkCy7WRRo81sCVTo5kfQHCICXgHFe1FVI68487iXL4isuudion6JKCo249MpCmo
xzWqg0bjYglgBESKxpeGeA9Ri4LA4yfof44uCQn1EpmZ+5sUZBCwb13t++m1T+C5fjYEcACi6UOD
jSQRAIIFDkU1moKldpJwOsLZ+C90AWCE7r/vzodcRkFAyDv7Lij0g8gmp44g0dg018Qz2+8FSSXw
Q2iCSDl52aRaE4ZdXw35j4Xe6iP6P8vEoxNeD2Ul3N8Yc9nmYchfb94G2fjZ2LgEmg4dRQY7segY
cRlaEwJTjWZfoMLjoXguUfilCv3jSvDUDe1hflYDxRrOBNYtPv4XeysVzfC5BGOD04W98/XIrbVU
+Y93i+dOtI3jbKsAxIcmSh81osXl55QYp6TDPegLOR59O/L2OyEtSBsrKAHJ63KpB5uV/gfwum+j
ESVrkzQLD1u7zSkmquJIeSNYHV8EGesca8r+X8yMz2JOPOJvL9Q95HwiLOzRGNXHlt/OhlDRVQzQ
vABcZqKnasZEzkJ3MvAbx8TA5qtNKlHUlRKm0Dd7KK73iGQWDTe5/TlRSoEx/E7GEcFx7Pzo8K5Q
FgQzrXkqIhbokJeYWHOc0AjmwBpRGNG27nbhT0QzBmQwU62l/QnwT2QsIdbi8ODRoPn+xB75IXAe
Ho3QGiJuiajefXjt0B+xxZdmHQA3kOGMhq43aafVBOn7gKMC2xla55Ow/gNq6h6KOZfUCTJICRKa
0kdgvFzxt9m+HchfOkxEymYvKIGm48bvzCIY/BjMCB4mmeM1a12V3gvJlXmfbnZ2uBN0cqyn/SUw
9KLz9IIk875xpP+OTPBZtRZp4mhmXVw4TOI3TGy/UMuN3C9ywlm1ic7G8jgVGND33LgV7c1siE9v
wG8KMx55ESU35wV+Ds/+8rah0xaZpTdYqQYKgRhTurRjKCEZ5E2q4X28J5GstLKNwNEupbjba4iT
2Xv5DnEYA4WgrccPBH5WOag1nQbnb9wFup2ublugBIbI5WsBMsQEwe+yRzGXcJ4QkWeLHgL0fa9F
MY5gtJlzmFgJ0aIVoM8zxk+smQR8Oth9FyMyu0ykifDfqvE5lT44KmMvUQ4+J0+LfgcVdi0w3bAf
5JVZr0CYWczYJTKnMNlUbgaMC6JjYKV3LC9RcWDRyFBCVnuew4eBcCsEfgEpaCYjlMafSD5V8SAg
Amn3ip9LbZoQgBuiZDT1lyFsBHkCbYa6EUG3RG1uePfLkIGiZWwEma/4dTCysP3AyE9Zu001hCtY
aszqBVJJ8MXltCQDR4o+Im/d7Jx136yfZkq6DgwYf3806doxsDmSfcaJZFsCu723b7JA+AA0v/uT
dUtdP9APCNXnkBdsIiqcR2uuH57TpgcWCu0e1G8kEJXk0BjsAPNeyQW7Ee5HS9QWun2MiCLpCy2r
CK4sCckYcKMpID6o1I0MGg4JflhbwE90pgu5xnsNAlO5Xx4nzeYX9u+8GRm0z6QRuYpQkVM1wjqz
ysdHZYLMi+q3CM1mQs54ogcECoh3mO+Q01itiDpHrIuTB4VxIm+F8pjlhOBrHxuBdY3xVnAuNvsH
ekPeoanIWCE24AcArBvN6oWS5wDFwbJEC4LI97tOryPvjY/XQgD1MY6tzWM1HsBp16hV3mvSJ7aX
PRSY9Ah+7NL6uNjUm7uH09IlhBOtjymaCi5W52Jevoz70ZPk4S5Wl88N4s6XNSNSy313gKna4rEH
EIIWI/S/KZi98JOZRY9daSKRNcuV227eUEdkv8CbFFNc+nD1W4kXACAcEsK/hUyeMX/mda6gVdBl
4Jjb1gHwGuenBSbFVDKyCke0lJ0/M05KXuWcuWe0v27aEBOzV9EzU9kaePis9fubUUx8x435R7Ie
JLly8CUw2Mir6G25hWlJK9LdUu10U67AMFGklxybmeh8QTB93ffnGp0ufNN/A2gMqrPG23YumgUQ
9QrmGNPJVsEZggmyJ0TGj/11f8OKruEmnfyGPv+BwunMvoDPJDqABtsb4iquQKqbJNBfjHAfghU0
83cm6dF/W2y0dHJUhOJ9rWfwOt9QfgiRjUjfkYkH7BkykcekBM++zndOdAm7D4Mx1SEKCB5Ka6o4
hkdO2FHEpOlWFiFv3pdXyWG9chtOHkr1Tk+nDT+irKCH0qYGxovkRSWq67oj64E/IOqcVEAX3S7m
h2lNjhrdSygWHvtSHO0DZxh39peID94LS3BUJ3kKwgL2eAGBPJYEx8L6MpmFeYRmV4DT3FB+GnF9
ilgSEdgmplH4UX5iujg4inJU6eEsC6UpUtA/Es+pRazWPm45A00mw2sWXkb2YyLOjd8apPOSDD0y
4YI69aXS1T5k8hkPzZQV61eOaySZ9vuPBwdX42NIli/fBwF8j6cFZff+kw9oFagTIwGF13dog0wQ
olcEX35TYIsPkV3EtAQjjkQj929JiscDqaT5jPW1ooxfuya8TrCtZnwaIqg5t0CcPB1IQDYxzZIx
44jiFDR9Vh/efN+NibAEJLp5g911jXjkhlhr5Ehm537WrxAl2VTKxoBifCQiHBHvbcEpfiRHAWGf
A8IJsGt/pkBWERDDyB8Gkove6LKDxQ66BTGFbMVct4T+mffFDRDnA7Ugxb2kGmtuC8XaLT7Ep/Nb
4zKSTNAeWEHYWERy/pc8AoaBpF2LYEfmWlILH859XTGmOK9lD7xuzh8VAYSEhlmI4SiowtRHKVCz
1RHxi8iJXiyZqUBs4EABUjHQGRCj8N/sFJiOgU1FvfjA7xi1fRjVf4GPxuNQM7Lwvx2YNc996nyj
r1PTxdLbMBmKdpUB9YZGDdMGXuOwdUY5bQypJ7CJATBBNWt2ikXYIrYm8DEEKcwW0Oo22eO017xE
xqTB60IIEEncRMuNvJs9FEFolxDj5pgGDZeAhLnqccwRgFSSjCSTtKzFddBL0hnfqiDuh0Q03myW
lhlhqYHo+GsXz+3dRs4ID0HIEggYe70IoQKQJ0EM620tAF7N1uwRz8DL5aKAVg9+TP+km15nCypb
H8YOJGoqu3aNXnL9mBWcLSaDh76pqYdknFH5180bQWCYowsP/CSjPGmhrFJCUQZkv7187L+BKjm9
uN30Wns0QylHLwvnP45c+o8QeGacDz+CtBr+L8yIKkQJW3yKVuHdvHwlPquHe8UhRRo4+hMHj69Y
jAjjHNCQYwlJLM0HlStqFXoikotSKuDOzGTaoNZA9L9G6RzBDNFEPMXa5jFvAMVFqWPlEE2CD/m5
GB6qMzC5CXaRbbnLYuDePOyIXP94PLIpT5CeKP4jwqLMifb+Y+riC31XXBj5vMcjMWIcxeThQsBa
AOXrLMTNKehOBICsgVa+QW6DSl2wiGT+4xtqEiIcoT8QkcnH1HgyMy3RSgO04J162RUohbgZuFts
qA7uHObln/t01AghiYGTlVWHHdFrA76ZT4BBulcJVJQURa/5+yyaty0twMU6Dxh03U2GkzrhapNQ
LPys0itI7wDJ00jF4BF6Tn8hUFAR17HIpIZuXrUeq/WmR9o8vzHAlQRZEyqD0n6sexPQXTDMO4mp
nF/M0jChboFp5WsQ6gtICsruPqUx/wu0g9g7OYeiJiJAjFSlPqdPRAasTu4xSBuMmYg7pW8DLU8I
bqR4/eTLQNMJpztQSeH+YtbdlCjeKxAHRwso9Vo5KTh0qLMkHmpTm53JK7nk1R8G96m+URhrg/QC
FE2KKt3jXhH0wS1Y09tNDhcMzkGpdFwcfjAI9C05H51Xowx+JL4+ZsN9PZHn1bYGhIkUuADOI/Mt
ghSxraHf/3BvAyI/rLeXuZoznH2FnJmG2MwsMI9xa5x7mpHy48/SxXN/DYlNn/C9PT+YGIy3anYj
AXwPYbcRkTDF+QpcHfqUx1xtqY/6ESqTkuALqsZVOgw0Mha4ACSzCXUELuksnw85q86i4wi+2Wa/
v8NNJXzMHxCZkQFei27gBRJCk6TJAssNq0Y0avEistog5uGomDZ/YogiDWOWhkKBwpuFHoC0Qjmm
1f4vdZo507hRInHiseHW/DDo+KMKmz3VcS/iBPL9iHQKvzCH6JT+3ndz9LaZIrrWzs8Qa7REs2l/
DXUG3w6u+oJn1fngtSSHRSPqzSsvzmsFJVlf4NMhUfO/+0L89DL3BUUm8wzsZrgh8Dtn4QHL9n7U
VLNTkAYxTN7W6rIHOCLH3ycdPeCHHdqVZvT25LnxnuZ/WqwlnJJyPAhFOYpgxyp0hurySikCZmIk
yeshPcigXE9BRDPS9M8v3SAlCZuhwZ8mUODhqJoxCj+BwCYh4OcF93N+5qqU+Xb6VsWT/YkhUR1t
nu0Hx8wMf0amC13YDY2XOrkcqjgTWXHNnkpq9LZYcLa0Qj1Qb3IR9SmavLEU9Ex5m5s5Ngr0zeZK
XdKEPP1iUgEf4mWHcZ/IW1RNS2RmyEd2+QGpbmrCB97GguiXF2fIMaf1kcn8L96IMnqi2/CL9j3f
MFuTEllg6MYLgcwNzGYDuPT1lOBdG8Ak2O9XeGirh10t0IN8dUdhfzg/YtzSvPx6fBuY2oVOFQK+
6HcRmWnq0G7x4+Pq53Zu5i9Gl440DHXMZMMijWEX5gTigwQKMKGG0MQsOIoOl6QMxdz2QtBzt15x
k7AJ6SfFBesmO+1NDAkhBnyDPcgrB4vogM9gRqO0A4CGIUZDLhBe0bDiW3aL3PqEdGmTK0RASXKP
Ki9vgYAGbCujMZgAwM1vggzKQ+7IPMPZbclzxfzaIjev9NM1Qr4zGnbEAsCyge53HM8UUeELsPFv
Z34HxMBGiLaVL/IK+rYSkEYLPafGEkr60uURM17b4VnGzvP2iAv2XggVfwlLNbAz58+SVBHmTW4r
mmjHNc2alwRTFvjsG8VK5mJVoOCSKOIfQ4ytUc3aJOBnVyC/Cvk50mATsfTTQVUT1DxUzbpY0nws
MoVdf2D3UQbrZwCzP6w+QNiPBYGAXnNgxYpKX8GutpdPFKhTFvsvw2+MyyDMWFmxugjOoL9//isT
4V0KW+dFU71ik8IgvhbdaVxFN2y9+uoDAd2pYw3H+5REiBkWMtF/nf4hkv05NZpDlowit8nfX+PU
CmG1WdjJEu7zlAJmWsUcjzXPPbuPDxrn41iSz/0NRygVYnj6aa/reXkshc0/DfPxCoFKYCO77ICa
sowt6UKoM88+IhBw8DRREs0pUYtQc0QVa/7X0C5DW6vLHzPAx8iO1I7MfKIA03vZWIu42M0C6BeJ
Qoiq06EU1fgc2AlQqfTODQ9FYyPZ3hCKMflOW8l7e69gCKObAou+7WEOTPV18/13X+2529E9hdDc
nAEihHQE2koUtd+w4tLh5XELkTe+a3ykYfZrJo7W2maZRTkCsyiSTkVxLAX3JCFnFqJgBCDiGFJm
OpgIz/mNf1CmIB29XoZ+q/BzflLw8Y9JrAxKf9EIk3HC/6z79DJpuQI4dpwRAI93db+ORFBsCfmc
dPubyYwG8SKtoWDutEc9XDqX3OEeGIjPTSLVPLNvJLzTEM33jsw+EGNj62rRaPpyin+Fv61Zbuu4
83obzZXg/b3fSoPqqubF9rPICBwC391dXPydnLx4m4vNY0V9m0t+pPM9Iyg3uusqJ9kGubYA4vCL
gMnXFCg+lwA4dC90x4+9u8V0wZr5hPoSkU10JXfpFshHrJqii9bBWBXfAsm77gc7WpWT70qZKX65
uJvpFJ3AAAbtdL/atfucEKg1mJZiogaIk9fN8urD3ZfUhuUWgXiKiUPC0KOHYJmfccO0yvpYChdB
acO4gingpTA+k8xm9+LHruCaRyGaugMecKLX88nHkxgbmC3eqHeE6AnCuEXunO3YBHXusCf4+b8e
EWBfVIEFIjDxy31ZyMVtkAY2gjm/csmGvHh+rBIkETswhU7MJDYexi55T8iFN1kTRXrumVvCQ8Nx
/dotaelrNZ9hGk0tiOEhPeZTojBcHvJmz3Wje6WD0JDKPBrFeYUcGYCZEpEJ5MxrBD1xBVb6wjP2
cdqgOUQaACVht/bvjIwPuUYdlOjRQlQoeDxJ0WjGw9pt0J+v61B1yRj3XhzkRIiCU2MZuWVu+zJU
t4iw9LmARSNWZ/8O88JfESkexW6I76894xTi84TInwHf2aR+AtxzqRA6fAKnAS7Bkjm+u08r8znp
YamAs172HUiHMlOI1hnCNWoXB/4IZIbnSZ9y0HM+jjoTwSnVBVVc7IBCvuJTGMxBSUMtpskO2EFo
mmkKmg1COFQuNn6mym32Tw6eBtUS8aZlbv3E932xn6cufMcwHh8663tCcC/x3wDjlNxIJzA3SFPT
aADQ3uPr9igdGUQdH8OJnV3QHtHV/iGZpqkFKEE3v0SDwH+A+oHuVf4M5QNdvDK6XiofaN95u9yy
mHSF/mdIXc3IyugAHMzpqQW+Fq85hmOSAlDqSfxd4/p3W/RiMpF8eSqPbwtkXamzJ+TeRv9DtAQV
oM0PbR2zkk6YZB001IHvdG5WGIGofyKbEf68PoLCoJAgdKkzqnn/7shoWnnYuDDnyDTaB2o0PfXB
JNNdBkh9ZYHtr1oB2JJatFIZR2GsxMephDlxabdpGWwqa4BFpThV6xENqOAKfPiPPeE8tBuIU2UA
JhXeOW5SB6KRNEOcwsgZpizsAw5JidIZda7qCP0a92mk65/5XAFbYWATQkktljGs/JuvyDF77p6l
Uavjkc2vnQCHEEkVEfaIQVkERfG0wg+BvEdNyjMGxLz0iKw4D5iZ39SVePwpJf7ZQiL0gUnthXir
rvxun9zvbEdowNgl0APSHy4othsaBeAke0g1GBInbyhQsIJjGUmrCUvttwjvyDN4rHVU6TdsJxzf
ooLXALelokmGC9GDAvETy6Po7+OMGR9/zmj3OLcHasmnWaCRILn6ol7doQDo3beY2OEqoCQW13mP
kU3EekqccOsswXRsjhxlCPnMhyuIH6zKLg7Tka3sMd5MXu7zgEi4IAEHyDisqNst2IZA+wKQezY2
nkbw/udp4MJehKhq55g++MfZMumjM5q1qJonqnGZsnmyR7xwJdQFnEsFkxpkx/siDdme0NPMfuf7
9AMT7ug/G+kumRc8dAgOzmADAEMweGf2jA8lsqsfDm1s4L2+BwI85G4S6XOECHV/F1BXxqbVlylE
XzH5eEVjwlo3GFQECgoJygyG2lVhH9LHF3h3JDCHJ4HczD6rbgYNf0WyyFYaFHczv1hD9OIs/4hU
GR4DlHnIhCsId5qTKFVZ1vOeI/uyYWHJ68In9Akpb+D1MtDs3RJfjCdC8nlksLF+oSEQ00UFtxuz
BlHTCFLLv/LvF/QrBPSmKpgxUYbDXGR8yevlWeGwb4EFeCBEiXxDpx/6jhFnsN/u3jZw3ubrtRBs
XB1owwdML6g6AEQfCDRO7/j7MTB+43VuSgvfyC1sYI9RIxxx2dAVA7eeTqRTvcx2o+jm462WRZki
O7tz2T62ajVjZitagvMs/SxWBX7zkxufnI0IYof8tbE4OweujMGLCZVMdktxB8huucBg9RCk4wMd
mDIDSGP2D1RK8HCQP+L0Fq/UKDnwnNsOci75JoPauByGp8d22BmZavdgHERuVnexu3Cw/3UmdxQc
qg898zA1jukrr10rDOXUp5cneD9MeBAdLVSXg1mP3xdhQetH3Ndt/t+YzxbE5JiXzZBIM7tmbwZk
XDGPXipXk5wfve+ugvI+80u/5+jIP7hd7j4c+ZL1F3ZzkPQP7ARM0hyKPgSUxCEL4Q8gjrjdTzf9
DBkweLtkkD84L07djYk0OnBMQGxEl+Br6k7PL+f3eUoclsTfkH0kkXNtnh6zNfkxSkxi1l/rkGDG
4NuuXr2wGozRh3jt/M1VR9vHvLd8AbP84GyGTH1mS0s2t9kiWzNTUZWkmgPEfue/7RXwjLUFb00g
/0xlOhgazdAYara66GbaDo6e5WZx5yrHV3IcIo7SwuZAgsC/aLQWT4MtO6hA+vbQ4TDDQfzes4Xl
e6LLRQtHM+F+FEwDLOl04Co8BfZlMcLp3Sf7CxOCeQ+5kIolg7M/sq77y5qrg3bxC5bSE8ktRsdf
5fnGW1oafZaWPezDl1eGdXH75PJERD1X5oSRozDJE7h2xnsCJshKWqK7uC/x2xJv8r6SIfRLOrQL
XPCn17aGo6eRBte+iHyTbx5L21MzVZzjLZIZZCaCN0EoVcCoucD7uO0Uboew2jPbPOI75ZEPQmeA
OphCokqyyC31seu8VvfgXYB4smokLwveox+xyL/dFicfU1XSqfDPdGzdKOgtTaiKfb7u2TQ3CjdK
yr1+4+ES4mV+Vm17tbEB+gyl1gORPpQ5tO+StJjLUSd81HgWwuyL1OZqDgISL5YEoRHssXgc29Xd
7Zu3CEipg9EkTeLG8ZTgwb2S58S2W8V9l4niIwIzZba14D1579kBtg8b94IHxATof9Juwl3qclI7
f8x6ISR/DtHM9xLWzpvXFQcDkRCcXwN86ZrVJ8ngPkE21KMuujcu9/X6loBEO0TmGtpfkzDs6Hyk
pHYaa5g5cIGT9hYJlhdrCq96t4dDulUohfkr5p8/IAP+6R46FYQf6TxZp0cg+yWiG18lh/FYzR/0
jRHvsQAtBTVFzuZkCzo8wLsz81SZDdITguiwbygTyXoFnOCoCoe7n03rLP6UdqVsHoTPNQJX0znX
DV4vOsGZEpLeKlt3tAeN/23uPPIZFMoh1x0NE3E2IbiHCRCSUoyG/yL5P6y2nN2/oN2JikH2CTn5
UEI3wEEMcKElV5zGBbMcyRYQVWS2PWvrI9mNzDWIgWdswebM5ejqfNaf/XNfICz+emOIT+dmKwzj
nG3ojEDFglHccz4c6Ct2QzZCLkqSLrII9JBsNq9qBLoMIM/Zsk9XEmrL6TcUWeSE8WMm5KlKNMgC
gglaRP6E268eVmYOPIpBnCaUJrnTp+6Qy+I2AdEZq+ZlOTIJvHf4NMf1qXUk46B4l+Vg8T2o8WeF
AAV+4etQ5XTqHFIpXfJhWn7jUQMYwTfy23ULaaGRpYq/lDod6nG9b9jtv8vPkaaGb2s20Q1uP6es
q2aSZ+NYqB5yW9INXjVEEVVry+FEwwywJr/GGiDRmhAfncFZVDCBncvc7Us2YaPme/kNK0conBsm
LveBxBTR9rMziZIbEMq3h7eoEfKuWzdLXiFdiYbm5ppRxELHSuhY6l1mXx7S5Q+JnjXk/4GXw0N/
nRbjG0VukpBsTO4x0DIfNP1chJLzAaTmdce3SOc8Ayg00XfZwG3/0WFtIWCX+Vnscpq7mG5kosvf
KL+rZeehpka3AXJeL54CTn8SvvrH2tbsuuBGStQXYu0zsKT1jx7pYfCeV3N5gi66QpVbevyDTJ4k
s/xVq148TCgRnb98qv5Efi2a6QPF0V93f5m8/prGHCY5fKSMIPw9uWuW5GV03TzmHQQAvhuufwgw
GKHev6C/j6mSJoAVKiHUFKMrV2XDniuJny7I532f842ccticCXaTfP5wtckzeTjDSIrkkKlJQ/L1
QWsUV6iB6nN5fm1u58b+HgWcFFw95MAQdNFnXU9atwlTU6OcYFyjn5dwsYU8Bvz+iWgbeE47qzZC
7sswyuM0WkjRcNdsQLSYbZDdk6LNF8r2lYym7OGhiVRo0VK81GSLNnKDkojoPiESxfsd9eGsFEpG
0S53O2vWDwQn6k9bShRB0wceXSe1qS/LsxaC5SGcpIkJBfFocxOELOpij48FMTxtVL3CYk6uCI6a
MuGsmDzRpOK8+FptQNUdb5RuVOZgo8aF1WxrI1sJE9CbZAmy7o21bvGsaZaGHI1AlXnGPTgRl2xh
6TO8ro4O0vo6cL86IyJOyVsFKd+XE4rpQE1fFor0EKuxoDVsAmp410mk4lm+gD2+hMmCtI40wZvM
1AdkaHy3td/5HUdkorWis0xVrS+lvdtRwO2esmNMeiciGRXvA2la77VIjoaRZjAIGPRLYYH4TPpe
CRAbjxJlPO8ZCOk/8YVObJ1nQLaxhWK4AwAICL6nyal2lYbWQvoPFO/B+8haBDN8sRCOw+kTyEff
Wc3VoELem0p88QZ8ZVHrzD9jIrL2S/e6jHkUxvNrwNs3Yn5pSQt5mzpw2ShAhT9D8+3oc2WxFuYe
IRy106Sjzjh+I+nWBRSrJkMKbjqjAWjDLmLzYH74c4kaaPMShxoqx/6GW/J3SDmyZsUEtGZJY6Ji
KsdLQKbDqn/ABSSacK50rL/87jPlXeAs4benmLV1ALex7utPOVFkU13kmDmP2R4GI2P+0gzlYhbn
Ie3prVW+VvqOx+xJwoZDI5aCl1xNGNOnCJfILEWPO0Xjev8jIuivPacgiUASPCOAh6yLc9J8yLdo
qY+dfiIKugIceEzbd+e6FleA7iONHYEifj1yVSMyb/sxo6B12Y2837ae4EmZ1m56fDI+LXNfw4UB
J74aWABQ7tCSHcbILCJqIOBXcfzagwPvooMIMSwsZXo5IdTULxy7NNRG1Ur1CeyD5x+ZtUHop8en
xzvYzSW8gqicuTN4TxSvxKqNMylfZtl48WjHWZJ6BT7bx6JeQaAaNcd5RWnlnXJDmbkmrH9mnrpX
hHEbxetFPYsFbrzEZL9MZVd62aQJdQo7iol1D93GYPcjroIghMe6ymwGmQtq86cL1IluYgYi5JNq
VeGwHO3baPj3nupPjKiPhAQ6VIv3JQJbRgvoW5SaYkvYqpHutaHokWXqq/a9LbkHKnkWP9HHy76g
e0g1mN5Q0gO5G4XPoOYq4pfU0BOBGBeL5xy4mrg8ecEJ63z3z9zKC2TzYAevkr2AH8avkIirYFCY
0fghoBaZ2Yo5shoh4u7t+vaL0CqyCGnceixQZAr1VWfVM2JF0XP1Fjr+rt8c27qUYA2/mw3mgpm6
fExQLr8QfjYuc9ojHrmkEnehuiemk1GWUKmbM+TS4kRm0RPpbBJbyZPMAJiEX/BmPAbcMFXGo5wk
koLs2jzpERdpRmpSrB4YF98eJCOqfgxLDP4uYq/3HviOj56kFBxxcSPA5wpIdofDHj/vNEcnYIEU
PZEKAz8K2w7DlFfrkL5YiAAjZCxtCDNKNBNf5vj1DfllikcPaQ3WQmZXp1nz+8SuY7Z3TkwTd6l7
AfkHQv6/dL7xbstuO9ySIOMKewIcELOumbOFelg6wRv4sbMxtqzKZMmykeMSzWajQ0S/OCFnKrgu
ZOc+uRDGkonIDHXBSp/aLQZHp9xnSCWily6085MeC9K40wgfusKlPG3izq4C4mG2HEoOc+QXsGKn
BveX+W3G1yUBo+m2nFw1q/mYfTRHfCMxXqrf0LzMeKNKkBSmrUUPKQpXyzGjEo49bX4JtF3NfoIF
11H5wOhNj9JYKzjdfkRQB/gOnvOhw3DvcrbwZYPLlvXe0TTOtAiGbqPPlFjjBQaantVWLcK2+xu2
Ns25r6oNN0tG/9fVA8G4BiCovGMAk2+aJ8UHjT1lyuL7DaCOwvZ0oaR635882LgG+4/z865H1t/+
5s3aqPKhvnhclJhdw2iJigTPaS001A75G05nDUh/vpA9k0NsPX14hugXfGhJNVmEe6G+A2W4EnjP
GI4iFwAZpVRMCLk0K+/mMFIxOvCRM7Z1hZ+hdr3H3brcX5y+90IK47wa+tXRv6LqCHEp7OjBZeyg
6o+D5xpeFZPwPSi01OxuBuf60HptvluCsz5iSt5XjMUtItoiufjl02P4s17+0ySKsS4dnexCQwDw
yA3oWHw7+d3SFfcuW7TZLJsT7pR/1cPolr6OMJbF/4opNPdHwAU4G/8193/tDDsMAQiETHnE/wN6
pj7lbOq5PLaLZq7txbSMw8DJEV7yya8pQMSbOAG7hB2gzd6haICknnb9qQyMWD/qeKwLy7nXifRO
MKdBzHM3Sq6KJWGm7KNaZq4lQoDAHCYG74rjFq/CjkfvTSzJnNei2arUP4YUAcJLCAfhZVbQ8HQR
dW6qYor7Nhgd4Tcem/uapDIMmguY77BY3eaIs7FAI+UnDcGXdvKcNkXAMNYsuK3MoJOmECqLLGZW
o/ZhnCsWv2OeMqNcFy5fOcDqizgqaDzyDuaM5bSxN2ctfv+EfRNF+fIJGaof+yQoMdViJTEJQR5x
1CSkkfsksjGN8aSHj6C/AYL9wrN2xv384Zm7u2BZ0tcscalBeTPARpcpi5FgX2nUQAUcqaXLjk+c
Ayj0of2rpoC87LQ19y1HNCs0RTwVoPw1EaoG3YQ6cljec3N5j+RZxyL7go2G9EzxN7l8qyJJE2yT
gLERnTlW/586fAKlcHMgTx8eUWkpGRSjf0cmac59k6TLZg/4PBHDWT/ADjTjfL4TOtCQsYLYlaP5
6eiLCwghZKGZE9x74cKzlTI3Mhk4I0XZTc4TWELBftwuOwU3O1R3hvyHZljcJETLr1FLCyeFwTZN
yz0da9hest0t7L98MJYKgoOxFXS3547YI98IJ2lLP//chy1bfxGDyr9YR+aoa5BRl9MQPfM5P/+e
KwwJP7s7s6FfsfLB1Vww+/ZgEWRIdDAbDBGan29VZgomUPezIpaziFoC1q4IQg0k3IK6Ra20rk+v
5Lfv70kc4vsuT/eZuJx/ok8RjnJHz8IEHZYxEPpxdf/0uTbxCITwQRWmJUTG3Uad3bhVby6/XcCA
i1HOgE+11QNc5cGI1j9wtBDZM9jw7KAA5SsAPQvonymNRcpW4ieJ05SfBo8jeQC+HKLhtrRVPdd8
BRQTowBPRk7c3Deu8FhiD0T2yBVwc5BhaV8LDTH8BSg9KoEEpquNxT0G6IFUFwkhE671trjk7NpG
EX1bXhJFmB4UUVr7NWqicwfRxUYceo253SfYt+yS0s1PaXxmjZehXr1B5yCSHyUEmdg15a4kDXNN
23hhRA+wfZ0CzcAo3ZC6Qy+2iMQEeQDeEVXnDFwTFXM31Rdoq2vVUNc4THJDbsUEwier2rAYJqQJ
0UHBK2iQTQDzDtwWA8O+cisNdx9aXgVIml/4KiPIga+xSUPEOG+Wb6YUzZSIf9AMqCPUyowDRF7w
+RASDHmnbXsLeYEQOD9zy6NJkQDwB2adCQ+M0Epx8ueisCKjEQuJSOd1h8JrzZRskpoaBQcDJEsW
hoEFaTyECwmu4FEg2odmEGtrjTeiEMa+10wO7sfbUfXb4Mq4mrKdUeMxfSNPfUcda+nmNs3HSWdI
K06OzuIMchDil2GJB9jU3oZMpGcwcqkLWEvAyPFkQp/eoSMTLd3psbZRfPyfOC1RvSPpHWb0Qo/5
WTCbHxQeEqQ5bFXY2VCPTGpkyvu3RXAt8mbJkzDx43/qr/GFhZnztmoy6FJmeQhJ98xPH+Gx4W1F
UXxsxi2wHxaiBawoehrOL947xCsdio0BQr3XmmdMSK4yQHTwyaUgkRjLcBXajIeEwiBJ9HBZJCpI
O3rgBRr7PTIIg+jL8BcPkuaQgY4RIfv32YFlriuYxm533WA5eEhEjhIvITA9j1zAcc7Suh14tREN
Jikz0cfC60RdMo4IlrCQYAeianLIix9Gw5Jl8saGFMELgGRivQFN4rzc5iHYO4FcPB3oMwqL7S26
7NKt6lEFzJizIMbSl/wfXBlRhI9F5N/9D/O5iIMTqGxKWCUDnIc8t2BA5A8HSm8c3oMfPNZEPraQ
W9wgiLXoXiNvZynvgVtctHAsGF65HnjSjOHusWnsof8gKifClIkdjbI/fqaXk/tV2IuuoaMZLCfX
UBiRmfMgkzk4CElEvPHdiIizjyimx/+nrRE+hIjSeQTf1rA/tnN6GyXjAZIlAs5veyZEgLv66V5P
HTgAUbB8OdI/7NsJauQHKmwAQiVvkHbEClZtPHkbGdqNhzGi+6gx8FGDpsIuvXGSYvMT2+Tnh03P
ehK417mg9Bl6wRkTJOtY8GPAWINqMC5RKPd/Vw8VYndpXE8/C2TIIN0LLDnX+Wf62w3XPUtID5VD
A6WKqd9n72JlrkjCWz/XfUKk9yNPn99jbd1H+K8bN4SiPOYTyg0JXvdlhC5v3LdKLnTRt1iWLJZk
xqzftp+AFhB5nOMlb+3aLxlmHTBUzpoMIANg4M7CE5F3QDoWkbX/evZKtlOVvVMjN432YsCMwfYd
6nttfdl91iUDugnLxiBzGQVvkOAyfoEA6ECn8CMx0+GpW2BS0jY7dMGEl0xAykY+PahI6Uovn/RP
TUR7Th3cvK814EzuDg0SEGSnBMxhvzDaAyJg9MHVrmMfXNPI17o5Rm621AjBJXopRwgmh/vXjMJd
xOLPdY81FlwVTIDPDDYX//l/JJ3ZkqrIFoafiAgEEbhlHgRx1roxnEVEHECRp+8vd1+cjtO7d1VZ
DJkr/9F6A/60QXPkWpXj/O8Tm8QZBI2zpizZeZMg6spZJ9TlG4j21nrPXwTShN9FiTQsLTTLZCGk
fYOlWVxi2keLKBfu5i7mstOQmIKdQ9VyT7SlGr+mzfiRvRd3svE1NNcizyzVEV1vn50rOoeNxXus
AZu/sjsF01UbaEvklQbATC/YLJ64oe8HdYjNNRcOfGEFoCnNRQj7ZYrkn6CUYwBk8OPl26+SPOJU
nTJzNwmg6bqfvcii/FjIYQkt8IQtgAhkwNL8j09bk+F9E+VUD5x3ENcY/nfc8Rqv0OKZPkJ9dA/J
kUOiH23WHVCvSAcA93+HKt4mYdtgpoAuIyoJI8Eox57FWkjc73Sg+4A56O44BX0bGEHQQICIB/dA
kPXFylg+xtebSyAmk3lty8ibkv58wCp6qCYowZ2K2Ftamti7eaO+joosx/tjE5I5pEOc44CBwOZM
bqLtHoFeHXvsOBAXFIaTWEND1Rlwnw0DgR7EM/L0Q3978y4O0FLx9xjpzOtxZR3IXCLLPFBJF0Y/
hipF+CzfM0jp87rJ6KWeCiMRxaeja4j9aLT4k5YbiopWuP/O/gaVxRBM+IW16Y+YnE+sp2SaxdQO
Rc+t7CrwySxOLeCtiFa57KuoAsonKrvgGfyhIaSkBlyGx+6CZWrYJx8N8Cozf46B5w3t10ib8C4C
QYJ84Z2nTo/knfk74UgClP0lcN96qMFsxaDu0OLMqW1KNQNGkdcMPbTX7gCVuDIwCOPLAsiLwpUv
qNKTU4iy/c3p4aIImSGH9KFX41NPYe7r8DP6TjoCgGZcb6iRvez+OtgO3SWKlhcUD4HAUAsfDuEW
F0OSj0WeeLm6g9F9dt2ySdqpsAt4ZAmMPzHkCSEv5q4VO43ssJQGdLHhTbTN+D3vxX0KE58LejG6
vQa5n/RGZGup+xrN+DuBu3DQvxAoxaPr4hShK/tGghiTD6GXW/wZLngPnVlCtWWkRqok8pgh67Yi
UtGBCicW2AVhmn98KcQ5O7gHKuJynNmNy+NC4ABKcgB5NmtGI3VWnM6n69mVmLdO8oQhUgPy1+0f
6BCI3o3mP5dDMC6ZIsI+w5a7FkZ/tiRyBM8RwDgQ9k3I8oQvH3WZVyBYDoCju11B+rI6uXjvOdj8
nCBQr450n+HaJt4cRmyPBP66k9fFNwBd7WUd/yR90BGUUfWnOjzReGHJXrlDbOGGjX7zwfGXfOc8
ByB4zwH7UpTD38u7fFzNTWjREa/1WaxN7U7868XSdqIdoGBEmlOqUqI+5BQN2jAVtAUoCH6VGjjY
xDpCeIyCyOqS0NVZ32iT7FbV4hIK9wylXuQpqnROPpcDt151o+9YRLn+MH5vXCotnMXN/0Gs646S
KIxTBRli6j8nPLdrJmTbBZSyMn4iX5kOfKx8ieJ+XaFi7Nv1qCXMdNfv42MPrjz6MlNLNxYEGhup
efHAZkqYkWU11mtrB6WC2JuLQ8mIh1bmuX0Tt6V6wmmjILSSbYCcAakEOtkw58IFNJpStusrxwYJ
O0wQFpY36WwWZ22ierwPcnXykNhkBosKfGBEUiRp+K3Pzjhv6Y/ibGB/vZydAkVwReS6swkm4Pj4
HKfkjIZ9fIgh2WPecfQlGIDHa/s6bPzfqUj7VLjYIOth37kscggOQANJeBn9Zo7AOn4EykGbGKIq
ECDqE4M3MeUMESe5z+MmzBMYAV75F5xMCSuhrDfhO6GYNuigzHjcBPM2BaxPL4sBjkufEjUtOs/U
8cD5HxuXM9EB1edM7RK5QCTqJRVKaA61lFADT6FNYIzzATIEVjFnWnom9a6fgZF5N6gifl/QJ3tz
eOsuLKyv+mudqHBis8CEIYnp3casCeeLXE3xB7QA8B53QwouGOK8PnCymTJRzvpTNTFmZ6IW27Fy
0NHS0+cLoIaNPeihYDYj+ptHv0xNvhlYB5T1w72kb+e61FLYPt19O5eUTIvC8nEpPNz1k5U0aQl5
WFZ4UdfqOtd81Akaxecs/6Lp9CkyP1gqiAWlbZfzs8DDf1PZeQ8Rh/2vCqNHzXktz2Nksx5rL+ix
7mnpi32SM6+3w0Z2kseUW4K281rBU9pMbTyeXpXcHGX7jEwMtYC8hD8x74+hS+JbD+inG1MhhliF
I8Q3JiY3ECwuABCYsM8YHBoLFnRyeF4gyoqT7l87gnm40frklzF5C4XU3eUsD+znwDNfT80KVPAo
VIXAO4x3sDH+JuTd8TQsHEyRujciu+NEq73H8ZYf0y4LVyPTAx0YVklAXb8EH2ccRYoPQmF6TFDF
uIyahJfql2IcfyEWFWOCAoNF7/wS7EjOeO6MWX9Gr23NwalL9Ht6NexNY1XYA9mVFy31fmkPkFS9
OXc0k4jaE2OIpQ9vJ6AYWUJGxnmWyS25eBXWCKQ/IVnvqJNGecrIx/Z+TpXTE08m7ZIuWjL8Bvfw
C7C0et8ZAQlncAezT6SACEKy8X7cT0CpZODzgWHWye0H2CauV/VV4jkVsoMVz/RhcsZN7ssj6Y8p
vQH5ZpcRWS4KeY8u6S2JKdCF7RWTQwo8soGQGt/IAzlbJqo1+je0xXdkDojeEKVxv/AHe5qoFat3
S+QbMSdz5W2nPI5v8LY1FAFL8ZJObIZyFxKZaOXL8r7jf+Luk530ZDuNOr+bYOWYs34LU2P+p+5E
N/CONa5/jfOErK+Lw8RG/NRr9hiC5wfvS1TxQUl28XGCupcRExySzk4Mjk/6WY5v2/BVUa7ZL/wB
bqJdEd1GdVziRupnRh+q9OJofHmikWsAGIty3zYa53s0TVEgymGdguTPjlv9PPI2JL1UhlpkrHXh
HZciCuoTMJz0s7dHlHXAAOX0hxx5oObju7+ljcXZIpmlAUBh/ZqbSHRw+KNlyTgNo6khjlKJ4XUK
gzJIi8SAOcC0yOC8R1QxUR6I0v9GpOOAAYjfVbL//4vEj8AK6dg/EeTE554IxC5RyPF7xmSJAAa6
LwJkuWXVYeAtS/95pB40MziYCpqRmlab6erRDjGpFvNu+U4URhLOvXgsKyp2WypyQAmRk8APijc+
B/WqAuTitBmlP37b4iWEh41jQTm7Z8IgQHowdPkmLc2mPQCTb9EvzS/ppWR9V5M6qvoumBWzqw+l
xrTTokHzNo6KzZNtQOMc9QB9pdljykHEdMTONr85VGhmTPQpotPs4Y2QTCBZ5jjil8P+iKHBbWPe
3AGsup+HlGCGocZqzPBH/JARAjxDJUTNMCOzaUmkaYSALtVJCq04ufUm12VD/hD4Gk/2GTRjAQvg
c2JBW7Ug/9YrnWaGq0bdyjPyC0R2fVga/p3U+ile87BkdH0mm/VneVOxsu7IJ8b6eoFWfsNHQfBb
8JZ4D0YcihSU6Uho/l7/HinlS6JGG6pxTkTNsaTAKGfBDRkIl6Ri7C4fDzFIn1LAV0x1AV/Og03n
EcW+uLqHOoU4fGuT+KynYKhjjpvM9fymvE6r74szgqWT6lG699I9vxCHRV/m8rWS8V51zPtqYPAB
j3xfdkqs01TyCqMzf6huHO74+Y8/r5fSj4Oso08wAGZKBrLKwmG/SNqXnK30V2KwIntliuyQcYfQ
U49QOtLHS+eH9UdEvSDTHZmIBFQfMjusWOX4qKj8Rqa7yc5zzf1mTPqj27Z2N4Tt3oL3dNsXsEJG
GBUmVvs1YJNoSUWYPAPIZiF4K5w1So+RBl7DkALLTbTmbcy2FKEgtAbk03CxkvqDi+AnMGOg8enG
FlE2rdOb/RASdTio+1Fvfx3+fBSAuz5CG8OVanSm1z/lX+B8qbiGiCFDpBfc52b2pr3rO9am+uil
WN1KPuWTf9Jvzr4kmYHY0Ugv/OZrmT2C1MHPaoBj4M36F4lgTi3bpAxYG7K57RYijxK9tb6ot8XH
HhC8t+9wK84MYqBNvGtcLE+KNjHtbkeqQZEcsqnNqWJDCPfk3vFwAfyzp0KsnoPzb0iUw6+K3lDW
u04T4fr6mvKx8xSijJaDaclw66gLMER0rqZDdKh2ILf87xl/KYaoRpKjH9TZD6TYyRdNBDCK81+f
EZJQkKRHEUzUjgwXgd3AvpLd2021gxQLNnXNukXJMFMOBlJrDkT7zj5IlRsHntqRZkSv8YDycfj8
NhJKMxOSRsBd9eqIG0fMvcHKwuobS3H+svhwrG5mxp80V5vUE7SGhshzgCmGEUiwdIiwT2l4S8rd
3T/0UTQy1F5dEF+mCdOBYv9CAHTOgDURLpsjM5LGDSdNik9uCVkK5uHSx/SkZ9RIEB2hRnXK9vED
z6KSZH6Bi8OM3H5RB3dTYasZYEp4DHH78QQhehobAhMdNztuCVdXwuaz4+pvUknMVpKHixEwk0Qp
+Bn4GOmQ42/riN0izl8m9VxmLYXdxw2EchTNHCAxAjyuA8g5PqyNKznv6RvqbVetq1BnJcqnUJtu
CfHIJZb/emsu6szAJtaP1eP8bCMN9yBPYHcamCdEXnNShzIwcmJQrMtSmnPQlfclE9JJiH5vwXVM
3QZjE7P3tBmVQuNP8Saf/kwHjerq/t4E/XMHjGZ2hr17rnISwgBDfAp7IBJIxBrJnR0Fn3RYYXku
XA7xT7KwWG61iTz9RNRBDauZ4FtuWMtq8gE4BNQGzkp1oZ0UNMGQ9Cz7bDfsTyxkKzRVSB6vJ3kE
ZdPfF0OYnKWyrivWnmL+xFY6IIBrI2DOULgUeDlw8tE5yMqjTFCKn4mOvbAI+DkHSjQYOafszcFM
r97D+x3lubEFGrM3gZY8Al2Haa1Li1m6XqJoZu3UUZyT2z5lC3hNlOGD/hfJ6afIrEkWqRdfD1r9
494C+BscGl/kls7Pl4abNKIXS0MqokVahC5zdma++aYk+EUih5xsDvazF8WuOBJfp58puOgh7Lj5
B4cM1kIjA2HDRB383TyUqMMLqqOfC03RceiEIH7xGqHXjb4s0n4dd6lCCOonGkylpJhRLUS02Vkj
pkhcC9pZ6HwowjzMMympQKeB91wOSvP2HvzWXarqgNFAHvfK6SblSs7ypM+at1QOHQwR8MVvPRD7
wxn5EBP+INTd/cC5xyL/ks1JZ+kQOAyjuOn+GCW+x9/AVhAOBmzepNNS8BIyhI3vxHLcsuuqwYJJ
pB67E5ko4AkshnTd95memQuRirGB7z8M81vGrZU6zgy0taERdqCX9mCBHsc27dzCYDxh2i4hKVof
jrcdo4pKybaAFiNO8ppV5CPg23M2Q3Yua6ay64R1nMN1E9k3bFX68BwAlR8WHWoRbvhmZIo+sFns
pf2AfFB+AAGlSBoVEVONL8ScdkSrjLs9EfItAXtPqiXE1vY+sa9meKZIre0jELnOBr7AmoQnWuek
GAx+WP0ZAGDvKffyziIMGfuYQkizQuCgamt7CpoQoOQWJewScM7wnuneYyq0eTWHkTNppq/QjL+E
Kwso4uwWPom8M/x5qDTksE9D8FBTQrOldRj8ypxvghfjpFslE0486/uyY7Z5VeKAC9rBXMRWzknj
Jtll40gTkHLw0ugTI/bGsPMakjev8KaQ7OU9ieDGLMhudADMV8U7cl9u2DORUuLjneZzNd0cUBQC
GduINigq6luhtP9woD3/3T/emRIWeoT6AkkpQK0/w9YjeHrEpSZwIiCsmC81pi1yWIyC4E6yzVOx
CZujBDfPYqDM0HQhtSFRTmA6ZppT4STOT6+ljsrv7aDsEyuhyL/zOTZdRirZyJuIFsqww9l58V5x
HcHnZOeoAjQx3TpCOXyks46gN94ai+PMNTYjDTfzyx7+9v2e0NbZiCwgOMBHiG5BVzhpiWjlWIsY
kOIOT4275QMyld0W5bbCE4PAQcMmKqVy7fRFN6/K8znnN79MDcRL9uef7u6LARajoATsZg94xdC6
8XJmtxQ5Alz3zYEqUbK6h27tAbjFgf/jQJ38steORiom66GogBgELeOM5TOIgzlHzYRsZBK1iaVG
cDwTtUeQ5AEEJQ4KJLL8HxUtbxswr4X7OsqHBKqsHzuTYfUeIDl0xJJrC8sZR0NeaODIr6PM4Hha
gFYxuo5aYtgI61nk6cZ/ZHhrjm1MgsOyWhWYxli3dwZccdbwm3E83IkU3HayGfZn6p/QJjlc/+MV
MXPQ7EmsOJMawaH/RhcNYlGbRsyM8R3WBtNDKrFBkHnyEXLlhIwIDqbSon6gYLFRSH5X3E6sfP7Z
pn/GWoO1BCW6qJfLstE4/h0kjMWbVFGoX6+17s6MYKfsE3HgBnv+l2CNKoW+zhjag/PBl0cXs6n9
Xklj1mQaDSSkD8JWsdVoToFioqWDDW6DirMbgxqh8InqBYYjnjanGvMZR6VrROqQQN64nRE1B/6l
39xfI6IhBi/3uYe5Oyf9NY/ExqljJRTOE9Ft1zBIecvG4IBUSN4jeKJDQVl0QWFy3SLLUoFDMk4N
3XjfPxiH3/rFtsIstf6ulWm1eq+RkyM0HgyVNn0ExgEEOpJV20RJQ3YqW6ZwfKGElFl5SnvHRYWZ
oWe2jOCeWBX6U35P3X5j+f8Hlb/izVBEBQwHhwGqZrbfl7txkLJrabNWE+IfnAuxPn3QURDy0RMC
S5/8/2QXmEE7NE2dzyW6nsS8+h0iTQBhHguc4UcQETeePotuVvF9DOc36vzNkI+/8dCWPkCB6oDg
regVI6/WJkdk+pzgOgAGnpo14l302JzwfI7/DS4JXuy+o/+hRJ3pL05tQuWj0uyAM8G6Lz82bAul
HaSSMCqp4iOIwgTxlrHRyJwz2L2qRCcApcLjTaq/3QcFc+XRl5PxkCMWYmbyAhCvvRaAfmbCL8Yx
Dm2wgKZ+Tp5p0WOhj/PhdYFxhCXV7oLHCCpA2DVhv9jkL07fkXkK/EesAZ5QmUlY5tXlhsBIlb4u
HpFBiBxsxI0uydtmNA7Ihvb1pQCYcVxHsg9Uwym4Xl68ywpKw3lJ4Br8lbhhpCDpP+TZcnvA5jja
Q23frhDUs6KXPswWZ7NJO+l8eZ/PwPBQ8xTDAR9LxCqKKGaBewG/PGF1b+5HSPJbqnRXyBxoAsm3
+tMpTvBICuwCsVAoNZkION5xxiRCi4wQDQ809sryRMkAg1umTok1+QEsYEsBCOWQryAd6dvnCBy3
6Xkb1eEA/F2zysmQmA/oVLZuVF7UTRyE44IJg5PxDqCqAE+mu3rCl/D5Qwpnbkv+oE8dwZJvJqAs
hKXsWQQkPNxX3DXeBkSW3KiOdANyoW+2Me/xfgFMDlsMkRici6hKWNTZBfMjvL/3dCSQgjruU1x1
nu25LX67Y10k/GCuTkrkSJA0b/agN0ewP0ZDlm8BkLGV321eyOkd6cBemrDKt0sOxChngQ0NY4iw
r0ZYZ7gVOcnjaowPHGVew0gY5EHNNeE9WpurNyqDjCZxH1Pbv6Ss0kdQbjFojQobJXKA4wEJO13m
jh79POLuwbRLKAnjpNNBJz56L215BAfIlcuvpWN2gVxDPwbw9S/5piMsAEYtH0vwzLysbt9ad3Zj
giLzTMlWCLilkkuJNIvR6WKVNm5ga55+2JYfyz1s/nEQy0MR8cimy1L9DodPB9fIxxWa1J25xsu1
dU3N0mF+Zf+9N/9Qnm6YLT/kD3O058UmOn3VsFErsx6rAscT9jwQdmMKBuCiYUnVTLAd3eiF7Iya
QZTN85rfHEmrpHqtvb7bc3Kb4b5xH5ZOPgNkh7YSaSXXBdZj7l3vRJOqCP3AVUf7iUfYZ1YewG3S
DVKRzfRMdPQTIFtxyhGgMEKMNpLGCGlEJQsaF3SfVGI+9o01B/R5ILyrT7ADHCARc2n28H8Yb1vQ
NKEdfzh91bVcW2DZrJISKVLARxwXqWnC0V7R+i0ibE8i31mDwULBzGTJyq2SiidanqTx58TCipgQ
Ocl8DiZFK4MvMI4CMo0ngBZlkUHqZK2bH4oDRVduTk+S5F184A0uzeWkpvKB+dvf06JA+4vmE+7y
E8V2BbkdL08muekewpL4D/uDhhZ5NjIpaAoOGpiLxigasmdwHcK3i+AweFoMiAPOv/iTcEpTu4An
ZyRPOO1MH3OyT4WiHwXMx70HGqwszmjuI6QONh9OFUoMxjBCqus+V/AK4cs6XclkwwGL3ldGtE2O
MIG+2GLcfEaUDusyxXn29IJdFgHMuEsrZgUcrl5NOYcWQtjxXbGUznFuch/ACTiSAp9jomhYVKmh
lUnuz9nu1fGPZ6oaYeMOf3uJfmxRgZU7+Chn3/FCFKjIdCGSsXYhIEEiB5rQmrVwrEKOgBZyP6DJ
/RO3QnQFAQAgRfrFMgKg3N7MuhR6CbSqcsg/PZDyu+949BHhgZjMmmhzI08F47ULOnjb/lbb08Dt
pzzGqJUeRXjffk5bVN/U0SFRd4QnBx6zWTdYOEEx/GziZsywnkGHLjI5EjxuiOEQwuCb7ntX9FmT
64TOIvu8JGORpqfGmmIHDDm4hyIotsye66vbkHCB6NLgwR+4+nB7zkjAjh4TA1zsZsMhUgaHbXgA
liKhSCW5n6KLyg2mnftamBE/HtUBgQcYuj7xx5oIeZI0Num6h9aIzIw+FZzaPyuKwPYxXwNaOwP/
68bPxXVGfvZVGFj41sRpuQvgIBIG8GRRRYZqYXkJRCxxaxEM8bLcZkaazD9VYUnc42f4sw/kZUCZ
koB80Mj8UGwM6c50gO1SJt+c7IDw7R64Gz5WEV/qkbbUjwie+53gquckQQAqgxIRiZcKmV3Lyyfx
NQQpEpHD3sTwy5b13Iq6DxG5SeUTCn0CZEIACvvygatCfBSRdGZzFoHyvs3IHkDF/CXDhHPZJQPj
2BKUuDIwTSMGQJkon/SXI91El82GRlRxbGzgBQlRpnACC1vt9TJ+OQgfRxiA3S8Mqr4iCkr2i90v
MDPa+3xt2hvRa5CeavqABf/ysxYc29j+4GxQitgLuJ8TcWS9VU2yyRe16MY3R6sVyRb8UHsV3/ft
Gujha9nxW9h0lXccjDfM6byBD+I3m2Bso1kKpD44Fkz22KRurwrUHuxj7MRyGljff1XMPCDYMm8B
yQZJyW2jos0aSKJSM78nZ3JQZCfnwrPbB8EFCTNjCqsv650lrCkaD/gToCQ0Al4TMsbxw5Mgf/Wr
+PSmP5hIL4AjMor4OLeo4np31vfi6ycQT9WuwbNK+oQHyJGpLw3fYqvhYz+wdrjoBYRP+Bp8Ft0C
Z+24v0Shyxnq7TwzYKtIIVdiiQNZDgA0r3MJWfYS9nNb8uPJzxEpTE3cDwZv3q0coz6PVPz7533n
BSVVo5seLpHE+Q8l4n2PiEq+CTfHHZvtzzqjtGJxCg4DMpu6dUfcBhJWoXw1iU0C9qf6FqB4V3ny
BpRd9fGofZ0tviknx1tmJA0B7uwL6CF4l8GCt98Foq5PhpkrMbcPUB5qj7af8CcYsAItCOZ+UAXC
EtM2QwiQkcFJIDpFeWuqUd+4GEyHrhiykFHp+6uHqHFGcQS/2ZK10Ig+L085iPhPRvEPkqjKPrOr
IMpE4TIDeJfWr4Qb0LIQb9z7Hu6G6LTflJg06gNTVOVMunA4m9aDIujyEKG6YTHBY0CwKrL3OfHM
yQyj+Tx5egZSvPV5jZVjbh6vjPFMjZzkPGTOl/hlOB1hVUA1M5kH4h7hbuHMSvpAlSkEbIoFgxCJ
M+aNz+I7fE2akbFs4Qpz79W3egZBC3RXxzieDt/w83eNQcU1BLg9/85uJVwr4oQh9IbpEh0haQCI
9D7Ei0njG6laHuZ2aK3N6LFAKG/XkUg74VTNPimHgmw2x5K/qUmWjfsfX87d+g+TE1k3IOtc703f
v+EnCxREqhoKV1D1ZkdbK2pQjSpmHmCA2qfX/1jMCvLqQadjk+mQI/gZ5wRWgshjRfkRUM8dxTd/
sfocSsZ2YGPNCjUis+UcxAD23HkiwCXLuD2Zft97pQSvJdqYHZJLxx3x0ZgD4V0DCqdpuUCu8EIV
EVWwUSS+PJfEcftXy8Jeji0EHLQiigXNKX9aUS+MqvxJwfsH3uvpERUBYDGuuGjXST5ryBolTOSE
lPgxoYWC7TxhcxZ/Fx009VfoyEt2vh7GmC84Q/KbNcPN6Adfh9uP3X7JogLkJ6zqcIxzwsMYC38H
dSw0CtMGoSCPk2HnIedIlCoOWtQ+G//qkn73eC1o6aBnJcBSqExLzf4wqsTXRePpLmJTRRIJl/KH
CkwOCfcdWZfMWEh1oi5GyYPIBXRmWc3Rq34Htpav4WM3WZlA1GNHMTCEY8GDv/0lJPTKGG2xnrhg
IUqkY6+EihIZtNCZG+esOS10I/sLg9XDMY792iu7uVraz8lr9pcYUGVv8fIaY5A8lv1q++YB8Khf
Z4Idt8zy5E1C6G0s0hFpN7AGFCi1uLfSBmmdlyPipAth9h4/ow/QEU5/Nkz2kDN0/cvROVisgP7Y
Q57EtRIJhkzn7fRokrtbr5EqUBXOdwHZxpSREasVPHBbd7MLSUQ+X/eY9SOCot2n5WnWil/wRAg3
oVmflWj2WK1YwZCU2WRQ1GxOvjrlU1N75RGNM1YQDtJ94RdBPbseusYvwNZSfPXKiU+WB18AVWC8
mADa4zPieIk3A0IUBS2wOepJFejpNS3HtEsFMhC0oOvk6ZtWJag5siY+4LZ8kV8DiCR9uxs2/tc/
cw5MMQdFQMRk896mvZ0WXNC2HHTM6WSRoWTnGuJp//pPzkU0Zr2xnaNpDdmm+Y7XETnH41dYEyZ8
PgI2IWM64E16jZoxElS15sxlVeMbecwIT7QAIBMU2Ajb2NiCWPQFZldySEQN2ncxOaXV1mA5LejE
hkqlwsDhyStIYFJJ6iDB6O8Ci7r6btuDFvMXuI9Hg3fLp0LNvx/4Wc8x+icS6CcPBGwtBy5wTkno
fEEj+z1PKKzcAiFWytyqYU5lbqstq4Xm5moCKgzldb0DB+ffOJD9zMWDg4Vml/77D12ytOyxurO+
k/LgspAt9OiGLP0Sl7Mu2oxQWMxRPE0V0glqe/OxweyetVO1PrELfCNEsS5q3Nb5IxAv5ChNcm/B
E8MTAEaQx+WkCAbbO34+jGzgs0hHGINuHvdXOOoJPxeeO9bOJUdue0RS8wxy3RocCYiylVk3eUHt
1XYzfYg4Q0ta4N2Ee84YAbKnd0/UbeG9d1zxGb/8n+j4qUjjhWKBGVJscpmpUu5ZkyNxGgUNlthi
vBd8DYoK6chhl+1bDqCs2K2eSwqx14Qjkqvfs5dEYx0HQ+pfB3YP68G/D0q1F7EQSGxQlUMe9Uc9
LKlYqP3HQtPtx0mQNeQ9YSw3sy3nDadGpQ5u0wh5IhmyGIo5Sy23SrBlIwVf31DOuwkhnEa1MzNd
fgWs6cKTTQIxGyfp6rE0BFgExeVcu6JWgVJ5x1yneG/5KRyX0SONruOIBjc1Rf3hCIeA4hDelo3h
Qi8RxQtuNbtv9THnHL4g9gByiBZEytAGgFL4SldAlUshnuiY+yXfjuyo9PKpzDT9Hg7ZZrlLmYQ/
f1kHSzwB88cfrh9krzw0+li0HjVibyfJiiGcPdgQ3KsNB1kFPQxN+FlpHUx71FZUrhTf4DWlIZ0f
/6Lv6/WHLf9ICGZEo00iHTQEWWD/XyEWG7ytmCPzBVnfnzQFy40FznxOse+8XYwN/tdyAo4fOBG/
LkGVzUuMlyOmSiptiJj6dNYFrSr1r2Wk95InSkAgu8Z/4ZwAl2Ff6uwzgxVUEliG5P6wKyiO+lgQ
b1UNK7I3AX9Za3L0W7ILhH1fikBGERuIp5+9DZyRzZIoois5Vo9UWcF4mok0f68w0ZIB1YddTD9R
TSLwywVg7jjcIxf44up1ejpcQ3nkxb6NyvEMjCcBRvHRJm1mLzUY6K6pI+HgLSnHpTuTXRO8DJoG
HjO7HApXh4Ugw33IGk33VQAD7FVRgdiX8RfPJYoA/sMUWCr5+mpMuPRBG6KE/aJ7eTvH8x/wK0/C
L+2sx/IyKlG4skHRPB9ePJJdiXdugYkIckHtiuHRMbDhoimDThGkR2VniMJ4lc/uF6SbhwclGMId
DJkI7+ZseOiTkCWRvcRJFLWyzbBI+Va6gacyDptgML2c+OoEVQ9ne2A6Wg5ZOkAlzNTgCzIYXxtF
WKrB12SV/UfQIz/1aCbKaM/B4c+clC7w/fGzK493mg1Bpfx8fI4EG0wISlYkHFcAsq5eiNykOCpr
7t8tZl2GbDFm8AAcqmzGazjHqwEhJJArKu7veAr70N6AUjhbtiS02ffJF9QeuQ1NRdq4CPGed6fr
BLVpuc5MdqoWpwgJHbSG/6iZQo6PeAAyvB7nKK1yCO538OKZV6581/e/nDx+0sVt16ca5QyaBJ0R
JOohaHscEWlxdPdwWLO5u/uiJafNhjFYq742MQls5eAwqryKOfs2Z6nAWMviOT97TTytrcCYqGve
v7u/zkPK0Jjd1wY8MzkB12TausBqNnucZh/pX3ENJI1MC/ZRZrU1hdmGWBCwAsqmqOac47TFl1kM
y9DagYd5778n92XGyiiGHbgoR2c5b3zSXf61V3fue0og2wQFFsegITsDOBNLFK1onLWvFiMyrPL8
Ma38bEkpMJGvt6CZtQssOCnxcph+pLBhkh2iH+EZdEB3I8QeWNfpsbi4mO1Ka4o2KkSuMUZ0leXs
HFs5SJkDeRYJVgXxHgyXF+sZR9VMZERSbJSQ7mFSXoJgNKKSlOv1s4bccX75JiRuBQxIWKCcN4PQ
/wdDvDh7dqg/zCNglgCeuFi49xwhdyT0jgqyosQMSEi1c6RniG8irElNqP/Aoq4W4usCSrcd9QFB
VPgqICq0KQhexKE1+oZldnZ6ayIaWPuqHXmEHUlgV9fYlftboDDIcMjBrEkIsMJZuZy66dnKCvsf
pFUozrkY6l3IeN1G51AAe5J1ebhiTIHOUgDeGXJKv58Vx3vunY9FgqUFRmKtHN4MvxIYNNfOeddO
zSkTJdp3uATZX2Ne8XMKR4H02UIOptvkMRThfanqHqBu6bF3UkOE0eevPxOhVYbF1gSA2cT2UNpy
AqSy16YJztJmQrORIzWrQMEpLwuYPqDftPQBuAdnR3gzT4IvIbxT9myXRPatN8HaVK2pcP6Qn6Sj
ypPc44Y6vdalTDCqRlv/4nAXrTU2ZtCkK9v2/j69TOFnnNoNz+DfVzBryOP4g4rjs6NrPdYmA6CE
9g8RlLkAVhAd66zAOyERgaF2t8utOLT8DZZrHGEJ81dPccvWlhN5YIeji/31ywCjEoOkQ04+GkK2
rfga3MErnx4iDOJyrCflahtCqpWh5POfeHNZoSJE9Bblmkg8wLSWLHB+zhQt1lZmd8DyJ/USbEFU
4m1f7pRH4Wu5+pwrDY0YEWwy1A+NPV7feS+hzviLontBVAAOxV59CajLFq7yFonXPZkv6/QmQktd
4NUVJs6eawD/rcDsXG02ZRlAfeVR7cKTuzm0dvqw54jCSIfW8WEvozL8h4bFaeOBqb6oZN9dScf5
B43TpgPwpjtmcE3YuVPgwF1Ei4WLle0R3wOi2FjD3jv18ACOxaLDpaEajnhnt0XtzeGtF60p8ROH
5tPT2T84ZvG+wuJCVDYe7VbISaXsOt4yhUAh8DoPp/fjtGdHqISXAsJKjQsvZ3R21MOVaOtbckdV
b46phcLWA3qBBfHnvZ2Go55QcCBu5PeyN3yNniAaquOliIwB43dPvHZgqQKdIB7GSCuszmagTC4i
WDKdj5ncHKRf1N9l76EYiQVRsefpZ7oahJ8lqT2oxI+8QWwftyN3jdCRwkHpyfXiqU4RxADbXx4e
D5QEZrEu/P0H2qazssa5pVL08cUaBFSA5eTusmDaDIMzTEL+g3WcRQK3YcAy2B2H6D7hNL0JexQ1
IpzTsC4LyI+uT8nds/ZRSYtUpvCpzhaccPrd8RRawJ+s9qr//JdbtpLFKQfyNGadQw5mRWjIouwe
L4mAixCisc2DfqcS7GjHybeOP8Qqys5z9st01BAatOLV2uLdW8Oaexy7OVVfvCOi+NpaKnAMW1ZT
lojty9r3+CEyDziK6aDgA4hd/0hDGp+ks9hH91w/7jFvA9gogTnBhhW5s9e23X/woGh2puFUSFAB
CxLRR6TIuw7tAbxl5aO0sJdE7YhsPow0XEcQamvCX+ts8R4WYbZrpw/ymMhI4t8ftouyEiEzmLKV
Pdmo9j17eCwxp54JU8px1x7VSCGqPSXa2SUy3ZdnrzkRlbxtWTg5IgPHwK+ybfZY5358QAQLnCvi
BwJrzgjIxhEW7M4sRFZ6qkbYX63MsCYMO7zailfDf7/Xne8C979Rda1xlKKMWnOgj3+7fvwhl53I
dpuQhU/CbIa8UAH7YrS2v8PvzFxcom8geqIfZ9wc5YIEbMq6/hUUknACCo/LjGv2mUA9W8byM0fj
Fxu4iDh240NwhBjcdE4wrRkp8pwOlqStuWILugiPckRJ9f4d6awjPIgeLhVe+UO+KLbv538kndmy
ougShZ/ICEEmb5lBUZx13xCO4Iwioj59f1kdfYY+fapqK/xD5so1OJKxBVkVYTGphSD4vwNoJOL7
+6KIB78BbBxwIWwPQdfAylmZh9sAiosnJ86DGfV3XrXIcIEVB5dHccGbUN7wqUqQF88CerzsySig
kOhCIgFMZqj0L1yhG3XT70aM5GFp6lHpEjGCVS+jZB/k4Stu37hKEuGoBsrEcgzyo2Cee2bEfk4y
7+69VrkPZfpHbMnwmDa8IbxscL1H0/AvBxQPQ8YReCwxuzBT6JSBhuiaM4cuLcL8ov+dnrwfomw+
kRa4P6JYw8ccElZUwU4suDg6TmvV7kGV/9MWVV9HsAxdkiBQvDoxw6cnxs1FZdG2XO48uMknw5kj
olBcA0ewB53/MTTmxxAv5zifQwxjNraFw8yQlEC3C7GSxYwThEHNxZn8yNKdPnAweFGP8Zj5SKNL
+CGqK+PnthdcCQkmsE5rUjh/RtwdkgIUPF38vJOalwIXN8x61UTD7INf9fLdJAuAiHBbBOBAH/kl
y+QWEbjIu6I/cogo/RDaUcBExV5/+9sqQyN5ozlnstjs3rRchkfg5kGsk6nZeKw4xKf1PB+//o/Z
jsUhAN8Nh37MIz3kSyNvj2h57OO4Xj/mRAmdIRKJGpM4pEF7ZNoYxgRCKycHbm7BT0UCBysONh+Z
yTH5ThC7btMnDTTzideU9LIhgQTECjdT/NX3/zxBLs6ckTP/luAPZnsgM8Xu028NAch6nR48JkBr
zLTe7pwAwzGAq0+wB39R4Adffv1tqgBJjWn8IJfyINas/9g4MI2ZvEhKO/bg0uBuWk8OveP447+n
Vtz2SGVn7L87SPo4CZ985Z9/w2oaIayLONbL+V2AqF6+vs8FNoOaOC/7hu7fB/X4hSAFoAJRBxrP
8OswhoKyBzvO3rUxcTgFSiTk8VcKUw8dEVEnc+wcwgdIe/BcWsktyrGqR7qHv8hPcmh5ziZ2h+Uq
76kzktgYVhGANXozsmvH8yac00hgII5FGcounBBFD50FzD8AuwlyolPPN1zYnZ3MQevdHSfsbe7O
1WAHvd6BMBSKoZfOsA5oeb3eIRB1Gw5ihav9BqZbQMuuPL7xygqMQOSdNcQXY6SARf5wMF9mh6vE
/fjZ+rw5sVne+B9RG0twO/G3RXjqkWhIIYxRrY/LKpEpJimjwua+j3/ufLdrPF4UQhKLMTLmhGgz
TKzyNUnbIQuQnXJQgx9Ze565LCDIBMf1a6v+M/fO2BNqcNt2p2cTs4/rAoQC3KBNIdfhYJsxfpm0
47PN8crZNcIClx4DUrXw22DH9Rp7jjFRhJjZOhAS5Ikq1PT21HTQJm99MeJpyJXSQlx5mSfkXdvC
lV5yPOt5C86DszNt0kH5wwEENZaGGIYfEHfY64Lin7ErM1Yp6JZFSlqosyNbO96gJuvzlDGyeW7l
BGv43/xa3BSmxgx8g7Yod2F6wXpSIA/6wqP3s5kO0jw9b9qDEZl7R8ojFNCM+kASw7PiVKaNKVu3
z6yl7jWbnPnD94I/zVx3d70eUcIY4JINwKjXchSsTHhYdQ+js1vygeEIqrN4bMgGR6pOhMniyvYN
vgwmb6wV7M8m5P9aSOOjJ3HC3/ibuSdaJMh0Xb8FSUAbHEuYO6z56Ggk7bb9qt0bJRMt+j2yFI+f
k9+ju+rlJx8KItZGr29MuIFWiclP9nOfZ1dXfUYp16ECMlf6HZgWNBtc1G9iylxqfOtM1JPXnnZR
Y7a9DhUSqi6wADiY9zdKe+dNNjBjN85i+LscA9sjihGkwB/7+odlKRXKD3kSVplI09ZC+SioMHHY
8YsbC78j5tFPrCG6Y6mgH7Rg9IAQrBMDh+EKpAwWiViSHDK/Xv2jeUN+mWAl4ZCSFZYQMbYw/CAY
MrmVvzDS4B2NBPbj5sch6GsDuba8RVzS1z88WVkUVYQ08O5RHLnFw4Y/04KbTkVnvyigO84BTTU3
DSvt5/4xVp10uGaLUT5kyBIR12Kz1rgAiMSAwYKRX00AX006sDE205rLAcacd6PMEQ1Fl6SakQIs
MS3x2Jgp6X2jyzLzCHmCoow5myunU4ao+Ae6zK0OEICKirhJOKg72tmSkbsRZl3vRJ9DiiUjaeqr
r3jv/NAXJKcsxA3mhzn2v3+Zr6QGEYs4fcyj+87C02t1R6T2mlfm5Aheubq93KfRPzHmIUAIuonm
KkjCkGWtSDxu2vYJiQSNtRZ1JNqk4DjTYHh+oqfhGeT3eRfo7tYqe7ngaWSxMHtCPbvPWeavUTlu
+p3DIwUxxL39MSwxpAfIy5n/qv3n4Ku6XMI6JjYHbdun5P5Oq0hBqlAgq2AmK4Ignjyj4WoiHJIz
vlRmDK1PHDf1oMDP/UpdwRboM1Ph0qwnXFke5ZhPPr1NO3XjqoYAz1yfh8zVoYXVWSJ08bak0uys
q92ZICI+WPCkpuMlS+wXvTufE6jX3lHW3KIS9p09urugLcQnAJkuT5h/I4FAZUxrWW5hDjFQj5m9
cfwzcbW6zo68FRJsF4J7PHxKis11+K2c48lXe32AAoogCmu6qenPwyVBo2wt42tahNeKVqbtfvbv
/RrnTGhpQc7CbyYKzCEPEt1f6R7whIVRNcdch8IQ3YGNlv1A3CMJFV9uYHhPD7Tq0HD+GrgrN9Ed
IjVDQKXy6lSvE5rAJe6SgrAZ5X4Lv+/X6IlHllC6hB4AMsN/UunROrWXqq9AcyjAJnEtVZkIg4Gv
cMjw6rA9vm+6so+FGfZxPuMLuz1nF0OJIPCp7fK1Eg68xs6WOGuI323OicAvl2hiFCS43FHd8PC4
W+LP9rw+EeBwEs7PcymI3+sgYDEFEjX9aQS4w4ydWM/048uXIW301h/JndWV7GtXm39/DkYrJi+8
NXlxi9YAu6fped6O5To3scI4b/S02VzTzoE0KZ+gd3cEoAiDvJyZTBRI7nomWG6et9ijJfjL8OK7
7gRbqQGdq7tT43DC9Fxbyp3dci2RS9HV9mqPotPZ4bY3P+7eY0az1L7OJ7DIN0RoFHeB039/TH45
/bkkZLDy/lPiVuYBjjpXBgYLZDU86sG7lwLucpwi7ilCVhkNEj9fNUO8inBGy1hZ6VbFz7g7Gpu9
Kdl843z1Grf7He53IBlAEtYiPBVMt2ySG9BxZUKcO6InxtU3fESqq3CCM8fCFIRxR9telL3+dXv3
i9igwDPtC/0OfWkJkKlLOSruTesTmjGCyd0nbhO1LRVUkYrjFYwbn4jRMVxnrA+VBeUy6xSaDpFL
yDnGOX58xDh9fA1/FlpcUf+9lm7o8U3w7b4rEPGQCkNb6iA47wsDJHMIS2itEDURJTmuF2VC82RS
+VEMsLKflLyHHWIDpuWcEejAOhE2GqDAPsZP5AIREwa4qoyEOEDHgO//FRcpwY6Ofy+uBGAeNHnM
mZbqEl0jup1TgBl6j3BKIATtH5uAJwSfk54coBgXqcc3QJb8FvxdMElhI17ZvhrtdEypE5uyuMUv
tYap+Px31qN9cB9eSXk9hMraGVLuIF8e7GqossyWGQP4xBIyFAAe5HliThjWmzOORL32iL7MnxOr
CAQqBBuQbtpP8e6i7vHKvr6k1SiE7L5GioQSbIg9fPidoJzzd0J2aUPbMd0nCja5ZNfCfUHaNzj1
rRkNRkxb465L7PeCnHg+4upn5EvcnS+n0Ht8szvJG+CqRc/cHQETQJXloYE1VIy2xLsJoFrI5jhw
ImrAeosllA9PxN4XMcXWgYH76Okevq5yOE5p/Bi+4eSPSo3200a1myMb/oHdtXvQYDwM3qyk0xVx
fHeIQ9ROeo0dlKpbhKzmDNQ7x/kCWBJAFJ8UWGEnFOxYzhnjiqJrc5zwovBpJINq988WBb44JFIX
tyzQWWaejoFNz8Bi4kpFiAk4ICysI3kcdXycGwQb1oRyE6nrH6BzbTm3EF0pCMvBzo8o5e6YsTzv
JFXV8x6OeFxmNkCgq0y0oIyE9MYynOHey/sT6SxlWT65JGReU75zDkTlAuK0r/laf6WiU9aWP+9C
N99p7ANRSOjFcx+3IypwwqnlxkP+HLS2DSTojy8FMcLiHk7nLoh3veistAGFXh8e3Xn8hkFOSxWY
DJo5gdIvjT6SzI73wOwejfobu/72iUiK5/41QywakSnLNsnG8GAh2AqvHVALNSMhX6Qtz55Bvj2N
CqoAW11cvEeqzLJFy4D4gplLjL05cS5DFgD4nU4ggSTtHcEo3COm8cAr11Kce1dHt+GWtThM0eCO
zCkmQ4t6gytx7wfISA/kPEHrsi0TcMhHTl26BUPyPTLNL2XSiGueGugbGLzvOF80tGUmQQwFiSdc
zXQ5vy13RADFykM3GJSzlq8mDxJ9MF2qh3DOWhSiEJZGcvmQ0kjqPUB3RzYmrtp5P0+EoLL7ACGy
CgVi4RfxbL/hcYhVH/tqkCnizQQbxnCPM6ImfKVfwFxFTAT00Q0WP6wKciaCRypNjBCRJ8E1id+b
FGaNGjIWgSWP3DF+enJ5Y6pA3HprWm/oQ6hOhUmALRwTQXBPu2U380+EsRMUGbynB7VoA03K0BdG
IJimwwLMOQce/tlHFYqpExcztkmgDtSH3QhOlwq1Ax1xCvpIeBktBBFobBcC+HBE8DqFiEFOB7QT
RoTRyhMySJeqNWaOf47PjF9UP5AM0F+4t+wPkOPi7nwm+5doR8nC4IQFiyUNIiONQYwgLUAeTAzt
NiQouAgteOfn4A0GXY4p2enPtgSKsCdyfDbpDs5LOA9/N68bf/uWr4ZQXaEbORdCgj6Dy6BYH0kv
IkXYzvccvGDuJpWyf+fYa7YEYMjDYnJh9LVJkzNu4x9DjXK73nVmeipl4Gnw8Rrgx9fo7HJjY095
TvH9PDLaKDl1ee0NaoGut+gbxPxYMAv0uYZU6DlgXuXTEuEt/PBRkcV0MTJUJN/xEmhjbkCcxUcU
lxSp6xmzAK/L1wRUha+PImsrXAIJPNFCXAuevWLwZKixhIalx7exxLyRBIMnRKoCPqL27T92F69M
mKZDDWRPOvEnXjEYZoAUfqftHkWHysiavEAstMc0pcDxBhxZzniHo6LDnGsqQ4i3i0kXmmv/hwpE
dWpHF4F3wxWhDSzv0MC7vfa05HHQRg25XUzYEVYC7Swll4BQ5/hJcHkr1IcNM8a3JFOXNItwh09A
4aT0AXKq40/6wlDNzRct2h2pYxDO4gfwIBqxWV/Y60wq28ABx8PL50hs+lR1fTj1G0BXKnU52NE4
ei2MWuiA4csz07dxCOIC76QV2XzHOSpzsmmn+HohUKNEmuUQNhAQeQrfLWtgMQkbiCJlQpTztAYg
afAoLVEvf6Y1hU0AKzxV8P0v0jMG9TbTMfqJfj1q8Lz6o4NdqB4UX6HJAO8DC4CPXQc6Pj7VDAOi
24SbF7NkcE9jlq+fjJIfOK+rm677QshFTG655ODadNP25pI8wlZ4nOcwbIFEYbQAlnZ7Z9j60ClM
27p7+O7eTO8G8KZ4eJJXQIrAIZy+TNnRWyOtXmQgylOTcQu8KAn4O82WQ5FT8Q6s1c9WFn/VxsRx
n837DWGFg8XzavkkPGo43lgk3MadPMaPHqLwvT0GDaDNz0uyYu38GbfZvH/3Cefue//c4+E7u0Io
UDz07FfKfdV/7kVkzdiTxJ/1lwc2IliMSw4uBWTF4EErhf82s6X3ysRFAWNYJTneyBKjfK+iLo+S
l8h9tM7FVuZI2zuwkL3CfoT8UQzy6X2qqXbnoLqf2ZUX6rJ7dbqf7ugGkI242xViJE4iU0irgP3v
QUMXs86hqfRo6s472KTwRQl3zJwuT168eEfGph7ieqIkiMSHL8LV8UZPz5mdr1pQMfkcT3zo5ljt
Rp2Z1kOnr4WW+BY4ChNQnx9YRc/x03A7UCYweBvrlBJTLIKh56Q42jJSh8rciuPrCvjeY/chFEdk
8N6XAUk77xlOLZBm9jrN7egKOaB1uIyboUYg+vA1PhTxOwGaH0P/pErHxFjB8ezpMfp9XiBONW6+
sjASrqFu1/Gz41g8XyrUkEyF2OLMYZVALMgnrektQbpQcbAmUPRrJP+4NI+aEC2N9zkUAwkKlBkA
E2+uNplWwjEetoZ370OKu8JJcBaY8eUmF1qZNttzeErQYiCC6v9AGfgMaZVqjOROfGG7TXzko9fm
YsHZVahorUgSzC5xe/FlCuaeQkzqIT7gXwSSDApHc/wNMaHgMXOwsTjPuHAcXW4eY/AvXBPK3sut
DPe96u7eAAgU54MM35HdNf1ABKvhRRc4iLuvGfNi77kRwR9QDpbiCfU1SWzH4XdhbJ4B1KJ3oOEg
zaHyDozNd5ExlGiFLT/jCFB7kkkFm32R8UhxXsHOmdond0CiQJGwqw/bobp4Bc0Oq2Fi74qKdU4e
MJii8FCASFypaRjvDe+RuBwfd0gMXCZ2ubO/cr4z6YR1xYsHgFpRD00eC4uhe2j2b31zCE4M4fwE
kM9b/BCTwhXLxUxpi2mkU4Xkak2ffvaHgXSI3fZtfwnolLFZzXHv4nlU4p+rI0d/uwCHpcsUSGfH
rcv5l+L0DInQ5gFZS+guPJ0aNoXmq33Vv6w/sPXQFA00fHhEjNRdZWO69T+WPEF31+GbeRRDmwRx
/Mzi8C2jPxiqt+kXTEOmUGacp+UAwnRPXq2+EsTzkr5TA5vtUJfSc8jOa2FtwsAcKFowBP4OS19P
38vEBuwTPw8WRxeg4tSjbl189q+R5oNFCKPxFas7LnDOEvBtCCerGR5YQlxa6HxcqNTQ91/2+yDx
IPfZp4thJbc2mxM0+u6/ZjCV4aZcRkLuqUBnJIask+bwITggeIqcGQRnQdiBLL6uUR6o/5KqlT9l
pHuYis5EZY1hG9PPOSprdm7OXYRxi9faAdj1zQmdmAo43CVsD+gGrBs12/Q27sY1B5tXzn9kIZ/T
FibBKALWXUakmLc/5/TiUj/grIeVVMq1fwGi0nxYSvoIpviQ1JF/A5syeEzam2yDxziNfiZVkNda
WRTcbK2s9x49piB3i86HIT1FHRwdVEQIZVPNRcmHtbZaYSGhY2V+Q4fDCJsRNDXX4higlqrdcrN9
e5TaS1Y7ipqIDhtjTQOo5rpU8ZhKL9At0CjTnv7rbZ8P2mEG8q4RvmZluCcpgALrxdBoV7spSlwV
yBw9CZ7tEJpaCQljQWf2cGGh+r95GX8tYBmyFwE+mZUwSMwQ2mm9Z9yCAbTmIgkfk8Jbc/zaH3tK
Us3MpNsBKPKe+3+uMFVIY/7wLky/jiH0arF5T8+oxK4RYiqsM7EKZHJ681jCtAHlDEc1X2yeYJlK
5dthWn/FR1715RkGZp8xQ790kXBAAWPRMckb5ZPzUMwwZ410WHz5cyDECdG18RJ6zAefe87M7ooS
/4Iy8esi5IQNStc+7iYv7zRYff01wmLACDR/4s++oUn1lLkBSoApU2ssn9Hw24X9TADKXx+2aBkU
ONoxoNs36JXyBb15zmyJOHFtQX0H6muuyoTrCEoPEZac7NwlIMOOOrriwWkK1Hyy0c+fpwCiPk9y
JWEvnhIImeIsP+w941QBT/guu2JfvJBX+UAXcPWf8BB0xsYv5/RHsHlC4/5hEk8Zwyf+9X6okM3x
LYS6dsHYifuLiU+MjyO9s6+tTPx04Bd9UdqtYUSeGRfyO/hB/G4EtdWsHFpCH+Z9omqUnA+Mo/Fo
qaa/pKC/QhyGkgLlDIeFBGz2UBfQmn6IrjUR46EVRBDH4U8AODMtrjIOJhHQndCEQO7yzERomKI8
UH2MH/gHzmnCuqTtBqe/Iff/MXGXaT3dQk/r0XwiTwhi6NsM/X84O55BjxkHLy4zUFeePy4iES2c
QyLIOVCjPabynCfoQZ6zS1IvmM9iyA/14efWGwZU9xBjG3R/IXPk8d1/zlTOrBySYpcQC4wBOQLr
zXOm7FtRVwyRqMmzzJnBhepDO2HWhESEiT4akn0GXijeHO6TeZfmWuTu7b8wRGBIMLGc6Vx/+xr/
M8vX8FSw3FfmdgcZ/gkQGjlJWgMikVju8LAd/BJZf1bGvIxaiSTSgEuH6Sl8dleW7keoEQnPk0Uq
7eeUT5LHHzK80f8e48LH8+L4wboxxY3e5y0ZPbqYEDNGno45BeDFWYinRGkvAkdoG2iozJR2BJxR
3NTPwb7CFJADyKThIw1+AE7DC2P/AJnfAmAWfy0xlQYNkr5iZB9ygWF9hKmW2DU90IFVPL+uM+56
rCeY2br3hlQmZ6OgQ620TXezz8a3RB0bHnGEV3Iu6g3Yk1Mmp78jpESD4z3n1BS6wWXEcK2zIln0
TIclvpKsu2nDAQ16MnjG+VaYFacxGnKPMpiHtyUCyiOpaGMM3hTef4zTe0Q1bOA1gsvSUDAnRmWT
TUrvi5kOy0mHZQfnEzInxjGGwwd8AVTBpFPTdw8j82qvL67JcyHjpLZrbUx0REtOK8E/rTGbC7QX
khr4JVaG2CxR08BWjnla4QMdzyuoUlG/dtNziyBe5OAmZwbHScdjYpRgbXWaFR5GGNXyCnCLdzRT
DKFUYneTgABIoOG2cquKOg2PoZXk2Sg0GQFoVYxyCts0eisILFucF7CKKTeaHG/cTwR+72laNk8m
kSAzpwER6FzCH09ekIzhvn5rhHqJyAXQMbhmMqeQmog2mpfNhfV32aM6vm04Tbkb23aHqz1pQsC0
aoUFyJBsAH+Fl37SGW9XFdFWZ9U7D70t9vUN5qr5iDgTlhZMwBjxIiPltEg+q/vmxacJ4Mteo1dM
lD2ZSFbYCTCzCWSHH4Mcljvw4hmEFlVwbY9USEyYsLKpyas90/Pn/QxmaSug2wzh9FbgDyUqXeA8
FnIWttbHiDvJg9ULHV34tqjraN65MVnZrFp2p2kz2DKx00xfM9AGZq6clTwq9zO688BBB3stwAVg
+l4VI8Dtd3mfhG2F2gZqqYMcfttNOs7guCXg2cHQEkD4ScECeJ4NZniZ4FbBE7d5ZiFByHaz4EoA
bIdOP4M5tD+7C0LayFdNjkk6QI8Qft5eszhPPECpHKRa4yh7biCrcq61otPMGNNKEij62Ir6WGiJ
qAEgKjnwyS49hbkzEGsrMNdHWjW3wRldfC747ncgDrli1AUnikPzuYPK5CmxEjyh21373+WbI9Ug
zt10ua0xQ+LjAsMLd61kscYQu/9RekXJ/RgiZFtUkYCXDK771KoKhBdumC8KuRLdRECFB7DMx8YP
9IODloVJIGz0vnhm8R4xA7IonZFJB+CKcB9Bf4P6MNIY5Wl35hYnGWNw6eD7wXVn8vXkUkcMSUyC
lOYwAU721nI/G7mzZMMD/OaMnsoQC4R3uGfJ+eUMxuORYmSFLQi7jrpNyLKrbvzzFnzvRAjqpJiA
OrErz8l7k8+gtToDMmA+zk5YCUzjd48J5p1oRd7wExm2MwfIfCXggdvpFeMBZ6x7K8adey3kqOWu
LO0d1NfhLaHa5LxEaWH2YTDK808/SSfVo1PySVFvFDOIzgyO6AO+qPUVfG3PA5kA4+JLCFkN1wNu
lOJ/Ip1h1yVCZoaGGxYLkyQTvPA7q5A9dYeIxYzRx6dvRGJXYyuiLzTGe/g2pcwUmC5UMWkgQMg3
zF2649/i4j75cjKROA5+bnvW9a+8HK68YQO9ofmiGQ4ep0g4Eya2HrpNjP2HGU45ffJCU8skG+W4
PtNeePpSV1wceF2i0ccQRKAWJWW/nGbxafnztSBHXi7u2GA7LojmY1SNG+YXT6YXBhpwyDEPcHWM
DgftdYcxSP21LSk0m7FGcAJkrPEDlk0WnJ/O8jsGpvGUPqJu3mr6ji7bZo0a7TU1lznThLAmbECj
AHIeo8v2S0ADOjsYbayuO2C6KMQQfE/MXvMnaD1mfWjqey1YTdjIUc8lYJm8LGdzHii2tWoNTu4j
ztD8NYPsICKN6c/eoz5d/mITvIYsQttKcFX5ga1tW+E3JxCPBJ3UWvB0nRyi1ErvN2OV93hh+55p
lC1ndzh5Z+Yz2cDCfq/t4AkeVPsNTKkxTmHAr/BI+0b8GFxWzRxwj999HRh4kJAhQ2jiHDP7neos
aa1AqEDBgvaYUs6nBBfIHcTCvez4ZAmFwY9porAV1BFYedoc7kenOVzHvPOXe3nTyRZ49mCHLxIi
ECbaaIUTrMLikKLjggnF+Ke53d2jp8MohIVmBdcxNjJUwMNWQ9yCmJRevR7Ep8sfJQk0I6C9Y6+A
Y8BtFaBWwThlLNllRvpbYBboneni0EHblMmm+x0ZiTCw3nzlTnjumct6cGFWq/51pjlzpl15o9zn
+oJGUS+Ewn6Cktexb4ScvuAMdVdQEmYyWpO1f/O/H0pIcSgzeG7t+BRZM3xAS5APiDkc4gDjIXSX
Gy6RhLt7uMWx9HrFrAVJV1wmzd0BjeXa8Gm6BHvBqgMTfhVco/a6bEa7nFxZxwY5Ar9Unzzhtz0m
9Ki4BMP9WRypN2rSfU9ue2C6yKLhXJ+H2aA7fYhFpFgItJ1j2CFGSItvqXCJFvPWBJMntm+AmMh9
g+njZ8LcM5+Y0RHntAHeA/ydmG8E5UEPyNojv/qdvPbtRZspgrK1AvYgv4ZQnhngQkGLLq7fx/66
aYFQkMLBk7n+EdMKVfIhc6mTK0lfzxMz9Jd/w2OmIjAGY9hqpsEQ1O0dfwyaNohUC3NVbaBNcjJ1
XNzfrrEMeHFXhUVnSXnA+h8QGIUTnoEQFUYEbEW6vHqtBXOoFf6XwD26JQgbB0xJAX8unAxiz/0d
CblCrht+8twYmUQT8CfuW9PcbdsCtkEdFSAcw2SOXT3tgHLAEcNX8w7D8EVkh6m4J+hfnRTn0l0n
4sqFZYUc6RdaK7zKQLgbyENRUcNGQbLBLiW00HnMq8P5gXc0OZCg6gCw5q4LPYDj7Tz4MX7jMzrV
QY3ZeVEWN2NiDEjfO44wdffr4I3B+LGnEvWBn2hM4MmXNL1XCtMvxjEvwruwHl8RucLDYK8hJ2Dk
zg7sOPU51Ey3YVyCgLk7yQeY+F+mP5gcq88EG/53FdR/4Onq7BHn0IfJhHhPVTjC0190vZBtZF+w
+PghvJRZqKwYLON4W+xUTy0cDaaQ6RqnkJMOJpHKscpnyXvZfAghkaEyzQ19TvTc5pvfhA2EUKgv
frmUGaHEdLVjLSkg+0CbZ2PxNQq/ZtMMYLM9wt8Qu8RlFVN7XMHBUaFzBPzhpy/zSuTHB5wx4y7y
HcakA5W2uF9ER2RPwB5+E2sja3TSvCyBigqV4A0V8uHtemYLyLBEWIO9uqMOYCwynfh4oEutPoCj
n29pK43Fl8YkuM2sAVsCLJRQ1ZmZzkUgWM/feP8CRbIsWIkXKiwSaWUTwChhT7T4Kx+c1x9/VwbV
5Dw5UUNK2caQmLE9P8GXSTrD5lSFnHEiBY05Okhxa6QBivRu/6yDOdSoT/7y7eE9y5fvWfHXdZt4
B6GIBY1KjNQzqJWoUiHK/kn5coeHRKY7m7YGCX2Q3cHpIH0sxtnz6/QfrQnqFzUbU6DBA34URyfP
El4zg5I34xWMjf0izDqOKfJQPda20N2kQcZuL24lxKB2/t7eNa0hRuMUyi0Ch3arUW60GDNF4F3I
2YrxaVCMy8E91We81IDALR/oHrqCTyMOvKIA9KAz1ammxNf36q4ELvnQEgL48ziCp9+MiA6e3Kgd
YZxnY5lq/yZWUh1Y1i/3YPDg4QpeqLS+nBtFehMaiD9Shi1UedomYyZFutxIVKQoRt8fu3/rVcjs
KuyEvlyGEBACanFaJKcza7t52gnu2wa+EB9qIrA464zjDNR1Ie0RaRSLl70A85lwFjGlwBJBvEn0
lTTqAIe0YBYbuGPfcVL8/pm+yYV8iozgOWVO4edDyyGLY2kFHFVf7/tXD56wYmJxsTlF1wH85zIi
fSVG2g+bJWKTwEryOzD58CmB6ldB9nxvrRGJeBqGN599vmz3iniizA7Ur7oNvYgaim+6fGEE19fm
XftMUyE/VYW/eXE0ktMIDRnhFeyiGqQZpdRrsGo62wcsGvrELQ4s3v0EQqVTYIXPR2D3As1qjBFg
iGejLCEyZfJbopHuv7dPqCX93wq+MNQ1+nXm8I8dtDZv0WFW90l+61sMVcc2h2X/Olchff9sNO8U
Ejjr0AVUhXNbcllhGfPz6ARlXHobCHcF2D0UARcOhlWfkW2UntwhNlj/gH9I8lkCJAHbjZJuU7Ew
rr3XSofgW82V5SdtheTX9OEkoLd99nIKz9oTocOfBeiRysz+zvC48X9kK+b+owcly2YsR1yNhzAD
UcKZgODjENgFJoDZ2JTVwnv5LnT4AFoC3TokhHGF/WgBSdns57ROL/wrZMlJKXrsvfqvPpxd8TXG
4da+rrFptZJmNAKFAAkFyPa4xHic5tb0q+AkIKvI4hW3HRfRPfylBgPa6Ekpdh10amcDyvvvoOSw
jSFcLBudUksj94afADeDYGxeN26/AwKvifRYzxbA4VHAeA9VdUl6eU2OFypJ0DTxxW/ZF6IsqoDf
E1GWjwzg1RMkEjQVWCxAR2cdNrGFhwROYFaCG0Wbn1HhX1Hbakb633WeMeG8bHHkTTvEzb0WEqV2
jer+3e1zWd+RnjmKjDfdak2lf+JLtUL8jb2/EuJ9O3mMdDJZJLV9DwPxjh7VQEKlY5TbGtIq+CDD
1AV4GLjbwi85oHjVfyi9UiXsMqptOKuIlXSXfBNfERkz9R4B9WiK6uRLRb+5zzctWGxd8P/LBDfV
EoIm98Us7z2Hvx6oFw942Kb85pwm8wBPLIa16KgJBENw/Aj0sLMAy4KbEL7wqST8JUZfGllNLDkg
FuUMcbU9vA+xveAjSbAOOkIVuAGnVP6xNqvw19Pw43nR1YoJnEx03RdaMa7yenbulcyNfxxzVeYo
kG08NYHRPi6n6AUoGBS3HCoYCjAs+AxVWLz02o+jb2ruES0qFoVUHxGXKeNsQl+nZPb2+cnAoaHG
mQzMiLARFwyJm+iE9FfR2NrXM34ZJA8EpBif6C4ZVQTMeUTX0bRdhphWMNYUVRnwPUOSnoIDn7Lh
lxaTswQZPdMah9g3X/c8MP0Mgz10DUzDg/IPuoyz7C6/85pMFrgtjIxdY39EH8KNwgaC0ugw+5fe
4LcpIKp0gKBghZNYOuFvL/foofEq294TCSP2xY+1lFRUA1BENLGWFeQ/t+w55rgz0tVE4R5twa4d
cnyVHn2kQ4juGnFsYAGpoKWjdopv+JQI4V8eBzkB7E7+O7BSdPR852wumtifvelOmGGOtbk2I82P
0/s64P92c+/TZxWEXOVDTCb6P9U1n64urC/In/18oaSokoiv/ZLafUBNvqoJXkeuQ1P5dhXMSn/w
Qyk9ITZAxoJfBLmIw+uvCYhfurExDZYGIwmA+aSDrsLH8jNF9t7T7/L8O/ToXJ4IrCBbJOofBXKP
ncC2IPkwvpBnYUFrMKmtu6hx5jpBhLY2gKFR0dDiawO45H4ZViBg8P+5NL8gXDzdgqIbu8ge1qjX
QArLhrPouGkHbHA4Pwb1K3uEGpeDmipujslf8g0u/fpAhVVMs78C9/3cq8FcJpSUHxfvmvAC/WBK
+4oJND7NQMC45QPJilj3Rg1brck7bVN0UjMDuxUYLHGx+NhQDAHPFI59duGiXN6/dn31zEkLgzze
fWgMqsVtdiXhlOUIvensZHog/BSQ6M2p9JtFawdgNCHB3Ln7hNvuISK1eW5/tFpf6B/tESMb+hBr
9KZdvQQ1uJu0b96yQ+m4z1nKdJbcAiVyBl4SenDaCs7xtrM0YjGJJUpgX7SczkI0N/X6vsYOmdIt
pNJrQOPeq0vSLE7Bg/g/+N0wTPnzQLVbEYUVOxUaXrXoRiLiQMvQK+iIpGrV2ThdqRCGtCP04GwF
PbyPy6iYSlpCqTPF7dKMQC2w/NcIJguADGG7vKqM0bdKrAyCgSM/FDyDMDzcfSCp3Fileu82EYea
WMWJ+7y2EjYOFzSqKforEhBv9r2JkDqH9fzD7rhxG3A6Mn/Db5Q/osC8WsdwnLHstBp8IYTAsJ9f
0iJFHQMk83UuywwGLWmj3Yk+VMSAkQsVilE25sFfdJeXxBxN/pPDSPVoRXmw6DsYRGvAgxQd412X
6likPp/kPLmhdNFdloEUIzc0aybnDnmWuGHzfRbnfFIZ4gXu1pj2oIDDTsiKrQAlErgWbaeCQXiP
CoynzmGAvW3wTije+R9c3V1mf0BzvNaPXWc4N9lswRZcRSFNnnY6GMihnqMUCTICMByITNCRin+k
pJccfB0e1IuZu5FwvI+wT2LiwpyLlgksoUee2f2vDl44Rf07vBLrcB9fGbLPH4bc+118NzEO8m9s
X7yZJP3X+PIU7G8BybRa31JkfUjMhPrpPyvvaDmQSotpdyuaLZ524XQUydVF1qGTA106ytOjcBLC
e8X5uSkoKJhee/gEIFt/TAyKeQzuYVXMMGKTtBRo6QzJCS9hY+ipOgZoSDsNQ51TqEg2BCIr7v7H
vIGq3SxoaqgzGvym3DmaHZEIIT4AgghZf/+MXqyY8EugC9Yo9F9UWGTOXpafofFn9rXxKSn36qIi
OoDIbVkObKkJL+PkSfRvvVB4+Lt6c5uBThA1cWYqA1rey6cwnBEYi0YdoTgdEsMmaCqIEZk3ZeMm
LAW/ZwL/ELFTNmhv4J+8kXN9bA3A1XvGikx9+zr5UiIH5iyAO3eGJHgD5q3DKzAveUkzY9GKwPsm
3akeCUN0LTOJzwCrOA5Ldrut788IN4ZC/hQ5FpgTW0xLfggCP5HcxTJ+/o+kM1tSVNui6BcZoSKC
rzYovfToC6GmAmKHKCpff8auE1Gn4t6qzCyV3aw112wgN9jo5FBgUu1/gUhtEtkWdw2tIdIZZHjs
IMLr8Qa/s6L4xPxX8LGvyAH6dPbQZxcZCJ4Fo2Ara+/tfcl+7ZLvKrfJDUPqGrYcUPuceRrwunOP
a7A6ogK9nsZ9Y4vBPpHcbGmEC0VIx3tF8HHKDLzD+Tmce98pImsuVYzO3oStc8t6H3ryvpESCOlO
ps+gpioqj9w6e/72HKhwB750pi+zIkcddTa86xnV0hXGDcPmYAgDxxrRRChWC5zxdAfo5Dn2180S
on29eLVa5UG8xyJ1SE3a4j0MP4b6tKRJDgZmtmYgSdIMoymTWhe7GmbgbCNUoNsc/R/WkEjhpIU6
no2izBD2mRxIg/0NMYNAd0W9JMxz0GMbitYCB+uMh9XPoqnmfd5Apt3cxiNtilMsqCjy8XOE6UH1
1s4nyQClMRJs/sVZhuTrp/PXExiX3nXb1YuBYowK44WrQ6B1exXX4cojbYILaM9L5KV9nDP7BTQH
32oROgCUIR0+gA3UtKw5Mtiss6qXeMx/tTLuDnRhF0LjwFso8nvaIHhxxvQBhyi2uSA5KEm0VZjF
r35oMylMDwoI0dOt3oQdzMv+7kfvlSoM3i3QXW5ELkMwkRbwAEo97m6M26wyyaLrSbQ5z3XryiZJ
eLCevf4xNwcaeAss9lIRr8zCTul0WV0cNHAXJg6PWbG7QcS/MfxjIgjQKSaiJTN0zgPoeHDRIHlV
+jh4FrOfWyQtNzv6QgQYVIbstKn8nrNbBMuXKgu5IC1SK27DB9WLke0rl+4Ih8ERMuFChAyVwRXG
QFZQpTB0zK3BUmWeBEEOYxKQgh3kPzxur/rFIRDV7AcTm8HQDDoUHAPqmqRJfvs+pCxp0SAc5Ftf
9o2qMRJSqIZK9zRCMkE2GiCMMYlrfUIOaxH/aGS/S/Cbpg8FQMxCq329/yEwtL8gJJD2EC7cjq8j
wi68eO5gvb1m/qOoWRUM6QTDqMP8SzZeJOaSPbKST5/wK7gXBvMqBtcD+Nzc6sYgBURE4/Tatsf4
6rAXyZ6nhLiIq45ouXaKnDlmI/27wj9GRl3CcagpHsG9oYKmcHP23kjgbRH221tJ7Bz3ie8VXqhw
4pCl2KOQlUu/XrqfPbTaPfNuGoYGet5bmfbx9MWfj2aOZFfjuZaEwBjiHRfeOXrcyUP/GNKBUxyg
rks/4uIZzBF0Gl8cZsfLsUdnfI1//+DB0Wyf7x58xlBffHWZcwNTLBIu5xSW8LJUPfnQpaJ8/Jpj
6LfRN9lm9ot1T2mNVxFXBV6+a7Wm8kXdYXUuAfJSWjt4lsOy01r9oX8+JO9SR0zBAPpk+I5P6GeF
8e5weUkl90ruCv868a8y86YJbB3wNaMgyUdDHoyfHnaDgNV18Fs1FODA4CRHk03vNsBLBscN6qc5
+7TV6Ym+KLvPOqQrd/ThPb82YJDWhYwpwApc5T9WDjYOnQyvGy4LmEdA9AhRl4TO+gA/OclYJnDU
HOkqiwheWH/PQ1WpPASSLVLB+oh1kISeRvT0XE4ZrjZkHgWon/dvUvVQdsmA44/+Ijl0JlKDAhI6
tED97Au08CTcmV4GrDVMTsrpUlpIx8kRez6gKYT6SMal8GPkNU34HZoCcEdvc4u+LFaPBYTkCvzn
FjEo1mg7TZjPIMr9A/mePnHEsw1ZLQlzSKArihWctSXvBcwyMV5+pfPdvA6+lYadgCitWeBqvH1q
iiXrg00vbKAg/Rt6eJwNzIo5gOynx5h7bL58AuqHeDFaT+PtPqcJ7j9w6Jq/X7AW7DcKkudsKCTV
H0ZKP0SP7xUZaB6MChyZ4DhRPWFcOOtbeFMzgBx5D2voiVEQ9yqeLaDCAnm7HBlTAf88jRGOfd/j
eAVLFLcOPlVKG0SzcX0R2OCseqCCGhxxDNTxSASZO5skqevIF22gsoTML2OMG8xTiCw0GWQK7lBm
Xl0YlDMOa7B4aI7IVnqhpPe9CR/AZXll0AqSLqatpOcxheYDhLAxB5ttj32wZ9SXEE7mdwipN++2
fSE7BDhENmkiLI+/whXe9BSmn6DWgSTPIcFYDPcwN2rcAQSfWUYcthD8omDmRpxvi6VgGtvCYFvY
9iNogTnwBDC+CcN9PGmkpZAyik8jEUJkRrx08FBpVhCFBWcSoO0366UfkWEsFk/p3lWoLnBnHJEa
MTJvrCox6e3mTGpXWDWuaqyS7MqRXMZD+552Ds96n1a91NoEYMQm2AQnq8sWey7KHKRN2nWVb9vp
QZDov3oPq6O7c9NBL82RX0QEw4LTQAQiPADuHRZZoqws56NkZO6WB84LLTOtEVEJb4z00W/shdYV
d9rlSZ1tBO56XvxYdHecZuGUwq7BcplRFC/Mohusdrhx4uZHRPdNSEFk7GGit/dzCKlziCgW7DYe
XPJXLB7bG24NMi4YzQ7gSitxt6AJ64GgDNGZTy/EfRCYBI5drD5/Z6zxCbXk969zNnobuAlLuL4m
GBtnJA1EMiDMGsEgmWuDtRReZrPS+iIXG0ybdOBBaRulcAAchOOCtQg9Wu/9/fznQRmv7syDGb/S
k1tVyAzEw4CGVQgPy4VQySYgVkXH6nT+S3B5WJ/t7q9nUdo3exzRzH4IbwWiWHI2xRZH3wKBgEW5
7Khkz9szYMN7BQph5ZwF1iDo/uSwL5xap/xSEcWEygavNnC5H68hRk+U0/B7/AEKE7RMNiTsicIG
bOdX/8uEFduc9QuB3Q4LVYxkVeBKTt5YCvrbof/ANYrSEJ+nHw7pLcO4ykHfqt2B6wULqa9xcXul
3s0KVD/veYtySit1XOkw14cJJPK7AVd7KwZ2y5pRIrKqHwWyslL2NXOZ20HSTcbYD8YyVhlPBgyY
mBgj/+V0+m5A6+kaKfTQBZGVAb+NSpP74FSasvmLnkGrM/oz8t0rHUcMexHDp1zl2A/QqNM0L8Xq
z3fKgaE835dhe8mIFd4zVHVYr5YIqRBDHCGnbTUZbjuPmGEBGO9ooRye5PZdUPCVKAs/8OxTXt/j
qaeA2FzZuTJnDk+/1mDsQEBKWNeznFKAvJROv596iPrDsQH6RZDcgMgVKnyDSSA4X+/QWTV/o3JR
ToKxw1QLtqpg12Oztd++KV17qEjOyLXZNkd51YUva+JSMBxw6wUSeurMEZiRMuZpj+/kry+AOnJJ
tfs0FqibAiOBxl6NL5TZ6Ib2TPuzmbIxS/Pd4Sj5cB+IqmxAdUfY9TzXQ8Jzqln/qDCefCAqy3QY
jX8HnBOCRwDRb3uxxHkAsjvt7X+oWvC4/3uB8GfRZAUN9o/+DxSqNp9zSoX5Rc93lXP+y5gfIvlJ
hf8TvQUWjzjBrS/79YHiUsXfbUDwLRwIYBT8VfBTlLDgYKT0N3aGDmMKHFaLucKSQojCK2RcolG1
3+2eM9YFTosFw7oEFuuRZdOuLm5v/9j82P5nfXLo05T1VpyLDnQHfIcnmrq808AAMF7Qnv8R9YW5
NAaUIzo4plUqqAiPV6sMmmCuMY5MId4BZWlAe3FeweAXVsFK5J2VFDRbqolFaTw5I9Gm4b2LOyVw
MpK9cksggK64zHwZCuFjuVLXEGDckqCEMsKUkwffP41mldFRVMPyXQ7Cz2fx5mpoiFUCXR7urj6f
LvyF8/I6mPUEiGy17iuQyHSFk4S5J7DNHKqVxrjeZ1lTcxuFu78wiCBZantHItiutrkz5PV3q+oI
4IjgKuYhP+rVVRHcm2yM+hsyS7u+oQW+UrA1uJKOeWkZ8w7KRMI3li1QY2ZMCCl7rWTnjGOrWMr3
GHhkdvUkpuvvuF4IwymwR9GdXqj3wKiwOq4IYUbBGNT23SCUVmCLHDc0QoTqvCyBv6jcs+WiDYoZ
AyfFFCliPULkiOqdT9z3ScCMDeFFcJmno8VDBxTF4DmsBA4JwwcaagvVoFqxzsAUUL/OSmwS4A6g
hqMYx1/17rQ6c/HRjzrx31gOR1XyWDFBYRvhAzOno1wqQXXFowe3mZNq53G+Y8rNiDpf4bn9o6os
EJB/0wxznreTxVBamGHXO14zhwTkE1j/JFBIfE6sBOyAc7PlX5HT7X2XQSE2FB5IEykcXcKNdWIW
6bk3nwCRKuhRtBqYnkdQLkYTRvbTVqVTz4Am11lv0Yjp++INdftuUsn/cLMGA2OOeF3m9/WLjYYg
GC45JlSX+feCw27Qq+d0jxxTGTgTUZYwwCj6YAMBepHfDA93xRWBHMwf4oGLH0qRqOEjIZWswRJJ
+1A5ogeYfg1mhcxzMT8TWmv4tGaB2uC5uOzeh37Q+bcE27HmAVX6TWsMZR0pgo4tehX1sM9l8MvE
V5QugpU9wEwXBwDyTlDK0GHR86/KNXcF2c3wEBkHC4m85JCw3BHTOZO3NSNAQFCg3INE4jKkVYTF
ivGMoYkuce4l1C2TyUtCLU5nCb08nd7M8R+a62JOahREzXxJZCHcHPYkZJSVZIK0EAhHDar85n1k
JguUqXICc48TiVDDBjQSUhOK6/e8ID74uZT3gDfNlNFEhf1dMx2zgZZETa/KIwn16Rvnygle55LZ
j86wdHBF45C/7or1BGmUjFtiQyCFONSU8Lv5ujJjG6ggi474DtrCBR2LMAbBEmmJnAKuE4Uh2MGM
tuRA4rJ+3V9SgUVJWky9ycD2ZvWmgBL5ChCb0Z/Q8i1K5+q8Qpp/rrYlAzKofDkLq4lKk+EFivWr
OXRA1PHegM+RidG6IL0gTxn54Hx7aObKYkBNl0+/aMk5b2uDaBo0yZziX66X85I/XvRSgCYwKWA/
kvy2fQ8PAVEj7UUXel2AO0ECABygGfqh8blQhY1ioTHqkeajoG14GoCxpI9jo8GAHiYYNz8u0Wya
zyzfD38iwxc0oSRcMhjcZ302gZ1rX7oqLYMrBHagoTiu6dJLHOV20A7+KcWoCEGRPwbLXflCOQTv
3vf+Rg6C8mePQXx7EORC1R5H1Dx3JrUr6N4V6AfFFt0/VQ1JtXNgKfhLtBXWK76vhZ7ut3qS58sI
HO3NA6NAZPPQVr8+S2YEcVKjEKc/MoqjgDZ1UTtAV0NoTvcIyMLt+1w8UlDzttar37TAyG+ZXxc0
O7KyVEHYsgUbt+ZjrLXmMpdxcCr1mqHawPp49U+/UaMo8YvSrlg/YNUq0xztQRvTnRYRGj260EeE
mxNKhMcSyAXeLpILAXcAJet/D0is8GjxmGh0/LegtQqjIGgsFd0fc3dN5qyUUilVARcxTaM/Fc++
txYuvIIR/Ji9KKH+eVYCiIoP4x6KcBcIgMbQMAnoIDAlg6Xzm5U+rKsnnHmipecF7h0LERJVIMwA
LoL/jmleNhtusWRbxMIRB5M1MnbQ49D7k0/AYd1B9FJWOSGh68YbmKWhYi48kxhRcTG+gvNhxKSM
S+LYTvcXUioZoQbs1yG+lZVEgF8NrxwKhj+i9lLnt/UwvpNw9zNahuTv6Q1t906hqESy8hbDQsbb
g3kZU9ozl/YgM8gB5fqbNz2Z/qiIKeaQ2crTV/qjlViBNuuTvwmVPYDcz8/3LFT0s/K8c2Uqq1UP
QHchQaRgMESLQTv4x0I9D7Txb369z3PyCQma/FoTSAmvOWwmAqAYe3WI3aQpvyDqDHm8zawlQ13V
cnA1/MkGGoB3zYURKgGJbxr1go1zCx3yhHALRfyeQ2aOmqA7jsDJcjig/aQM3nslBN2r9tiAgRuC
NaM+4eUK7J84F+i74Nu8JPYGO4RRBoSoyZyvySZCM4xcF97g8D7n64GbmPoPFoB9aAiFrw8cShbg
0OGs6oV4utMd/xVLxgtmnjbB0yu+MyjYF6y/+IWHOnuYTF9qAuQwo6kY5/WnT6JSoAo9BJjIgEii
zgR6YSLAHzLgZj7AcOXvzEiSopyZ6wHB/ZXoODain6G4+Mbd6RyPw+GGcmZCu6Es31ZrAhGT8NjF
OOnMsRNZt3O8LW4+bQhVR022lxTTm1iSebfvUC3xgHXgJWg/fVqtafExJBmjExp73PfQIHymJqNE
3WMT4OKKj8ryHhBH5tZoVho3/8vMkcXmOu8+emaijqTskpeq1qfH/Z6gr8DJvtl9hzOVI4/nhBEx
V1/EW7tuyk2fFfl3R6l/wjqeSF5ck1Fr/MxSJz8S/X3pwgZ1C7Nnf6xxmgUXc7ip085DJuEN3f4G
XFbxSUV1JcB5aj2iL4mPWrZcjapVLlSvIqNs4KGv0kkvxVYRoi1Baa0xDHoRPdz8El/i4arn9baT
bUXHGBQ203cC58CEQEuGtoQJGDxT6HNZ1Lk9lIMP8CN8zNnm79XdPAvC28hHFOcz6nkdB0fMKP+Y
7Y7+hcOQDVqgWtkM9TodbRjk67JTRWTnhpmVh2TIuy8HAyEwrLsJn9Y/e+qhIE27PJJKHGAapl+J
cD6f+hsQ7m0jnv6mMvKtjIK08JXHYrz5IiW/rXLjZdKaJhckK/JiYiNDRSAIPKVna67QmoIE1v+u
bw70sYOkimAN5srjfUVE3ciBImbIKUN0xYLty6EBHop7cTS0ePxFOFjjCG2xPV+Q9Ojq/9gIiL5U
k/d7uMafPW6d/ivK/Uk6MtR97d48Zmfskb7fg/b39KDKGM9j69fhJ4WfQ1Qv5sPhGyFs3yJHh/iL
T9K40gnB1bZdSsx4egYGScnTkE6/Q35UtngumdJm4A4TbM9DiFL5Wiy+oanalVtgLVvs3uTiFD74
Gr5diGwuDtC1QU1CrLUI2qWGuq5fzs2DHhX0YIKND+phHJCz6ELsixUDA4vlxajh1E0iEn01KWrx
Yzl78gZCcdpZJS1n7VyDN7a1DQvlHkywOla10m6iF7jJw2vWQ+uTqE6bKizcNh65N1PEjSjhBMdL
3lwErh6W0Yuhg0/w5osSkB+SOawjj+mleXe7CLEN2mj/a56FCQmK0Ua7Hyc+xRqeelwqScb261ut
fdZ/fCTfDYA4Gq8HMyahAnrg3IHvjgOUuJBcKhRG+bdlGSIHZoz+XiMsUnS4v/YL6tIWpodmwKlZ
vzXMUjD0wECip7PtFhdnsvjubyfh8qETDciyYdhsywFeqBjfXAzySndn3AtwDBOExPPf1c8MuDh4
6D32kIPtCekNbUK/49QC8NjmCVmsTEA8Qv/M4ZIBUh/MrPBRpevtbjjfTE54dB4Qu9KpkA6t86kY
DbNeFN19dOvKioWjvV2EM5kzSEcIRDH7Sc7eQO+ZYxxHPvMuftkKJJyP0+xUiOPg4tCdnaeNaBKu
O7p6aqmr2xFJz+3vgayZPZcW5XAO7z7dDUR296VNXLoeHJDQBlsvZ+SVzuj01eB970o6mWz2YvPl
Pic/DjjAM1CGCNRk2vybx54UPEmXu0IsfzKZcW9A6m9eXH1i4LpudwyRgsc8bdPMVzkoHx5jXXMU
QId1pc0Lqn0fXR7GZ6efO1r90JGV0XWN4gzsd4gKs4ifztjNQzzqoKoHiksTBN078y6RHKsYCdz8
4cpDYsbdN3a4/coTJy+KnscOHkUDw2+j4KEaNQkRgiRudVvcV/yMCSb3+ciXvc/hrf/2xfFuUiTe
ojb96lfyhgc4sQKFKcFwi7zCG5+g6P27ogpPTrE+PW+uu0f09O4mN/ONkLzMpaxPBWniTakMGbk4
vrmbIbdicoF5pIk6xyNl1H879akKhKJcXQ2CzOgCvIhXH1deA3pSeEmLn0Y2NSW9CYxVbBmuUVrg
ZaesEfRZtTMyWov/z6w3uB0LasaLSPH0MCpYA3qWztcFD34RZN5bdSnGt3DVy7kS3A6DP+Yg6IwT
+BAUB5Apy5AjgRMLq+z12PlYZ5B8HIAhjVPFed/FY1+FSCNXGF1bw+AWtyjmCWDDX5DxOT+IKJuw
Cr+2mL7LIJCbQcD88meO04fRBF/URowOGAPwHJkI7Mcmhnc2dSFecZt6T4nDs1LJa7sjrsz8u1nu
3slw3xmox/A04wLRsmOxuAaKdT1RtPf3UIO8ga+IsDAo1Gm5uYgZgbMmAiOwFgVDjuZQhY9oeLgs
RlsF6qys9TZ44qkr1sSd0eP9b2ie4ebjsseZynjhk0BSKuMe9hElnFcmVN5jvkL/h+kGrGN8ean9
BsGDVVAnEj8bY4dVFRSUDN3mFmK9S+eyh7wxOdQc1TKlQfSmxoZTcYJPu9A+cQOFiFL0Ap8g91Tc
4yu8pDDBgU+R7YQXGEoJxeVIwfNGI9DPYO5vKf9A9s/8sROs6jNOcU9coWGwrGn3pODrFktYEoQG
/FYYPucAv3yPpXo5/RHGbUihmX2aH4OpGiQooQWVGR1/QXGutuwXWt8fOSjp4Pm1xM5kS8g3IQE9
fQIv+UKwuQb7DcxDhN2XYwvZEDHWRt+HysHU1z5JJHp/9WrBPccIGU7mjL6EJKMzQsORd173Y+Zx
FuQ2BAs5CsPqibeAtLkm98WQgxB+ZFyZmXctNErU22Q68sbYxq3Pwe+Eo6z7sHvEv5D+7Mnm1RiY
ipttcdux+suCbDztpV1JM7xD2SwN2Xxa0vp7Nv8ZZmD2QLfa7OAVCnduyA/M6a4xDBv8yk9gfnUM
BFv6Df5rT0qKz+q6V9avjQoxl/8YHDbYeeP8A2CbRbcUTzynSmDgfNfVHkA6lczaAA86XpMa30rs
syl3OHJyZMW8sevu3/0ATaAIb/p3hS6KPv3MBz9akNe4464Ai06fKf86J4N1j6/x6AQvDK+gnwGs
z0H2XQ8hKrNBTuVuIJJhVnxpLWZfqlFTWuB4DF2lnJfu2+j4iDmoOoC/2r+FypRjvImHXg5BsTeH
4dOYZXK2SiiOEywL8IFY2OXucxpBQfPy0zPtDmJp6vRol2l1ksG16XwfsyGdqbAxz3fXeLwGs4Ni
XSEk+XiEh0eP5EyufW+b6y9aTacfq94TT/c8qZeXgA5v/5nF40X3ATMuvSHwzkUb4Tz2ELxAxjlo
9fQhQBQmTWerits9XCwCxgpNwdxb3cmpQntY+qrRhtXuHXd6HwN7OX26RUjFaLVW7UH9510fgAJ7
przpWVnEsXrqaPpVJGCdNTgMfXoy5FobAJSEaSqb27yfmphvUQJWjEnAdsRwHoavQthxO6NIpSYg
3ckchiNdcbD/8kqrtI4TYg2ao5TU3tfqcPs9/yHZD3mj8NxNuJnwUEB8/xhBIzZpTpJ7WZMmHuQe
LOQ1cAoGFRD3KsHuhEbGN3yii3bfClYnTJU65rvGp4YJHwMqtm4sw4RgTF7HUjllwb5BrUuYs2J0
MFRFeix/wkC9KObM3jNU7HwNhvPp41AFT1u1h/bPl9yvC6brv/tiVjHaks1VxxiZb0BucLzZF1H3
B4H8wEPePvTGzu0f+REZ851ylRNxD10wgizkj9adrp6+oXKgn5YDWDjWxK8MyZ84UN4cCSA3vGJ9
gRMbCP933+0n/mMP3O/AVjFpZIWVC6FkXIgct8w+VoR2kzIwq1yGS5+E0OupyQnyifsnZEoJ1Qrg
ynaMiXUW8fV952FQazhjiJ99fxz9PEhyrNguGPzVJ4RO3SGDg+3x1pIxjgIJzMYs5GOWLPVEgcNn
U1g082Xccqmg3BpuUfzk8WM4beLyVMFAreLrqT6xKnlZQbZpvK8IJRUneIfV0sC+bKE6ctFbeCCG
zIEmVrbtUnXL1mMYEY3I0gvrY+N1Yb1jE1EiFtYjbZzXWj4MoF4xV+PCWwPM9uOXTphivmPzzyEV
IbXgh9yx9sYrEVxntD+b0qnWPkBJCf9/shkJ+WrMoo1kDXO0DbuYaZnGzNcBq4M9g54EYyqEI5dZ
fupINCWYiY8hhe8w9nsWRMLHst3BMsFA2pH/XrZ0uqB94mHwom4upKdHOEkqD374yx1Ft78e73yO
u97FlUmrxggNUwD5OhWCAZvEshSFCI1yc5kKwgeBVgeGYD9jzhtlkd6d8waH9ggdTeGpixmm0me6
21v0gJHGk0jqw5CJJFNRxqDrz2AG0AAyN+6mV7QmLH/gD2bWueAa8Q6AWyBA3KgdacWANEBHlB7l
cR3ylywsxO39hIL5wiA6SxWeC1VIGcB84f014vCSQ549nBGbB3qBDvXXkfWklqDbX+7VzHkHXOfP
HS6UJRf4yCiG0zQtxzCPp7/rAkpVPlzys57Gj9SiuO+LM3tNVc2Dg2dw87A8DPgUhtzx4+34JAWM
Sz/JIH7Qcr4tcAOPUztj/rC7UUIwiBikLICPCbbAT+IDw9w4JmwxZ2k/I9V8U3LsCEfyAFPu+5GC
G+YtKkIkBJ/dP23xJL1seqlErQHHh6aQBpoS2EI7s7v9cX3+cWBMgp+PYu0251m+bQFPD6gWZKrH
/+2VIImA+PZI4foDwpT/GlUbIK6hm/7MABj5G7Hg+R9IFAqtOOLPCkODFvh8BDzie2HZFkfKt/MR
dAhcCkSA1zsGTIk+yQz3N5poXGomLUxMzNj3lJo8625T8JP/VAdfTA/HrWO2/7js9gdEWlbfkR9R
uZDrjdMTM6XpOMHFptvKR/pDGfI3fdENoBet43RyJF6lgHH5nipHPN1I12poIiHw0YQzGEwn4+kH
o5kJYYCPaY6xInRJ1DF4cv+1BC0BJm8wgQMdg6fPNADEm4eCPcZ7Jv00hDslcm9sewkagY6Jzgpl
Iu4u5Ux7wovD5JMLjYy7f/MaRCUVtBFKmm4GZXC8ezI/Idx8/2KVkwqD7RHrmsgLSjRMkI/9ao5E
lPEE/EiCoKSEugSrS1md9giUBc3FcoB7k7nsUSGV5DJjajSMmOYOjygBwDsZ3uK3tpdM9NAsgB1E
wUuEDu2FbzCykPsMWfUIGhM+37CD4GVCzWfI2IO8gCPgFNvlWtZbKPt8eFBFg46/35YSHwmfT/mP
BCPvzoAhzN5gcPFx0bS3YtqDqxmUt+3wSks9ssiE/nHMio+bRzChehjNhLvddYagmEJ/O6gJluSh
gPAB+2FufMZ/G7B2IJBCGoIzoaFiQTE57EZwbJRdtaHvUWkf2tPZl+x+WlvgEWw/C1qF1pvD3gqh
8Nh4eKM3fMbZAj067kx1DBt3U5m/mDrQ6YVX7YWGgYP3J64A+SAdRrMHJSR29VwW7xP5LwUU5xyX
FqYMrwOBLZREYF9r5JzOi8P1y5VsSykH9GfJRDge+e+kTiYrOaDBPClJz+debxMSZ4VJm+rIIDVN
PLGUDaI/gHW22gHC3BqmEYOmVMVoFeYbyp8LmRv9dGKo/th7pVeXhl6TAuwEYMBR+XMqXNbccmaL
HwMsCYCliT5IEbx7TJxFBdu3gdKW9GtG7ld7qGc3r0pbkJyfVUTvPWoTYETue6jZUtjbIFiA5M75
vhXnwDfpn17W4K+1yZO3VadYTaidGK5qrKJu/TDeiRhaWXXYcg1VLk+HE+DjMdsYbOClkwWcXoLh
BkwPXJ6krYoC5hGM1twKEClzHJZ6ONIF/EY6LOZuPE55yjk1Obx9wBGrSyn1P574UYdnOLQpEHi+
950UYH1Bc6XSeXfm3aHe7tituy7luIHt6YjEWOkPibAaVfF5nW3rHfWBeDwqYQtVNFxSPXjXo7qG
mtbXEfGk0Nq7dLylpJ38SX8QeJMxXlBo//Y/quAmZiwNs5LyS2vTuz04jLYTNhgb759x2mrMmA62
N8a3BBthSv1LYblG8ro6Vc7DPeu8MHmdO3fwEiUs7DP+qQ0/t4RvXq6xq/nMUUavYTWRInTRv5aI
yLmJaAX8EUEpS5eJpi2CH8e+FKjRQBdnbNJb1dEVKsiaepVrfeic4/4BWm30pkJgkX3RIzJ7Wsxo
UUlmcLmccibG1La0eJt2IwX1D1pIEasBQ9b0Ehf+BQbgx7pjlYP29bJUtt2CGxY/4C3Z3zSxPEVd
tn8bxDM47042X1iDyrYls4SX8EcUDHTCmPXxONAJI1x4Hb5uI1LTo+bwTsE33Sv45QXLtg8c5/3P
nxyaU55cXVi2gKrciJO/4sidoZKtXfkjrJlOFR6u5hfIbf4I8Sj2EFojmkAzgRojD0YJ2Dfahsv2
iqPHKJqYksXRrKOY52N8rok3bsMH9H4lHpvjPULMgNg5/RFBoukL7KRc4wRwBPel+f0AVFBQATVw
1FOEQ5hCOTobujkYSzCkRH8mg2UfLHHoDryLfzNQ/u+zhH2KlAIyoceT7mAVLBn3YQPHh9D98Ufn
o/IHR+166lxpar6NEVlTH03GgQ9zij7SlnrfLnnXYx+5S3LdS+sqkYLXhm8t9wp8RE8x74YcvI0e
cb/tluvfuVifGIq9dw5eicIzsj/RBNUaRAmxJ7i2ELd/HPqaMRQfCYnECbGtW+2eQZ9PnGBkEzms
fvWvJmWAYg6PYwOhNMmSJyxd9oXVeFWEwExJm1PaR4EfV1NtuSfE0CbEzYHzBJqAzVsCpjC7udLq
Y4vmumexNCm8xOFI5ap3q25Vgqz0l5lDlZoH99XYwwwBrKHQoUJrxN+uOvMZjBZv+2pXJDYTfb7C
mRxy38XmkiLXso5ueIJxDYgxpgKAWO6ak5Led+d16WaHa/jFHCNfY82K8rmMkUUHg0MZP1LIaC4z
DZFz0drAjREqaR38dH3zav57RChfiINCVDs0nnprsZFQMeVm7Uw0IUBllj5XN6VBDo+eOT+DrbZi
ggUz+2lTqPTWeLP7sgtzhKE7JOsjKlAQumbXrbEG0W7kAne2SrLRyyHAAm4bOQsEF35cLtcXGhgR
ybr4P6yAIRwWR7gZC19dnPEFLfJsQD1dYUUSwTICL4Az+dAfGk/O/u6v0cX92Oqa57zs3JyUMz5f
BIb4Z9yDy/IOPYdPdt7qNfZ5gCILGSVwblS2SEZH5umCouBKfqM2rbWXzSfOGnwyXxjC54TzrtM1
6uZLE+kO4Ibw5HGje5sPYIge95ZYAORxmhxWu6f1WJ8PXx3oClK3Ml/BV1gVUxi7IxsmwNflLO7c
jmhFYJTMrxLCq3xpTVX43uMULG0gcp/O1kO/H8t6+k1IbKf8hPAO45ErakXju5wgUgTZQMnPCXx6
pYDmZGxeDXgZ5+B+VJyXKeAyaDyi0HmkXAlv44dlwOn64yL4oZQuY2pWeIWXsAhlKMwSR/E9kL1H
3OhDjmZwizkkU3iTC1wZbVy1ttm2PPW0kdfjvut5DfWEuiX9A8AjzOAr3BOgLfuZcloMUTix3TOM
+hkeG41dbq+LSQgTn4sWF3dwSKaXKNuwHFeDthDqAe+K1JzpjI3OnYI0vO5HxDxSD0ffAxxDWBnE
7UyZQFsZON/PR/U93AIYcpB/ZmwpNON0ViqsUEAYtwz72CeoWNB+XfGCnL5Dd5r7vG3juf9S01QJ
XTI/zLnPVeZAE6Z9Q0YssjE+PMTeOX7XEwti6HeDR7lV/KafTed1PlqE2WDD/oWWwiHdCzkiB3+c
aBie+bdDFsECHXkI2sG0P0tgUSkA4z/gdIT6nUkwXze+rWRWOHJ3DKIK8jr72GxSz5+5JOGVIt/r
NtxMTMVoJETDdij9a0SXfY8+eAtd1lJShMCQXLfUp/tJ2B6kDdS/cm/eTfmvhXvvNJwauRbRe4BY
S3/it3W3qU4XYAlG8Dzx/e3Y9zHr95Cnha/1Pbnvscdd00nmCfe5EkwOHSQcYHC356P1SZ4ux4Vx
1jS06ogFuoC6gBIuovyxFPC6fFsiyoJZdrZ4uu1G/fLKpZA3HBc6DI3Vc/lmUsPfAb4jkHrogqgH
lyIZOldP0Vgwr7S34uZ5LN9T5j6l99Bl8d6p2K5Rix4xmUAdhCGBQRttLzszpKXuR+MTmNaX2ZTk
dgceSiFsITLc8TYMX7a03B1+Kmw73hY3MHURUXujOMejRsaep0ma+MfkWSLgCXIcTQB3hE/6BVDk
job1rimnO5UMYOUNW0ubNq8ANDtb1CvMASRCwbjpP3iQQm8pDPyH3XLzir+nmqFtrlcW/DCLm3kF
WRrUHT8F5hJxvmbavc04zHo4h1Rhz3udPvqI5MmrSya7jYnF3qNE5mS9HblDen/0mbRdg03wBDwd
+6wfSDmPIzDqYMMi5BcUzWxXnrIjuAjWTK9lFvwODAQ2F7xJn3E/gTRBn9pBkBKcGI4eZg9ICGEv
+2JgC4iAiXvtUJQqyKbkYOg9LTr6Nr1hpjkKyS3FEsmTgSzYSzGRWVKo8hpSihxxu6fDJQs8uHv3
48+GKPcUxRjhiUjU0e3zPIAMYE0h5eWjjpgsk1rFp/rZt8fhfySdWbOqShKFf5ERzsNrFQXIKCKI
vBgqG+dZQf3196tzozu673D2FouqrMyVa630aIsmtwSgm9NSzRohHaXNDcB5NQg/myU30m8zAOdq
YqYEDRmbZsgbazi3sPV3+dmlKW12vC89RBzUNn6XIoAD/wthp6Ol6SaPyc/ogs1DKIrPONfDr0xg
82zeQ0Zi4Rw0g/9CDH37uGb13CM8aZTGVgcM/f53C8GbUQ0eJqAhtJD9Pu3er8sw2c1l1si+CPy7
ajR/+sCxfo/i5jerMcWODzi5YZSEhA4sdWg1ddh139OLd5030EIj8pg0/eZq63aTngeYgXdIC6xl
0VwtMfQDfPhogBbcyjsHYJgoflaQB5Lu9BbdQ0r/XXTLD5raRDZwnp3JXGDgBDtKau7Juuxh79IB
T+tstqvOojk/cANrY7s3KdV3emWgQBc99j18RC1UGL+j1VsstVNM0CbMM5wgujvVZBAPra57BR+l
9W8fJtjbkefRDXZf42d6n6Kcc5oUBL/xiUGc2xhVptOm3cI8GQyc98EjPI1pu056i75zje4R3v5Y
O5Nvoo0l/0D1BaP8g/Uu7aWoa/XLetXzPhskBfPthnp10c5o2M8wSB0t4JsRGXAvQB7BlCoJrTr6
l9djQX2jMjvlQ0zFBu76h76dJuccYXh2mZGArjuLdlSTUR28C/LTsoFT2T1m0CwSEYTkE2xOQlQB
Hi5wwROaE6bWPtTtKRMLfCS95IZExvSTVtYpvyREU3qYwQ+XaCamEnQrr+vS2sq1x1snpl8VEhE+
ALEf2oRn4zrDF54X/nQpdss2Q9Gb2cDRuF7a3fxAbb5TzK6IX1QIG8ZoocaramNATCv33LVnZkC2
MdPHPpsheG+si+DU0zIehCNUYBgLQT17WGfj6D1pU1cefmrBPW0HtK0d2pLHGSSdcFciaRzlHwCC
J1IJUo8NpINyP7uPt5u3pydxYPzEH0QsNn5nuBiDPE+fWGg2IwwTZAft4Nse5pz8T9aHxYshDQwA
zaTV0UBrH+6SUvYw6VqywOrfbU247pjr0TXJ3Ld0rcnawHipazkuDL6nwMcSBZJKP1zal5CZkhAD
njmTI1JwapLc+BORL9vNdD8FLSUU4Hi84UPBjPrj0fRA2ralOB4whfQBlg4pgcEkXseobMZXrvbT
Kjy6p3Drj0fBKT666MxpAXxmr9kr22OCh4/5yb6miIJPk3ZC0cuv7uLOiAwRSzL799dKR+kSjspz
jlUh5EMuVBicKAuje/pMatiit/hp3f8GJIbXKXq71wxUG433ouPBsWHuAN+MznHeWDMcyNr6rxmj
OAqyMg/mTMmttyalAYWCw/Ii7dlOYeq3nXp+8A+TZ/4MdPcctWYArTU4FbX/mbXTKrzQmVuCbZLe
OlABrGHMUDkYHpVPVjKhtH+X1On0/h/pAU8htlu8p7eE1APnBfD6yckzCHw0i8IWHgrga9fpPYHs
Trxbcs/vJMIEqA1Iwqe97DhtbK4r8By6KuHwCyhUEaImu5iB3vx3n1TzyxxKFIuvVRogd7hSvqCu
DOatzd1qLnAiLD7jzrSaI0G4IwWoXAxLou1fU93TEdyBUGsOrkxGAuUF4+W65mptGLrg57QPJtus
7w6RwLZ9Ur1lzlzLGe8DS6UMBITOHYkWocm9eDRlFg/nzLGDlrQaTumz4wwyozM27sQItxATXLA8
egBaNNL3Yodx02uNx4pGyuo1xAjQxNlnA3t0AiQ8OywAvr/lEXsCrQmtObYsfM5U2qkm7368lvEJ
wWroI0CV5C9ArmjmImOZtmaDAHY4bk40L6A94bQWDuZ1epuxs7XS7zDD0VaP5aVzS7TX3kigstSH
T4yVuKT1oOCs9bK0dVEna0qqSmQN3SVYAJYYqv6oZzd7O5kPX37IgA7Y4+aXQ1YLe6gA+Lsdv1rQ
IoYjfKkYqgL78PQyOmPjvS6Zv92QsK6ggV89DXtppxW8F9HE4eops+w0w33qjPsGqRc5PD0RuL+U
ei0U4cYHSA1E8iNi2Vx3kYZjzdiQJfUZQjtuHoMZkFOsgL/yPA7ixiSOH0Iu1LzezFVtBF8vAAk2
GSD0QXvuoCOChcRpsyHRSWlXFrM4o5hpeAF46IqAYQd0ShUn1QkOzP9hshVYsjwJCwvG+CLtgy2Z
UcuPvURZkPvVNAnK4oTFNEIY4/6PT31ZAvoUg3EMT1zhNzt2nPgrInRyaxd5eYr0yWayw9gd0FrN
wBKUv9ZD5qnjLd9/GWzSsY/My6cEp5ISER8yLwFBGbexLaGjRufUzdJoGeAe6qXd3P1kbi2xTuxM
WFuGafPO4Mj2+mNSU9f3q5npZ+SvVPRUdmW6XxcFjgrLdXfemBiwaynBmJi3wwgLPHmPWJG+gsLl
hFnfjN8GSrqKbBDfcapktim2QnZR2xGZNjU1doyGzePQeqJyNexoz+wNTEdjQGpGZB8kcjRmoSEN
tamMkYuyisXZRZ+LJRwl1FugioDeMKPLgtLJiA5/EWNvv7Sk9PejXRBEURwneuFdGEoQ1r1sD4wp
DzsD/QgHAUvVKdhlC65G5nZiI/t4X8XAQQ1r+gP6CjJvq9C8JuMZo7NA3BWLnNHkOAqEzD4/OmCq
HDIPzJuom1C14CeAJUvVNmr8X41R9vJ8DmO6zAeiww1A85iWex/HcrnDKOei/jUiuW8aQ/JIGm0f
9ASIPKg46PFIUgDGFfWdHJGjw3MKDGPhWoqQt0LtqTvyiMW/PNoxJdcQoK77FGPpqPje1PvjbUkl
30+MYGgJDECysHmRewASkDLavvgFyssrvOK1/cP18H51vlDs5Olg7fdhB6dU/4PUHMIrEBvpcsd4
1KJJPm7R3n0BAOhSrdH3bl2jvwuHEE7YAvBcKDEu9gfx2tLe+Z2PVdBlrHG6GRTtg4ywvcCcccp0
PkoEJsouDWoFzvQ9Hsqnu2SKeWXfAV4QEqKVukN6/7xoKbhPEIIeScadMokG4l3r4Ubm5WC9tkW7
lfyo42HOsgBUh5gdXZmW98AkvhqPuhN6r3dSrEZnXl3YPt+R7B6zNh2X5RfF8guMElSfmuRKWqwo
evjqW7ltUN7hb1M+0fX9kz5od2+YOE1d6jBlgRm2onk1ouHDjagv4WALNj4184AxrUY7GMyK30Mh
AHgY/ZxukKwyzgNNQaON8ulnhD1vxk0zux/dvfqyewT+aJ2fAXzHfbUFfseDqUlPFPcIDHZ34XY5
RaJzU5+lvK0bqt46w0mfggt90qNnYV4zno1xNTrRYoq2uFzIs+S7LyB/sDdGSGIwpPvbinPyE2Mu
wKZWo32P1nNn78W4tT4MBR8NBIkv2lbN+vWMvC/EGgyTNRGCSEJeuykMi8dn/+f2EY4KFhqfUdlC
iA5BuqZi4r4TFY0PsGyF1zqyXznamcNJE6qmvTMelTllNDzVK23n8XiM9EpMx+PmYbLDKa5zp5aN
mgcD7c30hd6bCWI//uiF0WkoZZP2wRgazCLhv6Pgx7bt89Wt6dLosmBdWpYmnOzwYMwGa6CrOb4+
b/LZyvwb35rib2dOaYq6U+vMUCyWCi2aHNIg2E+QpYDKD9QBF3V6pOiO85pNI3qYMNGpY2fXaEWO
XnNcdcYHeHfY4A0WBzTIRxbhBRRsNIgWTDthzuUxmJmoRZqyK3Pf6IiUybCIPOweFpSEZNf1j7Zv
+A2bMpjSwLxGs6cwAYhM3KRmrzHOM0xhJ8z9CIR3F3tngjfRtdLhlCDGver62dAKMUDFdxSulOis
K9JsYjEsHv6CncRrvTUN8lZwjvMfK8JrjdZaZMurfISzDgv0xEwCAd7vZtR4MTGrQy82q44Rmey1
1IXvKT8uRHzyJ80T0Fvnj7f/Wk/bzIoT9dIeKGs6AFviNSDd5c27eoVP4XI8tvRKClo1H/EHLV+y
08fT39cYyZG6YsErJhuvL+ZCjMcwE8jP2Ajs4/VRTnlMl/fanFgAM/M/fA/+xGyvxrxcY9qZUtzP
njl/NwOEXs/AHg9NPuWESgBz/+noKSb6Uw8mf4R/OT2qKVrS9mKMK+KaN3SU5Hh84seeisnzIP6m
rzkYDBw392/TU5Y12zvT6R4/OjbIdAgCYHwP7FPMaqK9w0qe//q42AF5QjPJsfpJWi6O+urC5MH4
6ndXjXk126E0ZbiPNtu6dqwzlgH4iG/NB1yhntG6ji8MfuX52Dt7/yMaOHGaH/0lp+TpXV7grIKM
Gr3uNrbAp47Rhw+EQy9eZGuErm7I3zeYzCYgKOHvi3kG3hjPFcbeeNFg0UOJjowfV3yKGrhyu+G4
B/LLdXd64rH4pXH1mn5bDtYCQ+vWNi4zGtztEdtP98dHvNkJ9EkuSVrDBPmlIDrtwlYThgbWdUdM
WDAyRvyhZrBL0M8z78fkLVRYWrrrwXp2YoMZ1BMwqE12228M2+RgjMcNWQlad5OuVvRt0PkxaWfy
+4DBiSYo8NDgdW2FMJfOYM6sD+viWvOH8kjD6jGs46/YiRIwxrYTejF4Q/IqrNndOio2wsiEroPw
hf209I5e/2hOoBrzgR3Io6yznOAkNYWX6daVGk6Y6c7dyaxaJH4EJHUdSDzq7orO+141E5SeF/Sf
+XfFSoIYo63jUPdXoAFDo6nWy1R/QQYAEpyeRs4+5FA9/V3McWNGRd1lvBIY92zW/eu+zD3Q3wX/
ebym0vzMjBn5ACHA/29Ajwi7ej6EGiMYQXoyDsW6Y4zNzxxNOTRnObsdSfA4gtO/v6W32a0tQiXX
eXK3aM8ne7HO4ffoglH7rw1wwGGQJDYOwz8e+OcBf5GGQIvJXw0f24R/eQ32Hatmz7xSpuqSCqE7
QtWrw9vls/FhmLXsGTguH7MjsinUqETrOxZRqCTZYqeCBIhTjyVa8y4HmuLEyC3+QLNWPbdFArTG
v/HTw520g6PUFY1mNelq7gRG1v2G+jbiwUtVBXKkIRrsXyVHbYNc6gQHbb9q4M4k7x80ZbTKB1Rz
uFdBHkOVHdwFfEsi0NCYftwxUNbPyO/4Qa7vggyuC1pBNdKjdcb//cwsDPckXCJvVSK/8YFnLCOb
JWkzdcp5RToNMp+eqUL5Li/JFGgE3exJFu8d7IAYatuNmlaW7SY+ZmiZS9DNsuJOC7i4GUbmb901
+HKwDUvDzQbCxyUfk9WvTHH1I+AT9DFsxJIa85+iYJ5U5H6nbgQx7iLKCGFKUdSaW3ORZYGDrUSz
/mTNKxtpVksWVGgWLWE3bYJVAkDj7PdWec6VhGPMy33TteriZNI2eW2PcH3r0ACVZ5qe7hug8WXs
kCAPqD1OWJ3Anz8b0Ki2Gwyw2+q59fbG7Y9Spg+ZPPVPZLf5N3hbIxfZFbVriqvhHWMtNqIfVt4S
jWcGv2tE9DHzl2csb1JXfqCvApOhrJY0jVNydRvAu2SqyIcvRWO03PnMrUAIBVsIBnrX2Op5ygz6
hTtyJl9PIh7pLZzy8qfP9jZz7JL0i9rwQFctBnvTBR/ejh/xbx7LmvltZzM+/JVLSI+4kaLv5Jii
sdcmOdRY+GKI6uf0jni9mLscXx888bgkpyefOsoZ2qtbkNwcmzIE2y7cbHa8DpChSUFL0dAftp3z
pggzOHUIteqhrZa9lQNPaXkz4qatDYzJ8icx7zCukgSbFmyceZ0RbiTijO0QmD2vDhOPqHz9lSxx
esqYZ0DQqiywyZhtccLMQ0aRTbPtGcdxZEdu9ylc2w7w86EijcjCJiqImcsD5FbKIrrox784PAB2
4YJQuMKMWV2RyAjlxO05v7Q9EJEdS4fpNLiSLFryMv2O45tVvudLFWFkI/lDUWcc2Q4GeTch24L1
QtMn0I0s547Nv65tmjN06stXEo+Mxox1Grpn3Gia4v6wmiJuC0c5QXsvVswYkzsV9ZkLu2yqtyj5
5bd/pdrIiKIC+MmlqixPmKsPP9MlKkNdim8N9j2rzcLnfBzXs1V20SyK8hx2/pq8ZX4Ywg4FahFx
OgsXm0tti9kmuVJsYe2qkrz8OnQ+q9UOp24kk9jR0I673uzLRS0CZwWbrEkHFsMWiKlFVJ5YMlvL
81BQsR1AD8TDSqrIefaKBj84XmxlfylUSyrvoRZOxercC3orNSvkOEopb96PPa9pBpJlOv1FlOdS
waSgyn+Lec/yRnkvt7AqWmFkJjltVqNt6q98vwlABXzJ2cpx52jEdvem6OgDGzBuMVs4TlQy2jO+
SaR8yDMCGKMJx6PpQqbCjzoOPHES09+adOjkbniKoZCQCBNk5NakFXjqoxS+a54KhkIxtwnSwQgz
GVzGBE8SM7Fya8ZOWwTMfWRoz29orKqUr+d588keHzvu19IbWMopyyj9tEhWRxyDWPbtZHVfihVy
u6PRFknAXD4Z087QR7YukvjGAcZQ/YX3grl8KcY9GSwzfXzjZTkJu/hXLoJOGiz6HbloKSYROexg
/ytK2RTBcRIk78llyk6Oy63JVkHZcGJU1byRn/gShzveQQ/QlMCh6CeSEDqHZjH6t2foM/lRBK+x
HI1LFstxbthTLbyGP29EvDuHELFT8ATkEhlmNF/cVr27VD+MMXA+CILvmAcFGWGOBjblUWfxdjlC
gFIGTUigBpX8WNPkHPL+zOQ2DfRhwgj9Jz84kzFSi9W+E4UQljbnjKfIeX0XhmlDn5vWRntr1Qbq
yyt/vm0GFBHSOUUlza/yYjEB9pSUND0w3uKn0WZvCSZgMfomwDT1aBCam+4TPcrf7iud59O4zwJ0
l6c+Uqz9ZHEL9G9cJc2h+LClalEMH7KCi/R/yLioTpIQ41arGKxesMYHEdts+SqprOPAOhM+UeQe
1Ig5p0fuBJCyHapozJkwWmqjAe9dZeevPy/xNMNJTwdtfYVoQaJiFlabJ2+u6TATOg/WFf2EPiV4
vIpP5Ze8XF4VseqSJ22OW+/HUo4kMisjACCD78mxQbIJos+0+p/iFKCZjeG/FSBc9IKPZYsR6NyI
1t1lPhSvx/1Z+470PN4bBYlYLd6e3r0gbRcxp0+gv/iIgUXRdiKV4/B4zkWxH/aTFTN9G2wIquCJ
Qj2KtEIr+8cXbvYJE1ycFYaKiOdevv11S/2FNGSEfBsixEny/eOtAde4tNsg8GKIQN+MtohGCDa6
m4nFFRHFOcdljWvPjWvoPY+IwWWP+Q2y1Iu0U1XN4LIYN3ompJJXGterbfBtGYHDKF24iIx1LtyS
BaNF9tWcW01E4pBdke3/yx4KLjl8jgLusBZUW26eBe+8+YjL6Ep+wto/+tx7KHaVflYuJXZW0iFb
Z8DmMeRX82fWHNno+A5KLsgm00shoTIRU98L8tU1ivYQeON5kAmX7sOJdZAa6jcKdvnh15XEbH1z
4IhMOH46KaUoTssMTTGi2i4lv4shvNBRmSIW6uBxRz5By7OGSjMfXuzrGqAHBf0btz3METIm01kX
/NHt500xfa5HbjNaYCxc9SbPc9astuJN4mi0WzLWVncxbR1Yrd3x9Tr+90QwXaubecPe6KbaQ3iL
jCVSfE5xIbcXX1YHP63vBj/kF8Na90WrtZ5OukIx0c/h+kgIsl1GO4sbCEFfsJm+cdBwlmLfJabC
B+Nuw0XdCY6VhGzEncM1x9kAIL5AOqAFk8Q2eZ0e6sKlNGiMge7fA7DHElNccMpaK8tucNhhAVRj
+w6GSTyjBao06N1ZgJDd1/xMC38QjuddlIxcZhJjePILXgebkCBUvVnI2i34hLv7tEs9i4Eh5cKF
EAA6oQe0Ru22bUcMwmF/8WcHwONp6vrfFCMp8WSQH4iDrgJHTMbgi64U5nMNTPiFbq4SMNPV52Kg
lyTl8Dy88HpiPnkaW1pK+vY8UkGJfZu/acG/Q1f3NZ87Rgh6UA3S/kPRrsAKgrvpwMwvdd/Mveoh
vOtYSkdDvDiuiCgibWHrMe5VlCVnWTYHosBzOHYkU+xhs/zy1ZeSfaLjpfI29WRjYRHzcv96U+CB
31RZHykUlOLJYToUSXNGZJccbsVdZ53Kp8EzYh7qqQlicavvzZ9g+mRQb7mYY4gqDkE/a3vcjPqm
punGpYQTgviougOcr0ZO4JxI3naKRAxPDXkT3A1B2yTeMhUb+ncWcKFL27jbNpEq8L4bgshPEsy2
pE8X52XFRH9y6w0+zrBGOCuUDDqSpVWLVDAFKW4VePqLEwdnO0+BGN0Bw9zIh3VqWl5yXCfG3F08
2o4wdxNQG6mxnfsbjx0QAIiOM5o9TtB5iAX5BYGd9aWDo/UrmOwakG0xJtUYPdU8EG8GsD0Q2eth
4zvdCdOOwMShADNKo3NTMOU+bTFp+qn+rzt9FxSZdhk9nOzEIBeBassyrtg90WeZXedu0bQArCju
zbHZkGPTBJyCEHPhd/ywKgPVD/VPH1cDShRAczpMGPRRC1Ws8wt7choKwOyW+2M4GoRsqIonmVJz
6FU4VmYBrVb+4ofxylBZOYQU7a9OTv90d1sZn43zhow+SbiPFSJb0t5Vy3ew9fyOHyShNJSFQ76X
BDDdPI/UFx/bEa/ocBhDbd3jtHjddA0Q0Ksx+YYotUfsAnyHvDmj9oCOxeahfidj7zG3dzHphnM2
iucFRHeb2oKsY8vC6d4QI78lN4JdaKofD0gyXIcYja7jlk++xsUD+ps85GqhsPwMLOIN3kj89UBN
h2PyEAVN3ZpTv7cs75HeZzB+IyJcYI3yeW2cR+NeD/YN5+Ibc+Gq+EzWeCWRhEZcPqmqyqU6UCUd
j5KSBZ94tBoWg0WhqyyiG0IZNhQDsBQLOMTC9mY8NmlX91XowlyFGe4BYMzcd3feA2c0rP3wTaRQ
0ybkDBHDE2gvMHEDODyo13oJLAj8DDGgHsFyuirc8WQ3ct89/iGlKENt8o6Rm/R20ogkJv7kFIR4
V1LUXFVm5KAl3eQ3Dn9efpjUasCuyNIBU7gFEHjmg4NQOraFj/1Rlj0VOMjD2/+UnwMJsIWVz/WS
dkgLmDCe8miMVKDhxdbSTHM/PNrh7GBStPqGC0uPTX3K+KN0JPntw53M7is6JmvNigmZtjGl8d+G
jfHBi0Cr3b8iv1Q8EvxnQH874k3Q0B2jaxUpQmRaKNk2eKveJ24OGfHXYfv3PHO2bvrrPuA9yJsW
mmFCN+PIYVSm16RnGNSGpU0HC7ExWZ6ec1FLF4smkbXJmK7uC88sgAk4jbRoC0ofSlt5omFS4K+P
OBBxbC1b0JcYYs0rfDqQE+G05Hr2zPrOuDAUTwmwJbg48y1MRn70ZfScl01d/5bv9dagZvlXM8fx
JXJaFwMy1deu1+VNxhcVUGF8gkSSFFyki+KG94qXUQofXo/chZqM/FAPoHMHRnpjKXCoYrYqaUU8
1ClQ/J6PIDTBnT8xIKvsrsvIhRatuYoZcjG1Gw/zjNdGz+1sJg6OmBi8CGQL+txExVUH/0TNT18C
9iUIXk+xCpabIOAgCOpNGmc7oUsIZXPIUh+jtfZTrJsJAN8MrNsHFZdpUW5D6sgq6d1xRMpLsiEe
ouG6xSUxop7IfOQgt3GIc/gaKyJI4bwd3pGTZVebHG+ki/jdWTgPGeu3vlw7zrMrnSpKfmmNT8fq
l7eFjaDlPiQD0mlcyVgu4b4gsdG+RNAZ0nztW4S4l2fmkDWQxK3BP/OGoOlaGLC86lDG3TXXdWdB
g+1ASXtK7LiTSHzpKdksvHuXHvaOFrfJcoNdmbGkKc0K1/OYj42jhlFERJ6CX2E7iVTzQbJRVkVt
GrQNqCBUvSdu1ZgidD+ec6crElkNJEWMox8ZRUu3GlDdFaSZf1HEW8r8fGS+wtDXETZmoMO/jBfp
DZz7M/rMbM8AANQItbx+9c/ylR+HILb5hC+0PEobQenpPQ11W7GRiH4Pwt5uIB1sgSEZkSRdsNnB
Mpn6lYxEz7+h1DeiyyYloeYfjAp6saAG0I0YQ/2arhYLi+a4YkLakGfHVZyU5+0WgGIRMctN+ezu
ZigWAcUogfRuCEUBz4fQCVbyEASrB5cyPue8xWlcUS8DxB0SvG3p/0pb4xtey1HWZDJStC74KLVa
ujbHk849CE2Kw7A4/fNgfAsj3jEwaxmU9FpcnwZ6GIZHOq6z3GxdBVNacp+o5GvEcAtkGAEBPkxm
rWDrzZ/OQ8BfK4TXZ+TtUh+GnuD6P7vuvzeo00763eyi4huldHzHea5hV2BNNRJpKyaJbyzsuL92
7pNV8G6L1YlDoaljX3c0oWHOwEy4EmBpdhyvOoqcjXsqmyPkUA/q34Oyy8PfSe7JSwUMxgcrKduc
lzPQJvoMYgv0CAIRUUqXYNR9dLycBR7CsTR0rM0qPckFoo2LjffBPg2t3fh9gRoAj0DurIjLKOE9
v2eScB8VnRuLpUqsn1AngJS1EgfVGZ4fgdfdKFae8ol9u7C6sWctvsbXUHfoUOAJGr13XZQMdsG+
KGM27uqufXwsZT35Rt3M836O19TCOKM239zqA0cld9Px5KQLoxS/RhroYnk3dA243ZG90lGYjqZ0
cz3Ued6hbIEhcC4WujQUmIG01BmlqeQxTI9x8GjzhAfYA9giYyAECPIB7C/q0UdTJveYbLtsklbw
1hKsfohMweKyChSPTqkGGCKXGT1ug6L0bc6Dzz80gDnyDxHsK1JbUkquAkixmjbh5v2eCU6uBYc/
cx98ZY8GNMNWuRT7NEuNWyW4D9lEkIq4T/H00NSN/bxgvjp6MluXE+5tE0VfjRdSjmCvjGsZewzI
GYaTT1+Q9gEkGBPlZhLyu25j6Oy/DNhxZI+8jr5z/fy5ap4N+gTOpQIGz4dHG9YPnhZCu+CS+KES
YMAROjsUb6rJCALvtNSkJSR2YDxwGvZco8utXxnM39Pehl8LxXTgAtnF+kzR6XTdvk4QGg+Vnr/Y
mxe9MU4b/j4FED9lQ1WDyr/94qpAp5ki2rX653EXyHTde4/fMKKRkqw5m/+ghd8U9cvWwM6GwoEr
68arYGERev4NsRTjDop+E50e9JhbogPyCPcyvt9rRuyHFwsNjLbDtDGlB35QS4O29T7CEpAe6ME8
5nfZRfcp3qDR9CVv7wCvArIf+rkfZssxHkvQln0H+W7Ce0PCO9ALtA/6+h21ZTPtwvpjGT/8x8he
jAepYGx14ppshfaZ3CHDuKYZYhesjH/GHq8uy2kalF1nIxg4weLFcMT5IeVVWA9Sp0z/xS71wKiA
slaYWy1affH48BPXM0gvFzcQFaOiITE9mMJGi+D2dwEfJuQffI2gLCXIYnU1UWeUJc7I1Fp4aE5v
sgR5iK9E3tEfM/ieQJRAywebcuK24oNGKchQhyjSNu/jHQ0h6wcyWXEiDA5PTYEhgtV5kQS/hlrt
7Gsl+1fhBD8fKWkPABn3M7LYOtY4soYK9OZEuQBGQABKt2kGmW/5JSd8SxugRWPCZRKvHNXf/KS1
9zaCcVdTbkThLWPgi63y1CNdyLYAGdeIQ9rVupaBwaVYUkzyL6potVLb2YID+dFgEY5VTgAJdAmB
c5l1hYVDWaUlOtsJNK8ZdxVwIIccqtZxScV/eJnVT636DJnHF23yc9rhfFMvNhPqSmrH1XUS1DoH
d9hlR4NUIE4GaQOR9+bpzUf8Q/ENMUOYHGsxGfhUK3hJElvagon3qxsfcGsoFTwibApQFAsWGVCO
aw/ChhU0K0HU9uZbOEZiTgjpOAv9Nl5AyjHxnndlAgCUkV1AAciMM2aH5IySLId0hRWQSW9lxzqI
utk1rQx/6eR6imDmM/Wb3XmYod8iv5VkwL0sgzDA7+mru62bHIyMJg/B77FYUekC3gKEESJ/1EPU
74RbXJ+ArFfvnupImh+OAeLjRtzlEe0u2FAdM8v5ldzPtqTY2RMjm2256ppBHQI5lgD7SUmVwp2A
TSW17XuvwMxd3EqKYkj3q+tjuxijGGWDuJjyy5OPaSdbKEmCTnkTq6T9r6PyD3uCCCQi2iwEVJg1
PAWPT03ISeqoBETmK+5U7nUIAdjFUttHPuPyqt9wvsRhK4BKh+C6z6METQV/fL7Z5yjGA2ofLh5X
F+C6K/KG1Eak5rCSz/kjYiJMi5TgCRevtUjdzuxBdNMcHhw1KO4je8BtbdMmIvB174Sl8nJUoB6R
23vAvYpYG+H8wxoW4OaJQ85FIEz51iGJAYfX6clggFWA5DKP92F8BWuO3nO2/IoNsgJZPAg2kGq7
HOCI+oB32BM+NlwMbVQjKI8IHORv1qdDrfIBz2vp+hrp/RZLBYu4aUD9rtHtaIpe0eDHsVZjzGTW
4hwAEFVGDg+VrCBivhkEMTqe+ZGUhN6g0N6313x2tPOczMHPt3YY3iOiajfFqt2EAHH1Zy0R8m8u
5C+NhjNaMt4RTV6KkDukE8yWBBaC+SPuffN9HH9V7ze/7xmEB02uWa9a5oD5tNb/VcOd88Gt0Y/Y
7mdU/fxKWsrQFyBK0cSFtbd5mWn3Xx6/zF0XNl1EZuxG3Cq8MiwdNf8OpgP/Q/XIxGOtimBsh4Wn
grntWHw/YrKC2gA5GMJNFZozyAMkd7AlijZfaiRoDw/LNcPc0ZHT6Ay4iTFVJo8b8Whwb4DUUKIP
GUOl7g8k6VdK7L3VOGobjx2fcyNhabXj42EGtIcYCs/NAdDLpYqWt7kGlk+VLrY7AagdJFAg0VrA
w2dkTPKFjDo0MdCli2WVGKbhJKfn5MBQrY3XXR8uDXYo4u7Qjek1oK0H2h8xBAK6NIHqQYTqJE2m
bW11AXUMbZvaM6NBjcnRk8H1EIQYnHqfrjve7E0x5ec+yeBVUZdYUCppT08MnahCq1idJ08M80FB
qcuGTwO/Q+O8FAvw0qmO/FBiPbLohBaLTku/iA7BkEQGj0AsS7rI9UnkI3rFZ0bsirwJSbdojQu0
M3T2OsyI57zrhsGTgo0qkmAHpJNgJrATH186eA7yJW0KiKLi1ubqliXtslP0Sew9oZ4KfTAuLjUt
UdpmREOCBdAuBF56VfVeP6fm3+oGpXw4jIuItF0reTP5K+0X7Ik7fM/yGILO98FwdehBWIEpKWIw
vmK1kndokrwR+ECrJb/ekeVJUpLgKtzS8MUpK7ZNQau+BC53fvmbovWGqoFyy7rjHiCTVhJz6YYg
3IX7izEkQkBoYtdBG7xJKumARAiHlgM/GLRKjTB+qKjwKVvVIbXTv7Y/AbvFE8mIZGjH8I4B1dWN
git+0tBRpycg7naxOihZzyNJThgo8uL7RvcoFyv6JIomFRYSCmmh0t0OKMqUS3w0WGIJfNk2HDu+
WKXRY1feDBIXedAYHDRZqJJkoBRS0b9uwsH5dRnFaHyfkigVdxnv8i5YbX6XdP41mTSsXaB141Gj
naLbutVSKTv+kFawfnZEJnz4sIxO8gIOLkGIqKB6RELAKUoL8BdNhD5Y6QHiBehV+caK0ywJYMTN
E2DFkTCb1PHqOKHtjFMi7D+oReSCbVbybNQFZyC/3OSoNT5eZNBlhY3j4jvbY8fLzcL+oalxj/U2
wzc3pw7XN03A3zKuWpJl1lA6NIx13iSrX3oQK0ACDfK919w2gQIYjLUkxSJBuIEUc1L+R/95cJ0B
8U2IbVxbjr3lgFq6kgXDGNmZ0bd88JscbPVntohX/ygTbwgtwzIcruAWn6fhq2gIE8WioCiAwD1c
dZCfg61A32m5vPrlgK8A6MEjcfJ2dnLeEC2eJCvrOGl6ye/HMzncuryA7jRCQZrjHMDCnlQgD1Py
jyGwOQp8+vucPJvKlfY8ggWDV4OIvaU4VQMsYXtUNWg7S/shHRrGjPhgk3BgGxoDqnx6wRTcvOKt
SSHa7+IDzj63gWKlR8sALF7nNJeHsDydWeo6iDKQ5VKqNpkKtgAN6kNRIG+tZflIaK1D7tIJ74P3
8h9hZ7acONts6VvZ8R830RqQkDp69wGaxYwxxj4hPBRiHsQorr6fhf8dXVX766pwuMoGLL16x8yV
mWvhXHKWsw7LoN4C76w+4JY+bolhHtL80AOhAfFAtz3Q9jGGe8x+OkbQ+YNbwPS0gv4lgLkfiQCy
pdl2yFkXUDl5ezvA4Vlrvt3nIU43XsLM55cQcLC3QPKBykslw5LjTV0mQDZlohsh4pPDmAud+j1K
wQJ/EcOnN8rI09SBBATkj5AyJLFnYHQxsPj4pPGpWk4r+Jiz++0pPziRP3btUsq9idGxCtBwa5tI
NZGRFxCYoTrkYZvVj9xzGdxYQ354bs3YA4PFq7tt5u4+xZ4h8CxkaBBeB50Q2LU+hhdD7RptcvsF
KwCdyJRipXs877/tyaRqbk8cxetXK3jDVmD/rRI3alUc9QHuAZ7BDdlQRWa+IL1m1VHeCBAohwWP
EhrtQ9kcgyeT1L+PPGz2pyjyekAn+WWYPs1SdLVbnTp3eIAXPai1cEOBVsPYifGWlFZVciSHFsYo
BY2tVPs3pD2bmPoSjzWlat/B/PlEeSU4irsMmFNsD6hn64xQ+JFC4zB4Oj/h8rERmITewtrr7Gmd
E0VLG2Sdkb5B3Jb8GZbfwEW1Enf3UiFKBel86OCXQNy9+BiPl+1Hgl2nc2u/USGMCTSutcYrVKEB
IFYfHMrQmajC9GFYr3NZ3qdnfmmQrQ3v1Gzd8YbQMpI00ly2MJtpavmDLcEKiRV28ZbYRSwiBRDu
h18srG1CgRuQ03z80gYfABAoh0SZgAzwksMBFm9r5QUTUOfgyxrClt4jk9cHbDqSYVdEZEQzE3u1
5sfkxuyYKNpaa+MyDVDgaJG0driDOWNUNTdF80O+O549oyaAvcxiildBA9qdOpoVRJHibA3qf+3C
fAPzTNM4NMmSlI5FA9+b5D07hHdiVI/eFhBSw0OCYggebTVGN6NN8jJUQAIVIOfqU3zAcE8Hwu7B
rnrOlumbcStA0GXWIVHU9sHFPJwVA8G3fjWunZkRyw0RP3ZAm3KjGMUfZgwpggGEZoiyE0htb2tx
GZpZC6QZbpQOxhxb5Ja6LEzAG7mc29dDszrGb9ArEU8NIGVt3FpA8qsaH4BOR2mOW8z6JvEGtODA
7EaboNmUgxUBBeFaxvu4BzBiluRbs+7uygCWgYdGI8gJm23GZtCxyZIkWZaNBA1fvPcSUA514Qj8
YobirHzs4IuohhAQIi5jzOSgN6H8a84TBi0iV5cCQOQI18MM9JTGLSyEl92y2bnF4zn1Ssc95Syr
lwER86f0diO+MyULeRVSx74KCRyi/sbGhrMD90LBdqAjmAS1MrxSPTBxOC0bRNmq2aZJIxjmelS9
NVofFN4ZqUYSo/ejiozA/8QWo5wdsi3ATYpaYg3Wx/QQfDhtoJETNBpVdD7GJAmBIL/X7wEmbI0v
6x68LUdsbgtoN0DNYWroxB8Lqj+YZn6ztMJOg3xmfjyvmQwEYuY85+bwVa0A9giSkJAW11VR4zwB
nke3PtMbD/jOQZOKxpQikAzvqZaeQcAsFmwMmWAffsXwa7ZnnJsk+ZFaxBc7a/Tlpy00QhmP+A28
5dHNZThGS/OYm3D9C+I85oK2yib9T5HFGBu9AXvS21unFzOVWFcTlXvjVdzB6YfHd7/54QbUNCg5
/JT+yChtUhwofpsW7P8cGvzRuk1nU/Y/CAEqlK7HZtWyKf5tNGOHXZayHiqs2W3pZ7Au6OCc3bND
fXRwZ49Irs2afjZfqe+6kwqD/BITPTFeVpzAClYCENaSIqgychDPbLIhwN9i+FYQRnmblO1T2GHR
q4Aeny10mlQrUQhECTNsU5mK7DF19qQREpTGYFeWhkfBXPHx1RrMZrMLDC1ENqhiO40j0nYuz09P
wATipJhQ3+6C6br7gAzvJ7tpfo1JNOmwBzaiFnmgzJb0Civ1PMdSwtBE6ro5HjOljyQCIntAcvg9
OGcrShj61+XwTiX+ywrq9hec5zPeJW7Ei/JPiP08eWlOvvYTaY0YzJCf+AkFDdYjNPxpiYUUufdl
ijrPhJr23ftbr9EirhwuqfZUovXdas5fGQ7GHRZR+oOwCj0yHpCDC4XrHfFNJsZKkxiaGbLdH75G
kepPPBJ74WfPpouMiHQtWsOTHVu5rAR8WeYRPIrttY/rCbBZtN7I6H14dxBDPHGQQQlLrBgyyyFy
tadosUtWQ3GMQUHpwJ0K48Q5ton2PncbCfYOjFWAMl9fSzI6Y5RhWzbrbz+Pyun7ehPMrZBL6iAk
rEeXQ1jB4vKICU4DYZcnHK8DxUE7GG99+IWQkQ7D02I82DlJSv4lcURgAcjMlxuA88WE0we+aB1M
suQckm6xCwEkMUoTpQuun42PweyLsA9RXgo0JixH0oA5A5CZsbBns71SQ1gHvcsIzKgzQbFk2rlw
XBv9yzwitGkP2B0gipnsrhxARCvVZ7Ul50F5YdXjNPu4uVRGx4shRc6dST3x3gAmbOJLm+P42JVH
TR68gSz6B/Ulo02KiCieCJwjUc1qsoSWi7B3Ho6E0G7IirGC7J4BJthpb8EsgBoPGPY0IWI5GIy9
DsGjgxeTLHB/tbpMxQO8R6TeGK3pNj/YvcO09VUs4mLd8ZHgLdg8FmTRYStjRzxbIUkuiMoS60PV
0QryFdGDtM7+H/MIH2jNFkJFiZ6Q9uZFW+xLkiBPcQsA/cNchG9vIVHlFV7IyyAlhQHo+w0gBKqE
ydgatgiZkI2NMkyw26THJupApIQw2YJF+nYj3D5S/XkZVm6ocJDgeCC8wTmVEREUVG838YnYMY4p
Gd4tjLWO9e6dYne8vOI4Y2FtRwzA+6TeCLgGjK/7ZOP3YXd32uU2uKDdA/Fig+h960zCFUxcZyrF
qc7DkrNHCtLi4Wr7wqpHf8hO/PaxzinEtkHSNum/KXAjPvXCTc4IhCXlOaQylfQC/gXOXz/fqSHA
tMMKbIhoZPOxP4Umu3pBFvduH86WnQH7NgbdDz+EqANV32bxsYfvrnk+Dgl7jw1tpTviSWzWOSgD
je/jGB3TPd4mmaS4mK0yBkzRhjsm1R0KprJdIX4H+TwiJc3pj+kzMRTYnageXLwc0jN+GklkeKyO
G1lrQp0iT+qY6IBeBnDdyCUhU6/mkBbxtXtRxdUHEAIpx6cePKR3dLucPm7UjAQurMotFaeQSnTc
F2gSrRpgR711wQCFMe8xm85wYDoZDU8533WqfvhfD9iCfE5y/GCyq4fejkR6OiFxrspBJ/z+1dgG
lDJfLhF5frhkfvY0+JrZdYSgWrMBCV/zW5PzniiToBCP2JRODBN6dVANiP/ZkOiFnL0TC8DledkW
BlDszCCVf7qy/wdTlJQFXnJLSh7wpQkz40KfnQSHWClFJM/dGfwtOWMDd6hMI7givQ/UqBC1X8be
CyvRjw7TGES0Ij3sh7uklC2Ynb0maSXNAhTDSp/nMCVQzRvfSXbCI9vKNJc30pprF3pCWn0nHEXj
jYiQge2cgMSjNK3MY+tjEeLQ8UCvOJ7FE/5Nrf319YQ4w4bw9YyBI4VlztkZVi1WLkDq/QHRwFPE
LZ6cBQt3hz/ALQBpya+7ToOCowyTL9g8gS50jQ2ljuG8pfzSfbOGghjJrisikmQTzt9wWOkrNyQ0
AGKM/PFn+j61Abzd2CKz6g5C6imysvsC7mr6R7L4iFJdw2RjNV9eShD5iJQxYhFbXMsJmd69c+iS
r3LP5t2zHcCBA2dhu7GZN9vXXe8aG7XYLVMzb2D1X6k0Ia+cZDlyWNHGJq6zEUaYuTjIBinjt6Bb
9AmHXkf1mBRuUvMIQK75VEYO9/q9Kz57cfezxpsvxiTp7xvNvt2JXu4cmMhoIAQATk/LgCMqix3F
aMl9ecbDrsL7u0/SN/robIck/zaJozetXjuiMBqnnODpB07K/W0Xp8KqmVRTHDHBDe7QMJlvKIgi
rxv86z/+5//535+3/1X82MGOUxW77X9sz1BfLban43/+y7T+9R/775ezr//8l+c1HN9t+J7vGKZv
+nXL5f3P9+FiW+jT/6NcXmru1jYWzw7W5rJXeyGCsq+a72TOoSDV/dvdnL/crvHr7ZblxXBW69ri
WQk4RbeaqWjc68CQfcGT8Z8EHMPUExtQwB3G8G+SwDWTzGg1OOYSSjuiKmm2oOOgPMxvnRPzZfd8
Y8b2Vs8Q7yzekJPvoRH3uUkbhP0pFoyo50tOOdWNoOdzWS9YxH5zeGqW5Gc7ifsEQEnFRjR9gh8A
7yVwYwPpuzI3o3rbjcFciRbV5/CnYGS8TanenAcIRyHPZ8SSDXcn5Kiu+vfoHp1HZdd5XuMSIADC
rmqwEaBI/mIMSaSHimZKdX8NZS5iZsu/DKRla6T+NJLer1272R3t4mwfbiNYTJMSon4DOhnr8UUY
YlRhZpo96S/p1SpZQt9qJXARIomwbXtvh9m6TSQVDW8CwMm+vYbFrw5nn17RX5QIuNZSCGq4zoXx
gbwCpcsybQT1bP0BXxw1YHMkO7cxBU7xKtqG69iEr3AdX1on8kAbdHEjOiKtvMrsZJGZCUQMqYOG
kpedUlgQE7+AlqWA7aqO8CFZxKN7sk33vKHvMvWyTTLlJv/+ahU5Eqb8ISoKSUVJCZR8ReJE9ZAC
5GwfwZHGRZzoMDnGaG8lRWZ8ktos/RqY5I/xZnKcnElkgFwha9AmP6kYTn2T5/Xp5Agz/fs1J3F4
HwkV9hYnuaKvuMvuj9IKK1Um15ZEaz87c4LikYzcqEJcnV0ncolKQPj7ukaKJUFyOgLgg67MzpwM
UujHv4QcYGSYJ/zpBc5TpCcS89XJDqlevPfd6BSTz5LtUjPTH/95NTrmP8wYz/AtxzNNu153/V9n
THH3TkXtZi85zU+hizK4GBFLmAPBzDEwq8BsW9AcIv0WIxGaLGMc/KBIyNHrkhhOusaNaBqSwRxL
lPycqLaYQ7Ritakpp+RIqUNAgwFnzLn5l5Ybf255Q+//tGuZ50tVmAfnNnJY5JCpJOv4kCCTwSGZ
FMyV7cdCWh+pg+PM/CJ9mWLJH2eOGBNh9G0Ccd4Hqe5wnWigdmDf6nAo8RmZOcmduFnpleHQ4P6t
213tcb8v1J+6vVH/tfFzxz6ttrft4jnsdHCrYoJykKY9wBx58LVmz2yuSfXcUeeMmiwJsVEwwAgB
ozX5en2pI25+CciJhbnkaTAmgE8sfRtwyOpQxkskg5rg7p/7vPG3Zv+2dXtF5TcWJvvLjnldMi8R
yWVnuOZX9mopFG6zOloSRWoj/XlMNm8szXT/Uc/2j9VfD803JypTLW7kuLPFjzJFAII1u0hQIAvP
Wpkg0g7S605iUBJikIG3jpBQpGzhzArT6mjw7zy51TDPG9m5NU/MjOXBGhIR4J8f2Pmns+rncfpt
Q73Ni9XZvx1Wz5w7bIA4/YaIQPEaVGpxAyQj6khqK6AL2M+8b0S9XeAH09iFfjL4QeF80n+RafF5
Y5Mka+qeu092AhxP5XmGmfFMlVx43/MskLA8O6M/t9//xwEzLdevG17Dari/LZLd+bBpXM7mbbSf
IC4TX4jXwqlPJvm6vW7PMwhYH//q2eD/TfBCUL6p2PTl3y+zi9l0n41EC2Q7QV+YfQGyU7bhU3pm
Ry0YM//tjHRtPdT+DRnqj0urTFl0jz34nrDLIuBps2NycCaML099m1Xst2ZusIuW1EQ6ic3XnpGH
GIVPaXddshOeIX7Vnavkz51ia3H9t8Xn2Gx6jYZtm9Zvi89x/WqxW25sIK57vHzdI/txDWGgP0FW
CcZeuoRXRXmJBwSl+swndSlzx4siaAAdGZFnR44brqb5jsAzGSfARJeAvBwbsLGzoqQh+3N7H+35
rb0N37Y8y3Qcz2g8nuennW658A72fctOd4oRmYW6FSFs5HcuKfLM3QYnqs1a2ShgiPinPIsSkq6/
LQX7H6bSL63QUvmpFavz8b63nfpttIW0yk53ySI/JmaqdX5PtfsuOIp1GOv0vTO6d6JUVB1Sq71N
lOt8JdGSCBynZdU6c7r9pZf+Yak2/Ibhmsxzw/J+Pw8Ox9upWi0at5GXoHSduTl5DmgpTdExgkkV
5WvNWZ3rfnJsm1GDYlK1b/6X2fXPo/VTO3Ti/tRPa+tWu5vT8+15DHsz0fzoAzYLP9LyP5CjixPH
7ky6MygeXuxf7m76/2AC/tINMvZ/uv2xVtvYx7V7G8lI00qedmDb7FVQMuODt9EGOsOt6PSwJTon
aFZRWllm8J5BschWzufXeLjem8HnK0gZDSn8LtsnLD9tCHxg4A5qT1ZOrIBUayT/1hkwlcUHtXnI
mjTyKncHqGEisJytubYMSUmT67c9x0TB3wjx2sMyaOR6z2XIgEG5asZ/qDpyhOgwP0Fjsk8vbCBQ
1iQHlEa9bMfZ7kTaPuAy5Cy/Rxjpk3P7TITdTyjujZ38SEzTiBdUMGXafaz9iBw6imkbiZnvIAqf
d2XQbbKNSMPZfLQdQTIfm3ntzU5u+S3XVrQgCzFeZHfsRtmPUxrCGfWJtdjezszc7yCW1nawY6/8
4by7o8hFe9w59jvneEeGs84xGkQQ+89z3fvHtfjTHLN/HWTjXliVx4x/tgkNghmhgujm5zG6keGl
Pe+Tz1MhxU4kAbm6/Wj5RQpQl/IMJHgQlEe6ItsNN0M47XIjmm5CxLpQ+O2wXkZIV4fWmJz5pHnJ
z/Eh7G+bdYpz7Hw+3GUWXHZto705hggVxnbQNXHTy6YZvd+V+QDxBxQ8zcXrkhg2JW356hXCbqKT
oHrtZTP8cyf83gcYrL7v2HWn7rLtWP5v+9F8Xne9xnVrdzwvcC7xegbR5ba5tv5iAvz321iGZXtu
3eA+XsP7rauPm6K+2xarY2dfx+dDomN6HoAmlF5/tzn8xaaVNfHzRu+ZltFoeIbn2Y7L6fTb2m1U
d8Msy/LURk97/WbN8w14FVSptfA6/Uvvya7//VaeZTUc1zBdk8Pl1xlUFFfDLE47u4M2lTc2P+ae
AI1pzyRZz/7LY1mmoV76+XZADL/sSr8dubtzefMa09ptROZeXkunnVoqO0RGo/YChxwFFn09J/a3
6roQ9ZIPVsJY6SDszuGb22RhVFDdop8RT2GGZWdv6+cL8x4CWF4jXozUuov1qXfdXHboCZ3eOkJ/
/Dx4FJ9oD/KS8vHylkvAu85NoWbk0NCf3VQBcBLn4hpiUODX2ZYdirCal6CQ9lVmC9iHsyKFKb09
TQzeVWvrmL1eAoX/46cVaaHF0Mr3WQ2ya8QntDuWJG3DUVK2rZzf6yUvbXGu2UShfcGo6nIdEiB7
y5GVL0cuPnc109/InnaTVdfvwSLDnolrtkTartbjEXk8jjm05wkZUz1V5w918HH9BZ+n0bWe82kR
veNxT2094KrrIK/TXdBCj4vWaRa31y/flrs6RhdH3KSrB9hmXEW78WM0+AdxbZ5Rz6FvQQWPD7YB
CEYGnbynRQRzXN4kXgOm8lnlDi0zZuobpDvoJ5f/eSiustfDcZtpAijv5XDeLOCc1RlB7GIe6LjQ
iUBopHcDAOQXiINp1ONU4WWIubmaNdMV/uuKaL/RR3WkBxn4jP7VwOgFkIyHd1Lr8WQQSjESDiFz
WrugWRoMj4uj4Knh2rdLwvRc6LuTaagGB+FT+tvgcKvTz5q7EFtiR+tM0+F3nnGijdTZas2G22oO
7LkT7b7gHegHdVHJHq37qUu40Ah9i68iLWARvrRLpuWmq6nJRfi0FggVk7TMgi5KI8VEUc+pLz3m
wIZL6NHQl9RU+v5SI/QBrROTAbBjnkC/2iSjqF3+p0ZBPbfg7y0WC8E3EvJ5CSGu/k4MxrCVdx7X
ZGxokT6yz2BlnOgziCxHFAkWw7KtNQC9jqq7to+hUFu3tFiHPk/JMtGQaRZrLapNmg5MIdb0vL8e
nZhKmlDfk0KP5Va0FmQQ8foaa7Fso+S1ffScHlQjqq69r3karQF9WwyxpovPut0zcPw/D/xe0VUf
IjKU79Ch1CTSkubvMUpcUC4DfIJP06m6hD6xRn5WVoxelokiQ6WiCpFA//f4r7mAgDFsJX562Ez8
iflZg90kl2gUDdXjaNLRqxm45jliFEUNrNrgKiav44TfOicLoFam5+PHZhu5cLF9zl+sQ3i1xlsA
8JlfxssxpLjmEDoFg0qS+DKT3WJ9yuAQIAWrM6CUACnZMOVsgwmCNkzHwh/lBydZvt8Ri/m2StYz
E1tFho08N/lmU4h9gMvwVnHoGlHZcrrLl2m8T+Www5MVF0l9VA/RY4wsvve4dmVqgaUKi1u/6HW5
8QCAOPVOhQ9YAs3VM+sVH583ddkTwB1fndMycDMwOv2xXj3BFSzvf5VcJLHSlU+JlDzEiCiqA+jd
8CRAAxc/Lh+omMANBvkSoJ0DPLfLbhGE0Nh/UMdiuZk8ol61Yoh3+NdP6tiForGwgA/uYwB8fplt
Mry1Bq4SZeS8V4/dGBkGPucnNlCf19u11aPup+xE71N25AEy/Xuk931BErnNvWQxfn/JVVXfV/T+
feYnpWo0fG6wypbv6n2bD9/yciYr1OtVeB8yQBnJeddO3E+NoJlsMBQZoscd9K/uJtdYX1PINx4W
rAPeCEcIzVPz4Vt419t2bmFy1WNoy8L98BZBJN5DKgA/54FpMhn0uEsKsC/Yq1MkoDftxkDv3XMT
M/fO9/ds0Ay5832cCDcVNkoEinmyyM4w0cy7y6HuV9Gs77mEqUy3MATcX6g3AV28PTgZGJT72KBg
ZZNdHliv9XTH+7LRBLDDAyY8nHCMv5e5I0QrudfxgQxYXNlP1tE6oboc7/WQAsHFJJOFNjZ37dmi
HWfa5EQUOsp+5+V4ieUvuFYN22WUqvE7AHwPsnRAI4/RVbPIks4ER5xwWauuoMJtfAaiXgIXQspI
w6B3HJthQVdoiM5xwbcM93u0H9b5affvBVRkZQR9RXvXXtL9Bh1zZB2qk7F7pbb3AKlQSOD+d2Yq
XTpcJLd0imiPoPAil7MuR8Jk8ZnMHIkWQX3iJwfyFTbhabDrc9v3Y/vATapY4k6aMZtsjQZXRQ9o
9dZHwrSLxHqCWYFVo/WkNSZUbRoLA7+rYQ9EBd8F16no+BI8jmVF1dkiS5AcJNHzh1eHu8eRllR4
hWxrbGlT3KwG95HbZb7pjrqWkBk1fYHK8+Pq6T3xn49xA0Tv+xOkw6ZX/J4r/o+cKn2r/U5yaH//
r2dQdE74T62jx1/QtVpG6tBllxgbeLscOWpp6VDSDYFh6VbKUQT2CQUs0Q4gY5EEw2NKYo+fHVse
bCU80qT+hrxxIstSWDsTqTMnVCHQfAcc8v2/kPdDalLppt+FiSmgYfeu+LvL9lHiMPRK+0zf6LvC
lwX0Kz9RWeIqDhRztbgWo2MG3nhMDyQgQV6LSDDCa51rTmDnXXdyAEgFXNXi02eVFDPh/oClYMxm
RlDgefFCzPoUe88om9OI7y/0AeIzRSJIHZBC+2ghgM/n95tLNJw0YIBx6TybZ/+F4yH0g8yMwLIS
ZE+vIsbG4lH7hIeqNRWDKzMCJRTKDtCkJiHUiowIoenUjjH3EGKaZyT9kRqRqaSfq8D//7C1ZPEJ
PtFn9Vd22OBfH0jFiJz4hhEu82TLMSlEcZmpH8EZXw3+WhTLWyyOW1vvK6ikT6Dr9EAZdRA/bGDO
0G/ckQxswZECLiDDp/FIs1N0WAOCJ8GC5U5SwxX9uOVbmbjplRVvxLU3wcdTwkiKBW2Axfzupl1x
MmjiaemsMgK3dxa39rpzbDx9+/JCpB2Wo2Z6OSsy/zHTT61NciTKUSLvdE9MlrDBYbFMyVxIttH3
hlKPd9AywSER2bwyT1nq3EY3E7yr2ax/HyCvDl8dA9/bNtsl59ESxaoDp5T2eIN/V7HDCMgela1g
YdyR8KTokRfBMfO4sBYeu9I+2rA0CqoDYbzKC86O761ccMP3LTmNJnZOgtVzraPFtY92/iOwyZMm
ZlQmOxJkv7fJQ39HY0i4DdFleL91fdkLNHSRHSbGkxAPdpqQk4y0gBO970C8wTPTh3vO9Rsnvfag
bytjPz6w25tc4TZeIy2xJgeLIzGvAF0OWTnU7m4+ep8Dj4NXIRgjtOJ5ipwXB3DxemQwnXzdZf1T
c5Qj/q6t+EC9sQwd7YUrBrIxcJIbJhBHc7KAuIPtpW1MdnxKBpCOU8UUdaYIqWG7hgI5P3KQmQyl
wn+LzO3dGJwFmnuCdurkzPCiIJ8ik/EEbvl5xuLKKRryB16PpAG2fwfEcEnbju0LB86yq6eyMA/W
3QP7laS89ryrJ5AxcY/007VtxWfiF7twy+nopnZ0A2+Euzfa9REmYyrMmVUuffDoi8eRBW9PsI4q
lM3JseFb/+pcXUrwhz47fuk1ZMPC60j9OE8PGcpP4aav+21VKn2kYXfAzQZNeZWFcESs85DxjiYy
Vgyv12N0Rx5HtsWQqiFC0uYYEWrQNZunJyqbNDwmj7Lp+0mNLwedEr2jI9+Ka0lj5udHPlsHeoZL
OmSZttAYaUl0sRzoUdV8KzxgoQlfczjgOUmxcIz42F5jUpzbWhmaJMzZvtYDKwOUziSNnNlkcm5w
WwZZy2gD0ub2Ftktb3Q0XjqPZLEsZ8uZ8SQqGXC5zobjdvdApQ/8C0bNGvcHFc3Vgzr07inZd9ZY
GDpRtC2zxcao1Csi/mY+aef307sgT+3Y+mIvzpyRTBLUJWH/0klgf/01KGEJ3PnvEEndcGyrXlcw
9ldExl+Z5bq8nW7PpJUSABS1KpmOU/hR2yTMbkcAGGfym6mmQ4mR9Ib+LSzS9agY8gZe2nUMG8KR
iGETd4Oa9iE5f+PD+xzx1WyDGiGBCjJWKeJDYQVuqD4l5FUtOr4fEYN+d8rQmunNse9l52M8P+eH
fRfWVnhUZjacLTXMczxYpHf7W9y1+mxF6YYHDzwNu1rJARCCqeZN6rUnCJWtTT69BWsL3tk6jMnk
AkBbDf/0j1WgqGUN8+CqEt9ut3sLNu35GE4l78lMts13aI3fxSWwaR+vT8U6Xm6wF/Ykjb9H7Vvz
c03Kxc76gRdghgZJpnkBJBnDXIGsA3WCKgOg0PUr7L6QnUNmYxxxm9faNFpvMfDnpBvUIg8VuPge
HNrwZXiUI18A5aUn4X0uTpEyjzbh9JNt6AhKAPXAdLL0AxtigSvMBJDcndsUtMFbQDUeWp7spiuU
am7vi68G3cphcM6oNGZyZ34+vzdX/SmlN9jm8IkgvC1c9A7Hiv6yai+HJhyN2yGvb/rr4epLaxDW
AhRg37eYnmCqLPMF1ctsL6/RFKYEJ4D+nkRlpBkRiu3uqdZuuqJDDS4U6FG2uIcXJBvOQ5LtObMq
lnQV5kFImHuXkg28aSGr/YIkXS0ukMs4NnfpdZ+Qzoblce8fWiSGi/XffnX6dp8yGqysaeRTi9wW
8c2fEVzzH5IPCK7WCcEBQGrm/zrla9PDceuu3aq98YLpPbBb+31Uo2bULAPyuCi1vZJO6O/+An3a
f73vb0vNvk235XzrXEmTUVCT5O6sHjHDMQnu2BLKNZnG1SulfWmJ3+l3V50dkYcbbouseX2dcHRl
1a+whZD4foTBNnnVtaIiBXJC+7qLtBKAgSAaYlB4QDK5hK8LiwNXk010ekRl9xNZreaT+ybjh+gL
hjjICpDIRCiJEB1hRcB/qHjkU9psYyruJ7LssHWxnowcAJwSUEh+9ALWEyag8kUoH5IpjP2E2cT5
P88tOGouCD2VyQrTw+J01+tk6T6SUbB4sUbVKbrOwyfQb2AiID94cHKc9kT81vE2Nlt2akXKXjix
LVIWidkqs28VLX7YG/L4wQg+IDt7uPkytO6Pn1yCxrLZhDFoA5cVsxzLksH9jOUwy8RYZHIupg8j
5BFGjm8DGW4NPDnr6Tv0rHNdhpZ8MJkLqvevf+qkkZEg3xqN3cnDS8Mhkiuru+0mSkCSa7Lh8Ibm
glNRqVs6175RA519ckSM2J7pMxW/+8mNo9gK5ectc4KsrX1iUTtAzuQp2NGP+2T+A2nRh+H9naNA
zQHWK2kmOAtz5LmupIOO/rKCGv+0hEzDNL26ovsNR+GLn8J989pqa9es83Wkc6xkSnwntcsNILqH
S6P8DMXlyomsar2q+SFzXB7g9+dqKRlGozIuXqbPflqMv31Dg7QX603XrcDCpolDRtca8dhphhZS
0VxxuArMkYPpjoQBnYBz5Npf0sUPn98MYCCUGz4q/r/wuhx/wT6X1P3S7AAAIi3MtZt+2Vok2w/G
FtDoPlxdgYoENcmXtUbW6DbAIuUkvw3lyMtvlBEj+GbH/iYLSd6igW+4ADNgD2S2+/iNSvEhJ6ul
nxoZ5Ttz1FgdWPcIleMfNrJpdCUUfX2EpdG5EuDwWCqwZ9ZCDxfu71Hq3+NJREKIXJl13zJ9Rsz6
bcAa++W24c9LBG9ZVoJL7fjavfRJlott9hO+WFqrSL9rka1ZbHJICPqT7XYDItM+5WVaVULfih/q
Sa0uXHH6+ntur7IDBHvY/LgYpFPiC+lLCW28wLHJkhPIcX7dp8YeSO6AYgEpdusXlwtriB4YHC7V
/WPHjRXr//4ucuQ8poywMvFIh1h1DHLRGVkBEMYrCXzso1rzas9hIhRFuVYaGDiTSOtYs4YAAdKl
nvbxdEplOLWUNKAVqmCqEkr0szweeTky7uUruTheCGRyRScQKodKSrDhulXrKi8Yb5viWbnZ2sVY
CW/Fh0ZQjjAcG9h7MuLktGt3ZBuFkOlh+C1e9NfK+3Iy0orm4A1yqL+z+easAhvIANlq7Bk8eLQo
I5j3BAcoR+/h7Ke3V5vdT5fbcXVtzLtIeYD6xDX/hiVQhGefFLJ1f1VjBVqQ/PfXOWb+Q2YckUTP
bViG6zYaD0vzpz1hf7ovD+fCrtrXe+96oxwsZnyPQMKky/7Yk/B6Tf68DVn/kHvxyx1/m9TFfHsz
Ljezah/hxSFOVNnn8EJuz4EU+kbz5sdLM9ickgKRgSPi0Jxl9xHcwK59a27tiWjbC5TBoLq4tven
3vqW+Lv38y7/cyt/D3k+Vt5P3fJbyLNunOpGVdEtJzugnbV6VjOjwgqLbYydsa//xcyw7P9PLsb/
M+l/C1EbU3+9W8ztG2tdW+8uWs10uAL8sK0KDdJUGcv30OkpqEYf03Gub526K9Kj52xT3zua+akA
jnZiB4WrkIJlGwNkxZJb8CWMTYBCQ2hE7pGmroQII4apVCckmObzNF60H+BhBtTSFKqgVFgXVVWW
tLYZlE37HzfUt42OGwjhcWJYjHE0NtxG6T0mG8JjJ29tP9yR/lpptkB/nKxarQIJ9a3zVtiHR8a0
UiTkmlf8JHiEpuLMCYAmUYh2CUhYv2gPa0Rz4g93tnq9fsca4z3shN1kiur2JnIDmxYpUEYQSRE6
hQoVgmn0lpkyRx720ClWZAYsJYH2FO5DSYImi/d6DriinJUzhM49d2ATE1IQuo6lQ5IM/87J8CfV
5ZoLghIURb5MTqrz50J5f4hWA73pW6cmyp6z8zxA8Y3oEJYSuNkDQ8zsHj+uUZrVeYu4NfAWdptw
L4wo/aCYEo3/Dv4pklvNFDB7BIWrmeKCejxFCQUIYZwne3YLdhZKwcXpKrBOJ7hAOrVc0Sqd5wrN
KpDdoFqxbCMdnl1nehil8yjUrj7St/9UH1Bu+EbyH6HoZEsXLkEUdQk1Vu2s50hlynK143WfMDZZ
wQdqzwAIdVOAYjpAk3XOBTVhdVkiphT3kUSopDkoUuhC2ZDIhTODT59uR7/LHpHVUUsf/SXIedpR
BFIxM0XvFMMjBE5ojng67y4VC+5U+Y2iKawZMovQUlUO5ncuup6vxkLSkJ25rn5HnHuijCUKtlhm
jCmdhTmrtx4NeFyETunouh4DD/LZxtoeEKCbdrTuHmBpG5NaP9EdigNO7hONkGaQAoIPrC5XMFkR
ZwUU6U7mnJ7k+1/1qpBXEqxkcZlow+6xwZQtu5lNn2VjafaeGfHvqKSCxgoaKiz/CDEmi5kwaO0J
6nKemKfS05q9igyuLbf0CEAznYWt0rSK1Crd9rv9ahAzjTmoOfvtLhh4BTqzlOrss/noC/ib1+SE
KH1Aocs9w6CoqaaF5toBSB1mOTjy9gC+yre4ZCVfBH1JW1ZUgbg1A8gKw0sphsTQ1UfKrviOhZcW
QfViiMZv95H8xXOv6V+mz1OVoyuXOUygx743UCKqAFEep+hSYKYpwtAw0x2m2pUnZjFyaCIlrMaZ
T+oQ1MZTe6QjHs5Zba0C9S38HpZke/puUDiiPvS5p6ZBnbvIRlB2qVh3T69mTz17zukPJDHNJ4/Z
KrBd+LzXqVFclWkCa/DkoQmTnz5rqqkVS3YKmwtoOKzEpbsfk49Aggvzly68bds03kp4Hk06BPTA
CpiTdbSELwyvVp/Zezwak5SevvlUYzKeevoGKx52whz66O+ZRyycvQ5KEphBe9q5SKl712al7Q/g
njmBkL32JBqsL1UQfDdETZl7ab2Mr9s+bJI7gk5tQKaCgjJknSmvbc5PnQWkI50jLlIRTyHpAo/F
roI6hbQuI4K/DE4CKAWoMW+0VgtC9KTrUCVgRBzvRXoaOfFhaCGibD+iDNN8SvoB+XzDRrxCivfU
v3a3odHZxs6LmZqpTXnINlTRiIpF5Fpubk0dNcpzxfrEdbi06hi9MirPr+SQc5zIWJQTJxRQ8W2h
w9+Go44UFyv2EVnmb8i85HjZP7KLdVApdL7pU8LWWgWfCyc4xlbvGEN3RykQ2X8IA4Q1yjTzc0hd
GNTqCzhxm2YVXM/RZwlhLTZ3Ay2szcQGtHIPqTjmdtF6mW8mn+uy2YDg0ugvkgrwqemeguG6mZlU
OEOMm9aiOTpoczLEh5skQ8kv8c4RtVbmMkA+bRqWp6axbCbLj8UprOym010lyN8FIWCOQ51o+KPo
DJcv1SK5Lvo25aK1H5fmD2TyoNfszy/xZR4vjXf/8rkzY2/zfjCfuFq9X+wCY5mUL0szOlvdttde
Oq01jk89WmV9O6n5Ty9ynqmIewVB652m/eQTXJzDtFmB8H7+X8LOtDtRLFzbv4i1UEHgK5OzUaMx
5osrQwXnAQTEX3+uW/uctzrdb9dKV6orQWXYsJ99P/cgK81b4DvopvLg9l1i7oklYPXkoDt8mtag
90tbdemup5Ez9sZA97RycSr4zvo4hRIWDhGwO8y/vBeEe+gPAeyeqeN9qwjc+Dwyw/eg7ONfCE52
7lCiln3OeRbWMIAB08MGkFsFEhNFCmw/3MKJFu7c3LhI0dr1dh/W9HobwMmsvdXV5l3s5mbDP/W2
G9KyghxTITw2rnGBmOJ15yMVxIgGe7YWxILl6DrfhUmEq8M5KnpNPPEwZluc0MZu/dIgLeyKBy8+
svw3GWWNIBkV8AvkikOESw29otsIdsMF9mLB3VA5aJJmVoTy/9207Cn2GSm+NV4d+a3hPN3Mnv3F
0mH/4ZpB0wvdCVINbPMw7MFFZbQkfAefEsysUKYaFzij2Imh6tjgr9RBdNhflJ9ewLAyzKjc+JNq
tE7oRu/7/APJaHi7ggQenBBySJinIVbq2KWf07AASp0jMR605tRUgPHjFbaZQMRcVN0LmAKZi1X4
a5q17P6NvLm9KFBQeuH1TNA0HEKCheNb7/zLJUrEnyZRAyFqbH9scNowyNb7sGYWCiHsPEiW2+Dy
P48bw2bIvULIG/V9GOeTFSYYl0tURfXgNL2FUOjW0LvqXYLGyxaZthcfOf94PU6i3SlEZt7OBk/l
rEFCGb90/Y/Nq7R8xQhjsMkGqX8CXewMgbVxYb65MAvZfS8oR03s3ELzc/ncIIPD3wO8VhHi0dcl
Okwr3qzi5BKmAK9JWH2aSXgjDuYToUYWo8e4BvR9yKdqLTbvq4l17ZVhgs+aTyIDk+ELrShMc5EA
uq9L8l0ChmkBm4RwhCMGjbdOhci67+fo9MOcVe8FaDXMTwMjkw6EXuPAt77AvgFbJTG1Iz5kmIeH
94XX8mvcVAbmAaHZF7wL5yEY0WqMi5eK/z1+1biNKA9DFfNBvsMKsojE9Tn2fRgtZezmZOmkld8Y
XwNvYAyaT1m4bLsrH34P7IhghTfNu5DuWxfdLL3I5yNibOpg2s3ROdy8796jw3uEA2c9BjSulOKw
qJ3xlABulqmnGTqtM3HqvgPrgoCg2wtNJnbuCg7+niyaa7DtC9au7KcZ02raQZw4j9QdPdPrqvE3
GFlYzNQoQs0TOr+O4XVYo39KF5COlra5gVbr5cvPI9keR6Rk2ZP+qOuoTmXB9vzrjlbu7xDALipa
sCb0jojN0rHVlk2fQdC9QdV8GKzepIXAI6uzArADKghzvNbV5LJi2q+h2lnXYc4nbHiHepg9wT+J
6nhzqU0r3Fzb5WBN2pYcVbqcV/ZTe6r30DbqAagHCDgBnecMgegOPNK1bGARwsSkpqIaqZLKLONl
W4K5GqsarXkeENeFlZT4TdcecZPtKw3o++T3ax0d33YYgzeYG0/xtitJFTdYfLurH5klUbWCoc6F
Se/4qaZJWl/8OcRmZEH4qLHlGtdcW2Cdy5yIjJJut6gnj/kTpkYL+YpQITWtaZGDsbIeexNSypOF
xwPdOaqBVkkRyyQh3pNB+03NdNo13zUapmrQqYendu0ReYUao2qP6gTV7xdPZA53rpMssBn6Rnhp
XSD7CIQWcPr4Munsn8DfBEwLhdu97cF7tki/TCSWzTY8dTJyTrwSn7m5Bo0a2WrpPT5FisOqB0kA
rEl0Ab0qbW1IpKjznvoss12/v4N+BlzbNXjiwyPhbXuCc7WBfnUZ8NKnQwvVCtwD6Toxf20fZoyj
N7b6pRdra3XF9daM9u4+rg12kZB0DjK0yAlhcIogoBtAPVLjTuASPeZ+hln9gk3j+WuLNMW+4YfQ
wcLyflQWaRM3/p+fcRORAcoftYB3fQ20A61MnSEdqcmQR/QPTUbUmLK3GWRAVwDOgEyrFhgnIJYz
EsIp1gv6cYBQ6U/v3JW/IHsH3ItAGsSr5Czc4WvZkgm6Ejqh/5NeVXE3YFf7j4doVT8WU0t4Fsl1
R2a6VG1UYRp8aUEhiY8RC1Xbzu+b3zE27UNFSarP0H48vhsqxjGfwLladbuoM8JERJdZse4RmqcK
Vqvg3avWfsL4tPyk6n3V+ujEd1W5Z+p+9Tx2AzKw2s0hXd4elvIctjB5EYX0/lTVlNzWm7Yn4ofe
R9oqBuqOECSE7FNRQQdOpU4ip5FlnXCWx42n280YXoBB6IBQo+4AMoWKCxDNwBm04rrEwgrJgGHP
HwfIieXwrwthieqS6MRqnSK5KReN37mzGq9MvnWcwieFVIIOtqvJ/SSxNtHfdxwT4Fo64byty14y
zHUL6HYQQ1BPIPH4BKCoQlZV7MwasFtO0QqI3XjfY/rAE0g9Ezr792vOtYYvxJJwqrf0RKsS88rT
YGnv+ub9apwZTORMA5+n8YHVovbTEILZzrrV5NwLBWpq1GgDLhaLRq2V+P4miEvLTQ435NcajI9z
6/WFzXJccnJi+Sa01e7gGmKlAWdow6B70AF16Po/IfiMt+i/oUHL+XeBwv+D6iSr+g0zText1Uia
9et0BT5BxwTgZwOpV1TvpPJzIJe8m3X3nCV2iiu1sAYZyINAEA3d5Ux8JY3AqnX6FDasI9H44gz2
dUwPDBrQj+sqvoGOGQcWDV7WgV3isuk1buYPbu26tW81A5eFILDTwJ1p9aiWHGvCVUeCLIAWfsPZ
1cIYKGof7VjzsQEIwY5z+sBeJOG6gx4dAJkH8MImHRbQS8APvSGcasEhonrxL72dfq4/QhH0hbwL
pT8vAZeBxV9FYvyzwJw1Z4+lrFhpDzWH4AzBB2KJFSy1ip6QQ9HYLW43nVDBGftvNaSWg/S16rIe
1gEIs5AHge5KF06c0Cqtai/AMkK3hEaIBC6/KOEjOyCzAw4RcvsyGlgoocV4EbPTZlZshJoLNYvi
D0Ezw7ee0afGelDqzl5FeLSL9zts0EQQYqrmnpBStUnENVAb6qLWZe82EbBpUSia3FUO9YLuO90o
bpR/5MwZTDTceQ9GksBNQZ8P8ZhoR5pp1cB4MM/EqRI/ib9f7xQk7lBNqOKNnWEPUTrR2bpDnvfp
QWxJcWyP3NPH1n6QoLc8Yn+g5jMpqhyadW+1wARlbr/3c5iWG62U5qeEbSI1y9VATwXeefrgJmdM
Imf4pDYkY4nkLPTmd16OeLQOuUXM9kKSNdlDcWV6f7Cj7q2Zzxop8LSPVM3Uxjo8lRIFtYDKCpHK
M6G5nfyzgFAFvkwGNY8aOkvw6bRyT6O6+Hdtb7buJ/2EyL9AWLEw6WVbnffGW4L/g97zQHdYiPWu
Bz+9X5+Kja66SbS8Ao6bPlOkL5VkmhFTJqP/fio0/qVjgGrJsVyadY5n/+zVJeXhertekdkpF6no
1KNbP5tc+41CZtwkUy9h3J5D6r6UAvn9+9shMxJjl28SQ1c+WT5jKt59/I1n0/i/9+ze1v0nWej/
9qzxQ9edXS7LfeWdJQCUCTa2jJ/GKxwftyvZ3xWuwRkXlQJrW1bVw2XLQLMRxxMYNnM8yd4Nkezy
cD4k4wOD4lY/wnSeepwY13sXfbEgc3D89d87/e+qxbuaHp8Zx/1J99icNifD3G73s5cizqI8IsxC
BhMYxe2Hkr+4IEWob3BnOUyT9m5k0YHYjTakvUU2XoqXDrTTU7B5Jdd97Mw34aTVIlOUQn1KEjAU
nXd88mHckdEC65+cUGAtllMIutkmnSjvlbW6CG5aecDGgYlzYz3A1oTeiQAHs46VjJyU/uRW8Y+h
RHusYZsekkTbbtpm80cr6FIr8kOSGCSeHBfJ7vmMC2FJPBQ2Bq2MRyDsp2vPS8NLEdR6JkU8xO3x
tvFS7d6zTViDlZNbz6enDSQ8j1NEnoZj+8VqcLzOk6SXeG+rXVjZ5L1vRjaA0BpP/H17d2XCOv/h
pqipTfb70LsficvN4Hpcy9rdI+K3mbK0r94mOyenYXV4KVkEGLOa3fYKkCpwg/wYQ7rcXlrmeeDt
wqbTvtZJjCxaJep4DKXK3Z906da/7Q9nFMGk5Tbc2k8rja1bT6w8rTemrxLvsb714/AJt9Yksqzh
r+Zi28oNgAvQnIvvu2Fr2f6Um0Z71XWrz0SqeUzLSERpt7FnxNMfrhgeZcc/nbafRA31R13TsqE6
NTwT5eXfC4zL4XB2EmfjDS/1vr2OtsYvPJnC2/a12D8b2Oc2t4N84/krb/Lfd11NZKYf1+tvH6zz
99v1WifepbauLHd4TuM1HSCn7Sw760bsZJjud1abzh4ifRI3WOqfo3X6h8rK+f/c9VajWas17WbD
1EP2t8+vaofj1aA7PMOaLHB82sHhabr72k9cYOHNaD8s6r6jZ1cD+z47Nl6Xdz1i4+lE4E4ZxMDV
b3HZkjmoT8k6b+GrsScp5kCO3bVTTG99pJGOv00Jy0HLviDdl5AE3zU7Er6tYH2cTyMzb8hztcQg
EMPvhvuRTpGe0fTpHk5PCNS+yKRbV+HTavHxUSxjD28bTA/NCEvjd/IKbKQTSTt73+SRibdqFVXc
gH6atK67mL4XXpnnY68I6Vm8vq2+StI4BiVbnAeYX5NrB3RIX4bQPrj3PJYRu8kRtvzGgnIf4YGV
xRXhtE+cCDkIWy/5GiNcL/5Y+x0jAiomWA+ptovLCFFh2RhX3Wb3ddDDxPmr/U1oGubc4Uw29WQC
ZK3L5Lbmuef2gu/013N31ozfwZeAs9By11bBxQ1sMir99PKxmlReyzZ4BqbFBMKd0a0FJRimGxYe
UbcRD8wUET9ypdMLWu9shAUGtVnUXVa9oYlL/go5IaAujOVgcwCr6h4Xq96qd4ShEmMVDRNzvD/i
IpvE7We870B9q7CO1tO3XHDUIVFjRsICmNkI1qITjTpXcn640M58eqn5gB7TycQL1oFb8O3Sbk0S
fMGVLhhjqMudvn1R3NHeX+5avXprgOyTUfThxLgrL8PEp2yD0xrXwbB3/o0YVSD7ebTA7Iv45/Ua
g774vWseiB04YI0/tobLVJTI5ECQkzdFXTLGr5DoRk413qBYapbh0pjn+aSMNhkhtr0TTgApaXNe
Na+Ww+M1dLunVaseVOYTBqU5c816UL7Xg7Q2sr7thGGJ4/zRD/HFPUY9/PfINulRW9hgXHBy6e7n
LSNvNZZPZj6RjXd5RnDealDiBcvm0X+7dj5OHNyOyGL/zHXsHEAN7fC8eq5V3/m1wzrg89q/dQ6L
+jpwMLZbFEXAeHSQ1bWr9+rdRRb8mmbhDaxX/f19Ox3Vm36B8n+NdL9dHsJafw/oiyHd6DDC1QYN
9rVjNf3rHuM0t7tZQNA037EYMKNsuPw+TekB3vxbv5gO3kRaPnFnUYbwDF6D53Y8HIx2pv9rGRqB
QcVkBMsQRH2J/MsIzIU9JFa4WlBl35M4HWpF5zgHMu39OrMK7KyhF/UdIoiiRlCScouB9A14Uqq2
E4OJ7B5WJhSy7mvDxYfqJoMNyfD2U+R+/nF6uQXpC1B4B4u94Xok1L4ekz0bH6dElE3NmLch0a19
hEgP2FcP11/FiwBX2L8SJ0CqfQfuC+DxEhNUC5xv+hQGGe6rnokLwo6agUioDjGhHUz0YQaT8x2w
SR1BXtbJYM/b3dpLvS/xCAsFmkOhQNQGoFDytXxdvl5fjHsJux/l0+OUm6N4J5LNqI/3l8hZ4gyf
fiYQE2nDbXMO4UKz7qTckb3s6InR6DF3EZbXOaVhEVr1aQ0rr6GNTcY7EP5tWG/2DtT3wEmQwuWh
reSzsWIZFL/GLoN057nZA/wtsD+87up+lE0BbhvczmbSQxlyDMvnbQ1n1GvLvAQ3D5NW7xjUGMJE
OQCE2nChG1EJLeXyaXTXjbBmPtV2XSd53V3fPQode/+cFa06J2fTqxPcwQHW4yUxbS6c7TKUmFOx
vVivUqzp3Oj7CaCa1HazD2MabvU5OHEpuBj4E7CVi/vEjktnhtkXADR9JFQS7OJt9v3f0+e/27m4
/zd93clWv01f58vubO1k59JbNYLXN0dWu7gLxshqyL9rXSKcZRlUAbkP7T8wiGrev2oCfvtwFRW/
fbhrXzyvXC6v02sOUpB3CyJIQInEstBaXetmgAFW0LSe37Sah2BisQRmLZdFG5uLvlwFxiezDTZ8
1yowgHRXodNrffA8bNXJXc4ZlekkhTXKTFUbKG47OC87BnkvQ/tET4G5dXx6kTD2Ttq563Gg3LIq
tMIH0Ue0XXVdBWhL03vleyHouXvA+J6pM8SZnTldDGLRAQR5PIRg2m+4pQjFbLYT7TkVdUam0A8m
iGTs0p1pJa+3LTF/Bc/Sp+2+pfvZvEsbpP6v1rgea+k9oLvW1ELCBFk/CMZanKIP4WeiCz9+T5Qz
yUTc48D8KFUsPOvykQUKraaBIEDp6sQTxZsLcpagnGpSw4jvjC81SN5/DzSgph+F2t0jw2OdAGG9
0YC79/eLbda3hZvVN3sAELTl3SKsuhCM6OqrvLGfLiFxY0PKJS4xnVR05K+YCpzfzy/YWicTrKli
CqFr3T++p3pUywofFg+1b1hFRecappzKemAF/NZgbnkp3w+j3UJV13FY6/OEv/GI6ySOb2yDdWQw
457DPWpit09VXRDPgfGB90T3cbB63fZKgm6vvanBRLQd17gpHMhoZav6lfNgaK1ZsR3f9uMGDf4b
+cY719/PyPNLoi3hxpQ8kRExQt62v1bPxtAmDBZz+Vto4XQ6ckOXiB+cjb8OwGH221bG0+3rfPrR
IRGuCOQ7uG1ZC7fBXzV6Q2VgEORss+NDjCAHRa92bqX4bk7o09/mlwvstn2Lz109OQjqLF61/bWd
7Qf8Ztlphgvy5ozvhLSCkdWnsTyxuZ+34etXgx6cyag4hkt6W5dgVk6B6qleKpn9ur3l/Ez5MzbJ
4EwJtcNm/432xsBpMccQGUVwyBr0AqlzSGLTdZCPilZF3TWzPtK3HcavH6dfm7fd2+VXRcLNhqfz
G1Y+PgIrTDpCpetYWAkvJ8vIxfMVJA9Q4Uh4gsM8t6MPYfau9CIIXrpgOfZc8Zl7fKOVx5g8EYB2
mlntYkA0EUFQwFVEB2+/l5hhHfEu6x4HFxODQQYGrBVAsPB511pGCbpaJVzXDz6BVW5MK5SEDH8V
b2kVE2rTuxD5vgQgwjpfcSxZLwlzcjubkBeo3AjWYOIgF42LHRDkiS5OLvgLi4RY1B0QDpH7LHjI
tzSX1OlXkBGHE/E6Ju6HQ7BIinvezejbjVN1HtsWubFKrNuHxDgNijed3z2n3AuNkHM38Oian+fy
bR4ktJDnamus5+YfHGvdn0u3Hzdm7ceN6Vnbo32ocBZT50Fg54M/r9sUQg48KDu2ImFzPKQwIi1o
4TG2AatEeXQkHPi2XvegfkCiPBfpG+CxeYDyAykQuNSG+CIXROPlQXesnsDqaboPoKAACkp5UKcd
qrZm3vPufRpRkz3IBEb/xoPoCP0YbH32x6X1H55ItR9r1uYyO96KOijTC0FiJYhNRU4cZcQ5WE+S
CTxySvUtpZrH0yLxd8/YHf5CosUY97uraKZqiMD3hRm6iDW5gVgCkI3wJ1dKKM3//eS8Qxa/TZOX
0760l6f0iksjF2VMp/x5t0YmI4pfLQndZrh+Ec696qj6IZO8DJxzePy+hPHk14SnFUElJExwA34o
V9gkKAQaJctV1VTULwBp7pvbyiKCRfTPlyBSjiW6K8RlyTT/vHJLLrb9S7QY9pv+IiDCC01aHg6J
esAsv0EsFYuJl17F43yJcmE5suEz4j66DxvHp0vdhzONfM9cDYzX/IVHdD/DDp8AiW27qIfOLjac
dv27DrtjC90Old9q5Lid7L1BuX2Ly7zvUlq31pmK9uY5yKxFgjQpiR36Qh42SqxEbPqE2dSge7uK
3MqHwgUB7MVlxmAd4L1qQZr2y+gWbmGZbDusiUd1kmJcMh9C9qGRhgQ4MUWvBiyFJ9dtv/mN141c
elhxZcGHgTESaYc9MsFi4iUU7a3FbC2srqH3SrTANvMrl9ZolK5Rnm9YWnxgv4CRciEWIdSya1gO
yRUMa1ZwIQxNF+UU31iTKy6pydrJChp9RcRcQ9IO2ssXmCDbXvGUv00n+2A0ms9z9MkH0Ziyun+D
GbHi6VSyfs2gw9ywKsumydd6cRlmXBuv3cxC2/LLryMLwSk9ZHxq01+77rXRYi4g1S/qT0YJI5z1
6kviCIKIkD8ELaKxJ5O15j1oL+776csKrsQUzAkcgC+zGW0A68ZmdOuUbli/+k5c69scRxlxgJGy
WwbTXy14ADwi85ASZMuE/pR/3ijPtmKa7aHt3O01sxBm1tzyd73d9a08PDUplyHRwP/A/XVACC2u
lY0A/3OSuKtwQcwc3Cy58VpW3XfR75cz+B40+Cv4T35GFpATwq260TRk9dgBlfhyuleEFO8XYuOk
fpKFR5MuefpWzI5QeSCbb+KKlgPk5ku0G7or0UNseuP+3Qfd7l5YLNVfc0ZwcLSjrTlcueG26mWn
J6TPLDq/HGIwRisyDqcp3sAY02VtBI4Q1AmOiCDSpORYMJi81ulKwkawqmbsxpqq1MURvQk0VG8R
a4JAnnYpgiwS+Y40Qsk/Jmb0GYxa8DeRlXzt/RAVaDcigLvpzyejyS+CxYNZAm6x3fevtbaLgJKi
JibBMeh+Q7Uaj8fcki/kbclV3WSihI9LBo54s9eYWzRzg4rFyLj2CfATFKEik0jojEuYmNRk2PoA
n4HnvNIECwkUkncv6ULkisB8Da1WGLZnQfu5jRjTn3Z8nozwD5tc9pKV64xBvueC0qlhGSE3WM6q
1rBMtssnHQTxA1QbC5iJWMN/XmHC3ZhbWQctWq3O09F/6kw+sxBRa1QBbEM0ysI0YjrmqxW1YAd+
jphw+1GXVwxnLJdIHszChevPuUu4BpB7sE33v7/+4BNs/8Qcf86YPzC/bdGorvlptZ9RKfN4uREk
sm+fav4+qoZO2303qR5AqH6ZCF9xSh9KN3nuHkHIOAOsqzlQqvKq73U3WASUHUQaQTqsvRc8Jr6u
g/Vngw4Lkq/arwtpn29Vb0c2GC2XlhH+Cblv/uFY6j9aLTvbWyVuvt7PcpXjkPlZxmSTwxdc1p4X
L1/gs7aOXR5l80bPbh+eT1RpreXo1ts8o5wa7AfGZDtbjpaIHrlE4/XUGFtxMay3qQWRYIYp6bjH
WAXOHpG/0Uq7xeDwRvWmxDO5i5PNljwv6X+f/rC+xJfvnxMnwkELYNatNZ1G80dlc9qd7ey6rt/6
a+YBD/FDeunsLdAm0keOZXTArskZLSXm2Q/WTR5NDlqM9ILUuV/R8L7UO65RdG9LFhfOZFf1sJc5
D2/FObywPIeEtu3aJ7dTmm+8U4VLONNc43oe7VeHJ3sTL/NPo9nKc6ttNCfofx2Mq87Bcjc3sGvd
EoSxefMO624TEt95ml0m9WSc21XLgqdvNXtmNrlAfm72qtXA2iMsAOn1yCdKB3XU1RtqsMbp4hcF
AVYHSkaMBfOP5nnTZ6c2RYDi2Cid0M0+mAIzs3OzQaMgZq5t0zeXvSVNfCAYXrhCTn9wZ97KDrZN
mxsNix20vebHhg6p/ZpV8/RKcbR9t6xv05ns12VY2H7zNLUu5zgHjbLAtG5+vVEDsFhynKdN6J0b
0a3kcQwo5RDmzfENS/h6+AjDnvMIJzkcmzy3CDEzqn3fcGjqDxN7glhpbZXBET2vWj2tjAJzOeLa
bb0YtfSKBc0BB9UUO2mAUBsyYUEeZzK3D6MMiQkeSI5/vgZcjJxkSv5iUXTLesvr82aL78h5clgz
2Z3C65Z5/fpuHFq8a26avZwMn9x8tpbnjnOI8qbxyRO5niYBR8FOcwTOvlWsmGHhjlzyiX1+yb2P
w2VP4lmN4ASqlIjX31Dy3vzzOXQoMOqfGd12xAsrSp2VX/NM/4Zkrzy0rs4mPDpvKSxxUhrL8fpM
fBuEf/9UcDyWEV42o0MZXW6uv8qf/nsZXmv+C+byt3viR9Fr7Y+Jt9leyqnkPEYDmo5YTQbSXnFa
JKN9sB2kC9JSQLINESgExlzi9XzDciAbyxZZnPZG+0R5L1Z7Yy7unmwpanM5TzXgJ4jTB24ewu9D
X5WxgJCNMhn3bFfOtlHx1AzqUT4+wG1AjzUQX17LjGMr6WqR4dIfeNipy7EKUwKYZKuo6kmfvINH
J0bdGq7YqnviXyn6S+knRcM0Q3HSihetLkR/kPXSkeWKzJGZZnHpEC1CXyIgyPFDREe9BkOXd/1c
PD9Bd/ICkTITnSfrFDH2TBAUB4rPn1g69p8uzY9WlpXVl+nKPZVTEahEs3rItyTacfHb8z5NqmAp
D0z+yOdLuoINZ18hFDCMAaek+258AxNP0P6RUs8JqMPcFE9KBiXgpAhKFQsgttUfhta/6QH/NrR+
TItFuXOq/fKM9ldCIEaNqC3iQVut7Ftim7ssBT6PhC6iwUCHeRNh7UFuk2LwsjDi60L2JSJRCZXS
d6uFJGfEsp6xoa/HSCpnOePpACfmcS4O8RlA5iHel744YxRKZLHHSkz0jgpQXd5zx+m508RHiBEF
NUWavir3jZkYZCJqoMPe3OtTUToslN9NPAIdxqHs/AQCSpsMMf8u2bhAfQalSfzDR7lIoIc0+CNv
ORGdziUlzvmVN5VvERdBoxDMJXQZT6JObCKNYGPBqhchdw6pSnSz5ENidQlaRBkS6crgHDSgCooh
Js6heGK6iBn4HcJvns8MSX2J3iY38l3rTnZs29P/vsb/whj5/Qr/NCFPdrv1srZjQl2tQvOlDvF/
E2SHmO5bjXq//oemsvsP1pqLKbxpmw2M7HE+/2nv7x6r3Dul2+X05TUmLHfQY21LXiEdpXg6GLy+
ZfRlWD99kPwe8tveIJ7G8YC8zCfycjt001osc4JZtJjPhxAmgN0iKBK36J2ikOX7EAVCMAy+h7Pw
DxWi7tTfm9IOO25hqtww3XrTInvo71jnunFbbu3sQhXNg3FZ96+nsCRgNM38Os62y+C/r0r9HwgO
H+e5VtNyzLvTiB4svwEE1ermbs5l89g/pWSJmTwSijXBikwrtdc0aQTOhjYkncq684IMxFyvgxtJ
VeUu909pGqy3cb5FRH0l2Wn1nRpeuCn+NG5Uaf08IR59erdhItrGZ/rve1gsnSo5uU4xxY/5Vgvz
7219nJhkuJ7cd6NGgGm8/TZILyUXcttencj9guH25B2nBWtyuiVZhKV7OSduWMGpeLFaayx3AGpo
2QLS5OHtwxpZKDjaiZ8P1iSVLdLeL+M4Tw+diny0Mij2vROS7ISqjzWnVfODNGrW+u75FZXUTfl+
E4tElSTa3CJwjyqJ0nPgLlutvUW7LAksAoDbLkF7wTAHWMVhZtFAeECjbHazae6UcKVoKtFSCPIi
SBEZn8PMQIyu9MU/XG+z8e/Qlaubo2l6/7Dtdtepe13llTITpAvdvSoAQ3I9qQj1oJWSULK7u33r
moItEOdQbYf10Hg+9Y8vrDlRkLAJGk7okPL6vdNBhw/nX/ztiPWjCyMVnqZ/Gd0jVsUkWKxJPd7l
PSvHXv17OV7DZLxbxEqQLEKA3ucuDhYyJbIs4BBqXgoI1JD7l4cg12KPT324AljtuzJYvr9I+60/
f2lU0fTqM/SpztO9EPkU5fIR8rHqXD/JiURoe5dTpq/nb72l2kd4QUNTQF+4f0HvKY7og2qpN5Im
VkctfqnZ3b6cv3FAZqbVrKUPL/k5Z0CbVjqMvvcsjI3P0GFI5ixm6521yjmEos3JUYW0wScw5yUP
ETMQKNU8bsKoPmlxSZkp4XWJKhRmLRvtcMOTyTIdKj7sTlKVvlu/4Efsuo5DolHtEwQMKSVFjOVD
dDyPJtmur9gr6TWlsjQ51XVge4LIH5puTbE1xoXZsp+1eyr0tA/S7ZZ3taimYo0ZEXHFUq2joDba
MuzZwJbVm2pLlYoZvRmAR/GFNTvl3UetorAtd6bvp0/Uq4CT5pv49cxfn3l3A8BFvUFzKXp4kRkx
Ol0AXewkiZhVAcrEL33qJ/JSmrdw7RFD8+7waaGUwEgVF1vcd6/tzh6MeTkAiYP8INvDmY/20PTh
HGMteCXtFz8onClS7o+si0ZWxS38c+fOVobK/aUiQ/xuiozeEa5J28HA4gh5GXd67e9+Q7wtBHU2
UH2MUPYKXVsHLbb+3TAzKhZ6pWjTYPPcfYKsddiHT7j8fNK+p31iAudzALJhgbMF20sQINa/PBHq
gxuPGz7F4Yj3hM6qB7fq73usil7NIRsZ4RFe/8PqkuhNmqWS6uoLeTDONtoXva/kDxJFyNdKPF4y
XrQ7+sX5L1K9DenduBPRpZ3IEDxITfGA/YlQ44So1tCOidCtfTp86kRj+xFVKAl1FGoatj1l+mQ9
fvYoRPS9gbWnPkxHSYFCYzHD2VTscHHf8eAZNSOX6oqTW010SPocMd9V0+gyOB2j73S2cxHl3Yku
kJlwObVRGlvDrG0NtVuEfBiccu2nTjYRpIicz22Pgd2MFKIke0mZj2igaGXD5/AZuoaqp0yEEckK
/r0Rlz1KeoRAsmMBp2yI/otM9l4LGlfME9VYNfX1bJPoi93iAZvmElh3fsP7tvlVm8idJl+ge1P9
V4c4bLzob2lxzS8ZbpnYOaVUlXCf2bmG7Hm+sl7a4D7Sfj6o9KpzUyuUUOW20BHrwOrcQg0iBR67
L0XFfXx77dOrBrOMVzRakznYIf/mxoUer9tBd+X/BtmJ7q+JYNNBV83j704b2w6Tif5PLuqy6IEu
x586wLXYMFqwNfp7RFblTLa+CqF72IIlZ7qLRZu/sMdB5ate0K13oxeOXVhvtfJVnUvULHvrhwEy
DCwMPJp3T51rW5M1OmeVxCuUaNIUHWhGa1AqR+exjNuHtxkhRXEGT1vc8pJ6WuIy6NOwlzi5t4mF
NqxcyJpXV2gZ63Tzvlfi40N5eesiXNo3ZaOtB3RB8XRKMWd6WAnJnEuWTpZ+SkfrIUqw/yJqJzgF
2eQONYbK8rr3uXjnpjjoGDo1O5uLL2I6XlB4p8nx6cJG6Gi9oVyFZAIlm6gtCm0Y7Eilef8BSwls
PpbYuIoErjWGnIzBQSB/M0bg4TtYkMMN4jf6t5YZzS8ZtdVHiHzRwJ568Mx7BapTPpuhxcYJ2YGb
+aGX9A/t7E7j14tJze3rrZLWlsBSWYrz3h6dOe2TPdGFWG6A8M6s3teoFx5G9poO9BTQrbue63Gi
EXVZoHPqSpHCTTzVmJPAg9/xPNTsJwGGRpxWqpsOU6OmK01Uu/t8Uh8X2PsaPMh4ZOm1uge9dn2w
nuvRrcg/LLjo4D6eNlJWYdOXMjdoY80XWmTziOHzuJsfT6S/mAoIirRuZP57U9mjMogJa6aXWW88
+O/7Wh967WTOncJsuHvV8d1nJh6cKVNPxRHo+PDzxczkyApVs7eOzeMLUyMoJ2kM/0hzI94gkJBw
sZUXRrMrl2BWnfhZWSAX3DT9ZrDuugwSnL449wlibQ0kWCTGy7ojS2xWhui4JQOwsYE59O5PCC7U
bbLr1YZcst79ucGI0HLTjg6YRjHuMao/f4rdQd+m89BYXLvb/l/PK0TAkidIsmB2zp/ebWxB2jc7
Gv8pN0zaXs21cr30NAgxv2IAa9BrDGlg6D7S73ULyIBAA1RyCw38x3Ya33onnnYYYtwNWYj+lR+M
dC5KU9LX9e7jLK8HjQqdSSmimMqZ2bno+kML9y9lGI9hni3ARYg5l3y8Hg/6GIzTeH6yS1MJIxJ2
R5II7hhuc+m91rA1ZJYn+aa+vMFDFYLFfGvblzZEDrpi70g8gfoECcddpqGzzp2gLyyCuEA6SWcw
v4eRLm9ro8jQr0X2EYVGtvS0Mp6gAKECTTqaIHKMwTNcE7UL9VGTneaRMLh8EGDI47HIkDjd8BRL
uvygxy2Li9gjgAB9yIc64DWeEFD+OLmKI9BzIhnoMqUfTb0dzwr9nt8N5Q/HU4pxgEKnf+p16p3j
BkqW/Mo1BrJXxRd5gwpYQQwhiVYFL6gfX+umu7t3MASgvjFAiYneBB/+V53QA5YCzS+G1lSu0rKb
W4IZSfwjYpFshY+NQHL6FF09pIinOzMKe1uU2KCtyM5vXRGl5HgEAQmSal8SYP0RxvT4P0QrXAtv
0KgCDdt1R1brOB6+6bIk/EsEp4dzcdEtMLzVxVIMlSQzWbz51la6cLro2vfGKWgg3dU11g/061N0
6eqa6gU6EBAXpKd6a10sSXi5hPiboqQR8AXu8wk5jCt37WozKXzXfeIE0NncyMNqPhV3i+Rtnyv9
aT0haxqvcKRl969de6yTs+0U9MqetL1LxiEu3LgT1CBiJdMj5xlzaEZNM0cWLa+O6pN6wt/2G2Nk
63zAurN54UDGNTIMpI96iIo4R+ypxu+eD3YJc9bOkOiFyIV90ocaKN7lfr3v388V55D90kkRKy2/
X3mOl904a2e4DnrS1DQq+BS98Nxf18Vzk9oJLfdYRsQAUQiaXRIT5DrNpeyXr6qCZLW95tSv2FeP
oVODD6cLfXjRRZfu6tyvEyBBFtj4cYl42FEc6Zmlykj3q+4t+00ypnU/e5Vx1uOSP/YZi2poFX99
kK6OM8azGn7k/QnHeWEBzU7JBFHiLh3YYydUpoGj8XN7fJWsSmOAIx/LUk8+2ocX3aoaaLpZ2ZBn
JEtwLjYfMoAO+Gwy9FQyaM/qFHQnHpQaFPc7Cud02h9PsP4GJXxdPQx1g+9hYx2gCSjhhSa9pjjr
/mVGwsFdplNyRXgrUe+ykLtB/DvJyPVdkKNNeMbj7tS+abOS8au90HkB2H7LgKdxFo9MKiLMN98k
eK5TWFM8UwcPm9FDw0xRzVy5Gsi4UUsIzZvKBlXl/Jdnn2puKn8Y5thDevBpHMoqKZ+dUcYrxPdT
Oa7XYeHXXr7/NzABke8nzqMgLBwg/xeXULfxNyTqcqiK5Y5grqmzhZ3RL5E9POUvW0Ki1y/0tbBX
hhDgyPzHDG49Lz6+Nbdt+NVOu/gwg2R+fDEjwpCQ+fT2XrB7IrzSasYZN5cVwIcA+KFphC2zNUMn
dP1sEG11CJfjphOk0xTe+0uT6Sft53Tb+rtf5fyyOH+zE9uqfYRU4a8wcrCCpksaxgHK77M9PLxb
fqNXJ2WODF3IFJheBBeaVuzyKqjte1hneLMKTUsVef/D2Xk2J64/TfsTUaUc3koIMBi8zuGNyhEQ
USgQPv1ztTj/Oj6sy9Rzl9e7Xmyj/JuZnp7uNIsP4CFl4h5iA0PsTYItpsWhQMcv+9vwdfMw3Uae
1Q771bi7r7sOiHs+MjZtlI7n256Jy9+bO22PH8+c9p8aB4Zhug7OZA5Kwyf432I1s8psFqBPGIDH
ljchpt3uqHDai+m9n44KM/JXXzShpuY55NH/C9hD7/P7pk8u+MHYeN5htcU28/0IPCGWqwqWUK+C
Bd+gxpGEMqIHlMKkrJwXlS1KtM7qcwF5sMisOIsgPDIcA+7ol/LDAkF5B6HpbnhZeZfIaPXFtK/U
WqmRrAsJ6GQmG/RVyU4evYvWSCk6mZdUIYieI4dE7OgaIgV1JT2y/iHUk9QcIL/we036MZjdW/ja
ExhRTFFpMO0iLyQpwOkwjD9LygTpkpJCN1Y+FDEE82NBEVyOuxnqM0pUCPIsfKzViQZRCcRaVRWL
pOkvJu9RiGLLmj/7Z8XT2kBQesL4iGaT/Nil97rRpP5g8nkUcPWpn5nXZ2ZfU9jgIUAFKvRyCBoo
6ZGY4QbXqOqxOAG8gdbgQgrFl8bYlsdfogniTwv/E6Nv3Ms+VPXtGETcoX2LrBtMPRllNF1BilH3
4jpsT7EoWXcNehTqVainJpF59cKkdCrRE4mEgCtLIX/cXtCC2/egP/L3pF/10lHrj/QHGEVjGlyL
Gdn8DePtZ/oEtv3DsvOfu1Bw6bdlpy4ns826dqQ6q/xdnRPnBaCNFaEphJn7finBDLH7bHTllKbK
E148c922KpiB3NAYPJC7qaBTvsb9MX/cP1PyvTlrjNuVLjdJ9WC7RHSKUqzsMetRcvc12r8DfXW8
U2ZdJIQPWdxk3p/UBZ+iRtLTHEhe+J+MkYQ35Y5SDBn3J4gsUECvaHuO+ztq6lXT1lPLVC0+NbPm
7Tv3UR0vs5er7/epDmxxfYCDK4XaCeAVEjwTvj2jONnz6KmOh3py46KqafM5+SP6TmOiF3Q9vOvk
D8T4KbeCKJtHErvVaGGiWkuSqqBNHnaTt8NhOHTISBSF9x0pUCvZXOCD2dy3ViMprclq7nJaa/JB
tt6VkcIMlcSKPvIJbDV9Ie9rWUrhgN1hJNt70qiqvBekU62mZYHojDq0jGWJIhpiWBW8M7mCJIqe
jgUaJahHNfPqGXq2aoPJKAcQpWwLUXLvJi2YkNYLJWFTzB7rSRCqjxpe0l2jkPxP/6zijTbInORX
a8VMcCljhFe9NJWPOrnHv+FfCDHLiL964fht/QhEBIAqH2Fd5EK4zY/9OQZDjm06Ne3Arf4J2Dn/
SuVC+/N7FGiYOic9Fpsg4PoGU902fJf/PgTL1N1m49acTDlpowy6ONBq2bT3nFqGoQ53TrKLJg+l
NyBWOdkLzYs1mkH7m9/3wvuLrIq7J3OzEA8spsoD94RfsDPN1jKd7ZaXOZoN0B/CKwxbX/0nm+j7
7F4y3ndt3NO65WPBmPPiZXVPT2r9tn7jiVk/ps+TPJl9Wlm7fJvee9Ly0EoPrWvzkMDW3kCvzvrW
ICijxVU93N17A+fReNzwdMxoH0XrIBmv2+HzZBUvkXa9ZwHrM5bTO9dz+zvT+e9xNnOh35acbOts
15s9E3I1ucJhMtqiprZZoANsEm13L4bzOa2ua5ztQi/v4G+6Wv3/Rv3ApCnKtLVpm7ZPwnWy6LXS
SZXlk4l/6c6zOE0RsZlDVNhet7y2V/Y9Nx9YMC4tZIAW1S7y3Jffr7RphD+1g78Ff/NkD5abupW1
ZsbuzkG1VOuo2i7qBdHjeQ8RD4VFw6fWXYV8wQLH4C/ICHVWiXegDtINGHu/8HBellFzSLdJVpQb
0sWmX9MoRar7QB+GH5/StmmUWl2zkaQ9gpt2R3EQ+cbOirV7OaipW6gJvoQRpL2NlA1VmChmoyTF
4ppesMy+aR1luexnMFSY72BOX1YGfoc5VJbf5VWONDiqwBT2Ui03hi6rpdF8MOrD8y6BGsI0wjr6
yhtNmu6L2it0mAgnzLEwAQQdQgA/QiEi08TagJV4/MCWkX5ctUzQNxB2sP/sEggdbE2tIcmRzkZm
p3q1yZ58PqU0KX5eyrCRGl600ZBalSw/jlv386ajpfaagpqkT0ipaNpJllT9KmnQjnsO0AucXZS4
FHVK4lFIC5jwcYx7kCXQPFUwIE6gqZsDi00f1LNil1CNEWR2wF1bljGC2SqcN0Iiu99GJwmVpUGO
hFLA4lmg1iRlJkY1lIk4j0ok5M8gdzORaFr4XulTRUklOJ+wLbDaA9CTeIq6XMf2l+4pfUorRffW
/+y2lBIKlDv+u/1SA06dEQHjar9pZgzgH4UftfqWF2Z7S8C07oVvj/sIkA2JsqDDuh2EYftESGnT
Vl8C+dQGlAmm7lzdtWBYIFig94oKg+UwRX1J3Q21L+y7JfDi8e5UYD06WkCnV/tQb6LW4fhBAL5u
ZNptl8unkEgjnHLPKSWV400lze5/HEVYjpLZEn7SyddOUMk0p98bIa7eiPMIn+QdAUgbVfZjF6jp
gJXPISfZ6k1msEazoVo8IuPI2b4il1gT+EPmj1forEjsHnS4SV080t5x1wb99u6EvilfFr5iNVAE
nlTCk6p3aZo02BEJNQhY8wZqDQynkGEcKHIA36zmPGx4MMrGQjm4KmqbdokgxrofCCgR1AC/kiaJ
NE8EIgg1LXuCQgWACSgnB+Er+XYCnSCxojdbgte1HgA/XnZA5zXZEEo4HIDAesHrRwDVHzp3rVdU
VpLtHzViBBOpGTNutrVtwCKl5hV+i86VsAjhUw2sxC6aTFcLsBMmumF/7JF2XbUCzQPBlU3WVfbS
j9bI+3OBXuxoroErJW8qGuqBPACUrckaxdToNE+fnIWLB6XbsmyVQHDd2bTVFHauhaVLn/uYhKuB
DzFQ7k1Vf/qFlAbOqWD0UgZuejpNn5mfRpCJ/1+bV9g6CXZVHxcYm7uSnuNIuloqxVZN91WrEH04
cHXSE4mbISHGg3y8qQseQiH9hz/KZFaN/JnuQmNEG4rX1QdYNd1CrdqIhnUmV2qtcC5ImI94ssoq
gZfenVpguqJ8ZyTbOZ23NTI5++d1L0N86Hhdp2DkgkJlu4E+bJP9chFtbO9KrFiZvLr0kJoFJucW
kmIOV0PAuBptqrWOMJCgv/lA95HU1aUCD9QCliiISNWYgCLBQDIEbQA4rrpeE75odv+UUfFugxCZ
15r4FFYvfIbOCciM7FSEKgqjE1I3uyCkb4GXBHzOwLEQQjyicKrjdBtX71R87yFCP9jTvTdcMFAm
qSdanSUzGmbSIp9VvrwDF1IaPQEjUkYsNzO/6/ZFDl+qvKLcshN58NFEA4uz0HCRmdmxBCuuLHQb
mUF7EpjJtptP70rWLqgtUZrt8K13oC+6uDA5aDDJZ2z+Wn/JSlRUxhoJP30HzJyMvbgsEDjUXjps
x7rcjXI82ZRvS6pvxQSq4Ddl+MCpFIMaHw/7DnQ2xGnYy/p6ezHBIEr+eNmo5l+jnXdqFKRULC46
W/Qute9mIoWaA2qTkxupU62hW8ruohDCCNxnI8ooTHt8V1wub8L+pOdxHnKQs+mdZl7ll6c90d8s
R323vxwh5HvXlKKdAzRzRZijHhaUOrqLeCyqW63/IClDnP09ETqKm/wn8/4vCHI6QTerCm+7Sust
UWDfCGer77VtrIzUalK2A7eBLEBVpjohehVWwqeaJDSBaTZNLo2aVpOKen1zwzNNKW7HtKRIIUBv
IaYoewhIATBzxatIVioOqYiVYJTgM2Asb6YSIMBIpE8g1yYt76o6ZUGshf2YA2nlpJ2qtbu7fKtV
lTa1KdnA23G907OsG1e4fIOUA1oKVD9+CH4XMK6nR/8Kr1XfpKILi/gePUoa5IJED9iYoaalNVlr
rxoaeplVIXpUXNnRYtFzoUJSqLTuBbDm18VF/dV62WN1xHs00Lf6YGtaNEJKDv3Ja2u4gEjJXdlR
wZahhnh4VjRWHSi4E9ThE6E/KjjSEIQi5YZXqP1IX5HyTjgEKZPieVlFpGyyNVUQ1krpsMAqkv5+
k4TGT8MI35Plk8JovN75ob3K5JYBZwHGQvq5xztVPCO1x5TzCRWjZJI5QOpSOSGhxGvK3MIrkgkE
YNAJuASElp7dcYRcPlxiZYmCdPxEho4+BSk3JCHSJjGdjvwk6F7KwZVJKXlUiolaOr+nrwJU6cWU
Una1h3elX8dJgfdUAqPdUA6vt1Jm5t8qHdGrMhcQf0mbaXL8KRtBsL3ZLeU9xzx0UiN3L/VIbYtG
sTan72rnlZxxTEWTv5lAfnonzFIVyJDRf9+8C/JSR1aZk5I9kF4Sa/4c9929cqMtFcTxcDkvZHES
zXM7M5CQWV/pu/1IzsdwYQ2IqPzsSPTypcQPnC8exDG1xiyww2weku8dZkXUfIUvno2Cd5UT3K7c
v/pQC5EOO8/XeqA7n4WVqST1KMov3cxa3plufdcCr+6TFtijeK7+ZsHlfww7X8wpkOm5bL7UNTii
J/LklKe1funY1dHzQRcGIR62rxyGrd8JxlTDRV1dB8RTz7dai8KTGAdHTo8JFNDS/7GlJeTJwByZ
Em5Lw7xrDmBRXzMcyu9Jv5eWyRNNqleLI919qS2iHE9NJuNWbcjDjb7W8bBTPHyYgyK1QNTZEEgX
jOtDNNdRqenUuhZ2I8FjBQvZiwrC4V9WiWOnRG0mtRZ1sGoxiXKzomFFiOV1/awis0KujllR33gW
xlYPmARVz4Uj12pSkAMe+hZOTIuLBBr/e4sOsNpGmNATfxXFG6umZaxuPHZbZCGN8fqRz7JrOrFa
mo4Nb003qzyc8cO6rNrl7FXu5BoekNqCOnYK/zpQtal0YYViKZqLrcLP+wKe2WM1eBswT+SZP3TT
m71WBSojTzA7kmU1gI9N3zFHq7Ou8yendjmFHiFiBTvdfYKPjzmqzsiUnHg3Zp1VpiS8ssRFQOyO
TCDi9Hrcn1Li8De+Vf9krE3lC2uFQ9RVF06uX1ccOB4uazXXLORc6oC0xWPvTadUHXFdLdEYtBd6
RfDe8TRzR3+FXG2dDgVowdw6EkUN/Ow4mbSE7hVTmmv2oApC1Aa6qexD60Hx6Nhdt+5kYUz/lfOh
xiLEqW2kbp12VUepYGVShtvIQJd3VsKwSBOKtHPKq6zOhuEHR7rZ2L6KbC8N7fr66Lm97jKjTSoQ
QoRD9Xi47FKghg0wIQIiofpdvA9vCGXFQwRUPD3RQVSfqlAXtIgZhxXrSxV/TfnHrHqDOjYhaEo+
CU1GOJ81gtB2qcgDKEjqLJ1chXfl6VrM5HajrxvySqL4o/wdZdAmQGDIjX5bPjAv4MzJokv5gT72
yhAIZsrKZb6nEMe/QxfiDFYsDX0m7KHQq/eGkIlGYKdAh4js37ieXKrSVvtPyKSogUr3m328qxr8
f/F19JrxqBv1QVlKA0+bUK2u35g9qhHp3ICJqlUgeh8/RhjWPmRd+4/5R6cNiwa4dkV/gXbFIE8g
6flR+ay1/Fiq6ghUppgQA1eDKcjBahAy8w/LCKrk7wHYdc6hVScc9E2rcvPUqBSAdfaZ3NKZ2vOl
9kh/izXHqW/KfTF6/xeTFQZropCgBMESilx6TS1heRsZfWbVwdAllVASSJg0QyFW0ziy5pUVtNyF
9Uw11s4sTFqn8WSgpaDbmv8N6wZl0nwUs5aN4rlmV6QLo7kqzUOlyKSO+wFTPb0xMkGP+kkbtMqk
vky7+WhzoTAmkxpJNyxeBYwI0SdpbILhurO+1XtKN138PK0NqqK0TLrsXUVrtsHvVeeoR621c/6m
8q4FhU/LrtACkfvSC+3SCqrfrmlFKMJS4jFPycMoqtm4D66EBIqgBf0QC+0/Oagilmo+HXvKKl5S
CWoTR2aSgAikT9Qj4Q2PToBap0RemzarlX73GOlEt1P1qdWsqS1HrGPsMmeUBnE7e9QvYc3YLHja
+2OrRb+gDdK5EWKgilWRtPVQkL9q/7VajbtMQiSsw5dUlcR9pOSHR5LLscybUXFqzToyD49r6Ka3
fZaU7jHKoT1IMsuKzsSRBPUlw6+5HpGZkemmjKNPTHyDHAYlkE4iJ1rXgcYIP4vkvwSouHFYaPWi
0UHdiypLg0OqpqadKX6gtNY0DbfvqUN31FpnAo7f1hxciR26vmYerl3c8o6UYsWVRNz3b7QHm4Gh
OWTdouHhyQpIZYoAM4tXtZcQCSDXslJKLRxYb6Q+nlYxPe761BicyLpNbw/uQXNoBCVe1rICQ+FS
C4jGzWaPStAnMJy1bs6fBKip5aZETHepPlPu0/BJNQwqQHMW5XkSdhnmV1Ep0wIdOIs2x1u9CW/V
sqVNBiPtQpBAmoDcAO9a3ZWG6HCZD6aP+xtl9Nqdf+jc/FLN5AbLoX6vYVdQJvA+jeh7eGdTRGjZ
O0rAiyuhbF267zpo4SDNRjgSrf6qKEFGzhQM3l9DPSdF5ckMUVBt/ikqG55il/WFgi9jfagcAvxB
0JIZafrNecAsOvFBmlY8W9Yt4sM8urpPKeqVmKkjp/xFwXm8YP6J8Hg5T6YdplnnXTxEOXixthUP
po/izLMQcqPSKTtXBjUtgb9L5cAxGVhiRMo5aRns3f2sFYb+XiPZ5fb2sBuMd8mWcXdu8s0LA8XH
kdt4Vg5bMOLOERbMn08rHAnDcQwvhKjy3y7ZYlHPfftgy1G2GT9kMfe6moiRnZeM2fB0Ay0T43yV
aF4DWimReTVw24rotJe5aXSGxAtV9IYkLxV+3YrcKAof8lQb4/xEDV51jWF5u+pGxwU8uIAo3Kxq
MAoWwM+zftW12wFyrj1V9i41iqwIC7q9+pA4mMBCBRa9nXjYm8G6t3gigcL6F5bW/bH0ViFuvCO3
oWxaeZuAEp+PFD1P6WMoTVWChJfFRfDkAybpo9V16Llq/tWAtWK0BeCA0DS3CAuKuAhaPiwEeg7D
FVYNWsby2+xFI7CT7u8h2vxLRhhhBWbE/r04JwP7ddAylp7lqY+vpnyewCCtOwGSYUcyiEjtQvbV
4DC6qLaLrqBJGfFQFZFlvLagZfG/gRZWMjOaP2kJ0iLUuuSBv8MNDnb7Mc9XwAkTMEZxOZZv/9RT
eJkoQ234gpBIhTsqAV33KnQzADAIX3dKZC0SVBxAFXWEaE6hbqvHhFPto2KR3kN/690U5wWG60Kp
htLV0dkX0JcBx2l+WbPMWtWO66QSLa2Vyiw1L4G+Lbzp30/5jznRtxN+khNlYb3z5pa7v1yP2xNK
Sy9aQmBY3kwZGoTwiGTF79uDkMTz9dcC8O8WzZNlzVx5KW1qY3unbFejCvpQnioXWbAuxQVd0SXC
90MgC8n3H1s84qrLNlIsbNyb8A8vqdLzmznrHnqrMPCkNkNZAveSwKsiRCxHlSGqruEscuLBZrkA
zHFg4UXepTxjR4Zi0glcDblG1KHoRArxFeXyANqk4gtclOHwjCVT0wqyViYbRqIq72laQ7wWUdnP
nCpLJ/+XU3UqzTFb2ZtNuDX1NKgZdTTbFNBC56CATgXS4YK2aMkJsDTQcqYOkUCc5kmgg1jBFeWk
YSd6iVieMsEDEgjdGp1CvXoMuoxU0nOd3HngJtC0SDeVbI1JTgru9BJFrCd9IVxfT4nubz0nu+sj
GtIA4w2qoQxXlX+AzV7P6QgGYWFhwTmSOVQaCuc78j5UPNZf+r+WJr22I8xr5VnfoJHCKiTDmOPI
v1pj587uCXMNmqINWc608Bb3bUZ0T/C4orCr1nZbW7Sn8z1SPRf5JN6+LtLbat/e46FGeRBGM4w/
kTluJSZaMtYdJAbja724DMtkXUdFnWRQ06qrnJjcPhg3xsV819lFG3rEkx46SW7dyZ5CM0bw2E9a
QWfjXAUmmA/StZ8H/2Xndtckm4uRe4vi7SSI7RRLOKuMzPJ63Ipcr1tHB7qHZH0ZvsOxg5U4MM0W
XVkZDozZpSKx7IQVKOP5WXcqlATX8Zy6N0JLY0GDcdM21/e7Sd+pRdDazuKQHc0+jMgur1zK3JC5
FRM13gGS6jaYqN894Mp7tca/bGgbndnmtth2XauzXdyND5eryWC8jWbTNuKtk128oRG6GKY0gZng
Xff9cZKuY2MTl3UyzZOh+2HO45pwkcbLz9+vnnXu4p2sIqXdWrrboDoAHW4uti84Mbut9iTtbGfd
CUp+d5svLg9606gzddbDQxXZd+OroIgrhCM7FXZaVXsNbeP5990yT3K2k3sqNPT9b6SQWdGaVut6
shlVWd9FFDJ0cYjAMLYor+pDK6rnZTuEorkb306c/Rkupn/CAv1n447nOo7jB8ix/3fjxtRe5ZN0
vR4xzR2Pp8DzTKxl2T5ZTFE8LJjYa9lf2fzlgG4VKnLlMl7n/XnRbWVuu1ihcD1ELSdat+4sLGF2
xqy9ZvDQYnLcnLXniGC2wj/55t5cXpdhxzygU+buImt3n05g1k4/94tx7Hl2G6vIfOcMFsE8we5u
z2BMjo5Ky+6tWNFRsv/cTVBHaaEwvOgXHpQRG52x9bpTIBk5Lar2tKBoa11mWX+bZT1vud7Grolj
ZYpHu298rI2nxXSJxBsqajB+3Gw1ylt3M3PRNWZuNA2nPanNb4Lx8PdLa/98x/17dk/uuMNh7ZeL
GXccePHXBPYvbCUG0nqtTXc7G+y2XyaMpFmyB36aX0938ZaiYX+5Ci5DRNY+094SxckyytzRdtWr
txclg5B0ucy43l3Pd2gZD000mI3IopfZ+33XfaW03+LI6Y3R6HZ8uyvdLN876brcj2R2TE8JfaCi
i3chJKsJQNZgPEt2a/THx9dWMr9zO3uy8GknuEC/p97IItLeDCyG5I1kA2WgilYfu2V3jiw4Ko6s
ZbSgdp086BZP1bjNmlhXXwhieJ3DOJ4ihb6I5AY5vUp3+DgODwzY7//Q1EDfitiErBmqVmFUeEjg
RMYeXbs4wEW9t8u6c4oZxgWX0JeiXdX2GWejNN2zfsEDH7rtM2fpx5OE5YPhWKbnnbp3zCd7O/D9
fDMa2w57cb3ddkv7xUnfzHByJgn6efUKndCzbC+0nVPPgGyyYy+81Lm1hotIomr410d5jMbFDdq0
TBzsr7q7eIdghZRaJxEsuPYqKc4Yxp/KRjT3hWuYge3Ypm8Y4Slh8FDZqb9hN/bx0x7hwRVqgPOr
u8+LRy+iFWwnt/cPWXzuRJ/yFP/a7AllfDEr7el+EeromfCHqDiqL9F/TFo33SjtbZES9d7Vll5c
qZH3+1U+c8ymcbLxwsfwZr4s8tF8bsdrlqSN9ZVnj/nhapLN+/PcShbeU0GjBMWy6c1+EyaV+7ab
VnfT7GXhY8yXOdEGp8sxkoGrMxcEXbIfbkKIfJZvWKER/EXp2xfpcrmapuQk2G/Zt+atfZXeTx+Y
5A8Rz0MgAMHjQZG0bouv9GX6YL4janDQX/kX2gDpi387fTWfxKJH1mt+N2aI5NX74p/9w7C8q15X
N5s774GlKzjE+Y1ZR9MB9qavc24z2K03wauLc+qw9eh8Fi+tx/BtwQprRDPk7P4wuWtl0fR+PaBL
9FU9M1tLBfS8/4AavS3bNu2h7fvu+oDWH+M5SBOvH7Xy3Vsf8xChYbRxX1d/Dq/21/h5/Me6RJC9
uBg/b17lAlrckVBYK9QhI+t9fFd/ee9UrDtkZdELS6+Af9CQfAKfXKFwWVwEPeNuicahnSyeDXgK
q48UJWE4Wfcb5PKuhRG5z2lsjSb3xiLK7sdXjQfdPWwYQGr/0nwmd2fc3xh8WDfncJtGNfZ0tf1+
DU9q2M0uG0/Hs9Z6NMs2UUXFvB1arWVc+ZAhZtfF8h6ZyhBzpS39/jlxomdur22oEda9PznDTGiI
B3/tiyjB6Oiw1pwSE3K/cg7B0vFul++LB+S0fc7jrltsI9Wl6HPiaEPJ9LGYSKQEwYPfH7afT8W/
m7dP0qH51FuH1my+Ga337nORh9ezV6MiQhekCm6Y2Onzdv+ndo32bA3te7L7Ux1wMPXeF449sCFp
W9tzK+9PORLpwv9OSDNI8C0UWtN5mZVezsUZDy3yZn9WkwUFrALkhPYkDjMEtPeT22BxVToG8kYo
9sBWckjl5oAt5TTJKQZWYyaFzFZkWi/G/nNffv1+3qwf99KyHBZnzzBg+f43kyOxymxn5jq3yHc+
MRbVe0EpNlphlo2sT3R5eLjfRLdfXx/BuQv2U/7qftvwSQqZTnZBtZvYzm0Ng+OpvoCF3cuf7Guq
s3br4sxRaqn96+b8d2MNw/rbtfDTxaEYZxyl9eJeoc14kd9sh7Pr8QsZB9M7f1DcnjJYWQFM7S/A
nK73j/njJjt3S6jO+203TiLCfLbZed54exilL62r9cfe7oyxkaherPFFDiLgjdsMT7p40lNISP+j
Zg3+UyM+vIvTWoJ/Dm3EdIUMw+/np0FC/toxHtoQLX3X9pt+1rfzE65titbMd26DFxS1n31co7HD
/UjvWLbhzMw+Nv26O71dvaEfsji3cvx4VjzbCyiPPYORgv/eguFkVzrhxFreoady1drQYiI02O0p
FieI3NLPyp0YH5550ro4R61XJv3XcX/b9MlNuFmb7qZG5XEUlt3JtjvbYb/VDhFJR2Zy2rbW53AW
/9yxnqb2Xrge53MrH7WA4vBh8ePZtr332sWXNW8fin6JLUWRBPP2dtHVF0jJ4TCEJC0yU1mvfoK+
XuyjHF9js43M6B7HktVHvpr2fLuF6Fc737ahy6Ae3+qs8VK1LnmrbN/xKG/cgY0eDL47Wa/YJ+Px
cDLvgEbwjvsMpZvxA8SYaR7PFm3rGmWUTjY0Roskuwq20eZt+YYb/MeGyI1N3CHarLsHfINWCeMA
1kdhRyYmTDa1ZxuGt/Vho+tlX4X83KSzJDoiEv3sfWyfu/69ZUdEcbx4+P82grnrtf0wXixjH6ec
R6it8eFmXLZby/YU53YbK5W41EYP4F6oDTOdjY44it/obpfx7tofrR8hqACCGngEfOKH4P1BrCO4
ravXepFYZrtEabbjzDqu2UeSE75xa5BeWQUmKI11u1XFs0kyMXq532stktz5dA9XwW6AMvOOabR5
D9OUYNGxJQLetlpxNu3bHuMsJi0gM56u2zmjUNNBzZTWIqrgBlcR2rbVAknpc6vHjysm0xc8oCHP
6CmcWVjL8WyWLYKRvyjae5PSwX9zHUioxnC/GQW6fNNN7Bh+Z++DUIwRDA/9izR/yhhL3RRVtN3M
urlTYhr0Vrgv62B8Zg9/xCQ8w3R8rPkCy2/u/m/LCDWNX+/3M+7uFlfwauwPUEa1uSOYYKL9XSQh
fLLd/yWSfN/qyUPsr1sTe5Gy1eW848OA6oRpG3GBordvz3dtM+f6nTvQn5Lnb5tsfA6+HejUGpvp
eL1Z3m1jWor0b/wIwKc7TjDYugqu8EaK52cO0/np8nt2aPk2OTvtLOu/y2TV2qSuHWys0Ri+5Sqa
jVB/t8CWrGQ/S0orWedJVfOQdCflaAIn9xaCuCMgrwViteG5QEJh57e51e1XlMx9wEM/XrrtaSve
B53UiHd1Uq1wQ4xRB0JaN0ioipdle+meOZKfb5NvR2L/90hWi4OT59udc/s0ey3l1gV687h/IhN/
nZ2LbD9eqW/b0ve/XanJYrnd1Ibl3LZ6yOa/HBgRQfcDdfcQ13HDiL529xiknznCH6vub9fKPbkl
D341nuS73IKaCBZeLmIPW6tlslx00OZdzBPbSoJt4iP3h2g5MsImrnewWVn1OxXP9qFjTNteEK3c
C8vrpk6cnm1O/hT5PIc7KbQcanLvJO9juLuVzlomjr6bTlgkNt0JyszX6WDcN2+C2/mrMe6OIOhZ
EcVSOsFE5Vxxfmqn2BTnKFYimI2J6d+o+NY1g8wn+7x1XjShgMFfilXzNJkOEY3styYxqvfGmWTj
R2zt+0ZPrsx+O67sRcEiOuahxYd4+2gv7x7W6L0sR2EWRPM15vT+xyGrolnLiGqUGUu7jCYzTsEi
jKqyiK1WERXzm/ywjfKiP9+k7QCTJ2rJGQOBqIjtyhbq+F/k/pG9ep0jgZla91vSye7Y6Z5J3PTQ
nyYw3w/nJJ9Y2lPPL2oWohp2DiV4jNRAbxe/Lm63g+vft3VKajpeL5e5T18q57Z9cuqsYjWuluZB
12vbX0/a2SJe446AfMEyQiuOtl7RL8hTMMNZx7M0IR3Zo87P0ErNgPw4YuQ4YGT2w7iqntZYQZJ6
P2d9TGcvs1efbOLGp+U2gCnj0D4IkQvvzg+xRSPo0MMVodWvb4ozd8OPRSv42/8O6RSJW+e1mfoZ
T4HyLmYcglfb72UwFsDS3egQxEZJft7dLRIP05hgNF1HgX8mmFg/FSffd+KkKvDc/XyetSrn1nzy
r8y287D+k8fzR6ZavtxrchZ3NL7n9FX4Brm0yCf9+dCadBZGtDpXRTdP/V+307fzcbJappPW1rY8
GlUkgjs1oIyterX5AiX2pFUkaPFWuB9hUljHFTjqIWnh3Gm10wNNkTgIkjpPjKztTzohnS3k2fdt
x+zwhUcPaYt3WhR8rPFjQEqVzOm9klViZ4x6mnER+jEBavrsQAGg+z+OjVa8pjEw64ZVe8807iGZ
r5Js3t2n8TaNd9ge0TidRTl+KMzi0jvgDehpvczKMxfoR6js+wU6WStXzn7T2ocFII9/AbS9fj9s
kHTqZlmHc2CPB6u8swSgMmLTv/aD68XsTwCBGO+/5Us+A/Yoo6nxtCsH1eQxtzsHpEhycPpim5g+
KVtkr5M9+XWwjFaMEaAgYl9WFfI+cYbzyo6h1SqZrAaoxaet5xRylHe5ri88pibneeylA3vd2dvJ
dtO3F2/gyU7wvq26mdnDzMnEgWTZq+A6Hi59G937c8vPT1HEN0zTYg48dJ3TKLLY0BwJZ5gjTlqd
/XK0LJLyYlLGlfO4ry5mJSbl8217FUYpBDSoRB1/G03gN7QN40zE/fFJ9h3AFng+IbD6yUKYhjPD
XtWt1ahK/+S47+X9Re0M/FX/AJQYrO/T+WqwXz7bxb13oMc09WNEjGNvso/dcpv8vlKemkE0K6Xv
WXhUo5Hs/WVRbVq7dLwYl8u7lxzi5CH6c7lqO48fv2/lR3AbOV4XhhMrsuWo1vyW2uz3q+lmYq02
Iyu9zFaYcrc62fbWrIhUVZYUAEaLm4P/nOEvmU5Hk/w9Ww3o1S4RpDwAtW5WNAKqwWL3+ft+Aen/
EJRwLzYsSgFuiub733asLlaBNTEnq9EOBey5DCKICQFbHaOfc1WM9l/MaFCuHD7sd+va/CiMqHoL
rneXs5cZNDd6bfnj8slAecmK9l9k7xVe7BlzIC3guwf6Nw4+aLN2CdHsdZIlrYrnp7dsRRVl7WP2
p/V2MKItVmbz+GDF4zCZu9BLLij8CNVpFaVpu8xiets0xX34rNvEW8YZUg2osWTdzS4y6s4sjdM8
Krrl5DK1uoXBWDeGvYkVxDWiZQQn2CMPzmt9tRi6zFH7g9CP5jLujsdumy6k31t9hmykBabXneCz
d2jr27n0Fc2X+gvr4MmuvfuyEZRJGTdgqN9iyiTePfgP06fpVZAgnHgJ8l+SjtE2Y5pzfWe386Fz
MTfjoA0kPquTMO9arQgVGeDfVdles3S6cbVUdewW8XQVUzgv3cix2zU+sCn6hvjfJFXVbc36FL5m
EDsIBr26KfOH1hVKYGMsbj/2IJB95BuYqiWjEBIS+2XUWrXLICroN0b5J3F8FSQORQLMWjc2PkIi
PmSBbVxYndyJ1rN4fpu2ohW93hnes97tFlcg8F/go/fx++Z+9cj/H53Hw7C43d0HvQIWzTRedAsQ
uFVn3mVU9aJm1gdk4SK7ZynbM7G5jNz71ZX3dvis8R7rTyv5YSCDVN3V13afXspl0OMUjLwedhh4
4SHT+7X4CuLynga89Vg8ohFD13nWzmfx5GUVRL4TheN4YUesuqtL8GmDftiFcXeYRbuX+XXrebnD
LDYud9FuFpWfS17+XL/UDulgBEIHQ0dugpNL62b2tb82xFFfvM0eIes8jt/q5/ADHMD+sIZ0eBxi
pk2DYO6qIq3v6RzTrtwSAB4RF4DxScP203lcPGw63PAwFqdvrY/i1uu5aHIGyLfSnKQ3Y91Y6Ass
z0S4U4WJ44L17Yk9iXCL1jbd4B6zGbXceWed1klrc73UvXM53Q13xv3e38ZlOgpmTDGgTTDp/L5k
mD+ksQ7rCKryIQAgQO1/lzJjWaf5fkkJvwMxqsLdRTBJk910OVzVzvt4+jSmFexiuVIbTKo5kPGq
wH89sw9KX09yH0csUctSl9JuFvVvq1ZlrH1zHU43I7vsLtNX230vW6+uMfLgZE0e16trGuwT9NzS
NNqHKVXcFRxhOwm3ryXzUmd25ofA6tA8cCABoGXvBTph33ZmuljPZlU6L0bbrL+CElRhs3cdsO45
3E1jVoqOu+xvstsKavbGuLBwJNvfu+lt/eBtBubi8szu/IA9wFxyITGpXLQapt233ck368WcFjN5
cptk5E/YATSfXh6+8CJ6889t7GR6UTej43uhbwSeZ/l/ORrss3Q7XpqrHFucYLCynoUhFTgyL++L
sRPV+JxvV8MJT9H/5SD/3W4jQfLtIKfeMjNrO1/eYVT4suiPkzB+vJ9ct9q/b+enJPvf40NL6sQG
a3Vw5qU580z0tu1x8kL7NCUWQjDEitzuzEB4hzmm9csL34icpLyUjvryo3Dbkypa7KIAlkqJis2u
73/R6MQxvb2ax60hHn3ch+hmBdH+EmdskmlsBsuu78e7m/Sj2MX55cx9AM90P+k9p1h5DAAEt4ND
2Tb2KOjUz+s6sWGATTspNJpo9mjuRs7+zOFbP2QHAIRUkNhsQD04fc6C5TqbT8crBHNnnbJIIAma
JSj0YDvEVMH7gEq166+rr32dLB8Xl1WZjBEN6y8n/ZRo5PeXsOfP4XnuT+uPL1kvdsuxwtM6cDzZ
bZYrZ7Yf5V/e4v9xdl67kWNZl34iAvTmlmQYhZNCKX9DKGXovefTz0f1PzNSZEAx00Aju9DVVQyS
h+fsvfYyLvTsl/Yo33dQjFqKgP5l/CiarVZsGt4IEnTsWJa5D81zJqmwOmlvZ+cqhtHNJ3nnX7HG
katW23m0/4TM1qQKJiLDXGqRi0EQmYrmTiSzGwNAwqmIYhqdGjc2/xoWSvP8+3qTTsNy/vNBsalp
MrAsgcgnu2vi6WpqTIyJW9aWZkvDsh4dpXRn+yCiRNVFIbG2nDlvi6DJ0W781wjykXynQnnDH2zY
JlQ/b4K68EOn4oiETfP1pznONokEeTfMe3Mbc0URgYDqgKNvZv+TFm55T602rpS/1t/6gxk/5UMA
zebDfJ4lPB/+fTB7XMd7JDJ4oMnPtWCrN9GjuUs+hb11TF6to/4n38GuxVphpj6H93D/CGua06s7
pJYzmjdtcEow8EVV3TfYOzBvSxcfdBigsGpR7A2IA9H7kyoK2xY35BJ/vhijJzpbBg4rchb3kevv
ClLMroMDClPMZ/PW4S9a3AHxCO/dCXb8a3QQVveYnFAkmNAMslvYYWTr+c+UNoxvYRCQ0RgRuUg4
/dJ7q3fKJrptd8Wh3xESSY1xoy+rTflH3srbRneiYaYcjSLiGsv1MZefGb/ttuCbtG4w/7qtH627
9G/5CKjEwugjR2AsdmkG9pXpenrwGZwxpqkpLJ5TdqrR5DXGUux75WJaXge4IlP1HHnCN1Rx9msw
UGvJ5BNfCs07FWj8z7r83xeGFvTzkKN/Cr2kFbM7BVqQTEzsZHuuvxffkWo6h3DZIke88C2cPVss
omsYeLMDne7xgawLYmIkzAralSyu62RVvmUzsrCSUnf4QKrz+wVnwOSfZ/t/rieJp+d4ohV9rUjV
QUcH2K+8Yh/XF5rwuc377RLzfvvt2Joaj4S7aPq6RBbfh8kqUF50SqfyEmfo7M797WZO0KF4EIo0
V43qEBXHCAZDnmy0juApaSAaddFR7ytq7hjt/aREq1ZDLgid5/fnef5mDZapOlcjpz2v0Q31oAtS
f0hUcCjzc6a6qvmV0PZufJEjdW6xcCjorJZ56qKfYApdX2mxLvJhPEluArpaLaTNvYfi6/d7Au4+
8wpNEZEQYgVJ0k4vpClebAVV2xyGeqHvBcZYNSnw0uxd63/S0DOdSZyK7drDUnYyX0PTMaSPNLru
h11rOa1CPOK2++PVL3XEjG1f1W6qbw1pOeRO+KrJToQcPaQ9Oyq0oIl1x44ctVelD7HUwixP3/fC
m2xt5P4Yy9jnRW5bQQK06JDV28H4OwqLpM7dPnqv2gPvYDHRK0cyEaojaNsE7Bb6wkZX6B5LqKU3
VrGQ5V3t7Tto4hL6B8+TcAnwYH8qJmkjYrpS4tGJi+M4aq4x4I3cEH9YSZsIu7UxHXeSZR17udtV
GQSvQV2OJCTWOnM15iH1bA4VcebGqJf8cpknChqBQDxqU+IqOIEr70Ii7UUB26xu/IhHy/ElGC3i
39EorjTM7ID2MdBTbHP4bJr7iGPJmtorL76fiuK2GgkxoBRJyFR7KO4N3D4uve/fX/dptNlo5ZIX
hVk5O2/I8Ywj0icXk6vx00OnRYQbrVLl0iqbe7jTfeLbIjPmGv/bPpEQ7FV1YdgAYn90Pqnb3YeG
BaJQ2vlVWK0FbSs/MgfRuxdaPHMgySo9DpeYOOdmf+r3X3FSi1S+2NaocsbDZCBW4AUDUcS4J8IL
q6HoDsGT2R8yjR91qfA8e9yYoqGJKtNzyzqV4wVCFrfh0PYHryNlvCVgGoFzj+N6q35YSrHNKwAG
D+p6cNR6wj8FWFj9FTGldqtfmKXI5/ax77/lpOHOxlCpyiI2D1aKApXw5uyqlY9605IyCgwD/J4p
hIrGH1OouMGsqsfDEm8efcgcZRQIYc2YRwGPl++DJDKEebayv0VPylZfO6Jxlxt3qm/9F5svftuQ
hNh6gTZPzmvLaoxajKrqUNGfhInOLkGjjlt/3tuCeQFGPDceRDNjIJuhEOC0nh/ht/XaFklnWPpc
HdhAWKtmB32XyJWbEeFOZR8vvBHp7Bv5v5c7DQAkq7dvmsiXDoOx6uq1BzsweMpZAgD0gqsCSuKx
O0YLL3mJwj9S/SCZT+2fTL3wjOUvWvA/3+m3H3JSMhStoIlto8SH2roZuzaw+SLnI7aJW5JfocaT
8y5/GK0GP6lf5VhWaP7H5Dd22b91AJBhzJQqqkYn7++taiOrHF1D7MaRZnvRMU90x0iH2il7602d
9mSGjVK5UHGHSUqmW9Z2SB8Ff9OPezGfnEa8scBve0F+lqAhjcE1m4NeESEA/0Q8eoG80cqXJn7x
VIIZR6Y2fudq1XRVtxj/+fqhr+H16uIm18dVl96jVFI9HAXadJ3m89iG0GBlUT3F6UcaVLY0O/ox
YarzjypMNg29cT5zeRogMQbVZZT9kaIXeZI3pfWcaEwc9M6tS8q2wSd3RUkj26j2cfXe4/Hb9s8J
bqTes9H4a5EsHT1Un3Qtfczi/TiK1xqT9y5hEIlCARNeS/B2rZR/Cqa27a30OfRvK2lEC3AjNz38
SxSaFs5I3QBZvoYg7TcSbRCh6bXaMiQ3SZcPinu5jw66olwbnrUQY6IDWys7pGP9V81SW4YFq0KA
KQSAx0xZJirsB+moZRmTHEVbmZplS2H1KpD0iE5BuhMTMmQbvHuQ5XmWEyjF7WOWGQ++Bfm5akpX
ADPO4rU8RUtZFh8EA6aUYqL90D8k3pAv6kzRBQxOj7LaO3HWuiwMrdqV5BhG0bBI++44qjGNdUce
cY+URPvaAJHs2GKzLRE5DaHuCq21a4c3PZ0emjA/dDrGzZ65adBKKFiLKdXKMvlIiM3hVag+Pm9k
TnWRk6bDS6FNV14fuzUCtzyPccPf1YXuDJAKjpF6UIe3Ud2GpPEojOTjJN7Mi/j3E/fs0SdLiMAh
PCgIIX5uJWmQF/rQ5OOhZjV2NGtinJJNzdJvH36/0lkkE7U5lRxAmWScnrJ1aI4Q/6P60I7HKn2K
4Vy3kPQwTEhse7yzMqcypP3Qr36/7vkDRWazFFEZzv78P2/RiggwpbAQDwHQXAWqMDDALsrM0dJl
Xd4Lrb7UawzrzU8hD92JssoqO3eksyz8CnR9EZIxkoF9yOKqxgFQ9O797hDL9358tIxFOcnXbbj8
/Uef33O//eiTLV5WJr+VokQ+dOWx8vayCuK8kqWl590GSx9zyh5Z27ZCpDM++PJish7grJWX0J8v
/OOfHVehJECNQ/H9VTh8O2nCPJDNQivHQ7NEjclGBgk1kmnOdWqSB2tOlUA9n+5DdcF/5MxR7xBW
8ll23iKY1t3Ijuiij+x3PgchYkWGSE7Uutq7eZ+mV8WlpvIcXE/vI5H6SiyGop12sRmqnjLupuLg
G/G6bhCYNyuvv0+FD+WgF+mya8f1xFbgCW7JPMsKL6y28z9gNt/W5iae//xcba1RU+OZwIMtvJ3y
wQ8/o7G2i/QoB4co34T1Xq42nvGS5a+ifP/7qvmi8v/zukzL0g2DFFrzVGmQc6KNSBv7gz46VuCy
jBn2Ddn8ugxcJg0nn/aK9CA0gKjKFUMxXb8v/bUaumW4Kuk5yEBUbqZqWd0OOhkWh1ClgYRs6nZw
B+l9LvEizy+wb7/4ZJ2rYtoretB0hzTbCtehtG+uRn2pOso6wwdhWRBiDmy4LP0V43LhVW9no1lm
i9313F3Z+rrWr6nmptJRQ3ujWY7+d7TuzIWn7PX08PvjnX/L6dOlxzewVWcLk79MLb59DJ3UT3lo
RtUhodDoQY2ZoZfyTkzujfH590udXUbfr3WyaY3C0FueFxuH7N3DzRGrlHChefZsxR64aXHd5Cvl
Iw2XRnupGZqLqN/u8gTK6DuhKJWgNw49zgDlTVzdeAl3HNtp/yjI6IuXXnMwkhtD+fP7PZ9j+6iW
RJ9vaTAElS9fim/PV+yGuNUD0ThI6bWRdsscGu91QnGmj3cDCGot3AwVRDMEtYGRO0OJiTfISolf
QhAEC5/OW5MMJx2pnlScBBQOlvKPJT5pinLh2DzHMFAtWTTZElkOFP4/P/PMkKpKakzpUFKaQUI3
3C51TN2WYqeOqSphFTtwwvPKha0iiVfNq9gsoBuk5gxWmsqlbefcGIoBFARY1ZylxycNiCRWSjNU
kwFEWwG17iboC7DJxo0fEq0jYiJ0KIbnVLqw45wdWXy/7knrLA1G0ciBMRwAViZ1rSJFFfSXOlgX
ki0UrlJeJ40z4vKR2h7FGVwglfN3E3jrMXLyaqUkb4FGEwP44lfVhY7hbMlhKXST0vwH08Kfbyko
i1IXGKkdBlKjcFatVoN5F8X7XtpNxCUOtzp4dNNcm+mlr+hsN2+pkiYyHFRxSzk5B6pOqapIqPtD
s0veLHmBXLvPHS1fp8G665ZSTcewaU1AhWc/2OQBZl1D96lhXYL3hbQMe2wEjTnfhE8+zTF5xs4Z
/SnRF9pywpQvWbZYpdD9MjQBJ6BqRij1SI4ITAkMC2DIxray5r9DOGKhw3wUNaD4Z/KcBJKH50T4
AeB/KP0xw0P5Vj1E6wbT8DtVvZYlR6ledXB+UhVzW0NqiSFNtOquEFIwzgiJCuEQleyYKFblkOab
CJcBWLDgInhyYvI42kW/9V6k6sp7Ka2bSfpDfGQTuV20FekqJH8tqAcZFp2muiNB1ZIjR9f+dTYc
i4+4cHMGXxe2lnMwInRaMs9lWaEUPHkbTWNEeVi24XWpwCbW31rxqYvv4anbRrlvBZJGME43HKF4
1tJjBnHTY5yYpg9BhVCaul12clyOi5tG6N22wemmdCT5yWwfg/45tRIYMYwqgwuHwBdt9GQr1hCe
UTDrhqpQ1vxcvmORZb0mVwOO+9qTmsHlcSNt108r6ITKNniqAjupFgjgYfVIGGhECxoLmDHISOC5
yAqs0kfQqlJdicUjNIoh2lq4teWgzwvJd1BuFDjwQVZExv8CVfDiTOHMiamJli5xVhoG1ezJLpkm
vpXGSC9mjF+ZEGLixQTD0aqOgYrzMKkJ7Yu31MuXCjaghN4mHKtdT207KT692CUE4Rxdkd/D8SLP
27Z0yh0IOr8cvMmvDlmxt3BsDBLXAtbInqfh0ARQGraasU69rQkt14q2s5JEXrXRnTi9SVJvQ8x3
BfCGnFRiCSaMH34YeeBUnAEaHZ1oLSLOpDHOHUDqHtOVbl+qsi3LBKzOnBG4NANa1/QZOU2t3zbE
L8hE3fGv8DFUg7GZZrdqvdcMd1gNI6RN5cGs2K+UZY9HBBwjNdp4bAkTyqfYx15ECx1fuQ0CFOPR
PlA3Rvx24cM59wYlA76FoqFcAev/uQQDrQt9I1DYxoZDEtzGUIbqRStvhGFR4itSOGV6O+DFBgun
WwxYA7HFaq/6q3+UE4cb0SFAY34dO33gO8zzJGy2oXP+/iu/BB6nH4pM8BpjK0NBYnPyoYSpp5h5
2ocEp+cPs9sO5Gu0yLpLnDtsukx1JMahYOnTIvOgUdegm7ACGUobSzOE9oX8Y9kqNlrU/ll8R4Nl
xDbMWhzV79XM9p8gVKXMg+FXSJAArhntiIbtX8d/f7+RcwU8DxmuD5I/3bC0k2PcGks/CKK5rMCS
2IKx6gR3iKbSyjY7d3iqmStMCzaqrF8qlOba3ptBT5eeVU0cpCtesqykvSQsdNnuJlv5ImlV4yrv
YMU4uI/+/nvP9dZwouEFzfJEKDAnH3hdtUmsdYZ0sEqYEvOwO0W3hq6I4J9nSjYlcIPCViAfx5xl
bg8Hf7Sr1NUAZgI37xwdocfg8Gyz2IXFoLBzCRd+5DkCrKaYaCgV6Av4PJz8yCnUUqNQROFQSLuY
SNRsP5J9qdw3DRriK927hWxNHJM2uGm0RAZhAx8TePhfzAhZoppuSAb4BzOtn59SFKU+NARZP1iA
6hCaD37znsyiP46bXDoY4HKQACSiihjKvP7+os6VI5o+PwEoSqKKw9vPi3eDH2ZplAgHAa0e7VHv
WNreqjkLt/11GTmWvxEuKUpM/p2nXyUTwrn24uz9h7pW570qqEXeUCNjLD69KBjbGPFRSD+mFmmE
cAEWP/vxMKOH4gwzzKBD+3mPqSX0Za9Bn0k1uyvdqYRZsoySpVa5fe8qrY0pM5wKGJht5GaEVgh2
2i0ayenjheA5woSc3CFfN4XNmjIYtEvZqRUIOMDJ2PAwyXV/fytfn/PpE2K4Tz6XZshgvSdvRVBK
NU3bYjwgaB3v8bCq2m3SHnrlUHZ7PXxrzGWDOalHkuVmTG9l9cZEZpz8NeHvSivZvzXG69bfdpOT
hU6M33GzMZKN1a+rfi1HToglGTt0vWsatxuWivmqYdktHfFSKaJF1K0xl/KztQmF02j20M91eIS6
IzJv6xa/3+pXEtc/tzrzBzWFNaGdonBCLcnC4PfVgRd0FSjVTsHpow1GqFzKdV9+pEK+HBhlGnG2
UuWjn4yw5LM/DcR+falYqAlC8VolUEz0Mal4idrOTXJx30fxXSTSOXghFjaTakslDjc0WlB/Q3lv
6XiZYGJv4pwcxq6B0XRMxGtyD+rg5P64qJHzjX7iZkIPwqZiJ7LP+sQNjIkdQrO1lGzmekDQMzhi
8hkOJFx5L7m6t7wPUlxxZFXudXwi/RcfQ5wasLd+EakMJA8HIvOmDAiAhYQdBeJuKt8U5Zkn43bB
Pqs+RMZs84hRFHASbqAfpa1b9/my5YBPGCtL0IPEMVkPePMkLTq37sLqOzf10wFFqYiM+dD52jO+
9duaOYV+kE/BtZGxNWPomtV2hiuEVu8HbzYdAuCHPq3Ce002OX1kFhJVl17wdDrXSvMzaNNm+xsm
/SeHd2OVQqgVin9duAM8qts2vgpFx5h2JnFy4bL4G8MMu2P2F4lrz878pdmBitqlsMXX6vdVeqZN
wLgLuYYiQUjBGujnDtLmSj6amYzsrdlhMGDDbnbaXXzpwc87/cm3QEGvgXGwJeNAdHIgpV1VcJFZ
XQfOnHAdjhz8Qb2ni3Do/OxOr0QXOgPusqGDjP68oTjN+zSvjeyudRg+2Wh+bXo4KFjTYrx0zM7b
68m1ICgTgjePkA3l1KyAUWUpqBEPL7XxysAyxqXj2Jg2vBD9AhJ3jhbypc+EecJt6V9HwbelK4uU
wbkQmQc1/hMnW+gdVojRDq0PUE/Yi7avY6JvcfLcSembGV1TM9paSZ2XYGAVuXnWOJZ3qc08d8qy
j890YEMWUbmcnEAYGepyP/G49eOL4g72TY+xIn497iWyz7kRsMECwtmTs0PWTjsrWomupiSbr6S8
GZhXJUs8hQk5R9G/rBzfvehKcqYTMHTctxjgMAsg9fDnUpIwtRsEvo67yn2SSYAzNwN8RslePRal
Ex3U5Z/NpYnR/LmdriiEQqqElR6I4CkbJOE5W1XKJWFmLs2N7Ew4YNwldvTaM6iy3ynYnc/fd4Cz
D9ZQKJRE5uokZ85FzbeVFUzQ0hhZZncGmttmJ6NXQWpC2JS2UZf6OnTb/+a7wbZAYcDCC9XNkyJA
NRuMATReJbtB4Oxr21+oNuedEy/9CzuPfGY/oA6WdNxsGPj9I1Tt/ElNK6Wav1HdiY/yR7wojwEB
YYIjOI+v2SZY4Ivkos6bAwP/i1sF3WWPUOeHi6/Oya0mU6hPglBkd8hFXCbhL7nzNjnt1bAX19aF
ez3zMc6UMebBBLFiAvkFDn57k5Lkh5IOhsKCtWxr+eLbHxg9sZtf0rSfWTNcSYEGp1Dl8kWenGBD
JZpVqKQpngcoOR9eZovoG9QHJH81K8F9//9eolzOkERtbmdk5bRJbNsuVcciTFmi6IhWd0hrVlQu
buxCwF09HC9c7t/TistZoMoQ/cC8Tw9FOWrVqBAij9n2opPpVfY5lQmPNNiE/fJP0z9fuOB8KP38
7AlP51mCfMmzim/++99eXJVBsTGVr1UiOrWT7uewwtb1sY54wOPMDi6A2Mq/JxcX5NziD0AOnu3P
C451qwuBV+kHuJpl8CkwGFTajy5E52xZf7K6XgZTh5Q9WyHXX0nxXWbAZEb665Fgn714w6qgTgrC
YzIbdVbxOvIewpZ0ChxWOhwXxwofkuEjCEe7TvcIdJy6jzeBcRHv/nePhoAEVoMLBnsjhKSfNyIy
n4rR8dBMCktLGO1AewiodcsHOQJrXowII+pDNV53zU4sn/N0p5toDMK1f2l+feqazOyTX0JLM78/
nb305B0mljaouRcYABmETQvLHudNQTjmzU4RXnOo7i2KMwjzSXLdDIBt7dOYITYbgCyF91Jy6xB9
gCG6et2CHl3n4QjZERek/lYodgPtYxwuK/npwso7txAUmdxkygQRwPLk+bX4IQ7NvPJmI0aiSdkU
yTJ0kJy5BrbyF67272bMM0LrMReCOMWezrsyIxjTpk1SnKXnLxkPEjKLerTs/w8WKefujAqfI41V
DgCu/VwZsSE0XR8HAsTKdDM0m6DInNLDK6U8lP2+GW+j2Yw0sb2BipTkLf3dMzQbL19J+ahIKKh0
sMtAtJd1xtHk3an5n755jxQUg9OTQvQKMLrUXFVW6owFKVIj6SFg4hke/rLhlsmLIVKCJlejUCF8
baBVXPLzPCXrAzIAqkgGEzk2Rotu4uctTpJqCrGEtLhb9ovJJaftM8NM89Zbsb4swC+3JS6Rjit0
PfIDfn+Zp13MfHUJPrSJXMCg+P0a6H7btGAIdXkUWtVeHl/YE3q8oRj6G3NjuFKspT8cGQeK6nvV
7LzrJP5QMOt9LAGb4AIouJkrFza1U9TrPz/IpLAQaTDmF//zcVi1YhVM1vO7wu1cJEuL2hGuVSdk
lXV4h82v0cFK5UJl/kUY+rZ5/+eylqTolOXsAtrJZauq0Kehq9Odp22L+qpEjzryueqiue2EIyxb
xwIGj+nYuxh81tecOPEW6rCPynal93dm2+LJC02Kz49Nta0rR5sCRx8Y9vfW1z8cmncwOHz1PgRQ
aoIH9tIy0nHQgMFEYIVMvzHzlrOXxlCXPrnKaFUVbDXm32J50lI0blKS7ZqI8M3hdqoBVSKUwYPh
hGK2VbCvtLAXSJkP+feZvOnV99Z811TacwU79RL2SpjAgtTcnsGY0UjrLh7Q+l4Zvuk2oXWhPz4d
Yn49UUIaIHRI87F/6kBHMoDawnqcjUw0aMAwvL/6RaLdmP4dQE6d35fyV/rH6Su0EJ2yeICgGZj9
XDmjZ0xtKKT+MczfItmW3qDdh5RpnxgFRY7ULYIFSk9LsIunaZm8ezyI4a62dlb/mUKsI+gdzZHa
rgXLLQdCAZJ0YQy81MPoKk62ERpXTvpZnRxN9ugt4atniduZCw3BOjEc4cVZLL/3n/sBYFMkuhdT
t072vrpIEqAexArQDFn/qDOczn7MXTyjL9Xy87/qn0vRmYLnsc/SJ/18dG0/GlXqdxYxwji4a3Am
FnBq6mH5ml938jKIbTclw8f7+P2VndoqzGtEngdaGmkq9IPWSQUaj36QtYMh70KiOcLFYB7N8EEP
FwqZUTYPGnLC71c8dTL4zxV5nqCtWEoo+nzgfNvv/BYVS0c3sQtUYS/2ppvF1aYehI2UP48mw65E
XA/Ghx8F2PataqT0SNVhGcn9SioWJTR2DIidwbrDaiAWPsbu2ParJNDthhUy23eEi2l8iR4mlbk2
2g5De1IKJDRpczMGL34/YqCdO2UkbvpikwMwt13x3Erm0v39RrUzr5SGBVQI+pupsrP/vNE6C3Mh
RUixE2Rs0W1GSLV0FYiPYFQNnKpFp+3M6iaVr63kuk1vGigropvizRI5wTWjQEh7jefO40JNuRr0
jQaJSh5WeoM6z9jw+RbM8DglFxhsiwUehM9t7JjlRotdwUdk6NTZHh974SEXXc/YRPqftidbwNgI
umNKThA/WEwmLxX9J7XJ1+sFxLDQEc1r62vw8+315kYVDmPny7siDq/EdGP5L167jwaY7RYLe9ek
b5Rq/YV1bJwAcP9c9qT7Fnq/z7xU7XZysuhhsqjtqxIcRh4e81WIQOVDR0xRm3829SZHvaLiNUPS
0sRRcF8j865iPAu2BUeANnxOcWEzapYaB9Z2Ex6SFt9QL1sZ4QMaNyE9dnjnDwUrFuf1DQeORpXv
158+yKtWp64RVguTEafKVF2VqYaAlWu5X5TWrs8maP4rkfU5vggV5O0NR4qrZJ8K5oK69JElGxEd
oziPDLlKp+JTmr3g62qXqB/LdWGos5rCHHdjhW1yksoA1KPtqck6GLAqxgtjOHawaX5fzcp8/J5s
UEB08NdmAACNwEkHPmqVqE6Fru6GUdk0yk4hdgnxbas5MpJWTfsUteahGS2310VnVLN13UKV2fY4
TAQlGS9ZftUJ4TI12dutYekN1kPk11dV60GVdQtD2ASCsOpgIOiBwoPANszEpC3CwVZOtrLylOBX
MMboetBKed0FxOhrnzu5PaBbyOAAY8DJxsmupOdRWViNThKuuPfr+yGsH8P2dTDqJXVCso+UyC25
XT+lHlRf4rFcDNK4GKdpEWbMWgos9KkkvGJVeCNTydgOpo84w8+SHBTGdDqG2JBaipUAZ6knxJzB
SjUMbtHfBCjVZZ6Xxx7RqYGjiJ+szKY5WtHoTPSKrTYeBnFyRMRVJglrAeYpyejGjB3D9FWZmoOq
09YIH541IWPn39I2u04pruroTednGxjeVU6HiIx1lCz1YWtF73/sQhzgVyEdFohnaIgDmPa8ZPpM
c68P/HcDYXml487ih4mrISQAE96UHXeXWAsDdXs4KY9YUy4ETV70ebtSjN6uYd1fWHgnTf3Xl60a
8mxbAKflHypWNChjxGy2PPjTVcygoayldY+vSJDfav0RZorAF51vW21pMGnom/vO2kAz8sP9OBlE
SRyD4NoPcExF6hOQYByJLKO/Y75L0HR0zY2qX3HrSlOxO0RQjN+U9C2LL1S3p7TM/7kLfIvwTVTh
bZzsT1kblHLfSzOAFWDSvolfr337jVh6WICb0b1YT8yl1sl6lsGvANRNMrn0L4/qb9uwlxdCmcxu
mkzyHNHhLHXDveE8jq5sB5tLqPKX8fbJ5Xg5tAzzHGaOL/l51okyYsNeGftdtUtNl1E+Fl76R3dF
3YnEHY/+DwxriCFFeUhkE8joRiXZKZgWZAizyvk4pkWbOsNr/Z5t+r9xvjbIdrw40D93TCB7skBL
QaTmacPP35l4Y6OOearsWC3JtZncAPyTAnQsXwbr6PuPY/nKny0RmSYhJXftqkquU+MAkUYRXcE7
1uWtqCzDZNHUKzXmWL+X7ytjL+JAg6lksdSs5Tg86+UrB5/wPBRrEShAfS3LV6Vatf5VGr03yZ1g
2ND4ItzdgOFI74CPLJAOWT56jRtUCKEYUGGy9Vrmr9lfHIEmGtNoRWPI36+8bUUXHC381iXjQ13B
4Gvp0sijf8+VRxx+4fa1O3UZjG4Kt0Jbd1g/pgcdMyDBjXVqJlfeGpgtTYgBkLVwkmnue/m33AXr
OWXSb//ohTtxx+aNaBIlsvaoT/5QS2AGu+oRK9kzEYys4HypWDsY4fD30kfZxsnkM1gL412tvcrl
Iie6FG/tl478GPK0/Z3WX9XYSwlbXb0yVfSRq/yvKf5NMQW6mUW1zVYxdlq+DLVrTIDMI6Nko9ur
yT63sHGbSHVacqUCob++8Q6jtyUMiTgHAnnwCMopBqvH3pv/lxEWK2a1OFFlkCIxD9ZW5JFcSgr4
QhP/WfPojmh0ZAVE/KRkz9Wi0eQm1XcCKTyRdYyQLozFq6TtSnhxclfbYXZoobBAHCPLKwlWk7+b
2X7m31EmxtYbbkaR464mQQGXYz3K1paCgyNmaxGNrtojMlCd1kgxBzTXSo9dUvBpBLPr/UOJaspQ
EcR8DN21mCND84iXUMKl3D8pI8ldpFP/HbFcrHo87mSsaz280LPJbYz8Lg+ILMHvT8Jx0LqI4J1O
h+etjm7i/z6XeTjzbesJGwFKX6qK+7Z/MY0/4ghnbdq00YNVY/KpgAbJVLSM+HCEkIo/NZVOFP/V
aPp+PznQNP67CTLgwp9jBnYwdz5B5frYS4bBz6Ud1j8L/d4HwinFzDU4kLMRK7LxXi86d+759RGa
qwazkZgu3gm73MpPDEeJVEJzrieOSaUgsdDcSoGx6RUIn6Gx7XC7U3VgofjN18jlAaxV+YfSZnAC
AFzf7G4iHf8tJbnJK9kdPXExmViv98oavMKvlXclnK7riPQkc4GQ9tiCnFXNsYvHRScy0ymz+wgu
VAneEakjD+tKUEwY7eVymrKbKlG2bWo4CZCIP7vyRQSxC1tJ+tsOdNNxsDEiiIVtTFKUpk8gKfu+
8Jc+u66IAAkjc0uxe0tZl8HRZRvKh+QqzXS3zye7MUO3ax4nAz9GGGURbnHon/S4x1FCDSzwjpcC
HMMPjwFQCnZL/L8FR43x7tLuJC1btKZ4VTTQG3EDtAp1WWLg2uXu4DnjRJIGm4inwsIfza2KFL2a
XmRwlgq1HE39FOlozlW39abrXlT3UZQQXXVVV1cjWo3YvJJQDn39yV+LhKpI3k2VGZ9moqwNgosR
WZjqUagDZxSuWq9zZfWjMUq2MhMBqg+P+aUuqXASYMwIp2AMVn0x3tTmeKXHKNk7mKaRAM0vC+6K
kU29JRvKFHA3nAG3LmcQ5McbFYXBVd74btZS0b9M0Xg1RQq26NmiSMPnlhcoxuUyMKulxPgc24bR
inbKs08z0PDamiBcq75JEtULQ0kiRWSepA4JxZ9uqw7XPUAC2IbJEczPS586eStMup0PmHgpqWt6
BC6W/Vb4X5yd11LjWNu2j0hVymFX0RmMyTsuoMHKwco6+v9a9LfxDtM1XfWPG4ZgbIUVnnCH7iaR
ATeYxj6Ts5diDBvMDrThtRqcA8nFpV8ilVsXD69Ocz5ojPFExllNmvcp91odIqf4TDIivTI+dQCJ
FnPeq09lcQ4nahLu2YbeDynIQgNAZmf57yn6E6j8vVZQMKerSBeT9r8IY/5nrUjHSTkrxaTvNIOJ
yIKQ6+8pUp4V6KsUhuh03pZcH4u+PBisM74e1zb1zp3sT4MUXvr0rYN2XwnAsrW3K4j/9m2dZDD/
y1NyVvzRWYBnRwkMj3gQO2267jUGw5NNnmh0HznDorIfrAT5vWol42PzlxP8Q/SKAoxlKjpQIdX4
GXDQoh4Hw7jYu2LZK+iE61J7K0ob1hVgswmTsaq9tHMOaveYDWT2rB+GDNdDSWmn4kkgz6/4uOm5
wSB66KWX2VxWbfaaqtXHEsfHXHdYf8qjA9jfUOowoY7GXnWaADQVGL9dbYBL1+r032f1s0nz+7YR
VNq4W0CRsMRZ/89tMyqtV6tLle/L5SANBJhCQ84GIQ6cNE0/aDO9tIOx1Wcoq5d0rxXGSlsIVQBO
FCNyWhUrQ86+IA3Fs91df2Wz5F+xDp2vvs2i2u0bC5cAINGgFTYX1br7/zl+ywTCJDilYFD/efx9
l5A2zU2xg89tPi7S+zUOJuoDcvcqCrzLxXBn5QTxzlrcHFfHxXxhiSJdP7OoVDkJk425JAhlwy8w
P+lviFIUJLaUsFT8dIr++3CNPwTztOYchL1EB179bs7/z+WemmtymeN23E/mzM6FlXB3RuWidZde
fes9Tbt1wAEOl7uqGQ9qqa8k66Md36uOvY5mni2lXt85qyTBcmlM/LlbvLMdryZj307derkgkp61
XnxtMUp5rOsdGlp17pvJY5Y+J/AQwZqyHrtNN0VZ3KI5CopdwuYTI7xMenOu+Kpc49tLDHsQrrnl
qR1lvHg8sRqpKtZ0JkbozV/laX+0l38PQgfJBEMQ65A8+udN1OekVtO2Ke+3eCSuxujuyQzrzV8x
V38oaBkkNWQLwGKEmtk/3+bawp8uegVfAoxZnWfRBrmsuy8ScP+vslHitX6GlBCqiVWoQrBi/CgZ
OgOc4BoK7w4eulsgK1o7R3tKAf8RLr6cdSkwyDqK81dlw76oW/vFMl5yIkVZ+lt4+6e+lAFaB61Z
Em9guD+WZshPcVzJ2eUIWyeRhCh1Lj2UGFbnrl2eHLK6+kMWiq5nc1dpdx0agtIEyVd+ZY8xkZJJ
/hbP/WktBYtsCCI4TNWfrciy6qdcHatphxWWEeoBOEgaBBW+Ns0e0VRyIvNeg3Wxa9dlcOWXEg4o
UO6xQe+38jbr/9K6+0NJDOgtzV4hMER/5ccAlCvnIitjhxtaGQzOmnUa6KOEQsTfiqr/fiMkLagl
8x6ywFH9yFrnRerVWirKndVtSuuVQje1VCIDY/wb1PxPLRzDhAVIy4Oe0b/KfNd+rm07u8o7cPto
Ql49hJ9T8zPuj3b9xduL2Jng+KwjI9oEIxK/Wb0STTmze2wMmYLpW6xDfUEUgEqrVpX+bOB9RZnd
rBpPazwo9R4tr+nyRTU1gViwOETj0kNcPthowhX5/J5rwF+U9lRNtWefvwqbv9DglM7RSH+otwl3
ge0ZewqOhV74Tk1o3D7MaKaYwXQ5Ymujwc+iccq1muSw7FdlcSwQN483NXqv5vIwSC8NhTij2rS0
CEUAncHB4e6l0m2PTC+kNxlF9tZ+mPrHnmIqU46rLlsPZn+Uq4d+9C7Wo4ZsMr0HHaq0sTwo8SYm
RwPK243ZfuBIE7JRpGPOxTEbhbxuL/kphnK95VsOKpL3aRkB8/3mc6/qC3j+GLfxSfHSoiBJgpCl
HpUhMplw3GgBCr7unel1imOPWOA8IEbyHeRShW6x46RCDAVIIbaQGyjMqO77NVAI/eI1PZAtft1C
XRAbmCKUGox9RbEbJjll8v/erv7UdzQo/gs8CWKUkEr/uWJa6TRBKLAhOM+vVNwt87NssLzm+GQC
6zKSZ4IVkq6le7Xqh7+8udi6fy6hcN7Mb00iCCY/6tTJIJcN8Ul5rx87/169XWce/pB+MG5/zRuQ
/MHfSm3mNyTlX29JWUk3UUAyEdb55/nGqYy2kWFgYk+lbfEvW9WbA+onoemh24jMSgAu3GNzDeWA
Gr83+UMoxW4XdiFp1AdUnQgMeLMSVuTqXbuKIylcTmZg4BqqRsvz8jyFZmRG2sflADHf09zem8IB
2VjsqkPxufccP6Etiab2JzBnD9tP13Jn3s0KyS6PdWi/lX7rmRQC8a/xsI3F20KlCWUiLpltmerA
fBfgD93uFdHFAP3uKHkzwTF9zJshROokGr3eq302g2pre0fgYs3q2Gvr3vWzISRY3SHv7WnUqLxm
C0uUB9D5CMCEj0Q5x5cDMUMM8s7xndsL0oznoH8ieYpooAe0N+sId/bIWUsv8WsWJjzKqF85LyP4
vosv8efj6nLDSwUXnwkETPXsUaPjQ71bbhXqKEFN4yXQ8EGFEswuff7GJloHe43S5uG8k1/kl/TJ
5qegAXAVEsjFIpKQxSii823xibVtyOMGmQzhfczXOV/Fvviu2qcQY3Hwg3tEKbXyUF5bg1N+x0Cb
wur5pfDulS3cTjfBCVZx31tXDiR38YsDZHRfCHjGHiLDpsdF97Td75vQuujRgfb9VO8L75OlUBBv
MRxpuUWvz2h/e2LA4PTJmAI25/aBzK2DX+ud13EoefiBBxJHN2Hsbq7te3Ndvw8rOFx+xrllD6mf
BSVvLQfzm3jf66246e1BHJDmo3blp2HMeXIFHtCm9M8+Z+sKD9tyBfPXpXB4+Pz8eHl4qPyUyEp1
0Rf1Zv8MAsTwOj7a+ynA0tcTn9O7BcXVnu8WT4qIAN3dgNglCbYrvjHdYdPQuoRyNsuPy6Hxcajv
gvwxfezD/gMtlBAab9CHiKgi3DDfGAH+ZWjARnWg4Howhq3fIUBqRdl6fp7B9fG2nnnCsNQbQ+G3
OwRzOIfWEfY+oAO/5ZHtYJdHbD785OXt4S12H2ROQsG/DAIPrwb3kKfylz4FWE/fXTeF/zC8UuD1
5hOiMgdqQjyMR2mDtdwOyg9vS3rmKZylc+yC3pdDZJr4Hl2jTX2QjhOdc3ENTDdZ65w+wmh8bXMJ
XtBhCK8uxu/fj9ojK+XxcP2/b5kqYSqmdyDGsOzBOPYBlDHKq6DiM83JF2sNq+MYi2kVOv83E/D9
CIYQ09lAPQ6sKssJAj2NTzFDBCpX4oOZ4tnor/DImZl/RXn/KRpHWBpVMUrrQqXnn4ugVdijnddw
kCYsKvqNBPHkPk4pNDowu4PUeBrKt/9e6v9YPPjft/wRf52TQeozVNsQWZ1CqN/zG9jgHbhPJM2g
tUdziIAXk8reaXsrwrksICz0aJZHpKKHKdyisu/2T6c3+ebt9Ou/D+47+Pu5KdgYy6nA+pF7+Ml/
LeROSXL07m6xEPua33L/9TJ5tvOpDquCZVj2ry/XHWKUKAhIu77dnuOQ/llKQ4DVPdvm4UhNsPYl
wpyGC3poHoSO1wprbqwHEKWm0Zbcajjkhabka4ZfewP1Aa+c7s0hdrXbvr397zPiwP+9tWLQBtBc
kcXG+t0E+p80FI2NosvTftwvSGAhMhSpqOZV2cq5WMeLc/aKIb41Jy3oTEGLrB8num6Wvc7ObAV0
fvKp8wqnp1NX+7nmUKNBC81gEks3mfwwzhSw6WXIzddMc6Q1kTpIBk+NT2WuQkOHYDskvkToMJYI
iavzvi+HjV6xqQACYqQFAm04z/FtbMEvADlmXOMWp+T4zrKc+wtmCYmDxNiSl0cTS2MrWGRaBdYZ
BvR9rQg0GV7oMKm1T8vxTcp1kgL8hNeBIYM3xItzU5iYV+FY0dRfRXEJ+itqzFlzV+D2Zk1tVGKE
1hPvxWCUzOnZamjZlq2vzsi/4YApP6s4IMGZ7PtNJYEXWBSP7gGqH6V/hiPeg2xJy5LEefbmy+ZS
31uRU+O60NrQX4GWwSCjaJ9aGsal9IS6+WFo5ON1Mjwj/VoKbT9Z4Cbz7ogSotcgJW/6Zrw6F8Ae
Ush88u1iYX0wgnV46xFbmM+tq2ELtaDwadjjrgbOm5rPSw2Da3qwlOeB/ktW7WBIu/1M25ISU3V5
l2gYVakQ24EEbaJsDrbTUC+3Pc39brhXqa/qWE9OyrNsBEqvhZMSDHRaE6J8CwAaOgRteuiUD35u
CahLRjGsB+6rpaF5JoiXn9rzkfemgEmkitPi0qHWQvCIaKSFZKA8noOOa6XarwuYh/HBLnbGFZ0i
Q1iLISw9fIDkC5tGjmpFxWJhICg+SM3zPNHX9eMEvnP9fCkQUQv1+DA5KljhtYljVvp4Vm/qjqWj
2OnGTR1/mU2oIXqdPkqGL7XIZ23VuHBz+Xns5m2phtbVDtt4DmJY/N35lCjs2dLZ5dnUY3vNCIcJ
3Ft5/98z8U8ITZF3YoNjkxJa5o/ylXXuJ1WRJ2Wn0gYS8AItfksTJkCIyPtokSYeBrDimnMLb5Fy
e1ls22UKur+hx75FsX4scoTD/IO6JZv8989Fv87O12uXLziOZAjXNIgfkAwF8VSAzYMv6nXkdhIO
n+cRK44p9kXVydHZgXTCs2kdQ5WFprTDc+V6zXBckDY5ZNRrwj0a4aYOALfPVRxNoLuz2lrRpKe8
BGf1zDuVFeL8Te4C7EX1G7nvWl5ZYYZ1xOWuvtzO6lNNKXHBFxvf5ZTMMr7TlcZzyssqGxqAKPBl
7NJTsblqEcCYlL1q3jhGiza+5CXKZwWQXGEMWgKEOp/elHlNSX00uy3Xn8b26Wypmzi++j29kr5s
QsWkRD1Ujmeoc3QFAjK15BtuPWWfZa/TBSwO5+oiu05dBEVNekfMKs9er2Wsci8ZTXNHP7R1ULAS
SvLurKsbrU8f9AtCLZcMQ2uQI/r/B0aUAi7JPngttMd+krOyQZts49pW8PzwziJqVtd3oMjch3n1
N01m85t29WO4oLJgYONEFQeBmx/DJZk6GHYK1sC1sxd1+yVt1pmteSLht22s/YwSnZdrlFyTUKmt
j/ryVrNpOCzoPcqdlEEijf63BohUJRHplC+CCg1HxwtKkT1rJcpdi81G2m0ymhvlcL29DEyROn+Z
M7BS8+zpNaj8niC2bXb6mQiMIRFb7Q0tmzcB81WrczDSaS+QnO/grNhz4zX5nV6WL21ioYvQ4UiD
Idti36T6Fa8wul+TGQ5FivEDHV+28SQed5ZOoinjQxEpOASr6rE04o1i4PtyTNo4tAGwajKVWVqF
do5OmZSsEgjUCZUISVVwFdMCTgKkmQWHOKNJWbSvDSCj83ikVtIBExolbAHN3h87Iyw0ZdUml69R
Byw2DVtsKF1RzobucBInrZZfvY55UfMoIxY6QAIf5jxsz+ZhguKRayBj6mLaW5cKXrv5oFSvVjnc
St1lv6i0j+MGv9OGiodzNBTU/YvzWknNTUpnv+ogfo/FahmFWOaxLTcodUe1fgn1ZK/piKtNe1P6
LE1E6OPaB9yW6A8myCUVq/i+K+9Q/osnhS4Zrj1Oc7K0nGwmoRecznZAg7ZH0su8NjuDFWPRcJI4
NNRDlg7kpok+ylEgvp0WO4JqlQLK0rBGSuN6rVKSu4CFgzO+By03t4QCZxjKmfp1TmzegDjKJus0
HfXdiSuqlSaHvOgbM8dTq5SDuJg9O9XWCho94J+yMgmkRVlnztWlmHS+ftKcvLVnZXOVaSTjO2Ul
9tpk8lfUlfKcZKXH8EMUWwB3xBnGI+9jwbaMOlA5FSvg5gVykFI8PWPNctKLxaWaZYFiZUnd5YYO
VMakqwf+U108mpoNQlT55bU005urEV1wmij7/iFj7V/QNeUUO01Gch8BvmrZaC2vXEW1RtlTQ1wd
2eOhN97yMsshG82uPu+S0oo09ehUWDEtPhUjcDGsPENgzOPxCuVi1r05ebNxGCzzooMHgT/uYmOz
fjVP6nSUBlaj66tWD9tE84C8U+Uy1QeJspco7RhWGnW6eQ/8RHam3aBLrsC9nyeVC4MsSWJC/LDY
B4w9U7jtSN2ZaGYNlA6kOHd5MG1iQMO31XLbdvJ2WQjdOFOrRkd3QidkLr0Mf0RTwZgPSVjEv7/n
azthjSy8vgHctVxsi6pjIyHfmZm/kGVzY/llLDFipWR4eaQ+KFRLq5SsknmWqJanjM1eV/e9OA/K
i0kTsLOlgCvgtivxw/VSeIw6uf2s4q85Z67QWx3iaVvEp6oGiikmcMemwx/qmRxcWchBKBt561ZA
5/RLvk71TaPEyJnFgJgPZt+EuZLfQnraTwrpfI5MC3d1SJdQ72TvCmYiRwRgzvsNiNHa2dlJx/Lj
eE33ZlymbWm9dTU+37AMrjiGxayEWXda6rAn36gHANXUir97zmr2bHJ4KRDLbkrfjfLqFQqdnOkh
xp14WYBpdJSRijunFFbk1I+6KJGVQ5IgqDjp61inEqIO4aLOXCoDQeFjbkgADJisaJ62xohu0Vdr
/8rTX+dqNS2LP/VI1s2vik7jmmr80gedLoW9sgQX7U2UJCno+tRuSyq9qMYv0OjmjnZiVaAaGomK
sRAzYH9aUS+Wy2M+2H48y3S1bqkh6zQJJzzU4uvs231Bs/N2bO6L2nxyrp95FpxrKCBM2KYa7qYL
uPHS8bQM3zdlDzLXt1sy4mtAHHUgTGo75B+uCEAPKP9UHx1F30ax8DK7czALQAfGbzvTbZxiO9Oa
TQC6xn15ypN0C4zcsRCnKZ1An4GzG8pObt90lQJwS3VATIpzJGtX70x6YWA1nwyxV5eUCGODq8P6
GcoLlXNDvYH4dkLZ6tIam6GhAqD2BBt0rI/nUglS/eHCOmE3JSjxzwvSnGYmib3umlnAwprjWFlu
WtSe2nhVdVgU4OW9pzd4G1V3Ci45RXO+7csxuNSgkAbkhumRlNnjUM7gMihLXB5gT4KKb5Asnmmb
Cyl9pcAzbFyjuEVlH2jqhf2zzo0HsW+KKdtLz1J+V1jWrr4+KK2Merrq16jxWDJpRT+7lEuDgpX3
GtdH4uP1UiA/hdNNluBO/DmTz4FXTmk1WvgZtj0CRUeLMzQYpSaDbCaC7K0hKOj5nO0pvCx4/rTF
Kh0TD5yrf9Upn2p3msquMCgIawHmVBG7J7AkNbQny1cuGIqjKjfLD4zYFuwIUwaiykGvAEsAiwIM
7PVNFoGzUEoSNcaiuDLi3W0MdUa58i/aZYUpCFpu1u6739G4lQyAQLCFsiooW9Z6nTKphTBejE5t
rWJ58FBYr+1UbmatcJu48Cnns7ClM2SyhtYxz0/IgNEV2HJ+JRzRPCl/ycn1Xvw4Vb/mXtvVSFfo
7Qj8DwHcNjCcwW9kKTIKNXDsZV0piweqr202SdGEduyE8gyZF9Gaa6a/ZXiyDPl2TLq1lINDHPBc
Vm6yuvcdhq0ESSq7AB1ggcubNKLzSY43bfVihZsziSKUAYzQLwCK0Qr3SxXx7SZKG4NciVXRuTDm
PpXJfhdLHRvoEEvef+c5f4BvIXZB+5EGGxiDnw1e9Nr7NCunbJekcCcSRMqOKst1R29JKcAuHjX9
LzUO+mn/rnFYvCVtRgFLARzwz4wmU5s4QZmygpHdPtqIqahuc+fgw3SYvXhH6ujmUPmxYvFmb9jh
N+641k26Y9GQdu1TTTXb8a9QCEdKeGjLbwqLwn75SazmAnmgdg2InTYEIltv/boK0dgLrhSBCGbX
VjitSn/Cz7P32tUQ5lhaJW77qITVhsWEPJVufPAp7eEFHrJ9fFKeks2AzItbyviSuY4SLE/tAxxy
/9UKtRUZd7NZ4PCxACD3b0axlwVZdIm6VfdUr2jmwto8tYTflq9/SBGC1RPw6vXwJVeu6iuP7S9r
EycecK95Byp33YQd5c/usV/Pa3yDIUlAoKFg4WHP+RcXabRk/n0jsEMA2C0YbPq/gDOJquJ7Io3T
sXs+51FWH2Z51cOfwfMUKEFFHDve5e0KtHEpgQAafQO3N1E7YyzO1brfAvmhRGF+GltWn2Yfx5Ee
kELVkJwAkV097KmFM5SzuuqEjH51KJCHNfN1bv2qxruUajnNbDPIh8juQqNaG/XKfOvW9Py66yqj
wGyGkP9sxP4yBNtZwj3Jjvisl74N/vXAInUtQnm/lC6Si01g4d5MeemTNrHaUXEJ1+i9QvDRAZhZ
TMxAlLYMbwR3xlBbvPyteFb6sELUCxo7pWzJTck/NerJeFLEZrgcqB7lN/Jlg8SN6ZBQrKeFTiiE
psiA3yj8TtFlLwGfPWah/N6+U2VqtuphSl3Jl9b5hoKUVFAWvdbYo0Chc2FaTWOQrt5YgJ7u1HX7
AT69U9Z9t8GLSzMZAL3txsH8Pq4g4GXKHbGOpKwrehrghBO8ps05vMbr2ro9b/V2tbzSsTnEmuhP
gVJ4ZmSx41PX0wjNUj89tqcWwa050BGd7kGYnGRtNZr7i7ZCo3i8eVsImp41D0tzE3KUEeEodVBD
6ZMG50RUWoGB1sDouNZmfiKWnaJCvkVPaT2NHmG+/VAJl/Ps5opGVHGDuHa1qk5FqO8aezWuu4iI
MKs3QHVlYI+YKvjXLxWEB5SUsztEJBDLA+bZ1Yq9+AhPU3Lz5/9e4wAKCGz8j6zYJiPGaFlGLV2W
f2TFXarUyzzZ+c6i9qt6YLlXOD7TKALYCMKiovGjekZIbTsUHTrR82Orwc61peNV+/IrvbY9oQz9
uY6eIP1AX7yK7L3+7h/M3pUGnMVH6lEqcikv0lkCCktLEhE9BDUQhRRLzeRTAgirNwmiKEhdHmME
xui7e+WEyJjRFhTv//t9WbhY6doAjdDjFOrU1KtAfqXsz9H8ytyRThWOGLy+9pHfE/jx1J4nT765
wbDblwPRHa3uSDO+X1SPRO+iDZqg+6CLvhV9EKE7JJRUkhW1GlenO9VGCjRMmFSPZjSFzsk6DWET
YIMh+n9SWD2JdgfNcN/evom2k1h1a89c0RqFvZ3zmqLRiSIiyh6phZjA9+lA3nkUF65c/764ZmRH
5Vp8TCpiLnbEEq1vzpG5AdO+sfmBuhFN2Y6l1VlROeG6Fu4v/CsgcuAeKvnJqeeaWtwE0YBQuJSC
pm9xRoQzNGDOCO3kEHARvPW+vh4rngj+Mfrd9lE9hydqa/xhfdFQpvrBYV65TeINkbcWrSDu9ugt
H+JUkjsxMq67/cyVYbaj1VR592IEiK6jzk2IffvWCRyagtqBzzQNh6ez7wS274gmIubH/Ja2YeLZ
O6wtPWWDK6oLzFe0Sr2zbx0unwV9lcV9fzdCaq+eGKuN+/p5f//Of5fvhuvgfn48PRmBQXNVCNF8
GMHHLW4j/FlM1xXH5hVJvJtt0vBMh7JAT+riGitxRzVffxSDTlwlbAAYiCgE7cTmJUYrim33djSz
sdHEdrXQZhSJU6OR7leMBHVTruUvrLmYIuj9REo4PmohBow0vBd/8bM7Fhha3uCvmRpicrSuGmAE
RsVLYQ7YbJNwmA6iTes8L5DezxvRby1c1C/dx8fH7fHX6hFjZvDh3MT9dZcd4lvRRh8DoY4ljlDc
iOJAY31X0HMVPeBiE9IIdsJs23zPs3eMqzmc/Fb1zhvuykEOtB1eA5x0zMmAOSxBDODw5merPajO
FfN3KogyuMNC2V6nsOgWqBKcIzGBxAmhucANN57HxzmQg8tWvBLvuX+FLcEPkhU3627Z5bfLTn0b
1jYx8jqjSio6/3WoP5AlYifZRtMJof6b7qYIoN5xCMNNy6tLLplMAA4GnQ8ewMKNUKNxLJ6BIYFb
+u/xLeMtPEecUlTfX9fwXHCZvqySO9jyzOuryhQTt1A0At0RVITBQxxdvb7ckdfp3DpCd4tZMTIv
qAbRC2XfcsXMoB/m4TDO8LeP+b2YSyxK4gTfxX17pwoQFYRTBrt+GuFaJ9qaGITzkFbclWgrZkrq
sdF7/YqZ6YtFQERoq1/fUw7YA867Y6BybWnEiHnq5X6/F5ekPuUh6n5+ERA0BUnArubmfvtaggow
tuI54j4DPTuKn6B0dxLPqk/Gu/EE6z1QnpSnJuofmqiJ8lDZKlt825qIlBF9wQ31ukjDACPZaO9U
4qKFrzMSOc96R35b/LY88UVxzBlK1EtWrVcyreeH3BcvPn+KA+VQ+X5+0La/f0qZ6vtgxeEkgBnQ
an5qyVSi9IaPjKTQoyZQRc0DheplpbxzMHjAK2AOllUVLcxGnukpq2KjbbONsgV2nd9kx/yE7Er1
UO0vRxTHLzHP5SGgEAAtggbgRBMRxKyaTcVJZMdmv2ynbax6xZHD5jC6G64WV+4MHIFvcz6+L+y2
fiGCCZsIgEXEdh6Hw9P0br+AbQCNwDLFwmT7FiuH7g+e5V2DK+6ijW/sMd5bkwDyIHo4iN8K/1EL
IMDoq6ETOTT2W57Z+iMYA9Hq7xHxGLyWz9UafkxI69TXHrWA5M7Dhu9meh1vOm/aV34ZZM+EvwE4
5VAOmzUIWtSVQy1QgotHUfWgBPBpeEIZNCE4AXU33BlevBWvxf/ZqMLq1vCud0qg8uLKntgF19Oz
uwTNfb/W0VkTj+ENW/e1tUl+qWHyq3ubAuKaKF6pPtZ8/hTIoREZUf88YsqqAJW4Bu2zsFi1omJt
foBfeDQ2V/oZkThfmx+UbxZ/MIec8RXZsQ40hPphn+awfmx2gDYRCowC7wNqyK0AK8AC4UMNC19e
1Xt5W+4JCfflPgbfioPqtt7HG2ld7hErvkluxlXOV/W+3pefJZ/TzfUzC7OQknnhp27JxaGl7cIG
5tKoLtQ4tmFKcfxG9b9/5qcrJVAe41W6QhWe54uvpAgPnbBft2sl0IJ+jWInzyDtWF1esGHSHsXL
To+w2bCzn4KK6yVFevj7WnF7CFqC7m15lLlTTpT8WgIuHLeGnl5Id5931qCD8z9uk4+zPcdH7lUG
eYCMKYgWgWE5g+YQGI8LT1H9K4gPcXFmQCHsYfRtVjkSWQTvDBfDGw7jjeGBNH2iVRnad7173P7K
EZiSeV2qHAfxSuLw5LBai5E2cxud6PwBBW7tRD2mtc1ayFn8HgT13fSWvKh+9UscLQMlvN7B1ues
qLHdz6H8XD+KG65FXVAH8P69+Ra1ER4CEGNEBzGcjY394UTNGnKMuFQKYzJhJRQxGA82CKBjLgvg
SlpLa8if4XV/jcTNu0b6qiccbkLnEwhrhO8jV8QOy4BA2dehA9Y8j2Ze0Jw68D5kChHwY54DUIZz
FoupiCjH7z16IO0VAQpgcR69+wukF4HQ5SZ+raOv1WbFNTqJdEPj9hBU+1WYb+ZVzAe4tVf7qYuG
qOLNSWFok4cyE6Flusw7mxHibCR09FTf+Z6z9DQh6rsc+CNyVNzklME0vdnhyBAa78V3ypvqjwCB
xRBwHntsgrk+EvdCRlpRZQgtQXWrfq8E8xpT7lB/tgAXOREEufuZ9xaHqH2OsSuWB4PhIf7090fH
gtL6zEjf2guYUX5Ae8kVl+Tit9vV7K4IGE6bzRQA+rG/o1DKVmA04kCMFLHDiVEGGpJ9zvGZfB5c
Da4wCHZ2PbYr7/I03f7iupXer54X/EYJiX2xZEP7SwryxwQEVoiKb4yDvdYP6A4q/GNadAvoK9Sl
29B8y3GMQr74NHzRzF85xq3l//dbqn9gNNhQfizgQooGrv4HdAc2QjE0Cm+pzWF+XUuEvHowqR7A
EvttWp9BdYAXgPveu/oLQLApaADWhZ1gvgXy/WTvpPYvx6T9AegPfAkJR2SVTYQOf4DvyzIZizY1
5qMxbA2JZH1bfaUdKQqy6chxQMBb6tWlep8RAB5XFWrCbTAVG/VZAtVsU5bi9yGi79QO23N4AZT1
rr5rEHU/lvQv5ZHfopk/k0YLOwrA2hyw8tN+DUOBrB8bkt14Jy0Hit/FgvkGPH1fVDeoRQAioihH
4E9tmDVvDjpKVlRJKveqezla0MiatoAWfAuFgsWPO9f+BV++adyaEAzMCAJdkGsB8fgttIOrr58P
59Gf4mAgJtXFPxOEWx3RoJCeBtrad1brXqkzMQUYvth9XP0L/xDBJD1ANxtRDmy+qNvcyh8qQf87
ZQuM1Sg/ak/FZ7mlHCUd22cIeObp+gjDfwl06k75sVO38gpcyUz8/wm1cbTdC9ZGrZu9ULCqJ68H
aI1FGDLN5Onsc6xVV69VXO2tV71L5hmS279ro6vd63RTYGo6WO+485Px0OBbVYoXHIQpn9cMeNFz
OXhRXzravdfct9Q7/oJR/i0o/s+7h9ojo4w6I/VvJEMpCfwPkqpPmrNs9Yl8TMEDR1TVG1Qb2pdL
/ouLn4JOtHdj+qjAKabIEmSvQpi2awIZz8Vx3V/xmXu5QDSVAjQjZOXm+ussBbF5J9IBDSGxmnRV
iWo2uvShw0OtiOYm8cy95sA8pGsc6tYzoyMdo/TEpWs9+1FhLA+ehOLJjYaFe7ae7LWUImnefgm5
WzAsw8U38Yog+sXpglgZHpEUyPsmMkR9fKsq22ReZdJXjUyNbgHyIQbURzy3as8YbgHxJDY1OipQ
BBho4QCGVcwb8LpbJKOtg0wrWA31YZ8Oh1lg5/fTdTuqhyUJs8+RikSREz1jZQKq9au77iDIK9dt
iSuOtKpnaN4nNXh1LiR4qJXB0ffPK7OBjwGmYmvIhE8GkM4tw+1CcS2Uf40tpj7CCcfQt+h3EXum
TxZQxQRLsAs4Ig8++boE7vGrJOpt8s3o98Bf25DaOHXFoLIu7mjdmcstlThJ20rZunUK1zZWcRe2
EFC6MKVUPezby44r9VTIAhj9blWhuXwY1I/rAIiQU+56fe3Yu3Pnlpsp3ePOpVi7hkVXAumyM+mu
Zx0ItRSJkAgvnFlBkr7Ce2RLwY5/RocT2/5s8cb06pEA981t9lFq1Bhmvz9ZjOrIoOMUb7Nb9sz8
YMWnhFLvjtkzUBMR5glUOeKVQf4z7wqFhmpQFfsL7YYPfcazGOsQKEg7Jo5aUJb5yz4g1vl/TYT/
R9h5LDeObF33iRABb6YkQW9EUaIoTRAqSQXvTQJ4+n+h/ojvVqkV0h304HZ1kYTJzHPO3mtP0D0N
bxsK+k9rrjZk3miMar3PqnV6bOizr4nApBNHYUqFlM26nVKs1AfFYGo2K2+FW3MXfpPkuWlevCP5
A4a/Bpfwg0FQmdr8332vacv86wU1ESvFaaBPAGEKX3rnwj2h9HD9zXQUTLb+8ocL8V9tJSsC7Esi
zKBFwRr79wOzJPMMpCvDGS9/zkywdinWB6T4CKZ+xYdKmudnn2KJ9hPR43XCcaRQV/RUfcaVzcx4
KBgBu5IEdP4nO8d/O/Gw3qEjmvIk2ZHlT0awWiiDJNXmxLYM783tQwOxhMs/P39/Cb7og/I5mN/I
oSfw5z902q4j56LKZfAJTbjstDuzeAsGcjXkaoUSDu4La7eAIGfVTGWcZWD5tGmr94iMVsuX54zK
ZjWqILljDwQSOQTOhrC1uaLgrWAiFuTKPKizU9jlTwA4wpyx0q7Mqh1azoUTV+vAGE4ZwsgwJFKd
9dZKYBDlIyO1btXN4m6TUIL3bBXoNOuPPlTmRnIcOfPTNvadmRzsOC+P9kzFMGoxFxlytjvHZhpa
HSGp41ZmtgP3MiXezC7jeZBbc8eJrxXfMdT2MIQelQy0h/aYsYg7lb/6/gIrX91ITdEMLjMDFdP8
9FB3sR/YkWTF+8R344YZBfqALXO1DMk0aoROPILh+P4z1a+ea2Mi4ttQaKA6fpqnlf0IOItz1b57
i+rpbJI9a78yYiSCmf/xMR6zX/3Zeel/F6/atTnbvyw0O8/1r+jDebcevv8u+h/22Oe3Gi+n6kCy
dXjTPh1009aM0BQb/XlcOuY1Cnb9PkeKMJ78mjJGOrTBWUFELAULEhO77EXt0Y6NwaIT/dLmj2TJ
3tcfpGSPkkpFdzyLONaoS9PcBu3CTje4mXBq9ZWrwxDNj86aVb/I7+2Ucc2c6YSfMtu9esYqSn95
NdocJi50qqJjYbm24pL8KxGCRguvWmh0MTV/1mKCiVmc1yJ/M+otwy/mUaqyRkLN0e69kecxY/X2
odWPvDS1f5HjHd2rA4SayNg05snCvp88jHRSxCbi40JXTu8smikqUyrFWDvjG0MUx1nAntMmUc6s
tN3g4rfP7IQOA7J4KaWrwthZyrYzZnK2hGgVm3fEK3OWOHfZOdYf9OIYyZfcwtXk1jZdnUSFwHAZ
OHJJuOqzhd/9QpNc9XeEZoG8NLwFlpV63pWuSezVS+Dwm+nzGwQuzkvtXHvHNln7dNy64dIhyEHp
JG+Wco2NCe1eGmx7pBQO+GqQkc+qvxbhjpc2sredt5EY57WzolpF1cXs3LKf2fB3jhG+EXsxPnDo
9ThfqNm935wm6k6xMswtgjMEzHir3dzecF61ju1BSR9VcTJtt0oeynQdvpgo3o0njwfkmHHmCfeo
p/vwSaBMGg8ovrTfTvdIbe9cAFfGWLUVzpY2Z5Kt3m60/k1FE1VscbU7LdoucBnyLefQm5yEIEmK
iDbUqO0+0VAQrdM1eAwjvm/7uc98Z0ptIuNsIV8Ma0EIVSNPQVP6m0nIcOCKkemWa8M63I5zYk2O
/t3onzWCXrwZpoz5Ix2B9oI8FnAYLN2ZRkM6XBqPHlTNI32px3L48BWFc83K6l+LkVHyRlw8/E3C
JbxVlu+heC+GXIE/yBA5WzYhB8GNJkO+aFcorvqZ5Db0492cAx0jOjjEr13ClJRYeypr/l9j29Aw
mdtP+hMYtbihUB411z9ZrVvRlkxdtvKQoLptQ4EQweSAYxB81CRC0HPmyWBuQU/hiW+jxw9avoQz
N2un7S88ZfpRQf1VolfoZ3J/tYxFxCDe3kXI/NOXNExnhb41XrtzUMzrC/qI5kVeU6JZJYTYuR7c
S9ZChjbKnMXYy+ZKb5/o1qW002kzDh/FgMLs2HRr7yi1EENM0sv2oYN+kgqP+b5UrvlnTURZvpTX
iX4x6W9fGhlwi7MJw4VInmkiSMMqZggc8YpztOs2pow1qjlFsVsweUQ/PDOjpfCPo4XJAUkaUdHz
4qoNJ+ssVcue70nWHmf+CY7BTJXeRvGsjpdqG1oHKTqKnxKcvyCW4azXNVTBYDlkQJb/nkiUOrG6
xsFIWS2ki7SmPmD2gon0TT/JS4QAs+9X5/+KPSALTnkjhBATzfG5I5BmxWgJtZ4AadmGbFZUCk/T
3O77T1GmPe7zFoD42Ib0h0kUwfOnX9WnsH9NflXpTjOWmXaEizTbMsifl+vvP0v96bM+7X2y1xpB
V+TDOebkdCzwummLRpmJAzlaXbPTMPtN5bNrvNanSlsODxkTu53CntLPmxZB3Q8/Xv3qAPD3j/90
S5F3pkPdR+W+crZGcVYg7zghUnqHRgDM+sInQZSh6OSeNsMKQEy9+wP880jnewz0iw6Iq5c2qpDR
GP1w/MMe/OWtAejA3mzp8GH/vTVFib9/GNTmIHdAoBuxTFs5mIHFwFFjz0wdhNdonLz23sYI1EJS
bvNilwzBogjMpz7kzczsNTGdvPrbIDlrSNaMxzRaD+ieIqSirbkrKNE87SyUx0C6SsWLVDw6NBeE
CkfzmppciYZugP6Se7s8Udc9CSlAytEA+fa57oCZFBuHoF6JErjIwSLQjMhMQHGPGdozSF2uN65b
guLC4HXUUqhjOUICJlKwEEYb6ZB38qt976+KgpkV/3GPpmda7fpj6fN6cfqTdRsbNxI51VhmcjQv
bAmi5kGkDH/oY44vA87m91J6U9V9a1PhA/vytVM6G/un0FqNISqjI+uEs+nE2Uspod3EQc7uNLO5
0T/W5Sbstvx7v9n5uHIy1l776LSJWzrHbryEuBBaIjyMSYJqK+/6qC4SFr3ONJ4siZXclQZCVzV+
d5zP8sB4Eiamnp5RITJ8u0RalAZTSBhBW/I1m46aNjHur9J4pwptVuv6bMzQj9CfKZRjY3JnEIfo
Oe3ryF74ubpNUJrHnr3p1HUb8DHj3pJdS3Bgl86V9DSEePpQ5XmtPU/tbTI86vZKSOeEnRw9fhk+
RsWd4nSzgqmoj0jltwMkg6WT65cj/Y9e24ZyqbtlwauK/S5v7mXj3Ea3aNr70SaGqZtUPATph52v
wuB3WhyRiS3DOnRD+TGqH7REnqVjCE+S8gLNaEb+F/vvGLF5XxKkxnV3dNgX7wUONoZaZgKzVHyk
GXMopurhc0dnCoAqbC0eamOJgnmeoH3pcjoRnccAaRdiSP41Fkz/602ktlQYDC9tTA2hs1DC4WEM
6E+09byP3qyKsw6MbRYLHwiSzGP6Cl+E0rF9N7NwZmrDCrD6qSXKMkO87zevlvUryKFmqMemvaFP
js0bAvWZCG8Oo1btnMUSZy+xylvurHYKoqtqnafbLBsw47J8K+cBX4sOuMftqpp1Yo+zIWU40K+E
tgmqm2gfRyVaouHeaxXRqOyGpbYt9YXpnOqx3sOaOpeaQc+3cpMHETJ1KB4Ggf5BfvEcSjWuTmxs
CBNfdLG3DfrmUgIaSVqVh+HWpMd4zOZWSKvlRZfMBSGXQ665RGvvA1lfZk101/dTkrWz0ALpTu1S
3GqXcuAwXlSLvm+Xjh9Qzd286ig4nxg4VgH+p3oMKOJBmZTvyjIyeW+VQ2kwCqBYqStUfyoEUZQm
kaGvFPERKDwnknHGpKwiOQrT7cDD3kortb6J7kB3s5L2OeYJy9r2/X7EHhj5N5Meo0wZ21Q+UhHm
3LrngkoXv0Dv6O221RlBeJCROFvWQXY30uJq0borHaKR6M+THcX0gJDFatV7zzfI8AQH60G89Ul/
JcjSJXDY9F4ahq2y/TGynhTlftTOaYfewzuAeFWUUwcYWZMuqcPhd1d49tysxDzixYf+6sRvBcsg
JghfmxfSvNBQqYprJD05/SZXG+Tr90b2S3GkRekfK2vZ4Per830axcs6Z4IGv7eukNWXLY6pRTOM
MwGgIkluPTGZeb6nVzbytsutNgfFO8ebAZ7so25uKceijFGPSBcqf/tg7cGYrqr0ZkZ3ef6rIHN7
qFr00FixHQzPBa5yXIm4Y0OEc96pG85482r/6vH0ldmLxkNjWsyA+2UQIjlKXjx5nxVHx7r0uoaI
dONPLyHwp0x+CYpdTcaXw9b7qHc3UZFzMVLk0MaWuk0KR7Z+ex5Ic7145lnWXn3nTatolpmPov+d
WSUCN9w3tM+85lXUIcS3O6U8WDX0KBnexXBx0ue6/2hNJn1Y8I1N568MfkHQ3owKPUOIgTl6kTvO
5G02U6ubaaaEEuJOKzYBHrSwvSgtesebbv0xXXZ4IduyInDGxlb6/FuUjO4CNJkJYJxNT/NBdOtQ
ltelzvxkkQeZy2bQxxSl2bWgCTtqFvqS2yA6FtxT6FuzODaWcQ+XBG/MW96RpdcteGQVihFmp/ab
ll0iasd+QDStLWTNDfG1qU4292JnPQSvvX4Z2Wyxn/TyQa7pibBSFyjmC5KaEKkPEl2PYls7J6Kj
7W1dxCu8nlMQsIdIyjxnGrMybZIlryRLrIpg0QLgEuWdX6MXCH7bjbZCLXoI1Gspn6aF01bDZR97
FxO8VVP7u4YWsNq8IN6w51JJYsg0pmZZ05STE11kf5HKAVMCoh3yh8C/9dFDgJg/IO1DZ3NILgOX
XumIbZRWifpblgGoTF2b2mCP/q2m22zcjb7jKkG2kBFbWsPOGvYlYMOhlYE+Xnj7xRgdh7BbISXe
yPXKNNaVfLLzaGGZ4U5jp4yakBXDmu31tJsp1YdFIOEYL3i49RoBhZUyeHliNZYckDQOnqaxWPgK
EUrBA86XRdFoMy5ZUuJRmOM3xpKMVQEGoElNbOYwmFUOKuW95vuulFXLQqB/ScQtE0hMLZLP/B5j
lbZVan8TiVfb4OSSATBNkBPZS8us5gnvRiZYJeGEtjhl/OpmkRCH4r7X9F3kxlC+2OFnYNIXRlev
Lf9NjL8s7ShbF1Vck+I9Z1I9ukJi8g4Z3cCqZgXJust+y7QEyphVrybWVyibjJIQc1RI6OaImt9i
D+vsxdA/JSZ+MlplswDRZXQS+BNaNM5D8Gbb6D7Ve1+k81qGvGAvhxJLdEBcAfzrcPID+A8OUUt2
uJOzZ6PmNDN4xDdPRp/3DNJKMnCQoh1BR6cNWFJCBtoafk3hv9QhIr7okS/f1wgx+cO198j62SpA
x/VmRt0FeEdq3nnts9Zbk8U8MznBWfFvwL1qBF6AyFfWpiZDwGTT2YuYpMDIUvZ1SOMAkZdHsYhH
OdS7ecgBJ+XgoPBN7PogmefQz+cmppnS28rDU2UfG/lZMlHBqJcOX0ZLsUBdmXRgNKK1Te6xSbCp
Q3c0Ei+G8ujJN/vVH4iq1R9l6K6WXewiSkPBTx6no13zwM2ssMH3FZFSWgw0FAAkU96yd2MVE/51
2gT6zKPor9yBE7Ew94XHlAyMViNvR5YzI0OCYWE03FjDsnc+pGifJLsA85GtumVGqInONrkebHNu
dimTRciXWQB17i72b0C8tfCq0WMaZzo6hOytzCf8nILDiUlltR9t4F5mN1fSi1IdBwZ0HQrm6RqX
MjL2kfUgzZc2s0Bs5CXzRgUYU2Azl9ePVbfkBYxwnfQWgthglUoru2ixsb9LzWuTEUqk4KMVs77f
9NlHGF0zE/WC/+oE6QnPkaxfawW1bcFEP9nl6a4ImF5am6ogzPsOtzNpMvuChVpBR8LJiNAlmheO
sx0DfrZy+b5+/BMv8p9alQQFw7JJUrDVz/Vj1vqmGirNoTYMYk058tCGSitrlnUCgueLrjAfUeul
jKZO3IL+KdsX09DkMIERrnHR4A14thXcJ9kujh5sC+Z0c/ByVEQyhZyPU2hyzUjnNqR3wwjKEJCu
t62KwW+jUu5o9Lo0TWHvQGpXvAat7FL+cDefhuQ64pjzTBxQD3rTugVtLYnXnziCaV+ZDjuBos+5
RzFHby1njiS2pkhWQQw7QsahpC1Gy9rpajUXFvkqJYbN9KRbzbyLYPwQ7SUn7dqHhF9SFREURZTG
VoO1n/hYMnx9IYc2j6J8dLKPHJivsH6N+rmwOswUq8Q8emY4L1JaNwPWYBGcMoUYkIEEnmqRE8L2
/a1Svqxd/7pVnyrrPgttw59K/QZ1GhIgfj07u8e56f/rxC4o67//yD/d+u+ejk+ycW1MfItdi6dD
egr9B/BhYh/V3b7l1K/nw7JWxCIBusWQkqCdOiYvp+A2tm+hdIEUwBMLDowMEibosT1zjA9Ry5s8
RiugnKbDrOIITHivVf0R9UyR6XOlFWtEsBb9rSveuuCWR8PS94+K0ZEnUk4ewVndo6I7qLjV/XDR
J+GC3LyDGT2oPaZ/W13GYEsUcmaM0ZgnxkUX2SxhSZEw4cfJbeR18+h7BayCP1ytrwaNJtRAgklg
c2I+/7e5wHFvUDoZ42os7YOKcz4J8gaZ8eXZoDAv+l2X0A04C2vRKoeB+OhuVu0dwrWr5aCsknHJ
m+IFcw4wKbm+6SwOLoAetGEnOwSxrIcpEmHWrweO6GKfmjj2aXqzkDGi/nAQ+3l3xCfQBHSV3/kD
rVEle4qfsRyqYqkc2NtSNBkf2BBbTHubQHKt7tHvL8m1VJFd2Qu9WQusiruu2zQ/xTap05PynyeJ
dFbSh2Sb0PVPT9KgVZ0kF7446EG8iKgsUmh2frnkEKQZEUzZo1zeFMimhNmsDCDiuvzbMZFKmCsJ
R/FoPE1vVU+boEahkC67Yxq35DPMTXupMDT7/lZ+OcZCp6OAJ+SGAl3791aCK7C8hHP1w7jM7n5N
5g9lLm2rn+aRX36OTSQSvBsiJfEg/fs5uTlUWdkU8cFg3zDcQb8oA9ln3YcSHSCGaDhMY+unpNMv
2qBTKq+MJZaAAv1zG7Q3Iy8rBC26Ce3hicfIOngR5zqxBcsIIIGtOv8B+vjVR5KtrsqybuG10z69
GqAKfNJzqvi+LiaZNsFy2oziVN0Pa84/P9y8P128Tw+b8fenTSvpX5P1TvJUX5MAIpdxBNGUFXm8
k3izEqWaWcpHwerUageboEk1Zc4CvMxQ/EVeDJt6SBaSppHc/qFqL315xkSvSebNYabq16DAyvI+
xPQZxwkCEICQAjle/WjZ1SLu5blJeD3b0zzAUO/lNKxQFCk9kG6LtKWsvY14Xo2cCV0w7Ks0Jxvl
XE7KLwQphK4HtLxyidUUeCRjBtEcsFVn/UutGAsnKueJdOerdyqogJJN0wtfwvogt9T+HhUS3ZJo
q3jpS9CHpzRB9icWUftK/Kdp7TtWgU5wGgPVnDqZq1O1RW+9dpD6YZ2F+spsb03zmDroPiOm/nwn
OVUOVvzxp/qrtgF0H4VjugHNpEHH5XTClSztUvSOm2AnixBuSAY7ZBStiznu6F7GK86n1Wp7rRzm
Df2EdsdHHX50oC9EivE1OZTQzp0PomgGGndtWuKZ4xxL8VNhqy/1HNUVAXYKPwYXrCBmU2T63qb2
t/ThNTSISsPWFfbWfVhsQ8boBbtQ0m+lQZs3koezXFt5/KYJav79M/YH8fj5EZuCMWXkFLy8yqcF
QtfUzPbb0thb/bFTkb28h46z1rxglQz+AY5LRCQGup9Oo0qX05XJGjWhqfGhQmviB6nb2PPhHlwL
5SR53boIL0LAC2EJVKTs2DU6fO6dCv1ZMX449H0xoKD1zXs/vY2I+z6H5iqYq0uWUuNAR34TbCql
nLU4dSkrZlH+niDtGuS7VGUrMs6Vffv+0v25NP9eOjQ4fDAsSzSFhvFpK8i7zqi6wDMPeXalAG7l
TZTWc2ZEVxElawKgqd5QneCYw8puDOtCwhBK3JCvBfNsPMD3AGT//Xf685nffadPU/s45MUO5cY+
DJKyZVrlDhISvvRdy3BTgRuDtLEYUIUOz6P3WlPbpDyw2XCkN7Aw++uISyhfJf2mK3gvsNw3QYtO
0VVGbSHQhneUzXkxHsWHNTZMdY+W+ugJbFumyZCQaWRSz2OZNz/wZrHRgAE5ZdNbEgh3a8f1h9+j
7p/p3lva9/gJn1L90UE/mZrE90EYL/162RbxvCWz1qvvvr82/925/71d06nnr8W01fLSClLDPIxU
BFqwM+3T1OAYk/vvP0ebSo3v7sGnV8rQRCYHkrAPWvHQpu8Wc+faBjXe/Hk4kaywJibqu4c6N7VK
DP8pJGDIGMP94GPRQZJKelfVMjKBVTEM5zLn7JWLlRyjs3srA5TezcUyHiyBcSVZpIS60L2lRwS6
64ef8t8h2D/X7LMKRtMaT2lL3TyQ7+VE3jyJW7y1PEXYp9O579H1YnSfjgzgWog109gu1ZfQoyQ8
/DRepPiVNttcx4cVPI8If4kYcT1MpuU6b58qFEjwb6eOWo+gtBY/ff3/HmT//frav7fcodmU1yVv
KGh8oGq3sNlb9drP3nSeerML3c7nJRh2QtvajbUlf2BGEdUl157J3rDyu6MnHXiPJ3Zbk64aY2VG
OZ0UJIDZe4x5OpNuAYiBTMax2dKje1AtUMFvlUOSgIU9lOHgEI7r7+/KF6Ex/CxQwSph9qw9fxi7
fz3Jqa21VLYIbMhfgw4FXzot6DwBVLaRVysGRLjHiLHC8BKS7wppGz4Mf+j7b2H/t4ybvgVJvCoh
2NMo+t+LawCwtETa5YeUIjOlN23rJZvnGLh+grqiB42arlsJ9zCVjf/OeohuoYFjdS9MCGM4yaxr
2dKel/WzXr0odrhWo6NMfouyMNR+mffgX8Qik7HR+MuW3iOQwcXUuNPkjWpfu/ytb8P7JhWgoeiF
Zr80S8wzbTFE3oviXYS/h/QOVwRlfLmWi3NGEW7Gx07snRAn411RJUibxBLl0t5BSNzouG7FsPfU
cidRGzNR6M1dnSIE52jlRa9O+uTTPG/CWwExC129namrAN125OduFDsHImo3ddgfw5EhbPlUcvyP
jOyHybQ+reH/WV/+78Ib8qczaF+ymxecqO/HC6WWTWBVPrP8lYyR9BU+Spvfw4jz7gy0xQVD6BqI
C5O16Ih2SbHOhJZsOwW7mLhDZR7IhyDd4qf2igVu9o6+GgaOYNgyuUyoX+gR7dDNxgTLxNeeyT8z
d9LhJUTEr94Pm9eXbyuyBoc2KnEZn4/z1agqOYLo7Aj5YwJ52yo82do75TW8EZImNOqn75/hLw4Q
PMP/+8jPUeSdn3v10LQ5Qgpc1xtc2Pj66DPiO6pQ3Xz/aV9ICvg00IqQMmTL1IxPy5Hlj2mspozk
yFImBktMh+YroKocLArBmIORr1p2ywmxzrGhLL2dLwzCNT8MgEUGZDAae1FL69DSfrj0xpcv819f
7VP7zM9TtbUQghwCa9NzipFJUhP+/SDoQPpzuSIeBz31eRo2trsoO8BR1+2NyJ5zSaXop2E/MMmm
saEDfivr7JnKE521tZPtYBdOymhrL9P2l8ZXViYSPE3/pSjxibKctuCB6W6VfbCRwg/L1HeZQrce
t7zY5ZMU4QBPEmZBW25F7p3iabzfaZs0b35ofOhf7tx/XYVPVaxvt0L3TWGeg72DmQaZ2OD61i49
Bh2ojHMx7FAMbrF5u/IlUbYkOcANZRmZtYsIM5s9s5HOz/L9PEvd4BU35Cqjn7oAQUy0qkkFtcV4
69Oie2Egnu6ASEj7758xfXqG/rM4/PUTPh1KQ8duuiyxzQNZ1hsnpzOTvjSI7YJ7oTw4fKkIirNG
opRUz6fVoZSfjHRFD9+0tkZwjtngwXua3HrjnX4cKU9AXOGQGtHN93eK5XLgl1iwg50Sv2fAK5pX
STsbyqWTb5W1sTU6icnKb6B+Arb44TG1vjyPWOAXaUxx9P7Tnflr5xsMonQMszQPAJakcjuVgk2h
bhyGGQy66KEDQ0S5ulFbZcm8xTQ25QTdqJACqEA3nWzZ0ZCtWunCn1iNjCzjxjvmcjrX6B0Y8lqj
7ecZ4LGR+Ehq7yZQN/PUenJKMhntfKFqBceCwCX/bAYhKTWjXYGtMyngmtSoLQJ0//LRQJc6Jr9F
cM0QdBJBpCgkDOeSW0XBWVKfi/Ela5RVZDAkQ7SWlA+QwPpcW9W9xvN+TeqXCmONqXuLllRiH/Vn
VG3tnuhadH9e+VMVSGzKl4/N/y7sp7qhSUxd0ktFOwRQ3J21lJ08S98lUL9xMnvuNJntohAW0p1J
AGWHDSYKLEQLNEBMHEbTxGl4tin7Ax3gMn44BmhWdtM1NBrqLx11aihda8cgt8F7CygzxhE6gHIf
VscxFq5swPUtPwpC64NwmXuHygLs9dEGyqZSgdUrUCKQtaiC5DUQv0rJX0uDWtR4mX2gH8rLGIOF
o3qQH3Q0JGl0Dp9a8mcxYnUOFkxYNZX3yOImd68hRGjNMd2+AM249JnhlOydNYITQXXe+vfjZA4D
9whpgFK+KHQoczeRXDM8WTl8P9m6S7THMLwmQHSUGvOwj5Rj6BeV+aLUryhvQhnehI3KMSVVUGMw
ilwV2bEOsyYyDiqTYAu/QgdNUPPAZFTdWpTKMsU6LqdrkMSzrphEq86slphNoj/R9m2xKsUebVVc
3nndQ9Vee7FPnJcoRUFfmfPKNmdJRoBz8qS8KS0qx9pz646/aryp2c2H72prGSwZBNYq3rSqmEvT
dEetkRWp85hadaAhIdFWpodXIoUW1aJw8FMHvw3xmDMSzETHPPDO8WBygnej3eL7MrFPC4f+m0Bm
xe/KtWY/DigtSblK0bx2spRRyNAB0fpTkEDlZ9GJkqupvpGl5NrRQ5FlIKMtwMccxNvfndcjIvYP
cU7OF8EP0avSzSwiROVc3gssTp4XL8u+uMuYg+IKACGE0kxzlkV67lt2EZfxLxmkFjw6WBhAyyGZ
pK4PP8Vwm6uJod5Z9cM8G5CO0+iaSQhFGVOSL9IsPWttNmhKXB4uJVvLYKGo8AEyyzav6Q2VPBpl
yAsEWSe3FgPWRTFqpLl5/jGa8HWyZG3Dtcx0zhG4GSSPXevNyeKVirUvVkBlYk3SeRCQNZWSsY5r
ec4wmRFQQ3eFF4tR96A/9WW7F4DduiTbiGDgNIqJnMdaCfulU5quXzprxWuOQ5OtNaV+KMZ90161
il67SsB5ZQCiMhTEwuKDJ3HRG8A4bX8RD2fNkEYEat5B8aWDYiUrOne+v+44oytF9UqQpmsisR0D
QGne7w5x/cj7jTp0nsJGVorrVK+F7Ma4MBaS2syq+g5ViRzdheWL0vxuTLjjqP2UFok5CKemYiqc
7DMFwqCmnWQEYKE8IuOV0NnZ5AMoybuU+6vcB2OZYxg3yidwf4scUBQIXIaF/XVSdHk5KAgJfPcg
6MVV+bYLMclZp7o9Fr4HIzfY2f3vOCKxgfOKFgO7hIPceNAYW04uIwyxCiiPnq4cKV+2Ki2QnCZe
YGJ7E+cxWeWOuc36+mAgBE+G4zDcebR4R59CIe/mDaqm3rEhdftP3ajiUoDskTdAQBG0t+mDlcHy
QZgf0duP/ZAQSA/tky10l+4pg3uqyXrTOtTEBXyyIUPqXbsRcx2Lf1VD38ojVlH/aGN/QDQahNQ9
PEOIAVVOQHIRbIQTnSSmqWn9rIU9x60SvgMc5ip9M/HHaO1LXDD01P1VTOS0Z0LBpaPaN28olJCV
WQImrcLEmxUraseNkrykykM5sigk2CgqktrYvSS0xMBlC402ro7mvsu2FvGBWZq7JkltCqr45Am9
1DAeQ6s8dFTQAx1ao32JCBLK+52RK0sLGJWPNKCwLrbzy+pOfnscI3+fNgOB9ojUmkWThNC2LhIn
uFLdxx5S+8dhONL2mdfw/RyZVrKczSvvVqoAVsK1k9tvvgYCR9Xnfdos00IBFisWZnN2ODUXmG2L
GBsTT03c6HtUQDEbtBKvGiJgTfVRQ5zy/UHrC8n3dJj/3475qfwNRyXMDdCeB7YHrcbZhH9FyPaC
cSHCUVkj24Yes869tTqmXSCVm+KnAYg2fch/T3v/9yU+jyNSJatVZE/kOBXwX+jhLsfi4MgquU3P
wXDXGrMF2TT3rKMYQCptY8HR9h9NaQVeWQtPY/HEyEyHl5SuVA6q0XhIKE1eh4UzrrvfDXg8t19V
cOQ55Tz7xouG7/WH6/jlkc5Rp/9Zpk3aNz/xryOd13iNUjn1BBGkxusXv5pZuC/3Hmb/7z/J+vJ0
/9cnfTrjhB6LSz2Y2mEkqDa1eSXvjWhw6/iSIxXG+jzpFct02NnsRA1+o0k4oVDDV5K+rljOlVGf
F4LvSSKriK9R6upqQeF/G+BTSuO90V2NSaULLrg2adz3d6oi3KJDvEImZTBuBNItTsuQzXElY2ZB
muJQQdhjjJMHhhD2mfQ+xy8z0Oxvitc2R1SkO/NRQnEvgVQs5WMT69inykUy3jjOpHbrSoQTECMA
J3nT89Zwzq984llCb1+g3GUYF7ZrBkn7WCXvahI/VdjIq/alZhWcRHXfX+YvRoG8GH9d5k991rJo
NWcAhH8IIGLmxClWwTHAK0tqYmM+iPY2YPb9ia7/dU/sf5/6+U1whEQANOPJYyRxB0AQWzlWdo/h
2NpwxErp3538vQTDWKGLI8F4FYlnuSB+Y/jpgf6ylCbcyiG6Xtepxf99oNMyVL2qLrKjErxO5OeA
oIYJMg6OHKt05zHVyl7g4IY/zSaNrxpDKuIXaiOF0f3nIWwySk2aZA0dOc5jzKUFDNIWbYFAR0jW
GWkPGeYtIieV9tIgOGkle1MFDAZG/87PybzsWvYZnuZlKl8QIgj5gv5IjTdpHBx1X3MDBCUmVPJp
HPb/CDuvHceRrOs+EQF6cys6+ZQyU0pzQ6Sl955P/y3OfzGNmv67gZkGurpKpZSCEXHO2XvtwVZ4
iTS5Z8kWOWnTssGBRkORvGjDVhRgBk/HpGrsgqQqnEs1SkmLoGBDrC7obM7LHFNmwvgYiPMOYneh
7Jjy3m2V5KGj4TDmeMuFMfoWLeZy/7xG/7ZFL0u6TBKDBVlDW8uhv2w6OKmVcjHb8iSN/X7klhCn
cLDMHAsH4LakdFY9oURGfTMZP9Rnu7GkyJdqf6rAtBuFi16zV+prkB5L3P71wrJiLlYbntVAq9fM
T0vK0P+6SsEwbWztcSLSPnutdYLcM4k4A1r3sfxvS0/7//Rx/nsg/DExbkfByOlzSlf5CuSiB4np
GphozAQbrh1S4RjADXHjjvtqlY9iIZ91gIMQt/cNUSwPkN2I1X4OTnntC2/hgyKgXrxEpwmtrNOB
kSY7CX8T3iaKvYCutw85bqf6JLcpEvC7h4u21WIn/0jB2exTvzyhjJmgWW9p6j5LDzDA7HSvQDLf
1eDYVlgCjDvenrTtokMLYuZu9BvpIXmDk2++96cQMFdAcA5/rrrgFZP84Qhn3/SzL9yKy26BJxRD
YtT1g6B9afgsuFGnbzV6A5RvA8G4u0XZJk/K5FLLkO88M0F3odso0W5It3H02EN2UB8IN3NV5vlV
e5CFrcrMe56uo3LAo/dJ0AyfVmkhFzI2yXIcw13Hzpwh/b1gkeSLdI381lxaZjLJo6b/mgMSD1h6
s7gT6c92+1x9wzWR2sVnAZpRbLYd2CRYAjA600PETVZ5FVJulZRl2/mXMgGDui+IdvcybZWX9lSf
yswXqNzWWgsK2FRsSs6NdCdJq9EbGxIbrHoBMP7AyYOADBMkU2cmuVglw4F7lycQZE1ycG0UwB6w
SD4xx4GUG0AvGR/SEPEisOvskJOkpGz1aa+JNyV9tqw3ce3RBccBEuh4i77n2gulHQ5L3Kg/hrpN
60Ni7DuIX+OlemIGmA3f+nN91PuXKdvSgArk+5jeuvt59pCzo0G08+ecIQFtc/6ttB6V9pzFuzIh
c4XEw84mLqFXzhn3gJlEPlh81htT/xcEt90WxAHIJv09Dn+M0uHnJEfHC3Z0TUl+ktpD6hcsKrrv
EkfeQXhJ5x0PZ47jfQXQWsyovGC6UpxAcuk+K6LzbnXI0kc8vUMDhk4QpoVruNL0RQFJwtu05bU3
zRY2PN7ZSHtQzGsJ+LpzOZehziHaNlnUmU2tyy1a8oV37cqxbi/X7jCt+VoJakxbOC/5xhfpXH7p
8Huo/eVdinmttcvT0FKgboTHgXef+iTTXbqX7sAzgSwOIyXySf65Gz47yU5vhOCVW+sc78fkYF6C
4pGcdp4RNFmoq2Q3kA5ysWxIeIhk1wQFQsVKQgsNrZn85m21ImQ30YNwjkaYJt6CAsJerX3pNb5m
Dz2fUsQowBMojnTV+bHcyPRyTGauwp4YbrADqQPHAAsuOy3lNr1Gwxn+A4FMDuU3xfZ0jRUvmbxZ
cwYVH3BF8uonQ2QJJvx6F4IOvC01p+dHhVx6AlkAgx91Pnpl7cz02LxwWx56ugq0AZrUr0t76jrX
KndCRbqQ8KaAKJAOrU3C6RopwHwDmzcxefDJnvR4X8avK8LHxQlXq4coZDZzSDSi7jci2uiAXA+G
Ih6a6wUwnuHm4bc8uFgTZuF7MZ6bT03zF9qjkPTDPchgM3HhwPsGSTPhT5eQTidY9jOy0kVY2Tor
kccfmqcMJTiXOnDlM5ZkVgmhFkmNW77c6RM92Ep3Sx6jwoLDh0NEwkmgMZP7RumuP0vYOvotg6Uh
2SczcVierrqWgPQEZC2hSX1z6gcgHgmEcjPH8UDVfceZzMGqKt+j+jiTKCAXt0alAj9j5g4bjiMI
g1pyrV8b4SlD1Q6SOJad+VVawfn7vtmpWMkGn/QVmor1NUOg3/wmmkdQEOM8dikCmggS2umvoeWn
w4bkFMF8ai/leCZtQF48UhoM+blWv6s5B7ZsG9fe2hA2Y/kj41+sMmwoXsWDp29AvEAiWUl9R+RC
ANQ36UP+Wb/0gJCO7cE6SohmPpGuUv3iVN5yPiVEc7LjXZhtc9mefkonf5t4SbxOm+ZWYGfbdCvD
kqJvpCF3YADNNPaoPaCP/0BFYF7jc/QsiyflNbiFvxxfNRpwtGiugbNIddGjAZbRSAPZKZf4U5Z3
deYo8FCVW50+4tsxyEiy5a9OO2RY1EPOdCc6Q0lU7DfYBb8T+r/NuAtMyAbffCly+N58mKafLt6c
3ar4deZ0qFRI+jiXAk+VmB/gXnlrssfkJ9VdFOIpP29KMEBGrA1ZOtbTyLKiAgnh8eaNg6ffyyZ/
kiikt6TFuNzTVC/hnVkP8KvlYxThN39Pw9PE9fYiJRcNCeJmeMPhJUkkoD2m6bacHxT2HJmPu+uc
Add+nV4rDNpyDdoKXZUzzcSOxqIfMcBAwFx4zXy2HnDoLO27WNJ98rFSavcCaxhmzCesCNzeJ7B2
17JhgrVvzqCjHX5PjYYXWwdwyMqryfKsfZktphE87TkvnQbpfOkJ1ccYe9FMaNFG3nOWVnTfdgwf
T81rJOxa6RbSeXT0yiEpYpcTN/eoUL44aG+nTfxAb184tEAnbfxw/SG1kKivDK3NeNgW6qb6Wd9S
dkoUhKS2sBu3iuGWn3z35qMhenX9hAB9gYr6BG9MXJda6IiUxk2/jU4kCuzrt5rV+6S9dYxu4D8l
5S3xCb9gdJM16P2PXF8t9Lg7hqLrGvWVt8JwZU6SyWf1GtR8fJGCYwAIgOooflqQBeE4dyCTk2N4
txzB4/o/nEx+RnChpT2ynNNyn0cPKlFpfv8SYnun/1b50Y9h3qv34uwmh0GXNiJ5sUAzmSsoxFS2
W/4+Qp4YVnQbF6HRLlmZP3gDSaW9VTwx2UF8EbaFP8BsTE7Sbq5fVOsANOlk/eqvmFndCrZCsrF6
YO0ekIDkBIIw9usXfgb+LT+03xg4sKBk83660AqGhY9oQtlZoofZqgEcsDeGLXGGJU5oeTsI39a4
x+qfZqAvuKeo8Ne3fFupuhvad23cCs6vYWDeuodM7AmM3RJfJ3o5hLWzRuTvfJ5sZeYRL/iKvq3Q
G5ANeqGxb42eaaBt9meRrjtLprzTaivYVzh4NbcPb5xqimPNPv49UuUq46IoTxg7FO70FwKNgud6
TbtwBnZOIX+Cf/BDy5llU4L+Qk/N7qM9Ctphnd8Jjgnp9jM6vGT09IEs0FIBZudW+4gjweuftfcS
eBz5qWXABGhjPpmknuQXkyIFFLoxOuMbLkvOfU4g5PtJ9JDPF/CTRO6MDm+TL6e4NlfGO+qGyEZH
TewSTda2geZLQ+s7eKb1H+4Nu+LEejPeJu6wbngmj4/QRFRSxPw2wnaKDxKbg+Uq44oaFbZ4OtVP
QNMe0ZIw6YgsAA4zEtcaJptbSkoZzFBW77H5IdLxEVtDK/q/6utNSbbgGmUb4E8Nx4HP6SGQbkPw
GG2rzeIvNPE6km3PF0xnIi83YpzDXY3n3VUmh4NbGdw8tbNtxopCZ0dap7sUnyHKCwseZfpMYEu9
nWy/N7bhUQKQjXXuIu3RfbKp6hsJcek3Vv59d4QhXtjivvzt3q2dKLpw+MihhLm35WVrdot95/Ml
yOiJToGr05V6DwUcGI6EuXeXEh+tcBKwNlOc+jYhOdVBgHTnczZD0jynYPDcDH/0XvMJq8VefF2e
VjTGfGimUwvF2I9unOiNdjE3m47jYG+gbDPc4rbY0UzKA8JSLptu+ZJS6jzSLDWrffgUlit5eyUx
GDVJIC4OqeEtc9NdfEEr2ghfdXsI6XwzJM6awxqBOzN32kzJGZcKrA7VwIlBLW53pQuE3Vs46y4a
EabKjvXMoMX8BLtP1l2h2dJ3a3hMzjgah23p5TvhoyUFCgYL9+oPijWwSP22GzdJekCb+SGam/TT
xNpm05PnKEGVytBZ5r0Q6Kw6FVefCZ0Hk5yaBwzPL+We30HAfafVLpv2zOTaCT95bjiY0vprUb8B
e3fGlo78sFlOPGSEF7bytjF4JVLJvEa452Bswrfsh+NDZLXWynYwcNHtWjxL1kray3YIv+C7N6es
O+lX4dk8h0DyvKHf6x9y+p3xuGKMFy9hcshtDIhybDPpAQCQlQ/rIY/IOfztCMy2HJp44Z1IWFV/
Lnn/t1n3tcGNzbcUCnDoRzscHiFTsb1akQ4QXPN0x7Cvfk++RhD+uaNBVufyb1tPByzvMmlHKfHr
bhbiEXkMZqf+DN+SxylzA3jY3UFgr5wwHm/Xo+B7SB1wIjT1RrgwmrrPaLMcMu2FFfUDEWbBgwe/
CEwQvfXkbbqwTj4IMeSvsa0jvwwy/d6nz+VDe+HYi/mRmQW1D0Qg88y5aK75H/GYTN6WzZ7jSvet
XYUZ5EScTutJ5FGVnlIch3N0zoKX2av2efOUdr+hRcBxBQq8eUWv9s+9k/90kf6n52zCnQA7Rmi9
8kd/S5eifCS4Rz/VzXjUZDS2wJ2wUsvDo4q7LHkYsuahsd6F8BxyS9WD3mF8WTXAUlfxs/XKdk52
EFeDL3FhkM94EM0usLasOutMHr/G+jUcSOmItgoUbmShaJ3saTmSMNcOM/bBZ5QpBhoEoFPUoeFQ
HEOD2YDYEO5x/eefVjJXzcf//rgaiDWYr5Kq/tGf1rqwj61YQENIl9ZCMKolzZdc44XuGX52ifU+
kJZScInqPIP2qx64TXqWmUKVykNCOk2CUBY105j3XjZQwlSQp+HTMEAUpW+92Xe4YnT4JmbRe7rS
HCIy4gRkBy17XUEvuIH2U0L4WFKDUc9XJqNHNMU9QFGVz60cuJh/rlZIiQWdN5emeDdxAE96dZJD
BhBp7MoapgAD+jHoyA6LmywRI5H8LMUIk10hmTDQUGZmtRfwgsLMRi44eoPQQFEfOv0q98C7A8Rj
sbbPFkLqM4BODEgrlYUfMRqaDGcFWkBGVVr2Z6yfEep/Ex8jitR8/jUAv7GSF/xuQdtyGT5Pc+Po
AaxsQ4dOUT4k1dcIyVCGSNCo4MARbSz1dMxW82xANLwZejp3aum1BjxG/npxyMRxqzFyl2krrl42
zYMksI5VVfzbGkDWhMpxnM5NNLkVE4wkIqGL+JCtwcjpni4aTyThg71TKDHbbiGtrlo8mhVSJz4i
ouX2mnrVN3QwwGHrqdPr7buxUHdm81WY/BQ3hG7ODwtDnnagEabSChnvVls9yP3wXJvsO5wxgAqy
rHFqaXJDMT8JuLwSttzqhEf0TGItV2lGzKgrVjUTo82eWAT2xu+RmnrehiNAAzP7yBQaZSWMBV5U
JdKt4sA2uZwUc0C+DZn0Eb3bS1Fn/j+vfu1v50vmfxf/HyMTo+2kSeygJtUyZTpuLYB4c3hNI4Sd
T7zXCsRtMZxLyvC+iZymXx2ijwnex6LzF+2pVnO7qlCHSUCbZ/Lt2i8tesYd1GmkLHM6gpKYZLfi
1cd4Kxlf2XI0W45k/Ue0bnV8Xr2RgzwRtYkQKXcswdqSZdxxIS6Tj8kkPzY5lLQXTJA2Al9z0xzj
/jeGCtmga6Dkj1GjlyAkohUSVCWeaan/Jutbm8X/tEP8MfAoY1NOxWBST4PGNZgvu/7Nl/coIe+7
RwaqIHoBGTLhzZZp6ugp6ARmSMNuar8kwgMXcI1KdIzZwtBYFjmgB/Ry//xF/o0BkqHMX77IP6aV
ZaUmRhO2xblt852mp0fRrJhm425H2dCY8WkeodvQo1Iikvny9tRzZww7IjZJaRpk0b9q+ceY7IKM
GLnuSsIqEbkXzBF+8jlrNfefYistlj3wx3pV7TdKbjxOFE6iccsm1cmnF8YwTqv9KAtqVeZZC42f
ahH9OObJnVBjh7aBimpsTkMIUyDZx8QKTWX4GkN/0wm7LNOJdhx+wwQ5AdEuVJtzM72TtL5pxMoL
OuPKnxK1f9E5639/ACBHBXONNvVPuW0k83h2gp4xEtdRL5s85oR7JIaXDITQMvYgdVDGu1oSMEs4
0bqfOSlfOhKgueYCp6VvMgmq4XLJSQWJwtv6ZwaRHg0mwRH4PofDXN9iWug5mo8pu1aM9ZfKVsjc
AwdAUf5r8BlMS3nvx/RxjcyUsZBMYrKbMSBmNPojrsIU/cNVlLDw4EDmOMOg9b3UFFRkNuEgMOKj
JkmnxIKCEadekuBpHSYgz/RNUnMnULINZurAp9zoCKW7Of032frfzl/N/36Qf8wm0rILW0VD/AD0
Ecolu3q2qbHWh2q7n6q9iHpFafmIs4yS4TSQz7u6qOa2+ZeH4f8ppP/3if3vO/lj/IMts00Lw7LO
RFXa6oJn6d6NdnJhhYGXymRvOxIOEQGJ2pQxJy8uOMl8L1FtMUUTkPCMrUkpgjA9Ik2IajAcEH7p
G421iJ1jXxANyQ7GKi/QfFj5NdJ+axzl0hB5loHel0xATPd5dpb0x17cD/J9XQXaeMjnI3vPRjCV
i9C/0JY/TgS3NTSfywyJ14cRIhCyMGIM+Q3/2DOng9+NcFin/qNg1hGln/3cYORHNYL7nBfWRPzL
b/REU+O1SRgn6PLnaFBxXbOAHmJva9VJa2U3p5mNM3dVTlVuRfM9r93OaMhfQwCCcsEA/C1+IvA4
4KOmC7xR1eOcG5jlDU8vHsCUY/TgYuIJLfHBRuHrVOF+DQEtRE2F5+fUdLQowZm2Mu1eKcZmpB3i
unkRJtEOiS/N9cWmSaSUOUjYY0l9JbSWy9PUM3STEeobIwG83HsWiLMGc/my8qyVDLkbJMbwwkmW
WneRJHvgTmmVHwEmpKZQCLRcEJZdLFo1PEajdsCukic07Gl7Vy9x82QuAM/3/IkxVvbKdCKLkpY0
ETDnEh5PyTBNvpbR9iL2zwRk+mu7Oa1+mzV8l5ZtYI5eLRmPIgsAtzZBkq9RcVNYtgkKVT3bdOlb
29567vBrknFY2w0/Ay230bw28aMcPRXKp5qy1c7wu0W2sGbj0GBhhr8IPxJTn0REIf0qxLkdKYtX
0xM1AS5NoIDm+MUUSq6ievEmkhen8imZUvclydKnMHN3FO9RVJzz5hE/Hvs46fLKAGPljqHuSLSn
zl1PYZiUK+YDvq6nxfKMcL7GGq27SWV8M+vnUXytDaj21O4tVkD0BMNJDN1EJxMje9Osm8W+yN+Q
E7OmsKLS/NrJxb5PfuYCSEix5+jFuIkvBmS4jtwpJaNn/Egl2EinXH4XyvxzHNqDUmL4pimPl0mL
li1GEn83NR0CRq2xU/ypI4XVLCOWy0BdBlpt2jKU1q4ujkVm7fVUfk6Y41JFZbP4hTnTL5D2VQSO
R1KxL8XRlSSSSfle8vIxpEW2OEL/W6g8AQyphVeL9VDNtGjhRyO/T+r7mL/HC/dfOumt8bYmQ+ff
q08pPNfW5FRsHVxJ8sDnRhZX29SgH3ayuPH2Z6quLPzNmxdRg3NeD8/9IeSL5FmyFYZulYoZ1BYg
VsctGjO2iEF5BoucNcOTlUXXwkgBp8/jC2iCqlo4VnTPLD80HMBVDUymNshvRLJNNZKr5jan41YD
dDOyx6lgMlonjG1urYY0RCHYkFOn5AWmLLO7WTpMS4au8wAyvmjgvNY0VaQBszBvWaO2R5SnE8Y8
yxmNBsJh0i+zI4pJz2zTIoNAvUGdBgUqb+YeMgo38Bi522BeTfl3pjcEMXb91KPrwm2gyxdoJKm9
DL8JU9oUkZsKmqu58juNihhs3jZ8G8r7pdDPgENzddecZqrX4DSFktMXUJ2E9CLStCBIdSdF+76/
G2Pl5blm6wREc7U7TMk9VJJLq3CLWJXt3Ck1IB1xjf9z6CoiWoVjMCikMjZ2I53ah3jsGD+C3+Vb
HCc64TRZOotSAna2bUFDkwPFL9QTB6+oEEQ+JeK5qnO3Wd7zkZ+PvMGZ9m8knC29vCsFvdxiJrcm
htzEu1bZV6tHzQI0Y9YbyXTj0aT5Nm+z9kMSzU+JYWu60JKCZjNIPci0ijKdrLecUD6+7XW7kzCv
c884dAMGRfQqAgmbNw20Hv4CLT0MbXQi05aRLhUODjCdP80BIlqBk2PMncbqoVoH/qxsLe0eYivb
GlW1X1/ZoLtDdPe/e2n+7nj/q6bij75AOA2mXMaiwPZJb5uZuZkjMkRtKQ58IclC/ceqh7oLoiGM
3wLmCAahscq/KpBQcfzdne2v72V9r3/Rd6Tp2CTCbHEkqK8a1lcBionMzEOeKTLXwWN1UMSO1XDW
BrDN2UFWXYA8qxM7NNwqTlxZ5q31DB5jxsf67Btac1ydnEuU25P5PXJ9ngfdL4hDj+Teb+TvFdsh
cbvii5oZTUz6ZQ6TLZIavFnAJdPpN06huyyYrugmWjMTbhr9eG1zfcWfcE5ojGqE1yVBdzruwx4h
ZGLY62Y3AM0kxg5NN+d4uwB6Su7tEDglBt7Uom2OTjlvkESuYRBm+qZw1uTWc9vSh5A3IkODbiuF
0X1sv/QetUR8yEem+C9T+DHX1FBNf7TGr4ZCLv7SxdnW5Z/ZLK7ELm913pSM3H5pCdyJ73N1tLCN
zZwJkExqLXxNGUiY8hVPRNLW3sA6Ln5y8aP4VoEvBf1tAnwV0cJoJ/TQU+KJtNf5mEtk4I2sgf28
LDxQKnK7ePg1BdMZhgxVxF4az2LyMuLb0+lK6NO1QapgBK/QrJ2yf4AKNeSvFRuMpsEBax1BexeN
D42PWIs4XiXjIKl4xmB8DSgh4uKDDlKBUq6V0RvFOXSQe2ritkB5bjU4dCN4gFejeBdpbqszM2wQ
nowZ5VPGvmJpX2aruUlH77t7TIzFyzPuhMJpzREW3zIkPQYhXFIH0H6CZ1Vfe44AfFGAu4ZtYkiO
gV1CDV9nqN9rh4MKZq9Or2OF/5SxQ5McsXl6XanZgv6lDPecPx5ZFD1cpBZlF1cfMP0CVpeAbrAC
IMAEdxm41u1bBN+6dBekj5xclwRhcqjNp1aRwSy8yREF0TWbaX20xdUczbcaPxkozxEG9rrIwO8v
5Ukf71LRbxLaDKX2ntQfDVMTgYJ5usSvRX4vh8Abkafr5aXuP2fClmNaS2u3qyDpRxqbvSYz9Z5O
Qt76Gg5NOfrtwS2qesscEeADBsmNKUWPMUbKQf41CM2A9llV9yVBJRNrXq4jhenKl6E5iMBStfg5
TJZzHfyYbB68S4AVW4C0dg1+p7agqtRw3HLSbOg6DCzpsEOo/gwLr2J3WRFhMWZFw1AdGetVgC3T
qCEwIcIXVfSBPTJ3aYm8bi2flG8k8qglTyMjfVFjcEZ8UhkS8JxD3m5fJZ7rUut/EXKvFDQzukgA
YTVt2FUwEfLFM9qSXvmvBvAJNXfBAz0GZAP5bdJsW+Nd1BhQs/B0oXNNvXjOnwPlPgg9hhdmWdk2
bxe/o1VcoixVgHnJgGyLxwI0eGZqvjqXW6VpPCn0zMD4NhbkQ/l06MpDLk3QgsIT16tnJbzmuJPK
hcadHH4nvbYnG12YiBKUE/5Pq6ilDamNL3XP9BDRb5W+RCmKGuAPiAWgmGth6LTQzfRu7fbFH6Kg
vpuysW8ALWvUj0RGj2L30ULFL2PNjXpYWtPVLB9HzD0Wnf9l+paalwr0uNqnp6Lhjj54Sm88NgIh
ZpXspIzLMqYEWSZ4hiIfsqJFJKE+D7FXKdVJLeVnGGi2G0QQekEq4IlQen5yPmKz5LyiCcCgA5Zb
PASnmo1Gep/L04PIzU4uP/h1uXtNKoKQtN+JI9nClxeRrENSxiafE2cIT3FOrD3NvtWuDVm46yZH
xO+i0vdYEU/LixC+WcNXw53AQA8f1q/iLLqDvB8R3MrGe4Kvu6OnE0uPQ/fejq2zokbPcynAl/uc
C6oQ1EL/oURjLBmnewiERCzew0zcTt2xqkJvjNjzuH7pFtEg7a/WYYtcxQlY/LHDME8rjWa9pO9i
lg3MKkfCztIriPIxVjFgTbE8zf2BPBzwbDJX1Ux6zWKGwSHVQfAoU4xihRISxTP7+JcNbxUmydwZ
SZxPGsRV+XeoHCHtGbK5AVIM9S/h4tugYMoFsGR8aKlhbWBCL9aTMsh2Bbp94URf6h6XgbpbilfK
USMm3hmMWYGYQ2FAUc++bqV2EE6PoTUxKiLGmxCHihtrac1HY7zP64QtHn3urMOouIuQ+SP8kFEj
cUdTPibrrUwvDTjGuonfcmQ4kljvpfoprSdbDH/mPrklYfMYjV4M1UVlBZvMcfL9pE3vCUPFjEnt
JIs3qYn9Mah9tTs2EfR4ZoyBRMEc3ktYLElD2VgagEBfTfK8xJDB5TpvTX0Jv8/QxS58uYtaTr6B
JlVJil2IyVUcpjfyIcxmvLRd6Bgd4y1FfzFSMrm5YPf7sOZOAVlT4OFAe1ukkN2qE3zVsLnH3X1E
1bbAfixf69sgfRY0NUeOkii4ztQTyFOZkixwZ9emNOcVF2o9J9sL6tsCRi/zxf6CZj0hzqIIsq3A
f5gRoAbBj6p8NaqX5XC9c8uzEv2NOF7kKO0IWJHaUgDSgJlCwJ9gWtHJaLZNdNejV6MeSe7g/t4Z
PvpYYKpcHsPOD/NLA8UqFDtfXeWV5WkmFazCWSmB5xJ1QmmV8BT030rasYxLKIWDnXfXwSCEaIDM
Xny1/V1l4moW+ZmXchSt3hQRy7hfQwq0YwPKEai9gxmGA4qNPN+nSvdiGGSMMY/vCmT4HPQ1v13s
h72lTZ6WTt8QoDbRkB6gHd7CBgdWozEUYbxBk4NEJMaHnfAhzfGtEj6nkahV3SmZRdSthfKJXgjI
YAXf1NjdkqZ2xKAGJz/SzlkVVpZbcbCuAE4xFU7a4vc6TDauAXkXIVsG3sr9QMg/LBrZGUPGQL3K
Gq8t7Xvt0OiIOaPYV0rxualJcq2EXWyBM5liT1mnWHWIPq/d1DQUqkR1FEYIWi06Vv+mCjB2qycK
t5VYPs5O3x+N8GKFlxwwrFYH0CZBgPPiEhvSFFC9FJWdQtCwMhWBT7oJDQSzFrN+zRUkuonNOTCP
HAlBa9oN/g6TYSBU9UG6zSE9IRTgDHriNrA17M2R9bTGeMi67A2mcpbSxQ2QfkuNeeh5hBtU0K1m
1XaHNX0c35IxvijYb5ac1GlUpS2Og6oQkQIH7WswySdMu29hYB7Mvrq1EZFi8vhrFoU3p9IuVOjI
1NotoTE26JU74ERUQ9UfQu2EWnlr1KRsK8BxNQOG8hT4WUWeRBTqdIJ1pv0iuks2itLMHH0pfVV8
tiZm8Am4e0LHKSLtRS7OUV/7af4fAUNV0y+4ArHbFpO+T6i7R3ShAm5diQhWtHejhruZUfsyak4V
qP5UIBVUNx3bzNwYeBeulkS2goZ7HV3oDFO4lEOn6147tCemmPNYcmsdmfB0yxbGh2PVwkUzKFjD
TOcsz85KqD7IuXZJ5n6fDKYtBgsqVa3e6emO6vp5SokGwHqMkFS+jeiWZFua2QpqxTxECwHIeSEe
panHBpnvJKv1hqXflnL9K+ZMkApCkBrjQdN0GN7T8zQbDu5YbmjDaaiZDYf39mZY3MCX/rUpM9p4
79Wof+QS8cE6zwfp8wSvzNI6X7/JPZgvyzh0ZJ5vk6B9KgZsW2GJdIIMZKyRM+lyGdSrjhH4ko0H
fcBcplnXgU2s42EkrtD8lXhuxSawA1pwOal8Zn8VVWovDMOJDqcmFvFrzWSInKPCPKdAsMN9Hd2A
C1cHTGW5oDgAxNfjo9FXk6hmeiO43lEyLiJEnHYYMPBR3C9IaKzxVrGdjzVqtpOo/pjheyym6IaD
LTkIlSgyOCzjk2Z09wWtXzNnvrkIyOduTQXfVs8e5YkhkRouv2m68DeC5gvKQxfwScmEFtA2z0mA
VVMvTjom9ZCxpDUcK6qpHGW0COxHyviRZ0zeSABtURUWVuHoUejTYXofc9r3fB0BYOwq+k0LN88n
GL+zI2MR7TNkEGQxmF2IGVXzQrN6GY5GUB9SIXPiTtpOUXHt8/AFV+JxUK27xkzMzCDRDFwLDT7I
vjKJpywca2VkyIgGSZQp+9+Q7bDviYiXkSxahUI68Wquztwh21VDhSOh5qqdnLgTHYt4eV4qdBey
6gRVtpfFp+k8twm6nnqrxxw8sABKEdRQVr6hI2qKw0TMcHR3j2BYNv7xS91svvwXf7P58WP763Lk
1+Kdf9xcjt3mJdu8vGxe/ONL6/HP48V/uRwvL0d//Uex8SFj2/yyusk2ru+qm3iH+9W+HL/+8x98
/tNgv/iX2uG35dWm9+QaWLotP7HWAsNPfsUnJk6P8iX1hUfT+ek2rVNsAuJWpF/B75/bHZx/B6Xs
IYTn4U8HZHy4Fbon2jLtCZbvNtxglPEt4oF5r51LHgQR1Z1PXb9hu0Wv0z5MPyB5yZ9NDsJ+xTvk
u56YSwI7SYt+grpiHr8IB1geuWKRANV/gQBXmYV9S+8ALJQWuNbG+hgV/qF+E0TEbQ5Edw/VeUSD
w3GwtgBVHmr9qOEaKV2sqsGxOGguvxkmwyZHjlNsW+6SAewMcaSjVPaopF6DJNxFfNcsfiWBVoI4
D1/NtV64ca9weib0IgevkRAGTU8WKXcooPi9FIjgVZSuU5XugwKUdzEvBzWIPPxhtiZ+RyI/vHKq
FunBCNtDz/BUtCyCuBR7EOeDyshWyl6kvrHVHj46cd3MXLX+lo/itg8UJx/eSmTiY9d5Zj3tdLSo
sjZuqoG5Z/l/nJ1Zb6PY1oZ/ERJsYAO38ezYTpzEmW5QpSphnmd+/feQi08pVxSrj9Qtlfqcbgxs
9l7rXe/gzFWUEzbDAJvsCKr8uQXxNQSe6EdAcdrsqMY9n/1Vk/q27laUXAAG6VIAjgf9XnODpayR
SaQ4m/fjS4JXQTx2s3hsVoabkCt2NPkMBre/KuADNN0CDhe0kyk8xIOGnMl+1itosQfy0ieWQ6gu
gKArH94EP8p0X1MczPDccpjYBVBcCX2r2BAMZAp2/9okPGj62G78M1UdAPhtm24i6JKqcshyce0N
uHHDVq7BG/zOWOk+RK2wXAX2R2Pz6ar1VurwC6OTzflsqVNSEfrk8ndT76cn2yT2LMTguSyvy8qf
TQcNOHTA/9JpE+9zvKqzj0Z5UfCQcA4lj29wlxRJUBsDDOXyfYCAwlHdxdioe7uP9lCQJxgc/7lV
0VmQ55NVl8pNE9xT1M7dUtzYLd0yih/SNxk3VJhnOuTJ1L2780FsFNIX9HY51fm+9J8wy11Uo3kU
SsQz1bEr5dAexMrUPlxwmMkjIrAb/ktrWNSmtgTSyQQtnxlgZ+PuMuSkbdVtLHgfsvMWDeG3Vhce
GqBBl/2+VxDSRofa+wM1sV5OZk5l8OjQsxfBEzjI1cj4ophkId5DxEDKACIV1BcYJw/4sJctB4+c
u/XdaPG0aMkidRVBTPDgLfooQMZcvRsMa6F7mKUBr0zlXA0yYkGVN7xtBYUmNPmPTTs7nsQG1hPO
MsBfvEseY92Z4WzG0YNun8pVt6OZobAzVjMCFXD4BRXgOiuFoVUB5Ge0d9VwkqrclCW/Er3l5KDZ
jc8OdW5BVc7gX8S4pdz3RObl1SGVexNRNFnOWF9ddQ3+68bRtR5T77cBF1q7V6Jdj8+hfMbsoE5v
+YOn/dbrcl5C7iOIgkgWtKuvjrz3Q1ywOmPejxaOD5THZCYA2TuUfqnYK+TIRaOCCdsKIBspDc8T
owfHxEPBhdgCNz9dIdiiqrvFUyClhCAJACE3hh5pO2+Gux4rYmg7tvfLi5jkqa42a4LqxS+0eVVM
x4l+HWmnkJO+rTeWM7fihwQsKIYlxSOOjW6Xi5c4ehpAWMz7ekQ5r4bYeAH3AVPpOz86aCqciCbb
hfIhHTgj2RqmdAQE8i5ASpm9D8hFgg6pgiZRtGZzy6wWdaet/f6tV1BcUxaP6SqwRtqet0w+cogv
ibSZtO/B3IcOjxBUJHtM9DQatHKTOcBPA6RycW2lc50hJavyiqqxyX5FsEDpAB6MEmWZNfes1QDO
N4pn20zeLZStIP2wWnHW7V1EZ+Yyx2Ax5T2XA0Y0VoQof4rPWI39a9niry3/KCRh2yipVSzKKynA
hH/57B25j+8osvWY2b3uurOMtrxF5UWIks/MjAwXrwEJrU/SelF79j2inVI+V3DEocC4XcPxYsTV
n2f/kRSYIiTy1icwjxkvMZ3HUXlpYZsZjy3qN989OTQUfadd2bJZpIxJK6jwDdgdEgPFZKRoQc/h
iJqsWbI02UyfiwLXFjuPAabomAW0pYcEHCuWiwDey1PNn/PhpkfMJAhH5un00X2Ay6tBgTXm94X0
5xlnoGs8TYweXFiGMFsaASPkCIUsXypAnJmZV20fXbvitQkfmSNj6CA+Ewty9P5YZ8J3uNZREwmA
nBDpSePc8AD85uCEv1iwPR29T6KIwjGNoXrp3kOII3TUktc+G06eXQeQr5G4eFOaIOFsJJMUDzZt
RFL/HpVuOb1uEffUtR+Du3falDpPR2OHNmN4TV1tm5fjtR2VtzrcJtPMTkw31fFDoaYmjKgQG1t1
YYc9pqCxeWYz0S6ZTX5kGPl06kgoADSAUR4GBkDVRNVDK16aJ/5fq7LCNJN+aSymzo5BU0dZPdyX
+Z1LeN9AHErxiS+VIL6w6tqJphZRKxh6PVcIyUpIxSgbuvdgkg6tw9x5VimGfVNZFIlD49RidmEf
DVHPGebuvYnpodh3Mt2XLK8BMYCfE1AQ7mrnHh7J9RTzEPeSKRznyPg8qC+4gUKDZICB/3AOeyNk
G07ydNZ2+PHg7VLijOiSRlEFchYxcK5sjlSEs+Sr5Km3GaOaIf+73Stz/IoJtlrb3rXDqoiJcipr
qs2IDBoc/Gz+XWIHSnJ9SowutJJE9bZELQX2HY7ItRqg1nouSKUMTJ+TZLy1vPg9G4KNmg8z1023
nWUvpDUcVYmLj2vDhCAAxXT4G6sDmDcpoTrdVQZG1U1h6zmepXhyD3T6efI7DJ7rWFsWRGJWEbdV
tmgwoCFa5YbJ34PpvDg6A7XJQph6wFbnBu4qFmeEQNY6PluCSttCIwfQbxcPeWtht+WiW/C2Xc3K
H4yVmYANAtyTGC+AskciNiIGdpX6MREazQGAMlHB9W+Z2h6afsvA3fhTm1vIJ1dZ2t1owsVqDDYD
zVE44Olit5z3Vn0w0nyuBLAwiH7W/uT+K/JHI9gnqJ16CxoB8dt2G+/b3r0eCT5NixTOMtaHOT3n
m9bt9In31T6xrywE49qB2JWMipU3v/SUalnBPMWi71qBzhmMK8VUV331GPJ1jENDEvBrCiUfluOs
ieOFRgeUO8O6kH8G49Es03vslLIg2MgCEFNN7/zKv+0nrbpfT7xBCwdGBC3KXE0jQsLvsQrZ5cpz
iWunD/ul3IXTyP+Q0e/EBDdMua3VdWnxZSZkjefsSp7iE2dHMz6kaxMEt6Po9O0aggo/rvRArzYT
spTpNhpk7ItGdm4FXHJI2BkIzSoWQ1QuGf0O0WvXUquR813Y9qJ71uLhCoMdYmcIhaiWNPZoHQk3
dok01ef+9ORofyv8fNzqNVbCNXN6WOcyhybq87WwdCfYQY3NbUt3WYH0auLX2L7XWv5moaovYrH3
jGSu5ebNqG5z7Pcnlpewyx0VozXcuB2VOrRQiGJvdkMsmlfiG5RApXp1IiQsyjHPklU5ELSRBRs3
fXXHeSRXehWRMkHxwTWE4x/dkDR1RVvpAfHpwLY6hYMSXdfpdcJiHCUMznDnx+3eq3cS7NUunRu9
OIUCKz8YAUvPhfg7l8OcXacNi9c8usUQbaNohATgBwTzCNt/wrCmLAk8wZHTeOsoMTHxZwzSRquG
jjQrSLJwCW31UKl0HS0s0gVOUGPsNl3vfsgGWReS5r7ABcjvNlXkTJ6dmzizdn2KEautbkYgmTSJ
FkXEZ2QW+8Y1D40raEP4G2jTYQ7F8FRbOdRBXcZZP6/KlaKJGY4bMpr6c//Ve0lgdaW2YG4atXcm
ZnBum92LKF4Mg7/xeSVSA4WFX8UYJTnGVvKaNQjZipKuHRJGFm4N022u1CLamMEUqFs9qn2zK+TG
j5OtWhCxRvXnwtX3rJNs4IijAutOvcd5EQmw3GylxiezNI9jA9AdtnjPqthAxqQYRxsRj3cJhBpf
XFeTgQNnVoThTk5vZwOrTDP/sd135bAbQNbUcVk37hv+SeuspuEIQ+vK0yl1bMzGOD4X/YjwJlKo
z1oE5uprmHYzrfQfpuDKvK5X2cYOT8I7TY7VCRRu2g/sTVcmhwDW4/MoSqjp3tQ+XWROtPHD1uc/
jei7Z+jhDJv6Li2uK4P0H67exccqoSh5FPECn+sBCLonU1G8V2gJZRFveQQKxCM8RZt9XR9hFfl8
X0kY/OoYmNurzCDLKe8StBll+OJ7UD5t7dr0o0cjZekrvsfkukFrhb93QQ7KPB1AcSJaylSvDkZ/
H2DJOwb5RkGMq7dlNc8x4HY7+MD09kXypLevRge+hEdBz3IwH2pUNLoZPVp2/uEUELEGALuwJxru
lXruxmwC2tagm2WGszEVZGq2r3hzM9b8ZYF5BEQWQOoiQBIazhNnou8LXlCAlzzbM9bww4MnwQlk
17INhvWOiIRZ3rSnvA7vZGU+U5Vi78xmbop0H47+by8V+PCbrwXl8Iiek+Z7hDLImKByb7NQrGoF
F738ze/35RSomGmfpYIiE3C0iIiQaAnz+uAVOoQnuMnRuAvy6jn24B/kziJBZ6rveonKzjnoprO1
ujWEkwERK93CArdI9AT+R5u9en3wG5R0MyDjyU31xijUPUlm2bMqmUWo3jVTKJjWH01mQWGvERYW
5OddM8JZxc2DDfXRbJjhtsF155qgcerkjo9gbnQWPZPfdRKOj7gL+u+Qt0fyxG2nAy1jGIl4pO5x
gYKXgbOkzFdMpSXSY8d1F771mIXPRUxGjoRIMV79Yo7ZGWjZoogtnYQNtpF2PHasQxX43TTjt9gc
jxN+NohupVv9ok9JUCm8FT4fKyj8MAKLp4jDMChGQkSUHb0RiggPb3SQKL7vhIZqYqx47SEuSYnZ
qli02QOuVKp7bznZR0z5mGWotKkvDKzMC/fYEPmIeNTmp0+BVIx2DFqqAYVcR+ldkjkdB+OtDJhc
5h1c/sc8C2/zviOS9ZAluEQQQU8LieydCwdjP7OSXVvlnCU8xeRagzqSaa89xg8hgxfOtKsiqxYa
8IGZ++/aUG8KVLft8NQMFHNuj3CbkMTcVPYT2VzBFhgmES5dj4knl4Z8NlqY6wUmJUS6JJpyilBS
uAW62togdyioYwSLT+NwiGhaDdgnkv2RoTVklCUvp9LWwn0qBm42FEswq/lQGgfeHL554bB2w1NR
Hj35yyXDnfB4iyD3WDyqkU/akUD9MRxNHVAVcLaYdqTaW2itPu8NhMQI2NPKuYs47XN0rUmXr1Qd
2bxOf3fvRuNaKPktUvyjP1Zvnu/MQwKDZSUX0v7TDtYVRJ956x46XNYny6WoVXE7yRfYdrdGdZ3V
W8d61oxq7kfVvEO2ReDJtRMNS/pIYKpwnrNwEMFlOn0ha7DAyaG023k3LvZAHMF2qjL6OF/GoUMv
Y9/0ELoc5Ctp7C8Sx9l4NGwqjy/XrBvP7hYu+lCJ4stzoffsdY3qcCaRvNj1bYhjB+qzkC8VPiQi
t77eOMpzz6jVeqvQ9FjtsyYhgzLGsLvfASY8o3EMrfyqc1epQGpFNQ9EnGKL0KJbeY74fEoX20Oo
6Ka4dzJic4d3J74Lomjut0f+OajGossbKA1gntQnUwU/ectJ+A1mB105BIpzc/oMbC2kvmawmaiv
ZjOJhWjg8HjozReZIjKqajIJ05WJ4oNsylnf3gFWJJCKI4CzIu53dUbNDFBkDkcJEG5QgpWvPU14
FE/BbbT7NlVwM8z7ht6m1Rn7/yFckUxFECJ4K3027obxxdKhpohZEwHwtiCFUJTNKbkE2HPKhbQI
pWX04QG99H6/AetJy/VIMlkvJt3FYaI86/k8iZjAafvcBwnwZy0hsUMLK3NZAqRQZita/5YZqGLT
m59FGTB4vlGOfKWpTTS2LzQ11QU9FBPHyCGqULynybCQeQB6/zYgIEGXy0sZKOBDzVmmTHiMIV9a
0KxBmGp65gqzWpXSBQ8xiJeCU7C71zPWoQHpjFQVY4+r50yhBxwoNeMQ3bKN0YA7YzoqgkMSfuTQ
ozqrvdeCYqmgjhGBhXMk/iERMlDwgF69i4Z90E2nGMIfCKQ5wKQLJcJcWm11b+TWvQcNx++S29ws
V9HCgaAIoxdi0Ak0fAAlLcyR82VbWocsxE8EhssAiJPgSRmH2YIOahYaEGHUYOkBymK8aOADF8HA
S0+Goc1DV27a+Do15rUNUBuuY/yIlPeQf89oPmwxL3UQ0Oh0HyXFIU09sofA9KNuMaQwXSJ1Fqfv
OWNDd9lQ0TjVnaRvmzzWLrzMS+/yTCfYtC07bzcmh0Iuo2CfFtsEr3nnOjeh/tJsL70C78OFr+FT
tCMV8OfLi+/M0wkDt4DG8LPS1DP2ZRsCY2uhEe9kcoBMAmgMYMYwPb9pDoPxwGgNX9edxi6xKi1E
JlfNQ0xU6dRWEbV9CwWx02bpXkmx+Np21/3Lz7/ve8ctgSWYVA1NN87TAkQn+f6jQD3yfYLQRU/1
73BXbuTWutHm7kv+VNI7APFt2f9UXKafxIP4Q6fIx2gsxi2Q7zy4Z0Dr06jPi7fko4IAZi9//pXa
tw5q//8r/7HWV/H0dI2+JoZNXcHSh/nrojxH+lb9EvqyNt9zdaeDb2W1fWcPENsm9D899ggqSz/f
CiQAF37Rt8vqyy86E82MvZfiQxZi9s85IVb6ErE3nj4ROAzk38l4HABiG5+sC+v5O+WfrRIMZEpW
lbTOJDKqORZWqo3pQQGWKMZXJTmaJnPN12zqFfKZvORe922cztcrTk/iy2Y41E4SMBQJd0WNlAUq
yrho6bAVtcDrAQA9PdYlXjszS7nVmcjkIcHf8lF08YI3UDNxMkjgavsLgV/f+nx+/Vlne3StmDlP
RxX7vmQ8458s8UGPMs9xcjNHpq30G7ine/iL1US3KuZ92G5+XgP29KzP5Uq2ZTq2plqqbhhn4r3Q
ZiRs6GG+b4Zh2XzEEc4oQIqAn5ZRHp2Mcw0gtZQYXGUQfXS5blSPyYP1ppBA3ot31a/XncRlwqc3
DiACwiCKUfSOmX0XUgca6bsuDZxvhjuCALacI0sC/WJMpXAMg1NoBpj3RG+aBfkQLQPkrkJWK9UK
F049vvS9tTFdF6OayvtlwtgCSAO7TeLr0hTbjLGQq5EY1t4rwfjkCPM97Nhi3HVho23H/Nk1sNiX
wHgpU7HBvHETfMDGcQeBZFPLYekwr2sjsc17/SXIywcmkcSpd5D1kbt3eOlp8ykY3AnCVYyj81Kn
fxZwoh9/fg3fxjd8eQ3nsYhm6PQFKJexxwEMp7YpUpcZAcuBCUVMQBYjJbmvcN6EPVY5K/AqZijU
v2PLT0YXgZgsevj5N323YZk8doeVQYCXoZ+dOvAlIcgaY3xwmWB2o43d8bHK8V5nW0ej1GNQ4UFk
hCmgaMcJsDKBZbQGEUvGENG69pO7n3+R+Gbj+OsXnUmGk6zP87iLrNsCj47yjQbYj3cmTubDWuUb
2dRoX+yj3v0mcaULr8jn7q6MG2TdoK/ytzJS9xF0jfn5vGS2vUJsB/euuaRF/M519uu7PN/e8sB3
sqIw99aQLwp28WjcEkY9D/Wt62zz6Hdi/6GM/vnZfCtLcBxHWlITtiH1s6s6GiG1TDHlXk5dXLdp
omfTj+eqrBYubKhRvrvIlN06xrKCCQQZVe2iMI66UV8RDTWDuEdkr8hI3B13+NQXqpzpNZzzgbJ/
OBnJTduKOdlFGyHeag7IgAZUjveGd+qwn3LSXYNZ/CRy4I+qSXUtlhVVse7ej+BRrfvRNd7Vz/f8
3VfDOaprmtBUoavGWVqNrBKjaZzU2mtip2XdDUqZQ4p9XlAaMwXxBXWccEHBTW8fK8+CMsW1Pjyb
sRqYOPPdhdcUM72gDh9U0EXtgp3Fd/v7X7/v7IC1BtE3RmJIlLGnRC/vy26VDduOeUonEPEyqYLq
PUupSV1zExhojC6dfN+Ubn/9grNVYVqtPpiWHh8c/b2Xr0V814IJwV/DtdX++Pl1WFMdeHaWMNwx
TSGlbmnyXM1M31oSN9tVR4qw0Vt5+fU4xbQtk2JZ+GQkLAlRHwVt2yytofCtBDO4uQpLNlyChhkh
PEv2vQUud8ZjwjcKHt0typfUXkOwl8xm1HmRL2EOkWiGZ6D/QURrppB0ty6CuQEZQpn7w9ykLRXL
iSZ5r8DnIYdJWZAR6aPVq5cwGsJsFbEHoBIn/PgPXKeyR0Y759Dhc/GM9WBsMGvzlGtPnAKQHW8L
HvDzk/quYuVJ2cTgErHlONbZwW85Is+dkSflbxgl4kW7tveE+e2SuxIcb5k/pH9I6givaFhX1kHc
Ghtz0W5R4IwfDA12wW35y5lCjDCzok4A+rywh5nTujh/lUITlipNYDZDnu20+mApsSr76oiTKjFQ
usdwFubLwoMF0s46d1FjIxgtYWu0/KHCjZAiddExF8dwBHcPxhV0ltBiZiokZmUe3qi3THUVdxdp
y6rdTKRgJyPG+CqFL2CtG+5zxPhhS/mBHfAKZymGXGm/sJ0lR/R08XaJXxBoJQzrn9/GdI6d36su
5OTWawhiFs7uldg+GzDUSXadtnIjYiMAA+NXk7iz/+E6jkGKLRbK0tHPrgOXrzd1hetA2YPlBCjN
snS6S64y06ZyfjvchwbJ3rRV+Xmsf6l1dd3JhcPEdYeymMtMtKswOobKLYFtjEQ896WGMfTzrYlv
RHFSNS3HlJSRGscQP+rLRZtSQ51lxukdkZAWO29+mxdzJD96epM9TeQTum/YCy8kLST2JiAQMn+A
y4rilhjSol3F3dQ3guBg7AGh6+dfp33zSKRq43xDprI6Zbj//eusciQT1fYRQqENrbcZZ3JWYZmw
MpulodyoIpszxfLUC32O9k0lICmppWlht2I6n+fDl6eiBFXYY00R7Pp6Nem8wxKy2DjzgqOFJzL0
9Gk2lV4K6vw86r+uAI03IKVBPW/pFi3x2bHDcW8aeRp/3q5amFs5nprsY7JEqAvrTTJ9ML1mhWno
KgzLJ3TRJmFAAXpjw/nt4OERDXJhQyFJTPz73g2zXzj4pdUGX6qxLycjoVn6O6OZ9it9FeEsWToD
ypvu9ufXNn0P/9yGRQwgH6ABw+TsrdlRQPorIoZd3qwoPbNoIZ2Tq8w5u36+0PkGMD0vPn7NMCWL
17DOFm9WyVb3Ky3YRaCBWPt2zhYs6irq3v/rdQRvg3pFVc1p6z/bAJJQUdVcR1Oe0+eGKTYUK4oD
WDAXbEX+We9UQ2zchmA/40+6nKqCL+suMWAZSWlmD/VSbPWlnE3h3OJ5XIRXF3YbcX7mf16KyHJ1
Si3X7c/+8sulXAcCTqTmpM9zIA2ltsryEIVbukwc97esgTOyjxbAGEFJ2VqbSFHIX7GWLUBZcIrN
fVThPUcp7mFyUj/b8YDkBduTRr2wB5wXQue/c7qPL7+zFcEQ2qoR7MAbOKBwCWcACU6YFVtEmz+/
5++ePw/eliYfIAW5erZyRW3EWoUefqeNIZT4ZRi/au3KwhjPR33RTQQzPNq9J88LL2055y0S98kb
pwabPhoDMOzv++wqEbn1mEU70FGZY4ALvNG7J11Wy8+ggHG8bzE6Bkzy2mTd48yj6Ug5DxaxYlU0
LEwU/C3eq4ZnXzj+Ps3b/v6ehSAr3gBF1OgrxflnBhjsRKY7PIw3+pV+82xdvS61q80GxfoqWLVX
7jK+fgo2T7uXw2x2f//nGK5wo1hE/30lWFjUOBbICgeVdlZ7xRki8QCIe8fwePoQOfKZmw8NLU0w
efdeWAvnZwAv5K/Lnd11K6UV2NWY7BgYevpxdJcQkWICDPVHVcz6d3GpK9L+3c64Ivumo6smpkLn
N4gCQMsaDAB2Pls6aXcs83GB6wtNhoKW54R929zocL/pYVulLI+W7GhG4XqdYTqsY7h8sTz47iHY
sF4Mx+Shm+eNmi66DjVJPjw8Pj6Py+zqhvd+58xWi25+OKhXs/WlbenfZ0A7aGuaQZll0g+f7YC+
yE30wF6I4TjcGn2uIe8stOMkFB9R8vQo93T/FzThmQOXXhCxpT/mCQKN6pR1x7jBhqZVt8Pk2N1h
zsxceh5b106fLQZUcshSL3wc5/UTp4LKqzA1U7WEI867d7VMUhKFm3inVUeAFfIvner155X4T7f8
efIQKU5haDiqeV4F9V4ZKXYRRbtRlFeVPE7GVyI4jsOARR1Ylw0CTgUWoUYzlGvh/4q8V8kE2TRf
BixmvfTEyVvjIDNRfH7+bf8e9RN6r9s6CkhaovPXZbAElabkZMS+qUDEEu4/38pN617IsHT+PQe4
Eh8FuLM+7QFnn2PZhVad9I08sD9WXbEestXgfQQU+5NLUo27T94jEB8w+ANynUyV9DZcRJpOkp71
AECLKU0ezGMfLwIbqNSll2ZWUI3INnA4wbd28slRsB/pLOxpZb2LpjR7hvIj0b86lWaAxU9V4zee
5tB6Fgp0JQVWf9unS9seZk5gE5h3q8s7eyJX4vtRBOk6bMPrQD718YOm2YfJ5Qu7MgeXqHx45yDT
uke36yA0Zou+qIiEGjDIZbjbWZM4WXVpwfd1hZAV830GduMNrgKLgqpN6vTmOB8zjrVasBuzXBKk
DB8elqpIcspAnGDrva87zyJKNy1W7XlJEFaSMSrAfUWOR1vbthF5BlAFAjxBPHG0LA45RNgRnbVa
i1nKLPRinyPOi/ppOeMqBjQJ4KAL82wfr3C7SHs9lwe8lPxqr5bO7U3roHPK4XhBW8gOjQ3rc+GM
v1qC/LT+ZEXvM63Gpxu9VBLEG7D9Tl74yv7BfKafxc8R0ynHX5/DtC+FhmyUGt+LNNpVbPKmQcuq
7RtjZQX7stvH4qPR92mTzBXkTiFPvMnC9c/f0jdbn0bhZ9Lw6LTw5lkFIHNXdqx8hnMCrwtjzmih
xgkGX+Gfr/NNlcOdGqZjGHD8qWfPLqSUvqtVRsmeRc5XgV6a8VlKmssW/+YgfvVABuWrm1zY2r/b
Kr5cVZ+Omi/Pt8kDRY9FEk/tLQZQpFxgpUNXcBE606ah0N/1CvdHmSyZi9j/nqN11GnIZlqb2IN5
ks6T5NbAhkr8HnBjYDrEZWsIOSlNHftiUGCtGYoL5dx3N2treEnobFhTkf33zRpYwWJf0MVEMM4w
UswLojkWQYU33MeFl/ndqvl6pbOXGbdxYoetOqVVy623hji/gBe1ArObvYj1cN3ce/NLEXPfXZPm
mMOIQ4/Tb/rCv7zKARlAVjcy3EGiMvo97oS9x18Xbu1zwZ+/R8cSupyaoanH+/syIjXKgMsHsGgJ
XkjvYrTwdbXNpPGn0NEnePhmd3jDQJ0dB7HMYPL5aGqrYppI7ZsqhC2fbhJsLBGJKs4c/auFpZwa
wbeq8XnFD8H7PdWPSb6XbQ7n6ym2H7LqFR/A2UgQqEBDSl3FiZrA8tFsuGbtLGfMDAiWUp8ISosS
agV0C0LwlhFiWINR7BTwNWLtYmGRA73Ud27jQVvHGtxTbK6qZB8Z3oVq9bv1BhppORgUgiGdb17e
0AVEpko+6fQ4jXmGcoJOCTKYJcaFJnVaUP+8FcehFKFM08zzl4+FbuUSlRXtAGTq4MAGYucnRrBD
sedrJib85wX+zZ0JlUYfeA+s75+qXw9Dk2BXJZz6InA+FbwHDCZzkUMAkF241jcLW1DO2Z8thv4P
vOs1ldvUZefvzPwIcpEKMlJN5UpvP0pVv0v8+8q6HaNfWCahvp+r+srFbK5H2Zxs63ZVQiO1a22F
kV0GtTB0xLrGPCwcxrWhl2QMiUMdmKg8obLgLFY/2vgVhLeTEsaFhhL3t65qYwZA011W69gYNmzI
abwNDXUZyPcUX8qxRKHgr8rAZmd7NfAaKvWHAV2GR5B0gYw9S9U7dlRdr68ncKdWsnUZ3/kSkheC
MExkwe2bW5fUEKpDq3eOfaOt9XzcNrK4s7KlOcLqJokrSrYOE5gYMXfqtheKue9OIKHaMBh0zdaF
fo6otk3q91EzRDv0lXrLF4I0kGmg966bR8/dV06z0rG5SpoLW8pnqXy2eP+68Nm+bNWySu3WSHYq
wn0cGdtyrzS4Dsz6J15uYC0Rn4w5ri0XzvZvVzGf5mdrZ3DTf29lhqHiKyNlsIPpJ1Abj+IEJqZV
p4sg4nQH53eI/Qv0AwcWmaqenQdROjpWpeifYDV6D4Nkp3v7ofX3F9G37+4J4R7NoS0dAUz69z1h
pafJQdc/QVIMgQcuReBrUEHhuoT0iwl4+eeuSAKlLAIhN8V05H85cZoWsabuA1PjXTslrY9rNvKq
wBTDQoaymniTLZp2PNPxv16EEIJSHL+HVcJJWB0R8uCGo7D2LzG8vn3aFiWbAfqI89H0jL78LjPp
66hoeQam48wwu5wI8mTHNSBFkII7Y/PzBvXt+qVChM3lqDz78/lTFQduJlLEGC5TOH87hdVTW4RM
b23sx+V7ad+SE4922MOe9sK1pzV6/g4Ys+iGDv1nqt//vtcm6PXCTDH/NBA6E4yHP2KHG8mR8aSB
T3GVLFuCZph1YYFzlYj/fsIxKQaIMnnalvMJnnx50q2uAFniX7KjAmC1BfFkxljw+V6cw3x3n1+v
dPZO01YNk9pmDsOJg8SbSM6AwVi8NcS+QGOhqb8oASAckWypRpeSQv+hStCGsC+yzHnOYAvn5A3P
6OPSKBLCXYwFZuqWBRtvdOHO0OzD5B4pV31r3qCcMPEQNw7wQiMaXttjQBNre3x99KXZl8gyD5OH
T4delDG17e0U4nLa+JHgZT1rFk3RXVgf320HX3/42WNT69H1VFdFkgzRF6qWvwWd5PSyL23ixjcN
5F+P6GwTjwzXSxs1DHaT8QVzueOAB62FfB6O9sqO1m4TrGXts0rbu2GR9+kBX5ZD2SXzgLk1IQd9
kq/wDmBOOguUYWbjczC8GAl+xqiyJndtVwv3nK+NrOdTD5wz1E6Uk4FxlxX7xwiN+yjxD0hPmqwO
1egcJmGTdxF5/W53oSOlwAZgmsaPf39xg6+ZI4UHa554EPY7+Nd85tTaWn9E4vM/fN9fr3YGfvtR
oxJ4oIaMOVfiFFsoadhXgm6tD9BsZ4rVEvC3ypAK9NHk/3T98/X/Yat+rnzhMP0SnJSQDP++Wy3o
ElHanJEBHnRYKdKLNjgu9lslHGY+boodeGcSoAHA2b3F0KQRWODcOjhTOw9Q+JX6LbPfEWSVGG1Y
lG2tj291zCiagthidOiTbuaA1MjiEgr43Ysy2JZ0VQJN6XLaUr5sTkqlE+jginCXM1F3dy5fHP0e
e4QBKf/iPPqbClx8vdrZRlwHGUrvwE12AKOgWuDg/WTIr24TvoFGvuZecOHblv+evyadNFgN571m
cgL8fYNJGw5OJc1oFxlHWJ+hdUTRaOKwjdP0UsvA/tqlRjh4t4r4hLJorbuYhljvRuhCXIEuIyw0
58F1yomd34Y+wkfjpBiwe4CwwdSsSY+H6bAPPHZsCv5C9o5DYZm/m9sxtdG14gCC3yeMJlq3qlvJ
RiJmgwHSnVS0WygLNHQRrh+tq+7Dwbg+jx4pZlNUXD0SraA5qsFb6sOM/JWZaDWM8AbX6zi9FI8h
7H8x8+lZ0YbRiFGDGWevRxXISgwtjcl6VuFrmbtC709JUJNZ6ywjg0y3TjlOzyZ4B1uedwbZRVqx
wVFnmyJq9dd21a2rwSAWXO6QVbZwXyyhbDQMFXq7WsXenSweg/Fk8QgYT+FFPgiFiBAXWQehXp6O
43UBhQP1mY0gTf0oa2wqpYJ7EB9GDeTB2GjAdCmKj7GG0BndShIpfyI81ISHGbd924WPxHJ6Vy2q
jVD8mlrKkvQaA/GuAXI6uXvXWn2tNei4P0TwG0kGvsfB3h/f0zxAMZjNrMLcdPKlw8i9wpM9SK8H
8ppagSrk/wg7ryVHtaVbP5EicAJ0i6TyJQlvbghAIO/w8PTno8/Nv3vvWCu6ukoWM2fOzJxpxgBQ
YCQw/ZgsGLhT06dHwVcOszeYaeh5AV8MYMD68H4C0vwG1oBM/cP5Ir0/6RGbYqjjXVjXugK2H+Hf
61dZm9RXAtlqdsNWoU30tlEVwnQaaJyWCNcqQczbmHVNph+AVGi/DvdC1PD02a1Cd92SVKDgQpRc
bDtelY4w6gqkYOfkjnszzik9ei1PID+cK/Aj1I87/U+saqR9dp9/Ps/39QXGFihidtfmQ20W7xP1
Q0OZxIwkJcDKOrwK09BdGUYV/vibrIFE894Qkn+cv0HAM+oeNHIM9It6shkRv4F5buLFUgRgtdGB
g2hk2g7BDX8uBCCyDu8LcKyntsYpyjHJd9XQAXq7fhAarVrtd5CoQSqxaxfhsi1pMhTPxI1FlWaX
OpvdYaadvUDhOig/9UvCgyZEJh827ZymyImRmDYz8GQgKr22zVqCeYYcWE1dQvuUoWLR6SdT12fp
YpbwYR6f3ceJaDTxn6tGvakIaMEf0t6kOSxgElI/atpuHotTcJj6o/X+qzsMBFTHtBxOH2F3P/w+
dIArevV9qG8f9HXSDAIG6xRkjV90uIEM+XEDUlYBq24ifiAFvarZbNz1Fy4PREWkf0RgaKayPMg+
nuzmWjGSQYIB8fJTJYBD/HgGslCr3r7KJ4x2B9DTUElfyuxLk74W0hePD83XDNWFhv+coL+Hpl2W
FPkf+oL6f3Bq3YUIQHgN0kj8MSdl/mTbX4ogcEGdfAxBanjV33FPlWYL3v+tpZ8OCZL1QmmSdmbO
hdn6odW7fzaZ/yPSSXGKpMJCgsPIn79UTT3vzod6qB+Tq3oB3hFEo9p4PN8nUpFbXBDsXMABqMN+
BIYk1Xd3gso7ofP++TL+2x7NqdCWp8gTBawkwv7TOIAYH587+XC1yxOAZEbMKngDYnqEhFB5vv/z
uf5H6ICTUSQFsPxC1ed/LNX/MbVi2QyL0/F4teWsWSyxLFYHJyGAw0ArG+pmDP/5fP9VICUSIset
VYS5Li9gB/nLtDeHXqcsQx7NdjcHg37dgKRkqAT38PeM+dt9C7u1OstU0EWua6DB+4+bPVs1/jFf
nHZAWlJI8S87IfG/vY3/vKS/Zr2rWnAx1MsdrkDUYAXjKWEdrMmkA0fQaHQWBrqdjeh51ShHQGJ+
j6yG56x+uwCciA0l6jBo8eqfh+p/bE65rikLSEHJXKIw7z/lAKYevRnup6M9Bqeip9WWuljwAK4r
UNg2dK01tXEN/vmc/0v0mBYS5hAZaQjEf54Sa3o7HehS3txusBYsJfVNmFMRtb6VpkrR6b+lTv5U
YfznHnhKm1AKoZOJZCP61/nEeH6m66DsqadfUrDevL9U4n+EyYw5RppOeOiJ4vfz7a3+AczkWq1+
K7Aehvd+3/IRip1/TrcPzX/1DjzSVLqjh6q3Q7O8Sl/1xZ+X2WH0YUQrHwWNVxJMzA8H1dwat/sb
/OyD/oVNh5D1RmP7Of3noSSmymD9fXNTYYVKRldWiLn/NZj94iz0MHJMXDwgpNDqIcPBjsEypBLM
LbjU6fWNAcHTgA6eQGa19z5OuseOqsEOQOUHIfHrE4pJNY1vmxPkZe0LCtg3TR/fZQK2oO92KIf4
HaiC5WtmD9q3+tzPH9saJu67IEIVtmxP7gPuEpyiN135omtlpoIp+3Ukry8dwTICJLI5v4ubrv7V
46Js0GxI2WXxOcTU6NH8PUB8e4BBnb8HfNDbCA8d2F/YVTy/M2b6ROOf2NG+dafE8h1iZhkkOfFe
3G8FiJyrCzZsaB80mLKNVR39BebsDEsuv2tKcJ7Lb+2J8DolyOc+QsoItXSA6U15WAJsAquvPn29
gAgum6hugR4laUwXN5Cbr7dTuf7XXRtxtr9mTUIcicRLBKA0XaJk8T9njfzP+ai31cwRTE8z1Pe3
SPsAUNAFxXVNz7b6BmMNL8emZnin49L8OJrFHrX03a6+4dAlRGx8fDxNUuPvV7f4BiTjaPz+1j8P
I2iD7++P5nu/lz8bo7jY5sf3xVh9A8NgxF8j7UCVB0jcCoa15gOv65faMDpnYfGEw+AT8DfJeGwi
KFABIVsPS/ruQX36iLvV76MytkC4n5YLA6aNUPugm5tK04n/adVtcOEBwTHmuuH0qWUd5U8A3mbr
y68l7cYN0JGL60oz+6WfwfJjaBZsnSmuqqGuFi5c6uBqGXQIK7v+A1Q047rtPxYWjNvr1/K47XEj
DLAA8888dm5L6+bm57T+lnZ59UbYeznL35fro7GchUVy/hD0jzKhuXl32CfJZu4myhsMvEEow9H7
Fb5+Nl9fxWH18jvj67ZyhQ93s9a36+btBW0LfOmQ79DE+hX+HG+f1eqn9hIgoCOi8v2yjo6GCjcp
z+AB714wRmO/uo999Q1K2M03V8cv977+UhfvmzOsuzgWIQ/Xj7fBeL4X11/oXN/3/7IFl/9Wp5Ms
kRAm8sSGjAD9XyGAtjrNyqZpKxe0rqVoCMuX8T1bfTPZn7evqXEaFHKwWcDOPDAdl/ej7d83zzWs
B2s2b6SRd8/3eHP95Qpxmqrv4+/ju/qXi/xTBvV/1dSfi1zIBJ7xA8jV/7UXfcStWmld2/4AGrQ4
rFoQq3KBbdKwujWfcUsb/rIBFgWQO0hv4bH4lw5thSjcfy+5OWemtJX4OimpaRj/jw9Szw71ZV5K
4gcw2ocE/sU46rdK1IaHVLTrLE6qQokOiRIJ0c0TTKgVhE2/0/bCZuHAMT7u+kCy+MzvyWsK3tXs
uY1BuWd9MG5nTpu1wdyGnBcdxpZssC7+yFqcZTfv5HX+Yq9RiScUVXJKNPuQCGa/vT6MR3rzxhAm
COi53u8BuIbFaN8S0ealOpBt3QUjZOH0wck/+IKlRJLVFDRxjyejz/h+40/3MM+EoknY8W2HpcQp
eqdLrnu1UDwtONKF61bmKbno371zDmt7SFD7StLu+n3vtA4eke4pHiAWL+u8b6xZoBZD3qZVJLlC
zq6echJ/nlb53G/gnPCp1aXVPvaqSPQ5WMRRaEBxCGDTx5537jG4rgb3QHmOTdti2m6PIX5/bx+D
Y6Ynkldxj/QGtQ5X1n4q3rA5h/ewsdodH7YrEsarydCuRgeaKV7eto7gzYLTwRC8xclQPT0H1uAY
nCrjuF/gsFhUvnP1972IJ+tVJmeb/yz83hk29X5Uls3m9HEO9UTxRqfdcQoapOwm0j3c3mHziGZ+
Zda25JbhOWOjuwhgG9GLY6jSw/I0nvsTnAKhDqPJ+rjXpXdY4a6hxPg+GaxzCPD26JSOCCkSTFuc
s92W093YUvI6GKID4Sg0NTOGqnUqq0sGl1GZhhiQJK8xmRDILox2C1APo9IU03vnsLS1g1Fv8c21
4AKMiHEOuS6PO5QKoTjDNou6EcwWoqsJW9AANv28v+5FcD4TGHnP+C2QMwbAlfMV7ofx4fFzX1n1
vjGPdL3ycjGBA+VAJPa2UkxnZniBTbskWsa3uBqlGDwx0CDkfBhitpiE8uJLZhxdNpfNlfOBqZio
fLG0Kb0ZndiDJO12Xwv5JWoY73l6yUWzt2g2or2IYI4nJJ3Klb4SZHjhUDh0gruFxXJI4oKzc6W4
YTIcB7HBUBXc3y1pEqEQlWW9w9KIGXvrW3LNqpza3jo96oZM+RO4zpGWPiIZJ824RLf5Sg9jh755
OYWdod42keYLLi1hR6PLu/wWAYTXuYO7AGLNR24Ft3NplhAoTvUXiENnSS5z6Khe58ppm/YOjFPD
hqVyZwiRTLfeVpbkIXn3/fxn2AguGAsvEyFlSe0qSKkHOoVALDRYF1ZjKp7ugVRFWJqVFB2Zyno/
gZdcjaqa9iR8wlXc23r+0eSDy0orl3Jr1I4WzDPmn9aOB2ipiAmCTJsVaYU9LXaTJnglcsbAzAII
WY5MyCyrEqiHTsjxIlAHiKgNRA2QEC3jRdAeKEBk3KkK5sA8gOa0zS6pgtIryTxCLo5m5PfDQJ85
VXFKkKTOYiVUCbCbPJlWNF1naeMuUgA1opfJxWR405xK8ihV4/LkDDXH2mSNhgzSOYR5GGdaDBBU
xHWa1/t6wnFXqAo2FjbkcFwL5+VaKcwQOQtwzMEtGac1MPuGygj39XFF682kpWCevB7tOO5mezmM
o3F3SVAHXVI70/LguMfwilKRkntIy+4J0dRzlnG9Y6jrXbtdsESerL/jvv2R3+IC8jMk/n57m+YF
P6dKwLIbpgMpkwxWyXl/Gw3GgFvkUhmE6Yd8TUaIQwtO5N2DRaZG09jR8om1cJSihlsFvXHfx4UM
NOi0lKtkkTF/dxgTWuMqQfOyZtBxrirh88ZaYt1y6yJ2gyMd2BTiD3uMG6Af8AYHmjMLF2dD8Y9g
jiWv5BgKxc3vfMU6MVAnL6ZYEkNVB/dAY6t98gBZyw7eozh44/bglVBmMTvRBHBlvXzpd7BmThzx
mgbIen7wFk5X1M4xvCS3FOsTjlvAXhIxuzCw97DbsDxPHh+/5w9bCxVr7nBeXDhP9ZjI2ffLP3OX
0x3KATfIhWvH9SxjZgmaCSbqA0jFw/qVlsEzWCBcfcboas5gjpliCebB16NXirZ7+BevIlS8ZXWy
TLVAzrTPeMnVVEg+YtJm92CK15vTbGQPdM01ZDIZJJgnHMowS39MWW0ylktxiFBLDhjKLwthEjaj
LWy0EFLFLm0z2mkZW6Cu1TAOXzmKofYPfDE9YAMpsmtTYBwPLlpG/zlBkZLuDr/PVA0vuezr4Slf
sCpZBgtCBjlknBpubHBwy1Skdy7v0ysYLdgUGGHBjYuwBHqIe1v6vCKmXY6CQCcNu0t+iFDE4nTq
yqwsrAqGziN7M04G+pb0NmCE6bCVtmevt1/mRMD+3ryfq5UUry7JyKwtbC1onTIEWVX4fYb9fuF3
VgwWlNGgzoS8tKs8vqxa+xH1DKuW3iJs+ZBPC0JwOWBj8lkKqaLWVhKNkdJXpOk5/cu674/7poCC
Qgz4xUSKwRzuDqQN/2bUP7tCHab1zGJGIORp4YZ9UO6r/BoiCcd9Dc2oqyddgsVWPDAZJ7vTot/O
ITmFoEl0r7Z7O8aPqXeom1AqJks1Aa55aF+z/6M0MHxoTKt2Zv4irUyMLUX9k82LnUf+tOGFa8zS
rm10OcP6iCYg3LxrVhpD3eU8u0UM8CWap3PSCsYpGlNkA7YLoOZAw30ZWMQu6lzeI7rtI0AV7sG0
/+Rb4IHbDfi39fRZXpP9y3XT4RaR9jhFr1x8rfkCTCj85hM9rKsMr1tFwwYujGsWe2jwzprGGIug
emC6YVUklzd7W3DveykRZwCRGteQjtzoxT+ULD4y0jamEtEft5kkiMMjy0++cg0x+PUOm5U2XEcp
rxVXwnpMHk2PR/OI9MfyEi3SIZGKuKh3ai7i8QkF8NUBI8n1zIIu0QtMs3viLzwDlXXMeruZxjjA
l3gySSpTghQc99Rjn9CyJceZ7KnivSymIT9hXR3Nl1wgdnu7xo9rptnFz3rkF/fQrS85oyz/goiM
SdbP64MLQIxk87zbXf3YuZxXgn1Onn5s9+Y8GrYvULhy+feUV8HMXUSqfdq3nujhS3QrIVB/xuIA
O/fDEHYNF7RT7S5QMlCWtahGNM1jImTjZjQVZyxGq5peH1g30vaanOA+sqrsjMSAju+PVumNm0uu
26KlZ0dPyHpL/Lp9CvZNMo7JIpq5QqDYQyDYpbfW7dFqcE58TpgJwWjNIinrC6DRY+eYyL9doNtq
qB2Mc2LpztWTHMWW8bVpr40kW9o9MXGOas+tsy9H5/SaipsjvJo/o6nCvZE+cjWUzW53+BkC2WJ0
+Hn6/OKNny68p5o10U/n6JgxnU8q5LbUP/W95rJ5rv1Hjti3vhICEvTnu4Pb+8JOzQh18CeEthQ1
Vz9WV+/uDbtjIlpNIG6GQA/GZLAX3i0EIu/rDG518kwOIegEEivaU4P4+wyd9aaO4K/grVfYe5Qo
1NZhfwkpG+mcave0Ts36xPPKeYWd3Wzvyei13txtnAG3PIsDIPlqS/VJCqkpcfq7xadsErzkx4Xn
ap7MC3btCZN4wuoy4lXQF21yC7ttZaspXfRtUlvibwcISRoTWPJ7t8xHFxwCYVkneiAwzQVYgU+O
wozo/GQdLsj0ilzo2bh8/UiZkrG/P3u1J9ln75wM29FC5CjROKCFpR2IQAdQHA00fSuw6ulPNiA8
txg9hgUmTLD7/Ev0kiDnfSMoQcZGNk+5el5XgWQL2TMpfdnqvQWIrhvZBFrc7hjpyz4OZK+HQtEQ
kyqoE5KfsnfZz93B1tNrRK7lEOrcetBsmy0E6q075qewti5ZG/XdunWBe3iSXU0hxX2hVdBrDsks
ZixhjmSv24/uHOeZWIwHYYic13lnD0zDIdRYEb+l9ZCN47gWMcE4KPs4K606P0bV7urJv6L5LJhQ
PSsTZqlPqn23VX6gqvLqhNmTAkpnj15Vr5XgWpyT1mOW7gnCYwpBT8wkuSbyBrTDpC/6gloiJWvx
1HCVkjg4hEqgZtdEt6WMxUpGVQ2YJa6FCxkLnTeZrea4BkY7zsiatt5hTziPH5Z8wVe4AuVh3IjT
ovuxOHRYwxxNXQgggokU0NI+g48AZ4DPBV3A0Y4JakDPZJPaA+ZfCcpCr9YcqvVmERdty+aQiebE
+EFOyDuFT4tRvHt8AhXDrKE6Au6x4XAle3MwivxzMrJUqp/HJxcjZWPREMJAjwiZjEOHEoHnLumm
b0lBbwkB5+WNSjJ6xqXbNQEFpMLu7A1bdEEg/wqBnj29Mxc0bnhsc25h1xYz91oM2xvuO01r9qVc
gVrLnfwqwQVVzwnaRM+gDNgj5l45W9cJuvLVcrdDudLK6WtCNqCUVPvws1O3c5KX9iuQOShXxM3o
WRNwLlQRckg/nj1ze7MueKcmEGA34T25p1dPQU/NPDQdimcRHX0p01DDi2jI+GZdiMVo3hPVln+n
m8YtcZ7J2Z/O2gRoTtFE3e3VbAiH4IB35XHNzjXhU9yvFHTZwmVwuPKnh3F+fzEWNUdkCQtbPTgj
kueEocLdsKQAVVUci7q4+0xZdky74J6qNgOtooMnCVAcZE2wWdiiCRY9ym+ST79Ccas2r4cSJqMK
VLv1EFJEVNgKtr5HdQ/LYUuNAprVPXKNQzgpxtE6AAfNA9wyVsN1NfPQIz16PJNYzaJ5hsKTMqU/
0iQEYKhm5zSmXlNxJLsvkZqSewENQ9qKJkKznbm6rXDyAV1898cNxirkcn7mljwp9Hhf+08fTcKP
EqLuJUhlSBz/sZZoI0CloaFa3nE3YwdetPScHtO7YECA16fHt+N22PHZ6ccCci/keoJ4f8lB6MZV
wfYAh31wY4dDHoBrXGEGZItDXlMQIPX9uIn3sQMWMBZCmia39K+esKOq91f90feTnbj6+h6SnrRM
J+slWhjxBz6uYqM3S6YC6djLmqH+CLsSV/iV1+nT70IhVH+QOiy4sL2zfnTnhpwDj2kNwQiULYJJ
Ry6Hzg4us7wVtg2P1KfBwx0ZQlSteffxpE38H/r0lvBSSA4aQP4dQlzwn4N7cLmL/ZTM41Lr9I93
wduYyAP3oYb1nwFofRxfB9UdA3cd3tDWkx4v2zfG52rTrT3RnazrlPqLfhrsdnIKm9kHQHZP3Jtx
c4aIyo/3Q4izrztPn/RC7CgKFRsGjBG4j5RD7Beu4hxyYac7EpsDUDdiNhQKfuk0iAQrrt9xOHM5
VLfDlmju6Au4BJNB2eDf5DBUh/GeEzDG4bBjOWweMj4orJpcBiaowglgK4J84jGB8H6bPFLdKVMF
emHMFhVv08biohg6M00tLT6wP50OlPRmJabx5OXi8PdcCoehKzrCZ36t+7TWDTWcPNi5QFSEi5Np
qcBL5sP4sRQ+HyLgJlUAfG0ibz1OxhF6v8kbZucvEdLT0LxevydFZrLBaFx5ChKWyGufngCdNS45
v255jWnkfpH2tBYYZYbvjyRy08JOtNpUJ3XAQIdI9iW/prPNccXccpv8Fi0hBOx2uvlpzKAyneSw
9xkB/nP8Ozs2psKVrZPbhThju96cZETdy+g3DAKLb7I4cdB7PJOy0qukFcr8tBcxxWUyYcU61f6E
asUHKivemBeVQwlEeNkfQpiYL0FnP60FnujoHdnreY0992KI1/ado3mCI+PtXIitJZBiT96OJC1r
S/M6BbLOj1OIPXYuYWkJDm/9MeKQFDuy1+xKK04r+xB0QDkarTlGz6i1BAba1Lw6wt9JL4Galmaf
Az8uuy/7GUEhUeenoNrXEU0MSz3VGVJX8Uv3nt9zwZfS2Z7y0nNUug+2OCMcFQYP8LbwH+qc7kZ3
DFuXTt1FOPjPXHO69EwK+gGmHC+xy+/8fvck5s1HlPSR3vM2POfE/34XIewS7XrmaA4otoJ1zl/+
PacJE6gr+EaeOecpcyWVfE51I2UCyQoaNXou6984bbn8S1a7sQ/AOXuqqMxjX/lzcxBj4BflL7uM
5Lzb6vD74u1xpdOjy7J3eSrmNYOFA1RasgvUwSuU3dEFhQv8/m0clFGzVdKG0bV7PFCGx3ya1W5M
bns6jiDUxqfAB9i0RYyzptploWT3BB9FLl4OdlFFXaHtnzg5eJCtdV0sp6GKMz1YFONiednrOI7x
AdcD3yEOTvvbnubCZvJ8d31S4khfUB72LTzVSzyXIWBTwfEAPrKqXWvKboWnrVIHtMflOIWHTE1H
t/Xw0hPx94ScvXaHrNniDPJ+5yip5vSk2xIhwOFo86lANugTKT0RPSccS8AIv/kUKv4sZJCFtLHH
32Yne3rA9T+L1sOlQmc+cTyQ+rOnBFimQ1hSppeU1uRF3PkPHCE7KtkUTTmCC9hhExFOBgcFLeE+
CJkUxMERd47SNECfAxzSsGUCnlYD91LSs0nAyOKWzGHbSsQJL0nk8KfgGfV5a3Irh/3kohFKzEpc
SCmYPEJ0tl/6t0hhubKsJx8o5jixXadzNlCPTAg1N0aFZdeiCy4wKjIlTBhOzR9njcfXNz17OZPL
Ok0Ra4s4wzSLfyYwqL2+ECdHUiU/oONfMiNycdjTT6zi7HJF/ZqCD17BMRbm61PIsu69sRCCMpma
jtnicDjOd0zuzFHNtmhyvcZiXrzm63uiZOuF2W2nESiTerE8hO3kxbBdLZh1NQC6m6eyh8wqS/ZN
m4b0w7rfVI6Y0HbsdbacNDabm8YehBWUY4J/gW3bL1lJzarMh/R8MYb02K2P+YccUk/2SgnWLcKZ
+KYSF/Iv7ITIT7gV6/IB7Qd1tsYpFTZtePGnxXsia6RadXBKSzZq5iWdh+OuI/nUBuDmO8T/XIU8
mLbvt505t++BBKdcNmYvIgatI2cE5BJYiQqIzy/kAvrgRvDgiFyTRDB091XMbTF7gc9byNmruHnE
TeWsn0KmRNV48kSOf/VIIypdEYx6JAQHCdWOAdTkBG6Arw9qPkLSihD1bPqmxsaNuqtEC3ppAjUa
JaLKI6FTPq8XWibjWPODfsVbn6KiU2j0uOrna70QEDtm/0/4eihEsm+8UiXHev1KCA4uiGQSMucR
5+k45xg8kgMh84tH4LLPpJIEA81Ndh/yGTUas4b7I2z75REm/b0HJI3NGfDYEHEaT8LjuitZfShZ
aNLwjyqcImK29Csy+mhCGrXrsErB7QOIebtwXn7sMh0Ya2+aL1owIi3s0nEXR4pFjam4m+/5mmTF
rrZnejkavGlZk/Tk3ZM4mlKRBOs97oEbIPa6E0xhQ5Yw6szBqlI0dfwNAUPapM8rDVLGNRfgng7n
dlNMQVhtNXQrzX4UMV+Q7SMDb6nurTi641YSliI5Aen3ltTBaM+dcTfaA1fSkS8gUHvysQ5jyPZd
MOtguvSR0LJmX7xrPoaYjXFLeH4w/8TyL97Ff6W1YlTpza+Dgy9mv3OHO1QsIEEJCIpElg8eeVer
dWcOMe1xp1jEhUkyjQxUvx0sOBLFcLbX9iW7AksMCTancsiozPakALh/HQqvZOagEdkZV3az6wAk
xq/LKyJ7R0Pby/vbNCTYs8pfhBVMvA7TEpY5r7DKtGZacKyvZ048/ZrfAelIgSTAYgnpIsSIpueI
Y4oJr5ScIr3mDaEBcjo+a5AfgECfuFvYQL+ZdubHfMpHaM6DpTfd981/+ZwLttGKtVZmndlgSIHx
lB3BOhUjq2vKM5hxIv0SEke5BUyTRgIYSjZvTuq5MyWL1UXAFYl7FAJtDNOSEm0SICxjrDSABhK5
Zil6FPIfydP2g6WY32QBuwJpZmoHiyz/OT/4TdEG8tmYOdOS7LeH5OZLlNoaWKx5uHAWexXxPHmD
2Z7BB4KPYrpJxepJbyO2LjJK/nmxZxKLzuS2bxDBbBahGAqWbLfBpEhe/swpgzpboFB01oxoT2eD
rgDY3d0NnwSMno7ZmDuT8pmy5EJ08FBMhfQbJ4jsEWkiE4C0i3ZnkgVibUbXnHnUnDaMueTbGTqu
KSS+u+aSj1IMT/7cOeedz1I7r/tpAUnWg2I+BI7jWwzRZZqeOr/mZa6FL6ZlWpXC5lE8AzE8uoe0
40D7hfOIl/fJxuLMjBQFaM5tUhhUChYapppoSXQk20RZAMtWShXgbfM+E8zO1EjVH7wmFQkDG7OQ
EVVSxBpxPUak0XDhp8MeI1wjXiBqNMlEM4lnc3qbh72yOkfYABYErs0z71JE8UgmbTVDvTSCMYM3
LG3zh48stu7TbOzerd2aHcuWjMkfp24C+kfsfzh6jffVbInW5aL0LU02JCaUmPPxOr9tLyvBR55r
F+EWnD7Cv2jz1j0FJzCkpqWjCBQW3COA6FW/zfv8kFGkvVVhUfJf4QvvlXuE+aTiESG9dPRmE1P6
tISi0iytGe3cjjK5Rhg8zRu4Ld0Xp+DX5Jrgg41L2cMBZp2KLuzQjd3ZbaT4wmw52N10+KTGdejz
Z4Snm79I3LCiJwc4Griely2luh/7lU0Y8JkzIMDqPCOuW0inuBqdFTl3dgrwl3tD1NfEzrh9POGo
Nl/h6OrpC1RhF3JffFP80RLy7hUul8/zC9+6UC6zreplPxoSgclq3+xw2Ki3H38V/xrVkUjkcHIB
GkelBo4p3FKpKf7WFm6P8nNpGE7R7exu+4xGtzZxPkQP07+rTbqG8Raslmt52FysnnYEAGl1nFzz
aSKYwWt+jfRUdOuIJwgIb+l+Y7em6DbEQntX9aedAGOi+jJpd3fR0F5sXLKBz6jp/bAkoDjdy8De
guHMz3nLzGio76TkAyOLYMyP7SrmJHFKBfI150wSQ6t5rxBhUhjXqEon94OFIKXH6D594uGj+65E
DXmsjKtSIR6JRKddyiVWW07P6kAt0BJNwaPDmPdua/65jUd6BF4qjjQHBfsRWwN24RidfPR7KGz0
iHXCoicMPJm9xZ5EJhDYe9aYBR8py3jK9Y52vxUsLZzUSmeeplzkwsG0sbsIOZf4L0XE/x9S46+a
JUA9ZEnQNI06afWvmqWLfhDnwvX22kHTw7/017sY9lcRLynZexgeLAzU0cHFtFoYEBcZkWZUVMwt
jH7Vr7jqZdSt52/Akq2qJeW0HAFymU+KPaR1tVSXiOAbLS1r6oi2r7UmgutnzNiYvwMHuIzX1yWE
Dgb7jOVpNRjXtWRQNG+4tHGsZMNcfr3vfNLRlEudpxe94BsoqSVJSMOcfr29fa7efldXvnxaLThI
93H/dSFyW7cWKm4pcez9ffm9vxnB954ykE39dl1ejO+BX2f+928t55m9ESL9PK2Pb9e36PIFfvtK
WCrUd4jf43frE46Yfzw/j5/jVDBy+KZyfdv+KLiAKzmdLWfrm3t/0yzCS0ZrOKKhr8h9vcM9+95/
H74O5t2uP05fwFGsiDvNfufQA4hfxw28tet2mZE9Xr9W83dlRXf+p/z19MBNXLcfi7W6Kr+lmQET
5vfjd/ye0nEc5UkLoEfNTRPdruvm977t3sef+w6mP6YBJJ23mSGsKYJ5g3SIqZDW8mr+Jqyn6cHc
LSlJWN94n1kw6r2y1t6mZ7QFwCt9NXK40N5v74/31ztpFd0A4mZ1XB6M/LXUvk8U27U/hw9luaVC
iuE/OlCjGfdP8W1Y3zZP/mIUDFjG3vT34UvcxlH8e/yRvgZzYJ+N1+YKX+Unh+BQ9VabwifUWrWz
JREqOiXdY0YUBiYIYjr89Ma7AdrRG8QPH/o34X5yMIew+ZmZUF9/zdfPb+EzfmuXiuFLn/BJr2HZ
gedrwkF70ji0pfO0WRjgIhNrA4b5yrK7UYSwvOvG4vu8VbblB1HcHQEDdEx1oRNoNc9fe3owSDGw
nYyzE+F62BhvK/C62FjDv8m28LUUhyUhxq9yfVp2b83b5VPfZv3XPKLD/PlRhU883M2DV/q19lX9
dKvivH5+je7x+/ox/EirGGEjS+PM3488V4LWI7Ct0W7j3L8gatzh7WA2VfY0g6n9HHEcqdg38XBf
NtUl7/ff21YhSkCo6f9Rdqa7rWJbu74iJPrmL5PWfZvuD0pWEjDG2Bgw2Fd/HnKks2t5RYmOaten
Xd9eZfo5x3jH26x3a2uhxaQVrXYBO2AkeWXYRvqMD23ePOnTY5TF1yWv9/giuUhIvXbcjtn+o2J6
jbqoGl+jg2cINdrxWZRii2vUhoroGMmYpwoKz2D4ux2rYyleY6u7ZHuO3tfiA/6oW4pCPMxfxp8P
kBrdhM/Z8N53Htuuy08OnytBPXzShNVA5nV4Ky34f9CgRMcbN31SYmeyd5fDgWX36pINGwLk+Gv/
WXbfHz6X0TUS289P0Yh15y6j9ycvIoUqglzqX911KT4LkfAJb6985Jyml+P4duW8UDi4P9PP/xE+
Q+v8a4kcvDn+Q6rM+0Tb4TZz3qpTvq1pyud5mIL5be1Yfm5GxUMSVCgJDHEdJ74WH8ddVITV2InO
3Poqqn+hmRr3XiDD+ejYnKDj05GZKHe8avWmn2tTOUsbfZpXcROAprFiQdaBGeuxNhDh4mZzyU/9
VVIG54Mb7nbuxAQNGGLqrcJnA3cnJ9cXpS94aabvvCTLiH8aRWXImnl5ximRN+8XNc637FRDVtCq
6Ij0ofP/fSP16tqXV5lsHuMI+1jxINc7LaRn4Oiqx750o1/2wekUFy0buPFqGiIhbkkpfN1ayiy+
V5gJpC6DCtk9yae8q7fuEl2KGHhSP3uGOs2qd1MRtHk/vwLfsI8N3ATx+5VlHBWcO7nzQa3Ozc2W
LpMmmd70SUfFdfM4c87whMxCO/3yyn25093vyvjK6CaPWbNN647ufFPy/kYIa72tfVUQwRvtI2LB
4ythsIJY3dgmAdevRsoYWgIt5Jg5iN65t2i/TOLk3XxGoDiRY5QBoWN5mOxvu4gCo37jC6F/XNAF
dmM4iH4XH4KCouXn2/WPY9nwhg76LwW3UoSm997Nt0JqU9VWLhPez8zwHZsdsSZ3CelIG1hXgba2
JYCj9YzffND/keD/30PbWJWhOsMO/e7jsJKqUsivOG5vk2ZSj7K4m2rBYa1Gtp/w+Z7nTi32S60W
oPP77XGqdm4/bvx8mUfOggQweyaFxkgJT/4h/gQNaMfXMctztsLQ4flXwdTwHP95zs7/zvZOtXPb
O0WW2Uq3YcmNK9eaOaIOukAR9Dhe/Ysp8ZdDw/3RTA3RGGaeKoKoO8VYZvdX3UnMbEvZE8SwAeDJ
z+1XtBizjPIgE3sfDo+rBztxEwvF/UPfHu89TcgTVITvmW/Fpl/59Uh7r6KfXxntG7GIwTIr42+H
XQmv/N9rQ2L0iEmrMzlKU7KhXT0ECnBfjIN4KTZP6Wwe3FjVDiIso8mXgCF4Zhm4eu2knsxmIzMS
v6yy375I/z2hu0ejXXWjvDVHe47HRkFodOs3JoFThieZ5JEkCpP65YEAdjZ3a6RZo/Q2aqrRvo+Z
QCHVddTev0qfxN8ipTqFZ9MYJxdgwetgikIijH2KS8chk/aC25zA5igtl1f4mon1clbH/IdsIEtS
hCOtCvkJh/yf77fynVLgv5d3pxSoG+fUEaZDOZaJzkK05cL3qCVX1X2GQJqOpve3Q363b5nYzWiY
CBoOAUF/P2KnOJuOVEndpg/yDcG2bhMxqp8wwHZfS9Gyv1eUCr9c53dL9/8Oipf83wctkm6XIj/u
N7BkOKRBEfLSc2TD75ji+JOrixufm6zq6NfPbfic/vncTJyskWRgFefcLeI7Vb0o8rmCEOA9eVPJ
nc8ZMnXCPgZ0Cx/t82P1tO/GC9RzAYXtbBRVEZFCtLQXL5eIbp79VsmYg/7y/oxQz8j4d6OmMa27
fUw7JWl/bdtsq1dB7TcTfVT7xNyARu8eKgPWLOHJut+d8fiWXBYEeFsd4iWIMbN+1e3Gp8cm3xwv
/ilHU+aiLG2ilH4CSdRhKa2Uo3fNQ6SdFUyEZ3Ou7SNj2Tzgzjw9Unc82OA9xVFkKJrdveqn63p8
Re1sPeyVrdLGxUcyU2c/P/4vS4OfrvjuGehZWloYO6ib3efJ4eMSjZdt8g2dQTw0MmKzurjhxE7p
yqontRHIuUTiIdqxZgehau7i0HgLl+WYknNAcKUIX1uHntOgoZR+WXP+kRAPm5el4BevYkGGXPmu
QMpyW5IKJ+k2D1i7RW+V+LgJKBbjNPj5thjDp/bPbcHsS9ctjmeZdwe6VEaDlwAlJD4JFFTUCGd3
+tKtXpLRm7IxiQKP0aM921LI6OsSYYl5ENnaSsQfRG6QcC6fpvuI6MAKJm7CJhGtpWfK9Bt/l9NP
6b2uCaPzMpPWPHOjG2/zKvt4v61/uQzzu0/MYi3BAxwTYpS9f3/d6bnJrYNyvc6dSAvasJmDPLSs
XbkoEy+/zAh5hFOqku8yLT9PY1QQmUqOT3Ar3YsTqPbkdA41aWwwOd6H3T7SZSTUJcp7QkSmpROe
dMEXAqjeuQ0ZMkzMJXf3mWz3RAQvsrCMzU/54IGearVPJkW+zYDKARKIIC1FNWbe/OAEO9rfK9YP
HpoB/TWJy7Vcu+1Mnso0zCtJhsy9byeH3jtG6aP2tDcBwdubMCEqwgfTsCGJikuoXcdpOk+KWKOd
VuiXUk/Nrm6fz6VmdiJvWQ0uN6+QMBAZPGrVNLrtgozmqJ5eigmZOOZwhvy4k3n2TuwsmH/e7TRq
CW0qhEJa+hXfQE/6wCLhwEMnHlciXzngVw54ZiTCADDb47rj3xQ/NcWZfOXWy1i0SQQ5+5c6tE7e
blmH2rhm4k1TN/Bj9x83RUA0zDD2hTnkrLrnE8AQsWMSV+cetul0F1Yja9VNVR96ZwhjlA5y8FUg
hdrHrWxYpmVSqKGDkpOOm+aO5dt2SWWd2+8XdDHkmzezgsW9CmXMzSjvsAPZqvxX7dXOx/2bYY56
BLqgImsdLk7uKXrY9uG1D0tjyqVmb1Ltkop+whrh4wZnZC8AfrNl+oeU5lNJ2IzfWVFmC3mdviSl
OO+C3X5mFFN+6nTzZJ50SQIHbAs7wKDI1UbpEBV0WpLrOjqtjvGOoXk2o0PBLiN1XBWYheHOPhxi
aE7IsUUtIdoV+zVOwudeGJw6o9GRObemzLH1p2YEGwunrQ2sxtCi2Mnplav58Xn3ZKACsoemCOjZ
EZdlFeDliRD69KHF1zcizpfy24Eco5NnzoyF9EzIsQkU1BP9J8gyzvooVVY6BruUnC/5B3MSWAqF
X55Fw+d/XkrNxLi9qOSsNyMDlfTZa1WvOHjXiTbSY2mVsp6fcbkje8bHCIkV89CJ9o+0TJ5OA0Uz
R3VZBbhhGaid0/Da4pQS15hwGX5hjutCEFAMdw4Cy/CEeSGObrFyRsc5eLbzXM2N1yQhQMPtoENn
qF9g4aqZBz8ZVvAiDbHkweIfamHUTMvVfgPEpsfQwewJQ36IMNOSkA9R21DZBZ+mwdqNX4tJFrjn
NF7+IcXd+ORl0+GfpehwnUhSdLmODv1n3kflLSQuKEEb9QL0XdVhWU3qPOjYsLsAwuotGyV4nBhi
n4tsu1uf4X9s+84t/yD+NFKvee4d93INjJbwYvfwVm57zUXPaL+kn5dWMNo92oIowHPANOP6yM6f
EIJtRX2/PhjB+akCRiim8iydJUt1WbITDwA/mlv4F/KbnAiLJckS1dVlDlbPrq9SbBJJOLs92VB+
u7UB9b9lBo+yJQ9PZJ1AMFlcVibU3MsSThA8AV4vHtP+D7Mz5i/2uHwlWTdOmFY5APJbJuErdSSv
iiW3DX9bDO0F+WYV5YHiGWCu6TyfELoLe0r1D+Y024/ldlGkn5nNlatjWRF8Z0+9r0x1AK80JgTx
nI50WXT8agruN+5AS37ZFb4rbS2HPsccosPwwf17U9AqJ1HPhlRvK9+Y91/oJ8W2BwTL0MjnHgYf
gCHuhwnS27/tPxxxXbBDCKV2/Y88cMap74DtWeF+QnIn9NR8dB0bNN/5soqOPi4/xrzoXG3Bdvdb
wfK1Y93vzIN9rWLK5O1Y6h0e352y/Jihyd/aEMd0lvFpw5dX+7t9XGwQBSUgoBB2QXlebN6rNFRb
90hqVxpeyvC46IEVi6n5Sxn1bUOP2ZuFabT8jWt0qe26vt7pxIkRcjZ5ccAxOz8/+SzkZj1iZTvB
I8mi1tr8/Cy/k1Rjb/L/DvzVxvwHe6NBvmpOXnaTPSAfZHirIV3PZ9VNJffqzIk+2nWuXY93XXg1
V7U9YoP++RS+ayD+ewZ3FeTBkoy8sTgDgmTphPHze2ssgKfhko+335xK7p0uhgrQkTWMfjWu+x/P
hPNJ104Af5fJpR0QMkd1z2UAC5NDSsa4ZPfXMbb6BRhQv+kLyNqi4MRawwKfuyujzgdF7w9dV207
v32d6/45rmcsHo9s3PwH9uwc2lU/pXx5BIVmvZlWTM69X5u1786DiDhVBQqwLMO+a9a0Foed9Jwd
t6eYdCmvDo8fKXXAs7khkXvLbJldwXj++fl+e/H/OahzZy5ilif8VPadtnkw3GmF1wMhYgazDC2Y
x2HjYo9gOTMaINOtglH0aXnLn0/AGK7q7pMHC7WpYHHWtJx765ZjXVuXXMkOW3l5FRcPg82gjFMA
v+ODxKylXb3II0Zn2KIxANoL/zApLddm6AU9NEOLUxGdDSFfe6BVeGqf0039p3RnuKvnQpooyEdN
6L+g7LLHCIXpYyJA/2m4f/lQvnDnv68Dg0F7AJYUVbdt427pavpEKi/Ksd803jkmCj0Agp7up2Z8
is7+M8cuMStxpcmvcONXu/LTke/em1NlGPXuYO8Wx37ewne3vNvTWQouEJpeDsoosWfHMtRaUb0e
tVFle1CNssHDzX2yWnFj7l1j16n5mYM3lWhaJCa+YqwMTaDkVeSFtsMuvVlV3VYryOUQl8kZ4zG0
hMfP7BB01riGjC9IjFAKQnQDS58kvYfVJ2XxGbdtBRLjpH6tii+BbM2Uq7wF/Dm2TEvkz7h3XSW/
jLUAZ7jjy2FbTa/lirK8pddI8QEbkDrTk2bOeWzVM4Yvz87V63meJ1dzFrrF9zi7uNUf1XyzYY9X
IFTekRAsaLn0u6anQQ29euXbYXt9N0Lz6WJilTdFfpS8Wgf/eBDW6Ljzat6wONfJ2ZVdR5qd1Gla
T3f18rBDf7E7YEeXi7obH7EEKkOrO7gmymSq7B3BqCOI0uoImLSo3yEUSNYjhVNnxI300NiTmxro
l5ldCwi6eQ/8XIQEiuSGpz7CdT0c4yszORreZqjBOkY4yljOhaG5Ctwc7ZcV9h8zT+xoeEvBXHWZ
3ZWu8e/qQK2u9g07nWTzMA2+XlOI1u5mP9qswsp7ZBw4mZWr2cFb7wKC4cbDd/JbXtQX0Prv+/q/
c7irUM5212idbSAKdD3m2Ld4XgTxBxpx4bv+zBAYruzny+X7zwuN+u9CQ54aUXEmMSesN/c2WGmW
Vqd2p3Zz5w/EuOdueXwx/TRCvjljBot7iql9oT1U+RWkkIPXLg6B8yyHGOjFR7+Lft3e/93uGBAQ
CI1nmsyJOXc3Iu8t/XTujHxSnCM+TQzi0hvcTqzeabB7mOUNJhvT7PD28534BtwdjmuTaWJbOnfi
DgiTi3KXFhfJ+lrz9VHlTos/02GIPudFOIQX90OOpS2hNWKmusJZRCPfNdeTiz86uyyd0uLza6Sq
/bKEfoPQc17cC32wcCHg8W4JTW7S8QxGKjOlCHtloh7Gg6F4GZ4R4kBhg1M06ccywrx8fIGG2yyS
Nq6lqNenWjdp9wFeesYJNDnKj2OFENs5lKoiizLgZBhDmOgvGmbVmmdrU6n+5cv6t1D6+9zvigjn
vDfORpp2k0MZgmoTmF1fIuqk3UUovajVX8r8b8AyjAqdwX1YBjIDYf37Q84IFjgmhHcPCPaZxI+d
QLWhK8ExiaRrTHOTX7za+mWz/uYTMowhPgUIm+GWfPeAdsTfqGWTHya8remebKJmXkEAqZjB6v//
RTcvAAWhQsKjgtnP3UolNV1by63RbToBc4KFYiORn6LGwOVyZP3y9L4ZCHA0Q+VQBGYpBA39fTtP
VpIerx1H0xi8xPup5YcjyTPin7+8r/7lbun76zB3Q4CyMJLOOe4HIyesEwqgd8C2QwRmYy8gQpD0
DvJRLaoACS9tlxzBenpoJg+j22+u0t+8r3+dyfC//6e1SBrrUpy0c70FG6K4OlOXjFUiairvz2EK
x3qkQWHI/RKewc/34LtC6b9H/nqz/3PkWm0z6XKkyK/zx6TXAvxAdme+Wq9pgz830+sAADayQm8O
/nTz9S5oD9P6t+gCQ+cC/3kUOBQO1bZJdtndo5D17FJqF2N4FIQhC/Rgb43HeM9vng9jMt6xRQuu
K2bO4fXgt6MmeEiWeB54lbhEyaR42010r/IOdMIzREt7muENhr9P7OdxMk8XvX9294ETb6uYi5tm
I2YDEP1+w8y/GGr/XgZbCLGY+IPd0yEc2TGv7ZFh8zUhi9DDGl++envaQqef9c7Fc2QpuDnzuvfO
LKMHTA2cesz8/tSIRAafUkMjeTaaSGLCm3kSjgt4vlaiP32gezu14wsolIH4C8Ow3tPUtxMkNL3B
j3iUKW4DlcjyL/aoQHlDc3y9iTLFW4+qC8Hn5QG7Z9tqSVAJ6xwu+kqqY70mue32mFK27wh6sryd
/nRSNcG/bTixEZhIfG5hY0+P1HhVsheS4h8hfrZgcjvdP95Gt0bk6UVURXi1Hnf7Ymx3hiD95ShR
8UP1AknOEi8txgZIwS1I9VHW14FsTwx6CEUNc3x+du5hcy49q3hUqgUNvLxrqTblQL8F7fXxWsdV
Q1Cd6V0yniJYOf2q2Gu0RqBcuBD3bEdtPUrBo46jRBs4UghbisHiSZwwpzLBA62yAWyODgc656+R
4okopIbcH6Z+9Xi/n6uVn8IRqgBfe7i2uCVJEP6Mof5cVNXQYBtpLJ9iEMuiKIQGleUCtL6DeXHR
QuRIkG4qJGLOE4QC08QPF+xvrlBuou4Cmrs6ka5tf/54taEkuX/dyBWUZVIubFm9j0PdyTenldJU
3wxj6rEsXuoZYK43f9lABeUvFIzgWog3XtzZZNaIKPNTL/GX4J9j3v+fz+ZrhvjD2Rh3zWt9NSU6
+4NOLq83xvJGTIMhCHMvFtf31ermBlrw5oznLxePe/fnYWDtTfPJwQ2m+/FxtAlWTbQXlJ1IvsNw
tdovY8vPHuUYGfLkJiZJtHBxIowXAE7KUj2xLvp+tRBEN7rrfPkpeZDCHpwyeKhOUJ6YGRtxFiav
v1Suyj/OslTttMeQVFWDCDXFGtay/yyZRX07SXp9qLcAcjMSskQRwsWO6elgxzzVDwhr5E+ml0+3
J+OpD3Clm7CsexnLt+E+QNedFN4NuuYlSrfSzU231+fN2VNia6PFnXjBL15elFHrndy9ty4fM0IV
MYgdpaEdV0w5gV9O0DWvwXaHzSHwuuAvtM/WCBY5pClzsxPDtjz25XggT4CR+6k4erb72k/3AXcr
H9nRaaSCdiY+M2BfwpeyYqeVImswNuuD/gmaHFBjI44BlES4er+8K9/u8P+9h3ddcmsqXWXs2XYU
0qg1Aba06+PKfkhKcDRf7h5+3WK+3e1BNUg2MmSDrNa7+t7Jz+VR1vYgFtfCr63OJw1E6MxUy3Yg
UL22e2hc0lt2PUxvN33VpVHX2pOjmTGr6oSkIuBSPiT490W7LIoa8/SoQuqtHvbc/bIUx0P2Sx30
VVXdf1GWbhErC9lr6BL/ftOw0b0o+6Qqt8DfeJBOnHE7ZUzdjrJFH1xn2VwXyTT3koUdHyYUJ3WM
hfqacbg1S+PLw2kEQREyZh6ZvxS86r+4Nt/Af87sbr+2k1MjaRromBN0H874gLnAKxELkoUVYPt6
+EC1/dn03v7Zsv2BMIuGZ9DJ/bzi/Hp/7sqmc1KpTm7k9VYN7WWxOayai2C/qpbHJSGNy0O4eH5E
OF0xQQseE1ee3BAurK4b0jlK/E22yGJf5KiNlF8qy6/G/YcHd78U5vtdq1VHToz9ecPAVZuTs/DU
x5f53k9HRbAfHaZWQJ0TvDGZAly8jMsAHsqbMb5FHzB5wVAmC4ajXhje+AjF4f24KWbZ6vCOniXM
Q5RtK+itM3dge/Y+cNo490lEhdGKe4l3orjA+rQUNWVB+Evf8Q0C/9fDN+471tq8mlrCx2vUo5LS
sDRM/4Jt7ynsr/41315u8xMA02ujRGyDvzzz4c3659aahqIxYXdI8rtbfY1U4r0k5HDzcPa8i7eb
yZ8vL7eDgKO1j+eZ2PRurMeLBfNJuhMGeq3XQ6xx89nrzHpdn4VmAmlE0S/fqjpc9E/nddez9EeZ
ym/gGVJIVTffwM44O0+725zyKDw5bzcnglhKYZ3jXop3oHPR3BS4T+tPnt2Ojgxpde9aLAHVf75j
36619hAPaNncNhDtv1eRQs/Vuja0y4SaD/+y3Xmh6wNdVFa88sBk7qn5lV41/OT9zbDZJh2DrFZ4
dHcfZno85/JF25fbNmwxRFn0bzJDuwAa/zaPyq3x/vMlftcJD87mRMOb2pDv+PcVWl1/PRdOWW7h
/L+pMakMvwK72m/HuFvxnKaERtfj+jt8Y5K7sQSBwo/nuIkPK/wY+vhWC3lLUTCGKIPcS0CjwIEA
07t4r+BZPIhF3mE4i7PXgYfLq59vwTeuxAwpuN+kqfB1Mq/5+x70/cnWskSVNwfiLN2n1HRfXpRN
zejg5RRP32rhrhAp/HmEf32ljHAPrZg8t6pLWYgATqzTYOm8v0O3uv3y/lnffbEOnZ2lqKo2cGP+
PjPiKY72rTFvm7Gx7gPiZjVNEHTrHurgFjiaUIJTbH9qQdP4Lzg3gPtV4uVkR6pI+fuy4BsZb4JD
GEKaCdxJtnIO1Eb1BD52NclepZeLyDrvMXtl0PucaOJchn5G74K2y6/qSPks3VExgwcxW+d+RJWf
HSmZuujqQgr6hLQ/hkMFkeUc/PxIvq04/nvhdwCN0mu5ec4chJfR2HJb1uWX2PEt3+CvxeM+9mfR
ernkelEs/HxomNnffIGOTLShpZAOSyD63zddJd7L6Y43eTPOmBRCsq1iJNe00ecY9ihiXnnq/DkB
9/u4ZbYj2HUP8C7hIu39fR8hLXFhL/VCQ4MhqHLiGCt+pL1u4h0EdiHXfHwI8+BsL3vITfPcG9xv
XCeH1uhA3yFOMV+rXQw/JjEX8DJQ1rg0JXsi+Lh+NAGepfg9yWvi3LhnO+jxn3P00IR4gSFG65mL
88lvUJSUAq8vSWhtIB1ixXIhdhyg58fnRDg+pMAk3knRrSFGKCiZLUmn0IDJig5VXBvvQ75E/LJO
QxfWyUdxYmTF/wtKFssRPJxbP7mMb8X0ohE8K67Su8oM+ZnRPDW4GZv5mMCmo1jF52ME70chMZRG
TlqZlwj/k+y2wupbqccrGP+XSJrZ3iY205FSxsWB036moe9PPkNLPBpzkSKTEZn34Ry9zYbBimgS
z2aLT57jnbtKu5i07I+jaGpusx2nNI3DqUqzlIoBQyE/WZwUgS/LaufGpHltuJvXI43UY1+FWMj0
EVtL4plS9MG/S4zNERY14MJq5xtM8MBU+MF4E5+H36/5M0k+U+BKoGFlsOpmNsqrSy2IL2p2XLPy
iC/8Zs8z93HsQZSz5pliaEKit+ipWZQIRwckZf7g7XgGC0QN4fWPvAcfBrkCw8vQfsSJxIk7DE8/
pBO/w+joOGFSLWLtGFXTo9gkADb4N9p+ServZYrlvOBFQkMA9HUKuACoQBC3Rvxg5p04DJGJQfUB
QtdAUANOhjDfIoxlSz8K8ueygHJKfhvuEWdbhcct5jVe6sN64yWkxUc15X+9qse9V3gt9+Gou8Fm
c3nMvBjwdA3OYRkhd+/GDdkki3gTXLhNPEMbvc/XAQ7T4eZzb1TYs3v0g0oAJS3eXMYqJCxp3OVj
0OaOoVknVBx06KRgrHWTLCdMKpArb+FMJzYWI+gJPbvxje2WkTbUO511GJsZ3rThH29T4I4CvZxP
VpVi4k8xSVzFt5CmQ/JL0Tc58XGTQojv3o/eEVXUq+/vYqbSo5MLsyifvrbxFc+H4RiNaBe3j/SJ
SxH1uzyxHqIRwiUGyFKc+WJrJy5tDCDGq5IG4uo9W2E2k5bPI1/ae6NUzOqLK163a1bPfCk0/3yI
+CnFBdxIg9cyDdCkabxLrQveYZOVO36Vwi6+rteH9dqMZv6zvcYC2nt+Xa+P9oCz4BKy9z7Vm6cO
dDm3D7d2UFPL7pCxBCpmkAW30MXWx6GZ5WrDXrTPISkGY75o13gMPk5+6Nvu5ZVq/uzOit6baQLy
0s5jiKjDxzLd0Y5BhbJGZ9KEl1706VD86W8n8el4hj6oNBs3Wx7XO2+tjssRQgecAFmVaJFd7BeF
hWkL+WIuimV+wiBtYBekAQLYfeJpvJ3dwM+z6BtF80GLU4RQkywGly67ClYQb10t2GWMY7BbX78k
cZ9STO1ZbuGJYCS2LcLsGrIBRTsvOkpj/qUQ4tVKkeAo+jBVT0pApIT8iA7qhgDJZ78yFh1/HiCH
p6evxqRKVB4x31YSgXyk5ojYKcXPG8++bTX583oWB3lb5UI9j2GV95PWbVHan+fMMht+CMqz11KZ
VOEwWdxb/J9l/XaBOou8H3toUb+hbCpC7piRe53LLLQQnMW7FfM14N3qpvNPUDhABTIzOsIM3p3h
zxGRhir25l10r42Sk88f/eSSitDSZulwFtjz50hub+WEY4M0PnfuelkrIlpHxRbr4VXqcRcuQCTD
XUbW16F3XZ85qRQCHapdNw14gjy5T1C41hypuajyzRL/hHf4IP0lUp7xL3Y+7f30aI5kxZctoiTE
Dq1EHuKegQHAINarTv65Q5DIHOpSClv08+YPBEY+OIWklrWUxEW2tZhIHx/1fH3IkS5FRTdqDwfv
YQifa6Rwr71ckTYBlL5CrWssEOoxycKVMSrMSXKEorpG4Iu/yUEP94rfupn0S0/0LYjvkPutamAE
mvLVsP0HkSJrqCYB/HZjhsvQ3UeexhhqvVkcVS+fdUHjayJKkNMvfq4y9Psyn0RjXTZVwG5UPIp1
ryq4Fc4lP/a5PlaAIXrz0Ul2iO+d0EpIbWj0qDsdxrZCDsngUW+ASu9uDUGIL7W2rCH63nad15za
cC+FvYbhmQF2UFygr8pevQMMZ6uvRi17hN37BsknOQN5Xb+JEzbLxSRDunLi4TsYEBS3at6UGBco
ejPvwWatmriH9vRZ27+Vs//M+u4v+g5HMs63001JTWPW4JCuY6Fd0HWwoFGLJrMTS0Gz1cpgLxe/
1NFDAf/fnsqkuIeMReQQAVIDp/Dvis7Su5vU74kxs5wtYT+UGGdlKqu/YMr3bc7dUe4hJyeV03Ny
644TheWvGaX9lJIqVRf1Ofz55dH+mfmYDoMeRXVMcuuZmn4Nxv/z1nY7qckvClM+NZQ/d+OCsuOA
WP06K+PuEJJ8pC6tWyAjJHaGUcIlDcmwO/hZIQjBwwvg+gjXL75SzPBqn70+yCYW5KNQ479PcFaG
emPCr1EWjjRPbc9WQglfotV1Wnrd3oWgbigEQo+MNsBDeBdAP8Zx77HWKaL+fOAf9kiGEtTwLBFd
OupPoQxNfDAr/CpwG0mcJOYaIYOXcn2kCpBWbYcXlndWwlvx6IyGwY+3Tz34KsSok3zt+JSPK9Z9
r6kfbTY3dPRdSgE8cD/h5tgumk6vQAlSqCKXH65YhrCZ5j6zyceuFAsD4ylsdMZGNinyVRrNgzfr
FB0p1z+Qktu2TygzTJyJvfe1w8bu4NyMqOBuIiAMYcSQCDp9o/h2jGmlPuOndmlc6iE6oGwOrwc7
Pkj5R3cCrbqKAY8RR6uLw+RGbLh7MVwmLuVrg39XH6LTHCkQQ57T+OP8BvaIutpZwB5vPhTdzfz2
zYqrd10HY7uOsdQ4iXqBVwfWHRk0oGmjMgEa9dxdFDiXLi6KECMhCQnCouRkUkK/yLSlZvL5rnLE
6Y/1YxfZGqj17fPs+lfNw0qXS37c4+jL4u3aweBxGzFmPxfxufcv09QMq+A0Q0NGth8THrEstkbj
FWhJHuG4WxxnaeBQsDo/QWeG/3tk37xE1rsRW22MWcCZ5G6XedmwOx8pvUskYVDX9xGCVxtOPE3j
gxPDvEeSgQUO8ohZpbiY0vE0p+ttR2m0sNt3SowyTFtKFK0J8p24IqOd7Ml98vLp2jqyjHlHM7zh
lYx0z/Gvb/YMYf1aHjdb58OGyQ+7ntCBq6cG/OQZEQ5Jn/gNPK0hkUfLgw1kL6guOgFv3oqpQDCg
kLBoESXzxoUT1Z/jPh3ZK7P+ZUH6Z9sZPmCShWDi6oh3NOsOdsGvo1Cqap9sELPOV6ZYYd/iU61R
eHkn7zdCyj+UIROCBfCVZduwhlgu7nAE0ypl077c+k2JHVaHm0I47YP9zAqQsBxs72XvX9B3TFkC
aG+LIIueMUxQxGimepcldjk/r1/qN+sX9FTWL93h4geV1N8Lskqgseb0Wr85Y6PHrLUfQ0lXd6Ja
ahLgECsQ8fL7PV792J6VYUWG9ou5hJAYFKbIhbU+xajOFb4Wv2oCfkQuPJbB+XV7ybwLboZ1UKrk
UQJ/HARyl3IOg48mKO+DYBPQ+1z9Bg3ErLdGu6Uen/aR5TAJ0udpIQ6LKgaZtWnZdI+e76THjsWY
ohdh/zhr9NhmxJTPrhPMg9sqvjZhrwemHNT5+BwtTuPjn6smJMxzzImTBQgj3Vkvjlgg0tzinb13
35C4/B/Ozmy3bWxb109EgH1zK/ZUL1vubgjblVBsRFJsJT39+eh9sRPZiLAPCqsWUnEiipycc4x/
/E15xu6TLcP+dSTOwIW3VQE4e4Rhq6/X+Wb4iDcGvmIMpzV/cfCmYQmY9MnH3Ll2lcqVcHTZQhX1
a5ils3IMhegaMc/FOBzrnYDR+cNS2UQvJizyeM6UJotesBiy5w0tgENEbPaWynaTr6rYGz/2L+IZ
gA2rhqdyL+pLXkoMlKjN59leo/l2TuuGGDuntq/y/AXvJPYeoXNWmb/d66DllV3k89PHBAQ5x49s
XxYuUgQENc+r4wwLCjWhtlfj+UukrjBu0V19yfT4OK942JVD43OcuS+RsFAqzxB+w5OS5+jOjmrQ
lDYBVxGbjRHmH9bmsH1/6T/o9vK1aXrSHSwUydy3QoF1qQCFTuPJiVLx97ocDm0nJmeBaAqvWGRh
crKTVb0w1mXY/lb9yUZPd0WYFLrfhLUnBecgYyDR+kcMWvpVE6q/MU3BFu1TR1Qmu7kroYUipM8l
Yif2Tb9ZXNwCsxbS6HzSWzmSM88Mu8D4grZqwC2Lh6jNNH5tuF2gL4YAJqpbf/36vLP2xlsSXrwq
tHzRE/wjpKxl4aL+d0tXw9IxecW2g0306OHOiAZkDBAt+6mH8PvBnI8PhZt7uFcFQmiFPQKkNji/
6u6/X++7d/EGT21OVX3KDuL5ESYuYCpiPmPOCo4T2qhZ7Om9zUZPhJrCf3OthfSftfj3FXyv92Tw
bAwqREuFA2XeTFnqCqWhSYW40uotQ62UA0fYCPc+5ftikSemCgIVhZw4xAV/LxZN7/Wuhu+wiq9L
I3mbwuwPtEUWMM/pTmmpTAvv7wr278+62cDlQ5+fTkbf7Y2ZEUgwTK/z4374MJ10rzq/IC7b4usv
jWTAdxXLFXN1WApeztCAgHAfFlDQwH9t8YoR/6/sNkp6bgKEdxmZw0Sp+/smNCeR0O+rShh54gqE
vNDRtmU0NL4kLvtsh1Q+WSnDGwdtbt4BiX94ylT0KKC16d+MxP/+6FxPk+F8Ng9k3TwVxjIdGYdv
y+r932tJmpqDm1s/dYaMBUCDiS69Wc3SpU4uYq1TD/ECn1YkH0sz1MUeobNP1vK0yILfeNsIm8y3
gn9/9C36/9UuMcDWMNmA2mXczOuaQrJyQ20JHc7ohn9fz7tCg700t7RVld/h0f38WciseGsQStzy
YYRrYar9JdNXpCNhPnPSNCDe3eW6Mogh0dQ77e83+s1X/WNMhEgqAF25/WqXrLeqTKf+gQ/5JGFB
hkX17GX5CIdbglDxOJvhP2Qz+nbeZa+ZRfkMRkV05/5K4nQH/362lGF/XMbNfi9kzUFqU5TaV9lp
5dfOqRcdV0ReBkKAfipCdPvNHB0YZdZLjL5aiZi6ZJtz+EKBv9e0kFydIsaw6zrBpIPggGsrhRvL
Nv5TGPbazRyxByzMDfVoBpLsZwFee9Hx8fQ5BT6syZN5NlU3eeT3bQbWx8KmBEfoQFMS0LH4FnwE
LgCMMEqH2TvKRU5DYbE1vYHNZsrDJBEEobIyO83j9+gFJE11kOYZ+L0FdWX/N+Rzg2rcEepZ/1FT
PN8b1nybkk4Pk8Ri0TIkFTbV1xv0RzcqxoqettVQrLv8jdRBrQqMoZ1dRC9W3e6yvLQPWfr071dD
+unJ/fGZXyyLPz4zn8pctRqy9eUaXNnZzrYkrrIL87j8UdXsQatnWul2WOpiWa4OdkfWx51LmPbc
28XD8aIpwEaTf9PN/m8k6iVGTJety+vGwnMYbvYIvb58b6TXNInBox9BdHGFGfQ759v3LYmv98cn
35wGp9NZHlp5+uR6OZwexSv1xTy1dmdUGyN3u7qz0/5Qr//9gTf1eoLNiJ7012KdF2qQKNxLqS3D
87lwjeSjHhUn1cuAbdorzf3h4Fwi45ot27HylbRc4rIiz2pZ2CmEHZ7la6gldPJW54I4oUIplwkC
+RrWd4YtUtqYQYqTVJKcn3OJBo95R5kbQWGeQyzjZM0djNaWa20lK6yxLvXHatk2hXfiL++v2sIA
pZWbU1hVj9mRpvnUvaYyRKz2WDObIoTwHK+lkbmn3txZEN/PI04HWbTwRBF145vorzyNStcbRbbW
TiELgQmZpDPXuBMP+41Dx9uGutA0pmxa2LJfbIo/Vn4dF6OIcdh50WLYPVJbYyF9gESyFCZz1Na/
EuOWLXRlMS2+5vMUB601U/pdWT414x3JofXDSvzrYm5W4lkutORyUauFvq8hHY/24PXQaPqniyu6
ZC0jiBqg1igzZYaZMk5vuEbNWv5nzSbbSZi4+BWp9pUTgMRrL/OUYCIgCa7p6I5hm4+CO419Lcza
Jrs2HBUhdg9261y8wR05gzEOJAGboc7jBakvUTsicmhf9SSwC3WRuY0PbZMWBEsWhHSFn3iY3LkG
smd92duir/G7ycM0E+CFtf+9Q3yxeW52iL/uzs1rUx3S6nQdCqqSw87UvAMemOkik/at4JGRlT0K
NJI4LyoBO1Y3/lfHzhjvagYNxkKvaSD35fxSLTr1LU8Cs38l4iV50fVlg1sL+qokymA2i6EMVE0T
RsIG4wF9a5XvqmRfB9dEb1i+JlI09t653F+Mx2Pxcu2Bm/2zfKcONH5aCAbRzmgpDAztvg78P1bl
KT+e0kYEYtUsxvVFCElBjrTPZnEkf1WNZP6pF/WiWTCAw1f9uErmI6GAzCeX+bZcp9EQNEFDB20c
J6OIRJ11c4jHyVJ9pH0PVGcqbgf37Kq0PZyVunf0ar/2L5S2na16VxfkCcOphRlcwsO8WfHLOWhb
9D8PHJtf1P20O7GbYZTm/PtBf6sRKQwtGZBZ5xbg+KLe1IjtWZfzy9D0eyenPMQeYt5ur4GxU5aa
D6cbm1uXefNiXkf46T/8+8Nxeb05iG4//aYGz69Dn3WD1uyll8NGC1QX3fHCeImjdjc1r8aLsL5g
Z3/YHKP6Id+ymT7Egb6GJRCYfj397Lx8GNYaFGPjo1yf9uAU0vNxW6/zN6BOBQPVfAkFX9vmMOku
zvsUgv4L+3gn2yge1iI8zmM0vbnH5cRJmHfzwzqGSgbZNrh4GVzKk1MtJh0pDquzYXUIrOi8RH48
13fHBQ5Z+wtJcsNTwX8lOYJPhOk3y+ZjKM/T9WmeelLImGTRBle3XuXhxUHliaFO4RIC6MLe47U2
Z3UA9KxvhrmyMqkeYde7GeqPyqn9ztNCYAUI3MB9uJ9JoRRSKIUWfhrZ4ro++PzFeI+i9HSp61cx
ZO+TN87P9OoJNxQ01ebjlvrusi0X+rK1e79dqb4QMKH2sRXwJebE6lx0aLoxnYs9zT3b16eR0eWV
v1EOgZIYiJozIN657Fih6X61Y0Gy1nfKpp/rK2Z1S3l35JYEmqOE7Z2t+hv18HaVTB3AH2+o3udq
J+RCvrHyvTzGjpxGkuAIjJtSNxPD8mRfVdnmFwk0/tOxuYcKfCO+3l7AtIX8cQFqJ1VKrZY9NDBO
hfDwUr3VFplQ3QfxlW/t2zUUgZGZQmDTthSfsz0+Me7o81tbiehbAwbvuM88bI22hgcPnGUpR4pT
rnsyjjZHe8f86xGTCls9OEnMiSD5KlIkn+Sx+aGbYfmirdhhnlPbZKjNtMndW5TDtX90XHWT8sMY
SyyTByyBlgJBM+jfbOMVbEobZ6AoM2ZqDkNsjpKnYs80H0sWvBePa3lK+MO7dVbMVjjGB20AG3x9
fOrtxMOPNnu7pzy63WsBcqEkIjBUDH0CT2+OlbKVmiRVtHpzrbZXNZ6dhsQrTxHWtdaR8AQG/ZAk
/73J3NY2tx9504oK7cm0TtW13jTdNs9WRUrN5feq/+9P+TYg/PoYCaY57bzOUPZmJxuOdTkwra02
RrKr6v9Kwsvkdo9kpiwiheEOBFHpTMDg253Pve0mbj/35t2o0tMoXJEhbhqJab05U4QpqSG6KuAm
5pMm926j7C+n5eG8FMkp1YGSL8rx/1g/fl0EwJU4uQgoiniDZ9RJfBrrOik2lkkAIj7v8eVXc7jQ
SN2DNG6bfT6JIhXjOEOT9e9+W219VpQmMTkw1oKHTQF1GZUbFZjpVP7Rr8EdjeUIeJjdecDUA9/O
Ko7IiQOtMgBX9VtobjwJA0tXb/ZI0zLU8NWv3lccssSXp2WyrX61y56CIN02SHi1ef1Qe3nAThuJ
bjI3PMPLNpC/o9EvPaAQ/qQ01zyE/AvL0yZe1HL6L/heu9gGYJQNMot5drUbvM65LgyvdDDL5twq
HAkUB74eL7Y4+13Nli0agQoIVfagwvCO81cs010Zluw8E8JbMuSENImj5ejGfhbGLpySqA0KfqIM
VZDd6TpihoZcL78XrwZ2qmswHcd5dJ6n/Kl6kfmTQ6i+JFTBrhn0ZCEMZhfYAR5n7OtREnDaRA3G
Ec1CtY+u6ZcLdTkVTicqaimYIGWoWXbqQtuiyjrY54DpgaP/noy7scax47CZCysCUqilmzkkkOVI
bXTwNeDewR43z1gQuGcYiOYmDo0V+DHFU2Ifw849UIRfPTLeYSfmPvUjjEX0/J6w6qZdc6+Hua2s
yjkiEwSVonP0jk4BujhGOR5CkxP1KRBwYoQ1HpkzIewdDN32Fw7d1MGpCm/yHIdnWDoc0hYHrRKJ
nmSLc47hVyFsIea0sPZBWiCZw/KlDmCqbWOQMGcnxutR4AZAngsULF/xl6/9V8GNnZCxMMOfKPOo
ITn2az9dF27q5U7F0AO3/4uTvgnIeigYAjG4OEeKTgoaP7cpi11z3bjMrm0xyJ3Gj90jJwIhJD42
4DwZy2dwO/Mh6DOTRkugMB09rvHdxeF7pkIajJ0zPD3BNfiAK9fKH0c5JTy2wTu2Z9gP1VMng7me
Cs2QG0ANcrErjiSdsW9nj068yP1zEDt0ObAg8U6Ybrpb4h5fz5nd28bOchHJcFO5pQxXDOoW8hRn
r8ewdQhTwAxEsw/UQbHd8Pk6dVGO3BdVgWctBI9fs1g7b6JfWcFhccKdUnDw+vOIgXWYZYXxIvaU
VfxYz+VQW7ZeF8QYxxruOUr91jst3NE5+zqlFoU386XL/OjgN20Gja/OcVkJKx/2QQSdZ9a4eUj0
18KIjIioTKhwxCd7/AzXWHkUSnbmUwAxjWXW6FXTlbkxCN80V6Kei2ofESXN4tubaTc+NkhIh3U/
9s+eMVPfplLgGBi40msOy6j2D3Mm9o4+rxwdSI08KxbDJOdo3I7aS5qWwHpbLFGYsZbw+HLPtJpd
iPJrflwf1+M89yBrdTBWWXupN/L4Fep0lVlKhWwZ/Q/FnRVOtuyiZ9hXt8OWPV7BZlqZqz6gRsCH
nWJyd88I5Yu98WfbOG3POLBMbjK095gI/F0oNWVapEWe9XtlhjeSI69qlsX6NIlfKjvuHAUK6uJT
hzw8vVSdS2ZavjE/Jw1bBVNatQ/YHUoPxiNTHirJA5wDJqWYQCR3+p4fd/NJyySKikHbc8ucz6Sh
SrSkLDan61uWvecm9ncGSsThyWPgmrJUp4yuOor1p6r3reZXI7R+1zty0CnzbvzAmg74Jm19KZHv
XBtoyA9HjaFN7lsIXvBDusHnYmPs1eo4Gb67hTOESwq5WRbi2fJ6sOOITXxTPyJBcM9s8WixlnCU
5wobwxBUS9G2wsPy5Ops98j6goNnzaaVl7PPwbt0D2z5cK6h5cXLMgR5sodwDZax4TX0C1d34c0E
vZ8ua1edfUDJ9afdNn5MlgmhohDoHIPobjwMg8y5MGk/85mCK3o1nv4xrW+MXhFCpH92SyikpFMs
060UCLvUv/LXn7x4XkTFtt6n62Td0XyUxBSciCnoOfQAO6f3Z5k/iMGUtzit58RpeQ+hkrFjwfQF
UuGUY8fAZ5+13/nZ0mCfRqyorgTnExd3ZoqZ399ReU8L93Zhm5KOqAU5jYFn6d8LW+1VVTj1RbE5
S7CHa18qyeLC+E7HJkP4/e+a7hvnYXqL0CuicwKPw4z1pifvD3p17sSq32skaPS7Kup3+rsIrjBZ
sVvTwD23n9tQlWedzr6Njy1ujESb+JBuimUWNf72/+eKGLAYGqNlhTCCv7++eNXyZjTVZg8e4ncL
adHDshbcPICuBOuSR8JWumwXRXBedsvaZog7Q+Md5B4jvTsFPVPQnx7GH1dz00Ucytg4Wl3S7tOn
ZoGz3uvFsnvRVd3aMyMaLmetLRLCcV6OK4JS3PIhW+vhVAKN0Zkqodp2D790J7epbhAf1x+5376N
+yQ6clyOziE420ei4YeIGr5zy5X6iWphVbiD+z41U1U4fnbuyPRsxLNPDHAUwv/qHQmKL2zMVYw/
vvBAZYGafJ0gFbYc5GcuR0eEaaNNZDn5Rn3wH+DPFsr3Jajt19h750wlHo0nq/lGeM/X9wecBc9l
VDh4XqOgU7/s/v9oYPPioI3aqeo2Bv6bI5F/R9mcOaXyZFzIw2gkt6mNeXEUozS9zE6lNO/q6GCg
eO32TYOQDlNJMUyOjJZkLNkra2/JsccMioTbEr+Bkz0WhVOfmSCVlKKnEqcD0RvNLDQ6Mfj3WtS/
1+EYWgMfS8o0P/1muzJoo2UWJoTLk5tjmFvDubFPv1PBPZk2wwxy75TEjy9unwfYUsLWONT4e6hI
I17ipwH+G88Zm4+FxVVT3elO8ivZG+7VRkkkLDuivR+OpGPH68MujTE0q38bW9E7bq5LpXcGsEoP
Fp+O4WWo8mNQacigPHCOD78E554/v/y9YcabX9JxM2M8hSv9zVZwkg/VsavYCkwEG+6VjGUR01SK
TRgXPpJf+52R9V4HdnQcbTGnzkJZqtovA60e5g3z8s6w9Quj/3sjxMAJSipiM03VFPMGChnEiyAd
YqvdHGpYT2cVNEjaGm3mTh5lhawFjYJBX5w5OePmWq4fzWoMTVZBLb0rBNjEBV3Q0Hz0xILzDAcc
JSvp/d9L5IsUdnORsoS3lqX+D95ws0F0RW9JA+vncS7iDm7t5LCZol0QAJzunQu39IbJKZvVqOJd
iBsDpc/fO6M8Gqp2up66PeAvrU5nzYz1ZO19Wg4f1b5cwxSl5dtoEz01h+6KMsjUYLaj1oZOOCcq
5S12yrm0HYFhml+dnWzkz+IpCaXdhdm8CILcepQdjuRKkQ6ulHtH+7rV1yBBdjrlclkYoe8mm1vS
9l5NQjYAN3+dMVTpiLqs3ONvHHpJHro4VxzwujudvzR9v9tb/ef3v1kPBz29NInedvvOO0MKwtz0
YZhTf78ObHU54T10V8/SnSH8N6Hb110HsGYzQwKq3g7h+y45a8aVTx1wqZw4y7ZGvtD69M7r/iY/
SY/9W7lO3vRXjeFeMvn6XhAPvrafk7EVW9k0haECh3AS75Aa1L7sXH+PC3LUfPG51G1QMkfdwZ7/
98IEW//hdgEOYarEipHZxf5eLsVR7bvT4RA/Iii1pQfcI4iwOtNZHchkXRsPLx+7MmBhrKYoc8Em
hOszpFx+Bhmb5f7meXIo0hC0hWvvZR3OfvmfnxssNCx3RyQMgj2fA6qeva9eZztkWEE7Cz/98CP8
VZJ04LtQdul5IK3O/M+Ds3n2fz2mM993XzdQvkK/d4oZ0qeLGz5vCme28uEzfAjkkm02i5MHp2Hx
K3x8i/239aNlfy5E2nN892abZLYeXTl6Q4cFGZhukqEWo7JfE9cE3qH9XDo7w33TZlyy5RbAmHha
0mvbeUgYTEiQEir2Yhmvpq4lEGhzMLvFYIrCZo7CaVKKTFFQ/Hk+wfN6+ynzKzQ2nTtbTaubire3
9dX2ZRlm3tuLEm4P0W9y10Yb6w3d1ULBE8lXwO/C5ZfJb2U2N6eB3rYKph+pna09SxfYLqEZtBeL
h38/dDx/7zz0G4yuPasJyujYesScmn9e3t7S2dsTbfsWzQL/4OHyIbon/n8J9DP7gEoS+q9TEp0+
WzCvGGbex5RGMv00T+RMJUOSwwQx+KQoZbPV8wZV3mx9JhJPtRHqvb1QD/NCMKs8U/6DLCHNy8CB
4k3q4hCze66nv3jhIgCe7v5lFi0+p/J6+jsN99cBbMD/XLwfYFwe+N0E2cz2d2T7vzhz/Edots7O
f32eclAQX01hWBG2kM+/fvHHFnCzsTCJIj+Eg8hV8nmb14gfKqYkrcLe/t5jvgioUcLuq0EAjh6d
Lb9B+hif88Qz+y9x7uzT32ho046BgYBMAQR6qIo3fBmpisc807t2H78RaqifXWFeC6FIkRqRIefl
W5LqPmSX/RbloPkfhuxoLeR1EtaizwDpqs1MNl+vs3GU2pg747WHm1bdqW20723GdJWmhA+upJo0
0H9vD1kr1dahqtnXPNkm9A42wds5aJ5VrBGRjU5wHq6mMNbIeNMf+w4dl9MmKJ08lTjNzeUT6zn7
UfIkmqkuEP8zudHT7dXCxEsg2ADJLoC8NtprVUVGvzTzpenqvLY1+sJZS5wNDTrysTt3/8dTwqCh
Eaf6E3z85nvpUnxMulq3sLzRfbysFGdsWZCCLcezCNhSfzG930933rufbiZsya8UKCrfWzCi5fAY
Ugt3qeq6VvT38vrUNHjIzwvxvR2jRvRzOuphVZ63cjuXzS2e130VdtmdL/9TySQbk9cjg1ZLEuWb
5ik7SccGMhklE9UBrm+k/Sna7NKm7klaxvUilROW2JNUNo7REj2a5g8US4bYurq1x9bLT0rBKcZy
dqhwCMr77bm4B4f81CBMHHv4/PJk3XBLH8a4Sy/PJyomkN3elqMXzet3YLQzOpYn3hfSOE5wH7TP
hBQkZdmAAjKlwjBsmYCNPgQGwT27u/SsnzZOKH1gIFhSWupt2wkZ5tAngkQeNyjII1T/+QZ/UIYc
9P8Z5oB31+m0Dm+rGUB+nFlNBEqycVM4tmXcNtJRsziep3ygSQH8/IxHGk3cvxen8kMXY8A+xVgc
ywxejJv9aGyvXX8R1dNGaCOTMN7rXD9EZv1+rMlrMt4UyOnN4eT05f5U7SDod3p0Kb3q4FbGThcf
tEMkmlujfteMjYA8anTzg1dnc3HcNCLyc3dsf8unh5aFrT/++9J/mIbiWfrHpd+UvEKRtU1+pAWQ
emi5BHaSoF5X1Hy4FA3y4HaIhNrkMu8r7zjC9j8vuNf20NEGV4et2XOh/ZtCy31+OmR32BxfbM+b
J8iEBoqRwTWiUbmpR0nJk0+K2jQbU4r6k/hQazA0BTIg2nymp6XXyXROtbZIxYvXD4qLhLyRelfO
TEe6jjiySIRnLMxsXKgZ4tH8AphxgKfI7Aw0cLheV2MhPvUaoRDEhzNsOxpvwlF0rByCeFdFakGa
W9oUswGGU8XW2j+KB2VTHYSgF5Y5qoa6SO1MOP+n9EutIDZUpSXo9bdUZ8c3+92/H9ZPJwopfhOY
NL3V4heP9I/OXz11eVumbD7pINtxEaHKDHvJ2la1YcctNHdLZ96go7zaXUdpWdO9JaY6K5LVBAec
1avbnJ9E7kKjHndXbckAdy5rOL9ujfPZkUTgAr59faw5gYAXR7o64ISWcJiDU1qKe0qh8BvAfOeO
VZG324lgeUyKiBHhsS8UxvZM0pV2UR8M4HahZ+gAf+b8Khib9koz36F2G1lVRdr5BwvEgRdAvaa7
0ZBxe7g3Lf7hzMCPlw2Hf0/DTPXvA3g0jVg5XZsO6ePH5KfN91P6dxxWe3P77yfzjQ1HRQKcBumU
QCyLQ/FmpapmretYfZ02Z3WnYEKavRPiJjC0P8a7hvDnDitxjkqJpGhIgFhdsQmco26YI23uL/fW
yQ+NyeQggxcxbsjY390cUvVRr7t+jNvNUb54pkkTYupobpmTgaRpKtnZLJixTP+TyvhBF4vf0xsR
G+a81zkBzMM8TwkggeemE0Gqn4FZRDB0Pd+VzWlvHSunJbXPFNw2Pz9IWTYn/YmYW9JjivhFTk8o
7kbIcIffRj04UnawhcP21CxNFmdBRsjVEoiKWXbnL9tuto9RYZ7u6i9xhnkJdiBmvOEhacPgY+Xo
WKdLoNHxxfiXnC9+p6JoH9N7UMhPW/ift+zmsEjbtknUrms3NZjsQW7wAqiUeczlNmpjS2pvl7Ix
63Ia0DPdTQbC18z6M3mj7wqwWveIjK87I90fkOUnjwcte1ZaaT+o5ztl5U94CHJtC9YxXlBwMG/m
8+OlNaujYLSbxnrvSm2fF+PLMb4stbrwegw3j5L+oFzJnTw9XY/mw6U8/Z8F1Kx2UkWYnUOOgGF6
W9le0jIdIdVXmzx+qA++dPVwntEunzALFQW2uDLnSK+9f79jxrRqb04DBAgyldeUa6BLN6fsoCan
rs0up02qvQzqfxYzTJgt6jwhG/GXIdAkEWdKu40rvTLr61lhPY/KRh99eXjEDqa/bM1XMdRfUP0Y
fpeF1uT2EFjMJQsnqbwYJCefd2ShsA3+lyEOD+M2qDkufmcf2hZJorY/vF1oH4Qgzx5xU9gKTFBw
+8BqVwAS8/T9UQkSpjWSrTO5y5xeDQ8GQTGB+HYpA/kYSOS+CZgTzI7a7N93R/2hvJpgRYnDEqMm
aqy/N7vqfK3yIm5Pm2tP5vNCo6FPHG2cH+CulEH5qTYzTK46EduLLwsY2dYNR3osKKERIx82MAYN
RrKVV14WhGYZqTQ71vuCGRVN0kC6vKtr+HnY+P3X8aqo5scDwDJ+tgQXBON5J/cEKlHoxAJUo39/
ty8E6PbJ/+93wy317+9mItE8JG122uimaLdplCAaTAy4GMXJ7Q2kPmr5MA1x5HR7NcwdojhCdUVd
cK94gUwVTHw9dzMxH6KY41/qdPuUP0nGa4JywhxEW0mtWXFVwyRJg7SoXLXRg16q34ZR96VjpKek
Z6T7CmgahjNb5HTqF/mvi3mZXUfZUS8NJHK8YSzyZJqLcxByhINWUMlXtzBAJ1QDzvdxJvLBctMi
dI6BWsiybhExx/bljM34iNbOaNeQYivuvAC2Z3BhQgPdhxRVdpMujQ5J7AwWtIyRHgOXjp5QKksb
7uBxE4Bxc7OpztGS4QtBi3dr5Nx2J0sv8lO1uUIebTmjke0n+UcznG3oemJ3Cf/9dL9lKLCbWOpU
pWMdbcJXv3mvC5kZhaQmIzOA9Cl9On/GBMnCB3hUoCRcA/U/MZT8y6LBa6yzrShKQObxRiZNHDeS
O6X8D/TEvy/mph7WMjU5S1U1fXtXPpJ/QU7PLM8JCfNUUA0oHlAirrOTvtQb+983Qp/qkW93/o8b
cYMnmmOr53VajIzClM+LmwYDfKJ4q4BpkBelYJUwLCZa+5Fk7m5OZv3GmiAee8CRUl+QjrKgHAbD
QXlpC37qD5Hmm4+Uh/Tovr5OYIRiOOq0xMw3S3muro4fFZ9R+hIGKs/lXl3JWFJhImfcecQ0Wz9+
NXzuSb1GJffVhvxRuXYKSitjPIx7Y12EBcbKQfpEDb8cPnGrOyzMN+MBM8pPZR3vkSxs0Oaqq8YT
/d72nA6SBt30+hLhDeBVEJjRtubvxydpjWeyumwWkiN545PipUtE0rCV8hVTFQZFaJgsO8UwaINp
TWjtukhZaSvNvWw0Iq014pkLut8Opq6yyp7RcjzC2X9QIGBkK+s1eZB887/Ev2yuW3qAAlU/HIw1
wW+g4dqyjsR5ulC26hr5yLycW8tirkQmLr7GFsKOZ64uO3N3gd/RLCeq778Xi/nDfs9b87939AaF
OTZZXDVtPu7VZY/LOr4Z+vK6JoXsQY+Gl8tO9cWtslaXA8Y8wyeRM660VkLhcXTT5UBcI/pvB6AS
OlDICRliiLYUnsp5jBkGg3nZvRJYpjjK/LJp8KSSfMzGWGjN16/PNgOrHtBWDi1g4atLJI4jruV1
BghPkrwnPMGwfrD8an18zmNbedQ2+p0i96t9v31bSFzBkBq6OzzUGyAWfXRJOZuN+4s/bz61dfJU
LDzOH3hql+g4Y1kQDxgocxNn2RLDZsIOV+n+K6daXOsOm8pKe0uWMt8tJQlBDB/hU+G4nGyaoJyj
3A/MxRFc/LIpVsJefThjJLUtt3SBMls5vSDYySOScn0nQN0m4Oa3FDbe+fW6uceZVn7akr++pYId
IHycm/NPTWO1l2JjIEJPeDj+hsIH631df060egi+rhphovBpeKm/IQlxdt5iVHZZm2ssJzbSytoK
b8K2XZRLBGmR+iIuzN14jzUq/YC24AOjgQoqEvDsLUCXqnVsFm3SblTRP8d7PIKsmsDp/vcZc6vp
pKJHNAm7vuL68e9X4QtwvF0JXzlRsJWwstBvVoKgXONK6FAln9eovs6fh4UAiVLpZ9Slm1afdaQh
DY6+z5/w0Zvjrn+0cfyEuUmkKAZ35kbBoHt5Bod9M/aW6ApPV1/bMiqvn4xthsgM55Sa032W4r6+
qclV2sik2VyX8jPuJu3z8Vl8YzWQ924Fw6cVNCiN7uE0U/n293dEzUUSFjW3asBzuullUTeJlSaI
1eZAgiCOgI1TNGu6+DF30Mla2tpS50pGmhRqw2Moj8uhciQk72LybnWFDRdqaYG5Ze71sunM0r2q
7cxUl+1HQatz9yj7poucDCtx+4D1JKIbhvnC1/lzv79qQtz3bbUxdUIt+yjuMDRhnqdpb4fxSqT5
e5+uwEmN69JM3qZSpz0lwb/Xxfe35u9r+LZDitdYulLIKNrv6wAlUo1qRv6puj9nT3dJ4/8DJ9w8
IrLmGOyTt6iiw795RFktDGbRc8b10G9xdNnKvrXG1wwPBik8M4k7P18iWH6uFVyi/Fn39S1eXxFC
jlU/x64mSlbVsnOwyuFXxUYnnw0w7uQfdxi7Q8CzHjWHFUxomG/NJY/s+FD9GJ/xq3joFsqLsdbf
4A66JEluakdYEDS/xz8iStbCAsW4m6+xht1NnNAYZQ7ZcP7IzKNkl4QSB1dz8EZYjvWSkyL2uxdt
fYFNfPXOYbYeQtRwcA8XpHlAyO728pyR3uYSadCdjaBdtm6P+6Evzqu5bENbgzlq+qp78TWPqno6
b/qnPpLWonuwcZb0LlEX4isJ6VuBaoT5hKOtJYR7pZcttfV13rBrl14RmthqWx4Wnh8abvz1Qv1/
1J3XkttomqZvpaPOUQtvNqYnYkgQIGhAk14niMxUJrz3vIi9qb2xfaDqmS6ptK2dw42ujpCUSQL4
8ZvPvMZlhzfoniWHyFtuPt6YZySAvMBLv6AbdS6f0rfoMO7MI4nLoXJEXsJbvGm26cG8w6ZoFV9J
hAJgcMJDeJDvWAwH4dTsNT+6n10VIsbJ4suHrXi+oaEKws5OkVuS0Voh2rpKi8mGALECeMA6eaKS
7lg+sISVhpCF6spAksQLvdpjDCraAEMLhv1r4CUHPqHQjOt2lcN7R0UU/CHPCBJ2rXuKPe0l2/TA
PNMN7nbNVr8knrhbxikE9byMguIePmI3eoMJDwK68QxH3/FinuRz90RnKT4CTPbHTwxnHTDnaO0m
jpe7PQqchVe/5v4CD2cTxCt3w65oC9f8owGPesdnNdBR8LovtWcdc1RejA2sxu01vigO0e8BTvmC
aSUJoIAOtwXwdehBLwMFL9n5MX2oIJ6cdSRFxB1Bx6by2GcAuiN176I7cuyepH35EGy1K9EF7gYB
KDfBXfsCXLvgq4Z7PWfuAYwESEQQpJuPdw0RmWGjbxnqDVZzD51rriuvOtYOlSnHPEGlumDp4yH/
CS+9cuqjAUyOrviT5AuufABV+6Q7Nf3gFFSiAa7W8HCXP+KWcBX4vW5F75xmqww4jPtyjYfUFsAm
orMJ9QpPVMYcyZONuHABNzQ4pwesTPbRrkTUKcQBmOHrtjCU3HDXu8GhBy9peHgg+KhPoXuC1gj3
VSPBhVQMqEfDBce8n2C3TfvML2GijXvViT4UJ0LEmLWHJCW1uQs2JrYGZpklf0kXgJlLI1YF24BD
CRdoPHP9WWxKQP0tTnJAgReKW49MUuggnpOuYSl62uYd9TLa/CUTjHOOKVD4vQ24eldAdcN81t6Q
B0gueFeQfRVte0IGmzKu22xxWQHtnx4b+K36OTxWgLAXNtoAXzbdKlv5JG+ji0S0JG05MIF75oC7
yWDt7AHVnelMWCFfZX+8mHjeJb7BLckvNx9008ZP6P1H2Fckx3Fn3NkJZpKUVx4X2L/uGwfjDt+2
Y2rnB2uDF/Sj7I2w16wLNTUvdSV3AfwjP7hsbO4C8McPfVEWICYlel04mwOZEPgvd3QiZ9h1oFhv
a8Ml81nmr7i8Xsc6SrsMNl66XkhSCyOv3hag+ar9DbRg6zF5AJPX4CPSuwlv7BiYLGVcVm98Sjxq
fq4EPFw5oyXizU+di+4b6gqs9mPuVQ85SH3jILst2WnxEFyBSYFTB1L2DLXgXvPUreyWj9pJ96sj
WsV2DwNP3sK2c80joeMaDgTI2G1xxGYeniIyuZ60GZ5ibqFlIyEu9aEWb8T9wmS12EegEvr6lgkC
1yvfL+ST5ExUfoBv+ovyqLKkvX8526CUE9rhY0Ff+/vzfBCnOQhqaXhQ7oIje5UdDSuJPzbPob/k
C7c3dL63tPPsjx4ytOmJL9oxuLsxXDLC/TpW5qgDudZ5geq0v2jK/qT2ZVEW/Ofd/RAAdqFSZ8Kt
7x/mde7jURRTikJkV14V9/l1SWLYKe3ugGAd9BZEMrZs/+Ba8PtVgTDL+128Jg1A4Rnli3ChfThM
Vr5gh0fwrr0v8hWCXJ+/kkP7SZ+WUqaI/BhYXNWQf2wbWprS3uJJHB6EbXKnXSdnOsVPEYpOAMHp
2VoEdJA0dEL48oDoBimXfcMOBkkJWqbq1nhJdv1TvZde/nXc9JNQ/vv7+uFlF4VQFepgNmfkI6th
J9e1O47I1CLm3l46fLeltzaR7FmPN//6yj8B8n9/5R8qIHOqJ/UYmsPD7RQjC6fAtV/INdW+2eCg
eox8/UDXapOBUhb96UzQjdzrrx5f/klFitsAbSiKIA1IaZZK9J+i16CRSnJLCjEtp5m8VsgtAQI+
ZwcYWiW6Wnca80ncRR4Ll2zv5gDql04tGtWU7CC4KPK6ek/uZ8oEp9RvwQ0r9pfgqAMRitzwNblv
7jGP3eh76VR/QtbiG4S76qHc32m2ehTuqWicyj3qhGSTJ+jCR+FOOEFIe+B8vWbPS70kO+R3gtPu
IZFbX+fr8Cyh5SXdKef5E8z/3fBAh4aMEBhdBHQ7BDZivVAMOEhvGNc+qVfB2c5X6069xE+zOy60
eIpLFYi099up96xL+HVePUf3UKb3AfYDxWHisk3Miuoc3Zf9flOc09dwT2RyKK8BRCWYU7t54b0/
qfv2rt6HV4mXmL7S3YNMN8B8fUEuz1sitOk0cLpkbwZCoeFrRRSlncRdCloIQFVwic7mJTkWh+is
XjD22Q2HlIJEcgrcm9cfrSuK0pDvui1iJz7ezgQ0C3on9AWn8iCA2wWxdHQOuTPs5tcGpyvs6Ngf
TvG+PM7HHoab6QYIAcQ+0qR7+klUkQZWX+XRuac8RVbt5760VVxIXavVxLnjNk/TBcWrk+GQdT+n
KI4A7JtPsldxMN88wW+eWsImCHRUHhJET9cx2OTigGk8FPjoTll4+Nf4mB3URUPQs3xli8HUvl64
g09waq4J7svg71cnDRZGuovW9Au3C8T0Bb10/CEZQNT400v9UKM8d1mE25QtUbKtvsybdr/t17zJ
TfUEceqYE3ujtUPoyDTzRQj4yLJs212+T+7DXfwQnZVnfYfbldNROEThwit9MPPH4glX9mPtAqL2
lzNYvef0ZBWa98FBh6PkyzC1KCn4qSu8wt4/q96wZ0YgPYckqSddriTaWEvzrH7pErRtb5RdVDt7
xHvxmnwofMcZpUD3QYWLPnICmwfLN2Dzj9w10vt7iIEohC9UOlruPA/TgJiAPGiV75B0JSivtibG
dhV6dfNadweShNJV1/JRXucfhhNAiBnd+GKheJ9Drxk5v2nYrTkYL5EXecKpOCvfBjjcKgdYkgsf
/yowfaRtTm2M09wLlol1CK+4EAOGHGwb5telOpQ8knSfMOOqA/q0TnwRrtC/OVEmRqJjck0UEdkf
Pe26BEg0SAnL1bW6Ea4Gxmepy5zdNm+qhz+Q27wRsl8nyJEJ6NbyCJB9W91JkE2RI4f/FuPSid8f
6L377FQuLz44Ez/eZU5yKqmMV/tqWz8LX8R16OsusSSVqhYw3+MRDSYKpimaBA4gQml7ujFJpr36
olyFNYxTX9pF+4kYEQg8IE/JlR3OFgpeojeftKNqx56CNkm5XeCW2Aqsm021lT2iPoIrtBOXaEP8
krlEXEgMdEgWBE55yKgI1vuMkErdxT4ikrZGPENvbs/nZ8w8jN20fnkAB31vuESdZ6Ly1kENCjuP
S7WKWdjhl9s2fcAHYv8OlePO8Mdz4cOgsEdQiKp3I9KTHcNbamzSHcDeQ+dkWEFaZ3GLlIG/4EBJ
zuASfUU4+Apz/6lGoOScXGoCYMphJ0aMAnF5DFjoi4JmisGQTrAL6/BsuMSOHrKzJ8JasgfKyXfQ
vV8w9PWNk+oah8bNz6OT+OKeIqD0Aly7dAbUSmumePhgfm0+l+A4eZTvZy+/i/AtzKHy4FqwoggC
U5/UIb6zXpKP1DkslBUTUzJjlX8gbsFuIp7TA6yqlfXFpHSXnvVnlaQjwd6q2jOXLt1Rf+5ggAYn
gXzFfJA8MODUIWNHtZVjiX3meJj3Oj2S8ClGbld50b7KfvJByE8QP23Ih7a9h5PPFmGKQ/2O68oj
1NP9sIO4F94bx/JefOdVEgyJJyw376Yd29s9SI/4Hssfv3kVLhlCNrBiXhn/r0qH1rp2rjfTs3VY
IuHVBkg2g29t+0Mdw8OkLwpTRz+RbXVIoMiL3vOqPPRPhLdo5ypu8oSrJEF6fLdop8jX21nfwqNk
Dg6PFhH5k0irAgXcg+mnJwHPu4XURmcDW8HSVtzisV/mw5Ut5iKcX6k0eMFdfdAZwvk5841d9to9
JqhZVEedL0pIxYZj6TSP2kb/WnpMvOFYQ3GtXe0oHBcJDfolDp2WEzVjf94Xl2IXnxhZxi25FA/V
Xj3rZ+1q3uXkdfMz1e6D7uyEc+rQNnWVr+mT9LUlS7pdlC/SzsWo4QlpKnYE+X7alZ7K20hhuYWU
Ydkv4KeKdnxiLrV2eGRTdSfUNLMdJ5K9RDkBhE/cBi6I1a9LHl1bx4fskeR4EzCNa461wkfb3zgn
u2kn3rHhvg8741j48RnJiX10GVnG8ZKhxLZEJ6BaB6f4nqR2rb1wJiC/qe77N+0l9kCn+8VbfCge
yqdgS5nky3gQmbtP2kuwnU/CY/Wp0V3iqdnVwmPi4+BDjjLtBje7WKRN1UNy5Ou21TFmkxiemMdv
2X449o7MXhFc21N5p9OAmU8cgWd5r2/T0/wm8Cf6Dh/qWVRWt6t1DA7tSXwSXhIq8Uv6508blF/P
ypkyu/ZC2V32Q4ji1/RTO9Vvwv2vKK8/TXMUYDyLMeSijL9UYf8U+MnjqEp6TJojXkK4Rgc0XxeW
Ise25qSkeTqbIMbq/vU9dk07XBiSByofpx6yHBSiJ+sMP8LT7q1z+0Sl6F9Hxz/pTRKW0h+k7WNS
XNV/aJTeZr1tJTktz3GxaS0TcaVy20ZA5yfDE8MNyCLlpu40usSLXoMqWVhh/EK+Rf2Lyh6VXW5C
lTAzxDQA4Ybvhyhvwx79FKqcncPSdzjhWMqVxwnn16vigIy6a+OZSQsO6QDTNjZLEEQEd9T83LUw
AcY4i+YpYFP0EXaG06JloF4oZt3hxnO8eQplG9FVj+IX8wG/I/MSPOgwT3HH8COSpGit3KlH6Y4K
0yHftIgZEDpdSsKqepv6ExIOrFA4+PGOoIB2Jxtrs7cukZMy1SwKO/FZdxofuvdSLiF0qrbQfSDg
MNnY+YYDxUDUptc6gsmpmzxWj+wMuyWDxQuFrDHfBjuT2843i0/D6IZf0l1x6lAKYndgA8p8a1d7
uoPR34FuoGOhLjBtShftcT96ya/TobuXv9XIpkt4CM5UQRGQMc8z1xXPI3W0EJkFxQ4vuidcZKf3
Uk91atuEYRtcFx9QdaWeF7q+fu6PmPq8UciTYPR3e8OXLrgfbXOIOpyxUE2arfyiXMaDtljBQOll
R4TNcZBP4jMohHP/HLL5pl6OXBD8HhjHqWduh2Ny0c5UjK+o41PwGvfJYQIuv9tS8PGTXbWO72Vy
+fCOavJB9WP6bsZd/Mi2v6NXO19uZB2kCNfuuXs2l7rVw8EnpkKCSbWHhb9/jA+GW9s3tz+ENi1f
CM7NWvYFKkLyhX706fakOSMC28F6/XiDhlm+JdDcl2TMwXN43R6nfbCDmenhSHlnnQ32a5mzaXCj
dLXsaMJ9+caR28BBnrbDU0PtFrWmk3ZhJNk4EVTisxFcf/UY0DTtyOyoCkeU5RrHpBpleagmEWzM
DAs+NlCWc6j3io2WBcHCubUhLMPgRR/ZBQa6dHoZ9BHxJLQEHgygUGfa6VTbxj2VI3Txzr9qB/21
+csiNDSUROk4yKb2w04gjdWUsTSbs9h+0Dvp5qWl8Yvd5icdJxkciEYCDEcTlsX3Cz291abRSlpz
7vCGGbD+CHtlI5lfejCct751tDhxIrw8NOPS4Yo05l8UbTg28c5AI7/RhBc47+sZYKFq/AJt+W2P
+bEaBWKEfRrsCDvRD52dmyL3UWAKwT0mxfBtBk+Gi/iobiDSuO6hIEO/pBR/aDdxomevWuw/7wVH
8f71CP2kv4QorirRcYRGje7a9wOEKuIEKDTQ9mP3FhfTCgF1K99XAKfl20eZPf/rq/0EHcKJ9KfL
/VDkugW1kidWECAKfjx298LqS72q7sPtZLd+fZUfFxnv/DJRMycmpI6OkM0qJdLVz7qNWdUOSRJ7
t1sHkf2A4seKuvO8ko6c/i8whndMWlIMe739tL/CyWIHePylZfBSNvnLawPfg/DOIqxk/FDdKRuj
DLqGJ1DudNcokZCetvNLBV1oWxIOfP3XA/bT+funq/0wXnI8DeGomdpenzH5RvtFTVe36CQSt6r6
hzVslF/h1X96QC/E7H884I+423kK23Ay6u4sma8zVhm1eb5prWcMj6n82cj9qrJwvnN1Fe0o5AQ7
8RcRwjdmx19GGEq4YsHnFRXrRxSrmBi5kbIwOlozK6rEFO7pIcb+8eg4J4zwkJsRLXxVp/Vhc/tM
z9ov4gNkzX/ykmlUS+biGyqC2vt+VaR1hLnOzC0s7LibI6/F14XuRqOMLtK8pvpFgYW0PV4NNpTu
wEVoauWA4WfSKk8La618wPoX/yMKHI74uGgyj5vQp+BMzW1trcSN4zgrb/WkEzdbX2L4n1ir0QhY
P4WHbMXjTeuns7vyHJr2+Jz5O2VzF60+L5/m9bLdnF0VU23cEF71Lc3STdasdfY3H9kStNRWpS3s
kF9aPUQ4zP5i3/rr2CDRK0MGk0WqvRJWT9+PTTzEaWbJhb43qsvNs9Qtxn74MI4U8oRjRCjT/IGc
/B/v0/8MP8rzH6++/fd/4+/vZTU3cRh1P/z134/xe1O25Wf3b8vH/uvXvv/Qv/9H33bNaxa/Fn8D
J/vx2v+t/PzbXffaxW0Xv7c/fva7r+KK/7gj+7V7/e4vm6KLu/nSfzTz9aPts+7bZbn35Tf/X3/4
t49v33I/Vx9//+297Itu+bYwLovf/vEj7+vff2Ou/48/f/s/fuTjVf333/7jM4xeC57l9cfPfLy2
3d9/M9Tf4UvxalC6WdQzTabt+LH8RBd/Z9fVzcUGdBElFwl4i7LpIq5o/q5CZRItUEjkBQim/fa3
tuyXH8nW77ipLEgN+P5YHGOs9Z/39t1b++db/FvR5+cyLrr277+p5verSlhuDCKM/pdDWGqUOtUC
BKHM0UQuoEBlVapHSGZyM0mw+wq9jeNTXotRLtliLecC0J9MymXxorV6Dww60jpd+pq0U9oABan6
4aGUpJ7114Y5NhyC3Fv0QQJBJEucW7V1Aiu+JZBghDJTwRmZnUoW3Usd2mJBf2swEpox4RtVvQ68
Piky/ZipqO9sEnRmccOU+irCCimAkdnnqkrgH4sazkCjWCfsvWFXRoDGNKmkLDEH4os4TjU+N/U8
iscmuvXSxUw1M7u/SRnufZOQY1Kij6U57+KxnNnNsA8G5dxGHQDBsG9iO7BuebBvannO7qtIM9Fr
NcL5ds5qQ6rWplArt4OJRPBZ0JUx2aRqHeB/WpsxfkFtUqRfpFkWngRzxkvOKiFyrgrj1lsYJ94E
6zpE+RidSqOtkWszzVv7nMcVSNg565T+4yZOrXrpSSpv69HA8sbWhjKLvDTStemaiElS7hIlSAh3
NSEXbLGY4Khr1RiBCzHqSd8kNzO2DpaFqgcMsVC3Dpmh5/U+aYuspytV32Svt/RaforUItK32QSh
yclK5EEQBUiVGxoRbShRDOLDZrGe02GA+NcYtYKHR5FU9ixOt/rRKkURVIrcxriASEpgIFY9Rxmm
6oY6GY4QSSOiUtZUgPgI5sFEcVXIUlqmndnED0N6ayl6Z5aGW2Eja+gCg+dtHnu85apndMlrTFtb
MVcOvIFk3FvTrSIyghoH9VsZFMQ7AqHHJgn1JjRU40KNjpXRKTlOnVk0elFjFEaLLHZBxUoT0SDW
pS5HEjSbYyJqXcZqoKkrVb/TzTl6KNXKlD+UgFvc9prYAQeQwjrnKeqe4pjRFsbBvIVx6+RVWlJk
DOpmOkZRMUMiucURMJREG6KLlcWztcFZA93vW2KGFaCxprmhA9b3cr/u1Xk2HqasjcVV2+QNCnWm
VN783qrM5D2UBBO7U0OenqaOVYb4cZ2PdtrH+mSHepSGsPiQ0XpMBB4aOXBBFnfVLYWgqxWGMbhW
EKKSnxjyyHLsJKku7kOrKjQ8f8bilsF1iRcTXRw3clsvTV1ZxRDiomds11p8DbOqbQ+REA3DS5/V
HQ2iDjKP3Yp9XcGkSRoBeT52vXllRGIvbyZp7gUXCeHKwOG8R3zFxWVPol+tz6aM456ofray2uZr
lkkXbavoVpLdN3WneLnRxflKD3RhwtU2raeLUOBXvjFnBRkWqwvE5hALBiaObX7rkqM+alZ4p3Zi
gbWbpqbT0Qr14VWHQOWlQjn3Kykf0bLV9LrbqFOJmoiZdg2TuANFiO1Rj9WZ3hTBhE1vrSQblCiX
3cUqedoMORCSa0tqbt7QBFaFlZiE/m+GyKS0rkwrISUzhjBfx1PXoeUq1EL6NElNH+3qoMmSY44v
VLbRBiDXOBPNRmFHUTVSDE6FgTLFMISFL3aKGpfEjDgX3rijeYHxh0aOhq8mwPWZY02L1nKiVc1L
1RpiR0XG6EYDKT6lvAHmQCog3lqmNCv34ojkGIDndBzxo2uDoHHLINClcxananHJMQqwtnEeWcFO
nEQx4KUL7Gy3IBVIpauuimxLuUF5tCory3diXvSRN2h6lsWrcmjzfMPigrXYxUGgOjHEc9oV33Zo
3myOekAn4xgxg9UzV3WSBU/SzPm666JcR77fGNDcNPV6PUj8+/o2NQtVLmQzq6NRF0+JGlvROh1y
eTFNzsT33BQUwRbQlcGWtjLL1smM7gbv/JbnklvLLfu9KMJSccssMUK7q0XVWBcq56udFBVkmPgW
ZBIbr5LQuzIzo7c1RZfviyig0VWVhZC6eRfV2MfkWgwEShXVeQ8VQYidwsImKtBSEYUxtOmfwlbo
nvRAbfBuq0vjqVDKVv8sS73FDlusIxmrbJEzTtCssbetwMDprWgVbbKrQprTZylM+phQUYV18SUO
Z0oB+ciC3cDvwEOxaHSkT29W3rMux4C+8CMSTIliN3KCR5IRNzH+q6qlPKlyM0s71LXYi82+TDVc
TIf4eciyG8qKimjQKtTKG8C9SonfJLHrZGh3iZUgnBiWfe2PcRRHnigIYfulCy2pP4n9DXp5z+k4
rCqhCKJjOWXC5MZ1Xo0vYaa1ysYKYw2iRKGkVE0mYeqOEdYM81qaVeh+uhWbsVuWSiztEi2oTN6p
LvcHzRSkxdAMIf/Om1pBQ/NYGABVg+aqtTm1uzguiIwTrZjIOWMxQs1zjNrkqhRSDx1wLpv+TbEE
Nk1shxushPGJD2sDsiyuCYhUNOqUvIa8C+F9YGr3/cqM+9r8Ghg31H7Yk+QZietbAbWCP7bVLuTs
7g95k0ui16XhcNtLaV3BCEiFYpbgbmo3a5MWOlONGFau5lOqsC2uuiGk3UrqU54Fcbakx24I4uYO
9poQr6VpQkRHVgjj/Ik9Md50kVkcqjourlU9DRIwtnBKAHMPgRbhXK+a8zGCCpizUjoZN6VGNcbY
Nyex6O+zSK9Gn5hwTLZymFaam49SF+67oErqx1KKKgQH9VDBn501CKYu1/H3LtUk2YViw5waC7Ws
fa0TZGtVh2GGSvqkWLA4bt2yBUcVaDoqDjKPW4oxuonG1FMsVWoN28dOanCSvKU18q3mTdO9WdF6
jAiEKkeNz6jC8ty0gTI7cZrK4qad+4r6uz5j0SEJtTW+zIXSfMpTaqAEqyeC8dpo6hx9bVor6uFU
RDEdqy4mFDPxE9dvBrWbYpTueSxJvJatIo9vWlZL7ToquiTdTCkwX5xfJyUhCgO9Ufldkwajf8NX
o7ZhzA5juBmV1FTAKCejMEEBNqtETvFbTWbhbSjNpH1LFDmqfEIxZQYIOUrq7T2o8njcdPKYJ3jP
dfVIn8PMhvbcm2bduKKggSKexVA45/qY3tR9oOtTlK+DKYIjtotijDrC5yTnKx+sLu3Had/Oc14P
77FWhgU6oFnUj863lOK/lW3dlzn//ZgufZd4uR/lkpT8/5BTWdCIvwkn/N8zq//9v7KP9m93H0X6
mvZ/zsf+67N/ZFiSrP6uEQeKAGuAR6tLYeCPDEuSFVIs/O6oGFBr/KZX8Y8MS9Z+R2dDRNkTpgeU
z0V54T8zLO13Q7Lgp7F0TYRBqJf9dzKsH7QG/siwNHZpcrg/t3y026ga8ZAox8SL9/Wu9YWTsFXQ
EarYxI/ybvnrIrWqbwxgmA6UPdDb0l2jgPgJLqBKcPIojvMT6lO0Q3DSO4E+2GFqaLe75JC+osxc
rhRrRRSGlBhwE9RocbrVgV4EqG2AFt1A2FkwsyAFev482bJb2ek12Ml0Jqc9+J01ermUv1X6IOBt
bEAMQB9udPbjbePhIenQMNnh7+ei4onkNI17HBZCkDALQqZ1QY30gPZAY+AQpTmYXvjD4i6FgziO
FsJxLFf0a016NMa29hfQA86rPrugrQPSuO0yyvcgW5wcsETmgGag0m/uSvAIgp/dpTsL3Hq+XRA5
UIUAGFQIQqNGjOkEsgSeiTwaXe5jdMqQckb7Bkf3h+Dcq+NqessBgqNMjf8gLq/0gj489IADByUr
C1yCTnNW3gSfaO3zG2Cpv92GupFACQTAZBUbeiAajq2zEemJLFrBJS6HAgjdDtlTgjpnpOJ/2yhu
s+9tCYir/oKPOuV8ZGpsZZceDOxblh4I0AYw3gOfGq857aKba116cmTPdGikIiNMPLLrl57QsAbX
4M70iGJEndiedgl9HuVT2qXn9Kv8bn3ptiX30doQxO/BE2KRjdDXsNF27WF09BONYAf7iU0KPQkt
QjQqESu+BKf5MNs1KFUounTTa/rgyVU85F9vj7VMkLcKh7WMlyxabP4iL6xBWrOOrYfAzAOgVW/6
FOn9a55h53xJfI72gysjna4twNWNhONiclSPcPTdADHe3q5UmifGmf4MV4MmB+stdW7pmZ43tjQA
pmzxiY7uTt7DMaBHBJmIm0Um/B3nTv5HvxebCAVBbxxrZ4yYffUqnZmJyFfHqBfXrBORf/va77MH
6RzjdMwZsEouBmRGEJo6aHHBiU/pXYKnhrzLMLQo9+Z10YCVoR4kXrQrdmDJfoEW/cPV9p9V0n8u
9R8K9mPZy6VeotODTOYGh9YJlDry9ut2u8hrVdxDY39+dihZAR8BwA8cDKF2cYMMhi3cK97i8pG/
RucR9StwJTS7UEpbi6BOHmMsGZA9QGhG3lhAZsCmNUihI9oO4sfoVsl7jNgtswjofw19Ex8JB2IB
7xtmJmROdREsTRG2ntBcwxkCeXC0eC/aHrVddONAmsPnjD9yZEWNndau2w8afw/DtlsUxB/MZDVt
Y3fBt1C1WCPPPOyB+hhr4RHDD/4NNe2XyAHaRo8S0XK7fDBfvlHf/DA+mMylo35iQtK/lO9vVw2B
N7BsYAlyYxt6w4666v7mL1hw9aS5CqwefhtrC7im0nECmLBQA6dlPTgDrhZgYFafPSJgry/Z6r1g
V0DVeoXLM+q/4g7h6NXXz0Vzm3qHvfxusDZp9s3wAvgmYNjabhFkHdDlLo6mX28XNUJk7b0M6yy8
nHp+mSxARW7VYj4K+/Bp0Xav1q86TBAYZoigLzf3lT0cxggvheZhAZUF+gPWUOWm31vnbI1a8ib1
4RQ75sa8ktsBT2Y6yPiqaqiv4/xtZxsMTdca9Fusa0Bh4Nx0nN/CBbJBTwz1bwSKCV43LAGvRvRa
dcMtlEqgVxU0gAa1vBiPaR0w1kjbUtqnSJKRw2OJOa4A1AI16Tlq2o1AqbxffeIRhP0Buz4igoua
s2UDGrI8BJCRSxev9RYjkHtY63bD9IufcSljocLp5ASCuc/dLbxoBJSvhocGAA4msE74EiTNUUD8
lasUDcClXP2zdfRDGXs04hQ3EFNchKmPN46yxeFAWHV2vc2Lb5a9INecZtHyQyLd4NLGATQAPCg4
UAyFZQv2HTUoPLrIhVg54+qxXmkwpPLVVyRo1z0NA/g77sBILs4o2W7e9vueZdjBbVmWbM/VJvuL
CdoAgwPMFAQUyMJNy6nYbmA9jatl2iyHJD9ABI475HAd+DSMfgcmBchA3BLo9kJIwVUnXUHh2y2E
Ix13Jp05JgIln4A49OuITbOGYgvJCf0cIJX9BrtylIGXf0hfl/mMHiGkdGb3uvHSq8oX1ZsSIFS5
kblM4o3riYddvryGCZwwWTr7jwehS21jacRmsAjBYifDrEw8PnU0EZVEIhB6J7bPTB9sHHjkFOQt
rCt2FnYvnpy14ZQgivl+xhXVURQAF3PgDrY8Vg30BGmmbCh6wTTj+xhu5pRwzh4C/Mdqbmn+5LXg
AsECfBORnr0LcKt7aDFRqGzVxdOBkcvAZOpeznuOEbEeiXPwgwDMMdnI/bBmbeCXa9PteLdLf55C
NKDJmYWz2KwhJsbPljHrUd6q8EiCirFdkAwj611kISy2HxpT2fCwAHGWqYyFDJ9D+I6LFEtfE4bV
QVpli9UBrvYgTHmbHTiHGdnwxTdkZrYwQPyGQNOpAbu4DF7h3UAgjDtUY5yWuzZ598QTC80N/lgL
hGCBWOqucFreNI4L0JOggLGphM4CNWvWdzRzeYaZCYcwIvDClcXtRuwKiEV9GwvE3LnpjFFZBrnj
5lP+L3IOLP2rSuZ2quV2tvK+c/Wtvu04lcmWYAEKe/agvXAe4W/MzOPlWipR3rJGQpT/o28TcyFa
jdxoQgO3AQqDxCZTg7gICti3KVHAd+632TKT2V1EpljE5hEA1VucHYg71hUHVru5Pd+eYc1tdBQq
QGmCHQIbw1GXgBSu2bvIWTNmnsipXL+h0wmbeeEuym4EUxBU5beZSiIMzQ2S2bZxtsGaQu9imQFB
q8Y/BJGcNSAkduAB4haRDaEuW/Ra2EZe9w6yfW8dlr0KqChDigLJt0ftYfUUjCiih1zCYFbJjCVG
C8jes6Qu5sN4UYGBLhLx2MEfF7hKxowdmHaIli/X5XBBEp83shhQECM5DfdRuNkyHuuY35kXbVZ2
BBNEsbgZfYlPLxs/SiyEq9i345XCXspdDRwUrAvCaBFejvaus3zFy+yaHDHgGezqVcASYtGgYG/Y
lI8jyzEnDKANz+GS8G4WtfTlypQ4aH/i2eURv9KebPDXKPBYsXjOkGtLuG9ZICEJ5nAEjJijDCy0
AuXb3iZ+m+GTg6wMKgh8L9ejprNsQ+hauqzUtbLYj/DoqMsdWmo/nCMRY0oZD+ahtJI3oLsjhpFw
Zzn1uJXhEBFbDKtFXza9Rl9LfxnqGpSbvM4YBnZPfk4XhJDcdJP7YFGdOFGjJ1CJMEnMCLpBPOvH
4pRf5o8Jx/AWALCxiQlXmi07B0sdHgK/ZvkWCnL7xXU8Yx2ngLvxc0scactfd4WT78C0A9LK5oPA
507/h73zSo7cSvf8Vu4GoIA3j4NE+qQ3RfIFUUkW4b05AHZ01zEbm9/JUo9K1equ1tudiAmFpCoy
M4EEDr7zmb+Zjs0VRFLkSnukOaXjSQZ7DY2o4imHmZrsOJeNggSp6Utm1+jHgdg2iBpKnDVdEaxJ
IrLuepPsFjIoklvynJSSAls4AMgKl0ULFOqTBl8K/tkgCPOhrADDb8H/rmXeAvg1KDcQBK6ZOGED
iRHKesF8pSdRA2/t+h0fj7QoVUm4N0L4fugLwMhqSNmZq+9raKThoyVhgda1+uA8NfYT0jC4GFG4
xZsCiAioQTR/EShaUQXAKkCyM2D+8DgSTPbSb6F64vqyUPAnuRmoQkqQybSMUbPAYnuvk8EZb+aH
+yidwrg8vDZ9YLC+t1+Tbx6+YvZtAcUz3xQQnTOIb1G0iu4UrGHaneSEyjRT5qHaAngpwgCm4XtK
DZGIH0vR2AJe1LiCMOi/9+jpM1kHkjyiF9n5t+SmX8uvHUL68zo7JacICAfuNQao8HpNmrfr8q8m
jDrctvfem2X5MW970R9CNbBYJ/yhQtNFkPPJ26vIoo80TDqaGSuXa1iBddO4G/K+eXxgt0m/mtNR
eSM9ZQEq3QkTURQjo0faSfo+gXcBQaNC5TV91VgP7xM3MXwXcAmmNXq3MihIszu04B3O0QGubqLC
a7O6JKEOOi5/g3lAGkor2ce+jYcK/heHiLFAdjOfmovyklkoEHlN2/LTWen9/rMjrPbNaq58IbHT
+jvU1X27jq8XazN9AhsDvMul4ZuGCfjbHuPBkQvLDIgjSPc9zsLHLtDdSYwfXNWNPA2MCIIUEvBH
fo+/YbQ1Jaz4ktaRBBHWQtZ0vaMQxciZ1U5Yh6gGOM3meRio+TReg4I+jDuZArN2V18RJGKj5eRX
8qGpOTqDu0vSjY4sybZc3MthWT19pjiUIgzI5ZIlSA+2oucgM1t0vQKTS4yyfckTtnH9Eex5l4CC
Iq10BZp9HKX4k0YhAN2P/wsumZTXdYj/M6AKmUej7g1diU2NYrQk2OEsIrdRuL2Xi04ZukW8gJOV
NDeUr4H/1YFMB9GTJtVN1+6meawI/h7mQxOOIhpPp7KVr2T7lWB0voCJpyPr6LHZc73YlMS6e142
wAIJyi57b7oet64kZkqtajx59AAlQhmG4dU6bEzSEpG04MRArvrsyBghFXEgDPXYW0hcENfpOWES
qQ2deogO0juLPQ5FlY3uU4GYiO9QKpMj1N8otdlhZLmokFX8gF/4HSPwJ0zAT2S5P8rYn0A+rjIl
xVzVmjSOJdMsFnwMTcnzWX+Qp6xtGkbsIRgpUABwA6TJrKCuoOjk+XaJVA3pk0QGMVggUVmCaCcx
OIo/7S92ZNuYAEd/il4SmSlCI+FTCE4SfulNi7T4iF6MRofDI2PtAEVqJNXiAK112z3njzNGlT0s
S1lpSVaKSvSnUbMrDt1VvhlxVi35F1NduWlcwbPey4g4bNwHMLdsW3B3vzBO9W8dNqFi2z0tfnnT
XaUP3Te5DWiPcn8raN5ka2un+RVbADKUx8l/B1oqFX8uocrzLf5RZZxnt5NQzRhk8MKMl1+PPEYy
qhWrVFoxyaJS7iuQixBpZ4MK3IP9qZH40j8KaMfLuFly8Wgs0aSTW8pCYSlIUTn+is7JaoYlRo0P
i5qkdSM3JYakG4zVOTiDENL28G7ayOyGeZHMmn0dXJPMDWT7Djgwkg7y1ji4KDlbRrQYPy2Xr4N2
IklhQ5jijmBYvDbZnav9ciiNu87mcYeCYpBt8U5EF9kyHToIQMwGGkTdxn7gqxMGQn9Zj8/KnWS3
GlBy8HCn1LfYtYH8XkXbmXhprHk4qLOSDSNcNv+J/KdFZELKuZdkiDLHplrgOxhU9lZ/493W0h7z
rqh3iUqqB6+bx1sGER39shXk8pYHBf5BwhJEq481KfhzS6l1nI/R5km6zw17cLeEaTCAdxO6CAeA
wH4KRUHW8ynPLFgJSkACzFrcyBRxIP+RKR5ipHDy8VmH0K1yQjIxnLhwAzz8imBVEzVkSleTltHJ
IamrjZMsShyex5SP5cN9cQrf8+voFusQYpJsOcBaJ1Ll5LP//mnVLPlU/lWx/BOXtGBGxLjQda7C
b5AwDh76VeTJ5HtP6v3yYGe+DvVwCWQi6xIaZWqpIVuj3Ai6zP2rtU9wAoWguA3vlvccsQrxidgP
1Fj2+LULkbHGuxT5C2Sswj148gMeumiDaVvjsHxW9Dcjcp4FkrvDbU4AhWtYDFJAk8ZQGqP64W4p
4gA2zzc5uYZ92x6dpwWZAHjacDAcbAMrlkiCFlJHiXn1yuZILhmo1xkBb1njGoD3863+2h8KfADY
xYmpGMptBpqcOESh49DBJ3WjQLyPKCuCvzaPzdFDB4z4ThSnfU7nzbjRUTUAtE5SLQv8dOvtLrfg
b01n/jMs3F/PcP4HQt4sYGL/ejKzqoqq/db9OJORb/g+jjGZxiCcz3DHBEj+j1GMafwGG9qzQbQZ
ngPBA1Dt76MYRdN+M2wpug+qDWjPxRnh91mMoum/AWq0UacC9awjgev+nWGMbv4kF4euqYFQHBBW
13KBclyw0D/wcMZCXSobtJZvxSGkjJY5boEEYg4bX8C+XLxrTS8Nvx3scZXpKUDoJTtqavjqxePt
LEy80nqXOG1nZyuGw6vmqT/m3uPiNmACLFoQdd0Bd3sfvJh2SO1hhrQUBLYsu4nUbBcv4jg6A6OI
ziAhQ9LYz+fnxDAh5YbLuPLK+a5h6ohI69k2UdtqBqsDf+VAicw4MdBK50wdUsSGeHU9qV8iWz/F
GcdRBkAuVb88hJ51BXA+iKH1+JefTrqzl+8c6RB6MZWZyXEvv+6VY+XFx6LEcrwq+MhJ77xVjx6z
P2XTRk8FLm2KrSBtjdROhkNVXRy81Ol8TZ9G0HjFuS9hvTjNzRR2nFaDkeg0X+uhvbdz51q+YAFC
5Mf80NV6nLLkd5nszg3MJbsCJVSsLl8IbhC0tvl1cfncybWYglj0EUDCf8gPuXx6kY/fdFMPyjRK
V3aoITY/9nOQzZx4atZXVdHdTlF+toGo+WVjM3nWVPR9Ia2g8dsnAwF9dqEhpvHZW+oPz04fmjg5
d0yyV13XU41ZA9mpFp9TiAkbLYNJ6oobq8eXfYrOts0ltvWWHb1RHT9N8l2L7maArsE9bcs58Gqw
I2ahcnIxPRL5LQcLaPZgwo2TJ1WJ6aUW2gToy3sc0nFcxTX6R+MA7TDkpigR/W7FygBZLdax0YAM
KCnvy2sBHbZA4MRIKMU3Q2+IjYleDE638LNYy12Xny+HaER0I1r1MZXLxOyHk6vG1CDsVxxSGcgm
NdwzXZayAKIF0M/+hgPNtrB7bxXn6Xnm4jRdkNbFtgIMVaThoxJFcG/mGHJqQ/tDrpNOrQy5Mq6b
2vpSzFTDIRe2cK3rWEnOoVyL8rcetaIeARqvI970/Z0LC19gMNzVGbZEXDBAb1dRxN3iIXODsp3g
l3XZ42heZ3VPAjSa1JlDjZRMNp7tPlTWYhBXuGEdzLjlUR7lckwr30oh3NgLa8xr8BlDjrxU5zWA
r83lgy+X22yNz1wAZFlOXs2FzQoekst5AS9IMbcob1Tz5nK2SsWjvNhU1x4bp/zSYQXEv00Qqwq7
R2ucfuWTJEfCf2zlLtEJdD0ylirYRhcU009bOoBHAKRRY4GEJcigS71HrJ37pLhIhXD8H4L2XyT6
P/EYvh/Nxo6Z+beUOfyp267pKjFIyy0fdG7qC56b6JhnOhlfLTZq5V4po/MoF82/P6wchv3Tl/zh
sD8Ny6Zs7jo9BcM0us6ea35OQkSee572X5AWfmZNfP+CjP8xS+Ff9ecvKOBCNAlK1j6Up+t0DB8z
K+HBDh9Rh0drL677db7w9Hs8BsJEtTQaAWtlj2Xk/YLR87OM++VUbM20UHHjcsOg4KL8sO+IWuKY
zNriMfH2o81sOm0O3kjYluejxdzutClPmhZ95tl+zLp9Gplf5NkVIbP4NLBrFrnXTc+F2ja/ulB/
BoF/X3c/nt1PKwH0khJNKuuuyBrTL5WbrMbV6rKVgWbdD2xwkdzF0nremvpU/er4xl+dAFr6FgsR
7xf3kuP+cHm8xakNNZ6xz+nsfdd2hj9mONdO3cxOKR/TVEYXbuZH0i5+OHonaKofnSIIWSmhZnZj
1weo9mmU7iNoe5aw95pqPSEKARzgf2CNH5MQxV1lrmmiQyTLDXbsDIjealJekcuh6ZotJxXZb4Od
spTbhNzlU5QlxVDfiHi5VoqBUr0kTHeCsyuaYVfaFZr29nXp5MzfHOhi6rgeYo0bHYnby5aieZUb
qPIRk1uNlroxb3+tal47JwTRpQQQ0kUONDjzxiy7MvC8cCWjqJDXQP5hYBhktm+J/Kqp3Ow8y77W
YiT4c+1rbV5fto6WtoBm3xf5AAcmCn1HblbZND4uVn6Tm/ZjM33TQwP58oGNYfCAIRbVJhP9HkLu
Oi2U65THQ43ytadrz7NFZL1sPYuDA8688NfscsmsI1SG97iyr0OTNXE5jFzEl4xKichZoqqp/SaM
AplzOHLhgrGlSLPcR9vbDCbbsNcxYia0fE9vrJE9VP8iWgsdPL7vZS+5xPbE4y6VnXw3/kOkjhhH
yHexh9jNw+V1/z466T/L4MtHlYeUQOyidY4m6k/xyQ2bZcE3zibDIeEaxgIavRHdLS5/q7ORJ9ZA
KiTilGrV3dtuenaEcxeH1QtIcPZ6LkWyLN/CTtk6MwtGXoSyG27NMnmA37DsxoTksrW59Zdn/ybq
YM1aTGi9bC3CgR674zGbd9Com5Nzr8jY0HOle7W4Nnkr7g/f3yoTT1HMR1WpdxUOGlaiXUcSvVol
3OHS3NkF7iQy6I1Ffu4X2uF6kRzDkQeqb1hbljW9gXldz00UyJfk8mrLk4KKiRV8V9+qZEAT288l
Y2wb9soklEu/YxFGo3tXlPlLMbKUW0EeVOWoCFXdkRBI70Iu7hkeQh3HL2LaGLFGtsPddWXYU6Lm
TamsTQvmr2nbx8tat+pvsD/oIGdMhlT3/pKTTF6G7oh9n+s8J3NCplZ53uOsWo+qvCUyy2gNVmfO
lB8VZ926vhzeY/NyrJRvOtYBQPeTidC7L4yBEYd8GHUjOstoAfUj8Oz+Dn/TzjcKco6ZW6uI99pg
YHl55OuWyzII960D13r5S50SWopxeixbhuDy13AHUtbm1m2041jj7pA5+llGHS0j05IZZeZFH1Op
Y3mhfDWWl8T1HsqSB47XKLMot0C/V/bc7csi9xVTeH7l6aRMtlz4JGOI5nPMdjSJS158UwrpWqos
q0sW4+kp3f/ppbeIiJfHtNJBWjNP92tNuY36yFyFTXo2ZY6ZydiWmfI/fQwiuaX9K8PrlIymH/c3
fdszXh1MHlJeHckqoqtIDt0WPXBV+2YbiDzabNd1Zz9enuwE9562Wr71sTgV0uIC2tW5H7hVXp7i
p2U8tE58zitWpV0d3KaiQyaDUCGenab6KjQKost1mMJVOWdXl4R2TAmpYautFDvF8Bk4LdDs2L9E
hMsz/7cK+L8uzf8Er/zPavz/h0CYsJv/dZH/v9rh/PXHEp9Xf6/wFdv7jRwGhxCA83ANf+C0KY76
G76vMFVhldkU/Cop7u91PqW8reOsp2q4LnmOa5Hd/l7myypfw4EDcinuHuzH1t+p8v+c11oWxnFg
PTESwWeAjzLk739IJkIxT0VR1w5mMtE9iherIrKfOrXe5RHaVTEIf/w7dO/LD1fnL7JpmSP9kdb+
01FNmeL8cNRGWJ1jQDUKYsfZaemursZfUGB/dQRuyI9HgCzWtaldMVdPB99qjmPxq/rjz6n5798B
u1RTNlzAmv+Upc4im9Wu5zssghmUB6hmIqIZS/DvL9Wfy5x/PsxP6aY5i34cDA4zM4Vtpydt9VxB
Hfv3B/lzp+cfB8H4Aegvkis/a3d77mR72OEx4Bp2WrFLl/e5oI8dhOmvJCwv9PJ/uvX4WkgPAuef
uZRQ8SbX83LQhWm6xRDL11UmBiWDqRIAZNmeKsgxaUhFZ246G/wPg8+5WeXKuxK9q1nDrswEV1yF
qHtUKZyWbiP0FyUMMeIoNubSP/ZTdGycU19e5fODlkxbZfrmYD8y4qbsgH6pAI9oru9klLuF81Iq
zUlpmxW51B5aDSY6iMHtUHYI2prGu/c5t6Yvg66CZdMwiFvTJQrXy4MFvqkrwk2cWUHcDRvV/hg1
uijLi8gVPzw1fb/J7BjbJERsjREi9EvdoTWr0kuf40AtLBA1BYmwseq926m4M93PsYAtRVlhdFdt
qJ7E6PoZjicj1wNaw66AWUhKPqHhPQkwhz02CKI8lAt4oMb1W7cKTANYcmyv2uHB6MQqydNDyogi
7D6q8tmwrsD3gzNmTlGbq9SiTzVA5p5bP23fdSr39mpAFGl+i7LjEheSi7KGCQNzgxxSo9X3kOUH
pnJLTa/mwbG9radGtm/YQC8zRqo9UDITkoyJ3zmVxUzzHM5Spb6MRrYymhIn86Ow3q0aQtlM+lSi
3GvBiKp3k/NmVne5hYbGC2rmW7hcfpbsRAQEbR6ORZj7bn9jyjS9AdSpRae+o90hXuyM2UL7Dghg
XNaZHnEj39kEMW2mWZZWKxLhVdNgSUBaQE4StDkk2eIFyslO4IhWpeG1lbdfxYSpABC0nLDnGE8l
FkQIonO7UpChunFvZPYBUn1g1JDTh4VFhbhascCz8VUjDabRXMkTIs4cbdGdltDGER5RmKfOQw81
Oky7UU3IOBH6ipK1gbxkCmqkBUKnkCDHgVmCwGBSgq8X4vckh0e1Nb4Z8YSMELhrA4gSd650GcyO
9XZodrFibbW42WlTgkc82LUm3bQlUrdTvrFSZjd6dhjGJRAWMJ2uv9dasE/q8FhX+rEYt2P7rEOu
ye3xAf7uMUmjbStQ1qoZtibDfTZ0N1iwbFmdB6Vnuo/RmD42B9MVG1mPuFq4TkfqQR4Os8CfvP+S
WG1QZh9Ri26/8CPtbKXTjRqaPLFXmUl7LdnQXVx57ikngY/yDqCQwe00EZ7oQchWtFUzoZziBFgr
iVwEuc5hwWvDVQ1TSald7gyiXLXFSkpejdEJVC25bsllhwENHKzUfCU01wWLS3GAzePGkXniAH+R
SXE1R1/VBUGOslo5MGDqxTmaS4g6Ahg1A28N+mYtZYTigAyisTwpn04M8zeDjjS5IdQW5Ef3Cndc
SfWrxp3e9GnoT7CiNrOmrbtBfxMlUujDiDc43kH5Q5Uex+pYx+jx2sclu0PLHnrT0bb0myIx+Yrx
1jTQOrCZfS5LMDaolC3UBQUutWO9mhj0iLEP+F4HTPR8lcawQJI64TELNzVUOvkpsYs63oQtBq2I
9NrKzsNIUoumbhajRdRH996kbkBbw4oFl7uJBErIC4D55GoMjV9sVX+55/4Q2n/ac4UbGZFqFE5g
dLtR38fu6bJL/f/U8xeaChozILKLf51+SvbPfx2RZPj6Hiftn/LQ72/9nfxj2r9hAsFkyVaRJ7EM
btDv5B/T+s3AENbAJAKjRpTF/m8mKkdUWKqC3+f3WNnaJCi/Z6LMqWgWspPDCGJOhPrz38lEYcb/
KSt04BgZmJd4iKtJSSGS2z/nbE3l2rqipe2TNcJvbPdIPrz0eolAf+SAiUjzd9tKz4o3oTgCTS82
kziYMydeLSpop1qY1VaN73JXR+wz9R66OAQIgtlvQh17KMP+oM1otenWhGyCiylYadIHE/ND35TL
JkrHr1buvXEYFX8vX1k0gJRK2bChN2CPRkTn4+akd8Ue5RcQOM3ybBoTQNZ2atlkGuQBQAu2/bBT
ciP2BXOtoiCJnrv+SWszxBW6DjeQ3tnkXYkggt5mgQFCPJqjU2kPdwpE6UWxgX6Vmcc5v2VwpIMI
XYPZTeuV0DJqv+xrbZdHUWbsnUZHFOPJLrqEWGB7QEGi62LktThPxsE0IMeSqgCa8y+lZnTbwlGz
jdoVpzGMZl+09eiLRVn4ILraaXOfpNVj6X3EWknVXMXHpWsgwtRfNM/eqJmH2/O7F5VvTQcLZnCB
acTUpyOfUjtLvoMYeIZIfOcur/QOttMYM0gIDwVd2cSh4+CWaMqH6rMZN1Bcu2LjVssr3aNzMjOP
yZqHwWOurtK/saC50hYEUTUtKppX1ZuzwNMc2hw7lZ6TDs2PVvJ69QFAnl1n7OuueWcUNCq6xlwQ
/OzXoZt96m54GCbgYmrfBkVKXtKV1YdSNBjNEClNw4RWEJIpxNUDg7arqe4a2gA9Yr86ah4mfAU0
XVZDl54x2w60RHzlYOek0Ohw1EAo62jntM69M9JoGjJnV3Z3WiXnfmaNRnSfr1phod0s7eU0kYz7
FsScGWkbdjhkbpcFqXkLxQonTz/zWH2uARuj9818DT6LWd2O5vhcLdU50lMzGJb5i66ViKB5rL5m
rGLfsgsMDOAVjx6Zadaw1uzptm7e1J4fdHn5NunuW6bHVwXZjKUW70qLa1n7kqLtcvl9N1prt4v2
Ym4fyjk6hktfr/WSd8e9/hGN9/PzoAxob4/Ku5ZoVWBN7f2Yayyo/krFGZi2h7tb6vhj0JRjBkDE
Es9FRHrqxpip422qoIXA/C5/U+DP05xcSjLWlD1T766FokCPVaNg7i2sKnvxAZUeXwzFfE5MxEE8
OoCrutlXw9SvGT+jW1S6105n7PBYRLog6QDwtdmHyrIz4fjSZKLvHbEzRvXtsCjAfaPqZCvzsz7d
1y0bY5uln6GpHLKZFWkp1oNi33heRq5gq1Cl55cCb5/M0yq/0F9zvRw2NlxjblCMYa55Rn7fQgJC
sL2Bcm25M9qhWQztFOY6ReyzNuH3s8C39dUJzWJFv0sGBelPsnl088HEO1EXNPXYrfTam5HG506i
UgDNjn7bFqUYqqHSAJQ1q3vFIi/K8lUfOc2hteAKd6J+S7Mi3dqlmHdqYxwnzcN2qmtjv0q7IFkG
xqXWVk9w/F08TDCtZF9l86bGrMmPI2+DfEowuSSbcKaBME3lWxdy4ytGLY76ZKTlQ8cFSpvupVSL
28ScQVJG67Ic0aZAUiMM89NQ0bpL9eJsLMV9pkx+XYRf6L19mGYOYo3qAyUTALKdq/qNTsmKu1OF
+ekm60iUyVZ8O4eEVkY4VyqHuK0foA6/KrERoFXCcK1/ipLxrieP1CvrUXO0u7CKPhb1rqryaGUV
VbbJ3OY2a9M1XQt8y5GYm7ti2Myt2JuF/lCpBTmUTtI7GMOuqwRkhHIBG7b4Q5JiwJLPiu+0IWCl
1sn9VEeAQd2g8FCtsqXYKdqARIi16ycFVcSofGhnAip+4G6q752OvvGs3c1m9hoZEBrH4UYb+TwT
h3A3KT+t2uYusyXxLUemPwXA1Y4RvaWkZyNRT6ZR7g0KTzlmJ+qlUxZ41LLKhPZlJ0BK1GqgQIze
OXZ/0yzjfdLkKCxX2lafzAkfr/BlKDjTsMp44ZJu4xrBANEGUcJPvV5UgduUEJRaYN/pbD7YiwU/
xcuBCtvF7dSkp8UjqE5yYGG5rUsyOyKJXECkyuPwKjF77ZSSTzsoo0V5S/jhQjajKLavRITKT8ry
zsu4eDV4g3XhEHKTNKefCbw0oxwQlP2YYNs9auFalJ27MPpIPVQJdBUhQFqkNwoPVRk3L+GEdD1B
T0TiWZLoDfMuIh7XathtAUe8TR6i603u7pveQZ24pcduqdX1YNyH6rfZYoifs0BXoZJ8hi40mBDO
JXIbmjMEZb18MaZ0v66NKL1ZFKiv5A1G1o57Rj2m2cB1aMv7nGC0zejC+fH94OZdoEecvNyBdHVR
VqqyPOfxBNVv9gIUqK7UIqITPjlbbhtpu8stQBjlmRn3Nrb0xVe7+GNMxNU4itu41leZVphBT0Hl
j9yBVZ7SkjejeR2iAeajfuRSGBWgrsHeoVHuwZtH7wUbyNyi7VC/lnb/zM4Ak0NvXzI3OqtZ9ZY9
uuqYB06o3nGlGBox9VprBVPPmgue2XYQG+xUBm8zM/KDzKwQZKcC8vMehkPhvFaqbq/chPFhmHnP
VeKCP3Mr3G1mi+quDr/0SjkFI13Brau2mj+ZODMmvbVuhicrpxOTufhvWiWnnxHM4Zqj4mpUU2C2
RKu8HfHQcaxA0xRjryZUm/bgjwlDlHzX05UxbEYfs54Dcs44SfC1gw9eAjvXdIy4ncvBajQRRLPz
rmqsrsyyyrWniBPCUKpvmxnoZmF/WubwvTP1t4qL/6xp/S9f9T8Rm0bX8l/XDff/+7/r4ZzjBf7t
v1bIu7VfP9vk/WtSfvuxhpC6pt8LCN35jUoE1WHSdMuhbUy3+B8FhISeqZ6HPBtqqJd+9T9a2dpv
iMxYNo6E9L/57x8FhA7ODVHTi8OHpcrK4+8UEADgZM/1j+YiroMI+3EKsi1O+WAbP2lbiskebVxo
tqUN53oBx16NCfv50vtANWBrZXRoMnvjIGvx3BbRckeaeSxSbXzWtQyVXKeAB5uMg49+x7LtFP3Z
AWwmMgHfTZAm99H0JZ+ijzbL3H210Dyw5hd7VgDaU7OsGiOPntGvMfa2YoJrEsu58prpupgc36kW
bW0ay0c38kEubaTneNCL9aB7E21j/irmBg6Mlgz7y18BIsGGzcS0qjCkDbTBuUOka7lZ5vZJb58n
IazrSNTZl7dJTYTfW9hsqcW8H2ew6I2afvD9PMaj2KOhVnSbJZxa20LB8tCA6RU8H7KFqZaHTWRv
E4eWzsGDqsacsGbe5ReAoKIsPRgOKKZuLOJg6KZ0q8AioKE29aqzdTTwZFq4scARHYzZSo6X/yj2
0m06t0aCAAf7YKrFTVEtSDOrjrpFkcRDDl00/qiF1T7MixumzprMZe+LdFqeS+dQx8jDWUtGDbiN
tBF+KNInPi6CSMXHqQgW02QTWEArIxZ2alOjYtDo4PeHSXYm3PbQ6uxHrU6DMQpxU0hGsY5TckPU
dmgBI2Nl6g3tSDOFyJdMxjp16dHltLuCLkLkvIpoZZLX6Ks+FziNz8seKVVtn9VtweyygvTo5tAm
gXT6alHBLCgqdP+NHAGUUVsXTQ5duzLf+lEj3088sVf7/rUxsq8Ws/5wTMxz5ZDlJTkaAlmGj9Aw
TqvhkywPGqqePbTsdqvIqgH/O0a3WQxbZpT9fdG6w7GyhrVSedGKxQrIXaHjGpdQn1w7Xw+KCgPE
KONVURYwt/R5X1WhuEKqd1jVSs2QPEYaLbbg+wIo6/Cxpv+sxr4mb8agoI8WT7Rz29hY1110HaYC
YHFNwtF5N1dIB0WYW84en+FoD5Zp4I04pPjq2B5stXIkNneUviUfthIxPWnnru3aIzpl18zFm1vk
r765gmVSiX0V6s9lVDBOncN3d+xe0C3iUdIB35m2n0xRcp+KgrVFjuZZz3MT3y8g1pIpPY1zv58R
YaSn5cjKHI02W6ARlnqmsq/15zhV9ulIsR07xW6xz2mCsUaUKrvJrakYSgEfvIY9XirjzZJnt9Us
DlXhwhBXoxuzSkHjmSOQTFt5tgtv3meTt6+8Cq6uR9UVRsZjiy592Fi3ac5Q3U7NDy81ViYrLCl1
9LeylK+xNHCKrLY7zAb1hKKZg28b4XsDfMaf4qZe9aMIjLy174ai8tAeLd700bop9Pqxq4o3JxT1
sUNWckd2awWRR60rlgbCI8KRQWXjTeQrzeCcJtVFQlsTqHzk+eeCIXxROCitWy4yYbLvOobztCks
dG+5yyfXiR+HYu9o2XAc3WezpCWLSFK2ar02B3cAFzBalVzCq3g7pS6qFWJGlmFuZjqw9pO7xFuj
IY3PRg/NdyVBOHWMLb+ql4k+51AeqSzsOJ38FNTWKmvFqVPI5FSdZMtevHPGM+vbCRQsS7wYrvuB
2v8WsbC9otVIa3TOm1YU6PgnSxnk3vDgzQtqgAK22iggJGnk+2JoQTwgPVTWznpsstuUeH9KOG/F
jMqNnWonteqPM/+WlCkbp01eCY4TTCXFXYJe8zDTS8YXPXKQYJk2cYgWIOdcHQ2BKJJCBxYcpmUH
KeONoofUllfqPrdLeLFhXQcqbMt+wp66iYE4o0pnK/onMcOiNifTitJ8reN/Vs7CC2yzwWDCjDZ9
B2mzmTJ+TMNau+2W7GnKtOdoQt7BVPuMfDb5okbtTlQRGatw5k05DoEReyB3sxIpFwGTGhjHKuwX
+I+9fqo0F/M8iBZi6I7ujD1QV1MX6+01zsCchDLyLNfh21hJZZB+zje9aqL40I33nmI5G8drr5eh
/zKZauW3Kay3rBjAqtggg+1WOw3ZAXVNEdgZOpRoSD7Ho3lfFV7jD7l46E33Wy5Y6rpoV0OaJ7dq
r8Ez0jAy0qiaXRFRzC3atnaTz96u3pZq6JCcoiLsTe+tRAUVlVMM9PLlxVvyDydPwm2qHNQyhOyy
H02eGPTKcn92BkIZkmhotIEYTpCSbrz61kCk8Cq+iiwPMIk7fTFHytGwia+TsLhpquZRzUCWWLgH
DARSF//2LG4BdK21MIXQNmP4QiYjy9ThuUn0Xasw2HI6UoDcNI4inhFHbjW8Vx3q38XeZy1qFNZC
PTY2iFshKDTX8zMiZQ9oDN4qJhaapOiIsPQdMzxkRGqvuxFJ7adTWNHZaRAbblPs61HwWkWLckpS
Ey593uzDSsfkfFyeSjSY1pGImo078IRM+IiEOHc7nTnuDVEimaElJxoPQT5ALUU0KV6TRfMwxniV
1iGAD1TZgxxOoQNncsznYMAUXUfnZgTPVNY9/k9hGO+UbBQ+DANUecrsZvCyx16tsL0c9duw5hle
NDRi7GJBVd9exv/D0XksR25rYfiJWMUctp3VQa08kjas0UgCM0iCBAk+vb/25vqWy/ZI3SRwzh/P
Gun+akKAnAM4VWRUAM10zUaN+IrYK9K7ZPmeE4MZSxM9GdrK3euRPBNQUPs4k7fW21RHcUWvkDPR
4Z4Ov7OHA0VZ5qTcUPG4YkMf/WCd5ZzQKrW6Ax6Ba6Ys4g2M1227VDbrIbLcVSWBCYnGXfF35KED
SFtcCgVyJzyYcYz3tj285f3wgcQg2Tf98hiUMgbi0+gP9buTm/guSS2229qK13k5UG0bvE6EZW85
OjNCKseAF8AtNqjP38iCF0fzWvbx/JA5+LzNT5mKYZvkM7kEDmTKNI5InpfHjqtgU47DdW469dTe
ZJXeGHX7YcI93BfJWk7S3fVyJJ+zxvDXW/3GHUaCLauXcdHOa9olfwHhOamNekTTg6JUNGsZ9VRv
kQ5bKxxdIamXNoKErdVNd9NNIlbMbGTcvg8k7a7Dgju/8ahtsTX1t4sDROhOV6+oiOxQfAV0Adx5
VfQtfPa1Cn28smfSJ/Ozn2B0dYvgsYnaaZ+EWb7rS3MPI/BSW0SqSuLaduBW14WnawzClYixPzNo
XMUykCHi/+B9gGQulL7Txd+xNN557rOfOtxVsQkvzJCHqItrcPm2Wfuk3wLXt+SFSEj/QIzvqnD1
MfMm/HuhvDZZ1B3S9t5jarhazOhgFRTh5g4eCAojNVLC6kFDaG7H3gbtgL+svejNIhyRCNMb0dyT
HaRwrjRC/RV/s6GYDpHOSYUIsoXht1w1weAcvYo+5Sqc4p0TqPE+c1pslAz8HtKwzTSl/Q5Q0WPs
YEATXPzjsNfZnt3TP9nKvPmw4I6usUg0KeqtyXK20WzitdsUzs5u7WdL+f1O85FuQ3kLcSbI9VB8
jwtzPpGf1Ya0aLKsekNQV6bdfaUAzvLmNaIUQ1TlNlRTs3b78IIMfri3RbkpB45acia564edMw35
to6HYdWL4rWPesFRqneFd44zspx7qIB9bnn3bSf8h8m67/JLnmZqk5WTfcgVgEobTpDroNNtzqpt
0spe+49kKOacdcwTtn2R8Ux2SKB5bhJgRos45E1re0d7wdBTmHYrkqR7GbBjV5l5RsZBDW0X1Rfa
I1fIJ+5GoIezp2S2m4Mn9KCcEBmygMIX267+GQzhXn1hByjsnMel+ttgWCENN/tG9j+sdMsvmN11
eVHeZYHz1eZ64SVYgm1J/CKg6bzhBJ63Uew3qza/DxrjrdtwLld8knQpD+TXNMO0t5cYsGJC3bBk
EW9CCVoeJDOQh4Kozf3x7HUOZGyZo0rNF0ha6PXR8eKDk2SbpPFvrk4Hd/eC1DJ0CvC+VJdEbwyJ
N++9mIo7pwoJgNQ8nHN/Py5ICSe/Lp/qrH+ZJxz+CX1fUzPv/MzgLWmMOrqEvaTFr0NXAQaYaWBl
K/k4FcEFlQamqllP9gpZH4vANbAwIok0SfboAreWIcK/I0MLGSewb9fYhynJvxcSZs2ECKZTZLxV
he9jiPLKHVGr44qQlrnJ7kIRHi2/MUerRaHBj7Qf+XZ2o9IvgzMTlpPSmGi7xdYu00dkYJhvUR3w
xT214YJx1uqvrrHe87bptm44Ui1euwSWOPJJTYb8mMIEh3Z2jqkM12VuO5+eNX/JQpPSnDU4lUqi
mkoWw5wPxRMQS31Li/bUIcuuPOJOSO2Oj00uOWbW5CdTl1fkTzb37RZbSdaJfJ2UPmroDpVjoPOf
zLX3UZ7be7QbYmu85rNo+VxcBdoFlEsUSxSTX0Q8MkLrfDwM4fgbNWGyvcXB7gnjRMmAHpTvN7J2
sKZXAHACxsuF09aOXzkVEP8isND1mBFfjdy26AhDnoOKCaxt78N6RCSzhFiCdX+QuPnupAD0diX2
eS7aMXFn3q58owzwNlQBlenBw1yhihji6Q1MGB/1if7ZhGUpbq7EjT4aZD4l+2TIQyFEt/BpFa8Q
dM9TZP+N/Ho+DL4Rj4liLs8F1WlODsvB95W1w64pA/y8AeHvHWkWRWnzpcRFvFUdg5Uuf8sbCikm
/Z4mLjXjmChWXZ0E58ExSIljFtaY03JddhbkZ3oaLVdslij76fNQHUxMKbY9MJlwU628XGDexQkI
+cBoPZOPF0OVoceejrkH1TXPwcG9kSlEr46U682Yp7WFNlZWO9NV9EbG5YNY/AfH9xnS7BVsZbbq
Ez7S2u94Utz0q2jYNWbPEFqSNzw4I5l1XZNBb+rsu7e8x5yk2s2CkHrXpOIieMiPUSXv4rgkMWHi
Zw2CfD843kO0PLqdwsG7dE/dqZf9qejVtFO1/5aia15zrbQrn0cAN8+4t6yxAQsO0GJU4TmzXV5L
4XPPON3ZXxYkWHIgz1eZjSqXp6FQw7b3/8TS+mc31rc7nYVd459tvGRvnO5YmPDNlCwHBKT2q+bG
v6XS4ZDJiMsqRbn18vJzqSt3N7Fur/z51ZJ8nlaI2ghyJgJJFgld6wGe7rx3nuN6fCBOXmxBMzq8
F/xtT30GZdTy0dGZHALVcEbzMt9m2qIkzKRjq1DK/ppAr48mwmyHVfBcJMDtQlCyltp/Y3WfO6+L
XV2nRn6VLZTE4C7XUoDUKmAN7h+b/QjCVU/dcAi9ay2cYTU7dkdQrlceRDTM2Dt4qGw8A+u+c/fz
wjpfD3Ww15CwQoxr7cU/U5YWh9EjT65Df7aU9XC05HJX67+8vsRgN8l01lKvdVF/dQscdO9F0CPz
l6Yv1Lhnl0ERHsx+jxfrVTcdOSth7m26htI8gBCehSFZFcK9a7DebbLBJwIDsArtAS1+NBEtsKSO
zYfUJXrf1no5WH6+F0GFfWBU6AgqZFgh/VKQgptRKKr0ksVjJixJtYqB1GPvEEsDBKXwYQfvMqfP
ZYjEWmJluLhT+I6aiRy+WP2ExIwjwZteF0c/mDD/lly0G70kGM3jWmwTiLEagGZjF+p9bJRcFzWd
brmWR9LXcSFoB1yF6Zh3jYSG+CPG38gAORD6wFXUj/WyWdxFbwszt0eL06nLExTsW1KZ61cQJ258
sdYmJIEAkecuVBFwVv+hLQfi6fY19hxNY1Cz5dcOBXYpE+Si1VejIRPLMjlVBI1zRXpwtLEVb5f2
M6No4VRZyclRfX7wCjq3Wu6k1mZGiN0w28G7kQbkpDXflockDUFANL9T8GBvy3HZTnqqoKXMG0VE
Zj1HWbqua/9QDdnOhnKZ07+FzSbu9GQvxzmCTBuR/5rKXz3TPzbcdot+PjSp5D9vvzYZagKjo8sw
IN0cfPrbg8cgIghHExoUAm8tJiSzbMLkwRVxpybunLg6CMKH12J+LOoKwm5GpB9W4xt2kH+Rk/42
JiehfMzYF/nfNUdBCtv96Jj+WOky3SIx4RigImeijLrOAMrKZTq3RR1ul9KddpL09abGBCGfhpwo
58ZtnO1UnmqfcyZy1LIuSmyqDQqMrF/ITLKjn4TYySnHIMGmu5oX6nry2qW5oXrJPetnVGirTNxm
q8jNCLFWEP4Be5Fciq/AwlzNT2MLcDGz2O9jlf6FfzyNrXrWxcIM3/In8cFETo2hyg8499MIdJbO
rG6s3uJp/lVYb6Gx+LMHU47r2SabtkzJ7ILh3zQiIIlmFKQ+TRrg1Jsv1miPuxJVDPcRi7/qOAD6
3RQw0MZdRTmnww4d0dCyGetDzSoPkZpYfEV1Bd073ueerDFP6uEAcALOJ4JLUTavfTNBrbHeHOIQ
AFqXZEFkkeZC54V0wic0ecDVRSIPeqlfa+BJNyIRGDXmRpOk69u3x7lHfOFYWLRTBwrxVFr1O4sX
Ax48b5+XGykCooYWPj4PyeM4WIiCzbeXLstKFfF05/xDUAlzG9ZIixrzXBmkp0PvRqvB+6tttI5V
5SBtzftfLxntbRsQ6Rc6e6dGmRK1aJByR78P/MNpaD83agaHmp17o5jd+9m+OGLoMeeoY1weJk6F
KpcMffJujnJ5KNqzsgeKkfogeQKCgSUmcywZJWZff9wwiyg5ExqVi5m74mZf/19uIX7bqPijXKe4
CUugOsc8WY+Wptgj/w4EeEY9kncZE5je/RHC7bcAurjmOJytdCRMNx/dQ8o6tZLuIzbMclN4gobN
ZutEFvF03VBuZUzURcEElQfY49IljU/46De15Um0xPO7LdrgUCXzt8v1xy/dVkh+3bHg+LpxdxZb
X1jCBesmQ3isOOz0xU7LjyxU/s5L85+8VSy/U4XmO67QlbYXvYTUSE7SBmgnudHK8EMLv94Rav9k
h0W/y2fTr/24uAOVIGhHNhscF7cLWQNDk7DhRw81a+ian/+X+0DQJsGt0BaUtBXmw8bJDqW7riUx
YXE8M/YLdY4KKiScRpZoqGoKLuY/xQz/y3QXbC3FWMXVsNZZ6R17CZKUSXmNezZGgn/Ad8b7NtED
F1seQiD7MyoxgNyy+tUEzSMs19beV6yisYd81uIesexbF5nCsBn6Gho8KOTW85/mYRn2ttMmt6XZ
etIu3vOqV9s8WXjiAyTg2fIH5br94MSv3iTZX7vxOeeNQZg07fmJaixMeLXlZJXIZKsnpHTMCOVN
IJbH4s6yVXnnLjz9YmGT8ihlD6U4jwiJsmB8bh333DthcQDeWUfGPBQjGaIzziWZq7Vv9wB6eY1p
YMCpBAfuFGhT0+gjqefqLvA8wobUtAE0nAr4GXqlJxKDYMTRX5Dto+dsY6HL0yMCi8jKL3PWn6aK
rsClQorCrt8oug0Lm/7QRjLb9FVbbpvyppqZngtZEhljLS0iEBoA6O+5DwemAZG2rEiZi/r8BZPx
2qsAbsuqzIitwB3nl+KPUhaUUypJtELts6bLgEBbJjy3AG1ccu88FGZnEOsHqRdtdIk5y++7p8QH
t/YTHs1MuWi02Xx9Mtcyz7p2nUNgMeRH7sfitUzDgzax82HEBdELEViGWIi8AM7iP3EWCl8rb82L
mp/8EMiX6qq3ziYAaBQX6RkSIQHn1iKPH9q8foREQMZeBRRE8X6vls56TAMeoK7zH5axO6VwSIfW
4kOyC7JI+5HfjeNkp/z8mjzTgfEGHOQ5PM9on96yqOdNXbJ7Jfo9NVH5ISprVga7uQsjxQVU3fUJ
XMjc7Nu+31YFcokRede6L1wupcLlteh3IhqJumGs7jWhVizGCF2Sv61AWZgs8fu0pO+eoc/B7sJ9
H1dfFGY8BB5y98TSZKTpgDESB6CkraUBT7J7/exH5Y+E9N2EY/aaCY9E5axr9iLjw5rCz7n123W4
hEwYvOo40hGlO0V64iQYVh6vID+kd8DdC34Y3BSgXrUZKkJGW07wma6MjDYGVGbqa6ld98HuImD8
omKZGbiJWwtchBy1WLDdNyQRevlP2IfWY3JGSuJfclkePYfByBG8UeHMuCf/ueWjSes7SGY4sM4l
3dv3nqrMoeE2if/N3fRA1cbD0kX9IejRxcBMrGZdNNt2TDZORfCRG99bDeQwPYxYoeS6c1tCkXr4
xwTIc2/PwRuaKFgwToGh+dSz+89FxAsjQRqgQGOU1Nb1lHPOc2RbLvOqv4or/0Wp07TgfV8Sho3C
YmlSaqpXMjI3Xy6hIkmmXkxNhkaYxmhfe/T6hB5mzcHLb35T77yUU8vuq45e7/90wcmuQc1cL4b/
64DYcgtKgOws5ZPpmLQQgln+m1Tj+1zZ3cZP8bDUHKEng7Sm+zSVSbkrxrWT5t2+HYI3v/TOgR6r
jWuxXitNAn84u+tsqF8dCa2SEwOO+q8aoF+mMpr4rTgOUA+LlcEFs5oqgcQ2j+5BTD3o013phO8e
vOyKgXdHMUW+jtqKqG9L/LJFfbJfwXtwV6sUYl4uh4SbeB9WMj0sU3nPybmuPUqr3BgCGOfduems
55CueC8rxjuTRm92H/4AcJIKP6EQHimY9tH2VQmxXvEwUXaRfZg0J93eBv1eCDIZXCYCu2rvJrFc
pFuvk2I5G5H95jVwOrtvuZm9sFw7+qXv+ovpZ0D2IXuqrAHWy30WrWFdtN9b/Tz5y888xckunz6F
kN9+huFBMrZHHhvEYugPC0ePZPg8+k3T+plljjx+yiL4bfOdYxFDd/vSs8TUJxeJXsuOjxaJ1hLC
Ne4iwxuo+jja+T1DES/nazvXUE82zDpTDvFp9nQaZpIwpSO3aaAfYNKfGnu4Z9BNMeS4ZJLTKLdy
KvPQhD3DPhUDcQRXsmj4FEvqx92Y4TnoomTn1wCRiTtcilszTAE7uhFCvFX5wgYGN7vMzjnrXPKK
hf3czYhtw6Ti+aMFgPgVZserbqx/g0zPzjL+1Kk5I3flicALBCl5bQDJc8t+gFLbOCH8fdd11y5g
ztE4ywlRsZ4XbiAbBaxlvbgWK1bCcFIgAJN2NK3VHPyrdccV6x04eK+WzdfYmzy5AOaJmERd1cbH
22jNX7cTzWKAfvXrMASM9dphTQnmlewZopnkVi2UMvjPF82AgOvu/cDEtPUl9XW4vlPkTJc5si+Y
neSuVv1nQT1hqZ2jDrMWQaj7HrVttcq7t1Ynr2gQnksnesLsi+aAlSIv8k9r1OXWae0dOMRHzDYB
kFT7K+16CI/zp2Feln1pv5KPsuu0PlVLNa7qCtVVZyMupazNGfkKKyhXedO5LclLYAdEZMaK/jML
jVsWQRSXdrrzXXPsecxX3iv4HUGOUfymQwI5guorEyyFMYDVkhOi558Z04n1nPMdGusXWIFyWwoe
Dd97FtK9V47KN8Ta7K3mJeONQ4OwPFcO+JBY0q+SgPfbiVXLFqdWV764XM3pUO3ixHvta3JM0b9G
q4D01HiqjoFXPhXVDDzLEuAUZcktNz+MmjVcMFZgOvJlTzrRd67MSthqG+YG1azFLzKH0zfD8h59
rL22nv8f4YOiu3NUdElkTXlxuaxvz32Vqb2c2z9atM5dMzBheRO34kLgDqvisL5NInWVHk0X/sGS
jo0sH3aS5Wi2wwcfUV6rqrsMvdLKISqTsbaG9cuRK5MmOvfCBSDZ5kz8e6Qb9wh/Tn1CxgXhzJlz
YyvBQsEoB10HtxOQsPK4PVgxqe91/mUkC5+reMCGhyxDaITi98VXr2g+nxU33bGFenOW56JiCOjj
5fdZ9AGdGF3+Oy3F/VI0wNj6MXWZjOwxugmGftCAvNVQ3Yh3KZu2O37LvoD9cvl/43RuRMlYV8Ff
LMEb9UgssMN0CgnwWAurfIoC67EDaOgjXreOyiTmKuhnG7SnCyRZvHCuIt5BiHl3cxo9gk49iHFi
ZxT6NDTiPhnz5VAH6G7L6k+LzGo9xYBpg2+zkCT2L5b+77gn3BmmMvdvItBgFxfwPxO5yRZJx1VH
n33HEewG5TfeqXXkivt8+q7d8McP5as2PVG2xQtek+MSMrS5VfEsY/1eVvBOXfLG2PfclRVh3036
ecNtgEG/I805kT1IuqD4Uburs5iHTPDtty0aSt2+BwbcXLzXze3R4h3dlHl3qGRM/qUmM7dLLojT
Dl7YUqrm8q/JXWs3bzAUAAujgxbTfl4Mo/swdZeck4w1ifEa1p8pgKiTS15yQ0Rdf/TG8VmPqlsH
8jIXkmaKwjykcnqbprrd//81OXXxBrV8gwIeqpLgxQDWZzVITmPTdWja5mbj35pH+1Z9RHWDoW+N
CABgyNs0cjmLQCGe+O0CxMo50R+rKev+pDaNL2nyKEeeDYMIIerr/YSM1JnVofcp0Ko7MGEuhT9e
3m7iqTtGgT4TYcO52xHPw425tQvr70DetD+Dck0tWFDIL0UiccORjBflHWj4x2AvbHMWUZtJqIr/
5R4vkQVbZznyM6RJK7t9Q1wftl2/6KZ4q9CsRrg8ZUi8IeT36fYWkesYdklytAJxcCjRHNPqldyZ
Q1CTztWG7dXjXd2UUp+WmkeGZJ9/Zc0pnjf8vA2VY/FaBfVdMgx3UfNhL/oU9+rYRuLbNy1bi7yr
KbJbBUbBOwIPeBkBkCnHhdW8m9A/NWkNOGXeZ12S/To7f8CqzXpJQfZKSjGliH7amB9i+u4rUE/g
X7Lz+09hL9t54CEyg/uOM1uswqWBdymuvm/fSOiOs4QL1rLltRfJazemOwxIe3SI2AQN6nF8unnP
C9HhUQ2LhxArsTe05O32Jy8csjVKPA4eaxxIUiYS2lefNzw8aWFIuzC5xKbZWFpSe5r+k9l4LC34
CHfuNvLF9OZTvoO5HN1eM1Jh/eR+fKVqauHzc7ZeYwjp9ywi+geUegI4xZLq6FotfEBar+2xg9Pk
WKsNseS6ByE51ChGQtu9YI7sSSGQuyBR/5KAfjm8GzS1OJy1BPptUDr9XQga2WY6uVfpVJHCN70v
A+WWhdtfhgYqInSepVuupdefF+7TJiifVGafHajhvGK005l6SnPrh/ZhLskI6A5fEWZzTBhF4MJU
JJs6uvatQaQUl18t2m7rJvPzibe25YFMh7PmasmGGMV6cuOE+JgsDrpQUg0HdMO5ta5QCNE2Sz0I
wwvK0Afg7gvzRdXgLQrZqW9peEjwnGUrG8YfSzCl29V4CMEVjGM9ki+192ncTWrAwNSqdzr1mbud
B1VZzJSRvQ3G6gcB7puGf0DzM5GQhsYKRMYOlme0nmZlbgunefDa6huRIbltZTWvbA9VVSO+czd7
GvDnQuKMp85itU5debCn+FJE47tpk3/hvBXMWzvyaq5yFq9dy+Vgp+w46A2DAYSNBRWVaYf3Yg6p
1ZqCJ9nbfxB4fChXztQ+ZB7OW1zzHr6OfdBdhDQfgXLeIhVc/BGcd5QESfvjIZ28xwn5OcqZk6SU
k/MoJHdqvNYp9XNd+pNEmBbGFA8/Pv35n+pKtdbMe6lVMRGgW9Kgy1Eo/yKfPWOAp45126uGjxhC
ys2spzmQ18mO0JfY6DbGdwcCeTNoyhT98XkixmE1jf5eO/Jlru2H2CIXHm0dSkbMA8L/6HpzS83r
j3rOX3NVPU3lzN+YTxUO5rUnzTOkfsU1DAoMyH2yzRp3IkFp8fKc1M19IieolByZWZskxaYQX/lN
UxwwnCG54pPQekXHLti4RAvQcaNb40xRroN81h8+TXD7Ppxfnh/II/THnZXiK9Pm4AnrsASlQxAg
PgZju69iNgS1Bz16RGKV4+QYSOWche/tI6/Sp6leLnrE6G4lCh2sXfh3uUsRBjPjSYpcrGprTEAD
f9nz1dmFXF63xYOHy92hY/K6tHybZnISxCtmOAyF8NY8kzfmp1q2RVQQTD7SfkZVgJzqK0ygpdLx
aOE969X4m068delg/6sK9uwIIKe4wZ7VSBdp0S7kIwAfFYt6Gp1b0I657ctFRkvaQDiDleMA8zwS
Cfw6gcEi4SfGpLHu+/mqBx7hxHm/XQuY9hBws0DxwnyowGOfDdw/ECZrFaFUBKih6IiBBQierPFu
uYrJfrSLiV4SDcZC8e0t77P8l1W2tZpm9w8iCCLedU/vXDF/FKOTvkXRBS2hd4HtWbVReG1KwqsK
mehrOKqDE8nsSTQTBtLJ2gn7vaojPsekT7fcwvtWsvrBajHbtUeTQmsu1pxcpojVHwX5dryhgkn1
QtrUuCMp5TIRI3ETVz4XCqTBDqv5iPVvA9yU7Lthkdt89P2tMIAYJIb+tYsenHwPrZjfFUF8uUpY
7WMb0DcSVT66YbrelkDe2yicysyl8kfuHVPF9+q+d0jvnG4PILkI/2rPnm8jdbwrsmHnAc5sRBrS
J+ITujkY4qhn3ew0m/vKsq6Zp3FxjcLlhptJLO8lh06wtPtrn6UfKbw5gsKvSsBeWd70UEEmbcvk
tXA4uhCMvivhcS0gTtctFhVoA4X7FQKh7YkeCJOSu5+1T9R/HReDSVKH34uLQKGbbs266O1spCXo
v6tPmMinSUZy3zOerR1X8LlyQSqKAGPHXqdxQnlMNp7b0NN7xryVCTVQXylB1CMiLYV9XvKR1Aik
NTJ9Bm2ihBQl4GpsQtJqiPQjK+qbv+5ldqtaAl+iknmVq5okfdiTTSqzyxTeWx5TiXARXnnpnGJS
jZttBocXIfahteDRricL2MPy9zmBTW3ijFuRt9e5gmlCLviE4uYukeVn2cPIQUIeC2vk6VDLezUu
B9mWnCllQh043GADnLwyJqbjKwr+uaqiBSsnYASdzspKnX6TD8muizvzIDUOZKeH1w4A6iVaD9Sj
33mpjh0jmnBls3Li/rWRfrXOsnjtdLfck+Fq5iHl8HXIuVhsPJnWozOT2k/w26Ef7iNO161reMme
3PEjRpnN0UociYbVSqvkK2sxCwdj9ncQ1QwHL4GkqaxGzxpw1KoPN/RoNOrr04SwvOYYrVD3oRfl
8TITVdhxTpFq7GwS+Yf0wAqNI1v6gjaysnmnDXo4YewPD9yfwc4K1hSRr8u2Ds5WE3NOoJ7LAgN7
EriIOX0EcRRg/gDkNKSKyLukhtfp5WDtaBA/m2KE6lTRz7Iw93Q+jcZCPYRZCDkG20XaBp9M2ovV
WDRfQ5WPGzaovwGhIxtUwy8oZpK1wZQKS8FX3+lvBAC5GcZVUZD1YhL+0AFpJ8WzpB+PpAcJnVxY
G79MsMG1dSSlZB2WGfW4cOjpdOIXjjFEs/TlFcxbhwSRHUGT7dgt7yVZG0WPEjHNj8HQTLvGyxiD
e4MqdOoWWCpk5m5zMoatVyYgH76dcXZUVrr2zTXKkHz06WKvk2WkVc6wP4vGRw3e3dfwqde2Y6ka
EVNg8KHsLfGv7i09D0Bgher6d/IsEjijAl7qxtiUzuOWHtl7LwNgFzeneFPhgq3NhA4DWUiWEXbT
6L3DsSTKpScnoqEIsmuPgzHWNn1YkhTlEMkZpXVb/+C3wHJocMtRivjBax1a8lAGs9x13jOGevIm
w/h7WVr7YaJonviz2V6jSB3vQoeqmL5ddlCeKBftzVI33c0BcA9hy+ebe0gV6/xljrmSCvURokIC
TyCOuE/zx7BfYkBjWlaYJl/JlB1Xvp6yozWf07DDOEH3Iqkoc8s84fcEjjT9PqQ4fFWHJaF0glKH
Nn4iaSjbBbp6CxPkqRWTVB1nT53hDzH8jhSoqyOyZPJTCH3sXxUqih7QNizcD1OJ1yW1kL4vLPBO
ORHantlUNZX5r8EbeZPD8Nm23DXO2bT6PXJipF5O/JFUzHmLhGUokw/ZR58EzVyNtH6qCpgQ+OWq
u/xuTAHnfJFupRjDU+cPQG84pAo73csC5Kx1cAm76Q8Ju999A2CA85M9eQjBaMiiEdshGQRjA3It
i7UpJ52w0m6ym5aAhQjVP2E/bFBD9YoxINz4RO71mkHVlM4p6ByA1lEHuzzznnUOeNf65H4udcjy
mY7cQtYfF4XGaEFNR8tt43pFg0L92QBB1o3hvS+TdzuZT9oImmWWEdGeg/q7BBTzrFZyrkl1to3/
3rOjRVxSxjBZmVvW6C13iLjMndYx5SZlAzXCjSQtO7ob/Alh3QBipkj98Sf0+6RATKsErcTJWeAN
ayijqrGDzSJNsFOuTS5fWD64A9OfjoMfaViwhYIoZA5/iNQy7RYtEBMXehs4813u0xPY8UtgRECi
tQw7P8LYIsIAy0Dbco3ypqusJUlaUja00vN88uY8OEchSqS2+QkGJh5tkmEbdGS+lGUYbZsITZGO
CsrOJprjpvYARvyoR/3ClQNenmGo9PriYPAutA27eJDbX7jDvI2pG4RDSxXSZhlvqYsGaJvCn0k+
J7Z6L5QoD3aliISQLls9woP0hmuqEtbcUgLtKOolYqGapkBaEPc0YQxcolbXPRX8ezQPbVOJoh3q
7jOd3sOb3FjDo4moeY1jnEue/ONb0PVxhY4gNKcwDX58IYOV6DHKusl7NIBnyJHCTnvlJaCVoHL+
aq4Fi6y9jbSLOUGO/lqoK1TByY9P2EhQClW01ZiadrKKxRlKA2T6J7bJ85YFaIs/GyoIqRoNEC5r
Hj+/u/nhi/ijieMH39GQ/D7XSg8roGRBQWjWoFsqwSEJxTjag78TSC/XowBTqKeaPNbpUoYq2LLH
/8fReSzHjmNB9IsYQYIO2JZ3Kkklrw3jydF7C359H/ZiJqajp/tJVSRwTebJaRX+hnH8k4rms/KO
wxD9tUv9ZhvZp0wQJhv9V80JrMWImH1gCFvoByczPWoXnOYp8siZDouY9uY1Wxy2AedC7yQbBcuL
SZU576UR/bgWImbwtX6EqsyojF9HS7JEBCFhAgccO/SgyL/6kjFuCl6LAdsjfTCi6NdgQOzL5FLY
yE3qeEZ0lD4mNLKr3Cpepon6xuSIL2s6W0Wf4VbZl8zZBvWNPfFjMZiIy/ndTZyDVsj1nTT4rRl2
rvLZ0HjBxv3siPsolc5twrXlnoyBqQfMsk+FcC52W/wFLQ8spV0D+p4usmJcZ3igLWxGUL1d75mu
v5cscrZGUHx68t2eIvL2fBtRVozuAY4mJ0nGh5RjHAqDdu9YTAsQLGFXNFZDeBdzQq+iNrjFDVQl
qwCfijVeJvAMm2InfcR9tecy5H0jygAbp9PvdM9aa+nx8wrLcqQNhrOcQR2uqlUtkpujiCMNi5+g
HjfZ4kFpp+kJ1Sufftl+8iKlexmLTa2d+6kN/5ou+Wpm81Lm4fus9dErp1c/9t+xizsbRy9ANx5U
7ZrxKawvXWo3TzYwxNmgkkQqv1Ud3XnmkP4aKgaxdX9FNb/NU3EbYpgGIWiPLSuxLVplkE4WryVv
1cZy3FeZLO9oUCDHNhAk64hYGfAiXHkKYdFAMu1AVkDbwScJEWaNwAXpX9q3oock4mIirDEMtvNh
rHFdpgVrtwnfRdOasEOWBzKnQUysAMAb4waqIp/ZHosFrz0GsK7qaXkS8HMH09xCUJjfkwgNU0tJ
VeV5sWv0gH0kcO4khJesGe/xNqFc8uICntVpENx/XFofjt1IyCvm0XcgG+SOd2MM++Wp6CD4PkiW
51Vwgo+qYSHWZD8IYW59KjbRdM1qM+a85TXv25iJohFkhyzllLIqXB9p8V1SqsLx4XwqHX9danxF
DCqrOLvaGiZPYnb9nkf9yWqZOwXSalYz21GG2xIgyVZWL3FUFru4Zy8WC5fRn7ajTaNZyIfYOMuK
+VrrVHunh/5AXemu84IxUwOJYPlKvRI1KdcJmnnNTAb23QyKwq+8s123ao1141hXSfWYFdY/u3RI
hklcRObOXqS03iX2uWuOeEvJMN5DHRhZG6kDuohVOZWgLpZJHSrF52RwjZNd+Xct7UI05uO+i/Sj
b8iT7Rak+s09JXYTYyfkYUkNO7hkeY87cNBfJj6ZHCPSRlasuV3FPMUZuzd07FSM2Fl3dciouAKR
1NUnQMN4qZLqjMOBnFT0GvcFAr/JLkdoAmxVUvOC2IO/n3HqVGpxHOTsTVmg8FuDPjN0UW1GP2QK
4NAWG0EMxK+jW2btvzFDhqd1Z6+j0fqdwHmC82X/MTJuHtqAJ8VlR2oor0WF5vwWcWUAr5MpYhkv
xhMkngw0ADLNmX9E6ZXDfc82AYAFR76ucnvrJywlU8elGeGmwctEGwCthG0pkJLIsc5ZYH9HU3Qa
Bt6AbEofoyKItmyyN8BrjpHZkZ5nRL9ejtgm9LmabIOUrhoDQ4UOOzKbpzgMr1ajkidT6j87tolB
RJ+8SQYs0xO5dEanyIbkDFvVBv2F6bDEbMWqrXIcRtjVZse9atRJU+2OVzdhtkmbbxzYZZ9bbAHg
IyA8ZAEvWDkdC5eLmonvY5EG+dZLYRDW8OIIK7G35Sinjcf3vqZ3i3ddWRJ+N9/qYbR3Ku3JY+U7
mIvG3sUdJtbKgrRTkjQdnhM/Jso8VW/J3Jgc5B5ymkofKjE3p25m/XocK9X/cJp1BdBJVEWjSl96
Zp5hWp+YH1cl9bKVFIIlTGht3Wx+LKgzjgza5Z4d1W7WTBFtPR4HVx8FktA8RZgRhBC5vWzZDHHh
rDFPPju5RLsAEtsRJUogMR9hAyGzhGtUt/ola5fwEdGF9xhx+tVnEct/1aj7fSy4vy3xGbqMZ22L
E9V1bbqAiNfXbqdt4nmMJPHGe9amreZjoYBrDD7/v2z5SPky7wxZxps8RnPdKvOmevWWCR/tXhCx
eBJyGS2mkMiavzKdjGsGB76M7WQ3++aTKjP2e4ZPWm36VZd+/aDyY9tH5J8FpHmBp15nFaQuq9p2
dj09Tu38GtqLVy/GScFHYjZs73Vo5VujmzLCOGK2nd6j1viqEUU2ifGZR8sp5Mfe1okA7NgdAuoY
RwngFSKhSWcVOCl9NFWAi7KtLQMAgDgl2lS7KMpjgaNp/PLH2dyT4PONeHUnWV+d4lxdGvNfUOju
jLI9BB9lBDu7SzliIo858oC5UOCBVbJAUsaxui5UaCJJoeMDTLLJ0YLsDQeVVeoUe36PDiB/jQ22
Rr5Zd2JT2Va714lpYcztxY7GxtmZg3VO7Hjea3YMseHd7IbiLkC/EwzVYz+KU5eJL1aaCr1VKjBf
EPg35mpVJeKJDztlBWKjcK+sR5WXwVn73l0fEzkdkr06Dg8iLMnz7u0P3s5XE87/sW/mZfhCrerR
c7Yz72MaATppJgg0sjIPfq8faid31kPvuvvIPhatDbDWzsUrwsGrTCWr9MhJ7qw/9HrbqvanfQ9A
TU1DDYqHFC+RvFVTx4wgxIM7+dmLGq2OVCRkgqK4n5SDIrqiCFoWG2yvSkze4EmXpe84mBROckbA
34tyl5XMq3Of1YCJn23Ld0VJC9WOTvlYM1A5VylBlpl8bZjk7QcA4szw1F2HLqFx2DJIYABWOYJC
NWMs2r5JVNhASe+g4lKF2s356B3Ksbu1GDL4FkucGSIyt6a1L60chVPJu4W6CdlV3AT30Zx8+gM6
Uc8KbgzXcSuaHDptRoGHn5lcP//Qmdo9G7n5GiZy1w58uBMLjdl4r4T50dlIdJpm9/8/5nrE26TT
zQZE37VbPZRMjFP0GJ2oHxwmz4em+egHYZxK5gxOVx+E66drV/TVMW2JN8Th3faEhuS9fmnTZnmO
LQluj2JmKPI/JpY8HEzOFYZ1FFAUWZn5xCFzHOpTB1jswZ5/zTI++01nnEar8PlczHxT8XM0OY2z
Ce2jSadpJ8QpnIuvDJnHuur5Wa12MpGMbMxGBpA2DeL/LEY1CBW4bgqXWyg/CBPib6Jj1qWwfbtA
e7ew0S/VM92o+8LylLcBYmoSc3TLUV16BNiX//9XPEw0qJl5/P+vTJmDGbNNT13c5b+44bnBqdNC
HaE9RFXzgUO462LnlSoI1oCbwUwYiUrPMvHBZfyIX766JfUprYfiGiN4XDrZ/jGJmjde9h7pb5yf
BNa59wGdXiPTd2Py07PuAjR7fu2sbdj4eGHcG/KjXTrMTwIn5aFR0r+JYnzsacw+fA9FYuEGZBQn
LF574XOYZsYdCvmHxGrr50iV1gndf4Dyiv1xFPYT7vH2q670zzA4z9UkrMcYcdMD+Ll/jUerHsd6
WvuStbqCnetHTMzhCaeHNgkoixFLADWbLkj6Ey/V1yRyCe+Qxd5m63uf5A3vSzKurIDBZx/RaXci
3bRNm2x8ZW07auZTHxBjJjD8lQ57qDKrNmAdEooUbV1q3V6wDL3jISU/0qjMey8KyF0pb6kOq8sQ
jqgt9U+FRhy/GS9tKk892s2LxKrL1VyPEAM6uZvSmQlpNDLoxZHBPNOeJtoRKs6wG8JjIhLCcZPZ
uHWwVaTLjgCR30XmMzHvqm42rKh2zBrCs9XXL0LV9C+d894bExct3SWBEiq+LwwrOFUa8K5WTX8Z
KKxobFhvhE38pRZdpW+jDZ48Kg+saCj+fUVOcBqvCOPKNh5TNd1m8x1Dz1Pnc4dnKEJplrH79MpB
kK8kdEn1Tg2T7ZuUdbmZ1RKhBijaWtRAp0tmRLVmYK7p2EBTXZzAlDws7s1uvXYb1WQmB563aMWI
92SWxwKfHWkX0gY4ZK4XBGW2fcsvZwIEzuroGJgGhJWJq5O7ZsNccTCx/Fu1txmthgAJHZ7GTt5Q
wtIQCr3DJXGJi/puQvrWK7VxA+PaNbnHP8pAaW5yBciEMK5QCdDaA65XQnyakJHeRIm5rxVyPZAo
WeN32zzK0Wn2Oyee2IQ0yYPMBagVAjBTG/uzYAYFr5LFaMJAqkD/Sssg2r1MPkukWiwI0gcaMZLb
Mg5wIEaLOQ2WljGbGxFxe3k66w4l9JKwvjNKwVw6qR7Ys1vAsvRHSu2/4dSHF4aTRFTSPrK0JM1z
JlIkMePvJuMQR+/wOpAur+a9ajHhgOSJ1umEHDou/Uc5pQyYXGvTe3N6Mi3voTU9sSljoHGifR8w
kHeSi9NqbxH6y0NSGP9KXd6EOUEUm8u/CVpeibmW6ptI+moCALj8VQMn1R4wDjfhXZUuARoFSCG2
tkdyonZA35H8OLG5pHA8LpF/VnmYWufbwF+/fFA32XGg5mN9ZZLkrPzOY3/ecqNFBQsIUd36LicU
ObSPg1ns0kDBl3Pava96dHqCahppxugSFczz5vUjGSIYBQjtKPZO2TFCFmO6hl69s5CVirp4bscs
PwRNARVvPAfKuCt6dz78iyS/+wwldcoXuSBm9W0e4oQM5Wu5rDax7JUbPzWw4I64YnvkFTBfCknv
OXRq0+YwErqMnX+nzPe0YftYftYgLDZ68PTGKe0HVPZQB8aM1NqyfJnyDOGlgeoiVAfMWcnarZ23
wZZPA04CPEB3dk97LWr9h3ymXKMXcWwXDNVQNmtz9L/LAVlFmpkrBOffREbR7Yw1HtlSvhI7ouSP
6chxzy10Z9vRtXAs4xD0AVQ/if7K+UokNmqvN6tNVHY//eTxtkWpyVO5EZ5Ft9nWvHURXm4O7o0/
9F9wKr19X4XXrCvFwRLJP99PNoVjqicU4GV472H1O1SMCTdu7X9M2TUoxLeR6n2PJHw92vZjbqqN
uXweCe5mvPtFum0CfzfFybH3EwcfZm2f0FecAqWzg2PhI5lq+45vDP/gvNjF2vFABhiZh7m/M3L7
avIG7JtM7yKfD9ehi9ZMLpGezj/SjSlEMtr98I4cJIYGrv5Lum6An+l/6/Y9tHgalncfrS+DAK96
1XP0jxHLE5rEc1CTxtck1oMWrxwJ/xSTrXWvqaPq5Cedo7fCwCLlhHdYKXvUWLh5MKstf3NqgvdB
keyqPLEzwKLiOpqPpp/zLQTsjlsCyviWtIFvrxiIiZz1vmIRsEk4ePHSdauA93YUDN3jwH0NR8yN
TicOlU9kQs70yR3lNR24i9UwfTqWA3jE1Xga/XwbFjGoeqQHORih+jc1oS7W2P0ZaeHBLjOFMybe
VXX3MCL4aEPck8aMT99C6c9I4LHvh1ukGeFUkX/w5xIHsg8pmZeW195HkuY633EFXdDP1B1Og7Ob
XblMGOOGA4nsyCwWG39vN4jEfqQ9vNQ2AY+uz8ggVafEN05QksVqsNx/U0hhnPqwHavguHxmKfa7
rVffzUtBSrn8MNsj5hS/Abbpnj0oClGI3h9hotgEZo4iu2jX6QiEYXIrtKDdDUfbfclok+1G/lML
t+QFyS74Un5GQ9K+jtRN/pC9tKi2XB8QYdGqr7qu7jvf2kYUhVMScoIXDtLU8J8jxQTCGX+Xafx2
RFvRLn4V4fAygIR3HqqwfrA7G/rhOLLV4qWgpksgiDT5Vzijch2GC0EP+6FFD6us7iLSIFgh2n4D
nNuuK35egf9yVXfuazN7CWAd+S8fY6qc9DPAdGwP+WfTwECLKR6nnkJ7ehxQERY9ivrSNhJMndGx
C2p2qbF5JQEUF/z4heoiv5kVF4YByBZ3xH0VoOSDM//T0JQvhy+O4tw/m46Xr9hDUOdULQ6FuV41
CMSDIiYyXvrJMSw/9MzQwYMXZivjCkP7mOj0seOD5Ss9NVbl7Pu2f0+MZYUz37TKzc3YFzju4/mh
18k10/o182cmlJF1DSoCpgl8vZD3dcyK7DG0UfkyXWQNQx8+Bd+BiiXOjYZnvb5NvmMfHS1mmCt/
FdYu9LJTeHBa/WiXgilyMr5HvQPke073/kjKZwqyp62Hh1aJTyHSr8SHO0Jw5VlGiCfm8M9JJcs0
Ih6hsJJmIb8dXd5Dcb3mmL+rWB0k/LO1KNs/Hc2ftOEq9T69uMZWNfPiw+TR8hVP9LMkU1U1/otF
IR1G4p3iklIxD44cjgDQ+vJkJcl9kvbPY8VaSMZzv1fJuzeFv82c3Vggnup+dDaEXFV78D3A4oz6
jmkADdsUYZbL2LsFWfHR2upXoC1xvRi1ve2+MXq5sLebN45Q12mKP1qnJt8TB1A8YoCrs2ufL35f
atBV3PTXerGLyHLc57N/b8UGYzkm+eZtdNKfvmXKG2cXs77j34Z9Z6HIwi4oVwxGXmqv+MsGXhnO
ZuYSwTG0mzf+4/Iqt+AGiIoo0eOuoioSJLAEh85iaOM6oAWF4cm153rdYe4sACFhgS3I+upycOo8
LEsPGgwUNGgk2Cr2pcixQPfNSjWszdPnucg/p56HFqXUc1NYT35s7EoGPTZC4HUrhpsb2sMmYV9i
TvJfpGGKJPl00U4ENWLZPLu+2hbawBHjFH9zgwVo9CvG34jVV5AUkebZmpF6IH/7hSvOptxbRIBr
30nfyuBlDMa3zChvkypecG5d86z97GMUmYiiqHjyFz8bgpORuu85QxaWJ6LCTwknTWAiiBkgxFO3
m63sJc+73eC1MDeCO6b/aAISVmkOMDU5vcOEHg51Hv+Fy8HOs1tFrNZFXYNRZ5GbinneNox5cevv
J1ZhzIzxjTTGp1FjASw0FvDYrN75tKiU+eZiVG99gQ+6sqdDHAcfkV7rcZbPQuX2Zhl9oU2g8qyH
mII3bII9yihNGWgCf5EYqydj2JTo2I26+zCgq217QGSuqJmBhpuyaPxDyHTblvpkCQ9ANnZKnTLT
LwAunRDE/M7eRrRlS+mUPBvOsukqUXPQDhQTYT1xcIiaKT81+phHDnbMfNrYCaIPv2YnF9HfZCjG
MAuRemOhe7EE9tbRYQttW8WK5Xt88ZLL2EK4s1IG3rbA70xtwerCemhQsfPzVH++BXEXv0C3gh1/
X3sozE2D218ih2HfwTVg1b/RrsIzOrhRtuDiKUjmeIv1l+cpQ5lUYDdr+tlCmFPtJlSnVTS/znBW
DPnUuH2yU776njDc5D01nYb8VRjGK4CDM6uuhzrYmSW7IYW8e+UHw0mArT0FbpEjPer0iVhE7rF+
LSo+namR0T7t5Ce0UJe0KusQBd2XAoFJO589tSChV7UvL6QCvquin64jXh/XG6pdOYOw0UjstUDH
aQ5wMekIkpwmwfIWhgkXRIbVeCMXx1rrkubDDawKlDImKOyOh1S6d3xrbFaj8X6ucdUNA4sip8i+
FRNGwEeUk+jwAGU/ZTne3xCbmmzcZ+WU10gwS+CZQmiB9b6I5kM84XHE+/004i8BzaJvEBII1hMN
E+gkviS9EAdbds9xTChgwUqDM9pZZFMcWX6+S7xgWrP8pdpXU7hNy/LsJWN5VkyXEdPBmrB+b8zG
n4ux/NFFs3Rm3p0XOuwsQRy6s91u24B73oaQGcbMRJ3e/mea6Y2zGChS8BgisEiB1qSR9cYq/jQm
+cqyQ8y82n91wumQLseWETEh50tSLkuAFqeVq+t30r0GNsAeaLVOACkpYtKgnU/TMQ9Wf03Gl3Y2
xdqBspYofSOj9eQuUaBjgyWO1Jc+h9zmjXQymYWuPchuqZOS5bOg5H5df3xi1ucczWTYWfPUn4Ax
+HjfgDjL/E560a89z6e8ZhSAoW83lXQnXWy+zS05Lzi+/bG5nydEeeQ3XFmo//ENUICNSYPF8poZ
CVBaD9I6GEmYFcwbYKLbyOzBxV+RMlMmqWhLIOGz34M+H5HwrS0FyQdZPVyfU2LhYCM24aLc6uJw
FqBTNemdhocmjW82fmC6nGfTd4/txJgJONdKKGaJiNQPIJd+w3B6nq0K8gbBXZ4+UZBhRffp/Uv/
gPUlXDdYdPehp/98RBdLJOxHUFmomEzuzlHz8tRqw3v6HiYcXNP8L/GQyychqkljWLqx6NzLPt/4
Pf1Q34gvZiW8FgOVtD9+jUb0SoJxOnIWjQn78fx5bOyfvlI3Rg8n2+C3KzvgiiwPfpDt2QKAiiY+
CWJWzUqYoNG6OfsDG1UhX/m8fmZyhydOezYaF1C6L6QUYK2UW90i6AM4BBCVTrD1xQMZric/73+g
3j6b0fCaNJrf1gmPICf59sG5RcOBQF2Lqy+9soUo22vSmLvCiXgIFv+byc7TLOSbLuSW7/oxmmsT
LdbwrKIGM7Xl4oHxcOdWjndllfTUWhJkInT53lRvSBct5vg5FFrijzJgZ0Fyjrr0zgX0Il01H7SH
ic1PyQcV7FcJY9j0c5Ec0+HX9ptxZ9XTaRIRpiGOWAAJzyWlFzdl5F+WqrbTsDUmXSAAWiZ4nrsv
ZNITghFiYU++QvZiwBnm4oAb4BoQ3IXY/h2y1kOSsH9VlRPwySN7Zk6AZmPV9dO9jxDcNdW37UR3
eBo5FqLsL7OQAAffU/0A8fWGuwgVZ0e5U43pWyJ4WpPxr2zgLrFUP/S6+5ut/FJ6DK5dtkcWjpaV
X+APd82ANQoR6GmCXSpz+PdYtkbRvMSBWBahKRJ5a0/nOAc4ezIz/dVju6/jkM5X/4tYZrKzQM2n
vIOUfGuyLE8R8OQ48C958781Zv6I5iaDpaAfw6o4Q72g5MjdZ6wK2m7YAWVo1ZwOIx1LI8+of1zx
KFAnXzxffhI4d9MppxmcL+wCbPNUCMW6ORhl9V1SVEN1O+O//eoz2iwnfpsjIr2gp9rjuIkYxsa9
CY8f0UU74V20UVaaEzZkh6PB/I3MD7NwIbK24smiIqdhiZxVHzHJLBgX0U/rgD+qqU+uxqFuFo+h
i3hpqg8Rw0/CCKpjQRYraL3pIRy9Nyf+p+nBMA0eC26POk8vNSvYiJ/VZvO7c6vuOnK26RqtUH4L
qd4BcMS8mjj1JGITGCcXTj603eXivW31zRP8PADw+haneycMDuygWWtWeCjYxhR94/9fQN/zpslO
bGdzoHOisSJkhMM1B5AwBG86A94wWqzGG9Gbaxm9kDsoDnl2I3eDYbW7YbhkALym7UcE3eWA8HAF
A25tWdCiOKZLIKoafYvxaIYxDB9m+8S8NEAXekyvhU2hAH2Aj+XWB+qZA83bT1xdaKaI8hmrX8/t
/oL/JWMoJQxhFxjN4aeA+kUDFxkHtEMfKWhEpmLHbKBDRzK7ODGQrFN5l9MTxx3CxcL51gZTxxE/
fcOnPkaq2ngkpBxIHwUjXcd7UouepxanplqAHkzLWPGNn44xR1uAU7946RhaivlEXRBU+iJAVTPj
g6qmME3WIr1PBiAU4MD9CtlFADij1ya1uJ82T54BnTOYzGeUFwCO7B6rtEEqRF6NILRgkXiR/y2M
BdE7O2+GixQwCH17OxgOyzuh9bkg4jFQpgNNtiRDouQGNEISGfo4PYuuuVmlZJLWAQvVuWueeqdt
tqTiIr5MIcbmYP82UIBorcXjbOrD4KcWUCp+cj7Lzq7enZpdSuUYwMBrAhT7GbdqGb34jo+Pa9nM
SA2qAoSEZ2ClF5+JrwKu1XFtJwAvqAxhiFaYqjCR2iHIFFblS8QRrE+F/1HNl84kyaEI7qwmfOsH
506NSIDbKb4EfYFql76rGeyXblwinbR7n48uaBq45Ub4MeicCUDxkkfovVwX/iKy5G7DhunFNBn/
Ty6kNV8AoMc/PEQ9eip5ZCAVr5GywiL3DKxXEReJ/JWOPAguoFFFzh6wXrr3piczic7NwPqE5drs
jgxHuQva+VIH1DiVCT1vHF8QIz8gpnmdAVsSZGy8qYjSmioRE6DbXDTfSoF+m2TQQ0A6oeX3rz5D
qbYzjs2srKupi2PGmMiLkG1Y8AMvk8/iQLf2ExGL+Mnc4qW36scKhMvQJKCweUdtaTx7E0bzMUTh
w8PL1i8VxPvRBZl3xHSM8T23bA60lehRehmeJ2HxhlfcPWo2fmN3ulRxBTh+fs+N5Ib/skaFB+xR
jEeM67safkflRJvBbj5NP/60p+yOkmLlq7PXwBIawJnlhHP5mIcz23loCuQTDt7DyoJa6gbqSzb3
DAKZzbpIdGKSb/ZJAzIHHbd1Rd5yg+1yjC06IDaebel+4EFCOoAVAAL4S4NiAR95/Fcy7+JuWUo9
1Li19a0lF1nCAyOXpf+Q2lhkv+LAPM9VfmSARdIuRhMRqW02Gs+gen4KQ2+mDrrA2PB61u1XNbfT
ZpbcKEH53DYaBYhlPMtl9Voj0pXgwQbVXmcTw0QqOOY7QRwSOtMXYZf3Xt0xQ3Yc5Mv6YTTFb8JQ
69SR7tGW9R7GAYdEnB/g3HrbiYzSNIyQFVbBK17+3wacn5gjFhNbDYbiYAjjOStPyJIBsqRkYtrM
1AV5cHf9ApF2q68697lHjO5RG+I4a/ahUXQMU+tuAdwa+b3f1++izCOostzZ7FY8eOzANmw2AIUL
Dh3pqzXF94m16BdwkAy9dzeY0S0ggRYTisWWJ7rRamo4LAY3U9mBpSf6xFFgjgaiz/LYPcLmIMkM
TUZDOOph8nf54H1Uw1DuAxkds7K+R3MFScU3zuBEAWVjg4BkLDfLH+2gSa1abr12CK9Ug/eE4J27
Tv1ru/yhdJxpFSHojDyiM1WJYNraULNeDYxmflWejcFAcBlNT3jLH0QW3Wf2qbRw8xVm8jvy2/lx
g8iuw6FY+U94mu+M5stpFnekMYbg5NJ7O/Zf6uCOjQssUPIgVR78yxCfT4Vt86zokzKQs9UDk824
grTT+79eP1drxIfAEi5qUZ4KIe8FG1lLht1OV/PVnTwGPOiYu8jo9j2DO6a3pbfLY+O1GQCCDSkj
CK5kO/HfWWSRsKCqrzGuP7XJrK3IwEa3dvIHfu6lk2DkItJeG5GAHsdcHMYYLNGhUyJHaFlNBY+X
KAyG6F3E6KqKd7JlRkeFB4XSNc/1VB0ZFtU7/uijSVjS0R1rTprhPtSyOTC87JjV5O5uzKajgcx4
RYgabP/w6o3usMlV9GLbdPieCS+0oJHLWxtzdApxbWDH7qb2ekrcq2/CHCLjLMKuku7+96bH8EhH
L31pg+o3wTOM/np8o0qFDuTHb65nvmprekWm8Z6GxYZsAvAVduPt+hyZr0jMc1tnp2IKNh158Kt4
YX2hJaG96tCKpnYMj6RHLEDaG075r4QRFs6h5j4WbDUnoFlRxaqiGgkTrOZHj3dwo3wAELM0fqVG
tAaH1NPxn6woNRh/rIUX1meuhXNJ9FtkGP8y9m1kvJElmnR7Fc9Yq2z0JxY+ZOVRrg7c7DEsp2c8
7tvaldR+THfTJjqHwj8Cs8lnXazHQjyEJNRtBHQAs0o+A6c45jX3F7bn0Z34haw03E6huZ3I3xAM
7lZFLO5l0OPKKIyeTWL4DSL9ETAmQpWvjBQHQzLGa8p4Wun4K6urH+xDfCB6/FHpeJ67cm8sBpHe
jX7GPD8ACpFrQpSM7E+mhnuUuXT3ZJb0dMXEX+BtXwU8LzaSH25JAiICeLjMjtz3ivH01h0BvI/T
KbX6YQeHwt+3rDrTkEV+O/YHQsVvmLfSpeNAVTx527jKWJ7P5D3AItA7GqOKVd6AonsrozbfcsCN
MWOStnLU2q3Gw5CPzimPgUypIj5kjnyo4xR5Zk830bqrofm/O0DvohKjYQHlIaImKRp1xX2Xut/z
smGduvcaGCzEV+ZtdskEpDDZwUHO5CAGSMum4FC6QO4lVB5YCncdRD8uZOw9KVxuuHpgxd5Qu6nL
4lFqydXaXwTzanxcxDpUrnXvIx0L4rS5olLKC1PuQV3eUY+A7p3OY2L/Nu74ADTmVfTqeYA4HAmc
5FHMuEAZ+QYDebzumgkjho8aZQH2AP7dYXyZV4IAF5xUyBr+t2h+B0n9aSAC6zMU1xGWVmhGRzMz
BUEO8XaM8V4C/p3WQ80GkzFE4C0JkD5hTt1S1E39/E8xotmI2j+hg342fCyYskOaPiQH/DmKqvok
QZmftWcmB0Tdp3hG8zjIAOCz6z8EWOaeooZTxk6r30ZYw27uwRGPmJ+k7M7Cw3hpsYFcPsBQlgxC
PghE3FQ9Fnc1LiZy2V/MxessJfMCY9sLcjRL14MRE1ePYZCuHPXiN/iLWwt7f+qnjMx4y3msegjI
CC8eVFo9LPyiVSJrRWNPyJnsnT+wURenHCvssx64rFeztIqd7zGH8qEwSXr/YBkLsOqoDmitjyky
zKr8RTPxnTkxWG75hSyWgOJKUDfHYKZsKY9VptnkFMkD6oODsOGLeLCCUJ1mO2J4oAzAWUzbA32Q
eR4ycabApWeZ67tgTu6Genxv9HxpfOvemipwYG1FUoVfPLgeE44S8fRQpUhLsvv/2Duz5MiRLMtu
JSW+W6MBKEaRivyw2Wik0Tg7+QMh6STmecYiah+9jtpYHzWPqnb3zA6v/C+RzJDwcJoRBgMUT9+7
91z24phcXAZWEc4nWCiVnqXbkbl0ZxJ2SA8XCxlC1R3bZwTlC+kQLtOZyXQN2lBs22mmaz8Ya8Sy
9i5rvWNsuNuAcZJnZdcGK0zh8oTWRlSniHx3E7vXrCnS9WjFWytxH31mSySCPDss90zi0Dr5MMHb
GtW5K6sH3ShO5UBwEmTwq1QfwsuCpAxeHBxGrbqWc7yvOEFRK4DmRgQv6fCWPYuTX9tgWAAMPcUZ
Cjuun0o1y6uVo5Ig7ILtujclj16S3sQumy4GynJZEQsFA/F20mRzNYn81oxvqRtXOimQPK9IYbEw
6gic2hsyY/MV6NqsENe1gXBOz3tovDplu8mDaSLBbm4JJC+KcVcUhOgR3077Sg/u+NQzQ+7ufvS0
vaQsY3zOrDODaZkYbo16bCKhVeUc2kRBBTOb2BGS0kaKAe00iSTSSB/AFinmWXA3dHH2MNAbptC+
9KfUu0CW1d0FmiHWfQlug0eVvS4lskGRxXdQJTpwiTxEs4CxGNMzMEbzoZ/BrzPW3zAix7Omi+Cx
y5VxugFzEYW02UmDQmoQKwzMgNDTJ5F11bYJ4QMWVASmv7x0Y3XZFwRu6E0SMCZ0+a/nujyZhV9t
qlrku8lqwhd2anAxTtwm8BtoHFTIR1e9xz7SczT9gruVfmGLat4ok60PA+jWtsbsFoPcvojEWvkL
dm0OFVDdNI3XahtHt9pTFF+yqQH/yZQmldUXImWQEVX0kZPKoXSs13ZuXU6ybJdhyacuB3sbo/h3
0o3Qcb5V4fBYmfZd6zY3rQzBMsXiKT7GHTw0Q21gwiR78RNu+gFsOXYGDKkxm5jAQCnkwlJy3W6T
jYRg6A0hkAMhFijGrW7b3sJaOWYl25+G6nCnKvnciw5jsHRL2h/oFA0q8gI2vpV3K6F90Uc0AOwW
mu3QjdjJlO+IruKlmQFGQeZPVcTTV2gmODVASCMdWuQkOHTdaGUUWLHYp9/qEfpQyLp0RoPggGMr
PaBiQ6Zs0Q4yW+9a/b8vmPey7YATbTZUUVANy4bN+piP0GsCeQ3T9RRhML4gk7heqHkPotiI8Cbr
nh7WuPHny87x2+vG0d6Rj2LLpINxoVPL0kfETh1rJj1iMCfJEMOlj5jwuizJyE3KbV6Rb1xX1N8a
1ap0mG21LqmZM4YVRwcNGkHCHog7XIxwuZgepHttbq6jXPmQddawCHNQ3s4RS7R2E1fjQza7pBbS
R0GWGRpJvPURA2yTPuMkNGB0Ise/rJidB0rWqnw4XSm/CC3e5p+hy3JpMuIvkf+auFZwHNykmptu
Myt7Y80gBQ6rq5fjRjS1j1EjXVZjpzfWEacUL26N4VQhmvY0dRZl5p7YoMMsAuqPjo/yt/MqaiKL
uBGZJ4vaYiPuphFEKkTxFb0N3y+uK50+EfcwTI/pDolRxMWbHIKUpKeJ5bF0h1MTQRgzcibHNj3G
njlzFdN2pEQ8ZQ45rrEN8lBk422VYdCbobYKotJ4SPrV0riCl5VvYo3efB0WJ/R9b0hCqbdi+1Wz
0qfBvZ+6zKJ3hQHDzIdXwU0/LWYCnmn32C5yKUwDMokYsAM6D/Q3YcJkcq1GQ6SMpiuPnOli1iCv
V84bW9+HoO+yDR1r1Hx0Z8LoS0+DOnZf4pyuQRpk15MebqYADb/WWnz3CJZXHXNxDEQIOLwZVNr4
JWpudJuq3EROEFRbNkT4NRPzZegAnVkjKP3gabYgdVAoYn21mT1Cad5rrv0KuMLYAyntQghtFdwj
w6TNAsj2MGnRl7ErnoK4lPsaEVOGzDATw3g0ubF4EoW7xq1YTYcvoqZ+C125HSo/XobEK9DIwAzD
qi/B0VxjQwjoILyO1dFJ/Ldxtl7arlmPDD0XhKDSIPPUCCPurqJy3GWh74G2aL445mCt49n/CMML
fNFcDxFAYcdrHo2AcllSQ6Hbe3DK5iKtuH3CKt1NgU3RlGtiW95oVii2WWK/d/qtFnA83EHMl1IA
ynP2ImGDxXJS+JH3aGPqCTxvvBMNsYibwiM8K2k4MjHGygY1XDXoYcFs8Cd6DRlkFnupo7FHyg2e
FSvXiiYMHmi/fMcRhRqadW5EjbvQCkuuYsArHoYiI2yR7UPJ6qb8uiqta8Nghhpa10HVMRb3hjuG
qhB3Yvi/8PYuWMrJHnEHIOct0qTODT4jGxkELY9FMLRcRilu1aCiZGsS0mAVKsoNC+ZRbn8ak+a9
9zHJmN0X02ZDMMS0Sr0r7L7KLz6eXD6uUWhfzMwgMUQMd3bobeDgvaFP7C/CALmLPr3F7BxY47R5
Hyu3ue0yn6Li9Br/SrOcK0kIOzR5Y8NrWBHTdzZ7COChFMlwZFTrrFzYTGUeQYrkly5s9iop7ls/
Q8cYl62+8XvxVkSGAqjkTE4dwIkEERNMxV3brcA6zxYeV6+4KAEeUxIAz5hoFE7rWjDGSIrb0Nj7
GDVF9KUJ7efGfYdmFbP9cEL7c7DHS3bDeLVl+NB4L+fiNVXUKRSo2ijeWWw2hm1c122+a3Q4kFqc
3KZRf1fNaD3jwYDfkuV7Pu6yZ+9OYNKlF2QoOlWdbFniI+vDvZWND/ksQM7Qhctb+5M7M9zKUr91
xCcWZBjGsf41g+mOsulWYNbHo2Oh9jTsjW0M9GPAd2FhpSQW3kbUKDxNNYxBtWWnUHeibNWgbQRx
gVureaTpmzHWfSBEaBbyKShg7CAQxhdbGrcFjVxY9fdC30otrVURiQMzzKqLWfZXZBbQljS5BKMZ
UoM1XnfBLZW6uWZvRdI6LYwpLyhSiFUeIySV7RysYcgF+LVvDDomwDzzdjs2trvCff846/lXBy7J
debO0arsVaRHVyCzMekKJU4aboy5dFeWVh+siWb8LMqX1LEfISk91ANKfOgUMLC3Sew9xiT4EHkM
Pxa7lX0t0zS5qcrqTZsx4+JhK48O88B+YEU1w1hfYYV8CJIiefbid396N02pHdlvX8a9oWPgY6cx
tfIlLGsWTz9vl/mcXqcOfBnWZOinHh0xJlOK3OZhw2nuUGH2N3mmkBqJ2V3ZuentBk2nE9NiIQ5F
CmadWBs64cUeLTUWnQK7/CzDSQG5bk3diRiWQ2QSk2sfeHof4vGiTrRqMyeiPsaleVMnaPwcF1lZ
FxZrA8LDEu4socqVw/Yd/9anDHH1JpT1l405XFRCtK+a7ByKlNrgBp3Mda6NkrBPJ1j3GZFHHYmP
qyK0mCUykdgKXH3rpM6u0pSHusVo0cXkiAiRlL2pX/nG1H0WRX+dGB54zcC5csoaQDn4Uh3n2/Tk
uU1HMlA0XHR2aq5TTboXemmRauRjCxqS99oQsDTjTqNxzqub4uQMz1QQbxWizJ3eq+dWsbTyHlIu
Sic0N4xAaYr01Tiwss3NIuX6A1RsfWhMNi3fZE+CuD2QBnLS8AILANrwMWDlvh8KbjlFXtSThFl4
ZmBDSprVwGSsMThtUSZtAAHpzmbad0vU001U9LwKLs7gbWUryFMNM1wrmDLbnj91LKV2DF9wYKS2
IqZi8BAZZmCXXdr5g4Pf0DZ6dAbXNUqmxWhpuLo9nA6lKdf02/ZADqBcnwzfIC4yB+5k6cF1xPNy
MY1il5vxQ5WJtxT/B2N7vOtRC9S9xoO+gfW1G21gOrlgPj3p7b5oDLw6HaTnWje3liRW2p74MiM/
3uiBf42PKt7za0088Z5XkvBCqMHkw8bt0o1B6OUadxw7ywZSBdlKd6PEdc8IrHPwcodKtpEDJ4aH
Vkh520hcvgD5CigAVla+RTOyp2A22f+UDwNJIqZPp6t21xaRkYE4sK/Yo/R+TTKoIx5R9iSoDtxE
TkjQfVTpy2lKvk69c4Wc1VlJ/66DrbAKnPoyA5y1MLrJXWdltHfITiDVAaiq46T7vIJoznPZ2HQj
YHwtQlGh5UfDFw5aXtySoQslEOUhse0t15EfbtMsfUosQRjZMkxKdlfEmyyNEZ/LBL0FvQKy83JF
KNynrXxTuvU8jRPYzpnKLzUAwZjOE9jztybKXDQ/0TNxCEnBAkp00Ir0F3mZqvx1kx6iT4ivmCAl
DWb/1W5pTwk3XqWm0dzAdLlxid3tAI+eWAkgxSXgGdgurYgxeNc1bZMYOdIro78vRvgYYaNt0L3A
HU5Hsl+1+ckBuFRIBtL6bEG36iT8lFhbDIOJgU5nzR2HwzmsWsVoBx/F6Vuwc/P3f+PP70U51VEQ
tj/98e/3Rcb//k295r9+5sdX/P3/m9f9w2u2H8XxNftofn6rH96Z3/7n0a1e29cf/qAGku10033U
0+1H06Xt+Sj4HOon/7t/+beP87vcT+XHH7+9Fx08N94tiIr8+0Bu3UJZdz5V386U+g1/vlJ9hD9+
+49/Tz/+9vXjb1ev/+x137K8hfm7pAJ2NaoYy7Bsabr/GebNX7lS83QalIblmgwNSAD/M83bMn83
dShZHuI5x3Ndg1cxCWnDP37jrzRT8qa8SLNs29T/lTRvPtB3Ud4WfHtN8xwpbVcn0Jt35e/fX2+j
PGj++E3/X7Xs4Ku1UOLQja4G6wmwK85JNMddufzu3Px5Ff0tB5yMi6Xlxerc/fyrdM20LENyKmxN
/pQa3hmiTZyGX0V37SAHfSFT+t6gjkhVLLZGlB0i7KL10F6w0D/GlXmX8sTORrGeU+ugk1U4BPVX
r9I+iBChTzA9zabYVXLekxN+cMr4VAruM1jSthC3f33wpvZj5vn5ROk6TR+Hj6BZrq3/eKKYKA5j
lHInupWKuxH6dUd4MmYdzLchgXF5tewycKtIm+N3E0dqRP89TSJ8jtHtYByqMn3SSnkpBp7hSbhx
X8yO0D8/CvYA0bEGtDTHNeBToUMOtoMihQ5NKi5MWd6mToyMV8PDYKCuzEqiCG3SBRgXTxA9pwPB
Ui9DXpGypyleXRmC9yImYfIOcRqfqkks3Nx+mUjadiGFTJl3CHr3ECpDwGiBly1p/2PtQqwn+iuM
3LR00ppAZcSdKYPwVmdqi/mNnG75Eebs0hotPDihuPNq/aMxwc8XwxX5ipAWuuKasSrOdR7gaNkI
zfWcV2dC1eRj/OZCu7HTiEwNfVScyg3dl4uEbZaQwbM9Y5UNOZTWrvDW0o6eg32bE4CI+NILUNfA
9GftTVZZ2CCT9W8GYtJzyg8yfHT8mjC3UAV1jnEpZAylOb7Rc7HzctizeFjTIYXkQerlVO5QQpgk
I0/Q/nBbmFG4RRJ26HMQAY3/mmjljg4ekLzw3h9pDzCoWjP/YzhK5i7Xn4suq3DIu4pv6zTd6t6I
bwCgH3qBLAj3Y2bcZd58jKHedhbwc8Ld/AyPhVEddY22dJps53TgaEBCURgPpf3qjuFNGRS38HF5
Su1zmWyRgp7KhE/UDgHqOjZDvldtAnu4jkJUneBVd3llvPijB3Bv4mkDf3I0cLUW0IaGebqqhudB
WlcZYZeAs8aVHnfuwg6QVIY8FossAQjVgRroTf1pAtK1ADOOG6mb36wwvAtsG+EkzVB0JED6egrB
1o0e3Kk++hKPMxZO1JCaFmzo29HW10ZEQpjfQ9TniG5RVsxNu7X8Tt90EzOIGOn9NkqcbOnHPU5M
o4BAm81kFaGIa1k793ZcbGofs+lctc94i94L6yuN8c+aXJY6GO6wcJn0rZ6qyYe5GQzMr6vp2W7d
nY4HD10BlRnw5o1tp4gL5nRN/Rehe0IWQG4IU/FYMpEcJbqc/KnNrYPX6i9ZXwFlC0owbMa0GJfE
Lh/dPNqygTv0Ix0nrRU3qVscncl+8QP2HjYE/gQX18Iy3EwxrRHVJzQ6/S9FyJnQhvKLbVY7zfDu
C75pREJXpgYnD8QZ8ynXvWvs8LH245VrlO/htBVz81y4/il2smt8HAczogtHGDKj0tWYlUcrAUJo
7QMN3VxC+6NMHuvQo46IHgMIX31X7awQdb/bfPGU3IScdRjH/L7W32Ua0i7T/0wN8dlX89rt04uu
jB6n2b3Fz31yYuvVNnNKmvbSV6x6/AqJ+9qaHWB+5zBL81UY0fuUpxeIHT9wuu/G0np1TAhk9tIP
2SZlyUlry69TzcTPMdiR1wT7aHstcQ6p2xHYlD5VcFYsyGx98ihcZpRum1yb4qVLyzvX0/f1BBZt
NjdT3l0ZOIMcsqQa7r+ZYQI0om1aogSxcAsXWHa9Jr1OsNbAa8L1ct0OxI8KEncQfoWbqg0IhlQp
4NGDWWSrgP0z0tyDN4iTM7RfWNhfsXpTN2H9oGfHseKCpuuaEBQ+bao5OQF4vLXtei9sccn4XnmG
mmOWxYccxGaexcdSzi+6iWYD+d7oixVj3Ye+CC7ciaiMihWrDG+EFz81b6nMaZqN6LuIYmas0l04
dbINpEV5AkJ0JsVthjAmmYoBqxvwlNr4awr0Xexx3Mi+qTuX5kdUHuuqPPq+fSj7YNPZI1iA0nmd
DO3yfyq9/06lZ1GK/O/vC8kfyrzlaykeP+r2+9pQveLPAs8wfrdt27E8ljiPf/H4q+Gjaf/4TRjW
79Ly0Paatk3d40jzvwo83fnd0Gzd06jxDMvwKDf+rO90ykLNM7EsW5ruMli0/pX6ztC1H8suh2va
kQBt6Kfqpq276u+/q/ByU7RlTP6tUvpT5vWLUqTzBhgp1PU1zvxdZ/NESI3ui2uRbJYmSsxX7fOx
YIusE2QjxI3h8whwe61f5naL77Ny9m074qsG7NK78sVRTiWjHf2LQrbbIQEeMiaPpofos9UKqbo9
DHeFfdRASU6I0HQnR5HAKEJGjcu4FU1XY0HPbi/B879ChJ03YoLX0uTxV2wJbOo23BBY+SurR4Md
sP92gDvVxGgoFaWB7NksAXfUJRnIboF013mOfPwMUkOOXnnT2kXRqDMvpCdmXwxmToJz799Plf9V
WI1JVg3dURepCQtRva8tg/RxDdY8dAGaiLC4wJG69xIc3QLbmEJIFXn0VgzNQ+HOJLJOEtkdADAx
7kTH60o739eIfUFq3ZcEaROxfR9ONuNhktYMImaKrKSzMvGPEolfrL9qZbolOp4uRevex5p47Sd+
0utPsVehSzRQ+HkTrnbYMUsCTd8cTidOlZ7sPbp8XExwsAF9zglcvrlr16bVP6SdXLegC42GD15i
mGWYQ2OM8QHlGKe3c539UOvsd02+AZzMa9kawOPbF/Ubzr9Y/QjHzGCuJ+xC55mqjoYTf/61euLs
89J5JF1j3UygVePwTUKFwuZo7c+/tas48PPRoQs5nn/rsfhaBXLH7gsB7hDOm6jlWIKJk9z1jNdh
wFDbcsTmGLw5jb1XB6PeXQ85DrKVAJFb/JtfuVe5JR4c3bm3ouStLJsDRL5LT8kpOo0ZVLaMreht
MM2jiQ8tpx2ymEeA3VycKU6ErHGJNvCDh7DBwtYiqxlJCGYUzPLLGDnU+O4LMjqRBkVvtOk5SEbI
SYZ7KCnNx8zztupMSNcjvAB0eS2RC+SARLnxo2Vg8nXXOr5kx91NJHli/sXk6d4PetesvluR/snm
Srf+4TZ3XYdVg02rLtVt/tP+xEpHhkCR/AzKd7uycPD4nEDNiEDG8g1a755L2e5ycZjqmjFARI/Z
tLJkfzMBBv52C9K3njFIcI26DRJ13sBm5JLEEMg5+27qHFE5g3pteYepcEgV4hbK4mxlldlzYnIt
n/9DwWnT0/DZEx0MRft4PpTI56/VPaRH3g1h8DfnyzHFMbrwYvcBUwjWSS6VIOTrLVDA41jbC1PN
FPkKz6uISXKYoSndIVff+eN5Domo3G3B6GAlhEJ3vlWa1l2dv5eUynJAl+VRK6TMYjRi+BZVGL3N
o08dl7xRXb/0MDo3vWXt8Bjs1AEWg3V0aX+XtYXeg5Mg7KFFZWLvz5exeudSHWkc2LD05I6wrLfz
f1B35PkFc87VOUXE2Z3vlvPnQiZ6DEJxbzI/Dr/dGqQWksftr3Mbz4S6zxLd2lcTKdEInFvBe6hb
Rh3S+XKvekFj3wargYDAkXsUmfGEtI+7SL1LOkdv6k1INH7tye0GEfshEsTR9rHTvoUWYCNlQCZ9
5r4Vt7u6k/Hh3UWWfy3iF7Mi9C1W36K6SCMu+fPP4wP4tnZ7JS/S0bWakXkZOj4No+jkoH3wLPuI
Z+JX17T1U8PA0eBAOC6pJyZINzonP13SQSWNLJrKTyM16j0pCbtgcJwFDQKWMY5ufrfHMljCcNng
tHiFMs4ax1I7q6NXsC8MNSu7Q9c1RTyDiMS8t53wDSzM/cwD7Lxk0xs59sbUflvW9qEtXkcumCAJ
LjKNfO6OE3a+RtE6sB7V5qEB04En+AhTl2tJevdZr9DaY78kd+ia+wMAy+BfiiyEgObzM2V2O0Xu
MYsJR48qD1kYvos8YppQd/wXnyXofJ599dhQF9evVoafn/8uNTQafNVIUtiKn9ouLVGa5NAGnz7A
B3q/iBwIjUTYzJ8IaeGRix8T/0CxMWTwJmL+8/kfZp2dhAUXgQqbi3ngifeLA1O/+Fuzcf+VNhZf
LzhmQzc0R7dtnRnCj4UJI6GhUfLaGjlTbljHWd1raezfj717vuqDnNM3R6wzeBJJbh95UJ2PTV3m
aACPbpB8dXK5K7mlf3FwHr23n4+O2sv1XOmCM+dIfzw6ESDgyMryA98/o/ThAs80yKmKR63txm+t
YIWEXXQVhfYmBaqOnYRiRi2Z1djgWCF3mPAXrk5WyPOV6VdEZKhHfRdxt+tluHOq+oYVgVQUvPcI
fPFuu9axS3m5lSc7CRnVsbkm2sjdnyuXvMreuHGZIE6X0ItPXjlYGJIoGTRiylZ6Jz71utpWXfda
gdlMI9yrXI6lg3qltlmNepN/OP5t26mkTZOazk/jXVxbm7oGEqLF7tGnga1urqZE50+7wykd9J2m
vQcOxbcj4NLIZv+tCqQ5jWQyOqibrmYstLQne3++UjJxWadIO/tZfW+qunON+C0JEaGIkkfjGYFM
S4G2POt/w12pVmU0jSDbE5i8qiOgzvAQwwwCDysXqTNFK0TuDDgpBgqfJV4tjNY0soEanSOYoyfp
xiBcA96RjT7hYAYIl5RmnfpBYXdfiS1UUAHsN6rsCgVoe7+7O79Xw9TVSPKv1aTtdNip5ycVtki5
yMunIU7uI7Uuql8dDD5rKDVEI0Cqn9f3dHjHtYFKQRU03hC/IYC5Z++79NvkmKgiQn06tdrH6m5v
cYv09FWMTDyeP9u5tgsRfZ1/wbkGVOtSKWh9kuu68YLuVpTWheuzqPWqG1JC+G0ZyJ1/vZ5wUbYt
eruk1Q5lXFGbquLSF/kFNrLX0s1XYa0Thi7Ukz+TuJfkpWXYYi2HduPT7Vj0cLZWUz4ey2Cm6u4g
n1QCpWfS4wbUO3elrok+Lp7kDKvGZ0q/TOyZXO2saXH5NWuPqvRc9Uz6W9AXd0MkrfUUGqdUVQOq
fuKRGmPvhSCZ8GqvZDPxi3tW836+Zz3NopmNZ4yOOa1t9fffbXV0fIBhODfvKA3vEz3ApJdjL+Hm
HCXXy1CY916Qv3eeDwpWekgTY6jFtvEylLI4uKZ4yNQWiRwuY51H1tIz52FnOc62MJzNeSNQq9LC
IfEGGi2WMJ5cizEZom2iD5DaEb/FrBrMuA00gvZjlDcXGZndy8gJcLT12Ces9BMU8WfrAPEotDYj
H4ahrNaAiihBOboZGbGRKKhOGUCxLBRQ5xjAF5dCk2SCDdceWTyQ20JrZ1j9hmbsQgkzUeg0y7qo
ORLYwHPkof6LIxxyJRj7GlJBloBwkCQTjJCkVUwW8L/2OCXaBg0qJ8HFYiNpBu70lKYvGLZPhzZv
njcP0iGcCT/Ze5bmVCVh8jmEOSwi4yDILzMKa+eV8fvc0j48vwsKqk98hEikhrvBeXZ9YNZEAK/6
vIYiJ1tvLT2yaOrYeBz50dzrw7Wshq059rdYsbOlgVe7bSoINKV28gfstiQfajSPaGJObX9lIyD6
xYWj9uE/Lvaebniao9kW3EZdyp8eRW4awk7VurfIni8VLXVhqk9du0CpZm8sn62kAgA4xVc0/yfG
7OEt2sF5k0HAxlPHw6qXWNO0ZxGRJ5qODktSvi+m0V3lPGD2pr7N6nf80dSl+QgXqI5b1BXL0mKz
HZiQf1DJGUjkrWVn9y69UR0pTtVfVHnxwbz6lJl6j+/7cjZtuuDI2ylMPGLdvAPo74fGNp5IjXdX
fMtA1KP8GbN6iXNyWdLAxd3npss6jm96l6CjOUNIMdCnP6RC9MtCC47lwNWoGMEednlj8i9CPRVL
crMlc1qB/U+E+n5eI0i11uOnB+t2S2XAZ9GTBmzFiURCkDQxtN9IBldWA+C6SYhaclBVOr1DurgK
pggGeqDBlD0IvDgYnIjjVVfd+boI+Shra+quQ43HfHoXdumnujpwar1p2m0D6VHhv8mZV++UjjUJ
iIW/OV9AqLVie1xZkwZPcv5El4uXoagfS3wDNHYNcDokfWvY2tmhulc8lRkqFeGna5di2Rf9aqTm
WGQVcmUWN4xhYcbUwzhWqqNJiAgIEc87Qbl3iS6OnqUVqm46G0ZTG5F/ctqDybcXoxFcjR8+/U2m
PnwNrUMT7xfX6T/UJJ7uOjh4aA1ZlrTtn4Z1/UhwIoonmsZslXME7bKn/2LxoFQ17/lhcN6qI9z3
luzSriqVwAqnh1VlwKQZW+L0i0P6aSzGGsshsbDbTMUkk2h1Z3235No5ttkhHt911WFwR0pwna9/
kthHA2Mb1eWnKmktSibDoAekinC1H4XF8/rXR2L+k3vYY1tsGJ5l2nTdflr8Od3epFft+7kWYg8+
29q9b4YER7ljRFHUPrc2kXpa8VxMWr0mqoN4mZo4RkzHyC7xErOSPjbO+J6k07bubAmYAU4sS7bw
OowuGfZkuFdR5q0ngwGCRJ95vvIxPy99EX2m5F3sGOxwI46sHJFBa2tW7w4LdInijZKFSybXScWc
DB5BarWL1bVi1QhEgnR+aH5RxqoJ8k8Lm6E7rGoMiqXNUPOnKra2bVK1R+/NjyDqkhG8S8OebQ2J
Tes+nzA0C0T7C1Pv6Jql3IOhl2wj0ZnrxoGFoOP728uyJ+stZR6hzlgNsvIwZdFGSJ6CTLbx8qoY
KmuO0WCPOdtm5cCl/QWKcGpOKKt4fLQhAD7GHG7fH31SACjogckWSNzUeZsCHMyJaRwHz0M2bJgA
ul0dN1Gg2jIILlaItXiXEBIsOQFrvTieFzCnIpYpKsu7WtTJsitrTjeNl0VaPfrA4tnu86qq4MYv
PHKhwlWaVNbGiUt6f4KA2iplIfMQnjdkbvtl8+SPJouD22pXI1KrVVaSlTNg217SGY22mY2IxcCb
Y8aog8zxdL7Fs66PtufvlNk4sAHWgxGIOOx9dHFZYIJbY0EZ1FXz1xe87vxjuSPRDNjS4B7UaTL/
1NmNLKbW5QTIbKbz6arFtJ7h4GrSX56rjTbgN6tyo6PUXJ6PgzTWtOxbfBUap8bndUOJPTppTPgK
YLiNQr8pjAkRFBdDj+lhKbE3kJ3NP85vwIJJN1dEKzmq54gqnIDfPCVliM4fLuxQ7grTu03mkbz6
oLtMer5/d67uJjtyuLw6Hnwdz/QK/5s5hQmgUflOqDMpS62TLsFwXBs6Q24Mx2j4W20BRZnnWDpY
lx7Oyy7Ath2a5BuEXYXiecBSDi2n9qHUJ+pWGhGs0XVJeIbJfDvZPPoshiskBEB/yaN7l7x2YG14
KCekPFgHnKuY7NhV5F22GdIe0ht5wKDl2tHjfQ1tA+TCODEjd1BHqfMx9gSiZR6thik6nX/Qiyv9
iPL+1UgdgE90JVfNxBjbqoIOrwtK4tjMvl3HIaapRTEcBvkaucR2xfD1lpVGoLMpuHorIIGQvydm
VoXHfgTGQNnLawGvjJQgnBbnn+pV/aon+V09TbtYkq8JWe3QdtR7bleQxtRfllgz2ZHyKc/P2E4N
uqpgfNKtmcpw4vW9SUwzSH4yLdX1WWIwDOorMhkuzq8Y1YlLRQnR3wcvCcpMN5+knU/bWfSQoThT
MfyaTYQSQ1V8SVUjeoq0GxFPXzFpitV5dTu/l3qYC4eyEv0aOBX2aEHFyucZRYnAqTsRM43BIzli
IeYUxEp1Fr9bXW0t4wpzfQg9ENN6fUU/nvS3mNsNJdzbIE1qRZiyYPXCT9UZp/pobs63ge4rA+Go
P9uCizuOC7z/g5qppWaBhoIIgr++Fc/N1R9aGZ5EFAKnx6ZPhaZHPSW/ewqGGaMOW9dexy9ZywwB
fJUB8STKlrkAjNOg40WvYjrrTER3hq+dwoJ4ysajPuQKejMS3F2ZFhlIBTtluKBnszxvNbgq5xj5
XgV2gJm6+XS+pauUhxXSNpZZjS+2wJYczt3z4FbPgelhgphZqPFkYBgGYpal4zK1/Pe5ymH9mSS3
C7Cm53UXIgm8AQ9rZJg6C1+t6KqgPz/izl/d+RFWm/FF0Q3vxLTx9zWITLXKq4soOp9Zz2P0YbGJ
TGYu/fO79LB2ZkwXUn9vz/uekAoxhWOw1AQ7FZ1C5hBe4JpBZM1s93wJmoH91lVAtKua1Ypw5EXO
oHx13k9oVUdlXG4QAHxhib5KAn7k/B3+j8rtVyo3tRn6i+FnUf/H/0Hl1v3trvv6/QSUKcN/jkB1
qf3u0cazdRpmEqIjf/NtAgo17ndbs4gl1jTVytWoP/5UuEn3d5u/lq6hMQUFeUh78M8JqJTMRqkm
Pcei6csu2vtXJqBSVcX/7+Z0XMmhsbmjiywVYUb76TFJbKsdzEIEpxH/AoakGIG97xCeUoBkDKS3
C4rmysgNjaKH5aTkxtGgsoJhaRd635J9F49IjKz2mCAB2xguYShRez0NLh51b1IEg+iibkW4xU8f
bdox+BRl212FUUge2HibweLcFV6UrEOnJMoRjlYpSX3pkwutP2HbCrdtojM39ObsKpTH776u07fP
+b3sTv8nH9/VDJN2CL0CrH0/7W1rnsyOx8zgpNHgYpRWEx4VkPVnd769ma6KHrWuPoNvZHejo/Ko
sQuOzWqa2vpZdgTZxMZhNDTiWx0BDcLOtobAgfGLo1SF6I9fEjpIJuS0b5himcZPX1JbFWGLBDs9
US8iK8osuTE99oi1DkYsr6IHC+MuIsVJ4O5kkoPVB7759DlroSDtc37F/FODPMQL1Fd2fPHXh2f+
WEera4gLhzqLc6j+5bz5+H6Bj0YYzeAWT6PuTcfU6os1G443nRH/qhFFcOkKkkyS2r8sODnX/5ey
M9uNG9my6BcRYJDB6TUzmaMyUynJll0vhG3ZnOeZX9+LFBqwZLeFBi6MW1WuMsUh4sQ5e69tNhjQ
PCGPxQSKCvXp2mpLjsapqV1GjYooCbd00+q7qSh84PtEh/TZT7bkbh2kwy8zgdbIKz27mYZ053T2
sWK0dVI811Cb77Kp7bPqqcYpy+PioTIG+IJhKvBGAgWm0z6gHPEH2rFWuVMlUVTCwSxbT4Zx6gEv
0KzziSrT7V//vkvibUG63CUEDTYaSVNyCnPevWop446xLbLkPqs6cbG84JtVd/NgoY73nT4SgqEh
TSMrLN0zv9WRSFr5Z8fMsSXGOOYGBy1cC7PdxN91gY6hrOEYDnvbVOBZRdH+g8v948tgMGtrwpZM
IQSr07tduzOIFunBDNyXZEya6MH9tNa+VmkqVm1RVp/F5LnBIOCFFoq9J79vP8F+RcQfTmvQ2uzB
tv49aADSBXkh1m0UHKwuUrcfXOYy53rzbeiOqpqOplPq2zgl5p/jt5dv7MD/5b2f3DOeogpO6QbO
v1iC1otq3nVBlLmlkXOxUFtOcMQ35ajhQ5Rdvq6c0TrHCULTQYyuSnrf2mlDfn+h5odhVHlMJg1M
hajYFRGaxB7n9sUYa0IBklZ7tqZennUiaW9Gd/Fj0qpyrTBd30QXAkmjBLwZMgdP7ZNVo83N9J+i
LsVO1avYLe7N7lHXMAUVKDnPiak9DTpFb8+BfCPxPD8trSyrBmI0aiNC0yqEgxJWlPi6BR9KJMi5
spAYuLY4mG3zeTm1gDk5V0rpbxW7I4C2jD4J0grXsQediWZSca6MfMcq0x8cUlHW+FmBfhSNsW+K
wjvZpvpTz8pgVxEsvKX1ZpyqwKzOQdnPM0xuwtDkD0j11iwHtDkxMoMfNFLXsAfo6DWcIdrdNg5J
w94lylhsJ1POZP/iOJAqkBX3lYpLzjbxN0RldteT9r1OojyGyMIEse3H6SLT+FQ1TbvvOIxvEfg2
q2iwxHM6fzVsC/JcGPcdhNltaNX1QQAcT+qwBRcAJi0tauS/KU1SWDwZpVSgH+3KuY1qdiRRN3bH
pLxV86cOgvurqrUXhXzXp3F6BtcV0q52Tg2jQEI3nPXgddqBwnZXZnZ/zlsPgIPTub2W965vYO0Q
hlSZd6GOjAPvaIe++aKFD34zfbT+a/Ms9/07bs9Lh22yukK9f/uOk+chEymT/J6JWOZKPZYnlVYk
Z5u7wfQjLB2ILuCLYTDytWsOFHNd5A4HQmlyCsnRLudVrO1wVGRBijAZCr6vWhOCU3TtAiOk1Vsf
TjD/2BV0Kn46xsxK5u/TeLfemQ2x5gkTyXumvgQOlcVdaZrOaRRjg5+DnRR+Lf6RLOwO5USiR6Ge
fOZ76xSAHAmJnzSj0T+NYfDp3yuG/sc6LKUxS/qteQ1Gk/ZuwQhiTUtSu41uqsZYUM6jSs+ptmat
HOkmx5fKae8VsD/L99TBNhkm6H+hqLV1MP9iwdAwZfGcsI5sMRDQriV0Y1Wpfn1afleu9el+gmO0
xQqaurFneW4by3lWjrPdl1vccnQBJ61CQ1k9mB0Tn8Kcs8YSTu2pFV/LBPasZlXigoULlr8Hg1EM
qvFBXaHNj+DNe0U/0LYsDZsEFSj9qrfvVc3Qibl4nd3n4E4OVEcoXcy7pg1Am4w0wFJPYU9NSKDg
dHIK8dQ6SFpi7xfUqnzf2p961v7noUlOEKTvYdYnrjkvmMO8j5qd8yx1EX3Q2ZFvJ+Pso7pqSYYR
Fl0Fja7q/N79tuBPEYloRpOjrtCzZyXNxDrsIvtW6/JnZZb+UwpZJZkU+0Q2m3hQWzN6aorqSa+Y
d3W689VQUoLQ5n/F5m/hzcqLfemJYgP4GHBuVn0OpnT61sNMhsxAR4hhRz/KOyR3NG2M4LSsRDpW
Y7gY+TlKfbL4auuusagqqmmcNgYhQPjDmeMUUfpUs6EobQ3b3BxvJeTGdrCB1uDZT+tJP9hDRJiu
GVcf3KeldH3zcHUUjToaPs1EKWLanDt+v08GgQ/h0DY2Juh5NxODuDRd5EIqUt1+9K2tEHQLUhjG
hzTS2MAK8zmfI7K0kvvw749uEQS8vRjboMpmfmQIPjztXf+5GVhRwX4Y12muzDqjIYUYkBRFXbg1
PcJ+gCP9qHICDVBLXYv5ilVfnlMj9GGwtDqzBiD+MowPlj/FH9yqxVzz7uosSxh0CTXJyOm9z6dt
i9ycmKbf5/OXmdN1A0fT6K6S8MfTOAcfZM2MVAtmVhX2j2UW7JdPnZnqZy00+3NLvMRjYYpnzbO9
Y2XeoFNAIZOtclcXUInUbuWrHtSfhgKYPwqSA59IzQdTx8Z4UyymPrmxSzkH3GKn+eHUsMQmUIVr
7s5MN9pBALQJK6R5+sGj+WMR0OfDJzZoiRZGl++r98TopTIUTXRf98S2qbb/lMFvYK6jQf3SvWSH
0u+TXfnBCS2nd1haH0ksnXs/un5wKctp892DsFmSNV5Yrkd77yMKoqaXU60F98uI0S/T9lCkZzop
OU3bTN/q7bCv9ACX4mRd60wQA5wWgXDH8EzHtd5o0Xik10TJrEKOChkk5s1XL3PUO9neChoou9oY
Nm2pfk4Ks3dNO4u2yy/4toudaNIAqyehXEMTPmRk95A30013QumAq4c05ZdqMh9JYm/zsN7Fhf6k
m6O4QBOi0wZRGpXlhF24Yz/zqHxVq7kj1EwfSBa0hqI9KzHnxYaoJWP6TFoikb18fpkZf8OGEm7C
Spxx4YgLBu2NXraM6Ej4Wy/bYtyeLNLH2q4Rl1aBRDAMIx+JxFMSlV8cc0SnF2LpnSoxwBVPzdvQ
W58zOOKhHV39ZkhfMplcFT92LdLC7ts8u4tpNNz8jCSwudaNGlF8jSSY8MLx0GO2gm7s5N+llv3g
d525xm+nuZ42UWfJlicTjWQ4dUV4nEr5C/s5xyaPQHYneEFhZrzK71/dg387qv/lPeVUB1AHf9lf
hmlwFONKQhh6VfaIlDAEacp1Emgvtjowm43HeFsJYo5fe87zGmK3dXXo0HJ88KL+uQfZDmIxjR1I
M5GNzQf23/Yg30kwf/R9eA+eC3J7Nppuq7QgwSGNsdN2++USPG/IDz+1wcN600bluorFwUmnpyEh
fogW5taLAelUIp52H1zfvHG//Y5Y9jX08Yz65p7ru4ZBykijHg2vvvpFRzA5SGa/IPqnVQkzxkCD
ppFMtvkGjZEmDj2opdBUwBSJrt1aivXj/3858yZEj0mjacVq8/Z2EWqTtoli9FdGg5xrybrylKCi
NwAlvRIhPj0i9uDpUF1B08jcDBIY1qcOHBP/b9fMt/bfl6TNu9+7O0TbQpJHJay5yTY/4d+eoFcO
tq9w1rpq/fhQtGp+8cvpSM5V0gU7EiMAlNaoz+wW/WjVWXcOtKCv0Vw1RGC0gU7RuppI0BrJprX6
ONvUMLIUCM4dR7LCkth4CFpuiFXbiyD9qHL7y+ZO849BLr0glec7O2B/v/yUDbygLaRelwOqtBVX
UbB/x32yN4jdcaOECC7hwaItiGze6rarqQiRvLB7+uBGzuXWuxvJRFm3afzY2GTflxnCaBnbyEZe
44pMDEMSP+1ziiHdsIsuMU7FfViroFs0fzqlpK/KoCPnofCgx5icUFPZX8Hmb5qov/jj1O2VKOfm
DXZ8CNKcAWaA0DmaZshpsdFCQ5+RB5IIO/2DYlj8+U3zatJFEGgH1Lnn8faWlmrtBMwzJeB3MwJv
6STu1MQvk4KILnSGdOvH3X4cczLS9aeyNCso9+nBMsjbAWsJ7gQWGphhg3FvgUdLs4P+g636nUl4
Ln2ZpPBZW0JyobSN316iapIhPooQlXRecSrArADtrtl3CKGzOJXHyvuOnBQAwVzGTEGBlKPIzsR3
XKti+lpVcrwNQ8isutfdqu5TtzMyZ1dOeXHH8C1E5wHaf/7YYAIi6E0yQmBwh7poUT/4Uf7y+b35
Sd6pl1u7TBFaBfKapuYXPwiPwok+aLgt4/t3byaKJZ2nqgoOOe/fTBazqLJ9W7sC/UnusR+C9e0F
fVImjptYQC/spJeuYLR87zP/S2xHeKf5uw5BZSstQ/PpBxHjnx7NxqD09Z4g2UvoxYQj9J2zFSmB
ST7WwlRvINYi6hLE/x0Kq/g2f7j7jiisUkYpQUDkytKH3A++86XR9Xuh5spdaXkZ/w3CPVNF/+ij
/MteOQtOBKs/El3jvWTLS8hX78lHvQ5aX6y90JsufTQdF7mWCKjxl0LGo+9+mgxxiEsbkSJgKERb
7nJozRwzdYnLO8ANxd0HQBQhpfmIygmg/MtyolARVR7+vZgs1/X2kdlcNZpnalINRfb7F7xztKSx
Nf1asei5ZUgBlrMKkKH5qOeDyhh8xDSsOztfI22UiJna7RVjOCRh5PqzqHBeoEd+6wHMXL4x5jRh
AgeTg78jsbT5VBlRv6s9wDuGRy68A/8FGTEn1lqkI3xk7aw4wrvrlYb28dxwMqxKcUOhffgp/+0J
zbuP6kA3cP4Q5OQyzoIgBUtV+wwcjdCjiC2mFy2aaYHdpL+ezqLec22nOjIY7Le+GJJNbeTYak16
dOrQR7sQfcvKbK0ShjDn1KVsThWSqMkLg44aPMuWQJMPntKf7SieksFqbzE0mQVXb5chXRMoWJRK
XtkO7oDI5+egCpmIjxyi2yTBs9LCfol1TjjwKnKXCHXkojUQczZ4+Ank+kIsx3yhGncRYd12Wswa
IWQobZFQ0SX6w5TKr0VR/rKYODABzS2aLKbYsmbpq+XtK6UGArD/IaHQHJei4d8/5J/teh2ABC5E
fsDZF/Be4j4XLL2PZPGKw4djxlS2X0WCLiMzzWatTNI7AePS/CPnBfven9cPBOG506m7fCpiulhx
xdwLXmevhp98oNebjBhyGAD0dz+41L89D9MQGrM8KXRc5W+fh6J2oqrUXruGCZ9w3HLLfHMOdQxQ
BnZRURwVOTUrIjxh8FAMrYA8Jhu/V/MPqirxZzFgqyYtPzwVWD31RQrwW1XVa6WGBCLRrqgfiZYZ
EPM6tX7Wt0WtqxsjETYEgqmGBW261XzcjLeE2qWHDtTQCvGUAl66yvf/vj/an9WwPdspeFsRdWA3
fXd/wpIMHTh4+rWziINMiyq+gw8KcH3aq7lmrpZGCCHbm9S15BTf9SUVCsK9ndEgxgqql7yVJOGB
FNvkSstOUlo7Np7hrJESt8tV+xdGjhl0qRuvdJn/+9DzlxsK1wbVrYVvDS7IvI/+dkNB/yNy7mvz
WqXic6HHRzALsJ4K36GHytdkdw3+feBLK1aZnzlkUFGE8rBs4kmNft/v4zuo6B+NXf7yyrFMW5rD
Ks1q/X6DGf0I99kQG6/NJc2CXpBb4tcw0ThH0KZu5FylFQopdUsJvxw2RIZ/8oNn+5d1VAiUjfa8
lOp8s29vEFgnfMeFbVzJ0hsJpIg3XqQf0HIOK6Gwu1uTOm6LkZikCbTUcs7IUaEjfTXX9KIsl/hk
DzQvZ/PAV7pd5MH8UDGX4uLQUEf1bCK5dZY1s60PLv1vz5YDGrgXQX8cdczbS9cRDBR6YZpXU5ba
ySr75yTLEad7aoXJqpbPs5xmA1buRzaAFIFDlW/qXrssPQPFsL1b1pPQuPzlNErJjDzpdxov6z5u
yQPM5TZPQKUxc3qkBaIQAQsIWoH68MEP8pdnMC+WkvcTfI2xnLV+e0nhdqWKr1s2AmVHoV+mdE9t
bT60laS3EaTPvR1cg57KWkKZtSZaj7HKVC4/573Ap+zn/3vsy7t99qoShDM9XPqTldf3/RB7D/++
YjHf2rd1hs56aat0SOkis2S9vfV1pE9okiL9KjW9+RSpzqMIGWV2VdhiywkZoaswfSus4+var777
hWddGrOP0EqOMESsCatsxgb478vS/3wjdAONCDsZ/8OkMf/z326kYmAbz+xOXjNgyiX6wU9NHs80
Nc04FRQ2hamd9NRDSm6bDGZjUk6Qd6TQkPWdVArc0q1Ujn4r1QcSCJdWvB5P3xPcSfdeXYWbuADu
bDPxgXUh8HByTOhDlhFVeNSEVYmwfh6ORVZfbTA9p2RLIZxE2kZylOWDD7TplTfp/Qc/918eB/IY
9i4mRn9pVU+GA0Vdq8VVQ72+xdVIMrTa3y0TGL3D+9WmYmfWCDIZq9hbyw/gOo5YRkRuXHCEOJuW
LwxrIWA1XavxgRQMoUOQJT0GipbV+STk5Kw1aL37FpBlrSXTa78hKs1VMS+SIsMbPJeCUaWdUpyb
F7OMbqahkFoUgJ3994+s/eVRI7exEYYzHHP42d8+6gk/reXF/Mhp8TmC1AKsEqb0iKUADXDOvAkT
wRYEt75V8uE/hPQ/JkVt79DQEGUR6PRErR/4+A+WkxOvkPSfEibDbjeVOQ+Tvn7HXKqilchaVn4L
BWSMorA/2J30eXF99xkhbZf0lwxGk+J9jZQUhC0ppWC7n98aVLNyNZYESw1R77u+PyIOmPuborKy
NSkqoAPUh6UpZjwo4NvvmyqxcXp6Ym/BLzhkdZpulC6vt0IXD13bQvpva0DzMWBtjozfzAYOiI5q
PUGnCIc26lZjh/QhCSIKRIRE/35If1smOD8ZpqOblpRkWLx9SA6SJh86rbj65hd2iHCLZbzYEu22
aqbKvi3jQM6f4qS2/fOUgZ6JWufWzsVMnra3oPy48fPH9JLR5SIa06VmceffrVzGoOqExyfi6jC/
hf/Tn8zE74G1aD9EZ5NoAJA8LMh7Wj4eIKVExCT/jROf8dB19TEHmkLk7fPY2AGCSiMAvcLMQck/
rl3+3Ba4beSgGDORjUnj/M9/W806s5iCyOm51NmKKRqZ3GtxwpRd1smp9fDU5V7Gs0ydx1HRyY/H
DXBJgn2JLPiDN/VPnRe3zbLlPJJnyPzHkMNpRZtAf9folyk0iYf2wDh1FgobBy91ztYg/e3yOFHb
T/tYIzs+CE2JDnpKMYnUzr6KSQAapszbRZxGrFQOO9GqyUcX+ue6gKhvphTMwkAsG+86y1ZbtZY+
aNNVV+oOQDGoq9IrnF2FHAQZe1huRWA67D7zZDmUzPTUVFyWaRLnXGMVMktf+1Oo7bRe7z4o++z5
T3/7wXN1wPhMBreMitAevnmkVi+Kxsok5I7Ea920L5WNk6nFV6I4rVXSJvqGTbXcGk4L/6jMfzQI
+NZNT1chtVPrSKouyHnN2zZtQ26snjku4+4tiRSG2/WDvjE6pd5GHtW2HT/rCvOIZTIR1ndhXg1n
VR+upa4oBDAZOErrvicSojO3eFbYoGq7mN0ryBYHQdtG54Coc5x2/biyaN79CFB7bYM0y0+MOvdW
KuCaxtUZrDdipaUZjiNT6XNlgwlLmQkG0PgqVJEybs9E3+rbxjiOk/cU1k+Au7o9NGp1q9Ah9gVT
pWWpK0Uf34fA1ZyuRyVUpMVXe0qCuy7Tn3LRY08uGnDRmQpjiUy/tfA5LhPKE+2VklhGJZwOfmco
xBWLbxw4rE2p6btRVUySNjhO24EkvUXRpCs8ZxMRerKuDYgH/173MEz95UHzkFn3BB+Mbr5XHCYZ
oct+y5FyWdmnYggupbpf2gtG+V9tqIRTWkVxsDgOr4pm1DeVAq6si4sv9pC6ZpQUD0Npuh7ZqBeg
TgiT2dSXGckimYAZRti67uP6GQZQ6SlZfWMGf3XopbkuRzNwx2Mo1QAGFiySrgiuGDd/arpVuvTn
cJNnpbWG7Das+1bkh7oov5FlmZ+0OeRSOxfUMvetYlyXIjT1SB4dtaE7+U2yJ3v+gq+/uykhaRl9
SW/LsRMUlTM2O+rEzlPSfvvaHIo5aAVe1J7jsSwOEmLga/shsRSVHBsIV+mQW65SkTCuTqSwDFUB
Gjj3NmpXjBRt5fcQzd+6r4diU1nJC1py5DY+/qkpIzmTaF0cEBYWtKbyfi43W1NH2hqB7/P7DXUb
cnzFKPndcLL7RDHXYaING4RKblal5iVjRlLhYjmz5QjiVv20vOgaH5JvxDultv1t1mb3vgGOnhCU
4FXZlqQdH9hANoQx/ip6ZdrbMvzRZF1/Hgz7p2Ir29HLsk9JQ1wb7OxVHRFZtmhEEoBuWWGYsKIt
Y60NEZmpQ382LYVPVUteGq807mXpP1sqcYg6U/f75cylzdkarQqwR2N0CA5aBQ1xacjb+aJ57ee+
reDZdy1RxpSkmZwQoow/0inyD2YvX1oMEqsc/ao7cm8PTWnhR5TeuPNDpXCj2Z8+qdWwtSGoF0ON
B2ZCWwOrJWYMf7LjSFxEzcCJPSpamymyNn56Rpcp1zRVxb2RbqDmNp8WJ9WytHYTY1bbWWl4Mn9Y
ObPV2QsJGIknxne4fOtqEgKhdZD9G6SE9HIOfDZ5MIngsDB30RfsR1YmlTsfukwazBdwudqBZItv
pt1lp8wvBspQ1s8GFx5T99tYDcOuS6oZWAxpMo/rfE0Qo+ESTJ5UvbW3Wov76vv2TsZ3PpmUoqhv
LSIYFXS23Qj1vGgIBjLaIFKa3druQ+kGkYrvRxgn/YrcRdkymGZunHpHDRsY3y8DrladAyRE+rk0
8M8H0ssPJE279C4rt036yp0Y1BFr5rSrmbGWGKAPhIc7hiEJqUqRou4ap+zXcxmqTx7U6aQjY7MR
w7N+bzsp4TWCwMMmhoGURsYDiR8BOJYkcdPa2KatNJB+qGfmMpwGVbZj8IAEp2Hfp9NR+O7MvrHW
QCfCnaMimbGMZl+xj6wUglpOYaIeeEuJ/ywj6Fh0PV2aBs9ZJCvm7XbnLm9hIcceqmbwQwM+sIqz
GOGVA7GAiZn6MDXRAzz9i84AbTeZgqScuaz0kU7uK7shejZqRuzAyR0iZnHpnCt/VPekCfkywA5a
9eb0VDoWIOID7abaVRze8fnHCoiwJB4CAdhQDqgGL4Q+ts/k7BBiOEttnDDyj3GzB0sebv3B/EJ8
2wihptC3fFJXz1fOS3km+eNgDum0wCfnRAiiuvdBey6vWiQkHZhaPdHqb3YRWhzUDwjGdAHMxU//
y9svDrNm3/YBec+nHE0l3DlugkM+v/hGEqMwXWRbdHuGjZ10v+yyJOfZDO/KPDrWoE82i3ZnKeaW
8UFKzvCuLgAxggD9HLA02dDqA757EjkYmTmIQw16FgnrHqOU1ttGMt6pDasuDq7dstgtVWqq+jtS
QtOjUqeXKs3OfWV9isuyOA+9WSLOtbx14IcdWulbrK5xsWm8K+PrM31tf0wgKvVQ2ZWWbt1KeG+3
us2el39Gm7Fj/e1SlBg0psw0/IlrcTpHLflNpI8MRnFTizx87BzuAbTD6jFLA0xgmKiueoRYY7nS
rFV0NwMl6kxduvG6esJAPMuUgLZ1TUJQ6XwG8uLsbtGLWp4xgdJojZPUimdVj4xbHDsvZQ+mgLjS
nyjDyByB9U+MMZBRrQofptlBPq8uiep/T828WBUOhEsH/cBKzkPdZVLBob1ybaIyYZWcK8BtvDqC
dK6y3JLD8bMojexMVxNnnyxcddYQLitWEAiYsqAcs7bZZjaeu+V6nQBwY4OuYj03GJfXtafnUqDy
Js2n/GJMVn0Oa4vZ66QhFBvHT2pmFu6QQqM0uAg7ZCzUGp557NBcYhFUn5NA/ZxGY3GaOkxbKog9
MnCIaoJxDAwIv8kqVO9zC2ZOoND/sUs6mkOZCPCiDHqOkhVpomu3j5rhR463aqVH6bQNwhQAD+6A
5QWUZTOuGBZ42+VVnOJvorSruyyQp7FrHhCJjceKdnvYxeHR8muSm1F0rbByZLu61YnLc2aKcJtV
2yFTcSDEymPlpNDVZY2MKO3PAHfsm6IMJ8qKas8tYvMccKUYnUAfLIJnSKe8LwG38t6I8nNmGb9q
ArSOS5EEjASC5pgOOy3Js+ugfJYA9ZelmY87X2dGXd2sGZbam5a2afxbnAQmqGApz7AszVXaR8lR
Cyvuaze6vjTKrZlPOG0UJd/XaNbdmY/gtrWTb+b/dJQbMFx7mFZFN8ZuMw7Pmaf7D3GVHgQ0w5h5
8iHNyofEhy4XlryWpY3LuiADI66+e1XlnGVm3eGbzXDNA95Nw3bb2ZiEJ7WODtov3ikyGn0ChWY9
dweFC+X7AMzANtY9x939TLUDRppvdCMrXp8LYRLt1s8fdSet3YZeGzvaoRSjj8q28NYRYilTJ0as
IPWM9Kyq/9GM1q7SVTr0en+biGvFVI2oK8n5nFrhEU1l72V7hiocnsDkayRTkUjKHPW+yjto9FiU
Xxcnrb3hi4zvhtzcLSdyTFZtBLGiTW8yDb8t27wKOnR0Bnmxmx+sBURM47q4Ld/1jPXxTdWj/4uk
Yfn0TJSb98p08eW47WDhYbaj1/S6DLHpzX/V8rcLr1TPhpEz4qhzKnU17K9KBv+56oefy0Fj+fQm
iwTvoC4qN6yTcK8RQbHp+//MgNMO+Fp+MSKQYoUbZITdTKEa7pfVMgg766BV6s0pOWTppXkRRXyI
yag62369UvuAJL02H489JTd7NW4sWQqXVoK1n+xYXMZSvCROLjYKpJ5txsMMW3PkVapYyYlLd02n
MbaULJuu+DbOo1DybiqX+eInL8PM0zrZdtm4yk76uyHlKMBkYp02frQpE6pCToAYulYdTN3jMkVV
m+YYCvKrBmJ08ZcBnYXfAo94VtjMzYGEiLNjhQp84LoOSufDzaEHZhdyv9wrIXu2kK4oT4kDPbiR
JCnhNVqpLKE70x8CNy/89JTWnb7piPFkzxHxXUbvyBf9cA79r4auILodnX7D8iSh0LRfqSd/yIHd
zptFRgzJ96OX4oRQrl4dPMV23YEUFsN9XCT3xMPkuOAL5ewnxyKt2r0W+z8n0koPtUxTdzBMbROb
fBSFHTTrmOCrjeeMI6LiNjsuL9QUsAolUxev/ahssJDtm74XF78pTgiGyw1d2v0IgeChR5u/n3oM
rGXePDj2vkGNWRXxcxgBOrHLwgPBAt9ZyuIBVVx6zqQXkg9UUatM8fdSeZ5E2q08pNGXHopJGRJ7
1WX2PmiVbBU7fnD0e3mDhxCiR++4iz4F9FIgoY9QtrVpbadZLkwtAto7VDjVz/os1Z9T0xQO8wz+
XoxM0fd+W5IjoQ0TETRHU9WzW9c8lp2qbPq0h/fBeCwoS2p3g93dSZ2XHLlZgPbzoMJYfT26oaIy
YxRCDSJsV2Ji23SG9khFRYBP7phgvId2t/TpSfeq3FpMzraGPdUx7nOLrPV2lBzqHrcvscp5b6/6
xhhOBqyGpOlxNEc0hcNYbR4mq83XkyRtLm2Jf8Y9FuziOeSxACJwjWzn06KbEZD3SbhN++PSezCn
0K3rSt6DzliDzuLfHrUOAA3OJlaMxymZ/kubkALcgOqe1+Zdf15OHJDtIQr2QIf8iKvTdlCF/ANU
wp/KGPxMxtQ5xEPKWUK0PAEwVKHiEb2jTJuRqferhscmxXfVcSidmxjlJk+7ox+f6hpdIXf5qx9p
j5Evn3EidJdWDj8taT2FaKuODWXMts6ci3QSglHp4J5InXouh9Te0QzDB6iTptgZue6W+nhf2OHo
Rm0QXsI8BqfukRtTtKhoC5IhjfyzML5UDhE7cKqVyofeoWsPlud3JL1PxScl/BR0u8xOw2e4fyQl
eFny2CA/mhyjfFiqxhpp0aqXzh1waHjWcZqtcVWkm+WOG7OENo7xt5d5/HpiD2DUG00mL2pwC50u
Oik0Et1Cwj9jDkAUetgamyYJvgO7inZZjImw6h3Ubr7Q1ih6im1Z9IGbSNEflnfHmkUfzMaMtVFp
chuQZITWsPR3JYgFsFHd1oe3vsr9+DYluX4Ic76EJtO+ULe2lBHoSgbbejHGwDWTYXqY0AJZUgDT
5f2oZDdxJqd0M434WzjALyMqIiZJhwmY1WN/KcKYTz7nTUjTGdkns+xOD+zkwk1bB6p9UYohvjGC
ClBF3LOg+7hjlS31ls6BrpYuQgyqhiBONlj26HMFJBv2JfesCYvuqJE2oxmVc80N7wVwAb3B+eTb
p+pjHiFUNkrpXziawzgEGXELSJQdyCZPMlHvU8+2dl4UPhaK/w20znhpOVdB3yWkqcnoEi8PsO2N
/wSF681/6Efb2xKahIafnsFleYR+bawbEhfurO4eNaSH9N0ytqKNv3a2Ubt0xGBuSsmogswfV7Pm
Rlxh8XwQE3PMzPfNlKPRzlBLlUN1DeNLqdgvSWTHj1qbfWX2663l2NQ7xFvncgzFRQ2dbxiIQYOK
/L/AwH5o+t+YOcRQLJxuJUrXMMOGswB4T24gqDPz9Lp/AruNgNWBfRvFY1QNyDmJLG2ymlxqQ3zO
Zf09jyf/ptHKwKvqXbo0HV1p9KxFSU3DIxbht1h6xzrVRmi5XXGrUVWbnWp+7yXpRz4sXMNruk/0
v3leXT/dyPHdAewg6t0IwnNpJtYBUAGdZr8cD/zYj77WlK7Se82jkzIt2fbB4OEDsggU74yTOdUv
oe1atWa+QHz4ZrJfSBkn/6nql3rqdkWumy/NZH6rPMe+5QiebcuDsh8p4RZ4U+xORdDR+Eq+0Pp0
DjmGXFaU5Asm73jPWt9u246XDCZiLoeY9yYhMTFq2k2qpLobC5lsEYT1J32Ur59TXSsdhCn/NHs9
tgGRuhusLekRVZOzyodbEZO0nYsBkqC3rQUokwYx7jXCwLxK1V4nybbkVMP55klVsxc4DvuJFfGu
cVI48txRGbQWKO2B5Ec7rOh0ND/H0Ofn8kaV7lTzrZwtS41dYx3syjsvxJ1T9g3K18CxjjFkx74b
ksuk6b+8cSj2uCXT/2HvTJLb1tJtPSJkYKNGl2BNSlQtWx2ELduosQFs1DN443oTex+g28g8eW+e
eP3bcWQ6fCQSBDf+Yq1vgbggpzrOo5s7pGKXAMYHaAatJF/Y06qbxl96pVEyuc7G6Bv/OAzGIaSQ
z1GDsj4pDO6SP3NePUyp/bpYMay4zALSK8JgxjFUm/gfnYQ4b0P7yYXhKcFIY1OVVMvTTxfpkkaV
oEUS4LFn7pwkPGthCOYUGwLuTCjfg/XUov+8tSkhp/nwrZO5eWBZDAmM1IeyJeIjdAv9jscTodTT
3paJ2DiFaAKVtUwq03nHQzjadaGqN15K81yM6d0kmidLkcHRA9HfkJl6BuH9lhY+iauhQ/rGcJsj
A59mk7wC03ht4PLxbM4mMqew/zKM6ky6lZxhn57c9zrRGOhQy03XuMnebLyz8ohEwIOOqnTYDsyT
g7RkSzebVdDFJJXJDAoGINH3yc6BeYA/3jbstW0k6oHGKHg75fRNlkYqSk48bD5+qJmv9tBWPRc2
udNi848v2RU6W30EsWiF/p6IE2NT8eU7lNMM3st/cKX2u1FLvqZQcgNFZV80gkhBHmBbbWbx1GCE
ORU6W3/uNL+3n0emxYE2GiRtaQn3Lm7UgmlrEk3i3Bv+e274B6+IoCwLevBkaV0nVe+9FA1VH3vE
KU76vT/RvprOb5DhYKBCsR1NYtTDnBUSUPm9E/PMqgyBlpmiLPXEedmm5zRd6AgaGpvMDKoYoV6L
wLRhb6Jx9PhdUwXMTsqt7g6nULP9E673P3U85wEBgP1Wa92gmiZCKEgCyqqBIZ5bkp3nsv4jFvYu
lEyk8JgVhx55ZEwKcgSGNI4xzbkbv82abYuVeUiieQc91tqNaeCbobf15PBC4PsfpoSMrNQ3B5M4
yDYCwGjzTgo5aVDDSA5yMh9kHSLQFzWVrhe+8/HI/dxPC2z8x+yOxFL7fMad1t8iCnu61X3JrRP4
2pLo4JOsrutqy/PyWSnrT+Y2P+JIPEcw2+LWqcGLJ9/SiYFC6j8Y/MuN9CJjl5jipcdEv1EEKW+L
Jt77g/3NaW2QZWhTIDA03tGLiRIBqskLJ9R6+xS5MZB3t3yowyQB8wZwKtPzQ0t+9Xb6RiXR7yvh
5gdFQDhuq+do1pMNeT3fOotKkKBoeTBnF7oVgUzxfUJhit85JKHNtl4RpcI8n9KETZH6nafq1C6Y
N121f5y+J43O7ZGUhiaYDHkeHfmqF84MZpA35SIuGwwv27eTeIRteXPNpDqNo4Trj2oqo54fDXgU
ngUHCsIo93A97eKZRGGLFygYEJ+l5nyKOO3P3Ao/rK6+s4nTqER6cFkUHbqhPNgoEgPZQ6ZtjX3G
FHwTgerl+29sIVV0hwCQhL5N/fFk0MDukEW1W1BwXTA7dhP4XuReUt5VVd23mWGdQp6OR9bLG2Zs
ewBCETUwgXHJaHmbwo6/j3y1tqHlXLSScGIIsuUx9Z+1caD1UbkHvoawUtwRAOFPZKfc+gU4yMUM
WndIMOvbNydCe5KX08Upusvkn2Y3hX9rfILXZzGHlUYp5zMS8e+SbQ0qR1JgIv+lBlO1MWyibXwn
Aq+ZJvljXnvnSfTfMxNX7yDtEmF+Ks5SDuxvSagTVudfOlueUyYUfmc0h8RpwwcjaYcHjZ2LZLKn
SE09tqob72ctvEs1xLR5DoRpqriLuRbDvi/I4QprEe2kZcI/iHLBw9v8FY99eKr9mAqhSq/0Weqs
DO3ZHlr9BYhYySTEMO7mPjo7Zu0dNXKWkDDn3jUsh5+jJgvSkL7XofPZanV2p6a9YPNzdkWfkx9b
1VufedYx5yqTewLzxw2fZ6nnp6mzYkxudnwcLOhHvgTsZLJccIlpRjgzJNu0sN0HwtLR/4w6g+7m
uzDnOQUWgNcPSIuOB9bzHtc/yAYHzhpb+t53S//r70Rp/XZm3T6vf9WQ+knEH+lUkVHZ1/UPl579
2lZhEhD57O4Hv67PueV/pErGV8axU1AxFNk6I5u90rIGBkatRhcH1jRxB7Z9EzBRuCHMhRqDxdyY
bwZXQuZYRgXJHDLgpk9ms9H/jK2uf2Hb5g/ZExnV2mWVAmdiiQbWfMz40zPuk9OCJ9n0keNtyLnH
71T8iRzFACniTPOnB3tujVdPjj+aBs1+FVVsJWnIJnMY7jTjWYi4PKBXz4N18r/6f5Xe+keTlgWR
4S5b8pRqM3lvKKrNMjBq0zsCya3A+SJL8lT7UyT1TjRAvbymKnG7uOOdxdOcGbNgfAoeko1n4Zf9
mzfhMrbmnRym5hGH/NdvYNT47FdYYDxbw5XhgISzFbexyqa9TMnXlB4uZFjkqTGom9Gon53d9Oe+
IAoUHSPIA/O+K4cTEfBL+IV8WbVfVegfMZ6zZV7exThov11Pa3Z67wM3Djk94hBa/KIzRR9m3ul6
gkGKGcXFN8DyNM4PpOYaU/3pHOrGA47H6dIOJciqpRUqiV+98/DEfOnQWKW0sV09T5iiN/yk5Gve
FyUIlaZs/CjZWG19Rj/nMm9jlnqy3kQ+WLcw94CqEXq+yRjrBooOdZtN83i0NTJoPU09p9mM1U9T
+aEWpran4WItz4Ksm92L3bGsYujXYbRrJVQuLcXGbZn1efAHNvlyJozJ35mLet6pqh0csHcoIswD
RPbQud0cODU6MsdruW+Wt1W0dnWKOuFcbc8HyohiMCmbht5UUqc7HRjg5U2bvW4HNfcE7iXsxJq0
Hqmq8/26ram87JtC/rcxbdN+1qTGM1xdLA9SKkQQ/VyWVPCLqvXQTezJB4JGz8W0H0JH3hganZ02
8i55D8YzWSqZ0v+aeUYjdJMwJ98jKjxABvUSeE2YNXk2VWCKrj9h42cf4wzP5MFRcaleQ0e3DCoX
xEVEC2+oSwgC8uKad94s96Zw67MAaLClDY73KDnQ+rv1C9ALBrdd/CzGcq8NrnV1zenGFfX5BvtF
IOLZCEYz+23FbbNfFZ7rxYtco93MxLsfxtiKHr+uXpx5NyKBH/SZVoyAQPPVHrPjsIBb8Ljcx3uN
3QMPGru+JqVbfWf3Hl+02joN5DBeRoJ8N601DAcwz9aRhLRqY5nznmTncZeEDv1z/jXRrWpEUHr4
WufD26B1Prs8+uHl3ikbeTOr8ffU6+PVgKTYpuHHetrMc+ldkqlGAwSvnuh1yWDBvUjMsfAPwp5J
rSr2/qiu7OaLOx19ud9G7aNdRdiF2vjmjTkkbRiI2bgtJ39DVu784cnpNc342EotGs/VhPhpHRUY
1OOPrQh31L7LgRfNUCEkoyySM2ho+eoxBE/kQKhabo1E03aoNHX3MVwwT73DYEVp21y/gnEnr4tS
73FypXkRaf4+LmCllXyiuESgHVUVeHrBPnIxLSU2KMFB77frd1WktY0vqNnHIWKVWhn7wQOzH9OD
hy5SxRGd3nPc4t4rh+wONWwUQMPng7UdFAQF4ek5Kr6dal2PL/NsHtaJPKOE4sjEa7Mupepaf2dl
ofardm+gNtjMshTb9TZh2AMrj8EL8W+twf5txOmij58p8G+nML85okl2devQP7nV2WDMOwpv/NqE
EszL8iGEWkSYgNiR1pu/02RvuFt31BDzDzPHbZItLhWndg6GOzWH9V2nhUINu3zF87Icjm4Ufmga
aq/lBumEBUJz9qsrjWOxY2VQfXdz1B/R7B86SpbnyUaZOXVPJt3mMUuHMhjjxt1B0fjZchUvlTHz
sY26chhQ9/2LoDdblXduIpptpzc3WYbxbt2BcJ86iLtM+v+UHY0FwUqr5FLqOg9u3/xaB1rWXExB
FMrxi5FtVHoY6J7eBfaixagxh550szDpth5c5lhBSNzb3mgj9gLLe5xScxmjvpSqsUn5Bs5Adid7
4blu9l9gSnMq9nZB/AuXkqU2twc6mUihHB7Hi3SImwGQg7mMwdrWEix7BbNopoWjPGr9wCY1jC+2
EkeADwObhIJpka1vOVI9Cj7hM8jd8n4A7BNEFQ3Gi1ZU19AGBrO89ChhPCx7AgCBcsgd+YvoBBZD
lmEnWOnrV55f4plc5WQf29EJhLJPCTWVu14bdtWyl42WcB5Syo+pgbFIE1/KZuQIn04zcowyWF2X
Opi7PjTGC9vSqd3la5fjU8I9UJPRvl2zSZZf63vp+1wbFMiMjdFplf0Z9snVQKkQYE2F7oAwbM9Q
m5RP1uKnkkEjLuZNV1bPWUS0QoNZm3kHHrRQZTfF1OjiKy89upp86GJ9fADw87CkFKSefO+q+Y8w
FfONwhk++3L8bDs7u7IiAmLLlnluCjQ7Wf1J2LV18FlDPKQIda92xYpW5HSqIewZLLS+k/yIa3Qf
WlXCOBss9hwZPKivDReUzKsX3aH1Am8PPnS20jCo3W4614Pn3BJFSMV6s/SGpT8qvh5g5OqXpgMV
weYiLy+MydQNNVuybwADtJzEoSv1a85jM4Txi2uq6A6N3Tn7LmuhEFVsIRxNqaAzej5+noqHDrHw
J58RnZk3h8c80mEy1R9OpmAoKHUAmnaU5IxePNWwWpxdkqxdAjrjrj8kk7V3Qyc/SLjSexST8x6Z
OZkhA5vP2hCfAH3Ulp8bnXL2fkGSKfdYxIzjvOlPGvnFg94wf7UNhzVWMj0MlfFz8PLkaiiEJWUd
6leHMMvjl5RFFvkTQjWJLCe1EZkM5nyc/UG/F8sfZts6m/gp0hnFe1l8IaUeonsEMapbFPZjWFfk
W7E+MBpw5DOdrQBC9M4Sw9x1I+IQwX2/Q45UP8cNDHfPp+1TfHvT+JsBNHarnIJ+edFujHWTB1OY
5FtX4wK1hULcUy9gXOT5srYPhBU44AAddcJksENGLE/IRo5jy+8q0O2suohUfRZDJ491x5YkZ2Vx
cvNzjWbsaEepvR09JXauiU4mki2mPFmRGMmDZVuEfrnxYss+GMQxarakT63AR4UjtShKwItn9M+r
ydQ0UpimlcfocwakolnNvdart/VRZIQkt89R7pxEOh3LefTusmrn+iP7Ev2NQBHWHKE6DRVAiWip
aUVr38lURBvZA+mOJSTZTho/VpsOfA157poJVFN/sWRufZ1xCMNYcprJLy3pvUen7OZNHmvq3gm9
H/ZQ3nowZSxxk/cpNscHVKiXybQuqQzJXPYyFFFhUHVK3DNctDYuJR+bduwiNLu7lDa8ctkVt7z/
YM4EpZLtnEoNnUNGWOoXL0pxD977dQVGrVaAsiMGIhG4pU4Khq22BHxQZmSXusimNPeVmzU7sJCM
Nr2slkqOEhIfP1viQo1bPSY13anN59bU9JPRmVvppJiBNO3gtAxI+kzUBwQ3sGxD5P7yXBduxR6j
flt3sLFJLEvlWuneL2AXpaXSTmPCo7BGtHl2KHchn3f0lUuTZeFautQIFsiSf7Zi24d1dCiV9Olh
57Mn/HdT7/XL+gDrS53aWjYnZ/K+ftVaTPsyvSIaqg9VEUebZlEpL58sO3uUNVp7FHPHksQ4laFj
XQBioPCJu3v3Y23gZLXV8sI6sLZLl+aFA4xA3aXsJ9tgDmG8NLTNnPJWb7z1EhYiLhGasTCBDeNO
xTGXhLW6pVyak8d64Qo5kfYh/JDwGlH2r7ZBHn3dWeGxHgTdRqU7JFTzZUlsp2BUSTdQyHS80gB9
aYND2HiH0YUcmKPeOmqS6NUBxDiMACBmwN/3TpE3W5M5LN9IOtLcVl3gCOnf+PS2E+6+y7o0T+GD
n4C2zYtKSttHev+ulu5rLZJr7GpH074zMaog1moNhBxmD3bLSkE6MJGj6PJdN9nldq2CNKpO0qxN
ypP+qamN8pR2A3qWnn2jZGI2vLUico7Ki6edy/E3yLa9Dvin7/Ia22AVh8V+qPPojlvIapnHQk67
hmN4YkM2XImBG269x+HEAa2ikni51va35BHBvvbTc+Ub8DyoKi0xkpsZIpQedDJd58RKHxPdDDgA
2wMf7wHK6tlO6ugSp+mvLFUj0Od2vCFRiTJWQtKJP6PKy7eStvkcjzGKFFM/p7ViyFs1d9FoXLWe
2CHoY99DIZiMjBP2pr784cTjr9noC56swzmfCKCOQmb0troPXULqlF6rw1STnu1i61SEY0e+WxyL
mTu7c+SRCMXNF80LgPiB/ox5dY10sNYGtFORh9IDIakOTRBz1T2DTVQR1kNZSO9p7eN8hbvIYYdr
2YvEJq7eojx2LyuZx/EGlmziKYQbBid+sFG+xYIqA1YHPMfymBjsV1CnXFcFRDhqxW592ArEZEd/
CBuYefbEq0odqmIUnqYULORMZjkZ/Een65555oCnh9vGYCK3jnl6SpOFNhR+lGYHTsigXTEIzkYq
Pwdzsxvwmp+deWz3jpGn+8aobvSuPtMOATpHxocRvRqQmI+wjsPt34nK/907ALkNn6YnyH39N0k5
SZe0PbIVt1VxmKVReNMFEHfr3OeITduexs3TGUjU8LZKI4oAU6I6EE3mHrycwfMQFgJNNPlfyr7w
gZJDE1XvoEnfuz7WnkiOEnjHoHeabMxSivTM/Bt3xn/j2sI64ukYeRcKI976f/U/dGPDpKfK5ptu
zC7idrfEvyyru6im+8Fizbw5YuWBWjasenmn0rTb9U0saVZG62iGkbGfWnP8rrCgno7exOrJ1cI/
nZveQtC/PzTNqTZ4V2Mix6UeGGn6N9J+8i3+8jHg13JdIMIYxmEs4DP817fgUj1Vdjd1t/WpsLad
1WQf0VUHoz30O6+e/L3Wym9dSyVOpmfjXaOK02OVIJYF9axyk8eu2dTisQW06ifOWxznX7yEOZXl
Ofaj26qC061v0mrb41puxiFPP1GD/gxTZZGyQ6Bi5NrjucXStWWzWdzJH0OoXVaVXG/HHHluwwTb
04BdlfGIvInRuk1Le27D4g5j5qHjIHoGAIbCJIV7MrXkcrCUdm8EqG+tsj0yI3Tu+8GJSJSOPgdj
Gp8nw31bteyT/jH07ZUJix8UdkflkMvvhml9mjYKCgyhcqtn886QUbdf1+mp2+JXN0fWYD2Er6Kz
S/gUcuu7PIli03tpIgZBJkOZYPImKkDPPKhyCPzqLDQDyr7UX1fZGTHq5R6H9GtK8QQCXpySxKqZ
KiB+X9HFjqWdDG7zu7VSm8aGvqZrri4whayaOMRj95GjNz/yBpJ93SV8Beo73WUer5rJ3Mk8+a25
L5FpnhXlOe4VZgHrM1iqghPb2pUtgCCHoJGtTTrbntzYO6c1FCwZn2WJOQ4bI66CIRrMm1IRTjOH
0UPWE5m5qObXn1IbVcvDualv65si5wfhWTlo7HkkCnlK2r416ucEw9XyABZ0+2RGzhWrpPEHG+Nq
F7X0KEZT+OQOs6Vgd3pai1XLi5Z+NPf0e6lq8LIUJUw+aRHGKb9aMCuPehI/jy7RSyAssQ8YD4bo
rIPbtE8dQV1rERHbzosBIvqlT35TB+t7r3BA+hMmzs0HwpMADs2SOBHH8lbCckQ2nl9LFAQX8rv+
8+En/uqUBJdhuQLsMzY0Ify/gk1sfyinVDT6LeyG+KhcYDtzxoxI2XHG9w6llhmr+0bg/NSNbjh6
ubL+Btsh/t2zD+kd/vxq2QfCtWAS/smPlzT+0HdkMH15ekqT3LGwCRlLCbi9aen7DMd0mss8npEH
AQMNm9baZFb1t6b9fwcyuL5HvKWvm9haDfcvqKVeKagURaTd1sGQVlrNW8lOeCIqbFuXZY16ayKV
aiSLQstoAAoxMkxlUnXx3JGF5YjWXCzVc4RLo2k+8oTBeOaMry1ziGCFSUC/JDPXtY4QfNXzf/40
zf/29duWvnheF+zGX5z7jOkY8bazdsO/v5sonW5rVKFnjPZx7TUY625jnAMMIKmb/FjTdutJK/B+
b9iBnTXb/hVV+m4s8fnrDd2LsY194hRLSHH70n33m77ZTwPgV2h9yQ4eJGSDigKl5IRFSCzK3YBo
/xTJNEI+7vZbYtMYWJTeFyL/f6Mf/ib6wcGu+j8nP+Ct+ym7Nvnn0Iflv/iKvbfMf1gCEgqxsnjL
v5IdvjIfLPEP1zU5oagc/ivrQRj/AAmP7R8OBLB1S+fH/FfWgyA6AmIJBlx4SI5vm+L/J+th+Vb9
k3nTNIXjg+pYQCICBLL1F+uwYC4FZ9Qkj53UY3vWJYlE/A/pmNxjw71BuMk/XZKHrx/9z+kKf+VW
f/1G17JdqDK6/W/l0mJlTj2UsRvfTCdkzohW15ggeAR/SjNnpe1jW3O7bdZgFNCmfMOApCZvs2Dw
JKMn0wANAfXgngmwQ+M2HeYI7Z8/MeoUBEnQX27+80v+i/2WV+zq2B4JsRQ2YPm1evqnM9LTtbrO
JLLyJWPULEil9q17YiH/JnfC/2tmAreAKXTWO9RgJOP8O3o5Y+JqNA4xQ+VIySigMqJTD7XX1oIO
qy/RPEU02Hy1U6Qa1wILxm5wOz3wERJ0Wn3ojCkNWjP/pTn2drIhkPsMAgNwdSj2orJlOOajttDl
TZtY5wGSKY5hcYBvjBJ/wB63dJDoU7SCmZRbdzUzy0ckhHYw9YWLJrY71JbmBcRj+EGNlolJJXsH
bVl+p9+NmMa8ZM1iwJw5GCVohkRy0pVGe7aGsj7MjHQ2WLhSamMMHTF9Yo2calfEmQpUmH6y3hS7
zBeXktx6hlv1B7FQBf4whN9guxYbsK4FZiPfkwa/RsXzeSDFe6HV8+NghNH4nNJ58s4QFk5MRLGw
QLveIRmcN14pwk8WMkwEssei5b34/fSxduO2jIpbYwB0NGGHhrhERasFXc/WIiWKZRNFdb/R9ILc
dDZgZ0NjUh2TAgQeWAdCJcDeuysnI3w0+vyNRIaPdqI3r2sQQLqnWJWlTnyIi59+Gj0wXo9OYMAu
iWEdi4EYjLQgxtGrPwsjhj2bDOkWSwfKXox+GdviA0uZ8I6A7maj5dV2VC4SbK9VdD0zrshCWZvQ
ru6x09Iu4z8BkmDeNTGmYwNYt5rMtyi0f/gi/6WXZIVgTkE/UJ79TLOPHUWWmqV1F1eqPDmJi7DK
fiJ8+KAVuvY9rrVj6rKuSWMj2eq46Q6Z1nrcjOUxlIwHtEp7VKXm3qKYKBhGg9F3IFkZzge/OKnJ
0L5FaJl74YVvuZ07Fwd3UWAv/8wG9xAUmbKvZd7rrzEqWllN0fekiNpju4jh1v88zf0P3UmiR50H
6ENWdj/Xv867Dj8Z9oTj+jvR+28bvNd3jQW0zcqyYdPq484ZhziAz1hv0Knumrr+xfR+3PnAGYOq
lUfDse/X6F8fZxu03vGltet3erKdqU2kjWnGSOz9ze4La2fNVrshNeKlmua3fFvAtzk0KLA3htkt
5xP43SLxLqqLss16rMVcXgOEYUQ4s5TFc5Mi53MUpLOa3Uvj4uQIe2my49LfjOVU4wruG9wUxaIo
X/KmvNFmrlHVmyTm33kFIpWsJKad0VDKr/NrIpOJzPtjI2TEZ01GDilnW9Us2/2YZljLFYgH0sYi
XD6byYMGQxx0E7tbNQnzjHQbjzEioK/JpNHoxAw61FFNbx8nh2wqfdwncwY7WCq+4nZt4Pjlh7SV
9WxnDDnXw5iI5h+ybPcEzHExSlz8tjcgr6ut4yKtdlnvLS9S2paBKcd9W6/1Eu7cMdLZVEOBVChZ
cw1peuyYrwxTFXPDpvSape6jiVIJbY3z9UENkiuR5cAn+1QcxCJZadE4r3FpE6rEdUFhmlyzzs6/
rmKDAzrw0f1v179P259Vq/1eX+3XX1T4chl9TgGAyxIVbel1f+rSvdcGAqgF79dq+JhHfXqzsvCN
7Md7MDv1hiiM9QGpGEkcua8363VrxiuXvd+yVeeFMt3MXXGznP4VZc3JwxoGHJIPQ9avEIQ+eDc/
I5sIRHOGNYaiId9moXaaRy1DhF18Iv3ylq/y1TAnht41N29lk3Pu6FXgDyTgYV+VW6/osX6E48D/
1X5w/HAvMxVm7cSLz62q2vsp94RweNU46y7eRKnoLbe86VScFywBhfuRRc2PTCPaT9MgUGqI4VsH
L28C9AdvSSI57VmO5EhWw5hfanTuktjE3D2Sj4POdlYe5ACNKEuB4IV9e8hyZFCSb8tYOi9E2y7P
z8UISDLIu5MZj0Op9pDXeIlbFacWUx4i0lwgUQXGUXptpsIFGtNRY9iQ3GaFoELmV0S4aCfyK2wx
RhRqcLcC4T3WFvP7gIThiB8TMwKyHkcTZx/5eR/l/iFObDZM7BccQVw88qE/FfhZWNoAJAeB1Dyn
GMmjnmASH/EksZcRAeIcAtV+jXFcL3FcGb/yAfdAM+wVK9tD5C3hz03/PSrNK6L6egOSA31zg6EE
Kd+MGW2LSqY/4OBeQQfRsCTNveKkFhvmgz/jyWd6LJNr1DHMdDE0BrWp1cz0yUnJtdN6kIQORZLh
9d+kFnJ4sVBafsr66zBxP6FQe6Lf4Kuc2feW4FaYYGMkAMlLJ7HO5sDnb2dtvdFsZu12tMkAjG1n
CwVYl3U/y+y1KnFtLFnzMxCBQy2HAx7AGaBISt4vQc6aVZ9EE/8GG7iksBa3Nak5isozGIxPQpJ5
yrTx0/q3HUNGS+r6bkKltzFzcAO6+y2fOU1QxsuxNlBI85ljcwcMogncQ/ZRRrq+bYHeD03tH3yb
82fIh/2A6mQcmbmM+sDmth0+0kb/3it/CRvjymtpfywikgBqvav2RanbRyudLAR3EQYXPtGy8PMH
FXWfGYuEvWs7+k7X2SNq0bMGyHR0FSJIMmBI8BI4q6OHurlvynHPSJIgKIMt/JoqSDWC33IY2FYS
HdhGDJJSYKI0ov5+HUjiG0aSY84xLEdAS2sEAPZVziBv2BrSxRPreLdK5f61+xhC+a7rerA6Dwys
U4PJPxC6hXLDYW5tTzVwcBdekJrTm4CJ07NaOxfxb8tBTpvX/YECC++Vm+objQIKqTGKHG95Bqj+
yTHb5joUIwiJfOAQYfqLMJGPYrnq68HlLt8zKfLP0bceloOYmTBShuUYnBGKBnj6av9HKHVy6DPb
PE1QBlhC829AJIM2WI54IbKN6gf/2CXtQTbYxvoRCahd8PaNWHvpWLNvfPYabN6Vca7j6ITxJRiF
Ud8VujKwWyxWAnJ+1x+X6uU3MVvZ3u3YltXjdwvnY8pr300McgKN1EzNiGz2uZw8Exmjtc/lRaDJ
Zo2RFwj9J7gPIUEsiTjUnRqevdAar5j3frizNTxbKmEZLEIkiRSjsGS6uCH0u7cDrYeXNyV5Qk2J
7y03R+eamK11ZfP2ziF+bfvaPrWqP5WRYtZuN3fk6kpMt5FJwqu88+f2u+gklsMnJm/sd5v4D5vd
fAu24bWOXZtV3HCScPwCtEWEabwUji42Bo+EyJ4qHAqQZ6vwV2eoMBjrX7Bus0seTzeaRmD/M6wf
5Z4bPBcpNHtqSobgZE5tzc7hD9FcOmU/m3VJ3mVLziTJxC9ei06/sqhh/YaKEpe6CJChjUEmgMC6
8T51TIaKAl/6i03xu3f7aIvzGBzgnGEXxRZ6aZK71gMHrUfhfdxU3zUvMlHG8GRw/YXNN+S72DDB
znXczb5VbguJz9Xk4DplNB8uyyQpp+kp1LPjsqVkZ8ESPkKjwx7ujLqz3UqZIZOK+5fW0JMgwzo5
4NfsuXVjpB3UXkieTZ12yI3u9JrlB8IhJI9d8o132m8jnVlQyzESDkxM3eGih/OrEapulw1uv2md
qjgaZTOwqxXDzpOO9yS8wMmRYBIwFAPuiueDl+JSw0iKlYqoeYYujlrOmwjzHiqq+H5wCbzFeu4u
jBd01159N2fO3hn9j67FSMZSoyRSgAtvEtYWpYeuWYSbPc4y15jpDkhqxx3FsTo3sEI1oxIbzczL
k+9T+PTuWJ7FlMa843rc9uTynfLWwiXlkLJccI8q3Uy++4n1DnX+z2hK92bN93RNAtwA2yyWUew0
uwLGnRyJsoN3gJi7/dMn8RMREouSEzS1Mn8PUdk9iHh41lL3WMWTthGN3V4mHFLbWpkmCFSRk1EN
m515bY2I6pu/lPWGGcUb5QnvmQPvkhEYFEh9Ns+gNU9zNhn3HM+HZO7uKVKQMTmh2CPRGr3Qv4R1
P26F0SKgrOkgfLuyNqWYjlZRjNckUoQpoo+E6Z/fpZk5vaT1ZxqCzG4t/7GXnX/nH8IG42xMwP2G
ggu9cSgfrCghvwrbBIdjuKiED6Ew26MrsrdoHqA9FPnWKTLqhtpSuyKUNt4NXzuSLIVCPWlPeq3F
50KFb86UeSe9qMuHoayCHKO7bjBbw9+O80ak3zWYPxeYSmPghZ7cGcNws6oBdVo7nsZU62798ocp
Pf/sjJApMwTcLso4eqXQueQSF82SAQR9qj9bfktZ1XfnGtbN2Rv0Jhg1EpJlx6h3NrKTMvPpLEhs
TGYf+beHnkrkGn1AhEr7WI792R4ILe5Hn9ybru0DEFsCuZCun4nK3ox5KOi97W8FqYmNLQhCxOjd
T9r9MJCfVQ9vZsSXkPVPt52z+ogNa1ta/TXGisW33DumUfRU+XJCWz+LWz76yX2t/qhG4eRRf/DQ
bkVWhwBYxjs1w0fs5pGNRunTDPQ8d/zydR26/O+I8e9GjEzo/ucR4//9P9FUtb//ZcLIf/A1YTSd
fwC+opDQkdYxrFpiD78mjEuoLHsGYHdkP5lkcv4/0s6sJ3Jm3dK/yEeeImxLrb5I55wkkEACxY0F
VJXnefav78e1j9RFUgKd7rv97U97B06HY3jftZ71fyuNhvZfdB8sQ+V/JCi9z4Gz/11p1LX/cohp
hkNO88S2dcjN//t/fcAU1xf//Hfh7xKerZvU+iRNRnoeNpkflwV+qU/4JjGPuMWSpaN1E31Jmv0+
3IaLm2Hxy1zAgSbvabHnZvMNQ/6iyvmfoeltzuEn0IguGaodLQzaXkTUDnC6iSXcpmxBRRngDmEw
p9789U7+UeO8QJd+Gm5ut/5VMETcYnMDAA7cFvqB+yyZaaH79RCXjZv/jOHAA+YXhbt32bINaL+O
Q4acDPFzUN8kHrcOWRw8/1z6SBQqN65PCRcJh2vFN0Nf9K3+e2gphEq/hgzaC+BfHAdZNpLe6irI
pZpTkBn7XIuvtc7c4m+50hOxseVLok+nrweea9F/1arncbEBzTVvGmcz//rjz6oOHYyvEMMhzJNI
W/Sa/hZ7LQEmQ4wMH8eIQ5nRUt6/HvXTy6QKb88xtpKhaZJfPG2p0WqOwYq6qokYmfa7lr+zFBLZ
9/U4n+Yo7fdZP0ApHkCmdvmrCstILa7qGVfShKT5OgiQx80O1YFKVZff1W0KgzhXyb39Zi59+l0Z
ef6++VlZNHTzovtPdRXhLohW1851rFg+BQh1yaW3yTaVqaia65dBideV6PgCWZvfdquvH/1CfqAz
hcGVCRIPhDBpnl38AVPV10NbctlsYNMTt7gagNfkanYgtfObyfv5bc5DOaZhClqen94mCF/A4QVF
a0JZ7nkVdx6oyK+f5h8vkgmjS13O8j6a6B+nqebFtjm1FOL9rnWrbD0RwqM7d54RLLg9fPPTfX4e
oSKdkYhohDRgUnwcLMYuaniKErmRjukVSIGbVmB1vn6iz+9nHoRCN0VXdf7kPw4CJN0zUjgDbpxz
ew8M36JkMcmD3hnlKgF88s0v+M/xaAHpBhhk+iEX4ym91hbqwEMZFDqOSBtJQ+6Dtn6djHBI1lGu
13dfPyH738elxQZIa85bHAgCkxCLj0/YqjawuNYABZRIUlzCvMFHiHjf0qkmfD3Uv96YKQStJISh
mhAXq5iMAmQw9AVcHeahihQ7+P3/MADfkk5+p0EQ1MWzRMhKNC4EEV5guunUlfKVoxf1N1vqP94R
MFCmBAG0bJ3qxTerQTxzSJGKXTj/lAziyCjyvZLX3XttaXTu/CgOwm/mxT/eEludzSGCM4l0Lvc8
K1Frj6pv7CYdFhQMeJBt1Y1ue9/Eyn1eEEnHMWzIj7pBUsCfVv9f+3fDybqpwyZ2iyrBHG80rYaF
Virmq+bkPlbzaBC70ixcqrl5uPz69c1f7Iddbo7mMQXofw1+Nl/Ax6lIWrGuji3K4LlVNar5qwb/
cke416uG8/SUAofdSiv6LnzpX8NyzNM4DLIN0ID8OKwex20cZXixhfD7K3b4foUv0Pvdp7F2Ndcx
V1GXmFAMjShfBK0fnr5+7MvPYl4oaYoLYbENcVDVP46fCnPyKGxXbpPCZOOKsqfte//1GJdz9nKM
i09vsM2AlRsWcpM2L5h/T60MDiWpAgtsz9985pdj0b8zaBnzcahoLQkV/vg8A8E3WW2PgJ3qYKO1
vrLWEq6xdpbSNnTy/ddPdvnrzaPNIj6BklKXn9avaKxSXcZ8jVOuP0O0WpfjdwKXy48PZjeHAxbl
OclFRTTw8YGKtjDD1mFZGSvwaCjdkCthefpmf/5ulPlB//r0/Kavja5jFC84wlCfykfUYl//Vt8N
Mf/7v4ZIFc3wa99mrUc89kfZDX+EDs83TzIvs39/x39+L4P1w5ob+nCTPw4jLd+ES8aTTOO9Ej8o
8jlxdXKozl8/zeWbZxhz5pdz5TN1Md/RPjzNBENIKITHuzptjMUQ2NY+r0bnm/l1uSL+GYXQGRJ8
NNaky4exRW8INQNT1sPgoIwXebVLLEUwS5PwVnnDcCWlBLUUjePL1w/4j9dFPZZoDoPlQVcvt2Yx
mdyezJ6FyU+tN0qOkG2GjDDttG1fvx7qn08pqeHxXghhUS9mhgrNhgIcSfa979hXId5QjCXtqZa7
JlZbmC3mTyUNlW9Win8+4F+jzivJX/ORppfs7Z5RqzIFbQHSduWR1Akak8bG/98DXhwNwk5ALmkZ
qi7GNxEZxpUWB2dclCcQBefKMZ27Oo3+p2fuP5OHjCWNTZWLzeUbxFBST6pK9Smmx+kvmtTr18jl
vW/OcJcfnIWMaT4dEM5FnBOanY+/Y5eWioM0tsK9+jTgkCaoC1kEHd3pgTbH1z/k5W45b84oFdFm
cSc1+bw/juWMMKCUSCekDZTnAkDkk4Q0vPBMm+ppcFNE8UPXBpvJEruvB74UjersYTrhNCpkSkwd
9mWAIQaIhNhlMBwckM8ARQ/jkEMc0X8lSQnmrTxDp1g2TeDS+Xr6euxPE/Vi6IvPwza8Sm3rriLR
7MnBMaZk76GffLNsXuZrfHrAi582hDFkKnQI3TjDRAXEUNFgDuj2qwPgCslS7I6ptjEL4uxkCB3Y
2wWz2xu2ublIPP8bUdblpPrzc1uUt0kwIvXj8uoj+6HTm4YXbXSk7wTdHjbivgoBtYXxvlXjt//5
TzwvPXga+GrkZaGqrH2rNUberi2LK9wxG6A4lNC/jYq9LOHMj4XQn6dC/atztbuYv4Ziel3Iq/T1
6Fc/W0VjZw/veEOcd7vU+sZYFqOtLwQMGAx237zjf/2oiLdJJbGwHeiXZ80YoEfb02EFypeZ7YPv
1CZYgTQqp1vo74Z3l+BOLNdD0hXim0Xi03Y5HzNti1WIGhLL/MUpRk5aVOR09Fwx2Feanv42zfSb
d/hpF7k4yV7syLD10lwfKPBHnfNAjJSrwt6t/QZdjvbIonRqvPGbdf1yOZqXPuanRD5Na440u4+v
Ux/KxgE3WEFOwWBGsllESln2EsfiYdIgUwcIh/y0ngMFiJz+espe/qJ/xgZrQd2I26Yq5p/jr+0r
ILzKV5KxcvENVhvM5DG5vGb9zQFkfoK/T1PzKIKDrSREEE3s5eLuN0qDn4TFvdWjXS18IkktAqF8
B05B8O0p9F/PJObvkOlJtfiyIlZwrMugNTMaMGZmJzZA+c3P9q8H4hN3BCVFpLB/wmn++tk6M804
f/Kz6SFawAPUTTchUdUCuvX1+/lUKZ5/OocPfdb5z3eS+WH/GqlIdDPVHTizaEVWpjVsfV24qppv
fNMy16LrdyVSRSLR6lOMcCiqx9XXf8E/HlWw8fPFa3Ao9csbbTQopm4nTeWaHcygORHEWfl/Asaa
bxaWf3wHxJaYKKb5WdkfL+YigojRp5Zbud2zTc7AlP8ok4NQNyRkrUGVofX85sf9x6PZdBWo21IY
4zQw/0F//bbYJ3yfPvoMsgqyZWx3FkDeeHLJNLfdrFP+p/c83iW1D7onErEcH9zFAxZTD1ZpYtbE
afl7khxKsXxvv35d/5j8jEEikk4RQoei+fGZBPEs3hDyqVn0oLHns3rZEWrbr0e5PEzwJLOUGqMH
P998sfg4Sut3ZFajXgBth6o1fgj13wHDfT3IZcST/p9RWBDJInRoPV0cWYBrqnYRDaXbOjlytODZ
C8RTKWbCSbdDu7WcSEFXMLUTQ0nqM/5fGQAhM/qN1xCTVos78oTp6sYjObRl/E223z9mDx8l9SWK
Hha364udIsCkX3LKL12PjI1tkVkoAMYi22WFhQw+78pv3uynwyPNBURLxBsyVykQiottn9J4p3Yl
3wer9qpXoaOlzgGLEsAfHX9Uv5GVchNZYDCBvX/zLj5PK7wxHM/nBgPfu7iYVtMUmKO0Kk5Swr4z
rfaE9ueb5/s8pxiC2ursqMJXdbnSVX0+AS1nThmZTezhbc2ry4A/fz2p5m/s41bEvkAhhL3OEQTI
fpq5cirGgvW0lMQ+2vdFOO6bNF+20eAisMTW/d2y9qe28mFILjQG7hEOoThl+To/fiw2+ExYAOzv
rWYaWIeMrWWUvyyU763T3ZVCvNd5vS0jeHPIIfNJeY5b5z0PkV9+/eyXJzcLnwhuO6AitBrkp70k
RkZYDbN4wbQAzYgf9B4QWxcLWNB+Pn3zOj+t5vNggrWBVo3F1e5itorEK3BBkVpBk+G2OZBpu+Tw
/9Rsvn4mrm6fJg4jUe7VVG4fTJ/LidMngUniB3TSQUsBqRFYrC3LUMVSEplqZ90MWHsJlVE5za2b
ATXQKikk10sywMGhEClKTw6hICkxi0krHQR7vsQ7MEgZT3eiVN7a0tyXSQuuyWr8n7kRy0XIUX9b
pZp1lJ5hLTt+BtypUbnCti7RwMj4YNgt19jK+Jkqo1zkcnzNzOLcDsN9nKtLhv0hO3tTmD+96SEl
onaEcAdF+pjMAljku2kRukqhn+L+Cjd/5bzJulwNPkFZQHpRGK+wBeKfjBFhVxshkKKJfuZhr6wK
uVK09Q3QryMK8xhiaLkKrPxQd/U2q5Rzat5roCxxpO/NAMG29p6DbtaTnYgypIzZPjO0U1BBMTKV
td0gxpXqMVYQnuspwBIs8mG+BuFiooABlhAEPZBnJN52sPWsxzabrkaRX/UjFLs+vJajhTFDpCpS
J0RhQnjLvDOAAYXRg9dAdkCHJgraKTA3IdW77J0bn31lrLvrrN4CktkL76GR76ESrPssOitob3Z5
Pbw7g3ifKU2IYU+pPWwUUSxCU9+y/kFMq7DXBvHGCK1NJKP7OGyeNCl2ule4pqxdvfsBzmSRheEK
Fy68gWFp9eVaGdCd98ZGqh2iJ+LqIxgdqrf3ZLwYgCgYxe8I81/oFPQusjlkLD31RrMaJSYfck/M
KsOKcPaCBrVQ65Z2tPS08ahB2g97km5QiCG9XBQ2zphwxWozOedAwFi468G49Bz9j47ct8bW4Bki
/ORatgDKRD6t0cabET6IB43wNYjEwu5XwXgVYNQZN7mzqCEDKlttVgyaq9osl0jnwXhsiA1YdFLA
o3jKwp9DcqtEG3KHuINryFRbLXoYU3VvpoWroqe2rXgTiI4/6EmJuydC9dyiBHsENtImu8N2riq8
WjG5ahsoTMjLLHM3+PupfqhApUXSW6gDEThXk/nAzeJQ4Anv6udcPQ0CFhjsY/N3D7PD47is1HuT
uWDPgLOk9cj2C84zeXkQx0m5NZ1tU9x5QbDU5Ul0+UJUt1Z7l0w3bSkWSLjWCdAEGCPgfTuMzcPR
kGKvS2Vn6Odo4IDVoiLGO6K9TcUu8aDwa4hbm2UJ5CbtHwtxH3fPHchlCaUmWw3hOeqstRkfTf08
AYLtoeMODyK4GSZwrWs4vAZwkPGB4IZFoMZLqR9Tf9fTEnCqpxocoUdQEtlne83vbsDP8oJnXo8P
wjHKdh1kDtgI6bhLwh8eVzogllm3U6O93dyGbbKovPOgHgL7zdLve+NV0XDARwsb9p+dmQdkL3SU
aueJ+BXGh6k82DcaJhRM5LLtlgFKEcE/qVdBIdYtb8bmCovjROxEuo7aTRpBTnnQyoV4QLabBK+d
WArnmDbXg76nIGwAhyGXgUPFchBXZp0tlO6X2mOOKT04mYBW3jWnvQFg8SsrkEeq9mOkNfh0crlO
zH5aJ21HnaVbCWI2bkfq2quqLrKNp0L8bgzCfcxyWhl80CAXrscIqMoc2gPNKZnin51NvJHFlwsn
CC73OKAElJveCrZtLB7byXRNOCAisPlFBu/kKDmBlSXpwnxxuSpPk16ty8C57jylg5BYx4v5D5aB
3JSNtceqvTcm8yoO5FkSWxeo3hYfkkbcHTJnQO5qw4xEQItF99UsCMRJxJ4FZRcqXKm0l5a4NqQc
O+IXtlF9nXvqTdLuEnvaG9Fa583n0z5sb0wb9PR8HKblB+iS+f1QaXfcdO0Wfz+JuFBNPPriM49z
nThnkDRqf4DCmCZr8RqLdXUahnA15Kss2Ga40VKWaWhNzbtWzz66Q5EdsxhNNSe8k109Vq0Ldid+
zaP1mJ5rsicp0NJ7HGWMfHVPMQgFONio1I2GLYFQ2AMz/3rqD0w1G6ZbvVRQCufrNkCCOMPKkYxj
i4pSYviMZm3bP2SYvPl+A+O2u/a7Xw1/RkG5rvPBUNblCSjrUceC2DvjjQFTDnYAprIeDXg9kDeT
c8wI7PC5SOG+JOp9Y47LUYKELUFigGZj6wq6c4s9poHGjxvATouFWh7z/tmIH+MYNMypNo9y+Flw
/pc4/rbgFLp5sbvtplXI4giLuuvPw8gkL6mfxCuPPbG3n2qxrf2Fk/xM6YQ6gavEP1tot927Fwxs
NA9VsB+cVegf4vAl1A7QidHw9gsl/OHbzwZKen3RRngtZnLx9BvT22j/lvFmMlfsaIuya9alt8j8
J4Qv2ITu1GltGtdKfV8QPQ8CHa07uG1IQ0n/G9EalE9Q7OWt4z/hI1oHKIvr6RHgmunAhNH9A42J
JZy4q4x4Zwd6ARF43UOWDY1bAMJDaBy/JVq7rvtsWYViAYWL/q5eLFskNmVpHPsoXGndox+GS9hk
PxCzC/56H4+PZSe7QaE0WP4g63Kl9d6yiU86hC5LreZ5m/flJgGWme/iaO87s7R9dGvA2E1+L/BM
qrSI0CWevUJ51IV/3UPAkeQjO6+qdmOYx7Gxlg0ueW22pBbnEgwaiLylIscbpw/2dRmdsya8hQd3
iBwyO8dT07CO35M9yFs5O1ZzXeXWpiC5wVQtjF/aS58Wy7CZViPMf6eSu2GyWGklHsvXVAfRS6fM
u87G+wE5swVTUatdE0Y/SGzC+mAiRW7i8/5wxKTJT2jpy0kJmFfI9zMYIz8SFUbfQiTrwluXSrkk
kXpLXoOp4BHuw7VFGupEAtO5B6CRvXopOH8I36Eu1wU2KVVhHYlyyA44VzttMYo3S51WveLw4sMV
R6Emffbat0rMKNFqk5RXk72OlPve++HQkxpnzP5QIZ+fFiPho6Nq3qSTTsjV4JPmpO3GOD/JcdxH
GlZei9MVdIu8ZhFChd0HxxifqNrJRW3UN+h5yZtgwymKbRT0rOeOO8bxJjRJybHFfVsT6zHhGUI4
tVQbYKl+5b1Usi+XiJOXdhHjP9V2rQqPaD6r8IvlHBFqc9/oO4j5JlF5cf9q9MPCDsPD6IlNUKb4
HVggRq7dZrkPxvjemDjtoiur0mSXDtkPOVnFwkq7K7rRd4H5aJf3ykT8XBuvNdyxahtehZZ/V9n9
ppfmrzbAYLTPSZdLsB4ozlWTmsTB6EeFOy0kRdi83IbkTnhHsON4pwNMtPXLnFzSW0+wi9upvE8Q
nLXjvAk0K6xmbQldCWF+L54Nkv8ChNqE2eHWlMVpqO2VZoWsK4TcTOtcqc+jb6wxvL9m/S/Sf1xY
HRjAVqr+qhtr6Lh3ge1jV+2uuUEdkE3tE/XaLB7m4FejDXbxgGlUdaYWDJ+xIMyboChaV2bSvdg2
TgqqJXdj/9pV7a41r1SPtCXcTwBgYWuimQBJM3Cm4UIxKfxleuGsSQQYV/SB5EPbs6sLCYqyqqds
HZu5w2vmaugPlX2Pwqpb52GVHUWMh0mqUbnovcS56aw032uxN27SxjpkkXFQ4Z6vJnwLqykW6cIi
IVWUFUsTxwqn0u/VaQ6haCDiBXCmRrhpMk033BrWeuU/FiOWNTtZ6Wn2GPNjWIF6k1u4aqp6mcbK
bd0k1wBGmhX5TvajHTo9yFRyG1r8KHnvZvrVoDFBLOWGaciH2AA+BxDYFejtQXYFynBLoI1b2dFV
ZddAZx789qdTmEiTzAWUriZ87Ot9NhwjAFJ6vg7VYtlMu5TtsTCPjs4dSUN5SC4vbqiDORBbWJhP
noabhtBVlDHLyrgdWu8w6dJtgvM0WxfGdhlm2mIqLO5z+Z2WZPdV/SrEr7zYekl35Q/+Ss22dY2s
c7SWARnULdLnzjoPbbIsYlCpgBrxBy1VnLqKfWsrQG6ZZQXhrIZfuM3I9YNQs5T5NAIXl+BDfG6L
hc6FO9oMPgGJo/7AJ/sEam5NiRdKguOcHCe7SVSTs0u3cPz8rQqIOwUSomZY4r1NS8U392x+NX9V
2flNqyq46fnK5Usm8DbO+SAdjmLPHVEwKEQKVe2V3b+kKFNzMkNz5dawqqXlFMdIPEasol1H+w2v
hfTYgLmZeNwPcFLm6t4rmqtUym2h4vcq5R7X0Riz7d0MWI2G6tZIqSFE8Q0X8IVC30+p3qu+wtrQ
QkCiF9/4qyDn7oKDzDRhs4Xxhgol1xkkAVLeK12Ilzsq8TAl+zaMq9dhUt7gK9wqROpQtTOh5Zab
nP93mDprFvNVGjMDvHxNZtOtJ3knMp0eqmz87au4488OadHxQbdvnTGEvFMsBRZ1iCpl/bPgHKtz
FGNG2DK40XyBZ9PZO8UqZ6mY87UK6zj63CHCzbzNj/59ltzlprrlPfQ4QyMYWWYW4MVe9txfYRgk
pBs8m/rz1G+lf9v5Jx29aBR2m6n1372EYEyOf6lPbpVf4al2g4pAZs7KXIbLZAOUcJllgG03kQGD
IdnS7jsC2MbDXLoD2YaNMp+njkOOnci/jqvdINdqeeIuZqbbsHElGXb1LIp/SrDSlMGV7cB8dGsM
Y+Eiq6+EttOTh96iaL/TOKAapTtyyBPtjsiRFSmjkTdtEmt4TadAW01A8bgt1qtY0QEIPHNryJWl
aPaduannkrxaYEbJjqP1c2BmkWgBUOjUBd5Kt/mZfhcVRsgajoAEk0/4EB5ct/LJVx3AUAf7oL2N
lFWk7DpIyZiZFvhiuPrJtUNpzDp4KKZZ67BcQp/2xvNEeFwQEJIEJwgh5LXnPU/KT627Ad5uBxsL
enpCtiypJPmrxQJcD5hqfyq5a4XXxgwInp6AqtbcPy2OtsMhzsKdE+zt6lb1SAtvFzWOR7O7a9on
hUMwApgD9ugDXay7qOgAQxDpyQpNhafBclY+9lLdK0PreibueGBc6X1PMSZx5rjWbdW+jhRixhbn
v2voDxV4AwlPGUdS7b2MUtmWBOkYc4grf01Qz/ujoA4Q4xddU8qFMgjxf7a9TW44nSmkTBO5k4AQ
QpztlOKPmVbtG2UfTiBVyoeaYvfUQ6NdmMF9ayPsfhVc3mkTUhGC9A/TwqvBX3H35IbkcDM3NTbb
pe+vRX+KAOPynfT2YZAIAoYV6WAi4fSzHAPO7mI/pDqqZ87zEdCS1LimknfIOk6j+V1OVg5UApVD
IVUBPGrpuXdURq0eJrXELz2uRMjiaiqL0ngo1L0Ae1ePNriLZmWZzdLwCcazQQuU5jrpYWaHV4OP
oUrb+PAaImZ11LIb11x0DALi9IOZ31TO3jeKI/zf2DsaZQ1Kn4MRwNiOtgB+vZaQcHNFStl7oTS/
B0gE+ZTuFDVjCakI65l+DJa9qOLwQCLZisYJKzfJQ1F4rSBaV2Fsx0O8oE5DAQNqMmZ+AySuY+86
9TXuQ9eriVBL91351OgnxxjJIgJATJc7Cn+Z/rGu6luOazziuBomsTRi/77KiTCX5SFNfMpbSbE2
5q9FuLWdWKshigdXVJCtQw8KRKtx/ieWO1yHgSzXrS2jqwbWDA8dTsS21q21SFX8yWbaUBvrPcSz
dNrFW+tw9gI+KUfSrrionRI5Gj+w6lEfqMNwshe51nkPGq0tPGKgTnvPLl96nUKawn+57rvXXg+0
twb8dOgCeDFZIEpfvSsyRfSLaZxjY+quBOzrTcpLRZ+lImtn3pd45ux29MOe3XvAQj7yn7A8kJKA
Gy6ID6EdTZKNXCGUNinNao0PNqdChzjBGnLKHViv6c1UWkL6bahTiZRV9CKcaCLe3bIOGKGGZhGq
frk1NJkQSTjIbFcHZnGfErtzS3UWbnOfhdVN7cl229FFvVMxYO3bHiQKRkABNa+s+43iV+WKVg0A
CD0mqaTUjXOdtvpDb2vte0o42y84pFp7T9uMBC3P10YbTH0WvwGtK/ZVUAR3KNc9b+krVfKqZS2e
5SloOdeUApaA2ioEp+foWhrah7DEU06ry44Yg5VR8haXKIFwYCROVYItDevNVFN37Ec8G3XeZM+y
69TrWvBMfpZ3W8+w7fuqMzn3CEqtVR4T/OTjCqS8J7xh9gk2J+I3dbIGFJgFhAzJHxFF1KtA6hQf
mzDNrgUtY4eKH9Fa6hiwddHFmzPHsqgPqMCyNKkZSTuGafbvWTVyKe5bgwAcci+pjHdJnz+GndkZ
K3XsyxxEUdXuVdsLObElxikZy/K6JAv5NoUh8mJ7+lAv7RDMTpM4xq8UEBNF1KZ32mNXTyJa0/qM
mPpZTBTzoLONohAd2lVKWny9ANyLG7GNSB4cyYTSFlbTaHdlrBnHVrMwVSqmTVr1wJW/qMb4JDk7
7VsJVUjD8XpD3r3Fpz8SApj30KS7ujdcabGLTopevwCUU+9VvS9f7doLroIqsqjz5znkhixR+8e6
nKqZL5EDXRts4nOoYVFmNVma015tHzyLvAeaJtWL1SPUjPqEFaMHeHgHcufPJhgAwS5iMuMh4i6c
vOyPRpZBalIkqEx409vIGOix5OiiUQ9bWZJStsWyAcul5CIBTqYMN1EJmom2haXrRKMGXPQxKJvN
Wm2KKdtBwSTe0AujFtex8DtvlcQd4ANIpBChSwThyzG1KttFRjKPaUXgfDnMpcWPVOvy+l5A4Mr2
/jARiqYX6CKo2BnHPFap/KmhEUHBLATBqcR+m78GyTbBhT29slqre5/aAQpll2SCADgd/ua6gzy9
l1CRjjbxf89qXFGqzqDyAPpMKUoYpFuqIHYWMuoU1lm8Dq5ouUSL2JPCLbiPP9p9WW7ssdDp8rHz
HTqpsXJqVVYTopGVJSmA5DXBtU8ADSFcU+sN+G6qWA6T5NSGafnT44pyDwLNIA44ogIjqIIwAwC2
Jp05cUvOoqeyGym7RVFKwFboDwasU83awvIKJzdwKJZroTetRyOmAYFvnCA0u/en3xUi1ZI8Pktb
V5Np36SDL2qYVgq9XatKinc9JnZ+XZNFjIU2vErq6k5aYKi1Rj7rLSFfyHgrLh5ZdeURT7FMze5l
rAMqAQPZjH6uFfj8An0l7Ta+6W0vkMeWSG2be2TKLaadkNPjdqe5gUih4PLTcLBXizcYMuU7F+xk
XbUx25tQhze1oUo7NMaguQ2OkVMz6cRVR5PxQ6+popM/jac7G7xFOcexXwHpjx44n9EdKKeMrT/S
ygJeKwmaW+Q7/TMG545G5VjXjyrvHnd5RwERwHQDlZi2N4DT0mKhgSu5R19pXk+Y2X8kVYKEfYSJ
vKb8QhMhAEJbSjAGlcOhKCSXg/nNXatwshm4KiJhcUwsi32PX+NtnJzo2irD7OQPIHzcqum0s2Ek
yY4loL6TyUgKduBFxh4pEawjW0n9F/p0w1OQBxGn52AusrWDchMjqIZ1oAR3pR1zPa2i4hasDJlo
RTa+ofwsEctN6m1X1tlEoSoKQKTX9otCZsar5hntOh8lpyhfU8aX3ugAZdVlHnFlJ2XO2beD1xku
2QjZaqr9dNkYMqMqiHR6zuKo2Ng8JeOH8u2jWiQep22nmJJ1nObVryxUqmankxQDYALFAJTOZso6
Wm+tcaePZUUZVA73qWl692KyVLcyh8LVYwsKWggyfjEWpf+YWdSdirINXI3Ig1WTOvqziMN8S0Sn
6hycxLyL+vmAbvpYAmHr5H1frmyO2vqhBI4KTbUkxoCxBzq/IkzihROGlkY8N0KgZdsOBqws5B/Q
z1GrRoDgZApnRMRJeTCKoMXtC22DAA7RinIfBsFEKbapjPC6RoWc36YjWaUR08T0yld+dStbNWSp
qlSluzFZRoDuxDVwC0/dgYgT1Q0RD4W3U3D/F66WRZBvw9rvzYUkNcT4Eca9bVWEDQMdqzjtWaqI
yXIw0JE35HZ01EVtCGItJxrioGgpxlsPXRhELYKyOdevOBTpVKd9zGq64MQ9WS8jTK7Xrlb38cg9
ixCZRoPL1FfZsmzzCjel7w9vnRl0gctvEr/XZaI9Grne3ia1Uz8jKbeOkarruyhNbwfptGQxaizA
MUvJI2Eo9e3QBL8aqyMSSrU3KAAULr9BsoBiApGrMc0tCW8GacFm9eIbJXwzn8IIKiX45gE3E3ax
J63i8GRl5Db7qqw2kZNd1wZ1Duo056jpf09katGsZKpy1DIsWinSelbVbB3CZavM9AhrYK1DTODJ
itecRGLyl/hZ+5ErR9GRuki69ibm4p/SJw+JvpQKh7hUrzgRSn0jxpZgeHagBWiHYeOoVM7GLLD3
wqzPvTe5Ti1XY23+yiXuGD1t9lZN2hjBOAtdcHgT+gJazaKcg2EsfZ1MP7KSZcwRS6VKMR5shnC8
aszzIODSkAHR1eGy92d4WE5+VLHyqmlRKSR/VtDl0EoMTf1SGw848zZpS7IsndG+2LYpAIk4PPnc
IprEh4RORgSxeF5Y3fqgeSHYaf3vNrRPaqmt2vHB8/RnrGgUtORGc0LX6tKNoGujP05te9A1YxOb
6qsT3YytCoAYMBbteQJ5VzT2ftbD1iYFtVdT1xqVu96L935KEi/cdrPhVGQcZgyU1pJu0i9rkCJq
MeydproPg2rfcx6zSoV0tgZa9Puo+jd4ntdoPlxWgFXRQofvjC0BbUsR9ZRMubLhHeL2bC3FJPdS
n7vtnD8U8UNKexU37bPtEVHfVlBPNFCKT/SehgLARhG++zX1Zcvndw2LBQrUBcowcCpoWfVm6fPm
AiBzk7qEv2WhcJVDAJByT5jEXuYwRAZvr1rOKraPmXdte+1aGzlyWKQXTI59z0K1VWxxIvyN0t0y
ZZVE3LqqtPJo9d3R0uMnHRtaHP40AopLVNTqbFWHxpuRVSuNto7NsE60pil07uqnQZYntbtiiUUl
TkcfCGEEXVy1lYdk5l82Z7Q8cEQw9CXHwBEQbv4Pa+fZ2zq2pem/MpjvvGAOwEx/kEgqRwfZ/kLY
59jMmdwMv34eqQrdtwqNvt3AoAqCKEv2kUTuvda73tC9GwS2Yg/gY413CZk1mlhxWFa17/tiqTkg
dR2huxoBC5XiZQ0mNThU9w4Dbd3wmug2tyctV3BhwegFg0ypv4U2eWLFfADtwF1LXgayyfHTzMwQ
Jt2tn2SvgGrN5LAjFRlTTq8I+5XRaPt4hhx5baKTIAtQfk3JuU3lZypVF+eWkgYZt+pu5gLP0BQL
wyMkiovygPX3IoSJVHYkOqefTUZjNR1STH1CeG7oV5ZkvBNkvdS1zB2aX1MJ0lzTxWK8bgNSs7/Z
Dp5Kw7Nxz/2eD7oERBg/JTFXEVRGomCgizWkQAq8nqhKlMGvMmU1SQx4Z5tUYIxhbtju3UqDnNkg
8TKCBWTlFlu3fr6VxS3LLnOBmdfcf8yKsQzq4F0bhoaLO/rBNnnRBcy6QHDGKabv9aLu3bGeB9qg
bjp22UaITyxZMMjLPLk/VEG3ICTz1HMSKap+mHFKtUq30z1pkrnM2jPZI5iblcuYZ6TDOerfRfpK
XBy09kOfbVNGCNrPGHYMOQPP6fCWqy8RfUrNlqBqMQuC4oKupMMuGXASW1BtLWDAONNtZgeYlRI7
raeBMzKAd0w1iiViAJ4nKFIycNuXdMCCR9vj55gxA2NJLa03oclnhcSjWqtdaypfy4LUcr3fWETX
AHLHxs2Oblb41ObHeyuIo+C2lZiUMuHq9UPT3axxP8pbpeteE1I8qOIPrRM8jV3ylZrqtxkjmNew
dzJ3lYqojc5O6w5R7s4yVJPz/d9cxr7Cj+wCSifNgsqVoKZ+TLQATj1W9hFJ5KP8aN132daYm+kI
yt+VbCXmg9Q8OdYb2oDA2cjDVrX3IieEdZ+m7Yp4zUXf634RKtgxnYf5qUtucKp/xxgHEt0cACC3
XkSAhOGV4imubqC2en0QfX0ngYhwH9MyTuVBs99b44idpqfFbmWBEg9+p0WXDtSR1U4Jw0OP7jDN
flRC6lQMFwUa4EqeSdqyNlJ6wuJjRT29VsXXhCvTMC6FOfgWVaeZkVSjrDUiEumPyhAY6jbkNA0o
5796CuDAxM/nTncy8CciTtzRfiI0D1FJqBgpXQqxkNjfEP21NKSO8GyQgVFfYsLLTOHUia3cZCub
uJOaHmcONh2rkly/FGN6AiIO9Jd4sp5FVftV9IWPK83qWtgzOKsJt2mlmcEyh+Yld+CtjtPfvc8S
/aAOzmZQsKXC6w7PUIZSlEcEx9ul9rtLcEc0PSGz4DopVlq4sZmnOdJcJ9zlU7yBbXOy5vqTxocK
raBiY8EO1aUV0k1nBUAeuytAozX42jhvayveFtSH+qAzEGXqa2FPBizmW/r0SzXIoyYgcu4TIgAs
Lyb1XM9/6uycKuYiaF/wWoAoi1zO1H8kpwyWhenhLjbLNzWeXlWrhE57t0c1wfohlNgk7pmdJ0nh
upY03+j7rWNnR2Pq3IZ/WsXQO6tbN7yvYeRFWoSKRsOdl4Sjp6Xrt0xprhk1S6uBALTRZrKYsjGC
IWNlm9UEJ0XQvyhENVzYNWRQc1FSXuaHWpq/U+DzhAjuIn9rtSsaE08NvqcR4IzTGJ8P1+yUTyix
jMekXZBbq4KI3+YpsAxf75k40B3lEfCW+Tx3+gUO12uqfyZsXm3saZkMh09xNTty8dUlN4dqZWhf
5/xTJJSHVNGiBxntajdO5L3k6MuwJyeORUsMKi2LkVPB3KOF4ng0+HLFszZBmasIqVL0iFWfOPoi
Tp8QYhx1w/Ey6kodP7uy1dZhFrhTjWNo8ST3n30MoyBmTj4vtCK+tBJNcT37YOo7MUc3gsp9oolX
thqtK/uaNHhAzyxs47B2lG47Y85LxQjM3AkXd7ZtLucM7dBBGF+ih7WyFhYz6HkCyHgx2ZsNOi0V
LVS34K8wzXTg90krErm9nlpLPs+VSbXxDScZ477PUKctOcsts4N2dhPsnJ24PGqhsURQvG8zQhOH
Xdx2fjNAsuMTJyhxRS4qUNXOll/E8DoVJLlMWbiSGkykQ668boFtGXiUNl0aMbO5tttMTFC06HH7
qVtaSr6NLOkli9WtjNf0GUWpuaDDpGtp4sad66QDjKa9BU2ovUlu6qWtf8V33jiZDC37+1LYd7Sb
mJ0FQX7nclWPJDq7/VO/K5gfoWp0FoQqsk1F2+7SpgcnoZvwQn0dUh+0T2SBSYtkz1RzKSeeLV3x
8s5qz2C4RrjJtJVLX0HxdC9pj2W/ooqddom1z14YS6TSWrpZ9ov6E7ybkyvfZDhhN/oY+7Ulgx3H
looNy619fJnVxeRx1Q8X7JBv7Qvvt9qSoXM32yPzbtlmS7k79KQzQ/aTFuTAAnbBbBCXiJhUsWRy
RakrjkSl7stD4xM/dE5drF/7ZDGv1S3j433wK683hEQ6C4r8HtqXr7Hkn+c3XBKXYnvvmXgm3IT6
lUBneXZRmK7LctmDEK7bIxMDirO9vqJmuiPGF+mtfaKqgVOVLmbffs3VHQ6A9Q57pnotToW+CZMj
uFhCpjL0g26rJoKBYeKWyVfSLIwXS/ZJfNxF7Ivaj5U/cS4hNgXqDWEdyvvwuTrH2/Cuirxa22Lb
fw2SCxqJ7S00GHJRVxMTRtYyv8B9jY/bWiar9rNw6cw2hRvdqOK4JEjQRqHrdbeqcsMXThPGXfdN
cfQrktdABFtM13pmqE3z44yfpfHdBE/W9KE4T2375syHgj8BsyjzVWeDR6qCETmD12aNTyY9kjVe
GdM4pjsa2zb4Ln7oLrTGpziAyDszZuxfR9MFXDLaBUMyJisVu6MGyHZ3OiXbfUPqJNDZCJdmXjNF
wLq5G/ZJDyWUfFoyphY2WJFPzqLuPBcAuZaH23/pwg7Mk6UDb50sz/TM+N+KFlA24b0a6o6a3SI5
vuISWIU7IoyeSUGPvYDm45rzTlzk0JiliGfjqu3m1K+/tIgdgLV+Eb4YP5ZH3YrJtBRAfliYq9gV
/rhnxhMTWfYgmj1F6UbnW6ieC2jlc3f/ThZpuOwaL0X6yLUDrwX+zHYs1uKpZr/Pf1vtvr7vzWSs
LbKRRWSdx0zrTwWDAz6eNJy86kgscgzvD/av8Pknj0sNd9LmK7CI34HquWqpRLGrF55cMa5ZU6Xv
cni1dNFUr+EVIo4svPFqrLX53CgutqZQfMObHpNDuuyfjFW1HbeQvKlQsMqF+hgZK5XNmv+12Jdf
zZfQD944YTDyI7Qc9+XbaFP47plJ4LEN8XGge66eOujl3Sb5FWEgSxN3V7Eqi+ZZCvHodnFsTzY1
NBrl0tifDflpoRemy/ILEG76VmJfe8/zt/LdfkKlI18GnCfzgyYO2UAYCqOTVafs8QJTc88eieJd
yu0uI0KJ96kv9O/ozDLfMAKJfPjlQC/Th/1CnLY5L4JD1XmkpfJKXjBHkI3c9macHG2hnVSPrOZN
uWcdoeQGaJA8ffI4kdKJkeIivgQ1Ja3f5i7vQsXzPX0K2i8T3o62GPh7pP+ATC/Mjp1yUfFxMEz7
nWC4Py76a3ylpQg4a52jXvsmyVDBXoNZpDx3zUaW36NwlbVezTrI9JP4O9IJ7ZXTLR34NSOVN9as
2nkSfkS0Ko6QS5jPOMWymVBBpfUZBLJtffVgvdM4QC/vDNf+ao4UYddp3oZgixSoBPVC19KOVn7O
4ABzRgamZ5CGl0e/aHzxQemHjYgWJEu1xo8xfzjTR1ceDZtgR1/t3iMTbn3+WYYrx012M/QxbCXX
pL4M34ztMT3XTuNh+ITmx7uuvGw7f80dTkpLxhrSWpYX6bt0kXfpOX9tL7h+Td/BmXWo2zacXIT1
gljIC/UWZ0vBhsqrcHVdsJeAFyNWROJJJxZ+WfTU/PJ60bTrwXmqqguO+LHwqW2KpfGkoLMdFjak
s4O6y2h1ebAkzJmvaMkQhFXpVdrN4Vrdae9l6DHTXpvWJmIMx9ildwUU1/HU5T+yrwPIXbttCgoK
yj9v5uS5qwCsrkPi8R6lz/LAtfGumi/OTrdcLPkLluh2CQ90mDzyJqx9+AQWKf229ib11XbW9hAt
mtyXtyxX4tIlF4HVMXL7DG4ptkz3b5PRNZO4rYVgIzzM4Kmm2yYbPb4Np9nwWcdgIenYBiN3OLb7
wufnWNOC5C3abXiKQ6q9Rfs136ZPQiP6gz0szd+EyY3JZsy/Kz5AlTOS7t3hDA36W8X6IVISiMoX
mS2/FN4kPIWcPJLHbHU5wLNI+p8IyGmdEa6lst26w7O0aXzNlbfWmmRL8KJkFQy/oZRokqdEGPau
jBWiWS/ZO++w+ug0xe8KPoL6rB/aTfsW/g4+U9h+e+mDkT7GOwv9I/HoWSplKb3KLZjWgkUQN9cx
3UFoQhXya/g1OFtD3aTPyVbluUsyw2/aKxt7Px47ilt5CdljWsQfjrStqZ1+MdVt3wvXprJ2QVV3
fJxvAox5yRgLfYhHClm6Dm/x1VpJXnU2wc5O/CBDAENjuYvvfNhFNG+m3qNUGNdwkMTbvJq8Ot/M
v8xj8zv+aPfSGe4mWDa7xd5ha00Gv15HZ/bVC3zcIx2pdnOu+av8Yr45xyRf8vv5L16wF7+pxEIs
hXyiHpuCew8FL8TwneBsa1dT9mvhWRpt1TONiOq85vJOdC8FFE5HfAhja6SXql4lxTFJYXVYTz1d
e0bsAbt2hvrQPhYD2fVvSkW+wwpu/zivBn3ZYi4NKFacaRTqsMcvNV5WKgT9dMWM8TLGe0bAeLqR
O4xQ46RQ4BIfZpm72VmX2kcTQSgl7jriU0MUQ8Py3Q9CdoeOiyXsT2UOjm86P+2dR2chaIhCNiBb
0pxlVwS/bbVq1jGu/9DZ9LMmizc5Mja5lOwch+GrSU2gJwqEgnId1i8aa3ZbmMdY+lYIRJ1tziRD
8wPH9AcnuDFoW7S34s4Ugahr+gbkOZEyPbU9pHQ/Ib9QB0IpA2dpTiRmEDOAUm+OvNY5T83OGp5i
ugwsx51VF+IsDmvs606MnGlBOBn11YCXTvMijUe0MEx+GigRgmt0p2IWQ36XsSmMbVSei1sss4PD
E/8JQQhkdVEPN3qLVCygBFJiR8EKpp9W+CMngGoRPY1t/ZBsix6Cabdp621QMJZjmw1OTXkijjOB
Pdlv05bQ1ceXGbjqU/U75fQZvahYQfWhrez71ZzTEFS9F1Uua8sceoL2OXG1rHXlO70svWqQyukc
lZeO9y2Wkr3pelCHRX2p9KumsW55zVtz6fotG1CPcBSfjiWG526OWio4p5l9UvmgaHN0V/5q32jh
puZNqCfqm2E6V/W5hzoNatF+GLj/KzvzRUAYVg+VDc9j73xP2rK9wfFkhk52WfXeMCfWNT+VWJ7N
fQ30WFnRzi7ehz7bKC2m15n2hXh7rTGIUD5ZWvt4KQc/Gms8CPZdulBcdelInPUEGa2tbuWn3nsE
GMzFtoSsZsMIrMhLsePmoPfVUkj0OS933/4uf4n5OtKqoRlG1jT6d4KNseyIkYf2YF5S+mIiRd5N
x5u+ueqlCR2TOyMPcecPtiyb5dDeJOxIqlkssCjeRGgd2kXvvEy8V7KKGA3RowmYWhhMkyZMFSA5
mcdb0LPvVtsQ5egwPC9pNk1qBnCJpjaXddIvx9HV253ePbRL0RJjRc32A+mckSekEA5/hbwxOG/l
vLpPjYvDML3Q4QN2ybA1b3PBeNOVKmmZ68Wq5qzGWoCZjRtanNmAzhKZ0I0NCFo/kfy+HAFMjVxl
gkGCb11Vp3vwOHlQaIJAcSst61yjsBi+aG+QIHeNUCTkYH21myLCRyMqlTlKo71k986bISVQ+NFd
ZTLjuy7Ypo4GYMQfgTgU6w6FJMN5xGVwJXuLvEgVPrsYW2lnkT6Oq0NWW19NQhmQWPFn2iWd78gx
g1JEb2Oi2Zegq2Nj3ZEowReX18CCta0AYmqyxEluGni01mM3v7ciDN7HhCQjsDEo+5YSXISISU1v
jGEDMah7C/Ko2maBmp0HyOO/o8pW/X4u45d8FjQdYhAXpRqyFcpKGJ2yMW+NCXJJFpvFYTaDcaNo
8iUJgctSI6ne9DgN9nLKBAgat8WUE4+jcdqZuYLpQNiyCOQGVml43ynTyahzoI0B4/q9ZOSM7Lsm
NIipr8PnaABhcCK0Ty1KThqKcJgowdJW8+ICeog3MrOAc4FQlkhpGz0giTmQJWAM4kLAOR2LeLqo
IfvJLCpSJeTMeq4tKXvL8G93wziBKZoQDF6+WE3LdCoCyjcR+XRDNP/uU0vay3CSNiaKFldSSgmC
bmJQYhYtdDIYnsj36598tJUAHLWAgpqScA8PVa633SDr68TI88NoIctg1EE+31rp68zi3ehcNoQS
v5PkCxliHrRdqUtKALsurNYwtLmkpmiWaHlYT0uFWR+BuAok0jZbzXag3HNFxa037y5SKLEvQGJU
IwmopGk0IBgBUGtsMSybJfJ+OdWjYnDjduzdxp7p5KrI8uwuQ/fQZ3SGbTF9hwO6SCGH5r6NaWHC
Smm36hght0yULlhVGggLuat3QhasrDjrbGjqk3xtB4PKKMYtn1WnaZx7wyEBY2pKNVGmxWY/vrVw
GbpTqGq16s9qnva0KVVrQZvXqoUJHWc5CFrAyNTaWykU/UWRDOhuorRGRlRxWLtZE8CYrStzZeKH
cAe29ea33aArlAJ9+CqVQmIpGDP8g0RbHnthdPsUaderRu4wnbvG2HoW98xZtZurvRRXNKl9SV4M
/Bc7dFw1zEidy3UVtQVp3TTdUeBIn9k4Oe1HpY55eu5rzhVGb1Mj78Iy751NUBi9sxsb0nLeIqdX
zFcTHF+61rJRGAvhACO+anzs1I111IqDWk+Vs61rp49/WdMI9JM7llCpirNgqvF2KhjcBnZG/pgv
FxVZq6wUCiI7UnKw7J+hyUX7xLHZN/iKG/bdHn9D41fQ10gD5oCMl3fmbszTF/zTnHvtGukJGiKY
VtKtwJbQZk1qZOM4BYJp45ABg25xQNHzVSYJjODxDNP7VdeZUtCw90vixny7rfwmN8Ji58TBBFGH
kNyoYsBVlEOv2l44jyq1fIkFtty922UPwPmLk2uOCDZTkcDWkk2IOxFdcYqWGnwzlXLoHImCJZFE
0gTkPi2XfcVqjH/hJfOfidi5CI27kyixftbfbBcK0xGpCUa+lIciRR6JGsQKpiu5Ss9dRtADHCf3
v5aYK3/3W7rr5v/5T6p/FfAXhWbnqIbhVcdMJMsfCiqRoSAC0OqqJ3x92PNeMAz8F3L9v/9dDNf0
u98RBoS4A2Ho8TfjgHKezUnVCeqyWaCqEp2PGRyVtIL0fyhAlUvau9nx5ehPK4b/3/b9q+/y+Jl/
t//n/ouRiE9NHEbdv/31EJf5P/+u+9l9/uXAQ/jVTZf+u5mu322f8dI/DOrvz/zv/vB/fT9+y78w
5sdo/Z++9Pvv//N19zfwf//3Hn7R9z/78j+e/4cxv2r8Q8HqF+8NPEhwprh7nv1hzO/8g6/m7mqo
3M167w4l/x4Bqmn/UEws5tiZVDyQ8WL5d2N+xfkH3uuY9WPQg3sQRhT/E2N+7Fb+5s3Bv01RrLtb
KX8N2zF+319sbGzy8pLA7ADRnLktBy9U5imSnyhwuGLLkdX4Oy27bivdBwSx5hzUynJOQ0g9bqC5
DDAtCh0jf4rvN8IWm26MCYwY7cozeye9JZmxQKxkHIkze5rI6rtAdDzm2uC4cjNqsL1Qy9rKSJiE
cZrSKTspsSkWeWUM+8Gwv2Rt0J6cMkVUTALuIFff0HCzZ1Z9lAty+joaeBE0Wj5vYWWk9tJWsyP6
6nAJN8adxk6mIQJAMkSjHBqzfy+bQH5OVOZoeRCEK6EFHuNzZQ0zpQaYjWwE7gBnJiJ0Ne0/HUxz
ScEIUCfek3+iec52rQ5XwlHULW6rk08ViN+yAzfdGGLb6/tZXGYnwLdXooCrGiiLqlmqvuQE4iJ3
9XCRDYVotXmUV/I8WutUn6CcNDTBXaKWb7OioVanqftgUThZhZofE8E4Frkg9mw41rpGELabvjG7
TZoLgOEw9wnVhNnl0GKSTaksa0vQbbcDSaqTnfmiMc1zrg/q0mjsddYIA+Y64iOdSK2vLpc9RSk/
piSv33RBF2EFGaF7FhHurZNuxq6AxR78hr5WnFNVzIuuVcHbSNQsR/bPkJ1oqU0ErmllUp/uhEum
qTVdgrxn27D9wgrWhT6SxVIjejIdZBwDWeluoCWrqc6rK9BpAZAyz0idQgQcfTa4tYJblZJqn0Wm
pmtbl76NoBTPA/Us26Fz7eD1J2Xce1LfoCURQX0hyqTxs3KUgFqa7zKupm2UGbGv56hKJamnehIY
bOoT4pLEYCipDMU+GUzxaYabugw/7MGY9/J0z1Pu1Hyd2H23meL0JmdN5cmRMnkl4bjXVpaTYzOA
HJw6Q51u9rTCtAKhv4FmUuEqwG2NkaLVQaDSxXLUSc/sdJRbVSNRI6aasU8tyiq9nOJ1IsAxhkbf
JoOG+UZuzAsY6JlfBpXpqaO9ijKCrvTedtxKr+x1O4XPcMOGTVTJ60EDNWBZV9bUBL2PBlVZ92Iq
bpJqsszn1kd4TUPYmVJfFmciDM7URTIERTrqCFbfO44cjHzHDG1NZCnnIK++paKkjYMkiGQqkv0h
RMg1flrS1G1MxqaHVjoKedRR5oeqS5D7QlPtaxfrLbkyekDbJrlVLl9xTIqudht9MDyLtgOV1dEy
J3FUoj7hRFGOfaj/pryLr3OlDQBmgXUcrbbdwH2p17KV1zTVEqJtlI/sA1dVV+RzmX4zjZR2onSe
dW1sVjEU/S3axYuwmmSbtOFd9wx2KE0KcGerA7/nFoyrrt09bmDwtbuiI2mhp5PxwnjsTr1NMF46
nQMqkjO5pNO5SWlRCH4ofXkwvRAi8O5xE/Tck/NSWlI4J8tGBPEuN4G6h97QlvBx21M6h+0JrpbY
ziVvDKQ2SjF/yDpnX2WDHpCPG3Y7BYD68ZgRZOeS6ePeRAn6VARw0uTJMbaPw8YA/kMYYCwafJnW
WKkVZ8lI2bljPgo50p+x5JdhdEFCc1DSre260o9tWCDjlYuXPgoJyhhLJhCKUaCxbfPn/nEYQM0/
wLR0e8PJ/bi3f8PZLGk2ByfyLadR5rWIB7iaanawuzY7PO4RUPTnvVZCZWN3+3KOLRZbCx8yrOOg
hu1KFAik4BZ7RxagN2Oa4RsR5GSETtrvskf+ofUmJbqpBbvI4qad5qek0lvkdEQ+xiLP9/QJTMIm
xvKj1ih7iMPwgO4IRQdz9iWsS6YHyWtpjM5zCreTAFHZ/Gp14Tda/2KFGshZ7aT7SomdjWbVR6zp
GDbMvXENU8QIZtVpe9kaSGTTUaaY9MXHphc4FIQDkOUcvj6OdKvs17YFSedxctBNEl5lAJnKrImu
FXejb4uyecrmJoRpxUuVWYYtQ6O4azTGaHf/HgwYBZOVPDr39xttcm5Dp2fbDI7yQcWrpIM9SY+F
betogtzI2JQD1HMziLvtfIc1QewUAfCeHKxy5tjnvIHwQBtcr3tlDC+Px4yYwLxxxAYBe2ssYcSU
bwfZmp6aMVmMzhBeH0eyETPymwmL0NV8diupZ5OaVRWvCgczDYsrtFGai2VUJtNofqU6oD3vAgag
sARj5NCx9oZC32uzobo6nKggJ4D4ow2Zb6r0n65u/rwCCLHuN0OUPiNXivb6WGqDbyewaHhu5tkm
Q4hJzQIvrTUQw6CfCFxtowAUubxOmIH++QdJXUH3IRhi5xB1sY/JwFdKWXMDXUHOGaXWORzTGS+V
BgJmzLerZ4l2i4sZFsSoT59orZTGXOEW6JwfN2VWMk4pz7KQgtPjEbU6TGLG1DVscHkdBc1OVX0O
owGrh4Bmsa+xLGqhNyUOxYJmHWOlUxHw6L9gjlpHR9X6u+xQ+dJIanQLTkl36hTpNTRTvg89HlaP
w95hvhS3Trx/HGbqtHMmfEHw/NtbOYssAk4oPrmYV4/DkjN5a/Uog6O8xNasV+8sG+mqs1kCBZnM
H0vjOe678ZSRP/yKC/06JMHi8jhqYPgYtVk8J0ouXhLDfzya5Ym0k+IJAsIdhg6Nr7gkZQxlFTnO
WZ5vYfKh8NOs9D0TsYepmf6lZzVKhk4LT0jL5z3Le+8+XlrvZTOEEC+Y8ifCqQFrFklThfsQcozf
dTgFFRVbRJRK47NM+tOitOThPVONNxKYo29iztwRxQrRuSFdbQxby0J8syH786oPTvtMIIyzKRui
nqN6Fp9Ktg3lWXyUQzUASHbmug/mAQ4ZJ1AogQqGzfSm2FW3oZ003aZygBmAoRa2HZJwXSvdS+VM
boXiTe/ujiv1mO9LfWAO8Lj7uMnLtNg3MPe3EePDsZjVGOk0AIqhGDMC8fsxLl/UquNYrNJAHk5l
mgOwD1n4XegNg92yrD0zyENEvfalMxBUIN4Yr3Nh7o3WkG6NwMUpd1LdjRDGvCVGy+drjeputuXs
1Yp+8ElyJdmRzgHn4JPalhbiPoT6SduNT9pI7TFP6Vnjy66X4Zh9W33Fagc5dZnHDvGg1cA56rQY
7zj9+XHTxJU41yLDS2DUkvXjMY3UhVUi4U0iyfov3KLmkxH0/QtXNVTsVLuZakAyrQ1+/DjslXuk
qtY6q0wdtdtczb9kU/ynL7IM8gsT+81KKkgrofJsFbL0S6+CXd072Y+MO0AU60z77yIDEWEhtaAA
qDMm2BNEp8iZUGUqd0ueIgq+rREcEGN0Yn+FdWhsdv8g7V5h0NqrzpKUlQRs+op0Y6voff6Voqta
xq1hHp0pHVDfEsb4+AGNv8eK39yq8GB0FkKQCVmdOjBASRxF7MlzL/84LNuUofBQvj1+6Axac67S
ZP84igmbuqYMnvMUjnEzw8MD6WX88MetGUTcr9BZcaaku55Eyr2VKn/e/PGcfzpWinFrOjMXN8+T
Mmj5EwJYWSleym6qMi+VqxBuK5zrMFeNkx405ulxL8vT33mdtJsGyeeput8oE4OFdL5bsOQpXGlY
UB+Omq0bWOOvIKvh1ghr1KtWyKQ/wr5tdKQXEWs83pIpngnm2ClhO1qc8J5qEzcltIGbGWaeX1l1
/QmbskfAKHVF43do9NZEUZT47Iybx4/pBMmvVud8r1SKcikSlIDN/XXNxJQhmIvojH53PmDeeK6l
4DWBUPxmZBMQfOVUOy776S19UZtYPFVauLe1sVyPVRav0yq2n8YKH5IOUu0vJZRIh8jLWysFFHrE
tc9DE/pcx3QHpjIxtiyhPPYRl6GSFDAb7ehc2vrgRwMOA4/DBOHn+XFPJl3LCQKb9DCe9rhpGlna
IIj5+I+HIjnCHhM/GvjpzImEYryaKlt+E0GNqKvSeI0VWJklFl2rx09lNuilSgDslmb5TCA2UbFq
VW2MTB8XGQojbPi11gLGUxDOxyWBndHYnlBYuVNZwwjF8njdQcx0Fr0sU3lIAmm2hbbEk2tjabIb
tBKS7rvgMlhAPoaaMSDA+uNYUqTKjxUohsMMzKloBSvOVNEFKekBQVt74g0V58eNkhIHnkoT8rSi
CbAyQkgz2D3ObtWYHATcukORkYfaOdnu8dB/PP64J9FoDmFTHR2m7qosVUdNL3FnSqSc8GBT/4j1
yDqZ9zNXWKGXl3XZvg/8k3zcFeadI8J597jXOdO8S4Jax1Irhs761x88nvK4MZQadkdijd402pBO
cH1oCTWdXwHJh4Ne5OPhcc+833scZn0CE6hR/njG4/lNDRaXxdr4FDKbXbZSrKyL+6FaGvmOXoqx
lR6g4RunYZv3Vnpq7Xp8kmNUtimOZLIKLF8xIbrJpQx/tG3MgyGS/CZShlkxpamkRNMl1sPj41la
22a7eroXNgYUk9a+pTVUiCiI1Wd1vp+vjZVemIxAyy6G4KDQGEHFobq3siLyprQv3kYHHXeD6f2+
MZTuhiXYcH+4Q9mBv5uBOvt+aPYBItk4MDeWbhVvdYyJfi3QeFCyMgcV+nPbfbSJyF9jeU6v7Wyv
HkeEQagnswqfH0fCNrtDM0E2QBfiLCL8dHzaIHqsTMA+GDGUMR99AjHQnhoG862brMod0KMf0ecy
rUtLqGAUWzDKguTEsGORoG8/G/Q/Z7O4ir7HZl7Vs68mcOcqM7/iCaaxQT96UNn3jpgeYFBQUNrX
uJEwBtbcGfIzLLja0ryiRNKmDpzI9xvm0GgxtHZapwE6rMdhVMHd/H/MncluI8+XnV/F8D6NnCNz
4Y04zxooSqpNoqp+qpznISLyjfo5+sX8kYV249+ADXjnDSFK1ECKGXHj3nO+U03YboY4Ct2tKCYM
KUWMnm7OnnGXeq9491zkE3O/a/LOf61iMGWza+8f95q0QwgdZyD9jDw/SRuyX+NMP7FkwdsQI5y/
//35ZCzmFW7ACH3Wk8eIKX1q4oxCVU/fo5G8ySBoftKtRUlntPPVNZl72tpZdYkpNjD/408QTh+d
rs3nSvImbC1UbbNjfOSVLXbtxLijKYr4s5cDUrI6i/bjWKPSS7CNdLBlTnWPkdwKEGP4bi1OXErs
lPebx0ePz+kOkF3TlHtL+N8t2PQ9/yPrdXJzOCHJoLc2aA9YLfPL43k9nqHHmWIr8P8+nv1/fv7x
UXnn+cRlUhylaamtSvMUzF+coz9MmVYGTvJmV+AMc0IMSSTXr3poGCf46uBOnnp93DS1wB2NT2sV
ty3O5TEOMY7G6KQqfACrphXG09ibyflxU9gdbJlEGuuSt/vpcWM4ibfsEkWkqJV1pyJEkRy3rkKd
49POx+qsLU7kLUjki7Dq8DLWo7HpCxAE8+MRIkQXa+vKXbmcWU7eKU90g/Q6HE5DXSENmlsPN8r9
Q4Qnu8qBVvl4JCQ71vJ22MSC7oJArH1oMfj+vXncNcsMpwtnnZ8Sgf76vzzk8eAeFjZbEjsBuvzk
kroqRYVbvz7uqVKUSPXuXxhVg/LT1ex83KOFIDeZjbqNphZAItzqey+Y5o8EmbcYbflqY2R59WuL
xks6f8ARkftZlt7icdfO7moBC9W9m4efgzOWV6FUtE4nw8WPyt06MaZTkMafaS7Ka36/GWT0hL8t
e7XRnLslKCbDhLRStoG5Q4MfXw1DZVsVB2IRTMBBtfLD5USNoWFo0G6Y9C/Wv/k4yN9eyK9QCdE6
TadMaDxRdpsKu912HTROkkbym+5LY23ioVrJ3oh3YBqMtW0j+B1qtGmzc58/7XUfmecqQHhaqfBT
iM9AgSJsmrFYlZX/xesFGEijE+TM2x5iH0uUQ1TW0xggOSkAJwbToJacWdHEpPR2jTvBrMN0TvM5
xoaKjeLJYk6+y3oZ7XJbcrT2Ub+zKg7acDBqZfpuz+1egoojTF5IuY/4I4mp90/ZFneVe2oJnp6l
6TMntm+li1KmFI3Y2k4E57VyqlUIugXtYnicNezJcvaIp3f1p+lGf/zORPLbFD9Kc0krul9gCra2
7VT1ByeB/1LVzqbx6RPYE9qWiqLuyYlQEcrEoLwonOygcqRq/Ps2Q8RJPveLdybcWKI5fFhdFh3D
wflqbK/8hC8w419BqSzDX9XsJO9e892mffmp0r49cPrXC4GNedFGZr8f3ABuxeBaG9T1YtGQ6X0o
6ftl+cfgUP92dt5tuhg8XJ35MEnPeTWKM4Xon96d2YVGJFtzwhEWlyrfNH7gcsCgh3uloAfqjf1w
TmrQPTbp8+GAsLyHeEkDtXjmH1w+x0Nsruc2R0zA5iGQiTZ9117S1MxeM5KySPq1b9Ky8TYDIRaN
MZ1DmGn74a7jL+x9V02arqzuVgRmcMUN57oqFOJdahfs6VbbtsemxqvQ2POmTDlfpoWAkzLAe26r
5s3oh1vIxP658xxjHbaC5QkKVhyV2ZZObr4ZwMxU+UwXVvnHuenpAuIu3pit+mnFmffioWAnu7d4
SbkkizL8wB0s2b4n5F6tC+Yo/CVTeTMhPdMcizSIoIDDhqkiegb5n6ZVxRE/A60oDJ1jJoDIlw4U
oDo8E4CMxeBuoMtn/xlMDzOb6NuRdrozc3MZDVgRDDHqRTBzsqt7dlBhxmsi0ZGWmTtrcoadNAtW
WNxKrokMYZ4IoW3rkQn7lyuQSTpNs6+LbBuludpINQYIOcNlGdkSSMvcPOn22kFjx2BglmcJ76Ps
0xJPEDCxohtuJA0i94HZZUPRXvo9FLyZamPH9vCUDKFzMervVvXBVrj1jS4i8l0XXSobFefxrmeI
Lr7KYTCfpzj1lnMdqaVft/Dj0h3GWvzlKBSdjBkL3H/SzHu3yC+TuU/h0T0N1iyXnU4PGfUH2rIE
BUOBG2yenJIKpkIKjv6LY2S/tAs/OsRBTCNPI5xnKZjy7DJU8USTBhte2KT1u0RpEMlE40SdD4wZ
CG/XEWkoqNL7cB6OZNxgygCwEmtOpVaCjsqq5MYaSR1QCIWfyP2tFz2ehM4BI14H1D00fU90X7Y5
mbhuFYO09NPk2cqsNQmyh7TulxBSy11aAYcKMSdXhD/taCow84nldkp4xcI2f2HWZ6wrqrA29GLQ
k5gwAoCLVgSrTWbtr36iKOyqfr7Wcn6nG56fc9edr8Qwmk9d5S5tM823OYSKs5nZz24ZPrHK1MdC
vdA83Tj9uHKjPn2x5hoVVsUAzc2rHdXh3kGHdAq81nz2Ss+7qPBYa8Zi3sA7i7Em/YbB2ImsBsbX
f8GXxEHdlOFa0cROA/FcevWyshpjM+ISSLET7Sk0Xwe1M5tsW45Dve66mWrKndeW8v8UpjldTJOS
igySbhcwhpuAJz3ZPhcbyGx0Q9Zmite9aVHMAhmibCJFdI7BR5cUxVzuYDO82VkzH3NWkFsOyehP
r142sBmWYtwFpdls6r4IiCbGJNfn6jKH6NSTHMJTje2i9UHsRKNl0/iNX1zxXiTYo2kaXruEvsU9
khEBlrUuGh1/DbGx8KEIWtSLPxOF4bNyWv1WosMNpQWqsFZig2APBef04kS4uDPKiyYrPsIU3K/h
x3hsyG3xUzGdMoagaw40EQDILzOVgHrm1nlT7rV1a6SvlWUuhym2Pmo32875tnewdgvMn8ugkNgi
2/hdxomxsWcfurbVapwzMLfyPtSrMZjXo2FHX5RFkMjaf3Q2cL3q9MXuOuMgB8HgVHdb0x9fwGV1
T1FRzjtDx1iqULl5k1nugK0eeFUvpmuqTTBCBwsMoOdsKdEpGsJ1VnU/ivm+Y4w9Ad5NY20aiDoL
uYZO4mNuny94EJFnFJSmaYoitLRsQC7jjFXSz5eWZ774qit2Y+jXq/yKOPuXxb4LVIWVOWupNwfv
a6ahUXaIZIcYaMB9z4kLKP55U25ljHolryyxEHNjPPHOgEXGEuuGnHoiaX9LicOsIzJlEXd4O/so
/gqjHmXwiKa/U+kuzaxfUcQwMajl+6ShUKb6z+QPELvCAj1J4WzNyfWPtjUtU2IMD15Q7BJzCFdt
1LjbnmH4iemhXE9K6WftOsRvV1Z1dZlsdL1xY6gSxPoOTAQ+VXuYZkFV/snADw/CHQ95i22oLxK1
hr0ACRolum1Xn51y4w/EVL+6InoNk+9+9oBLNOqtb3z0yk7wDKGLRAJSFjZZLuybNkgGtNW3zDFt
SuLtrnqy0WZKjPmWL7tNnMXpzTE4qhpzLbdIMtMb8iIItq2/atnWeSOAnYzS8lkLM4XrkNubWorp
OqHaTDWs197C14WJpJpx1zpG99QkSX7rGqjiuEVDhueHPjGzm0fvjPFbZp6isvM2dQsEUOQjth5c
kkWAHJU2GSPa0To3eeywws5FA1PUMRePT0oUkFzWIc6z+2OsKLPOXuPszMlMDyOrpeF6L1VPdHUy
MCPOa+tIgzU4cypqj2VdrSKpcKsUhgcZSGm2c9p0cTCp/eOjSPBRyiB+pVx8AbLHnVQLvJLwPXZF
OS7CIn0LNByEVpQBiXXMeewxewmGpiRAlQGvgKxm5r3HTgNAc4YjyNiPZXpXuP0iD7NDUb8xSLS3
sq/JeJicG6P39NAGDQYyhGZABSxxqYPhTxfk86qtPSZ8dnPw2xaCcz1RFMRpfGzryTiYMRAPZc2/
tY2sOPh0x/bZzoNq45gIukxtjAvTZWmMgZMgYuPG643xkN2jfmvV9NswMTBLGf5FH23HBlUc41HS
YRHtqzgM93XPv9fpVblMI6FPQQeBPcrzC1XCPS7ckJdHl/zx0UDjlDcZINqoQR3i987FbYrkrWnn
c4vyb9E187jsRTRcaueXkZfhJdfpvJzz++jdDt7pyOljXGDuopVQ07pi8OIk207t7Gq0X/hMv0wt
L9ts0c/qY+DXb3RkP1wXyosO/X03kuWDSELTlUG4XpVBvegSX+7DOLKf6i40loGihKFcG9caCPY6
d8R3jMcpj2V2bsVG2fN3Tc+TWWsvFrZhuauusNN1pPsNyKEffe9t8hTqDleV2hbj0SvjbOuZqMId
L2JC3bH629ieyrZ9K4v8ABHghZl8sZOfjaiWlQKDJhsHFXbCYCw1CHCjY7ZUzcvYheUBidw585zn
2cByldoJAQEiWhoqBYkU/cpyb9wEhiiRSkf9qhKGuRQjXhfb/w0BCCd0wPB6SjpEtcbw25FmD7Cu
PeWxeKvvfZuooTC1FF3HeA5wYjnlYSimpYy0/axTQeVvhLvY7m5JJCVx83WzrJzZXCtl8Cn3szTH
eJsK48WZEVKPSfbRW8PJSUEiJI0mzkI2KyuvT205vqHwE+c5N246xY5aJVaw8vxi53QOuQ8if506
VpYopGdda7mwFDAtxTCaJTUtz+VkbFNPZcsmNrxFnDTdcw7dFCjNV63NgsBq5+p5XXl2Ch8/slA7
pqLLxNAVO4ogqLNh9CbUuzakd8xSQa54VIcbycERUO1wkJ7HecZ2s3UpxbeyZXSxFBpMdL/EtamF
m7fzReIvAgr4NEYsQm4dZ8veTt91bpbPDDaf0fD4u76mOMFll8AAqelcipIxgx8GmJNmQhnMoF/D
88OiCylubfo7WcqP0BjfzEJnyzhh2Kdi21zW+Si2ntI3WU7TK4vIPxzgjrx/nYMvqY+FlSLz8bJf
YWEfvNq1XsPxlT9AwssCR9pPLuequoG4Bu2iRjfCMq4PCdXECf3Z2i+T+rUQc78QgUHWh4ZmGmxq
cJzvsx2pVeF438IObGybHBs8Bs81XfNFijj62cnc3xbGbNDRZbe0YAmeQcdtJZ3vbRxDYRk6Eq2K
YC1KsDpGKgUnISHeYNXd1MQRay7d333kGrtw6KFcImTIyZOPPdN8vY/INkFoHdFJh7SR+o/cMqxV
5bOCBnrA4+hjW66nkFLZ+Kh546VeYK770TyowYpRJedym+l7J8gZxdosjDuREc1U7lMbhtFYwn7n
XF871Ldo4886roozazP40QilRZbc5dhV2y0nVP+7VgKZncxgHYQ92R5C/wzHbvw9tsNJJd+mDT7M
r4P3dDobLnPG1sVr29pJvSLgKTuKABn7OJEJgErwXdXVF5DNgUr9zpsucgZAdvcJ+wqvM7FyR4sw
u5PICKNwguzDGjxooElytDnDPfndAI7ADHG0kAJimLJc5lacAqb1Q5Qufr8aorr+pIiCIJol11LY
P9oBxGtJEkwdNOJsG1LvI5TLa0CDzlVnAUquSve3sLVPA6wXtxhfYDbqV5uG5sqL1bunsEdDvfye
+0a+FL0HydWNzd+2A2x/spyr3zpLG86rHdvI4irNUuho643/Ex2TJIemP08bM22sYw/gZ5GkRr6e
ACfv8hi7fVLGzo4kwQtB1+bRjxC/CHP4Vln6BtwNQ90cNRsE/MMmZfG+o79oPasI8J7RfKYucBNM
5FbdBl/t2NNU4dTfVexuTnI0U7VvFHyhKY1vIAxWvlM4hz6dFi2BPbTGwC8NdjcuibZddnfEFUuP
mUuwIjqqcV52HP0LBP/76n4zJNcWY5FXNeeuMgGgV+kbbVfiRhxfDLtIV9YDMAc+eGr2qMUQknej
+x8f0ttMKWKRH5ukBYFjGF4lwx6zOTR0azp4PrY0/8kmnWFtlE8hyfVrvGn25Ku1I6TGhj11G9ND
ZGZAdioaS28Ti4oy0tGFLXZ+apxRbmp3wkbcGmhs/uNmEHCkaxsyXO9m4WL0Nyzc9coD27Wz0hbD
hKyml3sD7wvnhHpurAIeQYdxbi4JH4hayRCjGN7iVmL97mrqMpAxpJwLdRtqwLTN2P6wPC9c4bzA
CJe2t2bM6mdpGOeaQ43HuG7ncjjqcBAs4NEwgB3zJcf64mjNYqJZgzHYpbN55HhBO9Oed5mAVW5N
vv2uF2U+GSvGVM0KSZ/9EuQepRI1EyRzX0IWQXxf79yaA4XwJ/WCnw76sYRGHApGstHMAg8iFm+8
80+oyXHoPPESZto9JvzLC5peu6izgmcdOCV7DfkGRO/ILUdNXoBW5a8B47RXVhofOpMdb8YI4C3Y
z3CdVFl4STrg3i7a4MVYxhJ1Yek/P27qcroiBkXp4IXPrqFf+8TowWqpVx9Jwy4ssVh4jOHS/FSK
dDuBaEK8RHHDWXPRJ6hRTUnAFS3DaiDINayQkrQDZlw0DwfyXsmxNZFBNfJUWDG8v/bdGw35Uk0F
Mj0OVCQ68Mxz1V6CNn9DiMnTzdBtbOnyI1NglJDSAF1imTD3WZD/iLDjk1CACuz+/0wcR64y8842
bYAChab7XlpMxfom+WlkE8OeargkurIPqWXaSAG9H3V9l3wBnaLn0dDUGg5xaEhkOL8y6H0cs0Ic
otjL8ETey0ja9UEt/jj5PYGHbJXUT9xl0wTdMuColaTNDBiqPUy6Ixsqtti6+46Qa1FmTGWzX5UY
xMYyIoMUAuvnHNXBsba08TbTJFihXsUcREQkxRjAfK+KjCNmrx9TZAdkhX4nc4Y1UH3mfu4cCmpO
+AD9jxRpwrKNWGjB7K1cl5e/o50ZAm7g6tXIxPybHbTOtlIlnbHGAsUodbaJ+6HHVRf/sOeUeB03
Am1Sti+iH6qPoXV+9wTyuiaM11hXx0Y4zWsHB/B+sdoVJ8IGJR8k3W5V/LAKk99ZDBG9XhOPmEMp
ksw80jWcCCaqj+XVdb9TD5tpnFnHxrbzd6Nw2WADAi5qXMH2xHkkHgmqsZFVDNrj1MFBHd0M+4MJ
BXHll4RBqXEUC8JvxpM5spq6bfuLuTYTz9743cy+OnNMe7LUSxRzfqGh/8UMfNzapTyEdp4wvA3W
pCKS0efUd5Qti0rVm7xV6XBw4bf0bFgiu37aGJV/9e6D4KyDXE2QXIExYu07TXuuUrM9W0bRruvD
ROvqyeziwae76H8mzsgAgHjOM2TOe/IEaF1Giv5TYlf6wlrAwNrzdqFhUZcQB6N8QqkYOg1no+xO
PYdB+B82RImYhKnKgq8UUZxoAOZszAQtpKwF7ahPotTLcCR6wYdOuXQL9hNLGV+pI8QCO6RzTn0j
tJE0ErbieLG/HsebYvvs1TwuoJ+Gi0ou0N7+ShumZqpxYbg69rFgDTuTM9CtR3T9T3eJPSeNyPyZ
5g3/QrszkZDNPyZWuL/3OskfYzZvrUl+RV0Y6eo+BZZ2AmIDUvGHtlN9tv0ZbmobuTBP0XyqkSOC
mZPhUnDhw6pBWV162RvHKTrcsuMa9SQwmEi8DIZPOVdKiNIFeMjcH/rVNAhEqxoKpem4H7Co87Po
VXOsWGzIuDc3zoTokHHnumRIi94PnELUjl9x0v8xy2baJA5e37wbSLXKHNblzhpXKHLkynV2lcHg
vHGhe3EEiNm2mkM2s5jk/XuBnnKL+nO4BXHzRL3Qfnpkn+w7zV/W9ox86Y0N+7EhsGTsW3AxduHs
+7pduCRBIFnB4p9RlRww0QEh7Bi3UpS6PSzt4I6vSwwoCemQ/siNvH1zWBEFkTpl5U37SQjSQHqE
MhzLg/cGhO4TqOnmD3Qs9Ib8EEbxoc3kdUj9P6Jru9s4gBAzAYrlQ0wmluUQy+BWwaou7ZfBdIYN
ZdrIKEide8v4qb2x/FFYNj1g5GLugCSGpe9n4lBCxlWuz22rcCOH0NwIals7neluIJr6O6/P5nON
emA52Ib7YURqO1Cmmm6QMbQi6cAPCGubG7J1IIbIOl3xr3X3RpD8Y2g6YU7X7STU36e5m5pDwj5x
F4AQOEHCZJRdndSuliFuU5iVUHO4BKuDIVR2VXh910lg8Kwam2ZvSEtvRoJNwJHV7OcpeM0Bf80s
Ti4npUuWdvEuiwbExcpZokB1XxoxWldXAsaopa5Wnjv8iDhkpFGozr7S27gZ3VWpM6qD0RnexurQ
mLW1izwmSp7zwwLhODb6zRsy6yUBp2WnhboihCFttKeH2uTBUxX5zzbdHacbsvPgpgKSBfF1jgeo
hpNguk95LRi++85hLCkHFc9TlEb03FSpBPGJlMkONFJtca5pDC/buNy0pnxmtXGZMj5N2sMVLatV
5qTlweht443ihHct8reFBw50mDtyoVoIVIJu7kpNWOoCCnK4UdCiMrqHRVa8xnU9XFEy+AngO1Qq
+XZs5A9dESpW+EzE8MPCCujX1jSe8yCqnxk5HBuz+FKpeJH3Fw//pLgOgZNjLQiCJdYXcQ2FIfe2
C7sHw6q2AF1Rgl88vIHXEW2e7L2rDg336o3JURVmiOAGjlvnalAAcD1qwksXXZ8Q2JXX6wZp6ZsT
6HDDNSAjm/oNeGbCe+4Npmx56FFVQRLTX21mO/fwmvCJBrB+R5ZnBhNRlONkbh8Pp23bPlX3N1sZ
cNQs2E72RF8a69nOraXrEeBWIt4w/X5Jkbr0O9/BlS7ehTw0klYIIc3RlsqwJgxVo4/mzIpxMT5o
KvLr0DPGK6OENovRdFe/KZuD21HggWAud6y9HJ2YyMuyHnbdnV9XZzuB/npYxKbBGWuyadVVW68M
nF0a9yev8I6zDRfMrsU1tznD1WhFtQvpaKJN7+ppkQFcvoL1rc4zRMfHPaSQzLYd+t9QI6PUvD5u
Zlo4HFMk3snF0IcWA8MgXhYTUm3b8NhixT3ebYRlZeZuvstroGe2F75VoZYnu5L2QRfk2fT5CfKy
XrUj9b2gEHobjH+QufevVt0xLBBOttMTRNXgNoMFP4eqKa50HIolO8+fog4chko/e3r2V3J745Xb
KrFO7k8izV1/ixmZcj+H8ilqb4unvILKcCM2Duet6e47ZniVALZXUdxJMy2W4aCGtzn9bcuKV0O0
w1p6Tf/SB7YJYqInYeZio7BgijS060Qhsm7T8spZDi5vyovYRlZxDeK7/D13gUy3OerIkGYru0Ya
w2uxxoapB2ncO1IpDBSgyqfq8ZztEFb2SRfTP7Hfpi+eme48fF3PhgGp2SK1ZiruAV7xfEbcWF4n
QVxpMR9nX45n9rcv9g5xStJp75A//uzLWb93w6XpeJLocS9yqMZr3lIFoHfmvBPM47VSVsYijGGL
fGz80DEwKwAP9//m0nI5cxFEAinCml8roibL2jG2nqb9gwNreo6qeVvKuj/r1HrD0qCuFkqLRVI3
f5KKzB0HrUvflt2F3u7eHROm7zpn1cZ9Youe0O9i5FNF+YwyYbz4gvG8yR5CAFHg4hbhix2opnEg
TrUPdLRTnvaulkNarB1jdwjK0rv6bqC3sM3FwjcTc8kyx25steqI4BFs2/07ongG9lP9qo2OUemM
gJEtxrh6qvcvPfsuglBIYpByjTg33hIcJEhsro8bhP0ro2osCIX9uMzQ1GyES02U1sEpapv4vWDz
ZEDFvyWuFQSncpjfbeaCwMzqgRJ/3jw+NTs9dZVibGUN86dry+DY+6nPmlXs3IEhOIrw8t31k2lp
SlZTr8IO+PhcXnn0Vur0O/GTN1gNNEcrm70ggOORTmPKbh4AiEM5laR0gfvYfHODL4ww8fvjD/Rh
tOeYdV4fz9D1i5eiIteyzVmty9zkiU/jqhutdNMNJLXkM9YJSsn4XREpuAxmpTZzEbtPZjynT6YV
R8sgDagfFbWWN3IU6noZb80xcJ7qSh6gW5tXl5qMXjxHwE4DMZyTWGw5ArYHbTan+C4LLLlyhkbR
/Ujr8CWDkUlTGBdb49pH9Oz+pYVya6sjxGR9rSt6L7UDUj9FG9tSaRLwNI+bNHJWYurS12ya+/c+
GY+OoTrelfHwjh/uvSAC4wyZeXhPGsTWSWiWp8dDxxJO8dQqF5wIj/URjpF1LYb946u5B1WqLWpk
Ivfvje/PNAo8Y/P4wW0YtSvac+H68VUa6vXa0Rz4H987ybrZjG2ZrB4/OatEv2WuX2EQ4E8k94PM
taJhKHv/vak1BPteFYCl73cDPIhHw09wmd8f3LJNnERg//77R1miufhW+/e5hs0YPUOnwG7PN7Yl
p04VEnBxv4fzUl4Z0BhFZoLxyJB0NP318aWBSziir/r6uJfQ2EmSyn9+/IIyyt5cJYrL457TOv9E
Y2L+fb2wRvSgpIbi+PhGtzPvEvnM2z9eAsy7CCSaSu4e3xpZxE9W9Bm3j5cArEa2Kh2/3Dy+inYI
wjgO+vXjqzID3x2N5C0+fnIbkepuNum4fPxke2joZrjAhNGQ3JCXDBcZOvG2A5CxZGWUuAVAU1M7
5Bsl++mmGJctyCrwdug/oQ4lRrdHK1AwBO9a5FLz+B5MnJOKINjR/bZh2DrYnRRlvp/O8/5xV3HC
fkJPExwACmT7xFTMCPiP4PqMy6NJtOi7xS4K1CKiSXy/67Qh9Snh3/tG6ZVGc/haS+PnINQh6bNs
/3cps0KUCwLTubpf6wNlDQaTa5X1DLCa6Vo3ZXFpDHSMkWMKWv6V+y6LbFxXM++uDurGK77Q5ezQ
9yhrN167bly/qMLfQj9IVtbQHWTNyTihebBM5hyxwYC4MCn7emN2qGllYZv7gNYW1nEirPPWt94R
+oLRspPNTKedTm344dx3BSIishWSj3uaHZQej7r65t0h6jDijc3jLo8HEoVkmf5U9lLRCrtkBddz
QOc0nJGG/30zSC4eC7EYEAre03WXsreYxXEwaGK0FqFT1qS/DZ+XE7Eux5pOMVFzHQEqbfo2FRsm
mueFOSXl3k5M+92iebAoKBv2cyFpVA/4tsdcfpMUwrjuLnn1LACaVVOVh1hqDAECiuQ8uO0hJDDi
RkvmpxGAkQ9CCM5SwAFOe3NXVhl2uJbHT+0PotpQEQoCceifhAeChujeuvjsaEijZnTrNd0X772F
odUErtql0mDUwxsYuoqOzuPBsuGflnlDZRdcK484l3yCX44YEtG3oKtVsAXng7WzZ7EtQeOgXqCd
yKZ2C8s7imL2fgeBsmFzKqK6C5hwLtlBac/vL22TPOjGbY+6CoddWPCOH9omek99zqm64FjTeScE
TieiFOKvNCGZWxB4SF8Psl6KXD+pdbNrZtteaBfR3kix1MQtmZT3C4rKUUEZIa/bIIDb7IGWKoHq
01LQRz3UZpUPI7DR2Z+gGp2FGjiPjorMmdJgzc8NJ72RwcAENGKLS6bsTzjxtp8nctmkEY4YvMkH
IbRxr32cdbVHWkoXI8voIig687Xhd2m0Gi8NJS2/6p0LKjz3tr70ir6oRT48OLFXgUR2l6GiQDyG
bC9NhkOWB/NTNboEHgbOtFH5BBhqBqeGbuWFlIINMRorQ/nTW5F26anwW/B/UpK7q9Nno1aAinxA
iiWSKvD4f3Ca5DfQBPUOE0jEoMTNb4FPzESSW4fcGe4ZBEUB3MTs1oC5iXm4XyOdBvo31v68ySlL
TxhGgQ8pFCEBHcpdkgzljUk0TMXuY+YdPWCg3YrBSF5Kb9g25P4+6bGsT6Vnyk03p86TCtQ/WG5F
CsuJxLGfUacYIt5/M6fcU9tp//nxiwEJLMsMK0mCHnVDlFl5A0waZTN6qwj1ZCWIIYF4I7bSJ3cC
uPZTcO46q7nVZZBhDkuPGW+zbJraW9u7+oxe95fvWiszDD8S7K2noaTN4AEIpYB5MsUsbxIOeJVL
8y6eyZb2/VODa8/rYWRf7xEqQjI0h8VY6HnVDYp6rULbkd4XcIRv/ioMAn8dM9i/GWlIZqOVg24t
kvpGMt5XIPFC9LRvA1m+lnMp3x2lfs+95Z+6lCS3LtPGOWcYCQabpKZguoSxIa+adwgTAx8p7s13
BDPyISLhmq2hRJNxylqABOlgjLcInyK7CscLBJ0OrRtvuhKy5T6jodpor+//wkj+n5Ag/yfex7/Q
P6416uLyXxkgD67HfwJCTunvru7rP8N/fdS/cET+/wCH+OH/jRuygcb97//2/d/+/d/a8efA6v+z
+BeMyP27/1JELOt/ODQxbGLWbNvzAo+v/KWIeP+D+sy2wsCzXVd4ZgippKq7Ifmf/935X+ydSXLl
yLZdpyJTW0ihcIcDjd/QrQvWDJYdGIOMQF3XmIFGo0H8iWnhZtp/JCN/0FLqqKF8ZnyMihcXF3Ac
P2fvtf9gosiG0rVN3TFc3YU8U+ft/Eea8YdQumW7riURHijAH/8EI2I4AEmKPBn9PNu//dt/VRY/
hF0MnVnc/i4HyfEVry83YebX//Zfjf9Wgpd3FfMg0q7O0hodG95aoiyt7KbupDjrMlpqB8/J6YB0
3awUPosao3iSzXCAZX/bogXYdX4AItMtDionbKELMG9VV3VOLDQj9H4xMsBD6BWQwRDzOCpBHG3r
hlC0CRleTOahZ8TuWtY+TFSR78ss+RkwATnEZDAhSSZxemiRZBBQuzGcSKKR37pgWa40JNtJYqoN
66HBkDpztrYg7mmedgkUaYQsx9vEG+JVZ6tLx/Ksm4HZI+oLa9gg1TLWVQqetMrJNWEOb+f7QMMi
N+eO5DbmVaMGbldY2TacxrXfQIbMDIY9owEIz6wpXYjOPRYV2fTg5+8mAkcA5PvMv1nb0d6gcKVV
zR57P7PykvSH1mckCrfqphvsy6ykAiDwxeR8tQ+a3qKnt3hY5aiRaISwB2ljEyL+XMKmY0tcq5Ff
T5O6L0QXbAsacPsxIbreYoK/1mpwEsImpHcQDf2Z9sG0cTkq/s3RjLxlAG1qhyDd3wmlnfckcDYd
ocgkQ7HV5Ok1/zSKfZs1b+vJKV0CeZLHJjRxp6fgkqO4jBkwEfYT+f49mLziYYgGPhsTqjsq4W1x
w+dY4xYyuXTin11vXQi3ZIvS6yD4bDDzp/Ok2d53XcPRZ8KqtVN/YvxJ+y0VN1VsBo+iup5iV2xm
r/JaIJUmVPmiKGkJDIV17DAwUBBH6TLu/POC9N9MAkuf2gFDOeGQmXNN9mHlBs6uauVz7FDo9WVS
I7SO/VVpItpzHLLQMymcbTiaTA2KXh4zu4ankIgzJ6LSiMjGW6f4Y5E49t3SIRU+ssh7SYP+R5O6
9DRG/GM26H5uYYT9BgQFVaRATYd87zr3SCzNq3dLy9Wf9+J/ydr0Kg+ZAnLTzWirD7con5wlpbLn
/zdMfQYBvbtFkXiSPYlM/HS4oaqCbaM792EXOdc1RDKCNByIovSVMyiBFPUlzLcI9PXvD4P64Jfj
UEzxTcXBmJiN5kXu/XE4pF/nZGIt52zoWObfHWpUZPgMwfGBBD7av4aITAR8PMlg7qz7AYvD0LnZ
Ev7BshiGR1yJuCwS/XWcwu+RzHep9Ero2UR/Vyq8CTBIJXlEPCaEniS8ROXOpOuiNMGuaYWdH9z5
S6Pj2eiH9BLdtrccAvHDt9tiYwcuhmcBmiBX90TcQ++2yJZuCA5PBAOw3s8rbKA9cbrzlwQzANUl
jCQVWEsmLR4tdbtDpWS4/GmZ1ofTdzXukK1Tp8chH190o7sNlERTKuP8YCVOdgjn7/71yx4O52FA
58bvZpjv0Xr9x19FRKFzqxbPgCz4g9M/t0yICbBfoz4k8gBi6EFX4WYubnZkh5WHdj7q03f/+qVp
NRsMiO7WWbpTAhFNovcAoORCLCFjeHgdEIoCJG806uqMEKp+zmmsrZgxBAlInR5vc729t9iDbIwY
SS4NdypfZ1w3SRYv096h2wbvn0yUAkUPCRNRUB5Ehw7CUOgi/vXLZLgQMXREpUgo79OsOIzzl9N3
roTYrg0Bk0yJij/r+ZLbXMWO4yyz0apxY5ELcPruX19igklMMDRYJKMfWVf2a8dpa7Z/fMmJSI+Y
4m2LSh1pcmKag2KxTHP70ZOkMrpF1h5albo6ujJXrXtCiDIMsmt6IjADbbwYwM6hqBJjGgAjZZiO
g804ZPQJV4ykTEbBj7mvi30aN2yqC2ZSXgiqesw864Bc7PTbsoqnA5GBRE0Z45mgJb0g9E8BmFL6
CtzVeIS1x8UH6QehMNaezAzFgWDWx5AECwgo8c+qSs5O76iYT4Os3J6ydn6HG3bLHa9poKbKWIHZ
AxxHhRDO9C1jS4eCTzPvsoMzETS6wFtBG9mWxR7/6ZYYUiroquXC6jQGnXZw0ZhPhe+dtfP1DhqR
i/v07TBfU25VgnnHDbWwkZmgjFHl4fQdyJkFV5QIfNLCYV8eUBjre818jvScHLtovpxPX/q6+eu7
RBqU8QJYp5hviX/9gQ8IhZmSlq36hHG8r4l7j+c+LC76qkYPa5NEVlLsWsjYfYtLQABxbrUyO3Tz
50RpzEd2+rWQA4SiXm3cgeeUL+SB6iTZeba3pR+CjW/OK8lDbw3N5u70L2YsSbwQQZzu6gRYN9Rr
3zQQLVo/ALOwgXd5grlucQE4UMP37EzVA+O3BZOEjRPcp/0tGUR3Jj2HY9LcxK35MmEtnxyFdy6y
vzk5t4xEytNHWcA8aKIDOo9duzHZtSWkkzFTaCOhavvoOxbR+CJp3a8Edhb6rt8DIhLXZJlgTJqY
0seUA7sU1yY6vXotUUMu+p5qwAhRI8iIuajh023tadgu/NHxGAk66JJXqRObc5rKhR9qtx4e3FUu
aBHpTGxSUk9SNL2OtHklkAPkykx3Xuug5pheMwQLcR1C/CJtyw2FuWLaxuoBFF212WUapd66t6d9
3yEzKm67igXVsZP2Br1ZurB8VnbNIg5AxtpTO7gkbTEitwpnBX0lW8z7/2NhQxZHlEsbfn5QUukk
hquubXKeWYVGXKAHZPu7yagZhjfE0WH5O7QMoHACUo/UbVRsNT9BCNQRRJWhDthkKaEOsYF211sM
UxXy5zZufac6o/2+pW0kj4HeYWgIxYUeVmdUfmNgnJsT5AoQmCZBL6m4qp7N2qXwUeaIcxFYvFRa
8dRXeMsiTPGpKK8NQVHDc+a1N6GoJKWprYJRDEd32psSYvEwaXdEqXWbqcrfTofLWzMYGqhNnAVP
Thi5HIm9MiYz3+MqucsoENbj1EL3cLORIS0dnKrMZo9AE+39ZmeIwsEPCUqtabVppQziwntBWptf
g2hONejsbiGPGjUYTp90xwD6yUszde6n8TNYhnRd4ipedbnMVphF7Ee6UmMNFCILLuq24FEXEHvI
OCsGYJXydvJu2Nb6cCB8Mz7LUvfWDIm/AU0EpMdPE6gClnvgZtHgCK8b0Bors0mjhWNo4YP9CBF2
m1ZefhTkUK6bgPyNLssYZtj9zHO2CfiozOPpXJ1+S0+ghtZd81MEL7Zlch35jcKMQILuEB0L7DD0
DJY+g5pj5AftCv1Je6iS4FoG/S5x+3wrmR9Quxlq5w5Gvu549htcn1U6PBjItwbrQSq6EX77gAlN
HWqqDGjEtFcA/uaWPPYxZVyNnim0ruGlYH1yg8Mw/6YjUvNQtMGaRKV+FcuK686pvp3qvnDOwSp1
Aj9LjY/MrpwHh8M5D6pnw9/BfpA76SbTLvbLV4nJyMiDqyY4tFNjcNqrK6zEiLf88q6QKC3CyMYR
bvbE09m30DbCVTU8qKCH2+GPbIraO2JXYTM6AE5Ebj0J9DK7cWQLUHf2uU7PbpjEuRyKcjeyf1wo
1KoMt3IMa0O1VkgfFh7dLhjKtKd3zMjByrq69U1FxxyF6dpPMD8wJV85lSQnGwk+dsrgO+IZf4Nt
KNv3DH4T0seuQj3dBuUA8cuASpYU9s9cMjrUAkJ7ZBmjl67dJSJme6G9uSzLQFV6upoO+SttdUB8
9SOp67MaEUjpV+vfV6Lmx0LU0dWM5DR03ZSs7aC8PoFZY2sQU1G+AeVhLmz8lIM2bER4HtS6PHbd
VVg4LQqP8CKcUXy5yn/qOYPLNnjpQRf1NOEXtFJAKob6YxQS1B5b+a4MqBHKilQmjXnQSmP7cTrq
f9RJ+b9pknzotvxnLZn/BzspYEn/+3vA6wcA6/+YflTfX/79f71FL9l7Div/6M/+idT/sJRLm8I0
ha27luJP/uyfCPGHwhloqHko7IjTn/zVPxHGH7qtTCa/rkNzg37Jf/RPLOcPxxL0OxzdMk3T/mft
E+szIlhKAtsxwTlSwoXkCD9uica2Gqg+OpJ64oKeXuhsLGu8EiXKVUQNzqbKMfSiEGuWue55OKn6
oyUjRttlsR97317BCEpWiT6QDa/B2IzIRsF+auXEemmiuCnLtFtnpdo11HOrZOTCbgnWJsz6So/L
8MCTzl/0tjyYPlPcd5/E3+07PwFmaVfNgm3Gd0owIDbNTxxiRl5aXOVGSPKZelLlCDAQ67KrLhrH
fjFFe+s60b2XA4E3K/UKq/XMwj9jW+2TO7k/fn8wFp/zh00wH5nLNYA9W7cdl7y8j2c60plYuzGS
F62MHnNVP9VOfo2e/KxuIUdEYpfY7tbE6rKuB3g/yOuXedSd25n904+ZawSK1oPFkBJ8AXsQoFuI
9nFAg8/ErIr2s3GJhGMcFjpvRuAwT3JoiduMtMUKj30MFIRuCKpVgRuwudYmh1o41La9nTz8/q3O
p/X9dl+aOhc071XnvZq/dORSDKS65viwXTvpsc8hxEvo9zbRres0bGY5n2fhDvvi0/7l/M6v6kru
JMHeAKTwp/M7JhHVRqava8O5jgL0pJGdbsaprJa/f3ufQN70DrhfDNtm+VaOTQj2xxcCvWOGUjY6
zoNup3Vpue41VP6dgcjVNwhecgZv/Y9fUnKv67wadF/e4ceXxEAuGwPwyrqcovqo4Z3Ab6iu3RTu
CqnU/XaIVP7F+TQ+LQ3z+5T0SqVA2OFyUufG67uujVFYGCP7elgzjJNEMhxy08Znmh37IkFyO1zO
4xbfwNCTt5h4f/+O/+Yasi2SoHnLjsWZ/rQuqcT3ot7LhrXOmG5B62U3QqSKcHsvosi6y23t2lfZ
5p+/qHB1lkQhDIMUnI/vGMEjcBw7GtcocYgIwMbFm+36VdaJp6GrInrMZIL8/jUNkx/66W6xuVwV
/GuTcz3zvt+fZtcbGwv6Gc4QUT6zEb+ofPOCjSA7aHJWV3Xav6LgOXNgC66CRWdr5G0yQvn9UfzN
zaN0W3d4TvHE4f75eBAFmTeqtsmuscJhl6EkBHXM9YX65fevM5/BT29W8UL4gAzFAEB8+lgds4n0
aZybInOUIFw/mldQeaCHqeuCsC0jMml0vvz+RaX45RwL/rOkYbIwWBYX1se350OqGAPBEBFtY0v+
THDtI+06xsZlY5PrZEhJuq6h9kYQX8ZD9sYVGWBUCUqAt813Lb3mjA8rH930dsiiXeh6d2nFhrT3
rXXaZW+NljDRD0BvxNPe0etd12pnTO8UqHsLyoTGOPSla62rWgbEaQzuGxPKKy8iGSPWGJl+64Ps
tTLiJ7SfD7kxPfYI+YcovnQkgSzxN7+U/UKlEDkt8jCaDn5lPOfQkc2hKojBSWK8KHxAQgWbDGFF
VA8/83A2SOTplWRn78SvAc9dIDlL1wkfTS25dEmeLwfvouirXe8y5Ex3bgLCstdvlIF2Sx8PTWnu
8qFbaCClSokxI5wu9AmcET9jOZn1bWU1i9DTd6IcN0lw1jqI20ywGlhFReWWBKtX54VIjyhtxoi9
Fcwx9jvBykQvh/Ov8qlyy+/CaemmDNq3scH6iwj3aigD5y3oges5ulMdOYfENRtHswyNY+DhiSH4
xd0nXkegW3EX9mV7ljnJNQL8/IjjYgkNDg4DYR5bQXOSD6ENz0qdyBr2UT9p7c/ug12qFc99jTOj
oTxY4q/f50xtEIzfe4IHq+z9Hoo42znXqs/5MH/GbF3h1aZL5TLNN4BuWR7WGpZFnGAWymwvNcg+
HyfrWGkr2Eikn4he4r8VqEbPgwnQNH1tNLW2dxf3iBCmetXoOAR6XbsVjdmf5R6BqV2QwREvLESh
uneQhfbIjGsr4eAddEF/mtHa1gNGyo4QaGowY0RCOQdQVt7OR3vrBzmKffuGwet4pkEc3ZkkroZU
Ygspu/ZqGtw9b9nC+an36zIZcNpO4QN8s0dUnNdxaa71YQi3bUC81cBAq44YH+fxTeEi3DXvcG41
qA6bnRm8+cTwLC1X99YgZ57EJEbYDxZ4eZxpTFIS/RiA/pX1RdfmzipzLZTPnf2zZKc96j45sMMQ
vRYkELVOSdZe4HaXxBe5uuntRNheaCq6b7UOsoMraUawlwX3ougmAjbPwoKuxPgmWvc+rkZjBzsU
sh5wEVhofMLWNgmJSatRwS1qRGa7lhPVqK4/mECFF54lifXTjRe3AVOi5wg4WN4vB6YhkUVrCp4C
mptFFdhyW4L23OCnQP6XB+iGaxxMOXksi1YH9ki/HXT8mGLZ47KjNT6uGeQTvACCztLH89A0gE+H
w1NWmDfeLPstI9DBHmPZle52c9eEiSVVB/VayjWKiG8X2qI9FKggNyPci9gx7GPmxVdj0YltpxMT
h4Pa4sotsjNDzg6GqWE+39DjclH9EtDzVORLqsw9HspHvab1VuWVudVEReJfs8S7NuN6dVrvk7lt
znucsoeuw5QkSw80Tv1s9L1cDwZ+m9oMgCZFZEwO3B8rGeDwRfkMbNB5c4f8JcNMn45oTgUdoQjR
f5v4TxcOoSv0S7TzyW+Q0Uvo0AkCYFD+r4EWHLGE+8QIMqRtNLj/ZnPREteAPxUsbNziwfCGnyYJ
L+uuljeJzcjI1I5+w7KsNxghwiirl7lGNmbk51tbp3vbFACbddNdyk57BnEE2x73oBmRBNXH+M9l
hWiHPM1RPA5pcj5mc8DiYxYUZBJ5yl7kBvpcbXzEUjWbVWeF4CxsHsPLpkbcgnptXHYMHZe+WSCn
GfBkF/Mczii/Z0P0s6uL6AqK2NGc6ufgGSchov8Lrrtu4cbFtyaiYziww3JhPJbVmvDGcavb1Vbl
vb/MBo5qjscBaJR65z6r1o2d6tnGZ83HF4w5Wi8GOjgMWqoCiqIQ2T4OM0W3krgbW6ezE4y0qs0S
X6e0iFTCIUPaIByCyzGQDHa9iSkjXoxyGsCgSCCrIdlNcUxHvB0n7cY1NW0XgQny24JwcJKOjubI
Bm3UUWbVwYYeOLdMla+UCImJe8jKAFNTYfjr1nSTXTT0RN7pI51giyGij3TbMR48wymXGsvdQiX6
tFRVhc3UVD9aN4WPn92NNZ0hdCnBOqyQZpF88YxjhCsAzaiF6xMw7wouSLJmoSIrkM7XkT0xzY08
ExhRFs1rG9bng/mGl6q5gO6xMQv5irltArDRAfoH2RU2Js7u6aaJigdMf9j1glvMJW9FNKBe1xJS
GG8h7mfriRbxsh5R+TewF52g+zYGKWHliXpADzOh77ePmN9eynGCFBrnD1UWE61O+3EpEbnsS6jI
RoiSxVRwnazbsAmGswEzFQHR7JGBS4wbVbB+d6Bfl3h9G/Sml0HN3/ZF/Sxq92g09Z1lGAWXyapG
lHzbR/Z1l8XnJk5Hwor8t8LZaiP6tFLTbwBfPSngTXauokvhquRaejxly6ha20kyz6iws0UBzXa7
7g9lE/8MVbcTVn1kl/E9hhw5naVaqi/bMPpuu2V/sHwXLwqKRacrYbvgCuj08UfQgxZpW4eSSKLz
yzAvaBAJd7+v0qxfSn6J84+6W5jzdkN93le5yg1ZOYKGh0+bb9vYvSYSigZ154qV7+HtidsuPVQV
9cWg+ehsC+qgsqqRbiUjUYf6S56xC0q45haSZ2+UdM2uKdoR5BM5w56enTmaR95X/Ti1WY3yI/ie
AmxwveKGueGKBlpyEY3jD4b18aHNPNya6mVqU5Ji0KPM2v0BjFm5Z4KtXZSPp7f//7tr38aCoKLX
vM0aeEk//DD/0ChT7NP/8/bav//PaqT3jlTpfXNt/jd/dtcEcUWWsOE/uNKZm2hcVH921yz7D37F
ZsN0hYFSQtJC+6u7Zjh/6OzubId+3CkXiR/3lzrJMP+wJKWEzl9w6Mw51j8RJ5mft1W4XoRBI88Q
lknSkfNpQxkFLZ2QoCN/bZYUdbFvno1SXwQKAU6pLHXNICnlkQRPKuveEhr6iJjJgRvtsGQBpfE/
gOFKHJcsQcSTB26/pcBL3jKSIE7CrfdwE+6SWd9hppj6rDS/klm9fnfKr/7cnr3Xb3xqVyuLt8G+
yRW2xfYQOManXVvFHAksAQNK6cXjJfC9RWlvzHkyJGaAN8oNlEfEADIu0bdxTcRKVBbbKsEISW1E
nRnKdtG7d0L2+b4tfWeRjErt3fLtNNMQ9vyQzCMS53HYfaH6MPici/dbzvngOZU0SxWKEFPOe8N3
bQy3cQYX4B9yXuIYLxTk303kRs+neZ6Ij5FAOpBZGssI4pENRNSX07ynS+1dRBV7/P25tD5vRTkc
+v+6oLPB/xDCfTwcaEQ281Im9yeZy5AVOx5K40x3eFVRs3dw0Oytod2WxLvbwEquk0jujNTmSwkb
pNEYeKr6dhz1YR77XfQSY/dpGuA5wmVyS7JoP7YdwAkGlsUQInvX53kAbNs1w+mpzS/CMdUPPvmZ
ndTcY2PLLy6YOSTs8zl3uPMQ+SmXuaH4dN3DKsRCG8M4VulUHomyeC7wYS3B8/ycdHZEbYLepXKn
Yxjk1qJTzY0ciHAvhs68oYbAsz2rgnq/Bk1Zfv/9J/BLX2v+BFxCzJim2bSHP3eFKUJAKRJmuYAA
RTi8JuEhcKpOF0RMHbGInWJr18HedKPLdqZ+fHEAf3MJgCpgJsB8Gb+rMTcY312RWIYCz2RjiErB
Pgty31kxd14WUFTXxA+ay7xE5IU5D39nR8F9+nCJp1Frq02+6PsYn1rk862NeJLPSkpiw1iuPh5L
nhZF0+fBHJRmS0pT+tNZGS/bws7OkDfZTpPvo3SkqiAkFzkIYd9RlG9Ot/yAInHTj8FX5+fXOxaF
lmB/xOHYFm3zj8eENrg1UR0KNmsT2AflrEE0XQS29pLCHV34BcNQJ/SObSwgwGtNs4KfA+KC1Hgi
auTmi4/r9HofVxBFz5UlUCJq5ZDmwuXd54VQwjdzGMYLeMv9GjLMuhIlueZi6C8qYAXNJhccYBEQ
fNl4hPJw1otjUsIK5nZm0D/PaCuLrV3ncKFpHTySMInZypg9XipPbcYyEZvRyJ5LEiIGPKJBnGt7
a4SsbpXVoZ7qeElrKccuwQpqmri2JLVdOiAcR0Q3jBWSy4nU4KjBCjn3lXBxy+PAtqYUfcrxetSU
Fr2mZtQfgIMvFPFZ+WCJo1EX8FWR3Z0uPfrLBmqTOFxNZsbbcuyjZ9Q3Islf6AyuMartsjTSjyfF
QK/ThGrEUC3pRihIJ1qzMUvQqm4slqdFdAyqC13+nPISNUXIfEM6F8oaXzOjksc2w89VFwVboIh0
ztjeN6DGgXQZJLaP9CMolrcluQNhkGQ31ZAyqpXtnDyCJimOnFeyTkL2X5xSC04KOexLG+3kSoJq
WY4WQpCqYSIcgPO4tvAZb3qxsTvF86opeQzVTLGjTBxjlPs7IhKeVe5am0Z62jLJwKGl9v0XF9Lf
XdcuLUiKAYAL7unR8O46CiEwmGzq/noS9VV9pnkmW8LEptzF+wmHjClar0g01reYrpAgx+j+4Flf
d1Zx+cXR/LpGK7TbrM26UsxN5KdVSJUOqpQOXqY99B7tBOeGj+BnlDJ9H6Y4Z1uG805xv+U1p3kM
MMrUmbdsvwHqEIizi7aZQNfgJvniwD7PHUxKDNp33GimRU/cmYuqd6fJ9XILDRKcxTpWZHkTDk+G
EyHwOkps23OfDchQmWunaz1sNnLM8v3vD2BeXj7d7ibrs8Pc1aWEPBUU716/0fTuz4LhpJ/wfKhm
1jRtYj9C8YDhTULEBVRUcdnNV+jvX/xvyhWeCzyZTGHOAoHPcnZQVOFYmyw2g8GIbKps2EW291OM
Lu6fzOhpxnrnLRHHK9joGIhKdU/7UY+67znRkl9UKwxKfz0ZFhMnrlcmFCZqhU8fRl4PGpvNv8qV
0LLpT82Ccciv35sgGTZm4CLXsDoDmViG4jX9PiEQO92VnWiKpYfg9STy1ZP4QoNrQieZh8ypIPb7
+izHJrjMc7chPk7u41ibdieltTWDMHtPE7vTz2q7zDvS28d0Jgr3LAYQd0SRR4Mn56EY0jhcFzCX
iA9003U7BvChxslenoRRDrLSrerj+5BFLyMU7spt9PTQpoQyBWW2rCh7104AfbgLAgeikmUv2Rz0
65Fq6gx0Kiq18VvqVuYTe/Gt0vXpeFqI7RablaclDGqdZCXskAFsTU/eb/Px0EZUNjkhN7GSABr9
8Lz23XP41CH81NBeEojlpEVwfTriuJYURKW/0zCnLwYMxCBOMAFm+oNJKXXtdaQT8fjedCUjiJbw
7CK3aMrMT5bJQ7dYMo+drcL3WMJ4fPg7gJn5Psa2vsB/ppPgBWF3fphrUMgJTNmR3JlWnXER6qQw
RnP7rgQMZXyj9kRHJGAw+pLuT5f2K1tl8drxLHSrc6UfVq5+MSSEQSNODJq7IcyXEqvhEoOkvzj9
0JNM3ZnF6Q1sJAOL4DIEXhOR5nqX8zI54jzMAgEdxQKJe2Vto71540ezWVJFZzmU6guvSe5z0FIr
ewA4Y7Fax+l0ntMV2WiZqy18Hjorw20H0ko6hdsJx6Y2ZJjFy9ZBoxQ90885mlBID5LH9yIoXBNa
TgZFBIIiD2q/XDPDuZuyGYTSv53q8dw25XrSfhQQfra9l2SgXjywxE50VoSGi8hKUwtI3+y3mvZe
VxX53tnsizWNiy8Wgl+rxFkcIpi1kM/BFmZev98tQ8ngISGrTQFbbtKXsk2BT2mUxTK1+ZwYKBiV
vYrsWWqGteNPQRDeAiC3njS+WpPZEX9eE5mfOYj3FRtZoT49LNzWbMmXCuxFhl7LzoKM7EowZti0
wxXUHnzCp/tufqbmha1WZtu+nMwV/wcnxXEVw1I27uqXzRy8KqeNGjbUp0+rMhue7+5EmRWtIqSs
RTrYq6nwxy3bN4BDaKQmTMy21lj/fIszPzqpT3mgz1v7T0VhOTVDVQ4TbuT5VQo3b9a4K4blaTNO
U2BP8A6somFyl13qTDvfk9CNAxylaNm9hmmao9jlgR7aVNkXw/NfZsoneZkjOUUuPTX6GR+vHUFC
et9OgpVkXiAypjvb0wfkx0GElwa8ZK8VVFIVd6BZHE61kB7EOEA5mb//yOYr4+PTlK4MfT0JWVSQ
Cf7pyrGCqIFKyKHkhCatBhfVv9/DO606kqNIlWKcOZ/A37/o32xr6AahztBtKeY+zlyKvbt5VGM1
lhvAc2jKMd5prkzOKfGLp0jQzRPSudGlejsZfwjDfgVgBvDJJuLGKr2LKIE1mffi6otjmk/6xzPh
ciLoLJ10Kpb76UMpYcYWA9HwMBafByuVh1C0a3zDIP2iblXhz9znoRnCu8azW4P+KXpQAFAOBLLO
FeBDIv4skqfnZfX3h/Y3TQk6rg41Bwowi07JpwYPTWpGWKkgymtA9BgNjGVIZDAMGLy2kpjny2Qd
ju08F3TPaUL5BGNwqwsErY0+lSsr7Gq0r9F3he9wnXsjcdGDgEBm+TyvdRxGGfugCUQSaHRT22bJ
rdO4IXNNhi9RQ8BnBM0oi5N0N6IEZlogCQ3Is68ui18rcN6ny384gBz8P58ui4BLje2iAzEDAxgC
5TeYuMncpJBHvcCOUXjY1uo2Neh09xbQR3lflbjVao+0mESoL+6Nvz3vVFV0Iuc2IY3Kj5cpDe1W
dFbPee+csy6YlffzzZB3qLin0NO2VWrck1FxhBLAc6mY9qgF22Ue8uw1gglBegAGK3acZDnXUj6A
611lBNt+yq1Vgq8i9xz9GJvNkRCmS8ujM0dkx6B0bZf78WOStN8brUfPP1vgWg/cC6aX/Iul8td6
ms6hTZ/j1GzB8vnxTdoMNVKXcfMCFLw82kp9ExlzrzAv1vDM8DGyF0ynqNszrvj2+wt7XoQ/3XKz
rBHTKP1eOsGfPu/cVZUXwSICyomq250vztM24vSaKg5hYwODYZiXfVnHf35pi4YpFxiCTzUrNT9r
iQhsZtcVQFTNzYbOweAtgRTrJHiEkOJ4jJ+224BesSvMWwlArejsS+O6iCQU1tkCNwbwBn01AS3T
yxenw8fTF5Pa/v4UmZ/rDJpQpmELlHpzX4wz9fHjMfAc1R4SL5ZKBBKhpepthR1ntm/I7TQO9Xkz
4w+ykZLtdFhjzz0SJsHRqy8LsyTWQI3LKhkuPboPl0RH3xZqbLalA4u/M/xtvKIR9lV5hGnv8z7R
MqTLLh6hrGPzqPvcJqpHDT5Zxcw/ME2crfV5DOr5WHkZIyrRaRurClYNTsvNeB+3GjG7kQRWgv4b
W0NZ8ag2J8dYFiKLNgY0+iXPh3FFyOm33CwB0LmI7Bg+3wqjOorWdlZKR8Ew1+jkIcSLOrXWlYdO
35u2nWB+X3hEkjpafHTlm0eoFdlmwY+y4lniWsXMCLhrOwFZVapv5PpkCTXx6AwEObI9qIfhztDo
9QVV8NPvBx/nw400i20Q9U80d85HzbcAZSFTkklUn6c+7O6629ddKfeVRTaKWT+gIxNnQ6vsMzh9
I0p/eigTzht+FjqZtm+efFYMYYChRn2A0dnZdDIebse+eNFHpCKQHfvbrsN4jPgOkW4ubmp6pDvZ
kFsBz8qJ/OJsTOCVOERzrnO7Zg4ZhuuSJYOsd/8yEsHwWmTWikhBwlttJa5aymPCd9QNGUrV8tRf
jO1lCLHzwmDe7yOyWY8BQRKlW4GS0F5zcyyWuY9CX829miLOqiUsRpcQIQeNS1M0ay1qrausvDv5
SU51TS5zfozyb//sBsWBc73VctiFRtP+0NR4f7rrzShDfUtnF/7zcH76hwj18XeV+p2ZGymNaJQ1
ec51Mpn2HE/0lpeWQ0g1toSoSn82UQftAxxxP49z6B/Eu6b0zoTsMETomMITGGDMTdnppNqZNmox
9mDaUyS2HkjcajeTh8DfbkW4oqel70znTCoY3RK87eN8mFBqcOrmPsAnu6VIm38pworNYtz/WcbV
tdcsp1R224bIBIJbgAH5fceowLo9GZZxT4g1vDdz5cNOY+GBqeOEXXto+uac+5hRdveQFLid8gJq
TDV5F74wka9Or4UXVATeViUW0mLBTlS/dcn323cuaQTzTnKAz7iUrrmzSJ64Pq1gpxMOBSABP+zZ
6zHqtq6WDcdTawSb6IUcO3edRTxz42FGh88NTNAT+GIzdp2Fcur96A1HM5tQ/zQQe1GrBYZ1N6lr
Vml9N9CPBZTDRdS3/gJFSLphszURtWgMR2OYNmUU0EWYv5RGi24x1rVtMpcoVd06mxwzL9vUJtiE
PjjjMcQ06IDJ3dS9Fq9TzbyIWKaxB+mQCxEzUQGS9hT9b/bOazlyJNuyX4RrDg28RiC0YFCT+QIj
k0wADq3F188Csu50VXdZl837mJWlVZDBkAD8+Dl7r13AO3UReJXk5GIkUqlQxlpvD4P2KdwyWimu
ar4ETOqCYlhPfQslrHNPQQC8fNBrUJxRek7K+KcBOcmgd3MlPP3dsqGYJ6N/77p0UCJxQzSmewOq
gkhXsRLheM4Ai2zUSb9bqlGySypU3g6bjAae+3IPqTvvUaIbXLNmMoHgKHID/VkTdOMYY0DA1Kzx
EJjdjPhQqmtecnyz7681MnZaM/kKprlWC6i8ciunf6Zlp8lNd2bhFfO2W8+6Yl0rtbFBrQ6zwzFQ
CtbpNgHJdI5kvgHyg+GBrKqpd7e6lb1l8LV3zVR+JH6Gtd0YIPTS4ZmAFdPKDbY8zE/Q+NBUp26l
K7aFhCRozyLJfgLUbjaTqPPf78ZSQudECDOQ0UbPV6KJp52gFbxbjpp2JAw269WdlmERU5W43uea
ecmDLoSVU68TYRs7lp/31AeJOjqQgOPCdbdAAXa+Yd18JzxEc1JbR7xXHRhcXPLylxZiKFuuBYOR
rCcTlriqESkuwSY4FKXLr1wcwDvpoj7qORm8uJMvtl+VB72KiLlQesJVVQWpmUIiVUqg1ZZ0yRxI
9qRReRxncdXVGXf4KDMobOGlV5HNaAT2oXqs4blOEPaiBpYAKL7KuMtneKyek7DJnPBqJ5IU5DE9
WcOBzQLk1Tq0z85onDQ36m6KedcmTnzOxTDh0YBplY9JekXJ/PuWzER9C9HSeYMOackEGC+LvYhH
cstnqPOgkbbmW5AniorjiTkvI4HHXguitdGlLZuQhNBzK+7XmQkyEdHbtFGJsKINH7Oz/o5KNz5X
mHGhFEX5wZEo4Coz3WpROW39vpoORmkkO4Kxkl3U5tM6atkdlHEMepR5qxLpwa7LTZ9eDArKFObX
GT3oD/o26zwrosc+crm2yNRYV5q/cUTJKNxs8rM+0XdLx8Q9RdApifKKpZkcw5iKa5JxvS4kOIwo
OALFgdVvwGSQpQq4ODzKEdB6kaS5CbQnVVBKCbRFfj9e9OytW0yZI5fWoGdMM5VQD2o/AzDOdXye
PBzygI1CHraHUaomIMyx3aBh8yK9i9djoSowb52tLPJ9RzrOftnclmp8DgzZeyOuCyZBfYrQjEh7
3Rc3VeW0T0z/ZhDes+qSGrmQ7LqVWuBWw/evrZditYzyi+ii/ggjix7wgNqv6movwxi+kdl0L6Yo
9lDW0I5r4seATDDCUkCFkOOzHY2wfiQPB6YXuwz0AZ+T/txNiL1l0T6RKKatiT/NDq1dFOtAn2Iv
CsjRtCrWT+BKK9uk7Tw0hYqoStG2rW1+L9d+sgnitYoB/ZF0SBqr70zoiqY1IITxskHwx6uOxKjl
DKp9KHkjXTK+BV6VPC2PQDbqCsDGZ2Im3cb0G+eRzfzJrcVPUSvFE8Qp7RyqZnpr++1SDlSlqnLC
ifCoKB3Ln2Ke0DzxWp1wU81jnYjKlQCj+k5lAR6UdLN0QJbR//I6epvN1IBdsgouMGFylAx1fMgF
WrW6YUg197a7zjmaiUFcTZIrnLWps52vloW5Ybdg0qwe5nxe9GlGLUu2i5m5BYC5dFfVTuFbLon2
KizUXghQ9lGBuphQoH6V5FZInEVPT+qLhE309aYDeGqsPidVizeh77Yb4rWqVWohN4XId2akGO/V
OSBjOQgCNmeMP1VztbxOskKKvVk0/q6S7Q1va4Np2qAXPIBo0vTqak4P1WysXT5rbXYEE6iNaBXH
6qa0O9dr4HAtnfilmBjjAadkrSODpBZhrWCw50yH5Q4TYaTkyVacZvjGy8Gcfj9qUMiXoTVgQ8+T
67CFCU8Zeq3CbiCSQg/mEnVHi39YdbOjdKnDaMkwPiJFT09wEheKN0cvQLMwT8uatjB2mm46THm3
TXHUb/l6skMzYaW3jPFUgaXdO3RDlq+2lvUBCozlGRz43uQ0ytGs0YXhlyAKgrRalz0PgAjjYyBR
IjbH+orb4snNCCfwsyjY6YMOxlZA35RzVgSZVXk+5gfW8skLTcB0k/FHH33+KH1C56XBoAXVmFcj
L4Lo7CgvNhgwOy+/EgRuHtpQTKq6miC2mF7GPCQCdmQ1RtsSkqSHHJWmXEfxD5zHfDPUoToEXdZh
rGbX184EITCsP2Rtk5HdiW1EnuDyJ7Fm7sd4atbRMox2uUQneoS4yAzrvY4T6bhUXewY8WAXtr2l
Av4kypSpdBGouwhB/K2LJ7aSbDiXR1SdJj1ldnDg9TcXf4yVlQDAv9OsmJ1RKCH3pHq1QyQAIWdG
HznY2A7yMPWUPSIbBxwTjDnGoM7uG+l7ZDG5WhRejVA/9WHXXiIdMb9LA79S79i4xBdZwMCxO//s
zE2XZZ4w9AaadroxEFjDZL0ciiXoUzKuBopsWaGEUkIyO2KY+vEer352DeEsM2oodx1m5KPANkDF
ACMP4roxuOnRlgEjOgZjcmjGlV1qPUr2vKPMBIU3miT6OGPw2pfykfaLeTCiwf6jzFPaoN/HIdHg
jn1eBDhhS+C1O9V34tlnA+fnSXWczLLbUd1AMYwTSkWp7UvfNyg4qnmtK5NDVncPXdHl186o3yxY
Z/MW6SEtB2CyhSyuqUskj2i9jCXhumy9J3/o13bEGLtSyfnAO5+us84+QEfoj6bvn5c1iE0FnJwk
3fVlaa0KlREpnmbTW6a0hTpVJyWs9mPWvRWN42z9EsaUTXTuLuqJ8bPwEf8+cbsGhb+BnJECFG5I
7pfbmhhSvE6WScRhFzLFb7YMSJptqj3lA12iXJaJp9h1d7Mbil1z+MlJ0m2XF0+YVXhgDrUcKvFg
HNlDw0xiprhfrgyMUOlsjhUpc7TW1iE2sqJT87WstVvXMNqca88ib+FBzZzHwaLbgezhc8Cx8BQU
7iUgdzBMZHabQhOFP7eGOrAvZRmzvivaBlSZtV3qRNUhzw3/gnUyrfhYggI6dZG7RVVDwGGDS2/g
Yrz2qdo3y0t3cMYcwp74jLTJfK+RSoqEulde0p63oEnCQso03satuFGeJ8feVszjOLoXX4nzaxzr
V2AIxZEaoFNLQp7M6i5PSu4XBYc27bonDZzMuoMZJH649VACe2L3uCztBTXpupnq39o0QqERsZD0
oNb3y5C1y9v7guMLYAZp7fOFITCJ1zA1UpaXvXZNr/gSJdg55g25tOq3HgRCHqvdZrn7siYFFfVX
2icVdpU4gGbOoctE9mFpe9JZ+eOCVE/pXa+MP9lcZRSDXM0BQoOP0gjGDNdWTV9SSdp4XWpQROdW
EWXrDp+TuV2eirOrZstex1u1k8o2d6IC14U8aol1FpJsqD73Q5ib4c+YK5/X1yEpb1ZRb4FiWZtl
p5t3vFBCN95rYT7QnFOvy6dAbsB3Cwb/4DAkW8XCR+eRsrkQnAmMMbX3vCnfaC1GB9IEzjB37Us0
qZiPXKYw9pQVHjE3oHugJLVj4FyykKFzFjwEbFvXrkZQYkCdOVmWfqtiLtVmRHwodrJ1RNr8Zr4e
XuoSx+MAJdGqTYQPQEmWT2Cc5YqkGjAOfzaq+nm0USaZRJgnUHqDH6aTu3ufgrjSsmTNZiPYsUWn
65mrCulT5K/35Ux+iTsTuosyrEI53qC+myTqtNG+iFuCQIyeHIMGPYDoJJPR3lyjF5FPcqzuJiOM
TllH8Ew1xndJI3yosUDRuwaXlBtY16wq1xgPphU5BMQMdZEkQKCCSVx8wFEg9RYN7BlZCkMFNdWP
E9w4gg20k0optSUi4yG323LvFEm3LfuaTI1M2VkkLdOTaO33eCSutyKVwRoQFpVaWOxTFeKYJeSx
IflyHZvTmxaxa3aUwNkrgm9C6JS2WiD7I/u395LchvtgSHaGqb0uODAYRBEX1wo7VoXPLiWadyl1
KCWb1NiydS1/1xC5ovdnWTu0IlWKot+lHsLtlSiNDwow4HK2Ph1bAO3KkEIZptHwREkm3Cb1groJ
7iPXTrdTZoOlEHWxd400ONn0KY7CpQ9f6ccibU2vGdVdCa2NYzy+IrVUL5aNNAn94lNqhMWTVAo4
WOXwYIyFfhNq6eVBIM9YDkR2yu1O0AGLxucYqUZVjeSqxuFDXdufnc1AJCwiuvflUxjXzbXPIY0O
Q3KuOYuxIG2o9LVNGPogQhy4qSRGB3zxlsg5+cNIxYeioWqwGcA6Ub0W6vhLqtGdUiakGGhIoFrt
NbbPE7qFCwzvY2pVKMaCzD+YzWjBayfbtCKzWAcEvCO1Y90q6U/Oq3xlI+xi+r/pXYVEpJxUHzty
LWbnsbMxKskuhdBYmzSYs9p/WjqvUmmGnL3bmOzasf82eZd8LUSCT+lPLcqgjRk6xjisZGyn7Rrq
dh6eskIJTrIktbIQ08sUdfPpgK9Sg7RbAd1K7OeCTSQOzI59v4uJK+G0XyUVF1Kj2OM13EtgM7Wp
GrfJwrCXVrp4arLw3lJrgPCHkNqfKzUL00qKdGMYNECSIjS2Yeq3G03zb7Jikmyy19kVbYJqwnKH
jYwOWkVSoZSYv6jYseI1OjPDECqQRR4aCLKKoNXOnGUe1aGsdYKIDk49dzdLYTNTTXNS35q3nG8M
2HBJZJ/CLlPm5Zvjl4JWRPTkymbaakPn8k0lF9xcJXlaBxvfHw5djfGN/1gpdbwx3FUdODrpZsaX
FBgkA8U+SjdzjuH8z3Kz15weKxSAumHkeJyg1uhTKh7QxWyE0+l3yy2JjXQfN/soqv1LpXen0bmY
Dh+qqDqoQmxA2dJ0b33YsrO3s9yzUvxDJF9w0WxQWFSzMZM4TxTmqccIHvKYTp6WjFjveh/UY/2U
SnBjSUEIYB/jaGLJbUr+3Iw/teBdr+r7ilUymLeKYZO3O2xcu8qw2nXfu+Eq0XWsQaKBhACdLC3r
lDDt4qBa2gu12ZcifmDaqrZGQ8/ArOSqrbCNkdrIVdrqScec5NaoIZzZfvzcR9BxHBwwG78ZTo45
BZuMJtNajemYm/LB7isDASXjTtgy827woRMBBa5tKF5mFNdET0eAVll8J3pwCn62M9pAsuh068Fv
tAdVJUizFrWxl/nIdqE3cC4aA/5XjsLY7BpPBPrNrZtik8ZoS0Y8I5gHm1M7XPU4Ihm3yp4iG1aW
xKezleNX38looyM9LmMA0E0lvjoZvBaG/qpzocGpo7BgyrXUpxxoG55Tox0kETyHTB+zNcZBdJ7W
OHMlxTHRsFDbbbxFRVwdjJQYTGUQDlgC+eyKtLhE1H2Dq3s27l/qrwZ8mTDIJaSbGbFhSCTKp+mj
V4EgxgYyaeJm0AgJMryIKhrOBqAaQEy96MFQoPkC+ldS+E6Pgx/cJqjAW3qBuxTyn2+NF/TfL3h6
yL7NHdxqXALLAG5pbTCyUZy3iPe4bnKH0qOwGYzFZGFG41NTKgDEU+2xd9WfGJusba8nPIaTf2tK
mRMU4myj0dEOqe6eqlJieC5qL6nzF80IvnyJ3SCAakySvDkSA8/EOcyUK9BJB7ozJzIRzaDTcuc0
DE1DKZVzV1O/6zGuewnwebhn+4BZ8SUP1Z9O+ImkND6P08kK4/DGONXeF2pINrlLjyAQ7fFojbI6
WVMPF2GqZlzSe2u09sHMyYmKB39V9M6dkdM1m8yi25tT4jlqZ3iofD+JAvUvZdW9Kk/YjoN1H6vk
g7bMS2NnIPkj4atifJffuaK+BFMtds5YbvGYMUZyP4YRWXief5tmr+zbiI63oBG26qprRZPW69tG
R25lrgXrG0a+Efd5SmrhBHvVbH4IH41hFZZPScoWspSiWukip09XcCwUGXQq8OzbdBjX5KtsOitU
DqNrXvPCt0/U9+W9ZQz0XEOJHdzN2k3nKhCrMlW/tVgMT6Lp78L5VhSU+s2gQjk1JiUhe92+eu+1
9mjjySBAlcTg2mJ510zbY51qkfeSLSzSUt067i501eK5E0rg9U3MXE8S9AnyTyW/oOxZcztGeqX/
q1ZY4CqcXm7YPtOiPsC6Tw+xWWck42jGSyWA9PrWoGzHpFTui7LacVrrRxbbe7uvk32fhjrC7DJ8
6uq69tAhXVrru4AVsSpkZ93UKbFvjtZXlz5wdsuPYoHI29asam24FlR2rvkEzVcbbTSjkzGd0O/f
lHRQb2ADQAFPhbZVU6JoQ6NZgwKlJG+5BuuI6c4u2VGPRQD+PcGIWRuA/FAp4l1PAHkGafsIEy1Z
Q9x293GPD1NBYLTBSNGuff53ZwcEj2qewo7xYuShmLtAPyS8/l3hv9a+Wm4swoKRiY0crOLFmrQP
HaHYRVZ8KlkV1Sei2bIVEpH8oBd1dG1FI/Z5YTyzTndHWyXhrbHIvCG9CZ/vxNdF7/MzKC3JWu17
aVpr+yHXX2NHm07l1sHPflz+SWaGJppDD3lftTVrvKokftYX2+6tHTTIN2H1TKpiMp1r5l7z/0vk
v5t0rIoVSa3h2W3LemVMU7OxKJMJOCGHi1wuPPZg4YgdHk494s0gAWNQs8XxmpLjKCaWkxjUg1u1
XP8tCYshDmoSoXnqrsuI3KH5FPiNRde2PGhBqhyMs9Ehc3aYxzHmSqxDRw8Og7bzmN5FE83ESBfG
2jXii2jycqMPES7a5IHwSi+erB3GrE5JnxV8LZmM7vW01TzXKg/gSx/Uu1AjfivK6BYwGWcPl92P
sNi6CrqzH4RvZQvVrJRptEpiK/Fi3nBLU9ulzsw7EMRh/GS7CplF/o9R+gGtKTAHvYZl/BS7gfDC
JLdXUwsyIjbRDgTTRmpNuAYx2287GsqemPRraaAeMSxMxf0U96cmzRRAtFyNRvJ957FitCmooTNr
rtJTDQ9y8e7SbqcHxejGreVm0PQ7SwJa9PXy7LjS3o0tqkCgppuIfAQmU9h4QwPwW6JuG9B760xx
kJWQ0Yp7zKEQxxO1cvsBDc6gfPnl9O4i3rNQEG2ydhaRIlTN6nDcuk7BAt2F0YqwdDrJhv6j1cOA
WJHo0RXdTep6u/db/Wyn8NDwr/k70G0fcgjHFQToT3ZJ9R37180watihLTSSpel80mh7NkRB5yjO
KZAQXTGc1DzBcP1RDMkttI1hXdbb3pT2S1RyHHQPNCN9pAP+Uz9ECiENEBUbIubswRpWQm++jLg5
W7L5KRJLrFrGhrbSwv+vtVcSWn+Ixn/AVtatA0Vsq0ZuEOV7dmum83LI6uNDlYix8eZJgaoVCAhD
oHVRs0wo5BIwOGOW38RyaxJ3P2QNfkH+B+IlY3hBoUtFj9W9b9aKFh3APhwMmHqIfp1q07IrXpV6
d2gsktRp+tX1q1H1HzWNlHU+h6XIij2epm4T11wTJwJFNd9rQfDe4BADGuI851H0hITvIYGZkmfx
W1rA3WOb+x3ryZdNXWxZ97qSkdgxucpzbhenaSJJoLYt2inCawcNxAmozkhgYCY6VwKzPuq8nDCg
AzG5b0aWvNdWTI/FiO8iNM9T38iT6hKBO6a51zTYzPNU+RQzGiay7LPs4x8jaixEK4xh+NwgTbwr
afwamsmDSxGHkGMEdBi5kLKxYe3qjESGBYugaPZR8ekK1ozdVxVRB3RGxy9n9KIJy3kS33LffUzt
7quU1hfGbnJRGq7jQYpOklj71YjIkZKGy18w3Zfa2D8gDzb2AmjCbJoIadhBfFh1/dgcEDL0D+x7
1FtYkJGLvStlH0So+NBQNgx22j8sdwml9hMBfodbhx/5eRtfSzc6LY++/AjRfLdRByffTMtTRMI/
p7piXJbfunnKQquqP34/g0mwlZe3MMh/325DqMwE5t5+P7ob6/jU6UH/6+GzYa6kFdLKl5+p7LQe
aseTUWgdhnFAggTDAlc1zYO2vWm0kYah/ir1PqRLNuydjgvRQMHOhfhny3mX+tWOnO+vwHOzit6K
E3+7WPXVABOgA2hSqO7JyLIDWUFV079ptvicw1NKiegGkcH7FAX3We8SnkW4X27xrfs+vbVKka9l
o5xLnQ4u6Zbo4SOaWcRmoZ/t106V/4qV8jUNTcVTYPOvuym5s0PkN5ru7Au7nqkYww9gssqGC6Td
w1bSbCs+OVeHPuToTNEVjt/NHszhStAXnNM5YVJTL+rQhF7QPPhSG1ZjN27x4k18Fi/1tRSs3sNk
fxlEqSm5y9bJH9ad7r9IP0fraPgndDVAA/qzb8dUYh3aATPkSKKfwGxYZ5TYqnTdjY5AWHfO5xh+
TLIiYuuR/PJ0pWAMbJIcxUkFEBMFNvwTlWFyfSqdAdJGcYym7rW0Yw3frXUzGeR6Y4dPlEzv1Zws
EOaoNq3Q4hojSSotJvErsYK1Lwk0liulRh0RhsCD3RxOEVrOM8wU22uST1DJ7iqI2Sk1QFnIRTRg
ikpOHac7MPJId61J7o45CxEFymudInGlZdq3SFEDVMjf1lWbAlZISDeVFk4W7FXINwKCfMgfN/To
Qo2/7w331kd5uifSewflJGfg0LyDroD5ZbWXKQ9utUEqejWHgDuqdsw0cpAzZ00iO8txXXCt1Rta
oulo0qVIjrrjjvemHh/MklFsQFkTN+2Hz4agAKu3oi/IhEFtb+YUsdLKnKq+1zaxEeEBExOuEQWP
BcEP87LGNqvLPxHDSTAbttwUNkKr0VF2RRmw1uoNn2Og/Oi64FMqpUJStJw9QWzHxUCWZw4KxXDZ
8cRB+sAitFGU1kFHFDWrSjf9YwCeJJbuvcAozUWMbxvF+THI02HTV2W8cTOiVYTzmDQ63C8y+rAA
EmyRUD2PrM1KByydY7JYDQz2zFbsMjGhZSS51LLI2yRDuqPiD2MGNbJk/1itB2wRnXlP8PqbX+Cz
aM6UvWKVJ5a9jp3mmcwZ4dHC68r0p1C6aRNE6q7KkPk1br9OFMWrKzP3ikiuO5+GAzbIfh34zn0v
43BLg9XDtIJacXpSaBnKwqJMaV3w4hmFZUpHP2xHQrDUMNhGkYaGJ0EgaGqbBAyhm41HXUwCsmzz
PvEhlzGrStyGDJ0GjlzWDHzbM9Bi0MCkDLS8ElKstHCwkVwknFEyuJv6obzvwuHd76qMnDDANm6q
bpkDolvpJ5sqfZoZhA6NJ8Z306zegAm5CfXROGDNORVC4cpRxISZlXbzWbT2Kn6bfB30d+v+ct1z
XY5Ejmrc3VD4ZaUQbze5NPaG4MuwvaowD3SpEf+ZNrnI6BOIufJfFKz9fBfKwQ3txtOq/ioVOOdq
SYK8SNBEJAh+wbKxRArRgBBCAUr7qY5RlkgZ36Ix+XAAMK9xF2lgUVAa2Arb8Xwl4VxQ1+8NXa+8
VEAhzqPkrSyZEWMeREaQ3aP3ZuucsuZq5vDcVe0eW80vTQej1aXsGqqe7gSyCtXx0ip9h8r5ourK
N04tjdxZXlH53SAiiO+NQPoPIqU3mKfiHjzBhyqJ9Qls8Ee+3VD69Ka/7rRqX+DHZ+9prx0l4ZQQ
TXrODJrZc+6vUtnmSk0n2t2B8jnUp9FkVGumTf9O/qpIBm+iCnUU5cicd9PHk/xhJ/U31jTs0NLl
kphABCNp4moG7nUQRnZcbnU85wGDLnUsNaMfaeRmTEQbZsOOSyyCTnomm0iJv2XbXZ22IaYNehNz
IGvcpAbZQHlurQKRZ7ueUnE004OW9+5BSxwgx62gZEvyjV0xiaHbGewJ1aQXGGknGUWPUMevTSIO
+WSqq5J4FoZb5oOldx84Ug0W2+G+mVqvrqObHSBe09zM3ZJzRQjcjPJVVSxftKNq/LRstFiNVB+k
DhvHFWcYXaQopK1M7HkSMAGpcgTFg1Y/ZAlWL8kyMCbNc6SjtScc5oZfjNinYJelbA1paASwanhc
k73+Kg2nd99BKVsWHz2FSjYUDOmIP/QKxX9XkP2o8/BZGbdp/ksyOey5yq2FFbzqoUIbr6R/2D9W
jBAG6dIQwPy2jfXxiSJ500YCa1VR1Z7VaepeUVlh0LAXm7xRGFmnYMYM/NwrvfUcyPaPTmD5jw0h
XSttGqCGaY3/GIw2qckYmT17vonsLr5J4ewE3ctVXTKYGuZDKBNJd9JbAKZpoVnnUXVfVT2oH5d/
gHp8lb4SnLVJVI+yHfR9GPGZLr/U7Lp+rJLAYwRs3ZZ7hLXSAX3OGCHOjxEoVXeDv+Qtt6b5R5bP
gBIvGKGv880kqslyyUgYWx5t+Vlj9uwquvjy+68G4kotE9XtcnP5R1OfAyGShz/ugHcrbJ15wGql
oH6y/BQI6wPqUvnkIo9AlVE5O8Id7CclKN+0sUp/znfI+7p8UmtYfQECgn++g2qkf3oEN3U/uvkp
NIUk0b97ChQ8hpiKv7tDM1m/X8PyIv/mEf56h3+9yDYb+00zyHLN5aW4C63hNR+cks0VwaEJuiSk
o1r14tSdc8DroDIo4Ld8N0gWLCPedFNRvXTFLGt1pL9dfuu4QepxIoeHrDcpVh3iXDm4DqFRgVJv
26vRRSNZFQ7dEWusf+VqtgVwtVLsRvvOyXTOJ5TgKwRrhEIzoaPVtJKEBge0TYDojWn7pfby2ZRW
+REDisNmajVvVoZeKcDr/9yaMLUchDmPBfIcoiMUcSsNX26VMW+ug8mhaXWYznRhF1gTu+65CdXg
1LW0IRLF7p5VVKfnDGMatDR+66KYhhNH0utyk65scS11492tou658qfuzqzE/XJL2FK/DVF0ytOG
+UElmgM0NwIU7Ga4xjaDH7QTOANJnIWVMP9w+afANZum7bvK5uCFS2oI5d+0C/eQkgGJHq8q361h
Hmr0eXWjx2zcmO1/LT/nzSoevrvpkM93014FSsh3QV14aMoK4EDiFr//WB2n6jbkFKFtaktvCD0k
lO4D77rftELtr0UzpHvH92kvuLNwLtOe4w5mGkqTuhg8ZWoQHtcZwMo2ekuTKXmcSr/ypI1aa96G
+BqVVRAlm6Tj4jiafXqS37UmorUDnO4py+OtZgKEKEhMIX0DA0LKQwdoel0R77N8HB8GG6WsND3N
AmGd5EieUMBlnI35a6DpVA1+n2wsvKKqzeTKdwJ9F1TF+xT4vx2e/5/49A/EJyi3f7KoeB/Nx1+I
6tePNPqcubLfqHWacQ55W/7iN/BJM/8HojQIHfLesIRgAPlf4BNBdbYhDBOHl4bEEurS/wU+Kar1
P7Rf+R2GWgcEg81f/UF8UjSH3/E4DmKtmVZDVt3/0t5vv71EBPrBrg++8z9u/5mVNMMJ/uU4cqhW
2e7oukNjAf8Pa81f3TRKU9FVtdoftkmu6PQ0VAkqwq8/fR5/8xx/NVQtz8E7Ib/KgYtsaHO43p/N
jb5JYouRRh9OVhQMCVhqONADh+m6ccxims8hSPDMqv7Brba4AP/y3vQ5CRAzlyH44H8n8f3JVGnQ
N9YYt/4qg8Fr9FcreosocqP6Tc57R0SKfvEsVbkrrWxV9q43YuBLlR8kn+n5xTSOfYWSYdu0/4RQ
/qvFlM9D1w3hGNDe2UnrmsPh9efPg5iVKJCK9gtJNxloXPalCQMzKsJtIIjravXs+N+/gP/4kucn
dPFNQatDkrh8UH/6IIYQ8U7l6798p0B64Ay/HCE1JoL/SLD/zycyWSFMjkvwPLqm/tvRZEdwhzHV
B6vcjK9WTuIq/QPSap//+/vR/+OI0k3y2VzEPmCbdFX8mzW1mYqu1yX+ClX9pSbFuppTPobXiD02
wcPeFNg0LR0Uqsy3i+mjrHplhTN66+O+KsLupRNs4mplC0x0oyFeV2X7UvQfE2jDQjjs/5AmGKcm
azErUSKNu4bRY2W+E47qWeDLmXB64M3XWsKuvM6Vcz9Nh0ifaJO13n9/r3/zkeIIFkDj+I/94r99
pOzxXXa0jL1SzFRjksOShaqVF//PT2ML1XQcgN42ZLrFoPynQ2Re8RptFu5q9CJFKUAeX2zh/4Oh
9T/fDM9imTMuiUhcmD9/PfKtumhSn47daiyvgDa2Tvmud/3mv39imPF4mL+c+LOVHDA4OX3kf2KP
/uvTGHSNEkSG5crvgowS3kagUF39yHCina4Weu8ZvfC1q+/WvXWpXfrrJxdDDIO3uLMRFLihbxxU
QwmKbYrHKjmlCvXzmct12WMhRnDbieZRLSdmbRsi2ip3fMxKVRCZubeSSkqbQUrnl/7P2ipGvz82
LmkvH40V5S1C6dyK0VmNRMM0pPBmF9QYNrFaVEUUC3aJskTB/TxuItWZaTIO+VPnVtEzf+f7uNK3
WaiJV4KH1eIIXNOAR1LUwdfQtDDWYjVS5X1CtPFjARUciRXZGPkj0LY5SBuHMMBgg2dlQhMy0HTD
gsa7qiXKqQQXDpYJPF20HQnoig+xhVo+XDkj8lSSMU2DCCLhh6lnS2UkliHIBErvUvS4eOFItTBg
hnba82aqbhv0CvuOZlBR9ZupYCaE9LCz9npm9fy/ydxY4u6Sdbk1pI7nGp2qXxGqZJT6i07UDJ1K
043sFw0tJ17Oicko2gWThL196dj0fxhQRjK1h++gJoQP0yxBRkjd7LAZklNpogseoen+H+rOZDlu
JduyX4Q0OACHA9PoEIxgT0qiOIGRlxL6vsfXvwVlWpUY5GNYmtWkJmnK1M0baB1+ztl77W8jOPOR
6DAq1sfOAknBFjuI832LBKm7bpEOj9/aIlj0fTJ3XynFcp+ApUhDNMSC6vyuVbXM0pJOuGs0z53a
DaUs1aUWYr0/ZDyH2p2tD076qqKoXgahY95oL00W+NUjciqh/iHPs/o119YSxoiHDWfG3Iw2nRFE
uDRQnCLNFJEXDYAjusAaOdF7rS4CsrciTYb0YSNAIlvEGKK9RwRFq7ASZRt+1+e61Xb80a8PPu2w
Fd+BstwHhD5wa2yX8OhuJTsks5iLMiegyY2YNHwUY55jYgQjpd1Xgjt4wOeQ1JsoSegl1obs3F85
lMHuuyVQByCwj8CfM/tpJjo/Cai6EpRxn7bGI1QxTV70ZmMS71ZmriL5SbZG8Q9Z49GYbpA3183L
1OhZ4yVqGqYHETQDSfByltFDD6p0vOB5cYjYikyqFsYRudnXu9IaKvvJHVrf2efUasXLzEtbrNlN
C/9tzHtCMLHu1GROw59ksvjUtHFjHirfxZu8zuE4RN8cfQiMC51dBlTpNORRJw1exuCtgWPba+Hi
xsvW8xgEoIAG2wbnF0lEhlqFhfOHEprBSKsiPMLYu0EJD8wPIp8NOMIBukpD/FLISfvZI8aw0T9G
Bfnr9cCroidk/0FpBjrA+9UwO2ujCrWy7IXN+AEJPYm1gd4+RjZm7tVUOOKO+MPS5r0ktZZ+TKa7
xZ1JTgYp6wz67bVe1rm9030SSa4cyW8BWytMbHaFH9jlThdahmhS6qUeHbrIotbqabk78IgHnQ1O
CBJTrNFJ09cJpEbaL6F8eb8NEpUE3hwuSOgxFhiQpKTqnSFWQ6Xxk2gJclRO/4gwX2TbbE4bZ4+a
K1OejnsIIn7u6HetGOxoOw2alV3lZN6DnrZoG942bahjMMiJlTVkRe0yzmYEK1iziquqjBz3YOFr
Kjb56CLYboQ93hMBwETd9oE/b217mX6A3n0m5tKpjjr1Gp4qCEIrAYUt9LJ+0dRNehHhbu50pjAR
GmOvV4MU26Cuo1cEzYl+FyIrmn7MWouIuqnTpjqG/aznN9RnUEsHaGJ0x2Q9CtD0Jvo+goHYuSnT
IzbQZEfRuKOiSKSt/1INBH0CjImM/tIvwlHHv2GU/XYS+tDsRqsWOCOCUuL7AWOP7YoQ+H+GaYqZ
m08CKy3JY6QvVhHFOkV3MEe8Vn0abmYy0Ka1lcwVEpk6dF80w0BOr8I+GJ4lrKR+O3ZJ1OyIfzCc
oy8Lx/jtpLLzEXpGrXnkIZ+psE05f480vSJQs0vK9JuatYF7yxB02+WWyazQn9LLLMom47sfya5B
jWIO1lXJK+o+qj9yUgh7vUCUAgIK1aW0HUJNdIIvta3oS9xKf77Y/68ry/+PMrgWasH/TglevYQv
2UvzrmTk//DvilFTxr9sds9i2SrZbMps/urfjGDN0f9lORSN1H827XX+7v/UjIai0GSnAp4TLoJi
5/WfgtHQ/+Wy6+ef54llXwRY+KQ+/Kpe/AP7/L97K+K3DMNiKAWBE58d4LuT4sUq7b4hV4N9qNk/
xxVYmDDvMSplAqNS1syHIDQtvJX9jn5huK6CLtvYDnRIa+4xzxWwyKcU+FoLbUEa5H/UWaed2WaK
Zf9/epCWAEvHZhZbu3Oyz2wZ0tY0WwrstSXhAbDidmlVyU0Ikv3aFtGx5SXYDnwXtk4LfSs3QIeT
+7otc0DiuAnJvW6L+4yBy1oEwrj4625/UhCfQPP+XET22pA21FLH2KeM3wJCKb8ock8rfSZSHR/p
Js62BtEdP7XEgL4ZwtAfbCAqKOR7YgoCpN2GNV9HHTbeKO/+nZX3v7YB3pekfw4IrosDG2rBzIhT
OlSOwBWreZx7YW1Asomn1yzVb30dbKhjVAe2w+7q62vwyS2ClWrCWDKg23wogqcgytiK+ZlH31R5
Si6iLIIqwq1ByOGZ6/3pbwFDBcDBgFc/BaLm4OkqPp7MgJtUbtkssvMPbmi0GtxmX505sxNCyXIx
YeWyf6C54tDXOb2Yg1HNojXyzPuDlWtMX7tCz/tN55vuoWzS9+XiVoqRvIY6aQg5X9GjgXhoJl9+
XZb8Bx+xdk2oZoc6BbWTrhhDJlrXohsz+E4Rvlaz+b52fG26+vq2nNRO/zl42ktkoEgq+NNYslGl
YyftIPMC6fD51sZ7hOHImZi+zUZL+IxdQvcIszsj+oavOduMKUjwrw9iqc/evb4mfS+6CPQr5Cdk
fS5q4Wj5wLMRTnSJgsVvlN2GyMFxKFyMvROsWj66Z+7bh6dk+VXlGkJQMlKlsuz+3ZaxLAwsKMAy
RrslAfVRZW5aqzmMacGQOW3DMyf5yc8xyUQDQH+Q0MRTknFOYEvM3jr11DiQxFZ86/pSrRofkrY6
d1OXQz+5oMDAbfjM0qb8PkV5AZdygVU1CSB2sDhROdLj8I9zXN1qGiJ+QYOMR/YXivnrrG2ea8qu
VeKDUfn6vp5gzni46A7x/i2RXVTt4jQywYzatnEsNJ5ZYe4E+VZG7RI4/zJE5o7i7ftkl/u0Tbxk
in4WUQjjcLjVZuvG8KOnrw/l49Xn4ypRh5L654ARO/lC5J1RNwNADM+B3LxuaxhBlWZmJDnFCg9Y
8Ovrn3vfsFpOfOH3G1BJdXqtrnkCdhryRV4Nt9IDLBz6bHqz7WAeI6s+jlG8Q1XxWCTVmVXv41vE
b7qs6nTjXD7/yyX4q6VjDXXtirmNPYhSN3VEp2ou92jT/0m64GeU2K9mZr7+96dJc+fPSfJYn+b+
ddNIG7epYm9Q+ffxOIfu7yrJbsiJvhd6V61CpNLBrJ25lx8+XlxcZGr4JG3QWdzO9yc6h0YwFnHO
iULnZJzGJpu5EEr/xGie3erbf32OKAy5iWyl8NidPjk4TCQIFox0rl5iTkx5eAMMnjHCTLCe4RT9
isomW+GBaM8sUH/u2PvX2HCUbbFccK6sUicPrZhjHHdSBZ6ycISaJq2t/EidZV8CkmmHvLiyi0k7
juI1Dhw0ChBA75z62YzQGNe2Vl030J4aH+5o1RpPU9ttx/426I64qq+ssWqu1TShjC5KHWaJ/eZb
DclFFNA3MaZIDUvvImdydlwCz60m+xlf1nVX+HtBa+ESv8a5E/7w1hDMRhnuKh5j2AJq+fu/nmDZ
I1scYXJ7DAvqlZxi1L9DeqNjefVgk4DxGPeYF6tb/h1nrvWHZ+r9T5/uIEuj0bJQ8zGG8Nkz6fvE
2rrS+cOtMs91RT+sRfwWTWxWRsdgDHOaqBg1QwN9wak8e3AOieau62nipe0PkX9mATbfd0ZZh/ip
xSmEu1inPXr6U1oEvWHhv3B/9afCmZ+sIvGXTdAaScmOqLIDJeODNswBXujmwdHGBPc+1fCkjeth
zl+z3MC6/cTnGUxPg2BMS3q6eAvGfGrfqhbNGgvrXmAztIr4GAo07liMXgDr4KMKCyRZMfAJIee7
r1/Lj3v+5dSW/dYy8eG5WZbDvx6WeMy6rEXmjms7hhVfDZzCiMI9U/djWz3ESDM3+OTjVV/6N/XY
p9tBO/huP+8Ao+AtmPKV5YxoyJjinnmYlgXo3XvLoTkWa5ShLGC0S9X296FNTThraaKVSHsTHQBU
RlIeMrKvL8BnT9FSFjJlY5RhGierYOfIaUT5VXq5X74h60x3NvhzGqxia43lz69/7GMFAw2QVUhC
42MWI04hiX0NmEKPgOHnToNsB/GXOwZH26ZT2/uo23JHBUdJFNgej+hrNgSXMpIWu1vmTtG5Tesn
64RrkJijL60gdownp479YUCBNIL2U/gFBp9bb7cTEVZivuma9jk3eig7kXsBfvnh6wvx57Ke3FvX
EVTYlNesUvrJmpzJUuiaDfpOX748fW17tPxrIPmq3rTQuUXhXLXwygmj0H5aS/RiXIYkoVs/AxOq
0lxV4Ub6+GrbGEWl33ffizbYNwnBcHNulockSK39MLmYXDCSt+OZ1+ZkSMqKwFB2GdFS+7H4fNga
khiWkximUCq5Y7lVWQnugySXbj8GpIrBo1PMO5xvtl/LQ5YK2PK4diwd+Z1EpJa1EV4Bq9nMxYDo
RM/0I0xYtVLE+0B//e+ijP9zsDza1KouBNLTLY3p46qKEpl7cnKJFMys62LOd0OWAm0yL/0lRPnr
2/vnOX53e9mx0VcxDOJGuMunO1aFfYhqOym9eQp3VSLTu2EwH/VCzzauRQUUkKBYJDg9RW94Veng
AML8wQQqWZlNZKwBAP6IwBtUWRyscCSvZQpMD5UOdf2eMEWyXPFEoCq7sMk45UEhzxtFb1o8KklC
HF9bKfK9MYgrCx2twAidoPvcylq20MoE6kV/3LgjSm9NEkRDn9JYuZqLqNu6421c90nJ+KXTfjgd
RxT6v1GOHgd6MqJP9h05rzMBNyhPs2mr9f5V2enEeHbIvDMQV19fy48fH/YttI5YL+g0KAQB75fB
DOct0Byr8CyQjYVhXLq12W/KmI8NS8ZlmpI6h/YvoUsOyqEQmAnVxKdqMNttEs9PcdtFWzd2v4Fc
u44zFONVb9+oTltg2pDk5DJ4Hpx1l/mHpvve2/G27qHDwZ/HuKmrVZ8kjxmdYWw/tb77+uw+Fs7L
i6T+7H4lLbrTIburmzGa8jb3Jv8pHUr0PwUBzICas55yy+mQ+ScAHHyFDRdraQKQ50zb68OehSMA
gcCm37ZpdZzSeWVoAEQUHIFGiu+2rHl1g0FDkBj+k0MoZk3GGn/mrJfC5eT9YIdm8sPE35BZf7L8
jXrjCKvoaBxVLBsdpNE1oaJHkrdxQT7NRXjByBcrPObwWqgDi0zCNCv/jiVzf+ZQjI+HssSNs/7T
WyNx9WS3CJie3Oluyr0gV/Fa05UXGtaFBkXG8X8jg7+wi/Ylj/Md0ra9ld5YrX975hA+fIgobBGT
CVtni0Xptdyhv/YgSJk7vpdDjocRRFvV/zLGaMENWeQ+dPURr8JD5+D+M0leKOj9b9xnX05PycSt
qtSsViMito2LcjtcBq55TB1RzWfWtE8ek6WxY1G/YEenH/b+IHtX+O1MarRn+D1TQbKh05AOTyhN
qEcYjgr7TDTAh50JV+XvH1w2pX9dlQh021xhMfBUeVeF7d6uzX3m5mtrmr2vb8Dnv2Q6UsK6JxLl
ZCOQWjGkr5Bf6jwTN9Qqm8oH2w5+p2dqwBNg/Z8PEc2b5RPEBFjSPnl/SrYJIrbWeNXkNLwx/j/a
EHS291XUusBGdE/TtFvdIDy4dpyXmRxZRIbnjmE5mZNXD3MGsiqTe8im9+Q+8s2KVd22dOoSZm+h
vCCmvF9K3wS9wxrvuA+ltik8LSekqGTj2fW/4iSKL2tpAiucNHFm/fnsgCi/DYU0zeS1P9mBh+gu
y0JEmUeVaK6CqXkhuCI48/SeYJT/c+mBsiCms/Tl+X1/6QMVzbnFsNNLfCODZhZ6esxYPTCuJ160
VWccgV1EHhZtrZ7evn6+zOWanl5zyie2ma5yOMeTH+8nHyhZSZ+87X/AXk+AbJIZI1331s2Kt6wO
0bWNb52wD0m0LIW+/lRGN47RYPAzYZWtzZHKCUcdmlQcXt0s/MtmuBsSDdGS9i1w1beh6BA0kalu
B+BoQvfQBxj+yLD4oQ1pd4akLz87H6moNgB1qA9d+BZeAL1xcKpJSZyuhBqyKur6wS216dx9Wy7N
h0tnkyVFx19YH0RoM1gei+DizIOxCOEnuRpTRf7MEPBfekk4dwNy3HK/dY1be3KYoY/4myllOv71
Pfy4Y0fsKAQqNaZrLpz1k8e01mGEa3aYeZWGHKzVG9ZkXAcy8QEZWf/gmMCQ27dHpkOrDNDJavKd
Q+TMb9KGHZfM89MkENM72Jwx6wX9Cg9OunZaEr2on12jBRMAFFEsCNYqO7PN+OQLg7qcCRxrHJXe
6fgthh5Tg1FJvUKTLjW6AYosSS5sc/o+pRfuBKPP6K9QNaozu7fP3jva8QjuWPMwdp2+3Roj7LTV
7JTdBXV/Qdx4qfDIFrn5WkX+rd6qp6z7Ucz3cw42+Ot79kc4ePLwWIjgFGkujPU47/cvvY//NSKj
MSMQXF6PubbThHEDoOuIbIdN7/w29k822p+hA3+twgcGIwbKkxk2shuae5ucjDU0WNPt78jGOlcl
fH5t/jq8ky+cH5q9U2U8Ui0umnrGr8K6B32s2VTDXWm4sL5Jfb6CWnfurnyy/2KryVeI0ZZcBsPv
L0wdyI59v0r53rUPJLjf+larVqKQ4WHKM6YzkDAcawcJaotOXOxEgKd7Hi60uD63/TQ/LibCtAlm
ozXAHaIb+/5YBgK6CQgoUw/aPlW4sZNh32z9sX/pp2aRfmy6YRzXxMfiihqEPFDi4HLwt1pR3Obd
TT6+OJX6R3TZLg7vw3p4BJD2xueLgmqIt4HP60lhILoOmSZ2r6BSUBPtAPdZ37xoVvUwitrHMxfe
6TRlV0UWfhv6318/isbH7RNnSZuJ223h2jrNCoWfi7cRbI+HgS9ZpQp7rxby6qX1I4ThW79W4Myb
FGBa+lOf5TN3AaeUcA7wFZA5G+qbWpwdlTl7KZs/qEzVatThWZEtk7CgVPkWznliXbfISjYx5FPN
h+bqDE9fn8jHYYzDq8Q4ghvFH+hQvb9dNr+edkgRPTfO2I5O6LuA+eGWIy97dOZVWZYHv+9vOgE7
HyyLj952HsfH2LH4lBE2euYlt+yPX1cmzzYRUmxpSJAyTh4gR/qpO/RZ6Vnt5fLUXxRRDcQK+U2u
ZZsS1K5f4YXueY8OJIDmgCOHqTZXSLrkNu/lppRFvksDvOH40odtEf8Qi41dpRbBlRRnOz0EIBk6
vnVUrXMvFp4BspZ070d6+JgFV3FrvLQM/I8Trv/akge7KzdDCfucmMgqdruLzHc8sIvDdabUz7R1
5UaaNcgBq7vsHP05a/VkR579HabogPAYeNkWSRgMvNx/eh/koBZpFl0B3b+xTHrKw2hM27JtIJcz
Sb7oLbhfxtI502I4KWGznfC6UygkFJ9Us5l+zdFsfOsJOkaILc/zJ/e1CIbfogjeBj8HoWNI51DM
o7ubpfPCosT0NLsXrRJQ08Ye22uNFQkJ1Fo24N/mqmm3cQh5vXIGr/WFIONnjAn+gLzL5Wq/N312
mw5IYfE/9VuVSH/HAPGV9dhZtW0N782BBA1cWd4pt5V3c2GuNZDiuelVg+++EP2cNlcQER8NgrgO
0Wh163bwL2ZEGtejOWK20leuMVwhxfqJD6reoEXudyoDFIza7YeIw9sYdSR95BGbIKN3fIEtBu0e
AJP2g1wm28tNvsM4Iy/zNHCJS0BZFU7XALLuG8uHS2bM5hru2L1qGWnYcXChG3V9nYEfokFq4rot
VmUlVm6lAfTJzGHf2sYxHKJx3/QJtu8JGWwgJkZ2Sv3OgDvulErR7TnottBeXsThDCUkAlkNWfzR
Rn21hjnrr6f+5zCB+yhp+G2B+frbrL+KQrLR8gi1uOghnojyui8aaCzkoWaI5NZ6oYKtvZ98Osam
lT9EQcRErZkWLMz4s9dLdvDVcxMjcC0sFV/E+lVYHrLipVEEP9SxdaFXTn2p5M9Z44FoRAjsFfu8
JtpdAP5g4wawR1GXGft4x9e+34uqKbek8qwgIAAQb7t91BvVNtPVTaczA+nQzxe5xXPXf59TOpN6
tNeS6MpKQBTiV9O3wKe8QSLk4Om9HgNN2yoj9LSo3ZeG9da67caZ5wffGfdJ1f6yUbOuQdb/IOPg
VYQCU35EFkGOFNo0ViCRcrf+rnohDkMekpWyPLLAzMEJZ/6mN0SyGjvLS0iUfGR6NIJLZqk0k/Fp
MlV2AB2VAckCwU7HNlq1OXERUTtuYtuKqHvg8INYVIeWdJGphro2fq/mZtiRW+Ch8Ot4Fu1nRwGF
q7vxsuDZ2UX4t3cmUJo85Ota+PHzBA9zV1IBXAaMHLhpfWClj8oW4UUX6QVRGKm/JQ2VnWOePqft
vNF7wfV1kdYXYexubLAlF3GVo3u2A3WI0Hl33Qx8adjMZLrivgb+5Q8AIfwYcojZli8Y0YcdPCVz
i7uQgNH2PvILeWwi4GN5RLZwZCC2jKT/7Icdg8Ekim6GJDwy/0YyTuZmhYSYwR0q8hEksGk9gaBe
kThNZNfYe1EIXr+tRQ2y2Oo2hU6IBLBKSI/0lVYa5LvOUcbNWKT0I/Xsvkm/hWmWrtI0JIull9Z1
T7dt1ybTKoMfvgJE2gP3Z3WtMzPYZhCG1x1qiovKcnlGkuEhLFprq6E4WwV2t0PE3MIRiixPR/Vy
PXRCwRVz3W2XAYYYku6o6RqwPMIxk8AB9kdawYi2a58xyKT/QEhwpDr4mz6MmVxd9fUvjZjLKXgp
XLLgMctlGyDlYg1z/UnQTl8FTXAFTsS96LEel2PVb8vqH7/cpZ3lAzkiUzLrtolN/rvTJKAKSjrb
s8sWJHCNcBu/wkckLKjHLNgklb9L6+zeKmGR8AVxqOdQkdgAptlu+tGMipwwUOaZEqi2W6zh0pg/
YUcZK3ZU3TXO0YFbgXExc6Py2Dilve2EWf1IAnGTOmP2VhQYKhfibtlt+lhquxxd8hp46q7SBZYU
pGaIni3ea17OGqDpwj2hSqHHDDBueE4zFKk2LC8iS7l2mr+Jk+ypt2FYFD0w11gpWtXA9LsuPrpm
3jxDP7lvCjStTJbvtZpdvVVFj+SFVFeMqOudS89vU9QsVk1t9Z4kQGSNYkzbWL4V7FLiku14iYpI
tfj7DEqioSdxpXekdDgKr3EewQZG+WwA/IcLBXUsxLDsPzaYJGXb517qTPVVp/XrEOYAVOdJbc5s
gT7unpGg0ShZBszkHCONfNeZSiSWB5un2xu6mBad07n71Oju/cGeLwDVhPshn3+XoXPbzla660LC
GuppJObM1e/9Eq3O18fzyQ6aeRqqDRNhM2Gap4nLZlOXeg01yotxitwnbo9dC0Ankw5wnbIJxLFJ
Tf1oD9Yefmt73ZMG62qgKgHg6fuhV+O6jEpExO4QXZR1bz0qKyI2Jr6sIHqvrCYJKIM0fT07br3P
3dh54PPI6uB2xxTO16qGP/Hoqya6ywC8jHKqL43lWzImyasL5eOyDiNrRyBEduZWfBTNMQJn5weQ
jOHlgjp+fysc24/ZVksk3UbxWklt8PK5zRbGfLXCpQCGuzXYgQm+41lzhGxafkc7fcd3R161s7rk
beBpd7ToEssEnBKd7Z8Ba8EJxH2oh5DkfXGX1k78+PU9+9PyeV+aLrJaiSyX3TS9r9NttJXIrBEd
oqWKj1AuwzsG0Xw62DU7Zrobux5Pdzk+xbU6NC7laeZ8Y5vx7evD+Fh7cRQmjzAdMeLaTxVeLRA1
TQ2kPfvURKJxsda4yYUzO2d+508L+/R00b9Q4lHj4UI6KTitOWDkBJXU4yevA1k5HiLGJ6cQ3zQ5
gLVOnbUSC1CaF750SCADwIjJDoFGMozDBjDlzmb7CuyY+TxG7VVVjWTqqa2u+keNTw7DZsq9jhEq
kikY7ljfhKvdWuQQdywW8IdoXEpR4FtZVj2kBSZXmJZOjIu631cCn3w1ubf//fVV+HqXLNnlCT15
PLNUdXCOVEwDoqe+Ht1vVJ+Haak3v/6hT+ZIyAR4/1kBFtHWqQyRRaZ1SUiJvaCc2odiRLNVbOkW
3khiDzrMqGSR7cyZGXeEw2Y9BkV9pkP2sceEHlcCtgPGr6NPPGm2aL3Es2QgHHOL+kXO1SWb79cS
OWg5+2stoPp2YpcOEBPFM+f+sbbml3mmDBr4ls2c8P0ikFV+g08uwcAxWGysKIorRRsVBpa7JYFn
K+PksmZ7tM193QP6AouDI4qzB3fwn8PGfREaI56AlAxbBefUSB8VJg5fCqRmkhEPw51TGYfr1LGJ
lzj15CjJku7AeIEXrG4mLcWrZg4zS499bdCU2xD3YDP/TtnsdT3fyLFauUrbSJf8RDov9VqvhX1m
Cf2koEf2IbhuSNNojZ82p4mKkk5V0pSOmLyvsvRg9AwCEtXca1RXsxgD+mNcM3cYnjQ5PtnGvKXr
+atrgssWaNOZJ9la3on3SwX6Smni+EJm6Vqn8968Is4k71gqcs1+gXSjXUk9JkHC1/p9AMygZMu1
m4vc3tqFuO2t5keosr2qkva6hgnbRq6/DuICeHI8fm/8jKAu8jzWKZGGht7ooNraZKe3tFcsXI1l
y5jFSSAvWJ2fbxxUiCpnk2dl0otH6xVij7MGlW7thTts2gHYl5EcBgMflRzQhwCoJsSm2RrDrRjX
IiU2pinqCcSg+xaDN/o+Q6E5c4k+u2X0oUmGhgaB/ktflvW/RmNG1DelLorYM8YQjd6gnHVSlL9q
U4LmMzuTATJGgLihdRGKi8kiwssP0o2Z4weIgK8xtaNl//Vb+Mce+/6+McRENspBARig4fv+oOij
DqqZRARADaN+SuRZhsf+EOkEDuNfE57mM1JyI5+Pq+Vshx6XKcHqZKb7UwH4vST/kfD1JvN/w5+8
rju79NqsY3NfSzbyjXyOc6Xvw6HbyRSeqSB+xeOGuI9223arfuwvnG5qrslDgXRWd9+VFqxtmVxo
GL1WKpDubS0I80JZ9CuOswKu8ZiumnH+3tm9cVn3sJWduYkfVFP+buV1N6fj8yRJloKEeZuMwl11
yoFqRuo3VcfgxbqWbvoIjSG6Gw8RSHxvAENrqrD0xOIP//oCi08+1ryoi1KNwSiqtZN2cRKSBWfp
DKkavX5IQyQkPt7LLlKPoPHvoCx6i/huJvkI1wpCG72HRZuvhnGCneQstkelnfm+WR/eVfRLrG3I
aDHMoDF9f88p6LtQL4n2atvhpdPEZcZG5uvT/mRxf/cTJ4t7WeWzH1bQ9mLXIwOX9n3zFshlQIsg
1TrzEH9ce96fz3K+f71YdFCmSOXdUiqWd6w/tyyFHosR4ljt19fn9dlPKWU72KHAUzmn6rORsj2U
pRt5lT1foUM+UFV8F1PGaKl6+Pqn/vy7Tl7NRUGDdB1+gQPd4v1pTQ3jVV8spzUG20DGjDai341s
rF1QFMltQO2rO2m1TdkgbVyDxqnZX1JAtE1Gd0ur9302xpfg8X735qtaQpxCviUIJHioYOegSgo5
bvJ9FDpJi/FYV/5kf5vDi+dJ1f1rJ3M3FCj6zh5g30dWtUQmXVsTxDuidNQK+yKP5wzkq81Jxpyo
dGPfUVs3FARPkAOxRjjcb89cluWFObks7MwYg/DBocdyuvutU/iDsqVL5mY6HGGxiWtzHSq119ht
48Nli9RoIaIm070hXtFf600Emd4uNlzHZGVo3UvXs7rDfD8yRb6HDskmL1u6KXXkjcRJrLTMoJtB
fq42BjvgubtYqOoGAzyNMAccu6k/xap9iev4YRyrgCYecwnTQHi6lAVTkT40EAgXQYLq2dLEA8RB
H1HO11fis92jZFAm/siAeFRO3uPFWRaCXuNh7OiFFG1PkVjWP3MrrQnrLcNN1wND7sCzxxMJBoXV
grYlYOvMEoe75OMtWZTb+mIpYz9ymnZcQQDB4peFHj6abW8yYjayWOzAMWxbFT8TcsAT44fhFjPU
66THoOi5HS4WXODykP4mIe/D4TYzO/8AoHAvFNq3uHQfe98ejkxZ8UFZRF+5BUZku61uhM4AmX9g
sQFM05Zs4GQNt/yok4cB3vBSNW0H5v8aMO6whpC8LdGRMDFgJk/g6Hpik7YOiUvYIGsmP89s4bEn
HoSQDm20e9nZA/HBGFbqJzx90y53OAEjEdNGTzviSbThaCYOFn5FLosgM/KCMcm4YwbjZROQzqDy
wy0NhKe8Y84NsHytgsRaZ5G/dChzAr7gANQ0w3vOGIYqDNchrZ+TbH4NTJLS+jJbDzHcXjy5BK/Y
4avl0ypvBbDEaKhHsitfhAVeEbRFBXCT4fTcQS6tM/XcEA+01gaIO88wDKoVRWS0HSvyUMqk39Vt
epFG3UMwMtUu4gWqjqUcHcB6cmdBzc3/DO/LWqcyuCMwWTd7AjTySd9JUhwp9LotESNvxLreOVl4
p4LxqU3UL/sn87OfyTxssklhDR3UEaVjK0iQyA3rkhyyclXnybhiGlTu6tT+aUUY5DKkD7Sq2TAb
hNZu/NGG+pAgMneChRxIEmJWDtVWKxuvrDTK0CkLYAIkyRq6N0mFjBTqnuUq+Ke1daaLMN3HdE2O
2sHiUQG2jyAw74pXdzJ//NkfR9b4Fs0yXi0y0lqPL3hnCnLl6wMGoTctai6GxrnHQoqcrN3D1uV+
zdob4ku4sWbmbn8lwBw2BGUBjFwK4ySuDxPOr1WbNA8Ree4bkbRX2BRm8lmGeUey5g8EFjtk+OSP
sEvYFQxnVnYue+QhKQr0qecBpeQJZR2ucwZgQAipIlBM+nMTIa4nrs/x1UU7Wd5MYUYSjGXQOKS3
2MCbH1KImqmPKUWqa/LGQJShQFkN1hCBP9C/twlRsSGJAX5czRtJ1PwWxdABET+E6opmcVa5V3Ii
aItgbhpi+lFZijagakBCgq7bMAX8rboW5Cs5pjzvxJrNzARbFEelEz+QH/KQ1O1LQh11MdrZvbS0
8dBVqoaxql2O6R1Wt/BNAwysUISsBseO74eiONaT1RybhtDVme7ztjOS8qpzGRmP7byUTIXpjVAh
1k2mW15FqA6Wt+tsSTYfoYN706ioffyExOX5Sdh4/2vmEg1AUSQKQIsR0nRryrQR+qcX4hTdD3Hz
xhWPtnXEuftmrTx4c99kXCL/wIy6mnsy+yZJLpXNqrUd7fJbybNFUYGbWJfgTAJteKnh/e+khpKF
VrW7Eqbc5dIX62w40OZTFyXocPAra1c8ajJHlcrEyIzi5CICBx4Kn36tuWhXA+OBjouzj7HjL19r
taIRcXDA4rfp5FUhQKXYr94MW7/TUTlcReQb6CCy9z2wB7Nsr+w62hZJTsZd7fSrTqu7jU3m6MrA
9PjvFkmumJKP2bo0UJvDuObzPNP8NjraMSMk4KB0fjINRFGr0/FsIbzHtuDQlCA61TWuCSk86mBE
V3NK+51xfb2mjbsmKZUA2UCujeRNVvat5rSHtnlKATywV+23c2IY+GdoYmouD6oPn1JW7B8KvBZi
7td1zBxRmLNNN7y/jaoHMhzmvcxRC4Cs2c4RoU3WUMRPeVNUG+WuMld/Fv3/UHYmy3EbWxp+IkQA
mRi3BRRqJFkcRFHaIKjBmGckpqfvD+pNW3RI0RvfiGtbNKuAzHP+saKGgdMjQGobpFn2I8fNSMAT
cXusAAb/zoCnks/0Mc4WP+0KdY7dfj0K74sjk+PglurSVsw/dKn65uaQE4sBnZyphxnjq5TTW5sN
hIM5fBV6VR+NdIJBcocjOdHqbGTaRZVE/HrdrepzN0gVvY9W3UJZLs5hnglMKXPWV3eMSaXh7xsW
F83FLCuHcAj4H3JCXhujCfIh2isyMxEy5Cc56TaR7IjahKr6gxgsshdoSuqSJ8+b2MdmUmATTe3Q
5oP36plfDIqSTzJ+W+tkEPg/RT+8VN6RI/+TsokB1gkg0py9m1slvqM2PYVdIGXqPPeQUTVeWnm7
n8wBJJ4Ib4hcHEE0qugKdz4h4eDIl8jEJ+pxDpCyU5wWgs3p1lmZAt1zs9SNj6odJAlZwER75xDd
j6JHvFDA37eZ6aIuING1ACaxKklJOz0hyF1d3siqY85E8MYALYIiXs5UoWX3ieGMfjGmdPVFe8vT
IONX9SiT2gjXkqW/KcVnFasvqwFxWi7c9OsWpJ+qNaTF+H7Nez3gYyO2Zrg5hnfsRaT87UjSJL98
Hf3Ql+YrneKPNvb8c198U4n1tQZSCUzNuu9LcaVbhv9+N50C8jJ9d71vl2LvtFkT9oqLP3Vor7Zs
55MUvcNlaKpL5zkozQtSQvTmucuHlYx3i5/FRcDDTLBTzVtlae27wldr6+rRtsV1rvIq1I30nPe2
HsBFr0i240cshoFKIOH0WIMtYTsj2lrY/uza1C0PqLuJ5o6DQpPeTdfMz/XkEFZApnVD6GxYag5u
G+Nhdag1L+yFhy9rr9SpxJRP5TgwsRlQT9/Ffq83bxGF5Dun9G6L0YYL8pZdZdWwnehrYu2mTcwD
S0s5YpsyfDS2+al30eQ5GHyIv4TuM89RlqijQ7Gemw+3acVnVdpOd6gMzC7klyKgAwgG/rWh304I
HpjFgTfcLI6QGqSkAuUks0dJemel+lfpkWKZaFRj2VEDio08L5bxcbIZW+dsbIJ6BRGOKk/3Wxmz
Odd3Y2lnYc31T1sbZ3AthiJsIDIo9kBMw0FCsweRWQd8FR3Caz137kxEIn6uK6KL8+knfdOJ73X6
P1nNKIchOEiI1eIuW3/0NG7vJM8dryEiDj2+Otq9copnMpWHneOWfqTDPA5tUfjKHBDfTskaGFXc
BrouHjDDkjfKEEiyLtU/dk2yjcX7HFXIwQRDr8bpuh8y6xIhi+AohLLDQzdS2kCtBz7ke6aeOkhJ
TvSlVNyBEwGz5Trg+QAGisHOVaLBJjZNaFnrGLqLSgLpvjlJXOw0UCW6DaJbWTpp6Hbp4rdJzDhg
rR7lmFSUG6bivGG9wydy1lo97JEYhFANhwQz7W606i9us6kp3InZl7Cfxp7oJKI9orNvJpxnrAx3
37IzwUkTRCbMxgyLhp6Zso+OWNJob5f9k7E6Ghqb/EdlDEyebjb6q0hAaSPiwfXCjC+D5TvzrAKZ
CM2nWYi2nmSrVB1GnaJtRPR9RomltudSWinD8j3mbHhLMw9mVxsPiDqZ7XiGqOIRyzEuKsKnDTas
XNDrWGl36dxX9E2txl8WLrGhFv9ePU0BrEH3uw1STmzAvzdy/sSqZuSOQpFnPyJjCUW2rQ3K9Hw1
ILyG/gmWxaj3fCgnVnMRtlO78ukPXITbddLkrT96S8ZiLMbjsrDPNA61Iirtn5IK3qT4SuQLhdM8
bH/Zm/9jSWNjRv8Fk4Ok+QOckHZ2nhSABiFD/PvQ1tTYJy+16eW7BpfDCcTmbZ6+V7ntBLRY0YnN
YEKkSwc16BF8bqfD3i0w+mEwvOSJ9zd+9gMoBT5GTIq72TkwdP4u5yfrjldhm7O9Vj5MHeTQLLX+
L9+g/EB3eJsemNsJABYE53dJ7SYJUA7N5QesAzQCqbp5Hnjx4HmbF2wv77GBBEUoys6pfPJI3NN8
zIYDvTpLdvTKVqF0GOQDerXKn3EBEsZrfnXHyTpSm0jQaDWRzpUondm7qB4dtyNXwptPVA84AeMM
MW1WQew7kpedGiYLEashOfjcYngmZ+yKpzB9pYJYwK3dY7/m6Y70d+EV6t5J6r/owTey8l9PM58F
FAI+GpPP4wOWtTqFqHKXfoahIaUxp9SWXYxsaD2n/E9rqt0Qv/UU5v4FLviPHwtPQA4G7LdAI/4b
rNXPjTO61ZIc1oKqLLNRNH8OtnuYRJMcktHBf13HDzIlTf7PeMnH15eYE5PUJPwimwNS/AbFUpOx
zkPUJlhHqQBMOijnikqKqxwXuGUzuywRcVxNAidZut+jPntlXVB+LAsK+VQlfLpOyTWIlnPS82ja
CyldXu/asHSPpUSToztk23TYLHmB/0bUfUR78DljHHfBOjEe4Tr79+Fj9nGS0pUOgdos136kwLGw
qurC65mY2A48Z58sNZRdEb/qOcIUJ4rKvzwxyIE+PDN8ci6M8C8VxYfsoIwcMxmVJdIkM9Gw1ok4
SD1KDDYXiisqhrSSrMiso3EVO1Oir9gYhUcV5LyriBUaqXxI6LeaoDhq6x+yzK1jiYITL/N812a+
mFlNh5x0s4aQ3IGCH1IIuQtcygbtijTOwrV2toaDaWYPRwRI01mtO1RXcnHWKr0y59HNbgMrRDZY
ftvd4tR+INFSP43VW9rlEwihi86Wjo1dpJuPtWc9WVXx1FpIKWCXnX0m3Ye5/1WiIe/GLSaWbgGG
COtldpZz39VPcxoz7E1ZzOPzD0DKepYcH2WMRYh16gkdV3JcUWvvRDf9RF8SLi11q0RT7pbV4iRV
PeUF6BF32EIy3zDa52gUj15ciWthup9xKnQsNGo5TeZyFVH9kHh0Js0xUucN1nCg0xKDMkMo4Y49
03pz54kKgqq0fFuMddAjrgV/Fc+Toel7ogdZ2Sa2vBHIUm+TM/alMkw0qIg/v2D/cbqC/UHnbpFm
qIJ+Z7hch1TSnm0qLDOmvDKiPQwFWYCgxKKyOT4WOQMW/lMLUWz2U6MqB7FUUMuFcUqW+/FzS/Ad
HAhCrhrYEPXSrgM39e2RZEY90Q5EZl6GrL1XXvmpYw2fM8J7TDzT0fhTFzRJxFFMeQN/PmWGqu9X
jviUeupZ+zb1PJJkdfSy+MTcEP/lekUG8uHV4JoUOs5qnOHYEn9j0vVqHPu0FHNYr00PQymZe0hd
DEcazwTGBOYTUCNHRZTztUA4lZ08umC1Ifn8bSAIjEwnswpr20qCdu6GJ/RzDwoX/J6UxNtMWZhr
tKAEeK6PhjeOx5EcXz8dwLuHrYh9ZnnZiX7GLZK8euRbB6LTsWYhh2WrGHgBXeuspqE+rZy/O0vC
paHZOuZzXnAMV8ypQ3Vvk9R7kpqt++RoVkE94Eda8pmuSh5EKkbWT5NJaZtZ1PkeVSgtV+9LNx+j
Rb3NMzBVaxZXxxDNfRaBb2aZ5pwyVaNfEEjftSKiNM7ua1iaqaQAseZqpLR5D7H55Bnr49hujTyU
FwWe5rJJVrYMe8p+AUJBtiKpOS8w9tcO2t037KUJ87k+FVzJNIzT3iXkmaiuCVHKJmDkkD5VzvBY
WxRmOUNV7j2eTT+JqfMbMw2MTcoHuuPWHeFwZHFSmRBU7Nwl3vfoXIBV8whryzFDNUdganluweqA
MvQ7uWl/l8Y6xOBadJSarOFmdsLqOYQ0V7yP/fgjkUWx406906JuOEZPbjXMRKokDTDnNdHj8ibh
jO7HnGrpdEiuVmMRlZEobpmWX9hVlFMZMfEBcuuRXAiMjauS0GKSONClGRQM1Pa3LCcnOIun6zRX
/FNpLQLbKI69yVTabki1neBk79+6HHrDnh3zANdjrBUpSBl/EfECh0SEH/GaX5PIleG60GSU3uAi
k3uP2IfAXr1hb9Xz8EzAwpkk0D1ukJm4bBKxSahM7rz6nS/CPDEyWsesmk/dynguGpHv+R7N60RS
djotcseXpvarPb3aHq1p0jwLqudqYT+bgLyhobzRb8wlvUrmgTybQx4d8khGOz3pphbOdhsHmtbk
KL2i2ySMItS8lgyeKNMRN8L8pkq85kp0pwVVvqunknoc+y6J8oKUDPO1jsj7HBjT/SFFKOy46cFx
ALcxW+T71omK0BtmQBEoXJ8weTSN6dxR5ssDEG1NH71j3GqPj6VfASUtJz0VEN9hv9TflDIK35u8
lrxjP487766BrSdLwGZQIK2nLJN/Jl2/ee78Flvr52Vy6PdZyBAo1x8MQf0dANFz570vIr0bjKT6
ZEn17GSiPJsF0FDZdeI8AUIYyes4ePp1FgZ7tUTnNvm9UNxKs3r681n+gdIh8gN6jTgpxl4Ipt+U
boVuzbroUUono6D5iHwcUvvh0VuJx6Iq3HO3quH/PRlyfdh4iiBj8FT/nr/A1p93ANMz/AnFWa22
HAi+81vidzNxF08ODJ0+/yUM0f6PX1RA2OEt3cLZPsiQOmnTqex1U7i6gzgWcYPLaKFJ5eJ48KQw
W580rbq4KAP2vafvhg2hS5wl21H7XlAf5x5MY/3Mn1Fw3PPOLmtW7SNqg3dNZGJXi7/o/RuBvcck
sg9DP9wxY9BrVA5+uWooHJZc34nnkmC0LQ2IMD4qZqr3tnD0cJmjG91EKxg4/yQFTZ+slrO8k92F
Ff6dituwRxTHm1WKXacDAjTlGBDm0ASqih9EFt2GWUralnJ3L+qtJG8y8MAQICFsAMglp41kLlFu
N2ZFNfbmo1N9HbTqOcsjPYzTlaNBaisOrm+AAslf5oX/+OiR5CJDIAAVEejvK18+m3pltAyTWdkf
V6+4i2YvDQ2n/zGaWRWQ2/OXL9v7eEcTgWJaLPCCMBTj9xw+4ba1xpIQhRKZ0U5r4wuqF+3ookXa
FzoersYD1RmXZL/k9tmUMWgs8NXYvNgGEL6jT6NPyVgWdJlLujmgBVaXn3zZ0alv9fHcl7RRqq44
TSJ/xOICDSDSaSejT4yBFOtuS+dscA8MzLKmljy1A/Vkc6L5JibVuyTO9nnVftW205y6oPfejray
yMgJklJ7V8rKr60GAUCcZrWT9uqQ+9WR4jUjmtENTn7Wh/FoNysCknVWpzF7G+KuuOR57wQpmc9+
PCZXKWrtLi60h1HBYmRmdYkdVzusFsXjfTlRwCsEmyqA0g5I8nsKiUXNqfMjbax7JETjsVGGvmuE
Xe5XXZ2aiH+6Ve13e2pRG+fjWz2jWkDAcygW8blcPfyIzjKeVwctg53OByPV2mNW3OfpCwOpvMZZ
CyXWzcGfzzBXfgQVpEXI4yZJ2yJYf/ex1qklKCGQdkjFfQL/u1LunQyPS5u7x57a7Ht09NPoscE5
6wNo83gwVrwwbhN/1lEW+mSdfe+o4MEYsHgo7ov1UrBU7xIdDwd+v6XBYJS3V2ttvhkNL+mki+aa
D9Jiuqiq47Q0nwdh3hXAZ3Sz6/U5IiE3aijtbltMVnjZAowU3r0LRFl28Rgcxy2odmr5G7ooc+op
aPoUyPD9yah+8DHmrF4aHUTEz/sFsLkP6kw5qT4DNJoylDmTnDATeycG87FShYTDAHa0y3YvtPZ5
lLG4sNXqAc56BRmhTqS9kzI+D9e6UfXVKpzpJre/1BEy86oR6JG2IoFaFQFPAPyUferExH94qmGm
23qAmyJ+WPI4P2hokJ2s7F6cpntH9LrsTEEtqN33goGEnV83f8SRNJ6Z+xGhkKx+zI5VLx56o742
JNEfiqQvoKM9624ZvVCfF2gmPryHeW5YvXMj2W0X1+UXYjBm5ojLwnDCX5gFfXDRnk7RDnILRbiz
jnU4oLzI48wOzI7+ldmgk87hze/r5op9aCuHJvBsaNApNZN9jKZaD93kUShoP8ZQ01+h2vy+m25C
KoqomgtX1xL8wg/qnmpfys92TT9Fe1ggCHqLN6Ztrvrs3DRWSGZdPTunMbJGYHVs4kup7VEbEEeM
sWk/FvqLbsVvyzrwIpfVA2a877X8h7lkvhp5a9N6jSKeYJC4lchqTKjaNHaI+RNVmJEYDEjeJr6e
Gy9WhQxlIKvxSBH2Yc34A4cqB8hHtHqwKvuQrPRQ4BK62h0nu8Zl4idIwHxUgVS2mnfz2tkUO1Q3
pczlri14PHrUP5Ai+14xNGJ35bDLPSOcRknba1pMoYzoTYwtzpqReChQzrcopqMPOP6ly2rjFJV8
P604UBreIrCT8WVRn5TT0yCeN2NQOCmjfOS+LiQo0UVbRYFIoUa7FnS/bOfkmXI2eRBp9U2na8/o
5+glf2HR7yeq5ifrsLZQqi6HsGj7jAZWyntbekx3blI9piSf+EVVlTeUoChktbQwT9W6zn6aWFNA
I70Z6FV6GGsgGxoZyjtr6q6ph7srRW9LFTNp+0Mmz1Yif/L/RHeaMXFYuH4zVSUBaIV3wB0JDmCZ
KEtGYLKyqdXdINegkOOndIbpHSv3p1LCecJUetCUfpnbeTom1YshtOZSwhL/epHcAR8xIdXGDqxk
CGu5aoc6k5zNqqHGtXNelLXax6HWsMgwmwYyrWcMTXCxBahjYFvK3uUmkplyhKcvkkvOD7o3zfaY
oMbhjwG3X4RW7+fNfLMVZNb2qgWOlRd3admfscvor5rtfHXYE32K1KxAzrG9kx3eQa9MjE+JfWg2
Kqhi6yBO1jLOdWkix0758ZL4y/3Q0ijXDvGt0Ud7T1TCU7HE08nVCAnkE3tL01nf0+TehGgNAlck
WbAW2jUHaj7QJ+uUREsmK/dfZRmntAf+jdLYOMRrfhSKPtHOwL2oFX5KTWFuYZXNoupSjUO6S7yo
whW8DvslxWcpzVNEoU8Ql3odGoXH+5HOqW/NJb62zDmIGJNUbijcUKZ9XiDJ0NWmOn0brFidad7V
mz6HKCpubITotS0OzaSlezGubw4dyT5AObDfCBSsYhvsiK5pp6ScjpZfitsY0DqYv0bHuTxD30xL
EQps+sSOm2DqwrGCKV1MoKgqMHC7wrYzs3krjbM2rc80BbwQp0FthNk/YxiDIlyoCndNzYdjKeEj
T12bVoft/SJYDnn+sNWcmjNPUGppJzkb5gP5pAf8n3ji8/lGg+mup0L1EnHw8fv4TafMW9vSmb7U
+b2Vv1FeLk7rXB7q2Sp3c+9JUJsR0TsxoQiXVKiHxoIQGTESXAad5FGD4w8nUhYUs1vunqsqq1+R
HrR70vNI+IC3o0OzNjvt3bJ3vUnZVYu4IugbSjillb7qBirQiCzeeDLD0umdPeaEoEj1cZ+gW+X/
plU4suLn2dMW6JOWulrV/liZqvYtWq991mbXceK5SeeCVDFteedm0l+LaPGLvNFD3NSLPy2mg5pg
ZnpPXHLAVqbzouv4GWl7lQYIbsL3FLqr8cku+i99joCquy1ibQOz0lgt2+FgDQiF824sr/2aXMfG
emSadQ8jahzUuRUAB2Nd2cbfSqHT4jhPceDabekn6mttyvbY4Tje0VAUcMa/ueVIfh2/UW60p0Tx
VP7CkZeSi6ih0J4C7wy+Gx+tYQ4/RGvhPi95pG1nJoA2DvPcCwWJgSHqBvqOtJwdCa1PhgHqznQq
7zKBYCCBoxBr4QNciBveZw34dB/B9q2F8aRNBC5HeVUEbqRbQVRXxZ50nbZ4sbnIwyVhQCo8l1GH
QiLTtY6N5q5+VujPZl48mysZxjQOEW5HLt8uBU7nfufApZOaPtV/ip8T4Mp969hvi51/W5D0fOda
efWquvxE8CkQcJEepsz7nKW1cbBX5hsKY/CqUSf+2PEc45DRecAbrg2sBiClXXeqFkoWy+V7vZko
66p/gyWNHpEoqHtSCsizc8MY+ebjktjnTmvMYKRcaA/2DK8mkYgpADKXk/HgeqsVlDmWcpi90feS
Ut3MrBsCR1Mph5o2XpO2u1IeUgbkPQUFmScHe5TQ1yB7VHCq4QGFnXfJZjRsmtWfEtikYGhaolFZ
8ZR16rt5AaCwnycT538Csnmbukdv+GYUa3Q2HOdeJfFDVjb2++PMQvW1Sm9dM4i9Z6/WRV+yH6Pl
vbXwrbUxjSjUGp+WpWNHJMYVadgJRV3Kmok6kfchp1yBviWKa0GwpK0dcKTc6CayrkPcfHZZ0bFX
BTyzNDdHFQD0yOfdT7m89K269gviKtQZdYhD/SmLEArX9q2KxqsAOQ/iysq+kjSiqDZ1JxL0Sqz+
O5qNMnIZDGzqSx2A9pJqlJw5x8TRaiFprS2Osxvzm3SmC90QM/ZQILFqzgPvoZ8RoabIhC5LmqMr
ISpOSxKWZZK0AkmAH4Vy2lMG7Va79owuhIGzapsjZyh19Og11PSilIyfFf3Zv85z5GpV2BC5X+be
wWsUrzvjlKucJza9F4fXruuc3keDz4wwS9+RdHmbNPUCMIz7ivY3JLwOK7CTBh6Zlm4cLTs45KVM
7zSZfZElwyiPM2naDls6HsWrbuzclA5Qp+XmG9aJu8R2Yck5L4yJUlNZYGHv3fxa8Hjtsn6rQ7aN
1xzV5sW2Kg5tqrJ3eCLsfZFVb2ilEDHEHjsXiZZBNksiOKPoSIV4c9+LsTvmff3NLIsXrvvntaqm
oMu5hLqc4wvx06elb44xixcZLBXHaC6f+V8aeXoTvEYZtEDTQqMJei+ydpp8JeW5Xz5vI3dWMeXV
U/QSkXu5d2akSUNi/qwb79WcmsNkEOOXgBDdSoWWJYe8b0SUUQVMNbrftEV1MMryMoj+DvDzW+Xw
rA2SBvsCajUwpUr9fC3pPsUKHvw6NBMg/sqsv5RT8nNeLcfPknEJc4q2PDkhwhQWY5l88Yr+Uige
1WJazmJiRmXmuMDqnsjtHE+Q1oXb742yPzmNR9qEgkmM188W5fVYaQ17R1fgm0ELWh+TzVcgRpCS
fFYZZWO4wo6FWmYgoKxw8xHWxrSFWr4bjAHoGjlYkdyDZja8WgvQfZfwalu1c14T+yVXVnuoV7u5
xtOy+c+/2FWf3NsI3c+jkqxBNaOt1bf/xLZ9WyJl7Qeo+N3c5DZj+c9NXHdY+omfomKdjWQYT2s2
UqW+fc/pRN+ojaY330a6uOTfVurcR1s2VZderW4csPv3NxkR5DG20+Ofd+X/oBc3/yGhjuRNmTpG
pX/Ti/aYscEllh22WvrsFfLN7qyKtrZ+70YTIkMvfmsdBH1YtMvErVDYNX+hUD5y83D/trABKnRS
yn4HZ2oHEMqaEuTW40F0lDAOa1MFxN5x/EcHG2WTSbebrN7//JvDzX9gbiydBp7tR7p4XX83dfSl
iGvKO/WQrZ5ZykxIs1+R7U2WnPYE947HQbQ12jVaRYzNcjotVvsW8VS3+l4fPIL9iwJoJSkl2jXx
WopCBpFM4mOmiLjokq/kad0RAZk+dsUCAWrRGqyh4FLZfdvV7pMeUURD95SvGZl8JCD4p+HEodmS
Q7ujP3UHCLjr3En8s7RVEBdl9mqX86teKVTVQk5PaUNZtGM18YFV4qQPhXqyeu17Ib0eXL5/a6Io
f5JCfaniazZ242e4HMlatq579PAyNPUiD1tRrYFnxMWRKC3vE8qzPHiJk9bG+VtwM86D7zWVvluH
3ARqsO46Nxkv+WTB07jNkRgkL5iyqUeSHM9+lEPExjPa3diKCIiJyOpAAHdN+ta5F+7mBiIz36mh
bjp9boJxmpZLbe4KaNJrUWUrPvWX3jHbS4k6Ddd1dJi8nI/ezv6RPa9dqi33AgFDIHqGj6GxX4u+
/ozF7B76c3nM1+W0etmjbq79TVXJyZMJJ5arnkUilnCYWKOENtwbVlqeCNOOIe/zLKTOMA77eStU
a8r10HejGViMFMwkhBZQ4jjZzWlDr/fV6oQauNprWc73UwQRVo5VQO3LvF/q0ucNSsKo0d4Um4k/
Ixo6rKb94mUmg2XXfyFDWZ6wqX8hmpG8k3Ex9zS8ZTtRTUQ36A08VXqUZhEdLBOg3Wojy88UChH2
VnOmUxqIZ3m0RamdkLfti08pB8SLtTgUlX6ruzj9PKN7fEi0+buKJTDkBn2spKAjtKz9xBKfaXIq
rgaBuyG6xPZibxpwCzw7oIvQO3KWVZcVju1Elkfyv0d5Kiw2tXh6XFb7obJ4B2xKV7MJvmc1+56l
BLOLp2nWAUsC0bw8T3Kgdk7rx+remh+N6a6jyu8wunYJ27JRa3FZ+baLOrGpZXytFnGlcMJ4aF3j
rSXJ+NXo5uaMsFb4TlXlf8kq/RjlRioqdRlgNrYk9fl3PVdsih6/oLeGmUv9aYoLGlPjuyVXokzI
cdMdmLaJuOfVeMhq1sM/HzwfvGRbJiulO4KrDfH670IYV2fiSgtrDWvdVZepHH7kumP5w0Q1cRMt
L3/+aR/tZFtSMEmCEhEMh9nvbqFG77Oe2nUZFtrMOSVHN2yYvKB97zuNjlk5ocrt5JON2fliLNFn
mCbNByef6eZsmv3a6ck+n1CH6iW9kI2BrrnuQZ00Hbo2HnUMT+aMGo77e1jSB2nl07lwjcNK+/ne
Ns1sD/yCbAZtaYiE4pK7C/OUtz6aTC52wy5LVzvxSrPCDKROxdoxFWitBX5hv5Pz3KBf5gHj80l5
yqYvf/58DO8jHYF7yUMZZhjwXsQe/vsGpGlyjonKwOoyR/rFhYKq6hSdL2Hd92NgpKTYEjbl+anU
3itzQEWtl9h7FDngxJ7YXFIqmBZ39kvcclkt+oe2/EmHJOVeJXYcykGJG+rKUCHvKJvoacgRjpqL
+IEP/h+6RJadDeiHC201rmy6L8Q7zy+mlXShi9cmIHH1TsyW+aUnydOvmpE/PhPnpUGqUiFj3+H0
+drXmfoMn5iS+5J4Vn2K9GqmgtG5dO36GhOcgJIA5Sq+0GUnSy26LjpS5cnk2rVyF62n07SfxUQi
MfFqBfnOYj7OpjudO/N9JWSMFKXceDMpWAWSUeouHnubKb0yDv1Y36bZy+9J9AFqadv0PGQJ4oG6
RpTO4aJGQ52soXxaGloWm9yMDwViAuzXbXcYzTnbWV2+np1oU2kMpAVObntb68HwjbH/ahVj81hW
5bNpz+oeWWm0awngONBzynSeAByLi9VyWU6FQzx4usrbXDIjs+pdhUAIa+BZ5rbycZu8oVKaTh4q
+L2c3QMi3YDq1TgUid2dzdS6pKD/BwLm+C5VfkaIZ92yxjhrErnBiH88c6LqLHF2kT9uwQa4882h
gALPIWKnRUURS3kkgoEwJLKGMsx50tQC5kqSt/jiMjfvT3ZCa3UeVHhNjuD9Glxz/R5lnrsrKjpa
h4LHAP6T0MAC2hcc/pJoQ3ReJnT72do+8ygvr6xX4Aul/F6RdXUxxxSgWtJSueY3HBoP8dBQqLqy
mU2Wofae0EJ3LBbfrmvHJysyWGyrflkhFJne62HIro6r3ggcwGJWWUNA9zGElxys49wOLrUw2LOU
dV/ZKTJo65LjTAnbVCfIbiYIgRovPHCVdVdr+XNc1BI98GjQgRE/TyC/1lp7EI/J41QvC24J+SPd
kv2d2mgxSizUGpHJBoCpwcuUFYEff37BP+oODWfjGalHlExzv17//+MSdohYW/Q0jbb3j18cUYdp
QNX3YAa7lM9it4lBeaPLv/zcX3Eh/9ZZGiSh8fZZm+rQ/V0VpeWejOp0iEKI4jQ01foeNYOLQRn2
qDQ63Ox11+/7rBvvCUp5bry2eaClh8fau4vsuT32pOwfPKU9a9EaH50kDybu9oNDAjvQCVLyXBnZ
cZHRs4Y15R42Ib6OCwEazXdkYog6VIcN1GZpdaGesTAS3YJJAUUWYrdp2g/kDh0yIf8W8fHxQN1C
RSgc2wIhEBH8plicVaRwT3peWJQDvbzdW6rLZT+4w9XSsp8rlet/uVE/0n2Gu03xaKRJrv3QVznQ
15zGynTDJNFxMgwpmiq3e/vzc2R92Ba4OtiTyMSRiGd/3xbizkixcm3VSGP0vGmoZU9h6pKr4M8/
5z9+GXKnbTKrKDMkvP03PRmpYG1uIHgMo9nSAfPgdMdG/eWX+RWU/++HkyQK19qy9Lnx7N+HkMhR
aPnwa4YU3TIa1PoOeNu5X3LyvSYHB4WX46tw9BgMYMuk8vInbMDZXdV6JvUXhJ5j06ZhaCz9Uhqk
sKd4MfK4/I77Zj7gUO5ePVqhOZCJK0tJHz3qQ3LUkbNRpm34sWWwfSz1Q5d7f3vhURJ8+KqI5Td0
xB2kbmzx6f++0bFztVGjCzPMMgVO2ibPdjMnQZdG6r7Lv3hlb514nL4s/XjWNDd5yJryPSqW4+KM
j+UoMLFQGwdC3d3xyhbHOCH9AtwW1ZDG72S4ho9Hk+TH2tmADv0dyZD0UyfQm8o8zlsvtG6TT9gW
7rofZtIrjEaXT50XbbRv8YzMFLiixplvsQHsbSd/yjIL9RLBz34/TYRJVVA37lqrwCnIAsTvX5z+
h7MzW44bybbsr5TlO+piHq7drIcYEHNwFkm9wCiRgmMeHPPX94KqulsKysi2rqrMsjQqiRgA9+Pn
7L02NiZUdBywdoSXonDMu7euLa19FI/5yhQQzrrQK567kqID4xmuPx0eQmKcEnzVG3CLqDzq+EtT
MBtGaP7asj9lKo2RQbOnTVUWO3LNi3WeGTWd4QojpLMchTnuo4hlKFVMSvNyiwryto+N4qzXyTm0
lXBbhlW7tpyJJd3EteQk5bqa7IyMMadclp0W7CMpv9vhHtxKfk9C9UHx8A9ZIRZFjqJ8cHTr7rKI
kYKoa9S5inKrt93RQTRI4FSzMWvP8k2v+ua6iLjxXRczN2zEFiS6a6eKvrLhP01T4jDgzsTaq6Wx
NnItXtLyww41pPE6pYdxQMBq0qjDf4WVETFpEXztBvUVd6cyjwrChYGOfheZj3Fd1yf0EU+t1eAP
9QplS8OYVqEbntqkxt5Lzvg2itCss2oXC2IeMWPJduNgvTmrjniu6klFk20hhA1kCKpgoiXfZ+Rl
CRcHABAGnaKLgZbEqBPcZ7PmMs4Z54WZjXoRIftVX+Vn/LcHOt4BlJNpjbGhO4RB7DdubqHrcTO/
IMz7pXYOwnUXGnmyN3aZfbMzlnylHLqTpfftMWkNAC8dXWTdlsqStlwArEchET0stG2SdcUDKUDX
QdsiHm7sekG4i7oiix6VrtkBPqZN7TgFZVWOuayrPXnfT8mLwf1veGN2O8Fq4a1ueiI59mahDCtU
IA9tREmL5mtNjmq35aWb6xaS5cYJOA8EE/sgOqtiGYTldcW5Yq9hLe6c8MopKb60wUxXvRNM+462
Kzf7XV1U3dJ1Xd8umuKc2XjF5SPIF/HYgc3bd32xw80NeyF38u3kyIyBU3yFkSl7DGt3jeuWmVEe
SaYeirgxaGAXmveoqWW8DcwStKk5FcyPvfTQ0f7LLf2LB7yQ41kF0exLh94VDY4BugArbI1gPZWa
9Cfb2mhJPy6bWmdcNeWnVjGesaRqdHUtY4u3P15TZk9Ui47rO2H4lbggdd+qwh9UAxcCiBykI26x
7OjmL8rYAHijpIWPVyhctRWNnVhSdkJftZc8BcYm6yPUQjZPgcMBO8pVfW0P6L6akt8UT3F2XybT
uSNkfKtMQc+0Cc+7DNJjCQSawl+3tn3pussY+RPykm7mpWhIQ23WL7PtK2SsMyYHBP06piaXnCKW
hQdwD8LnkEXjtcx1PgJmieuKMW+lGenRK3qPTB9jRjcwn9JhAEIfVd9spngYaKYR1z6rUT1F5haP
833QtzdFCjVcwJFdeG7ge0ZZUu4qDCAxWGyJsDGYqKoPWemKLfXuamwAgxdj82TIQNtRClBHIiSe
D1urUMchaKVed91Wp1i/maKueIZWtcDJg781MYXPmjNusaVx0rIi52rsaSkYHd0abj+TbGsHcCpg
kDgtOAdlCGI8sSmFiHd1zoLMATTXsnEPB+9K4WhzKprKOKtmdazMnceJ8BiM6LDxQCP0H4EzFEb+
jKTUVuVXo1OTNRg2bi67ye4c8WNIq3FBgwvPN8d2nq4EJ8dQvCBd2eq1oy5Ll4GYyLmrkUc9fFxb
/EH1qNMJQGLpUg6TXjyXbr8UwwPQPG10hc1ZF4HLOI5yGdrlVy+G14IH6T7FPrfX3KJHYAsrOZec
zhRdGW+pitZMjqA1p0iV81FLNmChmsjcq0rx3ECTXdjdfa7S0qEhGa2sGIQe1fi4JRMCkeKw4uP3
DsYw8ElprPwDCsVjh/NP043sMFVah0ukb2hxg8hOW5cZgBaOG6XnxOkl2LGdPAxXJioyOQM/Ch2f
lEE8ZJKbO6MaduiE0YZXpE1MCvd9D7XAjECp4qFlLupGD3VvfW2AE6+NtpHb2qCxVk+euoZL2PqR
PbwMiqzps21DqvT7qkflWQXOjHVv6NL0QeB//F38DCu8KMHgt+n0dgj0w5U0e25++S76psSWTjuP
zvsY71r00ydpddHKaVJt6WhNcxBjcIc4zcEjVY17jWWd45F1cOvcOkyt90U1y30PLGJMw3TJ/Qxt
MbBz1qXBOURC9/VOkTuJAnML4WQ3zHJzjyV+1SF2W47MsM+l5NP++H29b+czTTDYSwlChC52iS9q
gAmqU1nZvmjMnOPN9A2wA6Adt17WokwWaueR96VCdOvDUf1ESvz+6EG05tzVIzlmRihdyJcNuzfp
JIMSHlNOS2m/aRN110eVudKG8jjv759U63+8ICh7jxMBo4RLd1ZQAVsYUy7Ypk7uK3lUnjnYM+2j
v2dT4O8/iyX64wUdtmAk03T1LsXSSY4asukp3MEA7lwD0UrWobdD3ndVdZWJiwZmw8ff6PtLzmmb
ZBrzpTqAWy8+1FSdVOZVJdJ8PVuZfVchJxkfIWR3K1rMud4+fny9P/RnOTjyXBCUOp+ef2YI/PJk
aLlQaUplg98DS164jYtAbHwOisnwOQUjXhsj2OMd5NwZlqwb5ici+Pe3MNEn/FfnBkb1cNkRrLw6
wT7QDECLy3ZndmoAFJzwvMBeDTK61QVlWVQAfGBf+WQeN3+Wvy8KXNqZA2L5tMEEz0rmX956pVY1
jbN28NU4ixa2WGptoex4+4+e3qs7EkjXY2l8chp8f+TkPc79z5/X/XeH9JeLhqFWWxSIg08NNduH
MAaVdqV98qi8ByFiV/Mci//wfPKUzifsXy5j6nXYsmQNvsOJfQX6rGLVY/LWoAeH5a55uxBPHTSP
Zh7z26d5ChtmBWrQTL/qxp5hpP1ZZNEf3ro1e7sxADAReGftxkUhpSnF4A8WPfhhiNFZIET/+IbW
56X84lul409ElOpoJqyj+Qn75Z0rnClReKWDb5f90ayD78jKGbLqkuyaSpN3enXOpvxOCwMLmU58
NdlNuNFSw/ATE0l4UPYhroB+Qem37LpAnLRpWTb5cB/UlrZsOYFxcwafDEj/8NjPgwOV46yG9/2n
J/SXF20OQdU3tdL7NXf5wDl5EZH9jY8AOg3yOM7C2WdEvz88eDa6Sdwn81DaMS/uftElJNnEQ+8r
UGIgc3w1s4iwzNa+i1JfzZ/cmGxZVEWfdax05/LN0i0gWWfu0mFS1hlG//4N4fShSdUTnjCgK0X4
jJpNQXCZuYVfz5EQEwfiVsc21XUMRLH6vlStnHaV7T0hxkEK2A1E/1qiP8VoofzRwMvF6Tg/lFP6
RU7D7MVT+4cxZQfiBInFjPABmPRmtJOxV68HGR4IYgmuQeOCj0XoomjqEzfHMtQkz2REumwDHAIX
bnIgYM8h/FAb1mY1DCtB2MWqdPV4ATemeE6BSmK93Cm5Nl6VaPpvxwf4Lc5KhqRtkW1SL6YgYR1h
budTSsPyMyeLzr2w/CBw9IWiuvSLWxXiDZjiRSEHC4+xSYRN4Or3QfYNwEqMZSZ0fRAo3RI2QnFQ
oG+RiaO/5q36WI3GNnXi/loJS2eL/gGphW3cNkSWH9Vad46m4a0jsml8rTYIQtTzdVPE4bkkApTy
XmzzBK8+ysJ+X5pw5oN8OofYL3dDNQUbw3wtNdyVDFW1VdL2xVKNtWk79NQUWnuNori4zXGCrPH5
K7sCKY7CoRIbfrDw7OTB7GjI5PQoF7HV3QBgL3eqmm29pB7XHvIVq3SvPVThTKaSNab49Kd3oErG
25Z5x1m1+ptBJx4u9Ka1W5fqOe2HbuEFRGLPbg5kMjgv7YpDiMimJcK9Z93FweeVKm5YaX9p1HYp
kQGua/eQQVzSwmlNmuuwqjKp7x1BmgS247K7DbVgFyLcWseSZcmxUJDoGCY1dKS7EiWen1DsJTIr
l8mAL07VmVObk43wFL8h+qV22Oa96kdVNG0DzSXnfXR2KJDhUdTGJqozMN6WUmydwF4a5OWc1WRc
a0IxUB62xY4FC52xisK6hOUhySm2mNwtO10UPB2j8pB1Ykc5kOzd3gHEAphLCU8O8DSQyTambnGU
Cf5DMXrBzkj7H7EV6Ac3bqNrBsEeYigkdkmGeWF6UGI6bIlEhqhPZK6EtfgimITcKPqpS+x0XVLw
rZWoUh71uwrf4CGI0cIlmCOlMl2D1+pWva1V+E0Qj+HVforTStk4PdHUZj/uQP/4fW8HO/sOJR21
wxB1GwJflhA1zSOpBNUmR7CpmyWgJ234PuAJ24+hFp2MNF8F9gwLdqBtxV2uLarMrhjq9/Vaj0zu
7qBEyxYuGlUEzzSwdnrvdVetF8C5SknacR0UHyTMyGVtpZafIF/FKiw4XGWSmNgqvOUZRvFJPbEc
0uQ0j8zyyBAH0n6uvdYurqNk2RYoQFrsr9umVldACQK0qAMZdpHXYkqK2SgmxmdoGKebrLYDzljw
Y0hUqsEI2h6vyTyC741OtGrN2BK7aM4MD+j9zhx1c1N/VlK8m34w4FZnuIQDd4Fd37g43dTp1A1e
71R+3LZbWkMYrVAPh3Ee37WxWLZW7Ssc778HDIOdCcWq6GEB0MzdqMo6iqRyN6qWPCeaDTIx7Qsf
jDGxHsk3u5fkb5cWOTIDlCYnxLMxTd20DwDo+AaHILaR5gvGpIVOfidturZm1NHY6zp6gg53NmO8
1XRsX6qw+frxRn9Zvc1v2mPiQzqvYUP8uXjTkZHAQbTays/vx5bNQmQDTw7ucfKjSZGKeqVcwiGs
P6usjHlj/LXA4MK4nSz+j9gyNE0XG2eSMYxIjbIiqKd76mt8gbS1M5ab8Ulz6cilAQrIwc43HRlL
ldSrTTpnUxZ9hyJ7cm+9ILgL2bkQLQLkV2VOLZhFt1GYBGAVGhyuIVL3JMc5gdnL9ZtS+ob91UNc
voe/AKJNHY9mazSA1QQHvb4313muQ0KzQm+Ri9Q5GBryTbtn6JcoDvAmG5R31DjiWBoPGFBo0wPF
htv6lhj60cN68QV86t7p7BciFrpzYXvD0erNTVOzfrRkEqQt2ashEGBfURxnKQfvtsxs4+R02W0b
qMMW8ctGImxiC6WhwTOT7KNy2qh1BbQNbf9OBoA52UkSlrh+rQyChJjA+xarGEGh8Mcr5LkMzkwU
UB5UidwAHxDp2bVeB4+dXdyOFlHqZaVjxQRcX/MF3JpdoSP315kVGxQR3JfHAFMymsd9Tlxd5DRy
11pK6xelKNAC7gsCcZzSWXhTDQ2APlIsSLQggGNAxbwZ8UksLbNEsjuU/UYAYV1rY/uIXtFeBl6D
UsXsr4wMFKmHAgxIX2shd3R/jEhjsaHDklOKEe9peTMkvL0al+IJ7wLwQlXobHWnOaFllxiyXnWK
+UBWqUoQHDVnD5w6yD9rDrwvtw3EL5wA3DlYD+rP72VWxU96w+L02s7uOxt4zoIOwmfElz9dhQ2B
Mo4DuWU5F48h64JidRYzalMLn+oMt0Voh59FBbyvVQ1ODgChSQygqL/0GMoxJOksLngrqkF0uQfT
RxXuMte0qzBpomXvhbNR65wq/ZePV5nLWhXfLCcogxEhjlYNqMHvH6I76LkaoDzxzaI6EukyLILe
NKGjhd4GL9i6nD5FfMy/8tf15eclofuT1wDhggTy3y9JgpsY28ax/Z4WOXgSttaZbtubySKo60/G
udrl/I5ljOkkGmOmuSp3ykUxXhGpG7e0Qf00Lkam3DXIJtN0V6GqMJ5JGOeUsba0E2VhVToPdrPs
QzHt4zAGgKFuP/60rfm9/fref76a+avGEk9T4mcf75dzkKis2jOtrvKRPFaLLsICO+lvXqC9OnG0
V3JglXYFRtsoNcFGaocQqd2rsPNaHFDypZsff2ZLtfKUBPX3hJ5eU/YYjIV1C6JxHaa12IRjcJ1n
5SMoDawcmoISlzIhjas3V0xPjdCxWznFIWnw5joGO55jEntQJ09qVLwkIjeW6qNdCZOuHumOqoye
LCAHzDVxh1YMfbKWKO5ml+nNq+qar0LG9+4k5JKEs32isbR//Jld3i6XH9n87PzykWVd0KDMZB8c
ZrAcCnwJSyAJr3EfPX98pXe9op+Xcm1HtbgtuW0umgqkKXCGz/PKF6HzHerosgkcPh7291Vnu7Au
Ip2/Jcq67cC29jSSP34Bl8vAfH34ajNRn/YGbbnf36oENuxNUVj5eE04m3Ksm6vfl0wxbnDWcb8g
/m6C8N4m4+DjK8/v7OK+xDXFGsoAHPrMz/v2lw+ZVOyKAqcufIj7tAikumPAhlORQe7HF9L+8B5N
JA+qQVIEFCj3orpgilaTc1IVfpZVV1U9PuhF/FxYwOLUyGYmaDTLqqzaDWuWskDt3MyH6GAqAKN5
Z86xq2ok6yOFH3vIpXXtIEWf9+Txk+av/odPhIYo3Vh6Fi42vovdpYTyxn1HH9Z25LVOZJuJX27l
xfXWzedi2VTrIxz/hYavD6wW6Zspim0r48hE0vPzoLjjjpyXtcr5nLfyDY3whIMr6QHfIWYx9Js6
xJEt43DYoR4yTe2zle/yk2ZxVfkLujsUDuaZF3dznadl2HjAWJAGaevGTl/DfC4QCns/hFG2IhwJ
FZfIzOuJhLFrNxYwkeYcWrHRrZcsgawWZpW91R2hX+Gq0FAU4ekYuk/victNaH6lcz4u1j7Ygtpl
jA+hspUKraFDQILuTFrFQh0t09eYziyj9eAm/fWQ1EyH20fEXTuOXfYGrDsuXboX6DspZLLc1hak
8A12sP/4jr0sAP794uhV07ZCRnP5UJYMa5uAMx6JCWgjOIWBOB+6x48v8s468fOLot6fo5BhDFx+
Wdjr4wQxELXcXOm6Q/s6BoK0hSy4lol4ayxlUyKIDan2enPWJFbD7ScvYV5dfl0D5pegWaz4jDoQ
3FxOA7QIPChrYuuzc+s3XktLxnNB7ZYBc0dTplSmznXUINfNXU6yQwD955OXcLk9zi+BfhlKN1hz
s5jo9wUwzuywrPup9Z3RuDFHSW5wMQ89+/BQSyxDE8aMhTSmaJWOsbNAWm9trOzRMcbPhNXv2qw/
X4qnGQiabOq/yyae2hNjqzOb9vMINT3aEeIfEyzTQE2yzdAo33SPWC1J5qyq4dkSkVEfEYpg8whv
YtOO1lpZvAFm3OSCvNEixaI1t4la0ho3dVWtm0npOPY4n+au/+kzNGi/UxljweH4ePEZBszWKyvm
TiLncycAyhAt260rge0sn4pTpcHH6j0Ok604xMu+tYyTEnKvffxd/uGx4ZucS2bGPZ5+uX7iaFHQ
NZmND8Rui7aJqbji//9cgtAKzf5Z3s2Vwy+bVuugacpV+qxx2n1LzGDRSPPq40vMq/zFM8GtiKRb
tciSty4L815xKkuTbu1bZnZyo1jiAdSPeZDt6kGuO7s7WmL4ZC+eX/bFNSF+MpNTbZPV4HIvThwn
ZOuhCmgTMMhF8RqT52NEEK8cXMEfv78/fEvsDZz0gNLObMj5ZvrlIyxrJcFfQ2RCPOQ/lAoym5N9
hvR7/3440BjcBHNFY1MS/n4Nq1dElFGD+jYZ1fDvYj8Dr7ygEg9Xajt6p4/f0vuvjMuxm2iublso
Hy/uCqGlElmSQipr4r7Qbj5ENRY/xcCMTFgpCF1SkzVCvD6+KkOnd1+bZuECYShDsoxtXWqDKzX2
MvpmpU+sMwjfIB6PfW5Wq4EYUs1OsTlN/TELgYT1Dpj8znPXBvYpeGd4jxhRiW08OupmSuh7QjLY
F9ACFl3rwN2o+lsGllT+UZoc6lA/w79AxAPcYC1Rum/DAriZqSv3Go2qfFId9Ce5t1KDRr2qvXTa
dWH9Gnd1fdU6wbJmrE7r3ivOMcF3eG1OEXbFjdW34TJD/nZThBpRHsqDkgT2zTQU+OuV4HZA7ryC
gtivCpu2bxgSXNMWAgxSeZd04+i3WgMSF5zo0MbuTlHrha6E+soMleAmcES7b0aoFZZ6n4b6uuAb
XCm9gYCrDsSxxQbmZaZ6cotIO3kto5lJDPa3yVJeDfyhnIApDAM33dSCo7AMHAjnlWL4XcN1Ik08
4XyCRtW7V0mmkgXp1XhapUsOqCpC2ANAO0IooGHYD0uF17eoexVHYoN4UE+VapVOYgZCW6hyZofm
3LWQM3hAx1mXdf0+9hRtQzsmJ2N15c3TY3dGSyMlO4P/BgD20pnmyqZmTbIcU1rNd2MLdodMEldj
4LFOafj6JW5l4uNAatbTQkhETXNU2qpB2ggwoQUWg0RtBZkrWkbEzS0p3UD0yKrZ53285NTMBxBX
UDV08WUwae5PhgdnPunEttb9JHcKPjwCzHW3ueEs49dwfvygQDajAAxYIAmBImHzuY19N90ZM8Zm
jreh6dVvG9XbAQBLtiM+r15z87NWVspVq5iQQWz9CRgdH5sLSMHIO8jaQEHGdiNEki61L1rE7Gho
MaYrM4UdbvXa0bPinLrBOQlJVpJWahwR9GVqvoG8w8Qi1leOCQ5RbdyCqDp+OQ6FaxTfzTb0TGJg
4G+dIP3UW8PttpW07qepUW4NmDyA05JHkALakigefaVZ+U0hLMMvOY/m4Imu1dSv4HIsaTOo1w77
rt0D/fdg6q3zPmBExqESw0FcLXmae7y7erVD19de4/r/mnhYHE2R7Wgla/D+5pzAsEFWozPtapmI
9ZN+cCLz7eMl5PLEwWkITwFdpp+7t3bpXc0Fhqu8s0rftctgPbWWtlCr7pvbcmd+fKU/LFUEFXDW
nJFW1N4XKzLPU10kLlcK0+pH6xoKKghGDHZe9otnFZVqq3xG/X2/0cytunkPME3rfZ8pcYKuimlx
+kaTpqs07G+rZn5OJKw8b4a6k4BdA1FY4gKBPwMGC+QHk+gRYj1dj12ufzZIf78t6SDCOYl6Orbw
d409WmJeRSsv8zUXzoI3Bt9KeW7JIanH4vrjz/sPl6LnQ9nM0YZW1OWO3gdZboiARjXr+pMzkjvU
GVuTyAKe8aePL6X/bGj9Xj5wWGUbtbAxqHQUL+q/0rFLyR4Q+XKmO0VF+RCHI+Z8KwvnAB/Mdlq9
yEOn3Kp2vxJWo/p93tPXAZpfB/Y308iRSRCjQu5nike1/FoMtrbFDYH+uR/RmXdVffDM5KvVp82e
NJh+lc4ys0SdFdGR66cVsFRh5xNR9DNuNKJtrnaVsmLD+loyynMNiVZVIOGF3y1pcTU/cIy/jiOJ
54mNSF4R18CLZgwAEsiQ14QCZKXB68FcWD3rCVqWXpTTqu+BlSYKQ7hcUf28MRdqbX1LyiL0AVVc
o/ZNF6AXkPqqz1DjXkfOFazNWu9nqtwrmO/gCQU3pVPENLoWqW03fjPE+iKBwQBERLy1sX0Fldkg
Uqj0jpNhbSvoy30nfKuzbWIjcPe5SWb7akXKSyhavxKxuRYlMDZPJPVyZn2lrUx2jdtj30rLLSkT
5amPcmtXhc6RjBJSdGiLrK3OJVyLuxHP7hc9ocms2inBiiJTOelkzioTqQ3aun+uSlv3JUjTAxmQ
9i6rmSSy9j86Q0U/MyGrzA3XM5HkoYQOzYm+fB21UN/mIkiXdkzfIsPHU6i3cR/GW+yx2qItMRx6
SRHvqVCAOdLyApSWbxXN/N6w9h7NCp/0s9ZUyj0C7qOidfrZskvwGmp3yg2bR6gylLNox3s3BLQR
OLa+Es5q1K0Q7QPOMesWeIncRYXxCpm2PZQ2WlmNYPitMWS3aYiIPZaDe9TrEVqF5vK06Pd6SVs4
rCtaoo5TbUBz76GFIRIX8EC6MTZhlBcY3L8Ry9T4TlbeNNQ/B132O6kwYa7cIKKqSZCXFVcuY9IV
RcTIcKQy/UQHQ6M5sr6JRj8DNN0n4SrH+LozcuUWDfzskDgmgymOvQkKTE7UxolDt4Ydixg8jn18
gDYuh4lHQ2szPGCghIzJ2xQA8dZqm99HDdFp8P4oiIy2WuLM5insNIqAqPrBigjZJEU5j6zQD4nQ
Woko33Gaajey1reTFla45nC1KgoZCyQ1sY/HCFSVmjqDr+ZU9dOPoNUevaLKzkWtcszCvQTFiigZ
K31LsmpaRwykSHMztjmVU65n1pHnU1k02CiXshoqUlaQUpqu4m3aUfkux+ohlYZ1BfcX8VQIj+7j
Jerf/Zzflihy/pgx0ubAOg293/j9RBAY0PuhQiR+w7l6mVg8yRUadsCJ9rIYo4MAxbUdarUFWB7i
sjElIRKYZXK14G+ZdSuFRXhRInZqITPCPEiBZTFTfK0S10Cfo8VYa8bJthZoVb7yhPMpS8WPJvc7
zXGsNLLemorGSM51jghQykWMEmlXGkm8VPjIKP1QxOuZdxrGrjo4RfTkNO4PZI0/7LhaU1ZiOTFg
9zBRPxWqCRNKb5iF1pBr4lGSKy++kJLnHMKKtbYvw+xUZrsOGfBmgLh9mAYbgE/3atEX2E3GdK+4
sLIyNwfITYjsOfR+qI1cKkZaHIagKLZyiG6y2NEWxjjJrWfshKGIc9E+0234YslS3vSOAhBR6U6R
jJ0l8jEmC4MK2UAJ/WxoYTiQ0TNoiXceBgJ+kJXpKyRY49pUJBLxNMqvIu/b4D3lRv01pipzvHLa
2aF+a6miOauxzjjKsPERZ6l7o4PGQj6oLovSja8CCu9JzzYmZ/GV2TrnNBDJVT56I7ZSjslFXEtq
L0jkpeJuRjt86SF0F6iDWNaaVdm5gNwwMqxtmTY+U0VGvZ4ljzC7PChpuFwyoyNaSE3mpni3H/N2
OoUwsja5rm5Gp672meoGG2UlC6famZnQP3H5W+/KF2x0qFqQvdgOcdnv7thM5Nbk1IixpkqSplV1
hJkQ4dN3vDUjq7+ZjRgWFVSGpVnGFpW6je8Jc1qQKU8Gz9eGAPLUTHB+55JYHGRyfg7Eg3wdz1vX
7GcNdGRaru0+Ba9PbEaLaWMobgktl7dC5nunBwavmYO3R4LjneMZEJFH94jnn4Q3hBhaokWRmldT
h+Fgsl25nNosWkmDYMhuHNpln5jIl5UcwBsTZeGY2oJsV+K1i+EqkMImx2UC5lQeG5NDgpPgTMGG
w+owci78uQL81/fhv8O34vrfj7r81//wz9+LcqyjUDQX//ivzVtxfsne5P/M/9b/+VO//zv/ui8y
/vfhHzlF3+tCFj+ayz/12+/l6v95dauX5uW3f1jnTdSMN+1bPd6+yTZtfr4G3sf8J/9ff/iPt5+/
5X4s3/7+6zttp2b+bWFU5H/950e717//+ukm/a9ff/9/fjh/En//ddu/5K8v7/6FtxfZ/P2Xof4T
sg1KdPpCTLGhD//1j/5t/onu/pPyhw4/NT3aU9pGf/0jL+pG/P2Xov2T/hFxqp5r8GOqXX4mi/bn
z/R/okpmAYZGbtJ4djBw/O+X9ttX+H+/0n/kbXZdRHkj//6LlujvBxhcILw4zOnEVBOLM7+U35d1
i5wxD2XJHeHU+B3I98T0IM6O962ZlaV9NCHhn1ji1WTadFZPI8HzTp4X3LmtcWQrLGCfjeaiKh4D
IA7LWjWz+dHwhy6kcYSUwW/c+lq0Rk33Iash3FFnWq1+RHbNiTWKn9nysZ5kW3dIkJF4hET1FSGI
RJLLsx70pAonB+IFv1vVpPgMEF5RvbGKuKGkpeDR2DOk7yj9weQgiZiO8Hiv7NNnKJVCD/alSrtP
d9n5MWMvMRPmIcNSnslwnesKfOXBWVkqQmTYV34vxf3gEIozdCknc1k8WF7DtLa5Q6Z4KKv+nuyw
fmu58k3V4YOX9IZhz+aa/N5rjFp5pqkzEJLFTSiXI4A2wrzAuTphcChU4FVmfSuE2AqjIy7RU75J
p7szAwVSY+bR8BqBUVXWjYuoPbNSdZGORXgmEQda99yfisOqWYwySm9K6puV6ItkxWbKxKe5SbCQ
lKPx5nZEetlmiOASIg2ETrEPNcKS6S/Ti5DRXRcN1SEnCDOw66WWGYysdQMHPiVDUCCqM5UCT4xj
tyti1jSv3JgR+ol8YBCfZktVeM8l3QeU76xFgSoPoki+mqYJSyVHuAVCyFw0VY7BdMhWCGpitInw
FBONTD5vbK+tJHvpaytbS6PYVcV4cLI8x6RDAB9nsIeEQBMM0PauGOJd3sDu9ATgRBRNqyYcId9Z
COwUTmbr8Ftfp+oh1JFGatyGI+Nsv8nAJGf2eErThrwY8lwHUs1Wqllv+tpN7tpWE6uRY1yYXsP5
/5KKgAlAvxm1+C51K9SwpGJN5gNWwhjsTlleB6jwEVkn2H8NjiQtNMs2hNngIM7BaEU0AVTZccIh
0A7c+c58i4gN8u5iI4v0MfcQgXF7oak4qVVwU7fKuHBzXHP51MKmTCFJuS18U81KDpwOmZHlni8j
o99HnrGNulBuQG8/BXBoTpo0ODm9OQayUsz8AaryjVpq3aatyL2IU4cAXZn8cIyQeFER+SlYxyWI
bUF9DKnHBmmm/dBaKsqpS1/NKnoS7vSEwHwV2vq0ptz6YjqgffO5lMCBWhZL6RjYAY30Sg6ALAL1
wZ0yTBBJeK+P+riaOuBZfbCVMwFf9YiPdJOSUExKlBTRRq/2N0mMkYq5zEZrcTJq5niuKoempSPt
XSeYE6Uvnr1uRHdu1TlBEWF7QowF7UqU+F6ek7yDPz2srWUGWnkBSRZmzEg8gG7QihYJTQfCg6yh
+FoHGcPcNplW9OgOGD13U9oNVxpCtmWqum+VLveQ6WgDTcW9jhBrZQN7QlKc3VXdG2fXH62u0ALj
Eou6NZ8GIb90wJIWDUcVzmt3miMi2B7ND2PigFgr5hFn3Brj9pMlOH92qit2NdbyNg2rO60jB2gq
HgYl/pqH5baZ43hyHR4JU4G6lndB81waeJHzPjtleks/ZwBgAorklBP7aaVfrLAAtN6yzpkSFbxg
ugeOvdioIQFtdRHH6wZovynNa0NB8FrjXpzM7MFhvqYZwcY1RvReJkcux3mtil45gibHc6VAjB00
5rDqTOtKKc4xEDcBIUbR/2LuvJZbZ7r0fEWYQg6nzJmisnSC2krIudEN4A58Xb4xP9Ce8ud/ylP2
lE98whJFiKRIoHutd70h8F8SG1ODJB5x3UMgF5nxnQrUqUSCQca7fEky3Vzg61ztAg9IxKjgc+fr
LCGXZGhfiEUU19r+o9BCn9Df90vHFzBA22zYlglirxZngUOReeZznHLGRPlzmrTvWoSVjk2kb8bi
CIY0R1SL5uxn5h56A5Z9/T3IzwsM4bRhzmxpgbnsIiBLx2iwq7XUKfiEKZSt4tgwl4OvP5XxpajR
nHYmWc/vxiDotUERIk87QIfBiMqY5cbh2p2Gj9RyPrumO4ytQp48lNtOCzf46MSrLksw5DVh0064
wRFgRBzoZIh1g/+gb+rdMi9oQEz8WLFCmRfCB6HlxibEKUuktXN24/HTpp8Nic7bJGC3BIBMS4JY
g7XpkeZalVvT0+/0uLnvejfcqOK5cbuvUfewlYms5tyGw4hXrIrWjYXtMaLWXZoE5gvOqDbR0py8
eUf+Db4Y01JUzXhqJ6zEoKrITd9Ua7tmOawt2D34nO10p+yu6JL3BdkoYOK+OOaZ8xIqnH7invF0
6wrMLslrRm6ytBy854C5Z29f2iQ3R2aYWi09SVrW+GapQ1XpOMD65iWpvLe+9YytcIj/xBjnnkiZ
t8FnicVvZEsPjRW0K4GLp4oLvT16Oix5OBQvhdnkmMNSoudGtoIuszOm4FjadJnU5y99VU5oDkr9
ODnZzMA+YJYOORjlb6eV332Mq9Rg0MnkjndTWfJgVw6cv+FW93Coaz3IUfFec40JYByUr2QJYZzd
ixIHaoFJbCmnldfTVY75vvLxmzRdPHHy6X6SoOgpGWSWp+Pn5xy1lkch7xODRHBHQlRHScy9bvQD
iFh9aI2AfN3yNDHrn81vOmwBmvqS6FjkF1hjhPlDRB0Vs8mxz+qvWD59J3W+ZRpxTfzyLpQJkUEj
kV161G2USdZXlH0wIHg0B2AT0aB/0yOuXdF9Ua0BELYtPv9hiZ+Uam9hVDDi7t2XqO/j5dAOd4Wj
PpNcewujvFs5GhRxCBzsGTIAq2M3Ckoac02ygw2TvsZzdFyk6H4JF415JS+BUwKqjJLw1PRofPTO
/06osqqwes2cJzVoc3o4sWn+jMAPDvh7m82zHzIQI/wri18bpLXW+dYrjKy7sJvTgcP0XHVhCmO3
+bCrTTUQQl5N8r4pQbH61l/KuLjPSGNZNCSP0MHC1mq1u7gZ72vUBouWgfRMZPtsXNwztMlTSHOn
ZtGO6cdQVR/45npW/aWo6haBPp0Dn8orz6di5fjak9VUn1S4hNgfCbWmK9PNn3Ye/EV2TmDRHyWB
ryvCUtiQcJcn6PMR/8Lb6FSrKLZ2WMP+4V1AQG/Lp7Q8hIbzmDcslSnZ1MzMfNyfkKhDodpR1X8E
IwhkZ+GaUr1hb7lr6/Ih0dxjgY7nuWnLF2nggs0Y6RMjPxq+CpmRR6rrWiry0fzpRAnV7l28QRdM
/wREXnT8NiRHlhwMm0i/E3CY7nLkyUaZiHt7ehxaYpR1oh0wO3oD1vUPwKsHPUvrNRElKe6oyT3s
N8CwUn+T5niQsVk8GSOwottX5nGwxMEoyVa2pu+Zia/GBzDanqnlZWypw2KpkY0ete6ybNSr7KOn
imrWNeW92Vk4wlvs8sWcdSA9jKULQYdMKDXe5oegQpmU5gDb0jJh5cnsT9x63qqdMir7WkwMVwck
/nawEqo+iCTGgsHLf7TZjiGvAo8vmx0vbHykrs0mGWM8rMJu3gNWGEkEBEU4znpe6je+UP0WQ2Dq
oh4tia9dnZbPKDZ53Y7QHaNwMAJOqSkY3U51MiztroQGNiTJ1U1oeMoKk7YepSI52LDPrRERvG5n
YgXSxgXQkKyMhW2LsaNwVqU1bqIu/Em7el/BF9uHnv6cQPC8DWW9Z9UhLFG8lE3C0hmmCGTSBs0f
8LdRK29Z6ORQ9kZdr/DQqklT0Y4hZoArC0CPS0B0J4mYq1XOoWonZ1mX/Vc6vRFkVo75e1sY92E8
O5xDHe/QguNitRgNqa9Kf84IAIHY6D0mCL0a8iWLm6KQPhtm4WJ1S/Tn2LrBBiqru+TVxjPccHWp
TQwn7WSi+vFydS4wLt04fctc2SqPuDpkGFK15C9LyzhGeOkQdRLgyCd/HcoknBsdDnyjzqNu/eBA
kBJ9RlBIMuYBMwr7uwtKcx9yJt/pWfM5VUO0r23O6DiLjZUu03x+Z7NmRdtqjWXvoTUR/RZi0SPy
xFhqHaQh1/HhWneF2EqitLWhD16q/kBHAykvQCZXxFaydK2g2GsG4wq9qOO1pYf3lja8hQkZjKyt
TLKmsj4lFAcG0gQBNdUQcY+kqToFRl1sizupAgiCtvcpc8phhdJyETE3hcLKT0HMR0I+DguDMxCJ
4hPsUuCXYj64rfFh5jU5AGmBjcA4vAQsZJ5+8yLBjtv7GTIr87kJ5boPA/dAj2CUiDg9Hg1gHXmS
7yMksw8Eqti0it1P9JjNuwWKIIQEdK3jqQ4T1lz9kzGwaeHO0KXsZTaW/su4XI0kICygq/brWtko
NCwWfI3cAzCuPc4A1yJz0q1GTD2xr5Ai1dDey15FS7jyS0u8s9OYR6RG4ymMrOFk5UcrTaxVjf00
afHD0eKpELzdAf5hgR9Xascs7mZhJE01mbhrTtgX3izWtyZeHmp23fMhcWT5LRzJ1FT+jmirE/lI
5LCFQO9mylQXIU/gDuO93tDHlMEa/UBwfUD1h5v+kCIDU1h54DkymJhDuHJa2iK/EGaSLJwa/+hJ
0EGV48DEXWADbrOdeQP1Y31BXpgv0iE2FwpMDtNsTkNx6Boz2gRI4+IAXxwUd8igMnpdxL/Sm7NB
wnOoJVcm9tswoMeF/vmkJHl8ldki4ix+wkyZy9i9Z6rFzLw3N1aarjIJbxu5FVHyGE/DAkYGWMjj
oBshlxkzYZDGVO+hPUz+48SOt9CV6eG7gse9nUdHp+sK1nZvTStLW2PQalstvBCUJHeS2cg0ONYx
NKY/ypTfg4tphC/IwAAk/gr6DiOu1i4Wk1ve4YCE4ot+L6rkowPrhBVmVfjNny4ZHqzJX8DsGbcK
UulCmM0VnmK7YA0ZlkjaSUCg/A6FXBt+YS9JNbzPZTasjSZ677PmyM56JQirAHQn8aRwwB6nIcJJ
+4+bRFffCNl4DUuQQZFdMON/zyjLPMLqVwJCg+GwVXtjvcwD8g10NRBOGK6MwP78r+OU/y8Q5L8g
m/8Z4Pn/IU45w9v/OUz53/8bssuqTqA3/EU9Z2hz/pO/QKXt/RuIooHvgMPwjoAmGN5/gUrL/LcA
tJGqj5m7iWHFP0ClYYNuAilyFZizqY8NtvjvOKX1bzbtnTEz4fAW92BI/FdgSsIe/nUaD791xicd
VMGuqzPg+Y+KkAF/AmVHiB/iPp82lv/UtPEd4zgc8SsWgREnbEACfEVkI/aOm15snzq4ke1r1jfo
Nl3qgnoQrxUdwoWiOQXTj54c58sazOzTED4T3kr7aWx9HqFSqsT2T+9KChf7EIQMTBZD8KQrYjkW
5AYuMYCOb1FOunFqin5tGoXYQAkzHkHy4TrT7SzRcRuP7Eza2QxIZZjvidqSlyBl/e4pPPsy+AD3
wvCsKMliUM7eC5+kk2HKJvt4M4lxuniD8yZS6T/lU7VyQWSPpfK/XQb2T1he5WcM/unS5ru0ZpIF
2yDxlL/5/eOgz1yMctgHf49osxjbSNsLmbiVR8zqVTMPEooQVUjuHVheNbqZBH2rKoO7OJE3PbeR
E/RiaxbFSrGHnvV8Fo2a4lpBcjs7QXEmCtq4H6rGuPcSytok/CmbDj/yKlIPv14PWld1GGSRISZh
RgZ9URxkJX5MnnetHGKXiq59yEvhkscVJT+Uw9pROF7/4Da92KV0actKs4YrTpq7dv59UX6TqRXd
/z0IUgUZuomx8bIKC9laXYLMZM4PqKfL4BpS5yxqU7IJBdO3NTHEnSAq7cyAl68dEiYRa29zAlQu
BEWdZBvihdRB8lBDcs19c50Jgzmzy+ZmGKiqSBEjMsinsbMUjpzWcABnIE3Kih9qwzkzWgI2QM4K
ScbMl5kUa1Mr7is/T3bUM83Sr7VP/MTjg9LHfarwaGU6KpNLkTNCzRz12k5TR7pMSXWTDu7SYVhe
BoHA/RjuXVrKQ6T0Tw+BGeBH/BAybSNw6GgMU3IIJv/q+SrfR/7ChRm4KGzW7co7E79cLstvjJAg
e6RgfF1+bAlnwdkJmHowg5OJlmQzTfa1mOERc0rOpNbWu4x46iHpZ65Dcu9YDNfZMxdFrv1JMwJ/
apLpojHeC80FRcItJRvvbA3DflmuuSiHrMjOGSFLi1DcZQkJU21Ud+s+oKa20/iFlLBXrnQDQ6aR
FixdJwA7WJ6IftM5xFTGFR+z76LOVC6ZxR7ooJkj+2eGidsd+yVTrLVgg4MrDSkAF78fMvzcxgfJ
nsxrym5YYvCEK8GPa+PBnLrdY+XmT52jHoaoOthsfZ4Orbso9GmVFP0XHJ2dgReeKeVDQ+MI9DEs
8oqkBozywfMf0qA8WW75M8GO3WCadkjTcYudsrbE0u7AfCNeeZb20HbXoGwPg68R01I3h4ycgEXT
1MOitvy9k2SPlU86C7aG/DehtcFpYznW3XtWUPCD5DYL3/Qf57+EFHR0S+L2jHKHq1DGxA+3tbVj
mt8RFWgGAjESOig075mJuBN+eo6/M5zPWnj+Ug8VLrytxkkwm1Gyzqx9GTwECdxW8tQzduZOI79i
lgbQXxAs4xT6U6c3r0KDfShy/dlFYV00gPO5T4E+FYT+9KZPBpnxHskkW1UtRWXriGUJwc/D5fLq
qPAuDrw9tnzJpnQKYz3O2cYes3lLP4GUgAKCgdcpxCAvIVqNyzRYuxHZG1Uq1piKn2VDrS0ShMy4
8hNbnF1bGd1jqA8FXt2NuXeG7/OFW94GrijsJrnDbXBbt0C8k/1ABX4cM3E0mBL5Y/AR6WdX9EQ2
J0QolMBjBnr6VPmfRZPct2XyJLzxwdTkkdr0EzfBBcNrkjWxXeXcW081r0wIxoLu4U7F7TaPPrph
+nCj4E66DUgNy3iiWfgih09QFVfwNn/MYnxGi9BtQ2tkrhtngHVowt3oqHXZufYIaosxnfDVerTl
AWDDZSxFNVXo7nvs/NST85iCwz5g+fKeGPuqaGzOVHyzyw4ZXxH3S7elbe6aKLya9XzYA6faGo+T
dmFVSYO9Kq6Emk8b688Um8Af3+sevyLNrIdvXz0N0Jq8nOuPPLv15I3vZdcjHato8dMQe2jpiHWM
S0YsSNUOcUtY5nMos8Mam4YjiCNleG0Len41d8iYo4mVcGkTc7utD3XzimNUceynpjj68G+muC93
Jb1YGlpNQ9yVAXsjJ9rQcrPhRARNvAxhxTGjW6IqcrZuGr7WU9udKtWsHSF4axO+3ylZQTKV026s
TGfRlgXleuofsGJk4m0z8Qnd5jX1iX5L2KPIf+tfLMbwS9LiXqIavNiKE/NeKHiu6dAN66T5BGzw
7+v4HkKFuSaOI1pBTFmSQcheaGc6aFnyMBBK1FefjQ9jWw6X3IR+03gjREjHrw9mrtcHnHBA4zPQ
aCIhw7DXcXBR3R4Af+9EMAaUC2aQJEDGbV6Dqgg67RRcd6WMeliFeVXSLop86TFbu5RVeanDlui5
tED3TULYulNJyzsjbNAguACHU4oOSD5YIVJJgKl/BYUSx5o+tPaTcdckQ0F5HzzRgi0ZQ+HEp4Fc
FC7MzeYeF9Dpgtdoe4QGvM1CrEn8du1M1muG2HThzseHWNhKYuh4qZlZl1U9a2+7NcdFD6v9Bzvt
dVpM1sHHZ3c1JoDNyFnTgyaIx3VCYndckofAq7GwsbuCJG99n3VAXlgxtS91bSTMkGJv3zJKPZbI
lXmX05cfksKTa1XwFJb9ixkn2qUm8+NUzmWNKb1HEmxc4g2n+qlqZtH+OLin37tE1dyK2rsE+J8S
1ZF80m34N3fMAEC6aTatxdnRkta11qf6NvV+sQ9ilrZxbNYkLkHDwlrkDlNP8EYn+gZmyA+sKdkd
r95HgXclvQ0Zp8q1RRVYNKS/v3T1EacdnLO2Q1AyLrPXlm2GF9Nu+yu8sNPYS64I4HFn4SmzvyrT
2Ti51p1+79kV68CQjadgaC41/pzrRhhIflHFcdV60dGdb35/+r2pyzHi+Cwm0U9iTQC/n0XSjI99
rHGTivj4e9fpfK7c0TZuLUnTm7+HzI/+HvfP3VIbJfDPf/i738fb+Wn/OfLvM/5z//cnQ3hYhgpR
/y9P8ftkf99OnnEyUHDi+AW9P5+GtfDD9JaEaBymqBT3osK2tDMM60G0pr2sCzN9og7FJ1R66jn3
B8aVvRu9ygRTCTdOhzcZ0POXaZv+qar4vc5M8wNO+63II/EFN/xYqT79GYaBBPdZAgwxaVlSHSSL
OjtJr8XJCA9oZTmksg5ut+htu2doCWilwsogu8naK68Jv0gQvSamVn5KcNpIZrg7m81PEgZzE8zW
jBWUelUaYl8dLuLLfJosY/7VJ6pZ5v2ayh/rgalbpQr3vh7hbDHLHxjq+826CrXqbqgB1oo0Sa+l
7Vq4BEbhuRwatbWD3CPneWx2bls7R1kLBjyZ6xxsybXVtY67J3s+wZM2C3e2KtNT56lkl5VTfiaL
ttpiwl1dODtI1jaS/up3EB2LDDY9aGlGdKYMbqHDgqObYfGg+kwDx2jHx95ifEx1qj3BjJwFvHX/
omYXKczrg9ckRaShRZN8j7LpMxmc5IMd+zEPBotqwz57nO7fDJd2QQ2SsZgMOpW6JJDBFB9pWbjp
glCd34/f1V6ariXMR7oMYjKnZc43uFu/s8fvPCvPdJr+ZzXljz5Y3ocIjY8SO4p3ir580WtV8pbW
3ZzhK8cXs8JdpR+69LnNGkGKTGI9Zv4ULCPdah5iJSXD6jS+zyKQPNEb9h3hbNY6ypzhOupUmERB
dxe8gQpyCc3qPDp5tJOCvMfc7LydNw750XOFvc9SWRyCVJmHSYbVPg0MoHKoRAziPOvExjpuHUlF
YtJabzwltIvh9skmnhh/TUOAya0qxQ0PDhtCrWfeV25IVphWxY9c/gb827h/ImIpR84xeM8QQ0D0
tb59dTGcpsdI/DcXa7CFl2Xyj69iNmxWt7Rs0f9GzheY6MHAu/Wna4y1E+U1Eq2RGVUep5iBOeu/
n3uC0ZhmIudLPDzcTMWQ1UPSpJP5/oMQ96BbzvDVx1iEJLX/kWr5G2L38g/MeGzKWmm8cRV1iwLi
yasfVQ6TM8d4jiU7KxZj5ZPVw6ixgbQfnBkVtZN6uG+SHAVVX1Y3OyL9D2O06M6oMalqGlIe7D4P
UOelJj5Xkbm1rGk6FQI5S5g6ZHAVsdjHuTEyj1DNwWsrfU+NWR8dsrKwkg6ak1K9vx3yVpxJjSH3
ONTo+6K2RangmVcS4AyW9TC4S7Q4WstiKu4TOxKrKKD016yWzD45+o9tDa7YRk3zrEuQMVE79ose
kV3cE3/9Fg8UxHMe2Ltouz9k9siPtsgf8L9Nv4pWnKis3O+0K9FPubAzpRzR2GL8waJ8n8FSxTjt
z0wUINupSResinhyTTRxcWKHPzPi4A1j8W3G+sWJQvUJR/kpUr33ZzC8r1S19Tsn9SEyC0rnh5h8
NlcNxUbBmLovpWduJvzaVn0lg51SzP/m2d5dZa+SPnDBUScirputVfrwPifl39jkKJYAa9a/d6Xe
mAe/7T5wlybd0SfDyQw1LJ91kJHQ7HqUTz6zXobfNy/MxDmAr+ll9pugxRhEaa6LcVSceoYgBFw7
wbyYTr62d6RuXmvJYNuXJXQr4qtuFWmaQIOMrrLh1bEZJk8k4u20hg7Vyc6qNR1gyA9dC+Ob0Hp/
D2cWMiU5Mjecw5bTOHlbO1UdpRXTaLQTBZm8kbzLwm+60WU16M1FZpVzi1GHbJQt8eij02KRFCc0
AseorsQW4cJ3SE5u5utkREOLSYoiuWpVVN1mi3v6Wgb3yKourr5BolUhcGFD1gY422Q+EB1gZ99O
ALE7acNTP7SX0M3LUycy7e73hrQ6lktlosjy+/HIfvWMNygDuXIkUJT+lIrBXgGMJjuoetRghlHf
G50JIab5k7gToYZaP6EwbIfTAGDMq9vHxK+MWzTf+K1CdKZbZBSm7n62EdGKapfVsJ0J92LxcYfz
IN2rh+vVCdpgfnMwN4PoG15iZeoXvQuXkWzVphb4kPk027P+ruS7U+kK8GAZIam+NIVqbpk39Cuo
OXwL64Sr7mbYWXMj4NNdNQ5fwO/dalA1drPpkrD1fK1SQqV/j40rYOhy7NWOOmtnB2239ZkvLFAO
drcGbtpqMMcacmCdHMaqmWGSurtpEVMtsxFq61mGCw+svfW+cgl7mj+Sllr0oNvD1wg752J7zapV
WbvSuvkiELraoqzIltjTEVwBzx5bqD676VbS7mNw6oWR5/lNo9EGY/SZgEUZw1y6X7kbcj2+lZm2
wS+tXk42Wbm2+TDFVYDGkDQDffDt2++N2/EtpnivbAg/NGRs3QlZlzfDMrGdw4dx/XsXu87u6A3W
E8wYYrPmT8zp3esQxfrJp9rY6CFkaF3B/VKkMLnKrRcmXrdLjkhvsWWlt7IdsEOth3dm3FCj/ufl
azJHXWgu7vBm5m0j25R3mJGEZ+UHqyECoSrn1cDQMv9GEtxjqPnlod1xCYfbyhogUrTnrnKZqLMt
McQoq3pb4JqeZrm80QTIG2GH/t701H2V6yvgSS7XljXygB/NJbDPLSFKAjfFu7RhRNA4tXshvWKX
Y87lJFX7Gid070OqQWfOLlXsQvaL8Hhv0ChEap0UScpIUrinnJUJcY86O06OSwc71r4bwLIkZc1r
B4IGiTqcnhlIlEugQsBMi/hlzdeMZa68+LHPem+ZhwSWDq8a1qAX0WfhosPD6rlTOHPAlY+frCI4
KJsJTIKV+AMfTLEKnXK6G8aOVZpZS8ps1AFbcrKWeQpOgKLg+5jR2YOI2nDV4LBK34Cl4Z1f9Rbc
2IoRmlebxKqzGI2mxNOLVB7TaxnGSrUfHDM6xL395vn1V9rW09WztWLFJpeYtvZiFCbxTLFEjxTS
I8m7ph+yh6Jl9NTiYMHsEMs100wPU9awGYhxRcoq0sw+3HcB0Ze0kN0lDtV24DOeTw+aGSOOSY0l
rNLMDHMTpPnaTdI/aMLyxdhrP5kX6FtrjmvLycFgJg25ZNLFhdhY4qkCnB/HnPq4xut2zXpnn935
5venEkshbC/psPsoCUi7xp20cgxnyan6py7sCjLP1J1jo9jOiTA7krKMZ+Hh+OLnxUhIcpWekwRi
j+UgkBiVTSBsHYhV3ACLBgZS5cL/6hpm0wR1r7PIeCqKbmcL7G2pab+zgQLRRT9MRzkQCArleMqz
B0v/hA3t3Gdh7cy2dPjoG6dm1k7rA+/t99fxOKXEHmjYGkWhfa/Nx9dW/GLP7zWAOI86bo6xj8mI
EP4tSjsSGn0TEG8ipJKC08cLMu3V1i1FdIkOvTdAJ21wfI4SoS9zu9FeksGi2UjyrRxKYr6H8j2b
rC8SVtqN2fTwffj1sRfZuGROTpSvB5nNTjDAzJTVLYLIFfe/N4KExRZixFJLsNHWram9aoCbKxXZ
PbqmSltJ6Kc7LTHNexC5bV0XEjZf8h4LeHRaW4urm9dARv0UrlFynGLsnqKm3Y9daW1lF+0YAubb
qh3JIHchUhPX1oyEllWxdbE4EW99Wa/0STOBThp8lnH3i9xxZ+aLxM31bRsMK5/TcN8muYEynvkl
ASvpXQqCBzOoKN40UlNXCM+cXY7xUgslVOlUqqpFrzb2DbgMTYuFkm8xpnq0xSIE5kot0x3nIPaD
4cCgpgVHqiqqJz/UmqU7WOMJzQphnsOip9uRTUh2B+vFQiWOOLJGaQxI7f4q8/ijz80j52r5lqUk
K9dh+WOlIfy+LhZnWk+B8t5hKAFYSG/Bxx9a5z5E3phpzq7XmvJQxTARUJoNyBjj0PkjRus5ncug
Ls7uZI/FBlJqIuXoUzWnvqCyJ+OgnCYwFtHBw/bMdTRn3gP6QzgqwjOWXea2LrqK+DzwtYS9Nay9
ZON7H9SXWMFihrhKTRsCuXPE0zXah2l0lxQfSTonevgdIc8NI6d+BGuVoiQ9In8W01xCNQpyksGc
2cZ+DEuaAuWRT3JoCyBnUuuTXS4XFrI3Vjgw08KpNE7tEQ8ewFerOwWTkV8brCtIBpXvRck4LAmJ
paUZ8aMi/LRqkB9NWD4tQzwss9zZS7P2qRH3Bif4oiGUirTDKdk1UwWhkzB1u61eMFbRQKVhXtNM
auDDkPHwn3rHpT1dIVbkK2NixKr3WcYUHsmMshlRvLUrH1S/cYnbNnGRItu+2cZE/Ryaeb5gS7Uo
0kls22HcWLFIqRjf4GdVsHAQfbqE0JUpHMwkdH0AMbGdZOEtXOD0ZdXfrJmVyVbULOp204uCCQfR
zRUCsnWobTBMKHaewYRvsItrI5xsKT2t22qJZGxAUvxycuLwEHkObNL0CyFNSsBVva1ZIlTV6NgI
e/W6r07KTFdlBMPB0HTIhkDAWFQET7Olgi/XeiGipQrKp56ArKkMrIWEEI9snoifOh/OaBnDTVSr
leh+aC/8Q9v9FEOQEB5E6GgTVOOeIN37gATJXRKHm8qWp9qgc8+anel7PQ4NBHW16nlQOaBiH18V
/twaYZswiJNzm/uvgZOYtMPMUQqGIJ43GsdhdpBRQwDMqsbqWA2Mk6RV7ZyBVYuATm84JlBX2PWR
ecl+PARGmO3rntmH5lGPKZ1+ybT7A5YM/QFtxGrSayK0ps47FZW7yuLQPWI2YG7BtUomkcOFb5rd
ONX66zjfFGLYO7XqNqYYr6h76zXV7jgPhspjmhVvHggoJ07CcCn0TzZ2qT4t5t0YCX9fWNFL5pXJ
oU3E3u1TNvgoj/Z93zsrqwq7tavL9ubOLlmJDclXK57NTmNqyA6flXW4Gh254IqB1RTA7M9IeM1H
HWgB6HhZ7z0IaOfa1W6ahWdd6Xxaejo9emFxdiWilBHW4aZy5XBqY33HyYroBW+AbT1OnA8GASdM
1EIYfluWXHNTjrW7coW6zBIKeBcmG3sOXOtbh8xE65G2IdheEjyYE/KKGC4h0UdvyrObw2SAQBQW
0nM3hbyWDFqE1iPpj2juNZBEnySe8aHKUFNkufvtTr/k/2I3Zem9XaofB07hAv8vckzBMtbE0UAV
Ynq3cHHQXVXhReiTd82q/KeW7gv1aPoGevzm+PDk65Ksx7S1p73o5ED9CvNv6t3yUMecSZMnyj2t
DprGFmWxirpgm/q+uoewpbM2Qrg06QoWulHSlLNYsbE4YVjuYVoRFpRGf+Cab3x6WrAeEuckRQCn
kneG7pdccr2Aa8asb8XgpTq4Zr3ySq6ZTm0zrZq2kzDiTSODesnlnq7GyoUXO07tHRPvCBFMUL/1
TeusYHMFe+xz4jfrhQ6/eQt6XMWlQ9RmO9+NR/llE914h4Dm3//49/elmzsrl3D5vR+X8Vv2blZ9
8AzjFO12cIo9MVx+b4rKHi6hSIcL4WnuCtkFONr86O8DOgOEfQ3/EVJCcjS81LoDy5dPbqvfunCS
jKS5R933lnWQlGQu5VPKxBVqqpedf+9WLhHZnCTxqdA8+QSsCeAcG9Hx91FbJ1bNk8Jaj8DUCCYq
cWltYsFKW9PvGiP1cbzz4wf+YWcZU/s8eZC9mQu54jW3SCRzU7f5Y6r0KR6ZebZDuMtQ7TBog6vs
tS67SVrt6wkuwKKO7XWEF/a3xerOuHejEUX14/kQ+7lsAfL6S2K3GAP5U05vzey5Uo7PWBJn8CCI
GEcMfvMMfQJye90SdT3V7XOK2f7amnQDRgaP6hBTlkFH/+EYZvtcWAxNU2Cx0++jiTu8lBB1r/1s
/CHLUa1jsJut2RkFY7+oeYx1UoLJm/uM4uZVayfvkTGdv7U0///iAIc+9TF2tT8WJNf/3TOo+SXC
IvjnANMuvMd/3gOL2d/38K/P8H884PdNEhxV/vNfkJdTHbuU6LwET4uNPrTuCpVL9xDren5vGU+/
d35vPEc6NKhgPb93HV1m595Rf4+wvK57UCWVZ5FAQv49QstLDaN30Bd9fsa/f+WHqxhuO80JvzIk
sE7SaXL+blroF4F71+X4AMzP9nsE+ZfVkpGztfs9ov0fJJ1Xc6PMFkV/EVWkJrwKlIMtOfuFchiT
UwNN+PV36bsvUxM0tiWg+/Q5e68daTFYCO/3v3/875eFUDUSa5nKDNyaUhGg1ju+pGdLn8wY3JyB
GtcupcDyzB4TIYxI+PDusnXuf7SWaT4MFqhGauToCUJ19ISimWxBxuexNx7j2O2x7tocrwtkrvj3
jV2dAQiATSDXvjswKRufXc3CVp7Rd9Ty9rnFwnf35JuJ9q2r6HUsEVgququDjddezBtyxeq9e+2V
92FMY81xo+wBlTP8s8svzevOVbJ89LGrA/+JBYZhvCALwTCBEtT8/rxmKv4IBgrrpN++qKjF04ti
Yza7W3cPHyhjAMf4ycdjlSYhmQbNOtdo2cFaLnaewWfa52I1R3TiBs0A+DZ0nGnzVwuZ/saLEVr0
Xfo4LIDezemalhE4DEt9tUrcGNTgS1ygzgwF+E92mTxlYMlfqgTZbTxM8c6TMNW9ol53hK+EVuGB
PkJDsF8E3ifiDROddl1TczCq7PJZW5x5PQ16wvm77/c8yZdMy/8hLJ/Wysglx3wY4hSpnEw67IDp
Cs11EuCMsPZ1MxqXnob3oSjcy39/cpEeHr2Z2sRlYGL1zb9Yy7NPdY8kjEztoEG7rcZQcPYr+/Fj
EgbtpI7rrH0n98pQom5gWsMttFR0i1CynDoJuHrEklrUJpIYyZXVSXHXXNwriSvH0Mxcoio89ZXU
pX41iFgQcRbdlvw61GCv238U0ihZio0Y0z99yV8jUX80aEEdMga7cT+WqJLpSUdUddMfxeGunBRO
UIhumc3YgQ6izBsFzpF+RUVTHBpqjwttliFB9taOMw3RhmyW2kpDNtJ7oHJwzE5BNhdfeZY/9mQA
BBbCDNyj8BH0Hk+9yZCr6MhakHMwRUsXVP7drjAOl8bBob/A8KeZ6a80y33V7wGjE/cXcBaTdy74
6M2wcv0fHhvC5bSE9BAw7rVJUETfztBh2b8G/48CJVrLjyKHCZW3w/dyn02T01HxtutjavFyL+FY
0y8pOri2CfEWeEdBzkU1Lm7QO329JtTV2KCyO2vMx1ZjMn2g5WyvKosfaPIyp607N2gGZi1lJAP4
SDxHuKNR7agNagO5KoYE+2hGT1xDJW3E4wdsEp04+vlQptp2NGhSx3DW1X2Q0brauufAuGZ4Asyx
rlao82CGS5AcoEU3lDLPCZbAJrHCKYPSWnsO05ZyDBBnMWSSaaBDoAiR6ND2sPE1te0DI+NtByph
vRjZD6blBY906C3yBVmLi3Yi0VfiUHpTdurn8r3PcnFF8a2j3ko5C45tgh9K6Wo111zqoZiea51+
uzNACyiSrenNMMuwI/Em9ZtrZQogZhS4BoKwBkQ4g+jKe2r8Cyma+bquYh6s0iO9wCBZVnLDdIl7
takfLKQ0B0uLutWSSZxDiiwJP7thrGd9jBqJvaFkw+ZNpX1mQtVvtbX0/K9BeZ+V1QANUh4ZFKmh
bVu3PhEKl60tt89C5Gjf88RwBwJPvq2E2EwZ0wsgFM2uVRzRpr489Sa30WR2j7rRFkHb0Z7RBDpv
h57Z0B4LOWmros2wOczzFajLoTc70m1tMHl0ojBF86wSXOJynipCpmaHriT4EEIOfiKCLXCsgr0A
B1sCB8rNGfMNkSq24nRGRvCj1IydsNKzq9P3nGPOvC4h4hh/Y+5cnIPdUD51EVBroxxT5hzmP7tk
20gmk+RinjclqnglEq/c9p7aw/ggx1S3tkNyF8Pn0qayYX0ciu8y7d1w0KH016hZ0uSu6CHecUUu
ayYnJBNx0C76Hw02xGKJw0vqgekHgW+1jocMzyyCUApRgl0eKeDMbbaoN4UnzJvoCiBuMNJLuiQg
BSFlbRISVlYuPUx75mpnT6qBxuZq02cU74Sq9YAllsAzq5qYBNh3MRxXf1Q0yjU3J7XXwesIoxBu
5lHrUwzrVvSauCwtbQGmgoZGAUzNEdGfflIDOx34Yoe8rXKZOWQnN5LYMXiZxllCRsW9AfRkEtMF
rusj/Yn04tPm9S/0bPKjN/o5wFbUWbi6k5iOtEteBDuLt2OJYP0tHuIhB2eRUFYD43vrCvlH9HNQ
OWypKYGppWHiKbT8AVKbduq07E2LemhKDgy5omGTHP0lhHxzLafxA/QOS3yxbLHcfVNkvi8kNFfV
3jD8Y8ukbWfG6hPmzSrx8n8Y37wgoQ3T/FaR3EZl8x0VP3PZ0mBTAiO5NZHvOCaEZ2OYK+RaDY+l
kWboi/QZzceUr5Rhi71nhlNtarTMy/FG21/t5HD3mJHYS+/XGMeVOXvm3o9dddNQbD2ytgX4AZIy
uMufNwYBo3i/738Gj/DZaLR1/nuxuRh0VD0P6Oj9S02miTPGlGr937/+9+3mFh1HnOeMLfnqkzWq
I0OHH1Ce4+2/v/JHW0N3SQ7Y/7+DoSN/m0rj8b+XuA06Z1SiMAL++xadi+lOzPSW/vvqVkpkF7EU
bBveGQQXyIW4TDYxgpLZixFNZ85v5apf0i5I1sofM9Q0/hwOzfzbeSNmUgHmKdZ4PGPLPfhMqVd9
VfcruDn+1iVVAmKiyfgujgW4vuoWV/kbaOGP2JFVMOlY4og/xsv/mTnuCSaDGTal9g3iQgVLWYco
oiEXjH12zPBaE8JRPPROHoqq+GCG/57G040zBrk7eyYgGPF1qHNZjtlITdBk9BBCYLcC0l2/Nm5z
tCEpvNga0j7hOFfP2uh9/Wuhk64a0Ye1Xr43NcqTrL/hKX8mS/RlmEuyveL4Y+qanZLFIbGdIF58
Y9Nk8tb4861PCuSWcvzqu7d6MuilUX1Zaq8WIVadcddLERmMIcjZx1a698eRULAK7jNZUKsohbPo
kK49QzBY33+Dwyfb+DozQiLBmlXbqZ3L8CAx8o8YOS0dPT43qytY13tI0oNAe4oZResgZhIkWRM2
iHTYu9GM/zQ7881DIhAoOr/dRLYM3dYfe5AnD2KoFnPaF5X8XKICUGLl0R0eo+eBF299ms8O/JvZ
dF5BnvctDvBuyR67xbWfXCYQsA1Mzvdpsa6nFDtOpV4a4X1rgjKR/+WudadZJ5mQDz0GVfhWqDF8
+ZWCZ9yiO4xo3Rmn3LKGXaRzqhDxU1QxdAV19pkVMBSUol6MPLAZdZfMG5sYX7gnc+BaqUJXnoVa
u3w0k/YbjQSmubgpWVy9MhB3IVcNcOkuA+kCkTCsdRP7Aw0hgAOe6To30THSW/P9zMVx3J7c+zCq
EMaDLKtsfe+OJvH/YWMfA9syjRy1aqdmpZciXWNRw1o/Eh01YDDG4QfxXdxdVy0ThqCzjcviNNDI
ZiB0lo4XqI0mpLS6GSj43tzM7oqvoIfqaNEWXKesQWl57/WOnx6s1lWe5M+DgXnYM6tn20oClPDs
y0XoFBntcUnoYqlHbyCX8jDVxJtjVlc6QjqznoS43EQcxVn0zQ1q1N4sBxRFWXqlWXlcrPylMrek
IQFMIEzLMortMhVnvfOL02B2X9gT2kdtHDeDJapzBNKjdPMOx/Hc3KhgMuGkjx5/qzmZfCTmuj5R
955o7eIDxe3jiqp8QuRRcPP322L2p2Cw7T9Sx9urS0NIz4uHqiLTdeG7JO6w08b6H+iaPpzHxb7v
0jk5E6FOfLUuJRV1+2RW2XKMFywNHDR8J9Wgo6AutDJuP6NiQhc3+aby8Cb4s/ek8AfqSJ/hfTGX
L7t1wdFkb8srSRjwc+dK0Pj0X8fG/cma7IdA6PooPKwf3WgU8MVwY5APNT3ahvID36nVRmWJD/Zw
AlVneu2ZHXVfd/l7jSlr3cQ4mwWtyHRWV22a0CuL4pmxR37BQ9w+M5BmE3FcfzuRwRaotrW3eXc2
8uIlk7PcpUsblt05Sj3/2ltVdM28qToSNfyFnTPdxo0LMMRkiMFKyF6FyhH7HpKmgqiXXR1NT0Pl
pZse8AJrkHXvWc9hnhsOuC2d7b1oUeXGLYOY2HuoMQRsa8RPHAkiItHzLzlkNeYNK9s1BK09GrP4
ElgnGX1Uw64Zy8+cnnTnI8Lpi2yiGZ+lG1cKm1NGKS85C0StWGekrWu7sSq655Qktihl33FmgOQR
hWeA6GzhQjTOrsnnYwrPEOFSaoejeGV+SmMgyz+agVji//+C12hjDN3VpW0UyGKqQ/gtelhOkhw5
cHwZ4rH96HOi7Vsj3pUzPnuytWjvW8zbnJlTqKjmIKczjR55ToM2tldC1lAeJrALdZpzDBNg+Nz6
5qcMtBBoTzQtL3paHE38k0gQVuSBZ9D52Tosp36BCZKtFHvGCgYDx1nH43YCGjRVMHHNGeZjb+Tr
FtgG9R4vRev0RxnMCUSgoxsVvd/Evy4CNESVMT5BCUxdmuVHp53geMhy78j6AblxdWsNJM5mzOFm
NP3DINv6PC4ehy1VZZsZey2zI6dDrYMrTpe2RDnrn+HXQqUD/B2Qzn40JwtodGSwhoh8O5j5gpki
S9gdkouOoaV0xtMg5VtaumKN5+OtT63zEo8HOGaMEAtHR7fFHERE04PfuS8tK1BYlZr/PmFXWsV3
rEDTKSyCCmkQYLM3fdKPY6vrwRBF5m6CHnCYSso5Dmzct9hct7njgGWAXnWI9beY9jLIKHCLtV9/
3gcX14mi5aHosV0ZeXPxItRXjpi8taos1E/F/NApv3tuHQyNDU5033mrC2YAzJEJq5OjG+ZxNiLd
xF0vpCbDZLERykcxsZi+r9j8699I8fxUtnjIF5Dc9rOlyRqBTMk4VcZruwIJms9qeo9G8AupXF45
zDqnZc2p3uIDsdyXDi7j1vapydMxfUytSgtSa2DtrzmOcxbsjgbikXp6mnEZU/cSIOPl8zkqWFYW
As43UsYU13msBagdOYkXgFkZJ73miWc+VBmcOUr8V2Ps0RS5znfMuLMfyfUcGzoOKr17PJb6PTV8
Wn5Te54SHl7QJToScxdJrUL4g7bQhoy49nNo2L4qoWcDG2f8A2wXx8527MYfWhSPUW5MNyplA9V5
lO3avvtXZmj/RUteeyIYc5lgsVk1osMYv2SqmKAvRbyr+H4TkxLKYc1NtqUVPShL/yNxEjSOtXRb
x8t/HZIqg6SZ37qYJ+gANzXnlNnW4DiGNxeqyqYrXedgTt4YsNFPYY6D+1Av2bNRTSl1mXHSy4wm
kA2SJh20g5XLhLOm3W17A7KqRkBpGCH0CfQ5aU92RYChluuvVS6YKnbwXjqCoMu+/xvNJLSEMNbV
hDdnoH1+jmz/xd7YtBzfFgrLfTeA0OnL7MFsmx3RtQyooVxNFj1xrZmTV2SItCAj8c0LqfuRa5WT
rq2SyLbXQMQ3ucvkuUN3J8foTHONfoyltVttmJkDc9h6YB2LHkjJkQcXK33vlg9AcvvAmNi08I1h
DIgiEZqjXt50xk4JfI3DWBR7qoyXREmdNhapDWkFZNCX3860XP2edpG4zFV7XcAx7b2ceFAytW6t
d3c3atqx1JbmDBCoD9x0fhHDHSyU1BG1Ko8lUTAuUnntkQv6D7IkDPoKrRe42rAdMkRM6C9Xoh63
C9kVoet1HoVkfVpaAAyu9pZoIr5GdbqtOYXklGTC4kYnc56J0QAWVVMNWbaIyxbDCoQLj8MYeJxJ
xigIcOCNKPBS9HD92K9PWUTyz1DujDJawqorMehPf2VZ/QzSlS+giP7m0XTOlm5FYZofrSiz3/2a
2Y1W1HCVlP2YJe3LPNe3ZfJcWHL0OabG3uV2Yq69JYMX1/bPQOqMldsL55kwzievxLp8P62UYmnC
OJ+7jVPE2Vsii4vnwHHPgFByFVbdNCdnclJ5e2TwctOmB5ggH4jPxWNhJBdp5nxQ0Mo/KGKJJVXX
bhDLY2HRbmLA5KxjQwMoNCTmKaKIhyI7XrwmfbXRQT9Ynb28mqW36u5oGwA/5pPepH/F4InP2qv+
UG+kh7JifkWzgDQA/RIT7/4eOPN8Sp1+70lfbS0AmkDm+hDDUHnVTcZVA12MxPCYgt/r0sHqH624
+bOd5izLmfK08dq9Yszk2whhGruiIE3G985oz5BVWCox7e+JdDID9u5mDXCIzM0MRF2M78GD0gY4
p+GyzmJbOVV8KxY6n3jp0g1moYcJWQKCwemm2wUDpNTMq8ee8Fo6vrLe6TUZd9DVEirFCWX7CExB
NPHBAmga5ORuWrKFY5H42RZ5LMdEM/uFLdGvM4143fvhBNpBss7zyQpHwKrHVFdDqHQcmOANDr4Z
3Qwl52MPaj6wjLMaaFebwj0UXpFd0KUNG71FkVHKBXxeOzO26LThmJl0j2GB7uqPgY9vy6Xl3Nyp
9NCN1ZvtwmdzLS9Uy9CGlj9vUJ+pS1qO2tZojSb4rzBevDLeljp74BwjqXWhKKxZPryQdiTinFhe
4Ov1JzD39DZhgG5x7z4twoI0yA1+Kxs0tIJI3aIuz3SIunWajEto43pZkdqXbvtbZ5XFye6j5oSp
oTm5/hLj4aNGqiqvPP7/l3jilKA5nVvf+2ztum0BfM11Uf3/35FgdptlLt6iBqnkyAAwMD1zObpG
v4BtwII0pcoNEooB9HWufeS8624dxA4H1dIXtJGah7rnxYFZEa0HwrflqzjwWcwyPqmOnNAyBuwS
TwreRcNJ6zDSLijIb+IAQw+UKhph9dHWimbtztxVhEwNaylpo/EQiMOcAZNefER34zCoAwpbdfjv
y1g56LVZTi7xmFPLbNfdLjP2wZhnZJLKAbjD0QK8AOgjtHq3XqY79PkfvZVo62qZ0fh2q3poz2JS
1QcpEf+o4ymoy2ObJB+kCj+z0fpUKAZiB7SKQceOBlWu3Hf2j5ea83ZuquesND7xXG4JcJthsuk/
VtTaZHBwIeTRTNiWjTr9nCLtUs35tVSEIdsWWS6F5Arrk7OeJPKKwV4P1vzH3dpTdYsqAOrqlK8c
X3ZDy0/o1j+xwxsxev9rbodrzvXHsTnOEF6gCNXgAWvsLnYaIfsBXD1a9t9ca1GQJuYl861qB0D6
nKfyWokBqAlGRCryYCiLn8wdmcMnEQwLu6Mpl2C2wePS18sa8YnkciQ3+gT3yMaa9lV5NfmhBQBK
031urOcGxDTM4x5PdiquY+Z9Yyi+VrVJ/6Kk/+hX9+DrtmXPQHY+qy1Vz49v+8j/fEYxxExDn7q7
RN2FBnVrPEXDuHaMCGKGpj/Yc/XdiBSvdEnbyByZp3mkAOICqKW8TKAltpms07Wr9zHi64euRrmr
kNvlAh21xIzo6EiEFAnfO8vsroWKD1hmXc4/3iVzrkMx3vOi6VkRlYnUHY7e6Bm4YPpPvBasRGb9
T6aolFYxbnyu7316ZN71H0O2GeNp12CjXGsIl+CMwE8Z4MxZ8tUcglq5+WZEtw3Y3LndlUUww7J8
i9T26EUVuHLYYr2uvKC1x1cEp1vDN19nij3SNR5UvrS7HIh7xVwBddpDkqfPXTukIWX9Wc7NVR8Y
6NUWIkaLH6xyAfDRSnuKgZWvWghpK1XaMPX4KGAqWmsE0e8atbGHoCKzkaHYxo+3mNs21q74pjd3
OntrRy+e64t15ylggZHziGwpPSRAhAItJj+nojHf1C+5PZ+6TOvP9MWN7WR8ZQsYa13t6tr9iW1K
rXzIt0K0duiU7k+tZyMo0WRvRWYb6iV1DuXhLi/GL8KjkQcWGQWYd4nzAt3LsKJ2QM/OPboiiIP3
YrM4a+lTISg31LBuTXtvxyn9eS4GRT3Jug7Tqroa92nHpWA1qv2SWcZ0zOlMYyhRTzMlEBUGC2FU
WXVALM9rhFsu1yySLlHCyYF+/yKmG4zUJwcjtGcWL1KrzsUobp5YnPsuB/Kqy1iNibuUguprkvZD
0fBgmDZq9UHdFaHmq1b4+1RH+s2ysak7730UuR7aJTwGy9SHELHPExLtg2c4by1p2sJP8B8Mx0Fn
H/S7aJP02qs206hxCozUrb53ZjrIsnzMnPRDswlNztzuhaFlgM7+tSA8Nsj6nCa1nxtMB8SMh0Z+
k3C50iYE7D6HU6Yp6COtHy0DQy9aBdk1G19BRZBTwGh31SUyPxKqd2mKbhNhGNaGy5DH04pzN3kr
mlsyMl6eMkVYQNo3kPOYB2mcNjUDPSchEIh2emwpEnRSAYroboKnnGp0jE0dMz/tn4mMv5uiw/0z
puQixRMcfzBq0RoXNQdwN7soPV3D4QXQNQGy6LJNMsUvyzKkRyTbQe5wdnUnDso0y+ugMT5got/R
PW6Fu7h/Ft5psMaj1B1sG9pFKarrVARVnjHk1pyLbLOnbma+7bksabHx6HjIj3SDyr42CKxgZAsh
7pseyEiKUHuPk2mMtWnfwVNaeQaKv/VN9439fj/SmvWZMkPj4QobL5haP+o4JzgAeFLU1DsIqiyJ
UberFw7f6FxtGxUhOTs/vTdzAaZrnTJ7auJq52Xtnx8lvybJOCLSysCPmQHFUdgs/nOrGw++FHBA
umch1OOoaa+DRLGOQiMMJ2d5n6VOS426nkel+GWHRyFPI8s8mUiTrarfw3EQO11q+O3QXbreOUYY
xi16xvXMGGbGoRN51hnm8n5ItXNRZy9xUnxHdndEQfw6+N6hzs/cMsTpLJj2fSYBARPnDZiYltEs
4e+iGA4kAO2H3lyZNnYlx8DHH+PaS2vsEt6ESV/Dyz/iYUUZYpjc6yms3sTJb1a+HhY+ZURlqUZd
JjscRoq6734EaGlppNGZo9InSGj8V0BB9Zkw8RnJhvK882JCtTTzT2AZ36Um33uIDY1jvYOjwFll
naSSZ/yL9EiH4kHXkL+JBvy59OhYIhFaTbio/F5/AZbHOuufsa5duipa/Rf1nWW7SKqTnOq9fR+q
JGpXWdrOyY1H3+w+y/4Tl9uuT+SLaONbajr/VCteZ1DVYV6zNLPY31wXAe5o0dOPvPlNMOlCojYR
VlfY/ByTEf9qc/WXG9qraF0EDCYcPS0j3rKxgmg9Vhi/66dWcNb27DPa90+v6I95wTRFkKgFUYCO
/YMxfEQIcMj1YNSSaDR+qoNpp0yUTJvjxZBfLMCUaNXpnVZM8526fWgd4I7LTx1nYD9a47U1IeHC
lmGop5/6ipfeO2hKps9jnz/mMGJCy+aHmnOzhFOFsd6vAwUkNqYBH8wy8kMN/eg03mWQ3KHzmDCQ
isKi98/3xzjOjJMbjcesgHRXsIuX2a9VA1se7qrd9o5wzURIizsUVOl6Yr/FqOwhxWz6jiYR+8rZ
SgyaHiZeDj1a3gA0n/GrAfrmhLVq9I9MdcfMQL4OPaWqBZHwenpzdDdckIEApDbWSxbf3DgkI4fB
YPJNXzxbY3H6U+m5JF6AebB5L4i0D11C1JLYnODuqr3tGzuSBlPIKXgRGh9U7lg/JjNQxri/zYt4
RQT8q4g4Sx2bD1GbrkSjraau3QPG2ppxdWM9G0NXJAjiYvcjdsctjhwroGkJac3Qrk4yPRW9/c/w
h89qrNCQgDjEVUCrIB/OrbRCW19uDJv1jsc6SXDBmD2BrUP55yuc+JKcCUq2AFnmSdMrEGepjZLb
/ITr+NXx1mjYNsSnALqcRfTIdhJojdp50bBdEIszVlBgQ3l4OuUoDPXUXjkIBTY5DAlL4LmEYDk1
Hn+IhESg7ZHCVGGsoZNZYNlsSwpWyiM7QGhDvwcfCzQze1XcnT/+zh17NFQzCsbY2M7DEirVFRt/
qdD6I3h1/3nsQoaZO4emZrHm9GxvXnBUV2ftXo76+W+dNwwBCwHP43GmBZsJ5qapf6lJq18hOUw3
tAxDYiz3PsuFiUxLsuVuyGjwsfYjgRrRBNJwOy29+rQAGdxrJaObGLqAG5Zy6Fb352EQHkBm5Bbo
FwGQtYzlsxqhCPqitbCi6aTyXA8aJ946C1DXhLyM/MFzC2+FPfW318hKQkzMTbsr7ukwjF3f5wWh
izPx/AvjbUrzC9qN39g3srUJhC6ueFBmjJ6azwJOwUrH0voqI5KfvULfLRLYgG22KMWYTwVlA59u
8qww/h17mwalqPfWVLANPHp597dooGFcViLR+eGI92PsQfgRWviQg+RpwSMzSsLupmP+KmdgLT3O
53DS6udJMW03PSqIMZup+LjPvCE7KtP77IsGGAbhk4n7L0qMJ9OP/+gmMim9J4aUf7VMXmQUXzDZ
YS2kkd4iStvC542DuFm4U7PVWOrioOP81rt4OdQsJ9DjMcCJuRqvtmmCzrVrY83oBHAvCMl1ExWM
wlCY2CMJ9GkTesoH496OxdpWJQf2Nj2Kosa13coHpfgABu4++iKrOsWN1qkHDWbXSvnLe490lNNQ
QfPQYyY0v0c14U9T9pDp/vtg5Iel0xeE+JnYWs1fRgAgbT25jziE0BjbjIn+UgwMsfNXz3RvCV1Q
drLlcZjm45ja677yv2xIJkM8HeOUihtO5oNoMQOZKdqnOn6ZpXkfkRHjdJo1mqH0jk4zC0PRTY/J
0jw0PTkIhf42xCpsarTFo8lU/E8a2euQW4I4J3qn9t0y4/+xTW+slJWhtZpllWWGBj0s+2Km/g10
hBtT048lg/ZGzZA82c+ZWp8HAOYmvZ8l76NdxCBf2t5a76VxLBpWkaihe4uyjpa/RrwLIbVsEd68
iiawBi6g9snFDVkThkMWwwICeDEDMwf556WTtydRGqc23SUrzU6D4/xLbLqGnrFW9Y3OXftXCzzP
ywyw0dAwr+i8d8G9XbpnSlUUWK6/6m2YFmX1a+gm7Az8I7S9ZqWzSyX0W2LzWcvS7hDNcbFuzAre
jsfcg6StLlQJQJ2yexrVyNRPAGqwB+PJ8KvQNfYLfEdEfMN7lVEEZiNwiSVN8Cy3B5SUr0V7UgaY
8B4atNSZSKLtJFEKenIDNWRV2/djI7juxMfiLjP1JAb902IAGNAD8ZtjdU+DztFai34+eP2XA3Ex
qP3pEfVisy1oANJAJOuTb8exsOccDcfIQ3jGEZqsnyp51fE9B0sxodkyz20rXizJquxxQgoyswwI
4H6PHWYTI500pqPi1BvOnpNMw1Havo1jBxC0p8osiujHN0GK+Ll7he0+dN6+vrekU3kal2Vr2HRr
MeB8WYP57OTWA0nP+d1NdHUnOrsO6Ju4rOlqkj5tNu2mVuVOITvZx13Vb4VdfVsp7vXG+zHQ8wFE
xc2nDxqPKprFDmP/rqpSiGua9RTPvh7cmSZw5WHpItjDYeOM29G1oDAx25WscsmSqW2Mvs7IbIgH
0j9TpW7oS3xaWEqcdjn2hXMyXHFf5imeJr3/NyFRXtzqV/bN3iF3oS/r5KIa8cjp6gyVdNMMUIKH
uA3vcNNYGqExsoYxeN+bo7bTIs+F2OEiDX2PRP6Q2JSP1muVOu9LapBGEpON0Hoc4ezvxbmL55IM
BW3DSbt/8mPrpaK/C0l1+XTNApqs4VGBpN1HLihzSeDskUgR+ex1Vb7lA0WGpcuPWLOIunTyCLMu
r3XjeD+TLfdMroJzQlZ8H95ZznsLxr/S2L91Zt7RoomwjNuPIj2koxuveRvvhWrtS5PUl24ehk9z
shnaj4N1cCz+L6DD5Chi/TNDGg/yypSHcWploNe2f/JQhuy5SUkQ6jewZiH5DGZ69Wrnlyx27Oj2
pi1fKtLOktgiOoPkpbSI3Pu4fAWC5ADI+W3xGlAnrb6zYxuaXt7gDb5HDKGvCKrJZO7bSHFs3RQm
ln0XSqjyidAzf5N0jRUKme9k9lh5phMmGpLRyHNCHTnqbNYXJ5XjHTDEgoVUVkzjVpsjY12UcaAt
6NJiEeEUjeswwqffyXkbwQYXDVz0RSfcC8tqG7S9524G3bk5fnGTWXIklHCHrqLa2Jn9jfypC5MM
HjdLBNb0gYwHDmFXq6NZbt9vIVLhmqjD+o8/SJsykFhGtcY5dFOOyYwYFQEkKNjwZkroup9/YiQt
2Q9T9iT72exYeMxYzwOvV+/5cqsSiWBNgE4WT4BSrnrKC5haRkGk+Wsq5XPa6M5uBFDlRBMl1fRN
s7wkOkZ/cOJz2dGeUJQGBUW6qzvpxqLdaHRZvfYHImJhethBLwm6imJm4MuTdGpgIhmFIYtfabCn
K3e/9BXyvOylN6of0Tp7P+MsUur+uCbPwie6Pc2rh7ZMbi6V3DGJbhGc7Z3ZxDuzlA9W4bxOCqUF
yQ4uDjyWpK7eaT1fg0G1CtuY1qI+HoTiKZajHU6dxgK+AH7Hl8ZUHypb78kuxEH5QuKjGQgLqYNj
mIhuP6KpiTayKj79YnRAKcSB23AE0/X2kOqQDenGDMGOxMW9WzLUjxWSnQl5bdfTs1nMkh03t/b/
Y+/MdiQ32u36KoavTYGM4AjY5yIzmXNmzUPXDVFDN2cyOA9P78WSYP2Sj2Wfax9ASHS1qqtyZETs
b++1m5T+ioYpjV+bkkIUtNQ8l3cJYVkC8eRPqEzm/ZHKpxYE4yo1yhTuQ3LF1SaORq6/YkG3/ZiJ
6bTuWhKQdUzJYmHnrznlgivsaSjHdF9lguurlAHoCK6Mx16zqRqDPcAnJ1nwvJY8Tq1WsDlSjDcS
TwB/mWZf7xL5MHgNuR3MrZp4S8b6AlpnDvEmPHWDjH7ZTvjOqSh9ZYBtUnR5R6b+FCTR56TUGziT
AkMKKUKdttS9baBAFNjUxhiHRo8/24YuRFRW+2lFJK9JoN5jxc+4XForrIZ8uPCuvAJVDtcRnIgn
HZorEcSfOvuAOyRz6BIxtIFsuq1z73WuOzoEuVzamtMcMdBwgGNSNUFQhwg6AkXPItEev29sjnEL
SX18hTZWnaiGrswc9+NirmAYmCqfqBFNlcAHNg0fXJBf7AENSSWG1nFThe3x+8s/bwDGftVENvw/
/0pfvu37exkC75tG6CQPCgsD7GCdvv+EIzbdR4JDS16k4EDA2fvMDz+RfWfK4NomZzPtTMewaucj
BKX5WAz1C69Nsv3+Kp4B2QBNYas5AilIxJ0HxnwjmTFt3Yo9cpdYwaXrp4OW9MEeKRalJDZvY8ox
13BTmLnG/VckTkM78lm3vaPMAEE43V1mNfdj24cEQw0+jOm0783uFV8uJJif7BCDfSuCdBvTh7HC
tkGCs+aIU9rvWvlE2lRykGVjS/4ueGEMg+GtKr0d5TvIbwnGOE4klmN5h5F9EReQ/khTDue1uE62
oUy4KITSxLl60fPeeQJ26id4H95izeRPJMwPkMO7F53sCGsNhgNMA1m9L0zD9pscpmjdF4hojrpq
iac9NAg252lxCwd5Gr0lLMmozMN06xbC3k4JOQ/NImLl1VP0FsggXTvY8GwbggHRbl/xww4moiyi
qXPwnHGv6ViEqzD7CdMP+mNaPQtHA7TUoK5XJgGuNEDhKw35albRdBBF/1Va5IDrkGFiVtWZ34nR
dzq9XBUpINkg1O3rYCK7dvEg3oIMF16YhN0t7WLZNR0oz9Y1sB7wMarduByaU9vN7lAj+0s+sUp+
/zNNRl9OIbFYTcpdWfZU+njPjN//Z2ur1z4qycd4NuyvGD6nrYS6ZnMHN+Ad/QgjZgY6FSjUzonI
OjRzxA4Zz2efZvo2ipahBAQJLg/t1oy6aitE85Cpc+oxNiARb4KL7W8SMUYv9mCyJU3pvSoCm2xi
kJDLdoIbK3dDsjzDJlnwmnENK64FzrFqUclFyBIzUuqFCGD9dBp50/GRwG6C9uKce5wmJzuGI2MO
nDn1tnuPkMijpoyAJep+xq4B69QioxIuDJh6OonqT99/+vNGlN0TeQ+1tZTlrLCln3XLOkZ67SeD
PFUu+rHiOT3LWoN2nrUbHT8GgUFHMvGMap+aAb813Z95ENabdqa/nJ4IMCnLMEcEMM1zrhKxA+qV
w8aGcyyB4CFm2y1JbJC7qHWfj8w4btDMdnAa1c2QlA9T1H+lggu90SEH0zeCWdvED+lugoCZRMgJ
hoszW+sWx8pgnO2Z8kjm+MCrih5TuW7subxyoVpQhVXfPbJwwkQFmxKH4VL3Wh1d0U+8qrb+Ymn7
kG5fbGwuRs4jW7F6k7kUVDYskUfphfAaYCoU69wNLmXOIIv6xXvK/MDjUNMVl1+sUps0Hru9rDzj
YaAF6zhZDsUWYb3Vcb8d9C6jA0V7YbCxszxxG6V2zdYVcF/IgRyztU/As/PNzvuscpSdmdEIbyhw
mTq4l3mJcpBdW5WcJK3kTZfel6Zmd9sVRzrEL64mnKMxEXjSJ+tnHdQ3Tdzt7JA8XM8O2e2MVRJp
+XYeY+tAIBN3GCWogxc9JoUzXuxhnp7mErUlkRthDw9hPFJG3yEIZ8hpRTYVe9xf+i6Px7c4mIMT
cku191IsWRPFE3kUdpt2sXj0E1fyhtmlsNXJoJprsGBc552fVpNfB842jqwfZaT/GDKMcwkeP7pe
gm1QJDrJFm4g3phQOjp33RgsOnO9noLkgJAZbkzGHEcJ62Cla3O67Z3qdq64MGsdOS5cN8UakHW/
KuaUYWhObEtS/RtZJXdiVp+O4k2HNAc84vKfJPn/l8ZL6fwTSZ6ZWvEz/leM/PL9v2PkDcP6TS7t
wDbIOMOyBUT43zHyBrB43TFojcMdS7WloAnzj75L6zedgnnsLo5nGsI1Dfd/YeT5N7rUXeJXsJm+
f+B/BCNv/A0iT/cAVZdCSml6glyquRTGfr7fQ3pfujH/24zUEpnGkB8K5z0hXh8a00fuZMzEJu+x
je1lspDYK30q18LJaPFd6qDh6HBYf80r6jXmWV0nL3n7l+fvj1bO/1L8Swsnj1393rf6TeFf7pfj
UVQrddvUdWHzBPzr/XK8ZWRNxPeQGt4nxvQZmXj64ExGUCbe1HumCQcXSXBTO1HIFl9hGS38f74T
/85z85f78LcGeg2NwZgqBg6Ub1J+k4qzObp3RtpQlglE7p9/GW+Qf3rAjv7XB9xxRcvS2mC6EQ0f
o6quRaO9R8Whm52vLLaf/vm3/TsPTQqeX9JRlljeZH/9bXmGnYqMSX7QmuKEpeIk7ZxQIzNRLVGb
f/5dyzv87w9NSqoSIL06puSd/ddfVjU4l6Mcr1KLoZ/6U1+MAjZG4AGodzZtZN8JGsMHNR7hg6Fb
BcHIGy4752nzaSd0hGpGiHNT+wXy88USjHEN/Perxta+atqse8Zcyg2xjwj5LADe/F96vi19ebP9
9c0oMOgL22aDw+dF/9sbQWktODLLY+X09JJaow7izmL4aRlnsDDiCLYQPSc4u/nkBzw+1ZASJlVo
lUSh+7BQ9CukPsWM8Ngwp1pJHJ0qb4GVLjqEp3skFtJh4wGwYCYMd1HwCZQSoHriYomm25OYf00J
YTXedTQJPsUZ5qKpCe/DUQYr6QKUn9FkIEuY5p3ZD1c7O1ajrMC3ShgvjLmKUHwWHUaBftTTZ9I4
N4XgJxp6cGeFKCWuYmRZjdcibemps/dteTUbWgEgyZ67pnZWUz6/mKUeH8oe5dMsGpaY0ODsZETl
OpnHYxFNKLqGULfDXNY+sRG5LYcawjiU8iluUoxKFjMoLF2e4pgfhT3GdPesumny7VC9R5obQPVs
3vSg3PdWRZWOkX+Zrki2VaDe5ggeejcbOR3T7CtDEBu8GCz7NU6os2kVX+mg+i1+rbdSU5TGRRzj
3dxj1JbLa2YY0TkFfnn20h9MNQDeFjDPejakgojIBp1MU1TjjagE60LDPIMt/MFUgquLXZr0bSGA
QiYQIvuhF3hSqVJsUc61iXxrNjWvrrEgo6LFs2DVJ0Y/yRa3D6K9RVppdPZ9Dvl0dAKaGDgpB456
opUKkdqILiPek3Wmad1OehSI6TgcEOrg4rVg3exOPTsdPsAZ7sOqcSDE5hqMuzl0xApHI1S2e1Kd
pFA54c4WZgVRn4vOC05Vmf6okSLBHraOGzwXZLvrErOSa39FdXXNmr2ekXdyXthaDttJH94i2pA4
Kuf9xcp6GPwe7m9bx7TS3s9twJCs85x1PxQ60n28kiLd1iN4TB6ts2Mo6quGVFqHi6qwOIjnVdZt
nIRckB2/RKj567YY3mq2LjsAA69JSeVmGHlfPCYCAxZU9KLCKDiK0aYpST4OvxxiVpzCYzi+iaD+
NRipx4nv7IzRdG52j2mjlmkNG6Zx/rIxczKTh58/Ehyos23dHrsGklZZ9nuDaQAlDAySRBbgXHbc
M07pm2XNq0J5pgz0I+cyK3NxHmfrqVeFX9AEtG6e8gxXxZTnb4wvXlkQri56ZqgpAM2yMZA7E49p
FcH/jFynk8TvHAxfEmP4qJROtY96DCO82SGBcdKvnmhPerGUaqQg4GLcsWYAHxZljRoT60ZGrrsx
IYD7Zs0dYix6zrxSXbpqeDzrsW7equBliKPsoRLGNVY9B3h9wbS34r2Q3ouZC7KyPbMTrwr41EGN
wjP2Zhfm01zP8EpIM1Q8CysJX6nKsoc4HAzm4bg1hiJ8VRwvnajeTLwLZdrd6F2z5EfQCmIDNqKX
yDPsPEwQTBzbxnkhu77BYQrhnzazg9EQVkjl5E+RS6Oj+aU3r1HhWD/wnoKJ7xd6Y2NguQ3GH5xw
Nl6Uc1mKi8fQKO7dkBhe6Vn1NU6JfhQGaqjT1wcT+tce5DTKvZnYCDF9e4x7vPvsnqyVZexizcjf
rHa+2PV8UF5nsN8urmaMkWeO1XJeQAeyeF0Xp8K8wyhPZ4DRURZaOVcmIx0DB1Gt9SGsnlq/B1lM
FVV8LamXADE00RSQJs411MJ9k2G2yESvH9o4z+/nRAWktZBEleCSMejqNipL+BDh8AkOuLoGy+Rt
WY+k0f/yZKhzABLb2AAXmPbhLVOJkDl37O1dNyIcHdrHMOYDpxKAn6ER4Dgrdc4ZNVXITTr9YikE
RoQuApPWojEAiREkBn3Lddac5xxLA+99BH3C+BsDyzqtMfkWeARspyqNN4Jr2trOCanlEyBF+Dc+
HtpfuXmoIc1tLFnkJ+nm0yaZAgkuSrvIpNjb+SUQSXWvJ4lOacr8bgfNg7tETqeJczJCXb5cAOcQ
FIeBFzHLTsy9zNu5RWLjknegF2bt1ZhrYQ87V/KMSGQriEqMU1EqgnLBNrguZ+R4JDBejZvExjYR
meleU+K5oAd3p9OaubH7AuJPG7H8INeE/dWLTetIU99JYo3bADXDJ1dYdyKe7tGjsLyTtC7n1wLS
GWe9pPGrQt5XRBX6wEB2GMUHijtHqMSitLZvH3Ta4wqjPXiqfC2UumHZ8naVSUCgw5+eDOOhFM7B
yPAxhUOxkUhzIxZjwrXLuCnObrHqsQXRYT4GSp2NzFo8CsDyMup2irkXUGMWkAzuFeIWhkeoDOAJ
Hs9XLJSvVgmft80VzSzNFvBYVDJ0iB2CAHGDozRjT8hAyFxQwR1tLkBmXxuwRHtyiIdWsWCEJpoN
HnyGZIKzfM3qVDkvKvw1iyj3rdF7z1XBtX6+IbBlHXRccsFsMFwYfv7zdk8a//t+z3T1hTwphbS5
ov1tv6dwZY9eV6Z8EiKWHiQ8VovgHrVxG2CburPaEkUDAIzhipSxqfvq6lG5igNxdWxxw7SZmrus
jy7dktKuvW4Nd8ldkZogc1iRbbKNH40didvKdB4C3unUvnI8cafm3E/eyZlq3KsiZLVtaEUNJaAb
B6bwSkmPjlV61wK0osjBbDhrwaYu9NCHt7jljeIbCG6Er50HigX2ZYPVgw9TPCeHxcqwl5KyBydu
XhwADz4SGDY1asgn6BBVFq9nqVNYZPdIjXpyhNjMHqTSHiFsr8FGOhvSFtkaXfnFbMONO8Qfk4bo
GLaRAhA+3EqiG3lY7gObutik3nn0c2cNfAmumiy6NYSF7NXqu8aXmAe6nMaTAduZKG5A2PVM87x3
rJ6XdMYsWyUmW0DaoQ3KEdZmM9xqyi+ZaVOApcE/IadNImTpdHI/KxTmGw3NAMfQXoY1uRpW4rjE
qIuchV0o2VOwwbxJHw/LPszCF2GFxQ65nn6jcWDBIb45UECwImC81jAIbujK+2UPGKtdj648YzqF
dN2ujDwkXteoPfvV2zIhZcREELDreAkzNmRE+QgXWRcZ5NWWIgt83SU995VJM6CNC6cjbVc5eH1+
aHn/tvyaVJmnHmNernd7KGXXPIdK6GJvlN4nywVkSwSkpkrfhhZTPSjHTX5DVphkDJBO3DBsmwwe
wYa6KKsLX9HQ91YbXysVvoJzwvFv1ZAauFd6dCys9GtGYItEh+GVRr/afini6tqEYJ2qaGz8sHfu
Ms/eNyJ/ipgONgF575k8pc6uozatu9bpd97U5T5JlY9hYnOY2gxXjCFjMMkTAOYrYRDA1VBMydsM
+GKVZjhE3Cc9aD4cTyVbo9A/MEReQ3JqNJJ8t6Pn+ypptZ0Fl4lxLnp01d+k3lFxFCgx4xdp+cmp
yTnYEfIo698Hc6yvMArAEtCsDr48JXUAuAY/+GRAE2kt/MGZZ/4kCs2OPmIVsehND8Z+2GC1Tnnx
QsOor6DiYCN1BMb7vN2MEObsktHhjNEocWh/a/Nb017SEyHJ1ahp7qweA2UxgLCt7P6g4wV60sIX
NgCA+KMz58R9A6YGQxEJDDuBXEnx1RoaPj33BBLZmtq8ygthJ0yuYWPfgreAqyMGSrCa4LkcnID8
io0DlDBMw6OKFfJnZnmvuubcYyokzAr8bZPyv2oH467rImC7zT079+6cjXBea2cAzWTFm05pb5kO
tcYSP2mr/SWbwl3jjI3WKgGv2l0bHBd8IgHCpOR1dV0ZF6e9lPYQbbsY00dI/95qzD3APCr+AEVB
wZeStwUaikn5NM2vq7G36b1MYE/pHP6IE+ueeURqiLdBrzjMFEfNhMXA3luZNW5zCLWEVdLPZnHd
VXjbvy/cSy9j+LO8/f1A2/zbf//XNse/fflv/z+2RLqII//nlsjdO6xZlsA/KyKX7/9d29MM+Rsl
jI5L94NEHTDpdPxD3NMM+zfXkGh4rm4JD6nuT3WPf4VNgGGaZTkGSt6ivjRAHSIUN/kbE39P/CH7
8cP/I+qe9y2t/KlcLPfK4j9bGgKVj3PD33SeyM1cWfcZpA/4bWT2X4knkW3HE0ql6dFrT17HZ431
4DmI0mNEdxgOFaZ2+nrWs89R4b5OKiAPHjYt+letkdKLMldP2sScJtPG92qi5CCgqFwjSGJE6i2P
HB3XkaKnz80YANavI9undmARjCrvPhFFucvgrhTlnO8BSddHD5PJcXGaHP/8MuoHSJvE6zFjen98
y+/fl4EqVhUMVBihOzmVjwxmbojNYOPeGilBQzitHp1oGWfJnDHw8s+/b2zBHNpLVeZX7pDsBWmS
3wesXTkzA6/dfmXq8F2/b7xGTsdorH9Uo/eRAO9RL0GUKTguzm1hRTBzw7I+dhQrrCvKR8hx4JzE
jqa9FnRCsdyzbSBkjQvLmoPymIaipMQ7H2BJQ+AimAbWpLJx9pqxX2idcexnXR/333/8vkkz5ihF
QsDRm+ZTYzM8cgim+27njddWXawy++oHt9zbekchgrGLkpYhXSofbIffBfPxNQln56rh9Xb1xjqF
YHGAD01kKZySGOukQhvX1gRyzEiuLEPq0pf1s+xoJMqseq9b5Uy5dbF3goYEUFjvuJTHazmXbLYX
aZKz76Hv7iyaIVjY43JvcgyfIz3YNTpbgZIy8smBrN+aEUA1psmuWjxGRNG6Pt/NUL1WLe7TrWtn
r5U01MG1JxAOum7txsa5kV51F5uTvUt7CBuSWBw+YnTnfsB+BYr9ATjDK+DTeh/NnrWPdcionf1C
t6K5cxPjEAchrYHkXojODzlI1R4vo4zYU4zqyeNif3Sm3FzFCSN/03R8+NK/mq7Cmy6oVO5wfZX5
W6Vwsk0hPCqvO1tZ3j9r3I/AaXAfDPYFBqOx8szFXt7iQFUV0/qyMg8Vq8/GABfF4c3y7ah+9Axd
nXpyNTv4GI9ExRucUwiZofCSDymiT9oCGuKOGgd/LihH9G9coeKJYfPHYIzhjWQpGhpqiJtI/5iC
7gaTeO570acNGncd9RmyDdZUYJUUeLqWnm/uknGMnjERXpQRrmNPYhQIetiEhfbe2km+RVOghs7m
aZYux8Y8eipyjOI1hHiOmhoaEk2YLXuTKLQ9vH28snXPiK1wiqdcVEtVpuM8xVgNd8wqaEFTLX3p
IbsbGozxGzP4BfjbbdMZiE6dxwR6ROxHdeTPEwB8AXV45WEdPRj8zKRMcXk1M40ofGZy1e1zxmNs
X+lbbRNBbgQeRVK5O4hC2j61iZLlnvhVe2JbdrAhXVeIqz51gDjiiUa8Jtp1jJ23WtHecJ4v+JlD
eXElcAzeuON+Dr5CoGPwlNBqGlrKRlFcaCHNtqlGtVIsJxSJhHef4fg9rqatq7sSo3S4A7XZnsHB
f1Q60hNujtjM9X0eMfkVCdea5jokuLYwDJ1mNyRA07HDc+FT8NZdJawUa8JDTHbjZMuOvz3Ppcsk
I21Whi2ZSVMlSeI34NnqVHwuoxtNI4zX5IbOk8X1JBTZ26QXxTpC5FwVjWdtG8KOyCEIbsrwni29
y7d6gbWtGCdrM/RsuuMyx0tKypD8FyclUwNmgKjBZNG71V39WqNRA2y+S/snPZqyC9OIxyJX1TN1
v+tBDzeaWQSnSYMqOJXadSQbp9uJdoRExG6sjzS8WhrdGoQbDUmsHTq2O1ZLo7rc0jE/+8bIS5RX
od+NQvmVclApe3f09bQOcPdqZ/am461dAT5atGOG2PKWici0KczDWGGSl61dXrzW1LdUIR2SmFxq
kdb2vZDWbmr6owroKIpItawhykMudGGsx4pWI/A07opwZbWqurA+CocyjIZ2ckoD6b01jPBYc4zO
3fNA7yqWZwXxYNRuWzu8i4Ym3c8C339DtIOtrLrO00BwT1N3+ON3taf6lV1r5gIa+jmMJ7ukTwtF
Kd8quOVIC/q00TpBjWwRShQMXo4gjqLb1OX1NQr2tfSm/2SZI+h+P2PGuyUpiDTa1zvZAQRwZA3f
wMCJbNojvK3C3QuJhoDVAFtdjhd1gANLRCGk98YlahTyTu6IYWyZrjBRIbu+FXVTn7LZHZDMpVyH
YXIsexmepTkfe8dMN/aUSx/mnL2TFXRkwsQRR0/YNmkQbm2ecRCjcLka7a7UR2obE+0mZONxEHJK
NlnaPXqzFdJVpxmocYHH0tMuniWPRkoEbxHQxlPLNabefo13fT/aA8ormTKl/xqqur84BREVejnH
TRcUu0FW8ZWAxjZ23Q+c0rQpqVOSuPedsNxDb1rpZjT6eIf5g+Je8yAtHN9ow7BoBDJlWtB4bxhV
dVCkk1fwpX5UVTHtwiallc0mNzdnLhThciBI2G61MiWZueB0wnl46sd52uiO+ewMiyAIFnVlaeGT
wSm4Cw374i68uXjgvEC9mR+XyXxptPqY6cw/wiw+A/JeN8xRDa4IKA6PFp+82jG75zAOtZss0h/U
6L7IoDbvopxaAtuZfll2Jbbw2SMOK3Z5NoPGPIRo0k0+PGa9RRQ6YX2t44L9DKkRdymjdRZGB/7E
tcipU+Izmfdk0DITuiKDDEYbnq+rRh21ZHpOp3LAO6VTSU/NsN7i38GeeEc9dLfLXK6I+FF3oa6F
FwEpBldHeejYD2glkMdG0sY5kmXf92VUHDuPpXcc8ciWcPNjZEbfNEjIe0UALoxoO/Wadb43wfMr
gtkdLpZdW31whlRb6QFeskrnKGRwwsyS74jlWjt37nZmrWHQXbZT/XKDWRPmG+SKaOuU2pNXBmSu
O2OoydR4EN8SpZg2zWTpAUkclQZuMKwLuQJIoLDJ4SNNWhfZkaARu5LdVIw/e7j7tA2DhWhdYz0Y
RUxBgQeFVrszaznTNcTvtacel6BboEXI4UlzyYkq+KqgNsueg9hyEwOhPDJ9oznRDrbp8lUGOgIF
qYDlWsJLE2Zzn6fIemRvl6h2Q34NylWBX4WovEIo6FLBTq6Tl9qAWUMhY0eZAQ47M3Oxt6TuTZvg
S7eH5OQU5RVTzE1uIId936SW9yPsqo9Q0HxO2/IjiACywAscbHGhmJ4ENwzIWdUzGD2BD7qrjlUv
asaV8OXqGW19QPWyxfhMam1GZ4w/NHLXpzEzN0lF0ofm7wev7QnYpKXaUkIj1jbabZ64X1FIbIhF
FOBvgNRsFpxM+cpAe+yGoaU7N/k18G7BZak/oz9RkJgA6UzVC1AtEg0GkGUIFasgmvhX0Lw3wnoz
4IJwTaw+HMHMIihhagbUDePLZQwS1YCJhr7cxKJm2BRS+EtfjDbBlqw6FqZmgvDrBfam4wMP+XVp
6+K56iR3YhzpXGSHgzU5a1vC6clFx/nGz+Paz67KB9TJ0lJiSqQDjeN0NvlJOx/mMfVgSoXHpgjp
EJ+2zeiQYi+5kle9Lg/hfFN1wcbqNaw7HZt0lPZfWVs0NzC0nvS+ZSu6ED3YT+/Qj+1CjLciCUlA
i96fFqwCGvet86stWnMjZuuxUiWGbavkARiV2s4ldz6ewyuTKpI/eQ4OUFe+tuCPnfSYTpVYuz2Y
hUkxElGFuHe7HsIoc7ecWoG1oe+S1sOzRuvROlHSL+zp4/sfpDpFhMIcL7ogh+FjJOMar8W/+lJ7
E17+LqmqXFu2s69z4xnjqVgbBEY3SofrFxu8EfA1WZaPae6Bjp5fScvF1/Ba34K62xmlBMhGjpt2
8V3udu0WI72+iuPZJluOZTyJO1CZpnsAOEw/AM1vJL1zdlTK1bbp0RlKDj8EN0XRQrWzs8daGqYP
I4dLMxhUQGF08qmO4paW+WyYa7vAYDbFZP5axQw4Z2lw4RqtfZJ2LupvQ2llW+Eg5amyBFuwMAO3
kUw+wVALJX1qUq69ELroowQ504r1XI/jzoq2YvmsBMz5c5Fe2d2Wm3H4XJ6oruRnLQ+dfeN+mmOX
uAlKPTb2tZUz0iX55G4aCftrzEEac+XZZcu7d7DN0UfzpzGxHDlvzXL5y/L7+8QRYsJHK+2dMUMF
URNFQXPaNBvwApeZKKFvp852rrTRt91d2/FebIcSAJVbbyqrsfYpjXVTbZGZHoA2Z3xsyK6912SA
8A9AlK1z7WdV688m04+VytlcDwxGW9O+kl8sNw6zhcrILQzqQ4M71n2nbpAnOQRpY870ehTJr4KH
/P3NwWzfTfZNxV+stTZxNjAxYaztA9ymIdr2ybgkemL6sTYjyRIoJmg+NRDmM17oZHnxuCweIPrg
eiVjv7bopk16XO4hBKM5YjYdTn5WvIgswWabYGYrbBg1/bOpN4fcMcv/FLx+V6keJ/Xzf/zXz5LO
1Xq6/xnGZfEXAQv/yj8IXtF78f73b//Dy/ab0F3T8jwHwxiSsY2c9LuXTZO/CcsycbEtqpbL7AcP
zR9mNsP4jQEv3RzoZCYkNuNPucv8zWFYw/9yPQR8HYfQf0TuwpTzV1+T5diSfjWXu2IYJO0d928u
qob4itlr71QH1486e/sq8Fy8w0wrosrArplPF+wJ8SG0u3EX3SIbTYcxJJJhiCnYVVJRTFm5gNRY
HFhBvXPmKpT+HHi+lYxbJ1vms8i159Jt6VR1y6vXsPZTsC3C6TY2yoUfs+wQIrF1PF3sOte72Gqa
rjTq0mUeDFyzBuItddNyzgt0tTPSfqeo65nTorh1gAnlqVudu2SfMRwzNKAqBnZWPzON5ijAhcfN
5/c9E2T47gZzDNeuYCwBjDU+MZau1ooa1XJsgN8XbFdm9pc9Stia1lqx9hDjNnU0aZcpzi5yCtNj
VRTNAazEB0caWFh127MOu81XOcpxy/abEBnNtfvSm+PtLFL8/1WRbhGZoPk5qj+ghBFaFYa1Sxfa
edeBAI75jthufjRzSVAuZOPNTifRTnj4Nb5t2jV10vqkEaHsYKCvlqnDnOj9Q1vKFhNy3xJhRzZL
gvyKHUGNSc1orIKujk0fBgCtXtQIzsYRaQdBvffSU9JmP6TtaLhwoQsGForX0nWMegZrfrJbf+ap
OtdtkUASVNduLtLXIuzvJGgGtrf5jRYgk+TQ4KhNaMJdlwzmNix9x8C7jNhyRwkJ/HnN9LawT7yD
FdfPmmJQNlZFcDRrCtF5xn5EcX1tUyjaQy9RBIhpCXwZVxt2KborUFxddWQ8pzC+aSCO3GQypyg4
XShJQqfqLhYAMYV7oh/b3iLr7r7fKApcyXPdkBAGm+fxenmhP3oh0qsDBSWixGmdtsP8aMRAuucA
f1oJ32YsovGiVBaup0bvtzZHyaM25k+aTLyd5tVgBKfBPn/fsGnzK3I7xyCudym5ZcLGRf+A/51z
RMNcGbnhRjdm7ag7mXXDLz8NrH6HcIhwZnTFI/eB3KhVVee28lAW+onOqo6cKhzXDdgx7NBxUBNh
cl/0ZZkiU9584Y1wMVhRtMZUeCYFB9vvkurpExGw5pWJHmNt2Jxi7C75kOFQo1YNXv7QX2RKs8U0
vpuV6i42xQZr3Bnm3rvJx/JLK0ADfX/0WaoIWcJJQ27rYuDzgJWNyroFlDgdggFSjqLl8YJPR0xt
wjScg/738wGIyD53RDcd2oC79Ul3gKg5bD5OEAkkXqwZoP6SSQgUekTkjtvvr4ZUm1e9BB5m2FTt
REodMuXV59Cc63Op4X7nc0xsdo5xiocjQWuyoig4evlkgrGrkKCPvSygRpGuXHH2qU8Kpu/yQmYa
oSHFM2oaGZ69vH52M7UcDafqsdYr4pEq3xEQ5YhdGoz2ejJh2PyqFV5FEAdzzzwqn2qy+vUoboBF
4VgT5Lip0T5JGrcIS3bJRcvrT2dIJ4DROBYRKsLnADzwKs8gnvVQKE/52NQba7JGeqEcBCszFE8U
CkevVlVmF89Ex3PN+UYvYgsQrI7zMFDpCSVXPeAIPIDZuwucfqI/0/tZlxySUsiI+JG/aE04OJoz
oTinF2+xuBUevOmBqkeAYByq0D8jn/cnLRKNwdy4wgaPXbHaNUZX8xw2z1kVc2pOPz1bptuKilrY
UJu+7R/lzM+WOIRJK/AMFpa5Hup2JoUXkcVo7buqsaeTVoJ8cRt9PMacy1cBxwm/ktDlMkV0K2uG
n97owI7Pi48VgA/CFiiLt93kHINco6PEluUxswhUTDN6De1JawvQ8saN/yd7Z9LctpJm0V+EDgAJ
IIEtSZAUB4maZW8QkgfMUwKJ6df3gauiu151R1X0vjcK2+Xyk0gw8xvuPdeZDm3e/zLbP/MVptHt
yovQU7CFYxNh9cBEGwz5V5PmMauUAikkePks0RgoKu/UtSRzlZO+I2jwTH7KnZ+dW7MViJYQkzSz
x+glJ5PAbQNIPFN5QN1rbQpFGdaVQIT+gOkTtosbbBcuKt3N6PU5iGzYnHSW23kc/ZB4qR0WZcCd
curD9HUdFSMcYj2xq6rkt3RIAoszPleLR6RZRG4MjycSGNyfbR0/Zu7Rl2iQGBqsQwu++JVHGqCJ
8yF6Tipg7viWx/XR3xq+hxVrql+x174XJKSGEIHnrSBDBB4N1nydh53qTovSLjuI+AZ4z5Ks4V3q
X+RBA9NcWC1MK85KzS9GIwbUITXgMpU/Ibv46AdWOg3epY0dGKTqlAcLUU9gIRPSTwbQ/Llbnoty
eUL0+xRQ95t1waY4Kl9bFHBjK/WBNPKr2xRf/oxvruRSxfKfVsF5Tjq8SoxT24gL32y+G3ZzIs36
g9h2AAQtslAzEfXeaVuYFWuuUgsZgt2b812TTGeATeAjx7A0HQ6MuGsog7Q2NUN80cMIlzjuKgtP
HRlR/UETujsjVKFnQMxQFQjvFYPFMVPfHbJq0XBUn0IoguMTlBcLmPlNn2gz7LycvZLssjBBso4I
1t8vRfLAG/AFlLsDxjo9dX0eXXBiPk81DwYJM8khtRGAF0AaQsOZyVEJ9k5t0AQAzty0RgStkzFu
3TflzrZaaDsZmXh5kwD9QP3Amxrs6dP6O4veb6Ncf7jmASQGVjInZTTuaXAyhsxEpGl/ck9+0aI1
8womq7KIMbl29hEQ8CetQb3X0fjbx3kAAxp+BhAcXkFzZQ+13YVQk37nqyYOm7Mc/QV7Y/FDFIgD
l5RJIwncAooPOX2Ew3ToZjVBL10DX0ky5+L7grRDzMxTiwmZBrX5xDX5ximCalTF5zipHw1Z9KDz
DvYv09SIx+JFkKuZf5ejy+8G/5SS+e313LyQJKh20PJC/Wp9HIEo7Ayfven4KjRqK95JH0w6SidT
J6dhRCCtTdfbRd2iDqULOKLyVDiR3GqSfhTP6EoRVBEyazFMm5db28wHILZwcXQ872JyU+fS9k74
+8yNLysGaDmSsXkoT2TH8rB7FaACA8sT7dUm6qKrg4QSPtnyOVv9C0bHV+nDoC/nHHAn6u6VlQDG
s+QaIoIhk4TnGMV0LlK0mr4QP4IIB16TDig0qfGAZ+CBbr88u3bDHP4QgZvboIUFXY1eFsoShTw+
qo+CD71vRzawDPXZigw59WiFY4Tw20zxLiaCQJeps/x7aIXBdVa33o+KKyfDrh07ifiFNUteekx6
QTi5dXSSdfdE1LxzR1TlK0CMn63VuQjo4uNgeRbUHil5dxtoH9yByM1/uxUIP5ctyMZQ4kZYo96y
PKAJxz89JfjZGVn3xvA+Yeo0vPFlrIv30YJ8MTYwmfOMUgO6Hi9hBsoFvBiH8iMhcXd1z1YxcJOt
geZ+CzL+nNQ91bDKIPaCWwYRlp4xTDsMBdkuWpln7sbVLTaY6MpURaCvKliC8ZGWz0MOv03nbgmF
J92mKRPKGc2OXrdwJvGawwqFMhcWG6JfbqPHCDRHLWgkLec3QB3V8FFuWxgpoNdfhJXc2S7ZNwTH
T1gfoYA7l040CHGNeGu5HOqtM5u7DvETkP02SBqE/QOGuIxqd87ejF6RhBD3oRGwDyQEDxCXFd3F
DRqXoSKId5iJLg+kfkjj7JP4Y6bjecaGcNgVjjOQPtG1p64A75C3RRg8CVJTkHcvz+nopqgWJ8qk
5puMgsfooSOgbaNGeP4xuzkvf6vrGFjC6D2MmlyoJf8Z1H2wlUXyOTUMgPseq6jUkOurCaaQpdLv
I+0Kb9eyqfrFevMdQ11Uk9/Ntfy2lOVnzyWyBWQchZK8U+hHPc2Pso8pEUyiquy7vCBrp/X9raM0
foaWvCvXXyVZZfuRcF20bGaHPi62O0HOKFKEU5Tt+FsPdrRegHIE8cl8it2aeCFLLVzliRtW4FkC
Vm6uqeXaUV4K2ilzmSaaKMJpkT9/YbjCUxmZWwW9mUphOLP3vgXGI4UgDyg4x1bk7ylP/syFykmL
LdZYS/2xbM58PJYwE/5FBPkdUtz0UA/zk3Raj+lY9SwnBwG8Yx2WZGTLmoRZpZKV2/DdUvYz46Rn
fXKt9DWmA12C4o1SdrugPNvnpk+8LKpxSw0Hx12uVgkuubugT+vDcRY/izE5NR5posEc34xKfSYR
ICK1Yk+LkXsL9my+RRUyXTKAirC0EuzkQbStZ4Hbe5j2akk/CW0iVMq+Im9aGFPeWSnXY2Et+168
mZMHdQIm8GhT1hlF6txTQuKId9/MPm/D0bDOHmEkTvqceV15BzdkqBpJkWbca8shuzlmGJ7mk7q4
MMo7NoWtE6MW1EjxFpjBWEyYPgdGB2lmwBzDJ7tu78HdMljsi1uV6PFZF+ani3oUXRxuHIb2x2nm
cIykyRvV/K4R2eylTx/Pa6gpYjaEI6IlS1dhrelCf1DLpR/Gh0a61J95dgCoIA5UbhG7a2u9RD4a
s9/lbWIePKzTDKLxRJQpxk7ZIUkh9mZu5M+c2FksvyDBbC9/xSH3McADqlV+xbPDXyHrUysULvz4
QZmdY3SDWxdK7U6JhxpLxM4jGI93JvAVWQcM6RGhXzwcB9pFvdF57rsDdiFVxMYAWbYJygTQZ3Bv
gmQzV33y2FNzR4NJ3WPw2cXEDYrEiva20Z+G1MR3UsA/aKt9CX4DzESh9oQUvabW+LLOWkva6G0u
AzK4o/V2UKAYK2oQiYKEaeX4cyDBe1OSw1QV+qZr8ZVZBYg4+BxtZz4nvvvM63rqDWi4uWZr3LXL
CkFjnWbLH0EpPlzT+5ptg5akj2/o4uotmwv+yeowOCb4LPIdKU29ZyvyeMLS7CYcPoiD67zOA7R/
8yRYdwH9Kb9H+fDdxDOOsH7cjYb+nqwTX9u6mZFimsyLoikFymh4TKLoa7AnF2kk2BSn5fY25/4W
KySMc3s0zfiVxf28cf3++5wnJ1svgLkj89CPzquqyFFcugQVY7G3WtIL6g5ZShPlu3iKVAhb7Cso
Anl1jAsqwyJEg4LXxW3PBs9jagQ/0mG6sVmkE7fdZ4SnP+KypJ6yo9e6r765pXhY8m9y8T+wcOI6
iodfWU8qJ4fR4qsHWXMFw95hEVOaaGeJucKd5c/PiTYIeelRiiRFxwcaumA8v8RG4m8YGR8FCHDU
9qiJ7OQ9Nd1mF/kx5vMa8pdRHPU4/7Qa75b19rPjxJBzpz2Kg7uZEbuJwlIpi2WbT02WmHDQrIiP
TPAqLFJr4hnVsEx4hlHCkPIO8N+qHmEF3ep+Bi1D+sydbuJLxcr6YqJ/F9RaKJqNHHz1nC1frVpL
JYuPZ8Jgwcd0lHnZvmirK9kZA48eY7mGlDkPbxli2JVf1Hah61J8eJYV7XAGFDvcNwZwZze0MJuh
TsXgjrokf9ee+WxNpCwMDpxYtjd7bIPMypnfEyTwZRvOec7np4KVvlOrA+TaJzjVPuGnmtVwqiHQ
cV8zuP5pdF29R4q1N1kN7LyJvYGeUcnoOhk2jEUf8Nmk7Lyg/xJy4ZDQWt1shDN3taHfwfKrLbtB
GcZmejHWOYw11Rs/q1Fre3o3e/QtzBRgcKMuwWPQ5ki7CGHhZargmQ5cobONr0TNZLhWjywYDgla
F2Rl6Y+Y9VwkSRVaMKNVrB+8emQE1tlPxQgvLQCNP6RaHLtVMg8Hg7U2+LYUtM5IRWMK0eFCr3EC
TfYuFZm7EY/VO977C3jGYbum3WpiwrJYhUw/Hk1cIetHAyJGE7Jp2BtG/0EFibXe2OW+ewBwRWTo
2Bwda/5OBvGRhWW76Ro6KuBl734Cvoie7cHhIQM2QBoCT8FFyuS9F0N5GdAyWIr0UFYKl0rOkI0K
xCsjLrlZ76q2BVrct0f+beC6mK+QmuBje9VKrhBu8dMoDSKJQCCOZcJn1fgdRUnYGR2SM+uhgbHk
osmvk4UZjQUeEL3YQxX538qxQUHnPy9Z+1WbMemdFvhup2d0Nb00GsYXSn+DEPHyh2rMY207H2ZN
XjmkOAR+bliLa2YDb7CS4A1Awccyuki51DIdVM4nM9I5qx/QfZv86thDSmZ38+XUOEA5WWDAXLQP
6r5bOK8Xi+FyMfc+PJbmAfjrWvFg3ckolhwstYS/MJNbMjdMbBZvoqbaXU/lCuSDEQTNxlaZcSgT
VP5u9JIGcbuJcfCFNf/ikAmNg2hilwO3u8rsX8bMWbIY1YeVGXJHhkxGxK93V+XSuWsmpak4ARq0
ff0acGE67r4Ym+cB5Cw7u4Bc+OnZ1OQswe/ADuqONu98SgBThAgbbjH76+lUTtZHF9ivs0mz6Qj3
g8nxe2VOv2rJ01z5OStiJtbozffZRMRG/rp0QOd8FOMbMfAylnHzVBeG2Ode+5Bwz0fkGeqkfZKV
Ud0DgpMpXrAhOhdR1YQVJTGCHPZpjPNgaFkjvdRQ7MEBraleBnpFwFobTNVv4EaT/SIjQHFc0fUN
OuObWFX+dSUhxY2XoRpmiGAAR0flYGvmi0LGZckqA9LcrnxTTnKL+Fw2ywUOU/LCzciHQ+enp566
iFHlFPZ6lHtWzQc51/OOpMOM8UryptjznQoQ23HKwerIFrQVoK905ObD8O3s11wUBUizMi04ZRmO
L83GfmrOc8xcKjC8DyR/gOMc9TNtqn2fueXJUvi6hId4dkDa52lHQ7mxGHbPKCRpLyxgLAdB+7dB
oVNQUXHu5lgngrakf5ufmOEnzH8tDtcCeMeY9A1uQ7LAmuk8g6IQ9cVFzV/X/iez8mfyMzaNS/uk
up9uj6HXiPkRXYsGPk7UrfKGk4aacFS5FaLRuIfmgmtuJvkJOyY8IradYJE/hK+eR2cb53CX5pHD
eZLm3inGO9Rrr47Pw9a5t0B65O2Q1RaXn129GIeYVIuKPnljOA7FI7CMecT/G1F+0uVab4nS3wxQ
B5tW2YcgiS5JW9xbXSHxKCT5tY+Yp+rGByxsFCF5249ACvZD0fkkQhHFEBHIDrfKs3xjg+Ssj7FZ
ca/tk4x8nHRIfshWLbgO/6RY0LOC0gyHvC73BfmRixOUO1fSS1gkXODTI0h+cr/pFqsQ0CQINzsF
I3YrGuu7lXB4OC4T03y69UUvMCQQOUTg5KFVLaMyXbtMaevvCYodJFPxWyt/OwTy7tig1ERAMxJ2
+2Q8G9p/hnL5A3p+eSYhGXjRap0oDfcQR/O9RrflFHa1Nf2wLpqTObG0LZzljFYVsHq3sHpnvJ3B
SJ26WoZL0t+ldgduM2GGJpjhMrqlhwttrb7nhf/S5naI4oJzp5u+29DuTZMjuUCzV49n7YvbIlBv
Jfbw4Lccxc27FyxbYnrjMGh7Aa4vWTuDGA95UlC94PabCtj5w8wLaDWwVKtThnrhVNhHxyB2hDP1
PR4Z49SspElLdg4EiqcrZRPLx5RXB6EbCKrZCRf+E4WZfTJN8QgS9heFVkU2zGbxgaeVAJQ3y2Jl
W08UD5PyzOM4iR9WRs65gIIb5eMUtplnsdpGBVWRITbUjHKKkaySFDbphm4uPlreN/RQ+oCj7yRZ
cpx1V/3SI1P/meaBK7lWu6Ub57tKUXyR3PmbXd/JhwB919CB4Mghn7GQL7OI3TttGncGilTbLYcw
ldRKZRW9knvT78GiajTqSp8IEUA+3GS/A77nDcCoiwlx+OBCC+6LhAItIXdxeUy3MvAMYqbjX7aJ
c7/KqyAcmqG9GJ47cBxV3yFcgT7OtbOVbPW2vqVXFKL80WEqJMqVQMtWuu8WDx3ocPeqHHBzzOFh
lcruAc/o2xzPnxaCbghOWPNMqOeZ/upqUlXaIgAIOVQvXd/9nAnzQqlbmwf+zm5yZLIDO1Dt8Pr3
t8xxbo4V4wcdknxfYAQA5pXdIdB/L3lKNuhU+OsI5Nq46U8qZ+yC20lvibsaQ634l12j/CiQ+Owz
WEUn3/WbUxqz6jRdi1gslUNC6jYpW6xzFaEuyRNOOpYXTr90pyyo/JPtjv5JtONlFYrqJOO/UHjX
POvHUwdbDQVKqeE4I8WPL3/+dGrE/SDm7jj0LSHaFRCIDEdcAc2QjcPBzhNqvABOkA7eh4jUmDZS
n4Bh9yl7253Ii5c0maiK4R6pBiHc0I/myRmjm4OTYi+GmGpLBkCRFTtYyF6hb644BidjlcoWFsif
GYWgQ990Q7j0mmDM+to6/fniFocObXhYqPKFXNVzGxnvPUv2fdzEB7fv7qss6Q9JhEXV8swpzFxK
hwTcU1PYr3g0BTvi2E8OratucVSKA/3TQx1U255UKcbQECwWJ0Wem6tjkHZ7trzsyX3GhKPBu7Q4
7XsKqPTQVGlCgN55XgjHQUUrkvazbANy0+fkV1Kbly4y33vYbJukz561i8qezG5vQy1GM1clr0MJ
FdLJ2m+lKr85Dg10YyXmycYSm7L4DWrWX8LK1QH72o4m4IX1IaNeK3sKGGdiyCOLF/wc8uF6W+uV
5lRzP9Y2fugR4X89EQ+ZjU+FzvuwVsyONKuZA8IglheZ/dvK9F5MonmQym1CsyxOmUfETmDln47A
/KDpUxpLcwkgr6cFeUdEgzQxnl79FYRcJf6PuowqHDbFt2ycWczEzYefI8H1Boden2Cb0ZyuqcyS
x3ryCMksjgggj4Wfvy3xBDRbMRbFG246Ov9QDlnUzUpAb5Mu2VFRe/vJpkGLoxfWJ1AMlRc2yv5W
ahXQNDQkSHol0ACWvqxo8CNgHgLVQXE/Br8rStp9Eg1Mj8Febo0OYX5mLCznjeE2ZbWxS4eSN2Y0
56Mjmq9+NtODJ8ULTTaIE7u8eMr+GZV4NQCaEmPABBZst9is8jztGHeRZ10jz/6yvXkh12AMk4hJ
uciPI6GPOz5i79hBknuoHngkh3w+FRX5OsZzNfRH158JCYy520jhXCICfEZf+MeiJPeCl/hXTEjj
xdXjcMBmsTe9ShLGmnAu55w/Piz8Zbp2piC8y0/YjkgfaupmhmH7s62sKypLmsjKPywAOLFsSrIM
puCQNfMe3Fh+UFYLrJvAbkkazFh7144hQT9OIwBgcd+NjLHcCFV0kBmolxvjTGxvgMAhKrcWFvyt
TlLQcUNqvdaQ590cYLYHB6hm7jouyr1PfY3vM3ryFrO5xkM0sG9arj01rYM1mY/kcJ944gum45vr
159iAG+szeQdbmSzjAGQD+mTQEI34E6HEpLoplhHBEp/5a7TbReW+Silm/KYDoyAR0G0s5vwcD0V
pjmDlj2nso7OxDSpTY8IBH9qt21TzZC6SLxNJlyGTBbxCi0VeSTRyniSJ6gmeAvR9rOKq2Oh2uGM
Xuc4ZZa7laL62ZpOfEDsF6z2gVfJoPlWDlQKdVAAP3DI1an77j2KoFM0HatwKyjlXa+YFGGW8hSX
fjCRyD4gj4EsR7KVpDxJfdpcR4BAFXn6ZTndT5VqfEOg6nmHnTMYkginwnBd2bVS9y0BxxWJ4BB1
pwS1kND5L0O29M3Gm0JO+WhyTpJ3v2D/R2GQtf1BAtUE84t0EkET+52aH8Jn7VG64yH6UeYscyfF
eLHnwiXpgIKNIKZNmyLbVNJ6JbJyn2WMmv1B57uGPRRmKsdH2pnvqUw/pD8zWoYeVAG5VwVr6tRq
Gc00+4BTfNux917LIt6ct9YI2F1k5rjrWms6DLiQnGUAAkqXvlUEm5ITnfK5Fvq+dHhmnJY+R9mC
5QMTwbmZjhyg2dUnnpfNns22v7Qwu6BHv61Tc2smUL6gYWKqwr83dkxASKTmHeP9NYvhGCTgl2z/
4KyOXBzDggUAk9aoIi5hdJ8cZOogxuEf8Jd4zofkVAwNXS3HhQxaUuXMnybBNWHgS0QI9MtGSxtA
mz6ye0CXY4GtML9PSXKiDCUT1fmRrWOSFqXjvnZyVPxW95FhcuMSac62J7/LgfR0M8VcEGhGG8LM
8LyJNcDCy+6MOhKnKQNczjiWSy0BamtHR3fJb2kpScuIhyd/5HNZFdMrYOxkS9KFTwNL7lptXLH/
l9xPzS8I1xzLbc79RRbSPDD0Np9HwSeeVNBx41X1jzQu1CFL4h+DmTz0AHiKliGTU2UDrHFJJ95Z
VbNHwE/WVXFOwUkjbi6DHXK2Q925Cd9rGWIfVgTiMuwRA/Kp3iE1plqHQQT/Xv98qZpOXskseato
aGMqGxC95yytIKwKlKhemx3NFk+yWk5ErbFnM8HhQ86ad0pPdwsF23UChrJHUEqW0OrcN8lJ76WR
h0bbhgv8xUtXGHqv42wnvOZ3AlLmhHF+mxI6cOL+lkC5WNvki370zBycIj6Noo/rc7romxHA6O+7
7hy5TJO4pgh/rZ6U1DNSHWnvlFvVb3n9UF+8AC0ZAzoSBd3+wWl66OyYC1Hks+gB9GL32wXl3rbR
fXGKm/EH5ExglP4vz4Fhb+vZ22UEKVY05wO5ireqxw3BmXXLLedgI6fHGcGkMGdA3LUPUZmkYZ97
rJMaBnP598mYXu0eryq3er43MmjE5AnfMsAp2QJHHnGSsVt+z50dOnk33kP/OGc65ZO77oNTE+eX
67T6aV5HzGS/M8xfovacanM8Ko3qu7C90FbmdzY41VYmNv2IhTzP69r9mOJpTNKFPtUMOL9cixeH
2NC6m2r4Q5T/gYoAVPmwe9Gl7DLV/HLT5KVKOcADMOJXmS4n2nKyJWq27qAf+GzkgJOpzSFLPCi2
aAv5Twcj5cEbZv0edLn72Gost7oB0rpolpnN9DjjatzZCB+ZxYFFicZU0Dss8E7zlIlCMIgX0lRW
6Gd/lI77OfiFce7qwTj/+ZXrDCznTKf88qUT3SHlajR1mj0/5yRlHqT6PaC1ONkG+4JJ9ixnNet/
06SBts0cB1zafLgdDl0V96SCk457WSwXuOwUNMdsXO5NLVnd9vQpWCzDMeEtYVN0j+EeK1QuNZR/
NjWxM/2aIjuHQsz1HgjricmA2rhj7FLOe84zgS03jpj0tORTf6LWQ9DOi5bkLVt1CvKpz4O9aXdE
Q3s7JpRouHvJPqFPIGSjqBJRo9/dAWKsUZPOLVE3HCFLEQeITtutf0em/LHUWX12stXsHyS45jBn
uE0qPig655DrSR9J87Q/Ejkf/KkeXjD/uSjE5I8iYfmKSPuOxqe5i2bWIa2HdKp+LrVrPufrdsxZ
v69bYg64W9P6zZiQhLZOfcQz+ybrmEtwsS6A8GD67APPE4dcD8Me5pU8+8+Tw+BWTulxkg1hYn1r
7B1ztjngSlgZ6NTaPPky7Po2muUVkvcjeKM8jMnQJI/Uf6CVjs9aTvE5Kwd7kyPADa2lbA++0kCh
0qhcEwnKh7Rfygcbqs9pmcvnfP3dnz+ylipCggMSosL+ZAwes3/XwVvWiBPcYnIE3Dqch/wn62im
bfMqzgJBxYpy9qD0Ug8J3zRDRxFORFOHa2BEIWITOzMKb6Z9QtkkCHzNe/txnC39mvW0ccMIxD9K
CWaiEPfexpokbsJYTrQHmsE90tOR2cDVY41Mti50DlcO2wlBL40ZkiSgqtY1jvKeEGmDfQp8ngzd
zi0yuQ4tpze34+zt4bTgLRhkTfTZirFpfs8OXFkkktk1I1ajyof6RXAIpH0j8Zi21SnpfpfKbs9J
dh1rRo/orpMdL/50tvMOEVAKfGyZmCOb2EpL13wybL4dLIZvoj1GmnO0JVKHPND0ADwKjZw9wzFm
h75xByu+c3JVXEmHK64dvpcOSTen34KfSzDdkeOwR8b73OdnF9rVDmZTtRU1S4ysE1vJUTcE2YD5
QHwr3Pho2MkdmupNPiJ/yFkHnarm2jX+OzC29yyjha15nqYKvz7FvbmLtosMJ3JsT1Jg9UXBQgjd
0EfbkQj7dPrGLHjbtA4/4MznFJM03CIMQXVB923lBqXL2J6qoEV25DdhXBifeX0XkBhEkUCquTKn
7jgH02c16i8Ujw3tQXJRdvxhBm11h0x9JBhu7c1dfY3loK/G5Ks9hWGx5UYK4w7RYJxMaLMkLLc0
dtyQwWZc2R+TSPKDmNMgZMPwWyFwmdHBAlFb7W2juAcbjnIGCW805FeboQ29rolI9LsRdV7YEr2X
y4afs6BfS6IF/wbIbCshU8CKl7sJZQ5iH7K6edjn9DUwoeew9jxHVr4zVwx6oXm/8C1tatch7lIR
lNuXyJYl9tEI/Eouzl7E+G+ciOOJeR5k5+ATSuEYJxzOeuchOVxpi4csjq5GWk+7aLZvtZE/xHEA
WZrOO3eBxJT+vNODfOt1caeG3ghzFa7pIV5xhcX8GDT5u49ec6d4uIKn1GW+YBr4jxOtzrEazo1j
X/70lSjnnidWfjA+n6BoX51KJxShjM8EghWPXMAZdnUH7CAe5wt0uQA9mmKt2VuoD+2dVWMbArP0
1NYslk10vgw9d2ntX2vb/5yZyG2Ngca50m9TnH2400MnX4OSDPMYNfep84ovOaQhpf22binWdNEb
WG+ZXBkFBs6KzxIcWXDSNgPo5lcfRAyrmAx47pRvRVG8sZSIDy3KiUwPBkOu5UIQ0XOR0evpqD/L
NmpDX8JJmDguBxulLvb6bVO/1zHb9Kx3kaspCPU5wo+Q1T7xiMz7KVA8bxMZhA4FcXYkcvhjwNa8
rwErYuUsN3bm6HMwGh3lIILpheQefRjx+D2gVOVQaq01HyzBkjq5PiLa8ZJVExd2OfX3f75IN4KG
JsSby4X6tz8qQSRtln7xUXmSM5cF80S0m7378zuSYeX1z6+SlEXzn1854Eu3iJGZ6cwM7MkkISkn
MxyiD3IY07YvL7mMoGc6MUrygefTs5f7MvEgP4mEVfj62//+krY95D3cc0Hegt+LCWMFCgpJ1O/Y
FTYwFUftiuufLwPqd1kw0u49Rl+ucuVjZC3ZzeVM99LlyeBQfOR2s4+LHRnb3tonXD0cSXC7KfTb
bZm5/Y6+0Llm/cAEMHuvx1k9dnNMq5+Ud4NPGAeEhGhJqhuy4TDNkxAiJ2GLRKh/S3SO62iGWfDH
I2J44m4ArJTaY/fg2c7xj4fm/+E6/8ZrZDn/0mx0/fz5GX92Pz7VPzqO/vyf/mY5cs3/cEDkYJUR
zAcgyf3Nb+TgN3JsCMaW7dm2KU3xX3YjA79RQNihBf9R+gFwY76Dv+N1DNv9DzewTJP1msk+znP8
/4vhyFrBv/+N1/FtISwuE5tvzrX5j3n/ZDcaB+gyfdwWq30c73e8zfKLYrpV2P4vliDEi6IC5RQJ
fqHQ294ZCXq/cmGh0OE6nKb2w5nam9IZp4HKvwjR+Qfj1t+BTn+haP/VDrV+fw4JpZ7v8zoFKwmI
7/8f6N4iyuqOoRXUYWnKDXiPlEFKB64QtTXKrJ9e2oGDNYt7z7F/rucGp9Y7HdobZNpTbSGzbUgG
SzPf/HdM5f/5yjncRBb485V8/j/ARG7rmzHnVr6NM7EcFKxvxjDmORElA9GUnJSp7fFiLfibLSpk
LmukFQSb+S2D5B68x9GMUUKvGr6OW5hZSyG3ojJfytx+S8HODH77i+Hda9FyWYNif4wpCpk2E8sg
TI+FdIXW14jDaFyBMk7xg0GfGxCVBZtObvGAIsjlzq+59LD4SPSZ3he0CLR4raQdHlHlwFhAYmUS
qWiJ18hCFYjDFJpnQ2PsYVWhmgRiOvbESBjykk2YL5OuLna+Ia5VVPVsdJc3kfq3pUOd/K/f+oAP
wD89mq7peIHJkxk40jb/6a0PjHSMJZ7ubZO4Yr8Iwzz2wXKElaEvGW9q387GA+EPWATI0ctt/8ta
hb6KHmPtqI8WyQbnaba+BVEPLlavBvYxjo7jSCylfhaNNI+MGfhx3WoXlLF9barHSXGXC4g+YTsZ
6+rGqLfBAmmCiox+odPWni1YEHquSZcco1RtC2o/3zX22nbU6sq6Q/hZ7UWBFBpy7Vn581UL1twq
GquttUSQl6vqnBMWFc4yxgJRuDnMgRmwuI1BTyKUFCUODMOd7ytu2HEYXtKhao9j5Nd70AX383A3
CFZ6MLOQ05Bks5VzNOEgLu7dbjYvKm+sQ1bxINog6kgLpGqET0eRO3tiV8IV3Aqgt2cv7i5TaT3F
BBQ9EiRzM6j6SBulae/n4qsidJif0c8P9OHbxkRb4TveB0P+DrDnjAJt4PoaxvjiONVDRYDe7V8/
Avb/9ghIZAdewBMt8GD+9dNfBCXBsP5UbKHNFlQEKPwaz7oX+IWqAmwsmkPQ6tsadMcdC+LXODfO
S9w++gUSwkApIgpVGU6B0e+W2rWpvQXmjNH9bkvbuS9ARXTQycME88q/+c7/Clxfzy32bBxXLk2i
JSGr/fU7x83uGxlUbqafPWoiG11JUHsHwy6qPTGNDJ7Z5Wa1JL/VBOyZDUaHEyg4I8IhAS1OwwHt
CKIVvU/X/ymlswpR2dwDkV0V04R95TUcQHd5MXUKHgdrIIOvUTBJCK55gXBF5QjB/vVPZa0fub/e
Fj4AeTpUTKq254j1tP6H09gxrAk/Gk+TU9+LFBe0YsFIY12jbiETJ4YcmprtN7gPc3TyDKRM1gJT
HCPICX11sWX3+28uCLFeUH/9lrgNuVcl6xAO4X/mwwk/aFu7aXANziMNkvGfhJ3ZkqNIt6WfCDOc
mdvQPEsRiilvsMqhnHlwZp6+P6juU23/aTt9gwmkjIxAgLvvvda3rGFN1CLCXpQkvjedZ4QSj8nf
BOQ6G5ojLz2+yLUqrfMQahOFo9xezd6GlR73x2rKJ6BQRbNFD32aDKtfYXvx0I6x9CSQjJoonhWz
wpHkcR/CPX1yPvDCS6SZkV///873f7uKcDLpDH8Ayk3dt/8T24+AEh1VAAxBCjfcelH1TOx1TSUa
8w1h0boJoMuhP+pQbJDkpa2YWgcvthp/hRDBgJrzIanepBY5lG1Yb4hy2PzP14T/374Aroc5fYP5
iM8c4j8Ny4loa1xA3cA4GN+U7hnviVeT3y5zPAqTf24aowdihXEKVdy41fV6PGrhUG3bOolYc4lw
4/T2Iy2t+lKVuXwrYluRRU2TUTNTgfTnhyc04wFoQ616DbYSWtJ9EQrKSXrvXhAzvk6eT5S7I9pP
5UT2uRYi+8gksDcdy8dxTCgT2jYXQuQ6P4fWz8+hxWqf0tS0nto+w1M3coJy2Fe6/92N1hHhQ72y
xhIDbYuAwzRZPQUGSUm6mdbbSLb6tml1GqPmEQe0c1NafJzsSp4FpsK80K9UZZ6A1PodaZSPuAaV
lShNbLLK3mleUb8dtcmUl9rVHjynT5M9bjyKMGtbG6291lNbChvY/VjbXlSq9/fYsRA3Ou3VaIxw
m3ppfPXGuF81qYGfLbdqfDThqTGdENdL8yZsBSx1yneGXuTr2K22//OXbsAe+4/7znNdm+kPQbFC
mPjl/+NRIPUewJsMmSfMiCoNm8GloCX6EjQBOjuVuEc3b9xjlJB1hM3zL41GFDVkjqcywjGRTuEH
qcfdAQWe4QNTUm917YYU5wqkIEl59xJDO7EM1Vc1qP3vLELGSr+gvMrIsF7r0ieoj+OBlA5xo86w
N3PZfnv5Hwz01meYxAxQMVSXVNRYJcdew7iZDRubzv42qmT97uk1uv2ISEM570LAsqnP6vqanoJ6
j0c3Okx2Ya+Wd/VS745B6FDwwSL/UEW9C0Vl350BNXvoO69ZmjqvJTzWDShWdDDzMRVjCXDycQ5q
kI/lEwrO+G5Crr1a3lw2fpTfM7/rLgEiCe7XYdzOkRFXkYTJtdDkrpd0WaZ5bzm0vLnspgOWYCV1
2B86iagpll6L3x6JE1zvWUTnn6vA8M8SSPnGzxg+sTWal6KdtPFleak79V0FNG0tu5bQ7XXzXXRA
ftMOK5cgefP/2p2GQOwLhcm7bhp7jWGrPdhlOX4lfr/OiFx4V/DCTnXmc74DlIDogb+ZYLGoSE0A
G4E/XXDG7mLu268E3KBbofdzuFvPLQmQZ28a5a411fiCccMhLirbEx1Vk1Hvh9seDF3xYpPVcGoG
Pz5phvoVBuSrG5OT7pH/9Jc0b8xtpNnTjVlyu8kaLeZu6MNNNs2P7a4k/gtCE16a34FsxEeQWdWj
K+VFwO786PAunElKBnc770Z5Xh7iwE3WqHPeqM9U53wq44dDjB58Iq3apQx1kv5RjkEXG+WGWkX0
SJ3IPejNPJ9vhwCHViV2AWxsPIqGjZfG+xKT0b2NbdW9JbH4cghgPi97XgT5BoWbBqGSTyA2rjcp
C7bNREk91u23ZQP4AH3vIEziEDlm2LpGKZxJqo6Z7g1LSPHG5wfQw0lviVemr+pdMJNwzUS9kZOk
3rUA4GRTFI/lPdeKX4PEKm/L3tCYtI9zQgvnf6ePJlUNHb2nIcG4JaF2WTZSg4nmVUq7NIrZTdtw
LY2RS94I5WtsjvMHbaIRWK7FVCnnT//7j/35XdOvufzqv5zQF9e64PREdXzuDMHpEWW9C3I5bbXI
MN9ns23sTqxyCH4A12AjgrWb3Lr2/mBdG/0zVKlxWY5g8vwBYUvbj6HrXjuFN9gVKTGAKpgnImPq
XYnheCWC0sDL41+73O5w9zM3OzLHuuohNZd/d+uhrW/LRhtPCmn2ecGSL5uu5BIPe74qfJLWuRxt
steWd4JosmCh2zycHFHuGyWRyCNK9ja1wImxDGSuShBJmeFwdOLIIVKvNw56bZqXf3ZtGFZEfj+W
z0p/LK8uNVpnHgLdWDceEqT+yfKjU5Xl26ovzfc2cXEeFPVnV3PG6nnPZG95z9ZTZ3mvnj+5vNfq
7T/v/T/+3fxeMBUWmOnQ2GmiHB+hMaCMQebBTJvdZUOTxSf9Np+2sSmnf44h7Z4hei5zk/865vqs
zv1Sg8LQxVufW/W1TJDAEEp3XvaWjRHP+ipqCNQw/f5gdQTYKuH2D3PwryndyfOy18yHqlLtbL1j
+KtkHK2yHDEhYQ63WJXk11H4nE9dn/b9owSNcsNg/7LsOZohL3lfnGXnDDcD8GQjSrwCLMCSR9/9
ZKHh3obYBEZCrNOhJXr1kgmVPCr+B2XrE1CHtt26xO+sJghnN6qrFvy+VMsPYWX9GKM2uzFJMs7g
6VH4kro3zv1Fs7WnA86EXRAU0G3pPa6KyWvuZjc092x+JU95V5f3f49OLBRXuYo6NHF8aHkDCKh2
LFL/bfkn/x63Tf09izrruBxfPmqLToeMmtFynhUuSkXqiPPAeyui6DIUSXBd9kbkoHgtpnFLLcvF
Su4VZz0gJr63USZHExhIBuY76irvrU4HUmtdw9ixNvwrCG3vMmqZuUVKPG2m2BvfqfRmO99FsQsK
cnz3o8LYZYUNLXLeTWoe5dVI7OAwf3jW+9ZRpB0gh+TnKEIPm0aTt5Jl504USfAcSgu5OWvMW+t5
JwsD8cmgNHobjAKfoM3cvfSs63II+Cetj6kbCKGaBXJxbx9M/tdno+fttknMauP6Yf9EaFid2iEE
XTK/W0jPfgRhtl7ezFpKNEZRnuxqsm/LoeWnDcV0zzLq/RPiohqJEbwtK+jD8zS/akV94uEyXdIi
3EdNOt0I8VVvRmqAL81syAtVWb81yrYeI8baZW/5hGdk+iqgJrDv+BlvGN/ss9AwbM6fXw4N4fDb
saPovBySo2nsnYRUmeXNsqn/BOj6Tqi0Hk47mkSRyfyVFop7hR0GOpO9ZZPgLt2liomiq6n/fUxr
CfV2w6zb/3uMCAYii9P4DgCD9XLlB5tIse6hSgUjLMyrZ+vM41Q3U/fZ89upetrGOsZPRduGI0MI
EDqVgHTb2SvVVfzRSdeIN6sGroMG3jssU/aynNpD1DiAcNh/i+dNHv+ls3I1/b4/ktfXnzMv5HvS
sdDjHUAKUTdDdKU3WF5ceU0JU7ouR8jqlafSbA52ZbgPYpyOXWwzGMx7xOkY96j+WHbaQNuVodAu
Hsmpl9bSjjbJQTw9srRc28447CRe4hUZ8uMpJCRrsK1vBGaElaHAxpQSgb8OMEDb9gXVoH0Rc1eV
0Id2o88aFGPeLK8UT+hzw78MCqJt8ok7rpZC0GdZeU4VfSEb+tPFI+phkYfIaoesflg6TUIyyuTB
4W8n6uK/9u04GfaG5Gv3otxFD477oNUT+anxlNsitW23sT/IT1Wi0PH83Dg23DOH0VADyUxYUyBj
Jsesr7U3y6yCHUqyYOW4U/Cm2+F4L7V6WwkrRCcgcaFaPY4zTMZPh0H2NRXNipoce6JxXpDTetze
cbYapgEjfKkNF1WV42UYrXd4eCaGUKAwNfaS1wZnOMGlaHnNHono6K5U67k/ZC5eM7NEEj5LFhov
qV6MrH/E/BbXfvTJBtEjlOENmGrV+QVyqMr61ITaGMkR8mV+H7NovDcJ+TkW8b2iBveT8utvl0lq
2Nt4YeObjAQusLEgkZS/EauFX8KBwyM/rYiVDlkoaz5Tl/IvWq35S2CzAgXTAX8xUdlRZrbJaBXH
FyubJvSGTbYvHF97/vOV1U3fnouK2I2+iej8ZNYtCOf/jtL0rPij9+3V5cM0fW+PpLi5BGh7ClYl
cHLM7tPRtXiN3wpnq0zDOcCW2lXvmDe7/52CuvlBEQM2ZFdEdx7L/VEn5Qn1TrPVbaCDKijth5bS
eQsdglWMhtNtYonfWNSX52Efc075zo6TgafoJr84LieMith0pSbIJSTsJ/r09NWqyG6Z9/rGFE9z
7/aAa+vGeQTzPvhWYif8rDpHZo2zpqV4dsg7CIG6H99w9l9yv8yf0qTgC8mDaTAkxDtSRnNjaTmF
VGbslzqTn0RXaRsn9/sfo/MlWzf8iQSKRCArME7UDFhP52GM2NHm+sKMZOHhm/qDo1fMORPzuPCG
NKtiMPWjiyukuMneeeAIMN/D8TngLTwFI9MyEPPhDvwnJwSVNAkqRl5BA3Y1ROBFfHV50CVNLRxk
DdW6KWJc+MTDPYGB2pu2iZqdnnWvy49lBoFgRsq3+BjHfMUYfb0reezT1tHM6BVDQUMhLpJXSM6f
BMWEVz+NQaDgenRFb+6XX9kvMtr7aZMBuQQHkSQKO1TJqp4nMwKDiT+mDMrowjLHWI91u+3qQz2g
48qLuDvogRY/9Vp+2oXoN74PjLMbRbwdSXrZ1W1ZftKxpRZlVdM5xCW5GjL+Pj+OeagW9BVsR1gX
j8F7mfSMGiOIg7XJWSZLyTTpxzwefvuc/7NTNg/cfuIVmmy+UY0xbZZdgBntVsL4XMe0Jkajj+/L
LI2U7myfdHStFeumfMX0+d0R+JWFcD6Vafg3w1b+TUsyCiQR3dJld3kjGER8kH79C/mhTe5MgcXH
TTptHdYy22UpilpUehpXFu3/XhQEoClnXxam8xuA63ce+MNJLwSyTZYVZ4Zo7Hz8yE9mKnMS+6Rt
MjdKPkXd4LGp24GZEmSeCghAy4J+k+iy3ww20pqAIKKbqzdXvQ7Ltx5EppxC3EBqjkeM2vgputR9
9etPvXXiJ/1l/606NpWvnZQJCF1WMflB03xlsSmscNqEoy5XLUSjR9XxQyy9Uyv6gC3Z1Jr1IALA
fohSL7dxJXNaPxwrhVseDV+FCL5sGRwZH8ObTereTdSwiCeDwdcE7nugHvjLI33u0Bsn8MhI6OtQ
/iH2uumc+jNMW0TJpn4ulfos6JWcetem8jOrNXvN5dFiwA3DAUYDLF3rBeyhPgJCVHnqHLjkrS2v
EgZaiNqFgYyw/i4KC2mrRaOjKgOdZDgqz1Unn05pFntukR4m/kAQeNSN575NxzN35B850u3o06Qq
US4Jf2NMKJZEW84hB6m+p7sINAeMzHYYpz1UenkvhWjx45DU7guBJ8y0sGITab8JlM+jaT5JTZPW
8xXWsdYl5DLppuBYuvUwL30R0DV1SDZPz4PeIaUi66uPeNR/Rg2jNPQTgq18zzxlVAgLgpjOjeb+
GI2R9Naxb84iK7mC53kawrpLOlEuLA0UroRAclnG8PmOsWI4STDy0YbtKa3UJP2lTb02U8Jda32K
b40s41sChmSrVHuvaPa8WL1A3CoT9FOmOOSkzZ3r3s+eHkElqwlCP5AGlNesWOReqfAty8fhDK12
YPnPqfx315+Ks5FGyKaSRNtNxNgV5Hv8Hv7PC1n6/xyZ35J2xGCYimgT6d5wr1uQYJne5eS+y6cy
LPM+6jVCZEjHu4BOytqxXGellylDnct3AKKr6CH0sAyFavrsQgTUgd3oxyyAW6epwtl3omFYksXT
k+3fUiavrKT1s9kY0basDJzjFXr8qC1IVzRE+lYD/npYrJpIwrSoeuLCcKNxxaymxiGqc4Mn6XD0
gm4u5zXyZEuLrAvN4B5WFsiJXzV8mbWkvn5idgOEJDag+FdhuLdtrb8sG5IZhovmZ94qop68TrVs
1+DAPQd2WtzBq+BnLeEBG+Gx92Jmi6KYNpUNKNtyq/QW5zK9+Sw21sYg6ckUmrZh7dKcwtAJLjSc
iEfXcYJIDUYbcD3rMnqjeZk0z6STR9eUAkKXRu12JCGV6NlgNTR6AQE8uhQZlF5QJDi7G5giMqva
oxF3eAQGhTeipVVYum33J+ECOoter/cxFzPxZg4mDEWipUdIL8JaSnit8E6m7+BWMGElxq31t1Jk
AMYFtX4PCzdPgXPpmn+zmiJuvqLACFP0Pfa9aB+GQ3QYe+zR9E60VV5JgdW1mrhB/a+wTL+9oKhO
qTFc/T4Q56Lt/1TUGL/oo12oLd/Kzoj2sO+Zk6tCf9SJD0e4GF5HV23tuv7MB6J3Bsuq7rQlVrVl
+a8hpqoyUdW3hWN8x7/tt0TCikuW8tDpwwCoe+V/jTo/gQCS4YB5vb0il1+jDQ0FOYfwNjOW+1UG
3zkW4Ft6Yq2y31Or0ld9yO7Y35KLaPQH4md1FHbx23LhE4NtlbuiHYqDa6QYMC28vtwg2m5IYnqj
PN4Po6rGu+W+l1F2a3tc3hMrqZM9OvKIJrK+L5uuri4y8d0fQWh8UXD5GVSOOrVJjwIYGcEOLU8L
7icYTy36dDRbgOU5geYn+OIaD1cGhTWrDzKuk0NP/NazyId9M7rDl9aX477T2mYjFf3bsrOmPazw
A19b/qlxne4MPxz3o2dR9s3nVVTgmVdrrnFVEzR5+3v0g+wQizRh6hKMJOJlpIwkqCsv0veyFayp
uzmTv+ieDCz+2uLpBCSzEPeWfdLU54shAWpF59rOCf02pt6bq5jOiV7NIWzSVRehL1ZNBr7YfFbo
2ifYo7REozYavxqPYJZQ5EzqrJxgwCRjbVXKNVhzJmn8Tl9+i4tH2TtkYXCuNQeA69LcANzMUNS2
/rr3ib8URWqvzKQqrtVYnF3Dbk9FNGyZFYdPY97U8DmwNFN8lFimfTdpUW67Me4peNle0Ez7LMqY
UvbWgIShrX/1kDG7ARlxpGlibwibG8eXz3LecIZ/DEOnnaOuz/f/TA9JJgaw54QstrvW2+lJ5ZPj
0MIgc0znVFsfVSrDC8R1mJmGnn0PHo55LffvPVCRnTSofhmqB3Fluz/bYsT1Om+qsbP2JIPuA2uK
bsumSpNbbTExK4j6pLaR+du0nMXiqep30nVv1pD5O6P2dUZ/XKdua8mNPgX6i+6Y8g81fYp10ak3
kREaQvgX7LGvrOUYX3Qbm5GA829QpluHwdgdi7zqjp7uIm3TIboYLCBXeSw86ti6eourckeVKoGK
gRq7U72DMJbsESg+LSKQ8BtqHQ5UElh31oirhSp4RSiLTQJIAXO8sKOjavSbVSTesfBapKCuQHmL
mSZ0mhLblh5f9SLehhZaaAN75kvu0/6Lq5grcCx5Gjr5Nh0TGsYuNvXErp2LXmeglqamOE/0075I
2yus5qVkvmZYNtLuLgYvTArX3i69U16q5DyarEhFe0WIY+4wb7oIFLpiVwKCRfmLMoiRKN/nURwd
Yk2j6SlHcrStJt5kfvKWjdI8WplTE1OMLb/HUAGzyT22E4z/YlaXjChRX0JcNC8x0TYymaq/3BGG
QHsMZcYaERsLdlSeHQlktJPq5YJC0l4iZg1OUF3MngggZbbeudbTArSe9I5BR4NeV/7ermlGA5YV
BIWFBGWpcT9BzNuyFHePRUQjxCvEq8tECUNjb9I+GFZOGanLzJ3oWOkcu3Z6jfPo4aZCnrtu9EDT
AIeIQnCldvlGr9U52mEtdlqe7Lre5ouGcyghcmzTlBhTAahvg0ETnGlYfLg2s66SCOUUQyMzRnAy
0qaLnDi12sZy0F5r6CyPLCD/KJL5d16ZOhxM/7Mn8EzrouRVOmSO+7F/wewU33SHhS7lT0m1lXIv
BLsXS0IuGPERn4PKJrSrn1/6OioZKO2cjMg9TtLC7NM02m3o1RwiFO8EdhdGI2Wd8T1Ad0CnvxeS
majXoKaxprp8bS1mI54CJMwPQVjtg2FKR535q45GMhpTzoE2kM+rT2Dj3OTn/KKvCB8x48RbwWG0
UHWW+iuk7w8/bJ+ul6A3z53+numsomFrbOgE7Yyga09d2vYrw4gS7jasLkOlRU9VW+MJxtxn3gzf
PF0LRElcaxWSrxc5TSmk1RCynS2pmIxe8YVtgaZCbD71prevmucRaiGG8KoHOg/Zsa5oEgggV6gR
XvALCZ1vfLLe+ioWe9kIsdG4vi924qHbcmsYH6xMVmPFuqly8KdlJgTTosFAANWW/MuR0g82jy2e
e3UCeLqKO50fPhSK6JnOeBcCFK7MUmMbGxjoCFjhJs8mLFJ5bm2DYDLXMM+ipNZ+kcmEvVMr9LtV
IwQq5lw1isZyhZc5uQUuHONQkQnrmeO9M5xrPZnDWvfAS+jDqR/H5gNo1y/kUQzLZKUdEKyIt9QO
0uMYaSTsae6utmKoJ0jUXS7HS5WMf4xE6lhUGpzXNOBeOgNg2hiLNZEe5boEjAhwgZiM0QYOVndk
ZTiZInc1SsHBFUW1LdHVricMuXbSM3WskmJvlAdLobDPFDicNqlObiMy0oMY8wZxb1MGNXDfH36i
hqvu9T/98IIup/vJdfxzqArrqTi/u6T05MHEWHRIsTytiyz71Qes0hInrm/LpnHp/9vCuUTZNtMy
91viEdkVhTtPUMrxx1RvXQT6H0rTgS8O6mwJemRdJv2nHdEIgOfAvKL2n5lfWFvYc2LVtu7DaLXs
LzUQIddbcX3JJ5eeQccdB6TSecokJnR8LPqbpDW6jdXU38Lo25Gp/cg1Jz+WDaHt/6zzCQjD+tqX
6J3k8AZK5kUf51E4wN6YxtO9GFv3r0hR4GK5qH1GOoHUqlDqmWhlD9HDCR8tblJHd5rTsoRUeMpX
o10kSJOS/N4YPNbzzmIW0Jho/0PN/qWayr1nwJnxBIyIwUX4NUTAbAOr/cnQXa3SijZ/SQB3KSt1
ZJSRe+5UMp5D+NuQkOVHM99PTuAOvxJBSFIMmAznBPJnbxBrWx84a1Pw2k+Ndtbj5jtk5kbxjD5h
Ondhlo2Zm8Z6DtCBgtmqc6ocea7bXS3636Ym/beQ4Ps9d7C+AzL5jhQl23V1E3+09h/+JvNTus14
dnieMCEmlN6QWnDpLUvw21fZ1YAIcLGmkMzVeLB+iubVd5z6r65HjcGgs3VNLiLL3wH+ib66zs7O
fN8o2boUeZj0ph2xXuVZS8n2NYNxTxTkr54okqvTNj2nwOz3AazgaphQg4Bc32XMHLc5tlrqvZB3
2yBQF/0TmlKPpz5VL6Odqe+5jKc3fkdLu/stIg2HLl6/xM2c8zjEjASEq5B4Y6gz7kGciZ2yvgPY
Sy+ImNXWb4fx0PruOgZ3NA3vrYjtD7jJPiAiynphHpMf25vJSzyFrFbHIN7pXqHv4SCVJwdFJ3ow
tSqNVj6moKxea2fLrVPfYQzsETWRqe2E03cEi1KTCWn0RmDhM0kIibZnLrs3jF+QWviLiNk2x4Fq
mcApqqgsWMxeYQoGu2LsxTmpyRHTKr642i24bqPK+RYdtCNyJYzvcGQNAGX4QiSN/YVBCQKb9gur
/8yq9rs7RXr9IDuuR8CmxbN2kCNUTMRfHKDrjw7O45Ta3ocXcj92tdMemjSuXwMH7EuVEGbQDGDu
nC5k1iCg+LKsqD4airiDVZZfQx1h+bIBTdSNWX7hFkalkUw/y0CZO7pFJLegatwmZieeEAMKcDS2
/yYSg6y84OapaggJMIHeU47tL09jUjgJ2PRhqE8rT0V/q95r/gAYeMmgf/8kXCRZhVqJcIjE6hWC
TTAfmK6nHOBcJnz3EelTw7yjczeN1Re7RBuGB4zC90pFO1wX6qNyWIGk80eB8Yxr4q6ZQijMhFqU
WNfQ0+oDDDLUx0LhO5xn/mn8W9dcC9T/CJEnGeRvy+veJeiKrzyZmIgbMBuUfy6xC1+jGj1i2Sbh
R0IonRbz9G9TBCGMfg+n0+npadGFiUX9aG37la+5hOBbkJrmTQ/DsP4YeGyPLETonA0jsXUyBKJs
JUaP7W+W0uawCxz1ReO2eY3H2j+mPqFWXaf9aPvCfvfy4hwERFpFlZk9WVLEZwFzCrLE8Dn2xs3M
s+FCmQHiFxWTvePpPmXWyTtOs7CiDvLXyBOXZhIOtcqROCDfTKmLE0Nu2bF1F1P7TuNaO9gGNuKl
SBHr/WooPPJ6Wv8GvMO/wWzhflxOVmYodUub1H6r1IH1mXcKZ8C+oAy30nKzWWssn4lhNwDpg489
pJiIrAKGiJ1lwL9qsanIVN8XnRTfTKhibbjZEWpum5klDWn5tIFQP4pQfWYFIsAxJ9BBb8VlgAZ4
tv0kuvsh8QR0gwUssl3ZEr2GqTW4VlabreMu9h4BK7nvglnaS5HkxU2GGcD0UaO5DGqN0rmln1HA
A7bQCw1mtZeh2EGlNlrOaXCkBY8D5j8koJXyUoaE0qSJCVvpDoJG3kboxC9NgdNzgqu/TUAdrjMX
phmBYXt0ZSgA5mbSCJnvkaYXFALdM1Z29ySB6g0ExkfUMQqllKRwxmEKaLpK21B8W9VU1OjN9Wem
Dww4PEjD2bCXbrIRC/vyh2Hih65khVTUyTA6lZ0XAmY10dyG6Z41YPOZtdUaAUm2T4ndOkCH+WBK
Mv2cXxSxNi4vsFiTQ94kH8uL+S3Pd8yT66PLdQY0y3behPfWTKxj40TahjaOBdDCO8Vkrv4KajzO
Lulcrg/ffSH22xuqUcPveoCuK/qmf1Jx9zceAFyiK1RwFkmfnTTN+NtLh2FdsojaEYEi3kAtUpLK
2nczy2HVXcOOnCHBALgqHOoq+yXmzcYjEBr03MOky07LJoGlVrzosXP1K1yNgz0yMhqDOqnqbyOj
4xagOjh21VxT9W/L7JHzLTYmJox1WPnJmQUMOTKWdQb4EF7FjKrME3Cx0nC7Z585d1WH/r7WCXfU
EfC+JLIxCViF4xHm0Z9Qfll6Iz671L8bhe9iTa6wfAftlfAO6xqjgFpFELPQvbrqQYel32Jv43Ga
+P5+KsHsg9501zr/0YPaXF+QlJmYBydxU0r72q1lmfONMN/ZCA95YGnn/bdmPmfFH/K2FMIIUrbz
ZOIZGYvM+2TeTU6YxQTEqEL/szWbr8Tsm3vSRcDjbJ6NRKnuK4hb5GtCrmxiPb/mHSB4n8bDVvim
ejoh/r0uSrsfjitWuNstCoGwEcOletOM8TmuPFp+unNxaLn9KrX2T6bJ8mkZubHzXABOZkRSvWtP
DUTUdR2YwTeT/WQ/NOTRTxRAvjUIJqwVUc5Bz7sicqv2xI7CG6ep/e0Zw0tFL0mm2yhpfnidS96J
ZnKzOfNLLGMMrwNIWRsEF2BHT15QbYSXmML8ZdnVQxLUkJ/cxqi69J1v/ZUCM5cZWgkrdiY0Ospm
Gh+erMZ9tZaaTyhLsW9k2Oz7NvwZ9iyDUSaPsC4cvBvbqR9CDAvJnUlsc9HxjfyzSeOE33Y5OLPL
YDhpbhnS0Ulbm765Kg+aJ6jYABP8DqguTLhaf45jgpwlZNhKxmfP8HQupbZDX0lkIROEvWM2zqtJ
o/1W0pzTO4/BPihx9LZAjra9xfwIT2p7TlFdUvrNTZJmKvsjqFJFrlGOfBdqijVXmpdNY8TpDAGI
wnXpqEvos3Y3wIv+V41u7ls0Lrma+4ikpYMOHeFWB+6rWWYDSTPsLRvPpYiFh5eKWC3Im6n68OnC
Y3+Ow9+wyCAy9cQTYCL1aYEb1yQyXbgzdsM01aBsnTTadzDMmBICj+4+ANGVzBOAT7E7bDVNs655
CxdpedXPxyhMNGtEEGiO6PGdmZ/bu8L13pe91ISvkwLjp7ujPcrSnH6PhQcn3XL+riv6HG1NfI6u
30mjFDCuu572tmkfTa+1j3Ksyer85+V80CeAR6LM35tzRbqFlIbXGGnaspv2xveIb+FVOOLDpLn/
mWeauRaml1zhPLoszoi2JOfqFBdpla2j0VTnCM3UCzZ2tRvB515NO94tjwAyY9UDBUCybpLpFwqb
cdtOWYr5SGnrijXgm6YjF3ZoAX549KcRCqbad+80P3x8UDoI/2dppM7ebqxqrVV1/VGVaKUSV4Tb
ttDUB4wfkv1GSqxwfYidmbujXZubt9JAI54I/TU3Jam4YJJ2memZhzCMUGNDNcU1W7PoJiTkRUZu
+P0frxLHiP45huGpYYpWdtu89cRt2VRO5wBxKnQW9xybSgC88cADqvJ8xJfYtw+tQeJlji7wJe/M
7ly1Xv/hKXHBD9oyY/ypHOt37ojkLXRK9zDQbd9CL3W/ewu8EW3597oL8BQDFxyRst57FC6PWDju
1Sbhdtkja8R+uNYcVN5UiI2r+kAT8BhozN/sRiEnxvOM9jaC0d1y5YQFJNLcGPtXzQ29R0VY87zT
u1n/qsDG7ZLK/l/snUly5Mh2RVeEb4DDAQemQPTBIINtkpzAkh36vseOtA5tTAepX79MGkimuQYV
FkUy2UQA7v7eu/fciQqAj8ES786LCRASOvkB0uGSBSu4/58PhTKTU9TEY3kgnO2wmM6469Z4CYoZ
67UZ7ItRdtqDW7bt3aw++APyHUmfqyQBR/p6gAZmn+HZ9hXnjy0ELVQQ62JnTTMBz+uzP8vgn2d/
HmaC1BXA+waLFYkdev1KOAoNDop0Fr1q9/fHJWPXSJrz+7h+XDLx5XBi4BBj09qCz8GKqOl0G1jt
SApeIH0AqwiRwPbJLyb/P4FsCc2R30lftRiiQ+RLY7QqIvS3pCQ3yprR5nbNpC7D+vDnWZAX/3xG
n3HH5WQxe00VSXCtOk228c9nf3+sNnEfFPEj7vT0YlK7X/48GxqHFCIrloi0bWKu/vrkn4///WXx
+omogLwQRJhH/v5EoUPnFhE1KMSB6cbtiZLldtWewkhmVwE8M1+a8DkEGfGU23uE5UAa6CHsiigP
GCwmIjxrtuNXZtoSRUdmmmmH+SNHUQwrjbS+gvGbtnXwYRfpkXQJ0oAHzd235pzfuU1fQ9tjRE6b
8YPZbEfGbU36t2F8u4Uu9+gh8O10kfHRKNhZQZK9m5ST265wlhNjA3z4IzSMCl3XzZ+HydX/+azu
qLb/8xP8dduiAcBE9Mst5W51MrOqvYvdpb1zrT68tRib02Ns77pyoCquRuu8dFm9x1KyXfpMASrQ
gg21dvTuuDAlCv0YdNL8RTJoc5qZ5fthz/+abjFsBIfxya1LX01wy3ihmJjg2ssH4iecLmIPxsDl
DZmZ71U/hbdiLF91tHhPU1A3D2MAWI0YwqcM6Drzu8rHSx6e3RVo8uchTPBh8c8dTA3D/IuMkBzo
uJbfzEmn7TXmg38+9OfBYuPD/8RXhEjlt5UBNmnsDXg5/3pwk1bLvQRh8kmNlTB9gbwh6mbzSBPa
BU/XmMWZCPi/nrpVX5wJISnOf55xPCceokBA0tOS/jNdHBrrXbOr9lqZVfko7fGUZ1NxU+kGIcc1
6jSmTUzUtVMALtwfsnF+nSZMS6Pq1wzj0D2MNX2iGOkE6c7tuuBEfz2T2V1GwPHVKMJ3swyKS7OO
3ssSapLrWlTvRjY/kq0B37H5JSN1bme1aeoS1DjfaaMKHNpU21/kRHFfi4wBvj4E16KW6P60PPla
6mcFYuZDI+WBgWpinC3X9IHiNJe/H6Zy/rQxIe//fChG+l2grXnWiAaFMUtrMcSvxE1t/XCFeviA
kWo1+qvVcOESXY4juJn7rakromjdWgPu4/wg98GyGtqav7ih+ayxbB4yF5xAr1xzj2iI9HhHnEOj
yb6L0jhriZP+/UQr55N9TqTFjLVfe0quxiQGYOAa7b4RzuDcULI71Bbkx/95RpPeuUnpeJCo2KPe
QIpV95KIbJcgGyLXCaBYn/55UP96pmO9OLV83Z8PgUzh6xib4lMlsjkfnfpRBQ+TaoenPw+LFT32
udveMjccnlgtAPaNFSXjSM6qjIf0FM9FeO1aXFixGvTPztlOhZSfsNwDVf+O7dR5GTULKr62dsyj
2XlpI9HtsojB87T+b76QN9UwbgL0EpBjM/JCuSNXDb1durboHC5/PFH/z0f43/gIOo7A/yGMlXn4
v//b93+BI6z/4j/hCJr6hy0N3SaPx4WVZ2P2/guQoBnWP8Ai8AnM365tSIHF7K9AVvEPW9kC473U
DceypPoXIEH9g0LLgiFl4lElmdX8v+AROH3J/+Jzs5RFXJWkS6ckwbG4Ef+bBbkfa0foi71NdDPa
xML9TOWI7r+FilLruPTJUYRQzWTfSzU66ClR8wVsljZoQfcN5r1WhX7RQVWAYgCaMhAPYe5wmBrr
3+AfMP2uIgijJOIs+wGAClN8YiYXla8I5wN0xHR7cmYVTjP6tdlsnCl9Jvjy2dG0p3L4XTkm/lvO
alOB98toOL9pkL3MNbmh0iOSLFdlzs8gwocQ0Y6RybMxQylIakLx5qBZQw7SdfiUlDtBksRezRN+
BHRfIg7g7lTPOZoNr7Pau2qcwL8jPm0p6jwnZzRmuRO4vSR8tJ36Lmsq7Tha3UuWNPdMnM3r3MVY
mOMw3M8kKyzhYzy7dwt120Yj5UkU2TWqnwgO/wnN6lTHRrin146aZ4nADJjikdgCj/P2UVXjh81w
ZZNkU36JMG22FdF+2CbeZWO8W5iLQ/7oJUSsjtyWP9ncOdoYHTmprQScYAfOf00IwNybJd05zMXL
XDNjTpIguxojhGPppodAtzeSDMyTmORvaYFxqoiKV81z3gaD31hfE2oVV9rHxgjw8EXatXAOIVb9
S2PSoVbpnbYKqac68M0+cU5gqQaSBWdbnWazdTxnIL8qzL6ghsNoXMd1eZQMh1yTFzAS1n1k6ZAt
0WUhkpzPVRo+GSL6Ckk7OScBcDljOMraAbWlM74fs2wNiuuZSAPlA8WTh3vkXVQEKjKwnTnvi27L
2woAnr84YBs7xBIZAAdwP/tAiwbGIeULo+J39GAoIGZmoHpfAPNXIOGUtkksgwgO3bgZYyoB1xGP
WrwCuDKAcpWe7gnxGBBHGK9uTFRJGaFMppsWegF5qgCBdYwrffYMUUge9Zlcpkn2P6aLvCVo++gC
y1XxBzYmVNEEvYLSVLqN0T9NAm5WNQXVpiiBSXZYYVIdpr0x60eOOuG+TaFDOZGInrrUemmTZUtQ
wq0+GoNfd4A4A1fPbjhO7YVjFEeg0NnGqKi5aEYSTB6tAqyK5k2LimEjp7reF+kEy7XjDr+GZRXu
7Kla6ABhLuLiAKcBWy6t3FMej4yXyWy3xWfd0myak894zHO+nvO/hopEawPCZ4nF6rvgSxZ8F1ix
6YG9znP1kHu/0cURTzpWMd7HE+rTN3ahDJ0OCXocVserobubzligbGH13Rh9etbByO+sihzlCe7n
kpSGL7th0+JF8tTA+VSCV8t6raQ3kx+N1NoxhAh8V9SPUe7W21LSjOa2iLXpJVqakQFQQFQpNlZu
tackrJadRFaMYvQshHgSLnq73qAFGM8X5VaPwxwh5ItwukEo2MJXLJmIeCiZAV7REj0auMTwQeeb
UI4co5ya4j+DpiumdePO6W/ZGgQDBL4ljlwvLxlGOwm/Rz9mr3Y5kV/YOm8dM07PjuqWqBX9TbVg
v8nCjY8onAS3Qkwugedw9PSErR7Hyjir/pauxXOuJw9NdqJd3OHlsHhhlbspK/dGEZCy6VyTJUwf
ObiJi76qjZcchLEeTEegxFx3tFu3qvlEhAhpkb7vCUY8yjLBvLqAhKKQkg3h0niZqr7scLzm6MqO
Ifx/g26iBAufhmi9bUgNDCNQgGo5OTk9+YQbs1XfOUzrfROiLbRCcmxT8Tt28nBjsDP4rNNX0WYj
eVXpKe1jXNsFR3ACvrdulANUa3j/UQFaqG0Az48oDVZLQ1wMP3M/VYc8B5WdniNrNm6nynjqhvZb
dOULC07A0VEL76u+Q2EDL82tp6+Z816WqWH7IdBygAXgl00rBiDEsyxyFWD0RNiX7ZFsH0C3gH2Y
SHqzuXjMhJ7cLt/1qC5ANa+kr2AHj8DI5eCDp71Ie7lN3Oi44MQoRExCUrZrJIGHOtp8bxrcTQ6o
BJVI5MOsvK2t8L2x2WKQWIyGSQIxeal+oM93GqkMromVaamv2EafdV3d9p2z6/X4LnF6xAbCvWb4
FPyRaQ09pDrOWeMASZrI1/Tgvl4zLEkI2qczNGhAadlOr68zxSQyhHeUFA0SkOA96YI3t1Y5Eq+X
VuRMVG0AMmH9HHaYwfr2WRt7JLCIBhqR3DPCGj2LdhvNoOystQ2doqQEdK4vV/QI5kSLw5y+RKV9
TxUjZxa+QxwtM1oamC5dG2C8Fd9Lkx3HrrqMRRdue9leezFygA/cX2kZmvtWjx8CVe1HotPTjL5V
iDQNGVXV7Z20e5y417sYlzrFZWmUvyeET3jHbghtSHyAYy8VR1+/mhM/Hq5GVBApnJUkVsrkMAn9
SZr2Td4zhR5UtB1ncU/sJsxQOPP+nC7xVo0M/XXxDPJ8xmRmXXUa4j3HklutN0oWM5aRur4m+sJF
JBmymnJCuR0ccIt4UDW8XM53jL/oe7skF0B+bDzUhVst4DYu40DRERteymhuT0ZavybOsFvqSjzj
jHkfS9HfUIUcg4aOYSs0fDSZhsvC6lvWfv2hMsgZyyu5LuQAM4ObxP2tLdYP0Vq9F6+RiqWdvSK5
4gVQ2Ych7c9sJioG5Ol367SfBKYcigLopdEP42FwET5hxZTo3WHahttROncQgmjwIkvxaC6QXrJx
yyndloZNn87JX2K0SfVq+mksoqE4jG6aNYdSnzhwKHEXT4VO1EX5GGgzVhrTeUnlsHdT3GULct+d
kfbGZqyaY0nh4yddfd/Z2bNd0whzdee5XdzfKoz3g2s5/sLw/B4e116S0uMXoYK3g7bSmC8tCa7k
RhI8sBhpcJpcAiXDPt0RLTd7UCnaqXFwuN1YxfDSFV8O/YG11/ajM1EnUJAllTz6sA8f2lHnniY5
CJVbiq3Tix37sw7eCbzRtsuCTs2RQ71TY89yiQ6r+6g1AJ2iZsSzBPuASYBMlG/YxSteCrJoNWfl
S+QcbCbQVnRj98z0SGWKkYWj0tOke5WkD/mOQlmUYkTapAt4Dfq2QDe6+KCcU8IQy2ewXEPrD/tL
Ost61xV44dPqvYuc5FqoZIfnNuatmrkJ4/5dGhe3rOSLE0pCHQQgrMUCb2XHe6Vhxa75QQybGGlm
w2AcDCcWnj3xcVMPHvo/HHtjOAAlIC4Ea8N+bss3oC7dpg1FClSHbOSwhCvEvOyyCOjLsvlBVfrN
SIPfv7s6ljnsJuhDRK8YwMvVCn+1PdnJwzgjnFWuw0g1wuYmQvwDlkMcQ/utCbxwYrgfmrTZdH3o
nqQb3uLY2zh0ArxS6RjnDN45yD/34Tc+aTTxdpN69uJaHEaqEzYelFB2id7bHL/xrGW+I7WbRqIf
01f3FLFK7wxQYYRWZu5rMmWGHc17ZrXqLigAS9HG8nqZPuh9c5RxcgJWCeDQyL6JIwBZYGXgQdFq
NLR8/EKoZk/gI21PeCSlG5i+bXUkRmj1T5omXyJXvZ+ZxbZIrIu1oPGPGgMejYX0sSsISQCMMGnh
zbwCKnG8R86+TVDPEIDTwMEC+A6f25tmna0AOZNtVd9pgxM8b0lWcpMy9xabDBare5YtczqXAD3D
vle4GcPcG8dPTWvvevlWTRis9Rzw20KFBpYA3UvwnVsxcriGmBFXl49s9z8KMmsTWDszWDh+iHaX
uR0vzZS+O6k13ZhKo/9eRq8WsRhe23TlIaTZQnIeP02M7VeaA9Wd0aqqvAbKEK6DNrIuTp0x3s9a
z8swyJtscs/kmlkn7Gkc0hWjXcu5S/L+ag7acsdZi8A8zJFKkvDZh9ozcli/rVPWWvurBgu9rFsx
BA5ygmzjt4RIjZXqs3HHfVRPOfPQDtwD+bHc1KNNoFSQ0EsccnKTuKwYLCS3fXyo1ulFvabi2qU/
SR/QiV9rqHxd/bOP1M2C32S2gtfSITiiRaGKURTMGmOetJnvxq5B1ZWCS527BGsqe0cFx2IbWrfT
8Moh3MMK4yzaU+vwSiWMUDbZaLqYq94Ic+AotU4AEHx0qnoDEhjKyvS0aKTcvC3FCPOVLDnrR9Q4
ovE3gj8Lf1Ph/U6CJ7IFgLkvkT9yGA4KcebyZCaGthX9Hq1g+x1D02ZarBV7a9B+C4onRHGMassH
OmpX+rPIF/X6WLoNrxP4L3pJlp8HosX/JbcYNbGQE5A3q+wY57C6c4JaODV0GxzNP0ZJHoEeHzjw
EEM4BU8LM5O4sV+mojtPUVh6NSMnsrlu8mr4nqyXufyYZm5YxsG32FB3VrQ8z4n+Mkri6UxExuwa
OJ3rOX2d8p5JwhBi8sKRPhPjB+xdJ+6EwypHTEyTMGWrD0peNJ3ZgiivamHp5DsFl96b8WSb310q
L0C6DdJVYJDbRHdzcRxC+1OF+bFcV/aI1IfBjAjZ6b8C42nCnOKFSfUsSMt2mV0CYc0YhFNO6x1T
uL6HnRzFO6QskoMKAoFuYk5WHm1p8UZny0Zp2Lrc9CkuxC+tWPwWYUSk1ykXe/hbMlYnlui+McrH
ohvvprZ5FmWfsGDkrz3ZEb6Sw4s+iAso6iOCK0ZgefbJUed3zQx7Yd3flFziO7J1KGdMZfLCdC+a
QJIwqfBxLPr4HJEZhxBnWLxgUj9iJF1SpMdgCbuDDV/c5z+6jlbmHuco+DRrQiQSk5XHACwdEuuI
vOJujMWZu4axKqw+PyCRjyCcjJ9h5144jXJXluwV8Lu2lQyFr/Qs3ZDMK71mNtiiknpHg6PyqU3D
7RySyaioebfBrKMDG7I97KLpxgmaUxyMYDEyQTfXCZdzwwtoZVGBLIl9oyd1aR+pgOoVAwVFPv4J
TZHwHvOOtmZsk5Di6RWaLQvjvIcq7z1W1cFWWFB0d9oKVRLGxSF6M1BBFHF3H+rQdgyy55jZHYys
srYCpAVv4PIzFnVwLCTh1iYp6d5KKe6tgQoWV6ut13vJSf8o8Vm5nMJK+m/stuuoK+Le7u+donuo
9YbJPW5rYlafoZGSDZwR9yJ09zLU9aftoqKwYfdupcXo3Z7ZgjSrK7dWMvwqQCW7sro0Q3EzqDUJ
hvyX2rVhPRujuzdo9yKctChTucHIkywOUHMeYuz49LgGbjGdvu9UHc2UTTuw3TumFIcer+k9ys3a
c630C782uzuNZS8dKw7Vg3MfkgfWtsZdI7SbokQltJg7O5qBYaOb8xsRlMfUjA+msKCa1hyS8nhT
NvW8ZRhHzORDw+QEwbfuQU+fN8qcWcl6ZDfg2U46QYh52IL6l7j1B7KZek7HxwLGmW6o2yaxaISN
aUC5ld65s00kS4klZiqc7fzmhGV9R4CTtNnh+yp4V5Ijqg7xnITpCF2f4O0ujP6VkEewfmEEoeNT
9MdMIcuZWc5ydmAAP/rT1C9rXAT2D0cFOWwyNksCWCTTYhLGEEcv8aSIgdRIyIRiDnYekVGUJRuy
lH+PTVy+ToyA9U0Fg/yaK53qH50k4tq1FdZTLNfHPo80IlfthO+qiV0ZxNqurlEPxfX4kfeExWoj
oPp2gTMa/PR5i2WE+91vdO2hLobD1IMIr1CNCi1A3w2zXmY+q+vIbkyIcjAXTzHXDdimMvbTVn8n
s/KQdOWGKL8detTPJZq/875klcuYSKLf1szil9FcWiApsw9PtaEvRns0nZ+XOvghBltuu4EMkY0Z
jgFB7qPcL1RTWYRvWvH3+tQON6lpHopFS3bIle7VYL4CFtpq8+AQYKxeFWljywBiG/XPtDEaXv66
ex4goHioDh0G8WDttbuuGSCac5Dw8sTJ6VgMj1AWAxZSw7dpe26sST/rDcJzqy72meNqHgkPmWd0
5dPc9u5e5m7uucoaNkhGHonU4ZQ1F9+B6D7wiODBrKI3Kh5IdlDP5jbaFjbivQ5vnaDP6DchpdqE
LU/HmEgcG3iBMZI7mY+3so7hmA4BLEMUkWrmflVOou+SNCi3qpueCIT/yYccXxwZk0GRfAuTugDu
TtfTETI4zdhaFRBKSj8pkXd48cw7oluZYMlLuPo6HCPfBEPonnV7IV3DGqCj5ljZ2uGjXdprkuY7
WHMT6UyHSL4AJI38iJGlapp9ZvcnO5Wkwo4WvYMg7jeqXsmy0tpXA7HZi7zSkCZvSBQPlt4f8ZAX
IJIC4U30HHFH4Qdiy8EANyXj7WTpIzS+x0iLD3IedEKB0jdNgJGxWkLTZREi4Hl0ofujO+vgFuUY
2LigTQcFbj+9OllPSoD0mwF8mB3Fn/Bdxx16gpEpI6roaZlHvw1ySIBEWubA8yUChtrtuNHJISLK
xbhia96JtPkShfswWBCw0OELL8/AC8Sc9bFqOlgQqnOOzK/hHtq4QznvEqNdNnF6DfVebNG/xLAb
aGgFQNiJgN40YtjUBI9LM8UMTQjPFjDAyMSZ9bJsAYrkIwKOjHMDgXMTndT25AoicYaoh/8e6zXB
z8lX2n3B5ly4paHs68wLvW56SIIOao2ZHzFA0W6Fy7CJRvWThW19HUGVbiSNBz+ifc6JR9VebqXn
sJu3GcpvzwisV7vBMBQZY+0bFazbdkTkOKzS0GTmNQzVyczT4ehgGnM2lD4FB/fW3DjJ6NyyMM27
uIXu0aetpJjlwbQUaZMWQBJRp/a8YTsRu87Bo0qb9Nrl7pkDtusNeN424FMbVCwEMaWBSSQTZ7vQ
htpI94dE5EE7CtIFeLXZtc2EWW+WkUjWx8FNndCiWLrrVNu7Oq6olvL0EqRw5LLhas3u1bWfrFH5
pSQYLAkpH5ule84GdMi9ATbSdjbBRPz5Isx9p6GuNdJsL3GXm2+aoy0ku6MzcDLzYjnOg4hw/ExE
ffuD3T71xnzGAko+tuSs1hvGYdQyXKnxRyFJAR8UHW5dOPfa8sWeeJo1laHALE5NLzReZg4NWnw3
ZFa8w/1LkkiReI1TP5CfgV+mes+5WeiF3Y01iT2669B8bwswM89ypFxpsCgtlD5NYe50uwIbxJ3t
lstHbmCNqvKNwBqyCTkWbS1hIXsTx3CqflqNZCSwLUTDsxaVLqFkHGRjBj4q31AdcNgT/XyT5Lup
IsMES7M/oF27Gbv5LQgeLYGjJCyHZNMH+k/qlr/dgl416pTZnwz2gET9Qs2z6+PuVx3GNM5Hshlj
ovhoLtY0Jle/wsUN2Eimstpjohw9A0Wcl7orAmAmUsI2annnGFTkrGvQrWOGX3aBKjsJ8UcMLMk1
TiUbxomOqDx+yRaN17rvtF0GqdoLO3DLIJ6YR0109KoAq4x241r3QycqMgh1v6E9bg7VxdVje+Xa
/lawhoNegNBqxN5OwgQxrB6RRC6YcnAyQzTqW913P56bFNpsPRTbKXOh0jjpr0DMt4ZRruIFjICx
es769Uw0HKMJIRdypnibpsXFzLor6ldWUfXLbFntH4DqhhtbQKMedHpooSq2fQjSezHYLcmmCEia
n7T0V14DUAnYxc2UyF1RaxsrX3SvB5G8GPse4ZCYskfXpOMxS7lvqw5qb1xsiim4AnF+SBu85IPd
feeqYnRWjf22zZcd6fX0/dQTHa+96ro7wym3ZtoxVaIzGOoShFk8EoJndb+rzj5k26ibyOJdCQAY
LEjJatWxD2mUDT3zv4pznmwOXUwuOjSZVzD0FzkntzVTPQN2lSVOsdSZOLB5TRW3Qrh6oMvuXsPX
6mFoenGJiA4I0pX2o2aOP1nQfpa9GV86w3ova8o+pMsHGXQtnrLVK6NvNXxjrObNOphKbzsmsjvU
Fi9oEIuu+4yTGga3br8BTqT+pfjYYvk7BCwCLRXxNlzUWctMQIxWTloNPvE8db51zGrbGVU9qcP9
3cy6D/3F8YnLetDlS7EkLENyOeaYXvysApIZuHF+piVGUNacPTWqvEzu8osJKbOOKXoM7YRBzVgj
fUCpYJHRHJB1ypWdU1pm70JjPlW4t3o3/8iQHh/a2QcnwppsWt+TL9Vcc5vSYu3dRfdFwQikwp6L
EVgfkN2mXCVCZ34aQ8G1HLQ7VmzCgVe8L0TdnUzTITy6FeGO3an0IJfU49eiYM7A4sHOwksvSuRg
iqmCyW2/Geqi3Jid6uiC40BPg0vmFLMPIudmiJF0R4ud763oLcCTu3WCSN8nMv22TPq0gxM/LuBt
j0NTpOe8TbZTj82cEfZjWU07IE4I6DDy1jN1jZZzUoVAiQYOsdlHnNMisLH2c78I7pfJfM+H8klL
Y7Ji8jNHlceiiuIDm5Lt9ZH7VVrIaGP7c6lovTHGILkvMLfTIN4LLWn3dRReDVrJUd6jL4vMPROY
rVEv58m0aWZghfcB8qJLgeTfxYRU3xZFch4qN94YzB3arr2ClATHtZIn4pNDT4bs7+eVkYE0sqLa
jllhC5uo3m1nTS+Nosk0NtlmhFKys9PxOFYuGKiNbNKDbcTlbZPpH9UIq0HG4VOn4Wvk7X8BUPpL
PGmmoW8D0q9mbb6xrFVQXRCzMnCpLykBKHYNCLd8HnPmbpYYTypRD/TApT/VKWngcmy2U2B+sKzX
4/Sd9f1Hpgv2+vNQLx94Ea6Jgbk17fQNytnwVBWvxERhrESO5QRokhk+w/EizRQThcitets2w35q
+i+8lhdY2F6r+v44JA2/mL6pB0ZXXTRQTEZqr0Kbs39gX4t2TraWZd0xsedQR0tKTYy+r5NmCyZt
YMGrdPggnvRCcvCadMZZtHJvQx0SZp0M9NDH8H2xm8e1C9+NY3Vbw38sJuesBSTmqGRaD/VA0mS0
SzAzsv6zOXQB+39TYVQRgsL2Jx4FP9jgjbEm+ou2e2xwr3rUS9YOrAuDa1LWMq16gHnXbCiCHhs7
I2laMc7uI6ZAtg2lJp/Pjl6Sqsvl2wfsXmRNDWN9CAUog5Zo502cwNJz4diYDkaQVi/2zsD3yp1+
mzruNU1kTVwvruH6qydriSg7HAnIKdEn+lNqvxv2hL6vaVDBOcF2xt+FoPQNEvRJL8tf2ybJKLFS
ixaaQdRfkD6bC1zKHoYP50zwLs7wguyQ0rn50Qu8tIVTPRgA04AsaYiq3Q8KApBfyVtOplaw6NQY
qviEcQECeMLxzymFdMKhPjQ1in+EKS+uyyBwEfpX4ZAQx6T9xMjtdjWW4SjSTH8qSFesnJhCmuPb
3NjiJi2KN7suzx38JdZUPdgna/mQOBp6fz2+rWzro8mA6JkquqElpfOecJ9qVDjwhWpOS5iSWo/s
JcvXyzo7oR5GUO6Fg3GqbeK/8mpNCGLnnucyPbCkPA9jROXWpV/VorRdkDXNWTnZbxrhCABod0qH
5Kqme9A0/TPA/AOthOuCUATJFtUjiSjwz5XfkO4ep8wud2PvQpmkAEJpfMQxSSUzYpg0ontucdKd
iHUlxIMWdb9mwZkU6l2y6xkteaKdfavBeteh85k4X0TadyLyNcD5rUQkTaHF6UNbFggBZcx5osMX
7Pa+XRcbu+bsnbpY/zLdjzB97wa9/yXj7MYaswsD5I/UntacOGMzVCy/UdDVGx3gazvEy2FB1tEK
KvOaXF8hq62Syy3SpDNLF99WNB+0rnFoJfmzrTdfgRyeyWaG6oQ8fdda808F0n+IzEs3hVTqyw/q
T0wnJdHitXbJJ/tXraNuTvEKwBdbU8xgjVkg+mIQ77VBagFhTKcxK2+KFyPJc6QdJhuMCACTDYW+
IzSs8fiJ7YFcEb8VwLUn4EQiYs0JhNtuppICR9kj9q4OL11op+9aMr2GUls+LfuUjLp7rzDZErgW
HRmi73M1GURmcJWNmOpPMl6zMnv2kzw5j21z7iwzxSRBLKuLi4ROZgtFhMHiPkgby+9CWvF4V0iA
gLZD0U4/MiZ/2qiq/WIhJ6TL2B4hIuzcMPtwk4ZBPwU5ggAGzE3d7UzRE6sC8iuZED70srqZakJ1
I4XDI8+/Ow5S3mDmhs8cx/TSgqCzRSVPtI+ByxEQPZvli7Q4snFa/irS8dlZnVgNUQY+e51St63A
fZKWHK/mjvojk9I5NG23jfNgp7vdc1qsk47aa1yq+rpUkTdc3ZFZbBVbz0Y6/S7jVZlmexVAb6ZQ
w6NhRVuGzHsgOR6Q8ADUSP016UCwS1JSOlawqHNJIKGzpvf2yIl44vpwcPjJ5BwW+daJYerGYZxv
yzk+FGBOZRFnfuZoNLyVdWITfu3godxqXT9wZnUrVKrItzWXdky0aChhdfhP60M8plhvrQHLg53s
UE/oDBTJNK6HwEYIQWOLBuE5Dd6t9AeGrn1OTdHQXeaACFZ/P+jwwgOnvwd19A6BjLNwZKOp781t
i5L0MpMm7yeEFaFBbj1V0b6rSujyzdh90RotoJEV9zn2UiAmrOdojxGDNw2o6E4gIam+erqBhKL1
wILxWx31kZbVaI4P5cXSLcaZM4istE1eEU6BGOhRli3X0LIfVdei6+oRHNk5TkaVzeGpCNjvA4t4
36hleQjbvaADUrGweVVLZ16J5i4g6NErnzXM+LsJJOI2iRBzLYGBglexeof0Mrmwy6UcWblyA7BE
dJCifrN0vGeAxVCXRK9l0mPZi5AYqc601nXpatYkAQLq9Zl550ABPQbRRM3i/p2d5blK9HBniPhr
mhL7kFv6U4T4axtoORHwiT48VjNQ6y7BwTdRzFYhc6fcDD/IutQuugrfoPFy/5v1tTPdS4awyZ8F
zOooTG4xQW9q9DVOSt4JI4ubiT7bQdGURkNSX8HwBgjK7fuGiDOftk4jGutuDtq90TfNUQXdjTWQ
QxSumQ9jaH4t2cC2NWchzCz3RWuTk2JTpgTLMBkuXfvMknrI2OichSgrvlazl1MbhqcwJudcGBpd
U70FMWro1G43od0aR2Js8u1/sHcmu5EraZZ+lUKumwmacTBykRt3+iyXXLMUGyIUiuA8D0by6evj
zQYqs4CuRu97kULeG3HlkjtJM/vPOd8pwwFnWBWdFtrq9wyn2zrvd31SYgPg09o7MnqxqVk8C2ES
r2zzF8mnrv0l3nedT0y9ALHC4RnsYQzatO0mFDu2PYyGuqr8DhkzUWL7ysmOVIKRvmk8aTi0Egw4
5J4EKFdFa0mmJ3NvMs1hHzZyR4wfZcozpKADiElc025zGKpHEkEHcEGv8PWgnVkV27DWDXqwplVh
f7g5I+CpesyFiTc8dg5YQsodZ2jMqhRjJe6E94Aqxn3d9Xe2RF4xPPOjsgagC4v7vMzVrqHUh0op
1thEhObZo/eS1Pv9JAyKhDj2BLXBFZhCPLBNywWa9zHZglbERL7UOr1MI3sDjj9s6SEWLXRi8IT4
1E72YirvV2y2r4ZZ8e+GdpfL5HXGi3cgIsxmRTKk6YwIgGNC9x892HPzFAI7W7S66KYO8hqIq9Vg
7PIBfu+chd1Zt2oI8YNngYxPEf7dmlve59PbTl4eEJlEEi2PlkoQgwgRMrnDz8oyY9rjuZ7rl8H5
NtDEtmM/elsqIiQNkbLgxyA7taTqSF0HL6JjfE/W3piZ0Udh9zRjQNvmcXMrS/URpdMDBYt8U0pQ
OBCw+Y79kIwhQ+bYhG3RKLkfap5CczkcnXJabUTTsYmc16Gpzi6oensc0UqTAnNYuDauCfTjVgOX
VGa4Y4oauHNzL9cFmiEUU4g4OVgpBjyrnjbgBtqLh7tpu7Dab3vRD5fElcOFXfOH3ZkEN9i4IIv3
cA8Qpv76UsJ3acjH5xUl9NuqKbrzRO4Ers76f//6Qk+qe2zsMb6a7oOVFenZEcYb/Lb2YEZIiyoT
bGa7aS1Iaa/aGL9bK6QwYemR9NL6BAfhT9xHei+j6JPVPqHWs5boBfEv32/tHVCdL10I4ymeTm7v
2sei4slmGWQ9yyKCKmLDm9PsU4u8kA+ahXRXdNLbmJL9c9wybxcTRwvxkQDXpQgrDvdg9QOJI3EX
ZxmMTOTMFKBeaoYfi/ecmt58HkOYFHDLKW3eGtUIVicjijQ0n8PcD6gy3YYaAuBRffc+OdDwHZpr
psLFutHmv1rTyulLD7EGzelRmc7zxMP7GGEJA4/DGKvFJVXiBQpmLDVbu0hekdoCMNkiCBcfR1xs
f0ad+WdcNSlDejxqMB0VKe3xg37Cv/jh9sMusvufobYuSc/9wEQV4t9AVtla0OM1nglt0NsWOS1u
23dkL87a2vwaU6yWcrimStp4wuNv3ss5MtINXIcTjrDabpiSdi2Xfzu9jdP0AOo4Ad+Xw/BT0W9N
gnFcxIhDbcZ+i7KwYc1XQRyJIUgrddfXoeC0g5d2ASAhihiB16kuw4DzGcf6duRdHtC5g2mKPgYa
2ljIJhiGiAd8EN6ggIx7MY9ag2QzASy2vvDT4jS7z2vXZRQOghtP5kabKUKoNEHpP5ia+y2tDCb/
owUlipjJFMabcsVXFTGcRTO2/pRYkuTSPRftuo0eMDCqilr42NYYwXMr6CqBtU8Y26obvVPn/BgN
Z7yvxu+kGYr7RfnhhbztnagGbBP0zpGgtrzCuZ9N7+i5VUaOhNsqn5P04o7oZSbnwR1qMPB7iEmc
orp3qy1W0npbXklz7/PFX06RIugWDgmJnjEnD6dIrHtu/Wz17Ekni5L6nMiv5bXD8Z8hRRz8Tao4
I3ep2M4c5FqC9/c5yuAmkt6PqmXVy6Mmwd1WfRUSWli3PNuYdjDeQPKEzbAr7OScpO6d0sW7pYsv
NhzvBjPG0InxeunhNOjoHmHMI2/DzKDFB9mWznnKvU9pAAgM1V1EIWVgqOGBJ/IxbsOXtqgsfjAM
zNXyyyrsXYXtbNN04Y+ZnDtNwuducncLs4jWiqMtzTcO9pzhDOehpMeBm4WZxQMy9ndJqDlqvhse
aUEoDmXN/id9lUvxHk8eznmnfira9lEkbIJjo3gYXf7jaBr+SMfBmjhAzKjEH8HxbDuwy2dgLh9a
VVenUC64YzH3oa9844fPjtZcPpetAW10sHeoLe3TYpbHmGK03QABqZ3Nm5MmlAkyGDNMcq5a7TtQ
LoGZVDx9su4Cbme+NdOFqo3HfLC8Pb+hDLIw+t3G04/KTZ2dicTpUKB3sEoGj9pamgMhP5rnhuVs
th70UX95WtpyvhvsoNeKXUSrWMOJFfjlsKXMh+oYzXuG4nTofYTEjFOyhn0ce+I3PepPmPeKg70i
pGoKT5ivefnejnCVx2Qw8rARH60dX0UBx8yO67fSrOLr0nn4Eshxvg2La54p7WDw4VTpUxHXRzNa
9BEZRCPSmOEtd92rUXr7ZrmXjaQvC+A0pVrFvlsGfQYzUm36saFxi0eIJQrjMgKRoecG5tFcHMyB
OweILlKNOhfoR4sdoR+5woUh6e1rIK6MVSI2+ut4cqJGeZclXrSfI6D+uBhI6Fb1l4chJxsH5zOC
AbfnznZOxawqihNgdhr3rk97AwKkfARtGWRKr42biIxTV1lPlK+1AUwzsf/rHwF4mzM1PhM+k82I
y+ctkclwiTVXV1pFztm2O8hiXEHHxBx5D2rcPc60DDt6taaDTkLnjSlWvMUHH+5iKg+oFQ8sh1ns
EvKxNWUhcAhh2Yy8N4sm3qufZzjPRhYHf94ZC7aePK33o+R268ualKyYT2YNswCDOLPmWHEITYYH
DvxypxpELJHiEKK7rX9EAIZS4hnlPyOyJAAj1iSajrrZ+lnzfMUH+afMDPcGQOVWlA6WRw6YT3qr
/wpUDzUN7L2Qh8SqsWTl8tlJavLjqeO8RCEt5aadvbZWHhIoNdA3kW8oIMVaSZ3SITIpa88titi0
B+3M8/u3doFe1lYXi2jyRdGTdGhzARR3MH830Vw944BgLQ8Z+FeVkwWq6m4ZPsf7hlLMMa7iFy1C
BvCttTroK1yWtOztrQHfQj0xiHE86J2WcyjpL3kd2Zu3pk/Vc3gt3Hy8RmVfEWoijmBO480smxI3
9/QtsrKl6gD76zjCUEW9fPQHPeOizHueb4bat2NHJKRuQOZ2+jtG771EebSv5RU4n7rVOkcVTqHN
MKO6V9wDx2GCeNPRaIEFwZp2fp24R4P/BjUjNZ3t4JNZwOZrn4Ttr3DGjo2PA++DAznNUjCyEqfY
QB589VcioQ5dhNyZjp6BRtqyhvZc2/Zv+rLDg1yYf9ErSlVnJrvHtv9gBuWeR7c89UuXnrhEAC3a
BfKlYgdKMya2/Aa3mxr4FURPk3QbpnTr9Xq8wOMLsYv34J9V7gepG0MBoy46bKtnppwKGOOD2XvJ
CZDJSPIiAmiwMnWzWJkoCyY+onxEVCKPfUqT77QtXxTmegoW7gBHPSerTma6JC/SsdpYI4CLAn/y
RzRQgxqTporCdR0uCMii2lRXesbyO5mwx7OyhNO+Kl/rigQEONEAXbcNJtkxP29iDpZUhW/BflDi
1EUqiCbWl2jqfrLImfuoGZkDYXoLEsv49vhG2NNIAafluGxjTK2AVTZt7cujIzDOlYMjTv1kBeV6
4+iKuFHoo/WXrWfc0t7Ew5R0LuBj4ilmrOdn6cUwJKLiR1MC+UZ239fmUO/luvHAR1BsY5EtzPgg
RpZN91bBPX4o2E4AiIJfzNymqt3p3WwbdWZoymUkJbXz2jKYjC4YvzKGlSzbOIzkcJ8q8ZJVNgpQ
5fiImZ19L5Jp2gGquQ5VFO7Yqb7MSFeHKGLp5fVLQFbA9TE7Ef9tLWvb4PbhkZwwEbDBeQrh0T9B
3+MzYyOYI8xMtmnofTtS9S9FagDFrexfmoURh5j/BkRjJxGZsA/r8L1I6USJTP/bpE5nuKWWDp+M
qEJ0hQ1hWortWT8/Rk584FRp70TuiYOdNG8xONyvURuPSdR1gViPjF5kJWdaPEZWIra8OEyf4hqx
heNIdkrF6iVA9dsStT7n49TsYgAu2yIG7Gw4zYPbPAxN7x6ihOPp1DUvDYZmDH5W8pBJ9d0MY3NS
3kQFfZp3tw74E6cCuEKz3cPjmlrifeySZc2NWYaXJu68o1t7M6HxkXkzIPxN4dZ6UwDshFC3erPM
uuHQS+dHWnYLT0IFjd+tliOHPI5feADaREwn4G8XknTTuV1cZpYdEy3HnG69C/krabyta6g6iGc7
P/SS42a/cuoGw/iY3RVq1NbprUhAr8A4i4mmN14JZ3UtrMg0WUymtOVCdXCKXEKdncxftA+7JJYX
HjH4ggEsINP04U6RU9rXg1ZXpfXjFJUYTokY7uYl4hfOHfcuy5pPC7dW0CWefWdNTICGASykhtY2
zHGEWBZZFwlBJeXcKvAi3ym76q4uuYwFagLuQiffQyYIz6WfyTMeMsOJOp79FCqMwJUDWVuc9CDk
lKDei+o1qkckCbqteBQCDgKLlVwqi6alvHvoHAa86FsLwKk+uqbtH2uqMQEs2W+mfFcnYpsiW8E8
v3Y59Rc5rhgsbGYVvY8hSwpwFcOKco67rO2MYFZud/JG1Xh1HcRnSrLQ8ed5i6h7b3TqmeSlHZj0
mpHMt7cdgSSijM5rEqW/IKwz6bWxl/mMd13NrWkStTiXzevaavY6g6fa+Ib9w64mLoq4om6gj4g2
UUDDsFc92tG08ZfR2pGgE6fCEj/sEJd8vVLMltFkJ2v/wLUEzr7F+xyF/ZfXL2AxEhd/lO1d03mZ
iPfB+qBUz4ahBx9YGzytl8U7hSDGvBVAq0ERbXs774NiAmrlhD8B7esDx4riLmR+hIGjM448QABT
mdWjtMcLWt5dTE8A51qi9TR8o8nN7b2i0ehC5dyx9CaUXPVYutFzaGUqqIWfnuJZ7rziQCTlavtM
/DhbUpueqQOTza2eF9oaevUU6RTsTfVphu0PRZw0SOcWqdm6CgD33JX+yR7QspzQRH+L5d2y4LZ3
0SNKe4u4t60ZHI8OGys7D9cK2u6xqRWpBcJcPY00Js1EmOatD8Cpfwyz+UpT8T0WFYzW1d1W+umL
P7SfdNTqIF5D0qrMsICZgh034gSU7OdoAfojiVdYIcE0Ji3eRqTEJBtu+dqbuGNGaMrsJ7PmkA3W
2zTOH7btf6TN9Awvl7ll3VA0yqy14vLbxEZ7LMMwIhvgXYleD6ut0qtrzhEfNIe/0pvSP8QQvIM0
dvxAZu5HtoB/qeg3pTwGW9LSU0BnbpNQ4q1u7lyMKNjxHIar81dfx7gKCR703Uvleg+lhT5X13cl
tWlJGF994EcbS3KsxBKs9pZBX5Y3okuuAHBvUke8RRJbvHdfFdhXQtrXs6Ef2T//8uEjBX2S/cCW
8sUQmdiH58HSK57BqN7ayXocBwl/xbolaXgnS49BcNU9WDBVNgPfx7ZwzXu1/R7B3IXzdeoLwj7m
uNNNwZ6PpX3KOE6GtMnjNwbXXhogPdt5D217X9Ug2kwdUTvW/ZBYfLMxC9ZvbwhA3mDFJVOsiNlQ
OmdiYwvrKBB3NwD8t9LPA8dJfRxu1UOX8mgkrE2rpQVL+ORHJk+LmUPxKOjrsamlWqBzzJIKO9p2
iWSJ8smS4hsXA4hHd7naABebOntCfbxp3fIdjM9cEA3HBgWS5slvj5ziJ6IZgoul/y4H+rKyAV8N
3OO2p48MM+kG3zFBX2O0Li31kmgmM2LJFU2ssy3iKhiMA8vNnoEUFvd/fVmEOZFKI30jqHx2jJe6
tbz7v750MYa6lEAu5y5CRRTAxpqhLw/3TSKKF7uMl6AVg77otMOf5Qve37KqAlhGBLtSD+nC0HqX
c4TH0Ie7mWpah975G7Hpw+i7NxqWkwA56k9ScZobKAzwoh5TLjR7EPEo1njhxK1zp4cqrZwLgRRx
Y+mawBXBQHUK+bNF32AxrHeTSuxtmImDP4fNATSquQlBlFwjVBtu4TIJtBwvRkPZzYLngOURyUhQ
WbL56x+xLZUUZTv9RuBGmTQaPNdrc56wZXlZa2M1mvzAmkLN8Y4vfmvx1nRcL7WEMGPPkdwYYmCJ
cStjX+jo0XP7F0UVMIh6652WLfMM+NY8xzqPAoNKA+7gX8s8jOeutsaz3f122IieGpsErlUzpkcL
ccklKp+elbrxjyjG8xkaEJGRVaE1QKG6ZtOd5wMlZM+YGSlLCTubETpvt6AmzeCTANlZ7UiwZlxh
FDEDO05ObjocI3QxesszhtPVyisHgAquxDhlXXZuyuwXilZzdRdlP9H3eHymYeaeuHT94mLNZbRQ
Z4ixKll/bfvsLYQC/ARjuyrigI905BBVf5fNQKQaoQFrL4Tz1oTYaiwvIJnUnj6JfWXmHbb1WbPr
GprDZBPiinArTGZ2zUjgBQ1Z421aOxv6e5lnmBI5Qq3TpMm9EBWGTUxVLhAA3fg+12Mj7qZrXcTx
rjfat1L5+6Yfliu1C8tW4icubSmf8ZOJ5o0NQXwaypmPDLOexVIOegeLbdwUAJ2pGu/tD370B7Jy
nVMzRswpoCAK7DkNz/wkOiYQwENPn+U8P1c824FpeTvfS787n/SvLUDakZBi42MuMMDSPx6i0pEO
BEcj4nqR/tnUPMRsku3kH6tviKUnhQOmaVksQAf/MZuVIzpgDlv3D+qmIBwUNRbHKced2rEFpVeO
/tI++qOH5Eq2HLdJRaEXQBxXm0VgLPO1j6MzB/V2M0z9udUMRwYoPbuwkBCI4DiuS8jBsygOQjUJ
J+/ak8/fsJSPpA9sMLXY4Q8N3nNvafYwHTyKrcY/ySIfm4mmLaZTWOJFWR0Fo+ypAZxhRt5Rli7H
hXDeu3X3gsv4UZS22BGMHBR2aQw7yKXpZ7jgPalNhwRDb34UeevvxoxpKoKzkWY7o5r0fdndVAmC
a+r6zxZM0TauZ2ImNkmrlTiIpy+/6Db7aDiBbw2fZFFe8MWZU8D1DYf0xvXsax2Flyzu6h1J6kfZ
+Oxv55AymhRt1FSUfC9+kIA02KJvOa4WT1Y5ngmuHlKcCMGUALuwZPhTRA9qMIdd6KZPBG2f83re
9PVliZh/KDeUh15X5c7GMgyWHHJyVDx5CWSFuq9ey0rBMu1ZNUQxv8B3Z6cZRhR8lADhiwzsbNFj
aYpTjKuAILGB6ORAX9iHaKOAgXi/yzuTsQemppE2rQ3bMRqWq5NhkGzhpEYDTosrIZtY4gzwQEXN
URum30E1cjpSBFkzbmimXVY7fbAwIw65umyvuWv7EMSCVFfd5/hJRgl/saO9xQ63/DHLZu1jFcS8
FhRls7GgDZ3iyKu3C2Zrz+0+2xoyg8lxwCys7K7Hqb1QRUUZOD2b0OvCBjt+8eVgu0kT3E8hTBar
aQmzzTOoBvXVzq1/qAuC5eSSXhXlMxI6fuqyo5H0ee7aZEJLRdVyEoL/c4vj1Ci8XYynBIsKhmph
/C53LsOYfWKnTyw7GJeRVX5w7q43oT/qcxvVr32cH2dffiRJ++V0/duYsuKCI8a1M+v4gPblbirn
px0tpNTa5QZs5RVZ7sEk51/1+lXSkOjTliO78jCV6VcNUW0sXJixls15K72Hfoob2VhIymNqIXOB
wy7+Y5cCk2JydqyVp9E4f6jOuKTDwpBg/CBERz0zQaYGr1VbE8smhb5pjPHBiV3rYDgZ9RJJjxLf
GjsLP3U7NzYNlPzmjHnuFKm+m2KpNHKp7tKFiWTF7QgIlJuoKp64gkKuqHvNXmxjuq1P10MZbovB
fgZm+gR3vj6MA4fJkIPztswAr7WY8bfRMr8P26xBrs4EnlfwQGczNZj9J45H3tHGmJtcs8gxD7Ka
PhL67rYeNQ3mnH05hMxm4uADoYlNkpUYFUOR/BgLkgaQ5Lp+nQsvpdpHq19NRTORgLgcD64zPjPm
vbSpUDTiFCNGuw4nMeTGGEtcLEiwmXVhHiZDU+Oc+UzltQXRIbyULiEjv/OumprxYJzcMRgN5kJY
urBaD2IHbPSaFQ7vpQmhhErg8EA1Ae0XBF2MqXQC0PR/aoyzgFMRJIuZJH/4hhuCyH8eo9Ya+iFX
rmKD1L7D7aSsTy5qM2c8uUyc2QY2ycDS7i89Mr2rOn1v9QmhDlEfrdi9QotwNqZTPnAZXWWH70p2
N1LdN6SRjdJtcxSiv0CkXtWv8hIPVrqNmnA+Ybc7dQOXsyoQ3PxenyaGnuk8A8iei03InbOh0+p7
bpJ7K0djdeTyMPTYypmGsbM2UODdHhJH5aF3DdN3BfsjZ5vLhNFib+DAZGm0OoXEME0xLzsD1hxl
BHf2wpiB8BsTzIHxcuhXP6o2fUwt22Osw5/BZ/kRefmjY7ARaBZ6p3SxnKSq3qqpDjfo0Cjvcvpd
u9BR9bfCToD+x1bAheOngaggBpz1mNVBhQUC6G3+rkR6jRG6sVhjeVZs2DZh011DcrlS8heF659H
7or9xPFsm7lWvptJ0GyL9CN1QdWXKSY3i7Dl7OtdxCGUSdUf2zKK69CFQcX3dC0fFQ53b4ynZszC
YZvO7DkIn227Sj6NEeQlp7ZuzExumjzXbycRv1I6LBeMbSTzRc4Mfo1rlNV5WZYPD3eb1UHo9ebw
2yuegb5tSaBgK81NbAodnJrfJmOmhv3WxbNT3NW1KNCxa7og6KtgtHCx+8jZ2rMrNo3J4auQwiQw
ifLYe86T4ZOFAgLxGtnDw9pmsjTqK3ZFucbSJE5j9i5eyac9WMup61Z8tHROjhqgNpGMUKasg64z
rwZDzK3fpZAaACGhzeD74KS1nbBuBsWAlBXN6XWWk7vJvOY+VJxG8wLUXhq9LQo3cdS0D7HuGE5m
+3DxmPOouthm1a9kpP57dqs3HPDvYW7BwrKqD0blJYa41U7X3/Xz9NUXGTp6uaBKE4J3GTPuW9+4
SX+sD/hK6mPStg/2UlnHNDbzi9UMz7jdWF5q8Ba2fzQUaRNTMEcbq3XW5ror9C7eEP+7C0cDeIUZ
BcqoHrHrMnQnSDNFZ0nF4KltqzcCo9ADsp75dfLDWsZDtPiflL9026Jn0LJGP/uJc0U8PlLVwNUp
fonEvGux0rVI+l31CO/4lE4GLCQllgBpjqmxa6rNrqbHEEGWuVbE1KJqZLo1iS4ReXwYa8yKuPcu
lkIkZtaExlNxNKfGLGPMzqYdDI59Y/gs0b1da+f8LhOiDe68PI3LoWSeyJvZszSqapeiaOxkGnJ0
ZKiSOUcnHPfxlL66SfjZ9RmRGuL4BnddmJj1QcVsSKb60sfqxfHjb8FHH66TBYiCxL8mSoFJ2+4k
1kZlLe+JE3KRGniu7OWtq7z7sX9YkGiY/A+3uUQ5dBqLfUSlj6aBEjmm9XX9XzeSRwSkBkaGZjFA
XVBixjzjYW7H/WbscFCIrvssVfvsArSJNUgeY91WRExbwFMDCC3FFyfOC5CfkrFgtWx5Xw8LjVXb
3pX3fkZi1qcFzxODgdzNWiPFbXCuS5a+zSm/UB/RyORNE1sZPsuoqMOjF2YH42DTYCJdQfJjuYOc
mWJ80bfapMiY4exFaffY6pmPgU3PqbautHk1mLHbDr6H9Zvui0dOqAMArQb67Mgn5C5QaqgKheMR
ntv2Jgq6ijLIWcFQ+Rc3KW4ALO66AnuOMtMdQ20WckFCrrIa/zVOxNYA+LU32TpsQdOjzov3vudi
duqe2yLL3+G8fU1VfEg5Sp7mqtG3HCepKVq1zXzx1bjgzvwipOyqv2OTskZv5jfJwCIYWCygKQ3U
3CRzes77GlxWfwP5/6cMi4e2U8nOrCa2ESZlfHZD75C0uZkVS632uBCilr2/F0bBYoj0WPlDuUfV
4gHBaMS189ck5MPuF7Vt/P7sOgON9y01GyHb4pXiZymPMZUIBiq8jsb87vakF+PYPkNweEsdJllT
2r0QiLktnvzVWRTFyRzjFzdK3nq/2xRf6DB/lI1znRfMPP3gPDkMdbddFz5h7YOHRCGcdrCxcXLf
/7VzA8H7xhohwX8x5FRpGqB5vwvIgihYGs8PlvBClcYV2ianAac/Ivu+rdXcwAD8LP0pcSidqk8V
pixV4XjBcKCCYu72AD46FOvhg/nMcK5EwpZBLpjsJrAWjmTwtYDH8ijnYpdBVDDrf2W5a+/mvD44
3nSpvZte9HyY1mE0TL6HZir3c8j+m8E0ShPmGATAW+G0d1minun1Ne1GH+z+aAr5bUHK2fx/emdJ
e/X8Mte///E3AlE03sxPv6OkKv+VxWkD1fw/wzu3cZIn//2v/29yp+v+3RaeWpGZnrTxRHn/Re40
/b8zXvVsmyeR5Qjnv8idhlB/508s30dBYhdp/he503Dcv/N3fdezJMNFCyDo/wu70//bf9QVTtqq
PH3/42+uLZRkcuA4Ugi+qbP+DPWvn09JGXX/+Jv4XyVaR5c0kXmKS6PaRLmYHjmnQumZbf8RNanY
5SX2WOVa7dFJVX/+lzfq9s8X+o9yKHhclD3fkd/+317edpXn8euJ9Z2hrg7k6b++PEWDIXi90D35
vdXuC9egaKku0kAU9khSY4m46SoWwbHhUPA/vzRv4X9/aV+aNuQB1wEZ6Mt/f+kijlqjKdjuTDyG
gnTS8zmiOv5QOoom5gYwqUbu3/7PLypWEOq/vN9cCGolsQpLgDeySfH9+6uatp1bA0R0sBMyQ8r0
BAH60iJ0EblMr3xj6845kxfmH7dFd+zKTHBThmBIpP0KbHRVDsH/5Wfi8/73n8rmp/JtwTthsouE
nLxeJf9yFaQM0kg3SHkyTZnB+dYUL6wjab3rqvoVdHnGQ6XUQRgW1mMyLu62FhwJen5enPGLPOcF
6gYRl3Zfh77emhk2X0yc0wHn67ibFmmzDSAWLLyUCSC+YYxvHC4k3Ni9x7KGC9pWH2msYqo9vEp9
UHQuj1VU9Kd6LXQZ4S2/m0WWHPrCxO7oe00wmRFxGGK5eyoVvvqIc+EQt+MusbArZS3qz1ajNJzG
WS83z8fvm5qcxtHhfQhxE3AzMY6Pka3no+VX3gU39nCe0rx5HC3rI6w0VIaWozjPWVmSp83LwE9n
ail6a15JGVF7h5yP3TYTZL7GbsY5V1TGV8vSu/fnltNc5JKPxeHwSsWExjGLOSqgK8/fOsM6UcVf
9SmJ2/4SMiNEmJkuFdFzOx0tYFmPsbVMMxkqzzzNOH1odytHBgazUntle2S6pdYvTUWKalOQdqZ0
GWApt4rpb4Z0XE+VoVQ/yjq3X5ZkgMQSLuHedSA7MToZGHt4iGx+TelzhdD7iKvDODfxHH+NqiFY
jl5Bh1E8PWHPzK9DLI64Y8RBJiZSf15MR79I/Sf2lWgEBXqTH7oZc/ywqvZjx6K2ifFWBEVYtPuO
usOgxrLx3BvWfDZ8n+arefwNd0IAKfTpbeuyukdkcRbf2vS5+C7CWH1pBUqym5zfrWajYxsESEuG
+zpuYJkKYSK5t8NOoOBcoxqOAIH1aPjFJXHGuG7/GUCavHUm7c1BY3TJwcEI/VYmTv0aWkhmvilw
fDT2zeX4BOK8yzNoeXkSE++aFveecQ0JlaJw/8whqRI7m9HrRqKqG11i54ls8e0ASCfMiMmt9cbx
s9Wlv2v9bN7ZAMI3+WKqQKWE0mGrKtgBFglPSnvw98JmdJvso2hmrbcllQU/tWC8L+lu2TQJQ+g8
Vr8AT+Ffa0a5MJRWgu3y1KW/oxEeRuHaLnHfbtjCyp0vemX4cDxiOKBaznTG5H+67cwZQq0219Iq
vAlOVWK+lGMPMoyESD3ueuxKI14xT+1psqCMDhr8BjwLQ+Rmnk8NIwqu73hfwgOjmzbdQvenQi7v
yrNUkXxN7ag/c1+lJ7cuP71+Cl9lSVTZkB2d8MTsMEmSER1e05kPqM3VWTAsuZtrfk7dVc17URBa
qHN3H6GnbgpGdJyaaTlEr0O3NkVt41OtXOIc+fCqS9qbmX+t2zqwT8shAVb5xukzvKvS1gGXFcvG
CWanu7Pxh70zwNc4Qp01fr/Ir87kFCSbNDwaJv5XPfUAeWXeEd+HoxLvsalgnG+Sn6Ffpx8epyIc
mQZZjE3CaOnD5yCBe9lJaQQkBED1iDdmV9s2V0cuAWMSNLhEsZvpmysNN+N9TCnR4dswhmYwnl+S
uXdvXIZs84m5Q5/U4KNnq/n0WvaRdQ/VgoQeTXx+lD5aFZFxWDVYNEbIYRgTM/wPNYC5ovLPno8B
XYpk/hVDeMPpGx+ReAhAzFX7o3VMjD0jDlmeo/rnaIppN7QMSxJBhS8NZh5RDT6BYlIMDYH0YKYP
KYtiMzy7D3lUrzbqtgy6NuM9FSk2NVC4eo+PCH6OM+Tgi4eYwiltV+IGHiAlPuLUDc3FJOoNdH+U
iKrqjiPk7B2CinNfO/WbNsMfvF3FtaYV6if40OUC045qxKHpdn5Uqd0AJ5leKtwN7H+mvStt7ye2
K41JtP0sBD4Ihq4efqylWjkUIVtncjkBDzi60znR9+CeJoFAy3kpM7KJSgeV33oDY1pvF3LrlrgM
bVrwtgNpsDuufrxSrFvZxibxiZhU3luyvAJGOUcxfMIo7zkQplN5KnOgb0TL2v+k7LyW41ayKPtF
iAASyARyHsuwqug9Kb4gJEqC9x5fPwvqmAmxxGDF7cfuFhMFk+acvdfexAE3ZaBbMYJV2bgBqr0s
z89IldD0KwPOGUhQ1lGM3CJmzt8SHdqi6QqSvXRtfAUwLldBUjk7GiLlDZtGFMnBhNGZqjzHaaRt
a6vDYBfKvN7VOiPtDLEI9ep5uOaNrA4ywciCAYFLC4ECbx2KnFdZBWMhkXO46xYjF2EViLFFQKxa
Bj2IBswOjDhhaG4R/U4BEqKRoFo/5NKE5ejcWpF75/ZgAMKZobPQ7baI6GivodV9M7OZFgDr8nUS
VPrNHsUSZltzJDI4NinlICJq/EPMNE3Kx9ictR1PYqIpstJpp9CjMFIqvxNF9mZO7m8V0kG03fqn
wnS6GoH4rQf6nyNqWxCabZ3/qF3y8XAJfiPxJ9kSAiaQQetvE1UgiuL6XfoyuWpKad8pCjMQLJGv
tXaGfcIr9s2kiwvI3L8zFvLrcWh/Sz5yKifsZUiQL3YVpv21kYZvLNX+m+g8YBJEK/fcxCL9EQ8z
BefAgwwlpEIeQqXG7CVgndZrtoZHVzzVqtzqPrkTJsXiNMDbXtmSBPj2VkABX1eRfIwriSs5Fed+
Fudb3xn7fuOamXWdJuk99k7wapkTAPuK3QuokzCpIzO4GMvpURGtsZoG7DWeKbi3NoEmLm2T1xBz
xaEaW/NOjDZRT1aI24iMcvx1nE9h8QDj8px7Kfp79KAvcQn7xPT5nyI/W0I7PH2QIKsxAVI7U2Ri
r5kO3BuD/JldHXbt+TCgCvP4yjesi4uky3jtIwrEuU7vTKgS2yky6yWibQJ8VVhbTwn6hwOfApEx
lmu8oussV+DJlvWmvpurubmYbAKAWqm4lHi0f1gx1RjawhgYY/mdZs2wQixi7yjX+CuyAsC5mnGI
olh3ByZZQqdK8z1gdl8FrgItZO0xXvy2/wSCsMxeIGt8TXqOz9qKfxlt/kurDuzC0iQvItEvyL0D
Fjv8lZirKa7Zj1Y3We+Q+XCXeXFFClLVrjuiFQ5VWpKrZFrYOiSpili8VkBqjH1pRAAdimVe6Nzn
skfY38Jqw+eeILhyqXoC4oB2qTr7EOvkpTHL4KrxijcFxAqdOziDUIw/HNWyxylwwCWYD3gms32N
Y53/bqL81rGgLHcCMKeQ3zqHqoFVNsV+yql7D0wtTKLhg2XCdY/AcKikOqvwMdKENRAPDvOVcgEQ
IqEkcqGdHzI8NCtvqA4Cce+qSoFn0utCBlHn13q2HgeNjberQLemNEepFDe7WRBFOSPN3UR6BGOO
IBYo+vI+UHKpzABjSd6Bh0GoJCIv3RYZM2ZIFfQCqRKBB81UX0SSOovV6mIX1B2hhJ3xo7Rx3dqq
D279JOvXyvGWXFBh3qNbUvxdUoHSuXsoDdsFiUyviSiZYj0X/UORQLzmpIJrIhkPNRxubh9eHzb4
BOsOrE+FUX6Lc+aQzmLnP4/Mn8AYne+krC203JDlcEHtROXEHwoKm7eBD4pKtnjzxlof+ELgH1Tx
U+ZX/bXTJcl75bnBIx7LO1OXLyj16aR13kXZwqGTBZsTC4cEevScTpmyYJoIOiczIPnIae+hWHtL
b72hVteCZy2x4o3F1TB25UYNLkkJgFLRFbaVXLWGZuetwI30tD22fTF2m8AzvAfHTY01e2d3P+AQ
XDVZ4lBfnVh3sqi5zmv6OnMTBYdO6l8qEL/aksVWkX+KG7oMNk7n19eK5KU329NAhC2/s1/KcTqv
x2zcevX8OyuzjB5QidHdj6t6G1fV4uGDZyV1ThcXFpP1UBsi3wMVpLafoWXAb9hhtac+TWWMvR2y
SKLGh3LSG6kkRj50xsghBsAp0mwGwWNIElIEIvc3PBxw8w1j+EnQXQaZ+zqWzVUdyeIqnWlHEQ7C
/iznL3vdTB5IlkdEfHTOdYLEBp5HfeFEzriVnNQWJTNpSdovLjmPJWdzGBIHUpnOoYrSM7Rtd6FB
xGmUdHTim9Y/Kxr5Dh78vvqTt5rLF68khhrl1M85j2/jKXLZ+UUG7pbhLYu75nHynSuqh2TV0rAi
tkFhcifiW5z5E1c0ZHIR9pEuAh/5PKLJdVnHAzLztL3zRKe2hTAtNAA2q36Oi7LK4nJtgbE6d532
wTDmJzpV12LkYJa5SfzQNBWHmjY1x7XSvnXpRXV658xUAObCeqlLcv3gLH6v3EFepUSTX/D1ONsx
9oFSufj71ghKs5WlubQimJN9HzVc39S6pA+UWH8qVe1UKrwtUa8gRnobWZqdWrtaSOMm08h9UUqC
XTNEsfO89sWn3g9OfXbPDGC9vGckW/BQvFWeZsaloDQt2ByydwqYcxL2U8FMbZb4iW5bjZZz0bnl
FcWW7EZwyK5DkTzmhl2TiFoN9JGX1nRIn4yzDpsitnwjHb6MOsmm9ew3vThlK9vqrqPCwZeg1FM6
BGgylE+2dxJg5oqXzaf28+6c3NMUr2Dose0iawGoAJ5aSDXXrqjxHxn+o+OX1ZZzcbiFbdJtNdm+
B6OQTOmh7s4sm1MMekh/h9P8rYxDvQYul62aaPS2fdlkd4RTZbt2KvkHDcwschT1OhyrvRiS3xkI
8KKmMeyw9m1gv9CbFzUAztJGIcLOjy0Z9hWyeiRsIUgtfR+323Ecxu0cQjbwpm5GhtbXB5HSaYGU
8Capup9xKMFvzWLjLsmKyYz51SzUW1zR7IMmpVhveyaNRi0QARrNFCYoZDvVb6OAmaulhkXmNXcc
ojC7M41Jt75xPcO/zFX1sw8SeVEl0e9kxpustF1dmzEWrCkH5+3i/Wb9dleWAckAq8qwlfTNkG4U
JRIWYrbYXTTrqdP3AvVw5xOAgpIdvJ72fxjk83F9ISRLtjzBgIKDUc1t5aBZctqq2lq5vA6oiQBD
RJgba/S8EBiY79VI93ihg6ALT5f40/NIcrbzFIUUu0jkIUjBvSdNO8EBp7XVIjK7qdz8srBlu3Mq
jClVRY6CINnXq62LrmUytJvmJXTiyzyMnpmNvYVKTzttYgMv2+6unOsXSqu4DMBpsJ7xM7sCs+pU
muxScxALJVNsLTRhefreTxZIUDB+y8akW0+Dzf7GgOANtJNAisA0DjbU5E2bd8Y+W8qkfqgT2qxI
54okeBkUy2U41j/6GqWmKJCvs7fWZ1zsXdMF5S50jLsqqMMdlVkswjgNDklUAF/vYjSu/WAd2FFz
DM2l82RMoNnGuL4bWY5fOuo+BzjL8q7teQ07p8JmgnYRL2vvXTSewS4Jx6HGUF20pVonVMYw0s7I
ehpSN1kCjOZqbJLlpOTkHDzsGe171W4iod/CKUD6A7yIcwIMJbuDDm1Iag1DBJPTGVW+w+Zwn+vg
YZxog2RM4k9sM24NI38fY+/SMZnxeckeO0Cv26TyftDq4sCuwm+5mf/wXNSzXY4wPx2LRWltFOfW
CDHbz6B+Udq6MiWHcwWi4bwue76ZpsvW8BSeuo6VCdBnA1l8DAE4Z+aDbRvlOgizaQO3oN6WkDXo
QLFLnUrfvPQGVlXLW9y8aGQzuk/joIMdGEfUA0Fr8FTnF9J6DCStbrNXgpqQDJndJtcWrJs2h1k5
0QGP6PZ2qbZv01BgJ02vJyK8N/Y0fs/D/Jv2WoAnvnizIgsieGr/yKSDBYgj/EoSjQcSvaYilixG
ZUkwRJEhBqhC0VzBbOCUkIhtkOrv5sJST6eM+Db7zs6CaN/PE7olOf7sVfHawlFlWWvv+nKpQA5t
R5stRhiRTZiaa5HtVA2av6ThtZW99NHfN+QC8KaldTGeK6cHmDm1Bx8+8nps49s0jZBp20Qqzby/
D5SeXxONOXEU5U8xuKaidFHcTVXY30AHeHVc4MSm198IapirAOUPAoX+nFbYtM7DZto0lqV3bmzd
QSQJWBCx8ptVQUKJ9d5My0U5ZGn109Tz/cUvcYPBJRI0h3k4axgYz9pQF7j8nlhCflLmujYMNhWV
q/Sekw7aAssdLoJedgcXRNtmJk7l3CgXOl9tvSSe9Q0HlbMqu4ZZV2WlsUrLzENiVQ9PgdtENyw1
ePlT+qZj44i1J8tsW2ci3lYdJpO6deJzwwt5hjMSaTOGVISm86Bmv1xH9Rxdogm5Htxx3pptri6t
KWWHbRBCj+hIYGDZJAExELQv6HQa1mbU+Y/YnZCwKvZyvsXW0OyniN0gFOWwQSFRNdgyk/nScFrn
PYWhy3xohTtsF/VZDzxunenB4mBQ27fMwOh1rPHByyvof2Garu3I+5GAu0aRbewKnXG8Lm/iOXtW
wtWo3qrymlPKZVtERDLEwSq0jYH9eVPhrSmbneHMyQ6PxcS/Ne/aaPo9huwqXCjK7Ps4WNtJN+5p
cZMtKR3SyJyo3fRIi3aDdB/zlHLarOb7eqh5xWNjhlZUuRu0IbBPQZ4Aj7MROGCzQTUe31QyJ3Ky
Ab9Vh2hybXZByueICqWa8s9MVnKSgYXx9d2g+vmqMyLnMpyy6sAv5RYspX56JT7fkX8Dbd3aNoP9
qkcSIfocOGfe2W9jGtaotU1vraWP2qUQAp6FOW/hBhSbyQtf55zFMari8X5yMfpRkuluQ2cRskrp
HnTVT5d6KqZrERB2MvXQ0qS3GFcTF/q74T8z/WBqTRByuNGTxMW3a+bqSaKmPAzcGeLecncvM81c
DHwNmvHURBujHodLBxLr2h3ag5FnyYoMWBTsen41rHG+nhXYgYLzKNtR9Z19yQNZ2/gFDTPYqgGM
tOsRy4SHssB+RmEgQ0h0Y2u3IGp9LpnTYI1Fwh1ZVvudnSiN/YDsDNW43qaJ5e1YAACIyuHSraAh
1mNJuda+hoKfwj2eicMe4gycQ5zO2Nji8IVsXipq0mu9KzcZR0iyjGJODcimeprGh4ZC60WLgZ/M
mNrH9d+GjwW61TUn2PQhi3w6NaAmtrgqx3Vh1vl+lrxYCnbdIcQfhEkxSveU7/2bOvVZcjRqPQrx
JcKeBioGj4/qm1UCmixbO75hHZRsr3p3Nw5mvw9qWlHbwpPiV5w4+ZVQs/NMkQt9fjlUV4Uef1tu
VF+HsniprKl8mXpByXsuQ1SzTsuCRU2qcwuOjIJEIV39smzAZKGLsimKPGOD0sveOGWMV7bXMUnW
Q1s043nciHhHaCaCa7pg79gxnFcsQdVZoPzgdaZQo1Z12MMT732z+RHVzpXjLjphmveYzMLmoiQ/
FcBr0fMyuf5LgXfLRcs0zneYFo2LepjF/cKOhqDr5NU+GwP24rBG3lAx1KTvIeoEOto/Yl5srkNl
etu0IPvDoq6192vf23CchxBO0OGNE5X9t8hBhZshrj4n+Nnf6zist5LQA2RDXXLOLIMOJaPwHmTG
bysiVslIUTKbIgoJ/0FkuspkX54FBXuaoVxADG5vnLWoTSHgV9FlIs3ucUjClvpFGFyE7JwBJ9jp
5chSlWkD9XFl2BdsZ5ttMrP/8AOaLanfRzuKUDa5D5ODqRs4271VqCeq28ZBg34AaJexEnsF/j+N
3jXvSfsTvpU8IojqqECRS+5RUf/mjlSI/a45ZNomobrGQhNGdCQx0/4KuwbApgOuOjXJSyKAxcKH
pB6twmzYtVEiZ3P60ylNJhDA2+uyYyNPE9beGKI097Phks2tQPAXEHRWuRul5wBUJWo3GEKy5oV1
ogEBtm+0Z1QMxD7lzm7m2kgPFQKfA6b/cu3YObXxGbIPkYdMWSSzUCWGiDNlbXRNZAfeqswZ1m1n
qUNEq+U56wg2ofJHXQTOOB4sr0i2Lf9wZ05WxVFOR7vZrGISFQeTV5xLwIokngOBqBpjUMD5p11u
vM5vHZKi6I+CwSmAL64tsl5XevDe2Q1VmFRodnlLbTnMnOZWiN7cB73DSSAxR9A3c3wBeyV5nFH1
rAy4w2exWHZ3vpyfciq8W9iiwX6cYVURfVUCorDDs6/70v826D1LO8JxWa60yYHpY1M6YY9ZtWVl
H0xSyvYUK4lNy4cW52rUvtVAbS4izFgnBv2jOPirQU8r3HNMhwnJo++FV/2oQT+G5URXyu0PmWsh
jsscTk+LGHebmaYsFn5y3m8rMUkJjyW2wOBp6WH419hE9//5BriWqVzHclzWIn3Ulcdi4bZ1mliH
2KiD83YIC3OjOLj44FfifFp5kSIfp7GmQZ6QZRzdeuSrpuN5AkEGhV22f0vc6196gAlNcpnB0jkY
IgNF5+DTS+lCrhKm6h2ukI6KnBvcfP1z/9WCeGgitOspVy7qiCNBhp1JyxvSej5I22vvbPI/9yS9
IgSNos7+pckfJFVtLAeCBhLhk6X7/xU7nwhRPgbYquWxayGY6C1bIgvxjh77jEQP7e8gKQQ7sFZH
P83eRe9k374e5h+hhWcvQhvBllWw9zjWu5T0lMc47q0DIKtio7MhuDdiX5/TmfHfvh7q3zcZ/ZDF
t8OkwJjW8f1sZGfLcm67QzYUobwGnR/esmOmZdD4SmVrc1LxY+GYojuP/UXVbDI/g3dDZlGf+KqO
fvYiU6JbZ7rkBHNrSe/8+D7BT82GWpO9CYWuBrfvqthYRyJj++bkU/H7619+9CIto9m2JdEcCpQ9
rjh6kSLX6fEMzMlBddYOcai9LV1MuBGB4HR0ALXYQTX+4Gyw/Xrco3dIUVS1lSRqSNqCZ+xYH3+l
CKpWBnVtE6CiJBxJmufTvhw98Bj/eSBN4YU7avOqUlb8OJAHAE0EjS8PCAxSeOCVAb+qz7I5OfGL
jtRhf+YB02YOVrbpKXU8UFDaZWeSlw68uLEhkKbhRda30Y5JsLkfNAoetwJiTH0s3zZY5U4pk5Yn
9ddk/Gd8V5Hj4bm29IiY/vhD7cRzxwpy70F3ZuRd2CF96rXh8q62eeK023aMNR4gPeJimowGk1nQ
o0/gWDqO/SP95BlHQi9+fH37/3mbLWKzuffcf15rSx1d1ezldWy3hkdvqS6vqn7GnyLarr/kBNQ0
q68H+0cxJi0FZE9TlbLQiwvzSCJHv71ScH2Mg8HU72GcG7X1FKLpgWz2pgd7DGkZ52B/nblb8kwk
iqaNTsN42FoaUZuddsEL3J7/JwZ9H/9P8Kv4ZMpc1t+/Hg6TtHJ597gqzbRtH4vG8A4Xgr4ScdZw
Cs+kVWWQNo3sJw7C/gp2u3viTpwYzzu6Ea0fT8J1gVRCAfB3QevcwjZKz4j7GNaxRZfs6xv/yVN2
IYLyKxW1Wvf4KSdg0ljwEQNUOYqrps+ifDVMqjwPUgSKX49lLa/M8b38owoUDu8679XHF52d8RTV
fEvnA4EGKySZdFmQv1xoAGtrixMuMQ75Y1Nn3R76CRK0VGDa5pVfpS1HdfYeBz+v5alb/s9MyiMm
iZA1UVosWMczqewLm0WmCM4BFWWApSvbnc6yCk/9HhH49A2+4fAUObV4d7CaDLuv78pnTwC5JC+a
jfhQiqOb0uf4BEDNBueQfsl2t+LnKgu7FwP0yOPXIx2vlX/e5eW+oy93HIY8yq+3BkW1MTF9MvFw
usZNjRYhCKsLn3yceG15uJfJA+bwoWLixyPbPSeaMDgxrVvi37fAo0VCZXHZ76KJ/fgWkMYSFB6R
gweiiOxrbGpF/DrhJVpzdMMXN/fxXqrROWuHNH4YqRJtYwsISk9i64kX8mgDuNwPboZifkMijMLw
aME2Ukugtxj8Q9V0YicsZ9iWi+fSUg1tRRmmZyAm2osTT+GTL9wzHXb6Dj1azY7+4+934StyPrP8
A3SKapexCSXnEIWdcJZKow7rJzWSu4mWOcRsFMtVbGZ05/FBbvgpP2O5MM89cCd60ZP5oo7Ovr7C
o/Xwf7eFZdChA8hX4R5dYJhnU5SXpX/A3CWu6ilvfw1zgi1wwuDoO5nx2kiVHeJcgdTxS9c/sS//
5IvgTORKz3YsxLrHhxNi0IK4ait96EHTnFEshAEJPaW5dmYruvrvv1XY3rLqaCaBP+vSX2eA3lKt
FHQjDnXutQ6NRtoksULTZBg6urXbBVdEhfgQ2jT156Uq8PX4n82JnlCCfQfmNC7i6GuQqAt8Lgyx
bvp7MqOGvGB6RHNsUWwu5XNAgNFKuR16LCcyny1kl+vOQIGc92RUdIMHrJsaxtcX9dkDsJHMW8tm
VvwzT1C/HaSiFHhwyBYnI64340e9kIPpCRmwiL8e7bPvweHU40gOgJLDycfvYTCToLWQNh6ohYXn
U12ZzxXt1G0FYmjpJorLr8f7bK/hYS3AioBYb1GqfxxwqqoA3UXCNJigx93F0KzjFVT+CVM60m0Q
w6FBn9KxiVDeSSvPaE6ligxJs/IqEjGC3n7RgmgQiiqo007cjqOb77EJ4tr47JgieSGPV6PUCfqK
wqK/DyggvijV5/B4evkMWuHUwnd05/8Mxf6ahZjqGUL9o3ePrb6HrL1wDzj0qos07evHNPSguCVu
n9wbQyvMEzPu0VL7vxG1iSHB48sW8mjGdR30giJykCNMCTrpccDcTHButqbR2TzNqAfPY0k2uQ+M
+8RL/dmP9ZBrsZ9lYkGz8fGp+3PVeQNkj31Ib/+8mTIJ+YFY3N6Lo9t8zroT6/rxautJk//YrmOb
4CsWE8vHAfMwNjvXtYw9u6FbYjQU3l3hPZVRNFzp+HqSF5qmTuO3Nw7Sm6/fcXH8a/8MLi2Lx8sx
nH3Fx8FjyqMz1DdjT2/Pybe4DwHbNU4rX2yTwgMCeot8XYrAwbtOI1fvF4Th/OSYSQIBiKPjbVO7
G+XiZz40HtHZmwJDV4IGCq4FlU2+53M85my3SaEpaKh3SNS2WAbUiG5Wksw0WIO1TcHz/MjFqDwy
snvUiV//zKMF/M8tti2EXCb1FEobR3unWBWZVxdcPXKhEDlC78OuAM9IcMhQBHTetZq8F7y/hjj1
dJdv46+97P+GlrZ0TMmmjYLUxxus65zcCc7oe4DxEyFC4E6+DXlNR7eYvOgJsZsBRJCb0K9LPXAQ
h8BWgaXsp3fEKPGJqtJnjxt3k+ao7NjsZo6uJkx1Bz531HsvXIAXZTmOhw512Y7CZoKLPHFPrJvH
s9TyfvHr+JQsBGW8ZB9/fmuNZSnNUO8n2sX3wWzVv6JmJpo7HqYTJZ7PhvpzOuEUhrtMLb/9ryV6
jgx2p3Xl70tWLHKt09mhM+739i/XYO08MU18Oho0TW/ZFi4zxcfRKlr4LZtCf++WASHpbjyTCEcK
PV3AUzP9Z28v36eiYMTxmkni41BgHtK5MgZ/P48eASQOcrE+XPKUJyJvpYNKAGVCemL1++z3uZTL
OGR75H86RzNwGhn0MlCT7ocuh7XJB0P9HDlui7kt6X5+/X0e727+fCV8nFjxcb+xeB6NhlEgbRzA
Ansxxx1eHW9K1XroiWsgjNImktSWioSQERlNHY84xEejyW7w42CXT0EokAsad3hfc7Q6sFFcwylP
bDaPjyP/u0QmD5vKD9PI8aEUSn0KIKvW+yqu6NLDVfw2xQs8w2qcTZBGxQHTVUSsOS3XqG6QgY4q
vGmg/x7avu+2X9+xT94J8pNtU2k+Z9s8ds4JGJBQFzpv34Q0aCT80ocyaCDqYkukL4YmN2Im/+8f
M7UNZlFqe2g/3KOnVFadPYhO+Hs1ms1LgZwufElV4j0wt/rW/de/8Oh0sdxv9hpscDTlQ40k9ONb
X/sipO7EslhjfnroS5KOkkxfDugQd7Is8pXlYR+YgskHgJw3J17/f++vhbtvqUpz+ER+e/TNFQqG
UOZPBp1ZT5dXUcp+dtPO0NQ2Ck8ErcOitX/jcvMfvv7Znw7M1IwTVNgsGEc/G0NSDN+tB+WoXWR7
+bC0AD3Cu5ypbba21eLJ7MLy8PWoy2z1cZXi5+KxlR6leNosR6NmhT+MSTr5e8uzca+ZTVTOuNPV
6N1+PdDyh/4ZiLmCbTz+1n/21MSLR1ZZd/4+Ed5QI7CSKKSLUQfvLgSR6sQ28pOfJalguNRLlyXv
eJKWaD+a0GroYJp+Qr9kmtr+PPQAxP7nL8MyMbF6GM2oDXEY/viy+hYRYVhtjL2ha+ucAhKxrRKt
sw9x+8TC8+93gV3WpjmkmSjJUTv6CP1ApolpZmIfx+hEAmUXZFsZwUz+2ISiCxwbIiJ/NUEmbOHp
iDm9hEFTzduvH+S/OwmL1HPuIDQfFnZ5dCZAXB3NWeOBVGbZ5eSp5IvTVwrDcNTddbPjniiHfDae
y9zLG8p2ERP4xzts5y5lwaF29qPpV90OMbeHO0wYADHyIlwkE8QB6xPvzyeDYsld2hc2Ey0Dfxy0
LYvMtvUg9xa3dHGTergyIsRI2SOQGrp/VZkh1vr6zn7yiWCUo7zPAYSjnToaNHckFrPWcvbVaJL2
LHGCEH3gBAXWOY5ExYlP3/psPDpES+uETpE6/kjC2Z2DzIoYr+noXecQsMaVW7TJtPL9OCTtyuzh
+UbWDZW6Zd+qVfMT7NJM4FrW/SJzK7kL6c7eZgB7z/A8njoMfjIlSpI0cYtTdqXScPToEbmihKOq
gQMkHb+V5Yyhywmj+DkZBcjlHg5MvFgZ6m9fP4hPnr6k0sJKh1DPZm78+PTrSJsGg5t7YsImYnfT
oV6JUCPeHSM7wNYdBtOJZ7/8yaPpUbLAStYck9LD8VeVaxW5bVxa+67Bb7uJ0jEZzhpECXo9WRkO
mcpvyHpUcKgfZ9vwvROTyycbMRZbQbHRpuLIwX65J39topsA5YeshLknmwDaLlKfKfmWFSSRkeKS
5cZZwmarI/xdQ06jAkHqXGyOUbx46lq0/kMLW9UP0vJxwJbx3RLlKE7co+MD89IHk8w8NidWliN1
fGYlYlbLhirsoarjjpLfNJsEy1GMRyYcG/aZlujQ8NOpBzzXubHu0HSqbY0X3z8xPxx9OsuVsCn3
qIjgimJ3fjTtozprGrzA8uAYff89UCZyaBkUtUdKQjmfQhMcrWbLaIznMetivTK94z1f0DgjSihl
HSpKPoRjI8lA14vE+fXr9/7PZf/1Fv4ZSElhInZA88D+/+NLMEge9GQ45mHszITUmtzq93Y1Wews
K6xYa866prlO8LQQoKDIODzLhYsMDSMd7NIS9tx9bHkNxejZG09sIJbZ7+O10YXhJtAWQJn/TxtE
9cCz2y52DqNrk/hbi/qQkGUPKW1u2Q+WtZf9cPyAvLogozvImp+Vwf7rG2Qvz/WriziaGVgtwnCg
KH3AEWz/En3gPs8heLVNN5mk3Y3Elf/SncIohn7YfWNhXKDMEjH3WYVu7CIpAYav+16hj+tU21xH
rU3TOupl+xYWlSmuaTE1zR5EIWHeHkwkxE+xbOp1aE/ee2L3aLiLoTB/2LGabvhaWswEQY/fT6s0
ItYRH/Oh0zK41E2mX5zSx/iekfh8op5wNF/xpggXkcrieKS+YbvLB/LXdOGD5Mzj3pGHzonFXTSG
mY8Qmd4EoNS8J7xxLJoHhKawKWdczcF/2xQwPJMAigGaAKBLnOMvok4Jaujrxj6o2h3v0AxJ0ODj
uErHyDhEcZztvn7wxz+XQTjxs+lSbJZdmkIff64bBwIil9vt8birl7DzSwxBMDpnfLBTkW2IJnim
NzhCycWelpyYnI9nm2V0dpcUbjiYsyAeje7RWY/derQROthLZpSvnxwiw241wQKvX//Q46/M4chD
TXAp2Qh+srUsyX8916C2u9BsXfOQRWYiabNbZXcWwB8XG2qY/gOvgv8WuYTjEhYs43CXOhaxvl9f
xNG6z8tvLycS8WfRt2m9fbyInErAzAN2DnasIaoFUV0WewFS/KwpMhmTMNQRDhDhWm1PjHx82Ger
QT/DY053EAwRyXb0+0snH0yC+tRBEUJZbfMluFnIGKsMub3gywPp9pcTUMHrxiKLS1ZV86jzRD+L
mASCAcKwdeKSjh7+ckU0Y00E5yhAOBYfLcxOOhiZirBuVShVcS+RTb9dHuEBIfocnFjX/rnznJfo
KFisN+zsHXdZif56/JoDpiagtD9AFWWh8c2aiqQOf1lhY2+iErAjLCTvxJF72XLyd/+eV2E/Ld11
hyfOYsdm/+O4ce3T0UWAfBC13ZyR89vt+549cGRm8bvuqIMgoQbTR5pZNT0aVpDd5XmGpxBOfr9y
vYoAuTTLyXO1Or3rEdY/EoTkEg6Ru8lFrDAZQ/NHhmq3lDsjonwuCHytXjuSNRoaSelzghvzymzI
GHCjJbJU9SkWDgQ1YjRHCEWDC493iqdno5/akeuYEk1hgtBkGxdrDUXmSZRdZ6Pk8lBZxXbFAtqS
PPKWlJy7qcp43tnUOQbw9v6HOdfTLXUGIp2rXMEMyFUucO1ZBvTT3uQLWBEw6eHjsSr6zV2MRu6M
pg+G1bICyrfvhjGSLCTM8kRIBIiuG8olGtjAHBHoFQXjhUjoHQJpUVRSuonVqc6T6DybRRxty3SC
Iw6kXL3MTG2Y5qxJXoYj6iMw+j7WuyEwEAUHbjc8zNmIq6Opa1KBFWFVV7pNSEICugHAO/ZYkeKQ
pDhiQsEEjG3YxLsK3dZ0Fuh4vrZstJNGPiSXczWOagcqwAk2aeer7szpmuh729rVQwR/9XyCdCDW
xRj2RGK6sn7qex8JiNdr2qoR+q5hVcwie+zzycNd5PlEy4jRX5Mf2b7HBhbUVc3R5Hk00vZ6luic
sz5LbygwTGTQeZn50xqT8CYBG/7ddRrnLuAAEV1OBCgdZGFHML17eBY1YPS1sjBTgQjBmTWnMIAT
XqIVhQrjzCkH+qwCTlhE+RSlYD6mW7ZB3AfRty0FIu1uKcxpf+t4ZX4/JiWlHB2a2BWjzpqNlbAj
BFJhWRlQleIxexOTG679poi3pYSWjFsaaXJlOy8NAoVDlSj/pnDqxcAdpuBvIsIRB9piNCKrWezy
XBGUShTtrZu6JHhkfus+NHhzcNZ1xqs0Z6LY4gowUNPFPjZCUxOenDiRH224VoGDDNhLBSJeRu8S
iY/YQfQJ9fWU+umMNbae67MWfT9VB8eODxEhHb94r+w7+EIJYX0L5shOY/e1gHEYrdp4dF7tnAMy
XN44wHeIEYWvp0/HA5Sz1lzLZhjYGNEzn+3dkLr5syJy1ybIsYvOsqb2MJ6RsVTx/6jd74VRpbfR
VPZ3zuTrNzZBzjvx8igirMrtfgLApMEdiqwnpQZY+lo7OJY1n8aqGwYEYRihfonUgQuYJjTdgO44
2XnCe/9iCbKXaWRE14avkzsCJ5FO/F+Kzqw3TmQNoL8IiWLntaH3xbsd+wU5zhiKtVgL+PVzWle6
0owyidMNVd96zoxJfjebRvNZSBZoetPDZZR7eIn7pWFBOWQGEFxKtzUkjjLB/vxO9iEiv96ElUEL
Rj8bcg3JTwQzgn2wZM2DaZjrk15Hr4vpHkgG92a1nm2QtjJGMV489T1Ua8s2+pgZP7ff9nxVPg+d
Nvtosoi0L7NIi4/cSqh45CCMe1ghXvGnzHMDKr7TL8fAr5aNPYbhKYHYw54xOxtWO1Tga2ZncuAt
1mBhgImdUI6DwFyMbA9MvduirTMOLIGhl29drTbMC97x/U55KIRT/VBGY7UmsfLwv5TCxKY1C3r+
M1u9zyYjQLtqYtdnY6F1czfU7KePhpjsWLUBewxMhlQMacViNPO/OWcmUCNZhEd8HQG2jcSLjZap
OS6dr5micsOeaGW8rxaIA2phIZv07ng2Zz+jHCubdxLXcmcnIn8K9NgeAlW0ALVyj31PECyccGFm
oCrmxYpdh38RZQ1qLj/Iq7jM0uHDDVN/P9moxmtWBQ6tDZ2eHou81DyccUPH6pDXY3dkrQjIUM8u
Cx4iveQvKHbSIwEQs0jLdFiRNl2ykh6QScaZRPgZU6Q7JgZDKR14F14+lZvWsVErjKW8STamHkIk
GU/NPOVn6bOijqsBQH0Hq0KP6cpyUwZj0+CEg9hhxaNNPpUkixmhUWBv3RiM2WDVztVzvHQCPafr
1ZH0WUyBu6xfgn4NXxJV20+K0s2FozE5mr1dHNjE4B/rOfkxMjXvJq70vcsm3hW8QAVQdTYtPKrY
20TVud/F0t05b7lCKT+YilnLdLqixAg2pqXMLdgNTDWrKSE3j/5rxhFHMGbfu/VZYN0qDyqUKDGd
+vYILCZc+F+Uhzh7K4fNuyqcTfawyXpKc+VrEpOAciDR844FKz6mq1/T0RSnvMm9r2ltQutBZCw8
nfysrf8tc2/uh4nWBzm2mT7fw3WQLe18XKTjHcwO20SVoyxgbWTf5uQPG21ii8IMY8RQ2YKXZZ4H
hLwSbJWafejPzJNBSkW8Ev5nZhBJtQnHwfebekf1tP1aaZpa0aCFEUOU6OOW0/PNp0M7xL3XeuFW
dy0vGv9BBv+vScLvQg4Wrz0D/KDGGwsPthB/8tSBtcR340Qw/OS+7WpxSIM1u61DRQFrKI0m6kTm
QGsxO6y/jD5w/6V1ti18T2KnW73DwJjxx9IWY+xnEt0lseL7YnGzkF4ltoBSiJB+YAZx341QifzF
1z8rJeBDJj3/P1Wi8QuaUL5kRPWgKTKUMUXbXI2eMhMiyzrY2L7urR2LeeEj1Q0B9tse6uPaD/5e
LWUb6SUht2YYB/kNLElUVfOav45uX6LUXlLvCVc9fajVnFZnUwe5uLD6e7dV8mtjI6jmX2m65bGA
Q7tBP/1bkDluADqub6LuuGo1zTt2UV0Wf7IRTG/tYmkYRfI+mRCQQNy3CMYkd8IkZmMvNcGO7mac
o3RT1r8Lj+UBqoSzRTgNQCZvAiQODOvRJQymJ+k12ZsYk3TbNokDq854YxhetZHbUcSAv4u/URf9
d1ioT7jqwF70am+hZBf//GLwidLKNWcLO89Oq6eYeNJZhkU4aIbjCt1jp1nBCc8IZRfYby7xn5X0
Cccrc12bpoDC7I+WcUsXG67S3UgFcaTjOk51t+2ROW5E2vovbGTzPUylaD84ohju8+SYxH27Aowg
OaDzRVAB1m7JIX8ZGeKCwuQIZB3ScNEV1dZhYamWHw66K7Nhob1jgbXPYlYW3SpincwvtjgVy5ax
Ld843csmcVG6zj8NquAw9wlIGWbdqJzQWR5cxU40a4Jbx17hAZkLoHZkW8txZWPhATxBdXL8rL6j
kO4m9KqlBgKyPtQetC3YZNWJnxYVMxq4dmtJjzG1temfQEw+46H8WwYqeemW/rGaLPlOTqvNzbI6
uI9XWed7UFTtjuUbFET35dydcLv6MQ/nV7V0+icrZptlP+qZ82YtHUJZncGT8DWh7aq1c1MVi3rD
sqgBJUlZgG8N0gk2kCvZQ3Zm5HN5keOyUJ3H7ns621ei/JzbVL71s10cYbptzUlfe7th55SBx3NV
8vlbg4dl2l25/u5iNNtsU+z2xmuqUjxSCF478WI7ibXBv5NH4DwK7n/5PcEXdyyKVG2/PHu24F4e
2QGWzYJTsruAMK/iRUGthG443IAO8gDP5vC4OPbLbOERDniu6yE9BLV8w7P4yHOHhXWS7HMyGKAb
oNep/WdULuZgv3rivX+aCwfLoLT/Y2j1kyGj74AAKrLmub+Mk8PXMhmEOrnzzqZbSNmo7J6JbMAF
OV7SIOjBvUUjtopq15ORaYyQ1fIg34vwbrYd618UVFNkhiv2XsrjZ6cTnzb4qSEx671Kpj+G7f16
VF43QwhHluZFyWEFo2Ytt3aTXTXMGMh+IJyb4d3V9gTTaf7Gj8u2o7YfnSksWI0GCJXeW1ztsTKq
djvbs4g4Xzhk6AH5o70vwwk86pBvRXpnV1bzDwNkrwRGL4Ryjy26PsAV2XalbHaYeozcq/9JQHYm
XFDEBZa3T0KbMabaMGKhbPc688bu6HnkDwuNGuAfWb9hvh7NgVpuXgKUcR5c1lEzlG7zC5w0whir
fHHM8sddUdfZi5ZxYORwWUfL3JhFkHH5KSvWc/dpIvaIoTHZnAneIffEhxrdm90rZMITr0fIV9b6
ROjuPK+MLI1cYejkwGR9r1n+hV2+24iy3ZNy2o/67uKa5lwfYAWywu4wsD1OIdaTGvhG2bDNz4S8
teKlECNxl2wr6KRe824my62eLWD/LpHF6GQvgZBGlEAooXgn8HWZgxebrTB3q4X/0ggaHOEO++ej
Y+5APkFeNKfuzDy+IFg3bWK95pzmzm/jBKepsbzzINUdRFlDDxpQWRVN2PxlQSl5cXs2nhAwFAfW
dMLtjFq1Nur/KsEBzHpm+lgH/njH4W/9quL9HHyW0HJdR/Rxw8e+r98ZQr9zrGJt1b8sduxck+ew
T8Ij2pWf1hvg0nOhn0YreBjYmeGWqi5Zw4GmhxzOqU3c3pfs5VcDpKzQMl6ZJ+d6rS3n3Ffi1OMa
6Z36s2hJH5z7smnCBkyU+EvxwSRO8d7R9eJLCt5YNiCpTLLXVKc/hVN993SjIYzxR5GaPlXu+qyt
viUnpAVRCWuz1u0lHXEPDKoGbWGj4AqqUkUo7RiSy01jI2wH2/c93FKt88Teacl+QfCctFDT0rD/
kEwd7Id+VQ/tOmCU1E15G9Lmuor1qypXFznZ/F/p6w7i0QJbPQjAOGb+YTbUm+GRJ1Cz7fZAKZ1d
dlfPpV7hbQZzdaKFbfU2tREo2ppVYOH+0YGvYz2oZWM4zvql0sDG4ZaJKFEkwtRzto1cH3TRXPLF
PxOExnYfPg0rtM+6Kf4pntc+0fnemcYOAEhrbir8DztL9N2DFHPzUAmu+rRs8mOo1HTwST12MHWG
B9tT1ZseTAFlJk2P9D3Gf3VHNDWHXZLCSwiRkxjyCAWW2felSr9QM7E9TBTlyWGPD7VhfEI+5o0C
79Xl/4BPiQ+ULV3UDr696Q21HJi73+tCfDSV/EuqNRxFOm+ZuzsW1gImCm4KjKBx0w3iaW7uX16a
PamKcDbLvXxnOH2597T9ncvhyRg6APhp8SzNuvpnFO0/pflIO5xOsT/gl+mgQdAoz1Fz1e7TgnAg
M9c3LHrlRhn5XpU8mAZreEbj8A/p5wSuiOlMIPx3aRjKXHXo7QEhAREzLIwB4oQkb8B8jX/UDdnB
JjbJDOOksnYPzPvdG7wH1xgeIWfGvk+EQL3mt27mXG4cLcVBTtN7YPhnqEvkG8q6dB5kqGzGEKr5
A5fkr8rtk1/x9JqNn785fdhsjVS+LmX+OPVtvs0mnGG+OaMJ4gzVNSJJWC77puzwyxDRa5G9jzzv
JsdPlNrwH8reOFkBZFqVGy8NvmUsxxARoIvgrI2msXkt8r6JDJ6Rur5joFf7KAPvT5hNQNHSJOaB
/ALx+hiSxTJ1v/e9+d00jVOh5itn11894UvIkxPV1FOXe+euXj9c8hde8uUw34EGwfo8BT4aZKlh
N9JUp7e8kSmDGqn2z4k9vU/JeK3VGEbJkp4nx3kEFvtTuYa4OXO/r0Uod12bX/0x3QtXsfzS/FLS
AndaFvqW+f3FytZfU4IiMmxC5iVRN8sGltVDe+ibV1FWvKOOle2Zrchjn+ebTfp79B+uZ2X4JLB3
F5vjFOcG9N5oAeYZQqZmpfyycbUXWfAkmwpJCubsvCBF1Y7z1bB/QE86vTLOe/XalHuzUs8dTxPr
2GyoSGp3IAtibzLOTPfhgg3FvZLT7EI//QueggjSRRUaBiOUFEo0TMuQT1DIyZFwWjgBY+yKzylO
Jl6w8pKJWVMVDW+N3x2ciU9c9kcLH0Qmqz/VEDz1ZXIF0vq+2jkwvq55XCheFgbCuDZ7bBPvaq7T
ydfBuyqK17Yvb2tCfced3qBSqrgz8703UtyBUPLRsGg2iuWjadU7aZRJuOA051Cu/9bFPeWzpXnF
iu/Bzp4KkFLrBNRJYY9xg/Zd3MmldX7U4q74Hp2/Ik13i0660zCUT61lvyeUD0wTlQlygH1pqmds
hPSrLHCZi/+NPowiXWb+xx386onimo2KUqedsfkDPozA7H2sugMn3d8e+hTacGjkBkB1DlQwbi2g
X43I0kTAE9lc+lFouP9sJ32t82orhfOmK7w/OlCfLLqFUe+ifXFGp7yApjqkNJhGOznDYDEiv54f
QN19JWbVnLmEoUwXySWpcDgVxYHwnuBFc1L7YRL1gf8Gzu+2yjSAFbro96Qh4k8CQgB3SrdTP/lc
PsQJKa39wc2SsyC14uBPh7OymjdZGXAX6ynkZiwvoeKQoeOqt37XntIFC71hvaQTrJNqReluZLw9
AAh27Gp9gqaV+8UvLu5UvcpFHy219o9NvmT7OQ12RuY9DBKFkjeHu1DzcAhzwETscOGFyNCC1Pzw
CIHYuGG9XoVHXFtPWRuSE8EZ3FWj/Wcw4P7fx+mZS4XTZwKkiLTV8lmpbthYIs2B2nbV8wQpzg2r
MnbUjNdHO+8OqBRQ0DxCU6guiW/C8xlBkcFSySI/B99uj+nFnBHaklwD2IYC5vmKHq9loRR0z509
n7tp2jaedexdXAnNuM6PqKuWP53P2Bel2TaCfDFtc9ZvbpmZ7DTYHfZGiFPdJqgep9V4ShHKfWUd
Dlfq9+UhLbK1I4PVBu4Dpksfeu3YsEugPwcEzC+GtuXjxJSc5KUu8VVNJiiaDKbXJjNZUOBRYibY
6LytXsPlNWMdL6oU+HVvcZYo6E3rzR6hhC4e/BJKvhaPomJzyF/GvyorwMY4oM2GEKWLYKPDQQ+T
cmiZcyZZkuftavuAkoTlQVdlRCR9ZTYMcmaw7EjVnkDFXbngZuilckd+cQtK7W09p6n3Jg8xbPhx
uwYAzlxTkTfmPtU2irGxtNW0R0C9Y+vqnxQrRCiLFYGmSO6N4zKLHWdWr/dK3B3rmmKKZGJQyfpW
3tdrVN36G9dJTmXXn5lHnaN69J56CRiDOYmTSuUXT8QTvZs8AlV4EMB8IOw3tNMT2haQtjeLMm4J
gNl4HY2v3FVPVFQfqAC5O4az9nNzx6Eo80rRhbaCQ0bSUcpfvkWdfxg2QMgytx7pyj4MFDditxUn
yxYXhrrkpgv0fVBpy16EcSUzoomUgNUpnexP3oHpzm0GiprlYlK/hDmyTDzb1p/K8G74ind2m9w6
PzwNjf1sDvaFtc9D1ofzIfBctGDTXJzbPnP4RBr6jFOTMB06BqgPJTeZTmEYO+W0QD8KoMVl4q9f
di8dxFp0VZS0WZmNadTHCByvJMivhMe/izW81XqKxcKKE+zgNqpK+8FNMQovuEqLcW92GqRk6QIK
Si5sn6JDWW5kpl8NRUqqL0n71NUA0QQAzUrZzxWl7Hhtq/CaBuO+or/iUEeJzS4Ah2gCbupt/rIq
SGILN6BdtAwRm9sFzDCwrulYGh61iMa/lVL/lw/+g3ZSmLf1eewsTdF6aU/zWNFxk55xTnVNRkaI
Y8cdYDsghhW7ko6JYro080cHfCIhv/E1TpX5ZxSKwcHUtp/lMNGhU9mynSVA2c6hHaJEMn8QZa1b
aY78TlikrktXg6sacBiMC5LrpjeNnUm5NYaOMnEB2/am0tmLn5NMoihPo3lOfygjKQYGs3lvevq5
LToi6Fzk1LjTD00qGGdOeAt96kdQPiRORZ66BGSlTfWI1AjHCKivHO+zcDwgonqkPuZMu6QDsTZR
/uR7ppxN17yP8pEAwWGei0qw9mLQFs7emnm4RlXGMK2mR20htlWqcXaCYueX4xf3ebKG58Tp0r23
eu62FDjvQyXFDqhN/mdw5/VaGmF5GiWPKH807UQfdehSzGITjsBfbPoW14Yc+MVq7+6l3pRbgRo3
ngLZhFuGCbF+BmW+Xdxqjal5vtfJ8JtzA48SMXA7UowsjIq1XYK8zVxyURl+iZNsyqHlQVckFfTk
LimKLxoQK2RFg0wWE617MAMW3IGVk0S1iAZcMGURGHYOb1W/yLQot0mPz14UxjuzQd2tajL5Ojaz
8eKNnXx1sBVEFkNMuxYRyZ6yRBaVaU88M1JqpGUyon0GMn8I7+VuBtwFSXkBkTFN4Vk1KnvKgXH+
SaeiP0ypmwN/oKI8ysbG6NtNcVr7n0OIdyXJqYe5LZCkdOj9Td/7482dkaRnpQWdIaRE1IYw6ybf
/MGNkO0CWBan0TOHqErmFC1g+25Zi8V+ASIRl/FN8lrgWjtY+eeeEnqxWTO7jCegsHpT9/l0dRIc
iQBlrI1idnU/C87tNLGqSBZDtc8W47+W4OnoAvGPtedS8Zde/pilLnmDl34OpuM/VPS2N4IOFVWO
mkaab1+phI97w0z+eOhSdxoA8USRhs6a8dq5gR/DHQ0HDJTeew8puI6NZJCX3BsaZF41YYw+N6I/
ZeVdOuZ4u8FwL95aVduFHZ3BGbl3dEbvvhsefKTEVV/fRM1v7dHL9fJ8a431tvTmYjfKFX1hi6Az
lOGKL7U5LQoYdWlO57WwahRg8mICX6fk0cQjKzqYJakm+qIAWz1Ndyw0/dWhr4NDwnbSxpsRkmlo
PoEK/664RbCz/qxe9l5Yzbz1vemKhwZnIYqBplkvYaP/yR7RAZTMM/obMACZmcWhzbB1X6VHbhmG
U2knY62mHNZm9/pKCaQ1ubouUuG2YYyY+XOkKrRCFm8A6eecEwVSiRPjqWrtc+fWPNEu5fVh2pEI
8Nws94dHEaH3Ij8WTt8TSWYz0b5zH70zJYf6/EQls/2x1ukRer67lXfpvN0N/7WCXjQfuxWE/6CT
7/uwP5iZ3GUDUT8yvmujFWlj9ZwxlErFITMjATQLoNWXHMpnwosX14PpUShkpx1kNkxq1cYsyy1U
JCy0uruQz/l/HM2OFcGyz1FCZVv65RB1vj9vOg3KrPDyU677OU4b9ST86rHEvuv46hVhxU4nbOZ1
+bV06NNmZnsbA44bR9XHfPBAMbtbx5z2phNmUUNmEa0+2Jyirv5IYf9jQvFokNS7FUcsg18ugxPB
1e6pSfdw+BPRIqoUR6qaZryExWMJ9hm8+vQl5vHG9srW9/VpxRHI2+XsutH3Cf0HcNMO10SPjIoU
ioGDLDB3iuG9DTBSRBnWus158K8pocXWcRLJ8hwAx67vzmXQfLCOPG19BLybe1eirtRjpY39wo+J
BA9Ie9ljxBifMRJ7FF0pmKTinT3iF7fMn3NYHm1e/RozhZikY9m/l9T0UX7mAVFaKBu+UB+mrGOq
Iqod7gJ2rr+ntD3WFo+1m5AqJj6e3EAA6vL6L7uzvwEW80wWyCeHqTY3TY64pNDWsW2ry1SXtGIR
SoB1JxXtg+FYJWYEQLqJKh3OUbc6NhcO1uS0G2+rcmJ/1Wuk0Iwc+oks1HPn94EzJ9WBiARJ7qb0
2ks/Q1DL+lemJF/ZLI6oMxxTXkHRhjvVFw6/iF4Sv3pnd86VRLaJwOlupxk6LEha0JBmdQqq5rvz
xAXixGXpVuuUwvC8OzCOagpus8ieJDg/ot1dOdkH5oaZjRGcJcsdRm15CqZt+dDn/ANLWv9NlkHx
6e68mL0N3UrytaY7NdSSstnarsv983HtBynlQ0XVn9PLA+7gHoyg/q7K8kwuQP1+0vuxU9eQRh2A
++SJqtF3204PNYDVdpnOozG/Utj6C6ru21+qh7bhci7y7JAJ+On0cumHhW+rno5WbZ2C2j9xtH6r
xb5rEXwIsfVDUuOuZdJojccg/UhH1t5bPAK5bZ+HO6iuCRjFS4yfMuk/IJcRWIHTxuQXbko5XjP+
3mz0DBvozfTChtmMhmb4A9Q1boLxt0hpipdj19wWn/0p7UKZMH3glhXo6rBqnzKX+ZSMEe9VFPsC
ykzv6e7RYqblsjTqAfxY9eBP3Udb+Lx0HoMAoR6PGW2V0Age7ZV8bPGYyUAPbzK6YKX6P1NOUCYL
dpoZKOzUfPC96tD1jRkt0nvKrOHoeoS0WZi9W20HuU9j5qozd0t+XHCSB+updqdvmlpUFGCKyklQ
FWomUoul3bcDjSWrT5ZX3hG86YHx3KXjdSnwOfNS0dezxx/V4Om5P9SK0SN3qd/CPvyCTt9uQRjV
MUzLlgH7zNstPmm016s30xt/zV699xJBr+IUZA/lOlf6HRX9h9/kzGl4FPMXA30EGSTZMR88Hx7p
sX1usXoSlboPy5pSzG/rT2Ycw2hyimcmMR6txPwX+stN+N61Y4s0AsXybjiwOO2VsxMxPD+6bhko
Sd5Md+DbHYIXmAuImtAl8XwjDgupod58XFekTiExe/7qKu8SzC1ua1R5oD+Y4ZK08IZh+a/HjMlU
+n+tZwF/7qt3Geh9yMyhtXGx4oxE13Sy+C6ZyxH7YhTfnou6Axngpg8YU+ionW68e2KK7xWgSDLC
ZVxuDv5sr+Xnt+fmWNjLx9iKb4cs2vXR0eJxIxWW4quoRKw8KLJUaT5tKJYQ2iHzqo4Kb2GU9dbA
doIPTuhNNlFq5dI5M/1/Ek5/FCvVmr5URzxZ/+w0ffRruoudMR5mKvTR7ITVlmWQ/3KHYnyJVgvb
WB5xLENUQ5tBYc45mbi7WHTnsLNm/Mn+i1zcTTu0nw787QC4wz5rHHFaZir+CStGQJlFH9HzBnw6
+5LuN0HF0uhvI2xuZH1fohl/LCP9wxgpzPAwkJEhOrVrW3qvXo4eYfTHvSPrrzJj3EcyHBOOKMJt
hym0fKgOVYDFwEVqtYxWu8fjc/I6HtQGABihxPwhy8y9Nqi9uPA7UL/8X9CNV4oz7+Xo/nrhdPIK
lHhp9TsIJgJxkomI0DFu8+AYZit0VVLGesChIsstdRJxKu3526U/sQV+emCE6MpLRFFMZs8D1KFN
ao9HbXrXNPP+BYt8n0NWQBJtYz4wvodVD3EJ4pb5SeR3tD86OUKv9+ZDaGZbp5cNANB+13APrUF2
Kv3FxfuaIicPuc0pwFy8kqL3lOZfZBdnBoeOhl9f63xZYzDexsajrGKOy+vM3AMA1upkQjC/7xdE
foZizhxt0MbMLVPjQ5GhWv28mty55CJyT3F9R17/w3VzCEVWR1VL0SXt/I/Uoftse/O1U84rIt1l
k7uoJijSPytO4BPDIVwWtDBZm6W+UDmkRQZ9Ysoh5tXK/PrBzs2npZ/6A6HUwQE2pK30uezt5WRy
dhzndtlz3/+qlJemk/Z2bVW748Z5WOiuEODPp8SzPhjV/uT+ZYF5Bky8QGhOmtsky+e6wzymhzTc
laG7CafgZbVLicoct7vNTWqapt5KorxIEOnlRfFc1vKXO3IbqPLdlKtAZocyr6DqX9c6QpMXxs2s
zzm/zWbgstPCqGOu6b9WY+KsmBgeWmihOLRzo1WtXzThq/vyBl3pmTYvi323Em9KxNjkbyOnJBZ8
5QybIblJgiw2Se/J0Z+poVBwY8sxFBCDB64eyqpoJsf5o+3A4hNB3YGc/NALeT3Tq87u3i9H1sAQ
kDk/ak8+wXtkLgrTgs2wflqx7VB0TYz59KNWHYdmktwGphQ2JkUY/DDTr1LmsaAsFYxYj63s6uSj
iGVVW3tjpv4lFvqMboKjwG8OZs1Aie8Xt4IJxY2Tu7+QdhEfT97JZs+eKWBE1mFPv85iWIzXk78T
FoJoaa1LatdH0aXnZc2+rGB07+4HqlutDTS61G9J4vdRaljTpcVrQ7uC7VKRoqyHBBYzJUQNN6GG
5IQzE6hB1EDXj4ogPygV4h6keBgbUxjPkKT06i57DH7LSbQ4eDwX3kdrPkt8O0vBoV6P8sBGzQev
3MmdsSuxzPRoqf7Hto1b64gDV1d48Gc3nhUDIXrub/kdRw4cKb/3bfa+RaOD9t6udpyH3B5HTkj7
YBQ8P11xn0OhfD96YIRwUXT+CI1+cj+tJE9wvgwMFTZovKAvU7FZnD1nEgTWuaYG0DdiFxg88+wK
7NkBoQYInd+au5OAiyTG8ZUm056YNU6Xgh9bjQ+ww1EmNWV4zZSxPlnt+tS6qRExL7/3TPkIlXqP
R5FXsfJ+FAOshwKuxCbT2Vu4ZmNUquksW6ZgMw93o70dCjs72qxDRLz3x6EGCp45y8+aZGRbflzm
1ZdPyRM/3vicOTQuLCYzdD+eiOLYkM+dbevToQpxPzmC39m5NO34MrbFaUGFM0jjoRbioVtBCFbT
P4QRHmuA94zQ/prslAA4mY8DUSGXNnHOXQkFbssqqQyNHExDPT/SUngqR6YHRj+3N3ccOUbdWBH9
RuQKN6vyWClQy6lpxG8nrBvUOjsOdLZHgvoVDvpWT2hveUbaDZ6VrQwzzLJNeMgKilWsA8T27BPD
2iFZwr1NyNHRXpOuAFLdqfFs0GuLB9qUTFpj2USggeBg3KewA9if93deZdlsaZX7Kci+EzO/CsmU
DnkFM4nhvy6gnohnal/SpN1nzGhGilLbW+FPSzS01n6gDDGiW914a/o3Uc2ldlqNUWVgUC3x96TR
OxOk/2ZgMplp/AsT1shBs4p/U88MUnYX9qP0dzrp7oDLh75J4qD5cH10nn2zHbX/W3fqoTDbK9sV
h9E1T9XAaQCL9tPSaI9m3YCrsUXJUE9NtbJv1YMNd55yn/pq6ZElVfCk6P/Bi7JfCm66qzUbv4y7
vVhh/yQKedF5wAh8qcSzMVePgR7eGfXkCQyJEx3AjbG5mN+N3T1Odp1vqQFAJUz2ixJnPJFsPvdL
flZ29sb034QlbSq3k1Xd9eVGbKhAXuaGl4VWbM1McPpf5ZTgMUvTYd4YnnY5YL9j1wSK70pEk5bd
f/6UdxucO2RdiSP/Dok7UpJrm0PZWZeKAhJjcQyYVEsdEWRGDH08umqGkOivwMicfZ9Y27BtG8IK
HD/mwMVa24Q8Km32FImRRer2EzECbYGB6qWB1mJdmNGmV16wVs30BzPS+CC9PGqL/l7ACbXcyiCL
xiF8ZSYeXUwh+ji9+yonj4VzsHviUORk3iFu1I6JmY02AmC68tsaml2b85800/TmNsw64N9z7zEQ
RDhG5WOrbOioBs6DtgUWW3Yo2DuM7+U6HhVUU7N/6ocOuL4ntnwKOkoHz2UCAeqzb1YPtcG9PVr6
eVZCxgwrL/tyEHs/I1J1rXq8T5O8Fb35XPfklOuQ2JGDcWNDEynq/YyBC8O+tEGBpdIgHBSr+m+W
xfNUG/8BB28Y0GEHIaDnuUNgt1W2+FXMvRSZ/tTm8Fd35Rvs2WyzMLkFEGQ7LOLvaNO7Ta3wh5k8
ZB5zfcimAcY9H6xQyxdwB5tZ0zrcQdfHI2aZep/I3DjNklpD4xFFJUJ9rg575QDn/kk3eLX9+Q9d
GB4+YMzTSOhsjt5DO1XLF1SS42RLDuep+qZumd6NH+m/lVmGjTs7v/Zkq4O7tN8oGI4M8H86sv0n
bfc0hs21t7wDQIZzkFrPJBbWfqWEdr8nD6y9kP8v6o2RDZKexH5zZJ8SlmrzkgzZPg2DEwbuDVla
c5S28WzbSTwM5rRZQoqSwdT8/M/ZmfXGqaR9/BMhAQUF3Pbqbsd2YsfJSW5QnIV9K3Y+/fvD702a
bnUrM5pzNJpIqQaqnnqW/+KPyZvgnWaFBaCo61HR0p/dVt5pmXXo7GpAUJ/+RaWcO5rSYPm0DeqK
QNlE8iuuvQZjhBiiF4mtbONyEw3xWzQbbdWxm32giYNHopUwIRV4QVtpRUhxqXd9Dfs7MQOONWWk
4GmjYd/h/RH5lJPSMXZeN1CpZP5TinTvatKpL7Gh3WCUAfygZKhcpr96Gm+TX7yIhr9Mc+sng8LA
G4JvUVUcG4+shqnvYQIg+mS2yVe6P2tNkr+VQ9ziJAMoo0OqFEPK+l5vu70xGbRW1ABWbZCHvBF3
PQ5Ya9/DyS43fzS+PCrNffKozldydO5GgjhDXDm35901CpDluraMeAXL7F6V9VaaQKANevObuIyP
9dx6TBQwIwSoHqyUoVXqAJ+Y0vFHyYDRCrMHYWsP5N7DIbZoB9Pc2OcjE4HWCrg8jDFWWxqtLbhE
AhrybtGRyrD/aUYDe9NMgs+NB4BC2UkMctx8VvXw2EfodOFVOisdAlJItppbQkzu6BlPGPM8DJrq
PyqFDiEuBDyXZ1njccBadl2lmbMrpVdjb9n5DF3hyLAv9PJXrCxnFxpZtXb80PwZVJnzkMJkfU70
GGxSFrxg3khT3hsU821T7YVjBBtcDsODb3vxHjOV4dlLouQDSLTG2/Q1TUwkMLARHo02V9uhwI4u
sCqKe9htMRhh/UOsF3CimMPFm1DR5QoYdR5sR/Wv9EXDTReY4qvT+fExRfHl46gA6IWmWX0LpzA7
9G3THeqIUqIy6wbLjxyL2tS3742ujycW6QrAmllRgcSuk3tJGWKv3TxNfioroN5KA4acZVz8mBKV
7cYOj8lWNfU+tOvqZ+GD0l5N2Cyi1i185r1O+DFJRfAUmY21hpAS36cVaG0KLAmDDHVsTBZiG6xj
OPfODMpvRlHOtiJ52SGeZD1Uo/3m5bjPuSHtlDRHLBc73uoRxD59slp+d6282eFkJjJeGbpGjQiS
HeTbZm2hhocxS2cPd6Mh3jBIxG2owoxe76uGfVUP9bq3ejyC25mdUBdNvlc13qNEBYbpQhYfaAU4
25I294GmpCJVR8aVsKaIXfbwkjKQ2VrchxsBjeyO1hHjiixKdNo60nuJRw82R101H10gC+TSXrXL
otJ6TuCy7JLEDtaUhrN9WjcjFNvol5wqwA59pzXcHiGhyWbItgksUHm0n6xnzG3r+2qY1Kc8Eu5a
wGpncxbBozYxyEn8EBvINJyJI2kKlMROQf8WRfM4xv706HTDryHW0w+OKNwZZUHOh+IYU0ebtqZp
qY+9HfRPVqIN1Dt+lq/okQ8U/gEFlhaBnX4fWB1Ln7JxheNDi4nEhFieTk90A6urIBp2w5uWwrcv
E7qblgf9LLfacSf6CV9CtLjdbx0W3NaqzYFKay5jYD2N1W8tkepVMITchW3y4pTMIFRkoblWVv7L
yDNsyjTi9F5n655zNxHmRlEOgRYX2dp3zvxfnFE3kAT2KrYPjUkHe6NPGVdIhrWEWMe2Yz3X+pCJ
49QG2rCtabbe0AVYiHXQdgIlYNAj122kK2DvnlJH+7TNvcjV9UOkKbEOBkZKBCyYiW2qbUYj1P9N
8Wdez7ZQMCIEww8G/Hm6HhBuXGxi2wbpHo7k5Fo3f93ExnmkHdCuvvF2F4xcB0cGFEGg5MJ5N0xH
XxCSvWGqVCE79Gdpv9zb2oh381Qy6oKpvZV+Z31qBKOl65908U7fFxXSYMvqaPQjPHH6jEY1uG2e
4Wdt2Ta9z7Bz3E9TKhgHh24GgD6/oSawELh4Xw8VWRw+EDgyWfF0vbqr4G3Bxz5UzeB+j8GMZHem
olm0u/5c51xqJO0cqMbo5VqSW+J0Hc+sBKkG/DOVV8N38JxyhYcnnaoZM/B6fS1z/sv+4jTPD4V7
k6NLyPsePE3zdLFxcttQCzEorLlFknU7jOljP5Rc+cYGTlX7M2oNUiafD/+KZoRzn9VJ81Z1YU8j
Ie4hgIHlKH52fWiDuw+98TeN1/aYBbREnjU78J7BE2KFG0pMb9eTV0/P15/g0ttC7A1VxVk50lpy
4R1i+2iHugfhU3RvMe6WIf3Nqf/Pz0Kpbmy5RRR5f1umhbwBgUHCv198mtSIcHjGa+AAHqArjkVW
W8CuZT9bSprTTyORLSI4ICm6VT6V7b8d6vfVCV0G6ks8K8Sk02/lI/Ha127oHUIZJA+ELVaJCoor
3xbj4/XXer7ZPR05R5MNjyApSpKna/UxlvEosloHoxmsb9M01oxKg6a69UbflQFON6A3y9UTGD1k
9DjNpwsBlC0QxcjlwUmoxfcNTSVcZDSstjcqZqi+NqrA+gKAvFTrRFQ4AZp1+rEXvaN9BiuMfDRy
R4KBC07tuGANpsN8PjMmekrJVP+8/lbOvz8/FmwuwRwFPH15i1TsX1/OgiJS+vW+nuEYeay1hwh3
713HrBO4DKAFM8FO7/rKxns4O3lRDk0h6QjMNWZ7DXshsUAzN8F1lEmbhvb9Y9iM7rG2JClSX/c5
HWlgWuuqU8kvlVY2E0pYiVB8TMjNlNkSKYp8FOZjnBj5LxiF8pvW49G8sYKWvryAAMHFr/skGRa5
yw/Zd+5T7NoKZlin4cZJwyRINnxBDy+jLOwBSuoQ0sDENMZjhjGjt6q1cBqBIViYa4uUsgXr4WHc
d1GTfI4dAIZ3qc4wbNUUo4/XaoOgLO4yg2xWIMqKA2SPzjxOgdbEn/RC0CSPhXKoE3Wj+8jlg5cz
CGSMwnQP/iLTffN3U5QAsqzAq76ZRjvmdzHg0nAt6grGO4IYPiNZE/JigMPMTm9rU8OT2RIjzPGi
xAGzJBN9SADeB09Vymho0mP9tygz4yG3a2dGu1bOz0KFNGPzoakfWgis4UYjCNDtTvxWMV7OpgJu
VtF+VmNDlm6NboWtuHDEfiaG3SdZmDmbye7G+mC1cXTs6C4UW9EP5pMe9xnmrXFM2t0r0BBrwgdf
1MQ05Y8GGrcg/QZ+stJ9Yf7it2T3mJSWtBQg0H9opy7504ymNW1z8qyPI5i/34OvwxdE2wE25yTj
DBXkyKjTbV0ljMdb5Hu/FmGnHnJsLOO1zGocLMpi0LOthTTBA3YVoFgwksDPDfohpElYOW6CL1ue
vmgG5kSrAlWUdiXcGoq3beUl2ClsJMONEgiirjSjyfON23XeUSe1k2u3CeqfUpTUjIhf9f9dPxVn
KYBjc/F4KAjpFlooS0WOXGCkYyP2B3LYwEw7S934Q930JVWFKtPXBiDNjUTuXVtmcQxxGEEHhE9I
1iMXx9BKxtAaRuVDRcjAbMACwonbbhkJ+rmP2oXX2eM9lqrg5KMhyn47URO9ulEgv/YwLrDptgb/
XkUZ/zPNlQR/K3wY5gJ4zH+Da/o3ZEuM5QVvYwmEYAl6MfjxOahSncbXgqG4iXune4gmaa7R3ADS
NwL+c0N9K2D9o8laYqDd2Uz6jJx57oRCMBs6/3z9U51dKHwqF11nF9UaXNvEIs5Ltx4RQo21A7el
RB9LplqwG6KGdtT1hZaKgQ76++T6uKC4hilN11o8cdpOsqL48Q95qvXuyu68mZ9HkGy/hT6UgO8Y
MVFQmlOEDnPvpjnVC7ad7kom3dBv3Unk3+wUPY91Zjk6Gh5dG2Qr7EiD/MZPvbB9XUNgmodQnMke
XrwTdK+6zs+n4Khx2VC+BdAea2P6VKagJaDG+jfS9IVu0vxmZn8Ck1sElSi8vU73gpcHhWlMfnCk
KsTMnUnZBwfN6yea6P8pWbQrxx6YgAeEmN7G/fbGhzmrElielS17FpKfNdJOl8/7Fu2gQaC4EKju
WIVxui6beFrn1EYbVPnGu0b6Yh/mzE/jom1WWRPqO+at+XqEm/1IoZtsjJQJGNgDiQdmFkXxpxs/
cv4Rp+cbjUkEtNg8DrwkfXG+GX0IO4/08Ah1P/42BVJ+tkPusJVl+M7vsA7sfezozCcRXEamo/Q1
6ytDn+C+t2zziMAgbXZUCG+kY8b58aESmHez9DCzwHPm9N01aV5NPVTmo1/0zSv/Ei+G05N/1EEq
f4UR2gs7zxi6p64I1Y9sUu4hdTXtF6CU8BdkKeMPfEbrG5cKg+frr+w981i8MiRBSYjn/3L0Fllx
njKvquwyOsqywXgErfbkl5tEzAHAihrzdFSE9LRqOA2rGrKsycWTUY92/mj/TGM5MlrIGBLA9rCd
z0njwoDPx6iN140KGBDXXcfF4zRRWjFOr7V7b2oNVBkSp4UxaUzjf6EaQNnEZo14km/bE3N+Wh3J
Ngy6MVvDz4RDYYQTqIeS4hef16bon4asi5GvA5v6Og0Td7yUU/7dAvoHVEAENk1zERe0Pyaf5qjS
fQVkkofg/6H97e/aMMx+BH4EBKPgGB9qL6drGUZJgdyI53b7TIoMy9w+N4t1a9hRtMZ1oJc8la4+
OmOfPUPpNSCDk7DcyqvPyiIkbU3HMDluKHGzbU73i10bftAjfXmshA0PNRTQ3SJHhw+HbMmNDXAe
xqQt5jvRddHY4yY+XSvLw0CbvCk6epUvDg1ePg+5pc3GV6P3gub55+v7bamwSRjDZc3FBWOWIDXP
dC39Dq1BQA7yYLlNI5ncS/Gj1LUam8Q8BJ2hW2DpgGwjd3DnQFDp9nGWpZLiACWOWz9mES8QQ9X5
LaQgpkXThRnQ6cObgxxDPxi9u76nZ0vC6u8n4hwUTKg/8HJoTyRqBsMSxTykWnedVuBU24x/ajDu
G5g26kaseBe/X5xH3FB1C+l/1D/PqhR/rHUvHjyJ6kNqzvNuq1hpwj0kdBHURjey4jECfJrv2z4D
xMlfXVXbsgSHuaN71g3bvAxwme6q1nTe0PTqjC9a02nfbdWjzoIn8MiED1KU/mZEDrN8r0TkmVGN
T/8yKxNGD7jjUs15DLAkHZlHbXDBodqkZw456BRzx5it8eIMrh/dCYRSok/0yfMRfgQSlWQkRK5N
YGShv7b8xLC/Q/RvE6hZRfhTtZE+bJLcplFrRGVdrYEZ2U9wTUW0s7TILnFFLsZ27w30TDaDQa7/
h2bNiE349X14vu0pi3Xubp06WJwdMaQsYBTBdj5gI2Le9QSIO5CwxdSmaGJM2Y3E8/zyZDWD/InG
HvXf8kA7fhuFdLy0Qzc1xdpvR9QvaonAv0zqXRrZ1ba2rT/Xn/AseeSkkTBQcZNJWdyKi81dihZh
tqLSDmNeVR+AyeibVETtnZy6z37mG3cTwpo7zIXAvw9F+6ASSgZMLW5Fs7MugT33MvHykqaYBSbf
c76/2reoV4p0pregGmU5EFPKfZqvfV8hO2e5Rb+H7YlDSccYQmBDe9d0Yw5QILZpZvMHXEbxNqsb
5xH552xtqLjZ3nhTJsf87zP3/gMBqVONAmegc3caBvq+xsyxkumx9/1nUaMAVakU/3dIqW9joGl3
sOijZyPr/jCy0v6rLAB5VFnyAbDIrQz4vTlz9mMsOojEJoFL7OJCttPGLhEUhh1TqTDdUDiKaGVY
JaRxnR7CC+gFA+IvAMRXWSUAKNlJ7rCmkPb857St+8/aODkfyM676JDTr5/l3bTgTxRokpFjWnO/
c5+5O5WXsIoiXwhkPDQ/ex36iEmmkwTpr7Cx0i8yLOLHpE7VzzqWdrJCdA1NAMTZRxTinDB4u/4Z
lkdy/gpEYoksJDUPHazTr5C1IymEEWXH1AzaA23jaV15EC/zwqnRfSYsX19veSj/fz18clG8RJja
WWZlkTvWTVhkR+xI0hfdqfNdAdt1286KJ340oJkXV7vra847aflxaf9RNFg0AggFp8/o+i4QPVPj
KMRognmOgrrg2OB0PKQAUpQBNmHq2Pd+ZYlPrRD/etn//yMTEbjvEZldJns1Y3Gs0XnkyC0Z4Sah
HSJCAyNxFcshe24GJW54m1z4qC5vGDcGQxKKlhVsWkyu8g07OTqaJ7fBJJBad9CA0aq2/WAmtXnj
LF9cb77QEfJ2BcOi0xc8FRbKdHWWHuH5jHLTsKGAL5FC/oBGGr+5wahb++vf9NI+Ak7MRUInnhHV
IoOSbYIaTgudQJgFglpc7p/6LqifhO3/l2Yo6LSKeeP1NS88JuLIXF2mTcFMT/n0MVHec2wEALMj
0+Rx2zgqfYRbqj+Aua0QnQM+cX29ZUY6bxwavdxi+CQwipv//K8Qnk9+wvSkyo5tEHVHSm3/s96g
UpYNFtiN62tdeJ84s71fXiRnPNzpWlhdBKY2Vikdevxg86B2th70uK/JCGkCLDMRD0LJjRd64WDi
NciOobmB7Yq7eMAG1HhCvEuPs5qFi+KP1aGowKXWgooZmFDRbEu7dUDOjztt5XZYlGaiu1WOLXvU
vGeXApEiG9s2j/z/9Nk72nDFGMfpEQrP8A0Y0qwBNsLxZ97tfBtio3qaUsfZAE0f/oeTalIXM8qe
y46lMTubBpvNukuPAuV9feUjXbhzO9WuIrC6PxHor24c1Qt7irkfHfF53OmgAnr6rPRBcx01HS66
jKTWaBn2r6yugPWRZK77dn1TndXg72+W4SaVOHUVQ7rT1ZwpUo6sWY2kqL8PUGkFt9xaycHvW2Sr
crd3B4h9sfje5E56l6cCrUhCqPaArKIUe4m+rYbMjF/Taws7Gd54/edvw5qnNYwOUaUmXM6n4q8T
VhsuVSagyCMaG/rHnib43SiG9sFFOGdz413Mz3p6C9FMYoxOX1FwCVmLXg7pZ9nrRRsePUsgZYNO
yngvkVX8k6gmaNf00MpDBEcpXHcyqUykZ2SBTy8b8ef1X3Lpobl6adgIql1zeeULXzdQGqAxIio3
/EnKotfbcgAkuQKX5t2o9s7jChkxZRWmAyQ4Z5Vu20ujsBh+HrvWFN19LwcGTTTjxZcmt9J0bbZh
8MXx3OFGn9uYN/LydUtONSbeRDX7LP/VoZQDCwuPstFfQrMA8wx8eOWBjjrIGqBlDbzhBfVf/3eI
TMTBHgCpUJz5oMqQJ74RXs/qAn4AjSjL5MIS5qyCfrrToJ3AOqj8/OgMZX60ARZDROxafZ+iz/cL
vVYwriENZ6BN6DZ+t/zGVusibStAbUPbyPbu3zcBg2wMriVb4MyDJeiAdqDQlx5RWASXBq7uEzvl
a9pX5j+CAABxOPyHxuA8g9Pd+Vb964zZIirszNbTY1WEzZc80gDMF9EA1/v6E501Od4XIsaYWMtA
7bQXwabVKQNLbAmPOvpZQRA26WqwrPw/UUj5vR2RXlrXedV9okgv5J3wy62eOTdutAvfmahKgBU8
MlASbxFRAjMwY3w146NkP9T02rCWs+GN3Y06SLPAYr5kyDDbw6IY9m0FabEGqLTrDL+5EdvOsxV+
yTxepHds62dpZ0mZijgMSWCQdABaJkTUACx6cfuV+67/aaFP+fv6F7hw1skhGLaCwsDJbhlNBzDv
kJ0CcRhEoO/62ECiDC0ARJY8bDGsDPUc/LpuxdX5dl4c9JNVF5lL34aZ7bZ89sJ3vup+X9zFaYoK
Y+5BTZCxWgtNNw5pbn13K/PFr9L2vkaHhJJLdChtF3pyz1t0b2yE89QGb8y5u0XOzxFbGiDWopIY
DJG71QAfXnQ38j9iqVw+jXpozfJDTntAktU8+JOSwdqpujK/8QsuXL6MjQwJQoWGFt6C8z3w18Gb
Sr1Wqc2LkXbo/gd1xnxVo66cVTCk6iMELf1pwh5IviDBgHyw78HhuPPqIfih4qoCr+shY8CLU1CT
0caXt9KuCxuU1I9oyDGhHbq0G/fxgrAquwZxBe321Rr0/rW2VDVtxqYmF/KKrtJvhOHzr8LFN/ss
ciFJEvnF6WTK3RhgdOLj2DukPJ0hJwRwss4K7jIHbqvdNnG4jUrcmBhyQw8yxlsZ34UIga4DrRnd
tD16/0vTRa/CBM6wINS1Y5dt69icbWLqwyjYqrWq5SrOcP1GktlFA8RHPqeF2d2H3ev1w3rxd2AU
bFkGhRsCEou47LRjoRVlT79bT50PnfcwBC1DacynNzp6f9sW9ruubRzsFBQSxF1/oxNwfm7t95Qb
AgzgHA7K6fa0KmrF0bbjo932ZbCVCvDndmzDzr/x0Y05szqNEKxEtKMZSIHKbjtdSWm9g7Z2CQmo
0B0acLL8MCCtszaC/LvowAT1o4CnpNtfUGiASzpOzESKpIfOFaDGQpL65fq7P9/5/CAPdOXc/WK4
uHh0t3JHVWpGfHQ1c/wsKguSqwn8O4CX9yRgLN541Reuxtl8jPrCpQNCT2B+Q3+FAg1mYOTHbnKE
r2cdJ4NRL6RCuDJlhXhsh94+Dgy9XHlhL568HqCw5/Taje8wx5vlZ5jNhfAD4dADnzv9EaXZB4HS
vQgpp6JyN2kmzHTXQcZqAflC9rux3PlZl4wjsRNjWj9jkOb999czJ7qZY5BZ+FjelNkO7DBuDgPM
LyMMMsDWIM2dthkPWlcVO63D3Pr6N770tCQjgBHpOXln9rIDQg9+U9jREdlvpgmB5QY0EFGO+urA
TfJuPOz5apLuHUZztERAeC7tTetuZCptZv5h0CsOUCIbAz+BsqKfr8AH/Q+r4Yo5dybIdQDnnr7a
rlaNr6lMO5hmhYKO4pKRoCVUis6tYkvdOC7v2/N050iGVqRTpHbsHnMRqlqicufCxjzo2aB/MarR
AkgDWbwJh+FbSMsJujzOCsU2smX5NpiIyNTTEH6I4qLmBXip/xGVYwg7YSrDXyPdyWalaT66vg65
NRymIYORIkqtwwWtnJrn0IcwsTL0NCo35jRl/+j85NCXo4NkmnwqUlVGBacvENEZXE36Jjw6gUBQ
u/LkY4zU6AY+xa2lLhwD7jqQsZx/guAy1mCmVCH8DYQA/D/KgJWT4g+APJcpP2q1Zz4GtVWjUmGN
I5L3yRCmH1BovxmB3puci0/IfJUSaP4RBPzF4fdr7ONcjt5xqCzkfTvxLoXXBy/m0KCXWJUp6rV5
7SV7TE8FrgApfIsGgTINHmQa/EEyZfrW6v6QHqPG7b6XHXzxO/ZmEd+NtT19yoYJtMnYu363rTJs
0N20jL6MgK5QIylNn+6550NXSStMFDYIHnhvTegXT6WJPjEFiZ13m9hBhGunl874R+eeHlZ+C8h9
1SiDuNFEjOzZ34n3iXax5jKMy+MfRRtPnztNlM5aFrdh4hfuLjnXMt7cNGBAuWyRId7vxHTuwc9W
gfQ2tSJ9IDXSYDAw37LdYyTNIWJAHtmo3OEl2exnRtQh75uEhu8UuTkXmlN+UJqfxjdKjDldOv2o
oIg5mQB7ZzbF0lO8753S490ERzy8QmR2sin+YnRDV+yRCEYtNba7GnX1Qs9vLHzescP+k5wF3zaa
N5a7uEAZblpBHPTh0RW4qIaJPxxdxGv6VWY4JXJqmpat0P2Ae9aPN+qN87TFoVvpEtrZyRATFhvZ
jnS9qFjh0ESiOTKORRAxEQUi3Nfvj0vv9u91FtdX1bQ4I2KJcHAnTWwHzdEeSxuf6Kns2l2RDl+H
LJM3mibnt8iMRSEu8U11EFaLsFTGjCXQrQ2OWW8Uh3DQfsJMSl6DErHE6093oT3DUlxWDr1fDyDA
IidDOUjLfFB2B3ThyINcNwEVqT9WSeHCF5LVM/y75Ae6KMOuTt3kUWvs8HOnDH2vOcr9eP3XXHzu
ubEPL4cMaQkVolKI8dxIIBU3TvJxiiv10DrJ+FR4OP9dX+rSZ4Vf4jJcZzRNGXAa+a2sQXqpBlxo
xh0KR8pGEE8AKWicGn4u41m4PFp3422f3wFYkbm0YFmPOLJswQRRlYOYJBXqw7zEIiaujrzs5MFS
OVPIKdNxc2jLr+bUzDIzjXG4/swXjgxcAxrrkONdtIsWR6Z2W1rS7gThIAHuuBpzV3tJhxg1+Ovr
XPiMBs0sQuV70rfsNlPK67nnK4Sk0OVDklNVj5XytDU8iODz9aXmk7CIfETdOQTBFSIILj5jq0FU
dlPPOSCpMLY7eDXmG5oQ00Mj0G9bKQbmt9wT3fk1LdakkjeZUfMP+MrF6XSaxNUxHXMPcdQqpuAV
VLopaSywKZaRvWRow6JR0AUi2Gp55Bso4FnpVzv1smcRmCFWL10BDgVeUP0UjmOPkl0iOXZDp/5E
KMmg9NxWqDLCKF4FpW69JmmWbHLvvjPtag1hPNshVPVYI68IZ93q7a9JkEMSHQ0jND9gPFQ6v3v8
byAclBro9lIMyY+xCNxh0wLm1rde7yFCknoIj6EJ0KPZayL1/KWVqflZuS7AaoylHHfTd22Fa5bd
W/0DeUD+e0idViIm6ITfktd4CnZo+pq7BO+FTYTrx95FKcNelQjMvTBDLx5tgcT+BIEGeUmjCZJt
ohnjG2fcsrcFetfu2rcUdjoVCB6w9JbBOM3Hae2RAbEo9xmleLjLGX8126inkbbRenPgfiszPd9E
wDtQRjHDWY637NUX7p1h3PDd0x95Mb/bwuseCznVH+0KD7r1MAZIJnQ0Gx8mnC6qGxfFhdNl0kYh
nQTsMTMdTiMKgmaGCoX0D82oGJkF8Ag+2GYmbzSML0VsmDR0snSQi7q3TCQR5BlQlIWx1uA/iOJi
C9MWE4+wUf0KOQu/fBowD/uStE3wJapH09u5bTY2mAIl8mmKIU+nKzXC/f73U28CpgTYNhc+9JhP
nz/Ct6dNVYKemgyAU7iIVTZ9BZxtnO0Wrx/7CxFmHmR49NQ4/ITx07V6I+h7ENTaIcWQ56ca6M4j
Dmlpr1pZwNu8vth7FbA88HTmGW6Tb+CfuVgNN3ClpchQIIcYTI/CQvd2nbX+aKzLKdcfdbYXQkLT
4H4xo9D77gPVdgnnwExWDVJP+DNEucJ3UutRxEtSBLcxOULOFvLslOwmJNIjbGJC8arDHnqr8iwe
dxG6xQeaY9RGEqAmWhOObN98mScG9lLYlG+uP+TZ7p2hP+ABJXcvNtDLN1o4jPykVySHOE99lDg0
e18F0GVuvMtzONS8DuMXKA+MPinJT7+cFcW10fhhcshw73vR1Diu1SzGV43wrYsApeEEMR4Uv5pw
1U2hjm5U+jJgJL9BJwnXiKC01zDH4h1wjXqtxbZ1g6o2f8yTjw02hELQxKaVrNZd8k+9ADGXUmM4
VQEZwr8At5LfSSj5DFkRPqeGLLdTFpQ/IJRWNxgPZ7uapR3hMJ97bx+IxQny6f/aQxPzDaA8p7vE
S5C/QHa2TvYVSIMf17/4IgOa4Z9zQ3xuSXNbk26efolqKmiINI17Nw4GTR/yPPklMkOZ7vUE3fl1
DM3BXHcj9fD++srmhc3GVAacOuQ5ypUlTsWBeUQLhQdFhYKbL5VoLayMnhHcSiiT2zNOcEJY6TIg
I0OjDMgMDBEXxxgMtPZ52LzqqkGtU/m5h3hbNFt8IaIT61t/xpo/oI6cfExKc0QmCZ4PVlVG56cb
lNDlU+slGWoAHM5pL6Wapn8Ng/NHZI49MxXIst4PwF/tLlClraYVTXLwRiTqu970/W0Y+2G9Tlow
Fv/DbgXZykkilYWKYZ5+xMx3vYC6PUGzU/etXdp0SfsBVaHGw9JH6DjItGWZrnAZqapXE/E3+9/j
xozTpQHFQN2jkX76A1zNQ4gss7MD7KB6XJumZmNF4+q+XF/fNBfOJXBVgDiOYXg41C9KzSxXuRsi
XUGA0qK9LAsqSqjvMapMjpeEh6KvUWKvlFFjN9lFt8BjF84mFQnlwjym5Z5fxK1+CJgbh00MqzTH
N3MQ6aFMJ2TZkyi6sYPOiFr0ZQjA8+QOoBxg8UWCGQU6LUvIhIcOCXq4YbghAsFxQ4oEEQ1DcZxs
B3u+oajUPuTOGDZdnSC1rcoCnGSvahoBgLLQHZlmHX+XQ/0r5kLG6hf7Zm/dh1Nvf7v+ec5InvOP
5gdDMQVCw8B/8aPrtm+n0XWjgzbmE59DlZu8gn+tsTPvlI6b4tR8zZIWzdNGj1renq6qXQDG3Vo3
tZF9MlDGizdTqZT7aOH45h1jWoo4OZkNTSMtnlUAYdnE28RuLG/tIRXez1x95fwn3HKt2hS5P1VE
YXN3/dEufXoGBI4AjkXiv2yZ1SNaaXmIa50m0+nYDAP89tZMP/nK9m8c50tLscE5TgQQ62x0juW2
zrM5BMY4ga1h9UOurTWvT/W7yNc7/cbhvXCmPJpaoDLobdGZXFw4GPX0GFLJnruuaZ+UpfR93Sr5
uRqzx9CwhjthioGJHKyq6690cfc4bBb0W2ey2wz4OpvON8oZqb7L4eBV3qPKkbtM0LjYjvRTVgNg
nLsmGP4V9D6viWQokhIcK2BGiw1qdYYII6QXDnBXu3sTj5Cta4BwsnrH30isw298y7OXC2JpxvK+
jx0IzsvQHE/VhAZ8eMTxw1uXZSXuvKm8n8ZnFMlWzmjGyPZV8cv1Nzs/xUn68k6Z4WqfsU1EymWc
wg5cz1SQHCUkmgdrrOs9/truHe5jCRdqZ98IyxfXcwFUUQrTjFuGZUuvS016bXzEcM158sppeNU6
pHatpHwl8CQ3YuPF5Txafg533Zywnl43CDQUuUYoPiIsKY6hMJH6ikckm6t+iF+StLRv9f8ufUbI
f/RWmRTq3HWnK3aKia055fPIrpLfI6nM306RihVaysEaMBEOaszk95Cugn89nXxKEBxkafNQnn9O
V5ZFMDl+r8VHxkdqNfqoaVDn/DLRzkHkMsDf8V1DwB3UjVh+6ZGlh7k6uAnwoMv0DCdSvJ1kkx69
IvI+GaWHJLBuOJsx15rXutambZBk9aYcsFO+vnvP4gKPTFuXNIJ+pC2WlCSD23CKCwDMYNk+V5GF
mNdgIuadhd5+HHLkKDscC6+veZaMzmty0YLPNgHjLWHh0vANH1UKEFiMW77jC8voOcCAaPj3rUux
DicFHJyDOs/icxJpkV8uzfiYo6W/S31XzvLNPq7PnXlXtbLdX3+u8xuZXh9UOlQ3aPDO7JvT/ZMm
sT3R6AN4hBf1Gu8tuKna9KyP0RsaJ/fovuPLoYaHMqo/jFnSbZHQv0MB5z7SjT+pPx1qx2k2tlVT
nRX13YSD0arR/I993I2oNkAWUKWbccFb3iYqQUgkNrpQ1x/i0lYEQE/DlBc2k2hOn4E3ZbtBzVb0
aXnhCN9V90WF1mJPrwtSWjFuVYMVY1DFt2b1F1d2gUzSIKbZYsx//lceP/YdEJgUyCz6zPXWRwXy
02iK6V7maY1+thUi+EHwwTc8vVEGXjoEXMuMyj2uK0AopysDnKlyLamTY9kO/zn91K5iNUbotzoY
b4dNco9Pp7yxWS4cAqKbJLmZ4cEwdU/XLMQMfEvBKFmix/QazxDzV4MvyI3b6eIywAAkowYup3eo
1F8vdWjQKG0G0I5h4SNmZhktZtYWpkrV/T/vGzgJ1LXkFhAilmUJjmk46xRackSEtF7jTN6tSlx9
d7inmGumCWjfuKjnwSk2brzJOWdaXMBMU6j+iaCGDtT09E22bYtIIvNT3Ac0zJ7p+uKb4Iz6NqH9
yNi3jNcD99oujtFG6yrrFlP+IsaErINMlTdAGbo49hHK/DIWHdcGg6n/4+zMeuNE2jb8i5DYC07p
vb3EduLEyQnKyl5AsfPrv4vMSUxbbr2fNAcjJTM0RS1P3c+9PIq+CPe1hocp7g6o1t1E7bR8EDR1
R1QwLjRYkm8gn78//m99aCo7CB/MJZrdq/m09ECoemDWxCoE+sIodXi09ba4BsYv/5/1aHNOYU+2
EMpgtr4ebbSdqrKyMkXx0tUYXWp+92QY8JhgU+nd1wzTGK6j8Nvz/88LujRbF2s0Hr3aHkDGPK8m
/vCcRH1t4W/nkF+Nz1ZzRRK72oYWOzQOpmX3g7hPObcqP4aZOjzLWv1UkjpY7Lk3evaBWdyHFB8E
uER6bWUbEmqRqGm9af98/zuu0Waez8VeYI1GjxWHsPXzMbzI7Mm155NZeXiYmgMUCZz+mucJQ0z3
ZKIzP9eN0xFKUrnO0UwiGRKgF5cW7iwVqtm+o9d17ShdTS9qMbjM3JJoMjHFLz5747bt3OvdeAIs
wAW8L5PknmRgWcYEu2i5wHDHq1IyVfviRnET9u5bYVQdwSy4oDzaSdvee2NsqY/0wFCZJMVgv1SR
O2Cf4Y7YZvcd7euo8vrwB6SwMHtIzGl2jpFZJQ+55hlyV7vRSPqDmPp826ROVGIY7HQJaRRp3O/M
KnUeClXC3uQUSfxtPjh1s8WZws83cZz1xN3AnOHiPpBhs+ljUIsgxff4F1azZX6wgJtfutK0w6DH
IPePU1naM3JGuSeH+Njl9QdbTE9lqS1YvtFmRy13fQBTuk7mh5QQLOiKEYDBKckr+1so0+QjEdAw
OWrHSEsaAonef6gjkhb2CWCweeoIdMt2FjL4T1zvHdTnpiLe0Zfw5q6cAcv+s1qygnNmAZrhEYHk
vF6yasYfQzYIAooa+wQ7dNUm1Vxt1/iWurIXr7mVXKHdBbGHtYRdA+DNapVmLaaPdZHNp4ELxbxN
SPr8E/UehsDG1HLXNLwqOSlrSh86E4sXTLWH8lvnKE6KGFT6WototVstP4ezAQsAwaUBwG51e8HG
Ac6MyNxT603Wmd2lwd41LxBfUH66o+FiwquurJXVecRSYXfEZIpbL1sVFiavhxv/VTWT/Kmfhob4
1gANvdg3/TGpvG+WPj5pLe1gckUaZyh/vL93XLwtmkDedXF8o4S7kGC3NWn0vprHk2MoZCaR623w
gA23aYJjeyNGTCsrFK7vP/Tv5eSf6YU+jyYcVTx1DG4x/rrJjX/OMvDOfEqxw4Go087lzCkskp7I
hLkg/kobJE5b1RD+KVonb7ANQ/+7LackfSZzyMd/K+4abds6HT4e9sg6JUfOL0WAzaf31Rod73dd
WBgO0crADhzybjSR09wLRXmMXUOAv/2YQ9W1MIRt7WyJxuSUwK6/DDGHJVuDPn85RwMRAHg3B4ao
O2gylNbhrlMmfF9UWhakmd4kZorkqQHbbz0j8oZAn3t8WtoaMnLhP/eJi2NX3HkkRLw/iqtrNhcG
Phs75yKcsNFQrEpQsMnWFSTNn2zloNmPtKZPN3KxfSQezPAxsfVGI9++/9CLCwu8Knz0cH/AGgvo
ZX3WDE6eL58LeC328p3mi/sqRUHgq/qUNA+dRiiXKY+2lb20ZGeoXt9reX7XFYIUtHbTs4tu4tL4
WWg0mseC5ODxSCTfph7zZ80m6AYD9MhtHt1xSK+M1+qUxt+QW6tBP2P56aiLVotMi+re9ONRnKpi
7p6qSWa4a4P8ExGoo1TFDgjodFPE0r4P+5jYiPdHbrXSlscvREaYLAbOjqy312s8V2UUulXonJwG
W3VS0Nm5zBhD46HI5K4ca+PTZNTZy/tPXe0sf58qIMmjCrN4/bV1qiL5rCh6Hd1An3yO6b5s8DSr
A0fmJJENdfVJNRLL3bLsNhBfxJXZsq5MlscvLwzVFpqtfcFcqlwCgQkuhYbhtxYWsXYUvzRRTa52
LvrS+TbjOvHYCW34RaavR0poQ4yf7FPvY0sXkWwXQuuuNSlW6+bvbwJDoEXAruuYa8xPasSROE3n
nVDDERam+8Nj1RoyCfq0wV1+0B0qlPe/wvo4ZRjg38EqBQ0TUOuXufHPlUpXFmc8+MjJgnr4m1Bf
UiXQt91S0nx9/0nmcjz9s7Uub8e3hvqCmgUtn26+flSrJRYefb53mqFpEirs6CFBAJ3CybBEwfCU
uUWKtVU7xV6AOXL0E2dR+Qfn6zq+Twl4wVeu7hsyiDrVPvsFuSjkBUYmtje+XRM0Ra39sYwr76b0
Ru/IZpB+e/8NLpepp1N7cCOhGGDUVuVALXCytwmgICs57L9rfen+1Ehh/TyTNasHwujjmeCrwf9m
4sp97WR6Y25gBkCvbvla9JdXhz/u3XbYGw0fqh+MD65e+PQsukV8FhKkXMhrV7A3JsbSX+fo9Tl9
L9bH3FkIj8zSO8X/xZPMY3eIa2+2N13oXLsmvD018PlCFE4/ed1JqIk3Z8BH71SYdfqELSXc9zZt
sNYAAo7LeR6CpWu/ta0qvgEVxyrb5A76/ud9YxvEioA9YfGIA/VaXQbr2EVP2yX+yQNOe1kaOh+K
UGY7UumaY17E9a4dzat3kWXWr1aFz4LgkgvUBkK1fPd/FqAXuwW+oJGHP3cm7WA0Om/vEkv2xUrn
+bFJiu43AbatdnTyOrnR50pLdzjGWbepPaoP4zRZ6jjUY3Ib1b7+CK4G6yArLffJb1PjmxNH0fc4
Y20Sl23on5aWWIF7iSvig0ygxjyOU4Z3laow5d5iYhJrX/x8Ioa6iJJcbSKmwRzYqsLyfoqm+Btm
Zv0d1oMVAXl6zYEOaWw4xbqlvlV5bPdcfthRAqmbk3tXpSoRW1SxItzbiaih1eXphwme+4c053Nj
IjdhkFZ5qMiDLvZT/dxU6Og3FUrThy6L2qdJCXLgXHzdgQHIwbAfUf3x94Y+xYHYawH3NulsI7WP
xzq5D7VQ/eqsWbpbt1XmNeftC3SEPQzvD/aAhcvD0bW6fUSt0RF3qvkng3V39MeEbBwDpmBET3QT
4T32oHwjvwNwM/Z96Gu7kCbOlc7QWxvpwvQAYoffS4212ocsI65DaAgLD9TtbgBz7N+mquInLSHD
DtO30Nt1msMtBYm+y2+rF+8fa+7IYndbd36orJpwYzcmdvzYOoWJNcMg8hewWyvaRFPvhoGuxYgo
/Em0h4FxNa4stTc2F0YQ1QlEHo7/dTtckwXTDkvn0+KWN21qRy6hiCnd6XMkaRFcedzlxo2EdkGS
aIyirlljWuS0F1ZhclVRkTlOm0QX0UuGUR2RWbUcyMgOJ1sPdJzcsci09Pj4/sby5uNRsMPa1VEA
rLFgr52qRmLvfDIRxwWGwbGXYKq5cd1B3+HalDzgj5HvEHHaV558uaVB82MvW2gyHhjM+nQfYyza
as8/tUY+Q9aMYnLm8I1qbocmdq19o5GLtpGRZTRXhvziuKI9i3s2expSeUh2q5pSzk6kTAcutuwa
5wC/QMGLHsb4Y9FgNnxKjEJeSzq4mFQLuQPyDFomHLMuUJ3FcA1HVy89+4UpHrvWHxcOFDa9dIuu
jOsKQBIcRuQcUTZzUsDEdpaf8s+mrRPzFI+2np3zsC6fuWGgtHHmHFTt/Znz1itxDaUJTCsPfsT6
+2nzXI3JRDu2RPZUZsq+n1G7HNhC7SuQ98VUWT4X1w/XWkSkFwSMaTS1Ip+AQmc27Z2Hlch5nuH5
Lm7XlFzcX6c40g/vv98bjn3cECnEPajeOmtr9YJF10GoLXzicqII9SLiRkttuhL4LbCqfvrU9Y34
kmSYsAWyG0oz0GJSCQOiCvHst+zotydn796pcekKGluvkqAxx+HXWFm+DGyXtlRQoiK5cbD+vY/Y
kYptpJn6Jy+pIQvbbTcvIT1xfy/ilBxNmGt9RXZh4oxBoizZLFqqDrC7S7ynsvGSO2CpMtv1HnSS
NpENf6TV2mdSkHp/F+tFSvZWKKM+yELOsYODm6dEUANza0fcgKQPm7o8OB2zst6HHbmFgICa/x2r
3fSBjpp6fH+AL5chpAXwIoDMxbV5LR6Pis6GvAWjJxlG/dx6xXwu+qwhskqKfa5JcWXCXlzq2Ghp
HiCrsRHGopB4vTDQpQ4QQdGD5DC+Ud868YG0PGPXjWSJ5y2l6kRK3Y3lYLYIBz7+/P7rXp7PPB9l
GleZhUcMevX6+cj4ofZWfnTWq7GuQGZHtwhQUxHf1Sf6/KQR12CS35ATJKt58J22Vc2yOsVzETr/
G/bOLQE2E97GJt04NsGLir0ly8npcG5QoxGO21GbdVywK/ybD42deh8sk1MQF/so+wobOS6u7MBv
7B3+oqlysM2FerQWV/Uk/6AULONz3Df9Gc0cbCp3JlC4SklYf3/c39gP2T1AXsAmF8x0tdurPB3D
SvAsmoTZA6rV8nsVDdGVwueNybx0F2mBg4QypVebBeF0vWYTqXQuOzvfseKIZOT0vAkJ+N00nnh+
/6Uujm3m0r+PW/78n02+i1xZERqQnFPLxvC+CosPHUEXG7d2mg1h7TF5OeDsaH+uUfje+nQLyoiE
iw35QsjUYUNPhnWRnOkfWSfZeKBQRDwdEt286rvx5qAyRxYKDuvWXN16DCaon5q8ZaYRF9hnbng/
6lO5VS02XW0PkFiz3m/x90l3nW9iq6Dq8pA1yRQA39K/9+SfdszJ4uhUT551emVHuZhaVDCgzyCK
HOtLQ/31V2AXJlZ2yKMziUzivqykbAIEwwSjvv+1LySa9qKIYPfglOWF6Py+flBFyI1vF6ggqxTL
RrYLI741axjCW/aaLglknU93HoJieSBHb/4cK2ndGpbMv+iqIOwXCHcY9tJs1TXDuvWmCtxApcyt
GAseOBlrWMhZjF7CRkRnWww7pwnPItH9Gz0t3ZtZ7avp5GEHspNG9T+zVnnwkvgCiIvIjcvx6yEJ
Gavezev47EXF8HX27CwQpY83rTmbVw6q9Wde3hHYFoouth5Y8y1//s9iK2d99pIcG4uGDOSG4HeX
sL9ujqdr2o83VOg8ie0YAsGi+FpXpprWmVUmpvhcEyN23yWueTRNkqH90rcAO838psNC8ktc++Eu
d+rkjDw33w9YYH1VQAc4spfZc6FMcoglBkRDRYNAS8Zun9IYxP9ioG1fGoK428LXd24a1/W+8/Lo
yoCt67VlwAQ+DHDgoVmBbb0esIQzbfYRWJ2zXPYon/UWj+umKVq8MHnFHwNe4WaAcPoqTrLeF/9+
KpAheBFoMS60zDkxyrjqZck57Ir0UGHXj+Igi/cYC6JVyVoTRn5uPbc55q/vr9H1vrg8GULLIgGh
uYD7xOt3jocIvkGJu+GkZdZ9pOjU1rbbPQwD8sD3H3WRD4WR6iJwAIWEsg3utxpfcngKYTUDXBM7
oQK2exU+u6Ho621Re1p6Z41NeytzEt/mXMu/i3Ri/L3BV79HLHBoCo/1TNQsuvI/c2GFn3BJo8de
ZFPzsfOy6VPaFTA43CjWmv0wV5SzfePQIn//NS4KouU16GQtnBLqa0w7Xg+ZoPmex34E45GrzE8I
ZuKL2YTWn0Jp7bnTkjzc6JEIqyNxIhqqQbo6ateQMvvz/R/y3/75L9DFL8EIc+m7Lz8JjdfrX9KH
htkNupacuQwY28Fso62Uo7nHQKTcFGHHkUOc7tYIcfiQGgntE+b2BOrG+kYnF/bWTcdvIaT3Q9WV
/R5ZaLzDUdvkMFi8UOqi3KCkKlkC/XCOcR++cR2Vwbwqlxzr3r1PUiM8wNv1gi70CWAHJd75icx+
I9fp0F/1UN3rKDwC7Axbs9a8bSzr8C7v/B6mXSS3cW00+17PksNEE/BBVgBYzmS25zoPY/6tjD+V
MEZu8nChrI9OEtjwA35b3UjoT5GEO123p31t2dlurJL8mIIvHWegCKgPeEYCju9oho6HOSSpN6li
7zEzkRlmnjXeV0UkaAz6zY1h1+O5IuPnBvFmKXezIKISPyTk67FEYe7733XCCR+wa7O2SejlN41m
p0HukggCb68OSOkaN1Xe4SYdLvAV+9PWaRYMKXb0PYZFVVBNptyoPGv3aT7p+wmf66fRJ/K1WJI7
J8dWN5bfdWRmG/apadX4idaevgdcGo5mjAxnrBxr307DDz0e1M6h0Maoo+cLYVvx0PlSVMQguVYa
uG5Xw4P1657Y7GJONqKJukDNQIi9TOq70dDLG2KHQ+KpCYYT3WjdA9I6d8j3Ezswx7j7OQ15fa8G
W217WO4BiES0UbQcqw2oMm7hZWeIjzW3EHK8aGQTjfpZG3lBJxmrD6XRkPY7tdPOccP62BHNeqwG
rJxrXTa3ZZMkAQ2BaB9mmfiQpYiq9d4JD6UanN08oCyQmXC5mUeKayPxnCUUm605+T1kZqcIqtT9
pMRAf5i24rHRqvao0eH56E5W/KcdlPuNswZiZFpa1pesM8yP/ZQ8DE2CHbVmpjeEOSf7pJpuRmfK
dnXS/vAaPzx3FGvIfknt7lPfOFSOx8x3DYewiZhs2Xoy9a2MTe7ESaOfpmiQpLATQ4oFaw2NmyK2
H7sST2y3ObptLW5QpKRAU1Np0z01EVZ0VrKLmsk6oMvh/o/V/E647niXcb3amZlO8jFHOZQUz9hx
Caq/Tkr5t6A8YRqgPfhuFBWJUUWqm59j6U6ndB5xXp2KFvfmNrrNQm5kjIbzLGoRkrxC1LaEUvPd
7zI7EKqajrPja7fJbLmb0aiae1+NkBCcThzKpBR3OpP6IW69+UOXi+KWOY4N2jS6j2E+1vdG1Nbb
MDHsT7HVosWP5/JUVXF901XGsLGVOe3wEcTAu2zFvm/Sr1lpIx3g+ribMRv6jSz8Q0kH615CNb5p
teFnl7nDebbqhmxX/qpnEVyhKU/uJpsUVncWDb6b/sSO75I6lRqDuJOjlnwplXDvyGOo9qK3jH3E
1vgYpX19n2mAB3PBLjhO8xfKSu27QHx8xFGRfSkuio8xuDnz2o03s2NVN+UQ2sfU1FSAksm7681u
+pB20nhxJ7N6oTlV3aSTbwa1IqLdjLWvsrJ/NWn7tVZEoWq53WxaRpIxLIy9NnkTlUxjbN3Ijm8b
PJZ2ni7Jbnp/27+sUmiocANGXkexaK3F7hxyjZLGCCbXTvJ2ghNKJlmZbyermW7rVhSHsR+yK1DW
RRDSctRwc+OSuFTzwEuvjxo499NAVHZ0blrH+vzX7Tpwdc66/UyoX3tHolyhnyDgynOeu1hzVmWi
HwX56XMQEdbNzp3r6S8rdrTnVDoUdEVPSvyVsbHct0YHQHjxsMOIGn7N699pmgM0qdbXTnbrs+2m
WdI9+5WpAk6eIdBLoR96r+ODO4W3SM9lewbMEj+rqiNYmyjcwguKKTG/ZDRuIZv0ZkV8vO8diC3+
SQbUbz1JISs0ptYEiUXud2hU36PSwPV6Io49lX4b+EnZkY6TisDP5fRMX0PeFYVmnxzyLQGr6yzF
Z6hsD1RKw81IbU36RKSBmYufhZLzTkjX3Y+wUPaq6LLtqIbmlAu/wwYI94CoKA188qc/XTQ5Z8vQ
MhHoWCZ2HI5T+1hK+1dp9tbtIEbCvcHq9m5IaLJhhXXAfSOBrUxwelAbLDVPhJQLFrJ+os/jES6J
7mFCC5xlWtgD0QjVN3MBaTDsSTCXsT6cmrhwIdjN+Ejglx70edre10bafGaU5cbSs5/StaDfdDk8
zy7mXKMq29a69kdoJJ+jqp4/uCLUHt3eNG6t1iWIR9FfCuJ+fvRTbQrkRKJyqcz4UM5usjONMtt2
Q1ZsiiKtb/IqIjgk18Jt4kEEqsij3taj+Qea47j3ZpeM+g49aSRd78mwqvyGGEUiScp43pB/jcFB
10V7QvwQnrp+m23nEhdHY/STx7DEZJsWXOYHOCLEW78Ys1szCms+l7NEk/dRezvGjtwtfMEt4JNz
K0WrbVXXG/tUdQTi8p8HpIVm59jXp51ddnlg5KG9Q3qUbtUsU8T4xBiZSi8OFBDDQZ+q8XkY2+TJ
JcjlzNBnT1NdJfe4NbaHfgpx3Mtz+1BrRfY5dPJuQ+A6xYyj+UEmafI5ST3t+izSg1Qn8L1OdG3f
uKW240JW4utViMCeI2+r4mnYhrgIHhAeaLcqmfUHrUX40BPrt+F8MB70LPK3ZSxsYqnadpOERfaU
I7DezXjN3/u5iQRcE16+LXQjq1GCNB6mjHnHJ9Tayj/NujluC6VyOur9eJvbHjdci6B1YrYfZsyW
+CyDl25HnFVeitqt9nIuBc2jKiLQxhtiIuONalsr2xabAtjqmPVm/UBzSb8dVKx911TNxyjQZyQs
6Jg0ojpczsxG16dzWrftcyHo4mO8RPa7ZsaBJdX41GuGcYiJIT/V8+TfF1ZrLSHX2m5uXZus8Sg5
mdLtt05GVZGYZb4R1jjdaNlM6YOBfxCzpjaTrkXHKOqNo1ZRsuGN2b1EkV+whkwF8F3n3+pMUQ2m
fvVlipAM5kmGc5dm4raqkpLUqVL1H/Cj4i8X0tlabZjvnUxP9pmahNhgUUPkn1tbWxIJJBlTC6La
RrhnHHQ1pwn2y3Yot/hRc34pmj1RgMTTPXGqio0mcAk3VDWf5KyDMnmJxceOwmdnhtaPuA++Nck5
+pcwUtXdhPsGYRy6/UlVY3S08LJ/Jubna6JDxA3mQaUvUOB6ii29y1/iRm+eOD6Lm6atKlrarfCD
Mp0I55DMH7bMYetH/nDbjIQ/YihJdOncsIicfP7udJn4Ttbl+CfVm2qTmflAOd6STFA0BoeATuSk
WQ23gO7mZyn8Zu+YxAk2rMrtCBF6O2j9p9p2tM1cGRm38sI0Nq4xxoFp2sN+yuryXBTmy2C03naW
vrFJa0OdSRPh65MjeQhTcnSRR/E/0BrNCURa6r+EW2g7wwzFqdB060uvxl+KLKjdVEjiTntf+zYA
ZR7MwqoPxF5nn6NSm0+umTkPjpd6Dw0dj+2Ylva+x6loE9lL1nlEl9iKR3YTf6x2g2aav9O6dyx4
g36195TeHa1q0k9Nqspbex7HwNUgIRoK4uu2JEZsN48tD02cbGuOSw6m7L5FtpqfY4IIz1YTfoPh
Ze0Hw5bIb3SCsSEW7e0ZqLBxYBuXHgGSk6XxalbUbkJMIw56rXsP0q76e60JxQ6sJjyqvJ0/aOWQ
P2CsEO4SOFla4OInEwfVnL9kcRbt3i9aLrhh1A/oH4Be0ZYuqOjqXAaNS6yib7VTU+jxJxlpFRZs
ev05r6fx52x4NXK6FIpeaDB5DC5RRFWMe2cQadD3+fT8/s95o0pYPGGwDKKLSzt19WtSsuTIf12A
SWGRvqlPY7Wl4BefxqY277vW6p7MeSEhvP/YS9QRoyeac4vmlX+8FeEonKgfFQL906xM8QfbOhdy
lgxh46XG1zHXrP3U2D+ytIOR5Ytm+/7TL6Ae2KCI6mB6L+nc6FFfl0YIwiC71VwvVdXRxGvCbtip
2XW/DINrPr3/rL9Y2StogofBV10KVXLc6NO/flg9+X4zdJFz0jStaW6ks8QvI42HmjCqXM27yghN
/XfRwCtDNZT+9EM5skclGJU/atzPjc/4ILnRkSIbWjjomHGNjvU35uriN3I7wHEMCj3ihde/sZU4
B6Lkpy6zU9HLgOC+ENCdSyYe0D7udZO2WKVbDlbE2zy2vHqL8nKqd6Um3V8VdlLNtsTp4MXQe9Kz
rCLx5TY3EzcNurZXzjY0zSzb0CuH5l1MQzRthlRQdqrYEBwCczcQiuvU3fjJturotu4sJ9pjTI7H
EzRKgpeb0MD9fhyqUB5E1tkKvSls110IqUgFYwgjNxianN4pRYeUzq9mSKwvAKS4o5QSP5WgKLFx
Pc2EThp7ToeKG32q+y9aMpefDFLA2zNMUtcJ9KzPrSuyuTcngYdYj1p8Qf3WAu8mlwYslJ6jRi7u
OuT3TtvcdvPdrNAYNJHqsJrxvIOdZu2tkH2LgFByoJYkMlZj+CPKPXVgc/SuAL0XcCuTcyHAA4tB
wr8giBkTO6Fb6eJUC+PG1CJj77uq2WdTR1HbTd3Wa1qOz6LZvL8qLtb/8lycQWDD4ymD0cvrCTcq
+iSGH0Li1mX5K0wsF8OUhNlisiz6ao5OdlHJU6+qHrKY8q9sAAu+up7vtE/Z7+BDc3lcd9981DgZ
vvOnuqjjMeihxX6dQDuu2kqvuYdoSQCyafnQaEOOsm4wFW5IXAz+BtBSreSYhwbE+jg3PtIXUQdU
fvEDeK22r9GCodOK7a0BKHHlxHljt2OgFzTdXL7wWrOJtQCO/so1T17rOcmm6od0OqR5ao3nXsL1
vPJp3xhbhhYyFHxzKLnrdm3ZRSPq8Ng4dX7besSUKu1uAo265pJ4iT7DOWBMSfg1gJ7hVb6eQ3qV
VTX4lnFqaqKP/DTWf5Bvnm/mkOudRsDhQ19kYofNwXbQ3XbbKnXNOPfi9OQnkJqwnOQ0UnGqeP0T
VKd7aR7nOOCzvcnA6sMUHMojwVbW5eOQNu2hhKt45UhZd1WZVDRH4IgiMmPDXqvCzVGzQZSpwvRm
7M5dDo6L2YC7zxuRbAAfrykI3hxp9L4YGdLGJIzWfP2aoY4ZU6p1BteaCFQylbU65TolHzveUuVD
qAE3DTek1CGcsTH7Gds4vkIDuHxropWJgeKQWnD+dRRA2Zp2rJWaOo2NyPawF61dJIA8VWgVG8Iu
/9cYaUwN0N7TxlvMR2HML9/+n6ahGExpiHJuT0Uh1IssjZa8gdpe5DSJtbFk0l3Ziy/X6aJWQBqE
bSNs3XUDauxnFFilUKeKixc2tW5qy6CZ8YLKFebTV5bp5dP4lhDmyZ+ElMX+//r1LBEpKE1Oeyql
P34ilb58HloHtCh1pisb0OWXQzGzQHRLZbFQJV8/Sh9MSgC8b05wf7/iFkt2WDk428yo7Cc4H/MV
49+3H7cYcRAzR9N3efN/PlxbhFi1yrA5uXYd9QvWD54Ddm351UHrnXY8504jqtP7J9pqPBfLMqIR
F9N6ZOoGiSqvn0ooVafogPhHEnL76iYJs8kmIVGvxa5v5nDY/z8eR4OZhj28fdNcjWnZuyNx1b1/
LO1ZBKJz8hNnTXnS49q58vnW5IX/Xg1WIvKhhYC1tjO2Oi/Vs5nbUjJ5JHKVVpPNm0F04YdIyEhs
Js8cvwC+WPUuItT7k143frRtS9vqQcuMSN8ZlSxAN5w6cq6Mw3pv+u/HLaFBOOKBx6417b4ShWLL
8Y8LcbNip6/6aOv5+fA5R37iBhMpri/oXKYnLDBZvbAQ5xnDPFEYV8ZpNe+WX0JBYSxiRriOhCi8
ngFtaoPEu5E4Wl1JTmWdDxu/T7uzaAU52SBCV179jRnHGYuogMLNoE2/KtozSgjLylJxxCQE46xK
Tgc0FcUurMbhyqu9+ah/Xm159X+WlJ0WXo2rpHvsUvsHKRTD7UwzcR9igH1lE3xrEOkTk0a0sMuo
nF4/SRSwyjFhd49kHntnf2650A+p/UVvtenY02W58mZvTW7O7sVZko+21EivH6iAT3Htidxja7Qk
a/FXabTBGErTfR8ZltqSWx8MkS4eWhmZ/Y0x+aGz9bC/EXQILQwEINNrP6bQST+/v8SX+fJPkfp3
PnHlQAuAdorN7KJINcJBOJi0Wu0on0cwLBX0Xj3fyarw7+AOO3ulqvqapehbX4DcZULoEFJx3q7K
KjVHWi3Mzj0WqePcz/gIBmYCXJeEeEQMzuBeqcXfmFuceCamiwsTWaxTkHS6oGLIlXdMqeU+5I7j
Enkip0chdXHlZFjdOpYRxSbPQJfH5QMW6epbR0k0g5R5rNCZHlYgpY25hAoz9ckpswa4RZfOH1mS
7hu4XkjmeRZHY3J4/7O+9b4Y3nh/mUjLaf96wpn1aEROlHpHPYmcOKhFpP2h6U3mkt333rVQuVU1
/veVlwhdVDNUqJSLr5+Wp3BHOkvzjpGfq2cEu/TjuE9fa4qt7jn/PYbFs9j5kCW1ZpHRAPR6Lzc8
PHqK9MdkDjxGjVhflS7X/t7HHRCtDYSaxjvGvmh3EL+yKxXN+pL934/wsW8hUYXsnHVuMDxRb5gc
ZhIWi408wRjIfquFjhvElIsR6T1TH++GsCiSh4ZfYh/caYBvwXTbdwi0yFkeij80h+wX1ZqpvDLR
V3ft5edRkEBcNjmo3It2JZabpW+SIkTzecp+O+OkHuesopFgFngYbYVmNi8DQU4VHf+muuZG8sa0
A+SjMmEyLHDUau77s6pNV43i6Jp1+VA2lA7EHfVnG0OfK8vsrTMZYHOZDkyFhUb6etK5U2rHmWZ7
R7P0/CeFfojbrXA1czN6Qn0LTcd/1DPEZ2mu0kew7QfZYEj8/jpbDTfQImoawCwXtjhb+/oeSi5L
VxihhjNyH2V76iIglsqSD2oYzd2EoBLGaTFuzEH7n7V+y5N5d6iGNuYka6ewXGsbV7oz0TezlcP1
yEVQFFG8K9Oh2aAzG0iyV+6V+nO10P++LqxD5hhc6UU28nrMHXfyVTSo6BznNgNNqkfhYc9ozv+r
6dx/ty90I8hh+FBrJXyjcx3s8d89s61kWzgoH0ORD99deNJUOTSJ88Q4jm5pX9PHrc7Dv2+IFTCX
CAh6pMWu6p0w1YhWHr3oHHktLWL817fYlGgHFlG9h7EQH6XXWVeGdbVs/nvoYlAGbxet03oWQT6J
GkTVuJZyMUJBOZUzLWo3bA6i1IprTtfUb3ymfw79v89DabTwGkDlL8yJ+in1fGzmwxME0iTcO7Kz
IdA4eAI/1J5uf66M2Si2ZPLR/nQrcso2Zt528mBEBc4RbkdEXJD3UYi8laJRgkbge44dnjF8nhxf
/epNRUkFL3X+RK5vjUSAneCPDqfqZAEAx4FvRYQiikr3zsZEnoaNqyD0tD4ZUvTy2qAHAyhutNHs
HFYAypdi2M72HN7Bn++bLb2N+Tcpngb+8hVe5HU/i2Frz0nWbn1DCTtwe/T4N0ZjpnegyeN3OArI
zyeDQMhdV1b4lhmutJOg+z/KzqM5biTdor8IEUh4bAGUJ1m0ksgNQqIkuIRNJNyvf6dm13odo5hd
d/SMyCoBmZ+599wyD/IoUGJAirU23uOoPXHtmWVF0u0YUndGA2k2HKaCfXy7bgj9QAG832w3PYJl
BCdxn5c0gH0glneOiD494RL3njeTtWuyzb148RBt3QyJlcepy469/pFlGhwzdjfrlXcKzaDE/3BV
7by1bJW2RRzX1dTvRdYt/FiXBdahpFMvT4Zduwqcsu7auE0LFoMqX30jzuogvaKwd75Vspy/pIUx
BndpMTr1HmFFa9KfNg3Nyhw4SF0zpEu2mQbfQ5kZT0G5oKIQoLeLpJnE+iT50CZ0Xdz7u0IoUR1r
NGZs1i14JSgQJqd6K+BOudFQEe25N1lGv3u5+z+bJVBtsz6hTuSo+39j424tgfgOjXHa6sY65OHs
v7J/bYnpU+NuGlT+7b+f5f/RTf/xWuBFRZzLqYqP+c+R18BEPK+kk5+t1fAe7KUoTvM8vJrhOl7S
uv2tx0qcrLBGuxn6qPkRS3Oj/G1P8i9XCr4bakiE3XSTf3ZchYEobtJTccZSmQ6HbEU0c8ktyNmh
yreM/UjTfldQyX9a2+r/bZj8R2F+Oxo4hW5qW564G6P+nyc8YwUAHsGanVkL/4bRIuIidNo72QOq
qbZpOv737/zffhyB4zdF7Y1n+ic3hABcTc1GBiVMm/LLZuf5N7khiYhBixUjjmhV/AWB8Gfd8J9P
eMuiRb8LFOn/DTbTYWjtjD3JuZO9hwjBU3HgEt5ko/FI/MnpdrZ92LARep2vyKMh9PJ//8zQTm4G
fRZ2dHn//IoVNLcN9xRBaJ0wEhO0ajRaS9rHDLy9a2mn7d9KpZta7I8H2yUE2ETqB5waQ9c/fyLf
p+mPpX+LyWtorezBvGlYZGB8DK1l3dF1G/UBdkeHDrRhSEckbd0YO6fflgchBkRB//0b+JcyArUY
5jr7BogHa/nP30eilrW0pbOzp7pxi0JTj0ZEW1X8dar0R8vwn7/s20DQo8nEbvWnm85nL8/1hz5t
xWqX7wYZpO+9WS3kIEKwPuXjGG57jOXl7ymFcx1ntsxRDy9m2fylcfi3J51Xi5aQRw4f8x8vVi2q
zkQwwmcewnQPMGc+pqv9LkpiTsVCGslfnrJ/OUYYuiLJI1SVyd2fo9chc7j4yFE4m0uaIRhxDVNG
HfanIYa0ZF5nDgGiN7LsrST692+znH/5tLxbPnak2+QQz/g//4YHWv4ZdzqF4s1cNbqgUucR2blq
0NzYafqXY+Tfjm4PPwwO0dDh0PqzNRSGWaPH5dgKG0tfKw86RGQ09vrAqpTdbD1ZMSx4LLiL5p+s
hesNQU1cz6r+26/yL48c3hwGSxwwPFp/sojqyQWTtbjZeW6HlXU25tz3RtXtK8Rv+xspj+JpatTy
NLXL1pC0ajmobFwXKMZ/f8n+7aDjIsPgzXNgwnz4oxkLRgunVUCImg9OP8mUrPcLdfUjQqfioA3d
no2wHGOpqxJhAoJxKQYQNf/9t/iXUpOlL2T1m50dA8cfg56xbEd3XcbsbC2O2ofkQHzx66mO+ezZ
X/Ld/+2JZ1JpssCBAckk4p/PXJ8WNbI4NPbItUskBeRIGp3nRFXnT/tKevtBof+0Cr97/N8/I5BK
KLm4LVk1/3G8lituR2sR4WnKaxPtJqJw58ylhzrIpj+s/tLiW5RBt8/yx4kOD5OFCs0faOA/iwRZ
ijoXHqQXa/RmnfTCl4elsNGohVW5nkWuMTeYY7ocmroyE22s5rfFZlYSlA6D6ZQweKNA/9ZPfhO1
sxBHpU0Eu0Els0g6xVtbBlgZEFozvsiyh4yr7G4qguFl3PruNjLtnxTeoSzabnzXNGXUEeWG1f5W
smIzijuj/SnSrqKABrijMvQTGemU5JPg19kqq9u73lC+T7wo11zTM8cUpZ1O8tpBB2CnBXOToJw+
HDmkJACwalmStSvml2YW6UMHiJu01LFKv09hWT2oPueF1+WMp3NKO/YHyD5DrCqtyi9r5+T3Rb9N
yTCl4z2hZeKotyI7s6p2+khlqn3qCo/idx2Mg7CKbWcoHR4WXHOvm3J+lXlasWuBu2FaMKAiw0Ku
6Ih8e/Fvudhu0RJzOdZFzJi3u/1rs/dnsjiK3sz3IVSch9LTzY412YuBNeaooT0DXSn8XyiBzdNQ
beNnFYJfabZqSEJnSWHTulPUICzfGf0S/Ly1hV/WxnefKBfs7305YeTcKu9J+W63k4Y5H8oil6Bs
VPuT6TL56SUzk6O0jOlFp0Z5gTi0fCrTn9CKFqyoYUi3v4m+Nq6m1YpXmFBrNIx1cJd3/fhyS56O
Hbz3ER1/FnV6kSedBWj6pmmiufLCQ9qqNm56A03ubLkXh5nTHeptWH9LPdRJiatuB6uZmZw/V3t6
C30Ma4hsEzw09IokAhTFKJOp0csLvIHuKo3afnDs0viaO+kWg05bIgnOrjlg8tnOChDA62QK/dVA
knlpu6p/3KTM98Ni60ghXI0Xo67PTahfyWhF2+HPwxqRXNknTY2dbajmG8OnLp8IUXETvVRTsixb
kICS5akh9+Fhssxlbzdp+QhSWRgv1c1xEQ+L11+rdRC7Fq3truLPSfy0VNEa9kARitB7zuk6yUav
arjggyNP5D0zDwTesCMqrnwTZmc/roojyKcEiPJ6ylWUibZ9XMFgX1xR3AJi6+ane4vc9hY1IAsu
vUNNTm1cFgRodau7JNU4uDj0ROYf8tTt35p2s98yvxwil0Cph4yv99FdfPE+Tcz3amsAtW4uN1lp
2LBLIxktClOnjAfCCRMrLYeknKswbrS/fVfIQ8napucWM86CrcGQXtahEdW+Cs3YZ2rZ3vdOgQyq
dL86m8LTNgdx5xsoi1T9yDBREcJmCLybVnBMg9k/8g7gCwpVd0Q6xQrfKuAgSZUlZeu+pCr/qEwh
UYkH+aGst2DvIoEH8PfSWXUT9X3nRDUAgN1UG9PdxmbieOOxJNtqoW3amuDMdJZvXRJIs+PoCz/o
8Z2Hwi5HQrOmUT8jcXbep7TPbRbOKnhe/cZ4KyjzP8lJXYpdoxv71VwFsFjIK+IBQRn997ISTYqm
dAqQp/ruSS+oFmKUt22PDSDLkX2oQsuYOMGyTjANjcQABikps1jPM3C0ptdbcWsUP+emU/els36v
V0OfTEiS+63kS0O5OuxqHXb3aPtzJ2r5bVCDl2v/EoRk292jJXOyu4UdlflzW/qwOaJqnu370m5B
C5CjtphWyQtJY4oUJXM7bzdLP7sSFWxeXTNPaxQx+frd6XzcviSpxhx07EnHW1BFkjkWY2rVe1GF
Y3LXjMw2InvMzXsEYG64a2YWMDs4XPpQLsMa+1bmf4Z5p18xFi6UVVq+zk7n/hqHST21qHIjMCAt
v6/0yjgY5LbfVmFHAxfjYz5I97VF/rWXfrq8FJbo92PY6Z3Mg/Y8hesUIWTtvw9ihS1SIP9OWkeU
n3KeZKxHXmhkPUQNDf7NwO5NKTlkKJBQ2hkktKkmLfC+SfYsnldKbsN1Kth2zEWy1dK8C7K8hlWC
OO3qGSkr2drR7TvyN+80G406Twjjzu7GL2u0U3UMyl7dHA7ja945FCml6OTeQQrzOYumP69FVn9L
y86/yVEWIChWS0p9Za3qLdXGQ6AtDszBE5nNS4rsGR7TTXw6yvCHMRtIE4mutNGvWN4BpLN/das6
/CBKzT4zYyITvOLtK3EWjAlElu7szNktd6Lvn2UVyvtgbKp7N0ytI1JI+2tpFPMXsSCN4tzTKRgX
8mS6G26zPenO2b6UpbWdiKPUO08JlaSZ1TyyHx5fBzbtp6UsjMvQ+v45X4LlLXOM9LisfvCmtHsb
MkxLdSwrYwn27abpH1zFzi6SixHcTWFeMDTSxsEdJBtvQzgRv4E+LY3Ij2XZlFwJWfuK/9NNFCqM
vesOFKCyKb/i/zR2DDBw85Lqd27JvH9aB9xkCe7d/GAR6NjjKQMKYFVqLUAyCIyUmS6DfRdWYTKo
sbjaYjWecuXMuBLccf0Ob743SeX0BkT72Oa/5X7pnCp3bpD1N5l6y9K0Pvj5YkXhRkTKPuWtvdsY
KsZM0uoj+Nt010zmvZiz7M6QjXUdbqHNMB3RFqw9kzrItTwNs3eS9eLGfBlFgsvnFd6NAQjO8t6K
erWPU9mbX+EmD/uB4Jn7Qsr2WY3WfAy6tn0eAa187RwDTlhTp/fTxGvaaQdOkElTJuqxvCML1N0j
F5qft2zJnjMpP7O52q43FdFzkHJmqXV29jOGyxe364Zv6ybW+2WxEa9XvftSWu12APBocX1W5o/W
A3tf2AWWOaHHoylWm3SqkZDQtPKb4Gj3drFf18bahxlDRK1CL4Yl0+JLKoN7V6dBZJAZxLs0hxdN
UmuU9zKI2dkW951sm9dKy99hE5YxLtnwqGoj3zlZ1SQbWP5XGk83XiV7OHRrcMC7HG3TnBmHPvDr
xxonzo3gnu8YEA+PWBvquDJnFVWYq36Flmx3S627E0nyzn60R/dgdaP8nlLbRKIGNqb5vSOrAbSo
Nrf9umqvIrW5d2o0vsNyDtScHZjpUOFhRl2u+bKsh97iwukp7nagV7yL3Vq/cMXOR6bN4AkB2xwc
UnMvyNXFB/wom+rN1DFIVZ9krqof5xNirn4vICufW9YksHgH49ox2k+ziKRzzzu0LaxCbMuL9+GP
r4b9K3DmqJuks2t71SdkvJcHTxGsETXSVgzVuPWmWI4SM4xVydvcvGcOM9ut8Tx5In+ssjrcu8zi
o9nItt3Y1aRxOL17lwaTHzva9z+n0pf3JAKOMVSH7DGbCJavWFLqyF0a84T5vE/gl1V3s+H58UaB
89ASH7lfPOVfpma022h1/OGXw91IMbE2zaMlpu0T6+r2ygPsvQWLbC+uwaBuAyf1UEmSlHHl9cW7
8OfyTlqd+q5tsrqJr+9/VC4nI94jQqWSsbHYN/dE0bqRk4viS9iamGvWAbdyUlWpsx4t7sg72gEu
WCdFKhfBdgYm0NeWx3G6ZPfKm9CqVyIodl5l0UvCenwvA7l9syzp3gbk5hcjq6eEm9H+7L2FnwWr
1dmbZjGV0byW7jFsjeC6GqTRR5M11vduOvo7/gs3mNNkH1mNfjbUaXaSkCF2oBebO+GX1tVfDXKr
mtA5ro3rvBvFyC+VVR52YSI792PRF4/Mb+SLl6b6Ggwbyb6GZZP4Ngz3vZrFuddivATGwnGmGTy/
VbgxHspt2H7YusdjPyhwNL00/EOW40yLEKirT/S001OjuwIT8MJnMIcFJXsT+l0WjbMaHje7bS4l
neE92H/LjPUq5g/Srkig6YCevEJz73dU9WZcTJ35iIoxpzUxcAQCoImF0TWP3ajaV/A0xiFdK+td
EgYST2ok/ief03VXhZZ3r1PfuiOSCIdwbznf82xQn549jV9l39L4sQbEouh3aieXaviwwwKkQON2
Fi5ezQFvGB3Jlu26Mlsz50EnpGL0u3Ie5oeFh/hYd/1GLGXW3G0zqc3SlPOzO87hs5f7837wZfG1
ntqJVYlHTDQekcmOyrLX+2Gq3XvR+vOTSPtxiVMr5IxxV1d8GctF7GyGjK+34TIHj4fzGhdbzUCg
dgYYaVCPvjdVDp4lr4pEuaW6eO1WPhk4KO6ywGqeTEcXx9WYph+5Rpazs3yCWYWT8ppnIVBMvZry
VFEpkL7JxfLFshDlNYPPA2Go5uBoGDc9qQrXPEibE7eMlkmPzoOcaFHWH4WwJAnJ69TfAKWN60e5
mbk7MYDlOc7s7AiS7PELjXosccTPAjdmHm7c8lJa5W84NuRnG/W6ffq3pM0biJncr1UqulM58uCL
Pg/Ogbtkp9z33CRbZ9+Pem8q7vIWv2Xjp9O1tfPuNGJr/pqZWfXV8PoZb46XU5FZXXpYtzXbZYwx
7sZarZwftbXrg0YmrV68qyPrPhYZKTlVjgvRW6zhc2ja+kKYaviaF4qG0cvHxMq3cT92kvvDhbUi
WQZcmcTlu9pef7LFWlxslQM+0NozfwhrXR4zFYo9RqF5x+g4PQo5b3W0jTX41HXJhpi/8/CzKwoP
X0Yv29hyAsqrbdgJuTb7gRyIyJTOQ6cCHXWWX6F8WD61WWPQ6hubA9e0+l/F3GQXVzVQI5VRm9/s
1G4OHLLOhc+AL972jeO2qWGX5u36Y5vs5n5gzkxag67PJFHyDBuug51g+BGm4xylOP8/GYcMhx6z
FR4zbJdCr17iW22ZpLfJhsrmOUZp+7TQmR/mLWguLVDyfRs29puYjB+C3fqTVcENb2qz+mIMVvA6
yU3g12JSU020SRkfNhZOrnElF/nXMsv9X3ST5kGMgDUyT/F8uuaKpZmmNhEkxxaxnuuCl773I3di
MzoHfFyJSuBUjn75oWb7xsyasi8C8suHr3z9nBled99Lr+bwdhWAiFaOb47hgzBfNlH9CmzDvDMm
w33C/Op8tJq9JskZflKubNWozB1975Ba2Ua1u2A6RHl1BZcnSaimIhAzb4GcK31bpcoStkboE7yx
dYfctedPjt91X469ddmszXltHJwLhm0Q0LuQkPwE2Zv/Ifvih5a9ZmLTqiQK9uBOe+t61y72nB9n
3Q8c3lbxzcx9m2CDLL2rU/r+tBZfyqCuotYynIO9MNoYpukblttgN3gMHZa8fYce/wIhg9x3pe4c
KlkyQ+av5GTclJaOxfq7EmQ0G16yEGW9HzTz27UsH2nvuFoq8SEtbUYk0nPfaROHcfugtuYpk9ln
rV3mNN3JXwc4eoN4toL5Opv2FlPadPHWLzpasirl/2i5SR5UfeL7+bwjUXRfp12AZ1sdhENJYs2r
Dd9E3tsrmEg9T81u9tyNZg9D38DCOOoRKkW1bQBH1du1cDcdhWXwEVDuHbtwCPcLm7BDuMm92Wwv
sq3LxPJzTJyjz5m0DRfERS+26N8Iq/hSZhOkjLRI42nh75kD85iWwbtuht95l/pxdcPsVyH5t9wu
r1nIdz03vxwztRPP0JduyI7dsnx0Hua7ytmAcEG/3PmZ+zYODkZ6qceoMBtGKFuOIzXwPtlt24wS
ps9uqB5IOEJhPRIqn0rrUJfCjHg5rWieq2+hl03x0jVyRxQh5A4OokOvcw2goXsnSuaNQjcJ254/
ALZRjDTwtKwuuOP0rgjM36TYENdTF7dzuPoytCthJE22HrQwqBRJUjrMefmzKsjOGeaNq790RtZ1
8joaENMWaXpJpV0/zizGVZUGYu53axC7ssH2YzqJsUw/JpXd916ex3qogmOhOKv8qa+i3LH9SBSq
vQuX8JsfGCPTPtM7DW3JsYXcevjRzNV61Di0vrGd6n5NadD8COtOHwuP1xxD8OhgE7C86a31nZYp
pFHtvZ4wvKilK3kqIIhc86ppd+ks0RC0HdFt1rycbEuieAi1Z182zEDXAXYomAUZ4IEnj/cc6MBM
yiBPfy2inuIp3cw7Ny/pb7vGl4+sN0XC2gcKklf2PzvLpDJr3eVruPbzpdnCrYlCr1CvGLPHY0dj
dpfrsd25k9Qvk1FUU7wtcrxamvgvmyW7FzHsxQtthAjFNpaDH560p8uyGs43HnzUKIbv6ViIUpxm
Dy6mY/bGsVm3/DB345CIkL8uMxyB6Pe99zrpZX0o6ilkwB2sD3ri4iO9uEpGxrQ77c7Lk84KxFK9
HT77wQrHe2bBbdY5pa7uzHd3zLlgp0l8QVix4eVOLednVsJ4UYYBT2/V+SkgoR7ve3BmqzInRlMZ
FFjiiULoRzFW91XQHkkvrk6OULQV6cVuUHRohd1iMhp0ofZ7n9fkdtehF42BeIbNwLAld8EfzA70
huDX5JTeneMycsJpquNx1e/IQNJIBt63wp0ZQzRspxHB6bhu54O9ChEhFka1MjpvfP8es5Xq67pI
ArK8AExAWr0v07rsQRCI+60Wa2T5M5MatxM0A9ndqg3GzsF2Np0+P/jBZMR27WVR3dRXQEy0G2P3
jtT8Zx7AbOpm583s86ehphw1cgb2hULFnB4nfzuWyj25Y88CsDxavuADV/NzIHhLatJKDWGDNSqb
F2wL774YXwiLuZojvPbBKO5HJ7yfp+xp8UaYNK33WHPoxTMe/CTsZ2VyIod53GcF17DZ5nviqn5W
sv8mYK8fGDUC3GmHV3jZ7yPNSqDyfL8GpUpCBBVJXoEaNCQ1YtCy4zDGftjrUFvPmyUFRVr/q1/n
NO5t9zYeMJ+3zs4Pjtt+sQaqWtAj+9yX1j7nXW4jiIVUJ2Zlpvf0n/4D3iHnLqC1eLdkkz5quMrJ
NmAbRbbvPGW693Yh5HNGNoEXd+n46tT5sG/svr6HplMwO2+eMeoC42onzhkz3HPbfIxj+rWVtG69
39XR1GZXKuhH0t2BV27LQfoMH6uUbrAob9wMlyGfGnTAV6HoJzactz8Lf3DugWQEb7RuQbxuhXli
+eLusIour623tpex1cZFhqP7wthK3MubgzbKR0TnTLb97oU6imlhWqZ7JljZXjkC72jYK7I7V0Yk
S4HGyVWfcxr+yjyA68g6hhhXqDhs1nrGsEX8mC2BQN9KIjQJ61cip8JTvSD0sFpPJbUPGRMBZxOb
4Luo2Lds70zwrwQNYeRP9cPsTnmieuPiFnA2crXtK9u7lx5/oNE2VeKSAXAAKtOd3d76pkajO66m
rfdtTt/gVtRzfsHEfwQltRfezIJoDu43Vyka1DYkq8hgV1XW9Qn404vatl/N2H5IdzmMhp8+W0rX
O6B33YUMoCypHGJ+7cDI91OqTYZK8moxWmOJNj+TXzTGbGWzS+8Vl0mMeYxdqOKRy74zQcwgbjfN
vgmUIjNpYU205Ax2Wddvx8xo3pt5sC/48Je49eQvDObZgdgq4zivmUgaOd8mGdMau3qUl4E8nSjz
Bg0rHJqM68wvVeYHiZqh9a2dqcn88ee3nsXO2+rn4941uuwwjlPNjDdnLYfAKJZMxHbr6E9QcfLy
iTGUHxPzw4Sm7Y/4dz/6Lssuxey9ruOQJVte1LQTAPpTCr3nabX0Xdgq+11OlsswPf+eWnif1epi
vl0UCJIWapVAL5qICQMPYpU4CGR/IajmPhyzkO3f/Cpcg9Xf1FxzyUeC7m9xmYpfQSv7Q2etwSHg
U2Pml9mO4SDn4ej9nJTl3fmzWUdVoODgI4Z9Ja2CLWx+y7Xzl/B1y/zfgAZ+WYrpLklgM0K2RV1Z
n35Ubm3sR0usZxLP3AMagos3T+mztwhwxx5aGepvBeij1Hs1L/2O9n+LwxkCM9cdIQUWfPEihec9
eq0XScWu1SPx4tTp25FY6MhXrYVi1XUpi+vwEdGcexCtFEzMEOtKxzmEVc/DCGAL1z3bn6YJvjWZ
fK/9tY2Xukfbp3MGdhl/jhy4Criy9I4Gq0hGj8VVMLTuboQLsPOr7YNlKZ2bHpYDH93ma7LKQ+/7
6lCtY7q321zvptG78PyvsUgb8bYpd94vnQ4jWjjzMgYVFJtJtXKHmN3ku3NZCy0yvGNno46qbNuf
RjvQnhf1vTRykdRG0B/ZkGDW7CrvsDL42tV5LY/TEAZRpnIj9ubijn1rfSyC9meo/ZlxF5A1z7tV
tACdI8i8E8jGqmP3RSQeTJbl6NpUpM6gLj3W16Phj/oenfe3cPHMeJiLKcmCVUW+2apDYXTPRsnJ
FLFZGBArljJu/JZ9EYiN41iMAy69G54mVx6pNpJRI+e4hxwom9dH34OH2NlWzk/ymrha6YoRG756
PPoH0ul+LcRdw8ZvwVPVGdSXtO52ZVWXv0O3bs5oUfNjN3ZlQlCJgE9tcUIJ+vrR5aLCl04gBOi7
h3ly3rWFnym7Pe56RjCbb5WQtI42NcK0evu6L8djmQbFnVAWwzqzzQ5TRd+hw6A6F864Pc1roC+b
kta9WQvzDUITC1bZNfuCXJkYW1OzXwL8OpE28nIvtBpOxdrcyEj2+NjYkhrc9IZkTF2AIH0WXEDS
f4p+yyDstG3/xiCxK3iiuyx2hw1Zq8XmOgJsaycgcfJk6lzNFIvRKrgDsEiEcewc45bn1pvFYxME
BgIEirJOzGpP2KD+zRks39elAmwl5HAN4MGckIoszOa68VDTx57orJsTCcb2WwGL7h38EmPozEsP
ncmmKAoW2PlwLRxegolXvxm4PnzL23m9QeJLNlR7P1i6CPAzgMEazU2qnfkoiQS7hrXkeeqm9DTx
0oPQsklNxjyKypaHBFH/coI5z5Zybcq4tFFYRmPdciPrMmUeMMO1x0exd/O2PqVi9aOmBB4j4XSC
UarQ7c5MxgJWVE8EyGwJxIHpQNB8F5eNR1JblTkofKZHBntDVE6L2hVGMBxXSoWDA6fqzDxwAOGU
UQGaAsSTxyYky8yHaRgY+AJImHdWt06MyAS1LMX2mY62fdqaKcWO7TF5GEQWRjaRfpzFLAigIPUF
pgsefF3yggg3SxNlr8MxnyjNM1HkHK9edj8Y5Nb0wVJdchw9yayH4SFDkkRep83IW5TmD8YrkPtI
quN8ceoEkthKhJvaDuG01s8bm91kBva480dLn8dqXc4a18mlABh8nPOhv0NuWF7WlPM4yiTIJdFx
y3DTLnEGD5s9eCCiiVDwndJ6PTma3t3cMsmWp3Lw0q5DyDE+0OBjNoyWvuwf+xI2oSzkxFyjr+tH
F93Gy+B1QKSdMryUtqZEnEdzZFWF5pqBPJIYW+n8bs5rl3+a1ZHJaFkm7ja8cW10X9K5bE5u7+q7
hZimx1W6w9chz/u9xfn40GwTDanu+8+l0s5hQR/5DbA54mpbNBc8ctMZKGz5bAEb/TS9J2P0aM/N
sOkfgVW5FAhrve4knOPL2K3eV9dNs6d0ISeBC8tClYDe5MOHJHSpqpW1hJ5u/Tz2wHhe5uFqbZ75
NRBwnnxrq65W6fknZvjiiS7lhrUL+uIHYKEGi8QIW3EcyvshGN195S7TY79W+oGu2r/QQ5R5sjg9
YxQvM1C4MzT6KGtLnbvGoZULtJd0uWfv6rRdwWo2Tv21MsiX5YVkYSWDyrpzyahgl4r7Q6p+uw6O
q37buek910ZJHVEtBSmzhpV+cbEl00xqH+fZHLq03jpI2zsmL9N3k1TkiWJNdO9jofozDk/7Q3po
VwqH4fvUmttjYwj56unNTHpV5MfeWcBwjf10Nbt2ReaP0isiEYe8Ab7G+jRMhvHMVK/5XsuJb3yF
aXMcu6E7zmhKH+RYTw9Et8/XcCiz99lU5RdX1+15IQ7zblJF9Ut5Rsk0k+1fHYUUZQLErIF2YU0D
627ojfFqMo88jakwrgEcNNLsGu9HPdZbudugk/EzkX2sp14jPNktfjmTutsZckpGrpwgwbSerq+s
6d2NdevM3HyyNhQR7Zzpo5JwZQ4qRbz02pLnqA+Bu/qCqF5CdO9WYkXaZCmEr373doPJN83tyn8U
Ug7vuuPR3zlQbrKzoQvs7o69OMZ5afl1UFwOYoqLxjdEPHALNMlqjZKhRbD61p7sTJiKiou1jWZJ
Esi5nIWjEqcPN7XrQwJqk0YjX9uZWI3Wk8ewsUoaa/am8/R/HJ3HcuPGFoafCFXIYYvIrERKGm1Q
isg5NICn90ev7q2yPSORQPc5f8w19bUwVsnyDERhiq8nzKQ+HmIgdgZ2vQ7Bp9Abcn06jj8yHWBd
SMhPhFmQde5GMehVoHVTwtmiNaUVGJvezSdHq6QnpSh0x7VnmgV8Oenr8kifV2GcHDIXGwotJ0lE
bZrTqrhSDfysSVvyPmerwI5gFzYxDfOkUnsiy/C9GAY13d0mTR3IPVtr3B9tqt26YstJRFySufPs
aqx5TWMnSQ9sbiuMaKHqXSTTZQguTUb56go54XddlalZIlLhcKantSwK7rpWz16gGaQ3pSbAzKxq
Vu1Zsl83XelyT4qJkoPxL2QpmssGPK/ohaWFCnyBSnZrmeUnRcfIAo+nD4L3sBOTW7E7574tlLw7
6IlUMI/MNdF22oAfB9wYgbiTFobzCq2ozjpB/+lgR4Mm7OSxzWdDDddc2tbXJVOF45awWNZR5g5I
TurQGH+dgR7UlWOJX7IQc/HnlJwOBys3bI4edoDxInUZidKD3vLTWKD/hS+rU3nTUbZysqZOApPe
9I5BFHFbqoGSozCPhnFCXMS+mM6H0bSIpWuLsqq9al5S5Txocq75HI/JSgAfBpj9MLSE8ahFTv8F
nEfMTyeUH0u07eiaQh1GV75rJbyhKuPJJwWlzo5qUjvDQcnGdTmK1qj1r1hdVyQCeqGnULQmoQsh
hcd1+rit2nIf5NM6sFJm4+faIXsogLNBs4f6rd9CehLWKw/0ovslKhK2+3YkJMjeYD0CfcUW4NW8
RSUB6Zs9+ZnODY4+zOqSPXG/MDN1bo0jREFXmGDdTGlu0wNG7PImkbSbbozVlz5QyRMlhjNr59Xq
rClUeFk0X+VjFScb6ULGWJLE12Ulk283qkOPJXjLMJ5Rv9ssgN/jmpxhoSDAAK7QTjMV9HUww4mz
25H+0x/zzto+xNTGw0lwOrR3ihA+OZ2EEKembeV4l6xSuwTguNzzFjUYo5tsTfXYKuaSsvkx1kRM
Pni1SOWnt5BBH8UARACJXByrqXJr53sYS5VS1byzS7Iwj3AhhGbJZV1UR0xtwNgmoMfm2iXK44AZ
fxo89hQhjjpvFHncfZvbR0HGMNsUDyqo/KDaxIjPcxs/DMK2meArWU59KIFOcUVaFuTugsIy0dRS
TnTeAloe0FZMsSxaToVCTW2CGiZQfdJcWiZI0qupE+huMqPvc4wUx4o0RfTAZYTeXWSHD/ZPXlNL
8RDaaChI1g6VTlAIpXe8lh710TWMBDidnFfUs3Fumr1bbhuAJlxDLx+kBsOlqyVq+Yv6qNzcVclW
wr70qUbKUA/M7NQ/EN6CAzlfPTPV0o8KLx+1I5wGxs7qGFRwJhvoUWVIYNT/NVwJPtEUBEJdDI20
97yUtsfRNJBWbSu5pVx0dC2HlBRU//qkh9CKkRkVtTdkedvc7HkucvSvnSoJ4UJ8afwUVFB23ckq
GTqsWaUFpUxQ+75rqejeh1IMcDYq2kViMlmy4R4GkInYaupTnQj1dWorApU5JQkMrfKxSqOMtWIA
26/pIuuBL2ZaJvW08TM2G+Kkm2H9E2Q758+rXQoZ8eD4UagcHW5M0oxODq/ZdE/yhBA0aGw9Vy5k
tNAAuV/ukL3wyOTquHK5I1cDyrgzRm2TvVomn8b0DKvlEXKrdKkbj7GJ9I2pqRo1shYk3y7GFZus
dF3V3uIej2ZYto4zuq0+9nx05mgqgeO0KBKNOAcIcnCRbrsRNJ6bpavScDIXrX4Rm7zKO7MsChsU
Mp7MY4rQavIpFm6BdRjnaKhzZ6spiG/UaaeQUTwOxCGFppRMcyByp4jDem3iPEwHIa3var+RPmYv
tY3EQ7UbI0Y9mgGIynx81muz1eAWhohrQFeY1tg368HqCMturfhnQ6ePLq+K4evkgXjfwKEYUTsg
8ViIkBgmoD0SS1a2/w7745HseduheowhMDO9FSo5zxBZxwm2/FWp24B7mbES4azuIKboFOBcmh/b
H2JXmK4d0vX1rNmcPcWUjbQ30MVsN1IS6S9tl7ZvAqyMZfo8bkqv7G0tZiSH0c3MMN9i6V3amuWP
z0zt3rlvZGRjWlLSOlGhqjFhU+ZNe0KL0aZvWEiH4byZpOYFqr5MOX9VSpGEIkl5dSyHbb4HOcsD
PAuS+D79Lcx1JK/N6tPmsjbavP0b6bPD+agN/Ib4sxrmlUrVck51KYUUyWHso9ScFfGtbWLAyzkY
2UBe1uig2D10mxDzSaIGYYZjjMGo5ThXfFWW+uJAlCaRbZ5Ss3N/rXx9V2dhgt93qWgcKFMCN3FA
xpr9E7P7urZVDvKHMzfWTc5H9EHoITI5SHTCJ6NxmOpPNJNGTnxoSiN2JylmtSuAYfWDIloJDLFA
4hF0fLySa5W6kX+MEh3qQX6vAX/srRa0rLgLuj1JspXZbSuzMwjFl7pU/l2bVC19sRjC8FLUM91p
Yc5XQNo1lnarB+iA+DUqdUdRl2YdRVay8cuC7NiDCRZURyIpm4fMktKezmQia7iT0figda8HZCwN
zG3YaWIhHRuUAgLRqWd772Sx8dNu5gzlLrJJDzfi8v+mDRz3tEkWwIZAM9n9a7WkMSLctg2Lpi70
L/QTbeHDWefNjrSPtv1XLYOB5YQULLW+VaWiz76tdpt8kfCXssIzPaYnZ8vN7qQVMWraUiGX8aXq
HVN6YcvngO1JaPsiOkRpAdHiJn9iF0GsNdpAkS6Kq6n3iDZhUJc4WCxfGwb90vXO8p3YtU4CliNq
hU1KYDUWPl5/RcfsjLUzcsx5KA/o8pfJNyayvoPcvI+XyZY0mZfShTdfVBRUsVewzhTE60ka+eCa
KsonEjEGE+2m1nwLw1GFq0pAbkFu3KHClmxpx5tLZ8bVai6mdaY8YqagR9tol3O63rKRWhVKcbRx
NdCla0kTUF4BYO3hrlAzvDzFNO2R9TDGAGaiAg6EUjabX01zfWpI6QHbKinvQbqBmMbnnJcLMKtJ
yYN50Ofcb7PtToYiBWM6khMemg7yJgvstR2zo04eN8xt7azFY6oY8fo0OCqPJlnHM4RB1n/1tO+p
HiLFijhuREuaN1dZl/hiLNv5n1Y26eBr9VwvQYzrbSBxcKC7dSberg0aI1+XD2lAM+fPSg4qXlXN
3IemvVBLRo+E2bhlM0tIGYyi/UuBRV+nssAC3gy2WeEk6tmpCkKj58CRKA11m8pAp8xaz3EKiyIX
xLfRE+dhhUH84kibUfyUrNfSL9WFefYFi9Dn/KvK3IunWiIOyF/Z23sifdsh285zRyZbpBCCrj1h
Q65bz2lJaXZ7dGBFSJpv+ktaFkrVbKagLqrLdTXZdysdnHBuRP81dklPVHgRJ0BvuJ8cYtAViP98
ipvtYFGweNWY7/8NSRVbIFVaG4eU2ADhCUdy3sxpsmeiMYe7WQBJ41fO8I5lfUrmBblXEiteDVxb
+mbPJBTNlZxUfAF1jGxWrzeWuBhnx3EZJqLCt1aW4luLsq7dZ0Usv6N/HNWP9Z7DFeRaV5AVogyV
dEgA7uyQZPzhOjXlzOkGKacteEXMtjMLlwfErKMpR/HHaAZNwohnWf0hXonEftUdJZHCWRvS7GKB
QHe7vN567YDAhMkcfQgurECy+GIClqm6eTShemOfeax2vgobV47Xbkwwv2YsJgrSrM1SD2NjMe+7
iTXMccmpt0lJKHcM0Dcj3iblXzKYGwHlRtn/qGBXl6aFgPbZWpEYEMiB5F2trGmI6o25KiQpuH+c
MquTQkRLyV+V1+P7RiKo7hsmo1PEFwYAOMu2dmlLed52OEWx5cSrUjpu31YFe+JWOtSwoOPBRwlz
boV9uqTF0zLQUxsUzawqvjwuuEMMuTTsR23dlvXKddlRRiytLc63dE2kQOahE6GmUjK7S2AFug8n
k4Y/WRtZSds82YxzG291f6ktClSP0lwi9jBIoiTCJM11ufxGDtw2eyVpujRAtjloUZpYSf1n2g6J
FVwCsV7wFQoHYwlcaSVBZyYzksWt181/AuQx6Ffpm4h7cHaCYwGihe0DYDoswGP/k5fK7CNKoHwF
pIWjQ/aqrVMiHbUrOgU7ZjHjfYtXuYjKRO6+G8lZgx5HqTss2alR7Wcr34499Cs5AfoWqk1mHybN
EZfGHBXPkBSEhwj0jktprbtSW+yP+zWFNkQ4gc2LSkb0+AWI0XhWRVzCpGhDRLxS/VojaNT0jPza
bYQGZGs+odwo3BKIFfFaqfqTvfU+Q33qlVyu+4JsLn8ZZEKHCWsm/DvhXe+HRbwKjdmzWvqLYula
FPfOEBAMUXppcQcta7JFFUolPNwaejDM1Bq1mSIdJnnl+GCcgc0dpAvQ7XrASC4eipQCjtKgHSCW
NjJtDXlhms/6SOj9h1Iur3HOyM1DVHtZZwMOQ9BGRVUB9/S9HCLb6kNd4g8aShiVyaxWvxqLr2E2
nsZCs6i0UOwXfTS+BWuvZxox6o+ks1/KWchRPWE/aWJ4E6BD08uwmUWxWl9iiGY33VDn0E17qHRx
GB0dANu2Gm/VnVsd68+YBwARs6x8YN2ujiqGmYMjL2OAzmzl9KqGI10nljvcozGmmQm0EvSy5XKm
UOnAwkjtxqNW24h2soayMbXvj2KNOTO5I/ie2g99kLn86bV170kWOFI4FbpSn0LQEeVskvZy0uzS
/myUOPHaKv+U6+Vql9mLtRjLTq2q95RMH/RbaPYcDEiejebGp0aKgBDaaKM0GxtP4zEY3am8D7o4
1/1JxRvjgMW5BVFAkbQoZoRnpA3SmD2rIbL2aUyU9LBayFINAnR2mE+QTfTIypI+uUyxkUTAsfKD
RC72kUn5OWGa9/Olsk6Z5Eh+SzBKaFFDfROgNkHDmn2aukyLGFXHnUMPkpsqpDRKukkmZKI1fhur
WgR5TJjoNMIkuChdEKWQWeBahJuihySX+k6MEYys2A1Kw7SJgC7MkGOEproSbnzeUs0fZgwJrIEx
fzh5P6vIpPcFECFcGYQjU1h9ZJoVwqh5wTbW2FWoUiq8H9L5NRXaHOj1ghtoY6vPJjn+mLaOI11o
CFQGNg/SM6twI5bfdzQLroR/7BudQLhGEjHKsvTXakjjWRM9If2I+CHEziiFMpU1UIt3kLbfxfI/
RobFlIniy+CQo3XqNi4pitQMS96ailu6wXJ3TANuzvl8mJdl8JrGWP1RZdgAx64Cg4HTq+7GC70C
kDJ4e33WgyfDrnqPFnQtYBMHxJB18J7ZhgHLRFjc5RS0RJheOZACNi/b2zghkUj7pQipsXpRym4J
J7KyPGpJ0K1sSN/FtDQBFsvuORXbcavay7R2hMZJGodalcjRigkh0HtpDQB2WekRNYWJTcS2nbXv
el2lQU4dDd+unXKOEC0zFW0aUiFknsoKTaFI5SnUihlNgMNrQuvNH2KL0h8nZdtJyfKkNPBGaKFT
dxhjhninPk/SxCOoPqzs8rSjKQdJsa6JSt0UynBX78vZkzL1Voz4cHiVaGUHOfD0YfnMBv01Weur
pMe3vh2GQ5dPR33b/sVjf6BdJbIrNSQqBx/N5pzzmHa5zP6YdbulFAZ9T49I1GlhyQ1qS+b+iJom
6Kv8G3PUKRWsj6kU5PhDHLX9bNqFgh9dJmcf/ihP+sFVS+ARwyQ/Bzgs821E0S4q/zcacGMXYenJ
ytrXTVV+85zqqHp6HlZk9mNvd2/SQFPngjKdpCBurFR5r3vlwORlnO1i0lA+zIAfZnPj5/RqRTM4
dpjophhCWquvOApuq9kd0026wVXczFF9rFXevXjdomUBo6oBrVz4rreyHh4Va7s4AGeEAmW/Y4lj
0k7lUEuWfatgMqnx/4L+gOSiOxppJMuesnxkBx/jPcPsO0uc7Naj+pxiTsqM4RFRzkkI9UbJeWiW
mFWxlbZWcjTz+YvCmejuvaTEYrphLfWnCs8e5xwEikw3HlUrViXtU2ymCHZJhrT48SWJopx6tzQj
9l2WvbbYeNCcozpLe9OUfroN56mBRrMaZ36KFQ8fND6e9WOlCdPNbAOijfM+MGf92cnn2meRwIa7
DFf97imNC+xOfBtPirXsGOGeGo5IQauuu8JUkPA1n7mCXiaVm7GfcXqyUGRerUtHyu52eUUMl2am
R4iaIEmkry25Iziq8ygcGzA67lo/z5MrlNs7wrz30eneJ2XYfGFJyJ6sNEorcZjS+pIUxs5ICp9Z
uvUmuFKXH8RfMUl5ujQ+qlX7NpUt+SSjzmy4PsQ8vw24O9kneMUKfhOLGbiMkyvndu9umvPdzwzY
avFpj1u0Le1nlWRXybYOXO1n4m3BbWkycVUUPLSjaL/VOv/bYtRmVbuO3pqMoWZxbSUE7Lb9l8Jd
RkVMOFnVnsxXrzHkPYDdi3aX6ddZc7S7dg03VXtUlQI7LO1crCfQ7vuhzjFxoqlcntR0OA66dWLI
9nIOeYncmcQc9r2EFY2gfqWLMSsj6ct0r1kKv6yXfzEkopFp30s35GGMHoSkMMQPEl1k086YlKjL
ME5q0zcgdyi1aYzoskTdVzuXrKufcHGvXN2/3FIkgZKCwXRpWWGO2IJbExnrdwyWumEYkkjKQCkU
Zo1+Al9Ff9z962tek6S+GBul8mtiPIixeXMYgO0EFXVnnzODCDqsA51HT+etlTTd69keI6Lnu0Cb
kmdzS2GApwgdjfBMwFFLrnylQDY7CC9h/kV9kkVKCqHA3FCjENHzLcSI52Mx8hOxBPIkIa8ZIIQQ
cTraY75pL5q0ItJRw2QzI2vqPJwZXwgufIt+1VavnjJ1eKwnBa1HTSKY6LwyQT1sGTet+ttUG+mK
SX2XHYxI+DZ9PDG7BaWdhaNJmw5wSjCU4H6sTCySLdVvJGDpKDTrxh9pfGMnwnWnYgY1K9tvGsXd
zBuU+xn93W3t8XhSZkPM55VCS6/GGSc112FSjnKv7QbVOuALfXGyDhh0OONPfMgGI4yt/ty35pui
Z1yAdeeqBt6QskKI12n8TR0NP2u5gj1lDzBMATVAr3GP4Q6r6EuZofpJhqdZY3FSEVihGJLry2gn
fkdfzpqDtOim81NjVcjbLGIJ26scuiUu/3sRVULboV5h7F8+bJV+0Yl+RTstoha4fqJ6Pc8yb0xL
P0NAOjT2biBvutYNBHzJPrOTSB66XSGZR+CqCDg4Ylt+aUQVlvCG966evkbZmRRPVpJezKq6ZPP8
M5J7I2+a8GfyJlx90KPGUA41gKg0PeFOZHvF8e1sKBCp5NiGvUXzxywydOoG7til1oFQ7AeeeuQZ
FrWFvINCxM9stLsuM9+GnjOsk0HApPXAVPOM6DXnzgT1KHmzME8W8idct0HRJ3sKx04Ay/pBCkVE
5NYO6BHhnY6OKn3OrWZX0NlKkIy+k8meDAziJt3ZSP1yRrNgpExPzIv4pbssAK1aXGcuX7Lqt96m
3SxqT3UWfMrL0zaqiFC+c4EyTM1fgAx/Z6t8Wqkx1Uc8N8UWpmwQ2iJ2BJKhEBfBrBquIr9ZlFmB
HtE7+cfntSdacxcDLBGlQJEKCVKW2fjYXoFkzZODvwk7dDimn9jiMLBj3MToXYqDNhVnNSOIhaWo
7YyoUz5NZZ8yTCB4KPXRxzPP7p/w30CAse2JCQdUJy7rll8s9PKd8m+kDik3cSGrriFZx7y55cQG
DA6dKdaCXcLi55+ZbVGCEtc6XMu8P9hrxmx3L6Y0F93L1P4DieFOwsG3TNteG14UvKJS+UQjakzj
bG4/mUMb5vOvUxsnWUbUpd/0/t1W9vOIh4lJDBW7ByHPuoe0cr33dJkfPDhaFr+qMVKBmSp4e6jR
EcB1O31D5pdJ2RWGyAAq4VrPCFyaRp4PS4V3oO6my0YyIhNmt4+b+7O4+llBzaDa/ah0odbWiyj/
enEe1WaAMolxsLRfMbtgOr5ifj7SdDbxq5Fc8l1qbzU+lw8+N6/glHOG2U0QRzKfewvNbApltGA0
iOQhEfZy6XPNiOTYMPeAZ7j4WqKkjswxKNi/6lo50GnG+85V87C834vtt9227IT4RRjq1npQJsel
vWbFfsUQa33Nha+MUa+EtnVBSWRPIb32xnAa9Y+5jlIlWNewf5LYpSYTflv/HLovSfOQ587zuYt5
81uvSkI8TiVeXykaiquxXFg1FCaWq8O7Z+gvtra3xMtKt07m5fEh5/DSDl33NIlQzHvT+FIXvvSo
nsNW+Rxt6tVgJuyudstXpQStyR9Q8s8ad0N9zAgg4RBx5n9tofrD9gBt0COzdEJELW4v/Zmr79T/
OCW2KsKKtuiPUn6yJHwHfjwmVJ+qqLa8fD6s7Z78C46/UNYiHMQCUKt9VXq0N4/YIVFJlqqHwruR
Hic4v1+JG6K6r2qGu5UfjdOeoOgiVXy2REKY6YWyKmn2tPTzvi3m1Y0XJLP8bToo9xsCqfCV1wTa
wiX60uumm12BFS37RD1r1kO8nXTe2ymo8gfMTmhfsulBvsc/0LmzfsbA++0Dz6EnreSp/kvVk7l8
QeMi+3MHbQnA8APV/Bu7EaiM8QaRA/3RXC4dcmW58x1n3detP4z8YtOVxmFW7+5o0vyVb0WwluKh
LJSnVHqR8SZm5s0Z3lQJSneiCrlRg6I81e2+lRp3QhI9V3+O9tHrIVH7rfKe8MjbhL5bZKIjej8a
/WNlBDoGMCVqTOSLz13xym0mFgQNh4HqMLOIjEzGpuSlpfbMBfFsZniM/tGDW5Uf7OMNx9n4rDmP
6nLsE2/QvEG5dNZuna5LtZOnqD1WJjrVvUlCkT0Fyxiajk9IRNzCmBwamr3v6n8vb/cGH/Z4NnOf
FklQo0zZ87GsmPNnTwhiKHwZyLDMn+wlxH6UOkG/XBLzkKkXKz1hz2mdt1mECSrRwluHw1btrPq0
9me1QSGGKhvhfoId4xUS20Ct1y1ciDR6U0MXrtO5XRGzs79dR/1sZMBpLzbvd7PXkfjRO1V8m3hl
OMFWfFGC78HLx6vJ51SjqsA1ezaV13T8sz41YO6FtjoTZ/HP6mD64jO6Vk2Ya+elAHsd9ppG32QU
Jzu0RXel8bCzOFqetfqBVd0yztIaqsR8FBdn/eaQBIsR9LnRRp39KvY1pXyxf84XDrKr+iFkv6y+
BvU5byLDPqE1czieZtZUuht3tnqccy8rDp2MXp9Mhvyx7kMLgKUDavaN5WTFjwjlOqLTysknHgA6
Tb7LSo6dFtR/jFjIJLTh2FqoHfFuRyXae5qy+6jN9oy8Sn/Epo2i86SwdJbxc5sd0JMppgdQLuXf
Q0swReTYQZJFVfdsjRcVnyq5RlgJE2+6G5VhSCYCZO2nttrr4m0VgSL/q0zo/ACGIb1LXU8G4mY0
hlbmT2gj4oNWPXfbSbG9sT0ZypmTvdiYMt8b+4n4Q/C8bg641EuDv5F+ydMyPPFKVyntIQ9TjVg3
aM3QUFgBvLU+d8BKCkj36d6enu1rCakv1uRzmpE+5zYpyTsAJRcWCm191IQ3ZnvcED0Gi82l970h
MUoig+/EZmDYb1K3lzFTLLt4IjUbQJRoJqJEXCQMOpSIl06eDibqcEtcex3tx84W+5hIL+RpyyEf
8U9CEtOUGSHwItkEP1GkMDCUO3F/i9guYIYfspSzo2YH/gM6vrMxyDw3LByv2+pjYav6U2wyZA9g
Ms17otOlRDrOn4yFh8FjhG5H4cX3hft5fK81ylKfbVqltX28nGXtWxMT2BS1jzESRMPFLeg2gxJJ
agH7UlQX3Egjdr0NFwQNKSd8hrtx246Itz0j35fjbsASE8uqOxozEIbBYKZdcnX6NIdpFzeESmTy
syav5BVVQaqp52YklwlF0Em09jOTzf3IaX/0Ck+kqbQHK1X6SF625ERYG7auZLuRG9IcHUX8TY0U
Cl2GXALy9MTd9RlTGM5YJRo3g4y10zkqlzjEoEwiRrNfpcZ3YGasJUc6Z/zYND/m6PDghXydFmsn
C2kOVvuHobMxTbPKzE/m2DGKM6SiQc2Xn3R67CrSPCoXJXwqvd0X1cX29btgjHwVOuoPGCMl6QUA
vW0xMVLzZEs3Rzsq2bvON0uZ++hZ1jHp9mPmyZqHMIdL92S3Z1mn5fls9T+6dKs7Fq/aH7lk1r9k
+V3qL5yAJAJskju3J/QiDZ8vE7fq5odFeL23BeZJfheKmwsf3ydeW7R7FPvG8f1kzK69eiSAeabG
/Yt1mMcJH7+RvSxFENdP6XbIjIftFSC+HkK18rDQifYwGyHzTYyikw+sDkYaar7hKQ2ypM/xM9mu
euO2gfkPWL0ZfRPO7E8+Zl9UT2JfS282C7/irezA1rEHUnqdn3ju+OPk2SPW3WIufmKwpFShRjUN
2t6d7uOAFWBNb2+0Lzf7ZDxCBOANz/AAHRNcesmOouP4SPkqw5ACSBNpmr/mCOuCZONrD6dfDgUy
CsgTm3wGDgR4vJnkulPmQn1D5srn/EWhRluF7/LX5+oPFzNCK6SD95ceJwL/1uzytuZX6Sc+y6gt
zVAcWtVvpBcGGbUKllN+wiy8cdkPmNtdlMQZaQZuclk+yO+ITMu3+ZVwge0ThV2ZnL7HdrlQn207
iM929tfyr3xd9xyXZpB9DrTk1G4eiQM+E4wh9UdFrXTqjZA/LKXndV/eJn5n61OkZ8LaWCkqqmq2
XZlxHO5qpIHAv+Q8XKBg0z3tpLjham+cXO09/1X7EwxgVu+1BhUJQYbhikLMIWqQzsWdciA/z9gR
cJa/ZpKb6xENzbg4jeZxiZxHLMEq4/IXcuMZhdRNscMRWgs0DLTV9BPneZlCVcGXlbkQZp1wJdwL
+4yk/IfiarJW+86bs1P/kNh0f2SUbZvPXzg+IN0rBCSpOzwyIMCFKS/1Bzk6dh4wOezrr8TaFT/p
S9vzerjGOfmBxkmBA/hBFt8uPG7f9VHM7io/otRH8tK68YODLf57uVictqXP8M3FhiedBZGcpf4w
mt7GMG4doULV3jNob1Tc9dosP7PxmB+TFgUXQEzxlO7VwjVU1Phe+kNZrmKisTvx8A7U2GZXqwUl
fu0zCORjWj5t06US7vbaf/E/Sd4F/auxwNDs21dVRMPj9FYA2CPgNSMxHOcIe2mhPzSkNnmERSUA
eozFjXt35z3rkeiiMawuzk4eXZ0otbtjwsXHMLtYmoKR+Gxyyl2T/CAoQdd6H76sXwgIa6+9/B+g
HnKqVSMKKw4ej9k0z3Z5d5ufMIIoTainIdEBrLwO5/Ez7tVsfXC+S+ezeC7mh3vqeuWSBKG7FtY1
b/jK/rjhGavqgPit2jowOXQfAInOF86nCgCUoFaIW8ym27u2+FLy12Vhux4oKXxdGpxnYD2uflyW
KJkfJwMvmJfuqjLMQFf405I98dwO+XuZX7EyFZG8b34yyVMLrwC3uHJD29fsWh+rH/W9/yK4MQWt
/aarnL8eokYJYQTkPUAgBokSYwNQMLmGm3mYWemgDy3lLgOMRH40qvcOPy+4j94YIRnuWEtHD3EK
kmr8L/afTEhNZ1xs7Q1ACPqDl2IYgoY9Z014FV/rXHDkXuo01O4wx4QB6qe9e9db9hn9obc+ZkMD
p/nKFGSbQ4ScBdH8axt7cQowBzLpmsUpLwhHywFqxr1VIwR7tLIr9Ehbn2ti+RYe9m9tuGgt35DW
XMq88PsqMuKTZL/wf6zhV+5tF0uYm1Wfen2a8sQ32aG7gaWNl1thPfGN1qvVg9KH7F8ENfzrceig
RWsCuzXeHJqnx9b+0pe/Mv2pK/A+7QWvIeDUp0HgVx7pykUar5sWYn+TiqN8t+anO1s/4DU6I55j
rvmedmVHG2fByUkkMavDXAyBqO7TV/eqT6hz699C1tyxu9YLR5H9F5O/MOVFVNAQ6sRoIlUvhwMa
52/M03hE4iglmBHzyJAfbbC7jaqild1pdl7LwUaXOL62pp890P3jsuaQdX2lxxLi7T5y4twcb6kT
B0IiBxccUxzjQdvJy27paeg2cZYpbIrR3XtEHkyikWuwgoJEPXcq/1jHqFsunGLsc9bjXP/H0Xks
N45sQfSLEAFbKGxJgN6Kkihqg5BreO/x9XM4i7d705JIoOqazJM7c8Z3h02zUzc5bWrUEOwnUwic
9Wvcz6fx6Txuyo9QSw9AHHsaGd0qbjXs36wAqGgy1cCnoen93TB9ryTtPBWfKZ7PoEZhg5cPaNk6
iuKV1K7meGhV5b3RqVqH6Bjp+tI39ygcF9HcbJAw07xne1/nwe5n8iuVyiX9D8lJuyhUtNJDjP1V
8loBbfMRIHHJdYd2kG/ADSkZ02MiTIaUykvV1HsU/AWTUJsA+LilRCs7/lvxMFVM1SW12wixB6PJ
IjTYFFGiAM5coz9Tl4RIfqJCfjp8rW3f6xiVZ+tkFIUXDu3KbqtbTEdXKOpyQslo9nIjW5AU2JuQ
sDN8angr6wWJ9YuQ1YtivdSct7o4d9O3yU2ixPOyLZhSq6uqJztBrfYwuOdFx5ARfxGlDiNro6P+
tofswwqMVR7mG0377Wp+LDvZPa/ybyMpXmKFsql17kH8EAEFdBltykEcFaejXka1Fc87ZzBTL3SU
1wK0AbSkd6y7cCAZKJodLxkrr0LhIvXRV4atQQ+poYtLkebgScsr1XUkqnX5WzogcAU+uyLSjnUR
udHIi6YyMc3qHcEYnkXm+pwYOIbytaoUHqSzXY0/NZqmXdfmv4B92N5DFJJ4sbtoKeOQI8lcIeC5
oFYkyiKpXpEmbmvoJ5ykpNwuHCTG/UzqldzJOd6pxvhm6hMgUfPYEmPoGOlG2OXGGXV8QdppzBsS
N8wlQGNiNMaFjbyiKYoPfcJ8x0mVxtzzZfU++9NqTLSVyhbSUOs1o3UNd8FE12UbNwFGDUVxIpFq
dM6habOfoD+myT11nsvWlyArlhiZDjWotTFUVqgVWHncdSQiJtVU9AQb9EQQRKbCSRmMa8vA0tIZ
BkpAk34nDJmqYN+m8dI+x7n7yvzWTf1yhXTh2ndYZGui3hnwGCPzP3Dkc4dqkn/UOT9ROfpMwyrf
M/2PQ2DVBLabhKzGMjZ695zRlGxzhqXZhv3pApPRPcKGboDFSQqal+kUTNdKv8aBssn6+fmgdrzK
SBlG/IpQFE/snCnuSOow+pPDWDGuMFq3ctl1Fn0y5CJelhKWByEH6VJiKFhkFVI01GRQR4GCkckR
rO2+vvtjtgPety91IB1WwPB3cNC4oHpejGr+1uXOD3ybbZSixEk/Ccmh4tDWBm9qmjNkESuwIssh
1fCPg9VpkcEkub/Ru+fYrNUOZQQB0IJBz+K//EHf4nikvqyNILKWiFw/M4Yx66QM9FWdQMDLzBfE
sw2dws4s92j5LDpBieRyiGBmMM5qg37HDnPvZN02Mmevy/vfJhbX5okIbvGVUDEqeA59QqCzRnoh
pAFUBRxMHVRw3JvVzqerkpF91CJlmzbm0Wyjox9kx4HP2373g/YI1oiRNRIK/krgeGeSEV9tvXtv
fP9tjEGd219pxFioJKuXHjBXNhjHvDjnI2MZJarcBTb109bZizM7dzPz/4pwWJWVhrjNT3bNrFww
qOMPKF+19GLUKKvtaqlrpNdUerLtEKCopMNWnThNjH1tlesoyJoFAi5adei/2q/KEHz0MZxaPyib
a9zk2eB7FtNHJbNPaeTsS+uVfo8wRV7QdsqxG/WIfHtLeS5WUK7nzOZrV08Zt6jpeZiytW6jfRhM
1H7hIdAp9sAnuY3I1r0IbwNiarbc7yKLt5CZfxMat3gCuMnXpvSMrBuGa5hyP3JHbno5v9Shuscf
5Ml8JnFmOuu+4dUMlxuoLVNY3HINUTVifmUC2BLecJD88JjsUo02Ky9XSnNFq9RSJidnRRHfIJAo
e7CfkYQ6IbAiEVWbtIXkzJjGV7B2Xtd2S79ARhExp9ZXnRpSihtUWg5HjYIIG58wAjFEvetKKuuE
sOqx9RddQUWfwK8xXzn/Fnr4HtUKzca+ix6i09dV9nDsbAG2Khu/VHkah28lO8B65o3SNuncL3F6
rnMa5yKKN6VkpsEqJAd3YIbOTvbFKuzFLjbveESmEBaaXhRuzUc9si2a2oClD2YOfOpPHREnBSTl
DtUGeBe3iuQqqNsDKQvUztZdMEvgetulRb3h8nOr8mJlpYuWz82HySM32pNdeTQSdU9CxiLpNeqt
5DvuyGgrO/P6tN7zQngD9mp8g+sJoU9gteQISFxOZfTSOGgxuwJxSEGJNSKTR9q1gvZkLEuKbw08
ZBXVBwKuXPwmJ8tu3LAqTyqfSewMGJQgG1CVO0wTHWy0ipO8wOhwLXy3o5NfC/bmFho1bArQFMZV
pEb7Z7Xo/ybo2llmDF2OCfG5TLQSYqqMvwilduwAsR3zfaVDhtJnj/glBu06K1lu3kQs0fR5YjrC
O/MGA1X6NIGaY70J5ElAlQrVXdoxUtVsZ9cwEEFKt0UADbVA3YWIDIdCX1GTg0yaKPb65u+5vWOb
4lbOMbI5wVDO5II9Z5He0knZQ6I8tpVzTypCZYZpO/atW2vxmVAZ2qbhKBj7WSrK8E6yYRZeMsOJ
0uR3H1GZy/ZNovPW6SIG1FupEe6lXV6DMnsBYLa1GZeKeNilfrLNR+6ssF0memu5GWtoaBTr2Occ
lBXFdyO3qAd2TVviTMPD1APfYP5B8QWM+D3I0j3pH2sz7Am97VyV82XKO+IL6l1jzIeSej9w7IvQ
h4eFKpp14nBkQ/FU/fiJ/xBKSU5Wku5Fr7PhCbIdvFkKraR7z+L4LJFMVnAIaoRWOOLA0DyC50S9
bP5KijyHadr/G48JykS46UN/GbTaVsWWGvnM75L2pWC/LmJ9N9vRIp+LW2r/NA3faQKzj84paL/U
ENt99zsHvL0zD8iMO58vyHnUtIu4yXBXse4tsNbi1Q1fG0FXN7dLkn49NBkroN9oXZ+0TUZ/bIL1
kVk/g2MQMPyzDIFEuUbzvPSH8avpyoU9x+uwhTvGJ2i24VaBs76UBILpjACiDPmLU1E/mif5XHtf
EE8tp6p8+D5TN+lTtp7NyNhmjXDN8i/RvjMGOkAJ9phAOEgTSEJkDRoU1znzlj60dlLwG4b90y75
JMULqzYXFVPxFNrBV4a+/y8aI+dS9uJn1sLyLUVy8w6oS7vWiDEuKCGnpTH146qapuaUwcEkn4wP
C283mrhqME+NZY/XoreDu/RteMVY8z4NHFUMKmZ82Roin0Ho4CN4wsgJ4dZjM44jalLDHP2YNpg7
qy5tOO1jHbxkqD8XfqTOBIUFDxWF6jJ9Lhxb3JEroJtHsu0mLxOz2EDu1E+xYhKxACP26rQ1A/R4
1o94hGOXEKJ814dcCzYxy3SwJl17MPYMf5v9WFT/cmu+5mHwHgp4cqgd7qNRathwiBztDXgj1lQ4
z3CT7m1A0NnQggAvngtAfVaiC08DCXWzZ04Hp2nSQ4rnazWI8km6tyXy/RD3Ioqd6VjZ6vtcxp+Y
gZ9XQWO99tM4u+iJxc4Ywc9ljbkx04Cajj5yxSjYZ4diE2aA1IkmzYgYxBm1EWzs1heHEDTaKcJM
CK4HlZsZ4G+Ox8k/qPb4E9uVoS20OAATEwf3rhfsuJU5p1FjLoTqgMVD3bTWxoFliT6vE3AjqtLz
tWxYokfoL62GeyYPR7EGCZtxoBqaeLVRlTNuFh1DuVyFQV6O/4iS5Iu0fIlKotfPKMMVjN2aDf8b
MBQS8e4WRiO6mEypGVtAcXDWNSSJnZIEnLCKmSDtVMo3XN3ppZ4T9ObShqvNasn0Lw6YbdT0jb82
I2dMluXoJ4c+bTIXVTHL6oLdPmXeW+KjaK+SYISaFvEZwOGmYhnrlMWcBHgBhAr1ZFtfNX2YK/RG
GiMxImVODtlo/cqEo7RogHdgUqQcckyz56TxNU+bR0ZBfPs7/i5z5VP0cc8EX/wAHA4lGzqLq8lL
oui7ISLCRY81rCBy7EHddD/R89lNmp4fiLh2SdNcPirfSHBHtxUcxNbggQvTTaYKhVWc0bvNpJBl
VE7DjQOA8UiQVWce5QHqVq8fQtTLi0ZtP3CjV5hTpfBUWbaHCagB2yyyYxtVp+wOS3RJtVGfW+4+
z2+ewqg6/jHT0P6OY81fCVWUt4ljHkEi3X05RcUOdD9LjVhXtiRrcQL3UI17bL6YVMFy5mBlgBrH
zvR4ikxfcyWy9pC9MMFwS/IHTgan35j2GyAqxloprXHfJSjzrDHNfmTWpGfY5/5eowFmy95M8apA
R+y2Y6E9/MBi7ljhD/5wFB4Sa5CIoo2oQBwl9XXvzFDXItTK96yttBVBFfVy6nqyD4uEK3oyaa41
nBeeWg+fo1+mixlY7BugQvIVYFPvAayvlck6DlV66IzRWBNI/Wylguwn0hVisqLmc4jpoUTUE3xh
OAjFA/6/aTg5PA2IBmjFFj6AlgVRAflpwiC5GOLuMRrRQeCm5kTpELQA2zwIgC+M1NhfZSnNvjJj
q+mGS9fYvDscivAclfxfRwQMe0Km7I7srGMPB33LF7DDybpPGEPpFTxRYaPtTVeKGryJPrkMcbVu
ejgymsMOC/jrzZfNZ5CqP2MpbkZpvw9+eqznbnRzNQ3WJpOB36yMsmuBIxkZOb/+lA06Kg7fWQJO
FEvDMV4T1OiuLZhFYVsMl2WRCdfP9YcfOcMbphX264HWLssuexiB/eGr4UdqF+Eui6wRudQTf4LV
Y+HXOQNqA/QEfMpGQfbdrZ2wQxVYxeKsZ6E85tIH/5EPL7Y6kcAS9JymIM5Zj1M9DYlgXwRhix82
LiqNVWtnRI9y8v/lpZUxbK1ZmIfFTHduBitHw1dtWnipqOEhE3Q9JQS7ckCQtgfIt1414yS8aort
Y+WwlOJNUZdwvMKN1bYhKtb+3mpQSPuQ0qKHsbmvouJrVOYG7GOeH5oAXa1Q0q9Yh45Wt828iXKe
GsT/dKMqX7IDgqvGaCXqQ18F6g5vaoWgwj5PtT7vR1MJoONlztroJ2s/d1a6BLLzRz5Vu+DIvrVO
bK3noUsP48BUf8ZZs2FcBFacZk3ztcrVpln/ItfI4Q4dgyXx2j5D/VkHkQd5I4JRtIS1j20ByM4+
kVbOOCoUzK7SSvkms+LbyOW06pPu6M/WLUtnryzEa0buw6WCQbvR1L7fmRbhmLPVoq2c5YZ9otyh
LOMaDkIQFcSSmFi4GXBbjqcCl3olxqjwElsW6Ai1L10LPXtgqy0SB59o0H91UMgh4xEOH7T5S8nI
DYML/lI/7amcdDihFlYXYohZ/8FV37Y5u2HjyW0KgoAHVLBA6ZWUPiEdNgxAf3yHjsYYioOiK7+q
Wb8i5W8RtwFZYbaSr9QsuIYWh4FPCM5SCeTDb/xiNY9hx1oRzZFMxgBCnYTfCd8SsZF1wcsDiEFj
D+KwZdUKBs/CxEmDXfdTHSA+KxhupMVQCllg7tteHdE5aMgrwQlcYHPtwH50F+ApciE0aIutbL8a
BNcQ+cY3or2CTZ4wilNTGW+bSZNcOQWKJLJx9kVM/gSUqR8Uyc5VaH66Qac6uj3griYfmHu128Bm
IVPUp5REW1eGw7Cp4ZMskPmek2IS7Bdbkn1o/9FMMVUaxF0V/dnCYMXRY/8r0fQv0yzDtEokFViH
9hULme9mk60ukRkCRusDXh+JVAs5MkLtuPTd8nk2TFgFORDN+LcDrY4GAyySUs3FhpzXZ1+afKuz
nn2pc/MZtZy7FuiPhYZenDjhYQ87kZMOA04wSL6Lvs9o3UrzQERduR/spn8KON8iVvmB0NDBGpVy
VkoNgu5gPz3zYxzvlVl6syov8dj/1dH4TqwmI46c3WJUnCinDJbZ84sllM+Bl3KZaOM/PbQOgBYP
OYCKKNf+Zj9VX8NGQTcE1GZhdmw6ORO+iz7X1umMmaeSADkFw5nlxI/+V5a6QgeNKDwDBm0AEREq
03tfeYq+2+vcF7x+WQBvtISWZsYxYIw2cKdpPNs1mqeha1mei/lh1LTHqpJT8Qrn2iWMokpoC2yb
ycLqpgkhmm4zoTbHT0uwSQphOBMk9cNEkgpkkIdZ5eOHbRUsVKM/5zGBWAliE2iWdzvTik3fq7+k
wX/w81WkwPFn21Viq1j6OynLJXsWR/dModyROKRHc0QIbUw2VwY8Qa7QGi4+x8uydOK3YAjod8aX
MEPr7wc3wiv50zjpI3N0gGZa9O1W5RTvcDaTjWkm2Fv9eSJsLJqvCRcot19M2ERCQ1ep4y5LJjy2
9j/NaOUpqQSlik1FAHK1bv+EyNtdpRW1a8iJnUrbZTeiFqaVjHVKAc0yT4os5Y6+1141qpWj5Bva
pS4YVEZspsDFhEN+EkpPeRCzELf68lyG+q6D5GiI8k7wDDo0K3+ERhqstLStvQ6B8xHXYXp1hqjc
w3mbiBeulhD/6Do4wC2bPT2Ps7US0zOkJ4/YYjdUoGWYfKrCGd0w1UsXBTlWdLCOUiXEqVNVG4QX
wK8oCZ8VbPBhUcxXivo7NWxVew3Es5KhL6+fiCou6txep2GwyoqTbuO9RlbW8gTa410T/UHoPIJo
cVun4E6T+2iqtrglJo/Yo3OTFDuNlpIwMbbXnE9RJg5tW7+SVrlq5LtjdF/TrJxhuBz60UBgOF6s
eVqnFvDkCbd6M8effTSzvi7WjZ2fnkb6wQLtUyfUWeZUrhsN26Yen3R9LJEz5eehmN96SgB+ESqe
DNuhtqb2zyZSw+Pw0wiTHcjp16A5lxkCTXUVoxIKqgZXjLbs2t2IpGC2YCqHbAUnj8/Em0bm7lr7
B3GLy/s6Ds/I51/MkaDkXwiAEyi9gLC6AC88LfuNcUo5tra360de3pI23+fgNE37gWtz6WviovZU
GuMfG73TEP4bDZbcU+lSZK5x9y0Vu9gjcT46+rFlf5zLlcL4jMTvNWUu63n7UHR4Ht4t9YzkEPeI
a7XfmbEuS0DqxinM3tn9x2bwqVs/nfnVQmhMjU8iqZegZRYT8L1USe4xFHilo0kfRhcO37fGIMVn
4TPl9qWmJTBSmhev6Y3lCGc8MTZl815bIB59dZWwphUIgEbU22p3cVJciuzfkEQW6bNBT9/Ggpau
Mk95//SEGwcKYBIflH3bYhLKo2VFPlXFq8ABuJ2oPEeUkOFAiap0C7Wi91QHr9W6taVtiEthw9ld
fARsI2lzRKuwjNDkNtS3TcuOO4rPgXWbtNeEl1UtSUsjQYc/Da1JuQN2vpgTMErITUqE8+9Fh4wf
y0alfzedj2y0O/CuMziELGHMni9walba0niO6y1z0eRPUziCP6q8ivCxTqJ0gcXHBR0oYg1TBssc
cxF/ZJmAJEr5I+in1v5p81r2t8TZzWQVyOw3cRhYliGPCC7m8QbWjr+Zlo+KKGHMC9gFi8jjCb3J
MT3pDRyqaVhkyc5kgZ35X8P8jjFmP/PfiQrBn1k+CrCpNQuMPiViD67iTHuGxinj6zkbKcm2Q7Uq
8WynyfeIj4O8tFXMhM8WuzY/+83ZHpgKJfYCbikLkRqT2DpSL7a/T7uBbcTrMB2hBCABuvkc8rpD
3Mk8bEsOIDv7nBP+FkuS1mEsGiDtZAXaqPTqk1I26waNi5r/QJWH8o5Gq+VIL9o9GbfLxPpSSkoq
ka4cwEqjVI6zeXFyWp7ioSfrTt5aitRk8t1q+oZSsiLdyI3Nf6pP0878sgex0T+leCrzYGB9c8LS
MmNCRbKIsLit2Pn74gGGHE1MsjZ4AO3u1Zk0t4xD2rfg/9Fm1JarIv2hkjgRgnO29HXRZesC+U5v
h4QexB9tXaJb7D8Tu1mmtuaN6gp2uoVSzRxvT/+zjHi0gTfpPqb1DgUVnXYUDbt5+h27d8PelQZT
2EAch+cgBKilJnCf1OykOX+TJlj1ZrdhDcHZg5xc/MCpuLQZViC+J0X8ZuMrlB8WyTdTp2Cer1mP
bsB8zAjZ8Cm4Q9+9JA2HQOlZvDRzkHzonEtVzJ9RZOu52nbDSWIH0+y/2rBJwSH1LOkQZcEzqBFf
FMqJsYGrMmCdEe6isIDizSpqQG9n7rBEw1n85JOlRfI5FIuDpppeEDaLWAN0nfPvV/5izicXWOSi
Z04YIZDQUmVvtvcwf07W/o1YPjCdv8NdWTWG4oYj5waxO9nWNm8DOBw7AEteN4xCLRZCgVv0+4GV
hQkpDEUDdSGl2cDWBLE4hVZRMxmN7WuPvVgWx6i5EZOwLOWlLYd1jgKCwJhFq5A6UjBaQ8Irpt9u
wCeUIpnSojc1gj4+YxLRfQwV9SLzH92gLcORISH9pa5Wq8RkfAHDD08oSEe59Etl68j0JbU7lxt6
iyGTeQTIKkMsc+sj0rOjqoxglCh3GpRPzY/Fz09ZNynqh+/Um7YCm8rhFwd/bO83RhQzom62rf1W
Vy34tZS4nVedhjGTf4g7NI0LKt9UjDLMGn34xSTMy77pdJoZrr6BKR2Dz8Da+orrx4ek3/vJMTX2
ANk6c0uwQIIoyDy32e8QP1T9EiApcqhcrWPVY2thuIYgN8NdhK8+uo7+XxndrOB3bCA/1m5Ox2V+
4tlzAvR0zNAZ+NvT96QjEDK+UiyPFUitSxw/Jh0d9pthHUIm0sbEk7iTEvcHh509/rPhSs5sHLyu
OHXVwVFRBuwD8xXNj5HsSrnRWEnK2zzeh+E18pH28FVDuHZgyBAo+dIGH137gYV1EVS3buhBdJwK
/w/VDlihxTRtAq4MJGMg3DpzOTesS51TDidz+u5x2w932gIjU0hIWLMFmKrX0v9llQjSysCW4DnJ
tiJGB1XxADmnoyquFMmyMT91GLW6aV1qFucIlV+IWmD6LId3XXtmYb1EDfxsy6viTevwlWEJ8sUm
z79J5ekhBQBT62lrqGKpUHH3SIBlfHMYNZRe20niaCxn3EwsnznAumc5CmeWJ5xOfBtk3qShXEV2
undiFNDX1P8DNRv67XJQt2a7qeXbUGM6d6vnvOXHji6KfdHlClXWWG54xtR2VYBCaaedCqLMgRKo
/Njpl4rQxvda3HkMvms00glXEQ1jxagoGU6q+poiIkrkK3xgV8MTAh5ikTHsUaubo5HEkWzKuqVN
/TCzjZOcNQqQaUNBmHNbRcEhGtFUp4Dg4Y236yj50Un1Hf9Cm1zWjH8pRbgWGo8e0VoWA3SvOEYq
4rQKh7aaiO7tUKH6xve/t3JWt0lfbBziODGc1lj0B6LgYYK4SeBsKXITHCrpVdjdbQyY+PgqiBq1
or+PLJCW4N8CVKsRuaMmBOmIKWUaR5dGST3Gb+txovTakhorF1o/1KyioQGgT49ShC3AWkbGznzB
aPvNnYlkKfY/Q9tZlzZi7Jp62SpoqmNnU8UIbXKxaRHO0q/slBInQmMRlowhRpXngWZbPoNVidSY
fwIxX2M5rPpU8wJf3SsWUpVQbEA87FQaGsc2QSSGx37skSyjPaB/cXX5Y80P4FPMVYJdXaavGbop
TZvWosH8PuFjY++5BFmJkh1/WB+tgEgzP528oJ9AEtK7+1tdzfYqVBEJr1HHJZ7PbhdjnK1oRxhM
Z1jsVWshZwEGj7XEXFyd8AvUDz/0rxrUk6x/bdTCPkMLo4nlgt8Bb+a0z/r4oyBRGF4xs+f8RcWW
EGnNR0J1Jru7NTtIEefzaIi3MtYOeVYu9K74UlVWq5ZT7RqE/ARxwudO+NjMof4IQd9DtnRtlQXa
8Bh5tWu9WtFrvTo62c0xG8bRXqU4T9lB+uvU1F3TJjdep6kAFwLgNs3eqZ3AkPVM0utNNsKuxlMB
bD8j5NrHLArC2NNxc+NHYEFByWk058GvTk0hThb7NJXLSaBvZhD20ka3WOF/Gn1m/cZ36D1fC9n+
g6mP3X56wZy+08vSm7mg/MJeW3pFHugwLmrLuBux2ANLdCv1I+Bzm2TlqnG9M6d/enCEi7Uss/ba
8ZYElv6novgsopxAV/KMig7oYowOESEcsh6v0yC+aqcOO0dRVMvK9NfCEp7NLFRDv6xWXDUFm6A2
OpSoODOHzjtDJV2ge8bciuKRs6wcbkDuGX9rhHQZrKlB+MjWgwwHQ9zvjyF5iPUUrOtOv5MeR/wK
YFyk1CHW21pSQ3TKg2hkOutpJ4KYag4rThC8pc8ZA+iNJ0CGO2rDB0jInThJjVl7iE+nT7nq6WsB
RAEOXFjzHtjkooa6JWpxAuJYjCfN4gVlWTaIVej/sxJMA/MbacYrdBqrkNlDBrfY9udbBFGhaLuN
imBLGi9P42dP8VUDwMmIExHRywTxU2+gPLfZhxGdmRNTKwUIKhp2BJx6cFLYxi+66Ec6X45fnxIE
1WlwGOjtW0TcFOeyxrITQwGhmq+HhortHW421jpWIhw1VErkQvEdoyj2u0XEA51LlcQjah/jA2zL
/hkU0EUWhhBA/FkLbRblcKne1VJ6Mf69CgwBoL4leVYrAxE7RDidTMS05flHFSETpqOIfCv7ZFQF
5gYEGGHtHyNhHsI2pfZVuNvY3jrBajQfLaJRUA0GWHgVHoBbGsW+cNIXyI+XfpKbIgHWoPlMLcor
oQisnOopw2FMxoWul+taFpwwOmmR5r8k4ltvR71lSVz8puFVxNeqCDBVRwvgsiAoKaWSZqnH9otP
Ye4UpGtiYSSw0QtkwPGBQwN70ngIzX9jtx9Q5oMmTIgcw7yNWImBKgDrcGOEb40ChnjAD/WMmHlN
ypvZYD157rA2NTtViW6vjj6cIbz06keZ/4WE1Phhd8wEEuqiOWaFOE8y2vhEz3HDxnVwEBM20QZi
THrW+W1kqq6B8nuMDbHnJSfoKJ6Uu6n7p9s4OKbPnDzSTjNeyHZ3UyHXCbA4XBsJEbtdMO0Mczpm
kYKtGChVxLS1DX5rpXnRQF5H6q/Z2Nuerd3CDtE5VAhMzrRnsrmWvnRrx+S0ongtpBIz1kWsm/xm
WfTAU++FT2cw83wUDZ+6krwPRXBNHGtt6z5BRmg7ByJrOtL1iLEneuko+xzhyzeiSZh6C63QsJOO
+zgpvY7IZFECnk/2otn5KjC5uX2pouSUMZtRu20guEVVhpxiRJ4cCLeoq6sYJvqW8C1NLY8cGd5p
/NAtGljt6mOKy0Fd+wVEhsh/+IZ/1lQsmtJ3x9rYSpX0s3Z+wfKPvjJeIdBej7hBBX0TmGrwELsW
HJ7JGCFK0YIGN6mClW4+2KEhKeAr5E0mBZfUkreOyXNq4q+DvXq2FC8tvyAcgDMDXGGfO8pKaNwk
GpyL5t4TPa56lMcDiFGfXcvIrU+C7NJPH0V3Fum94YMzbXpzyUDuc3A+MijnmonicOlAQymbk6md
e+I2Sxu5s/Wa6G9wX90k/SgThTXlfaIwaqCdiScaBsE+lVcxLePpy4mwh3/X045goiUrNeTX3lR8
js05AixhF39qQlBigPj0aqL5So+Bf620C3hUvILOUsOOg2ghQpo7K/dYnn37hUgJiHfM6zoTBBEK
Lfus8WYSH4On44s0UdfkXCWo1rX6ZBkikAP5BcvKAgzCdplxdwdc0+c3Hua7GVEy41sIcV22mxHt
lWP+C0ghU04982MgE+t+RMIn/wnNJUk9sal7jIfIhKeoxAPxq7D4MCuoVlsqDZTVC4UW25jNNRUX
Q8OuPuY+dkg+GCF3EJvWwOZ45QL/FMR3zoO6en9S3iJU1cm+UX58AJcB9KGFpQKjiH7y8moplyY5
soZe1ON2Vgv0sSp+uNFlnr9IrJCxQEYaOsMc3TPGF7iyVKiDqxF7UQSeIXeq4UbixZp2wCjMpw00
Xk4jqaFEBfSXYJKwbzmYNHQZarUESb0MnvWaQC1jC7dt0NKx0Xfs9zwU7hNOJGZ+dO/JPlwVFImB
8213G0O6qEiz+mwOnmEQZDiCIgIyoDRQKaLA2sMcir+ey75/NhAYWn+7fyJ4AHuFs46PswW6+V7B
DQzceH7CfHQKtyNYqjnjvhvbTdjm0QtUCnXNBjT8pwW2tLEODdFvbkcTgYZIJFFgjjGoq8hG3WD8
WfhHs/Hpqu1vXXBN8YCU4tuM2dbmUKUYkBW9ug3SH1UmK8IZDxw5bqj4i8LMtk3QbMGbIlnrtjP3
em5O6NAJa6a4wBmL8IS5Ts27ixWLb4I4u70K9iY3duZzrJiblwTUZWJhDs7fotHBW1O4STuuMr4z
tv7PHR40DYtZU7GsixEa7cxWgp0pmm6/Y9qAAbhByhFRF/U88kr/2RQPaB5ffVIDZzr21l2aqUsu
9Mo3LpZO4joEumRE5d0e2/yvIyTIzv8BHVk6kAzB61wocZZsI19sB9bNhNHNfEJ2tYVIU6hmJlu+
nveSo9Kh8MIhFZLwPDOfGMZfXABTyPLEsY92/uZk8bJgQkK0jqfw3E8mLoh7SqIEjqY21Y99hht7
/jWZrVfyWajzxxcvqVF7BRuxIjhaeY5MUCzyIfVaNgczFqDszsVXNM2+JbAzTsN98ERzP2dtxm/H
0AraJlcvZzBVflZa710q9sSc8dOXOTT3truCZFlY5r3JrGtdShY8V8N8BbXp+mwqhuS1Fd/Qq/i8
w2NJTRpxdvgmRkIgPdPwK8SfVr7H7R+VYooyaYA9WKr/cXQeu80jaxB9IgLMYSuRVA62ZMn2hrD9
28xkM4enn8NZXOBiMOMgk91fqDoFW9a5phF3m1j6pI9O+xssOG+sMsfyZkIuNLF/aZCMg5gqvP4y
UYcJfAWsQUR+62mxAslxFWUfFJY/mYj9kXA40clIftIQoMHi1JuOVv2SSz+C7UFIiBOVeEuNMXih
CVIAiRYZoEmYenL50nO+wuXoWqrR7qNSiz3anfvcX4R0lbr2yWW/QuVBFYqZKGvclp8he0S5jLBG
KgDL4/aT35Mp4MZhSivfmvgT0dpqRslpYTQKNPqHFsGrV0SwARv2FbGJ5pPZ17YbTo3kZw57g6fs
nHXMHuSiY9NykbEhtSSpPaFNtuuNU9png1mMiuUNnuV1SogAAroZYH2TuIcS2g4xMlKkEFgEl0n4
wGjqYc21mYRM+aUjAtAprrmNmE+HEIDNrKpD/OkZ5llMnoyD2LIHrM8z5bPGexub4UsR3AUAY5uV
psKXQdZXj9nG1nUPQRuT7V0HfK/N/bbFNzQyEHEwJgx/cK6YBX9FWvc3tLUvSerOCNk7TIxH0JfX
6N3RX68V8TuETOqdT9N+m3qUU7O2H/WjhphUx/Wb67tB/XCyD2gxiMGtZh127RHhO6uQYzu/9+pv
bdMrLR+FarpUg+t8wuNfvtZc2jU+IFLVgJcIr9EC/rVy+et7maVeyjk7GoRfiYGMqVBbCe1hqPUT
sPVKzNYGpCj19UKoqTbKlDzZjLFlGD1k9r5RjpfZWAatBNklD2Wcj1b/McrzD9CdI8YVEAG/qfVR
d5+w3ggn+JZCXtrowG5QEq9kfuPveQPRD0BmhH/DsY9Ss5zHNWlhp1F7ZDV81vI1ZBIhOcEuyStP
h6vUsAORY91vnGueUHqKfjtOw4fMW2EQ8ZZo/0JH80hFQHjwnTPHcrKGkjNyRbjXtL/lYVfajy5u
XX0qvdGYFpHAWpU6txoW3L7BH4/tU69vBDUEO+lZPy55qzMphmJbYRhAy3BACYB4FPUHGWfJjLUo
/p5ZROQ4OxM7PFtoJqsEFpdxJ6TChaaPf01rUb5buO0INXebpviMKwkMBiurhosU2j1baBMjgLap
ljmCWWaANQZ8BHgUiuSf00BMGBVybqR3AExbKWbtZzrRddKSRYrWwDz8Z3UJeJ1NiLGuzu1TCWal
qpXtovYE2OdQaSQzU3nexV4fz4Q9wS7MvVyfNngMfCtqyPiClpYUz0KdfVv/zKebjLkczPtGsT8Z
H+96litlC9eTPo02P+czQUUtsVkmFjqod5quI0IPn3ORPqR5SWNWvKKk6JQKb1r0Qtm9dV4h/rIV
whTcftTlvxLLxCiG3dAcyPvpaAARQ5GAJjKxrTETR6XG3NY81DrmMUUFc2/uZsAbed7uMjwWubB/
yibBhNLetUob/XSgya6imYugdF6UhmgyO8LzzNBAa5v/ixDq+rTfkMBzdsi7TbTctzLAAzSGK3vZ
EQ+oFtnGsDeGAc4nOZ60jkNWqVSMpXP1K5fqlYAK+j9YY3S/1dFciGdFzn0bwUAYrU2eWi4CN1wm
1XPSy0PfzyqHdptsOznVgNgWOKgtzLh1PxJ5EoUXRIdeDIwYi8A5lB2GzfG/Np9Odrls0io43jKx
9EO+jwXspBwpXSmfNWu0ECPLf+ksiARiV6TWySGKS0TcIUFPVnDv8YNycljYjaI/AE0kQUFTDfV5
n2B96XPnBBEfaRlauGYMOeQ1sqra1uvNOjgg0fiZbBx/qpOgVm/+pRIy8dIUMBTKb8Sbn43JNWpP
M16MqkPeR//Ws1uOHKaDAGgQh8zdQx/Ga1aT1FdAZm1l4eZReTDB5bgjSGv8btw4RBWbZXFlF8BN
XUmoP0eMVgNXcFN2NNWS9IGMt2XpQBh6PjBYLJCUDBWNv5Ezo8bRkoC3imrpQiiExQs0qz5XseQW
SnwXCivWRm0v7Ug8NkDKBnWRTphPapkok/KTrmvPCV4gIVXjAUGT33bWbtC63SCN+0mW/+R6/Jlj
9WJiOclN+6ADusuYTygBwPY6eK+7YNt09kHTuGZ0uUXwr1zSevyIa+2mI2AjBBorXC0jhU3R0iBj
D6r4pMvirhtkvei8X07uqjz/pKmx/s3fJ9LJTfOLEBY36A3PHoTgBImpyjFPjxw0jPnRvUT0PkOW
/gJIHTFezGywixKW6Ngeh4kBqXDSrdLbLbJc4+FIYcWEGONA/c+Jw41dSG5G3sCq0tUDvp/3OEmw
vprYeEHxz5tytF5ZjB4d4HYG3bFWTMj1C0tsZIgGjtNsO9v+GnpBvKGOnb3aSypZ8xZVdljnD4Vp
Z6bE2ioc7WuDMgNkhr2VCoeFfpajb9Q4rgyZLgIuh2Jb0JebRZonWGWSx/McgYiW8a3inUZ6WqPj
6t8RM7wpZFIoqXMxqHeFZvuVDN8jXkh71nqU870lDx9awYRrISYA77ObcK+y16cTR7zneEXYAuVI
XfF/F5dwe5jQP2IdPEcWu3opv89sStcpsGpUp4gw6kbobiucr2Dx9JGQ7EJcbDx1yTocuIxm3DMT
ur180g9xhJiKjbCrj8JrFyAiF+AqbsK/QqP2VitmVGT5RrL4V04jrh04zKg7iA9M++IaD6wQ7aXP
qQrnV1eznwi5Avr9d2IJduQTgNJD9dswQ4QB9dNP+ejNVndR4W9q3blqnY2V2LhxdICRJAiSbVU1
FhgKk5CPxhn4kjBvi9IM2WfQgdVLx4kWOE8drNJwHkZmOirCT/y/tsMIhDcMhbbq5VriZxouR6TI
8LWCdzHbQKuY/FWRAgZg8gMHGIJsvoFDfuTyfFD5exLhqpL3mVc7h8kHVa2k+WE+c6tnnwaJEwoq
Tcc0jp0kH0dr2owxcdW6nv1aSvWHNQeowQy/KCZbc2WJeoM9KXJbHBRVW39JTrxR6/wfiuHnKNOI
c518JYS+auTIlIr2CVzyMkbLnZLnS6s1nBjIXcTM5S8X0tPuAiLzQuk8ONxPpVH8QUV+cSYEuhMT
OlcShQyTbLgtVxH/89tB9slgfAwz0mjCpVHv3VQdOG/YTL8QVZZRrXyWu1o7OSafztwtEc0pq/6a
28OP9ax1J9lR120SoNLruUo13QZiFVgP5KTkJRCv9GFUWI8ahThhPR1+rAKjP+nskAsKls1hbO8M
naYbvDN0NjWSsQwafOn4AS/+O5aHByngOlyg9FC3IOoYqCqlhjjFITo1AtMJBRu536FgSGzY44uY
ofDZqEEIk1f3kSrxNgRB5zkTXqRhGkjbSVToB5iPwgSUStPdLa2o0D3zaAU5VYVmMs2ZiPhUYjpk
oyXxtCXvcDvMPHLENTILLI9tH4wktCKOKBBT+cESO8EccJDKb6kavQRfzDzKKx1UeIogvsJogrVv
HZqc5UCWJValeGy8Qo7/ocVCv86IDt4Ws4mV1Vs7hGX7gonkKOEBTdnkB46BEIjLNVf2oq1g5ALv
L3vP0AJkUnmGmpJCjgqdlNuxSH2ZfCIbNX06976iJEwklVZ1fptZo1/FYZJcSwyCnmJJybQ3GJnV
a5Z0qeWPNsR00+k4AcLYyY2fNCVsaYPpwlxg2mQMHPiBp8uifD7nSfUtm+zs7AJ992hj0JctyfLl
EfPERIZsp/et4g0Qnveil+6KmSYOIINW+xRJod5H6NzsUrX4N88M9YtiIL9GY99vZL3VN2QTwjKM
oIs0Df2lhuyFSDjYdFpHT24ypCikVvfVJJ956ca/eGbMJtTl9R0I7i1jDVa1wiveJ8lwxIF3yO0q
uSwBPGtd4ZCIG8EMgiUR5m6AjIR2M2TOQgDwy/6u7YlyCjuFCBt8lIQsxj9GAAlCpNqCQyUVQ7Kk
ADxf1jydjOs7NWGXoXAqMXd3+Rdh8dq6AAmNgm1oN2Oh6ocuGLu1bVFOAmdku9b0ffGpz6hzC02y
IAQhSYLxbe7KBK2+pvBXsMkMWY+j2b5Cmyi/Kl0Lj4FlLthFBZAsjqZdpxuIuo1khG4UEO81yP1D
0aIX8sheO7XbyB0HRBRiocc0Q8o1E0NDv89I2iQjZo4eKwc8qW/goYjHbjE40KsOsFTUobrNtnKc
LbAfDiB3wrmgntT0pGVq86F3mR/l/TNLK3p5SYJzGhxEj7AAGF1Tahudc9Cdaue9SeAtSKxxFxsN
t9QMji05x0qwaacFeyCYA86RA7YGElOujrsCG31YJx/tglkYB7eFiV/hD1Ga6aPgI3aHhdWEKh+/
IE55jcCZ5apcJeRcKRnzEXPOLkrcPwMJ5nOXxPtelVnxEmEC0NGiHQMUmasYtXtcULXGWkATnOjs
7l5sEnxVpbyQhwNKCQ0u2yZz15TyE4sKlUtER6e15EoaFapmg8EBUcv7lB9ltIwjkaJ7Moi/2aZO
7Mvya9hq7N5LfJQ1Jc9Q5PhvKn07ZxWcNulmoHIuTIm0mAHySFmA/Zph1wv97kj9bkqmNwbtm8Bi
/adbbmu2kDR6Zj+W8a1Z+RZvy7U2s58m1XxjIuQljc2jYgaIFajUdHNHevYuqsWprDOCjJu71ia7
lFhurcQHmbBek2QEv1HavuSqshuYrBC8viKzbZUhXZh760RwHPPF7Nck6m7u5u04thuOcqTx6Yte
SV5bDduuym7FgN0KfoIACObM7DwRQmaMy3KGWGvHse6tpi95VujwLeorgDisZsB+qgaU1NToe382
WO8ZcgLyKDbqXTgmpxBEE0UUlCyyXpgJ83szQLHcAhd9WkxH1MOYBnQitLFn9nJ6cRo215gi4dvI
6DHIOcY5mwy4dGESdKa5S/kXyO9wPIGrkDgsMJg40uU0+Uy66jtpp1tP8BdobJLq69hEsQYr0Fsy
LdJAW4iMerXPTZkRoUOb7EgQbKeMbGimzUQUmsWeA+zTGkd9XTFHWUcNhXCqUhoSRPXZ5mayr4QE
W1oQBhCEDGB1Sz8PbRBgZJ6Z/vTds275idBQcSNNA+R4jp6us4nhMXVrB74apwdmA/pWBpVyCgeY
o+oLa75rsfrqDTSyZI2DprExPmk9+RROHd7HeDhZWj2ujTJGVyUiAziGYPOxDMeZyTHs+axJ3QkN
8hg5qNkLtH47mq+TQoywUwW+3dcqQ1fTJ3z+Otcy15UBjZmeR83w0qo720JLF4cqgdT2xejHrTkE
BAbL+zrP8eUVZDDN08GOCdzWu3lttSjB+ccBYpf0i53YlpXRS4WcjkXY8I4DZKvV8snQqA5L0e0S
Q3hKD79K1TLwEhDDCWPmPAp3VYZkrLOmb8mcXpppPCLdiVBNMONrmLKwH0TU3EfDh6KmFwNWT81v
ea1CIzkb0F1EJLZUszvFgRuTJhoLcw14tNILad0b+ptW8flYjRAukdzwzel/miH+qVKGr0DEvTCP
XplwGUytqQ/nOLmmNfdsO7AnGIBXeDMFOQNY5nNEomnrwEDSl9ScRUONgGYw7smUPzqthc/FgVwr
zh6w/m/aB+9Ns9g9G75jkvwWSvaBGeJcN8phrii34ipHMjdh+OvUFjtlMnll3W2iIVta8N08mK8W
Z8uiXwE1AfVlAwzCXFa1//hu76Sh38yG+RtmcEN2fjUWY2kAfSNCX2k4ZF9NxVpp+QMxtObQt5TN
1JMmNja7VJYO4GXkPdlpv7pmbDsWxVmmQclvZG9okk1tYQWbpGzTLLNYKTPfZsbD+Pt/7Tm+tal6
J+Fq2xrRDvEo4UwhKrPkjzkdWl/rHqViH0lmvka6cGrC8VMZu4AqOHpRDSRrJkRPEptXqgK+Nyw0
9vTttldL/Dzl0YHJQiPBx8N7HLbjsTKtndpLGyApX5amfqToffGMwyoLgD4QMoX5CobhjGjJUo1v
WW2e5cIPrNjOTXP4EYz9Zs6EP1oOm3kBsmcOv2qdeAZWC7FlfLboKmZL3jkdfDa97Qk9H2sGvhE/
KmzittDgNTPmogTrmC7XlEEEyvP0YM3nEwv6c0JNHrTynuRzZV1V+OPQtATXfJ4IC2wSk0x6nD8B
xipQKQHs4kVkhc6JETHv6Nqs5Dcrrv5yVhImoIW+SDd9LjE8NvSLaRmGFzrhr0wFyeR+07a85nJ0
zPV6O+LlkRGwho55WyYexiz/TqGCjzH9a6tfM44Ofdy9ijG7yiNwI8VG2cun5MsobOU5+zBiZ1Og
eqVaRLALNTcCtktid/4bSTKrSgv7PQqZodqVLCUcE1TqTO2U2T5JmmuBSUafOOfl4t7LKEYLfUs0
28fcpA8zCe4zATgwF5wzrxAIaoUJVXHQI/lCXrBgq6mRcy3T1dKmZ0zo4rr5kiTwbVPkDXQCQ5Z/
lATerzT4CDxv16wz9tWof4yTgsFcpVSHbBOm+joEA0jJvq5QUzhkwa1rTUaOWbDxm9haqeFhIANq
0Z/0cBBC6VuyBIGJUn2MSpYgeuqnCeUzu1Xm4yjzpFWj/xZANA1Uh+Iudeh7oQf0+DkV/bPPhlsV
TbdCGl/pgnloSuNuVLZf6+rDSnSMErgtBu7umtjueSQRtced0gbtm9oZ98bW9oE+LZZOgkEIR2nD
H5vTUZPBn+sm4aqDR4oPDYc87pRs2sjA+O1m2iHfQl3d7DJbx+oCSbrk+hKpc5KyZi8aA8Z5v4+A
ulR5twfHdBzp8UaUgy3LYnwsfFXHG+3uW6BomWKUbKwJOrEkabC6txVO39DZzgQ80N+aJ6fjUByl
xs3Y1cgKgJwCDZ8pgZgtlV0YsAivCKSyg1eTXA9vilGrZ4ZwTeQWg2IclYRKeeIuivN5q/O+tHOA
k8d6qBGYqxn9eYxguaNmamMXSw79nLE2w+oD1+GaS3nTG82rVDqeFf4m6RPHO4akZt0ZXwqDdj4U
L0CjroQc0ypjX6TntSXcQcgQXcL+aTTtS89+TsbKUACjIdYeeBNdBmPqfcfM3AamPcQDz2CGq0/G
xVEa7W5ImLAP8g8WQD+E6pk7IcdYse15YFSFuc54jdFuBcyBZtBBM5hwwkgZrJgbp0akT54S9Rt0
EbD4jLPJuqk8Ill/GT3R1mLLwgcs7WMVgt2Yxr8Y/p4ViVZuiEfZI7v3o8lJQS7TmCgqfK9jxDyX
aTIzqIEdtqU5r3LZAATGczpWEJSjzHh3iuFrKMhUzgkCIiqd+2MiWwB7JOpTvKpjPZ/GwvmqrHrb
yKNXzNNHbrMIa/gSrKz4OYdMxascVKcokXdSpr72AhjCMJWoZqmGNIt7nfRzlEKVVL1i4wYKwTx8
ShB/R59Tn0JOz5k0g7FxtRTLlpBQeEolniYitcZNVJCUIXTSw43gWmbzBg/YRccRtIJuYeEKQ4Wa
wrKVxmI8kha+HEO9n5E+t4UNtXMcKF2ORvYJElVJFmRPs8Cz8QMIu9zkHTlLmB/WNYTqscC4qPTp
pea58xWJ/VGPCdpVsi7e06v/5RHqiqArwk0zpBKpPhW6Piv7Sfr+hVEgNWXKoLrS5J50m9hEwt23
2zADzjUHPRVlnhor6oWdQAfkkpnGoc2ztVI1ttuYYiqmysKmHGHCX6Xk/AwYFSidG4rtpeRAABcR
65K2W6pgDc+PJna5fJJobvNHW51CbTNbAT5slpP5GyFzq4oupaQBQNmKYR1H+XliwEnNufCMOiTr
U/JXsaiHJBPAegzqnzo6APvCz/tDnPqqqQB3cacbr9DC4A5cneZFQ1Zl4h+0MYG1yneKI3YYX9Xm
hTAIi4GQMHdWs4eT00/PPsZFdBlsjx6V+HUr+xzJHYXlp7PqOkUGd6TYmMFFyEiq31PVy6KfXjqh
naiA+xrB2hbnsH6TsuX/baXhjewmQwGhXvM0YS15wtPKBCWxdbRwRGRhxO8SCTeT0WpCXKsu5Y09
F/oJOUM+7UrdFgUn03ksLnQVJUn10TXRGJAwbcD3rinoblbTy3TAv5Jynr9N1UafdjnQVuAlxjZA
pJJtKhaJtd+bHp98tzNKBLteVR+HaJv84z9sSdyZNjPWRnMtxBuqgGnxz2Ot3RrimqZ+ax0SeR9i
2rW2wzHG++HQK6zzP6CegAcNmifJbSIXOjCFcO+8B5BsjPJombsM92qyyTRAqquo+FiyByQMEclp
qIVr3Sk/E2LjnX9mcjc6RMpns4XnHp/BMuns5tlKkQyT3fSLVlFGr2IkM4ZLpceqG6yHSqreFX4Z
IPwuvoYk187fzbRX2FSofobERnULQVD28utbNfXeEf6uBU5BHV9NwsBSZmi0SI1zmeJvRd8w7Sav
Vuu9KB8J3vMq85TUn+1DvynRJZJfVKBDVxZa45uZrXnNuWDqrYSiPubaOkbo0Fgo5d6MDW4EA+HD
rc2N95GkAAQ9TBPqHPDqE/xWlh6r+dReiQpOwcNUz5Qzoydg+Iadet0KzOlajSKIpQ7f9N5Vn3nx
qpgX2WLlHf+MHdo6cQoSjl7XitG4UF56xejOEtXB2pg8UnwUVou46eJXKFZPszzpPwOsRSTWKrqF
dYV1GlLcRMv4LDB1R8DF1+mTbdQcuvkrIX6y+Jke+K24EvIcTSD7KpzqjLrc9t4+a8eFdU8hrf/r
TibXWLlGS2XwXO+Kfsu2BaKK3Lv89WDpYkBny6Ch3vN5G+W/BogphqvRbSz8mKSB+ODI8H/OwByR
p0rYr6j01z1RkIlH398UvoS41R1/nPcSywTNtX5COgQ0mbmu88+68I70v8t7+NAAjqBS2yC3VZxV
9xqgd/lkA1XBXsW+2Loo/CEAOPZGu8Jmhm0jB6yt+XP6ZrLLP0FNmKi6EQzAN7ul3yrmg9/iiRPM
zi/JebnZOQfRr/AlCR3T1vqf8hTJWkdf77jFXxQDaCWR09Xu/LEQaTWtKx6Ihrtmj4eMJdvNLlxm
XYPFxczjvB/QgD0khCyzyyogibwWnR6CFAsxJvhfX2pX7beDGgipC6/IBReYBNkfPe/gJcCaiQ6e
UOsdoi+CSEwTQphL7gF1uD752Q3R9PQGlQbiUr0kl7pMOfWRHE6f6S+zWSB1qG6Yfa1tlAGQ2l6i
wI2PNZZO+cADLzVfcbSnja4jUPzr6MhusfSoPCm5TDKsA8/UP9G691sjJjrEW4jusFJQ5NHr0j9y
gUnbKEF4jbid9v2AbobCJUBLtMRCbScw7SC55hVqyU/nI8R+xjPKdDz1E97g0G3ICWMHzW+BDQ31
9gLbzr3eccnji1bKHY4xwHCKPFEQD+lzRGC3N2WfIwKVEgsBQzyZn2hP6a0t+RX2oMMMC+2km/Hb
JUeQ8VBFzo3qExckN5dmOKrpizFtxM+wALePJWgnNM3lXiXQwNyLfQY06li91r2viqO8J5KJySK3
kA2/enk6pOFOXAnLA9758DB+64XXBWsk00aCfwjh0ko6ImdCZkkAcvFTqAf9E4pZmm4z0ydkFFIf
BnR0jvF3Nbvzu0DMxXW8+De99odxDki++g2hWlPtia2cUfV/E2uXjesZXsjeqLaOfkaQxHCB75jy
rExL7U1Fz4zxaDZb/QjDWVC5P4t3vFf4JhH6EoVJCjUQc2qNxePS7KL+orc8HBoBMfpmJA9Wr75j
MJ4m0jrIm7Znv1h33hNDO8M/XU2YE/Th05L+lYhmW04XLu4juLxcx2W2sJPRILARTAyPyZt17f5Y
H0FbR2SiZ3+DulMw0dfBH9yVjdG9SKhsl+rrLOjnaowGWM6eebW1Poig8kihy4m0t1Z95IXySavu
RF9zEM3FVRNX+6mh52Vdp3hyxJWH7uulQH5N3gxPVb4Qj5labrphE1wIMVvibMpti5MdOXiAYpIn
/0UOtiZMxJge6KOxPybzmI97Kd9Xhiey40QvaSBO4pH+UrCOWns+n+STLRrWJ7xLANPWKa9YXzHy
/6dgmaEDikkVLH0pySA0XEPEqhmnlfxqWAjPXwttNype1K3yac+k5xzH25jRv6Z/KZyWRn81k8MU
nyUurnb6brRmxVqoJXRS6ZfUA49QHSvwtHRrkylxGvZLwMRN034qCC/S2mAthE00XynvzCLzh/xG
AWHydgJbPoV/BE8q4NPbPQ+D+AMKI8KT/o+JWcG8ECP/wjxYybgNKLZ4sd901FL/CD2qBl+P9sxg
CaDAjLtsi2jnJ9YnK8H0P3fr1+Hp/EmA1ZtL6PjWLTg3OUa3Y/wsGx/+Vcme9urY51Bb6R2S1BUP
AQ6PFoRLcxDtpqhe5h3Y9VTfqfMlzV0te8OaKLevPYSZRxrsGpsncgPzTRM4XX3p0H85ZKQRgEGO
aPjN6Gva4QssqGHfuslXHop5MFkyJIely1K3cfnoAC4DEvkXz4Ay1gWOisknR2bm8SKWqjul3Z6F
hG2cCuVY1ofmA9eYjqAMkAFriBAW+xp2QKs+yuFTtm84AKJ2P1Hztp8qyc7cTulNdfbCoCE6JB2P
6K2HOBM96v7RvPOzGOLHgi0i/+XXXl9O7nresQgfas/gJvdRN5N7DdARuUnkzm+hccI3yj6gZTOi
3ku8hxfkqhx+1heWGO3LCl4t4nIuhILl0lN0e5B/ar1Tj3PmJi1UjBOgWOlflvFD/zaWz+Ox4Pkk
PHQUkqG6l+cTvIqVpp71JTZ1fh1hoAv01i85kiEbZPy+T08a52vLr5B/lfYltt/q8wS1hqNGo8ji
Z+On7nCysKKcEPolyP6/g99qNteoBXXjWGSHqt0JqV4pD3tpKhg/Hwvrhw0hFwvhgWNytNWjpe+x
JMZliW4c+O++7k8KhwN9fgoWtL507PILn4EyI/rJ9lGuq50PITnmkTE/yup9NPcjqSKJR8wlWkY4
EZp6x7CUcRn1qPxIWGY8NL4V0ZqyCQCF6N1FrqDebTa58SOEMGC5DiIuKASTH4Ft0P9h7SY5gF0o
lxMmijrd9l+9c6ZgxkOF6H3AiTujUoRK4yIwzZEBO3gGLmaMC9lV9GtpHFQAmCjJGVWEzY9o822s
7kt089Pcv0d4/9RkN4YHZ8afxWi+fS8ZjEyXBMVa98VCmvFszbbFx4K8ENyUfaJuUYJidok19arU
7Uo4a/HAUEy5jDCUTQls8U/L+obq3dNltXuD0YpccQ6kJ2NpQcijuBVo7rR/lnoWAleAm/EPqVTU
IxV4w7an/Gqiqw7OnzwLa9pnqFfQGTDvfjgPy1rXaEpL7uhtfOPB6rHmQtLhdlHbhiEiUfWfbfjN
1hMkknl2qAVn52Yp91GcsUsZvxYmRRxTO06rfgYZJx/1P/a2JS0gWHFcRWzeeZVMWsc232SvVeJD
RcaWwBqYi0aJNwVvOLra8VaREj8iLeHTQpLtj5xlEpNoCdbNH0DXYeY7XEkwtbjkfkrrBcOyipWh
PZKBWxCxox4nYjkWm89mFg/81mR7INeiNjROykRZpn5R2qrWhmIFUlP4Xkh/s+zD7SeilSyW8h7g
M0ouSnLWA34DcliYL46XMfyBREK+QKM8OufVCY4mtT6adlpsKyHh9K7iBw5AcQblmxw9SsSHZfFm
VanXKMq6IV6NzCXrUE1ngNspCmdl+l5mZEkM9BvUVoZytCYFiuHlK6tPraaJOpDsoIFGCN5LvDuT
F8uupvh57FIWSm+EdK0oXRcxQThQo7HL20wffXLngNIj0I8Tkjmeko5c71MefBKviRbHsdysOfca
wCOWa+8DNy7PHgQoI+Ue9brqJOn76UetoYgdUmk/UnOQuxm6ECLsGz3E3J5H7klUEcZN19YxH7D8
je+V5NipfhnTbYnfKFTg57gid2UI5XdCvuzxKTNxlpVjo7pU5mH8ysClD99l5Uy8R69dSFpoFLrc
4pMxFdNtIDwo9pn5mx3OXznbohJddYxqvebJBEltHFxLIGoLN+1iQKjU4d1FJmwZRT8T0cYVxXNk
tFnWRJVpkRtkE0X4aYyJ6SbVBsXp3P41BAjmPYGmwBNvbL9vSD7Oor6O0tYSdyXvSGAiVWnYDAPL
pk74afFRR9uaqoUk0Y3St6sB+O2ich6a2pNmGBcCzQeHfqFZ64pXpbKqdVG1x6wNaDnvBpgup/5S
nZn7AnR7fmjQgyCvLl704JN88YumFNtQ0VzBeNIG4b4y7eplSohknm6p/mUZtrvsqGUhIUrJTmaL
4XzxM6MYsmucg/+MAHf6tBSTr2Z7GBQgl8pVx0EZ40kFZtqC7sPUMjOFDgssa8rDqru/EMRbNl10
5asazyTFWi1tATDQPt9llD0O217nXHbb0MLHSYzOoLpCxg8dy39SNPOWBT8ZMelmYi3B9kdVpK9i
uggNSm9gEfZUImNUXKZgK1N7mpV+0bvhPgGVXDVJ/W1mHVvl6QUfLM88nbboOuTANfspucr/9ZHY
pUWU0XsbzyROSTqLMkIeSHhVTPNTDo0H0Ce60fQxorZHkKNvGqHuZsAzvY1YOgo4zeEctfUxsxeT
ffRgyUlK04DTdlL1D02Sr1IZ+N3Ypge9Y2CvdSVDECZtlRA/RJhfOmLMMb6TITUMmurLtZZ8ZkmL
2KEC4Dt7DfxGpT/Iymbsom1TwxhKcVnO1Aq4ETcg6q7S0PsSEnejzgGNNJsBqUXIlF5uDx1Pr/GN
VIa0ZdADLLB+huiUy4LXLfXwOlXcjhCoqtyfaujB+wLGLN4R3MFZXaxGZuxZnm7jRW5+NNs9dxaE
ES9AyzzJL5HlBt+hIh+7RboLJIGdLlPTZid0chMvZLIoCtNL4BDzeiD4aWq/ktHwZkANKnAjty6+
OhYumAqNayGfpeFm9W+m9DFIl0zaFClRNS+s9CvzEtmHrPc65FELNGdLkyHKt3m6ltPrnPhxIty5
uTfBLkWkPgIpz7/IgkLLtFdxktX7DvJc+ZrS/pVmvysVB7o9W1e0DUQssV+R0mtMG5bKPhgUtGrv
DdPskXTVQ8721bhoxqHQd7y/HdXw8ottRpZPWgyI/zY5t/84Oq/lxLEtDD+RqpTDLUhIiAzGxr5R
GbutnLOefj7m5lSdqp5uG6S91/pj01+zZPAK9daAnk2uUm/0edea3233sQgOWTSx8N7rO6K+Y9FJ
TJG8hn+47BkEvKgHt/037jVU4ii8xB8L7a+5FUkq47psR6LKNsuwtvj/lrIPtN43kq3Os4EElOzo
Tf1Nid8NZjNaiUf9q/4jE+ZaPVo6OAmaO9SVK4yuekF/Ce6yJSDoTz+I/nTS/fGqiSvW9a8kWVOu
vcFxPfnlO8mM2bbbxB/zRbtVW2kPfHgmbcvuP5mXeH/1T6p7HsFbucOxYK7rJ4JBeya3gmJLO90R
MvtMD7A6N0J8Puj0dsUdEeNO+YfUyGZWQXFxGt8NZS0z+K6RGLV/UetEDHUUMeVUqNrlH5AJi/SC
m3GNiuKLTFAaMK1rfJDUQ052QbIbnjpo38b8Sb6VA46/9WgX19ymYcExXlMiOYOXzlEOvR2fq2v2
Ne7YDzcYCZzkFrylnrJDQ+X371hihJMJ0OnXByDgu/pb28qMg4TLcLmmex4JGx2uba5Ag/bzQdoT
pLemyIiOepcfenZVeqemXfGMSeZ5A1Y23yBuCJ4Hhwif+bOxuV1vwtn4bR70gXZb8R8dRhyL2hpX
/hYr0E3z2nv/kVzwy+GtPnY2sYObqvKZufDwGR6NYHNw48dkQAq+GXd3ucoFu5rP6omQyXajXRj7
KFgpKAQgxe4nfDO+IEfXOPbv0c202+JE15Gfb4mK+wvf4nkzP+RN4/KSbcqDuK0cMsTz6g1ME2Q2
ONXncT9uQE0YJfSN5Y+/0wFom1xTzgW3O5SfMSp5xIfQjA5UZMENu9I3pU9ztM0b2q+rY33GfnHW
idSo1+gtt8aOrhPNafbCjVmMr7Vcp2vqfTmnfvi0tRfqGtzMB9f7vjuYP9VxwdFJRcmKCjzbuidH
CeIR3GAVQMM42oGWyZPwBZqg0RZHRcsFbBK85WVG3jckcDtgzSR6IElZ+KhcbJJOt1dsRJuRjZ9x
bW36e+4txap2i4/aBmXETlvu6TDV2Q6O8/vCPA0Wyuhtt8f4SkGPw1D5Xv/ogB4bgLMPChx/lkfp
ie7oRJ/63/zdrusDDARkV7UT3oVD6Ohf0wlW0p6/Yif2oh8Sf93FRou2YSSX/Hqr77JDuauxEK34
QHxCuHzjWHr5+7DNbC5dlyGK33RNlQ+aceTQ6+TJO3qkKcdOLktio+GWvZCreR++SU6D5HMdrcYt
2mTuCEiVfxMfuJP99lfKMR0ZXLT+Xh7TnlQtuMov0/4xT4oLuey9xGnO4lgX5V3evPpiEBXdUOoD
bqxq1tM1fkd1q12jrXlB/Lc84MMJgnsoD+UWHnlM6ytOecJ2FS+mGtMj61LZKLa0491Ay+onx3Tb
ONNKs9EOoEnaFJvoRvSXR7+lE9nRH5MWlCIEni+44Vv+lr3zD11F3+Rg0jbZRjvPbuvVHm/zoXoY
+2ILzHHoPq1fDnPAw9lY00u9qX7B3e3mNm2rW74230KHpI0AUHz32tTu5tZwkr9Xn8E6diyHsrV4
xci2ASTCPuTyCpMHe2xO9TV2ApsJkekahSP6iN4ef8az5Qye4ZBX81t62KYe1RsPFtBxv5rOEvDc
PtumR8xDG+1JhtIOFNELtuinUGuvkt7Wnd4JX7Ss19br1Btf/untgumG51jC1H2YGC5dcljgP1EB
PrKvZnUubholnXboMmPQHQc0WJ0xxYz7yNNZe36xqiQUm9o8z9z0TKhQQ18Gf5yck8hRi121LevN
C63yh492OBjDO7VjALtg7MEbGEfsT7v4X+li1v4KD9h6iUy+MjSbtngCjWfF4g9+Zs9up24NY9Xs
Ao9vCzT3IFxAhVmYacdAoA6lsB69zONH1/7J40aW4bNxJCMIu6BRaJ84e43Ymfg8jrAdR6I1+dBv
yyb2aldwgNBfQ/5O3wZbKjFCl1IxrhVyXFqPWKLFx+Levqeyy+VgPLhO2dQm8kGQgWk2lF1/73nR
BAdtlKw6qi/6mO3pzUDNxTFExR1O4xDsdTvstCvPWrELtxKyrw1yDpEUJfY6AKQ/Pk5iKMLImf4M
v3CGfwIg8eCN1obfIXMBi18yJnu2c74mQLJV5BC09eQhX3OxrYantc4QJX6XbybZ0P703p4Nn2rF
2EIRs06vSutU24blF23ROicpVT/ohkNp+QmLPEpejjz5DSG9R3Y0sd/14QX9cXvACpOe39rEh0Q8
vIC2jnxTqA9ZwbttFg8pc3oHTgYQZUZ2w28ORXDuR3msztOt/dKpxuBbMh2ZPyOsVMCcA1X1ewGT
Ebr2Z/Eh7ZLbCFy8HnkfZF79LT6LT1brfljj5rf++l+WRWzwMnBt5yFaAnW3uRhauj5cFt4YpQ3e
/C2SIrdWPEPaTImTudqrSuHIIccj4zeX4ciVAW64le3uizWJN3W6VWcLuuJbk+C+VjITRf89ZqvZ
QZyanfN31Q/DDYIGmAHEGfJ79PpHr/RN5apPGClrK5jaqjiVlCIcxnu5RlB3D5SVdixO0Uk/t/f8
ANUGm5jfoblQvUy1y3kKvCee472R2ex71+46OeEaxCpyVRe85hPVyrbeIxbGH+SKG2RBmj17+bmA
W15bWx7xDVnJyEw3ZFkP07pyJzcVbfGj3+G+nF9D04q+EyaCe+b32/JtuLDivvVch/SOcvG9S84H
N8112VR75RRBF20kjs3FG5kd1ymPxQKnItMwv6p+rQ+SWoLIn1FrXfKrQcYTteup3V645In/OQH/
rTqGjpnm6DXB+rhN2HddsNJlz+kMJvTDsLYWPHJUX/9Myb1SHuiqfl3dMHnlnfnGAczhyBNc3gdf
c80fQr32r4oXHHxv09H8hYxBzjUT47g3rtGTw0FzVFqHVumO0Gq722UbclSQzzDlfhFouFF81i7Z
ZOYgug/O/Vy5ua2iUPZ4EJY7kACRPYQNQphRQfIWb6lT8tihYxuzJufxzmJaWZeKAxKQg52TKrKy
qAlb1TvRxWuw4SaMXOHc3THDI19DN4HfgcxBCSJ9RYS99BG+Rg6Osi3WZk+i4PgQIEdfpZx89L3l
d+J4VqPN39+7BNhcqAb4nl9XZ3PC3bmDQUMqyYxB1NmKh5DoLj6jzeRxgOS0yLxqcNkbIFUBoYIf
OnAQVErStv2NH8Xiqk8SgAQOhSV7BkCFr7xOSFD0wPlFnPlrYd3THbSvQTes4YBfGkzsYPPNzuqd
CN2JCFtgD5M7GXsAayJ8B27VjyzaktkPeQjRFPdo8OyEA+k+Qpl4zRGUuCtcmoTnx0JsLux7bg9/
0l/J+/yGVpFQFSIK8D9UnLwsZOuXXYB+bSqWovMCms2rIcEavUp7+3RNV9GVsl79wdhZJ3v6k2nk
6OlQveAK4DoavgPmb2zvDyKX48qf4N8x3xvKDfu+SgsrgaCG+RDbbYxuOmKPVzIm69zngW4A1Oag
9HvsRopEJGPONSnT4GVO26YBn4K30ipjBWpeXCPrACZSjmDUODsgTkgf0iZpTVGrFh7H4hqMLv83
i59D8YN8fqZ/s/iTIqbJ0sZBVMkHQ8Vat+I/ndHL1so7QZUYV/dJdo7bYzsd4/lSLg8wnXVWeLHw
l2poyxxyXwXc4rXgmjUXFPwaSnEInPrDavGgw0FodGBTwaaZGw0iW5qrn6Xr7wMRBXl7CwCE1RB9
QUaAiJS7KfFbNcWcvfD3ErbU1nwLJ53wMmmVE142QB0iTwNGVR9RhjliOcvMRK03NqxbWHi64wAR
qFF0V4rNp0iT3spKpwirTaYDWuEbUUbkj5qV/Myi4Zdi9WUp9deyANQ1Vo5MCUFiLlGojSdpF4mt
r4idK7/gUoQxoUyTwGxSympSVD6Dm7YWRqt2WDTkEWhLLKE6Ki3pinOKfFPslV/RIBDMmBRhQy7q
lSyldTvJLgFTvKRxLxxp01T+MoU/HTbFUV1g4erpVxBJTxRiTAZR8DCr9qMQaWYWuvsQ0NnaalhM
I7kkAkUioiIf9glVohVdSrGC8FXTGmSKsf5t5DphpObolgi7VpO6kAY1d1x0JuIGZcydfiHWNoqM
b72BDRPntLdpOivsetBvAZUbZJwM3AmYyrSOkazHHDL3k6e22lMY2xfyKaEFpXgoHs8Znz3WfvpN
R18UhUuic0thmvP6GT9Xs8wITQKuYzNI/AX561SatFeal1TNnrkMGhKkytdAeaSQdBetmncLGUZ6
EgL6aQH6UH2eUEhyBpRY4Y5ZpFc7U4/IzBtaerFj6CrL8lMK1oLGfCY4gCXqVSZp+Kcq40cqDcQ8
i4C4iXAjrt+3WpCZnGSYVw7QhLLo9f4NqLBDgKQQmUe21AQ6gl9HX62GjXghXbgTpe2k/VV8TG38
N4SkzHOhC/0riwKsX7uVXUahbsgZ1Z0ilRuzJJ0z48LloUpgxNJOA3s5zxr7uy6tMlnZjvGXEtKc
VFfeYA1EcH72tJHF2lOkQqabLG+ctM8QKalGFFi8sGTAcYbiWRG+cpOrsBN8kSCftLVQQwZY4Wvs
A7+JCUyAU2KG4UhbGK36FTCLy0zjq8QfP8smKVsm7yWhKJrB61G6yLNpaY+JPmQR60sHdyPxLzpr
Iy7QLrvO0JLoITEAgPyC4qD+ssjHVpFWGs1iDwmFfEa4zlJPD/9VGUd4InAK17d0nhh5jnltevOy
K6WNBOtdiQiQwAyqbYJVQ4QzDoOPhiNFhj1JYE2EHAxL+yat6F4Hr2Q6i+S7oP5TzIQPYcGSIJe1
W9X9yUiJl6ljpVyjbH7UWQIbYp442w7tNHvNLBxGOupxxCX7XKhPii7YndztkrZdS1p0kye0olyW
Id1neR49Zk1+Rwy56eTpo5L6L1zFHN3MFpn50dX4uov/K6dgGbgDgLkvmUqp8UgwA3m1uwLnVFuI
1FHjqp526UxUorkNmEkCcgmDXmMo2hXNkZhhtXhbiBK3hmyjEguKiEgPf2d2IuF1SiA1zSLr2zDr
b4MXsDd+QtxDGpkQVPodY5UILiYb1IqUcR2kgPd/SKnvY4CM6mNWn2t+gEy7NdRkYgRgKSbZVtXO
GKryDr0KVHYqfE7YjchJxVWz1VO+Q/joRV3Owytol+jbheGYlm/g154tk/mlioy1IVAFPdQU6IGK
lWzIieTVBuW2tRfruPo0kkiLQ4NNj52j6N/JkduUlUJ8zzZguQmU3yC3djpiA1E/SCwiGTTb0lNv
/JOVWI05Bcr3V0xSw9qWTsM6RHaYTj0nMNN5cxTR5sV0a0vSZ8LV2jXcvTlQm/XCbcN7pbyuxSt5
QUKi2HX+pUAJMInl96Elw4IVF2hQH2BaT+KAhqKmYp35efjUIpzg3V2ELTCosu5FnthoS/cNHCKZ
nqeZLaPYj2xtioXaRoJxhgrNFSpnPiXuOQEhsqT4OZRVpr8nKdIMzpZ0/Cfr5CprpxchWyEyfdWT
4yJm1w1rkIkMcKV7S3GOCAy3gtF/yeSJCmO+ViQGiYxwaniO6VZEfjaVbxJljIEle8mIoKDE0KpA
k5AK4JcEV7XJtwR6CBQmRz8iibpGchkZGSZtQIZ/EMCgyGMAC98qbHVG2ZxaohmnsMAXRz4kBONU
nmdKyVr9KS+uhBpOCD9jhTTD7mh2pFn0BwJcHbEmdMx8ZFNo41cgREPjvZsBrNJ6wQ29bCcRt5xa
C4QSAKpWL64kGJyuoWt0WLa1wY0Didjf8qQ5jzPyU3wiVRh9mSrjk6B/yGqPla1CVKHFh5T5cehl
LHLYqI4U33EaCQQKGqugCrGdpXY3SpD7xUg8jxzuy4qFBwczktw42ZWT6Vfp+C7J1ieJAm6cm8vK
ynFTlzmQSoRqrIjfU7UgBg2XJnnekJF4P7wkDQhlftQj5Q6aQVty5GXVvCeo46YW808fV09VU7ZS
wdlMaPeKsMedUQ2iPVrdW2NgaMPhpob1R5Q2zzFgnZS1eCMyX5bEmnRsC8v4laJ2eIW1FvRPUKBA
hYNYtI5Ge2IFfESYB+KN5kzWAO21bxaKILy8147IrCoCcU3aGAXungoxpC8vp5BO6qGkELr5wwbU
KOx0TUxSPTFGeGmPw1Lw9j616K9R1EMCrVthpLcmDTMsYxjh+131SVItirTaJs+AvdgeuUQ4swoe
oiChcsAz6DjKzJ+FrCpReZsyNKIdpxUbR43eA0tkd1X5AMPN3PnINDB90BlMBUbXbyrzsvQ3XbnG
wb+Iki4uNFI1IVk1PPtb8FpygKcQ/z+CLLICJRhjaD5f5b18lW+TvOanlku7fIDsiAMpOdWYhLWH
aKE5cknuW7VMcBMjLSLR5UQyB58p+VrBUDB1QRokb4t5TNRTCOLMxCRPBEqfZmRHi/VBUlGgEFZE
c/Krc36c3sqQvILcYv5Y9zOZoGc62JhS7KFCjey3wb6wXCoYsE6UcIxIbKe3gkO3gIZU/fyh5z75
92O1Ty0CatcR1//ybPTfpfILElrZ6jc18CHKCBnw+BtNQRf5bCyG/D4RPqithXqjaqcUTgA+QXdV
ImZMcq54s3TdFfg9w9A2ld+Y2H2kpZILWaj2FCKkTtrvA2VPC7hjyDutvNNRsOpKGgesnSp8NOo1
nfH+e1JHtdGOhNmx/ZMBcYucykcUL5GO4JU0pYLHB8KFkCqL27hbCFVLX0m1FtNqEvDdaGtp2g3C
F17MVyjzvBn5EDkwZyS42ughOlqYK2uGHpFhCOqAQ7z6qdFnslEubAmlxyLTEraWBbldlCcJ6iDd
x5EnszzltJ9SzYjlGz/Nd6sj7wd3tXp8uKpNrbGNj2w1Nsc2U9esTHDJwvRvjBj9g2McYlV+TSSI
bii+1XkWiOuYNuHi5PJbTkzrruXHYFBntyMkZYUuT9miMOSZ7mfePCC/1hGm46jtjHEnaq/cUrKS
mWryd2Ur/iVfBJ4EF8S/aoTWhgCxrepHh+URowo64uKxUkxVR6wc85E0HxmEGjUF8sfaSxePGB7d
w1xVs0MDweekLoH98vHwY6vuckZhnLqIG3sfDTajpWGbf7lffODloHgU9R7BAIkzVNfxqdmpjjTO
MVqvk975edD+QIhyOshMEV8VpqvYpfgK54IZ4khYtb8FYhebTVZ3+SMAaSYfI8gruZrLtiXWDDs1
1iA6oVaN5QbVOhccTAwU2h0yKgWwjrfr+TM890fppzmZv+S1QyDf4wPfjnApERkWJ6rdLvpf1RNB
Df4b/UO4RA3VHi0moojlRNpHt80vCtesi9vIcqBzHwTjarZ0lgizBKPYo/QGEp4XlPJfcN1Ls30F
7xXZlyCcctNWc6eirFJzqVJd0O5TWP830k4gfhapL8v7rGQMXBmi/8qyYlxeTQcZe9vagq+hNDgn
hM6FMg/tBekAeAqg8Red29UnYsFOcOhaRhlkrV6ygckmKV0SvnOqC8kdr1cUQYXkSG44ZMPco2SQ
IHKf0/SVTOq/DO/HhsBHVKVO+YgEJ073RXjotE2T+knhCsK5EU+UnwNGpJxMgYtEiyywDu6XUI33
6fM1oUDZZVuy+2R2EpHBkRrsI55rNJ0l1Qema34p2lXhUDyKM6oU6lHJGnQsjz5qBsqEtglX/4tC
l/cE95XNWlNfo7N2o0A5XNME4UqPl977B/7H/Dc8pb2wrWwwpAwDNiA6gFL4SE/xX3Bh52r/mPZN
JPgqhRZrOjJLF8CbwA6+6jFZtf8QbLKpUf6Hf1DfKn73VKjaJt4v2QTSOlcQ5nKMoCsRCOb66d85
MVNfg2J41owvNLBfF2bo1Cb+aNt81v+4HTXg+2f0TdGmi5jqEt1zovv/Ii+61Jv2txdXSHkJWT+L
1+BEQi1RuUdUE4B09efsKVsT2Z5DuaN4SbyCWt41P43h5FtCaTNcYqHDaqRdxm1xH77NHU1kIOIW
Co8VAkDOFdpo6LWenvqp3YYHjAWMriZdefz1R4nP7QBRZ12Vs3mPXnGG8AHSJcVnug49xeM/QPlS
v0BTGhopEmWYZRFz5ZPyIPftHWSFf33ZS95yRVhnfpRvzSH/N3J1uRr+B9B7Qkd/+j+aCnedw4rn
YTymXPgZQrgVRLSPEISIYr+me+gKB+kwPnXLTr74RqWbhfYb7m5LXMCeVzU4txvminhHed+FKST6
7q7sU5a+7j8m8FeOhOWewXrOeHoc1QsQkCq79G5wt7K48wDwLKoH1Z9Y1fBOYGh2GLkzDlCbd3T4
QYEGzkDRBqmEAeSmp1J14JvnMd5ry5qSxE3mG+fA66Gvar95q075gd99B2PQcnCgbz3xdCYEapQr
vDecouhQUXOfKEXfxs/oHW/sS3IafELmyCi+/Xkfn6AQhHW0axe7/SFgjEj/Q/etPwUEoFwXn1Q9
LV71BFJGvqU0G8ktvscHpuMIaXHtlJfm95Xe7FuYzHCbnKeXF3CF8Do+ZDSgEZ8dHKLfamMcu5N5
FlJisNawYVR70dfKIw9uTlzgYthC/KYwpYFV/Y7PlIOLoxa8nU6Le3RFYdHTfEthdoCCzcVFIxGJ
s4pJrDV9sFPQVh2YsXIZVJXZDssrOqyqeMtfDw4Qx6qar13KmugRXGHTj0u1Uj3vCauJR3OlgPoT
WoYzv5cu2bBusNREdGQNCnJq17I8hL2pddUHt2p+xngDQxHWGxEFwp1S7FWkchT7qXnPq3/k2QXV
hF2CrK0NSp3FdMmRsYf4Ry6OIpB+wded2ZSjv0xrIDEQuamtYUrqj3r0b3ipVYg0/QqXrRqdXlHB
g4CI7qWXdvX2oFH/XaAkZbQCPrfexOGmSHei2dX8EGRunz2kgjOCwzA6tARwkys3bHP9FOMO6Lk1
p+Za9wnjiC0BWoOQrdRec6ZeBGrCpAYXBH8zq0iK/4j1dY26tjFpTyUs1MDoCJRbpWdMsiHEnizR
YdTjn0MhAg2YXQOhYho6qMYHoRBINw+CdW365NhT+Cd1d0l5I4guBRstCqqxUWmnpF8qbGVCEKHT
cIbwh7yWYtoZYmvnymiX1FiMDarimS1bqfEhSNW6/8daZmTuzDbXuFqNw3sbdy69RNMHXQPcuSHT
Gipu/DgOqHb8NEtEYA9T8oSWcHRHnp0GIPNVcMA7oH+L2lsRET7k9kzi7VlNPAXgQuRGz2/9ZXim
uscgPolODIUF69ZNZPNRewQRER6CemdxGZvNvpQu0oLEFMIPD3UfwRsrnJ4lKe3ItGMoL7LKaXGN
Zo6+IvhdqISI1Nwe+UVxkXNWQkzREU4JtJ+3nwoR6lpmV/HikBnvdiZ7uFF4okXRE02dtF1zWj7D
xq/AbfujoJ4VgiKQ9zaFHfy8/BY/c74B2/vBhkrKObe1tmUrDCS3/Zr22ICIAscfhzSjzNGUuN3F
ekNYH4CdvRATV3mVWKznXbMRqWp5h7rmhav/hAe9C8UF5zRy09m8MaVmX5Zu89LPkFUsjGfEjvhp
+cGTbUT+KSQV8xKZ+9foNgnr6QPCgIAVwEnsSjTGvAxaK+PY7stb7yf3ECcec9yOYQodWL3t3N4D
Y4wV+rYJIN+2M+5fkh6QVBjv0we+k3wrXBUQcTw+91CGSYc7TC4vwtyrXMbw6Sh6mq1e8BwOwoo7
jXgL/JSu7pc71Ydpwa/g9JorUnlz7DfBY3ARaE7jSr0se7gu1IkFIySWhpfAF+JgsUO/2MFBkRDp
h+/lB4Kl9BkeFXS2q+kfMgICACQ7+ZSZh/QViFEar8VLvkdl1v5AAeef1ktl070PbnZ4NZqhWQOj
4STa4i4vtmj/0Ob2EAo789j9DAR/Hk1HdWXRQ9Dd4vddJXeKMbg5qIJqKe38jH313OENOgE3w5g2
+NDndXXGuulV3C/vHHMLj/uFyk0CnhIk6K7uEA8q3Tir0mPrFXsSFNonj4Thqjf9Jz+8rJFkxPVo
N+QnG2CibqxDUTjjAzSgW+kXfIXv85VHf8OhHg/YrbA7QKJxCV4i33oDgJUPgxujuluFaG4JV7fH
ByH4yIHdYGeWdrYX9smbsQP35OkqnW5aB3fG/ktFqsWpOwab8EyKJMvktj2axHGs65t6SJkBntUx
Ru+8ji+v4+Cg+RTM4a3EsngayHf4pAqEgKINdJXg1bDzK/kPRpxiwm1gI8C5JGep2w03kYr7db/H
h0hL+OH/T+FTZrtGT1Xepy22zG4NfuxHP8BRUOjqJfNmYPB16y8jUajrFtsGcEl6ZgLt7hrdQ2RN
M/bcE2VHmgdx2EqFQcHtTejlTXTHwpn8Gy7ZMfPQ5gIVEDpW8yoO80UptXOn0goI3BMxHmoEBpa1
eTSXxU3xhSf4GOLwUyfqZqzVvYgqITAlV0mne60e4uDSVsImfv3hGsZRY0eMg43M3mGU6V4gysoM
EZErpBmi3jP7d3nyzLncyri4B4I6OsbHaYBEHUKGffJyR6U5mrLxbobZJqiQU6SstASnlZss4nJd
NeeaNYocrRcBqptOBfyIliPyR6yU5PBiJzSkDFbgU09o+eCpSzaNiNB2H49k2DkjoXXoivJHVHqh
duwzAz8ChySrVUsjid1fDdOV1UuCQCvKNwPr34IHwDqxSKa5E7MhaVxx9lyEm7R6Lxvg38pvWl8U
WJB2BEUp7TbqHbG947yv5LUGRkdkisDjVNlmLWCNJ5rZS2Mfu8CogWZfRZWkBgorTkN2Miv6TIZj
VPuTCFjhzzr+PPKx1/IdcTWT90u+Kq3J8mhIs2d/VHf5tC1fuWqXGG0XQkaSzoOJlcnYCoZLUqNT
Bf6rFaYNURO7yKrJGqD0dYYGYN8Fp20L+AJOSwzUa9IqssAtlg1e+g3towR6PgiLsLINgyTLFCY+
wAeZIcmiWXOPvFlNX46W5dWUDSNvWsd2IW95pYXfoXTB0FNDuOY5jRo7lSHecidQB8Q2ICVj88yS
vaDgB8RapdQX/PoVSQ7jeE9R0dFUkeqbWPQsCmDNhCIEzyAcd9NbQEKSgsJUSeXf3pqpkejs2CQC
uIhUN30VIMAoEJMuIJDJmd/L+kC5xrpHXh1YUDtTrsCxxLS7JvuE6vYnOUvIfyUZiobk25gkA6nW
+UXV+jvOOpnS07b76celejYCOfuhEFq/GZ0ETysom+048lYko5WeS7mlSSNV72Ezx9uhp7jaMEKS
C/Q2QDEL4Tsn1b9knlX87INGTpQaEkY9M50bWkhFWK1qmLyqvHzQnxO44kQ9WFPONZYm4kNfJeLW
JqKn4dZOkJBx1Ui/U943NP72tNpJDIm9qOLhDGtkMDH2rSwV6Z8zevOt62a89iUpIlIdd+cpLznv
cqEPwTQ7+iIkWVb3Rj6G4yo2UFgbxmJhicw4MZcyIn7eQmyjGKxgwcSzoHUKJbaxOC8w8pz/vbwI
73kuvRCukpA3gEAD13XWR480GXLKF8f2vUsakb1xNjA0kfwHZqEbVJPHxY4IKQPHuEp+fGuYX3Gb
cc0YaiVu45yaw3YsqJILlxc9GwpmWria2uXmrutLcDKtlE+N3iHKAa1m0gSx4io1AZrkKb4kgZWd
M4UGEV1SBPoUY3OwCZtRvVip6WssiF6oJmp+xpiw+imRipuYD8AhGRd72tXDKTAxQ8hpN28rKyLg
SZvvC9lrsZ3onDBSnpdv/RQbLGUS+9ScAm/QhVDvok4RUVL1RfmQs5RkXC1tscgr6uAHi0FiwyKi
aWzUnIVaLoofgV+Ni0WZIv4C8RXIlFXjQESmCQwWT3N2DsfuNQJVZETLScpYUokWE/ZsJLdOz1i1
KoXuD/I7xPqr0YSXIVI1vJa8easUGRSkymJuyBR2FP6H0oc6yH2JJ5PBIw76LSkoJiZ1qKj3NqwF
wMeMHD3Z7DH6LkzPeabrh7lo43uXwP4XQfUbiOPPkgr6jSh86RZVuG3qBqJaKfurEg3ybgnMXsBL
WdW5TYXOiL484bQoUv0V8Edl6mehQrEtElW+TdKRyTAJ/K6MiEkperMs1a1PiOmyVyyFmaZISFQl
bi2eARHkMnNM0+QqVRUAwKiFqyLyUD4LWhVcirIC86uXer5GA5WcrdhRIdrhQg4WMpPgbMkiHKEX
Can+4LuDlREJu95mAvkmIMgKSD8dOKlFhXhUWQF1oRnJUMUc0r03PGPazCniQiIblVa3qdIF5Rcp
NhN9aG9iTLBsGpAdz+PPRZcPsFedqNHQ2YJ9Sz2AVgCtHEWi7KmynlEdPYM8hK2yAO+b2Snsi4gb
vaETUpctp8xlgP5hFJJdnI/4zIdKfc5lIX8vQkWjvKSDvGFGoba3rl6aaivLPJqIuB71AelyL9Aa
J3JQnKlsD4+GmI2HMTEkPycdn2QTDHipZA2uENSoA2jGXOdTNvmVTmlcq5vDTmmE/kj/XvdWxEKC
Jq9TrJ1ljT3a+xk/IRFZqF8YVwOZBjbQO42MGtKlnDgg7JnkNdmry4i3MEPjiAQh2zVGDFJqpCZ1
ZDqZd3M7CBDkMbGbYVJeNAoA15Ouj7bZm2x8TUvMhDaVCWrMAh6shZonWzfJrqJlDTdy10YLSKLk
AWoQkVRlycDQJy+bThWRi02zOMo9TCeG3JbXrirDo7ignwlgh+0JFu3KDSC5Q08gfFXhyg3SXtwG
lKVuVUUqVR+eeCSyalAPRTWp35MqI+G0DDzV40JWRT6Pz6SZearLKDDArpsBKZ5iMneWxnIdlKU5
6P1M2OxcoJNKtZTVqpc8s2tNE6kGWhCtbvNjnZWxTXBPvNUkgvp3EM3AuWEaZ4d8nECZcFKSJEOe
ZOLlNXK9ZST6MVZVyhQqsfHQEYSfE/4iX57kRzRlgZPS8uXM4oySJRgChO9RXGMQRjw/KCohGQNR
EV3Tpie+uhCBkQqYOKJRYD7uwnRdE/rIcDyRghCIlK6HCj2D5mgqeyMWjXMnz/WInE4frrUWol4b
qfLjnai2Rt7TccYlwSDYANsOc2Ais4vKmBhwuhxIYfyPo/ParlTXgugXMQYZ6dU7R+f4wrDdPogM
AkT4+jv3fe7TPu0dxFKtqlkNkl1bWPdeY0L29pSke3mPFQEXyTwlxZ/u0zrfwtca9yoswX3UlLwF
Ta0eLTvE1xtSKxf58cRtpwf7wiMkgXo11f47OKMbkSYUKEJ91kwb16j8MoVK4qwpWPdOsglPTLmo
5A485wia6H4xHZjsQEBOC3MwaYkJWEbmo8tSJ/YKQIGxA1wko7RgJ1XXb7vCJjFYQgUoDR2QK6jv
0AaimX3lHewmLnpWDvHGqIzrMkBgHNK5hb0m1SH7vpsPYvaI3aoWrrEtSwyXBkUmw2t1jnVCxzDI
5q2Rid61Gmgv9QIWp9SM5c+dWKPKnG9lUhAzGpuF3Dk2lhS5rRTqIvibm3L0iAeYpDtXZiAuXnfN
GTg2X82Fql5Kz0f7u6jjJ03dwmtsmvCX37r7qJSjDnQK9RsVMH8njAS72OFYb+2Bv+sJFocyUJxF
zjxlKzm6uHSnZOZqnlNlxZe1dltgroN61VkVEH5RY3tytFRvbpz8N+CFWs0hUkReFPzXtlZY06b5
M1S5bYFuGvFjBWIkPh1GBWn9EOjIkv50VsRVjw6C3RgOZptFApU400C5XNvIV3qb5FF7+ks1g3v2
Rd3tfaPM2Q9TsliDZGGCKhIm8avOrZtuqU0KPWAMAbFPJf4CMzru2pn0ze0oJa903c/m7DWZ+ed2
fFdXrVPQcTPhCfnDaJVtZBN9ZYp82zCOUNNsE4i7luPl6qWLrPcxGCRSgDlllb1h82NDSsoUqa6e
C4a/xvHFg47ZgyWhSz5xGJryHC9et/Wb2n6oa7BzLPjSYudKOipnfFSwHz2WnuVEJ8Uq1o67yxSL
T7dT4oDMBiqdP8LAmQSFOXRTQJCmwVZeZ+VwP+FDugsbaiQDXY+PcIjdx9bth12UVNkxMiNqRjZy
FdFqeeXBxlziltlIgGucsYZj7hw4DraVzFOaM7J4Y/uB3ISAyOEButY5lnBIqiwm2xdE4iGrWIoB
vqq3E7zpLe/9bYuQ919OOA2AMZJgv6RoJa4IRjY5lcVJB68inGte+DnkkxiO9Ztf1KCxqsn/z89a
70p/V7nDuVN8dROqUOEn5tIJMnhOB8tKFLlZN6Muj5IHzG7pxv4lLGZkPzX1qwBCKl6nSV7syMmP
pd/lJ6dhsRoNI8oNleUdw/e0bFXiAjAmmvkejmT1YrrrVnw8zPPijN9tMOJNGaXz09x0s9ALnGOg
b9ccn98LQlz0YwVogq0rsIsuoZvQty27TaKpY2pdGDPaAo3h5X67HgM3pJWmvV0FXLqp8Taustpy
IIiN8T3HB0aUDJ9yk7PTczMqGqcst17tyZP417ri3eR0EOaOsE6Tm1ePCzDAFf0WzwnGmFNvK4Ji
1c2EW8zWyabfddvNLlfqtgj990Eq9UHv6/RSYFTbWUJEPyqdKRFPZLxvgdKz8Wt4q8yEE7efynkv
mzn+G13bBl6VJxQ3VAMMoTY/Cqyx2zkyESp7w20fWeCl0gHFgq43snZwBx8NNrJZfCvXrOYqY0+m
GuP/yCQL76slgHus2I9T9snNl1ijdS9r3dHpVIL/W0qBbRVHmG0tXB5DQLCgUDp2PXaiCpaNWltP
VQCzHztGHm06eaPriWY8TYM7Q8UNblRKb8JPQVZZBm1/Ui3e1CxI42NodW+zmpvLmKQT1/5oicBw
K3OoCuhpSkG2tB1/3IJ5d6m4LBij5rH6rV0IDKjZeqr2Ohkehtgbd0anUNSHdhKP1J3NMCiqf6bS
1maMFvEvr4pkZ0MdPWk1Okc0k+cwtoonawimvSlqrsEOT/THtJflz5jlPWqpxFfVcGFtUXL7P616
hWk3EqjxXZ1+6CiDu8BF+JuzBfCIHVfXmFvYOx+dZR3xlhJ08EfcZf4tOuOX5khDZXPOKBNY91xS
Pryijk5TnbLOZ7CHnN01EIzkTFa1MbfViHBu2t7A9MTuIwwf2qDNXhRXroHP4jboU0Xq2Ylf4oxs
hOXHPsW8bnO/OJZ7mIYyufqNZGWV2Xo7Kxuax5Qsp3hx0LNo9ATRkZXvwreXgB2oPT2pvp4+QsE1
JfSWeje2pN8G/wZTmT0Hnc1P3pcwpBvH0MMOJZt1XGOxIksdrJCxi9LWdv4W5hrhJBE6e+3XNIo5
tvpL4pQasbQDAeTp/j/edo/LFsCqVnusAKOhQHtpc9LuEiFaB/B4MfFQrRr6CWa0qv3wOyvfZ/bi
09Cd5K9eEyy/llPNL13LmrTyGvjmQb08xoGPbYcb/RhgUrWByEyLYSUa1vC6nLibnwum+WMzSPeB
zoar2wTTfyIv44sAp4s+Ptv4eBlbvHlg/T8x2brbECDjFnFLb1pojWzT6M5+4jPWYZJf/qYCwxeM
X8KqCzUh7qIISmChPdepnJ9CUbKGtCtFHw6gDjPE0SU2qf9RTmN1ykZHXSLbOPusbrBqZuWtt4DJ
IFiLmVrXkQL7TTRE+mR7A4dAj/PTq6nm0cGsP8XUZtD7bzbiII5JKXswfjmRkQ1m+B+o/paI3F8z
DskLAOzwXfaBvB/6BIDPzbZddaZ9Y8gKdl1rSPHJKJDUE/n1qyf89Gp7GLWKGDeV9Cu9HfWgtm1u
L3vpBQRqwPY29doyDfglkRX1hxi7BgtS5X1zniO4tKTc25x8SFsQsAAsga7cOzxw8QATAPfJ7arF
/1dxEVzNBTWC2TSGBz3HJPUqTRNeLdbD1EIiTPrxx/JpLs0zZnyOX0BphNhxsgk+1XJh+xliUOp6
ls9uMzNfR8UJkrX8C20VvFrSHU6x0JqQC0QMmsCowORdhoMToqzZjuWdC5mUhF6LCTrHDRAK77tn
8eVRztb08jfLA++EBBEdqHwg3Cpox8u6eyPVcxmYPy/V/+zFYdFLg1uj8xGQHt6ZpcYZKlmchnmy
K3t7VUfDdtI8H6OCnkkI2He2SciNeTjc8LrAu5q8/L1cIpb2Nj1yAChpWsXmwdm0FfbyQhEEg4Se
zqGeweM0w2NlDd+1xO1Sh9soIV24KO+xLgaAcyOzBWNUuzFjRjXW2OWbkEWNg67md/E1pG++y/OX
gL6AldfjHZqr+L5Pq9/YxdjKB3EIlmeXHpzQ4TCzBDQa+1iAMeYtnM6Wms9gFQDU+XtqxzYxIY5A
Y/oMLCZBcRAhVewZeUzX3TpReyC78BIn6aGXiGON8z6EZE9RuqzrhF0xsaBfeB1WSocmCAwTrtil
lnPJl4FHz3g2EXbPjp3DXNDdnmOZmoOesBVrLgUMMTYPcVM+tSWxxZn1G2s2n4Vyw3fUG7zHvvf3
ld2erILEYKSR1iVQT6wT0U6lDrEhcCdUEF3DiePdU+7JbpbX3A/wFWarOAx+cCjuuNSs5NI/11zR
KsHiKiJSoubtgPHXJ8SGYrNFRxi+IyVWYIAPSF9MsDdvSDze01GyGVNzX6rh2NnBc17X/0SQPOSY
C8oQ8JXbIEslCQnTmIioTxxXfo2qI2GQkTPq4aE6NhaeWxfSf54aVqndHrxoPLvJQ4s1R3Tw7Fky
KpYLlDmArErUsLNwMzXgi7H3uujfygJrhoFbe8ee0yb0cRHSUPwASLIjvWGF/cXGnCfD5RB5rDdp
8zAvqBZgNXy+CHI94SRZPpzgvbN/woqyItyKR0A1VnnuxQbYBdTM/UBDu1n2IdcLE23IkbDuoh+T
5IiD4FBOf5P+p8GqRY9F9Qoy0pInQbUD5ccqgTfqiy+NscjH0tS33qcCAmhXiCK0ohQ92EhKN+18
2Um6Zkv7KxUUan66GUJ0+LgAAyP/DoKW8FsZ34XFN3M0hrH7xnlx2RJkCNHFhnSVaz/VVH0wwlKP
1/zWgE3T37b5DheeE9N91pC1uPm6Gwf/BoTgn9xlgWWabyaT/dCFHy5sUWb5zaDjtbH8XYYDLyHm
i/rNaEJrG5VYCASSvdVU/melPe8+MxNES4zkqDVHGQxnJ8YtyAa5/lQ0q6dgy1iwjk81bBSGIOed
8/4upcC3mRpmaLYBsOqmgPah9sd1xosmPj8lCAaoUs0S7UIM3uhemYvrDLkK+X3Yo5URZGPRgd3V
T65qgvz2Ax58RyJn7QBhNPGNhAX7pbhxqb8FFo7YYjvt+/eZ+o1GYkaYIMT9jXJxKwvoxxtZHlo+
Q1dSfXuLe6wggiTscUUd79wy93b20LIMl1smE77RyZ7DqeQ8QsfsdPW3tP51TiH+EC26JLydQTgc
UtjDoRi/U7ALceauY6vdBTjuoiG9hklK9Shf5Sjmw0vbl0LLyHkaoVpzix542sVQ4nz6H2SMeoBX
hnzsNBPocYNjKdmxuuNVMsmPi7cu7WAX8FhGbX/VdAx6hLMA7K1L5KXaLck/2ReZipO0ycdC/M2w
CTur0U2+Sunw/8+Dz9mRD8uN8MfDFJ8SgveAb3/FjO5tRBP6p6SBWRaO4o0OeOxrQQ9xhwmaTLj/
qTrIRHnhcydZOCud1iIVylIDSOzSkLks4uVEr/FNLk4yQuNxT2BWVECt0/DiRoKnZei++M7NJBoa
fFU8Ik3gRXfWHGv8ZsEp7DtW2IG+jgUdg4kRd8YwdpV+ue9FxKa51XgqqTq4FRNx8k0w1NICEoho
F9i94fdsZ3vBnaXyyEGr4NGakl0zM1MlSEfp5N0iQ68tiUIxcsKqKECbVRJiJxeo2Ah1SKoWPnr/
GNcg33T/YUZAuFSMvVWRd/Ga/hhTOcj9Ezq/F/cQm8A4eib8rZ3sXibioZ/V0yC7kwmoofKyft+B
CU571nC25z24mXXIZL5R3NcZGvaB1V6RG85ehLMqpcmZas6obnF4NuQwmzj5iSGqjoB+bC/7LPzy
JTHeW0btxt1U9bvQbvZeT2opnvahn57pdFtHoGlDeklsv/ocmTD4jNYPPozCmdxBkxMrCqtiT+vx
ITJgbhmlViPGzTYy69ybL8ZgMicn1END5pEi8Z3mAiIgzyVp4q3Ho7dg6ZndTC1uhDWJssqgB+RS
FC9Twj6lbp5VWw+MAeEhccVe8LG6s8zyI5aaV8t7qd3sQaGLcaZ4FWJsgIwYr92JBhVuvnybvbL5
h2UHn7WXbFm/bKnZfFmG5sjd/HFpBAA+vMn+BGiYcGaGwhu6wfNkh+c8ICDi0CfZyCsNxTvPZAeT
AcHS9bkLMBM0aleW8OQYMrhiHcKyOnQ5BTwV2JluuTUA38ABXcyuS78qiSI7Y6ppF6L4jftl0ujC
8LdFO/teOIAKz/1liNqH3fwaF8leSraciECbrih+PI6uwGvXMnaOWuFNiNnFdMDbGe1r8LqevuF2
h/5PyPw5gMI3xTbu7+WxcfkPBU96ejZpYqe3gNKnY+5D3pQOJhdnau5dgVVUoa6Iqv5NZ5oDLaOf
Haxs3IXU2szeDcpZ74dCfVgBgZd2ASE8Rd9ugN+Pgu+JEq27TjBxF/aGwXDDyHKyrPFQJFQKV3xa
cprguPh/uxYVSzThHSgaZPRxaHTP20fqdZiLbGwDULSDrjo4UfJTjGSs5gXtxC5r1OXoXxElVy6q
r3nlPQXGRcmajbMeyMjNXr/yFTrF6MQIE/Qwq9y5a7oHOff0a2d6XRXiElFZTutAsG8x9N/Z4XwM
M/uSUCi37nuCpuL2BpJzuOt4BR+Ic/3YaYzPJEAFYW2176lIW2uUBlgq+tnzo+HBDjmZbsVa2zqd
ryEE4I5CpLsqGUDd9Tg/Zzcqzs1Cj2bj41pJURmSpXqyOn1SLECchI2CTeo+mtlOzCl/KsQfzV/F
itGZTX8Mb7dLaf/Tzn3Q22YzLsE1VxlXXhbr0+1OHNifUgKRkglc5iTggUd35XiXeBHAx/rkRAWL
wWZ8nEqUdDu1jkNbYwRxIB4luE4FpO0uwznbgqYfasKItqNwjdgLyP2Q6gdzjKwZa82U97uZncJj
rTznZ1wGnqId0dMqZ8UaQVWBdpQnqUETa+4LE75kkb0jsMo6wozfaH/3k0MxTJlYivXn7XGeNv2q
srN3Qr8rh60LJdKbOZGbIGp+Qr6VYeJu6W39YB2FzX58EiSDVsqbim2DOAQMdewvoSSdnxGnDnp+
WhYhyRDhYHsv+AYv00nYmEv9Fju3mYPLaN2CzyPBLgXoYTLLuz0M1roM04epAGOVqwsXk1+/TD8c
f85XpsYt3HIHyH1abPgT42W/pVv9N3VaAn81v73oHryAlAL75Lu29gXFDw2j7o3Y7Y73Jvb31kxG
nBJLoEx4bBm7ISIs+hlN4TJ3o3VXRohDNzBoNY9kZ5blMfBsYgD999CE/b50kCoaVsNFgRsknz32
7vM+HsGv+YQ94gT3YjNcp4kHu++knxUMRsvCzeG3l2L27pPceavztlrRInt1ksXhDrRcKGesfqwe
vZwahwObpDVQt22NaVNrgRUlXE7GJbLZBXIBi2d2+WQfe9c5OQQWbfDBXMdfPAukVczJ7mrc4mnN
YluI8qe0kh9eMLyq+Dy1XM6WVexjUqZdSJ6S6WYO8p1tEV0t9fyHVrXxgmXrp8Lh4X0TaacMHcjy
CRH5+SPT8LElEFMs4T+qTe+72j8YBRwqVAxHRXSLes/kCWoBUoFbNdARvoK5YsNpTSwetZN9Nw6X
Zcuxxb1cEC3YlJJFyL/ZN4B56/xnWtdPLAPFSjPx5NO4i+hCQF2GuDrfWOZu9xZErAAX37xW9NLo
7gb9bwOSGh4xB4TWVRSShjci2i6pbS62jRUnwTHYZZ3aZJr8BotUAWixcMZ0E4S3Y2bhFKir7uCz
R2yHGDxObp1KF5hmIMu/Ig4fLHTdXe/Hnxm2H9qgH+Klf7VuZ1899+/0Jh8E9g4+cfesHjgLZPpG
nBOUhy3TR3omfom9rY0m9N4ZrPNlT0FpDnGEksV6oYenlI+TksdYjx9+X/3oW9K951ZbNd2JjuGH
Bc5qncTTmavTMWV6DZrljLpGMMi+xnnxQ23vqetRfjSKBjRClQL862K9TrE35zXpTj3fc5LdUvoO
fGO/eExK0N4hcTQnSc62vAUNW+w/jfuqpXiWE7VntAe4mPaWvrJXjdUQfOixnNZ72fUn3drv6Fq/
RZcerBiS5Jy9FyU8IGHRAlG6vzahqoYQZuxFV4tGMN1V+34cj2m87E3nfJEr3+ja+mrCrr4P+yjH
u9MnH50DvNmB8XqXRbdlMySqie6LfNiUvQNlkT7OzMVrDftDhojt7CS36FKYH/uBjCNBN2XkT2j0
P0v6M715/NvDFkr74mLZ5xkMLpqwkRV4ICAR5geBw1gs/qYT4zEq2pdGBq9MRDBm+hEFQE/Qggrc
dtQX3HmUGvqyOolyOLFHcu4UHafwA55qHV5FuNwXGl9jPha/OX5DPdnw44BzkslqmBZSE3ITIi80
+AnR44pLYfIa4Bu0BXnEzP0Q/ox1vExgjTloWhL39ogylgXWus3oKqJkIA09dkz6KRuA3k89Og4n
OAWFBHCi+Tshu1lkCY5YsXIGMLBpcl8H5Xcxp1+1E3ERtX/9MQLkKL6qzLnKqd+k2OfyRrLySa7a
Y37umkc98v2y33LhgjYl1CScn3SA9z4jDbXlc0+J3BAMEQ6PaW93zM8YGrPuFg5jeUHdteV7h7ps
H/2iw/JJzgOHzLu9xPfEoJ8sOT76GQD/CrCxIcCO7T0DPDPjWDKyW7tc76ji3TITbROoxO4Sbbyh
uEb0WLY8Tugr3S0j8cDGp5HOQmIp362p/4gmcmQ519wQNpxtIduUo7p4tU+cpUhhqA/XZh72MX01
XGToxWZA1rC8EiyReoJ14opDrvPvOY1/O4/lcJoCpAjlXTb0bwsw7bKq98YwGzuGW3LVEBtqx5Pl
OReugsnFSlm84OJajUR2SzDgpQl8Ggbt5/xWilEn52FyLzHkAj6U58GGWqaSw8jwzsLjJTakzyss
I6uUeIPpugeHM6N01etMLmqymUnkbQcf2pyXIcEU24noCOEdu3PABHUhEbuGPdeBBdIG7xDOZz7d
kzO3W9qe052EsF8VOeTrBcdck79lqDt2wJA43T4o4UAKciyWVdctipchU08sbLJD0XvdzuvFZZwy
QXFt23xkKUgfQlIj9WYQQLPHeLITnn1Lclgy/pmqxYsfEJmZbMBWTkPIro7IBUkn+OMJkR4LH5h/
ldIM7/WHocEvTKNngW5h3V5z65lrIHUTiW2OfeTfabc5L15LYBNPEkTfIKGQQtYb7dtcdRRSEN8r
xBjZPKOSLnfBUJ4UFyh2/fm3RWeOPxkyYqyPrcgDkttxnQio1855TumhejYd1zj/Cc8ecefb4bM4
EQb3wDr4afbJ/XczT+Wu6Zgis7LcEZMljd8wTi3dfGEQ29HygzudR4rkuTaN/dcwjK+zLveKa15u
xkOIRjHOXvycRsW+WOa/qR3JJgqkl6yXKEE15tC+hyB+c93b8+skXI3YHL47QjF3htmZSfgaVJN3
bSP2+Fk7ahyNDoClGRzKklhYhLPXTGPULFv3WLTEm4RDynOOvoY6uHqR2adzfS6IrAiRn3noQr3P
ALWkEF4StfxTmSxXtH4F13HCjMZ34EgffbopKrJ9lbT2yQSTsA+Ks2uD3HGr4rpgsgL6sEtsNsDI
jXe1jw6GFtiFxZffU9vcCec4FcETz/n7MEXerPAPbC0trWMmCnqJJQTG3infWAM2B+WHD1QluWzn
ycP7TX/J6PGhwXI35MunwhnEQUz0wdVut5YeUbJiQlkLLGsl7RCoU6/B4IdPeT/R5EfY1pPQbjoH
TC7p97j1XvvQuYb2Qo3s+CqJ9CYsFbYphssOzyNF3KeGpRQUIx/Qnvb3KsJQnako2y4KkRoOa7df
Bq7PI/B6TS3uUHJdrBGtJJXHbgCHhtCsE5DHohB65fZN8cAiJdzhoDnERIsj8kGzbB9NN32JIYdi
DNG6jp55sVaTWEp8hdiTteHnJnxr+JiSk+9xbnmswPn/Rulu8NJHJUGfhxm17EkQ1ed5gYGCxg4c
bbLrFZsE5rT5iX/LeKJqHWty27znHqmv3FLkdDDDN576b2iBnhToeas6L+jhrSh9GrlPx21DV2tK
GxZ7Tnb2VoSah2EY7y+OWxzN+ATA9uooem5bZs7c1MFedfJNh+TXlMRNAlHh4M32pjXZX96xfemS
EZxwyfOA/QKjDxkK0q6N+5xhHOOO0K6bFsKM7xkOw4Y8cTgrrihdho6BofQxGblP4kA5LJF+FDnd
OFl+WDzzKmyiYm3hfusel0VebYsJskviW69RHr3XQN+GkhYNUfevvD8HKCTz2tfj0W26WxV7WYBG
6at16DWXSA4P9cAeZwrJr+c5o7jWwcuUjy8o41Q5FaGCOuqcRYjEFbk21MgobCAai69y4dybaw5v
04nn1A6fKyvbWewh0gQJpGEHyzs476tI4N4e8fFSpvnBgbZRKPAkpyky1vymO6fsHwvbuVejuYZI
YvRLeedhsHual8rpRFCHabEP6Qfq229+9EG7CPo+DwV+G+8qUskD2HYPeeOiR2XdIRtL9+IP0Zcn
p4/EdeFhx8uuRtXaJILRw1FMyos5h4j1lGnbaEvNiEOUY+iwWMYC4NLAm+e77yxabpdw+W9JP+pZ
PhRAZNKQPUK8oOsL+mRxwaCVBIG9HzOODzUNxwAlQbcmIHfVYV0UH81CZDpLOFgZQW2Viq2Vmhdu
ifugALTNEQ1QN1hIT/FOKDUm92XQ5bvIssG7LbAeSyU8YBn+ica966I9/M29fc/YtVs4boGYU2CI
OMPuDe81A0m2gyXBWUcfSJ2HG1mFYCbqslzVfgSfuCTUgnjJqJ5gplXOe2H5L/BUXvVNe0+t9C20
kpOI/dfOyeSO7fohy/+5UXmpF7XNFaBw3KXUnCXdfwIIu5MGjz5Gf+YHD3Gtu85ziXbHAcMTioNV
RtbfVC/nvIrFWsUahZttf5dhWUvwklzM7SWcJLzuqXJiQN1+zyLNDTEy0wskBxajnu/+9bwRd24c
fzU1kD8SPU0aXochB+JNJFEH2btVOz0mCiBt5Y2tSNvfLg+Xb3pwX7Ip2jSaB5aSvOtT/RlVxFwC
RXJZ356nox9xpFI4oBRSl8/OIFiSo7pVj8clFjxCdrN5Dtpkr3S176T6anr2NCyAH0Y1Yd53RlaJ
lg9P2z03Inkv2dLtSgvfe5vXKJFR+2pEJWhlSB1KsMZ9i+EPfhIlCiO8Q+MGqyaQeH6Bh0fWGgsS
fSt+t3NVdItUDHy+O7SRKAyXPeDxu1Yppo00u60Dn00/XlIiK0FdPnuVxftcvvbdfF9FEZpKRawx
zdjeQza/KyjyhmToHHt/pl8eYlQMnWUKPrIiuK9ubCBBQENDBKxb88CZfmp82CDe8OYnmNJ0Q1Iv
mr19XovkcXZ8kMH+S07hIu817MRgOQrafXLuVokgCOmo6sTZHm1bXWwXh59kP8zUQ1rlj2XNwMHZ
Tru4t9d1AYfGdyUZODE95dgbh7nezF5Hj1gMQjU3GAf1EKerWA6/hWjfMJj98Kq/pvD/e4yPGQBs
L8/Q6Iae/QyWu4aVoKPfa5q1+pHGvyZ6ndkirYYc/xVcmHWXT7tMZwdr6goOI+865PajW/MrVoPL
kMHxhy6LeRi5kdfeBcAQzk2+dgHGPFXenK5NHz453f8R35QZzpAb6gYGKsMD48E+oLy4ShiekJEe
hDOTVSLmaYr8qECChwF2icTdxdhqVBK8I3p8LAo9abQh3Xo9bTfSq1ZWD12hGgnQzxiwAAxh0dqG
Prcy4WdrBtHbgaV+llKDEWVxlQDA6MZx03n2KpIsaDQ0ByfSW9mMf1XxrwPL4LvRtjH60FqATvvk
oUez94XGbcw3eIFf4csHpmsCqjba4cTHtcdHRIeFfRrYKKVzf4g9InvsUz+ivLgO8/jZV8wd6BvJ
rk2W/9rEbP2c8KCb0PtIt2jWJt/GUeTB26rYZBbNDq1BMmkGgm9t0XCesbuMsCPzmIWw+K/SfGfb
ijy338Fw0g5cfUPytx66TSXIsgoSogNMjdjIS93qL8u5yVDKOboRE2auL76LAOfZ0I2Fj8bltA6s
mqA7Tml8XVzr1W/4Os9iXU20TpSACqKJqueJtXv01ZpTmlAPOxRlQwjSB+1x9KBIjdVjn85rfFJ6
JD89XLiDEw5jugXaasw3ntDmX6Nq8YuPx6cudLS2I64/VBY9/BWpyp4wwnKxTWJcZKhgNURakifg
2wphngsMOJt8jK23rqrnn0JkRH/t0urOZWzZXxluglMwLdNh4lS7uibtXyd3An28dO3KakpoI8Zz
iYY6NmksvzbUPfcOX6SaLqe4ZEkn7Tg+wFDimaGI7NYBayNRgNUwqRkeFsI5m0zjPh9k9Z+NmWfD
fnMm+Nur36oOSJ7VeA+7oYTd3DuUtqjhvStB41oTkB8yJpmi1bKiSnvlWxJgnNFEq+a6fjAds0Iy
aBxVsOBcC/rJiM7MTiCZ5Hs6ZQRlJvKJQhPVRvYltDRgxDXQNXqVp3tekJBdNK92h3+c55gC3jJ0
CffyZbEhY2RU3NYkmIpb/zNGfQ4VJOSNG8DJS2jN5oxpIB5mTY8zpEVSE/zFu1LSDhjqwONDOLa0
LVLSMwwBSibrfgSuygLy7YMY4PX5CwKxPNij46lz6N1+9mDJ1XJjAka5hLxfWwn+ANtK83nVj8t8
Tfw5PWGzhvjDICSg7s0ATLIbB9O2uC9ijaMUtx9szAz2p8UpXcbMibOFXNveNit9xGSiUUGw9RLI
FtuOsuxdXrEY8LPF/mwm5ohEi/o6l85T2nn9Ju+j+3RsvlwM84XxDrKPrgaQpxkUdu46+s3qlhZD
H9Wr4eKLtfKFT8YhT4hOTN74UJem3nI7gQSi6bdLCWoPoiT/7n8GuAhmu3HYSJcP3CJ+Z8F6JdAQ
9L2GKuwgT65pMJEcgMo5uM/FEj8vfvYls4EhuN+rpHhOBbY+WtHzrdObvTaKB3S14SmT7my8p4RC
ttyPzg3JOS2at0pAGYnExc0pYzEsIeexvl+wfuK4/Sg998F2qr8QaxQRJNSXvuWe1XLei+d2QXrP
HPctzn1MV+5VV4CIcpchYUzZD3TDIyu65b2W3cFLBe4dN37tcMFRWwWlmut7Kjsw8rNHSFgGyzr2
5aNlWfEuaqLn0WHVyr3uLU+mjenc99FQD5N2zxVj1N3gEYi2C078LKFVLsVMew7QkHgwsdpfUhI7
aSNcrAqmuctj/CVj9cRz5C4OAK1T+ayDOkOeYePr3r5hdZwhwhLhqQwj6Bhsov9xdB5LsSNREP0i
RZSkktvS3WpvaDwbBTxA3pW8vn6OZjcRQ8CjkaquyTxJApiqcv7Q8qSlnUeNi9nb9H5CV3xzlLjL
ktdAjcKStoNra/SPmqnwLYmYZZkuuqfU6uBFRcmLxrBqFOmLYC1In5pgT3VQ4mEvWGczT6Ye6yhz
SWLKu258TVOHyXsjAc/rxsEJS2fLZ7JLvf6PKOP6VDvtfYhxD7hEcKP+grOgfIidu0oSXoAtbZ3Q
hMlCYzaUAAjTeKS8uD0iat/HhrvOKvkhhuiCUpVyo7D3bZr1FzSpqy5E9FUF5GkuHVwhUOGFHj8w
6+W6WWLKwsS54MJDdq4V0VaUCaHynARROwDz6nDDtma4cmeoGhneBGeiJKI2YBAkPmWn/ghgr3xO
PHXs9eBvsuTNDUFTKB1JvDkvtnwzN9mZVVB7AV/MvXyPbb6rWZwtt8c8H5YPMY245ulAQQz93dMR
l9gGKmeSW3KHH0eWa6tz+GfhS2e1ZzkO+yjDOuVF52DRmoJl3QQZsO86tR/bJPbNsdwwjf8YqhG+
UI1TGsU+bUVTDQeK/02PxHzOMD8Iif+uZEamCc3e1WEhmMW04kkPNPRNZdFdjYa3PhOLUUJvLgkH
V81uYMjnVcRjioPlIU3URihjZZA8Y5Xtk2WBxXCRhUmego45CkuYlS7Sk0J8Venht5VMJ4xwbM50
P4lNCKEfLv721tzVQfdbujUVGZuDkqEtN/ctw5DK+8WWz/tO0bq04mbMENRJ2JqL5CzRo7rys6Sk
SkJwVJ4LhsVaIi8BswALZz+514f3CYsg8vB9ITHQw/+b3PqKWmxDWbRpW22vAigItu63zl+rEYJo
/FOVfJa0Non9xQ5mOXTDBRMgD0Vl+5ASL+WALRkCieagQjZGKKfoZNgCdgHpHoSlxfVyG0DqHiHN
g6aaCkDY1nhq0bAYEtgDT1FVchx0RFOZ7SlUEYv+eh1Hb03tMqsHPMBQzCPk0/T0U42uKRi+HJL7
qDgeDArhyAZBy5eVffDlTAW3KB52CxN0i9bPQzpr1GqtZL+ZKp3UAfk9aJT7HneoMDd9qW4N1AKe
Vj/H5ZHW7UOf5CvLUOCB7/zOG0DmJRZ0dGBN92OA3sIOuQjM/RqWlk0Qj+MKPyrW6N9hRwGvpEtA
D48kSRzslLCk3t439jZ2n9mFsQ+bfKewsOKPmwwqePviWGwwqpfawgVgoDEBMACHw57OoqheomkV
Kx5TgyAjADNs2z1GAsYhjzAmhFdkvov7lcsA4gkkZ8q1AqgIGudqfq6Hz4pIL4nbdJrRr/Pj0O36
ZqaReqq9BVb5FsI0ChcqDadW2NgroIh+QB3AunNLHjcKfIybMC3aTPdd7wMD3W6J6bZL7cuuIE5s
NC6PiR1YKO2LRCSWwg6Z8X1m0oD5C+OQxUOJVJRUKDhu1srM26ujka9Uv0icS+yUSgJmw5lPdE4v
RStgc9pf3M7b3LlY035yjzrMORPNq93B4oIgx+oJu7NHkHAyXOo83SdqfkhmhjDRvjU/9RmkCsOx
ZO6OzSQYnSC1eg9YvBCSWzoHrTt3/dpDzpFOzxlvJwQRG3ODUR1aGKHus5ovLq2RQ4Z3BtUVlYpd
X2olVjW7UDl8eMlrVXRcP6uketGxgDjslMmydLYz/I1UfE8QpHj8FnQR+IGQzCCvxttw55QR/bK5
JJysV9tmMbmS9qW/6rKAD30MgWbK8rGE2YQAoi1+MnL8+INlyzMcADSDRv3X6/eIihMrHVUciZvN
XnXPQUSbAzZLaYvsFxQ6p19X40P9Rd9FoiqpEfnAEjvs1qLYujDPFWAuA7oRRj48/eGqGHVqvO5q
O+LRq6zz2HfHfuyOUfw70zw0ybymY6ZWljs8cOTjhrcYLZ+G86GUDDqy+2iTX5iwzLcuYchTRGOH
iIFnHNUdQaap2zFyxecMHs4SjzG0YV7lTP4mgBcmeZLwmoWhNhUiCo+2z5icbTWE8NCYTXZ4yjUu
9+YeVjFZWxBYY1aewIZzMqG1TPssRm9XsWrSy7Nqwewwq24hV0Q9e9TXLPmpQh2NvyUJE04ozkzv
dXIZ0aMU2rY2NxVAaESp7Z4V1WEOh/ehyn/zRm7wSIOYDc9OACpzfJ5iAsywQ2kISKyE6NDhf3Zi
HFRM4sHEMIoMJ7Bh9i/FyMNY/Zax/mA2zKGYAk9R9K0a09ei9DccypM0wUnzkdAGwd2UZ2EDckcB
M4/DbcQqi2UCN+3AAOS3R41bx2+q+dVmeUxRSowoetGNEHYqdiNyuzwKj1gCN7Zi7xj/1BprtoE5
tplfQpeYmJhCxWu+3TY6DiB1e0YxZpf8zGzWJJHJbv6pty08snRtt3svQ9EEpqxG2JwzUI4M/dWD
BNj2n5QwxznydiYlRpSATemCjRFf2Yxp/CvEIuK0KXojE4PsY6UlxGzcJ4BjDlNqNWDU6X4rFttG
YfuV9TNa3xnXv+SEsOYbo847TOQqvGeR2I7lmYqEi4M9tfvSIeXO+vciv2AjG0mQS9dF69fMnXn4
L4Z5tjP0FvBse+1RI9hestuZ0wXxivmNJ1XSxc7u36xeRHlNsy8V4YIko86M19EIHPcxZ99AhJCi
bGU4DiuDo4nhmhedXJjWMQxCyBzV8wzxyfXY4iJONu0NprNVWp91+N55TIJ5heo4IEdX33aC9ZPr
vQr4GGGIAhl4BFRetH0u9mSgdVIx4Au6BJo39EkaK1Txu9rNWN/X7CrMPaupzUx1vcKlAI0eEEZE
pe0NMATZ/lB5u+GPC767ax8FzT+NwgP6FYcS3fpKwq88/ioytRdx9WAxHS0SsC2Mck8B5OLGWvJe
4X1MPTXWiNyqsa611pPfAz3abjz+1CmGNGB6IXgXkmJb9dkGYFBEupWp96gr1oVRov5F5J5MdnrF
4O3yDtXWtMYWhl8OdzhleAlJ4qFq413iIi5jk64auj6YASVLjGiGp2f6TvLNng62Z36rKuHHYOpd
5hjS6w+d11HyfOjjX0RUjIkzG7WuO+5DIC+1ecAeu56Re+Iq4Sjile/hO5OTxgzNb3JUy73OfLvz
BzQQEqiChk+gYsinB29hCP1aeoQ44rOid8OworMVpVpNkLix/cgVmLRe7ciyZLpmBsSQ2TF7pYqv
rpC7tLbBQj+fnxxvooFMPmTPghrtiDHSYBpuvorIHOWvtYnGXymCH4X2qOYTsMQ/khGhTj3n5kvW
IQgHqaBFl9Q2H/Kg34/5tcK+Hb96HGQRwJrChTeXQlCl8sIY3/TjA3PCYqIree4NSNYGGDf+ynQl
q5FBkpPInQnR1FP2GUhP3oLA03elS3WJFVsthke9/ewVPALPJDgFj4znblUanIe2uTb5h0I8M1fN
ScfNPoZPVZm85Nrgz4K5nrN1uekw8vpJneJgIsRBamhIma3FO4xE7HNNP7WiHw1GWy9Rgghvq1ls
Gd18w1mSgFU0viojLgFe9dFTA3HBDPOnws7PLcReh+GXLZInt7s1BmnIBbBKnElZlZ4D9D8Yyk6V
eO9cuMqh8Vh16pyI59H8MSnCm/pN4RUc3VuTvGNxYzy6yaqjbONbR+SxlWhbXaKfbrFL0kLExBWm
S9aRpZ360Hko+FtMZAijBXjXS96apPkXNLHPZI+kgMx7GRAN0+Bvh1aB36eODJmVEHdh4t8uLtX8
NCMy6sfyqhHP1tT6Jnf74iFgTNb30VqPb2H3VgR/TXhvjWMhyF1LCNfEfNY7jU/Zv+4BQsy4JOUT
hBhe+2EfwyUQCOd7W9uBrvdlrm+lM617lhwtRySZJacW0bpyg7cp0Xwxi73FFLOsf6f6CwXOJsWG
1hjTQaWCrcV7Gz45+Wkpd0NEdfNAMC8Rh0g6NV5waJpSIqFv42Me0p4pPO6Kl26mUZEedR+SP5gl
DxJeQxX+QxO/DvGURUxhvYDJ+3Afe6RijOFy89SyzpfWzzT/Q5S5lz25T3C42+i1IbMkQznpsMqw
8RbEM3vBpuGOB6vQCEX/wM7RUfyTSQzqzg5somKJ13Hjbep018SGIjtm5d4Mn2ZQaYq/3VRTwYmX
CnhVLr5aIv/wwDiPM3NAk6Glr7ssv3/zFDhp+yockE7TpyGu/Xh2u3DP0JGvAMsL872jMQjk2vD2
oQq3VH8moPYuu88176cJHxPOtwPLgQVqPDJVHPAl7XXWJRwHDrYw54uszdlI95GGXSfFB+KMWIrl
Q6HXz3oZ40BrfSxfK4UEwxYX0pPxvSj3Buc1xQSKlb9553UPLP46G815tXnnxAipjmAx7eQmn6X6
aOiyjApACNdf3fld8y0anx1lPjAOj7inKLiCC+VA1b/R3bSMI1BDQhyYUAkf0b0JVp0o6GFo89+M
bTy2F/i8an5XF12FF+Bcw1NYOxUA7tbX0J0yDDy0NuFF2C/R5TDKW0VgMR0mwb1G3lFu7wr8Dxli
WauiwQnSG8P4Qhe3JlyE3BFqJHZgNh0HMHmr+aZvVdGtrm44LDc1Wd8C1hWqIF6pim9sF8+hdUWU
Bsm3gTnFhR4Oy5NwtFz0ClCX+HqpnWp3ZxlHWUEwnqTf8wwjq01455KLOUKMMVK/0DYzo3c4Y0OB
OvQYNE9teujLDZYMqzjZiJ29Ds+Dc6cjWbfTdhT51mwe2RbI/Evns4kQvA/8WInIS+qkc6NknVjA
EFO8aihzteE1Ky+pokZq+zWK+n2SL0Gw7BGMr2CmDZEktoq3sS18rz7M8IdnBixRYfqFg+1mIMPX
4xfkw8sKJOZc9FaG5L8iL+xILAxrvJ3HIwHQiDORPQxC2Ag1I5kDutP/ZtFRiNLvWTBPCO+zFOYA
xgSAbrpLTEg6IshLTPIGwlNt3aty38LhUTGE30I+tnmO0Yw8J8rsDMx9IPcClctooSvQp5uudbhv
0UI34zmcQIzwzxJYc77a0dtjUPYNLm1yLWPNW1sBf9AgBEk8A8/qnkEObbQY0bN0udyd4UJN/WBa
XPIkW4ldE1qsrJ+n+j12Luwml4LzWVjjOjLxa4NGyACWCxO/DyYlQeAP3gXuarUaxvmTtJLDlJPn
xCYkSLxrbJ3T4OV/PBByDm2uiTaWG6N6M2c0CdS/gXPMmc4bIZ/t2F0S+vRCvnThtaiuYFwMonDI
vURReLAJKvBwryaYfViibpEPrhk88gieLKD8gAes3j5TGMDWzc4M+clggoJi3WUIumwGpTfKAHSq
5xdFR0CGgchr9FVYf4ezxgd0QAMhQO6oMSfaCnUY7gQ47cnAS2adbduK1rgtiMDpw5PtZQzes7q5
jEW85KYM6qIyjZSsNPuFD/QRB0m/yZdA6ShHfachSiI7BNJGNDBi8/QOx63JURvJBUwvntvauo0D
kKQqIDPFgybYsNxxmij2NXT7Lc5XvRVbxLLLvt89ijH4wONNqiRblTYzF1HJwZLhPkHh4HWkjUKs
eRKWRyCeiPLrPAJ70OJD53Rb6Q2UlBKkozm313GeeJMUvlRPTeQA2Egw+3g+JlaGyyOvyQ00qmLT
5donw51daTHlnRY5wGSTMBY6FJuEkAubzX8rgDuXVY7XC9ALEzUj2OdLX6kZR0O3DpExfWkT0y+H
eO3OlF8OzlckcpRdDNJyLm28IiNOlKwCw2ocjJITK0/XkfzqYTjrfbA2kTOX9LdYhogfrcwby8qr
UXrv4xiyt3H7TWaKCOZCBH9XQwI8L8vsYfrnMqtcYyec/MEb/jFUffVc9zuIJtJ48R2t3cX6NaOl
S5F34t5iqozg4JIE8kq7p3/zMJCDnpEnFqrms+5s2Bm4z7yatM0BsQlaIFLQWm+pjEBJKdQY7JGz
GUZ5KhsE0NprDS2eBU1cO+cyEv9YkW4bOlkHFVQhjX+Sg2GI4+fa1rgk8HYQhCJ1JjUYY8bA2kco
x00HdgSK2cRFHQnvsHBfRmLA0KWvLYn2EDRQJIij1ii45vBi5fLY9bcY24KseGEX55DeCw47JPTt
WD+NAcp8XFQOexTtJyJpW7OzHYP2r1YJcNNAzHyvc+9A9AxGfO3WdU2IhsnasXky3YHcOKd9DwLH
76HJIYw2WEAiz0UC5ZAXYSYJoujp1lvO3YDEH+XWWcvojZl5R9kLfov9kI4PhdZTLY44jMYLbdU6
Vs3RsJ4F5A2UnmQsEMKA6iWmice4RzVisoyi6fI+07rcZzLallP1arEMzLgSx2Wx3sg92B5cbAzW
QWQmtIBN42yGChNSFpAqFqGINdY5s2ThjUx4nshaohrs1kYY71JiX2gPqVqGU8dLC7rJb+2Nxl/D
NZzN1Lz27b0NX2ANeHiWaQ2D4mqNxym+Gc1ZgZvOgE+VTCsJM5rwx04sblmz+pAbtjVS8xSNjs6w
cYQgHnqQ6tE0J9BvbVjTFgOuXn5VsDLqVx1lXGA3m163N/WQnWcKxkz7XqiQro2wcjgmTMF7OIlG
DigfFWNTDNuJMBhmAMdKfQ1au7GDL7vhWMDCO6Y/c0yBmAQr+j+dUQzZEjREKCk6OH0Riobcmj7B
Pu0kKZvdYvbAlFWUvKvKj1VKAA4I0naZHS2yfmw+2ISDPKIDYphbaD62oTswJp7dOXrLRHvNMRMt
b3QxY2XEwVu7xZ4nca9E91xgqbbYCOfOsEOyfnSnnwpKeF//IZl/sEHazhUUmJpAU/bBDX7ptIOB
hOxVrziGxLghU2YVF7w0xk5HcV8bzmPlLaaVubpJgEzt9xS/1QP+79a9aDGex6vLoxY3NtJteRq7
zzS+RhCyEWU+JFaz8cKWH4bb1+53eSLAJbdrC+efyRIEzAymg27VWd5r2HBbS1mYfMoUlLY7/CiT
ZOixbKACh+FRymobtubvkGSoJMUpceLXpiJzNMO5mAacbbXRzesOZepoSObMkOQeZgrHcqJc4ixl
ljYcAHM8tZV9rlA4RAy2EgDtXpft5Jj8OZAzOcidexaMN7eJr2HQGqsIu4SG1AidszhHtU6hbGqc
AWIj8JxHzGZFVrI76jezBXktmg4mtX+LDMu0KtzT2pcHn4W5EKVPHNcCGEZ2BCZJ5RTHW7ZMVNtp
cUg1lr4GclhUO3jKjaw749y1VnaKmic04WRJUREqQJ6FN8pDv1ytroEmP620n1AfdrJtDylhWeCR
XNS7rGLiOnrD5/hdBXKBhXzaBiOScXbeMnidq153A2KyYIhYbCoLswg4/wxcu2SHKYSlrcvgesJJ
sbMK9Vlb8DTNia/JQgzniIny4K8Kh4PqLBTYnLkDuT9xOO0aoPBdYb5aeXitI+ydgf3dmu3BbcqX
tOy/gOqN+64NyMEV9bWsvjQGu6U18CdH4Iid1ObtZ3hWQpMfjGuRkmumY/IKpwuWu6cSsY+VkfBe
Gb5TRatmHO8hf3z8jesgoYgULvjeaiHk6+jadDPZsg3yo7byK8mdmemPhtt02HmY4mcR6oOsLj6N
DDZBI49qJGQgiYZ7xVAK7G94tWzzGc3bUYdEZIbFua+rZfTHog1ShWC0XgY4dhLj1nY27g9tw+Lu
oIXlX0vigueGW8GLnqCkZHTPSC8K2I7zKGs4HuItazpwk05OsHeNx9KucZO7+e9sd18VUNA4HQhp
C+YK7DvE5pq1UtfGH8IERK04ob3kVncei81sHjeWnj3pgD8e6x7Bv2iJOMoTs95rRufn6cR6sivf
IpPbLVF+idl1VYrFQGXByq2Wgj5ruw/kaYj/ELFuIZqd6sHDSpt+BxpQ/Aid15wS1Wqq2TlnMe2X
rJptqBFqoAXyNgVgdeEZHgbSDf0ZXx5WYoIUy/ra9PpI22ZMfFd0n01EIV7b+hoPLhZ1uEyTptEF
SibFPHdJeypU/jnJaI+lnl3M8O6xUAzC5i1LyVnXEAbibTpYedKzI/A4m7StcsgEDUIM9J1r/tmW
eY1NdUOXIN/4Bncn4wwY8uqujyC/IpyczFwXTWKuZyQl4IHu63RTGH2x63X1TUrkOavyHyOqjkZo
nE19kuvM09Oti3ozafM3PDKH1nGWyd1y7fd/SOCwZhgf9qghP7BPZcu2ZqwCHyu/j31uPbN3tV3r
OFYooxUUY6285LP1J3rnsemDQ2PUH65B9atFjQEinjZrGLQ3zo6tqwbwU9EhAPIpRf6q3IYHIFni
I+KLiOMvM58YlNprnWAMLbH3fdZsM8G0zwmwW1jJ+9TzCWaFRN3ums5DF9Y/7KkxFC+bF/2m9E5d
nDo+e529dYTxCXYkx4qUfKJDOoxhtdakviChH/oAk0344vaEbnoIResy2aL9WTd9uovBPnslwn8C
VMt6+kBZtc6D4NUwl0AF90AQJyZrybQgCVgp5MxmAqWto8g4EdH3BFzSWNnKW+cVGTYdJyH43xva
wTNZlOxcqPP6Cv5CUs67zKN/K3Ww9BQLZpIeGy8b4Mnn97FpLxOgdM1ezGwFzF6vafxytDmlGgTV
cSz+nBZvRcW6sJs0zG6aIPRAh8wNchGFrc2JXNntI9u305xN9wle9NjFgC+Tp7hMzlPUHJwevTEY
O6p2NjzO5F2iSL5AViAhvdOf8qi/dALWupSbUka7zrGpPqqV7sVnJYgyGkLBPgRiFiVp/Gk5CnkR
V1+cMH40KzSD9aSjV0ixu8z6pR2qcxbE2RpLISAmz6TkN9x4jTyUiBBTTofZ0X60zlUQG9rb4Dn8
MwzobBiokj7mcyjrk4zpdY2ZrJAe/z4K5CdlDa/mQEJFCft4hRTwC+/cGcDq2U7aJUe0+5YI7CFW
zK+pXb8XrLDLiKQMuCOPsYyRyejrtmJrnxn2sfNKfaNzqsKDQxw/ugkyyST9JyzSQyxz2IQVXq1U
5Get7dBIstlCWYBhQhaWsQEdRztQvw/oyJhqs6zTpn9h5RxiEhpIYJwUO14z9YdsSU6lm0gK+wXl
ar1RzANQ8aQMvMUXKFrSBqywfVEGw3R04/weCsiNXrKrmjqyskqFs0zT3qNccQJN86lqEJzyij0U
kOrgNbLFNc1IbXkXXuKKukln5MBqI72OcrzVI7VXaTXOyjb7PXRGnGPajoNv77rqcQ6gW7msdsE+
LdE6fFx7O3XoBxA6bqysoBDAiOh3gEK4AdqjmsgON8e1jpZ8ZU/WQWlpuGnmRKwxPi2RNOF9DJyY
8KaOOSjrJxNpxga1JXwf3jXLVkh6PYJd2vY5ih1qcgdkAc1ZAhEZfYR1N0hRtjTasYYV9EObh9t2
YCWOs4VC0qb8CvkZUcg8VA+YCJOnaz6IgQV5XA4v1oAOmp/4bim2dQgmtoEg8yrqJhTeXSPOSZiT
eZUI+TSbkCrTZW7FwCi4ocumgol/FT1i6poAk6sz9wD55jHAQnNuwBWAEiz4aUZSZH7pacUCLXxP
5qblFyze3Ii1WCyJjvaMOd/awYiNNvSgZg02RA3Rv8py5ubvyWsIe3a01PZDBrROnIIu37l657Bb
p4UNLIiOLO8SLMile43HYvqbi6G6h722lfEAEmoefvQYYHAEySSfE84TPhh9GJ9GDq6mxt9vhlyr
RpWcK2QhrxB4OM4HhwdRzvw/ohLCKJZIv5MXS5gvI9AM1nRoBy09/xsTGC46vDheKvZ1ocaKwBtq
Mj1yFomkCoRb1ZNVXbL+EFxHD1afQ6DWP5RH5I2TQ4sclfvmue1LUWK+wY9yasscMiNGP5wIx1kO
W90qnh1dbbMseE7t6VkW8yXsy3uPZ0lCpc3L6QMI3bW2LF/DJvOgDyzZHc3d1DYg06DGr+m4j2ET
7Nqi9AsRPU1yQaik6CMT96JwOuceNRX0cX8YFccRd15Nn4fd4A+2qrYy3fBakf8d9FzNw5zuACmg
thmY7afuPmyzY6FDQGABzeWSJX5UL7uSxb48hpqD2d9j1Efs7cSH76Vkl/WLy6QzL8hIb542/FNR
XjBxsK6idBCV0j0CCEn/ETtKs8rYoe70owMOzMWdAd54ZmgW+GMH3VjSnJicO7jZ/2JuGnwl+beN
tjkJgg9zINrQbRIOYee3cdUV+OgLcHTKMnmyA3yxccFoM6yuaQqGpHdv40SWF0B7sgoNdPc8e7hl
kCDoYCrHWDGMNyTnX24iRagGsppCNpeBQIPqarzyTVMxoUy3KhHUL0mPRiqP2HhkdIDm5O3Y7u6t
KTqrrL/rroXLi8qcVQQxLyT+oMp7rCVOwzLLdzIjHNTupzN63QI8tHiKQSnaRr8H9X8r5ulfXUzv
lMx8MsiI2MQPARkXOSjPYiKNNdKOFccN9amlDTeBb/id9IPwqQMdvFNLdoBXsz6J47mknCZ+2R91
iNgwnfOTqadPU24mlyJO1arsWBa1bka1DbAZiCSLhk5ubMYoHDv0fJgiqRU9bpxZU7hq6mQbNAKF
fv5l4cbCT9zQ7lfiF6k7GwKL1I9mYGw3qp1lWeVTrzv2CToY3o7ERYLcZy2zP0EeaFOpvVe570Mk
AJhl6G8hte7smlaISeaqqdlvdrr3lDS4kmLEJg9pNp7qeVjc/hm6U+/DixzuGdsfJRqarIEbNC9n
M8nkrIbcN8N0bvNyaGn6D3OoW+WSK1JFHnBeNfAT4v6Oc/6YaMM9KMQxkNaFMf1nOIoXijpONsxf
ncFWb4YuF+Alf6jwwYARsb7nlngOGK1n0CA/uHVfVUEJkhM1NSj9Da4Je5SQSBA3aP6ghTDrBBYZ
AXNK5WHq++/Ica0Nl1S3Q+i8Hoit5C0FMYYyd6MB6urDzuGwZTXGvdA8hDqGgcZomaEPJmoRAiGS
tdZWkM1kfSrq4hh7gCAspqVUtzCRikl+5nRnmwaADTP+hAaGtqqul0QiGzVt706fQU4wKP+/9lyC
bVxrqzwUbvAZP7ht3hN+c+gwL1ASLhLGnmYYw24suGrB5vtDwjgy4hXqJm730QU9ULzoc0qIG9S9
vHIutkVzjAKMBvI5CDqOWHJaYvUMCgNzmsHUJ9RuHX1eYnRnkbmfOpwAVkL5wQS8tJaBfjcL8ViZ
kuyKqULqjtI7mNTNTtOTNYjfeQqZMghUugBxdFZ/c0hAX2rvnUayJZleMsbvVL4MX5J5ujqOfBq6
JdJAC36ZjDH7x+Not/an2w4bPoNt6sLfke6NIwBmvIF1sNZDPxFTe0JN/TjWLPRG9BIbZtLEYqlY
O3Ytow3Pxb5aM0DyWwN5FqvCapvP83PK25d5aB+6BLNgaE9X5lcW7DOAWalCiGTmSJ1sU7QPAur9
1lBEnygveEs0jYWSh5aj5XkIbBvnh5FtbVJsw2HccoXtVaq2vabTo+jzlzs4R+nerYjSuYjtz54A
k7XL67KTsBAppJaDrwJaKNjzZXZMjheAhTA5BJgTKbEYufUtzg4puFmibNYOgAABp0B2zjDEjQ4M
sijCaTwhHj62snae20iNqL84bnu0NNSglWCSmSPQN0xvNQpkKtqwRIspFitYwHmylm2o96+wzGCl
oT80KkkWwPCudJEjxla/7LgxteHrL1MEbXF4zHkYVpHJRLfpsO8b4ExM3m/FwbzSQhrSILM/UgKr
V0BN9xE0UULQ+NAsRFG85sR4xKHlG0ia+BirFUUMMgMUImtkwfBZVWoeWpS+mWh+IO/8CJkt9Pon
FZIIztf6UnV+wnxFxUSuNUugQz9sJp3DNzWf9BlJ7VAFP0ZGIatlCzzNDbbuiCoAKG2BERHVgRsv
S2KJYyQalrShRqIpRlUmuY9be0bopsFjGkkxZIe9cJYWhk3lk/iMbrBYAFbGeJ89ApNG6zmZAJsY
AW9hAtwOdBlE1WIXS/MWqXhTDca96Kp/6JUP8GPRi1XFZ9NAgefx+0sUGxN8fgGhfXPq7YoevmHk
6sWuatJXvHwHr27fQnP87Tre7NTynsD8X/OhIQQpjpCzqHll9f+jEynxmrp8ruEzxmnrW2xYx5ht
Ky4FaDBu6bOt/GtIbebfSJ9MbFFMKSvI5YNpvysrwTaae3gTDNW/gtt+FbPNv+f5eIozpwDxBaYW
pMI/QN3PeBz/QOB8dwPZFXpr7mthQ5qGsjQn1dkbyl2UFD7NOG1oa10K4UCa8NrqXFuBeowicYaQ
dc0jBeszVHtuqTVgUYZnfG8sRE9ti4J3iuMFn/8vNrRgU7rm3kECzT5D8MS7zY9H2zmNiBbtjk1/
MdKwExqm2qhHgJMu3qQ3Jzx3g3FkjEOBLvgdAhLGIf5Xu2ywF+SId2TUaexdAhjWU6eIcExz64RI
ltPf8e4JGISH3uUMGnEoNdCVLppd1FvTQtJp6vqr69SPUzoxBidKHHwdj8bMPg6rqfynSe8esi5p
e3kA38FcHGXZbvEvzYy2/TxgPeghZ5Ql4ME4ZSJigE6Dm2XkLXFX+tukzE+3RxaV1dbV1bSPSqt1
hppV66csMR7ipPyaXbxxtO0IOjGkhsNdG9NXJ0KMV7l7k6J6diOm/DBAkrB+jq15a4nuK5bG10RU
BNtji3m+/JeM0R0B0J00i7eq6I+gLsiKjsTKTWFKJqTxTvOmxWCW8m0j8h7n2dp6ebyuK8r8rMcW
pPr43lkGVsUCgIhFEEpNdPS0dQK2DkY/MSXHotgEJsm26qvtIyhsIb3RPLDDg0/VJfOrOxrgPuCG
4J14X8BtuRlsotzbpvH8mgTp3YlIviq+XQ3RseUc5zS5TowxB4eEng6a62g/hVAgwWE9dL3D5UhC
YzYjAfa2DW9oULWfgpTw2JDLQRivWA4iliFpquKKZNGcTA6rRWRJYcvC/p8YvrBoUXK2e63BNwpM
FxPK4T+OzmM5cmMLol+ECJgqoLBtb0k2m3Y2CJIi4U3BA1//Dt5CC2mkGaobKJM38ySbBy2Z5YrV
7lrm02My2aio1fscI4vnbD8M2HWZHyqnob68+6dUcvHn9LmixCrw5EnG5ralWT1Li3NHSQEHjWNG
hUet7feUKWwTpFsTNZiy2uY3nn9TCNtM0m4+sm6V0GxGGfC0DKTTjPY0Zmf7Slm7suDaZiv3ubPw
CNhFf5yM6DGYw/eopIKIJVrnNAg3S4DbOSU9h3zTWhrCzZ0u/6zyq4RkWobpdUjxgDU64Q3kSd2W
pXf1PXuXdNbPBHDV4+ymPO632qppBw1oxOEG22R/nRKHMkqRsxaJ/42bxqqtxHOGMatkPhHPNx/h
JNA0/fKAEm140k23c1V/KNtx25Qumd0JQ6lY68F+ncpxU+V9tjE6shtLIbnTvlLV9h7H06MV+69l
GF8DbN4svw8+Zd2MfCMu2PojSU4qrra6nO5B5OdHuhIY204I2V1Gw0HVUksqO+uxq6fxkOQ0ETrj
vq8jKLa23Fk94y+rmR8Mm2mNSfH2GM3fOTVzNkYUUEwYNOuoXgex/maNfZh95Ilm5HPwvOkvycZf
GXkZiC8DFFJCqYqOMdvnsJBCaNjXlhnC0SGMSF4ioxXABxOgx/KGjOzv0r6/GlL9m6u8XpP/eVY5
0XIb72GQlbepxHMfUjLKYVKwbzJSMRzIGrXMN14IVXNu5g8eh68O4gBdDjtuVnjEJ4KPMCVp50mE
eWjNZMfQYTfmydZN8I3BPr9S0BVvjBrEQoWQxiyXq2276szq5GPskwyPOjc/J1lwUUF+hK58dkoa
4cBN2R34Cwe4bRezxsYF/SuJrDZw6rEGE/CIIZcToQ4/QC+zrZqujVhu8G8KJvIUvujFm41KbV4y
gdgQ0EoxwXT344JsmibZUljrlFD2y7IKz6iXK9sFTSkmDi+To3BUja82Z53awk455ycuAI+LXpZ4
RM1G3yMn1Ow4U5waAyoRw6/WwQOWaODacm7MTTIi46UN/wUHsRasYAVFE0I/BqbApJbYqu1rOnJ9
qtFbtEOxVIYx02AnJ8ghzwDcWXrNgDARd0/8gH18qQCohfPAJ0yh81gcXW4do0HjZr10qItXa3Jf
A9c+Zw12gdlnjjqX9QbbAHMsp9/3KXWzOAoYZEpNV5xb9genrf+I5u6mqsCToE12Q3sH0+3S6/4h
l1AgOkoj5nqJVDDfil37sW69ezQzDAr0fGSQcYB5wN0EaZ25a9A55z6Zi61yfWZMdv4L82LduQwX
k+nNxM/RGlG4EThk4ho0Pn4jJqtrLwDqH887EH/XOWiePLqAPTF/MZQ6WKp8gwLekSyuj/aQvLSq
/QVphe/bpN6qwM3K48QOjnXRPRcJK6DZfWcjR/Cqc+7pDHd4dP6GKPr0cZu7udxzvqOcPq3zjTn5
Z9+jLT3oT40Dc7J0X2qTiVDXf1guxAvR2K/hPF4cJ4aO5B2XnrHW6+pVQz8FbkHr2hS14sdY/GQO
PYGxNh5N1WG3D8vPIHV+wiZaZrZLy2HlPaP4BOvGavYE8bhwpCBenfnJMYtn8G3fZcn/lkZS2bo9
9hmuEHffK29tk+a7oXCfe4AIzAiK8JF+r5PjsBx7MRQ2UhRCxOTrqIViXlp8T3X2a/j8/IlPFB56
L7HBZYxYJs2mcKN92kxbJjDgtNK7RDwxMuyvIw7EISeI8NcstyHh1x+ScasbTWcz1/e24TTIHfgm
oJC1EKVt24AlnpLjSqeDTvodmYZT4+oHvM53Spd2fcTVFB8Lo4J5S60Wukm1r7z+wtkYq2WeFwx8
sk0KDHDkFL7uanC5kbP2GEMlvT41EascCbXDGJUnr5yfK2F9JFZ/FfxLo88YV4tPzXdZuj6D1eCW
pPljRKxmHoZ/80g5UycpoiXBKzAJ+Dfuqp9DJnZmi79wqjEddEznE1vczSUWKJv3rna3WUN2nCJF
nBeEvpyUg699jm0HWyNqcBSKBwa7b3ZYPjlKfoT8M9+mfX1EBcQ2nQbjHnj0Tzb4J/AAT1YYEbrT
F8POXmdgZUZgPJc4Z72JwcKYnxCdD64cnvqifw5kfQA6enLopKlCVg48N2NLkYYR5sdpGI4JgpXf
2ewTtBMO9l2KArNHh5jQnrpKUJwSnYwI34RZPzcKW3BufNEb9VkhOpg0DbgAIxlbB8v+z7RRpp8c
Wu5Vnz1ZQ3hPB5gjncif2qLYRCllg7gOqbH7bX3AtLJxoG8tllPLhNnI1mChmuFWdunHm+gSRtPC
Q9ICyfXST8I9hDT7lrcJIwGctDIZ9jUPTj67l9DyrlEwPTku+Srp/YWZ/9Mx6mDcLm9uz7yI4gaB
8SQVnLbIBfrmVZdAGEufCjPToRc8vDAEXLqx/zOq8WZheqWK5Dx3/ATzEG5KnHI6HJdix22UEk5w
Y7gpsAuOfRVcMv5MEQbM9sYbpOu9Jh5fKISRPtjP6XgXAQOEvqmOQ+tdu0JcwTd+JczffO7ZpROf
Dae5QJ8zlgocLCUDNcbRwespxlTVPkiNF8fkkQlpx41JgAEtWQ1ojauUTSrkGoNx32ePTChVL7ey
NYChzVMPOj54wfss91YIDSltyWNYenZX8RAdR2wDARH2mhQ08bhGnYgixigW+dvsMVH3fRpWsPPT
lcM4lOxdkCLeQKTSorMYaFCA0BvzO+PT81QiRSUDU7DxUg3Obsqm99EU72pMnlB1NlE8XKZ62JoF
qC4nHzcjDXgcxa7eFHNz58KHsRZ2q6KzD7xTuiDr6kS8yXbRFWL8RT4wz22ZSTCbPVLQpsxF/AgV
rFrQjXa/SWT8Cb6g3Exqqh/xWIT0QGFccGz8kC7+97MHu2BtYt1+muF9XJAolsDXmHzirVU/domZ
fGbd/vXb2GaUbJN1ydxebcIhmT6VSwbM7hSLR+UtcdzcaSBszK2znQULvKyI8XsJslKRKnkCQOY+
DqZnvociCqiar21FCG4CMRBioKqAjuCm4i0IpUU8oZ/ubsH0nhJzVyJrE6fB3jvBDORkP3N78smx
cT9vHKSf2lhD3FvrdHwje7HT+EYjAvZm2z6q+GZR6N255qOJfXR2qqPpE30cPrKS0UOHjhJj+BFL
fxLQcP7ZGMD6GfTKj5nH4PsGRcEOFKwGQJaLE5urG5Yxv/nkQoMlWxyIFjPvt3ez5oVtUSAwYOS5
uy7QeP3eXHU5Mp/vbOg5fCwoHHdNf+1V+ZsRUo1GVkJk+bGHC+zwDnfGwLlLnhN3/JcPAKQa8dTz
hoXea6XCU6wZ2w2sl1BmKRHcTe1fk87bAjwE8zNmEcneQpVqA4qt+2/W8IPkGNuwT2bNP4lvIfPf
YFjuzBLElnResWRtGr/9na3pUon8FlZk8uZ4S9vWnY66zSKWkfo/yK5D+Q+vevirzPjQWC0wkXFt
1VfsK2s5UzdR0p1e+pwmGZSvMIedJ+qWMWmuVDDQ9gNgunLXKrlDMEHpo3+0KrdOTLhO+he8mGsG
TljNxvRqG/mr1I08BT0bimF6yZko9y5Jpo8UqO1rn1HdWlXmYnAhPkh0AQWZ0HA7TVe7nK/C0eck
Bi0wYGrleXSSe+ViD3ayd4EdABZlmtAvGuVXfFHdPohMk6cn5KrHuAIz2djcFE47hPbse4izXx8Y
ERiekQG0zYGfEPZqGOlgg2Nh3BPd9d9zn0eM5/vzUMTH2RXTwuLqtng2H7nG87YuH4kLcgu4bv1S
R3r4onbuy276H3v07nUNfjbqmHVMITE2LLLuIH6ROQl19WATLJO+OZdbrlUSePa8NnvRYab3dg+R
KqKXYsnFqaC/M0I5ehJIeK1anJdKuf2Db/jRC24Q458aBvdkdvmbdmT6oQwcJWy9JYxrCpfmwgam
arvO1mXRd8xEb/Kock9tW/5QdvVsGxVeEyWzYxKP7isz7d9ZUnBsZj7dEsDkKAi9tBEdaE0JAIC0
VHFCCR7ONcfwY5UXBVB1MkIMf9x/xtCnSKphEK7nhTDMNplghifzX00j+OlKjsiaAXx7fAzfZUwx
PGyBM/tmtYZc91eGufvOPYLfPSvVpVPzTxaPf3FJZllVr4VDbRXLA/a0kfMsr+LewLp3yMfO+Jx1
JA9urBuKttL2qnQz3OrIpzK5s+N1WaPZJzZbY1lOeMtC/yeDw15QwMBdhEPFhJxN+0DmgiIsBekg
15T1U0GlyaMDmBliH9e7qAT9U/VjfKX1Jd6HLvwgkZ50OaM56AUy5hbW9JWr4tesLPmYdnV9SSCf
Do5wsB+k+Z9yBlar0aoZGDo493XPTM4JCUu4FnbOOeHJlxILyqzDJWaBD6fUFu6MgbZJKMfIU2V5
dvna2A6ZlpUzK4ZXRpgmprjZ0Q7WMSrzmZVaid5h57ZJhlvNK3MWd0s5I50AukYs9v08IroZisdZ
C7ixjn+0AqvaFp4VPSet3R09n2o3RN47aMQjHixwCvwab6SOXpt5+Oxoxt21gW09SZOYoAAHwnG0
77aJ33Rk0ER3rpMcuIfV5NM1BEy8i6boTKAaRwp8iRFpbL6qSrQbbLJfniGzh8kzAeNGZvKqfBnz
eLUJJXX2u14Y4t1cTx/1nNUw9lguQRXgTQrmHpjXwMGA5f1qNbjIMpOr++RgUB19HqAqAtwtg7PT
5BSTthmZ3s55gePLmFOLmoQHFdxUDDdfLfXCh2JCWZi8wHlRM4kwqJszAqP/HLXLsMeH0WnSIHW0
ZiY7YuRSZxmTt8Z3tCyZxCU08k9tY02h5h4IAYjVfURoa1MXFsLa0FgENmDq19ZwN/GTTOtcde1/
gYcbBnpQscSga4L9tn4JORoeCiOqtlmSfXs17EpbUU3apZx/O09728jO4xV55wmxjkujDBUXozhy
9m3l5NdqUtFOWY3ED1f+C2HPArBXFDDNPUtylHNE9+v+0dWIhLNs4q2ZZuHdh7a4tUb6MmMDt6yi
yACyv7FJXemvarP9dNvi0S8Q8AqbbDygku7g2YMDGVO4Zyuz8n1q4YoLPKr+bK2w5sQJTHPNFCIe
6fztU/mvFaFzSJpZf+Rz0eFVrj89F9Kmbs99njH/SnkzLf/SD/rTcJD7s5CZYGmQQE7hQR2VRUtk
QxstgT6QPohrj0YB3he/0p83Qw4fAJetGD+D/qy6lxZ70SGrkiP+La5HBNIBi8EYUWH3PMw4ihGi
fvEcflS6/nAM9cJV9c7AwF6VaDuY40FC9VOF8zt1M8I2yXVwFhhwF9Y/UDcBxaoYCl+3cA3qad5k
NmfSphjpFO3BDwZBpncCmAnShOHsBL8f6CJuvB2tjaYit1tHhE/6TJ16kVGnuByfcZSvyryOLwIn
9oqroPy2AweaztTADZip/oGUZW+xUTFItVrGD+M7n9K1crCS9jY+ez8XhIbKHCeoaPz/XINi3sBa
NkWFJj9PUp/8dsatkibxiZz4P5aNYGVqfjrIdcZHw55MqL1YO2NEuKsq13Qi3ZmEvGkwIGvFsw2A
YPrkAsjwt5g+W6N0t+GErBIjQ53CiPuH7XDrzZcewwyV2kdvWYsR4sYU02drQrLdzoW6oWmau5AG
Dp5Iweyydo6l5+RbY2TjQaVycYNZnLJL6o0irAT0GpFFUeqtj4f54Ahx5AzGU9JOD1gtKvLKECur
ZmaCV4Iyb7on3E+XmOP5Hsd7d2gT/J/KDWueCmHsgpzTHIUYnEWTIQegzUnJN2Nrx5ohL9IAVdc2
vgI0MIfiWJRBeUnD3t6XY+eBaM+wFlTVlJ19TDnHLCbAm5g2Tj+DX/BGjxHbELlvHeF+cqLSP6C0
jTSauYzHKP1d0NJeufMkIbS6zAmV4KzY9b4MTt5cztvQTBgRW+bZUz4Fn/4YktWJsA7gZrcW3fhb
DoufPEx/rIyJGWtUv7Xq3NlJ1Ux7WM585SJAaEwdbK6kM3g24g4mtyR4aCPsZN745JJXgeJTMIDr
clBhqSnEQ6Yc+VvJXB/xvrZgAwVBrXTON1xbyUOMg8Cz5GfHuZriZyuY/6u6hFghbtGXoZ+jm2tq
NqZ6uWpFXWCyWuAShgIZ7zU3LU79pCq0YXJO96ne8mIYp4E39B9ipPO31MV4bcNO/jmi/bHsJNon
TQCzhp6XFT3LsD3hr3G5sRTD1yQ7QzvlPFzwt0mMk4kSrHo7qRTFzk6H6JQ2dLe6Ohe7CuLXKqEA
ZkukIn51qwY8IzVkWMD9tyhy6LQC/GBzjVuMQVMW7I0UTH7dTFRjsJLQe7Yzc3i4MbsFl8fkvelK
eOZlT6SvwNtJaPSz1yYN4YYnX3tbMYX2TRRhLn0r5VUxJzRQVx3gwDnQX5TAcTPULZEHN8T3X4X1
1tVOuQHKSflaX3Yna/A/3Srov5yKWhplu/9JRskUgMi7GaqPCYTTihPcK/ZkCcgM6qYzpmwpGMiv
VMQioVEztBo78tVMtZ0D6TbjsQ31r7WQn3OpkiN/1q0L4xudkUxuBFM/myj9nWtos3Oz6EBf3bdS
yGl9DyAjcSxghFnEi0J2OOyt7C/Ow/EoiuAukWwBFjE0EMDnqcqahjsdoABwATgd82Ak062AKVST
iQfFsx/6pv0oTAuSWA/UpwBfwUPy7cYDUyYusDj5xMScWxcbbNxvah4XULse8FY4mFNHJvk0wNWQ
I+xlPUvC18lXJyS1AUtYUh3qnCK20mdh8Er3YWSDzwsyKtNIjKGsdcRqjIUCmw2j7qzbTWl4S33v
J6C2FB/CDME4DVhJtUU+y1W7UhT6gJJebrmogy8VtK21ffAslRUghNCTONZewY420MBjT8NHazVP
lK5KFD2hjuNMuVGak8jSpAI3tUcQL3Mq7MYjZ8FSBca2kCPAR6epvU8Vz0i1eRpewATzzgKfeytl
3VKLpF7nQYvVNNb9pSgKXs2wqD8oIoDlEQzjqeKb+7RxKM0MWdn4gpAJfVtywjS7sryXEt4JNZU4
msbwDJxPsCYVDObrAFulE5yLej5Jpu7vM9ZsQA4N1x/5H3E3Csxb84EFg4IPQVYtwxLZsK9ymkLp
pGF48l/MgCtjJuLqCGMWukG09PdEY3GKRPxtTll6G2cyx3bd3TFsQzzqTNQwJ39Je0DXsT3A8xkC
kyFHFP9znCHYIUgwcFpiummV+eQxgaqkbpS9eQhxNHcNm8karlwAv62AAXrMrgdYZ9EI+pEUTjUG
p7zIStJR7mOSpT/C4WjjjRpRL6Hod92EtY2rO0IVKKuK27XJ1mVAKlvbifR+4IT8q5WFo3J6Rvar
D8LJxk0WEZJmPZgf9NB86yz6zLspvEVFS/ON1V3zpP1JpP1SxNGfWRd0/0B8C4jvrP22I+kT/2e1
7r3NzBtNSzUY8PyBg/fiOOcLYzD1mGNuOaL18oiZ7o5BOQOhXPvUIlfy5IbuDxtPuCcujkWOw9gm
8GFHNNn41qGk+9H8ZHvWFfg+wekBJkYp36re+yg80DdTVj3ghbm63oCbGtszLXO4s2vPo1XACOC5
BVnxBe74AoFnOMS1dn/tXgxH/hKUVo1UZrORgDNwHHGTiX0zwqzfF1NRwyEzCdrLnDIh2hG43TJ1
QXGpq0NgtT7IoLEsTtAY3KMxGeowzRVVvMacklwNsHMTlUz3Ez7zBJlq3RoFuA7bJuRsjWgzFuEG
UfnjySrHz7J0/6FZ/MU2rY4LosW2I+Ox52Qr2wXommB2YFuzt/+3StNVujckzg6ZMWEJE7cgmUz+
yOy7jzQnuknEa5j8m5rUAx9WsGG0vxgH/f/8sjn9H4obW+WzS4Mbbh0gAn3cfGFEidZj3SaHuaai
KfX+8woqQGwnJCE2af1kmDXzUBtlJavk3ViKP+NaYhGns+6IQ9t65lvmImPL6EBz0SGC17/uad7A
eJ/gC7fNbj2V9rwrxnG8h7hyGLOLeI3ZHGVDGTehfHPXjU35nBDKm8pMf2FDKl/jucDLjd8FxYYe
UTvsYZEqXx9jbLx6Bd04fjPTTsE4NsSJoLL15aewc6Qq2dqVN732A6amlUV94iZ0m/E5IBeyMnIm
E9xVmW+aILWEcFmexoWla7vAUV3X6A5jRjsZcq1zx8BhbyUZrM3CAdwYQJnJZGAtgfPGNDBgcYmN
HIthNGn5hLp9I7014jgnu+1HuLML5mOrujTt3xm/10MyNCR/YOUyldMOREDRi5TPoQoMwOL0D/mO
YcAgQdj7mcJmLzspvwyrGnmbm6e6JQeDmtkw83GXmjVWuUbhDfGTMmZV6YqZfUo2CMc8aPw6iKHC
m+4pl1EimThkIyz8tNsV/V3XMxlBXWDQrEO+D5Ha/S2kZYiJY3aNatr8zCk073hDKcsIDfg1U0mY
dEyMZ7ej6Dmx8ooCJyaW2RxRkk5IZ8f8mHlG5xFgo1Jgzaj/paGDYevYLpQih/uOaOmQNWJwf3CF
6z0ahrEt+56FRWNn8ZlHNFjPsA/6j5OfHgqnOQvTe2uLFmBggx/XFrPaJyYEAriNfHIx2IRGwsTh
/s1tuS7TzVCi6uTLvTt3sUfUcoT4I/Wxaf07rylNq4m4dE4X7FHarT12t4dlg37uoz7ZDDkgSli7
r6OnNCbA/MPj7d04QeoeBtfOT7Zalhsi2ESVSqRcCQZ2pXz3P8+l6KUvF5HcwuyjfSz2qRrOHmkI
KgYwkWkvCRlfg+6UtvilK9S9wMemFYVSIvjM1lU2ZrCvtBAv6KO8n0LsZgfnYElG9UQ2ab7Fcfdp
2PE7ZNtqrUiXoNOzKKD+GE/U7Y67XCArZEhfq7xIBUNXG56z3VEgGxIOsSW73aCjeRM22qYxidQQ
4ZhkFQThn+HSauF4hnfh9aezIILt6CX+h0JiZshCBwvyiLo2kIKJJfInlM78ngTMj/gWcbFNYXfJ
mIEgihT/jZV6DoRz76rERGbKM5LriXGWYYjMYbcGzm06c+bZq86T3X4NlnTxEdXzgQ+2gyocfWea
4H0dtj+RTqtNE4zUozJTe+pcXV4c5S+ECVGcI8dtDmZqgjKVGFJSw2oZiDgAtAzG3/2cdvtOayFR
O6V5Hloz3yk7z4HuFNOuMib90pDH3DaoFOui4BpZdSB4Eyx9sTMBRfJbsvQVFg2jy6lmGof8LLL2
SAlJneA/ip2LbXugGyIh7FvVdxY4mRKp0E05AJPQ7D4Dq25vsnDLpYbD32oHGkYRlj1z8zA7mKXr
fQhDkqaxa/OxzIzmhO+2OIxp0x4L8ETE+wa1zjnS4mbAt9bF0n+so1xBeqSNI0mM7sUzRX4MKEnd
Mx0Jt452FfWiWfTKAbLbsxtzVME1b+JUaLv2Y3Lg06W4JmGJBP1yfMOjIJpyH5QWU10iO4dOx8vG
ozFCIGVvWyrMAjdr1uZc/xZNZOxqF3jJFCJRGjYf97icVMl1q6ekHhcpiyeNS3B+mSoxYr8hmWlT
hLwp6vCj1WCJUkniix9BHFFHwEYUBKOyfCaeGJcvxdL4EE/zW++WT0lmVNB3ZACIoAnTPfMxkh42
UkBfTFvmiHJTDNRcVS1SYE6AdfLwlE6Z3iijDXB3+uErcMznScmvfsDMRWEeGQZChlCD+ls/quME
mN6MVbNuHfVYV1xEBlVtIAenb3Vr+LfAIwIUtgMGUNU0LGggWFtE671hWgtrFAMJTz6zUrPR31mP
rQeUO1KSlaS7kL0DEhNBPIJO3S4bYmPbqiba5dybF+ZQDIIl0Jdmtsu728vpoaWBQOKr4cJPTNWA
1TI6wqHF0q4eUhX690xylyYpqJx/OhGcKVy6XwhB4NX+I1lb/7BHAihUeHx2YU9/DRlsS76oIcbv
FZAbM7Y90JsWwO40I+4YfvaCHTRiUtqQF9pXEyFOWKRV9zrTLbZ3iCIdgmB8EeHsAI+ei7ttNyms
GIqC9mVt/D9R4hzYSYatW1XhmeuaBFliBFfTxlIW+6ncpF3/qEn8rStGAye8KOkhoEyRDaSnBDEm
JxsgN6+s1izfGlGTmjO8jm8ft4Br8I1V2aLrYOh8zNwg2OYmKGGvAEFvJMiwsuWEEJYGGRjJ2+vb
LnM6g/F+bANitYLa2laWMG/GwBSbPon4oJIBiBy7hfNLzUz31rbOX6EUT2sXd+fRSBa9A5Fa+U2/
aVLPXms+0Z1jBLQH5zlVdZAhEISiltav0KseiSKRCW4xwnK4TghM6YioqxMdKzoNNmbBBsjv+h5H
UcYsw+3OAoQrAa3qin0jWBkqMk+2m8Ltkpa3Cyx23cZsqc5N0KN833sZRX8Ryul+c8OLHvPJVa9N
k0PMNBoLrkpGdS3OwAjbFswcMtb0E8djGG1DJDzFB0u8oepZCwlZuXuk2gi+pPtA/Z27y2r6NAxu
uNeoaiwoLq1zFjUBsDj1gXYE2a0XDul0KntwwIXrvopfsOjeSdEx9QRNQO1GFvNVGSZthrWaL2Fl
Nysh6994rP5svwovNNZfJyoE7rgmpzUH3WzrgRUHyNEdwrR5CEKCx4LZ7NZsBFanKY0ZYM1qawt/
WgW5SdDXwkiVoc9tGP/rQzbCwbeYA25mYMw32v6MRbS2chhPZnuKZMLVoLNPYxu8MpaAMJImHmYf
Wg/5XG742b9tgdqQtGZ6jMP0uUpt953LBO7+hV5Ti7A6tnlvrRoGsBwX/Z3RALamJRDQbusF27lW
33D5aet2xHZklPKOIhTthdc0eyJXpOg8pHZFqLf0lkRbXTSfvnAMOs8N55xG3h9crmTHynyhv/gn
zT3r4M8dsEnwPX+VDH55TLmTiistB9HeGqiNd+vsSweI51xuTOJbc7fPomQ48LlUewf5kbI5WRx4
WAf0H2a44KzU2vN9ZqQNSymuoGnjUMawyV0YE80EgFtA6paO3sEvqvbGELSbsZqCNyfuqM/qcYIP
pjLIdTfmc1ILMgzsYxiQm7x40n7/lBUBLwHLMwGL4qAlCBbDyr7aNvkHBTMjhcfiwnCm2ZSFpNqJ
np7XvpK4BXpdnuKpFmcd1pLmOHhYmQtCH/zHrxdJua9iVFS6ferTOOlukyOQL3ejdqMb3DE9zcQX
ST5wX4a8lskCq+3GSN0TZy45nTtfFY6Ao50SB6gzKLiDmXMeNMXecvPsbKjYBLAFJj6ciIMV6p2u
V9I2Y0ZiZyosKitjdzMFyjuXQ8QUL9RUiPvYZ5Nq6CG75Fu35WUzXdRqjqUQuiv34iLHE/r2DkXY
Pjtu0OPUzD7diYTD0FfVhsDWc+hDeVMF19Ypy94y1QCB9qrvUZRfNYg2rl/xk5Q1oIUMhVUuNJvk
B+JEt1YRmNt+pGNLpuJ38OM/24AQyGTvMdYBfC5g7s+GRg+da6JxILvCfQpYGiQ8hL5+rmnHoQGF
0oTxg3PgC4CrTzF0ah/jd2XYB5UkQXFhIsCYIkaoQ2sQ9HJBVzw6+JpX1PSi8/uI/Z3nn1N38cEz
vT6UAbY+c64wAGZt8FDWCZmsCOaLqZeO4yYGKQ2lwSi4xuTOzY5sJFc7xjLbOO8pnn9b4OwFOISt
IicdP9IFR7b3C9UfNyR6yJArwN+1B46xqfegKB6qcfgmRwVgBMw0JY5MqYqy/dGd5CNljoP5uT/m
abaVtv/qFVqcAin4s3pky1bgtHepFRTBYgi7IquLQy0WI37je5tg5tssxuwtQnf8VFNYMZvF0O8R
r1vPnf8UtrbPZSqzf9LZefaph3rhdKHeKQTydqJHlJ/oJ9riXGlYM2n1Hrzgmqi82YBjoToiFG/M
hcgf2pW/4VqAL6PJ/JfZdd5DQh4rEVJqbg2YaVKd5ue45Zaqfc0TxwzmYjrYLxOTFdN2uuIi0uGR
sgoODOhKLis0/kqFWxHWyVy1v4Xf6qNiYLLz0xpInmtyu26Mf9gpFlQwLAi0SJw2KZy1gOeZcCQx
Zeqcd1RGO7tezpdYhdh+ErhdrnztKP027GZ4cEykisCMqe21u1doS+8qcUB/+Pye3LDn3exTBOu2
C0kX4sEuLaZ2RbfHd28XT5FMAROVHAm0cIdDbijidBqXtz2D56VwQsfeyZPIpVj26bUrg+8s1Ewo
ORhw18AAV46MuA2OymutOe9z8eVjKIf8hVMrEkZM1i4d6xPNLvGJTsR3qLj/lQaMHMsUz1QDmc+c
OwjqU6tAfwDUGgtrstM207Mv3P9yTlR0mbC3TQFVZqHW/Wc1IuuGJA4wzNM+RZWXzePuEqCuXdiI
KfkRwh+YYRIDdSvNjS0rMtN72Zp35ZJ4GQ2j0uzT9bApFKcI/CLZkxYwJ8O5d8BE1kCKzKe0RscG
nbEdhv69LqODE8pnLjKUfU+Zcx5TgnB9W6QbjwjKo5vpXzlhePHs0l0bhs+g3/lpSo70wqSuo2GQ
IVP1arahDSNcEs/JuM9nvucRG6zCdVoAo5mLS0D+Akdf/jQt3UOFUQ24tqqewRwKl/bUOSvrY+1m
8Q45Ylf0jbFlNJjvIC+Pq6gFGmczBFirLDrZcQH+MNYQuVJEBcwX71NXfANY2eaeFzxJr/pXj/P/
ODqvJVlxLYh+EREIYV/Lm+6u9u6FaHcQHgTCff2smsc7MXHPnKpCaOfOXInBKUGbOYVBRk1kigg9
R5gt2imrjm4DCGBpzXJoogSAWDRV+p4hn11mn5XUUdjj9xip7lZQKo4Z2dVf2kVJ50SvPheN1lsk
kI2ZhLD2RNm/AUsRbBuQUkVR95uQyh4es6o7ZORrdvSBci8o6+jMgD4cXK31UUDqorEOy3BViXeb
Gw4litU/k9YKTg0+x9JW4nVy5/g9ZS21nkuCIL3UxWF0OnnHiJ5sMPUzXyncfGWSWnD5AoudaWc/
ZJmDcdQ2yYdkrSeS9lkGVz65pklQadCxkzVrwG4MWRNS7gH8CDXausu2SPfeplXOnZLmXWbVU4HO
tXawdJ/HNiEDl03hYSINtM1TOHipmwXnnv+2zeREgq5gD9owpw5giz8LbWLDyrE6RE5Zn5uQLXSl
eNflJv4whlYamdo4v3MK1MuCOhq+BxFq+g9tlo8lefQVbT/uZaDoBKKNFgcn67/qJfdOKU4wgh7e
ndt1FfKMXb+wRzsL9plc5/rsSabhdJcLLtCqj9ShVG6N3Yf8sXDYRfZuJHfp1BH0yuRFVulIe24X
7ic4p3TABF88wLAeY9TLnlzQQBLICdQBBf5LTuEjJu3HwEl+tUVwr12cCjkW8I+90P52HfyLnhiE
U8bfk6F6RuWtuIzQ0o52MD0yQP8wr04bOWd49j25paTFOgrMU1u19Ac7Unep4thBm85uLD//W/jJ
7GynBjxeleaEMQdPXt6RY0dywguNN3WEW67glb4Z35EXZaV0iDHH9UnWbxK3iC4Z62/OB5E/dleX
HHIjFhlBLj3h0t46Q09HUwL6aYDicUs7Ii9VBTq31WzjyXRQm5C9CM9+cBP3Psfiv4U94q3qMT5O
DtjcEMoWkBX2oYkvrQMbQdqew+7Gad3nJRvf4pCDqhuX9IjDDtsh9G7euNO+iVx+M7HkBtVy6yj7
ZjtF1RNF9nSKYCC+7l1RthzeT+P1mtwUwXdYxwFrcnWivu9aNkbU1iR49m3Wt03bU+yLZSSKxbPb
x2c/n051w/q/L+gzQBgrVl2MkWNMyP8L+qSiIKRxMA2DkxWG/doZ2wtmLIE2Me9ZZ96MCFhUMhL7
plP4SUa5ux2BJawrL30fbP3k5/V8E7QR9Jig+3Vqi5zE1bCKzpntqwVJrm/6f/XAhmm2HdAErI4R
Z8FR1/i31/0cUeYTq+ky+uO+m9L5pk7mh2yWHxgEUT9jPAaBDyyQBjse3QzoeAJ1HNm2Z2XvPXp+
/ZIF9qOqMVRz2MGANMETvxjsFUHTXJiFGTG4qKHv4gYBE2sT2hz5Z4ANNqILucbp4BNq6o2FuL7O
m3k7DS0DatOM69iq5cHI+WiTm12lXo+miFX4nDeEgqcJKyYOpOvCkIV+YjM4avnesuTkr1m/Cagm
V/xIup5bKzjkmuO5gjKwYo6nxQeVesXO7aoAuscpd1/yXkOtK7lyaQdeUApMaRMVqK3+1cxQNB81
JAPEWoe5Ie0eQHwjExAmi/hBsrZYCEiTk99TA1gjL8of1xNYZgYNTML23o2ufgR57XXhcsyEMtk3
pn1kp/HuywXv9FLY68yrzsDuyQWN86YvsBouVeBAecdYFBMHl/6U07CDNuRH1u3kdt91Ed2xG8FR
K/SNXkbchfl0qcO+vPNrGkVpBGGTxtqa9sjPMS4/6lhcGgFaRi4hh3BenqwYiCiJD2fLih/hqiff
SQAG8vli+B2F4d/k6LskT/knCbinQYEvHeS0LxO3IkXSHjyuJjR0UNHh6R8Z5M8Z6x4K4cXf0Eu0
TfHNZpXU4+LxGjTgxmLNrCHt5LWxXdx4FqVMpaNZOSzjK5iyW/qxP7qQfFQ7sT28WqOGOfEP2m9e
FuhEiIDcBEpFybJL24gfl2++6tutmcMDNRvwdh2OxC6NtiQu77XCvA4x/tQo8by0VnuLNA1FkAo0
wS+SB/McBvZnZcg4lsl4SYkzeP4MShhzG1FJOKvQc7ABBWw48FlM2hSMhync0Niv90pQ7YPhQdB9
wD2tscdLY6mPdNSv2k8gQqZ4ArLJ/GsK8+YH4ilMluvU+9qY5oa8QbkBKvdkLZhihxAtcaln71CK
kM1FnMqj5Zk7nfp77aivyFQ8h0HbH6Xq6a0SznNy9V9h7EQb0uk/REoKPCwPSw238j+b85GHrWSv
4IcJFw03IYhhm1vVdT+NTt84Z79Gh4v6UpdI0/DXc5pkXFTfQ6oAr3PUEz7hATIZf7LADUi+i0Ll
wX5jWoo3WVsYekgGOsiLoL7L0sTC80KVpmKPfEyQn08t+aYN8S/Kq3M2GoHuZ0zY4g657Fa75sue
0yccsDRRmGCbUyS6LXUithFpoDVG3G0YBscwc9P72rX9k4T7tCePA7M/YutY4QamKzOP9uwKOgzn
hiHGmd8AGP8TBkaRqI9zl1j7Bf77gbiRvxaLQkVCinSH6xkPO/QUZwFR4do3LFG9X3vokEI8/0Vj
mGec7rONH0afDcrVZaislwr/zSYfxa8hPY7Vp3gyuIYvkcT/4JYAH5fZfe8VQg3+2PmtV9krmDAU
wLz0Ae3D/5OkEZo4O8c4Hzf8bbEPKmIn7IM5t/IQdV1NUbcqaq/+S/AYUW3Dom9Rt5mY3bMIq9sW
/Z7fbH9q/FEeQ1bJTGs0uo09Xo3ATObVTcvDXMJiSmN5GgNJb9e1svD6FTqTCNZDb0MAUd2WXSZV
i2Bx/Tl4cvv2m35BOsyUbu6XpkVb6WnVxPjCqtmWN7Yz7VLWSfvJoz9tJAq9sjoFm2P0/JsmNN0H
F6lD1GfNT1cYva56NT0MIsDh59byzVkM7VkyWE4pzvc9tuLogzMTX2Cnx+ppEVaxh0XAfku3eIBS
KgqqnmCfn7kFQCKImQl+lh1UFOj+jW6f0dGotcOSiDpXuvjrfb6zRst5V8iQLnnRh285IITbDlIQ
NcCYESyHOhkn6n6mxiDj5ZlTf/qTcLb5JH7G0tabNnfI/DZUqhaT7774Ks6P0eg2fzrH3kqRxDPV
lPZJI5GsGJ6XP/QDDBcTi5uGRQCkCA8bvy6U/+GVTnDDdR/wLZ8TdegzUE6vbX4oPb7aLiFVMiBC
8axpHBxd4r5qnp+Tos7PAVuEG8uT4QP+bqCvVk0IrrZFivEnyb/ExFZC1RLefgvyonRMdHEVP/aV
400IY6zSUQgDZePKM5358wuH/EU86Ho8MQlyW5XDb2Zk8FRljGPDOPnYfqgprk264PgiM5XBhUNn
YidkiGyhNlM8yw9TgELDKOZn3IIniG36KuQmMncw5mIOEWlDHUWjedaDqyXcLR2amov5gcLD5JMX
SIDblgVYRbVkLum5Cdjv7mwq/1TNOsy1Ew2EqiL66FobVqmQvq8Z+N56kKz6752OOMUQzPRyNs0h
LINrbs5SECtK493q2cbfmITUldvin+wwX1SuF2IFmnehpy9YUpxVtFjM7SPZgFXZMA0wKi4kOo0w
O00944ZxJrxWUpbAVQlI7GoFtirqUgb3CDcNd+85U5eushhOVbps3aSYVry/az5exL4IChnBJZLq
ZGp4qz9bkCITWZKQRm065wk7Bc4XC4RYla9mObN+L6OXJIjM1zxX3FZSbnuLuu6E2/Q0N8trT6yf
2PGxCiP0+iRCF1z0R0VnK27r9rYOyzed+OExjlT0YRLBnOMSFLin2haPHZovR7BQ6a/siDXKvI/Z
eev8CEWQqQHKDyWNXm2RGJG/4CoxdHoOptWxWI0dDX+din86z/SPE15hio/o+12LbioPNlwx81WA
xIQKO9cwo4O2HOt9FUmAgga/2FOvZ8XlpL0PlgdD5DpnxENINz+epGeonFwUS4LLLVkQ+gHGcsq2
Q0+tZNXlEV7C4jbqfWcDxmSvVQKPVZERZutPeU7i3NWhD8ZXw453e3iisvZu7dSFrVhaSP/ppXCZ
RcYG6qN25IujbKzZKlcWr2AKUjDigWZzWOVxDe5YTWuHZCDWrcnwYim6tzLtmXg7ZEpQBI1m3jCK
5CegvY5vDPq/17E06X0ova7faiKgXf4NkeMGMCmSsG+LR7Y78/OkY4O10f8e7OiNsA2GyIgRimWk
uVIgRsKUbMddNivAe22f2vVIIz27724zHqsKJ1sbtk+tg2Zp+FZ4OMvuIAZ4jHxyI5lpYrutxH+y
uFjf3JFFYsLnDvQmIrlXMEjDN4iCazAJsrnXUyjPZqUjsoZWoA4JvxnLVuRAo7nbJAgRiEaABUI8
h1vTtMADiTHBpo+bnTHFs077CzCamTJeIq8xczTFErxQCUc9DDE3jvAq4MxNgaN0HLlOuHiJOovN
AqdYAweM9Gp2TBZxKayBmAMesK4gFpd39XctNP1AQfBYceaCCj5XhU/5czbyi3Pr7tqLdF1QZd+G
SXkdNs0fGz6xUQ4vWE2TgnLm4TKOxVdeFP8wNW2N8LlJYQPHWJqaxenXEI8r/Fq2LADOLC2BM3TO
5ctJdRYBiXUWKAqNx2ww5cSmmB/a8ClnTHa3UVbiUIw6bLxb3G/zExQWBN1Wlu4t6gmNSZy2zZuf
GZqlQrePcEnhGe/uF7vUIGUKe3zHgtcR/AU8meFcykaMgxU/8CySlA+UNL3BXHCLmT0bHrT10HKI
tUI92coE98JLfycpX5qpv2eg8XgJux7WHV7XToOTvYkK+LHhb5+y+hgCt/gifIDLpy9eZRWO68YS
5dme3ettDUNsch0a3Y7FRYEEs15gZd95rTe9RlyKjsABcHX1TNoomYhKVWx9V/ZAYkCSq9tPDjkx
gsw1oDbWmkcCGwktSHRGo0ZNFjXxI7UlbIcCdrj0YumLr9k/krHNNgbC4Yq4AJWNKS5UfJbpuxtR
NUclE0k+Xl/EdXF8hDgRVmWG2S+NcHJ4AVnnTDbFo1NUUBbq1v1kN5ZTF2f4i8e0+MnYBW7m1bwE
UG8YyKymgIWaOPHKY8W/4+6WAbIu61vJJ/DLzVD8BboL9tRPLzvqlpK/XPrzzxhHyb2YcG4UHl3F
7Mi9fdiGZHmQSagIZ3nF0zb60VbmSXGb4gz86Am0PCDwtE/eKPq1q0o2vkEdVB29sjA3doJZ+yV0
FkoQESD1LqRdHgix8vVDVTbd86yi6hKyFMQbMRKN8vo6f4w5Yt74BvXFlun1fdQhLrS55e0a5eBu
qu2S5oc44OXTZNwy2n4BG28K4VwWv8en1tAf7KxKB8jC0i/tsBFXymfpRM4J9AXFxdMCjL/0LHZI
GmK3yrvTQuBgZYzFUVSECusaHEdvwPzUmNFlrNfJOeRDhEHHJBuPUbLzYMmu+ir9qIcGTssVzJ6U
V9b6dajyzVSsVQ6/qDJ2cA5aOG/piLicpbXZSxHeCoI4SItI+4vImDYq+TI2NKlmLOZkMRj8x4hB
Rg/kpSTe8RSttPEV/QQKUTEbGPiLbIpW4cQhF1hcCYAOXjHnOC9G1RxbHxiGvNL7SuGOFMlg+db/
j5V+Ef6z8ftvvDp5AKq/rLwkf4NUQZVcRn1UmtZcmK0ryZHFaUrCZOEhYO2tyjUUd4ixc93RdZA2
6MT9g6nmCGPDyH4uYLtJ8Tsu8rihrT1YqP6OUjd6phyu+qyuS6zqWtMRTPn3XM3PYccu0VSvWTkW
JFt6Ph7PukYu9U9lIwmgzyRkYrlrl8oCK2zxcARBcc8x/q797pQtRH7DWSEddwOGdqd88sPqdSkb
Eudp0m/xVY43UQEsODA8lMLr96JX1jrKsYEyiqkXxzGvY0J/KcrDehLijZu74eUo8uRU1AQfWFbm
5VFYMdtzw5C9Z1gv7qLwSuXq0C6yvg53JneABBeDvgHXMK2NxbnNg9l8ltjvaaPlcBid8tetE9iy
8/gQE6vD22q+4hiZqVzc6B5QZfoQiardDFP2nFUwxVg1QTC8xnZH5p2Dcsd4b7f81cP06tGvJ6Rx
Pxj2CfyHtVL8twqLnRAjCXvyWrBYnZ17TDNPS9RTWKMXvaeQOVoNsv+rK+u38uDZ+AGsziTlt8Z9
iCtXEZ/jcKZWy5zKgDt9UEKEyUbnCwcFom9RfrYp0UFtz866iZe3cfKwzbXPLHmgkbjJvwEZHCB6
SQn7ODh3XtYjn4H43YatdayNb+0cy3oOY7y0Y8gec5JX1LLjpNslau6SwLsCn3P6LBw6GQYOwR6v
qudAKp7U8OvTbQlwkXynH5HbTDumSHt0XmL2WGz6xtd4Kp+piPL43lgSe3nzr1y62zZGAwvD4gFb
iGYApdSTUt790M2Uuk3MXC7WOorIRrqEcKmaQHwJN2oPMx5yUtzqpxI1MHchfFBu1SvoQL0XYTcS
ucIvPkZUArYJIf8mRsDibcGEHVA9HyBR4W8meVpr8dkHKRPURDFX/i+PJQ5+nG8nLJHwi2NQHcKz
7jy3vvQZif8q9EHlSQT1K6zZJdGfh1QBWnMMe5SFO+YeJ4K3OR/9Ok+OOkj+FWYArFYbGKKgQB9q
awDxHbsZAsA4HvoWwlW5IGmptMjOQzFnh9SgEQMlBawRNwbyB8zJdW8HfAWiig6E+E9REk8r4MQO
B7EOcYGV717bU5fQts6e1Z9Auyf2Wur7JfGqu6APfhbNM1AO8souiJCE239hzmyFb/c9jdt71Tn2
zaxKnztUy93HbfBMryx/wHeojf7kdkSQ3He8X5ILwWcCYJIwOov2emzHLZ6R+UT1PNZQZmX6avPo
nokTpZ3JlZyikCy0RHDKUWJ3VVvbm7m6Fqhk5B7Sq51WddFbMydXmyXqLkHu5M5PGYY04QbiRv4b
3r/8rk+b4T4bTXEzuulTGPBlFFhsjqHdfgxjZVi/Bih4sSrWYxoVl8qXLRZuuuqJXttfraKtxvEd
/yENpg+rGvCCtOyl2v5gOGXY1PJfDA+OBg8e5UQGatPXNiKbF43M6wOyLTfiZZ8nvGSKfmwZzpV/
H42KfBH1swfbspxXnxbxg49nYFWmze84XnmzlRcch6j8qamFWEMGfmiI++c6+vbYVG25bnFOlxIl
OZ+xzhTh2nf1H5ZLHKCuhuE9FO1NmWOZjiZAZYhsur4WK11nnGkenDWeE4XquuCfacHZAXKyrsHl
ZeM1HKxiLl8dOR5Q9xMgKEP5oCzH/2C+rjdDq+eDQ071wZ26f32DXTdq23avZcJSUTUh+EAaCQwX
VjsnVmXlrlpzQ/1mPOlW3uT/zi1N5Cm/vG0qrXcdpOnRl/6Xy04TQEC4HAN+u9sJI8Vm8qMveqt+
+iSleyVAuQxwRqG4Na++zuRN6YXj1jPX+3VHLlQncjzJPkw/SeJtnaTHih8tejPqZtzHxfyt2EcR
PEvaY9RVwYXtwxmSKc1PgRXvTYyM1flK4Dufg3ORW9bKlQz8cky+Q+Nh7PXGd+ziD14bBoeWh2vP
NxYA/6rEKU4UtiCM5DhKv4ch/EaNZm8y0+UTdX19FwiPfZEVvkeIXhfW8P0xtVpoYEbFf8pV450f
dPhYxrHfcLv217R3D1x/BgVjYKQHp2SfkRJ02PnEVLCrTIAjpFX5xPMoGRk2XDL/JD2uZPDPNQv9
KKr9/GhFvrgWZ4+S2CLAvXLjRFo/LRjO1YawPeiZtk9jsm2jEPJsB0XhkEesqaEpvIxwHz3j+bgR
UajfbC/zXqJpwcLvMJBj0fL8jnJ1u0X0trlm3aJ1o6uEpQLNVyhrIuSs8Sx9dcsEnHVQrcZWPuvG
rGuHLe4Z9oTODoMKPeBJoZeC1W+c+LHTxj5wl+LObsVe8Zp4eXdmucwGxkHnAmtO6u8qraf2i/Es
bJWpCUW4r4K2GHf8HgBPpeQinsn2Oxi85FC8x5N27nEmTSNZnCgLj02tovRmWSJeRaVQwDCgkIyA
ORffoomFyIeMRAxIM5qGR25f/NpS5d5NfU9k3RomchUYnTdlNUQcTAtZMPZV4mYerriZSiJN8Ye1
wT4dKUuxG198luSv6Ta6irZBu0i1acgJDqul80oWVDWiIhHhRT7Q41Pn26lIlxJAbyqdTcqnwF0E
OxZUtCDmVtst9eiv4yYr3zMa2bndZdfM0+xBhKAGrnb/upxl6dXIDp2I7QCmymmmryzBXy59CbSo
Ltx62CrRivcgNnQELFgCKJPnLf/BD2PtBCQcQ1g31Efd+sA2KPkiw0DQ7cC0O69tK3qyw3jaUXvF
+it172LmVlHof8JmixnR1bYam/YS2fO1aBqef+hmmyorbk12xdMBHSzT09hV34MXhmvHbqIjVhwK
kGltHyHVj1n+Wkfzro3mP88kxc7UTryDd/NQlD5dqAW+wwSDJqEV7g8pjDvQtGxk8lpBO2jVEfPW
46D0CxsXEjBjUsN1rT2WerwfuYuRiPRweKgZv5ez7HkpVuwb4D1JvAK0iYp9XEZbbagzk2V14nN/
jISFCwNlyZ6+AYtuSG+iaYe37PIxdwfztue+vWPOJp5KFH7f2jGCZwCtEAgetxtylc3/Zwgi++xe
TKOe6ri662iz6qXcy4Wuy3LWmzyaSKbYP861w1aN9m8uuHQGQwQHw+i9rbpLd2W1WcGR2pCF2ybW
6zFL9gE/7pUS6XZyemIdmFa3NqumNZSUcT2kmJEQKNQuJuHMaU170hVvbngIuRq9pB013POU7fgN
78Kifq8j72wnxcbM46vIKWKpxYOTlC+RM/8l0fISzfN3njts1VhA7BfJaSLAqVAXeTOoAkBMOOO+
qKotBicaIzPUy5iKzSJrnnNBgMnre+xiId4qcw6SBghVi3EpJyLkOB8x/yq7TJ3udTqdijL+iiUE
c5VXN7kXfFR2/hTSLnjCKwHnr1L39MpfuMM99C5kDQTYbW/TTLaE1q6Y3H3c15+Z76Gl9481thYx
phvCmRvlUxKp3E2eDvulKm+m3CbqhwGIMEXwNRT0GuCJFHVyZBX9wBp4A0n7CPT00R4i1Gjnr+PB
ZDOP5HfVXYRfnBwRvMfzeBhFffEKsBX5wORp04lUlmV/IN22qVsW0h5e41z3z1GsL/CD9+S7JTNA
zoSVEy5UJF7WIfvEe9GafY5KyMl2j43/0XL6s1H1l9W1997ksRPDg0jFCV0LLGPH8oYX9j/Y45sh
zm7Gngxe4CdPuhNUoSz2R9zSqHYtVuHN9F6wfKSn8H3IRHMZuvAPLT5bJ56BAY/Ph9qsATJlIXiz
ONy5JM9n/dlc/X222FKrcBwc9dtRhrGOFkQN5bLGRQtfDTxL8ACLc1DK/RLP3wS282fiu+XaF6R2
y8bbtwmwXyma7DDhDR8c51nR9OE0asvBosDfwREDHekx5HD5C+5ZmlO6Sq/pGhMIeL62kOvCANU0
WdyhP868ziosV2G0nArb93Z1rHdekna4/dsvQklfHi3Tmkf5WrnW37Hut+ihYTvi8B64OjhfiSJR
UTjAp2HN8mAzTh29OIQTQgrqufXTs93Jb2uSZ6ukvVBWRH2qmbebaoh2B6Xmvss+btY3Rd3u/Upt
fKyS/rzsPIt9hHT2DEffs1Z/oGkz1HJOk4zoWEj0ACK19wbi5TWrm+kY6fBCdoyuOf6c3JkPqp3r
VTgmjya3SYhgJab6i44jv7uWZMGw401gNnFtnSsrPqa8qLnOwIeG7gNLRt3benoM3egYhSDd+7o4
xzC613rB5oew/aZm23B5cx5zSH5FPX+G8XLBa/zJ3vhQ4gdb0f2QrWfRPY259Wa5FNi4hrUgdUjE
BH3coXES8y2XlF6hw64oQKXdhiA0ew1z0OA8thiesZYRMODixnqurSkmKQTE1TH+DjLHp9vkanzz
sdRRMF1htnM+2PfCmE2cWxwQO9JZ9bq+ktjwtE1ECjoulbrvNkPtPs2kjzbaguTMcjpkcYZboXkC
h0IgiI+um/wrms5P9lPjv4D9+URRugfY/o4D/dsV1V+4JNys+NdbILtSfzDUBgcYrygh0eNQJJ9L
6boUKXSkEvmL13H/DMjzJYKtAZMaDncXQAnECrPJF0K23H2gWrrxbrD63Siif23IcDMrdCpAQUHY
xVu2CnxQYX4D6qLHZc4VVPIVOTY0hSruT/FEn15HHm6oQgbpZjwFHXOWlMU/HAh/SJbomgPvs8UE
VNoGUw9DTY630rJRK2BWh1b7UE28/yYlsg1gz01rt3TnxBkOM69BaGZHtuVStS10/epLgxM1aLej
P//a3fA2lVyYKnglPC5XAUbDN+OZxnuEFWaNxGUjsnNxJMC+J0X1T0hJ0AhsbAr2zZn974TzHxeB
g2VliNFcUT22xK8Yfxs0uMUuPi1lH7sYaBY5xLnqX0ejwF0M1b5ui0vt2XeuS+EjMPWL5wboszVx
UR/A5tBgiBidHVczlnpsyAfX3LutDKFuUjDqUjSXe/PbnEpyAQPjj+ytT18zhEG22NgWpw/X4S4q
TxUoHPzLEb0OlXtqB/tEDdu2bJdbKSEuVApdhNcnC+9l72CmYBf4ULUe9L4O5EiCc24p3H/NRKN9
rmaKPZZbJh7ClwE1vVXwxuIapVFF7wmNeAvgNxCfCKh2QFE1heJQBz9lHe9mUWZrv7dfRM0GS2DX
DFlBwQxOTmTcDtMSv+V1dwTrsRsDQVwlPBnoJiszxslGRt2GiD9+N67rcCDgt/Y7Lma/GOlmTtNm
F1plsh3rgOMP927YUxSkC/9JscZjUOO/x53T1UKukdTIHGBN7TRfITO9brkzD/Zr5LY/XjYPj3FK
g1JjoluWNUA14If59gfBgN1spkPo9+jvVnyKWgkPiq0JnBhKkZf5nOjlXMMmRQYGhu4tQJNS02xi
dh2rsMj/KhKKVjEA/DfjbdJJmseiHfzwA6zLOxdtsi8xdZNMXo1DTYGagXlaieWVtiKqKSvxK/Lu
yTXDdOM6TEC9DdhK+7N87tL6tdd8Qt4Q3oiM0Ao3qXZtyunB1wHMMghEXmB+qTX7WMgrkohwmB2R
xG1+107PSaRGqj5V591DEztGELOjgJyAMOFfUqKKxAt1KwAHLS9+m6zhPgXw7JOFX/lTe6T4i+JS
FM62EOQk8zcWm6y75/ozbMUT/2cSVkT3lYEbTRzonaA1zyNvjNSf712PsbgNlhTaX/nmRMOfBGWC
43QC+CKvgbrK+wExhUOsPPctTdW9h2TGuqHdTiL/ttUEstghy5Ix+bNqyY/JDBKMKsUGRGM3HXVY
vOkyew+cdHx08afuuiiND12LSBxUPHpONZFOnSFeOCMdOFdp/aacDS+kkfetBU0e0uA9MbvLmOaw
h9N23lOMGN2wYAkPenH7T8uwjunALomga1cm5FaQdHwgeLvJGgXzD7d30g0pQZU0kgkoS9NtIXNZ
5LEasdcd4cg5E0czkpKqMQHfqd6rdx0jGj1VBuc+Z+CRaH99k4BM2KENgnabq/ZLubFCGbVf4nSU
t8R02r1LK8xEkH157hth4XGSGPjrkoRlMXsSGYHGkSMc2fJVZD22uCX47nD4EYXzTmTBOVbscdwq
VtrvUL2cMwiC+RBEvX5vvLF70Hz3jxTAGHpJRPvkDku1HzwKf4ia48uLsrsMYwWZc8iNKENPLvP7
pRyqBlh06B4mXOrpJgU2xO9TWPghK2TycriYmhtlMUPRj+h+PgyQ6vjEglfMV+YxNOYffKMfhk3+
NNdXxzhjJTfgRTg5i1XfAmiPt5Xs97E3/1FRh9aSmTfZSuppYtyJs1RvOERw5TZYyxfobrSsYENs
veKFgRqluqtwpOrnJo4FPiSgGAOYga0OsPfUJOhEyrmV9pu8kO9FN9d7NtvJGvAoEzBuGppixXW/
0wab3u9ktfbT5JfWju6EWFVsAtfO8IJEMSqhcfXjwCTP0pxbpioqeeNij9/GDilx4cX9Mfcq+5FS
uGYTBh0ULdW0r4zztGN3dC2NUHXvXIc3tW6y5dHKckLYRf1qE5Bc+aUf4Z3zGeogX+sNuLvXeJku
QyafY1jqtAUU5FHjYXTOUmO87y1WoFJ45Gwz7kCRz/LAYwnv6voHGhk1M90wnTV3sw075Cfe42SV
eiSpPnVwuOVjdWMaP3vxMHwjtA3ceKR1yUsuNcrYghhQ+Q4Lgde93Z6pWXWR92n44szoNywo+CmU
MJqYVH+0NyJGARkByWvi26niNZxX1GLPM1e4IgdXwQQP7ygSR2fOCJh05jQIwy18zGNMa8NeDFV/
t2gLRc9fPvEmEiYc0jvSF/CZhfcdSyJXUySXk5xKxAaGrHTfkFS59QuDazt8ye3U2wRsffdjTDg3
tibYjtU47sploNoxUUyoi+twu/ehfwNa9GtkJUIB26bqnoqu/MQAvNyCE3htcIJtnCUABuiSCS+E
nb9INJPdFPbpPXADeztqMkINzrxDERCpC9IIvFOMe8T13G8PrNcWNzlQ1MGNf+E2RHsrgWOI9PGv
JQ5zF7gkLbvrMEKs4y6ZIGvwRuejNgU1bIr/aUmy8Lp6t8vuGfHlOZDU7rbesLd02QIWygx9KSgB
buWDNopBmyb5hEBltwyO8s4JBnEnjA1POhVkCSxw8l1dHC0d5Ae74w4YQazESc8F0QQzb65ytIY1
i+aM1ZEe9yiS/xcJm/84O5PdypUsy/5KIMZBFI2kGY2FihrcvlEvl7vcJ4S37PueX1+LkUDh6UqQ
8AKJHLxMwE28NFpzzt5rb1n3SkgcHCsSH8dsGE5gy7qHLI+vNFzILKDfreLIQKDAtkcNmXhKX+Gj
CctPQSChmgnOwhgNuvvGlg9s2skW2jJJ6yiz+XsXkSsninl4KMv0kILBWNtxfDT9fOIgZCOdAol2
1tjQ163EyrdU4tZKmZSTBb2Ag+309laarc9/9vcZhuNtZi/Isi4FD6y6LyQdTdfDEjcaFWm/LiP/
09hogndMSKrTIkOY43ZZbCx6KxWuiTomHoqdU2/Y5FpUkC3fZ0ecz5bC6GJkjI0vIzsap3hRXE12
LfeL2IGDEzjyuXyAO1OjMUTDgzz/kYAj7sS1cFbUQYg9yEgk9l2k2By4gE93LEHAiTnnqZFkCLpz
tWfVpx6z9toL29/QjopDUQX5uvLjn6Lpq4PhGUQLgiO6sWzHXLdWToiajB7tALN74JNDo3TRf0td
4yviUHnGL5scDDQTkN4tCrE6ygDIDAQQ0GjivzsjppVF1vrQsrjUReA+iYlzTAYXbUzUvI5ryqkB
Z8+rOexJ94hxocjK5Y1Mdkdm1ViOzWNEF/XZVbXYhfhpN0RFTFdY0fGwWORhFR4EqiGerSeEPc6P
NjfcZwBNf0ruIwdOZdER7Yd5FD3eJrq01W0bAb6GEoc7NLNopqGWR15D26z/Gg/ch/YYjNyrnlPo
T8yWfUXHzkJAkVc1aEWd2Fw4FZNPBdL/FppafFI+GkVOr27Yo8DgUg0+Qnyxc8Bf9N+JofB690S/
waaXHigA7L1rkEgfNdc67zx/g5MTb2TnKaK1HEpzsRL2I9cSEieBd9zrIOWlW5hauNwuSaVdo551
3Rr342C330sdTzueKfk89kTkhWbb3htFok7VXBPn67soqOMRaufKMg26ZLnNJTy20vrkGtMvi8C1
I7juFgv5RIpBg7UXvX0x/Cxq3KelDNkQshacPkl77p3XjED4bK9+7jPNv24LnDTEkiEmNkrOfnaT
EdOK1XHlOEtFLSR9gNIx5OM559gDqmptAZG4yiqu0hKr142O1B90iHoXgjJ9LEzFvUGDEg/q0LrO
/A7yOaeJIMbqrDh7bobZkNsqjH53Y/lbImM+hrZGlNr2/b1ojGtKaN19ZFIdUrnEzu522c5OOM4i
1QP2hDMmzL2K8n4jQZoDMPGqfqT6G9hfmHCQSGQw702UcAdqSMGBj6gPdi2t2jXHYM7wsLx21TQA
+RxSSfKh6x/KLFA7KGZ8lr1NXTbxmxachXye6M5/RW2TXSNn4tZreAVuMnQfx3TQ0bGtYaCoOooO
NbQf7KZ+sIDWwDM966Q2zj0ZNvdDW2L8x/OPK4wlBZM0o4FSD8fyzrFCBT/HmvZD0Zv30iCh02cG
3UhKlesOuyIvejj3ZdefS+mGP1rJBxlUNFyIZp1u546BKTel5ql1e0j6s2ljIA5oAhJQQUG2KCDe
roqO6zOpjfkdYTZcvidK+KVGo9Mqot3HAiY1oAl1HMMGPsIUBD+RrkbHwQ6eRoKxjoospIeGTO1d
O3Ntos3JT2hOtEcsd7wyhoCTXj9S20iLLNwzBah1yUBw1GkonVrxJBZdw3DOnKq+XWTRWOMRPrpc
E1z6z7dBmwPKttw63Cak+PgolBN9l3qoWHwnkOeSWchaa8jx1OFa3PrQp06xjvrrrrXuFZrY9TxY
JddfZCQCiBOnEOTgo2k5W2k5chfS66bfYDfIxlvEMJXtQuPryDOC/Jv1Zzyy0crn/L+JBolkQfpA
s6Cnort2+N1XoaHVWZm9dQaOwnYSmJz1syzFnYKZYKZ+ItDvlUVnmzcQ+WAlGsgMzoL8wHVnQ6Ez
qVhuh9yyv7goQu+sVkR7KWZni2MOAITmILBuOEkd24nu8grqvnmoEYH3mz5FD7yC6ar0nlupA248
dQM+0YaMIkOgbSwbvrY4hqCKjt+7ctnQCa3AcNTQVEvp7I8IeCtUohIiD07TPDmoCs0Fm2JhtHuO
EePuX3FgVy7JhMGJCxCIwmhrJeL6X8R/TImf4PWepXmVxRIKPO42jIS1w20NIjxaOIyfShL+HM/f
kCy7ya6B4GrvwnFp97q2nDjBF8J9ZMFWODkF4JgsXcWNVfxwwe4dhEJH2s3G98EwjTPck2pj9YpQ
kaX+CidZ+IjggwDvaeUWCEeIaaL2CV4NEAA1BqGIYXXB8pgOCsG2DA9hM/e/yo5ijWezYOVIga84
3TyNUPgeXdv6nE/lr5Kk7V3HBhzzmSLToeRCczzaE4vDIlWX6VZk3RXqY9bz5SiSky2HMjkP1oZD
hwm8yyKWxGJZRTKmPo6yKOTfmIsWgY7PTk43w12jMT5Oi1zZsFPy5B0vWruRk2xTroyHwsMFUvSg
BtLubNjjAANfEh1Lxw/uFq0Ezig/Z288Vl2JPZrOyo0gdkt3PUWXBGdcZLf5sRH112w2xBl6A06c
wmRoG4ob8MoHMTScbo0SwxE5PhzfXQctRigaogY/J75Dd6flTLnK8+4TDcNbgHoc6CIDIQ3miDNv
jfWeSCUKOtkqrLLvSYF9W5aWuQ/pOUy2cY3crV/lHBsdZ7yhSMjZy7aedejsbLRD2gXFHTfnrIM3
XATm7b9ILWmLAb4kLfQMW/BcPFVIPkYoEwVYsk0fN79rI//SyOE6KtmN5gTycE6WG0E0iTgRDMju
FLp9Rddohjf2z3/8r//7f36O/zv4XdwV6URt6x95l90VUd42//6n/Oc/yv/5vx5//fufynVczzG1
dqVlKhOOqOD///P7Q8Rm/+9/in+xFMkBdUDMgmol19MCeT5TgZM5VeeYTLn3R1NvjCZMiY3ds01T
mObL0boeBcaQyOgUOCKEIixine8jm911xYrSfa7NMXx8f8i3HlBYthCCyjXD6pdDVlkH4a6M4hOn
DYMwEGoCekFMeT+SygUg+/5o7hsPaNFtYqfzLI5dzsvRxjJAcltmMcoZvECWXaijqthlMtzZV7QL
519THVuf3h/Ue2NQW9pot/jkLeldPCKWEoHRJY1Oncb4TcPZX9c2TdeS5J6tBVAGNX6gf/u0qI+T
kMn5/eHf+oXpRyvL85TrKm/5Tf4yhZwxlsSt1QMWAbsh0Se0tqQrOo8CeOf+/aHe+nkd8nwsVnY6
dJdDZahFAyMqopOdQbAVhudQN8ZdIsfokxugOHMTQoPfH1O89XySx+KlegyprZfPBzAfZUhrxKc+
jHW1bywJwg7xMGL4rTIT+QU9dvDdwj4Dei1ZvFB2K8icovR2robI+kltHYh3za3aXTUCFwpn81h/
/+DPXKbW5ZesuGeBNbGpAVrLLPnLa4jHkRqBSIH4e6rdFkNMN74M6YVkuJw8W7pbRTbaoWL72UwY
91dzP2Iy8rjJck5BpjXmcpMBBNm9/4e99c7+8zlYjulJFpyXf5eF+9CdgzE+RYiOv0Ariq5qb5Tl
qm3KWdyEocoRQRCj2n6w2Lz54rR0PNexLOXYlv1y5J7kElrVGjV8bpNM7pZ0iUxxGmRHIzOpaFCZ
MjsnBsfmAosdInaTqAIn+2xLXDq4XrhKOZTKjbToPlgnLueUFALGGfuNEFKYTK2Xf9rojAbh4i0O
2byXxyqAkywE8ixBP+T0/u+//FN/nRfLUBYTV2sL+Rzr7suhhmEMOnOq89PUlAAzkbWcygxDjDfZ
zZaSaH/QBS3bPHKP7w/81jPay3fKOcJ2mZMvB6aQNsdSlDkpkLV1zmU/buK0Fzute/HBN3q5ryzP
aEtle7SAQTHoiznmtMLqOsunT1QnFhorMkz91OK6Z07Dz8YtnHb9/rNZbz0cjldpmyzyWpsXD4dO
Ax5yaWengjoXpWono8GM8F8j+aL+CcgLSSvxV1bVf4NsgJ84jYV/nUEpRkiVVdMC31H5nxLs+fXU
d4pUwMgpSIgOBdmHTYrbLiApcmfjEC82WAnVDeE2zneqx6wzlpt5f9gL9IPlQpZ+/+He+jX5aiy+
VZeKq7v8//+ykhTUjLjPddkpElpx35QZxVkjOEDRB/Jhtzjc3x/wcgNbXp8UDr8Ur9Bhp345ILr+
PGP+ZqempgpTD2F9nofUOhLOStlfG9/9oYa/Sw9/m9ek8bw/+uXC+Z/RXUXIGIYdh6n6cnTfj7qh
cGImT5nK762JiQMnTiKLzfvjLP/O5YeoFHx0m13aVO7FctQhy+E6z1PGFjZNoqzCOjzPnqyPhT16
7QrHZv+5ItzB/GDgN+YqXk76q+wMnuddPqA1ytwpMuYqXZTOWVOzIuwpMlqLKntOFW77d5+TdY2F
zQM8xUlIXKxtijiUNA9VfALfqB8iQVbQMc0bgzTQvI3vtEsuei8ERZa/O67SSmvOXRjxLQizL98j
TslYOLXvH004HbtyCrFGxoVBHV19bjV3Lm3OH60Dr98pVGSOBMvhx2SZvVhcI2B2qq8DiO5eysCI
LrdjlOarXM7+rV+zswVt5X3wPrW5PMrLqfQ/W4dp2kxYltiXjzpac6SJ54tPQyXwz0TBtKcblm4G
n7xVl6CIDbwZ/La23f82dN3jzqZYOI3yE63p+ejMNRX5gXAbuPTYUhLhPVDK9ACPqbzFJaBIoC/Q
Xd7URd3c4lsikdBU0FNEED2mZpg+otdzDh5hzltwVPMpd/L6RwyxYjs003Tm5kJtYVGUNtn0DYtu
vHZ7/0aa8K2wTJ8ciR2DYo6zniMwLplJc7ueenslMpQtc0EAjahra0NXkUpoTTzy2E7+sc6a/pDA
p9jYc1Xdo4uIShDJE5Q8pSlxQejGVxrU2EBcNyufCk2HKeDqtAqsMIlw71rGb00Va6WrskeAlnKz
JqptJUrKjdyS3ZPfBSy8UAfX5tJxcQlwesKkkz8hMEp+SC+MUfG5/XSKckUVFvpnvhtlSkffxEtC
9zoC0z1I7t19Y/MjNwNHHCMpnwYEKtSeALO3bWRiLRimIxXq6gnztbjupooRvaA4RmXdYUiY9Qzl
Ni13yvT/BKA/ryfuvMRHu/4D2CMCKUjhQX0sQNS7vT3/wZ9D8jvf3jW5UyyisUzntTGHwKmNAHV+
rLJHaxyrxw4C6Hmwxfh9GrpsM8kMZ07cDj/CmWQCrhglfokmZbFgakDkbdcAxYkiBMtzTJN42Azg
3TammbVXhG8XBJ3OdJyHCPtCmfv93skik1xI2P5U/mR055bkD9c26W6ectxVh62Noo0c0crkGmWF
g404arqHAiErEesUDyPp/MGILI56DCWEgCw7obPz96jEqL6l5NDK2D46vvTWfWaSyCCm/EdZN/Vz
hutkRT5XChMAso/OoIOHsoVIQidrVUYLwjglqJwCcPJAJxMsX0li4YGQo98Iv7jLL4gWl41xFU0U
hbx8KCHW9dWx7w39E/yF063mrM2wjZXdcBXQcnkySFHceBnA25QY6SXezSUXR+hqy4o+3JeFU50Q
gJFqaVT9DUHx/la09ffJrCHR1KVGKUCXp6u5HXCxQECVzMHRScFhiy4ZVr2b5bd8hv1eNx1qCdM0
CZ0sEGVXOr9N7Wy8rf2QFitOwmzFF1Hc9iPoJSRBS4aYQ/hGCnSYZk+/Nakis9FYiOBJGMd3b5jt
754OyzoJhvkz8pOaciltLJHK8VA0fXTC3/S90c1PpwGlr8I0OEmaHHfWgG3IJQPmzg4c84YEqZ/c
jj6Tg5rvMX1ER2CD3Q6/OJkYLAQV9dmmXxvVFJ3wvhjrIs8Wra8Z/Ex6IGR2Sf5A5+ctN6rhGxzO
5gF4Qwx1zamhoEP6gTzYhmfHR0NlyHlJbkA+QAYr9rwWBlIgWOnCziYoMHhyCCjYZiPWQD8ov0eo
pChy637cNQ6l5CIOu6vYx9sLNycl9NxqAWeY0VPcoCScu4qOgGHHmzGe/BtKXsMP5Q3YeSQQ760B
3mjTiwkDU0y8kO59AzozIc1lEuNJhZRyxz0MwwZoAEVjpSHnA/rWzmmb31Be4jsnixHPesgA89L+
Umtf/JjzxL8Ns8jHLWCKs9IL0q2P3WcX8cfaC1J8SRoVP/7ETSiRd+JMXQKkhbxW5dKFCmzCetCi
77GoVJihibjKHf4Rw0tKctkDMP5FGd/OgjyuoKqTrYXvnk0q6fW26XFl9lRCHjrRDydg3vUutMnx
8YrC3iFwQ+xHPMdG0hPmP9FjTXEFrmvh34umunezycdOFBCCboYPIJZp+xiG0T7kZSC3TaOLX3BH
7YfOZXZaAwEhHADidWUYzrbShk0WyvIZCmCh34Jh6NYAZ72roKU0Rv5QftVrgSJPQLgiNbHl/gIs
nJjipyJvfLGi+hfu3Ja+uqI4doDmjp0Oa9muG0EfZoOKNjasm0PfdO2mmX3nPHZMEmcOm1Mp0Grb
AEW3So3zzhiaYWXabXSg0G0fys7QGwPAwSltMfVOdpFeNULg2iAQ5VgTALOZ+4Y0qkwM/Of4g895
eUdMq3msm32JxgdVnae/OLaJtCZFfVBibqMxkZqPzrBYV4py3kTu1DzkC9yqrmxr5+ssPqhyBJUK
0uiR42K5QSmQrKMoiKGBx0MBoBuN75qipEMiOWCv2bNRbFGH3w1FBOIlKuwS8UZBimtsDje6osw1
YjPZ0iUgWIMy2VY4VAGynhrcVEGSMvA5L/nR1sETS9vRtf7IuURkHeIHsMGroAWeVLMbyNB66uNY
rQQKu7UnDWAaEjpNPYF6QeBpfp3EJJ5rnFFbyHOPou1zBCHJZ6Z4hHMtaT9pu4mOZmmkO4VL6o7E
+GLrO3O681pUtFWFpi2MRn0vqJRcRU0fPziZaJ5biL/IhaLpRG1I+KtSDN6hl0FZbqE/41oYzGhP
UZGMVQODP+jY4ITtyD0Vys6fORtazxRBYUwMto8I3h2H8C5yh/CLiojHlV09bSAKsE7QHdvUY51u
kUrV+yz2oP9k3ejfKI++uJPa00aQ8ESNuP+EK6i6joiY3NL1Qg3DJnse57zflGrSq55CKgsrjzbm
o30Y4CMdMn/oeUMLwa6ypHPW7Wz9ckZiNjuzz3f+VI17SrrOF4IquPwJM9zF3BT2ztT5x6AP8Zig
ZcKjkGB0N8cG6l9XYctdVaGnN6oB2qcjt8eR1NX3XoNeg8OhuDOAG5znALOMAii3g5nm0f0mqIVd
vttikBdbsjDLczwYmsT2pD2GjTncEcfBKQWW5macNUHhc2WtaDNaawfbwkNo4K2UYWwcmsSfDtqi
PZFZw7Q1B1T8yqjLFfEXCEO5Y9xShsivjaw07gYbuE1Pq2w1j3m3QdBqr0xnzo5ZpJyzS84bcmSJ
K7Iz42NsQvfUFoKmXGBsT4zF/NRa45cyWJTEXZYdExeiYz1y/Cl75W0Kz3Ee1ST50zy/AHZhy63W
XbWHKIN7jsbh2rbmL601zCuAPYslB0DTNp5IKgjirL11BljGLs3nbdLgPlGz8FCIR9ZprkqFaBkP
dQ3Xcc8a0D7XpYOmCdc+Ikyr3Xlm6tz7VZZswJCVjz38jG1ajeauspGntg19kqpHCGvlJgFoaR0c
nKTon4Smn5HRJbaIUw36dRuUA6FFOV8csUlbF8RySRtCTFBlaGj3dWI/931DQloMzwd+s6LbOPj9
DvB3eKLmQlxLR7p3MiL3Sn263RJP27Yv5LAphN08WBw3rpPU0ndDOYRnFgJ6mHwD1A2XfmQliNH1
+uC7itg9V1bq+Ndw2V2OVc0TFQ/cW0TZ+fuaFsYuHBBDoViRh6wWEfhwoz+6ZdTT/7V0R5x25ZpE
BM4sOHNnfeqhUN0yp/v9MOnyCjo7k8OdUMpC1N3mJu4+jw7wITAwIW11EQZfkNNEfE2mRKZDMHiM
JuBKmC3OLyzF29QKi12nqCiaM4KO1UjOIk4bHt+TsY8Iqp+uqUA5txK/OPonl01+bkySzHLvKwuq
j+RvpLtTWao4DoVFLFPJFXXSiLoWh9fi3sPWO3DoCCViYCOL1UEYM0rYLHVWnMAAixEp/pQQJb4K
iGdHcRPWV5VDMrYcRtYtZwK9EE49lEepBtIEwE+s4aybt5GVo0JABvZJWJG3xG6146ECHHFKEjhs
PalAe1UnxkHjePoOhHfYpElL6HmbpNezMdsbmp7FppXofZUsSAoVmXockb+dBr+qdzR+ox20EaQl
+Km7BnwFRyp91im0jElOOd4LCDHJHJNFRu7N2umz5k9at91Jw8/eqj40Hw2sdRVb1K1RhvrgZ273
XSGH3gx4lnY+2fS0M306/VEN6QeAbHOYFh8hN4bfReapve5aH9J4KMlnA/Q0sGRsoAcSuTH0xJiM
FPSzZSXz2mL+xAZtfaqMsP8yZOzwIBqGO6cOjFuaeXW4mU1ug72Z37Vz1CMqTwkuKkr32min7Cno
lXWYkCiwDiFNEKDQ9uOgynujNRS7I5nmExzftVLFLS4UMtWLJkYURvTJHZB7YkgIfF5FqtPrNk25
NvoBSgR4XRvRcFcscJz/5PoEWAjBxSMyHW4mPfTeyEG64UVDBsgFSPpg1Asyp4VUmOfmMxhxZz64
uQewNeyRbnr0hmQClO79AsjrOo+jJHUISQHUBgx8URVAc+tAm8b8XsWTh8nSRuABQkPvFCfc4INq
y+uyMm0P19LSk6Zj2ZcFUMtPJpbvODwtzV82hdo69KRq7IIUCldCG4T+AkkdpYsV8v3HfF2epOax
tCuhuVH6uCxoe16aePFoRCezdN37oOqL6wJe75caaRlCMSffvT/eWz8r5SSFREtqypAXjRVkhk4M
ViA64U0L9maZF8+6HYybqGtpA78/llgKRpeVHQpYpmvSz9OWvChGdoVGWkM8x8nzZDivJ4Ozcka8
/XVYxeYxburolsPwDC9qSsHdD3wR3eC1HzSTXpe1qMQ6gvI2JW5QwxdlLdN1uriJI7KuhzEmPLqg
ZzooGlosqR7apLm35t91JnA0vf/8zhuP79AXxqoiLAfd2MvCFof62WVpS054IrqfPmLyTd26xtV/
MQpWFBpSrkWL4mKUuTfrlPNCAgCtF/dKDvoa1Fa9f3+UN96lhywS3LJ2BQobe5lYf6mjGyMyhdxH
UBSNPcEwfk84joYtZiN6XUmv/Q2pI4QoATQeSbl3W7RB9cF8ej13PcfTNKKFI/hf86IWi/OAUmwx
GscwHeLHGZHL2hOcwbiEfFR+la+LkphIpFp6j9q0tXMxVtktWQ9lmp4G5TUVa3uAutyYpAnYEBj2
vMlIcydap+nlc0t9/Wpua4UtmcmUnbQZp84p9F05rtHfiR/oq0qE4jXG5WHG2wtfKPhWUqgvkPW6
+GKFDlED+Xwl54pAnB9pGs94TMwAkH7LplZCCrFIQKlhfu6y3CmhuDih99Ni3oO7T2U5nK2w8mi6
uWq0tktA79fIizl+gufxojOQiV6tYib5ne4M0qly0LbjkMxfgtAZyEKMw8rYoOxWyYEsQZgCeF4e
JnaGr1VXV599Mxh/o+JsWu698KsBcUKxeH+OqdfLMF13x1aCDZ6qu32xOMWVq0gKrDGsjWX9BQpD
Ox0C6VgPdV/JHwS0CHclIkz821a1EcSHoKxJaKETMu38Iu9vBPf8fOMN2fzcG/d+SFYj6iMLeAOH
XiKVNsiYfTZGLvyQiM1Ko0cfgIwR8uC3Z03EKT7AwL1CgWBzUWpbzoZG7SET1ZzxCBxW9ZCuq0JF
5kGH9RBdi6RYvOE+arztkDRVyh00biKMAjgcVhSisMCWpSpSih1l88dB40oNk5nQrQIO5Nnajw1I
wsR2WuTlyQbvIoVVVPut8GaxiWtc7xFm12OjSvVNKJndaKpz4D9YeKp1Js2a5OcpzmrKY+iPN0kD
I7Fl4gQrGjdVdOBSTT8GFrmM1vkA9odMW5K9NmVdE+aVa7JtiTAO+RGIPa4+eKWvPll0HNBrraVT
xA7nXuwAwh9MnrVUxwYbz4naeb9HNookea7iD9bBV303euLKFWjHpKRFfLmTCv4MIros4u0LVLMi
LFJoDuEE47yrDhnBwNvaRZipC5Js8O2bHzzpq7n7n+GXnpS0lGYtfrk+QssvKb4xvCf+4OVxb8x0
xnbtT9wcuqbezdkU75M4+WBdXv7ZF1ssw4LM9ZQnMamzqb8c1ktrVHaKRKO6yzFeLlzTpMaTSBZ2
cBOBieSLIVnog1PEq1OLvbTDFh2C4H+QsLwc1ah7PuG2d48Bt7Vdw7f4iSDbdi0CGW5N160+aPu/
8ZSUOREXKLoqjisv9jhsdHZUJJN7jCikHJVlYKz1YnVMVD1+MbvBvYeCbxzfX45eb3k2qicTggJb
uOZZl/39L1ueLQjyCibHhhBDKR7xs2p+gAGe6lOFqrW4d1pz7I4uN4P8SsUZOX1s+ZKAH51F8d89
Syx/yyL7kK5nsh1d/OKjXdg1/lY4134H26BpXKkQjRu6+GBCvTq0cFJTlCEFHoOl83jxUxNjqyLE
j+Iop5JwmwgeCW1rn4ijv7ubXwx0MXOJl0kW1o91dHMaToYbTntbdtPajwrrgzf5+tu0HUegIOAw
YiruFS9fpOx8A3d+3S4zJ1ubwCg3npr6I5QT+tWuDg/e0A/3PSSDD17b6/UPEqnNzylNbjIcNV+O
jMa9T3IjxnuuiQwAsEa77Ehvm2qSTT21/OA7Ea/fHqufkK6SNu1/y7o4tvQiUklOivuxqFuK+RLL
Dl79aii/8ZWwDbASgdkcsKxw5EgCd5vOsiSCHg9YtQWV2X02h5yYF8La2uEYc9z89P5H9dYPYlGb
5L616FvUsrL85Zti7qUpKsb6mODopKPaO2ENSBjLJ9wiq87+9qpsS7wONl1t+Ij4QV4ON3kTJhnk
LUeVo/alPzXuwi6lGCabHPyGOe16nBS7hkvmf/GgvATevcWaxOp1MbLKc3/umvaY1ka77cTgHKiV
j1u4VfqDne+N6S25RPKEFPI4G19ccHIcT9mYms2xgvPTIpKMje8tZvPvihIqnlqnZFMK/XAXyF58
tMO/MbjmIdl6JRIirgYvnxPFe+Vj6zSPIXk2W9PqYKa7ysKJaZZrUaTx1kSPsoWjaRzen0r/EQa8
3PtYkwkzwQJEj4kzxsuhfZEYUze33hF3hFGsgSE4w5NI0+QR66z+hm2BQsZEiLUk0ruDFRJD5zqF
rQK8V0eeH9J1rJ2bpMUjEhFitaobcmvWIq76iYLaiIOjRdxGZbUAZZG2nkNoN2l1H2ymr39BCswa
7RxJS6y64uKTaNIYM/AsfLw06MHWoauHPyNxTZSQCJe87Wdffgnw9auNg61U/e0vxOG4hKLY9Bhb
eJdfCHX8HBAAwTZkGzu7vh3B92fTdDuxPjwuVhj6GMXglvtqtKdh8/47fPvZuWFxofNMFq6Xr7Cw
LN9FFOYfY5lMCDY9va5x4++w5Xdrm1s653EyaGbTmD6q+bw+Uyw/+/8fWl3sqGbcInXINQ6ZBli/
qPxHO1l8XLWXbdq6TXb2gKn//cd9fW6iU0rRhfuz5mO1Ll41tNkQabupj6OBbNPIuuwAScjgEoJC
3opK84PN/K3xPMEtdhmNS/PFz+u5QYQuwGW8fqZSi+ZAYA6jSgtmJzbm5zBbfDN//xk9JQRyKdYk
7/LmDIbKDo3Yd4/OFLo1stTSm+hF+PUvU+SaKnTcgPr522MuI6Jf5OjCcnux2LoEitUjygBES2n/
hzJJ+7Wnr/ao0y64dqc0rLfvD+gwLy+WHoXklcYiB2BUUxdfjXKMmLOfB6vHas09B7P4F2Dr9Ov7
o7wxRRU/IUO4HvHXl19HN9IWCUxLH2lfeldZWDyMzNUNups/RUFrSo2D9e39IV/vzw6nPmVxVeO+
xGH75QcZA1hUVaTVUSuM1wlh5p+tJsiPMmdX//tvzeWMSV2Jr4EpuiwOfzkL+BhwzZHnPjbw7A5B
2kdXnDuAAWNBWgHTaO7ff7b//PEXb40PwXSka7LaMeLLAcmKSUI5Ns5x6mHz7hLHbed96egBOzQZ
wM7WnOkKkrik++ZzpOufYzcl3nqxxCLFon1cwFR3ZbDtoFrhHYa7N678uE3vp4z1fQ+GD5actLPp
MeUY9ZCZwDp+0AQkHkY4KV0ECIQePKqJLRqecIKxMVNWATC1St2vNS3DK0EISrDPihKImlNlKbkM
Y0lH1DKi56BM/4sTqgOECZ0N5Vmm9KWLpZ5oq2tfy2NI5wEsaYMmZaActZjW44/Kam8s91qarsBD
yktXzsVJxW3Ib8bCoghPJwo0cwLjbEcqDtZmFvq31GApfEyBWDKZO6tuPphvb8xt6jZonDGU0VK4
1KkD0XfjUCQaGqdH7nmVl8fExjaudBJ/YCN5Y+FlqOV6jOzYttTFgybpmFZGEepjYiTt3eCz7xIw
JMvvvAva/ci0PtjGMUa8XpJQbztcyvldFwX5y8mdyABbvU3QrV2aJzrxv4rE/hyOLREMzae6i0lx
Gp9gjn4OPOuYGw2I4jA95mWVr6mI/yAbmR62DV9RhJ5EYdXAGfJn8cAG5e2dgbTQNAMy0jSEQ6ie
khhU/pvO9L+V+VisAHrjZgsNY+OEJP7NDhCwIbDkJg1Kk0ahDS0ZzWDU5MVtZ8/JxrTzozV0Z5j6
D14DzSlrTlMPoz0diq+tCQEZ7em2FBkEHtL6ysY4dJD3NmGACz+3Clzv5B2CX9P3dK2o4tdE3M3q
vlHjgeqS2o5hBv7S0fCTRnUarB7gS0aywqAVQOQy2A8ktNQD+Q0mLrGiUasRG2aaGVeFMiCMP7at
3ltgRlcTfXCAmelNA1owZ8PswDE4HO1BcG2jmBSOIc9/e1X5u2zaW9hGZ4XZeGVKlDJ0gUur2Afa
+OXMDd31ydhUXl5tVeHjl0hOXpaETxkBcDYNU090T32RtyS1NHRKys80EcntSr2Th3xAhPp+ZnUg
WR7IlUkuJ0vc715XxxLCJelAR9ieNX+u+QgJ8YGm7mOrkCtiPEXJtNaGRH1Tb/IqvaMBuNUhh74q
tFejkz41s3pcesv8dDfYg6/TBmGVk25NHRIBaj+GtUF8KG1WO3au7bxFtYEUGW470VqNee4Gitpp
9my4MJ+S/HeW5mfU7ce5pSAl6oHDuX2y0/Quj81kg+Nwz4H2/3F2XjuSKl23fSIkTBDAbfrMyvKm
zQ1qi/cu4OnPoP5z0UWVKrW/LfW+ajUJBGHWmnNM6o568qtp613axXdwBs5NMTOw/B+OiL8k2MMt
v/4Ki3xDv/haKOexBC691sPwZxQC4hqCg+6CQCT65Pegd1d6aP6oRzcFTRQckmK6yywWEq9t5+RG
YO24KQUkpVYEL4Mkss2tq3sp/buaiGindzdOoF9XhHuvekVHOxacKaIEPhKZ31u8HseY6K4BfzSY
DgMCkCJLId84uXkPOUzD1UgFVcxhRdpLSE+0HtOXeWqXg/rZBoTV2xB2RHDTDGgLXAegnrOmcP/k
au51HRbEf4wPxSy8KaEcOWO/88hXMW1j3zvmtaZFEA4J7+ijYTe2ErlRe8zwZ3hh/rWS+TbWPE6x
FfBVfzsaZO5O4SHOmnsrdW5q0FmMEqKoo30rzVOGuHoiHYt/45ElBxyeZx78or8hRPBXmE7PBgi6
Ps1RWJLjTORhZcEHjgg5gaPDtuer6oAp5+ExJJUUTvAm7LIrv9N+WiQwoZNtbuKyuzYYRiu7sddx
G21sraOTom7szDiVnYUWFay/ofXfESHv3JjwRau5G1O0t95A3G15GGim0HP9Wov6aQy6sxHqGLNT
B0eKks268PhQHO1EN/EeHs5K47FgbNsnbr1Fg/ZMCvyNo+UvvZs+YLs9NibMxt4C5J3a94OGaSzQ
5xycKye2UdGWfwYPWXBlqsekVFfRlB5EZD9Tct831fw6pLvV/HavWvOG2t/z5Md3OEf2sR9umV0I
pywe0IMBQyx/CU1Fa8/0v+HvXutVdSjyCXphOKzRGk4rFLT+uiUAiRhOn2MmswWloZvAI/YIPuFG
OHLAdo8coLDsx1AbiHcD9A0QU9uaVkh4VN2R3DJ9y2T2U3XyWpXdj7boT2xP3BX9mZCpFcQwSWRu
ZCNVASZqEzSVJIfa1bcut4j/ltiv8qGWnLSswq3XzRA+gje5bWvz2VD9RqtnEIQGcTA9lLr7N4DQ
SbL2niAmcFoxCOuONN61XttnovF+4XmZEXr9s4CT17izhIIEihSG/qp3qZDK4CarQUjkdCbs8gaq
zj3v/lyR37GmAguLoCT7D3o7Pq7pe9mL+0zoIcdd6w7LobNSZJ5EE+D+FBaCNTXUqwy0vIIJ0IwO
ELV1dmf6uoe76Trh0WjF9eCgnTNSntZATDTICaxoZRBeI7hIuVx6BRJernhvR8ud5LqIo2HlaeFB
GM2uceZeXBgeezymvMUNhf1jNc3QfLfeFNK+0zMSqQzCasi9VCczNqkqFFdW2Dwlwv3qBuWRBM52
bQfy3A9IQ61gJ4uB1kfG1nHYZA0c2HI4itbcVH5xbxk1j7lbY6Q8SSSheU59zK6/83ofiWGa8azu
sRCv2FHmGO0UdhEkeM+9yqf4O0wPEyKg8xOr/cRg1v+6WnrujeyPPYFs8up+By1z41J/HOz+qxo4
fjUIkfW4+wU9KzuPCdP5aPg7feqPfT3ckH16m1TjVeROzqqvaHkl3fTbcInR7mwq/ESHX8Vzr7FN
QVUmPQAQ+5SPFBXToDhlk79KffkTFN0PT7c2do8wDAw4dPLwgLEHjR9Z4WKyXkMjsWn0YIjhLT7F
hQsu3jt3cfbiuQYxW+lTOZKPOtX0croIxXRSsor39XUqCG2ge0dCWgcFM/+rpx2zTWELWG5+S9yz
c+cTcVRF+XwHJcO8OQf6X1Jxfg+5/tMqW2R7Gr41OfvbUZALcWhVsRkdCKikfW38qrtp6bRRj0hY
7Cb1Ha0tKJVivKOyRW0mRSefZNvIgOOYC0HwSBB+Cy3rmQilHVKebV5C8hiVdognY6ukhuqK2Z3s
4YdJa+5NZzhxEHus0hBZvARclyNE56y0wuO6GV3txnRLVknxp0V8n2f53Ui3mLvctpX8i1r3ahwA
CzXJ3dDLoz5WRG8DPg6e6UjfAiNFdO+SjeM123giz97RQF63HUEU9Z6K4IMVjTuMvDfuMG0U34zW
Wk8k70GYFeE10GCsPnhlDP+20sYvscLP4Sd7gjtfsNPfqzS+84W7i52RUdjdjgL8vXS+eUl7wDq0
bxzjhuLGjTPKa7vubpLa3IHSJVQsTP/2af07GfqnOhvPYsxvS6IOCaAWa8sIborUX8Ol5wgSCcgc
/hMmhLuM3L84Kc6kMW2yzL/tiYbCfxDzLCc+PkXQi8JYM5KVqbMNag95zHrufYvM8ntaZ9eFLR8C
4haQMhLfDQQqG4N7t6HRrZHlosBodEOK3ivY0gH4QidhXHNcBUNHqqPnfQG2dFWEELX8KER7PIeU
yY4Qxo7QNKP7Ckpw5/k+/h44g1stJ0Szw3pLitHabck5yMGDFEG+9bAMVIQBSVZoNFpXMua+E33f
06VdKR3FMVhbQRNxVaK4jLG3UtHheKj/BsLylzwkRkGYPnhei9q2DUE9tcPZNAoy1yP3Dx0jNg7F
LgmMG9FNJwi3NFb0q7nrzECvf3lxZK4VfkPNDE5B7+8gLH4pWl4KIixEytXfvk2eEFAeHEq45MQQ
QeIT7k2ICM3E/pFT6E1RUkkieiefsY9xs0dGfT3vZQMjZNg60yFOqu3nZ/b3J8ZZcWKzCni04Bxj
cWSHDkUmQd+kx9gd4PlliP4dh5Kk1crvEkj31gZ+sssbvbrQM3pfe+HCNJM96fLVUYN5e5zqcSSw
q67Tow/FaOdFTfBDdW64oyzhbTjdogTuxvbm87s15pL12woFCjR8WPMRmQqFuTg3opdPegzU2ZE0
tsndRwmJdAZkni/kRVn3/QBhcF3CtQKkL6oOAoSVdLeuyMQX8HVJBNDI4ZQlAz08+NYUkJ9sRBx8
mk6yymplD/gIkaEsN1oIUfbC+fqDd0UPwKExzFYLz/6iHh95dTLRKc2OcLfsHdO+hRg/xiGX+wrh
UJhZ07khCeSmI/Hjwjh57Wwtnhy+RYpX4L8YL86imAQPR7bGNBFBUXiIaZMYxQsTRISbYLT68bsF
OtA/QgwHYBEiwQx3kdEgYeFX1WIdhVXjbnN+GIQw9h49jgVn8NaabIh0cgsjwZPokOaJdziSt2jK
UZYH9sTXkinl7FtDaKzlBHP+akMArRFOvN8MVHJfq9ELQOTYWSQunPnfFxk8WyKusAE68Ecsnrc1
OdB8nCo/unimwnUetUGyS/VRYxeAfBN0YMrH+fkI/WiAUt2dBVh0xt811GhyylY1Sczef3CakyGV
wMySp/5vaVJLIH0uRCMpKAkUKLv7Qjtp1pzq+vmveKUdLN+2bpjcv8P/IQ+8/TolL8HNlB1xJktM
eqmj6g8lbk8ivDxMF5xaekX6BNLkfZrHsrrB3xTYL17SKyIdsEjb1xCqxF02mIbPbE+zbm8IH8lO
WZXtNYnDiMuMcJobWYxg8t0zhN/H1jcISnIsTbPp5TrJBfO2O9doFreF8V/ga7Y9nVhq8+1tFezW
Qx0e7FEz7eR3QZzftOJE6j4UVYXo1nKC+yBLjUekpC5pWORosKluqr9+AYS2i1BD7HJh1OS1RiWs
OitGft80BSJWlebBPeYOGDygpM4uPKcHcNLWla2q+oW0o/zFzaT/UOmqhTzkV8+ZSVAXWltxTEKp
jkGRgCckHV0c/Iq4FqPVsq2tzTw7pzVSPGGTfaNC3/plIk44BEPFSjbFGeQ1o7AnIg4q4zZvi/FH
aDfs4mJN4+iup2WHXCYxUN1OwJInI8tux3aA0OxEvYeWpfa6A05zqMmob7E7+E6eu5s0IwiY4Il6
THYGqRhsLZASP0dZ3Dzwy9R3cqtSe92XVIxy+iL6obLa4IxtQxzKwS/OpujkjcoyxY6dyEviD6L9
gOrvyjBCgsSHONvnyAlOxK0ENrzCLn8oXau9kqrM4XvbjXXgg7S+6GZDrTSuNP+M6ru+wwGMdenz
0f7BNycFvmlWIXSe0l7U5EN3agS2suTYNODELJWG+zQkOdDPs+mOiQ+PiqWReVcb3xwvsB4+v/qH
Y5LhCNMA5c47Io5qDNUQlJwdPW8MaI2RyPngdw0W1N5XgMw/v9oHy64tXeQL4I2QByw7OZknwmjK
+QLs0pOHQu8lmys8z0SQbcKJEFJkVuaFOe2DeZSPziRJk/Y5y+5i0Q1hJKZtKpJjFVvkLw00YO+b
BHjJ2oYc7a447PXdhZX+w3fK1Wiy0NgBPfH2S0cJXgzIN+JjTxVzw2bbP7Yp4QpChxxPnkByKnzi
ylJK8Yehyszivz9nelfCY7Wcr75sLcWBnniGUPExD83k1ugdTrYuqePdzmd6z+nSTRREImJGwgur
1gfjCd05on52N9TiX7dA/3R9Mhlmo7AT1CXKr9jWmXKvaDttJP6TC63I1+3Sm/kU6RYyE3TLlPxn
Wczbp2wFg4CXhr/NrDLxl2nbONV5Gz2UVkpIJI3Y6Lsos+gmTfwBp1FiPDU1TGeyqHCsrgKAZI+Q
sVFYxlIFx5i6AUk3foWxC1hAuJ2gbj1z3MXVVadR118YI+8FaHMhn26Faxo0aTAJvP35es6+tu2y
8Vi6oB+E1TqU24aHyhzNQ5AMFua6OD9ouROtG7wSW5JR8v86TuafQKOTtZ5llm3425/QZVNeu009
stvxqQaX/WOHjQ/HPFYVLxbOaTTFBTnLuwHCJW1UhTYIN9Z3Z7Gt0ZxpKquqHI+iLPsNYLxsnRJQ
cujNyLkwQD68FO1gaVocMFAhvL27mE2hWXrGeEzKQt0YZQ/xwmrNPUPGunCpd5MMMiTGsmBlpitE
W+jtpcg6FaXsjeYYKDapuD3sJ2B6LIEjlK6t0kmE/3wm/eCCyKxcmFHgUkwayG8vqDt1XpG01h1z
Yc5rqt/j0+lcOewqKbrbHEBPc/35JT94nDZtVTSTGAVQzy/usa0cYZSG6I6A1cdN09niOkixm/VJ
4l+YReY1b/Flk9+FKBJlpk5Hd/FlJ+z1A/CW3XFM5Cy0xjbM3rdQk/NfO3mw3j17VjJAD0JFZr59
jEVq0emJ0HlaGnBpZXXlD1Fa8cvsVsUkVNSPnz/Dj17brGG2JNZOC9Hr2+vlMshKR+e1TUZg7WLQ
yg91SZnEt+wHfqK3//xy79Zb5GKzWFDMWEHWgsVztJUje0Zud/QJKbimnCg2GDtx5ZdGeEjbPtoW
Ofu1C7PK+7fHVWc8EjsaC2X4YmwClBRBSf7PcfJMTHtdTeonJpa7z+/ttTjwdpBwGZfBwY5aMn8t
xiPhtZkXsXc7RnFY3sZ6qfaToHIikyTa4fdVK9Ty1lZgE11jtKvWk9IdEujtS6jId6v9/JRZT+eX
igpen5/Hv2ue6WUgDZzuOPD39gN/76YQ01fdnTN/U0Shc0gF8bVJAQKicKCu/vcHPreG0fRicKO6
YL39Abo3zs7puUXr9vK3AlyHdzys4+3nT/yD9ypmuTRfJpy0d2Iy227CmlAkOMsEOhWbzMvYRKCY
Gy9d6PUHL16twPPEfwZTt7vUkaZ4qkMLOPWRUhxU4VATsbmtKZWe/TLoDsRjRule6cg8V2PVxMGW
nGuDoFsSlQaKZJOX70zY85TzXZ/sqM8fw7tCCDsr10P8SUGC2NhXn8s/r5vwaUOJzM2PhZtNwW6A
jV8eUtG3MWcyZEXr0u2cr3hIzXSD9i4yXz6//vt5GFUkCgCXYed6LABv37brTlabRVlxVKNtbGzf
wMvCCeEm5DvZ/fdLWYhp3LlERxV/MT1WOffZlWzk2iSI91OV11/BIWin0vKLC5f66J3bzFOcCjgf
gwhdTI0O2ksjJjQYdFKd3qq+gkNHfP3WkFq21ymw7KsYjjYg8ejowDrcc4CbthBVQOvUUfgAt0dd
2KLN0+NiGCIm4inLV5jmsgSj/KbLtHqqOTp02TPmNHInLFQSJHA5q6wYy83nj/uD65H/y1mQlZ1X
u5zRypJFqCL99xgB49w2pZREAEfqbNZF9UDqzvjflwfci+jPmDR0S1/uWko7U6M29PnR0ANvn0g8
fV5sPROVKrdsx35oqvCfPr/FDwYvZ4NZHInzF9HpYm3A3OuxLyT1KKuUPCAvbomTNu2VrWnd8+eX
+mCDDQSZLYQwuTnDXYq0BVZm28DoffSs8AUvVf8gChJk9FEXN1YfQjkaW3fFz7Wu7akklEzvxwu3
+8HSwASBDo6Xya5p+YSpb4WSxnc6c/Nm1ncR3YU59Bwzn8EyxAhc28TDrxpS6b/6hZ79vPAI5g90
MYI51HO6n1dJ3vTioxJVI6ZRUOdOlJ+sipR+C7gk/Iajb2B4o3916yXTdNtmqdMiztHgrKEmerap
pdwFrkn95/Nf9H+G3H9/EhhnTmszgw6hLATgxU+qYkTIVojpP40lmHjqp6SfpCnxUH4NLX0S/Yks
9/glK2V2NsjsbjeWhukOtYRKf6igFfveGPp716510k5EouOpc/uShpKnHd240R5M8ppOyk2KL6U9
6mC2NCM7xIYV/LWcVn/SgamsWqQR69lDSfpIK/4M+Bb3eUspS1qq+YEMythVtVP9nBF+dD6V4zxG
Akp7YoxiFUorvbMp2+1jCOYnwPzFxgLoq9ErhRG+6j2aMxhHSXgLgx/lVBtX6E3IkBrtYUf+SXXL
gaG96iVZztYom4PthpW7Lisb9Nto5MFjVlTyloAbRGxmVRz71ilekqmu4b2o5qukHfsdw1v5K9JH
Z+0PrnYdixjFDAn3GbodjlbdlDg7m8SXg5h85zwozyQvxhabJkeb4vkTHcrKNDasJzablkwekr4s
zxT1bHzclhFuCXgm7AbCRXIIyiT942tt/YjxzTA3MQM7OOIM7MHeQ2rItjHlEHRPxLA8gz3WDiA7
jbNWS/PPOFDgmhVhsMZo+sV7qx5GNkIVQTRul9nfS5od+FimcdoTmJAgAeqtXdU1FgE8kpMxe/F7
+Btq7fsSUBCjQayor0QEuJQThvrKfwJm0m2G0tav0zoHE2y5eHIp3FH99ArHAq8uWg+KfdF/RZ7p
bOxMECoN6ew3rEAXsUpXa2ySTXOToCq+IpQmhiBGogVgU3Mb8In/TZy0ONQpkCNspvGjTXwwRXC0
62STalq4LgNnAminxsdC2cPNIGqbxIEo/ZaLyrjCzVCN4PaGaK3FyFZ01Qd3IHDkmZRVl1ZE3jl4
T4Mc4j1lzvzo5/UAVs+HJmYUyak1k0bbD7aZWQTFKDg0Ip/aK8oKjGWnp3cRY/4XK6qJqOu0qNcJ
SxyilOAokoVljw7QDypCVLDoHAw/RwyqacPBl4E7Ue2dhq8ADLszvgl9nRCftTMkcGx62h1CpNnJ
ClBmlOvUT9tm2wVxyb5+zHaOkcqnToz+rdbU0zFJK/fY9dX0q85Nuek1BVvebAPqTnLSb/3eKbaZ
8iZzXbiSIGfMjBGJ522gkQEhlUFGlCeSmny8blq1QKI3QB/tqyL3huusHP2fxYjKDjQSSj08n9ch
D2g/OnSiooR6OrooUwOzGAToj6LShPOBILXdRe2QnBtofwDZqE99aRoa6gkp2uYKYJGzDtycSMAs
qMCdjCD9dkpLu4HgoM77lTV5eJ1ULQcZJguGS5ccCZsVB1EEw02U2OpLqHNDorP1b9PgeB1Y8969
IQao/YUft4Fy1IEccqxS7eBQoDh0EJBuBnP01sFUtYcw8YNrLUTbxJBRf02jquXh81l3eQ58nXNp
PNJNQrhPZ/ntltELkyzP2iQ6wcKIk007GnKP8P1L5HXWTvS18YXMh/7CVL88LswXFex3oX4CPH4H
kQ3BFEV2VkUn8J864zUqjHSbTUrpFy603FO8XgiMiMAly5KyPG8K8qrbOg/jE+RE62jLiuy9QosO
jQmF7vMHudyhzZeyTYP9KXvw2dDz9kGapTY4tKx5kFPmBushk+Iu1aGbEo1sPIFpS/6HC1Ix57ou
52l2M28v6PVh4duAcU6ePYIyQ7vz6GUxiSHK6/ajKNX2v98g8w0nd8wW0CMXq/OIFU1SIwVb7zUE
wdphque7Xsj+D1+io1aOX1XF+vNrfjQ6HWIPKOPSYcac+vYelQGgWpVRdJIh8MTEMp7NNmnPo93l
ZDfRkJVtb1+45gdjhiHJhkyyAcYNsShDYlzA5Czy+CTKOrhNdcJXNlaY1OgtrA7e+ud3+MGwkeyw
bboQGNo4Ub29Q1I0lNH6gOXLUU3XOhXe0xR3/l7C/97GLN+//ofrETmD8N9z2dibb68noGOmtmnG
pxmKs+IDwbYXEYUWtL237vAVXxil7w5vjE85e5DmyoBFz2GeC/45Exf4SloP1e2JHUuJlML03RXa
t9RaIYSxvqO+mRkJABy7VaFU/zdh3/KTDMP40SS1l+WvClCOEwM1XnjPy8P66w9jarApV9C9XoL1
pTMxQxd+dKrh7e2VK7R97RIIHTiQRHPi4h/CyNO2QTbUfz9/B8ut/3xlWi8cPDxzrq4vRnXo9TnG
YfI1/MYpX+og/aUmItZcigerpCAPtAphDeticLZxPVUXZvyP7pvigEdZaM4VWG78m762GqcHzjOO
8W+jorU6tigkVxUQknNBTuWqNdG3Z3RFL4z1D75m2ohA2SkUWbhfFvedOSF+nxHOtESLjwrYVhth
RfmhkpUk0ryoVq5TXnJsffA5cz2YRzPMBa/o4qJEgHaVlfKa2ylOk0Paj+Zz3eAB3AQivYjUn0fz
4ghD0dgF7ERNlZPM/Ln/M9pVnJaj2zrBqdKAEyHvKsmolH5zMXvhg2fJgsbxnEiCuU+0uC3NJe+s
rrzohGhaA4arNxtiitWRLnJ2mrJk3FbO9O3zcfvOZc7Ahb/DtAgbh9KAsZg8NOxC9Nzr5ITu03vs
2Et2MDmRv6G7SItz5XchqEHh9Ch7+5RTTRb7yLcTEPyEWsYiOvUgF4p1GU7ul9CaSAj8/Bd+MJtS
fZy1SLSt3nd0iU50irwb5yCgiMcf4Xfv4QeW+Em1vDavOeRol9bF1w/mzTunAGa7vG+at9RnlgQQ
SrsRgSPgf0YyEvZi1o5owoTCRvVvLaa+Y2101qp5GDP2loh0UnUeCKkDJ5yh9ych2E3WyPvyCxPc
+zI41UhcQcwyvC8azvNM8M9gdFrShKkux6fBK+5pcpFdAb8/eD1smNZOI+9sWPtmou04qySPGljW
aaUcrb7Xi+xCTX75YTDxuxTCQY/BLaE7tRivjtaPUx2riMjzkhzlIYKBvXPHYrwErFpOb/OFqOsQ
l0IgCbPbYpvSG6ES5DtHp2iszQS2DXcNxTO7nSwr+BqrWrtVheMdUKH816nm9R55zhQG5wqWWCx1
bWrKtBy4tNL8up39OHQwJyu+EVHqbj8f6ctpjWt5BrOZpIA1+7cXE03Ch2VXAriZl+e5vXLS0H42
cw3VgtP0zfgfZ26qRBSoJbIMNtJ894u3V0C5QSUE4bAksvuZ9I5sCxogehya2NnpFAM2WXFxgf5g
yED9YsVAEWXNkLy3wxcFkFlSEAyZbbQkw8I0pvdBnQ7/uUPLo0RkyldCRwpJ3eIzkZMYEs5d4ckr
RioHkNpWRYK4JtaL9ux7mGc+f3XLqZuHCYzkNT2MAGOu/Pa+HIfcSxRMPuEERnCQSUCu+4wadJPe
23j1lB9so/MvScz4R/+dpOY3yM6ddZDNK+Eyi5v0KZ/XvrDCU9UKdRUGhTnzHqO1ayecw/vwdkwm
zvekHV5oR79/i/NQ5VQEUo05eclzlNWkCKbsQjacVvsIS13rVzarw6Xy4bvFab5DmzOeyTVmIJL1
9rGm0ke5Q/TfqfLL6mz3njrQCxh3dW7F3ymNOSQapy44cajFuagFSFvC0kkxgZCJRh2OBYGiuWdm
F76d9xMSvwtn9UwhtOlJLoYxiu2mFngDTg0s6X3YOeO2qbPisaksgKg9uCokJT9LUp4ujLMP5n/2
tcxFULE4JPL1vn0iJIHVkVN3zLl9IO7HOO+3vHdQ75qTgXrX1Aaf2rcUpNE6LScSlCNS06PM+vv5
eF8uyvOLQaJLM4GWiU0/9u3PqMImbzugSidOztRdOTDa+aRWlfTto+2N4+5/uBwCARQJNNJhI769
XGTqUKN8GZ0mpl57bQuu5VXSGtZozOKVkZBO8PkVPxriHBkNln+Xou8SNOnEUWaEphuegjTHpRkL
t8EDkGvYSz6/0Pu+xfwoqZq4aDXp5y6njhA5dWZoYXTyAxMJM1rYw4glZmV37MQ0two36Ajq3UgR
nSpql2yMEenchR/xXqzOeKbNCP4FuTqljsW46vQxHwtlhienIiRZAafZp1qDAyeuhjn0o0vXaT8Q
G2ohIsN30W6U1PNNocUwsr0MGiZgvC0sUOdX6FTQogXA42KqG2RvhU44U2GsIidRpzAApV8TrE7G
Q92tWoJetlNbgrXR2vKkx7ZFCLxX7cMg/Q2xVW18u0VAirVt07AybXPZxvsBzO1JmiX5LhaC0lVI
oNxNBUB96ydFeN+yQ90ZI0rWLMz45Vnes56mGhkZpOD5YpUBYd8Qmik2fqJ94/gSUyoU4zrxC4rx
CBUpNgt4QhHW/gRn0M5ECr2O8fzwMwv5IgLI40keJ1dWmZl3cdQSZQoBObbBYQNTTO8pQMcbvTXL
m9hEXxoHoXMCkqrvKz8YVnndTJuUc9mmMobsaiKV8MUs8y+F6dQ7LxzdDbHExppPDx9GTSIMtR8C
SVMZRN8i2MrnWeS34q1UKKmQs5qAFGNSZnSsIElLNH2vpXdVPBAqzBqRoH7rm7XpaOUu04bybA84
CRuHsBBCR9wfej/Z5IRI7apJyFYNMUmsnIyC8FRU2ap0BdHrfUv3haPAASCQdlePRfzVCjQHCkI0
57kIPUJ7AYF1jSegOBGlgveHCKmTn45/LozVWaa2WPZMjtkzqGiW8yw/GNmUGdkfKjg5hVQrhfzw
t1V2lL2dMrz3tabbWlM77My8d+7NpEj24DLdC/twd155lj8CDD4TML1bluCllo7aboibNDgxO0xf
PS1IzBUDhbSE0RYR8O2w7NKVksQ9bBqo4c09vqHCuQsJL6Kj5CJ2XsW+pYOZdzvbWkc2AT+nXuT6
L/LJm3u/IEAJgymoI5L/5jwgxBM+ewkjn5mHGIyNVVUF1lEAo3/y40Ddhxwr85VsGPzrEInfTyMf
cStAUqTbOJhTSIpHqxiVrF0bq+0lVfOOWG70BLnYx8Abnug5zYnjZowYPQtzf1xnJMTq+2Aacewo
12csOUVJHpMz9SWgY4QQwW40YlBGodVkDuxw21LHRrX5zzFKnwgwxsuokdy96aGFkWGuhuAs2zR/
HEb0ejiock0SZKhZ8/14YbFROB2tFW4HvSWBNyAZqnHCvZlYHRpWsmPOvuuraJ6Rs5PZSudnOjnj
tKb+oWWPatRV/YIKU14XAiDQtggjCaI9S/qzg9Sl2Jtx4QH5JNNc7pzIbsfb2BkePHR8oi0A5X8+
WD/YF85bF0SJMx/tHbSHyjve9SBjWuVktjecEgyJn6404HGrCjLTPk+1/n+6pke2MBVPiDOL0xLi
I2C36Afw6AfTjab72XWuo+HDGpkg7SdPIrKldmFj8sGOCIGn/n8fBNWExfdQhdVkjCF2NM8syAYq
crimxxr6xNVkM2+vU6UiIk9an4wlcKrphcu/Pzoh60OKidoUAQsH9rcbhBb7gxy7Ij3Zvu/egzjM
txzrne2oRuMSbGpxLaoCsyCK6YcCKLvf5bF37JWGEE4XO2mVxbZLA7Ux2BDukkZcok6/vxR6PWqt
eGOoJdPPeHtbaWfqCDQ9sRMAHvjy2vCZNnry1yKP58KMJt9OaNwVAqP5AApblZGzPEw0tGHV0EIN
C+q+I9zGtXeZIJSvQHJ1JbzauXCGeHdrqIw4Q8wl6zkSbylah9HbTUHnBTD8lLZLbYd02rFudh1v
+cIHsXQYzaUjapQzNwsVLVed7/2fokmJw8SbeQOHKq7OYJPJtJIPpO+oFa0AstDUcBUor9m0CdwO
XO1PTezf6AmCMr3bY50iygQiX2eNh9apNrlpYqOMSdIMCN0tvRP8AegSbbn9fO54PaT+s8b838+W
lLIlmhaKyotBLUwNK4NvZgeD1Ls46c4wKQm504d17Di4ZFqtA/KTfifPJNw6YYzAgYWuEs0pLTh7
WtXc4ZT2iSj4jcTOOw2oQIYK4LWLCZ0wpOIcGtPBsAOcviAkYgnBx/k5etZz4Ft8xPQ9PTs7d6XG
RxtdgXA7xbatn4amupW5thtQoq3H0C9WQJYxvprQIaqxI1J4nlxlSrc7OwRskOwaN3JapZQJJbEk
Ra1dJamRrZVp/Q19Q9yUbII3pPGKTRlaL0CrArYc+VMqy3swy/d6qWPpV4l3NiN1W1r6FzKcK0g2
jcGELqfNlDl/yfa7Kzt3WoUB3jVrNM9BmR8Jinoos/GAxw1+Mvxvbh6HcBL3I9FbbrFjRfpZe/45
rMdvlelS3Sm+WU25cYi4Nxt11Vv5dSCqXcI8WljhreZ704p0p21Webc1DupIN746Zrx30+Dw+Qh4
rfi8GQFA8mhncIiyPdSkcv6I/hm40uGkmftVu8d3B8AwMh6EVf4Y8u4Z6QGNf02+FievlCi2qXAO
dtTtwA+yXTV+cQBOVq1LLBM5URfjAOYT1/KXUTCew9I5I5HQ/vaXOXWPAiFy230O9WJrWdNJJWxm
TAuaTVmMT16t3bCjvGG7f+4MjZz7rjz1RZNfoKQuphG+atRFrNwkE4gZRLU4t/ToAlzICGhLXKU/
Snriu7Tqoucm0MJL08j8vf1zz///WrwNrEUs6Ms02NBR0HV8LzmxeTD+xMTpnow4JuZqqAt7Tf8b
CkUKDzVcyUyja1s5nbzyvSz8aXJ6/JmhcT3JvkvQ7rdOelci4wzWXtRq+Qb5Qhiyg+3V77Sf+sch
7dwC0o/e/XGtJPN3hjc6XzL0Et5abwbd4ERUB6DAjU6ejAbwE8B5+yKJ6oM7nitobLLBrhrvgjvc
pg+HcuySkzWCguHwhL55NboEMKwznx3ZSo5BTaanqpsXDx3PLzy55cOFj2Ax1ObHzlqNpJ1OhT33
498OtcirOJ/ATDqJqHK3etb+CUO7eAkL/bZNK2+VMe+vTHoznK38Zheb5pcBn+Smj4pLIocPRhvU
ZuSMVC9dFMHzdu+f77HIxobMbT8+hbmMdc63tntfp07YrqSuypfPb/yjh085gJHG6KZkuvjEvKKq
rTQqk5MZtnW3wSI6WVvJfNCtE5e82qByu0d39Osvli+Ge3IJhguK2I9uVyAopIxK/wVXzdvb9eX/
4+w8luNWmm77RIiAN1OYduymF0VxgpCFNwVXAJ7+LuiffGwpxDh3eiKOQKCBqqzMvdfGrpx5bXly
mzo+myQuHYeU1Lteh7j375u97rdsPzLFAB8Wiwpf2NWPrLejltQe6Z5LrWVviUZOUDDXHtyyf1/n
uiDfrrNJ5zlAMkzCifX+lqpBxX7Vx8WpU1OP1Is2C5PUU3CscvxnkvCzhnD1wTX/9hgZYdGhNcgI
s6/B0dAIF7Mv5uKUitLknZXua7kQjw3BqmI4/e8b/OvFAHTgH2EeTYH6/gZbT6aQy+ryhEa+raN2
SLM3upjonmS+Nl//fbG/vaKbRgZxJwJ557o+taduHTWpY3BUDc6KcZw/mYlqRvWMbzkdO5dwB40Q
zRTaDKkL8QeL//WhY/sx6YTS52fwzlTs6tBRkxbpLXpSnmYvGW8I3wJKl8QNQkLoXuYIBsic1CxK
luyjsdBfXiOg3NtvyuuKf/6qouxjJYsVFUAOZ2G4IBMf6GFxhIbIDcEn2RSzNpU39mq3r/9+4n+7
MAccNh+wgFTNV4sCw7jMLg2rPIHLL8NioIVFNK2xX4oNeNeTUegyDPjgnfqj68yD3iZE2zmEWpT7
fv9SFcpEoqSylqcclOiRx5Ew5ffQmtBxQcMeP5Ma8KCbtBFmV2aP2RS753oy7/99739yIZh34kjj
C0axg912e/f/Z/ltbQO238CfMSdT1YRiFQ5KzMVJzTDLCzjsIDWrmwJndXeElqe99Y4+apigpuXG
kLSnfCQx7V2aVRunKm+HMXIAXWC3TqXKCFEZfxJB3lcBYluThOxsKb6R9abfFpCoTabdo3M0Rl2m
vqJykRAcKiU0qrAL2blgmf59u9fVn4O+DRkYZ0kPHRZFx9VT78ir2wDu5YkY3vV1lESceVQTGpPW
YSB2T8mLOQAjrVb+kuY5QZ24jm/bsq4O5kSlmi9ZxTm4sFbnq22BWcAJ1oHum1vytz74W7dP7X9r
o+1vpSfHaA8bMgO3q0+xSaxBoZypTlWri11VCRnSlLN/wZ/ot5FE4s+AUpnekEXamuTiZXyfH+wh
f2ml88DQQeEC+D8V/vv3ozD1xq76jL4QYOZ9KS3thHqDJigFNpktXrnL+aJfcYpOgaOgbDMZ03zw
R1x/oL9/NAePJtI5egTXI6ve43gwAIA79faSBU5nNqdMAPzL0vlbP9b91ukrP/A1/uWaALcdwhDA
49voL9/ftzWaDcfDsjrhuwZjKLzEVAO9deZfqtWCJspkXOEHICz0I4v/X/qgNCBQy7PV0Isl6+f9
pYfCbbomK6qTExus9IK76w60oO1nt4D9sJOmKED2CcBjeO8T/Q1mNhivhb7qsF/sbEH0l/bj4xC7
IPYavUVKNpejCdsTkByJj2SxTIEkRP27nVvTs+L2zhgOozrI0Abn8MuZ7SHsFCeGl1MCAcswN9hB
KwVZwLJIulNltuPnoq66c0o8wDnDo/+LuWLxbehyhMgJti4Yq26h/cjowOyL2tHhbq6j92Rmi2SQ
2uZgUTIsv6A4hJ1r983iuHnUziVMnqGEdemv0hNfVfjCWVBmMQAMPub6cRVEMfvJonKWLi2xBWrn
DpgjfREYzisLZnnYdPHyJYUNlEfDjFqW2bGiaUhKBBKgRC4Vsd52T8t3EZCbdolilKdY03Jrx4Ck
O05NNczBPJSqexFqbP/IpdTVwBK2fLFWof5qvcJtDzQobOvo6MJ6E3SdZ0TLaV0EbV3bPwxBay7o
0iUmZWja4tBdN04fP1gffnfgrhYIykgmFvQkKRR+v0j/s3ab1kIChTmWJ9OWBkS7Qg/nITMjoyK8
iglq9yTskRmPNug7fDzZJzNeoXBObpvuCfMcbueSjNAq42+ttdyIJIosrOtTcQfl3boMoyhvXNdY
D9661m8wnnL6ny7EENR30BPL5EbNCuQ5rfETgaS3g4OZ37D2L37Wm845heyIcF5dbntPJa+YoK7A
rtbmqCsdJC5zcHbEIXgtTMemp8kZG37MeLDjqJeoQbWy3pKwWcyRJSCJ95Ns6bRM1mkldeBb3nb8
pHZs7ns9raKSQ07UejVuAAbpwUA84mZnYZApq3x5SvU8v03RSe6BzbW7NaMP5Ndr1d8zmJqOhebM
QbYsEGLLBZQ/Z08tVAQNnVRQzS76kpwb+EFnsMwQZzo93k2qbBiFtcV5KtQ6EHLR+J+16VSm9a9G
SX5OY9ofnFb+TLOsuZlp85+yrlLPnc4Z01VHfa+o0MUmmjN8xYwMxt7pQ0VTPV8DYRIswlQiMXsz
wZSEQSmAVY7pUK27iulMYBnTcHDMuY4WpcuiPBlJFgXedJ8vtrxVG7ZWyTEmsNRZZypG4tDSanO6
5yu3HvJ5zW7Z1vvQ7VYG/AWrPDTJIbsl8jStfHWa2cytZVR5mq7TsewTYzs7Ix9tWWbiAhNGokt1
NPwVM4M+c7KNKHPyAaio1SPKr9g/gc/I/aQyoyWczbJOZHOayBe9NOz0FVipOqs8dPgxiPpV99VJ
mEKv1A+BUVVJFGvqjSZssm1hutN5glWJfYERCviRD7aX64obwMe2qWyKOIsG6rXWV0Df8noiEElh
XRXrlNka0cFGBuKgUFNL28WqGOBq9ivxrKscQc/23ej8+vfXfH3G4I+g24Kdj/GC7fD3vF/0cdxm
lqQm2r4DZQfjO2XM0KaMVUAuf7BybBvI+3WDr5ZJ/NYJY4xy3QJb1aLSx1HiK2CEJSPi+OpPhAAN
P4DZTud1zhhK/+e7Q2zGUJ4zPm3u61F4V7Bq5w1OBoV04dt2UPUonyYlatz2o2DU3//W9d1tGydi
T7rgdLLeP0lgpHVhJmV+arrCyXdm5bhhZqvKS7Pq1VEjjTvq60oxfX021n3OmLFmikeAs9po3i0D
ZYwr+jgP9yCT7I9YRdfHq+1do3GOSAxZCd21q+lDzonNJp8gO8EziS+9dCesqkT3dusynmg3sjXp
y0tsmR/l0PxZz1C/cYK1aXuYvGlX79cUS9GaRZ6fqol+514i+H1Y52SLU61gubhWQ2ygqk32/EHJ
/ZcXmxoWaBfHSfodf2xSZT8JKdP0NBVTdUH6F+/nSWV6pwvng7fsuuHBw938CJTKSIvBg10V98Yc
uwJFC1J125TfR6QNTjCij/uvJ9XtR8QUsIXSMhzDw/7+DauUAjuQofM2122xr/G0RIsKhH0Wxetc
IajtsV98UI/+7Zv9P1s3Klo6s/r7a66DgORTyBQf2wpeO29jh8ASQjCLWKQH8CXKR9F5f/xw/GZY
dCAiYHticHJ1xZFDEDkHnnmsHbd1Qw7u84+m14kzXdxe0T54Tf74MLgaunOq3U3qx9f7/v7aDjQD
JzDrGMcDed2ytTp51Ops/pwxnYejWiczaNyqt+0dbnvrI9H9n3dLq4ye3NabQzmkX60abcrxbogH
5Ti46qd00RW45jr97rGb+w+W+j+O/kiukKP+bu9sEILraWct+4ReXKyA98CoVubOXTu4PThYqkhT
zxD+lJYRDlr6rKn4Op3BWH3DFDL696L8xyu1/RkaMxAOdjgtrqOperGJonNHOSqqQhyByVEm3rBy
6y+9afQxqnUz/eAt/vNXRtNJyhzEHbwuf6RpjK2AEpy2CS4XDfZ84ST1dKocpflqdCNsWy/OoCeR
SuY+23lNgvt/vmOAUfRd0HpDVbnuGuo98d6kyHtHb60mGcxjad2zLFIqCftNmYXz/3HBLXQT8wwo
M0aJVyuS2iQDwaK5d5Sw0wJszO3PRpO2h5HcGi7dQjDrv+/wL68xGmA22C2rhE/yan9xnJ7Mr8l0
SFkxyyEq206hyqvLnPSuMZEf3d8fpRPiQUQRrBOsETRVrlpnPb/lquaLe1wqFGWuNejB5OoSeC5B
rK2c710CLQDzO/Me5fBHs7w/1vtNusgcBbEunxOn9fdrxrIA1kDo4xxzvXLvy1xDnL/C/vr3I/3L
ZwJKZWuCsG+zDF490nVam2qaNec4LW6NSIYG6RzQjhAk3ORG9ZR0jf5RYNMfu/V2Zx44LHrbrEfq
1Z05xNXrS5ERxVK7zUOsKe3gG3AgH1YIr7oPk2C61+qh/7DntC2z74onOiw0fWlyE0+l/SGuaZeF
0ybm+ONg1Waobo2nFlb+Ds2Xs1vL7pvWeeINQ4ITLo1M9l4PbbKDCn7DkiU/0DP8ZbXgKTAIZaYA
X+oaYrOI0XQnpKvHBZVPACdAC9q2Ti5obYRfT8qCyMloT4XaLx/85n9bok0K5N9+SgZl17E/aT2i
9J0y+ygWSMbdGZI4gVJFK9Swx4B5w4F2DbpiJir9I63R3+6aOglBlWnrGyrs/Vvt1n1vxYzrj4s5
MoZfpiT+yaTSkz6Q6+nNUZuGvmmmoHmy6LhVHyjgf7uT/ucVcH/vTRuGDXMIYMDrnRACVBlraQWA
wAOTA/ZPceU5K3II9c7QXpCPndXRtsYcnWKTo2OEIkMsUbw5cwS5PrkPoA729r+/wutfhD+Ll5IV
FDUNPWleh/ePpZCx2xQM5Q72ZFfR5KJP8tchbw9WqlSI8VT7uKAMvPQC8VtrjSUZDl3/VsH8+6Bn
/jt46/0T2oZA9O4Zq9G5v8bilSZiSF2f5KEtxF4uUxMOWRFDg2zuZTUCdVZ0bNpWuKz2nenkF9Hi
bXKlOJSudqqFo5AksLxig/ralCU8/7H49u+HdbVk/X5Wv6099NTpI16nlIlVIRdi88xngzshbezQ
Oxw6DWr+vrPlilg4Zsj0weZ69d7+vihGDRoUW52qX1eoCTNAuoG6PNSjmSV7t9M8VkhNW9+GSuTZ
bvQyQwlR2tL/qMmA+K9iKz4VcBmMSLb6mAzB9++HNyvIo51mPiSmXJ9HZ0xfO72uAg8D0NdZyz4i
lF4t0dvtskYzYOUfgBFx3ZROyYpPLHe2oC0RhyItOz2DqhJQLBjWNen8uS0y44NHfD2++OOiV2sD
dkqscBrIwNap3buxzbPImtf4oGQ5vkJXcXbNbJqB9CBnuJhj02pWfC1BOOFJ4mYSS7EvbquTq4I6
PjBn5ce/X7yrHfn677ueHhpL665zXshDH9v5LlmnCVQq1eUHl7mqcrbLsCfi5sIgxBt3LVfeUGEo
c53l0BWsApVnrJd4yt0dXs/8v81DuRSjN9rx4NqpATihvH+thK2NOf319rAs29hlK2CrEIJWuuwM
whJiIugnccmRZZYY32c44/9+ote36gIVpYDkUAuEcMNBvL9+M+HXddJ5vWm1RDMXX4EFU7wR18wx
hXN++1HlcX297X5ZZclIYyrIEfrqeorGNKxVPUAtqom4i403TIBcwXLVlP9Wq26PFq0l94WEiMbQ
NSkhZZSA4qpUj6UwELgV0MmI1UN7hJQaH8HDvx/kH2si6W6U4e5msWJzuzY8VkvpFMi4y0NVrkON
TqCxPsfjUGsX3QVndOiJ8P6onPpjSaR04Fp0JcjT49JXaxICXadoE4lKWcBi8TvqLSSA5E+lh63w
e0z6mdJxLaSBBlzM/Uc0+qt73mQ+zIzp9AEM4wByfX1jslY1sTqGdxL3TSgQOn5aUZs8pNDF6sCh
Y/vREnW1LP6+JG8rxBJoaEwir27ZpXumuYheT5lOQ7E3mdAoqjpGUsvmw5qSfVN7y38No9juE3s3
eoUt8Bg5/PuPxGv6pU/iqTp5eF2CVWtcP7fK4UQLvg09YPFH1yYg798v1NVa9/tOEQvQ0wLRsoVD
vr9oKXN3yFBcnshHW7CT9AsqF6m04/O/r2M4V9/kdiVOOVhYN6IIE52rNYgUA8MSEsU7tG0VyJg2
E95UEkImS9SgTL1aEgbttUv8wU5aO6zMqU1ImM6pgWKphG7vNjE7Q2z+clFYzoE+S55QEptfStWK
byxOiX6vauTKTHTa3xKqu/uxtrL9Qv0jo6lL2oPptuNNbNmYAbN5MH95WCgyLIEgQgMX7EQeIBAb
XwyZkUo1avHBJTX9lOax8tDDdXt0YcmRO9E4UJp6B0GtxWq9G/s0o47TOIjj069vqsHSAvgWpAet
HHS/zYM2fnK7FK8Npz2LRD2AKj+HOkOHXlvOsxBoVpeUULxoGEjVGFQrU/eN1s0BfUfj22y4PfFn
Ls5zmN3xclKWLJdR2i+N4pv5iuAiljNU0bl2Nj2tUgG0G+WCrqEjUuWLW8X5Qqe4c39A6upRLZsL
SWQ9mDFCiBb1uNYlc3DHJvRsjOMbNiYttJdUho1HW5f1iNhIWlr5g+Z17tMok/4Hc7TC2s2iGp6b
Pl4esA9YAo+G4tlhq0vE9UUFCJmVxSZQo8HjFvKN5z8XepnnlMfghCnEp/u66Kov7mh4O504jWCm
vaVGaTEYYU6d/CyJqBt9iFGZCD1nzey9S8oRXUqbE20wkw7zEpfjdFxwVKgvVAXxU9MAxRztVjyT
a5AenU6M94bXxq9QLvDAgv075mY5PWSTwvGEoXkgB905WWhT7ptWGHs7M+eTkoGUTbKqqndkiprk
63ha+1Wvh7l6yDySWkJvrIthJ9Ose6bRTuJQE8dbHInOxJDY2K7vw5TMjiKIaZXvqeriszs2Shsu
SzVHAoniQ00H6SGVJCZEYz2tboCqmjmrU7rV514iNo5wr5OQyU7Zn4maN/L9bHSEoZNPqxjhlK80
Q6wWhlyiWN5dqqTtwZ6r9UQaG/NyI5XTUTA924usKN+wBXUERo7yjNy/PNVa0u759vofljGvj+lS
TWcj1RJE22XFNDUpZ1WLFNPCV2dlMn3wZL2g+xeqw+zP7Sym2SuxVMlIeEDY4zONlizTbgyRWg6z
8LHtI1BserRMcZ2f6X8MFznndn8yDKn4Y2O2b6m5pmccrdNh4s3/3FgTaiV7iFPXZ7473Jq1oz14
YOiygKmeerG6rnlL0lYn8c+1W+qyjuQOP1vt6pPsyaJMrdQjSHQU0y0wIQ/v2ZpLLUhsIyeVOjFi
OFu6rEKSYBrrudVdRo61Olmw4MBKp08xnNNjVglVBE6Ryl+dhrdKmxsiRNM2dZi3SnV9WukmPC+e
i9pqQ+kkzJ39sS3mPGAold84nNwMgv5kv+v6VkN7UJI4NlD0EjsZe20Als47aZXKGDtzF2J+0pWX
cBgC7Kzlp6wlstjHsoDSUY/ls4IE8hHwhFhDh4jAg2KMk+UTD+r56dyaAfFu1Ze0bnTSf1y7OvWp
Uz+MBc59X2iwLAkfI0zR8aavdexmd1yI490ypwhgGMo25zhOu7ckXpokYOFbPyFmyI6NU8k6gJ7Y
dwc0vslN52jLwRUEf/tjAvTtYVysdPLNoTbPTj1rR4+Z+0UXdnJyNaW58cyx/ZQU04bisoejZeFV
6A2vfI3nto2IGCmeyGV07+zYcS+cUexDokk12ytjvR7SmKFXPCrarjaaEr9bbetfCYYi3U4xX9vR
qXeJUawVAot8MggfMZyz1w3ZgUmafZlqAadNCsKzyQUP22GuJUmMhvlMnVEQKZIzSfeHpAT+mSt5
c4MJAmN2HBqY5J22Z3jcOMns01nR073VMtDUHOK80EWM0wEKneuGDfwvLYjHajh5xqS1AaEgCO2V
XMyYXMENZZjokPmFZjfYN9mQ9TuHouFuHhT1UMouu61qxzkNmOle07FnUwCXzQ7GsVMN1EKVDoaT
UhAGkGcuuX4SqQeSJRHYyO1Kv/NU9VnMjnmzIm4JNXeKL6Oq1XvNUHh8UK32/eiKh84dqk9JI4ez
M8QO4MvS/jRgyrhTyVJ6MOPF00Itc/RvJZbDg+q0StDgEX1R7Cm3UYbGpBhWQjFUHwSi+7yKbt5X
yLEPs+Ym6PmIPQqs2pjyAJFrGv27aKBFtRU9/9Ol2KqGrYEPcIUuALXR1ur7H3XI5Nlll3ayPLXm
GqYL77WxfMHd8X2C0bUqTnmUVnuZhukT4OsILdqLorGL6M2J+daD4hWB1OeLuyaBpjeXelJ/sk3f
NXXxaUSTJitvHzvjD0lphC5Kn/069n569fC2OPbZrMejmojP1dLeLZpe7tcSkqLZloe8974QqBeQ
1PdGUI4RqWlnBLFn4vLsppulWaNaTmzWdX+3JdZnWX1XJMpzb8TnOVej3PCesDrf6EuuBzXMSsOG
Bdj30+e69B4YrFAOIWDkpfNJJCWEublQGt/GjbHzwEn3nRWuG6Qy5y0zTUJtZ9KHFfVcNc5z3k4/
DGc8dYJziGedx3I42IoVdWv7y2vFyRjJcwVAy4Gz8dH/fokb+pKNVTxYNtGsvX5cnOW7KpYnL59P
Re+8Cm/92ZfFd0GSnS+L7q7tUkFahnUUyTr4eHLu+KKCfmwftXSJlly7WQqsUHRsApzebPzOclrx
Umk9lbti7kalj1CBkGy25GOQKcONoWiHqk/P9gSKA03KMpqXSgCsn0nSHAz3LIUbKgaKr7xvsQD1
1SPWzZthmaJVJVtQLcC8NwaBvva6T+1kV8/iOHq15i/O9NhrZUh/O1LxYwSDqXwhbY0oUpb9qDLE
abTE6zS8yNaISi9+apn4BHGuLpFZ2D7heXvm7IdZLd7WwQ0Wz+TbV+8BSuq+HvMpJnUdWuj3alV8
X6QW5WOi7Iei/kz3WT0j1i39NtGQBU00H/WpfCEc2JdAYjX+1pi6IEBHfWlpfviDNLARLfs26bbk
4uq2GLKvm74ycpFwRiB+DgtY1pjyeB7sDgVOTz/TMR8cDpzY0LXTIPJjX3uESxbVp0LlnyqK00SZ
RvLqGII2PfZdicY16T9l9kr28hpgZwRvO4pgcsaHVCvPqSSJ1Zx+4ej+kaTKvlebH0utBPVcXsSM
YT6tzZexiSNU6m8qbfbRXU5izs4Yv/ezQ9xFbuq3hrHlrzfZZU2bGxyDQArkcmoqMuIkCMzUw5K8
FhchCBkfCQ/VcAdP5nMptM0LfCpox5oEYjYy/VH3xQt5dKdhMr5wAidDmNnqSNyhAqCU5FNDbQ/C
QnSHYi9UcvVBpvrRBppgWqhQPARuUz7QLZrBzRq/2WvEjjp7OhahMna73E2ZQrsrfxRZr0px7tjI
RSWf4nTZu25ynN1+r8N8soY2iC2a53Br83xbfwlQVNzTpPe3rrI+L6M8xtQcQ0dwUsFx3C5ssJ8a
zWR+5aU2vyt2flerw6vnDqdE6J+EwsdpTWtgtQmJj0m333g+bdKcTTpddj18QYdyEvr8U1rML6bk
JiYCQ6/WL/GY77ti+TG1HATgTXpEwaLauldM7zuLetB1zldzsQs/VYls5UT5c3HF6+jke29wjkox
3YtsMz23t+jVq4Be7nNfInAkdPtOd9LdwofmI9d9XArMWp5BEV+AS9Xs+tYgoxTswa2lUFLN4kKs
Nozd/BF+4wlz/Zsbe0Fe2DfI3CLYZamv9cJ36u6Z5OQd+bK3VjPeVln2jCLylGbyMxDdnWEpj4NT
7Zok2835EJZG7oupjPoVrpblhbOUUTwgalGbX04/k3yoHNKBNdYtq8+GruypeG9lnB4IHoKEod0X
Xhkmef9QDIwN7XjS/RmQ75pCOXYI1GEkcsjn/K4FQlfFc2So8lAlRRVM2nCjj+Wn2OapuO2xXwd1
a/Uim+PRkxitHXu7LXzW0ku5NHdZyeEgyUbb56dzj6u6klk6LvBd6yIkceRGG5rHrNoyCyFugRhi
84b9R035aDOImRL12GbpocnKVzWNGacq36hkKOWm4jmd9EBPx71u9NFigPxlH+ZH3ivVfJtreqTN
3d4SBj1Q/ZxvX2ZtEQNvlLtV1nfzApgEmTuAgDr1l2E6eo4AgWFGCknyKeIHymyy1gbw0Za8F4q1
c1OkwkN1XsfkLumyAHEvirWVpNOur57aovYI5TYPziBIO+2PacoSksj6Ia3lNzrJ5C/AJpjkTGdK
VV88mm1jwyuLbrI351DViOfNjAdDE3t8Kk+p10igEqbqg8ho/LRHD6F3Bu+gsHd6NuyAkz9SLB70
ObnHWLlnU9wVxhbBWN8tcfY09c5u8IaHeGpfPLUnGqb+unDAyuOV9PXqjOb6U0FYq98Oza5G/WmN
JI/TYd7T5T/GyXDQUkDLOqqlWXW/ezaSpsTlqGHkXzreH9+dmynoVos/s4ZHVRg/rVZlvdKBK8N+
o1Uxt5+8ETFva6ev5OAdskbdqWV9uy1pXWecHbfeLyMtVxVeAw5/+quKE6ht/Migl71Ie15t40Tv
zAiEguc5ZlekURo1sXHEznnsNec1VwnuFmYwsI37A3pDWZXRUsIkMHRBQUlD1SlQLAvRvkkWdHud
o9LpHiYruRkqblKdb4w+C/uyCQt9urRENFtGceQ7CPVS3MV2zxY12looB/sIXyJavfGUxSotivHW
0Ol+Teb0ycmNfbdWWSDl8J0D/LGdgIwrxXBJE+MLwul7kU6vnLQyjv7T51UkhT8nOBRj67ZpWtLl
qTCxI5xSuygDTZv26mAdahvH8jjnRlgvNKCSBitfXg/1nh3p0jXFxRvMaJUzKd9aHinkP5CqFsBJ
w0TTv1TEp8W9+kt3nWgevJtOcESTHSuBod41k/vF1Za7vjJfQJizxuvmiyVdYq+hAo9O1HRksC7q
YcqGY0wL3BeWQtsnCRmXB0XZnsfMeOprBQdRxnZduzbxdMMNoIuDsuo7h2BfXXafeX5cPCY0LLlp
iC+2tekhNpOf3WZzokeEut/HF7BL1OmJiOpd5s4vIFMcNKv9RWNFbvo5mi2cSet44A+/b0VxM7vr
WwpDJhhX9+cUt59WeyDwML5RrOUXawC0DsbpDOqO2gx20SiUUFOW+wL3icAg6LueApu6IvI4H49k
/ARwz57tdNAP3Qxzg3JOcdocharEHlTkkeuVT+U8vRr28li4qfTbcn7rXPXYKO6FjSai37svOKD5
FvJpfzHGY2MjZvYow4hLJlOTF8bPp+k+Bt0TcLq+GaQbLZ0RLRZ0UU1PyRC1PJo5RvOQ5958rgVn
SemSm+4Ny5scitvecb4UhbbrNeWWePrXNhGlT7/bCfNUDZO5iboqfem7gWpPmY9ZbL2AOfsOq4TF
JdkLg3dJjNCHcFz31L+DyvXKacN/4dc3+/tUHXd1N54mzbgk4Prvasrk0MZoW9VjuuNLmYJqyL/G
rbfvk+miJBT4Y/bTK7wvYJDYktfE8+1WfajdLaGSXzMe7FATbETOnAa5C2wc22/E6dwvpvl7kyjg
cbzPzrYGcwIjQmU2fMOrNB+200vr4dcBqftrIql6ia2DylEEvrPFQouo0+9SJ/W7yn1YFcBEbt7c
d4nxYFv5g6N1vmV15FzrzQGRQR9V0N79nHznLssuTdk3Qe26TGtprlK8vGW9+NzWzZ7G8/2gVrjG
mXIaRq/hupcPE0eIENtqNMoROEDj3A6L/N7OJp2CQWVxVi06JN3dDLijZl7YVOLiSfkyN9XOVsvQ
rt391BVnSIucU1sj5INfgxR7zdQ0T2rRfuoZhwVIWEMw/60Pr/bZRckqMD3r2nAw5+K+z9Mjx7wb
8ujEaR6MzzrVYrQ4WuEXXnMqluwhBqZGDpDxXNfVJZfJKSdHXcOFGgpEuaFbuMeyF7DkVe22ryV9
qtw8Obm5a3rzrvLaZ8KvHlI1oTyzx5tVNb8y+H8m2uHZQC6s554D2sEoA0ia+h3TpeehnRJcEyB7
plW/dSqQD163/ScHNISkEVnZFmAEs8AC0sOaa4Tlu7yaWqte+qJTgl4l8Htw3hat2I1m6oQxwTVW
Np3j3gxp330tme3vXaN/Mw3xzBYIyY5vpl+Sx7JzTlAK2WXa9lEA15/0FSFLb5NtrnmhXK17UFeh
BW1qrjNjN4LzvDXt3Nu5Vf3qVFoHSpvtiu0z4hx9gdp4Ek1+mfXO9Neu/qXw9xVmjrHGQupu2tnk
T7USKX1zAJdALv1zkbUvmVp8Nsnr8JdGRExNUix+lINM7C963g0R0apW4JDR+7UzyaxRXNjOstg1
bvNrSIkiT4xuZw9r7+OTANUnQlsWnG6S9p4Y7IrDbb4TyuT4aOnu1BQ2UmclIftywmagsQ8RqUws
xV2bs+YpW3L8+NpY1c7QmrcSthiSIlr8iTLs7CIuQ0+Xj4pFzNbciO+TK/ejgTZQGU4KahUC7wfi
H+wxsnMyTpjh8APqAMmGJOMfS+5kMt+ryvITI3uYmuUBLfMeUd9umNxnZ42PHNybbQImCROJn8Sa
XPJGPTMdrALI37hX9LCxMm6qmD4DNBf8EgQY9XhQAr1CCbjSpQ5sgcujcmIM6qzaQz5c8mW5M1LM
FIQ87FKjusl5OZacw2rWfGkwL0lVu6t6OlD6NAbloH7mcHU3Jpn9Hf3j/WhRqxkVB+O5cXtfs5TK
JwvZd9YO6/t6y1E9NMw8PWf4YxjTnkYvjUSWcqDdUL31W45LtejcCSBgqjAZSQPilii5831MlzL0
VpXGOX2r/8fRee3Gimxh+ImQyOEW6JztdrxBTpucCijC08/Xc3Gk0Zmw7W6oWuuPlejP9eQeEttk
0sE2SCJ7yNkYzuay87rkrTJw0E1u9oNvp9xVC4uI0sU7VLjbSrZssf17rWg/UN9gbFMRTslyG+Lk
FE/tBT3gOencgGLIfbHEe9Wdz+mMq9Fq5/dIa456JTZmbzC7WGuFnDRjEcmWUF2eqNkdjkQ1fRSu
9YvRTBIrNCMDjT26bFM71F31AziTAVgGA7mHWEH8wqP9glX5CMD+nUYGnXCkf3JkPtw++yXXb1mK
S2IWFBRb8RFTBYFbmUOklsroo813jac9yxlXa0xiIRw3KB85W3WbbTVFubtOdZAukSBRYn6KQTuo
tvdaSqKzbOMhuzLsg66kh57ct1Vv5XvHHTbZFB+pZL4CVh/1cvjX9XpPpov5klrVuS/dvcJZiHGI
1mhsMVMLzFTxHBnVfNaIyOlFKf3KKbZ2x0halWlyqvsy9o144QKep9OoJO+6Yv1Zpvy2OjYzo1ZP
YIfbQXj52hh5IjqX4ypfd4lya93qlumN9OGf1qnVhJHQRbgo8xO9GIA6XtiaNZ2JfX3HC/vMbVSG
9pCERYfuuDSnE4q4I4Lcdf1o3YNmsj0g5yypfzSn1oPYdF6HTNvTunHkSuB47lsM09EQmrWrflag
wQjftYT5mfEiHXWoHxi11mJriAtGLoqwqX4LRFZt6Ktc886cH9XUc2JzmGXZSs+SPxME14fFwSiR
WB+KMNY2KD8t8r5qT3PQ9YSHIan+R5JiIHSdq4uS5TqaLiltIL5VgAjK6a1T6WSmE1bBV/dujIR6
UNF1giwPKUluVpNW3ZxiQWxW6W445dEv3UJvccsLP6hNu8oWii90p7H3dozLjCHE7xN93wGpgtgn
n0pe4DcSdE95CwegO7CUNGqyquaeQpSBPNzqARBrjzJKfTyROPzs6c18mkRv+eZo8/p1hF/aI3Fa
C3NCRWMXeYjeXZkLOldMgE8P76FdYO9NW7KpelxvczqujYYk/rTpf1j8TourPWdphDe+cM9m/9Dc
TPWdaL9ppVnVjVPH9FOj/op0bwsDAXGb6a2fioY+eG04Gqbc/Y8zWhZmvZmjVO50bmeOVYeMXd6T
bJGc6+2LmHtW6KoOKNYkH9YwKeSqD4phA9YM9pNTdjzSoA6dbdx4OH71OT00mDnNgdVCL/XVEJVH
05THIqp3toqVT84bNXGu5BhdHjFvo4HkvdZvWl/t3Dp9mcrizXnklGC8fMcMcdYXEInaUradRiaB
M57J0L/PMYdT27Hw88wxAmMpSsMItpU+KIfsSX2TOv19BHuraqLk+HNF0kADCuekZgMyiPw3TfKM
A3X5y6J8O2DdTLGckqAFaK8ETemeyYYJQdtXBqYs36qiW662h05raahBZ+a17rPWfmROMZE4+V4W
3GkgF/w5MevQLPw4ZyseyRkO2lZ/LivirRuYYSPhyGnFTymXOST5QAmdSltW2ZwzlS5G4RdLp8Ed
wXfCvK75d3B0Dku99jLnL1q6IXBJhvNzExbQBKo11PeOGsNJjuDZznhPIv2uNArFRHpxdGX3lCkp
znZtXeTjwYoYUWuNoN1EKrtG7fd5415osPug9SuYzPkpGYp7sjgh3UZPHveDVnt7L7eOla4dhkSu
bD3faUOhrW2NNcDDZFOqL+hGwZibEjBfM7/azKp5p8ddU0B9ZfJ/Trn+AsuHJbLQ0ZrpO7Vl20a0
3MSpbfh8af8PAxRTGfMqNuc3WJZNI1NKoAgzc8aIea8gz3NyDoXH/5sbztXou96fXAeP5li+Nna2
0wGmbcXZOul4i5fsqW+8neHlB114+0lAX1vWhfbo58gU/3Q9ei2d5oC09Uyy1AVbNci8FTq8qgg/
j9ayoBqIxxCqcGun9Tor6jc1jsPGkEdwmSAV1XbSh3+YdNm/luktU0fPbx3rHkcqey2S2bi1kKzO
w0EdJhie7oVIq61iznFo1fFC+lisw+k6LJxMyv5gQ3wR5f0WqQIdyYIdRCV4SxBxNTXDJsGqjO3R
u434HWvdmOC9YuYLBnKfeS4LSJ0cA11VoMkVVt60ZIBPtpUiDsI0z9oAg5CafBhT96nGHeNL/1EC
avdS8YJyNs5xHe0cj19ayLDOolUxC5413fzNXbPZW0VlrguvP2hi2cQuw2WkV7gnKo466tlXngGf
mshbkvSneZh9s24viQF+LBvLJ9L4By/1A7CM90qnvDRK8wsOdjajLhhlmvsNGI98xMJLXb/kvLZZ
s+zqbgELGQ/JjJnajVvkvzEDaUsdYP8C7RoHc5yQA4ujDxnBhRjyEzEtv70KiFh1zS6ZvC3D8iaT
uoKGxb1rSrTt+R4xbLxEE1zvVFtPZWZvZMVYn1orJ/NeZO39G4zsu4CfaiNy2xaX2DJ1pgLESnd0
wvyYenVWIxzDZpHfi0kbfC+V33j32Y6WT2klvgqCNtXmOknUU53KVenoZ6VN3+o0uS1espbkbgK8
04WqVsWn22X/xLK82lTQ4zFXwzpCkuIwghEC8cgFWZR4+3gzUsHcrv4h9tjgrlN9DMR0jUk9hIt7
KdNqUw4JkS0deTSJUnxR0LjnJmuCzCMlD13Wzqtdz2f+uyLNIVzAtn21V2N846Sqy67ZV4kN19I1
L5o+H1w7PiDCW8sBeL+0UyUE//s0Oln62BL2UC8X2Tfr6BEdJ/tup0ym56uF/O0n+zjVONi9eYHu
NymdSy9JXch11sCYWRoYkhcCkF+o0YKScQlFEys5Getlog9ej90gMpcjSq7VUNbrsTJWCzCkRU4Y
T9B80JqELh4lIGloM5qvva3dWpX9ZxZbu1J9YnW3c1x+C0VuSx3fp0mVjuX9iMxgvGodtDjk7krP
u5CDck7N4Qca93VUvhpXA1biUOVDO0ARG7SGeujkZkrIrI7U4s445qgPuAMeXaLupiYXvueaRa5D
mb3n3WJKU5oO4FCy/JBhcBdRfVZH5RFZAX0tqtD1shPs+omcFS4xBTLKOZZJ8opMZy37OVQi600V
46llCqoZ8juCcVkUPtyRfjLR+Y77oMf6jfBodkLvZPpKjM4D31iVjYesEl+8+T+alN/dnPIM5sEQ
xwQcFlXAh6v6upt92LwCuWbvCP67c+n5w1JuNFGsKm+5Rg4y0yRbI2LZjpV2pcyKKa47JvoCg4r4
N2pDRylCCkfX9pSsjc4JFD0Leon+qct+rFqEWToiPki/k8LdD8v01Ze/DcYr31PMV5y/gQl8xDqS
vlJFAl9SnD1GnAjwpVnykOrCgwXqFUfLcTaikzGOoS4EgWnDqobgJclvnaT6ukvH04IEoDHr16WW
K3orQs+UKy+tm0DUUe8ni/FkC2fblWjNRn3mmol8q2ZoMiprC2LDRe6MFAl4gU6H36pNoHCdITvY
I7GZlKR4PePtAm6A//EkuKTJyA6ceHizlGbX092sI92yU/U5iqd/vYLyO8qDLqOhbn6vmvj0iOn2
i8ZcYdU/j/SG1+lycizoBk3VN6oeb6gVXI9OchhV52zASxOi7dKHqWyK3ntLZpIhK3YKs7t1+XdU
KWdwgKgbV8g4nnNHO0bJXzXqBz0rqSdlPdV75TYo83lmMYQT+7TUF+CI6ToanDSisw4UXm6jZW+I
sgwWjzrivrl2kK2sdXAz4zuDZMoVyHI6tP0H1EO7RsDS0YTinPWM/RxiInbzf9PgfhZpFe2rOlsr
vfeA/PazZgTWbJ4Iob7mZvdEjP7Dfcvx0lfXIurPcVb/tTlAyCw3hUUSnTOC0DTyJ1lUP/GGi9O6
azJEyZuuERp91HMUCgoQDWm9K5ZT+xMruzeTG+xZw93pzB+AeqC06WGUolYkfYrR89aKwoI1cDbR
5dy/1orBfemCa6iNE7QqY7BQ+mfdrV9GNXpP7fi0lOU6MZvr5HrPy6g8KWO8lS71g5qxfphwZrox
icU9dUn8gl3kagCJ6wYJ3Pp4HxjEcVsEWiMuxmL7WeLmvmDcIsr2gm5yv1QZKngQb/AetRXPkVqv
gFDSULc+2qi6mpbYzbpB15NL23j3ki/9i6rnT0vjBoZ09gC/UCHN80xltp3FL/Ams+/Vw0dvN6uK
xNq5QdGLMoUmymTbxc0zLBnHm5rfOARXygj1PBk6b76iNb6ydGGMsq6PvDetKuqNmXCGzUusH/tK
hAgs94lofZM0DqJVZlsFZEqVVenS0pATaX6qI5dhc2TyiDJrPDhG+9ClsRvlSckXC4gMxwe0Nh9m
8MS5YNAA3HS77rtznd9Z8Q4MqqtEKy0keCqJKGZydBo9jKTylS/WbqRlcstE/jUM1jmawAyIYBAd
EvhkIGm5LG0eCdBivbFOMmbFLR8ZLYa3JeP6iaDVoHHQmKldvs/acivMNAA+3ThYfBEwNAlG6Sok
ie+JWpWrWmmbmfxUZxz8dgYXs0mZVpTquUizld1YT0Q3HmU0nIG4qSBrjRvyJyQ2Vg1v4HEeNFWG
RsNzW7+nGRO2+9AJfV3lFUSA4re2wfhMKHcpw1FWT84cM2gYK9H029rOn2lGDfR2Cq20v+JKLfwM
/q0qbVzxxrgaS057Cld7DrOSsPxiQAdL4553KC2ruemI1u8yL7xdgUpto7qQHXyiSxYurqhw4Cjc
flA1/GzouFihkaL8H1RHfA4x5LOHYE3KNPkyF7TcfuQ4vHLt3H97mvhTkLjGZbO2MwLK84KbwSR/
JJd7MJqTm0y7XoenGM1NzIta/iimQqBJthYClYWhvwmznUPVbN+1uIPXYBTCtunTXXbpioqCWZK3
OpRw3WsP6FZ50dss+5BTZOVw//a99JemuSrIlBJPv+pW6Ud9C+0AXGMPcLaNv3T2xki1HTEjwWNQ
7prhNtCV5mvUmViFcbWxLmvxJ54zjEfA/iImpqheISU6ewopSgOqhgQ8UyvKnRySe2ZtWHzgtkqe
KCWPV/pYreKmDlWCuzq4x8H8TlsTeDE7tkZ+YbFZDRndq6W107tpIYjqmrdcL63RFWExE2YyyfyJ
eATDF1a9nyQbY1tp5/whWMtdtjAHBjow0XHTEWZdiQ26dJa3U6Xiq+Oy5hegds+r1o1jt36jo4d1
D0iyflkarjNyg0Ep1o0iz3XFF2k9gOfGzXYRZQxeicSmzE9Q4NTEGhUbMNsoAUhvaa7cFV1buewG
RZYekCdzD9fqp+JKngAG9yXvfW+w30sDHjHWkouem6Ecm3PszZQSdNfF7SGy6CUZaWryFhHMNWyt
PrGrsr8a7L4T0hiZM6jNxqpxFQ/V9LADFpn+OPZZXPuqNP+JWDqEaHUeY7Cr5fFvGSnmP7DM8q91
+/yLgpTpZDn00yKWnvP3MakEZqI5cv46ck63ph3FxPPDVIpPObj8tYKjWg2qSmvOJYPiyclqR4ZL
RYDxQSxItnzC25e9Jht9rxWU/64l5o16k47uBEloApItRVW9ylgmi+/9ud6XMV+j0t6kqb41o+iv
8V4LkYYNmDpFojtnhEaz4p6teST+Z+7P9sIIIgYy58qED4HKRFD6X7se7un0IDRFf2BKOuV9+6qi
60VsCnyT9ERXzheqogLVpAxYpAjPbQ0g0CECuKUsNPN4sUszdNrk3E3DprVliNB45TximxfvSQPW
1Wh36HtDXRNFOfhzDFI0L9CAtQi8Vv12AH78TCcXq+QGy/qLlgg0ld54GMzhlbMdUKfdkpxfMePp
dSBGcYpV5RvKowsix6AmBEGHl28GDuNZgYFWWafJW35WgA8aEn0gf6k10MsvbVY/Wk+skxqNXUo6
NDrIHzHJa6YWP0mslatksA7gsoBJ8T8Pcrengm+s4mAh3ZLbZYVslm/TXEflEj7ys3QvOhMOCKi9
AHF341HI7tIurEA0pPlkqAagymvEkCGO9xDVJ0y7wfo0bxRUJSzT95gEfaEZb9aQbuvSO5D5uNKq
5ktLxedciVUhijNv0K9AQAtzTK0GAm3fdfJNNEe3YlJe4l7s54STJ517sRqX7DymjT9A8bTC/ZoU
fU0IyM7OWdcc7Z64yqthxkwl8RO/FV65IUgKHbW5GnRmtR6XPLCy/qeolpUy28fxUe1s0xPeFlcU
kQaYSbxPmxZDgUb/d7Jxq8gfKHFZWUVBMFx19qxmg31g02fK89Rwv3RZfBhrRmsiljgNN3JGhqAO
QTzzR5QA+EN7Qe4bcsNl53h8FAuxUye1DHUyxXWKUDQJzGYxT2AMO82V+mfELsM2RHeFB9szzqXC
IcwLMGtt2MKuw3mGo1u+4MqGPe12dkeugUPwF46QXWEgBTRRd5sQyNTGvLQ9poDUpTpaN8UhWzo1
THKcok1knpGJrouB40dhQStib0/UFloiFNHFEFBQs2W+/eS3eq2mEr0HrOTiHEF+7kUvdqDI15mq
+dxBr9siAsSVT9MUZsMOnT39DP1xQKbgLd6N9qGPnHy7NBYrUlsCaUd/JP/XgDXExrZip+bFaZHs
rRTYF/NtNl1Ug0pAg/EuHr2DWw4rxL4QJ6AOLodzOeuHfDHCklciQA3iHhdyyuzauY2NONiiPKYG
ieojqkSM7GZWvLhNNsNqdNWqi8mqbx7UFbVH5lKGZpbvUlgiH2fRZp6QpyTxrXs0u5TVBhFToBnj
jftjPRJ/LpF20PDC+Ex1oTuNhEfKSwQCIN1Tp1RXKV0SU6mZd9wtUR8rvdBIS4i1N7fgZI8y8mOW
ZWWz3fZWdDYbezUa5ckRVzxN96bOYp6L6o0p/iGXQvhUc7X1TLJLbI3rprFQOA3StwH6dBwOUGkX
Tzb3WK1a3066QJugCCPv1o4PR+5kBX3CHSTdct2YGfurd4mU99p2NtS8Ir2hACep05DU0rWY5/uI
JobItSSIPXUs2KMzKDPPjvudq7J8osQXc7FRx/zS812nsbot7TaIOgAhpeHqpbkNuYjB/0jS1xJt
b03uZ+ppN2NQQsSMe6KonqNoWGVdIYNFT99yhGxUgG/RHIX0n1/Nmmw63fpuW8TXHgLCXmHC7dtt
A52QohqcjA9XR+tOaS8cmk4fS+qc5QT3kY1dKIhVwZtw4ULZ0MTEQaH65PPtGovWs9HdtAAzXMTh
hPkkVqcXRyOiEHPHN8zWxpQdx2v7tow6vg6oLouRQco58OIsAPzbVVO0n0UWtlJ5NzPzGRRqQ4Nr
GHnFxmOMxEIckI7nW1HyQT0yz0CGOmyot8lDbVcyCXuyPULUoJUdfkqB2m7I5uvs4pimaTw263vB
+udLYR6yUSCFGU8eOZuqEBdS6J+WiQQZLd3IydU4bxsTjlkFbLyLwfi0tOnbJYPElwAtaleiFk7v
mtWeWzwMKDgjB17CIaXPjM9eo1yz2fo3oRsLGkpSUUPN55bwO5ZVXpzRrnYY/w91Y25k6hyqTvt1
XLunOBSN7ENMGsl4U5BqAbbBSISUq4DGgXbV/aLPVqra3JpMeav0fpW3FQms3S7l70HanuiMOA+J
uu41ywdi+M1SY8NNGvSYadQ5244pQjqiAgVRLdC0lVscvMG96tFDf8v4I/v9aPadbxjymcCEDyeT
cJH2DohurzGPNO7wWdFGD2WiAGPp3ltrmdcqqc95F4FID4cUG1rRDF+6STOWhwfLUnif4x4R4MhL
PQ0m3Y08F6Ci3znSn2CM6TCzszz165qZwG35nB6ryDC691SrdrEebW0QXX7qOyTPt7SB1h16i/DE
M0ejyRdkZCu5cS9BSANLEe+pmxwqY7pmA2hTQURep1MUIY8YLVg+LMIMYe1PU+PSG1Vg+as05S76
/GOwPGiY+NDpgAMg2k9E8aEAFDe3iwPVGm7RMLBVdrwgESKLJI6gsCXVawu09wQUROKCunbEoG6T
h6qvT5SD2aGNXFA3dR0qw1Zvk3U3xc/G6LIryESEDYGI2AXNeRM11kagR0U8gyK//VfAX89JMfrd
PJSB1pqHxETx3U4dfDQHPWPi3hOeDCz6fgOBysOS9e+Sqf+c8cn2EGog3+P3cO5WoT8zAh1jM/9X
V+OZHgEfC9jK6yQLt/kvq3nFOSUuEaIBwiiQBSJ7E9rcrFpUc9RdHHRd9GtJUXPnib+k0tiGi577
IrZi3zWqAD1hGPOj8c/ML/bcdyu3r45yql7m3PbA9JxVD77K9dXZK2XqH4P9rdLHi4W0qKntGBpt
3JuxXWwa3Tl4yQwG6Z6giQOlVJhC+W7LBijCNGQeGH2+H3tUxUvfr4kNPQiuGWihs85JFuGaZJma
sJJVaz2PzlqkfuaxWYXoqTZTN7xO8pHm6X0SIr8iwW0vi5SpkpZ5tyWcvxi6X4AQ2EI6tGRln2tt
mQKR1lu70RDZp9FDLobUVVQerjdqV6YH+5UuIy4gb5M4zftslK+OgL8sav0pY8wtmvzFHLNQYgvh
k9xVpUFH2vJcDRa9InaprvMM7sSrQxrid0ZtKoieyGXpi4fXRWyUYnx86wbCZMxHEkJ79J4znRIc
yrvPXlJ+G1zjKK1WKYtS7hYB1co/STmeCEFfZ3b2JPmvqAvD7tKvqfG6j1r21ydiZ8XtKcrnixN1
FzupWEKoDZmBMnudy1azmYzj1ZAPv42c/1V9uunG/FzN2dPYIqg3nebNgS8rNDA1EtFDnc+ao+uU
wNAMiKT7cb7jV1lX3UgZV4yJh74b7E/qt7Drk5qWN8jKsJ/zmxEXfFtEEvfNBjIUEE49LJnzlrtW
BACPntaMD48lKJqNi0DE3wr1Q/dSnqTxw5Hmi83t4C7jqW6sL00o9wjUTu3dfxH6r+tiQrMW8c+k
yd0CyFhIcSZJaTWoS+ur7pDi58wQ+M2WCeTRcJlVz54UR1J1xl2p8oCg29L9tB5exrGtV0QSrvHs
YrmsEaebaPq68i/mx1n1Y7+vq2SjRM3B7uxz7ipHBWVO1ipIIKx2p8f1Rzt7ENdLvrVM/SZjZ0Sd
AH+5NB4kpiq/en5M9WGfs8ua/M6EMo7G/VcWkvyE/KtTp2vill/KMi6smrkKjDXVOyNj4tMFZ//S
EuK75IipevOdKNLR7xXHDge216RI1qYa/8PgdZzy4q/Ohog4BuOl0rDJKJBcmapdR8JnxwqHrtES
J0vXxrveII60lm921pfKrJ8TtdZDpRuvkaH8zrP5WgwTw1BubXrIyXnu/nU1yPygmm+Nka4K4CBb
1DgHBe7lqr1HFVL4uX8mFBu2ZOmfkHT3qyXJc0xVJmG1RBT6PEk/spSXyjPeY6dSt2oOgZSI5d0s
h3MbjZsxq9/qUqHkOv/GhsKXp/TZmtzxP7fy7jmGNA7rNCQj/hQZYrOo5T6yRJgm2ssgi5+hc5AM
RLtSDnK9ZNZKoth51hrupA55DnROuxauJ3flNLmrZpLbCcjC0qtqlZL66Eeinhk2tf3oukqIDgQE
xWnRmqQuBoja3Otm/5QmRqiNk4NRSFuJqOD4Ev+Wcdy00tGRcmOMRgU/SwUQbtk3CcoZh4OBHZyQ
QDtK+AnoErGFtTULx1dJj7Zm8bw48VvnZl3Q5BzEYpAbvZZrpfE4XvEj6qLiPzluU+554MdXOufa
TSXY9hDWkbjTT1s3SucN1Up4P4z8XzvZlY9IA90Jes1mIoNMbfr3rnvEEz8O3kzssyFfjbGFu285
9ejMIx1Kr07At2ZkvgVskKmpvxm6rFmtzyWExyjkm9kwZ5KDOPvRVO3HKD9pk9xw++cUvzUXUgFW
cdX+ZQ/hjzOuHYJ4y8Zo2HK4rjnWHBdywY4asnSLLj+g4Hy3avecJ9mvas0uc7NDtns0hXrstQd0
r6tUZWsjcxGJmPMA3DTuc1s/aOX4RsLaVe8NSgWHpzyXhDAXZ7uceScmwL/i2SmnoIiBx+mEo/23
R5jA9EpGL3ddByOnMaE2BvJMQ/FTFYUO7t43kyTjtjSORgmFDAcFCrfWEWBC+Lq7PEmenFhv1pm6
dM/ILXSMogXHFydPzTPP+z6Eg2kc1Trfsil368qumQRtouBoY+zDue1PeQbq1zvZFD7+otLZ+fpo
W7OnQZ9npIbROZ867S/m9b1Nu5xUkm2rZ9YjW43IIkQFaSL3CN68dTpJoonHF9Vubw5PsW+mkJ9q
Gv9khhvOarI1HwcbuMenB/in9/o9TiSbrVNVW/yGo29lQ4VmN/9y5+Tqkk0CnoXSdTCXS+SNT3Wj
XMwZxEdZbI497+CoTY1ucFxVFqKTKV3OhWOeAK38OcPVbKqXONYOrgpoQc0icqClDWJ9IgSI+gQ9
7xhxWvvsTaM/sWhNeXKpMRGIHJoYVbw5VNsaLeeUVi90FvqkXm1TVWy0Yjrg5XjrejgxEosPjj49
cO1tq2B4scS5G6K1agq+ErmRSX6tbBe/CmqhIIk7XEcLFhtDv6RoB3i481d7gQtaRuvNFMiLsQ9c
65kZUNdwNpAm/Z15URYY9mAHRsIEK7pk3WpTSPrXGtXHS6fVeHxt9VnazeObQ1g1F7yjYpO1gNWy
7eHJTfIfnPjLsesdbXBbuUD95snAdITJizorutTWEomoMQ9PdADGYZHHryyMl8ppjukClaclylFa
xT94hyIgtx3kBMeC5JLF8u6MbhK6rfkwiVZbssGD0pVPtCf0FKNCGXIyrbk/N42WPjd9h8jUNNUd
Ag3eXbVO1vgCFNAcaPYo0bd5xC/ByMajlxCVTvfUkc9yZwltY+X93e2nflUiAiG9cN/oM2uRfkTG
8muq3bsxA4HrxEj6eae+G0XEz8lhS5vTKirT+4zcIpgR4OSmtnEsNllPc9YlFOkiWdEN89NG0Zmq
3c2WlIvLUuzRQGwo1QbTG3val3vxUz+KTqNoWU8aotlYjRu/UuLeR981+gr4iZDDqWoVyvYIjAh7
7KWcvBMCqsVIQyz11TWrmz+z4c5KIQCDKontIM7neTP2TJq2KT8srl+/h40ZNAe9sKdwNIhLyVtS
x1zmgJ7v0nSeq4RW3WZ4X3omgtENcn24xg/zrIj7M0bSIVTHcqXl+Qat/YlAKhJpa+i+rHutKheX
kNxH0fRqDM46B353ZI8aSS8+nES5KBR9SSRxtj4drSn9Gar02M/zllKQAN39aU5KlP+utY/Vx+fh
lBusU8taj8vPIus2aqkca0iNTcIogERPvqjovoOWJnOq07NvK9O2bYVLNpnfs0mGgyflqsvU1m+T
7HXuJzo8ETKajxQ/pXwI8pwvmtl/o5hQKW+Y/6zJeGP0+4z1mXyVMT1JIbdppj3LRw/cVI+/0F0D
Vj9KISYDG5n50jpM0yOWJZDC5tTircFEd5hlgsFBwW3rCGxfqmBRKR8PbDSeO12uIqm99TI/9Wqz
iTt5afJ6CrJZzdClKhESEtaWqDH1gHA81DrturVmNFHyS0X4V0IPWVzeq7aKrpnOE5JqAv+oQ5wR
BX05r0LyUjTGXfPc94wSamDkzcRPpxUPJV3SRAGzB+6PRXtNjGzydXyUUEobcyyOEEiwl4nC3vGQ
T6VVe0FYAogxbRZTu0grO3alKsIOUSfQ/0GL9Cf1Ebs/dBpTSG3vvSq/j+bAiDU3T0uXbNLIOS8l
Fe8lKjQqrhEHwRlZ9M3SfHHDbbSnNhOsyokPSZttbM34nPTKWZEZfMlRSiM/BaDwxuLmNn9JjbqG
kIwPI8HgLBAFs/ISuBoIawHoyP88sypDtVafInzVQT6YXFA1GpEOztd7KFeoTQhFxKRpd4Dn/3F2
HjtuK2u7vpczPgRYRRbD4ExaoSV1dGh32xPCbi8z58yr/x/2P7EoQYIP1l7A3tuAS1Ws8IU3mC2V
3OjZIO+hfQWcyondHaWfw9i7X8cse5UWHUovXtsoFow6z0yEQXOW6fR0quINccybQMiDqrWbQTef
rQlZAZcad8LJ68Sv0cSZ2kWVxDR+GLW1y03xe7TTb0Oo/yk91A+y7rGOUPtPp7fMaZ/ZX180ng6F
A4Du9lSEtM0EnSF22+e65rGdtOBxaMV72Su+ab0Tkn525n0PFL13oU/PFXibG5w8//ghdwHZOhnG
HSg3sNE6Pep2RxPgENbch8j6UVEGSjcVNGbiTZ3Da4b3fVOn7lqrxLvR+Q8eTdqh/9Vy3cs8eSCU
fLGd9FkLDc5cndMxc7+0jYYjV/FkmcaK7JCiFIVJNbVvXpIRGKQ7enXrwbWffes/N0+fOrfYiZYq
1MTqG4R/QQkh2em711yK54o8JfXgQQ/Zj9BvHiQsbMiaNXhL+lc15RjHNtXKT2HVVs2PyM42OMl9
9cLultb7AzUbf74DHwpv/GKUxtfSzcsbPyqftXH8QoyOB8Fs6omSA3UPaKamVTwjA/ucJf0vh36j
bkZPnie2qEHQk7ZhK6Eflqx6INRxS6u4qu+Nxn5ir+CNKW59aYV3jtchNxD27bYc0peU18COi1tD
1hvwA6vJjjdNUP72poov7vVfLLMhdvGr3ynIWMPpHjrZQfWjGemIAt8EsOhF92gBG9v03EsEwhQO
wHqJYrhPgnpteeyU1KGQEeDerVzcS6lHV/IzotG4RA7Q7026xQHOib71TQhsJ/LEfeh0X9749nQI
Gng7aDj8bNp4l6iCsi/O21NCp0vGT07LC+CP/cr3AHem4T2UixV6HOAmYI+EIDLyyfnZafkh78ry
BieFVdkNG1c0v9qCGhGcSlQa/OY29YMn26mfci4Da8z/YCWas8MaWKeiv7fa7qvBzzeBXjUCKmhj
3Dmt3FQRVSrfiuGDljto7TAaMQcLyi8VSQB/wz22J9AS5Q/VYOBioA7riY1BRHzTQ2FwolmZIoGG
1VQEslH2q57LGzxLq74NdkOM8oXvvrl9+Dqk2lPiTRuof/vRCOmh0/bxxkfwVG+0Pu90uz80DoWI
GRjkc5+X7can65ck4Fv1gR5yZOyTwHwvRbbVW/OWouOzou+no4S5Uv28AHGMczlGEwJf+y7YxZEH
YU89VYLHfazrDWK3PsBXc6sF6nOctK+Q9l4hiu8DUxRryP2PMJB2IrXXpYWcGo3yWEJUd8zuG6Kx
q65k/6YJdVH3hj38ppfafy1yGEEdbNiX2LjaHWwrm8wKDbbSg1yc6p9lAdWjGCjX466kjelhpAZN
ALe2G6quuCLcummxZ+Dv7oAvfVWODzPer9S7XeT+juzxj62HtNb8hxqF3kSDRmtPd4PUEcM3D2Hq
gEkydh5yOk0OYjcY7qKIbK6IU4Bg6qcl+G4Tv9zO8B7BdQfoRU+MVbTy4MIVk7ijrGJgE8CLAWTX
DvAzp+fna819Z6CpRRg3Oemjzq/2aQWbXfiUK4s7SuMed1dj320+UIC1Pq4KWqa2zD+NmSTNJWGt
6m7t0Sk2quCxiHA18uxPreF/aWLjVqMfJFDEmroGEHnOjZP+Huk/5nl8mwz2c+hn+3HqyY+19Dcq
A+qVEx188yao53J4cQhab/w6ESuM057Lkq1q06Zx3GIjyA79iBZrWHD0CKnZuVkHOEF/IylEAEF/
nIkIKJXs/UoHpijXyoUGbgUQ1fWeGxT74dL93ibJ12j06VTxrullzMp79Q3R4WMevplDsYuEWGPt
AX1nes606XYoxp9jN+7dmWsMzR5EQwNrO2tfQ2GSWJurKjPfLmvRnJGvQxBQN2e1XEB2S7XOkDwx
sXQzPoxAulaFQXGdOr34klVcBpeHOiN4OKvZK15fgw3+odz7/vNzmPn1//s/4v96fmG5TsSt7dsJ
DAQ9k2zmBtKkJoBMAYIIr0k8ntE7ZETML3UUSdEgnCf/14i+VSGwmOnJQZuvQ5mb46bPyvKLihyu
EaezHpJca67owJ5bUSJRxE1wWRMo+B8PauHLK5MIFR7dQTwnlvbMFaPPWVe2d/vvK+ry9fBdQ4RQ
VwvZZXSwK/DpmJGZLtx3vUz6A/SsmggmQSam1YZ/V1XE/YFM39SRjzSXtohoVAluaswYnXBIfgLz
FJ+Un2dX5JEWwpwf2kgus5HKYRD0io8X0Db6BGcnXA/Hasg/IdMAObJzCSWjqfk5pL6zTkcru20V
F/Tl9RTnZJlcV599SwVyOEvJ/Cyr/MkfovTQ+EF2304jrcwQiIbpD7SNdXA7cdXpD1Qe9F2vp+Nt
NhHFE4QN8GFaH1dm0/WuiMwuZfxnqSh0kyWOuDiqmvZCyjL1G5fMEpO/2PEESA6qF4hUmQ9C5Rsa
Zs+j0W+hxiMk+effVwPhfrTGYW9ycM2FcmeJZDNeKyEHNqK/kltNspPDkKJbOf4oR1w3JwfKTqr1
A1qAAJ6TKMMTShqa9txJPd4KWSZXvtCZxeCHsNchA/Gf5XVFB77RgARgEam39aegEcOz62vdixch
FdcUPzRX71b0W2pgtqO48iXOnGxcSFGNxaAS+fflcTMTEqIQAskhGQV+n003Yb6sq1tJ+fXKPOWZ
qwsN5fmUsWVoqyzWvurQ02zCnh1VejZFAWvQ7kSI5AaCZaa9NRM1bWOFBEXaWwFJhF6m8kUVPs+x
hLG9r8cJI1h6P7dSS8sVlgZDBfSqHiAVFYax6+C8ouOSRvnWtESzMgOn+CXSAS2nUCUx3I8Sveqp
rl/E0Fr3KSzc6socz04RoxXbMnUlXGvhv+FMRhZPwkcDTWuau57/9ZoUaUN5Y9Bf9CEHLY8w75Ur
U5xRhuXtsdnRuit48ha3i9XayuxBn6MeRSBtaRSBhG91m66ZEDCT4AWHcVbOj/2i2GoKrtSoh91v
qrv0LRSNO52C/A3dEXlld5259lgJw7IcDrmuL8V509qNu6YxwkOsmv4pQatiFbUBmVsJsMD0TerX
KQz9NIKveOWgz+/EQo1udjXDVEFhAYYDy/GNOxilaCuF0XtrjzEEkLjfSq3/Y9NYvulUCLah5Xj3
dRPcpRWl4fDh8g84PVgI0yMVDh5Rx+5taYyS9IYWZAYiXlZN4+cH3phF/d6L2APCGoxf/nUw1ph4
z+UfnuflrSZG9CQgdzozhMnd1V1CTUPzAUKjCfft8lCnO5yhEHjmojItE6L38bpGSTnlo/KdfZnA
SsUPUT1T2jC2WeFVP/OibLaNrY2by4Oe2eHIjivdErq0bBv3l+NRNYOC7YAnBcz1CJXIUJcrMxpy
QhHgE3XT1O9VUZcvcNPlIRLUc7sCSRsfXOfjVJqYA3cdTedqKK6otS9XQwmd30U5Q0pH6frSb8cc
p8hP0HE4gEETsLlse1MNvxreTkpMWj0crAg49JW9vdxaH4NaBsQ6wonTrW1MA8znJIwPZqthlYzR
XYoUxtjtYB2G2ZUjfMaQlym6s48b08MmdnFrh0GdJxUZyAGl0HDfSuQDdfzuCBC8ch81XXAzmXAs
iqDo16Gkzer3Rvt++fufmzFbzWbKoFZccxEvwISqPHPEeLTWPeCnGNpn7whzRgCdKFxeHuvshBFt
x9EB6Ls6SR9GiA5uWOPEKzjAq6EeYPs4pNs+waePXlKPlO0g4Qi1zqyx2DfIIeneFfuRszMmXBQo
qTsKQ+bjDY8slkCBqiNO0T1UE9B9jDAzRaVw5SKxd2UwMUtz/n1ZzjuKHp0jBZuYe2sRdBvBmBgZ
HLBDLmBCF1QONxb4712MLtjtEObprT3lqJoW8+QlyrRrTeY9fMHQRX6gSr9c+QRnZ+/iWeZKIlfd
WFwy3Zyr92okKFeht4OX30ISD9ItonHPSUjCDh6zXscqKtdyyt2bqTejn5XdNjDtNHBVXZXdAl5E
2qCuqiunb/mmzWuFeRk/C8Mc6iPzWv6VgE1BiZQXhYEDrWfQdnYQopesnOfOQwBpahHOqrqQlnWg
/X8cAsu14NwidE+HfrEoXg3ePZrYl2ioTff8t+zGsfpxVwapceUMnFt/yAlkeyS2/Dv/+V9z1PSy
qWO/iw85a/Eeq1bTbjCPnnEsYQ1Y4fLnNubNfLz9SJ/JagWbT8LKWBzvye7HIUCV8sAWRUtmKGz5
tbRHW5uRQ6hnFLEC8Jqk0nqR5PXWBvCs+0WOeJV/8xECRqJelvpsT55AsrFsi8J0a/d0sdpiaKMV
xT8EFC1/kt+SOBB3GcpzP6tIQlhNGpg0uBspJ9y0Zdl+onmKsAnK0/CV8zjU9smoquq2CPTwia6A
+81rhFEiTjiKbzY1XnsjQaVAv4oHKMpGK3Kxu7w8p6tD0obcrmO7gGVse/H2wfcPMWbvSeBSO94j
yt5uZd2Geycbgwcrd+Ovl8c78/HxaSVBY3/zviyjSXrQCEUDGj8QaWLp46MX4BKsEzLSCiw4XpeH
W6Y/nCfSHp2AgoRMKGt+Yv/aayRUosiEkx40l/RnUEhlA3KgHRW4n+fnj+uohOrN0/pFxs61ysaZ
0zzbB1lSKmSYlblYXN2aUN6xWyobup9bO9prYEQGO8+eeXzb50ZO3ls8dIqOMH3La8ZO811xvPHZ
8tIgZDPwXeF5PZ471gv4T4PBOUBbkzdw3QIadhGvSuh/M3E+IJan8We0EcrnDp2yUncp1ttx/Oa4
vPVXvoS1jJnn2FHnIIKlIpnATOP454SGyJSjWVy7moG2Ykt/LKN7JZtkY3nogtzIMXBQtRg1aMBR
xQlaOWocH8y0mBGhGSSKoZ26T4ZHEZ3Cmxq+EYzZHi3DfgKNXjnqLkKCp1lxa/6oq8A21wFiBoip
DAjpb0MQanRF2ybYk7Coz0ECwOhGoQZH/wbIJebToTF7bRh5Z66M2vV/aW6lwcQ3oKx02tR4964R
hHtks0Mfe2VQcD+yLEFCtM/TYEfaqD9aZoWCo/Axv9h6vG8UG0wt3aadtIqZYwRhTEmI6J3fAz9r
I3248ejkJquEU/NEmdbzVl7sB7eer4DLSLor6U6OqXjVRiP4NJsDNWsaKzmCeaj+by+flpNI+OMb
cQ1Itixp5tJ2yhY8v66DnH0UTfYe4XD5oBAl3EOBR4giQiEs1JGZUUBgVm3aAhSeefNDjW5uohxE
4DP1BSnGKw/G6SHmBlfY+Fgk+BijLN4mlPsbUfQqPNRuE0H6s269bFgTeiP9k+e3zlipB9QeTCwO
QLFdWZJ5W56cIiYOjEOYJCWLM9zVGk7ESIMdJrhfq4yDsVWDtF9gX4RzE77ZYgsDO6wI69VUR82P
HpGhJ8PxnStuo/Mslz+Ew2xTXeICNT8U0v+6yipErng4tZTAqDDLddM69EqkPbnXXsyTot4ch2M6
O+dCtmmcXByNj/iSgfTsfhrZdQdzaLODPwXt916Puu89Ko+wD2v7gIyT9UQ9r/yMh5z12ulT+JwY
df/uRG736/J3kCd3KT8K80gqEYKE9yTbp6NjaUYXTvtwavIBzcEUlE0rUEBWmqIQTt81LlGdI8I+
FDEGO1BCRqDsUDmMd5NtpVDydB1w5m1NSZ3SIRodUPc1F8UUkSug/UYrdwCJYbNgTwUIRYi4Bcdn
uSk3uD92X/xOiRc8g6EuI1TffIrGerZ30pSDlYNrkfxfnrQ42XzzpCmtmjrWd6jpyeM707fsXPVi
mvY1/kT3YdgaiHCh2f0bmCBxRFeV94kzNbeZI3+ZsD5p5PLbXE8Ld5d/yUkqOv8QcmQhsX+iRL/4
IUaJIGFYO6x+R0T9iP4DInppPVUP4P86KKWRh2DTLF92edyTo49PGHh9x8RUB6sgwzheAK5Uo0JZ
HDVa0dlfhh4pzE5H88uKGusTri793WBY4a2ZBbMjCgTqy8OfREfztBHClDrVHovL53j4GiBtzPaa
9o07QBAPEQRSgSEPiee+aY6s/vWi+xjOsTl6LDN2lcfDJanQuwj1pb1yYC90tq2ju6/HiOW636C2
ze7K9TR33QmY2+aaafSZE8Ydh0GcY7DmxIPHo/uUmqq0Hzn24K52wkU0IPfN4GnQkCrK9UChfA39
x2zNa8a7J1cbX5nwiNqtruZq3iJDdMMgF0FoK+hHBngwT0CJFi3IzSvn6dwMmaBNKDgXmdQiBJGR
Ybl+V1j7Kkl/g52yN0Ya/OqNHBcQi+xqWzpwQTwvsq508k5zYGZIa4Ywm+6ThePf8dpGmGfqhlZZ
+3ZwW212acJjoEwpRCM8y3tLL7lJd6gPCtj5VAgOwmpHaiF9XKI5XTQdcSOQ3X8uZHLVmxRf2HC0
B/jui/OVRZ2J6ZUBVhbfr51IwDDQ5H+0hllfo9TABcSgSMChC5hMFf4542hfOWMnGcH8E6jfEqST
p9kfhf2/3jVl4Ydl+hxxf8JiB5v2FsHrWSgwv+ojcuY4m0yShIB3FIvw+c//GsopUwegHD64bg35
eXI0wLF5UX9q4Im/6FHSX3myz02NNIdURucaN53Fieq73iTwY7wGybKV003FHX59AXJIWK3+801F
Hc2m0sIJ4oZebLAxIstMq8BEjLlFoipwAlmuaz3xtRsklkEWQy5Kgyvx4rlzS5NNMh4VLfpex+up
BZL+SSyNfRnFwIJFGw9fFaivK3M79wiQR1FEcixJHXRxbEXKQ2MMJsPY+ljcpigIr/XR7z53ZpUh
QGRW0ngjzDag5QV+Oqwd6Dv//fP6zqV+4kAcUsno5qX4a+uUDbsx6yxzrzV91W5or2rJ3aBQzwV6
Y9XjUwkicn95zA/r3b9CvrnoS1xionxI04eK4eI94P9C7KuHeufICHG+CB0S4CsD6cemRMK7ukVH
DIi9p3k6CpSp7G5VX6W3YVIiz9r1wMfDpA8++5MYtrBJ6cZ6jQPjwcERGWaXnuZf7dIQr3U0Wo98
Qq9eK02oHuAxKimajyLxuqfK9QsyVxyuhljP7+AnwLPUjQ5vDB+hIwCdrjtxPeABE125rz9KccsF
cEFl4hQ6F2iNxQKgrTt1dWlrs2jsiCesXkwvvlIwTDPYLA7ZbEYVxgR+DwUvwtooDt9VUkCehR1A
fI5At4GyBlKzj8NAO3YOnmDaUt1qs43bC/B+7hi6YOWK7HOuY5u6FWMf7cNmzDcEmO19GbvVA218
pP+LUrUTkkAVUi+95UTxzsZV+67uLe9egNhsELjC5kFvIhQa4pGHYHN5Pyyur3k7WJSwTMF64Ke+
7DrlNcTjxG60HT4V+V0xZV3xpJUqKXdD6HrpBmAp6LbLY84rvPgClrThjFGrIydcgjM6OywF6Tpj
Zim5sJKT46/isKvSWeINOG3c4xqwGXwNNZnLQy9uz4/p0g4i8uNxmnO/4yPXBwgOcZkHkE+N+LMJ
KR+mkzG+WX5+LTD4qKsup0l9xtIpic+vw+J445EWWLqFS2AaTTQ8QmQW8GzIK/t9dCoH64Ia9vkA
aO4uCCP/M2rs4772xfgpb5AKryHAAnPmnUaZU4ofToGPwY4HrFr1IJfx9kitlzIx4VL0rVt9SgNU
xfsyjN79DiNJemoaUml+3WjJPqYd1X4r+obr2wjVQ2ZM/Vp3ZPE4AaYGemo1wX2ZTj/h6NKFSiG0
rTQP1HRjyWqv+ZW38Xxg7jBki11fxxOKLXCoN6aRVns37KQ367PAlCy4RSbVpqh+D0ZwN5UKsmuM
WxoIMoGF6+DqnKsI4U4cX7Tk3tAHcQ/4qdyrYtbKCjksMOpTqidphMGShJX9HWnX9NGm7vl9lJl2
61ptdac5hfZqUAZD6LIOjIe+lMF3H6E3KpqaUyGIQw3q2hddJrEfuwefMEu3DcxiSRmPd89gBoMc
B52mku2idj+WXZSvEfjE3zzUcifbBW7TvSEvVN2Ggw7pqs1Mu6EU2PhyJ53BKZBKLML3JNLRWrq8
sxdx6Mdvs+m+zIEBMeFHrvvXY5JaXZjT8Yj2FcypYmurInZvrcSR3wjIinpnmL3ePyZhNbFrAGFd
ebaXaeX/jk87F4C9BXnvo0n11/i6YWMhjm/j3k1g/hR1bfyM7NZYh70htib4ZGx9IH6Ug/vfSIF0
HRZau+qyzr3yQ86dcEfibQ38izqpWpw6DZVvlZhOuOf8SPpgUfEcaC57k9/1ennJl423ec48IMAv
ucrc0y52ySEoyqFCc9+sEeMOh1HlKy1o+lcVB5m8a+PIB9sYxR46IGGMWjTME/XShYRQ75d/y5nP
z6YkHCQDccgq5z//a/kZAwXLKgz2qqRF+B/Op6L/XEVqRm/Dwy3RIEkSlH6jCN2iviitK+/ImWWn
6+JiUg0iDTzJYtnJ7gz0FgZt7iVVm7K13Du06vN1RYnzSv5+5vkgm5WSlSf+tezFUIUgb5ZG4++V
bRfUa6YUWwu/1K2nupsUpqwySMU6LkKjWF9e5MXIgOKQrCKhoc1n01mWi/MfxtOA05lug4gQE6JP
ZX6rS4VnQizj7gtNIO8ZtDEw1cvDLtb2f4cFOmnx+vHxzPkN/+vbaoiEjCZl2z2msPZ67APrc1fW
9bZtMJC9PNQyLP6YIaQw8knq6RTGjocKuSsEiv/O3lVInjWzZi64eXM7eVX9mHlpdKicNAbT79BR
kplxe3n4MzMF9Uf26FAnpkqySB0bZeXSKX1cPhu7fAyqgpZB3RfZIz5mKDxcHmzeJ3+9z/OyGjSs
FXAfCdjHXGQak5bLpEJ6eq9VbrWHwiKeyYKQL7s8zOJkzsNQ+pirXKBAjJN4cyjypmh07GOn0ZoF
jknNf1RB6/wxrNrytjx5kNr7WP5UUY+q1uXBz+zYD/QaeRzpFE254+9pBb0K4BK6+7ZHysiepW+d
MaLZG4/JRk7dsEa51rwy6GllQpByUwaYgZKuBIlxPGpW6D0aM7m2R3+r+IroK/LMhVG3rwHIDWJg
0ONZh9eW4+XJU6IL7Un1Vo7kVtn/HsvYM6/s6nm8xZemBW3TAqcbaZL0HP8eUdV2b1g91sY1jnJ5
h3gOuccuxj4TfRv7yv20fBY+vrgCYzM3oulJLoNMt3TLwuaa2kPiolgcOwXFGbxO3SoPDmYXi3Ua
I9c2GClkniF9RTEsvbLpzs1YUQABu0iTmg718YzHOspRkEVwYgo79y1KnM/WKLq30qY5PaHcc2W4
M+d23uLUWzhSc2vyeDhzAsqVdIbLKeJ5uskMOf5qI1reNC6a/y5v6ZPlpf9KyV5SdQFPBFxqMRiS
kgGu4PRfe1t06CgSbXl0mlcS3tPcaEYtJZ0dchuaXYPpqE9NhwjK5R9x5u4gEQEUbIGPNnn2jicc
9W2eZvD6uZJd7V5BRn42/aL78c+jUFKkikcSAfx0eR1WqY1HVDK4e6sYjXyNRkzh3SLa5P65PM4y
eJt3LN0wJmNSWaJitkiLPAwO6r6qUcaK6mbbSvVetn7xDfabe18P4hl+NeomCGs/+WH0S0gkB4fk
amX8zGUFSoQbmcKEwwMkjxc1NXBC7CeOqUK4/XNRDWig5gBiKS/gEBZ2B/Ri1JUPedKeZAPMHAFd
EjCyc/XFm56oKnJ9PXL3YTzmwQNmmghvphU25Zjk9LW9SwA7f9H6BLkfu4LmtPIHszT3KWpdaKXC
cPniOwO8tUrL7gB7oaV0+eOcni3FcpCgE2byFjiLy6utYcPn4PP2A2nihg/lPcHFdbAYc+XXy0Od
vv5ob4BtmPFbcF3txa7Gs892qlCjlhkBKjAbB/0ihKUHqnDY4ow1Wt6iQ0wEHwzx6HoIpl0ef3mq
eCAdxOkMKunU07lPjjdAZ0EIMGcfdQ/xNrWmT6Hb8I5Kf/Pv40h6cWz7mUch59vzr4DKw0qjmKbB
29HbR101Tpt4NXkl7Osr48zn5u+Hh6uK54aDhb00XsnL3neEG5QDDj47RNhvxDe9UdB/UF4oKfP5
cMWxeVdPhhjgDUYgWL6DU21faehHL42N5BOuQUP46seo2N0E4Sz+0eUhnNFM05B4H9oO4h+UeOfz
6MXDZ0IP+RwlGL7ciNRBxC4s3aC50RTS1T1yF9UMYcAr65PIsV27Kcs++c7tM8WbsqvcR5w8rcNQ
iMxf+7GPTdSgPHi1CPNqaz+3Z5/xAt1CNVgGWFargFum+c7u8oqdvdy58eaqkKI45CyOo9+5jWjh
7R6QBcaxPLfr9k76mhdtUy2AcqxZI3LFVZ2AqWs6IOYIm5hovJpNIa40WJYHj4+nZvDuB9KGlGpx
8GYprArjrOyAsLn+XGF6t4006d/FWq2+XJ62nE/WYqMQ7zqAhWkXkWAsxkLbtWszIZMDZRWkjl7A
6zV31dAGG3PEWTMMsvdW2s39iDwGzyvqECE64qte4Z+GA2i0d3aWf5tj2BzuPIRANTnhnYWJKF1M
/Yb891pOsgwwWBzuJAyCdZxW4MLNR/mvI+Q6mnRzJeKDV4/dV1zrkBpyB2sLqMyAhhj3q8srdPIx
DAJJ0yYBo1YuSVCOx8vpdhm61vp7zUQ3Nxmd4h7X1uY+og90e3mok6kxFEy8GSKtuHWXWZ6RDoik
GJO/bwaUZDxGvde11P4vsaX/tUW4t7hyTZxu+nlyRE9zuEyQuuzpcKTg8OBpuk/dCY2+JkGAtQV6
v60hshUc9KT7kTYPEzIqbfOCWEnnbC/P+XQD0kwiTiSkApBvsRGP1xfLmThCQCzZp6pl1zVAk+JV
VhnIwdSgCKIboYpO2zZj2707cW6zS1HBl7e2bG1QDUHhoqEfdgioTrKG+lpFSPjaiT6AOrU9875D
ff1g6N74LrlYvqncoOJt98msqB3Qd7hHbzWartzzZzaNMScg1ArA5RLiHE+qx+NPaJ2VoHJoRE+p
WfohnggV7m1NC1rr8hKeG2wmacHLA/54wgM0u552Qtgme6O19CcVUQSFY41PSwGd9fJQ4uxY9I7I
kglZgCMeTwyfRokNo57sJyHbesXFr4UHpbfoJfh1+xO6vawOaIDJ9jNlXefFLSc8kpqh612gbYX5
VRUlerVxhLrnauSBwvZxigr7yq5aFkzJAZHRcWZIOCfpNMU2HHZuPGDBpKG1id+TFo357UAful7r
aN2HyBQI98kMiwFFfam0r3ZboojojdJ86gO0a2+muIqIQkzZXIGQL9Py+adRl+d3cXtJYA/HSxjE
NZ7W4RBTecb0bjUpfIv6KBvXTjiWt1PY40M0FcO2bmDVX/l88999dNvPnVseFiDZHxiwxW3PAYGh
2Ou4JAdFiFqX5WSE10i4tDdD5lH8x1TMeUNOIUQmBIaa+GwVdmDzGRGxvLKXzm0lgkpB7Y4LnUjz
eB20FKppZKtkj5InagtlrduPjlU3460Ny+kaL2ae2XLmc07KwnPNgVc+Hq13jdZBezPZ19SkD/ST
5bobx2hnJxkQ/RZ4SO22+fPl9V6GtfOnplsOWXAe9iT9N/sM14bRUnuYQNPad723qUjULzVqT/kY
5DtpV/o2crrigDnftfLPucv979GdxUbrEjQYEZZlgR35vTQmb2Mqe7opI6dfKQMTZaPhbGpukN3R
2ZC7Ns2St8sLcPKN+bA2SHTxUaxmIY5XvRzwAqX9mOwdM3URKncR94blN30yZGr/vDzWafFnDgvm
bJLnhCtqCREGBa0jbV9h1qIZ+bfBan8hkEvUOyB9gddBtlIiR4NsdtQQoIg/N9EkkN6EueJW9P2u
vK2LY06Az/cGXsobBffIWB5ztG06qc3mx62ODwv6dcXet1IetRG/tLRDdXdsG2xT1CSudZqXKzGP
PR8pgOKWAI+yrANl2DeAlo7sHQA3ZD/JG4GxKmKleA2RE6xV69YlMrx2jvrG4EfIXwnhiu3Qubdx
EFaPdG7jKyWFRXAzsxoBMJPkuYTXsJoXmX5M/JgGU2DuJj8p+ptqzJwXZfjthKiVKIsbo+rS75d3
xGL3fQzpwJJgEYDl6Mb853+FigMi8GOKpwEmb43+U/kxxsVuW25HnMyuXOqL6+V/h6J8wc0O4uvk
Uh+DYWjwCqBP6lrpdnCRrZEQSzHtoL9aBv22jobhSrh4OqYwKWpR2Z1XFnDF8fRUCVpwqK1xF8my
uHcao/qaIUn4NcryWZWtxUInHLFXubyoy2uFqYJeoGhBvEHDBabh8bCRD5yvj9W0qxNL3PW1hQsZ
LMNRrqkFaxjB5mmPv5FZJWqL7Xn3PKosD581T2s3l3/K6fel7+TOHX0yzPnJP/4lhp2lico1fglg
0/9GhAhfQ61KXtMxbK6UVq8MtQT1WZkP4AgZ7F0PRHWLU4n72AXC2hVuANPt8rROT4ogd5+baVSi
2LqLDCdt7NFIzHLaoTdiktNYRv3q5CYSUyqfvg8VBPwr4dKZEUHxEf+zmoCxl0/xpGiCV6E57UgT
chzp+/zWs1vtk24hJNMKoP1XpnhyOc5hmelQ6DEMqsTLpiEvRjK0CulZnzIWGmlaz7gissMRg6ZR
/+M1FfYUtabVEBdxV+r/decAwAIeyh6eS048zcc7J8GxhrgmcHYZrUvshivxBGvC2PulGf/r2s5Y
L1giNEjpkROAHA8lAryZwt7Esz6R2pMwUQYMdac7wMuqZ8lPeWVpT78lvfgZV0auyuOz/JZU7ZyG
em27s/QY54Wu6NE3DPvwBa0Xw0TG1EbK5/KGPTkcTJHyGfAEcoK5vHU8RZdCWVpOOv4dsrEx2vGc
W6T2vZVIzOn35aEWhTouH8W7BqJYcDrIGhdnQ2JNOCqr7ijUufUvRezySEWnuPLNzmxPAEnwjQgU
Z+2LeY3/ejhIMye3M/H7sKcE8GbsIJ8mCwu3IWTRD4PEhMIea/OAoJZ/pdxweqkrSl+EDUTFbNHl
BP0AxZgkkB09oqH8VtdttEaCO7odYff9sM0w/+kXWv9yeVXFmU1DqkbDDoC6YJMulrVACFd32qDf
2YhhffPxt+nedKI1JDq7rr3Hh8l9dT3VvcAUkK8GJUMU6trSfWtC20RVUYuMQ1BgX9/UkHmyyIOQ
WLZh6fxbQD1/frq0MwWOFjt7bvHk+fgI6bCZ+x3EquEr9Cg0lwabMmNUJeg3+Gn55Dthj0eC7tzg
MOVeqcwtAvp5fPpMgl74rGQEC/h4Y0QeAs/I+yPZbBS4aKftjDTI8I65B1mVBTcJ/eXhxjfGod2X
edqZ67YpomvV3eUTzBmgPkiExxmYyf7LAqHMh9yLycgOlZXavxRoucT2EOLSlHdnW23zBzC29qWr
Jcqujsqa+8okX19f3jSLnTr/CO4zKtmkgTBSlwIeemXbqZG70Kucvtj4Xl88sSjYKUN0W/Fm49fV
Dc3j5UEXV83HoIJwGogNIYixlMMh5KhoCQh4dx4CzbDxnw38Q9Y6dOfXyyOdljqYHyQJHkagqYKL
7fhbu+Po1WpWcqrKXD0YPgVgzO/cyd9QKFa/Uquh1gjUsil28eSRaEyh8F/dLkqfAp4+DE4QENu6
HfJhmMziV44EWoSh0ZWf+QGGPspsaSfMUia45kFFPPkOfpcFim8VHaiT1b+MwnEeO6tP3wO++Xcw
nf5XMeHlZUSVu5OgHDaUNIZN4SK6VxRjyU0Keg73jcbER7d2Oxegvm6sjTRK0T/KdPm7d3J7647Y
W+FPSx5bprguYKhRmCtKmXCKrd5LH9hjPqAC4OA3c/34d8sZfe/oCuQbzSykzr05BDhP5EZ3sHND
7P+Hs/PqkRNp2/AvQiIWcNrQcbLHHo99gmbtXXIOBfz678JHb9OtafnTSiutvHI1UPXUE+7QR9mA
SmGAMXqIdXKzYVJhPI7o/t4Nejs9JhOKlpq+aGkaE542btnIk8TCp/AcQ4bvAp33oxOF7kOoF+OP
DlLHSwhI8K3Cbx5TBZkbaHSXbcvVO2CuEaQWDjJ1TV0Yi3yPHx6+uVkXpe+NXpj3pjYVg2fGjDF8
4Ibtm0TWU/NyI0tPdhfRUJyRoXqygPB+iwvTeJ5tO/3ZSNM6Rqq2kLZEph4yLH50L1Vq/XWMkUXw
QSFS3dhMOk8wkdSD4UaORws9+KmLKL+Hhhg+FWEc+IXQWoSh1eQEPLjeCacfvgH8k71HUHVmRPcQ
NIbvkXygP5BGu4yKPv1tTGAOTdG1uzppMS/OXaTsEebDqQkpH80IHyk9JdoMfD1AjVhA6jqNrs83
4ZVTSRxYam6oRXQgV7Wd2YVIGyh41PbtyEFgfI1wUDRCZE2xFStupBurHGCJAaAbwJGr8PutC8Ch
0vaKgxZhfiqnVP6Y86BQ/YmZkfb36zCd5aPQkWdQvQZdZoNgAxVzcZorE7MGdXAWjm+X1sPfvz6i
DIEUmhSqBWted5WKemTiX5yMyl1ci62x2ldKCaigF6Gd3IjbqztseX3kT3QelyhKxFjFtSkEmAQn
Mz65E8ncNrCwu5073fyKqDiClPoMP+EFUZ6aNm2nBT/axCpuJamrBGv5DfQCQHlBDYePtk5S3QBV
3YKGwKluRIcrhN3uJwdd8aJB6K0e8GpQ52z05TDc7GBftEAX7hshnboDGDitufOwTgsGhpDJyx7s
uduWgJu3SeHiWV50xvM4iJ9xP7+7pDHE9qjZpbpa3PgAV06LYNzNTB3FJ/viDovGwehoWIBoywVC
qlwhnuKI7p8mD9sbO+vat3YocugQMGymyXr+sFrR9KnphMiaGkXCdNYwi22WG//BG7N/MaAIEGBF
AihgnxyKnKn753HhymdGvA6Mqk5yeTmZiKdgtMCDYjE7FCjt4ugy3mP+WMY77APq/6iNkmcz1aX0
usLub1zgVxZH95Eab0HAEZNWSTzoriHvACOf8gyE3L4QgUDfdsaiBqQfBnxz1r7AGjE0zE1HsvzP
H32VUS87HDwBXCISao72OqN22hwMYaempMUT6hqNIbGVwUom+3eA+frFSYb2RgvqyraimU7v0yY5
1C9q6igt6DnG+BJrIcLoXWS5H1hj0ddEKXG+Idl1JQSzFv3NP3QG4Gbn+8rJy0LAPkxOuBJ2zq5X
pyC8DxtTzf4fr5FcHyYYyhNLKna+kGwUlxaaFZ3kEGW7EkFhE4l4KjMhsXmOXNlsP/9uy1+4yqZI
9kCTAQOlk7yeh4O8kUmKXv9JH3XFx4wBmxylNh4DBchewp6i4DD+FmmzbJaFj0Kz0v4jknr+lAVu
nq4etskJAWATMj7JD0BXzOkyEe3//vkWKgsJOwk0ZfT5UkGNSEnZKSEi1omztZpAwqBoDWBOFgqB
dokUQowrweeLQny88lr1JdzSCwdptY66tjlkFUqW5DY9dljGOD2H2vAf/3GcA3PfSOqlfqQlXcaL
SXx353SdtuEm6jedpv1jC+2epu0+dcvtpHV7DTaGDlleaHXiNW4AFYxBbltOd30SIgxfO6c2t6FZ
I5BfOliKqcE20ZpDpYjEzxshcNRt9oONr0OjvjqZg3mdgZA/afxrXskDGX+BL2x8p/fY9EzaV6Bo
mJZip57120nGz1GKMQF0uR3QtW8trkyytg5jkuwbvCQX9bQ96v4wQsLxTro0/ovyV5igoTNP4YH0
C/fL/L85rb1ojL7kY/mtrvrpkb/jBeE6EDl5xU+Y3+ZZvJBzwK01/DTUtAj5YOME8O+ZsX11mBJs
Q4thiV9L0pX2WBeY6X1u1//qsfMNJ7QA18u4wSoXJOaoV9uoxiYv7zW50XNta2v9yZEKFsdjgLct
giN1x1zX/AJ55tCCIELdJXT35igOiqtknl2Nr/Tz3IO0xyne5EqGC25eTcesrYOvjZI/NuhEuKBo
EaRMviUpvivIg+3rAE+U0doqcXHS3PlIQnzn5irC2X2BUGeN32vWfqkLZSed6a7q6MVFsbPphPp1
1NS9NuogE5rpXVHnXYimujPk+8oJH3tb3TX99OyW1dGCVrlpAS50BdI0U7+f7TjzE0s7mmJykcxu
8dsc6++NaHdxbGJBE6E/l1ebtAqrU6g4Xo9A3UYJjbuBzosnMkW9DyPjHzUcfHTQxaNM8p1V8UgR
B1PBNuKYEtHrafDUNvrWlVV6cI3yCAzlXof1Uej5XWZOD2NJh8+RyUeQsGUMbfg1pxCwNlOaH+Oo
h6mjl49hbf0sXWg7AY4TNsRhaxC+VIrHSuCA0IiPusse4nx80odR+hLHzngQNldY1O0bKzzQEml4
X8Wpz5u7AZUvbdLfhtSu/KERnhyCU9vbeKmkOyvHYSevmjd9pCCquvBeVo5Hkr2DYlQcQSR+B2F6
F8TmlyRAClxwMOPcfEfW53cUhHstfKuD+UtRKIcuCl5MeGBYtmrJtMHB/thn5oduRbtAmtuwG5Jj
XbmPirkYROrYlhb2+BRjZdO7+W91FnxUZ/Z6w/ZN9IvHsO+8PsLfRulRkAn1+ybrBx/ZC79P2x2a
w7ACCr/B8QsHM03dRPPkG10XoimHan40oTY7VyiMDToecwh/h+ihD9nRHD/mqHxphXHkf/QNd3gO
43mvZhV2NtiLyzw5pLL+d5iaA65JX+fGfLAGdyvm6qMb61cnnr8nuvGtDKOfpjVuOOVf0lm8is76
B/MRX1CuGq36niC2hUcbbj+dsrM7ZMndyFeV+kWEyBGB6NmV9bA1U3VrdcjuDLpXhbo3a9k/ZArS
Z6b3rzrXO/ri81YN8mMUWncFLnOUC/tyrj/K1rgfG/3Ul729oajdgezHiGxI3gcA0nvKBe0uwBy9
dtWftd7aflA0z1OqPA2x+ZzjkeiPaj0gZZ/+1Iz+WxFH73JIf4DAK2DkaZ5sh32bYshbdFsEBv0h
gD1vTDhrdJFv5s2TKYFzSP1BJEbuU+A/m424E1MRUrcnX5GwRwmgVD3NmflABa7sHQJNmw4ymBnj
aasKeZeBZvI1qI+D6h6DiBYxtk/fZxGfGoxUtrVmPiuZ7VV6sU8URFkJMDIzf2lteQ9qEY/MKv+3
6LqTjk1lJUe+Qe2ZqI1Z0fAxD+GrqtV3Odb2yFnWdwlGHLHinCK33jt6nxIqse629V9q576alkAt
CZ2UqkPSNLMnLJ/Uu1SDRdUWX5J0fjYCLBSksh+cYdcubfq5WKyekMwLim+DnA/CqRofSik+OEI+
qSi4w6v+rk4YzChmFO4CrCBCLd5BhfgI8dLQ0vIhEO0zF/2LonDtlv2h1zXsjYyHKTF/wb3co+t1
CBDG7xp7W1rjax9jsxvjD6QWT5kubQ9BtZ8g9+/LUes9k0/V945nS+wM2xS7AHs+lpP6lmu5eBpj
yx8T9eCMwWuk8D6y4es4ub8KzAxSvf4h8+AHHV4E+acXFdJL7oYfTTk/INzxren1vRkxjXHavvRG
Q+rbtEErGMF/XxkCT82K7ziKYUg0Rxu3TKKNklls/3HPxPFgZMq/ZdiHnqGHL2U97+joelps9ZtG
1aEe99iRW448RglepQWWEF0TYSqW/IatuKPD65NDFJtq6AbMLpNHZKkOkRAY2DBMb/pTI/GDkqVX
xuHRCYodWo9bxHTuesDhik5sDY3IR2LljWHgRmW2xK2sbvS0x9yX4eZmiPV82w3itSz1V+I2Hgrj
QfYSNySpHC0oa2Hi3kGj7HwHNTMr7alfghZP+P7OUIItV+AvoANvgZr9YOpabQgRxoY+xQcebW8l
Fm3R1H1p3RJrH/GWQxLt8IKeMkL5ZBl3yB5bm2mJxfBZN3Bj6bfVyq5vlFOiyC+M6R7BbbyjDPWE
yjauG4XxA0dRzLe5fJQu1/EgGLItLFnfxcVu1/W4vTtM1GsugTB4d3r7Lu/tp1pG2zBEFC7sn6xi
3I4DjbQAqDE9TWufWfabrsz4XQeVH9SYvdb4+nJnKmKAEU+yuqlDeriLAZegUG+anlmAHHd2Pu81
DNObtkPoY96mjn7U4Do2Wr0p2cKJmf+CbHvfRi7+2YZMN606Ps0WERkRtLKsn+yw+enayrGTgT/j
0jFX0Yua68FGa9FFdSFx1nb0YbrVXa0GOOPMzO0hjvq2qRxDRbl3lRGnY1S66mz2Cw3TsUX66Wk2
rIcmw95Xx+KYovRVnbI7G7AD3hCFH3NWtC54nxLIvWb4L85I0pvsxoMv+9gTt0wleCzoOYiQRhnI
GRjyym6Wmol1h/4VZPBvPVU9xche02o8BFOJyZz+0LfdXa05X7Wmua/Dad+HNe47SueJymg2ThCe
TDP+HSj6sc8HL1u6nkFnePgl7rocdzUnfu1J3ph8vmnkB005VIg8DeFGTWqMrF2kVc3hRqF4bXyw
1OOMeZiBUhuv2nV4UJnjjP0tdgFSO4Low3cWO7atZsQ6co1p8kCjqvfbVtMYx9q4py2Gwp+XBNcq
SIFuKQMVJt2Mdc7rEHuKBDZCRXRKmRlI3yyQfn5oYtQ5bkzuLygmS3EFSALBdjrkjH1XKwVKzTbC
5h4nYDfrQDTLAPFEQblx3zmWLrdIRcxvSikGbRdYqVr9NAuaEjvSziT2ay0Z0htKKtdGCy7yU6BF
cG8WYj1+DnAXMxXU5k79QDpmIOQpM3Xy0RwUDza97q2CH5xn0gzzizpuPADAmt8W1Qb70/IZIXgy
fRB+2MrPtzDIVzpGDkAAlxYgoKUL6VQ7sKrMmcL4ZNgVTuilEczPplN3eEtFlqjuFNJRk/DL7cqc
zxI5bkRTOv59i8yhy8vInEnoMpM83x1jI+MOLTY8wOYwfcpaRR5m0xkPOZXBjYnSRcGPEBtDNHYI
iixARlcjRZkpZia56A/91HFDUBCimxaU8l6Rne1bbum8LiLfu8+3/0V7iFUXlSgaQ2wDuLrnD2gO
UeFmw0AWPWll7xcdU3oAteKXhQCaHRrdeOO8XXSHDPTu4bXS2jSWk7Cq+xN3CowhM4GxW0V8KAHE
3lWFrWyjfp5vtBiuPZutge9gGgC+dT2dpGsfKbGrhEfXyCLGo4Exups+zJRiX2vYhW5ymjfTjR1z
0e3j+YxFWlyHx7VADs9faBxYRqOVQXjUk6x/0NOEEVXuDs6XFgpDRd7dCbG1p3y4VzPKkxsNjmub
CFQbvU76bsuTn69eoDfhNsDXj4pTWEgx41E1zr3zWgTTDyvKc/i9jXVjFn0ZxtlDSBzTKgZlDpB/
9cjKhEuDmdrREYvH8QjUUgNHjNtdDR7aLyrctdyJ1qoz5/W3JIprH7jd9Ouv9/FCviSKOaBooGSc
Pzh/f4Kpz5wcK8Ww5abv9PTRrTVlpwx4T4KK1G+E82vfGVDGMmpaNrO1OjiQxGs7D6uY+qjI31CV
ML1cKxyvmtBDTaFMeAWcoW3VSOP4+aNe+caIwyyYcpIHmmerQAGCvVbtFPY/eQDgLzybjTyw79No
VMC59eKY2nNw49RekAQBtS1CnajnLQGZmdf5+801lE9ygJNHBlXWIUHgLTPtkhzcJY9Wu9kb6f77
I6Kynmkq2YfZdt8b2Tt7p6ceROO+BfHZ3hKzufYq4MLAHEGhy+USO/9VEFUajWoEHR14inTXnOxf
yqb0DtJD+GVAZOSQ8+8bZ+zafmckvzhFEFOInKtPj9UJTBGzCI9lOFA6wSphvyvpvsACeNfYyozR
AoWrHZuoSIE/w0a6SG8cumvbD9A6Hcw/sIeLmSDzJMl1pRwqO5uPgZrmX+Mi43UX0PfHKp5302CN
XkEYzm7sBfPaW+d9I3TMuQFVrJ+/dWhoOYWYQPFXGbUnChzsd5o4wBC37Ah9vu1gJrwZjaBCKosJ
6Ude1tNXakGtwX0Wc92jEoflC0o9zq8y1RJzQ/Xe/woSSbUSYcLuGaijvigqxsqB0j5zQc97gaDw
JCaZbxy71++72v3u2MrwX2xqiKS1dgBegNZYWfpGEtt3xeAU+WNqI3dIIUsb4FhCcqCkL+YgO3Iv
ZdVd0I+UNYNpAb2bJjlhcRfUGC82bYtvOLKZQXFnh/Zo3ldja7a4hKcYcVetHevfMPET442Dfe1q
XCDJoHeX23Hd8letSOn0MQuPE1oqnq3Y3dPQWzRQ5HhL5eLK1fgHJwflCeDsRdbbSlMpmL4uITuZ
FsPm5qGCy7brO9kfEO/+SxD6gollPexXXW5dtvxqy9gYIcalyZZBz6yEEKVLyOoGTqOF1vt001s/
M6Jon0jag59Hyz8acueDFCbZyL2hvQkV6sJoJZcYz0+BGRxliTjUBgQiCHzEmHB+bAB2fgPPVpue
nbgU0MIpy/fRSZzvmahjZ1uqSUurb0yNZq93dZt5FRAN3QtwfzY3mhM3iHQJWMnHSrbOs4iQuEW4
OQ9eOr1wnnhgNHEdXJoxmexM80aqcXEOgTvBi7cXyiRox7V6XteOc2u6CVY9WdkesRxHbJvB8Q9F
NO6Gsibdj1n793k5i6KoYCzHnzHK8qP+B5LIvaohcZDFp8xK75MSTawqNgXG64bO4MMa7nJ9tL9W
gRF7ALNuVWuXsXd55iXokqralFGr2IuwfT3rkxKdzCBJ/KgdsGZ3I4wEsHHKj4ntph5we+VplnX2
NHcjNMKMZtrne+rioC4/gsKJkwrA9aJuzbPMNvBii0/DXNPPizAUpt2c1HvDiNJfn691pUZbFiOf
1AG6L+4O5y+86YqIXKOJTyNWs1uziuwd0lK/514FqhMF+X1Q2fpjHIuf0FreJkUVm8zRWi92tWEb
Tk3vZXVEW1VJmxv779prcClqwS8DRqSMPP9l8Qw7ksoyOg2FzvhLFgVaORpq3ZupTpIbteqVxaiP
dIvymWBi6avFijQuZ1PM4SkQ+vA0iET/SHP8RUK7mF9vvPIlGq1CBohsRvZgXKk+17DbHK/wrAaw
dkosG5+5RvxQ53TaTmnQnvJWo7mYj4E/Lpbb7Vx225gI5kVI8ePMexM6ce3BiVuLBAKy+UgUnr9l
bGTnYQLWdxyUYDjlQx+90g+JX8epu+Xxd2OpNZFDxKUMzGyKTwGsMB92s/rD0rLO03A9ffn8HS+/
ev2KUetiFEvtwBZaccKmuchdvaHhjs319NSFY+dxpU9oxUSpZ3QVM+cAzTATt7sNGdB4A7/7Bxhw
sT5jbnYu2ewFZ0XruroHzx+f2MTJEZK9YJ4qMTUnq91OEd6/5N9iS6v+ey8tgLzMKvZJJHTfFlN4
QvKs9ITScq4sDlfI2NdzcqYLn7+li2tagwsPbw8PLaKtvhZ60aXDKCbHWjynigMhhddxG+GUrTAT
3tmp+f75cteiq2su4QbRYC7pNcoBUbwhp9cXnZoB5nyOg5fXjSLd14MUhymmU4lP2RJxtQl/LgXH
4NFVb+yMJZ6tvwx4QMBR5AwLuf58v9Psb5Fp6aJTybAi2yA6rwy7pqxC40b78SKF1th2SBbD2HG5
Udb4M20O8q5L6OVCZ0aaKOrtoxOX2REVKt1P9Fj+TmSNEoo6tTdQK9c+K7BxDSKGjQfcukcQIueo
dLUVnirR1PiEWB2EsFRFY77Urc1YkjJ//mGvHez/XXB1aZcdaqLLlXUaEyXBfj6ZlV+Jy1wmzOp/
P1/q6h7ihjYW0ge8v7UzkBbHdG6DVMEPJF+krXPSqBqLeCOgLzCARPDj1s69XEREVDzOFyv3W64O
f5pl55uIbwsFbtF1BeC2bv2kwOJRBEd/y2QedhLs3K2rpuFGGU2mjOUCMcEXHASx9t5KI8a8vA03
/Th87eB87Aplwr0d97q9COLgjsmj4gVt23hRU9yCpFx+muWXwg1kHyw1/epeKy3F0FsX0yJ3YIiB
aQnm05nVftNTFD8+/zSX246lCLmw1ASMOc04P1kxnm8IjzBa6gNL/p4lQ/0tk/foWLm58lYFOn6l
n694maGCuCMxJcLCr4IEtF6ROUIUFwqSnGW0TVQ7QJ5j0rYpA48D7nP5FjXGv+6BLeeaBjv9L/i+
+C2fL4r8Yhshi6gc6UFVYDAixac/lWxmJR73FmrDx5Bp0I3u7dV3C42MUQKMnQu2k6y1oS0UNTzR
HTcZXWYljlfA2Usz7z8cvbsRJC+vTxQ6QLbB0Fk4Aeuk0IwGIPyODE91FYVeSSG+tea4h39S9+X3
EmYCEJIp31VR+13W7a22+JXz5SIpQT5CMoYMyrptrKB9NdotF0VpSEdhONAn/5qJYz6iKpzdBZrT
3uH7Vz6mKOFFj4PdZ6+uYTHA6UX/UuD5uNHLrMw2LhaBXxtVA8qUhrRLUIe23rUudG+pXF3Ke5Ck
ctezIQDTAfZdJRxdp1QiNlw2v8CWbQNse0KhmzX9bl4ufr3S5ezLds5zPw/T0fYMt7J+5lqovVZB
YUX8H1Oj0jPuhue8NNtvSqnGQJPrGqsn26RU5F6cOnub5mP3jsFEV28Q6YlyfyG8eX3pduJGenAZ
O/gKFGOIzqKuBBfnfKcHEYVvaqbhCYp9ttWCKf6qhyDnRqUXfx076Ouq3FnaYmZHmFgtpZqFAHQQ
nvDkmu9DI1Z2Ln2YHbLlBuOf4aZqwJ97/jyEExSBCvMPhDBq3PMVNVjSWS3c4JiIPuwfWlOL2N6I
szAwkGn2T5YuRluAXPCUUex+oucNQVRA5KhrVH/ozXl0hQqQoc78gDWi/U8RSUackO/7ejPIcJ79
YMaN3Zeik/FWyXowqjIa7BCLOTGh+WQtJsuKkUvPHBL31Ks9BS2S/yCxg3rKkTDIjanHGrcyJfAo
ux82vTKb96GsQJrZQ2w9qx1iALjcqfNrJ0VteBgiNKFnpu7cbAWlKppYTl/fh7kS/pdhjfOeVVHx
xAwoZujTuvq8yxNdfg1UxM48kcIFQsxIG8qdEEFi79A7rr4ESdE8hVopCgAtI2DDupAVolaJKL87
6tj9F1Ejd98+j+2X6RPtZ6a2EOkRJcLF5vz70P12+BZI89VqXYYbZLTUPcNeyy+LRt9XwGy2jWZN
d3IYb3kUX9v3CyeR/iv0RKrB86UVLAOcdsyCY6Cn9aOGPP+XYR667YiEhff5U15dainzuTKJuOqq
+rYb+ooC8eYjCvFgI7K4PNgdSwEGNo+fL3VlQIxWDDz6RSeNc7YGyfc2Q88OhdJjGCxiZbZQfKGl
yFWmbCHXGMqlbwnOInCd/ewYEAMClHebnKD2+S+5TMH5IUyEmVUjb8Xc8/z9wteTFlr+wbHKy/k9
6Rngg1yEnnUjfl3JFRcDD/bPYpHJVHCV/MAy4dHsPD7xOfPwncNcqzvI5SWYoihKNDSb9coha+v1
L5iG9/muw6+23EwVmvz7zx/6ypemi7HwRpe0gV7l+UMbjd4YYWeQt7YyesQLLfkQatnvHBcwwudL
XenpcNstGoNw3FGKtZZs4n+aaD32D1Zc6dEJaTrkUIJIuvfov6AgkMY0wL3BKYMYTeWJhmXe1VyU
BTCM16Kgv+0BFrRRGC3Q3nQSS++9Cm8W6U+DLtNbP3Q5xKsgTC+a4ggNHF7JeszQLDJ6SmeHpw6U
WP+Nbk/9oKBv1XqlpFii35HX3aasiQYe1ar7AYxqQQdpWXOL3H1tU8KA5uqmk0wKu0rrRKdOCRds
eMqa1PhaVX2rbLoYtuCNZ77MWal+abdB1WC8QrJw/m1QjnDVTvDICANMeCaHU7GHQBSgSTQ3yu+h
bzkNQi9u2QRe2X+M/0kgF8E1NDlXzzempetEKn2+yiotzxp6tMpztXydmDfcEm+9evAQuKSpAH8N
sYXlZf/PBgzC2hwahTaq3WoTeuGj4iFdHm1rZzZ8morqtoQo4JlZGUMxzvv3mNN348BdvuiFuAyE
TuW0QeFY/vx/fkMYiKTMLIvKh44ymCvxA/qk6+G1HmzIyPRNVdzsXl9dk93DpQWWlGHm+Zq9O9ut
G3HI49LV98wOB39wKLR0oOfv4zy6X7FKL758ftyv1AaYEqBVQjcD0MNavzSRqjqDG3eOelGYD8ko
ssNc8aRc0rMPNK+98WIviwPsDP8oe3JiOTKrh3RHw8jdZnCOnJfEr2VgwRkcrWe4n2DmNYCUtSHn
nT22xTEQSnnjAF1uZJanp4KOrsmEfI3qQkRLIuQTuZgm0bSSQPc3XTXKfRiY0Y0h/LU3S2m5xCdG
/3CAzj8nDxXKrMzdYwF1L/T6RkzAVJ3ZR+3O8t1WbW/UXZdz8EXNaOFiUvow/Fg77RpASEjHQ8Ry
e5FAymvhKltJ6hemCQS46BxPE9FAwZlEPm3adjs3FsarVtzsGe/ZL6WaBgBsnGj7+R77U7yfR2oY
fPDM0ORnRH/hPh4IGEopg59jmQlMozKUSyN+Hs3/Sn+ijVFtsE12N4lSJT5km+FgB5G2c81+ZvPT
qOkhMf91zUBvDd1GykRNcNRX+9AJjaSaYpkh7GZYj/Sxy/uxs5XRN6ve+iHiUN4czS8Jw+ot4EtA
4MaMguR0PSVoLSUNsmBGC8At6y/SCOPHTE/6X2lPOM1FHOPAQuuzgP0N+HZjFFzQfttM0WMelTf1
EZYHXP0aamOwvDDh6PStQRONmmmBUgXpSYHhIY5K7sAzoKXb3CoEr4Q1kCDsPARQuBrXeZTENzLv
myI7pX2m4CTkDiHuBGnj1ptKYY5MaysNn2bYtd3fH/aFcO3SvgIfgtT7+QlUaGU2ap9kpzEcnTsH
PCEwWzXbCXVUnj/f4pcFB8cNiVgykYUPt8a9oEUYY2WOy6iq9fFD5XT6S1nOyZuqZ9Zr5srpv05W
Ay5tozbeGD5dfb/ADOgdQKGkzXP+lBP9qhkGLR8Sn4LNEKGwjvpRtB2LaPSMQDMPUAv+WvAVVjIu
guiUkROA5V4dn9GsOyMxU5ibJsgpL22b/2iMT98Vo5Dvn7/aK/kAa3FmALOQkaKpef6AGE9lmaUn
6SlVE3AdLe2OmLr80FlztbcGGzp2MwtPLUf9BZh9f6r7QNyoOq4E80XOk+V5z4jdrBJw+t+6Wk38
hkrRBp530JrtPKLgvKm0DEt4dICH9EYFcm3NpR+6eGDg87f2LnSTyiwQgkhO3QBu51Tl3Kibshfm
s5EGorxLijG6pTl1pRWFZAy9FK5mbfGmWN1adVh1Rm2OKAfX0YgzZmUUbw3k9NJTx8IINnUKaXCT
yFwN/uk09XmSUIGGSO1fzVHJE6+tYmlvkCWvX4HQlIiDGrI+5pAi0pPVWOlbl7nqV4eQhy+72ga7
kL/lV6U0gbHvkdr+SxErwB0AAHmHwKcXVMC6ExA3QjFTVCCOYYz8Q9iROMZJjWJ9U2h/G25YakHd
LRU51OY1RMZOJXd6oEwMF/TG/tpp8Tw+9EaY/KqAp/34/FRcBByUHRhrAytb6h+u9fNDUetgCgRq
a8cW/cRn2bTRj3GcqM4iTTtN2mj9kI4cvSoY+xuPebnyotZJXs71SQa1liUYq1oYeWGh3aNgoX6K
othyD6Ab7Z/JEC1cVLo6Lwk27B8Rcon7zx97rdr453vq+JW7qDcul8kq2hkFhC47M6ajU7ZZ8qYD
z3VhT8xxk26jHAEffAHDZMewuv9Bl7PKt1GWCkSHknJ6bFMXaIzuykDceCmXQYqPzwUAhogrGpj0
6nf1XSzMagjk0UXTb9ipdd7gBmBW48aAB07/T6maZpe4Feaq5tDNqt+B+f0CItaxf37+ji7ixrIl
MAyk5woC70LrhpQe+YqIrVHo3bAbm6Tw9dSJ32WAkH1rt8ON9O5yQyxbkO4QzmYMaNd1eDA7EOrb
rjtOtERfBzVqNq2IrGozaN38hWmICmtFUcBfGGXxt3HZQD0AigDGWrz4C4g42ndUE2gFHC00KO5j
N+xeSY/r4TDp9F79cRwq1/vr10sDDJTNwtNmOr+KkCijZmXaxhO2YkH0ezI0KCvVVJ7CLnEe6Zzd
6i2sdcfY8oAI3OUSQGCJXGbVzKyKimgzgOhTjQAz+KzsDGerqq10DnCJKzJFRHnltg2ZfGOO7VY5
bLsaZZbNNDEyfKvtMiq3ej/FxYsjzbDcFhmVHZKipR36RmBr041TugSfs9ySX6wvKG9aqsyc1q4d
RmPWVZxVI5zuWPhlOdS7JHa+z1nQ3JiTL3nGeiXCIF0xDEJo+C5//j91ehsBPnGLZDwCbkGm1bXL
fkLTTJ21G/XC8lXXC9nMQkGWUr3SHDtfCH0yZGKhvh/LQhUHWSXTzpRVfFf2qvvUVWkFukg3vn++
1f6UBBerQtxXCXdElnXJAKurm6q6no5FrOsRYETNmJ7r2lSDe2AI+vgdzfbZ8uYxNuKT0LLa3Za5
WXwrIdeNG4FGJuYTPbxM6LWuu1GnnCvCqdu63RkMO5N7tdL7fSkgg4MY7LUfXZ4005PTNaF+46T+
Ad+tnoU9wVwOSQzAcWuYZcueiUDiDcceWZfhSQLR0Db1oI7uA457ZvdoK1PY+EkSF4B8moYKEBAs
ktCMMRTbL2FIIwLV1Ng0VlUIOLaMYGm8DB0iDts6U93vMqqbzscXI3OY4ipRGm3yKCRB21iTlRh3
alsX7cGKUV46uCmzQa/spRy/KdLO4Fb2ZqDf2J5XQjFdukW4G0g2LJZV6gpEo22HsBmP7gS3r3MN
HPiknu/mKAn9RImGG7nytfWYq3EDEZIB6a5iU1+EWuGKWgItAJvyHo6VeItAhdEDcFKt2vdGmoeH
zzfplZPBoGURgKJVRrPcPT8ZCQNeyAWj5Lqxk8ozoob2WK4NzyPgZZBLXHbw9ceyvIUIu/awLnGY
iLiMetYwrSRQirEJbec497Q8T6XtKq+jquGp2EtR1R6Cajdu1is3HR0dUMIoBf3pHJw/ap3ZTVQZ
HX5tVRW099NMLujnwGczZBLKavbiwgle6grGBXoRg/m3vTrQOBRC1APLlYAi6/nyRp+6Y9t39VGt
DPjb42hoD5mEgGxkjeEJUdxSRrqcBfxZ8U+fANLXxbfFhbdp03isj7KOmoOIlMwPC+NjiPGJzw3l
P8Cl3+l1NKf/4+w8luNmsm77RIiAN1OYMixWkaKRRE0QokzCI+ES5unvKvXkF6UQ47vD7o4WWFWJ
zJPn7L22Hqg10ZaGsIlFTYnlirnB91y1UVMRC1LVPnyKf6+7P7f+X2M2WpZMpLjvvbndqz6QvLFj
fwRRIiZyinOX3cNphncnQX8eZ1cVIJdrBFkMkt9CHBu774iQ9MrjUmnpXtbCvBvHWQ9th0aa2CwV
1easJ42x1bfZEnhEFg12mAvDAa4wfa/donh2VQAWrzHeCwj48yVgxv4rv+hXVsFbeDzeQqsqGlEd
oS4WB/LuiQXOLa8IzVE3E6cq1O4/f+1XVBZSV3xrFj2A3xdhzcZqd6ZBMoMQ5o8GEuFu3Czx+u+n
/OXk8z1+WoYN7GfQVt88Ji8rNUgiAI9I3+SFkNSsC1dMD3g3qioDMpkhuT2ADZ6s29lKxRxpbYWQ
ppXIDvamPfivi9FlMW6uFx1Yz1039BAt5s3iqNZkNgFGkr1XJfnWlimYl9I3DnJ414r1l9+HXh/1
OFLs4E+5LmXz4qeZLI6N3cpoXd1nnZEYNhR7jZTq32u1Xjfb3w9ZpEWYI+h7XWF8b6/veDeDmYlJ
cSTw+AgrSGcWxx41Z3ZzqOu8PgPqEREmcfGF3vQ7F4E/G9BXmRjTIZIc0f0gYP19bUCYkHXddKSp
Y9Kf4nTtMRgOwbxpD0je6/QybjBpcPh7zDE8crX8+wER7/yw1s3IcHXSy0eHbGkihAb8MzsX6756
p0v+t28IuTrnBrgzqNpvjsjAXufAaAg9KaSix7tmnrtc87MXOCEMt8ZdZ2Du3rOWvFd/bIzxacm0
d32Jf9lSrqr56xlNjwWvwu/flBgdfVOpTTIUjFY3akvldQ+qJ4SzVZPpvjOK+MvTAkpIDg0uzqyL
NweHoWw1WT40nspZ9K9KjOKnAPnSl6kV//u9/XNT5hy++i15dxnuvO0qCyPT5wx1+tHTChNOhLlV
3m70G+G9s/v/WXXQ1rli87hj8DPa14/8fwp/krWabdRH3HUoZSUAkpbawyjtzI4gRbavmjLNNdyQ
/6X/eQPku6SXzYlAO+mPM3Fj2TCUmHSMdHrKVXcibRxJLtXI/t/f5Z8rFVMBPQW6cbSUqZt//4id
kVOvlyY2OuYkSzjpzhKvDaqKhs7jE41tecoNEmeYbtRf1Azj5Z3v+M2y4dOhRuPrpQmJRJLa7vc/
IMvGVtO9zT+4y0YsfbAWie4Pfpwa/X8Uk/96FM0DTpQr6/GPATpcJSyifh0c2KvNqA+27VYRbnhe
+GIf2rF+r4/0t49G7gtGtiut+o+eRZDavcH9KThMTVYlM22huFt1+QE7w3sr9W1r6NdnY/xAqcqN
GJXfm/t7z/5fy6rxDwJ+2m2WWRX9Y7YYdzO83TYQ+tuSIhdyitUo9gQ84U323/+9lt68Lv/7G+iA
0kRHBUpL4fefcmpYtWPb+wfb137QjnRvuCUxQ+8yL1pBeCWG13qP/37m375jDLmUZjzyqij5/Zl+
pnz+l9Y/bBBHYlhiPXyXHO5vKtU7r8qbwvx/H+/6EKyJjO2DNyu1HSZN2ubgHwoGiYil3dQ6BdZA
o35Di9OMTnCa6synFbG8R4r926ckguKaK0Y0xB+GU8RIade1ln8wOmvYT4M+7bva7ZOB2dt/21x/
fUqmS4hquUFzarzZxguV9yNwKR/unJW/Fktl/+TylSf//WdzGZj9gkky7Hi7VMQSrIZb+gc2GO8I
krsJzcXSgB+26v/nAzl4xxwbow1XuN9XSGbjZBoUj/Lc1nMiPw9KyQDaaep31sebKuz6zdFDw4VN
/+0a0v5mfcz+1rd5cY2LLbpy7y9WtYd78KkjpyWS1WYc/vNXyF3/GqR1NWrRa/79c/XZ6C3+YnpE
I2j1Qa9a86zLpdvVefCeoPwvy+86wmXZcw+m3/tmTWxLYfDPB9qBti/dfwCBBwnG4cIhrb1Tk//t
UWyZLPZr3CbSnN8/1TY16+ZaQhzTxQ7sRKtl6Ydymwaf5E3hvzc3/uvjaGQApMEiCyPj98d1vWdt
XlqAEliFG22WvX7wNThGepNb74xQ//qoa8LJlZZ/VRX+/ihPLza65CQ8poYuditXn1Mx9e3dytz4
nY7QXzZiTnJKT/cqFAOK8vujagQvZUd3HsCjNVmHFubcD53simyf6yWkQywQyvu8dWC3/vvPB6ef
OoJmiU4e+JvtmFjU1HF7oR2McZ7hGpqp85I3prAjsRnyPVrr29bB9ZXD4UINeN0XryfA7x909b0c
fWgRHISs6ocyt7MrI6pFwJU2TxMkT7tch6jIJv/idcqK1870diYvzl7O4mlFUXmU0jIOQrnd8d+v
5192A1ooV7vm/7qq5u9/msT3UTo9XJnNbtWHuktzjyOj5G/FzJi9iCn19d2/H/m3n/163SBAhLWM
EOL3R5bBTFnf1tqBbE4tnvxiSoKRjM1CdHfWbNOfle+NRq6bzP+5Cl5/AHbvq0j9qr2Azv77I/V1
Ntq5mtODs9mDTPo1r2FnQpv7j/jhXw/CSnOdfJJ1hJrm9wcBZtRTvW5TMD1e/s1HJrvdDK5Y+rDK
VLUlrtaI9/Dgf/lw1KOsLIY/11HM9Y3+P+X/oElQvH6rHazV00CNTk1LzsQ0Nfo7W8Nb7dL/Ph0s
xytTAj/D26nuVNQVMho/PZhK5nmsSs38US/aUDFHdDkbM9kuKoTJNV0yhS44Uo1l3ekWmITbicPI
PSCqI+hikY0/vwPa+Mu+xfvFetKvGWfw0n//FtwrWMbr8vzYDkb/1F7xn3Je84vSuvW/H2nu9RTl
wnxNa337Iy9uh5ttNvLjatXyhdpj+uG11UAX2wKd+e+X5c3Hug68EDyggERvztf+1l0BqKFIRzmR
d48o6dBNED/ZoEXMIf5e4uX1zPo/L8mvR/EgLgJUjYiz3pzU5qQBGuw877h59RmvXYAmS3eL/YgG
HbWcp13WdCRf7N8f8M3q/fVUplVceJhNEHz15rxhWxq6jqnDEXdF9Tgs3TbEliE3a//v5/xlWo7X
kdcSfBxTOEjkvy8QQWB5zT5Di3yxygbiamnd4yJJIT36Y52HsixtfdfV2vbd1jfNInUrCF6rXpVV
goZ59aPUXGr/v09QKcHoW1IjYcZ8e3d3jabuNeQFRze3h9tsbJpDvowfgoJ6Ihjm4p3t/m/Lifry
qhyCx+68fYNp57QeXzRCzKn0k7wFFN2ApX5lXOq902j52w97NcLzPqJc5jbw+/fdQoxehFmkR41h
1ocMPoYfAoHT5Dvf4N+eQ9ub4SqWT9QQb/Z2J2+X2itRelaB1xuJ3qRbczBpBP/He/KvlcqhRZsK
D4Rtvp2xAD9JM9pF/nGyrRF4z1yXVH72rFVhoW/Te5/rygb5842kduYCQhsR8ezbDlI/2hq5Ep57
HAMgxmqdVTKmExCfrQ92sCer0xaAgIFTXcVGr9knyxPU2W1z47ukwNipcfBrYX3kxus9YyUpIy66
S5TCRPqmwHPEvZCHYfV3CBqmBM0YKQfmaoQ+eGvHWetENSqUmeZcWvwFSS/Ne9qCZdSNmheq0T76
xBliKqS7VG81UcTpHFp+GdHOu6xm0UMtVa/l3JwWG2m8vK5p6skikqudRqu9PfUGLGQtjzRzvlvd
qo+zerxrcXnrWrt+HPz1oFnLwZSyDAXyhkM9IGHA5Xdfa/KY+kvMf/sj8PI7X3KswPuJa3Pct2NV
h4D4eRrYzR0FwbdS1qUDXNyX+LahQSckKhcH5v/2gT/G/VlXg6kiglWYmAxdC8bS0uhKm64g5XzT
ddzPLV934FWfx8kn6HDCN0FctPi+zk5ZJG1Z9uioiF+JA6Vrx6yE3Tw6jbfz+rk9GBnmGVigWZWH
A1rbB8xv/ZBoQ+Z2CRdYyZ+2VFexXnlKCzkklQmLphiqdD/k2xhZQan213tIvHkMqQurqSKl6c3n
RbjmR5BOFqScdizJyi2f5zH9YmkyjyqaTFHlTg/2PH7yqjzA+pH/oO3/CTcqKHhNeo/dYGUfya+b
0WM2rXvor1S2VkCCn6tR7oxtmROr0m80395nixMkXU4CdCem7MQcLIuhIQLUFqX5XZ8gn/cUYscc
AO+x3kgUDwytuSsaBBYVcEh4POQVEG1h63tJeNLtODrqtm26l7qbmic46e2Nr+fVHgPeHOP7z0/u
1hs32TyfTKn9WFc/2ysye2M2ZW9XlJ1/jaHWQJ/LTe4sQViJLEyPyAUXujMLul3Oc3ul21sW4Piq
LEJJvtSNZlrmnjHAz4wo3GTRFHe30eqjNdX1LMLN4N8xtzSfcKEP+2pVZGtrZf6izy3Pm+1v89Li
OrxO2lJkUJ9VRlgUjJJs5+WF2Fmboc5qzfx7KXzt0HDIhFZfm1DX1iBSGxwK5Xh8wGFszxjtv5h6
ve58RpoNC7Y37nKjUQlQxPXJLe3x4+Dm6TPU80+CMd9xpZAKnWUYHlIAc7ckMutHqzL8vSud8kGz
FDRiZEex1zJ1tNGcRJXJnydz3fmESrX4OjvecMeMsg+dSlq7TAbei7Bdtd+ECYWaweY6xBgyZz/O
JnNuDiz6EsPi5q9FiNFKP60gl0+Vq4YIVj5g6qZYeY3bGt++I1rr2dmKAJRfgzkMotoNAkm4/4Mp
73NdmZ81zJwHUDfyhzSKeonWqdcj18y6pEGmgJ6hrjxgDvqVAcWY6lmYtJajhgX4IK0cC2/lbWej
d7c7T5u8/SrF/JhuookA5WYfxkDk+2zQrShXo3ZMN3KTJdO7Q91I7ZUYPPsrvhW2bMZA8we1WMtO
kQ79iua+flZDtiW9aRW7VpvFvSgt8SBMjfSDVG0RQs7hGz4M54Tpx78dkGjemgJhoeMUhA0YtRYR
fDRHExiW0B5AG+f2XN0VcrZjWeYu+6f1dZum4sC4EJ4ViMVLOQvzYlkscC4vbjzCfr+B89p/p5h1
RubKnfqgrLTfuduYnYOiG+Igdb0XvSiWm6FkUfWTMe8Q8BeU/Fwup4FSBsSxJ6PeWLEDjuUGydxs
eAUVipCtkU3MXZ5p9OKsVVyl4/aD4Poa6jFJDebSioMc6Q4pEul+uq15AbpBAKjlLPZn4avqgr+x
R0/QDx6s9ir7SWviZ1Yt5Z3BmknypakTzXXyZOvcaad0Xzwsm10fZhFokkiHiYTYkuytRDqOfEAo
HSvNnX+UsCYyCDLrGIHb7faNEN5t7weLHnOp9sLUQzmCOUdxhMkPa+84T2Mug8QpmpJQIn2Ywlpv
9J1mMl5xlsBvI5jMtghnwR4bSlwUVbKa1votDRbBEerMTZK5qj2VKDh3bPYdK2gZ5U2F/eNGb8u5
CIvBt6JldIMPlDfjoWjJ/RjsxgB/XJqYmq2sq+ghKFRQTC/WnRe0+XOt9NGIqxxCVDyO9bhL13GM
pxxAtmTieM4tLzuLQVk1f7FrQzdtC4/IB5JAjo7XiNjdpIi0foGTNzvjjbADLfZ6tmVHOBxsTVd7
353CHw70KvouHJXiUMsWZd5uTrq9BBgMv8y1P5898gjzsLFzpNmuadNqt8V0GOxxSpAgFomWNVWY
AwRNTHK7bh2TNL3B8yqAa1LUIxsCvdtSEvEXBdbVVQoRvUyczp0f+pVkpnygFiEOvuWqVWF+DlN/
YnMtV/OzO2m5BuMdYLslt8GP5k56N2brNQfcZGVc5ikfqO9S8lCdRolvmcjKpw70CPJxBsihLqh4
7Ck3knm0CVrhTewQlVJaFGmIVXq/LCWLN/0hNru7LaZ6rzdL+UB6BkWEmLOdEP1Laot6j1Jk/UZ2
7hdjKp96M731MgDgbqDQZKhzAwDLHtRTJUnlm9Rw0ozWu09JwFu7kfeqAvNLepApig+uUnnECLkI
Vd9/tiaO23UYnFAjLwqRIfFnDste4FQPsznbw0t83qzuKEZWDQUAXwfmvNCkuRJK6aBDbQ8ZqENO
DmlGAZG7jLXsbZeV5aOl1ks3kY2tW9ldM4pPQrt+yWgajR7E+rQmtDS+9guj/qAjh0UYscrnj5ni
By18+dHJvWeikD4WzTzu9cW8OM5ohdXi5xEXnHrn2nMdQV5EJgwS1NNSEXK1u3OEwRC4/+pX1qNn
CYt7j3FE9U40gRVrWXZrYd8+jXgpRmHJyNQzUPC+UmHX6jDqVeal37S1kXENcP5S9SDja8NN7yCB
ZZRVmWXRW1Iy8rJur/oF2F6j4YRPd1qwlLeZqOsoXTx/l6Mw2ffKeSl0tS/JVaghqK+BF6ml+DBX
zS7znNvJJ8BPFAg9xuFrvdlfvEo7zQzv7s20onXeOrclERJ4cNe9NMVNmwVjhBvsY59pu8ISX7na
mQSwGt0ltYjcNApiZlzseGyM3eMyXh0yVSsPW20+QevbW7U6G5MW0qXbu6o7ekbNbzzvFVKbHM9D
6IOjYesFhGV560F6rburHe8+68EQQKfcIwUlbjEXDr9Gjcew+mz780Ou2LCKLAjlPPPXLHd97u51
r/6KF2nfFdYH1dWPtlnukKs9sot9rxo7WtnpKPrNsNvqHx45CZgYfliLPcaGzO9luYTSxLAwbYAQ
85SDFfdLKRKHYS2V7RTlbDt6C+bTL9J9NZE1UTh3ZT2eNT//3szuZfXtyK+WXZ3K71Y1PWaOcSk1
qgCZ7v2su2/yzQtpXXxVlYKpmN9BSkqmQH7u5HANzvEjdAfZB07fr/oyP/jLNIcjbZudYW3npspk
NHrTyZ5skiCqct1BCbiZhe3tqBUqbm/NK3KH2NrMO467z07F/32rRX+pl8XZz5rTJbXy+cTZsZ3d
G8Wy5Oyw77osvxmbKrbaZbcE1m5E75EuwW3m5Qm6uJgLLzeboiSwYBvWaMmqQ7X1KWlQ7nMwUjQE
7vRoOEMVE7W5xYHDInBWsosKLCI7rZFBuOa2R5QN/fHA/eFd4RAYGtu64Doyn6n/k77wu4gAp5fW
XJPSyS6oNa1o9o0Pszfvg9R7tT02bNtL/Rhe1ytq8Sgz5x1SAaLL/YtbFV82c9ptvX3k6P8wmk6S
F+XtNDcZoRiVF+dVL0N7K85YoPegnON07PbrkH0DMvGajSmaVW5IS30hWGuIBDfaSI66SrYJNX5Q
mIIdROP7wSxQ+fVwmBv5gjB9/FkOjYNnQXYI8tc8KmTwkK157EnTgfDKVmcqllbQexefslwYxRe7
GJ6btngtFJaHgCtQa26xneHpTIOzRKpKV4lJY3bsq5pb0JXkIf396AFskVpyzdGNzG750Wz6sA88
hr6dVZHgQJxpndlJ0xoJCb5PVouIsLGp7moUZdrM2yyZAIGVHCM1TVWISJnIvFx0HKMNCWEI7Gg/
BFE3mOCGy/Fj062Sqrv+hNMx4+ukzgPzz520V6+YcPUQF5EJosHTooCP4o/Tsbi+LDJQ4JAE4+o2
xR1bB8mMsJiruIBlixwho18Vttp6SVtQOExZY8cziojUqfux4p6S1ZeFhPig5Gayye/oih9ndPQh
CSbR3IoisZAYrwpLZ2nJszNWLwMCLvApy4/O8FNOGvnQWvYcqhTXo42iKJr1+rmy5Mk2Ol5iEBNV
1QxJZmXmbs26p3xxHqSLGWriuIrbtN0iq1KvROXoYb9pJ9tawmFYxxhGvoo7p39qBmwYK5RQhklj
NBj8MEExHoSjHSq7Pdt5H2NwS2NZ2eeRv0cAAEzyya5RYHTHtejuTXTGJEytODtYThWk2qCTRz7V
2QC9qA+ARYqcY2LpsmavtuY7ZXhki+a71xhHrhUaLkGiaK2Gi3DniXOxta9rmhYRGeNV6FZELtCb
26tu4Ofx23jdZMDZvNymaCsZEyHpdwvdSwCJkY/VWROFtLaI0OwJS7GmLr3lOgaDewy2cCDoECJ3
c8YOeR0xlZHdu/fFtZs7dgQzbwQbNZ/YpcOlNXZVkQ5xqpbPRUXEsfD9+UaZ00/P0Hpy3jQi54D+
Wfr61C9OJDr3U9GL8TwPoxE5JL7HehUQztPIG/Na2VaBuz6mtQVFZgUS03YHZZOyWfWe2utW00WD
Rp/EGDpuHOzqsaGmj90Q7BBEAcpxzm2ubuFGPZH5SxEtOz3UrIJa0RtAyUgSihjKNxTDWM26kmiU
TTvPFknOIN8tG32+0M6oXMZrRntCfIYTZWOtQiXZCuvOPmSeGkL+/cNGz+mA5EiGsy6Jg7Pn5ykY
uP71tlfFE+zJ0NbyFwqUT9XAjlB69v0SdEWcy9Xdg7Vle1LjbT2vB89S7FqrmWxmd8lhF4RV4ESl
boMOKEM5VNNhK8W+r60D3faPfkvWca2fSzVdo4RCU3PyiJSmKaE9OuHYqXYVGiNWMiFmjORNw4qr
bHpC8vSMyGlXcsdwKC5BPAHjELzLWKwN+FrM0CLDm70E3455yKmry9o+wfDY+SXfI7UjaCnQBrk2
fegH40eRio+qvZYFRppImX+mvscB6Dxk5pRwbnxaFy5Pra+HM+yTiBrdiedlOSttfVYUjM2gPQR2
iyfNpMO8reqodMGBN1yWsSQziuxak5i2zdlRme2DYvkAO/Sjslqu5WW6n9aFl3IiQEqfE7/OH8gO
z289TI6xPnJT0XMBms/j4M2DWoLyGYekyceLtgkJrY+T3b0mh5lt58QVPyZBRT/9Rj+aY/EJT6PB
tbEAILHJYzdb3w23nq8kbj30xjX20/ye/NWTEMZd1nTndZA/i2KmUadfVqBBoWtkXy2MNLGpix/Y
dU6D3PSk1vx7b/V2q60Rvy1fwJ7uu3J8aAlVDVfdfyX6ioQu91t9Teva8i+epgW7lZrBQYUXGdv4
RdR2Tg3EgUyRM8Zu7T5KpUXj1j8ISiV0ovahdsovatBwOWU5bQ1/wDTdutdKpq/otYiz5wzEBFXZ
sbHotgk1OgdncO8KY7yx3OlSuv7jlorpWJJ5GHodP6e9Ldw/tk+ds3yn7HPjOmi9sLMXltb2YK/m
8zaVezV3Z2Oxi8Rg4BPWg/fcFH0TLVI9KbdsLspUj7qdOx8Nu34EcUWaYLYhqTCb4woTU+Gz24YB
MK05EGs0L3tjsD6VQZaSjOQQge6N+1+DMnvJvrSOffYp0bPNjCerz2OUW0dspkFs9gLaaUPb3nKT
AbO8Pee7ulYJXIyp9p4Ag1BeNknfyTvlzJ9Kz/leWNX31B3v9NqWJwmJJZygojBy3SlCdnN87glc
H3oMtSISAYBKMJhcy/QF5YS4U7b7xSrtaDGqA+oz3jdbP3U0/sMNkvyczvcdxDh2EcwzXR3pwAnd
WdLBaZMFvP02up+m3vrqZ/BL5uC0tfO+069hQeSezWtxYWdPo2odzX0pGvpWjcUNR/T3fYUtS7co
uLIDCFBtD7f44ldtTOb8HJUiJROsKxM0vkdNL5PFcsawlyv3KmcvyuzoCt1AkeiG23V5kBb2tFj5
vuiHU194YxR44qIaOgulO55b29z3JleQajJBL6T71hePPlkkRLY/udVEwsp2s1UF/fapphgMyO0Y
9spxogCQXF6YBzaQW9/pD71cdkREEqqhL1m0LsFL0UGB2tgDjBper0iqvNkp29mnmqjxAtrHyr22
5wKXKma94RiPurY85fZEua4lFil+ptHHSzvv8raOAzxdg8ZXV8ni5FFijHV1n04rjVvEgZ27n+Ew
8T7ubRspbT1d2nW8KSrvbLjyVjUpS3rdV9wJssGm/7FEhWdccqPa0UO+rSZ/p/ouTvOCXWNsD/Xq
FTtfyL0VEKy1DvV5XOmv19orPHj3en8Dp0yYej/d8v7uM/qbQdruNEkiUbXGDR4IYCaQ0dJ9Stp7
ppmv9pbuN7c56830BcLbcW3Hz63Lod7yH5AlPfV03pqihVg3sPE657pfbhBdnqbeTAI/uIxmmZhc
Vea22TeVe1CjHhPKc3RGdTHH8TgZ+tnUi4O4RgzY2m4szVOzCoMEOTuulwYxJXZn8I+E2niHri+P
tZji68msw9Rn9UWbqIh6WxO0gbuK6rvQSMBZU7O/K5tyBcDTP3h2zUlS3WRQiDdPrKE2keqxdal9
xM192krzQ9kN51qsH0Y9vb+GK8yaNu7qSUCm66ZvhD4crjDizMtiTcfU1gy3etY+LIWzd63pQqkw
J5Ve7dvC9pDno5Z0uv6kzdDlNGuIUn7Di9psQTSfe59WXEjRGtz1kPkfW1LAZo+cutyls+Wj6wcx
L0e1T7v82WY9oMK8l8Z8O9g5A5MtVkt/cqp5B4IiMRWQuLzSP6kOCGjQxvrqhHjWd6tsd125pZEc
nAPN3oSEgEs7ZsxXAv4F56C3XI5V96KLlJg6Q39y2UrAc+GFqSOfwAQGNLQKadCkJhkOw6A9LcWa
UIsS18Z8MHFTbk9Ob52Rwac3ugZmWsBUiPzGnrjQQnCvVMpsSEDLoaf0aE+ljFHhUw5kgU4bo/7U
IL+gnspuZakOg85+xqzkXE/l135YvvXaliVM8a5efr3gWjzdO1Pw4Cr/2q+LVO6uvFfGQ+sECPB5
25pyubGb9SJ9+URH17jpVP6RdmV7y1ZH680Y64g84mimfgmnzePWqWkfVLV8dUR1Wk2uU13nX5Ys
+yICn/aDaE4kde3aIbsTW4AHzTwEY7HPaIwx15pj+p37peETzUuarJ12Y5Ta54qFQc9rO2Y6+Qs1
BWUu7i1Boea7oxkuJDU07tqGqeuc/SnfbY5D0W18KaxrI4CxB0nDLgW/tdLIRUT9pTOmOlpK6v6+
T5G/GstRC+jCePpdtxIDNM/NznamHSfUrY/I2qbpn6L+iEsKfletNBor61L0uU1Ls4/qFaAplMe7
3FYvyjK/9ap2nu2mkxR7fhP149LwVdYUTm7z0EqkN/q6gErDue7U1Bf+bgX8O9ftTiyzc8oC9TnT
CxSszJZjaUladaTAn8HKyw/kzp1Edi0IpzZm2kPZRos+Zq0llSiedCVfhm2UtG31Mq5161Mqs6Ry
cHoQDXZh/EPMSEX7YdUIGN5yOEAeymNDHkrd+uAPxUaVrn1cbUlM6egkahkOnkbkqdM1yVLqCLJn
3QXWpGPvK50o5RwY6rmJLIeqNx+Yu+Yj6NqZ7zn2Cd/tOvrvZrl8WpBShXIC4aNSk9HkYAxQ1D3g
YU0T0x3dWW7PZcRbzjRonznwx7gbgAC5XfOjssmu3XiDXAZi4ZpZBzMPnl3JtLKT6YuwuhZYD4e2
GdQPKhjotjlaUmf9HiDqvsnXz5JkWysXt+Bgb20qmHBuX/N1SQJNe503/U4fiDPpik8YyWghmgGd
wdTigK2202DOr04R4PTLyt1qBoyg7F27DQ3dJ/NrR0LkOW0m4+sq52+lUUUZHQkHs1yEyuvOW4qP
ZVXdTvl6m1dWYm4MGQRIH7fautAjxzDqVi0C2LnLcjC1xfgzL8uzw4jpJoO+xFXnR9BbewfxlG53
nww0GMRtVgFCcfM0plVcOvMZHv6O8LvE2irCpsUXMpopbkoCuHOCQctrnxtv+k9ZVl9yp/viFtoe
QsxD3XePsMVOJf24wayex7lKmilIArJvaHOU96IRj6UosO+Z/d7Fi5vJdaUNTsimgTCv2O4mVT+3
HQ+iFS+IzpKnFdM9U4IqgjR74/XDx2LkyA6ck10wmqkH9dgYs0/AmLbGgzG+QjjiElJoA+mPnRk7
Y/M1m/QX2n39qZ/ZJGbPCStywiJAk9dB8Q/bb6FQ52UspKB9pqyO2XA2XRokjOxJ1cneui6pqNMi
3FYF+ZL+g59V+5Kxf4Xrbp50BIVa/qi6bs8RH1laf69J/5yZKZ+wvWvHLSZI6m4p+oh4YRqaeM1M
s4MG7Js3Kmjup238LrlzOYvQI6xKr86mXuyU/phsObRqVMZsp+kOuURSC1VE4Kd27bTV/AttrBBm
RXXemiGmmK/eSAvC/Zy5g0P2G2Eo/vakeetrAEciWcjP0kkIdQmED+WyDZFv0wrPTPEl6AB4paSj
hkvWF1EOSTa0tDbYB/r0WXOm/RBUB/n/KDuvJUeRrl1fERHYBE4F8iqpSuXrhGhTReJdYq/+f9RH
e+qbmI59OqZbEpCs9drGOSt8xx9D3YKTR3tfs598LepD9GnNDq7zFCncIgpvhaOPYS68fUzvI6o9
BF2a0t9qSkanghPOKZABoAs5yBLUQcMmtYqT5ucIQbFZIu0uc8eXdinYlwE/yrl/xKd3Qaq7Hgp7
Ok0lcSu5S9fH6Itjk8twMJ3fRdbCwOhHXlfhYvWnSb6ScgMIZy8V+Jt26rwJz96Mjt58XBB0bKPZ
eHFm/54+znM3lwdQLF6TennQKX/043gzCcrM/WorOq0JnHjeDI0j4ETqqxONF1OTc0jzH2FaKADo
DbynFd4PDIdw6DnfgkCdaGFmlvANQqDjoJMmlddRI0iztbNd7dlvZiutbQaCBiD0wIO/biJ5J4fs
PM6yD2K7dt/4T5ly/Etmt2Sv6dO6wlhBa7tIVpEhHvOaBaBYonpdAZ/0tICtpC/jlVtRY+1UGxrS
ztVgxztTo7JNx+5YJtlGqOUyqO6XXUX3va692ShHVmLJ3hdZn+O0v++z6IKjjZLokRcfp/xnUxbv
deFs2km/X5Cp7HBgrygJgo6CdyyrLignY7fEzqYnF6UVN7hgoYzVXX60iXElWe4uxqpYlEvoFJPJ
5D1fERSH9gQ+Xo0+jzO0mMGH56iUb8qWP90JVlKHpH5ZAMWa3m7CJr6VMpt701YfThMfWs7aqex/
Z4s8lI3+OUW3J3V2rpiPLtL2L3HbrhuLPYiIfp2zp+Z/baOAV98OvMlC/+Nte7/8YmW5b1V0Sps4
JA3zhzAZyEEiKU+s9zLBE5Un9zNOzMC1xlcwywGS2NsTVSP40OVvcSuhqWAMVJfYyNtg1hLr3bCp
ekITvKMd4Mfoj9fSq1k5p5yaXQJOs/GczVZgWtHPQY2vQnUv7JTH0snCjvAR1q99nIq9KPonkxT+
xpsPPjKcVTpl23au0QOJx67iVrOKgx7F57Fk6fDyA5le+SqK5mfhpaGVDbfhz3qZEpgWt4egsEN6
X7fcY1kgZX7XO/4TR+QadnbfZfKOSt4f3Y2KVBlCs0wOe2l0j91SXy1P7WOZ7iJrDkU1nOIlCwlX
/Igt50DZAeSA2JAvdcrogvNVf2wGYzsOLGXa4OzdlGk36mzwyGQt7Q4ao5qbQPnNm1OVXwhS4a/b
H9J0T4tRhaY2PVgqoUMbuqArTqo2No0wdo7Nc95KGNDo5NnGc+o5x8XWSB5PCC3RJT1mUzFf2r7E
GKGf/BIQjnu3zNXdMJIR37vEnFpX159Ct3EeY5VAIU/FKtfdbUfSdjtU6yjJtlIOJ/aTwEuz/SgV
dwVMCfztJPVptcBUTX3BXpPRulwfJ4cuZRmdiX5fx8XySJxxqPcgtkWl+YGbaEeo17CZqKin4tuK
o10Z1wd7Toj0aS+qt5lQOR3azg81m8M8ncuwyKOw0IAkGqQummZvXNk99+4MAcLD1ipKYOfyWMzx
vbYwvZACT4x72wAJZHTmkOAqsxN77npIxW4S6ZF4B0I6IpCsgbu5/F1Eijl1OhaL9xA74nDLNaIU
rsfvCMB8gwMVCy7w+qF0xmf0GCc2uv2QJAdDMMrIQQX1Ul6sQbuL3PRUjsve9jNFfOzwWdrgvFV5
4iLuaVo4OT211wO4skuGzypKjZMG8NekdKZ7y/1Uoi4gd4qi5pp2azt6LDJUGIPuEPadM0R70VOc
ZsMqzuwHQy/3tMYxAC71WZumrZlpX3UtP0BxWbVz9GUZwrhc+eokzWQzLgZ0tA5RC4LIy2JjaJ22
AdyBIZmX6dDY7nUhVmi2zPJUsDyIaQxgMXddanGXaQ7ub5unVJPtfvLkiaaca17M54F8tnqm7nIx
ztqQPLjZVK0MQPvaNthd5IsurT3GMRixgvXe8Va2WZ1xy+34JFy7bPhVGXW4qOx9WvpdriOwBqcn
1/5xMYuAoXo7mwMoqrxMgxbqiQxbTzvlJvXwnX0uMDTOevRmoj7INSPIF+elaeZTRw5IO1qbuGXa
lnRy8oaKA1xDj0VKYEsXPwyawUegAHvqgmJYfnV9HfZ1dhLG6J6zaTw6tc4e2LmXIm+DPh3pnkcr
Y6S7Nmcu9Ng3nE67c0p4au61JyvNzrGDvrByplVUj26QM5CyXbkHiI8jJo4eBwSoAXoV8MJkfi4E
mxCt9fsshQ0eXOtXZenGduDvOIIYrPymf7Fkso2Uv1YWARg1coZQS+rnxRZna+zuvIUlVxpz2Os1
/fa+2Ja+ecqxeq2cwbLuJp239hI9dRYEi6e1J79jqzFJaGszAhN6rVop7gtDJXpQi+iezXRHZf3B
Ssptb/u/OjNZ+612ESIN6Q1c1zJip/ZX5lyfSllI2G/rJWrnF4S0lKEPdMC18VPskqKddMepyN56
cE8XQBP27gFHC8EWrZwDI+8eyZ/YI/Ba50ULw4rkiEqGz8kVB93sHvLYv92gO5dXJAioWPVRza4y
WjSui2vTskoxCiGsWHm99ozvcN8l4z0XKF5hIP5ld3LrLqkR+LPGGnTbpiq72Jh1yxiVr+MErZrW
pE1A1ke9jbVID5LF/ox81wrwzFOhJ8N5kubtrobdVWteZ9sOSyfp/AvqzfI4dyMZfDLZmCmL+iSG
fbxMP22UKeHg5l/cNmaAMuu+np3QcEnmdMdlhupjFnFotgoQgpkbMPHxZeZgC+1FJauRlDUvIdwa
UUy9ku1I4D/ajvUSLRdtaO6bEoDOtw6jsn4KzBvrUjCMCaPe/Ok3tI3FuJBjcZAZyg9Ho+Iqlc52
0TPiG0wg89FLoWALNFotNCaPPdFls7zqVfPmZdYpWwALJ/ihrH+F0/robetngd7szLQR9HZWbBIo
1hNUT78eOv3XLf4t9dS9K+yXRSF6qITB6Ub5gjcFU1o1DBvGRFJmdR6A7uq6w62SGGfYfgwbSXkt
FnY1vTV2NAchZZptPdRKubFuubGiVfAs6b2VQxn1XbIzx8EMyXfbZ1W7QVb1YvumvU5JVG79ls/n
OBdfxHexVp/cMaPpyOLlj2J3ZgaEvCCkArx39kYkWFO2iaCd13JOX3Vvepm08stszR96Rh2QWz+0
NuegaZOe2BfXRfQPuZp2teW8tiDCyBDi9bQgpSq1dVNmGxLpHjofpHHp/dAfsw9jdPZW3z1XMwZ2
O+m9m8763AxYwXq5ifz5sfD/LHMqiBMpVvDtb17JMjLBERtNIrf6n0oLAxyiv84EdJNFc6xNnrs6
EpuFAKCyTJ5nzHRKvNc3kW46x89523Ord05N9JHJWlh68aZBfxwMscWrfGieORGyVUE+k1xlNxbR
rssk1Hy9JqsgMU8joQmBJrSeu04NYW2rN5FVL6mXRSF6CGNVuVWyaYc63bSRfLXibKuwn62Jt/LC
pQLxWwZn09VR2FKdiXQH4FTQVEhG1q5wowd2lgaFqP4DKeQBH+oL5wWKN+b4j2iO1qNZ7tJW7owu
/23BEK0WL3PvlhwBdEOkccX4vJWGLC75kCarFpFGZzk/p2FWV2QeO6toBTCx9djyRHvkx9Dckh58
rcuO2sJg2AqiauNBPnGb62evI/ZLV9UzuqY7xbG/gv2/9NP4vHiqIdh1wktHYRW5TI9TV62Twu+h
TGb486q4V8VyTxjDHYHhVdBbzZEyzHOBfCeItSEOYmEB76un3J75T72npTecMJEdHSEpDJOoNLWm
PgsMqixeo8wE9jC6D8tJ16Lqjh5wJpqelTPKEfSTVHhgrg6hB1iwoNsRnpfAH3gofv84d+Jj7hP+
qRAL1ikRLdB6aAVn/2lW9i4VxHD1ItnVmq6IMkAYUtvmD03Wj8JsH42+m9ZkXh+sHOrUVF0WOiQK
n6oWrXefyAcfDX4zyrdMZw8TTDhpXr5zslyHcnbuUAEG/pjKNevg41AmYMi2Ttv3LZiUZSKolqTa
zBCp9KlgvE8Q+218q5wZ0rLlF6yttdLRZJ2TfrlaCE97BrqogyPSR/iLTMzPs5G/uk5xwF5MadR0
QK8c6HO7jY2eFBPYxKJ31nkqwmwqho2LzL2IKjoax7CX/vM0lt3BNcYXUgg+8mL8Sn0kddboH5YR
+U/KAGDO/gur11Hzir3fgSOi8KTV09/7pYnyt3tI62FdyX4nU+dQ2maLkGK4zJ2JRkKsrVorGH50
FRaVm4VugdHTkOlFzuWmNryjoxfbajJ+5o2h6hXIFKHctRnaoOZh6iWIEKReb01TS4PFo7jJtowX
GRkHIx6PKbFikHaIcLUYclBmy7VTy8M0RVZAwsMxniXBGHoRnYpyhFCe7WajZnG2GTGdhQC3TsUZ
tDhvJwyZLH5CPzV2j5rD3hbElnOzDKFXpI9pa7yadbkuR/dQeuLO7TEvaLaJNG151JQWrXhyoLuY
PQ6gLCJgkAWpZ1j2kfhzY97pDd+n7ew+QDKQU4Sjn7wWUoBkJskQ43drc4rmsPKg1ZVHRbyVsdIs
oCy6r/jTBVhOgSxUXeg/U0HmNsUuyypefKMC71/GW7tm/4PK0U2ZESXRVoHVzWE+OV9pVhwjl6Lv
uWO9m6qOmuGxJvGlu84WsQ8Kj2uTWZ/CjZKDputzmIyk7ZIGgT0rzhy0VZEW8nKoQtUbwzlxLbjv
ylt5CeLrMQUxoLIYHt8+Z934Lpv6F9j+yPUW/QpD0KNoSw41AbOohPM5zCVSKIMnufBcYBtlVRDK
+ptU81PJpqK3qO0cf4ulF5GcPGmJ+D2l2a9IVaGb9lvLajc5ThaUJN2aFq3hx5CqY+fHoPVxWjxF
xvKQQZrrmrERvXNqS2E+ZXp2MnP94pUgeikg3ZGrY4b8+rslQUw/5VgSYotPNov4NDvaiyrjBznm
dy6vZkDeE3dXElp6pTZlPZ2nMfo52eMjLqtjiud9ZTZ+vkLNztJTvfN7rVvPK0IyndoDcs5w9rLT
kDlJ2AvrhbHo2ei8y0SvHbu53ODTA8ov/D3Qggxd9FYgYpH+ZDgQqQTOsijZEVblnOvAXkuRb4NY
X3WPFgH1YWQnu3LRDhqG5XRCBZ+a09Uz1Y9yFnc9FDbipF3tqPtlTMiJTti7pJvlgRLVPYsQSxBZ
zqHh82areZnq9PcMVJgkvflWxJRFuUNBqFplZFAKjFtZ1OyMObtEUFN7hX2Q0yYBQ5DJSe/SXcbr
jPB4ygSrYlta9QehkJ9kVBiHbE69wDdJIaD36wtga9ziN99Bl3z0hb7P/PyalCglqqSZ0fclQHPx
u6LHpSXBA1JpAP3T1pPrB4kFJC7LN1Oz33uJOFK6KR3HsfHuCMVHyZsTWjKGIiPalH0RDk26ng25
mzt715vz0+A0/You4AQVMKXwbfGsbPXJivyqCEfPlfM05sO6bEa1olTgiABxLwRyFliXtGstIr2a
JweTJ3JA7phaYwCWVqWvG1fcu/ZoBxojo6dEC5WOi4Jh9mQlKDRV75/rBGY+Hn55Q8P/BXeVM7NM
aWKvRyHh3VkIwl61LyI34Corh6Ovh5Qq+iTw8/gltoqv1KiuJQPZasjqK7jsli75vd8k5ylRO22k
qHxQiHHEUr52Obmadm2xLM7jB/6SlFYuP4Ryi9H4sT+U2LmyOeE/al0aXMtNGc9HGaHwmzDh2OqO
f3cqPCPophS6ogn6OsHnFD0MWLG8JTk2ngReTOq9W1dHLADRI31QQ9AY5nsiNLFBaGuGvIsCJ8d2
4kkW/Y6gpFHw733100gpFKssf6uW6n1uk7OWcDYRMf5LYIxBMFr/cF0n1FJLHaYOEYWtDUe8W2Og
+84bbcNxICheJd+GRge21NmP3/0aWLcyiCmqkPu7PW/fHOAcufasJ6+8lKgOKzeJ6wWpKa6Yb5E2
VwgpKDl/t2P5U3Q92tPSsrcmBTAnIyfGMyHQNAA1EuvRah+aiDKhibF306IIgAI09oMfPeXOePLo
E2gK/CROSj2sTI9RF3HparWb2jqUbXNf5fKjyat0JWdWxrFo7hSqmpVe027WLf46hSQy+XNXXVG9
NoUHS0iQC0Tene+Bjo8a6WZZ+UNZTejDs1TR/OVE/ZM9iccmd9ZRLRZGi/xBi4170fenPMIBbujb
yPHwT6bpyikx2WW4BtBQNjbhva6FxHjYKisn5NRaUBNEL/UUH/oMAN41m0NmZadMWbvJGUO7RWva
ueHAoNQlMSrj8otAvjwwZLzrbHEvB2fgV595F1th69YHCIQ3hAvtituA64uERDMkCpTxIMpR3yVW
/a46e6vrALpJnu2Vsi6ma2yNZijWEydo5TQHC0GnIQAureWe7SSsLes8FbjgrOXM2rOpNedLtkPP
w5ltwFcurdT5k1x4+/khReBnR+2PxrLX+mhe6ngJ+0W4IffGxUnQE0353SJYn/MakXgRX9JInBbV
6CcWVGsrPT2YSQGc1PRBB+OxzfSH3uAJyIR7jFi6Cle+8ilePMc4TR77rzZ5zDDWzE6NeIbUn71R
RhcHwyZWKqUdM9MYTrKKjuaA3CHKUfnlFkAV77G1CcR+RFzRQK6jX5on66XVZI8+HdMQlNOl5b0Y
uFV1jbymCJPO6hEDesw7rN7ncWSEomae3LvE/Fqi/rBwVUJ3cNYk59+EAzGzuEIu2zBox6PL3Bbv
ifFpVyhYN2IyvsZhCDNlnOIpvZtm78VyBAeIwvYyJVm64WQvUE5JGl+Bv71G7E1IpCRGTmnPZ2sR
AL5ETJTVs6qXBys20NLkhxmCecUzsJ5zc97ynM0gBSxbMy6Eg9XM78j2w0mjQzEyr1riArKo9s7B
HXg1GZmQDpX6DrFstXK75Y67P8GNItNNTeEEsEpSrZKEPAs7px7Knw6+V18U4liV6SeR6F+aW326
df0pLPXFoRxvTX/YO4WC9mOLbp0rR1fQmlDd9U/kYQ8OaDoM4ymfplDEPzU3CrtKW0tNg4fg0Sjk
LsadNDbT0dYKJjdJ4dhiB0uiwtopTplTn4WEcU79H7i+d9OYWCuCPeYQscQTi9gFKm41Qr/RSpqc
GB3ul8T66UPxrKhiRC2mlSw9OlSEUlAm9aDDDqK+7vXt0kLdiPhJs7Ifytc8anSq1zwDx7KKd+RB
56VqT2ZDTZXGMdNwU/S9/7OtM27YJMaTVpYIBxtMFi11Et2e6QEYrNiBtd0NEdRk1ct4vXjemdAC
7SblvkPpG5RD8jMaED/WHZrZ7IC4YO14yyPJw+vUB6etKd2zzeeoLk8oT27Zx2hlfe7tegIabWzY
Qx0oFZgL08mEFnk5QR6cUlpaATDr7aTbh3KsrhXPfVG3l74Z8RxnD6Js1oNLSGLf3mjUBPPSsikn
+xnEa17Nlbw6OTdnH/nnwa5OFp9vAnWPcvNH5k0AZNm7lsZ35qB57Brdhw0tRLAdHC8KrKzbOKV6
9CaNGi8XZVoMDZ27UFaxGj/6XP0aq/lqJ9qd9KatR/mXzOKwyizU49haV5nSPvUO4RI3/AuJMnWw
oK1vEn4fFL42KiOLT4w9mKKneYZ3nSE1p/iNXI1TXYFNJqZ+jo3k6PfRsu1dzua+RbnmjjWaSN1C
UN1Z72XK6VAUGbJmGs7NuUxxA+lQhl06Pix9OhyI+y0OXmq++aXx3CgsDb21V7p9N1vIqqldBdpN
7I+YHOZgahCURnO39txlDYl4bVmLz+xyYu2N4ofEKvKXFJNviTcuiRr2ny5ck7YjIiC/ZXr5uEYb
hVB13xlelodSVNOMyUOi/1dF01VBZnh5+ZeQgn9LnyAyhB5gQ6f4SP8eOzmqJoZEqKK9rSGZavjJ
ad+Dh7tdeT3wBGRsPrb3Hu46CFGfUXjq5IMRd4q4+Nr9S/Dnv/4GDk1cuu6Su2R9ywt22mTUm2ny
9laHU8Cvx3QknneMd4PsrDcsf8v/X2TKnx/dFpZOnAEFOcRC/DMMotWtotGH1t3HhtCfSXmfGDVH
zvIGNOjzv5M+vuUL3f4uRyfM8BaETY2b/+3L0awr5yGlCtRusEotCxSdraFRcwpJQvXSDVcn8+Rf
clr+lGR9S0/ha+nE7lOyior+WyKYcNPBqaYm2mP1bj60osow/JWt9wRY508QXTfl34hjUTCzcKus
VOSWA2bzCfFIO/eIfJiyPkSWGRdSy5LXZGzsV8+oq9ModKptRwljFkZOoqj0MNIEQwqYu/NTG0tY
FlFT3B3nvXb33z+m8Sc+6PsX4+sQXyW4gqZ9ixT5f+KFXOgOzYkaDSOgX1o7EmCq08J4COApiXVe
+YovyzBsiUf0vUD6UV80MtCmRWtZ7fX0DAouj2jvYP9nmc74PnmtUe1lgpntIl8VGAOS/GQW48Dw
UUCerCh7gVIZ/QzOZbQq3h3xyMS+sXFrkTakdeV9zlspxduSeADjpRgWQNSp/gKk939oMcJdEC19
eDLy2eEVtuCi0ysfdKMCAI2CaaAvNozaRX1F6HbbbZ4lCmWdXIhWiGIvg8TAFDOgFGAi2PTI/49l
ajdwX+XSYC8iCZf3BubFH0AxvYtCzVlmGE4pLpPHtw6WPK6PlT0Un3mpBnabUnACypacpGhx53mf
2TP6wKX0PPAnGFZukqRHf9wjVfJWc5Tf3J19itlidJAyrqasd2FUHNvw1mhvqkcdhfMlbhBmE5Np
1zBJQ0zhpx0n3k7LMq3bJrXWpyuj9pL7dhyKd9edxq9ejnoOMJ54j4JYhk+cnnHCNx/dq5QutvfS
nT9bsoEHFOya3gZWq0p6jfokCYh2RwFLOyOitpZJ4SMjZrBaxYhkyAGgEvLG1hlQyFFfI0rgH7gf
kzVWj6kYhzfLHsaPKZlIDwETgUOxfDCbYKkqw0Vf3l3TIX0qXRhc7IGF9drnWbeG3OsAVBjS0XeL
NunwHTYGE4zPFxqW2QCO8J2M93upJQf4kq2Wsh5PtCYGkcutsvJibVlZpnVQGgaXQQdJv7k4RXlG
c1AjxInzhnlkMFwVakObAJ4mrQ9MSGBHuZp5kYuVP0mmGOT6sKBN37enxEu8noiOabkurVV+LrOW
qyBqPERRXZrjwC6zN5MMqYPUCxAAYgLxq3SjKYqVL/J5S4ZUHa38ojfZ/mLHg3MFs30uuIZOoNRo
J+iyMHyu2pTTDqo0kX6YRUObBzwn7bqqpwL7NmW04i8vq38JCXIs4ASD00zX/6fQjNyPuJSyj9Cb
Ds1hpOGbhbb2LzkfM/zv4+UWuvTPw4XEWY9kG59sc5KSv5/VizWPibRd8og8LHN6WjwmKuNqRLmz
eLR2ELdTTAZOrXaSyb4ruuz1vz/Bn7bmbx/BMdBpEEFNODnx5P883+wY5MyufbEvcY6KAJxUPDod
kQ7BMiIXQdOn2OZttOtyFRW+2Jk6BpWYaLcMnoqnb60ZWJOoA1eP1mgaG1lyTk+1vrzjSK4x+0z0
bLeNbz4WS9Jc88lNEQhiv/qZ4SqDHaspF+9wXW4XrEpw6SmDMZJbyGfLnegg5K+Or3CLw++OXCgR
kCGu8MNS5rHXFm3cU/xCJmlMt/0m9wd0o5Mb01hKX0rhX4yYmtaOINCb+AU9wgZbb/E0yqIPOrfO
D7xC+2rtDFZ+0RXxU+SueAuSwByIZZXWwJVBlnmdc3LJzfo9Rhy9OCoSlwU5iq0piIlIOxRpngW9
j/8hnVguDOQzAR2O4z1WJG2dVqLZzGkt7rO4FwGiOvRspVkcyFwoX/O+NrdJpdlvZAw5G9QP4HiD
Mu9aso+IO6gNZPIlgptN1ZBE9N9X/3sgMcMCUeB4Mv+kQNKT/u0GlHnNn1+reU+Qbk/0xmzRCARu
NWuLv2mWyL3T/vCTTiY2kSWn54Iuyuf//hD/m2DluEKnuZk6a4fqqG8TaeXxBi9YumkqGfExiDx/
IHts/Esel/u/Q5/Dm9bzLVpRye77XpNm0AEpUbXr+5mNlM4CDalbiAs2XoKIPItnw52TX6qNSkSa
5uQ+CKd3+6BIp7RYYffsvkpTr7tVQpet2LTUC6Em4lTs1iL2Cuyw0c3L4GviN0Y++33SLWWs296a
ffymdfQ7z1sk11M0wSlo5bKkxEzJvlmjHdaJkVjy+Wp203zWbiKxVrbxL7Oeok9MWXG0Rj/jMhP3
ycQKlxIRg9TH1T8mCrd+YRteIOZahgSf6zkFhLGi/uf9V64xGurXjDczKnW/x2/VmsWXCyuKfz6d
4WsQ51ImhAcB91Ccq9kLXcKVzggpzXzHX6E+aAAeW0xHnA2ent+nTf/KYIlmzcdqlSDMM95RrInH
yGJSWjuYCgz0g377IKDQinAxrJQfp67rS+tjmQhMpeHF7ITtEFHSVs6+KRKLNc69WZQBF+v6L2es
8b/nOX2fzMTMcM6tSOLb8O2NoJqa1JEtkQpjkZXzTLfDsGlBZiNttSz1S3wLH9DgKEPdGR8q8dxC
0IKZo+AH9E+DrLKcl/++6f/lbmT7IOBEECZJW+O3eDjMLEZToLnfDxEJqKi5JZm9Sz9kzdqakcbx
Cmym8i9ryL88ab5hUwZnkHNIG9G36FHiVbJ4KFuL8P+kPeQFejbYgcn8W7/tv/ziPsUgjPE67Q8U
UPzzneIZLJJmvzh70qigPjFkcDoqczdlnf+X3/FfiibIcibKnERDMinpnPvn32WZqYhscnT3iZaa
j5aGOaYssveBJ+bDKUiZVUmG0Llz4iD1mIaStv8cIXbXs62sF2k4LUJpc/jLwercrt+31ypFT75J
N4/u8Vr99lNnAgm+ZN/fV8qHphqlVT5ETYt8XhvnhRwFsOT5nupdWZxuuO9LrnWjPOkOW0CY9aj4
A/rkboZC177RlMSoFNuJ8B3zmI7dcpKWqJA7Yey9U5WBll7VkY95uNbr+a3v6uGoa3XeBa0o68/Y
cgvE5jqupURA0FZ9lHyUFXqIgMfBKgI3M1Ofp8+05KmC/+Q3jFta5bXCKcDhKtHdkZZWm/u6VvWX
m2bOW50ahY6XI1qehs5LrUAH2SgC25HlzUHatEQgdTYQVuzG+vxci8H4IBwlRTeRSuExlRvAD/Ut
EGnz34/Wv94SBIaSqMqPQ2PRtwd+JP8rLdvO3E8TAvtLLj1/Pg0TjomVVYv5fSDzkfatbsk2zOVe
i5CH1jEmitRoz63T52QKLohItppZ+PlGh8l5/O+P+C/Rhg44wK25iWPJJrz2n3etn3RRp5La3tfK
drnIWtOfdF49S0DAD3bWWDOS+DzBxH9SUoZCJdfbvtg5xqhOOSOHQt/Cy2xjFIsf7fo+EdVRT2Pt
JpGdP43IW7QTVWkG/autdOZ72GTtvkWi//aXL3K7j7/f5y6vU1u/pYHztP/ziyQKmlplGUfKyH3z
o/DThGCLaC5bxJYygdgTlv/ZmWqMQ8cnAI83KrFKpBekO25mGx1IMUL21oWa1uPkEs8w9laE9b0o
8rVUMRn+dZcWR6rS9XhVCLv8645v/u95RS6qzghsUWxl8UX++SUIX3NrO0+svb94g/0Vs2uwhzZp
SZYWc/tnqgzW8bieXJLAUNviW7TU7G8y2xh60NhmanaSJMQvJKiIYVLSoGqEcBmpaWTr1Ps8nbR9
Ds15l/AgstYyzt0i7mb3opQTsZQtEw8TQagUs+dmVxEVOMbeZ5OO0afeNsOvZDRsgh+iTHvVjBJJ
nqU0vKFO7eLq67scggKdIO+0ojwUva0BnBo4R9c1M79FPM4oLp3dkbpWS/0+1/Xa2eiZwjstyf9q
VsNgd4QPRfryNiwWXkCRO5vcnQ8M+EGmqosxtLjTmh4rZzmjW3Fu4Yt5IUwEbTcXICGT0W8GObpB
ajU9LJ2YP1nQSCai0hx6IvHz32Zn4EiRMF39JiLi5xmR6eKEDUUtv4n5dZHgu3G1kHglxmSNYk1/
aQuvtREsEgHldrOwA4AzK95yO960MXqH8BmVJ3IfUHANNt0fuU7kWrn9Y+lqtX52vHEu957QscFr
deO+l9P/cXYmy5Eq2Rb9IswABwem0UeoC/VSTrDMlJIeB5z+698ia3JvVFrK6g2qBnVviQgC3I+f
s/faI/1lJTqMKo5UTIEIsW32Ve7XW03PqiE99mQI2pL848CFWmhj0BEVvSbElgkC66JuiscmMVEB
dpikousa9zaFuiLLcFXki/bZabD54L0iNI2mqs5B8Kl+n1t6iq8MGTEqIpouita5nDDrF+2U2uvY
z/t8G3q4cXcJ09SGvwU7YcdW0F4zHa+Rb4s6/o4Q2brnhRevDOCw/Pz9fb48EMC4pgPpuJLtmxrZ
lhevgotZtUo5LR1SAQxm6HYyLdRH0SOQtCC3XzmeQOCl0BMzPTLuSgKJvyAVXxQpvz8B6WqMyZaj
MSTmf7+M3K9Wj1rOh65xcmSZ7rJo8F7hHf/iuy7f5R9r13+uhHYNvqwv2UYvFmHNDdBRM06HLK4q
BI29PTLRqZw7o63Q1ibFmOEqqEG/lKaD3bCJbrN63ActPi+SLIy1KLLkPkIJe4PGGMJZ1BaO+0XN
tnyIyw+Jbp/74LlEZQYXfF/svWOFi2aCQxmbu5LD+CklPLegcKvmJzuurFMAYm0zONCc/n6DLpbF
3/cHxQsQUBdnOZvpv38JEBmRwJ0/HaRA0TLE85ysKIWD9dQL94tGq/zTz876SyqNC5z5v6r0Dskk
x7cZSXdQiw9XAeFQXbZJG9T4dTLyX3Gu7grtP0CifezbbjtV4XHCylfO/XXHOAvlzyom4ykucnRN
gEB6x7iZuwW1Mq+1Etd4/ei3VugIikc82HfIcR6DtoFSU9wEBS24+Z2J0bGZ82tzzrb4PBHQ8Yw3
3skhzdrJn2pkrKiOr4viN3TxhxPheq1MeSSGBW2QCm+trNuBdAI5+R0V05G+CdbZfO231d08oU6K
6KhMKCR0tyeQ+IbO99YuMSGUzVAcQsd7x0mffVUQLTXw5TMkaGeZwrSFkOZFjdxUyi8YPE4HGjQT
4hcRHOopcdm/Zu+gMtYtD9/Vo53QsyxJgdppunk7ZuXa+mJ9+dMjJeh5eaRlUU1e5khRMxYDygde
7pIp+9ppycdY+4QSv4mhnH78/fldns+Lr81Rm1Mq8yPgapfvtx+OU2cPyjrk7e/mE8gWXNFtt4uQ
IZ8iLHxFgqj37xe9HHUtbw3FpxQewxcgl47977cGrZfl9Ytck74dOlaprN5bD9FU+RtUFhl6ARsm
wqGf20GtiBBAvj2mtcZ4/RvCaeQh51BI5fGw+fsn+9NyR68noNkIj9yxL5b2mYcWU39qIlzWAAgm
Nt7vqeM0HEZqx/oJXND4Yir0xyt6hF2xki458RcLrEyiKiE+eD40iAfgYg9zfyNo9d2DDVl03Y5j
+F/c/j/85vzQqDuIGQF5d9nQGmwIEIlTmIfGSsK1AXbgJrGN6lnHDfSYCmu6yv2vWO9/eqqlZZOx
4dlQ8S+fauUwLxkC7mwvtHHbMZqv12C4zO9GRofz77/if1/LNkkpY5kke8dG8HHxeDXuHPljiFik
sDi+O5gz+7WqAEdsVG9gVvj75f77J1y+FnFlS3VP0t3F5eysTuqBQcQRVEu/bpT9Mxta482AWLcp
LWwH/4/LLb8cW45HeOBFL9BOIkxzuF2P0ncYsWVThgBHyOG2rDrjUMdO8sUFLUbL/71MUPZ7TEtZ
JWiEXyQjBDTghsAFpWLNLqVwObYrmrAHakRE3urKdjUWQWNYlTzDsB1dFKvqqfA6FGOIhQECaD1x
SEzXKnhH3v1uKuZauMtwVw797Vi1m0hI5n2m+xxFL46VvSnQg4kbHxxj3vZEc2NgVm/oFcEKdIgn
ul9VoOp1Y9CsTAsaeBmycwVQXX/4o2Zobd1r9hZQ0ddY7dYwX7fx4P90G/Ob60BJrEtz2g3lAo1s
5kfHhJDl8yRtKU6vKgSMuI7SHx2YtO1oNk9OhMdIu/cWeCDOXL+MmKJ4KjubeSpYTxxQ13EWnPKp
vEdSQL1soUXsnM0o59NYFNeotugZg9GoMG4q/Ta3Ho4oFwMa8uDaL9YEB+IPxjjCpljjK1m0j95c
QdhyR1RHefZgmMBWZxss/eitykI9zrO6R5L0TYMla5U69u68FVAK2hSqjvtGrXyIE4QmRoDII3Re
o3G8AXh0n4TdGVnGOqvj7eDj+Qxa68XTGlxGONxKJPt9kz5HRfUuoD5ldr9pg+KQj8C22bLaVZI6
W1ZOiEpo3hfOhBs7r0xNsrWrhIEZcN4meaXWi5c1wJEIzPC2y+jZofkgSiDuH0ymc+sp9x56U5H5
WxK6W7Kl3samt8lFghPSmPZ+GS/LfbCRTMkwMzLw6ad5l/shdCEvCvkww4se47cO2rYZJ9mqsyZc
0L1EJF7WTE2VM5yzpv1m+ckbwtNznluPQERuSzVTFKXGxHOMskR0wWIh3SgRNTvijKNNXIaQ711M
kiWO80mXyKgl1A9h50usG9JKG7uGVRW/5rgnus63X2gOvZmGhF8BEclvqnXmmr84Y20me3gPfcRl
cBJUYN7PbYStD4Kz7E9+E/B0gNlW03J0MHH2xEHFfQLHmk2S7I15J6cGlGP0MEZdskkwUwAUQNBm
FLxnYTlP+0ID3yG+/lZkkEipfRGIIRDn3NS8uoPeAaLfExzSPwxOHe1UyXElmIqfmLZtrsJaEZIc
ykOFFBk7GUMo+CVCTLckWZ8tGDtzI/Onwp+/Rx4t9Tal3eZyaAexA2tJjKSHT5wnwxbeAaBwMMyl
sdZIyr1GoN9v0wz9Ntm6QcycvGru4zkOtjhrav4vrbGwxnHItvyKSNbXZtfV18LtWcXAeW2g8QKV
MRp5a81AOs0M1JnfmZtowro2meZ8cKsWI5HjMGxT0AOqydAbgt9y8MBGdQhMgjenpmnXDawIU8GY
6OBaLEf9s1Ukb8rBS++3J9cqNrTH2Wxt/gf6n2k+vywN97ZFqc0x/MVNCdWZcsRQVU1geml495bD
+W6IwnaLSCb7BIP27LrYJkaotOu0ix4d0Kb0FI4pn9ipx1859htfVhubPLi1U4qflW2jP3GH1YAK
aetX4ifQkvYYl5VN34PUDKIvfXpDyZOT4zuvmYLus8o8d2lYHbzB7NcWKpxbrGpQMKdi1ynrHlD4
kV3xF9FhtwiGGOxbxUcz83QXoHZVdx1l1lUYSSaEievQUwPYmwJsnvp8bdTJVgl0TRkqsRW7ClkM
6TXP5g1cXTzBwNpXqhe3icwBKNXeQo73A/iP3DlixDG0659lhQEUDtCrdr03Ven7UIunYEzNI6G2
655eSOQrykq7Ri1mGCtMgLcxLdxN1Wi5FhFMkMEx65VI6RGV7BdO7kE5y5R/I93q0IcB6C1cgjo5
ZUsP0AqGXRt7V3kR/2Q0Q94UVr26R5XeOB8tzMzBXIAAzOu9DOt64Hcxw5Q6wYasfugwZaOAbizz
I+1ZNMzQdVQLx7uOBxQD4U05jZsqpEXU1Ge/rH+kNmmSc38WgqG7rrrvjgSeQWwhFNUeuWH6FKT9
YxPO9Un7XkxwqcTqYugnhMHRPvMThiUOi4/jldzqGKaHcZ+HCQO9GZehyWTJZSFr5/BqHqPvXl2d
yjTSp9JzXss+JM+WZI013cwSFW6KK7vUQG9RVBycyj0nhdqQ13idRMErbhXUjQiaAu848nCQ3JF8
Fz3z6cCqz3EybUWjHn0xHdgCDo20z6JxXl3DODvtRCERvQH4e+8960l1BenoPqT9pLmJ5vKBVnq1
8lwomy51R2WfTd2/dthbWrJKtnmF80XK+JqOPgaBGTG4QvBs23CNBV5xfBxyayNt341e+ZAUGlG6
9xGjPt4A9DnYTqZXapgeRh2Mu64f9rA3r6TfXuVx46+7wYHG1Fg/5sl86Rz7llKzXplTOWK/km8o
QJ4MFTWb3lpYBp03rKKRdBanclgcRjPcBI2FFYw8HZQ/AGbyNonf3BIXMlUoAGwYsCuVeUTMFlm6
DuLKW6Uq6NYzQY63Kc06GwWREDFTd7Jg3CgBnQm3ZO9kYbSj79HvirKI3+1CAYVOfVA5wOSQ5Dg7
FLXWygSBs+jvnywvxtPYj+ichoYpZyn8nZOyKJY9gqXR9kF4N4zbDAmVqI93plvpDeIoYiuB7Lm6
wvhRg7X0kJRCqG0xBeFVQXVT+SRqtP7ZKlt/J4vqhVMYoD3hPNlKv0CGhEGWY9GpAx4WZGiviTfe
2bq6RxyKQzQz7lKddatGoCEIBZ5iK5k5fJbwMsaaUroyShq7PqQN6bTWTYNuCX1efNWaBkpW87UP
Qc3EtnWths7d0BmZN+XAvyezIwTY27p2z5advkEpuAHXddUDAdBRexuZIA8ibOlVdWYfg+LaVk8p
8kNA1taWE/D3qI8wPif7xAepkky9tcp7p7vSXXlHVNHOjsli6N08JotF7Whr7pHfAlfO9Ysswg8q
GhxTpoumXj24aXPt+elrZ+S3/VDd+ZN6l6F9TBrrs6nCU5bkn1iQt0yH9SqP5EEWxb4CmyNz/yYr
XU2gAWqTrGneWY8+RY1+SgTTC2fTZO1bXY/sFXYsvvb1bFkvcEb3Zbyg7VpG4HPIv0RSBsTbavgW
OfWPKUbZjpJll8UpVMrxszMYOttWOhITg0HUYvbhs6Bkvv9gj8FVaIGhCMjRyAaAxbaEARo63Xvs
dzwEZlxsu3i8iTpOOfUUv1lhYcGpcnakqcCUdiTqjl6yGQEJrGR3YKhw3Q/sZPlYMnPHf880uiAG
o+MhJ1foaJbu9ylIPup6eGhLsFYCvOimTKznHjXHZnlgVz5Dy5WeIgcjDs+BZbCUl7rf6F66r7UC
pkIZ+R52pL9YoroeYn1PA+Shmfzb2miWRcP7RrMb243pmYcoH47VjAuqKtJ+UwhCy8V0ihXsmQRN
LmPsIz3ZB68exAYQLPkdcXowZ/xkwcCji4J83RpoQTD3DluWohJXrZJr1wh/9sCgMYwQ1DaV2YuZ
O2dZxEcW8h2G3VuNmyCZoNYHw2JjZAm4iT3rgzZQcGAIV68KexK7ahL+xl3YZqCajnOm4PtGA/eW
odjK1hD6Bh3t+CVglNb5CwNlmFNTT2RSpVFVtwJSN8c3GEPGbSOD9yA3XqsmeIw6eL4hTCq7wrSF
TnaR2VjHphlew7FvbqMMb0ZJQ2Jjzumtgbo6sdPPphiejYzUBASUcFeVf5IOvDuLg02Lzl5ZbrwO
e7w/JMxhbeUv3UkLYK7EsoWHxv4UNJN3Av3a3kicO7Cb4OR6ad3YXooHTDSvYHwLXDjBnhtI/eMO
7+ZM/51pxL6viJlQ+SL+kMNzCaaCSmtmKkv5ozPz19D0+ZvbTxtL1A84G4uVzrJzh09pRd3LqmbR
Asiv2wZN/OxtGmGdI4zqeVGxcJf+yxh0e0MYAoc1nmq+CkhC7QMLDWO8tYW8wbs0rnxVHnEoXsvS
+hZj/mKSy6mnSwHyGekbRKxzmuYRkgFnpreIhl2ZMMU1kySeDk4LXs8m4NmKaYfhaGwEklgzUNYe
SpSWs9s4+DCNAj98zfEznn2PKUyi4+g0jX508E0vO1loMhDq81JdG2xWwRo5aryPRokHmpBzckvt
zznzPhLHzYAuhOW+DUlSCZzGILcDBzH+ZfPeSobhrXSaYZ+nGYZkLMLwGJbHvrW9vZB4u7t06q/C
oIhwdxeWdTMO+DJXyD17qO+cRhCQuN0283oYJn6HrSduO1yuLWC2NbIUYD6jITBxJFCDmAphVaz6
/r6XWqi7UY7U73BY+rPV2/rOdFW076zo0+VvrLO8nZ+L0kvupNHHj67LQC3ioP5NpAbHRWbc/Srn
bL7OwxpGYUViuyjlcFg86jtlAIxOulgBa3LLPdPQaU9r3uaGR/IBKj+ggxJhDXjG4uT40DsEqSCn
pnQtLFygQ5haIfN02id3ijLKfrhgvR0lJ1ok8S9ht/ktMCmUvGUEPCHnzHwgQFrfTcEEGaVsgisz
GZH7CmGMNxatsXWSUlf2bfDGlC7davIwTpWp7MXXWNzzHxjmMiyfAEWTGhajKUUfDC/FjtvmYNcm
tCEz8laTLczDVICp0YUokAf6EaVB5G7xCmBFxoEMBY32dadZYhk1J4SyBN8dDrlHbwJA4JcNgc09
bu7ZrurVgNPuwFlZrku/T0+auDOOhbN4mPUCygSJhX+krXduUpD1Vgu50Y4B+a8D8W9WTrJnxRcv
AJ30rqPwPuseKEIZCWIcx7I/5kxONg5r48mq7WrTKIIiON6pVxjScK0aOd37paHuMQ/zYWZJk8LW
njgayCLP4AP1WtZ9e9UlPrEZykyuuzFyjsGAS5+vKs+z1ZBr0ZqAbUbInSCAOphWVNccj9Kufmdk
7OyYa6Q3CSlRoGYXve5sse5jEwy3yh/jbSb6bK0FjeCq1CXVWFp2p7Gk1ilp27wHIdQq1yucIyZL
Y+dpQ78MTAK/JW3N5AUR4wjTsit2QBOmq662GXeE6Smy+c66+myTmfKqJjGDaIigcDazMV/PxvSY
tsVxAL+6khkAvHj44dv1M13/VyzHVP+ovcL0VQ7zr9rt7vVkQZoM/Rdjrn+BXbxiHLiEenNu0UX/
isbmeSxhIdDHf6D7/VL6xMoIHT07g4TsYtxzDKHvwHuelPHRbphEa96njemXv2TPUp2IHXEJn65v
PCkmvHOanqymOkcyoTXc/WwmBXimPk9QtTyT8jBtOZG1WpWbaqwEBHX1bM/GnuHzyTfsM066nZQU
ihHhFGQHQlcgsMejcF33XgZIIdyYQ59visq65uRz10fle47psc5AuQ7GXcKbZbaFv+r48+DSY1Yg
HlYD+gdjnKtxdg5eOu3t1lLrmvRBHLv+swHNf9Uo64id4TTJ4km2Ck4P/YB+HI8dZkImwC2FT3JI
RP3p4XlPEP+uUK7ugYYCaZvd741f3qIE2mB791eRS/yBObBLNgJYJvZccqxWiWWH36Jh6OGLqAZY
NWJRIkWClyAzb0iIevMWdJ47jK+Am0aG8MODM2bzcQaxjuXkUCf6U0WLU9++bgbXWhxONHeG4WRN
3lNfxC/oLaiFgXobEa4u17sx7eGaKfw20fq71aPH7bDfLNCyeBV58tOfAeErshUsjh5uQyNDOVA5
Ca56UACSLct6bvz2IyjEsevGm6bj6DA7Z+IWcaKiv1w7Ft+x9HOfO4Pv12qSn1K1iFdUXe1qp3wi
mXcCNtY1x8pBqA6hd16XjpcdVON/SwBJcI/THfBeWG41R2Fj17t6V1XqrMYgWXlTaxMtYtzQQAZ6
kPpbxB2nRjgno3cPU8Dx0aZX4lmgraJogyByLTtOIk4U0hMDK81WQrsyJIspCrx+m/XEbs6omqG6
whq/EW19stELrgrDXI2hdVXxZlDaD6tx5AwBa+cNzcS2NIedL5LXZjCfoiZ+JwwDcQCAErwMoHwM
enAi25dZRoO1UnBZ4nKBQOr7FrSIJ1oOgBx/26S8NkbpIAdXnFGhvXfu/Uxt0Kl627F/6KLethge
MPgl4MdmhpCz3b/RKbtrMgsywbyJEzoCSno/fTd7DAP95BnyoLS/lYP1anvdhzmapw6LK+qN29li
KFgvVuJ815cslDFzPD7v8Oimw2eaIwnDE3Hl9ZhOMAyUO3Sc9J7NeZH5fIsihEbRjBDJuVaJve27
/CzM8EZX5rPBUpLm1j0C2PU0+DdurL7XZoqND8YAPBiLJQuvpXQg7JOgATHGL16X3soUNAhRA6z8
MC66oPrZZAS2JvbdRJSQFTbbJsHXGFjzjc95YI9uPiCqhaSTuQ/uqqL8JvyIZ3xEWuWnzXkKFpSH
Bxlb9RnVGS970TT3BsoXOnQ3LY4R1va6vwWCel8FpOT1Deld0hw+GFZF64aIazvJUMQS2HfQA2gP
mryn1KOkV9OPPHbeqiQHv9MNgATTjAAiwgg3LivFbV1G+SGbojvQma9+YHxHdrsdC+MVRtwr1uNd
F0DxkQnlfUvzsaz9GxtrD8Ad9xOxoaD17pQbmTffKrh2w5J9QnhxcBXzLK7pDDr0jadgnRkey6Ho
JOWrhQa41+am8hvuXiZ2KkJN0cv6wQRzOecstmTpkP+EGtn8RYorq1brXdtN9Qv/5y7q9TMizx05
QHs3IE3MjOkCtN8x8fF/Uuc80URPtERe0OdDbNTegb6DHD8n10jkm3XYeWsSiXd9Ep1yx/plF4IT
1TSfyBe9s8vwIMPwZ1hleqOm+Yyn5Ka3jJNbhzuf7KBdxCGsSIk2ruV3xMOboNQgg4KVMVdr2dML
nyCtG+Nr1hZXAbj0RilIif5VWSMGAvF4Z2ElRt+0HnI4/h5WgsBhCGgfzC48NAkpnVLyL4srO+TQ
Mqh2687WQ7zsWRFdHsc49uTiFXBKexsUmmixabofbowhpy4nWvzE67XlZqQn3jW3bdSd0wKPNSzF
uJw+Y1NtCgv4CBaSHcjXQwmuAnZTqAH8Bd+Idtn6Zf4zdgdwSbZ76mziTaLZfTCZbJC9ZiBiMA8t
0i3VFi49ZfmkXNLLSDm8tqb0BtjW3uMzN55mUXeTtykn8xTHwoIO7X8xZ91rkV0VnBRTDi7t71iF
qlvJbsAnP+e0zzXQOae4gRqMXxurXUbmk1UPlGJVp3Hk0rUiA4QUtbDTx37kHJLPMCQAohKreRcT
kQDFFp+EY7+GYmHNUZxUHl7Orn4cvPTGmsIXGvQ7zrY/orQ5NQ1Jb12Ufzqa8E/OXezTG3o2cLit
a6SgLIszvZs02vjCpV0dvoRWuPYihwEWtKJi/NEjUV0ZlUGtgeAiF5A8xZ2ThHem11wHbnkjR2k9
dDyWZQbzXb8Oc33tAI21evPguY9mYzybuNvmaDpNRCmgqD2CqKCJWGXbXnmvJcT61ZindxrspI8M
DLHwJkBQn1L6ATncznjbR3JK26F76yRdTHN4qEIHzqi3GskhQNo0rnBZvTm/ebGQEZroOWTRMmX9
pCfzIfFqPNg4rc2FS9KTmwCZN2jyY5mOD+y2D2E+vaOVPNJz3PUj7YEkhYuCKzuW5LgySVyQDA3k
+0ytvT6/+19HsBYeicAnJt23EUZdTHzNyDG7wMi8QzEM8QGEwiPjdEzKQZJux1qIL3wZy5/7t0jD
xvnhIr80PQ97xsXlggHM0OiNdKs9c8q2gBGK8OApOoybdqyYXoSzhIb39+/4B5kbtTh7EtuXaZn4
ZflU/3B1Nkk5NR7StqMRg7c/BH5GP76t6IZsY9ckHg67N+QZfxT1XUXoCdR4pqoLKzRLsvXfP8x/
K5/49h6TZ4/4dke6FzIrw8oqn3VnOAxT5eBzlGZ3GipQMV/oPy6kEYvXxxLojREOoNKzf6tg//md
id4djayeGVhxgi4FgEnAXQp/PUEOA2cLK7Ze2nByjv/T9/t9XWwXgVi02AQFXqhAcuHNXR0k0zFW
af3slU4ecgZU6bD9+3X+oPuGVhWwEtiL9sazLzT3AbjtvMFtfIy8hENUByGDniCyWVEVZ4c6C+9V
1eNsTYyKMIdYFS+tSrvz3Fbyl9uOjd4xOQTaYUwkEv/9w13INn7fBIn0SviLwM2TFxIsipfZJ6F3
PM6mp7xrlxkTlWxv9GLr47j3vnimxIWoYbkepgMPhQgqeMu1Lh7wOEvnuEHyfhzGsX/JJUzDTWLo
KtpoV8wFZ9zM6jZJQkd8Y+V5zGYKgg1krMIAhB65ICovL7tbWiHue+5W9ktcQESOtR8AbG4q/IHJ
FFJZBVFGEKlk5wCwWRb+B2f8tl0NSRLZoItT1u1kcqYfWJQLMkdsLFGg6KawXQU5YwqGEzwLX+iO
/nizAwfPD/4TEz3Wv9/ujGRvx6mwBrpuMj+Vc1XtRtdrzkbb2V/oFi9e3t+/qycCBKsIjsCYXqi9
Om5SaeB8P9KxjqHKphZD8JQNsf5CiHOhA/3PhZDh2IGNItOUFz+oHgnrjnweIJwBhE0OXcWcy1fB
c8AurvYDLtyzzDQYPVXlSnzxbv3pa/qCEgmGA+4h/+LVwrQcmSbj+GPu5NCamW8v5247GoMvVuY/
/XQYhnDas2L49uU77OdDwVYxcCEAL8WORDGL0SA2Yxizhk9c4d9fS+tPL4qF1xiAL5oqLAAX36ya
ogr1HYdmyHsJvSpCoDadSmGSkFz+kyAC/Q4ol582DNz6Z6W9umG8ocaTqpPgO5Zl3oE4dZJ0l9Lf
GRFRhD4HlIFyjRF0kN0g+B8LUrBdNa1qbbhvGPP0BxmvCMo7RxZbX2lqmsaXBfJ8oIikO9o73+x4
i8pJR49K2sNSYI/xqfZQRMECMKJsK80soC+Q++KH0ktXsTTp2Pgm81r0fDuXAwanVIr/dZEH9SmP
IhhSoSuqXUEEZWIn6bnWpAKpgMVhwzSmI1WMIDs2g+l1RAB0YlitXyY+yRUBMiCZ5mHJqarGZNsJ
Gv9J2kjQYSwNshqaK7OYJjpBprme05a2eS7reVs2tNJsXkcSvGL5jJIhQbEfJ29t2zLFFF3+1JRE
FTuEFp4trUu59WiFG+tpCuIrwgeN17jum4Nbqqk5eBapV9um6AXHr7S9dhhivqCnH66FctIz2dVM
ELn9momAXDBas38VZqnesen6151ysk9Fzms7dt4dDTnzShbI6rFOZuvJr6HIOcW0R4k8fku8JIQ/
h24fZa7Kth52snjVRvwZFxYXxiUcm2uli/nUu0173zFv32PdwUGYZ/M3neryuql98Ovt7Pg0PAbM
koZv3XrV6O2X52lti8Q/mhz+F9ZMJYqNHNruJoooDMMSwUTnxrjF6AEbW8xZ2aNyB8JG/v74B8vy
9I/q6/c2ISw2JgsTInyLi22pDDAZdkHMKGacbTQws2Zjhjpc1jMBLp47r1G2D6+WUeJlKavUeDeG
3NvF+ONNVEL+sLa9ybqJkhl1cTQAcD/Y5WyDKZzYXSP+hGZWzS0CcZx3ZzQd/ZtWGHHWuQk4UxBJ
esWUvn5lqO2ENxGHFX1KLO1uS3qnZ7+bwnnr2ynH2gjfa7fufMEpCS2duqUN2j3QA0RJSgxfQRO5
zf2nxPPmcm3VmQsm0R7sU+IuorRK2U90BRRoozgcT1MEQWJjkrKaX4neqjsyQ7q+3TA2CEDb9TYj
8nakpb6qNKwGdD5Dmu9qGNZveTKwGFHtN8Sh4EvgwM2s44UHEgR4kSZ0AJt+qTo6yeACugSH87Ip
owdNow7wBCb+iWGlU35qq0nRqUDh+mgA6NvbpOqZzwdOT8dhcjS33CuTGrkREb6mYC4HeGpqcCaQ
OHfLxpN82EMhk40eux7JfFAdWjebbozSR42gofA0B4GT5bH1DDi2Y2NRwfp9x1Ei7bzgWs40RO1x
bMYvRJX/jTXAVS4k/g3eMxs/yb/3X5rEmogsCrHWmMcViTFmmu/11Ks17GZcJXNKMFTSRUz36/oL
5+UfqlwmvZ6DHFfAGrrc+wNzng0zr5gNtMb0w/GjkuF4/WLgg6MQNPEj1lPwxRnmD5sWWm8sEhg1
UFaLizNMF6eJDDt/OiY5teQGUCzP/kRdsvLM1Jy+qAQuTkzLOyuAFrmeGbAd4zH9990NzUpKSwHV
A69Ij6bJpArO8Uiz5MhSVDZLRnDy9veF4k/X/H1+WIpKF//8v6/ZK0Cws+9AcWs7/z6HJbmzyFqg
oRLQC2ll+0VZ9VunfbEwCdcVwlp8nHRjLx4hEwDtkBK6e0SUR3+Zxxf/LyLQVviHvqYF6unoIVjI
nkSxb5XT7Ws86pu/f+s//a6Sist1qe/QIy///J8nJhQghkkS1NHFcnMHKYuoRWuMWaRrff8/XWo5
FTguVnCOoxTuQXDxfYuhGrNKet2hEnFANy72aOJZkPDblRH2hfziGbp4Q/9zOQ734j+uae/icpXM
ghGlSYewzawfnLwK7voQ5K1ZefZtZjv+ZiilBAc8kxcKAGD79297Ucxi60LhzffEqUpRaV5evrFx
0hWlIffOmFcku85ijaxdbUZTxucAJehPlyhkaHpFdPj7lX/7pf7xYC2OMoxUHH8p+Xybov3fv2mI
Ul93fRAcDCc0m4NBRqU6Rq1OkzOUQFV9i7zJAJYfN1bzkQtbnw3f9a4Gd5m+xsrDmC1GnYOvdQfS
C3Wz7Cn0LNwr2RoLlSgt7N08d01xiuBBxjjY7NRtf7jA+2Lo3PUj8UEyQqpkhOUhmYVsyUTNYWEx
l5hesf9A0Z6m82i4VUaqXTY6JGXWlHq8KXm519KsgNBJ+0M4LoZrWyNlIXTPLD8z18D1ZNHIX/km
U9YtrhIPYLSX9MNm1jFvE5npY2C7MDkdeWIKcDQK8L5lwKgkvOFFrFZ88J3vFE9zTEO3mk9u+o1I
ehqo67HzVwq2Ero/a6LOdRsgfnXfVdvBqyNIr2x+1VXvyMbbFDQEfgxIiO69sk6/k69kvwEIlU9R
P8cfbYlzcV0ZOFU3Gu7WsXOd+DVP+IzknvbkDWSoaPHTYX+w14g1HI/YmrgjNXUmxE8zO6eNHHm1
wtifATsa/Ppu8bAXR8eh9TiTDYTR3hc9tnRkd3e+HenpeWzB4Ee+K2loZmIy/td3anF+eJDXAmEF
prz0EVR5pD1EX96hGtzkqe9UchvHbnxuipDiOZqwDzoyITts9tSLSw68+8UHuFikl0ebxdJmsiWF
j6L/YmOYdBPz3MUIH0LhMkNISKhJffTaKdloqmWS8/d36WJ5/P0qBaBzllcYB4V78So1aiiCqGjD
g+syGdEYpg+pryH+cIu+aJ9c7Or/+WrYxTgW2iTDXF6KHmCl/o+zM0uuG8uy7FTC/B+R6JuyjPjA
A17/SIo99QOjKOqiby/ar5pGzaNmkDPJkdSCKjLDRZe5KsrCjOESRT4SD7j33HP2Xht5mrO3G6qm
A4OVZtmCX8nfKWCTb72li3xHGsXyK5PoT68pP7/GUsEu9NF+CZqBvI/Bc/aePox7hT7WrrSlvtXI
s9uOrpt++ZevKa5XHGS6SsMTz9SPyxNinqIZOInvu0FXT8mKQkzzMd5VQ23/Yin82TVlDbTIHmQ/
wPjy40vFuVxBkC6TWBSYSLicuLhPzGnGBmFL66El2A9ciyAn6hf3zR82H4oWB48P/3PW7uu6O/xu
W0X1MRHdnohDM5ED71XlxCmibc8tY8pAMmHbgtopQkXt2gARuvOLx+Qnv7e3diNZzrCk2R9RhbmR
5wNWb4U4L4aNKUmSZBIW/Usv4d112Hx3WVaLhz9/X39yH2HSNikRqYjXPf7H37kyI2UYtErZmwNn
2rIs5YUBkHjQgewdvUIZfnGy+9kvaeL0dOn00prSP9xH9PKaCTGTslfNDCePGNITDO7m1uAktIWE
nT2auV394o1d75gPe6tH7a3iU16r1O8sxd+9saaVWpocXDrM6IH8QWgD0eJzG5Qqe+KfX88/2CxZ
7DyTiQHFIRZumEo/XlDRuB7lGRwPbexpCymaUd1FdLCv0i5vPmfqlH41qgzYkt3JlpjoOXHnDXko
jDpVxIfxFhkuwqVf/FR/LGxYgzkKuBwDaLW7H95m1Yg4S7aLOKRKi4NK00lbI/LLdvG2pLOB0juD
KJgSI17uoZgtIwpjHU722EOFj5EfuKuDBR0DQYcl7JqBz6IQMBesyIIxzEZUvZsC5Rtgl//iZ1+X
69+/e3RLaU2vg+SV5ImD8scr2metYdSWp+xTs+uuNOGUO8+LiTfvp+JmjLT+gFYPFaQwUbV6DvCo
dPnVlvLx+n3/GRg76et7y1X8cP3WLVsnKkPZz6m0vkJtr++nodOUnSgcKwr62ZoI1oWDZW4KuzXj
8y+uwcfHZn19G68j/4d12NU+PDYZa+VQY89aVbg8k0uj2V3IOlZPVB099DZntuhr55nikcfgZB1w
ichGKL4UevNIuWulNzORx8RWTtHY72RNXCdeExvSPgEzHj1Bj1vj+c9/7I+Ly/pTr55XOFLUtvrH
585GyJ3EtSGIxbXUXW9QN/sMsybaZCNUfdojSJf//CU/PurfX9JjnLOOGFjQPuz9Rj4rDTnOrOFo
4FfYCJExbtldgc12fvFSH7eL9aWwLWBYdpnv8OHH+9KYnK6voSYfNKvMgG9Cg5y1sg0TrS4vijIO
5FaZENGdlUuaSPsXR9H1KPThsUDnypZssNhYlvrh5euJRxa0p4e9r2foCoaGvBpviNxfOcd/ckkZ
uq4tC/pwrues9+bvVs8e5fHA+HPF+RTKZ2Ux4/d2qZcULqIyzL9Yqr/3QT7+Wto6d+XQqbNgf3jS
YmdoqbR6bz+hEt2SWox6DYMD1FCnzrzW96yFgMcJPeRjNykNqP9SiTe6blbubkCk+E0xcNERcdCY
QUIcdLkvx0KdN3oqM20vzPGXHLefrE9URvCSuEK6Rfvjx+szRDJBMN14e/jF/Q0N34PdECI4LapG
0N70mq+HEPIFCZjIblLQcr9Y3L8b5D9eMqAvjJQcndXpo4G+JOmuWtCa70FFm2Ame724EFquIW2f
pqLcV5OWId7IW/eUVBgC/QxADZY8/IxOGJmgNTckgG27CMMxNZbjfDZAla+ZGS48D5BAcGkb2rHg
dKpCtUkkgOjko/lokT13PXGf1SJL/F1F2t9XXPp7N4Zdtv3zJ/sni8k6OtN0B8msaRgfbsM81aKF
PDp3P9OtuEDMzQM4WOkVntBmI+QS7/789X5229sgIdZmj4kH+8PrDTI2kadb0R4oVrP3RCJH2p4I
0TwH7fQv3sOfvhitFop5tjpOaT/eQ13P5hcR8ranCE/xfS1m5m3HNiYfIlFBxf/i5X6ynbnwDxxV
/b9U7A/bCVSSEd8zL5fTaSca3jTTHW7jhohygyySMmUoO6fWOzN/81/rXXEaYy0Br8dHVq0/0B5Y
F9O8Rm+xp1opDzLC9rtoi/0wArD/xQL9s4vKVulAywU3zuD5x4tqzfCL8cJ7+34i/YpcYBsGvoGK
bSSP+F+/WVxj/aUQqNjmR3GKazWzqvc5N4s+4IFSJ9oJ4egOKoH1Ks6hX7x/P9l66GHzu2m2Rlv3
YzlAThPaf6+O9jCB7Vf0UEbv4/kwfR1j5gFcansQeYfLrdGb6NR2sSZ+8RP87Np6DCh1XDFUZcaH
Rh0G+wWmcxrtsyJpnkrVzF3AzJOH0DdO4/+PewZQByoF8Bl0aD50eR2MlEyZocMwb50vmbCJ5yxd
Zzsv+eufv48/ezDIHqDrSWcVkMWH6r0i+GZs9IKlVC2JcZ1Kc5n2no1W39cEhro2H6bIh4Noj5sq
LvMm/P76//Y2/Q/xjtQXJWpVdn//d/78VtXEFYlYfvjj36/r9/JOtu/v8vJa//v6pf/9T3/8wr9f
kre26qpv8uO/+uGL+P7/eP3gVb7+8IewlImcP/Xv7Xz73hFV8f0F+EnXf/n/+sm/vH//Lvdz/f63
396qntMN300kVfnbPz51+Pq337T1Jv2333//f3zy6rXg6zb/8b/l+1++/uf//F+HoUra9z986ftr
J//2m6L/lR4tWy1g6hViY6y97/H9+6fcv1oMHTh9sQmYrG68t2XVypjXVv9KjbQ2lVf2ooaW6be/
dFW/fsr86zqwYMl1ORpSYLvmb//1M/7wbv3z3fsLgWA3VVLKjq+mA8+i8s/NeCUGOx7dNtYBjiw0
vT7cQU4+WlIr5k3aWiohbZM8t248H8eBliJZqZ+aUvmMIR6PaYrNwYFA9wlXxWYSpdwvDmfBSZP4
earmEZUYtgug7Pxu5W7o5KEgsvXWnbE/21R5ps3Em/MOuaSgmm6F3uECl/N1HSNtKZLk7BXDTWlH
Wsjkrgce4KAFUMcn22xk4HXqfFrIPNG6ZDzg2vOXwhouZjEMFwHnMMg0UW2gISYndruIL8QI46Vd
fITajvUGkIxY5EtkcCYkhjR9tbMnvcESlIjuS4mzb1UHXw+JrI+IFtvHRr30K/1jGuNwEc7ix+Jm
zE37IHUTbNmYMuZHi5BAfScmvm6zc+6QOf79QyXN9Pz977qWhqVKoHqkwMXqgSuY2WBu1aGwQq3S
psuE6/PiFMVeseudV86kCywdV94dLolhojag6DljmthHC47qbLbsiwnkcsHPWGgnaU5BuzpZojUI
j0BjfSfgsgaaEuMfb9CmKy5yWddqSShfQX3qkh8mkTzEXt9cyTF2zzmDxU4kyQ3yAOPKhPj1/U/4
0ZObDLgEKVOmPNB4P8nUS844onZzkqlPtBhBbHjeqXSbN20UzUOL+AIBOm7nPFbDfgAjojfG1jVK
3vq21dGlxopvYAS4SDjkxnyT0lnZU7XUgVOkgEvW7wJcGkV8cdbJgT33UTnclSky2zkpnvWhFhs0
OdHN9w8xqJnweRRoUhPa51fZ+sFrI3PX1swFFOQNo69dSyVRzhw/z3pGXnNjIY8PmtKhB+7mz+4I
lmOdVxda2uKyUFskp4W7EjRi51tuwGBW+vaW6MMxCZpqiE6Wm0eneTaYxEPWIcl9GfYRSQFnqMfF
OcpjfkQY3EGfM70nSXY+tlqECzI1o2MRx8ox4eCMMOyff4Y7tFOoC7GJERi+frCIWzxVhXGONIGT
bP2rnsDsgxq7207RBub2MK/PEqv+2XAbb1vI9L0nXXyPvfbNUYxGC0SSx1dONcRX4pFaG9n5uHyG
fsAcf2mHYGxqhbK680biqta0U+wePuQJ7+QN4vcfODEqu35Krv/59wLi2Amx/ufWaNWdOhnt5fsH
LH/dRc8cJYwy4n40d5a7zivfMqb7kqk5Ic16ztS9QwW/6eWoHssZZwhuvSSU9QsB6CtlTjsUcSdw
m9QGHujxQY5EnJFFyDVTnGLxkZlalzwl6UfLjE3RwCqZiWreto3lYiYevUtUmOc2K4xQqSoRJLWh
Lz4v5F3UXERBjrt6M5jj7YCJfIdtXDmtDcTz9/9yMYfBtyeNKpoXMDylp55hEVYbVTAUzbF+8BDz
y9ildaegibz6/qGK8xyTtei2omZKjTA+v4wp5urKqNOdo9dRskN6km4KJlng8Ei+VMEQhGXZ6PAP
dOvGAi57MCpHvxjKzjbq5gpdhOeLKDnNlos/cCFKW6vILFu4tfcQLLzrWduVbr/LJuWKYA6ILile
dzjD2G9zQocZKBEVOT+7It17CvkBhPPZfjS2dMCIUcd/YnshfT8jTCT55KWoMA9UT/S0ClBAPM7Y
tLdMITAoR01YYCktELmi3mru+n45lyZE/kbFwGiu0WM5JmYclXRlNIz5XvQGxP9diMui5gD/yqzb
k2GJj6PEXMZP7MOMXnOzELCOaejK6ovSyPKInLGFMAiQ4HoU6XPRP6Z23PmTTph5qbuvcxxdcugt
pYZwqKJWJSLjVq3AvNbYfaJWaqwk7WlwB5K6WTjrjkfNmcuLzOt9VcnjaFmfzHyJCYQ1Lo6e3koP
/lMe3bVxF0NQ1c+VIU9J354y7J1+aoGtQal52+1UrTMCHBZPVtx/cvJLLEiThOszSCXs+/ygZ9Zj
5E1BbkEmYLiFzE54wegU1/1s3oi0mgLDAqOYdDuOVYJghgDtz74t5zu7wwGpCCPbiMm8cSKiaq3M
OIGOHQNFEpdnZIQzd2FtkRjY9g0B0UV50XBrHtE8B3ZXnSKI/35mZw9e30abxEq/5NBqI4LTdVgL
DrjdJILEWMWugyO9jjYzSU1OvthhGQEV0TZ4welSDhnN9Al/vDUFVmtdLQDpMWet5nRoTIsdfQNf
4IWzEWe7uNRR5tNNNbkHmOaGcTyBfehks+s7en0Fh3Axu+2WDkl/6UkBQJU0nmm+4ZojkvnQ6eJ5
iInDdV3Sy7PpC2FSr0NjdXsnn6gRJhdxU3WIc/w9XhO2bY/1bWyOFrNjv841F2gILKgC13em55AM
sL1vmP9vimQiNmCDDRVwXV+vWxAhKDMHyKPqhMrGSsmcJz+bRBfoAWTTDeE0iycag0+tclaBRx8J
ZZEbwBmwrAUuUrFvNJUQXK8nQxVIRF8am7bIb03eiI0toS71GStiduc640DmA3InrKaBOzsGkTqO
L92IFUFo+SUfPXEwMmnTjuhWLJQg5c0CWdHPzUZHtkgzeF/TK2rnhbXG1W/NqmuPeAxqVFjF+gvK
veNOsD3cBJAQhpON110KjGcnz/mWzUt5pGfibE0gZlU2VPeZS24us+PLgkZgxxL/DY7FlYpAaict
rPnTbG91U0JNVhNseqNT3QD62rZSEdhiM7mHj65dPBww+M10QY7tgAusL0JHApabxLhcKgDtRJ/1
/a6oE+qnSlxHWmY/KuxBQEMTAM/S4DGetf4BhOQnswTTy+jDn7DR09snwccdx3STl82RpCc6Z8qa
IqcqxKU2s33ESECzGutkMMx015Yh+ypJyYKOE+E1MI6cr2jojzbpSdMKHCIpT1/KKEjlQnD8+gG6
zR2j3uT4/a8SGiXXTRIV115LZoC+FM0Odb0bli5o88iyxWkx05hQyQj2k04gsR1loazsT5NaUG1W
N7ORfokWea6mdtmIVtdRN7Jc0uSGMOKy4Iql8bPHYizdE8FdwxbRt7nLingXZU92bZxxMJcbaXiP
rVntxYxmkmLrMVHBYItPE+2dIB/BovSWekdb4K5t7JMyV/t2GutD2vX4m5Oe+zB6YwJqkTmoDfd5
pu7MOjGezb5f5S8Tl5Zl7jnBceKzHyanKrVuBqLpTlHDF5rfcIJuO+YjW8Vs4z0IeIEOA6g4Euj+
qaG02YyOFh/j1IXYpU27SYTuYEzXGiiKrTLy7Hhqexzq0TyT7g2Bz5LHhFSKo9OUN41TWHdanVk+
zL/Wt6xUv20tSkSZ56/jqL6PU40otEuHA81KyF2jTv4pmFeHQi60YI0FWu/sMgSfLlLpvZKnzXnU
u+Y8KEvCQAAHaza2z30i3YMr8yL0VopEvmgUZA7eohbW2tHgmSikt4uiOymiGXYOWvpYOWRd/UWj
K0FcN86hU6eayun7fxmt+9rqPZTgfNh7TJDvJ68yt/1k5SEGR+PoNgq764jxYc5jCVd3+QS6Pd6U
5EhtG6U7WhhkP7XR+JSqrL1KlzY7g9kFGRUxWIQUdhUFcRRfupI4chMdcTCo6rG2teyyeKDZ2ebv
y7R7TyHAQDbJFLgiCtt1r/lVaVRhx4zg3DBHortnETUmEFO1pbor7K7ZDloX2LHOfIXgKFzBZJvk
uh02PSKWwh33qVGiMNYHC3TJNPgeDJfbmVDTfWS4tV/2JfnzaX0aJ3284kAQDoDnS5d8l3RsiEmN
t1qEQDgFqKBPYP8jWDgQHdSHav48REO1jakxaLwmIfFzaupEvjXBCzWw3YEn2xUJq0slS38krvkm
LUlhyRgv9jMBq5nKvLwleRLJ5RjNb5LkFDJym5kUn36jkl9kzWh7Ou1g1FIPHX245hCThAnG9o24
cudrXCPVo0sOQ2B0ZKglZn27EFms97oSxKI/iUgf/HTpbwopqpORurcYyuGhLP0nm9AS5H7CYflV
vSMDxA286uVoslwOIg1krvRbtRLDWbQ4hh0FJXPucFZQkk0/Vhop14vYYpC3Ll0/HXSlhGyguqwt
0vMu3QJMwZEX/Gr7zhjcIEvKIiha5eSKeAyr5rbu4kfQL87FypJ/fKiA04NGEKE5wBVebNjGS1K3
lJhFWHdWfMBEQejsmn0tUrrb+YmzJIH0WllvxeJEEzyWFY3T4H/sJ8B6anw9dN6XxPWanT3nb+Tu
YrY2Jkgfpn6XqNTljRokMfKsBbutVNp3urw4rYl9HanWynLEZ6658abKpwdvBOs2iOE2LYgmsZfs
ZtGxoUp8ieXEvC5RIn9JS/OYV/mhIBuKwyd5VRFvGbwodlZ3kOmJqfTnSalPWSoWMHTdM8F87jYx
o3FrpIh92s55QxD6ok3J0W7Uz6a2TZThU9vwowtaKb50ZL2JXCegvSJDZVC/8utBsR9uiqGeqEuH
+NiRjDZJJadadHQ2UOuWhAg8vjF3HU3creW0a4qgu5us+L3pJBZFHWy8lo0YGRcdwtK8KSJvIKQU
vBh979Bp9JuShhyVH9bHojxlY9CrOlZSbd5rmVYF9egaoakop2Iox2MzA81krw4Mc2STWhEEVAPq
qvTaZDMhrI6k1muGePKnZ6Io4NVklunXqoFwJK63qdY84h8y2SETIgucjjd/RsmlPLsZ2egdwLNm
hKDkDZC+s9RTA7KAt9gbH9qk0XF8S4IPXb32ExVAu1qpw1FXoo3+TZeCi0SazaH16p0+Qa3xcOwr
C8zLrJGsvrGxKe3lpA2qArjCinhUHoVLEbQU5bucPHEcKnVTRYTZu70k4DnVRJDm8GNY30a+CTl1
Ko3th7YMx2k+53NDHmCnkb+kaQP4MaKD1GHWt1Klo9KnzpsnUbEX9C7m+A0w0syu2jzNhJyGudaj
MymMkXIRyLhZfQJrqHF2ZKovrDbfKhPLFQPuLXnf+WnF70xyrHcakcmHDvw9TNOcXlUGmKIvm61k
zrQzHKUJYYyOfp3VOinQWvOgu2Ay6/Y2SZIwVZnUFJRMhG5QsJbP0bxL5g7Q1bg8oKnVT0Nv4Y5N
LIA+nbKBRVhv1ArjW+u5943s3ubFvZaAnOq4nw+mPTxoGSwWQ3F1CvnsxRi1Z7OeSRiBd7u1ax4V
CAhYp3uR7ShQ98uYfXX0PON8YrwRVjkGg6dMPoE4l0kzN2B3dVKcLWvnlJ5f0NTZSy3yp4qHTEzA
FYiNDF17ue0171gllrfVo+V2jWvnsQSXGM8cuV7BhEJG8UDp5PK2HCy+v0MfyoqnXe146IpQXnQZ
mAR8DA/tCkWQQ/W4xCm2mvE047QuWh4a2yWram5fpkgdQHSo95Uav8ZAlwow/0TywWKwrGcKl4jF
A+DJpMDb6wy5MZfq2pREaHQVLhIxyAP5aXGgwW3ZRHd2aoHdMd6FYtwQmvOkDN+sJsH01u2Jx75h
GCZ3TgKDShEn7HGCw8DAg2KM267Bo2eb6ZGtLfMLO7rp3PZNTGAIKRBQcdqkxidlH+8hA18VLDjI
3xKM21nlx2z6e4harb+49nuJyutgaW0EB7QDgNs5m9JgOJlA+USZk2+GxFY3WWzBDdRE4dsG7Mmq
sdaqFQ5SOtJhsazRDRSsDlNnVUHsGm90OVkLtcSA7Gs+Dt087bTCKTdm4eakhY3hmNK7jPLifRal
3yvi2iTtxOxZWhBCfl0K2B4zLoKNPw6jtcs0+66GZaJWpKRmgsU2d1AulvSSD6FS16kPhNQ5RDXO
1WEkjJ5BSFgo2dmwm/gUKwNXTOs/IT9C7jiBXSNyutzU0wQMZOmqANLyt6hzEH7WGdW5nXKCxzSJ
dWNVtCj0SExOqmnqYLSifewju6Eipufm6whh/NoUoZAOpMPsa1SloW516HoHG3rleF76z92y7DsB
PW+wkP5U8UVtjso4QlvFe58NhLoTScoaO5O5DOwn8TgRVo/zgow15a1Iq24MVJMbaxbacTCRvAnh
EgsDjYJTK1VRVUNyo2PmNecmMFMOy1MakwEr710D0KLxyoUNrMGawwyfcmA6xQSEDXOTmtLSZGUE
EnJSluxdS58UxXw1BERe1YGXwsA8EIjP4W/0ztaqq5eh0IsDLIedIasXluCbhL3jRDs65+S1eD5t
WfTAtKmrTn7TLXnnjgpFZfLk5ZL9tf4y5vhMMnntao9FJE6q+WYJDGnWct+mcq9hONZaOR9rfdi1
RQ2f0hi2DTAWOFBLP7InmukrM+j3ZSRWJx6fm2ZpfX0an5IeiXoC7muqDNNvRm/eWKzvRD8CaEbq
1ZbDt0o1DH+Zuxdk9KhDet1X6wgeMXE9HXm1gUeX99gO0Vnaym1G5lZA5CLQbvFONAyttyAnXm8T
pdbjWK4M2+RbY7ZflmQKEBIf+4XjZUbuKx7mSbU/p2Wc+aNKu8EAluCzbAEvp6oRxPw6nUfOgSVu
aB3oZ4QxIWuJti6Bbjm0fm/oT7zJ0Lhlcy68V0+rpy2xky60Cni/MTAcvCral3iQcgMAy+MuHG+W
uDu5Q02RypNblei5mxa1UQyABvHbV5zqsZ/qGeo7TthpNmbb3lxS+qQWq0gcvdm1poZLui1N49sy
JbeJUgzBXJTflDYbj1AXT3CuNIRyUEEs6y6BjBEMkCz82iDxuIWwF4O5GbCHuca5zNHnz0nS7EZu
Jy2XLxNhej2Gt1Zkd53ynvSQqB1CEf2sBBIZcSpPOe6WooF9XN07RfNuQK7WOhgUM6c9J9kPZXQB
4Z/4RGluSwx8DK05jhjxlQmOAL7ShFQdmkNCix/KxUBznJbCWVXlHVi1zeJ2YZGJKzmVC1sNwncN
3hIsvz1OrMds6glRekhjTr5821NsjmdN1wCycICx3XL3/WdtB/cbkbluWz5iOd15Ji3R0mgLWDzJ
vZV0nD9ol0LMTjdRmZHe5YlLmhHNs5K69Xj4XCzGq9CG82yxUUWFsS9y7cUbvDEoKusFVearxUiV
a0J3zaImNyaCoAMNrTYP1mr+v+0YlfRTBx1wkk9In49jq9Jf1/ZtvO5LLT6uBupKqzUHug93aZXt
bawI+xb4RkJ6kkJIMvHbIQzBF90iK7u3n8o09YI0YZeRmnfVAA1xZm40s1m+uKn4VOkceVM+B22U
kbckDqkOIs88mICTbEZnBYihUqy6NxBxeQZQXiVHA0zNeNLKZddU2RXWO9pBkXifmdtm0sT8ClzO
djdOX+HucIw8nKd2xc2DWJqXZ8S+wLJbiOdm3rGZ5l+aySC5uoacrRb50bH618msj0gZHpYOFvMy
y4e5GunmIKYvxCcwyocWkmwY6zPrvVd/dUR5oNeu7ystC9Xmqh/RNhPq5LcSJGNvcHqE0LYt29zD
e46Tr1QGQmmpPCoFzhZbJzINkkFmHZQYkHRfTQySmsV0Z0MjtYrl0VRSdduwo/pxsIiaXl5W2+j7
LZIjT4o9BZyfx2vKNQyT+lWXY2hMp4dsNu/wNHOMrEEsASry9NSnA/UGFObFduQL76OfT0ABFL2H
iaK5PgFWl7kBqE78KOFWUcBVZUHO36oWr6UROJf25E3ZFw43nIii4pRk0ReGG6QPWM3Bi9D/FbCv
K5I5A4x3jMjKs1qh8ALr+up4zbOFsMe3ORyolrgGP0PRtSwwkNTXlMkaJpmbFg9xxrEBLKzy2k1B
lJtPNCjzHWh38ro0jhrSvub0Hppz/lWDOuTbBPbUU3WxnPxZN27XNGuFuG/DzWlaNCOgvSm50kpn
ZdaKTaPrR6NNqPOFfaqEerbiEyPlx5lKyC+KWeXku5Yv9acEwScDw5IWeVZ+jVvsgx2trA4OZeHM
lzzn0LFANvJTcvF0IyV3tSkDt3mOtALU+xJt9YZ9Yhi8J0PvH+yy3M/t8oX+uBOiWw5chQx1xgiD
ryBWwjQNJbYxwKpzEsLPUj1XOafmUmFQprjz0RYlquLOuywZkiw9hmYbOU6Ebl8JdCTXbpYDGtfy
c6xTcSioVug80rRlctKqCzpsjiqwOduiJNVer960wjOvs56eQE/31QOhGQCL5eCPQGjb5elr0ulX
Cw1md2C7TdFwHJjO70rTI3pOwXCrOp+b5G2EIUxAdkb6zBfDmHy7dx7yokqIjT02xhB6iZkiygaq
rLXgm0EO7vM689MiH31MOPGmc0GhU17t63i4r3FntbK5B8D8icmbulvIHU8edVk9i8h7dCqhgf6t
z5Xobo01TJlhMQ7vSWhn2F1XXuO+qGO751fbOSKft3jcGRRkrDIOicmROnFmJ9qB0+52VHt+6/wi
crKWQRa56z7TDloU0GK9raTxqiZLtZWg/qKKoq2IJChrlksfF/smIuhhB8CTmFu+rIK3DLGf666x
lzl2dTMwiPCtfFkt5HwFN/TSR3epYNkvRu9cLvIYd+z7hQMNHpD2HXPIjWnH+6qQQak7r+utHpvl
bdPNS1CNnAc6dPTJctWMxXYsrBeA9F/BihiYyJmqqMtXmipl4AhxJ8ak3dFrPXq65O7Poi3e0NFv
avG1jNhYLRFakfMVGjxnXLt5nKzBJl0+mJ2Ibo/1hLk+DqokJxdAqwAsF8+LBZ7QWzMJs64BjA5S
A0nkTs2Iiq6d7y2J4VXTAfemtaoFNnu/MYMrm5qChnfGEi4TFoZ6KBy4Awp4anEimuumnrzrdKYQ
bjSgXSasRZIuytsIN+/ZYfjqfMlVewzzjqnKFN+ro1mEFS1PJmfInnGn55ktweeDhJKjMm/hWN67
HZU0DPQrsjUAMNfxfV8SVm8XPJK6vsoQniT5OTD7Umsr7OalbOiEKePyOiawY4V2l5Vt70vdYl9o
q6PnKg8mjXItPhha91Isd0ntcXzVifLNOyVoHUZKk3tjl5m+5UihbfR8fgcCr9ry0Cdio6Ay2ms8
4ZHi3Tu9CInh3pWppgeMyJjdGnDLqhKZB1epKKlM3WU/NnATiWciydi236qG2VFllSF8SsMf9J1b
SWev2X7iAaidYcAA8LUqX21nFo1UP8GlTQPLxBium+aB5FM6S4Se54plMCmwrvQs74HJlq/C5AGf
SmadsUrgoifNjpl5CTCgyHaLY649r/oQgQAhDwLIh8j0oJkYIDObLY8QlXN6CgG00APzTjrG0yN8
y12v5f021ZHCLOJ1md0wi9xNPTolEx0r6HVhsKRNYwjntA+KjIAKhfc31+PNMN4ton3MEptOBfwP
4pCHy0jDzIIMVqQdpbfcJXlDUo9bcYDWUnoQPJcrpdUY3Yd2ifazO1/4518FUbVlxAYX51yMrjkk
tdqd6JNmLmWH4LwR6cwvwQT4tsUot2Y/N8ZdPyyklsTxYz0kN/q6K7SUuNk8dfs+iqcNUZOPc77c
Sk2y+ZbfEtEcPUO57h3ewCnlXtNxfFNyFjLU1xYZlVVqOecBJWtYLgy0bEp4p9GcTZNrWtBKGPGd
vI3jgdjduKqgdpZfjKW5jeR0D7Ms2WJCCFBH7dDkv0ywzH1HB3mar4SM2H4j03djmhDF+szekwr4
jNHqZHn5ZzVTtNByyxcTmVHTeazFiHU0QPSg+Q+MZVhPNMZ2Y3/lJlHY2sY17AKgag64Yc+SxJYx
Bh1ShmQ2yEcxloIjmPPaa8tTXoM2Xfv2ad6ecxtCh4VuZqLVtQyHNJVRgO3xUmo0USg8/LHdOn17
1tckkryvPvemOFrMIeg3Wo8lGXHAik5gIc7xnFwjbboyIqoVlXROYn4T9sU+P9UW2Lq0DuGMHGIa
Db5Ri2gzxNrjaKtjIFO4oehIspOL03LWPLQpBQ12ZDMno2avNiboS9ZTMhwSvZyvZ2Zl0VjdS4I8
spg9KM+ygilciRtsVug5ytfFcl4awAzQB8VRS+WLlTiSAsR7i+v4pkuVJKjx5OyU/8PceSw5rlxp
+ImgSCBhtyTobRXLbxBl4T0S7unno0aL0URoMbuJkBSSbt/uuiSQec5vTc4uclJEYP7qYMeE42XW
so76s2lGDTmkwHBN2+1xcawbTAwPKWV8y/ZOOdeJCWoG8dSV3bxDAjPvbWUaiE2ys2V1kGO0fPpq
hgRULsGW+bPembVv6TPXMGGDoBYLgLzhyQUrWhjfGjLyBaRBvEavtcTTiwKtyoY1pF/my7ii3FQK
P6pnZD0bGZb5MkeVt/asONnG9xvOwpoLHXIaJj6eXqQ+gw8ZjXbX+fdlo0/+HDk/MbIVe7ucToEo
0yPeBJ76uG79vuduRxe7m+9gm6b6alUOUbHoppz8Jdwt/oSQYAaaAdJI1hH1EkUKvAxiuRi18asZ
9A8PdN7WmqfCqI6CsfOORGNNt5P3gUL6heHxk/YRqlR72OF03Tle850a7UdciwVA5LjPS7mfSsrh
CRF8pWL5JKosWxXxsA/Hiv4avYa5cpZ0HnAZk9htF2x/aW4xjSXVV+k84ptJNnliXAPD3CKv3811
A/pNFGbrWNyUEHRFdsg1EKW5v1nc/rB87iYLSXwsefiIwfxQ/D6E0fzNRb5PbHpwWr3ew8GxBHnR
rpR80rm59+Lh2EKhN8IhOLKA70W8ffTCt3QuRnBB4venwHq3Kyof7MfacT6hVOqVhyxhFVqI8eKC
U7MyrTv5E/gB+yd3H/UHZGUsiJjJ9yzLH4SyL/RZNDeF3/QUkQ+SFZLWE/vPc6oRgAShCUE32Rok
rj8ZYfgda6OxYJYwNoH90hcOF2lHW2zsjskZoXUGToDQhL4grALdSsz00bSaSVsCaZYFQgNJSP0D
DOayRGpR9/NOkr+zIezlnZ0y3ZHh9WWYxSqOBmOtEmQ4AU1XddXFS2t6Qrllb3qKgF09RQtc2JrP
sLorXZsuJ2cGZAk+0fYrvyJ/baEb2j6FraQgcSMyOgD4/5qcnq6JrRPNCqVDdZgtScFmEA5I+nG7
kfcupvQwox98jfbgh+b0cUnLWoGKL4/IgX4Mw8byzRZUq5nd5sTSbxN6tA+c4jm083MVBJ0/jFCN
zpQCoGWWTyiW9Lta/0PUlW2meXhnj+ObjejiAX0k7+U98Urm5iFKVwh4vhyJHZAu4Xyt6XTlSF17
8+hDOYiifIASXDiQ9Q46uT3xCM/c01yzrTojR/osavEz1bm2roW2Iz/ytScXfqmceRf2ugVZme5F
+JCP8dYm6+kmQo3vYa5PEImd31musTQn5fig/fHKqBOxhKXxEBeitmTMbCI+CvCjmUQixCkp6ixn
nWbFFi9MhRo9H9ZGaP1mnTuc//kfjlIMtHT40JGgT2xjRS5A7eL0yTY7lr/O6heWYf20STOsx6kl
KhWzz5ooq2DZzuGPS2mDTYbTeQYpXNCy5WhfNfGeRzlnz1TNv7P0ypXhNDT/lJzTA5DzFHbfdH9j
c6m612GqbxhL6FqLXiMYNT+Pp7fJVx2kOt1cy6If5lVYjxrsKaidZpotjII2rpqSl7oGSiKc8YIw
wzxHdAAwdNAOgWb3YJYhrRXzOWfUrKS2b2fq8BonOEYEXAs5/xIyyQH66RXBLz3Lb6hKXinQuiXm
/Dl71gkyYoOtepWigLKa9BzXXIxj5t0K8FXIw90cdVvLKw+eEQS+nSRAUvqm5xC0SlqdWD1QxLx5
SbWzMXASO2De4K/+qC5/a1N6wYIRxU1AxQE6u4WIEP6gwWEbj6ziLm5CollfMFG1BI8uikz71Yk/
8eeyPYUEfNZEfTih7h1dMEfbax7H0qW2pHGeqgKWFIg9YMnbldB1LVDMltxM415X1gBAf5IEwRhh
aRuiaJJLYYR+PpoDUQPlG5kA1J245qeIBM9/j8RrSkBcGspZKIDruKZKgilIYKZ5gEMvNknPbxAe
Nc63hAvaGVTiLCHc4fQ8s2VO3QbDSH25NP9E1s6LbKKLqyyz+KDL4BF5s3WeUCLLSZewzdwkQy4b
GH4ucajCNYPdZxvJ9Juj6r2stO3cIx9U3QuR8vPSbNI37FDJukvhawZ1qfXyFgYPZAOMy7wPP7N2
ANdpGt+JxJLD7dXlub6/CYTSzL5dyzcxFowUxItxwkRhbC4ysojXhlIHR3ScCZn6yoNse49Y3+ip
64cOt3jAAKOqJ3NsftAPRGy/2ksxiAUOrV1Z/VBHHWuESg8xCo0QrTekknnyRvE7+fgpUooGc6Ir
qnaRo3Gq7MHgVcq/tIYOK0YO2vDQ3MAj13G1xXZcr+j8uQy5Eszx6VttkzPFpIdycrDlIlbGixnN
z6K312iNz8PEmjiWX137QjwWiOlwnOZx3bk8H0PRHaKGERg+shqDp4j+MSLlt6JEIhvpw181s8BO
s1pOkPWL0cl2g0H1Wu+IC87OlYJSWg2IUJfUWCMGaXgB8moXOTWlVal17WT52JvJq0778YSrBzrF
6pZEtPlman6YjVvtRG3vIV/2xiwOg6GuNIcsIwRo6zh4sqvhMxXeR5UQ2azXd1vqH/YdMCl1jcUZ
bsTXmAYXLmF4DrkmTnauEvVIQR0AIXQcAfkIkyrhpwy/C3S/vAy+XocLL3rTzHPZQYKSx7a2QfoZ
3jzAeMS2S4wjl7IH40DIvmwaDy35P5Fy942z56hq65h64jtGqI/KH0vpks7IakjCTUZJPMvxNoyS
c9aDGiY9gtx8aL5CPS/BpN8HxxmWU9RuOcDyZe0Nm6htvyWOSdyrn+jTWCgHsKkKNVCg7J+mTs8m
d04Xas94XMktselEkuD+BoKgS0zKmWO5lx75caEpkwKqwNqndCHlvXkcNVWsRmN6sLM+2Pcj9CaR
dWI1cjUiYKAlb2h/bIe0vbIDK2o1UW5JN3AXiZ68JRr9UsKMp2M3ph+p11Fj4HQoMWGMyPfljYTY
z6w/4qRujU0rHKVnpLUFvw6UwqIe3cjPBc0IHdGtqn4Pw+4yDvT4oajwboNuP8hKfSFZObpD8yy9
gi2N+Oig0oElVEENZFT8Dl670NFEbbBNYp2q+bTCqlmmg00LgLQ3DV/lmL0QaHiUhemrUTO3U+Hs
w0b3Fl5MWHxSy1Nl5LQGGopZIfwhC58lr3JZ0qk6G6Ab2BeTtTOKZkNeYkVcdG6vAWlp5rz3QujZ
75wPE5nxyX6mVqAz00enKwHxi/nYdaZDGM60CTACLiIeHroZSGnrjenDTdxhR9WTWMASneCAqfGW
wy/z+7SwieaCSqr2EGLWkj5KnpQpYsT+Cfr5YdB5YQsyAxka4vtw4/jSC88w495eNYTH6/0DBeTO
0nHbX4TSPprSu88pWdmeO236SSv4X3LLOoneZJJ7OQn+HsY+z4Iry7prMOWcprb3a5nNnwC5l7F2
ikrKWoQRgXpqA9XpZJH6tpe9o4ApNxAmRC/eVSKK69ZG2vV4D2GldwA1JKVBW2F08OATKZW01bCD
26jVtMmir9UoDq00NtbdC2xiN5iaD49P4VDYZnRJJHV30Zhc9Tn/qBAZUApT02ljdKeJt4mIWQo7
bXffjLxWuZpJiZ3NfUIQtk9SH5qnCgYlMD2i07HgkFOxgXBGZ84zY4dYEWInX9UafQOEeyO5sIs3
mThLbww3ujMHm9aojxVwRfsVNubRHpTmu5WBoGxkN6lQf6zs9jOevG+CDUfwdc2v7OJMLcNCw81h
o4NeUO3wToHRkqKRP2KgmKmMH7PoX8ro2IyNu+nw5yggBK0jp8GjS3TSU0wRY4zalMRMhuvp5KhL
Hjoa6gjim4TXbCZrqB4UJrslu/qmmb1PvN/PVMGLbWtnz1S6PFB2C2Fc4Y9IFYuYrqw1oDEFFGaP
lt598bRJbqe2vFG0RwqDY1wqAXlSjx3Wd9dCY5292pyYMPnNsZvSF8YyVkPO8RWxR+WkEErc88sR
9yx6072A6IRYlEpj3WyUpw8LQQchgeJ3RjPMt43bfqed85tOoGBWbH5jT/3SM0TqZUernYPidMjB
RoDt/3r16fbu0dU8OA5zV+tpSCuPeKxF0W4wUtJSZlCUhpelWEu3342loY6VLD5EXRnPKfyLkdZv
FXZzws37lyoO+Oo1lJEWDYoyJb2dD5pqxlmh3zKnS8hFqSAgg2BrmiMyBIT7C9kM9aLWLsEg70ct
BS104zK1zi52cHk1cbNv60Y8a575Oacz2r6cAlDwC3LMJ+OBMsN4VXB3mKF11PuJOhoz2ZZgnrxB
xTLpr/UEFixp3dL0+aUqaK5Lsuyoy2pT6OUnNbU7KxX4IgCu0+5G/GK3iQQiHagxFAQ9/Q9ps+lE
jGgllBvCsF57klyXhlVfywn2YOyqE3bxXaHN9FC1waLtk23d93QeCxLhJ4AaY3B/azn+8O9xCQAq
5mswpKDwXcNIE2YH26SHRK9nkEkjedCMaheSbrpyVfscdbnfhfVzx1kLhkR7U/VC7hUknue8m0nw
oXQ4rPt/qY30IrRLJuIMYS1OjQE2aROTWaEHD6xNzUII7QoRQamfPw7GJVewdVQuXfsRXB306GLk
LCVMfgUR38VcXy1lHcO82mtiujSZxSKtSwOdMzmQ9nioq+C9H+JzoxIUqB3XOerCeTJTgGEqnBpt
lWgu304v17IPd6Y2ntFunkROBzmlb9i46YmaEUjoHb0I+bqxzadZIsUj6XYRdc2SarylCQk23K9i
aXuXKMB5M0fHRLKB6nQ+LJ/TDBfP6N5LTtRPMGN7wMpIkbEWPnSw0L7elS+VrH6piXzq6lI/N/ss
x1A4qrHaRkgNkOq5GEHGd+HUeycEbu8S1mArRvdaT+YqlSjiEhVHLEv0qLUZaS/meBUtRprYargh
DfPTDCcsfiTOZZmbbozW+e0cF+l2Dr+ghfywbHj8LmGObtys6n2ij8RQfZDYp+2skBZop/pRIQIJ
AkgpZS2QdVj0VQc2U0Sdhfu2SqCf7G8pc3tVlgymWMmmnc6ihoCN/kyTOVYMz60nWXmYDfyi8vDL
eWjRuQZUl3UAbpRTZDT8yGdbnftKP+B5vznddG+vYy4jsuVQy2OatvGuGAgvjUPxbkV1u4wkMW61
a71PdtdDCmRvDlvnIhccwHT+wgywIS9LvnX8Fvm3TrrLnFkCLr6m506izuhEnsOoGhuydbpd5ybG
suCXsBT6fQNKmoHUKK5etp/iJqvh1OnNwdBRZBm9eBpxpZEeQrJxNa9zTzzVd1ibv8fHTjYsbNG/
kPpHPzaNhHHS4PCsb9C5aAxT2Agj3VW1Xfq2OVZLt+cGv1MRFjV+Iimpoc6ChUcD5EJYgwUgFR8y
TnGQh3neRfg8wr4erokrmpU+mVQMZTlPSuTuAdBYisLW2BHfQC8qKwUzEg1HKkLQrDs/QUqIMqXN
+yYzN3Fec0cNeb4ek2+CusolbnXjm5mFJNprkVbe3lXo7rzsapRsl9hJICy8OFzTL9URqNx06qdU
yLnbaeh9L+RH5FBjNnGQd1UAyyh6CIjDL1nsRE4tXt9kx5psAd+NEOA2Qp6501cEz7ygxYyeXGRi
i8yztHXY1JQfI/GIeLSdQIiN3lqVn+Fr3NvEVfQFMlPpsFXGOWHwafgUj0utVdHJ9BLuUVP90WsO
hBCRAVip7BkOqaNCaEAgiwduUUV3KIr8tYWjyzdjZGgjdXRD8tO4odqep08fjFsp6h0tUcfexjKO
aZYrXjjbUihmhgn5NV7lzTBYH1NWvmhaxMaRbapBS/1mCEL/7sH1nJkG9HQAb1D2B3ip4Nt2xCnI
NLxkyPtQNnb9iQq1qqv5RBz1BuWeYLstrx2DnQpc7a2mAK0F8TW9lc4vVm0OY1j3n5LY24kxEjMJ
VjLKZzeOzueT0mGfukVxKerxGVEoMQYyAXUd6Nc0lYWSLKp9YzRfCLR1N2ZbU+5pk1kc5fPZrvLg
NNkc0RWDZi+bYAf9jTAjgLOwGRDxPtLJRiVkrj6EovFo6J4GM9gkLMwIDAKmOg9+BYXPNda/ejMu
t6Wl6PxTOF+osYeVVTc3NK4uKklAMf3WGaQPe2PHD2Eu5xF5U2KG5SJOzXVijU/3k6n1sMN9o0OT
Xfto0KPmfACdZD4CwHbBgkGzcg9HGiX0bStOP4i6fZkVz3ZXN5uy0tEtGcEJPDKF/Rk+aMSIsO6I
k8EZvTRjPoCQwKmN1pUVkAqijDYZb05IF13qvc8yuxDt/OgZ6m0YwX2z+4nBFtkOzbCcmwjBDCqt
0PwDqFvxLRLhbIRiOyczOXDiBPvxyzClLyrX++6Kr8lW6OpmcbPpNvdjNH+DXjJdmdDV8fjHVzit
nLC5tTEIZOx8a/lVN4EFsCPs64Bn2nb5MzVSizj0/qAlfKSuGzflK06Usk4JcGy9AfKj3Jj72fDm
Y0gfNosZN0w5uZIA1rjwDdvYGh6Olbaqor3r7I1CrPJAvuE9GCjFwa4tQXMBf+osfbOy/DEnI2bl
1dSZCmN6y3PvxDJ8FVO/DnVueZrIHNy/4xXi9cWreEY6iHeNLM8FXXDFwhDAwQQ+ckQnQDXiubGG
a3hXQ5IZ9xVa1bPZUHqOJItv9bk11Vthp9sgLJ5Tuqj4xx+pCJP0ALWj9YI6nOI6yR7uJF9kfkY4
nptraa1yVb5V7Ja+M21R8270gT961vOL01T5Ok6tpWNVexo5NsbQnLL527Pb3f0P0jyJZnB+1Uv9
zXFAZe3JetGTHUK0V1RX9Isn9UIPOlYSElM5f8AC9HYdu3fVi2U/19FzNEePLatvr5hroru4HPXU
UnSOL1S5G1T0EE98suoQBTMBTOWKStft1LHAJD/MLtS0Vu0d0mZyxeJOybM1z4fyTpo16W3Ccisd
tAThfTRF0TP23rthIMyVst4SFEZ9qqTOrbdWeCnugAt3k1Fae8ySO1y1kPndNXKSeJlyZzs2CmMA
nHVgRcCIwGxtwjBhBda6bOxkFc2MiC4v/13p0RO5Tt899QCY4myyCWb6HzOBsSPxTqamb8w6zJcm
dpU5c7hcA/fErOn4uVEuo8Z5ddBBAx8ewg6yd+gJD62n9kNV9ZfRW0i8uALT1pDHFkbKdegUM1Q6
oqDnJ+uy6NDLIxPweLdLcKtnzl4O4NxaGt3k7CW+m4MhcumMahgpKM3u1gTc9ClgmYj3edMU27bJ
/XZKudYTa1PEWbfroc2pHJBG2Dxbu9mQwSLQqVjNondLkxRKtxdiGcJ1HYh3W0TPzv0FdiZcO8qM
zCUeiaagpF43Dsls5wfJc4+T2PgdAkhTeSgnNjyTLzmJuch1YZ2d3oXn52RMPW+jJ+3PkGWvWEsc
Ck45WuHwKCBrUBNPeyrwnvGmIhtz6y2hOLxIVb7Fh7glguwSmLJeqqa4gd0uBpOW3I7q4mqA1wTX
fmNWZE9tcoqqmM5qFw4ZIz+AOUx4VHmnxCh2xSTfAnN0fE2JbcUlvujt7NLF4mVCjKaAGfW6PSTK
fS0RhePgKtBLad+j4C/M9EG4eCoCm069mYwVjKfiJYBp0KLBfKy96WLXrMNCXq26eI0L+cSwdwi5
T2GQ860OjHr3UI8GbIRnw8EQ+puCm9f4l78qvbXRLKePna3w2uWYc1he8e3EA2n23kFyXnC51292
xNvo9IAqfDxMtbyR2I3zjrIMzx5/Svg/8FLasHQdGUtvoJcuEQi0HXeZW2Cu6/ISfaa96oVsCR7U
cJJQZ7sZIjwC9dBcit594IrSceG1OCj5SgR0+SIzi+dZIT3MNaZFB6myBSbMksomX9o76D/s0abx
opx2ZVMGZlCbuojs8IvRHW0SA9AisUEE+KHI6vrpnEpbinF6wdv70lBYWiFLQ1QZ+HKotjCvRduI
pVN3t/s3NCEx3BrTizNOvU8Zgq/Bo8Dj8iEinqNblj8znh85HcQyjU1t24R/FXoGJO/htHDdbuuW
03U040tt5X5f5QIgu6HmlTOY1rmB5RWRUYlMYkIOfVe33Arb0pB9ck3MJIbwoEbz/NuW029MUemh
Tot2hf7h0mssuhq95na/LITgN2GlpSd105TELCLE8nVSpdjowzM1jTeD9AQdO+PQWDeP6Xc52U2/
KI3sNLbDS9+bJ7eZN9KYPuMel7gZuluOmHNUZ9CToXfTBpZRB2liTeYHUgF/uh+Uffwhe2ks43Eu
0FZq1KrGxTnN19Jo4Qbp3mIkq9MVU/GHVupXO7DYWOWMHX9wn/DV3tMGi99AFB+2YRl+MhY/CcEH
VqF2rnSim3D6z8YiX5qUdn+qeEOHiMKQwKGKV4bepsB3TzGcs4u0CqFDa0Jg8j5ZnGxl+YC2zGDw
Hz6ajlE/i+SVWTlZayyviWYh6uBOCknu9ntMLTLfE0VPc1ZhnmZdXoUJDJxPzjaK2NULwUY/jcfY
DD8GYmAWZnpXrlPTqOOpglnGXsszB/zqsORdAnS0dfZgGk96jebeDNWyBj+AheawLvpzWEJWd2NJ
/3ErJeA6+KHySoJCxKeoGj5ejQfdxhY9Ws66VJgYa6BkK/jLAmAj1EsjkpSEykU+0IwRoinllWH8
IxgAWNDhttb83Wa6ta3G6TMIODx1TsNUGLcOO7XE4WBxxtwJh3DwWCa4SZpgupEAMO4hhLdlbz4x
VuN+z2m/rjXb9tW5nU3EQXn2IC3v3c06DvYBPL07Zqa1TTrjVw/wHhvecC3tGZs41+jYGMe8hdRL
s1utATFJljfS0dtbbTjHVE3rRmJKLO03Bcuw6LzusVQjypgofW+MPD/CaJOZf+CAuB+JllhPPfQm
gTVTzbVc0Q210WYbiM65hBPPmx24ULtD/0E+SrMaE/cVmapYWZl26NIXQhGwa9MhbWKVNMD20TrN
K5Z0EszZDVYtsKnHoOmabOxTUL0PYkR8EDXgtPUGVzXN9nNiUXhRb3hIvlWRlxtOT+QfzhHnEjOL
LkG5TC5nO70UHSNW27srK+9vRsuUZ8dltwyCcFUkKFHDOLyEOA6nLHjBI3+Ax8SykrNM1PGzPoeP
ve1xISMqcHT3G1Pftbfz2/0vWpJpgWa/5/u9odZG65o+CKkD7AQLS28rGJFCKm1AOWT9jUojnsAq
SPyyqLZuW9K33DzrebSrpgEA17plnRQrCgNekL0hT8iutU4Vq4trbp9r6qUJ63aRtWO8nA30mB04
PdCHXzsF+V5GS1JDhjbGybY85vAf3WGCVXLhixcqaUecRMmPCLGvDsR4gGlOxqoy7aeo6RFAyegZ
4eFqRj4MqgCJFyM87Am9WwC08x2Tv6MqYMbcox+zRt5yn68QzAw1LeYYIj6Abjx6VFCaNDay+9hU
3tJU2is20+ehLY9VbPxl6MgRaaU/XlHsPNQjLCCFYnnJfvXGeimH+BLkwSfYvYA90w+Io31Kfk7K
QfYBwayeqh6KSXqjtyDl5WPsn+e4r3ziqXZFlZ/xGWdra04QotPgwcVwub8s7sCLnRlszVlKrmyf
/tJynq7oC0as6Rxqfm9FsP+inNklwCvuo0P40M9yq0cQAd49JOLODBoU55q6uetSn/ak3yyM1Rqq
QadD2Q/GYZHlMaYm6Y/QDbspI8DVbh48Z2zWZep9COTN/n0SNM2JACcYAubkwK/Sub9b/pe6LY5D
x4VPr89Tkw+bXHrDskJorAVpBsVfYuNm7F/SneC28b4o9DeUWp952kbL+32D8a3RUZyONE7VsvFl
ahwqj6kJ6Sc6I6TbdYM7LxkVybJ4KglX6G9tOR6cUATb+2+lUafD9Fqs9Yao5ZKjDR3eoSJ2HGAL
xTU1nh8aisY6D7CregiOu3K+yS6+8FIUE8WOQk0MxBU2VuiXkCZ5oT60PN/hydgCrBxIel13EsMr
HnUsIOVEgKebbRK7PFBnb1MGnEFvqeSHItojMIS1QhlOrsLwUpaCfz4sKF2UbccMt1LLwxURIIKh
jHlFo+/eR0i5Mubev+MwMhafnXaHuN3yI9XAswpM0/0gbuZcWciWKbZiedrohf48yOx5CCBg6zuh
t0vyCQZJ//bKatgZdoSrKMl8x6ihpvlRinwCSNLinRU5EVJ8+0jFwrk3GDy7GZlIZJ9xrEE9u4iK
2UAuhRUsPca8Und/ucwemD23RheBI0cYMHTzYwrhDnqHUBhqmaZgrfcVsqHKpK27a5j80rHeIyde
NklFs26wIjTidWomFtzgBVka8krCDn3oW1TIH+6MnYyO4GHpivjahIA93K/xsu+OePA/JoMZ0Xeu
WlKvysTZUDcrNmUzAC/22cYLZjj1aaR/2bxhk8Fo7+mfuM9/s7I60kOEbyxp+nUHO8hOQ1BjYCeP
MSAazWT2tCkkD1YXo4zsPxRcNRXvULXC0NWKYBlMuZbtLXvhfidNEfx3lOW/IgD/LdTu+z9FED6V
Of/636mC/5ZE+B+zB//tV21+y3u+X/u/f6v/hwGFDpmr/zmfcKOmz+LfUgnvv/5foYSW/g/73hlA
3bftOI40ScP8VyihZf7DFgQZ8/+bnkB7wl/6Vyqh9Q/HIdP7Hhrq8NjJe1Q8FpJ7KqHxD12n0ZC8
Qjp+pGEYzv8lldAW5Bv+j1BCV9qEvtMIYbjgkfws3j328n9EOMd25Hgtwn8CgQ35m5aIFeikLnk8
XXFi4Kt/synoKXZ2JpNl3sC7ameCrKGAHXVo42Bf6hHruAJirs1CrKlqLUG8PPVH+rC76xB7b2TT
Alu2Y3Xq2Wi/eS3rXZSr4RR6/X07mJwBvI8GsrHto89+nvJrOJvi0FFgtcbo5F1JTKloPu6yQxYg
bu3mGi98nJXpzqFa5BAaojkyDeJAUll2aPLG/q41mDJkYnIdSawWoFT6RoV6sqmigVAK6aTr3A4H
P4s87VqHuFOwU6ZPUpYE+3ia82XiaHn3OOKOrSzm81A00alMO4DOyP0q1Gyu2ha7O603tAg6afQw
D7r2Id0gXBb5CEw0J+a2jUnui3sFEaCyHJc8McFEU7EhhlWnKVAjIzvjAueFDqPp7BZevmk1t95R
92ZSPibRjTHHQZE487a2Bx3faUFqDtFKr2VpWU/0e+TZOo65BhdplGoPfQQD7ITkWSF/VN3RFSOK
IldLdQTTsftDgetAaFEyQdeiaXcDLG6jNwABkW+108qq33cCUQNCA3S+Ya3aRZEo61uR4WGs1Kjb
+6HtGXeyPK0v1ARigo4Z6VHg3GNUWmPc10kDn52H2HWIUTv2uUB7VkaonULKkm+dNyRH0hbI1aEx
/taZDWuXUekPNoqyTUAPzZOhpvAc0OC1itwCM2NijFBYOYp6KLnawnueIP3YIY2fzg4c1xpIsnuD
0st8KEGxRkSAAjRX6drNJUv4pFf9esBOvQ56O0A81g/uVyqb8ZpgIdlHZVSikQ6pJSLMkOdcmfIl
Vb19pFHS+DPpWnYXym5T+pWDeS2ZoFcoDUgJHALz3otAJ/M+YfY1eyRzTvwkYSpn+oc6RDxFGTpi
MYM6vBSRpj+75PWcvcHI6dhu8EmWM9B4ALRstNEjaDqKYaU77gN5CVFCdLZELzJFxNwu3IT0qRPz
SI4sqQG+xMlgZhd31icIQFJcyL+uf3Jx7+Oa51n0FKVMkIwFKPq4xHBRXIOmKF7idBx/O5lMzy5J
CtiTUsoJjSYon+cGTzzSOW4mXAT0BQbIzJjrxrqZ0MO26bMl5hKHnRoCa0PBaHqxCUHsSLWjI2wh
hXRhKVozBuHzWqraDZxoAngvSBymOJUZxtIwKSNdTHXwMuMiOnWEgSyCpN04iC59LrEWufGov0Ut
oQF0XyE8BALZN5Tm0Bzy4Nlh8625Xuw3fDJ7/NDWilI5tYzbCrowbVBUAXCJnQpG4AEvlxf6pZlm
4sre8RuvKnY5n7gkc6PMHqaMp9T2JnHWFFCnW8zjRYoQX2FTXGdZnLRMXviSN5lTVL+Vuhd5Ku+f
/JG7KzyyHfoitFd5mACweCVlTbjk6rb4LEmrXcJQKHh5o7oiwIDGCWGiXct7TEuzXqdzUEK2ocLU
ksy+DWomEEaWvQINo7EBGZa3cArgW56aCnYleJiTuPvUw54gZ9EAILaAb5iQ6mPY8RTUcl6bFQuF
SML0pdJ4RUl8uwUtOReow45S9RdKcZ/MUNt2pnzk/rHPPU2QPqXhvd8BYu6rRujrPh61a55o02qQ
Au1l3cHV97F+4LG3rXuQQ1yv9SiOT1bUdbugb4jdiQNFvJSGU92EQDdSbFdkLyAMQRJlL+2kRdOV
fyZlQk2n2XZvUQF707ilwtc78t4B6J4EOcpCDmeiWsdd5nTaMpk6tRztQG4G4huWA9i5g56d5Bsg
OpaKBH+njs7atlM/DL1k1RGuvzKxy20wUgWYkdvfsoycDw99DgKLnk56E/kOfNW8o97Ch4xO16iM
cyx9RvhHApA5g/CVlNoCeWVKf8qq8r+oO5PtuI1t234RzkCgCADdrJlJJskkKYrsYIiFUNdAAIGv
fxOy7zuWfK59fVvvddSQ5SyQQETsvdea6z2KzfuyMmiRoJ/Z0jq9TVvihIOBxwTkzDtGmSdVZe5D
PSNQaaRMDsIhB20PiMV9KTrl1ZvAVvrUJr55T12Q0Hgq71mJ5iNVDjVAEgVIINJpP5KZduZu4b5x
nEVBDnsCsZFE+54ZZNQGGbrzNsUri+G+rlFqmPw8ZdMO5DzV5MvCa0nsu8J03WzfoMHu9hIhlsRG
auebDkDRpZhVhGTTQZjFGjf2KBMMm3s/Q/9dlLr8HtMDueubpYOmIOXeK4p6gMQ97dCojaa3yhm4
a6NG4ufpvK7/VlRtfMl4h5e2kP59FSeVsXMbyx8v5eTo16YZx/k4oq6PjuYctBXuQk0xRxqC/ah8
3X7p20X3LWLaIIeE2Wi7MT02XGbDfnw15A1CbDS21XOvA8QizYDidk0vTjXIY8LWJIfPsphFKvwy
WxhHUYqwxYjOtetBgksD+7o3lIzWshoNd2VxTsLy1ed0MCaDVFfTm6FINA1aX7GYIDkqeZAGZ5LD
vaoNqs3Y5dHXlhTwCSeRPaT7jvvxpuHX/DCRO9z5gSleDR6m721UJYiVsvCpRxr9QAMP0F2SsCrU
k9OcgF2m5Vbk8fDqWzRoYQe7O12TqL5yzRxNG8vM9SATb5/qsjy2o5/7C28YtF9YBux49PcvzejU
H3bYOc+zLvWpriKkR3E3oGzB0RvdEHSSH2ejL5kCED1zkjAuoJhKRFejDkBpGtBx3TynJV3ikuQo
JjeVJ7KvOkiZYTT0+njJ4dNqJ7iVZW7u6Rjg0lsI55bkVMcpqNvEHl1aBHX2JrNpd9n+PH2MupbX
/lAm145o9N08BEa5yeDELv5JcTCm3ziJi6I18HclUqMjoBO1qgeazZnp14cUCih4wCglkgmWhHI8
CR40N6x7Ao3TK5H086lYiJ9CT2G1Nrw2ZIaH06FkR6V297t7SZmPOA9AB7FDWbL2DVKLxtm1bqZs
xtPEwOceucV8HxmTPuq0g5YfTxg/DVG8RrldHucw1KcGX92GnjhMHij2W8hb/cZ1He9cEI6MOkiE
29q10RJM1TyeamMq2DNdsuE5/o0SDBdq7As2luDGVsGACanBezwT9X5YWCaPxRQnN7Up5zeZggNF
pLRAX4u6PhaqhaaalIlxHwnkLZlso2vNeOnQ0529rVxkH0Se59/UYikrQ0R3fY+n1RGIOVCDkqUd
ciQ5i2KILkHnTOd+HqujSIv5SutOkAakS8QvVSxI/bGq+TuiOeOu9YdqWwQ0jQIi6m4hDtlUuDTM
47bS59QY5cOPOukf1ZP/s2Lxtv4L8P3/gxUj2dR/VTKePkv97SeO/fLvfysZHfEvH9c5EQ6mlEQ3
u0Qa/FYx2va/gqX4M31yushW8P6NsXf/ZZLiSNIthweTIs6ilvy9YDScf3mW4xGrQWfWsmzhuP+k
YuSF/lAvupIwGRy/5CTbJtlw6HR/rhfNsE86M6RpajRomSEMXtose/vDxfi9zfBHVr71I9Du36h8
ymTXXZIpAwsQhE2X95dYh2gqJqvgBlwJaSm1RUOVgfnDBfnV68NRbGI7VTvcVs43ow5bvSqGBjTs
5JqAjOPAQcJd9t781CK9rDn5DXUI/LWO2OFoSNpOg4k5o+TLVyovYvaNqNQafQXPf5bsSB7ULsMF
2u4gc4LGQdfdQY/a1JOd61s1Moy8GngxZIcZxDX1XbtlZ18HRpiSwKWGzqenjDYBQC7zIKZQupKS
4kSTO86l1TYldpA8I5lYeOtdhLO8wj3us2cyga6WTa86BJN36wg6RolYKChKBV6B1LLuO5DOP+bi
xRymao1zKPzUGN6xv9uqU8THZ3UDcYIWIaonH2MHRW5MK8m4U4UTzpxY00jLV9haSn1VyM6HBlKB
UXZIjpWUTbZOEXmBTkl6FhlrLRIIBG8mS11rsRalNTO4PO1x9eZ1qr27MZL1xMG9QAOUBqx6lLao
LNc2cn/3FMduE2yTMIKvhvQNcvBUoEm6IwprHjs2VicQ20Z5dnRsKrtznwtassw77KAAxzvYnOXh
VETN3Auwby7HBBxOLU1EM9EYg1RQOfCkJ67OERE4G3aTs/2jxppNNt7Ukt6e8ZkXfeS6Su6bGJLY
bQmDAOXFVNI83A6FU35Q6/MqY2hahyHHybjpHOSlItCIATI5lds2bMWw+HKxSyRoAoauPBPKW1bD
rujjuLG2SrJb1hsriHW0Z0wm0/tJgNAKr8t2dPVXhG0cu4Dt6NcgcDF/OPhgx3vVMLJbO2mprLUK
BXPauJ/88pDmfg5UTGrHze+T0K3yB9fwXLbnIoSZp7y5Q7hi4yekAd3giw73doQNdjxgSVNpcDIN
o8tuGYBB2k/GIARYkbWgtQE9FSO8TTy0N41b296N1ftmyRC1doKddEsgDZNOB8QDSpv+FgguVm1c
WA0aaThkAqkCIKnbyjKZzktVV2pnKlthUmvZgzmBNyghE78ZcJRHkG5K7M0dapY8cJR379guxhFs
sHZ3kE45qJ1vhiCQWm1jcWrZCqO7IXeRoNW9x2NoWXposaMWmebf8IgdTLeTyQcS2d79Yicgyzfa
IoXtkA+a16kC4VcMbgzQ6pdgsh1/P9s0krdx1rr1Owp9FhTWy3q+UWGVhdeJlXD4olDGNiGSqkpu
rFb046O29ehfyUmJ5JAJVAtrMSMtXUVJoL9L4L7N2bJM1hdUXxa4wUGCT0H9RIc+SSSOliEy4pZJ
xMCs6d7OlfROzOG64l31PZ8ImEJlR9+iQGuHfDikDi9An5S3L0q3ZQrBZAqrcCUMJ/mC/95CqAta
pZgHRO8FJrEajSGxoD4shpoh86pbgqh2DqMVPDptJtoNthBgAm2Q0MyPMzQVR44wMrwoEkoaGDRA
5WfjMy0tF9LAHLI6vPz1Qv5zMJfPtERKy7MEbTrbFOLXzSKiYiEIhR623zDeSUPMyKOpP3UVesj9
OZ3+9duJnzen394PY7BjQcCSwnV+SViJTBNc6cT7DWP6BqHuPOLKDckfijBwtehropD1AaQJrSxo
JuYXGQzXPHlHM04e//qzLBlg/97Bfv8oNvFH3pIwRYf3532S3lAKjK/kWB6Q+74xjfHVYrAYr7Se
7bPnWQMCPOi4v7Xo6ZxH/zck6Ket8+fIud/fl7QwMuBNi3jFX7LJ3DQw+tpjQG12JM6jiJtbEP02
osWE+BQe0DVEzdUosAtMt3N71/jfUXVtINgzSWlXPc0vayjwpZfp1h5HdLfp/V9fmT/9SL5Y5rY0
nF1TmGwbP18ZGgxdP3CvrvqmHndhbH1A6w3+5lb4T2/iLLHSVmBxH/x6+aMULKvrYxcNRmer0UXA
c/5HKXBcab6H65iSE4rHaeXX8EORg8KedciAqcM4HpKVij7c8w6j5drbf3zJ+BrLHEEQWmb/SEb8
Q5M+C5Ej2OQPc1/D4UR7tZYSu8Nfv8kvk4Dl+/AmEPotU3rOn36XIGcmis12wdj10d6davFoyMQk
E97M/jdvJQWHXNMR2OB+eU5R03RDQ/9o1bqoAfvXwnvLzO5vboH/9H1sU9IkWS6b9WPy8YeLFhHY
XDU5ZHsHSs4XmvEsp6FtyG0ABPef32+WsG1beqYFGIH2wM83deMPpgQACV4/iW08GIiAR4/W3V//
RMvD+9Oi4lsc85cHJwBPwJ3w87uUTuZVCKgXo+l0W9QI65fB06qd6ksWKawoYRhf/fO3JG6TsG32
ZUkN8fNbUkdaEYRU3pIgAgZVV0NJxpMFvhDXFXAw42/WzT//akzCmEr5ixQqYCH7+f3s3qDLFAfM
rmsmpvbwYrntl7Ir/2Zn+k9v40qbe9CijBHylysJ1z/tpcvNnnHOSkFnC1+BFteMvwr2ZfE3V/FP
GyFv4bgEshJcTnX361Uk6A85ggdFjGxbAF6DU3K0C2xwjEUSqJuJFIyHv/7dxPINfr1XJCcwvp7j
cBf8ckf2NccgM+b2t8Au7lSco86qyLtON7U7EvUyhHPoblzQFggdnREZQQsi9ZDlkR880gDgkA/Q
U4drznHqbwJq/9PVl0TCowYm6Js98ucfuRJAkayYm8rWrd1euylnnLVNUxOdO275ZPPX1+Ln6D5W
aqIzBYcRFhuk6X/aDOisuALDOpdCjCV6tkqukHY/u9N8kpm6F4P4gvnpbyIm/7QDLT+5x80c+Dyq
f9oeVKUa0QCGXzUzKF6hpXcZYepdfny1f9RC+R+M5P8/GrZby53630/bV7iNk/Kn5smP/+O35gkZ
gCZ7sskthUfGNZe2yn+N2//lcg4VhADSMbTZtHlG/ysEkPaJz9YXcGs4jN2XIfjv3ZOAF1x6LpKl
iK6EZ9r/qHkCu+mnx9LFGM/yzSoQ8OEsnoBfbn2YZsrIMms9uMH7lDAA9kvX2kmUTet+kX/ZLWN2
gnzUJqrM67KHFSAYGfYUtp2NGNzGJseyK2EPm/Jg9uomkEl4ZU7OaRQA02h2TCvL6T6cLHlzbaS4
qd/qxYsLm9eIaGUoBcMeCOfJa3+8Ov5u+w3HhncFljBbDZ1Fppk7PJOfh7eQB4cZoBwptCPjblLx
ExFjAUBIJ9oTOPehU9xwru0dirZRp45QZWUxBrHQ5nlU7GFKLchwIN+UInnEZkqNhXcK4Rbjaq8s
6cba6Q77WrvShQ5Psz65saHP9aOoc6T5k7XWzggXLBwLJFSLOyZnrlgGb9NId4OPgkAGyMAem5YA
ZbVr5jE4+IjdzfiZctPaArD5lob5l0TyLaU6VwlEg9jubuNOkJO0ZAZMYX1jleEl9YfdNJPGxPQC
qmkm8yvJIE04a+C94kktJxYrb9I16JQCAJ0frHRtnOj6kA1FJtbKJNZzPeQ2CNdpPPkFU1hTy5vE
hLfv6ZdONPsoGLJ9VutdXE0B2BUPLzV9XxLv/D083A0owRsZKygMEHCN8BIk0DYzG06kOd1QVOcr
Anr1esZwJnD/bNIalMQwqj1kq+o688rPoqgFJlHbP9CsAxKV1/IwRt+lr82dJ6H2mfFjPT8UJUDr
KOZiIACMz1aXP4+pmBneHnplyI0Kp62Fh2oVSOstkOKmd4yrGrklqHP0wNwO68h16LDk8pCk7seE
BLEnMGWDpOVx0GayJ3DlLaHeO0Ck0BBcKmPTEBeRGQx3GFjC0weCtU5C5awqB8ZsOgbfw5q61LcX
s1e3mU3uIExjM6E4NbL4gYCTprVe5papRBfjxA4fNSX4Tsy13MFJooWTLaCTZcInnCH7ClvVbzvY
VhEeJTcvv3hWcSD3qmIoudJAPO+Bpt1MuUGNgIMoYwFYyb79SmMOaGqRv2BbK2He+u8BIw6YQdMT
wQkljgef0BljMWFLdk+2U3bQtVuW35jRFFdYlo92adTbtEqa2xjpARs04HGlee4nbz+iOYFs0JCj
4V34qskuivHDVMIhhkaRbR6ENPYYJJgRfhJG4HiI7Xjj2PlltKAfsds9mhT4ntu2GAOZZzcIBgdt
b/Oh4cRe0NKkYwQqq3kZsZBv+jJ+mlO6tvNky5VyEbXmU/4w9QT19KH5LEJx7dTZ50Ba4pbO0rew
40kYiD2bT73dxEfZNvYeg8SzMkrczGMGYoLMPY67RPGVGcDU2cG8sJS66AR35Bovsfe3BuP3fe22
d5ORJHvGR6Sb5IPDoxS1uwQ+pinNaRuFuHCKNO4BFwxno4r2HWnquzo0nsukOmVt8QgyCRJst6+K
3Dr++KNzJXlwTvfSd8GXGn8sMJJ+huiVAiUyMeZboYJp28hND99tYynaWnZZMSIfo3uQP+ZRORBE
ooAOZ9ID227Kx4ZFe9Pm8Q7N9LchrIZtMgTPBgJckdFB8jpCGPNg3IoE48Kk75B3pNeDrbtDkLnn
Di/K0bkJI6s62vgYN11Hj+bH3/aLzgFrCaPs5D6N9fXAdnS03dE/VqnfHQv7Ko2ncTOPNqNwp1cn
zDNAEMcjsn9/06RjQR8pb46YnMhlI0xk5xjFVyz1SCI1HVfRdov4nl5gja6ICAaYbi6BCAzRaaKP
7bOtJRO1htGkX2ZcAzrhlDN3xNoNDH4ExlMrSjBjzRurQwk6Wbxy23cfg6hh6gZcliUDLLDGt7Fy
Fw0qHxBMeTKb32bf/FJ6Ha1G3RybH47vymWW7yGuKP3nOCFBoEVituWU9A7wBXklbbz1lMGOaTmi
77uhfGVbU9uhVoDlIVZuOca1G1mknyWyoR2P1nxv+uwieqixycN8qQq9B+F1DcHRXKk6/Y5wqkax
3Q4kb6T8gVhsl5fhUwwf91ogTSfPvr9G2XQ12ZF7lQGpit2EZDP02BQ+3pWl8Z+X7Xck5aQMdaO+
Cpj9buj2Eakw9sBGu/JTSq8+jWo+UruAr5UvgkRWMuswE9Vd3ZDH4ELC7Ug8YEJ9qFMp1kE2spJa
/QYAfrRCxvM+ttI8uNg/9SxopVOfQNoLgzVukrkgsylKs8/MAs5duBb2SX0x/IxxbnMsMSzuiS5k
IIoeAxstlGImD3s40CyZhf9sG67EnXeArzFxExxxWZCKyGogJquH8c/DCttz6zb4NtsZcoff9PZa
9ilpcyjN/Ll8JpSSFimeIDdf9b59N7ont7S2mWuSkmdNV2E3vTJDRIBe2pA03ccirF5pkDtZDUhX
gnUY7WsieAixi/srhOlgsxMqn6FFiuaZULVNgh6c+ZSRUwFTrD7O/tZesi96w8ctqc9AZvdyIXPi
QaejOujixMTgfTbDh3zGcgKehNgFO6vWS/QnOwLd/jb5EkyuAFLaviZGT7RoRuaGRIpYFCBXO4T/
qGxm6A9YzV3p3HBGfGXOXa2ll2zQNfTNIpyJ/ZeecF2m1A2S9GaBO2BpnZZWqwazZ/GsbyHGrKhY
qpVsltmoit/zoJZ08+N4B9NsF7dHfAzk71ZfpxDzU9bo3dwvDFs/3MWjfS8rItTofEO05RHRZZvd
1JnyrvOsRK9gXEvT3ofgLNBaDC9GKb4UCvH8NKY2vosxWYWOcy6kgW7dJKqwmo09MJRv3Dl7oKbX
c8dExuN5HdonfB1XSOx3yUgK0EjSIt1x+qDDA8Szr3Mh2nUBRtJsfNQhdYcvW4uzUSDys3LrMHML
OUZ317cQNKO4QpvdkwOVtN1H4+LY4y7sAu+h8sJvAnyKa1fXE/y2QJ+CBvt6NaIc0tD2IherVy1s
tg198ZuivQsyljq8P5SmSb6hXdYgp87ivZM8WhokRGhCfXUHZzj4aBFw+UoiMdruwYMFtqFnvQKE
oK9l0RPpGk0ujA7auWlW9WgmDKIAyOqAt7JYyBjd9fX03lQp+n+/eBsE/EDZlKd5FOJs5mz8XQZu
lQJY7YTCY+CW8txm6cTYA5I+B/RbNzdfhCagReJ+dJoqOhgYy8dWV5xl8ZMyGHG2DZxfjqZNfJam
yg5+6767fVjBmyGjSUzpDUGgATxKq26uEHRfo0kyzz/+SDgleUCKgcqxWGTMAcgrG9cEX+bsjtDf
SDo4WY2ej8YUV2dd2eVZ5EQGDI63NpzHakiWKYi4Sy99jB7MExYWOdw4OnkxMkB6SWvfhXhEeu2I
Q+NTXpgVaBGBA3orAjxGE5t5Rn60PbcXO7f7M1XFKUbmcWbB/kqksblva+uaBNh1NaIUoX/jbYNe
IvWK5AStp21uOTTtqtyjVIXPTHjelqGIPg7VWG50DLwtCmdvm3lRhgXQtNf4i3l6EegeyUYDXu0X
JBQpg6PHvWVYCF1ZBzaMs9GzRMDgKnD4EmXeuqol+OpEsb+uK22RtZbOGvqAj1wIlq0NivnOBUbA
SWTD8PdJGUrcGiS3jXW0nWLWmfoQVNZH2YI+xtWJrI6AzLK1sOf3znroaEgHai9iRKsgEviL54wY
rW1Jqx2Am4Ml3rpiDBSvaum/c+AgnNMNMSET6xRMhyDIj1mMKWFKQlT6Y/rKZAvoKR+i5fi7ItKa
FL3ytZTdHtgiZ80S4R154VtG7ebVkva1Mdr2EE+oVnLX40s6DrqOiUSZTqP6glOndfohXedhCpMN
7D88RDGnaF+LbTVZF0eVD2FYVuuC0SWBQSzizGA23WQe1IBqFi/JKmvJQFJwK7V0H2IyRECxeQ9u
02J7yy3ggtXFKXi62wyl9dB8BCOqNKNbI6pGiMvZb7foU7bgba5SUqAgvULRFeIIUBTCQQjYNUGT
OSfm0zBE6U6ThgAnwkLP5p1irkJuGg+MxTd9rO5xkidYGCDwq8UFimnzKi3ztywhnMDOYGlkbnEr
+OViWVxawia3MxF6VmG+jjGZA06FWJUunsFZdblg5QHgziae5rtEpfVuBL1Ky+0Ao+2RiQlntsGf
MDwF92EXXceh+9zism1MUF4zRx2iJaYkO7OELfoAjlxNE/Eoh/jlGZG4qM+0WZwybUGB4/S+TFKO
mMhlgSU/DjqCuahQ9nOMaMwvLzALixW+67VlhuswQcuWUYWvCEG8DJxSrMTahkU7rFU/viY2l0Rz
W0X0BNYqRRCoJ9ZRCFEje2fX5YfBMFdYUp6aEuPcFH6Nx+gz8EKDmRZGvXIbWBmmPzGOJ9U+KTW9
GSl9AxNcTs+RAv3CPWvUxaA2YuMiYjhX57aG/piB4ucAcK1AXaxdRuu8IAmHzueiHBR4/aJUvxnk
kW26kO85W61ayby6McPA3OIVvLgNlBEn+2LUL+TH6Pkm8QQxNSFWVlUhG0AHNb9lnv2AtKTYVznH
feerIZJn/KJANCbOpwGh4npnpgE4urKjTS/hWFlDfGY1fEAjxi0L+LKW3wZqwUA82WPzAR4ZoYI9
7bos6Q4iOoOJB47EaH3TJ6jfpmadm3ho0tl58nz9GpEDSE8FnpiS20E4D944HFm6v+NjPru+ibXT
hsqdPk3ULmVP6IWtSVaxUyywc1SB2Zjn28CAa2vmD9INPqTyir099+SxtJBuhskHT0ZiucHNXAzq
oQaqvnBrW+ci5njAQkqSqVu8mk51NlJ1VJ/5lObrgbQph/7BOMBbBnJhzK+s1CzbPllGQvTbuirF
SrDde8Z0khX1aEtwXDyxm/cFTq0KfJc1wyxq65sM1e6qhVMFzjK5T/C2RU51443FvAu0deiQ9KYj
HzTl+uYpTdfUUhdia3PoQUe6Ti8suUyw4vAapzU8iEQjJ1vo+H740IaAS0KyBfA1qpOLiqKajvTN
3oXObpIYUqbZW69BLy7ODJwgEqd8dDj+Cp/jajFemfPw3JJVGaU5zR1QN34rXy0n3KThcCgN/X2K
kqcp8q9EC49xqeZXyBJQ/quLJJl3T5TuxpTTJZZoY3FZkCDa2ieAgG0wEFnvFWci7pKjwmmiogdd
mslhNOdvopr2mdnYt3p6b/vQvqbOXE0BYbVNfeoXU+fwglDliPhag7cZz62SbBKkKhO9w/bZus7T
QI8+jCZ1Uw0gfDCmE1Y1jvkzgIQKQybuAhHtZCvMXVUnuL399Ctq/+qcMv7HLUOERp44T4bTkJHa
J8OZI9HXsQ4KcNupWjliAJyNb9shTw39SNlexWHQsrwkNzP6mkAk97EJLgsuzMGx7p1KyTM0BRJK
Aencon2/7SOaZSEy0eeZX2qy20sFXP6A33CPA/lLVr4LdMle7O3RTB/zfgAU1AjyIQBOYAAgLYIM
7LFm0Y9DsiSH1ln3hf059xOZPcy7sNl/QsYptqZP64nDsbbtM+rl85jPp9arutWYGsOGvgYKGaKy
MIlQ6ei7IiNFd2oeUCe/9XOIPd3uv7dGcSNr75yAbmIfTZ5nh7AHX19UJO960d5W/ZKXSWoigPCN
FQXT3hiNmkSjrZeN72U0PjmpOolheSZc0H+k/uGY15Ct0nVimZ+Wrr6g8zj1YXsdShFt6756QP0K
jde1L775tSpdZ1ejIbUG0zxUhLGGdtncliXSATNvd0ZCueAAWzpIspAYxbWHVo/11lWUpgX8W7jO
RG8jx0O5o13nzawuBncLy3dXnkoQIoTXIG9QWeDezTA4jlAJ8l0fBRb3TEv+cRefa2XEADl5Sx+1
62NTWO6GivTcRGRbikF9AIupr1Ss1Dpmr6+N+qoUZvlWBZxX2+msRcYPV3a06vCXkGBeXcB1xlcl
hPP9kEgclvEnDcZr0UOZL98yMCD90CVwG+UlHVDiyHPdB9/nYToZ/XSM/Q67fYytN8A/MxblthxP
9GDw0tcbAGAJVHl9zGtrO1GAm0WMwKX9LkayQ5oWxFc4EA3miY9KiNtAV84WgUa2tiYymLEdwXdt
t4MHHBdMa8Lp833ISKT1WekGOrZVTCAQEIP7HDj3VW1cfHkqQ/Hm9UyITYwsWRYgwSVHCa6Jjy5G
qks5Q70ysg62e1mv07m/cu2BWCcq9UwQV1ykdAgkLIoZ8b5ZE7tbIIRx8umlEikxOJnCujzQPhws
oBjcnrc4KeMmK45meF34hF3XSu3Sym5JZo+u+BQkhSlBn065axsR5KHPOb5ZGtKYgjPSL/tAH2jM
VmNAsEnkwvP0kG8X0D7FhEfa7IwGvGhrroqAEA2yzAgbkZR0S+dqrsfpghbpudMDgUQzPXe3o3s4
2k/DFBTrII5u53rmkcH3I/QMhcLCLdUCiS6Dfk/d0dFDH+GmS/jNYFTCHViKpdkHOt68kjFhYlVc
syPaHOLVhI1+QuxOaya+AxlHMlxGuZTUGfmcxncn9u6kCZQ+TMfbDDYh3YvbJumKrzbBp3u7cKad
4ffdjYxm0Hz5fip4GVG8REPnbfAtkc4X7QszusEvrPa+M94abgalxJY1M43kCut+dhAhPZ0o9FxI
InTNZo0RLFuIemkP6IKYoY7fA1RKn9DZNMjPDtO9EQf5ifxdFPx42Y110wY80PbbXDmPTBDFrVA4
zOsZ7/gSQ8Tz49Mxamp6StVj6aOadlL/1kcgumk6U9yEvh2f/HwkQdt23+mlOxebZkkTxhijfDv6
MtXBy5B4q3gHq7G+eJLH242JB57jHGxpwIXOids81AW252xhZTR0y99MDCMbI7uflKvvPRJNlZt/
C7ER9KCzvgTy2NjGdkygi/g+LIyxDcJz6fvfnRY4Tk64yNY3CXROSG9yqm6GXs62VOSfZEKLo3Ac
0n8kDZzB37fpkHwu/CeAptnL0PrjhgetPtHt3Fht8xDOBr9AHPS73pfEchrm4sWvF7sFIWqY6RHQ
zfcu3vJjWuluT8VIbV+6nwkK9qOhPWOdmR3/HKnptnDar6nRlMcKkNgxdCpsYC7palalwYARLrmx
Z46quHSqo4Mh7xDSqJFWROaMLSR2nUJwOENEYGSmYDFQBp1wKM60qVqCjQjfVk3PAjJsMkYGcHYb
c+c3D0ZNllrtUCyqiPlGtPFn/mvO3bmiywOVAQwYGTvi1RqM1wiTTUqihFfiXeNYryEHjle+q7F8
Fbep2TabICFKgAAcqOBtdMDN88XFqBmsxlpkTCIqmCCCo/tk6g1xqgr+F85s+iwXKZ2PWE5fOyPd
eCWKftQKE459cO4m7nmNaOrKTaLjlEPjKYvHoiP3FRYqej/KsUtjDt9G7T8nWQ0ylqBcjIuLlWIi
STYhh2egC6tcdkgvC72NNs1b3+yBNu85zotN7jCtZ17AIpCExZZoTXPTF2bCZaIFQ6/o4Oetj0ON
x7kiswLparipADGgfyIuKTdYP5Ooau879eIMs35BKT1RyR/UXJ9DEPeHhpWzbYb0FrfCSgmGT6Rh
X3e9/J4yWCy7kQZ6VVbMSwSroYco0sO9iQTwXtDUY8pXHdoaPWNJJJzywnmbWRnld8IxzZbDvtFQ
7nFNnQHWfo15Ag5O4D6Fvgpv5mL8DNCv7hMmU+sUPcWKQelG+TWhmrG/Hy0yiErb28xh95I5W1YA
auwiwebqGJtBut+RleUHlVV0Tpfetx+a20TjDHFTgMix3dywFwHKarOO7ZlLT2QQJXjQ3o82nqIx
bJnXJd1pXOBjnnFFC+N+mIn3jt2swi8D6MvMAWMZjUNFzXln2UtAWkpnH9VAq1K/OZq5/UZ2XLgL
bW6/OkV6FzM/nKPo7EZpe2/3MYQM6Bq9nQvyMryvLesMTjbODvF4HJT6LoCfiJ6feZqKFQS4miCh
Tm2GTjxFHdnXSdqd3ZBux5giIi1gl6wpGt/xEN2LOrWJOrco03UPP8ho13nvFLtMqD3BHpcB0Nkg
0nYfgnSLE4gVeprqWyrJ1FmKXHaEAnFET+DGrm9ojo5a7e1KcMIdGcxl7mOeR3jA4iZYu8RGID4f
ga1DnoESSEhmxknRhZln4ZJ0Y3qOsnM+1aFnilRVIfFRnXoPRXfthnO5YeT1njrUmtT5n1hpQZTP
pGIHpQKh3c/2VoHbgz0X3aHiyW5YTm9y34QHMbMt6ZHmT8xhD8Jz+R731rJz4w5PaFbVE6e3iKMt
DXJAiL5R7bNx+OD0xSShtd0VItojGP6AFoYpNwYmQndu7Id+ZktJUejSyRqehO+La6y5VONzdg7N
9qYwBITtYCCMzP6YbT4cxK3gONKrIWGJfnl7CG0shar/5NrGjA2nCHF4NRxyZb7HbYGuWQZbt+ra
K0xjO4uBV5PZ3dtUINP1PNU/Mt16rNEjrKTNbrBkeXHfco0d2222SrsPTgzEB78WLEpVLNUBGblJ
3d2OyVHXMcSxkJwLj7XjDCWdRXWuaI+CfiXskz73wBO+9UcI2+GQXeP3JbmhGEe6l46+7pY/hiYJ
d34QfkxuwyCBMxBeyoZRUfsmxf+h7Mx25FayLPsrjX5nwWicge4C2kmf3WMe9UKEFBLnyTjz63tR
Wd11pcxKVQIXAQlXCnm4G82OnbP32uIjy+dzriKIvAPXLctJA1Jmb6vJNne5cA+GrMWNmb92+p2c
vZFs5pbSTkDOzAfd2bVtS+t8JpeQvYks9OFLktFqpKTkC1fiswcVFk5RzWgj5k6JFsmXWF7JQ8sg
tdj2AXuX5ztx+FEnLler3uoZmc2scte6X+oeRm1XhqCjVYHktfZgJMbVTveMr0NjqVObjpR0XRsw
pPkOk/qtM0Tqj6X2gxwKm26SLVE79UFfgD/r3B1m2Gw/o1Y8ehXm5rIpB7RK4nVwZvchFQa1aDm8
KguevAYJKZz9oW0L0hV82WZPfTWHW2Hdm3P/w8jWzKy85YEmL2kz8Txjevc7vATXEVbAg7IIz9Ma
JqroPK8G+adESbHNu5BEMb4U6Lerb1garEtXFcWVrve7ZEJS9zUjz7GeKaCZuTkjRWMIZuTNcuV1
XGpvG1p0OsdoTdhAbRZRF9yAxvEjYXChhxeiJbogpLwCOFgVr50AxDxz1m1jIwSL2d2UYEq3+Zh8
U3U5nYig22jzUAIM7Xe2PpUHh3njPp7qMzroNUahtbvT/CldLYU2oMWHxoh3ZK7nxwb5cV3FTGJd
56iU3tN1nCmaqcU31K49VzCY3qWX/SgB3raL6O87N3uNshSOWQvXWc6yg7gYiBHpq9ND3DR62nte
GxOPt47PR1eMSBSZj0tkCv16QW8H+rBpksVHRGConEUD2qld2lcmCKxO7KoJuRhgGmkathS5qsBj
B34PccccnUZK37nuhtvKThlPCc4NnCM9fxS/iyVdPI8OMcIwmnVHX/auEx1Cj/cFOF+AG5DA5myE
4iXpXQh4FO0UXwefOBb3AizEu+D8fC37WoO+TqPVQvASTMZoYmSfC3/UBScdo8ot5CibUU+16SK6
8MkFQq91SpPjWsGe+hwdxmAPzVaHK3SAhPmI6G9tknJQtFq8Ja+MtekW9VaETC4K5ws+yGln5vRP
yqaPdzVRoygTH39+Uc3soQO376yoNQMMWBdRdOYlG42zLVIwc0v+SU4dPVPeZxDPU3cvc8veWYJ8
USMj0NQcM8aR7U2WqVOXxqQ4mExsGbTpO300mWsw5u3KpT0nTbiHpU50VGGR8ecAkktFM+AG9wJr
aLJr5cSk9PGXSbgD1mQ5GUEYTOK8L7XuhLvadSFc02y9//lFE8zp9JOxkAfuLjY9KgIJLb3sGYho
Zwnj2xcatvWwJ3QN3DPA9TGkzVsMdxh8jSMqkZo0McKTYkJ28h5dEPy3W2/Q0sfEgM2d6ggoy4i4
W7b++iEqBFfOobiP7PEpM5kS4mcmcXpS2aM5iAfyhhBzZROgfeNFX3Q0OGs3zRCZd2Mn+cWlEgMj
bDzi4eifEc7AClLvCZaTcz5BpHaH/uRkcBwQXdzYRVviYiLKoGMtKChB27ReSMwrO2u/1OSVeTQc
hZGMBzEy2jU7t+AS3SPm0YYb0JjRvTYSIegiw9hLHaNLmFyGSEvoEHnfMi1pT2j1ic7R18w0k8+q
V9yfskIgv5onWgKkDSHc6L4lbkk0NjyCe1N39lbag2JalEEiZjvsWTjLA9MMx0cRz+Xb2xS6iWl/
QhKzMHTwe8G3dqcdsWzzFiO0sZUmOEFe0KWHp3KNc/kwTIyTHK06TzOoL5no5s4yugfE1bjvp5nb
QmbMD5MaNaJDk4PnjHeTPtmkLlFY1WJYA1gTXrq78jIzuv9LuR1TvHhpnrSUiZyPqUeqYzKRew25
weK96fv4bqKr75X6rnX0JCgtmwQKg5jNYabrVEfNY+xW6lk1d82gTok9uWRb6u+TTuD5pBKb0A/b
ODpEp4g1EGMAjLwlMGGPgVI7OJntsp1j9jC87AH4wRLMaWZv2+bUVW52ZWfb1KEZ+VUP59IexEtt
M0WptHzBqcuSBxtRwvoFjt0qxlVE9qIIQETVg1YMo7G7agw1g5bbyqbgDj9ANKWb489IFNxVkDDj
XmN2Nlx0cqVoYHFZKU2jIfeCAE1r1N+apfqo4nkOzFR3QWm17hnCBtE43KtF2qgglzlYBq6Fo8ec
vJ3T14KebpAtht8IMw/ACobkx2hPvbBEwAYGBGNO38Ct6ruR2SbjL18YiqMm515r9wZ8P9C6s/W1
dcYXEoDdbawzzJEOwG5TwkDP6BtVLaVAbDo/iqR5Tzhb4RADsuRG5YNkcY5hWjlBVE67RS7VAe/1
2YDVvasA6m50B0WgmuL9UGoPulPTMyavNpjDhk60NVCQAjtoKnbC+NYsxj7QS9bHmu5TYZK4Fk65
czJhbIuFGYhLDvpOTxHqybRe25ig2sZCL07u8t1wZUsyLAAKb7TBtsHOByS8L1zp0TyikUD1tzFy
R99ZAMyKhYjCDLX5TnaKBFAl/Wyq3vTZ8vYRfHphhmfCUvH01SIKNOE0Z7wNEMoygHq1xzRcRfSv
w6nflkI7T3Zl7VoyYJH/4KuMz3ENPaLKXuC2mBsrjLH4G9vGLNRh4ROjvM2PPVrHa9I/5sB0/Vqh
5hlVAlu1Z5GYdeL4jlndZyWZ9U18V6YWH9iSvupTtrOK6msCyZ/Dd5frlEyOEX7Nvbk9jIgrDihW
ub2rRh4gKn9Qwj/b0zzdztFwrUviynUSqnvboWci9BfmEMSbZDvJReLJ9F6KiNgvnEBgNcucgqpc
TBJBYZanqTyYCF8Yh9lIHfNjTNYW7ayVThy1mPOFTuePt4/aETxO9I5mrNm6BbBSnG2s2PXbzaTC
KdEWDzkPncc3TEt3OywxMGQFEXhCruA7xdq3bSIAFBl9upC70BYnf3XbcIp4Mc68sQdyPo7ttrNp
AXa9ue90eauilhz3hAOIphMSHpXuiLS7Mchf8gcP3WrkKP5xUKyJeohD86VVJpe6ih02Zj+ibunr
jScBoUfzYTCtZocDCJ9hg79jkJLnOLV30A2RqYXxJWIsnTfDA3WggQoGLxAlAFf1lKxM/LYfvjdm
UJ0qecMf4Cpm6dPRhWflZ90bCeTkcrtkKw/Eg5W8tCxLTqpzXtykXrYpzVC/zPhCyvIHdThXmDY/
ZhKO1mh+JuDyD3oS8sgWuu9Gk2/ZRK+O69mpjvig840EGQLLP9X3Mg4mDyjKUn84SUOIQ2F/n8yZ
8ouXHyMaMymfurRM95HNh48UYz/p3iGcaqQDYHk8IOAHHqpXd2hruu8iJ/JiTp88Z95TQp3dcHgq
c17ZNHUfleE+VekI4rnlCeRAZZ6PkpOtcUS+ilZXORt9oGeAQhModWdta7Tg59iL7hXo5HMuKaML
Iq0D8HxToFcrkNF4yUx6Cx58V29WOdlyPD8Nl3ke6NtZc7LHSTJI197dBKMP7S/vBMfny1LjLq9r
mvnJiO63cDoSMuoFtqTnTqBXS8tn7cKRModv4yAxIZtJIMDSPmjvcRO9telS7npQoVhTCG8XacFi
5VwhiZg/bHXvZpEXZwR0QV0kJPDJoQ4skyfQXBzf9EagKrgd0ZK29LFCQL1Ecq0YGXI25gkCOzqZ
ErSJCX9ykY8eYcZGKauDmxUhKKMsXS/MuzJxh0PUu8R+KiCZVd/sROGogNSHu0iZAMqTp7EpGXvr
IEq5h9vPyTSQrVAHQ29CpnHMcBsuy85qFbJQjic6/nTq8qI8a3WynRxAoclMhu4CH7Wz3jpRn/pu
kEEH1gRpafk1txku8mQOxQl91VMLd13EsCkArzSonhwq65zNuucxod8Pf8R28xcMr+SkxA3aMXC0
el7sAbl8qYro3NjYX1UEv5XZi29rdAuLDkKTXOKBwO8N7dB1HESMjec9khZJoyQlDsGcmC+MLoOB
pXMJzspXQKyhzslCnkcOlLswDRIR6ebcCsBTMO2+kWJBVUEcD/ILjQMiae7w5zwTiM7Pn5YX6hra
VVVFfstzW6PdVESlIE1FKtG7RDj0mpafF57UTc1FjsgiavioOeTGw1KHNzUomU1p6QicIxRWk2t/
N73YCRKh+E5Tgpc+hdmUg+DZyE7suwj5OZRl2hU7WCRqY4E5gtI2ZewtRKeQ0fp1doqfDdwAkS5p
8xPZR8MI0BqR+YPnrmnBtTYwAqxRnxAlaNgx5ftQxbtuqvv7sly2RQcam5MEmrNVr5nWeUCn5Yc9
Rz9oyVMZoG5HeZjuhpEg5vrrIFP7ZCprE1dxvmV0VKEQ0/YzFHYD5Imvtd0niXwuIatBEfUWApsW
2kQ53pqM7jdFnB+B7YbsaWiorZ5a3HGqq5pyAvU+JLZ6X1kpwBo7PxVjgvTPZRk2zAU3lDXVbkzj
dzvRv9V2Om69EeyoRHtFh6zbNooEPUFeKRVEzVyeu2KhnqchDJRhvEiC93aWPd54MzkQ1HZBrytn
73bRCiO8DcFQbVsT0w/RP6d5wt1Q4nKSDnP6kElUn5vo0DzuyqO+jvO5+s095ozEusxN/knoIdk6
qSQP4n6KGCdm8bDs0Sv7Zj+RPZ2WJtcQrvgMaWmwejj0i/60pCRjuxDK0tF6VA0RFSVpTbOCTlHo
9Re6ytVGx9HWJCJwHQpvChh3VXocq67Dul+aD2IumFEnMVqo2D6hMXwIRQHpDfYDaerY4Qi4+Ki1
7LWPGbPqdvJI62UJhgYq3jCsp+PsnrG+YKxeBgSFi80m7L72uf6weOWjKLRDRDArhd98h4QsABlH
bogF+zdEQDTUIeLo7Hkes2mXUXV+jOg1YpOooJ6dHJZ0zHSEQUQJn7u8iaS8K3Vr9MMOxeng5EDq
lgkvYqfxbHraOaKV4hqrAt0ieYGNQBbFZ9iowzQwLOduDas291s7R9Grf6AZwwlQMIjOX+16PmkV
0XwV0pNJwLECuKpA+1uaOnrucuOCSd94YrmGCVVQW7UgFvWngfk9LA9EdGQlDPHJ4gQwzGY7u9Rg
fQdG2iE2bNf1zY9skcQngnumrcRYJ8JAMXvfedDyjYDuZSzJ41J1B1ojnZ8NAJqokOPZ/DZPyz11
1AtZlBduUpsyi96WhQfdHRY/rpIfuWUdXZv+EVtHj6ioqYCuxeF95IC1nlgu165un0Wc30NFyzN5
oW//IG3rqzfqiFTSBUJk85QoGi4MFuwo+3QcEjrWLr8ZF9cqVOOmFvZLQoZPtzAslJ6vW4xAFlBS
bnZLksZ50rz4YPc1La3Qg8NI8q99SQin4rOeuJ5/51JMyKM2HyjAY7LSFMM7uyFEoon87DMerHva
jqwS9lw4bJJGcxTEsjii2iV0swBdLPoiRlHt6TdWbL8hJGXw45HC2aDeIwrhUEntMtbweWkQ3iF9
0LfOPH9nWPaUjGV0aYZ55+REWtBce7RGkpEaEv82zfB9yLgvKH16sbX5GOrNncGBCzzyamezHUSg
K3ZmKGFZT4Hnti9DSStzYKC5C/kmI9jBS2nP2yrnKc5lsstj8zgVxisQz6tlRA+0blY1qTylWVDn
453hQWxILbrjHmHndEGgayeAuXwBdHE7zjHndBIFZjnlZxe1mEeIA7Yvztce3y91HwVLMvGTt0xw
Q2eBY0bGul/oGJ6Kxj1Y41ydZ9Cp8D1buJHy1Va92CcOzQEQaJhGCBdMtMQfpe7gAoWRYKIPu9OL
lkZbcywLK9kbnRSAHc0bGTKWm2aSkTyHLCSswDLQFtSkZk+fmfkW2RM1+VnOHnDgIgzviTFfjixZ
fYYSyk5dxncCk/8pzJQCYl2MXPS4VnUxQWJdi6KK/oc1WnjgEvO1qStiNUarJ0JpyM/tiB4wdb+0
0DSpAeETilhX7BzmQx+bXxII46XlPFJkdAeyJzZu9oTb8maY0uQAwnukgRkoC1ObZo4Y3gYybCzg
S89phbRDQviC1b+j+COQVStJVWISkiS7OOfqWPficeoX2qLdexbaXcD32o+lexV0SO1mhsyWhiRA
2w3xYDAXCjmK4L1tnK8joxkl7BzwP92ZrjcucYVfhajVYJGk+CA9vc66WQSRal/xiI10Cozi/PML
PiebmRVM8qrjNpOmlFkiivwpn6lgXldwitSpX7zpVKfWFwIW+H9a/uQu+VYJnEPO0F5VNb9mmZHh
VUO6yoCNKRFFEuNmlMjGRZ9TdWuWXPvCwY1oQyxbBUcWMa+4pg1ZEqVAyWYxFYvjQ5aMxkaX9Wmy
swL5LdmDxrS31R7MDBUQyGnwKcjdEKf5AB3PXHYR1JfWZ8UEH3vAZtaSzzFZ1dUZ0wUJgAMK/gkK
oiIxNXocVuSe9MZPw8zpRXOvYTP+BNrzXo9AFpPlhroduhHmlpZpuK7nDx5DBHiVH0zGA+qRgxaj
gVX6Y47bw48IF/C5aJ/y0bsQ7AcGrg8f6wZaDSQjpnbLIQWjwvPbsCwRXQP/2RAqijTVY7wFv9X3
0LHt6xan4UhsSb4a6aRi3F6THA8YsgJdZ3yYc/4wgMTH8sRnpEXzNnKh34X5tYr7Ta2i3Uz2liem
bAN5NvPtcNVyWjRcJXLHsLD3tM1wI4Tv+K9u0CdeOrSDru34PPFR2j+4XX1xK2bMUR29hnbzRsTk
C9feWhN76IH3xtI+gXs7VvHwNAq4sXRWIIDnKH91IK1cn3ALquwgVHkpTQ30fchcpbEoetQpK5AH
2rn17JDlM0LaQ7c+oFzx6+SbEM6XjokBUkPtwO1xb+T0SOH/EnUy19u4lTcqTz8SAjZ3WkaOswsr
ORihF5DhxfOFnfo2jAui1eKWEJXXhcCETSOWB2hbZOARgSkk9F/J+z7pOTGMdMFRvLMBRoiEUK4h
pcCTkJAqBYvqmhC0QlclX2Ds0kyu2IP6Qr2ReTkGtcGNL1+FerFpkZzNNSTr8EsMxB3zEK85CuNX
1s9Byv65H7zXfnAzalht1y8kVAvzTTEHlbZGKVOXO63AjWCRCOHnznwVjh60nrpEiov9kJVooUuP
+RtaBFOv7xOkzXkBsml2C7Iiq55oxrNZz5c4ss+mIplHsc6rBQaYLPGPoTQdQsV4iCk9B/98bGM0
BumjV1VvXd1cLRCYWP4YjdTVZ2p0255gpnWphz0waBwoOfcZ/ZXjMfS0D3dAvI4qftN73l2SJHex
Kz8oaa4h0UkboSe3CS+2S20SaVX3lnojfwUDPIuh4XBBGqolgWSLiEewUOsYvwxLC2Qi21fIXkRg
IPOn7GtzNm6jwQyi5cCN89tkj+9ojuMeZfrUeFFA5to1U7rLzYXtNEPpgA+N0a9iRNW8l4x5Mw/t
dZuwd1bVDr3EndvKxzidnhXyOroON0WY+Xo8j7eE7wTRdB6xybAo6FxGNR2+oLbY8Q0tFTuzWF6s
kfs2iVJwTqGVSHwaOZrsIDKX7YhkF7wsFyPokOBluwfHW4PzVE5W9pquUfcD1yeBRt1mv445S9vo
BiDk1oZudgAGfKSS+YzkXFIaUCIWWkpYXXRvOUQM0RLT7OF5qFGtlZ167mpFktL0sfo9qwz7FoQ4
h8njVyNvyR1UUYgOiQhFb17eNMWRkCwYL4SXb20ugIRVuH64JuUVq0d4QqmSfreX1cOHQAIxyb7A
7dRmdeazk1tbG+dciqEEa2fhz0vEvdQ+sEKOirLArUOCXfQRiyeFApU1+qp7E7ueJr1oYztIliwk
l8lq/Bo9l3/7VScQapOn03tYEiNKnWxTlFHTb5xWLYesykhabh7Lsj46ICRg5Cl8ynH8kY/0zzSd
Dmp2sqbutbeZI6uGR65+MOVwqhViTS7T08gfy7YpOuHAnJeco0b7CA3nPaQrFkgBXL0wDpPV1wdN
DJd8MT70ePhix3h4GNl9LF509UqsvFIyunTXOKKkJV1zSp4KQxUX12TIHrrjntiKl3ChinN/2J5G
79gt9+ZatsfCuO36GfKxwPqAkhDQbDqt94/ohYzhQz2SfWGIMegnpDuhF9+UvIvFyADDGh6hwUNi
pT8SDz8EYeQbjk5kt3jwx/jgTOmNlWMFS6vwXJK3RHo3izGObhonOYRzsqHbeJW5/kg99t3TqqcC
XayV0pCxw+6AyQHlCa817gGIKu17E2WPWmcispIvlhjex8Hxk6Ju9o7oooOIr4rgRXxMDIjVcNsY
OopXLnappB+uWdajQ6OYIZfum7p+/ukcTaLmR6wVAxqP5IE2xQ/2arsA08aA5htekYz+WJ9uNQkA
eaGqTiQYtH5d2tRXnxFPRs2/uSHMKWdNIU1yBjTfeocheGZSVGCIWZv1VWh81QHW+WNMeztGBu/H
apx2ofqKPfaiOS1TK0O+AqUjNcPTqNg1UMPxVnijvHQW8o7WWxMtsVkWNF43I3OtzGK7FaRfliU6
HS/3SHfR/FZ8GRbWv2FmJwOaeNL2X6Ms/2FK4yh7ZM44tv2wCoqJnJ3oeyQT+x2/Shy0tvbAQ3y1
2KpOWU48imuFa0uVVKB1+NJJSrq5fTcVqqWWnGSbeCGTGYvfKW72SbL4+K64fGOcsFUdU6zMr6x4
tdH7+Q0E7UGq7Ls0048hIoQWOXLiRuxHw64taoPGw8CoTM4nKyG4su8PRHI+mZG5c8vPcEzOWfqa
drdDzufpjvVXtqhnlK6vLr28Phweo2L8UZWUkdi9KR+Q0EaRQ9Z8kmrnXuV3i9u8e16/d+qwOOpm
8x4niC3GmoF32dkzNuR0vWrYPkGaH/H0Sgbgd6ZNybkbCpSW29RolrPhrJnNDbHtJnrFbUcoamN8
ONxqrXx80uP0rtIGYDDbsLlwVHk7TTbAZBkWVPmwrRR3bw4EBESRzjtMAnMCfy1IELkR04aYwW5e
QMt7XNcQ+qYJquvQO0DYO2bgIqeRUBoCZqv4CgT+KFoQDyS9HAi3Wab50pBAHMbjivDMtuOYfWot
cWFQVeRqY4b5iEBmzXA0vWwm88fBaEUsM956wpkwcPrpAKp0sekXVTUVh0cx5hva8mNY2iqopkn6
mMBXIBomP1Pvar9FiKwvctyRMBefpSCgqwsprrG59ikCIreunSPkhXRDqBc4ZCuLGz8FjMDJ5wE2
m3Vf2C517Wjtg8k2TAiNYPYJF/zEXRVdxtG77R3i8mYkpl71fUhxEzkt6oXCxeHI7Mnv23nam5n5
wjiSPn9ERU2G6bduZH0rvMJdK2n0gEllBjOSXtQgeAP3MWwjkzZ1BlLVRwMufDrrOKRC6KkRqV8L
01vTpaw1dRUGRYMqdaaDmOYVSzmNi8Ms8bWSGb/JVevQdRsQ6vXxgRRIgHkCIL82ok5VrvpGdsa9
5PHE4BJnJ/pOO0muRM14lNqMUyY1Txq2oU2DVRzbvnGncpjn7JHh8IO41FctNJj0/LBSS26Llxoz
sF/kOp0er2cBtBkvsQYdMqKAtp3OT8EycY3r/Kgjbou22pttMMQPaWaiyfsSFdlHY0v0ae5ATNo7
MC46hyJVbNp8l37mUpI/1lbz0oBG3MqmfG6rCNWE46Lndjy8WdzBDAWAYaD1buCwUfB0g2Jhd64+
euq03OCgilnLIOsezFBbgdzaCd7EAwFzw1Zj3xqrENzs2mAZY5fsVJ5U9uZ90QtJGC/Ai867QsQG
dlCmVK6m8c2WOfhKlnS14lH7iKRIWgUbq6YjmmNT2IEcdzaSES0/4buSEePmOfP2VTo/dzQ0j62h
3UyLe1t37TeQ2k9LhQMscwgQLyt8BMOCYrDvrVdmvpKr9PIc41p7QOLQl29uWERveShxYizxHrrJ
liazTitx0zh681xlvBIEZNjfHa3Bx6Fn+6EvCS4I6VMWVFoqLLhBdZk4jt1Y71UcndwQRZ9bONaO
c3qjmSrftTWjPNj2+nZcmCwmGQfbSrXWmaZN2lBuhd28mk5JZ3WOvyH627pd8/oTEvQvcZL+e6hp
LKr893sq0S/RRf/lN1pfzreqhvISxV377z+/CdzG4KP7+OU327IDKXHff1fzw/e2z7t//19/Izyu
f/K/+z//x/ef3+Vprr//7//5reopOPluUVKVfyVLe3Cp/mua0v/J8+/FR/RrfNH6V/6GU9JXrjQm
X88BWwYeCWTS32hK1r+5tkVnjWGtEKZuCf7K/8su4u/YQBGRRxJuZAGk/v8wJdP5N+kg0XMMlPQQ
WeW/RKKWv0LVHKELyTlsrvg2esuWsRK4/gL4Wxxg6Qa3VJ+DZ+eFuYx3A2TDjcYBioDM9Vzce+iX
+7m+Ll6/7EG9IdPNSEGJEL0ZhbFrUtkmO7JirkYTksnAHkjeqI4f3WOa/PO3ThJm+16Nn9kStbew
1eugG23ILYvxB0icIXnB/4ls+/kDOQIyJtEMgLYNc/3/f/mBnLHNMNTGCc1A50NbUAJ46xer9gLX
699cWRFzjuTzPEuNaPMuHC5hVI0XDnQYGE46bN08IczXu6RtNDyJqprJ6GwvHQ5hetyMCGrdSoJu
obaUQG0uRqTci20K99J8K+pDE9uoJe1ovHLPo6su0TIO5XL3lxV297ef56+IUufvf0yYGoYhpDRB
pMF8+PXHrAi6MgdCptCZAJdoalqw26kqPlU7pPsk6XDyYhxiqq6d2SjMPd2EmqlJhA8mdNRtN+QX
g5OP4Jj4oNcAIxJTxI9RX1xSa7l1OUoOKDhJ9nEKGCK0kkjKncrimEO8O1shh2fTqGNP8Ao9ahF/
rcluNo+2DKPboUCuk1WhdWbka0FlEt/rIdLfuUT3gVEPGK6mCN9FWd60hCFSVgyjh2Ia9eqhd4xp
O8huOLd5ea5/9l3iktFrb9rnKaQusPKI+S6I7V3epshB1t9OJUOzOsytmzgpUd2MRCVgEfZxe2hw
hOzXPhFswxLn4pHH8UabKUY10jL9cDazi5UN//El0dv9P/+gfqew84AZ0CwtA1qrY3vC+O2D6rhH
t4zIKn8yuoJOpsguOCb452nLHlyN8ox2G+AeeVW2k2/hlC9nodEWyJLUOMTz9EFvxNmwbqubZu6j
nQtQ+kGEjXEdWvuqpRSN7roGkjUzNcqr5FjKPmFuAvUBspB+djIybbBQ5cEffrSVMPrrowZjUpjM
BmzAbrb87VFDMjsuA8pvPMLYu0zyWjHt28XNmDjhPm5060yeFu1s02Es7obEFUYFBbIeG/aJ4WTt
1/Xa+DUTVOSIG4NJ8rDYrnwjujC8ESPZvBNILZjw8x+4gvo/eOkOfgoMLXw0tmushLm/7BID09ym
gXPhrwZSrZnsI4am/IXWCmMh5IM1ESk0AXVYpHMdna1pJVnFmf+Hd/BXhuO6WRkOG7zpSVPohuX8
tvu20zh1vUBUOKrG23fM+zb0Q7szKs/ntCNUKUTSconXX82ibPZtWYMCAk0MGv/Rs+5j0lJOFfTK
089fEQIV/u1Xke0gxhqQzA1ary66SpoASy7VP+XLHmyZ+tOP8o/eUdO2+ZEIwIOs+hsqsy1tZ5b4
fvxeq7n6TBn4JeOhzRP99PM3/fpQ//zVUlVYQat2PiTrGvnPLwswzfOcYqehxHWJduKsQChPVajO
pYnVqmyzP+yj/2gh8MRz7oGX5nVbvy2Euu8Md6b1xMXcCGhft9RkOmH06ZRtmWUTqhqln4XSPfAM
mrm3zR9Cy/5wZunrHvDbg0R1AG7bdFkDEIp/XY0TOm07NzA2T3VIsl0TfbPcTCdF3CbSngQ5TKPM
s9uE8VfYJHcO6uU/fHz6r0jFdSVCfLQMSY3CLmX+3QMxMwWfMoXbKc/JG9BhphCXXl2TNAc2KMKz
W7VkrBho+b2VVwGoYTDGewKYKKaT+nEibupqEyEq0X6dBcM81DZg+v4APf0Hb5UpnJUHvlLRLdtZ
l+FfHtzS4Mom6yn3Y3oAga5B3le6BCXVrmukby6NM3iB2fXmhZA8yO/x6Z8/sz/fiV8/LNYJ/7Rl
mYIS7fcN3YH2VTJ5Qa2mDjodgMeJuKjYFC9ZnjXviNyl3zbcs6u+fZ4Rrm/tGd6JZdG1cAv94rRZ
uQNhj/Gy9MSlc/EEmoaklcN8cOuxy+LZtJjddfaDaJWzXbm0R2m1JExZOxv14pszMKEI53oCPcOB
XgyzE2hZ9Soxj23IwmHWqLi/JxNRez+34cnu2vM/fxvk369Zh+LDFRInDerMnxj5v3wQGVSMCvJd
5UP+jRtnwWHsjeImbh1xYzjdFXTKcLT6HDtW225nWzzpqjSedX0+L7nKT86wCkGLaABRt0RX0Rmn
LJmcY9flRCEmsfeHg5iK+bdnzBFg7T12fNNzzN9f7zILEytR/h8FU9fAVlxTPS7KaOCHpt7b2Nk+
MdnVTa6GH//8zVp5pL8uGf5t/kkAqZyXSN5/XbR2EZppavZYwUDh7Y10xHS/GFqExLsvnnjJPEyw
Uv70TP+DHxlMKnRgHZA/BfFvp0sXEjiflCimR6LJ/Paj7FMU14hTURXSRKtsJS6qBEpikmeVg+Wi
22anZ6IfAT7SjDGKtjhlVrIEU2sc1vvIY3secqX+cBrLvz87HMDClsltgtPYtH47O7qyjVYVFD4t
R4qvY50iWmDUJXv7OTXiYldZ8UM2Fe19qpFkR54eHi3cuD19drTiqrJW/wOkumT5iuibGKheFbd9
1mqQdMLuUSwT6C+Gm//yp+pIVA8OB4j791tRo7uRXYY2Lin6QzsSjPHgJPm17RorULKID0s+un+q
uf6uYrAF1b5HzcV2Lfnlr0uJud6SLryF6GR0Nmv9Hddjd8qYY2JtR3a46hccQCuE2/tuTsqdmRSn
0EXkAkd33mDdvutE+khgzlcvw+VDXi5mx/DNyFBEw2/b94Qwq5RJYxbGgum19YfncMVn//442IzW
PYOi0aKRLpzfHgeGB6rzVAzOwKRunF3zXk1ZvXeTdZyI5h+UKrCfON7nRiKvoH4DGHbpA+KRKWqZ
oBG70ZlbYfxfks5juXFkC6JfhIiCB7Yg6ElR3m0Qcg1vCwX39e9g3mIUox7TahKsuibzJHQFhsBF
6JDREiyRH28HfEFhS1oMgTmYGXWQLWlV3CMtBMvj4AIbPcigetw9LMsq7R78Hc5M/0pdfcSny5jF
0v4wjgyAdtlSkXm61Pk59/tHtkHeo2S1wFnosROzh5AtV8bsSk/to4zYVfd4q7YGa+7NMrzC59i2
1dKflQ1Q2BEy2XNxrOs39nT4Y3X1ToYqP3GNiDQlTCQcm9UHYMKYszCIFYjOpT++VB0SHrNJ/mSz
UkaQvFXU3CFJSi3zZfXPGalK3Ky6ob6ypD9vfcRbY6NdqvYF1Yp8eqCVa7aA5Kotn3qyQ2ThhB4Y
HzEt5dE0qpmxUkeCr/8VE3IbUG4ANhCODcAhPyAgM0GRMW6Wo/NupCvrrefpy9xtqWfVseC3hVEw
na1Fv4cQ1TwRUXMdTTN7cKPMZTFkylAz5JspyEFUsyMJuNF2yVQiz03v6ww8V6rXiOui1mbShbVG
6s1pqMtpk6kH6UCEbfC/MEqN1D6qdCMYDYFsPyNOOW5IvyWclK5xnR360xuZ6N9TwvaaHKUo1BgQ
8tauRpovknEYPRdwN3J0EjPwSS/BuYdNyNzJ0+Ln7dkwmAKi6trEA/sV4Djkd9QGDhTtB/rkBfnC
dIv1Yr56uIW7dv6WlZGGmo4ioCjcwFXIXbG/lXR3QU8GVqgyIkf76quPKNxmsnRQG6vtZJAvQIrJ
TXnCQWhDZU5NyLCFsiaQnfROjcLpI6wd7g6e6yQ5p7AfN273nuPQ20nN/1VOW95wpSF2Kxu8YpKQ
vcwD4KEM1C36SUU5sk/fxAvuPZYzAhO4iGd19siHxjA/P9TdALjZ53/QV9OD0WPajYf2O2nswAYT
fVrEn2PPVcg+q9gURCLv4olHvCxQFsXstzuFJ9BiM27w7B1H297kZThNBYDOypY7bNBdUJr22qwi
zoDuwx6HPZ1JKw9n5AcVZgrdaCGZqCiGTeU5yM7R/u50Xm1c4ia+gBigGwKFIC0UcfMTwot4qn7K
uT34cdYjdS2Nva3UqSHkbId/Qey0JcdZWSD3jPoFiXklwaIBYNv2fTkeUvWAReMsJeeJP6OVUltb
JsahlTiIF6yHDWp02FhimySlGUKNMBhTaSzQ92oq2Q9PPYgHJN2YnupQEBxB6rWZbuPRh5ykyFqS
FroWffwt3TXfCUZTUm91mn/IMe52yHnSIMK+FjDxAteBikqdh/nFhdJXCOblZYYBPhsxoXRQ/DqY
O8HsiyezEjYFiqZvFt1gL5cQwa2V43Ni/US93wad88usEEaUJ57ZbWog3JDL4gpx0KNHqzcV+zXL
pDCqOwxDZrbPclccveVDYPnamVn17fBHM6BvbBFukT7dg5lDS4+JTUZbis3npJoTFmx9iN4XZnGn
59toPpo1iCsoFjufUU4wmea8G4WEgmVluACxPAeliJIw0vtfnwlEU5ZwjStIeU51T8DwSaXFs1Ef
0yT+KE2E7dXg1jxmGhmlQoSdBtvSb8IkxRmV0fLiOBsBv3Qzay2reI3ynk1xYxIoyt9oPLilP1zA
0qNfrPuffj0paj6erGyOOe6yQJvG1bxq2/AMmq+5ARqVNqO6WD0xbhIwaTIun0nyL1lhZVg65k0r
UX3k5ZDez5Is324E0iNaNA0+gDB3wrTgtwevbqx7p1HsrgouEBKF5kuXGEfo7dmJ5n4Kehx+3Avp
o9TFJapI5nQ6xPrZ7N54fzkHcUtMbIkC187fxYh9Lhs/il46D01RF6GZEFuqkcaFMN0MlOel4TjA
qDLWnQYBOoGFejWytSEg1FRDrrpnBxUFi5Y/ib4b2PkXn2XKYsBjnNkmt+SZavSvXDM+J4kVOuoO
0k71nTuQv2aQ/I6bZ+FxKhDPx2VdohjvWGwxA6KjQAZR1IBRHcKVAyC65cYDbx5iJntDeGpCmQIK
DQ6ksI5j4spjB7t0UBDy0NcDDUSqhagc00ddsElt04E8K/LQseL/JCbiWI208X3tftpatfESDN62
cykVXLbEMLCe13a0jbObsKub5YC1sFTxa/mN+cB8j6EiwPV5Tr+a9dFoET1zo4NuV8L+SFj5tKaR
Hn1dXQA4dDvTju+4Ko8di5qmxzZoj/E7ksgsLGpzBHqa3GyrupbOaF981/uiXbFDpTAMtqjIWew5
F2mLO46p8lGCvWkNfi7s3Rvd6C5Nqb0lXvRMs31smInzr7k7tolhD4AJ8KCOGrBbNp01bvp8RA5m
Tg5iW2reerAOZMilRyaGV72wy50D4D/MNeeSw9Le6x0z1KV2iakTP6CSEFJTr00mOLYydeFR1Bnp
vq226Tx+nbMCdJu4Gbo/bZNB7hMkAbjAviprHo59TXJCgbUzQAfRNX2YVVCFJBvUSCctrixRs1hL
mqEycXc4AeUtxmnAYz6TCw2EfovV/2fG5BqMk29sytl1DwajYj7Ixgus6AHPTd6iXa5hba3PqICe
V6v6y9D+FT1AoRIkI6qjwdyOGtrZCSETs1/vkQL1umB12SQ9PsZpYdu8/pSFsktspgBIzUuTGuYH
N16BAJqteoY5anQR0lus6mNKQSzx5aqG479l0rdtTJT/hVbu6D7c8/OYldV3N9RPFd1MIDzlseBw
mTLDqtzGp7op3itTf8pzMQZ1vY8hUEybeDEP3eAcbQRGqWUc7EL7iuXLJOx4l5iHuZk53maPdSeQ
rZIEGBSynBOGjawsgtPZ2dwBpR22jIm3ScwxL3IM4YYAjsE6WsMJFrvRI2lfaHQysL9OfyBCFuFn
5Sf3Rps/YyOMtq1egVK1x31Pxi8UmOnmgzXYKN3AS9FZWFv1+KeHCB6auJ7iGCJbIQiG8KILddon
EHRQlbK5mvH4MXRKZ7ZUHOMOR/5QU5t26IcnssgD2Y87kTrUnT077uVNWfNhbPBf6FP/T1nLt58h
45dUm/YI7Xn8iso830/5mIM267dcYxAiTewHmmZdNJijU+Pe/BYyNsk5T+ioD96qds0EK3Qb5SIo
EfONLvHZmHF0qMk8NyYBHbNw9iOuOrf4KP2E6qpaiRFjdjUnAzKWq66ujD7s9SNRGPodh2m1R5O9
BI0dG/RF/f2gShBYnfNY+bH3mHv1i5Uiu6ioO4gevAd+64XK9sKu86qzwGR2VrDYKLRHnNEcstq2
Xs3SusGoYk7ROc31felJ/5gZkFEWy45OrkX1WSf7TDfDcjb7J22qNjIlZiwu8AEpK/O3ZqZ95FAj
brWOvB+zTTwsxcXpnCiA9wAqbYbEKcp/in59KuCi0ECSjpjJgmxpQg8CWmgAfKuHnZiH7p6hL5qb
VMMirfe7kb8m0ZWhqy3Po2V9k5p5MxE6OXpHBrM6RmbrYfsqqe845kmP+4cDDBzBn+S0FvKuym3a
GupBA0MmKWZEGotLro8HupJ7C05I0z7bGdEhjjUGhSQmXRAMn81nHLyfzMTWCu3L1y38Nq/m4D7M
QAv1oToiOwOr1zdU8CbssTS5kv8FkxIv4Oygpa71BV634e9B1kBxzPNjVDkPVDrEjFJXKVHpJxn1
bzQlOeHwO41WCs4ZsMppjE6D6S/nARhWRWq95mAeo6Cv92MiP7sMA0muZneXm/iFqGJG+1TYhQm/
2ClDU2baswTOF0kISCXBkcEcwaVcf1JczfHR5zNNvlI4KjRjKJ34eaP6jVT1nTMbj4mhX7Bdiiq9
LywDfhXbtboXv0ltPtQSLm/uIXyy9CVGPq+Hiokdd/QHy1Zrkyskg4OdvIxw7xww7FbcRKFqXYK4
rT+R299CTB26uwjBOHBWPOxwKf3qSudTkQLpt+v2+wFzwSUT6QCnwsPtV70VxKXzySiCyhEfqet9
W8oOc8N4t3hlSyqxpARAnEfZixNHd6MGD06k90ipUbqU9SEBO7F30PLFb/SW8Kg/V7ZV2jQPfU96
uOq60OstBEbefzRpLtMcfxc67lcySd/K3Li2jWsgm+xgKreI1i3z5Hatfp0jtw0WSz+uenuzUTl6
GnriSkdCg/M3xfUfNGTMMdxEy47KWSdicUVLG2TR1wWeJSPCiwrGFXHsq2QTY+/SpYuPahDPUWWd
ah3BtRMDUxRG8q9KEepo9fI6E18YeAAMMZE/NmaJjSnG2ZA0l5Lu7sSdu7MMadwZVU6HrsX4oij6
nHrZiMH3WawWX63UPnQSgvHmWX+ZhpHd5NnhnItq6y33kx9X43Xlvr6bXUhe1CNsSWNaD5BugZb7
m2KqG35qjQmon+5L88lwDXmgBX+CTnNUZQnWDV9CoEzeGkA200YUDbKThUKnlAKbdvo4y/4rHa5c
3c6Am9mKovjY1NOnQWoQ/lYCMZLaP1WddiE7Nly05FPTyvaQGBhVBzNCDJj3oFwAJtWW8wgikzaO
Uh8QnuXi62omXrx8PLjxOQLKQvZFsgOjjKvU1fVNUaWPXs5ACU3e08xO+eDgRMbCiKK/lchQbA6Z
cs6RJCFafrOsLkFxW8S7dRSzdVDFsrFdrp6CYdHOuRZyauI/ZW7D/z8wVert56wsQxCFfPCi4SF3
jPFg5LkLUwiXZmIs3EXeAvPcpqfFmspRFK0zc1JwrAEtUSLCqUyXc3RMXQs3yoBWScJvMrkeE1K+
N5oxHOWAkorxMvvi9LM1+r9oVSlakbiBKuQxTYBYExZExY8bDL4fHCM0oXbh/tVYN7XHhanuvolQ
YLdMNZRnC5LnUsy4HpJ1HwudN7q4ewr1kNfDCZsKlLa+Po4rgQ/uLqWSXpwF3P4NKn2slFUMjiYz
owNwqX8FiIVTgi8P5B6JOjJxwaxbH1bGFniB8dMW0WvLCH7jKm6aMa/JXiquSLsannp8xNRwh54Q
x0ANuNL/Q9pEs9y5cCyPphqvuZI/E/kDGVEadBH6yOsOqAMQ5b1FhE+sgVWIeHNWbxVMvVHstZWB
Rk7mvHV+vQ7tajtaCZBoU6PbyPpjV2o73NvJhZXiuzYRKSSsFP20HRNOYHnPLRGAq8Aa8cD3DEYp
ACeA5Ynk3S0hxqE/uFxu00Q70xno/bRju86Qqn68JmXJPMNDKWczZRk7jwYVWXOK69XSHiXSypaT
HVMK+IpibTv97tePGfYpN/o0zWQ/4Gen33V+K4lmYaz4YylU3IR1vBZAUzfCWg+ziYuqBE2BIIvQ
PljIuqEfZ2feL5PGMRC9Jkt/VXWx9wb3zC7rm5oGEWuTvzZVe+4JNbIyxVtoJm+ezmYysdvL+MlC
mfbXrup9otVblL9oeR1dUmSTvDRxSLk+vnHCaI6Zh39XDceYUKEN+/EpRGfCJaoRY9J2CL671gPF
b/OCRKMi5YcNQQHcWtUcirOBTjOqGZOjeaDRaxRxIwtymiJ/kQsJkzmdsN1Ux7ldewcySkDANDu9
1JBDjwsOJBs66IgbIF+ksWvpOXzh7iudAwsKlbZNLITLdbQgpO7C0mT6V0BTPIjZxBNIRTpE4MSX
mGc/t8FAAr/Fq0vwQIV3yNfjE1b2iu0pnElS5thqDsvr6Cb/esd6Yz6y720Q18ZqIvJxsZjEsdOq
rYAl2+c+KX+LGNKmw+DOHedxMxI3zvSRcaiRoOCyIH6jq1EzbxpqHeMG9YAmArQY2nRanvZVjTV+
ava1PB6+T5oDcc8WhaO9gmEZrEqJR2PYt4n1mFbRnzaPNRYdSMO2Ee86DV9vYvSnasa5UcRUORCW
w8LE19WVE7qSzo23Sc+0a30/MO+xJ3Wd7TSpx1Fvk72vt8+mBtWTVg9b7ozitUFynEc9njFLnYe0
ykJG2Hg1AN8GaardHELJDAKxhqIst1mUbkcFFSCD+Le1UQfvxtn1edR4MPtRHpEQYzWS+JU7xjya
/4jsPmzn+lHz3OY4pR9dlUC4ILnD6du9MZXEVLUknS36fCpz7c3P35z2mXAxfr/FenD1kSGLWDWK
9bEcV2VzVG2ibq6PdYtadDKPkMf4lbhD65hmoHUSMFpt99J2kO/GhGo96a9LpH2bJNdhjMi2Sy/G
DRAlSLUS51oKu2NXTfWhcElKkcmBmThcdLN/aenGSNKUJ7ceSo4FMr4qAE2tIZifYDXzhzefVIcT
fGf4HHXYuEz+8LocwQ7QVPrRvhDQSQ0LPYMXZVfWMTl8Xj5ThWvcYW1+M7vk17DhHDrE+vB0mM4x
LYjsnMb0YhK+uugJaS3yqSYrgaCtY5EtL6ZdX31YPVjWzOVuqdEVx/VE9PsIeElad9CNJlTGuCWy
0fED20WxUDvNTzXPycEL8p0b2ShLsIUFGL3BcIW2aMn1aa3qomCJUtTCEtWJCijQ4i7VgNVVLAQF
DOriGB+T1Qpo6EtPsM8CE7Babj24Iib02k9PrdCWCPKWsvYgJRQg/Ya1YGrRyRY+XueyHd4FZPKI
ixe4HV0ZUwFBFmzeTGpDLXMGKnzrF7CACdHsGU05C34fuk5miYC29FHLGfXYbYHHHRQ5+dsaSyR2
ozloa0GlECRYwoLCGl6YZYHK60DCCqG7wbBgVltjZ9uqfyCuXqOJwEtK0pgMnNyCM33jo0idBKXS
5Pn1xt7bO05GkI/U/U36PZfLb807sGn1eQ5aj0ltaqV+YNnT0VjGfT0uz24NVzAZ+iNOYojHA08F
EL8YR2hGC0df0K9841p8YepYmAnqER+n7MwYkxqp4gJu9CzUwEpBpmfeSiwRvmJyE0agq0M+EfmC
d4kJLBkOyOX5yEo8uAXTRHdcin3m9MAz2bgjwJFXxhY13hL8Qb6M92my4IXlmZpdi5Cy2tK2uuP9
0lhxWlvmFbOfts/86Zc1dfk0xzb0Tu4q2ZDWgwiKfK/cNl4hDsyDsRl75P/YyKct01zvOOvNI/5s
/p2iOHW+82T37g+XCJOEIZnPrhHjqiOywvPsY2poJ5SBAbO0kq3Sn+O5jCXrN8ujLk6iV9llv1LT
PjEOyA1px/XOkdicXUWuItFzi4HqyertZZd4yGG453Cv49nfNBWDvxojdhDpDLpi6NkLgYMDS0ZF
fN2uxqRsD1Z5JqlhMxngShCAfFUtXYIRXyeHJ24Eyh2lMKbNOeLzO5d3SkcGBISOC/3RoRfZYGYm
M/N5yUDGJrl/4lTba2nyL4ajUbTrDr2iDfQivMiEvv11mn6VUdzuRs18Sdv+1C7i0lS8QYXRjhsP
GVSULL/FfAfPEiZEobj6Stz6sSi3sdO88UGiHij+4rVhmwzoA0CUuNBFAqDFWzU5u8Ju+s3gsrLo
fHzseme99JOiyqw4kbiqe8C7hPX9LTLr8XU7vzPTiKjJ1mGoeV1Uft+YXUM6gbavFoIc9IyhY2cy
7utr+9JM0050sX8hdsYPddz1QTW9DX3LArFPMD0q9GElHxVQjXInBnfbzf1voTWvZdQccj+Ln50p
Ppk3YRwn/9dtsbpN0TOjnScW/vUuGvXHSFnvKuJkbngNmDaeiIJwbd4vAtdhmVcrom4078T0CQKE
LDNds4CUReFAXmCBfj6ZvioWxTroGNPXBNPVfp/q848FTHznMLtvPOu1N2xM7otzYpFxjPg0bLIa
oWOeHSZ8dJe0K2Grr6UqWLygdPC5DKW85cn4zwPtGdSwVsNo7B9Jfi80CKRlNrxhHSIAD2EMFurn
xMNAOvMVZ27vhQuJEcHo0TK5mSREj1OxnHJSQEyyiliVQmsroab6kHUnZw2JTW6+09ob3tWMrcS4
I31LC4QNpBEGx1PjdAxaCCZMXAJlMr0oQmwPgOASV4RjbAL46I0L1hFg1dyX7ViJrV3Kt2hvyORT
6tpI9hb8KCMfRthVmB1kVD61kwl6nHHXZqTXg/8VbaC7vJq5C4yebL5NUWP0azUX8sW3QQpHYDUc
NtqM/qJQ055WETtOW7bHFuqBhfKJ59MBy+5P+jZidkVB091Xhqy2PTj9TeeUb0xcrb3hxgxHAT5u
dRpwHF2/BTPjg2RoHIw0aIHRNESqsWSBwWykjMSzmkev14ab62j4r3AQ4+0kFilrBI9/ZXy5lHQh
FDQuXJ9yhcOtZRgyvNsjZ/7ganYotOzXWdge2ARqBrIpz8yCKBU7eFUuzTFYwXHDWu7o9Ma5KdlT
FT0mWgOw5BCr9mwho2HdmJMz5XvJVm/FQEqJdeJN/5mhaKHkrle4i75RWZjEOGTAGm6xEGaw2BkW
9yPSi6K6ZxvdbrwSO08krX8j2ezbgqyOjXIORu0fAcF0EIOYWmX4zGhnFT1tYIC5wdk7D5jdorFg
iQHNHog1xFXJAkfOuzbXTnGEiYx9WDgX2cnTGWa5Zn7jOAjJqSCdoMYzM2OI2UikAa5CiGHVhwwM
mx37+87W3kAX/thMmxkS+AsrTu09pi0pPe+VqFqQ+pFCAyV2ZS3rLTJIKirDB0g0xfBgYCnslI/a
oXb7S8J1m2pNfaCvPKeVdccwEcwWFf6G13RxGjBUs/qZ2CbDIwND/av3nCKdQeMwTThSKlpbgDzr
LhuTZUzooChKgqTad7Bqr1FmQs1IYQ/hO5wxWSmDRBC/HY9tnUOex/A9TnoZtov9BPa7XpHCdG2g
79o6OYpB8wO2kdQo7hHh9nWy7GpjkHfGhy7d9EPGx6UuyFLM5Bsj6AezM24Ts3GCCl4x1k2g44x2
Izp0hO1EnQANZcsY1N975IvFU/3j2NkJQQAfddclj4YPXpfiyPH6p4HCs4J3hQ4j97cMPj6+BBSu
ma5vD6ILtg5QqGAW2XNaRw+z036lHZlDWVSRyoSPA/URFGTNMh5Y3Tnw2zz6pmrC45TkMG6T5d2e
S1ql2vsZKppxOx6O0+D/tkMf2rp862SkbwmreW84RbZGz5lE7s6tjYwwo42OdQI6AMwPNOLQEGkP
hwN1cZwWb5Esm5NX/+vo/TdL+yzKBelgVr2IoUXQ59kXoTvPuq+9I5M7NYNBiLTNwVxJBuzDBMPB
K6eHuZZXA3DGIVeM6oZiupY8MkP7PJCIELDjRTufY1bg5QQNXhEkiVEvck5RTPbYHGPB9oYujAzC
z4jMC3JP/fWwy3HB+48wp4BIFHgk1ZAjs+j32OrSYNTKp8zo/rw4FiEbgm3nWvukYuggpWh3BNrR
UDLuRe928CXUi3iyHQaSGVf0Go+8LA/uPPDUViA9jfHLzg1ycgCY6oUuwb9Sn9Zz9lHn/cMQ4fqW
vFc7LbIOIyS+jZz/a20ILaoxE0tmrC4utHUVh2hg7p508djmxadddQfyR19kCT+GrQXHcXSeUU7j
Muf1A98HAKFmqrPupAKlu/6xKYdXl50Ao6ISaycgC1gKFHdIFsFADkd8MOlzLYi0LWdkkBWZaKyc
dL39choGiXWFQM22oeenZretan0ORmP5MZLfgVXHIWfNGZfWJlHNU+YM2wYmg1vSCER0AJr+2EUu
JmfS5lBXU/ZNrAs9QchYc7Rnbg0FESSvDGi+0B4DFCcMB2esrPKhmeiAHPdqV+U9OjhUPQatagf1
YlL7RLl7PxHtCkY4LIJdyUzBVUXpO25MOkbmVr5F8MLouhVmtmPVup9Kpz/r9OXLdndl1P14PpOq
Ru+zUOYzaONpCuk6442eMc8utPklhja4y1kctoN/UVCmuKnRvBK4CzrbPZtx/YSrmAgJhg5BH+VX
m3HJwXLSU4lBPXAas9jVbG2zNTIaIllm8qPVw9DDYkHZw+/XVPHZGuJ9bjFfs2X7OqROt000rjOx
yRcuCNDqwRAP7kk2v6k1hzUVFrsL+5WqEHISAcebZLaPkyoYMDSkMuWISPJcx+YfVaDLOGnCdBhQ
cshuT5astYPg9OBYE+bqyNjhyg54kW+yJjzVUUztZP0195nO1odzrMiSF+UM2ok7OCdI8ejoDNIG
Jt8dGTrXWeNzZjMZaQoPXb/3bKQ/YGYe9bHuOVqIm7NWqFE9mXu2x39JEhEH44zvfcV7TQ7zVtJP
7pwq+3osS49SzTUfG8i+TmSCcq/k+yDUyzJmyCBe0ZfWpU8TMeC30XaC0NotiVUYcRvaYRVdjIiZ
mcn2qPOsAyxSahxT26StJLDFm51t6gs6TvVZmk2FmoUCpe3773hEjoQsjMf11x0YCQHBtO4W2p1U
ZheHKAYKccH9BSsyKdLXPBNfsY+d1db0vzHHqW2PxB8vXvyv10BnUhezNfArDjGu02yeo50L1nXW
sz8BjqtzgYDFbYVGsej+MetxhuIRtuMpn6j/LI973BfOrvYQKUBMY8DC9jMgTu5DuRWo5WHnDFm6
VS3rg7zg42jDVxz0l8XzQqc11dlpij0hREy9CJjHuYUET9GpG+VY4KAw/kQ09+85kMR5KyPim2LN
ekpnzp+0jskbUa8qK97bnPKBvcFzky/k6lQopCdscMxjmNhSXmDEjfd29mG6M8AzJ/90JyQlKRM9
ZgyvwsPqzrklQmDerOA7DPuwH6AgkvyE8IpEEjbxK7At3zRGcejM9Meu7v9q1JsKZ33Y20jhlJm9
DWYx36stYuaJfDcdhnZC0sDgt2/dAtCV8XYRag4hbBVCAgNcEFW7GTa0UetH5F+TNu/6f97VTN3H
kAexzC37vIXo0I56OJnDEKIjAuaukXlrywcxNbu5XA8wLQdlXKu/yMdv7SDoOUrP3ItUckIiJVuz
nj78RZxF4V48fpjrlILCijP3Q5lGs1fw44Rn7/Xp16st+4zK6LtdLLWvfDLTxGLexaXpbcfB9QJN
UtcPXflozMTV9vOPj92HmTpv3MBQcvJguXEr71xq+M2UtNZmbKIurB2fcFuFE5uB+7cO0IeNx/w1
CgdEJfLKDWO1HfcmCSoG9RV2F3KP5XA/Dw8EMfRbM3KjABfGj963r6L4BmUtN6YzQPsWMxKGsWd+
w16qrNHYZUgGah3plAJ+sW7wGMSlZ+jrxR5HDjLsNRTe5k3N7LpaF+jO1jeJcPKNb03v85MU3nJf
OZW4h6X9QDDYqye85DIXY/U0wUBQmIhZgQkL1eZ4Am6tHXUfb0IyZjfdtwkKQYrEy8uapyzlqe2Y
2JIhf1PJ+JSLbG9Wi/Yhkv6hLpI9Xv2G7KGcTRdup8hO2rsFLFtqcH8Ptv/hRU6C4Q8iQUpTs+t0
Kr2uhXuBOrVsbXU0mD8x10VZbEMOmDxbsZka2n0sqooReOncJst0g1R/0DVmo1Y8xyzaW/la88Zi
O5SXJZvv0CvnD3jLdyysz4K1MphZqN2pyKhflzetZWQmkhnU2YxEK3KYy0bT8udSlk+Z9pTU+WXo
E+p1j6mul5onYWeIelz3Wi0jPNYUCUZu24+ER/obuHOwrZjmD3PcHRcX8I2WAoNjcAMGxR4YVFnT
bXLnz0LpVxDnUAGy5U2OfnvxWOVvxjg79qnx3bnkSHQRBBxPO9ctE1YzI9wKC9OXLbDJEWgKfmSM
HxVD4U4btzz4yAGrC+RwcOcihXuU/8CCZN/iFjcXnw5ncAZezCCJpmPga9yj/Iy2DAiPZHcTtXCb
KIlPupf2J7sZBhDy3g2rwTpzTU0iOphx2vwJM07SMbrpWoYOfI0a1QsYxkuhrtXUX1F6o3exIBy5
mOKTuUZwD3xosg4yH66CrPubWlpweO5DDz2CfaKZn0TX7UjYuXVaJ84pcReBy0SeujI6lc3khlHK
Xp0wd9BtzIx1h0PCLv2nLPrEe9+fykPZdUeRxs9t7z+aXElB3fvMV1l7AJM+EGeLWmC27yuIbo3R
H3X0V3M23zyAIFEk5z2evPboa8zNekgIpLyzSCKB7dRrBQlMZL1NgIHH0iM0tEnNF90AdDO6VfIv
b3aWo94ZW5akTPreeZwo1Yax/Df64AJBtWNMQXcSWKW2Iora+24Cx0166K5yUZOmY4suhdIqLC06
voQZbaPZMfsyhMm+Hf1My3IicD25J7wm52ORQBia9y6v7B94tUevswAqLPJRZ+n7qExCGj3oK6f/
vjW544GQIxW3o1o7G7FA7F0TB9TluEObMhKAcB15bUSyH2Wj36v1y/9/3XTvG1fN5870sOWAIGHp
3KhLVmeHeKkrRsNT8mS3fvLk9xBgSsdI963r2gcqqASWqlHWd01N6wNFyt/Z67fuJOKdNjD94wDS
jDVUllPVz6+c2+bdf196l2GRZ8WMvVkEXRr1Uo0RZW+cyNuUphNaQbN5RIPeWCCnzMmLAS97yytW
tK8aivrdf98ViPcGUAoPYy82/WqLyaPxxgVu3aXMSp5huuSc28rZ//cPUwvIVGZfjTWdvJk6+6kn
wexJWSws+CZuuJrLlhjijBwCfKWPpgljQjTF2Yrt+k7oCZA8WU9gyKS1r9BnIFa1p/vuCbAPtH1Y
0UnvUlnPSfXBGPwZlq8bqibyd0pjb8m2FSw4xz+BdIrx9n8ud+RqGbSTOSXlppmATrHT/O9LPhJE
zK/Zx0yCBV4dmWK0usu8fvnv2/++lMoClgZ3lweJ2SBxKQ6xHie/x8sc/Gcea1uNNbQb/QBd6h6M
D8ex8wdFzumD7fk+8FpsX8bHbIjbQlpXg57/fWosjfOqVacxydN34tG20uvhdzG1up+pHLf8ueXO
scfibJvsC82k+R4rK79rcXa8SL37Vut37rz4YFj8YWMtI12z+z+uzms7UmTttk/EGLjA3GYm6Z28
uWFIpSq8Dwjg6f+J+mKfcS62tqRSd6syIfjMWnPFrwV7hdNQeSFycs95QK+9/Mnvh6br7BNEuTfU
uT86KrZn6IGEFHuO9drkBH1IVn/3vFbdzun0l5BMlPVA9AylPuBZm6HAMrR4rbwIjRkmuvU4DsA+
W+gXs38rGSjcmB7YN/vmGpV/wywnA5oguGyNbp1wd5G1ErcWaP/+x4stRsiCwYVrQmedCIA33La6
dn26Lv3ePxXtQXbkZMgpjrcuy9HH3w8dgWXlWDOj1iGZjB30YpPUTfjvAg+XZn/k5Q4n4PSJSRDa
N17W/75NZKNwUYwJTX9ojdy8JxPDKH8EXz6giN6QuBlt0WeR1t7YXDAYMaDpuu2LV8Gs0TIhXyHs
IF6A2sSjGEqZC3S1LLJ3Pzx6OMkOetXkr2lNxu2AceZRm5MTJkHFYFtjoeKO9SF31LbxRfqouaEL
Id8aWRHWVI8sSXkmIKVBE6rWWdxBMCv9f8xpW4WBSekFjwDDHU5LWQArjKxoWnLSKxsINzDdN77d
ERRrlEQkL3ca9ZZ4YniS20b/5KZFfSONekv9bMAo5/Ve/X76+8HKbMzoU47pIYW+MoZvGrC9J7r8
+MUcPWzeenirKqMk70sNQe7hXlaqtQ52eYtj9QNbNTp5A6ENbieLY13JP7rOrifrqA7BDFjmeeqf
C9/pF48Kpbwrm63ZVtPRViI9m6PcFa5973ii3rPRsXb8+7q93av+CWUg4fXmNrfBpf1+yKYy/u8z
Mhx+Kh3bgdORsuRmTfKNNwtdKWfrY2GlBoFOgJKikpC1nAki2/EvhX7mR/eBOhuMdZ4A1c07x9CH
HY7YdP97DhP7VxwjXGOrlkA8UJgQoLQkukbtIB5xe0Z3FPx/R8QrVxVLP4j8eKsh4Du5HSe07g8O
/YS7o1ItdtpE/wY7HsVrpYdwaTkc1HIqzIo3kdX71kCRI3QG7Lgz2gcYWJDLR58UY/CVU5m2r2ZJ
au7kU9BXVZK8h3qcbJu4UTtYfcm7m3gfIq+KrehM2rd66k5RUXcnwDrdKW4SQGVGdo9o99lV1x+u
Syobcnt767toDzuCI6hM2CP2UunoFa3i8feD5dpv4NIZwizfwkfE7RzFm5Sj778fwMVAJJT2pwst
Nqk8ta9avVPS7W5k3nU3J9E8ojHtvzVRmlpR/SnquGdtnSQvMh4XBsLw2GrRuDL5R04aFvwNKaEj
1QGDIVXr5LLYbBTc3PgREQL6EqbSAzfleLeB4V+Hic2M7lefIp5aUoZJvSFG6R80+XxJRHXI7yO7
BoQ2AZijC28WLxiMOQhiDDtibwtWqGOWa11rfdAv5fLBzJhVwYDmU1uV8RaLHqDW5Uu/6Mste00H
UQa+dzIfYlbaZX4cxGK6cutHTGkpGhwinzSL7rZsPRQ7C7VjxInxZCKEXkHsZv22mJIHsptOvz8y
9G5+ThxUKlwOlfPG7PSt8szuu/Kq5wrOHUuAi0NK95NlN8becrV87buhs7IQGgWzYKrze8qhmUBP
0W79Gh1zHT+assz3FnKafbKkruqKgEy3u0Phnk4MyhXhG53qoGQunwKtJkBxtPBExujP+sx4LdzJ
2BO+uURFUJNDb9WCskBTXOfCeM01j5OWczMDBhmXZMj5nfvIYiLFBcbusCwYl3a+y64oZ3WciDSg
3nOeJsY0V9R/Fz9s6x3ntb2GkNrfxZgelc4TYZCKKEFRBVlFspelf8C36q93yY1xhRuZAYFsv1Np
ajtt7sZ143n9OVZ45oTQZxZE/cH1x1fQ0+U+yzFYG2b+giBEU9odKLcNbG+aGcX2qP1oOAOrxKbt
c/vd+9541TrBfBcuHBddj0Smi5sj8b6cp5TElTKBbNusdB1LP6GG1085644OwvF1IAptlc5UJlna
HswRvZ2jOcauivrk/PvB1MrTECfjLuWIYbkTdttpSN8NsrHXJVo4prfM/akfjVNZM1jX2VVqZGjk
WJ/WHE1/W5w1u1klt1RkPECEuM1Ww/bZ1E71QFRPl+dh0Oqo002IJA8TfEhLVxfq1XFnOSpI0SZf
MtfmreOcs1DnKmIyX9pM7slqNT6IclZrTXfR4bHmdUe0iIowlgALeH3BI6AfqrEWe2+uu2szLEHh
+ZQ9x2oZpeWGuJY9OltNG99KRiPfpW3+98nyHa1iCJpEWDUw9hnbGQ3gHnWX/5zH42OP/QyxOlpJ
OascOArOPBde86orTPPFd/g7NFn4hEh+O723oq7f66Q0Th3d9Nqp6+l9tPXDgF00RoU0Y+r01KVN
3bc+YjRAFzBeqG8JskjaHvZfBijCWG5imYsnMrV4QhpHW3TaY9a5rza2MTpI98lyQPT3KbuIwmjq
Oza9jy5l9pkM0bN0TAmKDB8cV+HT7wfcKg8q0+wTvCYPfWGEIPv/Kx5/K8jf7yGZdBEc/G0G6Lq4
OXEjJlnxJxugqWVJtpWtkluLuBXliOQ1XpTFvsGrzEMkPCfScK1tbAKdcJYGYOC4uGa6/DaNird1
QRb8fggn9uyTT8rNYKnbSFLCNrVpgvypEXcNAk/gV+bJMNz41E4uOShO2q5L5nrslwq5n5Yjy9DK
/sL5JzAwHGNdnlU/0IewR7vGUWxcfDQ6IdyYz3Tu9nHL2xKwc+n2eVfCrUSA/tkYxsHJM/+lIPHl
UPbJdymqi5nyFNaHwbiZxLBYccwAI5XTFQ+svyMEgPVXaeoBCPtpHXrQ9BDvRoffyrLW4pFsY660
dFb8h3tmgA76+DuQB3n1VBeuIoNKsEB2dJA6o1aznySNECafqa0pwRYYUsb1NxixvS+IfSCIRa8u
sm2qi2iIgLGb6fj7lZGBpNfz7DI1T4xo3Hvam+EDoblPI+JtM/FddgAzi0SRGve2iKPAzwgdb5Yv
f79Hfne5VcNiSp4W3lZeN8apTyWf0q581eYEwpWF1n9JiZXjVEfFbxDHXnPu5E2Lwc0izLRPUy8N
VE/CQMvqjSe/ZgHbwM4i/be3DmiGuPbrcCTxt5/KN14e9uHV9JmkseAuzctDOCiWoQ7LZOUs7jCn
EohgpfucOupcMdH7pPEx0VMMzFZypEKAv5ZMlSyFjixjiJUQyIpOJR/wce+FbpSINXVCEgzl7VvT
6Z5qnVgTbK4EdtcIhLTKK85JbR9HPHfsJL2znAmSJTWDqMykGzHTkMx0IyIxxDn5ajVYu/Nh+uws
zF1R7UyHWIz2g1P7ZO6MUCHi2cfM3DvXt8L3EU0YgsXjTErJhZnxdZIJdvXeUfmeROm/KBKJF7Ii
84Sh7R0hEpKNfCAzbShoVwfCVkU3A7S2yUnreqzirZfjZDUs09kW4ur30fzXzkEZ52OUXHlVJOvx
Rt9jgb2Xrh1djCYst3NolEGFLmMbO7l7Iko4ZlTjgwheXnxLsq33J6u/ZWykbu6QPtqq778q8m2M
Kas/hTHwICc943G0c5Aj+TSdS+KEoAEIcxdNCFhiWes74K9od5Tf334/g84z3GJ/fsaGpo5Vw7jT
dUCIt8u518HzPAMND5PMvjaMAPfCGf5FKV/9zgJ+vz8onayZ2MHzPJUNOznkTHrFXpprCNIHKh8C
sf/3R5oa/EAHmYKz3TWPNkK8XzKKtpwwv59ZiUUuom2/dnU0nf73YR7q//fLLoOmOPTQe/77kQR1
VO033ep/v9rvb+osa5I4Rmzz+wc9IeZrA5b/STXhqanm4dOwOKcAoHsse7KEcC0ApmErJ0jGLSt+
3DwooKaHOQ/Hh2JuNhUZoLdQDjXJXF9VI5uHyOTPR5IBb9CD178/KGIluIJNOC6umZFpBPfViu8N
i3oikvmQlC6iuP99XaAA9J2c6Jhi/DI8F+9C03YP0me6OQ5djTIXBdYczwE4vh/dsJ/jBPvtwGN0
m5hEtdv2BzoZzPpQ63eerrvr1MYab5GiksSc0r6AR2qS08Dw4KA51lM6PogoeujNeHjutPEzYUUh
2xCVYLONeKBdXOG/s27XCKsNZO3aF99Jox1QI29tm5uedfWavB9tX+Sj8TyZBP5IFshNYaOMG3MH
nm51pr9ZSrGUtiwr54OheOWJy/xU5Qg3ir6DAFaJoNxpDUC48rsKc/VYpr0gqzs/6GbuBetCQ1CN
cifBx6P1J72iWvTJDFjpyRyeLbhiZ38kOA4xOeQ/vkJItcdw+xq6SE3ghwjS1ClclaqPWRvd6w6r
eG3E2sZk7hc3/XyqMdYRCr/tG0SV+giFoXXjLrBr79Y4M7SbSoPdPL95gnWgsNgPpu2RMds/S2eh
bedyXAkZvUJTJmsDV/UkezSUrsw2VjQuSagtISi8JNIefQw4LhhPZKuSedwa46u5ztHitFuqG6To
Md5yjYV2mh/zOKkYgWHmisvq3hvFKe6YUhakWga12YCAzr7dvruTRSS11L9FVvOW4BB+WEja0h8u
nmjc9eAsMTBOjR9Cqw4NwwdAAmiVenDvE459ZOkDqi1dvfTLCsXukAGZ1FGbLlf1OZ3Fke3pvIoQ
CC7N+lpvJvVM43iPIOst0zMm6rp6siv2KK2RYObRfF3uR6qPaCT+GRUTFlSPBDCeWEJjlNbmMphb
kp1Un1uXLHlrq+K1mcm3o+QkUVoXQZfo5MNE0WPTsNgt2d4wTjoxh771JHGvKsNTR6/gcY5LBrrj
RLo96c9cnRa0WTlsyB4p9nQxetBUxt9G7ByBlGzspHWuivIwNyUrbXhXgavX965AEq1F8hJ27Z+q
S7407I3rPlLlXsTCpgGPPATLY7LuWuebmBTMCkPbBsOkWvxnKUHvyRYFcENjU/yJZv/U16DPcS3S
jRI/SFmCLKDIuBpn09t7UNeH6S8PeEYGpvhbf5FB9T4yJcMLxey9nZxLrqtkk4XIqDC/8jSyZ8xa
TUpL7PBb6h9RBD0Dp8C9Z2GCdr74BP05ofBUwWjMFPlRO64RFIUHBCuB1vQ/Ta/XDyxP+RdO0wnl
x5oyycMM0LAnauaOLD6GbaRQa03rHvoc9WY5iFPL7Y/aNhLgFtRUDKvKi/Fu96xLjAaSZmZMaMYR
hSxO5RdPmQ9jppMilTQfQzmla8sAOkLWab9Bo1ttSMEuTc+7wk5k99g7eLpI/TRr/Y8vGWmwGqa/
UjlUzWzYY70vtnOUBX1rXGPeyEArYsD2QEVwW8BT6EX3lZFTZSNjR/Myv7VER3fF4n0kcEjke3SG
PiKj2g78vnwSSnQHUMvXbGggqgyEUnc2K3I3YxXIPJWgIZtzcXgyzJBINeVsqnB8t2V/8odip9rq
MHQFj39ZGGhAoLOPKcbUEA1B6qP+0j01wSPQtIfoYMu42CVayqE7jDOwtPhfiF0KoLlLmGCHYdhT
ZTDEunXIdOQdNG0BAzprGykJT0Ji682t53icNfajztasWhQ0MREgxPFiftVp8hOxrW3/MgzazhkL
NnVSJQyGwntTA1TG9SOQvbExoVu9Tt6zFlIVP0HawLEOLTyK/NdJ9QUpBXi9PEX4ld9/+jrtWecT
qGrLfdRhAK7YgXNn8xBPNFp731nXeTQfjSg+5AppgWHAnRhdyo+xLXWAATEKpQmFt/AFmZPqC9EM
EVae/VBb9TpSkc+uSeJCMNnZ4SoJV6H0IP9psJQLwkkltoAe+dU0AtbmQEv3uWnlOM84EFF5IQDE
t5wiG+AY48SgunRIoc2XJFKXnoSbZMI/MEVQ96W4TEBcL2Y/bNPJCCKzfx18i3mgxt/WrsFENNU1
zBTBgq4Yt2YJ09wqErn5HekPFbuhvLNweis2uU4u6ZBZ3K05LvB4UE+grcQr16NQIv7rGA91c2Z5
9y6n4TSVobbVZP3lsYtpSs665Zm4yRhxk/kFBbWFk89InOb5o8jShyzGh9bPnkZN8C1thwVO7VUb
t+6/Q4XyupjKE1vz3aS6J8tLjrYWFZtB2M12kkecpihKJybPMEL8k9/2z1nhvldTDEp0eK67Jkbq
IlAS5S5rIlmTAD6bwayxjRqK+l8Oqj1NtTDIDAIl/WHTaBNuwxajBSMhQi0gDrAspqabluUIbU6V
uDepXNK3hkbfetmio0gdoA6mYdwF8tiVjVFlThRL03TcusLExWCnO1LN8cFyLNPcazyVcHqS00RY
dxOYDRxsI/mZLJQ4Go6OodQ8cohNNvDYPqpZ5yvnXnDyEhRqWCcfijESEUz9+DIJDpoQwlEwlz49
TouotZCsVG0U9cjzWyuonegtj9HQRt5LolGVjszOuE3C8VBGvCmUY93ItrSKtc82p5xMfZzBdmb9
TQRzp2sdj+ElPVHqOms9jhF/Q73l8ffYNS0dLQlIGP4D4GGIwGC16gxkWASgN088QhBUEfdBYjSH
rFIR96LBYDwH4aOpt0o07Vtnls95bz/FvcY6ewDwW2oWntHoFhcGYQ/hdOpLFMwiZYfuTfJS2kV9
oR4V+Bj97qBhp9KwLaLVXZal35ZKKTkg7ADu6ENK/uq71uf6oTEw6MmU2As/Im1HlQwy87IIhqU/
tkIJX8HxAmmgjyf1/ttPjMdMyusgOuMQWeNnC+u4z3xr78bGp/NkgkW7u6OP6sGBZURPypPHeJiR
m2/cRjxoGRGsxSxYy4KoSM7ExmbHJuKaIuY0sBidrfNQLI567JVxr99hs+zrL+m02o2HMe5LAQsg
Jkc0NGgL6tbZoTpH+XYH6WpukC1zUoSvtVSnqXHtI5zohky37g+30s+QvWeebINcA3AcKQAKMK+v
OSJOrHLrNBx6boYOB7DJsLeoCGsRRHj6br4x0DZvbK/XuQtHgWutZDnh/zNL7a3o8P63djetRztc
sE+sg0jjIjaso8nozR47Tdedkz4hTN7pB8xywz+yTbVTjpaptgYAAjrbd8KrEFKScTD11rGS5m4u
9SclOKYckqgXGJAbJJji8fNTr1ke8UetQcwwsjKU2dZOQ5jnOyOKZAhjKNLKbZWV9qkmUsPQeHyC
7ZmX8GBbf5cmmIuUfKk0fsURnW7FAufR7W4Td9meox8hmcNSiBjOjSYwek1bu/DBSVbekSGmgTFQ
re08arfJ5CQooeLj5PNclRgj1jS/f+rZQ3rRsmFOCFRCLmgQjNvf9Cl2MWDBOnQggOcq8FJ2kZqO
NngcHlXOnekUk7GiOvJgFyT+iy/WPKlqimNEgfHXkAukzOnwqsJ8XxbVeMir4dMjKaiF5hux0lnT
XjX8ImjOw8I+IP0pVoxiIU7n4Ufdf4C0XIyT/J3dOWQiMpinsoNP1Jo1wjTEnWDTZs7hytoVwxwe
CK15Qv+C6C7x31NP+ydLosvShLC/Hup1mCL4qFPvY3IyWq7i0QlJjZ2iBPNXlh9aQm0Hv/vHcPcl
5vTEjBiG2+bU1pV2bhzQE3n9ASx7P4h57w8+/A7RG+uCxCbWt49DPUvyT6pjnhQTpsdkB0va2GIB
IEMO3tAqQw/kxs5Xgspwk4cxg4/hpZ/Bk9aR1aJJYLbRR7E4z4hYo7rFAtPmMI6n6iu3MHAq7P4K
BkpNeGb9MiPLLyeEiROhu+VBazxjZ7uViU+keptc46HBMzKgrTzJOXuHvWfQebDIJJupXZmN4K00
yA2lS4BuGs4b83OG3MezEFGyR1ox0L9LN5Q3UqGwsjj1CzXMNtQkmzfX47blnQvK8QVyllp4fV/o
BIiJSIbvSMPBq7vIKBOLA5wT8pAPTgswIew2+lITm6K2HtzS+/C6AmVid0sKyfi+kOGu0lx2GLn+
6Yw/OnPl1HDeUmMJw/K977aqN2B3f9lWxDH3i1Y2evYMJQ+4DVkeKCxhs7PcCh3RakuqS2EdPH0i
aYg43Gi4hzxr1+miOlTSIhIrehI4iJFzARI0MkTUdCq1RKI4kVO1UZYS24qimXw/FqwROtd2aHd9
zg04T/gdkJ7iKVySyCXGpSGKkW5L958xe8epz5/62sTK0olrj7rAYKqIBToCEwfkG/COc3ZOvF7b
nm3TKuUhBwKD7lAT1Pg+Sl+z6rHOV/Z2MGhi+oyQ90jUAV7yJ83DYYe9jO07ir6W2SyVmw6fwEDC
ZFpQS6oECRazQycd1MYrkPxj+C18qCPkkHApjSesKxve/Y/Ehz8z9umX1jc7EsQ3uYshjcXCC0vB
wC1o6IYEBXU9f9PhkmQXzvzzbX50GPT2hJfVSwjiSif1WBfJl5L4TghZj7v2Uzb0K67WIUrNsz8Q
frxVDXGubuKrL8/c3Du3rz7MHucWW9R74uVffm7QK0rUsv28nVtE7uwqvouxOUZZf+7sngy2brhA
waBGNpunWbMDWyPMPjIGolwzboc0/Eda9T6LOZs8k4sFnzF08ZXr1m/Kty+hScEeGzYH5XjuBzva
2qpbzuY/bpwEQ32etSe9ZVRkmiVFPaLyMXusSVbMyTgmQs9bi7567oT7WnSIfWby39hKogPL5YsD
EKFgnJT8YTzuIE0yoT5p1Ws90tY09ovWSzyHFeMSU1c7wx86Nh3DDnQIK6NIVghgVnJk/+GZ5WM8
TWrD84HgSD9o7INPnRTx7m50RAz7Sc6vRtGWW53nJN49q3iY2Ndx5weE0hSraTlAIMOklAr2ymr1
EnYfGoYaZz1MOxhseo61rhQvWozzkxHaypcmPG9O7HMP1tIq4Rq6OlXa1DCZLBZPWI6182JrUq4o
bdu1jGoGz259H320qE3Tf9Wx9sZUoNmG1aizc7V+HPcZxT7AgZ53CeOFESynBXmr+LKSaAnPCeh4
wA6g0o3JdWecekNP9LPobSKIEtvSEqDxNCSOLmmJ1Bsm4gmMjO3ovM59/4y+A2CaWz67RnHO4/AW
NTyPXP3biv+5UZeSzM3wPC7ia8YaGAjJO9trtS7SqzL7MxyLF0vXVrManbXpcjthOFrmM/4frcXE
mbb43VrcxXBrTRaUHvQ5dnKu4XDZG8mDhQeI2YLaeZP+bTvyecTtMNObpMyMNbt6jCPYKVkco9ot
IWzobfHtaZ2/V6UwOQmNby1hNZOxV96Iib+pr+wfxjD1KrRwEYVpuyJ9Fh0FexouJZ+XoSJKB28J
Y5XHuOQhiEanCizagZVhzKC8E8yIw7qQpB3WKnw3dRwKUYthpnYFIfV+eaNuPOblcBkae68VpF7k
/sFzmZ3X6qNo9ZuJTHKDXPIKzuJukdjNZOnZ9nHGJXBEaJfLoBYDVkdHozY04ACaXsHZBzqEnGmW
lE6JVEta5vbHhMUYeBZUmCZHudxPotlRZpoz8hPXaK+JA1LMjfr9lFO9U0Mued01WcvT54KYsRxm
086IkpHi8XmOyh+MKgxH0wHzWW5Q4LDflwC6bFhfFGP5XzGLLyOXzzR1sBhUuoFbeiaEEoOxhpPH
ofnDq9tCCOGq1xjTroqC20wHtzR1objmNEUV+wsAa7Vh8eq7GjMzd4c7z8fbcc917d9cPmYQLHfK
RlzsqYR5qqTLq7X0IUVCMHmSIYEzrBoxkVhcWne3Lv+wLKg3YoifIuSLEWByDqEkkDNRz74XWQeS
zjCsuG9tn33W6PcmFpqbwjUvxsSyuUdloy4Jll2lAAnBV/KDtgJ94yFT0kf0wAl2bBBzECGnOqTi
iZ87X9hrveRGrAaXasZ5NE1BmlUPpSEmWTUJy+wkK1GTOQsfVFcu08TmlvjhQCx9MQXZzAWZE+eh
QhwdEwCSstH+sAGt+deTQSv2pS9jAlYL3pKQ53ESqg00PTY2U762VRiMM/ccBcOBcEP2SZrHzjDr
3/SCVDDUVCCsqF4gDRoL70eMJlFMrMpbV7s7KA+OyKwXNGXHKd4n/tryXxMmUgE4k3JVLbyexv+I
W2S3NA6MskfxFxX/vCJ7j2bd8bcojEiY1uutVtckvs8MO2cfY/nANgnghMGPtv6XraOOSKo77PUG
sziKaeC2EC2x7wWc8fByEJ3mYZHAQeNZjw9rbxrDvsGFtM7cEJO1fp4987EEmrCKHH8XI6Tg13YV
miJrWOIISCRFiohHMF4j9uHoczz7Ijr1VlgU8n2B5h0zCKbsjFnAlDDaajz/B9ETWJimPdGNlsei
mp4Z/NXMRM0z6N2PupxYb7eH2piGe9VqR2VcGu6dvPMEeXI6bLvldu16kpP13gqE0fO86ePXSD+G
tnxRI1d/mzfL1Xsld/xVxGDSZOe2yJF12JVZ4l3w+AwrA2dSQPH1Wkliv+QSXeXM75FtMllwwu3Q
i0fXiND2kX4xFKBAPX04zpp+0ryWxOxBECLP/jidaLl0ptSJwpIxUWJPWJsJ6InvhaN/hwTArzmu
jtwCaEHt/mL01aOpm9W5GKI9vXmxYgRwM5r0S1gNmzFNLlicB+wJ9fLbSgadxwypQiD9iChHdKAV
C7kr/OMYc7P23ZbUNr4XIEbyeeAmq7E1AGPBMhXTi3I9ecCPEKJSW6fQYDadSZHX5xEHNfnsG9GL
i4O7ALhmxRzZeW5ftLRc/DzeCLy6OOs9SiCtH7jUojFofcF2dwR5TnzhYvrK92kut8v/2i67po1n
XjJM+ps5y9AeI1PB3G4+IA7zELqPn8QkCPaPWxBgQRnbI6Uk97YpWFSODC0ZmXCeZiIPlGwZuWiQ
u5qO5iTMtvRuO/S0dzFr/8q0CioTpCcPmxT/nbssEeJT4X3IUksObQfyC5TPytQi6KAuCnsr9i+o
4WMWy7zTjES3poNPQndKLJ+Fzivn6eXDbA/xWve8mQoWP3cdM4xwo4amu0fPjqHC2g7kK4WzvE74
pESp16DFurcKtnwQJou0SDtK6Z5M4isjsmMDXceCkBrafGw6C32pufNcGT14Hu1ik1BipTzrv2xh
3caop8kdHsBRt4fY8k7aUvUCRp+3AxbzlSbV3R+TPJg7e48Xqb8mXFppw2R9kJC8Iz0+GLbxb5qR
1xhiWI+aLnmq1udIlwyJHGjCPpMGU66zKvpxOieEgQcyxeZ+31Sy/UYOwnAuZYE1n2zbE8ceK7UX
lXfDt94WoDQBT7bBU8ey3XEtrzERU2vBh90sjf3QZa+dF+nvVIAk1PvhvXXM/kobr86lT2Wet9kr
S139knmjd/QXgJCtnixRfxUK++fY/kCqEUgDiF0RTHvY57EwiOLobPfvZm5oZztuLgCjnV3axWwV
6prD28wCPeMI9idcGO6MZSxLkM4Qznqf3quB5U3cEc+UouzdGDVb9tKqLuWjLmV2KLNhI9np0NmC
HUI1O+9G0hMDnaAuzpV1HBG8041AGaB4nqq8/WuVQ4mtRMULSwnHJES/wNP95wTWSdcUPINsrd3r
Hs4JVCWBr6jsBtt+qhN7l9iuv23GZOczdqynStxySB1P3FuAY7v3VkPJnDMwJdoQpSSRkiPHvqkz
uhCGwSZQ0R/0Wo8wshw5X0PWyE0k2ISCGgC5+531zWs9+Bdr+HZr/dphdo6mpnh3QLfRjin6V7sa
2HM385cVMVmwky1IJdKr5TAyDhmOJgzhUyZeY+mkRxFVzroBu7KW+MvGlIkIeFciZGFFbiYYURPW
GMmoyauNIOnaYJw4RvQpcjdGHD+INH0CQ+7sWgeh54ghIpcMNN0Ib3XTtm8OIZQbXk7qzqw+aUtk
Mf/fpbH9pCK4CIuzxibTmZCzfxq1nENTF5jzuWM7tCNX/la1PnnrDISNYbJOyWDPB4AmzIdB20Bd
iECVyfZ5lDb1p8zSnbr5s1Uehqr6ULkeGIYyr1iYzY3+i7oU1HYDeBaMShuOK1CweJp2dYezJCqa
e+b31SuUys9oQ4g54qTJRADLkDmqZ54M/Uvs+tgMuaLos7+dCO6UXJrrmKMyNkjTccz4YgA4X0tX
rc0jeVg0FxOIMAcTh2THjwqPtG9B4SBagjR5eP/NHPczbNJ7ZlTldmIZAUe1eTaYvCFyyNdwDw6R
zo6NGoC2xzLBu/iBRsXOXGY8siBx2mc3XKACEzYFCADQZTok+dNGyMnGtQ7YQjOz7Wi3z07+12uU
fWOu1iOzTOac5yACwIvSvTvC2bOwkmbblT+17ott1y9SGo6SgjIPIx+nmagqtil5zRw4vKdKfhIj
+1IKhxEkrW+euWcNP1oE0LTp2JeOEaNq6iEQkewoOBs3ovtEsoJDHDX+RqnhpwfmE5hF/orQdgT7
w+1lDtnLTAoUlLx1mOPyHOt831RqwMtKxRxN+V72+S11PD1o60VqhawExHOfcaBYHa9Qgm6F6rje
6mV6UOClCtGFuGOc51r1G/b7nzQif6KeEnbuHLnVzWnXdg3omxHehMXewpXiOpKEvprHN3vRN3aN
/yd0qr/2IrZwbei1LTMQvdUHRjuwKah//lVz+zTMJcZ0xit1Dn8aHk4CIfAfOn2sgr03rwyejq6u
bSs2jo5t34lMq/Qm2QmbEt2rPwu0VWtITjU3zVTUX+jk/yBZ3bYTKFKdv6zekuBulgqNpOY9j7bx
UQzaj9HYx8QX8jKMu7KOHl133PPTN42uY1OGKQw0MxkDdLqXGv47V43Q4EawuIgM7RnkjL+etXHr
tZhU1ECWW61vseic0aBgdGbBhca9YBQGkXlAiWDJ8l+hlrGPRCrwf4ydWY7kSJZlt1KIf2aRQlJI
FiryQ+fRVM3UJrcfwkbOk3DmjnodvbE+9MrurswEshvwcMDDJjUlKfLkvXvPdc0fvzO/Ov1JwZvr
GH5spALtHdaetcp7zN5KM768BAGt7qLNr8xpWKWT3u9jxADed5w94Et4S8y0pr1zLHqGtG46xrsK
oyBdJFBgA4cDixpv0OUZ8G2H2LVS0wGShc6YhxyOPHn1U0mriSV7ASDnZ9CQ8JpZnyyRtD86kf5q
MXpB8GBdZBqzeTMlj0NQpthSQvIjiPEFCbMogiX6mUtoJsuq/CmcHVzsaGOo5JO8RkbKVYuUYnLU
2mvsigEgB2wXij7N8XA51iZQ9IQzcAsoRJMW+op8fNITUs3RME805rehhyVNAGUJkHcjqou+GHod
sYdikdd0bdlr7mdFPhUATXxmQcP/odQE+3Iz4HSUA/Qh1c4tXcvZxAQqe3r4oqT7QDzEZhrdcC8a
0r9RmHR83tLxmZKSKryQRcUTGIdv7PsDN+GEPIQzOjTAnsUgBozmes9AhOuTH7KCG8rwN75nXY2K
IkOo7ig8QhjcqLpMWEU20Rzo7GGtl1q50ruQ5ZdEGjN13nX7HlXrIXOGlzFCzldgvVhEjFaYm1cK
RDbaj23oVKsgiIEOEg5MM8ECRplA+psHYa0ze+NISxRufAwIjMnjH5bTjnHw2m64B+K2N7ehhdU0
j4Br1SkHexP3cxtOK7uHXO1zEILGP+vguo8acG2OQ4Zt3H9LcjwWDhphQRTSoQtWHP+9ddPwEmWH
FcY3f1I9IAugGp+1ljexQjoOYOjJMwb8rYXKmQEVfEN33DV9cnVSysYOxcnQj0gSA4a2KLpXAbaU
0zikO6fdlYaXMBsgrrxMwCslrb7mpBcghzB+oSHFQhg1zSpJSUwKieI5Fr5F0DpDqx5XUGOaX35J
hws/79k0fG3XT/jPTCfTV86Y9/e0sRpVHF00hDIWX6SyV20Q7OjaDAuHDuR+NCEXMt85eIFhL00n
JGU4JUybvHs/Tu/aEsVsyWvPjRExUWu+mVZ1P7a9WOd4Sq8TsX8wM/Zhbk6HdLL1tTVCncN93Rj6
Y0kwPeV62G/GoXqvgjrbRcgLZcV9Tln9YfrkFOizVr/OL4xsq8MUFe8eIGPc6fnWDb1vbPOvE7jT
ODY/R90cd84IS8ngPui7xGUEMK0MOd4r0YEOo0VQVHZyrO1s79/Veurei3469soOzjbWrjVG13Sl
yrQ9lqX9AB+6frBmyM/oKLbDqaNN3sv5yIy4gKLzVNgerB/DIuHdyMVaN/T8qAqy1jSMg3nOSoL3
INsWtmVvB8qUMtOWU4CGZQIHtykJmV4WFE/bocLx7bn9tOrrzl6VQiNRGuKZLXJn2+FiXmvc7gtT
mysm6zAj7ch1EEdAvsAmMDsumwhNfqOTzeyybCE8zu/6Gh9gfeB985aaJvg4vbAlRR0Se7PbZZl9
Y9VnAs+Mw7aUvs9RLy9caUDPA+eVELkNHCQ6VCZHMB3B18KCAdqG4k3xItedThNXMyLjaGjorMSU
2HclWmY/KrvVRN3INbkLk9o/yih5juvhEGcJDacMJCxgB6I1osfUZXA4xNkHJLPN0HXbZMweIiTr
bqjtvJReRGsPxcWtoCt54bKXPNowpnBSe/24AbIGFnigh51b8F3k8FOn1jlWcLY7ZIPKz6MtKdX3
fQHCTuc5WBmR+20E5am3QhMmdbq3zeK9AA++dOlU485j+O2gfhCN8en4ogeZldAOaTaRUTpIwzux
HloHfGMZ/LhJfksnpmRqHqqblDr24D17YfTh20ThmAbqOm/gqcj1mHyfNkLpwnpDfAPAspirCXGd
mThLY6IZGCg5q2joazAS7ggsADbVxTYLhX6uTZY2im2QLkqnKS0JdcKBeeqD8dZbES6h8N0L0OxO
SQZTM1yHBCZtHQp4UtLkykd120gDMT4J8Ic+wTVeG8NZL6ojpETUOehTW0bG/zp4zPqnYDciGh3H
leYcREgI2Bzq/N+y9+jKdNrvQXlONfXocR+Plje9jyitF9jijwVJR3d6LL0jsyq1Nib5TpnQ7UYe
/nuOIbemNIrXRkOplAiXofQssyL55mjBl2E3wYyiNbTvtVLnKY9uttL0B7C0kjVZFWdTtwBSESWC
2T9HRprRNh4T65oH9GvzAmIQ9JZnOzYLJjlIs0sEjIswHy6a1ebLQjeqHROt+lI66//Kho0aTFGB
IBx7YY0J1jUUcZU3Omcfb+T6X7955j+F8Tk6Na8D4tsUljT/MSDa5MZGjaOhnbMqOQfrOGu/aL1D
7TKsB/UD7l+HmDOp1VjWSB5K09vkSGkpMMeDSkCUmAz00MIFm0QLOYkR6rcUVbRTKiEwI4BopEfW
Pi4J54gHmqZmjVBt2RZluaoAJt3bbYVh2hi2XmZZR7NICQHuHeaqWeA9uqO2QtPr3lftUG1cANn/
j/w1w/unyG+HBoqum0LMQZbS+oe7B80iiBYTqS5pXjhqCmlcCz88xo0WvtiMvekXBsz1MmbyJZaZ
V5WG3309IA6KOK7raVTRuso5JmmAkdeoqUfWpny8S0C34AIKcFW1NtpUeoe/I6Qn+GIoVQ8hkTM7
jPL1fSj5S9Tg36yCXOaEdJsTlcW7qfKPWvWvQJlnMGAtVoPqK7y7THJaET/1noGmryHHLWvkytPr
djuNhfHYaIbczPLEdYCGfWGZbK5mKYpbGgc3Tu0c/mjynMxQByjF0reInDI4wLZKOcMA49cgKt7J
fuFUhHQY8xe2PSyzMk71PaL/OcEGE0+Z1DDvwNNkDZCj0W/0C/3kaT90NsVIkffLinPyHM3cMX2A
HDi1AT3qkuIvc8UH3F/vYiNz9chEOPvheMgIf9hVBtnNtjl4KIGDt8IKf0TXuZvBhZZVp4jsgpnw
ngvyy38HsqaJlUBc7kC9aJqB7c4w7pROLaYgNMFXmf1Ku985k5UJIHV0iCDw2zYC+O9eBx+YD8iD
4i60GeAAc/0YiQQbN3Jm0IcwcPAbGKfffw25NE6Zpz+MqRP+4sWBKG9ZVc3+ya9LuepTWEC/A9ar
ovOPRfNOJM+dQAG1I/Qr2jLG8d6BrVKSj8hVS4UcYao3ouThXAeO0D9a0CVLq3LOJjGtd0yB0MOL
+sKE3F31oX1ATmcfjXJCkS3r/Bp2Ao1Pa304Re9Q2DOLGeeBHm31L3McjG3T6cOqg052P6lPiKkn
7s+M0IJ8OgsRlGuvQiwAThDUW1GF91mnv0RFlMB2AW8UzqIFNZfOzPegW0LKPLsS3Zs+MMCsTfWY
TNUMnSxr+pDQx8GGVL90lpAkHu6q2Qs9jUihE40QRVouCxHq4knWMOdHNNerKYS5aJtTvYdoll/r
Dmh0iaN4pZxY55Db2Sj3MQz6Vs9oJegT/ABVsvm9+P375/AfwXdx/a/M0fqv/8m/P4tyVNRJzT/8
86+PRcaf/5y/5v98zt9/xV/P0acCL/jT/MvP2n4Xd+/Zd/2Pn/R335mf/rdXt3pv3v/uH3NKRTPe
t99qfPiu27T5/Sr4PebP/P/94L99//4uj2P5/ecfn0WbN/N3C6Ii/+NvH9p//fmHMa/y//7fv//f
Pjj/An/+cYo+/uf/UNH7P33J93vd/PmH5vzFlDaRlZ7Qbd1wdPbj/vv3RwzjL5aHgox+rs12LC1y
ldmmmvDPP9y/YJiC0SJwMQvp2A4fqot2/pD1F9Omf6DrmKFovNqe+8f/fm1/dw3/7zX9t7zNroS1
NvWffwhL/H1BYDtSp7mlu56hS3Pe3v4hQBW1HoEpRCy1ZS0eaodSk3lgemROAGKwoMsgeaVsMLW/
pJv06bNBAjwBaAv2vl0r+izz9KpnpPfWRvLML4QGAWfJNsrpxmZe+kAmEPGG4EBg2qhuEySCGWdR
nmwVfJue8U403czwdG4yng7hBFXWiES67eX4SysrfVsiVA3gTbrXxSSGEkti+xabJwSHtG9mF7xH
FoluEoDhTeDS26h7C+z5jKWvaHvRAhyDlwgDQOxkL/PWa4oK6rGxjBjSHWowsYuutOb2VCkwTm30
aGTc2znnCawl1pg3khnDhdmET55od8yr74tW+x686oN+zzLTq0vo4spICrgLkbxr+eUXEwgXNCvD
PFQ5GTEuhZrRRkE4PYB7zqBhPzKXjElok+ELOP5+T2VrWqZLXtJM9lcgDgBlpU8iN55YpNTWpV0C
YMneQVC7FaXakHoi6EeoN1t3gHgb4p2IKBwB9K0ECSDNHP9mSHrrXoCSxwlfx9Qkr4yznIstAMUN
DmBjfA48Dn56Za/bcTqFafZl1hyE+4jFqWuIK0jyLXO+fpnKGiNfAs+2JqwPe+/RqLKdo+f7UCcG
wVnLhvIl8KqtkWIuwEdyqYN7qyGrsphA+wMdUxkcugCq8vgW0OvCAWAgEmNsoY4laAOhWk6nIsfm
MdBDbLz3PHD9Xe2ORzMZb6bDjZUMlKlKzVI0aG6UiNPJyF3y82zzSLk4J6wNHMSVeW23dVE+5knN
8YRvFRvmK7zjQ5qeBpuGp4J6u4wTYqQ8K0IJwc2T02JLvfzRcjNcKZL7hQkJevWOY5e/igdE2wHe
LJqVNhYO6MCWob3RolabyryvarpDni+1PRtQ6eQBqX10Bpt0XJGVU05FC2+v+KZlahvWPiubXRkG
aDtQz4iQvbYnIUyQNaGJCifJFEM59jqgX/GAlx7XTOEwq3KTdZfn3yEEskw45ZLDFpYyC9H40F6A
m1+9HpR7BB5sk9FlMEib1zK9XDXuk6yQITuoLJFJYuPFcnP2KyTYoeaevRT+lzKOooHR7E/Oe6Gj
Ew7N5wL5AnEELU1wQqdcghHcKPnCElivG9f6KSIi09PgGUjEqwTxgiccaB4zVewbJWffIMneugq3
NDI0xBZ7jYp97fvwcDH0MQjpbiAzKmSrDKdj+t5tn7grsnQE7W7Y5Wb4lPJrbioLoQXxglWMhq4E
Z1Bv+j74yqacCWRLIywCt+zk9VEl6uI46U6qVJD4ULM95sne0fHctrhuBJOJjPBU1gyMfbnWPgMr
NA5gVoAfpFceSbHwUvs5aUydmYh947Y/MF/YO5p60r3y0NNkqkpQynbEyXFMu1uskGS5ccCMyT26
CXNZr7KIVnRDeyVQdDRHO8+fGqqjhTskT45f3MLEvLqG+9mmGmLUea+HVjV/sKuzdOfBZXA79P59
8BIa9WsYBZcCdCgquWDtRIwthdB6JGTdza47d60M9RSY2YXTwHx8NGdkMCgF2z119HI6RK5byBWf
Y6W2Ki5xrrnkxWVNtc1CtRn0wd1OfvnLs2rmogR0oXwFnU8EW+u43TJ1pzWgd/LirSnY0J9yISEt
2+RZptpR9fRzxth9mRhDrd2+e8NezixrbLVVZXoQyJytpxMwjIGiAniH1Z328yyz2qhe5QsHrBH2
mTztsxPBcr+sEmtvGfQPLXYWphPuK5LkM5glxLXOyezqG3IVHF2ahsZEi26+7p5GJU45BtoSk+VS
+C0pwswlcb1/DwoDtVQnhVvJSZst++gvN8UXAcNgIZBTG3KVAchdDFpiLsvOehSZtwtC8Oa1P96a
kQN92AOayZuj66HXnhygeO2utq1bDTINj4DJOHB814vG3gG8/wyjauFP/UW56g3n9pUG8itZDtmy
Y2mzR57qzB8Uauwf5dvE9CLUgdy3cUYJK4Usw6kkP7LW9Hffri6xz4Pd1aa5aYeiZg6FXDQoujsr
R34C8n4rAbFhPwMTVj2q9F6r+qPsLpUEKe1l/vs4dhsxoMYx+pCoakJJhxr4AsjiXw0iw3IOYItC
Oiejs9NbiQrMMK95bp3HPBjXqjv0lvkZasQYdYPadtC9FnGMkhfMz8YOjSsu4nmsisGnEGJDYMC9
iAT7a8eYRJwBS9Mgr519URQcw8zA22oObrmwQ1pQ4u9hmVjVNBWWDEHePZqXN5m3e8Kd6RTnXw59
i5Wm52+ZkX8bFapJu3cfC3OaMXG8oaowr8qO3xxBXqCmc785A/hfHWgFhxMSCog2MuCfWp0puLTR
2zRNR51iGesDHWqiWQie3eeZdkvT0lkg07izrMDdxQxSLTG+e2raKiHOlBkoxYmTlAzoQCcQbkih
LhoScZCWGHZ3Q3x5HjJq7iaH7zHvN4Cpl33t0j7UoQ5LWuyQzXvNhrORXSQF95qEhepIhvZ3NE3f
9Tzd7lZRx21LywXZWqXfgP6zZxm8w0YO6z8f+zWzVEaspjq0Jd7CSBAvoCcXrxivntvssgDOdTIS
wF0HP7CjtR0KXH3pRNMDTB8kQ9aL9HB0BTrwENhMK3cYu5U5Pk/m0O16bMJkW9yUzRpv5ACPSuS6
vr+aIYR1jIFvcJ/rvH8utURDTKJ/qQItU4KZosWzJiN8H/M91xIFjzvNXvg260GjPyO0RWNeyL1I
yCX04mwPPBTzpob9toW4l1n5U2L1XAE3fzL62oJFTL1SdO49K8RlCH1kseiFtl0pLa76VC8HrB82
C0Zd82XuwMGTGEqqLWbX5Uj7Ox8YRZdIgGeu45cPHH32Cj2jCSmRFyxyktwQWc/QfFW8WgFYACP1
gN5AJpP4S6gU5UdZoMpIiuShMur5bP4B/X3Vy5zcYsmbSIASWyGSDtvVX3NJzLmkMau77TEK5m5C
8pLp6Ot43pU3XoKotx40gsTwVjwjqaTKjCDRgnJaicknqkUH7pZpnzLu8YTUeFik/zLvG206Hadg
uCGzeZ6vUKUaCtlO32kWgESVGK95ke2xqZ97paMLYeSjXIqFtmcZR1b9gGNcWxGE9Fr1kmDFhpkV
9MxFQxcky9ObgMqIY1NeUkR2A2ntwywCL91qh46QwTaXpGiHQwmQHsw4Jieo53J+XAoZvYi4/kph
xtlEebgdq6Fv6PZdh44Bd6D47vP45JfQVyF/lPY3Zr6BYk9mRyGOKBaJlUKJY4XW0h0zG3KmCT9Q
D59kY/7qWvRFVtBeGuwRIDt/+R47mGD8JveWCNSTV6CCj1dFlDb7XsUM/seEUUm2Img431V6dMBw
CfsmeGAEOCKSw7cqYxjNtbl0sIyt4lB7cHTHx3dgH7gDuF88pChOc4KLfSj9EH9Om3CUcGqEYGQq
pLUwAYCV0Ers/tiV1Qewm7ehi9odUgtwjFjQVaC2kXKgyhRLuIkOkyL3jAisWthsJHYVICjXMHlO
jXcuCfwQximiGNdqBKzE07XGyCNlMttJ4oNRUi0QT8D9Ns0e7zhcB1B5NKzDmPmajZaz9CeG9xk4
oBWi5loKmqVzfQW6wj7M6QUxwDdccIZNrwTtYePR8q93NB5Spi/er1JjF2kSD/mT6RyGguPcrbAx
mlkslIYWXlAinbQW0ggXvcEMujTz7KsSBxTCuw4XhCHEtyPao6xXfatdp7bYJ4RqEJqeLCMq5B4u
AioGwqOM+CFqnxy8OFU855oyk29zMVtkKPwYDW5qioMUHikT0OjFVnswYs88Xc5iEOZrNxovU25v
45RDi6z3yfRp9BQF7EmIEA/St5e57LKNxixC74d84YMPMuXOyGomqU712mtrmTVXMjnDZdgxzijM
Hg8YsxXXeWaqmQGeYRFJyTWeQ9Ge5h+kECyR6vQUJoxXiZsJ7fIJyPjH7zW4s8Yr6pGn1koIqof8
1kbZXpr8aCZZ7sJG1OyXARoC5T/H4XSVo3OafhUDOBG2ZCacYN68c83jC9WfIpTkiXVaFA/VmL1O
jsCKp017PTi3LlUeIu/XDH265xyasgwPwmWbyHJrx9GHAAXSzVdBih0+zAmzyPIRczzP8MDy1VLh
JfcYwu2zl3CWiEA/ejAYadH+KC3cVzarpvIhCE+NohhB/BaP18DyPuuqfHIDdXONYlzHw4+07AkL
eDH3vWJKqSikSyZuk2x7ANcfzRh8VZ6Pp0u431mgn8d42mV9oe+GYURWWQWbAPEyMxkC7xz8o1rH
2WqKOUqiphsGCZ+2fTVE/KBjdsoTqjSgPk083GDQUvPQ+eb0NblbOyKRB70KEiFEaDp1DYOY6Q1k
DzoAJ9DOZckq0lDnFk351MXhsVF9sEITBcIqy74AQXK7Q9ImfF1Cr/acN5ORRf2QgvJ4d8vswy7J
J7WHR8ZYm8TibKYPIxZVEjlDu162gvmvFhq3xBYM5wNxRRt4a8KOTi1JV6Xdso9ZjMhiBPS2fQ09
1sZe4w7lRCeAIQZgjB71kAvUmv2bVXOTZJm2dTryiHjMMhJWwGson+Y/4C5Wy60DmfUMRPHOlxTt
NpSTJVZ8d2sO1nNvh9Wq7CcUSXq4GUyu8ThZ4bqohqeUg9oFidIur7CpWKi40iZFi5nXc0Qanmd3
eOew0ZMu0Z0Dmzm5+FS93OAk0V7p0t71SI+FCwK6dtg+mpmNzngr4LP7uEWVkwImHnSA2HblxmcS
MhNmi6+hlTH/IZ6APMbHorTHI6AQJMbMlpu2t+9bS57zMO52IEnqRTYieFZB+uV1wBvMmgDhUToH
2bQU21YbY1iq/GUcADGYtOhi+vNLdauz0neoQa/UxtPW6nu5N9ylVn5lHnIGbSzRZJTFyrRXxmC9
Bz7uUAH7N8gE+3SQH/DjpdcomZXfqYAp3xynHsVPMSikHcxqyFUuMAj1IRrODT+8pH3voLyLW2yf
6cGS45urBfXbDPQynDkqNs/O0k+RBxjNh8LgO5By7Q36LaFni0EUrV9FksYW9ekhkMWP4d3aMr4G
0n82Aw0xne5cnM5/oO5xElvDIODri8mfzOsQlfd4k58J0iLiMigvNfMIy8PK7mQtrWJ/jqyV3O49
1Q7vzEUIaiK/opQiMhzp0JzP1R19wyy2KcA1DDAhpSM6imVSgVMkbIzLlVrHkFiIXgQPY65+WjYs
6MBAn9Rhmqp16MCQGnPOSYVb7QvX7FZW8F5bHt6W8gmc5dPcmZ+JiC66ceZB2QMgIYxXYfGa1hhQ
O5RWCccxImEVTlc4GjxLHoCpAKjAZvDFg55gplMakE0Fb9JujHu9KgH/S2gWsC4KoG7XMSVoOB8b
Anp0DIgWkoslnhX23sD51AzI3dbEou7W9ldv7HRt6NGRYDTwblnXnIqmuOZ4pgPUrLvJ5+1SA5zQ
uLnAMg0XA7CubeVeJfSqKS23NXOJ9dhVn9BhWYPdyacfU4FSFDWQnIHCT0yH0ojo0NRte2g9tosm
r7d4HzdTPTkIOIYjLEUGye++KOy9n8TvrkkQCZvu1D7L0W52FdLdzPD8c18ZGlCmfhki5lwYlvZs
5tEqhh6ygM0LCSQWz1PPjq+qeDPYfos8bSpWwMxBO7sP0gEFwDL/MBFGCA7enrPZX3F+LsvR/s57
eKshqRGN2W8h8n6K0byCPXjUchyh1OnPaScO0jUj2IovIInnxGkdo6Szni8lkBwMwwg6HBsbtfIa
1NHTbKwo6fKmT/Mh00QpvixaFI5528a7dmZZ92m3gQ8JM53QXKLISdpCrZKukmLYufDXVjVd5vUk
C8Ki8p8h7iBPVyDUkK2WoZxYetBMYUOlfzPpWANmyYB5QkhUrGXtMdkarA+9ZYxT1i71j9FfzdA3
MT1FWytvP1RPnHU7MH39nVlqO8YLjmZSw5EQRCmJbK6xLAzTexoNAhrQINCF42evE1rAKjBOTpRd
u8I7plnUr0Qm42UnroNd+ofQLHYDEVVrZdEqig3FVEtrt16Y3xeB/B5cdPaVVNWmCe/qyUj3Nf05
7Dhypxp5hNwfrSIqgLD0CMkrpxNRlqtgEkuEY7PnCU/7zgb/xzOO8D7ADTTmJEgBOnvu7DPBVaD+
hlfPaNFyiGDrJ924aaW40/0AX6vUtyTcsfV3Nc+6URzz3PgocxNTb4Dxlk6Mj9rEaKAGvDlacxN1
/QubIa0ZK0SUkybdtpVYyxqEjli2Gh4nBuDbyanO83+GxinHrYp+J+fMgVRHrzW2V92r2LaaS1O4
d6Y1PQNdEGvycndaLF5M0W+yjhshGXlywdsufY1fiLPKXnohClHn0RiPeYxWL8uccguQNyYodVPr
Rc618n/xtD1Jv9t0CW3vnjRf3wFiQxelcUtqEWMmzmOZ6acthOmHuMapw2XoZgeXPq9Zs8ytJsSv
oHsKegVhSrELCv3ecgiida3hGKdtib7nzvB5UMpKUCtMKZC0Wlsz2kyWZyVo5xkay0+MtmMF6gPK
Vjbs4/a+BiNV+0wnbIaefiw+M22NMu4+zJxjjzlnmXMthVagRJ+8XxauysGP3sy4atZDjmVCFSS5
Jdp+xE2f0alwVL3tAnUPMZ1lsi5eGpmc7Jpl3scs5YSaw0wXBw+x6Ch+0r1XwmGPMwAFaBdvSajD
4J4KcxcDNeocs9yZXsdq5mlXpyglDC4a1jlI6DajHdSOw4cenzpFr80FFrGZ0Jq3NQySMcmRd2fP
MYPYLXny2pzr5VfIlDRvjRXXWISVuuhsQkhsZwRk9p1ZhrXTRX0XDbgArZIJ9Uj/xfOwt0XwI4m1
Q/ea6+Si1Fz7oCKJvKn1s6uLkmkCuiPptGfXbGyOMEg+044amHIIm4RYpISMrhGx4RYV1odGcEdo
tZdSQk71DWvVuvZDY9rc7sJg12DOtbBHdlMrSUnrG5JjP7H36ao8yNIgNs+Ki6WSYXQ0sKdH3+Sz
3roUNgJDYqCa6OVdyRDM+YKJ7XNew2k+Ta+dgA1Erk3uhauwfRtpOUZdvbci4/OrK+Inu+yvTWVc
WTqiRZLqD3qoL7s2r+gj2eRDa+mbXrnnqrWRWDXDTtSU4qaWnT1P/vSzINjp0A4YJL7FzCYSSfpe
/DoN5KvhGk7XTH3T5VRM5qaEoSBGrVi1SfMqxuqsdbSQq2kYdwy7p2Xuh2ddRC+zbf3QKz5RT9JD
kKJmpIjEN86BFtTL3o7br6Z9mPz222xZjlBtQ84ZsuccNMheVuiRJWiw0E3vaXy94YzhoA5sf43R
+r5t1VtccfgBEGCDVOZjmjOcAju9wMKb6MmxYvfO3rR1b9V3FAaZ3ge8fXLZt8NX3Ft04yXzbtLc
1njkmxWTJgoqe7g4doUIr4ru7DT+QlpBaZBjsgJGg5oT+6jWAs0PWoYeHFnmDghNnHHf8Hph1aRH
iQdnAcnuCOu32kWS6f9kX82aP6jWy6Y/Qyy/jFigFlYoz4VR7mKU4et+aO+GrknxIZufcU+hkszp
2AkPV+Xw9I1ZRmU0li+0bPcR3cItjfmfhL2HDrPWn5omp7Hk44mMm14wpW9+uTEtxwnB3FFm/aVB
Z8np8Oa7Zb/GuSQGoAejUsaeiQ21/RyDQBtqN44YkqO30E7hlZbODhqm2BrNiYN0uWSWOtD2L34B
xbzxtrHiB12xsR3siqSlehlufC+m2YHe5QXXb972pMf2bOJFb/erVnbPmfD9bQfxbRv59UUPdpaO
VzAyi59wQnoWuic9czVusRKG+jBu/JjmD3ZB2DPshjW5NacuVvLZ7SuMGbb1mslk3Apl0pMXIK5r
7aKXs2cZ/ACk/Y20TejLLXkXoZU7eykreE9ZQFHIKeUQgidLLyP07UUJ0m1hMZHYWiU9mUZR/ilA
sSTvNa8loxJgu2S+wQJ0uHuCIdf3lt7QzsQFSp1NgBSEP7Fp9IpyrfnIpJ0f3IHeQF1gxmSMY4Rr
qeO/0TsBX2EqfnW1fUiztnoaq4CIyhKdY7MNe224MyzO2U0zPusKULGjkezeEA3Xjjfy6L+jWgXb
vtoFFoUucwpiwdAQRhDkFlFGtkw8P/LkXDL2f+7mnLuc4DypuRZCPwN7DRymhR8Q9gV8RqJlWWEm
Qpk8iASLJa3JckYG5+3jUM+Ob43c1TG69cZCOm68Vm2xq+OCoDOK/UIAwckCk7NTlP7o0sIF7XSv
KmZ2W1bpW5yHj5nFyaWkCRvTjjpRndrdvA8H4x1rRob0kWXJ5Fni4X7tJGHl1H+6YXykoaY2AZCL
tVka29TSmCPBGfRSs16PCvNV26+10XjtCida2iErWXlA/qzvfC3QN5SNtYscnvFqpfV0A5W209L2
wcxA5KEsWBeSAPIYAJfneDiFQxICDdU8ZWbzSud7p0CP2TM0D1YBGYOcaJa+PCO/4ckvy12AwrKC
BZZk3Hd12W6bOqPjyH0TJ/YRt0QCUpKTh4idL4VNN7Pcb54QxIXZNB+7jXPeWbdhhnzJuqwXSRA9
Id2geRnYi/AhL6qWEwGihMBF5ai4zjFrCsB93JP9bnKSS9NTwI/mI+Gfb535lkv9phXap9lSFlMH
LROLJQxGh5tPM+aE7wAxn4w2HvMhygBd6nJZmySf0mlYE3AmMaexLau502cE9bFyOOKYs7EzvCgI
2WzSw11G4sQs03gFfpyufBumaJGvx1TVd9xno9O8Jk7io6BzSXZtgYxzkHqe9HxVUKotNJcJd/8z
Fd3Nm8jBnGxw2smxwCKcGsau7ezmQNSDzGGoZbzj2xY1MJCRd6uCLpf6R3h0iDoG3Ieo8pZDkDBE
HM/w5G9+mSH97dxiE6nugbvmmOMF3eE44FGtme6G+VfIfI4Xki8i0ia2baaunYJiaPpZs5R90h4D
IOTe/2LvPJokNxIz+l90BwPITLiDLl3etPd9QbSZgUfCJOyv1ytSsVoqZEJ3XTZI7nJ2prqqkPmZ
96WXgmPVbJm3P8tg6Z9galVNeMnWB8uxjT2Ktz7nraXjqccn+ZmS6nrxUbhtWba/sAVDApZWPvRH
SwAOyG2P9bbRP+dANjbxrGwyl5RA+3wMVvBL612Yhdd2bU9cMIBU9LVdPnfLhP/tJY9tnFTPPrAY
vld4xRMetY475k9cNvOnORo+SXVZZ8FI51OmI71pQqveiiLMn1KGQS9QI8Iuw48/6Pbxz/9gxvKd
BZXl/OffGatjVDLEB4NIvm0DWz3zBctISjHm145svXsHOGtCxZDnvtvvmwZOh+/K4W6UTcBEyiKA
nwXiqAUBjc4sCpk9qxCEm+QchcRfwopbhHEtdpWSxjn31XAu57A4Z7N5H8fKQMwlvpNhV+9FwXNW
M3Zw4MVwGMcam0cg/CuaqdUdfhIFnALGCxXiTeY61DxCsEZVQqKZ2BJxC/y867SN9q3d8XeXf2Qu
f+V47kHHwjv3vvz3f17XZtvYhoqWn+h93lvJg53q5EFGAVWavLz58+8488wrJ8XZiUhDbJVr/2BQ
Odf26IJUYrrVm3n8Q6QMd2y6RXCjx+6FL6AAKn3ibbvqwDHKec2aEXvCDafb3mFKa2GnTjY24D5P
nDXv58unXDhErk1yHIRfPhW+jePuLR9OTFovZvbsJABOrxtwOzsZJOwf5dGHm8B7MH2UbqUR8yoI
OPYgkmu4UE2EP3hTzLymQ5t7hx70zalIuDkVyP/YV9SOuzJoSfzExUHGqb1zI/lZ0h3fiTmoeSNq
sXXgGXievZwMZvouUhDmO8M8X0A8VTc4qkMIiXkYBbRxipCHOgXM7scpIfPY/T2X3qnrNJorAhXB
UfT0pGYTqcrrc9UH09pSln07wyEvM4nOUksbYCqvJ01dlhy9Kefz5NqPQXEtJrf96ErrHEbTzxRm
6m7uwvbOD6In9rFAVtbyNQnG59nmsFZ0Rbqtbepa3e1wabaJYElJcrxm0NSfimi4h1BX3o7FW0SU
CQcwbNm2wGMkVbUiyeVzASAl2l6upVRk+akM387UG/61U1CEkBlCDopFTp0+Rbc3dO9RSvyd8CYg
3RLHJq79+ewFFOZDCZeDor2hGKS58veAycXCbnM00D13mYPY87qzFFrgMAYwzuZuFiuUcu56fj7u
iqgLNx4BTTaE8X35elePmPv8xpbkIbaIQ2RBKvZOCDAwLrMfrmaGIBhn7LhmRCpfFQpkPOLwmtY5
3nRjY4/F9UQzzyZ+M7pUmr3kRJrAOVcm91CvE7wQCzlXWOKGrejwrpNleRmbYzrHjsM7K22iwyKS
C4WPXdDcdy3M+W54GrgL7lV5MSG8nSvoVNE+guKjSdcIY63JPC6PJVUkT36CVup+9ykp5IqGfkfw
ntNWnNz0fRGssjYqt30gSMyAQz4lSXhQ8rMSscdtbUnuvcvwYeoqkkBR/Ay6PzqSuZvu4I71h7JV
7Bx74yM/pPAOSSS+JrLBWjKFe5I2T6GVWY+ed0z4M9bajz8TSGerAqcrrmNxW7HIzBuTbm1IsHiX
GzTTwZDrlzymhoTPjgoo8nfoz7e9zpNddmE8Qea9DwqVnuG1vhFb8G6pDoZXsR+LrRItz6ViVkcH
/A+7is3rX78RhbKWDLreYZ2v8jm2z4gvMVk5Cq8MPwJoT9IPpphbIlwXKF6RAUToL5lp0zcoLvMX
PsZlYQ23W+W48JfXgC7VSEDbvfJG7F0SDfV9hojF/qlgATBglTHC7gBmcRiE5qvFD4u9crgZuw6t
UOA5tdJcjHseUexlbsFnxtQ/Oo59xzl4r5bMeoLxU7qkEVRIoUkUAiGlHL7oXXWsPV08t/wdqgTo
12iJTsHSPHGsnu7yDhzCn79Fw+ruX4WS/48F/6+xYLoP/0Ms+FenTaL/ngrm3/grFSzCP5TnQjwX
vk+q0ydz+1coWPh/2MKFVuxIz7EDztf/yARzlfjD9ajuXPo7JLj4i3+Egi1p/+F5QciqJEliZSv5
fwkFO5xtaQH9lQC/RJ7JnynHYxvTJp2smCiVRKD/uSWUthh7LoMhV26KFMBeEzkefJgrz/M41Nq8
1Rqjh3UZwanzzHQXu9k7sBXvULPciEonEuaQl8b/XBzO4RDPrG2RJI9YYUw8K+0DXI73bdrnh6az
b5awOQSCtHAVsX6uGWAEetWTAjPq3FlDekC8YCo59LYSBtMFQgkRsjtQKneou42vMCQAaseA5WdY
10JLyNmgbTiN+qRJh0StZ5uEvu3Ea/q83R0ZjpYNLorCkYF1hcqhjiIfDv5QcZflCRS8jwg2qzhD
vJJVeETcupyS8b1SGT6EoOtMBUMyBeuzTXvqi3nz7ODUcLlFnEMDgB0C9I9ATdSNDO94Ahxwtmfa
66HBtkVXOcj8YsVprrC5kHAIa8A4sMD4vkoJWUHGJqBmf8y18eDQAdHkYESGRVpsR8OB2wZWeSyD
fDiDqliFA2pPbpmvBblxNzv3AHdY8iWpiJ7+QO60PGQZdlmfU7i03sc2d9fk5+6CWjy7pi/Prbbu
BUpjGnhrqyWoLRaQeI3zyuJzUXKLG+js8HR3wGItUOsuaGte+4bf5VXjjxMEq6TmG/tKlxCV7bE8
tDbCsAvn+pClUGn6GOJBIsgxIvYqAJZ7abgBYoaDLR5AmIn6u+6GiOp8ycDf2gsegyyjMzZAk9JW
zla7R1lvFJf76JVjU3voEjok4eBtcP+9dWOsHpYWzd8aczlyo3HnV7I9la4LoCwFRTQUNxMJUwa+
+4H/bZug1s+R+hSxsNaMIkWrZsi+QugSkzvnL3yNO4xmXKjOUNOuUllbT52c7GPtt/usRDueg3Nc
LuNdnbln19YFaiqmj44ZN14icz36rIBADUTP82uFIbzjgIN7JHnAEcUI2GA2J0/27Fdg/KkGarAz
O+w/ed2vxMwdnK4LR8X19noiCYyq9SqXmzgkAhIWIWIwyBT2EqpjM3i/8yKMDgFlHLuzf89+SJ43
oipao7RWhbfxSa0REUcwLoqYN0JQEUOOvy1Ji96lbrTJKytcZ5eNNHvuqd/MfMqHWOBb3qV9d5Rc
MlHMYoie8yUkhh8F1STjQnWhoYHNwasKSS9CcvQNbmidu+++5z7hVBJ6KGnQk1nj8HNBkk0Gbwoe
tEx6gJ5YrAgly5an/SHyGRPJs/cubeZTDt0KJpUH9dnc6m44yLHeUOn6odSISrvUzyEs6M0iRprP
asThuEgxKpjeWb6Hacl1ZhXlEB6bMvmoxuVhIf2UmeUlY4tu1Qewgizhg5PoSES5CzsVk/qoRJQc
rbk/wv1p4lc8nHjTpqQrhBxRa6R61HJ+4mJAmzi88TKgpaOPTBa4b2WqnH1hsSWQeN46mC93W6We
TVMMp2UwzA37w7dAr0PAP0yq5M/gu9SCBY3+BLiQSQp26ZfJWvMJmDadql8dmo/S+JQDw2OruBzx
b1yls34ndsRVrBGPnn2d5OXLTCyRnAyBXmoKkdyBSOZAgLcJN4DxsRwbu9Jcfye+fU2cng0ocNGa
1yIYr33aYpswpTfRBmOxYzDhHLdDs89g8AoFlr0Vl7HghDmwsbSPrpd+KL3UB0sPPzRDtrbuKEGB
R4+tb0SLszfok70oULDN0b8owTy2fpGft+HvtwoWnVo1+WTvnJRSREBLax3VoiQTEn/0tTK7uSMa
WPv+2eZ9NE2pWPMnYvMyYC6lG19Ho6q1p8u9pn2yYjMrP0xgeoI4+AoVZ1PqYNM5xJ6x08t2g6oE
OR1kjcEwwKYjNjLZT5iF/FFSpmvusPnKyPDOFGq8i9oRQkAcrZlWU+s0nvdtDEGd1A1Mp6Tkjgt7
uEqAPmY8ra4aLu2OC+PLyqDxTZD8+S59IelSbzuWWoo0pYIwwQ3T8y/RB/czu0lRFdzLISvfVMNy
ZzeFyT5GEaa7DDkg7usDlwDQB+mNVh7QLg21wm8sa1Ny75U/bQg+kIBWt5VCEiuEKVN1qBnjfBnV
Nf2uNX65K/QhBpFY/9kxm0mBM7CxAY8yAOy5NW7+FfGmyP2q/JrQ2i82CNVJa5yJWyR09AhMQXPI
v4mhtZsO9NvlB/QOwZyjd0NJF/Pik/kXdJmEZJiJTrWuQoaWfIYMrDcGa8qkvil9PkMuEAIVWNU6
zXZ60HLdeJ2zDUvrun+WHUwDC0VjB3UghrpIaWYEy7lNi2+3LfK1U3pkN7jfTRbNH8CJV8sy9Xud
lJvAkvzolwYSnzM9GlgjOsNqXCxsb7djA8UghHfTI0iHNx8y+JrAQvTIJ3GliKNu+r5/kw6RN55O
+zB9smupNhdSVgAI4Up2WGKjJodvnCPIllhlr5AKDnx5Qq6jmERKR43b4gt+NsejyG829gj5LaDe
EIiz64LGLEnBgnnj+jnbLxhzD+w8IwPmk+D2wg/ZBC7OE352zorbqgb1Sek8RX65hJ9Ue/AnHzmB
stR6rDH6VIl5UnjEW30OCRh5Oyf26BVm+qS75IzFCXV74k8X9bDfAlg2fCnRes+rrVjQk6ZkXjEs
dXLsDaMeXDQjLL0JIlIfAPwFXqTdvF83TfaB6P10+SgZPf7iGPajw4w4CzMv7shma0Gr1+fXv1I+
87dN333WeSM3vfA/E/u9DvUhRBahMpC9+8xi75Qs1y5CB8D9dQp4f2TFdrr4OouX7nSVEZX2lm0T
E5POQvr9Tn6oC+Jh9FEwlMb2NDrFRnaSygcPSNpwm8p2fgeus+Zb0eaFcn6cZUeNlpCVz2HOC9pw
KytzVgvkahqOy5pFdbz2EvdC3boi6Xgd5ACKsPi07XpvMcN15bf+TRuYh8h0uM+Z6VaYAtgs4bub
NfddIgv8Onz8ZeRZ5QbRGSYDo+but+gvVIJ85FvaL9kMQg1RTITy8k4XHkUDjTz8iIfLsozHz9ZG
/fbNFfr1yi6rm4SJCpi5M3AhwlnuoImEjs4zHhKNB/Je0GZudWTUye/NS+cYcNRyXwAMv2rGp6Qd
h71XZZ/Z4M6bwGXsYQhwumvbvlNGPSDVXUuWu4gFzFz6W/USp6z+kEcdMri9u6ZJib2VNC6K9jch
8BNZ/3CVp8NN0eTPcwbzkVZOD7FMg2oq/a3eEpxPrxizuc9qRW4fEm1n1x7WS36w2xZG0cW4T1xo
N711CFP5VDfROabfvwKCEWIBxOapngmpGK8+Dh06qUWZzeZlYRYGxbm+L/rkLQ2Io6Bygmy7ntKQ
+WP9FrW8H/yUE4xOxEqNgyGoKj6bOf9WjWEdr+f+PGfrKSHr7sAfReK1r01U781lg8m+gYuEPxEr
aCbiF7WsFTI9RMOoOi+sFmZKnQQTCFfIgK9WpRkWKT9cNxI7qwQMONftXZ+gkbX6tze9tlE0rRco
B9tGT3gDLLJ0TPfAEO1WDFPRvbmkSiSuGSkKiW/mpomzKqrgxc6n78B2OrSI/PdgSFrgFt1ANGCI
ysb6VU37Ay6CSfnQA4Y4YaKh7F3F2xEMNUnjkBWl+nsZ5p9Cf6Fqgl4sZH4DrQxMPiYXjRIbFd98
+D7p0GUITnJQDbpXl+9UU/6KumOPzRwZ/4v5t2M6Th8zqwlEeLr3KThFtb03pfspOpJ0ZPr5XPc0
MT0vY/F8BKKo2K1IWLth5AD5S6UbmtstOEvWLKzxXnfw7gY9/1wgll0m162gwQiDMuBHa72DRL3x
67uAsacVl6o1/GG1SwLAu1XXrjpwXqtIZAFldzABFaUcQKw4jHiB3JHke2w3vOA0mzi5Mg3gVzQM
7P5a2Mtd20AaSvHxr3RVP7oG8ivn3yfgKjUmEH6cMvPdMBUuzMnqRH5h73VHekaXiVauNIR0157K
qKRwMJ6z5IKlfURIfIzhD4D/1S1CIpCOKOOAgRrqOM6GJtltNI1PqYjeRzc8msCIK9Tr11kkJdM7
nNtMCT10aXmwZcBrmJgoGVQEUAEFDUlr2UkePqviJajibwASHIQC+uADpDztU2zBT1uYebBZrm0j
tjveu5DHKYBP3rn2NR9nyOqZSwACptwQ8xgMB5Bllbjpw5pHBePWYZl+gAma10hlYqJ9xrGF7tR4
M+r6UUXYjJl/CuwHZ4jfylnHB5f41lZ4xP250vVclingfJHMUXeWxxGB/YMt2S9+XDlaJBjAqzp0
+fawwl/VxbJg+bPaqOTdQUXelMyM6JKkPgG2o1GaRlAAb03Um5QcLLHvYrkO6M3QnIOEK3rr7PEN
v5t9ck9t6rNr6iUYxkw8rBpYhU9Vj2HSVheLqDmXXfM1R74G4FfOT5AvUchcubFJa659bR+Wcqju
0gXLZOxO3sjHaJTDvAsMqgRl45cqseAnD79q3nS8YZczRxVDX36aDrNK5sMQwQbPZlhB9Fy5smvi
zKneIAamtzVbYv1w57aMC+foErvh2rWK28uyICRhdfBMCjorBLSetWwKYz9ez3yFgE78HIuuxLsJ
mNKdninSAKNlyo7uMjM7CPrVE5CMfWfFX2w8gWxow0PM6QSOKfGjGONUZz9juMy7cahuvIR0mxRU
qiqmynN+/2vfjWF2m/xsK8IvBc/KC7fYZwTFfwt/CT+7q5iN5Yfr7sqm3WTSf42LwL5aJ+GZ895n
KuOfZOKQ4rJXT0dI7aLau2+Sy0KUl0IVxK6RsAc2Q+K9FiCvVzXa1XZwivR6UpUFpQvGeB/zIJrT
AhIjW3O8WZ2HgNlmu/vBlpe70TbBNvPbG8MYVxR7J5PghWDDLiBuE+bpmsfexrvt2MXg898Rri9+
5XlQbGbpXxqH18TaAtJ2WN7PlRhu+qxRJzaAYYlRCyZl9m3w7nlrWt9NqEilFCV3VEINpWvIDaXh
YVrMpd3ANTzyYVbj4WT1E4bgapTCPvqEMVZJ2m6rqOv5IKvwlNVt9MiZuWJZgKHYc2ZhuhV6fp3i
+IMT1rcJBu/IjXU9d7pZdVrTuuTtMTrWtBJGP7YeUJOIIEbZTtNuEvD9fJtWwDhrfZAIT2XgiS3X
+u9WLPz68/hMuNGhQV5tCG9F62s75gtTxu5DSygWfcFap2REcSXGEw57dy51eETW2pGvOSwGg2uS
N7gCzg51huNixge6oCe+nW0WxWXPTYGkmRzp1DgxwTyLwSmrw9OP6l1kowwNkq0fD517HUcQ15Kw
/Kzrcj86FKUbWf+IMqYTiX3D4K5aa0lC/k+l9P8l5f9FUhYCtfe/l5SfPn94NKad+fwbn+LPf+sv
Wdl3/3BcSBIOnpFHhED8Q1f2wFAoh76/EBLsmSudf+jKyvnDVoIco+8L4TDpC/So0zi0//ov0vsD
yoTD6A3KAtgj1/u/yMp/hydZwlE+kFzH/0/MICtOk7JAKdrJSn4Sk7uYqscYxqmlo++8Ve//9KL8
O+Lib0iLy6/3H9r1f/z//CeQRdYkMnNhfe0gbmjKLLZ18k0wP3uOO8RnC6DTW2HMVK7rYUlYxbIW
55nF+fdQcOa3NcBJZ0JMauIx2CaRDWl7jlznmYscFy5Ya0+yZEcC3276zOqmv6lpCl0nWS92TZ7O
t/xc4BExOBr+9XH4G3fln/9A/FoXuf2/+iOpv8vwNFaDJuDHvQNH/4v5UJsUikFmI4IjqkNTQLpZ
OyxNzdthXuSx8cv6teuQjj3p+ncXk72kHd/0r62MK7UBdZBl32WZWfWuDrKcpR12hYpVypN3uPGr
mbArBaSYicU+tGCCeAgdZ8gmyc0y0GhBCvXDbj9px/BcAA2xJbdLejioZXI7anxOsi6pfZcJA4m7
KYpftQ1yRSnafDgJHj8LzmekxFq+8mDCsz7djSErte7sDgdybDT0ZwjFH33ZlAtt1smfIUfhG+4T
r2tQ9quu3KTkaUkkOOo0sTEdbw2q2SNtn/SFxwT14MDhUWQnxK9KEtlwxE1Adzn3i/5lNkCrM9Pz
sEyyC8wpsuYWBMRQ+GTutHOP6hK+Aw68HCtERz65zRiqLYbyvEyF58P/bshElxMVyWwZrHWYtAos
QVAx9gBAcLoDcsd3s0R+rSgfAvwEEDVl1/QeLARdQn8pOKEb3YXl9UI4GM0/p9dql6M4uRrMDLeH
DunIDW9nrpBnfn3LJ3QTMsFGBqW7Ggi9LbdZaebsKLV03xmH7vaG1XqSiFRfctuOD4EjilNV/4ns
zeIXo4iHeTH28pqxe2iRlZt+Uw/FsI/nZb7TtQYpWOUxB+KqGYe1b1vZR+NNwZfFO/A+8G1v61me
vvWqQN8mSiHiRR68G0hnaoT77LTX1GZpfcPhmEGixPCJR/6KeVFzXcS2+kjTiqeuSbLmW9SkpD1e
2PkqZg/s6OkwuVZpSfsTrveT7FoHDEsWbUwxubcaNihMF6sCXhha0xticXoqZ8s7u14rv92MdhbZ
I4pmiBXBUbZhhIeazV+BV5Nfgpg4HiYE52PQkk+NtQjfSGuXdDZtsbWDLtkGNlNk2vPM2RC6P3ec
366Joofkx9IeIbVYMqYCM8c7+U3irNtZlGdrKMmVTq66JOuD5q62Rue7jef6oYwTXZ2dLptZAHDT
YFplPcs/5z5hs5I5FONQ2Oji4LEdeh3twi5CZPIg339rh5VJy61dDnExkuYIKWUspujMv+59sZdm
cVohPyc6m6Mz/xBpUrgJFrWT1R+ydNrbNGnLd9ueKyLkSVN/tzQwahycAn4xAZaDcHIKvp3PIJqY
o/i2V71CEhl58RoO95ZF1oc5T35Nx5beitm+sbyy4wx2wJT51OOtoPoJ+36+s3w/3PsQ99aUK/Wz
nlG/Abu1b4apXyZYonzHVzzZE2J3u7mt5LUfTt7GySU06CgZ0M4y9irh0zZ1c/KixV1X7EduS5m3
FAhyRGx499c1bfkPAezs3oxqoRGxDOnZGb38Ah7SP7PdTDdzP/UvMfHTnwgAFpFVp3+ZAvYKYiyK
j4HZkgOfDNB4oY4ONreZR5/pgwb1cWB+zpuci/Zl9xj/UCXXGVHkNcolzXEIJZCVy6J506kBTcsP
b2OnUfuW6brasdkdvg1SUoSv4j4Du6PjbD+wdQ+eXOP0TCTAYQEKOuIB9NOXULLFDCQ7qkGzhmBl
WJPq9/7oknckC0AcqmcMouLrbsMeZEG72qTPaZQadh3LMn3SeET+pqa7UiDA0B8hrkjCeXTniSUS
Qu+YGeHEnJkpm+za8mEFQHMpvB+YuYbEnbCpLPkuY/L4A+lDTKjo91ixww5LGt0XyPIqnVV1tiWF
9StKk4A5GqykMmI4UaECIsYZkMvhEpjPpC/lbc1qxaE3WLKysvXTiBi61VNYPHECJ20OSypcJ1Hw
PVuZ+kUT0975Ng1+pkcU9Nk22FVl0b0vAfdcX/V6NwPH/9a44w8AfXmfLIKgk6uEfgNswUB0lqbH
KO5SJkklX7gtNFKks6lxTlQQzB4LhJUgu5R8qqz4RfuT3LXDbB/YTms/8jTteTNPjL3KPHD5UTSV
sfcVIS2CMzG+1tjZ4Vc6kZHx2T557NTYvQ3cdfblDMRkXXVhNG45f6lzklb+73wom5MsCLj5Pkmq
CEzrduYLZrlarCx+F/HIChD/9VPYNTwpiZuATfWK4DBifeIMZ65hJkr57MbXpNOtbsruE9/vdklt
B7ekbZjWsX1zdEeHDFurVPQA3MIJcU0q4vD+tPzmsSGsq3Shs00sEpnWHzK9E6lb7YoiHY5OHnrD
FdsFI0EZ25KPPcnnLWlV3lLMpt0A6CjhlJfoap3lNazoquUXh8j6UHi81/zGhi1QK9d5LUnjQKur
Sxb/hvJNuCiiNjLQOqiYegwWhQSCpDu9c/OlW6zCxCroJvpM2Dky8QwGajG+sAU3nVpRdNFVFfh4
4gmOSjLr5BhrH4Xc9aYzDZnmqMMl3+PGxXgUxNaXhBSrhEB4iBRjDRMZun23VMEvUY906KBI7Dwq
sWfS/t1nmQGTt8K4+8q6xdqPdT1xbcOvunIG2T80GHoPRaYi5AIYgqk9XIa0u9S99pcq35EeolGd
so8ErQL1O7YGc6qgA57Jk6WbrHMD/g9tvF2XGXGA6S6TA3ZdbPTk97xWovnGkZjfGAlTX7MEEZgZ
dL7usmZcj1734MVB0q4LIboNI2F6Y3U0hR1ekrPR0CyRb5h2SJlao03X+9z8zWboa3NunWHccDTD
Rw4nVKyxr24y1fd3ruVrcgZ9c/D0Ej4oL8+vUz20b9XgzFvyRgPMMd8+hOCXjik+wp3Ja++FBXOq
jRC2kn3UQlilJ0aCX/bMzzNO7zjfeTyHH0PgLrsqQuSOxdSfq7iR+5qxUdZS2tacrSJnVrIYiK8J
2SaSHYQCY5R97o9eQTcY+pmFgbQlZeHVzXSdRPO0dchjbiEYMF+GP45v1jbB6EHx8aIbwQDBPSPC
TD8PMSCpuqiHvdCLf1IDPRo8IibCOgjQuJOOit7YblFni0Xkz7mI9QbsptyJ0fcOjUmXo7hYJ/Tz
0j1EY6BPVivMqwM5KblCms5flO+07xkPsIfWw0wzNUe8GQ/jJmrn5RhQMuQ56gk4jUaEZzUJ+j2g
PJPPAMJCvh3cID4aqgbhdcKimLuxYxfDsgTxdatMOdW/yzbwvpQIuteFby+K9BWMNg0V8J2qccXY
eILNGhWVBoJt4adkJnnzZQ8z3JovKUd0v8bvJ3D9rmJEp5QwFKZhJr44JmwE9GQPSXcdnCo2W8cZ
uneeQUBxyBSjw1Bg8+a05Vs77rYkZYkjpL23KuErrN1Z+/cOpCs+vHYIGyUQ9XDOpdIfhSWtc1Zm
6Cfo68RLZ9YuvCy6JbTd4oNYeX0zeY16GzLj7Jth6GG6ZMsTGcwIxkZLCNZCPs5IKuzry8p6K5q6
AIztLOY600tE1lWqfLUIlX6LXLPkEeFEBmTzHyw+eJCPJs/Q0LE6c+NDgQYVykY3XHDHZrozgM0L
cmiZnr2yJl3fiWFItpG0x+eJJVqe4F7DvHLf0DIZ0TdvsLvq78K0JesUrEQ/DMp2HzTFaMBRUnjv
JS71s72006YJ/OgTOgZPFa9jhaCM/ODNTpNq1fCotYnfpFQsvIHqE1FP0x+EO6pt5Y7TNif6DVDO
Qz4DTJyUn36bTM0ahnyXb6286M/scmkyv5kG2EQbNkPtPbXpyPezS4Xo2DWZt52gCj7SP7eiFatR
8d633K8gn4d7LkUClmLobAfp8CaUCwLbpi568WY7rA9igE2RRS2ji88xYYs90jocDu0Gh2HpI4iK
wN9IYgrcMyg6BJ3YXlfENeSUQ4MlR0xyxdH1bUSumP0wWM4zvcqIqKlTMEdhPFmCrMlnlD9CVaG6
0vUUzPBKJj/a80NEoiINZburuh0Y+7OaLk7XOlgoJvQmUru2asyE1xemD2XT23vH6eQzHQ3zNGdA
TyxOvE+uX9fHpcjNZSegqdDUvaKC2lCrBm2x4gTmaPJeDlEi7OsNraPiBLgx2Rinp+mOqvjpZ2Nw
Ti2td2lZejc5mIQTx8MEj64z/fXiAjxRQSl2UHPnt8SWaj940IlSNylv8ENRgmslX8dGe/e+VQ4S
74oYc0jfg4wC1661TJTeeyXzK2RzlNlqlp5OFUlwZyuXeXqsKs/fulB6nmJE97Oekh4/Eh5gKX3/
3bdVc2j6jD4RFTVxv7CUfBoHJmszl6BtA8/CXS/GGa+rQkSMp7kd8wMO7ccp6axH+uQ2GY/EFrx2
hh2sMI+qD/qPc3mTs/tQXLdcQgERVn57jNI+I5cQt1AwBZxtO6TicckRTTTyyML194ZLTgOUIWjm
3cQp0LvyYKLDneqy8CsmYGVtuJPGT32caffCts1u2Vfg7Kbs/rZBMlotCYe+q8ZS9e8eXf/Zbump
XqUUL0mw9/3zoEW6B8qW07dlDu0+uWwuLVhi10PS0oYckJjfovqLS+0zQbvyV9sONuiNAqJ9EMa+
Te3RkfeUZtXvjrIUNShXlMScAp9zTRcPN4TFb8sgo9jktvKH9wQLyHkq5wOEAv3OF+yFTxNgHSUs
Nt+F9UIGPSb6RVPQ/5MV5/+WS96xuESoQFo2pM7Gv/gX8H5JdxQ3nLG9z0a32XU/tzlCAtfk5yaZ
LnGbGUxHORbylVFlDdLQrrmicy2l51OmcfwABNq5d7I8vR+BOfGtSzCP5nh32WufbBO9N7IFq5ng
ysP8iZN0pImpwPpnnLdbyiaQhqBmQlflKZCza9JBoMSxNsFbyy3ozsnIi28AJBIh7qIJySrntX3n
o9BRUUXnBctPExtRfhENhE2EBRJ2Sw4vMD7pPC1JL3aMHczjUHMwieujjGSw5eHHQdu9AL1geo8f
uTUuW3ZLktOwmJgzUU3x6CpAxXkn2Zk+JwPT4LofCDPDnaTE3Wg11Cs/9ZdnvrTkI4oRncw47E9L
YzEeF04MGaQEZLdOkVu37AFfslNL8MzJarz32bnm60jFNgyLwM0ess6K4NUsgWTYZNA2l076Cyyg
Yry/O3xVs7RYlNd5YTH4IAv3lYsHgbW4TMGBsfvWvUJf5Xe8xLizfBXG6ZNbxCFPmKilqqqm7AbM
pRtc6SWJHnSW8ViZxrovGLMnkbDLAjI1E8Fd2CP/Rt2Z9bbt5F36E9ULrsXirSRqteRVtuMbIrYT
bsV956efR+7u6X4HgwHmYi4GjQ7i2P/EC1X1W855jnb2aQXwcamm4p7IIvdIUxx9Ga4if2bS5Cbw
LZy2JQerPrCc9XdGVcefZuHfHg0GseQW0mJOqzarJSl04OsfsgLDT6TZzvaOBTonyvsnaXlMjHA3
JuQDTlm15tnjk+21i5o+dywATh4XgeC1hl7ELp+kQu9AOcHzlnOEy4STkENjOcQwQ1/J+dTA4ROP
BLq4PZPT25qbgdQkUOO60+eZqSF9LESmzGDCwo847O6rUURPS4rUFj67R6hYSw0VLx4y/xbZ/qUq
k2TfV5H/Z7Q7kpC7ggTvPPxh9Pqz8dExvgDuIlhoRR2uN4g629gVNvu+oftW4Ccz7vowJbi68vwP
jc5m77UMIlJpCZiBYfTiCWkPH6bF/8i6KRRLcMv/jR4/BAzau1F1uwuqYhPi0yXHaCGYbqtnjYLY
txZg74nTJzA+6xxOKL3wdCTkjuW9IbwFU71j6Z4qq57B+BQmXwF8Yv4NanUkCc3keQGtmc/iykjk
elI6L3Cp9O6r6df2bwAB1nM3kAS04uXAJeLbTNxMUaZe0LVN/IYYccJGm1ZqTQMWnVO8ivflGEGc
mfJ28BlwLjgatWHZPjGfiYGbE7vkxkrm4WVJwpIDpbUwak7wWemh9jWoIJyaXsfrxHG3EH9QzsGa
Le+b2u0+ZpV392k8EcNI7EjyzrLH3ZJzNv3m7odxAhaEzpXGqoTW9Y6Q3Lw6uHLJuPJ+iaor9+Az
3E0irf7Qs8ULBAXBsXdvJAVjGZHR6O7slZ4FzVVotqRa5+XfeWQMseM1U48rq/aBmLQUkN6Kz2W5
M2R7OyeVFPfEdoXHzHH8y2SHSHR1O5rnBQE60RpAe99kUvZqT9+zvNT4p9eV6nHiuWDTAR2IgDig
8GmM3HxfwxLG0IIdfOVqR24X5adbw++Tl7ZM3J2Sw/jghrGxJeqiPxqJN0xIsSebSbiBZXBFRyJ2
k9kQbjrmVrNxigi5QSUQkw5T0cNgGwrwHiqObu4PHo3bJWpK7qPQ49tdSNG9G2GeYziCgbcBp4Wl
J0eQw+BludFX+dYJXDNzePCZmR7BpNi7pWmwuoNs/yvwOGPlBsT0lvaLQbBO13LaFEl9CBuXkrJO
WZqnTbWfKWRP7WKY4Ly65NvtuLYTbRF86xvTNxqs8EANpr+BXmUv2vTs58Wb02eX4NQrwHh9soZ5
fnKXxdmalGnH1qvsb3ItzXfC7SBah0aEw5So42HniuEW8Oum8512oGCMcFqpFssE8Zg2OHvnWrsv
SsNCoucvvmIXqvAQ4Vnh67RP/hjLqxwZZ7ZO3O77RTEXHWbLObeeYQd6GhEplFaNV00poIsyNpsv
LEmoJZyizkGZWcQZ2Q55IfxLCBFYk2JkdVH+PPLp+UCIaYRuOfA4YAZ9V/l1efYLCFVNTdzf2omo
uXSISdnKMD8BTQaQFBXL1ZKj91KODmhMCW+txHIPs2fVeB2wiij1PkvPr86RB0tZKK71GPnr1rLg
L5LFgZRidlGU51MDVNmMi1Mu3BY6FqSHorPR2NizdfSSSn2ZCUF1Kz8BCyYnUg0Roec2r+O4QWYU
WkFrivzLmIZqh6e2hSdVT48UoAOHl9YgcuBZG7Slmx6VJdz0xciIzxjsLZ7OkBl2FqmTRP4RLJ5H
kATPNJF28UKvYyYI8JC65Aeo5+HR5Fl41fPofbf+5B9BpIwXf0zkzo1C48Xwrex+ygdz6yIUAck+
9c27u9T9u+pc5Pql4wFpdjPUgjYHq2eb06ZwtXwiUCwGjlFMd12jCBdoU/ep9Un9wwpdHHpLo97p
4uU176xy303I5ZXZGU/o7ieqFeQxBlyVaTyLyWX9N5iKzHo9htMbsa1FEjAPszjvank1CjFiercG
zPKkv/L32EjquLFz0IVl46lL55f43WumMGhFxACIsUem7pZpk2yWyTB4alhp3RCzCUqAecgVuh/K
KjIZhoDo7/A3FS2DuIie4d1mmcbeqh5Is2Np/6slqO6IuVnvuKIJIGps+64tYu+lZt99rW4wByyc
GQGJBpwjBpr5E7aNci+mysgZWEj3rW6kc8uhx/55wkqiGYFU7HC2DF9RulEfOCtpKXQf/09W5v8/
xS6wbP4/LMPPv/XvMflv9qrbf/CPPbjt/pdvSkXiggXp1zYcVtH/8FfZFhttm7wD02cHftuP/zNx
QfjkNCAUwjzlIt6+/e5/rsGF6f3X7WP/L3IWbv/1f2xwlWnj57LZLZiWz26eLcN/3+RGs9d7EW6N
VUwywNr2OcqE0sPe5mai/FbFC9XMQHXgnn7emWT4HifSzdDdiVvm9T9/QZkizokrC2yhooFs8K93
QBwQ51hpebQRYVFGGZc5jcAByZvYKCovfb3sutId342GzMK2DvPg501dwzQqMrO+AEuSLzJOcTrm
0zuj2ezg9YvY3MKh/+Nn9b/b0SNB/V+/IcpwWRFiPUOY4PyY2f7TYUbbXNu2WLhua3GNpzQ5MRHB
HME9v9Gt7I7gnLqjRn/LMDR7rJ0GieMQsxKzy/E4duk9eBaw/LjDxnR4K220kgy2/hARjW5F5yy7
nZqKhL4Bs/AhG/UHbplrKm9+tMJ4nrv2jtOfLqb4y7AiRQlbwlyb/cceR4bOsNZXOAgIqjv4YKJI
W8RvMJvuY2rbAN9qfXe7IJrMlludlRzijI8QfSVNyd4QGrQvTPjnlJTTMAm4AkRMz8AM6D3zNSa+
cK1Js5vEovcumLU1R3gbpA50tIS50mTFO1CPqC7BXd2uxJcmIoSuTc6+1QSLr+a1i/jzrur3zRiD
M3U6HYRE+6aJIn7PQcXGF056bmCW4tPrDO75/tQQtHFH/qaia+Chw7Ud5L3D/sAc4HuX3o5UHtYc
IWgRPsnWBbQVd4pLRkTfPYveIC/pH+bqzjKcd9xtq6qhCGPeDzlW4NN1k/BehuKLVS7R9uXvNLtn
ZHJkZ0nulZst1BL3bBwuvTtfGJEfizEPcMg+zF1BXHk2G5vS3PS22BaZfrUl09487OM9JmZYZhj+
MSdz9xXHyO0YCZos1+a+P3h5+ExOUrviNturnvuJiT5zYxbw4JHNtUnMKS7edEEaT/5p6n3R1hM+
RL0nh5pSMlRg5U33OlbwQABDo2NdXJrUscg2Y4gJnTXERtFo6NDFrIsMXVmK0WE37BJgvhGLiCAV
g79GAc/ga8IypNCRch4EYkymA+PuZFU4WcElaT15s7inqgB3lOgeZlA179EdXux8Dhg9UerJJ5jn
ar2k5qsHb7oPwTWMkKAsngTMA96+sPH1Vc2TH92odx2JDzpyz0z4jQAbFgCdskpusezlGhYA6zvn
VPUx0c8M1HkFmehA6+YX9PdDlsGwIsyjI8BcsIR79MYa4n5WwVny5wD0cr+uxjQopDP8qlky3hyg
cHryTZr153ScKSGyFLwmZG3SZbCUmbROCzO05Z6FLjlL1TJvGPTdO4s5IbfT3+BjcsofgbqyDB+W
BP5RxMrCpmFNuvUyq4atD2FHMEC+PbQkq3pMloOy65dhjnnM/JNf+EzDkfuCAiDyt+MxWnihk9dG
ikM7stz0z3UcP45ZRsPvJlc9oXS9UUEG6Hba9TPAidWjHHHpqE2cdO8eGWxmrE+zYdLkDe5+4iS+
iSmvUR7HkF+NVebyF7sueIUSBcmadNBjWVVhABy3XVs7J8IXaAlx6e3sk22MWIdQO+BqlHdO07YY
ABe1h5z+akLjX/ikzmoen/spvY88VW1d2Q182oiHPHGMnPklg12CEx5d5FiFgBO7gVJmvXhuc3eL
z5gyqo2phjjXVycrZIubk9rjIg3GUQtzU235u6Ij6gmwbAkvd1Sw68Qkp63Not8mQIljY41fA5v+
XWK7j8UI7RZsIjMcZSK/TVHA4+0EQWmDPSSFMAL+4jvF3hyKs07Bu5STYd++If96ryxsa7OggV39
fLBPlAA/iIT4yXwBoulo2mkev2pDsGp5l1tReefefofy2gkit73hJthduHNxIEYroslO/S0zAYj/
zmeDVWrrJ/52EC9V1HFPRVVzP9tLc//zuyil5+ScWzkMCYKfP/r3Lx6JZ6oTkl3kjMESq5FKku68
hJBNEMu9GC3HPXKjCTwrb8J2LgPG3sb25826ia6ltgVzlQLJa1lbL2WbN2fwCZ8/bzWpRw+Et9FC
cvvSDe2y6qbQ2JDIG22HxPiUw6Jop0i3m8uhONKlFcef3/37TdPMi2PSWs4GCy/wdviUtpBk4miL
Faqon5uWR9CwiY1YACNGZev+oTv9yPLBefWUhdK4zbuzTejjRmZw6gztN3s9gaBPGX/QXS2XOWag
lpIJn0tVveF6flcyK/9iGXE1sbBJ/m0hgSYjflDPk+GWW4ty/DQDa78zShdBAjvoHftPpBIesAGn
z/xvt79MnZn/7Ubjq4Vv8pqXMQTikCki2YUHWCD9Eah2tSPtPnsqYn/jVPbX0jbenZKIfzJlGEAr
7MMwc66MYDOe6KP+RFko7lxCOlnhXPN5sF7i0KfBSKvyWTRIvTG4LGd6TzIUPeuCeyw+KEhyF7+o
+8CfLe+588EDJXi1PgBYEIc0o1CbrpyG9cf0edOtm3bef88elLRyeZqAdRzInCXQOxVf49B+NWgY
Hotk9rbdiPBYk7d+tLwIB6iOffYkRr+bvJYUcAYgW26HBdSpfMgQxdWYsn4Pc28j/lrMLZQOUiMi
KzxKW1o4lT33XQCX8pKo/eKHiYnJtNrHKukjpro9erJOtdsEX93URc5FOZfSrVgyF4fUG2d+/Hyj
TAHJcWpccXTsG8JsGQVPJpDtfjLMMy1qte3ySD2MvcLOGObZjlCCZiOrLNlAPV6eYKKoTfShZLE8
sH2NtxijmDLdapUxqf7GmYAt61eoAd50VDGOmsZ0rSdkTxAfc/MoZr3utacPSyptdmSJc9QlwDOQ
YG95K+ii0pxufnCqY+wmewixKSti866lIHxCaVDXNui9rLxCIKow0yK85yAvRHOpqo40PLQKgMdd
pa/CpgQibEussRnluOnUyqOlP8VfUduJ+1ImMUJmQgl8L3T2cqheqzEB+NvQV0fRUTROg8kyzC5x
gesnzuHAglVeTkiLlgPQ5zWfumVY6U42mVqZBD8EY+3A2iXHZTS02AFDA1qznJckSS6FUz4nrpvt
e/2tFgWt02nfNet8ioouWVujtTybiriU6YZ+djUWdWvpGdZmb2qo2eMQ7FLUEqieJVOe98syzvZ9
o9Vv9s4NQzlBIwAMRSPwxanMPrKIEmuFAZLT+HGyeDxQt/cv0TizAvezJ/RMD36YVw8IvDgb8ujZ
JOX6Pp981v5QsomkrdVlPKvey0Ebh8/Mbshvke7tSBwfzInirFTOeyan4RiqOHmEavBmIdna/BTP
kQ1B6+eXgfxev6mig3Y+K3OhJYeA+9IZpHCy1vZXhkqqIz+4tyovmbOFtrsya9Xc9YulD1AI77KO
n1el1LBljeWtbckAgzl0f7IXa3geXG1u2lH9iua6XC9V2D///JJ48NJUwoKs8wGN5c5Fj9azPUh4
QsIGOpErsBR5t3OgDFV09w+559TPOna9wJh0HTROPj4t84loB3ZPJMmgwklx7c8UZBzWOLirTycW
a8CK3QOS35vDqfeBLo+UrYJBJ4pf7xGehPdo18WyTX0QeXLmJqENS/c80OOZzAFGgQrQVosfIYjw
exOteCHHvbsqzIZNmsTvcKmSkytLY02pEL3H5sDgMTHcw897Rb/sE8ufn9Wkpwezmd5/PkqCVdv1
gpo7MiyyQqLS3Q7VUF5CkZWXpN4y43L493nDCY3AIzb9OISuPhvJqM+CEeU5D/oyhtF++4OfP23C
EpDvz0fVjsn+Bf0ORfW/Pl6iLAeUcXv7Hx9TMkz2R9NC+Maf/ePdP3/zv/+bJAT/j2bp9PNHcJus
E3YmHgwKr6aT3qm6/fLzJvmaRMZkRdNsQDTdhly85+djgPwjZvjnB6XqHx/e9LxsBYvjzc8XaSyK
AV403/mZjk20u3zh+eKWl5sp7Ocd3bNrhtFDbeMBQpQSnmKruEutrECSzC+iq7IVu5IY6ua8SyPV
XXM0Y88JQW8/bw2wOIjR3bGZAZyMRheqzvBSu2V/9UyCAPyEStHznpJEqufIiNYza5/Hn7dMUvLW
YgjH/c+bDuf3QRYOJKLbxw7DMD8X3QqhOIAv/mEqUabpvFLwhzMO+7Sio6qX4clb2ECmxSEyjXo1
edZ64mkoKwHazYfdY/r5RzOX67qxn8veeUQoSJ535GD3tyAtgZDdTpHxOVhpRxe9Nl1sd2b7wbjq
TMNP5pz1DuyadQKI6vQWwxWt2qHfdEr+mW8Qhbgm7MZrC07cMDx2KHTKEhGU2/gtxCcvWsELhfjg
8AhRNBz7eEQ1w2dpAB7cLVl6gJwNfarXYtVibKoFOs9eEBxrwnfoJstmV48xr+iFt51MLDpxcQlt
CJuGEd8XyctQRihHwhYZfgXTM12Md/+Gq9IlJ2YfHr2+vsvcAdRZyhIKwfjJo2YgmMp/1qqMb6pF
7rZuPIRjrfac0SOumsDrOhkw+H5wE5zZw2iAbzkyd3/i1jkQB/Lm5cY3E4lPJ4Fu10OMnC3Utd0U
HaZSBVXfb2fbCO+QtO9E18D4lcscxHMGEhxeGozju5kOcBuF/al283LTeBLp5RiDBrDCU2N3myhT
U0Cgze+f0sdcwORYRntl/PuhasApQ8qMMhck9UgxBIh9CVWCH21W7ttSUkQISt6eSeuqrrI+QDR+
8aZvPYn3IaTfmZkOhcsHG+DAcONgtMGt+OYvVJnfGEZXyQOJtiy3VHVEUP5BckG7a24D6mz5Y6Ul
43VYDlVzNdsJuld575o9njGx7Rrqdiau1zBpfkUV00/WmtATejQrjO0H2T+R4kVqHeX3Km5snGke
tlfFCxZl8AHzAgdlgXixmurbqRqgsKRV66ePMEu+owhTOTa2fWo4u4yQZxNBJsKaOd0OTf2Hih8V
snfH/58QTwVcvYhNjf59Wdr3LDZPdYSgNYpnMiqRUM9urFYofl2sjGgdRk6BwnkgKa7bDUbypC0X
7G5oFeumK+4XDNZ+YXySkvmBGZ1knpohgRnKES599AaYVMJFYSeR9MM2fxkgbNMT1wqWxI5nd4Aq
XY6nnmnDNu+xliUJuGBCUkiA9uK/ufBB7hZsuBF6bKoeC+xU/2HaZZCiVlKZdkWNUs37ZcjkHPpM
B1rHA3ZIAMbazvqt3z95Yine8npTmHayAzTwHensPQG43rT1tOFkP2icF0j2XmKmVtWM1FRMjeZL
rcOt2xBO3Yv2lM0KnHZG2HrvdYFnsABRildS3hqfVkd5W03rqp0JbC/lgzEve5AW/JzQWbFzsM48
pX/NujmibBpWliwhybpIApKWKVyJqb6zrT9I0cdegFhIxK5qoEYYiKfmeisHD6gLOxKKkUATdDos
xr3OHliwdNs4/0Wd+7f2yTZ2S/9Jh/tYWc4jG/cAibsboDsyONELcQQof43r5dlRngqSnjKXdhCO
AwL5WQgdqKxvdggzXvAT6JOwu/ulqCwmAOKsQZ2A+7DqN4/vt72k1xsseFOV861yj+XF2SuTpKcR
ifTMy09yCsImcbqNu8SI2evopJcBnoW973Oo0S3dz+xV0U6UmA9KcUrqHEFx05kbZP4kGvbGg9kR
e1gg/FMRhvAY3PiW/CgK95r3R/bryNeFbHEKco1wt65MssBG/54zemS0RFaVgyS1SnK5qzzvNSub
+Hl01knpfIB7NI9joeLHDJYBCyyeqkQxOLSwjzhO+Yi+jdwY9G1ZsYBImScU7rBkyAExGuQ3FVHW
LF2OFYbi9WRpmPU3Ql7RZNuC9c52Gn/lbv6kzaJ884f2rp+4NpBlvhrafR58po89uxS/YxscM65d
T8XY7GKgqdTzGZQM24LzGdVby39wGWQPXgzr2Iaa6js6Y7ha/a3ThdEJEPO8sdRzBhLHMt0XKLk0
yGn5NI9WssGoqIN8LN6wya7sOuNlWpLVNS/90UOW/GqxDssSFR4rg6i05R2iIPlp5K0Tkz0FqN9H
sviSC6OHD3bH003jX2zo+BOSh1pn1zV9YI8FnK5Wc3l6TNZaXvID7My2g/PdjtyRS+bv2TLxrW05
RnMowWsZ62ASr6k3RMfRlOmGyNJ7w61fshjZaBZlktHb8jq2zzA+0BV4frElC34Fj35BSsj1UZsH
0mzdMwajdz1ncdCT50j8G3qRLqP8kFT4C6AyUSXWoc/JKRsxYJoD9xURxFz8Nya1Fu0xxL12j1n/
KZXy2vb2JudR3k4FiPfZYEbikJhjOdUSTIY8T64XX4yqZbvmvDHB9XbAEgj4aEndimwfF4gLOcDt
oREsBNjwerxf/PZaop7ZmAp7rBF2uDXgZ3T9Xvj1tI8LFm8CNfHMnhoNCmGX2fJpL0TmQpE9iN7O
dzMh8VszmTiFmdlFShkca7FYjVCO0Ac/tJKETcJug0xa4CQSHqbUNE7euJF9S6xmSuyhWZPHKaT3
kufbGQX1Y1dap6k3no1RRXAwDl6KbETEBsgok4RMyU+pd5xb9l18yUeiFB2LgBy7ioMFlsJdt0Rv
kGdeuxSKBYv1dWdMb57XwiBZ6jfoVx8M2QRxv8nLREYJuijpALZ4c8RtOYhBDqQzZUEmP5m4rliX
1ydH8s230+wYDuOTN4EEj313tXf7prno21/M9BCZJI/BbFLViJTxl+nGEGMdvC+8aCSd0FDDfzV6
UglAA13NdIxoc51frkEjwAsvrJGXpz1pEgSMb3U9ID4yHnXY2zc94QzgqfrsLZdZIlt7fSNjZA0f
q+W7rK3vIWRbHBkd+SJOvJO3Lp/w+nPftE/1AAxm5Csep9NQRP4daIfv0eBErRrzUc7G1bcAWWD6
EOuBM3lN9Iy3NbE5rRrJ9kCqA6Ju+Qj1JJij21QlWpfaf80TGn1wY9sSk1Difwhcc2sEUZtxcAiS
JQ+I1GWcYDngFw8ZLHc4aSsMHAxmJkWS5sz6fVTNPDp7FCrXLh6ZLq8YSSGvmLpvXzX5Cq4A47t4
+pUVrXFeMu+3lPEXigtQ4acSdq8ozEcszdZaJumbN9BUohTeAVrAVkH1n6ClWAG/uGeNj8s8ll90
BslansoYroXwxbzBdrlCVvWN9iQFHEX+whSiD+Pp5xBhf4x55hfeRUYt5kczkORkl8aERss7pI3R
H50eZ06ISgd/SXq2Z88gX9d+YaTNHJqjXsfIeZX/lcnq96CaR5sFlO8piG3zI4X13oEktlcVpYGu
r8VEVYW0CVJzyWwRatRfZsdo90yL4mfNVSuOblFmR6f4aPwGwm0t0Y5FVXo/R+GuGrgrDDpUUpJo
PDz4wkS23ALPs+xeiQ3ZDhjsCnjAOUOfhS+lnuw3Voxsk26xD2PEdS89tjFbq+3YNkjxd4mk2rSM
CDNmQBvAZOHatJCmepltBxFBY/igXK41oucSP9taXGAt0e8cYB0v0wY4okjPJrrWUzUke4eaLCgs
r9/WOKCSbymb+VwP8Z9Rld2jEZ2q0VFB25r81EFIBCLJNX3hXe2EqB+T21f2OfmvTXIbHVnIAYUM
pgaXe5OZE1Dc/jMuDXy/tgvKgFagu/VT8W1BUALN8ASTAlVaLdvCo5ERswYNEBUfebz9gKg7ZnZI
huJvxhW4WDUjfMd4alOH51WP9iFhErkyKI4y+gF2ZyTv1bA+MIstJ0BW5xTO+SqviXnMkj7e5iIk
DHYu1rKKsfUTGhVD2N4kVgnpJcMu4zcu4lDmN1TwrYU7j8g1hViErvBuRjm1o6gAP9EnH+GNuVva
ybHU8ZFsEkKJu/7YVAlp9SoH7r9weGAUA2rc8/CXbM7KYdjEhZcHDaQDv9EXrYbzz/Pr4fJdsRCm
KolnphhcMJX516h+wd66ziUVoCBFLIBEWu/QIF47Rj4rqMQHy/c+rTF8qbxaBVE6XsuF1yoGiXYT
Ts5TEqHzMsnPWKfWwYaOiHOPRUyl0bjMsfG0uNmjdhbA4U7UbfLC+8R2ctUpiEbXhYkIvCaxu12R
ibvZoK7FcZg40NczZIJt2GLQWNJ3VN/Lmu8RAjp1szxXSbcyicsA5uD+xr/2J0/cCxK3z9Yt7Qer
lATYNbWBZW9iEcsUFROD3EwSYknykqiRnJMUPWQj/f3ovtqGrS/JyEDUrv/6BfcOGCb4wfkuMgi/
NTkqrCRaDuZYP3rGXV2TM1apOtm6BmK2uuPVkJGfnUbfwpX1JR7rYPLtr6rBd04nVx3MzzFNf1fd
8rkMRN36BKCsmyH9RVPprJHC36wx/XbQDd8gNIbcplRYBbOMRXRv9NifNimRLLbnjbRcOMe+gfGt
HH4jFmCgCXzKqWVyYWy9ch3DPliwGzeYgqHaEEy9dhIGug0dzXqy9blIcAW5BlmkyIn9488vw83Y
LsGbAozYO4Shwf7otkv6ypUvNmKkHUxz83ksGE8XbDw91cvdWBL4Q/bdfRUb74v0WMY3N5/f8tmT
EyzTM9jlDD9S96Hs6FSPyjjmxCczqtu2VfQrHTJ8JBUwvowvgLXrFwFr5xTn76FBzLyyU3sr+vYR
R5RGVEpUY8m56U8dmWCevRwS1ncEuaViCvclQqa+mXlZhDwikGKYLPjR+xxjEDTaSuy9aO/nHp6m
OE52FvBnOCvls297hDOa2a5Xxjdjgj2KZLB3VndFkc9tjDYME5u7NrrbjwnMNsfuvaK742ZnfOCa
RKqYiNwFZmWF5x3y7c6T5i2SSO39JQ+oROuDIca3jHWU7/A1jLnzYZuhXqu0uGbsdxz2Dru4yx3U
gfIXXKkGkumwlRjWAlXdRt9O/N6AlGGsc98WafyQxGzzfK33Pe0fHSLK/9Eecb2wnZ0KUETGIZcD
gXHj34KlW09PHozR+N14wwXu0w3GjfDKpz0pStbnmYe5rkSETrtBlFdvyYeCTDTtcVKMudRrQ6bz
RtFhECZ2A2eXFesIn30jT1YYlqdoACPluVzjIvfA/IbMds2Uw23YT2b1JV1EkNngx+sFQVkUCzoD
609DrtiGRcGGZs3d5ybA38hF4jW19UdvRxLXJ3FAiq8ZRud97WtxU5HNG99jFeM1WwaLKD2hpacT
mdeonBms+BwpmbrELXiTGGjNpvFRoCKWXpnDkgWFyQxV4mZYOL9XVog9ayS1KLkfx7J5t286FC5T
yUCBQha8riH6fVWm0cZeCiPQ9fhsMivVEI1h2JwaAf7PrD2EpYrv5tCYG8hbiEoin0lWoev1oO6z
oYZWs7bH3gpcaG5JxqXyTP7Ha0JnemBPOsNhZ5gQsZG8K8y/A3dF4JaALHK5waiG8p5KN4Pt2sjp
qY64neusCJJIMTDquf/c5R1xAJib2EyPHcsFidKUZsk6GWb/hWey2UTW54jaca9rl3zWhGyjvCcC
rhzb33Vb45xrTWinw4cbutelMsAaVMUpRMm30bXsMQkBMchyWnWuxKtSOdCNj3ExGXyONBkyn24Q
p02KwGFduyrbokq5g/5sII6IQVdJpoc+jXoVD/3anzwFip01/IQoiSzPcG35w670DL1JMpMyf9BA
jIhFruDUrpzQvviWHx8WtyY2rHyyikjftWX3y5/iem3nvjwaEWUsDn9wTFYcaGx7XA8l+n21H8y2
PJEV0q6ZceUrWUXxO3FtTpLdOapCNKDjnediZK6Has/PJjoWhOBiIgOumLDqbKk3kF9j0Uuh/DKE
USvbwLDEkPdBw6PAPj3saS2Q7Rpjj+uYmj+dSSWwnOGlBfm5WbRowCYLRpSKnroei7MVCfJS0vR5
BvoX+ArDBvu0PTTDV5x++U5W+jPJO1IJ0YRM2EQ3KNzP9MKPET5gPGKa1hOYERnrNRs2/ElhsRlc
U7BXyc6Z7905KDMGt32raUUqKvnSY0xjyXw9twvJ7/XV9oMyxyZe2YwxbRZxyIFy+5iW09VA0r5y
B4o/wFYzRYXY2oMamDZRqs5E+RBY9BcC/ZMQ2fxsV9k2j4mfDj2SQyVrfMz0SRAKf+GM78qAvGik
ZvZN70RNysRvPeQ9wdDEdhIdUJA7RsC24dMfLxJ9uXaGCDxkGG9BJ6sonPfRYJz7eXgja+0xrP1w
J2482rb7o0ez4knBcjGx/PTFk8TzfV1YTE40cVguTQxJAOEwV3fr0socigkZ+AJ0uJs6HpxLJtsa
/miZyM8BNNWGK05tezaN1Dat9ajpG9lXRG0A4vRk2TiNG68+aTxT2qhJA3Pliz1pDCkTgloBvi8i
3GUz+o2gsElhgtMELkSWpebBnRbo2bJi2GrG6w70+VEtFAeChU+C1P6zjfo7QISrlt74grLmFPtC
7BEw0zojxZkzKqJyctCIsKjfWKNk6Z6lJyfFPyxJJcDG/ZxWHIltVPdriBlboD/OPa+0D/TL4yq0
LX7cpCOvh4UpH+6HTUWO3+5VhWTRWSNQropuFbcd21NnYQuLVj/z1M6qGPe7Xs4PDhzzzi8gyNjl
L+JqDm2Kg9zQ1t9RGOv/Qd2ZLEeOZFn2i5ACVcwivbJ54mCcnRsI6e7EPChUMX59H4tskapa1KIW
tWiRyEVERrjTSQP06X33ntswhm6QT4p113u0XPguCeDQre6QWJxDMYqHIavL3VwA80t7qk5rl0b7
ihUdkc4/t8DibinCw2h1CeCrJsMqkbyDn/osuGhsc8bVTWaxSJakb1tdbAKQiDvw8T/1XEOGnV2a
4PjErW0BWVoO1XagX2YFJecPzuLdlKEisVC05ZIdquLahZqMSppvXT82e6eiOJBtFc2HTlTc85T9
6Z3llC8Fy/gp4RrQeoyhRc/9LxDxPuYVwq6XMcwvznFSPIw5muhUebvaoW1ZQNYEpCH+OiiiKIiA
K4Ow24rJJY3NVtans6M3zS7M4DZL18MaVPEuDJ355p+4pf9Ne8ZMjP0J3x+lH0GnT+0Ny9q1rLTx
XD1OfjPsBLhuHrV2r0ZvVfsJl5Cs4yTA7YU7Gg0Uvw5Q1wZtoVK+fyIb+1g6u7k36zIt7JWZY/9x
cO1DMBG46hW6Zm7TGxwF7WYaZyiaXfHeqI1yB9Qjm9/a8TAToj/ow6i76zisdUaEoqi5O2BjwFnI
e5yMEHIw0jUU5LcGTmcdboW1DNuspNqaH1R29az2ICzKTXWsurUHiu85tgAvlGZPLgyZKyauYw/k
BsltT3iHnLhQ21IGL/1SVIzwn3pJNK/oCAWlJ8Vb7UBnHImHThSZES8O/MBdJ17ylU8272b5Wvjw
F4Dc0OfWaDi+2Y4OhuK0DJqiOmiJKyWZ/t3eusv9aNjMy3DDnuhVM5GpBeS77G6tHWS5E65G0ccy
Hcsp/1FqefNJKewNToK2sgrOZW5GYFtLqD/RNs1yCHBN/pzGiuqDfrKOlWXOusLoqgcBzoKYOpuc
JysnrkvEFGqbAeKXpu6vxAkZPqXcVcW3U4hlw2D46DjMxX0ALdWxI667wN9peDhbnXoZe4I0tf7y
ZvnL7T988jpb12AIdNhZc38nHcMd7UnNtlwnkj2BlTM3gtW5i5ZPzXi1qQaibALXnED7OsRT8KeV
05VA8VqQKifvVj4PTvtV45izVHvk9WNQcYTadeTXYc/bzsbMBSjVgO0j5ogtGWTkj0jvOua+YoB+
npsAj+HQjEdJBYsTtLgLSvFGGj1os3Gf0YC3Dj3zIxg9I8paKQvy9h2mkNlQme61KA+d+B0voMYz
7gS3JTR8ny2fv/wQcIlbi8H+Iin4XI9RcZATYrWNFkeAM9wy2UzgFCMQGptRCWvrp3yAO3ufR5V+
TpWFE2RyFBdUfuSJbGjUsvsDcyBxnP4UoqPz+RhYouAh6bNwYKH5qOlI2BDL3DghxS0WyqMdDn86
FysL3xgc3A9xU0JCXgDJwg4cDVJjWtxXcmk3knd00yyfU8D51LnPhpOrxE5BIIMxI8BEvrFAIK6i
Coyl5Xr2xqetW7/jZGGW8mrY4zVHWVjSW8NSmKgWZoZELdCMls9+RA0B3Y+3B78qKZdlvfR1uEsq
smxYVa4dlKilxG5cTvLSQ+TpnJ4kU45XIKwVxNdc0DxPBiVghXlLPqlieKJa81X6JC41yOPAXJwB
R0umivIUOuaj02RpVeA/57Lb0Q6C9DdGzY680FPxWy+j3gVc4imQGMcD19KLKHP2f3eWF5vNwmZ8
nWve7XZArZxPNfWU8sBCbCVRuxoifMOEsz4VzXFpm887WKkkyNL0bl42wE22UjHatBw/K32yqKRc
BWkn0anb4xzFECIAB1AbyPmIgkvjiG2dolZAsaRp2zLRZq7FXwCQ4cQQEwaQFq36mmH93Fvt4h0l
fqkqxuCalu1TmiluMwhczoB70U/rI4RoLOq3aNMSQamsxXxqmuxmMPQORqKbieo5pzwyxexwwkfx
4+Shs2ZX5+8CbDr7ebqRcIqxfvJr69IPCOwitN5VyIInZc+/JgFDwpvgnVWMsEIWe80WZdnqEisZ
SDoGVo5LbXlbg0eeBQz/izAvxXQ3KcPh2cEliCwGsLoD3S/lJxXA+WZ2LQokJsxlYzQ+p61+tBb1
LAXxXwB2v0Hl7GSlQei381k001PltbhlMnb7Yc9REAEAmblkxs6WeznmMOP97mL9Ejju2wxvbcti
busR1nKBLNDtXmIFbDcLV29GQEl/C6sGywaN2nEKhtBHG99cl3S5JGKmvGACs1DZ5BZYoxxLJ7zR
2Nf+7ZY4tzQKTEgPfpzduRMnXjrxCGVhsMqTFDgwb5thjl4K0YltYam9cYrjXIZg4/sNkw9OQ0QV
Ymmce9imrFbYh5HM/0p0sHDgM5jV4kSSfid4H77THv0WF1Se0YaTDWGEXDoR4nbocVQRAPe2H19y
kkY3wlohPLNPnObv5ISUJvTZMQnVYSk6eU9miIig2bJWrqgfmNfljJTEj6oKcXA6ry49x3jwskMO
ynnV5dxn++SRZcbAq4QBPyBsWfHOOFOw+ceKwnLtJLe7pUjJI7IeS0Cc4Sr+pkcjMSQgVnbMgVyM
ctpXk7eZVfc9y/EdA2d/vum9GWvsOKYFwwzm94wVjjLW3mzd3Od1YchTqVl+OP6wL2VCv3fDHQfo
C+x2ITp4Y7hs/tkKAidZR6lTnMi4XgYIvOFCg4GsHOo+rXphXmQVQExqb6Xen86Lrmii1zLP2cR5
Yq/qfBfKnlUS2Q/8ydbmfyU0dZf97hrd/Jj/cyOY/m5a7lpJav5JA/3H3/1/FK3ygH/+95hR1jRN
9Z39/c/Zqtt/8e9oleX7/4IRIrxQEEUPo9CFSfnvbJUVin8FjnR926Z/ESPmLfPz/+JVwvmXE3oR
jBf+cinP/k/pKvdfMElpAeGmHvmsfEP5P0la8UU4/yVa5IENiFxx+90kE4+AXvNfs1a60OyRYogk
djfKh1spbxqc8tTJyupKaRBI7ZmlqjXVW3jkOnjW7TC6B8li3LsXBQU1rOqHB9Gqn2WhdyYYfnKs
QNZ18m5CBU1xw7gxsON+KmeBmDxhcNrNDa6aJzeimYFO09imfjKpaxyEdSZluVuEDQLT0kkxb2vH
mOGlTvNk2UjuitNbRfMKGHTIdZNkHdQQJ1LYvRquorY/rlvo5Qg7OIHLc3/DYa6AKSbdExVGiQZp
LNNlJaltdb5hI/Ttz6DrjEwv7Cl3NaYFnC3DOI2XnkJ4YkJ4r+qnoc0Xd13XuXmyC74L65IYfLmm
XmP0dhDgAmqfy4BMUgJuAZIMFACKqKP+BscCWhKs6chtMKUVlIht8k6BUHaBwVhsQJI0oi9m8Mtj
yrRdrVKuaO02Bs8Ur/tJcdAUSdB3fCeH2gYoBO09q4gVLbc2eINr45SX6OH3OeiV5a3hLpLBV9CU
KcB9r+n4HXwCueSGraunyGQwhjchZSIsA7/YOpX8E3YdrEPgpDBB35S48DNJ89Fljh/G+LNr4wwf
xqRdeAS9ruP8w52J49ypzkuTo3GpCdnUsMEhyGsHVblkSkHwj1yMLjHb5OW9Q5QR29nvoZz79J4w
FEaWatDNIlsvGFqAOe4jaVgAMGypX6S8/5FB6XpmIHWHytmmbtWhIQly0WuVGsccwOUk4hAunUec
Y4pVNV7hhVTDGf0zLtk34xRjO7z09p4LKPeJ0ErSgVB9ot3tklRZcXSnJccE6qdqvJJ/g+svZ0dA
fjCBw+LXXWaSY3mNAG6Hln90dSVoso7q0t04LQkSLnL1/DMa8ImbSNQ8akeS61N5QgHyvdWoM5oN
FG/x5an2NKH4qrCpP9ClHwnIkT3pFBoiQ/9STK41HxH9GM20V3js9dJuHrm5ZUOPq8vMhksYXRIT
q46lHQomLg5RRAF/xsCWdt38FQScUt+i7VRzc0Jk6rwIxbd9GQCj0W/axvFXYjURUUqWQPmOnF+X
bAPdiPfeisf+I9VCcsfJ+AAMV3TmMP89x+wuWCWOEpTIGGHorBNbwORjBPXOHk7PYDNbESQBNngE
T1a41pmqfAet5lqEaZkea1zSHtPQZGWXWGf8O8onobC3fVUzGFiVzWalxcOBzRpnakvnksTbRVVv
1zdbG0eUfYSyUzVY8nQf+vqQxfE8XkzPvv4JvAzItJJJxD/13IDHHbvg3N3IZlL5O3a3mRRPy/eu
cofyLWlxKm6nuM5HGIwBI4UWAU0Zdhh289n3h4mSYvA4DgN+iQuKlaIVbCIZTj9hyAN8SfMKj44v
dY+B2bDhC85hDxo0W0ks9wHIpXx2t7YzOHiPG77mX0CgMPtXbJuSk017lH1UAbjKX9PEwnADE7HK
zgk23PKES4tPS1O3rdpi5bbVd89eKXmpSJGD/pncUHP3hO+F8bScRN89VUvb6t9BF4Yvdi7Ldr0g
XJzZtgiHjy1eyJiyODp5WrhuR137FBwIeBDkpNBbh23vw/XY6sYNede21E4UqYt6jkXLX4/SEKCz
qyDfD4WnniJeNZgBURSAsLgJLrrS2FRr0kYjzxX0wnHLe4uVg4Dgde7rJNWrFpnl7Eg8xTFeViJX
NkEpkhDiTwoT99ubOjyrgw9IzTXp1G1yS4/P7DXldh7i6ZHIfNiv6DqnEBknDDZXVLaYVf3SFw6w
pzJlnQlKycxwUiUABL9IjP4qBxeflyftiT4b14WdyLJYFwfmQ66xy+DqwGfJbc+AahI/x0ngEGMl
mBnHDuUwVtAOJ3/MyvrAROd/jhUEYoj4aVQmBz53nfoxKrPmV92WFZQW42lifPmSbiuDg50bSoKn
ixroJ5MLohN4Z+yaCx5P0mpp5MukwifFkgjJlNdfICRGU3fMdpOHvaXQyAi+bu2D7dJ3kzS+OuEc
MlvZJ7S2NN6Hqb1H3YIC1eaa8y7Ef8qHxmL2JXy5+Pw8sGHmtbmzXHGhFI5mYEb4I31ND5R5vHVF
iucbDUDM5V/Slle1aEjBHpSJW5FeMllfAJwecoeTqaIlO50dcxJae6RjZXixx859d2TtIFOJ4cS+
HsNGmp5DxLm9pxyOlTKsdomCxjRqhWxlFc9jG53D3IUnaeBBdXzAt6yjkg9c1v065GeCkmr2Hoia
U3nL2BG7TYhW4O3Z5GxtvVUPX+MBHxkxM0HFz95O2z+EGbAaWNxrS56OLUTFr8wqkks66WYb8PDz
K5NdTPuKc4yCtXAVtuZhTvEYVWV9P08zKgtF9k8wefxdWHr3ZRmbL8aZDwt+8DrPndNYFS9Whpdt
5Ge954G9NSWmX1GjxENaTWYfs/UBY3FrEg6aaGd7nfyLE694WLLxJ5inFGFszm/pn5NVpU9yqaI7
wiPX4WYeKBoQbaigM7tnFjembb/KpnCfmkRlb2UWlSeTUhfaTIX3MZNJOtdL4+2t2rik4MlMZqL+
nnFtrIK2vyyWCjaaZByUDRFTbo7Jou7sghuMfQc/7xKK6t4svDZr1WAYjlt1k8uR8OfwC2AGBD9k
H3osO1xbDkupZEHx0nSQOWwTTFQ2B/TynezxRk/8Ki6fqWYEy9ar9i+Nl9WKBcKhq8OD6co3Ns7f
TUopnsL5LnVJAn85BW7kbaJCXxaVUvIou/xovHqXl/VjkdrHPgl+u0YftU3o5QbYpUB7N07TLiXc
LemT+8rJZXG3TP4UQS5WNQrxfiTKt8/n6GOISI2LWeyDcfHXXBr305CDH0+4pqLRFSPhLl4DT8zf
z4A7z/HSXjQbkVVzQ1rNoT5POdWaPe9QnHbW1vgeLLuUpTqxCftgWQ6P8NBS/pW4uE1FbatdGyXR
C1Ga5pnMiH63qc95Thxj/43qNH7O5prWr8np/COQ2ZQwZTwbTu1aFK99a5iSAj/aVU0OFlA7Ij1H
zuRe4pkRdej6/qsf8NGgyxcAtsLyMQQLskE5T+9SQ70p7YftjrE7/NsGdnZwGLIOsE7b+75ako/B
xPM9/hqzjkXt//huWDzS+UFP6KxUc88sygJHYJnF1iPZAbR47z8bliSkx0uJ7RL0CmnlpIxphUzk
wpZvzOeFq2oXR/2xZo7+riym0rVLtZPahL6VlFu3m4dn9GdiY+1gApByNHGazdCX9Jd5LCxAsPv9
5H2i4qF3QcO85bq02/zK4JP3f8MSUsteNSVA+Y2akxqoSgSVyF9rESWoeKFIrlmp+UlT6V5x5FJ2
MkFOSiPyet4ir9jdKUgPOvvNQKf+ShRBRHg8qHRtBVGCP4RZ/E0f6Fhy5KdgRTgmpL1ZmC31PtA9
KMau6/k2uEmpSiYkaaIDyVBcvGEfi+/GIksVihqcsCGybhFh4pbSP4zWvO3yJLmBjSjb5mENvb6+
gsIpziWxvUOujea1WHAA4yLcVdgM1p7PSdwUTnQc45utNM/FiffBSxm46dOE4eaxTqAFUaxIJ+sS
ot9imqF34aMWPl4cJTPQPUjujeu8mc77dMvWf5BB81yRS/5MZdudmsrmdDZdww5NjawJrL+4Um8u
gOELSOw36U281fioTrCi03Xq2/WDZypzrlrsOpon9i6FxsppehOaPHd6BQQSbszS4NaBbvyzRCV1
nhGwgrzK0h0fy/J2kejFtV1yBDu3T2kxGpLnCUfDdkTJgv6rNJMjwRM3amFJB7juwaQNqIgqtFGO
qg5sqDdp6+hPjn3HHKf3NSxvuEXuXanylg7dYLjIIGblRX1BgcGsSV8IKDRnr8cCU5mi3PteWtyx
AAOHY8Y/ykTjdmZpDC4ono4RRVvrxjFvvBgwjtFgAZuqQAjr7yvX+xOoaO06EYX33nqY2X0qAQDc
cf4KvKa1Nzz3YuRlmTX4MooKQPsQ/YLaWd+cVIDJmz7C4OC5xGvkL+l4HPMWDUNu15z8gNfMmNIV
ARhrXi2xf7Ay/35qnfvOMm+MfreK1XTTTclr3upDrP8hgvp3ll989VJ/uLjVV7ktHmJXXtiYfRkx
HGs73I+iYTGJ2nfwo6Q8eSjOYGQ5VyRbJl3m3i4sxnu2uS/1QJjXhqK1jO0dg9ddN9uQyjJmAFZD
zsov3J/oFp3Fzj5ySNp3UvrHIogc+BqLsx2cTq1M6Jy9xNm3KWyBkRhJBzGJBMG+h+xI4glQXh0Z
w4I7dleD2/xOxaJ2vcmoueIUYanEFZGsV7QDMeKssgKAlkj4oi1ST2hm06eDv6wLcCEhCNdru+1e
s8R/NZrawQZmGEVn/UtsKja3EVxW27QECYLhaFLEvo437LEdy6vBn9kVdHYUHA5b0cW7Nqf6MLPy
+4iSV44MUMt4x2idavIU2XN4y/P+YoNYghPFGseQQlluuNesK186o64w2uw9+WEWa2ONJmur35HD
cnQMnSvQSpRY+8XNo8ehzE80KD64YD9TSN+bsc6Sa9s57S4fawMEltcPuUxUC60wnEJ2fFRuzWJd
d3idc9mzwK/64FLm2udXyrJ1YvvzhQU77CSvXlZ2f8Oil9kFahP/KIVN3Fu0g3vBgzvrozMBqRYh
iq43c1kZ7fAcsSB37dndl3NG57TFx1xyQwP/Mm8WEbx5KqIA2SFWFfrRUxOMlyGBdVhUENcEbBwn
efPcGSsPXvF6KT5RDe60N7+Xg36dCzVuUxq1N7mNa5cH7MA7rz2EXcbyCizHhsloXOt6sdZiZEid
eb1QkzDWK3ypCSFzg52jndEMijIm2Tbhra7qV2G1FwDI0dUV9BHMPb+kKuXMjhLTfZ9EzcW2rfbI
GKf2Soxsy/qgxweGS24FYQYvPh7oY6eHlnyfcj1Ih/bk7DyWki0qTqWrNfmlOFkvYxd/q7kdjikB
qWTntfOQcRdt4y8DTLTfhji9qGB0oMeuvbrAER6loPgAZQg2oFk8sHmMJft+WltTQnrX0M7nF5fb
P3TJmVsD2OrepiMhzvP5ofLdeEc2iuh9EBF65t3h9rsEnPghaAZ9gHJR/ZTC8k4GIeNobJT00hf9
PpU9z5/MaLyindintz1xuafhy+YP2w78mC2Oc2A6IViwvowhEy8A+LxTtES5Q1F0oe9cafUflfC7
Zo+9nFe2DJA2jpGIqLfFV3JGuxmjOyrckyOu3YInCnRudyQ7goF6cfSDraX9sMg4ekxTqNlPbT5p
9rhmcS6EJ9KSb3DdnSayK3tFOveelglwbgBeEuxZtleITRDaLUIBKWPWyQ64U+CXWRWNP7abcu+v
I3EYZmWjHRJ63rDIhKwUYDrEYc7Oe5kvmaheFDnOcyu95K2sRvyobp49JJ2tn6GWXptlOM9Z+Co7
3R0bElwkvDsA1Fn8Qn52x8+bizT1BaSZ5E5ZtFu4U4J/IBSv+AyucaLuiXrcitn0o9sjvU/woaec
9cNU7YqGVU2Au9fX3p8yb09kFb6GzvpkQZDgve9OS8raNvebd6XSB3ZNzZZwNrk1BLONXwExkqpi
56UnunOJi61s399BGtyWXEQ3uLvxwHcF7Ayq5AM//9UN2aVghlwjM+L+KfqDPzd3fhGdrMDbUpsT
rrAWzbsO6AJLnLm51iVs+r5h+84aCiRGOyfbuInHrRVybchdPpimC5xTIUX2AA6CJCPFPDTztDj2
zYzzDQcEX53rYw7y64bevJ6rROBgI68q26b93M3XshjuhohrWltw9XOWySPtHUJ8aC+9m6LPDc+s
d7bQcq/dLY/U43VaTW55QHSDZ4qXxI31q9MaRtKlKLYxnVtb38JD47tudmxBaTM7x8fRb13ARNZj
ZJZ3PSp2R1P8glGONmBpPqzOesjJzVOGPYVr7eIOqm25z7OapGhp7ntCz34RV7c7xQPK7Hcz8HkO
4vsgra75JLcgzfYJBMhyJGdb1fCxKnJmq76wjqKX35YlzyjFyWrxrS9qUz/hZSzHHFMCTEuuwk3x
GNNTN/vzHczf45KG7/5MLbGbvepSHtBLN50EIJQSiVwwSkobDBL8nkU3+TGOhVwHwXg3u+mPTPSp
WibQMeqqPe/Kawe4dvKaBOrH88pTgwSQOAwgRTU/KILa+3zhYjIH3c9QUDUfOcMbP9tN1IUc7eFW
UpJLkr9+n8P8qua4hSIJcRNIV7ykj/Rr/mmbYWtNzrbL9M4jmEMtH8osP1vPcTZ5Q3QVx9laewkT
R/fEEpwLJMs3nGgS/d7Nm8dRus/QkgEdeJqNX+E/sn+6R6i7Cypqf4Vb/S4sG/wDT8KsDr2OOKi9
V975GmqvVutlMqygx/C97btVyQZzLbFQoLUG/oPgdsdlZCZGElsO5OZC7k1sU/mIkbhIOWBbEbRv
2qC2C5wdq/bWwKJabPHqIcyHU7/0axNOh7yxz3R/AmSNp1Pul7vQbc9FqLaui3SyiBAooiIZNc02
6p6TvVc2EaWkbpMdfbiUCXbpEXFxRQfNF27GPUPlaxKCK82b73KmqNHuLknZ/85mA49fli9FjhcA
W3U3tQ955zyokrDBrOlXdzw8WfnFj9Vn7ucs8TDWL4gvdF8GI4YNG/LSLZN1G+AwsozswyuuUeWg
HkyavuPweGkKotUTuctD2nR/mwG76k1sZ5wRm7bKjqAK8NVN0fek429TeDuVpC8OdeT8QfOzn0z3
UHQO4jYpEdZO4/6CcL6eKmhTFC06W5kCy/Zk+1LLCEpH3XyRtoxOPb6olb7NLHIUPJp5fZ0KHW+i
rOW/9iayevP4OC6EJKW8IcSjHY9YuG5vLRXR7PxMykiEAI8WJSHUagGuzQeicmHhQ9JxYSgj/fyu
LYpD8IVzacMLb8LlDDjhrgsBtY1De/WQiqik6Q/A3/mWev21Tylu1U3yYsbhgwc1PWRttA9hEIUZ
VA06rlfdhDEqDSj7JQGox5NnRzmhZjnfycVAVw0Lk8mNrVv/MadM576PW73jmwK2tO7QA9gX3dmG
sraoquWvMMWZz8xJDbMOmlM9LabY+CpVJ9wD9ZnVjLvza2g3VU/nxCQi0lqdT5kJEVF9RsSaLpVv
Q3ZFyjLrUeEWZDaJhx2dKtMvU1bJQXHrP0fLJH51wFm+0FS+B+rpOa5visuQxqxFPM7wNLP52ype
Y9h/7EpAYHBDXkIq7Pc1Z3ETeADNnGxLx05/F44qOHANffBaiFO6n+V6oRUBb4yniAeNAOwgOes8
AGsteUZjvEgYuVDJyUouSB2km6V/dQv3JOj9YenHhzQIZ/6whfOYOQ6pdE/brJzAxc0FgIZZsQcv
ENQJ9gR0FTf6yWpa8mHQE6KFIuDK7/jmF5/+jTHLdLyGjk/xWjso9ozxe9KlG3gFGuyePX37WUAW
IbQ+PN3s2SJ1W9tdDpWBoCrEd6ecPyn5w8gHxUjBHYf6ULzP02SvW3Ylm1xJ0r0xgzbVaPbRu11B
cU/jq8q4sU2Dc8Q39BKklo9QaD4MQZogkQ84zO6NkvOt1tQ/JLqM1nUioNRwpK8oHiyBBGqwudyz
RN2egyg7NNQakZFaPhAuHqqg+ypt+znzMBWJvvleCA3ei244CNd9jqclQUhAtidTckwd/+jwoZtm
hUAzMcFUsd0dPFSKbe/y8GRei0dloKcXXhcRwKR9dGcsUfMEYzFiffRpdzeBoQ7cnZKVRzl9Vl9C
pxdQj0Z1LBOZ4jYes+epXoaTR7f4Wobj9EDtb4nU27ryLx1j7oZNENA1hMJ4pTu/8VhjRjXKcJo/
D4oHRNB4ftaR5ranbWnx+nRV+ZdFHS4rWjns76Xm0zLP7U3S510W4vt/hArloV9j4neoPn5LoCte
TJimR7E4fOaxwLdix9Hr31OjbI4A4tzHxUDh6MaxovLQDm/TconNcuXmI4mKmi8PR7EiVe8zPqWg
I1CxkGboIeuvcuonFPpFmZZ3BDY5nlnUjlVJmPg4ZR0ap+L+BAYo/+mijCOc4s2LcnT9VE51jS+r
CegOnOUhiqzqR0KLOA9ixkAtInZ8KZUl/Kaidtu7eQgtfkxp+FKEyXQsllodIycd6TDHBVaYyH5F
NQNv4Taj+HCKHu9R2/k35am+BwZs7WNaiw4xuZW9cLvu3PDS2OukDgxucQgUcdv6uwps9aM1t7yG
6cSS+E/Jsb1W1Bu++bcbF9FFvqGDw1UBuiAMfMzm98PYuke3h7k1hn529llN70YCF8jhztDuADSJ
18LmPXVzeOP+xS+4IWjKiZ7BUCZ9F5fH2EqstSVDwst2MrpnNafOD/D8hshuaZyKsGBUbIVJmMQX
r4yaJ1Hqmf4DHqCVWhjE0HpeBcuacD0kY/aJwTB9o7Gw2FII4RNLVLyEMYAtfxLWrZhoS+eKAYxq
XpHg3yyc/D2Fg7fBKmSTbZpwBYVhyITieg+0R4+Pnb8ArizJmfhbG90Ley58yUJ7Ha++0HuaO8iN
qCTgw6Tu2NODBiW1WwTjiVbT5CAmc6jjkvBhTNaIuXwgvG7X/Vg+uUHvVzuqIvJ0ayVD/VfEjvgT
62g8zUlQ/HUdHFS3MmMNVyQY3ganaHwSggr/97Bk4V1bOlB4SrXkn9QaTZ91ajfelmHGeGd/jiy9
c6uom+Ai5TzLfAEt5QvDCPsfrYgKzRWOduLOkdMJzolgcKCVKlWj03IZKv1H/PK8C/w46cYDqV3G
PGXHIsDkPR6oWUI+aF3a4oN4cbKzG4rolT5x2eBcK+mJiGsOHOhHsQbjRaQQN13/zzK4HpmjRpom
92UPC36Lp9qUmzJC/sN1VLsUjHa1A/MxGhlCu5n13qqavQYqoQrInntyLk9iClNDlGUw36ivGM4r
2Clq3ZuICE42S/Vhh5ITJqPbJ6XdoJy6nZG4dk9l2Kb3meD4w2QFQbSk7+AAFDRfnnCh3D5NaStH
cn7EigrUjFr8aWqL9WRo1bxpCQL2E0bNHg3VS1wusvyfGDccv7uJUPHCPNnHFJBshat9uBx17/rb
3CaPeU45ckN2TF6l7m4lRtldMyECf8E0K727semn6U4XXv1L5/048VXLksWI6MVMil95tDTg0wCV
yMWPUhxqxevZ++kh9NEmT9dheY4g113DdLDwyyMVrfMOAwRk9WZBMcEqQqe2NmG792xDnafGG98Q
LkBBOvaRbf66FmG3tb3YkGDLdHmNxwjxMJPjc+GXC28MSAm/W45NDhxvzIEZZtM/rO6oj9ASaro/
aUCM5idhGK3txlT9uZdO+JttB351XED9tOFiCh+md/Le2XV2TO9GNCw/Bm6D/eDbra02VowbbG9X
FsSRdIJcsbFsFh50KvRZusGg117ccZbTZbh5R/bM4MB6uKQR54Wsp51z39Bc+8++et7BagNbv/Kj
eJkuLl3bwXOAEc7ajFNWPbQoG8mWatbcW1cJ1J+HniZ2ZztHDs6EoEfq2Q8D9pNLZ6zIO/cFtDea
nhZnXUlxNhy5oI7ifiqec+a/7o616sBws1ikmSs/5iPJBg7MzujVIcakySbhXaIVtCtMUThIRjfi
rSyAA1Zb6J5OtSNMTma6wV4Tbamft35D9rKdS4tLBw1EDAhLTazyWyYjJa/iNw6ebCy3VCaF1wFe
AJXgaUGrFRe5FMt12iJIFlnEfqmyY8pZyUlNz3iEdMIFbM5fw2X6v5SdyZLdSHZtf0Wm8cMzAA53
Bwalwe3b6BsGJ7BgMIi+7/H1WmDVe0qySpnSJMwySQZuA7j7OWfvtW33fgqG9FuMpnY+DjoMq6cM
BYS1axlJcEbCy47GkgOc/5Iqe8yuVtjgwyOTuBmZnIUd+/XoCwLnyj7P3jSeJweLeRjEO60bl1a1
3ajpVdaSjA2oJuhAhzCuFVDcMHxx+l7AlDfCKrhH1jl/HypoHpvM9mPoVkY0f8Hlzgh1AtHgrBog
It9AbGfwfbKQ7mE7aKe+LQG//WAOGicrKAJ9vy29uSFHFeLny2xnGUcxXbGxlvQ1EkgHMAM+SQRo
q10AaU3vSWcKCE0OXaV52DAXr3MvjqG42vH0w8mQPRxFnWKDL4jbw4Q/jXN+1maR11BdykW9i28p
3fVeGypIUrH90juDA8rM0XLaalv674Dxq+4rSJAWwwhkKrx/saxY03VNaHXL0YfWsZEZFwp0FEjk
2rnA33rdPBCSCU4cqwjm68DI5Qa4Ah66qUsR3LCwU1yjW0kPI6qoHSujWmIVSQBKEjtmJD5RIXLu
y4S8qGqs6k0UmpD2UxEs3jhZs5Qy5mBe0abaYu7PcD/fdLHDWF6GszPuMCJU3SvDTPfdZ+JIh9VK
7Q8784xXP5Flv/EmvGFbYBM2s4HSc7B89DAycWk5IlmbEuLKkQAI7UB8MepbJ4Z0vY6iZrYZZjuA
IlpjGOWRVbcV59ajmNhAR4ubTZsH+JX6mdi6TWqpbsLLBqX1UpDyg7ZslAn5xvzBmQijLFpjHU0Y
VLsuVHe3bIZbaJrYSUQjUHxBCkjrM3HV9MsIp8Jl2xAVFcLLYMi78l3VfpA0WmS7vCLldN2kk5Cg
b3xV7SdROdE+5LyCh0nOw0fL/ePRZjMlJixS44tduCR/7Qne9b95TmDMe8RQmbs3wC14O9WbzH/n
OKyQb9Wwew6QtYtoPYAaomcY9vW18iKREL0LvYfdcJhvW93bI+74VBO16pB9ddAlihRq6cKMIAhn
LeE+fszKIeLWaY5z0Qo46Vyu2SpoIdM6499KfCaO05CAUwDMbipEY9TeGAhOYUGbbk2ETRnBcqsQ
DjwnxUKAno0JK5suGqTyaWxLA1+qkwY8TBkdqBsLxmO8d7xBdsuSYkMbh/Yfq79HKvy3seu/Efsd
oU2p0aRarLXa88wFYP/x/hDlQfO3f7f+DyL3iIZ5IjYOdLgH7ZZYUqoKnWhSNDuaxf4uh9W8SXhR
a3y0c/cX11/i6v8r891drq+ELRlJCsdWKGN/vT69NQKHJdenzz6jgQ77g7YnRAxmOCLe/f8C33+B
4/9Xl3JM7UlXI87V+rdwgnlAmVaGpdhYNkgI26RQNlCxbQAbuQ9/fqnfsP+8K9t1XMfk87QQ+/7U
7v7hU+X4mnU8OgJIX2Z/SzipETGTGKALqzS/b6hP5vWfX3FR+/76OQoplAcIGU2wpRYp8x+/R6pF
P+LGxBVQKHg8cf+ZdZm5QRL7JazNe0zT6f/6m8Pp5kihhaKdpp3f7pw6G0On6ge5YUqRbzijzSuR
Ipkxdd/u//zN/dPH6TralUp5QkkH7bX565sTPeov3IKoeq24+hKObnyaOwdva0BpDY/HOPz59RB3
//phcjEHS7bjoP0WzhKs8ccPsxLYa2SQc0Z2KxFvjSpCDjbSanP/4lv7FxfSFjeL5IijES0sGu8/
3CeQvFhzxyLbytrsH1GIhjej0+vtn7+d5cb+5d6gmqLbZUuu4IBe+O3t5KQrsFXLeEtiOpqDhPn3
3BEZG5SYX+Qs2ysc4fguBTj0F1+c9c9v8NdL//bMdeDk4jFwoOtnUuzyIrb3iUUq6kC6zrqmi7MO
avxQvP2XKQ/8LZIK0GekXa61Gy6H85FJMQlpf3Hv/tPL8mwbRBiPjLB+hpX8+rkDTrEdIZKUroPI
YcRN3t0Umfov3v3yuf7xcyeV17SlZ+IU4Bvgi/71KujTQyPHmEXzygdCqtrG4tgn6h0eS4qJsEoO
U/UX1/z9neErcIVjsarbircgfn8qBaJv6tqYhqzFBGlWCQlg4Vjq4S9uqt9XU25ZbAes3dpG8SSd
3xacxkQV0lSgfiyY2fVVkgX/4KiRbNQQLUa/+XkLL1aT4LO4+/un1vxqNvntP//jf+ZQuS0/88e2
/vxsr+/l716WX6wt/P5/XH/z3r7/8h/bvI1aGFSf9fTw2XTp320wvNLlb/5P//DfPn/+lqep/Pzb
v38UXd4uvy0ggvGPphMs6H94mpff/49/d/Oe8e9IAIr+6a//3aSCo8ThJl7MKS7AYkuyd/7Do2LZ
/JnNuuyxz9l8TTx3//CokPDzb03RtSHbu/l/LenRLVeSp1SwJ/5vLCka9/ovNzwyeUXuD0+WLTw4
/LROfr3hDdweYZE1HGQThB60ayLUnEejh1LRU6qWhf+WFAZVwLwu4aymqkP0ih6NUi78hjrmWmIh
3XLgPaKIBhNvJZqKa0TL1kOln57qEg6wAeq2j1NUGCHzX9B+29LMvqWZlxx71yfn2mz3BDfMxwAY
PqMUNPP1Pbgpxu6h9VAbmAgIql3HlQks1CLxPjQRW9coFtEZ3Uwtrr06Jt51Cl9J3GYOzgKy6qzo
Y85kf2Uene7KHvDNaI4j6krvx8jAICVwuCU98kpdXz8qFAhYJL+ObgVhGx0f8sOFqsAIwIxNjtiI
HRX79DpI5BI1WTLb1RVd/M5/T7JHDam/6ty3KhCcg9He7cfui1cGjFE4w5NjYSCt6+hTDBeVOXCx
ChpOwbGH0AtaoTqhYcFKn4M9r80ftEEfCnP66oB0yAI01MHo7lVBroDq2secrKaGngab7sMEVR8C
Y7Exq5rUv/po2IDdYvuOiO1kX+SPtaj5nCVghJxGbDaMOFM0CmQGt5VVvTsIh9bzjL0TC882sajT
VQfXN+63eSFOkyR+YvKJPLebr65Xf+R+efSL6VhBW9x0BXVV2AHRLbO3zAK/yOFTYIetL4zbn0ZS
e/vQ+ToZ47fJGZnpJYoiDaMK3DWKFwJ76vJYLlwIWmg4JocwXzFALbcTQtLtnAPV7UFJkSRH/pzv
MtIyiwS+6XRFtp2flJifrD4mFoCxeQvIuO7Ih+9BAvTTghY1rw59ndAntNmVUYxXxsUZGhQZxd/B
i6xraiONUA2iKRhym4E81d1gSINheENFnUXQGQJ6Vj8aSE1I5bLxqaSysRxUNRxZD+HsEVBdZs+9
e+1n4JqpoIWpZMugzUtvNImpq8by51NXtPPRh5EdRUa4N/N0WrUoiPf9FHn3SWLsqqY9gdVN1sIJ
GamG/Y0pU+hNi2KF4MZP0dM6hXqcRom3N6MkXhLe7mawXQwou62c+reZe+1EbsQaa8Bb7r7XBroP
p+ycXZiThxSHqmNi1128oXgaFwAsLbLbsD82hXy1x5c6BLI1WPl5INt+C4eEHFXXx087JWf2T71y
BqxlsZhe7DLw116Likh7xnGKyy3JXXv4uGeoEyFBtoxFbR8VV2wHt2mX3LqhdSGZ55wRdkEh9+J1
BP0g3DxKL/0qZj9bjAXMcndZL9GsAy4mq/4axS2ALUxuqfgk8QM0u4ogMdSXOsYsUSIE7crxtTC8
94LolBV+GWzXrtwVDZwPXc3tToAWQYIIMICZUGO4W+qWGztqgyPx77tuCok8bxCbRua1bLytUPne
qqs3E1nuNu2Kr0HangttMJZSB3bvjB4vjLdQfVBXIroiBW2wQMEq130bI7lHXoOG3kOe1I5P9lw9
4Dn41oZ02CDpMNALH0QQokERjIzFOGBTU0QJZwzDsUSj3JT6EjHBgvh0QLLakhaDPnGIcYMBZwpW
ofJuq75YlC4/ZNgQmjA/mI16ob9EoiQF/cFgXMvAAKJFH90FNI/afg42hcCn7cMKlHIdC4QInl2f
h6bZw8uJOd6sq7RuzpaP0Rp2yRxiS3NkdbVi/4MU9WsF/s4e3Ge3Aszi8iSNVvzcqDjbVANStQFc
dzfUNO8JLrX9g5P319AEPJtG4HGEXeCCePRi2IGq0BWDr32YWTAbjXHYLk1nFC2SvqUmRYTgxWlR
UMzBe4SojcFltwu7fq9xIXpeheM9Oo6ydTZme2z9Jj+VSIQWivkmFTBHPcNCQ+Ngm9eOJC2ZcJEa
IqZL+Q/Jsy52Q147KwP19paF6h0RVnfARXRDZi9oLAEI2CytY8XufbTy+dgabrwp2sY+N9L8ErQw
TCpgKBjMDFKOfNw6lj5ob99kqcAAzn6G3m3bDB6sT3BADuxDQkqtQ0mA0q7I0PDlD7YI67UTQhOd
R2VvpomRKppdDDzPLJVAeGb70EeYsdHFRdE9g8jPFrMxyLbK3k3uXaNpl+ZqhNJDh1KlUQAg89Gx
mjc07eycixLhJYCkLmnjrhOTONEpsB575uxzbL9rhg+boGzfiqiSi6KesPrAfTXgW29m9LK+Nld9
H5NjqmG3zcEtzWOe4lo+jRlM1HJCfToOtLMnZa5rL77LsZYg2GQsMYRPSeMAdTCDcTtUHznQg9iT
l6ktHxxREvE0dT44JqZIaY92yLXv/ACynmvcFD16uibqUwh+RI+1KWNVG4bEAREoN5C0NqYNJcZE
RY2nZV4l+OvXyGvRt2H+6vtig1QdhaOEOWBnX0aL1lGOnXZXDEyy7Vi+jto/V/NmgA0Ft6t9Qax3
ruA/VD5aVTx3QOgIm4dVsycuZ1/L4XuLZhm1R31q5Ez4eRMdapx5/cy03VDTVyQrV5C56UpWJhib
JDwVGsbxWHb1bRVeGRQxpI/Riw4E5LYJvLE0odXXFBOhPt21j3HEmSZd7bR46kamN3S2GGSdhMWY
VYnm0ASvUzqdIjMI1hotx6psgzcVcz6rUd6tkVvm2ICWHzIkVM3uXuHRZkAiq6tpM6o0+nkTFcrY
lqm85JIDGy31xSqEztj3vqHtiVDiM13AdzA319mOzLVKBFIuhElB6F+hSu7dFLM9mtE3S1mv7Ww/
WvFC6o2infIc4Kz5lSw8XPB0ZHe8hA29pxMpk+Zz2tN/roXdbo3MtTbjLFLS877EUR0d7EndeMnT
gEg2x818KKR+VMZiBVVfO5BQDXMg4F4m7fURD0Uau0tS9zfCEdJzQlcNQSRyOtmpV2v06NIbKtuG
9kWCVmbtI+HYiuuBPqhV35p5453aNL6jiIUNYrffaQsSWFQk/pNX3avY2xttW55qx0+30Tzc1AEA
Dw5rGwpAxOazSjfCHwGXa3mjE8/czWkQc4/ga+YAWLRhfcfszN0MBdnDfBRIr0ikCxwynCteTmRZ
5j4ZnFd3eUpGyz+qYSrOOiP9gS7T1gtA4XUYmribaYuHpNX1MV+cbQFcr9Oy3BBkgPDM609DoQDI
Y9IguwC2Yj8ChZ3X2iC4meiPOlKU39L5dDx2jCod7pIEf599YlpHIIYIEIw61ykTr+Mgj+PoRjvO
et8LNW1HdE2XLMEgV9X1Lpb9RK+3ean7cSOR12Ir7nc6wSDqZVcn40BkWNWdxj3bWOML6eaLnvuz
NuAeq6ECmBFHjy4FAuPTcadiAgodFNr02D9rW1sLDvduBCW/Km3jwo108IPJWauMd47dgZObS+Qv
1FvINYtRAK9dTCrcyoNF5MAU0jHnKWT4zQZlHKwqfe/+0HUXYCOh06MhhLG1YmGuiakfKaOnTxpv
kIJTTOKF4ZD4fQC7CXa2Qz1geOGh9Mpz5WS3fRaebQk53fbWHbi8WGX7ylQvQY+8XobZdaghRrp6
xHyffA8RNm7j+hVT9RPRjaCULTTxSn7DQfYwtuYFRm4Txvdd2TwX1waKK8O9FyZS98yhFNjyrlvv
aXPAJJHy6HXYRLAoUILwKpPgS7Mo9IPyMgf9i5qsey/XH1Px4RJ4zj6DAiEH7qNF8khDElk8eU7e
5H1Cr3WQ6oOyg364cmv5GRbtj94x452djrjLLSBbMR8bGDlEOuEpBtGlxbDquhT9h/XUogxcs/l9
yNa6um6iV6Fj3UBrIcRSMTYIJ0x55n1dhDc+6hcE2yduytcRbZTN49U01nsNj40SMF0HPWHkU39r
VPUh84rvaOC2vsz3JiSXtYMCopzCy+wwJctCC7lzWnEykA3mzBROx2A5d/EdIWJqA+TzFBEDhq1g
stmkp7uhtb5WeAwzVBBUf0iXnplE3dhTdJ5nFCJSkOuRD6xGyrxzmEPwoASQdOg+pNaD1P6r2ZFk
IRnC0uTBXpuTgeLyWcxZTlYGQ2pu/OTRnpJpBQfpdZreoQsQSp3cpr1Y+27xbA74U0J1qkRqQ+aD
T5DU6qHA0L9zautYLA3HhidxW0YmeY7WcY5MzoBWCQMIq11MeShclo1okI9mofZ5T+lDLNBJewES
P8oPA+YqEidQ8wIJ0UmgRHBLe94PAUMM+ahrvmKUzPhRw+L7JNWl8Qiz7Bewq1ECmjE9BHFOsWYS
DhFHZ4clm2E1jg0cU5/1DlBBN2Mim8Lq1kSC2Vq13nPhjTvp6eCoAa1UOO0IweUIaWzS+nlqXk0U
DZuaVInav0ZqBBtEboeP3y9ECL1pFeWwjqyPYIrfmrYsdhV3LFpqikPfRL5dqvRUMQbcdPnix/0A
cFnvwfYwLoVI1NQY2WnCIKrrsiOiW27mZEI6PDBNbiy5x3/QVDW+tHj4PtvMixRHKsJfDzLhq7SC
PN0WDBfjafFvlN+IbyMKgt2J0MA9dFUfNUzwo6/FD87wG71IunoNGMFfrNLwtbZLhO59peiM1Xyj
58gik00hjCVxYdiEkjJfTPEDCJxkG+e+jWU1g4YPDKty2VNyEXzUZhvsUWkmGB10AAkNbe3cMt6y
OMeUvM+W3aAIqZVjnvRqjKxtaNbDVnikUaAT+sRmwhMuAfpVESNOs/RvSFKdyqA6ZLa3rfr0C5EH
4aonW+Tcu1hWnJwhchMO6GfLfNjaz77geOxlmbGJrCYniwr9fxq8JHbLql3Tu6kb/Ko5VlQ7nj9c
zgVpxKi/a5aTXw4rKyJgKhP12UkZxpkIQRHoN4jbEJ2yObGpMYpEA+N5j6KbN2bpegDaVoKq4QCG
3GFL4gRTNuiXg5RSDovbqcyCs5D6q7LSbG+7WzqohGakub/RbvrSJTDA4fQMi9KAwCd8MLt2CPBx
mz23hTPhFW2e4HNQ7JvrRKH9zjkNsHTY2sRMmdanVCNRVE8h6YrrFHABGbLxtsr7/Lz4jpluk/BU
LbehBGylyR3uOjabkCjZcMRTH9kKZnKUABeDj2pGTwbOoKXZc+c2QQNLr94Vmq42eik80ioeDhWg
c50tjCJaxCutPfy643AcFm1hATpKZG2+qUokwk4XcxidDPTHKO1BHjXJrsbpuZIe2orRmfXSajgY
iDs2sAmIfofo7+RdBrZqeMvRlxAbRLMgyms8rDFolEKOqzaeCYGogi/BV0xW08OUO9CHe/ZGJgYf
OnS2Lc516LRo86CA5WskbfOBYPgOl5rN6KesONQm1N7F5J0WYcw6+DrZ7DuzoZPHOu1va44VKkFD
G5pDunF7RSQmL9ZNXkPOVpx0JXgNGsmE1HJiwUxbn1Mvum8zwznPAx+4yZJq9kh9wAzLMM7X3YAD
Yh4w1qcs5QkV5LqMB8VZz32axvadorvZeX7/pHR0xsyxD2IjfhJI26Bsm1AX0/y1ZJJ0QPJRbLK5
2lqRcfDNJt1zi7+GcRfvc7SQjEbg1CBh1aiwpOF+MsXDdJ827x7FkZ1tZF9Z+y63g91UTZTxU9gc
gzOFv9ow/10DSLPWJc9zFaQlEGX9vdHtLkjM9PizryP0uzYdCJM+P5K0J1/T8V4aMyakVWSHWn3D
58nw12XXctUXtjyKtAgbZMBdRN/JuSF6oTruROS+a3xXyP5Rrk4iHqkPMrz+Vf8AJGsdtn54cWlV
RZ6z62ySdIwFmmiD0Fh1FOi7FN65a2cPrATlKvUw2uUWF3aXRYnT+ktYP4iBXEynqY5zVWYH9klS
JSO6pTXr4kysJ9MTbtSgKehMorrtnH2joOsVeB+3AytJ2Nt6X+YdD9FQ3HpjVmzRDFQbHME90lEi
qeFPs2HDwqGi5bYWMchM1z4kTXWqwOI8jJ577PM02gEAo8IiMnXHbV5tW6MK3gqbkGIQBKbVks/T
eGuJZIUHUgTkZKVHt1I4XOr8HMWLpaMg9Zk4Zepofh0ov+EuDeZ2I7wXS1Z4U7JkFw1M/U3rpVVa
rDUukHVBIYrN6CpZCm6bWTzTV37H0mUfDBysLKXxfEi8qSHPw/+WELK1WrT7obI/WlV9C6Ej6Tl+
5YDabMvwDsEa5A1Z3WOSXNo3UbMODAo/2FIICtKl89k99nbuXxM3PZrZokFHR3yoBaKDEGKq4BBW
TtkLj/JNm07huU/7tas2rdnLXV2GFwb+3VbVAck2JHYvESrJtqyJ3HSS+lznMtgMCXxu5EPGOcj2
EBb8PUeQL4nToxZp2ruGh2qHEpXEEAgKDpoVPEo9ikFUejmyv53NaYLddOsPPIFwd5ON42KV8ebP
MbMyyJEs5zEplys7Zv8GM03k+Yzt101Msc11viulK649R8Kwy+ms9HRznDC+9bsS0KZ5dJ1oOKum
OWoZFpuy5LBbkxRFdyTcl9a0LuFDruKuZNbVlGeotgW5PePOiAu9kYmhQRyRn0FC+iZu0KDnUfUG
7fVHUCH4TkmmwcSu6Q1xDg6sgi9BB/T19PAyTPJbvCRZqU48emmznUVtHrnVi3XfH8jXtHCdsYNq
UMUd+D4wvNFzI+jkKMtLmWUQixtnw6ae4lfA5QNSXQCrqAxv5hhVkJeLb+jMsS2UDZyV2HLXHIkn
3Pw4NdAXgwoEA+n61d7voeqESx73YAyXSHCTmOhnVoj98Qmitk+9c4obs7ZHk/OHQpUfDCBEWqQb
vpsgfMpZBuxxqNecQYMZAjbJ0jT1xoqQrK631pWyXwqWShoYDpIXltOucJNrW53mmLQnDtLzBlbA
gxMHxVJbAiBBqHLgcLOf3SIA4JJG60VKH2sl+IgitaHkFKD4xZuymHmgOzj11l1rWvVz3jbV4wz3
aBbgyWv2m1WjFtJrZ+/awN3HnQzv0uaeiBCll6yZGfp/RpNz29fcH05j4fzEQrvFXQWM3eX2ajSq
o4lpY8XNkeJIvw31dCfn+OApx4D3GM0PTiuMtd1kgOoJBMhcxPVpiCg7n6vzgmK5bQvnwR+9xaQu
zQuBKN/Qa4ttIzh4mw5uvt7aUTGLtUOn5Wj7UH1oQoLMSvaD0cM5n1HOmEjBaAhwyGxNh9A1Y5E0
VvQGrMYl+Gn4wPzsrZR2vTuyBuz1gh3cNQO/Wqb9YvgN1F1j1s0pzoPv85jFeGsudjmbHM+zeB+j
PV6HyGPuaXAPNyl8Xggj+bGpmeObPZAAOY+PPVGiwEBMdPqezTkM08QWVwI7Pyuvgtu1j+bmRiBm
XyXI28EXYRB0pXsupvattEmnMXT3PFm2eDQ5zVLQXuqs924Gllu8iZ46EBz/glQNEpFNEORsPwDe
Sh5hLxoMqpCzOcH81NNJuQ8Ci5zQqXyYU3I3CETqyGcpyfiArfA4C+OWCclwSjNzryqU4pBRym2A
f4mI6vFuKiIcFC2wOPQ56MeGEg+6bZKEVbGwRTVvxij8bSL0VqvKPLdEZo4FQp42u//5g8WG7Ksp
MnbjB1xpnC86TgnzMjB/mRiBHMx7KZyVa4QDqg+s/sbO7fQ+iwOf/SU115W5BP25zbljcD4G9MUd
k+9KS/6xTIsCFUNzmqvuZkZ5x51r7z3DrNddEGiOHm57z7XpOdhNfgSE9F01tF3NRJ4Tz3YuRO5e
2mGkgBHuHXxbBjPuED/+/NGSVm2Z4Q4jP+kGnYcqMNNfkxJfCqvcFm4D+clRGm3zQUvEc8TpTO5j
CYEZ3ZRVbTvCPRZBoj5hYqB0kycFC2KyLzB58MmmakmeCsjkUBDAJorrtOOA5tldSjPctakzWoNb
xX0diFK+RGHtXurNRArjFfD8x5R4BVCHcafzyuaIb1cIGIddk0WHMfHm/Rg+10k/71vSUHDAIURG
10LEjZ/T5QqJdY+gStwOwUQJrINTOOCjN8bu4HFEgYjqEULmFM2hlfIthyFjOEH7mgsk3+moiREi
kxEaMpZ6lGTpq48YDXdCuwo8Ei2NkTkTghbE7DU6VyMt+XgoDvZYkZFdtgchMchjJLdXMs9foe31
97HBec7Of3RNmN4i3uUQWpBCN6BD3CALgj6K4dFrs3pT2Xj9I0w+pQh3bZcDUO+IovI/40a1J4WI
F17yWJ5JV0D4TeLTgeP9Ls6c/KRDc2UEw3gK0/SjhjK9jdqbQKBpQSRmbxvTRmJbZK9eWQC4iSxI
Yz4eXmMWj5C7YerP3g3fONO4AP8deMRV4fYejDPnihYs/SICSnxslvLaluN0oGeGqNf1wW4wTEqG
7FpUvrykklY6M1ESl2pa2aTJ2gu91R7I5qxoIFWSuUafjdNDo4PoKoCfDSCmbF0uHk62TzsRJkFO
3Q89k1I34WJokif0mx176x4TBZJRki9EtPPz/jUyBY5hbCPsHOZrRgnFAdREvSwwajGVTvaNu+OI
b0CQgzjsKHtNRhEj3tz40QiT95rMXyKpsEe2zSaZxuNshM0pnNS3xMsLKp8OhrYmBK4HU0dvn4lw
4sr7aZjqdSX8DmAvEhvDDL55ixkzhXBkBTQnsx5vdZWUcAOItM0DXoGe/eLkJe4t/gCAIqh8c0Ji
WN95GXTqa2+bxUW0NQ05rbuJnrKPaWtPOhlZWsl2tIbFn541F1T13+dURIfe+kGVVRGl6W5A1sVH
WudPJCLQ1Kw49fT4vg8Ud+TMh1+TjEm3a43Vra/AsvVuyK07I0q0gCdizCEzrqIFjueUQrGiZDeM
75Q39UH0xptpWnddEgy0fomasXTNKCn5PqXS2Cv6NlGfrbrFR60Cm+HB0lx3+wSG04pkrjeF1P5U
q/o9K+vkYpikOzEj2Cp3+q6hgDYIqDeTPT+auqVE9PMPak8SmohX7iB8RRZO2FIy74oYkp8rw//q
GzOabpUNfBzWAfuCtTfMS2O3Nr7DgqFJ7AcMAcBcxRIGgi+xcDUSTFcPWOhFVCAMey2sL7lP9dft
6TM1t67CqOwKsFtj/GwYbvo0ifAGWVe46Roa2W1ruxewL9M2MWhj2z4wg4DYFebekEDoRo+XZr6F
mBQcsyT1dvBZCkgTuEri0M62bljeszwjjKtEBe9JmbdDOVFcYJsOc28449B6JcKITEo32WcuNKm0
VWpf9D7+iQQ5NHsM2l72qNJEjPLzbA3hAYaG6o51Zb7I5jSGwd1ItsYG/hMm3ENioSAJ+pDocXrq
+CkBd5uVfU5jUs18pzqkTH3PFS3ZOAygNlXcCJFrMHAswm2Ydxx1k7Q8D9lZjqZ3ymIxngmtn851
yqFZuxzDxynfO9b4zAb5FhiJ2DWy/+r3tHjGakOtETAiriGhuHo6//yROy5wii4rX+2ZtkkqPrBX
cxYJn+1YMC/vUeTyJDwFifahBWmiOZYfxPU+JwhuaO2AiGWW9eQg/dkjnP4+UHxvI4uIQT6ssygr
VTMILMqlt4iAnPAAhnXq0KPypsyjRZQN87vH0WlXK5aEMbGCNSbEZ4QPBukg7n1Qzz2UKTPYjfCH
ViXDm0tFxM0+bL2npBg4KoJ0BjhYO2ffo+lZztMJnnhw6fBT7fEZ3kP31DsmDW8hs1vim6wPr3We
xxQanRHr7wruD7KZ0ltnDPwIKOE3Fbipt3IomAfTMAdLURaIjzxo7ENK2OVEyAFHecBrCtJm3DNR
k2BbziNuxU735x4GGD2t2Nw2uB3YWOhOid7+GMMx2Bml0vuxTW+7nta3ZMTMkSW8/fn70o6kYSLT
jwWH2f1sdlcdl/1Z0fKlTVaAxVMau2p9iwamohpyj1kD/K9YfjRZfopwax6Wk++JQVbHufSUe3Bl
DFrBbLiKtnLqMZmlg3ZyeqfkbxErxcqukWaspFE8VnqYlrvUWmk6lRvJGz/BPJvWC4iO5nVIEW4F
lPFB273bPCF1FY5U684eReU9YQTdXvhpTtsZEmfsipx//f9+dBhV1+iF4303v4klmasvWbzmDtck
+hx3lbdYRfzW/8ALuOcvbFr5LOau2yOwQmIcXdwgfQgDHx/mTMfb8N9V1r6ppCzuCO0LKGqj8IiD
wmW/n2/smt0fuiPiKLy+24nPj96IRxwBsrNNT2bhSaWLkgCFmWn71Wc4xls9Bt+tytWHJmqwGgE0
hn0/PLghxZIgFwsMgbGylUVnjksoX8Ee8dqD1Z/rn/eN4Y1khkhv1ZEyAGQkXmmbyArfcoiWGoh4
8By6X2RLPmiHlDVHTnsSPTNM3Vj2n/j6pzOCPUy4g5ArlrYRL8mhwcJJ/lF5U04ONBgjZyjQnkbD
97kLUZlVTpFdwakL+mhxfcpSXmee0ZjzqmspnOAW1OB2FL4+J36PiisraGsY7cFxSI9i/tszdgzh
W8CoRcsCWSyDursNNHCWuNdApxZcCJx1g6IdFVUhV0l0sBJxO2d8iU7cP6rKeDIW7Z5oADrwmqFz
sTxzrmIkUnp3I+sK7PyIVx5VD6WVAoKLcRdxZ5lXb4CWONjlva/IWem9hrlWpD3Wqam4UBw+5IO1
TF2BZdgOzRI7oCc6m1hDnQyuGxoQZgWq3TONf4nbeELYMjyLduv6Nv5Wc8Bsb8NxptfKsDom7yIe
6QfHlD0e6UhkSu2EHL9kll2dkqh9bhv4nsWQ3jNxZesEtKNLz4RzuXbKUG5EybCuJqhv4n+vRMRp
FOTpPi1nf58ZJKER8Q3Gk6bXSRVLLEfEHfOffJ3XcuNKlkW/CBHw5pUECHp5+4KQSlXw3iXy62eB
d2ZqoqN7XhgiJZESTJpz9l7bdNEAtqB1fP5qq10wIo+cRriav3NnINcAhGrYKew0br8no+F4+yql
YBnqjkHFuMUu4rL6GWn7Z4X7KDsCmOjczWgM6ISTMB+nCvUwGs4BbjYUHInfSra3apM44ZyM1IVx
7pA15Zr7Am/Ivo+KhcvO7PbD2g/BiJ4+W4tDfwLY01ZGyatzx2US7S2nRwyiQCajpsj+EUu1Zmo0
irEcYlEPpKNkx/nRk+gPwVh8mayhNi7NUharzJpmZu9GJ78fpigiD8TdpYusjkkMt6dlbsKuS2Oe
rgcswgY057IcI4XIx05Lvo1uYPzxCukPbCM3JoEIR2vEdRUXFZQxjSJK49FHWaTJypY43cDe6p1R
IvlCmZRkNhC925DeHGfXfVAdFdmWAqb1dn4jgirKWO5gz8EHMFYN2Po9DDgFNzo6VtIrGMDWr6TV
cQshq9lGJYXWUtTbgXSMRGlRiVF9agftzhsY86DFdEebDYnfcOkAfWnaA6udTZealGY7gv/AWse7
Rk9fE5WbdUp5N1PV90ajtMc50QheKwh+qXYCTk5QxP3Psni8ZT8p24qMRt7yZKXoQLXWGLlT1R/b
cl6SCg7bQKIGQ4Ng04XLcN8rHS308hmKybBTjFoehdq/KQpL2wKJ61FMHXiHyOtGH4co1T3iWSwk
wwDVH0Z2z4fbeRrhhR+bcW+h8g0KWf4UpRHBhWVlM9x3jVMebA6GZaYCDcu4rjWTh4nDpQYDHaU4
z6le4i8LjSwKoRYj2THYMbiasq/bsg0ohaAwqEl+NEuB3MSxXtkK8mx9IB2WNE1KmkSdMhHdTj8r
EwIuAaUGOPI3riDraU5USlHrv3R7qPu0OpqNSyAbZ4W65XCM+2z97QGLVscfPzITxmqh7RfT9Q3y
/Sif6E17VA2d9gpyTBC04qhOLIyRkX7oBJF3urzOXMWHJXnBTyEulCphTQupsaZUpmvWDG6omeMB
wg3yL1e5iEyiJR1YOaXe2F5Z0y4MF70kPZh6T7M0RGsTxRHnF1Gq2tEkGr1pnfrKGLcDqTKfRmUo
KRNl32TwhhgAsisVhCp0EChtsqil0lPSClq7+asyel9NSn/R7OKzb6x2r8rYu2hFZoeWsvxUFBpO
89yQSZeiHALA4sNT2OZGliJ9RgYj1Zw8M0o51yRDu1165dV1YvpnJDP5dNcAtKf6Tiow3BE1P5qK
453RBoDlJgGo0SkolBlJWcQG1TvAzcNOaNYCSK0Q52ZFoXlKfqVL3qMbIpTI6YpHOSx7SW0Br028
eUTeVMCHIzTJcrem3SFSUNxlz96bEnscqNro0stHrQdAhNt0Lp/yguBk5ey5pMsAKKP1hC2ISigo
3TQPhoUk4qwDoT3rqEmGvvSdaRR70xLfNX38Fjf9DuctUE6yTks7SCe3vVes5meuHt1oQqxbwoMm
4v3Qkoh3wcF2x4/8SpXoqEb1DtTAtkxKv7i3qZjFrBupHmxqBuBlpsccx0+Jtar0ZHRH+9bydUav
0e0wv2jFtnS8x9xknlXt8tjrWhYiNg1FG3ebNquxwbtp6zslQKd34hzQH2sEKWdgwf3atREwKfcG
q2Wf85n4XpR9Yiuhq8EH0lzV26CfvpkKuXSVvvE1Kld0DkvKFG2M97ULwbiQRqWm0bYznTswaKnW
Mmsh3AKdji5cc18SmyITSgZK0SXu0bH8DQh/Jybx1Vbux5Dq37qiHiocZ3Gfs02NUrDdGYJdk+Np
U2ene1gSn4CvfFpLybp9zaCKkJfUifCAxqeiiZH/IhO2BK5B6iTRTLuWzQhTqfaTxygUpP7DtCn7
Zpt26CXTHg6MhHLcofCXSnPCa0+kpKYquymzqAsmd7idftc25a5qph81usMXAiHiAle0puWmdCKy
97jwk0x7bWdQLR0T0xZMGsAjVsqo7KoUQ7ccKB/pVPK1Z60YT4pS+sZkAVLFVAoVJHZQwEWt+pBH
ymEN3PWZLCPfNTKIPd2vMlKAgSGldPHiV4IAoYWEWwFhaIelrGVZ9zip51g9YuL5Hhz1zS3br3gc
nhuErI1mhrbTv0YRlxQfTIHD/m1HbMSyGblDT/JtPbaBSnFAdsNFtT243gKVuoIaY/X2N/Mvenpl
0KPr2g5t+xvQ9xjqynSPk4cw7Sp98kgn20SLqx4Ur31O9cTewaIeQ6TSZQCqbuESU1m+jBo5bVQ3
5gIV4oLyInGyp4RWTZATmpZU22bIj7GlgnlpzHQHquApzkONrlxQpisGykCrbhFWguXLyUMxV7s2
zZ9nSz7A91v9rxUN+NQgC5Ho+LN0k2fNiaa9TBaHugZ5VMMQ/xlzSw8a8bjk/Ao5hkRvLN+AuCkQ
jx90+5NAY1ZItfVWL15p3h6RKuY+CpI/iZIGTiQeFgqevS0Puq5TAulU+vYRIlN0DQ6tpQ1NVjRQ
XRUYGvnnXUnqsUM8yJGwgospm2jXmcwLZr+0Rw1QJIUQbZvMUBDx5vuYYgjIVlPIDxiAaUuYIUkK
YWrVUBFJlXbnlaEEJmgqqCTZEsQ9ISsBAg2Kuc74bumU1Ecv6lboaQ8Xd/lCjaozjOytUXnHQLfF
bXoumAKaxnofImsAJb2JnJzBp2WMQoMZzAb/QTt7ZJBYCL1LIASRodCyZ4FGj+Ex08iAzEqlDNYL
fLK67hKJfG+746kdnGDCzrKROg9VqtXbdgYflRsg3lLRZFs7mo1Dpkk6c5U46OWynCXbJL8rVlG5
PQgKIy6xUyZb4zhnCwLlsT2lenftOwQoFYgq7mEnHIz2DeFAfaizk7Sse5gtq4Wc009WfGmLHxGp
Xwr0copI7S9iA8Ay5Yw4sL/ntuh3jXB94ZDAqhpnhxXiziQ5NOg97NQVKkW4BOEcob4vCbJPmnuM
Ehc2GcSkryd6wsOcUI7qaEhuvXFQdmAIQ5nGd6gHF5hXv6xCAf6u1TFKMv19yfqgZ+edZwezdC91
Rg8IpvqnOpmBB7I0KZfXLhOUQ5N7kGMwr1T2Rwwh3VwTQBJztNTZQV0XasLZz0BmNsKzvhZpH81u
3JPoHVnlyzwJkjyp8uyuwqUCT6Gh2zomF1MutpmearQJoBVWFaBi6uTuKf+c+gGtVAO8sqRso5Yu
7EZ9vCDAmsJcT75rSg47LRz0jnQghCBbku391u4f8857bxVxytu42cUiF4Fn3VHI8nMOKpZ3mnN1
mxAIU8TvCUSdDztyUTRZqdxxDgG/Lc25mJaOJoJ8mYrZO2kIvXwI90grokc9c09YtCLU7ksYU+4B
ke1U58m1aqY3SIpSumfDxO09YrwkSoep0ukrikJU4Le2ijsJmosCniFKsJwvkCtRuSFz3xeKNuxq
m3pDpcLU6kEMbN3E6ZGyxDaHRZi7FUUE9qXBhmzh1bENOi4ZpgzZdOUT9xn6s+OsgWSbwa9AP30Y
FYOAzKXhb8iRUBVV/kEKE280BZYoZJAvyNHtBiHBnNh+ZVAlBzwEuGFgW1/zDFt97SNXPPWTO225
+FDRKVUoE8qX6L5JMlwm2Ic1ajHS5gkBQ8EDinVbaA8Vp5BdDEyvoZ/2+qR/JRxXhPiIjpD97SDX
FvtZ+1Gh5ezj1bfWEBvMv8k44WR/gHhcm4T4z0pLSbqtFoaX9KiO4G4lijTQGmveH4XVgL/lAiMS
2bCmUqKnBgtCxGzvLMDom6rBrDcTdHZtF0AX1AqmQHq/8IDJg5a3YeKBix5S72wNQHANFJN79mH+
FNmURif73DezE2hKeQJQtIhI8wnzRE9X3JeN512i/DQnHCp8B5B3R8va6OV0QcMP0NFarQMOeKkq
qkJhtjVtalU+2bFyWnAFfWjaTHRDqXP/o+o7RYbN6j6W62iSPmVuY12XNmeTORTJx1T3Mx4BqzgW
M4O9LAnmnE5aJjnSE+G0KqC1I4CN3nfM2ns3aAqj0JpZJKmKCVjaiJ7txAqWYl7ePc/IDngWTM/F
MmRn9QeSvl+FXOx7soiH+5E4aor0D13ViA/hgjCCRz3hRk8m5NiSRnv2y2Pj9kEjqDi0Xq6vIcyP
LnSzk8V/zRLMbmioiOoOf8t8ymX/jajxkSQl410s5SN0TmMbG8PMzo+PoM3v46atkCTOVdgiRLgs
NVckyE/gaVSSL9Av2OvFjBBZq82seYTzTnyITOzyo1sPBZtIPUIYCCqs+tCBw6nab3ROxl1iHiJM
6Zzg+Wtq5lOWRk3I1jaGyJ2wzlSIIkQG6M9jOjxHTXfI9DJEBs2iukD+EWfDm1NY9d5boXti/TxP
KtpWX4R5mjUR+VKz6YMhsLv9d2aVWgdVEapvynq5m21qYpX0CQQ+OG0PI5L+1uX2FSKgx1JL6SZA
rO3dHtVQ4kzXUXlMEYJ/6tGQ+sXcHitzLPY5E0QQI0XfOCaujGSZ9xhu8q+eppPf9WiBqpnOCjVN
NsxghIWn/NRiTrfCPt4uq4nx92x1XA9xw+qwnllpKgzZCXeW5FPk1GCDtJEoYc3A2gP9TQUa/0mS
FBIMWZD4F1HhFNEOhxrrhUl99gicJ0FruJuc4qtFE+6T04ZvS429oBcjcvG56EM6/sT/bLNc/dW0
kXZKRxcbGFLdiTrxNqn3eQZJR3EdO4ChNu9zc/yDRGs6GApdKA8jFog0Buu67gpUpHesoqERJiW8
YT3ZezM0ZZleSe1Ig4zoga0+gK4vK30JI4ZXESu/9JnjAOl3uSDvr/BV1foFrwqtu2IGv+q9KryB
AsAmJMcyDpPxmupjhTBjWk6O9dlVor5rhuzEbLDTsufBHvtd4vUn19ORwJlluyO3B8fbpKB3n5Pm
qoizjSAdME33JFykX2Z2rchZDyhPtPfGKkQeWcn2Kp8C76UnVmRJARe6rPeXcfykxEgxbU1vaWvz
5M5gqJYezqinNxeNlDTsPnb+EI828FPFPbJP/IOKILmqWJNJaxvcnVO6XI8kVmyU62hRs3OIJjrh
VT5nS3qdVXyI9Yjvh1mKWblX5Yn9LAtvvej2tMzYyPfln6iovwaP5TcixWQD2ZN0L5Tf21QCr4zz
btgYa4MUt8ql19T+sbabd4JKBTN5S85ZWu0xECOR9SoykNaDk+R5RTqB9poD0P5EEy22Nhl+lxxZ
2b3nPLBrZmnfzfZH0pNVag2NwcbaeBkWJngbpedyO/dAh+g/aAHisO4zRoCF0ahiDWkkJE9LZQry
VNzZUzAw2zokuZwpT8EYTjHCycLcqk38qFUHdybEO5vp4pqErICUjfYF5oq1Elu5sf6mGBk9akgN
wczi903RkQYZzkk3Rqij0PgiUqVDAawpKNzRvCRRAWUCIDrXHymh+gu5w5SxBbe1YVBcoQEtWMCo
se03CygmE0wXBct1i++w1FGa77TXjtbgmKGoVCyBc3FMjQmHcvp9G2pzjV8vNLkWLssD8vFrZovl
oKcsg615uAL/iz49k0hOvFzQk3stDirOjzeo7F0bygbm0IYkb8aHHKkhuj/600NsdGFJP5xZOo+2
qsEOZzTZ77ux+mQmRBe3/YtdUKJhdaT7usuGIluvAc7dWv5Q/ii1soN79GIsNSl/TY65VWXDgjCW
ibdjHh9N9U0xyTRBjNhfaxvJqFYpgIB17802xZtVjCEBK6+sbvJzI4fjMsSPpi2+E9NBo8H0KjqW
64NIWaaWsLFq1p1byanKFufR0jnpdJcIV0UtUBuxvUcUmdIC7bpDQtRGUOs6xmLrScf6KcCG7Du1
PEVW7bGgpzlEsuOH4jUPmmDRNK/H2Cu87NoSYfWY5e1LEnHSTYWxWE8Td2unjQ+E5jmVxLyrq50P
+xl2iuHO0GgSmahbaYYf4EflYbvqF9zo281pURcQLT4coua7XjWevdpzT9PEom5sF99bJ2wBLRKc
k/kee+xwZhPERDHNTKV9Tc6eR26Nu6JzlTW3uVXL9q7ywCCX7dDt81Qdw9nJWsxe2ivELqCm3Aaq
mKlJdxU9e631CcPtrQiZ8MBQxvBPkbHQnrJU1o/UcX5NmensmZJASk1G++HhUaEk0viZxpRAkgt5
sVYpdstcs7OJcA4mxSlmkpinFni7Y+dngFT+ki4/fcFJWkiZgQE67WTUPCgd6wY6kt+O+wwiU3mT
k/XUxhZL0rK8xnUahz1+yw/00UAJcFkNExbHqTKfSas1t7efXBiM1InASwoSt4UVagRKcY3SHWes
Cu/d/GpNY/2K0nOXCfnRdRzcmix51Bpf5joTTuRG48fuub+pE3AFHyPEtjQgjC30H3dvTql2YuhW
EJEQtq2q74tesfMEEhzUOLVZ4kTaO3kq6yKm657gxZnsyRgKszmhGDFcE2wlH2ba36MWqp7yqRKX
wZbxNmon/qCY4WikT3ZRjByF4Bjd3X4+1ci0Vpba3ne9c6mW+kmNJ3M7Wg5LfPhtwrpoCmsaFQ/M
vpEsWVxT0T/GGb05+Sw2VrJxnikFoOp9jGP5VJmi/iAHFJlnrHFxkOLxUXE2OWtoUFEz7cgtY0IU
o35wJJBjdKfIyiemdaikd6mR/KijLe7TzG4emKPex2aJ3hVKjMGiOQg/8lh5b2Jzt1DNBZIWdaG+
mHfkp9Jv8ppxZ9ZkO+i6Kt7zccGN2jnUsOQA/60YlYsaU7r1lk84FBE7Q4udPMtSg//so6xU6lWT
82Ki6DkrC3lXapGkH3lXf8VedSkq4Z6p541PWjLe3+6oSSXviMqT5Gavi/dc+fPPy3GjhqZJbbUZ
sfzlrLCHKE9Co/M+nDS2Kdl7/XWmLLWZxsj+sM0kB/BfwAjqp+hRa9N7dBRZDgwSIc7Cjn8kFrbi
7+P2GSmQiOStINmZLrb1Qc7XT9GBU1Bj9SGNgVWzlR0fOgVVMlVsDzXJe01CxtFRErRGGP+e0kw+
NZF6rYn/XupHVxTLvilY7PbG+DTQbA65XGafbd6ug5HNehcEc0kMzREhlfc+vOWN3b3EUxtywBFO
2CTHUcAYdzTImIRTlxYOqtbrJB/RWscPc0I/syU27aoX6scU13QcOhowmUEX0GsTdhwjYzNW76lD
H0xZ6rXNCRWhC44vaOIMZ0jOFnuxkUi7NB4suiS3h7mnZfXvXrt99+83bj/397W/T//ja7dvJP/7
Qben/+61v2/1Hz/t9mv//8/9u3f+j6/d3urvp/19+///tb9/we03bj/8L6/hFKJ0OAgvxMBrD4jn
FoblTDnaGgUNJfXIAJNV4su4Aucq4Ve7BV5+dfCmc9GYMSaS9UuSw9cv5TyfMU9htUnKvVh/5f/8
zP/58vatuMG86UREkN5+j9QCj0E7FDS0T4QIu6elJMKgHj1Wv4qBalJPXkZNpwCzVj9owRXE9MWY
pqelOt9ew1RfnW9PXdnEhwHeBqxJRLpSjZezO7KzF7MaBZRExVnYzZ9qRo5hGH20m735F/gyEslc
aK9L49QnassbYDyU9mP9dzp3xIxEksqMRml1jfgEQGJelzl60/IaS5ktzw3afGtyuEGVw+QsEvcT
2zUSy5g2s/d+sn/1CFupn3TZRS65vh+99JEAj2Yrlqxmak6+IuO7bVQM1LIHDW8lwKTlaQBs4Pca
WLGotwMI3h2ejBFRdh2QSlgdq/XDOV82XqFVWMCmi5UIobGl52NSJKJVtXq/6GNfRppEK8S8Tk9Q
JdQp/7BSaj6Gh4/KAhvpgQ4xWmUYN1vQ8zIA5WJuSBY4aY0AJB5FL/umRG4TAeyhhtSGsxwuwA71
jSbSn742PyOq+GX7axTYH6gnmcd2aFEmWTFEmuzimRw4DZw6elK2FM5Y7odMfWc4VM8uiGZiBhXW
ffJnySb2Fikhr3lHoqWMjqNByIEduz9Ir4LMFN6eafTsmND5HPoUORvEllYppUi5N1DXjzAJnfUw
qpwje8S6SXeSAvsUQZupCI9Npxk/iGJt08G+dwzzhCatC6p8yBDUoSucmhjZDxU8QeubTiqInklp
n2qoRdvIo0JrpfaFFeCEatUJYYqjFHSSMFljMorYeZaFy/bCQBtEs5TKLhvBtQaBwqft/uAyvhZi
Ia7CNvaaKh4BmYBpGJFQkRN8FY5mbVo3/SzaJWX/Cjz4dtUOwyDOqYpiCKAqMmFgDTurGr+4uJBm
2/wSwOWjOrQzBy+DaOSyMatq+wCQjrJcLmy0zMg6IwI4dgQQAxziL7zorNrZ7XCALbJ5t0avdT42
qZ2OqOPQTb6Cah/nKzZh00kTipWkn6TaFBj0nn2XYhs7BfyE/PQT1RPUNnR6+Cb5zOWYkwgSf3mR
AoJjdqgXOIVHQUH9FCorOa13jul6B7s0SrcNAa4sXWHuZtVJJVLSz8gd2MQJN+zt/086k83G7TmR
u2h6Zwp6EFp6G9OSG39iPuOYm04fdLrKiJQPT8pYbXTT+d22SMlV7PS9cOcthBjuOMmpZDdh+aKl
5ja0WLiZVM3jAg0aUu4+b7Qf3IK2P5E5duCCOPQNNZ+IvXJnUJkzzEEJ5CjuRO0dItvCAtMjDPQK
tWfoq4YzW5nQ4M6wafT4dmIa564i2qkwK0FBVe1poK0HHbnzmT/N2NVJ9ce15+GMdaTdQEtEiU4p
BSlVEZSmfI3rNg26NdtPrdAo5C1xzx6wIRc+EUvzhlFy7d45b5T7nmrM55QWOR/K2sc3JtXXzEml
w5ozc6+YXmZZuujD3FvUARckTiAduhSnEDq8T8S19d5UlTPVEL3pO+bqVS8pxGObRLaPN+BEbTMw
3XJEGZeJs1HaM6QHWPmN9zRL9ISRpPFiE2x8G+Jvw/4C/c4Hwk8a+dSB2xnBlZ00BpyYjYyfxbqF
bj7Pzqad3temdNnW4DYdCTfzDYSOsPANZM7t0TV467qD6QKJPz9nZfQ4NHTAWTMSK9UsJw1AGvj/
/n0u2iuEX1pExjfQaGQFFrWEWUVHV+T00hMze10WzHVpkoa6zY0t3WUkSQGINZSaDcYEUPXG8LY0
2ga/Ur4xyOcJpk9EyiANOkZZEC1vDckma32LIPVxON2mxdtDXhmrmin6Z9J0bDmBDmBq/PsTt6+c
ZvlVa+mXSczxVqf7SPwpRlzFARF0ewp1Pjrfvirc2TvXorFDVOEvnknwcmea0VYm+t0cWR9qO4u9
Jfa6U5LCmBHxM9ccOvJw8nDs8Opxs1svirp8dzPYqsUB1J24QZmZd1GbP8UKeCCdQRNvwcZtPZVr
KH1CB+bxhzCaZfQkUpOJWI3dvVVwOXeW+eCK5FX2CZ0iw+vP4/oAYHw1HKNEFbxRjhliqG0fY9/M
OlV9rpIWjrLKLGPqs41irXqODeXNKYcfKlIvjTYH9IXjo9dH9gnutRynP2sTK7Si+s21UMI5trOT
8/JdrhSQrjPsoG195tp4g6qGxUVOyXapCD2oSqax1Li3MmerlLpOhCATTmNObE3JoOzqtNtpFrVG
DZ22R2Uqioc0GEnC8BSanRjfkZNj1O0pse0mdOx5Wj3To8bQrjR9YA5Rcx5qAfyJXG5VL+zzsj6U
SDI3k1VmgdRJ4BBuGe8i73OutMqnFa2wxTPI+qPUarM53mpaPJ3bEYqdTTRYGhU0M4c2P9uOzM8k
EWUHuzCOMPQvExw62k8TRTf6f2dW8khC0qnlyrwsVfe7Xd2jt3cBxk/32nu+PTERg20nVlR7uqXX
rGf6cToPXoH31ORAHWzToYK1Gn+T/pwuRndeXfLnSVjG0bKhuazHGY7wQllfxVOVNkDQsa+pdgRE
IW8OLdVTmcRNUGoKZL9fEvv4afLU5twhaaFvpflKSuGqWe+rWTOftR5Ciemlp8JBu8mmYSlpshFz
256z9aNLnRFgmvXnluzKpbZilD2sMFS5nv0sa4kAYFr2FvGYydgMdKOGrccfvxZwhzo9357cHsY+
H/xFUbCEYoPbk6v6MMGnpmTmOduMWIB/RueJbkirgqLTHSiqXI4JIzum9z1/5bTp1+OKfWwdreLl
qHC2b5PXMivl2VDq6mzmDvGX+GQCr2ueU1fqIRrI9hA70d72OOUdQbc+hShSWZbk2GbGeK7XB71q
T9i91T2Zv6s3iuCvicUL9pmfDkx7ifiO+heyjwUWmZeZX8no7VWrbChvDaSFUOVmt48CM36aJBOv
B/+2F9I7CDT5ZyFgw5BwsrbkhZ/LOT+OyTmfF7pyC7s3Nmj4XVGgmdZnkgLrV9Tftm6G6BDYz1qM
fiyd53u68ed+Gi66YJ0C2cVvVghTUUK+Qqk35rgU4vrOtJUmTNLhJ2E5YtQrlN0lT/q2XfCWGJdh
AcsEwPFjqQsKZhb/SLbuKls1bKTyWvKBxG/9zwMo+/Kss/YMYe4+GukEEYKk+l0d5SwUhrEOlKiw
D6Vj4qZvLk2qHJd8pFKMxxcTAcCZTHnphcKiLWqPorfMoJTzY1em6OEa95wM5v2iclsqWeG3fZgP
Y3ZELEvnzr4rMULvmZnV87guqqbyNUOiui0gnLBpYMK/Xd2p47JMwRi9R1B7BkBDJ774aVQ8xRA+
XCsyafaZX9ZsFaEewxfyxv7gpdKPUdZuETqwILdI9dMqDaSh93N7U3sdVW5f3Wb2v6/dnuqwdpHd
2//8rFjvsdtP/P2Ff/n9Zr08652eZD5xksV7Ndt12Cb1slPUVHtvK/XNgDP64E5F+yAb+/X2MgB2
ddeYoCFuTxe3eMCNWCOwypt7soV/bi/jtQfMwVouBN/R7V2PozesHdDY7ucrunaMwoRbhlZpzNfb
N/5+d3BPIu7Ny+1HYVyw52GRZ+0TLfn8+1N2n+XHxnSu6VLrJNZD6BqUjgL8+pSkGuxXrj35VRZp
17bsqqvm/vME/Ih+vb18e1CwUGWoJjeJt4T01DImcA9tcGVcdRJd/nkYaZzv7QSNDTZP2U0DecT8
wO2Byoxxhf3v+G0GRqQasOYkpgvlYHLsKx6Hl86d3rN4pn/yNWEAO6Z5dVIaNGdWrr+QZdEf1c68
lBa7HRykr3/38LfiA3o+lrQDiE2brdumJar8WKUYNFLQh/rg9CdM+vRoSwB1w/r2mG+646ihi/3n
K2NECClzGsrrdx36QdB/dlXxGFtIJJWu8Xy3V8Xx9jAziZH/AjTTaz3vuCoR2Cer4YCliZ44qyuJ
+Cyu0jMiShBzRtJTHbo9Es/AoJE47RHwc5AD9Nt367PbSy45C+OIUlsZbMtPjE9j9UPoztQcYYex
kfW6B2/WX1hAnxMNAW7ZljjR1q9uD53R50cxg/yUh2akJFw1nfTHVYRK4pKH2YoaJWoTpo9YF84R
GJMEkDu9Tr31m11jgsG4+i00Nq2ShGnWp+Z4zCmDB6muv99eojzl4iDn5JSoKEJiwOqjGEvHBz4E
d2V96rCuRghbgvzBxUMS81p8ikRKFOMgQmsZsNkiDO7HpvMT6nuI7YAoELSOIsUBK5XYPGdpXh8Z
HPDbcyK6utwY+WT5/7GII1v7vaRjHohVx62PEPxRjlAEi2vrYikdXSRwK0GWtutNpXKFjOkh1f6w
A0Tk5CTsD4jp5nNXB55RVc0xdZ1vXTdEUFYtXfX1ePxzBOyXZgB8GhuSePfGeJkaKEe3B1JQRAjh
B4cj/rMyQyiKr/LldgJuD4RiDLu8VF8jKzlYcICRIXfsbxMSqaZ9L62LLYqMOAauRJ6ODwWLQESi
xlsspldQqP3udjRZ8NfH28GG5ik2Vl2QqA7oIUgVK1w84z1yMYGKHEsIl7BlhHUfMbSPOPrXY/K3
MtaOBXEoufYW2d6foqaqaHposjsgFEeXdYcwqM6IOPrR8vL59tF0oM1DroT//B1r4U/til4SCDGN
+xIZ1r/UyvqBgjbVc8BRWp2c1J9BF3IV049gJOCw24pyJgt+3GXwO0tTO+SrN4flKHCtJH2jE18f
by8N61egghvFeDYKbCjkkHxATEE7mGdVspOMCrexYMTdgv9u/Ue9DPAHDRzjwC0LVEMl/AraKDs7
GiOpC2lyJtJqGwmtui746q+GNuCclqUT6F2K9K61LgBRSMC08IsqP4NB/T01UK5aGRlM9I73BsTk
P+w98fgMZ6ez4/dMHV6ixHO+MOP/zqchp0TCQhwjJzOHvoDoknACs4E9lIImaBHLtaqDdWNVpZ57
VlvigXNS9YJl3VJwXwWeA7RMi7L/fpiG5bugEw4pCQrqTNrOMV1i6AOK9RUv0bNLxMwuWkRyIh8s
gXoUfczULzapOkRU9T56b7QP6BnDJIvSfUO+ZIkkdmaLy/B6jFnJEJDKToC2MNppBWPN+IfCCS2Z
aC1UPOO+tbm/JaCOBbAz/cgNo+QGoM12ZmG913Tc/dSkv8i3WvbOstrmBXgPss2DqBywgNRLi72n
I6e7w6lVpGMYz+V8WKLuvuEU7EYcM1tHBbTjxRLJtvSOeq4DxyPq17O8Cq8AgKXamLAr5wPYD2h3
rC+PHVCLAzt/fnedMFafbtTwJlFxyfpCC02EsdfOcX3bUvRrkjvjlTFjN5uklnbTCAwOccRTA5KP
ikZDGjLaKroPEtsnCnL3T1GilZnKX308QenJDPajDdNXOaX87YC2ka7mlAAtlRbWZzkh0GRJKyqa
smYzHQ1lQqUR/Zi0xAMkQTbGkv6kGEQdo8VMjiJ/n0v0mFGiwuUbBMv+vvmKXRHSEX0YVMhALJ7e
0BCKcDFBf1SCVNsivoCzzugej3eq+41Fyyjw+5fKinmhcuan0Mw3c6kGI74+X6NI1dJaCgnPYz+D
kNtoq4C7BZcbeLymh4ySGERmm937pK3NEVlr2A51+paYWgpJr4EUhJm5dDf33FlCa+46Sw3Z15GM
Z2wRfKzFEcHluSR/ZrPzm6n9BJjHiEi/c5bJzlRJak7mJj67/8XYmfVIqmRb+q+UznNTFzDAoHVP
Pfg8hA8xZ+QLipF5MCYDfn1/fqr6tuq21GrpKHVSEekR7oCZ7b3X+taNu+RhNLZlvC+d+VBHZYAs
KCUftjBQwDd0N5L0SNeRtTTuH3BdJoz+AaiXuImdXhzwN02bHKxaYVCwOe50Ad6cAGUiQqsdkTUV
wYtsLH00Ao9gzhb6yADzQwXIyon4SNcaS0s94gJUUjwhDPpFS/s+U561jeSslkLA8oscF1IijXXl
Dze5Cw+FAYTRCeMBO0t1mAznhS0AsXlOA3U2IIAQGAeszefw0F+FXRhrD0l1aBXBkcSswxAwIdaZ
f2za+LGnu0rdjMQvyoxjlrE8UH5Mp0H2kGMMnB6yT2mJgYnY9Emwa+3mvuvQoxkdZh1t7WN0DLB1
o0NJvt+aOVW/M4P4yGSoPWQZbCbDOecm6OIW0cd7FQXvQjjltW4gA6Ut8ily24JW2Iu49KKTRD6x
spCj4qWUl7DGXuGr7ruBD7Mg7tqHAofyfijyeGO1ye9h7iX6X7e8y7K43nUE3tpjRKvHLH7mrJY0
MG2a1bdfI7nTYfyZpOwfUHOKNewE4HZ19KygQiBqtAGYkMklq8xYESoZMskHYctjXlO3CuBcxKwu
btSjLaDyYqlDVQPpDa2F5aH4LVHT7TOUK7yJjUWByjtWO8qoc8GYcpsGpX+YBvyzhcwRkYI3PmIG
CEndoNaMd25l/Z4slkg4vRERvuZz2w7WjqhQKskZzhcV7gaGlOuzuZcDx0xSpyj6Kpo3sG28ggRd
zy/rpT+4O9F6D7rXH27mQaO0AbUVdDamOt0RPgb+FDUbOtmy3eblWfWOJs7LC0/xpeNj90rjXgJ4
5qFFKoTAg1bMmG9aRh6DppE29Bu+vHMoq1FUzyb+Pb/dpml88B3MbL7+8CtQFMwXgpst+KDosS46
3BOoczN8hYVaFqE6GXNlg2rp87Uf6NcC2rsFpwe1kAWJ1i4AiXn60vAoXtilMuEEjCD47doyK5eC
UcImG3F3+Inx5pretJus+YdrgXuvwa5vMcxe8JoseDceuEKNt44bssp0z/G6aLYB87M9jT9G9VYP
B6bH75wEN5aN3hkWPTQL99I2Kyxi4+mUmyUw2ng8IJlCFSBnBlCwy2oOT9IQwyLTOQNRl/RKkjPv
86R+mDz/BQ13M6IJAN5OIGCZQrhGJj6nw2JU6KaxKb5gQDh16a3yv2pFEUXz9yWIynckONnKuJEw
aY2TSylv8+sPr7lRvmgUo3r77XR1vDFwF/PZQu/Vgs+lSxQUQxVsgYyrU2EWu8Eka6Z3EeqVucLw
csNICfMkhvjJMC+Nh/lVZLCfpwjowIzem5UNgB91BVeQOAb09OBrCWWFwIxiFpw0Qy+FBOgagvvN
dFCeh0JvaMePrPSzueztlwgzCrt3/xWjt6adMTILxxeo5s9Eg3GVc/dszF58drQ6UZb+MkLGR54Q
uGkt+wgUCvFaBIU3MLoLJn9M33SlAYVykCsEwJ04mpYkKz6bHeTdEDhKbjhfdLGuOrCRj5QQEvp6
GeZOfyxB7r92aPKiPDhN7axfteU9deo1RpG2HPD9YlWr3ga0Toyx811kQ9ULHaTHqDNL8CSIqxnA
YKksvVM96nTjl83eEuJEN2TEvovydqqMk+3rQ1V4X+bsYTIC7YcyZdj1w3BRaD90+zPbnbW2umxD
rNpdexOY6JGSo/aMO6BknwgjS6J8+wNwyxfHU6+yGi9qP2n3qYh8Hos8cTC62+ilCuw8Sf/tyag4
RL7/Qys06ttfbOFIgCT68CI2KDKte63Tq+SmXnRm/54CUlzU6bDqvexCGSDRfHVoZE2lNqA8L6ox
ISXD20DYbTCsQpdfDzb+MuMUGNPBoSfqCEL9nGbM15iRMy++FkpcwxzxGlaXHnIDxneLMHq6oGac
rXFTPSKIw40xcDuKR0tZ1kk2PvRImUy7LmIGWoN8Jr371+CYxdLG1DZQ7ADGHLZh7V0SXb9j5HsK
uQNpx4yHMTV+VHC8deqOYya20FXXQ/YiJ+pbzJl3jjyMZbBT40+js4ugxF3IbvxojWrroU8gopZU
AAfcEZG+dl1DCusKA784Rih4g8iMQWf35XdS8IT23k028UGrqc/7a8Z41tHdV9DIakV7lvxP9INd
oCCCu8Paa+v2/q8/zO6qHCtdp76/i+3U2TWl2CcxXagJr/Nu7OLgwTPFAxp6oiYJs1sNFIf0gs/o
5d075MlbggtSnF/mcQ6b+a7psu+0mxFJMfFofe4AFk6YoF76MZXsaqZwm6NXUuVgwiV4o3KBHvlM
2BpFf9XW/Vpgw4NTSL+sUi/ccOmLwP+d+AClU3phM8Ll5eiGWE6BzMXMHxajRPnmOcavEu0hdByT
CGF4u7hFXBs0uVmvBXbbJbnqq04H41p2+StTR732ZPwaA8wbnDdPJBoQqrQuQnYu8EQyc4emrbdc
PRoDHvxNhKtoZAWAxGYl5bBjPh8+N45c9x5MvlDLL9YzAmPJ/rxAXUNiBoBsM6YTtISaxMlofGxi
JqRV54SrYRTZVbWRv5f4nU1NZgZ27V0UBCn8n4CjUQm6R9R09zrmmivXwjmSx8gkOte+Y9YL7up2
3oGOZa5jYAFECURNuq29KF0WnUMTd15ZwKVos5BjknW8/5tE0jf6+OjZz33gWocgEgLYWXNySEhj
CJgMa+jPd72erkGIq5mjpr80IY+UjL03wwx0YcZ+qLyZEICeFm6WZo8QttImeAjt/dQKODEhDsI2
kO5KKZTpTMMHDwUmR4VVF/FIAXw0rHxvRLcdz4I5T4jJVhXRd2GO05Iwrh6KN5JMS7CMtTdcZRl/
GASPTbKlf5twIoVomO2g+xEgcZnJJ9GdycGFzNccg9rB9+p3DzM1wkNuIXnHCJRZY199SmXjiZct
gGgnKFB4SiRiII47ja3Mt75dwZjF6onZqGkILLI6kHvSfyhTiuGq+vemhQjo+xykgVPCP/vVu9a8
/uczCQoZ4UbAPU0Lpbx4HSKKosAB9zY47r6s8D+P7CYLRi33hZMdIES8oj53mA5yTmm0w/sFJxkZ
6sHLfIBoOX3nqNoTHHlzzQqQ8yHaRaqrRpbgSEA6IjiDYgxlbYdBZm3QsS4VA2K7uRvDNrsM1P5O
Xaz8nqNdzeHASx3WKpMHp8zbO+BZNZe+/xF/haOWb2kcUs5MPmPuslkZY4QmsTGj7WCmLz7AyXWU
3/e590UqVsZFpP5STKhr+kRQPDCJzoO9b0B790QdoPRLwg24x2/lBI99P+tNGGYcKjaY7RlGIThY
oWa560qwZx1ByR2ylo1s0ew2Hd2CxINbPTZ7UmVJX2TWBYSRNzxHr3T9b3736A1bQcrYq32ezPGO
SHSuTN1jKc0VB6fpQPPiISZ5GmG3XDsEKrfZ8Omo5MmyxlcRtUQrxEvt6J9UlMY6fDEplnqc22WP
78d3YIIn08bKP2CiHUK6u+uZYxoED3T6yQQaI0e/zdZjfmCZ+90m9U62H1RE7inEk51O2fdssanW
OkYIbh7GSjPt4LhFdsomtnDPSGTsro+IHEPJpgjLn0gncNkTj2DwiUWezglTGMXPx8A0ZjYoZE3D
JzqvE+Q8MrUOVsQxrGQoBe/lG7fgOYrysyjjO3xRBqp3AUrWeAUljTtgjnZFxpDLI2eQKvC1yIAP
KER02KX8DWy9x6LojRUAHbowOX3rks6ylRxqq2GqrBn93kTSZd5tA8dHMpDh4nXtJlhWoNrYNso9
lbUwslcKHEhYuXG0bV5uql91bFMB5mxUZnTjNgzPqkGQkMYfueZXxMH31LFS61S+jBpptZmB3/cQ
gpJStJ2auDljtyqWEKUF5SGJ9zBXbtJBCFU0qC0KTKKRbuZZVfk7Pz+R3vvsxhAgCmvcFk27ZcG/
TnbVb+C63nEsl4vRJfC5ZDYotfs7gFetcSAh6QnuaKN8uJ7y1vPY7nZJV17CBsOqawfnNAeVWSfx
mxPprekO37izfuokeUvqZhcbo7EY8utAPS9mDBBuXYIYcsL3KognEshQEWQJx/KUPhuP62z9JqPm
ZyJ2mN0RhtEwORDz7E0dSjZo9SUMTW+1BNHOSOrguz8OjYaFa3LOv90DDhuueWPHTUG3RhP/6Q0V
3MFJ/Mo1TuxhRl6W58MxiUnTtjnMk8q4Y8CMfzSc8SUX5M47KTNT8JqtZKntPcQqMG0XCZ9CPTsr
d0aGMJnRaazVlxYJ2BBIKXlub9GLrTOne8y9elpR6US+A0Jr6t/Zlp7dDuWu5nCGt8K4BYv0I0dr
U3yh9XmOi3BDxBX/2vE5WFA3pUyzwSfzyZqGe47XysM94+OUWkrZPZtF8YWSiyqxK14mvA9228YL
Qm6e2sBsOD5UaK1T9vWxJKJO9On3jS4VzKNDGdLXdyKsFwTdLxtTQfpqmB3GcAeiAHyLn3KrQSL6
YE/eTFHX7ifX7jZmXW/LBJ2Kg5s+6i2AbhWOAxADKOizBvF6h9jcz9p551tY0cYUrJu44XOHtoEC
dhS9g4EE/exisMb44HGzokJoWLoGvY2aeO/1KY1FvCr3jncwhDF/hun4y3Cz33HXGnvP0+0LNOVb
PlPQrqz4Vo2BlDG77naH+stMGu1O6LiltOjNjbJD8FamiDZurcjL+1XJ+o5YjwMKaqQFwqfSGQ1E
NeFJ0wNfo8HbT8NEvRL4r6lCuFzhRG1Fh0zL/ond5Hn2nBMSH4bQoPA8OyH4g2q7j6fnqem/5rR4
LjlF3Nbaj9rlhhGDOhqzdZakS4Em2/iecwOFDSu/UlCVhTzn6YwOzmuogaS98qVgsD/UHxaVZHWj
lEbjq8W8dcPByOcOB62DK8hViBeiAPVR0G/sjuZyOM8HlyIHOL7LWcx6S+wCRKqMf7r6JFRqbCyt
Nn1BK5v9c+GN2WbO/JvxvaelZqMQ6u2VBjmz8qz43pF4SsaRfd8e9prhD12CAKe8V/EMGo+W+C6y
Nlv2NZCymM25yigXGIjHCIHMT6Q9D6MDF9+cMFJCvfD8/D3Im+ZYwdHhamVfvY5H1JDp8zhV2Y4M
5XvoQv669gTxDL2Fowbcd7mZK5UToQGoXSOFowdh7gapxDpGVpeltP36cDsX0Z3KiQ6qiBfRZnIG
KcdN5ENBZFkG/dxzl7nqJpQq38bGIwiHALHKT/AcVDJZQWYTS3gn4SoSyXnWFl0B0hkn2/wiKJQ3
UfkvSgHCoNJXuzA3PonHgn5lcEUarT4L5fG2EaoORv7W1lDu0uiTARprQkowTNjgPAIzAqrrZyjo
q5XTCxjZlZ1TeaelRfelKJ+tWy/FupE9AdvvTnNVvYrCwq2QvKlBghFIjTVtmYPpjehhLP93kfNk
o027mo18spnEuu4X1BR+OJo1KErXtvB7oCKsBn61nT365OxnSO3tktYjiMOoIX5GymbXOaB9M8iK
jFPbtMNVU0zHpG73Q2xDo5ccvQ3OH4uwiJ/ECDGUYLUHWoW0oDjbpKN0iVdo5EIVh9ykqWmk9Csn
53ZEiRe28sxF3dRgWcLwzs0xHBFgwf7u0LeNAxQimpPz7BlLxGNHVefnERvp2cM9A5fp0dbR74ap
y0arAHR/ebFiptowglDnejwg2fCRMa5eAjWyycC4mvgnjBBUO3wxGiuXqkVPoUNYtIEPyQNKVBsP
wXbqFXRME3AjsROd7G9IG6IcqurUJTR5mmFrFfj65xzNm02aVkS5QJP6oZnU1ghYdKryV2g60SFF
xZXcchHoc10R9n64x8K0Cd5Mxg/QWN/0xoLJI89dN2tS7mg6DwahAal8QG510MhHF01dPdMhAAAh
Tz0boYI5sMV3w8DNmO6CYdiEwjLX3nMQda9oF15aA4aq4GBQkalEMJ354QJ+P4sm2xX40+twNcEg
1Kj8N0ODmELiWHdT86XbdFbYLzWZsESJwfFj3120XfwsyTaITSLhY07YmblqOj5IbV+QLCWrokyP
9jkwAaopAydnWZyTAbkytS6aIzUf0eisI3r82zRGFco8Hff2tTDSdqsH+7cZinUXNaTW1dA8zcT7
LN2Q8XTwZdYot6RbwdetvEeIgiGDoV0+VE9t4v2uUj/hCIUrNS4oANASfhTyRBPmBOYhea8R/Q0i
XcETQZk6TBtpsCr5dDhu5NK+KTPoj3raE+DySBuSloaTfUsmITQBDLF24rdoJr+oT2yKuCS8o8sx
0c/MwlOI7K6T3ZGR7813LGG4dtWLqGjklimH31FyHhEUyU48f2k6lwUBLsKPNo7AYktX8AAOxQVF
CejB8yuHuJ4BBW5LpvdUArNpqTIWQS8KKPL06WxMX9y9rOtR7JCTuRLa/87wbbnm8BDVU0Wjz/rR
qXG2AxzZdUXaafVtKwm40zXuuuDmDQR3brgpzI8xfoxczlo6mF8HYmMap3wCO9CuwrApjrXlws8V
4HV6K4KniY3bz1+zqH8YjRKUdxk8MHa9eMg5ljAP0jWgje+qpRE8jyVHUZ/QnUnekoDydeBBiMfI
b05hv9aSHoA0sXCmCttPounJv8JMeWkHoDd4i89ssgM+fWKP+sFaV8200zUMr5pAzV2kgmtvub8x
tSSnImw/5Tj/tKH/6Mjx4qNObOaX1O4GjljDfZLwYKBsObQJ/XzV2kfLOIy1eweK78NpOeG7PEZ9
8Kun28Qpirr3RkseemsxcFmYJ+4nJu0coTkIJh3nq2LNE7fz3e69pgDlQaC4iX04yzPoPDeo137X
XVqCmQb5FJF4ueyI+XNqGjElwqWV9rrvvEkzNpz2oRn9axMRMtfVHfxsZwvZBnmgVT4WldwBTrct
gTeIvdJWET0JYIGhB6DNqjAEEqSEAeysJF2EMXN+Ex66JPC6xNMq2Pbt8n7KhmjVmg/kXDSzfCUS
9mPOhiv7+SnC47smpwZi3TDss74+gT+SzyGRtxY9/sCezkCqX3MjdTdKo9aCMnhnu0en++7Hmd0V
1G9+g7Y65s3RR6Rha4lt0Ntg2YR6GtLqHTg4doahPikZcmKwln1n13xw90D5GFyGlxFq68JR89Zo
Qf1AqJ2Rn4AiyRAgULO+CLO5d9EPKFK46pEVHgNgtBxYx6E2DyuBppVACroPlnIu6URAJDOWdmNa
8EXrPNMoaOutH5oGYK3gVJcEtJigJpKSfJCRwIaaoTXh169q8DY+OXn0hgkpMWialN2wSgOczaH5
oyuV4r5kVGRPj1U4vKV95tw5OZP6nCm5MPgYcxbesEFd50nYSDZyV8jiAYtusuyk4Mjgcicbuv6R
sUX32FkZxEeuCzeTq65Z5UihkDZZH01tcLKr66UgR9mwUa615tHVUbFgRuWL+pUh8LBwHM1m1XaX
sCXDUBe/LZHtlK8eaoDdMuDW6nMX+DSoSgsrO9IiHnAXtp0huY8tfQhn0p78e2m7NdQaPdOQfecs
YmwLjkuuT8RF5PL49PF41F77xCgL78QsGBO73oPfWqcUjQNVvTGvo0C8lesYWilEfntB/PA2gFsD
O8EjRbSzDtkAQVsOzxDL0m1FA28RsLj73pND0Dz3YpD1rIdFhgKW3EiNcmDqroAorAUKmZDeK7Rv
2qgbhwYOjdeaFFoj2GP9ZGOK4A9GUbtLQwFHiwAnCFEWy0xGrpVBkiEz3OA4NOYV6Tk31NjamzAq
3AleJ4lN6WR3zHQSVF23PzyLyIdIttPGnHIfPWkJ+yvk0YSy5fsrpLA90MIImHyGOIAWtcE10Ct2
pU3ESXnpNiWDq5awvY7LYLTTOnezI+ccpi6ijJiK28ymfAzqYyLUtVPhD0GJwYpCTC0n8IyopGNs
Dg/4tW7ksIBYmgSZrB98ckW+VNeqHcPvCOwEQ92gbQ+To8YFeh2YdwUVDkmRuH5oS4Jx1kdMRfma
kYqLXJJMantYJSEn1qFG/dq3j66gqWjMQNfj7EqsFYaQAVGhChOSyRhP5446DiXU2Nhvv7kGsART
vCK922EpYd3vZfcFGmNjFOI6lJwmGSLKs+6Go+2BU42Ggsiv4k3PFKCkghnEcfaAZxwaV26cfBql
LpcR9mK4Dg9TP/6yfZvoEXKeQ6QpOGHWflv7cOof+ejunRY5I+Ylvr3J3sQ0mMfISHaB/YjUQS+6
cDwzYpsWw6ZzIsg0AhS34MxoKnp4XaohB9cPHELUopu9a0Vd0DkkC2PQ2phhAiBdAaCjLnM5ofYH
nqZm2808rqSSB+qFSXmwI8SXdsymmdurB0vOLuZd4A5kjyG+WoTezf02lQzsyEUuSucU0m+2rUlc
3Ny+wK9aJuyPKwXrGdFRBTEboFc1vIFp5sOlrC+HYgtq6gfVxVOWMY33fVh8/mRBySOolfobV0EV
0c5usWAKT2zYyAk2t8WK1p7AtSnfmZg34CIQjBHCCRQMYIaLrsTMIsD54a+2JlegSJuPaiq/ScOo
l4TfPbqTOeBNxjA3t32wtbvqqTJx8NW+exuMMG5Nyd22gumoolCtzJ6glAyqkRsPj8SIFiwdVPV1
WGWb1A0uHjGfsSHXjcUUqE+aZ7uJP10/GlfmQEhyWcIW0u6v2W58iGsQPWLrV+k498VspBCoxC7L
gjsjxcgxmn1Kg7Laum3tbGWrwhWP4hC/JC0qOxIffhxWlbEufg15SGQkncDy6sanuc1fgxj5Gtl1
bL4oBurhG2fspxHXmwRiT01EZdqavy1UX0u0fkThufVTGhPAPIbUL3+lpDFrsAxm2ZkF8oVtqWaY
p9hHGKIV7OegwGT4ozWluY6pv3vMRkk4fXDyoIkpWRIqP0dblnNDd4zj+NzbfZbC4vfonKQDGPiR
GXLQ2NXVXAc1gWmRrn5FbvZ+81esBAzSDo7CUlJBr9m35JrWKqVKOuYUwTOjYXhQMiw2tqZ7Z3lU
v2Ahn8KKThxQ830mtbm0+r2MP1NuGygQaoWBocetTjwkTyCaokihaMcX3NXhb0GmHDKBtcSqdBnf
NIFTU9W4W5/VCfFFBiMpDNDOkpNGFJQ8F+U9uhAowH76ZkOXQQXUElOZkLjpet4hK/rwzhMsFZrG
dO21BLDY0wb87gNoHKcGId2irlsl8lNKM1iaKHeN0a72EskbzNsm23os1k2qHxWhpk1rXYx8YvDi
36fIdtaxa5DVaOLd893s67aeYriXJK0w8C4CebEzhEW63guzbtnROe7jEsqpR6B0JgRSEARDsc3g
i59MELSlg21NBOoy8sFNSQ9a0YC3zalPBRmwXK9XKHMVmvvGRA8XjQt8U2Kt6Fhte6U+LTM4kRBC
uyjgea1C8Tx18R76iks2SPfQtv09EcxRhkeplHawRWD4m3nuCgVvsndN2FIEvHfuoK91QT0imQ0z
0SD4oVQ4NIz5x6rpkpvU+msbh24xdUvt8USm6XDfCJL5OitZhZTcK9+Y1q7kaBbLeqeN8beD/g/q
F7c+17cRibeJETyFkjN1UQ/iIMGnsOlBwuo4Om0B+oIkYihGlUhkrh/NxzaHpxeHOuCORzlRN8BL
h3wbTGbNvJD51kgm4VJTdyNMUTWlqtqQYpPsilo6uMjYtSsnshk2NWsnpAngiNrZBEIUaNvSc89E
cWEGJtKFdrTPVW8egZlfQtiASUOMlAKATFsw4v8GMGNzTNbTPLDYDVRVbdT86h2CbEhCh9PZpheZ
xjvrlsdSBu+Alpu7LALWmbkEtUV9foqDfdowQYX/nh+bOXiyOlRYEwVNluU/gxvSrLWRrjjDsxH1
pzqX1qoJ4x+UsdkiRSqQtpeEtKy5Dsol97678AfEEgD44SSGhGeP0Q7Dl7Euu/GXUvZPYHkssV25
jCeQxyp+o1vsEbREIrzzmwMVXSKiKxvkRvmojmXX74yp2zc2MLTGeExVF668JjvnRIshYlqTp77F
qEp7zn7XYfQE//k1ktGvsAy/S+fdRJWaGfo7EaiZpuhkui6GhTo+FiCPcts6V1FyGnTIEBHBb94j
ZbMS1zmrOrjQNEI5QyREV+bTOs18GguegVUjZPAwjzZHPdwjfVG5C/jvwy28naNC38Sv4sYBm9Qj
AtRXbI2SO6L7zDTTKe1DUiuS/olANuznxvTGMOS5DsV8R0jBp7kdHD5CxTHobE7xL7NOv3i3SNvn
yNx0IbduQ+70xrHdL5vngykjn6QEmVkUBKiYU+fjH6tei5nRdd/fZZ2vz3/9YUXuNzpJvbENVVNQ
l7tSyE3OzYjAOgmPBnKvFhjSkraRuywCkLBXS6WgfTMzWZPsQmMLuPBSGA3ML3DVpyxHDAaM9dEm
Q721rv6UHVgAb7qmed/UPJKFAudoGvtRFcamUOZXEnvvyrD7s9PXq8zwngcLb7vnwL1JJWk91b2P
COBoW8avxkNJ2muz2HgC6xeRMh8MsLN1ElCKTcHbVNTcKkSGxiLpluOs3/DOAIXLnJ/GqkAIOjkd
BH6lYaRuzYsMgr9ZnQNZPrtIrw/usFewaE6iRYZrGIpvNh8E/bkVTBFQvTh1l6MUX5kxEUWXROCe
OkaHKgTKadeAiP7423/84z//43P8n9F3da1y/EJl+4//5O+fVU3UWUSz/d//+o+nquC/v/7Nf33P
f/uWU/LZVG310/0/v2v7XZ3fi+/2v3/T7bf5r1fmp//rt1u9d+//9heexaSb7vvvZnr4bull/fVb
8D5u3/n/+8W/ff/1Kk9T/f3nH59oRLrbq+EwLP/415f2X3/+YbnBXx/UPz+n2+v/64u3N/DnH6f3
pvr8v77/+73t/vzDMP8eBL7pBGitHcdybV/Yf/xNf//1NUv+3eJLLrNCyRZjCn5MWTVd/Ocfwv17
gEvA8U3bdjwzEP4ff2PSd/uSbf5dSotXRFlF1prp2X/877f+b5fw/1zSv9FKvlZJ2bW8sOTn1/+8
1Lf35nq+ze9geki/bLLbeEW+/vn+kJQR3279D6ICHd3a0TsZ6RkpBM1kHQuqy+jOtQrGWXM1t+o9
9GAprQrNb8uRkXoKMuY1JDOo8ffjZGXyo/dDDss8DXCidlUZlfZXS0et4RGfbXSO/Hr4GaMsClGR
28Zo0WodTeLXsd0QVkUXTTO/dDCwNDVKC31MRqwUHZLWIe2b8c0UxYBXpqBwDoaXsLflHKyGXJJZ
tp1Y3gZnUUTD0DjkNvQqQwduUfKeZ1WL4N00OzntvSkI7QOzV6M7ZD34ruc+EtH4kusezyEqy9am
irEHS91rkebVV86slkgcH030wY0JrlkmriwRbAdgwapzZvY6Q51Eu3DnOWlOVGBbjZsWjPC4GnPd
jRvfDOhvBqmX+Fs6r6GzYvzktxvDy3VWkAOugw+FedLczRhAGBR0WdEixwj0KFLm4FXmo9BACZ4Q
CpDXhWVe8km1N9wZV1QvjSpNYUcjwn2h38nK6XtZD/8s8BGFj5Hr7bCyYqsZnQ4ZHttB9ZjJ1I13
MrLFPYYfxCdeQWmEfNClf6lFo5FyDNK4pm6PngrLTncHA798QmCUvme6zj8UnwTihAJNOOwYKLzI
KkwCTyNCyjCDGtWzb3VoqTB8tSfivqEwTGPuRdseUT9/KeRgj8FjXYeq3AlMFPm5cjmCgyvNk2jn
65TsQWIakV1uUmY1BMdh18ASy2jWth5zg5YDwcIk9lnrYLATtvLOba35TDbnyP0z6zzZc4M4CKDH
VsmDEwYYGjrcmMO6QlhkfPnAF/3PFDU0i2riBeMQMAd1fLDZZpp4rMUjUXWNMOJxPYJs9M6ylqF1
IUdHGoeuRSLxa5gKTIVCNL26Iyzb43zijZ1DCskNYTGqoKF4jl2EqzGQeObfYVQ2zgNH/KFBRpH0
xrVyRCSfGjqPcq0EMHHqoCjwOUe66YyR33EwYZaaWKdXI9O0LjShPfT9ES2ZV1mmGx5IjQmDuR8h
ON0tmdTPS5swOpFNV8Bms71TQDbsjeAM4txxT04+QwzXNL1TqCOs0zIkcMCw9PzqcvofDr4JEnGB
Hly9ktjFoZmqYz3RbE+5NwI6WYIhcBK3BBBUtR05F4ISbkerpqnF3oWMzp1RNiYMSBuuLRqTXFDN
0+6Z25VfGgOufrj2M65v5dIrd2PN8DdLY48YTs8rhPtURWYPswzDqXWvyF48sj4e3BC1IMABwEek
LFq6BtUWpMgZvCzt8yUeyzo70mAzp9WAujPb6bKxFK6f0kCQN01Jgh6NVN6NjbwZS5zX9OSzMBeg
kxckqkMPPN+4in5p38DaY1gNKGnRijT0UPDJEk+9YHWhkGTSXxQRlzZMC0xmwShol5Iq2zVYS2b0
rfwzUyq6FYLkVqaR/ghDprOL7Jm57QBsMEHvjqBhtsIjs10JUARBpE9WsMkR4ULcewFnwfbz6erR
fi1YU7MIQ3tZtNnObAdFPKJoK+AGy8rkIKWXpUTXBsC07utsnyGXMVdArJTYuA3c3y1w0zjdNag0
5gu8bbPCwdM780zta/nGV1Qi3twGQZxLRLNlNPicZh2XEZUYDeenr3XXrwO6XN2TcCBWLQbRlRlf
dSKvPPr+ZCYXOKYifRBeXaP2UxgE6I2UvORtwKlwQ6TAy3prbYOAtgk3GtrxhkFUN8+QxeGFzJLe
LUe8E/RzWyJt6tr3NqbvQd1J4xuLLauaZHqKnOh/UXcey3Fj27b9IpyAN900TMOkFUVS7CAkUQXv
Pb7+jrWpU6yqOOfFfY3XeA0hAGQqHTOx915rzjERwAfoSFmQ99FUdsiQXAtOC2WfMYYygiG/xgxG
FQoHpQPpFGy0YUzmeFvV+Rofe1oi9q6aYyt9YL1Ds7D1nWFCc+Xa5tk2M6tcdk4QDsWbX/XZd3RH
1Q9qdciBCTkSfXwFU6G9aJahIWFIo27G105ZGJjIJp1aNAW0brXohAJyjM9IR2w+etAfBNVEw+oe
Sy7vzXVnJvUAtz8KDGPbFmiNfpiJL/wfIC8pzdUB79fwTm1opAvpAfeNzuNICe3RncblW96ElLsR
xzjNrwpFyvjok8JXPiTaoOEZcGY+hJDKfF9XvzK43shvQ6KWiUCMpknbJdbC1H0NpvYFj2SYYyww
7fRrB7rIYu0/MLn2Y82RP6UU3zuE7DMmAjvJKN2RlOpt8liDQOCXoaffgMPRoyevroz6e46WUDgT
nlnv1xKFNIlIvWHs+8CZMoPO22rqTxO1mfmUVksU368EklSXOk65wtS4L7XnCQnFSi/WXZPDWAZD
1dBr6HP8PYm/2BS5pz5tox+Lb/r+awDD9F3DpzLs/zKF+z1P+uu8yHD+Ni3yDYNcCIuH8G0sCsy0
vL9Pi1hWOC1ime9GzbK0aOZDTHuq1xnToVq9Yy+zd16e3np+/KVzzaOvUZbJaLYRlNCONv6LNbj/
fzL9/v9pYs3cVVYg/3ViPbRJ/71Mfv1tdi3/6ffs2v6Xb8Id0fUAJYOhe/bfJte66zoGM1rLcfkL
un9Ork3vX+h6oLrouo6M17CNPyfXhv0vOk/IXm3XR/ImN/375f0vJtfy9H+dW3uWEbguOZK6F3gB
Kif971+iyMaK48X6a9/O1rbKcofCjw2IoSBU0otv+2wY78rGsDe2FrbfYyN6j1IDjaKOcZoghBSb
n+aEt0UQByyTVwYpIjgYsr+YI9Jlp/Zu49XNWNWGGqY9ZuZ2e6om/TkhL+zsBx7FjyG8JoBnvQEu
jtffMetzM5yrGOFQPWnLzp+Yk1pu4BMYRMwaYpnvbkCrO3TuKG4DYZmybveXP+J/+GnZ/Iz++bm4
tm4YBv7HwEV1I3+Av645KiwDi1fEt25Z38+m925ay1WGCe/kYA8hbZKEDKpsiHlIVrfcDG4WbhLH
H+8Gi5TEOeV0aJjXjnhP1j63dhUlpajublIwNLelP351m8BlaDF+EjNzymp/PveE1Hr+9A7rCMJp
+tKgj9/6LZk/jDhXulMSVxR2D26o2fdxwUdAwTzezlQpbtwSN2lTYd1163igb6njvkkd1FUefsV2
xnZS0lSmxXW3ApFGn83ohmWHma1gzAn581z7qtDKY+/6zc2KWClO1/waADElpoKpQmosYE4otF6t
9fA2WN6LJ56hak5+hBMuIj/EuoB0rJySbBeP2XecyM+zOI9CgKQIYIuovlncnrWMYe9JySV2D9MS
U8S9Li6mTvxM3vy+Ym8qsDmZa/Aw+iXieLsFsTyIjCatt9ycn9zYuGK0wIuIccrAQOWJkyrHUmWK
tyoyUV/21nQ0xHflSfvNnKZbhxDKDRFS84lggMOkdWdMAMTM0z/DFxDT3PSjYWuKv2tCQgwCj6rz
Mpp/EBSIjHCJkZD4APzxi1x1A59L7YfFIVuCYJuR+Mx0DYNmLt4NHKS2uM1MbGdmFd749YreVifn
bJzA/JndzUqhDIELuvzaxG9gh5T5UpDLix8wyaIBU03rjywFVromZ+bb3aESP1ylL9Kmdo4D5WRx
zLUoUgosdJZ46fg1xFvNhjjDl+Cxw9IW3fnivmMgnzbzfGt6MKn8BsNPNPJ+c3HtwSUa9Jl6nR7Q
1k5WIFD+I/Oao5sTB9S4RADO4gIMxkPbpMXVOjP29zagIpzvi81SO7GmjT5XYPlLy6CEZX41qfft
Ep0qa+BYbwOBm0dAG4yhyIDxJg4zuVyNSAUtZ/LPRUTFqbLDW3+MWuyd3rbA5phidyzE96iLA3IU
L+QorshV/JG2OCVz8Uy64p40xUfpiKOSqTzlNHFZGuK3NMV5WVOTS8SLicdiQ7pGgWYPn+aIYTPA
uGllt5X4OBdxdA5YOw3xeHaYPVNxfWKPKC+DOEF1LKGDeEMjcYkW4hdtxDnqYSENxEtqiKuUi9TB
FZ9pJI5TX7ynWoILtcOOWmFLpaRS3pcYVVtxrGbiXQ3ExZpmt16Dq3XF3jqJz7VghbOPsb5GjaGd
BsywurhiO+yxrdhkscua4ptFqJofOvHSDh4uk0j8tak4bVG/saLEe9uLC3estMcRW+4g/twKo24g
jl1n6J9M8fCGw30U0/6lwYL+AtmcJX5foIlYHBvvmaL8eYIwdZUlfrkj6VvjWqAhpEEpr1k+Ub+o
aip6u3ypY3LaMRpXGI47H4qy0TKyMP0hvIIQ4IQSAk9PFCbJ9Vwa/dM4h9N1jpm5EVfziFeJiiTZ
NEu23plF9JWY8zuWgMTQRM65E3e05DkvBQWZPpsem0K3SJkgHxljo97n2HKDoqUh2wU7GHnnQkBZ
iGg6naIzK+zogugHKTkp2gVr58HuEAxi5Caacedg7MaDRSFDvN5IEAhzdZHc6IcFM/jcudapQxvf
Yu6sLWhqC2FuObNl4L14yZm4I2PDXl6Iz7zCcB4wETXEgR6JFz2JDfF6vZGqlhx07OoIO/xdVBv7
xkaW4EZ42nNxt3O5pLlCIbr9mRaItL0lxeR40yYs0ZvJJxmp1+dD1PgvrFC0IwP8g+bNh1Rrv1Ne
NXYBp2ET4bifstfabpBN5To9AUz5ibjzI0RY+z58J6yq31oY+Cdx8gNPJx6lAQPxVgUYsBA4ZttZ
3P+5cABWgACBkAHaCEaABSyAKL+7BXgAQHn9qhSeAGxVoQtUwhmYhDjQCHtgFAoBAlZ4HHAJHCEU
NKAKLGEWJEIv8MEYhJ3DlQ+4QdmshCLXy5YUzvY0rNAPzPkOxyhtHshn23oeSGrV02o/+612PaDf
pzB+dhZzoSsEWaHHHABCAdrCDHZBo1p/Qs930NN6Ps7m1EK2RGseZrR2KIzPe7/GuGSzMptKZznK
GsGxSTeqZt0jtVPHOcGMvvJgQQgVggb9IRVOhLOWT2vzNHkNhRlv+sNcUcOkaOgRb3AhFeQKTejz
KugJw5lBUdAmSI/YHw5dY7knK3lb+EkgZ6Z0bhvRG9iy+Dqc3fiaXjv+mzl8MgFfMNkhIbXIzXM0
0gkqhI9BkeSHKdgMtQk9KBrwAfarcDWIPVn3LA7oeQl1AyLsJuXH1+m3iVA5MvAclXA6SIWskP6b
NMJtgg270cyuzbb+VVit/31kggJKPn6NhUGn0e8dnemPCNVx3jo1aAW8fJ0wQybgIbFQRCj0owR1
bgov3hRd5O09FtnbhYvLrVkBYKqaDJa6FmhbZP8ZoZo4nE3hlozoFwYhmfjCNOHXUp57BTqhaQ1/
APhJR9WZhosHEMXUvW8tuZzbClhKLoMPSZWdAFQs2YNA9UKV1N+rU9UcmaekvV6EwkJ14KYByxIo
QEsnrJaV8ikf+Zz6y77t8Tkm8oxqg5WlOjdIanShv6wKBKNumOUGPzkONbQYdaADkMnt6NckRBkq
cLtGGDOW0GYy4c5wVQCoNlkvtSBpALzASJAHUXvIHl5LQdjY1mF1HgKKo0D7BXED64YFLnEgoCJz
r0HzlPUz+l/4OIlsPl6IgHMqb34ufeclE6ROp08PmEDwriRpz7p+dW6G45SNlWQ5Vltb0DwDEQGo
ap9ngfYQIscHLpupGL7mgvahD+BtbCDCrmB/GAOIKZENAvqvEe2hq8A01lNTPktZ5qw2YbDgvhIx
aix0IcEMeQIcahR7yBIMUQqiYpOg066FUOS1CChyiuecgVssHCNcqjfqQzEU5GgS3lEu5CP8+q+f
f5rPT1CdM4WeRI2JMrxCKuE0kU83UrClSbhLrhCYRgVjioCkCJ2poSQjamumiguyMghO6uPshepk
Ct/JVagn9Wmbwn+i4oBNXz73XOhQnVVdL33GhEO9+ySDrZGTt7AITEmdMkwASwHQqVjoU23u/yJ4
7Rkv/HqFgMw7+8KqKoVa5SmAlfoLFEK1qoRvhRb3FPBVsuBeRYLBUptcqFhqzwSUxSLxaxC0D6YQ
tAxhaZkjVK3IeguFslVY+L88wFudYLga2RB3WSA4YnajjvC7nAsF76rUltAiXh3RNvihNiHfPn5G
cL88IYAxv7vUVRGeW9sINvxmtS3BLfNZbcIWihg/cMZz50E/aCDJctwwMddxq652Rb1g9AeLcx6E
Qab2Zrm1M7DnF+ECi2XO+mvCLL+lPXO/JZ2Gs1s4kCiI7yItDQaauhqov/jHD4frAklw4ZYJ7k0t
Q4ZBzLw3QHJu+OOoJy9/jhX2V61eXs1p+WprOR4XJy0OrV9PDLcRGmgGZ4QVvnW7RATqbErLQS6L
Si6e0FmFlOMKuVFtkDtat54RHhoDLTCu0kPZl3Ana8wTQpVTmyxef+/VFKVH8EvqNPDOaTdbS7tj
IAPQQ5l170YURtVhsAa3BBlkZ1uAeLFA8vI8e9P0waHr4rKGUjcEqWnfOPnl817qrgYhgbeUp8mu
FuPi562kj6EKEwJfZ8Di04TKFxnA/UpsL7kQ+4jPqx7hnj2o041w/Rwh/KlDCEDPgdD/bOEAtgAB
1WmcoyiphRZYCTfQAiBYY0yEJtj2EIdxWtYXT1iFn4fqHDDL37cyY3q3hFeo7qHuq+7x+R8+z+ng
D+m/GFceQMRQyIixMBKZE+7qoD9ZTIKOrnAUXYCKgZAVNRhoQlrE7/pOVtYJ1OolBcWYKiijeiLG
K7AlwmzMhN44Fc9jj48+b+E6lhpmeivz70ImwrmwH7EmzsKCTIroO3m69w1i60uHa6swl8dF+JGa
kCR7kJIVaElLGJPUxk+rUCcb8JNp0qImB4SuwaV0hFBJvrux0YVaaQu/shKQpRAtQ2FbEqWR/2UD
YeQZlRWZ6EAxa6FjlmAyDXCZRDN1eFAhaEKWjQaAsnA1YZ6iyKQBAnDTcbX6gIDxbkSy3LNOuSqK
+0YYnR2wTmtmzO5H8J1gPBdwnqYCezbC+PSAfbLI+9UXxRWtnrdBaKA1Cmyhg/qjPe5HuN/CDWXW
ssMEgOV/Zp6yCF20F85oCHB0Wln3xyBII3tuMdFuTGGTGkIpTcCVhmBLc+GXlkIyLQqYpha+53Z+
p+CAPEGop0Rf72vhoFoAUVHvDpdWNnz08RnP3r4TfqonJNUYpGotbNXUh7LKJelppgq/RwkNB0++
nusElTUVuHikdbtYiK0Ns0tWClBcO+G51jRZEwCvtLleCyG+9sJ+7YDAejGsbtyEG+Y63pZgMZKg
2+Qh9mDHrkKR5QX3u0pYs2pTC20WHq46sCxixoRHC7rs0RJCrS+sWkOotY3wa1ch2bYgbafJJFQL
+28mtNtOuLerEHBDYeEW3pZXmVybjBw0p2Hg4oxNSVPZVoG56xRRV35julB29eJnaWg/daHvtmB4
deHxGoB5fSH0Ek5KKQVor7VA70XmSqGI7uUkZN9EnjoV2m8jb8eXJFcXEjDzt/tx1r7IPxJiYQUD
DZ4G6MF0J1C5CqR4BC08ojNRB618riv4YXu+WYRGXAiXWMP4ABdP1GNYH7ft3N94YIxL4Rl7QjZ2
hXGcCu3441EAIJtCQvaEiSzBeGSlodX2+JPPQk7WgrdFSMq6MJUnoSuXwllehbhsyEYXYbLQmB25
KmVCaM6F1ZwDbZ6AN1NWaskjheecCNmZHv8fI/pTKn4JAKERdxkYaCciJUi40DVGgUZI0ZYwoxER
mGdMVNsmIcePMukqfGlfSNPMJSm6SM49/tCuhUZNene10aflB12jq3UAz+uCro5Qzx10YNbS9BO2
NUqd6NwI7hrsta/w18lrAA7bES52KoTsSljZJIQ9rRbFl4H2Hmr3HKUaT+CD2F5pvI/C3J5lgwgS
6r6ZPGeu8wA6nqsHqO7UhtmNJPjREoq3JTzvDrA34E/9SK4Yc3xox7Kg0ICAm5F7x3xnbxTxeyeU
8Ehbf4TPJqazEYR4ICzxWajiSAdx/WuQCtz5aDSQx6vB/6aF1l1nwyQPbbGIgymv59o9kKoYXFhL
BdB0oZmrvciHcK4J61wdOsI/j8r8uw8Q3ZBwkc+NLtx0Xwjq6twqM2Whq3/eg/LGNaj+7NQIjT1K
/Bdb+OzMBohKfrNnuO2IGER2Z2wKq38pKnS9TJJw9Lfhfmws6iBCgE9Bwa+KCQ8qpRBK/CxYwxB7
6cZdYMh71o9CmPIzcPkeyLwptHkT7PxqwJ8falicGUh6Tdj0tVDqA4vuZQ+4PhaCvc0nNwrTHipk
s62Fc+8AvA+FfM+sEy+Q0PBNsPij8PFLhcqPXKj5OJkscCJ8EMZK3AqQCXzqPPQsZKN01L64APht
IfGnaEsvjg+dPwPTD/39uhVuf8Q1aRKSvyVMfy4Ljk7qk7D+Z6D/XQL9v+1QfY3mSJsXx3WmQgJC
yQswJDnAtMEm8I9HIlWgQ/iwBaaQHy0iB0BnpJJAoEb2wieVgJb4zpScAnTBA6Ly6jqWDAMIec8e
oQYzjMOzKzkHrSQeBJJ9UBOCgHMO1bPkIlgTCQm2ZCUUNqkJneQnqKszvS4kpoQrFIQsFJK2EObk
LtCSthCzMOAvXNl1whlsm5SGTvIadEluSB0Prmx0miTTwZZ0h5yYh4K4B8MMNtjTbKatJEHgAoJP
IekQo+RE5JIY0c9kR/DaLq2kSVjESkQM5wYxE53kTYzUYveNZFAE0VvvUi6fV9iIIQydgriKOCbH
IoFuTEoqGkjo6mxIooCWIFkXDqEXBXSTRlIwgoU8DDV4Gczl6NrC2SE0I5f0DF4Yly1J1CCp9ntJ
xIYtWRuTpG6Y8vcoh/xLIYkcgWRz2JLSkRLXUUhuhyMJHqZDlkdkk+rRifsJ6OJM3IcNCwBdOQkg
q2SBWJIKQl5ZcqN1gI00yQyhyARoUXJEXEkUqYgW6SVjpMMlvDVkUmUSQDK4omeUTBKXcBI0mxre
7aLZpVT18G6RYaLe/yy5JjRp4ZMSdbKIASuR8JOBeUrtkYdCqNcjKzdorAw/nTPd1tnwR2wh2NEl
TaXx1+UySsLKiLsMsZX3lEj6ikEMyyR5LOXgHZAEoIVK3BtNMltqSW+ZiHGZJc8FDXu874l44fsA
NZyaJi0x8l9CSYLxiYRhdXKfYbfGPkpaTMBiI5f8mF6SZFgmFbSmwxd/ZfIyUj21g+wxkfyZUJJo
/P6pjmFQ1uCw1sW5ZJJZE+VUr+zwHQky1D9ibXLibbqEnJsELQB61fdBEnACycJxZMAZUv019jBm
d232EA8AOULJ0GkJ08klVYc6xjYighXBJok7cYEpnKHRcd9MfhlUS0yuDP1NZjcHja8GJWtz2p8K
gnxMSfRpwvEa4jamOEn7ubJR0DI/khSgSQtgtFuohnHctkH2zZPEoEmygyx8gjtKPjtPJ1copZS2
o1GHIbZxd7GHfygkhgg9nXuueooKjmQU5X69n+fpDodOi0nP3feSZ1TTS925/rUlSUeufIxtDcJA
s34gKfkeWNL1Q12zHQlK0iUxyUjJTuolRYlv18+SWCWinZx9gwKJJj3lzxi0AxFMDaUZftnrxSSc
aeVvtBLWRJWEr6cvAU4zRCCkEQx6hDtNdBggD2O7rMl9whNFViolnV20rj9ti3SoCo/i1UJglPrW
LnTb94GkSRE9u1x6FTE1IMgNJHUqlvmmCugeJI5KHXqSU1Uzn9moc6PBQJwSZ5Vo5FrVzKiuVsm6
MlTqleRf5YDUJQ9LXeJpnEIcxInFBFku+zImfsz//7KrbpqJ3cp08rfU/yvh/wybj7FRhoohkP5J
IPldxEsBIpRH6yTdK0rJ+fJIkLoOU34GkgGWqjiwtp+DQygZYZ/lmM9a1j/Ofa7V1V0+b/1HAee/
3k/d8Lns/3yAf5z7fHj1yOp+//fn/rfP9vnwn8/2n879n1+B+h//9YOYJemuMMuVPl17oC0EmpZL
3V5r9eehpaZYSlZeVtDTzFLs9lpzngT73kqNpTDMb/NE2DcRnukyvju1RRqGs9xolB6/II691+p4
/RYVrrnvqbEc+9UMv5Z40et1p1X1TOR2NFLgb4uruHH0a+S5ztYKw5sMndzj1GWkFNZMUz0SF1NE
Kt/cfA62o2NY16lDm4064imGD0OfBN9YvC74pQlC3Hv1alwthHbG8p+okm0Tqy1f0sooz4Op2btZ
shA13X9GzATncoGFYul4VtT5YpkgXXgZaV6AqoKgYMnRopxkxrWxkSx/i5IOw6besebWHnEQvkya
3z4GkAUoNXjPmV0zzrUjNKXQ9V9djcwJB2j6xdcz4znE4ajjqc2zrnkdLImQVoRKbPqm1muvqOu2
RhUVz6Y5d4z2GhlIcn7hzW6LxEgvPXnbzz71bNJatVd/GrkWuyR+JfyiNoRDLt+0yv86p1n5GDT5
dDuJRRm7SPu4NNHjmgbxfvHwzAz23G19LQu++SNcPNczX+YEwC9mn2Sv6f2uCRz7iaE4kC8HPhQ9
Z2Zu5I8lNkB5Z59J7Opw1bJ9my0Py+rfwYDXD2SGnnonXW67xfviDPMecv/CAJIwlbcyrMVmDpTS
wBMz5inyVTfZxcOkfc3c7jFy2uRxqJb23kScmlmO+bqknbZvCz88wDWjZj01Z3pm1pepR5KKZqHZ
1BVAmB4MA7zkX0PPB1a7dnxOgqU8og5MrwgFoIFHn60gTVYrMVHH/TXwAPSMBb3fVEtcBr8x+VYS
w0LdTscXZ3r39KyOnmMmrxiMGKRKOihMMQ68xLfZRyhojWnxatn599hz6/uWeM0vfuCcmoFYSzcD
MFSjD4C3R7c38SbnGK6DearD3GdlWFPsAP+UJqzurLLatmViXYAgINCQtNx08sytFxfTdYWD9MXz
HtRnbdIKPeVrp++8tPdfx4bBDzbEcjvmjv5l5F0tTkbqeJ91dLBc5j6U+vdoDMloou6Ozu3sk4SN
EZWu8EyW7O2CmvYkIxNub/cXDfJDyszyPNWa91qgs5nsV61PnbNuU4ZTZxc/8SDvjBHOUNyuur5a
z2nwzcGU8WrERUeYIsHX6nB1u3yHVX4+WEl79D2qeT6BsnXT+k8+1N87h1wuFCScn3ySVfnCkNms
BYzoA7/NuRh/zE2V3LdxgBmpjY5MrNPXtSzM09zTARfdxAnGwLRzSmLcXWpX+wi8DaqF0n1pEozW
uV59tXKIpEbqvpMVOb6wohqKifjUqqbHRnntRRcCW5pVxkUdZtPTgsb02bRZV+eso3ZBxFDKdIr8
OESSlzZxqqPbgoPi552+kJHXM5e2s1M3WOM9Jf4vEGsRQU4x4vvISV768ZftefNmyZL0EhDtcKel
1h/qyeoaj2Yizf1u5aIAqdx+oQbB1Xm0xQo12y9Z+gyTsXvu56m4TtL5NDhMPlMEhi9dTDotimpS
29KaBlA5O9RZWusCyNt6iarvPtroNhmLJz+Z87vW9v8Ai2SQCZ44B6wakM3lEP1kisPZ+p4YNFED
p9FfiC2kdDLjO5766FKGjXXnVfpPv2j9F5Q060H3yIwmZeMAXd17iXwaG0k5RTcuV+wXkoydIixe
1ioPb7BfdADbIlZVWexfg8PET5kRWas+gNTE54QFsLxtW50F/3haqpk+l2drRNQPK5BPfmmhoR2b
oGJ5t1jduZ3S9GptzOcqnq2zhYrxrBWVdR5jkLEa/vFdbRODjaAiIDaqntEmQIzRPYlHWMsg28yi
T+izKjyYYYn9l4n0ps09amAf++p2dX+1958OF3m0f9wFowEP8flfPv+fuvdfbsanYR9cozyEjTTE
QUWf1V5PRY5LGZvxz70wLmJ9q05GzQTFx84gZ1f6eK/J2wCMTlZH1PDMrFdvgpHWrsp+ULEPnwEQ
6lwA6W9bmQxGJH1X55Z6zhl1hQd0ABCtikKBasVATzHhaOneJtLJLUAbywtUG4o/v/cSoPutBVIx
kRvdjveholi8mYV8ZVCxm5KB3Lwgx/HBJHWzyGFOj/IcSyzv5yGmmeI8ofR2xyvT9x5qvKYkys+0
gAfwGH5ceLiF4+XsR4il6REntDZWwI5Vw7k5GA4BwCW0jsWmj/AsoIZvzvbaMvJ00Q/1jJ9P+3mo
Xh6rccCJ4Um9/taueV1e3+REArHbNpDdWOIUuzCNG7xodL8+N+pcNwJt7Nf5HqUOuJa0OPmjb5+c
biaKRb2QyfQJXRiS4+cbHhZSrqtEMFTSVJONJwlreH+HbRy1K35J6XAGI4SRFkc4mv/q7Eq/U+3l
0ifUKQdx8aeWvqhG2BjfJGOAJEQ0DmqzFC6dxRTJEstcvdnZSeRvzUYnkWPy8RvjDLaOQ5dug2Iu
zovjFGe197nRkrA4M/Y+k6/h7dU3jeSL4uxFzPAgFdWw8VjtIw7uofe0/FLHLpH2M5v+z70q8LQT
zOCQkQM+izxZPAw+sdNDzIWsX8OdemhX/TY/n2UwaHFaUfZdfYnVplwDjdoZPuSPaBMf9XoNov5U
yzdZfafxhZibqh4hy3gDFnP1pdam8Ge4jvc1Dg86hwsNT2r+vzdaXFWntkhZnElbsCYByVnD/mPP
02y6hG58qWJPP/lOHlr4W3SX5WWivbvuWOp72qxIA8pmNnDD9mZ66ijz0p7uPx7HZ474safOUfdH
AahO/uM+vjz1THTThoRuGB5WPp7VZhmG33vq0O/ESwnxZ1ulNMiNjqZwZZI49LGnzkFhOOjQFX0v
64z9x2WGLJFTkP5h5XlD17bw3DNdZxfxiGSmdeZxhZbZzld2UVFw083+XOfJcRVRF2YRZo5L+1Im
YNedIKnPzDuCqyUo7hd3Xi+fm0YwLrpGWAXQPox0wNZPQVftDSeLrmfTjK6ttXuo8CCgFOzoJhQG
shbylXYAEUwwHGpT1ybMRl7J6zxV/lVZaO51h0jmenVn72NPHaJs0/e+vDqraqm7aOm1IfdIcs+7
jmSj9tSNVgIUFLvhodOxkhskLlIpMzbaGO2LSEqrD5X1ywA1fShX3XpgTn2f9NH71E8gLnQn301B
CmKfruluLWJ4cLgjLk6ih0dQxHThoC4hKgsWXsr7PFrGhc6Kf0rGwTlAM9LuoWP6/FK2dsccdq7B
3NmkUpVa9CMydHc3Le10zVKsfVgdk/K+MdGURP56TDtUuNWYZDdTA33LKmxArXiCpqY9ApAqwLLM
7RcbRmapGyRnGfmIRM0kr4tS1F0iTrLIA+6qDtVmcYbbtc+IGxYbW4ub4BiW43inNkalrbdISFFR
M4SuNmMNBCWC3eGixdQ9t3q8gIIJTCoSzG5gyhpes8Ol8HVY4unoh+WdRUn/6BrEF8MyWKAOLHO9
j4l/vmj1vzeNXeSkSHc/EWFTQJXzOn6iswk57POulGOmbRQVGVKqprtoUnFVe10XDQcYAi8qbdHu
5i9IkqeDwxIP0SEb3y69a2tmHuO11I2XNQPDbBj0XFvdBVvZD/PWLhsIR0tXXD5OghdwrnGNm3+m
DlPzFb6TA1QFMJEmkYNJQ0ex8O7gcxMyHeCXa7tvQY7ijTrL2ZSiiteZ/rUNX2tTS2zxgM1bX2MA
unhwhIyT5CM/s1DLSZsxjPjSVl18SXrjvevJkUM1fFSZq6NOsS42gN27BuImeBhvVdZ8c9rBunxs
8oQmB90OFNvQ3JJCw8u1gA9S+eQy6l4wuz/MTM11zFRnll/zx2YorxzDS8/uQG0NjiA8ChlextW/
oggK3M4UvMgwaGfDnkxQ4j6xa+nwsdH7JCKTUGIG/NmLUFr239DR8flSQD/TPWaeJnt+ZV50nCAQ
lrjg2q2N1JeqFMQHLr2a/u/wNXWoNhOW7W1pwYVWkw2t6f467VCHKQDffZA5Pz9S4dSU42PXa8v2
sGYZChLG7mCww3WrhnU6saiJ4nsY2L8H8ShjOFfjt9pTm9g24cu165GRGAUrnopvrcMlluyTJ/Uw
tkxxZqO/9wZnvoqzITFIneGBCsz9G5tfCsVaEpxYFzJPUKP6uLZbY1yLk4XEdkdBE7lELQiT2aEV
naN5NUAobNFY0t7O4MYa7XwuXAObklu9EX/UE6/e/VqCZD6ncpvaK/uJ9g0ID2TQDKiwEvjVqN0O
B8QR085utWY8A2r4riaDtIVAhl4ywPwoJHhCpoxqIA9kBqn21LmpHI6oxaZDbqfgU9X8Us0bac68
xfmwIvVFCofgjAVR6AwRgrl0BnGJTXinpzgTERAwEKt5pYnIf9sPMYWPFQYWeBoX2ZRs1PgBH27e
O/363cSqhQKTjSGfiLqREKGMNKdKpBb5fMis+NSLtGeUDVhR5D9q1sMMxj0l7lHNd1RqFV677qz2
1Dl1aEDVqrV6OpqhG7fHcuwfwXj2V2Xb9zT5TVOn2c6u5RnNZgQXS5sD2Tsm1nMt53OLoVztqXNN
ATLbY/7MV5Ub1KaT3MRGhSfKOS30KVAv6Leani7f3p7hXg9keaNIWq/KqLn7x8QcroKZJdklN8zH
MtBJZR/i+t6o9duFbgpVAHg7Fau7KErHW3e1XqdgNq7NEQ7whJqn0/zHgab71h46AE2mFjDDL8F+
hia8j1xbnmrwa6Flhd8Mk6JxypUHFzkzFX+mVRb1Pk2pOL9RGyMoyLlvSIT1y3mfRI11X9cthT+W
HLGI5grRGKo9PeDpDA+I2Wp09u3UoN3yO3QgOGdSGg/TcbXsV8+z+M1C9j36TRHfoKx+WQIvP3bD
Wl1SPaRM3VgvPmqNYQ1gmE6XMG2qqylr/XOGsHRj2SSTQcGa6JcvRw3RNvNYAIIRURobv2Xq7BtT
iSj2j9KdjmNC9Rk9dXxvpuh5Ua4E54zBcjOR86f72mvB4v3op01xMAiEJ0+xT+7Gqc8eKzv7Cq2t
+YYgzNyP+QJoMwzhuWV+s0OO6pMrnP3emFbxBvl1H9F22wD0pwipr5fRGJaHjFGmQ1j9MoQDF7CS
tlZQmk9t4bSvrSDZKzdotzOk1K3eaZQvhylcDsk8jV/mLvi+4E29qCOyO8JDX9Br87HbutnqvZod
pNLc8Oyz1eTe65Yv4/QAMNPd6VpFuF7Cpa829KM53fudhzw4X17yKNSey3qY6aqHxDfLIWYEnOuB
98gXLX1KCyJ9rUl7tuGpBZqGn923zUNj9uUhGZb5oQ9oBI19Da3Pi7YV184tXnH/piixKGex9kOL
nbdIL6CBN3A50swbvzpOXOyZ+Hg3+eCSaqw/Mt2s7z6sXYVOo75y6/mGx3lY8RyxlINiP65BvZ0B
0CE8Mo5pHqbX+VJkl6Xsb/s4ecxlrp3lCL4DW5+vZvIh7rycRu1UJ8tbqpv015f1OctoYTnT3Dzn
AeG+sUHQ7BI2zxEcH3LLhyewCyfyS4absl6jqyrmWlVpvXlv2Il5b5JEcFkW/abSnlrDpmLt5mDu
jdkgXTXDGVI7hAzmTwyJpFiixWJ2JKAam8pf7ZbmdQPuUHLBhqtswJXsls/NvORXK2jpZ14rwHzj
fpl8wDqtdqM24YooN53pm4VwiZfCzO4mJ1iZI/vgWPMBd4afoz3nKvw4RvEjKuxwt84QCfHc2Le2
C0eM4hH8p3GBHxHMr1Hp0d+si34X1nj7oay2DzQTWQSZNwm9taIbH7Nx5d2sTnWLm2Y6zbltgMqL
reGIX8+78VnS3CxPVV49RW7bfFkbI7ua/a64BmNV0B1FkV7U1VVlpPmPwDwTo1T8ZAmOzLrQy9tu
8l0SKOC09WY/PWH6/uJDVq08m6J0MEdfI8N5GgN9uVVHDKEol+wO6avc2BdlsusGiZ/siy8U3Gt0
bD2Z9IZNYX85DKRE46NeDLIrHLwr1m1qmtXjx9drxb20j1oNfFvzP8ydyZKkQHZFv4g2Rgc2WgTE
nDHkXFUbrDKrktmZweHrdciWmdSLXshMC23Cch4iwP35e/ee6znnqV96qvvHEY5zUOPCuKj5ntMq
vBS2H//zwV/ivyK3fUKyf2OQAOMP7vgYAW59buEIHgFt7EFnw2TGM/1hdPH7JORTZPX6qz2LZy/N
2mdPdNrZpg9GqEuMEQMpfTtPMrT0YQ4AJ0MhK3x2FMzPpESO85uM+MPG2UN2P6mrC0+DCI3Y+zG5
qREurdTQpVPVCl51a9C1UM/rvZ5r/vM3+Srp1avZMRJxMHZQKb9CHVGv47j13KF80bNbXY7mka/P
HuSEcW2Qc3ozxSyJMUv2aeFpj98P2cIBh4bcMDt3ZzamVzzyYT9005MAn/xqSAkbZBoevz9HYsRD
N0zDWZPzeSxqYJ1zlNxMJZiMuBXj4fXd2Fn+6xOlltg0L/TL98fpBOP3GDCcjaAjL98PrRtrq5Br
vVvataFt4FaimI8yhta+FOWTal/Rc/TP9vrQL+w3ibtgsZrc7rnqlYO0Yfzx/R5tPHM7KySciT0s
TuCLITpBrwCHBpwxP8KhCQbb4mPdjOsmVxd3hi4d2uvwGz7p8qDEwmvoH9w4J/rQWhQniPXNquyn
8/dbuivGM476L0ui4kkitwDVVNaI4jCuH7uVhLy+xxyjPn+/lTh4osEOzHC4BkQQs9fNF5Oy9KJa
663Ikv7AeWq+xJX60/dWdZxRatwFsRNh1TcsNeu7S5nO92Ss8OhH6fv3hwpDyGiD9+kgslJ7oPXK
u9/fpkYgJt9fY4pRhUZlxrtCt1qOB2mCW6jvn03dj68FLlf4lP3z94fs1Q/pIpY8f3/M4BYkeAVc
wfdnvz+GWpRaKhrvy5z0z0THoMiXBIR9f3KkjXXHSL/9/uSYxm9xQgmT2gkaMY7opeNddNt3n7sM
SlsHyXq3xJZ99Ids9biAjLUaWlbfX1K1pvfcM0FfvHF6/P5Q7TsmG15UHfyk8Z7NAs1qB8FDwuf2
QEdemDw0aAwkckktQwEI7zS0jWI6Yh8cGcDjviBsaaOP6Rz4pEXuVKGVd4WDaZekLZY6hTFNmq57
ZKBvvuoakVXGGpmnTw3OPuFd3Wzyrpz5OVJX5bg1S2yHgIvPVQQiHRBVco3qMIERWSm6omO/bIFt
Dgd8ExbnL6kIKqit+Y8bVVBKqTTqzSn9GsnVayz2sR+FYdDrzJoiNDr5lrnWI5mNP3oDnKkckcD3
WGqG4m9GkR44y/LkF24XLg7cCSTccEKoBWGzuPlpmZw3Qgoy2KUIDKcW6eLMc1kly4swi+sYoVyN
SrREloZgytXhhse2MM7xU5mRRAE7OUiNxgyHEwEBb1PT2EGBEnApfFDW9h+nJKGECOGNPgzpc04S
cLfgo5BcnIt0P50F2DV5aRD6PPVpq9g/oErpwrmo9t7kjDe41OzYPUZRUBlPERpCpGLneTIGWoEC
lFut/ngUnavKkvQge2XtU9uQ01IM2BDznZeCIdFWH57GeZ1VdzgbEaRi2VZtCNKA9lZ9HVENohst
Cb2cyDCqvT+GdBcIsVYd+OPymJv4mbul3CoL7HQmiAvQh3dL0hyBiUbsGchXkRy1LkoB72TgfZbp
wmztcwZfK33NPcSa2Dte8ZzPjr9PW+dGLgxN7OVAF49A7sh+nawaFXlD0lU1fRJJ8EwihhnWpE+H
vr8u25LB+ewxt6mQlqcOtpEGYW/07oxOhnfPOtcLehecOlarL4exlR9AbeojyqYqFJiyB57s/ZBr
nySgxYSQcMLYl4462rAtdmRMpIcuI9rWg3fOoeVB6+evqomP6+TNmMrmhprtt3JtZr+G8bm4TfoA
gPZu9nCxkWlYV7t3blWEXY+uPCz8gRQsiMIjWOxqpxY0ezW+7HjuvtKxIvGEsLN9JJ01PBbjMOFA
jK7w6tFXEAJXJFyMetuYJhihrgygXUi8Mi9p4ZOuNjS/VerSZnPWDBpEKOBk3etQllcp4N+5sf2k
PE7KKklupezfJndIL3ge7bNySYty6gbJ8QgioM4eUbSgt7yN/Kv7qqg/6tjbj56BG4yr4dsMMsZk
oUnL57wPR6Sw9rLLL7hyyKztMgqP2nuZGHVvYM7Eh8HpHmuhv2TVAHjbTLYeSVX1RAs706+TBdCO
4CNexSxwTf0jajg+kh0MVb+anrKpuYhWwDWfvfGkdW4YjRiFZcV94to4tRs0Sbz+JnEXE4rQkInm
tWjjHyXogKMFTpaZvX/WCpXQGoIepHXNvgKFvwGumjhWuU2XjNtO8h8oc5doCQJyL3/H9dvt/Cg+
D/rKmEpuUof4TSgAS4hHcncRP+eees0WsbqwKb/Nm94xqx0c0DVuTxNIZRMZsp3UQ8zmezzFh8kh
H8VQmKEaDQkzC+S1Nr/GurYeY5v4CLMuSJlzGJgY/ZsH6yoQuB83SzZ44UCB67YaQZz1fILWg9Ig
/pnKCYcqxMQNnlYA2LpC4NB7CKVoTwV58mMyakAiL16+9RwufYqPjZyNvwAuf8WV96khbKP3kr22
E9bDDouGW6BHWPqvVHHL40n7Ics+PrQpjhx9nM/VKPA6myi5l9qB2aRbodMWfmhVT4Xlz89Ev587
9Ivm1dCkEYxUrvQK+9fGv1al1lGd6NWdnIPfVOmjt7B7RunZ5pWijToxRRxZkggX2/ILb6R3KdSb
FFCuyjd/qNCSjTuqmc1KW/juhmxzttctqY70Iv2V2+Y/NUn/s8To/gAL4HfVOTezt74WDQQ30QWP
tdd+RtSTZI5XMM9QOvRqK8BwIflf3l3B38XxKyk1KzS1srhm2Lb9VEv3zeD5G5IQj9li3UvD2Q6D
lW/NijTDvgfbWiwXlzMsZOhAi9Loz9KzfnkaAOy2/LEsaien7GLN1S5u7H3jAKJCUJN65NM5In+q
lQvlnWHMLI6lQX3ZdjZLk044B5IuJsMdG6K4mFX+OyZiM0zz7MONSdVInHevrJCwm/avtpUveoTT
dy7sm71U6yko3iO3QO5pLr9taa/4dfQ6sbmFF/VOrmxIKvFDEy03hz720tRcPB3pTQCJbgQVFyZ7
Wy0G8HCDS/A0cT94/EsV+mUPbFJzicjj2F5wlY+6rq0ytR3RWNzdcYsiJKPra6bFY5s9lLrBVU6m
l4joUPgaM78sNLKBe948T6iloYRwQfslo8OFRh4dc3SLmUuK64RWyTzQjnh3KsXSPNvvrcUoAGHg
l48nAG8WQtUupU/Aa1EsY7VNYvFmTg+T2+6LwmAzmZms2bjLO4E+uu9bpj8FWNzJ1atDMkQ/yyoz
grh1CelIDlADXyzXxD2DRDzSxhfi83KszSti33Cvph71pArTdeGX69mwl74LJS5pZrr7AL/SefEf
3hqDghNpLoeWqgh1s4Rgq88eHm7IJF3Dkt4hOgxpC8UbBKRX+kA7f47JGYs5++ReGZANgc1dxZ/5
iBcSWQabGOGh3CVBNEWrziU503J4RnSJ5q9oyNUSy0fsOy9xDMCpk0cS9saXuH1OTY+U4Tp9yCv2
Ip/0MyoRokRbhNBI24eGrmM+/cmcD7sZb66B958+E0T5BQtH17KrozoaJsfBbL5UANbR1mi6fa4a
pLXeZH0xaFyxWWLZK5sIg6yqv2jJ7hayDo9phbYffsES/4ElfnUWE0OOjZYi19qQ3m57VxbaBI04
2LRDfuC3VEjgAHYWWhqKEXtHaxYUyTASPOhwu8T9+Dn3bQYWmYY5B05SjNESW9RsElRxnx6U1uzr
wTtzBF+2MDTOrR8idqGNmzTrhpR1aj+Z4o9WlIfCsMWu01nKDDH/7VODqyJyxpVTEnhd+zEq23hQ
JaNpWa3DUC8/Z+jdt2QCiEDmccuQOj3qfi7xD7SQljOuA2nJt8hOf+kJy5ZHRy2iY0mMXERjwXRC
b6k/Z1RfGBNvOtK0jVckd3tRr6Ww3mziTQtJ7FnX+1+Wmfxacv7m2OuIMR248vqImNzCnZCgA9FX
kXybHRa0LikvEt8DFun0Oo2THcJnO1WOeYtrdziO+JW2RC6BpjXuENX/pGDDgrbC36t3vRYkFU2B
WKzDcNQxK8LOC5zot5lwsuvw0AS5Ny7bFeBg+d/xkaDPLGOv+bOFSC9/bHJSouDibRoDoDy+SR33
OaqLNrfeLPJqW9G9EQiw9ZgFE0+A1ShL+8e+Za1Vo72aMNgRHSI6ysFSO5Nvo/FLWJA+kAtFViq0
PfJTquZv28izk02fKJkM5oTEJ+V+s/NTytpKa2a28n7v9emEEqgnRQWw5BBpVG8aVIsGqfC+LFMm
j5rctnPyO7XxfSxMTgduMTrryyXu+dVxLW8TfcG9Y1TviInCSG92ZTWEfWsfsIAxsirQGOTyNgBP
htxonZp6jUQvDOyDRo8Fo0MQpgjblOQHMd4grlEO9Pr1hznN1a0hiULN0c+V1111jKsn1EJG9tUq
QdMwQ7mTjb+q7lkT44BaUuocVgz1qBHcTc4lvHAcRA3FUldxH8iYfac08COMQkGSjsjJNV89x+Af
Qa3GySg+t9w6J5s8gLhTWDE10W0jW940O38qATb9sGK6h6O1RxUWBUwqVVAKcmKrEUNsRYm9McEG
kmvW1bUMx5FJ6uCR3bpgz+Bs8arMRJ5S92/TYoJwswrtK5g/ZHqGHTKv8TYAIFKGqF52IRM72whb
bg3Ne2zSCcjAIL+8Yc0gn35H7vRSkE2qG3Bhxt761HzVw8GRyx3lgNgLW8PRKNDpDE3Zb7kiJH9k
nkLJlC9pdDRGF5leFzlEWcTviyse/Emf4Dn0v4yYI162htHCcq+95hYL+iqtuqjkK8JE8Kyv12Xt
F9XOWCsfBZfBWfTyajjNT8bnRAEvbbThEKjsVLzxjAZL0hvHWKJAW2ZZvi5Zgmshja6D0i+jtEM8
Zftocd5IkzskmAI2ikFXVaeMIv2sCVk9DWJ4LnU336Q/77xpIK1Hg86PSPbYcPVYMz0poR6QoUd7
vQSzmUbu61Bn+ZFTfU2LxnEY+Iizr1u/EiQb9dpRzymfRlFl57Ttfo0RscPooRrNOuPWJN5oE+nW
kwWmKawXkkD0UuwGnSapU5CM6wPNqZBRENcIkRyuWtIxehoUNq2SDPiqXgtJvGmyEHuGDSxdjrtJ
cxJ1BxOnhlkt/TbR66CI+TmN41FSFafG9qogC/R+VSam+Wcx+F7A7pTu/aRbtjA3gdF6yPzHVDY7
VZEN2BUvGVsUCgNHBlmXPJplqm+zGHaV3z0ZHWmdE6IHhmauH+YZNfnko4OYvaOVUVuxOB01zuRl
pL7sCv0eFdTOnbwPXdnuAYoKiTT5LdaqMhCO/qefClKDXZbutpt/GCPs1Ra9wveHU/VJK4R8oiQH
nlpMv+NOEkFH4BjoL3s++iZ3TCfYsGd4q3l9YnefcFnIDxRKNUfGfCPBDu6kUvaBA/PnQJ6FG/X7
3OxNaPC8DhSP6UbWM94uz9lTjlV7Xff3mRf9dI18JRAUz9MiLvO0NlVbD3yXxVSFyRRxmkRZM+g7
xLYeoQljO9QKAqN8IroCX5NsUlV0hXxu7TwWuCPSZqwNo0byMwOdwWdpHacRh5bu4n8H/Hrx7F+J
roowAYGUd53PkF9s7dmhbaULrrDLAKzlrtIYNYOBRcypsxOEzhFfLb5fl+ME2o4PLLf90wwmq+Yv
GiO7fi78BBqkxqCEgJ12Z7TeR52oGdMua5YPxnUC1N4B7g1Z5Niupwn0rjB2S+tptzqnn2iBK03S
zDyYQ/c8k8kAYzkNxhitqCrj+6jbMtQt6+JKEHZqyriPvUsMoBRBLwVgtM7bzWLoKa2kJM2yKQ6Z
2W+1sfk5uMzAYlDG1GbvoyFeIGBNAHP9SyeXHZH36h0d3nCesoGgA+hGo29+fDPt/q/R6P+Ozfg/
mef/8W/56f8f0eiu9f1E/RuC4zWN/7b/Am9cv/6f8EbDAY3uCAsSo6GbjuUDAfwnGF3/hyGECeHc
XyM5TUd49n+zG61/OCaIFN2whKGT0/rfYHTD+IfwBaBFxzQxQ+mu979hNzqW8a8IUNf0bCiFrieA
J0FAxPjwr5RCBkNGPNTVNtUmur5I56p4mI+ejs91SWIGFGVxF+ZPSXuWu8mtr700k6BW5V+nrJ4q
Tzo75ZjasYi1W3nwu+WJiOb1QB+1V9IbEQ8cZe4SxziJNaI0fWQd8ddounTQQz3NWASj5WB45nJu
LLfGqVVqG/rooG8fTDiIw9DQFYymEF9d2lr+p/C6LVZfUDLwBJYq+XKrOn6cxEi3xE/zg2wd/Zp3
rxBNSAsiwIRdIzDI7LtnnUfnlizxUNoleLdKd6izqnqrVw0yJgeNFDlvN3SCP0iFU4wzzegiwZSY
sfVKuhZ1ncv/LlKkHaX3Du2ZTNOWh3wqzk2aOQenxOwfG9o1WvTk0CTTziBc49xpdIkbA7zZUL1V
FVmBZg6pIHUpok1dN8M0liTFMbmiclIb0sa9HUOpGaExAdaa9tceqMH1qsjvfdnehzIhrmiJflYG
kAT0ZKe4XoIYr+F2cMlnI0l4N+riuW48os98Ok92P2Rh4c7DBRQk478iYSiXW39pjm8nJ2lv0QJx
Cr0WYoD6T66c/qiVWXcHyLDt2miVB/8sDKC6TmvasDUJzJhK74c7DkQrxakb+I7RBg69boU7GEpn
vE9GRoC+OXFQlcw+ZvDKKabl2vO7La+VvZvigciRIrklqjwssvC2ek9gb4WxMBzk8GGz7dMIM/94
NNuCOnNt6MZ/8SLMW759i9XX3wuCgGAnx7C8s2kILbw5L9qYvdikG+28ckq2yESzsDRscMiNaq9Z
Q1phMrt7VNbvM7oa2guE3PlynnG+Cnqd61A0KV9zm45qhvQQOzpkbrfC4euXYm0TXvy5jnbFqpCI
XKvaMUd4muwM1aruEVHKbU2fiuCpDj3JkdTROUixZAZIZNSJtqo61UwOt9gZOlgxOB5y1FciH7eT
bZAHDHYiJ0wVtNhxhlYgpNbCIZH2bpbXpgDyP40XCVYQmNMATsgb/+hJ8dWM2t+uRC/hQ0ImcsO1
bknlYQx1u5MyOwwg3kdj9OaFZz9251OfVSj2p8V8k2a90j1p2Ayp/WEBLlIOqTJRYTEQJujdrg2i
y5zK3WD/6BgvGMlJLupvjFURe7oP2iotiBBn6m61ENXI0rrWDvgsv9R3SsQzxzdSYlCb/5jxOx9w
BkJIpnyN2xjzRTsQq6UTCBgzUREtEdTJiAEHwYLLwS53Ws5zETq+DFTLpYM/vctUu2YxZ/VJB+aH
d4uYTEH6NBwLN9sLlVzLRjyNUphHU6/ezJifXvv84tUIjBoquS7+4EECJWaG2mXfLUOyN2byCEau
URN5mGe5/Sc0QyczsZ3gmbJQQ4eKZs0ZFHfjl/bZaMkycVwCVRPuqQULLhoLcO9UYQ54sFMH4SwC
kH42f1WTu0AccfStHYuJq4873Mo4JCkpQf9ptNQgTdFRIM1+Uzux2BE5miU1JpYYHntqxm+F9SlI
I99xCLu7qy6+dddJwlzvBzXXh7KxfuYaDDnTVdOaE8GvIuOqpK3s1mkF5AXBheYbV98YcN3qNT4f
Zh+l26P6KU5lQjOWjjQjtrgmXB3gGr0NqwwN5SWniP7bxtxTGX92Vv+oSq7UPkEl26J6g11FxU2z
ddvodRIwXtIgqdgNZ3SUX12PQoW06GefuLLWwYLTqyY7aIzxsiKnLw56Unp6f4xj+oNaIrznmc7w
c4KRrao7/y79xb17Sb3tuVUDZ859Ug/b+9Ko/MmP+ujepm8c7Q3Nru6T39ePj3Uvy8cJERq73XGi
49C06MiHAaOz3qxMPUvfe4h4F7vtH78fpEcqH2l4EQYWrgHPupVTH4fSGi0IDRSEGUHLiCghDzYO
QcRNhqXMrW5eLAmYXJpXiR3RzSL1ULnoZpjPkE3trfE9k/uL88dBZc6LZHWd5to61f5vFq/2Gju7
BJBA6E4m40J7JNotb5/hs7H3pYVz1DQRtObwqwYn6wiSlirOZhknvoOQdAfQ+ITkFb7AbXpuufcP
9aKMgAAIVmILFmAqcu+tM1iPbTzZl5aX+sWCLIk282cufg1dLY/uhHc3MXOdU0emb3Ki23f005q9
oZGOjq66O4imNxhrtszw8so6joPtHaMZA5hp591hRGh/6dEegiMgQjxd0E7mGSOryqUhN7gxMRRj
/tjNHOX9RuvudNucrSQxKk/Mu2bi4nKV88Q4mGCyyrJ2FqQITDrpsz9WOCr66JeYSFnVW/UDK6RA
QnlsM1g9Xe5/YY5J91NTsKdq2h87y02SyuhDS8OPQg8l+javh3uRWcZLD2VWaM1Tky02kbvCujfG
U2+SOGTa5wY+2ovjZ+/TxF89N3Lat+YOK3/20kNMIrrBEB/mMKI0mfwvNrYT5E39oQBsuPHt6ESK
yBSQSEV46Tq06ZvxACa13EUz6g43MSn8Z7SEIEJOjtkLTNq8tdhgiwnHE7TNr1Zna0d7rk+LgDkz
wY0k3Mzbz7NHHd8oIqskihplJEGeEqkYI2V2PLe4tDWdkxTKUghD64/I8tB2wKcxRP2Rg5yhIDGr
bTRlrHAtSVFGot+cNKFpvs4wupy1gaMTrz3QaMc/4YraWjaYHOKSk0X/aWdsw6r4CfSANpIj/uqi
H87L8NghXnkwZ6CBCkY93TCnQXIKV9FPu/ZQ2CYdd7IqyAuPwxIaRlUaB8vPYf7k3r3u14afPDRY
DDEfh2Uin6Xf/p0ioz7lrvkWW+OFF59cDWUTBOVf0yRneG0wvF0s7peZJLBBma+TXqsrz1dLW0Jn
TZ4rolIc/9EuFlpOyZORkEZcEFCfu40K/PaQpdRCvc+oZ6jTnb+ok4/8uRPQM+evyGxgJnJ8oqGM
QBIgdNzsh7jeS85nIYLWX3Wv3bCaaT+mLKHfS2W8rRwdE1CB7jwbx7OVa9wQCT3Clj2iyCHcTulJ
xfJONNJLTdTCA/4HkM5WYLtcI5QeT8xxX4HrDIHWNxd8jLCNSzwVNqxBQz5YrYBA5qwRpt2rAmOy
N/2CwVKKRjRpjY9q8nm6dSyKWf2zq/eFW/7p9ZbjaE4noRwrUpyrbrjkvSFwkeRcH/U+0uiIuGgi
t23dkXedXuuGXyOjiQLXepbaMdbHi3JKNJaoMluzOFkK9ifgMvJ6KtAjcanZO4lJ2WODviXIRNBB
VtAdcVigDIpiVMjgFM6TwfiSSjXd5wQEIly7KLtNdpFP7CS9qASvkKShmey1Od7HbuqRMcraWtf+
fFOZ5h3g7p1YwQkrmhhn0sw7dWygeHfRWsZN22wsxC6AKgAp++k9Yd6q1x0dTgqmcESHFdQLncLc
34G4yF4xau1Tv96ZEX3wqibYiMY0fS3xls6a2kRtJSiwe4876rfy4NDSnT1nCIzZl/vySfupyf7X
gDjpqIzxrS916irRoFVxCcxzzfkxs32Kn0Q8knMV7zoql3BAlb8BH+LCnjd+SqN48G2Xng5u5E1R
+cC+PBh0DF3AUWhyr8p+DkS/nBc9fyLdXu6TGWuzOzO88onQ2Eo0a0HsrK+/0Z4xqKyL7rjKit0f
tRHfc91LQ9sUP1jTAD9qbrSpEzOIRpzz5vwUxzxp81I/ZhrpMhYvD2T3N6jCNm1QZ+f1BlRBg2DO
yIroLtr7tp1/19kyMOxoNcbBDFbUekFhZE+w5OJgUD9KzVj9Q+mOmKw0qJTcNWtEd9rSiPTcTCNm
mgGcPYr05A69uXUG2JnpxE8g+nPrl1CiSmIb3SktiQ5C49JnE5ndTZ9yaDHfgKuiufeqwwTFM+jo
/AcyvZpO/epBONmVE1PtBJ7VBiZXHybr66flLWtuNoUmcSRz4T71+fIjX5AApLVtMehY9iLOj45o
HnEJVaGZ1PtWTLdOnPB8oe2aXTB+42sisFt5k2GFmlt92QLtF70q1EQO2MB1yFTjxqU5nGYpktAe
4klMFywwmZQAed5qvYM/zVmZgBlGOCzzThCDLd9MMaZLyM9fk9ndJxRyyGhQmCRkt7JObgfIg1Cd
efriGUG5BUQS212/XZgMXvLUYZ+oGTuN9S/4Uc0OsWKDLmqHBPKx4rVivIRfvoUiUpApsE0GKCBz
eRZ9bKNERnUx+k2/5ZqGVxcPzXlu6wv3LD0m9qFgqZxjP8/qZWqjP8aQ7g1GbaFNdBasL4KyyP86
sJbBETPKGI4LA4DB6pDj+CSXCDoJYe8ZDyITbaDFTlBUVnfRNfUkiQ1LLI89EnMrYb0Jq5U89ggW
mexrY9hgeA1KHCm7DovwgfbdE+zwv5qdVs9oQJ/hxP2tfabS06xfmwrfQt3dkth2987oAuHO6lfd
qt+z1jHemiJb3XUmhVNXUGll5lkjsibZhG4Xfdn0Wze2pwJQaxQ5PVrRfqIqR3AUOSTBgsCAHONf
sDAyOlniI3G6U+8LJPCYUHONjN7BNvY2Eys7nfZsJOMdZe54RO+XBh0Z20FG9hgV2nLDQ/ECkTZC
YCX6DaKwYosjESmSq4W9nbrPYkBar89OyNZCAuyIzqCbCWyQk832XFRH6AIcDForxvS+MZbmkRSc
Dp/UcrUb3T6KAYCdk+HlgaqF7i8pz2hl2q3A27EpZwiDbi4RMVD5Lh125Gzsnjh6hE0p3BUCweQq
5tjKcqwfp7S+58VIQ2IS9nbUi/4pxr8S5L2O3IluqGl8ZN//QjYRjcOORY29HBoVPTmajsdqtLRA
E+ZdH/GPz4Z29sn0vpbmDPVyRICV0odYrGWEVZ+boWqIERVReUjMlqMewWqL01FfOUUwIHkjlNhS
56at9kMvl4NNrgeC1qiB97zou9Yr35l9E1kIGLfTowtUE2/PMH+P+k2jWEU55gvwgmM8H3IApee0
Ao3o+QMMKfOqN3F/Mpqh33Xao+2I11E378RdJXt9Gb+yCQCa42h3S29fvg/j3w8o82lGoVXZREv9
sKTItRwh77LnpSonKB2I1/Z1geU6M8I5bb742SWJ7dvv3/b9kKz3hAVIFNlYH1TrNzE9BLNLegX6
BWZoRCrgdp9ROpguJqg8JmeTcAlrgxKzvnS6XobkW9lBa6mD7nX0DIgkJvjqpkz8FoKh95DBz/D+
EHqPPGCMTrE5PSbtk87pY2c13o0S0bskZFhtErRK5468mW1e2OMOPMDIcu0O0StpIGxLOU0kxkS7
ARspAD/W2DIix6nz+bPTSgv6yHokSfta6POyLxIW8kx4yUFZUXwkkve9qzV8DtaX1dsUb4Z2b7n7
g7IrSvoZb0nukZ1rQH/BY0hsMMLieXVhF8QyxbJHQTQN1+8HDrYeAaZ7X3V6oDrkP9pxaePltWEf
mtbdlXhJFS62e+YXfDF6re9MQvcthMjPNs3oolk5g5kWWeiAv8v1Ca7K3OHLGtlAY67BDVU/efRl
vivjYThyO0X6MxOjuztF7QMxLFpL5WKopN2nGho+lKNv46wfyikyN1nrv7qm9uynyw85vERe8lR2
9nsW+7/IoQclLbleW2mwJRJcOG9LDnVrhpc9NzfWxm+TKX9jnzpbUyCkSlT8ZGrnSY9/e7hI0VvN
Pi//PO5UPBzozJ3GYvklB/4bWy8eu/XwjqLVxohZNN6HrVlI0RTxMOnv1suDctTzfTQtJ+UNKUfo
a59B3ueouzUj641Mtb+RXc2BPQGBI7rbz+KvgTANjnTa3THmZzrRVzIpt12DT16MvxkLg/15ANJ6
rpFVb2TfQB1rWMdVTDcHnk9quJt2eBxb47WK0OQ0kK4ZwS5A40ik9IxDLb2PMW6/cj+9JuVHsyxn
QM1nnSaV5axqqglHK89cItOfeeSclUHVTiB2gtbExNMwH/VqeR1T1Khuyk9hl4S7TkYW5UkrtnGU
Pnju8i6m7taOqJ3pDB6iBK2QaH9qXLC57hib2WLg5xik4Qr9F/s2qScm+PZGaw51kTtb8pA/Xb99
v1iS7uJA1zOeoms+9zcPEnztfwiUT24qCw4ptJfL5ujZzqsRE7Kj04kp8w6eEq0JfTp3HkcYhW6F
XDBEXGUEy/t3nCCVtNKJFl3tnEbcG6C1oo0FWTccCpCZyOC3rln+rozmZV6aD6JamIM9JpyEuqXZ
Wk5NcjtQ1gXZoZc55yaCkJ2OLnUx8k3ceshFHJYmbPJo1ZNzJjRz10x0yQv2LYZldkBR+WRGXPk9
MIUKQtqoDwFCbdqKIiiBIc+pfLBl1QczZ2mD7EI9HvapTF5mYHTOGqqUDf7avvI81iXG5KSmd8tH
VsNxzUb/3JZqN+TqPmE6o1F2qlyPLkY/WwzocTpa/kTUOjEgnXFHkvgyYwFoKBYIYRVEcI9WTZgI
LZGAFfcCVQpXjcVqARS53br0apaayRecs5sYgNON1hEtLQ4lZFE1C6iJ8CVTNyvLL85/cnVmy5Eq
y7b9IszoCV6z75UppdoXrEolAUHfBvD1d5D72N3HzktaSqWlJQmI8HCfc8yE/oab3Oh9P7XFqAMS
1N40SuNC+sdytI7IkznnGM5JDc25UpixWTCHZUWCDoCW92hWdMJ5KsA3IZrO2IvltE+K7r1I222E
5p3F8y/NFZKUYiaKegsjb0CKWoxcHaCQl16QaZDgpjDsah+PwSk0Ud+WRQVxu6LvQpgdjiqMjwX7
cVnrVO2M8xkcbZmMXAtSmMrUzmiz6semcudgLbkwOG0Grr6BZRUgzWCLJ8m9gQOw9mr1VEXJu4rC
EzSFPRq+i2AXcN7w0BxzPYEobj0Z1D1NU74qrWT4ATLVZAwkNO0atYzYZYwDloNzMdEXwKGNPfkr
p8qgp+Cax7Aed0bU7BoN6JAyp3/KSm4YXbHp+fIbL6BV2O1Cxv2WEwiseKdgWz/RK9r0Xvub0DCB
XtTuZYlXEwPQYiw5ItLqAJuAJWSFuwNVkb4uNbqho/GFChndn5NiqZUTBW+y1sf0EnXaGXH5L3Dx
W1jbVxkV+zb0T1GqUTHMLd5WzYaYZarMzwq1L8/CDiwGk+UAUiHl/Dkl0WAlCUAZOXyg+zCfO+KA
qXDMlbAMVBi0augpTQMZLB6yz0l+GiToeJQHQXqPq/EaZiRVSphXjOqXsYu2LHM+/VmGjAYlqszt
LI9pbmGHCME3rBdSGS+mTWuxKLdx0b8nafmcaMFB6eJQJrD2NWWvHeVxoq6fTGvYj8wXsf4QrRSU
qEhq98n1GR8g1ZJjxdyOZYQUnQTabdnDbtdT89ToTk8ak7XEcErSx5Ddpa+drAiQZVwFWPKLL693
63XVRKgGMlZ9tk84VV2TBAvbKFH6MrmLWgyn/d5zuy2roY3LskBF7V0bfdY34icy4u/IheLJUBHr
prkZcR6qFnNa7LPv2eFHIThpttyvZcy4sLL+Kc78glu2yrcCjFpS2FcSO39DZuQ8ooHhn8FsXzR9
Src4Oc8JK2tcXLq2FMRQhHQScvCLwAx7jV+efjMewXlJbnOP6gKLDu2rY2WPczP9Bxlpv5u3rsoj
7j2i25OHbE847lkwK+/ueC7daWPrFkTrVrl3mtdqL9VOSey/ujKgok1/cUn8lpb9ikggXHMYw42i
H0ChP0vUiyjOzKUcKeZTMo4i9PqLVM/O3Pn3kuqB+vcGtAnWq72OrRvKBVovI6lqjnF1VNEjZJ2o
7HjwLNO/GxZKqxb+UriDYI2yHClJemph8Kzicki22buju5/WlBXU6whGcVtRwG1URl8oR4fpRV3P
Qh9+j3X/4/VEW71gldnjo9dXtdSfQRig8aZYgDTyly3/1UsbxICEOKqUIoQQA1qVsjjS2aVPP5qn
LkNbLgBMV+N9sJ67hsSbKYkQNFPB4QB+92P0mcxTCLvluFzOuQkJpbFnJi9hmF5y4sG6QFeUKe5J
lsVXF1Xx5kEtfKSPaFOJWjwkAilI/ScEJiv/5CrzqSknEGFUoIU/vdfkEU2da+IFr78Q2XynU850
z/lS6cRQCAtYk+yNFqbDUGU32cHmzBzaKL348v+OgyE2AcfjhZfdTOI5Dmng7WIHiezjJS/QPLa2
PBI+5y81jx6yoaWM28oEuf8caxcFcb9uQtoVaGbtY4f+DHUWrIPL4wW39a5gyr81a3FFtz+uu5Zl
G8u+vbirPnA3LpL21dTl7qpru8BaWG6TbWhiGC36Wp+RG4LtMdmZ8S/9DO8cdPg0BZruKhQXNEHE
YItz5VXiEvp2DK44rAGS7ssSBLNk9tBZVNGZNjI/y9st9GV7OfR6tS5L76Pts3cjzLGPF4RbZQBz
QxH/HXvkzLKkPMgA2i8zA2PS6I4bl7SjU4FBDkcbAh1adYvRAVArUtqASMeqPVUJYuxuBAmTzpcW
Ie0qauCU6eGAHp1tkUwPA0s5HmVldk8o2WhkjCl5XmbxF0RiuQMZj76oImeFgZ1EnNwNcbP0RubS
Zsh5kpQv5EXhrqqhvJcFwxeEoPPkU3sW9U8YTT/Sb8ddDGkDayV9YYYXieOnB4fTJ/Qpi8iqiGa/
1XKaFgoxmRsQBTnIahcFmnbMQtpKzeDRFirZmWTzHBTULSH9hCD86UUFowG1V57P3XGVv48aetDa
cLbpnu3zl5ymdls15ty6p09Mzs2WQDOsvnBszLYh8qUd/yUmzNkoozUoQ3pCiPwwMurlxo2RWRXh
E2o2QfHPTD1qOb6HTrtFoPadyeAbObVDJR+V91a16RMj2DO12mddJvR5SPGktG7NI3Sib5gUz7Jz
oLJS3xKeDmXeIqq1y+NnMAE+Bb2fx3+8RPOWwgy8tS8bbZfKjNKZm/GMdFa2pbYG3bDpXBlf9fKS
VONrrLqlXqhmayZtvyuc+Fgmr1pemvcSeutCJPlmVKHxbgnNpl1pDls81ijrR+ItRrY/nmZzZSRQ
cWyPEC4XyJW/L3P7y+7LnzidKQlWtaPcXLnGuK3aTj1JCLOsJo34g0gwhm9i9Fs79XBjeR8FcrAV
SLgKqTjsTC9Rq8ysX9CJo7xs+OONA7A5bfxC0tATLf+H7OJ0g9Wu3DtQf0Ar6M844e8VrJcnYetg
OHqyCBu9qa5QIgjJ464RpNWsUl3rthSYzqbiNBDmNy+KPrUEyYEzDhpz18bfOaFVbtDq7B0/2Tpt
/a+NXOB5WpLeG7phPGLDztt1aO0c4R4LvWKQAlVvQyPINAh4hKF05g6/wZ2UmzzvdeoVsnsiNyAW
LJjkbcgRICIteFcNQYjMEZZZeWUyqd15lBH/99M5oiN98bg7VoPpvhgJ5msK6GOSTuNCycx/pi9H
f2h+1/RRs0LE8BSKYNxnmnnWdGr+wRgWfldqN2YeHMRV+I1KNSEipmFqiNNy7VlBfh3LmiiwYU4A
1Vt7H/YYdyasnP449XvyZo6kj29rP8h3ZGgumhSloRaA8tAVdWmuArFBkN7txkrzgbAI5p6RBURV
0eWjeh4OPclHmIu7YmeL0TmPE39DTauYx2BdKcyK/DkoOy+ywaPHhBuXnB7Fu7YCCjGiCsnH+m/R
WtXNS3rESTS0o+ifMWGYkQV7mT7fxpFB4jOnqqBwXoXPmhaxDZsUnd+x05dke/bJq98eKtNjVGNW
+TOdmHTN1civQSVyWkMEPaQB5wJBje9XunkChWvs3IGQs6pMmIwTYLsHwq6ODLm+WjFWq3p043OF
cn7rucq6aC5eMqMX3dXuCrluwBo9pwUhqOS+n6rGy+/Q43t0piQT0vIDY5paxGQaEtfU41znYHwY
M+eKKSA/cJzfVlbV/nqTs8tb6f64RNkH+mAdaXi9TPgElpb1FhnVEKGxmjat7dFmCjLzWvU0paNu
+jsN4T9riMVnmFD1DD6elSTss+WIHGIlyAjZUkeAbw5BOUx449aqq4Zr4okFCSTgfqwwP+ZOmR99
I+FNA+UaleMKkdmqzWC+c+hedzC39rUzzEsBOqUAub1mEWWmFIFpOMt+S6f26QeW0/Hx4hq7qskI
p3eye1uw11d9iXvGL3PONEWk5tqErrFuc6MTm3c0zOXg69G2hD8gpyk90tX53y///VzlOn/0UqWb
x1eATQKoU5RnH00Dg/JUBAcU1AkdqWUT0nwSIR5waArqiKEMNzhAhH1WYpOXOhNwy1ArEREM5Wlt
cUQbDq1gTlZZYF00NzS6Y+7bNXpoglDKMNh3MfeuA7iHu/5bq5GKmJW3e/zxSI1fh0UmduX8pwQV
BK7XcPSlSkJgyprjNLsY+W1sFcMxnF/iMDMg/r1MVuZzUIVg8HhHMekfGtbDjavrf8gLy46PK/R4
9/jekpn2yBf999+C+RLKOUSv1TEPYzKKj7ERRMduUvFR52xF87x3OGB3DH8dmxZ39NOAhtjQzKeN
YBrR8fEOZ8S0FBIbVd3eEUqFJ0VuUsyuh+33W/SSMVwe6NRjOor7fvBOpC14J9E53dY03NdANwDF
D+TWJdar7vkWZPFKcqq3UOTlEqJolXAUCkshwebygrp7H8jBW7Ym6yaeDqYXOj13kRRH2Bgx3syz
Dqx34WieRZgkB39dYVtv6ulUWBv8ZAXpAiZkXeDz+BTDlvqW8tcVRb9QDNC2hhv/xh528w4h8enx
Lsb91PcmDekIjGIcah9Bjl4Lu/bclIKEeXCZATExjBjkxfBSdY9sZi7kYmplsnGH9kYrjomSmLjV
WqaIPPxkAScqOBuZF4Lv0VIiO8NvkUwXp+2RfXvVWkN3uZQphHaQLCcrJdBA2AGhPogyGcNo7rPX
Ori+K4Yqjdsfo6iuMPu0lPfO9HcMjZSmR52ebRVu8q4JDzQgulPLpHo7NLDrBUwrzoRr8kx+w8K0
9k0ItaM1tu3k8jNFZcq0S6+3tlE5G499+DN3q2NiJOG9h/6LI4GOVacadEVFkfMPyPFj4r8tacfH
0c2qj7H76yvpvHlOU5w9r7U5JeDadxWsDrdK4Kupkvk2vpolA1b10YY95zutusvedS8d3uPFYNr9
R+HLaT3FWbIjoQI3kPpomnAzQSfGc0TBRmxD8CO76N13je6zBeOxtASMzQkisB2l024K03RDdxJP
SWU+JT1DYY+e0iyHPVnmoF1RYNKgnIo/tXRpQo31kb6ziT5t+IwZjm+A3jeHGjXOGsQWI/zefLeD
Nwdb59+4oiqPlYr3QtG21QPnIFzo1ImZl3hCSvtEiFQCiMhGYk/QwDpLRPHUpE27BFXRfdvTh1m7
b5Hw7DfwDqRWgJt204ZVy6FwsJOd0XT00ERNDiMNBbyakmKsFT3yAOy64d+GYB6aHrgvK8VBpzAM
a59fgYEiRNdY/mPRse21GYr8kfhX/JrPUcJyqiPKfRvYPg3q8lEv1uOk/+LK66+W1IxjQcTTqk6R
JYUq/kqfDELF/yYtiRRhkoaMa6foinuIQVBt+DdET+UCbNCxdkfjZYJG4apZczHwl5+II3RlzXwJ
aF6IDzUW5U4r6+bGYADBm1WqZVcA3SuNVmzi2jfPMsqhegDj+JtCQnLkVHyqysk3PAF4Jjq/oPpr
OQLX6Q9+ne6vi9F5EQ5TsB5rv1v1LVdvBKO67kyzXAWOUNswIKVRZQQAFxa8CTolNxXpe7aQ4lXq
YXxUZdGuvKrLvrrOeBVBfYtBq+7DTtvaLvkXU5P/URHBHKC/gh5mwTySZ0OcP7YeuE/n8fr4LHtF
xUk3/CCv6Cto2IDSalCHx0tWxecU5+Q20xKTXr5APvz/3z0+19WATqJJEGsyvDJJ8c/aQEuA23g5
mHlw7ueXx+cf73p7ThfKVLOJY7iiBCiH28c/+NLIzzau09GS+HOAHE4jOalx1Sx9JcJzYC/IGe24
T6MBvk9BvzaFIO+ScDliJcb4AcKq6NJj4FT2IbKZy5rwaRgUIrqyHFunDhuyC1qy7JKqds3Feu57
2W4fn07nf3OKjqFqO6DDawfOrZzbHp+PPY//Zv6KZH6Xl/X71HfXxCFYyy6b+PJ4AYeCAksXCVm8
BSXdnAdTdavK5Bco6vci9/uL40JcVF3xP+9ECO63NPxuKaKPpIpuuqcraiSn3zXCvPR6QxuHknkT
RTwSraltk3JI2cHScDvFlfaSk2B3pN5eT61Je+SX8QnEJaO7klMOVCUxVkXmXGiGjkvlpRvDMvsb
tVZwbXV4RVlAW9ZS1jG2ERO1vYnqwdElLr2yXw09NbtMpLxk80QssK8tTUG7r/2N9JlIm6Ot7q2h
M0O39Jte+MNLqV0Js/kKmErP8eB7QDeY7QG7lL6Y3UX22k2Hnaum4RJoJGAX9VdoNvkalCg3KGTK
e6pqG6iPiTW3BHUSyXBfRIF4ys2Ko628arX7nLlNeciVhvlTR8Q61EycjNSN1mmC1bFWqbw7RAiD
XSVNL6Lbu/U0iEeAP+Qdom7fN0sEU2TjlFl5DGXwy3Gh3ocTj48f/XNVaR9SVcQwkpd6yfYr4KFl
QefRDGeW2HX4WsjA60zA6CV6+ZXbyOkSB7q7h/Ftc06XG7rK6GyrgZZDnowX8uJDNOnjH7yMxk2P
Kgt7oXmaHJ5fYmD+EIpw4Xt3t0636Itk5o3aQ6wTdGToCmniG4y7+lYTK1FX9VsXu2jAcLU5SJWx
9eJfGBa6I8tf0Fzo/Og/viZNkq+V5w3nPHd6RhlMA211S7WkepFt/IUDP136YTIhO8jwnRIrWo/9
T1/RUEqcITmCex8XThYnuCAgKDHVPfT4jG59CX67oK4/QKWwVg0tHzzovnMoRqf68FGnAl9p3zKn
anc6voZkgonjlMcyQgeCcKJeYysdXhxrD/5NERhrdGum5+YtrdtuH1sUUgZToG0UNb8EF3+OIqJm
HS3gWaQf2z2jSfD5+raA1iGaoTyZRZZcDIsZ5uh3uPu95il122adMV9cZkTNLjrNHYii9G6No8A5
qpoQQsLolrkjXwZhyW3Wadh/8TjQMCqalahKm6k7gTkote0LY7Dxkr7ribcWRGYdUTyUqQZQQYcy
Y5QvjerGszJr/aKM3t0F5vT1+IhIegv5if6H3JHp0s1f0DtzYrKR1czx+BzqCfM0N7BAwrc7NeJw
UwBNDB+rK9qYEcFx373Zs8ia7B9obC7p1QspSshiluctKQc+nTSHQiPqfhWQlLQU2cjshx/Ijq1/
FrxKDqQ+NhVScA1ps5R3PV4Ws15jxUN3nNfnNBvaCzVQewFT3PJgcnZ3nX0TlME+NvPxKQ4oczk8
JYvUqjPC4kKDO7oL98PgfhjUpS7db7wpJaBaJD5FrFcXzyqrSyaA8riR/5rUau0GjALCwr03Tb9F
hAwkmOFlAVXoCoY0n4sjd6uDRb54U9lyaqIXiu3kaBE5YWIG3o2+9hn3w4+YmBl3iQtOBGcb8Ajk
ZY48BQ6ci1Shv5roKHaF4+IbmaAtIDfjscHt3UhJwl2K9nBAv7mwszq9OAEjHE49xgU1j04E9Aio
ESvv1Ffvn5iHo0vagT6WYe5fA4hxekyzwByqGlATC66rwU/TO4XHslX0B/XE3xuBogBM9HdR3rO4
rN4werh18iRz/UfBTHkfBD45S5sMNInaZixV/453FHq5H9gHDtdw0Z1JkcsBlAQ60LOWZ9YzNw22
GQfnqo63IVJddihzBrVNzLCnbFj9ptbtIAWw0tvErR0tbbSuU+e9OdzpGjCW19C2xyeyWP/h5Rre
eAb55vrWhdOKaykR76UQxAE3IjrTbCrYLxr7aEXLtmrbd5+OyFkn/4JujB7dlTttdCvKNhMCn60W
1vKDcLQvKRDfGMPQLUFeBy9EfGwx2lrrBhANTWeam/AAwpVU0jgYOumeKgZK1MXZdKi7KP2g9b7U
JC3eVNniWDA4uPQKPb9jiPQjUfiExMSswI84/bMJC9Sf+qe0rfoK9sx5UYOJbn9cVW5YvUYV+10X
RWCXTViikIUo+eEEWmF5hFbOFMCWEmfjMRp1+602to9rk0FN8Hv+50CIDKq9wjmGLpqkJOjUimKP
sGFaYashZpiaDaSGavT1mcsb22ao+1tVlS/j4MR3Uk+2tRDdzsuhQRH31S2DOutOqAV+RYA9Jp+v
lg/N/tnCU41/MlnGbAenpm/cXVQmb5kJWMh1p+QDUoVY9PPMfhQon6s4fe/N+4RV6CMylYNQsT92
VVNwBPCtd9djK+fPv6diQP7ejOoDLBawDhG8NoAHtlYk/+H1m8++pN0zVjHWHHeC7TR51sFua+Jn
Yv3FGQvM6cPorgUMN45F0HXt10lY5Lm1UqBRDvK1XyRvmD611WDo0cd8Ylji0s5Oj+8cmQczEygX
axR3kKlhfCk6WbnntmuzoxfneaLcdHlTb4XJ4xYioMrqNy0L05vV6O4uzVAe+p17NlqeaoMpx95k
QcELB+pL66K17Lvio0smBwwj8TIa+gJjsmJ6/cFnQlzY1XS+Q2NwnipbfhhMl8+EjqJDaUrvPTL4
wlJjHdBUGWxHa6w+yqS86pUt0Nq2G8DT5tVqtC9VWsZHOZVqZTnOBnNSS6xmn344DE8brz0i6Bpv
nIi6ReOpbJd54itsdjmOjNtkdj9pEWKySjAyOYb/nWCDA3Do7uIk/h00dfUYNJAvNP+wvfnHhl5y
pi8CtSOJ1cbrgBfNRe8HZ6fXtOYZbFFje3HY3wwagvXoDR++wzWZuvQeZDWKqszBuWRaT42s7GfP
6c91brfH1pQ/j5+67v8QsIAWJeJWaIR+DwkEvhXjcE48Fp1xvu1FUZVXQvO+3bIcP1Aj9zr8B8eu
IYrFufYRt8PWnpJ+NSG222Y2FBJlAF0grLj5iEq4FsScanQHg4VXTQ5/PKbvzVTcC5+Dnx1Tmhrs
v4zt+PGl4/yIJItIhkWionus4sRyqEvCTWtW2q33evMpD3z7rOxkQqzAAqDcpNnUHIRXNjXsnl3U
2NhOUWzpSdBpH99jEflHml/kbU42q4AKX60RE30ErPiEcCUjoIPQWJfhD0Gh2nsd5mqpoLAuJ537
XmPqzFSmPDWeDOFg89Nh+dGeisgUJyZtV8yOz3IojY8Q9f6WCgU9su3pH8hjX1nsUbZwRt5NBKHP
Ts83TYbDR13AYJE1DGBPRohUR/MjiNKXoBiC22MLyQI2AXCK/6Btiw9GcfiiUFLhjmZUbPfomeln
M/vJLe6lOt7pCrU/hUK4HdsWlRybKMci0ljmq+ZMjOFBC9f7UccIKSueHvzyKzpm1avTZu455EQJ
w29siUBiQo+hhB3dnOJ9atrpOonSlRfH4xtobXnsawCAeUsgKb2VlyH/sWuOIUYUfTWOh6Rj/mXA
ZlQ96GKhXzh91nun4ICEB+Lx4yT6wH48bvQ8ck7EezqvVvOXVYy2hv1RaB5JyCylqxwZIyXb5wjp
hAbwWSZ2eMtkfXWAkhwHKT4n/wXWbQstjgNRSfNijcHW2UndefLyPLu6RvvS2mZzmlob2UGdvNGg
Ua9aT9887LWnwUGnyhV1b/7UTwvpl3cNfsobPYWVWRTjlxVVs5owD07jxk9GxAAO7gkzT6cPOTG/
GWS0A7MV7adAXMcuHA56Vn/HXQidA1vr0Gg/EE9giiTsdAMqhcI1hm37JijmacAC0i65pfciCGfx
W7aqjbT6CLTghZ5Y/YswkVESik4hswCYJeebZPCy19Tnmoyuii5uY4772uLhnMpyVRFNC9UWfo4e
w8lqa+1KbnkPjSnaAjP077XXw4C1vF+RfNUeQDR4Ev5Ll6YvMbHtm8RmLTIzevzSTdEUGClzs5Tx
LoNrJnWxQEQEwC7pFQHmIJm2aVeWN86v07LFI3kTwn+LqvTa6SL7dcBLjJWX//U0J1zqPviICgTR
3ioZ1LiMSs9FJPydxzESW4q9TdrJewKpBO6tqg+VN8q76dXPhNchA3HSF2pghHJd8V3wAEEHN86C
0eQtLmc2DRFuTx3CCuY/PUYwLzzQ2U/OIIoxc7aauxoNE5ymlBIhRZ984Vy84rWAf8tosCVTAxup
0VDc31gBhk/D0hAGukP4Yteau0Yi1p1LxYUi+xRd8hzYRm6afRagH3EjtP0zvEeupc/mUQUCkyG4
bkCUTc7QAhEfp2hNFHhrpvIfnfb+x6n1H1NU2Xsl2myFeeF1qjJ1GNs42KKryw4teRnnbHbBelgl
XpgdWEjnmuiQ+iS6TAPOgdZkzs1/PYXN/Ht01VM6aNGfymAml+RJzX5k63s9LZyVAheB5Nzzt85g
GAf4OBUtNcq6KivsTT2mA7tTjOTGYisjhPyP5RgEJJkDQb0sS/rCoKm0rk1cXf/5OK9Usu0HcJ8J
hepZL7rwSB94y3LPR6PnTgue2JhY7cRcJ5aML4kRXAGJwZ/bA9EOd1Be/vGU++fHC/dRcCbQIwQN
3K84rhJGiyoSuVQ0aufcy3Hg9DFJs308rY0Yt4TXwu22ASdj+ZQepZvcq0Hah4ZFmC+rqevBj1xs
wyalvMYfXiViYs3Et9sa0NEg+gTn/3xSGncgYHNaui1xHgiGr6l7jny2q1WkYFmUKStLpEXNspuy
8j+/D1P+GPhjGp/77hWAAs5ALdLW0qRT0et0mYwmcXGIRgix0BGkFyOTHGlclKB9XcMOAmK0QSOJ
QigcisvjXar4w3Rh+2sztF1n6O0RZ2nJ5T/ffn4XAEfZB75+RoVCmGRBmose0UDp9eJ/XvKYv3hW
swG3uvmJ9CxcTxPm7arMXhuu2qaLo+owoSQDFTUna00pI6zORWrRQOe1S4cSvpYH0mOQnLTGUzEZ
0wY6WXbI58ikxwuezxH/I7klE/ygvMRmZ0hKKM6BHCPn6C7aWBazQQ2RMm2Zw+PFUPC3RKWtH4Fi
9oitgfsGv61oMYFaEM5LLTyaMthaTh1s7U5UhHD3a5laFSk6vXYN04LJYOSqgwu3piq9bD9crCrE
rAJSYOEI+c/OI4kPZfcIAYi1Cp97gBDsIZYXYkOQ4WWw2xa9VgYFpXIZGdGzY0BppZDziuqdUfF4
gPXUbBDH3hu32uQM1BkyY39pRKtWlM3WwlXOa9YO/xwxdks7xiUpM44JIRdbVdrykd40lOW/lATv
NWr0GmPsFrnR2ixxWGN9M3eS5jFLE0D8JnwLwiikHqjIfq90C2IVMVJRVO2NXOLVLrVklU2Em/KX
gmrHVQFsvAk1kgwiWnwZf4zADHDrmEnPApcBPmhQyehzkMbjXTHizkH3OF95hszQpMFMu8NGy8W0
CZW8PRKYRIGtoBfi1ijiLnQU73jZ3R3P74JFPtujbG9n9INtoLkix45UBegvGsI/gh0kRtH58jdg
eUipIDC4tgEa5zEdLY3hIiv6eBiiuMQSNCRLOg5HSDpyY3rT6+M6KRh9TR+QKOAl19yWQBCYCm89
in/LIkM8MeM/Q4ERuL+NniYPkCVLr+PEbZNnYEPhgtOpDmAPNMRJmIllSEgci8dsVPTQYLSk1Kxb
p4nvQ2hYS89T9a5pKakczTB3TPvsXdiwinP/SlzQDjisfrLPcNdpIsiDMu1hrXzbhN7AQBOs3MgF
GXEz8CCl4nmki7FOyK8rJblvhE5wcANL+n/yuirNYKDbB1vptTCW2vCHLn2+squRMxUgrxBOkMV3
xsKXQhIs0EE+vgOAjmoRDJmxGlyejZQk7ckANjV4Jc1A0Fy1NyB4KHFkoL/tQxOruDXtc6/7z/Ud
QvRrQOFeU4NwO9MZPgrbTDd10i7LzM/WrejuKihfkoTBtV0qfeWELf3rbACkl69zv33VMvhnlV6/
uUODKl+RgFGXuMEsBuxmEERLFkN9wbmxXYKySLedpd1ozhanLrHQ55tMzJgH1iCb6vKGOO2YDIWO
Kwx6RZrGwyIJC44ofrZKXbRQPNwULxz5Kh/Vvp4mK7NpgBTkLiCPSrtbsn/Bza2v9cR6kvGOIgaL
zkiZlbL1cp84kAYT7xxq4ZPZjWws5OwsrRp4g2N62ZqY0n7JISJZKGXBsiNlbalTsrLkeUddT8G0
dOGTk5bnHA/Hgdt7LX0e1mKV1+izgvRcZrTvjBCjIl7OQ4g1iXNMQ15EgSAJ/GraN+luVkhYnEk5
f4HyLJzhWNcczixjOaZftiJ6NMSyLTL7mc3LWETgC5YdRFwkKSTTOAUmZZU5h9E1/IXS7YGxdAxQ
ODt2vdHuXMN+RQ586WKVrLHSYIFxuzWqlH6Zeal61iKUwlMGQxa34M7y/G8DKk2S9NWPmtR99Ptu
RZRKQmIFwokmRhRVgctYODWqLGWhaQp0s93N/wuHcz52dTfcOzYc00qiNeE6fdbqz4DigO0ODYAX
ps8JAig8DGeTQ922cV7rqV4FCbkRlvctQ+glblugyOhMuaV3VyOs4SK206fsJrnt9IlT65z689+X
SbBNAftkohFhjYmt/JY29lYbHMiPzJZtt/5jhlmxRtWAlbuAKbO0aHouH2FAmOII5yJ9cd6Fx03r
ZS+Ii3i+nBtD5hGqH2lI5IUQD5n63sKzWNGkExD+QR9+2VuFQpizcFqLBDU27x3M+UPZ8FE+v1SG
2MuwrraifvJdD5ul4JfzJKmsQpY9N1JHEdrIbd34+6wjUzGIMy7eiJc9sXN01uhRR/Ry+LS9LbOs
kKa2+T2MSq3bsIpm0TYx81Lwe3Vef0Rq7jogNynBXWCzJtit+fuhDU65jyF5KDmb7nJYJpx92mM6
AXplYQ0w4nPfZH6NOqtl8Y/H2ER0b//zCxiQUWq+GuP43XY0sOgef06UvRtml7cO1NtWSHRa3sCy
luHGe3wnEzEjakRQeGjL76OMMBhGcXNK/QxBvN8S+ZrQ2q189xa4yDcJBH71JfTkHDsGRzVSQEmF
+dM09ACk06q1LCd314Cj9eacFadHezyN1AELDrzB0cUkpaQZY5CBJB4U9Azq8d7mKOUSnB+Lwo9e
aXMxlZlfwlwPNmS83HWrkevAmUht0O8ii5tDVHwDC1cbhD04Lv8fc2eyWze2ZulXKdxx8YLN3iQ3
kDcH5/D0nTrLkieEZVns+55vVM9RL5YfHYkqhzPSMSqgBmFEwGFL4iE3/2atby1O7MicptOPXyo2
CXwYFKEtiSmxHW0xVX8ZMt/cNrl8Ldr+EwuvfNcHicfBqh/yGJ8fUNrxZOi1Og7oWSIXeQ2y+JNT
IN6OgQE4eoh6mwHCYdIQrVkJEMlyRNQ5NUezwYok4LxvcK2Fq8HSzg35z1vfCfYNotA+xU4cBndp
ctS08dmFyWPrlbvXdOgsqVua2wHq8sqsKLVrwyFIBAo/r164iNwhx5G+IzTwavCTf0aVjDaIfel6
QEbHzanfIFBUh2KKUHeF7HLyIdtw5yLjhNfmZQXDbZi3AY6lmzlkI58tpSXzsY/MTBjONGKJ4KK5
LY3GJVp8TE+zM4WerbTLPA/pkzKfEgc5VxK7RLGzLriV+S72g/s4royXuacfiksRPrsB1MOs5pjq
dZD/Cg0e1niJlAPqBXzUymQEfC6b2djN6K1COxtWJN0Rhd26X+yuTk5GaHO1oNx7LHnhu+JLjiD2
0ht+07mg22kcHyE0wB3y3Xs7Hd5NjddIDbk0c8LknBfl12kw1TEY+9dvcD/IJQjIynEosjEH5Hw5
QopXjjrNqdR2Rpa805ry2jUYcSYB/hLduGMm85qZTb0Pgu9uBek+1eJwV2fJmiDTZTrBbRAbfeQN
buiuNBvqrjJGkrZCCaXVfhU2SBoI2HI/OHq+DXoGzalvPhFKFB2iFmbKEFS3Of2woIfs0Ye+z9jW
CZKiFC/R7W4m9aGJqdj1kwA9rElAuTGLywG9mtq0VFDrgv4fXSabiiRloZK4SyJ6cWSYpaGaZsRT
RhdewMwbkLBsiGXpT0lpItDhdXaq+y95kHKqkslNpGWB4l/vHIRVmKnTGoCgr8xhW1Z3g3iel4xG
cnL3+WiLbcYnP0gn9kTPzrwOUBeTBVHF01eWYm8CKOWqKVKSw0NElJn77reO2uL+QCBjp4Rq9Tkm
Uk43nAUYjDIMBZuAdpUJzuJusxO5qglJXGklyA3LByQ2lrRqfXQkx7y5TaR2r+w+uwRZh1shdOFk
TfLRsmRF685n25KvupaW8q8IUPRVmppPttO3T0OGNqFMGE0ZYbtDtIP+oqkPbWojgKuzu6TXv6Ut
HM98ObaDiNO6a7+TI8bsSKb1nnyEBZ0qE0dhF8t4rfjWex4qSMGa8Uxzd+nI/7rSuKx1F+d5oOpP
gACaxY9frNLGNx+dIfK0urc9iXNkM+nj0R8pJjAVBttG1u+VJP6SaYenjTFg1rG1EIHqu4B8MKph
0173Wf4tiEx9ZWPCXM9xL73E1cP1nBcXrATJBYgX4xq+uZDYmo2bI9ORswL2EbpQaZP0eyT89KQF
1jfyCnNoLc0Z6y4zGEttGm0+dXvZiO+M5OOV2TGXZ0VUzAzokwCzeBPxane5xGDcmKhmqYJ6jItD
b57GoTQZscE07acegCy6GAhNEksILAsx49qNxK0Pvo/jWN64tnxpnACtEde7JfpB64wHHiaGRiLb
YqqteaG13pSZ4QpClOWNpXs/RNq3dCp4gmPM4gL26jqMm6tGPvq6bYxPU9sAomZwj+aCKNGQ4jXU
ise27z9E3x2ROK0qPyQ/tIdQUQWG11PokvWOgGOyqnst8y9mCNfZLqGCwc1YM5bzt3NqvU2xW1HA
iFUS2YI+dtolY0S+XSUsbybeg/SAKfECSXvUsjPbEsV+b2lYg0V+zc321LMdXfVW52ykqu8nN+Ou
jLEtuEHIPjwIoLL7xUXEpBrjxKSi9gn5Jc7Mw0Ii7xs86PvWlh9LRnmTRWgcBwUB3scr2b+WueV4
SGx2GKXdXcfSBfyQx/cJmCPHfOKyHNtN2fBduWTcW0p+CioI4kGev7RFci2nFmiDha2qxywYc1t6
neMz4wcMzKKcUE6jYNMvZo/WEAFLXR6QX63H2qjWVpEXWGCHeRvRttWt/ZFIcY77CNW3/dFjKrxF
BlyN0Er23Vxeh9bW925DrThPrxQloPLqe/RGmLktxAK5ZsFNY7XocS4RM0bZ14gB5Re9dZZpLWcJ
CsspbHDjsFrbuCWDxJEZ6WoebcPDFlGYJe9ILJgJSKpOatmlDSKPMzhdB86os7ecG55hLBEJ5mas
w5+jqPlalq3k5qNsymaoCHWePUHqgKwYIGwdhkOm5zNaOERlocK3nwfUKHHscbe9TDFEQBU/sEau
sZ44MA8zLGejM67BeFvrwoVJWMKqcU9J3TzLOthnDJ88f/FfJ3pdeezQbi5tg+sMh55RLSxxNk89
5FrG7veZcr8k4fzFMXVEonNhIlWJefzmmDvFG4KSNlx0gGcqG/BM9ahBYtgyIi5Is+u8oWpvczUW
eCKQBFQ8vbD1eg39K2UWufXG2lwS69nBLwdSgBYfx1IhfXv/I2Ga2BVWCDinvNQsiElSMt1lbSh3
/3d4hKnrJYTQguODMtmnjcdmQFZEncvvIRMYvPnYMYTeMSkw53vseCCIw+CWz+US66IzVXTBnDih
Qv46az1VYPWYEYdhz6o8tbULadPXwcSZHe+XLvrudC4SOLy/Qpheno7G0c3S74ZV7q0Cs0yKM8pz
MG8nU9dsrLpB2em6H6ia/CsqCg7wqI++lOSSuDahaGp+Vmnw0sn0q906h6GX072f3HOY8qC96WNl
XGKxKrJS7pG94IVbDoQpTMEmkd+0ZtZEMaRIFAq2LUC5oVSvCs3zc8kxg+e3XcluEA/4Hr7RvPkr
fi88lY1uMN3k/d9hSrplbvrVsIsnq6ng4PQEbBLTGHrF3G31vsIGoTTjNhXiiZXjW1mrF5XBAMWv
SFfnhyo9ja0f75JOe5gHEqbdkGZ5ksFmwtm80uKR0JmpPCRLgrum2PPqjH89Ow6S/QLijyyCxX36
JhySw82YUeRi1r44ZR3sYmwULV7j0shejSS+G7OcAYp+YCDQXGAtI8ZKrXBXmTJ7cQPErJT5iYWL
hmg3fGHqLiy0D3bde5UItSoBbK/7Lr5TpKRhuxYOCQH8j4GBpSsyoetrLpDuGfwN7mM5cKEdbDHQ
GJD44KhamiCF9aHuTjhu2h2cB15M9W4iTnHFCOzWjgrp1mB9aqkR2tgfVq4OBMWIks+IMMYHaIiM
WgY4D0Ho78mVMnlD1Mw3Gg2A+LhwdvB8FE7K4DSQiG4AZB8aBf6KdVdGF5dWHi3VpiHfnqrUT/d5
j4Gkp/bWaTvWsggOUWHVe1V2266j/JkxVlcJgfY2e0r/1ppDyXaEEMkyIVUnx7V9tdLxlTpZrDK0
aGsEG/djwO4+zOJdkxiwHgdMSsudnDQ4fUj5IbXOIyIeOIcFEoWhFt8n52eaKLFh2rfvLQMJUTVz
854q7YGUv+QQGN19QEm+6mJ3PyEOxxrnfDH9b5VNA9Y7QLgsTPwhMcjduByOBuakkf3SBuTjzUjm
91EvR6/CIkfkKI95Vnw0sOQMQl0ZYG38gKSxQUbMhVhZ+Thlcvo7iISFNW/N0Lkz6nJcAWA/WojD
iyWnwWaRK++jSTxI5h+e24N3m/M3nQg12znXIckSSH4zJCy7ugvCQ+sWD13g8GPnjY0eIcn3P7gS
CriBoSOs0soDqAWvC/t+bccOeVVd/14G2OD4LK9o7iRKvyB+clMSAIpeC72KDOyrhb66CZT5WUer
vZ0itNVdouRdAb4TTyKPtzY0+cnv8APMxYM1SfE26+SyWLjvb2k5JSc0awpcyFBuTMugSEwx6dSD
v/cjirc5RQuW8yWVlVe3nN2j0en6vgiUh3BPbFkqQ7mxHnQYRUVbPCIbZxtZp/dYvc8jcz2LT7gX
mIeKmIkpQuVizW0uAZRBZHuUWAR96giirR9NqObrbHKR3y72rUVWHTfMUxCT2WIZIg+fsKmi59TM
r/omas1PQo2ckz2eyR4/DGvzTRAihxfpw7bIXboxRiWBQK+TzB0F8oh3HNc2o+DqebaJM9AbyWOB
XYG2jdm0n0SrdvkGCVSk1couUNrvYtk7/DDw2iWA1G0x1qwXxPwazM14VrqmEEMbzPlIbD24Mrkk
LGUJGYomCs7QOJcEYqeZqPYEfp10wz87JT2FY0N86fsCBnM0Q0Usw2lVlCRWyIlxA2RAJh+RK/Yu
xudVoA3IAASjjgCOUxtcSFx6bcoKahTrT9f5hF6W3q7EOxm9BUaNr8ZBAZNG9dvkPg5G9sVJ5QdT
VMpcOR0jg3KHuNgvvoHFUJjbxDR4n1uL4mZpdgef+DTu952IdLUqmrew7I6Z9lhRYjKxHqe93Thf
0OafApW2fHIBD9zEGYdqHl03INewFN0Gt2t7iIT5apbZTdQ46HHVEW6LND2raGNSN/7khuEZchsR
k+ND5pTHL51m6Eheh5FblwO1MdCwKej6yyhhQGrxYAWKPeFcbROk7avA8i811eHGTzCb+SLND2Gt
rk0riayKkP4y8Qs3csowxPDOCMyTzU1HMk4JMjqAeFiJA090uffFsHOhNGBOde5JxikU1QrqOgYg
RR2cxnzKtp2tv/M2jJmuqXoDBKre6WlprheAl5fB/T53hv4223bDfLXWdsx7YV2hK+K4sQICnPAj
DLl21h2ReHrHBWEBq3bl5O4Cg47LUehH9SSGTaXGk2PFTANEvg0DPyFZFGJPPA3s02+Z1XwBMQn5
jNLwVPNYkSzUEBCJZAy54KYIZUZZ1G/rHitNg6UU4huilaiFi5GfInk2/XtfNi+zzAt4Opk6ieCV
WSjbXMrmIlPByWmbb27bb9AWl4dxqrrtmkQUPhVHbz/7JHc0UM+IEV16b4C+RgXWwUmQ1XF2zDnY
UV3p5oMZiudBb2myGYIKs/6UDs1wyIdoXxXDre7Ei5tVxd4oDLmuZn8fG6SH5CrL1zjLHDGNXgwb
Jw0g3iU1ulAmgVnmNwdEAFg7ZLwkt/diLcGlDxNbs5ZkwLAdj2zAyDFziHEFjlhr24E8pLWlxOS1
FuFGmk6iUuxjWoKrwCNrHjAoMuemjdDbUt4bgDOE3EEHBviW9Ow8Bv/JxBq8jZ3uQvn1Mozf6p6X
bpmm8y4YBigv7VYHhbJGgmGjwybgBoUBMsZyb+Mdt0m1w5ps4oqPclCCVXsdQ2KZcuJ56SXAKmK+
ihAzzMn8JHpCOaJgixzvjfvLXKk4+aiYyIKy9e9SzcYnh0OVa+jHbEG/dG1W3iDiRisjbzb/TyIK
/tv0gT9lFPx3QQb/P0YUKPt3EQW7Lsr/9//6Dvqsab52f8oqWP7gH1kFmmH907ZsaShhmbrtuM7/
CSvQDPufjo4De9nZuYYhTRIO8qJuw3/9wzD/abu6g6ZJOFj5HJu/sGHLufyW/k+1/G3K4hhS0iXH
4N//7Y8UhbsinYIib3757/+Rd9ldEeVt869/CL5G+cf/dnj/1z8k6RmuCfLG0Q2+R2lL889RBRyQ
ymfSdXNatR0QXZKqNd1qpBV0ae/9CAdPVcT+ut0XdzKvvp1U57RbsnXMEN9AIKJtXyHt75TTYCoI
XllTVYwWKG9QadkQhvpj2nUoaxL44DJt6TnGOj7ZSEi2XcaqPeoL6kFsfnuWjRDWDdvD7KQfWItJ
fGZqX7KEykC+MVu5q7qvfu32N4egPulr4Rq4VeC5VZ4dfvoo//M6/XxdJGkQv14XwQTAlFwdgY6b
IIny29eHKA+4isb/TGqZa6oJb42LhdjWQQ4hQWd6UDdvGvAC07xUY7BAFrNi70YlU2qWRy7pP7Ep
2228aI+yyDUoQeyM9exk4GIU8QFK4tYBonqWDEpLMp7O5eR/LXrJEtIBiKW5GDiVyVHo9/E5EhA8
w9kKD9munlwfMAroPxk6KW8MKHwOgtzawkzsu2+2SkHlUGJlfOLrueMoMKMZJ53ZkMkjLKBzgjmo
25Q3ICrT1lL9uW4QlCHpMnnvfNdGxLBxDU6LKT4YTgLH3M4it1Nb/f7aCv0vrq2pS2Q+phSuaf4S
j2EukpfeXgIdgoLQgIfGRW4SEEwtWp0ordGaNyG7eC+qnhtiETSkoJ81W39y2I+l2MQfR3CeNEPE
TaShBa0RHXMOfGGlnMzCtoVGqDBya2VObY/7Lb4INqGMpsEV1gHB8jEU55VTR/mWiJ50u7B215PF
pjFFqCzGkcSo2Wx2iucTPb3YoAhBjSWaZ8HDsv79xTCXG+mXB1AIw3XQC1imQ8P/5xuNFMFpioSG
2yveYAolnd6uXM9OPgRifeadaHIALzBQme6DSXwqB1ZIMf1CPE5eQYLfNKD7a0uMaowxoyh700Ii
bh0zLrc46j6quCm80S25Ln40/vFm+NNp8vNTYvzF6SGEYznCNhEsKeuX06OfEZWHk7rGWeXfjI5I
thEN1MJFzFJQXzqjGgKUmD8zS08a+yRCWh21hHvNTfPt91fyx1H1y5WUJjWFEDaH2Y/sl58fWbuq
60Y4JLVXFIyuXPARPd26hsMKlYrfbVCgGJuRqK9H/P1sCbuGVRPpuTFNhq2K+JOh7LtcOjvAJvG2
t50L4xQc1M083GMX5UWgkSwmtesdiVNj9YQ45SVyaT6dlFSWlpwHICz+eLQk2BYYsTDldFh3oX+I
bcVCWDPe2jHySQ11y0NFpwge1UXMonjUUAS52wH2VYYXDFkgbp61YVnDHpapsyLsRT+jnpZhdApJ
zPj9lbN4m/x6DxJT41iUP1Iur50/34PJVGi9qMW1KYZyW2XkZ8SMI/ralXt3oekNTKokZMhO6+AE
NEtgNIY7jf2yJHkB/zH0BXw7SQIkAj/ktJtjZk02boSyOds8gLNtOkctY6jroN/HDQ64Am3FfqKy
GWVBf+po7roSen/AEjPojzadKet+2GccqhVZ7dzTv/+hDV68v/7Qjq7bOq9QlufGryE9TT65kzD0
azqOMHl7slZ0Y8fmFFkA29qNgyRoO+GUcqpjc8NPYf/NMWgsD8cv9yuvXaoDVNIWaUXLw/XTK4bU
YVoE37pyskDE7uIPq9jbmsg2bGXucx1Q0GDC6Yv1J67cUVacaBzcf3cdrL84gDh7DFz8Emel/uPm
+OnbIP/OSdWgX8Mm31l0E5tWfPezwL2P4rBlo1FfzKZCs1raD3rhv7BtFce2Ic8U4JGz9nMw/VHd
y33HevBs1Nwbrp9wB3yOm8yE4Ipk1alnxH9sysiXYzClsRmaZ1iNaongURZyXvBrXyu/BdEQCJSH
hMLa0mIJ3kIS/f3n7vzVz2uYDAmJgAJwvdRqP1/20NLMWUtBHkdAFI0ezFBe5J+YFJKwgoXOqtkB
uP0SR0ZS4XGYgU+52dx7EmkpmcdE6lXjNaM6x/nJp1HqHHtjyflWuBnq8fSqzB7QWfretI270zFl
G7kZ43DTviVVonastibsioE42uUIkxDQhZzmeiMEbHzHkHs6pi86MyUIk9OGodNdiR4eh1NEQmcn
EGNL6WJLRWVlYSxmJKLGTWerZ7nzGVVB52cR2VankC3WFkdQ6zF6l/w8s1qbJQrw3CKyvQsiDNro
MzxTWdveZ6ETOYt/O7q4zdV5Uu7NDqbgWPpLKy0KOhEQQG6+w3JTbtMog103dsnfvQ3/4oXimEos
xa/Fw2cvpcNPN2PYDkQfad0VEUuz15Xfs1srvuROXx11k1ODSGW5zUpk0S1S8nKJRonhA5Dinbh1
7nVVWW4LzAxxlGYHRu6A2PpoCyU130FkgAlhcYy7PUsYlV5+f2P9eNn9+jzL5QBdSmqDIu3P33s8
QHDK0/YqzfArlUd97kkL7Xuiu8m3dD3GLk+uQaf4I8ywG47dtMLl6zttsgtrYxnlcWMgf/tcdAkM
6Crb2TWLtdIfbxrLxWsQMSyva2Mf1zkJCnlGLIMGANqoR+JaY0ftzQFjjEqa0iP6a/mT4XD8/Q/5
F28Kmg5hUa8YOv/88vAQFmBO4Beu08CbQIzEzPCqXM8NUPsqefj91/qrB5XuyLAM6mvWckuJ/tO9
UMKSGYiaIeZoLLe+Fn1omIa3v/8a/6VoEEv3xQPDYWAauv7rIZzBLhmUabL/x+uDW4d5cMRDigz8
aLIuBP3IR7cE+Exsj4uW/VFC7ZA0zOyledYwat7EFG0ysw02ApuN0OROV2HJDF9fBwGI4cQKxYFY
TiT5fkcSuDb7ZEx24hGb+BdfY/xSTtHdFHeF1xtkprVBQT2+1G81NxpDlBtZCyjepoKKLuN/GOGL
hrRHRA1IpuS1cndzp2DUVjolpJWdazQWVi/HhyWpIL/4fUNTIZlw/s21c/gAfr7huXYAO2lpuSOE
pFX68wc0g3epq6y6Kq1+agIRnHBHxavJqHsCZ7Vd40A2UES3rksrQorrUJfn+fxspaQX2ymoeL9h
u2Hp+7IwD2HDMyrdNPXYtUOznDQ2rLVnlfR+czyiXSY+kuRatXP8CJACGQhYgDGEOr5Ndi0+JFuL
tG20xLnIVjuVFhA4feLzbE39JIvyvmhgyRgl0IZOq+xdwTO3NRI1bJs5TfaNHvOO6/VN7bSvBOwu
+DroqsQwb/CwbCMERPErXbRzGk33vWeAC94DYpxtytPvrysvo7+4sILKX+mGS2/yaz2GnAOfo4nJ
OMawEKWm8TCTpovGf19nrnE32CAcwmL8411syWZe+QkY8b5BLaUzTU8Xak4dpxDkY/LhIuk70NsI
PqGdDAaZrCqn7Bi4Wrsw7uJLDWC/DCHXzo2ZrMhKgTCFwmWDXyC6MvrG7FchBZuTz40SxoFVVnaO
Bdq/iNBQQkIuMxv0tTnXBthzh3U3nb9XRpzSvdsQIl0zfB/dN4IdUOdb7eQNcgT7jMyMIOFRmYwP
7Eidq7AztpVbfE0yE3V3a393nVKjpMjughmvvcHfVZFdesLpdzFmTREM1aSI0KSXuy6l97YEQITY
YDJ4nPlxAtKpy2qi/YjEoU66mqUtEaetjCqvCnIiL9zoHMbFt2lpuSIw1lPPoyiL6KGYcsWznB+r
gZAge8jCc9E635bFXhfjbcbQph+NY4iA7tjo4wvjmjVNxXcRk2omW8ANE6/WGg7qsYLAZzOkb0Ke
YrZ2Tz5X+eoQd7O29Ah1ry4PVh73u95iI0O6OlsHQgO30grZcdtSHdgwepaTZTeZlR+lqe0hl5no
fFlnBIjroLLs8mHs0Ec3V7t/ry2b3KqlNgnQCv9N2Sx/fQMsD73C42zp5FUq99c39FyOYnbL7Kol
8YAKglOTWKaRmOKGrDTpp2vJXh0lF/U7iV1kWFryydebaNfXsBpK2+28ceQpLgNQpaV+JT8W/0tf
KVi69LptpulgxECCT0aynWDdMh17p+t1jgNuKE2TPoBzvP4GNpytYx2ymmvr2mDmuh56uIiP2aJd
MM2SpTmJCx7a0mYzLDfiFDuPCCwJQurmOybx4z5S6aua+py5CCa2XkTf7bbFYsNnVmU5aMIxvnQQ
rFBwx7anaUTm6oI0egtJ2u5vnvpfpyJcWFT6kkLcAF3o/NqPRJ0WSlYGF9AK3bJiztYVe3RPotpZ
606yY5RmredP+tSCoQr/pvAyfp13LV8dZRUWYGFYzCOXl/FPL9u6R/6gSfcCqGRdh0DDjRTRKjpU
M+RN38V4kAuMQj/0CKgaD3HGR0rSAQKo6PugmDEtft5uRlKI3vdo4PP6m+vzF28bxcTTAewoTG6/
X5pUh6y4qAPcw07eWI/Wu5uQ6auK8evQ8q0Umc52GOcYkkXC7ENPTUyLrClpUKtPqylQcht05sq/
Kt/O/+ZNSLP4X45speu6ANlC7UeO7K9dlI1aAxAuVC7yv6gR/RUa0f5Jav1N1/2Z2xoldOPYyZEA
jwnbO4l7jEhw9/FuqbV6b7YguRADhBEKlHpugguMePc5Gb/CdkLmEi5M7TjF3+/jRFDuuZwH2ExD
hbCtrO3nzlDjTg0SFd8g7GeE5QQ7T62N7HPMaddLeVR14MKlRXqAgjp7TmMeQETV2plYL6PUrYew
rXCBlGR3/vhPAZN3r2sU0X6KjVriQiRxdHhS5W3U1afMyMvH2ejlYSAhg0fFla8uUjSjssq3GaVa
lA4Lni0Kt8ok+R0gZbvufiSBgcmF2kKKlM20N5/xTabmtNaM0Tka7YVixj8Zasp2Llla3dzu2U1q
pxAVKW8x/H4TJEO9sgiv0siubGx737WIaZBZOp3ajrN7UZXm3zUDdnhX2MO+a6o9ep74IZxMXlRs
yY42SNjnXMcTVKN6v/R2Vz6TWrMknV5GyvuXdhHnTS66jz7KtqlIpl2QR+Fughm/88sM2YLxva9t
VGVsThsS8gx33qEvhk2rZ8KzKkLIksITtYPlEU4F6EhvqvPpLALzIXGTiKE67MawhmaNcAHitDbs
BUoE/Af+LrdjuanC8YtrxN9R+5teiINzyx7wfiL4XQTzHa/Sk6tqkiFsMuDV4GyFRhr4CAW57eK9
NZp3QEAQE8l6Y2mMqfOoeRhGMISLLT62ykc9otMgkfM9NFBjmTMjGKcsDoME6S86sS47nxFjJD5s
R9Q3FL97beg+YuC8q5a4Rs4yHWJEe89q8QG3GBPwGevoHIP23prdrspphIX9rbCcR3eY3nH13rSZ
PzxMTOgEzQkLMIQBFteMV/CDTm4KyUXkj/Zfysb/AjKY8ydDwDEP3+yhAhqY4EGL3ackqxnMdDfN
dZQnQKTD9d0S7/XaS5sk1Xw9DBTKRle4GLqCazgQwFWipYnb9KJk/LlW8Rsv9c/YyM4ppX4+ge2r
bdapPmN0UsAf8ZcfZVC/jREadgxFwZq17ZdRh6CQO5F/tbPpOeJGQuBJk6pmc+X0jnYUbt3tM9Dz
IGaTTd25iddo9aMWuo0X2+TDmihzN6Hjtqj01HwIQkalQPwuos4AaWrdZ21E8MkJOG+SyIVIk/YM
UZaVidYE5TrRmgTtoL93mlFe1bZWLJTNgusEa4etMk9ODHDtWvbvgyb7ayu5kr17cDsDOGUBAza1
vEgM5MKDyFnYDc06B/C2tubmsYiJTiJdJocLwKkCxAhZxspyjOOETuecFBohDRSfaA9vRmnqZ4T8
5IcETOyAFmalbRPclVwrghdPFRkWhSYzdL1htlEo99fZuBKKdidgdn3q0VJMY/BC4CX0qih8ZfPN
o1llN9JPTuOSOegYFipiNlBIhuhjNPcMybSDElA6XlwAEPFdq/RqYCubYfa3yRx/1xFRrFtgQ+th
HG9dPT7bDbDJSlToYBahw3SYApjRaH/7KnzXKld4ABVQPNM5DPqblk76TgWfCV+E05PFEAuRZYY5
yIDYn8+Dj9B72cJyjsmTZrWwsvBfOerFTCB+sciKIijX6BfIr19ShGr9A9jPq5rZM2ODMmhNqH67
5FM0l8SKlQDa7Rl0D+I3Rm3oMwekWntmlo+BO8V7f+I9ohNPbwbFNwJfyWksgb+38Hk46T/7ZTwg
r+NWCnB7krfxWrvOe2xSvxMJBGUDR7Yf3eP3mpH9PvVcZV1EwUYJBHlJ8tlarIGONnpGX7BVsHWC
Uo0XSAA4VfH5e4ZZ7PPGJMLWgb+SBaN5M+oQxZtqtrGfJhuh2Yv+jb2209piH40Hji/tQWuqNwZK
LE5E+G2OkEeAqMGFGwSvURsM20mUHwUj4kM2ExdlIW0Ytf5dWPVlxLqzdhODZ5fSFo/uWO/Iv30W
SRYfDftWiz68RF1O0liFhntOzE9IniToSmtDjJFpV+W+8oNslyT1qUD1QpZ4Sk54O4wIVePqkVWo
ovsxMy/PssUhqVe8MTiQFZGaE5lEZC3FJZ4swF2tMdxj81PL6XCC9PHKxFissfkTz40OEUnCf/5C
AU5YY0Bsb0ange3WnI+kpn8i9nBqRp15PwsPi2RPKE4kGpC/gnb2xx9qyoX1/eNff/x1STt+Zjzp
bOJFhP3jF4Lqmnk9BzPZoCijh8gnqu3H74glLbtJSezK5Eavyxc5MedmYBxQMI5YnIc8NPl5uo1j
4+S0H4k+/Gjt+6kzrr6RPCbUQ4yV+fozkRgZ4eXgC8p0k5FUcMxzxzxCRHrWk7rdjqb52snWoSUU
NHVaiB+oXDWR8dkcyWRHFLeyMrLElyuuiHk72iP6WpM/UBXyaaxpROW8FVjdVoaG1c9YsIAQPCAx
hzpIec5Ob3Yj8RoZqAxz9zJQnh+Hkaxn6GYPk6GQWExkJUQKI1iRlxt2UmwrmXT248hsLXb0CxXB
59RkyonjjbLAHFep4yPKEi6IVFUyeitZszpDL64L/srSJyjmXX1QO/wez6rtoiuBAdjXXOTm1uhJ
x/5k03XC61b5udKcF/z2pCM4sHBaEpqwn31oNcwqdtvzbbSMW08o3pZ57F3pzsaaAFXCGCz5An2E
yl03nzOUpndxc3ZEpS41m+s+hBlAN4J4TVjwEeuYGS9N7YVqF4ZBZxcbReq63TRvo2LoB6+ZzGzQ
a7VV3uPneo6swD/rrasdMgc8ZtZT2SAxWLt6sNgegwFckbxqRjdsq8DasTd/tdsa/AI+znuma/6p
lcadAv5/X07BuZ6txnN6+VaheQticWZame5t3uE9Iffcs52POb39pCPQ2YlvRp8+DXmbbLV22Ie+
0xyIPfys2+Ca3QlH+GC9S9ufPawe8T6Vsdq3Ezuyko5mZEH8qSf2GMgSzpf4POEj3PUJNn2HYZgV
POCiu3Z85ga4VSCrDTNR7klO/uFqU5POcW0ShVD765qVGjzm5BRi5Tj9+DenNbP1LBgPc483u9jl
RVXM/meySU4w4sQGw/7IDGPnOLIj3iH5GlnmsLL1GCVqj181n6uXGUONG6f52kLYsB5zREpWMOMc
17VDa2WHfOpK8JXjf3B3ZruNa9mW/ZVEvTPBbrMB6l6gJKpvLbl/IRzHDvbtZv/1NahIZObNh/qA
OjggTMkRDlPkbtaac8y7O+bbbCzkpmD7v5hoWRdRiV3NN37iUE0PgGf2mFGzi12ZP6AsTIzQJJUm
hjUeiX6H+AMdzVT7lxLr5MIQUfG7qczyVLXJXhKN/NSN1V3N8xLlbty991N0i4oh3WuIUFdisliS
YHCBU4GCfkqiI8A830vsirwdkSLZdxjQnOatp96xDw34HWpmbUjFrWrxq1a+WoxlZzXsz5z7R6dC
oj9ALIva/pSVNo157AjJFN76KkGHSgHqbFL9x06ner1NkHhfVBBIUESipi0vBjmuoCglgvmpsdEC
KnubKKZt0eoRMENd7Oya31cBlnNr7OgvOqLlusd+Rzm5TI8aWCscwWBAKqxgaVaf+RSBFO+Ytk0E
W526nCz52objtFAkE13Uyy0Fw8FLJ2Ov97F9hlF1SdkfHPNcJ+FQZVntsMqmHas5C3wV0FV5XYA8
XhWtHy1RWadL1VIuVjOokMJ5zmpfhXmbtRdfs4sVD1qyk07/C4XPgRmsWcZkjqA1H9G/AfNaak50
TjOEZGPW2ptBEFUStwr8nKj0LDuyXjqdCOgYZC/YyuSolNTvKCUfExWEgd1E97yv211KcgruFQbw
An1IIOUSxwawONN8BylY7WM1+6xctL2waVbKrOEOpHULlfYQWc41dhSfjDf7GIKFQO9rJOexYlnG
MGlUpXvMGUcbYbFllik+ALQZOJ+WZlW1e0eQLVbVpGDicLPWaQd5eNKpF+OG1lYFJpOr1czVNTqx
kwVAMyOcZPCV5pDjLvQ6motLWq346w0iKNL8FmpF9JL0PZr5KlniqoSwwn2DOpB0h1ipkk07tBZp
mREJiaETHkQKgGWeBp6KzFevLuFFOraJL0oOZFfx8US+0Z5DwqBR1Tq3kp3l1sjkW61hjGE3PAB2
ZrxXOj/4CGGcKO0TaExibtRr3OftHpVttAjaZE7Jmtl5gXvIlXIk0aD61vjtYTrqDNitZM/X2X9F
gMITwsoOMgH4JsT40vFR8vgCzXI07PeFWrD/IGlBK/S3oDmZFbkenc3GC9pmaeXDgZXMuFZIeNIz
bdxNCeNeHbKeiigLMqwLQplAGoZWvlVztTlT+d9ECdumQi/eCXcPL3YhU5IUi0tmt/FK1XP3WAxk
yWE0+IycTw2D1bFX2UWm9gDa3N1TpVc3qQjJl1EKshslAFpsihijZ8wuSAqUF7pfHEK1WltDG2wa
kd9h7jqrkjJBkc6Bfz1A7kbW/tacayVj0OeHRgrYk1B007k4bAx4+Cud6TpiJFnGucult7WJ0kPw
gWdEhQEQE19ZvBt2p24Dy37W9apac5dK1pywaXQ0LktZKu6FCjcZRvlZiil6cySYAYNfXqf2szHn
QYF2QWSq4T1g+RAq9Jr8bsBQB8kaAEywlL8Tln73oc4PDsDiA+vjho2THz/FbrJrzXL0oF/TQc0C
Yz8PRVmT8ts7kEAjU7uitpuOZawcCju+EB3cexDUzH0yYJsl63mRZLJeSEGoBAMhZfOMoBZXbfHR
EAOzokymc+Or3NhNYHlJquUrK+4bXOyTsrWVaTwkLcWQPA0/KE6nEDHbN4AmEOrKme3QKcnRmciS
FFCZkhlaJxryzYg49M8tJV2YuBs1dJ96DLsJQ9Y46eHO7I+aqKIz7maymRL/JH3VPXAtsaJGFEpL
dPEmwQT4qiqKlfFPNsTERifJAKOxqp/1MV8hbY+AI1n5AZ7wO75oyFexgp+hAlYXJU9SpEDb0rFf
11UYe1YW49kr2ktStY5HCljhTSz3PNMkqCDLfQxGIQx5QrQFERMdFj08KlE3nQMnUFY6hPwVBcts
SRmJcFVR72CpP5lRX3jOIKJNSRyyOdoW/iTnBrb6rYuNA9K12VXFW42lpMu4trgVgkMkR9IQmng1
sMhYT6G4lnb5xYYhWzHJqvhNMb5kzq+upE4Z7Noyic41ciApAqq2YSBgbv8CAELrFCrqMgTtVRLZ
GZcWtY/Y+nS5zzZtE7+pbU2gXxHhsmrCo8hfYzA1R2o0Z4hWzRH5EXCtMMB8mIQgHRSSQ+aLn8xG
JVtZ4e1Z2oZqnGjEsumjvmdTgsMFAgnNAicfYc/Ymanxblk9dUsBGG5yMdSSduA7AOsqnFhrFadi
lfraHiHbSmuzYNO6evYZdNhR+bcrYMayuHg2E9IIzZyQelezt3r3zrreParINxZQoyQFnLJne5H8
bi39dx2o5SLQkr0Qtb7pi6Fc9jCKG9DV9DvdHY4+3xOAEMgr2gdtSd/Tcr+DljUNnlB3k84Ek3zC
wUhd3V+VyfugNe069OHo1WnwYod0R1nSYX/Qgm8tHV+RPC4Gs1W5bfVns5nSLbskoNwB3u8Qq1+s
2zMwfDqrZfCXlsMhT0la8QLqn1cNmVOr0Vbuy4v0l+6oZ1d2FFtS3h7mc3C3otjjD8zgYPkg8BFh
7bBTLdR+UE/EsQdQb3DMg5MpideBb0m37WhXWgvp90UrWdYp1QEXvrnFj2muxaDUmwSfxyVQaWBM
sAgp66DNl2JW6U+K6ZkgT5YFy9e92+t339eoJ0rz6MLTYCZ/incKVSfMngANlHwmoOMz8agSMNFG
Pbka9Z3aYYOglYJ0b0AY1Zqq8+xalUtdT+tz1NavgFL8dWCRKsTA+zQmUfTcj8WR4GFUkqeKQWk7
NYQ7yry7Kh1Keg0P34LmKZg3MoI2VjseyXnAh2MMvyZ2Vx4hvTjrG3AdwGIwY0RXiQuV4JzZ3JfF
FaL+XjsY+wbviOeXklitor8BewHV16KkDB2SakfzWamxVvK0JYu6G151MjPWSccPU000pikDe258
uXSotrmrvPQmIEHVAA8YdHg96im5RBXzY1jbGaqeJNwojXmzBh6RuFfHvYNFMs0Tmqz4yC5UpWay
fnqrXEXeHQCX+HIa9RJFxV9xC96ygEzH040KZZ/otfqrrRz8bjGjs8nM4BgxgWUTOzdiQcLLyJzP
43NIye32IHtUVEWIwIxZukbdOKxwU4MTlaKkhNJ/T7mhc5sW0Vll+bWEn9mssxFFX96ziXLLB+AL
UUJpG4eGiRaHiFpuRwn/TLYB1HVirWi/AikOZOX16LsRCUdnfwj3SH3BmRvKjzExZo5J6OxkhaRD
MZ21rlAQC3CKLkl7XSf+mJOt64yeWSQwFZsUMa7oYxqdFrrK2Do4LMSfWmGcqrifr2rzPKWIZQBZ
rYea3HtqayzpHGXN9IBBtu2wr0s8J45TIZ3Wx6tLd2CD4RFLG/FzMbG7x1xzudAZsK/GYmlr4jm6
aFl3M0f3HZIP41+IKW6wdkGA6fbR250UYeyznJ+ji+4txCbcyaI65Lp56LDDbUsjCJe5DeeuaQW9
CDDpBvqHBYIAgDqS1p9KZEwEfDKqaQaO6kQeAXKzVcuQv7Sk6LkluznK2X5JxGjsUx2+F9nLTyrM
ik1qagJsL4glshUIrspvWuP5wPgB3r7IzhJnJLcL+gotKckTKYK0DJ2GPkXUUx7Dx6EjX2h5TCCe
pRjSBWugQK+edPxGy7qoX4eeji9MOuLEIl9fAdZm5ZsAPYaTBesg81kNsZ8k3Ea/wT2F3+Y0zs0Y
wmNSptcee8DK0BTsPEmTLxp2Utesy9/QDhFeqFr6rWigRGCDJwHBjhYzL3KDT9L1K3FogJ0g3Zgw
J9ImUByBwNZY+w7kKs0lb54Y7ZBYFLQLTwo7Gs8Ylu3QdetcyUbqY82rMnddzSb5i5kTmo86F3iJ
0HMy9ze538iGldzf0kVadlP/gt4o/tMVm50awU9x/aME+WM2+KsoxzoKwuY/Tv/7ucj4/3//D3fH
w57wzz/x3//f+UbQIP9ba9P7ar7+9pM3UTOev7Kf//pf/+d3DSLk52/f7d/u7fe/+0Yef/CPb8Rw
/q6qxswos1SEVqaOtqb/kQ3eA+vv9A9x9dk6klFzbuT+wzSi6PrfNd2yVNdRdWwLqksT9x+uEcW0
/u7SDKHURBfF0Oe/8D9sIv8v24iNQfN/aFQcDTcCeSR0q21N14Rh/YfazYwkrNQO/S4Pbwupqt8Q
n+vfmwzX0oiRs+CWv4DFE0dBJVIhOMgJc/gadXFAdQgbtdJHrH7DhcbOsNV8YCAPi8dEzXcfJNbn
4wxLCpuRFMEeseDKFvH/T4vGetOjLd1Lljmj1vUkP8xqihm7ucPkrN4bxwr2I0kbCwSevF3BwvFN
sZSBZn90hRLNFrIJgrbbL82cb1Pr3HhRUGIqSuuQ91U+P3YeTEMgHDuYzZoZsEtXNeVSuT2tIv+9
UZAWnpNihMDgIvEmDzp4TmD94RlDuIGjT7m3upmsdLMnAVQyhFD4r74cwrYQNgN1yxbWFCKqDWJx
aV0RefE0ZksrHfMraN/86tCAOKZpto3zadzX3Vs2Q5oAN/eHbrD7Q0S6+t6H9s7QmhyLoIcYBEF1
TeQAEF/FKGHTjWx5BFIxKRXxXIfNW9Uo4XkSo3iOI7S6EPnsHf1n69lpht+dD4/GVa3sJZ+Iuaeb
eENVmb/0ynRkSBJntgyyquXFCHV5UUfa3A3XaN25bepprWBWlX1/s8dyJURhb+qcWpcdde7WKXD/
Ed6ETied0xSyyXq3qjjftxSItwQdfzEfVcC8OPRWUBJdPbOkQpbtEMO6e6iapwxk+v1xQMp30cty
YH3P3s40Z5pdl16pvpo3H7XPpZfxdzl9w13Det/X0R6pVrkkXZTuMZ6lrd90IdhL3/lo03vmEk2T
2gFizSARk+cw1CF7INHdUAz71BbuBWRScrGjxmU2UqKtPuTDa1moL85Q3CS0jH7sbrVphfekZUIy
w1Ohyu48kd2CE1zG71KN1ikKSTo1evUaacy41NjMFUCD6jUz+Pl0wk2yNBA21TlThc7l20MLt/fS
ntuucCdhkWp99JSzOOYqWBv+xeNbG5AWoAesMXWj/erTSN+ERUVewHwAKsAhC/ODWuu+RyGP5hRj
wwoEBop9TenCld0DOG1h3q/+7VzO50af1HvRt/epGVArzIehEgCWe8ivFQIGEKiBhEhbK5azpVly
G329P6j/PISiIfpvrqA8vnq88a/X2jJusTv9tF0GzbsPkX5P/iGZD2VFoWm0QYAKXxo64EW5SWMM
JXEuEPOGmXmtFTrWczvuxNb3qzUIto5T3SXQrXgqaC5ciTlSriIdsmvt7x+vdKbvU3zXlOtIu0NC
UVoxIOco1PG0SWm8aKEJZ3CyyuPjpcehIlLszyl3Ybqxp/pjcuIR3eLohms7QQQHJ3eQf55BURoF
+HAl/IxG0BQmnh5P73XW+NLMzn5MYza24398JdIgXJFor7KCyEl0erztzN+DmDtc52Xh/nktbTD0
1vHEVtg0ShSfggRAd4jzVaywavGMrjOoQN2LASCgmfdPAi8TnxoGaUDY0NRHjd5nE1Bq/Oe7wz/f
xfvh7Ius+LawlJ0TXG8nPSJZzCWGx4Hbb+WrGcl8zko/IGwChso5sxVK9gjkV4B0OB2mZ/SJ9qGJ
i2OFJesMNLBa6UnOuG73GzBHzi8zGOn5htpHUc5SVaBhz1wtbR1jkNy36DSBRebE1mmf7IwYJSA0
pOtwFhgo6VBtrKKT26ZJRjAfmKI1DfjlDILIrmAVFyErYno3IbYC24+9GeViQR+iaZ76E/l9Tg+j
rQyUjetSPrBl9xzhRX8Wrr4LlDK5Pl4qEWBgJjfDfWAn0dbNuP7T5Eants3jk9LRVVHBbXiP03+9
4SSVti38jhW+RZTjEEcHMghRv/3bl6BgtKWAFrowU7AecYjetXXsN3CdrhelmnHWWpJtiia/JmrW
vhgCX9+YuCUVF7CfFjx2LqugzFfIjxyWXo+f6ZeqYq3QDBDapCxHx8pkUdnIsvkCh11Q96JkSbqi
ptFksPEVxRanPTmPW2TOxJQBwfBGxYQQlHb+vulYb84uHn9vVile7MeXmmLc7N6SW3wD+slyHe0E
VCyiKqGDLGyI8Xm8ZkWDfip8s1sxas5CHL7vcUhyYqlsl0kp7snyXZQQ1deKluO0VvTylIiwoJOI
NYpp+2LExZrhvbnhnWpukaGq68ZC1N+EKaVAYBe/+z5PUX/yLsCfbjnSxiNXsf5EWWw9q3E33QZ2
/Myn4vnxkpbAYbWjZJPiBMeuzswl5pkLOUC+Ngw4VY/XnLZtmNOhxgmb/PaondR774pxY7lJtquN
KHsygWgvfDnNHif1hMc1fTIzTB8hpDVIUpw+DnPBbUkWz7h5nEZTBg89U49Ut1/JRBPviKawJJbl
nIzM6RTkpwyh433GpQQK8SOZaX7rGkkyAbsuIo1LjSoy9PN4znfAdNtcolb2z7D2/ryusV3bVznI
ksefcru6X1ZzmEYlJ1jNYI7P5G8thrisXkffiLnLEFaDeIreXQJf133aohtr3Oi90eBr6nZ7NQAS
kYOsbFVRj+T5kGFgOQZGdzXTz02ipXsLKu2mmHc6DluchQ6X7ptesqtb7T5wsFnm7IIJk1IBc1Dt
WAKbIG4uIBnusawCJ++ee94djCK8iwrqVRAI4UUCG11KmiCh4kV2Vdn4Lwajc4D9W4DjXCZR/skt
Eo7Bf7ai5uqbsfpFTGu5tIuxONcDsShRwm7Omd9IyvbZDXqk0rkKo4Zl0Eqigdig8yFyoEBApRuf
IleNl5SLstLEINdaZ+kvGX7/VZ/Xcv1YF/7rVJ+XiY9vfrxbTRC3GCfWeaXgIEUJfiUgzd9Wtot2
w68DFE38CmkrUTdwp5LltO3o0W90m5z3AKLAIW7odLawChd2pEF7hMCFZE5MF8WvjZ2ex8eko3QV
OZN4V3zr2mpN8nswaspnUfpLGqCBIiJ2b3XYE3tAUBX8V0Tilr/vLQIoLB+VnJ7MicutNhAflzUH
OLcqOY9Bf4TkY26syp1Ok5MjoClT9ssGiURFNr35tjIvgPToAkM5ZPk9ia+yj2/TEBQeobLULpQx
8+K2l0+EAqVrxED6aegDdTuCrdpHAVBhIQlwKVjxxgBo90YoukNXinEtgJ7eWMEniEa9oJJy32SN
8aoSJKu1VfaezrHLkmwBHofxfXaHYKjCFA6VeHzPJhscjmO+kKO4jLKmXDEUiQ+nfBWxn32pDaE/
jdzVeWU8NTSjMciMxl/6hNYl64NPbDYKSD5ykewMtVI0s5kZtZAT6cW0Laypn3vSpHoPVQM1GbcO
eZormp/BW54NElzu9KukckwHrC1eYOfQL1UC5UehZNXp1SfAjU/N+AaQ293n5va9JEBx6UL03j5O
8UfomDjRRw3zt8y23dRBkNKTTrAO3Z3V8gMSvY09Q6T2KXFqccQW8TtREe5Dd+ieuCNoGhiFfaFz
IHFy2+XZzUqKXDbxGHmSdqgds44qjC/WkT+g4avtC4zC9vw40Dpvz5QsozU3InoOi0ARlTT5ToVV
YmgAI2n7rzCP198Mgz+jEis0ubpxGbWxvAnV8Wk9auPJ7mSyczrGnjzGdeA0gbLj8bcPog2nTUca
4VkfkbUOxZTd0JMBlIwM98XFhruw7S741BFHZKrbfhvEcJtibtIN3iBiWhStMa6xk2jfkWK8pagz
d9JgdGC2Dr3EHdVzIoh8MfoipkscI9/Q1FeSDYZv6aPmjKPiHQtABv+PLJ3O0ZJT2PnCcxjDPnJg
eLVZDd+VHv8SuIBfOhUMWAh5e6+DxWKUoCybTjVVHsBAn33PiBLnhnsq6q5/kpH4Loaw+NTTVrDp
LIqj31n9XasNKIBu8dnpluqptdD3jNyUoYJ++3h9tr2vQkqMfchgFze+/9LbGRhnI/kS4Gg8mowu
Q59W3VIK6H9el8glI5NClhmbwJmpJy7iMU2/AMr+jLTfb72db0NpsPfz40+zzvXXpsjICy5JIM8z
S3utp4Yif1FXq8e7uc8uhuYj4K/5XZmB0HEsRSefm9NQRa2vSeXyOLMo+DeqHT6lGm62Nqcz71vG
oS6bjNs0s/epYPYJLaHspjh09twV6a4SFP/s0MS/p1Y6IamRNtPVtFMhKG13LpOIfJUIhLGpkJPd
twOLpe7BHktzbVV3Mbx1epm7sAq6RSX95tiGJjt93WY/4rfqehg1DJtj8BcE6f4b/dhOIHT9KFwD
i1aeZyd/cJvj6INTTzo1f1e0+AT7WXi1TScOwFpHBK9kjxA0+iEI0OUC2kl5qC8I2f1PM6mMlT+S
Ds99696G0vh5vG+6GFVba4xuqIJYtI444NxIWYWx2h5C0rUPSqHZa7KftKeqI+IusYi5EuymgYsC
Fa6PWVgw0te0Oy0icd5DgyZ82In6ic5wuJFEIh6iTuqHgg90iVfzDRRwfR56J95YQYocI5HGplEb
7WgqgdziirQPoH/CnTIY0cGtpbHz0Rbto4IBODQxg+JIpD1agMFNupJW0QiuQs5+nAzB5xLyTHo3
alphQ0HH4XH6OEi6m+FkymucifTu2CEmKdonXvCVC9e/R3ZOVqTbX4n4yZ+xMWXPKFMIpEica1tR
5jEmwDajgy9L8y+oUapNH1jaAZmfvidhIdkqUyfOrWTsBos53in6pEsS3pMPTXQfNEGrnwwvuWsX
XbgowapptW99I6H5FeQwmiPy2Zdka2Z3E7PtqpoYGROztzc5TLSNOrAnFmUh9pEzVlt17KLz1BGr
6EoSlfwej5Ao3XNUaewAEbCQpcn2uodT26Yr20VjYCeZsZlKxrS8cVyG/fBXOhjKJZ7C/llzm9Xj
5RbAHuBbYx0MzNoWNfrP0lU/AM/WNyU2nOPYs3BvCLX4lLcyKrK9Kd2NpvsS/HWkd1v2eU/u4LgS
VX77bGkmCuBpAmxImzE/Pg6BSRWZYEbE+zLcanVTLdQu6S6NIdqLPn9lQUzbWIYhFo/X/vUG42m6
dsagXv7HG1XtVquqsRmODWXBsj24Gr2a3fIRjwH89W79OH0cxnK8WClDKqC4/Ka7VM1CodMTKxjR
55fA+4WbvjzwiTM/yGq4pbk+YItjfsvJL9s/XsuVpgUYYOweZ20UjTdDZxLrlKlcPf7A41AQVqL0
Jpk189+hACP1UTUcIBb4R2R4Su0epwge4eOQQ2quvTKFgtn0dXaQNFKTFBExMDWbFgeqbAu6eZrH
P1praSs38Z290pcU1Buz9vgJzV5gZCAdts0IVnWHfRJCnGYsNZe5qzbI6RUeZP85Ud1szQNuel1g
gLUa227/OOhUEIn9ns/1pqGVWYDN78Yp33eS7BY0rOZy4sosmhCKQJdlXtjpztZ1dWPX1TBF9NDH
npKkazH1MU36BM4LQog97PbVpAcMxy654fwrn6IJPmqEEQMBI6BhaX37BSKYXmI38C3bcy0oCgg9
WEzgAFyOWEBJRntmdpLrNi73ViAoMo1zTLWSLhS1f8f4imC/WKkGUk5R+QzCPfo7ynPRkvW9Vw25
zt4Lu+RMFxNkOp9VAHnI6F5rKh4n+GJhsfIL+8vhrmwUU4cXLS8AQlXaSADKxjWd8pPZtU9Nkxe7
uPbhto75oSoktQLxJIpcbKtkJl1hZUafb9KdcoyjzLpiaarnQacIrCFLqWnxZ4qt7cx4Fqq2HQvU
3DpMbKG9iCLlYjgZ00TP3taV/RDdZVWFe2QiS50NxQGL7i83aOK1rUiPR9Xeos0JN0ZqXarBxZdL
+BNKRZqTwhagYauAKGqKehMxq0SbtE9iKJ8edwvPEvm2Th6/AVYM1ymkYk4jk+1HRyZu54Rib6Oe
AT4y8pyK/KpUst7/OQA33Odd481tFU8tBgu/bsr2Zkx20CqXjW4CFwzmuoks6YxTHw3rtVGhKogg
e3sTApo9uQbTgnS2ykMaGqwr13gXKlBa07F/UaeXy97xN05aEuJgLdkNfEndIE97ADCsK79VPyCM
Bm8J1Yp0R34B2MWp756MstgaUUvIb3vSKI4j2wayGFPtoa+4U/RAp3s3dSv0xk+UIYNtCHSfwC6s
ASVAMk2CjLeK2YOKQZfb2BmpQT0OkTaJNUafvyjtrJRwTfVvXJmmWa1K6lmUwPFsdoWHs8LdTh3M
Rys+Cyiqy3xQeKrtdo2W9VI5qPdTlCH3WqLzNnLb4QagPc9mYwHoVN02ais9YUbvNeBxdLEQp32Q
8lNsJuukQcg2uH12cPWGCIwxXCd2jHq26Gov8sfuUrYh60Ft7SIkmwO+BXFcUHWqKTqagrJxYQ76
qrCYQxXaiFiwcWVqntXBu46oHRO7Gv1SrUTb5mvuMpU+GYalAaNAaIVUd6iyT2C1RaUXRwXw4USu
N6nBY3NRhwjyofztCknATemsnEr/MHEGQSCJAXEPduGpFSGeCR4q26ICjKaWTUNM0BozXl5UZMwD
gMPo3zPKo5uCV0rPo+k0T3edEzKkU++ATm2d9m5kbby3c1mTPLQIcYssNKd2sR4F26oJDUymI6I4
45rLCtxX9I65ImWlJzwm427LCEsu7nxAJ75FRdeACk7YZnTJgXYunzg+CbDI6950stXQEfqU5cER
t0K/N5ywPwY4CJyoes5II6XhwGQxmpO1rhEvoSt4Q2uEC4A9Jg16rpyk+iAsvOACkycNFIwHWvM7
d/IdGWidh2I13BoxtoyhZXFrxSwP8wzrGWPfmz0Qpu2UN61H7U1t1jgQ3/VhNFTfW9PR76Cqba+w
gdQUmfMW4lWH3xtiSYnlkFwdCGDAlabnkAXPktqymwQkHLWV/WJJZ40oQ9sUFjlN6yoNnNeIddRC
t6vfuLmLTU6j2BOxhd+qIW4xN14dA3sF8YLD0tfYTmiRsR8zIjSE4/z0RlRvu7qLFp1KcadtXvKq
qE5pfMMJTb6yhea/TJRghXqZ5Fh/RwUxo45X4pCDRlvpa8J0aqy/7TZRuTlSNEVmR6BOYVi7um/I
+JB+9F2D9u1IvP0CG5F4NmIk8p3ohSOVYwunsNMpsNf0GASjobJ37LfqSz2lqzLPiDEwWEvFOlgq
dgYefutDa5HEUaijsYC+/0SK3+ilGeHFUeW89RWcYZMa9LIlmUpQSXCVwYJJ0JxKd3qp6/67hsaw
6M3p7kpjn3TNdC70eqNnQ/cRJ8xVXXxFVQUBHo4o8fHdcwWVUwEDx7zozz6Ss2kgYxitRmHup9iY
asWt6XyCqfMN1oN6VcZ6u4PQSsCwO8Y0+SznqLIpaIX4S1Lvd9gqezLPbsLRylVl2zoi5TSYh65l
U/ckXvjRykwG+Rq5mbWPSucFsiwaKLeu3mWU/lg6ZRxu9tOYA2aFQwLSbWo9CkE548tBWGV7Z0ZD
lMPfSj70gvoxYY0RWv6yTz+Yoxds00pvkL4Gkyr1uuFeSRpSdDx/9QlBBEiMtKeSCUFNEQGkejBt
jFimu2iSzaLFjxvjJCW7hmYPUoG75TRfUxmoCwX/rde4aFWiJL9SwVlpDc2vQqW9oAhwwnbUMmya
vcXYWRCSUao6+2rc6tpkVpfUQapkJ6+KG3+2/LfWVHQZJFCsA+oKPo8Jy/FgUWpohol1Xc3MrFUn
h2E9UJhPUpMqaCBOGJZsT+1rzUO8dtdbrd70qtirrWPu42g4OSYeOepe+iEK33qjpQSsU3tOhGUt
iNsDkIrLcRGEvYaaokSWW5lovAwYrvSAvKTpKVlU6YdBqXNTusqSNQ/7Q+QV1Ufiui5yShejOJBa
srTrD8tFaYp6AeBm8NJV+bQvGoW1hf/bwjG1LFL13UjCY2Tx6YkuC5balLB74OIwPMDiseZ6crTH
aNrb/bQjsXzH3b/XKuGFhfvqUH9aFm0Bqi2X8bIKbTQXffmqp761sAfC/Pqzi5tqhygYQAic0bou
gZy29BpMgP6mIY8ldFC2rXIrtsMgqFcxyHhjS+Rbh2DFDZwtTbqfjB18lKmsydJ4FRO7h28Bsllc
qxuJ1BR/OE1nCR6okSi33WllR33Ap5aHUBAC4lGz8mYPNjQNX9v5rHQqFcSubOn0xorJM2gZd/RQ
vyh0kADpa2uRKNZuLMgI1cF36GkVL+OE0CMfz2KadNl26OpFNnb6Cr3VsAAEvcPXgtNF0stHlr9q
RIDFUKoXKr/xtlDjYzW1+sFG86TWZAapoE9xvNnugn7JM4LtANghyUh9/ytBCrxAT9yBVXM9IyB+
LnBA96mCxEqbhlAcbZBxCzSxlxhn+07jCUX2SLqyLF4qet9nP3KIQ1Xr2dRaH5SsS5awfIUHMMQ8
li52mawxrwVgxI6i17LVxoGNn7X3m/K33ydEuGrusSmztzxqi3Na1/GGQNjTpAPulR1ha3ahvpcR
4Uk2LjhoccjvSdvQWi08NlzfUzIEz23L5UkLLKzqPu7GnF6i5q5y1WQcwll3KCSdDlP6EH5fIIEq
C30iVYy9ZLyJRoJBJysgI8vXE0DRPjDCcUPh2t1VLo+sz+jkfChEpR5aFb8adz3+r/xjQCiy44Tq
YbBCau5scuyG3L7aBwQOllLz7leNfZYBFt0Eo90F6PbuKQrnQytH8jwKy74QhrQO/i9H57XbOLJF
0S8iwBxeRSpasi05+4VwaubMYrH49bM4wIWB7tvTQSarTth7bXRKt5GhAabuwopafyYOL0NqNWt2
EsW0q15h4vPuqrv/vwz1j9B4y80crmfv+PzirLpIDBCrG5724KxqEOaL6Oqtlpvv4zi3aKdJTSCc
8b3BQH3ycREdVvfXPTtzb5v1ybsJSh+sO+YNrRrIiBF4L1yZmyfD9o6daNRdWZdbf8xTbK/i3AFV
oVqqtzzw7Z3WGR/YGwXQRJbKomFHZa8WXMBiDRwIiufuHvrmtu1I3MWg320dXFDMpfAmglsaFHd+
n+kHl6NHA0J5lyl01AhCS0GMej6wKHuCWKxHZSL7aDHd+pEHpFWW8bh0NSxTfir0QB9qMbSsAT4y
mwXrKDByEMVmY4pz/Z9Z+yZ1DEBhO92QB/uXkQw5fal/MycxTvbki+usfGLrhP65VMYZjQt2g8D8
FIAzqH4H2vhJQBlQuYYwn/dclNaV3FmMfrbi/p2Duxh7pdXh+mlrv42qTP20s0t7Pnf2SebqhyJw
vvbBMF8zlkXHJoZKrEZ7xpFRbVvc3Tu9QCeJm5LEGI+Yz/ahT/AQDYt/ZfDrX/M1BxHaI+kNBoZ5
MezsDEpG2fZ9WAX4413HF6DOkQda1vKqfVNy5LyDrKngzwRANfimRtzHfA45uYrBkEFhg6vsobU8
BLNFNUiBkMX9BlfA/38n8rB0ZsZZG4wXw692S000LytDMN/xATlUuiG0vTo0XYYyRT5XY6AdXWC7
G28rOidHsQ6BHeXlLWP2+fj/FyKXaV4ZKvD7uOtc0vsUNGTRmBjjpmzcLwQX/tHAc2WpVTzdAKl2
xoeE3LuYZAkWMsEmXQW6zTCc69W6mItbFRt4vJg8lIQQntwheTQTeZ0XQpWMER6kUF8iLzBuVPnN
9Rd7G0uoYZPpAIAhKXaWnJhOhgM0yT47acEDh1zEd+ngufIRoVVwXBTXGEMSm9absgPvtZVddVNc
a+pt0sHVd5p30xFA7K4qmjMOIn5nIlEmc5U/17gKTc8LVVmvvli16WE/EJ5JCF7LIBZ1bX5034WS
rKVLHGEOhV2ZBEdtTaTxEWw44zVwerJjiI6I2F4iImpkJCUIoGrK75nyEMnrEZmVa78zKmmmTrcs
bwy82v3DWHU9d5mFBynGOTi05V4H4R+6JsRDvx36UPiEjqKjeB27/KiXfbbte3iePBxnWfryjt3E
Ycg1eSoMpK9zTDU2yM7byv5ozQzbzJj6Mw5gAdgkXBB2vC1q9EuOwAqRWzzhhO90AoU3W5koMQce
1Wngje2cbR0LgunKaldVICqSUfdDiQetxJStjQslPzPMUB8+PGXiuoTvF7o9ObyMnPuo99WrS9LT
kWfUYAMH3bx3Ucx5RLpb6PrzEXKyFfPUtxNyFoSAe6glUxRM89nCIE5bxbKTFQ3q4AJjIL05dLLd
qHlhXa4y5mJ4gtpwr5NcS9YanAm6c8xuRrInkDlql+GdiWN8IiBOiCa7q125w4aa7Nsuvnq+Y2yE
1nCKZlB4FDR8GWf7YvpoCjKrMh2vru3LLysXpAOL6Zy06S7323st6AhwBDRX6q2zKWICRmNH3jXK
5l8Wp89oWBm8IvStSIY+xv28hDZ/DuZ9hdoOCnSNiTxs1lkI2xmBSjw4wTYjqyNoMTq1NPvObJY0
HEQQINh4TTwfE0zCQC8vlxcg/nVYVlhtEpsP+v8vPho9PJeslUyb2DenfawN5u80lrRuJMkhSkOD
iNJVk8UvhnkZOp2HR3q8ayZUWLFyTyyR94Xx2gikEb4LYSAocNqvseeOa4Upy0N7aUcW55jdZx9r
Fvq+5lA4828dZwe06jVOthzumue9VECGwnhiudzFEcfffKnhvlR9dgTXR5RDGkBksUwfkZweUavQ
96On6dun2NcvLSrBDbxpJnreR092eZITkcas047KN3+BgeRrY3/oXvxB/xdr9t7MTAUbbCU199k9
aZDWpo+bR8sb8Dgle9T4G7v391OCUrGT+qvmAeHmu4ppX/eWA0iivaBlY2iFIY5AQbwO5CUwg0t3
FoHeedK8jVPwUGKYChmcfLQ5bq9sfJUGFeq4RpLCldmpJ/YcWde42145783MKZo1oj4sik24Rj9E
6h6xBmqNTkIfw+frBIeSgKst64DPtCk1Zq7GtHOdvxI3OZAcZoC9r+9nOmb6wF3iTDp+BYAxpTY9
MfylGoVes3V1YjgLxyMSLzliKhqimjXwuU2Ng/Tiq460KZxSjmap3vDvZNsYjOBm0FOk+Ph6H1ft
YJe9zLDAtr6jd3eu23z2LU+jXWAgr7uwRdcUCgsPf1wn/Y5aao+b8W0Ca3IiOOBmEtBVCks/ILsi
5mpfCcI3ZRdBa5Y+IYrSrbi5GGO3OkoXi0Bt2S3No8AWu3E4wH08KaEq8vmYaiVSFcVYZOqH6LyC
a8OiZBZs69Xf5DXfUrfkftaZHlvoPufW1nZtLz/TJP0Mltp/WtoG/GrwG5PwSdIN4RkZ/XmQ55y0
DBkZYZuRJxkWCZOYmbpqj07HEKk3qgcgyA6G1fq+WWyD67jmQ0ragcQxilqymMuD1AEnWXS1Wzjv
ZpJ/lfockIXiuWDDN7xVZHCZKggLHyMrdXVAMTdFRtn+DS3OCEYioeezAmTCylGP1QM73U3nGvYc
Qz3azcOA5ihE5UGN52qSOA3QkunYP42yULuZ8PhtsdQttgGzPpR+Ayp7yrIQ+cjZnxZivyoX4/bA
SITM8SEaxvcUlOjW6bFvCu2uwqZ8RnESML1oOfihRW36omZzEyC0GplU3ZDRHAPc0k1eGlFq5cUe
+Uq6YYl9G/rZimICfHZ6iu5TN4r7ZSQLtjjZwvzybUQRlYbWoCrFuzCA1NTqoLfVTyXvR8P6HrUh
BUco3sbErI6ArPrtTDU0NTTrDrP1U7qo56VyvaPq19DUwjlNyRRca6WekdjeVYZxpiiAvtwLzM/u
QUHkszLrOavM79r0gpOVGfUmxsM0VwkWa4aC+fSVczMSQUd7opsM+cni2yWefZwEaw/pje+14XIO
cq9vYxCwGwuzBMUb4YdtPOy7QBBAYSJ8wj34w0dv7xKCyaPB75+T3LXvlbja5PTuTN05wNQj6+K0
8KWu+q3m6+9Nf/H4ntuDhNKqd/4W9eFPnMwHptxOVKmV+8iNVi4/+TxdskJ8sokhqs1ubn2jUIKM
2dlkvBI5VnbuiapaT/cXv/GK3Wzp7wYU90sCtDg2pzxEBkT1zcXvqzvEulzJ4qIPaCs6N0BZVIzv
+qpWNinCpBLmttNa7G/xfEDK22LTLBjF6HG3cRZFAK//JLHAz4sBLF6XNGRJdjSLzyKxPabnM3eP
lbDp6aG9WII0vwKaod3Ct+uz+V054oo8n96l/x3m7HXA7S2ad1fDUdda1qHsuD4IID8RonxpUdyh
23CTjYUFD8Eqzmd9eGsSg9133n7KwYXG4rAeLTz9g0LyaPdOs0oUrqNxZJe5XGrLf5slpzMZ2dwc
knHUgPShdVCYByQjkJ48bvD9eOBi9bfUQjWuMtGdCuBOvS2SrUB4xR+PoLLtgm3vPFtz0x0dVvr4
yLMDsP4PDIB7bExfvsuuZ/Y1kH2YxINJe0vHwDk0dvPjaKTAzruhr1lEadqPnwfggvA9hXnF7xTz
a2sEArvZpzTJO3QkxVci0y2J2t4+y4NLaZgPEy6Vrk+u4MOMtoKRkI+/Ylpo5FWXwdTa6TYKvd4L
UmDHHtlsDMnWbTy+seUzMHmbJURxq/mdhmE6kARXI6tbwu6Yo/Pa2Yn1JznL6NYNjNO2D7rBfCns
5Mea+E91Z3wakGDxSLIxaQFaRMaQfBFoCdQlSL/0NO7x+ts/8bgtSC2qk+lTut0zu5mJz276Dcbq
SXjIC2pNfNX8a7Fg6a/CgfTL+A1OjyveDfBhID2fUW5/LT0AFFwMoaaNH1rg/BRT8YgqnSTORf8d
G+e9TsS3N6pbZtKNS1tE3eTRvcWpYGARZsny0A/aHTKN5Qsb9bwxpZkSvuk82KNBaz1Gi6y0cHAK
LACSiIqGuAOneW8nHeF1Xp+TR4z4n5VlviMteJgzgpGWsmVd3iFY9QRZX6u70Ese/crce6mz3qX6
tNUXksTcAQGpa3yVKdFtOdmdmyxF8K439aPVkr8cOyRtt1o7HyadOs+yIeAqzGVF1j4bA0k/RH9s
JLQrrHirC7l6Wy+tIo+8IKP+JVCPJdGzn1iHcYFvlC7pc2VhmZUJaxjlPuVdWZ3d/CVTSAQ7rWJU
VMdXzqpLjpuE/YR1cbIZv3Zanmg2PvvK+XUyg+g+l7DpMTuRvPBBC4NKJKtvree+2h3zCEMM11zj
lVH9ER+bd4/P4jD57/yRd4q4E+U+60JjPUM+aEv/ucvJXd8ApSNPc4HXPAZgax09/dSyiZuPyaPv
6ycWSd+yHDPWYVnDnKZmBFEnb6DULGxn+bfmynMGNCvUnOwjZ3AA0I9zZSzem5YKK5BnCxAA1kYA
7dLsB3Qr3MbrAM0s09VQj00/JpvLaP4h6UR8kVblIznCFOAeljC7289g9VMfpQLSahBsdntfAMAn
54VpRFOmLAsgZRlGi3I56Y0wT/OnRoLyWBAS09Ky+l08NsW9OQfhYmTGhpkTeKrA+swde4D4ET/j
d6DQCIqLXnhfg4IeidaafwrubJ3p6LEX1j1s18eumo2tblh369la20DgsUETXFbjC0KEH5Psx89p
bWBukTlCSaT2Xya8wsAfsA8TnNwG06nL8a4U9nQ1208iBTh8ixaluK/+oYkK0/XJDVLyX9XyVEws
ZuJgfiKsC5Y/wwVH07dWDIjEyHm2tIpF+AzLlH3WuSZfeBOM9VNOsxvZ7Qd+ngONVRcqc75TCaSu
xAaK05Q07BUmWd4VfUBgzORFgwyGXTHvOdtsfByDkb0IBBPsYMEgVu1LORC2NgzXIUmmvecFNB/9
X0eGKC3jsqmt4mWB5sdN5+3NgbOWLdcOUydHxEAGTbIE1iHpnj0HdZI2yU8FQQRkSXaHqquLYtyc
se+Bsyic/obxvj1UFRnC0HPuRnNfOab+Q73IYKaAqoY0maehnUe+jM2W8MU9DDWxZwIP2YC/Az5p
z7c+5gyPcA9rRWCQj+NOhtzT7R26LajjVnruiCWrm1VDtLgnb3SYKfJyYfcFitcRmcxKtLhrDfXG
xm/vj3ii5frnE4jWeQyiRuuAmuRfO6Nuqw9ehlce6TJdPLrFGUz0fTZ4+r09zBcsDdTg3JGhPVKE
YtzfjvBeaq/5K/TiTINt7GVaWKc+mBluZuiGmDRtKKhp47G9apbxr67l3oSIdm0LtjhmxebLwGRq
uznh7nm9b42Kpeic7bBnijWHLEzdFitzCwUtPXtI8SL/kGtlfmITwLc9qSMFzGJftRNxFqTKW/Vw
7saRKZAwn3uCgPaBvc7g+nLAp9DMd0WJ0ThWSMcbwVPN4i7j3gBK1j5RvF6XAbnsqNDzdBU2ujRu
gkczJ6JTR64bOoN60Wq21zhfDyXuPO60sY6WNtevcto7OuC+Llmuy+z7pyTAaI5c/A/0WMd6E3EO
iB3wHNR1FohbkXblS++/t4Sg7yyzfWsM5ObFMhkXwscPRVH/ES5cXyzIJBylfMGzxPSvXbeYy3zS
TN2jtxQi1EdnT87a8DDSnybSQlvXTI/OFOewJEAfDmn7niYF6QGyA2c1EbiSJgBAmUyGTtqLSEOc
8xKbprmf1YJpfv0hIgYQs46xyq1YHaD33Nv0KEKBEll1sGHKzOdudMf4taVo11JcULOQZ5St5Z4X
DxI/Sntulzp9H9XnKKiF2bIEewjsDhIY4Uae19zViKxzix8oy92OGgxZdJLALbzhwSw1eV9gid94
XeVelt5t91lqxGHVscTmtUQfgsJB0Q6HZYmhX8n+liEc3w+9T95mQ162Ld0iWtxnbPiYAQim9GMs
gkV2KyecRUH7SDuXHLJR50FLp9OQQbmYzGFTx+TWpZ33t0IwNtag62dvFq+V7FeD3ONiJXbkQiuc
0SNkiOQPMCTQ+TevTslbUom0jjSKQzITUUME5mOJHVDN7N0b1P1pPMPj4+TdLHX9YKdQQ0v9KxFq
DN2l+2iTamTEVL1XSOa2i7U+CiwV9eDqTglo68RfI2DRf84eTuSmL7drgZEO+ldce4/9MNubrHJc
+IerHWO0vB07uU9O8b85WeSmLjANgPCE9Dn4z25fRpUJxbBJbmi2+a/m4FtwoyDHSVlMTssu12oX
Bp0DcwlfPiHbfL6oaJpOgBHNGyKJpVlxwSl2rUVa7ESWHkw+tcBDoS7b8SmfR345GXuVD+KvXb4r
p74S30FMX42tLmORnZG0K6dgl6RVvO9ZrB9Ic7YiRkzwToyjl6SRZaMZmJarqVfNzQaHc3LMgPzi
X4dEoy0Jvin+mzCfil9p4nji+8xUyaOjYv7BwDCaDRrpNICPPvYcT722QbPx2rD2sozxJn1v73Iu
0IHwN+/G8zR0N9dNcUxWx4r5uJ0zsyAypMIoCx26ZZcT5TF78CA2HjVYjJ+L8T2M2Xdav9c6cocu
Dr79KZiYGJFF7OhnC9ETyGEHXVL8Phnw0zockTIP7hFKkn3qqT/lPOJd2xdBekkA65UpgmMqxV/T
qJiwFW/88TdtJoKUU6qTZh05i35OmbiGjlUxxk8BzzowDnV4bTLNbug2wWwlOUFQsX+MbVlumlEc
MWMNjPlzXAOpTedOqWB0Gj9Sx2KMKZkUebUdD7RZQJcj09xsHjpRpud+DN6GCVKt14mzIzV/03YJ
BHv2Ppp8iWXqhVJZn7ZT0Q0znkCHSwhItZpIqrUvJ5etI44DshNKQY/Q3HAaz33ZPVBTI0S6aQT+
KmwpYdsxkgW5/+NPLFXd6T0npwn/Zn+fiO6iHCY2Th66iT8iy1o/XvddK/GzUiz2maTZbirWBCrb
VGQMx7P67G3nMUmMf+XsbCCs/iY1CFDHMJ58s3wYA7femSwRYFeY4dB7gBXR6cydFjZEcc5u8N2w
SJrxi+OMlTDJmI3k9P/5EGDlrLXVL1GJe2np//i4QiZjWDIDUr8sdoeBCryop/MkFG7MJlik+S9g
P6h1hvdEMQDyqD55krolZYlrlPBPZKI2SWPsDJugT5cGfLDKfZL8Q+RPeWaaKI9mbVtzTuSLXW3y
Amdm1j/mnfWIKJLMhHckkP9aYTwVmQgHo5mBv6GAQYIm0aSj5d+kwMPtZpz57My7DscCHT/nnoPe
zMq174TVFQsTPwnNJgGeq32rnmQJh5mf7dcEtKJEU+4MlZAciagbnPulnutTvOv9AQdA4CLsTH9y
vas3VYoaLOa67avq0Rfqt/MT+nMnuZmIP3rzWlsMLvBU72TMTsAxyscZykSZPHlN+1j63bBFtBu2
BAyPvfvbrAVizEo0qnU+XYrrL5SjlJwufsb6Yg7oxOvW+67bB4V5apiNOzUG73iDYZ+0Jk/qdEsb
HVAlsGe09zuxOC94dRmA1XFkaXgVM0JszeSfQo1NrYvWAsECmh4Sgo3B27f9UwGSa9N42wJ7FjYf
hDAjDi/fQ8CVAhhJCbeDIEB0e8xCdx6K0zSKxwZLTTS1LS3XLOBL2i2x1/K5JOuK2SZxoklHWcCg
+A9pGSD6+UwMxSekAWjRVkS9j99wGpDjmHhA41OQGmdUQtmxranRmU9AycJDn7TGdEDpzrCTCiyx
mRaNlILI0gSuRhDt6P726P9flU/g+LrssA0eKkvzgYH7T046OxcRYJia8URvGmOiSfE+IHFs+wxx
Gf3BRx+kz5rEOOjgEVIYo+CP8aOU4ftoiq/KDl67OZ62pdbckV7FYbm+JkBiJoABEFnnKcE30gKS
mcrqJJl345DJN7OG3Mbp2E95vv0bt/rHgFggpGYhupl1m6ZZgLxYW+WONUY1WbganNVLC5F1aBfg
ePY1sfkbMafKQtItGW0ay9Oar5jGxV8x8QGokqRkt4VZVWTH2M2IZFzHhomI/8z+BSf/UzXrz5XM
3oB5blyOTD2tX/Eus8+3P/NCDQ8KdhhnkmQdGf8AJrg16AWioehN/jr8K8ZXfn+1R9l3RZA3KBTb
VPMtut69lvs4skfsSAt4RTYmO9Li1TZH64JKOKtQOJgn3/a7aG39DiBDR7Rj+pObCCDQ/g8wmTfL
tT1UUTNzcwt0lcoZPAVre77weqfTU9LKG5mBOaPYnGl2lT9UPGtMSEH9ZLqMtIpRpN9OjGFrdpzu
qyXDVu8lpFOMIEEWf3N5Bdh3VYL00v9jI7yHpwqcqdPbqG37/ZQiJ3YnbO0uXVfdjR8zrb3pJEhv
vDneuVbKt76dsHqt/LNGe7MfKrf/o3VFHQ77So/FY+om1zZNxC5TTL8EJHA6XTeSuQU2K6DbMSbP
wnxc7Jz+JWiTT0LsuZ4I+0vLF7SS9yYoABJoaNTSjjmLgxNrlKwpm3mfLvmvMJjpoXsptoOwGNsE
EeQXOHLEB4UjxpfINEV1tGvnBRAdp2iPNJgTc3ICbNXp8NxhRs9xe+sxSjZ7Quuh5rgIE55IpCPV
Py891DYHjP1i6Iiuh+xYdPLH7oZxF6BIdm0UnqocW178+ZaOOr0YrXQU2zSjo/2kOSw3GNabXfJb
e+WNAsswEdjYwmU90TPLWYxdZVR5RPSG3JhIiap1Kla49nNp5x+zjTaINBPS0zJ1B/EVfT6VRiFk
caqBYtuLvbdMA4ltisyc9Xpos4lhxGZ6u86qDi4PDv2QxfstnbsUBb60Sn9XzMW7D2UZL/pdXZBu
1sTaQ6sjNKLOfdchgVBHVBrDJFmTkAL51fR+5rimOfXKmIecnQfiRVCu8TRFvs7l1ejJHZGj7/pg
POcqPweIAdrCFTtXZ9IOzoNikGJJDbxr0/gkFihSpgzegdz1vB8WmdJF3G8Xu4cXmD6rvLZPRuU/
t2B7LrZjhBZ2wxYXldkJeVGTvkevy9s6T29DTXZ3ZaVoaxAuTMXN1JObAVaXJEaGN8qOL45mRljr
P4S2MFAef2RD3VzhNlwT3++GNq12zcCouu85o4WuXQoxD1v6843hVKeqlOYpToiMSCia4kIaWzuH
fh7ICdAS3j2R18hbSIoB0HdlSCQ2uDyPDfO2ZUne1EyOi8VyUEBS3uR8D8FPRqqxaYEbwvtAURAq
0Eq8jp6od5OZzmHa0xujokElggAgx0WWORErLhdaqdzW5XqSNBPycxfTkkYDqhDn+gtnHL9GnKwx
OzCpBCxoXJCRDIjIjDgKIJrObCIjqTIPrZ/a56NxmO3eijxRjNvOSk/pwDuYEwUmyF4KUeox5i6+
ikR7Sm1Aie0ybpHgVi3/fCT55RmymaTiK901hJsK4I5umLWP6TzX2Qz1nWemyQb4JM06nbbOJFUt
kcnQeV/3PYAHM7m4LhvrEYZGyRAlHeL2sv5RJfzDyqVwdvQRcVk1cA349FMzqU1hEhMtpVRA7Qjo
KhK9BrySEPqulD8Lg76zFzftBp1qFg0TLM20+iMg1AqVBw6avRXBDC1/4cmw9ppXFUeYo2tqLTZN
l8yYyOwQepUGXYdWB/nOqZMvVdngAQio5MbxkXJlA08l6blINc9586QQnW5MC8Jrn/PKCojQAVPD
QWuvnCxoXBNv2w66vzEz1OWD2zvboeaMShkl0NafIa+/14MOYdwyzqPOMMD58jpdRwsKshe6d5q2
r7zf9FY9F23FgjFHT9Vnan6a3RYSrvY4sdbYcrdBpSTUAe5AbKhr6RUMvQh0MZoSFWpsRXRNn3AI
2JYUs9q4zuLfAf1mwE+BnGzLcmA62JgO5Zw5nlZSGJKNEsbxzcVNyl62+jMy/dtSKHoNpcGuqJ68
uL1jAvK9LP6/ePHA2fEgb50tqaLGCRtIEfqzGeyRJeCfmn48MJ0nJJhvwRgQdO9MaBFq4MC1tKLF
npH6Idfxs1f2+I9pZ/xL0x7XNbS9kSGIYPPxrrL2EJM3simQB4iZVKZ0yS6+evdKzXscjH9ZILp7
38WgYccENVtSszdDDwV+rAkC0OzsieCx+iF1Ue9aBmn39qqgLvsnvjMCWGLy6tuPDq/ylayK/trn
hTjZeXEDlYa+N1+TRD0++Omrdco7Sz0wDtpDqv6ZTYTtFl66u47NDsPt/AvfOcIbX5vBZ5O6ZJoM
KgsjftUr5lEW66ptWnufMxB5nEmfOYXXjkgEHB9xpx8MR711laR4RdnOgzD+m4KnOdGKveEnn0MP
jThgTKqjo8NORPE28XObsT83LvrU2HQBn/vGb9D+ZtUCIFQinR4aLpRaXxkKVYV2sQ9eyxq5eaZ1
PxrBh7XrhDJpeCbN+dGiPU3BP7HLhnTpJqj+UkRJ0SQJQBFEZMyeZh9Nzzu1Vr+/aVnOdtas/7fy
HGpFakVvtj+wnbtNGhwE1KZ9UMKFL/UR4XWW+xGOFdcRoGhoD/DBphFGyqjLZL5BflvudPPdNiHF
Kp3dkUqSL282LmZenUYVy0tu9RXWdlyM42g8Y7kjJcPhO9xX7C8XI9i19FAGOyzPo3WyajxrymXq
x2QXha/703XiNo6tHs76L5fmsM2oatC7TXYI7ZcxokvU4ziSR+XhjzaNvS5Im6Fn9zY4u3YD1jv2
L4xyM+dfai//pG26UMiDLdXycleZZEhPZepHuUdhRiQoc0qvONvsxHDG9maGiKEU3345MFPBthmy
uGIDNwXdlXU52gmN+CF7WWDQMsxhCXqLdey3WjuOu5K+Jmx7K6SzXJj8mvukYFIJaJkOwYRO52kV
gniE+gCzx3PmZA9gNNxo7vyL3ul/MQuo3qUiSGwHunuNrgy5ex20T3Pr9He5/apwiGn1RBC89Isd
vfAa2X1CR/ClAvgIRf8s4sUNCe7AN4yCduwudR7wNBJ0HKExE82SRktQRY1fqh1LAsBIuIZyVf0z
9AbPAAkU7tRxiAMVQrRE4zYYI+FAwX2cVpG5eK8s9Jd9ozGUZ726U1WOUGcujzrVA1TmX4vo8bkq
j6wE3kbTZ/jsulvU5ESNMM0YPfRLeKn9rVVkhBQN6cVEkb8vY/WZQJMKW0hjpc6V0RG2vKQWgim5
dpiVwXA6BnQdjEfT531FVxO6lbeR4JKO+tz8zWN11R09OzrastNWflmGdqybmKVVrXprfJyuCVxy
z68xbE7tv0p0QyQblNaOlJdySi6wHrxNWmXP0GrJrn0pcZLesv5qxw7eG/wz1MbOD3ItxFvOfS73
jrMi2JjASuPQtezcNEfco/3Fjl0UWxKzspCToQ1V89KPFWHcaMIMjnYu4IlCuNItNoqZg1RgeKxS
fLKTTF9qpzwEGlRCvNM2oTuMEoNkWchtuMUKrTYYPMZ5E1uXkdzBovbvFlwBcbFtSP3epDK+1iPk
08YQ52YxH4OyQj4u519laf8cLeU1WaZ1sGIflMjoSCz/iSXNtBNeNHHBhUsffDad9yHMwt2YhmU+
9ZiZM7rbEHN9dmYV1+9Gkc5Ry47IyD5GT3/DEE4mE3YnxmNeXZ4QVhEfzLAsKqpm3vZjtk5QRuYl
65aAI152xj4u1I26/eDn2SUbmnuLfcJSFAlKpu550qE2E6Sy4SaMMXnx3ScY9W8KCINxJo2eM8Gm
SF+3wFhZHEE4YDpv62F4swXZhwHQ3YHGM8Iw/Kvd9x2OPcUn1yjj1KIEO8r5Ehfpfaxy48AGmf1l
RRixqjlVpB+QTdrhJI8PYsHCoCFZqXrk2narpkg5xDcGes20UvmHoXEeyz79cK3pXvqvsZGx7+D0
JecJn2Pgmp+EId6K7I9qB3mqCcpbkEFEqINzzXqbUabl/CVGYkHpO/kY2ZA/ZcwRNbBiixWN/fye
xXQYxtkEjoiJfX4dLJpkP4mSISBMYSE5KLtQOL3oVcWOHeEjsZH3dd7dF6aJl4uPJBcMAst0a7kp
BbTHtqMXGiJCpOOLbv0b0p5Xntk8QOlNaTAWULP5J6X7zLQNEl+5k9OghaVEK17I+qfsizNqVyzu
TEQUsA1j8HkWnQjlLAmYfX02J3cIB073yHTp0JDM8aHUGKhsu9wRGgmTh3M/H14ILO6itF56FpfU
aoz43f080oeZVYcNUtMB5/MUnPxGReOcfJWmJSLEGxJIEbR87qm7cprUXrLO5jQOti46NhIN1YPo
EJBWRbyL7ea0btC85mf9nwUhVvnBJyEpCCsQpxvzvAreK4GUTn8rbfGN8pB4bHcEdUFFr2KAMh7G
rtpYtuWkp6FT4PrPV1wXYNdQOr2N2ITMJJk5THhVvPMzvmODhDifGM6tlEN3nGkQ5/aUIaR9VL1u
bFm0oZmTh3LCpOACINt4PIW+k/9bBM+W4IPbVoNxMyv20ySWmXgB6vPSWs427puMhQxvQaGhk65X
07V06IvmoTvbVantRpscnWqOX1MSzbf//38paE1sJ+sv+/9L8EfASHrCUcbBVproYXz1H2HnsRy7
kmXZXynLccEacIds6+pBaM0gg+KSExjVhVYOja/vBb7Mepmv07onYQwySIYAHH7O2XvtCACgkc1/
MUg3nAtE52DqZhuSH+L5qz/vOlX1IOT0gEaYuLf/fhY/D626YwoMYu8XdnGYYu+ujoNxo+anZKqm
OCRzgM/P3don2S80YSv3xTmt6RYtfv5CAdUAULBfrOjA4CCv07/fBDAgpDELfct+NpJrNj/QBaZi
wcrz87s/78bPzZ9P6y/f++M1/7vH/LzKPx/97x7y8z2F8h8n6vzG/+UxP8/hL//5nx79x7/+y89/
/sSf//qfHv7v/sO/+x5zBZ6PbQD5rzRz89eH4DHOiLTi2aKoQFb3589F7OKR+rn/86RMpogTy+g/
XtjPVxnRt39/tXhn4xoE5z8Ou3/6/T9+9S8v7eeu/vNP/vj7/TBlu5/f/+NljiRYlXKRBjYgja7f
0Ve7A8ytQFBQvmdx9BTAvtpmAkG61aB+FxEpfqF/dbWRqL0gfmZynlJnujvQ7RoQprcWE9VSoRhi
RI2KwvidzJjsUKE6mpSfHmJqq8kkHSmkgRmSybRKJiaZKJwt2c3mXhfPOCZbJixHByg6oELo3VS9
i5FacSf1gl1LsSI5yd0mZmPuipzRA1JlZALDgISOv1TP/qgqee+H6LeEBUNr3/kOmyG5MEN4YUN9
MVTEFqsP1YKovpXqk5ekZteQNf1XIjSQ7b29L4KpQbUeG5vgqx4buaFbU68kTPS1wNe8NT137eXS
eYE8RfmvqwNXGXkeHf/3UPfN4T2YUTOpV8AaMD4pU9uu/0D9R2NuLO6UZ9b7sMvjrYfhEItD8dkx
D5btGO4ASjKC6brqYhn9BgGMBcu5OEAau+KoLuGBMotK3D7Y4Nxir9LUH7bipG0w7S6lbHuILM1Z
kZ2ycdW+tdFCdvksu+iCFv27tTPqWRUR9niCLcdck8DirQ0LZxj/faFsu9xUMXrarraH2biPj9Fh
30VcOfzLyXuhqzYC2hAfQZKCNC2YMMA8I+mD9rs9xP0ySN+8kgFVK5hsMKahM8q+emngTVx1MZxe
IGhkD9obN5XfwwTMnWjH29SmlzTsfzMPiJ5S5ClEV9o1mz/j05eo+pseIHmlP6vxLvAIlQlDrKC+
0YM3L6/VEGLIS2jHMh6Nl350baGKLclN7k7RoBOcFYVIZBgdRw7TZLIBF51BpZqfugTPsK57b3gY
vypT+53ZkK2BzB0rB0Wo5QyMCGRvraRvbE0cWrwRnYYMX2wq5OF6GzB0q9gON/CH5pwVSQ+II8sQ
OgKXIfrUmTkeyhj4bZKsNAe1pWXRkO8TJskI2g1kGGTjBTTxOK4ug1Z2mBvND7Bx+0n3PyDeduvS
RMEdRh9GYYmdismhNqKSXy9b6nq6rlNLC9dzb4Q+uqseheXapytpOZSCUQoQl4DMfI1/xV2OVTLr
XwlqqhpK7iJW2g6WLvVl6omjlvBXm1jVS2uaJy8tZaKW7PQ+e6YAfmlAYe0d/4VxJrgilBkLn6jL
unTSVe4DONE1eR+FbFzMiYQtAuFwJ+MkO1oZ2U8M+osB7kXZxB55RNmDR9LIBoIb7h0YE4F6wzM2
YBprt0XbGneWHX2ZtdXssDgCy7Vhmji+j51kZKAT8uZCC/oMbNZep3ceA4OE1qGaIILKYmFmubcc
rBSD34mwqnBR0WVaZ4V6dgZaXQPBaHiCeOfVJy5YUBwROhFtBzYADaHvZktHjbsyDLVD55mHib3K
Mh39dVGiq9fgkL2IfZIxfBghFK8jdGBNixCAuVK7Y2JA/gmn7BCYvw232aFKaBeYafIjHyfvh+Zs
wPb7S6It2gPzitgxfrXmRAgaVfuKeuM8Bu2E4BJrR4oXLZ6QvAmz39eErCw0lT0yh37h8l0uSK6C
4G4W/G7E5Df68mjOZT8BSHI6qVpvVgpj5HKk12MlboQdkqxwxcnaNWaxz5AyLQ0qZF0fjkHxKgr9
qUUU11SzXRZhs/DZgieRtgWKfJe04VcHBBd6ra7WCaEPY+fxDtBU123rCSX5mvY04a9J2CyU295V
Qr3UtcfQfQREoDP53sIMJ5QKkVIm9K0cuj0F4HC2hpHFfM0a4S/DFNywB7im3wCatbZTm71rpOic
KEifbNt6aPuSEoEm9IJUyYjSIhg44a0AiZNbEztjJNZ9ZxNCpYadDBPGKzr+D6ZD3hH55FrRN95a
lqkW5bse+AerpD0/A0tlMcGg1aJHVfYbWCDWuhyKAOEQnaGU1EBa97fOS5+FTz6ODeJuWyVIV4hf
xGruPHW0OJB0oYbr2+49qkSwGwz1lKfpyTZRvlrMRKehfzeda2yLCTEo8xhI+Ec7y4gw0QirNFp6
R8SPLYeUWHujlekiLmNiSwhZK6t+pzTG+LVOxztHs2CR116pbDhUCGw41FFpW9o6MUx8N3n/7Rj2
HQrxYPTQp0cMsfkgnksD3JIZu0RgrX0b+TYT3XqPjTHDXFrWR+qPe98zrxwPSys1tZvS252Vbcag
Hi6RXRUYrZto6TLeGQkcTcgzQBNMqVy5eOXJUOCyaWprjYzcZZI/a0H0Aqyh34ZOs8hXzmg+56K3
6NNQGgA8oe+vxfeDbVk7X1mbPDRHMHE4wWhkrSqDQvtBCT0/akFzzHLtNzMsCxEXT6Nw5Ntr2OLp
sbOW+Z5bTku3M6d1gIVIGMkefXZ1YaB7Zdi4sFT52qrUPTjtzLFmx9KIWcM9PHkOFzAs7bA+8l/0
Kr742iEniAtphjiEmtGnSY9PhOGtsy/H4C6ntV0VZJShC9MXaa4hwGEaIewWCmKzChilMr70li4m
4y7Y+1DqF36FIATUF2ryPrTvGZBJSz71wmNcEE/WPmoqd+uWdDrsgCluiSmF3h992FR3rLs8Rbiq
azskWiPN4HTpCMvel8RJYAsQPIX0AUbipy1Z5+3wa2CgvzP77Alp5LCIp0pH/Vw/joYI181Oja57
dLoeVq4GDsL0EcmY2bcTVic12g9YE41NOI5ESnYnhcn1bI4YjUl1SDaBRHcAN4lQu7JkULKoBgsV
3GStY6Q2VoCepQQrLLt6wbHF1kqKg5XjgOh12hefGVPtIB9vTFsYLET2xxTRElITXWBTGuGq0sf7
JErJRn4MbaQz5HtoRLIve0bmxC0yqYCwinHEfdfIhuKAvMFGmC8yVPl2hJ1RNttowDJObNdpcNJ0
31qEYUaF8YJ50VIR8yGzNrD4MGLVtOTQWv0dUgW58HyGwIOCli9t0Cn0U4hOgvpHFeT9hhpUL0zD
h1BqyIAjjctnl9KrKzvqT3AeLpMFRJlsRxKSqdljEaSaV5uR6y8HNOOluox2hW2iD2HeGlit2Hki
/CXM586On0VzQ4ZNK60vrqGZAPCzGOoXhvXqq/AkAnTtwUgHyBrYqk/tOvA+oBMSFOxF/TH22EgH
aH2isXoNvemktRJe9jiRLcLiIbNiZRHg21cRDcchJyGg15ZT77w1QrxWRfeqT9iQbCtFBx1pRP8G
qK8qdpgc4JukojFllthw9RmTJVZCjuwhLYQmYLsttC34MXPtZTbL2gNXYRK8QGN76QaAYLN1xHBP
s4mUFH5j66TJczphk2Q9pG3K4Fu2MbyXRBJlUOZnO0VTLGoLsxQQ+yia8oV33xWQR1KXYBFBODnV
hNd9kHBDpEpg77N0NA+23dG2GtzqLoFlxNy3NR8ngJ+Ybmrr0IZeuEYP8k2gqo18wVXrzosQyptD
fhR+hl0wYFDcs8UjqFcekop+L0Ev1nzsNtZBGUG5yVsEesiGQhaewL9vleceu0JHLkbW1nuq1VvP
DbXnzOq3ZWNJVC59d6sZk9yxB9mXwu1uGFejqyujs8HltvAjNtlF16PP0OvvEiYj09nqNZgZaBnU
mW0tUnNlSNprPze0QPQdsJKDbpv0wGOUzwRRiCczwhPkmI3GUhBL4s+Lv99tQ6M7gu6j2Y79FdNZ
rJ812+xeKpcDxXZfymEIzrk9UPklzOgDXZ/2yIDLezf0GCl3jobFmLs028p7AEklBpQI6M/8vXK+
QaoglhwZkmKXuz83Deq/Faolmub//T1QliN2NWNk2vePx6msqjEA6FeDE27Twee91Umso3HpPgw6
Gpi3rHE/qGq8M7XGukk7clYiCt+V0RkLVHM9sjm9v/v5yhvyVz4qnSywf/l+W9oHEhYQzFpzbFse
P0NdIBuaucfGB2P8rFrDXOWoJ3fG/NM66t1laen0GwOHBKWAPNXBkeGlQARzbGeH23xvKBxmV772
JOgBcjWnksTr7tyXafVWmpH/2iNDByYr3QM7y+A574kxhn4GHsOoN4Eakt3Pw4gQ7iNVvU6MiHde
UNkYBiNvw//yqbOr5OSXJmAmcixHPBx7z6icc0D7cq2B9bi1ps62i1yCtzkWQdEleAYG/Wg5mMW1
+UOxfI8cgvkmakiylxMb+BZnR9c79c3Kw+Dm13/csfW8uZWIvfC/JBl2yVlVVDjmsff99NgHCF/a
pNSvUiOXLw/re8uIzF3lGNVTUJnPNWC5Sz3fixK8aZXvGqefHwIiBnigaJ5xDTJ3TRZEcICIowoH
3T2maui2ue4md1WnVWunM+0HIrN1WI5MAsEFUTlGTBOTSFwJBx0ecuxrVLeOjYe/JDcyd1GlVNOX
wmlTDdPvwXaOZYPTT1J5Qt+t3uj0E8xYyQp/D07aEegcV0A2HFNVevdNTFMZA2NHozJxEI/laM0J
R9uxEmZHaVeoHAyn2vvakJymhFpRqygf/b537rGaOPfAEVamxVWwyznlK+V0z0UEMyZqnVdw6A6J
T2Lc/tzNDZTcrJWHDAMPGihRP7QJYwhSDch0m++ie/W27dh9FaF6CdIE+LSUjEYKjdohHYzHNExL
qg4EnrXPdCHheDFynRUkuxP07R91pKY84fo3vln/OAXmuB0d+QA21z9Gqm1XQYPNmuVKXZz5JrND
dZncHta7g8vl5wd2z7URzQw/gURxNENmtX03bDuLTMsEzMbaD+Rw6jpJPsywbsConDJjYtvS5fci
dbFhlllF9Oj8ZdSHd6rElUuMwiUuqvI+DLvvwoJKCqbcZWsptSMIybkAcwtgvuKplfNwuKrQgLP7
OtPjsvaFiq8pVL01tX15LMiDuniE7hCq5zOCj7yccVTkE/dt5uugjTAucJ1EbAcJZZFGXL8zQw8f
iqzL+Oi88oNK+V1ERnMVBLJHYzpyVawgSLhZIq+ud5+pInn4uRlkbO2J1YoWdYz804vKw88NE4Ty
QFhQeXAZBtD22FB423P2UHipR5nTGI66s69JihumY6eYBB8nCfz9CDLwVPOCAOO6CxvU51m4pY+Y
JttE8LpGXHI5xR3tgRWhd9OTz/ydMRj1RLjusBzfDSkBFZVkUmk3nzYi32cjJVSI3RRjB7Y1OnDn
reEF8snqcoOj0zJQvpqUB0MzbbUihXEVD+JE4vGv5CfTw6vdZ3dAVl/gSLxmHNupDWQOMggSgWhk
ew9U6TxpXrijNSWOvanrtFiUv7fhyR19U85zFlxJbT1tjYB1MHeQJ/NBFh9GYqJLL/1vXvwtj8Bj
K6bj0p/Cu58bqHSvnPFUma2t3SNnscjNy+yv/qUchwEnJeLMCmDM/VjgRmCjv6TT7OxNzyL41nSo
jtRg33Rogws5JAZAuqY6lvMNv35sBvHiVmXwVHqut7G0EUFc2GuP2D4vDnvTRTcvyh65daXU02fl
leYhVMZRjfln3WnxBSd1JFZYxElkN9m2BNNw0fSyv2eBFLukaiRW16B/zdLqfoBevmLABhQs0uqj
S0N0wmJ/xoiub2As94epE8Gl8eKbnhvBY12nW6bu5Dw72ErZLVjPY1TsKTH9owhhUogJExfzZRhZ
toN2IGNIC5taO2SFTf5aWhYb4CfaA7sgXPIR8ou6S17jsWxvWcT0Jo3j9GjmUU8MjQ0HVlPaY64Z
1g5/HmQx3dQeSxQqaR3cjIH3OeixGTscqVoWzN0vyPxWTbPahqEz6dYRhiklfMZJ1aC8vYBINMk3
MPpVfVOFOVzCuEHvOd/ovRwvWOxvuciHvVe+ZZTfGZqtNCvBhkL93dU9CedmwemFlgWNKofuA+8n
DYOuxUtEtJLEErJAcehelKln92javvoi0uYQ3gBfcEYJFjiHJE+w2M03BaIhV9fj+7HPQCHQRK01
g8NsDKI7+unFsZBYXOZv/dxgsIaznyUGUu3ePv3cpBNrX2TY0/rnbhgob5OhF0c5meiHwC+ffgKk
aIbn158bGSLR6Atv2ClI00dLt6b1zeckv5sU/T06APG2QHe+tXFKLcc43QcqZEOOpYZoF7s5S/Ay
8E7iAS8JBiSTlJy1S5gTShGSBH6+oqvDjjfAC927wXmoOIFtT3obsMaUlDbOorVME3dtSFK2HcaR
o0axKKZMf8iqst23AzC7nx+OCSoJe+gw5TLROQox0ZL/+XKaV6OijRso9SaobVO3L71jkjw+VHJn
KxvTFyK/GvypB3M47FaJG5drA07ANSUFcJag4DOVZU8bO3eBPZzYPXLqJr5xBLLvvxgdwhvID09O
l/i03AUxYYFStxgKwAK8RL+P/DI5jqjqF2nlEBTfMibn4jH8GhqrXCHjBYQof7GQw4ZsX4ZYaFB4
U1KPzeoSjPku7n15LroEt3pFpgo4CPNcT8Xfb5Jaz9hYiZHiYMrPWpMBE8C6tM99ygGNQiJCIbNT
SI9WIx6tI5sh6uKWDf7U1U+e58bfJCuvW5r/yNSZ5JoUgKhmi9OQRM79YFbxJpIRtvHOvoPGUYJV
BZAsAYtf+wr+iyhNExzK2Btbp8Os181NC/astCRVseFyBN+N9WhEiga9QB8pyqXJfDxP9iaWSt6u
0jsgk9W2PYqyS5CIHdukjz7IKlikFV3M/4xUMwYWOUSwDOmz9yGbWxQzFhVgcOQ4/sqkgb5oindM
j985q9QCtrtYqcand4Jxk6vp1hlttY9HjPJ9TZ4Y+D8KfWxlrWzPk17vpZupTe+N9iLv0KeylzRQ
TF5o7zLRyG2GGe3WNTgzi6k+qYHqVCKPZzi2qhVLrhlYxM558Qr7AGhPOWR0uDhCpT0+1WKKT9Sv
n0SNio2ZmodhLIq9q4/OaRR4RHLoz9uZ81vbBFixTb0NhjYseyyWy6ZgV0cA6LJhmCSD3D4YVvnJ
gflG5u1Lok1g5bM6PhXtyk4+klL5N9M1vWNBE5ayV23cfu4VS6EfBpqTbVw+xngf08ij626iWpvI
v4m8fW417iIM3VOQZfGa+Q1q5tz7DFs2eOlofbZ5C9SB+IAursxjIbpLKN2nOipZwo51f56ko5EH
66brDqCnxFDYEDMPJaMh9i6sbloSHlIdSQvIJCbgZDC1SbdLHGD8aD43RuXLLdkuX0m/C0f5UKUh
SmJEwEvCwMGH1HS0pinR1rHjhOfGEe5mGNBDxYZ8mZwMAWLbgC62AX2EJK4L5d6L3Nw2AYShJnOZ
QjTxV97075F3wicKGDlhtpVXal1Z9lYJNKXYYK9YtpzQ+aVsw0HZ5rHCmIjCaGWfXCugYeVQABUm
BX8SQBDKjGRpluXFRPe9xcH6xXToIbGR+mig7Arl7Z2GTw7k0AfgmV3fl492UO/ZDgGBSOi7B0fN
bp9cy6UnWmeLNmveI8td837bkOUiHA3YKmlToS2adHNfkfiFdfGuPycBHDgkZWpJC7O7EpEMl/bO
rYqCHO1dI0cszDYt48F2OXzMcNyTMjvsc57/qS+mU1XrXITZtIYabZPCxOaCXmSQyB0choykd7dH
gNkb9t751S3YGMXoABsHWHRJe8YysvHRJB76LMz8I9SqU9P37REBBG02LXmM+rRf5ja6rjoil7cK
AKn03qRtZaudvFgvN96Q9esoSSdyypF20+Yq1zG4DLMQZ80TB5ASBTSd4E6msDkCHQKMk6+LEKxT
pnnfFbGcC+DbmGRii2wkYZC5BVTVcY0tIjPzOoTpR4dofepsiLvo/1BZbPKxCPaiC355+gOu9J6o
5kXQqBurzMXJ0QI2gq4BucpGPYK7116LovnEN4naOjIJZYPjX8n5dwAX2bXzhDqjWIpWP5tDTNSt
1x4KbPdAdSY92XbD+Lsb4nOvsjcX8eveVc0r+qGQKUX0Ofyi4mb4IbppG0imUr7Ne5SgsaOTzZjN
YO6U6R9OBDGxshIM50p7GdDOLIIaxGAWvglzfMQ8QWvXgAMNHy52P0rNBCFi0rIqGtq7ziBurXYb
/cRZeJ7iel2ivI9D1MJTXS/SctiiWcoNsevZMvXEZ62tZryakYg2ZGDggo2DJyNTDtMG3qW+qxZV
xfjJ0Kero4M2N5sZupNzRYPsFOpVs6El+Mr2LeCcZ22fBzNOg23AY5i/IU0vxp6CVabr4CjVGNw7
P0HGhYtY06+db1wyK3yLZ+50TRDAilnXipknW5Hxq6wJIge6ep+T2pZ3XLY134zWg/eQOkWwzvwC
PXWpAzzX04uIcE7Z7Mp+ymBaH857Rkqbl57MpH6dEAeTnja8sck4tLhjyN1YC6iQUfmdt3WCmx2o
HRf0YzdD37Kgf/ONzNjZHQCNCHWZTX7aBV2NWGbFh96NX8iTP+PRYJ110/dwM8YlwBKX86gY3eOg
OvfYh+1XHGHXo20drazGIkAjIrzbzH97OhlTrBqfCO6eG5EaGKXZHTP1dKByGnmy4JKGjiZp62Wj
1DpVWHAqZkq6BzM806lgK+2FaMnfQseRVTTXuKdubObEDSMv34KiuGcT/yJ6HMEyBhFR+yeC609i
7j4aeP+ryvoO8S5Djm/Pvn8ZzBgNckmSMXUc0bgrQs/rNZMwxPcMdK2K8fuYfJLd/i5cOhFarS8J
D8PBF6NOr7TqVxNpV9pGZ8dV1GnuIXRi0hHu49ZD7K3EA/sRa6eGagPL7YBwLmQr2DzWXnxyafKw
jzfC4BxW1uPoB4cmhOAbe1hHSEM4ZCpDEtoANobDzuth3lJH95HjcpyAq3Y2GVcyjv8Yr9dYk+Q9
ZkjBugs1EZSNlOhM57cWsnxUXu6t3C0r1D5yUCxHOGCR71s2JmC0ZPnMSziTKvBgoHVsXaTyjsWl
KBy0cR2J4D1Qfbcr+8cENgqEfhPuUYdzkV5JLs1jTPZNFYOwShAlo+J8MjuGtYVTzOJnLKuAKXdM
Ky8upxkjUDyJ+oOHQpeImf7gZN4b+qVqafsgi13G10zs8E/1xUkCOgMRDG1cFF9pIxJSgP1Tbga0
1YeWMzGU6c6Mq3uz9l7TtrpVMQ7qrGHmkmOS7HL0toCiF5Ne7uopfW8jyboXZWjqAvsuUMvany+1
KmLc58A+c7wWOTHBeYHL8I+K06KC21rK4HAGsaGDP1Ot+RvbtrHWuCgRYbvujHQduNjqZQMynUjB
ZY7KZ48MuwzsDr25wU6LPDA1hQhEnPSLCONl6Ii18GHRqWZvSSStsZy2Ksxece0i4lDVPo3e2tJ/
T8tersegey+0MV7mQkNil5Ihn/gEd7TVHhcHyKvK+6oL8p/ZS7bN+Dja6VtpJe1KlegU49g/Gsaz
lqBbsVz2fLoOsqnhLB2BVXONMYeEOMMe5cKkq29z1P1VLYhMjMwOD3Z8oglw1AOouRpTX3LGOT1L
rcAKRhhRIbO9kMAq0fPpXLr2wUQeck8vhMuqDu5XMeEjdKdYl4b7jZCyBMAggFAXbFMaQSaMK54J
eARJGUwWmspu7eSZPKHyS2zCipxQrUXF4Cn56KTZbxKmzdji0FwMpb7XZPxSoxX3oWdpaAdmvXat
YfGoteI6ldIkM+Cx6PGLCaO/YbKA1Q1iMIwwDESVdhOjYIQwFr907+YVWokIyF3KocWHA7tyY/F/
M3u6RVMFCLJxQXkG6Rp0RQtnxGIWONDyNAwqRd0kYYemeZh+diV865Bo5gWZD8HFryqAcnWCd+HJ
zbRzadcGAzk4pxwOQZD+NB/VvNmC7B+Wl5TDV/tVCWdRFLkH6fs45QY4SI9seaP23lXF8hja+Gm9
Urwq/CKrIiTQT4s/IwQ0B83VAlpkI9N3lX+MbBF6mAK8px9eSDltJR/sELo7FL1cnvs1sABE1vSv
tYbeYLFHVJwRYtu0225MzlltF0TGZ/VCCPmga2FNaAi80amXX+nZrkjZsIjxWeYmMtW+ji5cLBZ2
wofcsGkEyNOt3TCNdpLO7hLMWvarIEKpKrs7o3Xvna771lnPmGnO+7sG8zNyJbNpn+0BVZIfO1vd
ohorQd5ELuDTLGQi19T4zaEsXJ0yVuwSXY1pzrhTtK9WEgfGKmi7VU2Y97WW3pWJFdxueotcNvQv
5CAbttjkCzTTqvHdYRWEIRbuiM6vG7f3ojCGk2uCfnAC9wO/xaz6TfYFdj98XtlOTlGxUonx0rvD
PZYjhDwDzaUphQ7hOKdh3rg3pdlsccchmxLZso7JPSCXBSBAMuhbKKd4600AWeQVryzX+7ap2Vji
qsM0mUci7I5sW051oH36cXPEFrm2yATzi+4LTUO5N+3oDQGPfiDwgoMkCZcYeMM96bm0tbtqN+nY
w90+3VpMyJAKs9FEXHYm+OkFAQ+SYjK8yqlcxNQyhBTQhW5gRSkv4JSd+JSJCkYBATUjtzaDdQuS
7NnG+5DqtxLBw7aKs1ctolqqTHcH2P/QAAnfDaTY1PlLkCEcN3xFsIIEv9iGEoe5AilnjuUWGnNN
HAaWZUU+QdZ85uSJUQggKHI68UQ3TS3J2iRJA3xpm2MESKDPpmokpsCCR187l96oCBgZH3F43QzZ
o9Bkx0aLOA3IGnzGG+iEzcFJRXjQNOMtTZx9Ws9MQ+Eg6XE7MiiZCCyjZnoeaXdm/fRQCTqHyYT8
2AKSlc/Ezr6ZU0zdfNHaE0p3MSscUiNek2P+ZFSMhg29+ZrAxTLY3+tRczeqyV7pTrADWzkecaK/
shxuatC1iTZOrFeMDNzYPXtmi0VsxDtdJMXG9kYGETWoSlF0GznJxyKxXu2GA6mLBupO3/NWlesd
AgO1++ADFx1oNCzlqC8hgBpbMTJZCcn0ySESpISKEHanQVFTnLhafckDCI22A45vmmrqNiP49Cr6
AaHv87nC4rIFOxgFACAuewplxRAGGAvFt/7bIYMaAZm/Lzv7t0w0xK4IBNwUx0BBd4/MlQscxJfe
V0SXEJqlR2bC2zriArEZgvYdyo2esz+Z81wi0ayR8h9z0n+WtnSZGEc1thDABZMvrxVxffzVkCJx
0htQ7y1PgXyqJsOkrgOtDAkqgCjinnq/Oc608tovdPiDng/EyqDn/OkYRXhGwsyJ/jyQFkme6UdT
eh7MKcSSg2++myUXfDrSiGdmyxMfshFfMmX5hxYdQ5e06ihGwKiiwT4WAc3GXdeuAJjZK6u21omX
IqPXY50JOl19bG1DwXrQ60y5ndZH9AohcuxvbC0F1BwGDP5a2B8WGbQbIlGDpRrI1kK3UuwQWS7w
w/WruHIRYFjFk81oc1/rM5aX83oPEGOdNoswCcutojjF7kVN5/GJrwOxior8JTSadqdc+DZhmAKR
NhkRji++pcGyRK7CWHQlYY52mXfv+Ul2SsCNZoZ9HRStoZoyz+rb5D7BXMuYb89k/6EjOqesycGT
/nXUihk+pD7CYAoONonPonTaU92lZP9gme6I6dpIXiKpUoVcGBaZtbn+xpwGTJsgTLPtEBIa5bxH
ELJehWVJZeZEjJ2n/Vj6jBk69ZCRNpHCmaTdgiLXCJF0sretSNgTHPt6CLOj9UjoZXiBBcve1Lmf
7nBc3kLpkRiXyqWu8d9F7h20KCLbADro0nlljkBwR44+UTT7wKX1xOFMZ6mecCg2gIfQG9RcETQo
ClG/MDVHco7o+abMHYcaYKyWlWWeywDSOLZOF6dX+2J4kN5Usu/iATx0OTchCsZErR3fKa0jel6K
088/7jM2tMo2qU8RgDDoKffULZyJuHBdRA8lMDkgCSy+sMQfxjLWNrnOpkVK811UxFK27IpYEHyi
DfehFb/SFr6CwgDDKBoi4PVILSJHQAiYoJ4i8eLhMW20v/3H//jf/+tz+J/Bd3Gdw8GK/D/yNrsW
Ud7U//U3Yf3tP8o/vr3/+q+/uYYrdd0VlNG6iXdJODY//3yHOhXwaOM/UUz0iYOeYpmEVXX0AHJc
YoCknkXrnxHvcA4BKvrAuNZhZ518jcabmAyaupJYNaloZnoAf6MeDWSvYEcj3ZV70vAenHE3tLG6
6xLXuTa2yYtUOR57OcskOv/u//M6nH99HSZP35COYVrS0C2Y/O5fXoc79nGZ5aDegbds9LKrd9i6
u4UIs+4KuzYGRmsWK8EU/r6KkxcIEsiMs/rsCUe7VK7v7QZZflTJoF1Cd2OpIjildnSLXXc8EGeQ
g4nQqzXGN6wnGEBdo9dujp37F2PMYSCGjbP6f78ky/u/X5LwPCmkoPZypG3+60vquR5gBfGiNWCz
mDeWSXtGhcEMJzoGfqq/6IG57dm+EgcUyhXsz4mKq76HIZl+R321NTqHpSFLLlQFcjDMuz9vSP2l
LRDFT5WT3uy08U4/NxMYihPt+hqXXjqY3R3IQ5rAKO0f59JpWRWlBZkfWFPXkUDUZ3jMhvr/sHdm
ybErV5adSpr+8QpwOOCAWSo/IgLRB4M9L/kDI3lJ9H2PGWkcmlgtXCkz35NkVVn/ZSa7EsUuiADc
j5+z99pjsy/KZl03WXtb61OwklTwy9OUPiFT5Zil1HxklJc+l4r7hwYE0+hoPLSiK2k1x9FNZ1A7
pSFZU78+VDmL/mylCEHS7GplpnPIAvn466PU6oLDryv9v/7wFDS/norPgr8+CsL2Hz78j8ci4z//
vnzPf33NH7/jPy7RZ100xXf7f/yq3Vdx8559Nf/4RX/4yfz2v7+6zXv7/ocPoNOxed51X/V0/9Uw
DfnPp3n5yv/pJ//t69dPeZzKrz//6RNwerv8tIAN409//9Ty9AvT/N0tufz8v39y+QP+/KeH9+Lf
uCZ//Yv21eLhjfJPekT/9P1f70375z+p36SN/8y1bVtJZ1lL/vRvHED5jM1nhOGAn5emInzA4DbO
yeELWV5+U7qumwxiEGxYyrB4OQ1ceD6l6b8B9DRgaS/plnynY5rOn/7zUvx9Yfvbe/ivFzpDX1aA
/17plMkvsiQwEGGYOkPF5RX+fqUzHXu2c26/XKHTtOoUIWd8Ysh4W7XjkzN1GPqj/iBHzn6qn25t
gQXWzkMIHvTbpgpRXmLodxxKA2i+Nme8djVCQV/h2ys9Dhm5J5L+UxbZRUtDFPt4cfkCa90F0jx2
uXNfls0NlKrZY6jHENbdF4LNsxwtDz3HnY3/2s8PKAhyL5+Bi4PLANOXQO3MIoOWgX1s+2FC+QQL
KwgXZ2DnAEsuSqzc/s6KSQ6rRWUwHsKLmafltqB+SQaLl1nSHwm02KMC4Y+DKrJ1wvopDWD9op+Z
EGBueA8fyslP16aeTxysbjKXIiLUGNYBV8GlU31WAPZJIUu+u67amjauu5oA5pLnmg4RoRTJDJot
Sb9koNCuW+5h7BALBTVYUlnDLauqp76Mj/6AosUWAJXm4mpnFeYTDkoDoyBhk2xdkeJhOD5ZLDV/
3oySg2RStHBVE1x9wqm6hGYJveTVCMs5gtG5iofpCLDG8H53s/+LrdFQ/3THSENY3LTcgAyvdOcf
FuApafLSVq92ljxPRYy5IuuZ/CKQ9tDZbGslaAkE03cRtwBCJhsoj7LWjj9xlRJgP0lG9e9M2nOJ
tGuXwdLT8chufl3UOhGw62VCpq3TCKCW2i186XNboeHVRBXus759wuqxXPDoUNBCWY2Qc7zOYE46
LMkMHq1Zt8xeElWeLch2W1Ai5gqCxL5okIJMvE85SS3rtIJBkfc57SwfB3cOBkEq1bJPGq9S2hcO
Fu4unhMfke4PUC7pehg3wN1QcRNGtaZI3rYNXPa5RQcVoqdKI25Q2s80fNTJz9K9URl0R2HQrI0W
tz2hTTi5LUivE4yBVUcGxmYYRyqfoUSdIvqNPxJP1pdXWD7uqmCzWfP2Hapm6ncaat11tzjbCCv+
9K3xs8vKUz7np1DHTlpXb8AaEfdy27SMhUACLT+4VVfGXsg2EMIJBzlHaAbvHHQAeUXmm5lM3yVu
+x0BofYszCONNLKdQMDte1luAUxN0E+6e94SbBndtHVsDlKMXkncc09Z3MWeW1jvvpREwjhRhfe7
m3jDgwkcbfQNo3BcmZPx1jeEk5ZKe0N82q1x67drQWxLUULFGpPhhtcKkbkH75WI/hPW47TGGex4
ZUSGMzz+H4bNox0lc7Um6oyDAw9fV6H6V5ClAOijDI7IvVDpeC8b+nEO9litmU5Oltf7QGsY8+fZ
C9N5GheM3JBFt19CQrJMqafXZgflybKNfUci7s7W9Z+NzpgZtRhTIQsFrtF0932rnVx0A5zN6T/H
GiClLiwgpcf4yjQLDKsf0v2H6ew5gfhhD/nx//LQGX9YpR1dCdwcFDuWtFx2DWf5/O/qUcb7PUGZ
r2OWX4IYbYmjqReTXGAduKZJ7stKpvTxbIDAeh9+/3p4/n8x8D8qBgz9d2/VPxcDf/1L/te/YBT/
QwGwfM/fCgDNMH4zLcth1it0anzL5KTxtwpAM9RvFscM5TiOokagRv/vEsD+zXYNW7gIX5W7FAP/
VQIY4jdzuR1cy7GVa1AH/D/t/39czK2lfrZZzA1HWFQdzj9u/41RzYbWa8hgi/LGgLON/iLDUkR/
amDz43iDp5Lp6r6Vpb9nq2fcZKSM9GMLhgA9I5eMPnTnI2D6k6+DSokbZWx/d03/xZ5DycS1+F2Z
wutUXB+Hmp/LwXnGXT7/uwcATkoFqzI8U3hfItHctn6ExL2KX2dt0i5dFX+4KT4vfAiLQIMOh2CC
7hTBQJRAg74ncnwvC8xHo6vtfdimP9Nf2c+peKqJw8CuEq+EgyCpyzytKRyIbs43TF2gS0w/XNAM
Rybq7K5W/IPw400KeuJRpu1rVkeYhInlHSIGTyKL0Rgnu0gqbaVN5gkxHjEwhH54fhrP2/zJ7aGH
2qK+Fo077YqZvC5jVDDvcjoOtI9tP0oYJLFWQb470lOaloNluga9zhjCdx4K/zYYzPakO8UhwQ4I
zwAAqG5x0rn05nA/Iy1jriOjQxwi32i7QffsrvwJx1ycs3oRhwZoJyDFiE3qzHcMAe/MJM73ML1/
pjZOE5SSKVhPBMpasuDkaVmiacwuxii9DqzSkki2iI/qN98d7ubJCnYtjGlTxlQ8hUvstmOABNa/
6/Q9iDkwlkx8J5Eor4eDsSZdBT+RCBKSacdrOJDWrmhQHH/9Y4czR3uiU7cZ4v8GM8fObzusXr6r
boCe/0iUdUwcTBhIcRgSWAFNJl4k+BVKkP40zDBNkBfiIQ7sH5HqwuUm+axIsNEHOPUBWdZFQIde
DwmDKxsNhiLpalI7Ohm3gNQg6yLv/YkdFGOL2MYNFQ0aKEpeTEChLL+naH4zU7je6GlAMPULbXXo
UqivTfhhl7kJz6fLN4ODaTa9NXyDfmRZ73EAv0Zt921Y/Vcgu507+z8gaCMRU+oGPaO7jtv8Cnum
2ds2cugunj4izp+kesPxi+mXD9YbEWs4GaOJ8olWt2U451GQHNMM7q3A2p350w4bWE2nsnpy00tf
Fc5e9zVu7QKnRBxDSgd2ozEuh0ijFkso/aOhaTOc7Mik26KjGABjm4DrSYMCKZ+UzyGRiHoUPIYZ
+60v4g+7aEFzTE+4QTADUFn1IZpr5dYvQgReXfQakjPWgTp/oVlkWHV+wPC9lqJeCgUZexZyRNTB
7a5xmI3NasjWlVEfREQpP1crc6apW5Tue47AfFNrwwPrAYDJOPRy2B9rq3upBlcAwEasreZgL5dZ
BqF1PxJhruVEyt08aacgi2+klt/QQPwqpvFeBOgYS6MxjnZ7f1luAkMfTlMCKJiDyyadqg9FI4oh
hLYqOzJKqCaYupnVd0ggiw3ox3Mi4gkMBU5yKrdGhE087cYtW/7RzeMLFC2bSiD9ylpqmS5Fz6M+
9BboqWG8ja7+kbU4JuOJVEb0ycGKqoKgiqkQXpP0R5F+0OrbEvxJb5wklCzMbxy/vreeIjPXPOm3
33YXIH4qX4QxvlhV9NhSC1rQJtEXksSJ0ksiconq6agKUm51tz+BAUYPo4/nwWqeWhtfa9fEr1Ww
RJ340UsqjO2kwyLLe54xf8QsQoIvdVjGKGMEWVXqzrZvEbp0BOVlrQ0rup82WDS5DnvNZ3kgMHMA
xuE+VJX86q3I35I6AZw7LNZ42cQh0HAqxykTimogB5GxBBtRculT+ye+WHdIUo8W8jOg32BHF3xJ
lGqpsUkMXSWhv0I0+CoXW3jffesiL+mYNmfCygjaiCVyrLLduR0t+dTuso3KsGCaydVv2nNRuYdg
yFdzy/CNQMU9Oj/Y4WxNDbKflbNovTUfRqkZ7wR7LUw8BMuJAcEK+RTypvtxaMj6GSSdIvxC2EcA
iEr0YxKfXZXcuYpBbVGQ1DvQxOvYCYipzxciV5Ff6RyORxIUT/6IJZkbyqfX45Ei8UMGZGPlEB0a
ZI629iZcu7sNIlSYhOkeFr/JSnT432yzbLzUMb46ArWZDGxlglnEli6KCEVKSa6PyCKt9FNYSKum
0TpXwS0zBWQJRf5OGRkTWB38xANRAZf0YUQNV3i5sMaS/YS4hiUTW/8Mum+e3h2pSHREPb92+Lkr
Mj+7Nf+D7L8s+MogOvj4c5k2ctgPRIoFzOu4py+z0TLs0OUGjoJXVyRIuooZABodTLWLsxBLee3e
owVgu3wgayzd2pEJnm9ssLjJcFMjbd86HXhTB4R42OcjJp7pllLiPNJ1YKHwO2BB9QWnhrnrXcs4
KvHkguaGRYo8ZU5aIof7Zi1scsvTeZO3EtOOHcRrJLnxDrnOhjy6ONU9ZHDq4M7QdAgSOfNwkZxm
NJwkXB8rNcNqEIUNWA70nIDsXGyZsx/uTTYNggzp4QUOjCczuS1biS4AwPc6DsaHnkTOCRzqLvbr
fptg1V35TdNcCVYpvK7wf/om+yVtHHrnrv9k5uMedq9REDhYxb3ksOwCCIeIOHfk4QGOSjZxM5OJ
7aaCJkDGw5u9uVV/iwLyBd8tRmkrf+kGd/RK19jUbY5R0wEUaXaBuSVeAOoj/ZtNMVvOSkntx6QK
jCEC4Ag51ifAC4RwoK5bz6RxI9JBxMqcs7K1+HkuqucklrcS8Ps+EeToLkkX5IIyc8DnshaDMDYo
fphoKSZZNpLPGzrsH7CwJKlats+EM35O2rnfEqv5pU3GfJ4acSKcnlgMP9xFWm6dybe5GTBGd7ov
NoVpkkWgm/cTO/s96oJgH4dLMEpuHiIRS4aJzr4m2MbD4UIV19z9+icuwG90brWpovHaD2O8snoU
zoFd/XQcSMtpd1s5hEIMHy1Y4Ym5ad4tL6jb+7l0CWaBJr88k52LtiurJ6qRVh5muvSqr3etVhCv
Mn7UPkbiXI+u9fg9IUGw1BG+69nUoVYNybPAmU7Dale4TnGq3dMUa9+u5Y9HjeAao5sfIx+Xf2lf
Uanvhhx9iakF3oCsa91P4keNrAlZEVQlvZr29HTGFU0q4zI55gNsYWV1OjWr/4AkL2EZIAKnMigm
V/FYAcKYesYNpXWL4TS6dRmqjalXFMzJZLv0OhD4Y+0LJCnnVUaAiRFe5plvtpVlbRIV3sa4mLal
O5CWWszKEyK7ginZmIUjV5jw37Uxc2EYp7dWbWJmz7SNDVoqgzO3DFt/JIhuHOdbqSA7xt1XkRFo
pFvcAbObAo3MQqJfTfVIrnYxwryoXsxIPbdjcxx47g7+bH/Cpz6PI7lJrcn5fAYAJlpslvbMgWNo
vhme00i/Dnm/5+BrM4gn/qDETGM6eE8K7VI4EN1HOTDWIgR8M2XBLZqUgFMIS4811XeIkR+iKBZ7
By/BmkDZPRHm2tUZgctnAzHoRg4GdIhxEQwEaxQtul9IRlU4TmeExB9tlVPHahkpYW4YkukqS1yF
CQx10kuDtr3Hc/jh4KcoY7M7l0soImPCI+mBwMkj0k96gP231aVaMkitydLwCdte2jQucWPue6SP
pLLKN6KCxYXT/0BN3Y9ejxlsbYGZYcSE8oNkri3Ey4IJu29ui8K/8YnwYJ9G3Y1WnniAiFcUSh3X
lU/UTBhZy4KWAyRE6h4T6ruJeFcWp7YZxQ9aF5CY2jivhu7uatqMO9uxdkwGSlJKZtT0IQ6OVLRi
kyu/Rae5MUF7FiN2xyJy6P8wziSpvYSDkHOBmmGTkrg48Z1ms0S1Cp8iLJgPEBlTUmVoso3p8N6H
iH4SVgHu3U8WfYkpQmcnRsNi+v2PsYJk+ev/Vpb+M9SW5lRyRR4ak/Yk1WIV+YjzZmsVffaY++N3
QK+6Ng1SsCjIo/RYuJa2IoqyXM0xo/s+LjTM/W7rWfI+D/Jk05UFy38T32mpT5mozYXXpo9TIUPO
bNjaSRED8D/0cuOHzezFA8SdrAPup0XJp9FCvCevWTrF2rHTY1lZzgsQNJwuhA4X0JJ7YUTrOPH9
tR664BDpVfVzY+8czA5hlHqQvVG91N0pIiyDMIjoi3jw/YDOBmyv72xsQup73fGxC7X2lnPoWtq8
DxrLYm/Rfic3crZOsB+OnP7opTZvytaik1OGXko+tPfLgx6j9Cj5Kg4Jx34md7XLVXyIfYWUlxiR
3lf+TpEQgGn0qV7Ys41/aLSg2pCXji6KoX5b6tcxbibEThAoy2pTlpFcT/i2olBxCfJ8L3z1TOQG
q5kEn6nTiPJv9BgYJ2zF7CnMR84JUCQPTUOsh4zs5wwRIIgsoOICnElVvLpVld3UI2degcS3AlW/
NQLIsVrSxg9T+E06FfE9iMhkc9VRGhYWbJbREGw5/Zsz6MPORANR9tEL2zRowBzq4JQdIdk/ljxw
67GogOFXqAd8Ox8vbIDJEY24vcumfL4NiJxE2WJ+GgYd15L6V0QzPrL3pKIaJ9j0GwIFaVmhdmcv
AnQw816IauVSZ4yaCUKDwB7hQ0lJNkInhe6+JkdlbVffbQnAzFLpk5wpcsfOAX/QJ5e2LHP6h0ji
zX2Z5jgiDSggqK+StV/V47oD5bV2yezeyeCYO9H0g4DIe03mV6XZjRc2IwomFlsuqHOscQ4EiL1W
VEH81bF4KlqQIwSv0XbxN3Q6+lWLHRNL5ZKo0nPsZ5GbvOCJVZVMem2p4FTfIdl5kHH/VsdMMEdb
7Boj/ha4elyNKQhmD1olrxGmzamEJsGR5SymJeeszZmchK8dodLokptibbdGixVBHOySjAHaxkcY
5urssOQXlu4touc10vC9n9Latuot8jFKruJlzAzwKWV+LUQAXADdxkUIAoLyYcPtBgA/0N6Q29BM
jwJGN860c7WYg4bPoR8zT72GsLB3kDIRg9jspJtMvEtau8HyWW1ndHQFbkr6HoirzPTELfGl2c7G
nFlaB7PmJN/A2NL51cToENprAWLTDQqkqZenri4gysdRexcv96UrU456g0dj5jmm1tE66xn9KBfS
mZGFW5BDQlFCeEdUYkfJXQB7Y83ihK8pvouzwSDMJd5Qn80opyKk4z4ua9ZE6gtkQJ1BqyPWYJiM
g+SkASINW3i2gnxmcMJXP2mG3FpEaKiUwYQMZwJ/LAG0CDNRP8gNJdwNZFjMLmF2mS2ffdDPn+l7
4XhVA4R/io5ChejPFUrgXqPRAQv9rW3d7yzPYCRTvOZLdFLdPzm5dk0oZCmFsuusJZ47l+RUwJLP
0BJqOew01x72TYRMD7r2W2Hmz/mUgnPKeBgMl+zKpIsOtXKYpMXET+UM2REhJZicEcalRYmYMIvE
WQ+6D1/BMkKZvOnYLyFjTl/t0nMf7dHexirZj4J0mLgZd26CIggH+7HzKuCkU3nCoww1EymvS7+s
l1heGLWT93eUCcM8m+3QSG1vbnkOQkjkrbV4YTpKCLOvYWgWtdwSxbNTprP1WYdXUe87q1qz4E+b
2h5nRn2LSBXsl0yvDEXGvXAxgQY/ibzBh8ROjAAdNpq2TQpaQZJIgZmqZdcbWCTcwfwuK79YBQZa
cFMJWJ8It/sB5p+bYFut8zU6NFpOUQWKlzQFZPU94aAfeM9/Sgcik6CiDPQCMxuqQV/juhEESFLc
OUa7iZT1gd2pf2yJtcEdvioS5zHsxYeWVkwsssLdWebw4MjwRLsUPE9NRHvtGPcFc1IdQQWRs+4H
8VPcB65JJB/4DyKigpPfqG2kiRuc48GqJaliw+7OPg18dJ3nkuwdlwQ4ORXpRidJcl0b4+0teR/u
2bCYo5oD90HcCXNjxB0RlWi8oYJlYYSmYXRxX5KmsgykPE3rH7M5rPZSiXM8Ro8y3Ie0Z9Z5ERvr
1FevQ94We3ICEB62NTNWSv11gJ1gYhy3zlJjBkdeY0Q/R4H9XMqygA4FQkhTwXHsJOhXOGcs6t/5
iCiOZIgXm3ylXVTlL0Zr7GejO8S9dZI2RwA9qRnTAdVthxbCBW7u9eyIk4jxmcYbOAlb5c+uB6uH
x8mevjXr1EXxXTvqcJnQ766RT4ce7eRtXXWaF6V0DjsMCGOPcXAqDWrGbNzgP4c/2NENdgVbeylk
zOgS8GJ6tRq0vlqFb6YNchRrxrVKQRa18aY1rJdQeK5NbWxx/UH9je/YsaGMEIPFMZHzm7DNqy7p
KKfpoy/km5sVKKND60Wr1MoeAkiGfUiUZUiCpqQMXaLFR1AoKdC1hkioHH3OerYPLoC4VWu7T7ad
3KPqAX5uMaVuOJ1Ucsd7vp1liMkUSB2wyx+RQ3XVMgjjuftpk5bgsO107NulSfaB4L3IBO90Bpok
mc1bPQJk0uG0HbF87fJebEwtS2+iTDPxwbKL2oQhm8NLZdD5aa189FACUJBo0xGdbuXUn5OW3+ka
HBCzNb9lZ15F1byzkRvnCkIQhod7y5UbTnHjusl64Q0OA1fXJq3YwY3FQQ8F+pdQjENFMkJ0w2OJ
6Pc6VDQTMwLXzYZeWMAEkOjV8FQHpXUNwZW52psixPU2UIshhyUgrZ/qkOJfaBy5TVqlpPYmxikz
3emBqG1GBe5Gr3VzM84sZf0glmayPFDaM6ZdTGkiJZ9QEWA9u8RbWnQVE9RjcSPfq4GoLj1+8nvO
E1rufBapessm48vH002se/6hEpAnj71R0pV4gRkPACnHJObP3DydOdMt9W0ymXTm4nXwSleEVIBy
Ojq4EMnAYA+LOwcvMCbZxoLs6df1s0WN6ed+tgvSeaagdsVdm307hNhNyspWYqS5OVoMqovA3c8+
nMgG/PLEoYINuuP4aZFNZDSYWF1xre1UO+Zg5vW5f/JHS7unETvGDmYo3aR3OYbXjpEG7XaaYrLB
FRa9tCgp1uSKIaTU0h1P5BH5OQ0qcjSspMejV+26CD4O+LFw0+NulSOzp1x3ASXVwQ/fFjc4ujHo
CNon0RLalBA0TVoxGcKf2SQ4Vrb2hi5df7Q71MOaWaDgZpY7DMBWK7SYaBs+RodiaYjzQ08w21RM
N4YYIRLZPKmBlzt5tCU1+VHI6m4WSbAfdeIf2tJ5bJo42mQYhLCpJpfgl+0KcHhuuntFiSJa1Zxm
d8mmJQKtFfaO2IuPbkmRSM32mqidWYZ3NLvndd+nGH0pDiNZy1OAT+CSudWCwrhxOxo0vcsCbmNM
77PsJiWu+4aurTfCY1hIGRykuuodnTJCWTh/KAI40BJuUgtxjXVVespGaz/OztZN8WkJq0XEjUy0
m81THYXhLl6QVOHUfPcljZQJ/FglCoTbit25k1jplcBZOFoklQzm1WxT88bvgpg9U7/tu5BI+WD+
nBS2PLTN72LIqiuVEGNBkqn1/pvV1iEAZA3NzsKdJ+GGNVW97aqB1qC/iwKcEuOpT7TP3ppDuvk0
TxaKHttbeRiwbshan/dSs3BjpOhozZNBHCrpLv5LV52DGMeCKuQ5APCwyvLpUgoAkamlNRtmIALL
+Pwwz+1nXKAcHsP2QDr6U9v9kkXvjY74IjC4VyeeXM7C6UOo2TR0gPLOhJJ1SfMZzgvLH08zJQ3Z
cG1wiFKE6g5vWdw2S6jpS8LswWCcRKGYeg5tvJXVjXcLjwQmJ4kXbvOTMRZS5FkbdnWbJGv0MzcO
fsc5xTAUWgKLUSHw3po+8laWpKZC/5Qhn9cK6Lazw1HJNahEJ4HdVZUlKU5T95MFooBqNtDG4OTn
5zUCk/werJvJQZjwgEZ2PYiVYlfoFpDfkccYFMtn5YwMBW1rQgwhP+1WM476IDy9M2EgRtGDi7p8
ZQTG1i1+6ikVUkYlgviLHp8tn/096dIEXtLA5B4fPoNbuk7GScsLoh809jYX8zCVZ1p6thPfDPbw
WBExix4fMfsimygDOIRaaj43ijC9ZtCOZjphO16BzboPYUpt6FDfm3Xur33jZ4F7FzsvidUWRuE0
GRj/mXeiocqFAbsJ7U5t++fKJsHiOdE6Dg+zjCMSwG3s4Amw947H70RKKc90M+hrIw7NU6NMcYp0
rT/WBFLkga2OQU7A/boyhXuFhO9eA2xrvZvVF3ICin0vLnZEswFY6fhYxLp7m+hgctpgenQxMt/6
YXoe6Nc0Wjc8zZWmrkVMyFxYzy8Bq+Z65nqs6PhoW5U1xeuYkuJXWtM7FiZ/k4V6SHhuYNwDVv0E
maApgzlfUVK65/oFeUu/tdpoBOKGWJu+SP2Rdx9Yxa5hL/u7YmymW+BBnzDA1A8sTdILbWx+5eJU
hdJZnUd9L/1MvVq9Pe1o0hW7wazCp1hlx5QQM1QGH5pDQ0ZBQrlYRlbdMKbQ16XKir2u1fZOj+6T
XDXfwoIGBtX4xTcSIp5MX5IeV5LJqvtonfLqIIfIvbi8D4ulJnysQoXVo7IIf7Kn4MwkBdjBOIvn
Fp+dCuQLrVN5HQpyFH1NEQnDXK1X7rCNu86CgSAzVH4YZ6KIoBRfDM3G6bX8xaxbZgwJ2IVCpD/F
EFRP5MNNGy0dWFXxQD/pY6sDcBx2Thlnm8QaXNLCkvLezHatdJDO53XksThqnpJ+7GWMnraOZRUP
GRvjDmcjxqg6/SQBot7LTLu6Db1ypmlnGnVXklLIbAijYzc5/TEIODMn/kW1kFYDA2nj3JMhM5vm
wYCBSiE8cu513rqE/2ZifRgo8++QSGqLwSdvCQ9tHizn29CsZJ23ob3trfiuMNFIRY3xjkoupyWk
RzsrY0ITksW0cnhTVz1Bn3jyXsw55MHUkm96+u7KLpbBKedur63L3Wxj4XCQDoArfzAGzg9A1w6d
DniGwWe7OPQJwoMeHUbRbUOfOBOafphbFp+kjWxPk4ZzLJWzVLPdQ+dSyJZGvNEpew5J7s/IJrP3
wObcBXiX6LsyudHD1xpN+6ObL94A03lM0FJ6IaDRa2PhU9V9a22NbXDjhsUTd22xS3qL/jY3+SpI
m/aUdGj8k06/jNC/QSEQ6MLJ6ZzM4bTBJ3+MW7MktoZOCBrCKSQpQWA5Zlhp5bdwFn+ihjw1JfvH
gG5/W1UaraNcHRR8xjN0X9kBvY7bJeKbRRWNWYS44JLABPaC2nmqneZ+iKPqgqP3DJwHr345PgGX
MbbKUBiUbfnDgvNqc6LbZXJ+cn1z2hnz9KQ4za4HN3J3bZKieE3RC5I2xRjPreNXztlFnd00saN9
Ts6b1Gknkf0eH6CmPZldnu2R6IXrXsF+aQ1M+X7HGZGSgHQM92HAUWDp9XYyEfaRJNRvajU9zLS0
65LMhxD28Q5kxWNZ46yrhf9mDkZzw3LA2Cq1MTtVbnJOyTbEG+d2Xhr05smu4ga7/5ETxyscqe4g
K5HvwOPfiqE6R5Hhkl0CX8/M7LNSKdMX0tvdEJlm00F0bhCuM6kwuBKYVAhYj72BpihHhJI+ik3f
xmpN85gZdMVQ2eFsLIiSbhDumX1u0sDRmMtQ6XB8WpGTUuGZR3+p2wRuzDZmv2VIjxt88ATXzSOq
jw5A4S/qWK+wW0iPItrrION3WjNec4NK1u70+zgj7xVJ6DXKQ7j78cCIL12GjD0KCiosRrz3YBVo
CY7da4qYcpNm+i1LsvAY+kKdIEeio+FoNZ2zh9WriEDozEuWs/WbJZ6tHr1g05Bl0C3/QAAGEVo5
pLYasrlnhshbGLBglW1REksXkFYhQw3bc3Oulo9ixyT4YvnHYPqbUELx9GlieAKRcrGdgMFSawx4
430FEULj2ONi6jFI4lPYM3l62+pQL4qcQP8yjQy+Ddo/lfgwxKC5zSMMtyBCtlhoZIHThLSO0Txb
R4UtHXgqd3NXWfXRYnjEwH8Kn0VihySXNosFbvm9v345wWD1UXf6ncN8m8ekz3YG0D1pFerInPzd
xeuwLa2P1jYp/fPhIGd334g6249TjPxBi7kXtCVNPRtCLxqUcUozdcr8mT+YPQZAYFvudd0A0Fji
3u769AZsVnHwmbkGXRleEkVKaalXl64tux3Z8dGdMAe47hOwSJbqhvQ9r+70Z93Vy6PRlq63ROJB
9qFHi1QgQO2VQTZPhzxcL2rkfedkuL+sS0XxQncPEWm4QAkSPOK81K2sDAkzKS7PkcYA14W4sbUN
47v1WQrpVkuyuvyXMhMPRVBr0N7S/tllRN9HT5ahZfvGxo9MancUpNE50QmL0EhOKOL5ohP5tAy0
7hX4jFUbGPTKs6WcDZ5m4lnR3NtgXDL1rBw40do0PEUWeVJ+QbcIEz7KEjRlBHE6W9tmflMn2LKq
HApEPb8WPbpT3agqMC9NywwvxQMT43QVVmV5Qh5Ag0s8fn2066SVkHlnOQfy2O7hM5VQ8T1GeB9W
kWx7qDM3rZ/vCNIbN3aO57rHkHhRpf7tlqgAB+dsamQFuQlDTE4BvL4bkrpaL5ExVb7WAt/PyTFW
nMIs3SUnshoeO9OMNzJJ5GEIw1tZC7Z0+uqpqtdWC23Nxbq/pe4AyDaFO7ztGGho6uysKTO9DmDX
RpBFlhO/e9a0iPmWyboB4XFl1E196pl6bAnuNTbtZGjbGBMTFk6nR3YT7HtLzQc7M4En+Ah2DFPr
aQvkDkmv9gi0wvCPtskZraPgzidGvr7h7ibfZfG7l3iMd8y7v0rCCdeNimkFhU14WwUS5oxIzQ1Q
HNrMwM83LgTtVdUa8A67SHrSPtlh+TWZmbXr65YdjRIkZ+RxR37nOUjT6qbn3sLip+3dUKfNaUd3
8ajdGrgRtoGIjWvqnKs43k9E0hz1joZ13BQAOOLkKUJDdmxp9C2yKqC3PFiI/JAdCs3X6bs5xGv4
ku5T0x8Nk90pqf83e2e2HDmyXdlf0Q9A5o4ZrzHPDI5J5gssJ2KeHJMDX68Fdl/1rZJM1/pdDxXG
zEoGgxGA+/Fz9l7bfUroM66nIj76vOM7s3Or69g4pEvSl5jYUeuht+4TIifoHhNie0/fi9oADwoQ
UQ4+GoPa02vQgxwjl3GjIDUrSADDpZm18zSSsobAIz3Ur4PjE00YhYcxcoApOg6tHd8NT5KzOF2s
W4Oohq4sunHbxncoiZfN/PrN7McXP6/ya5u8hvXjgEZ7K31xC+/lAsF0bqYmLiNYGl6+UrcJA8nG
FtidvYgi0K/MeN8V+Eu7xntrc7gTLVxkhgSmg7/dr7E7puXaztPvIGtRzgHPZHjLsLqOH7o44uwq
nYSYMra12IDghHSaTZJIXk+qjrGHn+yEDjZGYgFr8ph9L+JHC8wEyycBAtI828ItdnF7Q62gTmU8
Y2cPZ6zAoX12q0cvFz/twiabT0f7QPho7WItdgyhoZ97zj61pqec8M1VkYp8l8q2vJbwa6A4fat4
6zci/A3CVB8Ci4YIE/jqWnUkbERV9zBwCt6NSA73ToL/QU79DjuReat7ioQ2MHeEmXzmLiytpAyJ
9mj8vVmnlPUAL8ldt6Fz4AcHl9MfCsaSgdfO6yqtmMMDzY6x2Fs4/TjSIuUJ+OQpGNHRtDFxq0Ju
EnPuaYCTSNDKAPiLGRVIO7ubtHnOFGEIeCPPe6XDTQPIK1/bgXSR0RTLeR9WYj8CW+ijdu2lwri0
0lmApqSLFJxKLN8n9q56HBo8nbhLGYAzoAM8iVqFt+HYSILsg/KaaR2/PcGQLBDMLFZWQe8oGXJn
5c0Sm3P8KxvaYjuHPZ80bZ4WGRgGfIaJGr+Mp38O5qsfwPVzfAFW2zBIhkxqTp9m/Cs2g/RnRKwD
uN0K8Ftjv4A/dFkmRH2GxPGSkO5q+pg0FFaITV41YLqY24zdFIIDGZI1CH0J5Q7wJGU7oyS9Aqjf
v1lld5mjfu86is3YTr97BkjZYEQ/FdGjbZLPWk/eliJ2bbgJk31Kk1NYl69FEH5WMyTZNGIjTJjl
0eXhjOCDuRaMyfdDYn9LLGZLJlDMtEoYkGX+e9vZ8ln3NDgVdSrcKboCITG3k+JYlwbVY9A7D/Cu
nL2A+PEwTV3NUpG+Ox2+UKGWnhPbv00k0EtQd4htAf3a8eJ0zEl7m+Q6s3P6HjEfrGNAsy+Q2bkJ
2+vYPyZWK49Da/ywoTdsPFclwETqfamrnhqKo13E3QIZ+qBSZmVzWL01JJddUz++lQXjKldjGjLA
m26SRKCyoB/NpiFah8gLGHLR7N2idn7HpVSdksx6hqWGM71DVpXKR+WL6tBNyW9tXES8kE5dVpZu
eREswfNZlilTGGkevbxAUrY8zChh9OHrS4LPt+QPl8iCQyTNFuaSnmrmkEf8LJeXeioTBeWKpT1e
DqFqLY33oeQ0gbiBZPpfod8AhlRGQ7XnhigsvbsRQ2ZL62+DQknq/ky0+ghbazo5ov+/D6hOsOUS
CcR67yvAcHwGyh/TQ0jW9BaqMbh2GVBYLA8Veck4xkjfIqIbEgywsHpbKo+sOCt+oGv/QrBKvG8a
EkRygxmsIdTp6+Hr2+kCLKMvHE1ff2fAbTz5//lPvv5YVQRr1UkElSGqmKAET6jOmGPRazKCbzJE
m1lFOWKUFmFRrYvvvYHQCsbpGlj/hczUH14aMn8Mi9egmFqmDzlRvUCdcLgzWjYpKZJfgI1QbqIC
wptk6uTUNvab33Ok8LuzVebDqUDziFV5ZZhkAlsJCDZw5Ed/uOONnHd5PiqKkbpB3oGxpy1VfrFs
iBI0ug7C8mGSMtiDhc22Nc0/mZ3Iw7RYGmlXdDtvZL/027zahpZigNU2L0ZAuqVDziQ3mn0bjHGA
WNiMO6vHDVhVHjobSyNuYj3fKEvsgrHs92X/EeLhIvQ5I+9moN/jgaVxR4PKJ3SuTEnvbTPs3OKz
tjSz4rbagQeDejOSN+IP6TEuevVnYAIRYLqYOTPsSzk8xsJZYeqyTwBp+03llnuUPcFempCi3dzK
brUnPwOviA5gPy+11VpESQbGSdX3IeCgEppOumd1o4KbWSqkaUpOBpO9Y87mrv3IuTmKwyuRW63u
g01aRPPGStEBtgFy8AXnFK4nkG7+R1O71WsqGyIDlx1AOtnFQ2z3GlYLhLXJHNoMGrCPrMMnIsl6
BthkaXXnNp7Iyc3qd4xv2OzKUR/9pN5PSW1fnRqGZFrsEeq8lgnNywwvST4EsLsiQm6NynsNc/N9
Gu4AD5iT1mBp7CAlfhHU13Ly/wGdDdB4Tv+jr0/VWEd7lY1PsdWF2yXJlaTRcZUbxkecp9NKmyyO
JuL8I6GWn0vDhOHdsglO/abkbuDEmfXrKC27TT/Od8CD1F4eC09WDs2lrAxUEXa/FouOBooQMQtB
B793qO+K13MDqrNxgkPtOiifZ8ECZwOxlG2xixQq+gmXm2Gynzo1gSORIQ4R9x+y4XdiUHn/baCh
7ji9db1hnZI+uMSpnR0nMrJKIPB0PgOZABZjl8FIjOqlarZAhHysfmm0Sf2aXwHLqlO18y7SHO6y
GK8lw7B1ktB5nLIIt0TCDjtWERWLh8GFKMSg8QBjDbS2B8TsaBL5rGoMhlVv7PPJn/e1mkBo4/bl
yM1TLb9w6dIQLu1GrBxulZWfPdmK03s6oEcVXufedVR8gOZctdn0Da8CSCXMgKSUdfSkkKKmp8Et
UfsiByGUwbjS8o73gaV/M9ckzin8DQ102lCJg59OOtzz5imX2tnRz+d5zIeeuL8TXqtHpMQ/3WbO
HqwMQlQukCvHxt2scchN9oxDoPhRBXV2KsBuLa2FrCrNQwUckoFs/61Al8AhNfqZ917FeiXxhJDB
vq7d7BGHdLFCdFhevXgO1sb4fRjwD4mefQ/Vu2sE1RaSxiGmy7FBOwx7ZFxOsD4SKqu41FAjj3I2
ngvkD8aQooPRDcOnwLtbggZulrfNuZo8yCG92FBrfsyMZFYq0YycpEN2FXQoa6RHF8iHgjgGhkzN
JXawXEwGQCbul/TE/O3iai6sfp4OpPNp1LAYm2lP4yzS3SNMr2tAC4rzZUd2Wk4Iu2+PG+znJClz
XEsCFGLg+sSuBG85MgkcAnyc0NnKHhFKQiZ1rnIUY7P1IyBNL8xC9EdD8MfuuaMHoc+SyoVe1Gjf
fGozzBr5p07mZM+UwdpEBvoPp+DgmTj0RKqUbBuOQqRSFHgqoE0o+MJLqgNLGftc6OpdmMnyFsAn
X77LjPmN8i9iEGyFXHKU8hKgIWi/Nq0cqfjS+cEqy+/GjJupMqnHqVhsJnw0iru+MGg04ESlqwCJ
bw52UGJRDg22pBWraTCF6HDdd0xQzSlz4KZ5QxVt2jnu19ixjm5DUCQuC+yfRfGtISFlnRvFd2l3
wxqBjLE2xKkyDPuy1xYbFnp9kgsIt+/IQsg4m0InRTMeLRaFLNTRpYqfnEHx1iy+VW12S/6K9WwM
0VM5Jn9chmU7tIuDpgWEVvTQIxvYVj1NDa9n6ltX82o0kSbrlC2omM1jyOQN3JOd7LyuR/VrPVYI
3jdEkoR73y5hm3eYYHsOBSMpenJ6jw0YUA1TXiBlaJ1DUh0AbE7b1CyzrU22ZdrWwWpsTsowCDIe
YfDAXn6qo+ep6wmYZn8PwVM/0eOq0zE7e5dBNgr4cHhU0vxmWbD5aRqXtJL+VDlp73rCW4WZNV61
QsTHnCHuMGbgTTqicRoF4iEMwz0DtV++Etx6QIN3PWwKJkTpYz2PgllzjH25Qbzp0yuPY+s5mayr
Jcw7P8tyM32pe7BLYpzek5ZgHZRqFQZd/xHlkjr2Eew3ZnVPZoMdwadLBLWMXPJmUWImUSSPMelC
m4V368zwaZI0/W0DjOFcGu6+OpFxDOApbq1HUSxn6pzxblhLajw83j5EfUu5957+6DnI0m0/9WBr
e+d5NGPmparY08zX19Zsr2Zhf7MRJx8qYa6N2pzwP8iHxezluhIqEx5CAagVEU72CrsAhB/R6sA0
kc5Gpn+pRs7RMsUxUWSi3hbQ22xG0/kksg1Pe4fXFewIMxi4rtCmNobzYtkeUeBhQPA20inhOvOd
SNIYEpt1aSz2OF5jBDaNPJ7AueWCa7KzyL4bY9qMMOUb3kfCnUJVWndbCOod80eUaxdRLxo1HQRX
0jNpn4fJzsR0seGarWhBkzbmBc8khDiHeZh33ELeps24tiYjflVYOU40cekJQN9fR0fNW9pzEdfo
UFgwrTOac9LOXZbMLKVj43EQ5wJitOK5LYcQMcljYIPwrJoZ/gE5l6PNc0DB38fDp/Rlden6hFym
OHlGVfIR1lV/kNV2Goppw8pMi8/1QD2t8JnhAEDAoLZWRE2WhwQRhjkWMLlsPFOzhCmQK85RkGZk
mkUX7Ft4Qqm2mHzTV6zZl9PaYC2ycORNcbqyyKuaEX95Tk0NIMaAo73LLRSg5ppr2ncaQStn28bf
CsCUCO5lzJ3AneWEiC7tpUMxs8GuQuF/l2ocQCM+guFKdnbCwmdr2VG9wxLKx/mjM2xvFcr8bqaj
uRmTiiicG4GnxSVQF84V6bFE4lR2UQtnSb9O2C035Gckp1Rlb+7E5LaFqEOqpqpfOnGtCe+RcXUV
SCtoblvZrmmz26DHmQ4v/TaqW7IGkDBsZ/KcGC8RrWA6pGCRhrepNSj0xvA5+tmrqkvma1XOJnbR
MiVrEGTB6H4XPrDNrmg+FJKUc4lfBbAePPPg6IyS4Ibmu9fqbjt7zp88AO9aFXm/weppHxggYU4o
qwsaIzry2KhRe2bFhhjHZuOmcLYQ0nWLoPWhigyaRqZ6cZFEDD3TOHUmpgXqnh7QMeIxDVSWHhth
Qql0T7mFe6SuOwIZJ+rXzJresfWpx8FwHgjGCde9OS8axvTcLdUGoiRmehF3ZT+jL2FXXdM7J+4u
crwNgEjE9tAMd7ENjQsA5b6ykP8kkBDAURBjgpdaOvCdZgGIUE8OnDLb6niP7W1E8ANYvqHdxwyZ
UZQ+FwyF9i0o0YLx9FFY0Xway+pA4yaiVwKdtgzD7Rx170aPx9HtiA50C96nLi6xmpBonNh7WPXo
vFuyJ71SnqMofseVnq6iOUAv2XkYKyhw2OKL/CzBLJy/vrJsRNrsPEA/ua6alqImIfaCtR98Ep3K
OinIgGnIbOSvEyeJn+w4uKfdqZHJuA/bC6Yndke3OyO3cl9xRhKQDNjQsVRwGOcASn+ZiU1U/sly
TAmziywygMcSERiypOAebDFnO0eWL+Nny+h6r6fhdWIP3ZD1OW3cPvhVJU3OJL61L3Vydwfnp1PQ
GqwYLNMEiR9bR97pWpMVZITxo9MpcXQN66OOrP3cEDnsxh59hXo8CyiOlMqICyFgyVPu0cztfOMI
GiO8iCx/a6z6cRyxMM62sQFZ60O/a3+WDvy1mtGCS24xfOs2v04oqNEb0HfC7kOzKobRyQiX2FgR
XC156eF53nHvvlHBks+X++8JPRXkhqh708i4p9pSu0BYDy7wmwc0+DTKwJtj9+6JqQ3UUzyTLzt1
4bvKlhuhBXbHMPQ1g8sh2nheC6+lZrSTm9GpN7YxLr/j7IkXJ5pY3lz7No5LDxQt5B4SP7+wTFzE
Jay5TVKRnge3o0nnb4IwtysdXTTS2Ig8GVPWZF29HRi6ErSnULFmBPkuKRzMaM8jzZOTH4XXpQVt
sCt8lJ30No1iczcbDvRxZxrP2jQTOuIs4ej4d3zLZhq8lwFdFFHT7h6yZXHCP1Ccusy5MclDdq5j
Mr2sb8LByYH54OJxI3UO35AXzkdrabzGvvNWEPB0yrvJPA0FfRGOjDBwZ0sfcwZ0mWuaJwB0z25t
3Vr3MZrUZzX6zwsvlbt+KGPzMGsjgNES+TiF2TrWs6rfhx7AoWh/fI0AE4dk6iEJCQ4bR+wOep4Z
bOY0SL/+z9dDaGKbgm/zLVt6Qrolhl6xk4E1XL5Ms7zY2DHGC3Ps6CDlOcYD3bLIph4kn+J1RFp6
6lMKbqSf8D+Xb/p6pq+HZHnO0sACP/lM95PuQ5UxHqMiPGlzelxiA1CypzQzDaUO9WwegtR+akYd
0NPgM1xNtAUok6wAy3dD3JwYsdqXPUPu5R33A3VGVwAfkIPfYWp/TBD+wdg4OH3t1xItsthiDuUa
HdxDuTSavh5Gr+epv74k05GxXXUuuCQZvg/RfP56AGnNioxOoMptOmGueo9dhE0trMbzpHDQsBKx
xqBgOgurxvGWdscqhh+d5ekqHJALNoiqbE9RVtD/HwXSORJkYbSQTGWjSV7b3tzS0VZkftenpvZe
+2E62KWOdw0s2XCGWVA1nrkj0mafBXNCuGR4qTNc7kZa4ukkWn1l4BrkKnpHIXDXnHjXRtA+hZOL
5aW1d61Idm1O/TGMUKbYUyHfs2C6vjBpyQ0AFjEW0nT6I212HGETxOMQq6nwRfq4f5iBgS8sD1OC
WM8pNtqkcTr1JpuIxBhIMcqZiygx4lPmxVqq6gSwM4OorMaaMDQ1RoXROwfNSjdP4D2RXTPvbgfj
mGo4lzV34TqRkGp0H72qnNlNiv+N89zr7Plo6LKXIsk/sprWXlLCrUjSzTjE2EPG9Mxre2HxwYFG
iHSHq3WKKSnz5dQY5Pw7yWE2QOvqoe+NyVBmfD3723rgRGDN9bZ3gE9oZ37wGuvdljhRumS4OGy1
u0Y44mDY4i02BoLK4q7cNrSY6xh/GXOiR/C4qG3td+2rH8pTBBh7lExzLu7zHL5qZo+A6+sDJzIQ
0CP5OkWK8Aupwzsj8IFpW7SH3S92iTcjE0C0ZzcFeQbMJOyxXwVV8ZYOEe0tv34lAusXJo7fttPh
rGXHV/gIpBMDRgJf0CJJ2Cpyg+kKMvw2/ero6PLFGd1qW/kRQSt+8hKpqN0x4UciU+cdctT1lDE/
I44yOhZIMyQeCcQv9Ld7zWSfoZJBPoxkFLxbZD17FUUnopNpSw8ubwZcT46fJNX4ym1fO6CJB1BW
eKsDXAsWOZszO+WU82+HyPptxEZwsIcMn0rYXUSv1FGH7b4xFeUJuC+iH4m9cB/LyA+PomjuLkFJ
i9U+PzgKsQaq63UNwFUl7iaK0ps2R97dkan0F5Llf+GAL/8CDighz/wnSvS/8oCw76kf/3b5U5V/
ZQIu3/YPJJD4dxPeHjwndyE5BRYAtX8ggSzgPvbC4ROBzephw/35BxUQplBbfVEA3X8PTFOA/sH8
EyCK+f9EAC4s0/9HAHQ8mzgHYTmS14OONLD/xghtQidWpvSPJp3f56GigWtxT7ghGXMzcH4I3PUO
/YZFZW4cM1JudPfTw8S5GVrJWd17Uj5iwsM/vW3/DfJneX/+/qpM3gZenme60rbhJv0z8MeRtGRV
MR493RZHC7kFiakIbI3uIdcJrVghxlXia3oP4ZSsTDz16ylCAJ+F0zvk1ub/XO9wLf97UKL5VwKX
g/uU/yxPmOCcbP77GxFW+sYQzjncfrgNIG8UsWnwEiKnfHZ1tLPB1a9nev7mEgw+c9KDV3dhyQm2
Now10rzsJ9RnX/Gni5SnxcJHDgh7FDncQr8mpvxXL5jr4y9voCNc28LjDRndkSaf7l/fQKaVpDXN
mOiXQ37hOteEaIht2DWcifPo2ngxFrIcYwmywbVZVBwBOs26B4O3U7TNkDADGp2vSRGgRsTvRJ8q
+5UQGoVSzbj/zx/3Qpn852twebEYF5FZcuFL3uW/vliSQSumV9i1MzahlBNlluHAJcfgZEkE0lES
hRut3//nHyqXZ/0vP9U1JYxa6bCF/+0ak/PI7enIg997zBWRIzYN8VvVQvGLxaJib7oftaAbCfd3
iWXzH6gtmNUHm3/xQqy/X+0O835pgnQMHOgaqAn/+vvPk2Uaai4PTQ6DeUjm8VgGdB6HITs6Rhzs
zRbCdOkal6+HATGKIMdzVaZ9vGkjMexbQhN44i2DcUnfNdD7WAAD8QL/yHAGpwWDcx91k+e6SHol
XsyWHItVjkBzTdpoAvPAvY2Trm7FojkiiRSCw7g1LGK6+1GZ+9kwnjLQGW07+W+BgYKbNI0K8cQe
m/N8U8a9CHqXdBzM2kHhb30qfJNEr4vw49+YpNUlQRzYLhOHYhhJk5/dbM8J5XvIKfGAHuA22qo/
USotXCD/u295w14GS8PV73b0YXaSn+UN4hcIxAolfXTMhY4RBRkY7cQ5MGdxoa9Z0atHdD2a2B1p
u5Ebm5IUZtnmWqD8WeNRRc7kC+Tu7qAXqW18Mszud+b9aoN8fHILCkBpund+9GeqmgdL1k9G0pMT
XvXDUafrIJHYe6PxCfwNeQl2VKxxMWQbwzLfidJFWC8Ji6WthW8M7RB1hRDXnsSSIsrChzzseegk
jWttMy6vyRsAKYRypOntO7Maaz+ZiCCo/dVdLsbBsHoaTW3vjLlLNszMQmZuJFAMUTY/9pna1pTH
nAMH92Qqo9gg/wJu3NTyUktU9wDGHwZKCTpNAaQPbux/hSbk5f79NpLo9SA6sHnAkwvcv91Gduja
tt3lewl8hyNheQae3S9x5DBKzWAx7nX3Jov0HkMymqyUJGDzN8wrLI5OTfPIgTgC0/ycquEpNJKa
QGsMksqvnxkYXxeemoNIlN5d+ptEi3nvuwvdKVhXw4+wxW9gAk3fNwW9PMKj+jzpTzrGce0hUsjP
LOsnoq/GnaiG57SeP714w/l+8SZWGyyeb1nf4G3vec/ZcMJtUo/vQB5hULW3oSq5+AWiGCJQh7p9
L8ugx0qgb2UZMqrE19T1q9oj4rQWNLgMQHh2meGVDfw/19QNoq1PYqAcHSauVkHcisO5KGh/mQKW
XFDOzP0gw0OuvjFhx/4JGhpvxa/CFc+99Z34v++JetHsy9h3k4dejwcDnpIFUFRApV2Nub13m2Uw
0Wukki+8EOSnTBP9Mnt12pohY0ElOQv3uTDMK7fvvNIjoVqFNv5YuGAKL/hNth3cNofMPgsJG/R6
3JpkQTrTiJkzstfuONMCFs++wLjpMwU13GtLTiEgNxx8SGQQqXK2wnF5MHFoxGJ4bRp67o6bJRhj
G8Bf8NPmqd4qMnu3XjU+FQ5Gms4l+clDFpD4wZGjk1kK3DiVODi9Okl1VYow4HCS73Mmxq07H2Gv
t1s/Y9vSSXxIZ3M/Gmmwjee83fm1/dOZIeKYMUP4GNQaATmo1K/WTK4QgtpbZwiMpkQtqsG7xObo
Hk2nZRSavjRN/n3wWLuCanrPJGmllld+hr5LN99JYP/PwlvRgD81fQUGxkeETGfCzJ7pyWVQWqLf
KTq2rjSPSZaCL9OYGZKGMT2qXwsCx+Tu++EHab0Vs1iCCSabeZQtuATniIle5L8RaVFmS/9ukqSU
QXGgRYPJyTcAX5l8ztXE8jBF+2ky/jBffrbieWVUgjU7rfD8ijfHIk2iC4iTzmHLqRbtO5O3OmRK
Twl3MmL10fagQNyIH4AyD8/5xfcFP9wsmI8l1SlHDDqBDx49Ze5Mz0qgGJv8ZGwrK7qs2DiFTx/b
IlLSoeZyJB/bwKTSmqF36J7ZMtfN6HiIggWj/CRH+5WD6MgfWpt+SqAIMuf0gh7NRpAfInrfNG7I
Yck2dtKWv9GIcfxv4rtj4OwvCpuVup32dVk67y2mKFRY7hsiwObiR3pTJPio+l6hCprsCWRyw4WR
R+QzKf+SB9fYqj4tEQrkVoc4bB/SKqDfkRfG3symt8olJLSXrBwFdC22o11npt9iODYrB74Jil39
QwqKnlFWZHdS5Pa9eCY+/SNMJv0ch2W9rq0Lll9zz9TpkCBy3yqZfJ9hD7NIHtyWCgZKy6KUW3gY
GfZbtkbYj/jqn7Xrzis3nR4sO0/OIoXXVGfjR9aNJsiOftjqWZFcP1d6ScAZL7mXfKa2He1nxzui
iPH2mTEiV4+Tq7Z4/ZkfvuXOwJ3nB9vO00cvG1nlEmcTThhGPBJRnADhQlTSqcg8FJJlaV1dJbZI
t/ANalJXVSWHjS0HgX/VvaY9Tldn9JEJt9aaWBR/K+cesL4x41+0AJPJ+Gan1iPpZBruk4EKpllc
qX15Rl78PHr8jVGQyRaVZk8nNfJ2WYhcHVTNRzoj+nfK5LvLQHxtkmGEqgfwZURdPGU/AyLKgQAs
UmP9nkeO2BsiuUawk5etm3GYUe9mYZEsirUlbzgWoyyjE4eQB9Y+Yvd1UQwBGmxMt5PH7zcipQ8r
87knAWzdoqFhicaM0lnXvOQNo3vwZFd0o0KP1TGjMx0VpncBbgcfbg7uVlddggIOysAGvfJM87ff
RzuqTMYZGTKOoI2BeUG9qJualTkg9znS1jqZyfOruQfU9L6gNwgVIKDa/3TZBpgCnpwSbIwdf1pc
S7le1kWw9Kus8VFsifzmQV5QTWSCDFKnwM1/mqLa4wvB+95fbDmhqQw3tIseiqh57Rt5d6IZponz
wwXVucq1hZcStfOKCpfsRXN4c2X3c1LOe432bqgUYSj2eIrsoUZE8J00nbwx4YDlT6ADrZ291X2C
4928o/MhO4hybhqyekMLaykkFlcqaIowbckccqG5sI1jpF6sFsFrbmMCpyUY7IvmlxYmtnpnJKZL
V/RJ5MK7VIdC1T+tsPmTKndNm3lrFTSSDESLIsovuP/B49XOzlfNR4mNMkHKu7blyHSrbFZAXwoE
ZIiUbPpqq6i36Va138zBFFx/TU6Ip3cdaqfaOCgnqEZAUw036DjdRupGb70JA6TfgHbAihLt24JR
nyHwi2eZRrRXAB3AEB1F8LTdvsSiM7+rGflpkKCHrEnXDCMHub2K6O1Z72U9Jnt3msiNjlNzS+AA
jMqg3ja9LtfQ9Pt1N0RMZMlOrQaI8IjIarqc1WuAbBfZZvUkI9Q0ceTR8OvLLcEO1t6IaRrrCYom
Lazefi6C/Mno8DTW6gEjzs8pYenKahwtSPL2donD2R3lEwjuVANSYKXeANElpyg1N/0E386iuIA1
Vz8KYssxh/ln15zs6+ThGgcKOeyKglqBVPAlfHKCk2IX7yRT5mcmJsvlaKy7TEarMsnwunrDRyk6
AnSte1TrkfhmsugzVmhmsiGMAVB75jum02ZtpgynhjH/SCJL7zqy3YZ2q1Uot0WlH5uxf7E5re8s
yFiuiNDna+BvaMzzeqgOYY15FhVse2Gnf0za4TNJcYIW/tzsVMhYs2UtGm0mfODgkAoTyMxCdTXG
HWyLej24qb+f4D2uAZm/D4p4AqMAOTLo7uTIaQF4R6dITFdvREPM5Ii4Lxp45azXXPvXtIvgxCfG
pkPJRXMOWlzJ+JHuyKYdvTtgGLafB9lweUVx9tlIor4Gv99PNWlCpfpt99QIjASo8qLxhzvaHXHR
f4LBqQ6JSj8xNZ/o7oRrRzLO7gKL48Vc/O4iVtpFG2Za4plVdzw13W9mSgd/4FJndG/vfF5kAeNl
rfl55YPb2e8d2zYNzuIa1UhgnYgQcfTmZiDNVQVQ7GjJ5q2EimOaFA42xKVsXquuZ2DrIY4x1FtT
xPF2uiLxkxfdBAADQ3/YOIRXF/qqtHvuPSa7rjAJeB4AYloz1XlBklWuGASjRrjGBARPdjXw2/bN
nhWACkbkLell6Dsm5e1KA34B/r/V1Fr1E6+8o1HPMmKAk/eG4dkmkmXT4mOC0TifnSmyT2rykpNr
1KgqK1rlSWTUL/PY3V5mPz94s2c/JbPRXFWZ/crb7GS0ku5UR/pgVRlnG/svTeyKE0jaHyh4kqNH
IYZcl6Ak1zGqrWUs0QqUNLBit2nY2nszdIhfJl8JyS4Zf6ehcVDajopDtKiPkCCBUjQJGTf0Q8Be
VYR41QqujbLr5uQ6Y3102j9dbQ0nMfXDiSvwV87oEatKtOlFKU4EMItFhfvNryaQxkK9FGN47wNM
Yh5eJzhxEYuwKa1T1iI/pq4if9klzVAtD01OSnCQKU4QkmhH1TcnKRyCZpqE0sJCPkPP+iQcByBW
gF0PjGi8/fojUKH0aCf9uSqTZBMhE12bIZ4zW6FwjPH/7E1v3nd5yCxEk9mUcN7Ixfwj5GLDJVnr
A0gpyV6AraENBryc/KmAtEGZ69v0HyDZGNLRh2Qsud2aT9tvko0X2Pdg6PadWdl3FpF5B3wE27oB
BwaQZZX6E47eAkVwySfRwtff6hQEZyv78exgptiksngx2hhRwViy6+L6QkO3zgZykvuY94J0v9vX
QzQFL7FDsB/DTaPr9F4bVXH7epjN5HnIY7Wh3I2w5Ly6qe1d0csR074prMI6F4YxHYYcwo1hcW23
IYjY5MmzWbKyXP3upcSfnOgTaoksNIxHju6ZLK6x9j+GUR07w7pDBnyyYGeypl/xzXVroOS/wX7w
LBjjkyahvicfb0BBv5u9+BbqKdtov683hj6GKR37mRB4lcY3PLUPLgcdVJO4Guds7eQtL1VahwTf
LcoVjUPZqZnib0lEIXKreciHjGEfq4huvyPnPeMcYT43Dbs6y6fd7AYHdqx16IEnCEKUan6pTOLn
YG6IYdsWzQ4H/NGmDBGB/BYl1C7hsCj2FxTD0v8oWcRcymovlnfKxJ0xyMesMe9aF8+z7z/Yih3M
tZqf9RR/jwU65K77RTLZsO7xbNeFMcNk8m9RQJ8m0N6hgz+98omEVr5K6ReZ3m6eKOcd02EXLaIr
8LMFnXbBwQUS0n/QZfMSNMh8kVcVavyZ69KBt9OjcqsujRSvXiMAWnQ3F77RyqpIGGz7agdT7N3q
/oO9M+ttXEvX818Jcs8NkovDIpDkQtZo2bItz74hPBXnYXEmf30eap/O2eUquNIHuUw3ugHJKlGU
yDV83/s+78R1wtBKaBxMuWZ07j3zSbr5ro16YHBQSlznsvKcYM6A3VKqpXuqsaLpS7VrsaXz4w23
wvKeML8+6bHxYEiwiQq5PJxT2ECUBoFQ2jrSZlTnC9egc5dRfECCj+XO02+pe6JD1o01W/KWDSJX
T4xMaBkG5XMlwjvLib2zNgPCEcXGh6+rt1Bon/TSngwvh3HdEEsdeRRzSpdlXX1jKe7eakStZiCq
nmnn09yYhj49oQi2lX5hSPq0wRCHLJgxb09GDBLYuOy68ogpBPqsX72UzlOhkdcnGvc4jGCOuraH
u4grVxK/YXug0KkaX0pt3XTGquE9dugqicg0/WPtuzeFHNa6VW5Rf/p7QlG4DaNpzuigO1ZrAxFa
3YVPDQjNb3ETgToUVoLrbc4OmkIzu/Crot+0mXw1weaWQ9AsrTghh7g3YJRgv9Bid9eDXId4R2kh
w0a2ZFWF5ZKt2UL2rbzMGhsDJ4WaQlVvFIHkgqLoiILTeulmwLz044r1YHSeZdMLYTGI/jq8VUHT
s6y3bmAZI75ogoZ1AOpPG8old7n1MuUJ48BUWPeFujdUqp+7vVmt/Io7yAKYbFm0aVVFjmThWvd1
S8s9sc4QbpJiE2rWMmjc26A3D03dgixiX9zmz3GKxsowtfsmYWDVKpIo42lmAAYrt4wMli2OvlRT
fsQwbi/Tel76M2v3FUG8pb1SeYeBQ9DqJ8Twga3muKxLzVtllVUwQpXECOXJ2TxCg4xg2QtsRC70
asQx66hj5WrxddnFGE65eITGVUFVdiUas7/I9pBmYAvEhKnYPRCqSUAZ8PK83tat/Vnpdb6rE5v0
bMzGXoCINYbGs/VqXGFmbwHQ98dgS5L9OWkpCAIr7gArpxFf5BW5sJBIRNNeqajyVkWQfNQ1Fvj7
woRgqDqkWIW/6ouWVB1F3q3pqyNR4htOX2wcvqlNGCMcDQuG9CzENFQKPVvRoqoWtK6THfWk4Xoq
6BYYkLFXRHsumtn4z6A2F+bsdzcIxKrTzGDWIyNOZesgrIFZNZreSTtdxUZNkBoZpks0YlUN95PC
eaIDahAdGq++vYob+MfplGHXKC+QC7IZQIxkVnF0GdXOqm2aYi/765bV6kFjuzD0mrrIoMq2LhQZ
QNRNTxhvkvrkKGJ/WcRsLtfK94etMUHA6x13GzdQJCfw/tuuaouFSIL40ouLz4RkbTGLvs2eoQM5
M/4elRy9hr0CpNgN3XXyb0ZuYPS//YTgx2rbx9wFhR34HhOYQwDw0JG526QQcf3uLjBktvJq8ylL
Oxt1eHOZqfq9bDjXwJ9FyWzIKc1QT88TmAEwctjooeLI1WADYfW3Wmkcx1pPbxs/e8Ncl6yGEXlh
qY/JOXCr21GTwznN9sewI6KRUnC6rYCVwafcJUOyHy26EVNmFPvWkS9mWj2YPaZVmVvDKgFosIos
xA5OrY9rtxseGxDlK13G3bnJ/mnR6vI61PHCNn76HIAT2LiaArTK5LzW6pKPr6ziTCvkBgKUOO/N
4iYwbZAs3NirMSVgQGuTV00IMnSTxN0Kzex2KBvDhYF3kTCF9mBbUGXAzd+EvkbVsLqQ/WRv7f7c
C1OS5O1yjVHwhDVguhnXLWtnU6Te3rED9tAy9C4pitT7kbD1KpmeuxIZXrxMo1Lf9OBEr2DaoFiG
0gjqZih2pklDjYhStoTz4lrEIjwjwv1cOk21TXXsVVVrPiiLbDHZRSM27HA5DpxbbpvBpfejU4ch
kjx0FViMZGW389WiYcHn7eeEUoXq2opR0hnbrLTUNVVnDbfEaqCDKgOqArXTyXWnYwWgHPKgscbe
YLBhsZGb5taxuDFVU3UbjMRrPRi885LgpKPqqBriDajJ9iZYLZkFtumcxUCBPQ5NLO1y+gxqktfy
cmyIv2ILGrPh2AwlGzQw3WRRmDpMEGwzzL3QJL0IUscgLecmhHlF+6C8qQjwXU6wNVU+XBkoayxA
Sms3lGqnYgHXxg0/EssMXiZEkYt6gDiuw2jSfYwFbs1OBBjhOTXFFkzK/tNXtVy6beDsk06jGNXC
YK0y49pSiP0t31vrLbYfEiIpDTM/SUFOy9B1VCrxw26y5HkM0cXnJBUPonOZjNF0tswsqNTPekhz
fGu9sw6xRA59a9KUqBRd8gLJeq7v7QoJnJrkoQPWtTg1f6LmkMfNtEp6f1obkn0K1AgsSugBd9vM
2gxOVa5PboE6om+A7oeNHaaAOc5lXQbTGcWz864nkLiLxEH3hmzrYvHkRm3uLe16JMrzjPpZeNSr
IloT1XBGlQ7WjSZq4jfKautZ2iWGb/Zbr11eiItWdXsxhv1VXR/xfhxVnL9IQP3LqmFtXzAtZyF0
lRY1ssUkXyf0SaWzg0A9LM3OcLZD0D//bZELdbEBmNosPG2VwAnaguHF92h0NOxzy1iibxxu29yc
zsoQJZrS5bEu08+A0WGns2jA9C2atVNHw9LTQmfbhqpZJrrORqLV8E/+iPupObKchwyr1fqZU3q0
ATHvtnKAdyddGHMDHpeh2Je6Oxya1Es2DHYAYaCTOR2c8NAOrLugHpZ6hZoLIScj8cxuRLoIKirH
L6dP/ADpcOHZ4bRzxfjeO7RMQCDqqH205cgwvxuckkoTHpo9AA9vnqHIR+1GyoqE02ci0m+7e04a
oja0rQwLxeS5xqaVLIGz+toqo/oZ5ikeVKit/piX+AXLlhJQ4G5bzWtukyzY25q/GaRbX1n1cOEO
iKo6mwQ2J5qwflGl4ma8Z3MEsOBVVxT8AmvsL/ROQXFCiu6AP2k758M3saiUNvk4BfkBO6wJtFVR
c+t0O6iiNOKiNldaYcbLxHFT1NTAYlJvm2tYxtOOpkSOTvmQdZ+1mdX3gV1RzIrTC9B1UPyBkGaF
9iGtKbosUEvrfcJt4ACmhbnMJHRh6AUmlLRSN61nfQwVAXWt0asVdnsqN0MPs2JiYqhiPb4DCkMj
6ci6R1vUYlr1ZqCYDMRtBa26IY/krEvBmwg9aLZdBgJa7Lk+UIOT9NDnSHAHf9QWoMy1FRF/500r
yxUFMm1HsZLBs+3cc5U5ZNew+XMgyBOEXDODEyzFKg0mWLzNJ5czNdF8ViORkllCdYN3VWDu/aSB
ztasAl0v9nHRRWtilvxkBPeeyeYiGe0Uw6NMr1UFjHSMh32a+nJjsQDZjACEomxqNmaQPwq2d4uy
yRNa5vrKQmfKmJe4Z0LpLzUIyPuK2iHLKPUjSjKa1lKAwqAMNw0EFnZ5Sferq3xWXPU7gI+OwGaL
FdWkbSx0x7tQJuW6dQxzow053Q6L8G/XmuukZufAlKKQGUVTdo1k3ARX2JqXUMCZ5bmyLuymf4uh
rkFxhlCawM+oQeqDsmAWKfHe4sHZaW15lWCkXNYFWbYipOmjAK1d9HQv2Thpuwj6Bdgt56gK/YFs
peQq8c/bbOeHtrYBKnBMJxO2Auno8eijaq56dTXiUF3Whjkt/TTABqtbcpPYiX1dJJo4mHV/lpWU
A4y6ytcS/8lxiFV/HLGpkWFQXZWVIBejo/NPXmRw3lvuXFxKjKOa/09LBtSfWcTcMT+kSUayRgzz
wpvIYiCoclrVIcNryGrnMpyqQ1Rn/W29ndqaGpxMjFtj7gV5ERzC03OtCeVgHCGU0P/n0zpiuEuS
KL/W+xGOUjXcEb6i7XzDLM+8ZRqI7lHYTnfoZghpMJXdo2F7DrJiPvXpr9ksqZFVwSIpgtnV+ZG5
DTzv1tcgc9fs42qlP1p9hgpkLo6qIrvJkBKPULkqkAZiTK0btBPsHKyYka3YikIjoblWjLT6tD9J
Vf6/7u+Puj8kS9/o/or24/XnFGGDf/C34k/Iv1i/SBrquuVKG6nRvwR/pvEXVA7i/0jyM2nCOfzl
P/R+pvkXGjZUfro756wKE1nef+j/5F88RGiBANAwXEO69r8TATjHtf6nCArYIcINYZu6aTnQOv6O
e31/Pf4r6hzCXaaPWgs+TnXbOJFrmfk3//gurv9+s3/Gqf+sMPz7EJbnoWtCXoht7IvC0Ia0IUBE
eRQish4kfqFBwa5K07lpUOSa9BtiaqrfH/Pn5PPTMQkLNHSJiJ9muvNFUdaSRo5oH1VHHHXraNB3
5DzQNIdTSrJwZv5Bv/abMzRdaQjpuWgDzfl3/Kda0ZrKDAqXJ1kD4r4MKywMj7WbXcbK/sN5/f5I
1imv0UPE/yV9V/XRNBKfIheTupww2eMfJTFrYSLM+Le/QCFRxaHLsxDw2LPq5x/XxQR9vigBZS0s
ld/mRJnR2YO9kgBu1fEFdJffH26+Bn66DC1AzVyALlpU3RLyyzc4gUBRrQ58qjdvDAv6NlWKjqAT
HcW7Kqw1bsvvDzirkn4+oKPTj3W4iVxO86vkcIzSqQEGRnxaaW1991FnO43L/Q/f4q+nhQWSWx91
BNJRaXz5FsvC4EOUqYuf8b5F8uFkRbKInOqC0vh12tx7wef3p/XLdW85UB3gBwl+M+F+ve51stP9
iLXXwqCHI8UNXeR9TKMdbdDSQAj4/dF+GTwsZz4/nWK+zlXy9bqvzaZWPcToxaAn7F9h5MIf+v4Q
87j59YdydNdg3BSutOTXK16GJsx628Ps1gfLMJlrvrMgKtIe06k8Zn27zwsH84SlbyYscUmMJMG4
w0S+yCd1lVrFDdXwpVtJmk8T9Zin7z/fLzfk/BWgmfFs02IAd7/ckNqgpTX9W3uB9mRpUHyeDeSM
altT/Cl7+ze/rUNPhwHfMMjmMb6Mo01SeREUEpumjbYsQ3LPXGLyWFRFIIPKRNt8f2a/+3EN5OUs
cDx+ZPllCBVh3XG7Ss6MQlCdMnCb3R+un1+/PO49xxCGZA1Elu2XQ5SUZUxtCnG1msZVMMcCRO1d
no47r9b/cDanW+3nG34+luUi3xa6RGz784Cm0sof0VAiNdPGcU1s82dGFCBWR1Ei/etpfHXDfReh
1QnN/NPJbX39/fdp/KwhZ07i4PN/TdsxLRwAX1KcCxMRgVkapFGEFaAV8z2guLsTrEt3dhZ/GmZw
Tm7dLZMiFfqGTnoMWPX7z/DreIRBiVatJXEZuLN14KdRvbAol9YDX3hCLDdTvrmvBnkf1vohSXHs
pxPyUrN9+P6gvw61rmvic9Btj0hjNDI/H7SKbFwohuUQH0W3JtB+kGR/APFVLr4/zq/3h+u6tKm4
Q5Cjml+nLEyptt823IpW8TGaCCsdEtjHp8xk/1+Uq+8P9rtfk2WbLViCEd8sxJezMvD6pKWewPzN
yVN0bOsNjxe044702a6OP2vf3JR6/NQZ1hMMrUspje33H+F358s3qjMoSM/8ZQpztKQdqgFmUadS
Nj/qzTRD0LGtrgi3cR7hQhbL74/4m/uVi8ZE6Ks7jAvul+nMNZSpOQaTpm8gMy29HEGK8aq3/TtI
9voPP+fvvmEpBHML7gVbsj74+bphTx+QsdzTV0vA3+4tNOPQz8St6Yez6hBR0LBqyHBrE3mfhubd
9+f6m6tWIly2bBewL1Pql983V2gFGf64asO30qnORA7hwPvDAPjbg9jQiDzDYHj4ej+KQDeMhGl8
UZMspdQr3fkleLH/wlG46Zk2PPb+nvjys2kGZbNe9/nZvOtRwlv4LPw/DW7ze/w8vErdYTPj8IVB
uDK+/FixMVW5rrGAcw0wgi3SH+i7m8551exL2FgLy6CkjEt47bnVHy6UXwc1Dm3hXnKIUTcwUf58
nRQh69QmJ58LX/CmAsVeTh9t41FA/iin9qwdfnx/Zfy6IuF4pCUKesiuqXtfBlEJUbhuYodBlIUV
6PcleXtInd9qirLEeK0UKYPKVcfvj/qb24Ehm40gHCB2NMzJX07TEH1CqJM7J32sjLh/MEfnksI2
cgO5djPq8X7xBoUPvXuyn0gX+f74v16qHJ5xVYBVZK339X7w2zQYNdJ7KVXfg/yGP/oWRvEffsrf
fbWM4Y5hWDYT5Nf7gQBtLFUlVxHaGwqAS/JHqed/mENMElV8llJ1M+EyfX9mv7l+ON682eGbFc7X
dVXa9m4/SCqVZQ40DjU27k03JfYv7g8+je0pcv9wxN8sRjyH75IJGPORw3rg59+yhl2X1POiFlDp
AuwGwtzmvuq9feLjau+9K4uhxkLmOrJ2/f5s5xvx5xvVc6k5MLByvpIT//nQqkHoRIOCoTSzrymM
iUWZgRL4LxzEs7g5HEH94utU7AQ4Zat5dxVlNOooOb6GSX34/hi/XpDstnFvwaAyue1PvpR/7FCz
wBuYnJmAI9IGzweiOJGs9La28lsR/dtLmPlYXCIe5RJpi3li/MexqFjAcJm/tK4vG5LGVH2jtcA9
gyaCzvH9ef06rXNGbEyFybTOJfnlPgdOkAsjqEAR2tGNPVlHPaBkHXnTJvfbH047DX+46U4X+NdL
4p9H/LIwbQa/HLuidKjdY2lIGPcUElzX3wUBJp6miBrWy1O6yoHwrwH1RPBGxmZrpOTMhWaX4Iqn
e5WPRnM5KX9kTS3FXQe4+a7HIP3+/dfzu3vHddgO4hWkaga58MtvEQR2JRVhCx7eC9kEdMtMVBmh
9x550bmRJGoJuwv9blBe+276+P3hTWt+/39+W3PJjAxBfiBsoEw4X78tPXZFPup3I2g42ut+6soc
zzrr0XaXJZEW/BhJTMYpHlS4Op5xqbnepht7e6YCy8y4gu9cSGK9KF5Z18yNORMm4M72x6SEGXnr
tEa31y+M1tW8+9HA4FUuQ5LZ42ZBnp8148D4D+IjftMeOr3tewF+lNiuOyhLY97S8YBf1OVO89KM
cTqO+JDGTH9209ZKUVykShQPhkGY3qHDIkTHMs8TO1NPZlgrbQCiC0ev2KQNCZfE0YswABdQVoZH
xmdQppNBST1PkSCv2BpmhVhH5O/Zn8ptIIyJAS0fIt2wHAVZGVqprGnXEcsG3KQrBgNpmkFjoFxX
XdOO4zbtIZNQq0DWmg2kzBupcRFGqhfYeYoWPSjGRRaj4LKKsn2GZ1Ra703Ux+6NRTqyF0DzwJI3
y3LMcSLFkGyjt8YkhBqpWlFg1hsDzeqvy3josDyJMHOQRFVhYhlvXa9300zbJYUHQoCC7v/RUXGi
cyja0Ny7eqD4gxITje6YrRNrC3+YlLlrOwRtFB06F3LYohD+0N66dVPam2BMR78ELzPlGA5IpTAJ
p5o0qzHWcYes7sovKE2SkIiDa7wwCyLfd8LRovShx6QdUfkSkUgNIodCqYGrIGTIfjRTKkk0UVs1
lbeqbTEOH3IiLWFjuqXlui9Q0TywYFNrxjgKB8OvyeVFn8NnXVSG3QxvOuxSSFimg45LNnaJZr0k
aqB9d3rlV3dtVwGPRrvncUEsgKjY5Hu7oZMSCY0tMSMuyq3FvoDGUlw2MrLHdYcZPDg4rBnqyxbS
Tb8rEFPj+Jpoa0fYAoai8B5USdbwNQrmEctYQCTHVWfEutzAMhvqFQzLJkOC5ANPVIGIs72uq0S7
hrtXqXSHwq7oX0c+SH3pTAExCgubatB2zBDppzrxBwqlmg+wXRSxl8CZtatm+pHaI3E2hPsg0GpZ
D9NYarzikzp85D91Zlunbzp9TV6iQ7KA19WmrjN8ai3xhMsBWSzeY3sOhwGBR+qkq4K4OcB5swQE
5J5fqMjDPao6x4hOgtMSI6gxQoyZwgBvrhBFFS0bEU0rgFWGfubpBr7GRdkj7QebpdtV9gzNzA7h
RFkpPkFacFlD7QMGXpbLN62mARjsSHmTIpIksVF5Ii0MFreH//YWz1/IbmmP2LJ3TXSlZaDCs4xJ
iZgijSRRhsOszerykZ5XFNF7zSr5knZ1lRBrjNPX3U2kZDsX5GYY3lJYxWjsawTuHe6V2JHqnFGb
wKjRRecAO6m3gzWSM9d+KEkqv/Uj1BK71k6a6NryCeeDgdjVvW4TKZlUWErc1Anh2RLDMO/Cwyg3
pscKRoj8wdp2pB9dSdPFvFU6NTkLWmcqdB4GRTz7zCXHjV27XQ2RtUYY7FLbtmmgh3f02eFxxrEJ
5bUltAIma2l54gM6Iq3dMwyzdn/TpZFZPFIoLLoJMZ7jRXcGIZoO6HQ/dkwA9W4vs08nThrU0VYS
Rt2ul5bfH/Hq2dUhrrHg3YTSycdzThtPEVcxiuSL2NE1seH207qrLHVh8dQVhBq1COEUUu+P6dp3
m9NM8/+617b5LA6v2Wf9P+Y3fi/KsYqgJf6vnx/Wfz8GdjAzK356gCslasYbuIvj8ZPyMP/0byzC
/Mr/2z/+t8/Tu/yxi8a66bsuWvaaRp/0zU5vtvv4n/+d5d2/2mi28ZdlCMekpm2dGl/sHf7mZlj6
Xx4VWOZI6Z7+xIz9L2yGwZ/YprHkZTnFfM3b/UcbTTP+chyeo1iOM17g+Xb/nT4aBZ95EfifCwOW
0hJkBZBfFqPM3ZRJfl6YEIllyNZiWkgdPKCjPbFh4S586QK2vJXU5JXeNfWV3WAePv2BT01/xS8K
5psihsfOquX0BzvXR5TuvnlR0Vk8ul113zZO+UL29QZQvEaBydfOJy7me/gdazPKtGfHUMy6ZAZt
wez5z1iZUlxTz3agmdtSQaI4PZ0EI9NNN90aVoBDk0w8PnGysfo+uq917YXFp/+ujcQBZ3b4GIGg
XTMz2Gdpi7fYnRL/vmBm7foR8Bc1i5VJXyHHuLmasjY56u0wXFCRfq6cZmUkY/6SR6mxRM7frevR
t1dFg//a80btzCqrGhPE6FwlbGzPY0Guho1I6SHX/NvEaOIPW8V3lgc5MeXUz/F+gFqscZxg1HfP
uxx7MT6AkOzIKUOKj1S3hXAoPCO5FPmw17NYvMfGLBEWQXMbDFDxq74JtrGV+bdGB1zCkon5XobB
ARVG+ahVUbaWyujOS6xt153IyP0JNn7ruG+yeq9G1X/mNpkfePvDe6ixM8YWyJ5LUsclFTNCEEDX
PsicwW5+beC3K3Dd/ast4f1Htd5fJzFyKS0QCFjEEN1UY3swUtukXzEG59SBh13Xs661ZJOu6JTa
mzb2x4cpN4ixAIFxrsnsQTbVuGcB0S7xN5s3epK3q4mYiashGoa1VkbeZT5o1iaSaYbQIkl2vuON
507VTYgpeXj6A6IBazPppnfZMA+vcwbBKwUveJXbJZLS2IA5Hmv2bQ0//2zoq/ChEDXNuUFWT3ZP
UHSWY9qy+0cmS/0M6FZ9dErbWeVU2bHfaaTtZlNyHmlWdlErTL6m3dbXTdn1y5Kv6p7fFtlKbJkv
ae3e9GUhf/jaI7c4ea1OJ9aJ4bjv7ej+6EcneOpQ3KCAGZ0jWs1pxbFZk6ZECzvw/drY3AOmis8n
FhM7AlQdMMy9XFtKeSSpj+B+va66tVDXnGFvTxGXBkwqclSvHZg9oL7OZ6+ly5gY+gj55EVKumC4
aAllN+2+e3eH4KOvZfLcCnpIkEaze7PKZ+pWMd4YHZKsAhvFASIXChfyzmqHy7kYmnbNIqm5UZ5A
ulZP5kPa13ic7US8edW0q21B+KXnbt3CRuPoJPQD/cB7USMZVKUuo/tkhuwUgwiuEQKWG9XX5p41
nzhHrxpvK9G6hwbZ6mokOuOgD1j+Y+D2RW2r94YqEFxT/5F85WRtFrCO7XC+4mZmRacUr9Ctdab1
wbOsiJGBvTifGktDIFryPDGIa4UUog70Z8Qq7+3iSIKBfSaSwnpwSoUHJrXFayHEgVmYUNS8eaqR
OoeInmO0NI59tBW8a9/23tJYuY994LhnrOnTG1NLkQUXvr4noqvcJ8DIN1AExLVvyXApEAQ94uH5
0QQi/MzaOc2SVTg1drmLR4G4zpp0QKFKvyOGkLvErrqDA7hzKyTh6srCuW7VuXftWHChK1vB9Sjn
hGivf+1doUhNV+MlQdUWIEmSg33DUC/UZmEru867PS8rEfQ4N+i5il3gh8WmM8vwXpbGi858f4H7
qMEu6AKsG8PghhxYeckSPeUWMMeXqSLkMATxdcPuy0ViDd7gyx8M1LZ//4tYT6a//4VZFs8NsN/z
IuaTd2X1Fhla/Gy4QbsKgkSS1dkkzw5dhkJGwaMtQkYAvQZ937rJs1ZRIRdsJi41wyrvRDntTs/j
Ti43foFp8PRuwzhcesFrHnv5QZe1dZuXgQQXMoxrA87DLYBb78IKxPPpj+b8ipLgItTH3uH0AiVd
yo4NF4pWNj9GN/SeGgxZCHClfVU1pKuNbsP/eH6ooAgZVqfAr/BQDNVFEyTtrc02aTfY3oOnwzbI
mMMe7dDsuVGEti59cn3DhCmwbM3iKgqi5L5E811bMkcROKCGO/0LMglR/fk5QcDzG/Rk7tqDDtyj
GsxraygfT0+3felvksbCbDq/KkMTDIixzy6p2pA9+XA6Gj4DlP85F2qaZ8aZYqP40qr2EUCvdmR/
R16RCgA5zM9naXmdYLS6c4lL6PzKXflj7V3CiUSxqufZtS2ieEW+kX6sXEgzpq+X90PYBoTxxmv2
qclzoF/pDFcfeobhCDarfW0h/tqFED7W8VCU941sXlq2jM8qGI9P4Tg0D9Sc6mOakBZkVe0Dph3r
AEHkphjtva1H1XmiDcY1+btgxHuPFHWcVwtwIMFDgAx2KYPUuCKUlRB0xgZeLHvs41W9VpmZH0cP
Y0Uiiug5jqMHNN/4VaJhumv0a6Hp8WfZMWC5RZfc57LoV7o2puBYUJ0X+Fw3LIa0G2lq2Znd+dlr
nVnbSdj4dLNyZ4LooPAPAbpVDjFs+Ph3YIxJUikd+y4OyDdN/M5+QHvBTre03SfbxVDZdXrwqoT9
1Dh1+Y7g+xDWI3nRubT34PSW6I6Hl65jbV/O0zylgPDSBiYKUtarXyQGT5Bk2ns4Z6WKfsDxNGnE
ZjEF1G7lkffeDLuxGrRdJq1mD4Ur3wZgHC7ZWlCxtwbrCvSyWhV9nh2L0UyWaRy4dygtSOfsGuMx
Pc0c/Lwvdco8aJXyHTnleaEXpDsAQ1o0OGwYAZoVsosyWkxMqCa9z7MAveCRKvAWBZL8VHg0NdXU
n+AL9oD13Q8TOy6YlPpjSPur3OR9x2S4yYuUTNhMv528zHvzHe2+9dzmzdE6kjEy/7WLo9eRespr
ZxvvWZAFr6Dxfxg0eF9yjztTDWb0ksckgMuyn/YlVMqzHjjzMhpUc0Hpcbxil43nI5mGN+XpO9up
qkcGopicEVZs7A4J/BX5FcYtgLCJCm9NpQ84BZviMaHRCayWj0FCz0EQ4kklxpodFWz+sTkJcA7M
rGVt3rpZa7/QIKQUY7X5A3tbD1BoGR+tkeC0wGmI0HDicNsIaPw+q6DErevzMU38bTLk/gUZHnKd
lZ59pcOIJ9vV0Y641gxUk3VwDGKExzMjR8R1+zlUN1nQRx9tAggBR3t1ZMQtz8hxIVCpt9sVv0T3
6E95z5Ufn/KHu0ddZgQtWcax0lhtV5banV5VJW2yr3UaAqeHrY61DbeAvTk95PrI4N8M6nB6WPp4
d1kyd3mrwQdKoGZWcldrZXfbY89fcwEFm9zpqqcBHItrj9AVcns8CjM+nJ4OHaT8kG9RBbMueSJw
FbpEmoxEwaWHBov6papUt4zHVH9OzGAXMMp/wKx/Ah+VPOhOp636yIbB/H9eymJHrYhG0XdhWaz7
aQg/Gg1ka1dHGoOUo7aFxkSv7DZFZE2i/OklUsm1PorpGSI0I12gTxeugmE3IOwnMtMlYZSN+uml
wQCJJjUwG/SUOrcBYfSbLquTuz6do7JIZnRz7yGOPPjbHb4L1pXeg0FRZeW5cAYdqOpnZCzlL3p4
yfydPlNnG7ca0Zvr09PgtJjhvfEhoJR67udRsPr7+YmFc8txDF+5+za3tL/fhrzmVzEY7s1UJEib
a9hECNXzF5f6zUJA+LiaCnJESIpomFDEeiw15xg4ptjGaqyWeGuKB96NtaNJ7gXxS+UDLCTQ+wZY
HRPu+MPAxuvMzMt654ngo9bR+EWsFVZRg2bNU3V1F3WSdS+kUggwaX0HtSq4cbxkLXxjPPcptqLW
jtT1CBftoFfkf82PAJQU+FOci9Z3c7RhJsAdAD99krSHqm/bQw156RAP8gycCXLr+XmvrM8klq/r
MkXiaPWKAB9++uPp/wosFJ2v5dexNSma5v3E12fGG1+x0s2HKrmVnRbfzqgEw1E+9TkeGbZFPpUi
ZIZ6crgOiD5fDxlpJ3oZpSuDCvsj4N/0LFFC21M69B6HBL4GpcaHIuxvAbWM26kE22S3mnw2FcYg
ozSGg19loNa04i1DbPIcgzZb4m7zWZIa3bYdWOVG2GX1Po2fs0BrtmHDxjJspvjZNZunNNKamygj
R2l0qfaeXhb3LeMAyR4b0vC2KAe1oza4HUAB3/mQ6mFKm/Kd/DjoIWGiX1dNW+DQbc1N4QNmsvMW
yZ/e7U+fB0KAverT1N0S29M9TyYu49nc3Vr1FiN7CqAils+4nLZITfN7VePxrasAR5JRAT6ad2iG
HrW7yiSHAyL2SLKqOwF6Nwj1s8tiQ4CnyRmO9nmXuLAq7XEODJkj02KrI+/GEYdiCIuXxhNXWRR5
t17o+vsK28NZQkP/DBIgRnxLUpHzh44xx1L9pbTSalXLqltpeulc8fHzfWW3Bzi5zhW5L+KiaNLL
yGIbUjapsx9Qze2JdWHqz7vi1okZHrHyVXufQFNYTN4bFVP7yUMXhdLBsUh8ltHK8cLqKlXh/6bu
PJZbR7ot/US4AW+m9J6ivDRBSOeU4E0iASSAp+8PPHW76v7RPetJTxAERTkSSLP3Wt+atgprmWmT
YQ9DuftwbOIehf3uYjfcj3yNZIEW8Iye2xe3NXahNDHKRt1jBEH9B6/AI777Zq9qi+SdULmXxIjW
gZ0ILnjOaIP1+9YFnxakJvs7m706KQ2gc4S2r9CNPRnJF0NqfCax0UVFHzkfvdmnsGGUxsvBjhcO
+d8u1I9zlxIibrW1f+2t9om87pocGO7p+yBrDsbnYNTqwWSlX5uTggrtez9B4jU3oWVfvTb5h8iT
pMZyiW3kFO1Rkxm/BrYceI6A7/RBTyR2nB/TVr3EGlQT0tvr81T2Jw+mUmyO6YGCYswZlikzz/rD
VDsGQ3+VkzNkj+9yTNa+wG2a+OaXPWif9weUf7/8srCuNZtOaj/J2lHh+E3HvV8KEalLiUVs45Xe
dxUzBdks6g9epIZjhL9mC6U6fahKMCQCUM6o67jG/Hy66giUVr3rEkFAeMNQ+gc9VulRT+qvtLQC
wO9B/lCCvPxTdxqjqFw2/KLzUMOHYhWGMVNn2o/Mel/hdiFnyYe/osmNm6nxDSEX7WPCdU73U4X2
sqyS8UV6UXitw+rz/nQnnAnIZqThMWpf7ZwMDoMS62MYddEhd0eV7SrTXXmOQkFtptgAWY27xJri
Ydbt/jTEfX/KWaaf7qf/HMT9q8XwTdhistW85rcLZoeMHFe/ZaPrkYQQng2302/Al/VbhPP4EKYQ
yhPfSS/CKrhOwAVBv/HOcfBZV419up9YSvYbbSSgOA9K96av6RBZt/vjaMwEvAgWe/VoxjezbOJb
ZqT50m0Ek2zjphdJds/F6h1vWzs5AdmavJmGJp/6rLROATyiJXk40SftgGpBRkixTUfsjmg+nAdH
xRnjZbhinnYezPmpShEbIHNgaVlRTcCofNLq2qbkYx2m05/nmLNXFs0XYF1Ze9a5+EkOw6nZtR4E
ROWdSkt4NzgxObdu08G9Y1+xHE0zOjZj+BbajiRsNZYASFNn5fmd9ep7NTkY9E8J+/VxwFowtM3Q
3OAqzV81P3mKCW4tWDU9UgndkLIrH4uGZFFrCmoyozkNgKkx/xox+VJTuWpTqd6TracoeSgMWl0f
fAZqTM7AJz715qNM8I9B9aN3NQNnI/NqWhWKcz9+qYicXABYmENAtJU+01kCXUhqgga4CVt7z7GY
LTxpur87RVxUYC4d0mAumV1VV1j+5VWD4r5PJ/VVN9rZr+VxiEZzw47Ew5RYqZMMh2E9WN2O9DGw
d0Nn7L1JA5swiBdNi06l748nNVrumQAIbr44xQCZ1hnmcED9vROdcCieG4yau/vZPwdbDLRJwZqz
GoWPBuuLQ2OVRx+IFCQ1pkvTaYJrO0l1CQJak4jFrskQP7Ptcc+jTfMYZ71cGVxpL6qe9AMbBVgP
yMA3FVbDhWPUrLbmA1bw+ogOfVwkLfDPnsL/ozvhZSUgNtwWZdc+ZgKoZNGOWxoJ0zHRvJZkF+Gr
tUpTuSSsGsJ6xkJh0A37OQ2beEcBYG2bQOLuf2Y9/3VOWfw9K+lxQKQgPbRVio//Q2+jt8EGayUc
OCdOhbjl/nzE0m3Zwczf54N2M6BrXkIJQ5JbyPw2YOnVHnu9WKNzZ9uHgWgEYtB7+wCiAXFuCmRv
DEHOdW1xnYNQn3PMjMsAvA6QLcnkiD16A6w/uwJlJrezkGdgX9nGDmNvVekpmWn9aKx0/FZkmDCo
FREW4RI5G8MPh8mh5xkTKXJwcJhucgoQG9EE01vFjLeYhkGerR6gq899B45eTucs6bu1z0YTQzGn
9wOBl+wUyJraGfOL9RZrNg206c0nM7TI3XYXGfTu0SDxZw/tuJd60b70lg/QDID0jshT+aIBplr7
GMgQXNdLLbaZRCCOQaRD5LJSrA82U+SdTCHjT8wbAxkeWrkrDeuDnkNIN5bDVKPLEI35LVlArwph
li/DMMcqej07U961oxi0cImv7VX2k/mrHSh6ih4aHQThsRDZU2zitHRi/8Oi9XgZhql47YrsSBFF
3O5nog8IcOojkEwuwMCqu1p+f26qilpgZf+FSTbkHm6drewL/TJ6mty3lEBdoaXwCGJ4KDQYXYIT
wHPGNOEXbG3GZW0a2NTnALQq3qj55nT8rio4RiikYgmgZExZZwDz/OqrQDvTPmrfTHQfevYmJiu8
4H74ieBBHhFb/whHGAedRn9BD3syDtiGh7BqH7rArh48ArATwzqGQ/HaWGAu4YHax6TbxsKHANAb
bDFKYzzNUCMXoOHFnZ2QkrFwA/zqp3HV+J2WwCSEq4B1Bb+CwRzg7k/9qzlE1kIHVXq6n/a2+ZrS
7VjbdP7tvQUH6K3MMM27tjq7nj43Qn373IIdOSdIWqrQ5B/tbZRn7sxpu38hCInsIVhyfX/KhPcF
zDBwNnoJk2iqGsm14RUEOU7arSZiaTumgtTNDmE/kD7i5/VavpJn0LyUUT88uOR3RG3UvAQuDlXl
6BpmaqJ7+dyznR3muI7nA91WeW0yMm/uX8BZIjbVQKZF3YqcJRI6Ba0cIcEp+KnQnI1VFXXJKZ6y
5OTWmb1NC/ANXijTtylRP06NJ/gOYmqK6qQLB86s2/99iObn6vLBGEm0TCvKCfPO26/mdJCPws2I
jpJqXE95gqZhyn+mmqAcJ0iNQ2sY5R7xkb3TvDi9RmiVVrLw1KuVAcLKDdb93tjTh6czpWGH7zrG
+6w7gZBMFrDzzE1bZC8pBLFt5hXuCQOnvpoiWk260n6atjGObfmXXVCZCDHDLCFOYIf163DT4ZU+
gksNjo3eJtuS0sL9KZJpt4KK1nKsDHABAGWT5djT9YK8QCdMj1hdJJm9QshOBA3e5L2JsOXlfjr4
z1GfmAc6ecmTMLp3ZerJF+21egk32D+bfZ0+KLB+fqofw2l4aoYq3DYdaRT3g00tswMFmOGPwZVs
KwprykyDQxFE/mM/YxGNUX+fapewWsODoe1wi+Arl89RHcnPKvwy5R8SKKHHBMM8memniI0OfpBj
P02Dc2UrvLOsOvgCRgHsAACpBixp6wVEygYtppSGeWTJznG63A9ubPinqfEWEgXEeirD8ShG+l6o
mdwHyMj45ZDUIqHy1ZGUzuk5TIgn9ULoNIrB7DiaTDCxuNRpTW6Vrjs7wlSosAUvhZN2TxoRlsLS
q1ezCdUD7Y1ralG1xi774UgLSWeRItXB7vXqD5TOLTgYCxq55avrUI92TbbVttmm68KycOyqkMRY
Te+mYzkMy7y01Nmj7bdpDGHAvYnEi951O4+56HY/47J/bNwBpUBrkalqQoJwPAhnA/wfsTIyCNCI
cqNdDwpx7Q5Beaa8Ux9TP+1gzQDSwKGVAWZ4lSGtUdnVb27/VjsY+XMjbc6F5YizGM3yLDf3x/dn
m9TYuipJAYDY0bmAIrzsky7j+4OcrXm2VH7Gf0qyOBwLYJfYb4xd4AWkremh/V7PiCfp2JRJWxiK
vRlSJs5wR068Qxt0/Yveb6cvTFSoJAL8z3pYoxcKJ4IDtPLUBTDTqqjdUBhJjoUer5ETAQsq7eam
J1W5aUb7227yAKyWHz1XTQgFXB2bokmuEaKZa4jS6dpY1hbalXu0o27Vkp1CHqenX/sWD0oDbTia
qcwb7HPRkg6Lu/SkS7m6cKu3YABSL/Wg2IwBaLZSxiSJYsOajxMzkJBoJD2/74+iqRVwDtRZuVUb
GAkq/Rc33qKwgvxHEyMDM5HrXkKpzpI0OGM+94MDv/uZkANjJSoF29Zb1V7UXinLutcwy1kk6t62
KYp3J5bBB0IiExQijU4K09VzHeunPp++az/od3ExLOB80K4xyuq11QnoDmT/6C4wyURHbXDjYy5Y
GgqZ+Ks4j/Job9RTeZSNXx6pVn8X9CJ31Akdm85hIg+t6T+0riiAuv/3wSCSWFLW183p1ETtvw/1
fCqRmYkWFL4N0pcIKccn2YcQaZ2ljd94ya4ZGueJkoF5qNhoIfDT7KeUfMud3neENlrjl7SM5i9n
pubO6W+Lwfc3slbNL4ssqkXBOvk1CY10rp/ph9q0zllnhrc8U0ggB0g7BTqcSxAj/si1mWkWZ19D
zaguDH1cS0rm+zFvnxkBrE+TUsBM8RKnnsL5o/Czz64NzU/f4V5MMyM5+4M33cZG/2GBR7VNyReX
vJ/M68dPL0EPV8Sy/YjmpOK4G+p36oUwMlIrf2Nsi5axNqavYVs0Szf2uzVSvXxXR8WX3afhb8ON
t52s5KeWO7glo9a4mKSOHmhxD5uJTcizSvj3SYNIvgWZjFYQbcxpbN5GJxS7KTDhwIxV9UnVuM3H
6suJvTn2EbpmwVDu2jHEvC5LdyQXj1B5jfypTye6coRA9ZMc93ngAH71oM7Frf8WNJpxdCoIuPqU
6Fssn3J5Lw9mAcQ0LGujs0Y3gK2xSMYHtkPkmXrJeGq8SjtnkARh4dHMkKhAd0YDDtxz+teU2trK
HHIIqsJwtwj610bRpHNMnI22LTT2le41mzo1u3csdBuK0PXRoLa2lJXtnHQ3c07CJMm3c7zxxU3U
qkHj9T5O6bCrKVkiHq60dzk13/5AZoXOIu7BmtzP+9Os9q21y+e8s9ss+uDfWKcCS1jHZQXmGgsp
Bg6NTNdgXA49PZ+m7cNXG0/T/dvpuxT7uGyy9f13UgGh+Sh07xpA1bqF9o+uFzuALihrWfhty2RI
VqWS1jbwg900S2TgX2wn+rNLGsvyPLH5OgRZ/kOpgOHC1IuPYtDnDfEXsZvd1cabuGYb0h4ViAmM
5La/DmsHUSILPWCZbtCOJ0rAAgA1ahLDoQw1UFreJ3UiwLGUKbj+1llxcUfbJqAzndXJIRlj/4Do
L18qB6SdGdnaUyx/ERZv76iU+4Ah7fxDs7C0WplKH9i5qUVpEDFOW7vYzyWeZAinrZmQp0q1vPpt
9iUT6KQRPQZJhgTo8FbG1qUeC4e4BemuBvdSNiN1T9vKucCjHWGsYIbrZh/14XWYzFPeTeHayetp
GTZ1e43Q8S6FnXxWddEDFBZboBTmY9fV9S4PK1IkI7vbhIQxrCZYWdcQNi9jpZlClRr3BGm1j/dD
qixJ9nhAVLBHhM/YW/Wlbbn4YTiKoyG6epEaXG7pZP1mm0zvsxQ7FQKnjAcLxpPQ3rS4RT/J+PjY
AtDYaHuHfNNLnnZqK0PfPqnvJJ2Kg2L00hIKB9K/sekrYZYh1veLgYjW2Ci26EXeQs9wHrsotB/D
SYOUxkW7S/lAH6eBpI3a6ASJCmiPo+zn/rQ/v97Uf9GIejKUWk0x7ByHitGaxVVCg7H8y2oJGkWx
tUsj40UZzjoriIGzg/C3Y3a3SCDCTeugXQ1qZuY5vYkaUqDlH6r07OXFeJSeB9Ojy4zXyXRSNoj8
qe4kz1UBX08v468SIfwSsGWzbqMkWEyZ6SzIKAFgm5T22ZkP90eMTsCVoYWyLSh8MgVrcxVNenuJ
s5EUchYNSwqm7MYDfTt02k+B5AXcffrlp5T2M8MEksBEp4wY4Eg90AuqeO+ikHyXqJaXJtAH6rnh
vs7LYWVzgayog10m00wPMc4ZYYF3yhvTWNfdkD2F/YMi1/lgWKQT6+AWYmrHb1mwcW3w3UlTT1fX
r39Dt/5QrCEPxdirPdueZhn4c3pkf4r6ydvSJCTdMAMs7FWd9eQ8YI1dEiFDtHREjUzWwHZZ6AMc
Bx61tbPma8I9tLBTuUGgDZmSDppTgioXMdtM4flPOJoLlmMB28KAaGIlxbIpk+pVEhwL6DypLzIe
3rNw1Wadt8yUFz+DwTWWrjXFJ78r5uQ4r8T7FE6vTQ2Itxut5L0ZMoD5TpTvbQCNG7YUTIGEFZMs
455I2UsXWo80SrCG0h7KmBDRBQAgCrpasogQBlMxad5p/3yVZb+r2SWRB0KMC2FM1YMwqiW7QxV6
xMz340Fray9eEmO6MjyFNaT391GW97dkPuTI07yyqgF5sgxtkNQGi7ZqzqU1vCW+JCZlF2h+eRg8
41nXMv9WaCJeqchAze0HhGXbILQts38I6WFsQxcmP70rIMnKv9nUwG61SywY18cnPRKxiCwrvako
Tm/swNhHKLdeFIrPY1IgokL2uF5n2xteoZ/szr2OFPtXbpCSozpYL5llyaPs65LwXd1Y6/ze1f2U
/GfrQVB6blmMOnJsV7McgcGlnWxSC6tgY5lPoy30DRkSAP8zbaNg5t26Hb0lZ6GbUbbDbOmfyY9Z
kG+a36J6Dhy0kobdSpfd+lQM28aac1tql1CuVlfE2BLuJFRGb8oTwN018zLZw28R9vmB1tGkAZ5U
BNs7zc21SC82RMs3RdqwpEoub0NFUrTqGeCVOQJq83uiYNnb37xuDlAMGkkId70j41ftogo6ZAzH
lz9k0lZU6PJ1TTejHFR91e1M3GrHFmu6CO7qfnp/bZd6CLX2qTd0YHWVuGlW4KL7mpZVrtJVbMTl
wrPalDTmTAI8bNRmooUEjlS/lDWOa3uclugU85srOnqIvXuluzScSZs6p3WBlKWoGA+bXzip3H0O
dO/iNURAeZWBIpoDNgz7qEBIdc1wcu9vScxYtddt8aVLPmvsFvRzjSzZtRHkS5or6Lb49GrC6fEn
p6/S78ZjrEy1o5iCX7FF6X8/EHFQntqhuaikCU+IPnfCzv7qS6jg4UBaphdU7jziVUtc+U0aXnws
Evh+bPwYVVTd4qJIrvFEEo6vl7c/0K/wLxDf7RbbzLHOsvbUEfLQ2+RPsQPBFpBVzq0cdMGPSpZp
+JfRR/2D6wfIOEPefCtVEszTPAiNwVIiur0lc7ap1Dp/f08ZbrLvvjEdlglkI7PURe1g7GxWNnOU
wLseznepV26R44U3D9IeaMCq3Nq9bqJK3AeFNZ2qXDtBFW4XWHTUQZEhs5ZO+MvNbGR5QMWhjp2T
AU5Olvp0nE0JQzFLvNv9OWGGkMt9uW1621p4jfzG+G0e7vfqBKRmzdLNXt1PzfnWLcSWiqTLshj8
VMnn0wfJA/afgRGiR+w/jwRFz03Qs698dBRukYjY40jUdFafcuSQWhVUn3lo/45gNH/5Q/DSBp36
RbrBpY/S4i8nAu+cVOGPZZjQqwGQIwCk/GNVCEbtdz+s/XThmLem1iVPGwPGCDEiHswK6oSIRQpi
wswgTH6XSfoUjE73zWAIpdBxPw1VwmkbneqD+axfDE5jv2VT7xNc7tevVqiJmbbnP6daQRCJ1aqn
ZKBojgmqeARTzl2WkOaBx01fT6Myr4SDNxu0Aoow7lnvUsTtOUpLf+sLeGZBgSbArNAnajHyCbZk
4jBbL+j1OURWB/1wDPVJ7ZpUTCfbs41ti1PtbI+hv3GdzL04iJE3SNa1a8SqgYvfL2+uQl9pl4F6
bP28YhLNvKfGSaylp6ryJSiBOpeJNFAQI7U2bT1711JmMPSHxgf8FXRxoi2/eoUyEFbfdxiVN70R
w++hpaun++VP72Ybt41i+ls5hXdsneDe/F0auLzv8bTmXWEqKkJskqZOGJxf6msHlM+PX+UHSw72
b0yAD7PB4FeWaW/kU3Vf7hyk1rS69+HCqeRPiJGmaFSHPbi7r9TSc2rZOuhJFEd8nOz2cdTnK6/u
zceGiuqqjX15I4YJr8845A+ASpMNjDPtYqaDs2mRoZwdnbqR1sxVaFuTO43B5AilvNpDADVpChXI
pbrcxmBY5ceB37ubQsTNhCxpW1XI6jxZ6NFGDQOHiMsO5W83XNOSzUYMGPYhq61k3WlW9AgFuCf9
qxFPMiYkpjUN89my8nZpDlryisEzXEg3Ht9wxAwLxtv4o5vVUx7Kz89aTN96Dvy2atNnYSHRqmV+
lnhn/lL0Y+u4przshSEdABeTjxjf/rzv9aJnnYBeFKEU1wOrehJ7cUbB1tMJ0+xzv/3LiqxzbCfo
1U3vOXFF8q24r1I76z9HjdagGFXwbk8UvSrDa9/sCFtN5gXhS1eb3dKoteFZjVTcpT4WT2afwW7t
0+Bm6ipbY8TVHyQBkOuSlIBrR2TJpoNPftHxHGwlCQZnXdTJrkrD5CRytkoEQSVHyeSzp1WfHmDo
OgdK3sV+TCLnKFAh7aoClXUjUrUV9IPOjTZZrLis5BowHG+Ur1cPKJ7FuqhddaOnb66qEU1woCQB
GlOWP6Owm+hKEX0JZj1dUjDQXm12nQvhW/276WvEpDh99DlyWUe+MX2lUf6Gza/85WrTtZJe8NvG
hlfFjv6jT+U6xPSB9qycY0wqAByGv/zz9gcuZadwFsMZzPZe66FSY2ZUVpj8sK04AiqQv5s2uMG9
Nr8rO/yA+ZB8NdqQkOliqI/GJAxJ+TKi2oNmAlCzei0ClI2tqtMX0O/wv0l9eHLQeqwYfICoNkmw
iocpvTHtYNJUSBE8P2D2ybNDH2vxsU/b+Ngl5t+PnLalttsSUPzPc/dHrvSLavHPq+X8Lf/6yj8v
r7QRwOM/r/yPXyMp0mwm27j9+Yn/fN/9dffTsNBCdNI9Ue1ZFh9FOUZHjBZ/H7z//ahIi9JdNtgZ
Rc2kPFjVBQP9yQb/f7ToLV9z3ZCnSNmb+xn6YtehHVmUx9yfTuQ9ddcJSe4lH9nRBN417yrMCinX
dpeO3jUCVkVrHQDuXMmJtvcn/eTUAbl/GEs9P7Rx+DtmFastRKrlFzGQ2EVRe1E2esG0WtW33M8s
puWKTXpT71wrAieQa/hF8+jXgMJ4bbYOmhM2aHFZv+he6Z5UjVHkfoqI0L0Q3/J8r+mSjC1PXNnh
pfCbNyII/JfM9kigGNRvkuTSZW9M8tgSnbdvYbOtzEY0b36NdURHh90aWbE3ok5/F723MmwTrrHS
3Z1U3FdumVVrOWY6ondhHZg61mbsjD8FcTa00KWFQq42MQNAu5zWsKkXbgu4h7bDiC7QeB+QY8uY
vrqfbj0xNEeXKekiHgqUxBDmqZrI+fVV09Ot8V5QUYEkZ/W4M9gMsXFsj1BqfkeIFuwOeS6p3R0+
AJwnmiKYwRcBq+DBzNYhZJmlURYJgqv8QkhGcLHnYd8co3JXNQw2rDWjFbTWORk20daJCYe86g3a
znXmLCtw7RqpNsgyCGqo5nApwvmafkzXJmj1g5XP2Xo93sN4kAj0y0tCCvamc74Nrb9kKnqK8pjs
yjEAgEoNTI+LiEyYjMqVcXOoHzwm3nfJOmZdS56k3mc8RkSe0IuL3ia3LJd02t/QX5HC4ToxN1r1
TsWJCpoqxUoO5ONZLFeTfsTgVJcTse8pGWwQpQ1ct8uoh8MfJ/I0Gt67G0pn245sOUyf2hK9k6b0
1KkPlLcWqKIX5ZALcpjqCK98Ue4yqjTdGBdH3JvF0fDf6iytDw4q2KNtEkk1jHC6hd1a7MV7Mqgw
7O5Sh8C8ghJ+57QJ+hO6xWRisYqS/EzLXtnKQfuWiWppCfVZDxnwU9G/G4oU+ezFS1z1Vz6R7RpL
9ZlNst1EAO6XMa6dJS5FnMnUe0mi79fToJ6s+kmXRnDFQzJtlAMXvCA91dWJm6u6wobIvnej7rOc
FBV0aT3n9U+Y2J9eiy3b8iZ3K8rugPZ0nU3lvu666s22+n5V6CD7DDE+IqExwObUa82VyNW67ANP
uQ9wmIhyvRNcZjC5Cy8quB8DRZ6yU313mbexwJ0WzlQ8coPIg4YJf1U861NovQ1ltlLoQj2aI9+2
S7y6P1bRpY5R9Fg6TWQUQM23GQXrEEPse66IXAzbcqsSs9upBA1jSDBd307+ZySIuCWZYVrBaC4W
Yanrjy6xx7Ub7IPUab8qAgUXNUriB5uN7AmbP2Ed4Yh91sM0M+jaQa9t7cVqdA2hdCg2SiKPnTkK
LHqorBAFo3fySsZYv0/w2LwQZHy5fy0x8BuUjajPVYVKs2spMIrmuUp17aPK2WMJr3duVpNBmA5a
sTJHsojLotlmxD3qdsmCy8l/IWCbPnNLY2WcFXRYQv9j0rp9bNNMq7PEfhndXxEqfvZhziblk8Hf
xOrDpFjzw9V/jA0j/OWj/ZdR3rLAE0wABe2TecJt4/rV793x17w4kZ1WURpsmwcvSK6Ty+okmLKX
odGz76gsvgPpO5/RwDLfySmAgfEbNoUiAhg1TXG4P1IOqnffTzxK9PNX/jn8x2v+4/v+9S33H/HP
l40mi7YIPs8tBm02z+QsUUypDsl8UHZH4uQ/5/dHVhdVh/sjQoVGs11nPgT5AHx3gfFZjAfTio7u
SASxsPLx0GtkGkBn0ldaHYCFq4DStJ1o9GXbt6Sh6FG87B+b3NKPekh0yejUJCLkFKXGJzufWFO7
EwFR0ZhwhBUhDnXa/iKGtSU8oYL938zZmE7XNCRyzQ9LzagO90f/+ZXOcf4Pr//Xs38emqP2VJuG
2IRePxwmChiHyPf2Qudfqjubcdbt68P9UQd4/8+j/3jun1OWvWu2f2JXz++NbEjAmkYhZ7f8uNJ7
5goWRiMBRU5FTKE1H/6cwy5qSFdLm4OWZ3P0xUgOgx2pbzp94qCQpecL4/7e3J8oDZPtlbUZxijc
G2XUUg+05MFPnXilp3HBLZ3tbQW1OVYdrhV++P2XQUJtDvFERKEXts75fnnUcwrW/VHFmu1AKGPH
uHzkE1iVfWZtJDrZwOY+8Zz0z7t0f6uM+a1qb4pCHhNStYT8Fu0Jw4qzoSAnsZoOEzlRKK88AjO8
cVwSs9EefOmx5ABwAxkigCKuqbUns9tAiNTSI6ceHDzdNrOn7+Yij9qROMguSOTHSppqnXj0wJJU
Dw6Vt/W9gUpprBP3Q14JTh0O90ftULJpjEayohlq40h1B0ez7Xxxf3h/so3GcCeqm1dNkMPN9DfW
TUylXf/dOVqyNjThsYjoQOFXRbEzhYcm3693gx1MX1bqfUy68ULYGQqsSiWnUcvytT6E8qO3vI2D
cu4XUYmSnn46PBqzcGBwdxFgtLURZ96tsSh8NRVps45FQ5AgIQClJWNEgLZYAThI7HR8t4x8Pw1F
sapHTT9B+Wfvr9UseB2HzGZRhOeMPQVB3lb0q0Ng0Ib2l2MMsK0UiEvNjc5dkQwnFk5o7fMh25FW
hFspj6mdwDzRbLnynaL5ED5U/0wzxTnALnA1CIRbTvgNIiWGj7wGKHVPofP74Ip1cNskpHJ4SbJG
0CfJSFCvWYojZbDDXT425xYh/lJ5qfjVOEQt0PYLSDlnvWNiSkHMs9aLvlhZ8xV7v2zp8/t/aE3/
ryEA5+RXU8nqp/2ftv+7lf8fJsD/T6iAmaf4f0cFPFPV+x+cgPnlf3DbMLV1l0IdvGnXBgWJC/8P
JkDT/8uwoThh+ActBjQKpOC/QQF3fDNOL1BSEAf50t+gAPe/DAPxbeB7OhhCfWYI/Dci4eGP/R+6
wh9kwt/n/4ZhwzT+D4CQOUOiQQU6oHoDuMD6DLb6F0wKDIdRW8XPuHTLJH7sgzZ+nBjllMZSnW6H
tmQ/Xa06SvurBgE9mYgEeBgmAbqdIZrHOMZ30MdZv/O0KNsEORQ6Q3Pta4ko69JmhNyo3rpauHCZ
yjNKkCAG0U1ab/HoOduEEg7yKCpQ0Uiws6GT4tAbpAqHTFAFFoGDypyDbbH2NdNabAKD8FAiKxZN
081iwuRAQiqVwrxlmRPIFa1UVqAxNuOR2mdZOft+jE9BJZ11L9JHjXjE5ZCkz0mY9MuCwMOGjIBO
ZTq7mPTT9Qkz9augXrCY4F5sqsVQh8GOJs/er72fgqFKoQc+D1B8KURZzrqrMou8k2Rr2c6rSTN7
X5A+PxGuIYZsWDPZYaxg/Z9mJeNrtWY31qPK9fNlr0GQ27lRTIs4pX0+RUgMpqtVEXYAC4S8Ezf5
rfni+Olo2XdqVQzZDIyLPPbeLRxmLn3LdVmhcm99cZCKAhje2JB1VDyuUEx86fgPqo5M+yjYk234
oEZBiMlPTKKfi3JzCAh2N9zX3h/fx5Im5dgekcNRExrrw1imclHFrOJj6lCT5b86miJwpchuZb1L
m/Jl0oqXZNQfoEasKAWSzJIUaklUg1rqSUgmGeHy07sLBSkegl2H+nllJkB2mNB2MTujceAqYjpO
fMpbxJxuaTA/Erw2x0PU1zCYHkwq3A7SmEVHgCaqFwxPItwXHV2VjJyolW9StiKq/aWjCv2/mDuz
3ciRbMt+EQuch1dOPss1uaSIF0IKRXAmjTNpX9/LswtddRPd1X3fGkg4lJkIhTudNLNzzt5rO50R
uXnxp0LxizSpPaxr8ynP2arQMWzdPiiJp20tIhDd6VcmsBg4CY6B+uYphTy4rvGdbeplrt0hHhDp
Uux6P+q7HnnMs0NWK7jYae87rmCT7K75PWujSFZft6zAratHs9QePSIYgnq0vrdCCZyarlG2VAzn
mz+tQWp4IrEh9l3+px+VuG7tW7HgOTWJkAcrSNudQMBPde26sOvdnbXlz6Sj3CMsiZwopHrSDc4p
0IJfPAy0i5yfkTfzy4fpK9MfCe/W/MFMEMwwOQ50u3xuHbsO3nWHBqy13UPPU8bxCwcmPctPrr3U
IbvmG9mLTBb66bVa+ebTfHwiWJtEVRvzvrJaKK+KWOs30iTBfUm3PleMvH1kQWHfbI9DnoSZwcEh
1QsnYgR57tapYCTFBHL0+tBidwZBMN6XExQ5NDyPQrgk7mkvRm6/FXZZUe0MO6YS3r6EVxJbcuij
lCSgozMoiF3uP/3rX1vmLztts09qOzfH7f6iafU/f7Kss2Jo8jhSd/FYoZlX0R8kAHxMGqxH/f4i
2tTcdancMxC1jlheCFLBjuNDl+/Pf7104O1IHXBAqYmHjnaS2v0QndvFmStvJVFN9PQJLR8nBXVd
5JCohHLkZE7KEiDbt/abXu0sevxhZq4do5p7RG3mLDQalxwyhG4gH4OwqNNlh9hpWidubqiSq2bu
pppDWq9PxTHR0EF5xQmfeXn666dlVYt//kTwyGSRDto1LcJQbfhYynQIjXE+UzeSDLXY1QM6kIzI
ZWygjeEjxmxbP9eS7EQbsgoHt00DHQXqAAF6n90LlL9e1tX+WuaRs+C9tkjHEShG7RIIX/C9rZrU
fNvpQVNklDbgrvZKVchQaWlz6m4usBmWJFYqrd0eTUfQTiBOgjLSIeXAJOIo01FN09waPHvjxIxQ
X6+zoKvIhlZpViv3JkAnGItp+j3wUceS1TJ6GNL8gVst6pijhtW6KnGvYFJxluY9n9wfAkEMlVHi
Fyr4XVw9saheB24ilL34lZKMWd/Uvy9lsx4zUDfsKaGuz3efWFcc9VueD1ZoI2oOtk3bebY17Gv6
DRiHGbtxtp9wbIsXrSAgDdMOcADXe7KwWZwQzVyL2e12XGWGzYNscGLSVUlni4RGWih0CZbjVBhn
Bk7jzkKRGxDy9t5pqPtVzRmOJgO0Jmx6pBJlLsxgluQGqoxM+7w7pB2kNoavz+nodRi4eZb70f7i
C1PAkZBx6mwDg0IOoPqKHKPXnaeNvJm1Wl84dE+vhX3tbAtzieXEdaEYIfnfGZLgoBLLJ3qWFbJY
R01dqxO4cy5vb/JlyJX+4uT6dupusb4Yy74tEcgMzLfuHSWIbdaoox1O2RIqtqlZdF/L2r5LLM+B
1WJ7oe1I4GNjySipk3i1JB9Jdb+oM1g6AKyHi6JZaN2Zajei2h4sqM3VOl42+AYRRfIrA2sZOGbf
B3J9NEyco0gVKHNWyIr0iPaEeIEVUxQZpYqVXVytxbUqar7EofspBeszjFPTn5T0pNnJGtnDvFPh
7tHYIIZY3grkbLGTbh3T4NJ4ySmVem+cQsBiKEWFozwz66Ir2BHm55Tcsm4TErBDOqBe3JF2hCkb
ZKqjYVEj6N4ob2xUc3WzufedbMYA5NJT84h9r9tqR6aezQnGboI5m9PQSCHYkStl+aJWj10GL4cF
e3jM1YrYqNEadzkDDIx036NHDKGbj0WMu+RDMII46ZYusBfnUQ0J4TyOCRzDbj31KLN9wvt0X9+S
/mHKvguzdcN6knRF7/lOKQLGu1jfDHRFeZFyEk+aW23P6lBecG0VH2qBC0ozZtqEokoug5rTm82y
G8VejrxyQ9BEs+w9L0jPKjYz7mZiASEDV9HQ3vckXBs+M8ATcUYnm7FfMDOrjPqs2Jfoi5sagG5p
TltMlDA+5DwlxnerOVN4O1vhdi+pIEMGoMaDneMingcLPmCSxbJbxp1iTQMTOkKgXE/0IYOzErhm
aeKYWPbllD5nY/3HVPP5pUwF1hu+xWfRcGviKKI2ErWMxs7D1F42Kjid5VhOYyw2JpJlaY6kP6Nn
G+E7+ibpsIHXVmex5OM5N5xbXffTzsMzeTY3cWtFAkTOetLICEPC6bocBtAIdhhWfWEuxAtSbAfD
tOGpURmyolgw2FssGWRjSy71swfJ8dgLDq7KeMKOoPq1t4zxpuY/jCyR+7WCLJPhytoZhLci1mt/
Nrg5wrTgV2aWEGHbRIXs+/exyH4kdjE8E6GtIe8uSZMqZKSOlR5NTfeJWEi7rA05xA0h7MNc/akx
sPn6RP+uALUR58hRx6BiIHCfe7f0Cmp0gqbxS0tiS1fABBEyCMEJnirWMJ1pnm8reNBREiqBNTYp
hTPpC2jhlnw+mmxqSK6mNXDIa2fJGwDZEM9uSxM/cTXLvWo9mQABhAu/1c2mPliVaThCF20D25zZ
ER2PkXAinUhmfDMEcjbIA+mBLLTQRV1aITq5V7slHtpNu+s8I3nkIqvHYl2dCC83Op4BRY7Qz80m
1Z01WR9ei1fIhUBQ2MOIWR38RqHHyPkBxSOit/BWUDCXY5S78HPEmOr7uk7fNoyOKSQyMMs/stmN
Gjw+wZRxIGxeC+Fqj6ZRYui+Id0KOH42B9kazUOKDujB6DZ5hJfLujMaIV0KklthbaHqxboxY61w
DQRVhSG+RJupD3+9KHZx9nTynaW3BgoO65XMVbzY9kgemdeTHKvO5X7E9PzQ6/TyF6ODclauAaFw
reqn6hBaXZvunb5+1rc+i0Z9/VEo07UcWO4G4kciu7Ef9Jnv0jWXOUaNg98V6XOkLpr2sNmkUs4E
w+tu/dW3BYgUsf5q8cSi8R+iROvHoNwUHtIS9YogWMWXKcdCpx4xFfXLdtZQNaGCRs+5LPVxK+u4
yMV3ZrhkIyv2x5raIDpWFgZUrujpCuLCtKgrhz/A9NFzGSwnAJJJgKieGQ5BMOf5Ij6EWVY3LUes
Vm+m2hUBfectrOx0P0yLE7vDGg0alqTezY8yoSDIbD4vnLoqVFXwrZpJG6bhzzFPK8IORzHhbCb5
ybyIXPJkcEa08PA2jROAkTT9dXPeard+RDujaO6LKjF9DVJ9y1KEioCV7oeXrKZRK6q459EI6Jwj
Al8gB3UeBwD6vFFvuyfDSWJAKXOiNg9J0jwPtT7vR5RfXnttKsWIq1Q867PFyQaHEkuSpQeZ+drU
1b6o8iZuOX4qNTl7AKVDx5l+l93ybgrjI7dxMNBNuDWr9gFw/dhXS5AlOicNhJGojBfmWC05LKVO
99dtsOJMlOy409j7mxcQAS5Fpxjbm2rJPmjXnllH6SBkqOyDLg0OXQUet01pPhJmGH5d6L9lNeUE
9axfnGOmsBmhLbEZR5mXdr6wktcqWw9aXyi7xKNmrrFHonBx49RonSBlVXBkYUXrvG4hTFrAD/lP
l7i8575JRjg9pPdt/MpNW0TYS/CVf2nalvWcuYka01S9TZb4QoiXH4qLhSrY96Z7SV0qY7T0ct1B
MWaa2zgfGD/flD5dwxbmM4Hsdn1/MBd33+jmR+Nt+3ErfjlLrgTthANYWV4NhtzqPc61oeLdY0/7
kk7yUpECUjO3sJX6amkKKUIC+HQ1DLtqKx7WwbiS9LnzkizqlT9zjZw0GVmwmFZ/9pnxjX7ECNpF
v7noCf7aHrLss7D6fd11U4BSbl4clGkV7ChnyxnymWdOmBzQye9b6YaeCZN9Xwt5rumTB8gMV7+s
5dXJqNpSL3vvRdpySOOYdVfvmbX201jEXluU0S9ca+diRzZStP9b/1GnTrzMThtVQ/9T1ia69/4p
T/tI73XeNAbvSZ3hUSjn+t15wVbIkWTBvly2K90Il7OlxRFpy/trZiLK8rz7R55jp66NvTZxnwom
fEmrPlvtgqkcZdDmiFvCDRMuBNfqbfrLw9bqV623a+6aR0YYodIL/ThysssyLQJ3wipTT2HBWdSZ
/RxtSQDyOwlGcIIqh5IgvW9OCXAuReZng1lOtJL8De1leE+qzD70D7rJVptK6QRZTWd/uqJyuo44
R6imCVO2Vlqgko5KqGxOnBCxGRvq8D3bdOpzFnmgwFVkOqsb11nzjJtql0kzJH4W97hxyggx6Zki
2arL77ZsPV4AROlrvcazrb64U/6OXWxPZ3jz1b1XW5GBHB3loYahJeP6mFap+LIbotYs2VlBgGNq
6ULFM2sEuPnscxCBk5bHaF6QB9hMQgtycO7GLyTI3JGqCCpOHSW7lpt9OZuO9IAOz9wy32zoF+xn
J31EY4gz96GYtCU0wMHeu+5K1JvpEFnLrYDogWQ2j4TFIL3rNUzCxGGsM1KxrDqw5MapTF6URn1R
hf04Ltt3qVQcs9PukAzKga6cCFF6vCOx/GCYAw6wofRLMtaC9ZWjFVrZrBp48rK3dOLJbNztpU2M
2Mi/jVr92RJpT8Lpwhfu9teR25rBil+3w28TSY1vVPbHVv4wQU00Y/ODOICbUtW43/LuV6pbLyo5
4H6+zI+Ysn85UIFEjVttEWu49KS2pvo5qThsr7X6ZUqzZzjOyim4v/WuTOOmrPA3ZtkjmJBgbfRb
zcqyM3BVyTI73h8NQNKbX47Jq12LPZznN1f2j0anUZx7Xh5OOptdmiRfVTI/6dPiIg4JBocw7kXX
HtO8DYlx/tmmBoJ8y3j00EiVVfnTMcgine+gy/wmWQ9kh2M9K0kuXnUOXr35snCAoMtCwV+nuxqz
sO+VdhssY/ookVkEaFa/kBN9zKn1y8ppYXVSjYupAx52zw1clpJZmvWCMObFJGUz12jjjK3xVVfT
Y+XBHRlBbGy5/DZMOqrFCNMt0wi874l9Kx0k31OaemTGJvdK8rX0lJu0+j6eCDcF9c5jok/HJVcJ
A1fGo8pli4ve3Ve0TQMPKDkja9ZrsrKYdnHh0GiUQUJnN9JQGmcTkotl27u1+z4yjQutpAwKh6Vm
FBwTZqpXTq6+dWjKQeCVvJqtvoaKTgvFrYsTAv6xpyW2bu6u1tHbYrK5TJP2Im2TrSm/EQ8wEbCN
ri1HfZMsRPSSHrsf6tzymVxtAd6Rc0F1tWvVMcyS8iPHLIntLgm8TBg7The71rHAJWzTlf6CPBvk
3TRbvgYZbEM/QQvuN1N6s9kwCePVqTzFH+DvYTXyfK5FX1EuqUuocT8m2/pJdvvCcoAkaINomabI
gJIiZFZ3P7b7CFHR494lB86U2aEwEab2pgrWiYawbPpzzskumOZ12tWz99APPMJcfQWi12FS0xdA
Pm3PUJdcBDwVBgTWO+Y/Nx9m3YCPooFaKifzWXRvYqbI0qYxUMoDhaJERn7pdXM7w8z/1NsZtOpm
oGTw0AVqShbmC1QyPva5mZhMlYsJTdLjmwHx44ZJ03+O3pY+trb4US7Zcd6M7/thOmrkcFbrS5pt
lN/9jDaD7osrfWaJRbwgId08oBw6LVauYbJft/yF5xPjbvkzBxvhzyDwDAV9z7BqO2Wib1tWL0ZC
dFQ7LM+2UuW7Am6MothnRBEUNpOHPzy7f02cziQskLDQ1XM+5O9DY70RA9XAKH3Kpf1IQXnqZDGG
E1HmDih5vzC3L65viflzXf16pG0PgYTNoaPJbntotLmY1PmLgjU9016NzOx9zAwDbiWbnAFPvXpF
yADhWMzDiUahWwYMLb68pv4oCCkwgWD6Brw6hFOMGwVRCkXFraKj4Dvc5V3u2uv7HPF3wJvbQ2VL
ogHjHVHN9efaOj/wYRwcU+l5OqT2Ngvpz/bU0BPLf5KXvgQKC7kPw3bzF9hJ9xyjT7cdPWJhyu+Z
Wxpp5LVp0xTj9BuM+cZvGusMFdjykyc78Z5SV/wYO4LIFysPlFS+4GtmO3nuS05yfdU+2NnQHUuT
+OZhmUP4y0WwYmrJ0uIT+Nl0nYDzT82w0OpDMArj7ZAq+F0SKNg00dMxSsCic8B6s5Yi3Y3DfBE8
ZmeKI+4LauNNDVUIE9FqKuAnDfGxMYc6g/Y/3f0KmpW80eg/bFb+KjpCy418BB/A+dt3FCgvLfL1
+34tp/WxrDTkaIhsfTlawVjPPTB68ynLq+5gu1mQ5Fu9k7bR+8bTCJuq4yaPlL7pgkWlA1RBm8MU
qobznMPf85AvlbSJJIULUikCITy7LmOBUbdPTfjxRQYXExESKRR7Kn+nzvkrBp5sjc6RX2LzN+0l
2Zlu5gStl7+jIUJKihdYmd+lhSOTKJCnoty5I3vYaDdTIAftUTMKz4e+i7dGX/7U2MvmuSLZ26Wi
XFJD23VmuhfaYAWbPX83fXvDgcApve6e8dseF9TSZzKtQ21b012usVrWBjkBgJcuPKwFHIbLMmgu
jJz74SNHYz3DBoX7wxYsDIrZpf90YOdcylSFXTF9KLWm7KWpFnCgVhhiCPYGBQID/L7INLovpdHr
QFEtv83nVzcpM98xjF8wR0qGOPOpARniSw1HS8niqLqsD6plYiIgsNx2JZVV0d6wML7KhgG/w3c2
Sffi0Fx2FCo4IKZqQFIea6FSHsvVa2ENpNZuTir2iW5EEIdG2zOphvQE6oAQ287eGD0sq+0vtemF
sMnYFWvsmsmnQ9d2UmmC6+g/dnWhAnKSMyZhSK7HigQgp1jcB5mw1FfZdLMUhNOpxBrR3f+rI4K5
4eGwCxZktOYRnPfjLFjJ2ESAkUsjkCo2Qe03nh7ZwF1ASvi09ISajp1B0IwOoU98iswA/ibL587i
VrVT9a984S0Ynfbcz1MIRUWLqNaTcMJmc2+ASJ0WBiaQXzOAzUt7cjjpR9WKWwVV8Jm+M0q4lkJb
9l4RUQFjnyunP7U9tjELxifpTfrecJiGQdym7rbvoJVMWMfpLrIqTDrwZWYdWwHOpjS7eLY2HtLB
zNnq8vEgU9WL+3QYIpfON8Zceagdis2lL+sQh13C8pMcu1Yyy20V3DZenJh08FbDWaIuqzU/c+Zs
55FS4dM8e8FEk5y1ZX2eSx7lqpm+DKE8lFQkVQKJwSkabrWCR3NF5BY1ozR8LyE5Rjp48sRUfpLH
glBJtj+NuzPD0dTdZhTYWR1MRePdb4fZdVcTlOdjA9jrI/tWow1Bs3XUUgMBizOdVNdxkz1Q+rM+
GL+NTftJj4wK0mJ75M1TIZOOHFcdFZVRpRT91vrhNNQFqviJqOeRsVIIg0qnYdl4p9ZVz1UAtyPZ
m6L6Eqp9WTuHDRsfi9DLm2ypWzIBkE6az9Rsz+sgX6A3BXo3PMuEFbDFx1fvQO5EfzFE8FQtoZoN
H6jqniuOwwii7dm/J/lk63QCGkRPYXRn+pL0qZis+BsRYNC3lam29tzyR5NNJMqNdQh1NrfU4NhT
pBAqdRsiQXu7Ow6CmkWRFs7ip03fBLiZXmoeeiTGME2WxO8NXhwH5Utu7RmNPS3LyvyIRYDjVhsL
yQao5MXONisrrJvsTw3nIyOUSf7JUCqzpo8ZQtZcoX2OwCHKIdJjsOzD2R6h+Js0fhcqTsPhapsM
FNVG514yAeyMM51LL8EoYULGNkuVy7LZGlY9TpRC5WFyihP7MmaX9sTJ7dB3jvloNvYxz6Z6l2IP
osVffRK/kgbuXH5hM2+Cha88GKeVaA7Rw1WS9zYzodeiHH87ubnylugRrIQRrJK2VMlkKFxsg+Fo
rfB4bs5RjFPz6DJd8MMVafkXna1LOSy/1yJR9/ZdKVtj3Efibd8JXzR0QVqzxw02eAvslU903cKZ
0JfIaCwTdp2ZRbbRNRHG/MM0zq+rGQp72AKXEWlczuWvsstfe3V441zex7QjuZ06TnWCNIPQo2GC
Um/MosahBp8Hjty1V1O8Seauhl5f6Mpu+xyzfufl384CKGa2cHNa3m8iHklz2YYnkCEHY7PFC3S0
8n+mVv+35ED/b1qf17bmn/8oB/o//qL/kiTy/0l0iIGO5z/ogThcD3+LDrn/iX9KgrR/oLTRCeuy
wVvQx/5f0SHOPyydMHXPtU0LiY91z+T9Z3SIwf8zVcdwNE4oHqG5/1IEGeo/8F/xfHlEkdjsrf+t
5BCN9/VvuSGOrhmGiy6JPFWyeUGc/C1QrGdPxBZeN+zbA0Jl091OqmZ/ZCDQcakDHW6sq13MKfLZ
/rndSrqIueWeM0V/s/LSOEC4/78FvWp/i/PkPfGBdUt1dHotpq3dNUz/plHSh1yq2UQ0sovWWFMM
oPV6VkTMAKpdi0Vu52L09lN3XZ/kmuq7ycZ/9G/f4P9GKfW3WEZ6pibXgw1fU02DlM2/XRaZlaQE
jKxOaZaXoYGmWaXLfCoxAO/mO7d6KAcnGkzn+z//vdpfF/xfQS58IYSJ6twmIE0MS/W0e0Lfv314
mFyNaF1kMBhJXltx9y4UvR5PGtQH1WEAY4/dH/oT9YU8E+PYQCrzx44sl5qkp+Ngp+1NoaMfJC1b
idnZF2ioHisz2+B0TdniGzROl1Uf1ishwg+Af4oYZMMj6tqNPdmjBz4AuTLRRzkO2tjB/C4H8FbV
nc7TKXbjmxyPfKQxxt526+FapgriJVV9LPuiBgM9eTutVRZa8GO3J0+jD4q+r2P6ZNbb5hpJ0LWO
PGhvFP33w+wkjkrD10kASBtmQv2JdnLHCGZ93DwOTEU/n4TtrI+52e5rTdLjzZR9kv7UOih8k/hO
aA3srAxRhrSL58I14PU1Kw6RtxzD8ZGghWc63bS7WwPhz3Um48LPJ1XGY4ZNkukxAQ+D/DVM2vDS
5MyoNBt7hQPZCAVJetGVdKbe9R7HJsvuw71orjdlz3CloqBhZNSpSOBMWWRPBNvhsZfJHKvpJl45
T01HqeGP9bw6vf7n+0TXLeNvT67uOK6uWq7N82voQJT+643SYk5fJ9P+lTn6U45wFtGeKkMbGsWO
0C0Qe3Z5rjVjezZN7ZqkhN2YuzGZJA3VReMm1ryjABLgG8b4k4sY26uagO+8e0ezxgvBOq3U+ta1
WI1ThRboMBcINGhqhNM8SaKrRO+rzvJkesMexIXCzq8qp1yiQS5G3Eja+C3RA96Zqj+mXIvLiaml
nW7q0ayxSsAa1MNlbpVdT5OHFAgNPyLRRUjVORgN+7SAjpOM2jt4WTXcJEbAqrptjm68uBZnSPAN
ea4nV0PHZmLfSfp5sh6kqA2a61Sb2tS8G+l0clAYY4oplqd7kwmR5k7AqIp15pK9p28vI2N3f1Vw
HdiQZsi9o7JOsx9OWumxbSWxMvMbu3Z6BTxpR2b7htXwqTYS/QRZEN+W3YTVVnkH/BlboFXzevUc
+6VVcZqUnSN21ogBY5Qbdui2Xp6xmp6w8BlRZZtxRvaNrzdJ7jd6g44X9E+wLRT3qo7IGqSePtEz
ydwFnZn6uTCxA8CMEs5Ue7STKp14xl9XfbX/mKYp46GXn3A221gTBWxrTE/ac2HbyhHMv9+Xq0KD
TXAgalzOu4FCLl2cqrQJynX4QSv6kmqjcljJOQ44UY8HsbnR5p2J47Ou0GtVAtfG7lLP2tECuGU2
pbbXmZtRzg35E/KWiD7KDtr2IiawejWDx0J/hPi44o0hNw9CF9PtXvUr3usrCsXygWSA29AMpD7M
MzMRxjI65M07ZPrYLQzoe4/0t7ZE4A0cGH54+bRkGEV6JBP7knmc2TBLFQKGlQUMPsXIfwB4E5Kh
drIEa6Y1Zo8LwAWfMh56QrHHh9NcWAgeDAZ2wbCkUT/jLtFyQBMCSVC0LusOwRYDMwv2YrfB4jZY
DQeEsmeC6fZdkg8A22gnZ6Z6opynTzMA3Mrm9jas5MqhAYR3nFZXV2WWpFpxagKAm8BtnFoNUmI+
AVeuZrCZZG++i85qfJk0Vdy4nMPJtTxBwIKyg8YFoQp+jKq8jp7UrpIYLIAXvWxhbk00uw7dqlYP
syw2fH0NB3ZqeoAGyY9qm9BygoCEzYAfpszpj+T9G519l7r/t9a25tVGrTgXxQQaH0FDYpU4L0nS
iiEY+EKb32YTY+w0cmBPG+spRwT3AOEGQajxWqsUyMkG57rdElx66IfACXLVqgKPgUAN49jfrfmj
okEGDYXIhlYge9NwKvCGYx0wNn4//VBn6fnu8YxTwfxa73IUTxI01WjQx0AAqi96fsiS37MnMDts
7iN77+oPGsmIZnF3cDtM4kas96VGJz0zUK+ZNnqOoflDKzE5qRXc+DlrJOYRVaVtvr0ZMv1lFDqV
hb2cc80ChboR/JQSiNlBbmB2TKUwWU8kXH5Oruvu4G3fQcYOfuNFe88S5ZIOBJa1MxlISG69YK29
BwUWAtKnongsjPnN7vsX9Mlo/Ly0iiZrYxyDMnanjfaLcGR3lhb9PYizi8HHaT3UCjCVEYH3kWHy
+TPlCJeOvMauqo+zLhZItjTIEteLqsp6azb4wuiTCgjHendVzHuBo4SKiizPLBo1HvOVqXZW14+g
WufYIys36KZMIeXte7R1mDwWOBjHzg92Yt+UeXkfZvQ4Vg5fYFrmyPVsZDiE7NAidB40mLfbYJ8M
t6TK6/vdWhijP6/v9UTHYgBFYEw9ij5D0XZihBFuSw/LnDrh2NJqiqxK6040QeuP0fpNMEJ+W4Zf
Tdqq9CO4ncauaT5Wz/qhw9U4u6UZFoWoDgCqsGZLN64AwWwgeKKRe/+EL5cRbcLC3bJD+cYspnvc
ee+3rbEDcGZh7GyGU5G62h4DKx0CNbRF9dPBdhGUxGP6da19TA0GmTkryIgXIjlb1Mw9OSORYSQ0
Ux3h7BsTnZdZ6G8NK/nOViG4Mli+zIeCyuqii8EnEWE5ek2KKhuZ0tOkQm1ECmSEUja4rRIeOpVu
kW0mB0LL9INeGACsu74Fd05crySamx4z4wS7knbszeMa1kigSG+gX53ZpLB1CQWrrnQnbIX8Riw5
caK7PyqkYxFcdfhqgu1P8T6gj8c5mJQHZQIvnoiYLpHmT7xJqaCe9MwqiyE+x+g7EANiMMNu65gw
l9n0gOE85qDoSJ55wFi8xbynPlQKtXkTmnGzWJKuLsKaGBWUiNViV8Pf/pmwIO5W0yapQpE/3a3v
LrM2uDwCiNinrlcvtO9ewGY6F71V/xBCodzy3tTPLgqiNNOeS2USj/X9JZvV77XNGQ5tlh5mSyao
h+fXyVN+bJPjXRTqoBBt6+90NLtwhvj3smjDlyRSAukwQDXDqrU4LQdsC7N+qFz8oygL88NYx0m6
iNjpqhnJJEgljmk7Jj3vqeHuEqVsgYNa7UOLFyiR0nsohZkwjtXsr21BSTWI5He62G8S5UpLttGe
McR2+utlk0OsLPNwFJmdH+2puwC4lkeTMGR/GNxDVckcO6R9HcD4QjY1b1W3ZmhKExrR1Pp1lRms
nwtgtcVtb6XVHQyBwqmU6XDtu56MRmwFF1Xqu+LB6iGFICFTo25078KjB5epZDznFS08ziuR2nh6
aOo9uXMsJ4Wh0i1OxFfGtyM3DPS9kpw7QpBBizCJ0ec57pLmgdk+Bg74Wb4p0oYctLsOl0AqqjkV
1bTpYWms6PrpCJzlT20j6IQehBmspoqxPHXJpMurp7pRkHUR8sr226x7t3IGlEnVm2dy6Pl0Ow5x
uqqIM5jmMFGG6q3ohktZ6xmEMA6QveLVD9M8HihhOAXAJ+ndkm6d3bKh6yWCP9eY7g2N5aJq6l0F
ndI3561Js96iJrFmPiooYQdusmOIjiQbh7bq2GexZoPTFpqCVrRY5o8hA87W8jCfarInIvj5aaTb
KBeJ35hvelKoTAKFODslLSzH6N6LKd8+Jgd8VJkv6a7IzJm/ol52dnrcyI/7rVj0xUF/ajctEWuE
kiqyIK5d3d4ihBpJ6TcLtp9p6vrZNgkplXlS8IQiVFzMBb+cWK/kdTY3M7Pr5x6HRuKVejCXUxLh
w24vFaE5DEH1iwM0ck8gzBTXov9TzuN2MjXxaFSDstNsZlHzOCKgtftfORbD/ZKlQ5xkXPA5o+E4
EqJjOFPLZ5w+LRRkXpUqLxs6TRR6fbj1qRZ6yOWvtrmdEmtr3ousPaIUHC56gqeiHeHi27C/N2ka
DDa6D6+ycEjSLB7o0wF51isLWUTGrZc02s3U0RowK8a9AMK25Y4OTU3W4ZCoxVNGxDNGp3MmimKn
uCnAJI/A2zLHAtLn1pMtL0O7PimymvezUg7UEyR/J6r5NdrYnpGAJHGC+P2GFfkX4fDif1B3Jjt2
I2mWfpVG75kgjTQOi+7FnefJZ20IuUviaJznp++Pnmh0VKAqC1W7TiQ8pQwP6fq9pNHsP+d85xe1
chuqU3DTZ0/c5MOqnQqy2txmJwLum6G33Z1tuOpYWvlxeLcDqN0WhUBPFt0/iZU+pOaIvU+z16IC
wXXIdI012Ix2UkM4bQYMYCaxyJk6jauxpERoCiwcV35rXTgwrLg5HTa9dr1SRl6cmfTczC7zj26V
LqeUFLltoL+j2YuZci5pOl77bsSuMDXoVIsjk7MkISo88ZRHg2RY4r0x9uH0Ziu/PHbuDotVu401
mg80J9BZ40KFgpp+0g2YHPRIP5n9KJeBD9sh4oImsdWAVW5pyOC11EyAy/YRjulTDZhGhmWP4TKZ
FsKR5gFhslw2sNLQHDxtVRSqPTEfgrjbZh8xdxEPop6WmJ6qP7RpcS3oXl+QOb2GPY/xqV45mIbP
flcHK/zF2DAofttnIvjq9STcTwZFOx4rt9mN9qNwnG1eswOMR5ue0yRB8oo6wu5j/EgwBh3Kehw3
0eTQDtgUzznKJXAs4TrhWaXJq+qYqQJ0pjeRVKgfmsFG12ycQVLbQbDNnkLTPKOovbmdZp7aRi+O
PuI0KpGV7FSru+vOiMAiId0skvJF63Pt2AknXjWDiG9AfSh7959crXmVkDBXJSsNwK/E2w5e8YGO
rm9ryBmYaDD1uxPFRF04Jjc35bwIsx9bdGMjptnRrdSHemmYNTGXWJ0TQD14MQFih3Xeb904xvLF
hGExiCVvQB4OB6SZepMoqph6oy2AXDhyHyDagh85hL5nQdwbAQe4wbWcRHBS2fReUfl0EYb6MvQy
25WOQx7OmqqViz5zHdMsWY++PutZ4ZeoicdrGq7zGH3BspW1j7rYvQdVc+odoMGAQV/Y9WHOr9nP
zJiVgsMOMyrjRK2oWJcuZaRJQtPf/HBSwPIREdLgMFUh/S8ivYH/Gu85/iO4U79SAOiQvhB1C8I8
CxprxjXiHxJnSK8Payulv0zrGnrN16Ru0cN8IXGISLnNKgRjDqSfoK4rg0Zz1XbPGIbRHCMMC4Ns
4KFZ0R2aKVbD+Hc5FfW69cZuw2MrPnrNpfOE2NPB0wEnLdBFOFGsjDoxbwaBjX3gmh8RFsFD5iru
ak6AWGxozvGStrhSdjSu7ZxtIVhi3piMcqwxbJ56a/oFoyY6pUyJFrQhYNZ18ncKkfx7PTcfW6ba
NhawxzYzUFTAIACYMk5aW2qHwGw/0iwY0JQdCgSnc0Ht7N6ny7MJ+ocl6wQl3v0A4Fyd8o5lsx3H
cGVYMRcrLWtnmz65yRoiGHIlhsXJXpq9ZAuRjNOpgdLcgo/Z9/NLUfVwN0qg7gHbOAq7aBNIKOrQ
dd1Yen7dHfJIz956zjUYkiO0TYYjdKlS2WQ1HrMcXaKjEoGpxd7gufOs6sjZNhoVx45vFe9tgoz6
zrNL/4IgZSwlnLYLPEZ5dKRlL9223KWx5c/ZT9KXPURadsMfObaN1xrhehGnvXEkPTJiaNf8jXkr
Qs/dGYE2PVNIx0tMtfCSOeGWFA9LY93Gx7CrLf49CQ2/oZcsj//Yhb2DPBVeqCAJl7FlI1gj234P
sDa9IXU6jufSoBqEzOR7Gg4G0H/EvUbUnUeRigk7xhhhMPaHDY52/5zXUH9E2F9VkkTHkJ9yw3VD
3E9N3lGzCw8KEUizUCZngch2sa1GX1muycMe3CdnKw/JkomPaJQgu958+LoJXYjsD/SH6lwzkl2Y
nqlQ/OgvrA3MCL41IEB54XSrHWqWKFzCOWmPVLfgT950dVKuSZK4+wlpfKEk8X4WqZMN9XDv1YDI
+zTAVOyU1MoQ/+g0dHpAd9oWHsRZuoV2jod4X+CAOZU2TRjwEW+RJsiBlEa6BfU9HQo6G+pspuzo
/kpo1qtrd1w8FFPcpuFHUMWPLuawTrj5ZeSAfY5hVp31MKHxtdR3LpahY6Mc0qXzre/a46nL3B4I
d18+dUFyjXqybRPa7pudMVYa85HC7JDSthS0PB2O1U3FqbtLCjk+VySoPG8R1Wn8m9Ml8ABdXSsf
uCUEEfcN3X2pmT7x0QiHGWMm0MQ+LPwkhKielE+VLrA/wgpZhhQe0QjcO28tGFJoDFGySCtDhwEK
nrTFtb9JZrnU9oyXGrTyQjeS9AipGYxZBZQhDD3O6UaNlVfML7UdxAY8plpDX/iBV8J+5OG7sk3/
VGjpq/Itng32o9Fz7xTEPmItbmes+G+Bk7+YUy4xiUOIibmaDz2AKnxHvk3dY2jtdf8Ro3WTWwvL
R1vH5VKDWLazRb0inBW89V51JwRQ7D1u7uM4EPHHydFndfSqN/2frhgvYzjz7c6FZka3av4yRLgI
qPfbepoWnmBUTyrxzxFWJ3ZwSXscjBDNlXtUDfjtSlG8my0p1yqWcuccG13Kc2nF9rmYfpckPQlX
TCAe8OsyGh0X0qtvsV56QMMwTUjzPPkUpFQTwwCwirtKoJy6Ne10ThJk1xJjP2Bhcz/VyjgoUb+V
HYaNZOA1d0mevzoaemcGHshklHxkJRseubRv+VgS+guMH0gcRJ6s6iFSgHmQDYGttdO1coYX+mGb
m5jIUzmkCag3zJ/kJL+sAa9uZ0feyZkIT/VGHq7T9sQjGF5GpT/IxmBjlMkfNuzew3GGK8XHxjOu
Kti7Vg6NdfanOPHW1Cy8Rok7HUOiGSJ1VwaWjmujdcMJPkd9UcyRqTNgAm65driLa0eHkYtxJDLL
8skU7MsLL8JUnEJtiaOL1skQ6ukNA4ogJRk6WyUb/dZb2b7u7ImhkNBwX1EqIiM9YmNDHW47T+4y
h0k3Um5+bIoCwF6PpzD2repM82m89rDoH91Wd+41MR7GYXbD8Ma0Tnkhnqh7sF8cip+3OrtQk34O
HiiKtME4ehvDIW6hxniFHwy2e8B5MDCcY5Ul1kZvS0I3LdbstrFmq51LGESOCls4YdleT1+AWYAR
UuFrOoboctZAJwZHukVhTqR+vHbL0fecyRhUiutzd+lMBTMidnMNT2doErN2coFu0GF8xcLAMn+G
Gg1US5N7L8GXQKNpgXqPBC5C4gYlhj5Ph/ls1Vho9Kply+e8BCG12UZUkTFJ/I+eE886qFqPccuC
XHF28ie6AfErLs2qeDi+aFeGEfxwXULhfcqCHPk9XEd1gfl7whRbVqAJMizfgmz12tEPfeoFa8Yu
hLWKAGaujj/MGvCFMUY4gt//3a3nryLAxDO4vBfpKYFBs2yL/GsKxpNXb4MAqo+TYIhzPbqqgG56
+leahMZZU8SKEpMBkewtbYHl7ZD54aOw4w/yptGGdFvne+zH2Qytigzz4JRxJPHYHqhfftqz34l3
eRjBc0nJy+D/2RIxYhAapcdKHgXFD/g8HYVVMGJjChnFxS45zXJKKmgdiTDBgknm/BG4tdr3WX7A
amSBjDIDZM56Nxs3EqdXW4QzsdSw17d+0R/D/Nbn/T5NimEHGL6nH/plqopxRZCo2mC8x+2CVxWk
Dxe6uFIGRoMXlxe9HeeWRkIouQ3DzY4yHiWNvTdo1apMPLWLaFBbIIxcGWlgU8lrHPxBfWcRyFZ1
p60C90O2U4vt152r2Ekf1V5DTQZU6I3XH9KIj73oIm1jWP6bVooTy/kvKEbDUpVYFC0NoFtK1V4F
HVxj6846clFl7x9HH8S4ToRsGLN+DypsleinqvrZegRC2oCiEosCjk1qc//xOOHd4ZFvJO0m4hy7
cbu62IWifs2MKN9Ll/k6GFA9zuWKq7I/koIotBBYVguXW9dJMQrSU1GaMktneJrXjNZl4ZH+Y9gu
KhyvadOgxTnGnxIZIiyEcabKTHVUYXHdbIoK81xP62yh68g4NQN7w4bIKooYcSTjsx79qyKX0tIX
+wjr8dpTUu3SNTfgcn8Ooo3VyKc2nB7g4Vgtu+yL8Za+tEv7o5mpNLmMt97IfDluGKhNi1yWqIKu
eLW8mGGucl46k8ejytCLkBX4s8cGmFFqZLyB/Y+xhc9hVJ6z1ZS7Gh1iLmH1224gMMUlt6Dm5QIW
Lk1wkgMsHYQ/FPD0Y6L064CyF9GOcC3D/kNm1Rb7NeXthPFImVoHvw4ueUs6kpKhNWEZfWfCVVq0
phtsOuyaKi6JSerhahIEs1w6nzfDoC9TaBdhFbnHoAzUkgQTZaVa7ANsoKuno2UEmA1igCmwLRoC
EYBR/KoJnmIvVOu06M720GIxs1W+Mnwnn08F/nooBDOwFmYJF8SxDOIV7fHTDvble9jOAzdjgELq
R1sdc/yCqbgLZKjkw6vob1LtFsmHUrN0IKQCKrKjloQlS5v2UWv9gbTb70yorC8do18d35phEE+P
sAUH0dy13k7Mb8sPTYFHGBPfXeDupRgmLFP6PYMbYSxdFWtLqodO8OdiAEa9J/hgpVns/CRr6LXx
KHGr9L2rs+jOvO9wEGJpgqxe1l14bmHXbnp8fJ1o9RVjtTXHgRVp2FUNlvQCyJBMK89wzOAG3dwG
3exl9Tw2jneft/3YUo2j5iYvrSmfZYothMcZVWkmCEe9rG466dy92wPX1IPpXk9hdooqcAB5gPuy
HqkTFv55rJ3oKfK3mOTbTR0/CJtGGxtcTA1xgY98VZgB4PmBm3LwzGJP9RRuzuBk2QMFmFMQPMry
7hEeN5zMfWoS9a6s5omHu44JLUDupPk2GlPyp6r/GOMWtErK/iqwtIE7tjunkqoL+JhF7y5TqFuI
uRFpImvOQIY1pHXOtPGaYo8/3H3mmpaTS8V9wQ0LpFs16kY7drBoeOJskFBBbjo6B3rKI+yYxgej
ty95Be6kY+qOEbOKV4pc6Lps6WuTeROsI9mQnsOHy4YlfCd6364nSqK2MTVOu7Isb6OBFFGEDVnO
dA1dIznkORfqkAokkKhy2CJnagXk1Ft4Gs/+3tafPds+NSnFhBOBk4VuaXcSubzLYEn1yqsoOwXI
k9XZQWDqRFNXq9yAzMCCTnVRCTBOkUnWnGX86vTGeMu18lefIiHEBIlAOMy7g44FDt8rRRvOCCym
L+jS83nXrHqSLC5KrFxd21OB4VuvOJ6nA2l8EGiueKI0buWLMv6JHM5kz17qne4scYNg+1fpmQe4
Qt1rfvC5z8iuoDnXgYSXrIYTZzIWdL+BgcMZF593LEgeQmJV3nChtwPogpdMeyfDF9HzzFtq9VSe
0V7RIT/dYNB3eQObNCjkFQK4xUFT7J0kfcs63bzZbWMcCIZ/gmc+qM5vFjbL3tIJps8gAVttepSI
N+LVNZqGK5Ogsq+nn9SiNcfEp4A79Wd1VmgnACBA1nFLLHO7L3AEI8Fq6DlA841lNAwlnMqa8B2W
9hNGpHEdYmeiYqV4AorDyEOJCbrK0hfTBm/vhHxtYRBwLIipLkwL33C4QTzGs0mQnMJWBwhk3MvE
d2jjkeIAUO4Xz+h0XXYctTzdfhGg64EmmezO5jUH2gEOmw4+iYjj+zDqbOxrXP29JJlKY+k6daC0
pnhwXcGQJ0mnGxi5VVcpvMQCrJLpwh0mBt2WT0qLye74qTy1Y/GlcvY5SqviE8yMzhheY00u/QBE
hUHJPAyigWcgIM46R2CpUmuDReHJya3+5Hj2M1T3pRIg3B1DbzYe68xC64J+lQBLWrqBeeiwkDLt
tfznIAdOEKmfpaPKu1Pow7XMebzbhV++ZmG0FkD32FhLOJdeTSlIQvdsEPk3u8r1l8pp32mESn8B
zLumObsc1YR4LAi0HQqcCIfvX31/6ede0DEOER6LXoGCGbBS4HUi3N8Z1Q5KTXJOKcbclo2nEbTO
nbXJJIDzpMdInAEJegT2alox9kWu/EM3I3b8Kgv3LUmQF76Ds18+Xr9/Byr0ZWysPaQ7CoCgdrzw
173hVxaXILeCjcrJlYW0XeASs2zC6rlGkVpjqB26wUg8N+he0zg864M9fOY+zmkam0r4mRpWnoEa
k9J3l6hS3Sfl391nhCNmZU2DOBbC6m6iJFusC9va50pDBhLZNah752UoyM5igqD9rUvCJ6JQx+Kb
eNiRzUMNAX5I1x6/bEqKDByOVhMWu5VWkoCdMiqC7CQmfvedRhCUS50d6BoaPpLDYEYUL1j9LSMN
tYd3Wawwf/lvLaeoZUMK6hDWIXs8BF/cCZj0A2QWdDR5LXX5ladp8B4XE77AGqNZY47BO8sLMntr
MDFqPLW0IIwfRvnDbZ3wvekH6+i7PB+/fxs5prECwESoRK/sRxLZR8vnCFZVdNTbsXXT7OHNbLT4
3fJyfctERVv3M0hDm/8OeoY/Q85PO9gW2ovD4ErvYkX1l+Efcjewlhja03cg+MEqNWFwq2ll6lnO
/yOWvaP6l8HJmktTOZx58BK9R5Shreug9ldFTkrCAZy1amhA8XRBTUvi32LXCB+ZOaZ3o4lfOaqL
Q5yxqR+4Jo6k8o0CxEaERyPvnPdshOeiC54YGMGVHVY0DjhinQ8sZwjh8ma5brEWZUOZkjbKW6jl
m1KO4li2rkRAyQnONB55+4AcRjIMF1rCbhaRnC1usbNRE1sJImA1Vm6Z6IV5uewoKfN1AgBOq1c3
b/5CA3rHZn4iBZuhr1G2cI76ckBRMIYrFyay++TONhqxzWgs27i9mRBd8q6DQSVWCECn9XTtNMIC
YUGlpE9UhEG4GDTC7MmbJir9Wtm2s5iKJtyGpGbHSGP311lgxELmzJFIsts/v9SOe4XdUlUVhZB4
gEiqCwax5qGMXXJbqYdoobxriMP6SKz9BHhJec6j1Wz9CBauA0+sso3VMxsAMQ7HWZ8+XBtxkoPF
EioB4/c8ZfJc8UwOKoq8HTI+1+8vsLnEVbPLJyyB7X4owZfwLABaV0TbKhj7S+mhD1ZxjZcGvTHx
zPyU6vi7XA5MhqfUpc9tuaNWoEZwxY7Vbau5LjLLsX7pgymu6TRyGDc44475Da/oo4kt8/r9ZWrt
FwzjlBmoeJsFb7wP6UXGfn6lazG/poVRrRpHA/JPfaOTfLFKN9f+OXD8P9SrBewb4+ZgT9MDvJG7
sHCubipSSYIc8KUoEEe0PKD2jBV3/6+Njt4MJPyrH1ag2roS2yYWNlQrgRP6r35Yuj/CfJQhTrvI
vhatnl8czSXvaeQrYBYDh6hT0+ES1Ko30/XHe6S4M6r5oBUhlzthTrQvpwOy7kz+QUbt+ai0H5rh
RySCR4QSM6yhkfN4prC1ZpOpAFJ04Av1wIxXWpPmJ/L96Sqt201GdOQURK291ePaRksCPEO5Mika
WgmtmGmlbd6BRH+ldMttdfJTKRGSeMTgJ3wAX04uwr1heFu4xn+GScMXFYXOAQ3j09VH5+RkXbOF
0BgvmtrWNPI30S6bmypomzkmAePZ8d6bVIdR0wujpUH8BsCwy7r6DKpsoojko8KryrEsT3fafJg2
jZw6HUaNjZH3dz1PPnKjuEfM0LYth6ep7ki06fFBD3ikJ6lJyxwC9wJmkX8sMv2ekQDbcIIwmXgS
U0ytwv2IkvYORwuPDGXGK5e69Y19LMeM+SzQOY99XQUS9fsy+C9lD4gU8N//XqoAROYXDCCw62Hz
v/8/QpHO/M7/OHnwVEX/4/QzS37+FUc6/yv/jB644Egpd9AJHvxfDqnj/cPGYI750JU2JnPz/2UO
vH+4pu04IEEdm8ejEDjPaw4Q4f/6n/IfqGcS8YGJusSS7v2XMgfib85ly5VY6m1dF3jrSUDYs/n+
Lxb3VFUSLz/ZAp6nx7oP2cF1zMdryVCk/Y4KufQP+HVI/hAJoRt4djq9taTi2Obc5W0S5kfboU7+
5F4rGbyy5ws/5t+3ObyLKhTVoTZmfGJx+8vb++/EAghX/JvVaH7phikc2/bgMuDCneMUf3npCSqS
qNDl1srrMOKBHUw6bPUt8wfmwILzVMAjUwKNmmrrCPjYXZVG8AqNYVqjNZbbXqTPsMO9rfBwgtl2
3u70Qsfvx9xp6/u/cZLiddcishgThUDzzy/aEhYljMWCVOgqx5iN80AqmtkidNWpR4+2hb2IEqh1
NlWWx/rJJzXOtK3BYa0K6GAapWkqwIeQfFRtSKR1fr9NyYlX9Tej5tnpxaDe/vWbJWYH+l+W7n++
WTYXoGEC/7Ptv4Uo6jqb6F9pgfe0nJM7KofM2I/3fdU8czYdkG37o0Z4ZtsEuSB7HV3AwRE1nl8K
9l8Ty9z8loYMfu3xj0d3w5IEq8C1yTfgVf6Tux8BSY4d07GvJiG+1ilwc87AUf4/+VHmp8zffxSP
l8J/DPC+8m+pjCQeaXprzH4dx5M8Ts7BqWTz6HRMHpPS+KAE4T3V5sFqiuKdjptkmxWqu4PhA5Ko
5A2Hoa1RH0CFOD6NEuimVQJrRMe+D/iDVIh0l45QqYiv6nm6ISw4rWDSwMGrPXbTTodIyUHsX/9c
xr/zEZlCGmRXyLjY/PLfXs8iqV27obl6bePKAY6/StjUfF91IdBPVDFGj1j3mJEmJy3gKocnn2/Z
De0qiwLddv44mg7VPaab/j95bawwf3/XbVtAO7dYsliwhPe3u82I46G2BeYqPxvtjVTtoYaDso8y
9+BXNq6MIH2lknfn2vh+4jr+ESZ+vHBTBVGRk+5n1hnJroyisxVW4Imy1NtWIECWlYjPmeUd6tlu
V8fyyAPTvdotMrwRydeqblxgpu3EQDd8qLjjvuqDA/xg5k3dpS0w81j9HLbTmTwAuMNHtCoLqMaN
48O97ZBb8KAHB6d/oy3vMwMZvVRVbO0lD+5dLftqwTRF2wU9bhDHjaILAC2cQpX6rSSDQuh8066d
cK7ZpbdNRqBTDsl9Gu5SQ312cAKZXXkG6ZI/uJPNPVT4YxNUuIclyN0J0yH8C0Z7oYmXHMKBuQE0
Zy6tQcEGKZq1agR4CjdnsJEW0FMjAxSENjnEEILPoLVXfcXfSw8ooeCAXXbFXKgxMFdOMIihmxS3
lnqu1BG3OtWiHdy93zGmza0TuWrTVfc4xATvZpk6Z0OEIEE9F7AueewCdDesH+9Ba4hdoKmnsJxG
YPCgcLC+sCDQ+iv5bqBtR7stvKvpdf/8AKyiekI2KtZ9/ZBaxVMh7a+9y2uNZTsQSB20eUbgrriU
wgN/yGyDKPZ2gdnGnL8fvMMpohw2x9FKjYpmbZPJuxJ33oaUyO+mxuXoUwGHS4q6W2KAh/Fje+WG
uSEwX3OIzkbRo1fKNQMY6xRbc5WuTWq9H4AUFd17z3j7opj/rb6vnwCLd/Detl50N7rsLGddbNh/
31qseWQLcNfj+p0t577B2bT3wB11+FatZybi7coBW7CxS/5kMdy+U1WWzuhfFSwQnGAV9eU4TJh8
oLXnnK8J3H6/L1p5/v5u7GGX1rbiS+wENHNGxs4peiITgebfk6LaCst2TirBmPz9mnBR8v61YAym
pmAIimhSVba2Ilk0HTWt2tIYOy1ibYI15Di/RaGm7eiO9G1LijAIy33WprGTaZmfdLeqDo7VY/gM
XSwYYuiOmvflV/hvkrKmURNtA0BH35/sYWAwFSA80HZSPdU0alnJFlLAuJ8NwHtf0aBtNYRlI46I
xkAGWpLyuCiYqGkP6IDzN3v2ZmZygu1djGlXbboO+Jhua2dc0M5mrACnRUXDhrdV+abvwMHgoyw2
GNxHAGecLKnoM9dQu4PtmOM5gfR2Eyr4URA3Oxo+XbWjM/5ESJXHPk+exyD6wDlp7bWW92wKSHlx
9IaXYLXH2CjphsvmBrCMA2Ft0usbQ5peZrID9aUxNOXdhn89txQMvywod41rin2kOzbE8/Hr+3rl
j3v2LEa7359MNM7rz3wd1/O6lM8mLAQjAn5cGzw3WSO4KwyKalt3KDYYLRAj9iQLzEXOMIEmXnCV
elU/RzEvOujdL8Lg8//mVyf26BKrYIoPmcG6r4OU6N01Q+8lD3SIo426G4U7bfOqeNY70zg2A40R
yLGnHLzwVFTPEs1siwevXcaBDv5k3rBMQYuREi/5ImHC0/Z1c+jD/JXjAihtr7gaIeNnYkXjYmyG
F92W4dl2bilX0p6d0RevzKbIITdWA8ogc9LM2jsClxogsycE534zq01LqcfdsRewLviYz6HdYuzR
ii1fFAO3TT3G8orRvdl0qqKFmJ6JflZmGG79YHa5SaReHonfmvskS35UaYCMlPbsthDcN/38YEdx
3PYKL9f3+56WIH0iD+h8QVM6uZaRaVctKIZn2xVokVy2gX3+/giKUuYbXeGJ4owFeD0iM2rU8QZ0
Aic88JC+f0kAnAGE8N4SPzd2gWMoikZ9a62ET8pCmgvLbt9Hn22aUVd36ipwK/XgBDTdvH+/yW5o
fvkMHPm02AumA9u8EUITHZbgHDuOBaA9AragDumztHRuojYeMRxHPiIyrGHBGJSt/iIY8uaS5+Cp
pxZXUSCt4jzGERQubRhgQTMomhBUACPBtbFyTKPazJUregJHiPI+JOTdRNpoZZj0VSXpcAmG7BNM
HqEnobKfFGpK0MjbMWM6GcHqWTpUAzOPTPUNYcTkQeU1VRlW9J6b6b61ZbmOa7jOFAFOFwHWFvMD
+Iw6HZ+moGNnW2LK0p09dXzjQ+ljd0oxhi6wlYMi8NpH2jhEkMqOlEG4a9jAX42Yei+khHKLDQkt
f0JTmYLyl0tACduIOQI5GDBSF6vvmyzKkh62b6S9ZqI/O3Gyr1RSPaPRzguQqTN2ZlNv9Px2Qks5
mWP3FsrI/kgiBq7wV6RVVr9yhdMoSTXGhUwPa4RFM536574hhIgu+NMxrOiVz9FcF3n0HLhkXiWh
gGtdATYYqsm9dIS/l6n9g1qd+Iua6BJcLbMZaHiXrC5YffATbtuK98sZCvhrDXnIQaqvWKlzTB3a
0Hbq2cLtshOVn23dwPsppkQeQdK3sFxt75VuwXTg3leoB6+2rLTllKtzEWjGUWQRpA1IW61RNNuQ
sdbW4wmxqlngOKrMeknhbesKOkqbcZUpQgCWyzUMrsK/A8UOF6quig0fM87tSMASV1V+DHn+No0i
vztRwxDk0aUBlbYPQPPmur3sO1VctOkj8Frj6BMMZHXlhxwyLPaeAMKJrb/agC66tWl7gDyVVok6
fd+rg2h/NjH8JVgh5q5rYhY4bZUn2QTZFgZINI3aUpMZy2GV3QUK9j53B5hmrXvnwUXIEIY7iREf
WxC+qCbiOOpk1zHuWKlwTi95CstjEWk3zAYmk7ua5mZW21RA6k3C4rWi9vYIbuQ8g/e9hrOIRRJl
q7vOj9LErugl4aXX/Axcnf/WWL251/I+xGVRH743W5mSj7zKs32JCMddWRaPthv3VshzqnHuoGXV
XvJucqac9+RIsRKHwVMv608E9lPhyfjhk1e3zUo+pVtgV0ybnOnuCSuHBlRW1Mr1kMRc+idZ2++Z
MgCzlumfb/fVvJqjheFBGbInii2vbptmNKl11FnM65scdclUiUgPDesfNirwJg15bV5jZHe3rK6U
tNFkPBY2n6hRXog+5XPIilqq3H2RMQ6ARELryPyMeCdglWtbwytrCgCB7AW3vlFd7W5CdXJgaZa9
I2E+CXeZ14Sr3cwC+xsCcQGXxDTW3GcGhhc7H2gpjvodMzaG50PVPFLom/gNVlVBpo4q7VtgltMG
XC21PBDV6+6W5gQpfcd/bfU+uyYNmk5jXwKG67hqwhz/C2m70cq6dTvWv9h+lFtnYm2ZjPJtGnPj
GTDu7173HpUcYMt21BVJJ4i2gMNYeY2PlOHuHsIk2xOhO2tuISyCLh6n2gCjb0PKw+hk7Juo1e55
ZK6wE776VckSYrXvOmS8BdYp7cZT52QmqHCpnDHvIXJqnRfZVqrRohs4XyEWcoaYnyy+gZE1mfC1
hsRzlnkZROuhmeAKY9tSWHICfx2WekDkv0qWDcfknTURMJxqyfwWMO4i9eW0cfCZxkuS5pILQT/X
Bbk4gnDghLh2K81ihwmeK+qMPX4KAxwWPyfjiHXWY6/vaUaUnGa/bwLmtMGucjtot/MpItUMc2nO
wXoPF9fVplPGQv5+ihlRZtNAx3WhcEOZCRm4zFRroxHd1nK1e4aH9mi5n9ifdrR7109mg0kg0dWt
Eec0gpxWzmcfi2pG3Zu7YqnY3NW2eSDjhpsLDlEk0ugykGKo3d7ZZ9gPiqS49DptBFVDvFOLnpuq
Vlt3fih3iXyxXARan1d2EPkmsk1ss9Iu9qGhHqpx3vS6fkG0jS8+onmRRr/ZL8i1UN0zkq9+V1P0
Xk3hH8dM0rMBfwiYqYW7Z/4jJKXB6IrRdAxmrBEcYHPnkJ1ZxLb/pXXI4QurvlawOk6998fNB2NZ
5UO6yTG77DH1f5DubQ+KNj7XC32yKXjgkn5mIs635/cREsv1kgIufddJj66+XLEjoXz7zL21be1D
PqtLpCJMbCzmQtPhxUvDKz47+ud8HYcV6UH7qQ+je2ClFiEpNsvYN8NTmwARjfSvyrCGD+xWtCdm
BoxY5REYlFJbs5TA1/JAKxOyZNgE3nTTk5lZ2qggS6WKH99znCi21pPl1mcvpXs0LMJrB77ORl/i
MCxMTJspkNJ5KFIHHHko4NoROXYxtXJTtFbJqk2qdHKJTg/uR9mmOgWa8hUKXMVAxdJ3iUl3SpXK
AXKmJ8ALd9wX/4e9M9mRG9my7b/UnBdsjeSgJt737hHh0U6IUCrEvjVj+/VvMbKAytR9rxI1f0CC
UAgpid7Q7Ng5e68txKZUBSoK5T/omf3o5IV7bcW6GeD7w29Q6w4jwDKoR0ngGnqC1uY5GOwwO9kd
/KLaIMDZTmOjoIQJ+Lop64FAxGZnNyngnmDE/RJ0N+TSa7uAJuulDO69mBBW8X2uR1zmZfD/JMDD
A1ZbjY3SdjECyQA3wwRCc4rNvT1Q1fe9v7FNehSIezpShLPqYNbRO3/ZpqS9tDEHag5wAsCU6/Q2
atSphJHYexHZ58CGgkguww4XCwph2zTW39VsSaTtog9LuRuCunoP5v8ffxc4WWapuDpuhOOa+1Rn
hyaA84m52A3vhX/4LoVMYJsbXYWPQc0kGxN/vxpEqyMQS56/C103fSeiWxz+LEgZfK378CEKimoN
PsU5KkH1GEzMDwPRU5/Rz0G6xopOXe8vnDb5NWjB8fu0WgnjFXdyemUdeclT8ATftW+RV6wqhl0i
UAvkmoMsH1qiO096QW6hTFPCac3xU0eNP3gTJIYYqUCsnFOFgBzKr9qAgCTLuyFik+DJZMHrN3Zq
SE5G6KeHybR/VASobnwdI3/hdUdeDunPYeMeSXD4qv0/63fiz7NJhxE74bBLrHUx+H9gHSq2dfuk
jTPjN5/tJnS1F3+uo2Le+3NPK5402YijrKv2ktWJvs2V3MRZ8zqBtn50bQCYaU44BjHrHhQo7WgS
nGUtrIZBpoo5IGURWpMiIb3Kb/sRIVbTcTrAUsQnmdys0gAyFkUBEAn8ziU5I+u4H9NzOF/mnK2F
ZOFYt5GTHHsJoD9Jkb0IU6N4DZMKv/8QVsvJxECbNpZ+ivDnnlx2/RTLyxmdHtotvDeRrcpt0SNm
d9I6uHimHlyipJxWPSfIpV5O8Av0EcGKZza7JhD3fChyzIFVDbZLEC5Qau1RyWlN9iBM3fnY9P0B
dXacr7HSZPC+CY4Rpbh1cvrq2wy1njLwvpmhtvieyHZtt4NhhHGp3wRaFF9cg0V7NGFBZ3WO4G9+
dgsBa04jp/d7wSESylwu9+ngXYOBzTzwvugl/oIwji2BfjuhEVG90WHleDaRMt8vDQ0CKpX8V2ZZ
uwoz303PQnowfiw2HmdhG2c/6jOJPoKMgmUOCxlog/BvZC/kmJvt7JQMyzpUHYkGLGCDjKunEtya
VxlY4BLSiRzsKTevrMIHzpeMMM+eTkNDCwfrgR58BFLOuaQ9dzfKSl8OPQ3WUDNvzFKG5feGX4xO
uyt090AHB1gJg7f995tpS1fbhmP2VU79MSMUAsbcovdq4263eN0SR9NWmWntKDnB+9oIA8bUFgRK
aNV7Ji5EDhXnNALy1MkcnqMHz0ONaFcc4ra//4HBIF/Aghp5srTu4c+NJ2hBa1P3Z3N3s2r9U513
/Y71YsD9SpMl05JfBDZHeMWrB6dyCpTNvC+hxLpa5qjIkVp+JQYmjYQsdkQkVnoYbYR6DmlgXsBs
Q9KAWKVTDeUNwSkv5cISz8hgsFv0HjuiaKtNosp9YhTjKz1Ip9MxEVPhbJzBJKUhqo6hR6DykLbR
TtaSQCja86RHIGQCBtmtoznNwXTfv8/pHFpuZpP81Hsaxomf4UDRQRbprfRW1txEjmJ6iY2rOPgE
bnOly3IMky5fx/P3D+XVu1540UpP2BiCoAswq1nNdnI7bMtGgOOVPsF3m/z/T0bvY/X1n//xR4lV
qxkfv6BrF38dc5oWM5r/92j0/glftPidysYf+XM0auv/sm0SzzwLM5PnOPOgr/+S6j//w/T/xYDP
ED4GbMuy/Xlq9V9UNkIcfV9HXod1ztQNYfqCicR/zUg1w/iXazvCZ0g0s8uYbP6vohr/PiT1ALK5
xgxms4SjC0Yzv+GdfD3y7K6fw7FmPbDv1s8dEYcdLb8LeuRoTSNV7HQB4Vjl+qcqIaYWdAOzLEiv
wfj1l/fu/zL3/G1O9OfdMMOybN4vy/HtGdn2l7kn81UNEzVSM1HFIWc5BJkhBNDHSkucR9N375oX
Oyd4peyi+ZIOUbli9cwf8cxm67GMi1Xb2xXdN0Uyq9e22//5/ubEzb/M57g/zrEk++re/IE6+BP+
fn8VCTta0rEaV5hj1roRtQt3tCkcLfOtNstxCygxT0ixBLoAN6Y0GqhcBNCVdCIbm6QHgQBsPURO
vUQGCuk69YGxk2FCbLnBKmqxa5aNe8LuHO1C0V7rMXrA6EM+Whd8oSWlxQcvbCHnnAX8l8yYrHAp
sGP8wys1+Rr9+0u1fIexKlvTv4+gez1MbIKm6EGShvVCAsx58nP7qhuaxN9PMeyj1ltmzjQs9Frr
bkhM650HzWsNpfRljHvz2glmY6b8bCejv31f8tHLsfsCStZDdx+T7mDMp4L6Ejag5mE8uPBBnWFZ
IRtYxWFRjKuBdZ1OtgtDhBRcQpPVXDA4JuKRwLiw7tlLW95VgPzMA7Zzx6p4Igq3egAqlq0ttgh6
kuIrmCgH2/Zik7oKHEfzdrJEWdTm7MCEGntHzCvH0pLRn5eoAQqdDLqzshsYKfQx13QKy/UQ+8HW
jMaKhgIQjCCqD4U7DbsxY6MzRbkZo6D82eXaj5g/82bI/ki8486dCkGbsCFxAxi7gLJ2c7PqEkn8
fgWpggct/ip6yLyRm3kbkmP6G1B9smI8XK3lgLulhTpylW06bV1RAylMyxUhoWRKO6QEZI2yV04d
BgfdWtau6RFqY05bDYnVgoiMJTbnES9xHF1yJKMLp85XXQs+I2beBnF4X6fuZzbN484WyarpuFsx
GeqUduUmbF2db6F4dQaHpKN5/9VtMOfEfxoPo97vFeJPnKxiBIxlzbrUwr6YO3BcwTkBSEoFBgxQ
cnC4ssok16p044Ve2TEpjPYrxBlMafQrLlVgeQdVY50PRoDvASXb1uDWxrEwt6RqmUwGwThU8YsI
kzXmH3X/7qqXAsy6Rp7DU5R3n0lKtr0eFQ18/FTDxxGdSVDdamR0nzMxQOHPSOKsJwShWSuWL/Rs
GXokjTyqCKcdNh9ySswtKj1jZ0vKq0ISr4mBy7vkkj+gAjJ0DIFEknSQC7PQZP1dvFsiyDfChn8o
iu7kxkzCsD0remPkLWk5anjo+KiYmnzVgMZ/nw8mSJzH9XfvYsK/ULm2cSK2a59QF9wRlRO/ZhQ1
XSXnTGEz3KMkri920pCBW2ElUK3Cu28ob9kaBU4iACKnDLNqprfPQuFBbczwGZPMSq+8bi1lTApc
E9/x7eTMHxFzG2MzPSrh/UDeDYMQ6qQ+JfQUI9TrbTS3ekXBVCR0wc625IcKfYoeGnSR//OSavwd
gemxwzHHRL1h+BaSB5Q/f19S+7oeYZmBevRJ+V1GRTYd6G16S3vJGmg8DlY/oWPjhutocHeaB+ne
rqbqIwaMmdEepI9t2dz8bGER9J0ahNOWtf6Hu/y7gIG7ZIEUtqObrqezKv5OQawEkaHZLDbnSQuv
AXv6weywW43YM3NIeunUj9h4K2hM3iKshx3n/mCHyK1fEmJn7LvYpG8ug9M0JM//dG/zW/TfqpH5
5izDRi1k64bjur73m3YxAdCUp1NL/A4w/KvG4RL0ZOC/wVHF9MGJ6cUAJbTUWVHupl6uE3iNhxas
yxKJOLlGzIIwBNke2oum2ZHI+5hHtnHxIq95HtMtsXn5aerSt2EWpye9Pe49t19wTs9oQ6vhmPBQ
yNoX5MAx6yfRIX52/fiNwhSfaUrSn9cYcuEOfY22XyZ7PSQybNZERF3lw1GO9R3aYmKzlNGfBvDD
yz6nW1tUnvXkavVrm9nGpz65YhG1ssTfZZPvU07NY28SNpMoHDN1pDWPsUUcVuAi40os//h9adsw
OIYBHqt4QN8ailA+COepwrJ2K/gN3VXJw4hmfpmx8r5Es+UdHIeDqgn6iCP6cyfa4UzUTr4yqYC6
hWuLD4dxR5Vm3nlE8X/GkFPj6v41BLr7OIRA7iodzghybbUca8EknyTny1jEP+B/mE8Tk1OrPPYq
rf+8tDlpugqDwD6eX5Qpp2ntRUZMRzdCuZtU2n3C/UELOcG7rrfL2miHazBJYqX8ttvYc8OAmSQ4
PuXpu0BNN1B7w9kWvb4AOTceAWOLc9dXuDDSbdLo8rPOxbGFscfxyPjh+7X7JYr+M88UgS8onOj5
DvaFOVRMeFLXETnBW+4MabgaYUUvwJ5cnMlzXoQ0dq3jjA9OIVlSMvnemFq+4cHN0RuFd72njZdT
siwYrW2GKHQummIKZjPmWLkVdoIoL3ZVaFUvk5HBaKLd6gdhfZOpSWv+w7EJH5lo5qyb3s/vNKww
0yEhJ+dROgcrb9Su8Jvu/A9P1O9FMSpE3zeZfFGg05PyfitDkaVGphXgQIYcQUqOkP4dYMwtIPRn
77F7bApJToOTZc0WqnLJgMhozsqKknva39zJf/uH+5k1kb894QKBGVMcTgPzSvSblDFRtfTZvyq+
fe42yIdmZ42IRqLWyD8qpCCKKBezKapPLaZU1JUO6yzb5G44T8gaYztLkO+6ZT9Z2uCt/Q5zTEb8
332Cnrty0SmhLTQWI6ShS5iK5xC0KkjcSD0PKSOosvXFhoC78BSPMOH8JJvuI48KnwKBLV0Fe28S
p7zJKEzx0zyzb30EtraNXe9pkE75TuTIQjE5ilGV38P54hCoMw0pQSLzT0Gg0esv+jfX71FhRUGL
6zKrfgQgkA52HY9Eo2vrhESP4/clm38Fs3zmgnT5dsixcmFLQf/QGt3dRxWk0oHyZHYgDa7N0wG1
fVFpfv8Rq/g5joDlYboiW69w0PmpzKX96w0PZgYrAxwMfBqi4qgVrrWjKCQpMXAEgKHUXl1ZmzQC
BuJRLDzpHqC7lRk1yTW3u0cKk2jKN5bVkLfdEs4yaHw7ypGxQWjgl/NixQAcYP1hysmNj3B2k/3S
w+zAi7cD8mNfmxzf5lgQYlW0PHyJFx1J0xKbvvWLR8N4y6QanpL5UqVTtbTBCXJOGuJj/sNIPQb+
9PUGeE+PIe0cCJfBRJcujZ9rJD9vLvmLT+NEDk9laPo/Cen+LqObtyEoV3gO0fvCCjZ+3yPb0W7J
uIKnnQULOVjJD0hqAo9qEJ9EVTYLNxYPZTd+ug75gybf2NrCmWi6w0fsBB4wL5r/6T8pD/9tb7Qs
4bs6u9f35v27krZ2k4bhNTMlV1C1EipabSrje1KitJVR5867bPE0DDoxO7lpIZaLsb0PXjf8r0sI
y/IZcDiuaRv8N5/p/3q2FS5m/55p4aIWnAJkv5+jxaB8jeU5ZgizKUmGQw/T65cSBfWya1BHlJ1g
expfqjF1ryGQgrXo/Kcg/EcW+t+Fp3x2lqujO6WbYOOqsH/X0FK0B7ofmYDjYq/YFIm887asvXHE
Mcn0Rm/rrcBY+4rBKYRszHvnEUy9QDmxEnkIsNZxK4Zh9O9TYidOHmeTZ7OetgUixH94I23jW5D5
14LH4m5dx7HooHCvlvvbMRyCD1TLEtFTP4b7nNyVq175D6TqbQimEpfY8HBEy+wUEJOEJsmJ1o7Y
1wZqxHy06lWWbWwGpZtal5epNdylq6yrUXqPXaWqkxMZZwLtMhYktjonDIq96zUEJBMFdmDBjQkw
PZMb/ApaEp5tT9TE0OJBbXFcVmZv/6GseSxTTe26LAqg4SAyndeq2TlBeQAwzIQYYDBtgu4KpO8H
ggMGFyPgsFY+1lqNPLZtrRWk6pc2o9Cv7AjiZILTSiJkWViSMBrHa/H5CeSE8H783icBgqonqto3
IfSnjv3b1mFD0QrZw1YAO03z2c0QFGSzq78ktFl3JQmedr3Q+eeJ+SRtpgg15+A3iMCRYGKum070
q6ZD4vfPEQ3NBQBLzrEgDuN+WKXK1XdxF72OBkEhScoAr5GQEPz2vXO3Uea0qwi/76JWv8wZ4xSv
KOSzZTTeFJ83irGUFRK+Kdl05riCHZjcUK5KbMV5skq7gjCYnihFIqg4+taWe0j1MLv0dfRo0yst
3YE5YlouYIViSFtUseD0L7r2SB924e+RGg+kcaFggP6O7SibzEMgMIspfRH3XOiVQwSM8fZiR/GN
6pCo0dwwozowOiNzpYgZcaf656SjmvZDDJAYq/sXMpyrtOlfEQJ3HLHdZp3gJegTfMBSOMhYOM0s
xvAdisyILV2mW3SZm9jsiqWqJHhEBHeDWGceAU+DIh5awFuKoJ0+Wm2ETA2natE1P3TYzEvL6CWY
abAaDbE3Up4Gqp0nhnzwj2OYxzKcoOCP5n600fnqEdqR0Av3Jr2YFSs10QGdQw4e/IJKkwh1p8pl
cBJiSwzjldRwjgcZiSjSBaGEEu8RR3N8dhLtCRaB3IfyD4LXftH6+cNvoq8EQQPh9KO95M1wkFwl
2MoYull3/mHSo3Rz1QT2+xwCNZqA2YW/mmG3FeHwIcSPMrnjAGQGOrpXezDMReRGJ7tlGFZ5zc7t
VbssB6QT3aR3T1Jkx7SJEFXMPuuMQMFxiq+WERanmnMKfXTzEDvDNTdLgnfs/l5EwfKN+Zq566bo
yQxdEx7McEoT5u7Brx6sPyJh9TLAnTLqon6k/bIxFdbW2qmOuoBUAIZtOHDwgLYMwmLyyaAPpLl2
wgm5Q2H/asyu3tRJWi8sjZTJFn+lS6ITk9twr8zwbApoy3pNmlmraz8HjcGNZmX6uinZooVK46WB
gQxGGzqitv+w9GHgRWXllinG0udESCB59VyVjE5S4rNN4gMvuttgFw0T5ErkeCYEnepNM62gQHz4
peLmKLZBKSCpmMTdghW91IvppQ/StdX45Zpz8g/SwRDYZXw7I33qdw0xqkVKAyWpjkDeQvAoRC3x
EBSGHy2SuvOXUwNSma5JsGwRyMiIRCuawED9WJeWAwC/IvkwMmxuCY24bTW+gozjEaLduhz1egwX
hCYXqDhgIam3qWt3bUX6ktuGT3oKFrju4wQQSrbFZ5usXINQJSHan1MDlVXLPGvV2PFw9mRVYlsA
SKTSaplYxviU2Hq5ko71mpQ9vRLRvSD2Y0raeXR77FfHikF5PbopMIM+TFNKpmHDJDM5KN3huFJN
itNQ0KwxbacooXN4IMOIWS9nRINjDYcQZ+YG7V5R5/Iwiv7CZh3vpF6dQkDm+85YlSQG76jB8U4W
yj6JRpzRHBj4cD3coG0eXkYPtyIEzesUvwRwFY4uBmnqnzXOiLcWzi80WXeVVcBg4qoBl+OhsPBx
xoW81+CJnZX053cr8y/M4EEW2lLf9hKtOCDi6FgFGXgJpy0/6rB6aCDf7aLRc3dD4WwtNb71nZtt
wjyEKTKfU71G6ihWynKDUQmS++RurZZ4LN+ISnjNKl9V9b2bavcH76uGab4qN44Fmo6o1f6kZPxc
ecWvYbCnm07ELo3mL6/8aakuugS1Pyz6KLN3aYiI3TLRwMWT82aUId+ZOZM9yuALKGDiTp6RXQti
cjsE0yONmW3RJXQmAX1LQQ8zK+AumfKx6wHUcQZe4x/qn7uW6X02gvFxC5wWBm4WpCGzt6Inma7u
QiaLY/4SOQSHJvgVznRt7gkCh8xiQ0yUsJi3ksRZGiO8yeIm4clQmKTOkoGg3I0kHDza8tEaFMvv
pDcYi0kBaEjP1okSw6/LF5w3k68T21IB3sr7yjRXW7kO8j76CAzq67p4qiHSyIQ0MQuX1TsybxfA
26Kr4eJ0jZYe62R4CEayID0g7IesxezpuAk8idB+iPRqPXnAL+n4vg91bWzNiQ/MSBGDkI3pHapc
otMAz8h6c5d6s6GYZtbn1H/U+fSqYKd/AvMnV7Ubtg3nkUfCrOiapeOLbKtgrZpcsswPjFJ1zvyi
jBfkpKekifMxuHTDC74GWDevlZfhHvbYSUeIZ2zcc45gcbS6Lt2orPHXbl8h2eyHL9XEswEpXsce
O6YPjyqZI/nkrH2JUZEYRE5YEuoS5eGeQmxpRoV2I5ej2ia1h2ebNMadQCeL5850tsBDklXcdigI
+3paMApvth7QiC08iuFNIuwxWg43ieBjS9K2v0vwFBxGk2g1MnX4REeEvGxSj7VOqm+Wm1vE0mJY
WEErkfQobY314TMo8G8bNum15NrDyWxhdo81kqw+YHFEExfscfgfGxmNW6M3c0jLKNlQucPUazkk
avB4AjvfjW4/R+FMANYD9IFSdI95xqCcI9oU7Rnf/xEG7jrUe/GGuxbjXjkEZIiFd0I0xcEiS1J/
rkjwDC1VXiuC845ZGWRsAPsWU/4NgWr80M2XyXUOcHz9k04c8sPo1jR8OSEh6T07/nRQ9pQtLBpI
b1AT0o3mIHqWBbN+esQJBNgnn155sihbVP1YeRcd/l48RuMaSKS/ioEAH/MieJ94RA+Twk5P1qoJ
Fs1BkDLYpLtpJR9zXzrumUqnwpkDitgYOcvaWSWviT/Jq9OOD3xF89sYIhNXAsCLqeJ+qwGNPBZx
5SARp5uOgVFuLU5SVxuIzjZmtUJA0kQPscckpdQRF8U0FmIrr6Fuo1FuBmiNVReaZ0bgDIGU9tbP
dj3Ws+DQEAa6iDSrOAd0s6/xDHxE2vYiTB48/jdSmqnFV4ORIoXsMmufo+ijZobqgBAUTBLZ0wtL
pSB1JJGSofI/HTpRJgGE6N794NHtdGNTCAVK6vtHXSNjhdyRZPCiNZgJQu/kKxor7QEWp/ncG+G2
dmxcLoF9Nb2G6all/xytyHnRe+prqnIRhlBVpqVFiM411claUe6LSCuP1lsid2CBkgUTnuxemqKl
Es7US8XTDKnUP9gQcU6JSIbT96/++/L9e1mkv2slzBNTL/4gxgIGTB8a19iTPxvyNuZUi3xTWcl4
NM16Z+ZsKbIw3vwcvf6kudFzggt3MVSOcSDsM37WW0gALdEaHvihw8wgOsA9wGjvhx9x44jFOLHd
ug3Rd7mYTFJsp/huJJaOwg6pAV4I/RzV+A6z0PN2JAuCC3VK/yny0Y7E6DvwIESHagxN1o3RPNRR
oh8C7EW3SLnhvUdys7THPt9pkh/J0nhp9dZ5dCuAUH3kyQfkvkTCDk58o4ZMVyY4pXJh2hXAcusJ
uAJYASb7aP5EuUrzzNgJN2vPkPTVmYr6nuX2eJjmrWhqx7MWuZy5hBWvHCOwUY257jv4j+0wWupn
2dOzTBnJL4QeTHth5uXFYUiOzMisCQF4qs0nvSJp6fsSNCb4rBoMQx9Z6jbIvtvTx4O6FjTqBgQ4
PHmC2oXDYfBU+8FzaLXtofCr4h5QvG7oi/hMNlRzSvChLXuNzEIQ1P1GmsZzg4v3Mcot86JZxAzr
Ttq965BRFuQz1rtSdepSyQoepUWktKU54kqoIc9S7RM6rpiPO0b8mUOnqUpL/EzsCbUPaVFIRcFT
fZsWvt0r8kOTOafmOI2u6ffFrocDum9rHxs+05ZNJzPrwUrT+rFIKwS5zidpg+SdaqfGreodrdmn
NnOCk7CkdurVZ5xTuo8YqhZyTu38vqBvfo1Goz5OWXgxUhmcMzn5j4neARj2aVSjv+MUVQXv1sRZ
yHNUePUKyVix0cOD7JlWxG1tbznIJA9xGcQPKvCala1BdVLiy3P6dg3auYf0rEPnovL+pfyawK+S
c3maOz/rqVb3GDndPX80IHwCtqFMyvx7U0bGs7CSVwXI/g96C0+0ipoXqrxuk/d1fkgMmzGuA02n
BYllGFZ4wRFl7InhqHd075PlNIro0MSUKVMlnO33mGHshmo3OQmka1B+N8DZ1Y28EHth8FKxYZjp
WRDQMRptfpxY8FEyQWryM7YGgo+eDdHqD5721Pn8w+y0LqxstkvI/ICNraOhHkB7jqsQ9T1yTt+4
Mxl3d/bMOu4887OnEHzqAJ8jL4g/Ix0Bh+07Xzx848GKMlgwvuiQoI93UN36xk9KMCCa063yNmqZ
fWIYTtMHWRkknTRJ/CRIdd/N6apJYt+yDkGyHBk/l3GQX80SBZJX9e1SG7WNnHOalbJx6PkkNFXs
Cps6ixPaLjCBHDjhjz5qzbVbJhvNH6M1ikBxU/PFToZgR+gmPbIGd1UxRtTZJWJ/bxSXZr5wXPhW
sBbbrLf6Y2wFz1rae3uf/IbV4MDopadoPncmU8TeDx90dMSGNWDKiDGhLVo9wCdqJ84GNZ97mue8
xBIJQB9BTt+0MC7ZlHlXKPfun5fIm01JDPiCJgbr3RXZ1fc1sWxSqX86BMCXUpo/vQmJ8Vg6H1SD
6lGDIYibMC+vZuSs25BOvBOV2ctYz5rLsbKPgGSViaEv9g3vOcEVyLSheeAgSELCkFyyocBPGRv0
KpIe4xE/NZWc0DiH0QHQ+80KkdvVhM73HTtMLnv3EaERLGEtGK/eNx5K3CrIiYjJRuxn8yXMaXZJ
iGROgXhh3pGc+SKHVl6pv9ZRZ0wHvQEF3RFtc3LgN6to6Ha2x0BY1e70ITDqwCDO/8ijlIFXPzZX
hrOCqOtf5Jk91L7adkR7n5gkmWjRzHTRSdN6TgJgoU1mMq4m4+fgZEy7HBkaRxYV/YgtEBcndXjR
TnMC1HgkBMK5OY3iwpEUrckHkd3NobO65o38vRDVD7EtRka4Nx18uxqQJkUDlDGwHEeZ0j5VofOR
el1J7hGzsNgygrNfCITo0Wh/yMj8NWKVXvGX1mho6vLSDRnd9Pm5GzR40m1R7oIuTh8Lu1dHVBPs
mVnZXSPTE5xz9DddH48pjtCnsLHUU9Xscahy4Aicq6ZX4vr9K+WrNy1znpWI852JP/k5GDqo0gOA
M4MsjL2pobLvyX9bmbELWtWMmzW6Y4ZnfYCxobQb7IGZvTdNstlUqoqtTV8AXaMHYkqgJY9xOdkE
c9+MMDo6sXGW6WTvpjFfCaQV526s06PbCLWtcjz2Vi1jsl/dBsPD2V4GnTVcBTvzta1Gf2VUUCIG
ktGuJkMIUiBJE7fpdc7+mDRFCVYvwEsScGcU3dlsWGPGIcEzJBoSruaL5jGE8k39ZDDT5ZSV9tte
aB8aVqdNr3nDoej7Hh4ET2+DIuVA0t/S9F+oM7XPUqOdF4lsvDlpX5wiE6wL7DPEVLUZ7QL/pcNn
5imtW/deRKJBAc/Vx7NPJv1+oqrbaGIMPgSg7dbpPnIL0VWrNGTCEwGQdTtwbBybBlrR8KuonO4z
SOhxOpj6b7HnFefaB1GZuow/jaRFV1tOT5ENFMIC1dULx19D5Y4+6/JTEafL5hSobZlxdxG15XtF
UWrAJjTGzn0OlE1MzGw77MXEV8vX14I3Zy28UoKFdW4AU04WIt+PwYNQVmXVdLUIH7pEkKCB/03N
WePItoTH/TPqJ41hMkFnvl0zrQuK5tPu1j6khx8R7mAnhO+ATXZvd6V4rmy5H2xpfYyJclesDiPI
UHdl0t948XW1sgtrePeUvqH593PsmKf5xQjqqjIefMegL1dcY3uq/qiQzypqypcCTSyymiJb1tao
bXWd1Uxrxac71Ac8wLP9EtqPVQYPVlB/cqhKzw6erSu5Iykdr7gkPIQ23uSYL7FM3aUf2S8ZDifY
/6a/jGr5JHoP8EE+ncJ5SBkppWMs6zRcBIZx9RJbnXRwnqvKitsfWXuxmAx+QiJp1oolaIP1/4cM
foVVeqfXhDUacxxKNTP/HDRXLSYO0zeNVybm70AcGMAJg65YEyZhHcgh99oP/GNzqS3ybSD52pD3
hvbwPrtQbhEJ3U/z6hBWWfvw/VNbYVTDa0XTy0msUxcmb/RXI2iHMXDofgd+TyeeWYM7C9fX98rw
LuHFEbRtvtrMSpdaneIpMPqnKAumFUbUJ1uF9dXXTmmMt4/WcLop+hUC5GZR+PVXMp0kbdVFQggg
DZLmY5xq/Cwtu7BVof8frS9dlc8N/oC1bf1RBFN4ZrLh0Q1XtTjAUlo489jVTj2m/l6OwDN8G40M
KGxItmaiFXsj+cw840eWVODVbOjgChgtoRV9vErI+uKD4cvgExaXDH16g1zAGLVtviKkgAEl1gqg
87QBmFG1XnhWTtOfa88IjwO7be6vQ61KT2ERr+vC1NBlFz+anOxD3KqtfjYSWdEEM67fP6GPNw6D
il6Jwu4wAw9vo+Pm984L/1wgiAKfc72NW8ikdg9xexTHlLOHnyiD5uVgvmeVoHeB+fMaeq52K6b6
K7c08z2A5YLirFrB+EXC1IiXyM3dRUBNibpN/qSTHl2mPMG4E+VqnYENzQEdPHbSih/l6Jz7pLJe
SZEQiy6PJUTJ5IllnKrRH986jy+P2Se/rJ7TwoxNea1zfLWQ6PNjkA7R61DFt7Yy4weGgtmqb4Xc
pspexAMVI/Dum2NUF0+i1865jVI6j9jx29fWwD1j2kW20kX6kfUasYw2E7c6aOQuKGpvi1YgnsFj
98b3ZsXaGuV9dNboTr4WwcqmhqE3xkeZ+/01Yd0JccTuFDsfPgnn2Y9UvisqUa8U3oqun8pXg3yw
pS9lduyEXbz+H/bOpLlxJNvSf6Wt9ygDHPOiF48EJ5CiSM2hDUwRIWGeJ4f/+v6orFdZldavnr19
L5JGhpiiSAIOv/ee853emk6LJqKr6Jt7koJZUriSUGV7v/qcUxqXjAw7U414Y3jYTjLbRRnI40Yk
KA/KYf6RD+1jn5jTASdeBY2dwhMv9iUSE+QAtCVLdu4Rn26zOVEBMpr64i7Fs2eWMlADqzVhCvOe
5OpmY5sRuX7LbcyzGMbBZGtHWq58iQlqymfVHWZR07OarOw6281bI577JWqeRs//rOACwvnzWxxr
/vIw2vr9ohWIH3szPjTSg91Z84e1Ug3HiowQO5bP9Nix4+4Hcn4UYGNOwLY9uPo0H8gpLojeU9mr
H038XTMoJTKts9fSaeeVl3CWp3kbb2pVe2dXxh8q/oHCBgLz3A5HAl7jCy/58R0i0UJ+Qh9BH//7
YVwibnI69zVVPtT/qDWJIBmfmXlsZEz0Fd6r5s7UOam/D7O66uy12Vfv6FjMrdOBTLOruQ8f/Glm
1WIZRUpJ1EOqzQ8NAQiXcmjSo0Yw4vqGtdT464vZaZE4yEvt1GZgpOKq9AUyeupaVD5844WC6uze
HqIB5MBpenSzqGlXWj5qd6a3TUSdbpYYRU7XUJ1mVWZeE9M91WaXkgPjk3FAF5mdMm7ilPia9WiT
WVxbcgp6I38YenIpy0UniYu5g5bDDsHsCs/x02xaOrI9jtQcor7HOyP8OX4CqKLd1QSYMc0YgE6g
lOfSq6XQbAk1XEb6AXVKHFdZjC+KOpXDxbk32ZUeUqRnr01uPHr4WS4tncawjHl+wWWPawZJCl17
l6LQ7UDFn4SLGSwqvPF1cgos28a4bOuJ3TUtqhs5wnmes8ByIz3EMAytiEYz8ix9512a0u5flzY2
zxDryD1wuv5VtZi9o8RmX2JVZDDajxXd5zsmzevKh9bZEd0e2qyLzRxdm0aeijwyjqAAEWbp1nOv
ZHLfzGC2vo8TqNFkjzBmhKntJxuLY5yWMqK3Qocm7VdGyEKRvdl8pG1Rtc+Z09jnpKJtA138YR4X
xMfuxpvJqJE6AEldmO3TrFziY/N5LToogWNR1q+Dw8JU5YrNgFBPfSrIqpAonsrZZmzAZdxNmSuL
jmdqanj1CINcN43QQy8nlAw7tXEcWUPE6GQPXt1JzN4RQwcWt0bN4lj1DI3zPhlf43i5BafM1Q7r
7a9amdPl9l337nSLXGbn1vNXZsRO75sebxpYVTsdqYlw3qyYTpPxUBDEh+V4H+EQ3C2ZRTc7G7y3
qdJfp8Z86CZfbbXSvePt7HVJxmI1PbOHBr6JT620ImunZSmWAXOPyLJH4hPgLHxf3E7b1mozDMRn
Loxpg9YRv8oUtf2otVUoF1ITcrWgW83kg6WV8uCgsQr5BNtw8NN+D843KCadKYAGmKXxsp60MekG
E7TlVS0SgkFJNgy6bOmAyrfmRwxLaU1KyCUbMwORiM++zCBwcfCGw2TNb15OerY9PMdZvRyUNsLM
t0UKeGZ5nyxh7WgNfOR+R5tLtogAkxKLQXS18pq240LrFZe+nnOuW7+N0kjDyCirUKunKvRvN9/3
Eht7RwEIfDWIBmHx3IXMI3t9PbV2Fy4acWGx09M00U0ihg2zp3vIjcKJ9se974fZpMh3lhsCJiCy
GPnfbzDFqU1j+7+r2IDKpAhOjuM5bJGOrHQ3m4I5p8cfLXjlHBtpDr+zjwnl/b4HchXxhp580ZZf
QjEnS1gnwJdml7gvApB+zWNG083Q5WbpB3QWtxuIMH+/V3mZSzIaBnp6PIe+vqKTHRpzCjlEplBf
xilEk8HskuU9aDr7Hli32HVwX+FAE7ZTz0YZJjQJQugTVfj9MKYyDJR97arUX0Wp+IjYzEoZQ4ky
ZnS3rpsGfxwTVoN40x1IRfh+/H2z0Ew2LdyjWMgGJOVEhfU9EKR1e9vIWVW6z2DR2rSL/DQuA03n
m3WKlI/Kvs79nAelH+srakU2fbGoQ6OqmtBTSEzUOQJVc7Sy+eeM1RlFkhEs5nKlhGcw7qXMD+CO
cMtM+CEZmeNoHjq0hPymVUwgSPB9DHe3P/r7Ly2ZUAWtO+LmJob7WLnQeOu2zug7OHDLbzdVmuEa
v90zrYb4755ES8+swm6K6/D7ntWTaAy9lRNVLPU2w3UQDmMTENHzWcW+taFdsnZbn8a3pjAdddDf
DHnocGtzgpG5pfFvoX+7yQUdgz9vvv+t5ZKAH9K4S10uGd+H9pLl+zifl31XKv2oYdc4mhaA/Vb3
DlYnXr3Y3vWeiUVPDelGkE60ohuqB7HVOOH3TWRyD4b1Az68+URn4w4AFbn2CJJWtrX86sjNuAlH
nrgTEDoWB+k0P+kls8veEhcsSxDbPQ99tQ33OMqbcBM13gGdDy6eUqZE2+Bc9btowr6HvPEWpAPP
Heh3dXZiglXGpFbE8/rvNrNNRk7DHQICDsvY/5HL5t0GBbcvcp0hTY87BxEt2hNGP+4JzU4Lv5ic
ccNcznL6HPxbUYRsmCOGbp9G6bqWdc3MYgNdKWWSZx2rVui4BYAXLdN5KdQDgddPmJXTNRTogzN2
e3ZjNBIiBvMShAgHNzv92K/eJGlLBIHd17pf7GqWDRrUV1pM7nbK00dpcsQaUXnr0vTE9VWfyQzK
mcVvg7t0QamMxqCiE1RXhEaW3Wtp9flWJx+Nxvye9YdVuktBoHD+VPr4Wi2ImJKxOTKaZozkTIfI
HGc8+Pa0m73iEkfejwHMSW+TTzp0Lsn2tfuj8sS5qnViXrw5TLOqYe7U9Wh4+3SPNCVfmw7CKsG8
euWQSrAmybF1UArFY4nfaRZyn+f2a+lDSichlNZWZB8Uquf7WcX72rRZhZqSiSlFmu7b07ZVJsMd
FquTabh8i/2g9vjcy4OMOmubpj51oeXuG/SbR4xUMfUpklgHksid1F15oaD5PZUv3eiwy9Wqh9Fb
LiRB4+weDoKcbiLk+bXJpB4F1KytSYoS7a1fthZZd348X3uNvUtcE+6iW0eiE2/z7xbxMgyNdPTg
9E7DRszLmmk/CibhRJsuT/F7IOsNesvfAtvbUZjWu65llTftX4xcf4Lx3Yzerf3SaswIozAHgEAm
nLE66wTdHIomrhFs3FE0Phc9Xvwkw0nffMzJdPI1AAsQikCWtohutQz5TuFAxlGvY47yDStfrpuH
uejvzAZdeu4TaA+MZKtqMCLmMrxr+UuckRRJXDc1h5uWYYn/gvhRYuEtb2i3+OzH9ZT2YMOsjylR
oKW7V/qokv7dRq89zmE/W+e5U++TnNo6jabXUqcpTVr2iYnSfZTZgFMa40Crdlwts/MqvbLaKWHf
0ENME13gQBkIPFSU7mbmOpli9cKt91tD7BXk7UhoyODvqtLamXNOHjXWeDpyb6j2Ln1fBzj6041C
mAfBtd4ZXgsID+82PceYYPW4xqZuk/42rozEuesmJoaRzfS9vM2eTUgf/vAD38SjnjI0ihXnIcoR
enJ7VBnvoiufGwrRMtWbR80jH03pSAf7m7Tazt9GX26m2jwRSLAg5W+/Gh8HMeiZx6aKPqi54M8l
PeIB643wSqTvQhObJjO/uulzactHd+LgNd2hD5jePpmRZRxBtISNa39KFxERwYLyHt8FV1eSuWjk
srYnZsA+5N2WKjQS5HqdwA3tNgstddIKyXUGORlTyuSF2JqtVoYOUVWEKct8xzAB+0jFGjidI3JP
86l44+xjMp/bfHFpdYICI2gLisfUZhZYOtAVJ2fwTm5TvCLw5jpGBlxQly5oNNe+jtqA+MHLL0CC
bCRNlfDmQx0BtNHaVgWtrRkAVf3x0ZUm/jIYpGPnoXp0FmC4UfY+d/dM2EEbTaApSoT6BA8Gke5U
bI50KgB2nw1aFkuJY5q5815aGhfr+sJmMHoG9dLJuCJDGG8LR+iaqcFzjARPUdbGdhVaNqQ9Y4x5
hv3k280rxSAhSiBzD5FrZmt+R6qTd4BZKt9omX/vLqTwDN5ucoWNoBRZ/nDb59X0pzihachFq6T6
gvQo9s7AVL+EEFJYHrxMIL3ZdPIAvKz0EgS+wRK7Xszoq41c5Htcl4Hnrdy2eUl9+ZaVIZLgj6jg
xOvH5H4oE6h55aidK0XU1sIcSHDRWeKKZqlxFeb7nKBKKYFErgxbe2UdYWyfK4YabjjPtC1sus9t
Pa+yHrkQO/KvGNwmAZzDXuvqp9LMGCO2+KSK3ahMsqSTei2O5sDpZ47OuRcZaIcyjtal9RHP6ses
G8O2y7zrXBMMaJAIvOtOtsScNTRd+5iMw5dRTGTOx+6TKer77qC5Hnp+H7WZpx3EUr0lnQUasHI2
am5GnBUEdXtj8wNAYPKAqF6tSmnb66bj+qSi0Vn5DvaXrr8wzzgNVv5eRsWrX6E2gED1SSozzbt4
R0ftwl8E5ih+pX8XlDdiuu00864lQBUYYNjYsrr3KPHTCDKR5X0pyTxboickweEOtoy+xxqKmQjH
5ELLAeb+ctQnDVGpFeqMnOi/V/FKGzeWpVAZwG5cLQbX2DrnnK8JHV+37Ow74FWbPKmeW5sRgzVC
83EMDUMUImv6prazbuQtaGWugMfxlTpO4axTf7lMEzpB585FifhsEhToVi2ppISaQ/4etz7nfI9W
E+/zWyaYzroGdc3Y4egxUcXNZ0y60aMruiPNXNyEVkSTH10V7Kz72RE7IPZY97JkgBz52HfgbzCj
vZTE2s0awCIz+0q1Dq1en95Z/nLIaico6BWt0SXglh3GZ9MIc6n/mIr+SAMq3SHp3PnTJO67VKF0
LshFw8SECOrXkPhXdyzfu5Gre5ucjd5zb08gQk3lpLA72dZ0/WmN2M3ZMCfqVIMqIEILN5neK0Oh
brPQfFs3M2gXc8rzg2OgkyzKYVU5M4ZnybShZv65YorKnLXr36uyJy7UQ5DSp/KpadnBwvT4SkuO
aAKNHsgJuiPLof+Ny3qlUXiePeX8IsnFoFNMCq8XZ1ePrMMihzgU493f9AHD0Wm1RMuwq/LkArID
KVL80yvnap9BnlmjzkDIWFWBsOaXKBeQN7JfHspoXzBtQKZzZ7oFvhDnR+z5Z6vnOkbwQn2YGpoC
iI0HJkOdJ5ftQoaA1cePU0ba2OKmpEtCQ0xb54BursUNtS2M6Q1DYhgrRugRsXXsRzm1BQ4G7O/x
Ckp3vOrpZ5M2/KP0ymfvV01h7aN7j8Zqx4HHunAvRPfcEDPmWTiH8jiBwYcDYei8YadZCLSt7mQi
L17iujgnc9OH3Vi8QxOqAtAs7qqcxcbqy2YFr+dMw+AD7smzlfUnVLFQjvet8kN9jj5zn0Mrw3pt
NDvdhn9WgH1nUPIlyO3bNB4RF5H129Wap0IrdqZNte4gKMH3ptZF7BC4gcQviyMCU2tJ7ud8Tul0
uhpubZLkmY0O+5xh1yFG0R3Xk45U1AxTyEBwZbW9HPJlq1VsmgvZrY3Wd7d4cI1VKayEmDHd2U/C
eQBgQj8IVZzBVHn8bdgd8RDunOzofrGtz2Jzu4joyIXv2QUKu5kblyaR80PT+mbXutaXD2HUht+J
bgP8slMatGyYczyUFGqY5fhKZPWQme1m1D3rPme+uCUru+aQ0PRAeUiuYk1/xXW91gcAz20xU31P
JyBmzBAg+axwXaKMRHhutDSfXbJGA6OzAgo+PgtJ4HMx7HVbf3GG9vdQRdhw04Fry7xHrKavc789
jrrx2MTyOnrO0W4UczUE01olL1qR+mwbya0szGyHpepp7MTWNZcXlZX0VIxhJ+yZLEx3hFg+c7kp
8MEjC9k29shJlw1H34wt1kdYLTWJHdZWNUV+1G85qjJe7vV5fpoIfGM/Iy3o1chZJbo2sHfFUYtZ
B8SSwW9G1aja8b5G17sqhvKe5J0X1NXLKrOZ+ekT8kyGTRzmGkT1stn1ZX5FaVzCAQJJORYMloqf
xZxijqGIj+o5SCPGVO5tG1PE2CRwQHRueZKu2a+yybaRvwa5az0kFnsjMALPVdQ8gPAXyvP3U5M9
alb8VqEK3hVdc80icdc7pc9XGf9UwwfakmYTu/K1m0yC8hrnBU8bqLZeOYFy5I3HqFFhQ2lw2ppD
v0nyNZEB1gpoDzxrBGbh4qcy/L7nJjEhQlys1jKuO3wu9H5Sl0H/fjQg3bYtvoUoqbLjwDF4rJJX
su6XO0SRtPDjlAKnJIEtES6HpiIZpnb9xzxPtJ3kiF8bbFgf3bRIQuX6hMspxfUS0tIc+XVYxFRo
jQu4jgRcGUbCfjXbmpHREDVETHsDo2di10Rpx+GoPBA4ZXVebOLnV9Uwk0zKkQiZLgsmy8Ur4Dgm
usKJ51l+GhD7k2ywnkMAUpN5YUhQ72GyuSs80ISQqP4tRejKBKDPL+3cXrK6nE+NC7xZdJZJrY/j
ZBAI5ot0+YXqjHA7p+9YMu0Y4ADWrS5HwtP3W0oeWrrjMKx7+idEIxtn2ZNNhVfSOvYmwc1G1p0k
c8Qw1rD18CnFGwa4LzMg8XXvG/OVHpe8WoX+1A16H0Qkb7PdEATU2hA/bIUMQdfWjaVnd8p+1GGk
c3be0KI0sHTycZRrJufCtml7VOIzQ9J8zxBAYK4h2oj+1z04bEDTNRD373spUEgkb8XbjN6eeLUJ
JokZV0evGzsKfDpp0lD1yegdTo0kVjT8NCYnS3fSl8I7i9vNIBdEP2T+odLT2R05BiGnt/4oeFc2
WWU5EzWa6yMZg3P6uxQp/nF+/zbTrLeZXgeZNyOVVn3jd7umeZSC+RVtdTRTUXpAKJVc9XS8YT6y
TT2k+Z5y66my0p8wvAYm7EW01RtRPxoDUbfoJkv2CbxvuGAnP6vMTYLWpFZ+uvPj9Fes++11bvMd
CN3ppSII7EBqpE4YoibeZ8XkUVkTsy9sQ3SrHNCyVrMv2sVjxk3IWINqoDYM6JW6tPdCF+92POzG
NJs+Mc+R3Axuz274pTZXMvQRhnEtokzbqSXrDtJt4aFYLV36ut9UtZ/+QO1NQzz/1dcGJKdmEbSm
NCBhk3S3HoVc0HfdfcfA/Zfy8UUSpfQ1ZLMWzkWlhYk04g2SfePDERRujvM2moZ2WBKOKk/PGTHO
4svRiqtpMTXpKoLY6IhfBz1RXzc/StP0KdV0dFFaifRUjIqRjlNfcsG2wuHiyCYChZvkrFkntbnz
EI+z6Os9pZHr35NGFNo6AfVVFL2yXcmUh0wupyNRjaXx0veQuSPYFqiorQ/fcWt2Z1VGyqc3wV70
FiqCXn8ZLcvfC/QjgTn03gXpxdHwsfBnacw4pLTwHNTLBv3A4ZtbhvNa7IYZqX6tPPM6FeelNWEV
cD6vtCiDGh4ZEeEmBOAhe3EDTSBD7TK6KMWszLVPVneejfs61ronPmqAGFOuIfqq9mLK7GfMUfPe
Bz8afD/E1tHsx7z4qXX6+3gTs3o+n4jA48R2G0LSQ+rM2YPjQAvP8FPQTfGMDVHb7TEaaUJOegsK
0uL/mCLvzqmFf01j6d/7hIR+/+z7RtMQcGG0bknw09/JpWvILWWrgmvhvNzCtnJdPaNphU1ffMyV
cy385D6J4aA3mpPtNRN/vINVepM0LBxV1uGTSJDp5yZeZC3yzrNRsSsxZpSIyx3pF2lYD6W1QQ5k
/8H6E637hmH7lUijaNNrP7y8SB6bHqla4SE3c02oAaSeeVvEZ1tD97KH75sIfU1Vfvjp0l4JHHZ2
CGO4sb36ZQIKOKdd95OMLFSNTeJvGlVTj8fpfdECfFOMFnfK0b0j/DNs54yrM6itF4p5n/SdY0z5
ejFdeG9NvWyNG1qgHVMSPUvHWBXlSNkfQ67ryPQgny3Kf5GfEciq7YLFq5m4w/wtl2gVK1PeFmks
jC3lGxTsdZvkj66HEARDXbkbhUHVnZDLh8nDOabsTrUajSOhOxA+m+UUjUt9xRNCK5DkOBflVzPa
wZCi6ayQUVNohRW9i6DIAaRI6HboptDXZekmd0qYdpW+1XuBfq2Uq2msITxpge/7qJnS6WXSEiyQ
VbmxynTAXdo8SM9Ln2uDCoilgwnqOh5p0w/+sq5rjqil80icBIml5USPIwNA3WzyfdtbHTMK7rwH
V1P3hNcfzazZ5xlnbIxojgINoo0k4ssp4DcAtvXd/kW5BQPt3L9t4Pq1NWf+eqxFBZD1SbYVLvjC
eIxmEPSConjlTNG0L918j/cpXhcRMi6e7bBi9e3OmgYGAuIz6jOdMIqYWWH34evwSLi0Ujwr69Jk
Kt/PZnHN2v63k6GpjKRWkBM/MVCnt5oVBfIXq7K3/UwG8ZBeMxPbWIV5SalftrtANtJpSjKfWiP8
77bsATYLvz6Qs/Ggsgl4qs0Qel7qbnfzFQ38vkXEeArsmgO2QZmedpR59M43PZuNjYCRQK/Qzan2
WgSvGRLkqDKLgFPvUtGKg5M/slcs+SwWwqh1wtH2gFXPPQ6HGFuuKU5L0pxZSFZ5IjdI25agcbrN
1Ebt1oojhZKJJlLZTWA60DhRpWj6RuWDtqJ9AXhJXx47LjaktH5Qn3XrQWdzo3GhXs+WSlDH0fOH
YpjyXls/KJKyw4zR1IcRlfpDKtpLWZbraGycm776tr9vImIfU3RHA2h2Kraup5TDYEWknUuKRoae
mvPRB1JJ7JHDNQRH/ig2kXUoq47xu3C8bdQye1/kKTKye7uwn2jmmeu4YNPmm3gEG++DcYF3iAbz
LDwJUbb270l02TWQ+Pd0k+CXlfpPZXY/+HzJEujGdGfZLhHMgzol1sUUHnq925IwmtMrO0UUI5io
G3/ZC3S5uyLGbqXN8tdkZv2h15MFlBrjJybKnOH+yac0xxtdbSLfMBhYs/0fKrzHrquFrcjM1aga
P9Bc85ovrtyRzlvvp6S6JFMNqce3rQ344iSbWipBiC1UZRmkNTXJZVfLaj9GAe6JqJvGq6qXD39y
qpXmlrzhTdY8Y1gar35jFEHSji2amNrbL0ny5QGsigkXup8qWRxipsU7o17qvTJqzIq9eIKY4wLQ
WZexy4Zfa3d51sggWYi0tJt3WUE9r0XzW+9p3+pcpLYWjAj6o3p7Rr1o6+7FZLa/7tG0rOXkU9kM
JBH1rkA00qijGGciX7zsQJ/+N9gqKmoH7fqQkLljfchUq8JxnE7KGldFdXNv3LrwSxY6N0GIrZM1
TLpGHxDUuTNGlaxM/o6LjswpjZdsj8Sf4UFDrWB6ezGSUxJr8kHrWhj5gMvXHV3xLQLZtfg56zQh
xxosuTO3tBr95Yma7Q39wVYNdXn0ana+OIJfBDO3XRHRPaoMsFpmkb02XOM3eW4yhM1xwyHaeUeu
8XPJCGAciDEhH5ZZmM0eW08fPDpAnBzWhV30xaIlp+mpfZD4NIh8QBSmxcuxiZn2ZImBoLh/G/Tx
LbFt0oyhh+m6+8B/J4/B7di1n30COYA1dFhlI4YY3dqBn9trGmpEP09/i1G+T72OsZBNqORc9Cv6
mAXNe07x8iBK5nZ2AhSfqdM5UdRyVjwV+9EZHyxIa/Q0ppXm+3JruekxksMPWdD3wAxC5yTZFaP8
dBY8VTpz2WV4ppvy26CPaOTqsy0BAbhLzzad8QezT5wiwyp9QMG5EpX+O8nfZ67XawXhwJc3laiC
i5WcM/Z8udTeHPkbkti5aTB9DCMbxajp7pc6p+/a2Kg2yJaMOfMzB22to+hqjNlM55cMOBbkd0Pv
nyXW4LXrYLFK9OxDyzy5ac2B7DSaEb6ak2CKaRaKhALCH49Ez0zbZEhPpJESEb7kYeaoZeOyCjD1
wWBj6tGpHsftXHsbO0oOrcA1n46U/6htOeDFT5aP32OhXnUzxp/WP5gIGgzxWNAVwHwtLqaunE08
euTcgTmeFm9vufKgLHCp0sKYmc7+o2OwgXT6+EisLsIkexq2ztiepjEKydkkuSvrv9h3vS0VHePJ
kBDMay4VZfrExOR+jCu1GyQ7J7j0NLrdbaLR15JgKzek6BKkbDu0bG148HF/mAdU8Yo21ZoQ3AOq
vmjHebkekrmnJcCMyrYYh4LQoqKhMWZ1fn+o6ozFSFjg5CJm7BVT1BaZC9S/Aj+Y88nyE3ylM7qQ
Duk/EnsrqBPx1kQlu7j4zjH6dzotZ3YBGPGHgNDdn6iUtkh1OJ86l+0j3wE7cevadOZju9Rr3S/f
M588L9hx0Ho7+TbzR2o6B3VaHRzeNsN3NT0YxI95kfcziTBH5XYx3M0xBXiWLs2Jbuc4Tcujljje
o02uGW46hIpJykMQtPMejTCdo9tDaXsWui7MtbdHeuK6DzFWSRhH68aux2fBsfbkEQLCaEKu3WU3
5sJ8Snmp5wSCf1HZ2eP3Iywgu9msEy44DUWNyP8esBuLCv1mTnjoDZ5s4dm89I+SeFuyTWntKrs+
+1pen2+bWYNilh8okp2+/y1qB+bsY8E+KpXu0TQz7/h9L84UlW87OO6xvt24vaJnU3WUJyaBT8ih
efr3T76f8/3QxejkRCQZqxsNTU8akoQjPCUlwfLf//R975aMN6++H3uzwVitXrhS3YDU3//2x4//
/H90D9BcYxkEZdye08IR/fv/bdxeZaiT7K7Y/Pn872c5FcW1GbGW3954FmMBADv9/WC80Vxp69hb
TdFPGLTUpVJlRqnNiIJ1jgayDOUlQSP5CGNk32Zp8maysTzExkTSxe1ZllPra015Ka5mfupCKs0t
l+8rTs4cER3XE8cMk0aaYTV2JD2RnrdiVLyzULbIgq1UD5xv3fpHHb1DRejt2hAwr2Vusc8fUu+z
IkZ8UzbtfBhBgkQLAXUwHbJtEjddMPmlh8Qg0cLpFnJOkTOFKE0wE+I/911GpNheAuLYEO5Hy0ZL
LHkqkzVevp4HZcU4WVJ4jIqODNCfsC8mO+w0KGR+roF7oCNwQFlTe3JNokUXCi5f+D5/xAWdYOFh
9WTAF37fmORVQ+ZhGrRP7RmaKT+wB+LXKfF2EjQIA/b0fdJaNAm4QHZWEZH3/mlHaHELCB8stG9E
antMuUDMFHvEQ0gAOuB4ZuT+tBQ4L9i1xZlgq2zXOuqH5tiExZMbQvlwKiYNx4EJZwFfEcTK3IrA
Zozs6/nQBlcOIE1uYrr5i8isn3lOX6zrNprfhoTkPM0Z6zJxEowWDfc4Lqim7ZajHI3eU5MTAWIO
GM2nNpxmm+RgcJWQ+LdlGcH6B5/UY+aLZ4SHUTP+zFX5pLD+rcfcD4uWvVk53vFlnkQ5/dY0O4hk
tGHYuVeeE1bJCDeo0b+AsmBwSMR1Gb9UURgrgfBhI/X459RCNNNN+SD6R60zwKGnCm2v1ZMV/GHj
Gwg06V5Hx/1iwriy4DMwnOXzxMB6R8d92cyZntETEvczjQUyhLJsTUAyRsV6fi4Rr6TJKe5OaIKf
SWpGcg+xFl9mfGCv5mAdLCqU1HfTyOfiLunBkfdta/0kKDZg7ZkPRkJjubR9oBOUUrTOXwyrvjf5
1FaZMv1NLqM3Rq8guerosGj6TJaqPoTAdS8tGwkZacOxZtrVt6kdplGPBt7dmMwb+XoNAO0gcGF0
ld6IBhC5JyI+DxoFjWLSqx5JEYgR1SPdQRuB8b5EhGf2pdx2JfFZWZJPW/rHF76aYT87bDrzvAoM
JJGbNBuIXrZFiFiFrMJFWq+OS6uXlNE9Izxrb/KqbU4S1o3ZMhGvY/pGzXlKhg1yoQEqAjYSg7VT
cvkwW/Cx8nb09a0fktZ9s2MhNER8TDLCXAbRKI/kI791c33z4wgOToPAe0M/aD4Nr5oLQc3HFjN4
iQeJ/0qX5MPJg93XNd11r8A7aRzww+zgKyLoG+49/yafcX0/IIrGkQVnVUWQjPT6r5TB7rppydMR
cfLs0/PzhyrwWYMCRmX09X62FP30KRCLjrPx1cHQPRZld2TlglVA6gyVHSDMW6UGSmBAJUJ4ob4q
OtBWyrAP9hQ9LWryj7F133DYGzX8F3OBizoLJtqLfpOpFIQLEYt49J2DRndq788FFrCdq5I9ivyT
rph+cs5jblR1kGE7CWRXBJj2oKMQ4BvjgFI4ZGbgAnv2RfX/B7d/0gBAVvfvwe0GJLj/mtv+H118
+y3V5z+z3m//yx/cds02/8ZQ1XIhrZk6rSYdYNr8eQO3Uzv+zXZ0G0mm7dID9Vw4eP9JbhfA2eGv
CjqBKIBc+waP/09wu23/DS22J0C3s/0hmNr/n4DbeZF/IkJq/H7XsuiG/pUiVwtjMHJcN3GOd7fs
fPG+lFiou9yRD//0iVz+4Kn9L/qxF7joQ/9//ve/Mm//fIkbHfOfIOxNPEDkrq1kI23cGivgIHqx
8czCviz5cuPkYI3r/zhKyUOPP+v/x2v9KwX4H6/l/eW1ELZHw6xaZysKMZ67PPcOedl158ZQy3b0
+8+xMf07lzf837zgv+LN//GC7l9496awwCD3dEcXCPYvrp8P0cpJs/bx3392/8X7cf7yfmRrG5rd
6nw9ZmldpZnd57kPP62jLJqbfbMwg7Nc8+nfv5q4AUn/BOL9491Yf3k3TSm9rHQzZ9vNdgXBjQSM
aZR9QHhAw1X21qys/i9nZ7JcN5Jt2V8pqzmy4OjcYfYqB/fiduxJiaKkCUwt+s7R4+trQVFZJd6g
yGcxSbPICBIE4PDmnL3XZlNuDRwbSXscLsk8zNiyUORJdVUEruGRuinQFZL7Ee68EaE9ewW1R/Nj
g6jS9YmOtv8GXP4PA+sX/f+3gZU5rhtmnuPuq0IrMmcwqAoMZnu/bvtLdHjexeuP5Q/fiDj7RvLQ
qMsMxMYOTXeaHyjX97QkJ9+E17bITt/8o8usU8Tv34nMhUZBpDDAwTbYmSFNLN1FCITxRexfv8TL
o1X5Z+8XqHxd+46b7aClEM8bJ+FnO00oAb/+619+UNC3n99B55AjP1O/2RthW9dbvHEKShmnm4ce
wUL2xk384SpqRXT+9trhyndu3Yt4h4vJyT4JA9IHPSvIr+MHzgGF+1aM+hlT/D+fg3LOuJAGtR8j
HRhgg8eRgKovAUCzsxpZbQx8rfyGGeETWRLRphAx/w7nGIdYEnbmAu4sBI9mUzrdncq9ea8a59Mq
bwn0YuXHf/K8pVif0G9PopMx9Q7Ydqc59Hq8y7Ldgz2wD7Vjj6fXL/HyiAF9+vwSkXRRWhpMqIWc
6BJ5bkj1VUjTSXavX+APb/NXRMZv96DYibvu1HqEsnnhZUgu3mWDpmif9EMTvH6Jl+9BqrNRv8wo
JG2yTvcOlftHgzROpGb+RPrW679//T1/nzXpKz9/Rm7RoH9LnejkIYTKyGJHlwbood75nvafHCpH
X16/0B8GJJ6+51dKhnR2DLPKTqolt5SUaEMO35e+AAIwKUdR01i6NKcYjgIE6WPS6g9tFo+rko6i
8mp7b0o3BDJdL1vUPQqmAtIe6vpFRQX1dpln8TgSeXKkTNPbl6//1S+/Yed8mpYzBTewWXKXuIMM
QIOaWD1ktS8oYb8xQ/961H9/BZ46I2znITE85PG0+On8LLxL2TdFaWAYidcGWuTTkG5GlCbDriv6
tkGta1sDjmhSPmbC/HDjtOQyOoaI3xEdTIClFi06OBBjqRuXewfZa5LQsOpGv7qsJ7Sd9nWpp0R/
VHTASTxXeSPGcCvjEX/sycdSjlRvSAtc7UCCpzH/oBZGHL6OIaQdQQmpn6ExbPzBgR6yK9tpTEgo
SdXcU8ZyoJYJx0KOcUczJGnCNwbqyx8Cm83nwwef32yj43f3qOPHi94V2bU0rOUfzctsJp//9jC1
EeHFobuPwtQ7oCuxjtqql6tqKsQbK/6vme2F97zmH/0+46XSow4yTiy/Nqe1jTWFRKBRlVie0L+V
73GUkCRZd87WdoFEDVSnMHtHF3pOm/s+l/NN4jh8Ja5FoWJdal8f4S9OAKZvn/1VhFHgGYhcJklf
qyu7d6z6RPzE/Mn00/CQFmRg/KNvyXPO3qBhq7aMzQriIyWrC5112dNQEZ6wVLhBX7+ZX3/135+x
65y9RzsGRJe4ROLlIYFxvvlZchxFa9tggUng7y/ozxhF0UbA0qHfO9PmBto1ogGGcHVVxSMMURPj
Tv1u6PDqajcBq4v7rm4+t/mMNMEYCeNjoyyimXqEdPB+9eanaBCfyto/oA36bozplrL9yU0Bv1Hq
wLwkwk911Z8o6u5lmVy9frO/1oAXbvZ87p4nL/IagzmxKi/QQVCHSPA0lSgTFqDEN23/sMgvxBVs
EvNLQ1W+KtF6h3AE6Dl9yypUqc7jgoivRNsvRwKMTxIdMnIRWOm4euiddfLWiFKMysOaCbGbMf61
n9PxcvL2qfXkYxtLDTYR0dEBQYCvOYCtNan7THqnDFSTpdsrGoAlsBHRHcOKAwBOWVvc9DUGJsIS
tr09bhzEiAmWPkyrtPSflhKR+h1cRiAsK0tY7m1sR4MA9fqhsFCvk8dLzftk9e8aAtC9NNxahr6o
cgiKtDhmOOs8lzuEDkFcrE6rJFji9m7NapAtxj3P3WQjWdTYs19/D2eJXf/Zarnm2Roa2WYh0rmL
jtD5P/VQQdwRTRXeUbwHw2XlFldJbb9DxcUrikdjM8Rg1Sqru/YsawgSRY9NWgklePHGqdV+ebKE
9v58qpF+S/40YfFHHQ+HVazCEQZHo0mLfZiqcNs15Ucj8X/ObfQUqekxK5If9bg8loUBY2XeWdQh
CQQOdF4DGZYGdsfxUjnxN99q76fI/kBo/H1WE3w7ZA+5p3DCd9RtiDa3QXq5NzOZto4bXhNegBbN
pe9OYeHz6497nZj+PurBeT2/N1NWJk4qQJto6UhmMLlCGJHxOdaRf01cxXA0h8p5Y5cq1if20tXW
J/zbFg/gC4J6xszeQS90j5J5oJeHoaeWEPBiL/uqKjMP7L7tTujNRugTMUqDqAsRnIvi8fVb/tMu
5OyPyIosbUkZj3elWHSFX0qPKFcBLCTwQotOvLXEipefrX1+aEjZhZddNdenaYREeQtPxC2yk+3m
g8X92eCvxNZLEjHc5YTqqDvRJ/NEsOm4JA3VCpj/o0eMPBndQc3OdbK2E6y0gWyiMp0ojtq1jNGv
EpzQNdDNBukvj2Zi9fVPE+Ou9SVKlU3vl/IjEDd8R9L2D6MjsqTft/3U5ejPka9n5qkcyFf9Hobh
aOILGJbkq+kvxdjvBwLMapLa+2nEPJunHgSOI0plOovBBIzDZLZIQc5cZVMvEebbuieVg26elc3g
uSoFV37IE4g9G5mVEldeTWO2+qpR/sJhS/tWTd/BV/lo9S1w4KnCiujGDjSsCihst8/s2EnYsaVi
2030rK2JzXvZjwkYJHNSVnUTkUhDGNFgJ117p5sIFAe5KlAUmisq0YNJuj3YivaauEQd3izaGdpj
V/X4CAg4HjMbfLOBvpSH+D2tYowqWO/JSBChsVzhtg9iOY+PVQj2fA5FrC5rbEdYhxPDdQc6oAjU
vICWf0OedaGbJByvezU4NibSlCho62GSiLKHu0bWk4vHKZ9HfehMPfv1zrLq0KX+neP3wGnX9bnP
/rtmRrA2qqJXeW+X0p/waOdRNLZXK/6WeLqibI2e1FVdUo/3ZaT7b1FnezEF9p6uTnphGu1oGQfb
YkubXA5V3pNHZLFhcK4ScK9IHjJdpJ9m1Zc0WpYoWpr7qUqAoOCBaWkOndrcISboq+lpSmYBT2RC
t4YUuhh/2HaBcmIDIhZp5XZxOBd+iK00nsMd2fN+jDkLuU+MfHjI4XYFSWbnEg2EG+P9Ui7KtX5T
ZIrkjI2FZDbF2+ZmUf/O041duGTK0t8CQL8gfXLibMMGGA7BNuV4o9fMqaa34/bktBrgwlYhec0q
MmgE0pVrK+obCfFQY1aYH6JeDKU4hD7Npp/UTQwcOvHCQby4Szn25fHREogc1TYTkvLEd3Iec/LM
XCqt8U+jn+II94IhJRKLYhx1d+h0ZE3xrsZTYmXVLononD8VldWTPTz7ILrjyz5OlHFlkHHlfK+N
PgZZUyfKo81StnQX75oSErvYpw1z5cPgR53+lktVCIHej+3VSAE0w9fbTLHOhsBvGytaY7hpgrrY
gg23qo8aUNGCzrpjTbKwJid0NW3MNpnei6xyBWWHGSo+jonOaJuIJnpUpHfxUpcmhq9iMPr8oFlA
M9zI0qltJNKeD50hYCvZjzjlAChqa2PxQfeQaETmkfhjdRjKxafUjozcvEiWKrG/g5cAEn/XJA1D
YKfnTtEGrVQpUTRrSCgoc4dRGg4Mu8FuLAzMYarnd9qZECFsJhiPUX9v53rKJtIWAHih5MijXo/h
w5IYmeFvrL4kk6De6Baxrn2FuA4ME6pB4j3VoW/Ktr/Gh6E1Iu7RnJEEc4Yz+NvDBjniyHYsbaMP
KPfbZtoptNoAPKa8S7Mb3UyKdkuY2Y2b/8wBv4CGkCmykfcOiBZ0eVAMZm/AGe6W9q0lTE4IQZgZ
NfXQ2u3shVZ3kyXA4SHDzCVsyCqn3URs1hDVIZS4ZplmKtl26njdeygKM6TQKbEVeh4mN4sunIlT
Q5k7N6VyKbb5EDfqqjDSbnG3FkzOQW6Xnn5Wc2nGbscOG5Fd3TTYeUENYDWbDaf04JGjijW3vbfo
rwXfUX1gslSEU8d0s/JsAwffzlFJ4HF2oKY2dN63aZ2OS7mxLDQWYoPJRFc/4rQ2na8TrTWNqlLr
GMwsKPiuBUmft20EKrVL1xoW+kQAZxZLUVkFPumhrcv0GpGQt0no1/ug960q7B5lHeJbRaxgU3PY
twl93mrDibZ3ug26IsmGGING3T1m6bhatzDZpAacxbTgDWdt5Nj30shTy9zMpkA0vmmxFCo2tw6M
lkvbA8jM/ghyA3vw0TQziAzKBROxDf3MLYnw8P2IYTU2Zmr/iGhn3jIBhZMVsMeN9Q8rH0o0SSUH
bnHReIk4znM04SXqUhfcAyC+HoByASEbcDkdeJCaG38xNN9zQY7O+D1kWW+/Gs0c6gp9pGubgj8R
ddAXR6wtke16iC/Iw0zDAUOqpbsY8BHvseZQYVodMy99WK8U3y26/P1NOpT4vRKrNghagKooUQ+h
Y6d/TtBCU4OJ9NMKqmBltvVTH2o9I/xycYB8T8smBBHA/+bVo7CJgh43s4HLyUbt5o3RRwgIo3hU
o+R7pi1pqu5T0s5R+F63WKd8KFTlMhX7DjQUZTADEl2udmMx9N3J84QPUz02jFWFrMNuXh5bt2ZX
uOkapmMSp2S2lM7GmVEQ8VTJFA/AgheFu01EnEIFS3RTyw8qcZuRR4jMsdrbcViEH1sP8ZwbTHFB
pq1anDgCDr/S/L1swo1RUD/u2sOw0PI9yTZ1cPtnWFaSfsM2YRpvi1iUWbblGWl/nThEVQEPkCSY
xrvcUkX2MQbUKe9br4ylEziDACa3ofOWmMTdxTF1Yp14yXzrUN/psJKRZvgItolgUFEZrbpPxexB
HCzzKvfvpwKNE6wvu/RYsAfPHPAI4aXVHaiBEsb++7D3ZfhdlLL0Hhqsr5pURDNb/D7gkt101xeO
P+D2nJbFh6QOsttBKaxGGz0ZVO6GYY9WKo/XEVyjNcnaJRzeKUyWBHahfszETT1kaf59oqYy0r8m
+sIkA7hJu/Z7U7tl79/VdDpqCLccUdprs5qEijeNcBEfs1KGc3+HyAAcPWfRWucShoTb64NvlpNx
WynSlVAK61p2P8JZuQ6ImGRy3HZbL0S2GvdF2he+f9/QZ7aC1zfiLxZLhO2clepg0LW2wZ98Kos6
vMW0J3bAr5pjKTuCIGcrfmsn/uKpw7bWg8Bvp46QpPde6Mg9um2bnBInc27bpZn+USGGwOvnv50h
HU91PBlHueSfyNhrbsphgY+bd+an15/TywcW87yVSdXMG+cBlXqL6mAveudDGnb5kRBh740n9PIV
6Es/v4em7qfcrav24CPYRhacMF23ev6JX8H9+U9uAqDt80t0Jbr9MY2iQ2GhBLtIe8LRqEUb1rgf
BezU16/y8pHLkmc3QlpFZycIVPetttDwzxkHFWssFjgfZpUj8QWBsi5+ZKi8fsGXn5zlnd2W1Zsj
FarS2CeYs6m20w5NwcPAp5RvJWf/Kpv+/dRsuWffSWZ6VDWWnmiSleOARgw8nRq+ZLYDnM5vN42C
PuQZbJmITQ63iYP6u8uUJHka7BM/423hfkfBYMbhpi4o5SxqKneuUYBfMCCTv/4o/nC6x8b1/BW3
UzNaZqrDfVncjg6z+2ypTxx3CXX3yva4dN5Mt2XB9tt6454TA6gXvAhwBrCCvDGSV4XFCyUG67wT
5hT4PwrlGOiZXMpjjdI77WcZBZjOO0wctbhcD/qpqZHrOkho3Tq6b8KxfSPq8+VikSXOR2CkATtR
XN9H7OLCw7i4nItJWGnM7euP+U8XOJtv0mmx8K17DHFkpOICn1TH+ZUlpX1jWv7DkDbX//+36VIQ
3emWNbz1tJERQeFoDsAZG+in8vyfPaTziloatguBmnw1Osr1B2PM6ocu7arD60/o5UlA+GdPaMAL
2IlEhnhOVP0wJwIT21LJoBCLcV3kCIN9kbwVdPiHi53X4YFNjk7sL/6eDBgdB+ScpZ/AtvqfOMzU
JVyptaSqOVXev35zf/jKxHmbdFkMQNpQ/fcEhHqHhuNe0OJH3OVz5uzoTocnWTvZCaJxwiLqe7dy
THVQD+B/m3Ip33iDa33w73MS54jng8QzIjVX7Ez3o9M47+tajVdaE5s6ucLcx7WRbEYfTkZILeKo
/dh4o4L48tgU552lycy0Nwis4Y6Nx0CnXnLCYabvVRLKN2aQl18ox+7nd6YM2rSWktzZDOxSGfCS
m9Gny58ja4lyKKH4j4o32pUvf8ymOvvWKuDe1MCEv580a9LOaVVNihD85+GNu3l5PqQjdfYxTHWF
W73O6Ujpqb6xHQH4tW08XNHjF0AtIojIjqYsXS6EUdGPLA0DFNtkxKc3xuuLI8VEwfb8eTbuMAnh
Ge7ebY3wUHAy2cbYylfSF5EajpYBXRcSC7zCowYYXqryU5wse3OK2YJaD56iao7HBQKP0/t7tt7s
Zqte7Uz4Cm/0HF7ciPInrkPh9xmvMNhNV/QrqbA7u8zHb9obcI5MCW7RmLq3pu5fi8DfvhoudPa6
Ywre5OnFVNs9wrsiZzKgD6CDbQwP9JOdNxtD4+Ts1kI/NVyyV/oEyWkrjP1kVM4hrFr9xsB4+Z6V
WnVmv91zGBMBQSWX0pwYFhyvrfcwViPkA3MaDlXk5G8sV+vv+/stK2U9v45pKLK63MHbo2pyr6Ck
gx+Z9AfXmmsiSeijVLJVm4yj7xsXfHGKMNW5AMDBstaN2UKwcROuCXk4QSeSSi6tEQD+62P6D/ck
z56dTPB4AmtHW2jM3UfAZhxYe/q7RemJwHOraD+0S3oas169MU/84abk2Qgte6pPmEEQrmROTROM
eEXhqvly0FOze/2mXv5OlXs2ozsj8Ymm6pHf1NO7ECcsiUZbgpm8wO1DbyPWqi+PG/FmOug3HqRY
J9UXRodz9iR7qWiYeWsDNKbQGkqsl2t1aC8SCkFGBXIKnwhFK9wmB8PX885jM/zGM315X22q86Ub
Zg1yvhSFUcop9IccXEKTFwr9Q1OB3jDDehsN0X2awmpN+uUH5Bc4DQTMQRvQ46FIBN+sQ9FvanFO
DHmD7RdQ27bOC2o5g/Df2I/9YbTZZ0cMjFnW4oQVuzDHg5PVEvhLfetKatopSUPcY6q7dlPGbffG
SHhxBTTV+SylXYOYXZPh7QyJcdkX3QwQmNRCwyQ0yxfgwSZU9bevD7s/DQFrXRp/m4jayshRiDK0
18r6u2GxvirqXDgOK1KCFIjc2Co/Rw4sCOg44uDAJn1jCvzDg/2lff3tyjpayPMq2N4iiIqQ5YvV
qhvh7bFq92CKSB7dhHhFNcG4fP1m//CNmWd7CzEvlViSmsXYFGLXRZOzsqbf+yLNtgMlabo5YAqm
hzC0y9Prl3z5ZaIhf/54HVPNosBdsVcLnoMqdb8OJYtcW5IQpS2yf5YEJ8Pr1/rDZkOea8gxVDtz
RiLOviot+xZFQ3jJvAKC1ED+6UlIfG4vsFmHYxRg3sP+b4mnyhbRt9f/gJenSanOpknInDRGOjY7
kZ6/2s5ETIdhqkfKmW9J2F9+g1KevcHeta2QxhJ3mILCA4RBIdee5daqs3Irq0rvNUyUoFTRZwGn
5PD6fb28WOOKff4SNQQ4uOCMG+qK427pZHXterR8Rg3P1HCqt1rjf/gYcSE8vxDikVmagjZHpbzu
R+nqB1VDxYqS+smZovKqmxPwFx2OJuwN16ZXy7t/dIe/tBe/fYsdORNiStgmrDV1EtTi6kRVuTn4
EAhIRxPTG5Pp+sT+vuDI8wOETbmZcwvopioq6y+W6XZXsNPH7o0v4A+/3jz72ogg7V3868nOdOr5
1DmzccFDmrN/+OvPXs9Q58McqxqLZlr4P2kNWbcJwLS/ns3/euaZaP/9X/zzt4oCOgCW7uwf/32d
fNNVW/3s/mv9sf/3nz3/oX/f1j/Kd53+8aO7/lKf/5fPfpDf/3+vH3zpvjz7h90v0819/0PPDz/a
Pu9+XQR3x/pf/nf/5f/471l3eE+vWHd6NAXf4h/PnDv8xF/OHSH/JTykQ77l2bbpeutH+Jdxx/+X
S8/R9D3Xkqb/y3/zH9+O4//LRANNWIblCfmXpaet+i7+3//T8f5lS2U6pi1saZmSout/bvzur5H6
1zt52eZi2+768v//kJamZZs+17DJBHZ9xz6vfQJL62I6jCmJy0BbTbMkqHOAUGwg+KrCYiI/JyW9
+8mi09WF83xCekNg2nQZDgK6hucdq7xqDrIhlbMDYjpH7WebXjZLLtKCXJUXqgfVJFu2OFIQWppA
ZrQX9wST5DYyvYeuT1RQudaH3s3fm/j5uthC/xx75m5EvbEZy35PUjmOOQifvp3ck31xPy1zFESW
RSM+6a/maPyC3QECF0iizTRkn5VRA7AfSQm/VKZwYZMIbyMVHfGe2D26ByAkNEHVU/ZohKSFw2rf
W1X/lBc4cvXg/1T4msj6jboT+biI8LcFfbcbHBHkaIT+yU1C0CU2jU+fzihdUmQKNCDi42Suycb+
RSx6e6Ojx3ZXC5U8jA6NQzIeCHLc174HszVG7ADhO4bDf93Wy0NuzteeF9+g9vlQ0Jg7iCj7SHoZ
D6vD7Ywd1xhmgK1puBrhaV6JtNwKg/2dJqzVNd8hIF0CwC3lIYuaoAjDr8Ib/EDp8cqtiWJG+0nC
DuwzkuZwPkYVVBrd6V1Oa21L8dkPvHEJCTFD8uxYy1U9MJtaHeiCPM83qIzKYwLnP8X/GBTQnbaD
GqMrwL4HZ8YFadrsRqBqYOVV8/2AHA+i63KVxAY4o+57mc/11u2Mn/ZCY1hM0HhaCOYBkhaSJ+zK
upJJNvNdpyqAqPktSVKIxlmRBmEsAtfvJ3Kqad3RZsZGC650Z08XTcpCCmJ1OfmJ+WgXZR8ADe83
GNSPApQRb8hfmcyzT/ctWg4DHLWjCcsQxcQWEs/WWgBEODSQN1Z8qjrH2aih7TYyRXdXlsWw8cBU
39CUfD+F/kPRyQdJQCzMtE3m4Whyh2zANIkUclVikxkLBKvnHYA8GCJ5r6zS38OhuqhsOzq2eAg3
0qBTYnarezTXMA/LeFuRb79TXvYjxO9+ElHTrCG2zs4QdFZIL952nR9RmS+dvcHdb3Q3uOBr9Z1p
T3RBLJJqnAzj6aT8z0UOkIQmrHj0iQWKJbGofZiInX/FGi3JAaMQkNoTlk+qjvtQOKQWwmOcZDRs
e7+zL5rEwkhvDUR75wxPeh5LFLBUZGPuU2AxQDyk9EWzyiAbqpghvS3kGOpsVePrbVk3YA/tWgUN
5K9JDRFb1snfTCS9GuwoV1DGCNqaNipJqOSLiE2c0lpE8vZ+Bm3TW9193ysCpbKUvneO9j6xv1lW
6XKh4Wh7dOwX0ufSogbeQHXN8CbshKNRgOynClXlGj1wsmBPAk3bdiNQEMTcG8PK250JM4tOeR20
Ywj/LbOnfQOWArg4EFtgV4uOnzwze0x5fYFXJBlEz+SerdPqyUHZ6y/Ya5uKn/CyG9yOxymSYBFY
uQ8ECgKVLlW1I8fwkC0QwVLkZbuKadDjIEbZjL5Bo2S/aRIbuX6YfWxz8SX2i3yX2sX3PHHKoOzi
Vb5JXEPvG1Zg+4DCjBYdKFIPxEcXsfKi/TSYt6hWHoYGQ5y5ilgzGV436ZOGYZYRtrwSjL6j67oc
mrXCXzNci4bwNZccRBml7y2jh5DK1IDixe62CI1uROGY+56oWtVNY1DCmDliQfzgVDZRQRGfEXV8
8nOzlKjCLr8A5GuJjFjfsb5JoH3LNDQuK8Bv3OR4slpxm05738Z+MxmQaoUm2tnvhvrAsvBEJRTZ
XUYOtR/qgBjAL30IRSi0pES9Fj01MWz2ASVua8YPU097PhNRcgWGHfL8BZyiy9IE9MURM4COkezb
oYSHvsJrYrSKATlK1gWRBpemgoEMP52/HW9fV6d3iAmKgyyV3uYJWQh5F194ceweZZkazEDiOkTF
g/5HPsGkBOVQxZJvrbG2HqD5xSU3utr1WoQgGPHY605cF4SxBSofkmtR3GqvUQEHFtjlwjtoZV9Q
E3YOZtiSYrCCAIh2+JB4T67WGyfPLVqLTXkauuyQ5H637+boqpm7JLBS2H0jfbfedh+qoflpNrEO
ko74VQLLrgZy2DYFoLllMr5Wrk/iLs2pNu0Oosa4pt2WgeT3hPb8Gln5hWm7F5aJ6bLU861Rsmxa
LrmuSAdgtx/RK96gA3Pfjd2VgkZ40aUzw9WygIdLWMJIWxhDuU9cORJXJgaQPROyzFzP+waXyeof
C1ricvbEionusx1N826ZZXTy2wiBtV3c8jmowxTaPzsS27e9IT7FWTKi+6+2UVvfJ/BlRbMK12xa
HtE8Htj4HMgt64jQ5rRZLKzcbrtUTPQfAQQ0QTZoEDaJCxrYgKeJb2STEJd3qpFCBEwcbEUIXwlT
tYGtcBkDTu+nU5e7RyQa/qEwmRkAV8EhtfugX6xk0yEXGxHCmEKX+6RkFMRJ8hBXZUrG0NDssbBB
/08OXRG1AQdxRI2SYQ3SFe/TvTUiUZmWnVNFdxHCiq1bBaLoH506pJ0YZwfid7/abmsGYVNWWwRs
zSYeoBw4UL3nKJsuZse9kr58ZJeVGenTjPpwQ2D6JmYfUZvC2MVCsjNzv9AVnTYq7L/IFoVuqa7I
7WxXsv9xbORpBaHlNrHkSUPahHWF3JYUuza+6irxNOvU37lDwo/haa6HTkKIAB5QlTd2TQ8h6QQg
OeYAlD8sjR0kgVmhonNC5iQHmtaAwAwS2y34qH6L3tnCnoSKK3OCucqjIyCj/TB6d1mDOBJ8CsHH
szw0MZAE3oS1RxSyKac+0BPZl32UgyzoreRkDMBFW22wVQIfGUr1wXxS5Aodh3FUR98jdyxr4OIm
5tWKMQ2SMfqg4Srv0yKH5hHOn9jDIPTCRryp04SIvCVAeYZoMyzBUQr+8GSVe/XlT2sY3iGIhedn
z49m2+odHBlzkw13MCkW0EUQijNz/LiMhdrZSIjpNdTd9TwShpYXkbtzRAy2hwE2Wx3wR45Qu9Ft
WtDwfJeg0s0r7FreEdRUdF1a6aVeMwq8Jdw2Oq4JFStINFugM8xxWW4NwxkOuZcQXEokguMADYYJ
7gUD0wOHCOO6gYe+HSmmelZINasG9Ao/0KfIg2N7VcQ5ZfShK83HzvxgAvS7mOQJ3ERKgiG58rlD
bc/uEJEL3KUTiQo5IqQL0UYtwdD1e8Idp8taK599pBHucSARqcccTETYoayleTA8/wO5Ld+NKboi
BhuMlicOw+QXJ5JxWUCW0r5MDcA6oCiXG8upQV92LYHDBWkj7Z4UU17ObRu2t5ExE+7TFNmBjK6o
zU8toZ1RrUj+qGG7mg6RZd6XojMRo7fhO5LIwo0/Z0EFipxyKlQM7T6ZWGZZa8s7V8CpcmvYJzbJ
hwFQni7MwVDlT1UZGuxOQ6Ry2oG5DQ4WOd9eEid26yyQbosuu15SyF5A4RR2RVDUDeAREbf7bBKE
9PqC6a0opqNyEgKU7cuSxR26nLzEMeIfQoPFX0StdZHD01Cw6jr2ZLYwYehRNNpkqQaTmDI9jj5V
OfK7uI7U3zInMTFvLONtyVEh8eSwTflXxRg1xxzCKlmfl7Nprxtiww5CordINKgunNElKbW+QNwa
nWiLHg2r1vC6nRWJzkOLJ7Vr2SDv+FJSUjzij5V58nBM77u2GrZOqX+mbtVu0JFlJ6lKf+dM1k+X
vDAC4CsA/Dq78iKmvqw3mZfnlQnOl13C1bIzp9wNcv5oDmBDschtZU/eLgF5hyRd3kclvRcfuAuA
uPSiW5+CHycXgm4qKJPqEJXlfmzsb+jO3xeWAp5U8PdKAy9r2n3NkFduR3G0mwkYexH+XPfZuul+
whGOmWugubsVyZYIpd1A+seeVEiqVVa5d4G9Ll0dHi06TjXxkZvYUR8sONmbMvQu5BwNYMcHTmzi
3ZyQH0GdHfGrb99lxs++7D5PSJtTzgcePqCDXds3CL+bGdaiKq5I1M6OU9xd8Tgr2onl2nTkKdnO
F4MT8s7z1UmmkQMR1Lm1iuiBLuguGogXFO34RfnLTxVOoJwnIP342ohDRXDTV+zAS6IYOGqt0cXs
B/HdxdT+CxsFHxwlHJUsEstnOEpH4Rj4u3px0a80qzFtTkOm8P/VfGWaYPnWyXYdfeuNcT1kfRqU
2hy2nbR3Pm0DZIYY7Nj6BFFX38YYRY4jcdWVJ1mCNcpR85NdIKUpbUKzhoS3HK9ROePMdQvEkK4Y
5d4a5Rz444LDpPaQrc4xWX9F3W/n2nzoEbFeuhxro7Yf9qWst2FRLqcpSr9r01qwr1lAbmTs0PUx
Pio3vs1TOq62dliKMn7b0HAs6u613fXHUDlXWeXdRL7sb3NbA8tfaeJMGFv1ntkQ+E8sWXAWl+1n
po1dFiHIkK4KxmEkuzwtg7YtvW2J2QClrCa5aeZUnA5mdqk9uJpQEr/PMblt3mDdiM7NLou626OL
HO5advi3zfBeQEFNRGq8HxlQO0TQZB7Z07deqhvDEXetdjbuzdJ304WNwJ3shUqQxpkwg4bjg22Y
j+RMfiNddNzEzQqaZDoDS2uYS7LTrn6ncz4eVRA1ITW7ghxeJ8ZSo+0/sI2B8W6xc4AQGQeexL8D
NYyMc3wfLPDqhDhsgYE+3fbkVFSJGR6UY38xOGbY1nh0QUGnjkCMbhZ7nfNSAa1uDDnf9i4x22Ie
WRLd/AL1GmImwHvwTsP00ooOy+Jwsiqgwc4OZ1fDbS9QZdcEzJX1YeqzeCMkGS7atvoD+7Z3Xggd
OGwbCga2sdMCXILt1ae+jotdmrz/P8yd2XLkRpqlnwhl2BzLbQQQe5AMMrnewMhkJlbH7tievj+o
6kJKm+mevhuzUlmZVJLICMD9X845nzba1gEbyZNZSVKd11wua5IhabfQGhBvaVN3SvTauCbTxZ2k
dhdfM7fmxynJPNZr/5JOCbi41jV26QkBNXtzu7816WJcezJlargFTJH9joMuvzZpCzSO75zpUXPU
vwmITtFLnZF8miEWioOTaFkA3qwgfHfMwnL9UhDBEdRYgCXuS2p4BKtkdRUVu7mcgImxvup1C83H
uc+qxtjqufuaz/giMyJ4uCjxkcU+Km2bOXM44uMoqbh2STlTFFsX28Gsm634YSopiCx7eCCEDDdI
TPrMv9CLkBhb1TtkLwePP5bVaBEtbkMrgTrdtOyP2onJxS7ikyJeOWlsfSNaZPEL993GpMMbdIqS
YgLd2Wj2lnjqt2XCNFpPaXbwMISinT5O3k4TNjkp0TV2ut+d1l9tnSSzIR5p3yoS31xJONRwFRDk
C1jpclxPfbSBNEE1vVQWvcUpX3EKY2Y7jPMR2Xx5hHJ6Lhz/UxXqunQzpMJpgsbKj8wKI2HcuTGN
9lXCrCJ52tG8XxhJMK7EdWjT6G2B78Gotv19URsxqXaM/4RP4IsxLWBpMsCV+UJQF6CepjMPtPfP
armjXzx0ntTAVqXc4yixHYAQHcdVAMKL1Na2uR8pgLeY3yeMCpMZwkiGEKm1uwZOF2M1frXVS6El
rDhFaTz2HrJ44svJnjPxUaRYWPLceCpJdOZxqtzswx/7XaLpt6r0xMG3yZklnv59iMs18Yf+Ym7H
kCaRQNoJMnDbFucxyXcREC8EdM6nEMfRUh+eSg5lqZ4JwNWp1NJTVhlHV8ogXeqN7csxUAgyiMyz
gtwglM+wUGbo1rekkaI3SZf+jXlRumn1OdQzKBhWu8t0kIiD7dEVT1/ePMJ31h1SZFg5JzxLNFp4
mwmiKwdO3gT9pqO5V6LusDyI/J7n1Q+kt68cIm0T5JJ7Ns5vc5f8ngmJB71dfMsofVV6o07CE781
2z2RqBpMmfGWE0NIbiVLlU7D1DD5fhRMtQfkxkfwYqv+LIsF10d69uoeiuPQ3GFGAV1tl+POc7pk
L/OW5EsuWF1hR5rz/NFdF5f9Ep+wEdEz1fVwr1MdA47Y4RCCRSOsJrAn6pPM0bdub9iPyo3vYaUy
uEEQhP+YiNEs0aNN60XU4zZprwXCEE//hEUE7pJ3xsijLRpkyj/zh6s1mAArDoAWYUrSl9Rbnnnu
cyjs2uyRNiuSo1jSsxj8W4Hy/WT748/8wSzK8s2iqHKSR4txVFC3ehQ0iXxSvR9S3+dHNUcv9sjJ
YHr2USvzeRt7C2BGnXU+lNiFRIY84TpbMRs38FTQZD2v2gnhHMeEeTMXnTwPMJ6Y8mFkGoryFAn/
Qy38fxb1U2/IJB5IY9WITWW2R0obr6eTfLtu+TRoy5etLBk4OZ+JTE4qeWkIdiNscz83WrSxBDwh
Kvyr7v+eipR8Wo20VjJ6K5zzPPKNTdgdz543bomx0JA3a6HNQ3VxGbVqGcec68K98oiyYKpCrmQP
BorYiQ6Xz5G3GAOB5r3z47TwayeCC6s94DqOWcLMXQgDVu584/QGz6uDCMGGpKlUMZUQBjXCeO5j
fj7L8C6GnckAiw0Ciqr+uVQcSGhkcIGMXJzG/J2DFNz6jUUMrINdpFa/G0k1OZqsL1NX7MdyPunT
0uyNQSfdb/WUxJ7gn5ihVhPaj2SxrrGbn/u6MCjx/O+ZVN3BG4p9Mw6UitF0SHMOATfRx1vRtuaJ
t1xuZGW/4T2Rd/7sXvq//OyGo0LfX01/8LsEeZSSvO2uJy96rsqbzMf3qW0+0Flo2kujiOwcx32X
aeWhKwEupg8DCQScVNFdFmXPsWSMWkRJYPFDMAN/i5WDYdT7cpv5PZ4yWoM8es6dl6EXlO96OoSF
SMm7TW+dgphEKgXTSL+8lqRXY1Watj3hnRuKPN7W0fxq619ABJiu4M4JpA6McBgCJZLnTKHZM8cc
cFL7rhJTbYlfDWLZMZy27BzdCgt2YMy3ute/G+b1kggQvOTpQ5Xte5yt2AkeE5TaU1TBJRFFMKhc
3y5OHCDWO8DpgWK/on9KBHAMbTGdtmx8+nIE30WZZReODKQoyC1mJjU4Pwp+ykLN7q7LGmszkWsA
2Y7+gRi0TeXT2UjjNFqQ2+eRLPmYIjYbEffkaZrvciPAvvc66EDGW5/y1jDTmwaRAmPvMSrX71cQ
gFo50x0DimXrIdsITMfFUZdcc0t7NFesUsRxAqgUDCrmzEyJm/c0kV28Ttc+Pc2gT5k/RDafJYeO
yMFfIf32Sz/m838amxrLnvVQGOMB1vhl9SaT3bHPGd3AsSMf1mnuuiRI/fjXev4sze+iMsJ2JOnR
h5ewZe5yFEZ7hudDhKp/X+XkTWvLj1En6HQAIzjxh+hEHHapY26GO1gjO9CKe20eqifwaPNmyGLM
8PEdxtSxkExeAJ6muvxNPjVZwZ1zSXszIk+yKS6px6+KVxOtqH7vLt57NMCvxARpQoO1ukPG/WEy
TXkqTRMPa5LsyTDVHD55DYNYEPU5aeX+vYNULkgyYljtitUsFAmN84XcBQa/m2FjMBk4d61Xngdq
9QkQC4PM+SFj/YdnrznmunxeIgLPvdJ+bEUc47vqHxqG5KcixVJNlGi5T9zlzofzzGDdfTf1SV3b
yti3IrmWmKk20mMhMnTZ+9iHTiP2HCwIQ4rKOhMWjQ8FArI7WK9kFTPYJWU7wDZKWD34wjF5ihpd
bn2Q2i5ppOAu7Yuy1cPUKQcuXRf2XZMTZexn+/idiT+QSfChCSu7jcqnr8RuflcGBkPVTQcZja9e
C3+0tn55JaEYHkBG1RgxJswERFChIPhkR3ZNBvjI/t3t6ms+Siss4ulj8aLL4o4UKlp9b2bywEzD
YOLJ1q61sVQZ5nzwYJRu+2q67zoGNVKM+9ooh1DiOV1Hpj8AECQP9cQRM3GjHxhq67o+k/buRo8N
skVFVj25FLyhMExo2ljAOmQ75RItWtKKkPi2gN2o7TEAL4oYFhDg63b2DK76db1qHUZdxGydnu1C
+0QofjCU/KVF7lGbrQOB1bZgxbHX9XFEhkpNVRdv2tFqmjjMlSvwiyjmt0PBqJnnlTSj8usJqoJ7
xqgrd5U1nsqiCfuSiP+6TtfayPa5J6dg1CgpyY0dYAwmD0OWFnxmlfWeqYur4lAkSt5q8pXgOvP3
xix+oTeOW+ElV3d2Hlfnelj1MRd3X1uhampqvp65pKH9LlUFC2SGQgpNLykqUsOzvLnYchhoqezn
SO8hLY0ZOe4yXQEtyFwtx/yJ6m8I02I29xoW7i1I5O7e0MlFWUg0LlZ4FxI3KrauG0NGyOHQglHX
SZrmp6wdNrQLBIKjJfJPyJ8bQ7Z7ZOoEDTOUJ9L3cxAO1Gtub1qD7NVktL4ZraSnF0wJCJAuibL6
z7kCbIGbJ+gAEe0pty8gNEuefCF3oD6vkk8RBb916IXfbFqf34S7Sgs0Eq558DgDc/2QVIZ9sFnU
K+XumiZK72CCH1Mv+oE09FXEzcVoa0bAZnbP/ozM+Fg+9qS7y5bTpJ1GZDV5G3iDQaCy630CnBQX
xy6vBHTeS77TMDXajFVy/Nb0oIWaCHSlrx1tEd/JGdiG0LoL7SWOupgRiNLFO0ggcHNQ75qIpP8m
L4igKNzAVFwpo2Hd0Bd842k2eVbL+4Qfq+L5T02zJdmbJF3HufhJNwSOVvKAf8SjZEplsSKI0uxn
mbZm6DXYdo0RQ1NppE/oNLqt8BMeM1V3vN/4ytmUgt62j6XQZWD70z4rHllXvOLhXQIiBYgUXmLQ
0kwfg8bAmpNoJs0OWeyIjiqwJ2yT6JApk7ilCwItcjNkE42nYWkOhmFdzG7qbjJJfvm3NkHiNvwo
U/oLPMgfvAvDdnDTJy1FJbV0Dqnd4qYJjf6FZ9QihRjz78zFNeivA0ieoMMUvonZHthJ6tM9VMT3
9p1zowwxxtLYeeCVsfQyzPQpz2aLdGJZuveOb76xS/TD3tAvVpE+KpGpUCmd8ZJJAEQ560dGjPNl
sOKCprVuWDBG1oPvNwdv0t5bn3OiZWu1NUvd29BI3HQm2A8podts6eS8TXmVQHbDClg++gglyehZ
H44p1QWHCcVdXH4OahHhMrVsjQgE2DARgVnAJTnx8ZIoAVvMSw+FP1xSrRYbNpRYxCG6kovKaq54
SchoAwZLOFpau10Yp3bB+RtotsdK3lV6MDp0B0Tc7WSZwlpI4ncLRI3HqKIDMOLdd6lgZFwncZDM
xGZozXcJDCHI7AY4mA3AsCL5YmskYEcjXNQbsgu56JLoYnJ3LUMeuquAV2c1XVR1cvaoYny7I8Wi
pXeOyMKgLZqouuY4JPw8sDMaT3fVURbvee7qx6IBKany+qmNNNbbJc47XfmbvKb3TJiZbZouihCv
zj+sDFkzPx9ss2bjVz/bWP0oEypZKh1s9AgJmfFCall8/alzqLK7QQuHtGKG25IMV2fmtMkl8zxd
CHkCpoadZ2IHXvTa89IydmxGJ4S357CDT6oQfQpDjo0V9d8dHvQRzwHzEQqrGlZTSAjuyj1h7O5E
OnMjr4XIlhXHKK+dvTmxVRd7VpicKlmPCtdKn+ZGLXsn6/Y0g+aBq1AMhJK2Th7YdnyexU31cjy0
LfajtuxIXuoXAGs+rIslSRY8HUrfEWCy7Ay/OxWtZoBu1OBfy/qgjeXPadLgSGozUCq7pu5VMaRf
wUp8hkZHLEa+ahEdJj+rMsJm8phkNNcYtX/6MhXkKQxEVK2ComHumCfbOwPJwqYz5m7Xr7tHCF42
QZyS2QnPJ7S6Dol3HaNEiGzjlQyLflOjR9ilU1xsXTGXgZb/6h1jPEGNXPd7X2QZcDFXy61ixUN6
oDCuUz7fkCZSkJ/JWjhTAiMgSJ3H1Ld+DVEOLCY2TmZ/Kpes3mYFRNdl1SH0sqFdL2J575XuN4Ke
aVdGrynphFsN+jCxjeSHEdawa9Sxbzvv1JuMjK0BhCBxhjUKmsnhV4vvQbbCOJEqnFuqoimhvFG8
kpnG/F/m7J5d5g1qAse3LsjjmhAyhkyddDlzmvnLr4xtYhTzVVuLkmKcLkup/VzKygxdi8orQTc2
s+Cnq9Tu+AqIoTjWNk+an/DZL8NymslZoLLlTC4N1MRN9AmqM6v68TqyKAv8geVsLuevOJpeB7cf
QtOXh6SuyQjJ1tB6U8ebMU0mdFdLofI06g2bPLXtqltrJwT55xXB8naKZXPVjGC+4j2ALDKAYUvJ
K+A52g1QBkK2Q/E2trrXhNsg8CIoVxPkjRtc+y0pGfWTWBgA5zGx7Iz0zImnIHdZh7PFtNJCYwzv
vMWSLWdRt2sSQXbIBE1NXaKciddQkkl9+mxuSO/KZ57OVh592NlTV+Ch8iHR1mNdho3JTPvRj7ru
qWqep1q7kDVzAYm9hDV6sri+nz0pcBWp38ysmnCJaqbBFoV2npm7bI6+ZWub3PTjc54QI2Kj+GhY
iww1fEEEIl6Q5TNfTk4LkSRvpiPas1tw4xOLJnSGNL0AwkOH358bTQIwezGKqMdoRWHtTTzimQHG
CH3Eyd2Xa/ZsFi88pKnHgLj3HjunfbSM9JzBjN0q7tbQRl3DJNDlnNo12PfarPWvfsWA0kFbBTnj
NvY1CyqDSQ+dAhOWKnvwIw1/Ouu+beqyFbTYQuJaWuXfJC2yVy0C3YewVc9hjG4iYFrcBm2YIqp4
JISMCtc2ribOVpd9OeyJLA79lK8Zod8+dc3bALmGCYZigJLMZ4MDyCAgJYcwGa+U6plYx5NIBFS0
uXgkZ8oJADt+piaolwTFr57LC9ERgriYT7ssx+1Y6E/A8MYLe9QjukowNE7WbHtgY1gLl+tigrTh
qhtI82SwieVxS6Z42PX6Kbf7c1xRPqCoWNeU2RB6RoTohP7KlRpPxfoK2QYTNU3kSDKT9MuX7gs+
4xqkpEfdolVnPS6e6jr+PStocZUczDAzahf0GioSvlgvMscPVFo/NQ00ZMOHrJcWV2XestWxqk9C
JI6EJFmhGdcoA8Wvzsr7YKrMbqtFxa2LynTf8hDl3PdM8u2rO/2GugxjGUcZYzmNTWrVzLs2I9Vw
AuW7AQWbMKc5DQJ4QlSkUAE9vnzQtsUsgUOB4/aJHxuzr8kmrWFI0x91hy6UenXLuTEEljOciHp6
SfMuOufZnT7YlL1ONgSFEe3MzLHvTNYqm9hMjfOoD1Rt3SBCRA4fQk4BG9xhk1aw+EaLwXLkIJdz
8q3PaQwGncQ/x265eZ362Wzo30spnlSrDm7sgi4BfQjreQSYYSBzUaoF67hz/Lq8GyIHjSctxD7R
3LAzLcDBOd+BR1bzOQenUtQgZjL91qZ8m6ygmRHVsbtPnO7cmPjqJ37IIPLGJVhx7UHt5x2KCLa6
TO3jXZbaR5a5ap85c35W3H6DjZiOFBmL58DM6H2IfZl0/tyCFlanhMT4qMNe6j+H0bjzBTP+pLQO
pjPE4eAw2rNHAnakHT+X1Rg6YGAiOMswNNAPKV2ioatDzVuMCyhaHtppCMkLZyOdClo/y7xTmRXU
nofYs7fenaY4EY6zQfr1c9Z1LdQl/LoS2E1N8eZi8wFC4/RPjG7LV9NgjozKsvNiKHm5ekLsuDO9
SCJucl55Arptki/f0J0f3Fh9N27O7kHXk+PknmvO3SvNmWYHhT66B1QyOvXBeM1qrB4awPXSZFFn
2MsK8JWvpLid+C3YlHu2QH3JFrrPL16Lo2rSBuA41r1msl8zCJjrPJYtnmI4XpSHKM6+MvixjEbt
PTH0VOeZAS6JSLLArIMFkOwxhWbLtHul0ybYeHv6jG3LRCjobPKgirVZUBm4TSgZW6eduhDujtq5
nsGMvCpuhEZQvszN0Z3rA4bc6WB4M8eHPp0gFA41rTe6jXWp5X7CPKcGW9ArsOSll4ZT6FAoaSX0
XW2ptrWffjIgHc9J+0gmWig6HKD9AlKOidkhNmwrJJMgokyJV9Jx5u91/+zNidi40ntwa/M6NxPP
tmE3F9zf4SyuUbE8NEWdADs1wLySZxYiZ1BhDVi1SyzQycv8XHgj1EhqNC5cM+92wyqVSN3POu/5
FuAcjcy991bUCJpKcwy6mj1t71QXc7ZbwpO6PFT6doqndxDnT0WlDXsBu8TWZmx52ggHkDudMBpn
7xq2DBHXbrpaRtd1zepWRFIgF8Gu3iAZ4jqrtFL9qNdtpPD9zWhgSqf8uwH7ZeTDCJrVAxA7rOJ3
Jaq9gzUg6BPFV5+vJakDfmjyo2ybUMZtTRtySy36JSBuiZcTpVxLneOX+kFrh5v03d/rXyiybDrk
g/pF7nK+iSvPPCXm+OIvqEOWNA76Mrf2C8EnG5AwIepFdJMApz1PbuGx/EJKu5C2OiGYcT8zgxKB
eXV5ZPuIiM4u+mAFJ3E++mCqGAPnJBzh20Jbz+rRaUFILnvLSYc3I4ODynkTVDypWz0yLl01GzD9
YN/lDbmwTMoKJlvWlVCC1vJYZJRFAOcnYy3U1YQoUxWqSH9Jp8ndNA39VzyVR2uu6VSFae8Gk7cl
reMrFJqCNBX7R5SicCXYz9p2tnlmul6hCDUtZgtil1M2U192d3Us2bREbsSNf8qn7Gx7zlMMtrpc
nLu5ZzkQZY1ip62O5No5B7Qf/HLSrEmwJUwOT9eewtlFRVl8p8YenlV+7Cd7Zwsbee0yTXuvPIye
r0DZKHeDqULb6a5xmMpB31tZ/8OBlVQw4yemOaPljNUKtmU3QV3OAdEEfqJ359lQ5sFtxCkTGTtz
ClACiMkVTNhFTb5Z7NqhfxLTXBN7FfU70p75TnAGVA2Qq24YXtFgHWIaOMKKOSLmlrktpveaZe3P
vHQaSIHxS5GW7S3itxNDF2hMkaE96azyPP/TJFUuqLWBS4Bs8FMXWeFM/CbrGj/d9eZdlbvxhcf3
VgqiAeyEOEgx+7tqLM1DTR7jht3Cz8hnFkkv7m9bx2muaxwcGk0MEqOVbxGPsJ3xaTZ6x4t30WIH
PVLrho3Mz8x9JHL8o+8Lcy/ikk2+doOKxcaoaeFB5NEc8K6bjndICzpbtyu2vjdUYewDufadCOWI
BN6Jhqx1jzIa6jsF0wU7iJbsYyvlLCfiw3cqkhpk8cglVoS1M4RzXMPuq08JucH9lL21pjEi2vG4
ypqZzTyj3c2U6U5gFv1Ln9KUoIyYuUumXcXWhMBnY1ML8wbICgvC8GKy9H79CwHpq6sFEyFYC2lG
786rWuUBCxxzX13I5iQchtzKA/sKSfCfPoaRzu5ltLjhnOadPuNbL+r62BBflenmc1SyhE7llCNB
WQJfKTbRCSoDLhEqArsm514uDqkz1XwY4zWxWUdWTAN5GQGhb9jdaSerJGzXFv5TqbUS6tORvs7g
Rxq/ETwjCFOhMXsMTRkJlV21M2cTd0s+nkdLPNQaYGOX4e5s/rDQz2yMbjLu3J7KcDXsUFW1EGUX
ssPmVeJD9t1Di/IYkDHvksPEQ5IYjZ8uPsTZ+NGTbrF3LRRc6HyJ0gYYa2n2Q0Zo6nEyBVOAyOKg
KrsnvVSvrfiZJwnji5i8I1i/uRevc4sGwFV3SX0yoFeeh+zj+WpM8Zeh55eoSvKQTuFLeuT+j5o6
Ot2U79kQkZ7oF3Jb5cxqlpxrs2p1PBgmqvDc4CiQjvmuBtSyEZJ4p7KIc8g+qoSEDHJzUZCWCG77
hQBwz4vQkQZV5jSBxcR/V/fmuV2elYWhRIuSllH03dh7cofT484A4LVTpfcrG1Wy90za6GVBBpOY
fhH0WnuGhA45t8LCY1XfGvlsNHx1GpB3tk5zFzMQRZvSq9pzkE7R/WxZ9YHVkGi7F6ol88AZiGGR
ILSc69lqu2EbGUQN8FLSq6dhQnzsVhnLD1OtfiNrYlWG/XdbpcNPhlgiLNZgOgNgWFO1n+y/ddT8
n8VSOLexlEdvWEauEka7SuVfCxZ97FbJu5huemKbR4bf2GK4bLlSzjxh9T3D0xfHct5ME+ee17yn
ssmfcseHec47tu9ylqLGazxiwYpS2qTI25l1Ym9TIr13Y4Z+3IezjY5nnK40Dglta5o6V2LTvK0v
ZbOf0moIwLpAbpTHhilDUMXZIUckPo0dT3Xu/hX8NASEAicH+rNy59MMMVUveSDr/k6TFGSGPqNF
Wzm0El4nITNke0KZiLfMOxnADh3RXQQ0bgqHT5d8QTYESN9xjUz7bh1x+Esvd/FsEfBnc5hWhbny
T8ZVx40OeHI7N6AVrhglfTmFDSOvTBmsJCzJGogUG4MUxmOpldc0Z3Ke2za9YiNoRqc8QLbAIKxZ
vqPWAntud+xofX1v9MW9DS2dpaDeXpfxFCczofELXh+SaWXS7e1ofT+81oDyUNaHZQWIa2Z8tiZ8
S8CCqx2Mb6RJX2airH23Bm94osu2IpNqa9eMky0Dll5UsZ7I0UkpF56BVYFEZ4kLpZQ9U7MfJM09
OZj5GmfsH8dx3rHX5G2ahiIUdfbb09AjYhLNL2JpcEfzqBIVed+37mtjAgppnCbdKeI3jlPHgwNq
8CWK8UY5U/rEncKfQb3fK63GdGPJcCoTppmOu+1rgkM71Zyte4MB03Y1/oyylod2nSnZ1ZPXeAuK
BPkteEiFVxRBafi0ffeQPoqHWMMXEJkIyowsgHDx4OojcfSO/9FpxZ3vJ2SzmIJtiXoxnPZhKvTu
FLs4BmK9/mmnmEqyyH2KtOawODkc5FG3toQiFSF0QmwapBdvbA957qyLb3JRgnFkUjA3XC+2LvnE
tImoRWhRV/fbFvWu7Z0JxGLX7SnHK9IPrlxjS+WrU2QjMgQdsHotEPLq+sVvWMXSxDUcGlDdsUWf
IOqdcoNWHZkoYmOfAG2pRrlpxPRuEYV49hvmqkmFir2fJ4NEa+Ksy9I/ldq3riFbjQd20W4+lI8j
bAlPNZTzucBf4A8PyvKLQzmT1YLiSLJ0/aEvR/IUb9JKNFJiHcKKx2NGLPXF9MkJnlDJ4YVh24/U
8dBno8bVNVArTtV8iQf2gSWEZayKOst8NYeNrjQu4KY5G1q2Y7HKfdWRM6mwmB38qNwluTwwEukv
BdvZgzlHP+PM2aKXYqlqTd9xA5KoXMAmjBZqcWda1e0tqnrdjctdXnV3lbsIlmLDcG1FEQfwKSEk
Dli5vEa/msZ0pQB/jtv0oa5R3epMqYi7dVcfScL4WFUPTSqvdu+hCnDKDBWDuzerJ5npczA72tlB
KoaJixpqQtYwtX5yoUejQo0bgkNr290qvTpwSTX/TlX4X/mWf1SS//xpRf6Hhfn/zdq8/1Xdfcpf
3Z//qP8PXc1rcOb/3dW8/ZRf1Xf8D1fz+nf8x9Wsu//C1ewajs7gTlhrzNi/Xc2Gbv7LsnxqMAuf
sq87/JX/0AgN+18OQhQYgUQtW4SQkrNAw7y6mg39XzaZWa7PBs3xHZekmv+Fq/mvCJa/eZo9D9qh
5/k+zYGrW5azBj38LRbAdItswbPQHySLZ7LEow33C+j3KbsovAFHNbrehqAFPfCSojvGql9vMZLy
kVse2kZ4OEeiVfg+ylCl1UiodhzvaryGokWCO/UEXUa8iUe1dA3kdUwTqULpXZXLWzXl/bMSizj7
rNpme/LPY874svRcZ9W9suGkyGHo7SCzrNM9sGi1IRwXLhx1ZQgx9VW11aGMhLH72xf4H/P33/mJ
Yk2Z+ONjcS1Ht3zPFHw64o+cCzX4SqZNQpK9Lu5a22kODFy9ALN5Qp+lUny12I07226DZvTE+a/P
qtJncTaMIUXb3rwRJHDi8L7Hya1xxLL7kH31mo54qrqCIzSdrNA2QA6QwHzXD0xWdEHHQwa+Hk65
cUv6SF5jz0q2mezSvdngr6t6k5Q9vseNVSeI9qsRcf4wf82tN+3iUXsbfK24+PpwQdR19IR1jG1W
OD7t+a6Pfy1aukepVh05SZ8dd8kv/eSG//1H91eW158fnQCuyRNt4sr/y0X/tyeKbwTXQuy2bM5d
cabsm0Kdq6PoSzoPlPBWbLNPQg9+nMt52C1KBjUiRwjyn2xadVxlw9Vw+2zbxsOzT5DJHa0xceYd
zkNLZ4fN71wygAY5hUeM//JC/A0FmmobVQijpX+HNXBi/Z+N//8MIuFbNYTt8WbYhsXM0BJ/pAMV
umI9mBjdwV3/zZQJh8ZptUA3K4a/0niRGF41pFoH2Q7G/8An/IM+9te/HKEjeD8+K2EYf4IKexxk
vavVPR3aOgbHAHWSffGDoSWLm/XBmZe3IbMWLAC0zGZKBn7c+zkBMFVzYCzx2+ELOCLn3WmaNlzL
ZtYDKnvj8N9/6X/k0fz753Qs1xG+iRzRdtYP8W9fepRNNM84aA98UCbsbm05JkoLEtrzIlqQBfWe
R6jAzPdMKsbOkPJptvX0f0j9sQxrTdv759NHMgO2VtekXAbzav3zB3Hqwi79pRixHGPoLO/ICmdD
wNAnIJk2C3kKHyKHYnlS08kxaNuTpf3VDmIOMkPcaYIpbY4njjm6eSWW2WG8hZ7VXHjwsvatdI8Z
KfeWO38kVcYUq2HxN7YjyD79yPjuTRut+z53LoPmAr33ENUqTMWOiWRrTsAPsHq7TOUzYl4B6KIY
jt2aVVT1Xrjg7NgWk+Eeaa9fHdRqyKHjhDFM9tyszUmW9eMpavPxlKz/q0Z5vZlBp4dIRBsZ1guh
KK7mrgMIFANxjy1YVsembsYgcyEzW15Fwyhz65XItl0VI97Oxtrd4wkowmahfukss7zHoYjVI+5y
VipMNkfGh7sa9umOZcdmlt0ZnnN2Ix8+fqmiMcy5+naEYFZbX3lXBqC/Ldt8sp3kYeGcR8Nm32Yn
frAUnE1TeXjq9fpdtqgbER28Icqnz/0awTGw6+ssDgdS9SueVajwGr2eoSE4qAAxpImwGfwZ6QFB
HQNtVZ3z2m52i832CClzOFEIb2RnXb2kPi4zUIUsJ/GM2DumvNDnEDigULc7uU6kvSccS7/twmoQ
T8a3tu8/uNiy/UTExCZVFM2FTliUsL6yap9IIuCG0aT3FxNvlnZL+e1s9wn36U3zzScSb/p9Ad9h
kw6WiYyLo9zO52vPvx96l3UfM6qdShPBREksY9S9zlkZMdhtfyEo/+xAkARDoY6+4KA0awYECboM
IkSwa1Kz31UEZQSNY7+mDcyR2b8DVQAdymevYpjtHUb9Ouyl9mT3wHZMbHjkanLWGs+m0T0vtbhM
RX2I+q/IFJ9EjAMhN+okiFnNmNFwRxfVSgRJYj4graJn69dlo+qccBnt0HaK85xM6TWbyk/Pmlxa
AudDGxZO7xWaOl8MdJ2Gmq8YC94XMN5YjVP2qmP5LEhV2rNjZE5/qUVakDJXuMei+1Bz/SOukLFZ
tc8+LbcfewfL7Bije8AU0AEydZMdu9ZtNSzR9b84Oq/mSJE1iP4iIqDwrw20b3n/Qmg0GnzhTfHr
97AvN2J3Zq9aEpTJL/Mk/1NfGJTurVz70ilOCnQA0zyf/eZ4IygWm3a8c83/OZadcY7T+WueAKjl
GxPEyTEkOijXSUZy0+/Vl8rMaY83jR9SivFA5PZDO6qLa/yd2Ed3ekUVT7u6t5k6x6jlUhSIVkt2
o1GW+8IyuiP95nEAIBXdo7fvk24mi5a6odQofvdS4852SqhHQ0fARccgKwzaRYR6W2waoMBM3uKK
z+VXCa16KxD2pnXfranmwSzUjM2CmSYfSc7OdOdU/kVfyuTWemWYTu59nGgm0IOOjlSi2jQx/tGw
+OAKRhAkIQ1b4aTG5FSpJbAR5NkS4u5IGzzVSG+pKjKQc80PJpbfPk+WZ9pHrmXKhanT1w9Gku9W
NlSHUivmoHHs6UtDvqqPjBrHk1QtdfJJV+xTy/hcDKxQdEq8Ma78RzKLMAwthMfR64/0DmBFBn3P
h+qwxoOyovioey/07iPNJxEuog31qnIOXj3dsMcEZqpXpJIMVCM/a+78df1c6o72nnX+O7S0cVS1
/ujI/93/hgwQDN+nZsbxsxZJQBvHLV6rgMab4ujmHZRcnpvho5QmfuJBs/ZxlgrmmoLYroG7xdVo
xTQnumXzuvgiN3KUo0gfBbdwZUwXEwVsQQYo1kdd78qoamO0RTExE1xxrnXU5uxX0AaDmyNKbnEG
s5/+1jEz10rXD2Xtfi3VqcrNj15BGlW+jrMUh3M/ZNUREnZmyie31l5dI7vrs98El0NRat1hyqBd
JNSZislE3NC7R6XQ05Udrw9zHVT8O2plTktm13sP29L+pS4nNxJrOkTDWu5laWPzrn44enrgIeo7
Z8D6BpBJIkM+DhLDsNC8gSi6ceSy2jJ2YjKide6tVBQ5x6TSdFs1J/ZKDJd6fqG9Yg1jYfGW+hRo
uDXxKzKDOyDVvMgzxqCcsl48drKwrbDzkvfFxxnGJfQjifSpW84qit2sPmgbYFJr0mOxdsU5phUL
8YHvMHnNBbSNsXzTXfeZRpNnpKfvtrtjTkHAfXW+CsaMWMjLB/aGqJ/6PoQZCJmno//CZQia3mcd
yuHYqL8wu4ZdOVSfpcq++2Gh0Gyi1mO0XUp8Um/cG9L/1fPBYiwx7oQ1krGuk+KEtQLXdUke3WuP
DxXtR4++x8M20YrHhEuh0TaF9UabXnb0k/LedH0ZtA3iOdSMF9sZbmmMGAUW/qN1qWCR5m2pB/3i
DtEqUJsw1xxKVoC9JsXJaO2XQauY3kKmDdxZbqH+Z8tU894v6odC/QyN5n6sdqVwcGpHkfV4KsEu
9Gv219yGqa5gWBfH6S1zlm7vuelT3S7dnfBC28frBNKC4bk04KLA+2SgQLq5s1UfOTZK9TaVa/yv
1O67A344hcffOwzG3J27vV+b4pqURrAs6fo69WRb7fzdbZgZW5RtnFBoMfzQq0rmlceaB4BOwk23
7p3qwNhXXPLWb4MqcbZF9DBPmD7rHHbBZIy3BafJld6pkt/2xi6woJFgdbQv07xiKlfyK2vW7Jo6
U3wtmx59neHwyLgpzHKBIjmaJ78zfvzU/hprYr4V7Wl7mXjOBRBPF8xLQ80TNlI3S3d6ca6F8U9L
Vw+dqMfiaLknRXnQrfNGalomK2DSjVa4IvoZZsFsdLTxe9f5kVoRnseVQaeb9xvL4V++sMFR3kd1
d3kaRQZaJSNC7VV9HxGUe3RLr741jKF5A7khN/M/1RoPtKZhpioDvXO/wDfdVRqQz6RRW+gx31HX
hdhtJAcaF+2z9FT/5vvuV48OzoFLu2a5tj5AWC8P1EUdSuZ9dZM/Oz526IT8rMM1GWE+faV/gVSr
r/9teHtmm9n02jxpiSKM2civjny0XyF7+RZjsgUvk/5kLT2B2HiBSWZj2V/Ms98xBNDjFxJqIekS
mBNQsoFkMjSrpOcELhF48A0nBvV2KF2mWPUoaP42vM3a8ejVvMeW+sg5qKiBX0bzzyNN0DkjjE/k
W72DdOSiIleO8dDq7X3qCfo4/c/Wq1/q7C9jy1/Dij+Boc1sWWZDmjNrz22j/13XmtsDJOtNO5M9
ufml+4iBDgUCSAbcJalH3RT/06ruRx+HzyI1l93/e4RKh7OR47MfUkUayF6i2MHMNK5AxJb5TjOw
02EwV0HncVhtsRhX6W+83msGpTdy/IPRNQ4xC3qRUeeETBfC6TYI+p1ZzWko87fWv6STfB3ynuGv
BLFQlz/c+ZVnPw7lqnHRIBtcMLpuHR6sHnmHs5p/qbudMDT9FCfEMQuiGHqrAs3p5cmeCJAvsu0v
9lrc67iUQ4qiQlF3BNq7J6ykZM5xirQZQRVN/F3hBZX2fPad8VVX8ceyEoblRoEPzlixCCzG3uaI
AV3M1yCcLQ82yrTegKmqLHKJcGUuVF+xbnr9XZb4DwaDjZ1dMT7KSvshjdfLtLhXhY0x1k30Vf25
tOY/TJbP0zrjA/XBiVUxl40Nk8EVeFerwtyV6TSHmaIDZFlgUBt09pFY4pw55p9DteyJ7V7xPt6M
3HxwiEbu6pptlHfgH2fSBWJFeysc60FzsFitIDehr1xHf0PTlDNkDIN1gIiLrbj25I0H7CmjHr0W
hdoPG7+IBHKYTOJ1tJgE99jgyAEMGofx6blZHfLmi4SGanG4THv50pcDmVAuq0+jNd/8fjKYJKKX
TkPKdQJUVDtg8qLLHEV4Lo5Oz2pdFnuvAPRVK7dDy7FCmGBZkEmw6r0ht9TbDzq8eZR/VUwrYMdE
W9fz3wZSSlTMzqHi3UGkh8PRTppOEhcjgsBOWPbLTTGN67bpC22HBPb8U58PFIYr1Pk5EZea0igW
Meyq/BluRiwaUzMFIFyiVAdS11Rs554XeXaM22gu7IDZTTDy3Dfthhix3H+l28IhxDhrLVTPCqk9
6U2zMr2wrybtgOjh70WT3uWsr9jqvPvBlR9Yq61OtjiyB0JoHIz0Ov8LMwy4+t82njaGUqqjOOP8
KQhPe7ZNrG8cbz48srNvW2Qdp/Ja4gYbm6yhAS8/W5Z19hORM7ICaCDA5qzMfQsrx2qxrn9qvgC6
6UHN+nMyxj03wPnC0hgZHgK/Vjg2lNt+iKTt3bBREojXC+bjqsVVT1K/9KCFSGc6qW0w5Ir8wVvW
98Ez8HIrmirn6UkvmvWhOjuoYAyQsiBxk+Ysi4b9BqDiZER1a7onYx3UzhvI704T2RiWr5Vhs6gH
AALjcqe1tXaeqAzdUQWD757hWACeeg4rWV5oQPybx8ra8ys8OWZySIr5qtntqw3EovCfTWoGgyS/
uQJ8YJVMJ9Y8/oBiMaa8N73T3bPRs9SaM3mC/Cl23XWf2UxKhW08m1qT7GKaGMNp0x6yvl2epBTL
k7UGWj1lwTrJ8oBtg6QC07UTjlKkv3LBjV/nTBdZVzq96/ZZ5TQXMppYFaisCkyLBGZT9s3DUm+h
mSQ+W152oT7qPDezFtFRQmWox3DWstOHYt5EhbUnslQsWHoBsnSqwalMGDt2q/Wope53MhMtyBfu
WUDMlkPnYC4y1xHpkm2aJBn722g6t9jicExpbXP0RvPnfxAQk6Vm7xndrdKH/phS0z7DmjnMKf7D
Ki6eqglIUDfTotbuEsCSZxdhgZsvI99Gn17K+oOazPgRkCWcvCyfz2u1PFuUkyLc6qFjEtgqUELn
xUtCS0wuzlz9qpPOPoI2PmS4v4TJeGzMEmDR7nwcZy7/rCh+4CJyRGs37RFqoFjMHIUp9Xx3Fta/
hQ1oRBqEmhM/iBiNe/CNA1q5wgeNEVQD4UTx3M7OBH7qfEMyISb7DT4EqyNa4ZJAHaAbm9qVGedB
LcsPXWdBAQUDnYew+Yuj9Jy+QJe0Y1ePe0904CfWf1ZH2igjjTuZoFJMthRapU1Mgk0XJSYndmgx
X0JvH1GkM1LKHftAny+hvyoZ8G69iK3zSPXcBJlCOus5RinbGYZ4FtUU77MRXtjYdajN1LImbfOa
ClceuhY3WtxUz66WC3aZ+IswXjh7wjuLzIVUkH3yRuIhiOE8mjNMmsrtsoOuTcc0s187Oj9DfNIJ
52j1MrjOhZsMq+mAUtZz8G43R2nf6H5guUTUHNKsu61ZZsdizzEWoXi3tBBm5JZoA5IXaVxw/QmL
d+preIIIr0XpyDgj1ebnNckJ0xa3bGrRlCaOV1zX2E7MU6kX5RmUDeR9c70ZTYHYV2LRtmbqhCUh
EW/be71epxkCtqBjlHdF91sZwj56aEoi5SMoA7E+I7eJepPMm4Njbb7NH0vn6SjB/K2+PC+ZgodG
jnxnaVi+ZF7pYdo5n6m5dmfwpV+TaOadWy9cbNBmUi49J46qBM5Bc5zGBdBIX3iR4GG45nM+HtME
UmGfThHZI8bPTXydWjykA/R2KDrZ2c0qjd/1Z0s1E4AJV+7q89jocSQlqkBZwSnS7/yRIWspOPDi
pfseh4SDKeRONvD+xNow7BbLfakW+jKS6TsrqyJicAA20sRnJQW0x1EAC9MA37WTSWYrzukwX6at
AuunHZZxZ6cOxidPlwFEhL3CiJAvT4QaPhJLH4NhVm/parJI4CEAszSRFAuTlmCeO9f7RhevxmCR
qlbWT6WLZ1n2sGpi+c+uL3WsHhK13GYzUYFlJHmAK//YTyvZX055kaf5d62jnofSGQ5gHuC7NDKs
BUoc+6+uxhamSkmEMk3OvL13qdESYK/1P0RGuBAwtNUSvj+AxCyaHDJClRPAnmM4SlwE28Gz7ogL
nKxi3TRV7Dhpn8AmILg1G2nUVtVPiX+NZFhMI7kkb+JzltitHc1d2xEWwFHpgKNr3Rukm9DJhpdV
bqGbmopD/RinHgfshm1EwrECSd3t7XpqQmFjm15m0AWPILN0ZAmewUYTL3RvPmPYvl9WkjUKf8ik
8cfGU7wFpoysVWHRkWF35ywyRvfFor7I9Cr3uM6bJ6j/Q1Ph3hH+h5va8VEX+6rnfjzkJcLwDGoA
ERjTkuOFVAXHOA+9V+oiSc0vPlz2VNytJr9miU3kflL5n9lFfCWbZx3FAj3GndVnsaR7fbI65LPq
EXPP44IStIP6daEyp3D0mckWtnms8Nik+KqS5Tce8VEYC1Z1Wi3pzHPTFyjRnENUfufRs3tMO+Jl
EleaSCQxK8IpppNglkbSczRuSoXPV/cHV/GeaAqHsv7Js2Mz5owTVhhUuaMHX+PYpM0ddbyBbpCl
N23IiwmlFQdDmqFJT2Jv9uS5ErYZrTC5JSHYQYriGOjm7mPpzrfatta7VWGu7Ftul1U5EmbiYQ3S
RD5NEFcjaAX5nprXNOhLakMdIpjrTHYzJWhqD/EVFYBAcm09VY79Kri1EclV6PqwFE3pu6GTnLUt
dJA5lK0lCuqi6F2OMHhQ587hlpDFh0YDlYCs0BPE74+ZnYszi+OTNOh2dsxfZRR33jJdtQXeyMQt
ZdAezZXsglwn8vEEPkeKoHdGW/yo5DxDK8GdORocxHIiPGl+59jDL8pCHdiGGrlR9s3TKC7NdpVf
4RvwePB0jl7OjYdDrc9H2rkDbnPkq7IKc0mfLPmg4UyahJClsP5Ce93RcM3XtF0jyKbJCm13uirD
fHWT7Md3pz011lcgmkfLO+FyqFHgfJQLnTtOWUO/6mKvwi4XjJxoEPXLX/h/8Gvq34yT2aFLewwX
O6eznry+AQKYGpRB6HTU2mc/Hx6nuqOOG45gtgVdptFDGDDlgcg/HCGt4X4I54Zi4dNCpmAHOG4l
ykv4yVwbuHy5dnA6PIQ8A0asnrQuI/c/1/kOZMpybHki1Twdumyww5nhYjjOXMWhiCbWtDdH71KP
2SHhCRS+pl/y9eC2i7qNOjZTW3+t7RbrljY0kRkDAkkKFLfOKMNkfSbCR9pHclTRQFV4Ms8jwfRi
ZU5IBxug3piwWJOHScHRTow8ukU+HekZfzQzrjVCQM0X8gnZltkCBMpo4WmaPOIDaceTH/sbHmwA
qjbl40vX+ea588gYorIDEuHztlBS9hQGP6p1BUldOI8Uwf12g6DhNOE8OjufebdE5jADISa2Pkiw
MzNwnEGV8EYYbRmt8xRb2XvsIE4t3mX1p/xCuJtrHZAHgheCCG37lCcYEHs09qzW+rtenyKwU2AR
Y4KVXlfWkdAJA3OmHztIzSxkE0RUsGXaim+ZyXTNVRlN05UqrN2puqR5wdmqDxcbUQQ1ixnZkvkA
f9vXkpy4n/+1C1Cn02zimaZJFrczVdykciCV6XwP05xpAWNOpkAqxjIu09OR+cLX5Ofq2c4HF/nn
OOXlEnWNrIKyExdnAxt3nXqDK3/PQ97gmmRtdpypCMaSCWm10cI35ubAixOUTY7PzRU3tgd6H/xj
Y3CstFgF43StdmXH6k+k9LTC1ZoMwmfj4nK0sniCKzicUjgnzxcPeur9cgpRe7gWPiwKqZgN9tBq
PAHEteDwa2x2toUfeKNlLKzeFMi1bPlI+YvJVSYkVx+YbQnKqTpmjLT2xazfj8ab7Bi9ZIzDA5kb
4Rrn43nD9VitheDCg+A68mNY/paG3JNlSN9lMT40Y/UPgrb+DtrEDkAPva20QwTcdWFFm/OhrLr2
XEKZws73mMuP2FpeZFX7BEic8+hN+llH/XatWcM3krzUuOfssf3lKIy52I1a16ofMpMBmJbx/4ju
g8pP6IOzuXmu+N2EyqqcyFXphzuv58LXoJrjTtwNhMb2s9vS474S4+G8f8LMB4nHJ2CQtkXYcX8J
ZOa9dubJjEesxemzt5TTfipoOrTa8rAY8zNWB2g9/WOPapk5WFUxEGBHQCUw1hoiNuMGwczPGFyU
ycqGF7wu+ywtXtKFrGXPEVq5NlWdhkB5JZ09GtqDRaCxw8x86Nc7e+n6vTcW2jWh4n2nt+ivMdHn
mCApQMuHpOMi0ZEx0Yf4DS3p0vONB5npwDexjpU+M2fSVHESufjWDXWD7/LhkOUkZsTp1QXP64Aj
FLDVEPAgm8dlVfP5+dz007c7ndPi+3aiEzE73jx2t/jBbviG0iyNIDG9zkUNA6x6gTMRH9qsfZ4T
BkTMwXb+iM29Gv2Xsp87PJ7DZc1kxDvHi1LPYyAH5zKYVtDo7CCGMRZA42g/YF71JStp8/ai2RA4
x7en6k88v35JxMryi4+yyHlvXeD2UE5vPiU4BwqIGaPZYuVIVGJE0tIP/Nc/Newue6m4gHksWo3x
VvkQWbxMkzv1MY8ETsTcYUhMrkL2+n7lELIjJbjnbK1dJmFuRMw1dPxTst2ss5lj8Wa4pjAg3Zsa
oXHCVQ4RtbU8DvFz4xn/EDubs6/uDQO9WTbWLTZJaScwh0AhzKFF+m62JvOWVh+ZVp4TvKFhuQ4x
RdwohJP5R8CsjjdUuMO0B17XTO7A7xihJtD5c//ETm2GufA/nd77Y5suaMfhnXLvSB/omgD9dajz
ONnVxgJrT9tglNxMsZiRnMouCRKkimMGid27VbGKldMNlD9zTDEILNCoG/OyTselR3bTRp7ZcRUy
WJkyHxyhJfjSCUQbsX4PhO6aOHN9K2TBSV3d1zabPOdbjUjR0ZD0XawDEVH/PExbKW1qoYHZ9ZMV
z87RrQtr73jFB1E7WsKToTj6w9MwzwX5XZjuIteeW1cLSJiDfTQaL2JeEqRwD0IF9ShqFdOwcVru
DbOC4ayDPJiWXa8BQREyToKuMz8LkXunaiwd5rQ998scJwT8RNeNyai0HO9MBBPQn+e150A3CkWT
qEa1OUphvIssJmQXdLspiv3vanZZ2ZuKzK4Gcc1C3F/iygvdvi8QaaUHRa+nN66tgiS2kCjc7Ixm
O+wbA8S9RWVykKSkNJdE/00RTQiQU4fTZQo/Wdx+LvFdp/LPZvYuvd4/uR7qsWgxnswzWEA4uRwD
JVAqxwhqgMZQRUv0snaOzAyMWu7zjzRr7V1i1Ct83bHm7DAmAKDpbdUjaJVFQPA0TdFHDQeTdAom
tNGWR8dx/PPqTEzHq+yTp8AMbHeG01Sq0CRuQBTGe/f4+fMti758TFB6ubKZV/jOdDE/yiJ9d9Kf
cig04kuMQbXqJffqjzR2zkmzr6iqd6xtaRWFz7RPYwvNtmvsqr9WDNaDYaXSVE/v/EXqh0LVe+7i
/cX3tvaK5HvrmN1llhJkXkAnpSZcdPsR8z38i4gZyM3y07f8aRqb5SldXjOPaLujfIbXbL9UDosu
rHnRAtrprz6+7sBwl7dBMGT3popDQhHj9q8tUlBwr/uqD9OGUx5QoBI4Sfq9yr99yVoxDzz1mcfJ
2MfIWMGC7DX+WoahPwF8GriVeW07+dJKYodOwbfbUa05WCI+2pwQgE18kqHFnVLn3oE7hHHUKmxP
sza9ybQet7khuVervVs3opPOFc5fsvhUdtwmPJIAveytU6ZZka26g6LGLLRb/T2BIcYlxN9neZlH
uQCm5E2DdjBi4wGv4G+cw3fFK3ZNMj+FNW78tX2XYUiVkGzYyJ9xjLBEL8wFP/OD5tWPMH94uYH/
2Fw09j2onHTAQUNLxAEF8w+peN6U1H1bOfKa0zIedeYynB3BhjalOYVGpv+p9fFgVGC9PVmfMUFx
oceg0ehDvo+nfE+zz3Lq3c3WLb29pDdl14l+OPQ4MuqME4c+j9cKSa9OmNmYCIzj8FcfAXo2y8rP
ldSvIscDgSbn57k214Ri+L1Z2ReuKGVUAyEgZorpig6OWtfP9v8OpzolVaQoR6P0hptG+1Wl6kz1
gB9mRE7HoV5xldTX0YT9LRYE2uT/FAVPEzwI7ZCCz6Lm5aY5w3Qpii+Vs2R0Y7sGbQ76m1tD2Ln6
o2bl11JDIBLApen8YLKLaZS7TwcGdfw1J1fu+1FGhmOKfeIaI4/jyMQr6x+Am+8yTg9qdJAvZXkr
Zedf+qw5LsV80BdUHxOny8XEh0a/0EmRwT36mBb5bU/PvgPJhLYG/Vqvd5YJT3Oc5YOD4Syi+THw
GSjte9P/VzIDnjLjl9cQ+u9Gs08K7dIkKOmDf5gs3JVYAT4Tjy20JaMG4+pNcstwUl0F+gpIXHE7
sMf8x0sah5EwO4p0rV1pVxSK8PwSoVTsZPQi1Xl7mDPFebP/KXnuD9BT8VI5SXpc7WdcCmXoS5C9
VYt24ZMHm40vtyXfyI5EbNWjpIJ7/Jc5NCHbrokSOEWtx8y5N+xPXflz4KUjDOLVJnO/+vGjie9j
7pJQEljZzVvCRyz+a+ZgYBIgfBt/Yv6oNRH9HGievHQ8e6/+AIekkFCkIHdyQnZchlo+1zfPA/rN
3eLT6NMviAZ/V5ACx54GZCnvANIRwunJcZW9eWrT+gXgFGA+SLQ7P63sU1GgSy7GPwnQXZdUQxuo
rcBX3ShOFb7gbrB2M0irq5z4Oj6n/h4sDBQvH+MH9UloZf3OHSm9cb80k0GnsiBr69P8wvH9xkDB
3H1yiCV6yN3cX2zo+Hn7pJYqLFooHynXGg/BkwcOZKfGwiuzgnt0YhJpbZwIqul9PEqUCn5gJOY0
8pIePqixi/n5cE5c3ck4FKe5zF7Z748DUf5brjPTq1kW3JQ+Dk5KR21QNcfV6dw0VhmZPXmuoXe/
1NyoXYUnJmitnymHQMpodQGZd2LU/R2rpThDKf40y7YKbSaMmSyOnMVQw1f51pTYA7gVRKkycbo6
y8eMyIEnuvqB0g2zMZMUrszfg2tQo+NywCBAo0cVFs6kB1VOi804Qd6Z8bbsepF8H3Xb+jTdpQRH
kt8jQzPOnoYRQRgALuUIO9vKf0CPA/21zVDHihhtXpMdrdSkODLS/k3NCcivfA6UOVMHmMAMBzys
EBWhrxWXEdEfcGE9E9BUlt9cNU92nsbHrswu2iRxcTmYnEyFu4FpAWrPa+ok/eMyQ4L0E5xhljYW
gV7Hz/TIbLl7aOPrDAiML2vN5TMnOe/mk2v1cnO/KuPM6f0zhggczjZ7CsvIeOaiCOWtRl37V1pA
96WuA1FFEsaq+8nIM3SnJH82K/9Es/dT1pH9h2r63q9OGaHonayuYe+fIsag426YMuuFY26IAeVg
0PGCV5hKM+VlN+nNwGmkfzMSDfFoO9RYHugcuFkwvb2uCOa2+s0m9e379YkxANZst/3ng9FcAd9l
PZi63IENm5vFhxtrWBfwzDP1Yj3/RWp97ub4G0/IrYLAAfCNfUaolUR2rA6NkX2munF2qgqfU4Wb
zdUEdWA2wIuYq0pmpa9u034vZqNCypX+zHX2ptPPfqg2dhk47vtVHEBtfgpnvVhN9Q4+7rosRGeX
FKHGtP8yN8Sv3hw612Caq3PbLJ2Um3/PRus59pt3hJ1j8V50d7rEgCWqt1IZyb7mIspjZZwNAf+T
ycW+K4bh4FZIijVLAWQ8sk69cfTwp4VLNhxmhaentu0fZSVXJMzlCBkeJczOxshiz+1V/Kf1FnFY
O/+jgbK2a6k+eovlKe6XfD9mAryZyt8B2dPxAQ6EIlcaQtC5AYT4DExzLH0afzaa336fYSyr2y8j
+7NYrLekkYNqbc9mCVsxTfkPpwxykb9odw5EK3fqXweCHZCAK0mfNC3da8+7SoFDSDvB6wAiFnDQ
+mQxumMtZeCRYv3qjbehO5qyP1SExkEPca11OugTQkYjidUCo/qe1zh30hOkr22J4BokRRzkZDyS
hslHZnMDNee8itrhkJv61pk01sdUDAcHFAf5MIrn4h5ljtxzlruX0Uj3dlOIk/0N8E3HlcRaOi/Z
t3KRdEE6MlkVGb4cbDWxzTUS3PYuL30ZFdNmmE4PyGo2gRcS//xL7EMizDucHyCd2lLLz3Rz3Y/M
DT3q565AyjgXp/B76LKB71uSsc13jT4D765agDtN/JvR8xrpuD99u8v3K6AIVqi8pMoGWXkio8jS
pETgx+X92rDpOz4ju6TmJrK1XAidk2nvMNqSeBEIorWFdkNEmS5A7RDFPabuGZ4SbF3UBwiOfViM
ETfkWSTlj9hYHHkPsSNRMUhXFDh31b8X4OLOZKhdkiSfujkYxKFbGQ5OlhDJW7hjrCShZ/DjicVF
AzC6bfAYSVRs32W9jxEDrTZ76vT0COmORSWnqbcenW9ljm/4+i7m/GJ2Ir969ow30sLs7uQVmZi9
RxAV50bnRNhFz71vge0Zc4p6POQmAIibY6N613HTh4z6yKbG5pk1Gv+VqXVXfpt8l10pIzxV2MQQ
Bim2maJas4o9xksWJyt5rjPk6JhNLisn/75rcSq3erO3SiB51oxKg8crvjAs/7fSi/F/cMRvqeUh
QnRfbtF1DdtZxLgeSmtMUZWsB6pokmMt0oOm2+JxuCXVSNo8+1eudn03u0NoT+JFq037ki+gwi1v
xBCQiQwz4alJfeJ3pahundm8tJkLJ24W7QHQLJdrkCAvIzQvH96/M73bKxtT4uF9EmbH4IPr55jW
t///7v+fNGageaHhBWQD3QppxpuBYWmXjEV9YipCiyB7QIhlLjDGBS9FimNgmG+ixxEOfn4+TX7y
lPLsXb1lPFS9q53gxjEKJKNkLSTg8WzrF3KcpRyHJ33iSd7iWIDA66Bd0/zcJB4LUtqfOvjSCTeJ
szZzc7LIN3cSY5QmLXf/f15roecGImzy7mzadzYuVuSPiD1VgaqFJ5lDOTUSQP7bcCTxvLATYzyH
g5m88F9ZhxTDI2ecfH3uKnn7KAipgEiHTF0PEMWGIcs3SxjfdoLcuiTwtYYcnmL2VI3ZckDrZFCJ
9oh1j6NMX8XWFW+bBATSB7VawIJg+QxzRFJQdeODMRivvmO9uvQiHbSFePLi3FScNtFCYUjUG3Af
hNXTwT2ByGB+L4Jm+jB4cR5wV9r7fs5/Fs+7jq2ZPpfF+qVx/7qQjDjpVf5c1CQ7qrywH7NqreAA
lg9NN2SHxh3oZIsrjASk8l0bZaS2GuuQ6PR/mVT9tDL2GX5aJ7ttrLuYbhQC3ILjXbHTuJNEUicz
8X/uTVo4NPjrN1l6oT/0xc7v1uQD7gJ+RgASA2tQI4xrLfm2nc6Wp8qb91qtqr0cjTZMLJC9AnPd
RQrai6baP0gdppeBSaNmbDji7sc/JLV9qhillTRdKeqyD/zw/AdVdd8Lwj8gyxe70/l9cOCBTElC
d7V5U/shZD8yqREZKPfWnbNmZ5tfsRz2+oKebvguB6CSMqnUhp2AuWSXmXG+1/IYxqOHHMyFMrnY
DAl39WD+ru1U4UWc65O9Zf6UzUhtENapXSBYmprpRMpfms/Oxseblcw4W5bPfhprDOuYgHl9ufpR
I0g/VjRsP9Bx+zNlN+ZeZtPX/5kuf8snanly7ld2mBxK0NPYFQcsdtkJBiUxh//YO4/lyJUs2/5L
zXENyuGOQU9CSwbJJINkTmCRTBJaa/zU+4j3Y70Qt7pLWFm19bwnsGCKYAiHi3P2XhtvJllpbbGP
9EfmS0Qxgtk3N2osBIYgvYcnHiqKJ7mTD9vcKMiDw8K28DJ33IbEga+aPvmMHbaSY8QSmRYIwNKp
Bw8/ckeEtof53RoABcthEQAkpaU6Z2qhMdEm55RDH+5Cuo8GVaM9iku5ACIy4Hc3DrnIo7M92yMh
IaKRG2OmEpGqvT94a2odz13EvrkEkKQH8bOAh6kNHDd9r0mgClbDYwZJjqUcza9dPbs53f67hdGj
tUwh0oc7yXyswA0MszfTwzR/TC85Jf31OOTl0jCBl2llcdJZh5fCKrtj6tolRTgXd6FPlBz65Cil
X6a1sN+qcBhPntNvJiekg5nEz44GM1YAfprFQsSaVp3xANPgPQcO+OC0tO/D2H6g1Ls2Ekc+MY4x
xlPFGzskVkMkeE1l9BvuAuGp8+ia3HqmSnrOSivSdi8T99Yk/WMa6SSIGT5FMhIF8Q5Zm/tgLAcb
YTSxKL81Bt2xbfPtmE+cnAf3WfQUdGR4hbXBAJkT9LS8ZI1NWsLihHmyCavxM6QxWo8Esfd7cUj6
8hhGtB8RpdVL22WEeLUGvXOmp5f2cAktVBbQOeyNKiGXjvWvHEoOWXIfxPb81RD3f4btl7H4+o+/
fOZEUUFO//LDPPuHUGnz3+ZQH27p7f//v7L9B8u2Mf+fL7wB//EXTTp/GAq3pWHpimhpiSv6T8+2
JtUfNE9wBFMeFfiDdeyg/2XaVn8AgyIaWmAm0ZWreD4mhrtpW/4hdYmAQOHh1ZX5v4uiNv4xpV4I
nkMXlktHXXcEFvB/SimX1cTGvq6jTdyll8kSREQ9UMX6KGNoKXZAGWR2Zz13sqXTCpnLoYCAssd+
llH/YHbgWUBbJYu//M30/i880+ZsFf+b9fL+qgx86ToJ3oL3af+TB1SDsuWQ+UNbbeh+2PEuQqie
mvIhkUDqKNNatn/D5vUdOeHZRQICSssX4w0+xNUc+qsXJtOi4VQM4f7b9OObPYccDRmNzgFQqpOw
+8nI7SQ5+t+/cEzz/+KVc8gn1NvAhe84s6n079yr8/lEzzMr2mApIFFOlT8TJ94PyCF3LJ1w4PP+
UPnBZ6xT5a3mKipMs4eocpZV94Ao/2S5wzmg6x6D4exq6who5BK37jtM7seAkloEbLBo0FSH8VFy
kDYD7U0zilNbIFFJ6edxJLJwHXCCSIfsatveNYg9sNtY/4ColMt68l8maW9ZLzdND67dZQex7q2W
GbvZGG70LSI+KN0YEHTZ9crT7KfEO3htAoFWIWdLKViCmyoCuCo3naSlkaNhA/jQH1YOWgDNJp0s
48Sq/yKPGf/i5OBuY1fB/mARZZgYxoUdUlpP2uwaN/YeadaG5uGek2bjH0w4Kxm/1wlsWsdktQSK
LipDLw0UlRaTDkRlYyrxp/EVhc2coOcZm/u/QI/8XZbXMUefHtL1n72HlBuyF5aaZK1ZdCYDeJ/3
sZ236U8OsoC2xhnLGj3Qz8blp3OoD9+FjsEWQ3ZR69ccyyeQnGLZWTYu/PbZ7mEijhNKiOIFH00c
OL8L49ibKRK7Void5Tw2QNUX+oR80i7x9uJYZZGBZ5RK/3dtZjeU5RsVXYzKQSfaHUPexsqsKNu7
VbfVKo7AajY4j8PoLdKoowUClSlIEWlGfXOrI6RgtP4zmNxvBuxaKZqfAVWBnWsRXukADgx5Axlu
Cy83fhZ9dustG1CT1RdLm9YWziAqThGvTDoEUXTpgH1GfyVpKeMIQjRdjORbyE/pah69PJ6LDzsG
niQoztUQQWnubHp9/LCp28aJEXCzuWLXNOmX6/cX03EfJXCHosNQj2u6O0v3ChMaU2KCSKzCc2D5
4RcP3LWZfOFtYO9TMd/05kDGRwyaS8UpbxrIDAiogZAddpEO0FxDMQ5UDgFLhck3ManHIfCfiQkB
4dAGBaJn3ungLci489chOgJ/0rYQcY5yxGLvE7KVm4QcqqhimAaWvehypr7KQyhAy993vWJbJjxZ
61k77DnVLsIxTJ8DVR7OyeeA6GhKnc4SiDp1tYRRqGZbythPy66TkJwyIh9m159mX1nRr4UBQjEh
YJr4sXA1VfrHJGb2QsFQLEYOrAEQ/KWfP0JzdLdEW4ND13p9g2+zX1hZs+ly8oAHB/EuFkHRFpem
q3c51SxCheCl+XNqXLPu0g/0QtXGa7Akk+19CXDg8OvoPyYknmCyx83b8k5AnD25mXyjAE0EVBot
p6jhLocHzr7afej1lhNAxn9z+vEK7+6NzCgAmpWaBdvM+7/kBLy+Q06PLi6+cea/ki9oEWuHvzAG
q070gvkYUORriDvmpn0mHu+qw9lYgos7VzpSeFBIfLXWuUpQI1tWdgs0Bq4f3Pjnw5ob51hxFq8y
xG5kwVynPq12ZjIrS4ZrFGOR1eCdm8xQKZLvCPfTIjBB9BRhiMQtTVx8lRg1AfmTz3apshRtnEtq
3ew455Yqw7baoWRD5YUdRcGwgHkVlAw0KTEgkmfh0ohbYGFG9ScUjSt33M9aNbKXAUC79JxayZdT
B/H3JA3SPNS4wKo/p41515AcM/jtQGU5cIDxIyS5ccv3YGzxN/jfspyuWYwbQ8yzrTEdmTP4/qgy
O6FMlqHRXykiWmTJLemiESkVtyc95UXEg/tOFsMc/csbL0X90k3Go+ZL8gB78WVUBZwzbqBmFlVG
lX4O2vCxwJm4MHh6iiftc+DyBQ5hvSlsRjNfZ7r2jKPICb0xNXNTetjE7/Mqe/pPTDe9F3yj60Qa
VPJ2B93edVSUudv5qSKEME44OkirpW/dXLooojPd9eAWeX3ZRCWVINGQQB6ymuaPHcfQWZhMFL7V
Pxtp92z14xFF7zMaiUMeP0w19zQB94jOaawuRdqc0RE9TmPzPK/z+VA/m6xMpuat/ZmPl4xXlTgP
9qRfXSv8zELSDXteWQRHa4Mrza1pdAJ3p1jXvE1+s/ejOFtrxnT1MPYv7M48NGI8gTkEmkj05iJw
zKWv8ww+vr5t3nYPOXG57nlw+UTN2MsAOx31WHWrIZ1ejUDMGRTWqfewjIdUpoOKG6ngxiRc5VPQ
Tfet+GYMFqqDNr2x16PvEQ9Xo/Q5PUERtxys8iPrFt8gTepVwtl74DyxanDK6BZvYQhtax9X/lZz
awRtMR9LAQpT6WG9MNlkcUosh2WnjK1HpiSli0dn4IV48FCWfW4TZUeuWDTx9Y8t/DTg7uv78Jgs
ZKtpmm39BvHKlHGQDNHxXWhlCV41Mr8csSg+OTr6fTFb9Xy6QchVgcgtE38m3Q3JNqn1czOjsWSe
K+LYw+8wNjeVX3xp82wZhr6NFGJmSDEI7wPCyllHUSKeGkojus1Z1ZZUmpFgoS7knvYK+KlaR9qF
PtBajGyhNn3Rvgc9vzdPSGsZi2d+GSdEvhKgCg0Y0tpdR9TREEtpz/dfjKypoQR6I+CNbiJjWCbJ
zaqthxQ1UE/9AT2EseE8zr0UjlsP8EFncozy8igjTc5HtpWiyqbRuLBa79LUZLyG7rense29fwdD
hMpvHPfhvCVpYtTvWfJVkwGDB+lL8u+XTcBYlq536htqIoJqbanSR5BJ9L/DWxgwyOcH+YQ1N6+w
3w8MpBiEHmpJivWU6dqWLVxnYIGOivaagn2EIk3QPUKmVVmTXojxfIlP35k5ZQu4k9Ye7Y5a2QVa
jVnPYePrOoyD/0Cbt96hkoe6X314yoHWwbl/ca+CoEESgE7F0TXbva+xABkhdZ/IRB9nYzUP4Kmh
5At2SMHThUFS38ZIUP9zltaAhSIlZvdfMQ9GbG4SWOg5W3y+2eSHP4GruL8/RE9PgVvip6t7+olA
yruuwBWGX3oRW4Jiofh2uvZnplHkqUj9iRP7OeYO2XqOdhqjutua1rMbZdUa+bW/1Cwof1VU+YS4
yLXDK016zizzmJd9Z/xZRMz5Fn1JjhVrj0khaIntmqykuipgKgJlw/2NrwXVWnEruwqZ91TVVAT6
rWojuj4uI8hK3sICjUaeQPCeWg/iUoIYRh9g3n22fv3FpMH8PDC1mbNBlOME31YcNvmKzWweKwDE
gwHJVYklnoyb5/MK7zdjP6a3fgSFn2EZbQ2CzUxvn9sV0yOC7sbEpp7035bCgTmfF8QQ3aRN01KL
1cvc7Vczu3ge1HbDoqVb8rOBcjiSUUDDjtpR02zSAU1rSTF9KQb1RozKsuaW72LnGak1PS7J3wC/
ZZEpaYF0yRFlSIihjVlbKOsx6qZ3bt3HoKeUbLP3YP1QnyyZyKjm9inT6rLMzHh536O6ofHGzpUc
hbokb5sZFAXoKU6BNeas65N6GgSGQ4ubP6TKbKPGgl3HMrSlCfqT8u93PN/KXtWhWycMLSXYhj4w
u1RZB+tkzJKNPln7ISzonxiYVJSvzwKts7CwwZaCTyZkah9Ncp0gXuor0b+Z8wqagCZZJ+F1GDDH
WtNjTfEwHqth1YYGIhPkFpPvcX6i1kn05LiIxpBZJ2Ngq3wk4kzh5J5oGxDBFqxyDH8ckeBr8I0P
zNjo3KY14uWF1wRv92fTNXxFkuDD+/EJWTgqO5Ix0DW8EQ6Azqowl1E7v9QaYZ4bUTHEHryoCibt
ghIqeAtBAEGocNS2s6svfUujy30jjGXLW6rus4eosKDQiapKMPUCDLBwvIWu/13XAnm2Wzy6Mb05
lHc4DSP/JfC1F6p7cIJYjGHKcTfhuadZfNbTvl3lGgqHoDPpTUTvfkNrzU20ZwdxQ6yHN7/jRGPZ
hN+19tEe+YEsIzYycvyBonspEg5mdU81kAXOE82BtZA09YLZX8XJF0ymmExBwlJmrJarJ6egd42F
BwFkoUk2NzWNJ9Y0aLBHPjk2AvU7HHLyLhlG84XwNpbV/MUuWUbuf9K1iNM0YGMrObwPUFlwuVlM
n+TMpd5b4TFD2m3OydCKbFq+0RwFSvie3qOsMb86x5KL0oIzoCf8yYCXvEkTtGLsh3Wdw67jGsNa
yTjc5ZIYiLSdkNCzWUjzwr006BsweDU4FNgwknDSjHG7Shy8WDB3NnHioJJrMU+bOb+3JuH7gIpy
DcwpO7hJtS/QjNPIkFAXEzq7jX2k9qNOQWKvWCEfh94OsASa4ugTRei7PsIpWW6FPTPF0+5FhCAf
3WRmwdc1NZdZOJwXxqoDzz4osiPCTkcxqSgU00p/dw0MyKNAoheZ+PfqiXWlzroXO/SPaan17I/N
/wGYZfyrmo1yXAtil60LQ6l/rHwkmkwK10QKnWLM1I3ijbxuEOmC9x8xdnJfe6ux9YLxbYbNWCXb
YopvaYwSF+T7bEhwF6RA/fVl/V/Z8n8oW5r2vwVNXlr/lv2+/X2h8/4//ixaWuIPHWShrSDvGY5u
zKC6P4uWpvsHIDS2q8qgdEmhi/rWX2uW9h8mAEjT5TtkDDjS/RtoUjP+sJWt2y7PBk/NcsX/BjRp
WuY/otnu5VQqllRPdeiArmX8E1MRJqplJ5HH2WBCQM7KtZ8m41Tl6ZeW68Ga5azYeIi74X24nxxS
wqVjFm+m6sTVmRTJ48UPLSp2YH0/SLk4qhF5laV+IbnfDa3vkZig4ES61txCbklfli9WdyBS+rXE
o7vEyXHr0cSP5FckWvpklslL0uBMtGVLyK8ZIrpXt8ABqZtV5UbXze94MrulW7VHSmBM+59JGl6L
zE5XgdE5GLeMcz8ilHas4nfX7WnT/0JX8QsPBjtJELWUXU3MNLL/zCryp7ARkh3Z6M99FTw5esCZ
l9pRMlHWpKP9bKbsWaGFgDTA0Y3xcmPlG9Kjf1HsgAJsJlAKbMXb8p+itLTf6c+t03CpUh3DAcqX
TcH2JZ/jHANowXtPBhM+To1d82tfVe+logGXaF8l/3eB5I6YPYQ7qUqiB2YHAnYnmnM6wceujqoq
slnpK8CGdUjaX0NtJ87VRIiY22KMJNEtNIKfZjt9GuX02OMrXuqOwigwC4L6BoB+U62CCvWA6XJ8
7Jr6N0o8cgVKd2UQxbkkr/JFi37hVpMLOqA1SAN9TRs7QR+QPUo7uQQFTmypf4nMegfpp/hnOUqX
5Adn+UDHwGHE1UNHQUTLrB9jeEmyU2nMYtegQG1AR7jvvqi+jg+taaznFLxLJk8zP57ktXmHOJ0H
vLJLEtNyCtXFz9J3P6jlm1tF+rsdheYWkf3PJqAVRNAjzszxwTGUuWZ/NKzs1N8EEqV6knGArBKE
Jq6a3K0p3P25G+n0zhAXVNje2osEVUPLflRGSgqbMb5IFfFxw2jUJv2lG+rg0LTGZ27OxuHcA68v
2zPnof6UtP4Pcxqdg/3fF+XlOtiJyEEOS0yynpOxo5fOlm3jW1oDcmNmnp0TOneL0o+5a43QduKd
B3nuEFrUv0j6PReBThmqrKtDZEZ/f7n/mTf/RTgU+hrfGu2veNoXdUVudWisszz1DkQaw/kh/3TK
0i/Os3AKs+JgoOBGqh3v8smdWYKdnx+ssMiJpOeROYqNaRfIqmqnOaQh1qH7o/slKzEcoUrF+zwO
wXHEvQ5NRCYrUY/QYOyCSyBLPJAg53yT/a+nYDS6E4s6BZRnSld0i6P7tZCTuXFsHX2AxkqbTCfb
Gn+Z5VgfB6J8vRwoJK829s38oHVeuSLkWScgALyInJ5EghzK0yH7q9BP8Yq1Ni2/c1h04a6Y/HNV
j9rEWLcmTpxg/qLCoHJh1G/3V3q/zAjBZHF/0fefbUkknDCIee4Jelm56XRiSr51cYo4M3lGTsE5
K/KIHZy/I/cO3Jl/jO1asGNPQL6Q1bB1c3mpNJtAFpy/SHjbDjs381s9Xzz/ErVPCQFZ+5pQjlRF
cjuAtD7Qjs8P90f3iw+1bZ0XKdElk/PZSYlRJAhgmRNSdZCUiw9tE3/niD7WOsl+9DyK5nB/NDn0
/L2x5CQ6viBZpRxdCrnAMd4fUDVtJqlMSCn+l5e0E0k/TXO4XyIUXAcDiAyW031gWPXhfqHp3fz5
6P5jrGPMy3PQuI5e1gcI//VBR76BFqEU1YFqA7ov+tpuxFEvwqV5CObL/dF9aA+WGx4smsA5Sk7x
xO5YLShBJiQWeU/ehF4Xvmu5i/him2a8RTEVoFHpP9lRhZtRa+uDFubj3nBeFYkcG8SQ7zA5mz1u
jVPpReYa1xs7z0nCcYd9JEvrVkYjdDuRZsTMJfBrUT9MDB0AWbmCDMQYJtmnczlZ5EiX3bDe3cfw
fUxglRj2tZ3+KAIgTLYU1uH+yAeWt25QSFNMoGBtcg7mfHhyJtHCz7BPsVVzSk7vV2S2cyiwxx8Y
2bAh9RFYcVAPvKauVwefo9WKcDd0Qh6ZQRQPuKsDTAWWnx0zPFxHPNkCiPvOaSEKejbDULLdd2mO
WEPYbWIUaYgiynPHGVmnXQgoyhfL0TeScz9fZNa2ay3wIfp22UPTELliSsz1GSFzq+JRNJn9QIOI
VJXWQnAxVidGmU6qDt2apnhMCHHcF0A3kfczfwJCINNtZoRkOZ1+TtAreDkSTQdfnqpxDIQAIrjn
RbR3eAiv0rmqXINQOP8UEyG7c015xlQaPU2G9e1jPD1MzY8kYsXQyMyodDvb4v8Bw6V71TInXQsF
ITAoMdtwIVHeurnVMubHUPV8Rs1wDKZp30FaQC5IDImW88XUdJo+PAv7T5LZ0z5rqdRrAHzY6Qey
h7sPn63GCfag2RQPB1bGZlaZdtHaGLNhWxvyak3z2dRG65Y41NiLiZ3QTGnCMqQdx0TJRWRoTzkz
+DJ3tZ/4bhpUFiPxfc5lCsOBeLb4d+UlrzRNiL8oW6ASRsUInNCOgwepWKzHkOqavPh2TAY80vFT
Q76aVmJMAtVP2EeLeRKqKYpCQGoB3jKTzqrloZw31ueyKRUqOo6NIhThpc/krp8wwzk52QJasjUr
Inqani9tIkfKsDT1xg4JT+6im9A04COlEOr57RFU3eAEx5olCI8Uq6JlXruU8mrdkrqMPz/c+N1z
DxVsXfqoZ9J4Z5flsCO3cS42TkuDo8YqAWmqU0+jryMvspb5EVKBXpNZ2+ckjOR1tYp0jAIC3Vmo
UzSRPvrndghL0ioN5Cxs72w6MIrMa3j8JLYL49NEX3du7rI7tjkG/A8iZbBoYc2tdOA5mSetowTI
QogZoKOhOodNmb6YmruLrGafdln5wNQ758zVCjdM+7ug2AhZNN8PjdjqGIEvJvisTdE1TPRCzkHP
dPo0EtU1XMt11mA6r7p8HzTi5EbeQbWlfMWwmWzqYaAOy9gkn9z8xn1kUfHL0ZRjq+wURpVaUmnq
PChrujduXCsn2afqRxiYFKTL0gk2UAZx1EBG3zite/FKDIgOtjrWbWIZO71nlRvh2QyVY+zhCaRL
7DUufrhnytZf5CzGyyIQtHFV9Rl7+ZcTTL9lJqwNkN3mqLlISo24RrqqIvsQApJgBrQWkVXup7Jx
dqL8qFzuscymJ56xxVmE9XjRa5qfoDc0JPMLewIA4eT5OdKs14K++JpGmv6RDOoVumrxbPa0lzD6
Z0Xrc6oH1YF2255zoIolvDPcMV76bWu0HmVtc3SlVWFX42UIs2seVD1iTHGKYw6zBMbRC+A2tE2M
VJW3yrPsROrJzuusK4nccN2c+DOqSNeTZOZMbOtxR3QKU4xdPmLMNvAF4f3jmedw9nu8ePohmuSk
ucGXrMMefR75gF0ZnERjEQUXVGtpG/YyU0SVqJRefBv+iInZrb3i0OIq3ZDt+rvVAzSi73wE4jI0
+alqVX+tisZmQ5e82XUIX8O27RU66dmMn9Tn+8UPu78+uv/oRW637yWmvP/+c0tmbApNMrgS2EdY
j7VfvpCSfmP9PSJdek77ECSS2FYN7gMzqZ/YuoV7Foz3qKteQhcQgVcWB9OIKNYa9SP6yF8k43i7
UohnE/vRHsSFfo7ni1nkkN1cTPJBSoLgIXVrJvSJYpThJ0m5rXp8Z64PGUCa2qdS6I0V8mg6ZZ+t
01tvXVx/EStcXCoTYKrKyX0aLGLW2M8JJ7soW+EhyhCXRxIvJroXZmGbtoBNHZces+AG7GNTwyDu
S24sPz7lsQkY1EmP7GPXRhrs45yY8YxJGiaJ/EVc7y/DQECcJM/64L0NTnQhUSQHjPlEECBsD0my
czeYP0vJKWNkKXxsfTd+aDXQd2SKmT+9FJ+yFYXzYCaXTp/s4XC/UCEbDiCLvlmlu00bO/1JROCo
HKLcawIjsT05+HXNl8GOw1km8bsv1ZNHDPSB52G0v/o6Fm7XaZ5UKS9BPH70TaXtMGWRl1qgpU5r
e04jS7dxMZ/E1MQeKPL2QLauOZmwI3K1SbqPgYy9M5Bo5lkqphxZzwEJoec0yhpwzb8lTIEtZor1
mE63Kanqh1iS7dD6yXPheyEVRvqBbaq/u1OscC+31rqkVMmHRK6W0LeU4p66mCNQF7y6tYgpDLlo
DGmp9JbxoZkqOogZ9gmEWKeb2FbLyeRoB0GKLreMHDKWDAElKAYi2+lKX1gcgrRywhpFENIhr63P
CCsunUVvPbjIWDSEc6uevdbSNGr7IYpmfX4d/5A4Ki+mhEMXQgzwqkRf97VTH0IAucsZ7jZVQfgQ
Z+GazZq9K6uCjOL208zBWGecMFGhAMRTQ/5q9GjvkgLnbEvT2rFT66D8FuWP8jaGSYouAcc7R5t+
kb3nrHF7nggfR6bOBGvOGwnczJtGb/JjVWrWIjfpH4m0X/dAfXclb+9YEgQZJ6KEAauqUwiPPqQL
ss3cakX/HtcR9Xc8Aw5blXrcaYNrHEvw67TlljG+Aw+mkQkeZznUurePUSvTbF+02YR2pMbU4ZPM
RhqzOmOrhHtqEl7uOqQ+5gc+xWTRlLQQhGd1dzuvPjZAU2QwUtxvtQeKKo/VXNETu0JE4dmp9f2+
6vWBW8/eF75b72Ur8nVtYgPJWzQlOd6VpTaota4j5amcaaB97O5L6X8hjt35lf3UWnJTFYws0//R
F4SmKh3a7cD+EKEVO1sr3NVW9WDSGKbLaR9zrego5Gdyw34IjbhuPlmm/DnBlt7aNrQvmgrIpniT
bADHArde28gHgNnPflogpKcwrJjZl0Ri+1B1xW5Qwl9RPpOLLhrPpFkzZzf6bkwe6ZnOPHbwBpja
zKXMOHTT9dv5NQVsL0iKrZU0Hx6HW96/tTILiYU43E1tbh06HGLLLIZ4JXX/k5BKG8XQiCp+pMnr
AZdESSbW3OtJra0xWtGnGwFHaQKbEHGAcAXDd2n2443/wLYtex7atL22AbDYMvzKdFeeSkpjPKmH
bu6z2Melg5poKMVJ2Catpi5mnyaJcNTktfFA6NgRMV/CBIZKGNtUTHLlVzoRi6Bnw8w5IBHYj7nB
Fp75wsMPogYVMGbtRVkBqLK1+lV3eKml8x2iq7903SxT8pnh4hLcNaJj69AH2tXo4t9a2ztXnKGv
ObWR/cBWizamop1otemrCafHNfsT5K3wBHSS8j3Qt8WIGKw0y/5oxoBbAngjWlGM34Q+Pwm4Wje9
17sFpcn+lTZnn9MQo7ApIMsW2npoavcMJ6vbZcIZcOqn/UFob5w1g1WbFDPzlE5BBfzI8OInOWXo
vH12hKk1UHlq2wcV0S8RbrQcpDtSSOgJJFAduinFJtOq3PY4Nu+IpNQu02YtdodZQB9HfMHO+FM4
IT6GvNkZ/Yj9JSPhLfEJJm9r9l1M4OkyQy7idCj5DZnR1EQ+d/InSRpbjzvWHIdbNnQTXnko+EN/
mvxaHO8XvzT++kiUoLPLThfUAWkIVr1CwjUWpyxJv7MpID2LE7pe1dsuaT6bvg6Pob9uYtoTuUzW
xCUbx/tFZszmRcD04eow4CVnE4w48RkpZHFUUQa/qqhXpaUDdAGKkwLdfiWEkCQJiiNZ6DJbqF67
jMxyp9Qln84mUOoXCMmxCjZYYagnodEB4vADZuDOoe9+lIWsn8pYXEU5iXcv1Gq6H2W/BRAk3h2y
JtncQlHvCkL3qtFfqzyO1xpmREgypNdbw6UsQrgR80Vk3rsyQm8NhmEfDPaq1bsP2/LEXnZhs65y
vnAErWB+AvbPZipvg/TgFLbA+QqmvzUtzm4fTjnayBmlSc9qXZkSIlPVBMsuZvHpUbytR2l2x85E
vFc79jxYhm9XJt3hEUcUlV6FjRa8FzECMCdWVk4M5EQAYgYu4rVAYveQtIRJVtyt70Zn10BuinRb
lLgsOBuY+8Bub1Ibs8cqFP0PnyRbL+iSd91p2Rb3dNnwF69sHUX9yM4iC5hI+xnGEMflp6znvX3Z
EFPR/JaVU5yr9DMMaKeHLFagbK0nR/bQGYU6mc5zphp42uYDrhiy+NjtbKcyuTWtU6y01v9Oc+/B
NN/oaIMajG0cEBsyOPWDmYVHVcGvoIzHcQ4fVYWiXgwWClu8ZZlPrAFyk2ofJE9Niiinjbx4PQbt
vld2tHa98KNoHe5izq5tTGu5d7MbB/3i0BMDi32ehZ42lUeavavqTZj8VloYraglgmP39Aj2bxWd
QUP+Jq0DWlHKUZe4qZUh1YsbN9Y6k3H61kXlEz15/b2PndPklKcSVCRKWYBxsE0vdgnxhz1xFkpx
G3P7SflfJvlaZ8Papb52JRw+W6KVg7bnTmRYFM9ZUdOtdKjW+YuYnIwhD8+qNrh5I6jP2ScisIUQ
9dqe2R8tvJxTl+NGrFIqOKEAPt81j3Hbx0twK/aI1s0Q77YP2rhzmJzdeWlEZb1qUG2vpDdgu3er
fSTadZ6i6FPWp+H6ryLX/VnJANEf3kIA5FiHAwtcRlqrePQ+xjh6odXYbQ2XXURFhQ0cg8N6H+2b
3g1Q84BGiN2sZuRk5cEmumpph86ETxvIqeWTLkH+cEnKAjUIyQFwQkMVIK9rIlhYwKNYkxD2Vo6i
etvn3c60yYMnLK7aA4gXb2SuUK5R6ik0NSQetX2oZfCjEKY4D5GDKR1F/Fp0dnEo5oLs/dH9QoTW
szdWO7smB7EGEEkI6XCpE9bRocfmorDF51S2HvNesPrzVLkpEFHSrtoCLNlF6OuqkpwgWhT4a+qD
MWWrqKM70DlvuuRoBk6rpm4BSsbYcceXXui9WtEOL0u6S+N5l546D3Fc51uQfNcw/YAplOzcbvIP
ImiepCWndSFzQr7RHVIXSynUp3zdmonxcXJXA0Yx8nOhWCj7l0OVek3Z8hLZ6lFRVmk7nzPi1GAO
Ns9emPbPVLh+pFaxDse02aa0zlaEDiKXJRHX7Mro2PeReu5RIi0c0N3rmnMOgcmvTCowHfx6X5ew
91UbPKeRka/tvv9R9+ggcI4tCXzFQOuF+8Gq+7VOUPVSqAIOuhoBf9aaenFyFnEJ/zrOUuIl0OAh
5PSGH50vfvs4Z3jbK+4VOWMAKZtAVXQnGT/qG4CeVF9TmQBboZ8CEXGCAbHjDkcgPDk7P3MJPR78
FWoLLHjVyvcMufEtDVcPUgsAuL0H+TkYiN8sdYoo/EsRyqPtDwz4tDpbeT9eiljZGOlCY6nbAbe3
07waEET3VKUcwSuia6zts+Sx8Q3jzJx6FQ0bsSe9YZVWXlmx6H8kTfDbKqiiW4HPWYHZcEOQJP6k
6cSiBdfcZ8sTBt1V94oPzaiMJ043NdVOGNOjy71tZ4jaHJNQB/HmpDQxIFp562Leh4fJzWhitZwG
nxHQUlzgwP6Qs93lePAirLR8aFy5xsdfr0xUoqowxgOW3O2ATZw9UdxfNCtecx/w+dTlE4zho+7G
kFwmTWx4Zvl4v1Qjm5hJZ3/iOPqqGWB6IS+Ijo5G3d86yMh4L2qW/CQEqhuMjLOmB7ZeYYg92sRX
rqMmgbRqmz+M/2TvPJZrR9bs/Cp6AVQgkbARCg2295ub7pCcIGiR8N4+vT7wVuv27UG3eqSJBsUo
HkMebpP5m7W+NRnFHXjRjTGW81nKcsTHaI4xr22JB9g1HbLBtHnTnL2M6nf+nYdoMr5b3YIF47C7
AXJDT3z1im6bVXVyqkzvzZ3gBGZCpaecUnPZo9nCh0f6gDf1LViNluFeZjxmQqCk8gzup5Rxm9N5
rDwt2u3Rfyzs8KYX1qEU5Y4oIuJEFcnIYw93jXGJlKphmkzKRtM+IuwV20kDle/oJvsj7ziA+zyi
7nxVofEooC08a3YF0siZUjrUPjjbCEnrjgFFLZBHjlYAxGKlNWC+/IGc0M4PoUaX1KZVeincitgZ
1iJpCZpZdtU5jzVtnZlNv2XUCTAujA9gCo9EJ2UYO/pSe/d8GqbInnZKpDeN6Jpcq+pDabMxZhq1
xGlGhTwkwEft1j9g2kvRlqe7porKtW9Mx1SiLUnqwAGGEUcvDkNYP6q6t3YihBXveLsrtKq4JJ04
Er2uqO5g5OXI7TRwdG0RtdfIAPqZmMQnZG2CL9iS2S6UZnOx4gGethN9xJz63qigJqpuI3QdlaJR
hsvcsmHmOiq4MzQKqxhxykMJ+nYZaGTYkzODcre0bmWZDX9e0X8WX2QqIZXWh/YOHba1b1pT2wSq
tR5d6XzBk6i+hOr2NfaPwKrd22wkgLzmrHt3r5tW+ADqCVuOHsqvgH9zqLMC7arZfyCIp1ZK8bxK
88RB1Zwk9u01y7P8D9DNh2bOEy+FPIZmOJzpOkAqdMZ7hTaKoyHSjlPvGYi1PBJzyRnXOpUvZQH4
dloW+Cu+CqdF6M2o/A6GrbMPMWshFC6aR3Re5nzAxTB3H63a85j82tUJhBSZNykI3hql9hrgaPZH
VNZtcs3xq0qGOz3AMN1UUpwsNWqLgVcetvs6ROsWRIjbanePss0lOhrOjKit4dpmPnc2OoE+jZxv
9EmvfuIiGneqOdNcP7TwnyJEr7b5VHA6LgMxXZEkMLsVEInFzNqBtvQHWFS9bNKJ9XnB29ZjFTuB
j4/8Kr2XqXmqDQAIjPLdHTnr+BUK1OetaY8roHrQP2cbjFGX+2oIyHZxf5giroaSua1tA1KXBsOA
EsDKwsrVC2QsamvwIwoVFiWcxq3T7YMEKzfLsoGNwVfPmJnJIKiDvPPXHRkXq6TpvjkgGns6pTyD
FQRmKm6ofDyrdJvtppi/ZFyUxcrU+o8o8t5zM72QcQyasrZPQWXcObZZLc3JYDjH2lwEBEZFxieK
tGDF3OKbsfW9Ltqd8PhpgCDCegGOWedvNdJacCEU17DESUdXdOBEMAHBPQWy3XTvpprZgT0PmOqn
b7ry3Zj2z7abglhU3GzUo05IXzpSHrk8CX7dxRvT1862CvdaO9gQt2W+KAv51QjnNKXJvZvK78GR
Z0R5b1xMELpc/xZ7rJSLCiARU63cYh005PUDwnPwSPi7FmVPtLxzYwn40LhgaowYw6rsYZUU0w8m
0quMXirNfW0Dq0B2Dd6S+UrmJC91SCQgirjSu5FWcuytGnSI2EhyZEzo38zfKDbYJentobBt1vTQ
m4CPmkzNmvKFyGcWkwmHf/jV+BBNu4opFfSs5yAz7hLJP0KPPlnGHEZBc0oqfb0yfepSrN5HM8Ya
H7si2RTVlx/hWwngok0OSC4r8j44jU+VaPyj3k6bos3r64BZyGmTY1Uj5mbd60YG7uQUN5/05YMG
xOzQFeHSHIOOglR/bQJvFi7Kc9uBBun96IV4M/e7o9dHe6euPDMM7gDPkEcDpGcKqnstSc1dJfG/
R8K7FmU4YmaXcjc1wRNpCFvXLvQLr50T8kAgo3YwXpyYmn+og3gdygb7jsitRe1Gb1VFZQJAoiss
bVM2UQ5dQz73dqigJ3jwuudceqQhIzJPSv0AAriVofDsS99nMn0lHAxiYBtFyxCIzza1aOBdnCaG
jpq66E0YV03P1SIAYbXqwzPTki/g6wg3+11UNM7CKo6qcv+0FRr/qq0le1ScZqV5TIkJ9PmRsWrU
YGO7j96HgVurOt6IEb13DMhs8sb3AOEM+e7rNOPlO/lNu4t9+8FjNsAmj+2jyYZ4YViFf2S3QCaX
xYCfzU2E57P/+4MLBohBZmdt//EbdQIsET6SvrSKWuP18m9/+ve3wcmPayMlwTrEvgM9q3ga7QI5
bWEa1Ck43CimGKG2qfqZ2BWCg4k2ZcuG1x29Ve0iE9JVT4XYpq9a4WVsl0kvMAy1j9pxq0EVcLzw
3XWZgzUIP6gFMAIa2LMCjhUgtpR6wWoy2LQ75NID38SqA1j+wWBwQqREiJxG90oGHXsGEjFqU6on
NWHib8nkiQ+mYlCHdZTgevEZTXWwcjhASDqy1pbr7S3GMUB3fI6tpgTobrJx9W6FDnUJw/5dSI+5
Knt4zTU8j8yAbizM7KuYhVHw7DdZDDuinpxbHpoBg3bowiPCSbI+acD8lvXWIFnrEvDOuy6T68bD
NcfKvdrgxLpzwxbZLSFACiZ11iTvOkrPQ2bga6ireyvMHnrEG1t0JDuDPetBJXm5KYj5QWspvX2q
+VywPYfsELke+88+OQGqc/dD2REFj1rHivFSyqrMN2lJvDxcZmOVpOJlQJbcxuLVE9nXNHjnNESP
oCTAvIxPF7HDDsxCQbauw5k6W4FsS66ZMp5FFH5KKy7Oo84RmYXhAw4mcCkliYzEl933TYHbbqzP
vgXEfPKN5VjDbQWceKosFrEqfZfueC6K4hFTRwWvGdwRKh+I4NE7i5QffWKpxTLDuCotuTe84Aun
aLCSPq+1FAFsivJtKlmYxbnHXlJ5ybF1kp9iyLJNodAiKcgYJgmtWaBPGyJG42PiBcwXVfY+eczm
GWAppr9GBOcNvArBCEWKUVfvHKLJUo4hnxpb1NJf2tZwHzjNfWSET44cXwQ9JpCyJF7bWUFpGcnk
UqXcHA95P52j3vjWs2nTywYNChFn7HuYECkjfYpywMSG8drN4t2wDe8rSMDoqMmjnxq2Msg0D4Me
vk6wOnosfWs5PepZ2NzHjlzUQgvvsryE4GutZA8oKEJfsmgcXrK/1ub/L6T9r4S09n8qpKVUeG/C
LPwXJe38V/5W0hp/CUn6jk4etS6EI3Cy/0NJK/W/nNkkjiTSNF3DNP4Z2U42xV/8SaAALFcstkCz
lvpv+79mOH+hd9U91xbkOEtHiP+OlpYZC7Lsf1rtiSsi3dh1XBsqFV/V+o+x0E5vTYR0ElFb1y6U
4GBGWPeQCDhPoz+pMTSHgXosWZhDcdOG9qbbOCCKeGSHGoUXG0bvdpB0OMTcchYOKfbNyL0mlam2
Zms4O7alhCQA7rS06oNwOG4epohNWarDGD5UlqYdjGmSx+Y6ghlht+Cyduj7OcSl3/S1Nuz9mc1V
k0sM2hl7cOa95dqFEoN11kS5y1kC97QDtYN+f2vnmbVTyT00ZOeojU527BTF+YA6wuram2U7Z79m
zTI7XdnCTi5Fiu7Bzw54bzveu1BoQ5dQjzCOT/7zhOXcG6YBICaGdonNkLPEWPkKt4WoQxCZHZdI
CdB1kkyPjHwtsBsszN44QAN5H+IWKZNJl1/JZDz8fqAVHQ8T3c866epv3ehXoqOKIhEvZwtc1vDE
GzIbvYhNne1vHUkEY9h3Pgq+YJ9lFXo85VHJ6FXLFBaqUT1bzFCChguh+m4vRU7uV6zb7NaKYJWn
Tb0jpw3TgD12p2Ki5Y3sQX9MBDwXKW5sKtY6CrKlYsbJOCleJJ+JEOpE+BD0vLLYVT4REW3cVzD9
YZt5CtSlIwCl+nWUXTU6VzDZdbFUDIAwoomrhTshbgx1KKqCwmbRDYl7Kbzq5BZYvceEoJ1IlOLU
WOpgGHG5z/rqsS2IKhJWhhSwtON1oor8zGY1PwM5fJATJr8ioAjwOYTRA34nkwnfx3kcDX22NOXJ
1tF09jixG25dFlWRVq584TPTJRqrJgFC4yE9ywYeXEr7W2b0IpGKEzTJ1rjVAcytBLEpQkqyGnwy
44TWfthMCbZV8uCgmxa5KdZ1hubbghPmF33yGob5ussie10gRggplDZ+OuHML9oHl6cvzcmsnSDl
U0VvpoyBbT91I2FdML7D5Ft5Vcn0H2IfIXRPkZfa3MhD/Wz54bqtSD8Ihmipz1+1gtvBXhg/U5Ol
90zICibEAP4t61NkKcQpnCSGR5hJMQBCLCP8fH46EHvrZduWV04q8nsg/LzcbXLs0M7DpG/kpa5N
H560t6vMnlIr6B67jFWEgi/cR3dxTLo6tXr3CgF5m3TNdFEOcbzT8ACwnBhivSFgZnjqtOqMHdZe
N5KHNg4P+dziYroyF6Nn/RkmzDakBuJH1/Qby2W5oGq1lqqpj55uUvhBo21knR5zYP28ZqN1mDfV
1Y5CZ9+zMrQmj3xe1fHv1sdzUHbo+hy7XyNB48dwTPneKQKE4y6kGCg4iDJrH4y1syuk/qLrjr+b
4maXSr/cDjH+oZZhVgXsXcvTu4SDheEK3DMroIhmb1i6RJsP8jahsDmH2VM1x8m5NClEYoXVzovs
77HLMZ3ZlnEwQlJ65vY+buxhhQr0eTLzT0ElsnYsVNuF1efbNMx/won4qtAfnedljyqFXcAotoid
NuBl7afCQ4PlTG/YK5Cpuv1jnIOQC2oHKH80HHHbrES5lNJ0/gAh2xqlZhMQ0hsPVUPgA7PUlz7P
JSHwVEFU9PfSIc49scw/ZDksypxJNfAzCmkyd4FAucEOoW63qtp0r9zyx/AS44q6e+NZQbKCBe/v
+M6LMZusFQLhaNXp7R+Z+OvQr+2N5N0yJ040ex2uRo+02ynM7gQNsT+ko38UmtUvTd9I1xmGwY2t
0wHSNeHLRr7Kpj6K4mYDY2/nES9FEyDGbleUJqJ3mRxr8cdplY/V+i7NR+9YNEruWxnsdLeCaBZh
4AKQaqM/PcP3jA6N2z50bk80nkbilueeAy7h1TijbVVsbZsC4yv2On6YkTgTOWJrSBxYvxOJAzZq
GK8D+6zL7EXrHaJ8BKFTcgZUOqXxGsXA4om9A8NW/0xDePKMkTtKBOXGj7HQlUZ+GlFSqqRCeKls
kOhigJFRAUSEKYH8y0YRG/nhh0q9bhkWLlteUu/qIgRdlSLVZUAT6GD8JJg2pJvhyR1p5dwitLAC
skctTbHJW7VX9HtXPe/QJjpRwYB6VFBDsSV4fXqMGpZZYwTLsPGBP+roQWn28htCh5dab8GoIJfY
9T21e4o2xADRtUGBI2FXRpKcgdJZZFVzrZ0W2yiTTjM0vGXcMmnAy9ZlaBQZkE+lspFrRxN2QLNc
B1xQQIg3KnPWnqt9KjFZG2fM+tvvB7+PgHjMOVNgyOuKpnVme5vD7P5Ph5OMoAHLxL0VzUQRYQSE
lVfOvosCgjPN/knPNSRy7Zk3l3FCFIb9uO9ulptAWyYDcq/5/nbyg4CX2k/B6bho84Ew9Vy8x6iv
MKFdO3J9DYchmXSdD1Pnui08+QJ4HM6nT+hzNgeh/Eq1VWJ7qMBpV8WwCSf7JaWQ2DReALzPMENW
vcQ+Wcx5I6oi6Zloaso8WHk1k2DYeeQrzA6HyYLnF2LVsWuMoa2LGNruGMj/PyzAz+Fnldf5T/M/
5wbgMy9GXpeq+V//+mn9j8+D73z13rz/yydwW8JmvLXfFcysuk34q3yhv//k/+1v/o/v36/yX1bg
8veR+ufX//vvXd5TyF1v7+lH+P2v9Td/4e/6W0LLsmzP8wzdRtYym9L+drKJv/hVLGRY1XBPwcD6
P042zf3LoCiDviXwnhFtMFOz/q3+Fu5fkKlM28N8RtlMPfDfqr89Y2ZZ/fsC3PD4WoxPPJaq0pTm
fyBGJajsKFYpRxs240ifQd54bGVng3WnXH0TBOpW1VO310UUoeWtJG5mGx0zbTAH34k1Qr7KRlGB
RervfVjDK5xZHL2AffOMQ7Bgkw8wAOhF/6MFwSqyKjJfWcIPaMjcLQyrHyt2moOZJy71U3wmK5be
U4dB0dn0kUVOUSO1YT2JWJ16r3yLtcpcuS4yq1Rvv90GKzVsxfMzg+FhpeW8L9ijPDqS+ALmsceu
NN6ZJusodQ1jT7Asepy0IXtBt25ZcaUFurJfIawjGcHiiGFc0+/6y7ZuTkBXkkM0UPxXPmrKiRPc
JMyMoTB7X+IVm63u5N0D4bZobpT6jkXrI6Gqv+mfQALbcq3hecPgzZTRbUQHxYLhuDJHAeqvNy9j
TqjKkIPCknn6QautjnGv7nBHAvw1wawju2H0DBVQ6WRWtGkxQW7XnzKd0aNjRMxbuOqQwS5rNOFI
Apvwqnnk5riG5VxqwrWXRXQf0FkZdPw7F3IS/GZmUK7o3buwRZPX+CPy/ndbT4e1wdhEiWp4KwJC
xybjk9anXSrysC4NdTv6Mgqw1p42TDc/AxyDZ3ZzL3VUdhCYELVgh8cgn903E0MNSuBLpjc14CiX
PgzwEt8cCjTAJ5+AEU9Dv946D40oDZwWOkwPF7FTXob5to3NcqVFrbYAWe4cpGtuApM2S2N6j3Y/
q84BMxeuxxmBb7sG6V0WQrgp3IFRbU9oqPZS0zZF6LvUB057yAEyQThjhJvSPZxT8qaxaaVwPGhM
r33NTi9O9KvrezOivdyac6KabFLFLedna1P5ewo/4hZD+9seIog8GRklcopWJI02cw8YLfLBRG7S
Iro2yuKuK+3+kWw+lrvfCUHeS9dKuy3OOjIMibqJ7fYRmlN2bF175/v1XeGx3KUNEkciOaq9wEmy
NLOjFmj9xYuqZ/h96WPd2OcpVeG1LVX26FzBYFjLMKn6XeGQjuo6tXewMhTIuba2WkD4QeC+RgQf
UuN4Tyh+69NY5V+GZYxr8NXZXkefTxvrhjd2beWWAbPGFtQrT0FWlhu0DNZ920/EE7GRfpEMWJmy
eV5j3X4/hMS5Y2nXU/znuIbKm6y96FarMbqNQW9chjRiRsxnrBgbtO8xdjlZ3ZXzL/3+uqO0HSlz
xOP+/gHQyu/GAB799zfRoBIuUbFb6VjlUCbM7gYcZNcCIMUSC5pzLGcBU+efzRAPJ6rjfSSMfhEZ
xJkUczyH0SA6Ki0IDu2wTeAs200xIBH29kSTfnsGVTruiHSJZzIlgHEUxjohuidMmSUkFXr5ps+2
SNwZ+k9kneoj1pEmuHQOwSsTYqVFlzhXWbCkG3tro1riWtss+wyd+jPylMu5x6idApyAr2zEYydR
tOjxI/utdyL3yl1iPTsdo1vDLtdGw9ZUDV6+C6foNREpSJqfok+DpSkFYJI5oo9GatO6kkSPWQ0o
motU8FSDHgxXlBknt0W8kmYNu5MGKrXdTOuPrKtZ9rtK7HuPtn5gK4U4yCOCW/92M0bRVScBuEYN
VdxR6RNJ541br3px7fBjFVYYrX1mzh2z0diYjBnJN4t2N1minmMEowvDtb6jqAE8rij0oEnyHpwZ
1VV7HaviTsOgcHLL5mYMBYJvZvBLAx4VSTTgr2vP3kVkuSLjAyU0jC8+tpogJ1e0TjpnNZDAFcSo
qpGLvIKD/Y7xjlAv2ewtrPauHL2WwgkVYCG0Xevk2cr3ENmlWM1acj4gMrxWZmpeDB96XoZx2TBJ
uQ3dtuXhsuWyQDy4aADqYkbqr7rwNy6UsrewZW01ZNbzlNHWxBp5T8NY7vpY3MZoRhAilixYNT9z
ctF/23+wXtRbGmyFEhrRZgIHcImVEvVBUQCCbu2NwVS8MdLgwn5qRhuC3cpDe9H38HS5ZYOL5sXD
AjH5qVCICzQmKVC0+0cUHc8SMvZqmofwzGg6ZklcjA6BgShFrCVd+c5dluVksE8YjAWiFxEOR1By
yyRR/XPkXYOuKDe4zXBojzNyyGLiU7KSNCvw5QGujoTKegUcvloNbvkZqUYcWotTD8YvLGCWY2vP
9P+wAz1RqrSo+zF/TjWhlb3HtGjUt+yrgoN3x3K43ZakThKcMpHJYdU4LVPOdPoUe0PcjLrz2C6Q
Fr02c7RlEXhGFFSRvc2t2jjHlvEMWQiW+VDutViQOo7Qmt2kCTi+Q5MBqIYQWUb189YBb+bkYMfD
X8stsJlgdgKosPOt5TE1N7Nu3dgns3dOPa74hSCjZFltcKfciwjSMFiMYxN2+YGB/BtZBcdRjekq
CFsYftbI+p7zauN04hR6KGy0lMC6RjLXV0mXr3v9dcw1fR/gKl6X4cxTq11zpc2EnlI8psSwrLsO
wJQaXbGXTPQay9qaZcq363Fh6y2Njl4b4EDIGaNVxNSIgIX4SO9SoVvnGm4TRhm000nlGMiJ8y9d
5Q9t5QwbNES71kMZi8NdLHLwWwzmBZ2yUFu4VXeOBiy5BhdPkCRLBJaMQ444jCV0NqdeJkfXtIDB
VNEz+6BzG4WM7H3SGBKyFOwcdL8WGt/YP/K7OtHvTA/PRn/DSdS+yMhiIHssSyD+GiRmK6D9tBti
wj0wTwe0ODMJSR9WNc163PQ4HnMMzmaaP+WOU9wUIRyOr394PdKUNMvPWC+1Heo8DfHV0Q72U8iL
OWM8OUOa7K2pGEamqXknJwZjNmPNvq/8fZN4gN5NEIxDRrxAMT23PisfyifV1govCodHSty53ga8
sEICWdnKhK+ybjnJt/HQiScuFeSiXc/5ex1S4IMAuBpmoHVIsF0Jeo+lGpKREX8hRgN8DskHi11w
csnIHK/qHmM/oPLJ9zX/EeQ1HdrpsY3rC94TeeU45s3V/Glsp9w5pHuUpr/KUudYV4JzKHq3OiqA
yYiY6cw5fzFdApaTod2MEz2vH3a4EQNJ3ihOwKY16i372LXj++OJlqo49xF8v9TkFVBm0zaN9unY
TnvPZphrYq8jZDucKhSLdQlbp8gegMHApM+jYC+DgqjhyXzMu/ka1lEZkuGWeohD67i/pyjJHhXA
xradU4qDSJvNPucoN+s7gI3cDHWFQaUO+NZTqt9j122DfCV8u9swcUV7SMK1JSJC98qN3YvxznE7
d4NrEIWIqZ17vIzFaAT3vx9guqfUA83rhGudALXo4feDZrThoqqGCtsVevqSo/Bazx+EW3JsQzHd
6mZ9MynODnrgZAThchRzM4Zq11Oy/+P/Sur+a+w409mh2bAzB28iYW91xaQr1M+FLrIVaXOyifyV
hUUY5S++AtiiGxV39c0O3eaUVfm1H+365oR1tmXmC6ogGw6U8ujiA+4oUbv3GKqcq22PLmBI1V3H
girHdg8zC6gzw+zc1TapwgQwL6yokxcE5vIim9olG+v6+0mdgRjwEfWQFfK70MBc0RHjB3Jsj0Hs
ng2vcBQtAa+EexvWu40i3wzMHZWmiYiGXEhTCzI6mOhjaIT2TGl45ykecmlDUJgicLam6wXPQZ+u
E71hToRfZm8Fmo4YquNOSaaDW9hnkpW8S+tMzLgs31saItib5bMLzveCo8i5hGZZL+OMU0VUvALi
pBhWBkfX1kkRRGGzgF41lOpZi/volJUs1n8/ldBkZwCfvVGadppQ8VGo3WmW8U17jGW7GMdLpEt9
z/tw7XBjeAhXjqNRr3Ga1o8F3Pdz/jPk3lOLEIrFb+Frm8iablzQj0m1SqI62XclogjTj4odBQDm
m9hx7zzvTJ/YQQkLYPJXRnP5/TAOfb/t/K5h5b4hqY6qDryoJoh4j+oQk6llkdxh6rCRQGPzvuHy
HHS9u0QeGIqE536QxqKc63c/Ue0jQJRr3DXuxXEibKIEJ6B4wqJUp6m1LUIAthpW/gfXbbybzzdh
0ndRU8RDYZv9rRKErCRcdUoiKKvV9KFbZLgMRfqNdtC/lVYzbE3LaCBd8ST3Ne6D0ZP3mUW574TV
s69Zap2Vlrr1Zd7sTUsUTI1gy4Gm4WTAdHRfkEN01+WP9N5fzBHxKmobLUt3iaISkF0DDbGv83tc
6CccM+NZmEF+X3ilPNMvnX4/A/vPd+P1homm+n14l0orx03Dq4SpfpsxQIw5pFi5HzRb9TdlkwKG
cEXByBsoB0iTjmIzOIARxKDCnN3zQPEisztaYXwq6qVDyMxL61HLRRavs2mK8qNEyOqiR1UpoosR
TcZazIOxAHG2U5LHUOResaxx6LaWEZ9EmN5nihgfMJ/7PjIuCVcJchl8bZ5ZJsQtT5vA7kix0Qn3
iwt0/AOo+6ywl/5AcECpunbp8+NktIQEwivAtCrQEYoj4Uwj4poARixLqqG8rIZlzx5omIS3cJs3
z02PTWQ+odHTDsMcRZ6Wdrsg9oQj2IBvF5LaaPvWU513b2ktjjhTw10fdiSJYSzyZnVGynPI/DHo
abE+nN7i/BPtJ0ObozNw/bVc5K0S0SENLJMfenoJyrbeRoG7rGC6VQHW7Lqyh/s4XCSdpeEv6Z7S
FPWL4b5UGD3WVfKjfKWfOp3VTWYE48q2kKUYQf38yHMz50tG7xh8MLAvk64sAKBdTS9g8B8QJte6
LL8Krwddh6eZMpPQPLN0lqNuxMcCsg4HserGh8loiHznsmHd0jL3Dfs17ixWXYHPhY7rus+rl+g6
MBCW/pS96+izF45PHUgW69ropnitRyl6KE+cw8Ek5k7hfNaHi475ZDW0VPwxc2IMJnTkjW0suOEB
DzuIratxVcGPW+siuXqTfbWHJlyR9UP9WZdvpsTl3zLT5gqyrV1VSjwPHeDTxvg2U/WIB3cFRyKk
s5joY0TxSZDDbiwEOzA3ePRTZ29bgFpzwhIJQMsLDFcsbiLmRCW7x0qUGVNxzPczSxvUaLJU4Kt5
EIHDGe5dG7Z4KAuULRQZw3ZyFaU1PXHQ8XeiEPkUO8ILksivrq95BGX9ysbrJ/WG+/rQz76+1hRi
2cn+3rOJLWx9w11afbor0yjnsGkRaLW+fc18oOTxC2o1B+7qGK4DQUAFy9oDxpJXzyT5K+CqZJ9m
PrtV8TQ5nGimtN98k7064NelXk1/OA/KvaVna0o8j5KMLsikVqhsjPHuKdZ434lWnEeNF1pcDhlx
EOrOaIjujVmt1ROhv9AbVwTywlPxuycLMhLFTr/rXP3L80W89TFVshR/kK0KMbDygUeY3KhgJ9iI
7SZoItvYC16IrqQcUIgq05wBPtO5VUyFuwsMaz077eJA31skriOyxRA2U5NVNkLj5xI3iZpDiVku
OmFruPnbc9MFXyhzUsZ3LP1ihJVNEbwSgaRtWrkdi0Qc0HMeo6R5K1nWHMIxOcPu0mrjQ1Iy6hR0
8DP0F3BG1yHXgWG67VxjDvuB7hIPTioeMNAzCbS0lR494wtpNkC+CLbCCGuTYln5EE4HE5/d74fE
AdnIKIvqMzsznMWYnBOZnsbMGVAYsdDX50EgFeJesWfJcdZccjzqMLyatbQHTEMu//DMH5Z2U/L6
b4z1OJkfXdX/qWwMXl7UX31csUun7hsSdlBfzyqi0Y6speYlrFb5+VC1mlBjjQ8wyu/U5/FU7Cl3
EPmC1mnY4zIbw99qhV8V+6rSn7qNqU+PuVuGG7wN087WT3pf3lpLjnsFr1ObQFkGXboNfWNVGBnB
Tn3zU0LSqrjcLybGqEzbmc5kw8KXLkoOAGbBegp0e1X4NiHqBKolJjBNw/cpywNd3gVlg73PAoLV
fns6trkafeuoJ0jjfMK4Kp15mQxJJgEj8zIrBlYDOSooruNHDE2DPs0Pq4aoQJLKxpXKyMSqoHzm
jvZkON4HLu+GxSvrWs1Cixsb915hxkuATtAgoERDc94PfVkuy9AW51bY93Vb1atgTsXsq/GpidAx
iN5/JLjlAxj4XkXwWwfVPwWmXm7RtcyQUAaljEGfdPmaReYPT/b9GOHoAY7CaxK/EZr+cWXpRDCk
2QUBxBIwOe9CDKpQkYfsYGf9VkY6dZiGkMwlB4p9HnstrWHGSc1XJOrQwps7tFmzT9qQtzVJNeTb
q22cnTyAsVxcCLSIef4VvzEeHgTxCBFa23lFsxEDA4GpqTZ24YI/CEaI/Jp/co1MbdoC9CsuM07n
JD5jvZ6OSUnaNNvLcpuMGBPyah1ljPpzGBp7bkRymPV7O6F6COt2VkF772HByp62hCVtRaQ9aZEi
LnvaNgI1LbTJTlXiNTcvCRboRVtoJIY1dNmECmJsIpk7K4ePOhYDuj/MpEg/YqOudnUIDnf0nq2P
KiR7HjK/WgfVKcpRnAcWMxnSCVDBm8yD9eKYV3pzC7P423bEeLZ/ShsqXkEbEKRThn0h2hXSzo69
5O3PtH2ZajXz237GVtpvI7SKTcbugVWffe0H8qhY762tcl5YmoG2TCJyzdGQHFHoowG1tR9Zz+CU
jemSC1GZCfZlh+GPkDkeNl/+0QgDJ4iXatq4Iq1mk6CtZBzD0jARcAwqJw4MtB7tRrGCjsOShMu0
CQosf6WtQSXpySYz3uwMQSnjRO1gL0fcm0eD1KBNM3g/0Ad0JJdwFXBgInEtnzwGewsL4dWu49zk
yrr5DoMt6nrUn7c4z97T1PkkJ9BYw2t1UwRYvqWT26GTLS/V2ddduet5ry66WQykTe6+sky88/Pr
d5DyDYniBpf5qxpqBMrFnHNHNh+CSsRNGrHN7iC/iFJbTEVChqTJM+Qcg5YtSadswu4l6uG6+t+E
nVlznUp4RX8RVdBAA6+H4UyaZQ3WC2VJNvM8Nfz6LJykbnIrVXlxWbIsW+dA8w17r32fgyE5GKRu
npsupwMUR82cGj+byjdo/4LUUvOxlttHblxJg4ezkX6thfMrrwf9FpTJT9ZyZOy6PRPCZvkeHO5V
59DquxgipSMylvTUwC2giOAIMfQJBAE08RTxK0MOKkUEvzmNtjdnXEYec6RKcMhqtMK599FO68Po
iDGqM8Z2pfeKh50Tafscifk1F08+duUFoNR+E+gG5ko8aNtS5z4YJ81vGVQccPG+oOZ8tBBIhKNb
fjtcSzeWvGbjBO4WglE1TU9mpqe3mYdgptTSI2XjGej5cMgym62Q+5705Iq1SEFQqJJMLmwa6faz
Nh1E0HbDpr3VH6tupjUSUTHFxIHEqFAr+1lCB3qoV+unyIlqBZP7YkzEPCxdhlgDr1xRMkuxRotl
kZ0yiEXZbSQmCZGtQLtG3qldMYCc+v7unJEX6HI8nuJ1fRLNgCgNO3i+Nf01HvGvFvKzhMpDsaZ8
W5struO3fJLWeS2Jp2uL7Ac0ViCtmvehtu5tLhvLn3T11ubMehlSHeJKe8VM+EaMQ3Ojj3MaNlTF
1QLyzQb8OFoWp6AsUkxqY9TPsohqojkxQJz1pEhPOM+eYUtfs82aH8UQ4bT/oXeVd2ohLu9aEzLU
UJZ1sQ6MmhZOd6zHQeRJ2MsVS6NRPoBEcvJSA8ZIDDcOBoIkBIfQmAP1XuLqOCh5zvN+8XPb+EwN
KggMDWQhiDP8BF4BTPTE+OJVtRHl0wemu5S4Bc2LJ2p4UWK4n9vl05q44KeR/g2PLahGneAW1EY6
+D8LoPgk35j8/yCXJLvzRveWyQsDfNLMuZLiqHTIaWXqK6NhtLCJeC/ViKEVa9h9u0wX2xzQ9RpO
fkhR4e1iBhEINEyOjuPby2rs++KxHSpCEy2kZvFEYEzadGloy+G9d5V9i7T57AxTNOhkWipKmZrt
TFQqJplqeJ7j7bVMCskiAASHYXc/kkTd83gBdU9072XVXp0UpXnFu8RKsfDjBnm6pwYPwU9NegtE
In1exqhYMIxm4COG0nq0WG74Uz+FnjZYR9ZQpND2M8mfdsfLn+kfbVqQMTgRnMFn8CmTfIMZ9GrJ
7Z0Hh6sVGmmcnKMQWF8loDm74Iy2ugJLhKngvLVvKcTwcJ2BGyZVx4xFIxfVdTCLpGxNM+9Z2VbE
iHzxq779E1sl+1yzLoPFSR10Q+M950CboMtJLVOce+6ZDEqajx6lP2YpGrp4ZG8yVwy+SXqgf7Kf
DRf8xKyGj3gmTNKomzdy7p7W5SejLEQivKxRGyciWkUJtA+BGLiIbqyhiPGCc9tpMHZCCJO0qDUW
Y10bnmgB0AxaVvMYY9GoM+bddcezQieFBDNR9qg2zbh0PMAaSNLNHvhYxa/GNMrjkkrfaLE91iWH
vT1p9zgQLVDZUiOXAl9Qwgpm7u1XHoOQT4k3zTwrj7xkIpVStX8ENlPY9fpDzkiW6RDhrHlXVTCx
tGvSYnynuT9uQ4bxtarv9QpzO/GuZt0lV7mlp76wRubmJrE2OXDzUn57RsExcbK5lO+6ZiWctFnj
AM7WC5HqYaKJ7q0a6dT7FJB43YrbxEJCtPtN57X/USC7OuIlq0LeapS1pFQAFqHcQ4YcZh3RnADn
NgJeLlqKT5DBlR1ipGVZA+ylik+y8Z56LiYGg92f0no3dM74qnhYNv3ergpGJriUUGl1Nhp+BUdS
1zokocVXn2nHGWxtsC2hHW+/l4SoqsIdAwCrOD+9jOrIzQHX2CCpNntPrLgtdUOnJhDQZIl0wg0s
H7oBwIdiNrk6EQ8yKLyEWtVzy/pvMcaw3NXHsIn9WRuusqeuXfQujpIdaQ0dns1aA45v/JESuevH
W3U2BU65fJ0ekrV614b0d2OY9FyEIJH6/mbLJ9b3UUqqtT9azkpbQGlgyOy2y52f7PXQ9ueEkVqm
xoZUdb9x9h3yKR+BMVEeawwTVKb9hilmh6vGDpsM1p3tNrkRk5DlCsd35m0+elK50Zawt5xeV6TV
2NCzY5MMr17DhIhdLwJMYj1XZ3ovzOVH1pRzMDdceEpHvWV+6mXjD4OzRMDJqWglcUOJOz+ZE3Sm
zTNdipjL4LQwRtElnAxGqNYgrQfIvoCwYvsYL2BDJM6Z0GlAViHuZLWJzaLm3mRMiP9NkWmm1RfH
+jWl64lcVcbCAz9LTqg28fZnc1oUe+PtykOfZO2kAEs268V12EyPeMTa8KXuPOBpZjfU3dE9s5Kb
4JEb/D8OaCO/11rnedl+jD0eGigUKnBFS7A3s+h5/hs7fu4G8UPHGBSKZiUzWnLjLDXxuqm05D3X
QbSl6Z/UIYWkBFAYANKCXK7n02PRvmjcp5V7jmdMcnqz/uKn4vPcdIDiqmrHvqxH09COIyIPwxZ/
iF9h42+S4bBZ4egwhc/z8sFtvfqErV8dIRE9zsDEglXTOOq9Vbu0q3YVMXN4uHkGwRKkE2ytBdAE
491ArEGz7GzNdA0W/NvnRKkvKH0qMKWVH/lO66kjUDvQl/Nszm9Jl3rhVoouyiwO0HG7sW3HN/sp
O056hi/L7H86lU4lQzR9V7opfAV5RKt3zypZnMVq3Bme7ZxrYf9SNe8y8JDDsNqmb8Tih2bk95u6
0bqu/wuRipCuE7plnbE1AUE9qEZqlzhWg+/Bg9ny5D7NnO2I223GirDyEGI6UI4VMnzChuY1vlAV
J+yjCDGNvYrv2T3Mqzk+qb5tzlWKx6zExhRgVc4iGK7iqKwND62XO1QymxtSj+2O0l+onnnE6+tz
XsHlrctWYz5vwYyukV9VBRCEBEjoYdk1D6AuWN0ieVQFU6VCm9nJxoeuru86U5ClmqjDeMU1fzd4
bYrOmODYilfC9SbyiBjjHnAgPYCVhj+ce8RWMARh7EjyOTr0zB/RSIRWn3jQt8n5Fjqhq8DRnjYY
LSE8scjhIanWpj/atuIeJQsUnYPxtM1zETDrDEfR9xHJYhAVKD9G24Fv1ogvdyJXvjABtYzoSpao
QRKNQoRvqG9Cnep1DjRFqA6ICyhX3fCtTCAtqi9OYhMPObBE6LOsc82SgF42eUio9Lu2E7/tmdg4
fegIgheSzIVphl3cUh4s+YlIh/lkwkihHbVBKJfG89rxWhBewFfXob3k3KUWo2YiFrxAd0rA4sPr
plcPPVS/QFbpyRsNdOhzfxhyO2dlVUPDtK4mWB8rYz1Wlc8r6SoguU0KCPfYDyS5OwvXpt3QYND3
Th4G+QninzJaz0+6xwXNkIc860W09ZMF4zrsh7oKFy3Flji/xshofGJql6kB+gVKlyZPfCy1HpWy
grpe51kocg/Ul7yriq4LegEK2nLOvQlj22YvhvuisSEpr+88aQAS4oVL6+ZRW5cbMVKNbiv7AXKU
DywYJaZLE5K0IFNIDUN1JMCc0XFaPCNIMdlDdoiJqvWSbqZ6rumn5mFjUtlkDyvIqAD1HanOcfE1
OARp8PTf7wYSX9JKGgfu2g07yCADHtiR5QBbYEFVPTTF1Rt3Sa/XTw/bVr4aS28gTdHdK7EqnH64
YhnpZyzDmjHICB4P8z1ETWV9/7msxS0xTM2rtcXymNamJOxq7R6hdf9idI/WJH/6+0uNtNaRSItd
syU5w03Sy6JaB19d4dzE1ujc/P3d31+SDnySk7Nq/dcf/OvDv19smV+my/jzn7/+93f/+tK2giif
8SIF//qDf30xmihI1JAf//kytMz/9Z/753N//9bc0awyVVujf/3Bv75nPBfjjob49X99mbmY//NH
L7L+UksmQ//X1/7zOQ2Jc6DPtEH/fO7vv/qvf/rvhzdkEHEi/u/X+F9f2Hg0pkgK4v/n9SF4bzov
WnH55+//8/r887laDI+eQCowwptdRG7f9NlcEVG/f7zGo3mGE/2ff1oQ8nTz9/NCsTiNlrLv4Bos
e+A23UFhwZpwXDN9AZvVB+NoJKe/H650UsJCqKJN3W6QarygJdH7BhFWWMRm/CfOnlaksmin6nfY
1u3JmYwimpcXZ1Dlw2Qs1THFnHY123m7LEhiLJxBoRzr9F3DKNrbW/HZN6Sg5I1t3KZuad6NcYul
bEVIlXTai4N7gKSfrrqzc1E/5zHCT1twF6qqOzvAcq5MTiB1MFtDNCVfU3qooCXd3C96zP5yylme
NsPVUs/Sy5LvnGWIXjc3iyOK+8Ziksfk76TW6oy95sOJC34YErLiFbeX8akxFL86SQMerrE7P263
Y6cD/dtEJl9P9sg8iJnQibjBNeBY2yc75fTK1BZ9ZwfcnPChUTYEomfiSTnEeiUVK7Ci3p+K3Xis
q/Gb2sc85x01AdIbX7VIL1Sqvaey+doMPQ97lf0l2gD/ZbZIzFV9Zj+DBjVntV5l+MlYokA13SKx
zJ9a118J9KkgIR2x9TPSoQjuiZXypvqA0NdmOKQXGLZBoLAmWEnvFkzcAH9NDllsxOFZ5vZ7nImi
jXX9PaMFVNzUvcQJLzAn0H35zQJjxxwnnAf6Y7qV7JNyU4SolNDh/DB2QUaKKGFjvMG4FF3eV95w
jeQW7OR+MkJd8Qx2Yns6dRTqYYe4gGc6RcmM3VBZkm/H6gcp2nYQ8ZIEQ86Ie1iGd1NOvHg9+4N1
HfSgtxP0vJhgQvbeobd4723MOZwMJXoJoOnlJ3Tq/JrImuYqvdga+XomyBF2Bm5c5YeZqeuFsiw2
0QQp60qsbnlKCRTRhPGB6kO/uoTEMztC77RhTJm0x45gCd+Q8jzyvI1wYHM0yTegUc0tcSJ2lNkz
YLOxf1gdlCDT6uxwuYZcNr3QYDDinVh5qkP4PQw86XjI+CNMiciIt/esJHOuHfujZpUYwJpbGsUT
evASDgJmp3bXb2TI2tIWJ2cK2Q7HUd+EMhmXq7fcF1pXX0wDwE9FzzrD6IkGz4rwJS6LlZO1nBgn
avGDV89j2HUADaYBDWSR2X8I59C5cBFq1Y0OC1PpZNgTQ8kCBK3V6DLlrb/2uMpzqidPW8vP08R9
QJYKCKJAL2uerMS21jE/VkwkHX70yggkEQdooXEpqYa6lZ1smBkmfMFZixiaIRic/4zDqkj7G1BQ
dAYWKr0tL6B/R94x3PKl7U91pgOdqxC2aD/MBYht0ooyynS6NAJefxitgZyrMe6A8dJG9FsXorAh
AkpjDpYXixetA3dA0riHfqjGhxZ4B9d2jbuuO0FfZINuNm/6xhbc9WD72ND1e0nRYyRTF05TBx53
2sM/rdBiF+W0+NNIlf4cVRzMACaZlimW7LSukrFgl2zvGpxb30mpv1zZP7XaHkCc0juaehcsCXDS
Y2dQ/sw7uVWt+ec09V9OBRjKMLm7m3XIwzHPNs4bZl8ea/p1HYeb2nl3kGXgXQO5sLE13902azhn
29c0jfoRoyFJe7dAtUNY4RwMrkPWDpbTa1w8SYXndWJWEzDqk36RPHhsUn06lu0EEvt7HsefI4MB
d6EEyyslOGmIZ/N6+7iO2bmcCcSTpWpCO7vVkUefUZ++4kF+KxRP+n4yo9nQXhdz/qJZ/CpnqVA+
YfEi1MgXECPhUEatu0Ax0RIGyYD/pZrcsJH3lN8sCLeqpYEm7MwGamNJg8aoBMZhztoRrUMDiYja
XzqgHJiY/b3KwJKBHZJaE6zN8Hv/r0yyfiO7+MOoIZMgaGBsarBW7pnPFd1TVizZpS/hqfMvrwzb
za8u0yrSi+PneGHS16duuOVZYLZPqbs1oUim51rbh6Yt886x1Pl37Y/J/lTl70RfPjUdHb1Rcjwi
S8rIj8gg/hzcmlWXKLjmnRFtaKdboVZnSRjPXTR2eXdKTONtxaCNzgs3cJ0g85nbnhFajo46HRlz
y/zH7KVPs5SIVzuOSeh6bKCHh9lQr2tRMWDSLTaw2S2rl/S96BDcmLiWxTze2s1gsUUKY0favp6q
6djK1Tt0W/lsNmDXSkO84Y+SvobIajS/nKX/GIjZZKWMaQDX95FdQssONvnR1mxbnGJBFDu5X+zX
mC/Z8gRaYSNiNmor9AfIHO4J8nOuJHdUvmFObejnBa+FZ6trT6pRmNT5uefQO/XlFHaD+aKT0Bds
POMCgYi0ZEbPRzYlhj78EX0ryGlj0mcRcLKiu/AcFgCIvg6c2DdF0hknQ10YAqvDMBPYqGb32Lnk
E00GPaHgtXS1ngENwIZutEkpZCKytG1x7jc6rW4fTObNb7oLOu8eyZg7k4+RgqNNCTgcTW5SUPjB
oJHW5qx5fhyd+sUAG38qcuvGa7pjNiy9b05I8hCiMnVETuu2U0SwE6/vdK4tuvY2QxoBSQXyRRv2
uuscyc6t/KLt3yru8EA36cP1bTklDIzG1PIectlEbNxjuhBV3Cg6M3o1wNk9Kzk8Ery/k+3P0rpH
3khLT3Dm1c3SFy17HQFXctylnMtLv49ma1hUJlrksi2028ZhFYJK7MMtU/MoPY19Wsv4OZmtG3NA
fj3kDuqZWPtubP2zK0V8pXyHdyPsAlEd+DuavmBHMPXZo1naH/sZvzE9iUiiBUCFWLewx7tK2s9s
VWAXmS5iyYGNd9Yz4YhZsCmCBkJvqNmmadalEcR6Wb3zqi0sAtpZENjciZtMIDPqprsEFbxv5jKY
Waz5NoEXh5FnjNWGXUU1N9rF0ZaJTs0xeSxEx9c6BiEO9Crrr1ZfleBIQZDAd2PMOTP/osyeoACN
565e7grQScGqXEXD+laaNPhqHdCgVvgItmk/WvhPzM16wq9BZowkmrXsflaVgf1ztr82vX13Cf3V
GaqdlXOuEhYlTd956FJPjY2ofUmNX1wSqOmcR0MO6o3qhf2vh7KwTNbvnA0dYztv/ZGjdG8tM4PZ
NcLDSfWzojEM7ZT3XWjVM4PvUMsJEXFY95Frwiqylt0dWLPpmvMN/D33F93VZKaMn7S4PcyM2RmT
8H40LdPZKnnX4XIeLQiBh04xVSgBWQ8lXugJKBF2HAaIDrKXc/mcyoFLZivZxU3it5itB4Q2gA1E
GZo95CFsdz9HRvzaBmNNtwePua6THJ2yQu8CxjSdjtrs3SEE1JKqfOga7zGT83uzmeIyV5RYcmT6
7JUViUWxyXoencyqkdUL5+bhOnalGbhkOB+q6Y9w1AMgKudGJ+ry5Izj7qGe7iFAJ0dRzlfeGO3s
6ke4gf0Do0Yk8CKUTkpASP+U1wVvgVHqx1RlLNRKLSBLFjyVhObNfH30U3jjjGk6v6bU9ov5VzsQ
rm0k8lUU8sHEBJGP5IVvcHbDOi9+srRQFyz1EcZZOIE8DapxPqeVbeDk5uCwemKYCtfDF9gX9yb6
3wusSvKx9t+JNnXPLsvr/QNTk3cJaLHISTQAmJaRQ9rNGXrCrpwvJstPj8rNLl16iYnsJjqkoQ9l
li0nniThaBGe09cZlcoCxiOtma8Zorv8/UW0Wncp4HaCb/ApY6tLDHp7En/qcWqjGubQmsT72KTC
tu/YZCwPJaBZahvCvdY+rMX2WythBsjN+ygGEu+xxz3mGfLhMmMY7K4IfPa/0hY6lNj9l7ysp4OQ
bKtHdLsXw3ZeQG2skT25XIA7TiM3syHY+L9TUzuMoMaNJLgC2XmaxPdcGeM+pqEP2V8cL27UaSOt
qKUhWUm7zgjMokUC1cxBaqe5fmkddOSZK75WtRpBnIG/LRmtrFmT7TvGSw8Q4zDBDD+PRsV81mWP
Pbp2FsQx4Tk7TJbecmRz6ngFEig2M8rjZIw9XM+k7Wgo2RgLodT5VAuDcG8Fh2w4i8IrTz+X2oTL
x8LeGcicYzbVTmBaCwqTYSf52hXrTxx2BeKTXNICl2jY06z8yiuWtaMhv3RvvAdFjenEBGGdzPMz
6bnoPEksZSDIAYuQ6iyUYitB6e0CmQQqwZLpPBjbjc6Dv4J1ECRlfpMTEnXKSCaw0/5LmOkTE6kv
BIgahW7/VqfgDPRMp05VHKxz+VrhK1wX0G3n0YRlPlXgwvXaivCRBqU3fcuOhsjSvieutXCR6CYz
0m83F2IT0vYmyEce8rioXwtypwY8XegZZ/dQsHUP8QBmGKXwm48VjL+G+b3uQePNuqsHIsvHx4S/
KjbvYwtOhM6VQvYxy9YVAYiJzngprKdlR/tZagfbaRW4XobozcpjJ4PHFcOi9qeteq2BPEPuggHY
rB087/FeH0kMs6eSUF3raxA3MGmLvz/n7OCy2HrrLmuonaUEL6VP5bPmOq9GCzmSmowLTLwi8W98
EH+XZikYno3miT3wa2zMGkkNuMedJLtFi5RYzRnfCtMAJIQEKnGkzAi1bJ09ecdP1xKZ1DeoGTlM
4RCgNDzqKfJ8wykj25l+72EogbHkxxwmC1C4Ng6TKqFNnPurVk7kwo7r7XwqVzMPHaF/JWWMqDRu
ivNGhdeU4keCDuUH9nlqHOmbjX4rbelwlLPXqIflkq8AfLKWH1O6zvtouPWB2Er61iFaBi/KVekg
uNsYWNdGFkjSnvcKT5VP48LlOGcWr77Bg3LSDghcvH1akfn021rYujbQErFB+RjOGAF4lVbXPrQV
zk15YzvjmxILW6beRq+0I1pIHtY8ZKDzvu602oYACi5LY/XEBaVRa8g5rAiQ47vLG4AwNejKq9GR
76KbTnOk5EEtRM0VuUXHhWQwbtkGMFs9bQ+iZ0DSbfo66z1oW+2pbBRs/SK/Gdz+N2qjZ0cSrLOt
f1iQDQgN6C7b5gFU0gc6ePZMmf3RWh2qCIvMx6SS72zo8CjqbEHGGVrX4BZIUOGGC2/Gm0nQsz9D
obTGvgisDHy77D0/H5ix8CJhOajG1d/sBoUvPAwNf242xQOFjzhNaR0fW7UdB6O9Tz28Trk7rqcE
dDu9lnvSmMIFNr6NWpi+19H15GWFhY5tLxc+9DQOHaNpfmI+H5CJjg7pGjdzzZx4l7ry/OA1VXCH
gzwi9Jh07s5gA0phz4FbRUp+OCbr26Rh325JmmDTbb9hogMcoqCSBdhNgnOYCEkISVD4FBqJIcZG
SCU6gILKFduDDj1fbT1Nwqiuk0epaxnI8TalLUGRDifb7dVDmhY+qiIW6+t8ddHkHUYzv6Rw4aHQ
45wyR4W5r5GMEOkS7ieZehGsPu3cIqOaeu+kbel5M7X2uEwl0ukKIQp9EoHRyiojZVOEiiX7nSxx
fbRma+WJtgHTWzrndqhR0LcuC3/Z907kbkV+1IwSSyBJcQeHhCRXkgIgxLPBhsPrXWQ/RG0eKdiV
co3LyIupcoulCX6vAnE/NVejR8Wwks0DtG7YpcL9Q7l4f6jo7idAoH5cz5af8Dy+WKIgBMgYPmNW
19HWuS/a1OgPntCe0vHaUqP5Wi7RvZp9EwhluCdDqPfdcZ1NM+ZJHtJawusCTD71+75+ty2TUJ8Z
bXNmnrVl+Oh4br8w10kD4ku2e7ksrGnHMmBLGqBBdM+21r66tcI812k7x0g9lzpmHB0KlE4JFeL1
eXCL5j2Ot1Oj3mRv6WdnT0uY6HqI8saRZXko8lGm6A1P0L4+xbzzd7bClstR6c+euYGbb/4UIyb/
bS6fGF0Qc5rR++EKtYNsPJvWxOk+P3iudV/s3B6SM1vGHKkdbm58U1YMEbFPNWUmTwiyThg0sZYW
92MHT5V5+mkmQ+SIdR/RaoO/YMm36jiCQEHQtwSe4hxvRuOnnfVN1AAfd/nGI7O98zA5z1j77yao
ocBodFbe+oqy2iIBjVR7WgHUwc5Y+E6W3ohle4bIckQSZQa5/ragRvYnihg/B0re2QXL607kN8uU
U6q0LVNdpX3GEgWlJtnFM7F5YmTJ/6qrrimveWjN3dfU2qdpQgVqCuNBmHiQ44QHbo/UCcCKBnF4
YMrtISeeCvHddskH0gQIuItFpbFiXgWhOqgjhmUqSWkh0qJuQ8UTJwFjhptJgTfo1fbtaUy0U8j2
SB6S9k42620n3tac2EMJysB07/KsK0DGN8rPcvN7f8umzOGMLWms4APgGR+zJ+nZZyEsLYxbHu6Z
idKoKBGaI6tF2/vao6Huu60K82TZonxsb6dKAKh3CJw5rlmPgtxYxYmGJQmSD6lQtfVcouQqMWVJ
++yudLmS2nr0sF9YL4YFWjMZwMkqs3prapBibg86KSmIC+R8IaGyvE8a81tMFT9Ht36XktetcBdu
ec+liTSWX9voHI12daMJ2aeFjLooEXdjzvw16hahtRtzMrtz3QgRX3GQDqPiodvVIikq1A3mWgMO
Z6afS1upIkxFFksJvNBu4gE6WrjomNubkTDs3B8RVxoNAbDC8vpj3uufy7yQjdjC0te09b7qOkXI
k1h9sdPrvZbzevYy91hn96CpqtvF8SLXwwCKibNH0HYsJuhppWrh/fLqVU1ZB5uJCK2bL2Iv+P/+
Etvrf3+4MsBEcn1m0EEac0N6F4h7CNzGJ297fj9mxnDMFKX7uk3twRTonqgf6fgZEZZaC0Bp+l0b
3H6Wcn7ZWnxnJ0V8aritfDR+6C14qLi0FEhuItBvbkQoAJ64YzKPFSuLuqIrY0Iqe/u0lclfSw2h
j3QIDJXF1ZsWtAQyRZCSa2SqLDeQWL8ZMd87hYl8fLE+eh04u+Uuh6WqSYdcY7gEvwbBgI+Y0sa3
JkhjE3oYdySTaF7Tg7GIp67V3mYhPdQQxHDqcL5XAGQHvUo5jNV0kUhxyAXVwpmHJXTA5NwgdArI
RqWQ124H2wic1jQDwlZANmsGAGkWoTg+un248kvrjAcII7epsr6Mfv2ZeduLspM4svLyJnfxbmV/
UWKCu2629qdUjJpYM+SJkRe4FR4CIs7jsEtdedNN6DQE06FtXM+Q8FKs0RjCM9SCjQ4+Bb6rz9Pn
lRAjVF8s793iDH4G2NaUDZhAukfIYX9G9JSnchEvQz0wnhbFj8n7VRdlBgoEoU7B0J3NPXlwNIk+
g/DXtHQSgGY2+cCwjRxxcR28MlACgw2f700lh0ikpIFbX46FFLObtAYx7Q+C3iqqmIVy3gLJm7YB
S3b2Y7WWn/WBSl+mI5DJBdBYDy7uwDzqsNiKCYXWRqJGH11PZ8+iQ6rgheQ7YQ5LDAp+0vQUMvdw
TGb2KozX0wnlIcxt7wjqhF4NM/e2YT5a6ifCzPaqn5UTNlaF1tMZ9l+u+bw6AeRc2H1TJnFkZ6SG
cF74mkUgQt8Wl6T3IoZl5V06dCd7l7amvbxIgTGgmaeT2HFhTp28jSMO1on9WCTn5a21pu9c/1Wb
nPB4zFyetY9pQ/SfXTwm+u6BLznQq/aDqPjt2mvmz6wiom+YF/vkZmvhq7L2DTSTlEn1bT6LAmya
Lxfw65jwd1XY06At0xnTxU2iJSvVKlHOmTUmVx7qyVUz64rKznAO/Sqdi8KYZAz5dGm38rEw6uFY
6fK6usnMPQtUlmlVAPwf14AQx06CHrZwFmXVfcey7dArQl1TfaXpjX+YeWcfl7nlbl7X5JjUWG9K
zXH8vlnaY96kMH6YpglcXefCtp9Me8Ba1dKQTwotcjYve3uo3nkev+Sx8VgJBI+kqCwoc6h/M1yc
ZnuDLcQObxLh/GrSKYugHT/U5oetVSUJcB7XO11Y16RMlYX90tcMaLzSzQJyQpQPcYajlgJkv8Mx
BsJgcQVmcwNThsKSBJkNJiFpbsE8yW8AXi+FZzXowghBsxfzcUh8kh/UIRML3JnkU0fTtOQL5rJu
easU90XjliE7QM03lxa2TruczbF9Qxv1p5rj+tzHz0a8EHME9s2IQWPHLT20Z0Kkxz3n3cbpQXfE
I1plbEUWxl99D43Xp9akUFurkDiXaj0SF84ora9Bn1J/sUPPjovQDs7QtdGcyRY+ECdD15KsZq5M
SVdslLVpnHOXAUGizJNN4rjfr8vt1Mo7wfvHKtEDpNhQCdnzzmH2CLLSFZs+e80uRY1XqVI5sToJ
HRmpYF5iqYOSNqL5rQjYEZswHBjClADhO50zpsoRDRJ159vxLtVyKTf1Giylrb6Ipj51S7zvwNlJ
Zk3BYrRFOaMlKdmQUC7wRgX4ZHufeATIazZ+loq5sgFVqevhZfb9h6rs7pRBsqk1vNpTsb7Mq3hf
4+xSOYnkmei9j2Y3wQPoCDSxytsxVtUVpg/eCkSKxsqKc8Q+dcAe+BPD3KlsAD42s3eLoSWJYG+P
PiyqQLdzaG60mZrRHikxKrxklaTUxGGQ1/ONPcBG3+QxZ8FI3UltVXqou0gVLFN8prMEe12D3IbP
5f1iJsn1jue7U+4bAlAJloPVYGreZO3NiI45WDIZjBmXEBDab42AF2SmjG5sjs5OzB+Aup7yVYRk
VN/FBm0Cc6i7QicRDeZcWnNs4IRmaUHSVSFvB0FYmmWoU1yzhphsvEHwVW+BNYnrkJojqL6jw6Ea
M8KqkPGezBqYo2WPOfc59SmhC6QS8ZuRSFk8TQnHsYGLk2tRG9GmW5vOZJhUK1+sd13MolC5vRGS
9FUw37whEwuVkJCfQ9/3R9PxuzSeLpPxjEMeY8kWXwaDLqbIUGTtoX0QvUOvSPuAoMlzNrlP6zRy
72bpw4qJkFO1xkbBzWApWB+lzYMXouQxZ9qx92I8COP2lc7NJK47r0PHu1vZWx6WhD+ypv+g7jyS
I+fSLLuVshw3st8DHtSgcuBaUusJjGSQ0FpjR7WO3lgfMP7KEFWprCbdZpm/0Rmku9MdDnzi3nNL
uem0nMMPNFaiGYxFGHf18kPHdMdJbYH/GLqV2aUgvtwV0g4cF1E3rNm8IQxo22GVM91nWWePq3m7
OHbVyQiA47i5cyVSOC01Pl209bgo5wCpUIbXWV2/xG4CeMsy8MIQcWC3YuON7SyLLlC9u/W6j2kM
cw/RBGrmHcPy+0JOhIzgU9n3ICXSSzfzvpmMKhkjIMSPguy2AY1IbzCVyygbLx0OtrUm0idruvUG
Mknc7GOKghcQkymSPPivBZ2SSGO2w766rhybrOx8xigQ7qsH9n70sKVbeJWsmnGRHXj0DuhBAhHh
EoeltCrH4NXUgU5UgOyXUm6DCRLX2DonmEHfoqJ8aDS1SzIx7jsKuLLzt0hGsQo0uJEDBbi2dx6A
P2Oc1aVEejH7pJu4AvEs72O73wPhyo5efjeGSXlUU3ZdNxLPgSGALDSXuoMC10MDtNJHJpdlB0Ld
fvBsYiqraKTDBncRVwpITmrg/aB3mD9Sd2laSexx/iMl1HAGa8nHCFbREL3r1YB6MuOM442pcamU
t/G2BlcVqkLhbkxZPRixFW9dUVLUFyOXjKjt3mghyhVUpRGhP8ApiTadk2xqsOmORVSz/s139RSu
as8GT9+Q+JRKoJ+Ib7Z4Q1jvuAmLMFS58HvGDXjjaqfVeLFc7Em6gG/JcDJEvuBdN1mznHTLZOC5
l01ZHD1vvvQSvxRYzZutOdcgQk81iq+dDGtgf6waGZsce8ua9pEKl+40Xvayv7Gi5DCl8F6jVogt
MaY7M0wunIbghVgjAYCKkD7PSlcWzsSxwmNYktC087VikU9NtyubCXR/ywk6Vvi7OQUESPPd6oiY
9BBRG2MhMbcdBeIC3soBPMrZByPPFMIAa90Cc/rCXTcQ7dFBDvS0XFgMuGYIIa0KU+ckpiX9tEZ+
a21uaG6XQakX2Eo+CrhHpJiG2OJU/unqBCS2Np+wTvf3gcnkMy257Jo1CxkHp8lSf2M3eecJbbZF
sGC0FfTNmiemTx4gcGDbJYZllqXhzoV0laNbX7jNyuGw/X4vIu5JdCgkk9GU6t7PzGkZWAP+EcHr
7l9mUEX2dJ6o3bG9YtfnZQY2ltrE201K8mFl/YTc2izTJ+mVEl+KhfU6VPuum27DgjE8WaoEeOBZ
assWcRmK1jogmlA1sIBUx4o/k04DQsNBeGeMtDdMLdcioSYgnM3ATOJxNfTRoYvWOgLLmiW1zywO
xM62uArY4VQsafOYsqJ3E/0lKYiXbQSfR0Kh7e0+v9LHiSOdORbYs0XK2XsidqD1DOoWrtNrMOBr
TyNLNpguAVIsy5ptFMbPR4eNK7dqztsNCnZX2w6FaWJ4DC4YQjLvKqHmFQX1G+gCVn0Ud1lPhGwW
ql2Wm+xtvvF3REtdw1AYu16wHF798twzpqNoVcm1YhaSZVm37fOe8bqGI72RBT6qHB25URZ4nCaL
5pVtRCUg80zDcIpi90pDNZLF7dtIhGFU1xZCVE1bWcl4nQYgtljf42ut+fAlHvGuHdlkYXNvJdUd
K74CJD0TGS593lKG8ePIIqlgoBKY0OfbWFLFkooZ6vE3WiiOgTJExoRyclH5aCkGJyzxpXKRTzI0
5qOCZkElXPSsfcROzLZMHQ0N4Ufssist3zbNiM/dgIHE0nrb1VzUeoHEBX/mtBz9hJTr0afDbRIU
XkbPiqQEWLYUnb4LnRDHeF1eYKhmPghsuKjMYzoJ8+ikyWXpV2I+FppjnLa7gAjWgw72hydmphSj
qtpOTP5Ak6p9ZlDW56CnZI1CqOHMKgRnYiXwJ07A6mRrq4PpUr9GQfdShBHrBOaHHE+MTgKB/tZs
8M0pptez9T8OzPkPoCCvjJixSO0dK46oOvCudBcShut+ZKRjwfAQBClqx0xMp9qWH6miovQr7+C4
Fr/mawOddH2ZgIlf+coaFn2S5GsgiND8ygcBHHsBNK/n3Nq89JX+LZdXnCwR1bWr2HnHDnuccCCa
dZ7tCgT6uo2MMfe2daYjgtAG/MquHq9KNSImgdC5TCb0MeW+L+n12854Qnb2KT0CppyRQa9BRp5W
s+SIvXXlNrjLyOoeWRRWAeKaCVfFaoAvgCJgwDvASqREfrNsQABt4skwqMPRRCEMXRRt+mI7cbT3
TEK1IuwNUOf74kjC+WLkiA9QAfHy+QM7ZslFhX2ATGamqX9RGE19cOPqM+L9WwTVmCyI/K6WYeUv
a4vLgdvfBXWPDC9Lhk2ZdM/oFtl9ystw0MqtASMJe2G9ZAiEclNnm6AzDopxJm8snVHYJO+15iW0
4S6ICeVAZuGnHqZxrenDW5faayuPI2ZrPr71Ty20u4ViXs+CYhHkinF0ULDd0Y4xeqtl6jvGWTfn
ripTJz3n6qUSrqZmkeGPrm6g4uOlq3kBRc7yhzHlssnS236U+9LduASjNKVZHQY/r6gP+z++quev
ftz88SM/fu63H/n6h3/i5377ta/H+PqelntIGP/Hd/N1B9/v628+1I8/4sfDzZb1OSz9H74W/+0z
/u2hftyNma1UMjp77I7MILW8Y21tKhbMoWNkBz9hW4mQSslyA05oM83/LmSaHVSWzFP1+bbeI1c6
fn23a5gZLb6+ZBY/QvSbf+D7z/7+XSx0aGvn+wp8bLFcof7z9ve7MrukevrxzQJ7MrCYZP+1Wu9N
JAJfX1W+xkN+ffn77Qj+wfR9Ff8lKmXMy+2vLzUETX/81tft0ZqXBL/fwdftYl7l/7j/rx//uqlH
zn/e/fe7+/FP3+/ux+2vn/+6+eOJ//jejzvPJtGuHb9/k05YHIDDVYJdspUTommb2c4v+FJaJaLi
r+82sDL/uP3TP319l11ylCySvj4QmeVtLeIpjwjmn5EtP/mhhjG3t7uDx9SogbkYjBNvw/yfRsVA
DeevXNM5ABNhY+7E9BZuhyWe/AlEhuAlrB7jc6FOmue85j11VdyOA8EaO6OCBhcVn2iWuAyyMOAU
i1N4zBin5x6L6Q5dgWbV38bJYMI984nLtG3mLVFGdIMH5j8hJKqdblEnHtEYAdGr2LWzGhmJpM57
GFN4TTFyvWF0EouyWfa+o+MWSq59KK88HJoPQ2eFB+8sLFqMSnTtRE2Tx2CDLiBGMdon3gWOYon4
f+EEWbMoS6XoIi/JCnuB5LBKqiy/rJLkhQe8codu3GiNEaNNQcgVRBuALeKe0RDknwhWl1i181he
jDUVYRln81KzgIyKSHn0SJZCzz2Y0txUg3+DmMtg4RY+R3KqVnnWN9g7625VdGsQj/cZmRGsxnoU
IWOIz7fGN6vMs5iQGw5TlCxrjz14Xg9iacjxIzVruYxjzEeWwSAk8rW7PrG3XVo3z57TUGmk1K1+
b98Hc1lLUGRFIdwYISX48K1uKqD3AHt2JYGUZevtRyxGeIHTTyTG+aJtewzeVJFeW5yDEQcQImq5
7D2PsYcHUqSeetBSZzTUmAZosA7Qq8h5xPS6IJENediIp9ckKnGJwD17Tl3tRlRkWxObgRbbHjBE
VW2/SLxYX8D9zzcWAgpUKdqaXcszNN/0OSjvzcqTt6wq+H+C6TmG/cDCc8Eo6y1udcTSZmiQfIXu
VF4q420cAiKt+rlxq7R1oOwLtzPeJOkcDGVkuRJ6gkq3VPaKPBX/hThGDm4s4JZmctFN0cwaQj01
KbZfzw7PjKHvHUhehTuBIlTReex0CA11ykX6QNcgj9IsnkLCJbF+Lxi2jFd6YyOJKSZy7qss3gda
+uyiM7MLXIZ64KUnP0jIxGSrHrAERqHDAKGns+4t5slQz25jkh/WrpEjKstY1w/urHpKb0ylfU7E
U6w0YB9LigkPzqV+PSYewXHbukLAQP/1lkmG1KCoh0UF6DmFaXclQsVLyhyzEz3idByMDdN5Kr90
uEI0ANbpwQ4T2Io15UY01BpGmhnS2GwQGVYWztCy/RwyQky17No1iHsk3PReVY9GTIa6S1Uukjrf
qIR1car2JL+jdEKAN6M1ZmWQqtnJprvYr14znLHLXA7JtmEvsmQrzw7fa3ZOCglHKRY3jTziuSYX
0gjv0EswsTcYhHt1/FZI+OIp2q6Z3BGX5pOmzz6kUJfMAnIMB7m84Zg2lm3HCtDciQZE2KSsg6gK
ROo677Q2YATO5Gro+KDVYARMfhP6ZYb5GHWXcx86zjY2z2SHUtLJDvlJF3707H7gm9OHT6mLmATX
YjnQ2jXsvIgh5jkPNhviLhUXtBbk2nBBO2Ii29UzH9+PQK0NtrL0lQpA08a4XqevmzVv7cVIsvDJ
a6dFQ7rqhaksC4Xf/OXXfyrGzgARfvr21y81nBPzWBKUImfd8ffvzb+kTdUOSb53KNMqn7ZStaA1
y37/9RMWzVxNeX8aC+xCOnwGb9CegPugf9HbYy0MjPsxNFjZnropvXYgP+9q3Tj7tdozseFM6Qdi
BY938jIXHRywymSAAovxDzJJiCvwIu6co5FhR5pyRpRMDNkwuzHAC13n0ax9WlT9ChfOC5qda+TX
4VabNZJGUBnHJAXBapSIIiRW29ZJ8Km4h45h97oI4yu9V8kypxmmqIbGE7hou8iBHwVvrG4zfuX4
WRjU6SgsLZvjahiojHv/EPvhC9gyb/a7v7cWzHsfTB/NLHomPuAgnAjFnXxEW3IjJEoTnVGyZkOI
GNkv0F7wD2DpFnFlbRkgDGtPyiviEwYAJ+q6RI+7gu+A9hGcM5+afWlZH+T17IRFKPRUTj0rjeqp
1FN0d1az405bZHQEZ1ouvcoD/m995cfpmdfgpe3sO54P6ebmhy6jW9fOzman+nUbgjEap6d0THZl
xBOUyl25RXJpTjqRciaXnDGHhxPY69GdzhCDjEPX3jklFDYLqhFpXeit+mI95s29qFMEEMiOg16u
pULUq7yjUU0aFviz2zLbMCudcYAGvTRkKEi939Qp/qnAvbDnkBRWlJiBjJu+7Oq1UOAFnZYXUQXJ
tcfWj3BaQrHt1tJxhJOxQAAwAb7MAFojB2PpMCAJO2DNaITpPFwD1F78aR0mAwFPbmgl7ij0nQ1N
SmOQFqEF3k1JpmszWOmpM+8q23lzPcrUxAz2NtORUSH4FwZPhegJ1ML+Sbbtnk/OZ59Dt2n7+F3o
hNqCm2tE/Z5brQ85v32I0upaZeLkJN4rqlC4VQUqOeE5JxqjJS0zEsQoJ/Gqi5jvVd2+8/Prxo+7
denqD0in8pXlpU+jxSGiUyquq/FOJhZ25JqYS+Mun3NzLRK1ghcUDIcKF+AisBVOng4YKQLMlyZN
j0OYhBy20jta1XDRNJZLYoX9SBIyXaNZO9RI81SKbIewea367N4Yw71tmJ9ZGr2ytDS2SVMdx5o3
N5LW0bKBvlZPVsKAXhMQYyDSplP7AGywO3QTV/9M1N8abZdYOtWYSyncN5Dgyb06+mEJw0XPckTl
WzuGp9g5L2N8mzBJWRhduZ8yKM29U+xtstEXTALVshzsszNwTEvGFeuJ8cjKyzK1VEX0MZSgtqTy
ofEGmNKw3aBBi3wOU5pkAEDUXq1aTSE2La985HSl74PO6VYo6JZe4NyPgdNv2lbdklJ90oIb9LTg
SuCAsB1Dul5Ee1YiyOUCh/RokwnWqDs0LCnJpSn4W4ggm65VZ5UoTHjmARAncn9CdLezY8tQOLcz
ax/3hGsR0pOvcrK1ENS1sHE3RXtNel1P4gdVBVzOThFdhM865pyC7tbowlXa2zd0DvDp5Ln2xwDr
ebbmj4SOAI1haTnOZyuxuHi87VkY6buAtB+yx2CXu6ciZ+6eRx6z6pTlD+F87G4r/0qDP5glUGul
RoSR0OYSyURUVAmoTrXZH8bpnYTD5YT+E+wHuMg2yMmYlfBBgrBY1QVFJbU2q8Z1NEcMa1l7I3Sy
OkauLB1+BgcJY1BJXg2lc6611Cp1H5XmfZie5/PpLB6mvGVl3BafRlyd02lGJVN8TgU2wnRgJl3b
N+Q3sHox5NbFRbC26k8fkpBg78I2outW0SDPCBnhh9jFNmD7T3VPXJgN86uhjzDC8KSaPFznRB/X
nb/mJY/XOEsuRrNo1xWZkP54iIcUCTWzfwISagJadHy7po9bspZOuY6q/OQqd9u6X9uxU2BRTvvE
uUP45Cyg/DPR3sgqmlfF5R6GZLNlvUztDygJ/Gl56Ax2sdAht5w0gA/WDOizgARCA7lz4Q1Q7dNr
rt7EisvygxUsvS12NGITc4vyjZo7XPV1+dm1OG1ccwaDUhW0QKCWgCRAkHsIvWvM8nDJkATlw90k
GZ/refHYT4hkxvah9tUzp1N32VWccvz4KJHLMXX1HD5COSFZjjGx73/gz78oItA9wxh8c3DbzASd
TYZDTptB6lqufbaJU1xWRrBLhbqaOv3dZlGxHIL3UNdfpg5lEutkThAVg2BysfdVgnySneBBlmRA
pmahbTO7vskn7RWEI0vGmVfA6ZVLOIhtXtk0tK79AtLZ5LPExcyxDlv0kaEVr0KFyj3zPqp+iDdG
yQpJNFKyNHwtSHI2NHtgdOeRhF1nLj1SduJtSDZ/+rf//deMqKvvEUckSBHb9Nd8qd9u/uUuT/nf
r6FTv/7GX/5mUtXP9/uX7Uc+p0HVv9/VL+lW/2/EWUmHDCpeKJ7/H3FZv8RZXf2f/0C9/XOc1dcv
fI+zglH6Z8skyc6UFjkBtjBIi/qeZ6U58s+G7uhC6i5JZCaW2x+BVuLPwkAKxIzWNpRjO6b6JdDK
MKmSHIuIWg5F618KlDWcOa/q+5u9//bvf7IMyzEMdA2C0bchJfo1/v399SbEVfjvf5L/q2lNX5gj
wE7WUh6AEwExcDwHqjf0Wz0SrusjnNKilHhTAFnfapfV2juul4ASr1bSIRpvhG9JHKuJI/iipcVm
Lc1yAE90XEzI0ZaS3bW/BwTaEdRsjhhc1k6FVuRbMGmcTohqRLqEqougDDrnYOweNS93J5y7GNZW
wci9XMgYTrR2tENEcAE7g9qYJV7VIL0FHgpM1q2OqELAs6sT+xtM4NB5cCtUFWdQ90lcr3JgCeYN
VujIfehVGpNs6vpZGb8iRwvGz9TMU+fJGZVlzPr4IhXsrn1L1W+1k1WgZRm75Bgt+aBHiIVGrWtT
ikvhpsaDo4eFoKWUgVY85RA9g3fgOCnROqgzyXIBfUlfeg9GISZcKvAjeR6cIocvqfywMu3zVAd2
S6Z73OMz1YsYpEreceHbxznlBxKtqKix2uKfafwnUxNqvPdBhlq4OZRM8/PYlwlDobprsivBX9Pe
MqVqiIghS8G99yIWO/5l4usTsYcCtS0RW4CRdKNaUiIP46UQVVZxArOk258cFU/VixUCmHYRRrlD
9EREY9Ru3CLMxL1pUVo/4yXLYXsFXo6xMyqD0L2Y4kLVAIFkhyC1tFWGLaKv20+JBDC/UX2Ym0dr
HHX7sq0Q2VB1IkqnDkg4rVtnSF+eV+GKRTNvETIzTCZs7tAINzEjoMHGw2Z8kF1VOCxDNDTfjyG2
aBdxV1N1/qlx6yCoFrJwpL41Q4LLS6xGeRiDkvUYDx1JTfS0ZxQL2JmQE5gBO6wh1Kk6a6c9d6ZL
vAG23DkA2MkSYnOTLALvx56BVQv4WArwJgvbNagAhuxhNvjBgwg8EkbiVkYqXaRelevnSaWAtZoK
tdjearQUiLBjq3FVum5PIwxBezxgCswIIHMDIzqFGVknd1oLJXFnqhKtX50yrn909GLo79l5FtbK
guPgXPVxVXvQ1HIf4etCJX1TD2gRPb07oW31+7P0k4H5D+2UTKaj6xvatGVV0PjnxAqm8WQZFAY7
Dj6TiRQBO86Fq0UdZqVC9HCANbIo1cYkKFWASG0Srm0iA4+mJ2xBP/1OobhDCtAnlyjvjW5rhHGY
bwZZKmeLXs+XpwmTR7hNWwYgh6Zl8bttSJruMWBatO98LJLZ0aKS4T0yi6neZp5o2pPjhMCuNUJq
QBWSEj3BUgmIY79mWm7M17REVfqy7yyMNixuqz49OZwYabbowIfsnLCL7zae7gbEmjk5DGOCTIfq
g7ZcJ2s3s9NsmzqBy1W0A+xNYh2Wgz6iKe1SeRp6SKQQEB1zALaOtzlemq1lvVfZDPPUq8a8tvxx
RBPN1LEfroq8nYet/KFD/1oYKFOo8MwmT04mH/RmF3SeaW9jURLpMfV4Il8CnFv5ex8iPD9VRqmB
IiydmqGRp8t2b/XYYFCuYsIMWJh7aPMf4NP2r3Yf1jrWo7SDg0IQKYGjHOp4mtIls42Rs40DoXGL
VoETAePmeblpKfJ6GezombvqrRx7opNX0vuGVD0zP8beIBz33OgqarwTPm6ADGzBB2HFV+z9qgpl
LEkodgVvtwU8S8MrC7sA5oAXdFPGbm3e2O4882F8ieVuMQbCDfBjx1wfFoY1wY7HTtVVXBh0tCwW
NBA/nDCxQ6mHzlA2YX4uarsQZAq1jjhVRUpwtBX2nFA1ZM0kwXUSCgaqrgD3RL60Pfi48AYce7au
xvDh83TDtUSD7GiWlp2epmQitI8H0mwSqwtkKPcmScrOJXKc1LlAwaWsuQpDh3qHIcci2ZWPNLbG
JAkJuzs7inXubY/quq7PWcd1pCKzuTWHmhzsYijPdpi1+VU6pWNfrWUxOKzq9GbM0hcPCYq287TO
Dm5Lx6a7oMV0cnX0kqhpWCZFNbgTuibynxO59Qt9pEp3M2NsCJTtOzNYNbAxbYHyk322vtCVsg10
QWacKOLaJj+45HzOn4ddYZq0Z06Q0AcstH4IaCPhWHOGhBPtJq4OxF9IpWX5wid9m0o5JmY28PFr
OQ2VY1qHSSQXca97qGGtDH4KyAzIZ76xqPpoyFi81QU6mlBFu6D3kcZkiTGAXkTyz6R1o+XJUELD
0iAhLgx7ThqP7UT494JUH3vFWxbHzqqu9dI8QlTz7UecMdAm0RUWBaKEtEh839knTlImr27m58hg
lMfpbFeVYF3W9DyjOsSBg4dAs1U07j1MLMarpgXxhGS57LsTrIm2v6sg94+rNBkVBQlFUukvBw8f
90NoZj1xlCPPUXrMXUSsaCmCsLtL4gZOes7v8MHVBVzwfpsjWUXXnltBXG/FaE8Y8NGnjbXEVJ3b
oNhjhiukEYuhPcs+9sZkD7u2NzT0KMRmvhOEk7vFymfwkgNy5BSgCBkw9BEjWIKnPfqmz9XdSZbF
BMzYtKzIb9bC7QjqWPO8K6l/z5v9Xnb+UZ7/W0ZRkXNNmEuzX4NJ6XWB90mTLEJHkAFqCvO3Qi7o
KalyV6yBeF3JvLsxUoh2xICILesEWKiRHaIcQuEWtbiOiSDx0IbLGA+ZF9kdi8oKB0fO5L6Xfncs
4nEXJsXVUDEN/qlC/m+eKnGsP5ecPFPXMm0LrofDVMZV4tdn6lpNpZRWinXoi/qIIZFRlvSSZ81P
YGkyQvCv//4DUrH/8oCukI7DYNdUkuweac7//lONyywEf2gdDetukO5eVj1j797VIOWqNnW3pIQ2
FyEDD+sf/KHzS/5TbY2CAkulkMq20SMZjkuJ//PjFjJQNcpbsnmYHVONDRHKSlmeMJQ527//J0oy
c//LYzmGqRxBSyB05fz6WPpIYheZ9RWq4BakblvvkY6v7LH+GK3hDkzk0kQLayNA13qEPVbQvQEV
phBEVPUPDsXf3l93zsZ1dWp/W7ch06n5qf70cpe5VkGXsTiVOnWIrGKSSH+BAoshILnZJ3/l7//t
v7298+M5IB9dQ+m6IUzjt+MJKk6Q0WExsWDMfZ2GYUbf7rnqEhqzdlVGPsyVIbexi/5rj0u7ZOgG
mAdL2cLlxq9/JwonV3PMRltpyJlvrHFCzGrPGAs3GJNTwSqAIdcodn//UX9/db8e1XLZZ0jU8Mz8
fn1UvTW7ovXRr5s1ZL6W3Hbo63K6EgC21xpOvO8fnrnVpqG9+qca/3+uq78sPpDAVh8fzfm1+P+h
tZ/PPH+7tT99NFTEv2ZVy/lXvjf3OrHTSrfpxSElsjbiA/dHVLX4s0vJrX+djw0DXMlfO3uTNGqH
Y9S1dd0VNPl0438kVZvmn7kPB7yCrXhvOU39K0HVRFHPx8GPk48tlNJN1zbp+F3L4NIwH0c/fQrp
NRuU1i6gFEUjkLUFhhbIyLWecJgwPzsyy8eSQp87psVhVtfCPWW9tkycrYRN5DX7Cl7UWNw0Hjjm
ylybGPVALDug9jugDzkj5qjOHFzBIUsGEML+1FpAfDV92SYlfb+rsRyk8irSqyRJ5EOKCEBhiyGZ
+mlCIYb00gCPBo90EbankX2ymRAv1XJVAGLzmISTWCZ+sKvB3VKULsrRdLdo/rAWO4sxMZpjGRln
O9Zu5WA9JvpEeE3l8CmMgQSOoj91cY0Cx2Xwj5uhFcGZ2oM6uVwh7YBMWhlPtoUP3hyJP7UQh9C4
LWsAWGnukp6SY7J7nTBN+vgvFQWpUeGfoyVttO7eqoq96hG06YFhLqEwboSfXIfKuLAsyIJe8pHK
5yGBHsJuG3cGrhh0Z7z+rEL8oDiyXw8yJrZY8Xo9uc7nGjqY9ox0mTA/2nYAYwOFJpN40tk2pUJL
VrGNl+PWorM3Jsg9Kl8jh5xFI8apBnSIOhJTc67h1/N3MvWASN9rJW5f0nmYMMfRKq3xS4DHWXjd
G16LBBN7b1UbEZYst5nfuiJ9KLPmITo5kfgI7fxqfpErWDSWO741Lg7UYDyQlLzJ5HDsQDbHOAJm
9hJD3bdO0FnayS7qj3bHUiCE1Gr7zSIYKAg1d8+Ze9uEw66DRNUo2O+2cd0hc9QgqGJdZloPt0rj
qFMsQJ2dF6LJpK/QDwk/5LSI4Bzk2Q1r2XKEEY328SZ+dLN7mHCrqeVxItx8SN2JF/NDkFk6d5SQ
ZRTG2d5NIaxmwzZXT36EgUbiDFl3I6njrGe0MHtN7GljB+aM/nbvkKnqx4Lgt5QYKDZ5+CbppI5Q
0O67LjyQFhoXEGbZfNXNu3CdlU16xFix4xJ7IjO/Vfd+7h/p0O8KJMxYe6LDGOQoCzJMHIaoN9YU
XZqi/fS0fK1iKuUcmbRu5cO6qfWGbUCI9de59hrAKMoHPhz4mH2yAP5tIuKnYBhiTLDqBYejuda6
uYWdxKkjUHCrlCmWoRkSrejYxYZT3LFmR8f+f46RGbKMWviArQm1CshwMmTa7tUwXzD+dN4b7Kot
pXK07wI7hBqQnlIhjX3vIplEmz1eZ2gg9iJrinXdzpEfiUdBlaVc2/WzqGOqX2z8q1q2Feme4T0S
GXWX+o26bfOLxm6boxt01w0iTIHJiJwQhLjLQt6464TYoYABWxK/TPJUW/kx0OLjwJ7EDDBB4g4N
uuC9y28CcW4iAD10wqYbk7Rl7SBqCQdSXUbusxzufTRK/BIhD8BHCFKyySXEA25FA2bEcW119yYs
AzOaFrCAEPMTR0b6dsN7D8hoMWWYJZ566ZI/dJA2RsZxm9ritgMLn3jlwjRfPZCkLeIrPX7Psnzv
lBN6UxiPOhpuwksdEDcsBhlMYjy3vKuuPltFDwUk3M6hnDHW/2Emaaa3siTOHt9fZ4Ndg4lT69dD
9mT1BUfAi5HvSIfjMIee192RHlSw0Eo4YMA7e764mt0a17VXbgUpRibkdYWw1OxIxyby4cIw8d2E
6dKT2hb1/jaV2jEETJYbl0hMlhrmVqN+DgY28954zdu0JJl3xbpwEfrYAzL4gRI9V3FNZspVLuCs
kQ4VsmKnF14EPpSYJsgeiRe6yy2BWnXYDHG8qRpjpfnVppDa0kT6amgj1idXPYykAInMOYBrXGQR
PC5v7fnjQyp3XUk8svVZq+6gEUs5JyWXUbEfmhkXCcMteyIsYD1Wj6F1nm0fYHjWwwaf6oYBAtpg
XBVOiP8JI95ISE0fXsWDu0/qdTtvMt9LZ93YhGVFJksYc5mOGCEmiXYPP0U4L4aQtQPXDh2ILnDx
QuZ9fpYsm3yfNIcYclqR+8syfeyd8LbB82LpyYrF9HPavmKbQtKk7y0rZUpB6LjoCvRVJ999Kv18
25GQRCzQWkAJDT7L0V5CH8GD9l4SRzwOBEmE19i57yoibxoGHNhRrqsO8AR5j50uIXtxsOHj5nxS
96xVbbVgtoYU7HMyJq4A5lbLgN3Iqr3QGV8E2P4cEcHEz6+jXsPzAQoCsR2dbTOCZNPdT3hhOO74
HsN1QhAwf0blldXJjbqoJsZvkWAGJEbiv0uPnL1UYYcomaMBBEmWOMR5pQCsTMahcqsdAQqcg2Jn
14ysqfz41ky8rZbGF33PPIGEPPnsycsBr4+evTV4F2ZHIc7fBUB9EBFvdfiQkQ4+EW1oIl5pTfaw
BInrbZFhXSUztGlI/2SDe9tl7cqNGZ/pN6nV0/0/WNETnyC2ovUibqazKDYsdaUX7H2cJK3M3xBJ
b82MHAq3XVG+gbF5wPAMAn4gLYvN+JxTD4KiM5/tFFkh7qsW5Ilo2Yyvs87lA5RdhsjqJ6wCHhhN
LQUvL5N4N9rpoRqMQ6H7yMO4kMY7VBXbtik2qQV1aFT0XMPasY619s3l7BogZ2rMD1LBiE0yN07N
nLFqKCXGp5R4kEqvgBfkWLmxFfYbB1+ln7IaBdeSC3yWTrYlZGg7DsUuqVlYAghnbr508mKf6t1Z
erxtoorfPGPbld2z2bg4NOxymTPC8jv3Jh/kqSRSBr0IlkcAq1w9YSgvmtT99BX8Pe8WH98Ktt/K
SvWbs9YDeiyUdVt77msw9ndA1d/6lgM8QKVsE4gWGLp7TmN324OyXarsNnE4UBH7MY4mrGaZpuKF
OoZC0oswLQ01UC2ja68MhjGgoThF96pd2sTGEQvsH+wSGQWa1Gj4lrgKm2Bn3pe+uvLYOqOI6h0x
kn+CqELzzEPSDaf/S96Z9EaOhNv1v3jPB07BIBfe5DwrJaXGDaEqSRyDc3D69e9k2TBsLwy8tTdC
d6FVLWUmI77h3nN14eE9tfCiIfWHehDDrnSj6JRLElXzyn83KphazAN2jc9aHBRuchfGWMmzJg4F
JxU0iR43caDv1Ry8oiB4sdP6gepxFxXTkzTjk5sHzyORDf04ICUY4HalR83pOPeX2jx2jv0bOf43
idNr2Q5L3UyHZjC+m4hTElJSRSJrB/3W7PWxZGaI2vvdHQZKHNy4h26+iAqUWsyavg/LbZv+FanD
ZDDfyIm4Q79+87JvrBE7B5sq5tml3YLD88HWs1mZ9bhmZQc05ejiozLJlOlhcCJL5yh6GKc/RlIx
BXvMcVOERXXULp1oP260UT0ELoVaq7jKcWdaDdNWJgS+Eh9h8FsGJQrkZjeQMNeZ2K47crLRFcZ8
NqTFkcjsfn5NYvs48EfYKpddVe04pHkKMKQwVwQDDK3ZOQ8OyT/8Aj4bBCbUNfzpunxmC7ojueRV
Uh+GpB8kxWoyfbil1hKe2jlmiqtf4SgAlvlO8nKbDsOinYbdXJuHyPysU2/tEqMpjRsa+N1YE0dg
TRvEr7uct1H56Av6nps4v3mcG/BoF4n4Kgv3Gezl7HK6Ert9T1pnsom8ch6PCkQMAEH/NmcIiWFS
ospZxshtxOSuscMD4ylvDEQPfOMmL71Hj8cfxkGzGeS0rDRpVCZyPrd6H0ivDKO/PKYHozCQcaQk
LJg4DIlKcrrHQFM/hPh/rErsoTk92CZmu9TOfrIB4Iw/Pim0ahErPEDP0B1Nqhgxwf1LDfaoRs9c
sZXZo06mfoMYgFj1meMyFa578HLjva/cD5APCssjs47JeU498BowEZHKjXwU8xdMuYsQpcj8l4Ez
SqWHKIMG0FN6efbGBeYVQE2IO/Lnw1dHU4pSW5fxtzeCKKWLo8gBtcOJDdyW146jE/nFo3DLZTTg
6De+i+ylk8hpKnBcNZErWbw3/b3Lhzfj9rIFLmAz+urYWiEz506CU6V2dv2UjYeud9YMkHDsEEzo
TmfhnlJtcWEcMfdePHAtZrY3pomiq1omc/k0EAloYHPMOkqXjIRJPG2mPvNpJ+CMJ0UCkPNITkxJ
JwPNHs5HpvX0bP1aj+FLPYILCUBUIdH1aXFtKwLZXTxIbGpJT1Rf0p3VGXgclyUXC/dQmKAyhN5g
vnXevfjdDXP3leEIasEMJdP4FAnrJKrfKIVDGR56qo2SS63jsOiL3/xr5tlM+AXn9DaG0c4R8Zag
S9IvFNQy/9JW4TkKoJrTctpA3qxuZ7HgVKk4tlG5tDzsmRQpakZLhH7Tfk28BNg3Qi4qwfAPuqZl
l/U7qxQvpslHlbwsu/xNiQ4BMI9OltSr4snyv9omhut2B3+w2ZILG6SIdZxCf6sWoDX6cDNvMueG
2/eaKgsG1N5MMvrNq+5fK2owIU4Z8XtJ061D8d5H8Xr2uLHva+SOV/Wekef6aMzJB4L+hBd+7G5s
Ord4czEzQDQ1ngXYwgHfcF7ZGxAApDHx6rbBwszfZpRJQ+KT9MWVOn4YmJlCouF5f1IZbWZTbt0w
2HQET5cEnblZBJGk31am2jb+GdvwHzR3BJhIcnVmQEe7lPLKns5VFi096yYAuILP0sUfL2u4z78d
nDYGWUxOu2PdtZVkj5I9tpnRPoggOjf3CMQO1WT5lAz6CJRClPowIxfw8SdM+N55MJbe/CUp4e0c
m8Koth4FFqPVXYw4ikDNZdfR9bTtyUM9wWIkn05+8SQSY5ehLkAfAX34CpgMxZVzsZDMYeC6EEL/
oU1AkWHGleyj/KV7Ye/sjfbFnppNxnuoS72ftd44+avt/jZoyidmm4jIthXwqsTFe2cnp16DuSAj
pVt3qEHtoHkAAFJsmjokjMv4I9LkESTQdgw5JQdDkNvowhpF/rFOlP88Ybi0Y2ymdf8mBWdBzSuY
A4KvUnzvQzU8NpLwAXJWbHwlxsOEHNw0679KviSFNHadH6xLSz1mUXj0jZr60HwJc+iDgO7wCaxH
DX7U+W3Yh1OYblqpH9OguzYUnAHwoTnNtkYz7YYxn5dt+TB6pw64EyTse+4hF3a7jRL6uyHgajF2
BIffxwaPE7dPM7jbLqP+nopH5mWL6W/b7UFKTg7dVdut7tHPBpB7XVp/faG5pQicnCgOiwpWeQz0
fvwYOFvtyIc5wDEljtZMsM3818nhfuOJuousQudr5LNh8rpVxbGjrUdhQLoXhgDHuZiGeuNMWDTT
3o79n7JstwPwP8Fitk77jVURF0twetXCCouIRO/00qgIU7NTFK7zYcrjSzi9ez3WBUCYq6J4v+d5
QdzCbA+XlRy5SIp15Ey3mfCq2GnWbgj3TdxyX2+h24HxJ7b6Z8q/JzPdhuA1WiEeW50tRiA4QuPV
gQ4EYSa1WbAO9VUyDYqKbGWV/hnuxJcMvLXNkAu6UbcennITvUa+sId1GYAvH74GutfGevItWR8M
XABZBQ21M9VmGBDmVSUJIfecK2P4LUp5zwuvvVWB8GEpLH2YXMs8nqH1pL/EC0SGub959Usqv82p
XpcDZWdj86oYXkhuG41rbBPIFgfWzouMaVE62Qk9zY/j/jjsMx18v5JWG6XLpiRjLolCugf6fo/A
0oAlmEeCVE2NrtLhMymNV5H63AwRJzsmGW6HxnTo+LdwmzAqH8aaaRYUF2/YV/2FCmNtwlD0YL4Y
2jzMBE8gYPqNI2JmwIJrlvPAzyKHGoxh6KCu+DCea4coMvd5LsqdBcQmE1t4WSLwQB9BnnDF2u8/
PBcHAILvIHjEZP8EZ3kxulzyFSK+CBTX5JUXXRT8HPk9hOOGIGiTR5S0eYBUuI5WQXjAmbx0ZXno
0vmbdh33KND+Ibg1d6u4uZT2ytNkeb0hG4KD9esV7UmF77YRb2ix/92UZp2+ERTFypeG08xhKIFA
dKkgxB/7nnicTxs5/CRjSsUoqRJNYmTbeaPd37E/s26vmKBZqwR9KrX9ZWzuA1laNFDhId1zT5lv
2cR1teWedghL1ZPNznZhr3v+Ij4N1w6XEVXG+BVk9Utk9ERLJvy/fEO+NFnz6qTtF8TenxoMm9PQ
mZHbxwQbq8pSqE8bNw+o2rvdGH6HcitsBTjMEqgJ/L4towxMDNmsDoOYjgVIAZvCgzHsshIQcKvg
DKnqyLcfzTR7HWgZTXtnj8HOC05T2p0keSdzdwZ0s50sm4I2AX5T4rdLHt3wWYnkKKiB4+6NgBRs
8qzJIdGEKj83wyuIQbf9huVw6ZubAncg6GkVyc6dxBw5us9qwK9Lnk4cHu2k7hfIm4ifsQnADEWz
DMgls6M+3vlW9gK6gmZQQLxSRxsjERmNZJyKP8EUIKTBnVCXN2AW3xUTH8Mun4ugW7jkCLRkEf7V
Q7S1mJ4FsdxYJWMkJgDFPsbc2PcSUTGhl1Ww0vZ0JDKKIo8UrwmJObEarefQy0IdTR/d7LXFxYd0
neSN1zKWAG3q21gOPBt/lfhs7fJS5R+8HMe7O754Fe5LJnhSU5fBw5cq6/V0d5amHrq+etGa5tqO
+3OEzX4Ixj1dcjjo5+Gug4cNtxr8JWg2OK42xqA5uPih5OT8TL1HDPcodv5CEt6mdw657rYS0bAg
QMTND1M47hBOLDx4ti1KX2EliA75mYOnlijUxBheUCwZaIDMHH4ixUkGpjYielXSWaHpntLPKHud
6Tli8RmwhO596xFtB/D7n4KFQgpKBjbARkdsRPz4OajM7wSUltfpZq+DZlwXFmiVzPPBlJLl0mIY
w7zka9wn+XiYKvtMjX5tEcvAeScDTYY89k7lHaCo0uTas7HJc9D7ocNLZbHY2xSZbx8maBu95aCO
My515N/imS0EjThPn3KxUFKrGcW57FvMA60vTxrBxT71gjfo4eUF3iPBYMW7koQA6HngfCmubrYZ
gbkwyJi+hhiLQYMtldr7EQsT8MM0eZMd2SyzTClHA2evcolKBH8JGTlyqWLSJzBQvPn1v3KyZix0
55FbV9xhAFjjDcK3IW4PeNVA8pCbmej7d69NMmgwukdYvHt4VXKLIezglnKhzOigmDgZ2MZaSUo2
5S3T1rYB0ahIwwO0tIiY6UlkiLaxdzubyLqC4A+yPN8q+CWkIMXHf1+YpoaLPDVPaRg8Jg7adNc+
iYagvMjpV4GHF4piNAK8TJDO2Q7JzYEbUDt/B2581jQoZppqq+OUHGvTfgi86uZxqjSHStbtoiz8
P3BSF0U1tgv6kKUzRb8puSVhhhmteG8S42/WTRChqX2Y4CLl2gCBQxkYq7t8dHwBLfvmxwRy2z0l
4IROCnnMqggYOnXtTvtiY65bEMRjsRe1piLlYnXQaI2HRnPNNekx9jiCqhGfKnl1Q36aMlTiyXvB
xi1IwUGW9dIBnpvoYl0zfLb5tNSm3macQ/cQwoYUihyHmUBuR+16R4JOPBCMeM6NTNK94WtcU/XK
RRoCYSSLdtg9j8IrYOuL/tGqje/QSDuG3dxfmIbCkyS5oTa7gEQzMz+SDfXQQeffhRa2Pys7q8my
btP9KR69guz0XKwqcc5dv7khuWeUlDEVtnoWbxlaUyOa9wMwfYZXASMuD+vYkA/ezlDOUxrhgLSV
tysnBoYz/uslIp94E51GgZVAZHrcgilU6eQ9zcDP60z+de6s65EN0yXbd3XoHvywOE0jmKF4Oo35
Cmpn+IDg8GNsm3ZDZF/k1KRPDo17/PfFLHncScTcDWbePQFND0hmVS9u9hJVMn825b4uZxiFkXh0
YiI7rQCssHXGBtTvYp/YItvDLCP0XlkkGLRairNfk2066GGHNhTzXMDEyBM5F2XQN4e5JXK8S1hV
TCw2+jo7DARprhEgr/9Bu8gK6ZdSKlwYnYN7oyOsFIktwNc4Qk3JLSB5LUht5CXM+LSPsnoRsaz3
QV+fMicKT+gZeHqluwVXKLb8aK+6I97TJNK3cnxnkUrrFACqXPCB5rHO6Wq1B22JAnzwCOWM8I2t
monExgEcIoDz/i7vy9JjqbCDyTEHKfHrlyP85hI4U1gBNY7G8kuy3Uzv3M9+HqBuOQPJwJ1/CHPQ
8l2YQivhA6lbXoiyH/l7+dgf/cp9VzB7TsF9CHUXsHWDS3lFSCNDzDPabC5Pqk14j/N1Lg3iTRie
h/4o13IwX/PSCbCY2ibeUFbT8PDqVR/buxK9Hnr4YEvKSYU9OK/23v0pbTAIu6AY0wJsOLhxJs5B
sO00HmWg52SmzMerM4fxJVXzNr2vu5Io+eONmOvC2vnu7S/eiuAVzMd9KW2DkS2Kkxt955ERPIto
MXSK8lsRBRXm771jnyUpmE4Gprk3COqO048E9SNkaa9d2S4/EB7gjpeTH7ROnGvScM66qZvtMp/N
pR6LZJudY1pPxRAjSOVrou5k+u7YS/ZcGIf6bdDmr5qMWVhkxrAETZ6s26w5jmk579zQgh0Yf5et
eqbSJ+ESvvQikuE1CuIvw2IlGYzVTEHGYK7mU1hjMqSRjh8QRlNex/Y1UDg4xYg4YCzjl97RqIo0
qeepCK9dYHPuk7CxczQFQDyzcIsirIbE7l3DqK02QVB/JZC/P9sG0peo2FLLCP6Ubbw7Ek1NKSgp
PZuom1S/FTLb2LqndEcpv69n7znzxTW/40OHglTpyNb7tMCDA4GwWDUqDhdV7JEpohGvAT4C5D1N
v6E1b1w++fu8Ai84cbLE2vlFiSapRIcrimkidtqKs7PsaGcYR/z74sSwg/VYM8N1r4NFAlx3n3Xq
pPhrRO0vxJzYeZ5aVlNJHB6apqYs3dM7xDsnHmndw4Pm3mY60cEp7LuZ02tUq7Z0HkE7cH3kjG/H
ujv3JNrBjFqjdcKBpQrywf0WaLMsT6Q1KiuUS45D2lg9LZVBSkFKwM7eQBe+7ly5Dr3CWJvIVHN+
n2xMk6OjjEM51uHO8Mqfdh4lQ7mifvK1wfyxNg6zGfFZi0NjY3o4luOse3WasGZmRKQkCW8zysuj
wa4183HnGqLEWUz+6oBNjawOvUJ0xX2bqGjrpzgQ8WnhW8KzZXgpCsv5pRT9g1OGAfcJ+lZFUB6Z
BgCm8AzWACMGksmYeClstPUOsxk8LQHCyY/+sFmi5pj5MCi1jiZXbtCJfKmK3O7Qr69hbKm1qWMW
ajN2q0iUlEs00veYeTQNCE49dlQOIh2oDlkA3cfrtmEL7FBV/jJVJHfoyi/Jlh0E1GgBFCFK3o2u
WqmMMK+m8d9GRk2LzPbLHSREtP06fCCjgQ6deHKCHp6joX2KXBiKCsxopNRylk5B/5AhyRg8bxOU
jskmxG42eZPSLY5EkjWs0nfS3vA6Jxc/6/YkP9fHJGnF2mv8+7PrWDfPAXwUDvbejUgDM8iMQu78
AwtSP5WSDAdJuBfs/sjmdYEprXyjeLaT0HoSNDDLumM9MNja29WlvQ3gRx2rOtjzChrbKVRoZ4L+
EvvtC8EL3a5okDXTUDi7PLDVbuS0Ra6jsHHO4Evx6hHQUcjgMcU/WAtm6IwcrFuDKoo+MHuo7Xtw
WTuLd/KKcfGOHzYa8Z1yUOoQv/4XR3j0Mafq0yAGqy/jM2HR0w0JcAfPhHeQTMFXIkzkzYHtSPhZ
jLDm/q/VFJA5AIJybbjJc6IcThiVUholxJT2liAhcWQ9V7XxO09Ts22myt+kplfcEjwHFMWs0Ky2
OnhZxq+e4ZW3zLq+VuM9L1QEAu+3VV+pkFcJWS/H0nYTCNBJehYqnFahEYOxv4fTFgUDDRw81uHf
F3n/p8RTxAvFFyFKCfegYEZs9YwFw9jZWMr8o+wyhnxZsHNpWQFMPraeeUyB+IUHLpXkKnGpjsyd
D5HiJGjYbK2T2hKwWNDcotAhZ2PAkg7Kuj5b9y+qncCwpWayQ+cMIySdjIvXJt1tiMNN7BIVNbjI
a4T35RhpfAtdEFFtaMh1gj0B1mIjsD4RYGJ5pQXoBgWYO4lxO4hmPhZlfSWTT14Ea5Oxw99h24eq
YSyAeRvULt7yRyuGeNWBRA3q5pzBN6siWk1SUVcd4RGnpEtjJDP5rtF9f3Hp7rZOnX3MjNfCyVZX
ZbXItcy4uM7V+KsAThBScydKJEXxOkdluboDVHgshLuPYsKNlb1xMAwkHOXuGhdMc4Mm8jHge1l1
hSj2HdfIq/BIT/TSztqDqUbcocqnhkRFspOZDvle8eRnffHEUnaJED1dNq7Z7FIxyhsaXaanSCjX
hSwYPoZDvi9B0lSN7UfYnOsVii29IdXI2XlMYbFAV+3aQXB9qJ38d8ZBcUz1LjHd4gG5+7wig+2M
E2naoNjE8TqFj2oY7M3YcvtUJlyMECX+xb9/8Xrncx7taY1alf7GIOWoqo0HWHvGQ4aMfJlZ7gta
diTtlFDXNjbHq516zJ7YJLlOMFz//bkvSUWqegFXeNKEsLR4cTGRMfNC826Blwx8WnyhzqjWjrwX
4yOmjPFRAD462ob7il+ATBCTSySrgu7sFkjcK4yBgK9Vsk09DCqBMYHQlkxDqjI4mZkmuITaZW37
oiUBSzuEjVJob5pZOJfAmxxmxKG98QqTvX03kRfghAHzMbUrqlRencn4kSxMubVy+0GMAehNXOCl
05efEyPoWhMx5aXTKSbjDMl8QT/A1JMlmyp3Zjbna89s9cXCi7Hu8+iNDQPZNfZkfMBTYlCAd9el
lB0GAERMXtjcow+ow0ivK+AFhxFD/E03AhHRJFjvzfnZzHDVoTxgqDaJlDQ8VDl+a++tCjaup6sQ
8Z3z3o26fSh95lyRymABR8VwKgQ7jcqJVLxCAClh9dUz6fJ6p7FvgD9Kh4e2SuwlureEvK8QD6Qk
h3VW81cM/IaDO3ybIxM9DpafJc/vnyjuKNOG8iEjU+JVzlwj3EC71AmAzykhr1PQyWsQMqgmtIcB
H+4p9gemukXOKJ5tmB2Z1S5Cy52PIgj8W5G6u8xeoXozz6LtqMoQiC29tqf31TnFRIkhzYduTdPt
16RsUsGTeejBWrW7+jr1RHcaIdk/VWyxHGIAdHCGpnpv7k1ZwLp7REg5q2S6kvxI7ZKDjRr9yYHI
MG7bto0OCT60beM0n3HoOGeDDR2BIw0D7iBVLyGoj0dK8hugrOrYoVsD7oHZysJmuR3RkC1Czdh6
CsOHBKZtlDMzGesiWXtOqnZDMT5ndvgY+Q0ZGtpnz+tm7jvByfCImcFPAgucW+WMeuywYSHaf8s6
l+9RMJzb0HuA1QFHDyMqyoAk23WEhS2jTCSbvE5pHNeePU9nH7oSpH2A7p3/0+Tuk4LMvCEg00OP
2K8UV/qiHMV1COY3PIMBkb2yWg89tnLHUM2qGdnbdCgoFh334iYepndzJNWebwQAbD5USeI+uJZ8
s8PyCxvcR6KnV14guFRRCNG8cE6TjzAkKlmNwY+5FGYVvHi4CeOAKIUJYjFXDpfmWDAtj5QOHj1T
rsnKIUy4rIyF21b8/la1t/35RD0Sb3o/YbXd9x/AYedDE+Jba3JxiyVYT0MNFqsyTJj8jEY6V8Al
C7HNIdgvWG/iEqCQqqF/hS2A9yBjeKE4Dcw7caDDLLKsCndedo15pwCB5hEiJzvkrvzK4pheQbvD
pnVKdXL7oNtW1LMuK7QwMtivYIOid8dpkzlw4LNq2Nqmt5/UcGn9fuCP7y7Y8C0IcOLF0RdS2tdW
TuGugoE8mSUxaZrY5JibE14Z6haTeLPh2KRpe0gzNDp6HOPraD+XUal2JJRvyD6RZyRIw2Kay25f
+eS2Vzpx1iNR4AFDRId6HC3eoiGech0FTAmz7uQrzgo/fJO0p0sTR+tmsgH6t+zj17nJhFv1vXPK
KprH3i8GKrQGzE3IzFfU9REoy7yqDJQ6Rbj3kZidEQ0/xXVrMc2kWddFPsCXlsU6wk1xN4k1HCys
DPz41jRheR6RC7A/UmJtQ5Zbm7EGYhuh4awkyYAi5+M8WcmDmqL0QfsXEhPzrctoeDFqEVKQA/TC
UF3sE/aVYHSCk3CnSzX7PmkV+HczsRH8wKfE+ppKp7gQ1vOlTdxBHWbthTHIu6uEpJU8Tki2JREB
L90+D8ZtlTMA7oqTHMh0jiKQnhNRuNvSLNQ+iIgt7B/7URG7ahDXbdX7cqy+IFh3xEF9lnfZTFYD
Ak9tge6IGWaaooHsko7EjPHBzPLqiL9VrXwHJrjNTuwka0ge+OvStZGPzYHgqZPZBw+qNH86k5ST
cGKR3zGwHKfgkrto+UTMxYg8TqwaoLFMsN2txyAHholmWgQBBcwgxAYPuVXPSCTrCC73u9FZ+wl8
2dKajGdGT0RxT3IhCnKn5qS8aw6y9sj8jEwacgdRf1vY1AjX6JiMuJKcMQmKYqEKne7agnqUnv3S
tnPNtsdb4au2NjNt9M4YHW9Te+1LM06/NajzUxC7IxwWvgQ2aciVF+5Ii6YVobzfVOkUgVxzsqVP
BAlQm3qlPOfWO+WJcrnZuhP9zKDge3S6ti+zZc/nNnt3A8IL3DDdjGb2xM5gRCozTQ/NAILaS1t3
W7ZBh3dGOksMwkT22efIgnwdhe1udDU2wrRtCCOdfl0iJR5nQnUw5w5iYw0jeh1jvGhQffuBMKUF
Oy6yhXPT3zLI2KtssPayMpfkOIuDc4vM2TwJQn5LV3/YPYOnwrcWafXDQV5ssMWi5BHjV+qzWk8r
51t4L0QbsYzy9fww+/u0e48H7bGt8OErtRQkTWKtc5x5C69PMuSRQUp1B/4loz0eTWQVsgiYiHOF
11V74ThfIP0d9xM79MyjPpnDv35elvvKsiC1WBnJnpa5NG0C7XRAv12F8avjvpkC0YTds0nT3sbu
sBu4jPASD/m4rsm2RQExZyM9a4MgymDM0QiXzmogTCWFJAjs567Cb+AtKbIQxxK9YZJyBBpERg1u
W6MjsrK1W6RE8kw0OFZeM9ht82QNk8VFKpBeOLuGVaJYd4fGKfBr62Ap79kuRn8LlZ73Nvc3wQA9
2HMqdapV+8z6M1xPbmrADKT9AzR16ogKqTwTxHzBL+KjwfKoI40Y/7eViPTa/dXuhnm6jWd8emRo
u/SlHLeGMY9Qt8pXn5ESeRcoNJ0aphXib16N+yVN4V6QSLQsw4Rni4iAE/EtL33nPtlgnx/coT86
Y3Tm7P+02/lPAnJxD/XaGwmsbO/uBKtlmJvdd9wwD/CqUix64QbiITEjxTfHrLGuozs+uPeqHU39
qWSocOgpWJA9s3SznZlxEgDoqEG+3SNIRBGNFic9ItZWu4n5UtvA2OYZ6FdT4i1Mv/hukPeBnVo5
CimLm3C9W/0gCevdEs7R7wWRG5CBubwsEMxlC38qoFIMaXUILSzZ4CflNppP4xyPv7L/KLRFZ5yq
7hxEP/A4GS82E5Ue7PRgtrPNkGNCSBiALAPqz3uTOfGWoeuXrBCmQNTAQB9jlSdU0vFLo0N624rH
9f5tHJFmW7anANQO88nwJ7EJJcSYze1uocxJN9UA18qcsRzD9foeoCDCoIMqKV3gT8h7jW2r9kmq
t3iCUSrdAZlWQvxf0ZXWepDsGmP2TjDf54mirz431FTHlIz7uXPXIV6GpZveSO6EXyWjABsw67TW
480f8c+iVEnlZmj7m1XzA0Zyirdirj6bDscDShSxMoPxyWdnthoqEhOx10KXm6OfHqcDDt3k4JrW
2sbBvoiCqjm3uLJ9PvAMteMNCSQPeF7z9XCPj/HoB8HDo7/wu5cwRJVK8QU9pC+3WV0wZ4LybPjf
vSMJrnTjhNPub5UZJFvVCC/YdNB7J4F1AjdCOLiV3EWlb1BS/X+HgF+QJesxt2w0w+I4XVd+XG5M
nPhoapJ5uiUlSQzUJgw1HTBK4MkJj0UX34KFqjmK4Sky7FMkIDnW/EZUE+8xUwL6tw8jBuTXRT+t
FzUnw7DumDd4k3cCOJD9P53lQWNsUnM3PdmlPa+0Vw7LuGPc6+dsFwUNeMTuSQ59edAkji+hQlIS
xuanaatu7ZdOuwzDRwKjBYVYpBlE8HYHfWiw19PqArP0NOB43vmi/jLtFltRZQRLW888+VN5cw3O
CsYGvEB9a10kYj1X/EWH8JoEefMBgfDsKil+ZGjsA+c5SMv2SmCzhP0v/gwcVKcI18A45I/SiIil
iNTBzkLNDnLInuN6uGpcACupY287tqPcMRUjVwt1eJ7ZNz0m02MnqIGKF7/JphuOem8RsLtdNink
ATL7ToXW5HeM5R+3KJYyvY5gXgnU4d2Hy91zbw9IH2kFgWCT/EWRGfOWMLYLyGPeOJ5hMjnyrJ3d
5K9ZWPlHCyrp1g1kDOlhRnlp8ZL8cwz+l8yTt/8PqUk8qf8va+Vnov58/Rl+/ndu0r9v+R/WSsf5
D1N4DpRo13Mc0mqwSf5Pb6X4DxvukWNir7QD3NVYrouSW/W//zfDwkFp+r4Nk4wvFr7M/2WuhFT6
H/RT0oGKQW3kmp79X3NX+v+ntRs3N8ZOSwLwM5FHAFv4v+zWyKVdJ6zJwYBjQNfoVnrfkLR0oWoF
Akr7WoSAB4uMXCuJfqoliRJcMfWggaOSHSuSXJQvcJA6/QD1I99kZosGvaxgqqSOeghhgy6KrH1j
JFrv/L7HE8I+e5CUcfH03Hoj8/+QGzdK8zfVjagAKydZi3QCrNtRdoiBKPb5oY/D5MnvLZbrisFH
XjmP5hwEqN/JZY8SFLypmyDYxpLmkOHQ5dpcO5zTy158T0OVvnTZ3T1doMoIWtc4DUVMHy/j6gF9
zclFE4f5GUGr58x7beXAMe3qjfV8+0z6wl+ICC+cvdVee9reqtTaCIHdgGVGQZaesi+VhI1sEwk8
jsVx1uiLqYLN80AvqMIohfMfLedkHD/SNnmR4Zevfn0VftU0l5/EP3gVIknookusWh2HxrZq2/7g
3mHe1tiQtKv1bvaZOWQGFOAic4+Mmn8HL6IMsaA+cstTkk1hcCyH2ecOERC1+0nvRRFQta6acBLP
ovIpf3srfXJ9+vHunqCns96ljssJ1xub+igKYAYNUx1tD8mZNtJnFWb+xLwdh9lSFANpxX+uSKYj
5f6kwWjvuqK2tkRAvNRkrTJild1W+wP3tbQKbtLqp7QHcw9lljyeAap2WPPJUo3Rr2Q0Rfd48Jys
IyWenTk+EQ1DaeFp5zbIkRKxq+SLHIlg1c2fukzrtynHnQ7HY1pj/Cm3vnbWeJPQtFVzBsM6/jTd
6U16QcCspZWrlKVc32S3BPtV3AKVyALiXnqjfRMmHUFhocFpiVeXyUdEvfYMipp5Z9QyEHDnem1T
peydAZx1ADjcbY42gXbrnqcGM6RcqwEYBrGHn0joXKIi1EFHKTOGvLkk5nh3BiTJsovTT482akne
4R1gLcNFPeYUZWhR8DDjFNNlRIYOwRiwO0/Krqi3Eiyf/jBgxoGDWGF/S5iArsegEYvWED9MXyGf
eGX5mpLGCYjU/S7mvtiNd5VJkcuNZuwYQwK7QtXHmOoZwFk5A1Yzw0eEQzVkGdleShU/elXeXnh+
GLn/J0lnttw2kkXBL0IE1irglSS4k9plyS8IW5Kx76jC8vWT6HkYR/fMdNuSQKBw7zmZ9fCUMJaZ
0r7eqZLnzbS48WGYyXgzS9zOs9WHpcxfs2XJsGqZZ76E8t4VD5WOfrWR5YetQHw6FG4W5vUwkIfx
UFm4keQxXl9nDuzHuiHYDGbsSaDpSlIOJqwA6et2uGkG7woQ4IUPHf6fiBuDm2MC0ZV3DVR0iSmb
b72kCLZLM/wbTfJow3ViWXHNFt+7aZRhQGWWTeZ0z0HK/D4jnnEYW/+SciphuB48zkbqk1lnIUX4
4M8UO5vGTd8xX4GPzyLqCtCwNq3RnysvYJq6iIqrPpk3flBum7WAWi1J9ssV5UMJkhnBnGRbUnCn
Mo3I2UZjOXMxxRQPc/dTu+2lLbpDKiv3VQzFPeIes4yCemqD31MMCwe5jpd7/Repwt94IcC4pP0z
RJZXs0zVfYzSh0xYX67SnHtLs722im+k6V+XIEq3bd7QmJypDkqHE3oMXpNgiqVZXzoUEVz7V0O1
YRF5fUA2Yg6crCUijamKqGAO7rYYGCjIMdv3Jr0E9IH5QcpTlqkL/wRdpDOBpteaeMe+oCt28Jr8
AdQX+OnEz1g6eZy+quKWcyPf4tZmdTKdGUd+tQKwfdb9RCnpb/moPfPQsIDa5jMqrslgslKr9t9s
dhTOucgpsMPOZZECSAySCn5NfJFGW4NZat4gZz2lC1N2u2WPOjJD3g5Bsfp/4fDnnMwsjHpDpikB
GTFhCDPeMfda7+MHYrNPiTUdssaGJUFtGjIghS3McHbLvCSmkwrPNrrDVaWMUzOWgXu/WwsRnMHB
axbqRccWooKc6r8Kor103foh5ha1w6hT7fo7q+L3RXj3WOfgXt16Z3JefazHmTB5H2JNm9jlWdio
0s/WgEzOcNM4sWUt6AZ0JPUalzpzfkcg7e8G+v3Hbl7zLCUFIdkae+o+jPodHsv5H+YQ8E+dQ8WF
O42+eGva7CkN8A7xbwqjCA9ia2Md6jryGTnB6WRecYDGWs6yiHeQiq6Dh9Fc30wtirU5cz5iz+Dw
KxgIjSuufgN1vIynd8RiZGZSVoV8/Oe2gbnbjD9WOZHgFN1Los0GOKoqaeboBH4+f8Wr5B7SOoPv
VL8j8sJvyWdpO2b+P2Tud8YwgGKG5ogIIwCeOjwkPuzw1MPLrZIp2jijaOFmRzoMakFWrmi+tUF0
0cwcgxE6/Yo0glRXaussINtyVmA5NGuxj6yLvc541ypxPhKgbszg3tmGT1uSTlppLuU+9kqEyn72
N0NwVlkvTkApdS5rJjXrmZoQEwlsZmQ+S4l6/JdnzZs5CiK5VfPJ++ajT/NPsIQ9qG5RIXbgKyyr
C/3vE30/5yOhfca+jEVly6RtjWsE3oL8blAbUh5gxILG2MFc2XCpM2yOaZakrF6PMLW6h6atu52a
wOQLc61kOC7vN5FDTEHoyxJxt57r+QFyWkv/wX7sJqvbD3+XKCZONqcsyyb5I6XN0cn3sO9w8xlk
/dJMyXhqh3wvjeZmc8M5StF9uPKgNYsYvyVNNPTZ2Rx1dnbJRSRpR/4+wMCo693Q9neP5fg+Gs8w
gg/ObJEBiBAG2UPO4vZbz0Rhy6H4qMm1cPia+Uk61SfMW54I/Wjcim93mj8NRekBXPmfqLGckNju
g5swy/DioLibg/ysoKSxfIwPib57Y5U/z0NykwE70HpgHMvMjboqisW8z4dHz2i/GYkwTLY33HzG
nfSHS5pzfsvilOZnRXBfjguNhsAtQpq1eMDUtPeZNcMrpB1Mgcehvivzev0GUOtJvRYjBzSIOOXZ
pJ3qh59OnSVY3iufGwYbjjGJb4A9TAidhJnbdtuuT2NIINs8sp2wS1BYclbYWYlDqmqVy8iy7Eks
imgz+IzHTe76C8OIGL7uSWZVeqVh2iDxI200/5aV/uJRTNSxeWEnR1YlTf40A7f/UVFHQXg8Yqfa
pCw9U/fJ6MT30g/VIWp/qkeDXAWpx2VBWqB3cbPcMQc419p7kYMXIAKkEj+yW4v94E+2SE0jsAnV
0nz7sf6O3uaMrS3gtMoMYEsa0VPifcHqJZfOMP9W/pnZOcHvPxGloRmHzp4KyWPJy0Gl+vxSTbAO
DLff8/kvQl0yrLZjXnDnOmw4bO3kxOAmauxXm9R3SNbnobay7uFWZQ1VtcAOg4LWSwSSj75DyN6u
DPVAQAOr74ORuQNPKp9EthF6kfe3KXXN/CxFMOFfc+iS6zI93rt1txDwIJ6fERnTNErNGO6q1wHG
HlHEcUGke9MHmOKRmSjmiJRAcWgFzexJ+CKMCpguVEcs3ikOUUO6GOgaGS31F/mO3gjX+TT5GVPH
4gSaWu0WcTBhPi33y0RXVVBVjn1JShE/a5hYdwp9JCYXr9/Q8Dk7bQBJLy1LMlouBVf4FUSgN44J
LoBW6gsJSQU/fnEJsc0kHc23iaTZ0XVLxSpXKeYtj0AUKT114xemMGvTchZvRw9ZdmqBDRkiVLPO
YyPa22CZ70CdP+0C1ColK8Ddff7Zpxz8rehBeL94l1j2UVk+xCl92siaCCzb4iAgE1IWHflI+s6z
ytziIuyRPr1pXyO7+O3V/TdZUtr5uczDqKRB3tEnkfmwt63aOASe+StuodGT2xnIoQApmMdH00Pu
UWXv03G2F5tbK//KZB3fLOBR2yJe7bU/qTbulRy2hme8tAm7JFbQ9Oh5GG/dtL9bPYUlSJv8RnFj
HWOxfOvYcI4E1B/B+/7AUeELKnr46LG6I6nmbadb1oNO8eZ1q653Skn5cpjfGA0Xr90m36hzVhgc
yYtlfZqkhKCTovxTVUz0VWM4O641j4L3SNg/8Y/FYMygJupnCJtU4LjqT1qW76Myxl3QlX+n3Dtl
mor9YnA1KNwiRur9S8pA7ytPrVgGHLUaW/vI/cEJYusFz/KdwB9hfgbBG8BhKS7pD2UIeZJp0J/a
nLk2CcRdzp77Sav4T2G9dR3xgsgjeaEaFG9l8OzyKrqZZOHuho5rPRs0OOBxeQm8cYadLs1LsHIq
myrx9rZpcYKT9UHU3IQ44aTHFLjSNo4Ndw3mE7hbQ8zoLp4cMQ6vSg+/WhxFY6340/u0hOKiDYNU
lcd45hKuaUMXIwSfiIDBUUg605ZgjaHxb5e++jB9ezryfKQ3oM9VaxQXCwKoGPqt7bVN6M4LxItM
/hlkylQtGBlOOw8kV8O0cEHclOw5GKx/1j0tMKQ68FPYo9Yd/VIHTfeo3L+u7/51Jh9MwUT0OUhG
jsnjcsrdaZsEz0ZHEVgZvAROQQVipIje+8m/zDHHOs8XL3U60rZ25lMTeTgMYipdwFnRA/Aovelp
JhPMdHejBcFm36kOrHC9DStL3lInvmNkJL5MQBxVxxFYRARDKwYh9uySMulHBwwCqBoEloUh9LUa
AXOSfgypqJN/TVDZoCFu2dDjBgXasEZIXGnzldDGkZPJ+TU2XwpAMoFVYVDBFqECd+L+RXzOXa0n
ooLHKeyvym2tY0bfaesK4AsDo19cG+oYJefIl7jUzahn/TLe5jrW1FAcOrgMl1WUXKTVrz+BhYVN
/8npzzoyBvlsUJBvCrZdB7OLFyrWToJDpegPnB44DDrqNhRdua/hy9hi+rXo/qWypyTsObLsZw6J
D7iMLn5smxxbpPevm7wvXDk8CJ2XIVbyKaOhWszM1NWsLl1JOgcFQ3SvvJEjtTYeGFObV4vlXetl
E+7B5kvWpCnJY/j8IA/mJ4d2IKa+OWwq6iHA4tx70FIDnEuH1SELukoQ9so6Oh1u+xhHeg47Pxbn
QZQvBM3MfT741jnaz4MZnBmB8ZwTnbs1+A6f//+L6RQEbOqfDvOLISvq4VhSQ9fgwyLHZ+D5VGbX
8X/nTPS1+pxZ9oTzyPCYt2aNTMhitN42LbpTDnf7JHz6X1GfvRim/gpGAjr57P5EY3epekhYfEI5
e+wn36uPJdRSLCzv2rW90FLwJZZ11NvUj12hHmVcYu6Yza3uEaGohZuZyl4Tm+J5qdxHJfR96QD9
jCX7Ya3VhjpDDGeYxySji1nkz1bwxJw8pTKG3qE3g2vaSmjAlcu0WhwX3ZxtLqpyivHH8LKYTuXW
LaOa9Vydbkd44zz+eHczWFGSZff6c9KWS9gM1e/U6IMwQqe2seo2u5qz/dWTiIQTM70OJYbQ2QQU
xvyqaOQMl7N0dx6MhE3TYZblnV3fcot3VQbqLfF9TCjAipFm1wCoLQdsg3RYDfQxTbvU5NphEwmq
CeJTngDmKJ6VkZ85zVh0FoqVT/G3poaHQwzABNslanbWPuOBewo6HuHNoL+Btu8Wh/dYMCvVMW3f
Ale9r7PRk4J9HRIFJkbB+2dW59OhmEgRR0qQLp4dGgMwgpsk8w++hastMzB22TRtIFAktBzHvAub
2f8HmOtuWs18okFgGJ2354B8cdzln5/ghYsugRYocoEPTZ5awqrsJUVIXr8nCjojbQcgKn/7Ot83
zvQ7U+JbWHDnvYAhy2R9BNm4IIbLfngVn5/mmuJaUVx8vBNzXRHy6sdXzbnuMjpy2o4eu0QzG7jH
lBZIArDTFNZo0QScBTw8R8DhKbHPvAHhGaRZ0i6ISunYWwSqcOZhHVU6J+Ayvg9w3a+pgMrg9/OK
7UIfTf8GFkaA4QOKmoWzC4b9d6PbYSWg4k8JyUNceqjrYZVRcRmpS5z/+6Vi/98To9jp3PU3dIfe
YyZtFEWS9vzfL+w1MRP995e2zVa0WP/5uG3Yf+Y/cAs4ZXi0MSpD8YHu2ivtn+IQBNZwVryS7MlI
Uf4r5dZrxDdj53jLAefWu1HKlgT9jDkWFyJt1KNbUCuViHNi5psBoR7tgIkVs5E9eqlKAAY01q7x
rYOl+awBJWPI3Ykjmd5pbyX1S+vTVdTKfotwvVIOqYs9t4YsRDJwr62EdxOmMl22wHHvbYkQ1zDC
dKzXDE3JZU1/3E3qMJ19i5pQC3vHcrsQ494CMATOug2lLgFTEI+TCAEYmaex/Cy4K4RePLnkvnnI
ZQGbZfzS186qYAuQ3iRKVzNWMDA28XC7pFHwW6Us2BppVhc7s87zUD97IR8xuGCdq2iey6sSVw/4
iwiA+0eFqA+mQUMLh4DaE0eVOB/p24U9UPNDtzTXZh6i0wRkIteec6nK8rR0LNolmKuIue8WjPK7
a6fkLlrfO1SsGzZ1zZO9dmEugpQwkj55BOXv7Y1uEJuWmNGONn687ZrSBIwj1CGiuYsKEtzooR8D
dllgtBKECjt42KBfGwceqf+L6AxR7jWfyPCjCp0qt85DVX/1TLYR6zLwitfAjdtUgLKp1HKn2jUQ
BA8e8gAYdSn8x/lhSkz9TvwYVLq+WHI7zTydu3bhJWUrfTLutOK2DoH8gJA+D2H2cwYJws3CpnOX
2cbbUqnXrFrTYww+6cJfN3JIpo1kqXGvE9/ZaRWRzLcHaHlUIBIUqLcSBklPdH+P3e/FsksVejPD
WoK6aWg0Bh44S3SHTDq/EvbZSAXad9cFzt7giCJ+9ZTTWDxCqQwhMdkXrpb3dHIgkyQi+m2qAKSC
evDgCj4MTgeibLIckCBrZtGgDrvkHEJV2WwdjDH3QdefnKbcLdq6yPD7UEtOS62F1p0ZP3VHyv7I
lR+dyUbgGNfprpqhvfTGZ5L7YAliWJFLw9E6G4l7D+a7zEbK2excBCN+rQn3kHXcRwvfwo44zwoq
4Nppu6cO1hSR6+ox1f2DmgTNarf3j4k1H426onafOT99SqEZL+E7vPB97vanbH2pUEn5p5zlU5EG
aZjx/HHbBwTF/Y5MDj/B7MKlsWE0AzK4SpYw9aefURbBKfFJYwDu2fmI8PhXgY56W9YhrGi49ik4
nHv20kc9mldi5hztkEXj8xnu2ah2g++obWHV+6yjReywEIe7ltLY/p5KeBVUgz8BJ/M8F8zgFa7r
CpP2Lunfhd23xyaa/zCdfk3BN3TVPOyKtAaABDB8C1ZCsljrv4aq+op5IYDo5e2XhdmaKuQDh2b8
70NT7hv71tdgK1j5ql0amAAQa4ayFkPjNNfljnbAgZKiHRKpNzf3xXGYWKMrQuYU8SbnnwAPjPfG
jJ4hiU6HVtENLfPrsKSU+BMTQlTB3TmK2uzk4kHvzJsQS/4xVo64BBOitoQB5ENXsZ3piJaCwoyq
MI9zfpx2mT2VLpoooJC/eWnj896U6KCgxxLf5X8k4ZE94WrsHm15+v//4b//fmjT3TwV9v2/v+uS
OXsy3PqJsYeoVblPmzLDWp2Sl1x/Cep3DoxHq7WSD2ycGaciPCg1xKv9jKfg2scCtV5Ut4e8ntKn
XFKfr1RRnSIHMjsuiW9zgmRSJPJNcy8+Evz6DGa3CXVPJqdYS9pZwE2kNzd0AXhZSBDIGzfwt+Vr
tdjJQ266t4zv+mtCgIhT63inC5FosjzY6NuTPwa8fwki5WXMV6q9oyWD8pJbg3oF8cP8yj6Yi6EO
XhH0W1H3P94/LsARvkr1WHgNtrRu7E6lZFs4aT4ehLmzncy84U+bpye/cX7aLqZ9tmqYM68KqWMk
FER4xI9N2h78Wn7pViwPdWYeEmO0H7TJ6rXUNp87aUS3yk+Th7FiPquXWSHuRd+04D+F5n0qx0pd
W5pelWv2W9nxYpSzQmXO6HJJtQECgVGqLVkgd9fZ1OrRIpyXvCUbaMz41rFzHbyEimW3DISfjZL4
in5JZqivnUurCASCzRZ3GY8mDCpTHhcZ92+iCu5NIiUYruKZYXeYdAznCSmBky2dD97H5M1Yk+Uu
7/yEkqyzh8AMcmt8H2yeBpoR39dAfg+02W9qwBsmiiDnPtiCDVtRUFDmi/Af8wjtjVnzmyvYM0eX
SZTF9tiyk61faHnvasoA9pSmLDiW5FIy2LSasQzxdu07abbPTjW/2dQG7xyHrK0yKUMaJIEaj164
6VopA3XjwfT4Zzsr+1sgr9sTVV+gbRbuHY+gFU4GTgk/HzVwoCYlf0xOK9WCrzgVROzbn97lGEcv
7HvuSUKbtq9ehAGjh9xVwfAeZA5bTPaefN7Z1KA/jofijCroysQPcdjSUaVs6RUi2V0bks7DEt3b
xXmyigrFhhcxT4O2dRosFmSSiBkvW87FmMj0WA2PMJ4U+EOn3SPdt/JGwxepbffjK34SpubsHg81
7ScZs3oaaRVyHGeRNfA05LkoqD+EZp7fvLqg6ZjL4Szi5Z+5HyALs5QPDTQT267AEWkP/zKSyBti
7Q15n/JAxSJtMmNviETtend8rmcm6obBSiW1r6bX2MQuGWdGGWxJ3+ajASNIoyE3Hjsy0nvJtM9u
jObs8Aj1HNZC02oMq1Z12OoQS1bQjbt6xVoEY271x58H60gdCEvd6iCrox/+hDA+VjtZxlVDVqcN
29VclqAwq1LxlJk4zTzkZnK1nC2r78z1wwb9WS3758rDh8ZKSR4kirR+daXRaAxOOX2+dvWomXok
dYtabU6+/NW0Zmr7yzbtR960j3p1seFK+8eLJkgXNG3e6msjGPI4I3ALEhrhpkUw039rVsMbZgyx
16v1zV79b92QXjpTXHM8l9shdj/lrN4nlHFlUP4yBlh2PTI5e8QqN6CXU6tnbnEwztkANNmtD8zd
Vh+dhEgcL9U/uZrqGCt6hzo+WZwUotVl58GngCRKP5zXjb5Ga5ql7lc+2+XDPFJo5qC1XaKAkQE8
s75HStITU4WgF9zHEmqQxXGvNH7T6GPW51zNJJHsWhhhx8ydtjqFiwQi0XeDg7Zw4tBvDguYMPRD
smBXrD4/dzX7cQTjbIJ2iGjl4pENtp35ruIiD3tNy7YsvtDXpKGLMFCx/YlGBEo10xgKYzMJPaIC
XcN5yF1uyGD0zvQ0oGVUhLL/F61mQgkCptNcnA7Swna1F/ZdTjc0YZfaiNXYc4t1889cjYcV6kOG
QPHJLf0fW/+SRHV2vN/ZBBhZnaFNRM9a/bfTtxAqynZ8dlh106KABRsZG4KuW+axO5i2yYo9hF6h
2UtVlcMJfEHZCOIOgWNvsu8qPWqw1mp3tFfPY70aH+NsOuGefZxXF6SuaK+yDgffspoi++Aap5gj
U8ad9eqSrAlRAN9IbxLNpLn6JtPVPNmjoAQJnDz2SCmBHH5Uo3zmN0s5XgAeXP2V42qyXEBKxANq
7NVx2aonxTCYrDd1J/dnCnhh8TOx8CMyvNMa8CPC6gO6weKKxtbxkN1i1KS+frNHWe6tVmJWw7qZ
2dSAMJ0ckKWwPF7dnEAdT0To960tuEyVZ587OLKpeS0b+0X0QEWRkL0RNuI8i/nTdnGAGu0vc3WC
Mvh1aZJQbcCRsdETq7cgj0jS2dmREjrNitUvStzkh/u8y7fcMLl982oTTJxxWaThoASZCKwm3aA0
AwyNvXRJoPeKmMmA++wF3m+flN8Ii2q1nmJDqrC9YkKdeGeAq486VWBJVcaxRpo6rqDP0cGjyjD4
vQiiHU0zFXwN9VjtzYFb52hnWZiVLP8aUGpG4/p7GfMhw+kLFAwiOXvFYmY3NVybrDZ3ltblNpiL
my6Cv8Hgy0PTTPzxfDDzs/xoBHsCTMS7wZ1dvuQ3njM2mMWJJ9+Q6mPDA2tTBuvINx6vNcHEvS8t
+1lJeS0miOUO7HuGsD5vZqyTZTDDMEpfUWf1j/+hOVtC4cmySp0t/lQenU+K3F8EfnH8EJJkdqS/
uYsf0yZf3isv98IJbXpVSZhrk+Vtly4pTok1yAOvJFTZCGJM3bSNOpZu9lgTdmoynhiduJR6YmkG
8YoI0qcoiJoMPjmJSF763n233HYGm8NfjVMcMZqiUlFk2EBaIpr8pFa+08I9usun/sMwDOoxLeL7
JeDVovXnJZyXnmRxua7W4356ggINykbwdFmlgXjBsrBzd3bjGQdezS34NPGup6AAwGBgzc9ebG4H
DS+cbKogzhuwTqxakqBSYQYB7MGBvPaKU+lkNdhG5ezsQl2x4hI1n2izmYR0cmAjgsjXxinnb2/K
71zYO5jM5quK2j9VRhyXRMthMBNGv73VcXPmioEMNx2GxPk1OVzxbce7cmmEOuG6qCN6c075FwQo
kNJ8eFF4Cza8rFRcClvyLWKvAItvkEilHCnBpzgdkzLfLFFr2xdHU2QNPOvdKrh1DW50VWZRh3AR
scXlajqiclpfBBV3KHJMDbOXrZWL91yO/Zlrf9yoXPJxWPhZjmsntUwrQgwsIKYhIrUAyYua+j8r
Zl4mI+UzfdyPqfjbszg4KM8iDiamf/XMjmLoEaf7xp+2KUfyxiCrmyAjiMh3jC7woZcvvBuRuVq8
mmIV9ZM3in4ZXSbFhJ60R/e7F4T+WOuyNksr2kO2s2NO59EKp0VcQtsdJ+4EPJ83TTs+2byLhb3s
stAFxkVFDt39QCfSpvi6jgXu8eRLmvlMDpWZf9VldlQFvJKmUZwTRPlsONxQpRqrsA80gCWbQzlv
bK8lRdYzgI9ng3vacQmeo8m++GlusRDMmT7XILIDnnRN/FpaNcwpF6rIPI+XqfOSm0WXg1uEGG6y
5hkwLedxmUA3jXw0uyk/2TmSQIJsTbQYKCZe6CeCPvXpj5RDqnam44/sjtXBMev8xnt0vnbWQeKY
ya+A2Sn4tsdg7m3EMu0TmXt7V3X+k2h/xX31Ww6cWMah4yOVgSFzQR7MEqC/YKC1pUMyVpRVK4ap
CK1gkrLoYoDS9Syep/TBwtV87jqjPJI/+cZGyIIq/eCw2r4UCvkE+6K9ZIZ20sYzQuqH2P3LRpmc
XWJ+9BW5Lw5YO8VLF2+v+k42bT9bTKKizn43uYui3rt5k+nuiQNWhKN2ZlTCl48w7lp00uv6KeDj
kFQrktieiwfhJweHAiNo8267JHHIuYMzB4ZGWkUpVR/zahbiCR05u328bDtHwK1KTEfujZnyjshh
inHCnw4IujEojDELSyWksR9z49vKeFwsXtqeY4qM4BF/KcK0O+1Y5JpwkJ+586wIrpD2WnsVNYt1
vy9+CnwmjHvVoS7+G1mIk6GbjyAl0mcDbBsLBpeO/YqGudyWUdZQG0r+jpkAWa1YQ7Q89PdeDL/T
Li+pbyY04dZ6ero3NOwffl7RueTRsZhsGyalVvToT0andc/kCP2cZXbE7NJHZldSziyyxB291a/C
Ka4gboyjkfxk1D6THiRg4olnRlRPXu8fcvRHZRaxRCXhvkJEzY3XsyfgHRZ65/zeTBdJ5YFUZy0I
IdSbrMcXT0y/BQkn71V3allzgAQC4sSwCbV9/nfiMJKYXy5dxpPZoZ6uIyeU5goGX8fqtTEwRpIT
hfbpZ3YSZ9s0BnfneeE7FCc7NVMjmIzlaBTFWc4lxseKiazbkzUpHTM/6MEnixyLjb+shC2CylHG
YE8MG7+h4t3lDkzjuYNnGf+rbHrYVDaUCfsfbeCfIVg3cgPzQZrQQ2j185+kRSZDsRS6B/3G1Hyu
m8C/jd7yWdtTfgQPBHwYAyf76x1lelZ4kWvsOA8Tx8qAhvOOOmtCG1ZVHX23Ht/IyBDHLDJug+wb
HYP9zQDQIPA87kojF4SGPD7SBOVlCr4IY3fH5eK2IlB3OhouFJb2Yxb5cMLRUnv26O7dsXuagYyD
zgA8gEjhYA7JZyYZ68duHYSto78ShzDDlN5ilUdhk9vOVtNx8FA++pN1yxoIKHnKnFekzIja+ODE
DpkoEXbV58xD5pT6JAPK5TQTYyM8IeANxVG3ZVV4FHb0ZauRcE5VfUt7IU4atFvToIKdeSo+FH5w
p1+kNr6L2kMU5Udbxd7GdIxL5MFxsRgo94rKbMXDOPxG65eEhklrIx5u5tr3q4ql3Ttssjb9Ql5o
KeyTPxUXp4BdKxYzOZd1/o7iJ0ecoH86M2FFiVu26fsvNuvPHQxD02X2VhUV74YzGx1dQeiw+4dS
0oPHdcLDvTm5wWtQ5MzE6iQ96MwqVxLffWbBsieBS3QYMkcqD2mSsxiI/lZLTC7BGb/6KH0iK3qz
EJpT8WRenkxM/8la62jCvJ7Jo+XI97Jgwkqur4XQf3L65k6NRu8Us49tyuAPpxEt9hTFfPU0epzN
bLvaV01J5NOe+HiVLWspgi8tiPUZ8xkBKMjysaTPVCxgbUT9qxgIJXKR/GqaYeDxnoO4AliuU1aM
qkj+xH0XBqsASSztqYd+ybuh81n7nEUKV8itbWeved13e+EQ4lnir45boyeW+ACTGWzdWEzkXYxn
c9LpoW9MzEOR8ZF08bufcOLG7tudqrz5axnzzUJnwzsbFoxUu5y1L04gL8y8prXiThF9YpLP2fBN
m5MZUkn7rIKOUOqI/YZNwKXipfnU28snFNdpS2kw2sgsOHQdXIU6G9+CzjnxAeQBpzmjR7R4CdBD
159UPm/buT1bMWcqgQZiA9OKS28GBp04BG7qWTwl1GRZqPC+pMnS7CY937jNh3yfuMDVuK1L4LRZ
A9KOeAmyrBcGxMg27OoJFreE29AcZ6YJx7JNX1P9KMVqf6yW9CxXd8E8qmc9cg5wRuNocTNjgcNy
Ne2DZ7vPX4zVCLD+p4mdB2tlFsPt2Gb5PeGdYOcyXzgCIznbtHgPZtLveqt9zw0nOvbr2RJ8zlgm
AcTH/NHI3nM0qvuZExMXR/0c9U+8G1YrO/2jcYzoyCvcDaXbkTb+wWt5Wy3s6qWPrddNnnJ2SXsT
/mB/Yo//altw06gc/ePQ/7E06qXzuQ33Q/u2tm29bn7LPT71FU3QoAVHzFIAxwM8WtvU5LIisgZK
FP5u/XRyhHqVUXkVWTOuS55nGDjwToPzqDg1GkoSspk5QFUWl1ZKBhBUy2stW0hMfg+qhEF827o8
OdKao0iyNPt8Rh/PK+1FSqQLac6+ufXV91SIe6eluLg28EibpVMW81ZIrGsheT/0YLl4pyh2habG
znmHNd2xc3uX93JGuS6rmrExfgz697pDCs3xesuwst1OaduSH8LTmon0vWObvZWlTyPGqp+H0ucb
RQl6a8yrcxml8TToN1r6j26GXEQk5nWp+790uPmZxeVj46rkZA2fMkfUQWHhPWknE9OXaPe5NxxB
ybG7j+aHLMCq5VZ35HztoWQXPcYw42MHoFnmjs5dr2fjddKMIG0LMYWh0nAodQZLZFsqlhPzaL+5
yLK2UMXSded19Nh9HLyo+lHMivycYQ/MrB7mIN9Ndn4A2mBTC+OR3BoTvflb2bZ10kX9WHGkKNgC
njILRTG9yUS/dA7TLyceLtIb3/WkMT4BX6G6jCi9d6FUDEbLvnca/HV6QRCXe1PJwx45kkNMFiDu
Fp824H1PfXSxS2xKZ/9wTCKF7RgNLOWXlcAxE7yjOs0+kWMEtEu9ZWJ8NhbPDlmNlLtRct8IvGvX
xQHZAxeoePHVBmSBp4pVcp6PlM2dkXgwLb08PxeQg2UR7dlGhqCfKDnyc9zXebATNiHGpgrkrarf
Kju5KKcMwoCjPC6TqIItDt4gXs+lS/OLwkbMfP6VYFp/iODLjg4eoZKMTEQXhv4t1hdWTvnAUGKx
ClaH/Ogc1Zw4ZCUneB1nvsbhOPEbjBn+YDMPPYOzjoNymhTrsBypBx9L02PCZYo/yFIMwoYI5Ga4
cUi7m4Oc4ubs+kHFRQiktYqXu8yxoGkGxCV1M1zazC1sYBo+WpNtwGAtJ9Qy8AzbLNxjy6L9aWVK
mAMOWWAF0S14+R97Z5YbSZZe6a0U6rlvwu61GVAJaJ8HutPdOfPFwAiSNs+z7ajX0RvrzyJTUmW1
BLUe+k0JVCIzKxjhg9m1fzjnO7WR6Dd65INANVMWLuPzsPFwKWBN4dJcWbrh7dxJNhxPLnt6kma2
pkruqGrgU4QkoxiMXD38WUTPaCzrZTAwarjqddpu4WfHy8xGvuEFokQACoG0G7VNNzWbOc4979H0
eMyJBq15cEsEJAZCY/YQ/M9ZGzkaQdsEmpDmOK7t+uBWcjjJUtDcEdETCxT8tv00BBG0fZgEFM7h
TEr6HByR73rK7kVeMjnsRc2zcMrWyBD1Jbgn1Fc9S+bOXhEdZfB8enEc7rfEoaa3kGgm3dFNSPfp
GlIY+vizwz5b9b3Lo6Y8BAa2bTt1RzbEFyUrlrc6ixynxqDdM95f/PpbnNJzgOWn1k0mstBVx7ZT
zHjU9BkBBfPNYc5iYj8NTLiIGJzQIbJbOXhZ1i4M6tFVKqtgqaN1xKvU8w8ivwPWS8ShK2JWm4wW
JQ6tAEllJahrvWY8RszMV7FGVRmD1yWFBs20U5zB+WysAuoq+RRrIOcfoZOXGPRYS0bdW4cglgqa
tbsRaudG5AfLMRk6lt511JTPOdRvGuLoj5Z71GsA3vlUv7pkE9rz2U2c/S5XjG5irMiLYJRnrteH
NOFmqwXRZuFG5fRPUsSI4DBUbIas3SPh54FMHo4z1kgqpbbNO0JglNeTrtWQaQabO1uTWlSi81pE
rQ0zhUtuARRO7oOxf/bQF9Oq8mlTtCNWErD9pvotraFmkReMm5qCvMNDI2oNq3FKj9XJJN0Aw0M9
UJJ67Br1cTRg67u4O1oaDMMgu0SLzaumM7TGc3yPEzNZIxAlkMj1XDYZ3qky460x7YGA2muMuah1
bGZRQLuGw2CzX6yS4ci69w7jVreunT4EeRGDwxuflQ3axtH6it6pQh3rI5ViOL2lm6frR46OiqWs
lnVS3QcRwTKZd+sFWt02Ep+6y/wdfTzAvuRMtchaSYNnqDnJCaIH8YNwghe52VxJFwEZkLDiYh3R
u+lG+O4ZMUm8LD+QtEKSzRV+lKpeCOzyizQlDo0odT4EZS8NjD+04QYKNUzuTmsvPbO4g7zHBHfs
9k0jf1Re3N5x83D2xdc6YOxRGz5BGvmp8/XXvq3dPfqcS5BWxc4PNkWv4wb0w3fWLZu+J6fRKjM2
WKZYugwQl2PI3RYXCf4nBHZJO34wJl30U0O0s9/TgPqXOCH42Z9hnomHjIrw9Vs63TKWuj45JQu7
S11UW5AM0ALqqrtnYb5VY65tNQt4ZkXMQJxbH9Q7DbUAjWpb2u9mRRB6kjA98Wf+/1gn6vLrb16o
bmPViCUmdKgca9PGmwJxRuwRnmbIyXBTpenOAYe9QL2N9jxZCcvXUIrlmzLPWpjBFY9dF62mDoxw
HXgEZOX1xhl0DB/gVnZez6ycgpg8ByYDhW2z07C46p189cuT/N/m7cex+PrbX3/mbdZU4+3LD/Ps
T05sG+f0f5yL+5C3nx/ZXz7bvzy0n//Xz/3h4DZ/I03KpoawaUkMSyOt/A8Ht/EbAdy24UqbxY75
KwL3Dwe3VL8ppZuO67i2pGnGpP0v6bj6b8iUSTtgu+xIW3eU81/xbxvzH//34bg6fyxGKRdvuW5q
vJZ/SOb2gyzU1bz1U5qnP5Cnl3j3xfCrtBzsRueK9l03oXeCK0kZMLST/oLLEHlO2IcdQISmct6i
Lhg9HqSohn7WRGKHa3KkunpX6HWUo3hja36KwixOGLcNYBnHIvERVnVOgn1kEQqzbL5rdDfiLavg
9vNIRKUCw8EVOHOLdWOg9zffJ9FDQuyhnJKQqYDIlTXscjsrUQd0rGxITUHUjFlrJI6EVVhfbvCZ
T8UWMYlxF7qmqx6rWDnlW9NR+Ozstpw0BpUB0oK2TBgO5bWh9dfcqqIcDRB2iB4xreqxIAo1YtoQ
fuNVK8bqtrU1cxWKH7pDh7Wl/5P0+7mztbjE0r1BwARaM7cQwcfAUjJedHmi+nNsej3LYiStOUx2
FFNFeDMq02qIOhhNkhkiid1QgxpV0yyGrbnRxsr1z0mtwN1WSZNF5QLDP0ZQFr8dPbxSBnFrLW6F
rbQ6l+CnqPHUs0gcrcXQ09YTy0yn9ZnNVI67dtpCL28tCzb/To99ztyi6xPrPpSawos5oJXA30mK
aJ3BTbnB4UCcQayRqf2I62l014PTWf4O05gLNTU1EYS4KkvyEzIEl5emi75YdqP9GFsNQ1kf7hEt
Zj4+japF+aNNnR0dYM1HaDg9oIt4oZL4KXc6EhTroArYmkfURSzpRwSGGqQdgpbsgBIvKWvMEDZC
8H6DBJOM2rlbJIsU+9KCVACjPRkl1c9lXicP942yteJOScp+/M4wddcNonoivaBChYQFm9Zjr8oQ
B7Hjsdgq/RlU33QIvZYYyGv45pAqjbMPpRnPqAgrk3lNXlmnFjBZhxlAFghJ2Vz4+c2NMjleUP+M
+g8Ri3DcVl7HjEsrqWIvTgXX/ArSEDEtuV8uRjmDWKJsaXpO0dNVZg1P7JWXO3Y2h+/EqEdUACzr
zk2VSwIiTjKMkatOQqa/Ss+rKSRUnME/SKvYzSJma1F68/nG0x8oqHjch3ldjs1u5MUYFGthPCDU
scFakVLYSLCNqd8q8V3NUxN00f1EWggu885DxYFxQ4JWYucdJKxlKBvUE1PUovK2ZYB28c43LPQJ
wMZ51xvI4ArPvR+okFzqyujC4hxjZPHxcjYiZnejpjlbwZKlRuZrQgjfsBJ5IdnsN9nIHjxIO/wG
ntnvC3OyBZ64bHLFXdNahb0IOMoiazfqWsv0ZCjGQaDltHlXd41HIXYMiCIBXxtZRAd9Cp3TBXFu
7Ftca5EFZfa9ol9Pr0As7O5n13llftWaLIDD7sWBsRc454pV6wksxBLjRoPPT2Abt3Q2rwsxeQOT
hcpTDFdmEq+paQiIuJVXtd73GmLyJqz31A5w4lGCsXLNItnc3BpVwdrM6T5XJXWbCffHrcdz5sYo
CXBwkYsV1uPwgUgaoHCQCFrV1NJvZmuYCWPdoOOMTeJIvSrZ9vI+yPTAPLbOkIotRVfdvNUWsl6c
KsjP+E9Q13D0aKh2dr5QwOIcaA7azjK6wXrO6qHiJdh2HnNHmaJ496whaj4q6ZfWmnRr1BVxMQBl
b/XKlhetHYjuVqZlYWzEYM4Z5KFyroredDdl4wfjAQaO8+VIBJGUxrk3Pfk+X9PKHys6gdZTHal2
hUIVjyOK6BgIoJX8HFtVu+e4C72BYCe/fvdySMV7J5KjjZ21zCjGO1a7cIdzm2YszgaNEnt0mSR4
duHsp8ywCAYOS0e9++MAjbrIeIub0fCLmgyvmui9XOOc2GgBF/myaQaktrhuo3BVY4Mbl/no692h
JIGSBTHTTfBOlYOsx7E561dV6U79HWFpBMGT+sIMzPHCqr4vI7fDAKVXKtp0VmNZ92SLeOI44O4v
1tKdA5RaMepoYjU773Z+P8eReF3L+LJRiUHqQN2kxsFuATuFA2J1qvOpo5izq1e7N7rXwtPhloaq
T9ipZuAeeLYm+BqTyfdyEmhiXqNOPE65G1j6IrXxItxpZqfIz/aIi/5MPLOR94RzcONF6YAJspUC
VZ5jCfL3UmfSzDV/vOp+WBbXghTljwZZUftpcwLg0LYznXycsfDiE0G/UfgY827jbSS0kaVD0Ro1
OrKSfqvXInlzwzyMye4J0pd4MFEGy0wUcj9Srdgr3QtInnPCPEDxqzKyxKrCl+Ne64Akna00ZhYj
bOyJqBtsq9nmkZOW6wwFJ9muTkQxLEKO/RUfk2BsngOLP1WCiehRM6bYe4coamsfBr5Qfz/YOYuY
Dt8bstekJJGBBUGDragXUwFKPGuJV6iwVq8BnE9MtidbYQGxS/T2Vpyk5rnF1j/d4yBLcXlMQVDt
qySdQCQ7HWecJrQSIG8gWiw90FOGQ5+jFIVcxVJ1x2AG8LqPJCGge7IbQsLqumZZA9aX0QSJmcTW
ZTmEstJvXOSboOInFIqTqx8tm9tyJ32j/DSzcZaVA99IYOvHhBSNPP6N7RjwhNngAc/M9d8VqRfI
JVjS/pK16SUPs6b+219/1XS//+f959/+auuGaTiKByAOMqTy+lxdFj8/bmHmz7/6fwj0HKOT2T9c
j/uteIkSJyk5o0dOn2voocJ7MIVtNvsunckAnY3gAVXTr0pLlGryvG069AR50SiZRnb4714jA9U5
/ie9Bt/D332Nq4/m4y9fv37u/JHSoyD8+svjB8Plv+8zfv3MH32G8Ztmu9KwdZ1EX1s6cJh+7zNg
SEkMihCiKPVNxdf/r6QoYFAafynCWDQ146L+rc9Q8jdbGa7hOI6ucdgb8r/SZ0j9H9oMyZgHQpRO
2qCjDNqeP19yEXebMWnjnF3PWf6jMk0IJSSnTcZbnVjNnKqeB286xpoRtUKLlq5Y9qk2oGxjWoQI
WENiwRBBH2yxJj9+dG7/Xy67lzAOi6/P8OOf5ub5Z17Qg8Ol/uc//2v9+7/7X/n8Pf7pX9a/vtNr
+zX3mzVSj3/+J36jP37l/+v/+ceV8Z9cUXzG/3Hv+j+r9H//ryz8E3iMH/j9YjKs34COaQw8bSxH
9KxcMr9fTAb9Jxw4GzEP3aKjGfzMH02rIX/TNenoZCtKySLe5gqs83YmkunOb/NVpDRLuXDJHE6k
f3nbf5xXfGK/fwz/zvlFi/vnntWUinbaUrpmmLwGpf35YnIGlER6YBCcgAk1hkjpyCx/RqD9WTQB
dMmgLnAQWMHVxIqVkFLnTw5iKMROaI06EgwZ1RVWczVzZrmoNtY94eZtSywkdfvItcbIT9qIY0wy
6n79LeH5sSgrg8U8ope/+9z/vbfD7faPb8jgL9vSLc3iaCZq+89vKOgRC8mijdYov17jPH21Cup6
r2mDdfXaRjCMalGxrhzQofd5CVQGq4vSkkNOrgZHMSvtAnVj69I2pvVxGFCxS2kBuw0BUnWfGokY
TVk5KzG0bFmxfJK3UD8MAfu0NhVyhQfuFKu2PRI48O6O41fcI+bm7Qe45IUOtSq/NLGPhYQW0880
bwXP/j1Q1lHJ5tqWToodIkbBghEzczpUGw6YHW9k10QC9anP2Vs3zZdZzXkvCdt3aJ9U1v6n7MIX
eNWI9gkGXdlT+eQ02j6GPDkN17CvL0aVP8HfeQ+Db5xpZzrWBvEhGBiHKrxMWU6SPkUS9wJHyjPI
c6wK2m6qfB782j2euoue47CW71m90trkZPrVTxU0VxX2r3oR7gsm60FirJsovNZPEeqs2KrZoaHv
9aNjphs3Pc6/w8Y8tFO5mzSdBiWlWBq74J3xJpDx6AF5D0nNlboh7b1vx+Cmaz3meCTEZJ0U47TF
fH4kxfcU5MMd99u5IA8DL1xc3efI6AgDQD5SUSeTaVoGJ1pvCO7esYm1W5lNJ6cOHmc7BeJW3d+6
oOI9X94PevyWOv45qCXJdO3eSajLQ+PRUg8JidFFVF6JilzZgbkjSnGWN++0AqXk9DEPVrRa3+oq
PIWNeyM94gWi+73pkZEe4j7Nid/o1mVZUYOc/KLY16O9dE2081pcnOc3o2yxz/2D1dgH2022OYHO
oxB3aPSuTu3cseE6oc1EncyQVJVYW7T0rXIhixc4GiN4wNJbzxKpLL7XwoqmVP+JDvPNRAbjYfto
cy5QtCd9Nu4bUGAOxIdWdiQrGqeC7NhIxOxJul2H6juYZiY4hNdS//BN+Yp/jpErextPz2P6gXhT
FdfYEUe611M8iYOpwhcK94tTxxDVBocg1TmKkOs/9u5q3b2oWPyI9QFycLAGk/2hQgJfcODN3Tsb
hdADx2S/I75n4g3pP9mJVOzQ0h59fdwVMrgzOUgS0lEa0gmb2NkPfoctYqml45Pw7I8oE6zvM8Yl
PfverkaI5miPTR/cOUPzM3aA7ISTgwhZA98wt9J16F7zrr+z8wK/37PdRucEfGhdPUXgAUm7WeNF
Jioj3OEYfjMc+6eXROcgp7UEBWPpwzlM62cfdiQ5w/o3TDawx9I+bdxg+P16aszT/EschZd0qNIb
bN1VFWsnzZc3Zbe4uIxr5OlPLhACwi5LUgkcMl+tYPqojegjcM2H9lTW6tHoup3jdQ9FLk9u5Z6n
lgSXIdiDmSVmspojLZDQp+UTMBoWmtF0r6XuLmj8Y28Xu4zxXq3nN8T98QLgzldBOmlBU1b29K49
QR0NLe2i7YavjlPf86sfYdsiXT64xtZo60+HME6GWt2ydXE3AOS+VMQP0eCb36ZVnAMNotzIxdKk
Eq4LziegAS++X762rnqhX1wMEZAyx/hqS+0C/YHDVj0ms+i5D8tXpzDRNGc/xmQ8yrbaJQNoizx9
H4roMcmsl8xrHgLMpPAhVqSFnUbuFlb6p5D03K6hxjfKqxzUJVfJtXDDR0p0FpZ+vEtCzOCRzb6z
Yu9MJF+butcAVdr8EXrFHPP6zoQM/riWrgnYUTvUxYRqZpyG4QdugQddN+/U1O1LfTqgazsJNMFW
lF4R6697/d6qnOeycR4Dz3klP/hWzFs6N9va04h8o70Xw7SbvwgW+Q+KH+cMeKnFrah7sRS8OTO6
D4rCZ+FAXyPqZSR7nGOorwfkMZFh7NHxbsZyvPdcfYsgGEKz/ZiwssaAY+H8Yz5iRS9BLe6TIbgL
SNT0gW7nITt7dlx1mpzY3x/Tojuyw9/lOadPCzS0SviWivFuPsDAGm2dfg8E7kQQ/LcxEPvKJuhc
lUxiyU703RN0YYyrA8MZBR7CKxcO56TjEY0NjLqLZ0rNqzCnl84Zf1iMGuumgUClEeIVoJKogNiZ
IfaNMhfXpHRITdhbiX8iKOcy5Aans//MpOghn8SOPM8dl8UKxTganegwyMca2wjrSjLOsq59E7l1
lWZ69LznsJsezJbdtgyfsC134wMv7VRZqCyYShGv/RR62m7OP5Se/ixMeVWlsXY5uIoea5kkrRiU
hWV/5HdOn796woOxh9KdFT1RC/MD0dSTOSp4rZL4pLWPsJBZsjfnGNPqYPc7nHnDAhjittKDq+U3
rwyPnp2IU6+2DU6ocdw2jSo3ac7aiyZ2KHPAH9G4IvXkitFx3v1FyzSchzJD/wJMfcFQDQOC4Kd7
r3zG3HEIxUZV1Rkf9ZsXhV+aFfzotPZmhDZCStLPMr7b0ct3OlJKIrzuqzK4RXX6btrFS2nxyMiS
b7cLHs0BdqD+3iPzYC34jpw0XJgGudSxf6eFs0xl61rRKSUWoTPsW5cYz5jGjmx9Dw2OAZ73DBsO
fjz+xFXvswbsjzZ+CJ2PaBTcaPx2Tp79QNDdUd4xbWhYjju994SoBLeHFyB4nC5BNkJFHNgmh+11
Uu1Tl9lfrs1i1Jqy55J8e8SIGmH2hlSXJAxujIwfjJHsJUJoAmS8yGXLp+73Fx+vQmK55ttZ70wk
n/4h1sYNbt9tyu9i8oCWobHmW5jSeAv+f5ub8tFqZ/9IlJ4INjkOVnuzYK0Itv+Vqnn2mLtHXavf
Q2oVA3JzjobEGRZapT9g6bq0db2bh5/ElS1IibrPkJ4wQ0VRrb23SQiwwSYfVSjqD6CFC4/MJOiW
vX/RyMe7N8JjbCUHz23HU2OyuCfRV3BcWF+5Haxtnv1nnyU1kFMxoW/uDkSxPIiSPK2oOlDlYUFt
+usoiwAmduad8AWzgjcO8ZgZ24DzNYbG12RynhjNOPUK1at/MQSRn8gqn3X8OZPteORckAxnJZSu
mofdyCRMD07oJ1pWY1cSnthgjCVQRO6JBIv4PbClacHwFEsyvqZabMzBQTOIwhiFUPEQ9+MT7Q7V
3jToqGojSsj4I/YTbTu65L45YtrEInivG/dFjH619XGn9GiPN5nBU4i0uVcTPxc6YAIcFR7JaVJQ
oHKUf0UeQxCgpDq6zO+XbWit85YLuMSdx2kSnl3yNUulEH7RzjoaMjEZkHk5BDdjQugh4qbbZgZp
WNyTnoWTCbvyTevTe9edgKz4P8MCAmIXrbxSiNPgYFljD/dNcfI41daB/hgHR8friqDeGSlJUnoz
IqQ8WYNR4xM32vU02h86jQRAJmdBkPq0co2UFAMeFW2jz1cjShWYOX6YqnXKaiNktL2yWEhDe3mo
0Z/juZCrCuvGMhu87zDRzmkQf4sJEEWf8sALMMRoAwiSrNc3vPU7VEIUYCLrdg3D3AWhlu5iA9V2
XBhURewg4udCIPOTtPcTeU67ZGKmy2wcHgKMlih66LMKHCUqcEwvBGYOg/5hBqR1VcOw0voDhQYm
MhFeDLdApUl+0jIoZ0p+hg7FpXFBIUSC+SKeDUmejuXLM9wbvCsmeA48A9wXq7AK71DY1Wv8EHiM
Gju61we5qYMYGunIJSV4lN2zcrfvYXXw+I+dH3XZhCvVIk6rnKKCk4NFNYBVvO6SVOJQABDk1eVJ
xwURm3SpbtLghSE7eBlViv0I5yk20RTxhseolAQbasOyqHE46d+5dDQckem+caA6Zdm0Iy9w2qem
ny/wLss1Y92FIaf+qTccqsixuiC4A6hnap91EZyaSAOmP+nh0nEiAq+SQ5C+S5VYy8IGDIq4ckuo
F3dxeyi5VxxPXctt4hX2GUjrXhh6iew/I9jYlRY64gGIyFhBc45ym4UoOud8sh6ViW89yQDwl+W5
M2kiHTM+VxwzSPbnDQyn+8K0G2Y3HkvEFA+oFSZXp/Hly2iMSMPOGeEb9xXkNqwpwynRTaqp+iOx
ze6Y+OYy0uVPU0w3xH83v26sY8MfnZj9sAlx7gM2hgKeUSssCyLk7yrlFWtGT/BMaYMxVesvWk4S
VEkmogxhH2udFz26lONecxt7TNf+wIi56SxYZwicedzxNOgl3AkAEUmRzWbcfteJCtEm9jP09Yt+
yG+xObyoVECCIVBONGhPHayOq0EiCzYuQQnTSUHU5haH/IUUUwfqZQyBtSOK+uq0BNoXhCkypl/D
fyY9oiUOgTn/GSsgiJMcc0DRcynQ1FbDV5Gg9bcTbDo9OCqQkMnVc5L10HyzICPEJN46Po5hFj3p
XrrZg8l3Dsf3YuLAwbX6wzDfdAgad5ZvgfDJjWUTOgTvljWTfp0HNhFuRS9eQ6UAcQwZrkK2AIDz
Yo0gM0fnVHXTW+jsVdarFesNyVMjOed6eZEQRPEK9ehayTwgPFfO2eyY50JBm2OGVblIjP418k+F
6PGl9ZO1jAM+E2DjOCgO7phvpwwKvOG9xBlwruLo8wxZCgn7ICnFx0gz0Rt08MOrVT4FExbOchjh
w9rVKiL8tXDJmghc5FnEGZLMW7krLAT3UYyMsGso7TOsQngZEL9bVns0zR0s9WdrfDVzFJtFo6tN
RUQwu3PIwKbznlTNxXAwrAjkw3OmRgJkl9PwGFqFgLRkwhEN4TlPWnLM5XcUCCJApHz03enmwojL
grRZRBK8x+gZjw1coEUl6jlph1RRSWAjkl7jwfeAkldx/ZIm6TaiwyEt4zSQJMqaU7RLUHVvfTTe
9Nz+lJXa1gIJOynO7criVrqzPN9Y4QaKIE1MuyqAJDhF3nqI6y+jLV6Erza5NX3pQf8c1sh1O/M9
SbtPZxDffTFXTQZ0yUI434mp69D4KBdMCqNQCvUORWy28iKXKAcUBCwlaru91CFqxhgAgYcpg9zK
M1luJNAXKBf4WFBC6kVLw5wcOiSQu8zOLyCt7YWTzEy8/uJV5sVgc7QhzMgDU8ADr4J+uU6hRCDF
i56RTux9KwRF3kC0a1iAUUxs0MqrbdZ/R5EV4y7QfmbkXcwpPbjwKLEhQ8Mj5sbHYEpM52h891J7
q9z4WsX4U9wm4vhBU27PD1cNp7Sjy1XiU5Y17GPZZaSAUmkN7FYUm5KYN7KDw3OQ1PZCy0+s5Q/c
K4TrGHQaQbVlTb5ug/jSRtFNlOjqohRJXQftDl1/sMwKBykYRICla+hPvmrvAGvcSaOZNhJxXh2M
qzB3Fm5+N8y8r6JSJ2GH+QKrWixPdt199Ug3FoWGxSmsFMlIPtZQMID2IscsxnnJAVU29tIS3C8m
voSVI8sbS51DKU0SYAoqRcTZSy1h5eg7aL4xRHWER64BpjFBdOpHqcZ7u9gKhofsc19GKyJpGSjt
YmRCR0xLczdW99g0cjp+9K0KZY9p451oaOOqORe5q419Ggx7yA2oksf4JjDoAgUxuXjm45sEkijq
Xnw1fBoC7mG44Y6FCcjxtpha8QmcJ0QwyZY3r8hNJr2MPsKYK+/gXOTeKQrSI5usYdlwNxY+wX0O
KY2mba4Rud77lsVJoYF6tPurk0z7hC3+agrOKXieRW6pK6Qy8gkc/5GGdMsC+BOthaKlY7sSP7Eo
PYwDW8jCQOCR6Xq0jZECyHcAjpgcID8vajfVl3aN0qLO6Kr7RgO4k2/bmHnJJOfKpeMyMYwBU20u
MDWGPLr12gJ7o0+PSd9uyhqDkiApcj8NskVk036jNQU4g4HECz+xCgfkhJs/2F0cwL3tea5+xTJ9
knQ8i8ld5QOq8UoBs+mHFwQp7tIZvQt2HrmpYh6lgeM/QbG4Naa3Zj+HGQYSbJsaHurAjEy1p1aj
d0lDMm20ne0kR4yQoA4IvUhwZWRF/MMlWHKRjZm98vEjEo517M3ymV5hRzbgoe7cs+6Yt6FO840p
Ux4FtDEEbzzk6JRz2TwY+lebkuLoK8qL9lfbWEJ3sLg1ey2N1zwy1SEvcDNozAMrv1rbMPwwVqic
b9JbDunk7cjvgceEST/qS5bug6Mt41o73GU8aNe61IeNUAXgrdx744lI7LqJjrREws/mnbKaHLca
+WwZwj5ATK0dNMpENDfmiuhR6g2qA9wTWDD91CWJCqdrQQ1F+FlUbXyPVr+R6YEyLX82dW0/dL1a
GwX8oeCGRNSrGrK2ILpsgxHcDDzWgxfjC0MjjOY4eqLpYCSGcX/F9Ib4Hc/d1pZ98ZMAnJOC3Umy
Ml0HbzBEyb8EULpGBs2MJnfFlmyEBaR3jSd+MOed1Yxl5+0pyGQnzfkWe9av9KbVgWQOukEKJ7cp
A7ykGN1FCysF2wOW5BRHIcmHRSM86CYY+Kf2C+wGcA4EI1H7jOD14FrFhSzwk0TRfvQEJIaqgy8j
Cc+go6CaF/0hMt3XKsG+Y6JFXhVItqbeOg9+fvUxhSwql1nUsgTktvKn5GtMOd/gxm3rtjnIYnrF
RVGtuolmyKDesJP6p88psEIbiANXqzaItz8nA3eaBuIWqij3TUY97urqBw0a12HgvwJwveHTLxe+
Rt5QWHWfRtViTuLlxr04sMVkKQEOW4vKi2gpzXs9KAAzKfLo25jqsweCQeDMoitzuJXZcF8pDstM
MW8AK/Ze6ugSUlL52PY3y76eLkZjE2RSGKSiTUbAOaQd0x4fETwIirWKtx8d7ADRy1jyQiahiK5N
m8cS8eZSK/D8EUfc1DAaMz38SsBBPYMrAS8pY7VV6KYNN1zy4X9Zwr4nPZoAgjmsDdGJPjZEoZsv
InnO4u5BRtMX7Y+s8yMC/30dyEcvm96zMmFSoz5B0uFpm/rPWBvAwQRccPm7nVZImd3+R6yQnNik
6Sw0V+arYFBsD5z3Ng6+7Nr7HJrSIG5DAsEHitEUn7CueBuNoN0DB7bQu/Su6pObGbhb36JiSOQx
mMSWHQkTomErKw/5nlaCssF3hdvvF/4ar6KrR+w8EFcGhoH+vo7u+i5JNr0c7/xKk7RZ96Z1aHVc
PmnyUDSthoQTyhCqkW9ZulcvM4CRtOHGbc2168TQS9q6IPmFRjPzwGfL/KQXuAxRUXkbapLTkDeH
IV/mVnhG0nSZ/HCTagI/mGJ9FIifhOJBBubytRJ9hKvAJ7h1I1Db7AQxZzTpSZot11qP4rzje0od
VBcdgyYRLWfXtEHoQFNrKzBLPqZfjQJOH48BevGFZXxDKagxaHTuTDxg6PGsVD9Qd/LJ9mS9B0Jt
HEoxaLzhiya4gvQ2TVdjHTbbpD+BoeT39NzbOGLryjEnL/z6aDXywzTeLLt5dXLtBXHSmxXr31BR
3uNa8bqdY2l2/Y6pDeYQbRFE3al1t0kOBMl/tfzhkOprKoyCHdTYai89SS05RHuvqd56PkeQblPn
0CZGzRY79EYER7PkOa6YILbS3mtCEYXOsDPt9vio1nVlzUeeqBZL8D8/UhLxmOFZmwnN3drUONjY
1Bn7IiZdQLorDvadXWCpSftnjbsRT/9whtMVnTKZB/Nj095QrW7bIPzIOvvbxlu5Kgab/T1fkIYy
TLNkvM2Q0ZKMhMC+9s6pIZnuVNRVebSUQzYhGwT8kSN57+eBqDN8xoF0uCVBa9Rx96nmNL2Eh5SG
GDSQAJ69qdugVr6PjWJjoe1cDXlGWq0gWa1zv2zL0za6E4CXcg+dI9iFyYM0lUlWRfkEn+IDHPyj
T9V4AE0egC359nT4B0poxFqL+lgYTAGroeiQHrzKnIWXuqZ1KXHSM7w1kCK1HWefdbOubhmgJq6A
r5QUYzCF+m1Q9+B2gYFbE8yR3pgZVbKgW/HJdyJeg/sM9OGKVM+aDEmIiI6b88xJs3VamdiAGiy7
kUvjNGrnwM1KZP+somR/0bOhxsUDo8Lqv5pm1LAAjdYWquODyp030MVXP/U3DAsQW2FC/z/sncly
3EiWRX+oUAaHY3BsYx7J4EzmBiaRFOZ5xtf3gbKtW4pSSVa97k0tyjIzQAzuz9+791y/sfeGHkVc
cQNio25bJJmRBW1Juw+a3iYWEZd6WLi3JCJEqyLGCp0OLFjboGGi00875L07G7EloSsaAGvrrhZT
e/JCTrpKlm8i1Pd67JgMkMHKQfebj74YnBSwZ7Y9kRzdQv+m91G0kyoCtJ0feD8FotlVV5qvrQU/
3R6d7oRw9r0uVLGuGj5uLdQZhFR3tpEzgqT9mJZ29zjWaFxrIqQb8Ph218IxzMZdDHJkSxwhAcMN
IlgLQlgymq81jKnFVBQx8iz+q0b0PI4To0a1b/30HGKfOGAhu/WsadmlCOAh2AIFW4NovbOHknJR
sciGIC/8iKYzQ/DXLJoC6KwunSWLTaE3UILqj0bgPA+ssV4UPNdTVW1UQ/+R7LZT7ZlHf4gUMSTp
3qqK257BLdTt0F3n2pJW5C33QV8C1FxXIY+yMzEXdZxGl677PBCGvKhBnC3yOiZYoudsSX1/DmrQ
+9WUnSbKSxpLAoKOMMwtMrVLnGr20R7jO0GPCzVcABynG4sdcWjbtuaPI/sCKI1lqA2ne3hNHf1A
D0/QigrrPur64a1EE69BrDsrg2NT7t7U0h/XFoTbxTimW92llKeAR7k3B1A5tY5fKcd5G6MAIa23
JsQ2sK2thuTa+f6UcFHegdIx7VvWl4noTcunGSi+uNJKtvz98aKIs56YRASDvKSoYL1vATTRpZUW
csvP4jCOVwkxPlE1ip1pac9sPB/w/p4Ak4arNHe3QQIHTGs17O2KKJ8pgbnvdjcoSDzIoBsvcLvb
RgFpJgJ6zsOO3gfd96geaCl09rfUpehokcuvzPoGHf/KkIl+pN9L9Z9JfSsnczxUKcfNzPHWGlrC
pQg+IDXs+kFrHgyE0nTCgzy+ryKiV4j02TdBvVa9ifS5BtWHfjuqm1cgBtFLaY1Hk5z7NWp40F+B
RhPHbi+hCSM2HTRKJj469uXxlOXqvgrL/Ojnl1oj8TukSnILuMtztQbIxCqOAyYEmvZ0Lfw0hZ7X
bhEGv3qcgA9hVMhN2AUZfdV8JRujP3W69lDrRrUW01SzBO0r23vSgGJR782gjTNfQbNozd5a1U5A
u0tbmczXj+28CfbST5eZgSMK7wXY2MmD/pvnTN0mzGsaEzvpfIMsUZ8DBNrow7uToTK1SKpnerXJ
QzxoOxgGDvhNn0RX9Mg8YRAIksLK+lbo6MQzvw1PUnmIsuNs3Aqdxx+AvO/tND9ilyZkrGxPRfEE
oYvYBd1y974HhFmUoTgO4kjBgJtLV9URLa6/SSeLlkoXXEqyz4EoaY9StdYhNsuvVloxJR9sZ9NV
QHus0HgckJlRnwESxxwOsi2yS8LHzuAJAHN22i4OMOSNm4ChXUkDZTTqB9sFrz5N6lYykATqeENg
3zobCOMsjZ2rjwdJ52doxnuVNPuoSnamucz7alfAsVdxeCe05Fap8LWfSWmttnTid3PqVmASL1mI
UDish2+p9J+lE2zs3Dnjx/xiV8zhqoTOYB8T6dYNs3PUWNopDvmCnJKGmDWHuTUD7S6FoyWmVyNM
X0oRv/EuMNl4DMiMcMFIIgu5DIP7oTzvW9SJS/mG2eUp82nG+XBXEEZpJ0evd2kcT3uRBudaS56S
LiNWQ8K7wk4QuN5TP6d486phtglRfqR3Wdh8rUzEzgaxUctoyD50hj9zITJMTDQHtmbuzy2axBQO
uXYZY9FuEgJOc7+PT5iW1OofU0ZGcJWLcO1NbOayfTNR5LulOBmB907QEx7YNAXp1T7Uyv7iaPYN
roCF1mG1gc76j0hPmsKNGc8MdvJCdPLW13HbR1Zzh5wQv41u0F7Lp3j9Hb8H0Yuu+doI1Etsex8o
U5IBYGpIXdp7MdFpYzeHW5kFkQ32YpL0Zn3H+6rBbJobkN8yKja/mLu3fXAQY+isY9vdhuauaoli
LRMmuE56hznjDQrO6z/Gthoco+4AhfoD2gPbOmgJnRMRlyFncmDiHeKgkUTp1sLgHEm1s4u6w8pR
3TsSSFVGUD2Uc18DXa9xDif1HTjB0Ps2wRdlsTeY2xMuAf3C8zgtY2sF8Dezc5Sz8Rm7wKHuL6my
N+Rbdf9vGfxbjvsH0aWB8vXfqy4XXzI/+fLxWQc/ynjnf+dv4aVr/NN2JGdPAz+eoctZuv238FKp
f6LTRcdhOTj/XJSU/yO8NGa1pkCqazpCt2ne/2/cq6H/08JhiOiSAspFevuf6C7FrKv8QTduEnrJ
IR2JooOc17Tni/tRN576xmgHmhsCpaCagb78FEN0gQ28lmPvr10vMjeZPgxrIhH4MgHBLH64Wb+Q
Sl7LiKmndXSk6IfJIhES6cXPV5BJwCldliE38xRCRNKT0rAK7hgig0ggcpog8WEpNKWtoVOSnJLR
TkVlAdW1tppFLbSvv7+gKyXq9+vhngtkr0q55vfr/UFJb+Duabvc9HeGIq+WpMxqUYTutIwFojfH
+arTYWIBRer8+98Vs176x0fBjTB1LKIGgmoe+HXqbtZV41TYBry7lYPF0qOFv3cnUFEBYl64N+mj
/M4bYJumIbXD5fdaYUEjx4eOddlpD1YQwX1ru6eHP1zZ1S1R3A0KKqxQQglKFoV0+MeXxIppXiSW
qnai755UwK6p9SYZ7xRU7Fd1sY8TKvx+B9eGaC5/cm8a+dfgqgZBge/cICK1g4ChUqHOJBw2lvjv
JOp/Kx+WV5ZXrtCQArK5gy/X5n+v5MNAlC2yOUS5K/vuE8xFSaONPAurTYe9X8y80yk8amO/GuRo
71yrkBfHC9t9Db4tfTa0/CUeW2dbxmS+udUdSLeG45ELciGw+xMNBeaJxM0ZDNwWfdTANSkRb/KB
vjI6yUoM9JxEw91UMDWy4aW5AFFPiQ4BtC26HGYdhTqAw0AAY+NMpT9EDbP1Pzymq2/5+01gtMey
gfXYEPrVTUBojGch0bkJiiQvhAXMwkM0XF8smhCbBuojaOthjUfxrUwm82+Tx799BuLn1GhHWabk
u4FxRno1LCjjSvFM4AwFRl0nuy5LvaMI0fe6F6dnKFxajOWHrIrAoIRbGnJqW08MfAIPZgf+G/Df
8/Eg6e4nlfxBim1fvxpcFmhDLohPWYjvfogfX960dfJKa714VzXYcZh1O1gyIwIsmJ1AVxS5cezN
qjkYBmGvAxIKbKyjv0F27uzGyM9WAtRJhVN674xMDhO0ALmrhyfHw0cm/A2cKXKTrbdYkcpOc1T6
+jGU4yEcIcL1/ngBdg4y1KwcwMVbBW58YxYuEte0eGUUfHT7Qp5cJ6ULAL14m6r6qQjseD/mtrdR
kVcuGS/Zh0LmXwekh8BREHbZEFB1OignpaYNA1jzwjg8WJNQWW9nU+gqnjwImmljHmFR6EiBCnM9
9TRXyU+Bum7JW5xt4qiCDO4OA+tdMeKhTbv4LUDLgNWNKU4SRTXVYWOsf/+iyivnyPyiKktXWOXZ
xRD8Xy35WtWopmvaeocCMdoIQB+3jW1sgX5Eh8qvt0EVFTczGQwfFQHR2HPv7ck5AqKkuxUE5q7X
6xmKaEebLATg6KrioOntuO9k/FT041fHjYB5Z6+ZjCwSerT6FVrTUjYWI8PSf7N0ayvN1t0RmLg1
I5quWVPeG2BV/66Y/u034cx/yQ9r+vxN6HwNgs9yXtmv13Tan4I5WJgSziFfOgfaMZ+Cfio880mG
TsOrhk6oRMUzN8eA10vXPVkeX6pMvcdgqoCBVjMfvNDQfWvE6aoQ10JP7sIi822wQuBNVp1tknyn
RdoKHyTnhak+t1hij3bw4DE8PJoNLcRINumitslnJPvGPlA/d2jALlMzJA+hPiZrJCceueX44kaX
Bg8HEntlWT5N8DrcV3HTw1nhCIZil6PhAWOxuuttRaxAoyMvIP1nH9cETHqVtJ9l4W/o8kGoA6Dw
Ra/yk3QAONUVIdiY+2HpIwa4sRtE1mHRXSLeVRs20w1RzA/AalB7hz3JAlDLgEIjHhuUSxz7oO9I
3XEq0l9+/0JeeTX+fkoOjihB0QWyc97/ftjyOVsQYKcFyc6voOs54IJsQFBLfZ5zdKG9+/2v/WJB
EjqrsyGk7ZpUYD//Groapx14i3ZlOCFZazksaPHccEcjtWHOSQyIdLUzV+qtIqS8f9gmrsqMv5dp
C78O+7kUtiF+/nn4cyUvFj8v09w/D+UzeQ5rrpVeOPKjVpXtH+7utbfn+y8K27RNtia2JePqD5Yg
MTi0obBM+i46cUChkTer7fSx3fudj7BhgD9txSWU1YCEpoDXYJObnJpti9G4obm7abW1e1EdCuBd
cIGbk9EIb2HH2SUq7O8CT3s1ukPxltICvc9detmGDkuB9Nc5Rqb/wyP85V5nYbdxJKQNm5ro55uo
9bYTEd9S7NocGQKNr5XdoLOKLNM8eCigUCdUey2qMxBdfLq5TwZrCSIAnl1ClMKobfwKd7GbQQz+
/dsl5ud3teQIXmUb8AeviH5drBmpTcMuUAUKJXknsXA4vXYymdQsXLfaTrZKj4tdMpK1pymR/OnX
51Lw+teJS53PJfTcccX+fGPIEynrkrj6Hd4k74xGZylzUx55Cm4WwKLjkKGnFg8aKJOBItt3BmRf
PZHVFaf6FYPS4A/v+/e64/qSHEMYNg43qj7z6pJKFSeT1VOCETneL+GXbKJ5bJD4iuj47lWNrTqF
/u18cj/z4ZKiAw3uHER3EIpPRDvQcy7lpvDEgWRF7wDHNNyCpRhPMfnWMeKZYyOn8VQIfW327VNb
eX8oYcSvbirTUfQROD6FY16tT1ONLJJEW6iPgQ46gdUyQsd4zixSi5PinLcWobz4RRiL5weSHufc
2tE/GRVUc69CxRUl+t0fXrNfXZNrWwY7G5Id6CA/P2g8g1Iva76AytEcQj+YW9DEhIoCrmKXN63i
1iThKtGZofaFNR/hatJ19YHzjWsmd1WvL42J6d/vr2u+FdcPmwako1NZ2A6H2p8vqxC1R6SKyndO
FrJ8DjX0rixFYULRk1YvhP+8er1Tbv7jX6XlhVXSUbz46tq9SJe5sqY0AGo1Fk+jnYiTY8eklCaa
u4rtiEIRpYnmE5/w+9+9PjPOS6uhsxAZwmSu5l4/hYQyWkO4xTrUf6UHJE964aMhYsgH3tSaFkEL
1J+6aVswNwAoOaKnhbKcm5xRfN80FkJv9KXP3rrUp/Kz0qI/LQi/2O3Y5Kn1TMfFYXp9MqvwEHbD
0FS7WqsvXs1UIhaQznQOtcu+Iw4q7drw0azro4tIddtqrKdGMyHm6I59Qjsstq2bGA3tPs84ijtG
1a3z1A9XvWZ/+f3d/EUZYJiS1Ib5jjpCXe1TGqu3bDim7JLY1mj264egEOsxj7d9B/D99z/2vbNy
9aayBSvIPq6NUfv6Te1khLA+9qtdpQKyQcax2mU9qQRaexNkzmMYa7d473p6IJspI9Yh1Qz6jW33
hwdk/aIekDSlhMEhibLk++79Q/GTY20L4eNgMAloMxBj98QFr428H28T3qWxMrTXcTSoDkzx2kFp
A0mHqyQzm9dyLIbngdkPag9Aq2227dzCv0FhT/uCZIyvgQzKDUFNkFaG2thJk0jaXIWnjtgmJw8w
fei+jxpfOYu0Lx0MAYi43QbosUKCuvaN2LjHJhKtotT9GiLCUYkwF3Zne/wDEefG+aAb16Gzh4Pj
JpN+MAJUZ0XsgrweUIkwmj7HJvtuxexgzYFmYZzMqd6ORYnd0Sk2EKT4MIlh1CLMdr9/xL+8s2TT
4J6mued8v/M/3FnkSiXiDo1wB5kRA5FpxkoI4t3HvrZ3EXCMaMriP5zCv5dvV6+VnBEQNj8raRRe
7RV5MHK2HwtsOcofv1bj7D/wvOKhNNBtlhS0MRJEzojkokSF1rENVrsp8p3lVFgvLUEe+7DAJ23U
/hKXX/IMmKda1VEH0qdv5SItjRx75ek/v1NcMbQCd/abu/OB8Yc7BR+WIsVpsl1qUu+mjaedIKN6
61SYglg0v2caSojo739U/GKvQG5lQkS1pDO3B37+VRmb9lwLp7sy7jN07QxLa1dz1o07vkbW5+SX
2c0YqHSeUI/7yeb1b4o3iyyvl0FHbC5bLzlkBYd6iJcHQ0akvqXIZf9wmb/YaaU9gx4gzjn/Wmu6
EEvIg3bSneMV1tlJ/7LNsj3GyRgsMe6y6wOY70xZLICTxZvSzx9zxFMP3dQ+6hTRZwHr8f9ySRxe
qL8FZeZ1pwmxFZZGLA27rBEv4HnEAczDXZ2ia5AjdlClA2uVHR0xc/Le2IRflcwjJrzFxgzzB/rd
l99fkTM/q+vXns6knFvmBkPdq33ft2yRJhDOdx6olBXzpWY9DWV2j4coQKDhFueuNYHweBKAcmI7
7xDsIYKqXRKM1UfmbuNUZ45ZNadG0ooZHaKGSEiWu86lURWFFTlvWKJh9eKhV7MBCfzemr+ORN2O
moLu9pMoDnGOq0WQSrGl2q32geUYy0k4BalL8bCGT4Q8cCKMJ5n9BVE51eSOCRphQVuv4fpAPzVo
LNsGSa/oebxlEYTxUTfSF2EwT8OsHIEH1bqDVhY01OL+wArSH1woXxCEkGMLXzEuzbe1mqxbK7O0
zWCPZLzQgVtWBKFuRis1bgFgHEYxfFGZPd5CUs3IvqH3Dp7pxspw5nWJga7OKqPdGKQvofbHI+F1
03+uW0yd3c+ajwm6uF6loCbUEAB1vMfxYKzdyj6YlnmoZBWugQX0uKJ0DuKm+RZjtA5oWyyMQTYH
H4Tg2g8S8YfN+BcrwVxcswzAuXDpSP28Eji0+tVoxMnOyEIf2Pv0XPaY1CaBpsK1b8ine8e9Gf+h
avxFaUTYCUuPYG7Aifxq/Rn1El6aMSY7wNa0UNR0Z4ObG83itrLd26ap5cLRcLDoA/vw778X61//
YpOWFE1zDhS25Lj281+chj7TxcGrdkE5Yl1qXGjpbk/YTACwIBnfoJebm3CKv5g1iZPVZCHdjeRh
SHp03D59TlBGJL3qEB6SDXit9K/E1cEx2RhKEKDAI0cBvy1K9CNIIvQvvkAsb/pDdj/G6MbqBI1s
atfd82QfevlOxNjSnm0Ifu/4O63GTxeBBF+7oiKYJibRqjAj+wzk/8WK5kAJFCwJK8ElHtKLPWnJ
Jonx1odtpu7MKAEaq6NSMUhYITG2eKGVIDHmpHrOPyMQLPWGhs4z2yPE6MH7yo/f397v7+/PyxEk
lbk/AMmEusi+eqFKc6ytkW7/Tuvsl4qpMB2WaF8ErrbjzDSACMjaiy4KDBDn2OpSoPxmvs1D04T0
yii9rp1+XWXocQFaWocAJXIS1eqIPx3wugCnITx0Ro01B5u1zsYYaSDlWedv8Aud6C5xGlP1XxAl
zuQR32IBNBdmF3nLVBCPm7i0RYPIo1mN5z6nqFxh5tq3iDEXAf21WZxWY2gc3R2eJ0TN2ltpmtqJ
oJwz/gPoF/Yfx18WPYp/WcMdCw6MwzBQl7QO543whyrAnYzG830ic0XIydYJZ/IjttJ8cg9pnz64
gxXe54DJbkNkKVVdFge9dclZZnL25Hpvo+silKydZzy5ZKOgVSIP18P/2AbezsT1dePDDiMChiMF
jXaE+W+ROgSkszKSod3o9tZz7IZHS/OTox++lkiwL/kneJTiNikzdw3Jt1v7VfJBBDlk8JKAjQIB
soEopYBADffVWdMPjhZJTkih0dvr3g12qmvXtITOSTiMx1YnmqhXS20gubmNGHEOeNUaNzoXQTlz
mc10Cz9g7Yz1Y+VO5KaL+KnUk8chlxdmUXiTsBb6aDZR7xj3CpmTX6VI/JTEHuQuSSFBQ6i9eIXy
T17Rf/MJPF5UREDDyjS3RNIhQpX0rETco+wyCWkop89Cw+Yndb9bZCEWyNzD4d/bzddJJz4DAw0Q
4zLc1dFIBlRk36PLIGkX1FPwUbke4vyh+jYm2rtXIaGyPOL7km+FE3zrgAQue/YmVDw1aVIpLhHN
iFdxVLFqaCRNhoQ7loWLAeMLUjGfZGv1GXniwcPT0wwwn43euzM9Ih44G+I44iy9bHT50FpI95ME
pUNR0TWv7ScJ25PFYwrIAMBC0BCj1bWTs3A+pckhjpFhjk/2qDKi2Saf8DH4Lw8OFhgvVTemap/j
wsZX67aKZgk1szL7iC/DS1YlUpWQFPSOFWzZJyHOHNW/+s6YMA7/DKg5TmRQPFHrrxsRHDvSt1a1
ioDe67Zc2R29eRhBH2GHKyxH1kHXUlvp6IrZ66Wx7HWaS5UGCH/koIT8OOtnKuzCDxQSRayKIAzb
Ve8R15iCi1ApCBeSzs5xk+M2RacI+e+dhM3pQNTWMXYA+zsciJYCiaEj+2XfROWhjcMlDeEQYIex
zhO/30zgCS99cnGhDJygmTQwL+1TH4XdMkETuqrHCv6MZVxGyz1Nfpod6tFXZy0lGydDRrBO7RbR
QKAd8lySbS1zgN7im0TMAEYexOAgS2uRaFGHekvHN9m5BxENcquy8kXTMjCVKA4WGL6nGe6QLLNO
PJaNnq05TBEDmzUrMfTvMi9e24JQM6sx8hUlJ3LiURFjPWpQtdPWXTkhCQjFiLQNc0iL9zjsUYy7
aYn7wDh6IQkOun/XD7q2S30QksnYVWvoL74Tljeu+ssgFIBZmLrh7cZbTmuKxiTe42bOxpMd4UeJ
jekq+/AltR4aegLXsobwCDAZ4I8XhmPfyBnr52vE+Y14FdwJObT5mNgucH8i53mNoq0rS6aLDUgg
YjHWxRiYN3lZXxA+mmvAjEAc2k9HlaekHm7KZnwTgUv6T9VsWt/PN37/TJ26acroyZEEjybJCTMi
LyBesy2hrARw+CGIyxptQLoLfOML00CizJJxZxivcTDKfTfSdAXwj42RzpQIg/d0xIYCSYH0Of6M
ODTWlfJuXTLqiLUNQH+2rA5FvQd9TtgeRAbTKW4DlW2oLQHEl45GZlK+r1oipwTJeBKH0QAE8Sio
6ywT5VqcJGiqNOvBikPnTH/2xKgyXNmCb8dtnEtSKFCkaXjbYmtHcAUAul+JGnIOERsLE4bAKiPo
lw3W3Ho1xnFL9/aT4eTnOO8vRjG/3lN9wn92g3b4VQ5ql2IhIA1wLRMfwlbZvos57hJ5wLEYtBMl
F/kLdk9HdH5KU3fx5PSqK2xncRa9K41GRW9Ge2TfdwGmN/jRjeZvHCfMCJDrNk6RHCxDww741R3Y
Wlizv1YGK3JUp8Gm6xq8hzSPlk4+4fNM6rdRGidE2gmHWOISPdNaNJXRrXxvAPZDbUQSbYa7mnbU
zqe7R92SnwFqIo7zfX8V12Z10IPudSQdKMGUYpk8rVDkn65lvQ8I7Z0pvLA1XUwFL4Bz2pMNNsl/
mkaeepIvbde4gZMqsODWKVbT6nGq+qMOQ3gBFewjwl9smE4I0aBArG91e6LF8KkjVLQrkieEq97g
fz3E0n7kJL0cS3Hxe8a2LYX72Hmkf6JYZEqMLchaBrpCVkxbo0zfJz0sl73SJ0gx+SNHp2ildxZf
aEwNEjE3wOxvP7nEXuw6Uq0S3PgrZ37zCic7TLBhkrROT11ZsCWM7t7FHZWbJMd1bSUWOtxvbKxk
QnfyE6v+OzSEFyrYR43EhyVVHxMlfITaNKx7nR1Dt8IT01FoHLGxi2R6rJth76rsFbbDvUlvjaCS
u6DtdHYvxO+KI3yFA24J8eER/i0mZnvGiMjlfKdzDxF/Kl8sgQ8rm8AVJGX/WLTpM4cXHJhhdAyB
cpmZ9pQPnIKZH77bAo4TsV/wR6pHy+IZahL82ehsqsI50wX6q3ejbeWiRCE+dlGQbqVY8PtyCDFH
t3Ipj9WIUzMYQOya9cuoqb1GzB4+x+BtitllokvEoXQhi/hh6MF2mIW+t5zoxiLJi4iiko4rcz8i
M+jSshPgSi3tnVkMmz40PkqHAGlJflEhqKZCN0DrJB8jQszaHll24bGG9zcVatiTNPk136MQwGOz
SAXFjlRJsA1lvAP/EZxMZpi2YPY1Ru3OrI1zmQ/Preif+A5L/rJg21XDSYsJY2n1O0tMu9rUN0MU
Egzs59+MDFZkTyFXCHZKB56NTvJVM5nbYUK2OcrqHGDzWRh+vDTSgKTmnmH56GlkesbP8LHQi7Hv
LqFLYQ/V7ny7QZeePgxd8NIyFVx7fE6L3jJ6RhHlvQuQeFkbBlF5ov8wY+dY4t20Bp9IIT/ZjgDk
EQi3CDVxK8PxGLGfkzJKkRwxO4LjZQWgCwYfpj5Ao3Rp9iFgPpQUMRlg4TQe+ow+WyyaflsQogbk
AIicfTCaQvDPAjXBbEwxMDiHuEpwJqM+tQA7LErs52TlESjXtEsCsfC82fSBU6X+Mt2nQlPkc5uz
Lttwmq03weX1cDCJ4MZT1cukWiyVA48xHF84ZN9j3/CWeNnKbdfQLxWwBGdIO9R5NPNNk2Lvq5Nb
EEI4z+L8GDnTQfnqQvzLpi9YetNo/NokBVG9GfQ7+BgzjKWrVirKCRA3KMFL9ogNqXv7qHA+24pk
7rYhf9CateWZTrEVO/ADQ28P0kRCE3Qi4lPxd8I0WgwobTatYoWt3bAnUDwUpL1G+mm0nmgRk0PZ
n/N4MtffHazByLOywel1HeImP1tPNiIrxd3Z65LiIEYtIMahXWsCBkIAWTmsidkb7D7lS/AufeoB
iJLkfNq9XMZz4VuKumDdGlfQF+kmD4O38v3oUmVFvpRpQQqu6uDrUGctKSfORaojv6W4avJdSoIw
K1GHBIcSh2JMqrK4q8hopSFd8jAr454mWr+imemvjaKmBijdrd1EgAQoqQnuATHt6Hub8BXk9Bmj
s8Q55hgGrCJG9BPpNyQkrEWHPcUjtYxjNdo2k9O27V+acrIXLYs3kdno36pjRaBayWeb+d1fFo3n
45TPY9+GfdKdaZe6tzXtbtj10vggXi5RNcEiPTb9wXZe4mA+dM0h0wQ7EtKjfZSDt558+RXGA4T0
TaWHGCsa0DEJxlpDy8AMphs6alTV1rPOGXOZgVUy+7smHIN1aWn7tkne3O5L1FIoaVXxFBjETLG2
Yic/RCPXxqRnpjf0W53Ygcgb9g5s8HpI+SgBOVAtf5qAwGRaYeOr7bV/MUhfMCv3yGSGcB1bJ0Tu
YuLALfzpw+s96roeQ1ZmrC1OW+5AMAO+AiTzDWVET+1aTca5cwN0REq98vXwQI5VERyIEznigdVW
U064qumPq9Yp0ALqrGAQ7MtCf6R/TXUZSXhL0C7L/jVR3n0krY9WzIF6kEWMio1pMK2PEHpC6oE3
AXmm29pan8gZdmJyCctbHzHkghSnN19hMa9NGAz2HKuOj24K3z2RPXE7b3D/0QoB1xPnzU1klfdd
PrGWlxlBatjzF25LRJ1MonOYwBWcvE5B4xTIuyTjI2ncKS2bTWSwBgj3WxPfcRg9/9LVrGW0Z6bF
SG577X3SmkX2ZYvnOjLvdF/bGgV1JIjxB9CqGdarGjdLiHeiiHV6cergzozfilqEVCyPy6Oh0RUH
pWlPEEBIPrwtDbzLrQqYJ1oGNIXbLkOIZk5gKxCsj+He7YhS7YjDXnDU31AUnGt/1BYi116mmEAm
AntXxCh9DXrrYepxzk4Ocwy3+BhjzPg+qdy2YmvQ3DcSBpJ96VURIE2X7PYwAJ2Y3U8zs7xVaTqf
Lvp1F2N9Jpq+hLyzKYapxduyVTYLLB90bPN/Cje4J+we93HAaaFp7E9FCtpqcOKbKTBxijmEr3ZW
uIRirmEfHWtt0aJkpsGkbiHGPyBl29tt/ekJJCyJCM6yUN9aE6TQQNS8unVtt6CLUuJOGLJDVdTe
qUok+dSIvWJZnYj6XsaEuxlFOp3MvAQvROg6OVkJvw1iqHbhc7oyW5pRRCcrHYKjPVgbWVsvE9kN
iyJi3+txB2Tm0kuyHbosgV+UMyh4jH6miZhfJJCQNQ6jQyLCR+XynwadD98wNle4TimXlrJ6aDzC
C2ovQ6ET2S8iCw9aYz3GBmgejVbZQnQjM7XKftcm6wN3jbnKxhg/quN8RoVY5ZFOQtRU6qsqbCmi
avctC8DRgZ+wobRBE643ezLtyM3WSrr0hbb3R59WX5Iw+2NF7/2KYtBR+dnDurvDNPrSO2yKVfLG
drmZpvzBylZ+P1jLIiRNxIwoQAQm9sXIq1RMz8iX4LGZYPpRTqL8MUJIgyxKeFBZxjnXNlH3FJst
mQbm+IW+LtygeNxoWTUs0jbWIT8t9bC5h1hyhhHTrxPP9ZZdPLW70rJgwrUrkcXeihW+2caUHUFB
dif+1ix2v5QcI1d+2YgVi9Nd4dNGcGg5FQOHtDEEtegO5sLXHEFHt18LH6VTZatFCEIphDCzsU/Z
jGXtMP2tnTh4t4Pyk7lJhUiqoL6r2J7hekGRehyz0sUpaSAfG3Oofl5mbDz3rS/7U19waurmUS7N
m3pD0yVlH4z2xkhOsJZgiYwsq1iWdfQw5KTQ1sFQLTLi51dWh4+38qN7B6XVzWRkr3FaOQvXsSCZ
6BYJFNh7EinIKU1zkpmJp8qAi1at8TlJfK8uZ2e06vKWfQ7ZaLLyVRJvGma6c6FORaAoC4Iu2FaV
wa5Z1dUqowjAs0gJJGj6Mz6yNp5m1EdV47ey+htLsfYGCXiRiL4wM4DkJfTab9hl11iLh60WAnPB
3So2bk/u8hz4kiIV2Jj03PxoMo9kXlKmOvjhq2q6tKzWHM/lamymcxeOa7LMTdqmfGOg7YjuJpKL
Uzxh7SH0FolwcxsPJ05BxaEwy0syFf7a/07DUkZ+I4P0wajy+j7M37sG0JJZeVi2snA1gUI/BBrR
1TpefVObMPYG3SUlXXj/XySdx3K0yLpFn4gISPy0Cigv7yeEWtKPN4lJzNPfxbmDPoOOPpLKkPmZ
vdeOFXl0de881xM9j65NQYranFBlG+9UbpWXsuJFxDSEues8p4yOmEAJMAo9Gl/bVIxg6AOBqT3h
IgVW3EKkyIo2P8VJyoRM5zvrK897Xobx/2OBh82mPM0M1WrCFmNPeyaTL8gNkzIfORYi7C3WgWm8
EudcoIlibQcytjJ+0yz5T64AI8sKx73R5Pc6AS5aWqfA1nq5+wJyelqgb3ba0WvOBklqr547YNWm
34tK4pJoxVZASXjJyQR5XMruy+MsIqp1M2sOxFY2yRy5HFwtScWLC+axB37Xpu5nLLOXNCOaG1QT
RijXx9OIDyRLuMNjzJo7T5p2yHYYchYJlzMp96py7pTO54A29c/T2rMBomJHhDrXFAa9WLOta9lI
3ut0wv9PgtSj01tHBtFEKVHdXTEFKzU2oYzHeK+TP8pY1/zQdBECmK2uXMfoU8b80yfhc9+sxCmm
CXM1mmMevPluKl9Ia2Kquimu5tR/XV2dgbJ/gnvHom5wHpldlxH7tgwQAAHSiwGjcpJvLgtnLP8M
HLUxUfvOqBFF51+NwWEPCBSbGWBRF9VoqBEXDxtruiGKNUDatNmtze5UXQyHtM5f0PES0NJRSnit
cZgFHTtZYfvCzfII8h327b6BpVqiZrMSzCVW/1xmPupwV6goTUz6mZpO2KfHbnCl22qLU3F6jLp6
+uD5C2vCuQ/GFAsv2gkyjXRaBDP2QVFa7VO7eHE4igSyfxoT1zcPTiRy+Z7qUVHFVjS6gKhGStzM
JOJD38QFdh6fu0Exw2ArkeCm6OfFvKYjIjyG1JsY3nCOc86XA6WT/8QRHOZ6jJSKhvY0n5gZ2VeC
Y5vZgCgu6vsGKyFy8s+YWvnZqzGqjPVwNw/jJbEKmkqGt4ZJiJbCuGKLxbqluIH9ZE6ikhB3Bacx
mBbkxXlJ+qDhl16UWfdZlX3QAshoRv9fJQRS8tB9a/PAYS7iBW2ZzxcHrEYGyInSsZrYj7TI2kdQ
hsbyNglCGYlrIHNzxofaGJGNNOPMiXFmrwZBuzBe1hWztdW86MN9k/bnnFnQIaFvKdyJfiwJVeI8
UpWhUrCm+uJ15U1npJvBpvB4vH348ntU/yZm7+xSI9lgRgsngPDRBQxD2l+HdD7rRbC0zJi6ngqr
Rb8T5ML5qJp8eRb4x0kmPuuyfvO7gdPZpk5fyzdQetbVIhWUWs3YqxqBbe9h/3bNM1CiDyHnaKF6
jU0fxh6QTFWvh7Ucy+PgYt4d0g5DjuXej3S4bqNFsa7HV087sKkiXZJGebehTkkbXfeiKUGwLsRy
OhsY0XKXr45g2jCviYXE170Tgqm9nVVTSCH4LEcq4XkZ3lQztOGsM+h0zAdpXNCuf82l0oj0Vffx
ZwEzK+oQxETGCEkW0/8IgNT6kzgL2NGUVHeeWZ8V4yoNHfgebGTFfCrUTb7VwijbwyLtY8JAXaqU
lLSRZ9vXk7eW8HMsum0XGXIYjq2H3XkU3s3PyYIdnAWMaiaTE0Yt7jb21XRiCW0IkdL55B9lwq/w
1unT6p3skldeBLyYeWTHyndJ1j6qhLxL4u5tGcPeBlibNe57m/LBxFNzL5xYnTtSUNXsvi5VbqGP
N9sgbbLs1EsZoDyAq5MKI5S4AzoN454p05OKYz10+yYEHsyoyM8Z9xWXsXCJjDXSxzFexb7Rxqtu
SQTwlVZc6McPfqlR81QEh2X2+sX+PPQbSv08FrdEuMxGU4pFb2gDOTVcfOkaqdq7axQLbVH3sLGo
P7A+xcepb96TDaBcw+ves67Uug4waCHavVePYQZhKrJ7q95P4JAdiqYg8Wl0KND1h5G0JDuHGkJg
1HQpisE4AYJjFoF0LrJnj6wgJDjoSWdn12Tzt15Wfyy3vQiWoHPadshurvk3x4jVdYNug+Xso1WV
36O7GDeoglYkdW4WK6NmQ0uiHxz2YECS+ltG9MStqxwLVMwC/CZB34H/xibJqCNu9NBl8O+1PoHz
AEJEo6GUXluBOKCgFuWjO8urXZJVzaTTNebkrPxtF+YwlmT1Mp0zXswhtewHSDzNQfRWBmhKUwxL
fOc01E4fkjrUB2bNbN2hNRvGtb7T0s1CMXKTUsS8+bc1BaEez3kd2tOy6zjBNiNHG052/TDG7RgB
RujCsWacrpggrjzKBarYnVaZL31Vf3fuCpFfTBRGcU47zN7UU/cwKu/tcSAxXWtOroDCuqwle+js
Pknb5WRqyQdCJKBIOZNHrzS7aE51sG0IpjO7/henGcGxALppQRgDp2KBa+He0HnF+DzQCmheM4d6
Oqnr2lKBYVe4zjisEUAC9xjk8OCZ3KbTWG0rYCMaLKzTmZOaUZJToq2dyxiqdp1waKb5xvpuvtW1
/QzblbbRXkLDcer7//3PopfFfXIYAJWDICFbMi/XgKfPeEqICbuX4/rB5qO62T4TN5lWdlTqAL0s
JvZDByQi04Z67xj2Ru9CMYcMidVgQhlPX8CacfVeYFOy5mmkvh97sDqkXrJbMJZoadiZ0zfZleaf
QZqxAB21GHxQgbik/ZErO9911qiICA9EYXygcSvJSHDBHvqsozrB0NBsKuPEyjLQ3OrgN615opDa
SxAHUWe1ZE7qnYz4zE2izdO9NtqvGdsA1lTaczKASmg688yOSLx2v1ZPaqLlzJD7DS0JcUH2wjs3
5cAavJhvMl8vpQ8WVrfIrJqXVTzoS/oFHmhPyUaKlduPF42Db4376Qy9j0X2ZJPC4bzzXedu8rqj
GCXzKlz+EP7YtgUT8P9Z9+A+dB1wjYZLMZaI/CtJwLpeA6oq/X9670PoVAfVjFtqgX2NzUcguTnk
Qca/nm/B0dPi7mCZBRMvCSIGnPcXtdp17SmXza774QXEAQb747S03YlwgTeQAMY5Bx7p1Sic1ISW
GPJvvkus2WLuIs0zyuNz0bZ3ma3BiiJUnJKnjmL4YRhHUEzxxl5G0yensCmYZeT8WkY/mSauBCrS
ga6PeVX/E9wFwKBSYsnnrasuL8zUnixJOvnQj1cvM+CZ6tYXe4J9ogNhtysaVm9y3pwZItNIRko9
JM+JC1gh6RoRTd1yhg0O8IGoTLpQPKruW1YtTImUpdHycaKupk7WgvEytbEIE8v/QDgIapIg6Aw+
ImMuXgzRomtkAxg9dHWBGEFEcPYMfrzjh0M/YPdmD6SV5FJ7o3lfgb/YGcOYM8hHeGRVDIh9k/Ry
3/xNlBGifSS90ZMuXBbnw+Bbt1uoSfduOkLZZ/XT1ySuVU520jPBplS2ny6JAYtF8aCBgfLBNqap
/+iW43zI7QKy2xoHIynzbo6rFqH0QugrX66Eql3L6+cGxW7vybMh/CcEJ/um8t27fvwzmw1swQr3
E1IFAznvVrWUBtQONzer7nRi6kK/ZkVRcrLQMIRkyF47bX3nw1v35jx9iDV76gqbrpKR4W5pzQV+
UjCljGSqaT3rg3wCZtxcK/Z53aboc2Xx1pnVmTvFPy8qj8hI/KDdfckzISl+UwEINL8hvX3SnUQ9
li1rWVEfJuykO83tl82+DUQi99yQPdhIVCHdfA3oPFaDB2aPpqOs39Wq/+VzeddLQXMmUhxTBZNu
swlbzTCCfubvyVSTXbuBhKPGveevb1fBAwDHy030c7Yd0OwIr+yjoIFZi7vL0+7dmTA9eyRspmx/
7J7KUWrouJrVfu0SAfrf0y+KAr1ZqzuV2RcBp+zZhDofT495Ny9A2TI8sO36qgpWREoujz3XVpci
+CLpYQ+JEiZafq3Z3e5qF7hI6k5X0JTIQUcG6KIPHYdfaA6kN3Ibfk6teI+dnEmV6/12SxwqAb3a
ElNHputWQcjpvGT622RO20+3H9CCJrBD40syUk/EbvxSbXRRBcukLoGMpACgS/Pf//48nv12l3Mw
cS/7D2ONtGJtS/+FLRLmdEeg4+kiXwOo0q7ZsyQ4Nhrcx0UOJDl4fINzpgVESH5vwclEl2oXXTPX
SJoe60er1Q9F4X6yKWPB5MRHGSuyal8SDIOkeQt2JQ1kMOGEKDLolfHrJuWPPuffMcriD708U/RW
KMAtpocjT5VB14wWAYKJt7pZoND/DeKTq528Xlf9i0t/uJhww0zpPS46YzxTXqaJh6eSCmYmH+48
EwuP7URVyGQqHXhobNv1oWvFa8GKksW8aqubOSSfsQcQNRb5OV3tUw2fOB0kM5Hy21DyUjn1n4DU
dukIiKpxyZ7LkmgqrfW+mWOuQwtjxfqA6+lHfQVLee2yJ2ZHPSMFHpDWyn7rcrDhL5bbSACRj1Vj
1PAwcDLsAqAPlMaemCCODoOeHJrxWpzzbO6i2in/TNfqDtVG2ieDNTS3/eJq/LQeq3vbth54j2GS
Vc9TrO4tqOH5gJOmhJJFjekenNZ4b+bsFZ7gDebnX5ozgfP08o+F1kNlL+z7JJOtpqFQLpeYrX79
DN9lDRbbCavG/Ju1EHdr3cQqsiCKR0ajTnWrP5aluhCL0HHZdy8o6F4xkmPbJjdYnyWjltnZM3j9
rkrZhKaoX5hs7saNEB+LORCCWatPz45G6yOrXmYeU5ZuH5xoXwpNEfeNs+60Rh3sXtyNLc8rqXT/
DONLN2j3e87tHdPqDuUTtbTSwMGaxnmDuywCJ24fNvKWKaKcpx6QZTHNH2D5b6XdH2RcglreZH6t
Hk7wNfd9nLzn3toEHp0J449l3fkCtZXEpZV0YCAdSSaxV6ABrUFvSlvyzOpsaPNHrxqfXZvEYfNb
ssG4zCOEBA8BDgniu34aPqyJUr51wNU0OWREpRgpsQingnVcF80hA2NW2HQPa3EsOsh7vcF7vXHb
Gt0gCIk9ZFXk+zVfPzM3DWLKvIeVSrbUUhUgPn+QeW7c2YIo2UYc54UeXCWutjHZ5NmWF7wLsHUl
HvdCQU+0ckJ8l6SZeHLj58qPWUZZH0ppRdQ8K51s5BYxGtUZDBGkItOiHxoz2QJN+idzQxHmJVhZ
E8f0nuxz4sHZWk9g66I1w6+p0+qRKLHFrBSs8PDMzmAc8NpBQ96UaCMBU0GiazdbxZFl5yndF4li
JrjndaJExHJwrYSnWOeuT44s+XLwadJYvSkLPVHpVwoGFhETJqEEFMExx2WKYi6pEQQJKL0pRBJ0
L+RK+OR0sMPTMs3ZIcjlEKkLj1BccikqDD07kMMoC+QnE4QD16oZspnnaSqgg61r9R3HztHeZDyN
/5a3Z7eykV2+LKVRBP1gQutPU1QdTXbEU7ge3Fw81w10Vd+GJTp/A1lCttQXX8OMACKdKcUxU7A7
UdpzuyJe98fx7DXldzN3FBxO9WrL8YVIWS+UucnfIqy/0tKf7U4i8x6yL9MYggwkysGo4A9TrB4s
a+Fz7ZNHRSJ91zp5MCdyBkYHr3Dwxis5qYclAStrIPBKycHrnOVVt5wtWGftTpbd//RFAraGCX87
opL1H4BtZ4EfkzsrlOANVUPQttkLQLdIFCRrlFQRlcpDMqy4XD2LSZ49hgwxKniT+cnilsPzoUgP
Hu642C+YoRjQbCy/FYQyV0YHFlH+LRY5w72obsCJmwPxXEMkZdvu03ngyCkoiR3/S6as7TI3KxCR
za/d5GeBZ99ptmkfkL7zTJQZqVq9j/eAY0LEZAGR3GVHWdpxGujU9WmZ7DUAu/sFjN5+yKtdwuCO
J/i9tI+tg0hiGQciztc66muY6sjx8kU9WwM3z7oUbIyHV9NcQrOCRS6YEeBiZHS8CQrN/fYPG65u
J2xfnWuOiNg3fnT8s1L1qAMdNDY5VwIKSvfZ3njWppOfyZX49Yb4Ih3fPvYEfR6rq0s5zn0nHxS0
j0CHsQEvb37OSuOOuzKoB9S3LjPslJ6qqvKbuXof6WS8a+hCKAUh6Lrtf4J0kG5g6Sj7ldrcda4Z
kQ8AFTuq1RsKmIbYhunSjUR8GET6bnJ2P+fj1MjXIZ+Uk92InS8Ro3q2YGiRAk93nMWPwh0QhLkM
PFtNY6jhvlmg1nZ+nz6WNjPlRSTUmi+tBAKXaxfMIEGb+3fjYj5ZeYx+Q8ZAWbd7a3SvKSEuJXFf
+sx+vOxhFYwWd6PQC3QgWbwXskam0v2WyAl3xIlwitacJSMIhEhrUxpt3x1CIGp7x0z+cCLiezOH
Piy99jUng2QHFAKGSzMkAMiMveBd4TJrecyddF/FxYG5kElkVPqDvNyhlpcygt6HqlfzfsnauXmm
5gZzxm/noc5OQvy5hUGBVY9i950Vg3mS6uAnDuzr+KemUPa6hnJfJ1PDr0PZeBtA0tbCNq+CVvVM
+ZAb61ihd36+EjvJjFT5jPb1urgMGuT5Ec7ziY1YxSCAv8gqy2eLKJBG29K09coKlloH4Q6UVR+6
KZz5PhREeljpnWy36zSO6nhiw6z3d9YKirWt5i9lLvd+Yx0zt47KeLwJlfwCf3HYlxMQNyWsBjLm
RtgEvpSrvqyeJY5bvZaUJ9tbMgXkH4T9aoEcBZGs3IKMm6FCVpe4D13vIrTTWP441sjhqN+snA6c
9BpAEIaKzNz/lUsdJVJQVKLtawiz3vWWw2Kr2tm9/UH8pr6XbXxYwKCXiXVgGkaIkeoDgaSb4jqc
ffCI5A+4Jq1pufg/+cTXX6/6ORRo2xFUbwS85T4R6yva2oWghOplQdIpRy2wXZD/7MtMiE1812pG
620ZALI/jDZc9p6xqqvJgHL5Q1GMM4Sc+EyNHSIUJxpteMI1o/PIVgWmtvqAYftqON2tmT2DRV7y
oYOqaTXz1+jZ/Bk5K0rdT0gtsF/aZno2idzIWwJBLDQOg1JfUue6aY2Lo1mwQvwro5j90HVMyInF
WoV4i6029GmLQIAnj2XqaASGdLyhyux3FWqqpWRouDLOqe3F2utLtx5zh9fsIuvsE9iCOYORYRhe
loLhp41tYavWB68LNNHYTLHQM9mJ/WrFcPmMIpSV/SNyds3jmDLDXB6cmmvbHjEMlPnArVjAErTm
5FHLkQahwbmnAtO4vNo3OTpMlMf5vUvNH7Mc3mWBCUJoROGkvk8b19cL57dJVqVi1CiyW1KkDUuq
9a5PyZ7q0EvtuF7/daXElRFPJwQcFCSACSJXL6925RxHgRw4Z9l8jbetGx6Y1ilPLHw4L7i/TotI
32u2quTSjtGMhk2aiPKtxvkFA0xu38C/Iqph56WdcUeGPeaNYf7o12tauxnKuuFxWg0BXsblVGJy
t0gTT4/d3oa5/y/Dv7nvImI7TDwLUMEFwQy6WwCDZqphLx4DPK7XEKPAB7QreMVFHulj3QbUg7wT
4FZJtZyjoWXQ51iHaZXvqiN9vUJzlW7zt4IYvgPMgL2K2U8sb3zeAMpj4QTKTXERJfWPldvElDog
1Bak4oRU1eC7x4vlkPculpyM2OxuztDkwvfuWmgsZux5kb2TKOoOuIRo2gb9ovvLsTbRMQ9qubLh
rvnCdc+mQWxGWRjUzGv1MDYFkGSmSihR+tDoSiOcE4u/Z+WXczIaxTgfZz6HvbbytlrO6gXkmUUi
AdqMMVSFy6LcILXXKK3fvdQkiYIcAbjmMWUjeju9qL9ETQp8Q/HKH4tKxVBZCDWc+Qy6wsbFaxD7
6lWr/uUegYW6q79XZKCC//Z3cZMnUbLI05AXGuNe7U715nOnx6/V+j9TjiTKo1X/lpE4PIJO4Ux1
/zDK7muXz4e2eu908L1MGtKZicJxWeSRgTxvWIGUrGYksltl+29MkE6I/FKIlcCsiaGPsdgGO2dI
sXrmnGIdWWqb+G1gTOlyLtfyP0eVr1UlPsqUQK7utXnRFA4NLcdTXW9jm6SdkdZ1MaHBGkQeF6Ef
8S3Iw4kr2wMafhJN117z+bMclzVI2Nzt5Gp8DqJbA1q7Ym+v3n+KDBimPC0HmA0o2Y5zHChrR4Jj
R5LPJO7XlM9YDtafpfcseFHpRuZMChrZSijKB2gOMyiBZn1GuVli6goYqm0bdKjDbkyar8UGCHLq
Xmb2v1Wjok2WQlAJNSg6Sd4tnDFoxzjq1fivYs9zLLBAIyR5H0wqWjASZ9VzUBpYrPeunp9NljhP
lMA/mCsSorkwWCPpgLrVa0joSrKQOeOw+IWV71zWyv/UiuKn4A0ZZ606JYbJD8yYGU4j9s5lMI9L
wp3T6ckYLaP/ys7hrE/P+TQZnIm0E1r90QyWtkv1tSOosQAcMz0MYjVhpSFy7pkbRQ22OGET25dB
H947ffM3Lu4S5C3hnfDqj1ldsdpRLmdLddJXn0n21L1mVcqMFNb64LDjkzSZmfZV6aQYrhDKiIk5
aOUQaCarJzLlTt1gW7S5+odbqA96X/Q5MiZNA6HBcU3BTU0MAitdnuJyxWeDED6gqv9K8/rTWaHo
gwWw90Zevo966wROBQM+AfFELcNlMJnypM3ju4hr1HO1w881DuACqPydtA5q8zGziu0Ns95gUv9H
24jwtSd6kbf8qjHyuuim9Y9OLnJ89HADS6nJusL97Q7Z0CCwssNsWEiDW/9NDq4N367ey5oRLO6j
V3g8834dwYa5lcVszoBDlT8PymHnhOwNSh01MSAheyBuSwEOC0d+aODoJHsRKDZxZIiPmt2oZdL4
jnr3Gjfjx5qmV9eeC0JFiHCsp4/YaD7tuI9hJmr7Fh2iidV0v+JxDOu+n4JMS8PU/BaiWo7pKr6m
0X6a5rnYFKD8fvJ4JkJmgnVejnGqE9812Kd2npnjDdeJvSBpC44OaS4N9La/15tF2xuS/ZC98oQl
jQtcnFL03Orzi1EjIzVi482Fg9sPvHwy09SODcQL09ND27O21pQk9UvZp7StDtkyVjtvRnpjJl13
ds3m1Sn6I8wlUstK6Nz1RZnihsVVHng4lmCtHTalZnHuDBn2E7sMxwgEKWWI2GiENZiJ7fpblttT
hROkKTPq1HgcyBOcyO95AVfwY3k9xhk1kCdjm2eLWADI/IN3HfUq3u6BBK9Qf6d5dyma14hNVROR
9PqLA31AkMsZNV46077puVZihWFSZKSgHXKDbhn+SRZKk3edHZIT+HXzp7BMv9QrXMZVMhVwLcVK
N3ORpk7rQbo8feNCVTx3XzMZnJuMGylTrE0bD2DZt7bBjefxFQVu+Vp7480PRpL/cM2N3smClnap
2GsVoKwv5ojfM5YFEEJ9Jy2yF4y5ISRADuvVLJItMoiQWNP8db3JO65FelMJO/uu8e1wZEwM+Wxm
laTVrC5xk+E8Wic6Y+9nMjszdAr95rE7Ic4Dp4Y9MyCQUINpHYVzsJPEDuKxAsg5xBjPKkCr0r3p
KUmPQ65TvKVKv6AcO+oFsoDFr06LZv8ZMSVTaXE+Z8RUxFtk3sQOjSlpx24CXXdRJdbelyWkGxxD
aavRYCUdWZ9Ne4iFqVFsWETPxf4DcYCfdrbN9qq7oUW37LZEBJjev4TNNNsmTm1VYX9inXroQXsx
Z0ZR1rlG1CYIMpgbEZrTHZt5jSBG2Vc8mk9yKw5RcXxNTQutDRc86+Tq0j6NY5+cqu3rYhf6XTFw
4RGKgdhg0qqw1MnTAp4VTOBw8PhXt9jiuslWpkiZtd/8us3yXiRkIo+K+AGxZB9NadaHdZ7ReEn9
1uqq2/mJy6fmP1JB4KMFcTV23MckB+PtqPAaNv0RMxTg96I+UYnTIfTzd22RcpYjRWf+eI57m4QB
hO1WSbSDO30MFbssRmn1TrMG7tmqC7raj0oNCVCvE/Em+p5hyktr38HSfCPujBaO2IF4YM1r1sQ9
4hNH/02vorGmnqGA7Dg/PlJyb5KJNWSN/D/QvWgtss9+wuQzz3zHkX/E98XQvaat/6gKxw5Gs8Jv
dpOud+uL/1SLi8RG0UBUzn0r0jtcvJirPV0PpCKDA+EAR0d+qgbe8Kx0fwQqf0YK5E34U9rtm9Zi
0utMO0ozxcDMo1Zyomw+DMI6ooECcAmGoE7ou9PV/683GAsCDcgYypBWl6bPNQ9EUOeC/F5UlP3U
WAGSy4rqdqsldJwYmfu0EI/qI4TdQ8IoCXAgJHuQN2TlGJkzgtm9VTCEFPEFAb5OLJipsyzn8ddd
bKgtEuUy/S8eNe4XHids2Xx0CGTzYHG7e0rFv9pMy1M2vI8CHydRGMgg62zbxH5WGbbrFGpyPow/
Cj1toU1UyO5nOc8/ftvCD6mM41K3P3rGHBo5k00JUv7NvgEta9MoEREF3RFwg1AHAXx/sHIII8x+
ex5LpoLqoSetT6t2mRxfE1lBs6TPMtW9Rmtnz+69SPrTRI+4Cdcfubweq9jBM51GKZzzcqIqpjV2
KrpiCUbFFsmBeBzGdesnPDq+HLw4mpGXyc7uylZAcHW0d0ecmpa9bGwheWnM6l+RrUhbSBBWvd9d
DHP+UUZx6tFeMWke/uYypyYymTut5Q/WkCosaCD3dcUS3yKmK7dHB/Cfr8Jx5L2dbxrydX617+z9
jJuI9rquPAaeWhUHtftM4+Gw4gSL5Kz4wfzkIbcNEkW2UW+ymQM4srPZPtqSDVRZ1fexrB/K2SYu
rf/FZRvzcvMJJ4g+fsCUQAijc/tx9iPO4z/SXXmd+vRZ06mZO444tyA2IxlxhZgMrtSSBIs1MjrQ
/iuX6kOrGB9k2fwifVAwuv2VWe5TjUaehSL6+mr5q0ZaaLu8OPG5IoumUDXIfFa6Hkb8ndTTT4u9
4k6MHR4johhUal6SPAnpeT8d33kYHQfqjn9anOR3XWiPmcTaW6JsXOQXx3f33VwQJJkOIQEgNN9l
snOmB8eR5xh/z2776jAxmw6lj3TN5HvM3DQgw8IN5y0Crx/nrVmMJXLp5deSQkedhfo2zS5D0pLB
2fB/c+b/mHDv5Fi8oSgrWDNk/8a0Zt+xIjK201OXIKxdsnu8rWy8GfslBHCwJ+DaQWO7IES3vINe
uU8DytzIFCBw5aYAQQAqktXYTYRnClX9TnGJM6GqWT9baYeuIML1YUwf3BuEFA7M+fEppNYkIx3F
PGP1f/i3/xnaoSWTmenjJqGzbzECyC3n9Auf0ePsMCePkcRMzYuMHSLqzW0v1eFZkZpL1Asb+p2v
IRUSTf9HbKERIG456pSJgYBmA2ecgL2OtE55womnAMSuiLh849lM2tfyWznkwjSkgVB4cYypzsZz
zEiKjN07I5m0cDHjR8KhPuQa3/MtImKozaqwpQkdfUkyrKDeVQnhKQMpu61gn0sw1anQ0Rkw2SQA
N0MaMW/Sj9RoTo7u/hUzUsdWcYI6E5qU0Ys2LgimWvLQ9DFFzZ9+Z8OKn8lb1L6eHie/IwXNG+/I
u/+cpfPnZwWAgIb41NUdg0Hoj52zYuYlMko6VtSlvB0rVpxEGkyTpjGcelThq9h5PU+69Ygm4JGA
63ineFSXlGPUkKQZDfPdjEmRj8qvb7SAitWHq7lYgOeRnTT9p+VOv7EtaSjGzuNl37ROeyFatojS
ecX+1z7odsqORmMYlPsfWdZ0lxk1et6zgBw6+kT9e3CKPyJpH6rZinRCKnbrN0k65ihunPWke8Ak
oHO1U3zJHTcR30Ff8oSX5uQD4iRk1XAWsAI/OaND4qbSN8ytzCfZwG+/2nXEGykx18nu3XDhNNjP
if9AWusmvTq5KS1B6sMLM3r/ws2WYrpK/yNRsQ7AiyQmwh9OhEtfVG1kl2xzxTSEdlcfh16/Gx0T
q1v96kLnQb7e43lhCM6KkCl2j0bU1Yf/cnpOXCavrg51tbPFG+TqYyGGISgHIN18ICvOy6gbeJW0
d0d8xTte9xTaBRliMpH/T0Tp7WM3sv63vALumXxtlSGDBg8LdeX8DhyZ98JbCd6b95WkVlDT8Eh6
axpaGzGk2mZMoqZ98YZMDyYH+UVh4fNLcLhXfoigiKWh5Tw25mwHTdqau94YEgoa/6Ni4Lbz7DzB
U3FgfZ8d0KaC68BnijBK7D2ElwuNeKWhnN9SFsGZgCZsbqLN/hXN8odsn7QwTD5kJqIY7+8GNT6V
fX7v1Q6FFq45n+d5Z24hgBZ+buRK2+OOcHnKotYtaUvNQYa8PEwnNoI0s2Fnv9zk4p89vWoPDHSg
PJG3u4Zxk/wtMXthN5nfrCwlTAP/YoVqYFryA8fRQ2kB9/bUHar6AO3jPdGN74XtHpKmKg/4U1jH
mfz9W4Iu7Ut20E3APao4mlqL9Lxv7LB3sYrIokYkbH+z1SGaAwjIgXA+ojORImVLPgRyafyjEhQt
kH7xgRkx0OUMh4xjg8qrKo1UP+GCXSHetDYhOgs7D1P5q5z122Nn3dX5n0E65Y62B4GQDdfSkzwb
4DAp9jq8HIub7rtpIB+tfPFdPgwDuW5A915Bg6QNaG3rzxgKJMC58+EQrLgp77qDjoXxrkHr7pSu
4rolNGUBgl9p0MPMpGZHXCILWvo1PpVjcSexwAZsza49R1diaNWtaQUiLsdLz1P3f9Sd13LcWLql
X6Wj7lEHG8CGiTjdF0xvSCSdKPEGIUPBe4+nnw+qmj5UtpKcUcRcTHSHqlQSkZlIbPf/a33L6O4C
oq7xKRO1yi55pZRqvYEdsitK2AVOUTrLsYZzJFvlw9SnlDbL9KlJu+lRR9jDlJGGJMgphdYTyqQM
a61unsIo2ith6n10DjZ8h03cesZ+3NvJMr6vdL36nET2KWzT6OB96aBd4FjGGopcRux6SbuZ5NkB
2l9BklaIaiFZYewh0ir3j23pkCSK88CopUAeEohVJqObvE0TGAq05AK8tuBonoIW1CA3Xmebrri6
pNIt8sz1dZindtsFMwss3VBSmmIS2saQFSiZ0EgEg4qS1dQhyvuow4UodrjTv6DZd3hP8pGzOkQZ
Ws1xqabcsdbYRfJWCFkcfcxhy5YEAiiddnSQZvLQSI7oA7r9NI9dcGv8ZhjuqizrHyDamWQhovsB
YI1UPzTrAwmY1yonnyPCq0UufeU6cdjzUDrVD1VJ1nnRftGBKQ4eFjQ7paJfdal6U2lsQBE8sSj6
GPPxMMQLZMbTtaZypFCm8bHtb2eETRwZTxNY+3tKBFiUe+eYlilPu6FscJiGywr04lJp4mET0IEe
NG1ajE3aHHNhfPX71NgqeizQeHrGMUcBdJXaxkmvoKY8BaZf39JMCVallnQrUiZgvLRqch8gmc9i
iSkhdLK7gWNxmYC2kMJ0DtpAL9UqB25BXQeHXKTMpP1DyCnGJSXSuMHEsFda52FiGB4mSm2J8LYJ
nWwo+WiiWw+dMe7K9lThL8YaRuMKY9LnKBpcQ3YDyPQ+XfYpEp+Zrgx9yFtaNQUT5N80Wwz9xkz0
km0ItS00QDdIKjwqUN5Xu32WZOCuCHDd55wjr/K6cHaqDUIL9aS/ivOEvrtZ9zeZKR/CKvOOKaHO
C8sPPlUR7SGgbpzZJrBYo2VzzdqgqFYj2awruaklhYmAzAu6kONH8CQnJ2yJ6Guahe5RyFFuetzB
eSz6jfCQXhpJ9LVLp9s2LadjlDPPN2FKrPyor0Kk1NUA5imweSQ1xRoJ9QbJSOMW+Np3AFrl3syo
7bbsFDciH1KU+MPHKif2TuJXWw8yq+Ei5Im90u2s2eKeRfOsWeUd51bqrgbY31rNvsAn6ZmeHftm
PSnqF8g52SGD5BQZmb6AKFRvUqedAxIczH3aR7hRHzwNFUinGsee7+LkpR7likBkyzGf3Q82M6wX
+sbKL48Me7XncBePg3JyMgxZal0duji4YRfm3STeMQQncIQRFh9CNtt8v+YWC+xSqMGz1yf3fouh
iNgGCBcSxGLa6d/VhJNIqLYfdLXqDoH4SDBrClOrb59iHbxCrHpYe6nIWx5nElVrrhudPD38xgsU
bs3OdCLOZ3mxz3LZXneNMdzKLGA/A9orGNiOVw6nTJyz9OqLHkKDQYsyU43u2BXWluVQuxa9Xd9h
Qd+hndpr1Dj1SeTPakDE4SfL/or3yHBVBSoB5Dix7eawMAqMUW/nKxlWDl3vgZGayW9EAZRbR09W
mBrTO09m2ZHsbE5IRblIKW1+cJQCBFxN0KyVx+NG9pPl2ioPJAwYkvf8aVh2Vf3SGeKJhru9k0mV
L4VNlT2UszCeFMx0QpFdIHGxx8J3kZt9a7xMbDQzvi6ayXet8VtFLuetkotl1gY6p1/qDEHeikOl
kPOTsgW+mtLZ05XntxQHv42pntwNis8pzRmJCU17xM3aWol9/FJN9FA4UFpKp0YQroANYO1kxdln
8Us6xdGWjV+EHVDJbuLp4M+OVls2CGHY/15lut/fOFFxiJXuA+2sbhvaxkaNUmevzR5GB4k4J7Zo
oScTkgPowA2bupJHbvM9boarrNKpAEbfirrvD6YasiVubGuTe5T2Al3p3bQMvqtm1Vz3UlcfIDzg
P5l0quG+tp0pmzsJ6eiK0iX7RbOixain404o8LtGdRI3PqelTiYYBOmXLglBHRcGAphFTFF/2UWG
7prFsh274G60sjv8MQhHUTOzJY83BPiwvf6rqEmxbxakitrHpksGsdDoeVOcusF8mK5tG2A0cIGe
2A3lMZxbqZNdVujgWMuaxlCPje3WFigXSFOQc8Pbxuoc98ezIqCE7344OWUrUWIpj1rNv4DU+MyK
tIaYYi8yU9HXtL+/aDpzlWhEu9NCq9+rOjrKICA4VclRlo4B8lidVcjxkx2i74Rd6DT3roZxTw7Q
2kfrhM5H/5Bjf5rUWYAC1vm+RVTddfqdP1raV7ZGhVZ0e6OAlanCEgMRx7M9Gc70GcTxDA72W3r7
6UvtYMmvOgBDZiWq22SMPpQTAbaTCqeMzvzCLNpPkT4QyO3hhMyt+94O5H6akCaY/VeUiF/AQakb
QY/lCoV7vIoSUe+mPtpOIpV7/Mpi0/T6pyGqsPRZ+Z4dA/GchXrft5j8RCnzo2VTehW91qxsw3/S
Bliuek4BSUtpW6VYpSzQIVi9+nrBbrO+amLKKFNqRpsoUGw4K8VD0BUoUnOvoRyVVujHRufw4xdM
qas+B/mvOb7+SHRdhxmtC4+pl++LRMMzqKDDINC9WnUDCTiqWhe8SmHuYoV+nBcZcz67hrSxcYZ9
J3Ya6pStZ4a072YeiurgZc0hs6AhpkKr6UjUqRQ/mkmEJnMIT23dCFi6CuUQkX0ckt7eGPa3xmRp
Qb0CNk9zTk5fSUwF5F2V1EHHrDHBIWGWKfm5bZyF902iFCCi409j1SqnsmDy9Abv2HbZvelNszB3
MMCZhg1ds1MIOs0PpvigNdlX2x7UXSZ8ECrUXbu629ZkbdPIh4mn+1Tks4qGHhFYG4fq8s1YayWq
PHsg4JkWltH5hzpAe102Itl3WvmdObtNuvjRaPNgnQ2cTxrD2Q++eDEclPa0mOTCc4pmZTQD5db8
ZvDs7hSjD8WZvSmdiM70iGcXRiGiFuT+xH6SZ1rKZ6/xU4rVqnodIL8mj2otEnyvtkRwgmA7SIh0
waLljJD9iENHO5QdEEfZfOFurDrLYQieG2E9KRZNGKjeeBR9NvWNb5du2nVPAPs4Icg1OWzdF8tB
h4OmJXlIsXpy8BX+3lTzY9RymPDr1Lw1mj3dZQx2VXRM2+6r2fefswRQKJXk/oTae+ia7qFnPzuW
1dBjqhQPbZGZBJdJ/dj23SGq0c0DnO2BzBCZmXT7kjI1WoUamZXoJ9ezWXOx7YuVNEIQhaLSlpZH
kAEGSXT5g2q6Gd6qxYDbJOpinbKvpqBLNe0DB9IvAtRIn7fOLhtKzuStMkcEKcHn2kYpg06N8R5Y
1zWyLBA7z0HqfciaptoYrd3tEkkrUFgm2n+btIpEZ+YxHfC3g7UZ0IGipSpTPHzxVaPfquNEnoik
0G1Xprmpx2zVjI1cdhQsb/pYP6V9aNyTeUU7tp+OuV+zLZx2aWlZS2cSw6mRdr7WACMicEDCZcXP
OnuFmwlYObs62X6QwPtxUcAlqlmErxA8ub2KdDcf53m86/q9jR+MvZS/d0SwBg5z6vsAQUk03tAQ
pipU4WxRPLM60lzbVyapuWx7SWwuoYlqMk0XscrxNhzZqOIZKY9tFOYbXfCyRiGoutZlcgTrQV4l
694GegIimkEvTsDSytMQ4661fO1etMg6jAjnQxt64QH6HavnOOqoEWL1gKaxBa4pTl2Xp3s9uyXv
laBbdbZxle3cwG82qpGSWTllDcLlBysg466J0WFZifks8wjPV1TvwXYvR4rtOxMPxJRG6YGjMI+L
mjypFowAGcdbcmQy5PA0BebNgzlle47y6g6Ssr422vRzKmRyNKUudkovNl1PhxPkEg1IcyBlqsB/
hrNzuEoyFDK6c2xb+HKy8W5Ch4GHyKNfePjjrjlQ2cvK8VvaDYIsap0wQg5SOAVLDheN9bnVw3tK
Q+16CppFRfvpGkvrrTTU/IFtJW5acUQag4iiyBBdZW2xHZriMWsJmDNHhxlPeMEhyItvIaZ4aDwQ
NLoBQ0WsW7cUDPx9aqqf6CJQSVWDYzQm5YOpYRtAFp+Par9NlHSfduCuB7+4GT1xY9eN+XWMjwlK
Vi2eaCj710ba1GR5NyeM2dAheu2JWuA2o9AV4/Gk/g/QtzLlbrB6lzCzQ15Gu2l0yo3PjneB99Di
BHHQ6YbyoLTaXhXdNtJEe5uySW0scV8nndyLMd7pLYcY0esY3gP/mMYSfF/HLiMd0vrWRHqAj71F
puFh3iscmAiKs2qZI8BKOeP1j190LVaWHPqarRFvzRRg22BCewJkHOxl6jNWU8ouUdA/mF4F5qLe
5RHIbrUS47XpqxHu5bDkLEjroCyRRXn6eMQ6vtFi5Gq26Y83ia52O8ENNtAt4luSDGUtD69//OJV
1cZLzH7HRiQ9RtmEEirCEo/HkoCfyNqlKX77dEzHhd36A6X35IS9wTu0UfuomrVOjHp3PcJh3xqU
ardEJnxXjdraJAOZLJOCpbNRo/IDhVsWQuvQ+oXz3LbleOXzE6GVHrxmFhbTgV3PdHoIzFCLC6Io
hpKdZT8XmwEUrNCAUpk3bHGsJdmLY1LstSKtKA3DRzWwh+PJAoiosNnEI90vQvqGQTUePaQWXe/n
S3TOOpwckradDIaO5zsPBqzV+1gRK9zgH5ENgCDFebWvbDAn1hUpS+oN6cYAZ2xbuxon4vs8BKFM
PpzbzdkU3xn7LvHiOzHoPijJrqbgBfjAAGI4Sv46O3KfSrNO2kSpRGu8DcFyiI0HMzcfRnzZi2A0
/H04H/7VPj84lQgBE6hinRp4p7W08Jf2UB0cs8+JSg6/hcE+Skkrvcog+1gJdLvQqtUd29ZyOStB
ZTatJmk8TE4/3tsj52R6yebJqjHfe1W781Aqb1p7GD/WavxAJIe4NbUDlp5675WwR6n+ldvYZIIK
iqFbGBXqMdamAQmawM5sOsGe4rCP1QpYt4Pv4aMq0LYMrJvoYQg8pDhxalJcSMvCDm/Scgju677t
QcCB+q31EeWxg0yXauk3Tvxi66hYemrZZkutjB4p/qO4S5P2Q4Ha6JpLbDWZf8fhFq8Bus2Cg3y4
STKXAnO5hMjNQIq6qVq2pooE15xdIDKpr3TSx3PkSPuxDDFFGrMnAPP4Wh1pz3ST99Qnc+JrGZAm
k+Ik1Wp+US1reOKgywXzVdAZzUaLhvTBoKXUBzxaucrNjVu6PUlhoeD0I1g8rYDVOodc5DixfLvJ
r9kDIGbfVHmDJgPgypy7PT13o4FlrXuYBImaAfW9Y0PEOvRptCwR4maPPvaKgDQyQ8cmXmaB9Bct
zMm9Ryb6lkydQ4SVdj95GA+RnBNh4lV4aZ3bMdDFp6JY151ZPTtTX+FgUAku0fP6uQK0ZeO4twR0
mgho2yKIwBb5+jDgaxXyGRM7GMTOvlUnKEzaBEZpaEl8VmSukeRlBojBCvMj/rMyrspPgHDbnbTg
pgyE6ukcOVhqrYnDQIm03KYt0QqGX6MM7MoK70UjZ8OCy05FYDB3SQDkS02S05ilhUtOjHrr+8aa
MsrakV7x4PcNp+5Zd1aiu41KK7ojOd3KNC+CyUW3tnlA8Kd9gmB/oOVuPYhU+WC06pOjKfUJCRP0
FDw/Wa1ZuyZHWSo8JzoUNfBOXxIwK4fyekp05XEWwS0aw36pRku9dpyuXUaZJAxECOCEfXuf4jFh
P8qqN0bKTRgGTBJ1dBz6CKcpYvAbW2VZFHaFmm/CTmbglp++Sk0TCwEz6VNf4bcOWYfCOIezRBDr
qgI3sMBogdIi8sYPGoQRVFG1IgL3xy/O6HzwBJpgOrDqUlNJymNx3SooWtnJ2EvQgnS2kC7sYxoI
rgfam0Rcb9f3xOTgbopQPKCGUGgDr4ou7nfEi+xsOlB3jAoqJByeaBfRcM8dBIS08DeNDu9QaRkf
HSfBnTlCn9G6FxRK9X0RwOmj37T3jVBbGn1RfiLFgJ6dbYGlazR2iPicyr6193U4KYCoX1pLJl/C
gPR0shhYQFu935pkDK2LPMK9WSvlKlSKb5Q56n0f28UK7V538sEUrSSmrQ06ECz/sZY/8vjD45UP
o54qJJ8zGIe2HRjnQbwTSW7cChxEV5FmOBsER9q1BmypM3LnoNp73Rj1a/qsxXHSxq0TSmRZNmuo
r+jXgd58loQPPdA/w91SjsdxypylPgpnx7ESW+1gfhkjS1+rfn9n9dw2zSwpFqYYa62u/WLOBZ0q
AwBhR8QCyBFsnAULZNGU6XCqrWtdS8tDh0oaNSs7h4AqG3KfRzbSX1OcNJsqZZcIcUHQiXXD0gDk
BjpoqVWqa5SUpdk00KUlRaf53LyEskdQzmHv1mqHnUlz+roDTHSl1qc80GApKSbaCwHvqq7DW0gS
41YrMrRAuIE5qN6I0YcKVpecRiSJqALQVB44L9LIzLuOSRjBGN1HJD1XauWBbmLbuZ7UprsJtbo/
iC44ZXn0LfHhro+GzQ6FEzMWwRHhQKWuIuSgS6mHuzQvqNxHNYswqgC9NOigDvYGvWSPmjQheXZK
/XUetlsCSFHg6VEyrn9w+PFzlccGNhF9OKycaBb2hU288OhxAMQveZe10aNUB+fBQR5Kab4y2C7X
Ld18TUVAIRCvQb5EHzJQWVtiGJv1adi4rSrQTihhtsyuwbLmdxTCi+9gX6JDgxzlymy14IFaksBb
Dz5RFfGNbUmPc1eQrvG7r1r6cD/2OLYGQICYWNpu6qQflKpE/TT/G/Dep7avo+16spjRewHcWlFY
r9QEJEaLJXKvsm1n0+DRJcK72IXoWTRJWyL2QN06sOtElV/jKKn3jq7xdao7qAnpnabnxHIYjauB
CMVgh6910sNtq5Y3xfeuiL40A7xkywgQGInqoHQj1nLeyj4zuzXV261fKPVH2SGlUyYd6r9kNi38
Ntu3abbS8rY7BX2o4PGPMI+jxgl1GJjKtJ80GDROkFsLUUzePveo59YGOBryJ6e931qYXCeqvo0d
UbOsqAZH2Ok09gifswqpSTPkn2khZEcUKuVaoTB6DBk2h0hV5VrrquIOC/rOTssvDXiWr2V6HTPl
P6iqeQtyNXQH4T17KEF3BF08KXnR4Fxq6l0Eun/ZdXARwqqyqEnARZCVWt+0wilvLU3/hoJdPKhe
vSNcJF/rWWmuwryxH7qXcZLm1gqS8Eoo2WOetdMjsgOcY3lzPSlxvjbryX8nYEX8Z9aJJTlomWQ8
6WTzOWdZJ9w8haxKO9tKDXtgacwsuILifVxp5bJsxid78qFHG/4dTn12jVP9MWI/vGjnTaqDEeDI
oZkueJFYQMMwA7aobjoBV4W5/Ud4x3/9lNpb/+u/+f3XvOBY4QfN2W//9ZCn/P+/55/599/5+Sf+
dR1+rfI6/968+bc2L/nNZyqI53/ppyvz6n+/u+Xn5vNPv1llTdiMty3L7t1L3SbNj3fhv+Tz3/w/
/cN/vPy4ysNYvPzzj6+gTJv5aqSzZ3/8/Ue7b//8Qydv479eX/7vP5vf/z//uKLq3nz+jx94+Vw3
//zD0f4UmmEajmqQAy6kSRpk/zL/iW3/aUnC402h6bgvmTH++EeWV03wzz80+08dfaJORArBsBzC
+aGaF5n/yPzT5CHhfwBPTEPlev/7jZ3+iln56wvjPvz9+39kbXoiSrmp+Wnr52R0hXRECwK6Js6e
Ot/LPGNoJMIKvxxn3QW7gAUzLIx8O6z2XTqwMJhthcMArTHsH0Oa5ngFtUk0jyE5EB/sAIEgZr1c
fm/CAUPTmNKsxHHI3jdre/mlydIuIW/A6mZTPJeVMBAT59MAUfC51yrzbgx8lYxOHKZGlTrRyRGw
6WntEEQ008iwgpPY4X9nJMAbaIRi+UfF6JHp+IUliis1GbETIkip8TBkyM6WU4IAG8wQ8LGtnkkq
2eU0Mn/a0CJMqrjMGfAuEAisCEcIH4UfMetVFhwTurYRnGUMCIg8U1QpILx7xAeBVwJ2052kxjTQ
mRsdqul1IIbkueOovCfVllSHXsPPOU5kfLZQVBGSk4pB3Ttx3LKa+g1Wmx6HnRW1oCltms+llQLv
F42WQtXBCvuSQt86TrlTMVEXYbxJQtrmGaSt5xoLIApL0782I8268XPduWN/njx6HXHIAoYYGkI9
QiVc2FbmTrIEYYtHCZUWRNZlCp3tqUlUueekRWZOnZjRXZJP5TOoq/YujY3hQfUd6l+qLa11L83y
i0mL55thJO3aLti0Aplhdz/C/bmzEVcJTrF9RKtXotgk4Lt0ByUxEGnatCSMkKIwwE99Zxilgk3a
z+FOtWaF98yMDI7hUTAtKpM1KycldWtwTt0GEfioehJiZ3FgYPNeK/g7Bci4Y6w22d7yCF24AhTE
h4RNwcnZK22vX+aZCYfID7shPEY6pUmYkQSdLWCGYE8YDPk9Hqu0XiIJVbVtEGseGh3DxMiiKjLe
TtiVxoXvkZu4gBOuu6pA4r7s0g4jfSULZFaJhrhFku4UsvMaYVsHqbh2MpUFwrLksEcDj1/JIBQG
LZCPwHdtUKX/NHFbHqBUKdPGUf9KvWEXKxThf1cq+uwp1TtHA6pRRqLhNAteZ2UANglXFt8huyNL
u8OSDpm+qgIMNKo+P8ltX6rXygA5C5GNdce2C7KMlfhY3egqGnvDUttdqUG3IrCkNLZZoIa7kpV6
0eZa8JJCkoBiYPnd16q1+ic8zCluxBzfZZ+NiCd1p+k+enpL2cTJha5+pD7rm7g0c4lmVM2bz33S
aBwGiBmxVp4kqAeivFe5pbTBK0P/9+UVz44WbxS2oF8phSY7056Q8daNkpzsZKKjlcWza5CzIpoC
yN+fNF3m7qQJ5Zautb5V+jnKBRoYBZyh9q8Lk/LTVRsh0qAI4LdbJ+tJ7IDpvTTErFQMdV88s8XI
m0WfTiR1FKrUS7yc6owCgKzVxZQLkeG2zbWNnRqTTkAbeyaYwYkZW4oYoqNs4ndettNzXTs1STRe
exAy6FPjiRJoGanY4D8mFs8aeuMAP5lzitBTeYw4KMEsleAQaYuNJwAbKNJttcifnYEz+ZVWtil4
wtDc+JPJm+mzZO2wZ6d72VUI0EiFPtSDbt3AgQrd0dA4CABdxqsfeuNdXmuPmn/d2LX3Mccp81jY
jE9onhTwCQGibusN/cv/kzX+/6PV22Bhvbx607vJuEV/7QPmxX7+63+t3UI3/iRZ0pQs0raUxpxH
/9fabel/SkuQJYoGVUhNn5Oz/167JX9k8pO4DjSVlZur/b10C/knK5cNkwvZmKVrxv/V0j1Hfv1P
jtpfCzf1z3k/8ToKjASSlK2B45/KCoNdU+Hmy3scwK/uwS82BrzLX159jlB/FTRGJp5XDQS7nDxn
zHn+W8JHKhU7XlQl72T8XfoA847k1UvEnRxSrxO2G1cTnoKWLgBytWL79gf4OTHt37dHzrvtV1f3
Lfb7snAMl1RyVlslvM71aBt45nffELvfe42zhMCAwjHpZgMxknnz3TPrR0+hXN9pH6ZkfHr7JS7c
JDkH6L76GHZUmRz4NQP5gL/Nw/HYx2L59qUv3aH5v7+6NIDHPmZJM1yOHQ/So1qGVf3ex8mL4vKd
zN1Lb39+vF69Rp8j57E6xXBpkWHmzBoQ99Ckwfq/8yEuPKdyfuFXL4Bn3kQaYCHoAbKuZ5CMvEhu
0a19ffsmXfoAZ9vjlBZ17Q3cfzKW26s+n0ndcL3fGWWXrn42hkkZUgqyL3TqXCWkpNr+kCV4m95+
6z/nWP7PCDgbwpYCz3zAu+LK0fwaiGSd1gp9J/ZRUbJsBmdXECrx9ktd+hxnQ7kRlWVZENYh8/aQ
MYLyY9Fr2jvzxIWv2DgbyXk7+WPoBVxcgQ9keQEONNIi9tOAy/Tt93/pJc4Gsmq2cCiaSHOdng2i
Hz4QSg153n7nm7hwe4yzQVyMeUX/1E5PPsLIq0Dq2t4csvdmuktXPxvH4K9NtdHZWIGup/6UqhU0
glSWv/nmz4Ywm6gOSEgVnPy2JAfNyxFvADf6zavPH+rV+FVaL5NWlfgn/FWEUPQTGupV2UtgR29/
tRdmOeNsAFus0Aken9L1ENwxiOn0s4JBJ0PIAh3h915E+/lTANybylmd7tZt/hkN8TpE4gfGBamT
E7+3Xs5Pyy8WfONsPPvYg/KoKWwXzfTeiQE7Vvq49n1935kjbjpxePvDXHqezgYzlZEGpZRduCFV
hEdjhmiTffD49sUvjDT9bDC3UygQgwyFq8KS6kmtqD51KENQSMfNe0+sfulFzoZzqcMORMpRuI26
NrDNU1O4UR2MU1aGnx9VqTE+Z+knKeKFF2FDB0M4DC9mxOKB7SUegrWatjd5RjL0g65sOFPpxCfy
m7YN1kanL8tsneJdadZEaBz4B3k1lDBRwQ4PpnXXa+/sL8T81f7iK9fPJg6nDJHVkaLn9mVwp3bB
x05LViXwxRDv49JDDGaQ74hvi8SPPEO4T/HjnYF56R6ezSp6T8QzGSiW6+fQr6zR0a8mnKIHSabJ
O6PmwoP24+t7NfZ1D164Nw62a5vDLvP7z7ZnP7z9mF269PzfX1+6D7yqKA3TbWk9b2TtOBtawNE7
38ule3M2p+REFpa6GDS3tLRr00uOIh8/ALpf/d6bP5tN4AM42qRGuWsS7CKuJqTDT5VXlL+3WOtn
8whciIS2v6C5lopVFLYnTXi/eWPOpg7PCDlvY/dzqbzZBAEEw4cgUuSKBN3422/dHO1sAjEVu/D0
qrZdH1uft+vCaBi/qSIz7OPbL3Dhy9XOJg/V6vyqVLzMBSUykvamYTcrUZeVLRSP33uJs2Hd52FX
lNqkuRUM6civdl3fH+NOu3378heWPO1s6Ha9ngS+UjpupjUfx2r87NjKPu6LvYmX8e2XuDC+5sPt
6/GVZFmKuyF33FbFc54LpLE4a/t3rn7pKzgbvQToGkE0cPVOrbZOHm1Dw7tXDOv3FjjtbPiCndDs
xpeWmxV1TtUUiA/Fu1BU92/fnEv3/2z86o3Tpn5cWC5WTe8gC3L7PGQ5C2mG4akvpvqdgXzpNp0P
ZEN0EhKi4xp18RTpkKrC+GB1yfXbH+PSd3w2mEVWS2KqK8etdKE8Z2EjvmcpktnfuvqPbtirGTrV
PPbbOuuLHZf7UsufwSa88/1euC/ibATrFHsN1C+2W5FFcES0hCcwjbonIbBm/967PxvBcVC0qP11
m1RxdXRWZGJ7KqU8ACDr33uBszEsVV2BA6RKDs44qKMECGKA9+z3Lj7fuFf3vkrkWGhg+1yvd7Pa
7sG/e++dOi88NeJs7Ga6YeueVZtukVAuDrKq4407H3/vjZ+NXCMuYh0nqHBrG8/HoDegffIq+s0v
9WzcTjPeq1c74UJ1tq9xlayzGvfG22/90kN5Nlj1ThSK5oWaa/YVnA+r6RaFbpER6ODef/slLt36
swGLbkSzOiCeLnL9BmNdriwSs85Ob1/9wgdQzxbeyMcuWUmurnvdnZlqPmwMgRaheme6uTBrqmej
VpVwiZOIckVZNCc9JyAlD47qaEMrIUzi7c9w4Q6pZ8OWdoHh5H7JtjCrK3PtTY391cvRZLzzDVy6
R2ej1o5JEaEdQFKsX7UHWZMn4JlZdgo7w/y97Yk6v/Srsav6I6RFgoDcxNIPGG7SK4zIC7Ro33/v
Fp2NX1Gia3YMM3ER8BCJlc1JXB6s6revrs2P+y9ONOrZCCYqMEDuYiVuOe4KHQs3hy4bLZcw4BZi
oAU5tDNRvvMPVWIv3pGNeTPwm2E8NgoC0EFZ9mq6tZD/+IT5pPV7Zab5GfjVOzsb/SLC3exTLHBj
XUXTHuNUdFv6igUCnw6R+Ns34NITcjYNKGYhLQDeiQujP86tPdRIGgvvrKmXLn42AQgyTVJfisSl
R3VIdHsFsmk9pdM7I/TXo8d0zmYAoItp3VjjNK9Jj+2EpcEYgE6/fWMuXfxs+Md2FakVIXLugLP1
irL0uLEGIX5r4MOC+XnU1OgUEl23EUAOBdGUquJtrXRw3llPf/3ogKL5+epWC+dMhOHkphZUENss
yLHonGcnmNFo8FWA/A/ynU8y34//fEyR7P78Wipxh1rpqWxuyGJD0mvL1YiYc5MDUtiCMo6oCBWI
N2rfeufTXfpm5v/+asbpCXIwBsuyXXMkPNMjZ/rRqeXcS/t3s+301zt/rUC5dPWzCcGxIR0nMo05
rABJVjyEXVH9zjv/9XgwnbMh3fqqtLKaAoPaN+Yhj+V4sEBB3Ph9XL8zoc1KnF9+H2cDOujaOJ4A
urhFFKzSvn5skvKb4iGx1Hat+VQhW8onfHTljsb4qmx/87adDfWp7oVJ0LXnSmYUhKWph9sezxDY
kre/l3lQ/+I5s88GuyonWLigSF2t7bWbQnfUQ6tRlc1RGC0Vi5JZNBI3nSX+GvdS9c4M9utNgGnP
T/2rZw0OslcYwFjdplXQWhi4COL+ox+AKqac+s4QuvDI2WeTgYIBuzf0FjCEj4dMNhjDu0YO7zx0
l65+NhmogVFHeq5Y7lTb6ScUtTSmgFcE/TtfzKXrzw/7q1tUechcPUNELtE7V3YLXsWpbt7+zi9d
ev7vry4dl6VaQmYnCQxiSBsYBMTVT7936bNhnpLH5veinlwjge+EGWLRtul7tUoxP/W/eljPBnow
KQP8NLg40iRLEnAIuiRmkcE7NXFxPY7qIWm/vluWvXSbzoa81uRC63XPu5lUEghsqJ1XeSnfKw5d
uvrZyB6soStYAwdXqBis+1Bi2bQK/52n88Kwts6GdQhJfKAQGrmsshKdHaTsSZlzHCL4/1Z1nyWJ
ue4q6CnNKPt3JskL66N1NqptX6sRmZroWtDGqxrGH8D/zI+FiYUTmsbbj9iFajnZKT8/vsWUxKVP
hpPbEmMNtQL4iiR45gshQumqlJIYq/7GC0yIBfW20vNrESqbt1/7wpd23qMUavu/ODuT5Uh1JQw/
ERFIIEDbmmyXmyoPbbf7bIjbw2GehJj09PevXrl1ShBRy6qFhKTMREiZ/4dS8w4KIiBwhFM/4YrM
W9mQX/z6v7b9J8Pks1PGSFWcFOPZaerka13Fxzlnp7RwzstPfj3iOvr9WOWhxFNCqv10kbOfhfWI
ZNOnMnNQ6JIclrswjUDzTtrEBQhtcXYaZ0joDPxSI+j+DCKxYtOm9jV/ZH06VLyn2ckCfGWXO+Sl
Rgngrhv8j+UBGCwLOT1/Wxbq70dUhFrZqeEECWnI/D9BGEH98iNv2De9laAoHqKuAvmIEB13IPks
adtAbbRIV+bwuoE5+r0Z7Ye07JHjfUqU9w0HCS+CFg/LozM1rXknyvTAPPKc7IR70npTDw7yPVG/
sOKV1wOOo19hFS0KVKD2n52wEQO/hLa/kKH7owA2tUvYN9z3fhGN/c9cFO/LozEYg3Ox80/vMLAy
5zmC4BhkaVjkQLnJGbJ3lCi73r4dOohfLHdjmrRL95+6GWlDhdXPmLSo/oCUlQUmRBysxEtT45f/
PzVexg5LyiGGzL/ib003YwPBoCyx/OSmCdLexLjJc8eslNmJ4+z4gPOuZssr7+fYAk603MNlqq9E
LEfzd8gTNHmLe+M/IYX04tlGhmMe8Beg2vhKH6ZRaD5PoF/fB8xKT+ByQFyjEgcviHHfaz8vj8HU
vubx/eiqKa0jtJ+iIofz3/Vk3TM/X1lhQ/NUe1WBtjPRjpfpqVcjoA2g5+0oVLX2SOLND8sjMKyC
fgtkMzIiiQ8zBNXMw9QMYDY536EtgwtLctNbz9FvgcCvnq1mVvGJQVTUqVEWqFYirunhNQ9wIo8p
8JKSk3LG7VjUFVST2d04QVG+t27sQ3OEZipKWaQkQZFXroD0AoHM66d4k1pQjoxyNq5cR1zi6BV3
oLo7dCPUVYvICme3au+mHHpv2HsBJ+Lx8gW1IsB68QraiVDhWHEOQ/z4c/j2KX6oamQdPBAqdsx7
jZF3VPP2ZdmqTE1rfpHnFa08d7JCUOwuugFVv6vT+p/lxg2rrt8JBaLnHo1hogilH2WXQArPq58S
CCAie2rFsQ0D+M/lUMNo1jqgFELHFEpkgkLiE3rat8080fw68e18EnNlhX7rkkOBWhzw3nm3slcz
RA1ymbdP68ogYxqxYUpOTkUPoFsOmy5AaXi79ml5ecorlkou/X5qHwg8L28TkZxYIo7CmQ59Xt+V
rvUKHe73nk6H5WU2LcHl/0/duOUF2UPH5ESBo7ofOkhIBVASWpkkU+uaW9cQ6yttgkHIGirnuLRv
ULg+spXAbWpdc2ZXiYv6NxY4UHP6LZdDuQsAm185/jAtsPZWy5CWAX3FzAI3CUVSMKSnJm9mSJbZ
K+5r8jDNfWPUlchY+hFKKJsnqwKqmqWgXccQCrHXkikNVqRfFCVqgqRuklhhT/JvU5x8Ccbmvm4q
KD0FL1azdl9k6kbbtk49ELITCNgny6P3jVN8c7sZgnW4O6guGD2Umb3fZK76pVHQAIRRp016GsdR
7XvH6e4rTuwVgzINQ/Np7pQBQ6F8eopR38p+zekPSkIC4rGM/r3t+TWvtkgPIiLBbhK74C9u49zj
SGHl4U0fRrbmys3gl8SDAN8JhVj+Hp+R/MJMGg5lXCVHCKNJEBft9klAoH/r+FW293z4I9RkxN0t
g4P2w9+xhMWo2gXCPT7lLSkeoixg9yQRbLfc+nV/pPohaBDLPECl4gVpCwrLJacARxfluGtoWt8v
d2EIKPqFmHRiJ0nmODnNTQI12gHnMBCSbvfLrRv83dbC1exVZMIxbQzB1eA4VLLf4ZI4JBnUpoK1
DFvTCLSgZRGYL6qVE6hbpM12Hi6C/A3tV0zs+hI4trbAXhVDcsVyscBFgo/Tl8YFW0+lN72vqX6l
xfsRlVygaZxQHASciKTfnKRduam9vu+jXAtQdgvJNStH2xPL7kc2Qm2lwmFBWm8yf3yXzMJlhFy7
eb6+0FS/4IKqY5K70Fk6gXAKXAbC7G4ushZMskE8QvRe3ehvWrjKxtKCDpGIT/5MoPWVUrJ1A/tt
2VqvWxLV77ZAHCti2lfxCVpIoFc0HUoWJSTAl1u/bkmosv87VBCLNqKcMEVSVl8hRPKN4n00uOzj
tuadv5uPa162oHdaYRdV2Z1LmvKRxwn/kg5Bu3JSYxqB5s3QhRRjaQ/xqQL+C+IOINHLLwG1XpZH
YDJYzZFr7CxpA4WaEKLH/1ZW/eRk5FfB2KFU4zmB6qejxt1yV4aR6Pc8ZQFKRE6oFUohms2QxwcU
SUB/dXpfbt8wFP2KJwCz2ZNFEZ8cNu1Ab3qIFPR+MWWvflvd5+B6xmOysmkzWG2guQTtyZxFBeVh
grr4ORvukUCxEvxMTV+m79NOOQdXI4N2Bj6IxPShKjArJdCGK9+lpsYv/39qvEwDZN4nMw/9ilRb
XF92qHkGM2V5BUwrrLkDiNVu28y9BZmdbh/k/rcoKA6ZrW5L5aGB5gslRU233YxWaE+W/4Z7DffJ
8joAVpYf3xBPA80X5nSEeC+xohDSgmpr28re86Cvd/bcztuxvi3ljAba2y2IeVBaDfbjs1eKByer
U3wvAiy9PAjDCuuXPZBWRy16Dy8rRR85wBCq6VDzIshW2jessV5jiSJ4W6ii42FJh1c/gvprP4Uo
T1hp3uDE7PL/JwMdPEAc3Fpy7L6C+yYdNhdcdmNNAGYO27QL7ge+VmlxfRcO8bG/u4KkQud0BF11
dD5mwwQRWjuUTbctwWvrLevX8oKYRqSFChAeMtHNThB60DHdCj84gsRx9lCeDh3DHuRy+07Za6tv
MGH91m2cIH2NFJQoTGABeZq+RikIzITWxwhaDMsDMsybfuXmUaiXBATaym7mbuGTAGa59M4BIzaJ
kieUp6/dipoGo82cyooqhaBNFPo9cgKgblO36gPcqBBaHLcdytKLDstne4P0m+QZtDZATfK/kAzI
+zG6ayv1tjxXBm/xtXgrKyu5yKnx0MOrD7VChXKgG8kTyIb2g+OumJjJ57W4y/mYQbiK8BA6GBKA
XfE7qMe17yFT41rQdXCYT6DnFIQRTTxvR0D8BRq3aur326ZIi7pEuF1Sj3gl5ZCY3EYiju5V2bKD
Tbpi5a1nslgt4lJ8/6RCejxsCg7p9BQieBDAhPzY02VnkHbO8/JQDFN1kQz4bEwzS9U8FH0UQmTK
RUJhBe4caKaijlcGYjAnT4uOGW8sr44mHiqJa/RW5PZhwtXXZoqhTnPbGLSo6ENDpHATi4dxD3iK
ZX/M7lqqosGfPc2fRzXkc6YaHuJS8z7y3R91EAEa151maG0tP71pgi7/f3p9WODrRTHENUKw7g8O
aYGJgDztiHixEvxMS3z5/1MHSoG04TQ1ViAR5VY0BWRKGFm7mDc9vubITjFW+ZBlCN82AOQArwwX
+ZIUkIaN47fdWm6G6ZWkzVKStl09FEEQBlDshBK4/8CdGW8herTi+KB4d++Bib68ItcnzPO1RffV
UECmMqbndAJ3syEpdGiCdu2k4LpJeXr4JgLqw7Gyp7Nq5o84hrIc9B+gJM/3ziS/Lo/g+qJ4egxv
APVJIytGHx22tRDxd7YE+Wpb1SMffrmL6wvi+dq6Jw3ybqCBRM5g1/UPzRBHeyVSMAWzUkGTvsu2
gkbYA/W1fVMk8XwtqnOLzW7b2eoMasYj9ZoPQtszn2/MKvO1oE7digxQFZNnQWf5HkXAnPljt7Ig
ptnSwjkvvD5w/Vae6550kJaFnjuHLPFhHDJyV45De8hYRTeopqzfltfHYMR6YBdTDZQl87tzEmA7
msbd9IVYY7JyaGRqXYvqCS6ALd9uO8iWxAA8Tm3gfe+bBhqnNz29q7UfU0dCLV1aJ9YAdQcu3BdR
ZO83te1prwsPuWqRFLU4u0ivLAA4rHA7iGQYiPwud2DwPv2lwbnTQKSuC04UewIWi42Hg0ALXLDl
5k1zr4VCJ/OAUYUyABQlZ4Cb/QH0XtDjVh7++sbD8y69fnpbZPkYZADaBycOaIx6YJCYrcmrNbyM
4PwuD8AQAT0tdHi1S8YYR7EnBWHIrYqewNfYTV4ChEu/cgRl8DdddSiFdMugkgpLYJdfICT+zDCi
LoHuhKyBhfCBP5yAV1oej2lBtMjhgkDHGsexThYDfBeM67paE78xNa3FjcrhkwU1OOuUDM5x8ueX
Qvj7m55a/ypO+yieatTvnS51LDWulnmcrSywwQH0L2IroP7YC2Wdyi7d2156qIfydwNMy21Prjmw
nXlDUic2JsViIKUlPkisZb0my2BwAHax2k8OUFAn9UTOrBOkn0MKErJS9g50DWi8x9/TflqJoAYn
YJoXM+QQuH7XWycCNCIyGuVh8q07inrlDQUd6LaZ0px5GHga18D3nWprfLPsdBvna/t6g2UyzYlp
nEXDjIxmXKnVyOhnD1lZfV9+apP5aC96qPUTrwrw1N1cbuP+K5HvnV2sTIlpeTVnHUjPGQgeSIHl
xQF0ZUDEog20MVDD1YDYsTwC0+RobjsETEAZGb5Fpfs8CG93uc9eadswO7pKD+PtXOKKDGvqAsCu
xumpQshxbX8ldBomyNXtf5qtYuywsNBKelG9OhZR8NBW8ZPsIA06+HJlHIY5usjYffYzSAzHuYdT
0RMEvrZ46ewu9r88/aYp0sweHBEBDjPnp2m4EOtYBkx8Qb63rL0tz9XT05Hz0mnbPh1hRfV07zFr
5/VkxUBN86JZf5cLJ7VcOzoBG7IXFZSsOV0pnDAtrWb7VFm0YxxPfQn5c/ULiN4tXu5NeVSsWJl7
0+Nrpj/mIwTUgXs4zVkNps3FNAO69ilrqqDQ84vdPGZyGH2ON8v0HE1kZwG668h9Xw73jE3Psd+f
ZtbnGzGuXJsY5szRdqJtDEmEuszas1N1X+tq+CC98wbtZKB5Z3cHPfH9ss0a3gd6AjKErUfpMyXO
pIMCXeYkM5Sxs24XI0chlHIltBr2RXracSdkx5upFOfE9x45LX53xNm60j6WwCiBHP0yAn69PCBT
V5p/M7zvCXG95jxWgEwMdOelYls0zpe4k/fA9IFSKFa+DE1zp/k7S0eihtRvznnuPsVV8czL4FTF
uGGei7X0SJMdaO87yNpHU07n5swZdMxVUL4BSj5uce1fH2Jsb3obKKblmTO4kJ6YDNooAC8lZLog
3tM/Syheg3Bh19aNNax65lM7QP+xbbk4Q+//p5pRNEwKdau/aDGmqf0JpXFtc3bjsfoQ80kUNe50
RuZeUL3qi+d5iAnLE2UyMS3WRKh3nu0Ba+LUaXlf5D2wR9HUh5lTTrs58+SByUZCR1vcJhsBDfy/
X1plk1uxgmDnuSvHqQPyQ2QBwCNQ5F4ZkmHtdVmfFBgp3xIW3u4s/ga+R7zlHXhIy/Nlavxi25+2
tqmftSBbtdWZsJodMx8wswbQ46fl1v+kbP83L9PTU7l9wHUdnDbC2/m3qXrmOb2fUWPkg2pYej9Q
ZdqSV0iSxRZD7Xz7D/bsO1qm+959ZXkENuP/Lvu9CbzhHAqulIGoY331ZsBWbMveeol3XP08NE2E
FpuaJmc4A4jjc6oIR0AKxhdFsrUCdEOooJdeP00z9eLIirgazmA1bgo7Ogsrv+v66n12/JCJ7G15
vg1RT9cHiqGlCCXurDt3NH0cO/JiqfF14Plj56Urmc6medL2ImMlM7sqRXdmdgs2EAf5pnCqH8vP
b2pcixRS0BFYmLI723H/M7LBNCmKG59bCwx9jwMYaNB1Z7cM0ueAz/Mey+3vlh/csL56/nfdAT4C
os6Aw69ObBy7dJtNOqpiTyNk3kUXbe92HNxvy70ZpknPBK8bYEPFpdCyCSyo/LvpvAnAQlgJCReL
v+KzeiY4QbqRpEgWOEP67Ktw8+e+zba91/9afniDjeqp4FbCBRsl3sY1ko18CfIjHH4KupCAOrOy
HH80e66NQfNm1raJR4Y0ORfRmXPIoCfWHpT2tHzIKqDEQXmAoPlmsj5S6eCGC8hTKDl6qx/ZpjFe
Fu6TuwO5w0H0hEZRBtK8b8l9k3rASAUfXpff9k2m0y+mtvfjbLL4qaXzYRTTCxLc7tw0O8oCUoeA
eK9M5eWRr82k5u8yVX3aN5ChTACz2swSopQpL248F/2TnftposAJA3cegKmz8oIvxGme3QG5POTG
A/w/3wyfmq+QrD9VjlWfEzEV2zgF6mAoo7XPMoOj6Lo/jsuwyQSXFLpC7VPvVe9cOQ/4Un6+yVH0
7O0aM5+TDK9me/R+NwAcQ80U782ua7q72l893TUssH2x4U9zxPjEPFRDVecSiLV78FYTpI7E8cqZ
lql1zREr4o1QZY0ypIoA98kBexxA17xbniFT45f/Pz16VgwdRIWa7Jz7nnOXWgHblAlb0+Awta5t
78sOur7jkGRn262Dg+BDcUeb4W350U22o7lVWddBUtUyxZuuPVuygfD3ALqDWokOpmfXXqQNA9Ai
oHYKLbPiYUrd78pqx5X3w5+imishQU9shjxtIdQQpGc5e1sULm9S75667g4wsB1Lsp1qQEEtnD2v
32XpbTzIIJbtw0Q+cO67X56+P6lA/30Gpqc/05xAR8kfUJjfVZuifcimgxM9VSP982M4VS2g1Qcn
fQKfco7HE+4XgBPJN4OlQIVHDmr5s1dqS9PQkvOW5ICT+K+xfK1kcqCtv3HS30UOkHp+6IW8k9l3
5X6M43cRPU/l97R6Dfx8h6bR80w+FD7P0Ruy+LYJUXsUXCPRztly6NPN+deZJnvo6RyEiF6cvN3i
cAJUywIsuUNWtJupPQCEASJ3c8YgZi43ATDm1r/TcJ7pF+n0W3BVdoMLAZtEgBR26OcHFC+i0Ma/
JFfeQdPhLZ3+PLRANczy/P552V+bX+2MAwWepWW7MCCgBe8iDKQEyrJw5p2rAJ9xNjPIZxc6NQSj
vXtVyI0zNxtKfo5SgaMCEnS8dih43VOYnh/ud2luOWmdnusWOJmut+UmQjbKtofg/Mpor+/emK6C
BCA3pIEdO4Gq6fQYR9CTyCa1SQKAfjM/BFl+xWpNQ7n8/yle9Z70wb1o43M+t7h2cpBjxvzpQfhN
uTISUw9aRLQ7wLIGEN7OgwtbyIf0NUAdE1yQvy8bxvXAwnTUGwTAKMihGELKneI+TttsV/DG3S23
bnp8+vcEtTUqJhXyH04Dhzkp4ARBYE/iXZ53a/cf17dmjGuR0S+terbKDvuZerrrUeo9MusL2Foh
OCX75VGYutA+Nay4U0Wd1fzkRUBwQwCF+MMxKUtgSruX5S4ME6WX9wzQTR+aLg1OYEWLvZM8IuaQ
eyuiw22GpKe5u24KFNpc+yfPRQjsxmdkLb9WY73yfjI9/8UTP3lC03dJG9HYP6EmCeTZaQgu912I
Zf7Kocn1cyCmp7Yj14W7KHyPTqBFym1cqp95hYpN4u+8oAeu2P0RyzRa6czgFMFllJ9H41bQe+py
7+T6U/BPn4KtvEEi/7wmGWA442aB5tZ1Y5NmTDL3JFt+QB7K//I2eLRz+m+p6ocKV0tQbYtCdxb7
Puf/LpuYwYoDbfsTJV1mjXJyTrj/f0tT68GX1hbXZPdd465sDi9HZFdeMnomPMU1auaNHj3Rgm8t
x/ufzNSmUfNDG1eHzlJgZvjBt2AU4jbP1HPj+87O4CP5eBo7/tPm813gAbQ2B+I5bUEwW544k21r
7q9UHtl1cNlzjMGjmKDc53mvNm5tbmpeT41vOSj1Q0zGE5ttfvbB/Ct2aZXwBlV+0icrgzCZnJ6D
PbdBgANuV54GJwfBVaHMJbqLZP0AlORjGY2P+dS8ygQC0f74ujwygxvpKdmQnrYLcLXlybGwqXMc
9ZvP9m3WrCfwtXkEbGFB5alIk/suQ2oAOMzPJQoKRDAcbnv+i0F8CgNtNjgDeFryNJbyXvXWSx/1
K/HesEPRs/eY1cbNVE3yNNf1lkn+D4LbXRYAzE7dJ+T2fV0egcF0/5PB5wTuJHgBDi0ST72Sf4AP
8uyl9W65eUNQ1tP10m6QU+Tz7gRcN4jMxS/qgSWXz/dJU9wDILxJoSux3JVpJNprnoO9qfLY707S
cd/6WjzYoBD6Q7lymmiIXH+YpJ+WOkdIaso66k4lylQPbp5fXmIzh+BH5O3HpP+NV0L0OCHVc1uR
Ol+Jl4ZBMS2ytCAlchT0yFOliiNTIJvF3thuu7T4ftOs6WJgM9jLY0FJc8KN/4PFeQ+JXgpQnypu
G4GexGdBukLgu7Q5NRGtvlPVjxAEE+nRZ2m14unXJ4nqeV6RR6Bq2jgQCnCy3HkcWjtAsgVrQKV2
c5+wlQwvUzeagYEY2gDmGKAmIm+eLsn/IM6Tp7ZQKwZ8PRhST1trlFdZvusjBzxGCRpwrIO36YbV
S6vr8YTq8DHXicqphqYCJglQ68n/oCp+vdRDqWw8gUb7vmxPhkHoGUGBSEmfiBZVQ5cSlU3Zdh7d
OInlr8Sr6wGFMvp3xC3dvEi9EVVJg138ioQHorSHrRcpvuTt+IPV2V3brB02GRQDKNNWPEIWs12I
MgjplJ5bp9wPEtDdJtnNxH0jQu5UVoZZVmxTFHlB4OlueQ69q5skKLT9PcZuUtDQ63LM4VD/yCIK
Fjgwq7gAOEy29bTch2GddL+HYLLsmiDww0BAGTUBt565otstN24YgO7zfIxHx56hS5+3HrKH6Gsz
9cWGgGG+E8xd2TuYOtE+KFwc9E5QHwtCnyfsILN6xIkEjkUmkdK7rrLpSgAzzdSl/0+BvwQ/jHZu
fzGCHvW/bdsOv5TltisB2NT8Jdp8ah7hnVEXaOgQn13ppqreJ96svLIMAevC+/zcNLC8giYgRYdV
Vjab0Wmf5ph+afPmNjvV85+g52zjVof44ZiwI83po4VqjKr2X3jZHZctyTQ7mrsDKiQh+EKDsJ+q
/h8HifNPYMyuiT0agolOKfOoyxWItH6Y8u45t/ldU0b/0qZ+ufi0XUO6cpxuHIjm0yobaBNF6MpL
URQTJeVjnOEMcXmWDAutJ0SNjpvQJPP8sGVu0UBTpgiKDVTB2GvXMpzULfdiWAs9CapIUVQ8R70f
5ixlzyoiZFtYKAu9rXXNnQNVtLhMGS4BKSjxeQPAarwqEH1p5L+fnVTPeFI5iMZRkHkhR30STqzJ
XUbrX2UFGhqt9t1w2x4UGOi/PS6rEyE8v/Fwrh/Hm8KT28LGaQdHtd7yLJkGork0S5MhT/wSHWT2
qy8rnFcH8Y95Traj79zVTKkbF9v5eyR537XK7T0W5kBahDyX2YvdVvWKOr/JYDW3ZnZPqQRSIOzK
LAPViHU4Yud2/ctirqxvHIL29u4Du5tG5bDQLawYuZlTfCjKwt4vr4Thc5k6mkfj8zKZgrH1wyH2
H3EN+2/SB1uajc818V78yQlV7rx5/fCrnZpfy31e/waheuJRP9Q0npXPwqbl9SHqa3eTpF2/A55d
bXFi5D6SfIR2VewWEDsfkxWjM4RJPR2poImw3ciH90yZ/9oL3Anks+rkZgp6+8GO8l9NR6a9gtTK
bSlWVE8ZqKPczgqvZKFXVFm3tSUFeyJymb9iGwYD1DUtEztSlAU2CytH9S+JpNYPpHPgTqYK1i66
TbOm7RvSmNgwbtcLoRYi95BSvOeyBC3dPzitj0KCSD4Uxdrhp2k8l/8/7SKQWE7mQUkWDpVAGifb
4hvlDArO12XDM4R+PZmpsNO4JZKy0O7mfs/o7Dx0bGx2y60bdnJ6DhOYBLK3sxmL/QZ6brcdrQTa
mUH5jDTlh+UuTPOjBZwBR41tXrosLPxUbljgdwc1AxGbB9D+Wu7CNEdauIlF1YiBwKTGqZQHSig5
8D5eSwc1DUCLNumQutTKOOKxZX2NahrGM72rI/u2h9ezmZCTWcR5gnDfebm9aRLcUlqFvXYDY3h4
PXtJtDJphlqxMO4se5dQ13ng41juJPBMK1sgw+zrKUysneo59SYGOTpUmFtdO22beLZXLNTw2tXF
JnFAwtlkFyxsIbxaeyLE4W6F67w+vBQcQwx1JYf5T3y7slHRiWRzNYia5BU6AtiHJEV+r7rqLY6T
GKEp+2rFxV3azFvR997G9bo7BvlXiF4ecN/0CO7xC665NpVr3RYl9YyjWDGo1lSMhsmUWHeWVZcP
RTCwTXtJvF/2GpNpaI7p0zyVNKI0nGXzGykF52ioz1Pb3fZ1pWcbIdXIa0igaGiD2fR99Ivu21QO
w4/lhzcZneaUkI4eW+gtu+EUNxbwm2zcDGOrbjM6PUPbtZEBy0rLDT2p5AZaFi+yTn4Hoqw2kS1+
+vOaCKZhGP/JahJIZLfH1g2ddJQbPoP4Xamnm6ZIT2myKDR3UBHJQmmVySEbveKei3zt/N1gPXom
E7QiI8IytF5hEYoBqgz5+G9fVf/c9vCXbj+9VXvGYD5ezcLItn6LLPueU7ZyemF68stafGo6SmLi
iAJPToP6jc7FKSCD3AzkxnO4/0g1qiipmiSl4VS5BOWRSfpY8WotrcFkMZrXFkBP+5nb0FDWot/k
wpWbHHUky7NuwBRRW3uTIoGPoUgrIiHklYddUEO8Jc13HSACroRKfku3eeQd1FB/Q578YZ6Ko1cW
aztPw2ZET3UaBqogi1y7UCEqnoWUe07TX3Xlbji0L2+Kq0RPZWp6fJoP+GYPicsvDG/UvnksTTdj
46wdCVxfIaILOrJANkhzGNzQ72R15wjAxB1EjpW37XXrJXqGjmpBkOj46EJGjvxy0uILIEs/cd7+
smwBpua1rbNI64Dj+JuEoOeN322KVaB+GvwDcPKwUgVnmp9L15/8T9DAE9jx0DC17Z1X5TYShpN0
ZXqu2xAQhH83XssxtaO4ckKhqofK6zeZIDgnhvi/ZRc33UYQPS0H2gs1gUAuCW2oyeEs+hG10G+K
3yZ/QnQcGR3GLIrbEfK++HLZy75C2Wcvb8N4ED0lp2p5ymcXkxLYuEYpp+p/WdasTIxpZbWXcg0h
L2BVWoKTC/YbqpYvZe0elu3S0LSeg1PR0W+gOQ6O+jCnWxB5fjf9Gp/AYPN6+k0gxJA640xDZ6za
XZp23U64AjmuSbuW9GZ6fO2IDcSZOGvz2Am5Uz1lrffPkMlvt82M5rGNIxCq5UjDupsK6P+0yO6Z
7H5l3g3+pGfbzOBmCB4UNGRBXL41ZezvZ4v1X1xGxQFaQ//eNgjNbVVbILei7ilUUUXwUHUO2TTB
6keQafadv4PC1I5dUUIsJxxlEUAv3dlaXGYrM2RqXHshuxD3abO2xQsZx2pAPA/NYfJuwx4SPYdm
tkU9xKj9CbsY1byJC9DpNL/fNueatyZNWvqSSHgrT919xO1uw2J+2ykm0TNn8J0cu2l/+VoeHLYJ
ZvZvNdRrX0cGq9TzZQbJS09l1A5nvw0epFP/wwLe76u5Tbd2unaXZogLeopMDKpznJDGDlkF5cLU
Obi9u0de8y0f/r6vn+0p2QRqapR1FDKtzzOLyH0p6Jro5lWzROtaxJnrYCz6hARHEknclKqov7do
vSbmfXUB0Prl/0/v8DKBFFSWq+Ao3GnY1hkDi7VpFIQcOtR+F91+2USvrgC6ufz/qZuqFjhVndEN
GcV7o9i3jijsQpM1DoepfS3szMhZIb43B8cOG89Nz6ALi9tfsWlzsrLZuXpujBFooacTM1QW4yk4
2kVwCAYkFM1UfBSOpbZTNH/NM3fYlh6WP6rnlS2QaVBaQAokKVrg5v0jdcVDS7u32WflrmBq2C+v
ism0tI+EICmEUGDvHGVnO3eyUOSNgei1sokwPb4WltqGWPmU2N4xQ9nDxs0Bg0ORbPEVosP1La9M
39eP3FAkizOepPCPNWMxex/IlIxPXl6SciW0GsagnyXVti2jquTq2BLcV28LgXI42ZapsxV21ayp
qhp60b+XMrcleZwm5NjV6leSF+BLDuO8GZr65/JCX+/gPyRnq63nuXQFPcLl9pnqjynOvep6LT/J
YEf62aRlW7SygHA6umP00Vr1K+nqldO860/u62eSBOk84Djb7DjFQXxPpbhTAc4lY4/f9B0GG9Ii
IASuADtuJ3a0grLYzz6fU+izxtX7mNJgJXiYRnH5/1P4w6l/OkHOlh0rNudHFL0lj54lgvs5yqOV
ibq+Bsgb+LsLx4rzzCsyehxS5RwRqMCktrm6LRTpp5gsGYg7tDk7tp0TPNNOFk9pLdk+q4RYOcW8
PgD/z0nGpznq8g53c6plx5EHfCe6oUUprY9E42UXuHqVhGXWYp1NFO5fx8o7OsE4+K9tQIP+zbPs
Yy2jnP8SPr5lcZPViK8sikClXu7VNCgtBlYyr4q0jdRxJFOwo1zRI1IY1Mqa/9lh/Oeo2/f1401H
DCLFbQMGlVn9hjbBMQBsMcrFcXC8auNGgdxW8//iQsUbO4/eILPQIikj+19VkNM8xtEmcLq9W+Ia
Eo3ECAq44X/zpXyHYu63JI7+F42oF4pLpz76iZD3KKDNNtjlVHjHRmvhzzBJ+tlpMneo1+SNd+ym
qBwfinnuywdX+P5aBq2pA20L5XX4ClfIYjyyuKkhC8v6/oA04PiWI06sghZB+n4GbacnLpa2LNMt
vcCDoIZYdD+WjcgQPWwteggoc3gD+G7HqaygMzR01WM2gzTGXDtZ6cI0Q5f/PzkfSVpIkMnSPdIC
hb7lPHr31kTblfBnal3bO821h1Q27CyOlZogvgxAOt/GY0DflucHJ3J/jv2ueYK2V1JN1xQpTe2j
LZLuTiU5O+A9+hMLsrcBSjnAsP6FpO5DzX1QSTsUknl5/A5FlQ9FSihs5B+dz34kJPqO6sBs5yXt
UVXeAwpiii2r/DMfpH1yefBF2Jnc8h51xY0zkn3dJE8o+Ps+8bHeBiP5nflefD+XcKm4riFnUP6f
oyvZjhQHgl/EewIEgitL7bbL5d0Xnt3tFkISQmwCvn7Cc5lL91TXglKZEZERbYm9uJ/eR1Lt0BWm
bd/Nsj7FPppsS+gr6wzP4et857BHDxoKlSJ5nerqse07ngVV99IO6R7eL1AjDC9+bR4JT0T5+zos
ZPuuIgXUUEXtT4/d2n15EetyHbEvTdZcku6UMHGmSIAcW3qwQ/9cj/Q0schmKaCFXoyH3lSlretC
Rt2exXXewiGORuGZUpJmOhZh9vu+a8hidqHD2ioswVnGSfdror1dnGBFIKpsDuQDCLUTVtuOsmou
QPkfKrvSzEvbvZDhZVIRHB220xwnZRVtZeL4sY77U92vJxOQ41a7V77QTPXTPUQzWePRl2WOvzTk
4hPFwhntrki1qvKNb1ci+UG0rs5Tof+kqt79fr1N66uS2uQFvi/I/ghkU0aRyAa9PKQ4PVhkDz5o
g5ycYdsh0+aczPSjIzKPYFqCQIN3i9XQMYE8wnHS51A3zIXR3dfvNz037irCAfOEEs8DNU+QtJZe
ZA9U9mXMsfI6OHmYoqTaGWMfNCH3Tb/+TWGzXEs6lXMf/J07dQzBbimWvs7WnqUvdlbaEpmdufS3
v4ngO8ORBYEw1VJXCGbeusyvVJXxaa6Rmy0XRC/2T2GbkN22+fde47+gDYKyNfX/2hpLvCYJPmZW
6wfCxovvD/MFkQovJG280mdswAutXtbAyX0HnOzRtuLqr0IXAQ+iw6wDmD24eS4aGDUXUgfdtYNR
dxbC21Jkfcf4HjeAyFnnxuewUUfdt/2tHgz/XT6CB+xytbZTJzW2cp8MBIhntVX4jduPRLAYWaGx
yH951dhbAW/p5hOyumQHmV2BFY3dMsHYytdPsGdYs8Z2QW668G+qmxLrLNcmrm5I3v2h3qTzJHBD
tvrDTuKGaLd+78lm3GMbP4TerT2QDXKxVZI572GZHM7zIax1nsaeyGnqtZ+g015qOHRkflrtV4+9
juP4FsiJ7lmj985NPEuZfCHe9Doou3dIGM+Ctbk1Pe+LrU/HHM/tBeqrzzWZzyOTl1A0uZ8OpVSI
DREeWWDzTw7VWi1ZJ8XeaqCRig4Iy4rlRY+Rzgm8e7D46y9FlHT1AwxVb9BNfnOc3gwLr6e2W2TO
4R+bgYs/4b29q7jWNkOCIt6mntdcEJ41TXsl43gfAEKB61/3tyPiqdnghC2a0GX9IB7kFJpMjE7i
Zbc4Y2tQnWyzqKIZsBKcdHJPeHQcR/u92m2FWVCy5qtKZbYMa3DUqJRZsLl/vw/enCxP9TzfKu5O
ZuKoZ038LD3nFdtUHTzL/rVVPRZ9Q7J2iCgUIsGpH9h7ZLHTodNX1sRlU5kXz8hSMa9A6VAgbrqh
kJWBk3p7iXESsYyVZH07/8Vf/xGRS3OCLZ4dd7Z/S/2EwW521VnLRpSKLUmzZZ0eFanP3bgkJdyY
Dr4bOnggCVvQRn/GusbKOeS6hic2C71413vhzgEZDlmFauFnodMHJMAe1wo2Z3wwC1QtIOQQ76zz
tSY16ngjDz2UF86HCaIXN82pDkNEfrPplI5p3tpkT0AQ9l07ZGD0Cm9rH9vNfDK9PgWiP5CwT7IA
uWNtBsOOILccXW0yxtM5GqtDm+j3qaoPjI03QC8qw0iehxRux1Js0SEN7A8ZsB8OaHgp+W/JZ+40
6+XC9VTATnLJEj6Pd1HUXWCOYB82kZ7DHmK9aC69NmV5kPp31RKmhQ0onIEl+QrC7XNOtlwrJ7Ko
TTVOsP9e4UX3aCTlQeslyNKkplj7hPlS3BFUhvSRLeJuSO2JTuSwNIhnq/RUcmVvQslHo5p0rweW
wGBqUznShvaKqUPvqZ2KXQlfGbDiDKYfVQPLmGHOk0R+sXAw+YQNM7ghTVHhddtfTMJY8l6XU2Jg
mtzEOP8t5EYB76ccJo5BMcX1eEQYEL/pyoh9pHEniM6V3FalP6/HRJD+Gg9hMcQrvVG5Zb2/qJIj
EOptqiROjt/6WYUfjrAQ8WnsRaEZRiwj3w2V35TYwd9yWAz4R1NFf5xHmqweJNvNYzTDAnN8FXAk
zYhd0qILmc5MrEWm5umd2CnI6hp1bJVdn4cLzKoRi/0TeHIoECG/Hiil/KjCJc6RNlJa7KgcQuLp
cvScXwx9EBarV5n9iqjRPPTYQwJrpzMaBBw9mC4E4d068CKasNWN5Ylzk1pbYDHsW2p2xMk7ecAM
5MziP2RaaOk0DKH1ONd7H8KhQ+B8dd/OoX2b49lekKNoyqTv8LQ2xAP9TLqXisRdkcRMZDB6wk6p
bLu2z0CAbmMBLRz2tAjDhmFQwaXTNPCH1BgrZklRszTkzMWAl5dl0LlB54gL5g+92+ZdN47L0W/C
oc2V1POrw3kqQA74CmXi1224hfqgdGljX+qEoQP1aFyEIhjzUYymnLxGnyJqtzeHgDsYNlQbqPjB
O3DaeHGGTRyUNdNJozO3UPoDyi3ONtZGBRz01mPjiHysmmF61Gngt4jz5O0T3SjZtV06XjuFaMrM
8+34lw5+8wapglyRt6DgFiEmFxSkhmwT7pQtcbg+hXiET+l+DNl4oO3a5gjddkveUATh4CdZsGBS
969QGbXnSDXugFzE6scLZ/Mjqm7lGVO1ud/sMhmITikrgExvYdELOAlm0ljkifmWjXsXhfaCVaam
HFJIewfQQmUt4mhXw9BmN6JjPUFh0pQI5MbCVuNHpY/xYy8bkIB0pt6DS+lwn3aquSd1BEsRj2xl
zfxbtdEk63gdflCVBFcMclFO5gptKk7bo1oDl2aQ46hnh/4096upPuvYBa+qR/PRm9FHsxRuZVxt
SQZzandZbSO+p7QecjWLL3/uHntuvqjw8bvD+ijHUIGObVm/XTu5nVIwnOFOPiUU2deAatVbEixq
Rzax5l3Sy6LRM2Rasev9B9cl7Z56BFEYgBvKlcI2hQ8Vf0IahsvFGtbyrII25Pm6MJJtM1kL4aUP
DTeiCNWKnniZ4p2/1vTo+UhCmus1eBVqjC/tNqAs9vYn3ILjFCC5qAcNhuIPZe7afcfdkp4T64Ic
zfyKLn2J/60TQV4k2jHsBLg6s3M4Zo2r8NC1YYha6ZG7cAUt0lkBZ5JqUK/wnESosknbc5eGAYZz
ONYEEHkYuk5HrWEDYiuXuiLkVYTjq81JYR/rX11tNltr7GfYRUHYYMUR76vKegRtvobVml7V3CY5
CiPNW8H1HokS4R2UmfObAgfES8GQQplNvxTBHCBBjuG5z7cExl38190iGlpcMUklCjB0HHkcKQ6R
GqY8tDBRCYJp/Bz6rslTSDgyTWpdcGb0p0zZn2RgCyxa1t8UjxDP/kbpMV6Xh3Vdo2eK5+uYJEOz
o75R+9DFj50cn0k9jhnZAv7KhhmXEpffeCLdOQkihX0XmCO3W1WOM+sLymWH76nWFKHpIz1IJHQd
QqT85qrCsuMAEV2RGhiVW7zJXPkDvAzJ0p5VNDeYuORYKGtZsY6qLyLbL4WCrUcuRe9ng6BNHoTo
05clge2Onr9pQMa9X/XXdQAmKpUJyo5Mz2i85re1aaJMJew3fk/dTxF6+070TRFBIlPOdubHJA5e
ZB2e0ZdiK2jpqrxlzn7pNvomzSBz6dkl413ygY/o3c99v+7tsNww/w5ZTYjCVmLwaGgg7ykQtP0o
a/czTrNX2ol+QoS8ZXwm7jlZbFfEXaJ3AElUEdaLu/nwwy4C5tNM/z78MqxZtnVjiFjzeM6HNlhy
UL1Af3Dvm0vSrahfmoj0viLjsif18Fm1kKaqgcp81DAhqSO/s1nUzBQ7jcrk8DwKThHWnoqpsvSH
VX233wR66qVBa2Z7KHNbz4kD0vKanTZLUAywM9rRpUlQKANaNtMosmoNvr3YuJwZN16U6EWxQByL
b0b+TAvuERvYi9xwclkwPTUC7UTfjfzgpFRHp2dX0C56j2CaiNPmEyzqW4yEbYE/GRDWVWH1masX
XhlvQSM9M7aP5i36HjHWX7p1No9TvHC0+DLeBXXoHbEqS9H71XWJLu6H6F+aCFF/BRYA6uPq/D+N
1/ml9uKx0M0cncwyvLfUReeg8e9nPAtnDYosM9rIHQ1gJLssrM9ctH11a+IXlUBRUpUQuxgDdAH/
rvkcgAB5VFHP8nioohL3Dc91RQCAuNnb95OML9EYpFm1edu1xZVYwGx7/tdIaR8aPLL3g6eQqNxV
1r/IzkepjqI3PRhz8MDSQMy6hHt/6d6ncRjPUiF5W/n99KlD1wOyM+nNG/GaY9x/x87YfDIsyQjq
cNYmbvlI4qp6jwlk9NY0onRhfTN1oOEuHL6abumQvgdkwMh1VddpUPzdrxMa7gaugPZj2qg0F9kI
F2n/q25DYUNc5/AO6ctgnFEwbLro+J+Xbr0G5pA47w/+rBGPptOuHzKClcnpQK1OyWXD7g3PojlK
4fUSI1KOh9M7zJr6u6k1GwIGGTrUtpHsEoC7ePCrtb0LldEcJH3cnfxuiB8YgoPjnUpHH9UMXe24
WZNvqR/nM7O2DMns/evmVt5PGL+eFojl+0OKaNtqDzeNdcqc72i2hAL9K8yYMKxjlXMnEKP44CBk
o1nCaswKuGE9EIv9TEpTBckHzE9tf0mJCn6cjN3OF+vyrdIFr+WaGnbApJq7LNRmgi9PH467STqH
7nZSxxEftcqHYCI76RsNPBIL12JxAC3YGOWDl+B4gsMs63UzBWbmFvWbDrCJWgHAB07kDdip/VIn
cEFDIOnJ63t9i2M/taiSdUgyG8ZOZxVCGF7qNF4/J1yuHKWCAFcgrOkzxhniGz08AaFv4rybPBkV
ZBRenY1dI+9xln1ItcVY7xdTbT9IxpYHn3P9UZMB4VQsodty8NQ4FrJNRuTKM6GKuUMGMQaTRd3r
Oe1OPGhIksmYeuOZpxZzSFTT/ocI84eEA9/RdP23RkAKBLxfbkndxfOuZ4P3d2IwNs342nBA22Jb
/lA/Th4sYoT7LLFGvG1rQrNpm9RrgykcG5p9JTOH0MNi2dL6OFZc5IOD1loI3+V0CnFMVz5CzufM
HmdLZ71k/KQGwrJ40dXdEpslzPpgSi8rR+vLAd4UkmOE4GTF/MS8KcgXfJk5bSNajD4b6iLGj3Ta
Zm+4zn6IRC3W1kUbtH7OWzft0c4NeBOh2bsRmGLTzaJwTjVotFM79QdMgOoCJhGQiCfNnI9c+p9p
X6tjQ4Lf7qvCZe+hT76ZOU1vSeS3exXAKpvRIC1R1rs9NbGfkaRd/2BTX54p88WnlH2aI2sXg7yr
1Hxb1ZpkIDrEGVM8ugpoFkpIEvVJrd3y16Kru6Wymu/WFR7jKYADqPOnEKjR2p3jtjJ5J7r5MKEe
ZpNozGPtDeoEjwAPvmq1bAsHIWD40KXBeWy5vg+Hev2LtJW2hHNvsNfWXx5TQpNDYoJ3pEO0uXDN
vI8XMZxkOANt4MCoeihZTojrcxdnKnVCJzQ8Dj0GizjweNbXM1S+yC67cRu2x2Fr00LBM2Tfp174
gInAFYT15lN3aIK6YdqOQT9doxUAmUCCdT7BDv6PDhMkeG243v1GtJmZxgQe/i3Pqp56ZbuhEghd
p9mIy3hnt83t5qjHlaE1gDsFpE7Ewit8f95ygU4bqM/WA4dgosQKrCsbMb1ZVJmHcOuHfcAHr2jj
8C98bnFzeA5sTO0pLFqLOri0cFSzGeDY30djDC51IP65ZSSZTuSWe4tXH7tgSYD8obW5b6rY7HTN
XdlG1QfRfnOls+dncbw2D0hkN2fItv9gYjVZGNesJFO9Anwir31n5KdPtQHZyM0T6sXwKERdX+cx
6E4V27w37FjSH+wg+1e+eBZMPUpfMAzuXQmFkoweZwcuRmO+qxChCJeuQi4Wg2jqmZxsLehSRd1T
1CRRGbpxyihf+k+y1fUbdytswtZoPQcJ8Ml6bbH4kPaoceAAMj3RH9Mjm5lMGHrogFAJbCwFhwXj
2d4iYyHvUuO+MfYBZLZjBS0Z8019sGMPqFLQ6gBJkrcfiJmLCo3mTuDRB3Lpv8YCOYnrFD7qrkYC
cQRF8sMUdGvmQVKKkVWpHC0MyUgQbaiyCy1IUy25h3J9xARu8zbw34dRkwyN9ZvcGgzRMLv7QIM5
5rqb7Nk2hJ17E5gSz6bLppEOZ+7VtPxV6uOg0A29gSPXLo393SaDCSGm0MaSyFjc/wDkL8G8TSWu
+ehlxVIS7volOPIV33XryIy/gnl7C/RzSBe75z4c46jwhrzyFnIhppUiT5FddT+ES4S7sqHFQsf4
9ymMAImiIen8ECPPZNIMXpnLDvtsLotHO11SVjkYLDfi6sl2brNm8+qPeZ5wGcVTXW4hh93rCG8u
bC/FdBfIFMpqbMWCtoGZoc91rIElBvUnzL/rPxhBGsy1c8pzTIuunBuM40GI5TPAwC4PrC/QN4r6
b1950zUU4EWGdZngMbnWDyEUsme0S/ENREzyg31fV3b4xRB7GCG11ibzFxqAeN8ytZwEC+EUmU7t
8h0Q3T2tY+9erQth1Bd2mhxZ04L1cEC+Ecy4PHe9o0XUt2yXWi1vAYxtdqjiaHoNGvQDPlFdVkCj
7jremh8Chi1b0dO8tXSyLw18QK8ubgGCqGVWRQU/PQy0jTpM1UY+GHISBB6j1QebkM6uLuNUtCfW
dfohnFA6Mp9vyAmqlPw3N1gwpiIdnySvh6yifV2MwPmykbDgeR5GcRf6kXrraz6UQ7L8f0UPTbX7
FeY8p9GoLgI08qHlaYCer/fiMtkkvohN3i/Wi9qiGx3HQrZH05ODn102Ms3e5kaue46NvT2xVXjt
dBgfXZPIJltJUp9TKYBe1JNftU/e2MxtIcLIf8ZpdvslCb22sHEzrTvkc+CGRxDI4fcFQUtoPCYI
fbv5skalcNzfg2YQVx3V5tRPWhfTqDPa+PIIq8Px7GJEUNN1jH6awZJ7RFlgPFgX90/T0D8J483w
yBzBOhyF7wFHm6qYXlLTzznSWd2Rqh5iGD0omJSECVwRDPuz+st6r6ooyROJImuHaXkSsm0KpgNb
+AM9a5s+hHoYQI4NDU6DAoS97JeRngdY2yhPPYmpxrYFAG4AwfchrZ51JXew0TuxiRoAmP2zTVeT
ARnDpUQBDeOKmuTC84jzT5gQWDSZW+4n0YdkZFcz+iyjNW9n7y3FMUfnJY4u9k4UXRgw/lM6gcsa
sLSa+Ketm8jvZAgLWMzcqB+cgBId56pQYrr0Q3UX47ptbTMWcC6ipQIdgEXXIIsQjBObvuC2e1VW
5kpDdP+baNE0858+DN97FZ9iixw+QvJVjm9jY4/G9nfMlzniEXd43gqqluOUeE/C+Dg2vtxv0F62
jY+0ScyrYj6lLTi0ODn+QsWLtN9e18ITRPYfXlodhlaWvV1OrNXXZat37WyPlWseBurFedAiPXv1
3g2tLjOLT5Xubk3aPAROWsCHAtZn5A2A2L9K6AeEUv3jiHZCi4VWqB8Aw0OLAdenMTlODLaSTdKc
YxOEpWXTlwatMEx6PHvR9pCY6ojG+EhR+ienbykyDbeUl3rQrzZMTlPKnvQUp3iW1FeDXUmRhK+V
J7Eeou7nKuYFtlC2PQBshJpEbS63iOVQqCmocoUHhxXvzlRdnfk63hNcrnBbeXEVPyI94h+lbdb2
c0kiEGGhByIngpesSKO96xn8MLt6b5y4JEnyFYjxm+EkHtCg99k69fehhWneZnJtx6ONtxVIM5JO
JrjEQhvSoL8JXTFxW/ZbEP/lNmjBvmLiXKoanqTL9tJtvDugpauKocH/OHTeZYzbx7qrd2mffE8j
1z/9pr8Y/rP3FvPNEriCR+EnIhovvw8BQmt2CWIgxq3Ph9ncexbcUCrMvzakB1StP96yYHDny6tJ
SYl/shxxiLAEFeOMLgmIkGQH+/m8TpdD2zjEQTe3dUrLX/8HGnXF5JPCxwdsY6ROSL+QG8YaHz0T
qKrQOgVilVKcUw622Rurc+iGzzps7gfGw6vG1j0oWvR+BJVTYUyY0hZ4qvTR0id/ht4/KHwJAlbA
01YfkUxQWIHUSd2EpvQTku7GJFl3IrIdxKv61cT8ij3cEQBdkGA0RbS3Gc3H4gUVvrrlGddan+F4
jKABoiknQ/vUdYO3jwLsZJNkxbYg94cj9jUI6HB1C4yMSxzuo4+Q511MEcgHL9f4xqPuCUC0yOGm
PZ+6KQqA4eA5whfWnnDCpoxZuBpXYl2LaSZXfL0sr0nytc7LIxvgtWOCCxcE7Xrsgb63+cLDglAU
RogAj01NkbkVVTlYoSeT0B/tzXeeB4EJ9AFFl7gzVdWBVayGyfFvvt4A+JALYPg8qEw2DwRcuDHR
foz41TTJKQjp08DHaxIF54gvb2TzL1QkxYCmFpBePdXZAr0+10n0hfBsW2y4Db7xiS4iWO4Wt2KN
qNsPsFNbqwGYEA+83OvFD0JZTw3k8v5gvxC+gk4XIZF76KmQ4ggcDvvQZo/ErELE3ffcVjdSJTFI
sACB7sODv8b1QTv7r1vToGgWA8ZVExTT/kaS/jjo+IJDO+YdcC8O4CPtYCA21ZdkMY+NnAAUTO14
9Ocoyrah2gONtfvJm9j/DzEAh1dEr59n7Z99YsIsTIDqjqBMse6fY7H6p12Ws1n9LwU3S6ITXIY+
b/N5AGHXJdDQ+YKc4TteajlcZp/LZ7fAcN+hTrlfQS6zTzEe44qr7zEhEG8GwZ1sY/RCSEOp5c4P
vEdK1Tlt7cfUqbuk5cdWR/E+6BNA75XsCg2sKGe0O9VTe6mAbTxsrM7HMMn5prpi9gKSzQ05LlV4
FrhyBEBEl1XgIrOo7/Iw0kPJOzRVAH7btYjxry1aQwTN+GVdx72c2ncRVN+xASTYy68xsnvhAAyv
Y8qzqaVhIfT6WoPCAA5VRos/gTHCUOp61CGC6nGupu5Fbhs6eUOKpFVN5hJ37doAk9Vyp0l1dOFw
BWGL+39LUFbxhSkTVZlZ3FyC7H3A4snT2KmrNeqpdludRcGIOIkAnhGu0T9mnNcC/eOZDQMtY6F9
uHzrp01qL3OSbXs0oOyqGIw5+NCWS4O6BFsSSEUgUstEV/c5Ktu5GhGMseFhzeJg/ujNIg4gg3NJ
61LPkF1g6s7cGMFwTGxPvthAafBHhLZ/OLJ6uRX1LtFYm4RtQmzrAwSOBYWiqP59qyr1P9HRoJUQ
T7DJ4nkfA9JbPHpp0mAXydme3MohbhCg/mSEm7PZosekg2VX1X1oyuT/v5aFBinnUSPzXvGrZnQ8
9giRYlt/h3lky42Kf3X+JIMxJs/wWX6/6uEcsvXRcvXGKOhpL4hflAFzt5AKJKxnk9xC4psD4tfH
YJZJXskkvmN1Ox5IGm7ZkiKxulZNmyc8AmIEh9oo/Zm9aofFt6hEduCrmOZnrzO7ttr8THgzWgs1
//Vq9s5SwKW9EYCEdQR8KYymcqJw6mWz/UMW0AL4NV5VvCSAR0DwuiX+WzGOlMxxFyrwNDQtMWXd
cds/eog0z5Q2z1WK2waG9H8Ygz4cK+Amg/0nxl1xSTd0UWiNVS51+8dP15vlKBDt+t2l9HHyvU85
Q8cQJrdkjQ36zRX2e7+paP4I2nzCMVCLOUBIuEc20VLAlDUuYTL4L63HX3juCN3kPp4nhMGuLE+D
6chwJiK1DllHmg1rjO4vEil+yfLwkyJ5IWfNvFzjxf7zkPJwtNKkBxf2XoaAyo+m1Y9AePoMqPCJ
VdtLPHf3FA9+lTpbNgkRkLyMb8sKyoiO4QvMhjXe3y9GDq8LJLjRpfAJe9yIB+YdlkThsEc8w6ts
NPQRdX0fMIKxOY6+IjRmsg9u3RJ8p9J/Uahb4Zy8xMv8pEh/QinF5ZcAj5tpt6vG9e8oyF1t5ltY
RUDSICPqHXsILMBzxJhjEjJocqVFY9V57cuKwLQvO0bpb2sclGlvX+LU/x2affY06h4eqthgyhNE
ul/JxNdiG8BbKwI2ZSUYhyXhEIq1HEQ9QOKnDZqwcoHB2VHXSXOKlmiXDDzKvDbsc9+Lg8LViJSZ
R1WVg2VXBP9CCed14NksfdMQDWKZHkHYMeBiTAdw/NrQQSXoxadiXvBCWsYNwlUU8e/rkHYg9cOq
zmrEGt6oH8QCd0HgA0710Z4nUK5tLO4fMUFBExtFaSFtG35s8PwqU+G6jwXC4GfoWmQIvM5bQJ+2
WIGpu637C2GZfgOwVZVMGV7y2DzLKvnY8O7yjVD3AIhCFstgu5MMUKkHgQCHyE4tDP85ZAIrgZTE
4SIW/nLzAf5cWw8fwlTNS6Tn+9km3jXu0bkZPL6gRIYcAvRqNwCsOcC0uC6RNaIKiIvYSeLGobuZ
zqZQUPXmkLZ4N8IBNw4r9HrDmJqMzK7bAVfpcgVwIge11R/QwcZPXNv+NM3K38c9W099q92tgRVy
jsZnzRmr3TMXiJZjjdle0eI+IP1puoR6QklPQcjTTXp7gynvOfYov9pWXlNFXo21/GJbwsEzjfKh
B2SJBaKJgXxzc7zXvMOw1dNv+GLfjKbNfmbo6nxLpxzWpjJrSVVDG+3/C0Xfgo2YgZiQrkEqCfoA
FhHoO2b1DXeFyyY2hxlsBr6lvO5o0LHfRQhOPzeYyw9tzIDcWDX+x9F5bUeqJFH0i1gLl5jXgvKl
UkkqqSW9sOQukHif8PWzmaeZO923R41JIk7scwICJ4NK62Ntb9hJxJmkPUcNgy+0jUsT2U9mYvy2
alZPbeo3u2Ts9Sd9Geg/AA22pSXKndSZVRWCmqjOu/jWQnEf06SMPr1JlneDZV6BL6p4n5ddc6j6
3N7rPW4myqZhm3Y4Qwpfs/fe4mRBIo0BjIv5UEmC8j6385EFBgxb005C8hj9+FyW9sLwp+sZjNhC
snrRYdVnMS3DLhK6jijpN9xcqav3yCLIgukxbAC18DbVxfjJZ8TmM5a/icKKNvlMZ0lb9RK5LYHN
ShJv4hTywkjq2pSmfm4iZmTsuuUmNVakGLqk2oNWRBEbau0pVNzwjekmxs6YWLPRlbN1yPzktcr7
37hvjDCtAQGahdT8qI/aHWJttsn7rKeXaVK6KIrP3oc4G13apagzf1j7YW1MYd1tvUd1EKY8dF4j
Qkj/6Bh1cYe8jKrok5obqtKoQ/C17DkbtZYwx6UJjHnIgmZgSsmgen7I3K641RZDKzlDRuSJL1EK
uSydNabBXDAfrFT+XEUxlJeq54MRmfJkm4PNhwgZb6PgiBICgHtIqrZttYpcrBb6pud/OJpd6T/5
sXicomh+lOuzvDTFlQ4d2FAZjLbt6U2b2lfW8sQbEt6co5P450zWR1kuJfEuaaO+PVPy09flsHxW
cSM+9bSv/dB1lT0HjWAUvmGWL7pt1TCz25QTIpojLXIHHVuH8TZd4YYwMFAC2qznEtFxrvjxMcJL
rnXpyLAQBW40sDgw2MmP+nyPaiZEwLslxaPmauCCKK8rwelF7pNd8v0Hmuh/MgcqiQtWpirkG9H1
EOtL121y2xgUa72GOA4NVm+xEznH0B/UrcM1mNs2/WzE0HQMbLPeOjLZME8WlY7a+rY+tGFSFw3C
tSkZvUtbuRZYlqMVtIm+nYQpRNW7tYz555Bb3QBLkfQus9jOVoe08tWbUt360S/rQh5QP03t4gkb
3o9/JScYpq7o14w8dr8ZbYpgbIl33Xg2l2XrL/YcP5mGoubL0gzgoB/qhOpKswb74GYuWganBKNJ
bhntobCdzDoiNcVPs0EabO1VLcU9sYM1641HojCsDAPhyGDh1eViqktltLm38Tye381A811stKRk
SeZgWUbyAH3kXUXZgjMOgx4/t4lvnCeRof6Lea7SIJIif4/zvHzTIWycjVH3Fb9X1XV9M3FCfgtt
4KvJKjcPSSoqZpu2BGIsyMpBmufK9DSfj6IHCmE1Wsf+T3TjQIuT1kdEmJt8vxRNgsfOnZyaTxaL
UgKrnkDuGHfQZdrseQ9Lg/0jut2Tv2pPTvGau0Z3WxDtmVWmsv0nFVr3KdE0eLqOQLqMe7EkFlos
FykU3ST+5ixe6tBvzfm3rBhCkZJpNC/d3LrgfHaZ55uxpCOj/eZDbfSl1IM6sZB8U1ZVJGzgNQqb
Qoa4ycBBDeFw101XXii+UaJsZ+o+YjfnmGc2tECazLzGu8TU+MoSO5/QTntm9Ib/u0WrknLWTppp
AglZRLkngYPDtAiqwXYK9BAnj3akFAFN2D5EnGUj9z+0TmLxsjQ6EjaAs9GFg21yPQDVqW/tfva6
A0u6ZbxrKd6bzeQM9sh0w11NI8RdWIHnazQDcpTCCP1iAmqoJneji2k3+QbB30PEnGw7eB4ieiRo
HgKRuf20bd2YFdGCzVgfzVhYn+z2WvzTakpqApvn+3tmTptQk0rdf7ZFYb6VQy5/UT6B69LZZ1aR
wjdT1Hkrl1rpE92RVU4lUkku7UMZ5XYR0sNC7thpX9xnp3EsZn+saaf1aYlsBApkHuJUS7+nFBV4
xJ2IjRtpsiw/RTNLa0sCuPuOxCv6bWMlPD32JJ29yzgnPZiQsFOInDAtO57S9LXwPAsjhCfHF5+o
EQURisDN8NTT9hnju8dKlFIGc5q6c0gAYfXFYlA7CZKGW7T1ci0jZWuqxbVuFbuZaGq5fGW+QuJs
npWnjr/7chpkO+SMgw0IDpCZ5d6ZCPT7OdLW2a7eKHK4/e4gStCpg+E2JuNbY+FgMr25/CCpwUlC
gxFsc0j6hbvu2NPgBsKqjZeCyKwEjnNkpM9pbXnhoDoHPMfucA2gLjB0yuwRodgf5vLHzBMbdt2q
LAqTycq+kWuTrwzdF0IM9d8MiwKeEpbTauNT1A2TCFC3W0yjuT3gCorafrhACpGYV86DuA9dWZGI
s7Zuuxayp31kBlmDmLrUHxt/rNnL5ueaXjLosf2CpgODhl1pnN1G0qHzCoACZCelF+2WhYwm8T6t
TvhNryVqxXctHVmLP+G58gbP3CzpwPFOCcNqDeLdkeicor5HjtUdDa9iIjZxbb/8tpyvTabVX4sv
ZBvMs63MICdtR8ELjIhL3swIBlkiArHVKttgc1VmNWVo1SJXYQ2gnmxGq2bPfVTohnMVRmuCruSO
Fj9FJWvtNpU07T1aIERLrFu1fx5nA8yxqYVf3QSrBjeSZV+mNgxcgPI82e1DKdxTPxegmquA6QMv
rWUVYVhGe06W6ctd8t9s4GvRr9R+VORMZi3nBtcO8SDzn0qbXzRJTcV2Swt6wGQqNS6fdMY3PvOB
Gv3LkJYl66gNlkPMKH0FmE+3PNCIXpg8HRfDPDOa39u646CVyV+31EmhMI5FPB2wBO1Z6LGFPCTP
18i+Pa1fb559UJ3J69J/AdLDSxSQF4rJu2vOEyPQHgxMZ+2kTB/qdLw3k3yYrPKD8vbm+ZO58yde
CTZxu7sO/AjiE9g5uzJUvuudtdUQQwzRX6vBujpUHIzwGjoeIDvFsxTjydGt5mShGJBr23e7cXLO
OsdmwJDx2qYRvE7SgykXESpXWr1AeFzb3rizh2Evk6kPGajR085ef8DSNG/MbjkR3/TRS/dDLwnb
IpCXdT3XUpudDff+A5XoEBk5HUWEvBYNr3xRZAgToAJvyMK2HkKaOmhq1RLOkhc3k9yKEMr2ZHTz
eDRB2zPZHXoPWNmrj1Pm39H3US99f2f38pC01bNRzypwdeO8nkdYleLnZXSrTexnbZCwuQ9CB621
GbQti1AKCreUkoKPjiX6J4IST13sWtt2qP8KyzjyhP/FYvw3Og0EdAoo0pgRw+j4QkHwZnJth974
zxQMOQrAtDo7lpCg9qy/rY8j7Eu/5Vq+TC4/ZGOpPrAYuYRxCxEUQ423mfGyOlTazH+36CvXfPXv
lMcD/CLbzQO/dxmaYw6IHbdM61h8u5uSbgTxSX8Te97bS/GAzRKCS3tN0vknN6yTxx2k5fU5aanF
Ngnb53FgXEdaUlGXxUG6+n8z6583cjT2ipaOFXtaG07ayoXpdwHVFls68+5+uC6gqnXuWZvF7j6l
y+RpqPKdm0FA0zWdbDVREvOAOogJ9WB9T4aDVlgXr4At/8COq32jaS99h29i9U0FnaRdYHIOqteP
lyiFTjQrbQicdPo3SHlLcw9d14BkMtvx0Exin1YIFp67Qrjx1oLbXCUdZZiCeb5wioOOD8iD3zNQ
YmU2Zn/U18ARIN/dB/twqUAI+N2qWRzSVjwvpJhFnnsrXfHme/255XvDiL9+zLWkoRhdXnICUT1L
nO0RhidyTAFPPp24a29Jz9DdmOWZNGWq4oUPV/8RD2JmmdLqMxP18/pAUCPee4P+KB66vZNpA/NO
9vZprOYClM/uVRkTKmx3537gBcxHV7ETcd5SpiabwrBYBaReWG8yHDkp7krYj3lGJsaclJtMG/9b
LwuoOZoun/ctDfS5nMYdk+orKtaLrSfP5jS+uwQ2VAx+qrn6aIfmwfbyE+6ZwAc1CLVx+Y+ZxTGz
7Kep7gfWEmSnaZj0fVqO2BpRpGZGYJ2RfZa9+ddrkh8c22SSs3BtsG6Z7X8TnxEycoVQSj+sxXgb
2KLYopGHdT0+EOXxbgmIZSF3LM39SSA418sapfFR5Z4WwHIl0M79x2gVzy7TtQ0w/obBO8ibR+va
Ff/lgnGFOcWv+iqCGsl4FVmycxx1dogC9aJy56bjjzlGFGUsVd02BSL06CFWYQU5yt45DmpeZy3X
eRU4qD/uQ5k+prILdRrtrVXX02ZZ4jXxPt2a9nKNEVK7Dg9l3H6UGALLWf1Lx+UpE7LgS7CqAjDE
7FnXUvnca7NcCbPtoJJDUrhnSuU1T0SvN/Hk/w5SO/ta8QAy1m6RmI6YA5jt4vT+9vOIJnVW3V88
lfXBkHF+9BNVhProW1vb4gNG4fsK1hvYtTxXnnr11slBJc+mX50Ts/tyE/lfk5hbuzG36w/ko9Tm
QjuA6y4b26yocMV1DT0ueNtV4z9ozMvEDKJo5OWHDrrDzrOXYiQzuXG2rYhfKqO4RwoQz0uPtjHt
yoZpSraWrdK/qWrZpVLg8SYnVeF2GqsRNReDw8Z0mg+ZSXAbeTH5FbemdebcePMqEyXQbjf4k05z
ZfzZES+SqHddpl9EWYVjlUAM9UekOaq5mD696b5S9nvko4g3xVzvW/6GYkY8N6nZWfh05Id08GFU
h8EaL7PvP9UN2Kbvy8+2b/9jCPZc8xnAWf2at4xbu96xEW5F6FY8lvREdGvlJSHWfZsjDGzAD+2g
i5HAHD/6h70rVDgqxwIdIu8jfDS8D317woOU7rylzOhpm1OtJyi6uTBBZnzMOsZ57qpbRO+UaOk7
/osLqBCDN+XdnHk2QgTbXVsyqC5iPBHueJS+2mrZdIszdUtrlhhp/Un6zgUuEa0kjv+rC0YA3PFX
c/Z/YmHuloY6AQdEVYuHtM45vnFR1jbkD1JiiZ9g9qonp7Xehln8lbb/Ij3K+oLbv75/U2Htbd4c
d5xORVOdSaQJRK49JFq97wv/HE0dlr+e8LPEyfMtf06xKUYgUjMRj6nB31ZURAjj/WkPfSbfLRMK
QCTMyuLOnradqvYGwRU7S9j4osbmhWb2YGjs08ncEukUbj6anvKo2BvjcOgMwKB0uLZzecVR85EP
3lFVzYs/8yUeLPRlf3jvHP8/zRBqi2n1ObejoyfKB9JlMQf7SKLanDxRlAWUWdu8Hl9o0kPb1qow
hWB4aRumJBVey5XwX0+MOt4Tabl3m2y7/nNUO9fYKKLPJHGqQ8wD5zjeGX/WniPoooyayUj1Kieq
T66UJ5i1J+1jVenHwfJebBOHPRsA5tQOLW++5WJ4FDVnDiraJPsnWp934se/u1S/pXb30LQ4V90i
C1Tf7qppfpY8ZhpPi++tfRV3k5LrV2XJodNwItlZQXCQI9UJOPFvBKPAjLavJ3M9axr5aZjqtUau
DBvsEuDFVEqVGz9qKrrXFCt17vhslCvTneEXIfJx/lFCZlli/nP1wg/cNPmrEu/C834Z0EBYRmZ7
55nFo59qQAd1x+e+HW8Ri+S3jl6/NXn9ptjrRw4WHucxeTCpngt/PqO/opXVl8ypcUF62QVWYyt7
7Ck9smYisdjDLrC1GC3enXl7C22vF8W+wJBbDBIRuwy1qaYxG300IUUNUOyTEo6bO5UPxU7Z8UUX
GW8IiVld+lRRF2ECS/b+aOOdVu6JvZBzoPXdPlPT1k6BpWjproPu7GuHCKx4/E+nAls3BScbTcuh
vjKsF+rDLupiazVut+1JNMB34/6A5D0UufedR+4+8ZeD0WbBWDU7kznZhr6Hs1gBo/esJeYIXehp
ikT/XEQ77xKDmXxh3Sx6kMgzPpZeP42dtiu0/nmRVigHSVWi28cyMp6kw4GUR/I3HREnCu3JLxZ6
lCp5ZAR7GPvhZNbiw+XeBp0lAtuNd1rqbNffXcdMeSvJqvjyBIYoGfRG4dQXMBbz1imy7TQW8UYj
sC/BxzgVbYiGA5lIhZiP6mGA0h/s4rQU42tjtxIBMLqxk+xW9u9enH9Gc3+jiJcr9bBn0fRKUiEx
LtGFRd1/XicOE4e7mKeLDk4E/tqXJ6k8H3ZP7HVNf274mAL4P85Ls3M8tuAIF498WT53RvxPB7fC
MtwKSGieRTdok3S/vnlLq+20iocb+3Ao42zPcjmgt67e4/V4ivwmECplN/u0tXoPJNp7Qtj+XFLt
xaVDG+l1+Um29hxhekdoqMZsB9FHACuhBPrbkphByhAT+ULfV1ID7C4P01r3+py7Vp+D3fjPWDEC
V0E2itGytyLNHmZWu4xdA1GING1m/EO1vMuoCTOv2c/kQywN7qZFYJGqeT3xj/yy5AnNvubZNnIY
R5RncmDBVv+ypP3HAFEL6NgBO2s6LBC5kWw/hq3azVfNeazKYBI0KJW7vBUavq/SvnpU5k7a7fHP
vyg93kVmw31e/L+IWHppAk2AINklMp+jXogi3FtChajSoZab28nQ963rbRtdhqRFBWqAaqUCD+Mx
PZDhcelMPWji6KLJ6tqy8z6OUGbT6kSFfW1YvzWZ/ml9aCFxEOHHJ5tqsmaJrEXaXt6obdebM1P/
eD920+ssxwOkfwP5NQRqzs94gleWAK8zMd29tVVJemhFfffxdM+Lc+LrHfoOzQ8OJAwKyVGZNmZV
r2QkzBsv1HNjmEHMPRJ9xSmQbF1A8hr5cXIHwns5GlK+6k2N/Ciqjo3gOZ5jqT2unzShPH2jrDpc
vziKPX551720+rL3IvMuFnlHBZI7y7DQn4lMQYtKT7PQQwBzH/9cefXzkWyBzvy3ml8j5d7JTDoQ
bbRvF+aaKWckHzBjC+lF4IFFq7AarPrJCFBt5MZnkZEk6cAYo3PaTveojx8QD6ZAT7IPopc+Oubg
rlPfKuG8VVmnMPiNRsCjPW7MaTiabnx2GSQKvkXM8y5ZPDzyXfpX5/5VtusCxHLnG+47EvVl0c0T
Muq3XmSHSbTLStPuFwrZqLX+PBmhYg7dI5tsdhH0aTd43RYMoQnaAkM52vDAg1eufPp6eDYdj+Q0
YhtDBi0xMkfmWo3khO4vV2XKmleRUhZJ7pWKYuWO+mAqi0vkj4DwPnrCgIJnh5IqM6iVPJp9jvpo
w9zq7jVd6m3ZCNhI3meT19Ok4TGcHJr63nLCbiiohsBXt1UwcH3s4MXyHE9V6CVP66XAWTsBJmiP
5hjvcIUMACP4DUT/yabI1xlzgdA55023+u1EdUyb7jw1zs61HErhhbV14z3yGHtYNYMMA7u13R86
NB1CFyDe4i2eoTcOO1ca97nH42T2R6/Rzz6R2CqxnFA3owN6OLvVGryFXeIQIZ7zOZyjnact8FHO
ZaZnZ209c/CMTKXpwozhQG7FAKY1fThW9MoqmT2+B2Id5N5Mxy9oAbiWNtCyeF+w5dJIne/KXJOW
ftZqQkiB98RLTh5HHQ/mTRQ35HkGxX0LpNIfGBujaXJ48etrPl+x/kv8M6W9ttFwNQoAk/XCR/Ny
q23P20zwnPUqUOqTCt2s+K92263qFgDA3AlN7S2FnL+kY/EzFiSuKN/dah2W1/7fjJJa2KM8xYKd
taXmHGif4sBanmwuisc6pm2XTfA/1YTRFUlQ2kD2lR8YnaZvWpm9NjOGdu2tAiNC93EBDBF/gAuf
oZl3Wa2+Cjehiwcv2cTCR7SQ7kNi8UiW1am3mjOWv01jx082fyke+FPZgnCNfotSlG8znmL4wL+e
yyVQrmxglbG139uB16rU662Iy/PC0cS1flzXlQor/6I4fiNv0oeNNb90CqI232p4V+pYwxWsn/n8
7hNe5dqHuayLPjCID8+Iblhvll0Zp4gg1cwYbkkrd90itp5mb9e3zdJ78mPaS+mUj35cfuot7qn1
X5S9NtHk/nJhviPhXhZeeM3vHkn3YOpnbmMyJGLRUh/W23WnlTl6Zw1OJZ7Mc13mp3T54kFYe6yP
9dtXJs6hLfVnPa9eXNPepMzh1/ALPUeBaUzivcYwbdiC1raSR0PJN1WPx2YF1hOQX1CBExbuPpD1
zImPNrZ67onMzV3n/5/Q9QTNVd0ELsJaUfDZNPWTomcN2iktNqlef6m8OeeFRfwRQ9eNxX2rvPI7
K93/Cg9jsmQABNzsbMYoYZgMrQvvs+hRtbNqJc4WvDN77GbgYQcqT+GN4LtqvejV/NDmHTSKV1jb
vNHLN82ZniliuhA/0m4S6FsWQ2umpEu374BhsL3OB3PR+rDqa9ppchjn0aCv13RIzQWEhCkkIpVj
H43Y/1qBbSFVfcjZ/btHJXprZfcBwbaHDKYA0jfeEAeEy57Zb45bB1eJVQCcFcw9gtKf1/AQyLIO
rCpNm4dO5CJoLOJKJkU+Sj482hQ00zS+9GmHqMOeIGvx73PZvGYmmndXsaPI+LGiaVcIsWOGTYCT
QX86JN9FsuzanBIz1y8j3sYg0hUmjXR6EBCwnqk9F5ieAtYN3BUHP+neuyav6N4Y8mAkKnm+q4On
ozQXhtiw7QeZX2vaH/584mw4OCjYsVD4mTr6uIQU/cNGUtjgL3kmlvRLYbCisLGuDNC1TToSTDQn
v6OF7myk32Ne/pvdnjAHszukRvtUJJj+O/duWImA3Y0PUMuUhSU6jGnml2rugKzb5VFAHC6L82La
4knhMdnotQdG0VMXYv+C3+UBxGjKW9bnZ+nV/7JKE8dSG96bAmd7P9HqYHS4GJwTGJrkpaWG8ZZh
r7Rqp/XeXeXDcyOLqzmY76Ubv0bYyxjgOcTxZNhpm1H+SUd9sgKLPyf500a2cdKn8PlGDWDT6Gw8
Vt1C0YfT2nRvyMMpNogeTImKDME4Kzt309ke/exgfhf4FnKzPk9WCuHON9SCPSqT4QJZuC8856Nz
cnySFVDrYGPTN2lpZM1/8kNP9YHdqeQcDZJUInM9+ZcXlNIxRDT8x+70bud2zM5btRsb03ioFhzD
Vos5z4kjZpszqEzVlZdhlMMxqnJ/s55MdQmXbHV3x0GWyeLS3Qg82yG0Y8T/ZfRI7wFdmlFqaZRd
RBGDABHJj4Iit4urPUR8eefYCJ0lqbdSLDBnXJbe6WwQGiXPtgatpmfgYSxzlOdmAFCbnQmbqG5/
0CEgPGnpr57nZ7znLF1MP3Xl7Ri1X4waZayvmkPq2aCV8T97gLr1NQ+nc2Y+YoPeYxPzGXO575Hv
H618gZZJFQ3+/Fh2aNwYTvzeuduqICdN+9F5wRjTHqxxfBWcKIqjPlYWBj1j2RZVuh1avQFHr4+u
WZzqCd97Qr4QiuTe9PSb21cvENtvtY0mjzvlIYr7Py/NTrNCVuV3vFq5dTHJeimpY+iDYvJbfKY4
kTrb6AGzuyDfkt8zEjEgkxzJ1HfDpbfsYIr7cFUZxezdolanpmdxxxY07NdpR0rWEggV7vnmLuVd
9v2XWMQIqIOTYGwReKrhj55zT6LEtpfGYS1Dejf65mnZJkKclaYFppqIaVyfK1/4X9Lj+1TELwV6
hunnx9zJjn4VnSYTrx1pa5DGJ2NwjlluXecGpy/2d5JPmFLMVkwecR7Iob63y0QEl3shtCxmoZk3
UElOXaC5xa1IGhhf2d/xLyOCTuU+rqUGLNvDFsE60t7Ln7X5c2r3uUdySXJ1dyb+fM4nCIE/V4JI
OkCZDPfplEnp4QVnc5oJieM797hmIrlYD8KezuVsP6rafTLM/LHzhvsU++9Rp0aasfaSNpRO6+U1
V5ZlpN5OvOJKFudx/enJq4g3qUnA1RoMhW5oDU3YMUUzKXoTqC6DO1qp5YUFWVdjIFmOqKaIfkR5
6Y5ZU7FdJv9IpfdUpdWH7nsPsQFjqLX6/4tLIiCCtG8eS685rP3RTJVuM/sWUX3Xa+BSURfXyJoP
JH+dJre62A1CJ9V457MH1tTLq2kh2LX1kuz1Fna8M3ibI9LctrY91Ex1miw02rZ89GCjD206Etoj
2MYBmmk+qniI95Uuk4uKpPtskqgEm2ssb7KlQsYwph9Hhad75xla/EMCAca6SnhZ2KjJ+5fgPOFh
iYfyWioOGzXXRzFUpCmNs05Uk792O9VVADmPtfHucMJvnFFcB8skWW0lKk31l1QgPTUfhVUG0PQW
ApHaZCEjhbee6bfJCabH6s/3ZmTk7tfpo1Pka+4D5n0mYgAzoYwwKw1qeCHidi30rC87il6mgvCw
qkk4qPLZPuVpn/7X+BPsByVDsI7THF2PQNmZjSwT3cOGUnU6KKgPpjbJNwDueLbITN2UNP+LXZwb
nwyitIv32kyi1kCTvf5K3PXv/IUZiOfeKc+iH8SOdxarHCqUVuLuam1TTRRGRRSzu5TMgyr/kFOK
Uc6ro41JztI41F++a5/TjmcYXwhQajK/Naofd7M2f/YqP5CEd2Yo8ejCsie29zd69UdeTY8k9v2t
Urfwxzf88lSKNTEFY/cK3xEfqO4oOnvmoWz/+ocp/w1wkGQ7u4BVzgg8m7qfiA+d1TFyiUX3gyGS
ySByXWm84MM/Tq1zxSYEmdbuMN1fIITYhMInnVyie5JGD1NFPmvLjt2Lb9cHdyKrDnrmKfbVRUeT
zerhUx/UF0eVt3O69AZ0cIkgoRJrNQfMYdXMDwwGywAO6dsc5bPoXQCO2ezI4nG3YAVPkaYPe4TU
DxaBnskhwcSIAyjsrCkNyTPa9gsfehyNn6KQDz1YRTBaLOIxB/8GSf8US8HEfspKMhLHk5PMUAkk
DYRSGz9UhKlNev5vqaKJ2X6zIuAUbb7bvuS9X/Iu5AZIII117XaECfbrXgCO7Y0Dg761q7QADqlR
PJxmeKYwM/aa1z/ZgkqA3bruhsgD7qhFqMdoi9s86gwEqHgBTU91nv9TWkyS4BL7R+nm7aWqMO5Y
s7na0/sZ8cv4L6q7z24xvaeJNeW4XL2TM68NHexv0DVdSvJVxQiTkfLGXyZFeTN1tJ/usW1tQjXq
4qXI2m/Wm35DtF4hFR+Q9nNcriB19sL8MAGVDuOlqI/alA0/pr7oe2eJvf1Q6sbvELeFv0kiiE7d
VEgZXsuoIQeJrRq/uKVOoe/9snqvKtLtEHypejNyeyryXDeFlRUbvkbk80RxOGbC2LuZ+WbQ/b7p
M4+hhgUlcYz7YPR/BaIuZ14ZX6sOA0hVaq/WaOn/ufFc/FiQBJAmhN2TlzZXQUtlenB1RQHkOc+J
4ricBpsIj8SYjyMhRBt+DSeX1pH9k0VPViEJ9lHZ3WQWRslYTqFg1JXMIzOb2UIe1rhXw1IMlxSN
5j44ntp5peNd9Bzjc2zNDeWvOC1sZsYQ2RMr6jG9ZTW699SMBrEOEorbrHJMyyKNiKYsjQiYqnlI
MwrlZbBJyluq6MrLkjF8nl/KmVo9btUvMg+zk6nyX/CHM5tqfWwP2VQ5f8Thv/Vje8PweKuBH8h3
yuEhRpKkdMWow+/T16iJSQnpqTW63i62PrHkhB2hIJAHPO37tHTpKP2XVAdG79wxfqjG6jPvrP8s
zyOmdahB7XWz2xTsxHmx5PChgDQcOz4MxlJwelDQ05Wfs3ExN1OVPk4VlvtxwlyOZ7bY9XZMnpbT
McvInDaYlDJr0sL4NyqjgyaLxRFV+DbFwgahLu9Wbi6BX9DaYz+qwfmT7IExvHXuJtN6913oo8Ss
P8BT7G2s1K+Tkd+WUn9kM9M5NZfZxzzMr6Y53FyXGCmnzer3tpDVpbHgtSs/ZsRWMsfMmrMJKn9E
SbuZvSf3UW2dx6TqIs5yfBrNAJdjlCKDYgXaEOack4G7NCe97AG8teYyuFIwZRJfiq7qKnR51Txw
63V5Yw3OtsHC+V8/NH/G2O1J96iJNstvZp7S/hnkyKrfhaOBXmSi9SRljO/SRjCViwf5EufdY9ea
N5XzEREDqgYWxyrwnfLTSmhz7b5/SpqeGLfyr4/1P+BNb4uCQy6c0H6LdnnScvlQ56SGrP+lSEtq
Qco5koSeqHtggl0LuwQH9f84Oq/lWJUsiH4REQWFq9du2hu1vI5eCB1z8R4K8/WzmJe5M3Od1A1l
cmeudJ2VYWB1vBluufqAoKtx3vhWRY+4GPJleHm/BJBumouMEyfwyVk16XzsI9xcEBbJooQ9h79j
FVUHMbVegbVCvSSqTU5oTPGqyeZbT/nmj/IX47nDwXb2Zj/2AgiVS79tJlYq7tNY7qDMtIHACX4p
DII8c6ySrY+z4lKWOdOByXZ7IqaaFouEfFHnGvIqI7i4h2WM6uexSfPvvBUmEzcMnEyDhScy/nkz
kStlGuThmXiVX8Jw8zPF4NM/cFukdXsUfY/LL6y0F9uomzdZ4BVdGszQrTKzx9jVmq5RX4GRtXpB
si0cmKa5iXtupSc+tJ41pniS9HzN03DG7F0e+jkUl0z6yZOOIngovbO89MnfkN8mx/OTWz+ONvo/
ztQyz/GtqMQXMIimI59gYQJ2XGFxPTX5Dz/LX3ARJliLtR4h+QHk+czXICh5JdCCd5QQ7kzmqJ0T
qkC2i6yGx7cA28O+XiXlnQz7u6M74tqZzvGflUa013FYLTt88ONnhfRW4sjf6lyxvsCecv+bauHf
46kn0Ijny/9PgJiqtvAr803KMgIFOBm7W5f3A6SQUEQwbxBF6H4kSNSq+kc36HNmxK3aA9b06HEY
4BBzxGc1G1OErmeLSxfq/F2kLaOa2JlDZqYjrjfSlyE4BdofPus5Ead4Ig5ZLXqpSYcLdUwpEDhB
T9BHBzg8kq5lYk4yQxUQbvTPgKAnoC2tuEZ6JuvWx96/Yeys1Q5NKTP7nmH953YNy3OSVSTbRi51
PRDqzEqmF+auhAtqwr/zTODLwAHFWIsAw0ucI0fMhkImcBzvGY8jZ1PfjG2AncTZ2i5eOMqbFcZ0
r1IWxijxD4oiGQwmfg6aVc3OJMkCXGwUwJTLOuHOsfP6p4yhe1XR5FQWmEPqcZnPGhQq5Z+RelmW
EGMr6/KRcLv3PdZT+DSosToVaF/bMOzY3uVQT2drXKKzIFX32x4jlAJZTsdFFN7WWzRx6MQPX+bU
TW4kXpezRR7sIss5ATbXUyqfWTEqNbbKL2K7YLdN629f49MM2rKxjrkKBwIKHjzl1DAwjM1ZuKLR
ui9yiuiBklvktvfsdK/qMbvFPEU3AoMhVyyfTjavwHOpiaWjmKtivjnSBU7kcXA/S5sw+fOSz8D6
43pooPJK+7deOuNUzY16yXOt93wYIXCm3nVO/jBjkgkrMzk7DvPIbUikDCR4Meb4TrM8/dFGORNN
Agq4ncY63s2OFgyhDCQAZS0DvgQsafsY79vd8Qr2hwRB8j3hLgkdU4Dc9O2s/+3rhut8ITzOONPs
oZPq0ig+aD40/A1HLXoS5tTST/6gk/A0FLiRcJbhb2phGhGJxyp76sskn+4DBZcOlEp3ismN2ooh
U4nVNDH81YHkrFb/dg7RNFEdUmJYi2FSFMPqyIU+9VHFemOr3Tpl+j9JYsc5CVKm4frqLDZCWQb8
cGssyt2FjVqm+4K28RJi291aYhZYKqKk2g+JN9UHwZIZ1FGH4ByyNNW61i+Oo92PwjfKl9I3sjcl
kWUwUpSHctL2t2hyuanTND20lEfdHVDPu0ijSZUOs10ZTZxbeCjdrxHU3luxwLLTSwgrRjfeT4X9
OdqUQ1c7IDkW2R96NkZgCqafBqls2p3jc0MN67QJnzynK65axHBGOmWD5228eYvnYa1AUCmZFZL1
PdYxFrRpQbepfKf+tKRbvOVcfAjbl0TPtEkOhGjAdTKUwKUIN6Zt5nJnDaQtSPC5IFJ0fx6wscMC
E8MfiDX+v0rY5TMwW2gekhpNqUjz5c2QbRh3yV3t+WKrk6rZuI3ZHGQcig9CKfOBD3Plf3DAbwsM
MtsQuvuGXClyQup1LErqXxsqQKboqZvBaLNb35L3fKq4vT4ql2LBXapAg2kI6nsZOe7Dqt3xizNI
/qxMqOkkmPUrXdc982CPrGtcYePYk1nJk52HjfIAM8v8jlh7blFJOtF1qhYlFXrRt42HKJCM8c+j
DTW9E2j4Mfosh+jafxieTm9W5xtE4c3iYjqJ+9xmGmoS0ciDHDFpoDdBvOBQ0J6yxLBf40mWF9GJ
fG8zX/qo8yzB9Z4MxaFKUHZsw2ivBpG6bKNKUnMj2fh/rmeo/4ahgmxCekpdK6eCwE8AOtAefVSS
H3xnwlaj07L00AGnWEumsCe/y/Kgt3P51xuE8UKWAZx76g5BIpBKXZQO7+hHNUlpxykankcicfbC
1cYZOGzscVxbARA9DMxNI4/xhHmzEXBS7IaIpoWgsLdI9wbxYsIrELU+jF6U/0nYlPZOy2KfwLna
ul4Frswj+GAQJAU0WraGCjqLyRbxFRk0Pi6yMM6YoVg2wsY6gnGnagDrMjotWb64+5JqqB6i8+Lh
6Lv1/JjjuT5mGmfG0U8h6gGlZ4xoargJyxgS43THqjuAURt3VRIlT2HSWv9AcBAkTRP7xRdL9Awa
oCGSWecHZ/QMlONh6o96boHXhdyecXX02qA7wV3631L2WbFvuBTbuBsH74wPsbwuXofqW7tQ0dOG
KVwz9+feSbi6SYZxiWP/nrOxP0Hl4jjuMGykcsY52nbPfLgGqJqlS34wRqinLkPMRz6Te9uysa95
xUm9NpX6TvHkrp4T8ZqiqYDCKBdmDHpygqQz3HuTEuTnSwb0MixWINPQwyer/9mDys/aMMUVP674
SmcPFCRXUM59ZcqtYJMQ5t67udEEllOoIInWef8Yue9z6A5v9ri8y0Jkt9YYe6ZcXr7rnNRHKQI+
GsSt372p1Gfe41dDHEAJHJ/KySC6Y17Wswqy6PjVK4a01oiFweQ2kraA6ugRmI0VgEM8axIvZfIh
hb9rId+rsoYGHoL4s/80VcuNy8e5V4Q+J+l1wp3GH7aRIkhKTO4pzxobV1SJvbsMxPe9getsGaA/
Eu2J7CbgudpjlWT0pyT/KjRjuxu+LIb7PKrwGbvsJ42m74G2h9kZzY2ziI3BKYFKLhxbRDa1cLaL
BL81uCLQcfuIo+TqMHnCHs0e80p+BGyaueV921qed1RZc/aM7rlvQz4uGCSzwW2w3Wdd87tW0UMy
ZZplR5bM3+Z99SeRpK3q+Du0fUoX9BLE5DNYqrg8hdQYuMBQyGgGHXfTooIjnU/W69wxGg8nk4ha
9Mqk7bhkqmRnpIuimU4VvRGDGWN4X3aC4oqIhzJ3LuR89zpKLmKaL0vOFgBonRzio/VvU0J1gv5d
wrdepvhhmg0unPYqhs+h+OSKcskTFaQJM9DCOy8SU2FaIMUD6cOyixDcDPNqJR7fjGnmolE11n5O
O5IsUFs3S+u0p9bx7ScuBTkg5Gjwt3Ml6+u0UAySMW3THCLxxA5R7D8tZYMwExV2vo8sw9x3plgC
tChgbZ1n/nUcu3qkJqdaUa3HUoKjGx3BwejLPr3kXU6vA/xWYsDwLMBfkZNuk2Z+gK5Lj77jd8R7
0vCldkXDrSzB2pTVYCzkMGMV5c3e1F3dfRUOjQ09p92TVfTzLR+r/se1kYtzmS3Pi2tUUKcdmxIA
gbQyG6K5R05RXzXlSs8T6CpcbT1KTV9i0JZulb1jfQek5S7Le2xXA76rqXmKtJseCNaFe8MwmmMP
BGOTlxAJ25UAUTvSwg5bpv+SIu/36K7z1u+on0t7mO6hHNnCJMnTBeeDDSl28DbM1L6Fp1lkAXZn
e6NbcHrosBPnjLKPHaA3uaeWau0OkNXJr4eeQGRrHsDDGoh2pJFiG5ZeDPb94vrAhVyvcM5tVEb0
O1fgylPHU8c4z4t9KRG9h1HVL87oTrwdaeR8QzagL8Qqcvsbnd0MwJFFDGRB3C22/a8eHX0EVOJv
0b8JexQufhtVjuzbfRWMMCihnnguospEJBCvKjZML953acRgsmISd3DAr244VkEqsct+Y3jDL22h
Oxkk3nZ+UpH8BmfCEZ8nC06nYW6Z/cb7oUgBSRbkOtMSDTQ3hhHmBJm2Kmyzky9bGBm5G3GwSZJp
wbQ+EWboo2XZSeF1J4LS3o2aKvcrHYr8p+T53xc9U9AEQ/fH6CNu8RsvXyHEbzLQ1QjUOpnrnV6M
31WbZ6wc3R8T2kCQktOG/W7hhsq7R1H65q5uMcSqymx2tcFMWQ7mb1TCbotLuNst0itOfu5iUGlr
N/Axu96B4aZHexLUiohEEHcuyk8iV/K5r0e0UVbZU59LMNEG06tCxeFFsC3+DKlotvmMZQFnMpB0
P3VqvMBAgiM8N5vO6cQltDnqGUmOfWqu6+dK59ZH27NdWCF2O5mIv6KuyxcH7hrVMLlHpYeOt5Vr
C6R2od+YInQnwaCY+gAun9rJqr0lbIN7A2AlL6oxQCpn2A/zqANBzO4qyTEG0UDIULOTXMj6Y8fr
iVaaJqiWJrbHG09zznQmo9KCCNJ47mRc/IGYVzxGLZutNUUuBxcnPGTxML0sSQYIZYziYKpKrJQS
/1Th1+V2sjmZybgtd2HlEZoVrXitpjolnj80+kLCEqNZSTQcZp4+DB1lQf1gy52OmNlagznzJ5iv
L7O7PKwsM/6qLu8OY9L0145emD0zSnEP0xz/NreDC4ADHDoO0wM1qOHOfc5+szAA7+K4xdGY82W0
po6+jaIsP6Y+0ndAjuZLVbMreFISp7WIT9z7WdsBeVvjpQwbP7BljGtPgcgjY0Lqw2k53tTGfJJo
uYHZLNN5zpMKlCv2HB31X5nqGweiL5OXxMdwyDcZ2jszyzSROkNXm2yW2Z2C+OKWh125rpLVoa2T
1YVitlsVUpxT+CPnPGJN1Yvka72Nczz8a4XDs44NvPhwBfJvr3sAMdgutiRJLBCbS9vCrRLWOxNu
uY8G+SM5xJ17wL4XYv4kgwzgBEYJ+RAEWr4rjZowkkMSJ0l8jg7FsWpCrin4fTlWkpLYhbrdoygR
KH6L+mnvRtYl8+ef2eXXkj4H2dL+k/rDh80HFVbD1gZUA0lwtzDbptjr0IQF3B/nsP535Se8jO4x
cb+r1qNXtf6F8ILEi91kbsQ7fo+gCNW2q25TpXc14AFs/F6WgMVpSJVpFL/5ZiwF9AIVELZBhJGX
CX0ITMBmZutzfXT6fOLF0E/rH+WMJzjBJ51acjgAKsWZKouziJJ33eS3PMJwZVniV0RN0BDa14Qd
poIMtLRopA7OXkPs8m4KMji3m0i215ole1D6FZLHXqoSp3N0XOL8deZvyLLhbNqcXqtOjZuOwHmT
JLgDHAQCo33gZ1sm2FSjgykovMAo2SKwbDlO3xPD+iUs1ny8vm7aEkUhG8tJl4WTIrLmT9ZIZDr6
iyaxS818H4K4DAxRvTJWYWQNzWGwoRHdGjlsreTW9P4BNCKqn3oN5YC9OTtZCYz8Dh8N2PCuo5iv
Is23PkIJwVazSH4bECoDhVs8Cpc/iYbZr+ztBO0YxQDzxpARE1sC04GytYBO7LuPcXm4MJqYb34a
BZtDcU/NcWfa4YelmcQs2dGwxbER0dlI1LGZyFH0wHwQpF8p6dEn/uh4w1fOd1zw04Yaq32WAMJb
n7uIs1/qCFhHilSQd7Hnec8xAMPqnz78XVuf1TIF4HHxU63+6PQ/N3xgWbriKaTYQwCPxJPiWdaG
pyh3gPq2Y3NZBLraCl4FdEisCRYYVIyNsvklopTohN4tBDTXxzAR3uuUTvtMvuRwOxOecN/sTv6c
/viFgKXNmXVkQfycqx8jajeT+ZWhUAq+XFpmri5FA+AKMc9GiD2sPY4RXXrGvbMuoMCycuNOk8lD
82xMpbzyb/L4s72xbFSDm3nU5HctqhTwhY6Ysj21AyW9c8E9uHF688mTo5ZAQnZCgXI4rLHEeq8G
TBJp1b37Q/7KFrerBr1rSOgsUXVXusFj0fBwrMl7P7uTqOKwnm2Z/Pfpr9Awg7mZBQhPrhIjvLH+
MY7JRzwONDPIvwQVT1A9Pv06tVhnBE+/Fwg8RBUWcF7Y0ZdHLx+eV/9bPGJQXcDQ5dU+NaaDGUk8
ArTPTHJFJhnbMfZ/ZWPzXTXGmzTnfjcO7sf6RCI8kvDkL52l+SSB4cJYPyg3PYvBd04NZqg2n18H
77WLPwUUiU1Mbtls+k9zbeCc4LpFOMeeNLXyW3Jv79TiUhKQULsZrcxBQogqWFxsdqMHW36uWWuJ
ykwCayoJDm8/8RoTi58vyUiGlWYVDmgqfIZqalzszqKhR6qnDoqQb6c8UmlKpbb93mXRfda4d9gF
9mVaYLot7vX6fDZGeOUeZgalzRo7yYnQGCGkNnVOaqD+u2uwrzrcV9YHwVrcp3yZvqgAPNqroSeX
gBiMvlmtQvkK9MD5Q2xzfRrSdDw4GioSqM98GW6N4+GlmZiM1jjeg6qK8V+2BWOjYqi+h1ZZzxyf
52NsuSXxwqS7ikgXnN64mpmKW0XkQg1X4WvPOalekOdXeCmcDRIwmM3lWLPD2uZHTPUMfaSDMe9y
KwKaB9ycYkDs+5U7vIPhuULzPltLBEu0PQwzMBItz9i3OKL5PYpbPtH0R4oaQRjZkVsOD7x+KpL8
E3oamPmkK/dFyjpYxAbn5+ZZzWTuCyAQgSQss3WZGx/qyLm13Xpuj/Em8Im/RQN5ASq6OLf026Sq
/sTmRH8EAiDPnh7Vns+GYLIeDl6PN9Aq3Gf6k7nXQcimQgaTfRylZ6I/r9QYbCj8e60iuqhoA8CN
8c808M8nTXZjXyGwaF1bF+g2oBCLAYWLu5KbMuUHaM9+jwVvcZkYcEEdnNTYuiTLqdaZfjGR/+16
1CaGIDBovqv6rb/ujhWuxQ0VNf8G3n7pINMpY41LmTiw1c6YGhYKvZ+iETuRdtFP4g8IBMZ2KlIe
6PZXiOYPAuhczZgzByB6LevBkHkXCg8OmR1fIxE+oey8cNFEOvOtKhiy6BZN7t5vus8l5RPTc48V
Zqx2DStGJcp0R6T5DwyRK/OKYOErbKk6Qd8551OH9mldTI7S0Ie+ZMaxoxCXUVHCR3sYWhhRInog
cNqWyc0d9adaBG1KveQRojAwLXCtG0iL6cD0YEW9OBP8AVa1yaSIYOq6aNv56tUChtym9Ggq1UW7
ilUDjodiR68nWpxMhOk5el1/CZD8q6Np/DNLceFqzqOYQzTgaDuduC2CA6j8g6WH51BP14Ifv2wp
TMItHUT++Jr0xgtomSSwwxluw8g51oisTWEDxjPIdaoKf37poK+w5kVAnbkkk7gvUdBUSOtEiyGD
hiJw8ykx2m232CTi9dvgoaKWLD5aA9FS7pOTMWcCOsibXWkgcxG3jrp9q2uwrUtkvPkNhjIHp4SO
RupYMv0ncZn0C1Pt6NGjOsWFWBsWzQ1lFLTojKG2CZODbZjPVAS+xyv3iu3uENeYgwuz2UKx7JlE
DTeJjd0VXIiadtxPoL6kYXzZw4z1vPcOOVtozN2m1egYlsRT3USEOLrsIdBiCla4lLZ32jcPKKgU
j1bvjI6O9lD+8f3h4nEP16Zaj3osAdzf5dbpvAzfo33hqS3o+isfBW6O7biMzc1vR2unG1LunWW2
KINy3vmr19BX0Zc25vtc+oylln+1xYVwWpbi3uAatDkfZqQiaT18UNsOy6Ql3MX2UbvpD80K3feA
2/sSVfOvlnLVBwq7R2rSvFtu/0iL1j3bdC39KpIxfLNKG0yTirBuRvh2AIXzG4UckGwrhgYQ4s4d
/B6vY/wIZ7DdA5M53yb4YmANYrhsDgkGVeW/zBGVXAtBnp3nD+amoXwMejI38hgKeHtzCrfZM3Gp
ALjzd1DKes7tFJSTTfmkbHgxl0tuAqJucKptVEyqqbAZh5aEbXx/Jd5xfEM8bix8gSAS192DaR6G
GMA72uq34TKCRvYL4BrCumvGZLuQb4TOzi2Gmh0XwnhDEyqjDbeUeztT/2G59LaRLUtGAvMVfeI9
WgR9RkvJb+SQCYEc8VWRHmh7+dGCQEiibsBhXvwNk/E3C1L8cGLrxW3UB1WwL+jQR9e15H5RwLF1
LF/j0AQNYAaNks85ZBZGGke7UeBKce/OmAr7KDQ2OaVGBxDwxq20hokcFp5rk1AAT6dukgfqxhC0
U4lPgmGDBRKfGhYkYhUdFj52qfDQp7i1to7jf+Off/Od7rmY3c9V/I1oaCygxBPNhuGZFtmtQDxv
kuWc8LM5cnzTiRYbSCCUsYhk5U+Yj9le0V+q/ywzFSG2YaXqRza8FF1UZukB7BAqfAknQZOl8THC
l1VylqHkLB6/oym45GJnseuF78FQKl+s2QFGYcCn6MXAgAPwEl9s8Qp3vIRpNTGarnhb2/gYTvap
7hKuDf68E71d7tC8nxOzecaP7J+UHoG9NGBLgKDwHSV/kiX8LpXz3fi4xZvmNtblw570NXJx+Nk6
P0aL+er51vAjE/sNkt5u9ZE6ft2fUAq5Ffh3XcwvY0ubrUm9nZyN323Y6Wcl/SgYjexeZ+2zl3sg
9w1uTbSvpMZzmotxkzCDVVnO/ZM2y8MC9t82xnvmiPrYWYy5kv//RTONnU6UtieWbq4EydHVCdbk
AYOWXLoqKBo/PU7DCuPOmZPW0bSjygHxaOgYkE7En+gKHoYPL046AIke2PXywxzVJ0as3VyF71WD
ZZB1/cOVxQMbwLmLo9OQTjd865d5UXcmBT+y4uUYtL1fivkTY8tvgbyxZzp/R9QLiHY7zKpSaDiY
8vzM3GUgbhfbOcfcaju8tUnJIQZFnLHu1lYS6hq30oRuF2eVNkxpvrUd562GclS1BGXmqLXv+kAM
vwxmN6X/jJ4jy4nwjwlmMdHivRFi/M+TnOVluOWJO3s5JnwodA8jdbkKG9ACJ8ZZqPAxyAHBbNXt
Mibx9hctT2cxMd1e/GyvYu7Sarih0d1UFp98a+F6jwE4GmboYzZtUJH+iyoDaSF5te3sgrHkOya6
FFRt+dVM8J+4BRRFBQvFapjmSXC1bBFgMP4TFf1XG5W783YSePdrB6y8W3jiGM09BQlL7xx7e220
d02oNxRIYb7KSwQFjXafK2ZNVWXsLfIXe8aRGIs4wt4roxQATkLIdG646lJSzLgfmAUno2jAxJYW
V+WGj73ENnRy/39NTT2fARzjqy8rA4AbgZzDkaHG4RkbWHFnyh4RmWqLdu+5UXfUmZeShYLBtx3D
RPxunYro2BAb7oPdvfwqy8zDfIErbqCUHDPNCmiqKmqQU9vptlOm7D3hSECq1LhMfC9sC/Viw5wP
w2GLJxvXpMzQtxy43K7pDfk2xuWyy5SI73E3mSh/vfXSJK1xiIcEprg7eSdHA5AvZs6Hsfa98xj2
OIYqkV8F/J8jy43cha7C66SX6oC3o9hhZHWuS2nAKLElh6VxnUQYgPppe/X2SxkDYLfbtgv4x9fU
9/okGB0ruVCVMwZ0eCBPdJND6COuvuq+Ye0Duc1ZejDOTjpTttzTprFWNR+cNgL37PmAhtyhcJlZ
LvpguIx7AZjjOGQyvY/LeHlUPW/eYEQ4QpVjPPeSNQnppuV5MvudgqW2KxomY9pEQ2cKEe8sqSnm
lCzUcgQtYqa5S7zMbkC9tOnT2Oi/FtgCnq7UPbqREdpBB+Hy1V0JCg3Ug42Bcrcb5lxfatvyr4Ux
YrzI/fJpWsp1GbcRNeLFr4Gcg1rdcE1Jvya38w+sNf1hTtWyG7Bsws5n0mem7KVeG+aHSKh/DvvR
mtgteS092Bz4wWf4IfGPzWxiU7fyKkIJAI1ZFm9TxRBiCnfZOu7qFRdg51SgmBksdxAkb4Xf/em5
EeEJUP/JqIa/6rZHV7m/+jE992N2TiTN5oiie4mOpooWKmfcPXBN7JwRly78CuoeTSI1oZV8FW1v
b8qw2/kgGjPDethD83exWjLOJBo24xpOrMM1JANxj8eYzAhgPyGcSwY2B/tuQlf78EviFV4DXUGb
LPZZaI8z3TC8z8Mw4UCmrcaIr5W3dtzUjLr4LLCsBvlMqn8NZFRwe3Hfn+GLB61jf05Nuh3N5TWx
KogD8cGi0KIZmNY67Rt053+DgzcqbriC9uuppIiu7qyuGV2hZm3cxnSVEYurNMNTV1e/425s8E4W
5zlJH1OKKtq6L7CansbB/NUt08ugXeL9XEozipX6xB03Tmf8rMEUb05eLdSgWFZP2WI/ebWDVyb7
1ZPM6w3/YHfN3UKza8DO0BUVX2eIS+yNxAWTetvEzbPjynutTbLrVvbVZQyOAEDBMLyiBb4JuMDe
aHkbK48PizOexwyGgFgqhotGe4pa+WKV1t5bstv6v52E+6QF+j4bI5Sk+Rb5FKfgrv6dD90+8sYn
JcTNrVseg/pXszJO+mL68At9rVSn1vojAWS9VAemIWhiPRnJYTnjcztjKmHYrL9JiuzLvDhhsbk3
rjhI7MZ7JQvGz8UTtu4nC3nLxVSEVwx+ThWlz3biPrpmeZj/D76Md8o720uXDoqLrnHlOEq2uEGH
+z/LI2mwEbXY+O3cfVscej948Zg90UPIzAk/Xdj0r9Gced+IL8yi4iy/jfi0/AGsW9i4v8zKPFnl
DB7K5LSyISHlv7nEcvjhIGwvhXvvGM/ROBLBeUvZ98yy+v9HO2AYtK0c2AjMqJEiyjjhjFOMM5Mx
bwFS0MNtkxy7OVr3zF2RzM2cUWxkq2cLBY2iVnrGvZTOcBiwjlESISVU6xYTdheDI0pEaw+Gy+GC
7wABqB+/IZm8gsqk1dsNWY5XI0st5N7k/AElPhgTqsFUXnzpyttavj7kEEVWepZP9tapf4/45WA+
Q8yN+u2qNGedb121JaD605W7CgttJLKtY8/ToZ9AUxCCTVA2tT3vSqiULecawptUaiDlAiGH+npm
xPBLTQacKpLIdbZjg9mnEvh1iJ0mlGeTznbm6ufeoHxktuVmQOTJGX1dmsjctTr+pE56O4M5YE9g
Sxi49Zlrq/j7UC8+oW1ms6aT/Zt4mkMW4t4EQ5YXSDOVfCtM8LTFXB7XOEQxuVj347X3pEngNIw0
AxWa4wOnKC4CxnraFOUvq0gfDqNiAphMrxyMhW3GmCz0ilsVkw1a+rOGb8OpegGam0PUkDYho7C+
tsRmlin541TFZdVIltm6ERZ5/v8gGVzuTnbek1D0cUfEUpRukwOm6/0Ssnc2qJqttQQixOvdJ9z8
kYacGsQBwJhtaBJOsK3wVeXzzqmXp7bQcDjzCRrialJe7pWMAlyF3wveF5mTVS8IDGgOCnnxUer8
vP5ccRiD//lAvL6xhQR+nr2HmPWjCXKX7XOKA+XP/586nA2E/ciKtfAXpd9XB7/o75ku75Hlc+cF
HGGkJ1Gtt9V5x462a2zirAhW/+fSmFnQC4+TOt25GHxCcc3MHvqOEWUUdrRBShSikYqeXGa/aZwE
1hJijPSPUeYdHa5KEVZw+l1XP7r77GtxbjL/uXbMPYEi3K6WJBZh98+1RXV9al46CkSXPj7locXM
jS5DwMvjE54WWBG5v7ULbomxmj/TdELmdfyLhwNsM9f2R0nuZzMXxCblvDWJb69PKHmD7cDPP4Is
FBVJG57scFx2efRRsdFpy9lZvLZcdDEEFx+5TZw0ww1jtjnEeP/gmr599PsYDKDdYkog+BJz/BK1
PAGFesSAYMfO/6VxA3G/faMgaq28Z0mmRH5yP0EYP7lF/RcKHsFiHvf1VSksl+Q6DdkhORtamHRR
LU8iWdcxf9kXrVH8JdVm8NeSA0sTfLA1wrw70SwJtzPj9CDtoOmR/egvQZop1N9WdEzZk38ljZKo
eO6WPP6pEKB+me2HG7MGYVs7aLO+fB7s7sVs5aUlc4hsgre9zZjgL1fV1vY+4aFo++oNyWxvK05K
S0W4w8YuBBBtO/bJp2+TxvK0c8YxBYYbJwUXjZpbxPge2txVOS/aLD3AWPr2xCRuL8byExMEAK+U
EuQxTH8mL+Fx6uk5YyDJ4o5Tv8mTVxgJx4JqV+Bi/nsYN1eTMpHMK1wo8f2PN2jCzFDdd9KM+C2n
8l+nZof+nTEOSpmRDieYvh/V+NyUKCwcj9Ytlre4+YG+d7WK+T0T7sN3kG3Rg3OY53zmjlm9qz68
jkvxa3DEtFkzwFMU0xJiPykEqt43X7rOpVNeuae6L1cq00RvO3YyQz8A2bxUbfe3Qhg12D03lFW/
VmvxpOHfi9Q7VAs7aZ1bz07TP6k6/prQYI8utvkHCoWDxxe6ppJEyD1kz4kVr2gYOBTz3RgXvBqh
J1GTcYKV1U/kpYe8YdAI/RYzOPlJFOGqNE+qAabul+q9x7S9cb21G6kT9bPlJ+E9MshIcuufbrrm
AtUXTmBhIBqxvfDElRwr/8fSeWy3jSxh+IlwDnLYMpMiqUBJlLzBkSUbOQON8PT3K89decaWSITu
6gp/8MINScSagfWhsiOQKEA6FC0MxDCSyT54kgaObRmBtvSYseHGdKY3bu7zMY5fmP0spPu+kz0i
VeXQTUZ4qfSs+YPCFseOuI/GmzmatGFVgdpJXaeod6DDy8xVG3ESdLqL3i6fjQtidZoyC5UBzjAs
qY4sCkSM6g+SfJPph6ntppEerMaEzQ+yfezNn0NTA4Mdx1fmG2+aF0dIv6CGqij36tGjXIw0cEDu
NccxdaX15W/T9jZKt2hCdI8qSJikwrGwKKtp41yTurnUHU4J7nANaK6sSAMP5qCeQeBW6wEKg9eO
5aYFUkFK8pN1cFbJ8EBCvfRFcdKQ+odeFLu33tZ41IU5Wy8LmIIHoFuzqE3Zb3WEQnhL/+UwcK9/
7MphrDWkAaN20JTg/R1AV9SZKerRhbOHrV7+8rFEuLsFGQutedhb96pQEGm6mEZmjtUpxBv3p4mi
lxKtASQnf7sogRUuk95kegJgJIpS0wV/0HfovS+Yjr60KAREIW6DRuU/up1h4AkwUNYj5vpIb9J4
GmaciJJK0G1gcJtR+eysGdgGHwY2/zgs2gGLTlp4+Gw3abczWtT+LVA1YDWYcgUV/Ynu4C/jpSEB
16iyKAMVNSvDXXzJOYJKhVqF1R9tUpXObL+hZWBqUx8iLTuPlPsU+GdfFEQqMFFFT34TDajKjICw
zmOTdUxbyJXgCE0HJzTClxAyE7UF3j5u9VCZi7ef63TnKwB5eWClGxPvwbh2Tn3Rxd/2gp+8OTc3
E8fppJV2CP3knuJlUzFjBVDvV9/EkHcmHoCLDGt5mFugPnOZqx2iwaFBplSfkm5GdKlEILHNj5UT
BBAZyhrMbKtl7yI8wRwMxKRiXehpgk4K5DV0iUFN24hyk+glCu8Z8n/0FLfWPH/aTnUmvB0C/L/R
5Dp6S/qk8mSXDsMjzKmNF5vqhGx2g7or+kFJ7mxT/OY3qKJoK1oSMcc98xKqepOSgyziYEyMe51p
fuoiek5pDkCb8QozmM6OYHUrcBiXZLqMdpW9xmXK7MpV3wsgnwP9KOkYV4962B/Nvv2JuuTmN2Ql
wGJ2OSD/jG8O7PaovOKZge5xLkATjCrrfvn46JE7oko3MtpV5gZGw2NnizVcQlfOP1d2+jFo1cUZ
E56nuwtz68Mputss+j8hoR7Jg002To92pB2Qc3hAlm7vdeqhm7IDzd7XPgKph5pTjraaKGSPnYBG
ExLmijgtbboqfaM6h+vlr5cCeY4e9zuDpLyoxXeAWZoaEAvqz0tVbVuXBl3WvuGqsjFS769hOUC/
l7PWwbVKMqZpaVaCxcDIAjYjNiO4ZRQxxhgdp72lswjsjQJ2Xlmiv1Pa8F2hcoKQdf40Rj+K+yyG
S8CcVhD3RgpWXxiOtYdJVfOUcIWmC77XA6s7TTRVy3ZceQgRLyaytAnCqkGARnw4jN9NUz+Ck3I3
CwTkthv3WD2QEklrq06jreuTw44jT0Ub98gr3wUnM83dtbb7Yt24/XaywQTFMMRX1mQeWuw2Mi07
6AutzEYgDMtBmTAYHdEwiRp4EyWCczXj3C7RmHFY9rlhUYpm9sbXUQML4Ekw2V/PaH4XjPOsMXpg
krY3RA4+hy21h8GBd0ONwAUiyhiwSIRwW8CqZJ6gYLpH1LHxRPMmf5tiRAjDcmUNCp+ixP8LtIcc
fY5h1jbLWVm0YFurYa6dG08TNVO6dCM0WSRFMkc7xl4rD976aHpUWAxuLx62o42SEaLxqYNqgbmQ
LIUfszleLQeOkVyTy60uNbz8WEM/yXxiFQ8rQFqIGRUBxM2iQw6B7rkWtq8Lppx7MwrRwok65lQF
jy2a/jZwGtvW2bcDDnVQ9FCiPoAr3sZ68BsO0Z3ADY5OcVrWAKJqH4GPSL1ZnvHotdNbzeTKmaaP
KuPoKoO7D/EMrfhb3lJDjjY5rNlAmerSZnmJJ6Rs5rEH1rM0w7eOCPZnUVjBKVdmtDPm4Msru+8K
5B8FESFNDdlxsasHPHx4GOkONi08WO/R4M4yc3makc5LNZ2erPqWu0mZhpbdApe8vORNfKy8jKNo
iZ4SvZ3QqB8e5FXOoLXK5Z85OKvXvNTFsg/YjIHuQRPqXhAOZMal7TJdhmVWiGtddFxCsUbSdBvJ
1f6OYv0HgmJn2kD4UhTTIRqchxY7JrNIto6tvUdWupcNMQYAcoh6oBEubrl8oPLLLhrMfTAF4F2M
6yxri1WXg4LzyTOKrrpPUl00lc+ZgfOnliwHBnEga/1N26OjemuQgE0KQJsXH+L/WGHoUFq/EFR7
MJX9VA7Hga1THMFzAkTBIrZN1hD0141xm0YuNTnKIrYNwNn6fK0YYdh/0/rWpclDRgc0pQ7NkGTx
w5oVBaKL7w4t5DMck+QDsC0sRr6cayghwalrEh4E2O6TkcGvZGTuXcHtr0tQZBltl4RN4/ZEOGaw
DoAFUmnCXPbMZbYlQ1poeP3O0Iqj3c3buvnMAI6PAAw843107539zfcZdb2bR1rDXCvblm41ig8g
Yei9uGdcCLZ2inkwWAh+w0FS20tRk6E77VnJWjk6GAi1TvQCfbsbF+yG1w6hCbgsNZ1IBwdB7FHc
aM3tcKEw8gYqt179RNU9Q4aPPyp0fPjFZTIAQcKLc1HU9V7m8odLzwFqMbtGxcYXDM7aMabVws3O
FMY+HdGm3A1e9wfZeBP+Y3k0IEDJAh+wArSi6BJL1ecdyzLdWwgnJw3+mc5THNC6T75tmGMwyAjW
1XAsiWPyiZoGSat1v6LwEEB/ncxjEnlUTDEgKApb48ZTmGCcxzhhqezikSTy2xGrtiBC8w88UVQ0
Ybd/jOW0aYcaZ9I/C+MSv/BWM1Jr7vgZMOOdZgLSfy+MRaMX9l5eysCRxZIEcvuykJU07hc2nT4P
ojhKEOIXGnJ/DTUwefVR+laayx/+1mzMq8U0YLCzwwJmzRTeFvbp/nnsfkR1ykXIxuG8d6nRZrSG
fQsjSWnFzid5MrKYgvpuACBDwFO+h93A6i2Q0AZ/sFKeuZoydBZmZmtMMXgKeIbt/WqG6XAbp++4
RBG3dDesQU29tAWtE1mA+Onou7SCINLvGigYeI1suN3QtEE9FrSQ3yznzQGX5rZfPkprBumH0j7S
iCGheWiWtxFtSlB0xxglkb5CXMY8e8gX2znpFaZ4/79QNe3S+DerfiZAo3+hBYGotNAQoGJykY9A
s85y3xkDy2/Yg8WMAnQnRigoVJ645sVLX20/PMC4Qrzi6GjJw4KnOgmBnEdNbO0N4L98qcBWofjg
kYG9UhTf+LK292k9IbrGKJbf7TuwpOTfZgyzwKg2dvuVMitiTXN98tZpa8HWLY4GgYLZ+7mFfYLz
2EHzplPZYLLYUVIILmdAAMecfwcuosIRJPjghz3Vl/OvjkZ4lt55tNnSHRoj3RjDLFcYTfoxM15i
1obn11uGIlvZqr0KTnZ+T7srq5OrQN3swgXIdpPFO77g8vTAXzBuX9dsr4lw4OsxbbzXColYfiNB
NUmNd7JdqlF/Gw/uioXFgzPJd0ukACpMOJYnzFrgQdfzanFfweCoBSNiD2E2UNmLvWOX54RLYkNj
f8uXKwEfiaYG3zuVPx0KPaAEENjVH3JULVuze8x5IIyL77wNMDRbC+IZizz56kGjVB4SX8ZjUNy4
9hhKDgam28UNj15Sdld0ZPbMqZsVz4VSneZe7z5WafaFrx5jpYgKEx+Pd3BqxxkMnURjGH0n6k/O
4+VzttwDjzKz9HMp9WVBYzpEk9yKwg8GJm0yXGswvLG2bJzCOfIueFpzYpwi4I4h8ToZ8g0tYOjw
A4XzOzc/82hH/wNfmtVEccoYawe0ejOHzy0erErFh4iTRKepOKJrO0/kgGy5sv5Gcm+Ff/A2MDlB
eG/Qh22ENXue1ZBdButT3oLqi5NvYvNM4pZ08VNc4TNXasxquDm9fpDg3rcAKMBD942Oyq611xzz
aE/lYzRbEhi1oX9n9A+ELqFhDVkqyraDU21YJMhWbE3niO0jThzFF2/+n7TZcByT3gNhjMYhu0gR
8ONXU3deXf6GS/VqcdQrPriJhOvhZ4IWOVNQrJ7boXLkPkzURzHw3ZGaqMJw0+t3GTrFyZRtk+Ae
JZhPDxgRLXQ3QBLs6UTTLAvRukRoNUJeUVJZ2Q8VYkIs1MasnpSPaChgKjlWYOKu7X7HiZMFoBRd
IIAm09t+VzO5qjk+JnVjHHBOunyldXcsiSROFEfXd7YeaYQVXxUKGi0I1dIKxLrogX+VBYO//Ap9
I3boxnbfcxL4XuDFkDrztPrWmPO0NKA9Y9izNoDv+MVthihCIItjY49q3yYMPVLfZoMl18bSgu8l
svGvomFTkh0keXEwmvpZfqAamhUR19WzfQaMO3zMYLL5kFwpH49Mkg9Di1CnUV1sKgNOzgn6spwT
XKlB8eCj16EEcI2P1DgwWcjc5S+6TA9JXiJD6Go7YnWRGG9m2N+dSn9Arvy1MrP7bM0vPCojNNZT
G37K1hhmkmm22sSUKyqbx8FwX9FeWvf149CwpZjWSh7Dky10sCP8NjIsTLHIXfWULL+/oY9+5Whf
PCgoGmNIRFEb80jDEdXZYp0v4kH9BysrLPKYtWpn7BAOCQf05EL/uyp/2ar0rOZTo5COa41dMxz1
2niWRTKgbgWaEgk9Tu1uhY3LgUcgZ/RIpaXVz7JzluaDxhPyAegnKzAIaeYcDJyLKnqKeWYetXDZ
mLAv7AH/aZ/4Ms/zaVjavzZY6HXctt+Yeh3a3H8xeudqdvNDFGgb9NMxW0UFxRu7L8ZQ12yqf9ch
gsgVzqaNqT8hqaeoJmAqkZVO+KnbKczscB75ERS/VDKDsnLOpokRKQ5MJ23OPvQgOuqhc6qU+Za5
5mMces7KypBYsYvj6M4P6H0fl746BkVyxzNxj4fPAcb/U4JMRxlk33RseVeG9VGU3QMC4fs2DI8W
EYCe2T5G7GMF62k9+dmjYRfcFK1gJ0D6pRS0HYujs5H3c+bp96izc2x7F6kFT41479kLazk0d6jk
bVpjOHlNNKGHhMIFx2E+NQbVE+aVY6BNKy+ufwqveHC09nUqsAby7eb3yKNIE31r9XhrJ91j0xS0
G9RFn1K11sx+TyPzqOOa7jbGPhK2JGyfl6wEl1jO/mEpjFuOSrMklyMYOAY9ByjMe4v1WwwwaimQ
3XK8Ou2Xhkt0Yj6xt3XzEupvLXGTLSvhOCZoQSrvQ6bm70bzobNrKp0+8c7qm4sHiAgXJjCaRNWL
UYEnu5AqS07TqR89W7Ycgoql5RPnGXgQfd6A0ex1zArsb3o4qxLAY0mTo+kvfvgT93dOPs4/2TEz
gyQdGfg+e8aalDGcONBBDgl+WUzsxevPm+IXAmdBakoEpjPHbOBaWF81qjF5G8PYeuyyZzljWPBy
dGjV8GuJXzO+mE8lEstSi+meglDaLeojyhapcqQ72HFUTuMn1BmGXgwl02EdGe5+xA7AmD64UHk6
hELPQ0Ef1TzJrLlwrX/t6PA0oHSqDxtKdgoaPEeiF/j1eumY45tHcgxcCsjsdT1/cFpSyeJ9QlDG
sskd4+XikllMdBWIzpUJza3pmMDoB4m2GI1tjP69BCEzOz8E7cbjMtmk8mQSnJhplJ41hg68NzpS
dJQ4Z0no+GTFiSpTjwXkv7aA4NVhpQALIHGwzZN8/whxUU1E1uBeUiaZFigJPoPLCBn+mN1zkPXI
O7yzWTdBtOx5fiVWG/1frKUAgUl5pfwPh+Q+LNB4wexH0sy8Q9KbwFq4v+VYo2Bg8fCjQI1XZRFB
A+KhNOEmMp94JxyhYKahenDyP3rUG0kao+Tz/d9nS94mv7cAma4m8PCURqb7ztPkp4P8e4gBJ5F6
DbwlRHTX6fDNwrBSJpLmscgwqnWZMV5ZAhDZZW9J9DfNA+39B15Mb9xlmNRQQDYJpxZ34iORN2gf
mZPt/OLJKP4GZOZ8ZhzfFmbyQAJWdMnwdTUOJquyQNmWVeCrhWByVpxbIUk45PP9kF7YElTNjY6+
kEkjMX5lm6Qdsv6oAoOlPTC/2viono6YgY0ZPOUSCgXaGQqiSvqk0cXmGiUtpN15SPL+JFlpUabX
aUy3XvhT6Yig4RwB1Cka68uAnSxr4IB75bXpRcIfL1ZwBhwV1fKSpSw2927qEay6edpImLDgqsi4
bBPHzoGbNFxmoGyAIelO4gMPsPmBmjfMrlK/IIG4RmtqmzmPnht8SnE4FegXaLE4g0MieB29O7Mn
xBWKOzaS+b6orHXv/zv/ZF/paPDqvraKPRC/5Qy6mmtL5/RdIgbo/3Xq/bYH/0qRy/ga7kr9mBIE
ClnqBIQp/4pQsW+j4pTJodgWd8R+wOMxi2MlphdKj6A3L4Fr7lLuVmtCODOkTGO4ZsUHfQCsD2kK
Y4Rzkq2m8JDEv0d51/67WDojks/aiby1lISxX27LZFgFmQtnq7gZdNnQpXlivA6Yi+CUbZvm3zMI
ePwhIomGTxZybJkErKTgNylm4GIshf08DO6zHBNGP128PD4AIjjF3AkNBslnHc9DaISBNbmjGHY7
04ONJCeIvOuUgphPzB0tsI3HVaXNkTfKPiRoSVFNZJHwHqpwLf87ktNkFBTBcJqQXeUq+Gl0zTby
bdnkrqk9uEeI1//WIdJ4mz6otwnpS0LvQQK/RN0h647/xIT1XWV/G2W3XjjGYrwEiDKF/v+VLEuP
BcUiD1p9S1jmTcuGnsJNQ5lr8yf7NEbe1wQI0TEFUZZzDXppGQU8Bfmhms71QpDgr9gbCwkbZzlK
CEBjyV47OoFu1h9C9SI1gM9ORILjiVyJ7+F9Vwk4wuImwbdkjbTGPWN3JWwfWeyZ/kjs4UHJQuWn
XcsEJiGUkM9++OPQVZHNq5sYHGHVUSUifbCraXFJySmZOs1ReYSEQzf8YS3O6m6pNznZWsTCY5Jo
AlsIH54LSjrmziTq/9oi+ec8kmSIArxxk04h5rSoebxX0QhdBA29vH1bmGX1tNhBIEsrwKA2ljPQ
RzeDS5blm8qYG9ATl04w46p5c1gn8JambduC8E6Si7ylNvcO8mdeZpvMgbnxYUAElOaKvF9OfCo0
2hztF7LN66BGdZCGhwtEcjhKkyMn0um4BUgQtJyjVVk7UPLbWP1aXA/BNfheFBEcC8nwihoySBDv
MI24cyM4m9LAkzOv5lAHwUqlkCNR8Oz6/T7nTcgD4UYa+3MwoUsQo4PsGmcf8l9SoaBPTop7lUcS
ui8Th7QcGNysHN0zKS5r4t/grnTWrDy3vFHjW+5l8vin4Q9Tor1RdVeDTEjLYlmWnLGyGuRyW3Lz
yUyYg6Zb3hORVBtpprFZFYlx2vNBaHYhdyuBg25bBNDfutjsJjYVDUoP9c9wfu4Qquc+WA9V/LWg
pTPa+sbgpCQVYIYCDHxHoZ5lO7l8VmAZ51fbeSu8YMV7LGnTNSnAYTn72mwrHRp5f7JG5SSQJhuN
QH5SmniyiFnZkEy2NBv/nUgC1+VduZTPQ6w9SK+QS7EoSVWVb+hHMZEgJ7XWpmahjc9+4SxITGwe
7kH8zkf/PwEbglI6UR0eQw4vjAQdrNchATHpAcYmu5F8gire5mNCFGa69C6HAdMGsDlPbYXME5HK
zEvIVN8+rmYZxzRnqo8apiQZWFsdeG4OxR21S8+2kW5TTctsONqKuB3tRVQBmf+nwHQZ+sFhI7Vm
aeE4Kg0qOViJs2eOG5qkWYf3SrGtXfBXfLqcq/BUVgzWoXYgjczzl/PJCo35VWIjLxAOsbHBYRrv
ntz69HMyHTds8Dsv8otlTgvI/rJ87dCcQN4lAHiqtrplroNoeLJG89HvYPMLztrxOTWCrvIRbiEf
hwRSYfuwSocEFimoK78GH9V7SEn4sFOcHEWnMIlfFSWFl5dPY5ApwJR+eptdd373TVVijuhVV9xE
u4PbNo8khzSBkv55KCJCb0K60Mw7FKi3aVZc5pa2ipAlkNdjKuXcijw5jiB2VqpkMiMJnCyoyelO
CxKPRBJ30T5dquDO7N+y2uNBiGmcua/pDqm2IPMBBJeMMw0MxC1Dc9x4Nl5ruExVEY3BeHnJ9RLO
Avo/TtQ/SWN+ZH5gTNqe4PY0IEPmqu4iu00KR/D3fw2KEBky/vfz88lIs0ddG18hMCFgNLTvQRB8
Kh9Gk0uXP26/pdDSjPDBTZMTwHwaCdZ+6rNz1HhvJboYa9256p1xRin/ONHVnFwMGKbm6NB0AHt4
jbzqs7bHe9DFpyhVG0n9pWjJSbR8r3tqZ/QQ+kk7ITSxl7+cawO3INe4xQnNoNbtnmJmLxKNSIcf
XMKzi932C8PnZ02nx0JYAIqHsGpcNUBXpnRl6MhXZFlbrOcckXjoMFAB4wRxYiobvsFFNG0BXYtb
z37yGQOW44RWfOS8jk3z2AeY1y75M7JrJ3mt1biALbVFZVBdaqO4Mra54smNjZA6WmpK9mGkw4Jo
SGYdW9iQTmpfOIKmTe+25nNWFI+q6hCkKCia50z5z5lm1N8RGtiw7DW6nPTkkD7MKGRjuu05Um4o
fKMqlRvadowRsdLyCvKg/d4l6W0k99ABUEGVgb+ZTJhs0qSAzHAtOhI3aTpObQnogWbLTAHX++ah
znHnzHiTclZWnglOKaxf/pVpxiRrZR12SDuRY73IoTeogCaZosIBmwGdepwRbrXLyGCZzd22yqC1
NBSTpqsvWxyMni1N3fFJBT+doxhnkIihpwSlvS3OXJw6jL1NxyMCzzE0uArnOSI0Ebx1DcSekQdb
pKoRk6I6TeffNsB9RmUYcSGV8dzbUXKbIcXMtXbuClCFBo3bJysIt4FW7echdp9qxpVrvWgcUOhu
gLGQz5ARk0Y14rleje7CEEa/6r56UePwJuN8VTrPQwehekITmKSWGR52M0jm3lpzEPLJsGBdZKKM
GfosD5KV0ep/gsQsoCKAb7fuKLQRRPGwRudSYubgI4TcFZsA7FoILUgOJWk3juXzSJWdzCMOtEKU
H14rsm60eKHLAMdU4CgsUmFz+KBTzbnPg1ZfCUBY5tlQUZlhlDCwrTs/YJjtnpoucfBiQ9ycVaPR
xAUluiV/I9YbBrqjYshmIdhVbeWMJr8hGdnGpIYKtgwJkZ3KwAeWK2igpcM6goDclhO4c3NjOvUb
RX3ZoAY16dq7PkybKviWC9Oj95qsj5N0jF+lG4CQCGYU3R9FHVeWDqSzGDs+sExzl7JCrGPFAYr3
M0iTDpdGCJggR3u870iBc/9pAPaDYC0FXLXSY5dVtGPUDP4JiU6UILOleClFSr7kDJGP9lmWPaY4
3KaMgKAAnRrmUWF391AcsSmQpdEoPTF+QvIkm1mBfAEm4+eJl1EjnCD/TB5Cjt0PbxXP0EOrKVcx
5JsYa4xu3ZQznQReQ4g/G/24iluO6b51KRlp+TOGzyYyAQ1T3XVLNc8ZmAnxDGSQzIpdstU2015I
BFxdQ/HueYbK26Y1NoYtjmjByqH9Q4Ki3Lt8MrmDAjyKmRanK7YuFUAwSin5U7rzNZ6KMtwlhY2x
S5jiVxqSGmmW/GM0vMqBIktP7/GBeyV7kHM7lTMZtp/S4b+V2aEIweF7xoGGwclBPcZz+wewse8c
7lMTXfjQnlmcrI3Mn3doFDKjx8k9nd8RGt7whXJTboGsCpmolE/xUJDhSz/iJpztKXwanekrcgDD
Ih6VsNA6Z94zdcxs/cnWOSe9ZmeDzUYvaT9wQOf0KPiMiQ6G1cNeKGi+BaLMPf3Bwfgzr43L0GZv
WqDeqYSmHK8cjPFYy3xmADd0QDODTjr9zmHLXfC6wSuuUTp8N1naUibIJeup2oM/ATnIkau8Hgty
arD+7qGqH3Gi1ihXQC65hww0SN5ly0rjucynfwuA5kgAmIBHS9PcVtWbpDuF9zHp4QWiyzmv6iOa
IBt5/o7WbYsMcXoeJJ2UrTypoC6PERxNqcs6SJIFlC1HoUevwde+QbhdBdVfFzXAVe/kjwvJucvE
1KGFiQSFgSB9tgAIjl9hEYFL8dUvEjb5rgShvnWFmYHNl3gIEUhlwJaNWKRN4x3gUR5kAhFxzLWw
dcMBtCNET0kBKqREYF2tdSIvFoXuRrTjy0CDNVCe2+KkguoMxPo6xdm/ehLQxLZjibY0OyPvDFaA
1HaiL9aCe515fbLNZL3JiC3hfJZJqASgBr3mYeiwnKfx5zT23jfhv+bDd+ZNN3kiErIk0unAawzy
ZNpkmeHtSefl11XdnbqwP9NYkj3p1hkb2t7JsLuu74wpAq98axXKTWl888oFkAge4q3q5HNkoXTJ
73bSLkTMpZ7ZKc+Z19FdpiObb72K58aklzcb0Seo6VdELFD+VTPTR2bUgVsAU0KW2cOkmSYIt72U
P2gmcH69K9ZvSLNMhnOZgZgAHsdwW8qdzj9KXp37I7oqdNRSC+oBWieMKwKiDkGzDREAjqGZd4X3
OHM4Jw1yAWVzylEEdI2clha8Y7Ij2QxsPMomgi5uTGR8tINir7uBTBYxcLQh5hXoNzrLPwve5W51
QloCfD88IMJTpYdHNoY8YDSLsCdG0biuk0OK4F1BpK4s7zAazu8yRy63ITrBtCZ8pi3YrcX9aRpM
AVS8p4m189nhc1Uh5tfeUtPdovMOsCdonC0e4YzvrV9N7OBFoR1qv/2lue3NGJHqAuNUz867Zi5/
RYYnNtS7N8Zbg9iV1uZzg/E7ChQ4a8RzhoiuNRydED/pZiPt1NIddnOuA92tYa7lsGyMaqdn+rNh
LxQazplBCy7o9TEnQJukWp2VfFAueaG+1XTjkDY9MmcSaOZoL2cuXJl9gwweAf3gKfs71qk0WIUV
0YHx3L/jTQBaU6fZO59nvK3j4Oizk4M0mcC5Ie7FGZyI36Xv7ka7OWku6shSxkiglKm0HM2yFRrS
qq4aMWKxDs0MVn/kg0v3lyfSX1OQ/sjKqRRqMmPVeFhYjit/dG7ADBIttZ676Bcd222HBgpthYOF
4N85CcfPwS/PYQSyvEG1pmuHS9H5a3lJXZkeCCiSjUhTBnO3HesGo0sJChSFESQrN7cf8MnYy/la
YVYKeF37MuqSnmxZ0x4OQLwZdPQ0OsFdkL25JdxgDh2pWFlHYGoQCAdnZPkbPQI5yn+3drPr2GJ0
NSHKJWs5M9FT+5SZuqSYMrCQvatoR6A8sSv57zr4Tm0TQSR8FtWztPF46Y4XYs/HBJXFmjjWo9xE
n148FE7rxrpq9dXO+HiQBvQW0tjsN5PrPCdaiXxo9WwwtXANNW1GaZSDPaRlGAIHkzs1TPVQzHDf
TOuoe2SKNlKYqc9A3uJAHKEa8iSAELMf7ehXonCKnC1rR+BP5hJYxYdc1pzBYqFAyHod6EstkKaS
Oq1HQwyR4lVLX1uiB+1EyaElnIW8idBt8OkgLjrLmbHLTPNZchVnYCpMQ0bMJfzkSykUFsswQ3lF
D15dE6RBVPq7ehj+YryKsG6Lk6/hgjfGnqCAroumU00nlmH+VunetmYtZlVCOQ058NdUpfbLALql
p6cE3Rco9YLdE6qBvLw8ZXqPo2QczSc75XqRX7H14TKbHEA1fij7UtCr1WAI4zjCeS7sPrIaA2jH
M/Zx1l09gDwTiA2vm885ro4LGTkn+Gl0cig0LtNPN7GhqIFlJBriIbDjqHNPVpL/lH4wbFHQ75GO
gG3ZAQQJBnvvDklxi3UP5Vuw4Dnz4Adz1gwQIOAPteGGtNFaV1BP+gGB8zbpfxqOHc6HF93O/zTZ
BC4YJ4TOglJr1bfWsu9akV9D3eFBATXH89kYdvBPM15PmTzbXXcYOqyRgvZuJZiDtK2Fgduib1z0
H5EaxggntCMQGEbwaCGLLkdqS8Gxb8qhf7KJd3PoZOsFeehVM2HNCJuvihT+pcGjQe2ic4jbgs0w
q+Bisq5d4rhjq1MSQBjyzVenrM90rThBQlqVejoahOXFXeV1oDaVBWxYW7pjaXQfCJ8f5SS3dPVI
kvIQudOeHtK6s4vnf+Be5G2XyH1g5I3I2EKKPQwb4h7+WwMY7RmXD9vaK6sgwqK9wmIc1ItmDJ8l
zEZnpNtcJDufvBmDqQdW687wmF0i7hQG5cEZhk/whLBNlgflJ3/tmHYhnCZ2Dz1nrqKyxStiTknD
evMXEGfgCCD5nRHYgayXSvfphTSfuDBAMCxB76V/qmq8WaQ18Fg28gZi1J6tKfpqCgC4TvOcxjYI
q/Gu5sADDQfL1OSSfIdFEBsQBpmnqTpaoPFgGAtzGHL6eem8r9kzH4Ysf8pMnh69jhV5xM8QQMDK
6xuyxJ9SArSpQQW1oKTI3k/Ef8bzTrI5A/wx7bB8J2NC7Im6P8V0QWEjUGfTv6Vv5PaNZbettPAW
WfGThT9R06J6LpOtHq9ufGiOBd8dkTFEyvrOJiDKRUuIRNSY2V27GRwc1xpJmHPzENgVojDtstab
cbeQ7Yb5uJ30eg/yH7kxBhkL2BR423cpWeKUUtRJDhFEK5eF5LOtWo1Sr1ze/MbboKcZrhI//07B
04R1+FMiE1YhZWuQ0U6qfW2a6ElDsptmOvkOsaf/l8wspBRO/O4kQH/06cmrE7L8XdeNtI77LTz0
54KWv4nZfYtDe9htaPLBI6fD0m5NF+Z0/gdtcsx/9E0WICKTlXQNOrUKgTSiQsYbRQhHA28tAAj4
NYjtpWvT+ChVc7YZ5Xi9Dh45mC/jVEKnMo594iEKEVeIPFbW1WzGPyw+3jyiad4MuY++RrSNs/jJ
Y0g5NA1TFsAFVDPov4crV1MMe6h90Dnf6rxiW1l/gWCzg20YLzPjv8q19pWL52XCm4lGIVz5SLkE
CGjMSfhpZBrUCPPTa8YDcstrVBaeGngcrkIRIwjJLAfAqx1pbesP9F1jhwJg/lgwc1LeEOwbmXrR
JECv/w8lboIwcXOnWbwJMRrisYdq3nQT7STSf5cj0wS24XoHUbxmJIbGmgvIpHsIEaxoXX/VUG2F
zn5kllKAI5bv5X5xjt4Yuruahl/iYLa29fYeuVgjBqCP5Ge98JqwjSy9fyQHgDT8MPG3DccYOqmb
oY1RpmnQavYLWPxAhHP/MNnhNvLejGmiOTj8FJToYaO/5Kn7oiLalbiOxo21bVoTtbroK0ANBsuG
cFUPtE1oo9PyTRUSNejsr2esCz0PLZjIXtmQOxIOswSWZWY5OJdQHlcuOsIzxipZto1ntM4rOuus
SYqzli5AOGaYFdOapgpqqWDb9pwN/X7QnA9sKAFqnHiS2mT/hccM5lid02jYd1p7Gj36/zID4tAB
RMEfUozwh6JdTw7kWz6KEP4a7RUkAyN0o5btIiBhJ90gBYe0UbYJEI+TPIX42NAoQG6UrIqTjAfJ
UYMMDhZRJFVxXQ505ZBUoDgxmQPJNlWY2UtyUHUJOmT54F2yWtEo99FCcsozRAsepPFa96gsUkrY
/+PoPJYjx4Eg+kWIIOhAXts7Sa2W14UxcvQetF+/j3taNzujbhJAoSrzpUmdG/xIwMEicd4rCnAD
UVJhD5rNfNqZ03imvb1z3YRUzhaWA7X3OFz9qr16DYPrJvA2kvNXA84HfSIf5IIh6caWTnS2tZjY
VbRCslxfNNhPLbjSNlN9rP32MHiw6AZJ6w9RKpN5fmbvJ0beJY34ka9qmSjk1fQx9+LQwhHl2J3W
PqmwSdJcPWzrK744Ig8+ZiYL9QffTpjAqrbwfiH6pMJjUruzOev46ihin0suuuMIqaIw6mxdK4IO
6vzFnOLLskXh073F7HFB4q7SObwsh4E32hc7i06JbZ3Qj+2zxkr3PRELnfBwK7LQ9OgfJtpnIDsP
VpehweJITRadnOGNnJFcSBr1qBEFgPO6SlRkjhhvCZP1tJPfTjtv/Xa4VxzO2qM0jOtjQFchbBLm
6lykvO4y8cW4YQP1ArNxEutL4KKLQD8rgdIkVD9jV27FOOQseDSi9RHOPgYWADHdUY0DwDIq16I7
O06w6TNC8bqQSBl5qm3zldP03efE9Tz30nbqWKunyAQzlNGmQKl08hJO0Sqi3AyMd8vEleVnFx7y
3jVJDsAbtqmn5s7gXqulw9xsICsL2T9NJr5O9s4EbQiLOi78z5GmDq/pIOXF4EvXOaAwKgKId2va
Av/yql4t5fZSRBidPFqYtsBQccKIr7FDpoJ5h2gPVGfRuEJ7cCJnYT8tyNzwtR2nfT9jrqhYqEaf
v7Uwd/FPbDLeqx7FmJZ4Aphqdrrd5USfqbr9qEoYSybiHITkPLVcbuH0L4257xxYbNv3/+bs08Iv
u+wCTtB/pLP1GHrWe6iTZxaO5MpQOAS+TlX2gnc02bjVm+1y0zNt8xnP3dqW8W6g4uA50AoAyEJr
k86bCtNzP4GVglKGhUEF4xsPjdcd9sbW4FMs9wKf6wPe3DO/gMadw9Yc0BEtAndrNBZ8AvuuCKdH
Sd/kWvLBpslDh6Xe03I6l13VfUc1kgNS1/Y23cqlxSIsJ6YsBhLPUbiZ3ai8+Fzt1/mA88N9hd9C
WYUq15DvlSEaPCxgZ5gSLBce4ZRPguqa2X1YffV6Knau5YA6UQVxmGJ6wsHDyTZ+yU6W5CymnzUS
0AhxQMflsOl/lmUFsn+Xst8h7Z9s312IWR91Wh9q9o/OXvoLZj7eCNUj6rnSC/OWN8yeu18xyI1n
qb1dq3PDFpKzwFc5EgdCPdjzTF3q/wtbkvFw+4/uQ1qLX2JyvixV/EuG7Hvk2mc29jpFPzNbdEj8
DIIij1B1cB9CAUKEph+XqTFQ9Owymxotmo45ldytstrp1vTmVg3S3k1h8iAgUUFeHnEcm1u/ty5L
QHqqvsg+/GcCwtxk3L43xIIbB1L29KH3MImYqP0/+1jGn6bdJcd5TgSMSJdRgyLym/dtEPNDanPi
6v/FukgYPFxS3oCWMJwJSgwhkSElGyBWdMPC+kpIXnbYu5d330jDI8hK+sKEtJrqLnRx3wXXQIC3
BKNS+s1HNUJWr92i347BI8Q+pNoMO2BkvgHF/jba+lyo6lzXw+PoUdBIbulbrNrfNsTvZmQ2Jq2B
jwIOQAhEp57tDDvymb5i5NSQiS9R70cPVF17fFXfTuMk+64rwAzQuQ5UV6xhWJ8xFh0BzdFj4FVo
EanuQlFs2XZGemTNkQwakqS0xzsLPmGlETuaaJrCMeOMk5dhyo4Ekj2aA8eTMzSK+sVeoKks4aXi
UbYHRU4U90nfkUqRZZ+1AuptzLdOQ1IoFB2GrkgqwvDG+7HyTtVs9gyqDGudOcVz6sNDdLGT3uqc
E9lo3ecRI0pm6qfCcb7ivup3QRAwS4jhVuvb8p3j/FgyL5uOGCjxTtoexU8ADJ4EGeJnjAJBuEnd
jH09DBu5EW2rNm5WcFZDzYX0ge6aDayx9OfoVkgS2HPdAdmxx5Qhw/Sri3qX40VDIgL0wqi+GrcG
b81KHesMfX8F+5xm2Wdhj9cUPG00MP5rexZ6oJeDIxb7mXbVvQMDHxU4Vl/WnzmOiOSnga6a/xJ4
/rgOIg/ETSP8Ywg6fVv3Qwwkh/bR5HdX0/FOc5beSbujAQlXM2ZUjKnK3w4eQGlgFtV0qTq2TzDo
LyJisRrk7Y4ak4R2yMvwvPcqmx/jLN6MXfqhyuRmDqiIi/o39PSmystLYcO8m0b3wDNIaOmDP4UM
f4aduUnHpf4yYWzi8WLKF62k6qNXf0r4EUNmHTy9suaWWO5c6PEojlCsBECsuIWHr4bq9pwDSL+T
i1O7uwQjnkMjvRunk5f6dDfmk9vke8NKP7MB7L7hZAfMrVsYEbsycd6gtTNRn7PntChIViseYevv
59j7Fxj6MJfTdyjkKXfSbTVKPFCI9WzvJZ6w71Au1ZVRrgcvbHfBVDzNilaaU4e/WaxgNwqJcKJs
XwMTg2Lpnpn1mAfb6TDzly4Hvqa2nmOTSnhomzsGc0+ZM2K/crrrRCYBwmBeTkm0X+0NbPJVuiub
+ccfFw0Zoxi4mXay4e57TkTLXBhmptla7F4TxMCWdnHqjA+d2b1FQYVjKXvO6rI40bDkAkvLZjCw
8qG57jdWMGLdqXeBQ1wbDUeshXSM16G2j93yixg2byqb68FY0cFKZQrnqiw/ujEpwPIahyUu62Sg
yP1UfCW+anG9kf9BahiLD2Cv3fZPglAEBV9rpeDWusb0grf+wZTOlWxurm98IbvQ6hgoh8OvmsAv
Wg1fDibCvRVwAWot9zOb7bs54R1tUkakoJ7OIYl59z0qJNTO7NBqnC/xxK4WS3FuButpUum3KiSi
7xBx2dgAo+0xrYFkxg7Zp/0hCVy58zFqfIetRn9vy5Z49Zn+qzeqPyZszyZJt0eu1xUXTzbmPvDB
+JQ0swii2ZB7aKx0oYZN1IO3dsb3SRdy35Q2Q2pWLB58RNyeVWleTe/YQlaL4+qK3DHZOcW0xKnb
BCxjH5XzhB2LxDai1EqF1VIwLYSpdqd7YjYbYnRSrX6zJPhTnXn07PbHyBhhcuqpIKZ/kYb9Yw/U
UZApszJwesZhH23JgLzpwtg7aO83OkdtmaL5xDPPqYizp6NNOJR+ciJ3I75UBsVySDjhJlL+XwrA
y6mpQCe89LBV8JISiHuVVX3vGs6T3cZ8cSUmxsx1aY6XdnRoJxZMZZEAzKWQHTTwjYOOSkYWATnY
eoT7VrGWyWZFyR8GwVl5+asKwZw1DgDdwbtVtfljeq5/nf3Yum+zbpl56Pu6sq7OOJc7elfXEgbz
KvTpvrP7BBZtyU6FLrFfHspuuGQ4/SsyhNTPGA3PiwABq0qx7kOban2C3D2P6n+npFtJKOKz8RoU
M14SinPu3kxyqHXDtioW6O+61ZO/mgWk5Mwwr1W5VCtxPqxsZV9HK/pIxm4f+O20bgt9qwiVOTtZ
z8HtVcNK+xNEyNbD01HfhG//CtU8Wq71UDpcu0rAPitLj+2KOuFiDe5hThDijVW4H6sSsbg1wev3
fDgrytlrDosKyOT/qiggpEKLfa2nC4S5i6sBJRUaV7E9rIk4Oc4IIW0PWlvD1ozldN22McCaErIQ
YXoM6Jvha/L6XRSEjD/jU4Eh23ZgtsnE3hB1+OBHxq7vs49lyiioeTPHbml/jRuvdK/K4OokVet8
q0g8p7nB8QCAy2DQYvs+7w/k3yIgS9z5NZLxNxV03mLCoiL1BMflRkul2gqVJPeIweCi1tw2bWyF
bUpkSL5Hb3O0HDanQBOyXa4nP85OY+mwUjDGH72eYt8q2dJ4NaJ3YkhKbkjMtn2rlwcKx4C7ffoR
27T8lEqOjMZXyuqf/Lw6BzOO9tQi2TPX70Pg0rg0CZnPdPgvI5u0yy0S2cobRwQ/Vp+fB6YIq6JN
H+AjctvL5NkXZOX6/ncRg7+O6QCJpbRpQdPluaDh7s8fhgU6Ei/EopVkptosOApEKa75lnslqcn9
BkEYJ191lnlx1mVxbUwHw6MnNFBsX56yqriTjK5tMnC3HmE3lKHtpbEY+LjMka0muc4mUdm8oliI
6798GO9IVnyWICqzRDDFDSn+vEwkzzI2aVDkrNLyTOPE0zQZLMIoWhQe6JsoS/U5SBdTaPnIJBKQ
2sideLg0lfOnwl5xstRPsVXMJP2w6Xbw1qfGOVO4cLwh8y2J+FwpD2NkSsxVpdJtJrkjSINchbpJ
gVnZ3C2AhhgoNeFJaw0Yz8jCT3oPZw6qv9LSXJLzUyTqx+V3z0i0cAf3PrTbUxxRfll0mezRQPiR
H1OA1cE84QdhFF2I5tGupqd6+TzL/6qtVOiFHk3Ig4kqVnBk1KbzPMYQPZi4PLLzvGIqQ9cz4Dgd
D1npbJzQP5kp+5NGeFQlzI7a9m9JgdyapOs04XeFyCflDFqNqr7i1EPLNWT7OCRrbNlFSIhdlXn0
MrT5Q6HMf2XakGbebEfs+CT1ZLi8+m8IBegq/PnYp9NlsZYsn751vZPKxZtDGOb/jzXhXC1D1a2x
znJgSMp0p9gIc6Kb1N5p4Vys0rubBwBehTtsrMqpfph3mi9urAFuZKOzB55WnWhdoVJMNL6AOul3
SW95ly7pIXRNOTPMoB2NjDYz8XObONDmPnVBWYNLAMcnFVcsCfmtpaNOsKtHFHGS/hX498lpq+1L
V5ABLu0GZtIoPo2ZPlYqfXvjywbKRNIzFjRnhNeRTWiABQC3i/RL2PsBjEe6kI0x/OaDl57G2MY5
UWixNYu0X8tZNhtQSP1XmBYe/KRsECcPIZO3yjBW7PN+ILnTtEvaD6i8DFKNH/1EJbdYxVBKQAH3
JzUU6qVqaZAOQYM9O6qCCe1+V4UHUJXlznKZMmR2FJ+4lGGMHnp5FRNDafCK3L8bd3oxc8c8tDH7
KEIA/WwykikbKlUj17TsiHOPqgcn+AWQhJGqORE30dmsVaD5llwJoJZjezeYx3GMtiJJCKZZNH44
NJxVKcRzaX/osXwv8o/lP0AvPS7/JYsiwETCfSl9kHUIiphSLjiFrMgXFyR46n8VE/4YQHDKP5bD
a22/OxWpb33w5S2z/wIRp70Z0bEUJz9pfkMCxiVPDyv5sotE1slvzouHZvmnCjWGhebORQ3mB0gm
3V1evGhoHa3wd8ihBF67orrDMzNQCc/RMYXSUgRyh2tqGl5GMEqu/iMolrvJewfuRqEbH2gY2PIm
TQTE7tPYiX0W/bmSJGLr00E1YMoWh9nRq+ut2wZ0Q9A2NSaelZqeBf3+QT0vPyAfTmbNV1Q0Z0Qn
mgyQBJFvlIEf84JVab+jaZf88DnNMI9wcdQpsYbW0lIBl6RL8KeQaLYmT/JpyEjcbbGwG9mHgbaO
p5NyluRR9Jx3dKI99ALB48RHhIXGK88ax2NogSnKP33IsZiHwJWl6GAXCRam8g9LkiRYnEy+RL44
5dk3fk+zARg7gZT1YIxZ9Z5f0A9yn07+ooFbfij+0tnQmbsTmxJuzaOZustvYFSLr8xhHNKcVFte
TSrLJkVoCG5429b8i/5rJEZn+foKEg7q/BfluDnRv2QERu4UZyOEjIqu9yJGGN68RWkVLT1kHiiP
iH/GgEZpSOE8f+GJPHC5WC9+mMVrRV1+HxW3xC1u3NaOMEI5aapTX+vjpPsDhoOvMY4OY2HveKqt
uJj+czkCEyhOZVvgC2Ls6j7rCJTX/TxgTFc7fkI+7HLiEOq1kxbTHiBWJv0KcDpIr7Vaw/JdV3zJ
GOAmK18vC8Uxf7zBfuIbKTh0aRStI6N7GKwfrxDoZOrtYEBaLk7GcM0ZfPDrOK2JU6i4IXaYEGm4
26mJOtQv973yDabjR4sWWskfU8aaG/ujL4BDUb2T6JY82QK+exkzcHloOalM2pK8Riy6uEGGHwCQ
4v5rfBSYnYT8zb2rk+brgM5NLyVwlaI+9FrnuI3wvhZuPay9kManX8V49T5NPuOyuI3O3kiij0lX
XQFhWjf57/LpJFFyNULyDKTnSbf5TvufXV5tTBz5NqEMZZ7uKzK3OvIBeFl4Pl4j7kPjZfk9l79A
TLBbd0/GMthh1LeMCaKOhyiX1dUW8BTkb01Jtfwcy+YC0u+D/UEvP3FdmS9zBO+0Vo/GyMR9fsLI
Km36vigEvGo6tvyfaVPulz+G57xsLvwiutrx1OxpnJLp2iyvNU+DMEjYY8YhsWDIaM7A5RO3JQDc
6q2vgr2yogu/xVwEeAaJUmleuyqg6bNbXlhPzggDT9iM6L3/LushltEI+Cq4LfF4hxlmf5tiBICb
WYptnNrc0arwfRGeRamxN2DqGWOJU4d3y+qr/ThXvzKZX+O4+5oipMAW+TJQlJ1PQUonONND281b
UWQP8aT8Pc5hm5xK08dPgpcmcsF5kx5p1P65qGr3xFBsuyBoHOIzjHJ+pfRgVXf8tmhSCOtFnx/Q
3Ozqlzg30AGRnuFZzBAK870N8HSlNP0CAzWpNaAR1+eYkx5tBfwB62ca0RlW3jFKWPaT+ZVY3TUF
ep2nCQ4Ipo+yeyAwY2WZHW1uOF+ThItZ/fUOehcxNMDVMBaPyuWGmQfnRuoNQe+7AQ2Jq7p/yFyi
c+cmHDypi1WBr5/gU64Q+9FKmJU55QsVMtP2eqbvQZ6XrnMuvN3FabmPxHOylZGCiFZrZz/3HgPm
bGNhbs1rQ55ECaVCjF82mHiOpteI6MZAF8iaYCv5ZDwRZxCt5YilGWrliUTvk0Ho5Eyv1LCgJE3Q
ygRw5IrFVM2XTotnzmNYL5SZQ3+spvAwNOG2q/BE1uNFCgb1oj1UPfnKvhr39lyp80Ad08a28Vgw
OpkSwfmEEi+oH1sR/XSa0mc5SEsazojQTlnEdpR2zEgYXSTufJ7LeD+P2Unp+cmagUo5wXUJXS/A
+9YihiRCI89DYy5m8Lvs7jZfzEBv6SBbCU0LwB+e1eLD4Yee4Zr4jr+Op+48z+l2MuAgerp5smyH
9kk3/cNT8m1GHuMfvYYIfByd5qFx0nsVypeqb7YGk2JGCSYWJk4Kr3j2/P7ZzvtzgoTdEIwqMDWt
2sB4DOVw7HmUIAnXRUz4rwHmyWiTX0sWZxXWBFiieiyDYtjV4kNDFEXn5LzVNbuAkRkd/p6Ov50r
ajKa2jbZu4DI6QuDp013A9dflwBpfyKNsmPO0AccgaD7nhPgv6PvPHLB+htUsrj0/IbrV3Kuozc3
CJC1Ntkt6JqjTrv7VsaHpjE3RmcdeezYcXArjcFZ9M1FK4R1WD8PQUrHYMAYwVPbhdUiJ09elYzO
swg9bMNxcfG7KgMRR0JWs7zLIs/rg286X9r27sKQGI24RSaZMCG0JipDrbH5CIe7S85jNJ3hsdQo
8pzywON6gVsP8nZsNq2q9lgGVj1Vax2ivKqH5lyk7OFhQXcYJ7mBekVuKTy2tpVw3dAOaBH9LIeR
WJ/hr7KMZwEly57lHh2LXkek7jSQUdeZnLBDT/l5HocHvNDQ6UQWvftTCcRB74NpEW/UUO4wgAzI
2ywiep1XZbWPFrGwpwrGrOrd+pASV4T9HyKKCYuesZ4HW8/K32lY73RcfdtDANaURR8wGABZ2ZA7
kjsIfnJUvmQHO7GJEDe68xh6pYlZYT/GYVcj2SPsh64A1o0kIKPEmrybE7fNHqkZ765L+jzysBRv
5Rw9SI/KcXKgN/Xb2h9vblVdM94U2b11bfmejtMhdIBFUqfBpvGOyTA8K6SyeCYe+sThikJna3Y3
XTXCLQd8DFto5N9ryzn55nBq0vjSd4tc3yPbHmmqO3gHx+k3naQ1a8XiFEibdE5RnnLf3E+u9T05
HYjKJPniboyas+sfptD58V0imPoBwJ1nWrwmZnB1c/ut0wzugQtuGWEc2tK5pea4jyPvyY6G8xgw
HjOM56gJdiRr34EdpHNAL7FC9debDPWXdyjM699BEhldZxtDwzo2A1SosOga1KnhhMOlPOqmvlju
9Oi76m62u0cd+a8+LeKs9E89u/YQJy8CcYlBtUPYL3WTRBUbYb+bARu6dfeK8uxU0912u3BNIAez
N+s8s0Wu7dTydjwfsZJkdOBbIUDK6dC4j+lfnld0LET0xZjhU1Vmd6i4pvYWUAl+K4+ATDZO5NNi
k4TyQsQvg5KU3k9XfeO20fcqYq5DMNeLv6j+wS+WzzEA+5VhgKyxUhuAUMUFMaiGYyPac9mgOJzi
mkmFo1rc50sClA6+nSmgDGS2jkMHD3K9JJfMKuvvpjGpNkGT/8l6+Bnj6oJ1lISVsYet63oTRdj/
GQpb27SGH9uxnQ0PO8SUOjtPhRKoXO2G+bOlW9I2G9p89TTvaHa6gB37etvXaI/rQTHESchoNYTS
246A9S1cgvkhzAQTxa6KqPC7/i3LKnEOK86QtvWPugrObVvvvaol8czZFQGbK1LI90KDmdF0ySwW
OtkSB4JhTnjBzlXmIjgYkn1isyeYdl3vfZh9oHEE4R25g54zdp8zJgxaFR9hg52ysOXjXKW4FU2I
xbYNl4YGrbTAzZkFrOHJ45ofpf6tSUtURWUJd7QtH2KzsBHfzTirss956lhZXmDuZVvW2zB1bwSl
Ae4wmpUok38mNAQQTh2Uo6lpaY00zLIBolumhiy8tN9Hfc5z+8FsjZ8cZkDo5XdhAu2YIcGwrjQZ
QQ3jCqOh+Mincx00ZwyPyN/QrTX7gRz3baM7zK+Be2Flo6Uj9KjU777ybyWSCp3mD+gH7uYiZTre
1hHCKk/8zO34rliE2HW3blYSQ9phcqmJPFX5wiNv3+3KcxiOt1fu4Qv/4Y5OwaNoCPRmS8TjcdUC
Y/w8f9D8vm8NiEUlaUbreTCxQkbtzuQn1hOIVxIaTqLDXGpBElOhIrMX7wMakO9ccVZ4yKl42f9V
kf0v6pnoZlX32JCBF/fDbyvFfanrjtfXDmnEg1b0GFYyIigyXJBEI7kA/lLd3Ps1HR4LQkpnbPB/
bxdcuzvn6xDfaaDVJ0nhp9pk4BUFHq8iJHbQrHui488TlLfl+mN71WuStfBJCBTqe3rLWbqjUdTu
x6ESKB+gNLrCOoq2JhSC4oNiguIDt1ple9ucAVCc5oy9aGbK9MWizCR97J6Cd34j+fljaIMP5eb5
oZtLhqsjE+2MdpirPA4W/zUYi+8EYaVf9HQ4kudRtNyh1SHT0MJLQdwQ3Y3KckgcJqOGiY+6NQu9
qsvsSzB02d5ir4bPIT5BSnc7K6bvMJm0eAEaP9eptVMubWEnTwnnbfbdQOSq5R9TY9p4U/fcqJHx
QXGLJDEOeUt2+9wkL5lguxygaoD9Z1ErMkLbElm8CzDFRrTYe6RdWqZr7xkd3YShd07Sh/uAmg/d
1rTRwri1dbP0A/pDaM13cVReSTJ4Jl/iGmftgwrSm0mQbVdiNJlpgoqp4883IAt5PDtyJOEKDifL
wa24RA4Abt8C7KYOzmdclh1aXTSCdMr6ZLyA7/z0+Q5aO/so5/bBNLJvAwo0SGP4ejLiZIZGKhiX
DQwYmXII/F6Oao4GccNfCksvC3FAMS+be5Mf0ojIlV00JCq6hSz3lqViseNUTntIqVEDQ2LdiPEA
2ml5WCJIY1/elD2e4tDfCSasR4N7Ov7RF83m5BKu06fknI0OIYrSR/psHzpn/rMRH/Pq0pe2XWR/
C2LCys5FHP04Dn6G0kkn5GEWDT18V9pk1+x7utmOh4eGOAsEoYiH+HmMKbzL3fRoRLT8QSVJXnN5
oDNNv35kOkSex6ptAyxCA74UFYAPzYjgxPzwOgpMP+Wwn0qWBAtsihssaOZTJiiB5g7gk5zVOs8T
mnxWTz5UOTD/RABQm2vOhk0uge96oT4o0dlb20XKjSaMwJ3WXcyR6o3LAkOdwT0NuBmLIWPkk+Gn
pOQ9iH788AzN6FUZCMyHOx3pLeP/nbRJEO9bxrCInVLjtcuR2cRL/tzsfOhUF2jlkEwJ8oGn5BrC
/g6XOtJPxLixvfg5yr0H7BmPuV3yiTwbyufIzXgq6KyDLdRrn8rLnut4PYUGZ6OojY2qAcCX4LYP
Ub6AfC1kI5yGrkNsrKjd4GDIMfviuoR/jBROdl1bAO4IcUwa8ti21i5nvYI0JHYaJFuHVTuKp4uw
moe8MJ7qiUbJHBzHSB0ilR1QCjyh8eTGYZEMTDLrruVWhYS+3TqAjr3S2+kaVWY7kMgb9XdpOD9H
fFCri85Vs+hQMKNFNi2OCW3pLF94G9dxk286qyUjcRze8plFQgpE0loH3+q2koqim8MHwOH1U4+a
AasQDOSFyxWGuFFaYARJXZ6rxZ1lBdl2apiQOal1zYQ8xk6AzEgdxyRYWf60qwxDMCm0MYPiUaHs
Z5SVxPF+mjD3J6U14uhJ7peXs0xdUn9oRU0oNpMMkeLyNxNicYOHiDjsbA2MXvLQ21lN623afj7U
3XSPCleT+mX3yEaaMzOJH0/FH1mO9KYYxSGhisNha9GJp6UXxmlLyK0H+aMR8TYM0ZOGScvAHrrp
Vg5ZwiW/ejLYEW3SEpK0HunvL/jlSlv21g8V84qCzomRzxPf5/iUxNOTH4eMoIeXpvCerbk/j3An
OaSss0kdXAv71yWNHjgTtV4i61WruY+1EfuS7/zLJMKVzjTuM1tuFW18yOsrH+1Wm+N/1RxnVX9j
Yg771b94vocOSO7iXu7HgFw0t6xhcLpiQHIeZmc1CIZYDZOTfHa5NObta1sYAGQ9JOFjUH4mxOEN
Y/LYc6FZsnkeLJvcYPJDgP3XkfqlkfcXLY0ejz81LcIf0WFabK0Hn7WYePOL4ZXmfZHQ4WewUSzS
CxKdMxSAKaPGKlJ/8URPtVysq075ytAB+KPSdIAAsMGr3s1GvlNZcy1dhwkUJAmuR+hu3P4GH/sN
sj/RNcar3bJ+axDH+UilN4c3qxpPdpmYmzRInY/KpS4Lm/nOtNExlmZ0HnX2qklsW4c9W0Dt4YqX
deEfA1VV5zn1aa8xBVm1irgxOS5hFmJFWwFQuamwrZb5H6XwzaK6wyvAh/MLBrV405Y0Mjz5Rejk
54poHpbnCKhCYqsilrUnTzxpHfBuBhvDzFis65g0dCYxqBHkcUHFAgKZnYHLwUMmevfEFezTtQYJ
+ELSZR5rNk1dobKFieTO1kvNPcUNx72r7X2IYhi3FPvm7Jfc9q1jUtGZ0E56TnmOWR2+M5ake1jN
dG6HFnYQp4HFlrltk+bdHonWZR/KoJHm8d5tpoYsXI3FWiogtzNmmsw/DG5yqBL1quGEBxndeRMs
/6ZfUNNmOL6Y5kwGiwyb4ZaxW3LT77cBEmGn7wlnlNC9y/iXR3HDBmSdDds4IqxB8gAg+laVGZVJ
Ex5DGQRg30hcrerUOAyp99v5UjE6m+mFExmM2tY9hoV8aLz2pCsUpkFFyKrfN2e/R8GbpNlM/gxC
VXM4ShpgQR3T3Q2Gv9wb/H3KOp/9FMqfewtMRiXIE5iutOhnlFjsvlyQAfqfySg6OoYiVAQ9Dgok
qFOEWgadfvK4VJJI2qF0NU4c77suRO0mommdRjCiezv+VijyVi3O4nEhVjSpT89TgOIBk5ORUbXK
3PbqZsaejgvOPMf4a8jnNBMHx5/7gsbryIzc4+3igp/GFgOgOTsJn2SgYI4fJKgNfi1aNGJiHbZW
WhTFsetxbJk5K0d7b0GUX6cg26H/OZthtIvT8jIrNJr5bMMZbpBgdlb/7ETI2INGuhsm1xkQK7YL
xXfyl4up4pjixhwvdukm18fOIaC9t8h/LuV9mMVE0RucPshnM6qIvctM9NgYFQbqZrwz7BAG1nJt
TCLnmVDdfWn6D3WY3XfkAcAcoQHQu6DFCgZje8FC2dR575FJ1ZIZ6JIN3cbOMYvr69jZfzni86i+
t4hkRBZDU8Pm7s9x6CNn7rtgQ5DHeknqiqvqqSp9Ts3FuenFpBZL/8Pp3nXOXNYZmINiDQ9fBDVJ
0wAXGNWesKBzPFvrPBlpKYcvqCY3g9e8jUl+zkcv2Q8N4Y3db95zcCzbuPk7Ucm5IYONymS5FOWl
o1+qGFjMebKKYzgUtd/8cwLj0Bjp1vfzA/nswEBkR45TbkEtICK8UHR4BdIsgewNdBU1MiE+YEfk
HeagepWV/OuyWBIX3OmvLlHbt3lyP9Ol8lPx6TkQThfcN2/H1syXQVvwEIbhlUr9qRD0G2gb48eV
2YtkoEnq0mOzvEcWZmgyCdO0XJNo+lVjNX+lVfoiIxa8cmGymPIbq9W5ww42O0vrnoIl9ACJIPET
GvEx6hYXSQKRJC6srmai/W+hxoalDziwAzNsM2rw5nYDQuWxttt9pfKLG85/GdYyppqCQYRHPU3M
mZc6r+zgqk63AxNhf4rul+8yqvzLGIXbSb/UIZlbaCuBjD1mMzktXXQt5gncioS+t9QnWS6BBAxM
DdCSYp7sr/5Ujbs2Kv/SIGcVErvbMRUlGKpLvu1FoMkuGTRAYJIPpKnnMrS3ikJ/udTLSGwsyZiK
yBWSxffGov3HoRlmNLTR7NX63E3iDZXIVjWYjmtkRRYJl2Kma9O3JyJOdxgNX+GKHKQRoEzA24hL
s9SAPtG8QlO375cXciowilOT5cL4j6Mz2Y4TiYLoF3EOJCTDtmapSqrSLHvDkWSbeUgSSODr+9Kr
XnS7LVVBDvEibhyNif4WrWYOjKKQus9VhOshA8XPR5Om0VH3Aj8xiaKCuKCZg/OUTwfesD/1mLD9
c7OpKA/2A5vyPAx3G1AP+JZ4UMbKIRK2JrRRK7WlmSPM3ktqpc9WqMDzqGjkxu4wZG0CoEexjWQS
MW1IZ4VHFXgULrPdQASNl/s4u/Xv2mbt8lvrirvlfYC7sKvmLrtA7M4I6KvjEkQ4dMJl2SWV8zy3
9aMB72roNpHALwWZwy3CKLQCAc8HA5ZTZgB1A4sFEQfe1qM3fUdlqzyNHm3vnYODEOfkb2eOH3o7
RfpuavspBayCtYrOkBr4Pyf3K+hauiTsOt55QfdWg8WyYQr3byMidMBPSySL9JJ50EW0jRuT/cLC
gGUVp0KKO2Ijhc/dnwVbrktDD6qu9V6mGtvzFEAFrj98yhqoW+Z+A1wDOxBD8x0KPOMwl2FKk1wL
+3WK6aWYzJ7Ot1uO7sRrQlyjuKYJVq4G8VCU362m770kW2+X+SnPm69ydp4THBBY5pmDryJ4F6yy
hXlJKgZ3LI5vXjdA9wwurT+jtWFkYC3K5+jAB3YsxN+Oo3zv1p+kE9CZaRrmf39Skbgs0w9kwE1t
v0ZWDxjp35Lp3ezFb4oiFy7aj04WczjpECiTdxaRI1kG4vvywQ0hyKJCMf5IN83c0UIf7CtGsgVP
ZOdylY8vLkH+9eoVtkAG8Yt4oVnDDO9mkuemhtqYjOYQ6xdoUVB6k/SxTtUNRyRz/wZXMkGQaXRf
oy5ieu+d1k8E59x9yVsmoX7KZTlotj7GD1wq+TpNhu9mAquTYuPaCvzY27z1V0o4qgFqxqEMrHdS
mtcBHxT3c3LN8hLn1spOYGWyAn5UJAUEqYCP29U4JOrfOtN/nJCIZ2uBRATzfB9B+TiHYcP8MvGP
KqavXdCIixm9Cq0D2viDSu37WFOXMFKq3HRvRGoREMITYCSoxPIpmPyLrEE7VktWHd2l+13Yvnpb
FG3fvk3mjBN0CZwFrVlk4FyUFjsWvVMtmN93XTBu2c1/gBj/7phYk4h1r4UU1KbQoKfz5IwJ/erV
5bvqfb0R+Yza3g9q30rrISe2qIBDoeYiXk9BvLV6F/0vZplMdH5kP901ZXvofd8+iphFlpScO3Tt
QcYth1a+ML9xW7Dl3a8wcb7ApO6nJKLoKHrKYxMSSZ83uhyPsjZHHOJbODcM7EjUifHNJdOSAdHT
eXtzB4whFtfk+BLSTRukzn1dT3ca3iGPApMqw2W2WB6Yqm8VLbea/0eJ01SL8ROV+Ni2NOOIIHlN
y+lBcgsINb04a9o9vtRxfBrWjcrC+aescxqYO0WAkUcyh/vmRcWXWD5shcVtFNysmgNOok1CuUWq
EBuT34lX/Kmn/B+Bhw1lzxTMNsW6ELYfYbm+fXR0kozKrx1mWD/TsGTs+6JiwDB6X362wiJTRSat
JGYIGbXaN21MCFsTUmDL3S9ledX2zLieEnKNmj8UUCig4zh3FDdOdP2MAQY7IDZ2/qUFKEmLM/9c
p2eyB2ctk59EWodB4SIvCGD1hkrquudYPV/6drq2sX0nycEqCATbkjk8i++FOxZdA73cF5x/p6q8
OSxA6VC8G96OTRjkj8kovijHijc9y2HVwSvLZzz0tAsVfDTd9wBoa81XcNHh0lt6drVWo7yy3vMl
RyqFFQKucGDbxtp2GgHRSP66bpS39dFHkn0iVEMPOJ4MCs22deu8uZTrLHOCTgt+gFm4k9lm7wYZ
tSWd3g+ueHMq97QsA2sWFSJ2TftGreavViy0+Y1PEq/eqgMj/c3bkQdh46/DSsTQ57zP/7V8aTvi
w84mDMvXRJPHA+yBBsDPEkhNbRrzn83AZFl17j9T8QA1NWZRRN3XXGJpH1d636i4uuJU9KkESYMz
/nJy7QjhnHdCNeBKINvBwKbcWkxD59H5KgjBrnzSpFT/+pCSVgZYsncBWFOcEgwkeMPDtET3GVPn
icly7GdMU6L2zSEfCQXSC+zP3vL3QyL+uV76T1JveAeV8hJMJNcbhSK7LvAA5omXm50Kh4ecGhSr
m06EeWn+MfpYl909JfZiD6JusNc+L/ldBaQ0anzPQeqhyfM+OQNHZKNAvWBcXr+M2Xli3sfcA/R9
Du4pWji4MPrNaQgIF/knKyEVrtcJbmpHAFd39N3xtoqfwDK/ojY8dmvtfdUBpeNgp/JfY97vC8Yz
fRLvRew9TuX87shoh3X7flVNI1JF9tBzpYj5gHubninu/rUXsV8WnAA0r4h1jPII1kvNIpx4+NiV
jB5UlTwtwn8D1XZMe5S9yas/iKXwpcml5BZaf8zk/5B/L0zFzzFHxxDeMRlmECq0hNsVdlQzcLDJ
+s/AeOVBDDXONXYpY0pcNrlt7UQqv2Y1A4OKDUzm4hrO9TVm3mt6Wj5t3pWwsvVrE5YcXIR/ygdz
ZG4pGYri03Lpv1Gz/aqo3S35Qg+BR/wOb+ueBsEICB//3QDfBGYsWlrcvWX85T3E5SrozTHVzXL0
kDRIiGi+TGM4CsHwm9Ul9wTmErn8rMdG5K7HkI0rmlrAzvoJK8eNmsQfaUXbMKt+hKWuXBZdXf5Q
1PHhyXDfpNWbUkN8UJPRd1Y63HKV3uaZCYsy9C/WENCt6D7UtCTrCag4t/TPUZJqykFGmW51c05X
EhWngJjbRg7WN+VAXLYkmsiicAOOTPohc/S1txO9foH0Q9uKmE6qTH4ZH1xm1lLTYv0VkTq5Q3vn
dJUE/7jEcAizQ7zSJ3Q7rvXndLrCvoKZQ1FnX7dfmSrKTT/P7JrDtxOHT5p5yCau6aEt4JfieKI9
SmF+DsrklY6AfjsRmbR6BGhn7DGjxtazz9BmPT4ipnq/iBbvY0exmIWwiWsc6rVJfsmVAFWEE2n0
FPyndXZs/Zi408v62qde/kvF8haH3t74GbsIaToZAUopVISs9G0VQA8zEr1dXP+y/fnLZNwR3OzJ
IVuFQ4lhskO99ClwACzO6BUicn/DZv9Z22DX16tL6Q0zXB6c4rhepNYLTMOV+KBj+cuiY6ZxSWam
Ia8o96mjiXgtu5gODQwDj7EJQOixd0DGnt8SzbJDmWyIZQZabNeeXYzZJLqyGyGbc8S+61Y9ciEP
GAa2EFQ9VZwOdn98dRtvxITJPwsbwU2OBZeS9i7sw3/xjJoz8HBIWuoG6TzEWf062d0vq/KP3lDx
WEt2zHA62vFEdVz/XrrlHcPqbuu7tXuZsP9BESZHPkM44GqPvt9VoAXbAXdkWFi7wtfPTj28cT96
7iDx2RUgk2w14POa+Ewyiv9F42w/1hXIG8+a4P4xYOt4hKmfDjFKKWrZO+vekuGZyrrhZKvuVvpJ
efUR/lMXqyQllVuREJyABEggVnSbArbWWjecjuA8dOpeyB8HwIgGwsb0tW7XZbIimBbQTZ0V4yMy
9GtTUnwZ1bwLThgdsb4egbieW8f5sqfg0bYb1LoeHaVzyQBP6sXnU01IW6/GHY/Cq/6DSz+L9ODA
X8vxlKLv3QSlPbhYQNSmzVcc1Ge/T7m/N81zj0QYLgkM+p6tE+9UKv4Ogfi7Hj07L34UFm7AuIPs
5iT3djP+cTQo/wax3ngJRWbqJKomuLOKjqen/BP01FOnJZHLSvDKdDuYUD+ucn9FmR3A6DA30DJ/
hFd9OTG4ft5GDDao85bLQJBbpTE+Foxo0wdsNOuijsfqH2RCEsEQR6FliLf1aDVV/oNcLUSgvUjK
yH2j/F0Qc5VvSFgMbv5QRdEhmds7xHyzoQyHpsYCZG8+O0zVhbhHJwSOvNaLUeSNPW/ju1gvJ8VJ
vu+ZEIqifx0l5kVvfLNjfaWX97Q+wEMkkEY5SkrDIkUJqSuk2uURr4keZ/ARdrgLtf40Q/eTuOUf
MxBEsH0oVfZwiVYfkDVl2aV0+wsARpJl9MYgkGKA496bjpzXGyH/ODbn41xl34Co+NG68KPyGWrb
s8KtEoID54Mb0VEY8CcADVFGGpbSrUvH7MabF6Yq0YvjVy/BEGJrTvynwcaOO+oJdhImzwgL/NZj
Ia4NbcjNfAuAH6ayxMyX3rtzeWY9hv3txs8e/Lut9PqGFSx6GVDEKgpIdrGVH3294DjJH6PG3JaU
q3Qsko/BM1SqMFMCYdK946h9JcJ0rdrpnI94aXxvRrrGi9x5LHDxfGd1KsGDi0WsTDmveKn1rqEG
bTK//40vHwy+8TCQmqNYG1b68NJyyoihIqznRovhbpOTgy37XzwruHAoCGQWsBTwYGp7IJLm3tDP
P4qIGOAsO+qi4+I6jQH17tgNS+ulwAjr1TZACIcy02E7V+7TiAUqSZ1pX+sAqofNH2tG0k20ojPi
a3HnGSYEazzS3Rfc6HdZIN6wgcTQ1zjRxmM0nCmeHE6hmM9OJL9neJnGR+IdCF11vJzTgHMx799k
wUDT9AUg1GR6Qhz/aEaqNJwSl9hUagb8wjvWcfOpADulPtJGCOcfms8WnPl2NiljCuZ0KBoPrgm+
oqW5YukCXBS4r+tvpXGYbgqp8D/HtFm4DNXyhz6MUA/L1ddxH/A5bAz2z41n5tOcOndYXNpNpsBp
LO0V23tIg1q0y5bipp30cbXGiSB91BolmoMCMZtzYjsUV8m5PHVAJnAQcGqvV18wP9JZdd2rDWCI
pZP6BOocar4/xxY/vFd35WTd1hGFhpOhMBJEM6NLC2Jol3Mw7vPwJtZ9YPwd1dOzPSxXf54jSH5Q
EPL63SZkDM3i6rTRwzSnVFCwONSiWKmxpLc5PzCGil7Y409Ew2loL38HWL/szBwQXm9EUDH/ZBd7
CuHBUNDF4GSi12CV5daLLWLIedDVrUZsrFmj17U67gjvCfNtxuTew3NGvGo/r87Gufxxw3w/Rssu
LeqbFZDfq6DwIyX+jtISw0ESvBU5ErhavxISfC9qIfITFAgUMQSaSFmnZGnvXKkPAUeKKrDvTF8B
zasIT7JUCnauVkhWv/ZWt/JV9uHn0Kp/6xo5IAmuKisj3kuPicntepopGLkFLoiWlBtxlIjHMEqf
JiVPpsWUn0x4o0TwbMv4OzbNS6eTb1u4TN95ntwmOlWe8bZBVBXAI0A7jN1IP9YYMj6AH5SrCmyS
eOTxRXAiHe+OdGz1BC1IY9x8ZH5msmAV11OCaZVmMt0Ph6aq7lqbw1M+AANQOn5Yr51eFjf7RNkX
e2AEvnZQCSfEpURellwzu0xBiVMGZwCCwJMdqKey5KKYOGfeNRaULNllLoxO7YoDMUZiLOgEae3/
9SYooeu/CfPiEFvh3yXjGi0Tcxep8JryDTcTewV2mRe/D++rOH1vCdfXg4vrC1rIZD8gadzPXnEn
SqZyJAhsJlxoGaf133lMrMYZ24ifHCND9FgvdzX+4cAd3kIvep9YMDhjv44NB+GSI2GsuK9G1vu4
ahJj850sX1ZN5CdIGMKoazvk15zpxlL4P/Ri8+ceRBPFtN4QC0/s59mfDxkSGbAOfhvM95E9UXZG
3hInCKHplK0dqF3N3C0x42XhoFSkjBwww2gejwU50qlJvCFh2ZHPqbo766x5Ul3wKP0FcK97t/bD
rq8jQsixGNzHcrCBZa6bouTXKh7xBoExrZwL1NxLQY0XWPJ83/JC4R0neDfk7uNoypeG5OEG8Ch1
n716qUX8sN6Ewmk8KJ+CAlvuGOn8rsGFTawMbFHvdRxs7JaJpinULaRpN83iD9ghtHnEz30wPoX8
D0CSv0zdmnSD5blR64OUpglJUloC4ih7TEGyrLeRupt+lnr67jn3Butj3g1vCNK0KACIafuGg3V+
aTk5IUL8eLlD4iqojr5ffmYtc5nUPWtj6AaTt7HHKqeGWwclBufu3qI8YSTb2JTDPszV2Qr4HdOo
OSiKavBa+XumQQQi7fA+nrsII273XLjshTbXBt+BFCCpn4YtP2KiXzpKwRGmvnTvviOiIbOz2M+m
f3GIrYLiyJ4bpCrWVB6KGuBF2z7j2wMVa4HORq6xg/N6gK47+37up0unaUkQClgJ8djNDF2/1NNr
VpovnWMb96VT38ss/P9Y8XcmqRi4dIsUvC1SmMtAApJzAp9F4zzYLTdxM6j5vi0dbrb8XBFbb+IB
jXPEZbbM2e6H90iZY5hBM2UHoCuF71oW8q7mh14fZLdPnsslZ69c/oxueYhEgp1HDR/rD5vx+snB
rlBxGRWQ0CU14J7CNv5SimhVjL0wrCvuGtASN+S+Dv/nLpO+JA7tJZ9uljxOifoZHHdfevpDOPRY
W51uHrKkSLmc1OauivzvWStkAUNhsRzOBouassYHzpv3uuMAI5fmHUPFUa84tbq/ssaRijCk1dF4
oSyP7UMks0dpKSw3GvisRWhpD5pi4qDWG8472Q+2L7av/jGSweeSWWByuma7BMnfoQiYrvVAnoL5
1AuuU+vtN6utbe2G98ITJ5EyFVXNQajpRWcRi/TEnXJeXROOFV20CvfuQP5saQUXXqq3mbt1t7oi
NFjjt5FJ87JM6b0ems9GDZ91p63NlA5A/hxXMIzu68d+SQsQ2x7jxSF5ypzmhQEcGoL59KV9K0Jc
gJDpH9KpumZ98DoAYOGSLnBe8C6NUr3oOlmbzvS/MvKOeUg+Lsa9GXlBcKwB4+b0Zu5ssrGHuLef
bAppxYLjGMMNMr7V3LTkfANwDjt5U0G3708062S7xfO4EVcy3AkfUbQt84n0KAg5J87IIU90GsBu
M4t7HHR94mxK4SCHma69jnilqHDRD3NBl95k7wgyAfJzf4u5vKQuiBavxWcw9ShHAerGEppXvI7y
yW1dwein5fzbL/cZjmSib8lZ+AxIlSWuMa7QEv7mEDEuTnDEL05WbsECfwdYN4ch/iQeim+EiUzj
1Q+jLS+SrWdiUBtGBd/lcpWasWHbUDw5chbDMwdvP33uWBD0ErxSZnoXdJj3Z1Za5oeUMHr3oy2O
TJ9/x/jGqM842oZttDAcUynWw37l9jt6Ji9D0e/HBTdzxBoyAM2CRgBOCMhajV/FBrlugw/wPKK0
xu6rg9uyLtVLd+0XbjLhlP1Tynptw+KiXLtG3cIIwOwhticaJUuAgwLmFMkwU3swjTiiT7wz2O46
Z5MHKfwWSxxtNAtTMYNIKE2g7zDFpVj0NEmnRARYNFmLq4X03vxVe3jnrHw1c/AjbRwHIhOcL0uL
m+FtpmbhLXTS5CGzumATiOExge9EhEkOhwBakMwF1GN6wBkElJ73LNmVEhmTcyjfAz/4U0dcjznS
jkXewvbg22mnALC9uTX5cJWyxiTQzWdXqMMwzJQr4/WT6T7vE7raGpgd7qhJbbrMO60lTS8kvB/L
eQVjDYwuM4XnLfr/FGJcFqzWEy9NV7wExqD1SxQ2T5EIGaqF1kroqP8voG5lX4xrfyiDQ8+bWLdG
LeszWt2DVSQ/oudSnCWId8IG2J6hsZWRc9CCqp7OECctAG5t/ZSgVjKrafUIpDcWA7PzXc0VK/2w
s/rqe+l9V7nfeBkwUgwEhD07Se6N6vojUdKdHQVo5tBTH3MKyumP7oEqQUokfVz1/jGpqc1EcW/2
Naiw22S74aNHeAABDBfWsSn1CsRIq8NYc70ghPPisuxpKd683v5icEKQpHDaveuyaDBHfclKEZLi
dBjST/BSMTKd+gbe/AKGIUJ7a0i4d9E+FVTXQvvfq7R9yzr/WjbdjSyk5P3DJzrn/b1X+c+a32C0
W9bQ+eTzqhSUQwwB3iOaiMIZxkYi9u4kdiYqEQ3tu3Vy2HviiOPgISJ5nZjpCr3uCZjw6mhtiCcQ
E6koLU+IHucOEFJKiBqcuXgq3IQQEnZC8hHwkDDGUXlevw9subsGYcG3goMdyZ2VqRdOKz+Igt8I
i7z59RqTKxG85yn6sAnRbn0A0kD7wUF2Q3iorOw7seu1OKJhOJ18Yfo/p4BYCFv6Dyb39i2Z3KpH
20h79+xiZ6/i/OIVJSG/6T1UzZ3kRkyElXoQm1lCR7uOywsx2sHP4rQVY4voO1LNR+yKB98snxV/
QeU5xZ6eVarnQnC+nNbSKXrw0A0nxk668G5QxI5t7IG5tnAnzRecaszmMX82PYztQKiO+DnnUWgj
Da9eW4Yc+z0hmfhMZ4Zk26wcXvl9ztVSPo+lfqfH9T7oZopvWIsjp/qB4s1O7N+7XXJux+4GTQSQ
bVjd5UxcngIPt0w3R5IjOtw7we9t6zZC+WdcSDCr4j0ojljMT51fn+dh4QqrW0RqJE8EQu/Anv3p
YqwsKut9WYCPTtPaGFVn0zlaik/Rx/3eHdOXNMzutD89xb73NLjzOR5IYFkRSmijqECcLKouIhvD
SWgea1nctcNImaih9npqyLrZQiTwtSPcQqtLcAazRNDaosARN9L6pde70lPpXZ77F9cbDm1WP+mQ
PLoY7T/xMp2iVv52I6bRbc89HsPDSzblH4LK3E4wQGtN/ypNhAxaeV/Gtu8sqtHdKfjrNMOj1Qc/
xq6Ohewuc9NT/cI0nwHBTYGL2npg3h7CNrQ5jnVXybifB5dGoKpIiRAn9t2kg4OoO3FoxpkpeTWV
F4MfelT+S5IPl0VxC52b6mHlZyayvVua6uQXGZRZN9+t6FIrFy++RZmFM/qUi7N+J7FE/MUkjfvv
VVT9D3midps6/k8TYWRogIoA7jn4sby2NGtFAepT6vqwe+IfrzR/G8GtQ0fmreLIFVV2cIQxk+/L
iHtwlmd/2sCwxI/PfkstS4GDcYBEhOM6PPWjd6lTTsu1t2IIky/TpCSPGS414xPS3p/Wja1todqv
esJu6dAjlPhJ8daZlhsaE0JqMfmkZIKm1oq9qYICdgqiuhxX3TNsPjLPv5OS4VPoJScs5fE6oXw2
fIhKjCfPHe67KLZ2VC1hHXEBTbbdJ9mwt5FUCqi/FqKdvZwEpIU1NblTNpnCbQTgou7ZNqM+/6hL
76HUmQsioYUqZNVnycdNEPLsdz6ZtDn8jpb+6LYQnZKZi2oKaLNzuifJYRVPToGVXLOYJdFHk4XJ
SybaP0MsHwLT/+5b7yoqFKcKQNOhGeb/PxiZ4Czp5+xz6dVPT67JCsY7E42/KTu8c/T8yEawYzk5
FnyCfVUCaMDn/thATfIAPn+6dXCrTEkesRoAg4mfOKNrLjTnJmPEVKmrV0FJbeXjIr0/jgVjN876
s7/WxFbNH+z/pJza5jRUHKFp9Do7TsD0rOneE5dObIqeDoLgyFQHP75YACgp+TuyEa1hIh1MQ3EH
MNKbu/4nEU7LufirCe+QhwVeqExq9mVn3pdodf530z1+0q0zjW950N8tmNLTqsFPMm27nIoTLB2c
gCqW0jFYzF7M+QtIQ3fTobSimSKVprjLgyhYS8DD7dyBYLJ5uUfk8rZ5mszwvP4HwLZe8XJRQ4Dj
knHkrmZxjUO1H3L/lI7DyxIl90GU7pnJxLu0h1yapw5nqIwOP2xXDG2U9eEWM6hXCNNYBrx0HXiS
q8A3d0xwbnm1hsYkMYATsEQzG5NX9gowiV4S4NfKcFpjK3Sdg+fXjbdXoWUXFOLNbby35AyjP3eo
TZOlkx0TklDWB40JufyFBamqMOoWVQGOBm625e1ZPLPm1emDPr4SFeTeOsZpUFMeV+ZJixRkR/l1
COxVN8CHnqVnkI7rtZcK2+RPgXXG5fOMc2nBkDN++6KbzKsuARYWXJJJtiibF4y+N5L5XUv3GCP1
gDi3V+goZWPzAiYcY9FPO7I7yFgs/KrAQ7OIYmfTGleSDU+a9iE2Imp2neYiu7OsCv+JCsjp7uJx
yod7lfl29qVEWwYrlkMyOCiSuY+e45IP8c+Q+FCUSXesseU4ri0q44s2Wc1DUY1osytLk/ePyRzi
X/Uy7muM3r08uMThpN5g7Xrej5c6hfySdtrOZxHLmOx+O9YBLUAJjD9q1tzVyqh0MW0drJrYec0k
CtAmhSFFY5hfvlLtJdk7nBEDU2KiILgHgB9YFOP5dnjKRTI6KPhdlcwzcNqB3y7P7AnzAPzw6VQ7
DU801/FQP8WxcuNfYd1B+0INGjDUtgypO7p0sb7h52ESyRNCVUyJ/NC1rEx1UZNNra1RsZ+C3ik2
MCpoZS9qCy7VPvARBv82aR1NO993PecwJi0n7IjIo/fSE1iuEbd1RNivK8GcHmcnC+kzbpIakRKL
Q/EzJlaFpyESAwZEoBKBih6LwuIj8svUtlCRYYvBINMyRPos+/4tsLU0j11rTdGFCWnGoz2qwlm2
MuS3XNG4vRX/0onmyfiaQ4anaqsUzfU/GQeQjeFNTLskUPm+z3oNmybkuxhbUhbaYgkpynLt2q0K
i+zzLEEs3NqSFNlPC4WecXIyO6sXKpL24hCe85OaHWHCD9MXK0ywsv+KOMbGsU2K9WE7BiGgMrhI
jClJI0x6SkBXWJK/MgO/3tEpsJ0tJEbGbpXxrR/hjo68dJhAWvMC7zKY23Wy7BKS9QTF7m/LUEtB
KGIO7PFzHFjfP3rt+QSjdGFRsqoTPiCibpNtLLErHY8anq3SnO0IsIhmsflVc3LxFk9N04pXf3Z6
/byEY9RNWAr9ST+ShbWSN7sBcnPiHZ6AIScQaWIck0wcJ7mrXD5qcFyVwwGeI1QaLMHGNd2CS5OM
Vs0CHTZAUQxdMKqNfmcEkRdC1qmJryTE6+69rxoHz0HvdLN6DpJIhF9eP3Q9J0nK4LD5LLaTr3S3
1G7077xDdvielkFTtSDYOc1BinoQM6Nl7Gc/CZG28N1J2yr/5EDvmBvWdRXH9xzUyZQmaaAZjple
lBZ/ZMLAqjeDjJMIWlzvMd+csqKro0OQRfb4MktXcHVmtZq9bh+HcTXh00AvT6l8wJ1RIPxmNI3f
DQZy6cCVRRGdR0Hmjw/AE21dwFXrkrhhzj/V0fg2xJPXPxU12pnLaYseRJr8+kl4EcmaxqNpMbNG
smubPF0q9PZ+RBYraH20C0HnmiuAiuxwbqRrEpO1JoEwLPH/jbsSwzKYM1WkFXFAzYT3Hauja56M
mOXKVcZMF6KYO5aLNgxdq7Y+w8kZ4mNMi/36jZvanYr73OJ3of2kbUZIVSwhK5MGxJa25K0PoqTF
D4e7FlKd0Fp/pDY4N5K7YDGDnyrxbUNQIZEu/VmJnevswJ2OlZ923NoAdbHVHCNfRBU4D0who9MZ
amhyN3OsO106xET24aBglEPSQzU6oVekWq/T7F4hNuZhgN1azgRi+9Tz9E9fmLi+9fYY4CgTtjdh
oa0kqeloy6LT169tLuf6mbqrYlZ3jW4V4vO8UqZmz9bIMElU19caBQew4KSGwD/3hGgJ+YahExJ6
iiOP4erG0f7id5QthF4P17OxoUbi38sRQixvgH966LwiXe+lTrb2UnNHbMk5uJ3w44ooNUhLymQY
xM/O3nMQ2wPWgxxUPJDDsT8ywmP27rtjHDMPtlCKVyU6n4In8lY2VJWpTBPaBFVfzONRcz1le1zs
xuvlBl64yxlXsa2sk8c8IE2+cTphSZCXbarDatcnjm3j9FIzfJdTSzWunA/FHAeyfTRBUnK5Hisp
k3Y7Dfbcqp3C2WDmo5WZaPg7EWkI0OuJl+Xziz1NOHHO7ugDo75ZadOV6hy7QdJ0B10iAD0UnU08
56hpppL/YIvZ0jnjITMZoOnQkl71oBwZSophJoBFh15UWejsF8eva+T5FOLM2owrkjJRN6XiGQ74
ISJeVo/41nx4/jgkzYAmx+Fg6fmZOQK23KWG0IUpBOE0t78tgMbBI8H0KXyerBanK/gcjhBMTiwz
xO7RkV7KjVpgrx2zp5G2HN65ZY2Pjg7x0WpMYhd3XR5oqxiOgrU9QQSM8pDDO4QrrLUbRt5pToAA
4/Lc7Eahu/Rf6pkkRQDRWYucVSWErpDRalWJYEuANbEGFJgx00zgusZlKNTpCTDfnulnkdz0UNY4
PRtht6bc+cpqaonfseQRLyzaVyDbj4b2VVwUFWzbiAOBd6waSn0yKkSV3T4CncqyPdxyzSWBrlmg
4XnkuNPX1Kfd8F3AEV3bUnzOX/AAsqUHkR/Maa4/q6BJlr+koeK1d0mnkxUeMQYwVgcaRUiyZRRN
PvKfLUJd3wVmJqq8c32oHw0rWN1aH1NT0yCDWlI2MOijlthVZIGtdg6lJod9PyaL7AhfWHCdF5Uk
8seJKMnZg3EIAXZ59IVMfphAceD5buvsltmysj9IK8yEIJnYL+I5FbU7B3c6ziFmEFRzho5q4Yng
9XS0yCu2x27oG+rlOfD1LMVybILmiq0yjX+zkIDwoUix1NG3y3yQ0FAwZ3+73hp7Ap684nI5+0w/
uvAPMYSYkRhEVrpmcBqXMYyrMoja9D1rhwGYUu37oaFL0U9sgx/D8nKdEtedNcE1NZRd9qTiNFu+
e1954XIkdOT8R9J57EiOZEv0iwhQO7kNxdARqcWGSNWUTq2/fo7XLB568NBdWRlBul9hdswWmLwM
3OQbGMsxawozrCz7hk49yYctFVyJJBWkuUnsbByPPROCFlAj8eBViJWhd1qE0Q1Drm6vR2y/tEM4
yRI5RzzUXfhfgmBAmKuBwxD4GxMyK2Ym7oXjrqr7zkoOUVM5YthTD1iavrYhl3eXImGLsulqGEj5
AXNsK+4mNN7ho9ZrQZ5tlkTjq6bDpCNJ2ByHWG6tVggU8349eC9hAcT0M03siBsJ91xE/G8lBWgh
xuJlycUNtqf3fvzRiDKEhj4jVWovaKjsjHEHcZKRjlrbjJdl+M8K5JapkDcHm2X5ljZGZ9jML9Tc
d53MhiB0TVBexOCxlqzXKD1whUT+mn+wfEZSOHscECjGNGLC/JE1Ib1Nr+vT0wQvlNO/CoswfSLo
aRIVS+u5bxHhGk4tym0pHDn8Um5Fybs00mL57rEKIegrhc9zxqQtstozCO84tIjtTDWhw27z0EUd
5jwkoDP1yNRkccygi+Rhk3Cw+UPDV2i6wCRZljP+X1InkuBK4f4gR3YK2d8NujmBgE6PbfOLktWU
/4UNkCuY5LzoE5LqSA+xr/UYGVlMspjtEGyNfCeZFVBw2sNfOqAJGhhq80l9LFbd7ixEo6DPiXk0
Phx2Fg09We37bFEmHOv2q2YIOr61EToZAuoYZArMnx6Locfp5WcVVtUcLgMk2L6sZHjlu67zfE3C
d8iyyp1mWfylTBuBT1BKMCMaTN1C+rskk1kxVJl9g95yQpbJWzHzWaKZxBHsJeT8NuYij7NcvO7o
WUC57jacE3xIkUQEdI21GazMaC06lvSULn3u6O7KyqkPBsp6+I+2SXGG71UzB/PYu3WlPOqTzWAc
HIwsIO3EXSGVl8idsUmYecdjs+GTGN0v7peIUGF9lnZ/yRfXxm4UFpn6llM7nJMBgFMKHQ3VAt1I
C14uB4OXhFH157ZaiL22N1Tqni2LMmJDhkcOP1LizcqCmCR+Wa+qpC1yg4KMMsY9TaB16vRkZjyR
iNctNqH4rwvUU9+RB/uHLCQ7dutvPt5xwMvADDU7xlG0gLSx8VXCRWBz3oU9T6lJZ7Djt+E14JUn
BNfd8lfTs2teZ5Xl7csBh+mLh+0cA2fdeYb1OWeuTk3WitSA4DmlZszcpRg53I0K2+w6bcP5FsHU
iVvQaQ2CbsIZUSqRfB8TCed5PoOPvWxAn9crDyWEyjM3QSa/jDSaC307JDu/hDk1R5pDqgOhZoxf
WgTD87koyeaCEdGGiCJRfxdF9wAoxCMnwmDOzxPOnDTyT7abpnEwt7Y3/1WeULQH3rTU32dJlXqo
j6MpzcqjG+qufnHbBsjTmtnimAIZY7Mrw5Vs5aD9YrnWOQDLOLUJz6FbKUGvhERE4NhOUzTKq6GM
RwuZtcWPx+QAffEK+pwS0I3pUe9pNITFQ8ygavrCGa9am3B0daISRVIuM6U9iaPeN4ESQ/fA/qOq
iVuVs8w3UZOgTVzxRWTpxK4qL/zfwZQ9VimWKqaEWzww5rlXXCWWUNOVPvqrxjqx36cB9MSMNX0Y
5w90p6H3kjlLJ1AkVLorXT72qHZvJP5O4mMuknYG4kKV39gfnJghnAF6MsvtGT7JqPUBOPosRRxr
AE27EgQ2Tj+Zm9GeXgjkWSrkvLPwxz/OHkLSoAim0U8+hgkFleeEmaieCHuI7d8htOucBA1toCH3
Ik/Xb34rvEGDDOlF5LUXul01OlN9JPjwjzJnUJoU0C/Kvg32nzHPgipIUET1IAo63Vpaig2t5fJE
KUYS9ko4uZ4y0HPcScbrzpgld3Ys9BqhWq5HY/2U0rNmfJw79mPkgHg+Uegh4uLIYuD90ph9MgJP
d4Dkv2s2C/4RM3je1VFQakZe3uwwTauHpsnnOoj1uIXGUg7wqKjQ7BIU9szu/yKrpsVKMiF/xs2X
4U2sf2ou2/SKHbvSqQLL2pjvtummLA+Y6rUNaZukbaCQyVGtEPZqVnb0wObEdf7Toq5PBDlOHn0V
+q5iHOttadjuVG2iDgcIg61Wk2SFs65m3b3RK24KHJBjjphb9rken7ooNmMMvDFuTTL/xmc3o6Nd
o6HMigCyIvkryyJ6fz0lJXUmE6cqOVu+sKyDU8T4UwkU0vp1SjoGxQFjFAj/E6MafAB58ps3UCkr
whks4pSL/GKY0jrOrIUvGOHhYbsZ9biVufmZatC91wnefSNsYvW1OiXTzq5xL8LuwFIvgnjZlTU1
xb2XMFiriBYBrwyuvNrLcZDgcgN40dn5tEuMiSzB2plvtl1YaiDIcLC1obbobtgeWnWvb2IGHbe6
ikmoEObE19AduxAfAR3TssnKkgjcyu4sUpQ5VA5Rbub/xU4S7ywfVmwTdt3VHUPeNtqA+qdlZh8M
NPZfectSG5asYEVkYkHPt3rt+df8n4WrkO7D4BrTUdbS/W5H+t4yYqtAexJvgNqgL+8T/dwADL14
Rtl8mRgLmPzkwxDyMpi4+dgFMzMemVr4cQkItUnaj5Hp1vPCNG8LNig/0JTWEN37tNsgLcwfbMRr
MDXx7wQyzV/KZg53jjN1BwvMNawliYqVRfstbmk8iQSK98iB2Prq2NvIydbPNocLA63c2lFYT9sk
XbpLlbYYbmePvVZct69Aray7XaPeCQcjXSOgwpk0aBUJtHYDswrWi5oJ/2mLlMG8DBMiUUlMgpgi
7ZH/zGZeoEIQskucITrQ7fdEoloRI7wgVHaH1geDiTvcI0zCHNJz3ZX4un0WTRwcRLouKpEzQuoE
Yp/VMfZP65/jsqcKLR1zA0J1a5eC3rLEdvaBmvgULzF2KjF9xo73ODS0GrFNHwsqWCSnxJL7EBwi
i1WcduVzCfhAya0HvblgGv4oc4K8cq84qH1oX+cECTvwCCG9TZTgIfGdSZjtQ8aGfQp6BA8G0Aq+
XtYkWVHdBBHQveHSS3odDf18TiIWlNoAT7whCRFIQDg/JA6OMFCsXszvULWBPSyq5GN0FC5A/wz3
16gX/HwshwEN9raLBU7byH6+2FhUloScYu5gJL0BLcqjPsN6aHwtcGYbsM+4ScP6v6bAHBiSukHk
B+66bHm2Ez9Qye1mSlCYTSKew8Smi0dEwnQicXbuYnPbZdWeU/3JYL8CD4QYpY7t9rgVmrklj01F
XY8XQy/vWTNtMl6SWf9Llq9YIjAD+0G+9CY2iq1ZZy8F+y9UzDNZxyZcS2vv+EUQ8s0yoNuV5m8U
osc09I1ZsnXPQUdWaBmXD87jjUyaq+hRRtRAvUsSU5TBSze8PU0pba/oZxzs+Oiqt1GVwASxY3pB
ADA1d1vHt4QUbyO6fD+DpAf+pCBxpvUERYr4wyV90wgPpgFbc/kGJBsEjcHKvlbioOq7ND/H2Nmm
jXfIyGjSTWKgpkXnpfSn30EIue5a58LDeEnckUBU82zoRA8tS8A5eLYm/2RqxlVpNKOcmwQ6zEl0
+GdMks87D59UsbhvZN5+NC3JymAlwhnnvvVWzsnenrqggxst+zRA7Uql4TxbYPjL0Xw1ouKF8xeU
cE3wyvyO0fsQ+vp2sATKRx5lRmKozJA3azCgYA2McK+MaFwvzL5623wv++xZ+t6z+heVPNeTApqP
hRE+28STvWeizOTni/iNTSW/yObca8CPJZSRiN0iOn7Qx8nWtfRV5SNYEP3jkn2lmnmESxlUcvpl
oLiH4PfQly+Lp287OZ7iIjmErJwJ1w49Z+OG82liGzW51ruv1JpGIVZDRKCV71LhDxqj++ZDn/0L
1tZTYlQ/TTUi8nNUuMXZrfhlXP7lKTZJtovZTC37YiGlk5zpXJfk/MC4G/nOjPHXRflfETuUS4pH
VKtWhpW6I9/CIfETgzTO9mQvHYnocfoq55wDb1g39RSg+LoneE4toAw8jRVZPEbzPqhPnQMIRBzo
/JJ5gcFKOAuPXUIUYpa+FsgOnHa6MeR71HXn6ktv29ba1pmJ5EbAyMxl3aVVoJb+FqAO3e1vyMi+
CIchuU8EFe/ahLwvZqqWF5xoUpwTXiqFYIBVjp7Vv3hMiW3rW4GBbMvfoH3e+E3K9rK5RphvE6uE
zI/EsfjVx2XnZ86DAQ3eTTxkr91m4FNLy29i3U9Rj7+CTQOTvbPb5OsGllAt5mOUJkFMooWSakJl
vDCHXPWuFlgOyLsSjjnatSrxAnVgTBzfdfaf1bY4im0OFbTpPCsMJthI1NlzY9YXhwwdTXf2DLI2
6miuSdRmvjl3/W2Gm2ol7k4fDIDRxYY39VjW5b/nK4ERwjbrXf3uPXI4BTQBQEm2NGcjp4MZuuum
TJ4NUOX6xDmJudBQzlfeUvWZp1N9phaH5+ofROI80ncfLI4F+gUkkvOlMFxFZNygs6dXMrbIWjb4
fQ7MefdNpH2Okb9JK8xKnH3gzZ9DJ8V6oq978ngNszoadEs+CyeQVv03qsGTlxhvC3ZR/pKK1MSX
PdOXlwfOy21OfhDWvCOf905oGYG8oNQ9J2CPh7xegHOb2DuwYpX0RnxV4IIf3clCZ2DsIxGBtsXT
wJ/XcciR2XdydBPQIWGj7A7VdzKDjFBfb80C1lQI45TdhP3DVvfget8LFpYaq0vFyJ8/4dlNhge7
j59q3TsXEYx7VvKUD6vBG1kth8GicdpMbF2BsOA8Ouijv1H/2xvSo85B0rrVDvd5y9Riiq11ZtP+
o6bwJjhEeNcQjqBNKNaW9gqf4CpqL1BnmjqzssqDdIWSlSucYoCf7r8JMW4buo3MWxQB5kOG3SZH
Lpjzfpo92EmOD3VbaeW3qh+yDvrWWDTHyLD2NV5L9VlbFijHFHLhaJaPhmgwoKR6YDDbXPU2Tuia
Sy2qEcuYSYVac3SeZc6ipncvQzvvxAIxuk57PLWGvRmSkNtvruJ93fUvKb+Ml89bR/JtadqjR4b6
YsnA9s2LBI/tALc3xZUh0aagtkigYTseOle0uz14DS2VgUEosKo7pEzWjC8BeZrBOBenonXW6oWb
tRl7Y8yMLo0jGpLZFUzY/atdWYFSEBRZe/HGEHcVvm9u5WmYD+NQHtFhvmrmd0jd3DYGFyrWpJJB
DnZBd5iPCkZQjvh965xFJ6e1xUPTTJJMdqRU/GwqZA5hhKFj7n85BCCsBr5Y8mEurHxYzVxcClY/
HnaVa5/U7dIlvVrv43dizN+hS0cPWGjuwzzb6JGSgz3b72UTPeT4SRe6iWSQx0VQo2AUOOlI3dMG
sbn60VEYvbPs3BsoMxlHpR+57gfqVpkwC5hpe+5KdZLXWyf+1PL0YvKSKxo3U9ON8hup300992Tl
BV76xIZn5/JwFk7/rD5hdi0Xy15u1PtBW2ifaUeGrYSR33rlYxz5j8o0rB5dVkirlhwEwyeXT1Q7
dZqWnPCwqa8CaIb6zeLFS9Z1zgKqNg45gRt2Nn0iD+J16bjUmMWMALMkaFODI6nQXzGR3Uj93WUt
xkY07DqUR62A+GzNT1034xgqLnUFITHMjF2GXUXvsRhgsWPN0W9z4D5WS444EWnKdzc5CEWpIh3w
OaMYti0SLJH7h9IbHoD67MaIKA4PXmflbGpUiKqiDW13r8f05JiXjKXeKP+QE+Ng1KvzkhKSXObH
mY9fc5kIUy6MTOIQRJBGjNGJTAIviX14b93ZGxkUq+8l7ga6Qz519ccZKGvmAXOvE/tHWQ1PrUc0
B2WU5gCqDMvvikK3acVDkiRP6nRQl6Zj+feGT61C9MEU5t4O1qYbh6NPxTGw9mAGiIDDOxK9TAGV
vQDXPhCZDE192Ti9tZvMEKQfDChCDKbJPEnFNUFCz/p/N+OLd2jokKhy9DXbhO+7CvMj38I9VVB9
81ddwaAg9sqBSBzmv1p7rotzPcBR4MRlk7XKJ5iLqtzG9BZyrS+y+7C5npo+ufQSeRKPFJRB2JKK
FJEFQvag7tNDKrOThvy+pmJzrG/y2CF6utcGEVOal5eq+Oi7EFOFoO8lYYdY9J2Ml4/aC3cz56Yv
263OKEeVO+rcrFKF3QZGwLVO3hyEDHTug3cdMspk31rXyxz4sfbUZOnFXRICiUjSakQKJI+AbyxQ
OedSOFmnmStswheojBQiSo8kOh0tbzwmoxrkROwvGf+iOrjmqr4jmlCVP7bfndSXrAyLSTYFENLW
EbNcdVDmsn5okvE9XPwtSv0jVw7Zk+bXAMGg94ZrGVoHdS93ef6GOEBRH9iSPKm6BOrHfw0z1H6k
0Jxb6I7Fi07db2uvucdnEkNcd2xYwMOrOsgqEC5Dx+6BPxFMlfqC3c4/q5OFVemR0cyfjpYN7cFO
3aXYhYg7IcmaDgeJ5lnGw9fgmmMgwKD0ef6hKWIMTym71YNqMTxZ7qasQ2YsEAsCO7aKie0tshga
TuLud02GUQWgE9GOBKLAZCsjsHcVyxBwQPTpXlgcqxL/q25dOkoC1omwuZNfezCooFomkUvAWRBR
RMJt2oneOja9Uscj9Qaf96AO/74kXZV/qtayj5ZTiZYSAvC/1yUh7Blk6km91myHD+w00QyZGBMb
+ynkem+6mTAdf6sq9hk4ksEpo953plJ3AxfwqvW51SyJ+Sdsd1Hd7QYckMwuN33rnQfv0tBNKZ9k
1DDSJl/NrZHUZ9m3B2XTFmVgQPs0BAkS0zV3nadpcQ8176/UCQ9Z5M4brG3sOjvV8NnztDbp0mSX
nRq2SB69HSvDwzRgRMK0ZxeInvOC+XO085P6pgEnUDdaB7y45xcW8qrKwJTnNEWx51Ix5j1dK2Gt
G67ldcWRb2TJfywzd+riVU+LSCEZ8q126BrVM5q0r47sttKhxYwFnHJro/48kz7CpUuqa9yZvKMo
0c/ZFF4Qa/N+F3tfDAzJ7L2LfZAF3FmQieTnzzXUJ/UosOh4U8dFxtsv9IdSDdvCbgd5XVU/QzPs
NMPA5Uz0CmIvQmY671KRzFLW7Q/RpBQ1TpAAsYn75cQbE7TMQ2uE3SJkdMLxQU2wK+LpquAHBSVX
ruV73XHQlFtb9e8RvruJ0PPrLupBeVOvBD9E78yjKWtKceAIvFx4p29ZrEEnT9cuS+cCa6wKigWx
QmJYqfHguNxlywv1t5GPd0jItHjFxqpS9ojxxiX4jdkZscIKJKN4VLESctiTeFHnmkz8Pc8yD4IX
Gp9tMd5l51ycFMVLeVFlrrpGWYxixwVfqT5pqsMFJhymJwYwpzKb+S2ExTMZzt/YWY5ejIdJ8lny
cKhfl3v84IzelVEdwEyTgEP1Ted/I4OX3ODEbh7LYtxqi3HW/QejSAIqQh4/QofAOP4rUtrJJaf2
x6Lk15qrOjv7zn1cjHSrqn6NI7HiCaya8bWhiyAobE/qZhCb/jNhL/ytTd5NrkI+ZHUumzQeBFio
psZt5w/VZGpyflJ/lHrpVGUUUrIUzNZUOUUFmCVAzmphspBorzQpuyYdWa6GLDby6CgZ+TSevLEu
xTQlNnr2hfD9yMWU0PRqwj4h8Lio9sg3idl15cZSsFeExMti/Nl08SiMf2ytXfOp+HmxV8ersTQX
8nY4Gv3mwAV9TLhrod6zhG0Cj2wg2ervNpZon1PQB9cSs2NeOYzTHIBTVeGzP1rMH9dfHlN0OKJh
8VFeYlO7x/ARE6d+lFy2LIcO6ntgHfqZhQ7JOvFxMtMPAUMjRyLIAjkIqRKVM5ynzr1wCm3nSL6r
mQPNc2z4Jz0Nz+pAUEewLhxmj9XdCVMyUTjyalV1hMuOSUIOX1ANGFhGBDhd9qCdDmk0v1uEtLEy
urEOfVQNWJXTs/K9UCTsTLNmMJXdbL9A3uTRK0yrUc5vnYkenJHGJJdbLIdvknqDbkSkFwt5sv2S
Osw5FpZ2qrlv/brexEvypqopBCugdzr5rztGF6s6dxe7wqpMhqAv5QNxwI/8/10+L6bR/jCcR/5O
PT8P7c6j5dc7j4kIzwRowX2WQzXEHgAoD5jCEv6kygrOC9o2FKUU3I3MMvbHjnwQ7Edqx9DPsePv
kdqw6IovehJd+q74Zh61d+v/jylCDkll3lIzwXbx/lw6ikrvqKLzG4X6nzmFR8NjIZ5Q4vtte6+q
2oBrLo5Zs9ylORgbdd6WXv9jRMkFZcrRglMQ+uLJLftjG6JXAp8apMwgmC1uLKnd1GhRFYD5IPds
bUBpTIzVwhD+s1lHV0K4f7yQ1T0SXA7V9rWO2eV0LWtJfbJualJjtM5GlVOYYElEsbgK5X4xSnR3
GIEt38JMUIMjT08hs8wVI/TtzOExlybxYtknC6Cj5/WPrJZWnm491L7Grd7+K9h66MKNiF7VWWjq
zZtf4stm8jTSBMbwZ1QBElvOrQ+rX9WGj9yXrGruZtdfodyRtMZ7LvNyS1DLBn3osc1Y+ntaYbFK
6t5UeWzl5g3B4pnD4zKN6W+hxTeIGGd+XMCk6IPl5cZlhABU6FfQfdnm+Fk4MaG3uv3fnLYPHu9x
YZndHvMnWYVExuJvOXe6fCtGfJqO2NfZfHPqmduE1G3f4TkM838fGuK8k1E5B5+cUj05OUI8tKl7
0rLhBTHmhY3s1wgq91/PPWIYI4SM60IVA/8uajiexMnf9a46AVCadyQ8vUASfHXRC657c3lkyrjJ
NAvrW3YyGiIxmcyb9NAd0kI1/rCsmATOfD/Q0Cp0a0bJ3XdA3TU1hOKmitPxx+jIi1PzPM5/MAeZ
zyyvclCOz/rJj3DWCOQwK8txcN6Gj0mFn7Wj/klrRK4a8Frp7Awj2rYVkhWP/wYJ7r1t52cCzHhq
KFTFVKYPmo//BuLFpekVrsSxfxLN3rd9iG/S11ZYBs9lUZzDKX0fB4hFHTsF2+OPLWOynawTJf4B
i8+/w8TFJq9eQrdOXlRHlY/mY8TTImvyKNhT37t+fAbm6yLub69qpoR9ihkBranqjZCyslfRH8HB
8bbIhfk6V4DjQujzuJervvijgfjWGiKSyuJzmNM9ZDyouTXLSx+gHlb00+ha54bDrDdbsaqwfQLR
rIKoG/40t31J/O4cutbVYRQ0ev5upqcTufWAky5A/7lVT04pgDTbrbhY+iy2Y2n8lm72kCbNpvOl
SdLpcrMYI45xxGau3qneBhL7R+IMxH/TuNp29lVM/UYw6hwHn57QPsZWhfhRAjEx4FpTjdioDQ0V
Om6YOB6hgsCoIp58Tt4m1zTI0S7e6hSpEAKEb7Rbp7bl6/WylHygQb57uXbCU/M6RiR9uRpkJqcd
AxWkAIHIegzRCBlN8jKh5VtFI1MSUkRw4fRduq5jvJCybEN6RZ9oYCP9W/z8LS/GD+m4aqYBVLZl
uwz8OKE7sv88m9A+bSI4Jyl/CwddO4qGF5dMFBQweJLQd6wSJAM43LBFFO25nVm2oW8DvViXH7Pb
IpWWr6XbICQaWWIWuolUtCaHbYlzYjE9tvPqjBeu/+I6TbqvkwWzNOogVh6urjpnx/8TFc6Q2MNY
085fFj0V4mSH7Ya+FcOyM2f7URjtu5qHqaLYRkRLRT+cbRCvWjFskLsdZxLKhJ8FE5cZK2eGRbTD
asQ81QVHG4+FIFLasA8QreE8d/ypArFNbgJEK6I3WL1B5OjzJnHke9Pnr+5AOi7pBNjgEa64DWQU
zk/CKQL+7z2N/aBpAFdmXIkaO4UI2JeHpQULDLv0DO0hy2CvBerNgIg+jL87CZzyuTSsYBbesz8w
efbxuBoSroowHyy45Ggy92TkMLmUfOwtfUsRY2vLIQEKQubypcMT1R/RiIQbs6gRvGUdLUMcEGVO
ThAJN2z45TPimcDgqmCYwM+NNx7Lt76gjCrT8yyqu0neTkeAQDY40JBwNy8M2OlhSovVXshdbOZn
dd0n43gjikSsUKAfBv4D37KKrVaiJ2dcLLGO7dS9GoUwjNLOH3eqzFITMbwUB/QL50jTgqlkojj5
ErRrfBi9gbci2+v5tLcordVP5Okj2srJ7i3ldKnNWPn8Y8+MI4yKn9xyL5E97W1neLV762uSkPR9
iUCYEqT3o0uEk1n5WeNVtODVljo9tis44dXSCYwXSeB7SXJZOCJ1UxymAXvLunXYtiqjOk/PG8kx
9zkd4k3pVoH6Dw1pfqTgsg6F7h19yBNM4tNbRMUdepStnguFgOFU6tLaMMomC7FeD5WyGXIaQbep
115rNGdIxq994/dBAagMt3d8Io4iX5Fp9J4YoeQCZDPb4uFjlgAwvN6lbV8gBkurszE30R4RZf1I
Y5AGMomp0vr40lvVsdWT/ziXXDVBbh+9xN22gzHs41yKo2G3rx2wZ+gh2lHkBLGZIrkWUfJnDO7T
omtgH/B2K5IicTcfRVjlEAvr86CZ4N9bQdoib/KF6eMuFvVVa+MHhQhpvPwDzv8+qcfHHGQGoYC3
2g6/SpOOmFAqFM+h/pp51vOcE/zXT4I2zCAFRL2HqVkCi1n2xGMiyhFQgzDvrycdwin1zDNx6oQg
0N7q3fIwOv6dQoKJsG3/LrVy+vfFY5P0f208Bv0CjDhxPGuT+8t4V7vkJmKe7TBF6PlKMO03g/vF
9/mR98BmM8BeNLxktGtfNMY7z21JRaT039lzeK+X+Jwm9QOH0sGo2nvPpkvNbwX7oFjPi4DIgKtm
LqwEzZxg8fTGnQpIdoIy2zFBNMyHuet+cCoAKrH+9Do+tykYRSux2PJa+QaVHoobj6MmXsw9kedc
H6xuSNZ4YuwGTJEcpAyr8eSBsWRAsdeIn57b+Yh9Y61aMvWkDMO8C6OG8oXEWiPHsT7TKMyx/lRp
YAYcuj21FkHfU6wILHqQrMZxV7zMEQZtLvt0ZJcos7zetwpc3xfo88wx2skhvmRmtpVN/1EU+Q9/
s6fGpQwhg+RqOjqo327TdvV/aUoSEpMDY8oO8K5v2WCROFVRZ2QGUr25EFZQa2iStfKgz9MjPn70
+vyqDrm9YX10+Oek0ooaM8AmQys67KeFMRsvsT2Ca4tnDbxodhZFTHnS/VQj69w2iQ2lnUFEAOGN
ZV7Refew0C+N1b3InrUEcv13zaEWnliTG9zZuCmCocDJaHf7wkdWNff4GRCGWTfDNWJA8tHBo2gZ
TZBprecTidofUlVjqL9a3EbMz1Q+Aoy2fUji0bqOMjXg8x8JdtzFJVAOQXchU8K7MgnYZUw593Bg
bIvYfuBsZRUpVBwXBgF4Rm1CykGr08QW4gtZJL4a/ztjFDTHbriaCvU0jIBa3WEiTsPOq4PL72yu
dU/WhxDR1ivyCILmx/ho2hl+bf09mdNfLbMZamTG35DmSM80h1yTejZXScWEWZPcZuoNz8z4bpnW
3qwYUxjexCROzwivAPsaMyg3rMcqdb+6qf5mAfueDEzB0V3ekki4K+y7znkwCiaMarJEwCCZN/Vr
2eAcMbyew8BGT9ABF3Pr7nMxrXiFNOioEWlYmPEDSbyPDClCjC2JA4RFq2nC0z91gRI2J1mH5EzR
qkoG3ZzvnNYZ2KmOLy6Uk3XmpPU6dOEBGwLrNmqg38L23lsq6bCXFxacH8jmsNq79ZUS+KGBccg0
QesUkwhxmKphl2b+jAx3UXPqh4FOMx4oNh13HDdD3187s7+Z5QARDtcprrRnPuWDmdQvUy6Y6AyE
lPk602IGjLluvNktIuKOdYYvYICiMRSUQ8VbKponOvXAxQE7MOsOk5C9gJa/NmbyGGvpoU/8x5mt
1hxr21aj/2s0m7MdhilbPSgxFS6w1HYONhnKESdEUetPeYfWLBzEQ947FxC398JvjpoWH1imXhZi
lpT04wqp+RXnEsCfsLyEYDXJDnPX5r+UtGRr9kyiEN+9p62zR3d9LQoBK6z8Wjj/e1f/GB2PyZ9+
5iL9c9z+OWGrsEowGAymO7OvcK9hngRTyppZ1BA4WJelOcCwsn1pGvu/f8+al9fbziwFWHD9PlnW
0R9YLaCCHdbu0BJqmIYY/4rPtE+PMtfOpTCQISz4OvpcMoGIyy2c9WJFa3uTxISgfJ6eDVLTV/oY
/dYT0a5Wl6+xnPEr69qrmxXpJp+tr4Qo54vHoBD2wz7Cuj8VJXoRDOlBI/phN2DvLiMUs65pEq9Y
FKe29P4rCgZ3Mht0pr46ji34mCUKFj8dn8fKmoLesF5lnv9WJkjnzhEFD7bH9quJt/jAXD51gdZ4
8kD6D/07q4BzJszDPKd3ip74jqy3xx3cfxjh9NtN1c5odbKfiwPH6lEbwS4hVwGoVk1cUEVLXtMo
UGwSSDq99hAyVrE07O9KTPmtiCPM0+PCm+1pkA89VAB3YgK8Y+yAOVwU6N3NckaQ3pgRX5Q3hHQt
tbMjnaH5GqvZ+i+FHXNqkjp/ziFLnGv8XNnGBlGHMjnkmG6Nnq/Uydh6EEeTLs8FWXPbro8II4E0
9NMkKk2ySpz5w8vKCikM+huHAA5I9xH5N56DDEyE4RPn/qiSILQbB+L4QbQOC2ze5nfbssvjXC/R
sybAB5i1BmI/hosJBSdlFVqDp0ap65evXdl0K6MftPe5dZ2ABMEocPibrGLfPfBlXFtfwix10Zqg
08dnCPOBXTYVnr3MP7E/ss83YLC+MUkNHD/51Ovwb/ImkE20ZBiptzGeS8PoTxGnNPbG15LlQjq2
N4ijNad5OnN7NnAwEtaP477DiwvtYOfW2a2wdX0fue0XVvaflBE5htQ7ScCvzP4+PW16oEzYD4b2
pfnmcy+x01Wt55zMpZOPEkPelb9d8jS0wyMhXuAZc6ILcoBhvotvvTKGF14QuW+oGLAPUJoyMCIa
LzTJsfATEJdMYn3q85Vuw3qFMvngW3jJy8qyAv4Hi7zM/+qIKd7kY/+G8gxBlLtcPbv5SHlSuiF7
m5mW4X97NQe8vqYMaq8Icsf99DzORFehqRjHAzJC45mzaGBjPSyouLkQyOh1TaIC2DZ7znwWKZ2m
9T/OzmM3cmbZ1q9ysMebuPTm4J47KJVclcRWq526J0Rbeu/59PfjPhN1/koSqFEDBXUm00RkZsSK
tWz1eqoSf9Lhy6pG6oeSwX3XWUgjoxqURjxnayu3T4Wu8sK2Cxhl7OIhjJsaNVVnjd8ZNZythGZD
qKhjFJSB9/zSeo8T3XkasxrhAvNRDULK7MClwIiiHexWfWafUFSfWtfOwqMPJikioAnvLsdwbmMy
EkGynJrW/hBXxcOg1kcXKq/IxR2pzfABqsVbvNJ9ZlUfc7v4Nk/dsxfpXzvqoOAt0U5u2z4Sq3yP
vPd9wFyNLoQmQ55NTxbaT9yiC/MwETO/c0ftaJHxImZi3UI8Qq6yoa5EzZXHzitfClAbHQUEAerA
Sw18qrL4HGrlO8VFSo0/h0//yoHI08iMB6cMPkNze1fFMT4lm99lqf3JCaN3PZN0gJBjgY0GATIK
uoEnKx/V3vpoRxCf8sz5ZA2qe2MrNYLW/IfK+1jWPaQxVU2WfL5xO4PEECGONHucWvUdhdy3Wuk+
kNAk+u+qfxJbuZtAhgGSZAuDvCP4y52YMGTVW2cvCzyKJaJrSgXfuUr5u1DM5SGxiv6YdoRD3O4e
ooFbyxkgc6Mqm1xITQ1e0Lw4ivlizuNPryPZrhUQZzcr73tHiN5VjwmsoxRWr4pr5Ue1iO70ebmD
Cei9BhD8Cjmkp6WD1YSUU3EAAc3t0K0r+B4tygzz+P1sglyMwpbY6/yo1Ba8nkrzK7OBM475XWZT
REjkDYSTGnw1m/GWmO0LrvRdpAwA1wImTtE/KBBlz6jblagkQih/nk1S8GuW2dQSlcdgcs++ITvS
BaSFQB4WI3wcBqFU6Bkz8h1AyWyiUIVOhhGB7CT8FE9keuO+eYAK/LF3F4qtO8ph25I0TNx8g8Vp
uSom96uu2x8qpC0PFA88rfQ+1axSi5tfjy5VBE5FkHe2kf/wbokUfIpzeMAAdCMdoJDPcpnYOIXp
tHS/UQmNJkbVfoUw5Jymw8cijkGWRme31n+4U/tSqM5HtvCXISeNZQYOyFkFzzA77/53QnWWoFiK
lbvkYzOPzh3Fes7R0eB9nczmW9AWQAGSUQWwV5FQoVQSx6h8mRtDQTMAuh03gIzzX//1f/7f//05
/Xf4u3wqsxkq5P8q+vypjIuu/Z9/Wf/6L+TY1l/vf/3PvxSd8jvTdBxV4/ef35+p4eSPtH934agu
OYr2J6t5jOzq0SP5Wnfa9+3WzTdbtz3n79aJSNs8smv91FJ6jTQc1y0K9w6XNW7/3fjiESMc50on
hZR8rezuuS/t82VNr7P1albi1oRqJUOG0qPM5i4qjeLOoET9erv1dfT/nHPbW2frVeuKlsOInTZw
XWcQjgy809W0vZ5sG0RuQD6RAqftjmTTb/zdUagEapA0qX4K2/5dPpqPSVNeOEP6301Dq9jrUxXp
JzPj6tgGyr2SIau0/d3rCr41QcKmtKFtSnTd1U5lHvyo9P46Im5A1OXOoRJkpw/Z3Kh/DyBVMDXP
cPoTrLUZFL1ImeLOt7//baOyXe/vtg0DMhWdspmV5P03EiPGcZkzeMzxbLfbPawtvTFDrvt3D4NK
1qLoS+2URe6joS33lTk+GE5AML0kNhXdrV6PcsT77e4kO9YV7JjsAm/j2FrDXtDBzzC08oxvlBqc
eo5sUfRhuxvJmriCRTcaZaBq4lQnQy0t9Qg3bAGYMVuc42XtC2ZtOhbZl7KpTraW/skKqO2QHdz5
dm3d+W8tyTqoV1Y9pb1LHAN5ZyuZzm7egepqocIfH4o6u6r1BHTXcMvZccoUELwB+Yg85SC5bGSi
pdcGEWsnnU8gYd5Btw1XdNXujEy2+OuAXw3MS7vSNo14BkcLxUZTHJuOqqcsva7Rp7OeLhuAYPLq
wBvdMML55GDvCFc08U3nIvm83brMIAVjd+AEq/VWmU5OOMe3nWXEV4OxGPez1/U7e0vShSPafFc7
xOP68dTjFClShlJj1j9RipvuLLGsA8HkWeGlblRv4HLfEX5EVbSFc9rp/O0pktieI5i4awRp22nt
gDgaGNbJm9CsWxBR2W5d9vGCZceDBq+IWfPxnRI+Op1V3sRzVN82LRfUy7pYu361TVM36WrLaPtT
UsHo2Q3anU0KI6/S03b7sgkS7DvxprwZG60/2dZMad+QKTCiwV253bomsTJHsOAGYi7EVpbuFOUk
NoObFdiT5CB/x2NZLNdUHIL9ArKU3lROcqV0yxX7geo0OGhjoK76UQWluP0tspEKBu9STYh+i53D
sqY+Gyqk2WZ52YXQEcxcCVs3HcKmPpHpma55TiHYZcx7Zi45FR3BzKE6toLBpli6CwIQyjHpuzCE
WoyiOtiCwOSV4zfFQFNdT11vZ+Ekk2ULdo821qJbaV+dkDZ1DqUFg6s7wkR70VLYgtG7mgPW1eFM
D4vFPZgdsLq8yL2r7dZlm84WjL5ozSHRYM44acjVlvN3l9t/z32Lp9S9G73X2+5dED2W83KsY4gr
nHuYIY45yOg2rO5aw7w3yfttf4vEQ9iCh+ihdsz7gbM5WerH1M3uh0B7rlaG2O32TcnmsAX/4Oqq
asyJVZ7WAk4VEs+in7sr6Pka9503WxUiIKYNxQAh5jBFoZhiedgrl4yC+HtYauCfLoaUyAA6Zr91
iF4oOan/2MCYCOp5YWYVwU3qBgbZrrj3ko/dwqlzP4/L1H6Cal8ldgepVA7NuUfakLSjXnn0MheD
B6e3tSTTLeXMZn0LAN0CizkZP6BYiu2nsqpICk9VWd3C5xeTEhmh2B2o01B1B+k3+MRQyeyiaY1L
ZiGlYin6ECCJv4B8i2NgvyMShiFKCFSMhVeL2hfdt6nQEwCuyzKaATWuERRbSArP9fA9ryGYQMKs
AIe0M/NvX4zs1XJeOeYOKFBpmal56koTyEGi11Z9TXjWqK4v60BwndBpd62XzsbJ8HiawyE484JS
ZlQHLmtf8IfMb0WYKTJOqPb1+U1PAfsNz6qp27mdyFyI4BRtrDqHBlQ7tYa+zE95oSYqAcEZ3sr7
7RHIjEtwjFmZwuECyOpUxLA9URhjTCQfmwG2oyoJ9c/bvUjGYQmukEjZbBjQxp1QERvrY6eUI7DC
xhyjnXeVrAPBG1IFaxqwVCynEAas7r4tbGph9UqHuGR7BKuzeeMObwn+sM76voQKDNy7hk6zinAF
HLooKbQUQhwDw23ebfezfvBb/QjOzoGhrGttlSTzoOUfmyZHpmXQK4fAZBlROVS76IEVqIKGsT7t
OHvZ5An+r0oiA7qkcj6NgZHdmQlAJ8hOPm0PSLLBrLXTVzYeqLAvDHajn5K5SKCXtVzSBEhjUUwx
aBN8JNvdSC5JlmDpUHeOIdtJP2kWIg5T3yKovD5OqcL0QtI/nvnk5Wb9dbs32W4Q7D5KG0ThCnc6
gQhS7pMqRiF9jEHRlaVz7V44JMH4lRyMYdui9NerCmQa5MOix6pZJuotLQ3xUM86WzDl3GwPSbZO
giMAbhdUZt1MJ2Az7l1ckD1wYDM+a4hsfdvuQrLP/nP+vtoKIYngZdZQUQFKkI4gaZz4T5Tk7cNl
zQs+wDRaOL1qfEDUB/FpSdMYnEoapV+2m5dMkCl4gLaYTFXLy/FE3ezSH8JyBBVIvcry1FLM4+xc
RmS9iPafDU3U60BuSaJMN2XYOV+LzgBFn1rq8/ZAZMuwdv1qGaiCowIcvM5ppbj9kuoWBukSllh2
3InkOmUKFq/rRuPlMKKTxb2ZzAkCq2RQT3WuOC/IbavPMYp9p6FvVqHN8rg9JlmMxRTsP6sNs5nd
eTpVXv6Yxg2SkDB63SJyAxSPNCgE+/b9tLTnegCSq4zufCxhZLxJA/v39ifIplXwCYNlwxXeGuMJ
lozpJ1McjOCLQWvsDPHN9l2Qt38vWwI34aSWlGM4va1xL+RxBx303r57c9FoXTCeZdRaIMZW6zdI
WS8alPQ1Mge2tRwcOCBgHiQc3bfXtWJdXzBddCiYk+YiK0JcqvS1iJwWUj+w+HdICm23LhuOYEam
1S4r8U7po2sbxDNYI0oHYIiY6jtDo8yEArt55+rxpsUyEMGcEjdCCU6LSz8udSg4vjuszgxIYXsg
slVff39lrD1pKKvraD0tQO8GCnzYjc0Vbbv1N28bfLtgNZ6lm3WXTIWPSIb1y2yz/heCDfMjPJ/L
T80hAx4ZSvXS1gvF0dtdygYkmEnv9VE/LHrhmyMEgFA8l0gBgs41wh33I+lA9NMVcIw0NseGkucF
yBeRYr1HwUOx3ZfLRiCcy4vbqmDPDSjSWrTd+9YvXHXn9if5dls4hB2UtfAjVuE3ADH/9OZQwAIV
q93OESZpXryG6xM6qYoF6mioUsj/jWYq/mhc0J4vmhhL8CHaAoMsR3DpW9lQflaqwD4MQN528kqS
vSrewI28br1IC3PfCvWb2FRv5okku+deuSs8MFipibudm4SsK8F7oODhVHOV9HiPb6OlfU68J7wV
1JrvXeSLikTf2aoS12EJrmNpLbQyU/rBLU0o28dkuwsKXi5bjnUXvHIdE7qsJNvj3h9U5BkAzFwl
YbN3Xsg+XfAcie2EIxCgzs+Qzf6Z2EAy5kbzPbP8uP31sg4EPwGdeGjpKqYQu3p+0CEJ6zWFCnHr
/rL2BSvmkhvG0H0VfovcBBcCRChgodPui0h1duLC63b5x1vOtUxhGwU5UFxYGRufChA45ZIePvwO
HCr0TZVy3bgNHFvbg5EYtilsJNjvnXYMx8q3mvKPZbVfJ7jTLtuk4nWu7KPZdRKoTyydCv62/RTW
1V2MmNJlny5sJJfKHGBuOc0PCVUXza1lNTseQzb/whaCKXchBJfioOGkJZs+vIQIqk8Baj8UtNxt
f79kn5rCPoqSDqo6AKr+3KgPsZ0+j7ilRkMTY7t9bfX9b+0i4UxYqKUnARbWHDdwbaeaClg4GD+P
KNYUofYdxoLlypxAi0J5Qexu3OlXsqUM4bpJ3LEDTqRUPhzGIdkFwAohSJV+uXDidGHhc8dTktHp
ah/WVL8oyw+ebQKaH3fsW/L9urD4BB3yBT7Bxjct77q303NWFr+2l0Sy5Lqw5IC6VwWLsvYt1Owe
2nYZT1rgogxtAGXa7kJyAhnr769899JOdRBTt+LnDmq2qjJBTIRADZizKn6BGbf/HSbeeAIKBA5/
u8v14v3GPjOEC3kDXlA1g7bx9XzSEF2LjDG9GrquVovHLNJH7XNZQp+PSIZFMZJys92rZC4NwUf2
cEbOFdzIfmB590kH4jxHQ2FqP283L9kFhuAY3QBiB4K0ta8hVIti1RDPVK90eQMef8c/yroQdoNu
a4WVgL7zQwrdP1BeN97roLl3VkXW+vr7q42QuMDcGnep/SRBSuS6dlcC+r7kOrvzfJE4SUMwQyJW
FNeQvfAhsL/OJgieWjUgbUG5gpPHXy9bBsEY0f3MezfVa1+NFeVLP5UmOq6hedkRYgge0nZAZBse
ft6YAxgYwpayzKTcWV7JBtUFPzi68KB0vVb7Q1Ke1El/prDvNnOUS2JiLmVtf6/vMijzQmFgTaFz
4h0dlQu/kbXZjnVJdo8u2LRqW31UF1Pt24nVHvTQuocGZOcxIZsY0XKDLh+CIah590b6EYZ9YI5J
Mh4RZbooP8TkCNarZ5mp6ota+xC81/PthNS1d3Jyt9uLGsvGIFiX7XR5CllR6hMR8Cs7P2ewo1EL
MgSXma8ubk0q6GDbxnxndXmMB++BSO5lNqUJGzMFnRaUvUcVII/nk2MGGhXs0AxfZLGasC+bsZ90
QupENYwJxY6uA3NQOjtbR7It/5N0fuXUgh7RoiQlqOEV8OXkSPJdoe+z5zIli6oJGxPBedILYdj4
ytjNX7Oi5VSum8X42UGr/nF7etZJfuOw1ISdCdmIARXs6tCy8KEE6H6ldu43SOo/keeFixstgKB8
n6kXnmOasFHbMJ2MdogIAwXNjWaH38po+LE9FNliCAdAWEbu0No4uCVtjy5adVo03m03LVsJwe1D
DZY2pdVUfl3HxpWJDvoV9Bizn0/LhQamCadv7QCEaKaq8pEPOrXZRNX3snOsrFv9rTUWbNeI8qLy
VOYcXS1UtLWxukbeMgNdX6CnrQNGSwLGQUFlszNfkrNYFUzahKoiSjPsIqwo3QzYQR3qdqQakmPd
ddfbiyIZlrr+/sr4siaNp1Hh9upN2c2K7wfHH39Azvoqyygb0LTi3lXGl+3OJDtAFQ4gYn0m0r85
Ud7G+WWGcBUtJZrflr2HUpfsXlUwdsjEg1lNeR3B8jBSFF3+jhJi1dtfL2tcsHI98ZRaT/vSbzVV
uyoGlK7RyiqO263L5mbt9dVCLGqekawmAm4EE9TgCRXYyY82Gy6LJaqCXQfcW7x0GjKfCnxYIHSq
EBE/6Xbe1rKPF027CtDEUbOSe4t1bM3sobLK90pR7DglmSUIZk2BsoVYxdp8W970doaUjvouQ3zs
qk/SCydIsO967OqgT6vS19v4WEBOkk/1TuTn7Y1DDfLfS4sQmqOMMY4P2Wc0603lyQ3K8WZ738ga
Fwy4bcbAy5GX96njaa6daglRjIPZ8rLWBYsNE62qqOcq/Mkt/nAJuCtq5+6ypgVbBcowZMikVehH
LBqcu8ZypbvVXrTt7R1peoKxxspoexTekljoKSBCG4SQZ/UQG82nC76eY0Vc03YJ0QCYy3Mfzy30
39Y9lZI7OKJ16f5x1ND2X0uq/9vIZx11U7s8E5jXDrzxr/RV3PzfEeHCESJVKCUDrbvSbM86WFSf
XjYiYamDwlat1Izac5GiIqGWCmW4cNrdbre+tvLWmITV9lQvz1Jr7s9aZ6BJlpnubTGnyAvkjXrn
uEr+PKnOtDOUNxefCRQW35jha9HQmzvPrRa8y2KludM7E60QRDZ3unjT7OhCcNeTalIJ61Gs2jUN
VYjkX/sfdmLUP7anS9a84K7JWLoj+Mn2PKCTfKAoqkIGbS52TrI3/Skfr//tkGwbuYa0XJqz7nmz
fVDKpDmnaLbfGm4EBa5t2l+3hyFbdcFxK6VS9IsbjmctTqF3ofhkvEWTybhavLE8Kl65fKndem/Z
ZZMmuPCE+jwWhUJR6sz1I4JmqIeWw87TXDIU8TbWDJz30wJ3Cdx3swfVgmO8s5FUAM70jfTEjjeX
7FzxOoaqaGTrK0PKyoYZOOk3gNul5f7ZXo7/3IPfsELxAmY3hs1ThebBJiBwuOqcweE5ImsBOz80
eQ+1BWvwXRQO9215v92pZFXEO1mBYgr6gvpwhgUGDI7hxNASps60cy+XNS/Y+hzHduhA+nk2iwpQ
Z924+rRWg+7BlCS2oq79vrqXUYtaqVNuDOcyp+5at3/1cMtaen2XFeX7y2ZIMPYob+D4CanS0BES
R9dgSqb+Kgin3fixbI4Ee3fSLO9HluEMJO5dknWf7aD+vv3tsukRLDzVp6kr5nY4K9r0mE4lNbRL
82KE0zlIww/bfciMQrTrekFR1OyGM3Xd6E1UDzmKzYOZXXI9cxzxejZaTREXXj2cLUt538XT+2za
yzm97TQc76+TXPt3XkRBVobNcLb14Bfy4Y9xhn+1pvtwys8JlDPbE/T2+kKw9/ceHTT0SsG41OfC
Kz+003seWTsOXNbyuuyvdj+i7UXfuaAOcy9/F/IyMXLvIr/giDe0AMHVrJipKPZ4RnPVsO4WO99x
Cm+nyVhT0Wq9donMgMaTle7My6KPhLCOHcyc3sqrhOQyiuFXbTPdpFm48wiSzZVgxjbi3Go0hOm5
VyckN5HOuknInhy31/htQ3M8wYaX0EkMSN7X1lVker1jq3q/EUp6cnV06Lf7kI1AMGYDaCniqJ4K
ZnL+4JnKJ6dPd+60HhvmnycPbfy9keLSHhE2VNRTnFQBz/OC6vyi/l4UcX2c0aU/jlkB36yeOLeA
q+edXiUD+keBbYf4/AL3xylDr6BYFVH04NNFcyVW1pJItpFtZocFmv2xM7Jzb+h7NShvOzxHLKNN
lGmGAslVT0Yy/Vi54cu8eJybYA9GJlkMsX5WCSo7LEKmBd2I99S5rhS2vpoPlKGumlcO8hTTbRiV
e/W0knuH464DfeVGcCF9UegMqINillDHU1BBmKPAMr0Y9q1ZWF/GzHkyqSqKlulWN53LfIy77otX
/TYEzZI6sNQTwqffV3mPfvZuL1t/wdq9IEMBCRjuyUzMBgYP7RHFxJ/bbcvWX7D1sjEHLmimekrL
7HGxjGc9Vr7Y0KpvNy85lVzBzMkar2gXQz0NZnLTTA2OPbxro/iWFMKjCzftdjeyUYgmP+pDYTWM
ooIA3opCEkI90hnWzigkti0W0jaDoThxTfPeEh0p3buHV3Ln+Hj7Ae44wrGt5oU+ZBoTBDM84utg
Xih6+5SU/8so3yQ7yywbgXBsG0Gi1Fz32UJN+lnR3D/1OO5cyyRz7wjntj5DGonYKp48L65rtBpX
6agxta+3l1b25Wu3r+wKQejIMqsmP3eDYl4pZL2pDWuT42Wtr72+an0xHXvs00SnKBfJHCckIZRp
4WUF2I5YQBsBXjDUJtZPXh98tXVIzRFwKp1p5zYp8a2OYLu9W4+TQVEAVWyPaD8M3QfE3K+i4Asv
uSj+aabOjgOSWLFYIovEpAcTMbvHru37Ck5titRPPXJHqqp9cN3sMisWa2U9BckHz+5LVE3g7409
Jb1GhwUZBOhJdtZbYm4ilj0LqaVA65WRZLfIF19rYX1m6kq46+3gZqr6vQCBxCpEWLvrLnFSwp97
Rm/VPTSF+5Vk1x38WJcdNyKKPYl1O1DCnOd1MFZXg+t9N5LE2LmcyT5eMOkimYIYYWFUstEuCV60
9jDtJY8ld0sRtA4HSe4FE02PFSo6YIEtdbiqlfG2inc2q8RhiLWdlmvnCDv3C+zzTX/U2jK5TxfX
2DkKZFMjnMWTolPCqnmI2PXJY4va7VJBMazG02U3e1uw6c5cUgeMY4GQBWrvhzkLqeUNIf77fJHD
s4UDOVMpHkrVNjuj/aDcpYbVQzQKvG+7ddnqCufwFKatZ5FZOidJ9Q0FiU9GYj1VwBwmZ7rb7kKy
vCKUPFOCPMunYjlltYWEvQ57ox7vcULIGhdO46UuB54F+XJykDqo4X9zVSXbmRuJExVh5LWbq81s
K8XZ1YJPmaWe8w5q3ll3/SayPqpZfpkXtQTjVVvXLcuy1+FmqJ0fhZm2EGklEPjBv2dcXbYIwqEc
DDFeDY2Dc1MgSg9Ac4ICwlt2nLRsFdbfXx3KU6YgSoUO8rnJy4dSL//kefty2YcL5kvmECoRyyvP
ltZ0N8QFnCu9HS/J6zmOJdiuW7mG6S5GcS5185dZkH8jd3jZdwtmiwCoim5hD2H9Uo0PHWoot6lV
99fbrUvM1hLMFu4TVAd4FZ+LqUXQBem+c6v0MUQKmWcrqGIDcvN2+pIsrliLaUS90nlM02kVoMlK
MD6o21s7NibxzqZgvzOUQJY5WgDC+uVQdBrM+uoh5d/teZI1v5r2q42ZLObceVpJJs7EewJOmswE
bZEaYjakJ/HSzs42lXUk2LCzVF5fVG15drw4u3MbLzpSaDJDPo9W4vZY1il5I0oiIveDNk6TumWq
7PyXhw5T49wM6k2JDFrYQhPZ74GiJG5PRPHHHXrvXkg/Rl7c0wls5fb4YmfKYxT+2h6KbEsJRu3F
RrDMypic7RE9JCt67yrWnteWrYRg02VqaXMAK+yZtOidHmlXsa2/LN6Fx70I4k+RAs8CFwRjB9cr
vI7IcdVRUN5sT4zErk3BrnN9cooqq7JzlsRwZE4DDGAmpWlUV/5pg3gvXiiZIxGxb7iq5QWRF5/1
pPvqjNkdIt23Fep+26OQLK8ISQ8QPsohXIvPaTX+Qb/p46KZl922ROg5ApvVosBucmYdnhxFTYEe
T3shTsnsiwjzPIlLM0As+KzN0+9yaO5dHXFv1/Dh8Nx5AcqmZl2RVw4pMhPNUfJROSF2SeCjhw5A
q6aLEMi8XtdeX7Uedrkyh0tH61b+qVohH0Z/bWb93fa6yuZHMNs4i0ykD3h7R3oYvhsg949hh++q
Lnow5mrHBGQzJNgvvLCZDc4wOoeD8bkvYOFvmm7vuJE1LpzKfTBZcJhW4Rl+++moFPBkUL2846Bl
0yMYr1GEZmj3hnaCi/lZH/UcpKcDiR66cxF0xDu9SGxXRJkXxmiXCjHa8zKtYuOQcx5KPXAP+pJ9
2F7mNw8A1xTzI3OdjjCkjKCG7Ib6JGT09OJmNlDTKrXnqbJ34u9vDoRuhN1kltBXuzagSXUofjZd
ibjK9MyFbGezypoX91HUmBqFL5WfGAg+Td9S63MTOjuL8OZS8+3CPopgVrcVC7Bi3zqfhwGpx9n8
VI3aHawbl8QZ6ULYTWkMBkorhrWqqrtVq+yjB3sb3FLpITaG+9zub63Cub5oxcVUSFAh/weFdebX
vUkaxLlr9Bb+5DiBnMB4gPzhkoMBQar1avPKP7mdnuphYRd+BWFVckjigTCOBgfH18vGIVz3vMlR
LadxMt8t3QKwav9DcZN3QdH+9mrDRx9hx4tL9paYI6Fw3Bs9z8z8ImtvFTO4R9HnwYuMHRcoMUAx
I9JESzHr6kp4oFbXXVg+FUl3AyXKV8OrTl6oH7dnS7KJ/5EA6UKvC6uZIuy5TaBKiwAWOE10b6rp
B+QtLsNdm65g50mp9lM9BiUg+3h5iMeq+cLe7n5vD+LtbO4qcvb3nioppsypbCz9Jg0fLX2ojy0L
MWXJfVPnH2DovJ0m+64ujRuvG3Zcl2yBBPPXZkXjiAorPyvcu9DUPse5cueo03OlzdeVF+2MTbbN
BBfQN0oaQhwe+aMzf2mt5JYKhQ9dGu+MQtK8mCTpC9saeruvfK9JruHj/2qbaHxqyo4DkzUvGDvv
iMTUGhzwnAUvSlR/ckCpV/peREPWvGDrbarzoEeZ2ncJtY2L/j00cmTxLrpoumQV/t5WxuAaiFqU
ld9X0XOiLOehrYed0+PNWwhtr0N65QaNKh3TvMorvwhC74c+GcqnEVXh39sWIZuYtddXrVvDkset
41KlVEwzFIwlaiY3xAts42CnSbsXtZIMQuRaXJJsNMdAzXx4p76FSv6jyIMd/ydrWpif2dRrL+in
zB9tu78xzDi9dREwv2z2xXAzyjNaMLRO6KdEqiCj9KwbCBf3vJ3ENYg8KbajDGOWlbnf9Ahgpr2Z
3tb5lNymjqmgCmzpB8c28uvtpX47d+6aYvBZKQtUCalp9OPCSZG3roIHVCiKayM03WPfw5RCraZz
ZRVjgwZAkR91O+8fonK2d25ZkqUSE2YuIi/wUhaVP82leii8wbqaxnIPSCuZTDFf5lVx2MQ2Rpgo
So3sTnY0F+OmsIKfsa49zJ2yM4+yUQj+fPBKTqkwrfyxGMtDUk3KYbbSPSpcyTkrZskyVHV04JqF
P/f2p2B2biy4K0FtHNEd3qOykfQhpsnKcgAVFGMyuqt/LsfmMHLZmXLHhwZjD+8vWQ0xQ4bc7tiX
oZX7oVa/RIX2OKiL7wXottnTc1RXO+eGZDHERNmgkq6ZuzknBYGOVApY/9DvL4bEO4rplB4RbBS7
isJHpuQ0RDFKg5Zzyjxv51CVfb1wZs+zY3dBTlFEsKBbWKmzemu68d7jT9K6mEuZg6rQm1lPfFNt
DMq+8h+htUeDIJkZkZNnWTI9oCY99WdlcQ6uAXFd1H03Vef9trOSfbtwYEP/3nQZYtO+M47doTXK
7CoPnD2yKIkBiEmUNl4UY0Ipxq/qNjpQzvS9Uap7QnUor+p7OG/ZENape3W0trCPoHkWFr4zpJ15
pHw0Xg7cm/OXy6Zo7fdV+7GT9rOZaTmMV/GHMOiOaM3sxUVlEyRcw9N+sdNR73I/qubrrkieZm95
8iZw3uqcP29/v6wP4S6uVQqEs46e+97s3USed7QS9zZp7MdYW3YOHNkuFVy17SDY52Rm7md2/hRH
pT7etpG9zB/L2J2DL9vjkK2zYMTmMGq9CmmRjxazZiHr5mrl+9Gxs72aOEkHYhQ5K4JhNtGr9vMO
Mbqmy08DYPWdV/Z6wf5HosA1xSCyQpGaTTlf7lcdRA2KwgFQAqB8DFEKPgzcDGB4VsorL0M+6aL5
EuPJMfF8z0ET2Uef1/o6RuZ8CpVl2EFOyMazomleWYWnh3E+1ErudxTt9nrwMlQwe8/KsUfFLOmS
cwXU67KRiPmoTl2It5uccZlqGddZZR+8xbNvLpqmf/DNDZ2tdGUL1SDxzVtVN7PjkFnmzrLL9tRq
lK+mqW502yAHRTmel45HEA/JcZhRZd3+dondidkn0+A9ZCVE61pPfYrC7J0d1vahzozjdvvrYr61
addRvfr6Ai+KPrXKvVmHuyZge2rDx3Zub2oAgg0avlMaPkD3vXMYyYYjeENmh9BHTuwD2uTPeR8e
4wJ1XQrBdi4xsvYFT6gOVaPYZQEpglOm172uNQDWCuOq6dXy5/aMScxCzLLA8tigkW1nfpRkp0Yv
vsC/86iqaMobxCMRYs2j5PqyroSje4QeaSqKMfeVuXwJl/y+JZKamPmDrU0fzLZAMLW83e5KsovF
HAxiDkODwA3JRjSUB9g4i8Y65Eqzl/qSzdq6YK/2WZYTNiganOOMFBdA7duxVp+CobmOMuVsWNY1
D6Yd5JFsKMKWnqvGs9SABUrD4MULPZTY0ULdnibJ/hK5ePLA04nYuJm/5M3PJEnvw6B5ThjCdvOy
Txe27zBALmChOeQvRZwohyVsvQO8VfPebU3WvniKMysUVXuZrzr67F2NiF2gr9029YXTIxzgCuT3
yWgzPU1d/6xdBN3d9Z2SJp+250cy/WISZiqo7DVSAsCmk9+sZZJLgKJk0Zjft9uXXKRErh9Uf+qy
XGjf1ocPVWE+6NX0ue70+xjx5h2PLlkDkfGn1kggRXGc+kXvUReuZimiI+5w2VmnC6cRscVymLuY
62a0ykz0VX+gzH0PoyCb//X3V1bszurQ5I2b/Cf4hPO5Ue2B8sH4wjeoLphuryVRithL6icuwm5m
oQUHkmF71yXZ1wuHTz24uqJ1+CBjBCbizc0BmS/qLW2EM7f3j2xtBfu1oqge7Ym19VTXRMO1fKEK
feeFK/t6wXYp2ByrrJ5TnwL0CHrVNL9SUCjhsqHvIUJlXYjm6+ma4SQE0ZROm546zoPrKrOH537S
xp0ZknQh1uhXkzbPuTmywkY7XetLCfm4Prb3baLusXZIFuHvUn3t3/pSjDpibjyo09ocoBWvHBd8
aA6r+PYqr8fvG3cmkRwp88qo5gaW+MNoLUcKXefrySqs99M48vTSm/aqyLiKX9aZYNCG44TLsNZ8
oTH1aKvjIQmpqC2yszVlzzBy7ng+2aSt6/XKslHb7Vsk4GO/1qqPRCL+NJ22MwJZ0+vvr5ouIq8i
7t6kfgRS7iYIIv3KjtrouD0/sg0lGDUa0aViD+zZrvJ+D3pzHZveKVP3tYckiy2Y9Fq0kc1QoPr6
/+fsypbkRpXoFylCSGh7VS1d3V3q9jb22C8Ke8ajBSQhoQX4+ntqnvoyrVKE3uyKDkBAJpB58hza
PfvG8VIjofR8f/BrO8myaRcBcU9AMfMlqBChHnzyiMjY88Ry1GB12RQNG5O0tgSWYbuF7uZe4fUO
1tPfTZ1Pr0tbV/vuW3YVfk9YH/VRwMC/h4ieWf6EMMJOd2HX3uuScu0JykByJk/Uo0+5X3yf2Vbi
emVe7Nr7aIq8sRcJAzcVfMTSLBIvQ3fnrNtV9ihd1iYpRpwGAdhBnaR1T0lTio29s7LxXcti80ZG
pTd77AUx+q/x0H6OWP6nRMne/a25NjW3399Yre5KFHgbw168EDpULO+r4xiMW5idtdYtqwXnXhvq
GsfA4vnjZ22o+414C9+5Iy2bTYK2LfHib4ATEHMWNvH0sVi6UW/4/7XBW1ZLEMBRcgJYn7gJeAnH
rJ+WrSzZ2qpaltqCgxPEp5iYfnL/BF/pY9gC8z66p/ur+n7z/n/q6gkCzZCMrl/6ljVpLQcQ75Y/
Q1buun76dnH9oGI5wgnXL3iHc/0sQIQbP8P/L9PGrn9/7n27rD72HQWMjML9lobFsRl0cChqKFPs
mx7rsAVVgkg4v7kymofHFiRvlznJ/3bl8M++DiyjbfqENzpQ7GWMzVnmJkx95X6QiCDsa9+y2inu
KlEZF1arBnKixPdPzOvocW7pFmvQ2gpYphsWQxAEYYk3EveMSYukCn4j/FyPO1fYMl6U0fshgF7s
ZdCE4raDzKBJ9mU2fRtA1sqADnTA8yhkxUdixOe+m5ATVBfRV5+bhH+8vwwr6BjfRpHNCxKo1SBx
5xnjg+HDaR6iX/PAz06elClxhuemVL9QRjmkKnIu93tdMW4bTjZ3sQlvKncvMncJym+FfxwgewLg
2hJsLM7NEP579fVtJNkyGyi23e5ybhng4i6fAWw4OV7xoW+3Mg1rXVhBr2ia+bIUPtYfbLif4gSC
rdStioelLINPGqGd877ZuvX/5oDrqK4GWiPWQjjemkQN00FCdRZ5aC8qdlU3xr4NKQtCTWRDBXIC
3vC1dId/CiRYlyD5dv8bVmzRhpJFuB9VfYWnTiKX6djLqTpMMd07eMvSax5PONmw2Mp1zCV3JxTQ
TgLh+bzzNhZhbbEtY/dHL6g1H4GAJNUlTsLvMXNeqxbKmQGqBfdNknVcF15UFpgZ9lLUtMTyNib6
HjvxlvD5+5FNYPj/fx+Vbs77ORial76YviaogztAmrF+lpKDr7M1M6Lb/fLAgyXZZ+Y2fizQSz3V
/syhZ0CLD2Zi1UcwDLKjl8itSoKVZbGL7YfQtJw3iPMMfQS50zILoukoa+fDyOadX2GZ+WyYU4aA
X73gCrsc64A2jygXLY+h2KTvXLGO/2DJhiVwODDVL/kYdYeonZqDruMt6MeKt7XRZAmUW4Awgv+Y
o7E6NIH+Ocu2PTj+9OeufRtZZ3nbaJ7EucEiQCf24IQoWQeD6r68tG8jiFzQ1bImHOuXsojGQ7W4
fkrz/GuJguZLQbaqgN9/4Po2kmgAWpu29YKAcJKf+kgciT9cW5R7p1OTnKJ+F6FZ7NuF91qTePEi
t37x6x62V1FxAPGP2vBS/4aO3jn2bChRzYcoGgIAnDvA4UzpnhZvOFTkUxt+KiHu4Yhf9awgWZI8
K3+5uNMXU9PDWH4THbs0ajnU/fig6Y9d+8LGHEFz0gyxi0erHHn0lFQRf5XgHdj41hXTt9FGetal
kC5S5HERnxkkH8Dd9hyw8QIdguO+D7BMf1q60K39Gry3eTcEhz7s3QACzhDs3OfxbUgNyL1q4Qtk
qXMqjlHYnit/C365sqFt+GVllHGdEICvskYM61Z37npV/QC5PqJa6MDO49nxZqNP3Phjke+cMevZ
UJqw0w3DMVmQ8LEuyZUkW7RcK8eXDctcoEsUOqhQfplylx2GuBqPvV+jroWT/pSMYXFYhhLy65O/
i6Un9m2opueD4otVWP5FJyhqbV31rEycb6AWVpz+f6CZEer2xlogTL5IcgmDoj3Ruat2RUV8G8bW
9JAr6fEAfdGyeWySBDKPYtiqblkbunWTmGOUkAmNUK+EIPYlLiKTqrHpTruszsawlVqgOgNkZS91
tzxSoi6Tu/VsXhm4XbEfOBGI0HoMfPDZ3xJQ84ZsXkJX/JENMCMeR+iy6TDssLgY6JJ2YfUQqjqr
d+pnIdn8/zc4dwYuPADUERocUGgv2hKkW54ZHxOAdr7sm/zbzL15bLhjE/jAELIXUJQVX82AHGwK
5bFxFxNA7NviyiHJ/ZlWefXSOE7RHmY9SDd1g9wtNx5+K37vPyX7frOEMmD1S1ze2E/LD45srsLj
D/U0nc2y13Nbd/XE5zhZxxz4Ig8ZXvDfNmk5g0vq/iqsXNns8v12cpmL58btQtghckGrpyRi/1St
2pWi8+2S/VKoKSiiqHopgSH0/O7vpSjAXNHQjbOZ3F5e79xDbJhUVQLCySPYcKyrAw3UkuYC9yo5
v5gk/3HDN08O/+Yq56hNdBXEO9CJ/NN4/I/7E7hijDaSKvKNSfjQsxffCeKfhLU5P8ZV4L/WZoq/
52E31fvcuK3Mt9AmLtBm/WK8YUp1B8K9UIzRHpYI1DZaFj/XKAVOyqB6Kby4bA4TZD1/GK7HrSfn
yjzZOIXASwZTK1695JEooKgu/0ZNzmvclb+KMNqAOq04XRurEM3+rIopqV4CkBxeghDIfMdv/r6/
0O9bimuzUcf+4vUhE8l1bmN6BO2h9+SBm/giO0hR3+/i34H+dzO7/xZXvPGJQaPCJhpVcgUq9uBH
wM5DOd1bMuY+FLRNl4idkjJT0QNT5yr57Pu/nFEf4OgOonmloHkeTHK40T2D8+OpUmfS58ei6Y/c
/+gsr+BdOXbtdwkV+/vj/Te9+954reNZimgqlyhIrqb7ovvzDBEQDHMO+Wnqi7RDOT8B0Y4sv2kt
P0VD+KDGPGWieKkLmt7Gl3zaGIn3rhtw7YwbFAAqrXMnufoxe8RQUOGFCo2PfIHOIP3GiDz7YUYK
qHg0URo5W6RF/yrzvTMDdjZuKtXAdIMVYzh7Iw2w5gMx/ZHh+7g6RxC6Gw0/91OemuqUFP6RDOxA
4/Asu6zqFaplAmgJsRT/TbRzYuSTyzYey/+SvL83NutRIQq1EMeQ5LrwzxoxQwKB8Qk0/Z0xRx52
IOV/qNm5bckD9H/OgX/uhzHVyUbA931jdO1UH/xHO9EFM9O3fpPirszSMgKlysaCv3/6unauL2YQ
x+trAx8of3b6ZwmtE8J+5vIh9M9jIK69+NRCEWtuf48xpAAZAOzZVLcH7LqiiTdON/92CL83xbeP
f2OwDukLP0c+/ArRvofRJSkGkCTgj4FoDLZ9R6onJMVAkY/JH0+NQfxLnYfgz5usN6Zf59dk/oG1
J+xPFQXAbv2t+nPVj0czxw8Mm/e2iVqTcuwn/Nn2xl1bHSuQCcyYVM5YRFcn6i6JYPIATfAt+c+1
xm9G+mZWAAYoOauK8JoH1euk57NXbNENrXhh17oNqRJFWGFQhlc1Ao0LTuYXMskslPPp/r5aG7rl
0UDIRpQxdXhl8utI21fWzRsu6t2WQd9tYccb2eVuVFfhlVfTnIKi/dGl7cYb7N0XK9q+/f5mwpvE
eCTWIrz644OKQdJSRodeZ33+o/fn49JsCV+u9WN5FJWTpnUJZj8Ykx8uQuHHMI5eOOdA+3p5Gi7h
k+NNYsPG12bsdpV481UcdL960E14DYH8hAFF48kb+bxxfV9r3brwTA1XEKwK4mtNQXNzqphpp3MF
3j+xZythUW4dvxl+7slmGTw/utYjqsecHNUOSUy3sr7v3qfQumXAi2iToCQ6vBKx/KVyP4Og2Dcf
B5wodhW/ogvLjNsu6UPiJcHVQVLoPFEUcqLAZQtm/64lo3XLkllZd5IUxU3JgX7mcfvZlfJYOcEG
bnitecuQFbi2SgaRimvVAPTpjBeS06dEmY3DdWX32IlFZzI6ChyK0YOG7FiC4PcQs3gXnAJ8/JY9
J0kBhIasMPg5/A2CziJFydrDDg+Hti0bNpyRXs8z2qbCSeOkry8jKM83Nv3KtrT5KLjnDx2fsWcq
p+jlY0F0XBzrgYAlDBgU9bKIvfo5iZ1J9CNE0paEB1dF0mJIzZDG3T7XY2cRw2KClhdgD1c3DJfU
nUckpTU/3l+Bla1p01DkKN93nST3rlx0V1PNr4Q3D0XQb7yC1pq3zLaqvG4c9ESvcgqPOpk+N+iG
5MUGnmJt51t2G1eoHW5BRXUFWU6QQj0t88c63Dk1ltVitit3an3vKqrp6MnplBt6psMWhe/K2O08
4SgCIQOhvStIc05moI+l2oIBrMy6nR+UEK5rRxCvXAMRDmntN/GhMaI5GebxDdtaG71lub1XtXyk
jndtevFoiHzadgpro7eO2ptgl9uM1MM+GZ9Fyz8lnknpUm74nNsI/3NNhvDHrds3RyHBIY4SGk2u
UuuvDIR+LaUnRNMvS1ycHE43ruNrE3T7/U03blAJIQjRVyo0PagKoT7mueR832zXPsI6cR1feA4N
S/cKweaPrWDXXNeoDcqPgZkeW4Bm7nezthSW+cq+9zmdjIH5zubZARPrSUxDcRTQh97wbu+TNWA9
LBsOuDLlJDxzBfT8UJXkGJfRI0J1PB1Gdgid9oPwxKchHx9Cmn9GMHvjnrq2QJZ5DwM0bIq4N9eS
1NWXuA61l4KTl+5Ko0WJnQc0VcihsafVFbrUn0E58tCH48beWll9OwmYe02hlyVYrp3sT21HH1ne
fk3cvEqdokMqfdopC5fYrANu0lcD6dBT4kdH1M3i6iXCv3vu7aMiTeyE3Rhpw4pZYpamZklBqfqa
CP2KOMCnXTvY5ukG4TSDcjHar4QUh8Lt2BWSlfLilx6/3O9iZSPZKTrHz6ckbkt1Jf1I8Wwe5qPi
5RYGfa1129JB3OwJ7S7XsIvYH0RREBWHThTvO0HtfFxegkY4diW4eBNHPrphQp/D3t8qSFobvGXb
iZloSQOBqQkg6Fw7D260RR+y4ppCy3zpIDuORIe6+k5XpRCqOXSa/PKjad+d3c7H9bwDjLXg6hoW
yasmwNZIcwBT7hZ6a2Vq7CR47U390E+NukIlLz8DUDmfdYjH6/09uTI7dsqvcRMSCxbP1zBuj0M1
vLYsPy75rvA/dKisI3ru/SQXzTRfSxcx1W5pnRRhlV3wJrR++6g3R2eIWpeRCne4qkCeS+JmZFLX
utOvqN/aAGmszc9tVd504dEgnLlR8lpPY3FQwr0UUeWlEAnduPiuLa9ltnNPIaWqneFKna440CL+
6NSlOd1f3bXGrWO5j5B+qd1OXtkELj9yU6AOETXb17hls04yu7QI0Hjfzj87UGOkTrmLIRAraxkt
Z4L1cI0SGCNEguseB9Zo4Poh1Xp/8O/Wy0PDzApsoa6rn0EfJmFVkXsA1uAQSvqJ5MmHyu2ut7LU
OijnlDv+x/sdriyFnfJDAXhzw7PIawJmXxCxg/FuKLxxT5oNn3O7ALzZpop1wxTO7XAF3/uHkJK/
SDxvDHwlfGZn8ExPW628YrjmzXxMlLhMAT26vXzwYWy+yzPIzm/sqJV3uJ3OQ2gOp3zcDFd3qK9t
EZwnAqmPdvru1cu3fctg2TOi7wNbRnQBNGnm1PNrz9Q+V0otS56CvBQgkcLoS5VcRtVDBsWhLM0Z
3cI6r20iy565pkEvHC6uNQn4Z0+AK/2WMNmY/rXWLYNWddjxoHDEddLkU9Gqy+gs3/dNu2XP1EU1
KtQaxdVPEFWvSvBqgCVpi7FlxUnb/CnGiB6ZLORP5FD+UKUHZL6rvqC8c8MEVvalTRUR5UnSGl11
VxCOXRk7D5M6hSq/OO5WBGpl6m1ebvgahpSsaq8UOQ4k/Jl8dkkTfLg/+2vzY53CYjEg0hOLuJZx
kgPpBFRb7/zwZ71vdf1bv2+8DyshzYCyxPbKXQW2jtLQhwIUTztn3zLZfAFyqFBef13EiBqI9hgE
10hXz6Y/35+etcm3DLedqVcjPdMi6lqy4aRD0PBcAhIWW0H19zNuUeJbdhsxPJhKMqKH0kt5XKRQ
PtO8PIz6zzkBYJc9Bc5XV/7Vt94hr4cHAnx7V0EiKDi4qO+K3fbEJU9H9TiUywE70PfdNJyKA/6I
NuVxVD/xLwc063HzCfNCt9KxazvHcgle0JjaDyN+jQYHo4uaNIQJCBmyDZ+z8kL1LceQa8OJcYCC
7Mlw7vr8jJq8sxf0jwRSSVVC9kW+bSBHWLimr1BJiMzh5F8mGRx5bpKN/bPiHmwER6CrxMvHsYHj
xw1rQrFfvUQ/dJh/j1225eNWJsqmm4BrjgVgOfiCqfntE/CPOQYc07ADHvos5RFQn/fN4V9wyDuB
L5t7YlaibMJItldHvSCH/RQJL1XLv5sNbD80Uael/eiHHTKkc4pQ885ptLyIEkOc1Iq1V100SO+S
ugjPzIygOu7BWyD+MorpjU9cWTFbxL5OcuQDCxY9O8H8JWrzj0kXvQxkyDya7EwE2ir2kWuoKIMi
fB7HxD0MsieHGmyDG/fXFcP8F1n2xuWOTeUOfTjp58FfEGtZOnqSXXhZcrHvWWsjh4bAqbmMiP8M
ZPF3EUJZJtfXoB03jqQVn2uDhmoXvMBtwPxnxwlPVLmv4VwVG3Oz1rblU4gp4jBsY+95AH3NScWG
nVGLuJVlWTFEG7Qz+xIeCwwzz2IiWVD2v4bKOaAu/yQn9+vgq1/3rXBlgW2MTt2Geet3ofdciVwf
B7E8R1T2x9rfiluQFSOwSVrciQR4WOHYM2GV3g4NIGuiMmU9O/h9fAiabPG/en79MFPyULlFWusa
wn4edAw0SA+/7vpOzzp8Sy+qNelydpWOc8rr5M+gHo6Aiv61r3nr5G2oUT10DPQzayCg5n8alDn5
c7cFGlnZDJ51PlZ+PPs5c/SzHOInRgHyrqYifAg5+SNw/ejQ9iXZF8v1rF2dGLbMINYxz6N7Zppf
x6k9jxpMu+4vUtDfu6bLpnWZaN4jV8bMcyjm8AGSHG7mQA3+XHgd22n5VprY7RTNwR1jUFmX9wfF
F/4gAfbfuCyu2f5tod74xXDJHdxxR/0cFII+L5wVqS69aQ8FSpT8a0pvWke2KY5FEwTPDsLdTwkT
JOWV0ccdkx8Tu86tRAmH8FruZtMQs4Ny1JA6lfsy1HSjg3cnBx1YJyyAHbimB7nJhMYJny6dVs/j
pPIv98e/1vzt9zezg1RcHtPFdbNgErQ+yV6CBDea+uSffe1broJ3yYxCTGzJ4lYndRRRHehLJUI1
Hvd1YDkLMIaV/pTkOgPxvpCH0e0r/lB0bd487OrALjtpaRgvBWlNNgf8r8kvf/Zqlxx3TOww99gl
yxAbabJG9v4TSD9nYMh9tTEz755G2DmWn+vB+V4ylZisblsOQFPoHXzT80vZmi3t4LXdY/m3VuSj
gEswWVs7FRgR/fDgVnzDr60g7omdZGvnJNGRIiaroJeXybzGhabT7VGhHOISu646mDAgCNjEPcLf
Am+tgYXP0+RBSx0XRX2cAr/cdUHBWtkusIHSUeVFJotBHFCn44K4ad1ALm7fLrN8oDBzX8V1ZTJG
4ppcFiYpPYR0qXdla2JixzKhlYf3VKdUVtMZjmpZmmcFHYDTvuHf7itv3EjhDaWcuXAzHvTn3qM/
ehCpbFwN33/bYOotF1gQNXaCwYfg+kxA5KuyikanCgA9F+/x0qUyFZI9LVH+uWBOVtTikDhbOcyV
LW4nABeHRAJ4f5ONZTjPR5EUykU9lPC2gKArZmqX5Dkg/WRSw4Ycwq4ov7lwCt4Ir2k33k1r7VsO
MtFmLKukMxln5p8m9E6Vov/IeFecKiZ2Ko27hovAKzH8IunPyuuGc+1V5rM3JltZ0pUvsLNpUz63
QkCdJ6OzNGeKXO954p5zmkf9e9f2tTNqbOy9ru/RQ96P/MScRqQMtWgbG3ht/JZxuA2KOXraGJCK
OeO5Tgaa0gFKis3EtlTwbk395/mPVbh1/cb+lrnpPMkRFgcqVh0VKgHKyAsOUzdlCMjsOwmDm4m8
6UT7ZQWV9UZlTEl2kH5FLiMN5J57Gj7Buim4ztBARZGrDGuR9TD5o6JyH7ENsUvouFc4iTTxknlO
WXwcl6R7GEuxZWIrPiKwTlqndXNd8hA46EE5vyCum38LJbRX921O65Dtgpg2nhPrzC8i/4BFHg5J
jwffrtbtpBoiBrRrST9n1FTkDB3d8NhVZGtfrmx9O8dVQLvEa8sRi8r7IT5BWzr66EOH8LsM42AX
GAdHm2VfOSqmQHZVTRmn0B7sGAG5aN9sZIhW1tbObxVjKTsliymDCKQANYoqMxjzcto3+5ZJ+XTh
YY4yjCxeuuIMMRN1IY3axzhG7OzWAmmuqpxDmfWh/8hacy3i5uhotjE1K06HWieL9BNvNB2FaCvL
/14q8SVo6aNP5UvSqq/352etC8uyaKOiOccbCxU13lNY0o/LoNOeOudxcf/Z14VlXs5s+hEfIjNX
zM8dKqsqrz6IMXxkvdnKXL+bj42JnezS7VAH3kTwGTPXZ9mz9uSFpfc4k5heY6B0oHteke+ARm7R
ZqxsW7tqyYlQmKhCwzO/FuW5HMf4wYhqSzxxZVns5BqfSVWUJebMNzFBnV0Nqy4Xcez5GJ/Y4DQb
ru92+33nWLNTbDwZhTKjjxhvV8eXGlpSKdjM+wftA/p6O9zawt/oasVT2STsOuyKqgOzeAZ1qd8Q
+co4mu7CrWT/2oxZB7TfojKwi2ifaUU/57mHokUpRTon7EcXtfu8ia2FC4KgBPqZMEhIrYm0mh0k
neAaN1pfmyHrgO4CgOEcZ8ZiJNMJJV3PvDBxmqhqVzECrMTyJ8TXPIobDD/yYvECAjnc44tN7rxk
ZS9ZrsSXzFHFuAxZH3V/QJv+uWvrV8gtPVRhfUae4jxBMx3yNh/vu5UVA7STZJHPO0Scc5GBVvIv
McxdmkRi56Ftp8YiCeSInMM+UzUY7HBTLZBSnLeqg1eGbufGfIcUeehVfebV7k+pC50qOPoNO1tr
3HroKoHS/77u+0yMeXWFjE1YpxGj/c/7076ySe08mC5R3Rgvqs986ZUiLYsQmVcviaEp5Md1bjZu
TSubybt1//YqnBgK1Esisi7GBh00skWRHgXKisY2Y2ZIzh6PzdEtInlSLImP+77uNqlvup1yv2Mx
nkKZAh7mqBn9R5Hg1QfT9v32V7yUHdh3l6km4E4TmWlFChWyc6TF337Or1Bz27g0rK2/ZeRRF0Dp
sKUduqAnT/UveVN+uz/6tbW3LFwrALEZYSJzl/hzRb1PsVx+VX20kV1bG7l1URhAZa6hACmypRDf
VVz1KXXoVlJiZex2EF/40gESU4lschbvVAqm0lC19AxJhH3XZNcuExwrd+6TxW8yFhdBGmjmpn3k
79MmJTbzOwu6/N+3RGac0D03kn9gTRGcVL8FWFmbIctxMHA6TNwhXTZzHzVeUpxI55Zp3O88Pe1E
gRA69oLK77IuqIAFG/3mEVWbX3btTTt7jUuLLMHW0WRJ4pyVNEdn4p8at9iDSI2JnbgGUQ+YxSPT
ZnUY/2ggWZ/2S/Xp/tBXnIKdtmZhk89E6i6DEPGXgIfPFa2eJ0+PgL2wh/t9rFyQ7cx1lxvPraTC
ddUFRT1UO91vnQL7Bajf2pSEpE39Ppq+ck3q4/0e17aT5SwSNVGXeyHPwkLn8HUA+ThjHqTK1Vun
9NpHWQ6jjDudt17SZgiTXwpffYqM+R44xRdd9ecRpN54/f1x/2tWfJOd4PZqr6zK2OeZrCQ5QT+I
4Gv0Fl/hylzZee0i91QtueaZ07Or2/XHISoefbJV6LcyTzYTvKnBQDZMaF4hXnCIcmUyKRvvbMD9
fKjCEko2YRC+5MPOYLvNGMForP087xBmos6XIfLq1E+cjTDW2lzdVujNEe1CpZ4UpGizBVCJFEmL
p6jpnww0MTYuUGsdWNfwAHFo1TodjqEwlB8dKeVjn7sB6CnqcOMasLabrDP6Rj5f5HHVZX4yVEeZ
TP5jpVyz7xy1mRVEMZslHus2a8z8uRjJ1xFiNvvMwLa4zjUIDLAmU15TZQB45Kda+VtVHe9Xs4Hm
8XYbfLO2NRuVyJUUGRj0vkHf8TrJ8q/cdK+0ZT/ZLWEz0VPdd6eEId0cLF/vf9X7K+7apAtx5UeO
droGcZaqe9KjTH7NZKCvEuoVG5vq/RV3bWr3pUsKdw7yJqurLv6WhDP2LsdVytvYUbdD+r8PeTe5
nS1vZs4FbL4YZNxlS4c0uVOVn4tmeKo8dqIjufK53+JKe/+wcpPbHL7pyOFQDPEadDQrp00jPpy1
6x39gX+dlLdlgmuzZZlgHLkxaYOky4Yqd1LEIqoU/LOX+6u99gWW8bFhFtJDNC1jOh9SaHFqiHFS
kbbtJI4o1Qx2XRlQM/T/MzV6kS8rp+eZgTRj/8xvcOOz7zb93j1lGeNQ9MusUeKbcXAVRSNEveb8
j11zZJMiLDL2mI/KpKwv6jaFEMELDwzk2lj5OsZbikwrq2xzI3TL7ErR4UwNvHaRB4cQZD2cpR6/
3P+ItfatC20zcZYTghuIkst8mJiWB8TUtkro1lq3LA7bZiau9njGZtE/dPXYXSIJkrp9Y7fMjII+
I2lG2WYlxEnUMQ7qBqRckPHd8Be3dt7xFzYtQiA7dzGo9smSeEzScJT05AufXAivfu/7AsuGUQVF
+FiqJiMd/xX6BEVuQbGlHLo2+ZYNg88HMlg5Gm915zwGEFY/UjLWGwx6a5NjWS42Y6JGCHpnqmrF
Cfcx/uBBM/Ja5O0usG3s2sTqTRKBdFKSJgvE+Iga4RQAsF9SJUeqmo3tv/IV/6FISBZdOXgnZnNY
/G4mfSRmvkin37hlrJw4/6FJqAWkFeeoyXJnAhSTXbtQHtxgOlbD8lc+hh/vb6O1r7CMmIxFWBRK
NNlgkOTqk8vt6FcO31jqlY1kw8um3pEG5eBNNmlXIJ/baFC4JbzzNg6BlVmywQelLHgYMFNljtTT
A+sicyKTD2E15ZZfuslhTzcylX2XDDtrUM5LBYWRtkCaNAlS32me8irZohpYm6nbAr05+Odmzgek
edus8EXwPPGufEhyuvNaYfPBz3FrQmQi4Ktr+bvy5CUZyI+47g/J3OxCALk2KXw/4w03aQGHnSyo
l7nd5ts2KE739+na9FgeSbW8miuwWGccwfVjEoroxCSLN7bRmhVYHmmqErAGJBOOSgUa+FlB+Kb8
mQzjz32Dt24SRdGXY9FCoqprnhsNVs8GyaaNk2bNAqw7fdUaN+pywbKuogen9I9lHZ3LucBRg/QA
qLR2fYINH5v0VOPaSOoM6GKZcpA5pUSO5/uNr1wZbSIHx0voxKKlzjrhN4dA9lfO1THQzh8FMbve
teDH+X/7isyixsmQKpu4eAwC+kAcEBEC83D/E1b2p43xQugFHA7RUmVNFYHXDcJnMz/WMW23cKJr
c3Tr+I1/SEDi0eZ6qrKCN8e2Gfy07dzqYGbaHkGxtQ8m6NqUC0Fe66JSY5WRnCcHTqrwOCCt+7Bv
liw7G3MeD0tTVFkb6EfAh4aTyyK6s3HLyrRclJBNWGRBPr+KYLrk0mxpP60sr40SI8D75pT7BbCo
kMZte0MPQvdbGOkV92MDxFg0h+0c6SLLff6gHHJRnkCMaktlZm3wN9fxZutEE4dWIQCIQNAFf+Ry
eGn89s/7C7o2csuqcloIPFg4ml7iy6DpY+TPTx53/rrf/IoWlmvjwiAmA5nLoi+ymegfrJWpCVHI
KH8K/YfT+ykAG4cJqogav97vce2DLDMTvupF3jnONeISfJDy0Q/AzKLbjVvd2lJYt3bPWVw1x2i+
U+JGfIpy/9px9zGguzZKrK8BwwUPPSygbN3PrV6GSz5UW3fqtbFbxovU+dRVXuJcA7f9UFGV5VN8
uj/rK4eYTb1QtLLoUG7rXJ2AQC8ilsm5YfWXwClV6iVQ1iym/OP9rla+wsaLedNSNKMoi6yhbv46
Rk0H4HrVbtx3V7y0jVLWTrQQ3QVFVkXIr5FW/UlF9Hfdz0cyhRtFOStb1MaklRVMrgEwPCNhW3fI
bcf084hSTJOWxvyPsy/tkRvHtvwrjfquftRK6eF1A6MlNkXumU7bX4S0ndZKraS2Xz8nsmtmslih
0CDgAgp22qS43Evy3nPPaa47z2RMGhC9va2KQTnGwywGP8FJEPm2cSWLOpFhaarSl1CfSbGZYgrg
u80goybi58trvDRDp7X/5PDUsVdjqGwq4JqONycj7pL4ngqxctNd2K0yLC2JKhP4FCxyV1XCRclV
6TpK8VXMUUBoBDgACJeuc0cyRM3QO4sjWo5zh4r2rnD6ZDuks7Ixe7GmW79kEJJZWyCIKjnvlGM5
qp1rZ90IQNSatsTSSkhncmI4faokjXKc8wQKyPxQ5O22Is11lzoZlxY5XM9Yn4FW3bE2oxXdsQGs
/9l0nbeW4VtkmEYQnODgNMh00Kn1mzntGrJ0wVPIeC1NG7sUBPTKcUJFCKDzh1SFJJDR8JDb5Yqv
W5h9mSNBGCjUNeMhAn8E2+eoETSTeTO1/MrpkcysS6jO+1jHYTYLJLLjNN4pOopSLxvxwr7UpaPS
TBhrEJQALXobt/4YQe6yAT3OSusLslxEBmsZBXalFrUxkJk21FRL3+rzoHB2kSBuWzVuHz2odu5O
9eyCedzWxcExYj+id5r9MOVv1okW69rAgmSCugMF0XYoT+To0ytPontdt75fnsWlLSAZoMF5Go0Q
czlmScXB1OBwX00TDibbZO1puLCTZTBX0ZiQ081h46o5EDwOIZ8VGXeKVRbqE0AyprnJor5dWbeF
8cjYrtpIOrXR9ehYjOVeGZT9nHU39riWx19qXroqx40eZTNzouNMi02XFJ5tsm+A9v++vBqnR/mZ
sLCM7qppmeTi9PWlxev3jKViJ3DUuhNkPTcUyM0AAcXMY6VNPGTq1kIzH+XVZ/qVIRC9aXR2aXbR
cTRSlzWP7fQ16lP/pGag9IpfD4qXmAnw27U/4irNCuqBdB/aGSAnQXrihiTfoQrRx3MYR5Ds4Y+d
fSNE4g9G71+emQVrlwFpHZgYzMawIvAUkm1kF08DbuIrh+jSBpX8FLgutTztW/tozdMzyIBAUawA
U24Mr9kpHHl5AEs7R3JXULy05jSao6PZG499Zt+WnBxPwgSXmz+PMSAfshqfrjRRjxhJ4XT2keft
I6v6MBu7u1gzb/pMN90EWs2jsH9c7mtpLSR3ZFe0IqoinGOURdE+gZL71wFsOCuxtqXVkDySxfpO
sAZKULOo/KaM8ZDLwYKjf43GceVgWuhCBqMNM2DEuWLZx8oW+8FOwiZl5iYurcNgRmv0SQsLLgPG
TIKAYZ7MoMWvkiCum8kvYlL4qh0ZK1tqYR0+xGQ+rXlcpVxJoCp+7EmTu1kLxTs+mo+XF3npaS3D
xcyZV2pOeHS0Y/JVTUh5BEXv7xycOB6pHcjhWHmzS8HEhrIUoz3wGLJjl7te2MsylqxAjGakNYmO
kDx8UbV7c3gaoLZC0hLKYGrQtGvaJ0sTKBl+phGjTVK424k7nTdGSetNOiLHVwyDOjLsx7Yp2L6a
TgttjptAlSIJ4ehbXWnetE7bZVVxk8VXRf/Q12mnf9oKsypoJKZoDAsoFL5Sy4Hwe6+Nr8lYI2fZ
TazVtpdHdXbO0NNpu3/qSVPmgSVFq4EkZfiRx8Wh0+cv1zUtLUc8tFU2F4oWVu3QupU66Js5I2vY
36UPlxyw00+Gbtm6FjZ6AtwpaQY319gaFf1Zl4Jp0f46Lfag50DD8TGMh9GLJvunNo+/hNJuieGI
Fbs461HQh+R3y3S2ZhFTLeTRcICPvOkG1eOpcU2sDs1LjpcJnZpz5GhhPBo7oGVu0ondxPOaXML5
GbJlcJEzNRSVQJYVFsJ5Hni0wQoEhpMBymmvaXmcX2NbRhL1rKaoax1oqCb6PYKDT+ZEr3lKUltG
ENV6WbRZ6Yyw5pLezdDBA4ESKoGhQGNORrFyjJ9fYoiS/3UbWeqkQp7FgHWZzTdAgh8Tk78o9pok
+lLzkvFWY24D2B1Z4dzRu5qnwkWswjfKeHfZgpfWWLJgBbV+qo44eAjG7Yceqq7tHH3VTGsXsWbl
zbq0xJIZJ7RSaqOatTCvVA3qP9rvpLgqQ4A1lozYsHsUuZb1GJLh5LGTjvotKG5W1vb8iYrmJfsl
RRlbaQQOKID437jdjG7f9M+pUHZNTL3Rqndpa+97Xd+pjvbz8oosrbhk1IBLQ55nqiCzjJTTxqgU
cmCR3aFIfhQri77QhQxWympN18tqhGNty6ehI98Rpv9GC/rt8ggWFlyGKcUFavCUTmihGPtQ5cNu
mueVs2xhu8oKLs1sWpMz9VoI9DfUzAa9uk04o9DLGBOPjNi3l4ewNEOSVTt8hEaYikWoJ8hkRLnV
HSymqRub6spKF0tDkSy7mR0UgFnlGCLPCDC5mSm+DWKggLR15Zed3a+cQUurIVm42qUMsJlmCnmi
Gi5ECAa3JCg+um6iJOMGaDbTqiQdQ2YNWZhYWrvTM5RBAkFmrFjh0lpINs4NyoshqfSQkORWDP2h
HjXfiazH60Yg2bjTkkqbLGUIzZ44ByeZ+p1mllmodtFaNnxpBJJJsx70QiBIGkJEIsxD0XaJD64C
50CN1vQvj+JsHILiovrXY0h1jNpwrEwPrWLL+tazIhJQO/Ny8jN3FI92W1SdXe5qYUP9Dcc0UJRb
dAxkaGUvXKOnKYKETrvy0ltqXYrXgJHQaroJA0ljsF8Q2iherths5dsXjE5GL+mNieuLgZUgoq/8
jrYNgmeiDZ3KGf2K8LWr68KKyxxZtB8SvQBPI/xHzDeFlRlfUGozP+qTaFf8x9JEnf7807We8LaA
gKGphrmYjMxtgNT8PmvWmnrxx9vtbxEm7CjJsp1Gm4tmoGqolbdMzXcDpD604nWqqqBouRczLWDk
S182QQvFx8bWkGmo3Th13JyuPZKWxiiZfoFQVteUhhpOYA9/Ajjb8QwrXbs8LA5RMv1eM5JWT9F8
pD+Q8WfJgAEzHlmsen3FAzu5aSmeHZMX24WLsdLJPGmX1tfB6DHFkl9oU7MGJGkYw4TpxSOBEHgA
QH2/H6geqSsOemEKZcoqOglCocY3hAxq8k8l9AfeWZKwL1f5AhlENHG9mvLWgPM0+0clU96ok153
fZchRI2VDGZd4mQpB9uDnvl2LvsQPmHt5LJhJ2f2twwfypzBaEAG0oe2U92bhJUuF1DGItodLnxv
QhepC7ngleTrgj+QwUQmBaf1CLGAEFIKmstMq/Kh2Kv4Vt021x2TMi2Uahi1QP6+D3l7yvpZyY+h
Lbedrb9cXuql+ZL8gV7QSOeEDaGTFFthbOaKhvhfa3HXVivdjdcYNpZ2rGT0phbVo9KofegIQCbH
vI18aJWtZemWWpdsPiPQBSxJLELTivKwBr2yIMP4cHmOlhqXDXpEnXeB60+YpV21t0Gf9mrg4F8j
7Thf7kNtGbQ0dgWQAjWYAjpNYbcqqEiOKl65Hi54YAiBsOpL3RSFa9RD5pF4KGN3VjkLFctyVqxy
YYQysEnhyhSZFnaBIuzdOFex6+jXRdwxPOns76A7lJel1Yd92pkuMtgoV0urvQo4+eX1WTj+ZSGZ
ujILqqRDH6aaCHRG7ogCleLCPIxiXMGLLE3QyQN8OpZ7WCDLh0aEDh2LgFWkgN7LuHboL/gRmfCK
iapgpBdDWBIKBR8ny7Z6pxZ7moxr3GZLA5DsHDWog0X1ZoBf1LpAYQIcmXYZrXipBS8iA5qqqM84
56IPGSlua8ofoJEVMj1FyZ1+m6XO3onSNYqtpdWWTF10wqkKkM6ERaEOYENwMrDdGPSGj5btjyO3
V5Z8aVEkq4dgXYJsStyFoJu8hYLj7zqfdkx1Xi9v2oUFkfFNpRpnVpPDKipKk03dVsIb1gltllo/
LdSn/cqRP454BOlDxZiqW60u+13OTbq77tsli3YcKDbRYsY9uKwA9RuTwZ/5mAXXtX5a+E/fnoxV
pNMWvnzSTSNxgZwGKaLadGv+9vSVZ64IMqTpdPuwIp71oWVUPxgbmdta6paBEdGK1F+xnv+8bhyn
tfk0DtvINQvZpyHE80T1utYcfDMyf1/XuGTPpIJKkDpgCZzM0ECFVFqeYerWikdd2j7SYa3mvaY0
Ds6DPurKvaMwEnbNsKZUs2BZhmTBg9BV2vX5gAv6RqPWvElnFGA3dvd2eW6W2pcs18mdHFHhFKaF
ZCiQOoCWxbd0JtftfhnMBMMSZZ5h6iuQZwad1htebkTKdVMvF68YZQpsFNF5SO2h8Pq+dqHTuKbp
urCuMlCKmSJXgF8RoYF8VAjd+clXomq4cmIkwzUNI0ljnvIw022y6ZAE2KaFuWa2J9d1xmxlkFQZ
l2RsZpuHzViWQRr1zGvn9M5IotQrIezjth21vFnR1zpcihPLNFdzr+M1TskYpj2d9S3ugADzp1X2
kLSqsrUgS+xnSsmPoNvsWz9B8s9vB32NjnFhF8u4KiqqsrZQzRdqGd+1er9v2upuotfpFiHf9lfv
JCZmFKcy9rBSUaPQ0mI3MfuxTbU7xayv3BCSoacoBQL4OcHFDOGfW2Rbx2+j6OuXq8xcZr6CuK9W
zxD+Do2iJx6qo0cff9a4iq1HK8/shTWQIVPaYIIIRCNtyJADVQx+GE37Xs/K60LqMkgqNYpaIxzh
9NSa9U2mDsXGgJpJcHl+FoxdVoVBsSXjBUUWpXLK/rfoNPazLZ01gNdS65Kx2w4X0PXDQx566+Ln
0NXzXmPNmjbkqZUzxi7DjBwC8L3dgigxVlMvq9sfGe2e0in7Dozhmn0vjeD055/O5wTKXQqSC7jg
lQ0ErrXxLlGm63a+THBVgfx6SDiOoAaaCZVr6WXvCk7VH5eXduEKI6OMcgsSx7VDh5CXBnVBvwme
pcKs3K7QXik1pp3ZVyuR2yUTkGy4zCA0JaKuC81pEykjqA6K7q0tInLdLUmWrqCJk/RMINDMlOq1
tJybJjXN/5jvf/0c/zt+r+7/s2G6f/8Pfv+zqqcWpJBc+u2/t+/V7Rt77/7n9K/+79/667/593PF
8J/8V/7yL9Dun/36b/ztL78JShxu04N4b6fH904U/KN1fOHpb/7//vAf7x+tPE/1+7/++FmJEtL2
j+/ghCz/+PNH+1//+kMl2K3/9bn9P394GuO//nj8X0//2FVl/A+QC8Z/+3fvbx1HE6rxT8OwzFMO
HRqX2gl9Nbz/5yf6P22DqJoFTLzp0FMQraxanvzrD037p2k6wEpYxNI1XTsB3btK/PkjFcJn1HEQ
kaBoVv3j/3zfX1bo/63YP0rB7qu05N2//jhnlLamyQRNJE7YkLQ9CVlHQcFuuk7++mkm/uzpc8vn
NvKpZWkj91PHykYbSKhmAuVJyqOVG8E0RCsWfzbsfGpfunX2lE9geexIGL8Jy+1/Db0vvouX9od5
Q1I3z9waA6IeeU1Woo/nkkPoUOZiskkN/d9EkLCJZ4CxZs9yfkGAyzfZw4wKHXBZpf375blbWBWZ
mKnU1UaLZnSlxLe8uwe/6MoBe87Pn8ZwcnCffHAltFlLNYNAagRlXEoLEMcDWMBchY37y5/+QU0m
HyWnLqSD6iTDoyBygx31ZTzyO5R8dIbbvhq6m99DIvM7Ip1l5am/Lnf34bfOdXfafp9GpGRphBJ6
3K4twY75bG17pAQHWu3MvL8ToNszx9HTx3iHkX+LOwcjro9a1j2WqfBQIrTPOvaUgYuq5uDNi5sf
47B2HTt3apxm4rS6nz6tqk27B2SUhKOZfZ0icgqNu4o+u4ZVb6fYXrGEpc0iPU1VsPbyqMKEJ8l3
Y34l17BpnT4frufz58el0nZFB9cQQe4w6X+P3ZfLa7Y0L5JniMdq5BbBBwuBWxipPJ2/VkriFg7Z
JtnKOfqRjDy3MST/EPNKo1Uxk9DU3+2TzgPXXMInb8xvbKgZu4LSQz4pARWDB/pED3whh4oADquK
FwYi5wlpshiIkWEifqKWXj53e1HWG4XOd7Sx3GyoAiH6LYuVIAUaNIsG37bB0BehvHAkjtdrReCQ
R0u3sc8KF4WNx9ZGbgwF0En7ZZxebSUNkJQ/VPlL132veeabfXI7kfJOKJWbjYPPI+rnYrwdxtzL
ofalC+CZo36rxjygp4oh3nhTFOIRtO0wjwIsioUaGsBppcJXmm+VRtyxTbdZ+pNlDOVkFMx7tsu1
H7Pzms26Cw7mh8uLet7dqzLMrRygm2oDthjm84tVvgDw3aYr++WjDODvS6nK8LYs61uw6sCQEMFz
2cxQeZL8VjstyOi72XOvESj3a2DaonNTcEMIDRG+0gxiwvdpbm419mbqk5tBLpPXjYsq912ZA1hD
sxAVg4/RqH2P1dafxFoVzfmjQpVBcyjbbETdYocjnhA4/YFVEOvMiFvGUG5sv87gV85xkbw88x8h
zHPTI3lcmOk4qwonoW5Hr1OmbpKoc5Xse0R0d3aU/VS8qxkNmTDvpna47RnzRmbuY4uGesr9KI7d
HoLqhSCvSlV+b5xfIn7J4sqjCHCh0Hiji+kbcPZen85epdlelh0cvXGp8c2oTM/iYp9jg0es89Qi
dtt+8KCzg6f7c5wbqMmvtto4e9yyvZg8DeqXCAy6WWcD6dq5jK/BzM67QUjc/NVdQWtMDIJhzjVB
XWseXb5W/PLxCjo3wbIjV6E6zxSVhFRTvQmoTR1XGsf4pWTfKsfPaghjD09G88in2zj7qnaHQcSB
o0SuJiavTRw3tX+i0M9nPPNEM+yz9CFjrVfNql9qfK0mcmkCpHPAqjJwaVqQ18OleRcb/CZbKzc/
77ABwvvr1DppJqK61GB/7GBXIijpTY6Cmco+6NY1iWobl2PpUKiHGHkLUHOFXLlL019GdGc5a/Xf
C3dF1ZHOgrxmPcqJsDfaTbnv9/ouuzPu9cfGn4MsKLfpZnrt1s4dzMmZvSKjAuuixhNORVc5gLKZ
0rmQF/MskgRqN7vzcJ23lcGBVlF24G5FL3x8NZR3RTzCl112Jx9lFOdGIN8RrcFCRnLC5TMcDvNm
9uvNHOY36Tb16mDYjAH32AaJrZWy7Y+a3XP9Se6rcRpgOvoRY9E0uG9lW0Y8sKbCb60vKoSt2mh2
9fx7W33Vx00fZ35aODdR/gW0N96YRl6qdL4KJLLoGw8v563WaEHRm6fUtFfYNNCzfAO+1h14290h
ol5a6YeY39tM3BnsmYBormNvHWl8m6ESqgOBEUSoYL9kYwyWW49TcHliP4IR5wYqeSilpyObIkrC
7BjdOJv0kD2hc2ZA3wyL+NtkLrk3noajtSvA0mgfQQHfVLsO9eWZZzE3/7HyHfbCFpXcmVVPXZum
yDFw394W9+zR2cz7PGQ7fTeGQPIHcdBts03i996w0TbacbhLqKc2bvlAdsVW2Vz+jtP6npsOyV/V
SVQwQ7VmPD25Owz5pkdsUa1/kOIavlP4FFvyWw2fZ9Sy5jiGky1l+z5+uvzlC/4QL++/3IwFSzPY
Oe4jeaphu/iJ+RXgb1ezM3euriHUP3285LMMo+JmCmZ7yDH87Luwndc4+Ja8oYxyrDMo2GoM9wXw
Tgb5bbyzvMxXvMbngbNVvdjL/XhljRduhTLKcRgTldJIg4YpxL3KEhBjCD1rxsvldTAWjjwquSrd
NFtAQDFHtQ/GB6v2qDsFiks3lpeH0WE8qpv0jT4hWcGP9SYP0gOSGLt7w2V786Bt+iDeF1+sn/RQ
BqY3BvqhOToP9NA8WxvuFd4aGGBpFiQPF+ckqkjuzHhJ5a5o8ACMItccrlFBxk6RYZKEGLHRTi1e
OihFo/nzSO7NdACz9uxpw6+VqT5vrDJRWjrpTNARfdT91wE6MED0e5dbPisDePp8yQ+kVQGSaAE/
0Pr5Ld+LmwYnTX8oHm2cMmvH8kJYQqWSL0jmHoKxDL1wv3E1T3Wd28fTgSb8CrtdOVrBynCW9qTk
HAAtUtLGMWccntZDcd8cnM24i7cpdtYcdHf8Jdte7mmpI8lBjE4bj22BEVkNtKCd+866AomBBZHB
jooGEg9xajiOQRxxiLubmj1e/ualM1CGOhZiAnBowOxAmNkDf+k2uUMSJnA20b4N1W12i8d2UNzg
2bvh23yT3AzhtSsjYyE1p8uU7LQFtAdrS266rRkimeWPh/xZgQcoX8Zvl0e5tNlkVGTMZifmNUap
bfmxfwZrT8C2jkc2/DYJ8VrarHEMfJTunjlEZUik5ligw2zQ07ihm+HG8qag37THaCu26bYO8r2+
ze/7x/klOazN48K+kyGSeYN7etuhSxY/jPr3Zni/PGsLXlLmrOR5jQotB15yKA7GYLukviugUXO5
8bOis6dNLdk/GYcGCVgcFdN2COZj/dS9gL/EZ0djUz4gKKCslHEvXZ9lXeEiTuao6A1oauNJXLjD
Y/TFCZsXe1/uxt/lrQIQ9E/1pr3JbvjKdluINshyw0k6TCXlmDgwxnrJlAVknl3RAWdjnqp7O6/o
Zm8s6YrDXlh/GT4J5bwozSp0Z5G7fvySJ2vnmHHyXGc2swyLrPuu6eeuxjvb5T5zfw1uhV+O27g/
VBfVHu474ia4q4CJxyvd197l+GX7Fi4utYtfXrFNgm7X7X4VXu7q7qpS7ekoOvdh0j2DJWmO//Q5
1J+mwp331QHvg4AG3Vfra/9Yv2grb6ElxyFDK4VSZ6Ix0NFwGDfTTfbUcrcN86N6sHbli/1YeOz1
skF85C7Pjelkhp+i0/qsNoqewxui9GBf3uvHu+ZAd9nGujcfO8woPTjbLGi36VP2MLn1y1rZ3Ee2
/VzHp331qWMoHKlibpwx/BJOHuKr3pcvDMv8nQWpC33TDfOcIPW4W7jC//aCPI5X4ANWHcHSJpOu
G3ZSVnZTYYpn500BP2RfzRveDt5YQBIh/qqkW4P0fsrvL8/zgleToZoQrVTB8kJhLSY4TvfReK+W
P65rWrppsGYA9LOGp8lihBYiPdCmsKzNlav7WZg0PKZMPpezyClIjLu7BtaVHz9mGN3oNXXvZW4S
UP/yGBaciQzLzHSi1yXFakAmc7R8zdhf1+7p7ftpk/HSaspotOfQsG0oiR/TZIU4aOmDJVcw6Zql
4iaJhuv7ku0B+bz8wQv7RCaWa3XBMppgMcsEleKJqwDqhkrZ6xqXbL01Yoh6nvyXPXJIUMeI5D5U
+ZpM7tIl5ON59mmyCdWG2D5deaEodMhMy0ucwlPYTnDhqrkaOOaLEzuuyWLXUGHKNHVj9bFQwem5
L+Lcm510K9RDmsYrR9TCiSgz0aUirRS9xQcJ515UvyOWu3Wi7aaYuUNZehV55frq4bDUmXSz6EEw
XAtWTKHpMvWgpN91UNvP9hv3T88M5s1bi30rcBuY8Dwr1YO+tV0EulYMaGnfSE5g7FszqaGSEKag
3S5+xOJrq/y6btdIDwxUDmSpOG1JrqtexNmGFY+psiYdsnQAybjOglp627XaGGotdgsKz+c+Caqp
djloxhrVDDrc/sgpgEdetUmEpB1cEsdBracgWIpdXlPX1LRNpaa3Van4RYaknGLtDZA9X56ABVuX
saGzpXYo0oCtJwRZo2yPgvIVg1wyGRkZOs60KUiLpqug9rlf3RpB+0R3kPjcFu422ZGjihOY+dCk
WfHnp2DDmWNXJtYz5irqRH7qcbqzpudMMREw2Zl8bUgfOLdzHUhOpsnaCfRd6GDAXk+NB4g9+CjZ
yKzKU2xIcSXd1tHzH0qZub06B8z8XdJnddioSNKnzPH58Gb3Bvj4btMcqtUs0Dj3cyPZNlBrbQi9
SfofrbFy/VmajdOSf3JZLck6pxtQfjuZtVvNzyX7xVTuGeqa7uzS3pGuGchZiqbTyRSqBLxa/E0Z
VmAoSw8MXfI3hWnWSUrKKRQeUnMbQK69PEj80VO9wW+D16PutVtx3bGkS+5lVqs8nmrEimnfAx39
K+FfIijRX7avRRcgeZi0qEd1zLAKTSAC41Dv2320tQ/1fb5LA9tvjtZX+6tzEPs5iNy31F8LyC0s
jowz1VVzbluhziEIxbzMNj1bWxNZXbo2ySDTBoxnqtFUWJ4g2qL60aOBuY3c23q7xgq82IV0B3F6
Q+mswjxN2+iTF+0F6e6A+N2T+uKsLM1iHyfD+WQgoG2AKB9EUNEHRA1fuwc43mAO5pd5vY+FRMTf
UKcQ3urzBuxNPY5KJG6yQCFIBTDFFVHuaf2D4Rvu5LONCK2sDUqt2mj8fq3Yf+Hk/CAF/DTC2qxj
3nIgFno4KeVbX6JYuZ1XQDlLLzkZkSpOOM5kGOFgtuNm9HU/8iOsUh8c3nJfuGvcSEtxjQ/T+jQK
KDFRXpXo5+QN7hQ383Gf2kJaz20Rv17tZuHVpEl+YIx4fGLywHC80m88tqVeix7K1U29tBqSKxhQ
Q1i3BvZbmdyPpva9sd5Acf71sqNZgkh8HMOfZqm19D8NPuoqVL58++DWix/UoXPjLn6oGmBMGy9u
b3FCucLJgsR+H0DvkZExiGziOmkZxCowPs9Z0XtNeZNqz/X4MDsvtBgg5vU8gc+pBfyEkjQcszFQ
FNBF2uUeEae7ON1b9k5ohyKZdl2s3ChttJkoBSwg8SJIgPH5MKGqReleGA6LiHKvIw8tWRn8WUpX
PORkRj7UobHW7ofTFoGm8Yb7xAPwIqi2yCz6jZ/vbVf3TK9FxuPydJ+t5Dj1KDkolK+nzRSjkiM2
2MGiT3ESg0hTbArxs4oasGcWgDp9j1cT/Av+XObsS0bw9ZUNYhm2EpTlzpjWgnkL14SPFNqnfZOn
AykNR0Hgx508fdN5eji78QEQMh/s3J4RMrzU9g8r07bgDz98yafeqDPmcWSitypogsnTPDy6qy19
JN+izfEIOIk77JKb5sfl7hYsTiY/VVimTsVpW5Rq61pQKdNRXKjna7CkpcNdhhbrbI7BO4fRtP4Q
6H7mNzfJnb037tmW3SiB49Ft7OkB2xQ39mPyjht9teJ8T9vszE3040z7NI+WUZeg0JlH0KGVoI5m
LpJjqPZ8LtTfZuSsXeGXVkvyWE7BdbxaEFE+rVXvG56z0f1813lxwF2UL+2B1dtmYe2tBfsXFkwG
IDeUdH1rYELV+Z4CqEAaHTpFawxHH8ZyZtZk0HEOYBOzcozHehj98Yho4I/6rt/9FL7Yd/fT03hT
emu5/4+arnOdSR4iKmrgS7mYQpq9FWl1tIyDzjo/mp5t62WujI3DWl9rhZs53Ju4ddNAX7IxrX0K
NvDKRF6DiS1YeMNmUrFppw0fU99y2IMGHDhrfyYo4K/K93HcmeUt1QI1qt25tPyeE8+GTLMBjafL
ZqQueTsZ8Wz0am+DC+wEZLD8OR4CCl24tCZ+X3zPIpSiNr+EFm+1qUD5dLEBu7abFJ0XOeA4n91J
VPtqAhJb/5Fr6T4Zcl+vWwiE43KnvkGVJM6FN/JAI7PHqBnwbHBHay+U2B/KbJuARQYaux4Y1Rpy
7+RFYDZPxOrduPil96nbDuRxnNSNGtcPsVq7eaFuCKNuAqy/pVibJtKAyu/BMtrc63nrFsTwu/zb
kIZaLILUDrL2Vz5Ofl5WSFnf1dGrUtz3mN0OL8cKMl8Wt1y7/KYqo1fzY1keukJ1tbxy+/5opgBh
8seiqF2hp15CAX9swEMSAyxRvMzmPa0QI7Hj26xHnJc5bpncgUTSY7ER5MS8FfaXNL7FnnTVOQ+6
jge62Btd6RVF6jGb72yoaY2WEsyx5tVN5tMK0WP1S5/Y96ilgE7Pmkj8ku2d/vyTS5kTS02bUyjA
7o49vUn5185Y8VYL8SMZJg5AfmNODN6qzw03Vwme5cOG1TfVEHlTm/hJzQ6DfWW8iEjv0ujE1zlE
Ewhhym8suzHZ5NLh22VTWDgtZcS4raYQWqlg1FE6unFFfLt6nkDNAlKzFae71IN0DYVMKgFROFxg
N991zXcr3w/pW7EWFDjLB457i0wFqpVcQZkRXCB4M/zJmzzkBd0GGadsEweKZwbqdvBjjyAbkfql
NyDDVK7esRcOzL/JEEMDs9DzGr0nx2Tf4UV8ejYonoJ8iBPUYeOb22+Tr3vIiZyewsrKE39h1H/T
IR50TaCUHXE++Bl/CuKweUx3iRe7P6mn7bnbn3qMPPhd39pUvrZTVh/i50/qv+kTl3Xdqv+bs+/a
cR1Hu30iAcrhllRydiVXuBF2JVFUpCKlpz/LNThA/+7tMtAY9DSmp7eVyI9fWKFq0xlSL4MvvdK3
BV68WoJhfM/n8hb18EqI/pdPcatAsgLNJQCF+pcpfVXFMZlUgkEP0gOLtBqoQsUpG75/3wd/Dxb/
Miuu7XxAlwsdmrKKnGHxO7MOgfy7lSZee2nnLPgfsWiYRV1B73/eeLEeaaFJi3CMrX0VN3G6NSI9
5EGyz5+Nx9+f5u95jupdRAwtL4yZned1atbsIZAU9xnKha6HLW8XMyOls3pLTeqHS/zvtEC9RBrb
kPYeCx1h1jG2Ls49BUoOi3qsoF+nL33YeO/TtHWzFK7JBxWnFc46QJNJx4FGzjIKzmSuMVJNTahO
XmCNJU6hT2dMdgroAJXZRy0O326w/dLRgiLfTlUX/v6WrpAU/uW7LOHebrjAqm4c+8OSHelkSuF2
T4fFpRV7dwec+JNDeMPoOD/o5cFuPhU3pdKZKS/BTVlyoOPEBm1J0nXSb4aghHqWqjzIYm+rcQJK
ye+3+vdqSb1EQ0sJqq/XY7BnAugHn+ubyOHzivjL17vEPi9mktbI0c71i75O1gghQbvJtoNvADPc
UPPGlPzvB6Z6CX4GKNIt4CeFzdw81u5WqoGb0WwJpRbX+SqpV//pNV2qpGZWyqCYhbW4JNAC0MiA
DOf3X76S/aru+Xj7xw5O6xa+JgqewFHe7PbPj1ES2ineW1GvnPpO7+G8Aiqm8+Empxlm6n2awep5
XFegXMis3Fdjt2caxiAOo5C6JSwZXkzlT9JBkKHoAtgTUM8tDnUZWokAcwiCf/qa8ROH6fiA3Or3
x7iyjtyLnAiSojKZFXXZeCqaJkmIOczvP3yFcKFe2kQnxf9/P42vRuhXoHzM1/1G28v7piTLflwj
F/YZjuEqMvcK4J/GoQ3dwLvx6a8EcPci5LlM48pwzvaG4jvpJj9pVulw/P3hrr21i/Z90oPry8Q5
xLkfVX1UbiVf/4My/m37XSRHS6+yYYH98qbVdKK3NUnb+3x6K7UDDFuMPD2jk9+rNhxggpoci+bt
ziKJujbcp7laD9m+aE5a+maIGQQqTrlHRvwNOi4RyIHEVWD3911MA6nKP8UkKEhOAJu+yp6qVUut
POpExFNo8Ho16b2aZu7gazYdWpp+w5cjax/tFKVaMgZKQ1z4Q8v5K1G2rrdm7Z1mYRDjaw3yUYgc
7dRlV1ibfv7q27gxQ015tfOHbIENQpeF7fQCkv8qzeuTp4mjkuaHyWSBVeYUCm2h1m/LMXac/M5C
6tLx9SxC/bG1X+fpwPnzPAQgY3n8wXLf+nbb2n46PquPCCiodFrqunbozujTeg3IBCuXAZuIDdrf
Z2mNm99bcrfwjQnYtwzZcLA7v7R3XNq0N1zfMD3SjWBSJbRDQz59b6yKMPBKsx7K7xtTI5MIsuaI
lzg3WzHdLwOK6/SoVjAE2opkpSr7vIrTctuIwyweMrEqiq3NFH+yOZFuKDlEHyKHBxyQT2865Dq0
6dqn3Nw0xmeFyrjg2wVi1KPwReNDodV3u0/mBvlCDVjeWtLZO1x7mbXqjdnP0NuinXKH5zeHz98X
9xVsuXqJReN6oRqimZCgr7sAh19UrouDfM6pEQFfHfSRGVu3ioErQ1T1EonWzZIv2XIe81OMj3Cx
4sF5H76WZ9v3dvlRRu6Grfmb8cqi7kaxdiX3uoSosdHgWq8ZSO1ycDQEur4zamEnzTDxdBnp2Y0X
eSUCXYr4QZN7HtyeYazvTf4wV9TM3iv39N++0iXMrO4WS20cfKUxHFfzvl6Xa4ns0YsMyjduPMfZ
gUW/X+sK3Asa6P/3rFPqJF1qF9dS6eKXsfI8RUB50fN/OroQhQIUQTT6VIZVYMeZn4Xw8Q3wFwoO
xf/9Jq69zXMs/sd5Kw1jSBdnROeseW3NHhJqUNq8WT+dI/ff4u5FIxBWb5OAM9C5bpMhBlmYwSQA
JXr0C5LI90hDA2w/qvs9iBVukD0P5Y1q+Hz7f7nwJZHDLNHwqiUuPOnr3Nstt+wMrozy1UvahgCR
lKVMYn2AoughTc44qczFF+ilniVdp/lxWmIuHrSF7IxlqzivivWhLUBjqitWn1J0WVW13bMKRDvn
rdC606IIqrQuEXVkGu2NROraCzjv0n9810TtYZCjAVxXypFYaaimNzoZ1374IkETS2ZwOD4CLax4
pJlLksy3AIhXFAvUS7pGJox8aLt+2SgxZGTARejI+xnzCBjrBtJapEWfP//pLnze6hxf6e2ql/QN
164gXNOgRQnKt++9aCP5X3pu+kMots4aVn+Han2rx/Rj6/q3hXmRP+WFXf0PY5kCiYyVFNTTW2tF
mYfvXy60qd4b85h5DWnzA94HWn/Cr5NjjZ6p3cCJjX0n6m6WOTDgYK0vGB7NH828lxyjo4k4NiNN
99A0O6Xbezqj81KHGdj2Y5H7c7Fsl7ZcqTrzHXcPZTpqqno0me+D+s6642KGoBo66cEy9ixDmnFL
WuPakrnI6zxbmbUyOeNpxb3JIOJ/S3v6CmdCdS7yOj5KLTdTrPLzcjmTVyo/D7hfo0OTYNp7RspC
VyIao4aydUINDJf/G1BCdS5Cm2HZhgKdZdRA6kfNjnat3di5V5oKlxyT2S0aZVCSeWN8zNbzUFPL
naL0URNW6NwE/V8J+5dkk2qQqTp1M5IRFznpjPy3eh4RKX4/VK7MVdVLPgmrmKEyy5Sg+grSMmdj
QtSfOg3zU1xEuF/oRkdK3aPmahtqtQYp88J3OLRpWqU+9o1O5lR5GzoL2xH6A7/f1rU3exG6FhDN
SrAe543rcCoc8JyftQXlC5JG3qzyh9+vcoW1pV4ST+CempsWFDFBqW63Rtgf2kMW9USs7HA4lDeY
SFfQDeol1yR19awxWlyl2gIDtj7P1pBmY7aGRmSorG4mKef1/JeAdck9yRRlmXmOTNJ46fawUYoN
/JXeFYfyi+/LIxL9WO7UuNk5K89XHm+8w2vr8yJk1EZpC6XG04mg3zrhmfkG3VgQhUwkRHpcrCGn
ngS/X+xH7fNvj3gRRUaVDw0b8Ih2+5mMDfXsJ1eaUEna5s5IbO/Vq1dQQvY5em0mu3OZ7dv5lyvv
YfZAFii2JaoaWm21TeWTbq+NFHQTuYMmHfW6OSrcF7MfA2ijKIpAVykLpmrfV8+Lvl/qI3MCE+op
WjSDg93lj3z6M9e3oDZXAq91cdgYtd7YkCLH/KQvd8zwAte5xcG98oEuwfsWhouepSNvtI3XagEL
AsQd99YA+Vpcty6+iGFVpgs50//FdRnCgjjoiEbyAJlSAHwNwEKTD+Qt8oH2Z9YA29Ub4ffaO7uI
63pjpr3IzgmeyDG2y2jrsBsL7VpY/MHg/CMpy2CtJSf9JzKIoAvUgFEZu76LSULnu2RvIbFv6S1V
risF2aWzvKMiUXNq4Ib6cMQssSLg8edUu4Wcv/KiLk3lpTcXqj3gYcrhfXT3c3oLWXLtvi/DtNK2
MAcZUDSs4IcReQGQr1GxGSm6eeQbY9ddErg3aRZXP8p5hf/jo7iLRPdbzc+Xa7bWC5jRfoWpFoi2
gR52q5aMgRqiCY151u/x5gqAUL0kBcwOZAYMB57jIPmQx5QAmYPP/jTdhr5dCdr/RvlbrbrYuMLp
TSEHSbYN4eT799u/0mO+NJifoOC3FCZ+W8UMMCVfr/unW+ioH5n5v0Tinwj9j28BiWfFbaBssYE1
B0353BFb439cbaCt7Z3MYddld6i/AreeaN0kpOqABbIT4rrHBjKCpLPraIYqLn9UXGhXlTuPvcn5
jxT+2aDKBoLekmXQzN5CJkcJGg3R2hzXVgk8dr30GYHTdU3zCRzo+sGz7XiotdjmFpnzJTSm/jAW
IXQq4rSdodw3Q63WHlZ2ih5oiQZeheYV1HlZroeSWY8miB9EJJUd18atN/QDePrbG7oIT9rQyZJP
ePsvb++PafD1vF0z8pACN/n7172WV1xyD2oMRQzmZVg6L28ZuY+iaPv0/fn7j19JwC5ZA2bXeGIY
GaAti+fP3sEpXsTEAla8m9XnTQ+3K/HjkkBg9QncBQRYJ1XTRc1ShbUC4AjHVM6+L+aX3x/l6nu6
iFIZgKWm5PgQG/RMCbTn8a4WhKh1RW+8rStwdvVSZzrXEtvMz8DP2lJpmpShna1GcPQLXwk0Hlt2
Q9QWsm3IseEw+hOh/mN1cyk4rXSqZZuqgkGq0Qepd99w+8YCu5I4XIpJi2FqpQqy+yZPHmA9SUyr
IwUUtW58lnOC+Jf9cUkBAHBPl9qAG4eQfhoCOuLUB/aQPerL3p7D79KL/mPn7BL/rzvLzFKZgmPo
vMkKPR8LSZxMbnWwfhD3f3uSi51eJqKbqgwLrPHHUI/YCv997gwSE/DHCVoeEMtDjWv6/boFmx3y
eCF6lORPHjZ4xlt+Glei/SUfQIENYq4kmKgnboIxh+pnxp2UYKsBOTZh8dk2D7v5Jhrhyuq4pAik
Q73YYwd8gG6s9WkmhcGIozwpikMXUNTKsiWiqCKraX2eyaDpVV9NRlrxU574N5bQOTv+y4u/VKs2
7HqaugwRsPdf3g+P98dXlzw93NjUP5v3b79+ETdaLmXpNYiBTZVEVoqGhHZiBt8b1Yvqfcl6pnnf
gW3DaGVaQTNgdywJkQXE0OGAZq7hBeJ7PfRiwd40tJPpSnDrVsr0UfH7XI6vHktI7tmbRBvfp/FP
3j0Ai6CCmJ1NQb+MhA+3bEl++FH/ehQ4AJr/N3NiAPInSePBdtA4GQpUAoE3SNw0KN3P0VGgERW3
EH3UpEYqrBAPgLR+luAuYX7krZvcJkP5h+smkAi8Cx3oaWiNjtEMhxM2xhaYKGFoJKqFziDp942M
bBMK00ZDvOQBHp3EUqJigsVVr1Etu0VS+esRhWc6L4p/ZCAiB97O0M5WisCbZ8gIahwcDWzG3YXY
IBPnzvIfnI5cXOmixMVZWMEPHlcy21PBwOHn1a0649oKvkhpeWnMlWG1qNm1o6U/cPGqJ53fQmN1
mvmuZV9Ku4NpJ23HaDBWmX7/+865cvBe0kY4s6BRwFE6lWw3YO5jITI1D4W3mdz/mp78VIz/+D6z
5do9dihk10jrS38hX18fyG6fHu5+f4bz2v3Xmoay68VXaVveFYXhyg33EvSg7nvlxuT+2khOv6hp
63TJnGT6ufNz3s99JJnIGlBpoGNpkyooyB7FXzBv/pvElPrTZv/HuxLQ1ObA0GBSNhVErf5I+VT/
N0kS9ZI24qUDXGWNc9Vk3XPjicsnW0S/f4IrZ8AlKaNrcpX3xQKRHe2gL4PvOvdtld6K7lcW6SUB
oyvbabZ0HNtooaNdzMMlds+4++jj9YkFyio9KMdbnaVrT3IZ68sZxgEaPkA/rg3+2BcroT/9/pKu
jZMv+RdtBpNMCDljVpIpgToZhFWCGOqphegInAxpO0hiZND9yszQ1T49YdKyqtf6OOxqbbmRbl3Z
LT9Vyj9WGHdTrec2SnXVfVHqU9k9/P501373IgpnaqZ5qYaH05tTZaxYGf/+u7p7DYz207X9xy2b
k1mVRV0BmoP91/pDGU04iPJA2WqQys2JfE3vYdQjrL2ZUHglNDlRUFhKAvCZPQZ1F6Zn4w04QpOO
xQqjSxaYg18Yf2oRFdssrqedyNdwAHPAdfCiwaUJp30a5VnoZWQ08Q9RNhLgQbQPK6VJHXMeDIzC
MkZhn6226ZNPNhLl3eWbjvuDSfQnrhOmh968Lb1HDnGVb2H5lgNViwAgJpYT/Y5/tuZTDavUQB4m
7aVBdwlFTx/Z3wIYOeD/oPhorQx+4PD8hoph6ZJOyeCB19JhP/XbwqWjgqcjAilCQ3SA1I/cAqYX
GAltlR7lcKwS0gxwLyJtsy7sYDDaaKmHSFlCwfVYPBqt792lhhqbEnJlWr0dT/O3Y4yh8w2Iof7S
e1OofGBG2szbwr630wrbATkltZZ5pbUfjjcSo9420Gert873KALBo4Kv+XFKgQOknesvK+ceykFC
HC37Q8Ufg0lsC51eaMk+ipQUkOpT7t3KiCrrT3PU74aIiwAbon3kdYys1bYAyKeLThaVNEhWujeD
hzkqKiQVItDxy/bD0H260EeHKSSUpoGrAfiWAHpS3uPGpj0mMAzzavghPULFVIKJABnjDpDxVZkG
+kRK2PGVX9Pk+Z7zIrEtc32boue2WJH2nTfrFCg86M+F1qdWQ2uC6u9dqG7NnDp33KFV7G01Qbwq
mKAzqe8Wh6bj3STe8gmaF9uZ3Y1d1Pax0kKzkxS6Lyo/W4JWiae7biblfRqO/cuSBgWLoOzAXlOQ
AVqyMH+p/em+2njPwj1wjZ7vQERVGZgv8m1ktFWC6Wj1exeayOA26AJrPS4m36lWmuc75gFoU8MK
hOlbzwmD5LfYm3OwlKHjkfo9A6t9CWYUqXk83XuM6Bo0xNAi0ceVK8M+oVDznISv7AtApT0KO6m+
Xtkyll6cdqcKKyhfd3joe+BPu/YjKf0hJ1DK8LZ9Qur6M6/Xs0qGdQZ0uz9Xpxzzmx4J4ClJdhLG
ytXONQ+NWC1JSgS/g7mjcH0OFfuS8Dyq6i3L/VEjo3tC88h6RtuevcAiNRXRXPr8o8PiT6kCnvAS
YGg6wYi4xOYhWnJI79qBMlgUit0sAGLxJVaOde85xOsjgInwP5X03gqBQmIl1XjUaH6ahtDLtv8U
LzlEbh3Y7WL7xfp3DfmPYzky4uZ4GyR99t4xP09b6lgU5LLEe7CXQI7YTvgIW6t77IoAy1WHwtNn
Pa0SfOuCeC+LsRKCqMOuPd8wxQXYy6h9Nl28yCg5tVmozHj9nbYuv+DcmEWqQzEiyj/PlM75Dp9C
JF/YLVYf9SYVBgRmHhSd2PCM0p6yed3lEeJTErvsy4Yydc0+JTRWO6hNWCTDKDkL9XogDfZaRifA
rlioqHuze6sA/h+C1tqlegQlAwgIuV0kSipAj/EwxdyLkUImAmtoGg5NRxUQcvDvaATiJknYDWcw
fw0sKdEzE5F4tSyrbiTO6LtaTju+lfodtBstZVWXd4YLLbRDB+czHox8ld+lH9ylLhqEBjENRIHI
2sLAErfRDGue+ka7shDsi9WIVuvGNaiLCbugOmy0KhB7iDXHM9+becTtz6SZUd5uRqBGwd9Bp1k8
t1DRRCDoXgrDH57g0ycEdRKgj6D4GBsOpL9DFYpQLrH/QMcegUb9smeqbTjcfPDnnsfP4VQC9LtA
Aj/AfXkHdecVO6EFS0+r+eQYMfhO/N3ZpBFa0GPYGwAiEgQ9pXpSIdn5bTp+exgAdmpJGZsKGT8m
J2ATbcF3qNf5H3aosbLz2AMiQNKpD6p8bTpRyaO5PSycjvZbkZC+IovuL3Gi0/lJgEw+PTjtfSnX
mQLZ9S87R1XVF8Sdj8J7GsEGMDb5vbKFCcEjhGMo/sXcps75lEQKO7+UKND05s9SbBsLEINt2wbW
vXs3PrPPWYc7Wtx+LgPFPocEmz/ltq+kDZlni1Y9OrEN1rjREpPloGBBCrIdfNUx6AT3oAV7v/cw
M/UQXlQryM5HQ9cSzYDgcVqFXYGPiRstBkRBu40KwPiGDPFCl0TXN22bkzH/ckS2NzFWy5DKW/bd
Anl8c0yoXdg4g/8UMjL7zO8HKwaM4FDOfqf6AtOGgJsPwt732UeWn0a+tdKHJH1I+22W3CVlNIBg
5STBPOzr+qnJ97oblcVGLut6fMRxHywiHFW/9QI6WPtR2ZXzQNMU94oQ0Xlbc+n9xduLAkouOBPB
rZZAcsjq29VfF+1dT15dNxqT1zl51YbvAv+fo0XqUAdZPa7n4pgnQelsmfNhgtXQrGu9Il76iZyE
qYOf4N50F0mfF5TpAW5bRGaQicO2MtR9gmK8qEtfc58w8ghTRcQ5DmAn+eqALJEQ0h0A0HQfl2SX
682OzRCTywHbyqvVMtyrhok7naJF1pEHocYxKqCvUUV9U9DanFamiXPkfa5hJuCJcBmahxYbo6pQ
6cj3SelWaM0FPd4zDnylW2tCjVXZRxDRWHUVcFNeSSfXiqTa0rmwV+3wleDZwZIlTnYoDG+jjVNP
HKhRFI5GhwFx17Tgj2GTVn00kpzA4JUkir31sqNlHhz1WGiINzgEHMWFpEpJWWbuGlc5sE6J3R58
g/kxQQ+y4DiD+q2FdTAVmq/IVatolHE8CDRpy+azlTnSgCLCjIi6i+tbUNCfFyiy4cRNE9NPkXhX
FshpykQ0IE3bogq14TBOwEehawH+TtzkH4VmUpPba9GihydcMrX4VElJa+MtU4ANLmriDCMp9YG4
KY5ZS1Cj3eZ4Zq/8Y1bfVT3546BHjosVsxibKvtpkDmFHnQj0lEkJvbwaHRZ7A1vrD941YZXPTFL
jXL5kHL3jygbUB814jTcL1we6K0bNvkph3lgNtyppnjOnPHP7DlYPspONqkOIK0LPVvENxwASTvE
HG7DWaq96pWBSXZ6Sg2HFBKPP+wMcA1ZqkRNmYSMYbPlJE3zMEf7HdAY+CPiYIf/hKiokGxd4w/q
fUtNwSK7TQIlfa5LsR15kOf7pXs0lLeK3U05Ni8YmW1ZYnCDc1NbC7U9dN5K6u4Bo5UAIjj4jqcG
C7hon3T2zPDM4/Rkd040J1BKSTvfsl8YNqnOqsADL9geFZIYjb9UGtDYecTw44mJA1WNVCNaur2u
gN92/gfak/PTMtHi3HVpA/Zl6qGJltZPmfFWtRD8h4iJCoki5RuCPKQWd5pycOTb0Hz21pr18VC2
q76/a9KPBt4+CX+onTS0tdXSvinal3ScDTsHwHHX2PilscJs6eSwjebsWsycLOOk6BOdjYmY7aeX
rN3lXkfFis6KqWwbZ12MdwqYD01O684kKh9JMU8fC8DUyQTpdgkIqa35E9TU87XRvM78CKNCwsBp
T8r3YUCMECZR5Ldc9jo/jdpx7CWZlMnPIGtXpHLVGMgMGUKXt3Ms7pccCndz9zSOBTEQ85Lxs0j3
LZisYBeNI1p97q4D+FetIUWpYSKH2Xx9bo/zpKJd/tDXZiCAKivOKSC+wCyzbT+cJL8vIXFebLUe
IPINkxm2/PlbDIhfCeD4yqnB6Fr7A5uZMt1Wy2mxj6Z8ypXXGnRm5b3OYPuyKdpnW3sVtoYEYNdq
WtiK1wlyceep3yySIIGau/6ltowMg/nVpSwuWboSeGt6r5DJQp6ObNnmyqbt/6Sj4tetCRs7aIep
XuzirVisxAt1Vqo1bUuAkhZRBWIRB89F9xGTALiJsFVv5FFtrbzy4BkDUbEE00xiz+BY9rpImSyq
O1OYIUzmCB3TeYzo3IsZ5A0HG+StZkCazMGgjeE5ss8FdvDU7msoY8O6Ja6BR8nYd55s2AB+99us
vvAMfninwsC9Ia3tUh6lzVfJ7ya5k6hReEd7acDmaSs44vmE98FhBzavJ+Q+ep+TOm18B5FrTj65
iarR0khjvjc5OngQya7rdQ97Ds8ElXra6cmzNA8Z5DrqFZ/ALCoP5qCRWdMhZnco4FFkz2tNqfez
MexKRcY1msP6xPwZjGiHM1+rF3BDZ8zWe0GWBnPSurtvkEwNXY8OMJoxS/7eSxHLIXC0ASkxvEAS
sS2niejmhwdkTKI1QWdJ+IS+MsAksyzz3R5WI4YS6MmfWX6rFZBk+oeurTwN6aW5g5rn3kDNYkKd
CePldd8BQ9pI2jY1dc1o8ng49T3VNEl5sYHmFvjSM44SUGfsZ2GwcBSqvySfNpoABdLU2sSOak62
WFf1aXBYvKAWUdFfabv6MJ1J472E99C+SVg0ooQYe0yadY9mjR6Udv/gOgw2PSY2ok4Fqtmln2K9
EKFd9IGKrHHX9SBeGlrgot/Ae4wWkSssLEIn12M42+fsiY1QHvLW+bCzZmyaSSJfhu34kzftvTLu
Owg48/RYdCme6gTxRDhAoM7nRohSLzfGbbYk4PkDRd4pW5TRKSYJzkqRFU2FG0hM44BSRcFphLky
+8I0XwacoyXaHIppI+WcK7jInUnrflc4R2XWfUyBku5oinxlO/2LOdU+PFfQwMvB7OuoN2yNWaKo
+pibCMlRM/fQNHMomw5yhDA9jsMBNbJTCdRZ47Gry42Dd6B7RqBwcG5sSVWwExd5L0sWFW2Ky2tr
WK3HpljWCzLc2jrCCvdoWlWkADWr9sM6r0yUO6hz282ILASULECVBV2Y9EXprqQNieMSyRFmImaL
MkfnPqAACqItP2MiDRVNBNU3krjINNor3XFwkfkIe5c5FRj2LPYWvKdBo+7o0g7dtrRyUW0Co4Rk
hGtAoooCepXV2tSqQPbKesqSk5zYizNNfjcW1MwHeAgVxMKJrtUOgYvpKgXpwJwRjYD8hSZDkRa0
gzpc3oyH2mgA5e1xdw1dBsSPKSGGIaFYp548RbxMSA5gqoZ+zEL6EsHopTOQpmYl0bQpgIpJ7Jzl
AYYTq1uMaDZNrhAmoGehPBf4J8bYY+G+6ohQooiS/tTX2booxlfDW8t5VWjPimIElrL2ZCD0wp9t
A5HlqUvytTc4dGIfHO2MvnRh/eX5ZeHFNaQnnINjoCxcIJ5ruoGeGyg/K+rlkJxI1XhEPV2mQHF5
digzaI9PYj8j1BhTFw/W6DMdIleWHi9GRVIAMwSMP+ExJLBWrPLLTZEUL050DgOWii5YnWNKneTy
eRjs57SDQjukspMHS2jUKfpdabIjHB19136pROQ251AoYkjzRUOHjlE3O48lRBNB1N8Z6QFfi6QL
AgjeRteijjfSMEH9pDX7FhxUVX2rocuicFmjKD4P6T6dDDgACXFCEKVqPQtHdGEVtYBCwYTHbUGO
H6dtqyOv0914TBAz5jyo8NWa5amqkZt1S2hND4WrB2n90VfLA3KxBxUqoZ30qAQ21lbwGkPY8gEd
7qhEHbWwkqvEG6CnIak1rUoHMDlnOyYjQqBHdf1VeHkweCOFRSutQABmiSSu/HYYIJXoXilj+tHp
xnZEL43BvNGDJVevK2sBxs7Snq3hsrBTWGBX9iNHdpCp3iGZFqp5O15utcTaqDWq5/5LoPpKlN4f
7YIuPQoaaeLIz3zNMUDlfDWhJVaptM/HbXOW1kCj0UvuWvRU876OC6Pwk9zwazFRCIPFWa+TwbIO
DjsxbyaWpuy6xaRNsxcABxuhU+1T6D6jceshF81Olnm3FK+Y2E7zfd3YhFmFvuVN7nPNWk+T+TCP
xj5B0ZvXxRFS4CCD9SQ/Z/eL9tYm+U/y3+fpzsj1lW2PLxZkGfQBs1dlSonEitQa5GnNUXAPqKIM
4OFz0MCWHZqQm0poWePdCOA2rox2KThwJfJbJ9nVDBUcD7R+3upTS1WtoJZQ16aOdk+NklxVqlCC
jmduR9sN7AaHhJxJuzi+NqHQzyFzIW3E/ulgtfW2Q1fWQX9mOah8Xo2odwxPAaBPULW37gq0ErwC
2WPVNbDUq7eqnqD3oq1dQ+xV04ae86IgS3L2LV7RlH55KLu0PKcDDpWG3aUu1GCXlUSHxEDm9v84
O6/dxpFoXT8RAeZwK1IUFW3JQbZvCNttM+fMpz+fGudioG23NvbFwD0zDUssVq1a4Q9hnu4bn54i
fQgh2RiMacW8Q5KEosFn0pC/DeVTzk0wTdQJsrZMio8YS8uh3IrSLiUezunF95MCHficsR2ZN6pA
KbPwVIZnBcmWuDVtEbMvcNmLzHhXikPb05nV3xupXppkgUJKxqIxd7UQrRF2zbguGsHpTGWtd/nC
UNSF0XyPVF4kpgCCkWoasDedi1VX7lIUEkrhVZYBcV78/5Le1soDU0lboiGKidOK+GcrGWRBIXJn
9csKZdsUdmkK1wrUeSlD3C1n21LRoUF+p9OKlVjQoz6qfkQMpmLtPxOUczt4mWO3D/1yFejUzyT0
nZS4DBJtOUq/RxpdqvEcZVzczUkqW3tQ2wf65Wl9V+l07oMv06D7LKIjkcubSMu9sP+SJTowYbY0
0m9hXsUWfJgyWytFtQlFw0MX5043dt1AToOPK4f+wjc1ucrydZtndke1Ig9Qg4d5P4/L3HrLJboV
Iv3sUkftiX5iFDx1uHxq+VsZh54OlaePfeiqk6MN54IwZ43RWche/Lgk6t73puplccyoISIP+1Mj
T9MTh/sXQV/KdFuFZJ+QrsnxuZG2GhgY7U0T93JEkc0ms6piGYf6Qm36wzx/R35pN6rl+JgCjaXq
SIToInZ7mntWGOzEgYs4H4jeAuxLvDvVcpNLNKX6YVkR5qIsXYckaCkgvqyhAaEzx+tHJ5MU0heN
n8jOVeIug0Jb9KabNuduxm9yfMtapHL9uzJiqp/f4VfsFNGDZeq0lcIF8KtF1cY7sxeh0ZDQizhh
iP26VROgF9TclPNWm9i9xJ7x0VxURXGd4IYZq3/82fcsc2W2NU1tvqEBWnWk92nFJHYR3pk0BqqW
5oG2bXR/U4XTpqVdGZmy26rpNq6Y/sAJzhLNLceODjlbOWyWRTHagiFhoT1wZ+TOCPNdNevFgGHl
qDKnMSNvzFSv05+0JnPqOXBagUBQts44qAexYnaivgszQUfoHNxkVqTCbiNehknDbgAMnNN3a5Rq
ESryk9ykD3rwadJ87a3ILYCNCNysNSgzM8gdLSfhM79r461tXuLwUr+kr7kSLfMCQQpNW4R8TtsY
pyyLHbEZ1lo7bJLG3Gek+iIqY/QSthWygEk+UELF+1IEsuSPq9Yy9im6GbKwFjpzU/iKUzELA+7j
GCOCuNSvvVwwU6AVngX9fs5RgAjCVdu2r+I00rhOnkLRWioWRYZa6kutrd9aQ+Fy7kpHomORxeNz
3ocUeZda0OgjL1NnSkuUpjIZ6p6Io5GMfVv82M/Brin7YDVkb4Ocrwa5cScNj8hkGQhJuJCE0E2p
xUoJYrW+KSbYu6W8iQu85we7lY55vyvy1358VZv3oUaFI3iRZkQFabvocLP8THYFK3+NJZZFWmh0
bmlvxHq+DP0lGP2cgV5yGDXJLs33UnyNGODWauokbQo3sKKH+ilM64ihg8zbM4etP24soGeq18gR
JYtqG3351aXDsuBwoSnYqScr2fZ0+2YIz4+J+tzTE5esF7W3cK5FJyHM34tgtE1doicZelPKzEoc
pTOGzsu+qh8iUXwcUaiSI+Fea+4lss9cj5ZRC5dhPAjSsNOKdpXrR3/eSZnp+on8Jxx2ab/PGH1V
Vbe3RLOxB7nQHVWr7wMcZ5mIPhmzRtI4f2dZaCwa6bkc/T9J3nHwetnu68nxuRYsGhCQysesOJS0
sq1E3pCnsQyV21AYGQmedelD2ideoLeHIqQzTb7pYIJK75wQ7T+GQgoF8l4n4oZKsxRaoBBazdyh
ZiLWpBwoJhhaTd9bHdygLjxZPs6MDq3SNcnTe0usFkOXAGoan7Qg2cV9/m7Cpx+Tzg0teT3x8/Lv
WHu6ij+vK362IawBfooCFT5hpMPkc6HX25J30ka5Zvdda+t+8TwDWU6N4COMtbXQkwES0joxca0A
sgudfiSPmHdE72NpOD6qBYqMuENJ91+n900TBKUSJwmQg9miWwZ1KpvcUakfkAvzOoVeIqNEihZX
LqfT2GwYqK+RG7hMIy1zYhoz7vywA8pXo9SUvQGj08fvyHwJpo+cUWjTSG6rlatsBnNK9aUG74V0
rJDetvrlxFrWw95iGKS2vqNAAzIF1+Cvl/OXwpDNmif0rQ1XI14JfHU8ExY5f57qjp4PLsD7TDNs
RZqdnMwTAwhGdVm+y9o/ffoedZWn4FnYwspi6mvSY+spliPjqKSHPHwPuCowHVmE+metTSThHeOm
7EEKfEcYyFJHP3rsDeZxZS542RweQmPdlWu61wVTm6FdN5CXguGuFkhaRfMsRGjCBuu59GLZWHUC
jYegdfLKWOrMH6X4c0ByzxofRrbqiLBAop4n9aim3Z0p9x5EGCfNkDKIOOAKw40ofpa5yRaXrNOI
u6WUxPJCKNXFzEhXChS3m9cimYCQbvph2w+iK471BnfMFaFR6C5GzP23TuwrmtKbpceAooXrK9aw
kJ2i7pEaQqUqjz7NBBelWP1U+ku9qObQ6ERrO8+5l/cm4VPEwmk+otQq2VYdL0cMG4nYu6JNjhh/
7oYm2Zn67IUR+7jvvXbYCjW1qRbtM11ZSx3OPMTIeKSKn6tVp2qrGfFWrINV5Y/A+Ep5SiZSuY9G
+oC3FDCAkJRdkuxawBBDR615B4xC149ad6jIA+RgvBOY0AhM/pL5M27O1nRO/S9udBCCB7X3uhCi
8p3GBM/y13qyy1GEBWhaSxRP0j2gAalmflfdm8K9CabMEtdCuxmHY1Lvg/Kgpnsp3EfSXpw+eU2O
WD80XeQUVuBOUXwKi7c8mHazGCNDAbXAmuLXoRQxkPzUp5dKSRfgJ+8LjU5JlS1TppV0/egA6qeq
NiCFPUTmugw3YsXUl0rXHUyMbsIHvUZhgylllZzKUVhcpgQz7DHErkmaHwdaOZ2yYd/6FlYLwUmN
TyVNa6t6Kg392HXyKZCyu0D1xMEr+Sttr7CKuuNn38j3U0DuOvEzmYqPJn+JhePMVMYykt2IGm8W
qauQcGLBIBPKfWpe3irezcpBQPcf2ET3lCR/SjxD54CO5nZIqOvqei0ZAicYiECV9ZtQAsgyG5s5
OF5uRz2TGGPnUJNi670rurtRrcmTm7ex/rSql9LQXIwp3cBiclY96+ZDbuWM8z6aMDvOgeU1lwQr
zZ1ybrdNFmIBbG4kiihV/SqIhLgwtxtDJCfOrE0jHkzr0Mdw5AZyEhEl6LBEmER5FPPWNnLNHfzK
C+KzhfNHEHtq+W40YLQ0ZZOARhaK7IPrnykP83s1ws/aFldVjvLVPhYfZPNe/zYSV3/TTUYggU2U
M+gvUVkK6VqqvKrYZuLkYIkwDTTVSYLtuippUm1zHmGM7zX/S47VtyQ9NVR28p2IiNgzmUkvu6r4
oQBtEKnhYfvp8ryTS5+xCbf1mYs4fpotsD7cMkF80oZF3XxWRmeXqSdbXjq9S4YjfIeqmwl3beK1
RxQ3ZZMM3J6/JUAu2J42tn7H7SHQOUzBKNhx6eJgxV+S70zWGJ9ygErswhl6LXfX07Qy2bqNDVo2
MPbgZIlsKVraw3qEt8jA43v26aQuhcFLNGWl5jHBGqWORacu9Y9KkRdBa/sPPU2W0nrOkCwocbZf
klHN5a4p+CNwWJpuO+iLYrFlDEoOS76ZYIqp08A7C4k7p5d5O03M5q1595OtnG4AZWvJjs5ax3hP
9rfTM4buB1M5dmCikGYoDCeMtt3wlCJlnyxT2F6xXUonQbwfGxI5uzKPQbHpSqoMeqW2lEC2QNQs
OvfC2kg+uLz56Mpp8ILajOWf4CIdRucEbJPth3jVPplIz4ovlASJfmyHo0a93S+lDmIPzys/jdQC
ZOYiuYDlEl6TwmvLHamFD0oiscFSR3fjW9Gv5iezXKrGY6rZETXvd4Oq5i1RCek3uNsVNFQNg6bu
BuBu06Z/TLaMUABPpFv9ITyZW/GD0l0/WDfodb991hWtICaXIk/hs8yGUmAr5DfAv78BEq81eMUo
Egtt4hcPm+hgbvp78DL9R3me7tlX7/2RFL4SF9KffyP5fluza03efDQimWkuPR87Xs/YmmabZhU6
jNkW4dZEjPEG3e0vMPQHRLB4AZL+BzAYZJUytgwztoWA05hKRUL0lHRm0Jj2tEHnSR2dwlR2M+vL
9MeHaqIJSeMkBOuS0EICzcohUhc3nvuCHf3p61xhSlGy0tL48tzTqli27ssd0xn78g9jEecgLo63
qGa/bBTxCkTeJ4NuJgXvU8wOobpqjFvMll9f3eUT/7Oi5qyTN2YZKnt7EcBEvaYrv72owrAjnYta
Q3rDEOS3tbqGkSq1mfgyeiI9HjoG6sCKeYj8eFGVtwwn/uLOf3odV3jxSAxaoY+EYWv4dyNgp66Q
VgJ6CpgqLkwZ2aAevKHE9TFiZ0OrlJY31W+1HMAKjqBCCu1kXXSN5ehODYSHyqdtWpe018qdmt3A
Cv8FfP/0Ja/iC/XRLIYBMN2Ybyi1SKYyGZN92Pz41SIjTZzeI8IZdve99jCAmEHWmOKPkfYULcwS
5B3chEo9SdZSlFrn3zv51291FYl4MwVNJwum4V+R8M2F4w0W3iV/x2l5tu8F+xzY7SrcWLc+8kfw
t2RZF5bTf3ZehbN504gw6pjNkgS4SGtDLR8dYwFMdJ3uLiKvnNjVhVTVvLTflFnW0bwDF+SSSSz/
/eA/73++xYV78p9vMRR1YdQz3+K5d8BgrWZoAMHiHrcDu3BL+0bg+hnpzMdcBS5jSCRVsPRxuwV0
tyjXb7J9xwhpEbpf/eLzrCKNwk3mbA40vz4s549xY5Uvx/h/7DY+9ypCGbWaVENUT1uVwWCWZh5+
LDfw5j/vGX73VVCqIIbncxdedDQZeC+Gi27+K76MhxZkbXyQHYZNi25rrJNz/5rdkAH+9YVdnvQ/
Lyy0KJGDfoKIuQTz6zTE28z+1Bfl4tDa3q3d+TM1jIe7CldSJAuGNhmopqjwIpV4xY0KNCV36hG4
UdFTTqnFWkuEXTXFXheYnxp4WdVItqm/Y1xWGsta9gxaps0fnbo4wjNQZpLRSPou5TYSQUNkw3gI
LDIpsUcP8G0mm7Ly4T6o5WVVRUjuFVQu0o2c4Bcy1bVmrSHHzLgHMB1l/qozNR0UgO1TkLzKnfwR
lVr9dxz171P1cyRm9a6C3JRomZ5WbLveQTbA7j1qtG3sNKvoiMDCRr7z79Bqd+J91djFVnCtXXFj
f/xM1eSjryKZkqtdLqkRsqtQkhB23Df7aFOhWTJ64Amdr97LVurC5Hzr5xaD22l70atASHKVrkBX
/9/O3bXGbK+j6oOs/LidzN5WjDa025mJ0r+X17hswh9O9bW0rAYrUVI0Tp5mTDRBToCqRfWxA0RQ
xfQdVLrG8f0cvzJwzfHyzj/C8IMpJdcHfbgL/KVjqDKeffqdavNh6gcz3qSVBbyFUZpOf1nQ8ZqK
lj2ERYm2nH4vGJ8K2mJ67xRs3rx40nx0ADpmYu2HCjAmZCSVFi9tBE5pZ4kfUXyMTKg298J87Hru
lPAuMs4N19ckfVXZcGf5W0U9VAz9cUFeaBHsVf/Np48rxd1JN6pNaZiLJGL0knrSFP5J0necylCZ
X2UKA7Fp/e+l/Jk6LlnmVWDWI11r4w410go0Cf0NoK2pE2fiMmq+1ElYTuFqCJ/yOVuVFFeqMDpW
EN5IiX4Jztf6ukySC2GAFLYdq33ge4N861K7JDw/7Y+ryCwXgRoKGZ6F2gLAHvfauODFOq/1Qlz8
+ffCKb99+ct//08cVpFeaIYaMnLgn0WgEaDPixwjaXlGCUJ3rW70mq52VZMZ3jS4fRm7AA5RRFuH
ydoqPbFdaem0FGUQYYgBp0V1F2vqWRnKkyXSVU31o5mTSwtfJra3UpPZuiG8WLQvqVd3BsMOv72l
Vf7Ls1xLXTCrg2M/9nhjhquLx4PSmjdKhN9+81U0MgIpUpXMGBi57rP+MQM3/e/1/zGdlqxraQjd
UoohN/Rhm4CkzpAaL/wQyQ30KnPR+fdHSJdo/cM2upaIEJmqWyzMsBXxvI3hRugiwor1Ro1VRwfP
FAPL0GuNidJFve5GcPu5duVEXt28DOGGfE4kRAnQkXupsKbz1/7aWH6apBPxxlrfitG/pRLm5fj8
Zwv3TVMkdcgnPV+cnT8YpBxD5/M1sBOXbX1jFS9n7odFNK+uwhr/viTLOOTgM4z5D9R9T6/HGw2E
Xxfran9FzdDVlXQJX8vqvUSjp8K1KFrl3uCqrrqLj/4yXv17O/zyINcynpQnaCaVfNRApCwZSrRK
sZCGG2zAv5y/H9bpWsxTxEozEzvMuGjm2ipZ3cX0K1+8/2+keH57hKtg3why3qQjigbJgjz87UMi
1R8X7eLz9WIWfYvq+zO7WLKMq6Q70YNG6BsepUBYylwhLEX4HW3+gWmMSs+5JvtI3NvCEL9tA+Mq
4OtDU/jDZfGenzW28h0yQ6fPM9EWlaZbdO9fEshrcc6sMy1L9TMWb6rdFHVpAyRg9TQUT4ZYu5V5
qxb9dSdcBQA1FhDiTZVxi6rORT+SYgwFdRuUwa0Q80vwNK4OftwHuhiZbOXS6eyXN7ALewx515Uz
2w8gDpxwf0vB7LcYY1wd/6yODEssKFcwPnQY89qpU6zGxSeoVEd2EveW4vNvj3QVCGQtqIVBlhlh
KZ1nRbPXVXfjhScGyub/dP6vtTATWZxCU8rHLdh5vbpgdBayfkNB8Ze9dS2B2YlxqAggs7ZDVbqJ
+pJox0ltHCMLPGwJFv7o38r3flkn/SoExKk66GOCFg3XFm4qT/S/oeOEdsbxPFdrXxlRjj9DBLup
HPTLLapfRQPmg303NRJnc7JFO6K/0NNQeX+46ex9+eo/RM5rjUtdLYrABH2xfSaDZ/BBk/1zGJna
Yct3qYxRTXsSIHPlALWSm2I0v8TSa81L3Q/8WrrU4VHiJVNs+/qzVHXLf++1X9Kma6FL2RL9AuwK
umb6lsnvpNy4jH8LlPrVyS+nWGPuyMuAMuAKi9nNH0NkDNV1jbCcZo+rfHlLree3nXZ18hE9q2QU
cXkG+VU3K9BX9zNDYAGe3r8X6bc3cH3k9cQMmDhfFullZk6uTBcC2enfv/yXN6BddecUbaqUoEH9
LU6lCEi66hSgwf/9u+XLav+wY6/l6QMNFmln/n85pXxXOtW28UrHX6nLZlU8ITK9Htx5Ix3hAKFI
nt3dahH/djVrV8ff1LFKnyYeS+H6VzzFS93CPtGQthuCP7ANGxjO1j/d+sC/WetPj3p1+tV20KzE
Gsat2ECmkyYnBnw8Brs4AG8YfaUGttgihEpmGW1K5Zl3S9gCugJQBFJ18DCnxWFM3ixoZVqD0ECM
UHvUUHrrbt68jkAowkHYzHLNoHivCgig19k99IllMqXgaaDaSMbSxE5WutTuKnYtw8W3OIeMcEja
zlbyAnM98CmJbCP5t+2gXKS9tY76YVHwhbpwFyogPHTgnzMwWON97lClF+8FgDZTgnEEKIAAPGmI
FNSEqkAvhF57EVXtQbM3uzSY1qKfrzvwJrMAPeTJAkWaWX+KAjc/cZfTKFPis+8/Tn2z6GYqQf3g
qxFigx//3m2/7ORr6c0wDsQoodDelv5jC99LuHGVyL9t42vVTUPPAT51Afpm9acCyDatj7MMet7I
Tl1G3zytNmoTOf0UQII2FoHKeHgCFNcE0aOCHqF5SaRZX+NopG+NztRKzdy2aLe1GK7MKVqmSn6n
Zp8JJMFmaF3qveXFICPXvKbZJeYbxhZYkP3BX67PAJxDt6upAINmJ4k7+EFGsauyb/zE7FI5YMZY
QZ5mGCaDzLKgIVeNv+7AyLTGZyui7igkXsprHrvCa6wAoFcGe/5b0i271YWFCS/Dr/E+NERHTd/l
4G0k/1ewDhlGsHvRBSk1HFp9XKca6Oj7ItPWauiqs+mF1SEs1vmovvaJ4iHpBIorgyCOdfLBxGVE
kgCWS0XzmKu9g56l20PL8vNXQ1nO5Vbuz4YmOwUYPaPcWpO/6CbDjfAT6XZjFa6FC8oXcmIyrZV8
Y6kpoBREPtLZjYXHwhLusw7fdubzIfaVgwSfH8GJEfSWrjjqstSQnnADmFbSAP9iCJad+TbqIG1r
CP8X4ks1uqk5OTkulZMSe2kjAGmtHhKIPv6keVnJkL1U7BJruA7ml1K/98leTvbM1CAl+zFSIR9K
Ji1HmJiq+W2Fnyqi7+UFHk3vI4eHboHATwEM+SLkq2rVGqVjasZXqeCAY45LMVYXeS+uIdU6fq4s
UyNfSnTxehQD8o7bXc9A4ADLClDj7Ud3KPxTPMsIzeL7l2IJDAmnb4Rnq5ptdSw8S7yr0FUJYmck
hxuFh3BKHXGW3LR9CtRTyxi+nsAkq995Oa1nEQCy3tsF0txKnLtZB9MTMO0Ion1OtGXc6I+dAbhJ
4MWIr4IfbXxITBeWdK1Bzk2/42LfSEe//jOI00ps0EcxxBt5o/ZrfL2qfFD9kyRq+AEle7CUwuc8
f/rlV4gOaRgKq6FXoFHgw2Zmi5L+pQEcmkJzOVkX7yppk+PGlombNvRtOeE9ojOR+xKNeVQiZLaD
dRSqEtAZ/YH5TVLuawMevFys5qyHxc88rjm09SYeVHcI0mVW03ztQRXJkPUMGy3SbaVu5wqHNRKL
pPRQy9oIAdK5FqLZOjaaLeVZbthT19lqwyagg2uMMDs0kCmRm2a9i6uXb8lOGALC6V6REPZU0V+W
05MGUqbP3gv5wwcVHACX69l1J2l8UKnNw+p+GDBoGOBZCCbmQXATCs1NmvxuLrVdEGGODrYTS/ZF
IFl2nxuLvkTCEq+1WhJsHW7iNKCr0cSHfHopGhPrHn+dYq+kRg1BTHPDQb8LATyLGDENifKA1Otg
vkgSI58RhatCcXXA8yLY3jR6LoC+FzWec25cQU0vvQ7OJrrejmG9WTNkE2YnQ2k6ll6jdFLviqTE
nXVQ9ibo0Q5Sgzrd9dnHlAewerys+hyL3VQ/h6JpV7LiFuah61DWCpbAd2EsSWdRILzy8M0k0B3X
n9VIcJKMBxejb6HtV0UZPWIqijdvc4o7cDTCk6I1p6nH1zE2HHUwYcAzM4juY/EwNGCohNnrEa8Y
on4dCyOiPYVdJ2COrHVW3Ft1tezNcDOi5aYe1BEOFqxfUxJWFxqNPgkLqX6MMoUf+SoJuTljkKkr
pe2cQsw2kt+4mv5Wig8lfK2OORqiR6LopV22DA24y7pqz3rNIIGoVQBm17/b3nezJkG1hSPMth3V
6mRpDG3xLQpA1YlZ4fZaBE/4TZMSR6+/fURLhcI6pPKfqkS5pwSDhutvOC6K0FrEKRHZ6NYzTXZI
iLZUHS9Axr55bdPsUItfxnRKOBoCRENB2Ftxuy8l6GnjMlNfdHFwqv69Me/yzhNL/ZDl/bqXy2Uh
jkg8oEgeecRja0QyR4Rlb3hGxTtINEbwn+IANn347utqiwIfWhkfer6H4QWIXbHF5L4tPoVqP5To
DRNW5mKpMQAX/fRRJL4l4Rn6/1IWsLuHVZeFj1bwLjYbPSCDkfhlj1IAnK0vvHpoXJiASz35NkBz
6UhOmcVz32w10FSlqb/OCaDQKF6G2VsY1i6f7nX1Y6Zfwp7B7gUCmijrUtjguYZa0OSYZFFJ/N02
JzyQlkPcL9rS1cRjXnKfyPBavnqFniUk54ojNeQwTFvLFtEvkVEq7lgM/TFJV2b+ZeRe3cNQBv0/
px+ygI8rV4KCOOOcYWEWARtLma/0W7nZGVaOogMkWx2Gm989ziLegiCG4QHFUG/SAZSWZj30xrYB
2A4NroxgO3pKObp6re87kO9G8yKkCQAMoI85kNkcsaQRYQw92s1B8BWrMAS753gsSfDOUgtQWCu9
rOFxvrAfQLqsvS8vYAT5TzYeR0Rb1IjOFlzCIfN66WEMtkmQwbjYWBklb5R7LQgdY5TW5fTQq+9i
9TLBRpnDD0tX0c1grJLpnopEPyXGQiiKZdABljbufZxDATNnxxo0mIK8jgkWT5zybSSh0iDDmenb
J8C1AMiNYlkk4VcqKeu6eciCFxVFytaHXEmUk9rzlGeoNAWrtJg/NTUAcWF8IQS5ELSWjMtfDI0P
jr8QHFmG7qC+xVRqeQpkPAu3U1B/ZrAipyxDJgNiKYO2j2Do0FtRJqQDgYukNMh1mMaFxpq20EHy
Or2ve32tWcdY3fqK9Mlww4maZKvnrhIxGfuoxYNcnUXp1ejCUxhncLbzXaF/FoBpU6ta1cFrxTdQ
qmcrQWLUz/dWG0BUZdTSP3Xlo4a60ZQby2HWl0Fy2bDldpSAgsv7vv6Q+40J6HqW4VUj0ynGCbSD
QwF2fOyeouJD1yFet+mhnh9r4TUvZocp5YL5sDP3oPb2CFMsRgnz2XayUwvisfXIxemJYHX1idis
65sJlZdFq/dccpIb4w8aydHKF7/UEDhUHDMKuuhyg6HRrccqqT8gD7kDdDKdwJCVJms009AHk5rN
39aUuXJqLjIw8DpIR+xIbEklfUbFC5dUP38ptDd5HPcR4k9KED6mET2apqc91AP/9HdBefSRG9A1
PBhbZd2Aiyz2sqTtgaZxZV9+W86JbV9qSVuOMSCT5HU2SVR86cNoGm+oQb/H1caHwaf1EDmTBFry
eSoEVxoQddAAqOSMIqIexagQ4oiwDTQs1cLPG1WK+Us5/1eH/T/TiKINu6QMGUJVbNlQnt0oeawV
/2FS41UDrjKSMpZMcFPjrirnXVN9Gsl7QBSQUx1HcQQn+scQPGRtSo5RC04AqSPNLSzNQVsfZ1hb
w3zgcgNd+ip0aGppkT2iQiZkK0vMl9B0S2z2FJ1prIWdEXyFDOG1mpdtwi+LjAer37ZdvTZCegEo
w1jWu+gj1FP132k+AGFc69K5jl9HSqBiXmvRekAnLGqxYed64WRP0bOPXItV5PcaDOG4etZKtBjF
eREVcN64VCshXpudsY8TKLOXObYjQa9Bw8D3X2UJ8RoDtNRoN77JC4ByndZIAE2HmMky8WiwSqcG
LF2A8avfZnoKouYWkButAhUo3X/ygwucGlGqRHM6YReJDLTNDJqevxJkaTf1waIEdGuY39P4J1V2
OmdNmB6CeqtBbtGEwlPkgNvchKljLKJxj3E73w61meIUt3gcpoE7pB9B9FLAsBD8Xc5TixXQXwC9
asVQJj3H+pvanQbrSwEuHEidE2v1KubQ0EITStJsmKxRMmwVcyXoaJ8p4i5KDykB0c8QvzUHB3K4
U/anFhZmDETbhJsVyCsBtZCT0UAkht6CFhw23MaDwovUU7zBYygjEDgn9V4cnqAIGf2mMVEMwHFz
tN7EkUwv+mh7y1FnJADioymTT3+mfY96ybMoHsPgQ1H39XD2q8RNUySsiHMdN40aQZU6YRSLJszA
7NHD1ccJUaGJYcBmUUsoMwQ4vij991YCnqUOHANXSCEOloSgVTNsLFlyTd0/RYK8jMj4mr1JNLMU
A1atuGszMFm9tZVhKrf9/A5LjoLacIzyuWjeLP0kWA8S+PXaLBHqUs9pmb+pagp58zXFzk0fj+DX
2cmEwJzKmY3WBD30/kcVYiXalhcu+8aHBaNE8taHUREJwUOeV3CZumOn6PeRiL6PJTmR3Nu+dIL+
tqjJli3Dt1v1SQHbIM78bTHZ+coD9JEmPbWIkdCWm4SWTk+2HVTBESRlnyA6MpdOVj4r5UMZYghP
FLp4anrszSre53Sj8gejc7vwKAhnOd9pw6GZH2qgEuldnT8E40ZCOtg668nWBEVTvQdwLk3TcnBG
KKNdLMFDGE9dAD3HPPrgCXvh1LVe1dwFiHcFfXEy1OApx3EJ7TgZ1gB6FZqT80glEisKwoTPPja+
ZNlZsuL/TOUxQkAKxlkFDiKTPv12gg3cTxQGpBHWQSk3ariqcw4SWhQMiOsKqT/8CwM7S5xQ12yz
OUtJw8xQXlqgNrQyXvV982QKzVbqdFAAOmKJ39TPadgsaqjgYSW1wC6RStHokxsIJ5r+BsIahMeQ
rK1zZJojqkVLqiEVQRmKMtitsnbZg4UBUpIE5Mpx7+mdtS7rBOmwTY9gBv6UgrosxtTJLEc3IioD
8WJKbAtAT6x66XdA58nny//H3Jklx41saXor1/IdWXDHXFb3PpAxD2SQwUHUC0yiRMzz4AAW0fvo
ddTG6kNQWSnJbl5Vt1mb9YNgAIIRigFwP37Of76fdBZ6l6Q9oQNHEnWTeTRXRbAOVu0AI5hUWcsI
4m7dZNdntIjZlN+nkKaWKz/81OQw00DxxQR73bmzy1WvEtb4A31TCMnp+0pvo/4xnUWo0VaGSwHk
UQqQJnS9CNu9LydxNXA9JR2BDyk2lt7wNGGL5pgU8QWXhU2HNQWxMnwE1bWA8bDFMukUp6/1tI3w
bPQbJDRPVS4PrtsDvDF2Q/CgtXjGOtXKhw6SAUUUa6XzNZn1XeFHRwM/19a66cZ0iTfvclRULO10
GakQHzp3a+rBNhMbj4zF1MCMiOnA99fKetFssNyiX0TqNR7ahwjNprE1sufeOUdQMRsvf25bc5MW
wTb0+4NkAf6vJ8u/EnlZP5UIC8cG0uJyjxXLfMvlsewfqnt/Nx3ybbltlv4aWsodHUHXYkeLz33x
4O3Esr7pDs0pW2SrX5XE/zKdPCe4v5uzlehtZZIh2rtd+2gHdPpkkjZXmpknSq/CX+dtfu1m+AO4
XysfFEdNXzUiSUVbgaqcEyqO+yLOr2MvuPH8t3/97fxVIPFT4aGevIrORhtrNUAzsaQ72GMNGvyy
pPlXr/9T3cFM3L6vUofqKV1C7aQ/wpANRwZWPlQ6nQ0gAJ25NckVUIZsQN1PNWN68DEafxEr/VUV
52fvJtx0C9sX/PyGAFNUxxudtN7g1vRV5wuf5vDatBfkxIH7WStJPF119RL6AulCVi36L8QXf5n/
/Sm3r9tjoPvlgGxIAlvMWc1WD23UQY1hhpnuVfkhgKpn+LAb23ZT447e5NUyBSCimBM1RSt5HcNi
S1kEFvG1TTzZtW8TffL/+kL4q8z3T7mxxo/F0LZ0JhsRyMDqChbSL27Av7gEjJ/KKPkkdGec1Uc2
mlUJRqwjGRaCX/nXb3z+Av9J0cT46YslwA6zCdkgIbZ+5Zf7cKIyg2smbhS/+B/+SpBt/PTdxH6L
NNoy+ARJAMNEh1wqdtSbgUYEZxF5KzxlV1lmrjtbnQQpZrdO191sKB4ZC7Bti66E9BIbW7AlV4km
v6Il2rRwBCkxrVwKJ6P1yZH6Jh+7X9Qurfn++mffyvwzfzfYVCF2TJ3JtxLSZt4NxqGpi6XXqi0Q
oy0uzKze8mVunqMxerVCFzzJ2erMJy931q6X7kHlZRiBDwayoA6u3yqBwFzJtyAm35ucw9BbjSwl
BeZk7jwDRGTLoa4FDaFTC1fG11e1Ua/s9LMzfkwskjsKmOKYPJnSX+NAdh1AwWbso+HmwVbpMk6h
fkzDZ6a158R6rLUv/3cXx09j/5jQzktfj9qLFD9VQvQezcAoT2n49fIf/Nvr8O/B1+L0/pU2//gP
jl+LcqyjIGx/OvzHMXqti6Z4a/9jftp//9mPT/rHzac+yt+Kn//mh6fwyt/+58Wn9tMPB8u8jdrx
rvtaj/dfmy5tLy/Pe5z/8n/64N++Xl7lYSy//v2316LL2/nVAka83749tP3y999sWg+cWSz4b9//
H9/+4OZTxnP/83+lX/92DqmJtZ/++XO/fmrav/8mTPt3T+rCFdIxTWHq3KXq6x+PWGAmTN1xhOma
s3AwL+o2/PtvpvE78aipu0IIyyGZwpOaovv2kKNL3XNd0zYNnu389sd7/OG3+vO3+1veZaciytvm
778Z5o9jk+MZlmmavJ40LQxg8Vf48XaxpU/gkUfT41jCBZSssOSuDvO7uCYZo+nPyqHt2cJB02UA
8AyGMgeFtD8+N2nBH49nFPNreJnA1a2jyDSiukYegMhGU3hP194qID+ncoWMNXpK8Mq5dvXCXQjY
NTa+KVYfD8u+6OikIv7pvPE81sQkKn/SWY15WKx6Vw7YQLew9rlL+TMCBp1hz0ttjhGGuLlz6cMq
iq99Ap8eV1RgCa33gLP7OdOqZWRrmz5wG1CXNfDM/kVz5bNQ7m3XGuCZna0rnIfC0R50F0xU1lED
iTZVl246V9vUQ/aCvuIz66GcVtjXvCEwCaVPNSQpvhIAor3EXa29qbyayoldPySDTwKEJKgVORUk
L7lTfUpPaH3fOuJc5EhBIT68ZCpeljFZwSjcjn6Ij3OmrvrMPkE6OJsOTyX/Av6nMRaqR2lrK+0R
sqzS8Uru3FuT840FGiuR7T1AvE0smpXKnKcimj4nM1rDLO+6gOrEUFVrDQ6/aYJ7KXldlgzGlTLV
uWrqtYy7J22SO6qFb1IV96ngK4Rqcc5UfyQh7dMFSPmrH7MlkNfq2i10ZEfxR5MKnF63MbDdhrM+
IK1uZlT1cXYnZwwe1uLXw1g99SmVJOHC/7Ed/heqHUqDZihbUCs84prOTWz0ACwo8foRM77bsBBQ
M0AoFLdVZV97UOdCKgHlkG276bOd0vfbh3TfG05zAqd2GAIZsl7mF56a6ikOpmc1M+R07dZO9X0a
w64PNQHziCym0l+tgowdJZXqSpD2QoNd37PAetC97kazHtK2PBZTs6Cc0pTuKQqil1zM6f8m/xpU
fELPXcUefSq+m32dMlbpqTl9qglkWCtRXSj2jVfQ9JxCGLZUu1atCd8iHsG3G6zRzR1T4MLqUC6Q
7e8amikcOEaWob11IPPIup4DE5Z0MzblggpqtKzcT7kcF6Y2OxlUKSRfXwMpRE2ryFfkyzei15/7
tHqiAWFrOcVTqrdgTbrjKPN7UbjgzovsKWUhLoY76aUBVYnpHPbZunXTUzAvZiOcAdIx9ikbn4ue
3AoFKTh2ZrzLUuZuJnT67vyNnmhLKzQPngxBgjc5ahT8kwzR3ySCK6iWey1M7noPo0uSmY4Rbnyu
rK6qv/Yu0idXLKNVOMqDmNEJju/eRYCLy/nH6Oul09Dn7fbWVVyDqHeq9WObq0PYqh5ssn9rxF5z
zZ3/osXtmvd7NVjjmxTNupfaRo9Tiims5Zv4xS/1j4rWa2pasKbSOzEO5IFRSV4VrPnyqj5Uynwt
e2NHlWTVeta2bLPLGw0KpJPK2ZqW+5aE5s5JnW2ddoesJEmuxMH0IEXr1oMwxD7vzc9UNh79MF2a
MBhSHYi5Ud43yXDWK8BXcbYZXS4xzQw/a8rdVbTV65KmbOW+9bl2qypjh4/PHupr104YPdjbxBo/
zoigeszoCpd7y9UWowjXTptdfzdNfZsCvh/yxY9x7rcR37Kka0rmOOfSNfxdgGSYemQFapgeOzcF
Tm8bt35VfohFWl67Ochc2L9qyA8xZcjJzw++CneWT8IiQxmj7NUv3s2Pcrz3d2PRFedZwrGE+Flk
mkEhqqq61h8BxBXXAxVjG+tAI/A1fEysTYXFRyBTGvpXYePfxmX2MYOcW47+rqiNu8zvTkoHdokv
xP+rsOYvg5//DwMb4onvfp85cPohqNnmX4r8P/93ExEDvgdKczR0edIf0Yz4XZfCwQfU0h1iGsKJ
92jGs36XOoGEazimLo3voxnrd9vVDZpGPZNAh5iFJ32LZjSh/+7phEAer+VJR5r2/0k4Iy5r2j+j
ftd2Hf57R0ca50oHpfXPq/pY0GaBWc52aNqJ6krWWParKARo4TwcjuVAHa1PknrJYil1t4xZD+Ok
yEMXpr5QhXLOVjRp2B5kc9uxyFd53Ytbowe3VoQG5gnGjJudJWHVFDxlCipH11nwnEVNODKGxc3l
nBe5n51SexOTC1GkKhkrl/mYGWCkClDM2To1veB42SRjHh4Hy79qCuHcd371gcK4uDHIHqC4oKwY
FPVw1EILwrg2bi4fI20BXLJ4MZYdQdFKhKWzbmUGMdzvu2WX6HcFA9gXPSputBwmXigyhPtagt15
kxBcGFF4zhJzWgoL+IU0Bd1Eziov/UAwLd16fdIemUaBtAIAmbLG3MmOitH8nkt/Co5j2VER1QJr
JrltvNbhq/R97bPtqHqR+OMhp9Z9VUXAwWBM9nPj21QfLhsMvgDvti6F+dCPbCxX7AFJBzlIRG5/
bEJFu7mooqVd2nhATJX2yRgEyU2pSNLS4XRIB+be3FBH6JMJYi1/UteNJfUrPdSt/r7CFPaU958D
ruE7v6xD0sMJYVbr7vpCy26SCnhGWNp0nFqevs+DZls7vfGspU2z0xsHdvp8WGtgSb02DBZ1EEZ3
jau0awonGCxM8aMyHa4b9J/8wo0InvqiJ6SCNomyIMxPl00qmvzU4LYTNM1Z2ta09kaZvT82zH+P
iMBDU9UHx4iE7Z8PhkO3j/swRorBa1md96u81KUt6cc7xUVTb3DfmfgfWz/DL/JEJrYxQEbyNJNB
14EcqYrRE6ueGvWuEXl74zfpWnqB8Th4k3dXpnSZh/b0OG2MFrhz4AYxoCdUP2Vh4EEygkxrUhoZ
WaYjoUjNbSeZm5OaSMOhfX/hB1Xzwazqxyw3jTc9fuz86TYq/O3lvtGduri57NkKZx5PKqBpAMQ9
4ZQvfnJXUW34bmz7JzPhZW754Stwhe7BidY9BhLhXtZG382EgRGHphX7w7YUMxhMWE+FI4ZdXRno
JMrCerJL0wGxVocrZ36UrvBoYeldv708qg/uTGZDLhBJQlTPMtOtNcqPTiPtLzYRkKxTD7IeNi59
1wFPmNAQZfMVEc4/qlvl9nU6aN7ycphW9rf7Iog00gZ1/pxMwngpIFLPBw0Fgc/zjlFafMe4E2St
V+0Mw81uqxDbJZ+L95Nl0f0pQA6pnPorYao4UHxxi0XNIpOS/AS0aWsIgciuoAJYdWP2nHmxY6JO
p3gRJ072MNXYufRBlS7D+TDxIhuFpP7aGF32UIbgXrsa3YCZNi1CGP8xcXzj5rLR7YnSwnxoue4v
Wp5Yg/+Q0XFt5geyoiAQWCzPk8lPYmsbrZmXEbPsIvoad9w+K6CaN5DV7oIxJplj74Iwi7/0hg4U
H6QOCL0S3VFJfXO2rTwVibYOBuT9cRxNL5e9gurm+1743+cujw4NFY4//y5I8tfJghTqeMXIuhG6
Zp3U1UunyAHVVl4claa7+yTyUedmdPoTv8yXy0DVgAH3ctgXJKRsQXHhctgZOG6BoPnS1iB6WzjO
j61K+PViWW+qCIdCiiIczuGwmL6kdooAo9RaREtVnNNo7w5U3dgkjZOQj3ORZxgTS75iYCVbZd5t
P+9VjdNcJ0lUA67n0HNgQeYUE7epTAKE1FawMSDsPLimAkdQwxi6HOam+SLqqBju8goILBCug++k
SGbnPXfeq3USWZUWKZSRxbCTDY4a2nDTB0OBO5sfLz0bvZ6RZ8NRaLCHpjKb5iAy2eo5GY+1DIRL
477dn6sw7layplwZ0HJ97vE2uSuoW8c6edNr31BnZEjJ9YRTwPvrVbmrjlkAJBdSitWshAs4Pa9M
1uImRT80SdTCFfpQx0u7dZ+HGI5kLDE6LGyIYcf6zmzK5g594bdzEYMMstWgWTllXxwZ977ftKGB
SKalADqfj2sTC6bB1bfhhGVHF1BUC/KufE6lTmtEEpTwm6fimerCvU5ZtmF1rA2gre3Qr4EXGdaT
Z6XXAZa6L2lkF5vchpnVaUg9sgoE7uAYxokUZLyPlfugaZHZLuP5GoIDeau7kbuQNeozzTb8fdd3
/v6yJ7NQ28sJcAyTVWAVgIaHisZgc3SaW1GkT22vWzt/soaTZibjSeT4gri2KKnBOCl6HjI4l0en
rnQOqKq3mjUvOqseJCaX8MkGWjRNw6fQKQciDAqr6dAY945fvyUN7OqopaN2aPy7ija7D0VaNovK
nZybTNfkVmqKiGtsPjRpk66a+eI26iZbGUaarhzWTWsP1OW6KcDYk73JbzRPT57NbAm12niGzY+X
IQoMvLgofad4eC5gTVQvPaKt3u/0VU4KejEpsz7YYdQcLnuXjS7QNAxoXv2okfuiVTXTdEwzgKpe
BppzN9roZKwscB7TtVJfpKFDmjton2syOetKTRg1iVF9mAXqrhnrn3DxwReqivT9SIGzgWmHCjL0
UQUrB4GcnFTMOjLLDjKkR8qh9sl3IfzFUPXetZHiA+eVOho2O0VJMW8KPNL8RhPnSDX2QmdQ2BAD
Gs+SZMCYuu5hDLgYVpANga2NcRns3LjJIcd1u6Y1Qe3NmyzPmmsZezgg5FQr/SERWHM0w9IOayAx
sJSv/nwA5s+wJFtk3sbEL6oKk1tXp0bZTHoJkTyGwtghN+pKhAyCBXrSSXQntSUw1PbiO6RVO723
5eNo1TbE0aS7QhfvIE/v7C8IxXvrS6/wn0S7jqjCeHZrBEGhrzd7mSXGMyu3BarM6lArRCT5oJhR
3dT4qBuzPsu3v5DYOiS4K3fS3EgTVYlTleZNa/gYvqV9DaMUwp6Z9jCxoYQABTMcf986ykyOhUaX
dzp09t4xpNwEjmHTKjdkG09b9mYvHz1nXA+StrlalcajP2J1lDgHv7CmnUxzHC316VzxNSAnE8Oi
dmzi4UzPTynS7eXEUmApRaq/wN1fGCWQAwscwqoIEubXHCjwEg1uDv3WDs9tmJW3YcUFNrO800C1
D8jELoFSWyOhJAzAT62xsQOyQujWCieUIMTP0wxxknDRDlTzW0zy3N0bVgHU3JVY+zUYtlUGkq06
Nx4DT2h7X5dPDcsRGWdMRZoJmXFkYs9K/CPSAksr3ZXcbOA1Irc4yxIfvNrq4mtrLOb/t4FTATf3
Yw9S/9Ew2w/K5hYrtLNWG9pT1aMqk6o+B6U7nRWpWlivwbNn5P2x6jxWEnqHBSDmiLaeuke/LIZ9
4KDDVo5zLOoAlHqRN+G+rkJGfLdInlNRgVqv0eskBfTNq1HDosgqjYUXoY7PMFo6O37fHoZxOAQq
uSls0X2BAfW+U9gFWRt/kSYyPRmhLh+jxr4hU5ye8jyBntJ5WrvtfKRhQeeEnw20M34u5HOf+NW6
mcxso+X4zTieSf/OZPs4XnjhcQzG4pA2FPUzVdBxHElwr7a8Akowfmy46VZ6ak2bKufPGDfx8/Lk
gAl1elR2NxxZwrR7G58REqBudrpsChurJOFOoDALDcYh+rCoJFnapP34MURc0PtS/1rUoK9nDaGj
ndKA9hErw7dtysb7+WJ7wV+K3HHuR/da1U6rsnEDqCFjvFfjs5SRt0jlYDxX9Vw5b00I8vPhfLNr
VoPyvjfqWxNvmys3a+uXy55InW97l3NKlgHT7EfmtP6OUl57lLaDPev8uXXHfHOC2TgwDYCEx5V7
G1kg5t1Mli99y9UPYgR3XgVTGac9xr08gxgJkfnMmiMtrgPXuQX4fiozo9he1mBE09nRAGcsjcZK
jmZU2Lcg97tl2ytxUqyql2qgVSYHFkec3dd3vfTlycIlpCbhY1q4xiW6dQ507EHiQsNWdnLMs5n1
cGghz2JkEmvGVdSlE4aROs4xbd9Ea0dAl8G/obkT8fgapJm8VrqPHQ3RL8K8urm1QtncghbVgcs6
YotMCfJaIFt9X9Y0oup+c2swo90GTk6hHKLzvLquik0QBd6rWxKTuZOBo67l6gvaf63TWNPFk6rx
wzRBymRGXI+T0W7KAK7U5T0nadHeN+jFuE62sV/CuvaZiUgz0pBsleOCthbWlcOEzNp3nmRW5ach
1bL3TYNufQbnMrWddGbTw0Dv9CH1aXnR8MB51vLmVCFeHCojO+KwZ950KaIfERAumCBGitr2Dp5S
S9KYJrd8cDBk5nxRSf1gVX21eU9b1JNF0cWZPvujieFE0n/boCpBxjWfc41hPYReXtzSNfPq+wT9
l3HWhu9K+mSOzYrOOCnUQX/5GjVeNd1oQXeOkRLJsc5eg948oFW+18x8fMyb+NOYZPLTvBOQnLoe
uLK3PUZLd02BAjLwTpVtAcoOymGrtL2mzYXwkZ1CNneU35k4Ewj/KOkYisda+S8l38+ASw00xO52
MvPwrR3dz1Kr1E7W9eysS/isB6G2ckcIHpdD6LiEz/MDyiS3m8wBt5HV5Y0DEX5KM+94iSzhImtX
DD4IaUzj0yUw7JG3balBdYiHg/KZZbfALLbACii2oivd8q0baF0fGl9VJ1HE+kOHqd8QlwQBGBxc
MkheYlT7oJTB1g6nFRl1UGVRBzhq3vtzkyNoWvhd+PavF8qXtB6r9JGs95wAdFyXdLTj2RQjXRLG
4mdQU963ouzadmCyq/y1PgJ3193YPRaDlnzbw5qMuoAGsQ/7xZNpDNquVdP95SiraRNI6ylHXeZj
c1t5tEfMYWhosdG8wd7Hhn7jXULOSXzCndlCrjnSTNGF/bXpi/oDzOrPMa/6RacH02ug3mBj6y2G
oKm+dF73ZojWehZ+AnVYv0vysb8zkkBbaV097Hsd0pXv9FgHZAaFEEaRax1niQ9WEFIdaZPlaCP6
xo4LOERqC5wJDBZ7Iw1pZwxg7pNJUcw3FRpSTYj9pGz9rIftvTWbKr4ns8oyfSYfhTFhGwf0NzB4
uZFT313OlYV8Awyv05cH2dvUw/NoFOE5EKhO3290VutggmMDVx8MAo+XPc2so/e9P8+97wX0nFQl
SvrB6sZV0nvjxzx+jU3pfcDqEd/o+XQjg8OUxx7L4oZmqQTWtFZo+jqY90YNt6jL3uXcmCZ4i0ed
d0itkxf3yfmy2K990SOIrIL95bDJQFhErVks6YaAaRX0T3k0UrATRfDxsqcpG5n8fO59LxmenPYl
uqTt5o2Bg8FtW2nqWncQ5QfzudQtfiE1Iqf2Q6pgvl4dnRCP6rjnSsOwyTh/LwLR66huHTdQ+Jeb
eCcIVr+04tO8Qsq0NgYyIWWA2VdbPiY6cKZsyJo7vahTdH8DuZIO3aWqZIOSm71yom+Yb5K+wfmQ
xeaIOXA8LvRLUN432eeMBfaH8gEt9oiaqazWep/56wjw3THHVW/BNyReVG1vqpQScgUV4C4aFRhr
r4nu/W7uATK9+yDpJYbQnbELrezb3uXcMJ+L53M08tE8mZjtwq7wii1c7ENq2gaex6x9Vlbif9Sc
6kDbjJ+8lrmVLLo6UMehy0bmgZlqPMEOv//pYb1vs2VXUP2uy9La5D4q9diLght+qWrZlpN6wAt0
uhJU0D5XhbEO24hlZDq+dA7+p5NnfrJj079ybcO7z/SkR947WACLAckbWnOvJXR95jSRrS6Hl00p
vHUTj7v3SD6xhUtStSWgI+wa0P/GQe9vy9kmZwyJdEzn83uMnzBsYPpulg9+/NHwynCvRaHE3v5V
xpH6Gpnia5cn2fOAA/SiprnjVCa4wgc1NTglG33TaMwC8XxDE+9gqOX15V3eSpydG+NL2pnOrUv/
6WXyrhuk6lxecPKVu1VFj9WZFP4uV6C0NbNhT0Z4ElqAsNyitchTaB/0IIk+61na05kVeSdM21DZ
uunsBecdsUtobqN5c4knXLegK53zl6PL+aLc5vOK3OlLlt9Bwr0nmuEhmAfKAgHvLdMbPiBxvHF6
NVsYE2TooRZd4YDpABpP8RtMq7v2soY0Zwsel4X55dBF3Oj3Vb6uO9rq0QMpGNldBMO+m1cf87ui
0IpdqNZJrI6c7Ga0QhqVd7R1YA00z8x5GSwQM+kPtUeLdNS5JBoVntPBnN+/bNLSqw+o3O1fJGuF
/aOgi/SfKbl+mOBNhDT8+6m0Y6jQbIbMN3eaO+LHMkTmPqVV4VIQidwBr+eqoylaT9v7SaNvxzWC
b4dk2bRdMJb5FfwHJ26bx8v6iQNK+M1j9iQbrTnGl0oCXgZoUj44Ji3GdcvMs3JDd4WhVnVvJMXJ
dTL9Thp1du4wvtSSgda5qthp0jM3htdbN7rtugu/D9WjTmiJCN5Xrx6ZPg/D1DNVaKh80p02E8qE
fYEx02oqu+HWskKICnkj0IWyN2g5XHa7p29T2U/vq0a92jXI9l+aPLOuGtpJB7PTD3OpbuvlBuYi
fyQDfB1kPcZmV0i2mrtknIJTT/7Qsmwc4gq8LQQiR9LBhLg5Qvej14lVaVXxIZ5HY813d+kEet+c
h2rVkj667DFk7KTRowsuCKVfpM1agQXhIg98A6/GCom5mitsVLPo+JgrM4lPJGWpAAPujEL5HGIn
U/BtE0TzB6anX+QUoS/PvDzp/enK5+Wo6Qg6s8MQ0QhA3TKpjwPohvvEDfG1Ex1GItLvkmur7TAg
SjEC67V0PRiBOjsIh66HZkwPlnDTDxi8ySDO9tOAX8esRkVr01pHOvT0+9osHkgzmmSB0VuUkTK2
+IvqayfCFinBJml/2UygVlYdPXGYCP1xrkuwCn9PZtbJSBPrnFkcvZEeKJaa12ZnW6taYtjNFGue
B2Ud1SDkTTXU1rmxe+ta613mTpUco0zAYFZ2cqTnskDpuqqGMnkUY/u1mGsree2gZCp/xai6iLv+
DOsut5THDOnoOqUgy/mZtztGyIx4xNxVPdZ4c1IHrae2IonQLS+3SGeXhFAy+HYYJLQr4AinjNbZ
F567UULrGQL+OKwqA1sbqnB5hqw4dlrnSGMunUrzZpSxc2xIrBwRelxOT1b/Bi8LC4cpTe5D0zcO
ED7uSs9Cjj5vzIG2ZStkIXQ51MpY+wVU8kKP/PErMCmRmJYpDFNIvpIfI4U0q9tGSt/bpWHqLssc
sFU8FF+ZLqiO+I3zINK6XuWmluzJpdrHQhdiQQPj8KEeuxtv/lu7bY7ZoFsfwrIfF1GUhzeOkxE4
KdzPDCOh18EIz4YhhxNMrWunDcOj3ZMepGXSXwa6ERyDxKJHS3TzJ416skCBIhSIrZirOEl5WHX4
I1XiFAz+dV/Sy+nW1VZ2TspF39Xo7f7YCFGbi566wLXpVOltUWdyja8gbpBKpCSQLIFYlWrm3mx4
2nxupO1/61IlWtcOvqQjPs+X6WIUrbmeRCeJ9lLzGUs07aqIa28xlrSq+a1Jbs8nZEAS8PjjM/MK
RbBv6XI5OVG+zqoxoWfdQIYzOyZ6WX1ThjjKUlMjZTr/zrJSA80TCTqq+Uq4nAsV/va5hZmtRffA
L4pJqF1+iBD5nZEhGO6sfrSkZQNQ/PF3r9BhtpMRVvssJNU3SdXutUxgpaErB6e+WtR3nj+3Uhf1
yqKZo+3sfFdNQjzaPmmK+tU1qvYtSL01xZTF+0/HBXxqg8a+V4w6V62qstfZY7ozg8VAvYREXFf0
4yOCoDm3F4QBNpCttQ8T4DNpKYtDR/ng4AVjSG3ca26gQ+DgtmxkXdxFOvwCjdqWvabtnlRHoQ30
XlKuuMEZrDokdL8EhQ0cwC/CHR9ff46wPDOs2H6RTTGugSA9GUFNJt1NnNu26e7sItFXWajM+6ZJ
bqoyFsiW9GphG114rorVEPbdfToTFxxNVps0bf1l0tT9Pmon91gmETK0hqVwaRq0INtTsKf1lIzK
nOISmn+M7SLbUv0lUxthE1S1bn7jVKreBIX6bEkcspx5czmf2v3be447cpaXaSkRUXi87Pl+joIs
T1nHG4ruOMNtg0XnYRIYFQ3aMaqt1KXfwlXulxAY5lFYzdmBOqJrysS5phhb+0AHW78Mq1I/Xfbi
ea/wyw9VoIXbWAe4OhdlL+VZz7HSGzmzVMsBXzMVgSXhDguXprTeWKpTjFEWPY1zddUDoUJQQWvF
8j1AnUrwRYkdY+ZaVbiDRAn+GwFNbFOId0viQwxyE8s8Jzoj7YCd3CJtU+tcm5qFhhYVYV9Ap4mZ
r17RJ/A5p25fap1PrdWnYmfOeSgl9HyjaX5MujiJsA8fBOIt5dO5Fsy6szjEPNvgfY663R9j6a9k
MGavWQxLIE3Dj0g2h5VTmWS84+zN8UaaK2M6Z/d1Tndx2gt7pQbiAycrsch2u4fImEUdl2nZL23a
RO2A3M5Qt/aMZFHHKrKsZeGFNKnnKXY5eEz9+QNHgVUva5/OwHQuDdtzPn/Q9IpfF+zFfEpQaL/2
3Bb74PnV4p6ej6rCpErUFU7ppWwWyeib255e2V2YyW97TaphDmga77nCcki5IWIcbi4Lb1WGt5qX
mduJ8ePYz4lauw9ffHK4xB3dqVZ1tncnQr3L93A5HEI1KzK2KijGj5GF1y/zob9Px6w8V716cHpS
4UMwbkJtbMI7O9dfeosLOkp0KERucGZBWN7XZAJ89xzFE/d/SVpEVnFxbrCDaVg8DB62071O+80U
UZ62LpUMXxu//KlSMsJYO8wp3PxLMq9MzX7wlq0L7DyrHG4YEfEWw+TJHeRT0tCioDntY3dOuVyP
Q2DTeg/cY5nPh1bWf6BkPty4DoJLlBD6tgxiiA7QR9oBrU89by6Xa1z8F2XnsSM5krTbJ3KAWmxD
69QlckOUpNaaT/8f9+g72V0DTONuCAajRGYE6W5mn4qMvV/jsODp0YwFlu0QdzailVetQZr77S5O
2jON+2SvAtTUCmEcHT2+ML1nvZQHI3COOZ0fnhOp/kBxjhK2SQjVWXLz0vtWsnEmGNZyAazKuj/d
FzMi0hlo2k7HvcuAd2xD52U0xCqtS+PJVumeSVMfXG73XTIP3jkPqu6igRlsK9MWz6ML5l+0U/Mq
kpjCamzHHYBJs+7a0kdhaS77Wq6/g3zZ1ba+zewe1+QUoJjidNAXi9mMDWOiGfV9TJuDIVAVU+w0
MwFCqXWzK/sWCXi5jTFA8Vlogta5CYaZ9T0oBwvkNY3iaRPXUXRh1mM86jJRFuJL9J1w44tgVxdi
Mr9Rvr+rE1EG74U2mE86EBMWE752cVDMLKTen0bXQY+VZgn6+RjLDFWbQafKLoVG22INkOOzaUjf
FtjCcoCFMRR0hZoTHMQydfKft2R+YNa+UtT1r/Bf9W3Uju0xDJPwc6nX24RfZePrSXYKakNgtGF6
W8V1KwaiyCv/zSx7OBdyapVPnXPG17SxHjvhXWf3/1F22BerzWiR3KTuFSQ3YLeJd5FtSBLV2iZ0
2/lipvp4G/SIcKuufhhClANjPwBDjfqtaqHWfU+8wrt1cvGuktF+RLoiRrB9LXfyveKVZORqwuMa
WNuMZMIvKLef7xSsfg6NnWmb9kufeWjbglY/qlJ7ypFkOth47W2Ebmtbt2liZOOjDpZ/vt+CBDDv
63IIUBnSCKtlFgVR+9CnJoTiZnprDFJHmac9qINVFd7Bo6b927XEbbPrvSEQQ/GJR3FZD5mNb478
oNSnlSuO3cc7Fb/QjbrPQHiUX4UQIBl94f91Fmv404cOyIcYr4wow2sZ7OyMT6yt3RSyeNSsrdBP
TrpkaXXwge4vYbsXm2zBjUGfcjIYhk++RP4DOXJVZ2bEbUJ2OTKEsn2D8G09L+zFdEPkY5URATA2
SGs3TTDBxzDmddCcAjEMN/Vn0ywbdw1WbGIK600jN3zHi54qREx0Nstw/rgeARl/XK87WBk8nZBM
munFSbJiFwjE8urnt+RLf07THRMV4FnA+y0BWIEnv+dOL9+TX+q/MnKz2OupPe3LvJBXswrnmI50
6UsW+9o2nRos5Wi+//cUXBnVfbQKDBV13dAMz/Q91Sz8yT+i6Cl1HQOG3ZjDvM8DtM157r8Uczue
ZQGCWns/BjlUuCL+ri+F9jaGIt9V4zif2narRr667h+mwYge1BQ4a+vfi6Kfpk7xpIDjoAryJ8+f
VqoKM+kHjT5xbmasZRsvYfkr7LZ5YqKKd5w1T49G3BiPMGHbR9AqxffyKwhI5Vw4Mm9a1iZyZWGV
InnVZsbd9dxxilXo/qwsRzzczzPf/Bdq9x+yYz4vRh2WifQJJRNt5J8ZE27f+nVYNcZec4xpZRlA
H1XQfke0fT+RV7SRYFEY4NPtP+83cft5arDYS1zWKBAa2RZIGtECOItJUjC5m8RsfZwgx1/3IlvP
3gxKuLc5mj6xgDvDM8z/V3WzpA5OkpbdWvv/37sB0pHloYN1uCtsW/9D38uN3KYU/Pa+7HDhEG3f
X0MmDhuT5JMf4daU47KqgFBvYaR7bVurv0KCqNczcAfEZAOfuquaeEZd+dOao/lwJ7uOlqSVFt6A
L8asbURoVs/qDI1k/cxyqJE/ylmhdd/uqIXb9DbJKcQqEnzqYH2R/IqMfNpo3HFPZkZys05mdWaP
VONFmnzJneoMgh9Q24M7l4b5tkRV/KWFirqP+UYB+Y34S0z/tcpSL9n+7w/uDw86bguKYWQHpmMY
vuMY7h+Ks06g5ND1NEYRJkkcRYT9E49O/6ZX2jnx6/mxsu3+zYe8wPqdPzR97EsYhUlmHqGt0cCL
7ZEcHSedruqskZh8o03Jaeq/zBjyvw6SzuCFX0QosHpPhA2jG3MEN0yXndZlX7RlKdGk2vCj2zwD
/aRCDIJ765I6s7k9Ru5k7E25Do2mQa1DyMeETuIrHszn3mqpLRPbOSZDP+2ttqyfQ4F3ZVtby4+W
jqNIMjgRFe6eXlV29393WJyHyvLT19HqyE8qAgMcH+ej0gCnttv41Unt+LV26x991Eg7Jgmf2nOA
ySkjrr2oQrFVjXllpQ5WRWhchpIY2CVN6yMRBMUuMfDAcmTrGme6sQ2cBoaN7lKP14ypFYQj0H8/
U1+vFLUzChGO/cvXK6GVf6ySLv2051i2CU5oGPofwlN90DXmgmG6j/W2hpkEkcN13Ol+VuRJc5rx
ePq4VBkFY9KESW4ahs21jIifVy3kYoW/M890Hpzgp+rN7B6rx9GICaqTrZqfQMSFuPANa2f3GhSh
cx1WjT+7104e1NXFK+BkwxRcjXKSydLsO+l9oKmmnbbzJEj1ObZh1Z1m4iIIvpaneVXiBMT0d2Nq
xiVbqNvKALu6bPF/BinT9jnL5tfIjc2dx6N0qv1C3HzakXUvhPNOv7ft4GP9XKL5p2vU7qqAervJ
PN05T9yoKNyz5zwXzjmVBzTWBG/TA40YncqWNs3mg6fhtqlGigrq9hp/ul/Tuseo0tpvReWRZzF6
0Zc4SDECiavyJVrqagu3L4RXzfQmr+PmHNFEn5a59P9lBVSjsT++adcAVbBsYGHL/xNkS3I/tF1I
onvd6MVezQvtAeMvSxuhTelYK6gqil2z2WiJ9AuUvatYamBggIVt2ZnVY9W+qr6hzvvpeOfPWZPt
7hpMbh+GaeF3gBMUCPfce3WwY3qrvTFK38wS+OhS83fSCLrOKhgf/NIcybmd209ZXIFKhtP8U8OK
iFYNpN8Jw5NxVBtJI/mj6pCMzpdisfpdnvT9pu6JWx09Z775/Tjf3CEge7XUtKvIC25bstOvEPdW
/jTZ48Y3unEHsadb6ZrLuLo3ffKDoe2c8+UH8w7/t56Oj7NhSvfJECMWCsFPZUVTgcfl+MREEv5j
0g5XsyGE1k27+F9mXCrO4J/fj+kaLuIq00KVi2z0nyMuuhZhBLA2sHHUjQ0qq/ahTPTymPTut0RO
4tVBXU+gT0yfPM9/FnKu109hiFPEYG0UF7HkMV+hcaXVoNKLh3xdO6b47IeAhaE2Ub654f36UhFX
6KfpyY0a0tmXUL+5WOLf8ppJFtSxZqfeUNfUu3YxGddsfm6GRTu6WvXahqG3sayCL8LOIFcYk0Se
ypM9GsFzWRs/C92TxC6P0cE06k99or+OxVxsc4xKkVViHw5p7n4YMQ0KKtd4TefB3xf+4u1UTQCV
cbT6dDM2k7fXJEJpubZA/SaCnXqZWDZ+zDMB0FHRH3s7jr9XcG3XOG8Vt7o1qluTtvjv4Gr8Lw+V
/4c6j92RqaSpZFSmK1fRf35pTTmx+Jd6ss+LPr31cnLsN6G5yzScqe7PR6LF72FhYowqUczGr370
w+vH2KvO8QlKkSztzC4Fe7esK/vVeMIuGiayjTtnGxikrOilsYJyQ9ZYq3fHYK5Wo0adMEnycuqX
7UYr5urIB1B9hmrwPjaV9mCPOpSLCpwtjrXk2a/xxUzhyx7VS3WYO0JUy3x4dHOUz6Xt61ulGboL
h8Azr3uCK3BmSuObmnwtes3dGQX2Tth99jyyI++RQBtw9d3sjfH8p2CagO4MF6FDvFQ7Z+kpHri9
PxsZLP3eKtubIyeJintem9pjU5T6Ub1S1xMzYCPs4IIXre88Ol64VZ2hwmXGsniPizI/jEr90pr5
uk315TmtnW+UFMVN9SaVaX6Tk7ggCu0vGharkfXNb5jKG4uYTlHtTs9+Jf6l49ClOcDfN1PfMKnR
fd0mp8zEJsAz/nk3jLOz6PYc6ydui+ghrZx+l/kVlj1Y7GJZq5mQXk3x1vkC9zORRXhDGvALKymF
b3rtcU7HPeAwGY1j3j/2Ztmsc9FFPwK8GjUGTFqne4c5j2cgQr88FY3/rjfd/GjKA5CifrgPeWDx
4HveXRI6rs/hIMmIfqUf7by/pv1gnYgsRdEsPfUap/mZlCUDhao6xVNXopqqNQY5oTiwJoz7pIbB
5eCwGlTzQk6a+WLZefM8lcK9uRMpl4oZn85pvKmKcDwOcmZU1XW/n4jWWGd59tnqKtTPS/C70Bv7
7MOO2EK78g+6R1BeRV+yymeRHxTleZ7n6rqQ6x5F7bFaHO3Nm+3ixFoUb9WYT16f553dCOtHE1U3
JhLdT5aQW2t2/ovn8lG2DTOHOjVBUpbeBbOrcBY1df8hjim3GYnH3z2wTqRn4iu4db5LTVQ2Huk2
uJvDPOoaIuCQcHn4Mi4L2W+S2oe5X3X0u54xq6dJ29Soy3ea9qMzYkxza2P4WbbMk/53dfZHDpns
yNisDbYErB7AvVTP9jfJk+vkEJ3LNDyB85UbA/JrHwjrXcvjaI0vdw6tqQp3faz5FxMZ0onsXvhe
xb7g435ixSYOwtJLvg/oi+qQ9e2vPBD7+4ha70cX0yzctHBXer9zOwRDrCLPvJ/xguqkWcOakaaa
WPXXPF/cNR3z0hQf3zhn/y5Yvf7llzakwPRvj5H8rZGF2obuGA49hylVq3+nA4W+XXnxaJlHYHf/
e/o8iBJeb9/dJtqmy+BP1s50cel3Zm2fWzG22LjAYSIPYBmOG7WGoKwkzqlLjgYzyVvc4GGjFc58
KH1csFM3y49aWF0NRICP6pJlj9VOt2vI4v58EmPmPQ6DhvVmMvvfyTr7qf5VHc/Fi5sy5rLLnk0z
RnUqYVjHGfRdoVnbydB6oPiu3qQjEw09yD3gkQ4jgDqysTl1q22WpyNcddRmcMI7PQNhrDQk1IW9
PKZB9W2o0UDqsQnne8x+Cs+RcEeIk/Uy4xtS4E3d98lvxkKcONPB1gNvy1/uTgVjyr0oRjIgJSIU
ldZXUTj1UZfTLBNNhutlRM9WU/pic8PB6sUQ2KHioqfL59eg6V7x4kECH7DTdFbhnIaBntLICdux
FBOygiqUYea2U5tOmaBwEgh/SqaFB8USsoqhepzRwItmFgAQ+atifbN5P/fCnyUfM9rWKSq9xGRM
YEEGO4UVaHvXdQNDkPmXN6fv6gfGecLdiRqj6ap03+cgtmF34S4vYSbTdPFkTdJmDSGQtHSm/8Ly
WCBIOGyogbe2wghcbB10N911cQoVJtO+iXjCNcgpon1cWv12ycsctyM44DliinWh7iQWJufZi1iQ
S728VqL54kgApJ5bH0kBozZPvnTRHO7rJaINkC8VKmIFeMgbIrsYSRDuBoGnpy11S3Sy3i6IpmXd
WuNXp58Xgu6dUNt2IxqEctCsOyij79GS/VL1cwlH9Emz4z3YEpBFQzh2hOa0maLibGfBj3gsL2aR
iht8AP61zC7Mkzd6zBsLv5I/ZrDyteZY69n4mVRqohLLsnzu0NPsKdy8denxxYqm65496BkrCJbx
9yzvk1WSau7JSFE8QFPONpUW9u9ZMu9yMDzyF4AZKiWfEJpYB6HXPaj6qxohUiNTSXYoY42d3+GH
PcgGLiXFHL3GsFVEQgs2SzAJ+8lP6+VE0AvUOkmuYIS410tkIk4rip1wtOI1xdRoFfWm8egtc7Fu
pYkpITfvoZeSuEh6y1Eb5uUxRKeVGGJeUZhh+dtAzIMtE9+WeamPlgNn16jnYJfq+i8bpvrFgYW/
1ovyHFOUvYQ+NviitOqvBRPochQDhs4h2KrChqIK8QbOOavQNtw3v5jh+7nIJdMxPfSNe3TRIt3C
0QXPcYsZ3j9NijrMgbNvm39JftWp0f97VWT6Qo3hGdgM/Zf8lf+cMn7StWMyDfEpXtL2eVqSrROT
2WAWTbUrTbQb6mBMPOn3aVMQ1+F27Iv5tJg5ltt9PH8pDDNbo2M0mIU04G828Evm5M3XEndsU94M
Th5LOZ47XGA7po/sDtemRPLwxdMfcmYt53Fhm60ZBUwBPfvKwIHgrA784OXeMIOfqk3UoNxQfuYP
k5h4EqY8PSBJhOM6qbFZtXSYZUeO1BJO/iWBwPVLpl+wqC7vZoA59tB4EOngmO2yoHrsljRZ30ks
fRkMO/Xaj4S1C9qWrKCxKCMgHd0+911SkbaXCoEPL+WCgO7XMucATh/ji3oJnhXuF9FOm6rynU3V
WPWpYZPHUWd61ZcovC6NlsL/R2fl5C1D9S6wL0WwJMc7h9gLSjIB9D7+FgVEa6tVJpx7DDiZ8Cu1
PWLiBSNR7ozcncpd2msMVuVsVF3z3ZR6hPnEanH0+fF+11lYC1hDQ6CHpBw3kdZdXaE9JTNj4jVI
2D/ebcroaheO9GprvMfSseeTKRxkZYlenb0Y/cfV8HV9m1tRQUbMYO7NrvWfFau1qjvj0/0XSZbp
PZqwVllyvb+EqY6teGohoWpab1fh2+tGS3NWIxlFLlMHdb3M2jvzTF0KivZyN0/IPNqfwpwBI1mr
15TMjIKxJGaSZM3xHqXh76bKgtdYp5aDuLKcUjfxb7Bsrn9xM7p6n/g+MwM3cWn3fX+nbl0e9hdY
u97xbiSg8Oecmu9+s2t6uNZQgj97Pq6AylTBth7mJJt+9LhMrMgTY0RdteWpy9IQRoDeP1mj319L
0Ky1jz/fu3pD09PoZNbW9OiSmH3B9GTem1hBcLcbgKkKchq8GZPUFv84uYYlPYu8JXJtU8mXU5qH
j7Fl75sEE/X7zZAzgluNDoMlfWjDbTwF1KbUHfaDcNedH77evRCiCAOFZROmuZwXtTMKWFTSftgf
muowVXr8Qsi1/dJ5iJrbKvIO6mbGE3/eRHF1HlLUK2ijzANShB7HfDIH7GB20P934fTWZsFucOZi
BxU7+GwaMzZNUIwjzdqHQ3OtELj/9ImzkU8i6r1oZYpuedPSklDbag53JcEIqndt+lzQR1Tv6pWW
xsYhqeFOlGYjDkuN4iCN7OTTLOondnhu3ZroGI1Im+McoX+zhUif5thmFkF1EksnjqBgi9P8X5Xe
He4/rNnA4w0G/m/owd3XHp/JdBIwV1sjnt4MbdIYeEjwUXJIFOOm13FIMFKiW90E/rLaf9UbZo/6
XdFMkMFDbBqWbG8TnnKrvWK+MXDoNnk8NRu/96dbtww54k63u+qR05xCDadr3V2yqzXAyMAt3bpr
t7rmU82T98kZHefW27+qcrwiAtUu6oDE7q8zEx7EJdHWo+RSJfz+m2QMB+Qllu2yb1bFmScHiV9A
iQ3qbQBkolXAplzC7uqVNouNkurofqmp90bWgnUcR8H+g0xmdAPmHanfeWcysmLsMojsrj7rzLIO
RYhUjjSr1kjs8+xb76pIVBiWvtR40xPakSfd6yLgQk6m0b6WjCLWizyb5DX1blhVv1NYlw/DbNQv
DYlChqx/g76uX4wZk/lwXAt4ko9q9eqZvm80jWgZpxpoydRqH86k9t1tRjSnb/Z6EQNxUN0zz8hw
FZ/Seh9I1w1oJPYZDOmqxseF3vZXKzQ2aulUB7xGKVRrabFl9fEx7f3nj+VJmzO80mf3b8vTMyng
xa2XivfMD9s901DGEX7zzUgMzKkkJ+/+CarTWeqTXb6r5Y4AcWvVR/Xkw6lKzvcFp5PM1UZ5j/g8
mHGQPHW2Zr5odgo9DzG0C1VilSYBFihmKC6o3vJVuGjTw4wee0twivnmZtovBS/51XJNsiS76jjm
b9sRu68ecCxaIxHLrIBIFD7ny9gRsOC6T2p1NBeAtTEwg3UbO9F9yup0fk4OjlUjPgzJmhNk8uRw
bLYBnEm03Wl0bY32OwU7u3fslK/NCJA7NgKFRU2I7+wiwPfsdCHSSCJ6EJfwRIkFNgFhv7OHTtw8
uHirotAelBIj9uzwHEaIXCbdHvE2TKctc5DxcYqIPlFn6hoWDn+9O/VuiHwYp92PP6zOpjj3KOhx
NGOStp48LfrSTZl1iBNMSlT/D7yE7VTv7u70LSIsxENTbdUSoBYDM5/CB6iK64DUFqPWrmqFWeQy
E+XIXB3sQUIb8lzZYwHxcTYtjX5IIPzt3XrCZUc7e/U83v+2brTiL7ePLMrrg+K5qZLcwHRhE9im
taaZhSiTx79UJxS7U/hUip9FVC/Z2qwKakKs+NcLyEE4QmHYSHuLToQbtfZ9/Iwhe+hY6/WmdwZx
iKsOGnjo+mvX8ZevzTTdi6SaqavvwONCmt9XeJQxnHwIfCpP28FTXhG3q3Io4YmROfTB456SHhWh
O7dXPGjHxcy+JPRg56BFcklYSL9PlwVDeUm3UJ1WV5F057AGqks67nx3vLNc9PQaNpXYoiU3HlKh
C3iPKHCT+G8swbjpD2He7nOH4SEj+uqFDefsVNX8RXrz7Cy5w2qp+dIxn0al1HufNB7zU5Wg0Ljf
fLk9ZxFNGl2tWgbUIfdZlI2putxXBjKoPccen2A5AB5BnOOThg8k6uhQVOKb+oAJxk13rmi9lT3D
FrS/G1ZpnKvJdFib+IamKtfO9BTf1LdHW9I9N0xhNzNPLPt6312RLf9Qv+doZMaDteBI1xa1vr//
hMKMs6v6n7y8uUa1l5yiMU7JqdEmhIOue8FOUKgyyGujPXYz1SZe4uELm/QqwoQdrNckb03uZEUg
qbdO83Vo9C164uKo1Y6/I3Vx/pSFyUONSOyQjaG+Ucy5YCT1Fd+QNX4J5q3Q7C+KjZiX7bdJZPGp
Nkx9h2HJSm0uCZFzL7CMV63cauIowucSQFzyG46pn2OeKDW6c9I+B1EbXBe3QMBLj8t6FGsowKxn
szda4yEOBLncUwy04nTihSd/WwRJ+Frltb8uS6iKbSDa4/1OrJ1rohEU4M/xe46pbsme8E59mtOr
6stZmPjFFSmhT5U8eP2sMWKSL8NM++w5sLvMgDpmgo1JrN3EAMWsSOEZ0sbA8TF/UA5FmFWs63ky
f0QVFCzGJeWTriX1quiwSvK62NsvHYrnuMjnbTrY/hqH/2bXiSW7IFhcDlVFClSHhcXaliW66uUy
+itYE1dF5HPwigwNt7t8jKopqZitBBZl/J2tMeYhdoYkR+APpe9KJI9oXh2r2Q4Q36xDLarvGF7Z
F99iMYhlM0Y2Bsl4IBWnllSPpYr08xQXjBlp+MKrZQbXNA/SdWha9nUoGJbLZx7GZnjKrXBX91Tm
sQk9u5Y+Brac/FA53mb1USU0bXJACwPJDHAD6wZLgqG2TpVAhiVsdVxH4cX1YtdoJF+PuvY5F0Wz
YbqbbtQdgszKOGBU+t5XKa6fBnPbbnanL6I1mTv6yytuj8467BiFeVOO57dpu1cLe4f72Rj3Gpw/
JY5GIra2VCOGv9oVyeYn6IpMGH1zvuJhflcxZ5pjPfYY+W77sbTOFrT9B180T/d3A1IPiABqsSII
SDy8KBpe0lMzW2indx8i28gchj0/6KNS235c/3jpzfg/Z4sWbjudGLJVo45KLhJ6pga3dt3NcM+a
lioHnT9/RL0JxS4445b6l9JkHup8Fw8s6+1szjevgTWbB0yEOMCtYlOMQsmq041uf3+ddNkxAPm6
dmX9UnfCPivEWNHowrR8ccLZOYs5dx7T8qDllXWcS6fllkU2GsXBroKV80ldtyIXo9vafq89W5zm
TMyvbm5cG81+brqlPX7cx6a8oztSUEsA7BVQdPowx1IfV1vhofQWOEzNQtqqO3bfUFxL+SRN+lKE
j9E8x0DcP6c0q//GSAthQZKyeHT6YcEolPJdUeM+rMFQGJLZIt/tAYuOWtVGzpdSx1/VQC64mPV4
hg3mvRCfMPg52rk2KM+aORf0AcElVe2u0Ln1otSpvyvuVDNqmDrQTM+KWZSHOWV+TfLYNKGrXv35
Vj6MuJ7KP681C9tlBeA7uG55FW0GTykYoLTO0K8pwoI7XzJLSfeE334j1oa1rpX+X/IhxCeb53Gp
cRKK52nZRkm2SqpxuDgk3XZ7uz/ijpVfa8ljyJlviSYhY4SmdoJ8/haP9sud85hMZrZLJqh6bYfX
qxqKKbGtOvt44+MavMHnHhT6iKjSvep+f1qAUrE7HWCxtvL/syWbwvDccTXP0FqSrtt88AZDL9Qu
YZ2eFIswC4b5MaYZvZhJ92DChXLgFD6oNSMImQa5Vk/FP/m4QcyRux8mt8adpGV0jj/poZln/bDI
ehTQWQPcTfXnWXr+l4mtn9Q1w6qjm+YnF/WmHef+OZ3tH4blNnjMJhK5KSX+2/DIQNPaqpee2ySn
TitA/uW7BvD8g6cbDxCSdWrTNIa+T6852fbvwWRgnPRG8KQOTfAL+8rpMZJXvNHGlS+ebiaUANI8
BAZq+DBou409YFZ6vz2yKoAYiuxyp1aOwCFU0NMTWJpy4cx6AFUtsOHRqnW08oancsIdWr4KwqV9
vD8XeY6O3FrCb52v1XfA0Rrd96p1Xhso1MtIrFFQf2rdHM2loX1pJ3p69UQNUedvFV3Sk6Nw21v6
vQIs1Uu2836Pa29/XpI+PITWcI7mEG/uVOuezQbsw5nmTwrHcTxSibE66Vd/u/n16FPDdHkT1RPR
hXI/qFHTXOOieRAOaq08bh7u9/IHoVZgXuc14ouu4+ys/o5u1Mt5mfvfGsrNvTH3I/w3KG39xsFN
+lgFNvNziF+fsOd6LIHGGeoqpmLmOrBXYNyGYeAeJ9C13JVhUuoaoLi77sfF2NLfIzRUTkcXdBjt
UyNNkOIFSmV2UefqapUPxdN8muWfKMxuG5hZfAFPeVOfl6PjDVm2gDkiNMSneCI5UToaYW5xSRpt
eSPfZbNUFGmD5gYHc4nNz11t3gHXVCvDHbyWEOK0XF0wiXHWH0Zj6qyOBJrOLty3U9DerJJgaCWp
jX1pLdU3gCMNX6BcVxFkedt4ma37PRb5WEu51CdnzW37ve92qPDlTi83/8pGJtW3EIEZbLItD3DA
yHXMPzcEnTZi/FwtYY74xS/v1UGAiVEcFNVpWIBVJfv4Y4lVZ1Hbx5eizTZ64DbbyprL7SS5Nn17
bqZ4+Zw2U3pxyBINnI4MRUwq4ThjGIjIlUJ/gKcX0KLgaCRien92YUlNDu0MAFl9q8TRiZPnTU9N
4EaX+z/AiI2aNvRfmRlb16ozf1lWGqATImCp8Bb7CV8bdStNzF8PIqwJiBfo1GvywOUFqyXPsxgP
AmOTX+QerJWgQR16e2FDVmWKANQ6qBtVVUKwN3FIwU+GUFvsDO8DZBru4jQGafIvUL75p3rZYyTJ
vBqI3za0/1YvY/mHgAzR57Fw7a8+1K3jMsTxS79gIk+PtEL74K1UL13ShG38xNMPlFQnoiKcW0aQ
CywKM1n2YZ4ZyDC05Yrb7m8jKX8LY/quFpRhTj2UyNN3rKmwmbfzH8KbvgsjIg3X5fM3AUovlVPg
FlQX8cv/RpZ1X3IRPuhG/F0fCw6wVdPCBdi/ww1/g5Y9Y0nSGZff4x1BrQznBYdQZAmhPn4lCQu/
dyzlb04iaW0SGqG0Zjat4w6wd83LpOnVU2XAlS2l+zTUxn3bEdkWVATUepPZ34amdlbKYlTU+KXF
XfxZK+RogIS6Cj+uPePhUV8vcxaTpGWy6OZm+hB6lbUq5dvYMZh4hgj9hA5u/kIN2E9gqk0mkieI
eszqcKe72VMrja+HrzGapk0orZA626SETuO3viedPs2IQnVZlS/NfG4QF71q2ecSL7cHj8KDOjit
vxp+3W9cuoOTjaYCvzw0BIr9NmXNc2iPMauD612SSXORDXMW/eesZKtbFylxhJLkqAZXbQLLPq1w
EqrRDytHVtzm2sMMoGd7/c+7mDvTJrH1EQNuTEFvkg6NtU19QvpkLeM3TcDj7rVQ1FBYRaX0FE6C
i0mI814jp2Sl5m6s/ctF87/5jJA0OYjD6cjcaWJ50HqBQVvUBPczEegB6h7b2ZqwuNGs5qdBvsJr
P3iwerIg9djbfYjBmTHJuCcMlbEe36l+0sgr6RG8rbHIuuWuKG5JY5zvAKSN8AxFrihOgcbKlabu
xpQqx1HqHb00/O7zwz2KTmSb2skKmNXcnecwDLnxe99/S5q6WEdNoZ0nw/W+6z3QKzsqcbe+EW89
YSIyVOhsYuXm1RQsn9y+8Y8ZGwlpJjnWy29QBPs4db27Hgwf7ydsUleMG7Kn+4+Y2jUhZKqQq9N6
2ClgH5/DCUTnkxiT/HWyDGS3kKjWM5Oqg0jK+YFOafvR7dkRnrkgpmei/NRVEtG+VUh+z6TGR4z/
iAUzM2vlLRgHS7ESmg5+fx3dX4ixJV/s38x/VE9SGmBpUTvoJ0MhuRNqQmp/bJH+9+Nu/7fTtg+N
BJcGy9UtWEp/2sj3QxCKsMswh58x1lnbDhqkRbpda9LRizSvaRvOxfDYemR+JD0egLKo982wWuXR
UO3BbqrdorkLrQwQ/P2TbCB1rzM77TZmXjIccqy+OKvXAw8zSepQ+8Iw1neuWdVrymumGPYyEVsa
xi91lnjrJce8mSDDz4M0glAH2/leZWP8ZLc9ccHJqJ+hJJG4jI3KcTIu3UzTSWMWkrkZil92fRVd
YSKHzyx6oSg+kauLm5XcxkyX0NUUn8W3dHDpVqI0WtnD1pESVDcyf2AO0b45WAAXtrGcrLm3bko8
VsVWc8CU87cf+OuZB/zquQ6FZ0FsRYrTxDosu+lbUgy7vJyCX342POIKWriHMBhAJwL//wg7ryW3
kWWLfhEi4M0rvW1v1P2CkIVHwbuvv6uKc0b3aCLOvDBAqiWxaaqyMvde20EklWA/MsYceenI2NuG
fNLFmQXVjhGl+pHFQIKuCH+17POnM9EGVDVrl9CmnVLEF2V+QOR89PVweBcdADo+uV9C+V2qvGSl
/trcNSaZnqTnef1k47PxkpuV0JYmpKp4m6nXHlSjCGxkt1scTKkDiAWFePMRRl67GtOp4hoitOLQ
f1cWJK5GeTZ/GQ37Q31T2CYdQkLdIytGy1I0tI91071Wdj+d/374BjXMdG3f5qs6Muy3GIzFTg/m
aeuMUDDlMqb46GXtyGaX3FZI0Aj/X8fFctq9ZpMM+xuiNH77a+uh1T2TtqyUM5njA8lsxkMUCfch
JQ9igupwl9owD1hCCbTV5vQurFv2rGlYaKIPpvzag/WjAQ/MQjpMNQdPAu5mEeKdNJzUP/nKHwyC
2djcvpFxyBdayfTSAKxjTjJnLDWaJm6nCJvPxq6dgU5mED8vuIaikECqLn9RsiC/Nqv7vExfkFoM
BKkiZhqEbyHs0QQ1mTeujTQlalCf7KHfpTmx8l3mfbOacnotoUDvgkVLTkVq9HvV6a37NiUBpHYO
MtWn9CW/thdPRdZrHHV069uIyCgwMd2mGkEMGkCs9Qyq9pgyHdjeBs+OXl+ZZATfjGC3LC3QenkQ
lv+ebUQQq6PhyITcxhAjN+cic+2d6y5MxZnPABvbF7HtEeATpiDlnOCbHxTiqGSvnYjv+xjwr581
x9/O4YgTmN+yqnFUao5aMryo2Y16MmXO9ELPlnpXl4hnFyc4qSEzRHPtLChI8sblLJnnw8FmZ1t5
mLpRlwT9wV6QMwrN33ry3u8f0yjEVo4phpPmptbDEEQgRex1Og7xT0HOGoZ9GfhIvOXUwiJRu00g
Sv9ay9La9ZqHsco6ePgLAcTj/KC6wdmieQSquLB0min/NncnuynIFHPS9Mhc1t/TuqBosNviyMjU
2xjAvSo6ei8N7QaGv/NWeebV4An+8FrjIHH2+iUBWjizhsQR523ViUvThvEnyy+nhYjv72puw+Ru
wBzDOHg+pIZb7wSE1OOYhgcs2lVBCIJv7avZcdZtKrJLq/GsPaObVzodyG84W/c3xdFQ5eKgnkfO
+IH50FTsSjes76SwSQ1G3aJYed3MV1K3CmtjYFR9u/3dNA2/Lu444oPgpObD+jvVff2RVUF3bfM1
YTbRPjbRCh1L+eRKXSRr/DbdW2m33zTRH6Oy6N9mk07C7WH1A6PFAcBLcUbJHx+n+rlqg4ubFneq
PFY3OkrfdROSWtRaYu83nXPgM+CvvDbaez2nQhCzP/q0c7d5DxmVz/KTTsK4HMErtTDrE3ZVRlOb
oUN9pE7eDDfNtfBEuR8UB1M1G8ecJMW0YUo2LWb1BLx714hgQBoSAQuWnoaIXgKmVghNkrQj4tZd
T7nXb1vrfjFk2yx1PiHADC9wCdnw3UAKa8iTHzryeCXWoB1SZzdmoJXVtMfSSj4KLbACAMmHG0xh
znHdmjm53vHibFXvPH6b0lp7TZNin+RAceBGQXAJAQjT62kegJz2CIKmcV/GTbdRnqco/qErgyny
uVU3l/Nl1sLzjQFQ6w0OKKOcdrNuUiGW1nSYZWPWqfruKBw7Xis9gdIYwH62Y8JkOa5eHDhy5zwW
z1E47eoh6s5q2pG7boVbZLB/BqawrgYei2m495BDHENZAcVeO4EEXt56vTRWuexhegk9aNfGlv9b
aO62pJ3fXoObCtVlNIylXTKtw8o+R3YGMyMzURx6Ijq4KCB7w8xOqrgGHcKbTJAuxBdjr0Yo6sa2
qmytHlODQa9HwV5BEVCvK7QVvl7BVH00UTgfR69AWTT19VHRHtxZa44NRzukZ84hQzf2YafxwWia
5pe8IKLTZzw5WmecY/reElCkkFmnW32pvE2v+EqUU0Stpa85AiX6Jwi9DXxKq1BbDkWQ6W9BaO39
JHJ/gJT9OiOmPN/YnJqGW7rU4aEBhqie1VVZR19EoT+xri9nG83yFtu3+NTice2YL9VSk/mOs2CV
T+6ec8hw8IXbnYyBHp/nSqImjc6L55CG6Icxtb/l464SAVPLITTOQBKdDZJ5Jkie80pnv78ONmW1
twDVEIrUOth+eW4bnvi/gMLsP8+hgY6HItANF9eptOxKTf3/O4f2HDyBSYf1aSqn93mOkESNFiHp
ZY5Zn1pyregCLjI/4Lskj8uB1I06UOtfE+8RX7m307NJX3OWse+AyxLqBvYyhYX6nzGmuvLr1Nku
QBr3o9sQUJol5Uetp3cmQPCfrpMe2j4OPkd9fFmMKKU2iNrHIPaDUxZMn+pe3H8GqinikAnuBQ35
T9JhY4idN2blv8ignT/1fmT8BShZSbrgJdL1P1FHwB98g0j69kTT85wxdl53bmy+qiufHsod4vaU
EaDhvHT0+bBrac3eQrFCLlo87xeRzBuSI9yXOu3K8zzSA9VF775QgJr3eVdc1V8Fn4TtIzM68/4m
aUDinO71rj+NdIe+wNyltoVMoWgVqqZsakJDx4CFuRq7XT7AE2KRnM6Lg2yeWbX+UThgX4i8cO7T
sTEeaGtRrMeVAUA/Is5WJ+HuNhIK/Xp4Hwn4VtgsDY/uCvlm+2yJcv6Xl5OW9x8ND1KrDN1wLAOL
FdSnP6GoQwKAoZlZR6KwtNd1TDwQRPVfjiP8e0QDiNxLI9qWQfPu1U5/Sa0iWJlubb9TLvPiWs6K
XMr22TexdqurEazfWgYRZS6gEYR7fz3++yd+X2XiV+WiYm0lv0PAtrpA87l04AVAivfjY/P3lY2R
8vZY5FRfK5pIJIxxjF6Y7p4c5cHVO/GxUALt82Uw5NmkwunAlVO/LHJFc3NiIJLww8y7c9dW4c80
b0/VEhSfNCmBDKU6tDarYr0Jz4HCg8C+gy1iiWR1k98BuKK8lh9u6bN1xj57LzrsRaE7IHJWbB8i
e8jcdlqxj+PSYlC8iL0IffMqTMkp0mGdt+GTRg44xHkGBheaKvW5CZfdWJUT4+R0+ujnbDs6AtiC
9IrMFY58uw/oMcgD0ZLZhOzRCVp3ihO+OHO8bZrsuVeWi7nAwJvN79pYTfc1nfRHM6m/KDeKoCze
RsOoHZA9G5vbOZeMKPtQFOzmepk8qfNVHuk7Ztb5PtSxgtYlIeM0b5/MxQ4fxTzQugGk5fpLtr3Z
anzcGCD+eG6OCX0c2qa2E4mwnoSp0xcKXQhFfrNVJxJ1JVqDtyyzIXDQjHdTTqeRTlnXYgaeQGis
zYby/7c7I5mcrzRsF6C2wLWDQhd7nnG9Cq2+fCjpH9ypvmPT8yu3gtlulyTGpYtLDxEKEEiQWJdZ
9TgMxjuHoNXSgx0Iwji0vN6G8rSz8NtvQDQ4u5aO+ymeem19I/2jeYB3hBMmqEggzFDDHWOyGE5l
RnSlIuSafEO2UVX5a0O6Klpc0JS2CcK2wviYA7J0PTPViJIneGYZhuURdNqGpGqP8zhoNOnH9iuj
uupazvteRyQ76M7XvDUQuQGHd6eSOJOux/bpaWQb6PawKxO6q9qQzc9/XGFRWVnGpF94/R8G6bvr
eQNOrVl+1RYQbakNn903knJLiHB8zXwahovv2etQiTC0tpkPi2e+WVb4lHXCecUt0MAnQSpXx7yY
yHeMcvko4x4DuRQZQmeVmGpNHJbFplYkCGmACXtNwOPR4/+u9L+V6b2B8Bqe/kKsj2h4XLwbsiMf
TCW1R1Xb6xgFOpSOqxGCs+yd4lWpVoIGu4Lpb9TTZ/uOruqZ15RyO3OmmxWTOHBRN+nfV+64E5mr
oWCQClvFTlI3wkyWveVVP13EMpvG1t31vJj023StE9fbZVRBRHUTA/N85m5uBXzuPZCwRQJS1rUH
JTWwhHk1sxh+/khXTd646aNWJ4R8SiVCXCS4SgVPryrsh7So/Kf/3boy/D82QnZAlmzPs/TAtqWp
7g/mX5vEZVL3GimLavWLdDR3bi9Qz1JadXd2xERbS31ifDiDku+hYa1IpuLBKtEoZAWvyxCV+Q6h
NrKMOmAc0tXZxfOW7FJC7VGrWT/1852o7fHo+rAhTa8Vj12UMLacHf3skVKxVmVjJxfKDt31ph8r
qjCIMle8pht1gurHNUOYZevkXnQtRf9wc3yGJEr5xdienbph5tmbCFMHgLNL5ERHr8H/7yullFMs
hEqIR3wG5ndiKn5fiNZrdmRxE6GUgo8hwc1cg+Nz3lKsnjuvLJvdLQCryLx1FJX+cTYT961mGLnS
Zkwreh1SG3SGc8pCv4PRaBSvc+j/QAThIDKuC5g3ebePIm+4ipqTri07FBhpt35udfvbcSIN4m3X
hN1eVd01FktOguLQFfVPY0qBtxYUBZvYgwNVjfAXzca9/L4hYSxZx2mnbX4/pq46Y76HzQGKw/SQ
zPiM5FWdYWpBuB+hR61LX7c37qJ377Xlv2VSmxzGMxEZRXbCgWEcHHuk14tLK11iQnPdWH/Oi/aj
0jxcT5pjfrF6PFfjlHzrSyPejK0dXAivKZjbD+45Govx2hIJhq8PV+20tIfWSNHqyUNU29qsKvLu
bTLW2gRClbAh2rD/qdp/OeRPVJE/+hhPZd11H8yj6AFLO466CeVVaQuMXrOh7RwD6V0zQwM0YLI/
iUZkTxSq66pq0gf1EDggKfVv62wbVsbXPPKnt8HtfzGzyH/lLk2Z0f419snn4vXxoYkRu92ourK9
xhBqVTjtTFYiIzeUlHgwGeFuTNc3GXdWR8patlF6rxv1CyVabuDXEP5G/bo+3Zh/IYioYPvfkyZJ
EEHHjC1WJ7eOgdKf4AGSozTT0ct8by13dHzaz2UI4lWQNuNdGhrZ8sYohPvBIh40wSzSnuzqamOP
PdfUPLLHWj+3waTTt2mtrfXfWS86CRKZTDo0RUBDpU1QG4clzRgJO2rvEkm3LzlR7Sq9mtZE0CSX
zkfNYS+ES2WLyVjYg/naAHk5KYj/3KXnJPj434uY8w9nMNxph2GiztHFoXT/w9wfNTUdLFKZT9au
8rrnVDOGZ731nTMiCbHul4H2beNs06DrEYdXvGvqPkpkfifLxRnh8nMEFWxNcqbuszbbNUbrn9Ef
yyly1G7ALn6LRSxeymn6nPFT/ZyZK06VPn33TCTAg3TSdBRc7dJbh06vhme27QijF9y7dpDrRPGJ
Xq7cuI4cxOiW+Uxe0hPKAe3VHYiwkttq2GVYzUdfDGuQgPle7QHN3EkxnobDeMJu28CXVC2YmKDJ
HZUz5jDZkSFmWbuv3//3K8u48s+6ns9UEEC2sEiEIJj2j5e2rxuMsFNhnTR8QttxLEsaAa9eS3DG
oHBlhvsrd+C/K22BncOKtIIcZYVV8jq1xzSJMQhJiUe1tOmjiJ2VPT853pOnuHow5Q9LOxvbASLB
C/HSV4roX15bE6ESWiQnoQyrz44VtNvGbMMvgc2AwTjkZSxo1fd44kRZn7Imeytb9ihVPvpWVqz6
2l+2sBxlkpBJ6AEzY9UyoZtDpkvqdtelJnsy68PvExcpwwh1Aaulr+Lww8g6HACOiUOyZ3lCMgXo
LhvRLwZZ3+5S27fJtmLbSYG9b+bUnYC85gR7YS/bN1MrmDCTmqCQERqqBs7Z/gsvJjMOHYlqnQSc
eAxYBUNc33W6Kx1lvnbf+nm9n6Lh3lUaGdvcFZrQ77uIVLgKJ+DaTJfyvjVoULmcoCeL8TATKUhu
khdvtqxW44A1X2nf57Bkxmv13QmoOVlAwHWKLY5Mcjs703sWNk6O6NQYdrOfDKpA4mwE/hnfrj6W
0NMPEWaHHSeR8E5dRVkebJCzWqvCCggVAjR0dLXMf+hq/851ivQ9dbwLVXbxvebLIWbjVWQi+5wi
C0d3WwVH26k6Nsobq4H8jwsuQoPhaDJdQlfTT1nU0wPPluYBYx0SSa1t302r/dEt9rCPDNEexgjl
v+unAE32QaNVgBHtgHPx3q9q710kTi//5O8fyXuH+PKqjzHByzdQWxgjj0tFBnbLW3tTF+OU7CSe
FmH616YNmhcvdt4BaKbPSTeS5ZXM+t0YDtkDi1qz6mebqldACJMFx2HKibJS9UmRsF94zP3XN3NZ
mHEQjEYXoWDSrgsI2DCJKPBMZNILEUGbW0fOiephm/vhDf1qNIFz8TmUqC6magJKh/AS4eBtw+gn
lOoHZX0w4bEcDfTPMI5Q3xSa7vFxbXc1TZcbFk2x0YZEawlKXPJjLbvLIqH3TjodyGKZAzuEjoz/
YbKl7hYCLyF6uIOq+PVk3LYpnlG1ji+gswJDc54cPY+eNL256w18jg39debI4Gk8gx2gC8OXmhrl
PAFIphfhe59TuayC4TiUaf+k1oFyiFEWNou7cuzihwEfod0YNZT/m4yPrS6mTMD56dAD2gq5toXm
WNynuTgzybDJNfRgcco+MXjf/pBaDDkdETMQD+f6wKy4vsSYPLYeBijFSYxcmeheu+iRVXIacJrg
MNLhXM/Qudu+kQkdYLrh0wVAbLZs+tG1VlD4VkyXYJaJBXqkDU90jo0Dh7p5xTf+h8JuDLEJQKof
5qt6neKfoeVidZgYFinRKTMXkwkM/b+gq/uLO06fuYNDFxX7vCNoJcDF7f5KYNccWyTvW8j70aae
y+BQ6H53jnURr+MosNbp7JqgB2iWQ+gkwynAvVaV4mdbkJapuYl7lfeIxdEO1HXWPkmowGU2U9xn
LzZCozfGjPejFmHLjg3z9rYaDGRW6Wy4V11U0UvL5wEAAHWtUZiUvsDylJRP3eTT9N7Wlk1amYfE
007Lqz5UFD+R7R3GhU/oMmjRQb0Mw9x+gw1j31cESRST3x0V9rGigscazWscO/53n0nXoadx9C/d
KOcfbl5odDriRMlyd0xJNP/vtmdn1VW7NNVyAhj6Y+7j8SygnK0VydNqYp1pufUl9I1wq0aJwsq8
Ve/TvZ4ANFw8aFQY3ZIyPilR2CQWrH+5cc2I3vzaEDdlSSOEIU00mX1/2wdtF1+h26YovmVn9PdN
15dvFozE2PCACgdBPsHQRtimVMNE8oqta83F1vC1kPl5il0S49kLPrbzMJP2Ozc974RhjdtymDiq
LgHasZjklXRw3qR9m/CH+iNsDIG/BkUeyzKI1LFf9m6b0B3iXEbsbRmzdBMnYjpmjSJg+ksNMBSE
60VFQ1sCV+O9Hw4nYWj9RheD+fT7SpK9GUzVJ0fKs5VQ+6bZVvdLl++b/N2k00OKEpQyoWboc4jB
ScFk4zFFI+rZfB7mxHyqnJqsj9QMtnqUePuWgF5qehOUDyjfVVvdpQufrsmYsEf4SbdFXYAhpM6L
Zw5T6t/LfPsrJ5fgqP7HUNjpafDtNwWSiMhZGAgEhPydJxvXF8uBpSHYDXkojqhKnYva4+DJLPsl
KuNt2Tc+kUhLeqf+IDPIltgofiS0p36lHhTBbB3UoDjBlbiPtBaqcOSEd7TxMfhhm/3iWKyuvZEf
JgPLfjqmHHVl64XIDWMTy7vMte5QZmDRaxk7NiBg17ZeOscaVNmjaDP0HMzbowmuoeVdVWdSVS2D
7FFOtZmi49HsrYL1qT+gtE9DPLyqm0hPZu7K7JO5EnlGVpXv1UiIh5cZIWk7MGYe6EYc7GpEDlrQ
FSwabfge5CssmStX64f7W1RcAjaG/veTldrV8cbvjrRm7SN82qJZte9CZ353R71k5gwPWN20DgZw
1SGNoPbfQu5qbzZ3nWnwiUqf9FIbwN857dMS8wEWnvu9jvsW7W1mbm0G3us8he2cD6Rq2VKUNmbD
JTEjsIgGaJvQDqpTh5TmwSvmYGUV2rjvY30iXw5MIsC3dl93W9FXMqZwnk564BBbCR0QR7/7A8GC
WEWWaz/rvTyBR1r5biIE27cOmYR6t3R7RkPZnUY/rNWPHTmrew1x/ZpOoHVxKtN+gx+G63n8RhZN
drXxep1uO7hlJ8t2GEayv+fYPKp9V9PRrd/Ki5ggHlkTEaC49vI5/3SC+DHu2FLSifRqekkWx2iL
bKjaO/lIAl6cQruoNxRntIGaP/7LBoWxDdZ9xdJ8E6ipIk8Vfg1klM1gmuWhhliR0Hk/d/7IQQzb
b3u8PU3DFLRE1XbbdjqpJ2NB20NuddMwOBvLDqubNy0aPPbegJmXbMbWFVakwGmYs0tP05IW7s6T
d1mAD4DTgivhmfE5RNCyUR7C0owBSRJaL6TFlQq7otjyqw8x6xUZPuFP0U+zrLx53MRM6Q1FfVp6
291q4WwBlMsP3QSsEQv9vFUV0AxHYWt2fnhMTgolGuJT3LB1xeQqYubLI03/sXQZ0YgqNWJIYvY4
Gr3qRSQd7TVpZ8CTs96tHQkNUQNMk6CjdYaVYzWay6f6j5ROAfnRzgWE+FjU4CkXT9yrjgyRmi9a
vXwQbgH6W8q3VIlWVjG2G09k24jAv5sKRLoijPg+xNxzSWyTrD06+TvK1vKpj0+m3+ofyDj8fVpW
wY5THPF4jsYhoibalJeAFD5ZaN4g9BNv+lEtOzOTph0lR3XKEdrvDVjra9c1WHRxp0Me61HQ3J6J
azNhAbTQ7umiFScCVAUGategVGSOYVReum69/hFpMuJmSdCdOyO4jka9G/X0pQ/KhPRSykOz1K19
gYhfrXjqSXillaJ14QiKEeERoMG48Rca/dmcD+fco+Nnd2QQD01VHLBP87HKh5H4lFFsYSOMl9bs
7UvJLrutJoNwZulSjTLzRbR98E3M7ovIcu25BMx2WhC6H4WvnyLJNjWtPsKRH2TH3BjiS54uyVpF
fBrTMm2nkTWjNaavt+TLJueDYzWX3zd9mPaHoq7visUnVGpOX02qvG/g62+tLTgI1arVaD8FRhOR
U82m6av9c+CQRzi0HPNGAUdy0GQbYt85LVUugs1J94nRLnT9XDvZLwUGd5OG01xFQyAbfwZ2pX0z
Y5xLftNY9xhIFLslbSL57aGdVFbN+ZbcXXJIW8H4vKgNToCSQW2TZHJ+J+M8QckGm7QxNthlEg7H
WCJN7YsqUJSQUKDfOAuOoH5CdGXtC+fgOXzP+9B6a0nxsuOpuK9Q+2SGZ55UfeJdxmDwL9QU0ykY
9dPMMWgV+PlO5I5xnZPMZQYLXiCGJVrpr4GdLV8sAg8BqY7vJErGe9+Fne+NU7Od+YXGILNph3f4
7sfhxmd1YyHOZqP366YGOps5wlz3yVSt5rDmWcigWvoPzX5hJr6x5ZdTXzr2kbgtT53tDyuW1H+j
7sJz+UdXw+FL4LqeDU4ODJb93/VhnBuCHdf2T0PruCt/ZrFLZMhE4Q7P7MrtqS9RdzUVOdwac+SD
bovhGTPULo704wHmnqQ5jeDWkjc+fh3tyvTZprXhoCKgq2i+5OFkIhWe+pNpx+l9BUYq9MX4NQeH
W2fjDzSgKOeW2jr0vaWhdUlf8sFJruoD1MqjIzFx39BORRe9XLrdYKfD7qaNYdKz9QLEKq5PI4P2
Uk0899oN2nHVoDhB10BoQCOgg4SlGe3UXeS5ZDEvwYv6aN2KtEbbCLdcrvXtg8b5bdeVNH5Vkeb1
xLIzmTZxUsjMEuIkDACJefASVSYWU9v2b1exfGyxppnOOKOAKQp37uRFO2VjxEP1K0HEsr/JTqhK
4UQm0BiycomvUazTF+gDF8e4UdNjaLzd0smgOvk/ot1cqVCGcujrDSkMaEAGGl5xk361dTRLabtg
TORqTGr3o89MjyAxCYWgk3u7sVAzbaqQKsXP7RHDouPdzuZW9vxXegzDfwLyaMT3ZfdoM5PY5qD9
aJp4w1/GtxjZ055tDr0zaxy5wwJ9L8B5FiPKKSUUB6GYQ7B7heZRvDbTBrEMwBIu5f4ZB2stiO8G
0aXvU9hx9M11ll3ZXkBn/2pN9bIOc2zeVVTdobHyPxDojevS8dpHzVgajubAPOslvS58ywwFoVgk
PUHdCB9Kmy9MeD6ch5s56a/zwAva+O426b3wvpxRXSFN/jcAvPPPxiBDowApNLpEi6XoD2VJEXqo
MSesY4Ef69sxmx5bIkC+ywuLOGd14aRN8W731Vc8PdsyNoa73DSXYx+RcGIbMYlkZYjhhGlnzTJ4
TLFqr2n0Xnxb6gVlB2yuqv7Qu8HPWy3Fmr1Vw1IMT9F1DhipZ0m1BpHdPKu3Qquw9oCBf248qgo7
Fe2qq+a3ER3Lt+Y/F5k2vJHDgBQw7WCwyFdOjd5agNi5N7YX9ZC6UYt1zeM2MbkXIt+jf+nfk3r8
j7WIACY6+IHlcV7l+r/XonKJwpzk9fxMCsBfwnfMkZcGHYEyRjsqnDzK5dLcO5WgRF+S3WQ1xgVh
rInw+VWd8TAVlrsmYT1rADA/xl7rX5tEI6rRDx+tZQwfy6U3iGkgp0Y9pm4iJDsSYHZqtHm5LoaL
u6OMnW3NYIC1rUEyOPGp66p71Vv15vRlkfeY/tQsA17A6SidW2Sh6HtDE2gPSeUXv7OSS7rWlZVU
HXTDovq4nRKzytEfi1n3ANl7zuMQGD0khqreI1hdg8JJz3hP67tlqsgXiYLsE38efwYczzSBB8ox
u7pxYzxhaZICVJHnxAzmi6E78eMg79ExSTfeioF4eVRiFGI0tzT4CQlBc0Q0SH7Ml1q/OdZ8vfpK
FlgJw61ocWd3pHw47X3ZZdmdx5PqXG2dxTrjvoarzkq5ysyIXFx5Jf/UKrxvvoibL/Lh2w/IH7Xt
1t6kqVXfE3q7M4yiZ6jXNusS7OSjA7dk73XjkWDn/qEempv4YQiLciU4Yz/EJL2nQ9H/kBcLtti9
prslO6XgfUYAsHck60Hrxb2PiToME//qWcLb057qt275yzxhlUWeOzvDOrFRoSct1UA1dLCOSPB0
bBznvgfCNrPODvRRY7BXTQw5H+5fAeBjY6TW2daXn0votEQdZr+mKT56o/a9NJmz51FE5K73ufR1
CSOx91euEWyj1NrmVfF1SbKUr+pGM6FPi8Z8M1sI8bWByRdwhBNdmkL7Hhkg10sJSCncWCpNV1Wd
4YIa5gAJQKuxoTFVtpJdUlt7u534F6uAKsVM9o2wTdLp8P7bYMXWIU7zIewx2aIdFp3bkyeon0DK
E28IF23jRf6q21UuJ2hR568jNNOEwcGBiLEsYdritOmZIdogG/20dz2wFETLGvW+84a7Kop2cGEd
2sf8f9n4muqkxGR9U176tuFzQOUN6YPzZw5AjBUozI35Iik4KxKJoifO1vDSASNgYzwRn/QUlkW0
G5f20tYQa6ZImEfHORp+E1w85jvkp6Y2201wiv1hOvVZOZ2gbr+4LujpmNM1Y3jSVKQHIupxXKTl
tBl8ImkLNmmM/ceqbb/U1H6srculQmdZZbQka/vHYtPUXfRP23iIXXouZrLigFheCq/FmjaP+7nz
fhC5wic97buDj0MDHxKp797ynAcpKAU59xwMm1zIGeZFhNUBc1qP7M05zWVNZeKaV6PUfjSG8eDy
78xD79/rYX/NC/fspdAi0Hpfaib0VBsYFUet5PWLyGXou3OgJbD+G7AQLP57ZveIPxr/wL5LDtOE
OtKfGKxqfG+B25IB4z87I7l6QfHYlr90RnihJVbJYH6QSORup4Zc17h8CVBbrntqOdQ6OtDMTvaD
+vgCafZ9/DuhU9mz5LxeIraMCgaO5efmGyKoO/pj35NmDh4yX893lb/o0Cn14Tktx9OY0Bex+qzb
KtUOXbkU1CYlozd0r7MRdI9xKKrHbuzegnK8y40pOv1W5sIiE+d2AV+sw/eO5RqPvxr4JZZOUdyV
Q1FuuqXY8ycrdtzNZH0WSOXMfFmVnGg9UkQMhpM537POXg9AAULesomXq4AXlc49vd2e9+CZIywu
VErOuX8SHrxhVOqh+5b2qJzmhUU751hh0+B5SJLPihGjYaF87i6tV+3j6qdtXWCrcby9191D6x8i
BBYDUKlC303TcaiSVR59WXp3jzQDDwfxx3nyZeyJbI04EcLlM4NrkG/9rN0GtMhSrDnJaUbI1pyM
xlsRH782dI3AwzeY9ME60t/rJv5WsvDc+9mTT9TJuUdcsK7tcKQs154Cv4zOYU8nL9QfUt+J0L67
+dko/Z3Xk5yZn/TJR5OEffJcTtRTo138jJj9Ewlox/cG5MTS+LTGrga6vxpToBFmOK5iZ5jXWlxC
Q7Gz4b0BTYaMKXxCp7eO/YLoZDMYTtnw4TvetO398KVpw2JLt+d9NvR11AqMlvnwOoxZfc17rV7V
vnfm26cfk1gnRFcON+ZFsEnoBN9HjXMITSc99wa+gIVlZK7a/Di52rkrpWkSN5eP62qH11Bc3dm+
J5MH9HCZr/rsu4D4QiR10Blf4f5hpbPTaZUzkdn1+QOomyMBH/Yxh7mfBe9dKPSVb3ffwZ9h5xny
4EH1c+oYkofPPpwNa1QPBECZbXXwKx0lZz0dXDeLL3roEaXOfJF+qlg5CPXWFiPUk0vCwWHJAso3
W9hbQjjKp0JUDieNVqelCOHB7SNU0ZadrYUDP6elcbRzhGfdWWlOKrud27fH1J9GvcQwW62TXUcr
BYw2XrSAwihwy/rOU0dw9JYU222Cayhpx/dWD2mewQlS8rfbXyWarT8YRh34wEXZGURFdnMTbYM2
iA9+jbJWaTHsam5o55khfmB/41aVh14pndemjgWAKkq/VgJ6kJquda0274LCh/QO3xr9moP0SYYG
zD1MRM5byw7droxzYHMLYefiv5apve4UPcd67uwdYt7KKOmu6jVneMgxUN4VGWQha7LCrdKV2WMV
nhsBPsgs3e2tl/EvA/1/6HRNx9bBP+uEY9q2+afca4wlG6CaxamKrYc0/j/CzmvHcSTbol9EgN68
UpQ3KaXS1guR5egZ9O7r7yLVM9XTF5gBugVJWS6VZMSJc/Zem0XcRlbyHjBlcINSi5/EBFISvX7q
hihddoukdnlYaqI+DVAGBixyldVe/hRji+GLUF7Gu21l7qteB2armNImZjJ2MDP9mYjO6VKhabTg
yTHSsrJqz6I8Y3twdF5zRETbcJIkb9HF/Xm5jLfqiYH6f/8kyCf6Z+ENANskSdvhHEOhKv+j8NYC
Ge+P5KNLhdmzTzptfB7b5DERAkLX7wwDduACc5fV8S0ml2ZXJpnnm1n5GRTRZ5DUn8Mogu/zE5JS
MpQ/RP0upuK8YemWMqRs2aDNigBm0MslI3p94LIunyVsJsehSewn3G4xYSeTtO5KPNBaTqkht07w
bKAj3pWKPO2adhgIDtWlVark68WIHakE3OVD37uCv2sLRKR4L9qeG8+yTRpktngPDbpFgYZetA+x
pHCUIvTNeRPSr8UENdnGVSSMbWEHBHeQjp27xGvXxnudBkx/fQKgK3KcNkpvaqRblNFHklJNSEVx
MmYqdzeG7aUd4m+IXIe9ppX2Js+zZtWK0tqWMxdd6e362Rm+MIoZe+FPBrc13uRo4uivMpXTuBVa
6TkRmRtGivyh2mWzk7HMOONrrNBU5pdxkca4+tjQ22cJB/0zsuXBa2EfUn91PvLxjobBZNfSejIp
nGUp+EIJPH7Q8WpdI1eeBY7rN6uwb/Slsx8DLvU4/RX7E9udYWJzl/JwtbgNxo66j8iJlVO00RN9
GSm7Lg818+tjbHIGnAVnOggl2i1yiBxRMPSRiJa9SqPxKZWO9t45ttj5YVOs5WHKt4Np9yuTbjZd
wdRPTllRJSe5/O7UvrFfTDISPdLcz6RNQKzKJYJp9Ldn/dSlq5FFDndG9VdyniXrsvs/7gd5TtP4
TyWZLRsyLTFTJdjKNOav/80rYvltOFIXldtQ70diIDlGDRrDPUrqb8sRK658oE65QsbqkrRaNrLs
+r060lllLN2OZBhU9tRvVBR35dLFkW2d+8ichrMxO2brak6fIgbDHexwwm0ZNs9C5BNJNTyb5veC
Qcmgio0ZXNzKuvQR8C2ty684cqqnMnXGR1KBVv4w6vBjWfcl3T/7U+fTC4ANvrTl9RjYDP0qefWn
2HIcgU6xwe0sCwmo7SzmR1dWbOuiJV05aDlvgpS6tMw2NUQT+o0m9xyBgAbMGGi8SoQ0MuFyzjas
FndqqFzg+YxozhDA5PPDmJ/zRP2Ky3JjlXXBXVjSGH4AuqKWCf+8S4ACX/gTwUbGFLM2lFRZLYb3
Uh29hwoXYB8UV4qOejliipgkxgo8Jx1vndwaEFI2+QOug0o/WfRsBBcrFyehOg7te8z86yXAJ+KV
JAdd/LiyDlOG1DvWI5DzeFe8BYq1oFhAPGT/o6ehaP/ZHJpFibZOO5o0OFLELbKv/vNSgvjZDwg1
YVWnYbuh0xsA8rX4BLuxeF4emLv8ltqpXLEPRm7DAEcCB05YVA5ETqjZGS2RdgOZ7AZBeAiOiDmS
SzHTEcCXpOvJl0Fi110D7Kn5mkqyKpK0ZY6KA2XBlGJkgp0kNeWugfTgPiwGAgMmeH0hzXt+TP02
jB9tEjO4UycEZ5WWr5SsBDSRK/l1eaZSQK6g31NvQIIRZQdgtA+0z+UZtbX2GZY0h4aqOxkqqSuD
Mkq7oYo+FqlP6DT6uaztvZr31WPvzxqKZcmmv7sooydcIrgkko+lMEhK9kfqHHM1v6WQHbHJaWdC
lgVTsRxVAsW82hZrMK3d/KJDTfGYBMhQaVioNNbe0+DrNpaGgLaIVeMH1hqgX1b5srxaHuThxBlq
uAcpqrM8U/yt1DfCy2uR3vO+LYlkriA3arl8q0mlP/jm4Jyj+fhBoz15L8XwEZBbAfJcom6JhieH
HJAPaAcZCSaDeBptu953KpgOAvq+R8gqzkFTyNvlWa728rYXu0jrmPP5wFdpH77Ik2ZfrcmX7mNV
4/oI5lMxBkfaVtEp0ugJMGQt3v1cVuBlEFG1vIzleodG5eyUo/W9ZoIWl5h0/8eyqP6//hx4ezxi
EB4omrDR/WNZ7EmR6BObrtHj1sTFGJ0kjsnzLcCYr3E8KVF0MG2jhIqZifLSww8VWniLypgscK9z
CpC1o1/ANJKZqRKE/Xi5uO3RSv5LKS8HnOMH3eI2nfXR8PqUnS4Rc28N0a2EiOEuLX+zi3ZteDZh
BX3lJBe6qW+qT7UkwbSBj+hFHM+fs2E+zqZBsq+SXn6pw+BlsS2zR6qu1orhafJfRokbAX6l+spo
G4uGw+xvrm9AbiZw3nEW4ca2vKjwIcPqLXogiWWvsWAQnlVIX0vCAwMdtJTIFjcjc7bVRFrVzokF
h9R5upglXXnIEgLiA7V88hnCtobV3iu7YB6kzA2r+WU3RuMJGcK3xysG13ctHN/aCYNv2odiq09Z
96JndAUR9Ohbc36JwV/sKiMDfTi/VOWKfnIOgK7oJXy+JnzXJtCsfVkM6TbEi7qrZTAVrWaSKMn+
4i4q7dZp+pNgIPV4CXJp11XZ+JiRkXiOgs4AMJ+FTKxMdulFxmaXrX7uzXHOvZm2DxeUoojnXgEE
bjn2fqknaIYGaxRK5YHY+P1/vzQXFdOfDZtOsSFrtmpaoJRlXQf9+J+rLKJlOYotrT8ynxtE7h/Z
wO13uyKomMagTEzjjrmsq1n8/DGfY9QR+gEvQH2yHCgloOgnhCua8IbSTu6TPApPzItAQFLR45lA
FyXsPD9XBjqYfmqdx/aaK9h1+jqmiRBZ1a0p1fBAxGn0cDJVvZ3R64olrxR1fWMMkuG1T+50DaUd
ctKAHi3UxiUYY4itT1Qiyj1Dm7EPaJdtitf//jmBlfpnZWNz5gG1qzlomNmX/jHu0yNkNc1UxTsr
a32vsar6RKXjRlZjwbtBaaPMD8uz5b1Bd5jqpzjJGOBIvvHZZVp3WRrgKGw/sS7HR9phu8U8iyKC
NNqqG7aLe7aEpX10qPuA+ZL1XExLCINtC29q7DWbh6C5wDP0I7QZCGZYizr41zOSQ45h1UVYpWhX
D6L97KAVrFFLRscxqW8TARBHYRgTuwFMiTlCsJf9+pHQTM0+uYmd3XL6bWuOI8ZWMmvxDoOecVrr
j2f4ecV7mcqu2YTZaycsks/wZTHOtFcYVoJLDknlrFp0wae06Xa6pkzoGrJXGYXI9/kJK6GzmzCN
b8uif0Ls3j3DVCuucTH9gMwhnWjW0/dndrIzU0PexHMqmyN/iLGPPmP4PZg/WtRKWb/2R1m/U4ii
plMxl0AgdPHw2y+sfmS+zgPOWrLybV+RkGwOhXaE/vC6KFONkR4Yc12C2maZglH47oi47d2n3RFN
1vDKyLg8hEiHCKIf7P9RKDv/eYQmIwQ3h6IrpBNbKqYD7R8bgjFpBV6qTj3YS0si4d5YlVaUvgOo
+ViwOUwLV12stt8eO2lSTKugsCwyi0cTYP+/nunIf0I/emdEiSWhTLXEs+UuJf/ot91V6cEI1fqp
Jc6Ro3gmremer4TZMbIKeiYXy7OQ95ijJnj9hJmc2wFBTWgIBpqTkL8Zg+8u0mbQAnB1Srt8arrU
OqL4XnHwdFzJVGSiN8SESROc12BoOzOk2bc8hHqon3w1sCiMnMAjqQZVWT+XL2b6kpn5cFpOeMx+
5TNi2fNy1Ktk4NtZlF5LiQJVYXh6HIKwOC0Ciwn4yaoareRWTL29Q68U7qDVNTtBQqb357BVdOlv
g+H/vpdqAeEwK6AExPXT0Fj+im/+rZJEcGKKDzSkaNqNHHTdRjQJ7B+jkY5WUrzJg+jXtIK0tyxB
EGvkJWF6Tu+aVuK4RsVVYShk+OGg9U9tVYUe9Cbn678vPCzG88ry9yWa61cj70k2cT0g+rP/IUSt
m2Fs2lYK9rUpGWtlKJ2X3HfsTVvhP5JTzXmJrBo8tcK4ffkqVed4DjL/a/kilbV5K+emxPw7lwdQ
Hcj5wgyrE2vZ8tYkivtYmtrl8XscVP+mXjuH5YthCtAZw7G6Xb76529fvtoUCrL8TklXrc2mPfWt
swoJH3lOrd04KPl9eajMBHmZlFmb5WU8cF3GQbFLZZAVy1sqOWZEgll//S40AtMpqfyPP39G36Up
wcxobGmpiLsV9DGBMCiell8ytPG5akV+sVrzHqlAoZYqSpfoEpUyuxCCgRwrT6HfFXMyPS4kfd1l
Eu602LGOfZirO1jJ1pGJ9Ayfz+yjXGnUTl28NxsF76qCLeVKxWhuw5Zwh3Y2tYI2ldzOtwvYEzJI
vlJWIXAuNyOjbVR5lbpfIPyl4ty6Lm737Qw2cvi3uWYU4z6ZX3LroOcU0ofefxmW338hTUDVBBaB
u74aD/RC3krMqMc/PM5arQ+Z/LT0cdSh9F25to1jiIShNHPFy0g6fAc2wwABp5GsxV5LTsd3GgP4
zSgxXeGHGkMrDTS2ljJQrHIi2iqJ3D27cAiEmI8iWVOn2wA03Wl01HWWBfrvKXUOLc3qb3LX5ggR
/OSZJpiz4ZaUNmmW04AC0mRFsb3FSg7FwQ8x51v1W24CGcjRGEpB7v/9GZ2L//fe334dUKC2Fs0L
slREeDA3gh4X8oMiYZrRsTbrxFu0s2kAjIJqjEKsNJxLvRSYZBUb62qA8b70G5S451IWcLuGhF2U
wLz2RmerO6dTT1zLbKhXCyRVKE4+MLBm3lIHNam9l2QYRat8LPcP7qbAl01cOZAFxShPQivLdy3g
QASUa24exRi9mJFGmzZWFW8BxC42cibpH3y+/nF5S5/ILw+VfW0ja1mKgz4YJVCWZfPQ9+ZDIe1z
KgAmMdXPBwYCIzsxLmrmY2QH4fDnGQ3FGZAud4eFNWi0UsJ4ZdQOJRhqf1biM6CXybgoKbox7iPt
/Nd7FmEsdSZ/1V1NIoVsOZ8lglSDgL052me/YNQfRL3AAkfRoruzxXisonE8Ls/+PMiVNewlu3n8
ij/vmytuEOmEaE71Gqzpq6WcXB7wy8oeANXAs6HfXRqn8P6ILMMulL0ALzwdUGoPdi50t7R9iqdG
iB9JZop3p41DCMw4WcoRNjJdAJuLWi62RgkRbojH8pPgyZTLZPAPU20374kKa2p+v4ADsEZb6y0q
ftl/Z8uuX5YX6fCOATglkKS4LkC1WBrGrYiybPXnNtS6YHq8lzDn3UmRVLL5IjDoaQG5Wl+ioJzv
cMiYnw+Odqw0mSsKKUEiaKZvlhPdJqVIP6kIUKE4xsaouB2nWZFMhM8Aax3gdTUN7uPV/BbNdwNJ
UPDj4RuQfPI7yc7V3cc1nxh4nYgQVp7JF/w9aWP0PRmbFL1cDKOFUvaYhWm6prP/F0M2BnlTdmV7
BK6vLTiNjgPxC7nQ9VXx/XdgQ+3F4D2vzbLtQuQkAgLDcoywt1s+RpVReR7nL0MtF+dEwrqIVVcq
ANCSNfgSCmei74qqDL4S34nOrqsY8n6pjkUY/XUbLHcAiJx3lL2eMFKinJYCJsE/ZnUlPt+5+WXo
0qYRhXXOM7IfcrsLvQTr8uO2HBnUSk11cOasKNTovjcZnK8Nxcl3fWqyeyMe2SyqmEAvWhLISmuP
Pm+bZGX3e34SRubjiRT+9WT5EgBeT8VVxSBX75zqtOh0l/jrpE2sfdoVqutXGWKCDrq1umRYo0hl
dVW7ALuG1Xi4aPq9kUrae5zBYqtC+8aZ239uquhQopFpStO+LLFsY5IVh3EIA6LGLDrM6IkrjbHJ
kpKyKIcdDOOHxwWlR+K6hDTmsEJgrZUs5rPlCa9OcM+kXVVK5gqOVL9vVUZmrghMez90sNxkkqcr
46pYxL491sdOQe6klBImB+5vV6FNvo+reI7O0euTPzWfjqJyiy1fNWRYrFpm6uX3JcV0WdLMKrV3
nU5D4Q82g1icYNUTKekN1vBVaKrzpBqV8wSeVj3SKjg9Xv37fadnyppKPmPxSmUayicmk4O4oWap
tstL2Dwxg+rUuDQBcy4nxL3cTuu6LZhnB4N+wc0euO3yEsTITuQQFJavZvYEbUkhiEWQAbR8bwPn
/eswhWt/IJDVmRqd3hNsS9MIxC+rJty493/1E5TtUjHr1zzXPtK40vYRvLTlijQxK+87pI9u4Rjx
s3nRZuD58jxvODAPjsVeY4RgXOkTVGtRSaD78BYRFfpTz9Nwv0zGTIc9BVWff4zR7yCSTRC78x+i
xigbWv55g8H1ZLucSMCVlQMRf7j9jRkDsLhE2vkl6SPhOuyw8sad/bT8iuWtpU8Bfvav32BG7XSq
ewUWBir2dI0+WCKIrKwudKum3Yisc/HjNuNAbHlvNusHVDKTw0MlUJEEkjq9ZEKm6EqKc+WIzt+o
mirvltKhVLXqHPjXDk2s9+BFJ/Qh9iDpCsiEuuGlYiy/Uoxiul2gaLXSFYlLgnW4RH2ICf+1iRnt
TiHH4IJspie80M49If+PJgouJrsyTlLeubVSSN+MJCGbC2XC4RFv95D6gUR9r0W115W+vC3NsPmV
NtDMTbXS2FeGiM+mPQeKNCAgCi1lxPvwayPh3mAjdIs8NtfdnGdpw1q5I8b6oC8dfe+MioaJKVnX
QMn7vSJF66QpU+ZLsvNe0tBcsu0skUEMcJyL5Ve/qxo4IGpMZpYiK14GO3hr+Ml9J+MAPUNRtddh
0FoPY0uxbch54YMIL5lS59eFXNzkFX2NCZJaYdT75Y+nO+AGVix/L0U4p+mWybWznPdwBPMdgQtZ
9TPWJInpY+W13h99hwCVvhZs9ZGeuKaQu59ykKLkD2qgBJ1+IGmi/vLbESb8VKr3ok9hHktE9RnF
JD2SEZVFkCfHBXnvg5qC8YTWF0a6+WWB17BmdOvyPoLA8JCHkcXGDNZUT+hhO05mIs5mJl6yzLT1
8LJ8a8vD4quNQufcQaM+hrqPCBGw4ylKMUdacqzdRrv0qZ79hE95vOoOaeF1YkOca5qQ1upQvuYm
XEBXJy32kEhYXEQSEk5cD5pnNEr8bNeV98An6dN6KcrDJBZPcm66y5at4pbc6iHa8UdRroNe0RYt
wRhy6fU6U5MsaizkF+zurh055wc3aJGZNqhAxGg1B2lQZjBou19AfTNaFF9qEm8XZF8IROkYFurO
rxokfZr5k2SZtZlK0rdaUaQVXiKfrTa6TpC91kPuBEdutmYfEPX6eAZmKWfZNsV2corvy2WdO5jm
S39wK0nCuxM5yVNlAZkesMf+BYwqOFWc46AJ7qg7PCMqpAshP4TPJHUO02Monv7xjH7XKjPp7M9M
xqPpI/USec2OnAVO66aFqiDJpnlEFjeEFT3GSau9LRecrIbmpiUSYpOonfMqAt8T8JcoVvvf8xOB
jeB3kIy8EwR7JD7VujSIrlA0KPnL99NqwcVW4QUrYdvu9bZunhuDLFgQRvXVLEw0cgjcHc4VYkCH
AkEBp31RKPHPaKR74dM4vqqVkbIa4JAtc9V+ha/+VkMedlE52d2zBVvd62Rlupl5i98Y1hiT0RCH
OOEqSqAjMKwyMC3MkiGeMf3Gwn2J4uavh6knSiYumwt5p/lheT/49xfhaMqHXPmqGv0BO9QLrTlh
n6VXHJSXxX6kNQNncFXrn9skshGFVsEhGbL61tZjsiUypF0thUAz2ecg5t+0UHkXisjyAOc5QWbf
kjmQ1F/LREBObUa7avvFISmRegyF6HQP5Qy2ytvJPoZAazonz0niETbRqda0Vy0URAv7yCgHzUVH
VeIoqJUNQXz6K6eJ1ZKLwKlQpv+tPata+yOYMerLQ1gRrmGl4O/nRapXLGzA1hxIBxRAJsObw7af
iv5JTU31KIUG9y1SiVWLWHlVwOnfWLpt7DpfC09VmnWuo5JHJUfpZcEQL99mVjA46HMySE1ZIstb
baenWK7kI/rrbK1m49ujaUWEylWp7kujymhVZZWkiC5B344buYjbdaveGyevL31WKNcWbPoNv8Z5
uVpx9ACIjRn8D3oVMFmOINqO2k+UT4ifkd+RV+sWSB0/BqVXZ4tOz6jVl29xat46yQzWFdbKrcZd
8urLvuQ9PgM/6A4tNZq3aNCXhwL1mcTEfkve9LBfmhN2mrxl4KjJ2UAKAYdSRxZFZ6QbHN8tZF/d
oG85qZlurfokoSGOAqvMJWc35C27FgWtm/fmk558d1qQsnZgqOvIeXa6STxj3tshn1w3ubhHinNq
xHgbrAI7BjpakqWm58HC/tUJx6syohiFzKUBIrZXZtwrGaRrrWdPagdUof1JlxzJKyIJ4XehHFDx
umnjt27Vag7DR90ztKQkd1XFA2rT4ff5FyfAYVdqw+2t++2dOGNoJ5qClrB5mlTH8qy4SjZyWN/i
RN2NYBI3qpOowORG/RB1hDgP9uDJ/C0nYiqw2GTJxrGnu4yhUQkJMRuYijHEhenet8YqaaR3RTi3
JM0TnHuJxRS0MPHc5z+FIRublnyUMnR2HLxiN6tiGueRRg9mBCuUNxydwvFukMy5dbLmFJm9uuGI
ceh1bdgblQm+KR9JCoZXgN/6FiZYNRuBwSeE7LkagMm73Mwv5M703KpgmoGducm3Vv0m0GoXcbJR
82FV6NaJfnfklWRPuIEN9FwBseSZ8Ik9BdABYctWJr/Pn5fMXU/wuxO5oUwiSUa3hTE/+xZEPw/e
Ub+3CPvy9MS6GRXJp3KLvN0YX0ZLLtaOqO5sPD9KcnI9DSefmf+Ygyr0yU4pmwcUzVZOrlR1CHFM
25V5AaPkxlwBSp+dDE3KDnEiTStp6r9om5HtTbJ4nQG5Gg3cgumoguoxguIQjdaVbsCPvslBZ1jX
sjYm12ar0pRUJW29gpBhdT2kWPkKbOMAXkg6F924R1yDGQ9hEvkS3XvHQXlVTtZBLrJfRsGt3msQ
jk0dHlRxj8Lc8JRW2WRMG6UpKzzdnv9RmrnBH4jobMjJKkyjew6beWShlxTC6BAVl3zQpQfU9Rob
qrIvz3XJXhZPwFiHGBI2hWY+OGQ3+mPjMvNXkDcq/kqyq3uaDEQisqTVEeemhu5uZ9ugOyTUgiED
znrkNKT5bq/or3lXaXjzyM8hEDMhz5qkRYvThauL8NOQdP0EU1wlltuVxxxlSuhz7yrRj0KUuyrJ
hqNfRNk6VTB2hvXdVhmCYULV0ceV71U/fWZZzwiuoj8Az2atR2g0kLZXrs2fCSGj/aaljOJCWgRd
ZAQ7reqeFINCoGmiZzKe87Ndxx8+GA55tMeVGZW4r8ob1f0P+DfhaopGvo8qglGpfAyRfiKy7heV
TAcEJbjpZsc3YtH7UrXwR12UCEdtTXJ9kU1eX5AGiQj7KNtjwYypObQjzUe1g2cxpeE6tSRnpZon
tMt85KP0SymnYkUNdDWazr9EZnuxHTp8zBtQylhQoLu4ZFY7/Wwa+WdD9C4fO0kCdj3tg1KFHFig
7umb64i91sv8UN6IlrBoOXljYX5SxnZcWRGtDgJ/bGTsK1IPvjlZDUQohfWcBtXEtZyinU3yZt3j
oiJ5mfRBSi2GTu8x3QsvaDQKWmMbF9WTZaU3SVE/JXPyOQ5Gb21CCS3IxHCNtLE2cYYCtBvJ+xNp
fEyieGu2NiVXLRHyJJl0YfNXhGrJjpBpIVRk+WS+bMFKvOUFZxOikVakPvzMcPZzkN1EGHX7jJkw
/0ObAn6p5h9QX0kAkWK8dNmvTqvqdZi0OFmwu2Dx2BZNnZy04KPxrfUkERNKWLCzEkAPM4dGk9Vy
uprQNYtcZzPENoshlH+HhRMM0uST09QfqVLWXiUllxKcxSp5QQg0vdoQcsLyl9ZO3VYBQuYlITxM
Rv6/bLD63lRfw9D44pPFOyHepsk/lYa5svQeVJ2UsLE0d1hUd36W7cEMCRavAqTIZpd9NYrK54RC
vaG3noa3nr+gHZSbgLdw86N0z+xvXNdN+JkXcu8OsvapG6O9cnz/owlQkxdhxdKk0e6rE6h0xIed
y8rxABiz9iQTObxBa7pJgUlf5bgDiJ8ugmTZgSdFWg+xxdZBm2CexZecCGJVlAlhM0xo1zcnskPa
wDWd/p7o56rHM+n4yptWMLzOOE55GhkQq3aUNrIZJRvoAx06XIR+SR4e8Q7iRjBST1cnJiEIw0kF
xtaKQjeVagvo0cDlV/2G8HObUsbaHVZaE5hRFwrPMM2zWbc3kRi7WBnpjwrzwzesjhbslyLl+bro
W+GFTcSkRg+9vJdeCEb+kIuQMTNiyFox0HNVeBxi33ohNLrDCRDEFAT9oe2oxke43l05QlDgc3NR
y36GyElGQwZuRxAKrjcaUcIv7j5QbxvsQkTvkMjP5OAjgYU7k/4a1OA5l/V+zURCd1O5A+xda5NX
IlFZ6Vr5nODabRMURpxXWID4aTFzlhpF9uxGpGekuHvOr8GxrgvVQ/tJQHQs/TCN6Tmb1GsvQwRn
RvbWAl8/XGip/hC5dkV8NJ4Lfn5M475yTeHa0Yt1zaCbsLy3qK+36jjCQMWSsDYnWyIbYzCRf30G
pARXZZuuTYOz8qCS2N6VJ8yVTEesVZxzlusNmU1wKDYyKicZA3sYo0bks2R9ncmhdXyycZi6hZ9g
USuD0LMM+zOPY8vLknpeFe0XM/FvlkznWhEMgzQOgojjslUdXJOWOVhCXkgCXQUeSOqvOw5rlMjB
iv1kR/lEKklU3bgHFa9qseFSv/y26ujeEiu2qvMcb8GEC8CJlGEViuEalJ9l3osNxAzwJIOM4ha0
hZWG00rHDbWugoL7lDRfjFSpl0ZwqdE8Sq6jd2TDqNM5K7LPrEWcYNBlymr7ZjSnSvkM/KzyepUi
cRa4w60i0fLcqz0Vj81JPka4qElVt4sJ/3FhfFJ/9B9aj1LdSCLrnAz1tRxa23PU9o3mVedNQ0xj
Iw9w39SyoLyntA86XFRjZWsePfdDYsGOwb2IQcvsnTXtwGTVSFG6Ued2E2zWtY2IZyVbYPCcIktX
9sTAsszFpvcbyLUQTV2y4dgJlPR7Q0uOKQecaFMS3wI+YEUqXvSI/Dy5AeplziWO72dbtO0cJbVQ
WychuPfJsddIMj6i2vqhZ1z6Gq6+F7JW69FcW2TSsHJh8VKx6taF9pvMRMjLlcEOR0dyYKLg9SRJ
pnQqqcXpyxsNP3nBR1hqBYIXzb/J6H4FezCXT93v+3CdWPFVB+m17/piA1aSYB67bp4GGJvm/IEX
uvEREmqMO4daTYWuukKPuer96W0o61MACnSNMY2LWTW/dXZwkOi6n2In+sWxhqn2VBSu7vDJOa1+
x4j/4oSzBvH7QD7NiiSc2MNLerWzxiFmQ5D5JhuEnebszE3qAW7pCRnWImgvqsA/JxHrUrfvHdV4
Clt7Q/AEqEz7V85+mOZR7FaqkXuDXnI2aTLKoxCIj6TSRUmQ8gX6XnW0s24yb0o4ehHxYQPmG0qv
adlolUJtWHbzciVnlMSp9VLpkLTsDOJiRWgFN2Yda9EKMW6JyCi8Rjic3vGM5bFFfhhtmMEEUyC6
83y3dHx7TZczC0W1KwWvQSY+4jHZCH6ssdrw5/nK1gptGGd9sXKkIdkqTYgwmKmHoVIuQO1eyZ0x
kjJZXjg+EINzlIih4Lw0wlxDOpMU2U87ZkKlpvVPGhj2sdV+GpIQrgX016OzdqSgmt1C+QWAMmni
WkZJg09nU+jJpc8V4ud6pD1yrWx7Rl69Zkau3SbTymHw41WwISiWxt461rpZ86YjXYIh/GmSYIrG
iKlcJN8IvHYb4HVnKWs3yK5IP0Wg4DGB/95acoRTkKvUH38SlLrHX8jIV6WJJ7iFMdcx17vn6TNb
AcMAykJHi8ShY5guz8Z6kaV33NrHoGsjF1CcStulf0vpXQixac1dWyjfl7Rdiab6Bl2rdYYKoNaT
6pUqNytzN/oZ8rWFFjLUFA7N2oisVxPb0ao1ObtYk7NVlQQPGoFwrF9cjfONLNv9z7HPdgWM713f
kLtiRurJQi8oFQEDomzKV+ltJDCBqNtvtYZcLJ4QL1PzrOGLVlD7LqUo5WtXMSc38r3KLHZdmdjW
kG6Z+4QT+rMpgjV+QnwUHKymnN0GqpniqiM6Jo6BPxpf8wpQDMeeM99IOpsI8BuOE+OMpMzfy0C6
OyV5yggq7fXYV9nKrLDHgRmaOJQ0yOek95HppptotP00uQJkaoUkpGZCm5tJ1oEo7WxjRuGn2dOC
Mh316gRop3xq3XWjzIJB4WYFZgI/8MFl2J913hDm3K7UooA2bkSvflpKqw49DdrI4JsJ0BkhAeld
RT14xKQXm07op0amX5ZL07kwwRf2ANMQwVgxdDomn43P+t/79kZC6hIm9SUrAq5RGa1f7K8brYdV
F2q9W9haw8QidNZVXoebxOcYnuXtTk598t9hFq8dSq6cLis/R5TPXWK0K8V3VDcZNI6lLF7Y/ylW
m/KjDknNiMgvntn8za7Lh6uI/NFNxm74sMqfLKRsshkLVs3JzLIHiTvb7k+9GfZu0MEcLkNmuR22
a1ghLOd2/9K0zdUwVH3HhQBukwKts9dNKl+TUMqoh35WU8dc3SHcCWZd6soZN0WcDfe4aZ/HPK5I
IWL7hAQkFLzokRINZzl8swesJEi0GAzbradnZC0YkW+5ABwb+mPTsUnG+q1Bj5vLnA+TbOWEpbzG
K4UenGMtOxVnS8u5l4oY9oGNR5XI7x9DgmBQG8LmZmPW0X3pcwiQMui6oMhtgv8j7MyW20ayrvtE
iACQQAJ5y3kSNUuWbhCybGGeZzz9vwB1V3W7/6jvRkVStksigcyT5+y99jEt9C2AuHDs1vTNh9WE
bJYpT/aacNZYxQFCiHkfT0fvjYgWLlqsGBs9bMlpJhGcxvhKsV5MbIObwsyiPeK5Vd1Cw+hyidda
i+9n2IGw452dovkSDkhDE7qLklq3ErUoCWzMW1i1rTrSg2lOtmV8Gal9Ktr2Y2h9xqYce3GegwDW
JmOnVxlJdH7Ae4Kx/Tgnh6/cIIIVwYZeqeorG71PUk8pVQ3rDnYzjsqouPSlZGDblc5WKRgYzKSt
PQIr4pyn8VT4EAhaVX8ZgGgA7RwDr3klV+eh0oJ6C0rszufnlMFg3oVlaa6M3M7WYVp9xgmnj8HQ
4Q5KeyfKJtqx2f6sGaZ1kKC49GG00fGhXfyV1b2zoYz313IqP5VpbJ0AUV3LTjQfg+2KgAfZGq9p
SD/OJgtu0yb2RY768wTMMxLuvfSdmNLQowROtacqaZ+HMHfWeLx+mGW9iJavjpbjO0xLSZ92ugei
ce7g8T8WMH4Kmqxn6TBCUHZKLahDi/FCtD6BP0CcVRXLdJIjYdCuppEMK1eO76PZp2QYoMI1xSVD
3rMbimiFPU3faqU/7jGfnoehuE+0wJrVfU/dAJrY5Upf2dqQMH5lXOjPPvfQ/o2q/pS0L6GKFFkD
sbdu8Iu5mvBw28psEwmO0OhWeD96/bGrS7FzCnKWzQjTaQ/SW3+yB1KYJ/vEch/ThMIkFXcQoFvF
Dqwxtq/ZbO1m5w+d2JZl8+7qX9Cb6Qb1XQMA1Y0ZpFOxxkGldhGVddkOv3N85GtkedkJkqBPJ9Sp
jnJCYj13uze1oIhEb2RtxjqhQsmHCagpQc9kFj3EkU2hAAFoNUUWXcN2eNbM+BP0EVVs1KyJNBbE
CVDBMcVO6UBGrX/iGORscWbDDxr8D4Ty5tpsKy5nwAglUbue6m+5U0iMVyC6Qtt4akLOO5m2l0b9
bOIqWWtkU4PMsp6DkTDUNNIfsmj6GXQTgtMUDW4EraUzB+i/cz8G2e1K7zQ+f1K5NeJ+QBNpwXbU
aIMpTp2OLj+sRgHlBJTo9EhAgV2z8yjZr1o5PPW0cTmGfKqusFeDqruNXblYPWmlK/VZxFbDAfye
/g5TbN/YG6kcDpVMaswcOK56WTqMF7kg+RN0r8xwbbDlpT09AaYTUBzYmVdY6zm++2uFcPekG/mZ
UfZEOcKNgZfvgrh0OBN5Aa7GxydDptiKMOl8NdJ+R427KSJC/UzsWNFECq9FIGHa2D9UOt1Fsa9v
CyXIAqE1NlQk5WFFpvemxMocggc0AOdczFEvvaRzqD4kkv7aKe8S5W00jyGdiHJ9bQGbZRFW+wDx
5bbL9c/WnFoENQ4Ql4J3GSPe+6A5OMUnusJTjvJtzihHv7opNeyLeZWtEifQcGl2jw4zvVVTtmKT
UEujfJL6WtTR3m2iHyjzU44j9rgavPYjqtvq3mr3VtXVZE76QO/NuWtiQk9wmQlITNNjQlqzzvdh
KdE106gS+7K4FXNImktT90L/fUcCCfq1Ct6GFqv7SUxAZHovXKmYc3ysfuHO2AwDWyv2iRV9lc/O
nWOVQiLGpq1GljXaqAD9VRY+p2MRHJRnr8qKoguBarb10I1vnLUX+5iRJJ8OedhPhoGviXidndKH
e+boVBguVX2Qtc9dIRhU+H6PxtCGpxLHOIGIaI0KWoopR+5ZnjSxd6rUnPacg/swa54nR+yNosTg
3Zk4O3Qic4bqpw3ybjWUUkHggwTosIUbTmBt8yh572rtQx/Uc52g/jX7MsbeD4KuDiuP3wDCqmaH
ZzeFjzlEP+wYZ3euJTDuMD5PMriSXxSD6wMX37mrIQhagMAVba7+1OUtsLEoytbC5MzaMadfG1Sm
KzeLNmbZABYhkHQN7vW+cRJ2DJtw2LQP35PKwzbQ3EeKgwN+sa0TvYzgNFewz7jgpwBMQ+vfdsTk
DrwjGjfulp5KBr17M5gY4MH/xDfIXdd6HT6riovatTlLpnhe17RTMPGQK+NDnoLL+jud0rug6M1j
KFj7TDs+uh6cRSy6Abd9be2KdCDrdQwouHL5G/V7QbxH/8MO0LHgM541tdkhCFlz0EB9pa5DNiF9
daVveqPRTpE37mhG/raHluOnV916w1ie8ViQz6W5MY2wvRYlzQ7FH5H0rjMicV7VNkSFPq7T9RDE
e2Rz1BLma1wlOK/DSG4Y7q2TICsOokTzigHeHCXVQ8uv2uj8YsAZqwQ0nMqOduy+YITl0GhAfnEy
ZvyxjZRIeT+ySbyVvFkrOB5zn/o5Tlx7rQcWjmViUQ5VYwDUHq4ZYTYr2dnGPil/Azw9Zn15sNtG
e/Dwju7JKoTb6tFuA0qJvWsrkmY4UQW8+eNgr1Mf+YXbFEiG+AwzgjnxXwIGtHlSyw9+3LPMhwNu
KZTuSjuzTaB5GBXAmPDYmP57M7WcvpT7pRfyUKHpzFrzVzO4BzP2yU4Wa2sc+hMMg1tZmWBMIiva
meS9jNSmbgYaRHBR0yP7rEzFxQ9xagWghlZPMm6cmHkVmCkw4Sawkqb93W4KzGD7zrG9vZsbc8Ek
L3mWX1q3/9CRdG3UmJzbzHsD3kXURe/Hmymz7iwDaWhgYYzywEeARoaxVtc/A2kWa5SNnPQKaxe7
g3czxR0rokXKYamFTHTvvEag7Sx8HHcRMveYcUaHY3w16d6N7fqvbMfBUH51WeJsMnBKiF+mdZJb
UNtETpfDmx7KmC5GW8MhHyRVummjmZIqhuLCXlZVnXVXSe+TOFz48GFH+4STrFEPcBFlUB4LpnKo
B5mO9AKyjEXdRKEZfLp92m38yNdY5WpkWtb4EQdg3ht+rb7Au4uAA0H+Mx15kx7aPtT7do/Q00bp
ieB4YIpNboyWU4tfwkg9gwOFSc7b3uIVPiA7YhLbU/n1XrYrzhmhXACOqifsM95TyjAKYybXLGff
fcB+1dZcxW3r5ehVm5+6i5GQFtFbW3OpGGQbhl3nr/OaxXLy4jsHvdaF1gKno47q29kKWVTcco7Y
eqUBZirMdhHk/bGayAQXwXMjKVJ8Mgm5aOd7UqltGHb36FChZ4zkesox+lFQWYboIU4dUQBTnoOS
zuJzHA3nEUGMvq+AK9PABZKi5zG5VTvi0R4rS5drMtqoanHEF35zkeVgHae+P4DJcfe0+2mugu8j
mLjc4Ux5sQsfEBEMs6nfW5H4baXseMV46JqBVNk+YALgmeiiDMLrkKTBgiixH5EISqDBzFq/HR0G
SgTOHwq65+sCFMbGn1HqdZZwcYzexrNJV0omwgZyUZ5FakZwGbO1NPh0RMO5o6MPO9R9ffDcjqHK
gMjR7DH7EU++CkdWdTN3D5ZbvozG+Lt4hTXiHTpBnEIBrW9llipDqo67zHeq01TpzraZS0I9uxiA
QkjwSTIKWURTk027rChRoXLsLUZv2yobVQK5QbvGOQGe/4HHMJhTern73E+nudpVSNSHW35Yg/mJ
LGQHRQBjZVHs3SGVh8T0mOAO9lbC+t6gqdyb0nsy6vHgNbpFwCGTvri8aSd8FphUrZXRecdKN981
xdHfdS8AaCcaVYT46qX9HKfVRH5S8zmg0CxCAr6ssW+OtZVuopgfnXMj70xigT2XX2aoPqOWFc4y
Ke/jVLuCTRCbzM7ey8bnWIH2eBcW7XFqr3n+4MVIg3V/RwucQ8/t0OokzZBjv1KN/ar541dbMrQi
2kTfjLK7WIpyxi56Y1VGSDDT4rlSXrChtfIOXpbq3cdOxDFywkLxQXjPo5xd+5EOeW+okbWo+rHi
RqJyMKmURJJuhva37e4SzPnPeFPWTR77JCSPr1aJyrLpuCJhGBbMwhO48kptfA11WRdZzzGClKAy
fzBj+MirsqJxom0ROli4usgEGNtiPrDcVEn2LGt02aq3tmiokaeG73kWfsZltaekadaIWaFdtfT/
hyEfCdshNJHQ2SC974m+pT8igp0BMEDkk4UYD31YOMmzR09qnUYMaSp3j6Q93adS33cSFKJXMTSn
VcXsnmXIYmDXCEILM5qP8NnjLeUmmDJuCivnroskv55KEaQL89w1NI/NhMW4YW4d0sKnsVkVs8J/
p2nhdKsEuKyoCc4hxIoUtPAuzINfNVNiPG3zEh/yJk+0Umf27VZHnCNCIzgPDDt8k8lOZJg38Mfb
darkqclnMgSjOi2WH2lfcKaYrB9axeVkuFw0KA8x4+oUPCRk+qb5Sea3O2/VzwQLUP82/MHSLKMD
x93jUAt/D56AwV1BC79Xb5jVQa+ZaXnnLpbPec8Ji2bnCO3DdPIPZYqvzPoQMf1Ns9eRrcfVI4k1
Gy3jwyu8lqG4Xp0rBjn4zPRi38rq0VN6eSyJCRNe2h0q/9wWCdTeFCHBpFU2HXw35695v8J4YE5Q
+zeVfh1ApeJBc2bpbMfnwxthS3JWxrR5anQN8I7Wcmt5WzBiHx535HaMrYcpKiDazeWYCYcnqN0n
Z/qZl+5PptXyRlkfXjOTKPr2gbzqdFegyifBgQF9uip1Ceqru028jZIO+99MXE5dk+OiyMmI9gt6
mua4t0KgVqbuXd2itiEBaL/jqUl2kZ2faDzflw0w5WTUX/RW+01ujLWB7mqzK88Z8CnTG5QEzkbT
tEuF0p0oH0G7y0K8NVTv+FW7S+5Y5WN5hepmnyuH6GzbqOVWNvRV7Ma370iXESD+g+zN9cL7DNHh
1wyHo+dhX78jRWsWJBxwENL8tP8JhWJjBTmxc4M4LtFNoKj8m4WCoVxuJlFGDEUc6Rs0hdnhXTzz
m3h0f5BfV6K15KRmM9hoI5TZOHfFc17Fwy4rSYFG7Jw8GHWzQS5E+HDIiTUeRblNHS27RpV5buuk
PTjSrh9aHz2e0igZv5/qSfNQpGiiIf1DBHM0/ZAX8A/rAojL349cL3mTeo0WYrZnZd3kX+kdXXU6
yrP0FMWEr7LqbNTmeJPg5lYB0JK144y7ISPvp2vm28UcxOs4ZBFigtK/LJBol6wPabsh8uPZilIw
pYWoisa8Ns0bTUPJGC4YjcEUB2uM9JsU1WFbdMFN5oZzrGRMxJMI7Mcsl6Am5S1NMYG+yGGEETdN
tp/dsFWhBs6daCMd0812nbCIameV2zimIhqQPJVbzu3wESyEYAsqffmGKfH+xXgG7oZ0RAfvEUAT
29M1tpEnIEsGrrr8fzQsDTfA6bVtb1TidpyQ9xYLWoTJm3kOKO4WiMRIns4TftTvZ7S5+AXnvxkx
sCHID3CA5+G+dbVkR3R0AdWa9Jakfv7X+xtq3TFrCASh3/h7lo8+Y2L7fraI0BdNutclL2E5VdSc
dvqZRaSE1an9XgTay/c/04MU+EjFtCUOafpZRLZYCbaoxxapBW4Xt74MbZ2dERJuRwypCacmRo8Q
/MyCUkvisAMkVd8klm7/EOhGYrhbP2PHwJMW9M6lMlNxiyqaMy/YkG0Z+QizDf9XpQrnPhusiAW9
7rA6FeP7/Hobizvw768YNRVYo46M0Y54XaCK3paptvksKmrgXsRvGSi2W81K5i3YN2+5cyP2+Wk8
2HEXz9r3+DIV3cA0eX6eegUnzeVD6Ozu0tC2u3b1WN05XsOZXoUnr6N3GbpFvl1QD0jgiRrXelgO
7cUfzHcdq8/7ZA3G2gt6e92WEel0AwYQX6XptuiqbLdkrU+WnnJeNV8L2b/VMFCok4aUGbUKprNP
3hK9UfTiwuRfcmrrlOlGdNE65OJZbGvbb4V/RQzc3UQlgTmfeY1gqmcKJ3muEOgixw71GxGR+scW
GBJW6p7GGTiUcoQxIKW5vPXlrpmZKZMTZ1vGqPLAXHH80UTRPkjzba0FmChVlTN0ZfS9icBtwmmg
tNBy29s1mhAnmqf6DWLdYDuNhf3imtRU6TheRGgpBtPIU7HGd150Fy2BTfqozb1+tkLP9scj7I/N
Qq2hWXPWddWczbhX+zjL5zt40O5ymztdq1F/MpTzNzqDKprQGaNuXT8A4FiTWzdXOn4frLsSLRZF
cLGNHDwUonOyTa8Gd4122L/aAVZ4FC/1hrQed8XkxcNsXPSHOA8+WCzyq2MS+sWBA23CTF+xtWLd
OwGo1r+gUekofpPzDP2AfhNh0qAS2iZ80UyB8wov06moErkz1NQ95TraW9uT7ZNaQrCbPqj2JZpC
pl2meMXzFeyagJzJcH6Kmj5aGYMT72Mwot/YCh94mxnq0d3k5kTClsjpAunX98Zf2OrvNe5vjDWq
GX5jXSdajBTeZfkypJkTEIvpqqir8vL91veVGs4mQbcLPSvSCk4pjPBv2hgcoJ5WD+7iu4gbNzv4
ff21rChOjMjZUdxleKBnbJSeA++esVkuwpabpu/aU1+TuQlxFbVgax1sI+IdB0bw5HUvHc6M2++3
Ygz5J7uWeQ+oIDJVEx5FjoJM7jeHBREOXa2+LSw6RaJHs/P9WhKXG35KtSfhEMIlwV4AUnyxdfKS
PvpAAdNMMv1E/7BmjR/fhf7D4cTfRCDUcruJfinr12IeksH02QuzfInVmG1hRZK4gLpxvQi3xWC/
mWFFnDH60uc2cN9sMwUZrCQnqYXcLL0wOmo268hyh2pudj/URfKQUkTfOWX+0aiX2hfG3ZL2hxp7
gzQRbPOy6Pd9ON7TV+9TgTZx0+emxL/YoDKoDLCGQSC/GfBjchpDfRaRNOM3ZarJXHkq5HTHWo7+
L9Bc7dhIToU4baaj8h3EO0XYPXLdfUc2uQU2wDyH7LtccYmOFmv0OHfvNNf/qRJj+hBV8Wh6Xf2E
vsHGJmrb2+X18Brhw/+IMCZstcQcj/nIsAYASnUk6Id61/LFye3HmhmgoSf0ifrLEgi04OiXL0ji
iJwRfU+Pwdiza6G1McAxLmshp7v2QXffhC0IOvSJyu78MaGEfSITSXy4dCQ2WeMNl9536QhTCB0W
v+tiZqoQ7aJ/G1ZRYAQ70L1YCxFJOEgXt9+GErcxBPL2qLoS67kNLMOiAdF9khusjuUIuQhBl7zP
qjKmjWQnP3PClGqna+/7sBWryPJB4rGLXEg/ky8Y/1ZR1w6v39uCHbKNAfiO6LUU9b5KMVsMgX27
RGfSvs3u6q77tAKJI21O0yxIXaBUmVrzViF12ZLcYNx32NQNiFaP0/zFq4nQa8rMOdUds+eBfn8x
VM2DLjQKLxVdmojte3k2cAa8RPSKsvJpIhZdxWX4cwzQ8LeIvK+Ecxg3rdfRyJ+/EU/RvhCheNWZ
0+3rySLDQ9Pil/lvLn9g+ZuZQgoWNP2qH4bwoXO0m8V4qtWWfoxShpkLA69Co7Pp8F1ouO42zYJU
W2KCzBbpZRgW89yeICHDDNHbUrMdpsC8aWdPlYg55zjhrG8cq+4GvztE0VHJF4hZh8pILjlrxwOe
y+qhSKbLsiA6VeIc+0pLSQoohm3Z8rMHFfJBZmjelfVde4TQcLCLYuQ8WvUHqRO7t+SBKW2GmlaV
f+NCzupnYnDZMJ9P2rS6zPisp2Sswddz4e4ARaVPGe/AOWQEEFnuOwNGMHkzK6+AuJtP4O8Xch7Z
2whp6Ilak6pRWrf5j9G/WbK6MvJF+VlJyAn6vnwzdP0tK5Nk09PsuWqZOi3OIlC3z2ZX6S9DawuY
zWDUbO8jKAvEfzOdfGFy5nOuhiaqHcqi4tbOk3ZjZnnxqiznI6X791W+ZJbdfdkiezKZdb+mnOs3
ulA9QcS+PNt6KrYGQuLtt8vvu3gbAzKoND28VvRKZzn69ORF7rgiT6D7mdoAY+oAz9mYFNvQDKpP
UqV3umczZ4+tV6xuFjEOxfQdMNcNsl0FhDveMGMhBCaBfCDmfHeBSGC3eIbt+WmpEfeezWBUlA7+
SdHBwCcCpVjNoSNpAmMltmwG6CpyrIMsiGeZtxGLpncdV99PlleymIbi9+9hOhwOFnCINRNL/dyL
NsvT5Ytua8YJ+nxPbpo/nPHKJnjvLvnMr58gtaADbFW4m5bqQ+g9FWnEvsWs84cJ4oxhXJHcVEWR
XGj8vXkRkMS/bN/OGMcHQtdI1Z1f+/sbuBLjmjl30Q6fJUZiVCPz6tyDG+b04gfboXZvv1ddkZQo
zfMpuvq1JKGZY9Vr2QSv8ZzQXOGdsgc099AQbHrLZcHHmKujVaXJS6sAjs40hOX1mUWVTPhomPLY
j4BNmer5tN+WlXWpLSU0n4mZ7hTmHyOr5doyvfAOQJ1xNMDF7nMvgQ/Uzgq8yW79vSjGs+RE+aQc
Jtm9nutHlVjdvWrkVyvmKF2JrQAFU9afk5kMWXWafXInj9nd/NQtLLwK5CZjyqWnReew06HlLjkB
KiUH5p8xLGqGrPw3hMWxhdQdqQus4tjA+f5/gC0ro8i1tijTI11PjpCQ7yF6kXh/6+PWB1j670cu
rdfv1xpuJGVN1XNARaD8yHvWgyC7ZYCDljGw0/vRTyWguhRdVu9654mT1NaaBjhLMnaq7xdRSxrH
kZ5LqLvDndaVdzpTyfO3z7FFjLvVrdLa0H9qV3rhZ9OL0d8N+aBuu+VLEk8UvOi1ylTdLq/H4yhu
ZKDeXf7Pj05uxDur03Fg515+rqRwd5GRpQ+YvB/yOHyxbOU9u6OTrpdHTCGydQ998qZBcrmJmwPA
3/Rp+RLWqDT9yqmgPvOa6elyY1vpNveYWCzZxIEu/JvlkRkYLyW2z5tOb19jvbdBMnbmM0Ol1x5F
NrplwBop5+TCmJwapjgWSstu4ICp9KnpGYLJ+jXHVEIiQo1JeP7iJaF1la7Ob+zET21r/vimHzt4
ktGq4MAO9ZjRUTUl3uGfL4//4QC7ZHIoA4KaDhFZ/g+jp0UtkIZy7I52Z8mrGaWcDWgZilQEd1Zr
1uatZcy+voVBEoqw2GrzmDPA6qXZLYgvDdFC0is6Tcv1VRaRu/qu/VJ/mOHeLVed17h4rO2Bo2Nr
lJ+GHRUHSsX86psa8k8b091MlK44oJzGUT1BbFCIU+cOg41od9sXT3UcTQ9Jk7DhOGm/1sG9HaL5
aQbyj2zidDckot7GM1WjGHy4Aai1TuH81OiTB6fu3TvJiPfxn99Aw/lvvporXWka0gXhy3+At1rG
HzcYlWxqWEoeNe7+tR7lZYr3C7yfhi8EhxZzTHJtg4vdZNY1ZJveIWphTEvU6BW4YoxQ5iYQRX/n
J8nrgggQRjQcapkjgPeT+uoIvd469eRt7UhXj6iOjRW7svdzIhaI4YD1lesP7Bk2EAxgbJPomaD9
O4lS13v84GXz4gvE286g+k+aLUHsYXbmvEz8E/m8A+bjIyoGbj5yD6qIhBPxb9KBr8B3p/0srypw
SfnTdTEf+jqWq7DI/FvOkOKQ50xjws5CEOH1HIhxL9wuFFAtQtJnkTQUjSr5kfegGWhB/OtR4drc
Bs10Z9AO3pHzy/YYh8ktgULkAqlbLwr9WxGDfbXMjFjCZhO10zPukOa+QZ907/r5yygHxOQ5hOC8
8tGJ147C4MaYZt9WgwMlMnFvcjjO23gJhK/TqmAynnoX9L/fAXCxy3REWFZ4GX158fKONbslvdVJ
mV5o3lmXwze+VDWxuk7d+LK0mjiVHj2nrzcxKbovU16fg9YJfg6apIVaqOkadi1L1GRflm6JRNR5
gZjD1ro8t5vy6TtcFwJFedXyMd1h9y1vufzHsrQOOsXwtoyr8i1Q9c/WMoJ7qWvhnY/OHI6tRjsw
DIG8dRT2dtl0l8LU4nNNusa+AyHxkHOTrZvA8ecAheoQgsWL5zDIXjO+tIGsYkfvnzzmtKSd5Bno
M71+9eJsN/VN/WEBYNooZU9nxxiKB9safiMcrT4oyHGtmYlxKyb/M5zSG71R3QU5YH/BCDCQJOAf
dGq5CxB12rLMdPm6/Jm23rNT1W9l6J3QlOXPTmX1pzDmIvYstBHfIOv/4+5c7r7/3P6UBHsopW7T
TlS27f7BOY8yYdFytJOzX7flM2XPjMCJ/ZflUW6V2vdryyNf4elzgw+jk+Yz8Zf12ancefzFU0rj
+ozI2lqBmbyYzUSoIUfaaKv7PUET0DH3KB9qjjZc+UTMxqdUhI9Llb9U/tZc78Ng9vZJioxCdBMB
pXDqKBQAG7UKmDSJTsMWpCuY0fkLyiDDba8soO4poBm1m5ygeq5G99N36DTBgEJrabwN4ShRZTjB
1cMI+mAU9dPyOpHNGc2ksD3GUrnPM2owDtV+rIfhseOquu/r4GE5vIxkvx7b0Lg3Od6ullNCaFX0
LGtEpegDXHqw2FLuv5dyET5ZU3Hwpx4lwvzLDn2Ptz7SykPvZNfKMfKL1mvtS8a0ZK6JmRzKS5gz
O8YlvstgjFerb8oFe+U85DLIJCqjqzXvKd/BAglxpji74k2KIVpUdEnotHjDzojxatFoofvE3tFl
HVl7EzNvhblv5c308VwPcUVhMd6h/0Ya76MFRvq/ycqgOiwp4PUcBd6546s9Wdn6m+Wa6M6747T5
HTiB+lJnxGourIwwmvXoWfiohc2d0HrcWhPCr1zUwU8dWVk+nxcLOy/3XSXf+1AVV8TXPvEdj22k
tzdtSNT5egCWtsZWAjhFdM3dJIiWMD1HHcyscG8taRnr7/CGf772xbzx/HHpO5ZwdEN3JRv8khP9
H5Wfa1WhxskkOTepO3zSuEVdIzmgGzyygp7PW/bQtXzx4hpu/JwFiaBhyUC7qvDPf3/afW7Yl8LC
A8UZlCuOR0Xd/OvR92vzd7Pltf/+c36IYabTaJamGXD9pdNMpyS+xHV3+8+/qvU/mGIHk4M5A0kI
EcOJ+AcMNtApXlDgdbg5HeeYMhJxl4Z6WiM/YkKLvRRQ0MJaS5E0FLErnthM+4ueD9q1td2jZtI7
mOJW3YaceW5hK02ntm8fy9D+10uhD5qhmbgZoy67GS2GRcTzjj+MjqVSy7G+ZhqGrxmoUhOQfiFs
uL+UfYxPrar0185z7lwo6T1hvz+Y/B0yN86+Rrc5ZDILn/75DbH/RC8qxzZJ/kZBrmxTOn8ue4Yt
U4+Fj5MdwR8rU1WcMObYbqQ3x4EI0lfkQu/10L8vh9DGpQ3WJA+jEdX3kV0ZJ6dQX05lVPcCrwzI
pWq3jNP+5skvj1K4WXNHLtyO0pHl1u4EJt4RgHPV1+mBAxOlvxWPd67Z6ftmUijR59fGtpzOVabb
R4bn5jPXJUOJ5eHBz6qcgX4eXLrGqW+XNdVvx5lYJM7L4uoVY4fdP5xOve1cZA22RZ/qR/QP0Wvq
DD1FU/31z2+n+/95O9GhmtIQnKNQp/9xiPI8+gyBMLQThhruaKvRvY0YjXSbxXl9WHo+5IX9CMkL
BX/SUYXFlZB7YjiTw6j1TA8md9ZPJsVjYBjabRDnpGmOxSO5UwWQC+yurnzVpCouhYhPeVXRjTEM
IMIoHdVm4Wt4GV4tiKU3vta2p9pB823NHR3+vDcN+mucEYDemsNpabVXHRaV8K2ghcXIj9lcGNQP
Q5h593Yd/eqYe+7YDux9nw3epcH3+P0IIhKBlSYpOHbMKRbPDzKGmQxY2aTt2JZjHGATTQhjsmrr
GepFEVl8aecJp9U4/tUZwnPZeRAqyPxYI28iVCwijMPJGKEapV7t0/kpkTkExBiMv72kyVYOnk1G
ROEGYT4jN5JhH+dnS1eZj8S/1r4iEkZgd1jO0MypMC8tH8U/f9Dyzw96zkMxLTJChCEdQWn/38U8
koi28KUaIOsjWFnSGQsqzZURt9keM729I06yXxME8khwbHlnoj19kciU4tp/se3GvB8KeWbsYb/k
PV3RtnYxzs5PTZgfBz+dyAEo4mNeKw6MkGwhdVlfmW9cBUSON2d0+nWU6OxQTdgg6mUKWnmed/x7
1yP6AOfFz7G05a1MzbslMeavZ8sq+9czGmNvne83d2lUGwfJOrRdMI/CbMtVbKRfPpLl85BmAwBZ
IS9mGE3HIAvSozTM8sZXVUp+gYMhZtBdRFKRfLG0Ml+ZsRx+2ml3okk9/h/M+eVe+s9ti48Aeopp
SZNuheEYf6zlXp/JtkuncZfk6vffpEU3q4Kb5eloih282UOYSbphrBxwPseDG+vdA5hVrMNaGv0i
nRm7ZWq8M+Pq8KXJ5ibrQv2SlAFKLwPpy5SD0+i0CFX/wLQZqaz0z/2Eq4TYw0ucmflGLs05pBDP
Vuy9jAzJrvX8DCg5Bb90rnGuEtpvbAXAr9hURxmgKYAYR7iAjOCIl7HxUM5fTLMrN3Fk6Tufsg/Z
aghDy24xGFs6GD1UKqM2Vrhm+2b9z9c0F+4fhYCt65QBjuMYJjNew/3jom4JbZOITO1dld8yi5te
UQ6sndHOTnpmoh0f4bfuOZ+VG6H59XGBzQnlvQXuIG5zIwAjzKzQRaVky4ZCXXEejWe2dar7e69J
6peOxOHj368HjbYb2+oY4KZ77FwiDn2TZSrssh6f7pAca/txbGXx2KZd9yQYoBHvY/cXGLDdU9yj
ySqRj+wZdjHjRo92EyZpzD3oeHc53U10CQw6faYzByUsY4MeN9lXCEYhFdB5oTfe3JlZtePjz2ek
YnEMRNg9daWcOeLm7fJ/1awWdRNBisfvp5IilpDK84AD48FBpsLUN3F+VdYxKO383OPi3XjzlWGU
bvX9hSyK+pKWAnxM06i7AIX3/yPsvJrjNrot+otQhRxehxM5gTm+oCRLRs6pgV9/V/foWja/KrvK
NQZASiJngA7n7L02dNOgfRS1OAVNc9v5M/EpPT46mlgyeI9EiTXgj3xvyj0FyW9Uh+o5XQE3BBXW
Z866xCdy41o2xgBhZsnJco4qR2AqkFtrMFXx/snPjMSyOjHDc54gs7epQMlQs3AQ3aHADaw2qOrr
f52BpPM3rhtau86ltz+7Ec6MmtZf2E7IWo05uesm07yjCsD0GnjgKny6UlNXZrtpnrwXjSi2IK6N
D9fJwq3d6vBBI0//EDGJKkP0LpNN7ijjUx6NeqofWE8+ghBrbdyZzWWeCVHKfIPmRt3dW4nTfDhj
nm0Z69K9+t6EzlPizNFjS5FWg/lzGxaLhxuDG00U+ZH1QfFCde2xW4iqpFCXfXTTqyr1VkFkbkMx
ZXtt0dVlCqnJIdAtXPWyPNHYHuV6aPKs1ipcObmlX1LLap5D39gVZj2+/fsz532dRxzdNG3DMg2T
CrPheF8WDEPdYzinAbUtStdfty1rf/l7IBBGzDgh3qFAYb81Qha+uF6mzq/rJfaHTV05486l7gQo
JbIOhawbFwz2p9SK3zozkUVm+dXBTlpYZt0tFeDlXfjTTiG6eMQssi+QnVD4CI8ue5FVC0v1D0hJ
a8VCFiEwXXtoPpshovwD1GeXB6JcJw4k87Ear/F4zpSfrX+ciRCLk1B90XLOU3KbYKZoWlk9qqPI
ht6UiITgrUmrHiN5lPQ0m/PAE6yRNftpoWiFrnV2DqoEn5C3ubcz1AOis/aQV5p7ttZUfEtQTV43
XpNbCnKlQz3QH0Z5idI02wmitI/oEpr/ANwban75+/wTGIFu6zq1PKp6rPe+UMvNtp5dnSTCY4/o
YqVgXr7fuxj/xummirz4V6aRI/OdsdDuOyJBX9te/6jnHCZNgIdpmjU4uiBU0fCMT6PeU7XztL3j
uA2qsRL1AIwrmohx+uF0znpgR/EqauqAKtLcqn4Y8aPaiNMks26Crq1IVdCDY2PQqkgKTNihNodP
iJKzXV2bAfLGwNl72XCbipndMuxoFhu29twLghbpHH+LUUwjJZ79ZyvVl62nAbcsQDPh7/ZjOrh8
DK6EARJ3OKOEDv6Y2Fjj4xuXJ6GjPKowPz9NBcwScNEamRyrqfCyczzY1ttSMUY23iVPxu5+Zt5k
GVH8kTdse7PR5/0Zy4dMeDplqsFdT7JfOIWWT8ANWCOx8xqZiUe8FFDCBbZeWe7MKGjOqlHV5s03
bcIZMltV/FQvOlYgL1zWehU3Ny4j/XmIekQoo989hA2W0jmhoFQafvx9aM81rKgg1wnbpTwJpeUz
aYh0VLEtOGSyO2948YTVXUZVpYai2Z8RW5V3As+jqjX7bhU+Fs54UHKJuemQ1BfCfszz6pf+7N8H
DvasXyZrmbDAoKEHNFxhwX7dtYvFnKhjmgkCO1l0oXAC7XrWq/PQy+RJaiSwcpmrPJ95TGB/rbXk
R+1somHwfoyxD6agaTA7O604KAmAYzTceSLdV621YbnTSX5S+6AbVnGKcLs3eXe2iMdBG+1dzDyt
TgT5uIiYYx8Gmqxz8ZEXN5G1hPdJn9xEts4H4dfNDTYQajkQhiDTMG1ds91aS89OuDGwpoTES2ax
C8lP1N3Htb43MxMjcMRf9psLaPoOXJ+4GDY8DEinYP/4+rmqujrb9M2hpezabVmaO8e+St3jUOFR
XGSAmROidk+mvDsCoXuNnJRuorUM3bEPW0JAPw0iA2Fms2DrTXEuGoyOmt/ZR2Gjx1XvJXADkh+4
1bedBDSrF//z+tbzdy70ntOtMyfJO87qfAeqrdvXWeLip00pBRsezmOBNglddOHOoA2qGsKyZxMN
PgyB1h+IiToNRo4TcwC4p9DLbelPZwzE7rQeSDrFRGUTxRzX61CW/dSLL48MYUXb651pjxU9jpYl
yKgNLU6boN40hbi1Bv+pvw4lUugKM4ytZhOzPshFSJdWEU9tM9e26h9xs6P6mz2Qh4SNJruGy/em
1v5sDcegRE9bijYi8nrLLa/TTi70s615FYENgfVZZ0WyAeLeXq6hYXaGc4StMbFHQwP3QMnWatRb
KF+nMcWu2YLSCpfwqF7muWE6qoNfp05CZaZo83AHcwCnjcDsN4RB+zDJF3Utb/rh0PfeJ5Kw8GAI
w74LPaO9debl2ZJnOjrhO3W0mA7LUgelsToNQw1bq8OQvDZjjLK/33o26P0uAULVqpQ+Hrj7IXVY
BvckMsC7Zo3VJ9F0jeSw3JQ1BL54QmHQueldBN3D6+udSjxOLbM4+Fn1nFabKrPKkzXN+mmGpnSC
XGWcIm0CLdmy8BSx2aLgj7J7BHDGpWC3h3Ktym+vjwXMqKfaHladTgxerS3/kZbEsuPLsOIYrEho
9lEMBxJl6F+6VCOsiWHu3XR3zR/g6Rl5+lHIZTUO7Dif3ksbW+00G5Aj8rY5lgEKhbrR2g2huSsZ
b/Nkk3y2qkacnk59O5BG+5OnHngRKoG71Hb+ILOWcdoJg291P25UfMOUiMekrKp3aUJao7h/QKkl
7qJ0/q6WKnXpvMWtHT4PzgjY2neq/WD7xXM8jt8rmFaSK08hSTaBecPbHWHZJOXIDrFG1xYu1YRL
Dl2Yv5ulC7HAaniu8vBCga95dhcjPy6ZNUIojObPNI7uqsTZzJ1P/U6uJEgJNFdunJiIPTmNO2Fv
cj7njToVetzfLihFVlE54pVUEmwtZnZFuXLS7OSnEkQraTRR1vs8npAvuJa+aQKJlO5jI73UhQ/j
yYIn1Gt4JoCmZ9ShGQBanPmrNui9jTplYXsggAj4YRp8K/VcfPvroESdpJE/s2XZQqK97bCnaJNc
wP7JnjJ4XSsPO8f3pZju2WU0LwYStn3uFv5WJP3y3rCrMApMeFk/ZyeX52CzDGgJ7SQMXsywR5PP
UAkuCWeqEzx2sYNV20EfUxPFubHh9b2MJN+uaEb3PxPuhYgq3x9jj06pYpJ5gNCY74e2Sg5dgbb6
3+dD72tOreM6UrugOy5MFdO3vlQD+rbtLE3Xq51Ihb6vZaoqmmnEgHrsbdVpl5vO3vU0dhuNObB7
RcSHV3G4ayseL7rpwTabsh9W28QbRaZN6goGg7EvAr26LbsMZ40muoduxrEQzChRlzwrz64mfcSy
o7cE46bp8ubdW9wIl0d8jn3LAR0DYTUOO/MhEl6wTuURucwPbluB8dH17lsqfg7T7H7SwWEsNJfS
faZXvFLluMFuof8N/SkiDopwG7sj33xiypYtkzgXF91FEKpV6GetOfymKs3TZLfbFIHqLiYlEB1m
XF4loHha4IGW+q7WuxsQGe5G1YE0TRdbdVr6TnOcYYCuJ8+8S1h8PHR98ZDMVntSL/6gDWBDoWyo
0yHRtf/4JH255fn7uppP0jRNzzQ8nbeHOhtf/1s7oo2FpYfwQnfXib3yCexSc3CmL9ptheAMgI/f
naNajLsomwiI9pP/P6omlDgvv7/++0h9ZyScR5VYPwrk8hpCVGMAX1oPOeGogxiZMWPnGpKSh8a7
AZVmjee7PXVRcjSiLPle2+xBtHAUFyMdNRYfnrgxwd+AVNIfR92OtpYZxSejZn0k0sHnVtKQQxdW
sWY9L84qpdKIfH/nElfVH6DKzqTLe7jz8hTYArjcfhxgkhNYLkoU1yXC6nNu2P6BTjrZ3CVLljIA
aEE8ynRG4/yeyIVWlqXjDVGh+R4gEiOLElnEMhdQfbkqikNumtGdlrIWmczK3Ws1Bq7FqY0HTCLl
cRKE8HVSWmgja2z9aaXZ5fzC8HUoK8Th//68Ov8zz3gU7lTpTqd6BwPun59yURDGqMHW2YENg//Q
FlBg5W4gSobHzsbqeG0ALrTme70HZ9WnDfO6uTy6AYoCl8k3KFPt4JgLObSYz+yLN0WA+JMeK2eE
d9z0o8eGNvQTSaaTHLbVYN2K/MWrq/SizoroNmW79gBdwLuLLe9PlHreI3Giz6XbObdlNILJlgZQ
1jK3pQ9Q+ssRVhP9UBayFOK3oPKkFUQyX1eGW1pAX4qL2r46aZjw2JTNRqlz3cax9tCicFehxXDL
u9AZu9t/f4et/y3nedQUGA2R4vqern/dIbSNXtcYXrwdUPzowrYQvg69tldVrR7z2lk3Y+bftDIv
NrF2FfbG1aATxX5jmoOBs0vUB0PKZfu8SO8i6gnihYxMbd95mv+8VCRjyL4WLQhpZI+3cQBxTOWd
2Jhqd/OEy5p0eOgSkHXlqhnhvbM37YjMDzzqW7JTQQx4RFmuo7rZm3o9HFUPPOok5w4mDnT42trW
gAF533hnBcPG1oxqYzPoc7UZCVJdqwUjKdW/1oq/F5Gdj+lgtEFoTO6EgS3CJmAqyWIp1Yt/OywG
bLA8+TeiHesHsPDZJnL0zVWM5M32jSebR92QXVjCVe+i9qIN0UvBibBkkAgVocHIxryHjno0fjFG
CbsMf6LhcB5TXDC3CYbMTVYR8EjMEQDkuUur/SjCBV0/ENwmSa0Xdcpm296kRhdCNo+afSOVz0M+
kwDKJmGTSulz6NAZvaaiULbMd2GeL3ehmz+qBl3ekbVZB+VjBHeQtAm8h3MRYD50zZafIA8+woSB
D8UqkFl7OBtNgf8Axtw5wXF7n5QzTA8ZMUwwDVK3tN99+aKqTv3+UxOmMBcf6UMu2lfWaOEFIHB6
BJ/TYr9PzX2Vjd7x70cg3JZlQq91/R3ypTZ4ZhPjxI+jnxjIKWi2ZoXgVosce28MOd+bjq5DFEaU
7UyCIA5230VPJFW+/nKB6M2TWpvUU/oNSRmlpTGwTwtuUTK/AtJUlaoMigYzeDyLM8u9jkQjX5wr
t+t2UVz9Oqr0/BDDVUMv3+2cKKU2Y4bdzpJHQl7rrOk0o37YqtuRYB5ztYhGHDsBi5IN9CXKwFVE
yLQeq2bmCEj9NVW506PgqNkeKDUVGJv6zrSnA3lnR87zPC76YxGyhbTEVB4jcmQuhEi267CovR0x
KsHuFGcBXVi/MTdWm8CwSRFByJfUcz/roe+lHwzXVhlcump5VWEp7DrA5PjOXVGbwwMbtr2q91b/
OEvdZnhoM4+MOEHywRS90Pbqjkno6zdqXupGfbrRPsGplPuiHNk6p2wQYClxPkti8VQUT8LCATGg
pQaMsI2nGPiJn1Zgn5E4MG1ZaOun5YC0qt9cP7SWTcINy0vj1MmXViTNtmxlFJo8rRhxJK2DcK5+
eRkdO32KIaCc4vjPwSR9XA0nECxmqrlOCOc3HtdBK+BnSedCmMa7Bl3IK5nI9kFd700YeoOuTVvl
jCKVe120kXlRZ9HgU6YKIJWVPBo4z/z0XLJF8ZTDwKlG51yBMZYWwHQOg61LVM3KrCvfoPdki9t0
EDcDgM2brvEIcF2oBsiE4utGgDtI3M49TvtZy6NbVVwuYFEl9TTuJyVdNAvIFsAcn3RAVeul8NOt
euNE4D1fi6h41OABRy2MEL1rzhrutHCuyruqF82N33T6Vvki1IswNDDyfbHtXHc+sfZvVupuUMbE
3k4wTfrDnVMW4qx2FA1xypuxNe3VFA41qVoTKR/TTGtR7q5Z7901ouxOI9pNashNy9rXLAgJHGy6
UCS2qGwEZUrDjwFXvsZsznhJcqrzybbX+8GWkMlgCj+G8EOoXzjmDUdHyIju5BleWqj2B99nxNET
i73aMlLywBT+EjUAdlJYyafCf/pdB9JRZq0Te3TWXVobd6j+1Y+kfgb1khn5f5V7za/6aEJjbf6z
PSSw7DR8Ke/827I0jOzW7pNWQ5eVhMQr1d+GDt1HlIeEx7FQ3kxRbX4u4mmJKntrEO2zz9zZ3ZrY
o3b1GKHAinUsJEXwSjCKfbs4SALdaTA+0tn+05uTnPc/bI/h7AxnHyoASdvhRWRCBGu0kjzyBXvH
WYQXbdb7veZa4RE6unacnIEUwtnOdzS+EajbxGFUXpPfz772t2yGZIQ4ICqdLo3W3ieTTh129l0o
AOgiBXPs7lq+seql2bhZhCu1FvjNprr5yKKfpZ8bbz727tui9EiTybvrGGg4lb5rRse/5pq4kf4Q
OaK7iZKQCaxpjPurRjlN4YWPkST3kbF8m3XamUiB6jJY0PWmTHMuCHbos4LweMKIItNIE5p1wsle
jbB8UPVG8lmLzeBUxbojh/3O0SLwEc5AxVL4ycNcFJ9X2YWZA8AyluFdebQqY+n2fsJ2Vp06rt7Q
Ehv4CPP4bWD60bOkf8lz1z63Z2yPuD7ZC5SbPvWLe1UCnppquL1G0V9/mQURLdhYad8c3P5QlNkn
5ZJip6JeKc0MEIYvxuR39Ki0jjy+bAFslK3miDgl5Tlih+Ye9IZnZYwn9z/E2v+zhQosCM06VWFL
JrLTX/rnvaoTgthY2gj1AwTmKs4gJPaR269VKFxaRvGxZ56w2jk69QkM8aox588sjl6SJCyeHHm9
/et6wXXSNZNDjXQGbK5nAwglY90KxuJWea30AB2yXRgEXXf5k11n3zoObkagMttq4XNdZXTDT6XR
EptGvCyGpOIRxgwWgHlOPyY7lQzZsKFS12Pp46wzs1/Xc69GVmCHcIWS8nUUBvz43oEwLE+pPRU7
xlcktIF1r5WzdQ8fNcbxTgVXXcvkFxotry8GHvNa7zVWHlg4iB4hHb4OIWXMmUTup5l9gQPFXqJd
mGCID9UC9kF0lr8jbjkTF7P88A3x5WAZlusVgwPPYicz+4m25qlu92XUo3C0+3avRXr6X+ORJQWp
f98mYxsxTN3wDcvCfvw/7ScB3WTSzCE+8k3VASXe8jj28UYnunc7WVAhAJ6opmcbTC96upRvFHI2
VKjmt27qSWZgULU6RhjZZgGbWEiXIj5qH8HpPBmEMZuINhtTp1o2A7W57sZtknC1hVtJ3TKuY9wh
ECyeqWZWR29MH2s9fMph1WJK50W1sELi8mi4qyJ9b1Y7aNba1hyRuyv1uZAS9ChzjvbkU8enUyAh
ycDhr3U/6khawAa8jW0scFJpNtDrXPUYekP8OFs/rr9F2PxvAQaFx3Cxw6MdmYc57+w9bCDjcC3e
6uXECCFbQ0la3lshFspSON8hmoQYz3ssz45WhqvEQsNtlPlWyc/oWd0Pri1OIgl/AP0FQGJr/I7D
PD/0DCdmiDSgMoAvqbaQ6S/drdrfL1WiHReyV0LHIn1WH+Nom2mGtinzW9TO2mNcUUNCsHCpgJc8
e3EQHx0T2n9SW+Eb+8SbUC7C2ZRSUzQhCMDlSU6lV5Zw6quaURIdlXoJSzykgYOUCJdy2Vj1jlLQ
Dr/Qpiv1+gHU6mXuDe11KQL67bGJx9VMojdD09NdNDBrhf0QPwJ7/lYtYkuq9fxJ66Jd91R4Zlak
r31cbpNpchH+SkWbRkTBRt0ZZes7G9VdiUh62CMjfFuCyHpZUjQz/76VtaXw5B/3eqCTqUORwAkc
w/O+FqXNIvGp9sKAb0WQPyfUxpKhxlyXGs05L2zzU/T8ZsbQZE8VvZ1tI1D8+V0Sbyfhexs8cVJe
MWKkFgVhIzLMydUOVu2Pd6FczKh4ti7T5pWp0weY7OpW9Wfo13jGloLD8Vcvmw0ujfdnjT3eH+qA
2F7gofljhM2XWBwjvbfM2KGd1Zr7Xla+LXd4p0VG+72ru4d4xvnw72/O/0jRAvIobStwGQT4P0yf
fw72iFLxVRGGdqyMYF/W/TvSIGIYxaID/CH3gx67PC+7AkbwoJPLFAEddof+tS/igUiPhH2x0tPB
Kjn29Pivp6SoDddTw98Z6IU+rUQHC+QGAXNY3QOnkAJGO9W/OQO109Ru3xBlaRC/wmZH7TvZX/dw
mLldmo0+wDdYolu1QGGxN97b9+NmstoN2rbwZ1Lq+LGK8r2QBs009qxLLiznkLa4GgfL+GM0bajg
I+oi9nnatxxSVy1jKzP+YFyHwTGYsXqV2tMVZtLW7qnxe3tF8pz1Bqs63gKqojNALt+/fwKmKd/i
f96f9GctC02xGSD7/FppYRFKiazVotNs8+Pl6UQQuOfnp2zWMatluHhSiebg/X3V/JoNuIEhQ9WY
kc3KBDP9pzpT+s0oB6/m1PpRfSj4sQ5+lZUPLUvS2zQB8z4R+ap8q5QBMXM0R1Ihqm81xUiMJeBa
ZuukhaxPp9C1ZLrq8DyiIZYVC7IG2dXpRm1t6sZMPvoAt66U+y6B5rGjq5HhaoN3G5FtdNMUnbaG
SRZBVf9/K60y1ZrsyTdJ0t/Sn0aj0Td8cygSbdX2k7GPLYY1sjEOLCDIxcBsvu3TmpWvHLsXsewL
q4kfCBTZh6ElHjBsmitdFb6vbWI4dbybOcCQwSZ0pvumPEjpYiI8DQGE+Sb9JicFblRjlTmGY0EC
BP2IaRrGjeEl+U08TPmhgg60VpstzaGu5WX2gzkCDu9M64UZdZeJ3n5QNZMitlnT1zcJyG1zYufu
6cRzEbDXbHzZL6EGlnQfE9UH8TCnnr9vZS0LtiHNdRQHq8yL0w0G3HFFohJgk4lJoOv6lfIeNKxJ
dlGD90Arm2DV9cBADfmwtf5wEFhGpVA123HrlgdqA+YuNY3w0cWUsOod/sAv54+EXVsi8Hc+1I1D
E9bh/ezZ5HrJSsqygFj3xXHSMGsJmMMr9Q2Z/5hSTp5XYxaKG72qCDlNgsecT+qo7BPKSEFREAYr
Tbd9beikjXmOcQZJtQXSbv/pYLi3yyr7FnRddhMjtH5s3XKfiKXeZCk0ijx2+ie4yTESIx41vGr1
B7rX+9aZUeroGrM1AV+7OvGXgxEtUNwABKzJB7t3SxduJxxLdh7z5fcoXBJVc4O0Qj/r7Ga2kZ4M
d7+PfL99DMz20pEavho9vXvM2LQe4F7YW5tN9eS2G/KZ/J1ZZNZbZEU/3CWb75rWGF981105Vv7s
tPat2gtrHcOyAWtpY8ygIItyW+phfquUm+bo1OQ1ENGiRHOlA/CydSEEYmzdsrityMfiZdR0AFBu
SzDyX9fUkd0OzdEeU3JTteqML3ze9WXuHq81gX8ff6yvvS8U56z2qaMzybDT/GrdrX23Y0m2BGgS
wTUg0HeeAheYhFWACVPrO3XN6w00q4cuH7KrMV6543vba/aZbv9yzNeO84xyEZYMVaD+iJnXOOVo
NU7CefFr37xeqXvvfQhJxlJaoKYLTtFCuEw/yZ6oyJqtPy0k4SY6QEm5DVIbo7kmXmkhEWo3Irvb
z56B/eA/xuL/sTHzXrBGCHzXcl2PN+NL/zqbEcvWlhce6f0+zOXornW/7g/K0mF4C1GHRv8SFprN
aImXSl0XYDXAOs/s5KrSuwmuJtSGjkvuLHtMGjWCRsK2hWuuWs2u372WccyLYPtD1MYbmTiCypCX
bI16EHddGKekRnAtKowEVCkRCp7XvZQMOzO+uyc/LAKoDPpeKWgNn/tiIVKUtJ7MfLyWiLOi6o8q
sjVeTKpa8G9L4jrPZpqvYuH/qYyT5LnhhU1p7LZTle5KwhLux8RNLwhRQMZn8b26pF5s8sQ3njNV
69/X1LfkRMCCx6xO6rpOg9CaguHsDtMklbTiM0ONCfClz+7gUul34Duo00xcApXwBwF9p6wqyje9
c+ZtTzSL3oKp/12etOXckZrFe+ALaj7pkB84+8ws29PXifdz7Ar7REKNOe4Eu8RVPVn4V5tWO2tJ
8x8tEUThXyZqJ6CjqBuyt8jTois7zN+KOHUJqyjgjdlHbmNu65CGmGiDF2N0zZe/zq5Zox1ECjoe
eNpSomi83D40gT0/zxVvcQEKL3fHs/rOpmD46zuKpNeStjaaP7xqds+lU93FdkFEJJsmP5uZAzpP
WntJW81FsVfdkxRLC15naX62Sk/GJiUUSiJXe1RHmdwtqCO/MB4iedNMMiDEYOZkDarmWCXP0Mt6
XWqaB8ajrvdYHOeNV5ef6CD6iynX5Y1bf3bQ0C9WrJvqzOmEty2HZFxr3rxsWirUr0Kgm5RFO8iH
x9x2IOmWeb29Co0pLusn+kMPQzzW+2li6gXADn0cFA/6CNmD6+eJtJzGiPe5F1qXcmHzb6WTBHki
Vtuon3dECH+TpC++lCviJLWudWZHQzdJ1cc8mijh4esbA0TSeNBW6qVD8faqe922GPpjq9OosFn6
Q2cr4rMvKRfqhUhHApPQbm1Kt6bbKnxMg5LK52iEA9e0nvos+yNr8mIH6gzQ39ChvVL+dVTAKG+S
/C2bm/glJ+B9Bx5YuhXreCPXPIRVWrCMVWnWtqP0lpAi5GGM8vsxsSsQlwm469FGMpzP7bNj6zsE
aenTFURGt/iiHoteDB3OT/apNYleeHq2WppMCAxqttbqKBTZlu39McLMvbXYbe6QdzYfJlzjMC0X
1i96eap1ZyTElOst0RJOIiGsOY7R30wfq4Lne721ruAS9CzTU5zrh3AZh0+/zIBfVcl4Xwy0qN2q
Cvdy7gaEVx3QOIVbpLvFRZuCYBt50+5aq/73qcukLPXlkXRBt+iWDaHWdLDl2V/qqgvNRNtijbcz
qfwfAi9A5d6U8TYYaZioF1/4cMR/n9tsqROv/8bC+rvqnWmZn18KMsuT2PXuDN+uPzLfzvaIU76X
JkpxUmI0Mj9hrNmdXRECmKNH9BvjuKBSWvfDQPUh9sengU6S0lk3UPpFy11baUl4IuHLuHMcLA2q
uWcl4b3q95Gecc0wjmRQTAWzbi5g23qO7W7DbATpFOkvWum+2lZd7VURvgRyszblqVqCRMThrf0u
vMsI8z4AVuZOxYj3gntBBlc74c/5O1ynbK0bqEZaw9saltl+c3rU2HYa5A+OO8R7J2hRdcx0W/8q
29um7fMwWeO130HzhTgccjr3beit2TYZj2qz/teZ+mnkmatLE4oszf/1tV8/OD2cDBgLJhic3ZqU
f80JgYx+vNDl7fpHgfr/JiYE4BKPGLYWZBDSUBgD5ldihF7pHFXFwK5N991c+tsxLNwfQ2y/ulYJ
pN/0nLVZ5rLYRGx4M7C0d9rxG3/yfSKhYDWnebh1tR6YQznmqObEnzDz/AeXgiWdveymDhzqM/Kl
0GnZLMYIRbejzc1azj65UWwCnY69s+OkjtwiAH6tuu7Bo29DWpxUqZrBAEYmZxGPNxMLvtQ6FyZt
3mtpeQiNTSRTxRSHzIuM6BgDBkqYWc9qN+FZ6cW3gLdGJkloFdjYZ1ooG8VrcDDQHGOrH26QqL1f
611a8dA1xXTSfPuSXvGarv3RxMK4n4mE2AyW0A5xUSSv5N/tB7rB+AJkoSxKZn3nq9Fv0bQDpJR9
IIfBqP5+feaZgnpqZz0T6+jNL6CxnnEbaFtBhWRNhTyoV6jax2NrltT9ojqaeRKkFNXfAaxD4kYc
OkrEBBS+DJgs/+zcPKAWSADgrNCAxLiEO/rb2rUuZ7pv13/YmXAg6jHOk4jAnz3wWvfJJSH4lv08
5dVqWHetMSFo9KatF5d/EvxIa2IufOOXmdisBrGa51zcZ7X2OoSN9Rb7IWboZMRBGmmkpnV5vvHG
EBU4T+LakbfEHA7pg5Y2JMfy+ej5CPdPFX7IrgMQEl1SP6MRSYHjlTiZ5lDmYCpFEu3UD+h7WBBb
m3WdrhhiFAYP0G9jk5IH8WblvfHXC9PbcxkRoGTGVXsYfX1mWU/kwhLEyXMZMOhqszE8XPu+0/hR
tVXxYHh+c+tkdrIlURauY1gR7Vsj7qRbUrxVA5U+PEnBEXUYCmhS5zUy0raOhefGcSPE1Zg8oTGC
EKFTCRFEYUEUKkS91OZ0IKt5GtLuWEVZ/7cFvu+Mx7EuCdgYkWsGQGm2CGqMS0kjh5QDcl1XcRD9
VNWGnJQoRJCFuQsarXwjLsfdOGHZrH9XHPV8+YEvF9T50CGJDrEfujbtKa53J2WRamiEkVyrFzt1
6tWOty8rDyq2U3vITexyp5Yszef1LSIr6sVv9OKU5VNyIutOQ55bWc8N+eorb4GOXmtDyBp+iOAa
vKnWO46fp2CYok0dTTX2faa1DNPOrFMGlON/y3JMPQ5A0hdUkMLdqNMasebuqknODQr2W1G36Sbt
8Z7E/gDH12TjGiEuCrMpfm7btNu4NNR2ap4Ri2GtdK8diEGt/Ju+ENZG2Q1rz7dObC8jif8Z+vp4
/cUAEd0pjEBO1zR2jPJ6Rj9mLaJ0ea0GAm6j2r69SrEtG4yAWmOpF6XA7gtDv71quy0PcbJcmqVP
YS7mH7YFDNS1+mAT40BDN88idd3mcXuqUsLAEz3ceV6DcUOhSbOM/XZHw2CLE26j1oCxJ8wdstWf
1C2WvcMteQDCZFyqILZ5zofpdezDPxt/Ss5XktOI/UK9z1WSbBFeec/RHGXoP2dcOdjly2WWuKRS
f8+DctVJuJbb9j9ddf9mFbd4GzG458QZfTKTPlHZu8uj2L5z02A8egMW+DxjbThi9jrCGzgoZ51W
62961bSvjn0Xez06clkbJ+z51WibF5ts1JvStud38CpvY9BkFGlcKulMmISWcb4ZhyIhMUB39zr8
l92IlfQlAQ0KrFR/pjDnAGMY33Q8sBPluFMlXVQUzv8A6I1hxbR3YHqxBtQe1A9NiMPEj4jUp7zv
9dg9QsD9lCZcui+8YLyxboaKGMwPBuhVLp2Fk2Qim01SP83OdajS2xabbDUMG2VUtbwW4mebOecO
MOJB3aiYwbmVsFmeRPHQm11xjiuWRp3UClFOKs4Rjzk5oy0Mvtyi9oxdnBZ0NX8GmY2pzjXgTHEf
WKar6o1Amj07ur4EffbdHsrutjdTPD1BL/aG1HmpF59SiMjiXY4nEwAiEgCn9Oq7NC+pu6IKcGQd
26Sgs77eduNUAL3zmzW02fndJi3oUMGRWhMKwkqHbNL9omXdLrBY6QRTWT4j0E8uxEwhWfSK52rk
IS98e74NmA5wsddvrVvVp8JLCAjwovpND32XZF/Sr1LLO1F5D+4j+EqrKsIZp46oNRfroGaADWFy
rPP6/wg7r+U6lTZMXxFV5HC6clS2ZOmEcoQmxyZc/Tz00rb3v6em5sAUDVgrQfcX3kBeg9ij86zH
WnmhEfoLXAeiNn3+atgtZKscCygMvQbUN+tgp75vN5EwLADf79SaCnIO9m+PWGEv40e9qcHt/9nT
G8s43Na62ephoaTuS2KI+Iq1YXTbQIn+qidZcwWoduiRRfvhGzPmYW7/rcoS84w5wbAXSS5OHo/w
XZLjrhiKeqSyVYt1zAptxOHwoLCbdj+BOUGmeYNRPdlkBOVdBNPwYKBu8DxO+It5E0/UYBgPcTcG
R31RulOPX5hbe20mQvM0Sy52efYdgEEewUUfd0SVd0+SRZcESir9EVs7xfiJoqwFCGtqe+sxin/i
OwlCvn9XSaQaiObDmfWfJUkzviBg0qgXuBf4xBBxa/N6i/Zm4zfPf7VKUvqxSgYML87PmRdEa7g2
KM5uVXgVdFqNspXxozZaBP/m+2HqvJvqVDxOzvrWO0QGrToHA8Cj2haPN6ojILedZ1gjjW2e2V6O
3uE2Uw025mP/cM9UAOEOWODk/qtFL/8OKt1Q+vjdjBkAfbdxnzBPflPf2NRjct/EfnXBg8N7yrvy
djwA/cl7RtbQ6KGcL98faozrwXSLL2WJVmndFN+hSrNyULR+6CP5obfw4H3diLZhqxsI+PdQm4cj
VkvQbELPewIL76xwbRx/QANcaUwIL65A3X5yUEFHV71cO/nkf2CUt2Bjt4Ofly962usPVpm+UiK2
3sI4IsBy7S8hUdyOAmW9aYbK+iKCvD/A4qipCYALxt1cHFT3E30PT+uoMk3mxoFhfVWV4AIpAyLa
Hl+dRV4N07x+HXZTQ4wGEENEyVusC2OPaKC3H7PIeu2r5jRK3Pn0kWxcEY/Jm/xtiXzixlE8vcYL
10j5h8d+TOV5bMdwRdgFer31gHlGHfNMZ3bLGcb2pF2jvH9DWHo4M8PgqbPc2+r2j0za9ROIi9O4
9G9NC3s2a7lEna2irH9gFt1qefMFkbn2gW5D8KUa31rAo29uZ2R3E30l3NHi/F44zq8+97K9u9gL
1rE1ffX86D2MC2jZaEc80oB6VoRK1qD/XmVP2AglM83o0Xb9LemZdz//2SsH/fPY370oxliUOe3z
ujJMKyh0/CiWVey9CmioTNsYcT/yniqHMOkY8q2nLEeBzaKsAanppLlttom6toA4DWt/X2jVIw1M
jOny8k33uRlHSe44Tj842l+VAATl97do8Fxk+ks6nxkfZk2KGu0UYUpkxDgtAOe9GqpZHTCGgb7i
l6QO/LOfwi8Zp/xFPRF12IkNVT9q31Vln+lCY/a6UEEipy/WaVUtj3wdbUfs0widaIwnep49join
3fbUsXg5Ni/H1B4mH7soDo2V1kEMdcCeA0j185MadmZ9Ah+AUdAYNZtkwd3BLWqRscjFLsxi0EV4
cZ8NOz6F4+jQYEd3wJ8krkTmXEJDDJgMMman2xw9YX+GR6d8znNXPlv1SGMdZBwWawg72727R0Hc
XauTk5UP4PQma12D711FMQoRMKbBEUqQ/5OHGIRp3nWt7M+ylziRlwG+o5Vh7Ht7bjdWo7cPeVYD
yy0mmxuZRlJapNreDsfsHqGfaOv4ZvuC0mLDsg2ZUTfFo+UN5pmeprXB+BgKT/bVzgLxDixcUWAR
XZl20WzyEVPHfgaEE5zdDDMNm+4pNKPTX7EdM5Y4Ei/gkxm6Ylnr85KuN+tEpNYjPja/m4VRhF6w
tWM6Bxdo19ZlltEqFrb7rUYudVgS8gbRsVVf6/ZeRwkKu/g22UKwGzZqtleb3oHDn4WUkqZud8tb
q2rwPxM47EmMVeGJD5/F7pQta8RtocjHfDPbYqPiilh2zBjejLOr4S6w0mWcxMAAy8VQVhd6/N0U
E6/v+G8TZOa9lxY1VkkUhqPUgGAURXjIJmXzNR7gK0R0wr9gtot+ah9tLGPMzwPCCm+DtFc0hxAS
IDE6zInwtxpK8usbostyXHlstPZB8XiVUmQzh086epV4xn9LFhQMpQzsADAeP/wVLMzsJl+NllnA
KkwqdHfbbple3N0nRAzOF4r+WIcihe6cjaW81FFeGipPvmbRCChZPKn+pGOUsASTdtjhMAfkHZj2
CcmDjYPF49fADazdUNgeMn94CxW5/Rh2/Do3cQfgK3dlohFELaENs/YuNMsWmR9fuycyZ3laJE7A
i9L6ZMnsSm4hPAwGSmWzrWEihGHe1Zx82pl+o62sBsOgNHKIxTChWel6nt7zZIonlq4v3lDV71Q9
jG0rBfxY2K0IgBPyIbC5x9C6eamWlisG28h8DaijLkVnukBIiTDqHDM6tW2gb51pXIx/u+hbCAkq
8Qfzd4/DOs8hmig13qeaOYU/A2NpJJr9O18hsJzBLR8GnRtwmQayGNl4cF3NdgxNmrCGLb/LAkoq
fVlysBw9CU2Qbk5eHeNqn3hfNJynqRGJY09vYGdIsr0cud1H9Lej/ZxZyVnze2owkEB3mYUCsy87
b0/ic5GL8gVUFnuToQhyElBGT9xniwMRSza2ZcVXbObGVWzJ/g0u4qLJfkRlVL+g0Z9doJdRZZma
/EdtO1cDNtJrY032TsOp59jGLvlXTZksG/EdbfPxQKKP0VZwjJzO/PW/O3HsXcIBzwlNW7JJI++u
QUHtJYoSccoc8eHyEme8q7unsAu7u6oojpZfy71pEQ2Gwm1PlcnngwfefoV0eiC0yH7koEtWscak
FqOrnLDg7Me4768g+Pv9vOzFyzG1p45FgK02ulbx0CILvQmbZaaavJOiSDjOtdZCPmLVPWBz0zzh
ffAQt4a8IqCSg28lmzCQ1AAwCI7e8ueH3HlD/0YCKYqcZ78e0HGdy+FDWu69H2SgGWpcu/0RiSkS
z2erb8ONj0U0UspIDskkzLfNEugvkrp3VE4pITi7sWdinyBTn5vGkmvad9abSYuCKQG4ciKtp8DK
xUWVHPjFg20fO/7LgMvZKjRFdSzQfFpnfjtTyBz+lRmhflPuXBtVPKvJdmA32x+q6W2U4S+nt987
DBFf48r71TvGtPaLEfPzpXyI2nByDydo76OsqtiuCNx8R/J7fA3mLgXH0PVXmy7pDYA7IWmb5lCN
RIn/r3qMOpRHj41LZ9yq5IvDU/cMGj1ZaU6bP5H8uqfchw/TFpg8ms6bxYOHTdb7Ai04eFNsguoj
ZeZwFSTZew1CEyHWaVyDJhFH96eY4vIuy8zsYqFmp+H+c6ShKO8thNCpFOJSGmjV3VCl/bWlPbkZ
dP23FMYAvEyHABFRn2ay6Q+jm1KUXfZmtRehOnKrXSyNk1Xcd3CL6M38LsZOnEsnKp88CRBLFU7D
ua3WLHXFycMI/OBkFYXLqAx2doBJowpSYOhXcKp6cVMBNiZatLclPjZ8VEGUpAXVNZQX6554Axgp
it4e09pzIAZKu8xIZdDyIKbVLwefyy8KjzE2mM2aSwswTD5avzEudtg4h7L2cVWBshebtI1iL6vW
pRjiYzTm/VntwSfGW8OZt92iS6fH4ElhKEOvgjFmp1gGj0WTxgv5aWHaW1nSnaIWZ5XanOyjhCK+
a7HF3eX6EKwSlJcehi72z7kQHsYyVfZdlOsw04zvsKUkSybckwD3uftgwGz3dkL3uCHtGl+j3tik
FuL5qd5U20p04UqltUlBTy+L55NJd+pKxPY1Glv8R9Lyd+mizvk/O2PWHJIAIQK7z4NVl2vjg91A
OMl9N90E0A/DVc6ycpUNknVFtDZwQUbrHTSMgsQYoVWdm8Q5R7ZfrH2cq/cq50CPdADw6cwbNcws
P3qOUMpvnawBWFdX7zeuH9qAI2XzAjja8ktZid3i9saQXNk4GYMu1upYAtoDRihdTLOIu3Ntx7gS
KXiOPqGkHCUfKou5IXR8aRfnlnCdBBjLOSDdaIPQlPQEPzqCHU+J7VOXmhfM77IJ4dXetVXvn0n6
gZ8k48bC5AEZrO4zTJHcNKdPrHzaWSuMlDFfJ/EH1fVZZXFCRM5DG5kCL6Gz6oK8ovxI7aMR9oAr
AiIGt+IH4R7Qe++CxacWBjBljOgFF45pNZQddT+sS15E6Zb7eameqLM0sMV9lmoXDxnL+yhuH7vQ
MI5YsheH0p0FcLMKfbwSnhq+NK9xVGp3iJlM+PVkX80WXei5RrwNV+50l5NHfjhGCiOpqvalY/v7
iKz+VFOHXf2tCNX0uzeLx+DKDz25Bks2vFledW5ZKV9vnOXawFoPvvRZTW9+MZ1QMc4++EJslqp4
OpIW3Ks7pTJyZ2uZ2XR7hhUGyYuSSy0d8zK4/rAnVJ4PYZwahxt0t9KsO1ODGB0KrIGEOe6EzPud
en6xbtJRCXK8tY/13WbsOmopDQJFTD3VR2eiq2RG/ub2a3lKaiKQ1DrgVuQsuPnwNg9XUaJJcwuo
qhitANWgbaoKzd4gwIWg6dFbj2/0dx8poe3YYz1DmBK/LscXJ3Sz1Lw3UE7F1pEdE5qp3c71tITX
BIVi7zBZ8MWik+ek4xXwEwSkdiAVFPaDaw3277B3V2Fs4hOddS1dZc17QZTJ3NzeteFZ65l2072S
EjAmk0piBjY1qOBQJJn2InzCitKkGq9EsuzRBbYrqi+IuvSXip7DOiydNy2Jgictwjo+cezvxdD+
d6cuz6U+YX3ler8Kx1nZdUKTuiEsw8Le/KmNxXe0ua2vpoMF12xM3bNtwhexAjwmilA7FHmeQ8pu
XaTYNBgpfOqrlizclGUvWo6J5ex/r8sHpSv0JSHy2oVeEmL0E7aA44b4i1vQJrHiVn8v9eo91mvr
Z+4Z2xLOmAB3Bfwxw/VysKNLkmtyh6TpeBgDk6SvJuf0RNMdiC6cQ0xf6gGP337tDtgeFolNzpn0
v4jCP+pmguFVJeOeWDm8HxrcsFTx0RzG4zz1xUYNkxqBByRBcF7xxicsZnxQ6GPyQ+BjouC+mlZ9
XQaQzKtrt2j51yFt0dbBcdlMRlJqCOwHNyVViuMF6GGY30yNIkgMnLmK00fg6c57jcPQGuhC89Sl
brXLyGqq6KU2+i+9383fZtfSVqIs4vuJBf3OC/pm3Uh/hnYx3cu+FGtPccvJ+2/CqIWWIYdhxT9A
CMIszItPYeq6hAhJpAf63MKtXk4eofNodysJzRydaL9+/PRti/JnxVuhKxBcK2Gc1Ug56hAGXrNa
Q26nAGZMgfWLlH56MXQ/eSp7Ur8od1a6DVCojOLfIc1xpNrx7zGXsBjb3o3pt9q7hWAUODy9O1th
+ZLZgsZqUOs3yYrCML7ofYbnXw8LXBbY7lLSuasHWZG8s7w3ojDP/tKmVUMLg3qvdey1tXTSpB4i
ELvsJa1JWlOUAcaY0A27dvlW/pxIqUvSK82+jrPEY6aFl4O4vr8hvbPeIEdPaBvVERJCxyocghdn
IA3wel9DB2lZrpahmJ+oVFTnZCltyx5Zuda2xE4NMx/BIQ+rkNXsFlcYl+XiWzmfXfS8EZCgDGIN
c7l1C/IpxJiVvkJSZrgE4PieHJ2pP5K4uWejwxK1yBcbVp7Qs9pkXuPe9vj5S7Cmub7VwNfWq1la
xrmW7T+7Oo/NygXOMcqwOOW5Ka8eK9o2FqH2MsUt7y4L0RXDftvs5c/B8+xXr4+eJi8GOe+m7bpO
OtwzaiQjkJRHC9nPJXARjIIU0hChA+PsVSYN84VYAmwfg6y6l0d1w1DJXndppt2rOycuJm1fhfTf
NJB1CmYgchZI6L8MFwyC8LCwGwtUSCN6T8QxHVrhSXiEeedvU9FbH1b5NAi+u87S3tMgR0+BiFtt
XOS/1tIsgv2tyuzk0X0js2OTtVsjQoquimL9qQ3wfF9iiWYZVYG2Ub8mgtj5rslRMw00+ajydPyJ
MZsDZrwrXCKOom31ayEMOtWZWYJPIK0t3KT6qkV0r7VBWAcjC/D+ohJsabH8nQAB9Yj/gOTkT8LN
pndzpJvl4BB/NOWsbf3ySMQeP9tL/SoN3PsuGo8K0qE2ulZi1VtFYt811uGzhzkDc4Gfax2bNlpm
0DG4phLz4ylPwyfHDRDf6jvnayzqj8kcol9wQVZ0EqaPkRrB1mj6eyYy61Y0diy33FSmhZfJSMlJ
GjgJqVU2nOj0xlX5WPCjXKaEqoACAPwZkkCFh6w3JxwsOvcSL/qdtTlqGOwOV3+MEaSMkxel3ryM
hqBLXlD7PN7WNtzY3yWVymMpmmCjvBObmRjIr11jVVEL22RLVuvjPHSOm/kX7oDdk5Mm7lXmtN4H
oAAlK8BWKPiEV4awckk0MpQMd+pateHHOA5NUt05DUXFAqgDlUgsZ1rHONoUGwG2MUqdYnpoW7dB
ImjR4Evru2aZxXVUu+7ieni42bUMRbIrfZQqWU9//Muwr+kpcHVR723G9Pau1WujnN8tiVhCgtMM
19ucGmXY2QWGgfEMNmtkXLxMBMdhD3xlQWlW4jkC4ZizvgUf0o7v/6J7gq7uL/V4yTxAQ3/cBMR4
0UzK9yZl+rsUpE6vGIydnp+lh8FU2hAZohNZvNPgo4i56DJJbh8PRjFuRd2Gnw0DKK/B0WFhxShi
r4jBaJtD2qAXtshaLFMdpQUKlub4OaQbaR4rmO5GSiafEJNRuQ6WGh0fJmNNfvDmFA5HCxYuQOXI
C7xka8I2uJl2CkxfIeIbXykHgxlWWKFhxsxNxWG08OITCfS0KkpbPmjJMG7/7qGksPihmON2qtJ1
AC7+TnGgizS+A52kn5OshPeU4W1IxOPfCHGuaOqVayPjT2Yu7yjJ4VNZ17FLUoD/Yj10877wwhSP
mM7Y1Hqff0ToVAURtTQ8OGAG+tJ7mnMIro2v54d2bp+lwADEJ+pc23LqKI3XlyxHsTmMELfofO1r
Nlg/nJJg2Mkf1FtUtnYY4szcKsmqEIjUDkUQoVVpdMdp2dNsVpQoBdiphuqEumSSXYfoSB6fh2Xv
79mlrHn7A7fretySwEFTJ4CKAduiWgHVj48lRT08rPkpkkGS1JGv9gcHQxMwvSW94LKCqbD0vG34
y7qYoyd0IgdsfRcO3zzScg68B4y1+rt/LaEc0qons0kRf4pq4ph2+GpLt6bhEwAJW/yCNCypdzBX
bvMzXsQOogSg/f9xTBUDDqVGgO6HlOVwsFKZ3PxAM6k/35gQeUftY0C4fVyqLnb/4KA8+dMIbPih
XfdZe+2m8i0dpva+XOppkubJm9MhDbFIaGMAgbaqd4Ug461TC9e4Iff7vWWL6m2wudcF9dqrswyp
BJBW5PMWDZV57/Z6e2iWkp20ZPbF9PtXpfUYz/4P+HHTVVrtRf2yNHObXU8/bN2YklRTHdSLYmu0
xnBNl2p4QD2axz4X12SS5yAU+a8oH8884fmvNuzOKT/aDY8GxnXTeLF9FClAl7qpX1H2Kx6w8Uxe
6/xRve+xGl892cBVMKIn9cP5eaSjsRs+0sU1MXBvzFNSIb2Bx3Jw7SYqk7Fw8q0TpN5XowPEtNSJ
Mx41ArX8rCVx9awh27Mqlh57kWbmSsPy6q24piIqNq0n5VG9sp5Qovbpg8HRHF+tieg5TZ6osv7S
Bx3x2aVmjHJ7siY2S66RX/Qv9WAcDVQ/HnncX0Y0AE/zYsWq1uCqjsXJHwgy1DwjMvdxkNim32Z2
w0RepckG8+guXCLwqPU+kXyq57APzDeIje4V0QlsHxfEWN6DZmxisVBz9EO0KEyXzvhbRZ1LiJl3
3vgFDI3cT3RocJU1AV8vK2+s9cl5bgEY024xNogPFvvJR2o9thGkXio9auSyfvXmbF7x+0Ns2Zui
jeMQKKZ++l1HoOC3n137EGzZKsDuoUlC/86GUgUiL8AtNyBs9DvcA62BfnM8YhDt+ruqMdvv6N50
twvGvBYk7zSe/+8LGgvhTHO0j/+5SDN2aZZ1/++/8s8F6n20Vo5bnx+fSbeTy0CleIX2voZMgzkA
KYkXuLc+P9s9aM/leIIc8Ta3CuuYVOiP9alxu95L6M7Agyz3NIW79ViaBtp4RvA4wiZWd6QQc/u5
8JU0XAZgb6SOS544li51/6Z+n+Gtr33AEpfUa2LWINc425jOriMMES4UZtXPrjkSHuPiRq6GKFx9
1xy/37j1mN+nGQCwZulvjLCEMEm0kKGwKXpjIj8ZUXgL7jzfmPZFlX8O8yyY9k3XfZtEuOiI6wKM
ih+tTXeU77ofvIk+xtYIx/s6pFS6ymnqpDXBlJjGD6vXrDMmCxWChiyStVH6iHKJkGwYXGjh5MGb
1J1rVTvNT6P33vQsCb4EndHugBlSJuFhvE8FndMUYQIMthDcq0cYv3XvF0/QYYddgYMxQqlLQhQu
ajWh7zz0aXppihIMk+otNHz33vxhxPIQBt1FhQS3nM9zeZ495Dt0XOydyu5erX6sThhoo1o/BO1d
N5NkqZaSVVvhI9lLhC63k26Vy6iPjlaNDA/mptVWoid77S3+UBr0pPsC3SOg9jlY/ix+VXuk+tHn
Hhk30X8JrY7sXUOK+VsMxPdmijnDo+1Mu/1pSiC4QV0Wr2gCrTG7/tCVFCmIa3mFdZtoJUKL9Jon
mpF1q12yvvYf1KYN/JtStG8N5X1uzKdoLDrEQanOqYDfw12InMj/rmPAQYa1nHVJFpCaSGFLXesg
xX5X9cIoo2qdZr8JvNMmjduEBAnZJj/P7m0Ug7Gm6KtveTduXIRNfoYEfCsP3utLZKX2DqbMOsdh
DAGgRVfWHvkkGYIt64B0doeYLNXrBbXVwSM+qqFDN3Ct9da8z8fqWfFoEKSBVUPAgX5+RP7dTLii
O15zmwhdtxKnubc+h45XA69a0MpC19B/TNNH3eENa1ND/6okdEZVw4RCELsAYsurWjrQ6wpPSVL0
azVzly090tQRtxeIA/OHT/vuqrIuiPXv5bxx6XM9og2F+sE0FWClwPNViGWsQLEi0lTMzrEiyTqK
WW92+ki19vamQsAm0CutW7Co57E8i/8dZiUFRqxwtlEVi48iAvCgJXP8uVcGV1Yh+YgAcr3Jo1De
O0FiHAanwtutMCnULnUxGwRBgivhQ2pWGrWC+Wswm+2TirexNMMBmjhiiuAKYMfw/9EohF73Hzc/
lNUCW0ew3Q90/ln/5ZlZ+HxFAy9zpcW3s6skgWcmqlOH+O5JLhs1/LtRx3yB5xud7GaNa7KWrvCC
Lk9GgVodtQL33wftPipPM1sWpWX3X9ersdrUpXPfO8O0U3/n7/HZs4rTnIxoBv09MzftP694+2NF
7ybYKQNjNqv6hBkw08Ky6URM7N5ZBeD4ZSyXsTqohrTnrAMmPusi8ws8e+filP3ZQ+KmXpt1h5L7
n2PqElhUvPrfq//zn/8zVNepY3//TARjHc5OdRw0tz5p9fS5GZ2WZNy0BdqbAtF5x0GVRDZAm9Uu
IpcuYlRaTbFD7f7rAtrfQBzCZN/7BkaCyXKRoyMzuU2XjzUbb5RXjzlAksDDcyOM/V/cDhlOrLaz
8co7K/fwks3unSWhAGd1ny2UgS6ufk2+Pa4rZ0K7yyOCeHH8alPi1Zybjr4CKuutrUhc9FT+0hFF
FUVgg3Lw8Yjot7YbntvOz3cA7SuUVut21SSYfWgtYVQ6vYRICK11D7BJR/A6esWlGeytrCHN63O5
r4uZFM7EtmUqnZU/i3fKE5u0xNSDZy6r5ldk/RD8BzK1rnLjucw6bD40FBXoUW3N2txYyFeOWu1t
fBwOd2WTXFpjOmfe9xgfQQAG+RYb2+9FV3w0TQrAL3uMUglNag5OZoJeaCAf4QGCzB9RU6BcWo/R
B6UWsbV9Cu+6TFehBB4C1fYlL4zH0D3baPpspibEw+YYvLkOFOE4rK9tKY9hgIoiGoXCeU278pcX
0IP3Lp7HcyE682Vok1XYA9T2cTma4qLYyCF5MErjAvBkXOAZ58RY023/ZUf52gpiZyNzYBTZo7lo
DNDkcwZA68+pXTYnPIOfscaDYB/pw2p2frn19ERl4WT00YOdJltPJ4P3yBHI6vY1tZ61bePWTA80
COEk87Vqmb6ngLtOYvfO99rhOGTWrhi8fQ/2bdXa8smO53pVzvOHWDtG9d6L+lJE+jpoKJZCqD0k
3rjLw+ajQzkRXNO8d/ryMjRGve7mEL21Ml65XSQ3tkE2UmseWoCsZ03wwHOpc2d6eCcXw05PKn3T
DnJc6Z2xD8zkzvzmFSZpbvnQk7in0Witxiz7buPJvHESb5cDoChdj05yjzhE3K3TDk1qfah/zIuN
hEyfcNl89mPEyS3iukiOEN5ekCP5aaPBZTffzDQ4pClts4pGRgfy0bO+FUV97AGmY+yAm/FsGq/e
Yi0RS2h8VvVqD+V3Oc/zyrZGDOYczCtexCBXhlZj2S3LHagKsea53iCYa61jq4fqCk5inaTiKCTJ
hCd+5cOLw23theM7y7O5rafouXHGp6QwvkW1+Y5K6IPW+eti0N/tEKiJ1ZmQEuN02oRyegVUWUN3
mVNSzRJYnLmWpWds6Gi8l4VVrGVubaYgvsssuuzBVGzqStyhNwHFvHsvBXCjHn+4hLfImg0PNPhV
aM1Pewx6xHWndl5PQYXvE91Gr4po6FN9r5AlD8sTwrYHbdQmCChZfUJGszpN1Qgd4+84kOJxAt2z
U3OT2qi5Uc1Pau/vCTVfqqGFMt3i4V2uymVKVPNiZPhMiWoeVAfVRs2FhttBG1Tjf+0mMKLCXLcO
wg2miR4sQO2T2iDz6XIrZ6TPjh1gt2PkxYn+FJtlT13z3+GfS25n/1yX3/5CN0Gi7sJ8o97+3w9S
0BZilVzmZbW5rQt/D+ZtHH6eryONT6G+l7+XqmFnSwCLYxRtS4E60spaXp0IPb+tFWrv7zE19HgL
CHv+uUadvv3vv5f3hfPdNrJ+W5Fjt2d3WaZxeNI/d9UiHCKfhF6CwFLatM2D03TlbbWMZyHDag2H
PGT6B0lERgMPZ4kHYkg+HXMif06Noy59i1F4WY2B06zsFkkGy7PtR0Ov4PTkHbr1WPhtFPATeVLE
dIuMbmnjalgwGUeg+fO1WjRe+8jrVkEumOmmiOmv6aoDduYCDrA77uaqnbECmWBtAaN9DsnTn4Lp
yXYs51kdwe4L9kuXpSd1zK0/dL9s7hwRUOEQ6GAthUiFjxO00FZxWPbbnDr0ZfKyLWgH70hHCFdb
H/H5vRYnISbv2Ux5JprxLMiyk2WXAE9g2zyLrvZWJS4AR1fx76STXo3YeHYdkEbzEiDfYDFnVEjG
LxkMqC/AKuLnpADxskL/OTKcu9AwEbv2s09VKKUPpTbqWEBhbCOWr6u2WiacxSxZKXY4ym7abe1L
NLzdOEJOcairKD8qiCgg+vAU9FYFBA4jz7VPM6yOZ+9uTKyMSDn5bWtmu0qoAj2yPASnRBct/Nwg
/cbq6OHZ8V3zkhb/5XG66CLo76sZj7umFiurSIOXvG/1u8oOntVI13LxPGCqrEa3TYg3itSCR92j
C+WnybeSPPqS4HHgTM5LFvgkXS0Ci12rOS8dVnKwzSi2ymVoGLgcUc2FZLMMkeYxLnEPohdf0B3e
21SUZqt7RPt0Z8sul2thOavATuwn9ddcv3k3QtO5qpeaY7CicayTqsePmm3y40LHSlnQ2JSa6EmJ
smgHxfgD1InzbdmZM8/5hr/3B/AT99vMzojK43sxQfvNLYyAE+He1wklQ+HZ1o0rZC8uV+pEu5yw
e+vQldqpc71+RaPS3SoB2R6HtJuKbFzK82Tp3UOZPAzwF19FFecP5my8jnTY3iQC58dJ15INGver
fh7l/ehZ1oPnj/O2T6Ma2kpiP6hj0qy8k3DDVzXq82KjGVH5UtbyzgBV/0i44T0hW3fSYGY/ibo9
GO5s30EVMU9ypAi8sODVIQ8d6cMQE0GM9JvBBIxvgmV9IykU3hdZS43Kg3jtscKfyNIudZYm+6Gn
oBua9oyaFblp5hbBc77cqnZN0Y3P9hIAIUNBNzawlgNHsaOKG9+5Tp3jpyWymHeCZ0nk21AZl2Eg
nfhu6K2TQw3vGoe9tq0NSow3bFZfGW9227erNgy0/QCf/KEscDVE3Kb5NmPqvgpKO3rsPUe/1LMR
gnLiRGWIc95XwRfPLopDg4Ew+rC4rSVIiZhaH52nBCk0DXDsC0rl3O/5gO5q67wUnWe8TIAhOdPm
QXGUU9mvHX+8NwhJ7+h99y9VYHbAWL306M65fAHjGu7GeMRnboRYkpsF0C1aaGdkkD83YRCIo2+x
QC/HrXSO12XhPjoydq8oqma3RLYMYYARCcWP7ty4V9eysjVGUvrdLYcdfcx+agsc+RykR4Q58Wlx
x3EXAOcGYBiVV7VBaei98epg38IQuh1Sx9uk8BdgHPBEhH5g4aeWtyXea1YTyo8X6cIOmY3ugBY/
ygm+1hlXMbwpEUIbJ5u29ftnGWAVOOBafZWjnJ9aJ3jRWst9z2gYb0D4R3Bs4wm6gL1i+vTeO73t
9tyPCcFd91RSZlw5Y1c902mRe0os8ug3nn26sfGiVmQHGGSIciFALDeDB+m6K8Z9axT19e+epff/
Pgb0EN27rjXc/aLPsLEwdj/nnZw2qqlITf7auel8rwtQHNikYHqO1N6qbGBJLfYyG4pr/9bz0f9o
/JRYoG6sHEpJE9TRpo/18UFtIH51V9+adwqPJqPUhZHiWkSUOd+c2RcvAq79tulC+5p62XRkIdYP
s29pd7QanA1+yqtysOejyaPxgkg7zjdpigLhMqybLkWaw0f5tze4u1IkYW5tjiCcptv36iT+e49G
y2MFX+quljh9q+87zt14nevhdM0tYT6F/4ew81qOXMm686tMzD1CMIkEoJB0UZ7lWHTdZN8g2pyG
9x5Prw9Z1PT5RxPSDQKJKnaTZZCZe6/1rbBh7cr7AFDZWAtbw3IY2udJqwbUguBSw4YkLkGcILXm
rDxZHsmoM5SHqdXdl6KLxkvSmd5qHqPqg+Q9dCagOWCEpi/mFGV4tJLoPa+HajWU0EVlPwVfWvY4
pT5G71bUVCeMdcNa78rqWdPm71Renw2jk78837ygfKne594ECAuyYiaElMCOBn5x7+U/hWyGvXIG
cD9cCJcMI7u4mwXU9dl3x8PdfhI3yPD4RSkVyqNWpCnNcQbW1A5nO8JAs4y8iFtj6LnTXsdmAg3G
/Fm6tCdV7OKQwOHMUMIvtsjhL/R3A8GuqXeOlw6H4dUbGtXVq0hayc6yuBCtVTxbmRTVD9ftyodg
6q5SCuu3N5prGizjT42d1sI5b9gHFj9aDQRJD8YmiIa/aA0STFsV3euEyYTQHuGccLexyaXxlA5O
ZR9tVO6DFpcPVfYl1AuZXLph8ehgu/JXqaF361CwN4qXznCExOTRKFp4yf3rsMhl3EiztrqRTgcl
kE9AMXhxWX0dx+HQ2DF73BDZlJ0kN7eoylvt3hSn5N4zpssp975u691fiZ/4r8EcUSvNOkBpXD0F
nfWjaxDcmh5tGL0CN1GzSDoqQ1s9h0enn/cJFJHjsEhclG18tOboMTZWdjbikLcp5KqwzMmdTfo2
iLNUxGWUjO7BndsJHKTDX1IDTIELydoJxh0G27H43tbzRix2YxnQFsqDEa8s/n3w+yjJw2xKHgOa
6LjJ3J1cumV92rUbPm/5g1iGXpx99zsifJKk06+h9D5iMzxC+qgvyvztLC2c5RIpTfUl7OyAZNYl
C9nSvGltUSE4z0s80rTEI4UN5R2oVN+zkrv/cJNhJm6zlNZNLGfmkH8YbTwf/1yvLK/baFPsrSst
GrQXP7efFEhOwwUQoFn7cKqejE3iDtjNy/Yh7v2adDLd/zEVv9vZdt5Zlm8Vgcka+V4JQU6yGqbM
0qYI86MaqUPGLEFrdZq201BvSh/g55p6hrkfW4oX6nM9DVR+MgnHnvm6+Jox5056nb6aQU7fB/Mg
XuFu2rIvsOhUoGtgqVDDXaG4ETuUW02YyrZZGme4DYAc0p60jyJ0D80iG6gNhN6aZXok3bW72tAI
HLQi+maF1J8B3Q7HotDpYI95+kWrtYdad803e56DJTtsWCn9dWZaZ8z2VLZVtlpRLrE2CeKL0Zgh
bWYIyAMgE6twOZuXa3/OgqGBjvWv51HioPwYH/7tCYUcAPCP+dGj0UrPpEKNoGcYvJzWueDsdi7q
DNiscym0b0if9FME03Zd6ZbH7nyJBuBd5mUsix4I3fQdzU50UUramPr5tupHfaeGo5VmgB+76sGO
B/GoDtxvvuvC0v92yaBw94h1GUKReHRG5tvAL909eK5s3RskkxuLLRpJWfscy6OMteAh9PDNNIFV
H50aM9Kk1eZV0orZSr90SIEPQlT1g/yojPG1gv/y2zPfOg9sVimTpz726luhGRe1ffnXyFqkTs5C
YwpAAGxME70coFPU3w5xmGlsTDvezkUTZERUxe2V2hWpnVI5mp/PUNfUM3JcMI1GlBzJIsmD2jOU
enA22QPf1J7BBDSzGss2OKsHUfG7ONudBX3BjiKtx3hXBbBd2JI2e0Siukfxc0bVIKfhHNS6wQLP
0L40JTrwUgiC65dhlub1RhKI+aCXrXuxS0CEXQSzJPfyj6oHosTb0J0Lf5ovugf8HDaz903ghC9k
5LIVYrLWkxQV1dAWz16WUWbWJrlngWO8dAOKMkA50S+vibA1Rtj8fJYCOGjhNcjJeuabBjcCveHF
HJDFTL1vHmIqRleuFduuFPw9Uext8S9qFyepHuugQwdtIAfeewj4N+RBagi5ebRNf1eNX/AnTBOw
oHy62j7Jgyn5ZLs5jSrqfZ03Arfy6h3fTTYhLTGG9Lp3c19OJ7ypnwfLCtAb5LE1AlK1HyOAgqfA
C93zPAxnR9lk1TBP2vNsTZu+Cox1w+p5DQSooyzWms7lfqqlV8JZV10dtee6hQ+zsiImR3VgsVNc
SLsdNk5n6+uoD9ZTKLRHRd2jtGVs7TkJt4rEZ7W6XMuaRUw91+Kpz4290ngFmSWepgVCZ3wXjgMA
OHHQIC7GkN6QuxaX7q43w2dtyRtRTERdxM/ZkjcyUza8LsHXg649qcer5f4y8mxveXYcatgpO/tV
apdGaPoXoc3zlY1pysJsNp9s0dtbNjlfyY8oDtayBpllhq2Thr9xRA3NatNs88cU4d4f2WkxSnvn
dMhW1TWfRAdPA4tMlNOvTHTOpZZpiXJgjHBE9rhg0Q1/QS2ydM00QnRDcO9LW24Cus9GEYcjwauV
T3gsJIX0pYuTBxsvwNcoh1M0Su0DC+abZlCvKKZvaCP4ANKvWzgD7bP6DQw+IllatqAtDevkFO1f
pueTkSNlvVNyhqycPodh/S3Ry/xJz8X0FDR3Ma36R6pqqNa13YCtcDNvcw+ZCIrR2rduWq2UkV6F
X2Ah1h/CpnjHRtMi9bjoTFIz5CwCfUfj1S2dAcdntZ1tFoGk7NRbdQkllvHaaFkOyyzvqPcTqV0W
uravh4byYFIuYTxwFbf4n55FiV13qqvsbNuTe0FZWizC+up7leekUSAZcYMcqEFDGl+QRSbyG3bk
9qRT8lpULkriJOvphrnub2wERUnQ0UVuc7eiLlu1j9xpkl//5YSCQHq/MhBQ5+tBf9AmPkhmZWmf
7Kw+09bI27VDnPbRucir33L5wqpDBx3/JGW709X3VV1rLXe6lnVTrYxCezTo4G67xeMiB2O6BZQ9
Tr7d0PBcLvVJ/mCwDGh292jTNL/vb3uMN6Y4he6cvAtmpsVB3oYxCjtAIeuQ9eeuD9NqP0ZhzwaA
7GGlHs7oKXWDXbzmYTVRGtNIokvCflsg6F3fO/Wz7UW4cgk3jak7n20IRxvXEWQJZd66cIfgwwJl
Bkhq+QR7VXYobb9bK2qPntTugxpWU15cG5OdwWK1mzO33jotIa1KOvjnmmtYNPKTJ+EW5B7CXzcM
fN/cXCDOOjGd44IMHzKrVuFyA6gx0fL1ceriih0GMpth/oxMPegekm6cHhRuC5+qvDrauJOE4t0J
XHOONs4Ix3iN1yBcJaT3nVR3diynH65mD/dRAgJ9l7HK2/glYTEid/WjWc4lYlpc+0lS93jBse34
bKxP4Vg+T8sv/FnkHCuW90YstRNJXxd/tsebOmgimW7UBm6F686nJuoP94RPgkHxNOResUFM0N01
VUkQfKQotB+J8Rq/QI3yuC0cJoOkADX9h131V1TU+UmN+iULS9OinfbcL1r82iRvLJ3ocYs6jp97
BE0r9UDRYJjBridQeaMehCJZb9Pcwn69eMqG5aCG3myxQWVXvsNTU506uz4M5Ep/5IvmdokVnDSd
DFZkyOeor9Nr0w0oOXsaCTAMXkUvPs/+XBtKQK/tJIEBOeGzQ+T3rp7L4OzrbXKCcFzsmzbQbhm5
mOvOzuZjibRnIxxtXSzKYBP3xTbukvDBwNz5FKbiAHGMYBHgxzdZzIgECurLOS62b1lBvJo+5SuS
U1JSaqnASbVO0zOPRgo4DKQjFawCwvSiBF9b6WfFha0F7f9SwxSVCWxIXtS+IqlkprSj/i9I1MzE
/s62rYasKN8+RZXxefgzrJyuPzJzaBMIxnrYQQCqvhtJ/FOduH3wt5MKaPyCITHaLnr0zZUSlhLe
gXeYoJ7Xe8XH6ryQQK9E3w19ohOJTNDmZ6xxlAdXCnTDdqyLYQs0rbyi5CZ0kTo5baSjqLKakJya
7Sx7tI3tDl9SUy65gOjKyyHwtvUCXlKTQL4MwwBNkkwvUOPSD8OqCWFAzTi1wWHKZv+bK7UZhzeC
MqE7t0ADuZyYxFKZuLMeO80F/9KkERvyJN8GmpWvpqWEqs60QIwfbElzBHuc5ZKsvKWGtE4iIzp0
Xq6fJhsOIvfb6V12JVbJeahOSnQdP2V1MDx7/QT0K9dR34clRrXeNM6a0JNL7bN91L3suTNQeuHA
Dsgps8r0rloPm8imwTEDUawfKVaiwDbsgX52EbH8il3tKTDXSt+edMsH0jQes6i0PgW/969nBgU7
7HqsB4sb09IMcRpTnIxzjB1vWTPprdefs5gMBdKVGGet1m5Tja3VGOSfD5eB80rsAgrFxdmhUpuK
HRW08pEYkGmLUNd5SDQ0PouWB3UTG5l5plLZhdTG+HIpid9cDd4uHdg0feopLVI1BgjjtejXWcRs
ZKrgQWeBnqa47jemYMPssfpFPvwLgJ147Jw4JC/QwBg7Mwm2DV/VufKmra1141bNgooaVJOLczFs
yFNKYNvZYjWzrvlu+VRYg7ENHvVUDEdkhN9YRZnrRg/T6zC5/u4/nRX4eP/2aPE9FCBUfbOFTDlW
Q3QM6ckqrHMBIhdq6dxezCx1rmpTSA/zTbei9DGNar6tKHK3ABPhgnep+dhGJP1RCG9INEmNWxF0
P9zaJGsuSt7cMkcxuJzldj0At5rny9y3F0V8HZyIly+b5jsFXhUA1DUTPFQdYY6n6QNGntgxzwhX
VtZz84mbcjN7UEpmRP8PwgxSrOSiWzcVq5IWqNS2cnzKSNpaJeuKhQE4pghn7wW8g5ruVIZVzUbw
4LalzXpzqp9KUWF6GYGMbojE9NejHf3mfxz3A5bsi2sa5UEvLeNhWOKDBUCetahJ2HJVkLC6qKN7
mPzhmLV6ju6XOlZdTxMG3EBjDSTtl7Qjpa9sJb0gfit1CNMWr0sGDROp2bmtXLko7/Mtn+bqXd7z
Uog5a4MoOavcFGodDQhT4grSIaR5NpTZnihS+VLpoEV7lNsHd8rqQ4e/aWWn8WLbdfovvT2s9I7S
mZ+9ecUsQYvy064TZTj7hXyhDbHpS+vVjQL5awbgz0Yw/2EbAotoGqbYO2fUvgXzZF5Y1Vd1FrHC
+Dr03C81MuXWTDXEFyyTrcfPXnvgLa69xKcYDebqOyiTT5N7mFMEbWlD9IHgQx37nvExyLHe+VXR
7zAxbgVFTSSkbSi3Q209WzmdjrGCj6iZwC+m5SsJauCXEVo/3agK3oxZOAC6Eu2hk1F+6xbdZQdM
5KcD/qPEAWlZZLHTLxpWoZG27+psAOqVtFN+VUsdO4lIJKBStJ7mJDsDSQKJxD+JfitNqPpBDS7E
EJ4IknvWO1BNkUi7L5UuH0sL8IANgmsnbJKA4HHQrRH4kuQyDKv4Ia0RXGguXGGqb/VH192UaK4e
M3sHgjY4qMuG/R8vD93NpWj0lOvFa5/W0XOiryDMcR9lGkFBICkqSSim46yFT14fwx82dHtd2Z32
pSbBfos7K9yrYZmz6uq7qj/ZQX7ohRfeUEOzMPGhu2CO2SSIw76L1HbX1KKTx96tWgDEg7WLHVd/
/fNcMzM2TNbFdy/FNatTqz0pCBNJj82OupL5iSSLaPp4WVgB0yhJhY+Y49Cl9WswGljvVGN4iolp
sk/z0v8gSrs5V/fOyDxFD/jbr2rhGArTOuYG9qo7tTUYKygfmaCPAu2QiCAPwu5qcLwSd4RGkbYj
DRije38KJubMCh0O8lkm4tqqGz5+6C0gLbJ21eS3xK6eC8313tBvluDtBueQkiVKP43252iPhGoQ
Gbkn2by7UdpYqXWtOsxQRx5wHlJsx5vzbNu2Qw090Hd34gAyLkhHMTWgBJ7IRxiWZwoS40s5oArq
HZ30iTYNP9Kc1E3AmdzJw0K+OzcvttMj3jYXOK05IPZlUyW1vF97i0ON7JCneWnoChPFrTfPzrlZ
WraAkUy0Mp21dor4t3pt1UG91LbHU4FgXj8dn673rbJMjeUD0eVJph3/NmslcUNINHZEu5n1A72v
/pXickvCYIa0ZxniZzawNLi/1YjA0HU9ChB1mRVsakM62/u3vrKq6mhmzTf8rXj8MzRRVVk4t0r6
zs1fO6MtFreIsow4t1bab6Ujo9OfS2Q8nhI72yeWnvyqua8v9N98JhikgbK+bceA7VIUIgnPoAC2
ChZU4vjadNbS1162OprMzFPXdB8wkigyohm+qOVW4/r4apHj3pWtLPc+H/3zPPWUJi2H+1PUA/DQ
ilVi4Qt3Leoybt/hdly8eUM8Jk85Qgg1Kso532EZx6RFA23cx/bXsWhbuun4d+cprn9HdXabSlre
cUnad+HU+tc2Rcw1G6N8mcbU3oR52dzcPJ5RkebFBQG4OLgAfz+nsbHVk22xlFg2pTNdGlv2x9HJ
EARIPGC0AQ0UOma6UWvNTJtgtZP60up29lL701qtXlJ7zF9MGABaY7O4HFi9t3mbgblzzK3SJlNn
hoantpaLa0RUGITUAxCZ5RGBdnD/l9BUfw59Q2tfuhrT1b8uqR9Qz/jz8wEezxWGL5zqi1mVDj8p
eVb1FhdZwTZ2uWbKrts3dlKsbITRz6y535QdoKKFvx3a2jwoR3tKY5N0VEwWbfed5MB85XukbQZw
Qw6tGIJDUTvWS1qaiH1w1/8s+/rUiCB8B5AotqMVpyfCaPb9ghiQZqnf5gkgqdLPuyRINlBl3sOA
PkhEbO4O1BgkZKanjtnJza9KGhL4nbtqe+ujGEZy4OVwVL9Z1cQQ2prEP2J7aL9GGovvFAiRhwaE
DmXcH1LNyTCzr+4VhfiIQKt/CSw8JX27AJ0E/mIMFQ8GEBo2Pzk4JIlaQH2Cg67MNymz0R0groZR
L/YFNZmtvchjWiAI1yT07rJ3dckKWChB+ik+yxeWhH5BgmP51bGnjaCRw9JnZoKuqAQAZ/lLZdJY
8JHpQ7uYd8IJS/j0Q5Uy/2NRUz1ih87VqJ01L/rSbOYrbi0HaNos/FqxV5f+3AvY3GxkZ5RXdUlv
/WRNhBvKvyF291Fg6Av+3b9WfLQ3gYV/DDP8Qzb+FtagAW4c+6MoUNOrYQXTadfhLt6pIQs2GFys
5g9ouTHZNM6S2Z2clZonlCErJCOGSrwYSYukfO2DeCR2AsG4YdbGxSE1vsXv5JBVe1REIQ2U5SEZ
vHbtT6F/BoAPiJobDdp3yCVJIA+hkvtHyxi+O4RxN8CkOE0gnOGaKASJOijEBVntf7suTO1igexH
4IUmo+jJqgOB+uWPQoOuQvp/BBztnipCf1HCDvUMHEFE+Th0Tiqvp3mURA1pHxbJUJ5mGGfZ6Mc/
eYht5+S7xBK/U2fs1gVx929ITLs1ZIvPM3WtjZsH9KHAqloIumJECTDz9x2loKAeNOm07W3XeCWl
rV0lWun+NA2Co5eMoM6xHp1SGz9QCZJRmzjD1jXJdIiFNl5ReaHsy8zyQ5a9t44Guz4Z+mB/aSYM
bjvP7NCWiiRLEUcCyVAVIMvVYQYAuPD6mRV6xTKRe8V0hWhcgm+ffCLLivmorqlD42c13JbVpIl6
ZwECW6ekryMvY5F39dt4M4XWCN4xx10UhOMRANfPaZbRS0sszpGup7UNDPZbQ0MQSh9SHg61Pcma
NvcPi2JbNtOLVeOuHbJdoFUWIFPTv2YJ+YmOiTSvL4DdqOGfByKbqhlvxM+wmac1fu/8phag6lB2
KJFNVmRpGSDHy8NL4c/BpR678lQa1jpAN3gbrKA7D43xoEZeyzSYxnjh1YwXVP6DiDzaqepzSH4h
5WBMvFqbE2Qe5fGw+rPFVGdul1P3MkuxVsMQoXmrZf6xRlzhz0ZzVoXle3V56IjK0WAMBCjQ1l5S
RT9of5zzxMm/UNIj2zYemr1t5+Ua8EY6PrV4j2qEiMw9cBkJB22rA44Z/5rCXr8fmixJdwBLi9W9
rtKAIWzCqH/G2TFt/tNZUZH4pUUjKBjfLGH8Rp6+b6v8jULFUueOQrQzt8Bz0fJwElst4ZGGfmvG
gMZvIJ2HSRDYCF4NdyBIHzVycqQl0UzVZHlsdMy/vA6ObBRV4uwmQJ5V9uLkON8apy6frToQ55q2
BXp+6i33PXqVOf7OaPseQWWpOcfagIO1rGxTG35zm44vCVrxnVU0zsExEvcraTJAqZaK2XLdWK4P
+sVIbWBDFQAlgGfNpuwARKt6fighU3x2PipZPagXsRL+j3rU5OfrrF7dtveBQeh1S/jg+DtwTfNx
iO34wSWJ4z6DW7xd92EVS3+LccXcG1ThtsXkp3s1xahhOuLssT3QlyWZNKQT9BSyahYuOSK1FM3s
mVAa59b0yJkAZtrf+876ZTN1PduNZR21nBdH/YBtLLv46C0DUprWkNIGr6oesIbHb2U4gmAAVKKQ
JQpeUtJ2fXTljANziQ2OnD67whG5DJm0fi0nZF3fT6blyiCiC8GW4tfECQnxNk3R5CPsjHZtBHFw
UsZdLwkvKEWdp1l2xWs8gfRceu6V7ztngCNIQxaFgpllVEJLeh3qh6JwbFnfYjHtOe473tYHmYrw
oYUnfyE1qqIwCEZRZm26GajvvfU5W0ckMP63ojCJHx713y27kxKFEao/DfOIg1ALp+4pDsbpBgka
Q20GJDCp60cvNt23UUv9vagqe5+ierf1uXmzbf3RNK3iyez17I2kbm4RZvoV5nNwlW6S34d9fP3n
P/7b//ofP8f/HvxV3O5Zhf9gN3QrIjzZ//Of8t8jNl3H9EwWWEj3HCENw/nnP/4eb230DTdxEFVH
6Q/FGbti9DqKaOVabXO7h9/c042K0XBOmEfCi7ccUrvLHnzHOudpUG2neSAlp0s7WtSkVG/uORFZ
SNktnVsMCYW9NTLPOatm9ch6n3tzsqRyWrDC22rEhgnMijdguoPv1LBdhqEI67Wu2fVWr1xrE1Ko
elZngZFFz8jc8Qwb4a2EB3yfRlw0ETcAqFvMoxOkyH4gerLrBaHzZXOGrg46Uxb8P4ntncsRJC4B
Br9437wXMoe7Q1Zlxt4ZhKCqBf6xFWZ4DZdgClUrlbgK+POm4f/jLLP/PaHKRWnqWga5zTTyTVAN
//V9kDayNitFXQJvielBZF8Gk1lWmEfkSPAQpVvAFDeT72WZ8Cq7pCa7jpMB5azGq2/nxqHwY1Jp
EDWMpbvp3HF6z4KcDIS5xJkae9mj9PF+Ll1Wd0y+5WkWHu7iL9qeD7KUFFzNmtlkQljYsl54HzCT
H4IOO4Zj2uO35Tr9OLZA3CwOBBriWMcU7Ts5TaUk/K22HP8aaX7irCUigmM9zO5p7rnLqB26OvRV
uzMy6hT/708zgK//6/PsuZZLscKgUK9Lx/63z3PTg2sf88h/uN+wk6IsVn40x09tn7VHAgzCnWgQ
PSKJsfZBliU3Szo0jgkS0NFG7vSZnDo1zFL9Oog2uXrFoG//JM2z4yu3AZVa5Gzjj0yUqGxUedGA
roMzIV9DyiIWvUNbMHRtCBE038hFXd4j4xhln10SV+ZPs6Wtx4WVIzqPTVuzbQKUE5JXBUYgDW2S
S+sn2dzzfg3LtFbgk8xjY+EzBcHWHltBEm/vF9i8XNs+5HxvNxECQqrlWQy3r5aEjI+0aNVCoeh7
iX6DBCK2y8lG8+kG5E5BwTVNPrMK7vI8ACaUoYDeLdlkcWEs9D0AVgmJAltk2AKOLNIjs/HkKUwD
KPguntMCMTEsXLX0acR3Vxfk/MTmYVg+h0bh7CkYTs+9jTnUmtFkGgMFYNy+y9KITn5gpbB85y8w
5OWzr4XviL7qszr4ZFzczzTTb7b3EBwiiQX1gXgA1MDCk3Ic++QcLfYqa6cH1bKcWbusvCCy90Fd
5ttS+L99Am9ueWVEq67Msocp1bKbjEqCaI3IYB2PmqJ3BmS4ZnqZtZasR22quw29ZlhB5Dis87mX
w6aOqv5smu8doXwg01rIOpXCTvZlYmyBj1E9Djv/SC34SY3+HNiO1dQAgNE/unNxijsDeYllkCff
CvFqL/qIdHAvhvSj59merWfT0I4qQ6gx2anYdPzbFhdE3iUH0649apOm95hXcfboWsdJivjxDgjq
47Fap8hjvMRPn6x0Nl7oRO6VoJBqSrArZ9PZmPTLrCW9U1wTR1SbpjTGDQxdPoZ5Tj6ZYRMjGoD2
2uqdu/T+SHh41Ph0rCJ05C9tqjf7ZqBKb7REQwH5UHKlXGMNizwflo04x5XIb7ghs1d7/NnZNFfv
HyzXzfy93pTt1cyrbyppgyLwfaRCV9RjqXgzmGM077VfQk4lCQooQtz3wLOIKnH0cIW20bhGBm3D
spzec692Dw42vZVWd1fVJJ8AWO7isbe2aujXkXEfjpH1nsWd/ay5tDadwnnjbWkOqM9YHrGYfh8k
cXXlVckHfbv7y4Ga84aUqd8BEtDY8glv7fUDaXedFuFLTi2KLA7fkVbflmkT7Cd6GU8S6m+uFdCA
p+GgRAbq0Fp1vUejHq7numKRAA5ybczu8pULIVJ4S+SeOjjLWeZmDfeRVYEPsQ19Ek6RmoQOVEZh
T/kFBzfEmGXrUOEzGjE2KIZP2rv+RreNem0labXNyqg7ZX0hH518epu6+MbWqP5haMMmL0Zu53nz
SjPG/eqn/Q0XKsAiB7hI28tiRUPaILDMGLfqXgdHvbnd60b4k6aAb4VhY4ujlFz9oH7nQLrep/P4
KSmPlzNvuVaAklxDPys3ui8GvKJOdfnzZGiPtOGN/Z/n/3mCLYsf9+rMiMIzcxYfjlc9tlni4D11
vxQLSgJZ90hyYegc+m7u123heEfLs/eq3CNiNPeeu+wcLLs/tnGgbduw0s4mpu7VOLAU0JkHrj6A
80saIJJVLIQ0yg/wPiSKW7ouRdtAfl4C2ojl6eo2/Qm73V1lfhZuUdX3e3Xzicby11QgJCRFGRwZ
kiD9R+fPyS8SB3S+8WHzMjHP45Fdim5N/JE1XxXvwGLls6uDIj10yHvtvuw+6546+UWZXlE1WOaa
NtaABRAHdCiF+dMB7P7wZ4KqYjQVOuks8aixqEyK+KGumuYQ6xXgqYi/q+0Ayw6WIHsyqeBI1ukT
vPHpoSkyPCa0EqYzooeVn1X2hfloxfa0eRwrHMaJPI9jbdFSSWO+RsK+FXpRXk25JJ869ZOt9xyc
Srvc3QK1t3ZK8VX9A1iNBhu9dmM+ZKb8Ch5+e39D3QksYkwoQE7B9uS1HXtYU0MrkEe93NOJK8kn
gY2lcGxAH8M16zPznBiG/SUNSTXprPglFx64IssnASjXn9RZzg7+aQFEaTDKjnUyI8qrF5Ge3iPX
u4+zLMfga8O1Vv/67xFn8Ltfs0C8K27CBbKIiji4M6T6HtZ0K0j1yEX9pDfpcLQc41eQDvka6hqM
otSv//Jswj3jKa2v9+lqCGTMqiAqHjKXvQFIa2KLBhRBFMuepiCTzW7ONJZjM4h0S9Nf2tIfd4Ag
i5OG+umi0SLdembxza3S6Cmww0svRfFsR/r4nM7WifzD4U3LO9HshqjvuUeyfa4866vDe3mO4Tmv
TFmJr+0E8k060HdVnQD3vPdQDvWPWhfhWQRs3NjIu9tsFt4rmDK42ISAHsweI9tMNtPGsXABjgv8
vWKDMpds6TWRla9Dmn2NTOgz2lDAGtWb78I6WIb2O+HT+jIRw3yQITjx1svf5jqJrlW11IHKJHvQ
Ai+/GjphpEYroveWJMSJZSOSeG169KLwt7o85Ya2m0c80tbyLIOQ4U7rzPUwZ6+hoHGpQDl95+5L
pCTvoUdbbCrM7hg2ZfgUzvFvm9I5TlhuVJTbH7syquH3Z8aa7Rj9t6gesfolPhV4jC33dyS1HFCt
rth6sWDrqLKaXCO3dmmJNyDTZbgZ9ZhaimzLl3gmP7Xsxq8Sl2DLblwpfZHQscJxc0QLy539jqP1
6L3gBsYXDOjmLeuAqxgpnYUytFDeS0JLIUkXVzHl5qoEerMLBmM7B97vrDQQ4nhRcVCo7kjgIXRT
YCxxNDsbz+mXAPeZe5Eh4gtc0+LLyKs8Qpy6WzissSYTpGn7Gzqw4RAVoMe0jpASDE4evW7hryOC
C1kDZeCYC/29MkCoSr3qdvhXtQNcoGSNMWjaFwtDR/2Faoi6mXlmIcS5Npb9udw1RijvYTm1qGvY
/EK7kJSBJrT0jnBkf+rT5D6VscmuXgYDTGBYL1kCErea9VNpJTX0SxqZx/v3R/e5D/hON75F2FYV
6Z/OGtSp2ico1aeo78RBxm4OTeakx9pqxJ15UMJKda059MAtn9WFIinkwYlGFziN9C5a3jDlLqpF
FVfhahKpcIsSN8rZzVbE2Z1blKLHuHUpcdHGeK2TqnyOMJqokYZJ+/5LyqneqfW81PV+l9mVtlHx
23U0xEeczrupLsR6MlqMUAEFSKeQ3o5YEPeMOVoCiW+hB0Yy/c5dmPohLcw5GiFm1lOG7s/3Xk16
67ghhvycN3y0Z5f1gMLuBgCw1Fm4IHbVWWxAwK9zqqxlQQuy1Ka7zqNNs4+gt7QTHIBDANB4HUNa
eRkR7iA2nL0XdS0YUZDe7cR6bxFwbMmFpNPRDgqGon7iQMA4ydnvcZRy1ozlRsZAqwKTTjw9V61O
890sygKCMuUMpMyPzVL/kUutR3jOuA1xSTLVLwvMKKspEXSRuS0CX/vCTnQ9Ytx6rZm1nrsceM5y
WepTf6bEbq4IXEOe2RjMrmj41tz909tUTcnJzcXA+sQdPqww3qr4hX97hrD4w7DohXqffYtSTMBT
ZPxoe5LdwsjAjbAcWt+mvb48IO0lWt7Lvok01cl7L4xj15XDE32cdpUW3flOuRcFesuIhhRr9sRH
+jLeNYPtZAeXNqyR2mp89f43Y2e2G7e2ZdlfKdznYhX7BsibD9H3CklhSfYLIdky+77n19fYO3yP
zzmZuFmAESAZsiwryN2sNeeYFIbt7e9QFP4bsIOGZjfEdryD1d3sB3UsH6ZoSlc+pIA3FBQPXRVj
mzXHZw1fLd+n1G5l101rbZ7zc8MgeOgQ7pPo85IqF6m/7tvyGlaay4Ttn0VOaDopyQ2tIaNmsxwi
j8R3PXNA5yAA02hH0D5PlbNJAnqlC24dBaOU7y9GLEOZx41qjeHaw1C5S2bir1JleMkcZ7r2fNQA
T23inbusXQekiFyho7brSBwF4po8kteCGrtrAB1zIscZUhstFVnO9qgM7OU1ubABtcknp/v5LowK
Ju5q6q8e8ng4AI2xIe9T/dJF9VuC7edHV6bXwTJNAmBa/eiJ5QceMGw37Iaw2KarxrDiw2i6wsw+
v7Cuzjft5KgHdIPk+o7ksTI6Od/zW9shicxcf6byR7m+zeYWe5Yjuv1oTkUMVur5XxyN6YKGHBru
ItgQROPvyFGgpxoKHH9pI04ThoKT9tCOlIRBQw0nX7w4cc57MQXyJY0Rd+MkEVbf0n9i3+s+1pl3
qZzeYOKcGXHwlC2daiR/cui0r+gSnxLds58CCqNnc2BAL/tA+4pcAKUHMngsJWNDaqVGmndtKC9n
+VprWnE1Uu02qEnw2gydeZjI5VuWqWNvgWBnOzcNtzGbzp+ar2wI5LZ+YhbfpOKKeCtxA3vZerMg
XDBnhjYLhMoftGulEHxfaG74keXjY6Y8G4ODl5YO6VPnTcfEbuK3ok7B7aqztYpzJXqbuxlWmOMG
J3CNIIVUfVrUIfqmmcbEDRIqvfSsMI6K30wnXSOmUlVonkdEdSia8Yg28cs8Bs9surRNK/y2DWtO
xKQc/X6p4abtCe8+mxEw4LvcH0jni6U7D44SKJ+NSYQwkrJ3ClDNMi4fHIH61AsSQVi8F2cUSc5K
NTXtWhblgV4G0TukPi7uDMLSJ+WBKIWF04fKtzh2lkWpxT96MhQXfTLkxAmEJlbAwN7OmdNflJJN
U+67b0qRpbtKxC9Ztm0f9XC+eRN572VVtE/yxWgV8qXKOtnSgJgvihpiNvmXA24SNjh3jBk1ITNQ
eeyesln34Z4BycOdSdElTaqvYepq3KxVfhkGVmysbJS1Mpn2Y8vOSGYgNWJnRJfT2fFcW89R1u9m
I9xGSdK8aMC593HbUYISrC8Qd3+6rsXp55DaN1VaM2aJaaNfCGWrPJdF9ZmPFuEcmW9uO915+51J
5UZgaQqveqW8tdJTLXmFXFruNdYea0rmAyj1qiegJNNONE6ExcvoP1svA+jpaMdAMV9+NzOVfDKu
Y/mdilT3UFMXvcorgLjIbjQwittd290R0I2fmGsy2ws8tsJKRRuwhoz2JKWGsUXXRL5Jt6xbBYGH
wU9GpQUqrfUKh/4dBlE6MbJye9fGKNCZgpLzmA2bXpw5qeLv8Ti9SNOsrKcqYNzPibOWV2RNVV62
1ew7aNxge0ckSCYGjTR/W2nzdQyNZFMo6D0a36HgasXV+k866qlbsF/Uj3XR+0dsb/79SJ4CaiqO
mrATPAcJVZEpL3HSwkt+YiFmbFE8Y7qWTwArJn1tUYhcKiR6fattZavjFv6MvOpCck6/JVSNyPIJ
6G/gYBxj9zZvMvLkcFq2D3bqKrtR0YqdNWrZnvCF4WGwCaGsaCE9hqq3ZRfhPcgXj8XNxnSMbjkn
3a9rtV3CM1GcAnjspPwIw+pFZvJws85ostkwy9MWygOS6QngYaicRgHlTZtu/hX+yy6VfzXQbkC+
vY8xN+4H/b8OxFuhxT4ktexv//3XQVPxv2ptvVLV+EIlCPljbT2OTdm9mlVXr+s8aU4QnLxT0/nQ
Yuwsf9M6xLQhD5U5RujkWmUElhQXh0w1+7c03aXiqdO8xN1lRDuwalwhty1e46wvV22Dr7TtyvJ1
SLKvpeJZ1MzUet3WTrkdzBc9S4xXQhqsk9lTy5enMcs6WOcqS2uvPqGs7I+29pyJE/Y34sVLt/ew
k4CbE8D+agxJaERnoiOfb+pH+dLptJWBMDGni/0pjmf3mIfcK20ENNWjHfXco4DF+oPSqjR3vYtS
xWzcayZETnnf6xtVD64svBCLsuM7+koTwIqMyO7uBvNJifotviaYvk7uv1TBiOBhzJrHsRzYCKvC
0Z2gkyFrY+GWWvgx9ma7ov+cn7yuKvZt4lKxUxNiHQS/sjW0DX3g4QTeCiNCGNwiAUStHfenkbTu
xh1IF9EAhh3nqelXbd85C5Bh6iGfwoDm9BzsR6FLx81VsLJ7oDrhrf92FLaBf78WyyNKnitY3s2O
hw1ARWm8mhBR4OEBgpKntBN37ZQTq+WV7/wT21BUexrbfIhsqLlFbe/yLjWWOYF1O2nxHeoO4tLg
emdp8YUXT4ieEdzy7rkQslLLopQ2o/k64MTYIEV7GhTNXwXlAAWYfSXuMRgWxAr4R6K5lGMbmgff
HgllFalniRlsVdhyJ5mBZhTthJrFi9ckj0NO91zQEhLK/vs8thrEFQAHttr83PZRdZWfUQg4aHvf
2jY46F2/PwS2NXyKAzT8ozwYAsc/VToIKV0IIeosZ84SR/Jlnj3KAVhK5PWETgW9hAbIKXNZ4lv2
OrUMdxUlavuUTVG69m01XfWKCuImbrpPH6sZI1LzPYujYImsw3mEZkBKosXEYJQ1+Rs5uK8pUQln
7zWVTDbz56yqxjc8sj/RQf86iHKDO7HGu1VkpBHT15HFXzv/HKzWf+njeT61QR7D2Kcm7DU+6fO5
82N002BlTp15aYmFN+BBcwh0JPDUTelXLENTlEM1YsSTWbVAbULF7FexUgbrPGzY1vvgjWTjnCjK
X6f+lPaPU+evZdkPt9x8zGcV4pRWG6usw4/RdnO9V9B46sLtq5Hs/CzPhEckyb12f9dRDCQWPPsl
YKE518YruqZqX1LdX5sRAaqz6R898SKPIFtx12APHvZ3rYDr9T9bp3ucXTc66XHG86mjqgxgsczZ
98gmWtiE4Hx18vF4ly1G0ImWQ9+ALYTghaRX6EYU+veL2iKXAMciOXq65549z5wvnhFSGyWC+UMH
UdVnJfZ8MFWoufmJaFquELGUS8JvlPsPKN/wikerwk1LmgGtL/GCU1Zb2kEcruECCGKeYR+bOpy6
zzrG6xQo/cVRdWdrJiYE4D9eZn5x1aIqTaLd+xkqq8/jwnYLQdAfL5puxjBw04uwxC/RJPTrSB9+
aZADcaS33Zcc1cH6/iuzC79fRLliranBw8UTUpzU9IKzZ/Tl8m5zS2vjOc8Ta50RMMitntS33Oie
ZRaLcEvTYNFIjtLB6RJkkWPAJRem7Su0HVbyYStd/DQHjntCjT8te5dWFL07UkvFDAk69IjAAG2K
OAvFRNoaARg+2K1aBItoCr28eKj0YKaMHdtHyzFpopPBsaDI7TWb8u1+42ipgj5XjPaEqSfrulJD
uBQ0HuS1RtOQkZL0spbNiJoaQ6vU5r4dCeftdHJ4G/Eij+Q1dDFci1xqz0G2q5z2oat98yB7FqPo
VMxeyJ0C6monGxf8Blktmnq17GZ+maxqupX8lzW3bM9MOFu5RkcrXS7M2Z/uK/jf63a5lkf+lxyz
sTnqvr03KGOe75MMaUNbUolkjrZa+j/wAzmMaNrrfRhr59b+MBCkYeL0vneDjfGui4wb1Ydp3SZz
usN3t/dmnx1MZxdrTc3XGKTrm2+Tg6h5s7cNdNu6WbXxJp8UWr7vJrgWwSVRT10lVlOKaiyjqaT+
UavxrqYw9hBGg7mNNTNfe77/7NHv+eJ3JQmKno8qF+XaM5mcAd6bLvlGnPMG5yKYT57ENgtc4s+q
8VqqVOs8PzbWSmnA6uQr1Gn+kTtJ+sSvyVsV2tQd9DBqvhgT0rUQsZpdNuBvWb9pm1xDJBAFw3MJ
8myXmWr+hvZ14YXZ/K1QXaH8C/adOmgb/PDek+FERNbE1vDwq6hNm3rBoL2TP1WYZGRBju10qvXK
WcriOBR9wlK9ck+o0SqOa/r9YfO1ChB3VHQnDnZFmTyml9z7y2SslA+MU599Aw96Qpu2bmozPHf4
06mit9Fe7s3jkViudlInGLETga9xhHzaTLR6Zapqta0qv8LRHxAy3zX1scqqcgPhOV+CckEmq+gV
5kSLjStJr69KukLeu5G5ciFwqWeXZxeVn/WiKP64hjNW3pha3xvFax/TTn2zRP+9sdIPEllgdaHq
I8GY+keZee+FWAzFJGh1UzC+Dm6zkAQoZFtEQJWOsZi91N4ZLHHvK/RG2B0tpGOW7vv7dAjCrRnX
w7ZHWLWoh9L4UlWtKVxwj/KflUJi0Gg8GJqabCtzqG9RZ196U8cr5gXLUEkRVEzO+FYWaE8wWZHK
OEcIz9qE5RKe+nRqkrM8naosOsp4MWYIbMG+CnNj1NXl7I3l1xDc/rYNDH01ZLGP3k/JL3Z6+rUI
D5P6TOqs91DhAHvIyT/bGrmPMdYciD8zUkilqlCTggejNYVce+00FA3y2dgEiWo9M9U2j0ZNYRKG
+TMy5+Bw/86jqfYiv/QbGbv6uzhouvZ+gOgzfgOpc7ATRMnC3jd3WfYkziR/IK4JvS7C8OozdS+a
qgl2jRjM5HJWXkO8U5LeSYC0+KBhRPjgeMKlOyn+tlQ6v+X2KhzUtDcbafdFE+Op3IT4WlMDpM6r
xYil7iHFoNd9ml7Fx9VPOOAKpa8xzyjewtbyx2AOin0Uec6Z1gpFQHbp9yOtMJN17Lra8h55GGjG
L1ex1W0qYQyZNQWrp9FoK0e4oOW1QeTm2UmnQ52Zoit1l6fM6G1Q8gIS45TztMEDC6zaGtdJYnYP
gxcmmxbayf2oFkcJWYJLu+3Nl7EeLxkd6y8Mbd1uKqcY3mzCJlRur+gXvOPwX4TEzr7aVknMRZeD
+hDUu2wkbIlKS7XWTT05+HDOl6qVuxf6GwtJt9P/oN7Fs/IU5jP9IcHFM2awDM6Y6dWHOlVUT+hR
sCd9kk3+2CQIsOrztaooBvVUes8KFqmrVbTKudZQvBBbihVUpa+dsgDZOrbVPLVpDmsIrNJTUbFq
qPLh+z0DstYAFbPSW1ZpN5Ij7COxS5k8+PvdUfLRfHpJG69NEMrnJau317t11CBhFn8dGlr5wkjt
rKaphcKu3uIZ71Mc5pS8NKVn1VHOSMRrukWiGBknhb4O05iManFUZMRrjG67i4d4XkhBAm2NCRG2
SXipRBT15B6c71mW9CxaL9JOeKD3skggawOtE6FRIFgIxMm8bbqU5ZRQeZqmaR20WPnuCO+pqyya
mlgAlvcKGC8C9XwFynAg8JuGRnPItXtnR83Sep4sg+xNi7TaFaUUmiv5vIWd456UXlj4ik5RFg7W
UvZeRXsDxrWVw0itq7+aTXdPZG0a9cKgWXLfbPoweDcuyCGq0YytsAnAQmhUl+8ZPApdHF+kFQY2
Lwacrt2vxxzLMvHcRXUmos5Z5qIKmNj22nMj5DtI47ZsSXd1E5FXy2rFWTW5kkPTqF69ZFCXth+O
xPbSSm7MmMc/Ihr4d8mkcbTg1BcjdVJWzXXauJt7sQluygXAvbWXVBJIAvV+JB4AvdxbRbHvWibK
9BSgyC7Upj8z8gbsXYSuhUdrkbN7PEuBi90aPhAYJtogzqdtmRKmKoOJdYteEWomjXqxy14Rk8SD
PBpIz9vrqukscq/62Zu9/kWdEv3M7ugnzdLodP99NRUJV0m/i+m5PE4+Nna6dtaPtdu0P++/N7X4
OgsiG3B7tgPqQBmDkoxHCtbaNr1sJ6EZ7EYy3FiEXMhTJYkwLwoEiorye0Qlv5IfLaFQPFWd3pxw
HIkjocsZ5onAMimqbzxlCfrlZ1KpJUi3vD4N7P3vDn9GnVdvBPKS1HG3SgicXTByOwdJZyiSanyA
67YOq1a/3DuGdm6uufPVEyHRGv32SjsVvTIe4/Ij9q2n3Dd6UmLY/SpBQWR3Tz84J2cR/A8CrWVr
Vd7hDjzzo6E+oBnZltJ9n/Fc3ttLJHkv46YqdtgLm5M8CsqpgfzFtVlcAyn+r3cTz1/eOy7aDIOv
6KAWeIm2QWJMqxR6Fv4rs9x1hq5fBlqW67SsHOYpM1j6jQJB0RhvZo5cV/duLeaw55ShftkqNE87
tLZGFjD+yGcgDMaTJm8ioiz6ZZPY7Bt817i46uRvQ3yxMHpy82IVGDOpWS47z0ZcUqUNQ4pEZBzy
OCQXaDLqU/nHUdHr6p5wGEJInqRrCpLqeAu0e3gPERbyRL7j9oO+sOei2il5nm0xu+jM0BjbI1EU
CItgQKooWjSWOSSPdqrk23CqxrVZqbhWe1zSmKqMbdyF/UukVv0ydIjmku+28MAWZUAuy5zn3Uts
theigt2r39YWUkIADhYdf7D4LBcUQrhJmk1+qgEo9ntumxJqaOBJr1T6fl6rQ+a9lFV3y9PJPqnM
5Rsz3cBlR4zHAVZ6BTKltQaR4NEkbL2d5BENOmVap60e5FlDyDtYSnerj9nHbyGJ4tO4iOrwIxVF
JpSvKFBUvaRiGb1Com5eg8QzV7ZmRZcaD8mhTwdgOLX/jvmqeUow7ixS1XA/8LMj8R78zzDxtqOO
dEFI/zIE+tA6s+pkkOy0wTv1o/CtYm0ENZA1UYckLwtrCwEp6zKeiYsrsx/yb47ir096837Xr0QT
4UN6CX17o4CkWQU2yz9lNkBFiBdXCKanKk4X9ujHh76O9KtuaZt7pJybzQ/2EJoXpbK/sF6YDhJT
gfnLqHv/IsfLiAiDFdgXdWlkPn7HjN8tfkXzOW1TTOcNRe2ZiliXmNlDMY7KyhvYJJDclN38DlCF
Q9tw0QKPuSXNaiLl72r7kERcHVBOUiciCkxD/mNmCI0xWDtL3S+H+w1/v7G1NekI2mVikF/E7IiS
s5tk5QI34XhuHbSrkR5HX8xuhsqCuOkHCgkIvUFwGkSgAHwTeM9JRoNGzDdNolyrqO0fvXYoVnUb
FmK6IDyTxK7VIDBL1eQ8ZFmd3OT1VFzH4tjv80Bz1qkXzaz8QQVYWmvejLJ4bkSaS4FhYxHBeWy1
bC07oZFf0EMttHtfNMuV51Fuqu+boIIH56RpRnds8vzFLZLp+Psl7ds/n8o3psJIFlaGTjL3QSPI
/JamXxQhSuKpnFFF3qvu9gCQD582tT5kg7sp96JlhDqSmbGgEKpzSwu9wX2YHyEyD4hF5eAqh9nh
2bHmnqkQ85phNuEGnz+FDPHsC+nkjkpTvgh1GIB4/wWyFxG2lmOJ0W1CPeXg8ftUvotO9de7+kS6
hw6paK3hnADfHbx2fpld6tLEQOP3wWvkA8DqS2yL8t0eANJagWQqERVK0Wk7Mgil2DYwt44BAib0
8GAGrXWyCqt50Mri52wgmOlihdA3cmqXst7xu8xhMVksjEYfdgQ9WhuKQHCO9Ex97DSxKUdFIs8G
zqS5VZ5Rztt5NC60uDuRoFJc+HnCfVVnxSLGfX3UvT69s2hNi/pqoIzP8jqttnRVFqpz1C2SftUg
r0ieIIlWOEGiZpwOWB7VpXSCxA1N/piEDbMlBxJXnOqQxw0LYuIHng2/vfAE0dsIum7Va36wTT1v
4YgyN0rfBv0SIwnotfrqmiQmjqmpLNxaqe12PUww2uRqKjFA0FYVWNwKYQ6u1o4JpMyfw7DpQWwE
FrlL0JAykof3BcVUHnP/FpWTf5IeOS3G5WYa+ZOJt//gohA/yCOILBAMpofBLWk0CzGNkhbI9RkB
L5oTOw9tCbMz5T92M+2KqEAew7F1vzZFGl9LPXNRUQV4WYv8CDK7XXaxU58MLbMXSewWr1E1upuo
YNEmuxxK0WfLIOvpYuoYD/I4arYuXrtzgtxgodGaXsi9GtJj/It2RYub4JT7aqZzo3Yvoc0S02yL
qrc8lS/Q3BbOS0Jt3LLOMjFPPiWEHKWbemKhwb75vSgVlTV7aR68golFaYm0uM9MfuKml9y1qmOS
V1A/SLAeMxbHILbOoIkPtmV+z8RUYjRkA9QRpBE8sW/kcWff2ei/WyCpt/db/dcSpqZg6It9jVTX
mk6V7xQAXouks77/e+/Cf+Nc8EwIAqqO+cNiCyQcIt/fn4AM4dvR/jcKK4W6HbWVJn+OlKjY/m4R
R8RJKIYTX2Vp3VRaTOOCb+2rNUUYNrSybyA7CH/rJUAbnoE7BMAQ6pAclsj0aa8NTbhL6+JnKeIB
pNpMXr/rzsb4VNO8OZTSfA4s9NiMLOR6ivGXAVYc3NxbUXN3ZU46HiRWlh6quy4dBucOn9OtjILp
YMUe+0Ij6m9tW12V0TrMlj2cK30eD2yztnKH4eaGS9s1DwF35BE0qhHV4VLOAY1J26AkR4YOg7aL
PQb3Wo8owxnF+CWf2o3TuM3WG0eeIsS+l7vTp/LnFGEsS8bKIl+O4iQK7FqrH52gH7b//hMz1b+b
TTyVa6bmGJpqe5ape3/9yNS6SGws1jUuuNnYojfEHOHH5pF0lBlDdQVEIyflJA7g1AWVihhv9rS9
dMC4wBT2Ndi2ZUY+fKM9VqJwRGRFeknK7kOe9bmZXBR3+Mhj/4bCsfjaqPu5jxirOUiqevpedM4r
WajlNUC1cYxY1dHkB1CHQDza2HG9CFPdfbaQ+hzmanxXYLKsojZQD1UIwa4eqW8r+gYBlAsqKRkB
BNXT2unjpwms6Uk1hrtTEGQYW1UoLzvV1coHDN0Iz9HHNPgN91L01ra1t4NRWy390nBExAYFjtlf
sYcrHjViAm9xr0RLnZg9mD5xftMSKyGmmdCBXoHhWvdlz2oV1XKCHeJseU67QHDVXLIWMgmx1Cx0
330Dri1tGOOLGuOwAdnxJFRHNE7R/UibNnPbd8PNymf00gBjNad+huunb+q6i46l68U7MP3aqbd8
G96I/owJKb82k2GcZxxfrpBL+VJ/bOYFCJiBRpic1monBkMShmgWZ9pBw+ifYt2uT3RVRKG0gbBh
QsiJNCu7SjVhNpLSl5hjQk0pjIBmwbMturA4s35gGPO86S2zErDf4Glx0wU1ndBE33TgYh7z1ts4
hjrudcTE64gQ35qNO82Vru9ouNiGfxxsAlBy8VtQlDA75/qgbu9HqhAO5jp6dS8ukp1XefU2Mz1w
YG0ynevM/eaBmDurc9oQCI4O9nw/99r8mAGUkJfki37/kvGslLUJCpIuZh2N2xHc7iHOpp+ioXUE
Haw+2mCI5ceSF51FmhDwsWAYwlUQGoITxy5ldK2Pe6Unizy20E2HpWTEdF1gnk87U/n0y/gldCvz
6wylHf5fEO5tmhfnWWtfHCS+P3CfbxA84SPTi0XZ2WO0aIZwjSOz//R1Jn0XEhzCKYwBXty/1opC
VplKoT+p3G9TEkdHK24i+i0c6QAaG1Ifd7PQ1xjDBHBaaG7cwgkwQ4i826r0+q2e2l+hm887cG8l
7kMYXVvWoBSucwsRTG9WAaGXY7amvxWBItKskc14C26CwXGHn4w8bFG/ladmb/dkLc8BPBzzqyky
R4vOnRaDMXl7Vc2GtYmIdj0WOISjLj7Lipl80XNfW5eEhtD+zr7EQZx9n9pDWY/pB/RezzfiI3vt
8JkwZwRvXgfMTA6VeqN+c1LbWEmsuOpQTi7z7KtFRgbdDVIOpro1V1rf7TrLqNF2Rd9ly7RxKLna
3nxRFXKjmiBZTqPiMcZYgJOmgIVuifapd6ovPhmzGyue3QPUs2qHzonkVOqayNWG86hm5XYcCLmM
S4jcSh00B+lAyppuX/hB/DzULLl0rw47rMrFHllsjNK2Bs3HalezH3qIObtSuuvES6aEX+vI9RZD
0l9ZgKA6blvE/uIo6IJ80SmtA3S8fTJtY3iQcAvfxWgOBRubE3L6DGvdllq8dwjT0ThRgnXBFhTh
rcTPz+eJuO1eblOSsT41VMPzcko/wLnMYD0n66EvUE1oc/Kk2VQL/Inys1xytwOPvzwdBoAT9715
MMGzlNs/KgY0WNOZbgKVtmXQ4GQaKDnuzLFMT3BS97nn4eASN2GZK/PpoopDzbGDX3wWOGjzSnYX
7ILFi9ZO1VneWw6t9kVnpkj8snxt2yXzTxh8SlCNCjpoeye/KFMjfpWEwjEz24eAm7ZLC++S4CSV
1ocS994WZo+xaGbwLG4zfDPdZVPnxY8y6YJlNsKnD8gl3sWMPff1kdECMmRRAvZcKDT4WLCOiVaL
fEE1SF2mo4cDX29YdEWqPrRxmzzQ4sPsIbtW5KpKXGwoRs6SvtwhCKqvgdq1+1BxP2RGt9yLy1V/
52kUoQ0dgpFfwkkMcm8bEwayVEySJxSFUkMeoAT+9xO9prtM5Hfz9P7HP//h2p7usiYzqBVQdjUs
9W8TPfrQ1NJVrz/8gv7Ycb9Uixj5yhhlOzzGaKRlzQuTh04WH3I/ysYHdB7BoTHNeoX7y1qZdfti
a0Z7zAfjeP9U4MGfFEDZxzZ3XqUg9i6DLbjkz96rbwXTPk/JqwmwN+47sBJ/asWKfqxA9WFYRPdt
9gdtiKIHZqNxTW8jArWlF2c7tlEnqRd9oB4/CPMGnYMRgUivHvvGtTGc1SgWbJunFurYy6+jz9pN
gWAYSlI9J375zQqb8WZ7rrry627fxJX1EqW0HISXJcbgv++KTT5r6hmS/U9pBijFGT0Lym1s6pI0
iJZqGCAlCbWj1ZTNY4YDfhUL1ZBreh4mAyRCqeNpT72vPMWNEyxbO8A2ITzLTV6OxXb0i5zgEu5h
GpEUYZIFffvxLKmqJim9h7q3n8hFheFsj1jxJsPauEFdrd1UZZc3gCYxtGE8AZh5jFoYdnZezfs5
dMwluBZv71ZNf0hQ5gAOMvAT5O0xccf3Tp2rlRbwOVZNuQsDj1KTDTPQsycw2lRXCAqxso2EyOFr
LE8uvq+oiicex6F6cBJr41W4H2Yb4mPQjd/0lM2ok6nlkZLV9OZ8rbKm+h+Wp7r6X+5arEe6Z1Ik
0R1amvbfdhS1Phidk/gs5csypro9HSWKQotKGxRgiRDa7qD25OktGP1NppTVUT63NY7U1X0bZKSp
c+7LZjVMLQoamzU5d096I2JUFUEJRawOV3mUiCjN2U+1pWYG0XOdMdLodUoeDEnpCzIkvTMODuq+
at48OxMddDdx/WUTWkCiutCikEJD/pQY0wadXrUrTGzW6BHdlTEXBtLXeX690yxLg+a0r+O/s+2F
GyXdhSAw8yKr/PLIVdKnXKMja/r9tfX81WSa6pMhFDfirHUb9Unek+KM1szWja3t6PJQygYlais8
ej28Q8enJGTmK9l5qFK9ALeULDKYbJdEoRgU40E63d0fLquvrRQBTXTGee7N3RhdNCQeX5OaTNCR
Z0w2lfg1kR3MgknPlALASPlD/mA9jLuzONMJCV7cq9x21IRbWkPu1vNy4ivs0LvSIMAeEbr+go08
IDCNHABXteKd/C7yNEFLib4uml8KfFabQcuYJp3miBd7RLhb61O5CBMWNERDFdmuUbWL7F4xmrSb
ZoQuLU9nQ3c390HAamkuGno3rJtEn/bZaGovIwRfuVGzRHaPmDHuvYgxns1FRQbxaxrkezVSw48o
pv5czUN6iaOKGLJYczazMbjXMYv7hYQdx4P/1jST9VxShFyinuiV55nySt/hh1TaINlKcm3Vas+G
L8DgNgwJr1TVnRKP9k6pixAejALi3jfcr2WxVEeHILTS/4zThq0sHg5A0kRJmuyVuO3fNMfNDv4Q
HOU8aXiq0PAML3lmvqXoDo9FHSER8HN3Z2UECudDH+zls1qAfrNBAlImMa6yXNVmdNscotKkwgtC
6srQjWg1G2W3w6lNdII5I9GRMcqF9zYBW3ma1WQ4MQ2aRLoG0zdVV95yih/XTnuXlbKoyQiZsNE9
yepZ4qR06AmIYTXA+mE9Id2W31DV1R+lHcar/2HGM/82djDKGo7uqThcNKEsMv7Go6hGq22pdDgU
m8liKGawnoCWKG5bLkxzElYAU5LyYC1imOlXHuJgB6jWWedgbW53ZZJnjJ+xakY7PdCCnW1X6o2P
/wZ3Y0FUNLJFvECgUMe74jgULeSo0iAXJNG3OlX4FYtLUo7shD7BfvylUHAXmipke9O7ZbmXqR9V
oZYgMbrhKC1Z8VAHmwn60rrO1O9FHzj7gEC6FcKAYO0SZg4/I/XLtTF6+aouC+daC2Jh2i7I6piu
8ooteGbaVL1iRfEOvy/FkfoKkAaQcs4mJ4snmNCmXtsns9ZPRlkdmiFnKZcUq989aXmkqNbm3g2M
gTWFQpEWjGnxUB9J3MAWqzr6R4utNTlXVvj1z8Jf1L9kK5FAMRJo3NngVlDvJPgBiF2ch4H/jaEO
z7GtB/tZbdG0gWhbGjQZVq0VEgFQ24961CVvYep/TnWtvE/snAazRr09zj+VoN0G4mDiCvbN9pJN
zgRMEk24xYwNLby8SDd5QjDL6k5wUu3uIRURj7ShklOKS+OQE537+5I1M79SGXnsC0CdGQP/pWZg
u+S2zkYdx/QHcX5zxSjtdScJ16SV6z5MDUFWVjjwv4sNzJhOVS100lwlwKKbk2hnZ1RR5DqJdhZC
abnoCjTdWtfx0Zw062Wce2LmbHJgpFvJbrt+KR+O//sXaE4jITrfi5KBMgjbv53+563I+PMf4u/8
8TV//Rv/eY6+10VDaNC//artZ3F5zz6bv3/RX74z//qvn2713r7/5QQzIo7tRySS09MnioL2X/Af
8ZX/v2/+r0/5XW5T+fnPf1Azylvx3YKoyP/x6y2xDKYX8qdRRHz/X2+K/8A//7HPf3z+ly//fG/a
f/7Dc/6PqWrYsamVmbA/bNbPw+f/4+zMmixV2W39X869OwQE8eLczM7su+rzxli1KsteEcXu158x
a+8TO4svnUZ4tyJXFEyaFxDG+4zz/xHyv6gLhKuUnssY/hNnlKrGm8///T+M/xcuQcEo93HyxtXo
+X+1NYAp+Ff/5QsXfwS8yPeICAL6f/5/s/+HefTf4/UxA8n763DvIKMI5CMf9J2/b+8CiuzytsAx
EXGCB5J5nibgwsS4glg6E2f+99vhf4s/Xx6+u8/NfCefhrHyj7oFJOmmLSAMAWhQt6+9Rm4KvgPB
id13pPOT/56gf83P91AnvlCjdd4LyhncKGSEQK/ak+wRKMEGACV2rpcV3NfX74b3f/rxfTVL/eb+
3bBWuCIb4kockwk2BzuVzkgGT2akp18uf6HjfOtjC4Ht4roAMHogI717ETi+fOmcikx3kzxbFTr+
jAuxckIa7uUKFxrkn/fCdyOlpKt6/1xhXyA19aYGvMXsvdbAu/xyBeLjgfHPLX1XgUznwe0M4/gM
gcXGlyhNWAesMtgs/KBZIyex8yBOHD9dro6cR+KDqeeff8e7+kBbaXOO09TRxHHf4J1Xhqwc9b6f
kOkJPLUYAUf0hpHuzOSDf5G7EjaYTixpeXf5Jyy1+DxF3/2CIp7wPMQHPPvjhhi7Uf076adrEMzB
UBvj+8uVLI3b+e/vKqkRrLj06/gRlw/+91hrHwcjt7i6XPpSE6zloZDIfGyZ5secpembi6UeIGaI
gVwGFMlZ/jGdLle0OFzWSgHSCldNwvGUFUfJLhrFV5wkfYhhYUc2B7hnNLjcOhTC9LgGHr7kXX+4
XPNSB1oLhi6GTCna8CMen2Ycl0DDjA+KB8gc2FaBtVTQEfbjU5GJo3ABi8Stbl7iwpSXabStgvPG
8n4K0Gxyzte1TljVky+eOuSwO5982FbEK2vqwmIkrLUBfsoQbI0cAeQjxXFIkzNao8d1MA5/jQZs
dkzOKmq2Ut3CiAhrpcCDJqjzFBojEMtnmH9qovoj7pgAlrk8Igt7hLCWBpC+IzmAcRh2HUT/OMTX
lQtiDilGEKG7YVwJnqVqrPhHAkgTIQsVPA6az59zPSWPjer0U5vVyeO2lpy78F30D7CyJIPLg5A6
Y3r0SJPkt8EANtxLziUuuC7XsjQg1iqQyFjl0lcSn1vedO2AKPMYxEQXu23F26EfpROgfjPc7vwG
d8/wWfJ+QPWljpeLXxoGK8BN79dg5Ql8LBUYhjEf2iN2VmhAUmLUxh6yYhwJFxVyy3FJ4bWA/B2h
7R8hcHWndF7po4VGcCvG8wB+ZhC3YwiQkBGcmsRk7jGF0qG7yZ0CwuZNfcWtSPfpBAW3MwI0gudN
pNXPzQNoxex+6nmx7UhowwlL0MJ4ZmIEn0dKg+trMahn3Wonv2XNHLg3nZMEPohAyEjYdljjVrz7
E7rMdbkf9hrDFCYcAJJDBQEbW4n0hW2Sn0ftXRiO6dSIjmo/RGobFOV4BBf8oAIT1bu2BE9ilxlP
pyuVLazG3Ir5Kc5ivJNhrvGyV/7JNXj4vSsohaVrDRMa8pDz3sczHunI+OPytDjPsg/OUtxaAIox
jnx4JUW4g8PF9UONy5z235bOCXRRs67hfJzRIsY6VyTdnZtRRb8DDMf48+XqF9Yfbi0QUyRw/IVt
UYhcDnNIvALQI+Grw+XSl44ef7Ck70aP990IX0sYmTMXjTnC273vjjIG2DCMkfsRf4MofSivPECM
+APuxClsNn0ps+8yB1V2JcCX2mitIODec4WHE+j4/Qj5n2IO3tQ4whDxciMXZqhnrR/I4hNkGjPk
FbIUyLkJhBFca1bg/tVzOJaRWfluWWjGnyu1d31piBYSOTF4IXbn7DWTjfMU9UW8sjwtlW6dDKBL
BnrW8YMQXuxutjcEwlG8wump3RZbnrVStGkzcTpqiRSCIaLXng+M1ddGMW+6qlKjyh2dhYr/VSUM
OlZGZmFl96y1gw1VgXmkRQieLfhcM24l1dlhpXmDF9mgVqbXUi3nHn03LrMHMIYR+DhIcId8FAAP
HJBBQg8JURuPbZ61SAjYh1ZZM55zPnCfRlM89Bew1DxdnsBLQ2+tAYK4iTNigwjByyr3tMMdKRRO
dOPEss4I+IqCcBlk/ZDCYWvnJuRbhZeulRFe+ulWaBOhKm8sAMlPfWd+hncVZXBSdaDI39Q1zIrt
JDOdYnqaQwfmzddQJjcw4oKZx7bSrSMB/Be4gmpmDrsILp9I38AduJtHK/NyafFlVkjLClYcEFHM
IYF8lA3mijnjfVnG370g/zRKB28/4uQrGAqW/vXlFi1soMwK8sx1tDtELQZbZT9cJ3WgnRqhwPGA
RkQSVbMHi2WlqoWwY+e/vws7JBbCXw9w0XBw+Bs+b8H7Bk1ZVWE3wIDlcnMWphezQpv1PmDseTSE
DAH+EiBR+kjgFbLyhXEe5g+2fvsNpKuw+A2zgAYOrPYjAvDVyfO74ayVZh7eq+oCxKcoW5lsS0Nj
RTnkw8gwmTMTtpBa7WrN+AHWw1dQA5aHqEbWmhqLlYYtdZsV8tjxozyHECFsamA395rTdu8nY54c
Lg/L0tBbUc8juOI4UMsckUyibjohvF1f1sVtgMT8ld1qoQm29BIXtw4eSaGx1wYMtU8RifP4Tpmq
eNvUhD+KkHezNycpqGM9RS4x7MKR6D9/9n2FdJIzi/1yDUstsKKfI7/Gk4BvHJsiwQVta5A/FARm
pfSFQw+1Ap2pzKNRJvsj1EQ/Yihsd30bPKoWKELFs22rL7VCPFczVHYtrLr+NAEQALrjEEasNGGp
g85/fzcEjEtQxRLSH4MhcHf0XHq7vYOsLTtHmjte0FB6M7fxjitYQSvxYCScn4Sg2cY20L/bkCAb
ocYbLe5wPPpWs0oeI7igb+x+K4xBdSng5ojCZSvL4+wlE3iCIrm5PD8X1iNqBfHY4carmHL8dKqv
vEB/GjskbMLM9NSD6Nv6yIHbVBGx9nDYRFBYTrrmiJeKcGjdhyxvnviY/UwYg/9buXJbvLTdEms3
b2fdAYYJa9oYCHAWjXB9CeAx1uxFDrgp9BlJ7z2XKT80kbexaVaMuxHQEnAv746jmXB+yKA08ZDl
Pqb/AHzwyQ/GbSdEYkV70wZjhkM6PMRFkOwEqJw7o6m/0oqF5ZxYYe6zzIlTkBTAUXIEfJDA2YBL
n/+ItbBYmWwLsU6sWB+NRysP7jDhTPCoCuANPIP28wjE+WHbJLPCnTZjUBoV9yGH8OUl0FycFIiP
5/lMoIkJ+H05yTK8XNlSa6yoJ2lEAZ0rTRgDWHoTZCADtDnUYJdLXxoOK+zBY0Hi8cTPOGX2Cq3f
7diWYGVLZ6Wrlsq3A7+doO6enC5ME+cBq+4PFsXPgJ8/X/75CzuTraUM0rT0SeUjVR1Hnl0yxC5s
tJKXXsY3QZ6xbXP2jzbu3eYBpJujA2lMqFN+32hkJuMy6rET47fLrVjoJNeKbLxkD6rFGR2uAilE
L9GndCLfKC/XpKfnzv7g7OlaES1T5LDhiDBBwza7IRvxVJxHQErMpC6OcZ0BqBBpeDcizRkayxlg
K6PLlb5bGqFzm9/1XR9zk+QoOSxwPHyYpqI6lENAr5xJ+iclC7PyhbBUjxX0Boo6F1xmA8R79piX
eb/zKNqqqNiBvvb78kAtVWIFfiRTwFVTbUAUg6s50TMyS9UZ86ieCiRmXK5kIeD/JAq967GgEsgn
dMoulCR7ExC43GDB8Z8uF7401ax4px3tdKdTrCZQtpA2fmRzfwvW+Mu24q1wB+QjyKIkN6ELmRNy
K+ojnKBei0Zu+vk0sLZ3b/DGIQUWKpTO8IRc4xOSam7A61rZOT4eXyDJ/p6sgJhHMchZHbY+57l3
ocwzcsSXZo30EBckicuddA7r/wxHGljhTohS/uxQB6fF/rYrwRzua1gfkUPcNA+GNitnlI+HGlzf
vxvjJPjkQFKZCXODA100HylrTxFImZdb8fE0pYEV2LAqmtiIRw4Yy8K1b6C3wJJcLnnph1uhrCbe
iVrh45URJES09VWJ48LsmZXlcOmHW0GcFt2YGIMfTutPLuRtY/B2+XcvFUz/7vAiyLSac4wrqeU/
NAIWNfA3faHSwApbuHDn4wQmWTi1Gfk8Tx1FfhtrD5d/+NKEtKJWQmiVuUXQwdPvMU9gC9sVt5Kq
0HfdZwoHlk21SCt2Y1hQO8pznSPW4+cZ/GvHFf80LUwUYxcUUafYNjGlFcSY9U1TID8p5POg9njt
a/ZgHA4rq/MfM7sPolda0Svb3u883jvH8STD8TqBP/wOX8Txq+5202N/hL2jcyie9Rc4pK3dtC1E
hLRCGan8jdckIPIkDSDwbvqKVNRiVzvRz8tDs1T++e/vtpwB74jTVMERiyTqKsUbxyGCrWWaIKFs
WwVWSGtjXDyvogJZ8Cepqp+QbdwjVWbbtvAf6jsYF8HHL2gh0gXbmeY/YXd43/p8pfiFwJZWYCMR
BgirkXRhAILwgwCa4KrxRrESfQubjrRiO2m9vsAJ3Dmy2XTQZRvk4QE5VTlfSMrajQNghTjy+ECo
CLCA+NQdkDuTQ+sE+bWeQTSAU9XaaW9hItlyOzWUXoTXMciAPfWPM/TfBl5/BzZp5bi/VLwV2j2D
3bVg6KrKg8kLcCxnl2wcx5mZu5XRWKrCCm+d9D5u/0d8UdDkTs8+MHTDPaT7Xy4HwsJUstV0WemD
AZWwNpwadq8zJz2mnkzDy4Uv/fbz39+FsYk19K2mx8fW2aDb1ddSyGMxzCs6vKXffv77u+Lh51hN
MSvb8Ow6uaeavQYjabZNUN/alacEmFFZdm3oTT28ABl8EEEs7cuVEF4Isj/AhHe/HSnNGRTDDmzS
huglkeKmyNzP8CFtANGDF9Xl/l+qxIpkuD1VQe+hkiZIkc8JvrGU8Q9Rl7/gbHu6XMdZL/3R6dG3
Itko2uYJGXQoSB2WLcS/nMAEwSv5LzaQuwaC9kOFhGc8zuT7IUnUIXXVJ3AemhAGNGsfKQtTzdbK
DQ7DiusZDFdCH9sOxnee/7kN2NfLrVwq3gp0JMC2CVwP2jBy4KxJ+f2I/Ay3XLu+Wzjw2Mq4PpK5
yAokKYBndvQBMNn3UfscM22Ae0vvW65XVpOFkLEVcikwy60ec7AlAD3O4QdXyo2nZGEF+wD2YAHd
ig6Tsudmp32R3TdAhO+QMowLwm3jYIU8zKrHKq85OmrqnhwsskXifXNU/vly8UvdYwX9CCFsIXD3
gBUFJNVycuG+EJTscLn0pUlkbdsxTTjOMlSHhUe+DVkGA0zv6DlqZY4u/Xgr2pOxUbl2EziY0xRe
QfDGC+CgjSfkfOX3Lywnwop0MOxjaWShw3l0ntOSfi4a9TRWyFytzHFTF9lyuCLlAPR1qAJsp/tG
xve1Ga86mBRuK94K40JOsP3rJx1q5v/r9sCeOoC5PZN4SFf2pIUxtlVw1O9dAOYwQQ0ow2Dmwe2j
UWAJZcHGJpwH593GUY4RmEBtgiZ4YBUwQR+jxH1MdPBrWxdZYdxpzxj4MegQC+ptP9HbPKlCGdFt
c8gWuQVDXJisiXVY5elXqM1fGq0+IXP4UTVr7xIL09QWteGRX7s4c+sQmaN7nhf4bG/uRlneDVpu
nKZWJOPatQN322nCVshvIhZ3E57+4ZrxfdsYWJEcjV6JPO0MWyr6Cv5oMegbXIKB57Xb1lFuhXLH
ssbJQF0N82D8Mo7zs6b5s3GCL5cbsLAU2ao0IK+TqeIAX0tZwK8jycDGd8a6/HS5eHLu5w++eW01
WpYF8CTMJvz8Rn2Z/fJJy+Y+ddqfrHGGo1uLL6lPAXduGHI4c9/scGMDe8Am29g+61DeZ1wgUZc1
4Rxouiet99AP8ZokeKnzrAg3TiVrPoJfHfM56RKYADW1eoMNQr5yn7VUgRXiAFoBYQB0NMB+badC
QpoGLluR12x7xKG2vgD6kQnBUKiwENkrHMsfA6AiIj/dFh7U7n1cmI0FZXUI95+wDc5ug0E4y2Bl
iVrqnvPf362wSFE2UgN0EHIeu/EhH31w50zgD3rl02JhgbIFdaQEd3cIHBVm0fAL9653o+jaPbKD
H1ztqtPlGDkP5kchYi1Rvj+O0u3hisJy/YWnE7JwRQuzZNxKrDRjqQZrleoKKE9bVuFaDnZ9b/0M
3iCZaf5PPo3Vmo5kqQ5rnRpTLfQwoqvqBLSqM7pQ5fRlLMgmsRC1JXagHgyl4xsV6kqqq6l1YTJb
1MnKXr0wk5j8eyb1rGeTKobzQPP5mwsq0JXnS7WmLVgq3ooDhj2C0wlDHFRR04IfJZm341Et1r6B
FyaqLajD225eV6pXofTBv25xIau1/FJX1T889jaeim0pnZ+DwS46jWnkdZ9AHHtOOpCcgb+7HAdL
nWRFcxxNAzgfcRPCa/y1qge4QXjAAG0r3PpeaJBOLh0DEFSHr+xXRxB6bXK4z20r3Qph1XVJ5jNe
w66R73Ef7R50ASL5tsKt6NWTA8VIgcJl3cHgvuLXgFavRdX5Cv2DxYdZYdukI8SlQE+FWTalzpfY
n0lT7rJaR+xFuIbpWyeJhAusnS+np9aPfHXdBFQo8FUMl9emoTmsT7wgGqYQWUpApAzDlOl/RinK
7AAUD8E2n3dVdl0OUaxBfEJ6X+jMWcKfWJvj3ThgYKe9ul2ep5+CqOYw++WtDwOnRrjghowBSY+C
s7b6MfqeFz11nnCyny5ApuZXUfkJ7iHzrikfBC44QLpPM38CgaGrhuMANtl0UJoE/CWAg8AEwXLU
6BPsk2FfgEvkOb4agr6skNaghHs9VFEWXNc+C6IXM44ABLkwSohwRWKYrLYNpy0ZBLXE4JdjT3Tw
cr+rhwqXqVO97bRo6+14D6EPKTMV4gF0BN8iyHfjmP1CBvvKhFlY5m2tnYZXqMjxDomrlSwDNg8Q
08F5BeLx8+XJvlS+tQhkyIDuK9/FfHTh7Ofg6v+EdMD0qmZduS1YqbUUJCJ1TUVFGwJwPFzDwABe
84X2Xi434LykfxBQ1FoKdBn3PSCSiNZRZ3sId7NbHHnnI3Cb9HpiaXNnwKO6XNdSZ1krQ1OlHZKC
AnQWsrZ3PG++6qohuykyK41ZqsBaHVz413JPqjoEFIvHh2Di9TWFOPgH7kfyjScHW3gHSjSZHYY5
K+ISNiSJk6o3ZZLxl++gSYfLXXWePx8Mi626AxR5iJykw7B4xW9op2+4027L7KF/3vveHUOVGXQP
VniNL+VafK5Uab7ns1P/Kr1p+AFcd/37chsWppYtr+t5M7Me3oph0QSAWTEgW/B6CM+vuyafwejp
U4dPuxHx8s/lCpc67Twt3jVsUFVB3DHGhi/rV1ObIUzTdOOeaWvtlA93lTnGtsamTu8DQwR2TvBD
t/10K8gHOLu3PMWNVwUziZtEVvltl7fu122lW0Hewkk5j+oa3zWV8W+Sirmv+MidVsJ6qdutsIbX
TTOXLQ5zIFcX16aSGd7TYZl2+bcvHBX/6FLfDSplhQnS8yefLOUNCJcPOAa9snT6ajrYwF6uY6EF
triOwP7OjPg4Dp2pYm8JEgre5tKA6L2teOu0zimDrQXQ2yEXfu9c50FF9m40DHxF57Gg0QVh/e+J
j2ToKILvbBVCsdXlT2k1wdkkAotdHYa2dj7HbQkisg+fUtFhP7mRYtLTTeJwXq/MgY9XXmLriQYf
VJyq1PgFUz3fxS4ZD3MXZJ89mdDT5V5cqsJqZJsBLgyMVxliz3rw+/k2EjRMzNr96sdzAASdv/sw
HvHKI3RdAQDseFcsStKrQoFeu+3H20tTLlLZ5wyWJHWbhhPMaT/XmddfJb6ptoFsSHBu2btI8YIR
CdCVW+KgABfPJpBXEVjNzTR/udyGpR6y1iitYE0RBSl6yEuGO9kFLtxwevq0pXRqSze1D0q1yXCy
H6YmkXunzHALXcK1qliZPx//fOpaQyBcNuODENtexHRW3uVjK3HNNjbd2oP6UgVW/8+u0Ujmp1XI
gBHHQXbIBg+XhF4frCxTH0cAxLJ/D7BoZ0QYRQVtnH6HNfkVuG7fkNLz77YRsHaJoiunLjBzFSpd
tfsxZr/nDtS5bYVbm0TczKRtc78Me9c7FbBUo7RdOeMv7BCudeor4QAQD2AchfMAaTRwHGGV0GeR
xPdOTDfOfUvS1SWFjgkSMcOASwZsRg8wb6yrlQ3i44ElAHP9FbnBAHfGgWD3z1iCJGJA8/l8nXSZ
Nx2Gwqn931vGgNjaOgCTIilYjBATjgOjuyqQwx5WnUF9uFzBUjv+YyRSmNsFaQkCuHkpanIwnfsS
k+h4uXhyniz/eSomtrAOeBRg7TUawIv2IB2YIlX9U+OVRxduOE09nmruwWou+u3WQOClazcaC82y
dXYVbAydHFrKYzszcgWT7fjUT476BDPramVxWqrC2tyKFHxKl7ZFmMJZ5kTAQA9h3MzDLuVy2+DY
0jo1O6UblVUR9nPxb90Ut9SB2neK5pXL/6UmnP/+bvsxE9hOBv7VIQ79MtkjE129pj7Xj3MR1P3K
MrJUibXGAo0URSDiFOGs/Z+8yK9hgvlJZdPKSepczEcTzFphvd7FUzpSSpEYXcMtSoP2/tk33ZqS
4TyaHxVvxXlK4ZmUROchYBkYugbkyynpvmcDg+ta7ohdBJLqyoz6eFUkttiuppkZZ/CEQ5xu7wHg
BO281EjZIyBjAfSz9jG51GNWyAdi9ife4shPho5Mh9RA+7qTgjbt9eWgXxhxW2gHR7dI4fiMdiRi
OpCceY+tono/A0SwbdRtkt0kUtzVD41zAHF1rG8yl4D7TRVfy9g4sxc/GnebZCdgcjEKYTCtkOVQ
Ip+0cTmoJGA/IlGF8B5AdFW3B7y/w+k205FEXlUmk/ob8O4ZTBdjBVNaz3nxY/CWYV0PZWB39JPA
KeB9S8lwGtSQwEuaZ+O/rPS8215l3c2UJj0y9uBrAER0Aqsrt0y9+XNCkKr0rAGYnh4TF4LYh0wl
znxg8Alo71nNdLBnQKf2K8eKhQG0BVRuFPgxVU1+bEeWi8NUwELpd+upubtKB+R8rQzin6uRD4LL
zl3iyGlINKs8YCrkGy0G/gtkEXNjIlg5123/nQ3ZD6P0g9DzFI4J7BuaqstfckjZYcADePU41fWO
FCCfwrTnmQWC7rIgX8tuW+gGWw/JZ9HAkIInxzjCe1wf5MHdILLyavDc7Nu2UDlX/W4FTpyM9XPf
52GX8a9t5B4Qhs/w+dwYidbai2/6qQTtOQ/ZDLuQgnrXzdx9D5q1b8iF1dEWRoJKVMJeccxxa1MV
FGlU8Nk4BhMkKQfYDTrzjY/UdXkNr05YRVzusYVF0hZLkibgwut5jsttRxy9fCjg/1eehIC2oEOm
2MrWuFSNdfhNcMMJE1gGF2sVp0CmOliHYVmoKkCxh3bt9XdphllLMYHZpMm1yUNRmPQTpPveo4Ql
5z9jRpyVu+iFhthcP2g5YtML0HniFO8fJ8NHAhUeEhrScpZ0L/vVJ6qFOw1iKxfjBPdKkS7y0C1/
R/I7ZNzHbma/VcYOowbCmsgjNEoPnV674Pv4aYnYCkZnVARXJlUezpVzlZDkAFbQzu3gEd50uxHu
iLRoTqPcOFq2qtFnsF2b4dtwALjHhxt30cIDSAaQSoi4L9yVmbcwJ4QVsxxlixQUmcMI31eY36be
voG1yFOBL4CVGDoX9cG6K6wzE2hvTZpOeCTzfd6dREpi+DbC2+RyhC6Vbh2Z+hQXusyQJBQTA1g/
ndJ9VsS/txVuxaUrFIFTQxHBzCe9cSMGJ1yx0vFLv9sKxjNRtUV2Eay8Zg8pXfhiIGtWFQtjaksZ
J5AO0xYU3EOe0luddHCretLZtt3a5vlB5+n6mDLRQWVwP0P+ZHYaU+clLrLT5T5f+vXWl07EfTBt
mRMcRgMYsqxUC7cUlx8LJ3m7XMPS0mHT+0AI1hEHpiesKv1G0+Y78icfgHx41iM7RY54hIUWHBSm
7q1Ua/N0YWW0gX6x8GOnpwbm4BMtTn0djTekwerYspjA9ZHLlRV4YZWyZY7ONOKJq9QpSKTsVjPv
Puqju4ENR5gRIJtd3WHezbvKbCN5ElvzOGZuY1pWBwfcdjjDqTpn1oCFKedtq4dN6ksgJW4Krwrw
1C3u4p6fJt78uDwPFkKQW9E9JeMYlzFOXEVnkOlvKizlBX+5XPjSOFjx3SODY67jOjqUyv8aDf7e
6b/L9rXEXQqr6Es/mT38h1e+ehdaYqseZ9C02r5TKe5GY/fQJZP5HekqWNMFLoSkLXoMIEf34LYT
HKRXz3TXkaQ5OTX5bfpodjY2wQp7I6qo8hsWICd+3o35M6nX3mMXNJvERvB5YiYAycVJSCaH9bdl
npXsH1/AdmcPhYS+SSYO1bED1DpQxPPoBs9Dp+vm6CNxuPsHJpraCzucnPXKW8jSaJ27+d0xfHQa
AnpNd/6c1F18nfdVmcJNtFDOtj3RO1f8roIqTTshSeIfTDA7/Ebm1TSeQHlHFv3lyb1wErd1hLrL
zdxHyhxNDWBnDj+gNCrheabfuDucTLOWYrqwaHrW5o4jI2eKlagHbu84Y7n3eQY/utY4V6Xnrwjn
lyqxlgHl914bdaikNzBidUryQOf0eprJt4C0K7vmUh3WauAlBvQYg2SFjM6nqprh/td/hwnhGy57
fl4ek4VZZQsKa7iuuy7slI89TcodjJNA3Bk997StdOuJMpZT7noOA6wGCcS7OtfxQ+Gz7uvl0hcW
GBvZB/cgxYhoumPnttUuFRFUZ11A9on01tK0lrrnPDLvYiLVA6nxdt4dI1AZvsCgE8Qx4c5+eLkF
53744JBrawln2Ks08EQBCFqfDRNb0PNdfk9TeVUp76qK5bfEX0tuXGqKFd5IT2czkxz28AEpT9yt
qj3un9f4iQuxbeP52EDZXMBV+tjU8RE2Rg8egxQ8aJvfhiCfLpt+Xe6xpXqs2DZDA6Cdf/YcI8VL
KuKn0k9uC9U8eu306ZywtLKxLNVjhTfPjXBYg5EZCHnUeOLGE/FLMTj5zq/gYZauiZeWRsUKcWdW
ZRMVDBws5FodAuQb7rHIrzHhFiLEVtnNSI2J0l63R1/Rn2nhPQPF8btW8cqpceHH27r5pEzKulae
OfIg8XcO9ZBbMEf18fJQL6x+tmy+IDlUlTU+z+rImOQ4aTOBE2vKtDxNghb65GlF11D8CwcvWzII
G+PIIxmaUgxw+a35LRwG7nGn+R27/knW0W/Zy2s1riVkLFV3HrB364pKIr/rBKrrUn0zNd1dwNzb
anrj/FVCRrjPE3klIf3b1pNW6OcZFho5U32UsL7bdVmPDUs3PdxQ6VNbRisPpkuTjf3dpgBsiq7k
XB/73PSnMpF0lzp+cRdPZNgWlbascCqZELPGCBHcDeyQkvDv7GV3ZZw8DqL/SRo4IV7usYXwp1b4
z0npzTWul49BUDS73FE3Ze5myGqKH/2u+F01/coH/dIkt+K/8ie/8yUM0NIcBsywfY132ayqnRa9
3unRXYmlhUi11YWR5xWaZALVdE2yL+Kc4N0mMyu99Uet9sE+ZusKDZnmCH54uEmBitjP8To7sVMe
18MeQOO7YUCWe+6M37g3XiP9+iFIveYEYKvekYafOj662+aHrUGMGKoy0Ikfk6b7LZhMgd9Tn+KG
3CsgDUWzjUJAbA0inljwkAEPY7jI8V3QO//WRfX58sxbOBLYfL+cUBLlrPFPjTDl3muGahcMPLqK
2tLc9nNsvkIjTsO8jJLT5RqX5oa1OpAC2swZ1L3THI0F37eEdPWtIEUlVxaGpQqshUG10uDbRQUn
mchj3TY7+L9u/O3WcQDovaabKIruKQ3ntDsEfnvY1i3WEgAzmzRK/AbdckaUyRjJSGVj/JWZurBY
/rlkercBABeEtJGp9g6w3TzwKr+rtHpyhb8SkQtdbksPXQ5ZEoOf8QE8kdPI6aNXpc+X+2VhxbJV
gZUiTVaY2scbQ5V9L5oC74QzmaFYJs0NbJv1p231nOt/10OpkytPDpE4lcppr5DmO1Vv1CAX5iou
5yG573DSWP3YF3+Swj9Ywmwdlz/BXLLPmuIIa+WhGvekSAuqjjVHqlK70wUnmAVJg2S4faLBJPN2
LJ8nnNpd5cHxfg8+BFw26gIGoOVJkTjLwWdtopZctUUqmlfGBkg18VENz+3dpONBD8jSSBm5DRL4
Vz30bTQQcT2CA9FA5cUHVXzxkK5Tf65JpcddT+GmBH6RC04py0q3UfuedM2oTvA1J358mJp+gIWd
F8DiW0Zp7exGX2Y3LGfdHvoA9QXWov6uKGb9Q9ez9xv2Bcj49ufG8W9B7C6jXYZPy3kXVCOpb4An
S27UINz7qQo6pKZO6YiPrDIonTaseOSlr4MkyrmpqsyLzc6HR+sN5IgiHCqvCI2b6EfaTnhWy1No
8WeZwDW2LRkItrU/lSfcpsLGPBuH+MQdmNSmXnpdJMH8PUFiwDcYBu/lGJ8KUV3XUvPzFA7YvkiH
cTxEESv3AlbVO2ncfSG8I6NBeg0QVh/KqqUnyFQPueK/lJ7uEuTc7Ik/3rOhOfEaKQhRP4RTX4QN
DZqD22uyT6W/b90Mb3NT8ZIIutfNL9reZvXQ7Gr4onqAKcMT7hakWLgkwD06CdumuBmnF5Bu9hXJ
kF1yW9bY0UCohidxagC4HGrsDAYo7/zVm4swp267N63Zte3PGGt6qfGvmu5Re/NPYX61JPsFe4ef
zPmJNKr7uaEPo1Q7lVf7aXBPXYG+AkjMQKOkXvv+F77gxPgy0E960mej8Z3W6XVK0WNK78T0pQ3U
IZnbO9l/HeLkAX1+jySSaz6WP3Xe8l0Jc89Ew6uep/MTslma3VlGv+8g4IARavoC3S+IX5Gor8YA
icmj07cPpOu8vWRR/ZDQOAohyGbFTuSFvvYUZ9MBcxM5zXGGUx8u/XQ3Bej4VsEsugke0LXubsCu
gjbgnbKuvX/ZRK/bavyUZUbs9MBvSl3cRZO39zP20CfFyZ3kPY36H7qPv2RJ/8YEL4DQVgfk4MF9
NRiQ5uok3+gUfzZd+8RnTLmmYTuJR6nj/+Ps25YkxbEtf6Wt3ukjECA0drofAL+Fx/2amS9YRmYU
AiQhECDB18/y6p45VWlVnWNjVVaWWRHhgTtI2nvtddFSvPdb8jXUwVvM43e78RuJmOp+deeZ+FIE
0YujKbyg1VoQIsiODeJTBgMdSKTLLppuZdPhuVDLt8C1NkcS2y5uhrKan1RWoz7b1wY+UEsCrftK
j6Sxrx1HIHJDy9iMLF9780g3GNtyf5NEb5hE7pHtsPNtcq0jhsFNzF8WJ284kY81IkrW1l9Llu0S
syB1YyiRpw6A/0RTvg/C8FYKZeC4bW8t7IiEHUvEw5960h5hcLFr5uzoQn+Ae8m5Fjof2vA81NMd
hEN12Tf9bhb1CcGKRdM1n7Hc8k1Wd3W9vlXElsjVK7bwM1/5fbf4fZCyHPy6YsV5im1QgAKn8eeW
81uDlzbO5aG+i/v+OG2ITezMDpzm+9kG+xnxuzUeqcboHUKAdoi1hdSct+U4y7u6GY+z/GDpt4h2
r5BNHXSTQayDqqxLrqLKFukYv0WNQAcpcqpOhjdPURadiEH6TY22BSEJhyge2xLav+uIkn2HfKF8
aHBPs9HJa+sSkc9R9r6G7T5b+ns6Q8NnFvoO62yAWtl7ZMztdsnW8MtVHerrlTf7EYEFuSLaXXaM
ZwRz3Wu3HesqelIe5A2xQtYHtSfKZYSU72LC7nEawSPGJTTvaWL26UyqIxNIFuUptBvGKoQTyA0P
xVwu6FVLny5NXk/wm5uDOP68Icf6CRFy3OR68lu1m+dIP88t5js5qDXsfoqy+Kn1nmc5c3p+0mGz
loPocfu7URZTA9n1Wn1PEB9caNiPpAW+d+6fFrUG9zFyvyuk3ffgU7eIAh7w3izU8iLr2KGJqXiL
FeJFiijhPUIMhGRDnib4cF65Q/ZpDpECfMWbNmYKCntTTXlGp/k5Xhb9qngNz9swxpZabrBX6/NF
GLVLLWkkoirGbTqPAP3vK1jl0t1agV90lfSp/JphCP0pY0C1+nGkt3E8BTeR7+OichIlyjL4WiPr
fB6DnUIG8XFItrA7qCCZvtIA3F62xs1n2PpGdQH6bf+p12K+uADEhVg2fV25JitWpfRJRHjFMvKS
6BOVw5yUqoLj6Slt14VfG1WF3UcaJHZ+DFsVP/mag5ARyUDSfDKB+Wq98F+rKtKvWTcRbBMmPnnM
KW9g8Lf6ncGp/7FKs4TlYA2/gcbtU6d4cJ4YQgF3kx0SLLEl4HMpbQZFJrhZ9CoO+2RfTbMe962c
OPbyOXptoqz9vFWix7KRODCfJmv708TC5gnx7eRbXcOQAglQwtPrRfHh11pZSnaIiJo/QxnmPxrV
jiUi07tyk5qexiCNb7vGR99ptMQIk69of6xDst42uItfOvB3YCM3jbcLckW/VcRN8f2mJT8gQ57c
K8TXP8LDQz+tahiO8cxHrME4zXQx9SkwtcqP5Fj1Pjttog7zJVbZW4OXwiplI+qG2G4vFjyH9iqL
UnYa2qEpkZPzZQxjq3edp0362POx+XyJXItyAhzy2xRE897O3EbIhke+w90M52FfygUH8bDGPdZX
zDUOpjWWd6nv7S5AqtmDcIn7pLLQv8SWsOd+CtUVEPdk32jtDmYSzR6O3NGRJ2y9xYa5fE2XYLSI
pnBt2U1TdoxrXNO6gs92CUguOM+Ch2SFRGBNWxB8GT5F7B9BsBY45paX0Ye6Lft2TRaMXhin15tY
VFKwLe5+dSRENHdrV3ilL+KsnWOfGK1VEQgRFqBd0sIlocZvGXCCocMSGdJDOwr3rI9kg3uzKGBP
zuDM4YZhHG+bLA59sekRW+/qJTWP7Tr4oICabnif/ZIRmqN2zD6NnMdvsqmIuBkQXlxDsIust3cN
n+qmRChiyIqM1OFy6nwTJTuvUeBUud8QNHL00Dqvuw2qrSDfFm/uE/CBbR565u1apAmcw/awTcd0
U3SkrnNmhKt+lXhQXZATuckB0e2Szcu8W5UBBHiSsZvmcWciuLMo6cBG4gIbxH0DCzJVdGnH9yl8
eYo+9Q4Z5Ai+C+xSDCYQcx7HSRSh4NX0sWnb6Iuk9VMC16BiqoegQkM3VE/IuVqWPKFVir3PMfXs
fVRrFIBZXQ+nugJjd0tFggIGufThjiXrFBQEJbY8U01HU87YBR/1WFfNtWu7pOB+8+Nerd6sBSKH
SfAVBc+83hBV8+jAs4RFbQHFiI6vM+b4/DHPSFF8cl0AMZIL7cSvdOTCMQaVB5bKW7FEijfnRs4d
e+hjhPj2uemn2V67JVpvsMdk6z5q2lDuXKMCfjXMLglKpE1S8ugG4eBshg/7swFUl6FGjBaC6LWJ
viBIoF2KuqMOaLpU7dfaX8iDjkUZP8Rq0H3ewENry4mO9BvpUFqUXlTImlbSb0lpYxSMiqCQB11T
N/yWw8NuLXVlku2mHZG/db+0sZ938YqQ7F2Gh9HjM/e133UqW1kpHB27o67g+VuuvW4+IMma26NR
YTu84d6s8JJBvuRc0EaQuaiw4JeCDA7GajWxKLBCUAXBq0UQZYeZ4pJWe8h/mS0gZe7pOY6mTB41
RFhzibi2Lb5F1iN7l1Zj8zFrK/qdNmmg8sVAlr53blkS8Ee6bvo6RJYYkteOhhzhOUkqvzXjAKcj
pKuoVT9Bod2vN9CQ2awYoj6IkRQoQn5qoNwen7sNIenFxYtUv8+hHsZT3UXbLeRHNZCruOqeSdYY
8cgNZCD3xOkNQW/V7JMpLi2e3vCqHsaWfu9A9hHnNh3oejCpWoIjod6tL21M4+gzKMsx/x66rroN
+yW4Audo+8ZlCHMBBylxTeIKJCqEdrsrxPot2xEeo/STBECGkTaiv9IHzbzcbuvGDPOxqcAkuo8I
2fhrW682TC7ZoSwqehZ2Ps1bwm2Xc5Xa5SpEBGOPXdykaCQxXYr5re4b7CZFYFaSoVrHI4XytgfP
d2NwDbhu+3WLnoQnoy2gR4m3ncbhmWEh4bcu56azvCpxRFaigBIMBt9toEx4RS7OOUfTtmZ9FYK3
pqg1HA3avFtHww6yNbE5WansVC5zmqFAlBllYkOIDDJjv1WLmp8ZWOppIaoJaU41g+tCEdEh9WdQ
Txm8Cye5Bbu1UfFzDSN+imct5ttB6o4yNLw18UWNj3l+hSdogtMKwIdswP/pNkxkHUxY3POKBPGx
Qv8+Ma/zcDMOpFyXVs3W5W0lL8vIzQtNXpF1OKLPRchz1z22ZLYhEn/NZXObg2Ei8z7hUTV9JcEU
tT6fXDx0Z+dtLWTuERjMjzBKALrlYShU3ybYOeUjr2eX3riYevtgJZ7u0zJtjh9mBQPicnBRtV5T
BI7ew3u0ts+9MRWg5hWjTAonDRzD30QTq/S8LX1GbgEMjNVex0E0XA31HMsMzZScXJs7TzM8403d
yLuQQtl98qDpjTe9S6cGumgkYaKe5Ws+uJGHp5ByO90ldgj016jxmbxOJbXAHrRQUnw3bhz76xlz
dAk+91pvr1UQttOD7FQibiEVa+kJhiupvJnHCMnIu24mMoX6IKDVx4ZkF4+uY1zm9wWRzQ2KhCyM
2yvRTuvlYVE0qnNQzBeyswbmGPkyrTp60gHPrmik6HDC2HCJbohpELhcjGHQ4QwGwd2Vg2KwrkIm
hvtA46iwLyI6cjK5grKZYndtIvmti1TvHmKTIauzzhoZPiUAqMmvWDgiOiVBjC5tGrE/vNcZiORt
zrq+a94XMGoDHHF06Lwr7MDi8RQGC9ne4VYsplNlxBTd6c3Z8IDkW3/P+kmfLHDm5RpFXCq+0KVP
qzcyJnR6I34FpxXJ4cGMD93RegPiYTYDg9FcpOE2knzQOlB3GZs2/z1AZiEFSyHUkLiWFddNIgvm
6jk9N5WO1vduZKa+mmgGSQEgOHil5jXuVbfXsqmzj2Saq/AZPU7l9wuKoeWehEEWPBMbZdXVoGQ7
3vAm6baSLYLoBwn1PKp8kLyQ9pHbFCKB7KbdZkZcDiNPuZW9I5tPisxyqAh8WAXkNFWWKInxFMmQ
u57hnF3Q7yL2DVUhBXAVH+vEpfroMz7EZSpE0JWaZKZ6l6lx6ESpJ2pAJzmIiOcIf/AG9Ll0Sjvw
g1oTnpOwiZe7UBO4gW9GZPzZmwgmU1nYiek5oH2Gx46RAAy1JhUt7GgTugHW6pjdzkb2feCBvSSj
xDCl7lp8QxLb8QZjNlzLhRLY1TcDMnjNM0qHqDZ53DLLr+CO1k6YWevLTlCPQKvSAvGIKd2NpIpM
gYSKuXtrO0zM1bWeq3HlOcnw4L0aLDT6OrbjSgG5EJwMtGCS9uQNzkmrpGU9sQT4EUsXCc0EIQaw
U7CMajl0Hqvhc0JGt+wj1smwwFlr/VXQ11O7S4D1X3MUNG7KaajVcpVJlzV9oVKFqZoDN2kqaRaG
8zGw65acMYBjyQuh3Mwkn2UVLo8ws20nVTgLP5HrOBguaXnKmnR96xxqIVeoSraY09EVUecHnN84
dvSEMcDdEKUVvRG05u4+RLJ7C/pGYoUE/YFiQ7X5ok1X73krsMdDFVRPXyol7dTuE6WbVucVDGvQ
ima90kmfS9GuGgntNu2yPJ1iN5Aitmlgw1xtAHXRuXdzyN6qTdHsCme8IrdI07HTXvXJ3OGeRGBe
PTFKWPQ+BzPKyDxeR6K/80VkrS7aFh1tlSfKwzSj0DDATb6OoGvELq9oQIFU4TLiTuSQ2c3yxDYi
mu9IWL3w5MWUJYnOpUU1YPKBtnrbi3BLwj2iaZv2wQUZl4ibS0dOCmqXdXpFE7zNt9Dd0LAMuU/4
KYQs1//aQOCl7qKW9yn8VDob+0/aBJUZ91i7cjvj4OonVIZZMv6aVlBKwshuwjo9Cs1ceNO3QUZe
fR9w9tolHT/F/awRR6cc+yzQjy9fu1E3rGx9n0By48etRU3NKgCo1bx0yGQbZw/YAU/wW+rgWfya
OSzVT5kBkVSWAXDgCZkcXC7uAQzPrn/dFhjI5hNUCargFZXR7QqMl/So9WCCvc9a39SPtQKsep48
S9XJKyIGoLipQj8TR6qOXlJXrybOebdWcZJ7K6XjKExMVx3GiJoMSqDWzmGxLQa3oITu0Qdno5N2
KNbFXA6HsIkEfUnSrJfNASqjKq7zJWnkUPpWdekpGSdBd4PYuBvLAbC3qnMKGTq80duoBvPW9L3d
r4Sleq/R0X6DJWVwhS2hrb5p1Qmx24a18lmu2ajlK09ZqE5rP1TXfR2h98KXHsdoxbAS/Q0w5odV
SpmPSLXPISyuZ2CKRI3RbqzRKV0NxiP+GdBGhEHtNE/OPkQUeKI4r4bTBoGUuIHVlc342LIC4UTM
7pHI4cV7g19P4E0fzXP16ARiEzFSdu1wBdmSWY/wZKQvVEN2ehMnvay/zAMx6nWkWbvtPSfdXNY8
ZuREIkCsiOgVYXPb2HGAFTdpe3EzsrCK7iA0C6GWJT02PeQ5bS1UFXk3i7imOzy+SXTyFZTynxLS
Ik61Tsk635Iu9sGnPpyWoSk8A8T5qwuNXJHSs8hYHJhbEvHJu2XYrjvRd1MZegN+Rq7SZm5sUTed
i69GdRGfAOlBOuPSM4+Dta/CphyQPhJ/8VGv5sL1IzIssClDNJ8LbOLiedmGbH6t4HuTffSTcB1e
FtUCeQ+o0f1a8B492AqMGOnbt95ceN289WNwAy2NBRRsxt6oT9nWU3FXYU7PX5jufdUg4SHBEKL0
bsL+eYTJ0awOvRQIn1pNvbmHlpKIP0AttvVHjJMY+5wJXqtmF6RDV53dFqS92HVr7dSyC+CSn15P
DgqLbI/NZt3GgiRSjae2hdIuXxGS+LRmCWIacu3Smb0E7WLdvq6glntw2ay7zxFsr3hRNUJ2dwNy
bLMXoJY1HqPEbRlq0Qodln9I2ykYn4ylVP+aaIsUFB/WkhQg/ivb5iibKv19AzUtvdYba6NfR7nN
kC4TBOK8xp2f++s1cip8WZa0I1ebmfx0ND0Ylni+TTyYM/pO+I5TSeb6NdoqbXe6IsgDnQF8RPcx
WsKe5UBZKDtD3LuavaPwk9yLHmFXQx4smdYnzHhS1ArJgsEUy2NZdc2ptVO6flsW3qQ275n14XNg
634+itgxkA7Q4ad4lLWoq+Maa9bibAvgtvYCsxeugXQncXfVC+oXoFBYWS88I1KZIuApqfUJYwtV
AcVe+XRVNZTRnG4JRIuiAvj8kJDeoLofMlVR4ApJxBokEMddq6OdBfvTJrdyJo67m5XXGPPtrYBj
YLxPWCP9W6BWSB9zEU60n/eorhYcyP2Wht0XIaxsMRlfatrdtGtV13erCq1bAW3DXwJRWR0KWoah
VM/XdMfHrZYYraBkgKIN8G1vALML00Idj1pqzu4k561jJwzuTJ8WG23ZaMt64TNZc8B72dzuHIvn
7Bl6SqVwzI7x3L2aALOTexQH4/DQjm2VfYRTypenpGto8iLCRJNns85d+JiRKQo8TChhCfIOl8XK
e+gQFQ44xJpildGSJOmUnZ1ZfI313GXpdRhvzfBAzAwHH4nNyu2ktHJAC0lIRYpOm9me1yZb2xsW
AfB+qBLj/Ns6G9ECcbIxQLVZZcCw7AT9kUoIW543CfpncaFkJNdCxBv5noUXRtpRgA3MAClW6wgY
WQaYLGXRbI4DbZJ4HyEazL1z6+J2P2lexeeh6hbAzIbaxC0ngOM1b45rSpIqn+A9H6IXAAw2FqOx
tS9GuUIggYcDE6wrQL3xfLPC9l/Xdxpksu4aBvVz9jqMIQzDYq/WfjfM0+R2cEnSeqe7lVwDgSWP
LfYKmfMRo6ayCQP/RQUTGljv0E6iO06jjyrY6icKjA8RBasCOsWbx6CO1YKWIoocpmk6pHmEaaU+
102yYFbGhxWuVXPcHRye8wHTFlCUr1DaUXleo6yzV9iEKfbGtIqmMl0dxpk+MgE6PFknSdldqr37
McKec8vRx/J7o0hTLSioYPpa320JWmh1DWeSdEV4gSHrRgpEHKTBS+Rq/24knjN02xOOodsgIZks
MpQBfYmJjKvygDUG6RSX51QWC4z+r7NebPSy+WQoseeWAPROYZ9aEI73iCgRnX5fJK/JA2r3WOwl
RkhvXEJqd1cD8Or3CYYdrgRerDFdHFcd53CrjyK4OFYRQOe8hx7AAC9ImhBVu/SOfeGJ6LYXwCJo
ZuwKmme8crc81yE1l+ye/p7XHNcU25a523ZjOjtSMHWbW8yxWVcsGpdz2Kit7KFr2ZBcdyneT04d
irxHocNgzSu1WXLEaNcgPKmxmuW1dO6TCeJK3nRDFb6NkqXo31obDHkbVXN0F/YTkdfDKGJ93xPK
2gN0aSPAXwV09LbiglbFaJvefO/giYzOyMNa4NgPTQd9xTAE6w3QLSMPbKqT9D7wKDWKZGAOsxSK
FtSUfQKv6AI0OgVVZ0VDbMJdkj7FhpHPABVViwrPpFUuHcrlcg5A7MuXriM4YpeNtwWE8+tTnPVD
X2yMbl1RWdRH+YqnlJxWXiVvAOthOSHiADU8yu8w2CddiuKMDOHySTOL+lAYjDdYntpV4CS2qk2i
w9z73j118Imp80ZKGFbGA5qtvYAUhj0kOhPBAY6RWK+Nb5GjvDW0ed82780ObVpF8gTyKXLUcjLb
N2xbbVWkMd7xDpUdX86wDQujXd0hFvCm6i3+f7AO6nO6TrbbVQnWjSQKYCyIDgTDVxYEmI4KizRo
gvqR73BseFbCFHdGWT1M8Q3uWicKhZP5eyxD+PBiWolE9TZNuqiAU92qC2xvFchVCnV9EUVsbK9W
nszsV++G6DynguFc0Q0gAJA/1vQhW7AblkPsIlFmwBeWc+JTX5e2R+G769cmPsfwoAd21vXbfAOP
auSHzJSkPZD4qBuyQupNOVwwWtITC2Xqc4by3D7j4InaUoypjO/MiMlHITm4ryRX+AECiN7S582O
MStUpFx9TPqAvGeyt59xFtBwH0tMhwvYFM7djk61Oc8eTIOynwIvC2AR/A4jOxXkLtzaj9mwXuWd
MJj3bhiefkcAiVMlSy0MxIoJZSeBoh+lxEFwBsfQfrEEg7uADeSRKoiQwF5JBkz5w5EgHkw6eE5c
z1G6EnCNsP3t4q1aZEmnKYzLcRinL5OounZPKXbFA0uD6LvwiIzBENrZtD3ME3rLAhYDXJ5HODRD
Z+xAVirreg6inXJuQ4OGVu8M/ezSn8I6WN9HHaMMWNehxZwaw1Zxhz1e1ld9KHC0uTBSrAwoRk15
mnk54Xlh2t8FroF/mQo6TOaQcLbc8BG2gaocRTtuXwTroM6HZ8FHWnuQAvIBHF1VhKBkTl9ngH/Z
xdkGQSEemQ9ggM8LZmQwIa/H56XjJL2quq0H/rOpoBhbyxZg7xlNn8DuBqbWI3lYI05myDbjPwce
51IeoIa0a16nja2uvbGDefUDGOBZDrifu12oErSW+ZilWxOgaQa80uYJDuNpywEbW6VzsFdmMK8d
mfuB77SPU/HZJvMKZmUf9mEzwAgC2/NWjjVGbBXCZtgShOVIRbesP+HJ/cb2/jPm1IWD9juiVoo6
TvXayt20r4+gfR75Pnoluygt4l10QM2XxzkYu4euXIrqHJ2zIxq+XfzNFHjC4ST3E8rbXzDqfrSx
SiRdvLW4jKr+RDJ8AOK8YBD1n8lof8Vw/TFUtIeBO68axvYh1tkuxcQUmTd9gyEl0rpyEaT2DcPa
8JSFAzjkAqvEaJDTHTxY+pxhnn6cOtBhYdf282u6cIT/7IP/gaEI41NEAq6giqIrjuxeTlks7nsc
EOhoI5TwuePDlhzhdQhzuGWq2VwA8hW8AEjW/ywY/q/ogD8QmGu/TZiQj2zfYzeWZSNSf8MqsBVw
HsdHjEbT7PSf78Gf32DyY3bpONjVxpSm+60WA3uCL0yrylABxj12TT+6nwi7/pw6SX70HAQIOXDl
omSfZnVUTjDQ2g2Naf4/38SFcP67xWLGZLGwWEn2C1NAdMPXbKhVzsz6E5XgX31IP7AmpwFGE6au
IHhFYlIOitep4u0tHJR+ZjDwVx/P5Rf/7g1MYAdjVpcm+ywediAJgxwA3v1PltlfvfgPW0nllwbe
cA24VQBS82xcqhxb+vKTHeKvXp3+8dKjzlAMnvHZRJtKczZxpNJu/U/oqn+uGCA/mq2lY6gc9CF4
bATj0Xerm8tZn67wFApRLoDLN0NVcIRmMDG3/3lB/NX7+WH9i6x2DI5SyR7Z2slbPIz2tg3Tn6Xs
/kVQGuE/rGzWrjRd1jrez201sJ0lA+8LWKMn3fdUaRy01ZDVU95xY6O7QDRb+zm0G6ngD9PS+izi
1tTPMS6rKWPRu6D+1238r2/+f9Uf/f2/djj7z//G37/1Zh2bWkw//PWfz73Cv/99+Zn/+z1//Il/
Hj7626/qw/74TX/4Gbzuv39v+XX6+oe/7PTUTOvD/DGujx92ltNvr48rvHzn/+sX//bx26s8r+bj
H798A2g7XV6txqz8l39/6fT9H79cHJz+6/cv/++vXa7/H7+AwSK/6u8fP/7Ex1c7/eMXGv49yVJY
pGZgiadReskTdh+Xr4T872jiwIiLCKcJwXf98jfdo67GLyR/J0BO4jSOGUsoypRf/mb7+fKlhP89
CxNGs5QxzrIEGof/c2V/uDX/c6v+pmd1D2LZZPE7/7gfIegWvB/KM56GLMwy5Cb+ce2B9RP6Ft3h
DsRXOPwk2T3MCMGy7tD62GR9m0KTlWMcFwEZXsAfm/MKsMl+qBf0GzMIOxVICvkcpPQnG/FvMrL/
OT0vV8ZSqKtoQsMYrtU/+jzOXnZi9IHYYep6lcA2+oEKd6fApbOgWcacJWdP230F2eqMGcOXMG3K
tprYKcCbIICMrmig9m7wNxI2PMdeVr8iVKu66dHR5fDPn9BuDPyAUXJWKhzO+4iO14Shgu7F4u9/
90T8+3P//ef8W0THD++GhSDChrh3EWXZD4s2BTK9jEB+IfUKrhD0M18jrG+nkuAFM6/tjbKeoLET
95sNOyCqA4b5apHBk2qqqahCVZp+qc7j5T+a02+oZjO4GE3sLozr/iHl42OFWcErjydMsSrT38fz
QRG67BdhvwWtSV/cilkojByywA9Ht2BQ03ITnYDtwyFurjH0FJvY4THSh9AY6LO7Vf7k+Phhy8I9
xEJIM4ziKf4BZvjDzugWn2DQiNkMvxh3F2Cm0DICt7FoL1ROBCGER2Qo6OK3+0E8N6cNs48dbdPp
WDUD2Jto3A7/+db8y2v2D/cmjaIImz1NeMwz9qOBSKDmDuPalJTrmiPRantMLpywblraPHBAwFrS
bV9aSeGbvmzwRulKhuig+9TOURFsorn11bhjkxA3gLXrIhw2DFctX+9cDG9SlvdIO7gP5ZKnXPZH
oIH0pQVJq1z0eJWaVFb5vEVgcGjzZrzaThcBIlgam3x1zcwPEc0b3XIg6Nm71n49LQyUcGaaeFeb
DSCJAWkDZlYgXA0UFCyD16sovNc30d2GCyKzMC5TIybYgShM7bprGIPWh4rLBACYQybvwpUGdpGu
gGUNH6+tsF8259lpjghEnRVhu9hvzXMIH8nXTlMw3vmECHMVVadMNKCzg4jNU/cdNgj+szEAyVZg
6AdBxx5wgiKwZhnA43Pb29ANUDry1V1PWXq/9eykTQVIMG0O0dDdYCAobwMWTns/Z91pUKXsQJmL
pZv2q2G8gMXCWW2hP4YDLMiNMODLw83thiT6ZuoWIJHDLI8AU9vHAHEg8KzSN+20kHctIdtSbCmR
cEGuqy64C7L4dliWrMRpOR0s3HXiyLyBM4GcgszdgOiCHu/ywY12wh742x+HbGkB0mwjzEtAZREt
xTIL2YE3Zj7B7vvzOAUw3x5BOOHaupMet3e7xAFQ5yRGXncl7V0LyV3uDMIvkm7prsGQ4cekoVUJ
Xrt63mqWlHLwoHB/0RhlHHiHctcYOR4jIKLlBvnZ1WzX5kAHGLQAKjmD564PwdIluw2T6BK0K5vP
SdO8z+P2ip31ro9XPK4OPh8N3+zd/2bszJbjNpIo+kWIAApb4bUB9N7NnaL0gjAtCfu+4+vnoD0P
EjVhjiPMsGVb7sZSlXXz3pO9ku1lNC3bpm0TTzfi6ssEAqiY23eO9WAINTz1bRybGwWmzXwa+/y5
Nxf1Lu6Xl7KN6A3EQjsxryAkDSLMI8zMHt1hepVd01xEPTRHNrWjmHsD+kJmHkKliXFW5T+ssZwe
O6I2J3rRhZcFjwZQwGOVMuK6Vd1QjYBVYdim74LZaEwHebJQZF1tIhXQ4SmJ9X5kHRME8IX63gb6
FzhodLphHp5vf9UN3c8Rm/RnAXr21V9Pc+vaJQx2Ijr3wpEGVqjfd8oCeQ43V2Z4gZ15s8EccaYo
7PWyfo0jevkMQN30uEiOnPYsz1Ssn0alTtc2yTGJNtuA6Z8CI7Bn1nX8SZ35AYWyfjQdvBs9dkNT
BRXDh/JctZM+UZiRjAcH4WJoyhTfdUKbvEEXWfTBvsZaK1x96LA5zpIzb546/pBFAFWrT7H6t3FO
v6+nGDAAktvCtC1N/Ti1B65i0TcjJsfb8jWqOaNSloIklJUxx7dynni93JbD7jMv1jEtAzwSETkG
clOb27tKyuUpKBz13Axq5FlGOW41SxXPbFo+IPL4zVbDI12uwSPnyU667uMykck10iBZGMbFGFqs
n2lE/jBwmoeoDbkDjhjc3LTDUyPBLWPxuGpa9hms2F63sD++vKlLdjiN6u1jwq8gnlnJlnbArbpo
EHR8Tca0a9KAkcZlRPYhUMJoW0ZMRgn1THsP9TDyGg1hnFLghVW4X6elJwyYWh/xrhnlVpNR4XGp
o2OuZDEch+Ar6mByLOdkOOM7YmY4yhVirsQ2t+5W2xT45yZbuvc6d8Q+16Yn7OjjxRBDtzGjod0Y
RQ1uepy/4lM40XwpvLKcS1bj6msixvaOsdWqNykWCiExuSvc8bsqWBikamP6bLLgLdPq1lWr0KRA
yxMXK0Tj9TjhPImdhYbL9J4PBj1vwzwFnRyC7RzV40kaqVQ3eGKx5dHRtqSlnkXRydeoCunx6WdT
G/PjEjYBDQyqlbAhJSfG4ZNY95+vjKB8Fjq+DlNq+Io+nDnjKjSKwXISvwnGnK7XfL49rATczFPp
tPrm9thOem2esAlMqIHKgy3j+DqX+Wej9T4Arnl/1w+j86zohm3ppvjw/mIeAuVYJqlfrQv1rbQ1
Q7O4d/LGT8YoOKHkTZfedKcgMg54b51dp1B8fFIIiY+PLvFI07RM1VClYUj1w8eI9HyijdyEPgcS
56hKu98o+DO2cWcUrp1jZSrKTpLHit9CHmyXTtewJRS9nBWHJF3bRHeNopH5T5J7Rgpx9nkpBTGD
WKm2tCqTU6rEyamlZf/JB//jEMMxAdOXZkmUW1v7+M6xpJi5vsjA02P8+U2e6r4a96QI4XebowxO
efd6W2aiwZZbKfs3Nj5nl2JvYPDzZczGu5G77MkGh5ExTljgKXwOVhXdd4mCw5TTTd0Pwg219o4h
BT/Ignw2zeOGLviwcOhSSN2hLia5+BHakXDpGouL7C2Yp6Hb9vu5T85JYTquIRPamgF5V2xjwgWY
SkhphLvOZKIDg/umM8mwZcPod+m2Qnlsy3yl4Xc7AkPRoVjE2SGm7stmib5+cun/x3LHWkfxbJv8
MD/O0Rgm0atdhai+LGrsL7RK/NKx8J1MXemFVbMcEi2lNkjHa9uGu9FqqzOb6OMo85p6GycKbgJ3
cUL9pbaObTRYvkArcQs6NWsVFrdAfj75zOtZ69crrascKAVBDK40Vb+9vge/SGXFZAuDat3x+Neq
zZDVOX4CbE9+PuR4kBVxrbv8sQqd8qDL8cRcKf3QrQRfh7Wsq2r6NIvS9N6qtuwI0uo7Dpjx2Wy0
fZWa8x7/4Ceq4a24+PUjq4LX0YKPZQhEAdar3z8yIOFJn0qoygZ1/y5ADOXMEE1ui2Nlqw7j2VHU
+aDXiW9Nlb7VcNUoY/Fc2fN9NjTp461eUbQYfVP/XmTLOpTECU6aMhARzqZpl2EUXjMhWJK7TWBy
preG7ltkKX/hzLYYGNgnHqEi8pOytHdq0vwt42LBr5I82mslV+bq8kLgmtCN+olyJz7er/XLo4Tw
vTk62mgmv395veJ+cmjly7d9xOEhGI+2URzUIc+fiEVYm74w09dGjls1xxkW2KG5H0v9aZrU4XjL
TM0RacJg7J2rtAyLrmLVbey8PYuQoqGrneaTM+UH9Pe6osOLtqSqMQcVe9zHpbSuMfAYgRr6zpBg
idNwX6WdtsdVQbsqlY1n0ls+c9bCMN0dbWuMd3ZANmteujskoniXlEu5WwzNt4YmfuxE3r40pXFO
2ulbL7Jq44h6cjO8GQ8l6U9BBNRXB4XWTUORvB4Lf44bi94IoA+tOjW9+e3fX6IbAuv3J9Jhp4Cb
SxzDYgrGB0GjVst+UcMO3OKt8tAWG+sZuZd7MbwTd9kw7sa8OjUxtNFpBp+4QU36zsMJ3O1psuab
QpHdIZ9omqGyY51cD2nrfr0Z6f72S6I/3U7ZSzeHm6yJdC+FdQn0AeFDxuIBJ6qH1TF/ZkJiytAB
Dj5pqix7c05JArUcoGhJqrsh757//Zv/WTpQbRsa+7WjQjUwPw4ZDKsuqc2+tjxcx8njJGyGnKTx
Llxymr250Ry5K5aPF2RwcT46e3zSb9YS1kdHz/NPVLIbm++322CuuoWBtkgloyNj/P5uOG05t3Mw
Lp6YdPvc6HgVOE935zDuH2edtSjCpYLNg717IsWnBJG4OArlTZM+YJi9VE6uHaygJ7DB5BHSeRYw
AzXI9qTTkmfynt9DNQgZnKPkft+13XHsUDSMYV35TCt+6lWb+dIaR7lQ6F7S2ONBKMgXUpmjCwJJ
7dOy+VrMrDoCFdHIBg7UdsGpu8AEtRccn7rC+lmvFmlQdJ/cqt9hLbcz26q54fjAXi1RnH6/Ohhg
hcyJ63n0rit/ULPucVCin93tRF4BMWBM1/wtnJjOwIS0exHH7jjb1VerU7dq2KqHZcHYBmSE3XXO
pHqehm6kkl9r7U8+6np8/PVG6pqGR5ptn1MTrgbzw/GyFJmlz3PY+HiBUCRKTrlRH54kasxabJBh
ce1WWN+NBkc0SSL83kN5Mgy1dnGV4Go1zK+yt4dNoXeKX+nJ6ycf8OO1XD8glxBJ1kCuNj4yy5RC
IEU2UYMDxCGZz8TCQ9Sy1zBpRHOzPhw3k24+Yxitj/Ql0rsY9HkYcNh5rrvatYO5+oYZ49vc9tvc
NsILdmD5yUWUa9X+60Vcl11ctLpmkgR0/hj6lJd1goCmRz5iu7oNZ6fwlaGKtpZaWYeyHH5Y6bSZ
bSV9Jd047+ZEsPudLHtJz9Q4jsdzxKnJSdS7cZJfxLxIEq7ilM15elbxsbqpULTnNs/exJzlW7L5
4qhqOFf4UKxjaDB7PRlRe+Igi91aFsQHF+zlhaHvMA3ZGJ2gkhKYXu6n45DI/D7Rp0NYErVTMof6
HrgDQ7aCAyFpxtDqPzJswaeh7+GeTXHipkvY3jEN1Nh0gumzOXYGtxiDboditnEMFLEW86kH7GT0
MdqQHTXbh279/yyGrm0EF+OE2WSXkbfY3lShIYQM3qe6l+Uh7JGhOTkI4MIy3/SGUAHizC4Livoc
l5mfcp122WiYCIjksiI5nW47VzEnfOWbyglRdiLQ0H7W379BTj/eWQ5JDs0K/iTL8PubDA+zioWV
UN9kdrSdAgqUOHGiHc2A2kMSuIcJJ9xgCnpfPSJilg9z19wVIJp5AtqznkT5eVHzgKE+vE1sEs5x
MAwCak3J3DGVSc555/jILNJvRs4riS4DGoSL9Eggk5rgGH3XhvOzzMVTJ7v3ubeVvVQyDcuO0e5l
h46hKfidEEwtm5SKalnRocKIgsyeiL21bvGAa7odUHYfu+Jno6PFWrV+uEK2jZNe0jUBrOJ8WEBU
rQ2mXKuYOFHZthdOrGVp6Nx3VpfchaWueLqCQOuQTKgM14k6/PoCDFcBJCZXjN0ann4hkvSYNflB
psudkkfWjkgHp56mfMouk8Cm+e9ryp+711qF27bQuLCOWHtZv1XiymTX+JbV1Dfbo0jIjLnDWydb
A2F1zvzbKpgVsACWflieKg3HUXsI5w7YZ2vbPnmYZ8Z7vCVGHDyyLf2YhFD3dTQrF3xMPKXOj0Fi
vOzWH0awLyeNntEqP9G9BPDItC29O6tIHmCMAnmtixYzVow9CTdqtHPa0Mc23ns5jKndWAKtyXm/
RWOdbcvqjhOri2zq5BN/g74es3+7kZZgpaVFpJomzQj5YdOa87GGf8DQiy7JYBXICdUe+8B5cmLa
Va3QvNZWEz/p+vLepIuD9YmJvtcwxdAWsNuX47RmNon1lq12rILCJK+54lcU/biY1ngpo/KA9XGT
MKZtY85RdxQVU7Vuh9rFTlkzuSUgeNrIxaGvrYaz+6A3Ww+7fsQJxH7898fgzyakhRKjsQKh4qGv
fiRSl6qSGIo6kclq9I2Fh++KYtr3DoWfpclzlQ7EaWJFR/wmC9FSjziVxiB5obmgVJyj1BVlq5OC
/kwR+fN0KwzVdBzwAeJ/HLuMmCQr6QbDS5nNhnJLzEgP35fWKsi0cUzX66Z4zIuxPATmGuAxyJE3
onSjoq++ZNb4pEKjPqlTIu9EG+4l+df9kjZ4OzvJ6j2pz4rR/fXJ1fy4Ua9CNVeTz+w4N13k95cK
2zW1OZOTIMjw8urZW9EaCG85eJG5BNLwOMN721TMhnvI00DQAHD045ig0rLNkcXLQSapMtVAVLTy
WGWivMrE+Owp/+NQRxVt62zRwkLyUm9V9i+H8LabydERPPYMrf7ZTrV+HEYlY9oDnOBes8ABOKnX
Mutvi4t78Agg1T5Uire8zp8sOFdXaqgXDSnrFDs2uctJJyuJ3XJK0lfstwEUF1s7lfDQQvJoe5O4
6K5vxQitpcX0rCTnNbV9uJXGZiI+k3P+1PT4fjzKrGm0sEllfxDTzHkmd6Ia/9WBxdjH1yKv9E2i
CPs0xKWnMSj2kBFP28V28aiqU7S1reTh3x+G/6UqGZJDGroeD4VuffgYqFbgQBbLRGAGh50Yr6o5
Ga5FvPBJmZ6iZtGZgFprrB5h5JKjrFYkBQsO45Q3aq8fNbgEXuxgcO5M1TknIOk35NgceoEGfmhr
/NsM8s9QyH/uZesjwR+UadTC9kdeJIgtLYnTxPJAhVXrwX3xsbCDrLKWai9yknZDOoqNltCQoq2p
XqNFedOcOr9Msf3Dge+1X5LUPkcK41aF2QTn1qI4Iuyluw4C9kGLwmOMZbftxPzl3y/5Dc//+/pN
m5sjIlINto8/VrNYFdksi55qsq6B0gWNQgwWu3Uzp49aM5Z7VQHrr1f0dTEDBtSB/BhV46/bAl/N
5XxooiG8GFMFasEgCJMz23cLJAuoWet8CYIhPS34sg91Nrn6pBl3I51p//Z4gayKsfQv6DdGW20H
2eCYRTfZFJZCuiNpT2kyXYXSBrtZhQANEEOQPj/qUdleCC3wmYwkezUc9VLYhQI4LKdzyEddyplJ
mNnwjMDg3Eut6FxmocefaHN/+iQsLpgjKPNs2mzaR5+EVmSzOpSz6Zm3k+II+Wy/jEYDWcrajxzm
VUkok7HHb4WSZtvSmb4sXVDtwGtN+864K6x+3skui77WkbO3Fa19JpGjXeKhMzfW+uuGiGCYDGly
QgHaFhFMr8lozXM8WX8pieX4/HhJYVSdR1vP3HjqzG0zq9O2WVZxaZLpU6iIY4FEzPk+tu6KFGPc
vz9D/8sosR5gHMvAj8AO9KEwysiv2ZAWbc8hqM3Mnb/zTsY+aTusqkzFckMy5XT5qdBRaQpQbQS1
h7k9ScW6/h9mnNvp8/dnWtD5hNqOgclY5dPf9xT4dJnk9KZ5ukbyHDBgcNKrsD/Mg6nQ4idVFeJe
EEqknG7/cB6I66ej/OqYzX5W9eyrZj7+c0tbs2Y5zk3nOFeNdzuTh2TT1H7OCSeN7b6qMFFAr+ie
b5pQ+GIYUCuawTJOU2pJP4M75fXkC/bFbKdbJ8g5iU5DcaZnS8jcnLPIW31F20TN9ce6ZbJjn0zG
+5LPr8ocms+0Y6q9DKan3pogAHWz+pUskxuYs3gN83JjYf8/hc0AHKDTlFddzI7XwevM8kCcoePO
fmUvn2kVN5L1h0uM44v2Lb1lVegfvTEhp6y5nwzhCbXBorFWQVE8/SVS2e87Z/Lzuvqn6a1MnUOn
L1FYHa1hk5lZ95TT5Q+Jm7uKGNEmCB58K5PwIsmaHI3amO6/hnk3nxF2Og98U/rMQKFvQqurRxUj
4ScP758FCEALhwXQoLuHSW09pf+ytYeyrWatWmyvKmZ5UCJsPEWYHcgRxS6Zr/mNPgiCUQRim7f1
qzaTuSGLQ663sjcO1LIJ93aZrFbZfJv3fUO+1Xb/H9XlNm/m94uOoq7zZFuGaaNjfvioKYnYKc2k
4dWBI89BudSPliqfbio7yRALVfqQzFODAcOqXyBkAl2sMrouLJJ/Ra0zkAbiP5S9gLHcTPgTMq4n
dNCO1tlsbqq8jen/2oID2fCqh408rzL3WZSRPOuzrDeUJOmWER8CMluLelNx81mx3kYbxG2tIdyF
YXIfBMljENbtPo9NeQ6XRgJtkZ5mVcpLR2YjsOBHxChw4RL8zSSH9iRs0Z6CTPsh9YTdkDG5rugH
tqFY5udsNfv9+12/6T+/XkrkbtRgphlbnD5Nasbf73pDno6JtmPhQ0hrgTCEhicL9ux/igTepn1d
JcfbldXm+Nwm9dWIou4lr+ho9MRrDmURPsDAGe/opHhlHVXnfA4RuUe5c/Rm2iv6AwmV6ivmKw21
I+QFqFQgV5l61qJE22Gwtw//R2N0LZf48L9+OUQvXVDJYUnkQMCT/fuXK9MMyJ+6XvHZsLZMtDBP
/TjHhxqmWOS1YHcPSp2X59qWxT8/itJ6UptSYrkpMDl0yTFrbHN3+7tw/aXbX41h8k4aMjmClrxC
XR2eBrWtTkawDEdOpCpd+AdgXVfADM7J7Pvuvm+rL3YXz8fbL90axspgfRt0ou/4AdUXO52GTU+b
9P7mi4iMbNoZMzSZzSTw1gH8npHqbg4ZiAxt3bR0beHLcsRpdre/1awggKAZWLsVrCMJoj9i1kr9
XnTDqUvD9JjU4yZm1pXv5K1v23YGvjNSz6MxhS5PRnKNHeLIzcLR3ZhlspeVPp3K8RuWqCqgzOyv
sgit54VOmlZLbfePHVBv7IAuRjWfFG2eTxIt678fVAbyREzpm+IY7W6cOAI7y1K4SkxmvujtncD3
ASBivRejgHvWRPN4rAwqgmbQL0GiAgdItZ0Sp8ZVEXPitW1O2ZMWDWQKRb8Httb5nKi6Z5DbWyfL
0meaG/PeGrv4hR1k3APo7x4jLfGmYKkellApL2Y2v4VoEc9Y46ftmEUasM+SeHVph1g57O8RubNv
g7bI/360FOSgryvZ4kbt2B5S8MI7w0aeUcMa4J9GkMs23hVa/34uXZrw+XNHmcspSGs4LnQ6sKA0
/mKa3VOt5OaTU5uviJK+wc78Kvoq8EQFNDXoIghW+ExfSIluxjZ6nCdDu6SMCH2cZEBRPZCStcen
2FCjJ4Uw4CO5LNvoTowpzY9dw4jPOgljmK/ER5TO0L/YuEPRnB/tpWNvTUdzG8ZRsnWccN4wJ8PL
DCe8BEh0bpLn9RZ/esTkJ9vyVS2AO2BPKmgVJXqYS53htzMOVwxBkgWpCbeNVbTbaUodJEhroOmj
euTN8juVXOpdOFTeiq2IEb+N5cTg7C9dD8MAdvHNpdJZ2bi7qR6rNcCnWNZOtx/1qOxuL0c/D4Sd
VC3yE2faNU2YXyL7pesM9WwPmBuaNROUzgW8PmMkqq6rhyIdAj+s8QtOOpCfuY63tj6+yqL6OpKG
U50Z3FJRXMfVd5RmoPk0FQ2l1ppTVGelq8UpU5GD/gXP5+SOQaKdSbkvuO1xZxnaOJ1VTMsG+L8E
HuUrNM/QHVFAtjePwu13lTd/bOjgvGRWVXwgs4zF1CqUjW3QOxmsytkl3ZRuNQ1rmTK55QRLAreF
BvGWcKxtj9VRnxb7PmoUPH6c2PzQJvhDR4rdIABLFUZ58h2v6t6alrdhNWk5mi/NtnyIrNLaz0qd
7O3MSLf6Ioi7avF0Igpgu2HeRluD2bsbYFf+jKlzG2qRuCqlvmxJCovraFHFjHYSuwSumH0Ks+Bi
KH3FKHJe+GiOEKtaXH8yVc5jMbF7rTg5xKG/ARBMl3y53ERaznXW5ebfqtB/brVgoVYIFJChfGha
P3MLhEU/yZWwrFKMhoxiuuY859eS8O8xZ/P019yery74JTTTc5wq3htWM2D/6mOWD5YDqsc3i4UX
x2o++YpVmEcnCAek+HZ4Js4bb6oFlXCO75aGHKg+69/ssa2O7cJaXeh0XGMGz4S5U32dARiUSXaN
qBov9XAmXFpelQoSYCavXZehzM3NA2htiKirtatp8ZUybh5qi06a8uaupY8SHtvcDB4mYPHc24Lt
ZZLTpu5G02U+auUMy/dAcmqb4sl4VGAtzcSg/NbMW0qFyqDZwFFnCmS9r6jayb0Mz4LVOA2W4HT7
AT4g3Rhd2uwMGQ/uUJGTzTvQLZkz5zuNXt8OmuETno7Imp5LUReAmCVtxPRbFhXqD3T4H4YdDBvU
3QEj7tqj6nDg6RGh/3X1mLKgvICZS91/Sn6V5W639LsR+P09jqIKsA3vX2UP9kauvcl/GnJLoJqn
GpSTh8L2NIJuPpd5vL8tLm1u6RvbxvnUWDWtvAkycIZ6si+BYXiKooT7QmDVomu+CgvbMV6iA3py
ONnI7UWWHSY9b7/06QHU2iZpm/hdIlx4QOXu8dkH96ZOY1INnflEl63zrRKYTqEo9rEe513P0dta
jc4KQyW25UJ024aWDZA9+KFUL7fWRxmrw3aq4/HQc1BS3cEodrdzfNM1JL2nXuPkkvig0WpfD0sK
d43/983xuoCh3C8xAWirTMmQd1i/1ssSDNo2tQP9ymm72QqFuPF6iZhX/TONGwZN6kl2WRZ7SyJI
Od2eH6ZtDQeFseF3lSX8WD5PSwI7uqgfmclgPnUGzFLNu71nTMjGmgDb7kDRtQdTw2TJOk292+/T
ymAb63BIS/He9C32RZEJd+1+tmGBLGTDhrNFRFDfgaxuaRVPaBwarmgiVPNgOZPidhViDccmjI+T
PVSusHg+CJhTElRHAWZiE4QzK3K2JSG9cShNOma6UCBuADIW1gEym6sYB/waXX2pmme7l5AnHc+c
qKutO1BtkIe+L4xnkQPMpb+jdzXelfyOvAzNVqk9BuZdR6YDYN3e6PKH9aAXX1mjSORsJKb7CuRV
X0wq9QFk8Vhduo0xfWPUo+HZdfidzTG6U2eF/k1mPVtiKL3YjKutIrRzmM1sRAkEPN0M39s6+cp0
XxhQVABFuK1quWNYiHENxXxiST5GgTcxS2wR2rZOdekDUFvu56m9Mkhm9IegS7B6VB34xqA6jE5g
75hUGnqWXSS+dFTlSGx27O3rQsONff4wdeQTCid5M9rsWsdBugM3X7jBMO/MNsSjEyfNZpJ04I1h
Lt0m5UTFcEdM7jSGMnO5y8LhPlsNojaw8SKY9d2E+qvA4w4X6oMAVn47v05adAY6i30AOz6fJ7Fw
VuTFeTZNN61I0YtUb33U+3HXMTn0dRL5C+iC1y4btrZhAY6oOc9YYJUcZWfG80Rvhm2Qux5i0hkr
kEFxuc0W68SAJ1ax6J4FGT5kh80DIX1KW1fT5s41EMsbzohRrvoVhM+16XORrf3TtAZ4a1AsB+2n
WmPpAZalJc2hEs0D4aWXvBWLN8fxfWhOD46YV6b29KpV3YBwNH+vFyC6JvyKrWgQE+2oPipOftU5
bC/Vyn4s/HiA4ZR2DDYgUFRtwrLL73TQfDApHOmRGSxcK6aX5rD1KUUK+snY4i18SsrgmQTyy+1B
wf9I9qOFwBl3awyvruTRwXPhMm7KDWWd7aNwp5XJvSLLfVKU26YMTov50zHHZ2eyH5rw3eyDE4bb
LXvpXRCLO1F3TCgBFjwg5BsCiVRB5hO5i+FbLQdud45ku4h2uuO2G4mmbgFW2O5I63kzFlwWXXxH
JyUbEoHNzhvnPY2Xd0Ifl3LuH0dVvEDaJU/UIJdotd8H/YGwgnYZY7U8tdO8TzLgb4AdIYuZtv1m
dg5js8uZIXO1tB6Urld2tUbLekiYGaE1ZbsbhBbGLgMRviip6ltm5bi9o/uJqtPXvnMs4PU/C5uR
LsW7BXs+7hX8gNG3qc44Ywjj4ojJs5kgQOWIOwUQUf1jrtKNOj+gssOOPDfOfJ+MAxrIz47UgoMT
MdvpRXFaBH3aIksfLaCKTNcad1NrIASy5fXMogT1lm1yUdkHM2Zo7FJf+iBR9rOQXzAemX6DHBk5
2XzIzI6Y2XqSyqYTHqbF7Zfyu0MHWmrAT4fX8AVkgOVcgXooeesJgjCBvfKhVHBdkZ/3sRckLBDU
5byeG8N56wCVv4bavHWUHEYzdtNTWDMrUc3z8SsEUjSocEbfZktX6qG71+FSJFXafU0HG1FcwVNg
ZW1+LJg372LVO9NdSr2+NhvYZXO/5TD7MLWkw3KnQzm3X0274HMYbl4Zux4HX2AG7mDysoYN2ARm
n7zVauGZxBZ0huo1kOaHyfJHhxUSl/m4rSE1PM09X9eENaF5Y/IFVaD1tE44TL4ukm0Sjnc97fZW
sjGJqHim8ITRaVcqydTGw8nnRiMXkR2i2JFRPzDDwDgErQnBIrQT3h95VEu4OUFrxBv4eBsTNnaz
PHQNgy4IleRHqM0I2s4rWL+rA1vCH8zs+zyadzh86NDSpyMvCD8KkBHEirnYw5zcQkPYGHXIVZcE
7CiIuu9JKbbwHFlcC+ibI7FAZmpAhZP6s1Z9Vcf8W5S8EGljpGGNu6tvzkBHI068dzI2vg8WYQvw
v+9JoXhmXICoB7UQ5MkuXxrjIdbmXZtZ6oujjiunE+Sy8xeIntiTMwjyEMiesuEgujEpBDYmbarj
UKknBSDprlaTHzXYkH6BD2Y+F3BvLn0UQEvktIRmxDxrCEVJ88QDY3mSB9m+K5XZ2k6IM4eiKwee
4yk5hgDBfCMuzpmFaTBhTsNDFyx7tV942EIOi6DC7G0nXzSEG61iuYEvFlm4UABrHrohlmcTgjOR
gU7D4bEMrtPr485ixoGdMfB4mUVKkCp/yJL8vatSsS1LQApwNpUHvWzO2ASjE3MIk7NdD+shEHvf
zRf2mAySuqB4Tnr4yPYlENvFYAJaxxq94pER36K03PIIeB3PoMIaV4UEhJbQUxOyHYHjptpRkt20
5eQVTrZNgLNRQ4/2ptay2sXykLuzXBq/1OFii6kYtnGUc2vY1nNF3dL0w+YBFHvgqfWdO1qIENCX
9hF8xItjZw/kH4lVIfduM01v9w7tHrrQIj1hx3Zb4nffNFzGPld2leKhda6/Xqzf3I7CS4yinHK2
gcg7vxbT0ByUIPzRWoJk15RW4EdDaGb9cglNlms2oMcm8oWSflF/DuNPTT7ErO1QobIEMXxO3N7U
NuZIjR4QtWIWdHtRaUc8zymrawRIO3/N+79LpXUzdgNeTzPKjpyggVTWEEJTakA0dMBupw4Sswgd
sSlAj2xTXS39qCOdbgdNgsAOcRxs+6tdmgJNnzXhwlQw7uhA2nCSrbvM9l9jEcEXRBMAjYvs6Y3q
ZQkuiWOd9LXtVbZ3IxMxSr3YD1aZnYtEfzCnCItNxXwVXN+asls/lpz0L9GM7PVFr2hOIu1NXoy0
9kApsIO2WJ/Umap/xIuzzfUWUzlHmUJXFXeYpu9Wk76rwH92SzftJ0EJKds0dTE9Cbvmdaz56teE
PlFrbYxGdRmctHFCyNwUSBaD7yIH9+nDPA8uZEPaCy+d/VQnr0nxPcnf9MiwqQhE7OfT2N8nSvRa
L53pzthl4PaNw5dhTC5FVex6sKzX2krEU1phQOadVzuqL/b8lAiFuMjE6jluVhTO4Ia+1FF3byjn
VmSnYpk2sCy+NS3ttc6JXmJQVxzvN6k12oyHyU9WSgoA1j24RpuITbQs+7Zlg1gzsWoMKZOhGnln
b3Gzb4DeZVi0Q0+nO6DO/qQcUyqU3B9Hr+JWTp41QWsPLP0EGJLBJWQeY4hnNUa18KFec6sU91Fr
4/yItC08KS+zcUkVhEIdUVS+LtXmBV8KeOGqt78r1t8gucRPWerPnAo5GYsvA7RRI/8PW+e1G7fS
ZtEnIsAcbtlk56gs3xCSLTPHYjE9/azufwYeDAY4pyG1JUvuZqja395rY0pk00mZQDhOKCt7e9jV
2aGwwWmA7xmGHydd22UYVaTS9pNxBV7qKYCXnnvDwyr9rBZ/Y6AECoFgli6oEfcY7qFSKOtYAysM
x2ajTees+xij62Agq3Dn0umG0TdKtMcOP8tXo36JyyBt3wiMFcqajpB0DCDwa9w3YnULlslX2IFV
MIFj8dsYZpgx3Kq7H8Bi/IYEri+z+0EbmF9ZX3gGFLmeLErCwDjtRucg44/4sBCzJSaJ4cPecBsU
bxFOQjfgDHS6d4QJKizS+tDUn2nxTHWNSicTL7enKRcqEQJH7emw5OKvGgoLJxNPtFzLMs5f8jpe
1pI7ZEhVDbHCyv1orOlUpY0Zak5pA8OLRVjgpQWamTs971fNjqsCMhtrXBzFLes0jdIMGKm5Z9KQ
UepvZr/8qdSc3bPFMGOJy8bPBZE4pf4p+vvrV5Tw2Unc9knh7VjrmIExmyMA14SbUbvyCiXUTCiI
DaEDINJXgRRl28eJE2qgmkxZwQZnvflN9hM0YNOTVurMNaUg6bHEr7afBsvaGFNiXpYJ8mcNwGyU
8rmDTEuexXPoWyLqPCj8CgkXnJUco/opMgn4myZ8walxD6AMgOTPzQlYP6RVlslFfLBxHvbMomE/
gzkkaFzDOIO87xQfk10wf0GURvcxQm2Q6yXFB1FrftTM7BVeGlx/UfGu9uw80X/RhVcFu50O6pax
K4dTVBKAmqu1rGWoDwC/Usvn3N7mZrOts2jdJsWBxUrB5UVkN5zpINpavCY9ZsO9I6/1tAVP6XsT
CP9d+6QSt164JoiNI2OfQ5z7XgeyoGXvTfkR50tvOf5ivnJddzPHH5g+Yw/xHa09gmadVrAJQstI
xVqVBRv2hu37VLjanmgqlD7625ehWtuttYqylrJXLgNLfuo8sauMBf8oFsUW6WFyw9aoakQC7l/x
VuoDDptygwEgaES1HwfrlDrTdtSf6yjaJNLczHQh5PdtbJYEkrv2/XVmHhHWuR5YA8cf8hSBa2hj
vCcUnOGaXOHqQwuOcZ1HoYMxqySLlK70O9G8ei2hk+pPGggW0nS+6hXhYGhhxWW+j0o2/NVG78Yg
oljHnrArQs3SAZJWFGTh2F1NCyexe+xrtpLwH+89bwL37VTd0GxDPW2OE6RfzJdQGueu3bSNuedO
FcZjtsI2i2B94r+0/JXOz7VOpiqRK+DuwQieO4qfS6ylJV2oCcGflP0BjMYBEJoT43+Fhjk2PsXp
W26xTCk0bIHlWk/SI4sGxEPM9zSpGZSC/rIz7tFsjnAGc5aKjVupgTW+sXbnTmRumiw/lvIySfBo
eVp1t/L+AO3wvY8OhLX0NX1Uh6RDqKVovuV+0geNG6OSfiF1eNXAlSdVmGePlGJly0nxMo1d2rzC
NgHPbIz2qpUfRGGs4F/64NNWjVNiEWHTfi/nMxzSYp5vdw0at4rwEHMQOjvInttqAG5570BZ1LD0
AObQjmNvoPTh2EfCHb2Vy7aODsNgYSEGjG0F73UtOUaS+NNIX3JCSIAYVwZZHUB5vlWVuLcEq1B4
1pLJIPgNQJ6hB8S9jUxSBZcEOlr1BGCIphrKs2g6Ke2XexopA8p8Z+g1OsA824J5+M1FKbWvHAfO
zo6hWo7THFqp4gaqQoOb0ZGoSZacApzulPBLnu63+pLl81pqOo1xPAPTMsY2k5shBkslbB3F82e7
7M9tDUlVBwP5+KyQi8aUYXDFGdectWlR0vyZYTo/buxXtk1LGbsvdfjMDcsNMq2pAhhv+i7uuh2h
su5U5hiVxqWI2YVx+5gc42TPcfzDdOo6OzML2GI+RDgrI7+dSobeddtvZxoCQjk4z2mdnznrN027
MUCbZR0lLi59lIZKJ2myd9HOpEiPEAD3sL6QoF0U5yF/ibp7lnfyRFC2Ojsphw4GkLvNhb6xV3tk
CqOL7jC15nwGSPfhwKN7GbwXUp+R36nP3bslKxrqKA2j9MWJ+0Ok/Bm9BFBgufEcbVN44qDIyFeT
3zC11xnJo4UCPQOLU6V6K4NJeDVq67i3zwxqj6j9XG+eu8wOKzkEHesyNComOJe5/RNn9MrpgFlB
PRAQV8ebAq4irrmkTtGeXUw4cQREww0thr3BrqSJbKRib9Wghde+/FLzDXtWlqODCDw5beSy0MYY
bwEXpBcRRW+txN9tsJkJvUl4fgvchnxvsW/NhuqzTOzMocS5XzJQ16HPrlgh3OiJ/C6lopKQj+uL
PdCrVzptfcnMkoIlU8uDx3NA03FlECZfWVO1I2Jm7qFIpWe6riiQAdQyUU9CD44jrh5doCzuze4q
aqazHYE7bm3FO0PuGFeS1zyJVsqtbZksBf64revSaUHFiZfwfYoQ9rbNul8JA4PLwHDhTa+vBdT3
V35oeRBNca1dzjZ7EOnFA6G/ShtxIBRinjiGIQAs5wq+YYBPtbrKeujDYm6D2NSLV3f2WArlrzFS
w2GRlbhvnOOQ1FS6FrojQ2PR1hZW5Y+pdl/jZAtHbhcn+ueAZH+iVKhG1sFeRb9bS93AwbWSLtB1
oTwVsAfX0LFRZz3c8YkH4IIxrn2o3OLv6ObzodGd6fD4CAeDtpGqcrWvWkpurePeb7YQfuXQ0jxm
Q+TUCW5IJyys3EI5tUzky4tUs+ZkIn83jPYOldMsvAS6ydbIQi1rNzBF1GrNrq7N668qq1iCp0A3
2/sD3JZNpEkQ0ZnBWi0vqiM1C9URCZYNuW2s5/peZ95rCXFOG6hpL/qb6ijXnsj+O65duZPKtmFu
9iSVTgkiOlZBbIIKp/qDUID0UjIk2VeCGYPB5mBs7AqNPC6x/gEaEhvTPiYNbCWlJ0PCnIV975SX
K8eTxOAFC68KpWrhnWhcsCEibJux36pTc6XJAU0V9DUli/ry4chzofT8i7uXkX3qCYrpDorxcmmo
zDguuffKCT6d4H2AeE/fG6282TLF5JTgKxIG29HWTZjaC9DDnM+UHUpir43G6lHahD9hyNH/hlaV
GfmeWw2IX1J+KzN183cax67wBObhc+z7n6RZ8nOSxV7QNjGsagnkfkSNOoJDQO+yzTeb23GATHOK
Nedgj/MX9QIVq8a6X2PNy/e23v4hXRvtY6WofDelVNaZc0Zf2bqT4BLJNkX9Hj8ENKdkLdLCpjd9
/jtmkR0Oc3GoFdtldUpbQD1SP0dRdLl/fPTvwQD1z6Ujk2AE030aOe0FKXGwugBRZW1pWXXGKZMa
ZEgc78Z5kK3YE0SBdKZvXc1hu+RmuSb/pnGmSrYPi1lsFLtT3mOdnbvSb63OW7Zux8AIhe6SaOx7
hIYrfwKKQ9pnOwKlfCvcLRtE8aJF6htaEQ0GwwQ2mXKO8yD1TaHCvVoiM7s6i96fG4fXnynBde6+
48TlwkfQaxvP0VNdkHZ0LJeBSqE2+8dHtpY5QbF4tG7cDSOtbWQB9RvUTJhjsarSZQcc1tuKWYNy
r9KjuwMBtcbJscHHHJIcNxsc7Lrtg0FZyflXXezGDKLWW0Opetl6gVKENW+kQDKyudlnkw7Ttl0v
nBlrgOzyVk+pwT3bSXbcGuOPhlmA6U7dL66H8/qktfG4c4pkt3h9c3PyDwYYKyMyXhyt8tZG19on
tMkF+BmkH70/2gO4wci263AwvYL9m+zXeWG0R22KYr8R3oLn3m02tlcdsKIMe0L2PwC3RxDRCTmC
VuFqwuvp0v7AgN4AE5znb1onzMNcOWcC1eWthIbEv5nNtc0Q/h0FGYNW80YPSH64O6OBCvnuaGOw
eCoLr3wpO7qE0Va9TaHRGKwJ+9ukP4N6l5LdRr3sUme90JRxmErXWBOrq8N4uRBHvEt8r6Om/Yq3
mp5CDlZU6st5S5Ef7d0wN8tbW8frkQLjKNVulHrIM/w9HW8uc7ak8ro3GjyeKNe66eZUBFMvlm1B
aHHVGthwpoZNSCFGdG+oHQgzzvzsAd6l6iNfpXG55z28ZlFafHJp3choQIX04DwkdcKuYt66rCTW
QwEAAS1OLZpzTRvEuUD1CAdPpS4OgRYh8P4kP93aeYNx6YW1bbri9zwk54Jhn94Z6EX3b348CBWH
BOVzLIVMbCP9cfhddeUbdTY2U9Zi1UYhbuwPsxa/GkcRYZm9lFz6I4MmGYm1IDRZaA0OLjl6GUNp
VE7YSCWCTg4tTB3a9zl2XycI7KAe2mLNXRzuq+PVgY6tiWCiX+iRbyQJg7sQgVL1U8L7AZn3c1K2
I4GD+GcuKFCLuY830bPOapAw5qaTbbwZ7MvIVI1vZVvf68l+yuIfpe22Bq5hnSyzH2cQvQvOtyht
NrDGE30G9UQab1EQ/+wKm24RUUiR5YbG9BLxLtFUwgmmMdJH7MUBnTnn1nIY8XknUJTjmopoF+/s
b1xhl7LT1FeDBUdDHU4d1d0NIDqzMMwCnbpplNwK7CaBaT/lGAyn36Z930+pqNAtWBb6XXc5wUeT
5s6krpSQff8qqmogYNnK6jvoTWzD67y+wc2wVuyegB+j89JA1fmNkx2nCoxoNq6hwUWN8qbWtNgt
5SBYKtbUR3oM4s0GkSQjgBdoJgpHXWpvRkYxRLYk+9lw1uPAyKgozyUZogYw7gu3HIayEh47I+yj
bWFuGbKai42oPpiTaczGGffh7iJYmiyBRZqG19nZ5iBkLs0gP+E8+0Zh/C2r0rx56hJOgyGDbiKm
64TtXCrrDtD/W9dCD++Ymii8jQuzd7Y4ta6GGm9BrH3QBsct6bfJfMA2Pmg73Rb3NgoDBj5wftu8
OvkLxtUgKU6q8a4ibsQDJymD8Ew4qOYMxBVyiLqV7C2GF12U/vQ174taKJTI2uWhV7P4nN+iFvkx
He9OhP6XLL9Tqj63XIc3dkQ74QXGdMbwKLKvXAguXuEWr3E17LPRJbdAXxPpwt7am5lTb7xWOc6L
Z69JQiwojgt5LKGzi8AKviuh+Pj4H+N3sowel6rF2rUdm+fawo/VNU21G5VMgYOZX5GsneGnEssn
Eg/gUCjQRGRnxpsmok7ksu0yOC/Ua0k1JxzusvmeAY8ppbGG3h4aOn8A4np4s6M+UNPfDi9GkluA
h55myyOc9tgJLhUdvcYvSkbWUUp5V0Q6EpwQtl9J8FxyBed84y7g6yZ+v6ekKdBmFBbGjZLex41c
qcBQVjRItcqOiqtQz6+AHQLJcSipW0ZDcDiR7OJdY1PZ22HbnT0qHer6S7jGdnApCltidoSw0E1a
h6vCTwfVuXYQzU8Az2mSJAUZ518dx5QbT0/plJQnTF8YQGqvD3LbSL7iyN0Ntuu9glKQuyXXWAb1
TlDWdOhqrvR7E79EYuVwP3AxJKavsBtJCMeW9ITmKDpxzqDzGuXv7mYcnpR248b7yLOCyuJAty9M
Dob5jT6DFzOLjKAriYW2lvo35/qaGYXpt2PQWfEnBr9dG/8lVIKZQa7aDMFY++aAVeY/C5PqOvXH
kgkdWu+QQoLgplnSRlhHjRno3qStGJ31O2wBuBPj3tn05aSsFrsVT0r0UlSiuumIvielb5iqZnQF
HICwzJxQ0bqU6nOvpq+DURVIZDARB8D33+ZiBkoHEZ8FZNpcY1wIPkmjbCdtDQYaEFEko3T6HGb3
JyEHdW36NrroOSOsx/NpAjRkZHa9botnZWxPw30QCnkJ0JA6fvZ4ZjZZKzES3D/l5N/jGpUv2mAb
UA5oy3w8P9u4SKTggq813nHO4/laRgNxXZeRROSBLVJy45Yn0+0eBB5SD5oL0eebNcJHlNQA/WLE
IVaZnNGBu3Pn5Qw5Gkb6b+yT/Y77G9I8DazgpmO/JmKWODaZxGKdQzzA7WML3zLITTmJT+GVD6ti
5cYvMxB5JGJvfnPnV4dGhcXlAsz/ncYukMMH3kDMaWbjozBNNeAtWVXq0XJOGoPiZqhW2siMJnvH
fLBS3TKEPs9an81BM4YWxUdLjaEQe5Z37JjIKYyLNbYgQ480AeCwGqGIesHUTWt48mujDWo0OOvP
nR9EhfQq71Eamxk6DwIMQ7IYUQhMMFocHTZ/DWMK+vzXXYGX7hjGGFHpY1VHXHoISZAsVw61uunP
bM8rDaY+PdS+kAwnimLdpmqwWJekilctCaRekag/p57aWIyz7Rzvq2gIHL7o0LHE6Kin6j+4Smba
mdm+L5Q3C93LZbklwFHGvKAd0wbZPQOF5DePfNJayNZ/a86SrP3o6y9JMVCM+gstQRMZPkw6eu0L
BqX1bJarhbvMvS1ZZ+zQGBhjdddP7f/cAkvH8zVOJxE1tC9jQO03Bvt23K4ccVkgucjf543cJgKL
wRw70kAYFj/oBQdLxfw+FxIF3vBn7aYQEO/7T5RdRtY1YtuOE2GVk2gwpvQuwvtmmwaT9USiy5fm
u2WTztopDsdpXm69GF9J/OzYL9Rs+KOKItI+80r6LX+X1nQwT5vVAnIzdjnquWqqEW0s5i/85ryF
0s/gt85LWLvBfXA65/uBY1uTe42sm40BYWxB/KhPprG+x4UG/pF55jEZFauapZyd/416O6iVEU4L
SgrZSMf7k/BPVyYkl/v5xKBu/LLNX0b8u+jCiXjZ9Cp7xqzK2S12Bg5PoNosE/467K35e4QNUNbA
ktpdccz7dvPVVnvLLeiupoxu1HxFBVfCgrpzvzOV6hmVV7P504kiwJLh19gPFO0HggWeGRp2klea
24kc2T4gFGCfCq8msIOWHwIHQSQ0KDHtrrzvyP5w3WbV81PMzgBuGS6GWNsFRzyNior502l/84kR
hlUG1OqwEtdDFd2HRc6GZrtVDVGB3feQMeQ0lJXDT+CXJEvnw8AOQCMDn6xYaCSB5z7N9oiayQCv
xqHbguKjz0oQ6Y2ddV5lyZbilXJtVd65Unvxqmv4SSSxIjrYIvczat6Y0hqY4Z9IT+LMbgc2Q/qP
vni7hbHLCymD8WVJZTC14w4f/PSqL7oRlqgMG41g23s0ab8iDsNrKs3uxTWsUFrZN8n5+Kq00bDv
JoaL0panzjS3NM0pOy7GZzoG8ic1z03GteKgthNVum2p3jwvwNTcko+MUHR7aF3YnfoGvcBxNiOJ
+CfMhOkThsWdHsf4+oqqDVtzSZ6aRVfPippsNEqNnx4PAyswu2eGEedCPdkibQ66rRAp1ibvhf4o
blXclH9YALPGtCkgHaG2cu6xClUnudUQfrbWpLvXxKXgM0/78VvEfMVggy8dt11da3tKyf8uPURq
R3YpwzKLtMBoNicVelegMzvpoJe+tukEbHWO/lBrcxklBypT+mITj6p9+vfQqBE242QNWaT9z9OP
Z/59gXnnw9QU163+/QH3dtwuCOMowoZ5LxHmNZ2KbTw2y/7xVCZkypFz/4OpStF19fzj8WVyqe6a
/u9o7GoGmbF6MhxrnLkSuR/T3FbbdNSX0+MP2qVVT5C9v+k8aSnbHUusb4TucPJ+1PmkbmzT6daa
lSgfjUxfRGP8Tqc4P9A4NrJ7jxCdtBFrU2dnn4o9WkHt5M7KYn5zR/A0n4uflZxmuppy0e5Fu5+T
4S+/wqfVKs57dRmmn7KJfuKBygJuoOa2uCjzsly1Svw1HdF/9sOywewAzAk6zKfO3Z924ic6Bb/r
uYnCaR7bNU3VvLwzOrve3kqDfkUTay16mthn1DGiBIvmktvInraibShFYeUUaeaXsMUevKhCDRmK
80J151Yl87nBEjh+6N4YWFW9FzXuimxoGLw04oKr3Nm0ysIcR+pPKmU9X5lqhglF7H4/CeOUK5Kl
Ta5dqzii7AvgNFJqvyX7+jMJOTyBbjFWggDTNhbZcsQRsRypxMNbIKYh3pIa1McnpSyR/V18AJVu
+XFLldmY6yhnhpc2+4G0yAYm4lajYK2TTc58uKUTu2N/dS89W5yQCE+ynUZCk3cMIEwGxTjbTkj1
7LdqBoVlnEw5KFuticxN3wj39HgY4g5FQwe6OWLZfchBjwclSlFn3OWIVgorJrIE19wut7ZRD+Nb
v8tGcTT0rr/kFQVDREvx/6MsPb7ZKlBBosY4Ll7BtfrxdxUFP2hwtIbBD19HyRi2zypTNl2l2IgI
prPGGuZy1UgnGIpMG/KT04ryiquYg62W98Io5WDWnXZzNBMrG9tbpx+udK+qgSh7LWS2UwdKg2dB
c/9MHa+dPkTaykyy3dwPfyubwXjXO/C00xs9YcWa6FkfphPcDle53+yX6m98/+zxVNw/ef0GzdB4
0gkPvthZ80Opu3sUY4nlsWynLcGYNJj7qtoWaWK8dEUN36PPSK7cP6WMUdl3DiPex6cpx+Vl9rRD
01j3VlFgewmK6rNL0WLnco8fO6BVoIl1C/HfTZfyc9ZaMpm1l+w1tz9YQnQXWgX7ldqMZ4VGXjBv
qt87Jc7DFARlOTvvcbkoBFP8YkC8nqXAZzY5a/yZCvtV1TkZg94zWjTJX1dZGs76aD4l2uCugHBw
A/ZqzBLuOHyIzEQYknL5smtMxlU1ckOKfzLXDuZoRnCqC+PkmPDIWUqRhursfti5g34W988ef5ou
JsaIQXLkeWOFz5l8YPC/vu/x4eObObCvZjtWu8dT/x4ef5fiGMoeI/P6//3WQfPKMBZNs/r3gx9f
2OnzhRLeZFP38cZ1zF91jjOX7GXihKMiUGYYRpG2pmaAF4/B/dhe7havyyLMc8e1a//4rHbk3d+i
K1tmENohs5pbnHj21ayOKeUYNwpPi63VIAskRmc82dJlNN/O2Vb21lMFS+bX4EGmb7mS+RQxsZKt
l/I2aOOdLf6zUA15Tlqvx8bF6Q9q7w87SbHXChQla+mF3zY5MCzvlzCVeS/lyZ6SBAKWYTPSx6HB
hR4Pblv87kwW9Zaqbxx9OUtWgHutR3hrNKGsvVx2QBlRLXTdDLS7qIHIOQLnMTE+UeqhDbmxMtTo
t53ld1dA3x5Fm5a+tzRD2BHV20sF9cWa2ziwkHrWroSPaMfGB15KWuES54hH9zeYymhDRMQlPde/
6lGBXjhY8cpjZUgpaoAJS6cyqe8PadI1W71rT1HedZf0zp9Sl27x6w540twh8U+TdZnMujnVereN
sIVt4gZXWBoLzOo6rp2m/ui5RK8dj0Cn02wWJqefroGP0cizZEeanR7m4UjSwDyagjYubFW4Skya
weZUnOOu9FhLZNes5myWA/b8po5hwVhxx2LHKk8RNRR1HaWYFu+OhLGntE30rOAcvK3cwBSsP8nE
9QaEWuqyrxM9i9/O/W1M+EMsG/GbsfYeI5VXMO7QhIMHPvUOxYJptJroHm3rb2oa23tl9RhGo6gp
zHN2w8AmoypaTKnxc4szwucu9VevjBeMvhQeT6znsYn5FfmPpGwG2q2NTUYEfdtarbYXHX+hHg3H
RKrF2SKV0Pa8WSDUWR4bKRWGi9iJVGWY3NMpaFDLXBMj4TajzkdBVyIskQjm7f1Te4qQAe4f9U7P
gv/f50T11WB81stsoQZ9sULVHF5HDzsSKy2xFgteHWXIvtpeX1ZcpTvfjBsryPTq3hVKp2bRKKdm
Ji7ZjaN50aUZeo5APiSdN812dZvYYp81weCouQ1eMl0M5CnkUOWgAj30WbTpA3gAVHeu8y8VCE9s
QUStsiQfT1q+fE+9OmzqgXHhZHckA1lE+5DVaLOnCrZQrPyqKt1XwzB/Z2p/sUS3x7zx+pNOglC6
sCvoIJXHEuFihzONqGz1opsWL8zEyEsUxA5GmbOpreVl8YyNKUoVjon60d7vl46RnEsQWHQx/Ioa
7l+Tgu9gHMz6ULEnBnGMQpFeqFp+Vgev2I5pzGy2yraT3foaQewLzDfF4d/TMRjg12VjbVpkVuzx
2YxD3Y7rpybSwdtLomu4FLfFHY7XTYzgDC5W61yNrrEJfDZRoHT0LqGXVogFC7czHzObO77PSGSb
DkI5e0u6pXQQs3HUv6WsRv3Zw3Vgc4vzY3bToHrud4Lu4E7sIahH3JbWgKI0tmWIfVlhuzr2nTh8
trQqrFqF8zhrqjzMowxssoY4a0+EnibiKB0qutM7tDaW6gl7fM30XcvlDzP0kknREqdKWMVgvIdF
6QkymH/KMSv2TE/WSQ5fDJzcoZYYudxCS2EnijTQ47pd9eyG3EiSgovg5WO1wkSClprKYzXbT1Fr
uD6F1QRd2RDgKUtW1kAuZ6qoGgB7oK0XnMey1fTNNNxLvrOEej0tx2/EriRGnFE1aGzePTfethb7
5iVdk9mgLqaKdxh8ToUDyaMAr45HGW4fnbgrruryfRgp9mu5iifOcznrNHFzWSf5uOu/pmFWT2I2
nljxVu8FHhq/LkV7fnxaaR9O7Q53zj/got4IqX88lZPX35J0tk65jUlrMV6GerTexs5GeUlrZeNV
+p4pG2ocycyAhqYnnaTkSnjxJwYistXu/GFkHtqrpjmBPvCOq8m41p1Xt1ksP+mKE6BFTmh9AvvQ
mQRL0DJ6THLNyMFM03bPjlk9lnE1hz2x/PsMF4k+FfbKTXLuI2V5La2aUszJfatGNtgMWs1wRCoo
k2TVI6etJEe6xV4w0PsJGZGmCwI9JC8T+yWPnRLRYfye4+rVkg0o1OpryDrG6YizPh7CVZF2FJma
EG7VPObYSaI/Rkn9iXmfRhfuM4REETjLTlpyDhJs3fjfIxQVWP9OdZ5SVx6mwbvFnlhL5avlEnis
GktfLbCW/Qqc9FzZGkHY6WILw75WhhO6GQGrzEQFGUaEl6nX9IALw6TR+92rZ40UUo1a6gD9XMHt
3REXv4ypVmzGLnnW7OU7pbd9FXtuF+BbyjJ93nI+b/tUTDt8bE9a9weUTLGDRAhUp0MOK0326OOE
qWlKdCi15B/rVvPFLF1wyowuQEcvaHyTFgoUi4vWue+E5N09d5RpL5TlVfFibLiEjiWR+sXyBrKs
FBO0JRlMtcI73akfybjkUFV/meVsBBKtQ60/7cpzDlDyXvQO0WA20YvSFrxd3ci/pl4tVwNofQGQ
Qsu7cZ+XfbM2O2YE0Kuj7SBzFhbOwrnjGSd9Tp2bknFBVaJDTeE3BTSRc82z1r027fSX9oJol94/
ezy/EAYusUt0Q3t0vKzAms2FuegRI/vsvx+a+0c26baBTAlKcVaPXFRVQOXz/SFL4v9+eDz3+NSG
07/TtYJB9FTuRaY6q3nU5lXpiRcl1WQ46cWX1xTuzWB74tl2cekVHBWGmHdga2TgDs1wyDXYOGz8
kNVHbUvZDGZPG1IMZ7aa2ec8UYuDXmIeZbDCh2UExM1i+IlV/p4KSV3njoEZyK0iRSQjE12LxoZT
LSnVkzovcsXld2/H8VM1QWkuB1kfOgelTIzQdROhiFPda+L0+Mht7/dWahiRw/oPggfZO9f9LT0e
ZK0z9BxsA3Uwtlb2pnHWmJxPBsPfn5Lfn0VA9D2Qu+mnw+I686HM4IjOlKpU0KKmYhDYbe/PEzhe
/vMVKnWTezVjR3G/w+Cyzy+25i8aRiwU2eLy7+naa6+F5Yr9/3leF4i5rQLh4vHd8+QUYOQt7DFS
fzfvps2seyf1eB9zoo49nrYJLG8iyCbrItLslaaAhGbHp+4fD56SkNKIVBUFlvcUoeDx+Hg6FxWR
gDZHU1yi5PzvoVzyDO2Oe1LpeZXqD91cqz7GpXzXLePz4wsjq+StExWNXZ12XGTHVff+wruQaA9l
qwSPpx4PmdVCaM9xiBFuMX3XdmEMcaNNUM6zCQfwRP9OozSbuqJmysIKgvPUfC2zRjlKm/txBTnm
wx5zqm2NJT7M6FQf/Tcp3elkeAwr4/klihTxxupTrDUl+tbzYTxghKlXVazN767pTIyBPBtOPJ8u
NuMCkrHOOQI48jYSF5qrGRvyaJxmF0Pqf76KsBzeKmY8jby6OnULAIIWzPQGN6qGIJYxzqSAWgD/
AMHx19T9alAAvVVzVGyyJdZeSaCyMGdRbbJDiFlXXfKM9Z2Hp/tT4CNZTXZJ3mgApJfYlNnfn1/Q
eTaeZ2MtJz/2SbF2mDOweXHqd7rM66Obdv/7oe8hJaSJhZ8jAxz/+FNtVv/nS4B9F0Fp6Azj2Syx
VeabH39NV1cXsyfi0OOOlL3pIHnk7tWILCLZTj0GOevLY1lNGxLJWMWjKtnMTjnfxvtDhP6Hkz5f
D7a14GLvrZs3khtxbHGzLeb5kM12o1o9UcBIumgZpF/3Ux0WrYdWjtwWWPkseDfN4Xcs3tNWRl9Z
OV2GsbjItk1vC5zsm04PdVi+C7urD3MdqfQsadhIXbW5IYSgF1s4NrKJoIHi4SN5PLCJ6TauQmLJ
lTNv8P3h359Shhr8F2Fnshs3s3XZd6lxEQgG+0FNsu8z1ViyPCEsN+z7Jkg+fS1SKPz3fijcOxFk
W5ZSTDIizjl7ry2mWGEj/3//4euzLuw3oc8i9j//AAu/v3npxsmj8JllIHye2vTZ0hx16eY/0e2o
H23a0LbnT8tXxYJdu0UWRculfzcTZEtp371Y/lDQscFcYetjtfU6wIpaUyabGAfjBmVidQy9brcI
iJYPtL4afKHDsNZKRxyZa6+VsyNUor2DOvzmVkV8tSJOT07cdygsYCRMnnXht862gy7bvZ1yfnXr
WeZPF0Lre6BAvUwPtomEm5T2Yx6jHSJhpdr0DpOfyXO5vVVsMVTP1U7VU7ZqFcqmNIoZYXv92yTk
rGF8aLAeQ5W0F5ny6CImda59/Bi0PxSWYo9KIyXmW32mrfGjpt+w0yZY5wWiDMILcvvsITmxYu6B
dqQeJarEyxP3pBqskBXiJXdoMQRDR7gG0DrTIHVPZsJTVor8KeZghgqTAzsD1RPa9adWAylR2ANP
SD3Mw7AOC7bJRpfIipChGYJvttwOmaKb4VI/ryALRCdcvR9GCLaFgn7vAnPGzEZftWz/MOVPDmZ0
T5Ie2wYl+rZynWIT8uYSVd5Ym4Sm3CXw3gNli0PIecKeSxL6Jz8JDgggWBjBhjQ0yU1jbaXh6899
yLiiq5LfURP0ry4jo9gOa8z8GObE2MqLiTfsnGOJkqE7Horxs3Lioy+8+hT3L5VhFGdbYgFrdYfj
c0pwetzsXJEhlmrcfd+AGCxKl9aaF4uTHmcvDjXxljdcHajflG69zbEaVMY9qatuUfwdwoZR/qQz
RKnad0GpG7nerMQW1rrtB2C7pc9A1sjNUzErnrHLnw3DobmRg41Qg5me9QCFQUdMBBvQPH1AxHJy
2PfVUJ2cxnL3Y8eqGaiw3ec1XbI+e2ZxqPZBwe6u6Z31rTCbYxdUn0BoilVapt7G5/TLPEnjsCaT
X61hTxT22OBthbAtiV8SW8qTVBEKMFZIhHWY0MYRR0MzBTs/ZqEAOJeuesfbQZzgqwbEqBkLesFs
Yq9McNxFytTQjQ5jigyrNfzzaNv9AcByzTFq+I52I2EWbohdqSv8h8l4oO9VrrI5OUtUY7HhOEjt
vRnQQTnxHnq9dS2ECbgCC0hMR2NE77gD54tYRzTOHSo3dBRHj7eC+KitwwFujT7IujUh/pgOSs4W
51z9MA3YgTl29p0FGAuXLC8Tp4t5GxXTKLR5q1b6yc5X+WniZC5AcJFTxI4WO3Tj8px8yrbrtigS
qzWvpToYKr1Q4qXrvhfaDirhboiAwjecTegSJQZMrLBhR7JknqNL9Z9I77BANlTfpm7ESSUnk8uK
YnZsaX0618zOxaMZk886VcW6a9CH5MhVedb2yZASQJHiOaMSOoRAJa+2bQdbmmOAVz0WDSehNrMc
RhsabjSttAgrSjy1zzvONQb6QS2GG0IjC/1gm7prrW7HW8NEPHYmjQWBbD7Kr8OkfISyYYPakS74
A3Bbvq5lW+y70KV+H/WX0mayTHnh036M59AVRPgJQLbBNMACCe1q2clw8XpKgUjhPkZ5+dDAS6Pw
1bNVp7PyIPWBHcTEGe3G01A0v8zK+yjaSW3Lb5mOON7CAbKyYUSY3mtY4v5LEs+9xnn7XuTQYZww
yq6BE/xUkfxuNkmxlxgnrhOLq06N9Oyo2avUoFjLa7iobZp6Z7ol2TEW6aWyGjBfItizM64azsAf
wC1/4Db6RgkbXc35Q8FZG/Cdu9YtemmGBOky0bSoy9HCFIWhCV7OTmZheyRoKdtayQk2DIP9PMCe
ofiOYOoPZDkSiSmC7G5CHhAtUVNe4ACgVcbGHJ3fViX+xLEXMNuL1paXvGtWVTxcBdsjDEGXTu+D
i+KolXCQ6OA/e8EBC2Z54iRJZe+W1cpBfH1oKtpgTaEVqFunB9PYXzqMIJpC4hKN4B5GgfeknIJH
OALy7OyGV9419CP8RjuG2efgXNpQr26B3eAvhinkqY9er5CYkqIZ+NQpdR4Dc0eOXRcx9od3R44t
supgVpQhpiqCBqejj1zWM+QunDL9AMTzhzWN9qkcD7leDFSL8ziflq5pWf02nklCRfWauAkyeRSh
DbIwJc5Tj2imm/Ul5A+uKzguvJ94FYRGzwGQ8k3AlDmIpNhUNjO/gLnXqjYbSPCqvBIZO1C6tMa6
9bAF52GtsCzTep6ZF1HKkd2vGVRmWX7C0e+dSoODsND2A83Um8/w2+SJv5V4qPT8MlS+PI4WgpA8
COONpkx5tvtfYWaU10o05EA0KtmYbGYb7Ety5YbONSQw9dSSO3IgfiBEHl9tp445lyvyd9+ukT6P
40enGjoyIb7XHhAPDqkS3T6YN6dLUCKk0W/0TP3O5OjNBpGUTOLHbCuoTmlSxcOMJwghmbf7EgY0
wsfwbytli/63LnCc4AoONXh6idusojH6mwWxuyuD4QeVQXOce95KnzNC7I7xVKo9FVij9l2L46nv
vX4dAHXaNHr01Frih4nBD/FY+ZpiD78ole/RqfyKxPATXsZeKxD6jmEnNzV+dhTWx3R01D7s+5Ki
m24F1Hr4GsWxSemJ6qjPt3moW3vizg16/jlJWDm6PvLKh62HZpWxo/ZT00LjoEW29V4K56W0Yrws
hQY4o9fbI8kw076fZ9styqZdFrj+XTcc7M0NaantqI+Hpp3eoEo+dKTBfWC220ElrPNtu4NgQ+ZE
iaqDDjTjfpq6m7aENdzHmygEBY2B6alqmxdbKXU8UGEDbFDAQ1MdVJjD+82OsAcalWyRNgjR/6pS
5P8BXWyKp9d13wTm2UkbmH36Fu6dc7M097ebTeaqbIEpVpXS1olw3/wKDUBUaqTBomlWNFme+5ww
syL8SEbV3wbc0LTnpjWuEv3M6c7doUfb2ITz0uSpXwVmINgqI67F8aFncb1zVIZ3G5ukO7x7eVxt
skRn/AQ6xGH8s6rl9FMFwbjym/cpRhZnJwmUi4Lr1ls/RhxKOxLi6rWpJF7/RAL0UcZ2CrvniTEd
Aza7W4/NPJBVhrGyvOpvjMlopdvln7JgGRAt8uL6p2EwOUfu3uxk6fa09bgNY7O9aEXcrwy7RCQX
hc7RqHeNbgAStsMb08VPJInTtuUkaCRdePFj9ygHMlvrzMXKpXEQXD6YgZM+vED8KeVkn+qahm1Z
vhXa8AfWhrY2i3jYuY3cS2KWWT/oiHdSQ1VaRAffYlk2sohhRtxjZ7DeItXwy3AAQ11c7KbgT2S3
3XUwNA6hgldoJbynSFr3KVpdmfXaOWWiAvWIhKuJxTv9bSp/X5Q6x6gw/2n28ienkGgbY1BnNJar
c18wm+miD0tN/b2mwiDONNiZmtmcvS66kHCkI47jRNUHijSU4qZGkOhJbfWvtDiZFAfjzrFGciEh
YryJ1EJ33HR/Zdwlm8y85nXVXzUNtT31ArhrDU/fFF0xrU8bVFQxFgUSPZCKbPQ0c1GjWL9itgf6
YzB8XK6dUdH20Qf7MMkSGk2cwxBrj4EHihEp6LgRAekQWoX8UyvwHeY1VySgJMdlu/EbTDxepT/X
Xii3DOQPqgr87ezLrY1Yu/oO2zsQNOZYc4hB9Enq0sRAnkOiY9EABqqJTaqhTGCJXzlu9cJeAEdx
mhn4WfGi+ya5YTHxJUnBXJ9HvqCWQqNKKSqYqLpA5nKwNk2hY/ZsfJ3ZYX+gYGR4kNGPhbGODIFD
baNGwmps772UfbsrtCmF8GUcww5jBcKfYTOGn35EnJTdVjN8WmFWa8f2WUmP4Mex33sZ2VYoU7tr
5WVoxoGGOZD2T8sHxpo/bJlaexVzp870CZZv8ZIUSMPDicUqARNXaG6FOZV0UabkCa4D+vvJkMl1
bcHew+yBb3ayLCgbnrcvndLdWwZevc55JnNevCxgtKafI5UTi8mtGeQ7Mq6sva109HcjXW8zTH7b
JILtHU8di4CJbzqrmgtl6iewus9jahB9OsMbJfTiTV8pY2eiKk8Me92DkwY1akfXLMf6M/Y65AiU
3p2n4o0dD9rdSdkhk9JI34Lq1wAO+yUAeIxbBzIbcEW4TAZnd2wD9irPDHsTCc99ClIaIf38I3Xq
3H3rIOuTqrlLC+NOH+7NAr6enTOkGawwu9cpMFegI3d2sIy2Yh4+DLf7Aa3vTla3dVLU5rPobCFc
Oq0oNgbmlTuxPH/a2uvZfJuXKkhznoWmeVm+ygqnYYe+iPx4TL+1p1FOJkl8SIeSc5cW3xfs2+hq
t4VSaBvypDOPQLap1dfloi8Za55sEPDN4ESvKjQIS97wyEOa1XPihduRzu5FcFz80n9ijVXMeoJt
nhoomBztXCdJBLmAgU9VMtO1y+rWNoF9pfk8J63jJJt56ksuEa2atanBiKgsv1hXsqzWoNVQn3QI
wucTqI071eK3W7NyUh6T53itLRNJfGWetTK6B8qaTg2VZ1eSoqIZcXylWiWoA6tEbBKvS8i8k26r
QRMHVTryaOs+XpOoga/HhnYxTOti1hrjKC9i/BX5b3pRTpcJtdIe7P97HbfjKSK+ZRckJhjosh2+
GJXKI6YFeyGdOHbdy/KZH+L+qO0yexpaZxtIp3/ly5ebyB/V7JrjFLd86Fgo8iJeVVCK7rJxn5Pc
008e3YfV1FPMEnUacwOHDVNJp9z4GgLZViPoiTPLk47ZiEGNLV4wg2A308NsU2YUnxmd+PPU6idH
oDqdcJ0ep9oD+oRtymU1xbLzXHmGeDOn8Tjgimzn2ORI46UFTAhGrAirwOfQC6lw3IkWFUgm0T23
CHcRYIcjxN85ol6LO4iOyQzYckZ9N5hY6ysvyDCysqtEA0l9gUBKHcS/vnie0vgKW18S16PE05HC
ju1RoCEi5hUbiWnGmyBwNbZ3jt1uH33gyL5rhoZsjWfwOv9p6OIAQTSz3TEeAYwiZ6yG2nppRvfV
yzl1NJwTcXFa5xLzEEPmctN1tEowxw4UiCPqJw1zh5lBiRE6HllU/BvuBOQbc9pgPPHfLSOOPsuI
UKLS2uk+SplMi52vdzyMQo9CiOQowT7hxUl+C0pffA5ByhKCUG89qRCchOn9LQt8wRzJ/bOWFeto
1JmQpg0iz0qH9ziGQb+bCBWhI1NkG0Bq7sHFLPLGiYc26UDY+CovjRx9azzuNZFP+6hUr10jTqQe
8roNlJuDIjMlZnZ7pRioD5Gojm3TvZdMXP+AUlv73moJvvXDAJK/StwrIqpxK8XAOTgeq6clAKLs
W3qvc4DZ8kEYI2h9h8b14ME2SkV048zK4XoMntlJoLf6k8GG6aXHr9evBembMJ8rRiOcLRFoeUF0
sOC/bsIWkywaAd7FpuVcFsbpYSCohrAd/YHeOt3BVqi3uRpZRmoNRV3dHux88p8UsKYMD7I1efpP
1g2GApMx7ifX+tO1hvaNpj4QoPl6QWVOaRpzD0v54kWF85T01iFMg6M04DJgJquQd+Nn90Jza0Qp
QiNm9jfm+o95Bz+2AWgsoPt3Q5OYz33N4vha/qk8E3c5t/FjudxO0TeH5XHHK8zQcW7lWOzkJfOh
rS8ZOyONcOj3Z3jpUI+Wrvtt8l78sQs3unIbcnqBIn0FxtHxImSg0Zz9197mI2Ap1riyH1TXIWkm
yM4baTrbJJfmLrFw0pQMtqit7eqg8c8HZMeAS2BZrbsSVXMyWXsvxRe50rX4N5ZnUPoe7QhK8Qk5
be2m9BK6ZtpnqIpfMyDHx3HO2QCRC65LiE2PuQlNfvYQRZW+LcHYyw7wlTCwLNLYsIyTcstd5gfy
tuRHeTU+tsGR1probHujV/7BqFtto0VNv5mwRd+9Rv/DT4e2ynUQNHkALvhDYG+msdBfATvQTa6N
/ikpilOg9HebhumT1iEKKXT1c1AhIeh0Flrn/QuSbM5nqynKvatqCVvCkOvhAUaeIOns7IAbO4+6
RcQeaxmaSo3BpGdrRNViiFe2eWCT+UwQV79PI31srBt+PQupwLDOq3ctEXCSBvytYFLSzqz0CTcr
I3WOzrifCSQzrIKTXBUVlySexl+upq26UcbIkz8DMGj3vEPj1w2Bc/GbAXV1N3PC/OaSOGQ3mEaA
IhMeFJxbaFdoHCuXHxR/kwW8EP7bKHYR7pFDETJsJnl0Y3TN8LSsnfiCmDLEMWhBQ8PIMzGOBbjw
yOctWUZxu8kja5v03vhjiABChbm1+7rXZIfrOjPNH/ZMZi47A9pN1uJDaZmBTtaIQUzz1GHI5Y8u
UvEW5sXwKLLuhKeOQ0aAk0tMhnkKDfQfJTFHK0OjsxRH0W8utPEuTJ3yjOR0HaJOSc/nqEmrOwiR
Y6ZPTLD2KZMrzIm59OVTnhMd2ci6eOoPuUhrzv7ZtCVCD6VBZ66MqaXHYFg5DgOhHfyeSrlQGtKW
eZcuSSaBocdzMZii3ygDPIjT12tEDMPNdqtz0+/TQbZ31WrxuooiF3Q1J6UMv8xytZalkIao+ExN
GW+8eWXw9QwLgm11p2SYScdxti1nLgV9lR596yR/BQawVrVZ2MW87dx10gtR8w7hrXUl5LEe/+xy
2RJcZVvHOBDsXt5dQfXdBcY2jxv94CwrVa23u4qJ9a6SeHPcmSnblw4cZCsgP8D1DoJQcg7on2Mb
RZss1j+Wn6pLy9ubekoTno7cG6Lf7iorSRovT22p6/Ux65JpV4/ur6A1X43O7Z7tnscg8kNmvIid
OY0PzR1v6gzNqG+yH4+yzO29OVjJ59ggcozyBH+qKvVt0KXlY8wRHEWis25d739oMDU/B7jEaBmE
2uvcDCtVD9kO4D1wmfnhGSiZMAbgJY2rYB0WKn1OSnJMR1RaudXUT03PBFDP7GdXH4Fqzp1hcuU3
pZsHlw597w0a+acmvO5YAiijyU1EcFdCNhmdkMBxoiYTUnHpoHH0Nno2bcVhcSOd2ZpDOuVjuTSM
KFFgTcG1nifxhRDdgaTr5BwkHIXiwNQOmYwL7AwcuDxKgbNmFdewgp46NM09B38NBIwX65DFh63h
iplh08F1XFuxUR0zHeRpHcOxT2dQ84S7F98FtMyUaMNVkqFwMUlGPwYSUkafp7hj53zQSnd+Aop0
XlqLRUHm4TyvBMFuNzoLC7SYU1WENgaJykSFV3qMs2H3jl5uAllBOrbEfKrGnlauW0WXNsOtJ/Xs
zRqb4eeyAjC8Ks8Djt9tV/FkjGbZb0SPALqVLP9NPLgbUkD5/46d3kqSlDlSs3alqkY+bhAbA0iJ
NVmi2CO9Z+jRVtiIFDCop7iP8zy7RG00wdgYUbIG6lHOJr4cd9pGd0u+hadBbVIVEYkJfqSwqIdr
/LdlMbWTD6ceu5sX5c46T6zsAG4fgzTb6srDOvxsWtXVQxBA4Ll+M9F/rXN8PTteon6gb70aK7UN
Hcra5YrXoVlg7cf7XgYquaDFsHdTLjiVTsq+0tvEsCfQHLr0Z7ZlXZfHoh5/07UJ1oXe1/tp+A0d
GC1jT9qABeKndjVv6zvorpjOVxilcqz8QcNu4ZNphLrze1srsR+GqMfTOYUfAkYXQgNuKPU8EQfz
LDCd7YpeDo+vq5X3RDguxYBRdVhlgAQgFPoqYQHHkkPVIqPVD7T+B84E0E5KMz/AUAjOiWtyFNJr
SksW2k3D0X277Mf4p/gmOCvFoUPOyqNHbWkhy25/Et8sj+F8HBdWi8m10RCOljYWy4GoyJFbs02t
l6iy0F2NFq9dR0c9r3kAv2txi1q/v9YVmnIPFsASSTCZlNZTWQK2AiqyAvPD5IViwZTFnQ6Zt6k9
TKUaX7E1dBWCl54pXcK/BKUT3otWHcxWewLzGjP96uGTRIhfcA3RVgVwW2qZ+RJ7ZY/pqNZ3bZh1
66Xg7MP47oZdcwmaCpkegqzjUqQWjYF4NYhe1Hhf7vXcxbWrVAn3Jx7udEmd81KiAqVGCmbLizfH
t/Kk6RuaxDUJFoD5laOxIc5OsSWximmoudVazAkeXpp7ocJNOzivBo/Rs9lH1hUzwHMt9O7YG/qF
Xm257hDcnSYIcOgXtebcWcFbFeTb0hqxeOedeXGl9VE4A3fEfIQyetZ3NelnaA31ucnXeYPjLDDp
RoIYofIRIbzTfjjljfuwgKmQlj3CkTdC3q1eu4BejK6w/WgkIP5HL2dhdpF4SKNaN2+I4XtUool2
JLzFHDvrEqZVtfnqEDAEc8Cg3eJWf4vGDChinza3nPnutfbnKNMP+ikFW5qn3cPJxExhTG+yR7uO
ggPErt0hNquCFhvpI6gx7Lu4EoJUbnoXxgIKL/+sUKiiJk/ndzbWKJb5jcl1eLSFcrfYZkyEWGo7
gu2w6lR7pNLkbXFtbx0NVvO+LO1T274NRKQT3affB4R+60zHVVpOxbG1LOO57OBM2aSbg51NjZMI
tF9uId6nSISflsvIN+8A9aCueUUbULXIb2xY2HdRVd8orIaLmfXV3ifcAaofbaIxBuKii14dZWOu
xgYX9phB7Pw64GpF9KHxjL7nlTutoqSxr/RAQYeO5UclUnWbakLTkyZEPm98c4hZvLZjFj4wKjpb
mdIb6yYneFTn7LJsH8qFlPO1+Cf25O+NeTTntk16XT5rOlymPY7Mgx/25kOri/dOyOh7g4bUGdQ9
MZFvejgX6wJgPi9a4+cSTlwMFp0/+PWKan/HV+wsDoyz1jY64y880BsqDh2cnfMQauGZ6oeAB1Qu
vX4cpjp6phaI38iOIgRSvDmZfYjAvhmu3U4rSXc1KJAgj4k+XJQ1Im8YggH9WvvauDqkFlW9YEhh
joDXFJpFoN5owWBxrtUx9gHOLPeJDLCxt8PGrpKcMIUUEHhPKnKSBL+WUsqM6s8o/1h+Etol/SU3
WRJV9xLGk/RY4ob4is56T3NJ3xCswMRAY+CQB5DBzDwbrrTNhuvSQGCyC4SDm22VlRyH9b76W+mM
4gLZxrcxKpeyh8LD1SHwOQOsR9a/lx7p0jZNtH6nD1P//LUwh/ZaGjiLl5tLg0+aothXFQ5+9L1G
cNRbTg+ImrJXrNMmB1xFNTp6k1xzJAmuefeN2doqUD61bar/CFvQ59ZQ/rbnxzBBxLQnmYCwWyh5
LzAwiPAlpJITFhCuni07rI6DhSsvq6z3NPC1t9HlYBHybqI9SLy7w1EUfpwMfk3xmySG5/fUsoSI
Nsmf3TGhLJ3C5LAsjkK5/vto5G92MaRPZWhrTwDHnppCNd/jijE7FrBgp2O1+B65A0IyTUTgpBR1
IyKyeQ9Hl3yNAWGNS4E2fygAnIxoNo5LGSgk+UVpbqirFo6gnLzqzcULsmwzUwzv2jQ7QjCTghiC
r7gP1xTvFcC4LPbbrZdG6MfGtNhZDUMhCsjtEnqRtrV1KobmRQaL/0HoeLww3PVldf6fD2VGYoFg
0HVGCXpHlSLpU4TJZTQKfZ/YOYvzCHAWiOjG9RlcLhtjPWryxmm8PmSGJ9cZs7w/xHcBLBtrcOMN
6X5BCDvRZax+EYUZMVgO633s8Zbhg1EnKeb6qkFVW3gRE316XJRPZrF2yN905s40Ia/zgc5o21Mf
RhokSjPHmu9DYRE5Y6sSc0IkymSfm/QgioLDvz+3VWNlFbSnukdKNuq+9/huNiq6lbTL9kF7q7iL
uuPlDUH0I58gk2k9OkSazKw3Rvsc1/W1VtN0B9YNmDfFNx6hkjoxzTRf2Xf8jWcgOe48i74KR4al
9LGn9hCYEzgWMTYHG5oJDRGsIkVgD4dGYfko0749d5MbbmY7J6baAfJ0Tl4CurjPutC6dW/TJuVe
S7516clb4ouwcgLtiR0oQqWJ2QbybNBr07EsVPm1w2s5UtjWbnCKSv3PcjM1NgS4uOf5s0RfP+V9
/CulRN0YNOFYEIz3xCfka7607Kyb2BDh9xHYVGiM31nPDqFVx+sgEdaLEUyvKRiCE+27+gUNqX9a
br7MBmtVlelbIi0JXR2tnq551r6OkVmhFO6k+G0n6QEmBIbG4Tq3Cr8mEnhm4TwWQXhsalPf+D0n
4SiZ2hsJe0+uUSRHPegd9ng3uJou+BtAt54FNq0ngJDM3XgAvGE0qyxusqvpI+mBfHONVBEcl7eh
1hB8W4N+YYLGXNo1OB2QPg1aoVlHuunvhcr89RLRVkYc0GghvMKHcvY4IMK1TU4pUxIsLaYjDgJf
COl62XMzMaeKCvEU2Ln9W9j1rTNApbQ04DacO9dUavKRuOi7ioJDLlnAZOYk2mvJkH6VD4grYKde
k9J9VEZPizGiBbb0UmEchvnDbIZwO+b9byBWM0azJYYpxBGFjEohtyaaLUv7JzUHywL/S5CZCfnN
T/14xy9JGsn8PVyxVoa/bfze+EYN8jvJ6CIjgZ/AbVCYC5K/96PXBZelnvvqLFQ/ChLdnmuTrKDZ
xq5l8rw0XQ0OwHPz01HW7PXJ/9LY7FChG951VOQHLDfZcipaVkfNJJlSSbRby98lTkXHJbWfpsp5
X/J4zTSojm6CXRIE8I5i4I1htMtFNJwbbTjwGDWU8OWPMiKjFXeRmJmIHwk8wveOohQ35XhCunfG
gJs/bKJjHjqb/fLzJhckbxSb1cbPhXrYwoqQJhFoANhcrIqOFB47HqPnKC8ftgwxFWYe71Yzq3JF
sxF21G6DsS/2qC8IbM6y70jlcTON7PPLE21V1rUyyA7Tppuud/Zv38+eMF93bPqVSw/xXDq98V5M
+TMWYFi3yumZkYADi5MWHXucV0drjD+TtiA1GZ7MrfXROLF7HPGdgrYVdD+IF9wEVvtX0JF7dnEb
ErJt6CTU0Ila3sLlZ1k9kQU+1cUldER/WT4zbVx1Xx1PGz03dpnmntoj+ixJ+7fK9VfYKv614GjH
usTIYfkKCwleksLNcAMq/4j8N0RXOEWjdtprPXp0oOXRLeDB3ZMAgGJqXtDsNPk5ocNa4qQm4heq
JiG7D4nwdwfd0pzpQQ0p8+awvOSMAdBB2SdhRtPu6/EMZg5+DX+1zPpkvSzvKJpKcjyD6pz6cz8a
CaZ5iYo/tRO6HwIP8a5EKC+JlAEtlOxULONTnw0vZL+/mRwplzImT8fp1msoy+td0FXUoGIwLmFf
TJQxfJ5J5qXJewqW+Yoo6FMZaE6/jimlR4au9CL1yAXPi93m3xOJlN2OqBu1GDbhcnzF1OtxJHD6
XZu+GBrhFNWM8VqeuJxyGF88bfqxfuoZCJxHc/wVYdp+YGNyHlk6RcfG1OEeJ8PPUqRXUCvMFXTi
NLhVdTqcfLBwkt+KbqDu9Vayt+W3yRWPr93edOXFgCXTU+zemtysn2zulLV0idJYmuZminZcsVFG
mXvuOOTQuYHtEei5ff/PKaW6948gT6K5TXvW2lumhaXE+0dKqeyVNBsDblqi27RJJyImnZzILqgh
x6jnkDQfJieUy1x5V4ewwjJ48CpMOLjkV0s3NWZW1OHt1mU27IQEmaG3mftf4lT1+YX8a+Ko5IVS
1HhSN6QhUHvz779+8qAHzf/5X/r/7iOjYs0PxJayCblm0Ldb1AD6hjhNDsBlsLXD/DdnSHmenOKb
q8nv4HbkujJ7CkKXSeh/vnDyn6G+vB5WH6JPddf1bE/8IwGavtkoS9GKbUSNt1J8xTaiRzh5dxlE
ajewUm8iq0ox/OUlzHJn/Drcsk6iwNXjMzq0z0g69oHZlTzKimz0zozCY8Z8cxhJJ6nmMNeSJqdn
5J+u24Gg763hGbKZv7cFqmCX6n79n38tZw7S/sdltiU3kxSmJRzdFP9+mRlcaJVoccmpsTkNnT17
uchiongdQvKaAplskrFkVjc02sY1yDKgbzg8Ek9COO62fqd5P8cYEMzSKOlGChRujIqoSttArZ7f
8gxh7ykrEjis9AxABqCaMvPiW2Dh5CgtmPo07xQm0ppSnoVOe+7RKQuvgKmUAevUBEMTTli7pYnZ
OGAaxikkN3OyjJvgsq9st2hXaPeg+8wjKFrVf5d6Oq0aAGgautxcwdjxUQkx39tCfAbUM7c7nRD5
wexAlz35Ra4MWHlYaZG9DunZcsoDTmB1bibzQ8eFsCqjmEo3YapjD7/1NCr45XLiDaCuL8PhgrYs
hxLaoCLDQILzqWW9r4ud5EEGfWuVp//87sn5pvvXd0/YEl2QZXLhPUe35D8eEhWmo27wSEOsagEk
MhG5xwOIJFsAce3m+V9cIKz8mmjG5iXxGAOiUMEi6SMnb2SbH4MmGfehRnxSMqeAGgm5TVFVnqvc
VVenY0AUTv8tIfufdx2v2/Qke4FjWJ5pOP+IEzYL4YStL+GmZgbNjWoOrkOByZ4STeec+NB1Bqz5
WISu81Ll/tmK5HXyqg2QHfczaKn5vVDLdt3sO+hxWmz/y3X9/8QdS1fYrnQNzxR0Yf79qQikhid6
lqT0OcE8CCDSfVExA6qhjvWW922o6GUF0tW2htG4B8ttQUKKnrxQBlAanXKLtfsZ6TrZg0AoNmVK
NlpcyPckH+yzzNEZJdMjLn30J40srjHOM7ZWp1j9519E/+eFNoQpObvqhm3oluU58t9/kdZQU1FX
CPwdGwFx4rIhI3r8aUzibbnqgqJM9UZ9l+Afr4WT/eZESrso1ncZ8bVTXGlvKFemjeth9/vPL86c
3+V/vXt5cbwqXiEBaY5j2/OS+y9LvK0xlEJuyFXWbOMIpGXf0m45k1WV/F/Ozmw5buzK2q/iqHu4
D2bgj7YvMkkmZyIpSpR0g9BUmOcZT/9/h3a7mciMRKvCUXaVqeLGmfew9lrXhK/7N08/hDUVRGm0
c1TlxZWZtsxoyVxkmXvTNd3PJA9fnBFamzcVXNgi5gtbQzu+HKtLqNrDBwAQxv0YDjtYPsotLDLB
VetO9kPrwBbTofNVST3zRgWiHwTKJbl5GNeFSS970F8YWWV9aExY8CBPAUvDzVRpNEgNlg/mJwiN
h8aAOkF1qeoYY3R3foa05SMoqDTYwrBcyyDadZ3Fo5NncVFFtWDTyRly7AHAETwK/J+fITQtNn3h
QxbXqC1S48RmhQ1wV7g2mIU3RlZU2Bz0/iIw4VqHVigA3i3uvHlvwjup0D8OqMq9avJpHwLP/NfT
8l8/xv8X/IIKL52CIm/++d/884+ihAIMGt7FP/7zIfqBsl3xZ/vf8l/7zx87/Jf+uftVPH7LfjVn
/9ALbDZFtvwjB78W6//+uotv7beDf7jMW5iw992venr+1XRp+/YJjEP+yf/rD//26+23vEzlr3/8
8aPoyCvy24KoyP/4949ufuKbaByy/3r/+//9QznGf/xx+6088ed/fWta/lVT/zuk0jTg/fG34dfb
/6Npf0ceBly0Zeu6zg//+Fte1G34jz8M8+/sO1NzhanZ+r/+pabo5I804+88547t6pYhOPsc+//5
noN1+991/FveZR5MWi3O1fKVsfktqk2Pp47TqFn20vVJE6eAPr00XmZqcADIr3X1R5DRS2BG1xb5
GZMNVd2Vxhf+O4pf2vYjf9O3X4vsTqJ+x/ATJUlySTgJycpLsrjf5Kfx9Jm2o3J1geK0D6+QRGjU
UHvXeZnar3E2+YRMV8ZMo4HIVhzAxZPwb0u4o7ZjAfA3Fk+Cg2CdGtAk/RKyKlDQSEbe9joyUnPF
JdPkN7+7FqUlBiVhao5qWqotL4V312I9uQHtiRNit62G9Est4LRUVAden7SIZmiYVXrdSoiK7rUw
BJuYGLone7t2+jTA6EcnPi2zUAbpbZxfZMGM/oehiD9z0xXWVTAY87YKChBqLjIhQwKwogYoQaw9
QCNaaRYyJkVyWwRpi/Zi6Q/a9bvt/u/t9X47LRxphoeLh7Oi06NusqsWdxpDqsyx15SXUdOBc1eg
vmLwTaATyf08tI2+Ym+xRRxOjSFswLK8MJrLW3M4nQNYcJzEQd33o/FQQ+Wzya3AsyAEE0W+Pz+2
E0tHaMWhNFg/4quFraCu6jQMhP5SlxnIe+cu79PnElFy9OUso1x53XX5ei92Cm+6YCaZSIJouWff
7RRoEzJU3Wr9xTXqkWYe+NYhCokuEzi1bk0SV4BbGlhhioy2Z4gqbThv+/ohaZMZeLKqWffTkItb
pJ6VV6e3laeg88vvnLJoW7rddKUB+Id+0QGQSIXzDvyRsUMN2700CouSSaqO0CYP4LDHMYygwTWH
54pOupdk9C1aPFBx1dROX3F6FwdRrqcDj7/NqmoOBH+L41HawEZDRZu9WqQfyJ/c0ADx1Q6Llbd3
4Zy8mXEckw0jLP7jLM77MFSTVal1sFdnOgTUFjkUPQZKen7DqAsP/s2MK3RV4A+7Nn8dLuE4DlXl
F3awF0ao4mS2PxuKuZdZWLgevMT1ldDhMS17/0fSgdyYo6QnDjRhVFv5EBnovdtL//oQldyvQ1VW
Jco9/BB3Vv0oHLVwH5sUuTawRtErXsACTBYL/CyE6aYOz0lINtvN/eHejerufuUbFvv56BsWkxG4
8Pqo8Dt4Y5FGH9NeVHdWav1UgbZskwz9C9Te03ta2RVAfnPTetARIHAWp8NtPY3OypScuDh4VP4z
I2/P4rvTFaSGAeItKve9UT7wxlFlTeHQT+mE/Cvj1vEpNW4iw1luadU2R1IBevxsuzXa8I1KTQ/F
mCzdcTKVjZfbTXFpl371CgKfCpCtkqkrQ3flO+T0Hm0B/e1YEZRpxuJmJlAZaWGOXS9rwp1VD/do
DdxVCvTZvVl+ggmq3iotjYBBtXIKTp01jrMrBJ4GF/Xi2oysuPO1sXe8OgmKjasXD726dp4Xz86/
9hYPq44ar0m8vBhcSTlxCKtJ7PWxpgJBngaxRhPoSoALzaUiPYfzy3p6VP9rUe72d/sHadi5HtzA
BcHavLpj9kxWMFpZslOXoftuVPLn72xoPetlD1FOfzC4uemJWnFKb8X5gZw8CKaqkYTjbRPO4sZ1
tKlTmkaIvW8Htx1kllDHAFlMBIRB84qtEwOSV66qE3vbXIuLZWq7Dgxa24g9uMEtULNLa84/+SN9
OufHdLTXDcGVa/N02nLbLSOrqFIa8FtT59XGAOd4Oll3kPqid5ggCmN0UPj22p7tQg8kjbUrvuTx
rY91oElgrmwLVrqlMznoiprSR+t6aQACuh2yOycGjA4pmRm3N7NCK4NbfnOL/KWf3L2eQaV9fvhH
p8EkYID/T+A646scDT/M+tYoq3yvOJ1XRfOXXEEvVHb8B5Ep0CSfXt4Qd+etqtryhsEsz4slXB4Y
YpbFTgIwnMamUWOW4nJCZ9ImaBsvgQwDUSPQ3t01WbJHle4jGtBotSu+pUiTnP+Iox0mvwHfTNdV
uceMxZGZ6qKDVqMq9l1O+5kCvnZja8l1gAf124YM1cCFEC5/iWVyrmyCcnCKTtk7VQoZQISKT671
2daQXTW/bYpdhC1iPaKHpamBQKHV69L3ZsvYgY2/g7xhD41j85fsMG14nILmsMX6UcbWRK63AS3C
NDYMItKuW3idtj7e2srsHd2eiAdxLoluDQJgIRam0sYuDLqrMvDcBUW96lEz2xVPcuGtwwqOo0Ok
5cqSiIP/cnh5WimQyjIuNQ/iqOvKSm8EXN2kim8SRKDCYtqdXyT1yMWS9gyKL67u8AJZi51nOXpm
A7PJPDOKKSLZpLBp9+yCS6dWn8oOislOtfY6ClMamLHzxuXvPnjbF7blHf/uoajaLFfpEhTe0E0h
KPqwurKIwy4CfbBWTKknbCGPoXKruIbFjljc4T1FXThcIa2AngAdPl0br2iEdn/4alC9DrRbw24D
qO9iaOH6tXWa3qFYDx4pvYWwnMksvUB8h0SEeOkkePu3Z0IjlUKFzeIuoqazmIkAUHs79Mkezl0Y
UhKE9Qi0natBhY7nvKkTG4z0jBCkTihj8dehKTcOIJIIAt+r6UK6730luVZt6qQb3apbKL0reglh
zzO+nzd7fHQ4M4bNJWfLLPbydclsPxtae669MEr8OysEJBOJ1nw9b+XIKzBNWTFiX5ERIf0iB/9+
RyU5IDX6t7zKnqIt9BnXAQ2KiT/d1CaY8fPGTsykadgWxFuWS9FyGSYpA3WisLB1rzHzH0Zu/GyA
s92BIyRdMVTqpZqX3Yr7duQhML53JvVFZcxNbHsy8qjYK0YMGbIYH9S4+oVw+a5AR7Bu+2sHNaDe
Dh/OD/WUXeiFTcchpNeN5aaxXL3S2JS6B2/6o5pCQRumYMcLcGiRhYpP3itfqgSmVseeV/brSdMW
OWfOLL11y5i3kljeUOrDZGXx0xXOZzzpS0BPuwJRFAiDP+uQ5psBmOXzQz5xYTiWzs3InUjDgrrY
SjmwHgcUYbGHbuieNokLJ0LLNh4/nTdzwv2Q8byuQmxPbdlepmf8OqPP2C2EN/dA6CbIiMUPSRUw
+u1T1XyYuhLKyOc2V3YW4ApD6VfGeeLIcPVTjSHYNzV1efUIUQcZD06yTwFRIbKsPTQifg6Qf2yy
306TUO7By3Rs4nnq1ksPz4RQJHTAW+wT7uitko33VeUo6BmWP8/P6rEriSGNhCiPqI47ubhPycDU
RhIH2h6ZgUvDCAJ4n+qv+kTFVaRQ2MDg+dXs5s/nrWqn5pLaFs+opdLsc3RMEvoyTcrVewFTV/bJ
D1Uf7Sco7K1w/FJW0Rdox/oNqOKW5mjzag7t79nsEiT5vme7kjwhtGFan/80ZklCqdUBqueWhBXt
IIZAoSIuroq0f64q8zFEO8Se2vAvbAeDHUn+h73o6IttP3DOhUOydR+qzn0K4jwHIDqEdOcK5fv5
6To+2dLnllVAYes8zAtXJzDtPPHbMXweZ2/0EyScv+TTdRW+UltvCuje7JVb7PjCRsyABxagBAcN
P+7wdcAl7umy0/R9kUx3fVIB2NJD5GpcoOZl2EyXfV48nh/j8S3CTiDZS9Ycz8N2FtOpFrHdx51i
eUFW/Bgz5aKUONYwcG/O21kWVfEbwaYYJpuPy8Qwl+vmOCnQtkFr9sqkK89KU992g/VpBM4glOxy
KsUlja31B3A8gFOT+2qeoUgByeJY6aXt2zG6fD0khvFK+uzEGnO1sZE0GM9Uc+mc18AkaUfIFMAZ
xYiaduIql20K21VbZMVNYqT9FRzd5iunab7uRTLvVubl2L/l6SBBwMtBrchdzkuauwOYHqIQ2AUu
QXvwaKU/cmsCfkjKKKUr6TKjT4ae4B1h/u/ma8lNWDhZjmYDZ7GXzryZFV2kN67j5ZUPRZzQEmDb
db3iFBzfOodWpOv1zukZm8lMu1Qf9m5TPNGusx0hJBG9RZ+tu/IYnzKF5o6BJy1Iii2PLIK4Yd4C
S9/rInqGFfBLHEI0Y1n3VrxWkjnxMJKGgPtAI/nHAi4f4NROggYITLKHMgBad9X4E7gTKTEluJ3s
ZqeU5Y1qVIhBVdoV1H7XwRh9jGFrO7+BTozYUOXOdVyyTEfPYw/7GbTDfrAf434v9P5Rz8yfitoj
Wx1fnzelyoU6jIcoHchCG+N2HbF0KFULdEdFLIIQfX5t0OE6BOXWdl6y8HMN3VgKLDPrH9Pu21xd
QWGIAw0/HfJz5z/jxJEl3059X8dNJ/+5uCVVHSEKZxgnD1Z6CIMIENDzHriPoyhEKl0F2V8a7S2o
eWc7hdNasu346QZXIAvOlFAlDGdxY5IHQW4lVmdvNsLoIg7b61mdAF5bv9xeu0Wm5AcEOCuLfMqm
q8qiNbNOkXox5DIebJvqbOfRzAHEUKjPRQOTqm5fVIbxZFfpM8Kva5ntk0YtXWbXKcwx3MNjm0PB
kEioDwDjEFGCme4kbXZn6B1V98JS0VrUGvhhdSsIV1b4xKNEHEFpGk4Ux6DEc2hZo0HArZ063Ucg
rgBdIljRQSq1y2HrWTF14vhIpxa4pCNnd1lFSDq4n0tCWa80w28dpM+bOWxeG0PQUTu03YrzcmJg
DncTCTT+S4a3hwPTM1jBDL11PQiMrJ1T+VLXLk/vnKIqbs6fklPXE+kZwEK6Sv2ddNChLch6GuQy
dd0bVaMBQkgLFXIM8FrczrP5AtXUDzE332sQWqnJF2jDhyaGIfn8V8iVWtwYDtkCB7SF5urGMqrm
2Uk62pFmz02dFuWNRjg7+JHC+7yBVFQnBXeR6lCinLd6nCqmc0+AuiA00okJlzGLNc+iG52x55hk
zQfFavx7ZO9B7Ca2/gSpPiymaZm9dOCZ6TOnltEnhbmBs2pYed6PthceJG42exgwCA+TdrgIwRBl
/ZSOEK72rnETTgJWkiDqv5Q8s7dWFekr7szRfC/sLZ5ahDqMJp6E6Q3J/CMo+rvWyG3uYFXfTmPz
qx7qFZf1aEdjEGCkQ2xGbv4oiWqhRB0HGTmGAlE9ckLGp2SgeW7qy5WZPG1I+uFARRwO6+FMhhYQ
QqdRHC+Z5u9lHDwNo/iUqMkq+u/UFFpvDv+/DMklfeetDJmpFW6aOl4cakAYYb+u9m4CasepNPV7
2mfW9xKmi1+lLpo7SgINckea/UCAIKAoqtIdTXnzY2TSvTj2OsKTWWogAQ5X0/lNfvQYM/OE/zIq
Bz1FgeDwO9tQ8WmlLumKtSCosFEbv57z3Lk6b+XUbAA3JQIHD0LWV/783WxAONTkcK/iuxXijppW
tWkTYAuKrexMKr0wDUfeeYsnx8X6ApvCKzaXz7uZZdmM8FC2r9XgZ0WonxLgnTchX66DW0lOHU8X
XL7AuJ3lEw4DaircUbO8AQrnjVvUP0Ut7rOoRWoU8gHfdK7hY4aMQykuz1s+OZ3UanV8NnqxlnWU
tlNdfXTMYp/P1RfqBTDpOfEj9FD0hRrKj5nWud83aPCASzwGlatlRoNuT5M+r2naz2nzMhgQACFD
QpM+eRuogoSirfRKnJpaFk7TVBdflJrH4X7J7GEA99bByi/Sn+SOnq1gvo3B0WWToGmnax9M24KE
m3bRvzBQUkQ4Pfx19JAXxqAmxDiup/UBhPtFFj+qhU9WrKvT+0Svv/kDzYDnbZ66k/iV/7G5uG0l
qKybcFI9qyw+haV9Q8scUr/+Ssnl+DljvxqWTogBYzh7Z3HUAZ70PfXBYG8mQ4DyYhbcKIMj4I+r
/IdQK7vLqoNQYOKnG7Q/8h2kue1d6oi1AR9XYxZfsrgcx9AyIvrjHU+byhjtwubPWJ3u60q8qqP2
nLnlj9qfdjJyzX2Ykc5P96nH1MC5dW0DZ5gH9XBvDYOFUxNMYHyQtL9LiW3vVXpKfpWOGX7tpsZd
eUxPLS/FJ/xDmmmATS0qEVDTJokuFNtDbdSmAyv6jODLfMntUa7cskeuNtMKwo/0Md4aLttiZEmX
dlpjxuGeePJ+copX1xq+V2X7tazny7q2PtVt/fX8ZJ66ZkmqSuAsRaejelNlok4da0a0V2zrSXT6
Ha2Tf2XBOI3gziQsEzDu4YKN6TDUZaFH+6oLPtZQRoROdoPO02vgWJ/PD+fU3pDQByJxBkMC4NBU
VdUDpEN+vDfQpXryYealG6KFsG3S/MvU9P39eXunLnKuGoJuwMQWUNpDe1mGPDT1sNwbg28jrQIj
jEWh+Obr82VQrjwaJ8dmkKYB96/LDXloywFZNKVuDsqsjR8iU9nQHlBvxsm5zez09fy4Tu1EW9ao
gJqyH5cZ4qS3BrsFxb73Rf3ZCWmENPuGRtT5hdFCND1dQeux8kad2opsfaJMvHVZPTocX4djV05D
k3tILNwi4HkzqDQqnx/Xig17UZgaKrcYSHzXe6jYwPKmPH6+WLkvTq0TG4I8jE7jm710UWGn7gQq
QNG+99Gdp3k4vxth38y0trlJYnJr54d06nqi2k/RCwo/eXMcThu46qnhIgQF2Y/TVV1G9J4rM61K
LN3K7J00pcm4lXwLWPbF/dTODTCT0U72moIcPJ3E1F7Kr24Sfzo/pFOnihQoGBOBT0vcejikwU9K
yrNJ8gyBzOVo2nvVT/KN0OOruoatHJmxFWfz1HZnvYheGJfs9Tk0qEytXQbxGO7RWkYuHRmFoM9f
B1E/+8m0pTf7FmKhNQjyyVFaVH7ecmhiud9R+wngtKwHzy6ocEfIy95ldqM9kvNod0MmZlhwo7V8
wKnN6XJbuSTi7RNpq0rLW14h00ML+SHMjU+hIW4qO79Ue/Xj+VU8NkUFG/k0CViipWI5qQ65wDg0
69yj+wXyWMWL0+kD7ZwaUtH2im90vDMPbckFfhefjDBpGpkRBoiExyT+5qx41pBIgf7AXEt/vt2z
h2EDtjQaGegqUWlnXezOXB0CY8BV93S73TbRax92m9AJLkYY73igN1PpXIEt92rg6+Wzbn9qNPUZ
dhL0mZH+664lcoWU5RaS4BnOlClCBwmlTlCygBBJmabaNelTtfnFzTRV2kZEX9LoVjX3yKpuGruE
hsTeBKCYlfLRApBJYwi/1XJe0vhjreqXCLvszq/k8a3JiA3cBFwSg3BpMWJNMWN4iAAxWqmxwze9
cRX1y3kTJ1xKbLiqI5F9NGwtS6ElAhhTxK3sOSl8fVDTUUK6qGK9uIynXP/UUZ70lH7uvhVuMn6v
p7C+7qq6ej3/GcdnkoIB4D42rkPjw/IreIPQ6GSUnip6uu2rPtqpShfC0I28AQRcFWAG6EbPGz11
UHBkCUuIralCLW7wsUJotqxE77WZ+CKcSZIc7dXagCcO8vPzto4DM+kcubyvNtzhYBgPD0qRGXFh
mdqwr3M4XX9CS5Hl3aXdSnbmTZd/pg62YvGtDXp5XvDXCeIpqNMEtTBp9iNcWFBue5HZWY+REsOE
0KgCbVkUJi5EF0Fbj+xCh7xxOW2KSsxb9404/wlgN6rvI5z8qBIDYt8WZUBvfRoJJKpMqJL1fBjp
n0LeG14L+rAbuvwS2NRpY2usL41fNF8lJvNeAS+CpOXsDh8coUS7UoP0ZDDRYIiCVvuEgnNyHeu8
Opt6+jAFRvSniKN+n5ld9hWpWwFNWh94vloY384vx6l7y5aII3xIiqHL5TDGVHPrQO33BZ3sALlu
6rD4mdTZn3/BDEAj6smgt+jDP1z1ZELtyqQ871GA+jWW8fdIvKlirWzkE6MB0wTAUQXOwOu9MAOx
WqKGQW14kMPf+nNB23l4nY/hiqN4wgwJL7q2KfvLjPbCUVTgU5v92pk9mQ6j/FOBBxvBFNX0z6yM
6MTRlHEfiXP5hIGwP5w42Ny7KDLJQqHb3T07WhFducD+XjlkykUIx8/KYTk5NMZGpoYdceT5WEIM
Ux900b4IYbpuRgPW9il8tuxspeR76r6VZBZC+ljYW2ZoUi1QefbzZJ8Xk3Fh1dodKtGIls0mMHUL
sYdgp+npD3UugPqrxdVvb0gTYCqhE+1sBrvycF55JmMkWWwThM34USnDa61Uf1TdKpzy2LGjWY4w
kJgQ0MFRWT0cIazSUHPcDyktC/CRkdobnfzBLIpyqzR6gFpwVF/HVpXdJ42QwjuRimhwC81qNsK/
E0zxRZ8KDYVo3mgLmq0b05B9f0k9r/gwJ15ZvpUY2SUpqOrLjGcdK2bbDXO+53pG7S0pn+AEWgn3
T7xvYLjkXsbZJWCVP3/nJ+WO282KYts0LYuNMdRXulvc2KCrC9fe2siSn1/mk0PiYaMgDUqYlvVD
c3Mi2rTos3avu3Du4/441e68hVP7GOQ22W+LTaweNYEZYYGe1ejne9ftn5Ok20Xc2ege7HT3y0Q+
g9m+KAxwsXq2sodPPKVQmhBk4ymAhV1m3ntfh9Il0JN9ROEIPm6ai+pNbKOhAmkgjt7KXJ5I/6km
wTGpPxxqIDqLyYTTJ5+gU9D2Zdap1yOUvS+xBhlUSvvhjd/bE2l4+GdheennXSqM+F4EsFUkUaSt
3IonJ92k+cOUyV3tqPgdGJ0V1JFWks69hjNpy/8E1aMT0Rp6lbjPaHJuWidesXribuRx0UjU430L
HNHDzRTR3BaiDJ7tkRCAVCE1Lka4TLZQxqzcjUtDwH8hrgBLgQ3SrPbi0keaEDk41Kg8nR2bdXtk
47TsN9+wNxs0Y1ID4BY+SpCr6K0GiWwbte002NZW+rWplBvXaFYmbXngsQMNAm+JBBZBhbAYi+OM
JW2PcPrlmQGqx0AlLhLNtJnddrhsdO45w2lXD+XyaMjRqZolgyReT1ADh0tFx+0YQDISeiU5qw0a
pVvdjl+RJvw5tm28AxuGjExcoSbR98YWFvQSIlJD2wQFvL4liItNCJfhhd5Y7abWITeJes2+A9tc
XRW1WKlVLC8pOUV0HRPJwagip+vwYyHAH30fNZanEBKufoBJOlmp0Z1aBK7dt5o/aftlpB9EBv6J
sG1EWTbtpqTyUsMctVmrsh8Bc+RIgAALXjxX3hWLE2K50Sj01g88GgNgBbNHqemOBtQ2d42rUhg9
6XgfHffISJ6lJrwUITbhA4by1PZvIX3sLmwnzz+ev6JPjN6g6iQbbCQYa/nmkCdXIavkOJWO5UXU
K3S9meHSi7wEqbIx0j79vj2IG3AqiOA4v4tZmFCnFlUZhl5UhZ9LIe7UuL2PS+MiNPQdOnkr9/KJ
7UNS9j/mzEVKUYdNAGdgCj2oSEkC9GYA8Wunrr1z8qC+j6LejpQBdoLmIfBOy1mEHT9wA5SK4PFU
m82scWzUchehjGJbBeyZRXFZS/o+P50eKkUrt742fDs/sadGCtAHPI70GI+cKWjfZzTmI/8JHXkv
8vWnUY9WfKCjR45hcluRE2OMYGOWxRYIr4ZGMwP7SYhAvbQqBx8sSZr93EXdBc3e067T2+Eh7nr7
Kk2Tj/oERTeKRWvoshObVkbIhMhcmzQcyp+/c5QGexQtHRLKkw7LS6GpiIuBRE1qgdKWslenrN2e
n9xTh9fFNQMMDmCFAF2+Su8sVrXiZnM9wV6d9VvSSyhITc7Gd5OvQg9fcUN+Rol5bc/2FRIrW9hf
Uctp70XnXyCmc3n+Y06sNKAC8v94GoCijhB+SZf3YZ6GHq2I3UadrWHTpfbKlj5+ZmX5TrJ0OPjm
RxFINNAlXs618uQPcLgXwa4PVWDB/srle8IMICDZQyQot8NlcTiv0CgHZjFZEbo7qnikCj5C24UC
CZRmzq+VadOODikkJzLXKXevxDod2hq6xCdTXZlPY6tnFymErVsFJvyNYXTzAzLq40WUSQGVSmvF
o0hK91svmvEuTP38xkYrftMDXESdXk927Dv1K/e9E21g4PCvVTGgdccNvxEqct9GHj/M9RhfVoTz
F3NVlbCbQwXZuHMH96yT7iDBLC+cJMquoyiBCFZo6n0H4OEGTgrqR4QbF2HdzFew0EyXQWDNf0Ky
HG/TKIofda2MXtTSja7qPq5uzs/SkkcRmgRBgw6vFG3RAmd2MUtljHRRlYAG6/0QZfD6CvHdLP5A
to3G6D8bW91Y2pckSzZq/d1EXs9wL5LqxZ6gTLeuEVPdRLDwltMKcuCo9Y7PgrKAm1Ww5Wk+XbhK
IHf8oR/a2Cvc4ovdVabXuKF6E+hpdUcOqt6aASz0vTXF94WTqL/mschCBERs+75S9e4q6hLjZvZt
BDnjTlspKi13MRgY6DpA+UiOA1CDizkb/EzLE2MYHys/w0qKpkGqJLsS0oeV5Tm++WSzA80HOpc8
YksLdwjNIcN2wcY8hX7lXnXpkD9MU3c3B6jVOdGuq4ZiJSg9um1As9LnAHqZlIBkZTo8NZnCc1BV
g/uUlnqHdJAPJeRYrJR45C85eD+lERp9Qb8ACznCXMY2csuDKP0nqT4McGlnWg/unIOPLr/OYChy
xKd/18fHJAcUn5JqFXO62FCzHalGCO8QiU+X/P7koptq6ddss8/nT9TRkjkcJpO9S0TGsi19g5bW
hDzo+sjzYxRwFMjMWtWLO2MXtvGXYQ6sFZdnmVWRJ4U+Qq5UsFkqPv7hggVDSBcFCV+v7I2Psf0s
VVpofnvKoXjjLNMdtPI4Hu8QrgvgZ5oJJ5d8NA4N1s1U611gxh6648pFAy/ubiz8tSaYk1ZowyAH
zy4hW3RoxR2UOW+VNPZQjEJiBK5wO0njy/NrtcwoylwIq/wfI/Ij3j3zQF1N+BkV+lppSnQmgMY+
1J3k+ey1qOOkJWJl+krIGRxXa61iEjmAVi8TyoupPJSIVLQQLq8xaR6fLLIA5K0I9Chf4L0djoh8
cAtHsj55Vd1t58z/UPTdtqD5UyW9D0cy0xl+GPxuxc0/tVrU4CieggSiXrRYLbiguxg45exRFLio
w1c7+113l5V6b2CxUh3KFz6SlbMXgHy8QNaiuSvNql5JNhyfXZlDAbvF1MFCusz6IeU+oGDL1ta0
6apM0gsShJvc724o69Xdyo10akuY3EhgdQkhjrgz2lrUvmnTxyalCqio7ETLJhfoZ9fqxfl9fmp5
JLCIIEz2si2xAh2dk2XZYcrOSAb53fdwApZ23sbxPURLHl4qfQkumi/LyL2fzD5OE3/koUYlDTWe
Oeh2CUSyIcq38yS7884bPHbS2RP0iEnOPAq/RzVtX8syrWiV0XP06s80R5PKcNGlrFNXu+uSVLkj
fIJHdgiyLXo49sZXJ1orBVriRR8Uu7aMnDvUNeYV72A5EbJvDFiQbOeUDUDLyZ5Ne1BCTaseS2dI
t7NWgZxQAPNrN52EzULfj4hFc3V+MpYr/GYUIDbVfQk7WR5Ay1Koztl59TghR6Ej2rrpCoTczhs5
OTJ4JvDKoDfCHTm8XESuzDoco8NjLRrURtDlGev8Zowsd9MG5XMyaiSW9UldMXvqTqMODXUZPgNs
CYunOzTAbDd1NHldpn4VLmxZpn6hwr27ycK3xkhUNdTAb3a1iL//3ojlAyHxPDImUtnVixFnijFM
eGVsMdF0121C56HhX+Kfe0Kkxgblq49TmP86b1T+0kPvCKNQyeKb41/yd4fTbHRFmtOCOHlqP7yG
YfzQwb+7iUsqq+cNHaWO34b3zpJc8HfvnzU7dZxGtG2ZzoxKOMrv+9GvCqTlzPLOrTSBqpqvXcRj
iTawsQXV6u/Of8LJsXKAZfszXDbLKmXTiykfymnyxhl9AuTfJ2uCVqIpV/KKy63LSCWkATIwUn7H
aWTXrso+CBu4il0UCnvd/Fiia4S02ZepcYzNbFf3gZqtsZKfGJ2s8MsLAY+Q+P1wfrM5g2kQcT4v
qrXpHphktQ9sN7wF4mSsPF0nDgm3oQwH2K8unfKHpiZH9NDLlZPnTqNFHtn2OtP4ALPpDyPRt6YD
/YMV70PEAs4v4PLieZvYd3blK/duC6GUrE5J3U3ejHZIjRpmKzfreRsnXkqqSqDq8Dql976Yxs6y
uoKOZIhfS3u+FBbXuDVrDmSi0P+WQbdK6730A8Bj0fkLaQXeAFHQMk2RJQYytWHUeWY/PWa5f+Wm
ytZQCzQ/EZRVQhQkFbLfSBt0RXRvB/FbSrMa6h3aGI/JpASbyO0uYj9+PT8Ty9l++zCAItpbew9v
3+Fsz2ar0Mtjql6ll9N1FyEYX5r6GjvSUeLvzQyMUniRkjJy6QcZapRk8djOnuFX065JuvCzFYbO
gzIrMNNWQbOdUqN9cUUwXRhOX16KukHbziK7fX68y2MrP4SOQ1wKyGqBcS78SrIh1PvE1O3dMuf5
rP5UCU43Su4Um7KJ7hFL3QXm9Hze6IlJxpRJIpkQ/5jcK/Yj8EhJoHu6lup3oRnqD2rtaGvui9y1
7695xsaDRmFA5hhl8elwLSsHDgFhK62H4POmCJsbxfpYw84Sd99acYXW8m0p7C0dt9veEb95oqRt
+nnI+ADkpXVrcVuooiqQVErBoKTddzOqn0sn/u5b467v2l/nZ3N5eN9MQXAhAKzBDLn0C20XGukB
AWAvm80nBJaus7gt6JEtruO4+Av7hSwx5Ct0yErakMV+mXtYvQKljp8ZX+t16MnvmqAQn2ezockR
HPUHHQLkXWpY9Vrp4cgdfRsob4sMiYkol7eUwjp3El2FP1/1jxUSEt+1YlI2Dh39u7ioDTjb8+hh
7lSSWZo6bMOpmhGSQoteiYAajpM1PsW+X1+cX4ATlxnB+luhlplRlxmdfFJs32gG3UPPbitqfUTd
yULLxrC/RQP8CtocrLxFJy3SGyNDAdrClyhoOxzm1pkJ1qxIu21T46EkJAwK9bVO/GekSn/3fZAz
T8WQLDk0QzSpLXYz6t/qXPeF5kUDJXY6cdDc/C5odwxH/+NfmEyU1eg8YX9BbHR4aGUKJhmmqvPc
aCLtF3VI6UZu/0NNjflKz9pPQk/0lWyZ/PzDiwIIJKm4t9w8NB3y6X/3xCp+5DqFNcT7zh8/uqJ+
QiTGQzhtJYRYehDUW8n708vu0BsiAXCHZtyutbvcAo4/peE2im5Sst2pPl1YLUwrH+L8U6+u7JPj
2/3Q4sL9jONuCDMNi2WOHnc908c4bEZ6VofZQ6x4G1YrN/uJmTwY4mImh7IR+Zim1rNeNc9h5xof
1KCeLjq/XYMtHL8hxMKwA8BABf0Uj9fhZMK5TNCnJuXeQEnzsrZ75XIwQ7FytK3jk0auFsCCZHCh
E2155+SlSc+LE1T7zkiSuxGcZTjOGXLAXXtXh1Z0rZYwq0+5kl7Ek5UWmxSJyet00KaPQxRC2QSX
9pXSoBXVqiN6sBaaKwogwW1DAzohR1c8Dxzwb1YxdJ8rVcQonUb9M26tux2MzIJ8qISM22nbrRug
mOPHyrRJWtFw16X6VYXQzFWFyBHAkCi8Hqaiv5k73bmy0LHatB0Snu1Q/cTd//+kndeO3Mi2pl9o
CNCbW5LpymaWqkpq3RCy9Ax69/Tnow4wo2IliugeYG802kCRQQZXLPObzo/wvHzFQrL4FUVobfeV
HDzKPZjflDHBS4xnlSfLub0TGFrt8sKy7+1pxJIm1jWvVhUCWlHpD6FRG9itKOoXe0jjY6bhTuza
WVteKmluPR2f8JuoxuYrl7XpU9GVmpfJdBjVgZHm3Flb4mvvbz8UkZgjAu+DIg3Q9+05APuOzVLa
lJe4R7Ch7lC8r7TknA3lN3DGG9nSWkedKgNi19LktkzQOZQ7b1er+qEcCisVl2gS7c5Um8prpyD2
i9D+5WSdebCgSvtpPoKyA1l+MIDnPqpt1R5sWIS3ZmOUu04gNDR3VXo2p9A6jVarfquCRF1eoeo1
ZWw9FrFln7JJ129Hu4keKH3oOWjYLBUdhn912Hb7qZbS50i3Z48RMrIKQ6EejCG3NuaJ7x8vkEmT
kg7SMPuVV48378IqdZyw4fHqjZtoTyCppS45GM704+PA//6D5g5FTBoYKEoR/PXto0XQO5kV3DOf
zKQKsN61Bgit/VYbR3u/DBkZWeGim8cAej33Mqy+NgNdKy6Io6r0oqfQ9PjwWzdJ0LFxjEZ4XHX2
PiiD3McltzhEgVp56OmNhwBI9f2YWu0D4hnFizY6DazwsR5eRFpg6imaLr4DpiudK5FCqGmTXZCL
kj86MJ47s0i/A2swdpiTieNQxb1bNWL6NS29cQVHvu8kUo6L+k551CCsfJagEm6xE99vn7wbLDzE
M22ZE68CdGw0UZyb43xpFfkfsCP3od1uxMwrSxAtF9gawD1wiqsllLRRc3tS0OjGKgTZ3HQfWtPG
EO1PhvP2yiYkg/xZMiAYguseILoL6TTlVvIUjbfL8NRolRDH6aPAdc+unzL51cpSP1NL7AuSIzH1
Zg62tGLefxsLNRkOn7qkRu/gpXhtZYOpxcaTLtBbH9pjNH8to2FPDvD542/jfeZAjsccmZn+4sa3
DnKxg2GYAI5xkeoqdA2p3Qm1/UYUfhVOd9DDGotu+5Tner5Rxrx7l+iYwBKDRU/vwwTR9PajzEoT
dYdoLi9YlxnUT3PxVBvQcz/e3rusgVW4Y/DaAy9l00B6u4qR6b0+5vDlp5renyrv2sXPvis3CsJr
m4HcSUEG6oYiYhXLJpz3KGogHAeJwLu0rpIzZGdnK5lU+bVvjuayG6auYHvo0r/TFwuTyIzsxQFW
1YTbqtm+aSI3GZxnpq59G901aYWlxqmV2nvoUsZk3+cIsS+daw1AqRq+dkqD/tpnJRS+kkeYruxl
wA0wpkybwcn8eWFVFQtxippmURa1DQk/uwv/gaQ9LpSWVE08oJD7Lsi/6darMF/kUOycJMa6UvwR
qCqi4siflKpHM9Vu4G7xN8BarWwjqF97sxbN1qVoUxfBvbdvtsPuMax62Tn3U2XtYtzQfNtKg0NU
dVuE4Wtvl44Kg0yARUzzV0v1QQuJCVmLs4pb6UnuquiYqUBBPj6q6gJwW79deuV/DGIWicR1BtBw
hwdpEz+JpCHfmEfJVxMNOXg1Bw/XvQaKvm/r9LDkgpHdihNuzj3IeqF6Bajxx1gawy/NKMV3klkG
bj3POmgD2cI2TNF3QZi3Gx/XuyjFcQQPy6FnWALpahWOk0JqVS2mXRn1auu2hfwEFugYVTAEpJr7
6+Pn817ycFmO4g0ELsu+A1QslLKJ2y84Z8Wi8CmUTjpKSmQ/9UP0W2/1yBUCj9farLMbA5+YRy3K
hk+I1+p+AB3EHbiBb0ytzbGmj+LgVjRp/uXj33jtpCzWnIBLaFcziXx7KBMzKNO5GeVLFhUPDL6e
AeGcPl7i2kPncS85EyPid4Bnpwmdok4T+4y44SF2qgOm10AmSdsTvoOP17qyHZgyyGeT1QBTWLcf
wEHpWSY0/bzQa4+62rReBwdgo5S88iWD+ueiZZRgg0hffV5zLxIhicI+W6mRenqFd1QfVqZnKfO4
sdTVDQHjpuAC+P6Ov5WplTNbGUspgMRrpEf7Wvv3cenPUHgpxBf58dVXLKrIiXMdiSqrGWSMs4xf
wZwfi3jcOAfXntqiOwsuV1nMx1YfH2re2Rxm2Bg0caPeSlPc32ad090XyFT5Hx+DK0sh2eFwBpgR
c65XLwhzQTEmiqRBERt/hbUYaTFgw61uqfguP3kVABecFP37ZdLD0Pvt19NaZimnTq2fu3IAkRW2
ntEB1svzdj+RCntRmeH1Jp1S1foPDxP+FGUeCvzv6U1hYbVFVongPNlmju939aWtbGyQLbveWOnd
3A7wNnMQ8KlLC5f28TpEyLqIJzTazqEF2NmXxsUGkVd4afSEu3q2w6+jGGe31qz0peTfHlup3OJe
L4usnjTyIfQ5yTBpFq5/RJ8V3RwUiXm2++EuLRrQM050XyNxKdX9rd7nl399ggCuqw6FLdC0d7JX
XVvOOAjX9lk3YkFdU71GivKIu+nPj9e5ti/IjHSqmeCzu+Uk/9Vuq2ZnlGCklRcEAdFHT23jB8Nl
dygaj31lhr7lGnQlGpOlA1tna9R969n9ZKi5ZAeOc3ZqeoqFjHNyWSfWZ8bt466vjK0U8F3bjdMD
6o4jyncPHm711SuRKRWhlRQXVf1H7cpHvoSqaB9HUbsmalAuWp67jx/p1R0iOshdgzIa2dbbR5pL
M2l5HpgI+YvqacwFxhuos1zGhuaYkY9b440rwYaUgl48rQdKvHXG3qOf089Kml800hxlUS6Z++QU
afWnj/d19ajAomC4vGBB18lLpEVBGqUQuHWlfXKSvnVxi76BNXoHo+h+NjDY/vcLLuZa7I7uAK2l
tw8S7lLZ1FLinDu9vIu74KGzndl1Or3w9KjLUSRoN9As114dM6YFn0SwQZrs7YrIhsGEdiL7HOgT
Aynlc5N1jetI8inLuo1jcjWuQWVY5MYM9rhOkiV6po4U6/a5E2dyzdseXT8LB9juJlde8+G5RQxE
yacNbMDVLcJ1WNpzFALrXq0lpAxjQaU/z2I+0T45FIru16NzaGRx/Pj9XTmYdAO50QFqgnlYP81Q
DqQASG17zhpcwQvUnaC1nyUNp+WPF7qyJ+amSHwu/W66j+svLsF8LQsE12C2kGBqBAmZ9lSgdYJo
9ODhb7EU/vjqra4Dhm6A5wA7sL+1wkhmtWII7EE/A1WK7ysrNC5O0ub7Um0aHHas8E6f5Rg+cxne
lfNUeLjfGW4z1OJ2TMt9nRbYqfeylwdpdpi526FaZKGfY6q0JZ1z5bMlF4FvDVEIouqavKnMWdpH
JoppnW3snUg9lFl5sjB/dOEoH9Sk1jc+22sHGwIC/VnwWcjortNTa0Q9Ql/6QY0zli9h3yJCWUVa
9UQcDiRXq0tYd3JTNIe2DilCVIaBr2VdBxu567XzBzqZttCCq3+HH8izuDGakCxMsa1vRqp8Eykm
2mX869+fPlIggGKMHUGlrJKw1BiGVGkaccnb1k+t6iDlmt8rieZaCt4q/2GxJVNeckuGjsue/76v
eW9Dl5jqOe8quNNdNxya0pkWTH7rjhl9zI/Xu5L/o7mEJNxiL0KffRWDR1Pktl6b2rlrClrrSRMc
TLnt/n036M0qq9lYOtAx6BpJP9cCBlL9lBuvH2/jWqL89zZWWQA887hSrbTDxKmB+DokbkVDWNVU
TynRzoYOQ9P+SKNh43VdK8HpPKFgDcGDtuT6co4NALV8k/O5aysAI1kn57t0JNQKeah/mLjoHooo
gBoDwYZhST/tUuFUxwx8lxv09rRLenPcOXlRn2qUhnwziOp/f+nxuxAUJzgsDq2r86unFu7qSVGf
tTL81MDpycPxEduJT5bWb/Tjrr0GbJiZDVHuL8rQb0/vGE5caIWcnxs7+BWr9d7QO9oS6XFuay/t
ut9jqyQu0kMbLeprMdCgrbnAnelUr8P11NVS32emfB7rcR9UIwibBhxcHoXuPDtPfTpsqfheXZFs
kwEHzVTy3bc7DUJtSkdlRncaycHYxU1LfNflTPM72Qp8NGPqXW+Mycblfu35Yo1oLYgQdrpu9wsL
IEZZOekFzC1ejzrmqxaopZoh5CymfybLOAW6fTdW+cbC10LtMrdnkEGT4F2YKNPGFvlEqLUDrfyq
tGPyuYxGhqWSXW18Utcuey56ZoyL6uE74Zq8zMYxVDrQPIn1e6B3dFcls+1Zs6Icm6JUNnZ2LQDS
cQcqAGATCNEqAFLJg6u2B/UcCO5rA2Hv05CHw0aqdHVTYEL1Bc3DxbmKT0MAx5PevnKeMOGwRfiS
5GHpppg9emmrxBuP8OqeaAguAxvKlHUNNijxNM/2lJ/BwH5rY+NTWm0xdv+X+rNOkRa600LMIHCa
y5b/uqnSqleCzI6yc6lLiZf3peMaVWh7htbJB2nUvwLPd/wavukuN/Tco+EV+Pk8fReqOXqBZue3
ag+ZSES9i5xUeEsDd/BKkThelRSqq0lUb1Uq/qED0Plyp6l+M0JznyxGhL0uUi+bpBfE/H6Eo4pj
X1qme/w7SzcO8SXVKzHu5F59ITss9mPZocqkN7Mf2052A+knd3Eu4w20+Usi0au1Ervc6ZCE71TY
yK4TFaXXmlXkpqVp+iEb9UpD0j0LRWfPqLV6B1ahcIs8MnH+TSAFOFLhTlJmuPKYFYwYtAoJt/DL
YA6F50T9z1bqbnFMCxBLb0bAuqWNn4Xaer2Zf7MzOmPgEQsXnqDsRqZ9A5S59PNKkr1xTiU3L5yn
xBzO8Vh8GarkqYxbEwPg2PL0fr4xnP7XRKp5skpLYgw4/TR78RWNIQasQ/szK5R/UDPBCg4P8bF3
HC/WEd/ssJcQRs0ra40Uerf8eYpAQzI7uqfnfGubGI+WzcBMdVJVLxHVo13akjvOYHIle6jdyqyr
Q2/In0qM6d1pDqJ9TRXpwl+cDpKjjn4ahBItv+I5b2bTjQdLeImCWoATFOoN4BWUTaBMuaXJK+Bc
PNS19S0ZIsBByUueOca9ZsiTOyXoBk1B8ozRzIsoHNmDN6Oc4qK+V3GF2qeY9p20eiz8ugtmulVj
c6rG4itNuZewM+fnWa6AeEzxJ92Y7qSmfUjGOX4yplY+heN075TSs6Sqt4PI7xkpNW7TaMLTmsl8
KfP4HyXPm0swhvlBkdN8l9dh9qRECHvlg33ukyTZjbYCcsqIb7Io/zGi5RsM0mUZeu3iYYrYN5uw
GISdgkgrfMdpLW8Q9RaT/8qdRAt8EcVRFVTs1rdglMdBCMxBP4cjg3/XKlNxCsqy3UUos3lWXTd+
byhbY8srV8MCeAc/5tCIYdj/Ng4ERhQqwklqYPc9MJsK5HnopollHIxkk3n2p8G+ijoMVlRyPQS6
EBZeBVLFRoSimulXw/OtH6KkKs9zpLavqWiiH1OrKw+m6MaTMBNjt9gC1W5T1dpdMerDfWeNrS+3
VnQD1XXa1arAKUiaITa2tnQzmGV5zEQNeKutI78fDLjMmL/4UqHmh7kOGLCYbeBxW5h3ZTn1fpPH
k5sVhrL/OJm9Fr7/jqyrbDlPIFREndpf2t726Jx/D+FUb+T97wGeDIF5knA6F1NBOvNvX5vKNN2x
ytA4L55JbWjdwLN5akDKmSL+zGAcMdTS9gdL3jH0SPwiVR9bYpAyRTsJlPTGz7l2iGiDMr0hm160
Ad7+msboM/pouXGOTTSVmRSrB8fIgGqkWfDvL0fYs3QLsbkhV313XjWqkQobBcSOGQM3qaYBtvoP
0rl4fC6NND7Dxbjx7X5INsayLxztPKvNvtVqrhzneS7U549Pynts+wJo/2ud5Sj9dQlbQWCnnZSQ
l6X5VzOgdS3NlzRIfmMK/ksrVejt+d3Q2QzFrXQvKda/P6oIw6BmAXENPO4aQTpPgta8pKaXXot+
hw3nIp7+w+dgM0LkWOC3xWh19Sz1wTCiXgoL2kyTxzC+6ST/PzxGVgB7taiko9jz9jGanTJJE2qJ
F0uouyxJLsDWZ64M5v5K+yo3Fbjn0UVEFSzVxnFcPuZVQPszH7UxZiCJWkOxekbWamBL0lmJigvd
hcqdBoCxWnsUdf5L1YbXBv+0jc/tSoRZwLEOjE2K03cEOymtnCpNw/kCjD1FoU35qcTx7uOHenUN
JouMAlRj4di9faZwyqtZ1kR0qaM+3if0jC69Ho7P/3+rqG9XqeRxyMgMkMwNSsQq9hP5z8crXAlN
NIuXiQZ5LtpHq7OBDYKjDlYYXsi4LK+Ms2FHQx7AgTQbG1/T1aUWBugydKM9vXpkZoyOJ5I/0tlM
ivhC49W+sWDgn4ZClzeWuvJ2+Gw5c4s/CRO45af8FTimAvCwMyKJPvYtuNWZklIbDx8/uStH+80a
5ts1hqpEf8uJg7Nm6q9NV3xSuWvFMH2uVKP3Cmn00Ab8950mBDWZlTIv4Wm965/J9izjfGqeq7JW
faeECahYtbTx9K61QJHVhXoHiMlAVVF7uzXgpnVZdbyk0k7vgjE6JPq41+ruHEso5tnhA6I7jzbg
eheGwO+PHytTSf70VcxAz1i3qO3Iuow1Lias1Mp0AFSchSK392Ybaq9JUaoeyVniZ0F638pebd+l
bfWAqXmHSqGC06M9fwkH/ZeK8eXZIj/bFwblmtn2HZHNsFF+mu8K8Rtoku78M5f94NrhoxheZ/TS
XbMobguJzDjMjkNhHtNOuR0jG+6UDrImGxSoykOVeXbc+GWMXKGuldrehA15SI0KYe5+iv0cm2Gv
n6TIM9SHSenyF7UDYDVG6Tc1Hh7CyXRuQVaVfVJ7pprqvqKU+L5beXjAdbG573o1xqJUdVshq8+B
Msh3CBtnB+doyK6YGFjp6G30zk/1MZ98UeZAreSZCuVLEWiVG7Vw3UBKNx7z8m5fYnHnVpWfHlBD
suaL5YWz5FGSGIXfN3Av0j39lXpvT33iYr5U7ewSHdEE6wzPBuxNNENi+3aw88CnY9HwFO8jfOPl
MfXn5psu3SeaV/aOkvldUUpM0zrzszRKyBObWukawENvYmcc/TK3DG+aG+egssGDiqX2rizUwAWL
IT7H6uDs5LhKPUCJmTepzuQassg9ZuKJL6Ym2kumjXNy6yzSd3Lgtlk9eeAKvk704O+MFPtTmQrI
n8tA9TrmFs9YcCo3kqb3h2oKRi+vHOWhkqfhJGBe+mpbTLvRmfFXrBNzxw7yZ8DqrV/JhXkvZwlu
gPDIdph/Z3u7SgIflvi8p2cz+ACwHIYB4wQNSPCgRds+Kl2Y7QeyAxeCVnM3q4O8b4Yi8VOqq0/t
RPfK0kPFtVuUokstnr2QqoxDlRqeNkfxzZAnqHc3ibEHQaTuTTsQbjHY4iEzQ9WzJavyw6YCiyMa
PUO7MQ++japW+mPiIItnT/VNlGrlTp3G0FMqBLb0CDxZVcD3ZlgNwyByAr8U4PXa0kr2RM3oFHYo
Rfc5wrUydYKvjnK1T3IQRa6RVuAC22HyR10KdgMk339wg8o9h3mYrxZ27Tk1AHwDDgokECjsiaaG
u3BMi6OobHq8GkLVqtRqXpRykeRkHl5iZjHklMDyZWEFboJImN8ZebTHqb46dYy+XSFpd3YJHlWu
RfSpM3AbCmPU2uJMCg9DYHQ3KMx+D5xcf1GMwryzaBW6cLGgL8QFnyeCuy69nMCNu17zJBozhxha
jG+mcvMUD3HlCzTsvAJY/smektLLqIDdUkWV3IbH4nX9OHkik8adOurFz44Wtp8XUbJTpDh2LdFm
h9AuEGRU7H5XajPNH1uUL7JIFS/B3XGndO2ImCki8nNpY7vYNel9BxDtOIZj9JAQZt1ZqvA2jzkM
PVrZblkVDhbnfbiL4Lb71djPHAsA5MNkRR4YlfbYWvKifT+IXRTV4yGPI/0YKpjN2pWdHmxRo3Q2
BI2f4EVzoiAMnxAMb45FEf+KUHv2zcnR3KyOMzI9XoaosXd3+tKT57bzzDmtdrM8WTu91XS/Ane5
wyqj3VVVz8HQMnWn2ULeCSFPfpI6mV+jVHPU2hYWqV0LD58x1TMaPCaiNNIe/w/tiT4YUg3rAss1
29+FvJEPXbtzuZOA3Bo2h2Jd3RhNgstOiaVQK7IT8wVXDu4m+RfoVN+xB1dK0o007524FcnDwtD+
vyuubnmRt5qCGeB0qbX2k8SJAdZyDnL7bOiBl9rTcxhGt4YzHCr0byyjI8JTnwfNbRXYO40Q9vHt
+CdJWl+OSNniJgB+G5HQVUM3ElNc6rFhIdIIMs/VZfpWKu3Xsz7bI8NIR5d2NH6wkhWyHN1ao1VT
VXSZHxr5fArlutub2Zh4TlPJhEyRfYrFaOG/OkuuMrU5YsbjfEI6Amc3HNbby8e/f0kn1z//Dzph
STlhmq4Ss9hMOrOUCpKm1jTc0Z5ObRzu8Zbc5Wr4I8yk31UYHNBn21j3Wu7JGBk1KcYKfIOrNFe1
g7lD6Ng4t3P+K5KKR0kSD0Zmb5zPaxXrgk6mD75IZr3TolbNFqZcgdZuHSnz3ka533FnDMdCV3OG
il5hL7zOygO3G/pxN4JauNfGod1HmB5uefZc3TPUYUfGP4CccZXFSa2wC7mMgnPUOJLbdrV2DMpF
QEHetDk0l0Jk/V41HCgoYGXGDOv3OknBIFSq2ItD9052HRnUbq+IB6HTGPTHrK2MezVOpZ91bLRf
HCFVX+eob59nlA5aN44nAe8owYk+Gwm2dmA/OuM8+CjFFDsdo1XEX+3+IIZkcIukm8Gm0xzAbTAK
ZXeuVPIV1ayOEia3o2KnYAirtthPU4yJmiwUKL6NPNf7KO6lwG2CQPeRmJBOSV5+ydJQMLaMdJrc
WaUcpUoUoTsm4AP9wcjL2YV4GyYegTjiKtXjfUN3+9JHiXYJytHCJHmOBj9XOuNYdZHiFkUo3Zr6
gIWJpCfnmMbQY5xHcPcAW+yTSQy+FkwOTPHJvEhK2P/mMmatKZQ2iu/3B4DzDn0GvBOqRe8OY5xN
Q4biZn4xY/mByZ03To9WF37++JNeIuDbV0+RhSkMdRZV/juZWkmT8gDZF0zQgZzcgYEsAeRoKY9F
ovfcjulWdXJlQfTDl/oe2Nh78qsZ922pqg3TJl2WLjqF3j6mJfbATCRH41PNnuzEBnyUmcWzDMEu
hzR4Wyvx91A3h2MTtdMunqP8NZ+FeoeUxZYXyrXfRym94BuWHsQaaZZwo6pFkXXn2ky+mpUDg6D+
Wefl3nGap4+f/ZXrCeslEJ3mYkEPuHN1HQwiRrO2suVzNwwPyGY+Gc3wS9jTPmmM2G1M9fswtLus
yc6OLP2Da/EjCPWjU06PNKS+D4J7fuMXvY8Eyy+C6kcbG/2+9TxeqSCmVsOYn+ndHa0w+8cp49cx
mO9MZ3jSRkwRlqE5Ri0dF2TRjKd0DjcgAX8mgKsjiXoBMozw0iDbrsvksUswhMpkhVtmCi6hXjS/
Y4VcX6+abg9+egaqOSHqHNXpM9Irmucohb6vwsl+GAwn9tV5AV6ppfTFYuj/wjaHm9hKWy+PRjNx
06xVb6fCkT7P1tjv1SHXHmthFDeTUEev7RVzxAx5Gj/LcWHsAzBmJ2JMjgJx2fp9HFRfUr1FP2AI
SclHpbqUKFfurSmbDuXYpD7ah86+7OZmcHshdRd7UMDx9TPJezMr8aEepvQQG33xCCFmOiFh5dyW
syZexkyLfUlNXqc5de6mKBg8JZG2GAnr+hzdUGpz1H1BrS3YrFUfp4VbOJp5O97r3fcgf5rjLTOP
KwuAQ4Lzx5hnwTGuFujVSBM5zs/3c9zXu7DSrF3V61u2eVeiI7IA9AjxkgVZu24zxHEw17o5i3MU
mLegHYCXKYOgkEjzfx+HWYnNEPwY+a+VLrCfAikZ9trZkYZvc9L/7NBmMtKtXuuVtg1YMbomznLZ
c+2vnptWWnYIjzjjcioeRjw+hSFuCA6IdcrKd0kJXhUnO+VOfJfMYgOt9q5rszivQFVTzIU1tUBH
uCb+arkVs3D60I4Que61E6bNTL0ld+piTjjmRHN6oOGQmJVv2t8gwLpKfkzaxxTdgo/jj7ouEZbf
wYVHmqcC53gnjdC3uA1x8SKKqpn0NR7S7mKBuy0SfVmzLpnXT0c1tXfWONx1TXSsEdigtQrhDaYc
/zW/swt+0IkvpmOc7p0//3zuixf+RSm6Y6xsBPF3RLA/PxmoqcpRxxJjnajFjPTDTpKdx0n8ICDy
M6d+9nTqcpZskuHBzi0vyxSPn9nV1Z6/DJl9WP7SQU790VfQ9SVP0zcY29pyYP6Oo39+GC+VswQg
h9/39p32o42ej6iDxyYJ3CJFgT4JF/YgCya8udF2eEiKNwl0b1rUFwvna8t/qYWvMw6OzZR7WY01
U7FPhmAfV88YsxVO40X05EIqRP425QzA6q0Lpo8/S0na9SLcKJmWg/duEzrQKcIWkP31haSXWCe0
hRI8KmZ4G8+O4tXYLZ2Y7YS+lMeaqwQb98+6yPnz2P5acYlvf30KMF60qjKH4NEMAGxM4bxXo9qn
keEGRfOYIQiezuO3NCxOH5/9q+si+cfUDBMpBshv181CLFyjpg9Q0Y5uTWm+SysDAXKkKvuiekYf
60gB+1iYyZY52jrjWTaMYQD5HVgjPv7VwkqfRaEoC3rCRoc4a9zR4AxN8sASPW3diKbdxxu9+sVY
+H8x5qRJzKhgtdPJtqgZBukxx+ESRlwx+ez8V2CUr6WOXHCYze0P2KTBTRsU3ZGJrvBMMt+yLUys
mkJt3+jC/KS32fC9sTo8vcKu38eRYj5keUuOQpvr+PFvvvJyFvcByiMkH3H1Wa6jvw7FqAklEnIn
PXKnXopAuq8U241BjAKDFV+Vznyh2vATcwucem1dRgaMnh0GVXQz3q5bVkZY5rCoHuPacs66nRs7
I9CTg2o12l3JleVXIA5A4MZDBkoGbMDH+752MZCHAdfiR3A81j2bQsfGopdROUag7Kvazd/7sbob
p+C0fAw9cQwH0Z+ZUP2e0BbN1q4D25o3vZ9E0UZAe5dYLEw9wFyMQZe3sKZrjqbdNPKAWIk+JP/g
+XMnRdpGdXLtaKJlxVyQrBziwLoSToZxGlCADh7TCNVzEauK30724KPTVh0aOy19SGY4vA0KR1JK
lT28rBghF8X5YYPoPHZOaLglYqVubOEyWKt95g2dmhzVMSBxpuO+U8NZ3/iirnzBfy5NfjpjWnS5
3p6Spu0LMWt2wBcsuUOtuDpeCVyGkZ5tOFVcCcdI9ckaekzLx7ueqXexwIK8mXkHhnYAdrKn0/S7
UbOjY0vogWzyVK7cYaxHlECjgwxszZscszrIx4n3IZe1P+aWb4bBN0t3Phet2M8BHAIn2SGI+MkQ
9k0Vqxuf/fLgVrcPeSyxCjDPIkiwilRyWhfo5jmkRdhbIUT/dZTocDRZsnHurj1WNrj8j9wcdP3b
F5jknaqEaReee6M9AeL5DA/6vpbaZ6kzf7WDvHFeri6nwWzSIZFgWrjqLWk2kshJiLejKJxPSEIB
K4BcmNunXnJ+aeqWJOiftub6MXLBMPPE+2AhUr7dXlfNqoIuJ16S5m0L5c/Yi6IN81M8YF9pDbV8
jFDNpjmbMSIcx+zYwJhYIMThbdQX5o3iDN19nvf6Hvul7FuIXYqXRFLwWOllcSwLs3hN2zk+N8Os
nmj7L3OxQQeqOGQ7/FUHP7Bnmj4o9+7kzDY8IxxNVHZG28+0okQIS6tvp8aUDmSWyaGlJXUTCmA+
U57mt6KzEMgaQnLShCrU0efuB0hnzM5gmgQ7GfSgKyuZ/TjHuTgVBOuvoRKld6XRWZ5Mu/smLBF/
yBKCpLQUiB16hG6ot9OhbszANclqdvMQaOBOO1BN7awehlKvnhkhTJ+FlUy3nUQJmysSHf0GdXGt
qCRXTw3hGU5anvJRZ64mCDzxWEp+kandrtR7HJyzvNjz6BJUNbXm58bNsByS1UulY0jVQJMKyeB1
0LG0rFPsabIfux4IaNWi5eC0bt/JuwZAKh3aXZzPn4bWOOny8LgYo5G+f8KY69fHP+RKyfDmdyzB
8a+ruYqqgMETh5mOXHDX1lnsgfPUDrFsdAs4VnjwMBW0NSzpx8crXwm7rLz0zbgt+P/qq+0yJa2d
aLAfSyOoDqJ35N3Qx61XRRJvHsPBDQbDlc/WBK6lMs4AjPNOdCpV7dnMSrU5l3nvapBIW2bkhXos
9M7vyZs+3t2V65b3yiiW/jMMo3WjoJIifUgtTUJP3FLuYyZWp6wbs9PHqyzP6N0pQrVgkfCmsb+O
sIBzcqssx+CxR9ptV6excqfFuvAjU96avlxdCkqECqYIwdV1gV0DQ4iKsInOjRne1HU7oalmHrBU
2iB8XMnZ4J/9v3WWHttfB9LpwoijR7wQxAjKJy2+UFMhrMJkZ6mjNWdL2/nqJ4AG0Z/aGVT9Kp7j
mtrZKU5Kj5FeneeuwL9PbY5AS77ktf7kpNXdIsP+H16cRQ93gddxUFaHX85yc1Ctuj9nRlXtWmqX
m0TJhxs5yZqNW/h/kbPrUwKzQ2VIQe5BKfj2kQ66mceYB9mPNfn3yVJyeKqjLsAaFPIdOnXtS5Sk
E74/Tv9gmlXC0F+xQVt01m6IAsUzpmL2krrtEGhTkHrtQvMWUopyr/4PZeexHDeStusrQgS82QIo
b0gWPTcIUmwBSHiTcFf/P+izONPSRCtm04oOUaxCIjM/9xoXbbjeE9zjbd3vjGgaAghJw08kR8DX
rfj8JTfE86BlsvCZfotnPc4L38YFc+M1TPgVq/V2jFd3Q5vAzigCokLrM0VP0fIyt3o+Z6GTq/G+
z406gNEJRzRZen9W9TFAsxClQLHgo4nWGNIv3UxjYHHP0YzNje6O6aHMhuJcx2kZNNgpHaouYgaE
jVDm96TIfCoSfmlv5g/62MbntFPQcxmlQoQZ1XZrF6OxaQpv3CRqtmxG+oIvgDGiPRibJJDYlB6H
eUo3yhiVJ3CG8lT0WXFfJ3Z7jCQyUm0XixNz9vS+Tqs8LJVy8auxUyBOjt3FjMx2Y9oJ+d+SPjVe
2vuqqhjbvHCyPQ6l2iZBUn1rgtL1FyPLAkOmS1g5MSLgwBlwgFcx3c2ZXopczcMqWiJoD3O9MSYx
bLVYL7cp2v4hEykjhKYmL5obK3upGUkwqdqwW3iVWzOau10j8XIdFcU9ZD2jc7XJ3DCVPWCMyvJ8
KWrlHEPl2M6F3Wyz0XX8ooK7kBYiCuIEZr4RLcuuAN28s3Hqs31DFUMw17kRpEaN/mKcTX9Ipn+7
YUlUGbchjsZ21AHy/XNXa1WToc2WVneRXcRPalSNr4NHKh/8+0n97WNox66mbti6MQyHFfPPjzFn
XVpJsdj3s1N7QSTbm1omf/37Z/zWvUTS6R8f8sulBwVkshmC1g9IXp2adUCQ1U+pNYZmUhztOv5G
hWCdZJxGGlL//tn/5fmAmyH9SdcEraFfs8tatnWnR9pyz+0e5MMVSbQ/rOBvkWOVXf//n/D3w//H
jT4CEhOegXWXjQxXxFRSGwx6eX9owv7X59CgCJL/I9vyq1qEKTAdS0Y0K8FHS1/oWrXCvP7ntSIy
rbGJJ4KC9cuW8/CdhGIyTsgaZNqlimR2j7TYnwiIvyVGq42shgWOBRtgrdj/ueNEjwN6WtbZvY75
HCZnaciBa8Ja1NextR/+/ZG0dWv9Izi40FuxtjKZXRMefg0OtUcNaoAMuitRZi2sJ9Mr3uyu3zqG
vDNNuOZD7RzGSrvYDVim2HqKSyP89+/wXzYIVRv1oQfVe6V5/vOBzRjGTOIO9h13cO4nS/SmjvLc
Svm/fw41FPoJKA1yVf/6qAi3znClDecOY+8k7KSOZrxG4MDXbfxf4/vKb0TslrSLh/rNq9xoUiNz
3dq6o95xv3XU8G99mxqhm7Ki//PqEbaZtsLZX83XfrmgNB0MXpJO471MTXB9XbuLYvXDleOf3Hn+
yy2F6gta8ysfaBUP/+WTcHNKQfawMamKVT+3nLNI+0uTHHMnHBaTbuf0qI9KkHXyT5Kxv59uPhoV
K7REsBXgj39ukbluK6ee0J6Zc2/finSjVc//voy/5Z3M2yyXeSTeguA0rF/OtjtE1exRqNzXOC5G
1uAvZbM3YhwzG+Yg96VBs+pPIIXfTzqfyUqC5vrbp+aXpypSGJx2DyJoZggwlB+D9qlAPFIS5w97
5L98EATVFQCEdAhDlnV5/+MKTqWt2KOd1Pe2OpkBVibWs2uC1YzmkQJISOsPi/nriabJyynTic1M
UIibvywmPfjIFSh1X3NnLvxJ6U7WJFFmjP+Eq/8NdAQjjvivgogjmeYaW5P7/3iyxUpBhVsTQj2t
thGdeRjibj9UmgH4UqOBMD8UMJ+y3KYTEe1MZMT+sLTrO/rn/bl+gRXORSpPe+aXR60UpWtoFeWw
POzkYRTlfKpnmgZJ7iRgZmE6xQMdi3/frNR36u9HYtUEQYAGlQzO469hAoVjRHVobN91XRuT/BVq
0DclGbDax7s6M6OwFTHQ4EUxLiMVTZCYot7Vs969oKxkh51iMBA1Uf6v1cHcTbJ9qcvRCNRKuTZJ
etdId2vEzqtjL0HimufKbge/BFjiO5371+iAnO3RwxZm/7NF7P5oLV25GY2s3xpJi5JXNHSHdq4f
S20QGyWxG38Z+U+HbajfLOmW/ocNuVjrw2oZGh+cIaq9CqNRYCm3Oa4/iXqQSEUjgI5B40pFRz+q
Xp6nNv5cv5wcrRt4UFo2vXvRsv5xsoCzR1o3BOTNe6NKj2asv1fCvvTDLA9DTxmjRHIgLa8A++po
e8uExk8+YHnfiT47r4iVSum/8rbb09tC0y7xEl+z8z4kQpmgs+LHPjJvjdPr5BheGDn2zh7k62Qn
n13j7Idk2NZFe0ulM9C6Hh6WUt6NZd5tem/2NnGf3aWzPMYK3wIbqmcrsz8iLKe7ztpaHVBl1Txg
vh72lEJaNlzNtr6rU2+Xq8CkBs17nkfLCbTekhtQLy1AR/NLFt4d7sCBoUSP5kJ+JRk3Tql4k6om
fbOvXuscLpCJlNUWpZATZaLw47LY6Oa4hMbUuxu1EZ+pyJzvRGsCs+4RkRDvnWF8JOpyUOMEQe5y
m6Xusp3myS9Rpw8GMC6pv4DXvzpml90Ke5YbkWnHuW0PpapFIK6Rgp5zKE+ufUq0Xg9sqFamXR8m
Ob+hblD5/OpApNULEnKfGeCA0Zgv9PKo4swTFSHd1epkt6gdeTliG9kArWR0Asjbii+nufWz0Xvs
h2xfJkVQ6NGm1VBRV5xzpXnhPJiHBhEfyrtAeC3E4mQLceCurbOndmCSrFaHQX8FsxDI0tgoVXuI
BxGCUNxqihMWevJKbXkdl2zjafVJrdNTphanOEoCzI2CWskPTd/5dowP1EhqVH1xD4WQyrRWbNYP
U9LRb/syUAdjY5TjoQEgl8pDhS68mtObNef7pnU3mbQPiHhsrFG5OoxI5tTYmKVBvlX/EFb1Hmf9
Blj4PkkKMwDZrvlF69AO1H8uKSrYKAH18CmWSdu0dXVG6MsfHfumtaUJBRK++mK3J62INk5hf1Sm
8iwMsPcujXjdRrEoF+N+9OTN0rmfk6pCVFfpbs2YvqVxQaXOmwmiWHgbF1Nn4sjBS5bJt+b2O/Gm
ozTlO8z4NztrfcWMXqa8emzZNnIyAmZs9GnvEgsqhuGGAwV7o8ajP67gRSGCZXK4B4bAHeU2JoPo
kzoJEBn5zpO3sUwY+Gs3t5MvrcGusdrpKxUtGgGoxvLP+4OdwD9n1vxXlztBZVsH4XT0S5fj2tZr
simcqHIr9qQX6WgGWA+x0jxA8AVhpN5J0QQzN5iKzLxoAM5nbXdUSTj7BrZDj81D1KYIb5RBVvR7
3XsASHOqhDhrUXMVMWoBUdruPHTVHaM5tGp2NzMTCNB0jbkWlsDIcjxkVqR6d56m5FWwByNHf521
AoxUlvu6fFEz+PSWktAYqSOK9Nw6WMDwLfqFiG1fpujHipES42ks7KCq6RJ17qE1+9OQmZv1Ab3+
uy7ozpsSbVSxUUUfKC4SCzQu1h/Xuf/KmGZA577Z48R6a48pHDQfEiniIrN1FtLdQ05AxsW6obEX
ZxXSCRBNYbn07o9WyKOTp5saLfd2mhZ6pbafA95MHK2HR09fJYlgT4uNJd/Aa3GQS99WXtZfA1jd
B3IcjA18Ipe9wCo5Y/qUa30w0WtVl1egKutjmunDeisYWF/bceMjdjXx7mUybHpV7Ou4fLaksXEB
caug8Q35sjri5lq+HVJ5HEpoC8I6G0L9wlNsNyxpEyij68P4cH1Y0vfkkgg5q+lW08qL51lHm29m
998cin05c9rtPjT57JL17Jt8bcK9T608ulp76pPhyyAo6bn5GBXWd2lPIeDd3O/t4hI16TmpxIPr
lKdUeHTL0LlP4LdwWqGSBC5mErUKak5VLxANka6ofc8aTqoB5K1VEW9YroWFJl5Wv5TxY81AyV/y
6KT0wNejYtzG463QQVBEPxqz2UcExkVMF62b3G3nop6pAnz3I4QrfEtUho/j2A34HkJS/Rsw+SJk
JHaOOgeACmwLq7QCaTsveqGdQF8DTsLy0bSqK9bhb1lvIKBc78ANHiADvVYG+BoVaWxP3zmmcl2a
lrl0vweFfLceCZDEO7Oz7vScDTyNxd1QpTfG3zszJWNOjQdDV3K/YFZD1J1wNC8Z9hftFiaIqn3O
nJN1W7adDKMm36jEbJ2Ht9KHuHoVVXa0I+MzS3Hg6PWdMdS7dJlPIll82EpvaFNvY7pbJCLzfatN
e2VGDMrMHghqz/lIb0p2uAWkX4VCt7h1/ESbwmZWTlae71q13sxd69fTxwrcMwQkmqjdVbYSwHA6
DpmxK8uCdqcNu4HGFft5vUxGbvyhsY/4Y0B+6/rej5fuaBQNumzltWB80Km15etJAxW73ElFuYkK
zBDgq0VsSnp7fjXhoZs+rN9+MrOzV8qTURPQhbtD+r7i38TctdP0o9PqO69XLi4zL3hEJxj6AK+T
E8js/cg7W7+zUIeNWc13XjG8yxkiEkbAcVpvFVfbz2yhmPfT6ejMe/IOttFXi0TXZvXmQt5ih/kI
aUybBU45zD6cmkPD4iODX6rRySUn2wIED4q0eY3sajo5EpVPICTHpW4uAul1xarHv4+3xjcpSO6d
pLt0ebNRQC76bqSFXjSjQZ0GS7cym1JXA9iJv3xXLsfZHRAJmeAlT/pHTVP40A/uzqyJWdYo7mDT
I5xSbnuj7vZJPh0jjJ/O+WDUZ6PKPF9QJY18/gay2aZHNcbmOSr5sP7hesODo+RB28fXqFAClYin
Kn/NcZGjW0Oqwc20QA1Lk0z4U2cF5pC8NxbAZAqiNT5hu4KYDvbXtnybrOI2p+6LkdjbxYwuC9zw
kVU2ZLUFxHXXRMO9o+L3rFtcnhCX+He2Gm8i9BETZzivydWoVluztEl6alVXwsyu7wxNPmlEhULP
nimQ7iYnrzW/5UsIVDZYAgf/DGX+7qTpZ0zqc/L1TMcCowEwxiA/27BcaNfo4ilN4iO0XjMY3Znd
qdPF8BKZ3ZGH7id7heLDZRkMv2oXWqPaWe+TH95o3NFLn/1YGojb13tVIfpG6SeUg+9JVV9BhLEu
3MZod6YbI0JwP5nS3djVIc2qNIgKaT5Acr6mXQqVyj7l0XzU81WDHfcP9rNMms0cGdeyMmmwJ9xk
2HRetRJwj1MWFd0/hFOenWQdCYP+MN1pX6XJbkqXrVOpd8No8Ik6SdUwr/APp8Psut/pqda7vrTh
rek4hq93FUyIacQBJHoi+vmq1xYBhOTPtFBfmtg+tJU8q974aEbGppfTtpuQ9xeOsu1zy0byvzkX
0M2yCsGW1lp3RgE+LXUEsfmnojZBwsVR9Wk4l+ap98pDag5sKEbH8s0jbCWN5kstR+D3IdK5mDQK
k0ZkAXypc6u92nUfRL0ZyqzCaebB6rSwKvO94iYXr1UOxWwcnaV5WaN7o9ncRs0hU38gm/WRMLKn
3HtNzeUpiYatopgZmoSkIwtnIIq8UIkysid9pd01fr1436atH0G57g1ETLrE9KGZktjJTzemg+Yo
QYy0ZQtOzOF8dJICI8626ZQcF9U+En7X5Ssy69hXE4mRDIs+Pqxvcd1oemEM/ojaChr927jpfwxi
DujhhWucAUDwoIkktIbmuogYzne1G4toOyF5pS7TDqRdEFtdqCZG4GblrvKWUMeUcsLuXS9TDmyu
PzrkznS+Q1t1ENbkYorcLnS7ajcRJNYVXX/7+mmWVj4zLjo6VmMFEFtR43tY19LQXnH1DGrv29Co
cJbSr3vvsIYYSPBQTVa9NgtxjMqX3H+N9422VTh7dqB45Jp2fZob9OPqpM8CbeX4qtXGQBsJixqc
LRoA+4OQj2PVb3vvA1WF55kwgYXkQ9Lm7Y7r5oml59lL8wDCPwSZuzey6op86g0RsA1UzTgcIqP0
aU1/TQ1sy3Teo+n8bKcwjOMcrLzILN5AsewrN7oSAHUEV9f17HrUBt35mkGZDKY4OjYLhbB0h5NQ
TcKgvM26iUf2EjZ6G5pCB1rB2ypsVAjN11XCXkchJ3Ht+6LstsVgB02THtc/nY4imYurz4ztZMV7
R6Aka+AKZ4rXNFm+EQ4nW8r+3tUzpzQFpLCk5m2NnGh+XpmQBqP1kMfWYY0jOUdnBf0PTrubjfqr
TIet7GZWjOzLLUMU1XfR6Nza1grrcQpddtxM9HXFUwshyXNLX537EEmjw6hN90lVvI5w2hXb493N
1zrStpWSvhg57hoQkoqsu5tYn4RxmBuXdzKxfSy1d1pl/eQ8xnb2LJL5lvTkOPQjBoAxrqioU7GU
0Dfk/FuXIx+VrxgzPzCp8pNW20ODDNd4MuQ31Z0PtFnP8L3CLrIP/EhoKcarUMpbOXXcNYJ/4vh4
sX2a0vn0MCNAG227kMaUzDVinRhUz0wu5QHfuDMsKZTJ9Ie2v7BLNTe9Yj+Nh0VzRNxoGw/mV1Yg
ZRnRtHJ7KOr9xrOX90hJUEqPVBk4Av+dZT4Cbqdc5qLBHmsLifCooYXklCkd7PhgpNlt1cHiOETR
cF5mdSea7r5cijgwdVxahqJPjn3RkMBTfXZKcm2KgfOZ/b2O6yL13lj7taUf4o6DM3sczDS5Hx15
oGX9M48EmAwAYonXP2qJIgPVdKOgjgx0U3vaAJg0BNM039YLDfjF62RFqW+TxHBnNPvWrXcac4NA
RPWW6AQoNQ/rQnvORGZvi8o5rjXAxJKzTF5ZXGNbbAYFFXy3O8w4EFV1u+e0gIGJus36S3K2V1iq
pBSI37RW8zKY84fw0Mt3cI3vvL2HWT39OipxLXp2S+TeDEnq3uTJ0W3Tj2SaPtrGBm2YZPe4nT3k
3MppV2/1suKuMr+9VN2s75mDP9e4NFrFcXTEc4z3csFr5joNuJwDp8kPlW6E8ZCArZ1PyzgxuU02
Fs/DdlRydEtEua1U8Em5pJFc7KxOOXgaM1atPZijS73fXQSnvsm+aq2kyvQCfULDYGnuK1cch6i5
OXP15eV90BoXp1rCeu4ucxFvalADg5y/vKwKiYwE6y7maMb79R0WxhgY9gscGHDl/Xa0PtcwpXVj
GuhGtvecYbO4JZfg5LMgwl9fCed5r9rysJhV4C4Zpmprkw+GILk8SmdBTzroG2137hOXwXX8YMnk
UGfud5rMzxapetKamzU9hSsXKOS9o0JTpbJ2mdke3JGT5SCfnMwKnJYC9S3KG284qpN2XEMVC9DU
8y2FOLzegCN/pQHTUWNO4DC8czk2xbKL0hyOQnUd7WyTGXE4JslbNCe+Y07P64OqqQTtPuGvOV5H
pthlPfIVXl0q5JjZiNQan/lQmBrTA3bNgZr10teyWcBId9/NqQYHIdP7jNsN1T50/qhQpAeujBIy
FzxIc69FOjoA0n2gmbzvavSfq8DpnW1na+FgJ4fCmDYzEih25sBRhsVALwxFsrdMZ2iSvsWozRlo
bWWxDbFqh7tqIBXA2v10XndPb/b3yDHBIUndnxbwuyDqomM6UH+Z8dPSZS8MQx5TRYVfmr/ORvHB
EP/TxF7Yt+fm51LLQ5mnSBcWxU+tL95xSCa/5Mhojb46f2Y0WblH8147J7X9OMgBXmR50pru1iv5
RechC3PZ2wpIibYzL4MpPqREIsyQtzV6rgGKffJml97Vcscvo1RfCk9JQpGKPKCVe88ZuZrL+DmX
zgHR45cuN3Zymd7FDLljNK4tv2mM3VPTTF4wi8Ty2avn2NBvNK5w/6r36SQvyjh/VKtHJBd9MzfH
sndeFjF/awlE9Dyjtain9cVQs0M1T/fkBIVfOpSUw0IXsL7D0fBgWs1dbGSshSFoTVh6QL/o0GnT
cTLz7XpEB1u5lpS7WZPeEInToX1PpW9BoPv7t5oDgcpUSUSMhhTXlcg1Lb04FEOzE+2wbxWDfegh
KIKcRuBV+Xku3Z3C/mn4G9RpKB/q9mEa0u6+IH1ol4IcRyOL7FAQqMal2fFDDmVjd7Rz56W35k01
9h+6Ut+nQ/nWpWgpdNm3WIz39RziFXmSHraMk3ZZbPXh/6VIymddk2oPCVle0eGJCJh98oBoSKU+
UWTtrGI+KC3VA8LqYdKUz3mk3yEseR21/tGL5XtpRXuv8m5NEV3yPv8h2bHugFyGaHZJknsAFOOX
3lRw5ZsPlZpABrYw6gOTSZo/xJei6a6umXzQpw8rW90X6Xix1fnOaAvp6/SeOjfVcEDXv6U3TL6S
6Z9y7l/ZyG94wdt+kvDbBjH+lQ+cGWkt0o+i7stqnYh2jnNbk8cCORlXNx4XvFj9xUwQuMqvqdZQ
ynTm3o2i3XpHC639ObnDU8mF25DDNgrZTqmqWzv2XvtU304RQw+jvzV4Vix4L69pn10Xe6NtyBQq
g468/u5Z5VWpUbQppXpZ5unYLeYxNsgSMUrGyh0Quw++5TMxBrIQcKP04e2CWKGlTAzKHf7BPwuz
CZ0ufrSE+WZN1VkjUiBrEKgssJ85yH0bbrIZNcFdkf9EDS+IdIJIMtpG2Ef2Ts1wKJ2Mu8SjYpMK
7Q9kPvOkDSpneFhd5okv0VOOygwsF/0gRHE0m/aYp+1jbKHPYsTqkxpHT3PePA90qXynx31ByeyT
Y6U/UsfdenAP9Cy+h7O6lTZq7uuPNzSaZDNe2tl71FHl4KOTRyHSXdToWWhqwxbRh4ObD6gIzstW
UIT6Tlo8Vok81c0coNOzbUFNTVW+5bLZdR0PqnSb9aR1lbmhbN6nVuwhX4LqT5bd1hfTrV2AqX3M
E9Pw0TYJY9chVkswxGCT5pa02OqeRzs6mQXCKd6S01/qLSYzKXtSOPsFF4SlIDVDVuTYNortS2fW
UK3NX13ybd8p2xorFv3AKaPJWGYfa/6jaP1TZVRHUZE6Ozn1hz66f9ldbFK3Ltscl3Nfdma8USSs
PaeZ542H5RtiTLnqY1H62hC1MEXZydwCPrOoPtX4TlDRRsDkHIgPI+ANM51vVpk/j7K6mzRv59py
Ew/D3lEJeb17DzDnDSXv98TQrpXXbtH2PNHyvkwz5YxR2s81Ng+pLZ+9ur6vzJ5KgAFRq441ZYpT
hqPUtmueUaXiUUXopl0sGjB4MEn2g28MvACR4ipeuBdGlY+DMC+9LC/UHaQsndkwzsMHQRQXORsH
5FGLYGChdUXSl9NI8FMufL1mIF4TtehRqqTK3jEqDPKKjWOVxio9EgzA2xaneS97bVc1vRV2Q+2b
Mj5kNhJaCrXD0s1NWLo5Le0qCqJs3A9qGqOZ63l+uVhf68TYX+rOZaRI8zQlg19fUuPVyCp7Nzrw
Z4HLaNcSXaN83ziGCJQUklmVDe+DOYywlsu/hKl92Jk8Lm5xSOh6uio9lLR/0DtaVUUbDpPCzeGd
Jx01SmNdvrrZaqq+LaT7NsXlh8CAiAMEWa+6G7ruA/O9HUptj6XoX7gK8TpVUUFV0T4QCm8rqd2H
dq0TpvwOa7hjq857rai/1x3JMG5fePE7BTbtA/tziawLcodPs6uetDx+jwf1BfO4TdeIKzPj53pk
YsSJPve2el5q8YAK+VXFWjQQ5nKEvnS1lb4lkOdUgl371HGfpYVykW1573SkShUaVcuqhyuqcycn
iDe27nd9lAa1Xh362fg56/jINe0ppm0RaeVfrt5ujJgqTXT04ej9WkwgpmTrZs1PpYmwEipp9pdZ
sR+UNmxyuNdZEWJDgsYL31HR96re3CrV+6xKkexd03ruohzutmJuplJ/JMSf4jWmNvXyBUp6H/39
xoT8IgGl3SwZNapz6buSjKcBL2qg8gegmblE/Jw3zl+Tnl17zTvE5ohY3kh0KMrvrCvgrU52Gej8
eD/JhyhF3sGq/loTx96hTkO37FSvbgF410I8N9BKIsP94WVLKNzhMDjaQynpkiucgkZ0CCxJRJ5t
567uehpS0TYhkqSevNeW8ZIx+7Pm8V5Bb8tWlHPR55eZL7aQUTOc3677UqPRUZTGXpNEuLjALSNV
OAJFnIegJW5rcYRt8y6f6m/24H0ttEsz5T/rQT2JplE35DZ10C1cdXa79pvLVzEnp3Up9Do7Fg1S
9NQ5W2o1JL9I5hFOn+uEGVQZ6roUodIVW8gQX1lbVX5st4+9w6yvFsdpQiW7UEJEUe8z/j9W3VOp
tbAfzK3qDBc1tUM9yneuQLY7X6cX5fMyJHvN0IK1Vm7xFYib6kV2/Y9iSJ6AUe+npn3uRHwSNbhB
wP3ouorPMa5lMBnqSVW8nzVQ9LGeEOkd6imc4+jOUjQErPXqERG4Q9HWP4tGkHqOX73K2+wd+meE
+VknMiq0z/UZ96zSMtZWn/2YpNbP1rN/JH3xWRdIrmm1sm3MWG6gg1ih25enYjGfXEU1fK+Pt67D
8F6i0KT0EU/WfeNB/NaL7oKo9MOSMTlvemcHDfpRTdWdFNpz5NpfS1eMgcNgNqh0/c0p0vzvFnOm
Zrf1nC4MGIJBWCF6bE8mbfMB1z7G7s33FK3zK5n+WL8I2NlTrC9rU18EMlW6YE2+qDy/01gHpKA9
gv3eJ2ihiFkfAmvsacPO1r1pvyQNGAt++ruIVN8o6kf02hBO7x6jrHmLKUn7ZnyQJh30gR5JpbTH
qqmOczIcC8VE7GH8qKOqPq9B10wBYydOvSVjCbVaq0AAw+7HQfF7HNqvZTKvYBCRZkftQcx5AInV
b0dCjZA/PJWyP49cGqHosZnE9jDp42PMlbxmzYmloiBoJ0XYCIsNIlETL2X0lSn5xijmv/JO+QHw
WfXVkoRnXtK927ZH9LIOlpXeSvxWBkKNQjSpLO0p7Ysn4UbbUk/yg+4NT6nxQxsVBqkifoWkZm30
VryMDP9ByT/YtfaEns3ymZUDcOaWaXf3vX73rCEvZAh434r+bKXZ0RTVsRfWXZLXm7UNTjJDB98a
yB4dM4TCuCtrTDvMeE32hwJQW/NheO2DbPQ9mm+7Uh0OeK63QZnYgx/H7UG4432mFT/Wb6xW9kkx
p8Ccs/Og6Mf12m2H+qL248/UQpNnqvP8pS/5vV70SkrOt2+2fB+kBo1vxImYGhZM77PB7w1yitXp
kskO8820u2qkzKNIjANU0E2Z4n8du/6QqQHNUs33cvWGovox1YZTlaF/1pe7YhhwKpqVq90NH3oz
7uLO+siQg3HchR6BRjPd7X0EkveYOKFjj9LielUi5hTG5ewigsfgC+nN87zUZ5X2Q6Wmm1Kx+4Au
aMfAx/1uLO9+4cZxlOwRH4VNmi2Y4A6bDsg1oYQmrMGtzQx6qD7jGlA+/ZLHPFfvs5z5zuKR5kfG
dr1NWoMjZ3rfeWwXoRuTqKWN+e6C3vZHrjfykc2CRqI6tDsYhBs9Uba5CmqH6gKM/ZtLn9qgqxKU
KFsE6C78KAcWr4vtnTLqZ9zwfjAU8SGy3SuFCxe1PqEV5BdSCN+NCxFiq3DXKA0qCOm270EraMhT
DVn3SXGwT5GKMlL1PR+rNZslqwHqQyMlc9zdyLUJ4o3g+63LN664TV6C8ZD7gq+HkRMmCPlV5rd1
ndc9ubZgVcZYNIroW9JEKHYpngP4ExtT87Q2ztZrnDa8y+whd+J95nUWiRI7QT473rsWWfSv5l3S
dTsY7r7ufq7uxxMq+rNxxwdV4+CjrbVdRiOsJCqZnbiqiffeDPQPyMrmVjkuiICn7akUFg65cif6
V4P7I2mBYrT9Ze2wrM039JAVoJvGUO01ggDjlzRK93kBKiSLkC62+q1mK6GtrYZq3GggFfDeObf1
bTb04/pUsSlf4qmjgZgEcTQeo/qKycEJ/ull3Wp1Xv4fTeex3Da6ROEnQhVy2JIEMylRVLC0QSnY
yDnj6e/XmrorjccWCfyh4zmnOQX9sB6QdrHsC0c9yO+u7q5GnUK1Um91BPRR26ekspnoTPGNLv42
6MiUkalglViOjTnp6E099Y1zgJNPG+JPg+eQCXZ8pgQPaeQ+mPTmclPfI4x41ZfhrMXUGNInr0if
6Uc+hSVygJNjQn09gxEPpNHQbT2oH/1os8gaTdl+Depj6Ry6sXTYK4fmBaAQngVeyCaja0quY+iX
rmg2Trct+gK/qdzsJDosxkKUSa6QBPsGngYtvRwlEIBAuU6V/xGC1kdh1BuVALswOjk+Uq/CdTsO
uLHPOj+mwb4jjepxElhs6CeVkq4LKhwxBa+qOvA3JnpWY1Q/FfGLwASU3lvnztaJtI3ZbUObnJw/
jfmu5aC04zMm7EkWyolNhB9n1a9ia5e7xX7mSLByupXv+Q2VAyfPxZMW1l9Bq/BVcrAcEnQGxd/H
rLuCv1snVAz6dty5aLSOjZ4cCgOizlD7EljK0e/G7OZUsGcWZ5Wp3/DscjW9cI8cZ9qYFCQ6GjJt
MW6a+ivUnXX73yqU7T9v2Q6RC5ElplIl1+p1pj8gdfiOWr9hM7a73/PInFhCdpbK7rrHopp+HDXz
+Sv67S/8iMwHXdFSUAc56cvC0cMNGO6RV5M+c1q9yalMOLjcAr69p1aIlhfNqQe5/vwfzxz/+03l
g/YBQ74bURLjGugAkO6Fna1r/KxdwxPygm0nFSmSDFkAVExkS2HMobTJuljJth4BC1IXCpdjoSjP
4t/LAqhvEZxS4CIFc0Y8ys98rfjFLnsaQKbwLKX3HSLfwlBKH7PBMkoZmZNF05L7Dz8uLpJVstyl
YyOgBqf9W+XMq6Oqwh0W+y5/tNv5lOcHhcF6hvGPQzijdaC4z0abbEfwZoMbMmrboXL2Fi1fEtpm
rX2j9s3zuLxgOP3h21lVWUlJ92KRMuFwsppm/F0on/Ad13aibyL+wiOc6MZ85dGFkhbRgo0JgH7q
leMvWr/lhLN5qVJvvFy7yvxuXqWoDvU83sL4u4YJ6trVv6E9xd0bkFCf4dAXB7Qlr88dqcFKyv/9
XeLpqeFS0v86cIVxLI8jAi0F9oIFqh2kfEG0VUr4Wg69n2MVTYfFYZGLN/4B/1GKPYVjhTCOVLmT
hUJ7vW1rAKGcSN52Vj5o+/IHPl8MpzGba/ETvDnTIX2oGj5nkAd1OKwF/TXLeYEOs/HG+MSNameE
aTkLDT//O7TcbHk+bbJ3Lm4dC2Yn6Skto69s2cX9SyFtd/PB7P8oaPfUY7+Rn79GmRzbHJj3Mm4s
e7r07LFb3Hk0dnpw/+IapPWsartG17ZzW6+0KKLJ/kkfZNMoI87G3EeTtpJ1AUiyy0j2lvlVBmVi
NGY6BXyEPHDulG9eFe7FDA9Uca2WqTqxYb5KbT9FIlCx6eOwHvne8Q6okez4Q05Iwmoa1q2gEKzH
iOMy3c5xXhXAIFr03xVusUHSQrOwpnPvbFNnWxe9XxtynVmuwYbI7jzJ8WCoQfdIxXObuaAsvXfu
hBbf0v5FzqD8khgqbqX4XthfdN8ppY3MK8JwsHiC7BJDNLbAPzGbdfIjvyDmQI648hERPrF2YtPl
PbECjSc+lR7oSsnCfeF9G8mFuxIOL7g5DMZ/+8ezoinoa8iNeVzVeRlXOm8UtAgBsUEVwfqsbaze
XEPI28Wsd1a9lW4vYgu0Wvo9/We2AtAqn4Rs9/MQcHt7jqVOCx9UFI/HeGbfGCgERtdoQQ5JKkEg
o/mswT6m1DwUEJ646f9MFwrYO8niGLgKKBA+fZqsWQFY+/uwfkYY92hPgDOyJ75Q8UB+swk6GEZ2
m4W2euSfWU696Bnghg5At4CKUUmxMCksEFaPW8EdGBP72ctPllb6OeW5GYNaa+ZxDtVDFO/QxVuZ
yquONracJxxyRicr5QhwazkeCXaqU6k6cJhb27hwnaaw/pCcf6TTx9p284Ocv/9umnVLARcxrEEj
FDeVXRJ9YT77Sdmmee3XVQs3mK4xuPAI1J2e70swAMor75OQwzGn75gMBXDsa5y2vvRGZXWTmcIA
/6I/pmO6YTUCfH4+lZtONy7tRAJfvYvVlxOLjAdW9GkM8ms7o+pJUNp27iEPP71wG2LlWlIzuUk8
+bwwIUtOauhu6mHZVSynpbyWxAgEB1M+7azm0zLoa1V//1uN/96yq7qrR+iHDZCvS8dTl1y4+0Ad
kGfJNq3l7cTmSJgniVdqpxId8RHkilb7t5GQd3jCdjnBldJlFIBe635Y7d8LGlyTZHnBOMhn6JW7
VjH3qf0EeKKt3y0LGcJzVZjr36+AFC9hU8xxRqZtEzHOkQiowPyEobeRO5vaP4nOgBzsE8aP++lJ
wW5+raYnYj3JKxjLhxS7eQrloCIpotfUrxX33qHRwFa6IDbkqsnh4nymuEZp/8sF5nCqanJC3Gmn
2C9Kda1YWXuBv6pdeuAcQeeC0EcelVanNziXpbjJU/d6SRsi+lNy9+VLi+lJ73Q/MBF9ZVLfyhyW
dyT7Rzc6GaG+w1BnmAIzNP5y/LQ+pTOs/oYr2mID3Q7+aPqfpC99C5SofKZhFHejrf8klfposH9V
fkTS9ISM3IrJSKeMIkehhGeltr9oZIG+nCYM5ZC7OHbl1e7ae6o8I9HBBCn7oRntFw5qPuGa41eV
hq3uoQJOJZEzKX4SggnbhF4b7qGjhm5KAYDMkRMmkUatXiUoEstCGCK2jZewI+swtTUyd6jt9wqM
hX7fRf0qK7U32lNPo36ZoAUPxG1tHWyN4oF9Dygatbn2zdFowQvBRpe72e0TPLq5BPSdSbbz/op5
+X0WlYjjhOLJOxUHyujpG1wc9GrohDiFzzTTNT5t1t+MIdxMVItb7+H3BnGH6/ktLgzgi+a+dfKj
mL4WdfP/LA93gzs9uiz5J5q16yg0d/k4gx8Frue8Ot3CVA7WQq5vYHn/Bid+QFKIpxZoZoXeZFZW
2zqhJFKlO4MwOGLGtcTADuXq0LD2aiens7PMa52CfK2TnTgTl8NEWKn1MPv5rG7+sPo/YgLU0Nol
w0c538WhWDjTRgnfeFi9I6MnjOa3JPIQ15H1n56IqBd7DOeXPl7UprgCbXstqKGQ1sBvDw69QBq0
6DarxidrxPnjifBZtYAGiQ67hjZVAuBPXHhotrugegY0JFE334orZYcT76lVkdHveWbwQlIC7/di
Modxui3lcXL/MAPvAT8fl29WX67kw/knGUX/uNZPfJbqlLvAChkesW0HJBE1+D6EPxNxtRWqJxOL
Xk3RecwH2kSmQ+1Yvp5K7yUn6ZDEfi4ZOqED04QYSpSPhdGm+SAmmo/nT78mhMPxaxDZVm9Z11BY
YnQIxXR0/Y89Mf1u+epdZpWNmooRa1coIKX5fI6yAKelULfQJcI14u5bViSRsHwmPgnofk60jPge
WnZUSkP6et1GzhgEgTuNdFkwhXlS/MBhZ2RVyC1+cmhl7+jPzJ+BzSntiEP/WwYxt1Nb7qOw+FM3
9YZ1FzQMNhVLnZflVl6E4w/8nuA6NB8k+5KZ24n6HVBkSMTSJnh+RSdCpFNRZdu0uwXRN+5S8hTO
tko2ipkjGSAsKtMvDnrIehBV90hDVogs6rLtxfRBa+9xzKs974v2Mn3IuXwlGCrSL3YsqCjONfmf
mDdoiRvzvWLqLx1zFysgitD41kFl7UtYGbxswj+S5+KMASL8aav5JXfLi1UUvgbEeOo54N5VXlWz
g03cfjS25wMhLKaGuRAYJwzMQpm+V9PzTF7OatQ4TmoJCAXN4usolnyLRWZxf4M5JtfX1LN/H9Rc
zaaO1O/vbsp3ogq0n1Qie/JXCZYYgIbbdTcSX8dUC8Ws0fOIaBOr5EigZWN4ThJ4/K6/ei1UCMHF
3exvvU31R7cPlT78BSEeUtmt/XQZexCEdQnyuH909eRLRdzCzfLjQoHFmgGtdpBhIrK8qtbetSw9
ejo6EnQDIKQDsVJncxXqDCXoBS8AoKCOKbOplHGFZHVNOkfmbZjhvrUbug1qf9cV5zpM8KSNQiEX
tB4TE4IEYw9euNB7MwJeNVci6Ujcn8G/sjDsESBEK1e/iqJ+aQqa8Grp0puxqAgRyEA/a7ELFcCc
2Ix8wMV7UIW32a023VyejY57FzGIch8XM+Ml47w6zHVzWNLor9mXig94zDy1Ko3uzhMFCMSNozF/
XOIJ1GAHf8eJ3Ftc0ZPLwHsD8VQ02FtUTqNA/VACjmRNzdvvQJ/cIaX8LdxSsGye48elNTzqFAjX
Mudwv8TtXyTL21XJi90ZRq4iIdK/ZkyxXiUTjUHUEYNV6AbzyaXrtE6HhcIRwIVVY+qEN/ngwCSx
9v0S3JbY/WnM8aGG+AA6Jn+32mU6Mt+D0lPwEBQMrXIW418B4XibF+E7IoszbX84X9ZENKzacwLg
TLnpAXQRytxHQHcaRWD91M/FkdFEEKn64MOacwDDZj+tE6T41najWj56Gh9loJFaZ826r0NA/Sq0
GGVmMGjk2Lz7mMznUZ/vsTO9qswcLpIkOkYWo10or0OpK5v3MqBSPxnWUXcp8lVh/TjMdX/Kg7CC
/kJ3bx8rnfOYRsXRjcNkh97KDDJugTqh2TEWMIEdpU4uGQHcfor28WrWK4ZTKMFb7sJxCqvwn51h
vIyRITbSDqtNOnppbNFXZeZC36TXOFbiTbWkV3dUXzve26q8R90cwFrUpfswt+GtoDJyVczimRLy
oZ+bwwh+c2v149HMjatJW2TjWuZBq6erClHtSjlVR/Wr7tejPW/NDltCWcHZUCd8rDtbovkxvEML
XI7LrM3nxqKkp5VuxIDOvoJLEbDRC3yBNm5W81QaJKIdmPQ5RPwrcpCd1YfipEOL3ND4CCmy1PVJ
bT06Ze3YEA1p2jYPB+aY9vWnElff9CG4vLrzEpsDJZQUw2145Y+24PtX2qyHGy0Ygr8zBJCNKkLV
K82w9M/UzMo/PGq1HYyBsHRs8ha5lyI8zTlNJPiPZrQtAOozlMelu+vYxtUrE/UQsx+HwHaMLRfV
lCp3sp+yMb4rHVYEOCZtN21TByD0evucebl9YdKkcei8dl935jFwvL1KVbfMs+tcEFgBBTqqOvhF
WjVbo++7NfWlryoBzgZw0NYUmFs4G0ZKtxw6isC0T9KbboGrdVG4oSzrbidj7jcAUmBOOQP32MJs
JIV3Tg160Qlthy5VCd2AaPhTMCbPOpDaba3lzxlCOxjiYu+qEMay8KOsW2cVp+kdcbYcORPsfarP
xq7l1jVW/j5UbbaiIAFEsy3WZkDiX8G1zd35sR8cKj0AsJEqA3pgESJb/eOsJY+2YlqrhJpmWgYU
mkn9g2g4Z5H9L4ZRadIUMInK58m5L7biu119sQeYfyEgEWCZFoXAsr9SQklo0NeFAcewgTcI7gs8
H8WjDf35pzq2X5nJwRj4YWO1mCt9FK0rQg1qlfC+3Tzx08raJqXLNU3Viz1rYKzn6ZJPEwiDAL9K
8/QgT9LQEGGw/NUEXs9hWTdj/FqaKoDWZLoJ0zbU6ZuN1p7F+oNEBzggrKc6lcra8erPHiqArgMb
KPMHPV4UeDwqiOQwfOzs9jFNM4R1zNQPS4p6RuxCXwuq1DcFdV94h2aJIKjrJ0quDzAhfHfJHhPb
/GehgAZNTKWzXWSPujoGmzJNbMBmCWN0HYWYerQ2eqkD1u+vkPC2PX2sihSRYkoIr9Z6Bx5/1ccS
RnMevcWJe2+YTL0xqMPsiX8vqcs4JcNxdsGUbc1s9kViySyap9nNb6UWH9vEuauWp/APPHr4evml
qKhZt3q+RTxj8NXCINGlpaNpwRZntbWcClQlRVogBQNwK2aP3vJYe0egxUG3CdH2OrK8bWeA+IB9
NfmNl+Yr18j/obdz09V6FzeDCs3Ppiiv2OtQqd5jRhoPqv2VueApUcX529JgqMZ22+bLe10pD12q
vRkNVU236PaASoDH9qRUpXPNxo4SFChNj9JY1oWQflHzM+iMGwo3dNa+hrTDJQVgCXL7nDDuB/2O
Nz2ZfNvI3pjSTBNPCe/BMJ+ceggloacpYE/kIzVNaqMzrkzVOtNafcVxfNVOFm7UOYXdZA3fwLS3
wRhxmpSXEZHLKSCKGCKD8WRlHRGyArmNF/tZm8azZsDBtoPuSYu0T3WpL4aZXoImSFYDOtvrhRrD
0LpPTuG+DcgerqaQU21l7bBH2zxjElzra1a8y2LnPZmMhaYcNCDGPTWrnvncRtnuLaT0QDSiZpqn
z2lFH71rCnXfToIfTLzI70kT+rj4tAMGB2fwP4y8fRwswggzM3tA7NOe+Yv3iUEiK71s7VWu5Pyd
PkLZo0/fghVVPI0adfiku8Gjo8+vOOvnOnVORUdya1rLA9PMyFub5IUOVrhmnYVzxALkXHnCnGLK
KbJ4+qVHPUQzFr/VqEHD4czU5MmNuqMlAWIaejB4u5JCRWvf9cI7us7yCbY9XTMyoF05FWnIEKlH
RpbfVAxMw/Ay8LCXKVnOtet+TwYly3iYmB6lHMDFtOdmjA5dNaUMuApf+m58nUst9xPUcYCAjRxM
1VzVQ3KkB4tGhrIHaBDTKDU2zgyu3Jkq4CE1IXzqkyCtMzhGKxij58lybnVegFtYxnHNaJR8FWHG
ERLfl3q/JW4/NIDHlaF678fKHzsSlR5CdzMsNLi0drvYzk89EoFqKhwjrYuf8ro6x6pB4bJQLqUB
D71WH12NrkqXgLNx5mRZW3q9YSLza07lcujqQ438NpIDMexFIrmBb0Ji9ymlVWT2GlMRoorZw6is
w8QGaYeVa4wnnS/yIbay107gzxawvmhwXuBj77ximje9CjMBDhYM4PwJhMq5sptX7MYe2ogPsvPR
pHzsaBSOtAR1Ob1Y92lD6lYeA/QY0IegNaFWmxJuUZS218Lyvgpn+vLqCkC9SG5aw3VJ3ZcmSiiU
iCazvasqB+Bf4c/8f6XU10tXPykJpDelCalO6n6hAbBSjH3s1E/ZAEvcYix3WUWr1tROilXuOmDY
kPWfopnyjtjzAg5OKwGp3FGHkz1nhH72rL656fyTzu5TVI3HJtQeLb3a1SSoYWO9akV0SN3hqczG
c7BMz0h0HlKmTJjewPEemZzAPIVLPDX7jm75xiwc+ovxdHLt5MDB/M6t1C+S8do4+lHJhnsNvgit
m0096oRfhMCMxnGiVRgUdGTybaS6R6aYfVGvYGASZ3dQQ1rbWBYid5TBYOAqAhoCJAPMLwVfDyJ1
A6rsQPPzWzZEB77o6rG+guMMnXjKAI2PH67RPljGsOXGnz09Y149AJBFUekkdL6l1cA0whPdWGJ4
ejKx4QAqch8MWJOE0jQstJMRpVeg27soCa4D1W1Vq76dfroUBOBToTIPPVXeO805MhoR3QCQCwxF
O7ZjdNJGhxKRd5C/RFhwosAT7SqKFjDOtosVbhmXQrs0ASoEuaGs2DrjKIdOS5zHOpq3TBq65K7+
oUGnmFtmj7FYTNCmzMwNrCMbzFQxHYwxP5vm5GcpZQ0KD3oXHMCjMyQ59f40M5h96igJwmrQz1Zu
ipSRQ6V40Y46YYZTW0eKAi+U8rFIGojNaK9WzHtLrefJ0p8SALOwdCDY0fkdpKJPSTDLmhcjy7ci
gNTZ2VYI5gXWdADoQC22Sfst0+hoDUKXFWY7xQaLEMQ0bF/vXp3K3MU63rfOwtWiQTckkeymDhwg
WDsg3fuMUjP5yF48i6u2myAAR6SOVGewHXxHlqYfTq0fdCJ1B9evo1LXxPYdgsNArj39xI53HBy7
3TJib8/gwc2E1GJgp8dMbZ8ykFbeUAobn1qCll8RmIBlR/W0GQ+Ez6fZtX3V5dwxPuZkFNqODHcj
36tpkkNHp4nsDEbkcHQ7CBl2jEihsavtmqlfJTwsL97rfXTvGG0G64y+qhEcKmZ00+LsET/kqjOe
YgCk422R36P8pNJAQEVhYDx7K8DXKCffdDvGvUFqmYpwq7EjMzvjwC/Ri+y56MsD9PQXsSA1F6w3
aOayyvUcnh3G3ejwhyaEiS0Kd0sW32cqlAwk26Hs/GEtrJo6FtcBVnegDruGJFFzq7Xo7bUVgBtK
ss48+ibZeYZ+vhwTuS3jQLSl9zuvCbi7Kk0Seri6CwPa0/G04XhuKxe2VEF47VAi0fnCFrxsSqi6
qgPrVtnzYe66V8QuLBN6r9i5zliuNiZUHsJppBeaHRDCOS9l9Bp3qOMk2YtL+OsCCkTAaj05MSWc
5r2ucTnuHIDtsJh4GCMgQbGa4pQBtxLa8IRuAruWK9mIipwRr9yKqfPBOOMG2H8LDRAIpsPP1CDL
z3JdTaYYiCN8oR3ky7J4/eJn0fJAXnGMTDSlmRwEKgZPwVV+NcjDhyp7qaRAP4NnJTuJevWtAlMU
U2RXHZq/vZIjOD29ZQvrg1keS17Esv4qubZS++aUWYGKDUuYXKkQMA23JlRCAIgsA4DopG4oxoAa
V6BOR+YLZOcB2ZZyG+X2tkclYoGDwO6ozFPt12ISZAqHA+88GZpLXaJ6GSOv2bJNkCyKrYYiBToO
Fhwgmy2ytHPICWx141RbNgk8D2yYXgjwCdmAeTx3rKTaElUtL6EX3QY4kmNWni36T0jTtmSDAXor
bvJRqM06hLTa/XC7oSzobsPMARrzND441MYOMasjLerBkFQH8AHV8G4i2LatbRtpB9foPyY3PiVw
bkU3wl1uNgiUzvwb2PPRGbMvo6ONOc/2cTK7ty5bjmD7SpBv9ouYyXLqIJ9oYFOms56OG7Jm9DlA
ctbWKSEEUhkGKm5kqt7LXvszBUhojzEEJqCaDYKvBoc1iu7qpB8tsiMXawLo5LEji+mlENhtzbA5
dlaw6wFNm018H+38MQX5becAbQA+YGB57zJDPMI2HqcK/mbZX2w+bLTfPKxj1dPCIoCVrcuD6dJ5
KEhM9FzmY8MElZZJKM5QHaWM2JJpyU+ynrujx/s40x+72KbfcDW6nxJN8LhiXJQX+xHw7CVJH4qY
BzfKg6a/SxgBo13iVljc1csUq2eknNYE1LQVPmPIJYZ9YfR7B5aUPWtZFmccfNmaMhlpAPebvm/+
iAGFls8g2g8xn/LXKVpiLVpZIw5KHDnTAmI1/GPMzb+we6M1QOS8TqmsacI7JcCjok07SddRixrN
U69VhETTvcvizwX9yKV170aU3OM838tKy2ighnJrDVMZVghAnsHnJRJCK4hplwmAaFhSTsduNANo
XC48CNTdlCRgZRS0R9Ldoiw3bAst7RT4SGe/RYHMgbuKb5vU/AAjaltb9UvVGO+GC7kCtRy1nn1E
KDZ5C4IsDDfziOiIq/nMO2ahuik7mT1zFKdqb9JhZpAv9YP8NjQtqsnNKZkHJq9lpxln3pBdhXF5
9xz+zNwB2mLbKTGP9vIyap9U99b88MwOxHruZ9W8p9XRsi16CBoBGXg9ePUYNeuO3sTsXWiLeu4J
I/9kh3AbsmVP//Y4qwMpDhVmh9hwmqOj5gZnt8yLlaSkWuMdTa8faEi+Me5qHbUagA0pzKeYw/At
rYHHl81uYe5ny6DYKkh9ufZFbFwMqIey+5WDXNH8kC2MfnaJuKEJK4AP0yLYEmkdUkJOA4dg44lk
s01tptDx09IgRWh/zY3LKH/ILCaDLDpCTCKk9jUxrDeKvpM5uWrxhAEffMO8dSb6u1W5yUHzhcQL
9ZKtrOjGuuBDcLQMd0S4QrpAXnodaDCA5dmLO2x5xlmI9TQEOHsI/p7GoX3WMH8xh5azKAOpgja6
BT1vDPxhQK3K4EKNyYUh1Tt5VKal+fAD5ZwgK0MSCbHLMl0/6+D3QrXvPJKpmqIZ5pNtMvgVdLnr
pWE6krITM+vx4b9jmqLokqG8J2vTU9Dj9Va59yP7Jk63cOYnTXPBzFlbeWWP6U4j6mtsvERJHsWp
iGgMyQpg+uGKp+dvZPv4kTJUbwxumoA1eGkVxYPe/Dv0wtXLngf20F4McF4Kymr0FHSIwWbso6K7
zhnXneh72Zgxa3iVS8vNIh5C48XBZR8GJl1L+VHceI8xr70PFPf+VkzbxrkcawaQu7VJnfNl9pzf
Ng0kKIxdtcRrht2tXTKwpHuQIC8AmEmIzgx5OAjfGbC78F83kCzmbzIfqiL0lysOlGXSPiUfa4cY
jcmZ0VzUSIyQYvy4sivzAWxXZNKLiELQvZXM5SOA4p+z/hGFwKnPfM+LrggUg9kBqCeYIo4HB1Di
t2g0yQC+zAmwBB+oePW2Z4UYdLKWk2Ja54henoQ4LfC+gqp2YKWolMTr3+irBthTUoKA+rO8Mbas
pLJJqRKquwkj+JVXdxdhOgv54D0oydjZc4V6EWU9bX5k5hIcXvPopubetKpN5v30lBt169a7321Z
/sZSJs5zcL/xcAWfbhmBb1IM/RVLKuebliabHN0xnWhsJHKdmy9qUFuZwoWG7HY06O9U6UlhMgTQ
32kr3xy6SHh0F1lug9I6X9f2JEaDtxvmI+fYMN2dkdFzt7qdwkVBInInAb6EsIyGPrQY08QZsP6x
3K9VR7/Ni8jhOKHgHXA5SzX8zVCJkANa1ECr672c8J45bzInDCGq9ZRIkfEnG5SHRe6lYlPqQxmR
itBIVKl2CmD9bsdvRvh4FtNLGWsYzAlNWyRkqvmuKMmnBJyNC2O3LI6xSc1BoR0TGseUIIg++KZB
80kFSaviPjiWIWQNhCnWmOoCib+wGBBj0E9imfL+xm4XJN4kmn61RL74DYmel8UClNe9doxIKUml
ZVcLZ0/Ps8vmU+S8VBOqULkK32dcdzEV+wYqt7Krm/DmwtEM4+SgzYHof2GnmDDyx7S7neV+Sq6S
i/fMVFy2sqka2sZ0bSRnqOy8WXc4QLdoABvYl5Kkz4FQG6FKM1a5kAZ+rYdBt3/UIWU51R6a5z0j
I5Gn7ogJXIdQvF72NaGEpfSsjLcns/TR93tjmJ1uN+dWoQ1fG35UVCf5NdkxGykMNfoCF//gElVk
KQky62Kby47eqUxiEyObETI1QAXlN6TEU4TeViucrZhS6+yO7VqPRt8iohZ/Qdp7pdvaY1QLKA8z
FOFfi+1OD3g7uZUBSD+PsDip7b8NLVtxBFY6n/tgKwcLM1DYP3At1wkKzK6kj9Z8i100DIgcDC9/
kD3vzXJdEboXCAtq5i1GOkzSyVIYoZD9HiOv6dcKfU05kQjurNox/UavaJdiRosqP7TltIt0pCYw
n1C3Yq5KDmdVTKSKYLacMfmeZjrgnFKbUVT5ERvfshBLpW1C2BCl/WIQzsZVSkADjKb7kaIE93ci
lhdTjYphqSUHG1CPWBFOXsim0tXWwldc2MpiHwb7K6IAw6P9fh8xSkXcJZZzIXKHbLvutU/CphCB
G1oJK46TbkH9QniokKl5siiMXJNvZx0gPvoSYhYBCOrefPRQ3BJ3IV/PhS/7bwmwcxkJ7la/xwfl
7o288EQDzq77jUeRy+yvEjKE5StUVQLba0UCL75PCaEvyOpj0WVXCeslMe3ScodxwSfxPzhQOjUp
IkqAggM+5f/uTyyxApE6QwqAF0fVex3DlLH1cYumsFhBffzbcIJT7SnIvAcJ6fg8yWEH4soSpBKe
iocqgSXPYGjFFYiflceW24JfxYfLkSoXdYerKaBkpIwqZKoY+m9vA2YR2y2OVY4nF8NYIB1hdVCq
AZI0rlUgLnIxXTQLxWrO/P/pd1ovQL0WZZMKJRWAb1R/PYKsPP0SF4O9kSS/BTMgNysq6VlpT4jY
vyx07sWncabF2UpQJJEwlRjfjN7lm+RssLsL0YRDqMnjIWKyxvI45EUSIxPDcOwkRuFE8XqaHW3A
dPCuUg7QSU/kS0L2eCSjcrgurJlrzltbNS8Q298GdHeZsnhoa+UwITehOX/IHp0VR4i8hAmW4aL5
U7pci0F5DkYo08BrAPOtFAqViDWC6PoK6wxoyeKXNO5bnWg8haTKecK5jOI9PXXdsFytDqo17H6o
OXprr1ZfHKs/eawb81f8GOdtIR8IawzOPEQGRjnAEkKlszh5BnMJySPIqenCj77D+nuE3egMGECn
VX8agPoaX4bDl5DvaLQ+Z6J21x62AJWwl8ODwHY1L90Vg+rLZck48gyAfjNCcB4s7ySYrPSGTOpj
r5ZAT3PlJFGhTKgc4kvYhrj8aW81zjExIH+zsXIDJZxxAhwCkACvRnGKmIN8GmibfdBx5WbxQERN
m5bwpruXFfNjuSBc0aLuf7MHSW40BfgUg00wRkaf7joslUOIxLEw4mgvT2oR0Y70QplHvh4ogVMw
gj5Jt9T6AZ4oCZCYhDj/KXRQ+rqzm9h1BgmvknzeYhNQkJRb3cbJzjHKjbtYdw6R3FmOFDSUHUoT
F0k0zG6nWremAUhD10uN4OIwcxSqGLJrllqfhrJaQ53eTmByGu41cqB0LIiFi0J/iGQciNPsy9o4
ox8EWqEFe8DERVD/e3G0uRWj1ZfsZgUJZqrDMSNoV60xrVVHujgwyPAvDKh/anEEYeA8UNMRaFq1
7ofuXKbZY93GDxLT2Z576lUDEST7WiFfO3rV+6Q3T82sUFqNH8h63iPug9tqJ7tWXmwgbpIAyyo4
RvcZBOWuTYj86jm9KoCrjOrb65y3roInb4/1J7VmZz1oKf15u7H8qNLCTYGSTNPg0k27BeTYP1hp
dgLwuNLGkZqkcS7G9szhPRbIoGqmekuojjMv4Oyk8RFnuATIh/aUqeUMSCvSo+ItB1ZHlkfyNJPi
W5bEzJatSf6UM1JZqMYpe5jOR5Vxp5K+S+A7k6hKpM+dYVr1kRlAlJAQ7oYAt3Gc+RrFzFg3rT/9
7D2XDWx2ulsIxb2mAJslb2/n5dCX3neb4dPMGV3TINFX9mAhtepCDQ8KFaYNtcfCLW6BunwbxI56
EW9U0kRxiRAiDtpgHSUeSKiptdTiFA6MRUgKie0BrRg+aSIXpHy11CAuYL5h4ujr+OQ6RwVdGXng
Lpr/aZn+zBu8Z7MKJLTJ7p3mHVEyMH+DTVkCRBU4sjfNi3fMJKBgUlvEN/PWmbkaXJqCJqYEMD0N
a/d/PJ3XduNY0qyfCGvBm1uJFEV5r1LdYJVK3fDeEk//f8Gec25GPSoRBDb2ThMZGVkhI7MOlITw
LnSLIafE9+Jc4I7Bd+MtKIqA+4wU1W7B5ENqfozs+oBbqaCDTdiZ1QlhhKPrSLOBGLfpL1uhQQH5
flax4M04PQf/81ODFb021BM40vD1lB0ioaPOgDB7IgJoyJP5TvkjxVDch2A/eWUEEA7Q3rhBynrK
jpjjduYqKnltrRvCAa4CqwfQguQWrqEuwk0EBkU8kyLk9LzQRQOASTDXgtwVLwMQBV9R5z8GColG
XQMIDzsiChl+BVdcsWGyspxzQQqCgSYEPjec6OawaUaQ7KZGzoieXcqSNbi6XCbPEHX1HYCWQIpz
OI1xpGPi3t7QJYfLGLOe4ufNlK1TegipqXgjzFHjg0dUsQFm42+oUJdk5As2O0ako01ixNOGy7GL
/8ZNiHoJpJADSvsFf9dk783ISGA0r5c7vS1BsLj4aPulGAb/Eg/9J+vO9fVAetVkJG3+A8Nbqwwh
sNTOwE0263IpggMLnsW341bg3tc3uQ29Cv0xn9bLY4uYCfVNBBikRUWC2lrwHH7K6MEiPWm7044c
fqeF5w8ysuaF4vOkdhFCUst6Y4Ww28IkxuaZndPz7YpruD6+Wv8Lq34GG1TKX01/uAq/tCBfB9ON
YCl2Am9JyYoy0AWXLG/rcm/4TfrzYXZDXmRZoeygq6ggO8WfIY9y4YEzWYThCkBsWDz8U5e9n0sh
FU/KdugFqhdXhQNoC5mYmXI3kBR9Ig1+OyOeS4/DiRIGoJTrJL9t/z4j3SKBPlrxdEtj0RdxU0nc
tJw8IgAWhCTJNW+JGkTWkMMU2NDonJDFuahgoyqycyGFjLX3oMWcwo1elFjrOyC9YXn2fvGqNyMw
KSBSEymufDLdvO8OMjisGV0iUBMRr2jeVUrOYvJTF3iuZbtn+9UOH2FWPsu6KG7M2e0ZZoGRMK/5
f9PDFUDLS9JxwN73kmMdN8d+RYkdoS9LkAlP7tb1BXMESVCez0Emuo/Lre9vx6GIL5VGlOV6n5jM
AUOC45NlpU3tppze6Tfcqao9+dGvco6OVWjRWyU4m61Enc+q0BiBvIqzHpwnbq4IS3Uksk/Ig/jf
yp/v6Zzo00BtQXyU+2QPCKChW4i/FJ/Ert0bF0eDxAhseJ/uxoHewVAT33xS/HUJX+MO5IMCfFaW
n0NOfuvh0dncKgT5a/io/IdVUFDQpvXdGYWDplNv7TMB+T5wqUPBYnYoMyWVGjF8gDBv6e4yFzU2
CkngN0t2yAI4Bx4TLdOQUVYhdMwX5iHR8E5ESDNNDunHmlSef4eSa/fJi09XqDmhCxw++u5DW7xw
odp1AcvKqyX+O1G0Q3Fz72PgEt9+aCj+prNxt8K0RbaOonC087NYx2L2qR4F41ezABFjzKqsvUHq
55e+16eeLoancW8WyQ7WNH3Q9G9SOuSFCjKLBkAlqg2cCU6pkgfftV/XAIGboW9R+TgxIaHY0Fv/
23XLEaTtonWJ1LZPGy2J0nd3vHPDwpxwuDoyht7CugYvI2qstFe/Ynb7EzIRfXS/9QjqQqyYzeiQ
td/c+WQd7eZd2GMwbWdbTtDOu3dsZFeMDKuGTjGRPG/Y2j5HClqIAilVRLbmUhALkQy2IqM9KCUY
UoeN8v6BdFt4KfuG9u1rQeyy5QPkDl2R16leFw63EXdo0o4A8MT9t0P+UpDVoJMgtwB34jBbR31g
UGUFzJ4PyljMCyCH+0y2AyLlXvAc2tWLrbyupA9sNIJzCBLG7kMWy1zeZ8F7MpxulCythKt+ZPw7
x8mtAvfIma87DG1g/6XxKc+iG7NyvlEP2hF3AMob9JRlu4n+Di4v0mAPjOiuNDyju6cysQKXE8hj
lsZH8USKKLtpc/+GKXeHGYwQpXjkvvwrN4AWVHQXSnhUsFEhRoZJEGe30gyGptKaRyDvzw5TU0f7
D505O4BIHeMocs6M7ASJfm3vRbrJ9kOO8PVmvW3u84yktwyEn3v/VlCN17GnwoicNI3DCThj5L26
eYZwDYM6iowY/j3haMA8RgAKciJlA+sNgjPU8UeIsTsdJew/EmVkNkpHwU1kqRyDFFj7Ccs5xWo9
CSZ3Jz+/WO8MpsUmL+c0VRUo/n7CKAgMCTN6Xe/zathppqBKV/zjf+YGU6enOYH2CvlgwwqkxUsp
+xccpzP/X7jDHbHjRnY6/4WN4W+1eevlTlnf3HdEovA+iEvYFPIvSjK1xkQeKaB00XyTPOIY2x7J
AriVnFZiDZq+zoiPQAYMAbfFzZGdLNYRmZWDIAu+z/PusKtD8q8qmIzvO1ok8vzVsB67GfXw/MWk
VaA3Y5nNtPnQOcqeSaknmnOovFB01J1z0HN2CRAXSQQNpb3SbP5NrBu+OYYQ0EMHZTKwiWPHG9Fz
IEAbpAKnk87IMQaRLKZyeA/Y2FkBv9v+NjR/gTpiJ1SF7+nNWEO0+XHsS7VrG0IPi8wVZYr4tUlQ
7GO5FbInG35Fq6pcXPlxPod0jee3fFLHokxarYaLWi7/qPMmGJ2//98PXJRF39zJKg92zFQBNhVr
z6KCJbJiwjJ0WObyhp5HxwOcbfZknjIPXIScZbCc/Xb6+W8vmNbnAvSGO1K1UydNXSne89masI1k
MU2OElflzOs4++xxNx4vMbLc8bjZOkd7lt9Z9Itu+W6jBv2WD6cl6eaf+aX2uZhfPsDfTK8p4Az3
wj8QFy2hf901w4MOHb/h91H2xKscmqeInM0mLUds+7Ipzq81KIodeDk3T/tn1HxbpN4KjVVGJusl
pCRAS0EkWRNWEUEB0howCAMhiNeOMgFjxEE/tj1R9bnYSJXm9Fw5/26URYAAkAm3PtdYr4h7qNZc
vlDAryJ9pD5ttiDjYg8wDK/ErRJjgisTuED1AgNNYIeyTfg4gdmKGLEAyMxL99piCi+7qdgt9hs3
KsCop2irU7RZWo1pDYDP8DXJBwdNcSFHVcEiV+cHYSyhcL98x0goYd4t6z4k3N1AVryMtqfs2YG6
k/COdGfZEl8paKTmuyj/4UUmnn3BWJ+XHEgtAZ+SMQWX0IPSMJp8YKNK43smTUut7MANyXXqyEPG
YZu3YXAfMgNDmOsaMqWDjytATtpv/aqiMqg0L6cyZwGvj+lwM/nnGhWXEieHVcmhJytgN+9SeDZ6
zZAeeDBaMHaMuLtYWAzdDyj4CVMCfxPCCSCN9l/ywUsdECuE/od5q0DXtdU4mWwadvDKwAQIVJey
wpX1TzVTPCWIw/Rtw7NPH4HQMTjcV9ww3TSX7ZRcToD/XJh1ZVdxm6r6TkyWV/hFIM180dL/KQtv
Z62PJ8wAZwqciy+TMdeJlCUHcZt7uqfzXt6Do7hQaNTa0Xtd5DR5UDMp2WXRJ+XyhCLUREU0IJZR
FZQjiiQxnCH+627EIHpFf8wS5A9ohTqH0d0ZE3O9GTLb6bIgIBa0rtCuotyeQLOBkaVHzdfiX/5L
8CF+oipRTZw+AG5l90ePCn5VMK8Kb0xyjtm1LRemNtlB/cGgUHA6Bjqrryo/uMhv2Mi+ELx54FCA
DNq62k2CYHgF2wTQ0/t7Bp1cl/RjMTl9V1HeTWltxeaLRFKM9m5bqYNS+e39P/J/3QOvHjMSV3+i
wBF6ibFBrxg4yr8+1yeFmgMJaesr8JhwngLiZcbNEUkhvAjLYhMM8eGzu4Iqct4XnI8OMLsOspdk
Rh6D/IU9ww+lpdRG9yvvBMPvTvWXggTwIz0e+ZmK6BANKn9DZY0QaUOKFFSCc6Y4hGj/wod0Fjfm
QU/Jup3SD6Nd0FhEXIRKmNyeV6bUP8rjmn7oULGRxKssORE1WBNHKAUn1ymgmie2WzFSJQTka5i6
kbdk8cNOkY4JsMEqqeDZkW3IpeNIGXnCLLAzXmTm1QO5cZtxJLaA9pD+6VzNouVMfA8lYs0y3Qpa
4lCpDs/pMKB90kCL1thFQvMYcm7FRlFnoxkX/Jgf2AAtFMtAlUuRlTJlTiHA/Fafc4cen6EvUo5u
+ieBwvq/vEv2Pq5Wz4PZ1vkkdJQr+f/x7X81b52dZSWqrYS8END2hK5Kq4PybwCyr7PvbpDVM2pt
mKeaEmaOiFTQ/AN6zvfobFLhDuMb7LXKz0rH9KmVYb4WLANhYPwdVpDqNgFBSMpDLACseSL+Iyor
GaEwTa/yM/oG9pGq+jq/iLoAMnYYdGkKjzsET6/T7kGJkrzn/6Kjc+hJZNdRoiZKYNec+SjsCY6X
rwoBphurfy5sF90Ld6xYCdMqw1RiWOohORf5WWzs10rmLAA+K90DV1C5gZdVZt0BI+KDAmsXil7l
2/51MP3qmchA8U47n3fjnGz5SqUmeHdFRYQs+moj8K5xGEzMgOIs4tPWtlDFKgBJuCkJOgazHx0N
1zj6a36VIcMXxzVEmAFRvd67CrJ7UTj4Brwu3QH02U1/OKYi1/HDDKMrhjPFJh1I02Fb6ieIII92
0TzZgUX+ZtwHUEeLIKLsYpUvSY/sJft9K9uL2oI3Bam6Nbf3tJn/pkhN5rNNzcsbvtwTiXy0JUyp
MJ5Kt3/s1xwufnyI0b8+h0gDJLgcEKud2pdqwjfEGAjI7PdQsl9VlNfyp5Vzm4UxTanZVTEkf4HG
0UGFqD/03RUIUrUbl+zRT4Obuu8eT3N/zQCE+6717/uhvxJFqhxiMus1+aCE+ZGkw4sK5GO93i4T
nbF8/xI4H6pFjCWqVPHwFpTRH2UgzOG6ZerVbRid7hIpAqCc0vdYgdgTR3lyaNmcxmMzVg95b9+x
2V8RAmYO1Zxwth3sWGT8yRH/usgn83mOU9X6DkE/Xq8jfLYMicQCV+aZKbFzCvwQTgk1MLu4UV44
ztEfvD/Ze7UX6OJS66/BzlQrCMuNal9p7SEvMQEHNSrmsBT9dCsORNx17wVhQ+pmkKZJgjOjO0RW
QtbIIYn8kK6crnlmAsC1Y0e3+EWxaB3fIDYBWQp7SFSJ13qXEbvUdrfbGtZPNH0yCekVmXZmfNPP
xjrLDacZbYaze0c/zdOZLNtRwdhc+1/ZvtQJYe6giQCHbRi9o1k0Rw/x9L6MmC/YHpclv12D6c6H
+HHRIZMLBHJTbsP7ZHkX3fAjBuVM8nguq0B+GGABTNKREmpm5e6TQ9Fu9j8V49K7LmbzgeSVPuff
SMd+n1xmnSQOExTrZwrcHyhwPrYJuqUl/msY7Mds8eFxljcGlcQqXZnGEFo3KRxgRTYjBjOF2+KD
O+TbplIcjTDoF+DHBfeqtmpJcDHwf2hMzA/p1tCJ2hzPrN+FmMf1EJli/A3mx2cVLBo5t7AnAwGw
y7fxz2CYJEHm8FaPVboDofxQQdQt0IInjmxpyRy69WyjPXiPkbd9e8RNyiyLbb06u22iuCAP9iAZ
yjFUyyQ4eRlJQEWwn91/OiDscmtH5hCtmvv2GcXunu7T47qVkALmjzlDDRss1lyNS2GNOEMrCvfV
+lLAZzjZb8Hw1GNE2SWyjeKgZH5zwI/IBmPkFBRN5XinGmhIX4MgFRHvUxen2RIrUuIkCRMuK7Se
W8soaTkUGvCsNkk6s3su9LMEaFbdCys+EjVja8WmEn5ISubk84tiM4xYWXzLMSpt8/yPOGsPA0wi
2UqrSZ6arPhF+BBWhRLrcVguXQowOTeT1H9GbUJneSWiwoFzLe5fvBiqz8R/qgxze3wa1xIU3Z3g
FQy7goMTdQXO4mnK/uU6ijrTfjjKVMOZSof0DRPeJ801lhVHAmEEoQU5aSHHDdCUaY/fCv0ihvXQ
Aon4Dl1EgauSETk+9ohq3EOPaEoAJnaKnvWsVC3wKQAqSiBwseQYJA/8lnvljZ/qP715p6FP4Ais
ltQ0/JmqpnG66qm7hRLZZ03l70SGQWVwOipX4ekzDtxKVCB/GCu+ZkGJjs4vqX0pM8LM6gM+aF/T
AmmjtRDHN+YUPQhJ8iJ0B5hSSrWCb+iWN/r8DSRvBLFz8nh9slJiHZ0n8DRfVrEcXQr1VQHNenqe
pcJp3efUu2rqzbyFAt8vUAxfyVVtAiM8HSEa8oyKSAgLy+McrX/pMrww+dcxa17Yj0CoJ+3eqWay
YXnnhYi5UPzyqJ869GbVgGqqVxsH3miArKvyat0giP2CQpO6e7gd5ZeU11Eu6LGOYmKViDbRVvS0
VtXNZH5bXXiRII8siL4DaqB98mOk5M3OEIqkMDBOU1gltDHHDwoQXSl9lRRdgO+D96L+JSBJhWnV
ViygBmwJ7JIkfCNpKnmbPDU7sfJ/tKEg9rH/2vYF9pHpw28nziMV0Y7R6oAjnqOXAZUjdLWtGETl
j0JaUJkeEh7Rkdumt/36WzUVkoFr0VPlTfm06lfcFZeUVwnZ3yc6WIk2+rA4svx8q8AnQag6ihvM
EA8MmldLUKYqGbcJdjAFxEsYeJ11m+dh95GrtNn7f0cqJNKR64bl3GeouwFLT8D5C6EtmTF1Lzi9
8KLBuSfnKQsm5Fv/5RLMVcprk9E435AW9n7R7lXAkUoS/zjSBrehV2tCbYPyUj/aAGURSpUkIsol
wJkGoriW/mGl9+DasmokbtxVaZ/NiTJYNKnkLdg6IhKUcbxXVE8SYTbNPgneQfVDvB7pOO8oxpzR
Kgb2qSoK74mzOIztPZiM6vjCwlFnv7Vt+oUymFnUuvnVaP2QeCvVhTCreyFF19YHbnVOKBYC+fPX
qGhc5t52JYiBUQkXAbJgQLWyQSMJbM4eVF3BpSjA2+Kd6f2LmqPbl6FnU3NHtAdywG8c860DteAA
QPVQFKUDzV7XizwTr1Af6s6nVEVDLliDXwY95Mz2RacUm9W5ywthPzfMasB+Ja8T3oHiifA1kWwC
N7xhLneKuoz40dpEZkx3h3npn7YzNTp7bhAuq9e7dEauEwbCgFPvIR0SMdurdb1g7MywoF4BveGE
dlle/e/pVM1YPIj+/ie3vUAMbr1/tsG64g3ymDkHmR/cJm9mYE/15QJayrEdd6aPuoax3KusZEHL
mKr5UpGal1a/zbLdDY51FM4z0tfNFJ3wTF+KoY/QrJG8eWhK9kynQLUXUtj6UkVIo1QBvBs6jZag
OE7UbLe+f9WltbJLND2MHbDglI63nWV+9UH4mNj0boxIQk1oK6nUEQG/LiU1pykwf3oPnugAjqIa
2YDI1nr6MYuOAaB9nV1Vm/f35Ban3dI09xk8vbFfXpLQJFNw0ZQMOsq9doL2ez8wDyaruV6RMEN1
oIZsIxHbM9eqfoza06+6ojjuBvIohNtuHSLqNB8F4jTNjPLQwNlxnqchQWcMRTUmpkIcv7eD6UOQ
bxtHwBxJFx8S2NKWDcAaL87XVrjAj3BD0RM9fSGd8jwF249rNG/N5qMNahrXssAzYxSE+MDnuXJi
OglrK0+AJ1Ok4ZCnj/zmzm4Rgu/ix9kvfyzXvisQBilP225xhr+of6CeshUQsDBMnH33MGcM9J6Q
TmEw9VfrFgSeuUcPhl1dVEw4hzWmDFJ4iRmgbD8+O/PpgKgQ80WV6bbwJdLgxe6+Pe9YYY1Q02ya
v1jtmQo1P4RpnxlEwgDN6TGsbzFw8obgFlcJxZyeuEK8I1qqZAmxWSp2iMgnoygDEsPOxTybqjUK
+B2W9lgbJcVjqsunZ4RBGBoQ4Ia/YzgFpOMnNo4ugNXSbSiHFpxIpZvtrWOtGElIbUvz8GZE/4+D
LGyKcdJobar8KOCZQZokMVgh+JhaD9liboSbXMjwmsy+OUdIxW9FdaIDc7JZLx78bHuDK701bgP7
KJLNCdU8wedt7Z8huKJBJcrpmRXfHHWCOJVr2n3JcrXHSCYtge6aw0yeX3LaQnB9C2iEa6MMtV3D
a1MswdwIIp+v1eAEgqHAluurD/gkr9xLB/8ds8bNnPicahxKrQ0oYxljPiKVYQgvtCSbwfhdoIs2
ppKFWt6P/Pn0i2J/jG6aXqPf3sjvDmtxI5xOF4sG2l3WHQ4GCTUAOZ5UlQpWCPN2gqXpZvB0mPsG
v5BfOoML+fAXTymYQmz31E5pmoS3NGe3kLjvnRjujCNUJe5WBi+31rtr03yKZaJTEcisf2K2wwMJ
PEGF2gK40RW/XU7jQWaYr2XK0H4MiSKBd/2WbuWOoqSNDsscMIAUh2DTynYK6muCU3bPAg9L3+qB
VZ2sls6b4QrVt5ueSDseio8Rw70icMaAzL3d/5QeXNcxGf9NJr5WWwFPobBYsY8PKoGuFNpEc25L
roGxMu6lroSBzdOEMd20AiPfQw3sVv3n3AJvB+Qqa/N2z/LnETo2Faw6sqUELrfLMDrCgFh9UTnc
Iw/oISR/MRJ0xeMgQ0XYL5lTEV1XZOnweNBJKIzjCEObJipsNPUaVXXqcLwWhYNMZTcArpLaZMyn
bG3nZyT9UFumHkSdonMyXgehfxSvIO+oPxjGq3IElxxVVc+1bXcKXwjpVHYRCEiWz/0cRMyQZULk
6FJfZmbxlzfVP81WwjOvaWGefntjQK9JundMms4bJgOB6xFYdOQMcRkexU/o/D94MryQ7kQFpYDQ
m+mDl4A1LJExogxE0wrTNCHzDsvy6Z6QKBnK61SZKeaOYWmHbGQJedDIAcwJjQJRYHAESMXVid7j
3n3Y1o8FFRlFdy5p/AoljjNvMmyQsckXYMB7lZCQNb9QJlH6p72q5EpRhMBhR6iLNRCJOGS0SiE8
dWf0nc4agSIPprJvdl3Av2WBFFEo50GLzTgI5KOSyRZXGcorvb8Uc/Q9bGrV8Rn7dRmT1ESEZj7U
jwnGDAi3R0jKD/6fbAz2sAHCz+fp6Kd0J1CuIWURLijZDxGh+gLfSMiTBvVrUbXQy7v8OsBTLdF2
G81Q7+DuVbX/ZAbDL37qqpE3wnICJgrCnVf8tmOX1oFv8uOLPPgZ2B9RhKXI0/wmRsCescakZTkd
NWBqT6rqI3S5kguOZBknRub2FfXj7JaXJVsBQZJ09clC56mAC4mROYdgYq5yuk/5Mzd5WdDCbaQh
DHpafKDGQsfAnJ5B9NMji9s0n+66/lKlsQArZttO5bm0M9NQG6A+DhJ8n8fGfvDoMQSI46kWEJyF
UaQeMGm4YScoJKijSSdbdgGZG9ojc+GwOZowJCBJ/WqvP6pjAucELlXZFWIxcZ/NQB9OfekpxQLV
85DtK5hLQrsZMc/tKWjuF+rv/ozeHOnZ/w4fRHyp12YWaujecrPQq2ahyzT+qMBejo/8m034Vg9M
hOwyKFTBIDfIC2ULtf2TF6JNqHUQJy2jSDrPM2KPkPrRXW1vfCAQI+0ylh9E7H+cPXWGeGGIFKV/
XbOZc3JRrHOVtiqYtZxIwah8Cz3tqFC9S2+uRlUfe5/RjN8xVEi8I4GryfaNpwcBkksNpuQwMr8R
EoJN2lREPDlQAgwBrcXgSPD1ivHtf0RpVo2q4OSgJZtl/+Qj6lnJmeSi0lTelAclC3WVPoo4RaxJ
5YE6AsByD+SJbe0YtsdE8t/BdrWk5QcBf62xBbDV6RZ5sahmqJlIRqp0k3ujPGbUK0RJZFbIvoNe
MnnkZ+tOKA4bgaftmaSVouajNFPgmbyhngH3RXDBmtYNjSYcVKwbNSCPUXxJfMvvJ/VI+x/aQ2er
V9XAe4h9f1gstDxwTJdOHrz3I1pDiKbDgFF9eOY4BBRxGRfN+zWv+IyStZZEEAzI4SpG6xx4zV5R
3Pk9bniFLEXnAJqj8qRydITx+XRca+uDWWeXJsBiKjiCfszgRf5gplYsz2OZ8B41YrF5hFBEofuP
3BPYi1MeJZwj3rIHab2a/sKlWfCAg4Vk90QQ73k3dJ7fQYx6WgdGcBQ0cDAANXf929j+Lk6/JXEo
orechI1o2hDU5n6xHKzdc59474PfkGgA8rPH7B7OryyY4JXTCPwyShSbFgcPjtGpPQkMRdcwwBDq
Ixxm3iy7ElLzgwKNtXYeqY2NK9KD/nsNulKfUlICEAKMPksyrqe9DonYcZKO6LwUqE2aKxx4Qru4
Hm54/Vfoc7zkhHl8gwyA6Jy8H62rgZRmyNiKgL7joOlued3iGepGFzoMq218DOlodfFSWLKjPRgf
/Tx/Z1l4q6v4JB4dtGJtI//kXFeEH9oWeshxsY/GyJQq9ErlwephRX4NhVNstpawrv3nYdweNpIY
Kakkpn0H6+ZB1xnXYaffyzDI/gvokuMDFEuX+TFevRdcNniCcRZvDAklB8pWUJ7U6aHolzrFep4k
r3XY6vGhBYbsUAzIljvUtMFyCEZsVELxNNJ3nugGlNdPmNUuIUd0lxu8FTs+64lALLKJGSKZlcd/
psy83Rj4RbhSVsYNMDK9UdaZK7hGFNDgOgZs/cSq3ruNRthWHZMFwbPsu95rgiqKy4kyEHPLivRW
KWaeL//6Q7ObKflLsHpj1/qf2hLkGCRH6mQVEEbYdROw6raRPGYURzw0gdKJ0ey0ayRMkFeM0aPA
PLXem8dMkRT4dPbQshmS4FwTVLcVO/NSLlkkANuYH23aIyZ3VbSr4JHEiMJPSCPEAIfPQaR9YgLW
gEiDe9Fafyu7A1QC2KRJ+7iRMVLNmy59WAvgHSPTjolBvoltR6XChncrqij1tAkSQmicHjqeVk35
4UwZ0Tt0UckUUljn1A9cjttMb0dnhUfxlcBgVKOFJA8iBAGrKRl5wrZbTfMOncSv2dgeLWyHaAvz
nCfHyEn+ITgQ6CdIqDPc66JNGWY4JsM1pd2/au8S7ZH3akDVpk8Y7k/w7jbkTVlZGJde5dIDALeE
+uNOdTfQIpXKvOgrMbASWAhRrAQ/wh39dOr0K63qp+mkiYz0x3AK68rZoSIN3oCL5KGZgHBRze6z
IAOiHXeJv0/4X6YtLbcTx3GaKFCHf9MWe0UnNd5d51qhgnfq7sN5O7MZtDlVOazItbBcaEVeyXNp
r0MoKOieLu34la6Yo5BFw7JRXmRGF2pSdlOBZtG6OBkIYTfnQkkBZKGOzxk7Kc+n2Hhl/IyDSqxN
opIiWbC68UPWD3RCgR4vdzJTYdZfNeXpOAYj5LTmfmDuddiYP9Vi0flLjUKcXV2zRfmhyKFSwxwh
flBd2aV8oj8RbO+T757v3rszU2Z8QYYhl3Yx4iQI5x4lcBCe9mgGizhAaLp9+AHQH5cuG9TYIMYp
64Uch6IJERehI5tXK342RSTZrRl9rrjAFg8e2vNdQhapcq8yWd/E9uIJELIU4NXRbIOLom8nnY59
aN0GeBFtU8fznmT6mKHyUHqNGpAN5O5s9J31VRL0xHuFKIT7GQzbkpqbatAtLANcp4y00LoAiA9w
hfm7NA6RTBQxI+tg+OcjNS+uQPLJhgtycz+XNQ31NvUj2sKG6UZThtw42gGoy0FPRXQvDFpPn3LW
17qD5Pc+xShHNun1Up7e7HIAUCnvrMW5Pzc70Azfx+YzKlwAN621r9r0wbOtpyHqX/0mfB4b6yGf
ThgcI3fQC0g+7NCmxQ1zZaO7UWzDsQwqAn9M55q3B9ClHMk9YzkYffZeM3rqiukeaNvH3rMTV/dt
Y3/nJX0u5NZA0H1CQOSW0W3h1dXvnCC3sp39FFdQRk/rwUy7XycfsfqLLKyhiKfhB2fauODu/i7+
+p2ciPSQXYD0aSLfOtWtczwV7bRHZmtX2UzXTHgwIy3e3NH9Cgr7zaNvl2GNE7vaDa79NMrR396i
3YqayMGJ3RAM2mAkrokGulWdByTVBeEAAwiRge87YuLA6G1KrbzEukcsqaPgW7Ds6OoNp0vHMExa
O9g8bUMIzFRUAOOK4B7O7D2F2hy2m3/nhjOJSLIQWK1otiEh/NjZ+O5ptcGAAQ+yonkZUedFe868
zq3p1mjt9Lt2GTLujxMVHABSEozhdashBbV9zATVof3soxK5oDKPj+CALLozLffGWH+VhLNWndU7
a5sfWqe675fx19SUx3w9/SWT/znFObMf4Q8cNnC/iP7jsPLBssrueUV968Iz/I7dWMDQQFssXzzr
ISzs9Y+JlBmjHLxniyDRN6s3ynLSICA2ZUvdNMGp2jtBBZnD7PdLvX77BGyFM1uXflqixtvGf9aN
6Hc0SQXcpUG6y4uZo4saGzbga3KYnKweUoOwi27KtCT88N4bb+SQLsYR8WHNQKfm0QXTOwWQlFjN
+seMYXgliEjQsvfO+OPHsTLzO8+vnpm6XD56Ls1IQ8rrGZzURgnXIy8OpntTwaqHQpyXmo7Uwj62
ZbzrItjbQ7Kreg81UNT6sXcDrqz9O5grrRAwz7PSISWr+mtjhIXNEQtDH0pMUX06vFWqauU/Xdf+
3urtzrbib/judEIOaGhNyzPCtV8I/u7nsYFVsL3kVQLQiCDgUFUH4+R8ekzDrV3/N2OC3pyW/d4u
Tnznde3DCDrS+cVdQ+uMN7s9TD2v3Fehgyp5kF1W1vSVlCSIlnB7acy6Tfc9dyuVgWh9teoCVjBz
vZZw/UTe2WV6gvvhNcxQRTqGQUQp3WfmLTLTCPgMG8SCCW5+WT6nReMfY2d234s5Om5NfFdQ4Jhw
7M3CUAenzOxjJEQpCWZn3wxjBat7hOfQ78whao5dj+bMZC/HnvGViDMh1RgNv0M4Y0ZOJFQ1CRmy
8Fp/qo6rRR9d4jJvdFFSt43OrjPptzb8jOkjRv4h75RlqvkXfxYvui9M/6WPgiePzQQD9s1iok4P
YduIITtZc3Gdj+t3YYmpSfWRCbGXOWO26zhgEkb/5PPSkxXGTuAAcRJSpnDTkbOCZuOarwlpAxp2
8SOxwcsKb8CI6VjUn50GUCuX9s08IjXwmIFu1UZ4sSJ2tV9D5vstKyQNq8IrlEUCIcsijnLiGRYE
kSVUC04NMBAFXGjPm9/BfWaGBo0BM2MbEdO9q5lkf7uNDXi4PgpzgNqa69qXNfz2gdmHQl2CEV4L
85KqKf20GGvXd9RyQYYOzPi69Li7qgnhizj+lzuX0VewuOjebSlSLyfvPWuSQ+446Axs6Wl3cpLi
N0MIb/H84F25uTFA7gQs79fsZ79goGQb041HYaBB1vGE/UYazXrqPXiPafcUn7CahX0T5tuDV5FF
9A4TbDM/zB/G7XRvth663jm8qNBa7csmsk+Q+apHf9geT5nZXdruEJBSpu8WLEknnU7QbAxgY9iz
UZbCyZ85jVXKLdUWeUpb1wssLSSihmUzoAC4yUO+jC9LYNNzUN51frmfNiAHJFlvGdh+b0wJORDy
zTszho6Kfg6J+K5rGXMbL/50Q8mD9oOKgWSB5Te7oMm5jxZAvTsx0d0zUF30A+SKE9hZJr2SFq93
BJCxjZixJSnFbKs8mhXRVh/8a+HlgYIZWkSVwx1SOgiaB5CRuSvo7EhhTJf0jgZMXjeOlhld653C
GHQnagcgUMTKhAsTKGVLtSTEegCGJIyh2agTl/7wHEXFbU4hTEgcadiF8B5zhkgOcIafpRtzOrTL
dl/nUFhWE10tpi0tKxPeU6KKDuhQ+ylr7askHj+Lyv29El0KZh1VAMtbd0didm2YRMVp+9SWE1Iz
PT2CJxB3tlYM+2Hj+6z4rEJis/UEv1jot1oOalT1o2kl100/P1proUEMZ/FJ007pDczPSSJY2XWR
ZOjI/O00dNr4UMkjQQzQQKqHpVJ6N1XelwhjI/nySmBMTq2VDWJKKr19PdUGAr7llcNpVX1Sts2m
eQVEw7UzOJ/smMRz31dAwIEEtrIY4Mv7K5FlKo2CeREL0WFIwWVC2D99LCjAzMx1bMfoMin8N0/z
z5tqYnhB9yReQEGgr8oqCcxHY62QwZuPzgNEAk5RCr8mdI4C1AaEaFrogi/qGL7TBdVxisczXdum
P4TwjeHtTO6d7jPn9EqgKZhz7VBG9vho4nQ3FpKgFZCtVtoHnARTLAhO7Dg9ai8OolLhaQLKETyF
UfW7jUrMtEV7bbcMrD7c6M9cs32Srdd+3R7KdH0qsTpeMiG72h4RQpdKSUgtySuDXW11n8Wpg9I6
wobfxmQ/uBDHQ7w4LWxmd3fuCxibfUayurZ46Do92KByFzKfZxiH2Dmp0iP1kWlEAsBo76YyR1iX
3DINrphT/OPlDc4LEtmAyNlAWrxABhtoYSRgOmtBcE8lbVoW39MTEqQktMTYQnSbebtVN5lUobUf
xvUYzc6tqgT1H2tBA1fcjxbgWVzVyvUpyrN1lgwUBCO8NGzjAhja3ttrcYkcNRN7o1f1brnohpXo
6mXe+FA1+bEA0unDdFYFW5iDHQQ7eExAxPcpAe9U5c8Dw4TLgsIlprxdzee4gnJRbH8sR91hy15V
Vj23Nzn7zEJyHCnnHCFVuyxR407u9PmsJax16wfeQUV4P8zjfcoRoMx58PxfOU0kMcRLo5+uSuob
E1mwT/Wu6ZJfSONflcF6W2fTjyr2rFB0ijxm8mBwzBQ2C2wryNTX2cTcNzjZBaou/tb8Q2WP6iXZ
RukDV5DqTi4KihHkDYoSC0GOWgobXmPA3FPB2hrfKeBaewwtsGSHLgxEATu/A4UonOHYK7Cmidn4
7YLYeDwKtK0yCJ/GDkzUas3/I+08luNWtjX9KjfOuBGdQMIkOvr2gKxiOZLFopU0QZAy8N7j6ftL
nh5slRRknOjB3gqJBgUgc+Uyv5kZxJCuNV75I8m6N939BnX74Ge4ZRPfaKHsZJl+IS+7lVZ0RbK3
Ky0DyhKwfsNIEa3kMUYAXZTQNT+fBVtBnR+cSM2/MOfo7OhYUmAPqY3qqvc++1w8/MyxjkCdwy0P
s/B/tlOE21DaoHkb3bVj+U2rIAXR8uXfCAeIlEt8VbN4otL81gggSnVxp/9kfRU05SmXL6zaudbT
GXQtTiFlQTxZGiqubwMkGLMOqsd9PBcbHWOK0me92XoCWNZaBYbNpNvjGhWDiuw9Y/LtgEaJhkdo
TE4nBQGMb9LJRVAnemEjJ7gzoviogTIjd27aBDSbvs4gzZXj0Fzw5k2AoZCbY3RsvJR1sw0JWRUd
j8ibGAvghxfShOZNmixi4conJnigOtrL2Um3+YIgZyctekdj/85hiewfqRk/RWrYA0LfO/HJbOIf
/jgbF55ChNPzvgKLd4lRulegg1bqOc8xHaSCs1ejYPW8wNPNf7pJQKfqSlxKTod36Mjw/T2c2GAN
7GnToRjN7OmtVgXs3fjOMvpnH00f5Lkvag4c1lTfdXT6Tnp0RRCKxwR3IvfgJvET9bEOgTx+dr+O
EiX8W80V0TS8bFCrxQeFG9REureUXmSt8V3dUUO8mTf5wC/MfDm4YLGEeNJbxaGqsvpm7xtiJaQ4
dnV2G8T5bvaCd7xj0JKN4qbLzNzAdgofo1LN+g49gzBofY0y+9fcGkfZYlGWfdcqE/rTD5HW0sw3
9PH1CBoVhhv8qTCIS1eytwjfV8PQ4pQLqQkT10Uy/SiMC+3XF9WPSAi+qnFIV3rQ5jb5jQ4pcRg+
TGl329C81qExILg1i3zrAlS4RXztTNNXxgrvKDI+HcQkRN1pjBcPOjwIZ7qSWXgTkyCoGWKfWb2D
fiCu0hbXkEGOXo3o43lT6V12pscUvDRe3A7biIocAcEUWpG6X1fzyIsYP/Gk2yhhnEqXfi4diMp3
AZa2OToMmLIG6DBrbOAsf46APjXhJBLBlSEw8ER1z43qlZfnM3D27NKOkVuijlrK93ksL4yPseTx
Ghz3c6rzggkP+MFYJ9G000p2vnJWGnCnQz5SCRC7UvYqBEsGN6LFEQWl2KQ3j1CJZ94ElKvRDK/x
0tFPmx0WG8OrG33VwUAYycZsEf/1fI/EWtUPTtxvgOFAdPJuZCfvBzvMLsoBaWCnvx/a4Yde430p
L+YouHKYJvouasBNdqzLCPVk86tLS5fSBTj1dJycar+kkPGdhGosiF/6rryvDLXVA1XdUionOmGy
AKtSO5Dlmp2IfWIzT3KiP2JNB9mYGzmFq2Xc6yOmIVjp5hqpI61S4I2IOqjlK7vGAv6q17x+xF6f
XQZJQnB/8ZDn4gG/CwAG4i7yviqvu3VaCOaYl7goJ8kqPLGU8Y6+aSGP6tNIh8epweKyiPa95zB8
9YqfaT4gecyaZWirLz0F7xs7KoatPrznNDoSOXSjQxrFJsREbICE0WoXQlCb3fgIqOlL4ud31njT
hgjWGG9ASLZpbXMYPhep/WsRZPA8RdFBSclguOq7daIMeQaJiiBKzGTd1zqHnQz1irXrQ2u7X1r2
IkAApv28fu1dpNednn+6bsJoXtfcKWwTAdOVuw0deRgljiPdOJGna+W5HBbEUj1FprXxVHTdxO06
Tsr7sGvWIZbHAJuv00y9S2XIPKIQKs0dU2Gp1LoX8HfkxsJaoQ1joLnpQfgn6ZqHUYD3SaxLO0/e
7FlrjAYYAWVfxORoGz36ntooHoMkY6TbKUqeA3q3wPY0uBc3UMEmclX6QKyIQbRrkWRRmcCqKQns
7GBO/WUaQv4ZKZ0c8cMmAIV0jVoXa4E4wCB1MtUJdfWvvPwlB67gjnfMmCcHapSb1qe5RSqO6GeY
ZBdC3bICwqC80q9Nn3Y5togjRHfYeskPPCqQgC35PMumFThQ0xaK2wQzHAN/6OZRD8V5U+4YXkdz
Iu5z6a2x2ACKKBFNG72DStBXSN2qO3kJkKtustC3ynoWV7LcyLB/zGYA8FWev3UGvJAKvQ47uR+a
9GtdjIfFo1eYiiDxEKfMftnD8GLO5n3SyWvgTC8oYz0VPaO7yHDRMB9YnU6AXKzOT0NaroxvYMUx
lG8eCfP091m7rYvGXEJZXLjqoR+QLFnwFETrO7hy077d4JB5bcX1cujc4BX49H2bWjeUsPqnA2is
TXYnRtZ9hgi834R3Q1V/MTsfZ60w+amvOndakMYPMLlfntxe3U+dgpyUvfizV1+llf/aLugHKP+l
ivpjEfmAWiYLRIFM8ZRsyjdJWyshAZrQRNK/MO/KZ6epKYET58Vti5951HB6ixYV3Ko+DfP43c0T
ZlxmSRPDgGKfgkkY6/hL7lWooC26qwXeT2cqU+Pcj+nwLAUkqxI3Abjd89fW67Yw4nAsKFwfkInL
OvVDG5xT9hDa3q4R/SYwyIaD9FuGbrCOIQtewkXcbEQz3owVOcA0QGdOfw6FhbyBf49a+y6qJ2Y3
2XSoOvUwlvFrYmA3NLbBJm7VyWuG7RBSpGdtuG06RqU61YeXw11niIsZ6ptnGnemdDmQ44diihP6
8RaHaVHelYj5BwTO0XdePfxuVvpn48p96dvkDVefE3LnJ5GNHGZ8wVAgjjTSp4w3GJgAqMSqYJiB
gCwzckZNhbUJqLC4dA8GOOF3hYe583aiqV7QFUQ8rRqvo/ZXnHyTdYJk/VeOKq/RnHrrzgSqnPXO
NrWZDAGMJj3Wj1wQj7RwSak7NJqJ0NJkxQSSyZv+rqYHzBKSSvAtoTddjRywsrZ32obSQ8BCZ+d9
oqt/sYqK13d6HCiOyqIVL2ZGiIu8iaxkpSef+jhjs5stdUwz4McJboDZGtV2K7rL1ul2E1ID+uYN
T14WGv4PCVpnWTG/AditzpYtbsPygZHoo5WzKUKUJCImkFDZCaYSEewzfpLq5f0kyhcOZczCORJH
+JcKcqiQPxneSJyzdE7LcLSkY9mCZoiXcK+HLIvhrSRHmQgZu4LyTfhENn+P/TuHmuy9tDvMVAht
i2AYfIGBVFvjSB06Mn7DMIVtqOOTJu1aIMh0RRxV/hoGK6OZ9HpE4ssizcpgYY6UlmSNIEeZsS0H
LNzusyF80LWV70QrfeAlNTlyM12nNfSmnvS0o5yePZgdxNyyUF8HnxeZjMMd+uz3Dv0bt8btxfTA
MNbDQ5kiA6Qfl342PjohgOD1ViAbC3rvLrZrxNeBvtU0rXI5Pul5FyXprLLbkBEYDug/3+F8ar52
hui7TsZIbnWl0ZLUjqK40oomoFxfOcaOdmd+y6E3IaCCsHlBEZ8aDV1mFDUTc+1EOKIgdQBDRyPY
pwBuCH2bJLbve1KamDNFw2zn2Fg5Fqr/dBjB5LjZT8w5Ljuq14TYyHR160CP0QZfaH3p7OH9A5IX
Bt7wC/WOG/2JLIKZ8idSZURJ+bG0XzaKAlJ/bW4CcHLwsvm7Pf3Q56+XJPdArNa6KtcvzyAoLN1X
3nYNbUnvnG4YNq3jrW33ph1olnH3A7qPIeSIEAIYuYWd9tcAqAafmRdCL/FbAGZL/5iGsUijvhxt
WBbJTWA5TJvw93BfyxYWIfP2DOAhxct1S2fNC3psCTeOJ56aZbpvuBAUhQ0XMCQcvRYtZq/DZgxT
GZL3BcIQf21rc1tKMsGAedDs3aEjkHZ3QzDBFxjgWQDckSiseC4QXIdmAzNfX9zjRn/JxEvjVvSz
WNL0aJg0Opfw3p2YW8RvOLGsMgvoTA+2JzYtpujATZvxoqKRg1ZNT4SSl9QWpjn/nLwJulcsvNsl
0+uERdL52XoUqdiNpYdYnkiPulxY+PCubK8abrdr/ZsgTLCalNdTodUpSLaMR0iEkE/JTLJ3iS4b
oybG590sHtsgg6/SHTjLsGrorE2k2yaUwhGVH/lIV9vr0SNCdbKg5Gsg3zV5cLV01jXpNnlJKfdJ
iwqNfirCrW4Tfm7M4quBzYUHGBCm7z03ib8ASOy1xuvYQ3I5d9XBzarTEvrfiu44aA5F5Dw7YH8u
/Biv94Qoo7ETSYOBDvuyjb1fWCBd5/6MRoX1MJjdt8pynvNy0QbFjez2tpyuQ9eAk+zcEJFFrE5G
Z1/rKGwbwJf94Sny6yP4r22M5ZbGotrJsDdmnKYr59B5zaaxcUkbCmHCD0ofqcfWURRtVbkcIg7Z
3PSPNXEdIyfrvaT+BqKmYtfgzgfqx4K7Nylk0lkxhEKdbGn6b0XOO9DGJD4zw89pDdXlS+wO9Aar
ayusXxS9nmWKXwqfU7haugeVSHrolDgjKbmu9lU1P0O9ZuTCGN147k2XERVuCO30s3UnhKROWHIi
rwDNbcmf+2naSFnCT7+h8UOjf3TGbWqk5ZWLYto4ouvoBKu6w8unxe3BctdJGmKcYq2l1W2XwgZ8
wq3kmcN838aVp4yuqjb+2TjDT92zkU6LcpL5SAU/AYrgVQ8KVUGn21iN7sAWtGRo5nP4YqAo2LOG
twscq3g0FDT0HPNKuqogWCzxWIEsQ8IK4SEMXGKxq4S9c3vna5MpEkcaBsXw5qTDgMML0oC1utbh
3xmGB6NFPaex8xNA/lWi+0cdZjSheWyd8GQTHRo72ddLeJlazkGZ4y60ukMOaG5iXjCV/UsYTFsd
xTwcEUy0ZpYcfws7f8QI7QY9fpY6sJUqVN8Co3stSXWAo+f7kgbXBZZcD4VBE3oa7F1H1Bp686GA
FRhF4laHIy1AoTTW1xyuay3jUw13dSL3cx1PGysJo1UdZs2mD4L2KoENgFDmIUvqBCxats6Sd77C
LUGMMtnvnu0QWkGHSD6sA8aEkIKSXwBWQI72Jr1k81pkLo5gcBU9QK6zfx+64iWaMYGKW0xB+nRB
7oFJKZlGR2qsI0ye+lvqzhu79LuLiNyhyEq+UyTbiI5LTcNPv9akEQ484PAqp8ftzS6w1RpA0BAL
oD3tTVmEd2NHIxVLi0PjofXZkuCYVbmHJ76KauNgmUCl+UEgvdF3zDqus4xhzZRtOznf5O1w6CLr
jiHxmzVGmzBlThhOCB/wZHXwCThec7RkLd9a4zcK53mKt9hsrhJZ0BkogJ4PyLImnbV1U3Mz0Yqx
ZHADN1nTRdV1Y0UbHYhMAO71YhzCEmGsdt52oUIT0LzOMF7sy/pmsAZ0k2OMMtt2Z5HKwIJBNysw
0M9WKQV79pgjAnqRI8spMeyWJvydYfHQAImy7HIZ8pbxBDOmsABbFmbUSvCe0MjG6BAKAg32YfiF
7wcOUoVx79bxdY0KR1c0gHbrCk7sqDIGN8MDMpbUuDHWtMKuDrWE5R72+feknL+gT0yit6TDtixR
34MljHx2HjSrTrJcPFPSkfFr3Db8b42fP8VxwH/ZBeXLzADZRwo7makqEPKaoH4ZSLhdNOF0j8Wr
uw7VsGMmHSFCJY9jk8HU6x+XpQrXRQHCKZkcvCnb5heRUF32TkvdWFu4b8GRZGyuFWOLHFXkrEca
l0p1Y8XjD1zfcQOO0HPqZ4Qql4EOaBTfVsaw1Y2rcDnomh2JaloYJfUHY3v6NCufcTJf1508zOK+
DXZ76r3oNeZtTcZ4q/8cAufVaOHyRl+iKsv1ERUVh7ntvwzOcq1Vxvs6gsECSYrHmVOFdCxrUut9
OFSgidu7qge4T7ObC2nOSza2t3U3rrOQyN5NxpWLKVWIlyJ0MckhC0qHTsLg0hP38iscJi/JHXTH
mlQJSqJ2FCfjNjgxFwOE/xXRYaPDPu0UwDqky3T5XdIBzbPQAOqxDve6u0GHTYL908OpIXcvtYcx
jR26J3R5WEOkJvTq8djRsz8MB3UjRh8JQNtXBWjsCQlP423SHS+my7jdoYu/04U54728aLcxEnSY
+aDI0l3WCmsF+s7cS99DzLvX0F7+shj5rszT7fspRQfc4ak0zHgrTZagdaAAOeFpg1wjdWdyw0nO
/zmTLlvyupl/7EF66V8M2ZHnwCeEX+jGgK/F48AgcuCo0U1dElHq8oYnWrO6ZzvccIJKZ+dFXyus
Jc2kpvX5ym/IRkxm8AajRwPnCcE+7WfnOacS0IX+JiTGqEMN/ICmgbocQTz+RcDM+CagOvHvzMpM
Kiy9zYEqaf0h2+jeUydeGsOQikCh+wM61BnII1/wMzBvN3rRgQEl0hIlNu0A2G9KtXxU7t73JNZh
W7zWvOaYJFo0yVqXX3oaUMOit1otkMWdv6PNivBaW5jwC3UZ14nxi90ASGPHe0zgmw7Yd8oDPZZp
vYts5pFXAKD0m4FmDW/DFCQkS7WaYsrGVyhr0GXQgkarS2PB4Ce22BzC0dDlll6A3EJPHkwfSpdo
PKA8+2UE0QrtSazKkckPCjDPT3R3suabDvlhh3x6tOcT47fgiEMH5pq8XJeuehKUk7iIiBMCGunw
3Ymrq2545CnrckyvOVoAALU1qZh1WwNH0oxS3SYkbWMLmMY3JEQvPGxBQR7o/E3/fi6j57XxSdcl
6LjqaZL1VY8XEqq2iM63UX4TTEPJ92FV6MybRJxPxX1HSw+sLCMr+MIz1e3AHK2AkitzaBuKLvbs
kQzZN6KwDnoq4XMAy978PrfBmucxpiB+7HzVapUg5KlZRvpTpPFNimCOidmf3uksDRVv32t2hEuw
f6ji9jKzUQSDUDa+WeIJpkPeSzR/7TWuVfCaeHpUHdrVpkbUEHTqmh6nvjkwS6TqwrIBozDTZvSm
C3xa71pklXvgXScsuRZLUB6JBlryMHSU0NuFnK0EUA80NESxL8M8rli0wBLk9Iu8fh4qdI88GCl3
GUuOLlhOcQjKSv+4vo/c7ddhvdyPkdxXlCh9rwgrbGu9mZzySa+XEUUuPegtKcV0jqpLMKpZrvye
V7L3RhP6PvRNZpEj21h3DjNIkG447vL3lU4QunX98ZK7ccV7tUZHgR3GhhnsByfML/Q/d2aIDK+6
jxFc5zvJMbArwfgnhlZ6Jcsnlg6wIyirt6gxrPW25JXmYJwbBiN58QWq/X7E1QJoldYKvid59FpY
GEhNxdXO7EiH8hcWMjUOAx9+J8uFhd4m0572Aot2qNSBHhQ6xKRPeYimgepRf4B/ERTNBEC9RBSh
3HVGgL+RhTEWtZ19BLZzAfiOE/oltN4Z8bq00avVbBxkJsuW8HGl0yguEZjxCrnrmN58+qMkmOnl
N7nxT0svNMofGVsrkFYA+FBi4IVpAKvQVpP033gvuaFWet/J3if7Q4wWTqlZ+DddHq71JzYJ33rN
Zn2xremtCAZNkoQIMqrhRRAYoh37xGNwZwnmGgC0dI2gu0XMe2/0XuySd9hrgb87QBf6kARrCzRW
7fsbIrq+OLuWZzj3SHmpeO9G2lrh0aTl6QLH6xoHmSmktbJpN9JqtvVMhpuETajXL4/dAKsRYhJo
m7jDs7D0+eifEoNGmEZd1PZjMqBwHgug7fFpdtpj5JvPZuzsBwU+xrNJpxSOqKIRx9L1YFEW+2wM
IZ9F7ZszdtmlZ9jxak6x+Ji7O5z/llfkwl8i19uEyiOQO9TAGJU0OTziEo05Hypjvbwkc0Wjly4R
1WnL0LoJMzr4o+s+zlGIVHW12MNxTBsksJ1oaDZkOMH1YOOtFQ2B2iWWv2iQPo5v//qv//l//vf3
6X+FP3Ufcgbl+19FnyMFUnTtf//L+dd/AQzV/7r78d//8pStXCCPAvAy+hWW63t8/fvrfVyEfLP5
P8TieyH27ODYy+K+DIPdMOC5mOXD9j++jits13NAeNkWKku/X6dK8iZ102I5ymSGfDqNtFsym5I6
OX58IfXnDSmSTOH6wjMd1zm7Ifpnoeo93z4OWWigRiLMo1GBf7B75vMJ+eFl1yumTXTznU+epfvn
pX3pWrarTMv1LFP+fo8iM8KoCELrmDoJKxKDebLzVGriKGl0du2mann++G7/fH2ekKbnukrxZB3z
7G5DhoZR3w8oioU0TA1ZozmUTu5pqdi4H19Kv6HfV4pnOZYwLSWU5dnC/P3uAOAZdMyM8ciUyTq0
qgjlpT3geGvPRbYekF9GwT2ujnZL+jKGFnn9xx/AFn9+Ajrs0paWbUtB9fv7J1ClW7WzGVmY+KRA
zv2w2SCBiADAMBeIKw3O2JDyIUOw2NG8Y67aHRIvx5Vj6UyUn4WNcucS1VAjELRcvjfgkPbNmNmg
n0wDwlvnqPVoxU92XeanUBH2YMQ4UKhb5Po7t7+fx6imJCVV7ZbcPKQopmPq4LSNpjYpxt4BjI/L
0rEYTAyNeZwwb350grzbh36+XC2mwbJoSRzoJYsEJWkbbPfHD+l9kZ29JhvALavfY6uZ568JwJqI
29kbjrnIwo1lDvmhafP+qhltJhhdI6OTUwsEKLqQkv3b5NbVFysOg001tDkgoMx29x9/JL0G//mJ
iC7KsWgZmo7nKkS2fn9tY+t2VZQ07e1Ma+VJtU326MVGfhsAjwQxmyFl1yMT8vFF/3gOjvBR7JK2
5zm2J/4IOKrrZNy4UXczKWYWSkus2jbIxPFOgbmYew8/pqCm0dxC7TIOKkRkyRcHw3BWH3+S8y3q
mIIfBPCi8Lb3hKu//o8IawWN6Tmid+5yFQmNDVWPVmwCB67d5fY/u5StPNt2bYXZrGdL9zzI2gIN
gyzBkC704nY7DzXgEDbSNq8xKf/4Un/GOg90Ni+UYG66UCd/vysT0kvnjm1/hInGoYiP0QWKT95j
3mq7Trs31x9fz/lL+HGl6SrPNz3LFvbZBVOraxsVevjjzTNkxaqIsrfKs6qHqK7hGQQkhbVq8f/I
d7kmvOcNLBkpZfgLjdpo7Xnw85wma25zxmo3TkRzaukidxeF9DSCJep/1GmRrMfSXFbcc9pTCDXT
BjSVvVks5qWBk8ktnCkpVrUXR8fQQWYwHKD5Bap0yC+mHqhnnz8Erkxv4d9bqzAce2A1dvnq1eZ4
4+dZAP+jweCpCOqSFTBCuGm6UX0F7AYmZ5oACc0DnABLdd9QbX4Tod1cz0jHddfdPFvaFyX9OjrZ
TTTjchqS1W04dhwcjlFh/tGa9vxWjKr7ZAlb9h9b2PZYKKYJGFl4nKq/v+2qT5Fy9wekr/LZvyuc
tL2bncI5AAHDJMue8dnDG2907nDc/e4UPWOrNuv2adVpDTk3dB5rNywfOm9y9uHkZddMg5DyESGz
BsOe5huDehdmOmicOWwXeBMiWsNVcj+5kbNQxGIX0iXJsX3bZ816ZydIlxoyn73Ie6jn/Losyr0a
gse2pYnpeswQ5uGTI0s/l3+GPjYkGYHt8Ifr8OfZ8eyni1txYHlHcECrMWtNTHUXUHmiuPx4e/xl
d/jMjdiT0ndIBc4uVJqNpRLhoKQV4e/uyUylF2kOON1KLaQJnKU+BFlinqQaUEhlsX0Secw/0y5W
h/KFLwQyEAT731cIloJOnfSceUkJvE0lVbvrLU6hqh8ayKFehjebdL37hd7bthpsHHPwN0BZDyLJ
ZBXNGnwayvTDXCUgiTo095akYCTjqUPkR+bbx4/rz/XsSKiSPC/J6UBEOfu0VOKtZU/tKZ3sZi9r
ZtUgsLPXj6/y5zPxSVUsUmz6wrYSZ88kGuomNSDJH1Xpm6BS4oomlpHbI9hUJb9Q4KTpRSTUgk4I
s5GPL3621BVeZFISm33PoVgznbNkNHUcv804DYAWWkxTqpRRWpjVP9N0qVdls+R7pzbKT456U2+g
fy54eOskvspTprI5gP2zq+IE2A9BsMhbN0urrT8N/p3d+OLR5BPukFqEDZjznm07C6Dyo7XnRsG8
gaFs/vqPbp+dbpqc/pJT0DG517MPEjhp6Le07h9qrwWSM99QmvphinbejpHAJ4eTaf1+2/pqJN9C
ElNctrl1FlfGvsrLoM6tB97oKu5Au1s7qtEhetTtheE0WLvUeHOGV7R/P77Ps5X8/64sFWBcW1ic
/L+v5CJwKe3KyQJXNpOFkmHC8xGfpP5nYcyXpuVBbgHr4isJSfXsYeLPo3qSiQxZsEwySgoTvNy6
dOvllnH58f2c5xV6AUlWkEvWxH/y7KRJnEQy1lywYizGl7HGYWeR3pX0ltsECNwn7+3svtT7xaRD
Yeo7PEBxFgawD14Sb0zFrZ2js+Xa6VODpWYQQlX/+K7ON+O/L+QL9gQ1lPLOHiBjxGbGdFW8K/XE
/dcsCL8PMdZMsXqMvfCT3Pc92p/vQhY/MY6CmwueLUcBZ7BEjE7cytDRGP4qAoUmvvfd9MQevI9V
e9Vn0DpL59HmIQCBAoM6jEECW1ndmnmFk7J9WQiP1o2HVZ6v8ovFna4L27iwtLmZ4yHcZ5ogk6Lw
qMz5m5cle3MpfwhpMwxwZ/ABgTeul3R+qxYHJLJZfGlQGkEkZNCqRiRA8ebjZ3y+CfXb1MuGjUh9
SPQ7e5sj0zEDrlF07GxIuGOJG9zQNP6mV4FCWkUm+ukjpSycRF27/B1GQ9YgYuf7t3Is+09yjbPF
pTeNUhZliOsIip4/TsQMj0CBcsDDPMwALF0jpMs3rILUsD7ZM2erS1+JhJ8KQ5qC1sp7UP5HhcE5
tvTxHFT34CL3Sw6cU9DOE44D3QreTlJ9UmOeJRtcT3KqUcqwUT2PJ/V7zBnBx5mp5xb3or1QmtGO
LDtl7YWFYR0TjuiT2/vzQRLHfUVfRbiu80dqQf+zCRJp5vd9AUplcBVY9uxkZuMnodT0zm6MFQRi
zuGoZg2ZyG2e3ZhblzGTdc7MKgyLdTA4983siGcIDOaFkdjD9yDtGeDp7gK4125lNkH56mSu+QUd
sBlGj21vlyAObieBdwGkl/JqbFEScF0Xoeq0qdbzUlvHPHSHFWj7cLqs5xFzRvi9mmNivwSBMKD4
9zEYgDl5yuZo+Br2RUbfffJhjOGlhRDPlE6aeWEMMOfr6SFAAvyychT+tGBD70K8jG+GFBKGP1bO
TTHIcRWZ4CZwhwkPLWz8K7MpkXqeAP9dLMpwr6IxdiF79YtaW2UA7L5LYzT+y2WkHhoXxHmpWegf
C/uHTGK4UrZRXJctDV9yQjB7cin3lWMWtFvqbkfLQSK8LpaVZccLBCa6wKM/JnfQ8nHUSWv8ubKp
uSKLRH0tCaoTQKkEZaR2fO7Qlr5EJN5/6Cd70eMn1KPDgAF7LdDLAFv404C5G3WIKYjpaFp4SgfC
wpJaa4Qmy93iY3/QlTZzNDK8nbvMPBbpgz/0sZ2swz491DSFTuUw1g9ZPqoX5jfLF1kpbRUV43QX
SyQnTF5B5vbeLxpZyX2X9cba6fKYcTPpRIPA4D4FThjBZ5mKu3FokNxraWe6TtVszIxJCGhZ/Maz
Lrma2wxYX9MhsuO0DJVKAHQ4hMIooDmzrUCJApnspmO4dPllaUsP59iB3vaMdJ3fyHJrw/GGUWMv
8wlZD3Efmeb0RdVdfJizMrxRlad2XQ4TAn46g0LaWusAtO1FwQh87yg7OlQqGVc9DObNXKcGLptl
dwnNqLtY6lrr46O3UjYcErhCIoU7D9betZvkxY1SCPXIDh6LMR9WCXzqA9baYu17Df5p8KZWI5S0
S79x85Wd0GSqaF5vahvkRFsa4y7tFRLUPZ8KKjmo99I2UEHOmnUXLDgg+vkMKqJD0NjQ4FB3MQEF
O3cfHwveWXT896b2heX5lmWTFJ4dhktbzX02MsQczXn5koWNgSIcvV8K++XGjzILzGWVgQLtwo2a
MvWDU7w/jI3ZHbAsZxrSrOa8geli2gJDj02X1ZcCMSUoSNU6bUYAs/k2lxLtlk5WV2M9ye+uqkAR
1HmNYkmFbW/YVddVnXprc6GwnVMUFlyGHpeDv+Q3/mg8APuV11Wquk0awWgdwiJkChxO+3TyA/oI
IGj6xg6uEI+Ql0mVQ2sLoEXNZJ1b5Gfnp7ZJvCt/RnNwrkZ31zbI5LcNWj1V143IRKAQH4STu1o8
sLhUhjX66EaxTZBi+Dp0NoMKLxQXBjFhZRozfesuNcE4atAG8HiM+fxp/jJTC6xbVVbPIibqG4Zl
gBhm3Gj7JvrWkVHtsh5561hW1VNrL8EnJ8H5q6SzjHaCZfEubdOj2fX7wdO4dhcHdpWeTHo2SiK9
WLWcdo2CBJOGt7LINh8vnrOjR71fUFmKXcekRJx3uaIAn0VgjwJReHNZ45LAEC9P0lsbPNL640ud
J77nl9Jf/8chTjAAr+k08SlyHGAHVX5bgA8CdHTVmk8fX+qvj5GiFGoRxym50u+XElWfjKHIs3vP
rH/M9F9BRz+HRri1nfln1EPh//+6nqP7+v+4NZk4CMH2MboyYK5A5e817MIawXtRla5E0nySn/z9
UfqMfygl/qy7EzoRogn66hSOGSTCTYyZxrsOeh5+sj7Oqq9/rw/yIQYvZEMkQ7/f2Rhj2pDOsj3N
TShWQaxyGJb24ePH99fbIYsEw6sEG+DsdWHRmAzYEKdMWRuAhj0JrjGhzua1myyQu48v9rc7coQQ
lnQdSQdd74h/vCtm5Xbeo9N5itO6ZxgIYW/24dR9fJU/+gR6tf/zMmerPUGnYxrcUty1UMwAcmgo
6wJqrs7a65aA1YNdLXugP/431y8/2WrnfZn3i/McuT3pSCXO7hGtuVjETZqdUqtWu7HFx9WaVLbP
BR5a2BSAuKOwekvMMf3k6f7tVdKNoetkUQma5zUBuMdxQBIoPUXjdCPC8NkphgP6h4doMaJPdt1f
r6UcTj1u9M9ktm6lnKE35qeoLQ55JYFQ1RtvAFys6k/i8t8e6HulSXfAZxZ5dsSmFFh9FI7l3Yzx
TrJpgMHqRO+qs7Vq48dL56/XUgxXmVZ71CFnLw/BQ+ZeQW6dYDpts1q+yqp/1tIFnZfvqwUb57D6
ZJf/7Um6/7jk2WIF0NfX0pyyU4XyFdQnNICNGAOWpHkqLfeT4KU//z9rd704PYpGk3Wp6Faf3V88
SeaccY0XnphuBrPbZ0Z339rtf74SPdckqLAD9CTn7JWFRmS1yE47p6Ls9x2ePqpX16mJmpayP9ns
fwkpHjUwkrQW5411vjpyaVRDKdFsSUrGp3OekjtBV/94WfzlTGMKblq6cGMBnJ/UPsi5jmOmPjGE
avYG3T+EbNAp9BXQKtkBMvbQuNh+fFHzb7fGfFGQWdL6phz+PVo2tecbOe2Uk5Kt81xb+XwwlgzR
3la7yKYWB7knl2M9SOcqFqFYS+Cwl75dg57pXevoLAJbjqoaP2nY/e1p/F/OzmO5bbRZw1eEKuSw
ZSZFSaSyvUFJlo2cM67+PK05izGtsmr+xYwsmyT4hc7d7+tYDoUHyoGOfZn9BLXOSL0wLGhZrehE
nu6IEe86G2CARI1P7qRt/r4Rn+2DR0Xe1MgNAGd7YaJqPQN6m7GoszcMP2Wmqqmbl78/4rMl/esR
3oUT0RqjnnhjB8krEQMjWXa+7KuWrkInL6FarABMwnp+oWw+fSiWSjN07hY+2O/n66UDo9Bh2p5t
taM70AdKhZkhfec75Y9g9L8Q/Y/k5oXsUyhSEX2MA+HEhezj2areZObt2WwTpgJuVOBQ836+I1Z9
9/LsSDLZtbNNO5bLuiBQ5n/7roGvN8mAExdi2PrNV9Id3R80HjI2R8T2Ch7ULSNW93Gf79vwFQ/6
aFj9QVh1fSsEPIk9TM2T2rg3UyCAr4Ba1DaozWlbfqEJPuoqfy4QFUdtmgrcpf0rMyLlhHTyWccF
uTJiMHvpC29XHkRO29AG9NGvh+d8YkSmUSzoZYuxWHdg/y26hrKg1k3OMinBMfTMiXyE1+pXKZh3
X3zNT1Swq6n4xZpLrEGZ8PdTbxXb7u04M2C9ryEbC7uI+U63JhFBX+Dfb/UfbQrshatTUqVTw3AM
97L/KtB9O0miPDubgBn1Vn4zdtWSXD4sh0AKaenKrhmVis3h2lBgxpzTw+y0wPjE679/EZHQi5PB
v1QdG3hFdOhled2N1DCM7DY/k2QkDwCsjguMkVbCUapTp8IhEzK1YDd13n+XMddh+R/VS1u/LFS5
4RgkJrhzZ7d/tOv62g9/WtO8HKuNO1U//77KT+SZZ5Hppz2LbrTLuh9srg64eFl+ZpIGTL6BOJy+
P8aLs5SZUKsAI7CPui8cMU1U0+XeSt8LJ03t/I/sf6HMgeXUZXsmW6JtaJ1kpHmmRK52R50Jit4Y
8xsA/SQT86iMX+jNTw6WXiCeSvKDW61e5DSdetIHkFfjczvYh7kA+SHPvyXzdKhIX0Wm+i3qwE7N
jeCLC/XJVkvCxdY8nSIVl+p3IepHt6ozTOAZvoX2uc2mcVMD1Sz8P3DO0wRYMJtkOl/I0yeummeQ
v6VIRRmAHqiLpxZZrpYjkzF+50P4FyrMUg65vvXrkdDMNcwvDN+nzyP6kxQ/9YdLsQkn3NRuUpRT
bO/aqV8DSdR4tyoIDn+/uLJbF1cIBEriFbL7RLWX7k1t6rQSz019ZsweBqJmtl5a+A++wcEcfKH9
PovNPDpcTIp9tC39ER4Vuqk4BbMYAE2olfAihvkafHPvuig85dhCF7Qu2rJlXr+f5wfaprMVoBEN
SW9QcL6SHbGwlwun2Y/2VMAWdO/SJOpG78RerOantFIHgFkSc2FN8KTVFRy4mpkD4qYyu29UpbO0
ffhJtZaemqmCMODvJ/BJ3OEhvARtNiUP+7K6ZLopsFapHmIUCut29nKGDIobTSWVrwdpeaM2JqOT
fZV/4cp9dvLUdl3dw8/UzEvvuWrm1u/bOD9FcDi6VbY3DHUfFN7T35f3mbiaNo4OwYCEBRceHHgJ
hoMKyk8lyJV9E5/rgkZPENPc1Rh85ehY+ienSveOR5cCyumPTlnwIzvdLeoUFAbfvWUMOQcGATw8
xqvd4AcOWQx2C4iXg2FF+wHF/ATcQbnmQtpgWSozmFah/UJ3prH2g56ZtQxYh02tO/AKxylDyapR
tSsw3NpVWkCVQPUgqtamU6Ube3Tan6BuGldjWWcMSzjlFUCV4B3M8Fn+aJohagH69rJtH6gVuKZk
cTfuIIApk2/RN59297YPKgDgSvTtDyMTIpNXFkt7qqpDkts9UKgqxCd1MuKh0t4StAxTaN7AdIYV
2KC8Kz6TZY2zJQnTHlowK7d/P8vPlNK/r6pc5X/lcFxH6cPZYPhUpwUaQH6YYRN6Uu9St/nR5Grx
xeM+lQwawzhQCmied6HpGaq38noIlRMlyGfgWvctyHZFucHJnSD4gNdV0/8HdYg4OFRYXaqCfwhF
woCJUYzRWTWYyZY22kVvKgy0MhO8//tmfiZ/9AjZtJBK6/qly+CP4CR6ajkDX22+0dYNzWnineBz
fP8fnkOehtZGk3rupX4JdZ3sQk5uOy71CsDFCHIkHWwyen2H/0XD2/TCSfMmEfmly+XYbZSFQ6Wd
yzY/OQ3Q4AzvLLLZPqXZtAnMfB+k2q2XMYNK9TLIiq/O7492MdxeuvBoUfgoJRuXAao7DFHklbV3
akcDLiyrZQrNzFQmqMrph9Ub7a5XrOkm1EHUmuPM+6UPlr71iGfWtVpV4Hrm5jlSlOiphGdpqzeq
4AsoTPlUBnhSfz8a8xNtJR66R/M5bbyXUYs/Rq2e1oZzmhWoMAK/bGAiSZrd35/ypwaWbi26UQwa
pVWabX6X2txIDa3y+/pMo2fFSCS148K/8khfAFx7dKsvpPZPv/D3x8mi/6UknC5TACNS6zPgQxB7
De0+msytHzM5Z4/Ta+g6Agj4zZ4m96smsT/9YXm0TVYS8XX/6Ixg2sQN5zjQz4UFNRgYrEPybgDT
yVDjNL/HADLbARgc8X8+RiZcuHF0iOgSzl/oqVHLS0VLPUbDukqS9Uz2eiVP//sx/ql8P+ZosFGG
4dEkcZEysAI6o8taC84pHNpl41xrA2NhiX1QQvuLG/PpoyiF0YdhqzhrFwvCuXWrzu+jc9kxdIV1
WqqUdhemFb8AZvDFw/7Ug7iEdK/jGuLR/6EHA6XIB63oY4yKfuurzlWrkDSgm/OL/ftT2HgOfVKo
d3JJ6mVAHOm1HscRlXwzBiXJne0rVf+qVeizu4+zo6L8cKhokPv97uvaDBeBUXP3k/x1aLOfeaY2
J1Md12SyumWhBRApG+G2V85/vxyf+NZSWHFUcD9IXWNXfn9ygouZ5m7hnFxNecgB2RyBiJxDH9j+
oXqpGqhKqijeAY+8Mav2RUAE/v4NPtEydEBLooGMJcmNCz8PSDMfbau7p3ysll37wwYuLBL8p3Oa
feW8f7LN/37WZcqOkkriJH5mnwpaxRt67BdK3a/shAnufDyMIJgUbnUHFtnm72v8RC54Lllg+t+4
spcFM4/+Ew+cjeEcabG7AM4YkjlQN/r2++R8lZb85LrKMIJEJjSfYbgvDjQH5yoqvODcgcV+P4FN
ehu3DAb8fUWfpBAI33mChEG6o1+2XBUmbV+TObgSZ2b1vOBHOm6K+g7EWSA0wOBTkmWuJ1+0dX9y
gmQNJCVJJ7tOY/nvq6NXWVH1Wi3Pnf1szTHzM8LJ/JM8ZGZm8AhuIqg1/r7UP2YNZIIOT1LyBnRr
/DHEkgau1uRK7J0Y43P3fgRrbjLPsLGVlnnjG02ziuDYXqlmlj2q6qTu+7RippXqwHIK0/CYlHXM
l0z6VQam487qGFrvMdfrwnSCta7TBMHwgbEeARdMDCBPhgHKZkBctS8s7CeihtdI1G5xF2mMlyDo
XxbW0kprUMxGOxEkHtAwILbEj0GqMlVWrpmHePr7xmmXGpqEJSVoMh/IN87qZaML9BMVA/26eZMH
+XUr+TqzITQJDlPCHLSAxjDHqzaAuweHhjwYKA1McNsaUMVaulPb5ItLa17KBl+I6URGsDRdxxhe
qvLBjnJF7Yv6OoO+J0/KA2B0vxqrWeeFNBD3azM3H0zaaJYpsPnA3erMRySZcVOpVEgTaEkNH7R7
6RZwYv/FDI3wNS7dp05J7skRv0+Bea0BdZhVKlA1NJ0Fwqve6lCFOMpUQMJmVEC1VGevVqNNaSWv
ieUw2G99jyJYJksdjgZlXEMSsgR7E+fDNwQeMnyMY6eHNE97jeGe+cK+XYoUtTbppCatTKiEA34h
Ui6ldz0qYkZC6oomr+Hk9AkoVS2ljIoOr0qNnxmi/RbJpPnfL8gf90OebOEAETYRHpoXngmQMkyP
uYZ7O0LtA7jO82gM9wVTKV/k4D59DkltlYZq8iSXSiOB2aOxpsRltBpiDwACFmH9xVI+1Oq/00If
u0g6DIXLIM8fafN6bofBhiHhFrq6rvWVazuIyyuw5kEzJkjY2N0QLSPN99ZzbZbL1qwtoTNRz6mZ
qDsvc7on2++8N3h1ppfK9Pr1ADdUR+hej89BBcyjmzjFgb4V5wbSSRjpaMURLD2oIaZccW56o1f3
RVnCgBwU5qoGSvILeb60YpdLlLD7X+rD9ouAb+MOp6pTgLOh7LzsuxpgCqUcVnSEfDHQ94drIs/D
MYGwkGYtpPUi/qit1mwDqhW3fhutDbN+gvZo24HjxlNvM7gbKLnBkNjeW2qwT3pn/99vJ4rCI6TH
+2N25PflOkMQdG3sO//h1lwq5I8VMqrBOkmEU4/+/RF9ENajydjlbaSrp1F3QMjshwfXzZ5BhDN7
Tf3iln4mCGSGybwTDFBTke/zrxM00cPuiBt3KvoQrlmQpHc+wxXQPQfxFzJnaK58+0uRIDrVNZmQ
poJ48TQMGHUUf5pP/UAwx5xWBIvNCPqIUBhDAOuo0U1X0U/rKHazgl+offdKvzw08Fpcq0VXLsEC
gEjSIYM1ADD1kEy2flVFwFzos6LfmFX0ow/i58LX+ms4UsCDNifv2lDzPl8qHuOLrU2bajJW2yQu
eGALIzV5YuCWGlg76dmtxxcf0OSrztTqdc2YNJyLgWotisD86VYmb8k8sGzMJlozmqS9qGUbo8Bx
jB7jMEqO1jwbuwKgqG2vAsCRht60DkddPfS8cGGA7iWTZhUITHG0VioXnT8p6Y1jRO2jmkwpg5Rj
v/V1DTwxPH/YncZmS1MCwIpV5K9zRymXJRMNoDhV9M+SSQi2BmK4YoJPvwnK2Lgbmw/D2k+wnttu
RIBnvdItWe2d1CiP1DOzbWqBaRCUAD0UReqvZgMOVHr+4zX9oPEiDDr4hiJLW6sVlSZQxttlEKvq
YTLa4RZGRijbtDVNZMZxYsADwNIJzs4pm/eGF9X7FiaWfOistcu0xh3DmNnKaECqyvIepyfQAXEJ
DPPggBp5S7bCYr4dhB5jgumln/1ya5d5Dw5OlK6s2rXBLY+t60gdsmPsVxr4nwYI6kFC+zkgFXdE
nvHeUc2JL1yNuybT7YXjB+46GCZv5RnQMObVMO98e84guQWMJB/z4sGOoabvGA9dG1OQgMEO5Zq3
mk0/e21iBXIO8MvKgbnXlTUdSyjt6gT4FXi9zHtml8eNknYvmh4CRFO0kAv2wJZ5YWUsm7lxN3Gc
9eMynvsQoERcVrjfp5dOsf0aG65WWz8HQd9XrfStKiwYz+qWEQiFniGgdubptkvLaePrNZjUvTls
Qm2Cn3g2B++BCWD3u9op5qOVGwDvR0ECDpoKg+2uSzSTg0S41oY1AkQ3db5xl5YUYVtrADySwvCS
iBvyWS9oOAaz2uRxyG7Hmc2wI/eS5nCT2YUk0Z5BBiFNqjY6cCSKgxeWx/FL5iXmrqukz9fMAR+M
hznajjHjVX7jNVu/L6diZTZT8ZBnuOsLrWqyVUZ/AFR10JcZMPwcGLwEf5ZOlJWjBulVHVfb3Ibj
iV3whwhylG4R90xOq+NiBDShLYgc4DnLaNdyo2ZjQhBiQT/hArsJYWR7hhybGEODHzOHaNCK4LDm
H0Ztj82Fe2Hf++ckeTOCJ34fp3cTdNyA5l9fyAtzbR1CM9f70EhPr3ySbu2ZWl/wUoGh66HlgYxh
CWVxnMCnbUozx45ArdXeQWQKlB8Qd1h+viHEAHZi4USnwn7MYCONszV5zaU6m5AvFptOe8zsR2ss
d1r/zazAzi3VdVnmaxtOA17f9gV0oDGj17Byuj/GoFmCYr7guXwnz7jVE1CaokfdPMMKOxv6yiLz
NIdvPnQiAQN1SfvUeq8D6MweOht6bngrQCMy4JbOAGXj7zvAlPoGON1da3obH7blwmoEeZ7ON1Ks
IBhToUvBefYZzfPLZJ3Hynb21C3t3cDJnzX/6EXOhuVHMQwPTQpi2HiFh7iYBOYHnCu/mFaU7IEq
0NZzlfLfxnLB3PehqfYN5QgpwpVuHwa9WcIosLUD9WcHEC/90bkQCAMDGW+5BDtrIHFam8m9prXq
KYDEsQxygFKtqQNN3dUhgIH4zCODtfC7gdsX3GYAZ9LkbYIOCG3blNfHPilvaIa7bqhapL73rjqw
LDJavKrgB1zQDnWjFyVsKGm5i/TuGqu0K1iwptSPQwGE6aA9p2N6jHSBjhq8u0Qr1omb7UvmqJcD
2rpyrU2vWfek8HLKeuGN0hsARjpLz4/AeO6O0oJjl8lVazZXgJr/AFNjo1ndinIwVYd8LVtoOMqD
A0OUbgQ/jNIEamsipa0sbLuCJboF1qkNjvCc3KiQclladMr5Csjtdz+x7xMbxiArXk8aHNOmTs/9
xuPbWsZbkpdXfp880rGwsKAq6shfCt5ct+NCqWFxbOmZsGh/InHE33CmRduu5ALXlbqLaKgnjqY+
nFV3vE0F1jA2GJoYQuGR1+fnTnsHzgys/4VVFahQyOChys4hWr2drHFdAQFMPX8HAcBC0ErHCSFQ
473tvlrjcFMg2DX0u2HSbopiWjigIzF1W0O11ZLrGtIM3N+eiR9tk9vvQ/ckIGpGGGyBFeYss+0c
t6twnOAwe9S0a0SxduHAaIdlPhgHABLhEsgAdYO/p/u4rDSoyx2Nkzcn4c5w9UeoHJ3e3XYlJdpO
tV5E8RiDfctuwKj18Wzyeo+asjWNajl2kHlTcfDU/uTAXx+WoHHTqKYEAHRES3fKvisC29k0S9RM
bowrPiehWIimMPRvXj+tEOM4b3dUgqnHntXhZ6LWQHZCI9U9MVG1mkBTm8/oNTaJzWjdDv455hDN
Cv4LThX6+g0U8bDQ+m6FyDkk4iCgnIuVtM6lQ75uZkp46AyhbGjiK3Uw1kAog/NmMGBhfLMq9WqE
x1he1sNDV80hCE/Qq4dcGRh82vfS9XdcBRVQWjuPAYzR/ScUq4tCadWbTtX6RQJuD+ecx5DmlYPc
pobujD6vdgJgXoY6bOWDJ9mXQgFzEdq3BneDX6Fqflc67dBwUmb5kzPDaG7AFquAs9GBJ6UCx6fM
ablW0MtTXABh7mqgzfnABSItqjJ5Rx5d8rnG1JzRuwpMtY3anlW1YSiL6TV6hokmabKDB9eztnL1
5DYo05ssOsKwTZ11N8/OEdA7Row2mQvCHUv0R3UHtdfOA62T01H4gcXo2mbNfe9UZwlx37KBMkd3
DlZmAMoEznX3Qly3zEP6YYrhQ2JyPV9ZPrzi3LsUHD/enNcK0Vi3G4KMbXjzKVNjyxa+ss+sIBKx
cblP8sN27n1ynHybuAe9GBRpJXisC3tr9DPw0c+wFgnIvCDJU5jd+GUod4qc3nLUMhrToL42b0oV
x9N+bNznEjjN1FegmHgvALY3oapN3ohvuU/bWnD9/KOj5MsZIHKOZ3CmRUbajM5BfpPVorwVQ6AW
YwgPHPehRiLD2DrzEXX0xHi4qV7ZyXe4YFX/GGb9lRLj9LjKYSjjVUNSp4TbS4eiRGwPuRW5Y9ge
XjwGBIjuD26aB8G8qmtsjhiit2J4SJGZyh7h5ehuxdrM3HPZFb4He8R3Ykv588SKecPHluT5Swh1
LLrPUo9iTZFARqA2hrVPR/oQ2w3iPzoKMn87By9DtAUN6brzz071TssxRMTPRP6lFstxKflLr73y
JT0zXWWBuXL1AxNEH3aRp+do2VR7gop5V3s6jInHWfF3E4hnJXzQoj8LyOjc5Kf4J3BTO4iOOzYQ
3T8HgMEbt/LFulqmixn04z5mAXTT7KxCDQbgb1EbRQY1R3WTaE8ooj10AxubXJhhDXtFd7Ys3kGo
EQRPiTd9BGQ+ILX5k6hE/jKFt7fuf5YhfbuhctsnfKzh79i7NH/i/8RLSy/5KZCcvqLtQTOhq8vf
iZ4oaF5MujN6PbCm5YSL0Y72yzxf0VV8rcf2GR8gdHDldzLY6CTWHd8lSNRrgrkb1ptEM+xF1kMX
FLspLElqtvhiO8eCvlM+HzAPVJNxXeCj8c4ipqoGVRcQyBWOB3s/kxPBHhnuzlfvKektx+hB/D8D
jharCA/0kIaM5Rkbj05QA3/d0YSuIuTlx8xZ9VNzKyxKXDJZigHNuqgLdAB3g36uDYNsx7Yot0Vn
vHZcSORE5C65Qbj4g6iIpnLh/eAmcKohgJSmMV5xJUSOC/gQMhVVl8g17DkzMYeRri/9lLGMyTh7
9FN7hcqoarUBx/6ECQ3N9h9FYEN8mLz7yU8bZsEZd3SDRs1wI+230UjWPuiZsHdvxNChZthjLrH4
unzUqP40K+PWza9m33oowEnln8VPYKEfnq21YZ2adZbv0mXJA3dIw5XADejBVja9SVxIBwDQtu02
hRXvab6VjKqIBawMubnV5ifZU5FWPorqAXO0yY2II0oMSlDuL0j043p2NuKI02D+oRDFs8xV+xgx
6xv7RGUMZPFwSjT8/0PkjbeywtbnzBQrAN1zDPrK4V1kizZM0Dwqwf2HT4V3TRMw7xq7pzGFSRSA
xOltts3N3AAMIJceSaLT0uBA+E0tCBb5afvptewlpyG/lcI+nGwsZf4lbt//7xM/WsKXqdIXskIJ
L2CdFkc4wJHlX13lw60FnhRb0VhvpVls4Xmgsxco1srZ0N1wL+/k4AwzWcHg82A7Hfvk3/aMwnJG
OIjYcf/jiyIYcgph2/WAhrWnwU1Iz41XWt88e84jXaMasszTxdepCvWozN0N/9BD8ceRf7dHpifb
ejvCbIBR5vLyfznFCsIIGAaK76lTbdMxPojS9nDWe7xRVPMCqDu56zrzVqKTuXv8kCuMdIpMs6uB
rq7hUpI/+jasbriqc2qCtbJxPffA8NaTER3ToLuJ7eQODhtBrRWOB5Q1uz/Vb9xfZIXXs28UqtYo
hQT7CaYvsrNXLfHxehx8pn53TfQsNxCFaWTqIo+jN8equUcZk0R3Qzof+IxC8X7ww4n0N53ugbC1
tuxFbeUPaJ9n/iVSs3UfdPf8EXzJdRv0Sy0P4Tf9sChROr3OI8yjrGfKHsu2ugMxifpKKXeIb8oO
iP1AQwIjB+v3E2ZDbqAGbabXrETuixMv0h3omL/zMmyBTSoo8d61UtQvnpd1JTbNdJ7YXJaHhVYy
Y83nx5FyjLW73Nd2nvoDkA4A/Ro8HpdFbnT1ii7AFTcaUUc8/eLNVl8wsCgUxF5uEi7glbROywa0
3VYMg+0+mDRY84IY/cM/+FCgiChX4l/z1xOjKb32yC/oSnGb+Lserc5K/Ml8oQsCHmITn2AfeMO1
3Vhr0qgrL/zJZyXdQUymT5gDyE22g4V37STiofYovVYPaC0W8eIjcRv+iazFlPvTG7LJB8i1Cqc1
KgqvNeq7JT981J6TfGd5VPlmVEOTgpc7yMuL4Vsx0/2Y7XiHW3934eBGnYnBI8H/ETfyKFEyrEX8
dccGTNoXj4J380hU6xLDxZkYHAQYq1lzLw4Qq2NkS3fTbT9ByI33hY/DGtsZ1iBSCZN/b2qunK48
S3YNXw81oN7YuOikvQZCcnHiPLtdivaQe8oZkax/7RhaIOCONJ3sA2oaYbGueL/ojU62CS1qMg/A
31L6WUAGTnhlQ94D3bExUjEON3JdxH7XaE/iYycTZcM6pHjNKtmPisFlCxhkfBBuhCjQCUuXEzjH
g7buBxgwJEJk0WyqrIFvjxRP+gPbI/FZEdugKBSiM8X1s8qDGLzKDeT85HqilfDacrbGjj8CJgAd
RD+15HPEQCE0gGSSgTqiadlPHVbwrrhWw2xpkGT450rI4TN0LxYn8JgRwoy3VgRW10PbPg4oKKWH
JM06stFwLG4qwnK5yBgYvlfCDtrFvI+0iqDFXGaA7fIFWL2cOG/ha6iFeuD9HdjtCFIXRUcA8Ikd
tGU3kfCd15j7fw4uxr3gQ5skOLHznExs4lt9WBtxZ3k3udUtYgGLh4TAo7ntzBBEeNirletkruWm
c8S8QoLk1DJgH3sbreIKEkSn7/fQlv5IQKqIyw8L3ll4c5WmHTmffG4faQuAIugOsM0l00WroSKU
O09+ik/egc5Gu5egdbugbMbf8W0QAHF6emJZ2RXWHU/A3xNLWhEcBWPHLJDiQHpJaohVqxXh/LiB
dWRtR/YNy+OuGPMzMYC+qO1nfDYcdst9GPQUXPGjOIk8cLRIzoX3MxzMaJx/DK+K+mc32CSYeKDA
864jW8HVbmHEJpDAVVCyNfc5jHXxH5wSch8UmHik7IQCaolEQbydD1aA/SckW/DJyCS4IuNo38h9
w2tCH/qWT7eQs8Wm0fUmLrwoJEWEdtyIhIu8+PSdSqxrJd+B8ZdtIi+/0FJrFxvuL5Noyte6awk+
xElgi9P+RrS7zavkM0KuDUJgj/l739uAfRh7+g7u4ghuW//MVeMTIfqbl3YZP8mFRfHqvbdysPG6
XuOZw6lCdg7xl2/DM7JuXrVQmNTmvepDBxCvRVL72tgEdXUdENtLZoMt+v8rRrKQYi0ZTBS7pDZc
51Fi1NrFK2iPKL7eaBbsT0k+jQzfnULyjA2QwCmP7LVpqujbj4tn3JrEoyg7ly1GAjjJPkz2kpGU
NztduBDZ6HAlePyo+G/ipEHXnKBd5AixJtz5muxN3N7LjyHR+0WT2I9GfVvhVTXjvrQD8aN6nWGw
Hfgd6xlGBdF7fjFLdmEaqq1FrZEPkhvBMctyRyO7IwohEXTPZeMYRn18FEtYTvkqSiC2IMtawftN
CkLNHY4WukZ8hrbv+AWlkJK+W8hKiLOK+jXUoTnojZ3k8eVudSgxnpjO9RYr25jpO50/y0L0IBhN
sU+fMmGOBkwviDDLKcpEe9ukqCwffpekf4gCcKg6CKEsxfrBydsYV4nauHVObqGW4U1A7+J1lyOJ
l7pfWLm98z2d3Os7KB9Xvg+GdUKwbj8qMMBwCo4/byoagPMRcvOyPgJPtuzxypp6esjtR711F3pW
PAHeIhLQF9dEdmrRrKnArt1C+amY/n50c/I77cHJw1fxyvMs3nhIQN+p1/RpQ3f9JkdL9/eJMHeX
e8l5+PD0Ti1qC2so+srPX0pUSBH8kg1QkBiJJdHNLA6d5MUfWTcgTPZoAdnJWAk2g4EOVwqGgjB8
kCyhg4lIRC5yFSOvuntbBUmavf8npIg8OFzsHVjiq4p+ElhA46VmgfDd+uIfuSACQykGxsKwDufw
3PhvbfRM4Qv2y5EUKMwR/ujcqePHyXjhcBT/cBor2KezDbEJAE7jCaA1AEl72GQ6UTik5RRz3Zv+
Ogh/BHFOvhU0c61cBNULbRSATM17szUXJi5ZjwpRyAi4fLSXkT+dg2uyXqLMOxwSh36Rel5ren7d
4+S007BpURMzjnkq5SvLWosFRwG0s79yUnPl04krgR5HOcMB4CI/DRm7qgV8hgDZKZN46ZO2U1Pn
lnxAQJyfT/skRdRF1nL4UDJyrguMoVN/DzVvO5BPRTeHniN7CqLzvkAhOmO4N7iljNMTdrdAppCF
EHwcuZ6iyrBgBXYfT2nZ6Oqy1CFA1vut1utvH9/PmtfdFKwCxxEXe8YTcKbkIJLjkeXpvUgcRldt
riUWTJNVlTc3ohpFV4gybfxYShc9w5pLo1WItRu6BYfF4GgM00MowGqZTYGQ0mUbCIUzRVmNVrBu
y2yBtCOXohCqAomIfsh1FcU9DKdJxQYGv0icopRjQz8UPeyQIDQqlXaQn7IU7o6GpKAARaLJGlt6
skup3LGnOjnKVns0jVKeE7vqT1FoBPpue+K0cDgYWj/MJn1h4X0oiZaPNIXqtns1p9+6dRlfCIcl
cD1XTUOISUPK0i1bDA1jE/Vdm1f7Mm6unR6KGZ9YY9zIpzC5CZFLesXVYV98oJDM7gHa+7PDveLk
cup4rj6t5xBzkNTao12kV/BkrsjobULF1BbT0J00xRRdCCosaL0cb6Yf+XUEdgtZC/IIF/oHApXB
Cjd7J8xQxo1pffPWwesOEVavKChqlFfiwoI1mtzEVnFIcIdQzx3QVYu0qvd+CF1TaUHIBVQU1UFl
0uBoQaPlQScpI7UjU8IFMn7Jq1LbOiTRoUfCJAOuASDsW/axJZ0+2AVUCslPlAmlLXK77c7PvM2Y
uL8MjJOBfSESMqjwT05+yg0dGzpvBjo1krYPF6UneLbVzGJGV7IOYhSd4BXEoIWj57ush/0Q8y42
wdWcF4jAVoVmnaRclOKw9TjCljuCYgfXTfREpUoE2kxCCcOkdSl3hJv1NoGcXaxp4kBHPbRHcY9g
p73WYHFQq1lWIErHzcyrkbhGTt0HX3eAMwxiSiFbOYS984tvt9GNNz1lutgP1ujF3ICXxgsPLYiB
GjpFT9EQSIBehkcL/SIWi75KKq8vqNVcfbLTGSKT9gZleE0dIUVraqN+q4/9abSDgzN8L6JTW3TX
E2hKHl+vId1mRkdRraMaLqrGOIjZRwZIZNBYQdwBZi6YCNgpqcmxwgR0Yc7eN7P7MjTuitC9NSBK
1UH2m3uHXsFyaRXwWbHizoRmIPWENxM1EFHkBq/a0eiOg3qFOpcR97eqV5/qvj0DD3aINeQ0y1et
6/7q8+9IA8DeC4X7FlX4miqlJgcbGaQYbmoj4pkwEY8DT3yM1g5s6gA9h5+8ler0APTWKqdyUCrD
FmMXT833InwRiQYhdeXO6lZSYGbbPviu4lFE6dY1VH8JiUtm3Y0Wux9Alux3K3UYmIdutuL75IwQ
uer0qEXVo6MO0JBSv4rxBvPChx0xoyKefiMVsHDJs1DSPFUhwNCVTZ/Ak7xfzsFkY3NShEaegboM
sWikB1txuaB/u4kdc6fDu2vPeBKJ0d2AEIm7nTb1ItUoVZIB9sNyNxgU/lycGrFMk3tjwNwUN9FK
V7xVEEbnrgLgR7wNP9J3rjlTI00f20mDn73sTrNdPZcY7rDC2XK18Dn2euiKxvit05xVEqh7GrNW
Iw2BA26WbfWkqoK1qUe/hhiwfRRZR2AaJe9ulazVMoNl1bqpOPoUBjTK2mSaBHWZukLkbZIhuWV6
59hxdTUqG7nGWJjXBPvW6FcVkrZyyUMaxL5Mw18DPkx1egxNjAKlgNKaDxHby0TT3p9TaIbQE0m4
huLxGNT6Pi3rjdYqN+E47/LOInVcVAnz6d9y7JM7zfeA1EJLAIFM07ePpV2/JxNg8zqTqVIUiE3C
uLDbKwnkWJnHtGXxWhm1s2rCGsKzynmYm5bmkOTRiSm7Ttkho1mbMwNIrubh6J80m++Yw92Lk+PP
NiaIOXJQ+8ZFWlbvQWzBdQm466IatMU42AgeGAA2fbSivBhuXVlYdgag+JLQV5vKexKbr2IEU0tT
lsHsHWN3etbr7mQZBV2XQpBD9Q1fp7V0SpspNMH2x9V11XbbOLyJsSz6c/COQMi4AbrxMfMbgRlY
c7rWEgggPpzS3eh6wVU2tt9pa1qOGRSjIKWhl9J8YUFZOpYZ150KqpSj4YyB67e4i53iMev6WyB+
l4nzCvtDvZCsY6AgnFiJgV4/GKzn9zFt9uX/UXZey20rTbu+IlQhDoBTkmAUSeXgE5QjMjDI4er3
M94H37Kssuo/WEu2JRHAYKanp/sNJLcuYc9gt1xMHQMwhy1b35oLURzXJvUy1doQ9LYQRg6kKGZS
x+jHZPWPlgiPBlSAqAYnL7EpIg7vHE8BhbpvbfEy4FrvThx1iMIOjm8VJV0vSwkzXnkwmhhshpF+
6+Jxp+Z0p3svjpkENgeptsCI2tPfYpE8xFNyKWhx6Lnzhp/bq/S6m0KFAHLSzBBgCoT+qCae1tlb
9YNEpdzIwk05JGditMoM0/LZhRmp9gmXEndhUFknxPWkw5nNScSQ47aPn9N8oNhPwlIOFUFSjQsH
qZ68SdCt873upDfLRf0ZVupuKSFhwLKla86y7+seBDZnc3YGf0ZRyFtoRs9PBH1U5x9VpBec1Xna
n6k2PQNFYnoPa583olIibYo5QpOXA8SGW7HsxgYIbtTNOyi9hwThiYW6hIi0AYQw6LVYz6ovhT20
x0TLnY2dldZ6sSIkpbX23HJoneLqqzrGGVL+igb/NXNLtJ6XvTro5R4IhDk6jSCczAUrR1I/LaqD
Wdd2qOFt/JI7GjmEE6hnNsQwdI5tUT40+vSY5s05jasdenyHklgOcgVUUoVhsYPEZbSb4FD2trOF
mezhBx794G4P6kN5FTqJs9tOb0IrztCRAhVZHTz9Zhk9DEtssKeZ17kqMcNGnabPaQ9YJ5U0ZTYC
u7TNdbM8hV12tCOXLrZWYLFIh5dEs7sHZMbqTaON2wMXJmk8slrvwSuYOERZNZUn8dUv8+eksG/Y
N4/kRQFmiEFt2QdvkbvW6Y8qVBtVuI1SugiK/RFmOEBGRgBskop6P3irxfKBP+sVVgXTacLAItBG
ImlmYPw0yD7f1XbHxDJ74yZCBBh/c8C2S0Ne0E9RgRtTyzQs++owT6G2du2pxrcwlUcDx9/v8M6s
k+FyLFt8jMsMUVtf5han33XmiOy1l6XYtJpZbGhRYJDnA651Uc2iVdaLXe8q90IDgm+WIVqpx4O9
4iXTgBb5eKqtzsOyc0ETtDTxQRxcn96qSqmT8huCnOO6F1Z9LkAVgv62n/yoxNFrCn+muv91Gdv+
TW+a/Jw7U3/yIEjehUBj9nZZNMcJIONNZ5Izdh2VKCGwJtTSdNoYvU7PtrEwY8iGENyF1e3qzo5v
xsXFS69LRr6BxmRa2SIYkJcN9DHCQnngKL4GiF1dsqQt8s00sxr7rsHIzE3I8xEmOdSe/oI+KJjA
ccrlznQkHjvdgGox9l+UDiprwmYyZkFjmttfrSh1j1htYZwOzPfQZG2zKacwZ83Z3snuQjLneS6c
vd8N4qtgVqFKHGYQjmL7pZnqhp6bg1unV87DvQ4C8w5Riow8CqvQpIpd3oglNmbhTDdGOKUHL8dR
KU/m+IlZgLRtiKUD+srafiY7o64v0E4JZQoCm/PyaHYh0oZ1feNNQxjoZYzkdKjp032Pe0a4bTVQ
RMCUPHkvdJw0mtKKnxzwrxWHoiSmXxEVl4bTaXUQ9kJdwurSW96F3AxZ165aIzS3euO57KVzeUT4
ob4kOQdjI0nAg3gSv8ey9TfQrqIAtSqHmiC4iLBw9WB0+x5SL+rF+uRY62yszAO+0Ok9glHoNXOu
fU2ZUGtwUDTUtDq7nSvDvMEF2g80fDjWy5w4Euj4+CwdFyt4I49K8GGo36+caYJhGLXYpfVYMcyU
6/zxNqsjAqqZi1VamOmmAw696XtUfhtUWO6op7W3oQu4x7T7ZSvrYrqJes97mge88UZZJNXBX2QB
TdIMjZ+jTPK7vKzkrUFp7JTHdhloqfGatHl9Z8nQCeQyPmdWBx7RjbXAgPcQRMbigbGgBtXjoXto
uqFm6kjaOy7ezEXZFfBiInt+Sw1sqZOMxMBSJu+hX1HfqUWzTV3cMXVEelds/M6jNZvxJS+JaTkL
BIth0zgqv3g0gEX+gL04TY1CuekmttyUjjsBpgv1o9VHNGdSKspJnwCRnavmJur0+WbxcWGjk92d
fYFnd+cZ/isY5QlTTA4Z3TKdhCSJl73MNjZvEAPkSd8hBdAdW72eTvrCHoA3DdbuMahM2vBmggl4
NRbnZPaVD6m0V5YcovPU1vnOQfB4RfwBFgl5frMskXVsY9prEhA30AAvf/XCiHJ10/bbaHHoO8d4
XeauPuPD2IlV40pn16DdsWVv1+4nS/OviY7d02DUscr1cTmNtDpIkRbEZHXgBFbnX6Vt9YfE0bog
docFVRTd5TzcDtsxR0evq5Ya1pKub7x+/tmb2ripIss8h3be3/dZxHyxQGcOU2t8D9nOf9K9iLbS
b+RRz3AaR5Yv2xhD8qTH/lNWs4pFUe7LVIrAjfP+LGcpt6gw0oCxa9adjTfrEMYD2Fc8IloCK9lv
hKpFW9LOcUrzjGxhsglbHUEBNO3XQ8QYLCYZWodPDaA5jIW7pvBuDKfPg3qR3snKw44OL06fkEcV
It1OKbIgB71ZtMTfR/Cn9sJmLg8zJVUH5eZ1mKLy1DHDaeVamAOWRAonr7qNF1LVjtqeld4J6g+D
pgVLwrEICL4eVIuvIExhuTHquvoldIoxRd6Wq0oD3K2XhQdCNgYrWGBxm7MF0l5TYtNakaGj23on
6sLZaimdhOPYUp86c6KZ5YF+FhwfgwJu9ibzMAsfU8xc+mKKDlGLu3fn+WhF54Dgo9HoNpEl43tH
L5cAZYjyVFLNW0eOiTLuPIH/LryKLrPTOzBWyvkxhMNEKsJqjaZ0O6becxUJeJ+uSJ8IRsDK9BiY
jhOb67Fm0VQFE1P3h3aftyYHnSklOynpWrAtI8jrAW+LKaOtUJXoggxsGaVBNIauPVoc61Bw0B/A
yR+VH8FmkRg/xm6HID/KENeiKwkccln2UnDcB4/1NU3N4Y51D7Y6b/zHMM91MvRIf8Baq9my7067
eZYoQ6NYjR3xMr8khNq3hRwMGKiNq6ECNI/+AMqljpvbKNH0uzi1ae6zbcHityQJRlP9HOqmxJZy
eFgW2KCpQb0i7BxwKxn+QrjBJIFRgRrDs3EI8h7mmNNM2nrOizzCFNpqXio3BSFvm1nQ0MZfa8Iy
Sa78/lBWUYJeeDYC0MGFDPwKLcki6aiJz4DRQ6c2dks9tI/pRK0qqy1xJwv4eUUTIcwucyzMjZKz
TM67K8kjj0MscuBC/dHSlL2tRlFTM6uL66ZyU9Wufaiiod9MIRl3P1rNtjfbfjeCiLoJlwXMyFT2
910q9MAs2HG63Kxu9GicHmLHpG4tEPsqNVMpeJNmRKYfP3lpnR1rHWec1eh0b3GPP73edkBx4lKn
uy7FQevhR5aFYd92aAFuu6xvj9ay0FBdYm2fxMqAwIXttc7tZL4CIKeQ38/VunIRGtd7g2Ydbsj0
SK38rvThbkTS4YA3tjPHL31ZJbhgneHKD2dnGbKHfxN//uK22op49B/iyjuikxXVaCuUvrguicBK
wGlOKi2Wfn4WufdYee5XOy6OkWUQRrvhE5Ki8SFtBhK4Eo3Czey92JuRp2Hvwd25tr4bk6Zp+AUn
9BNh3P4wGzs5+qNbPFc63oKYaspNTrECLUdYITLrzLNWC+vp3wNifsRTgsCD3Qo5t4Xqz5+8Iagv
PXK/hXuFrOqzFaTxFgoFAoRTN4Ijb3Oqm6GZ75bJpR4JQ/Ze8+b8EuGQElj+3GxbljKFRwreMrHC
jcohKXlNtIZLXArnHttarSi0wEwkdZwukXgB+/lz0+J4TGnlK+Ic4EcXpLQ+YUR9xGnzcOUzHB9f
PijNfz6ZS5nFwxEpvmVhgUgx/ZzHMUCCt968G9NWf/n3UH5EtvQAKOLyBN8ekYQ/r1cZtTVns97f
Qib1vkirqg7odVr07+vsWkzo/zCs3moayvGtWMr4E6WLD1/k/y7/e+b/hwBWD/k8DGnvX2HWRat8
nE9QmgAJ0Uy1k0cr+4yu/RfhlpWkHEgFLGAdots7CpgxeTxcVsW3fddnN6MVc3CJms/MbAz1lt4z
zWAIwu2F1Gb8Jd4CnQy7hagPr7EOKpjaUc42LbP7Et47ipUjVVAEkhT2kAbxv1/ox0/4v0ur7/9n
REtbZHOUW/1tQZNx1breF6M2PtMr/2iW+jBXkYiGt+2/J1JHfWUiJ8VFSNYftUqDAJTdZ5b2Hbba
J3IMH1AEYeJReRMCCXHUZf58nqU1sQZjR7vG5IC1K7/oc79bkuUzcud7yRViLNfxbNPEixLhfHUf
/xm3qRJL6FlKawtAAPJyNLBs6mp+qyRDQOWaj2zz6Wpa6ksD0OvfL+2D8cT6CAVzm7zFN96Pp+eE
KfLoTnTblrtqJmue87u0nh4rugf/9ysZKOQpCVVCzHt1C+hjnIazJbrNZ2MN9O7UAAhJUjgRFBr/
famPojTGcQJ+M2x7HM/exRY0Oic5tmZ0awkZdyu3WkgcF2ropvTxUafPvy7hhAVaDsGqgeQV+JJU
RA9dLbA4pa0z02hBtnrtq9THHs+VsadjU1j7vnDLE+em9ponaR341UJtEZtI6HVaBkETnnJLlRMs
wwitTXfaT0bxr0mpXJqRkVMyd2hWvle9HSiNJQ0F69sJx5fzwk/9GO0ifIwHf/hE7eGvSzEv/zOI
7yVCSKKV3Wer/R9Yvx/NPos1psS0XfQYVALwn6m/ZGPp1noXw/GhlZPbN40eXm1tuFpm/cmc+CDe
EzH+d6l30amIQtF3mq9dQbiscnfahCHSib5C6oGO+Pf8Mz4aOoQRlSOygRz935IgSew2TstziR9J
UeMASm282y7Kcz0ZQfAoyBo9QgMAGwbpkBYVsAj0XVx9sr5tkyF8tyHw3P+7lXfPbVMnw3t18a4e
Jql3Yk5yRQfV1sWQAiKCtA6VZ8FdpaHciJlPC0wBzK2v0fZvfL08p1QVscg2tKAZRHi2QQ4DnIng
/vqVAYnXJI8vbTr8oTmCQqcrMziRv3adFMU9iY+NB3PyFGV9tHfK2NlqdmPeNfbkfQvrEuaL6Udb
YCqYxacjuXniT1u/buqNTCmh13PlBs2CV1PV2jgOZBVklRze4L/f1wc7l2/xpnR2TNwY30fguUhb
7t5yr41s6lUJoEjU7ie7yQfpDj5ZPhR+OjWQ+dWU+c9Ub1Onmys0nK51uRslpQRZ7xZZgj3Z6zQR
Zrygl8jb/PvBPsrf/7jqu/w9bSliUbdyrgiF1oduoFkDx7MEcQ9WqdZDjOZcPd3EkPIP+N5yFjEK
epv/vouPlh5SgI5tG1TVYff/+eiyn81QanF6O1TlqdGGJ/rogVOYr92Q4rgz69/+fb2PkiDU+kwS
dNT6fQLmnxcstB7PHs9IbzU7AuBe2E4Mz0NiPmU007ltzIwGOq2YLsPzpBlBJSMNuREDOqWf3MlH
e7uPwgo7q4oEfykHZnoh89ZxriHofQDNUt6nI4WHfoPf3YpuJm1LjKA5U/37wh8FIBQBEJ3h2jql
rT9HAAnUyWS3jW6j0o9odnZhkLpOh3qK8akO7N8zG8UGD2Ij7xbftvcySzRhx6zsJ86I4Fq0ZEE5
oKG94Jwny7pwykXZJTm7S/OZs8Xfm4e6rqvkFpBuNt+LKthhGhV6P6W3XjVfx7E8mC7HK1GfGtu/
//dw/h0gDJ3chemE9BFyS+8mlG1USONkVLVhYXUrZ/SqlRjKTxJB5++BNJXIh6AO4GOx+X6y6KVv
NI0hwquFY31Qg1RYJ3GXHz23h7cUhd16GAmUoox7+obeYu6rmrPuFALJzWsFoC48cSmL0d5FY+2t
zeqtHR8FkC+KZvapk/awdXta9WK2lqDOMsSqnManV1iVyXnwWmQjvJTehmmXACNgyTRzb6/nVpe7
0UzsvaanoIOQ8ClG1Lm9sU1v0Co6N44Xfo+98nsVAsRK4NPecHL3KTLW2bYvhrWtPWuYuK+9HvyO
rjnsfTpYtsQa0oDtyV9LC6Ry4S7gcXUb9LnrN29xVJc5ZKlQANuU1SaT8HX/r68VRXXUAFmc5NV/
iUfSh6dsGYvlajuTTXOPMk7pT9//fREVYv/YgJWWJoHd8nFkJHF7F/jzGkORlobPNSkNeUzKqnpp
ZnAe6Llk584fmt0YN9jDysz/JFf8O/qrS6Pnb7sGy/MvS5sq1LPOsxp5LZKcA9O4aTNv0wNwU5Bo
5zhiAxjTRZqq6pPN7q/14iK3TfoNagFZVtt5t16qxu/Tqi3ltbHQ0etlVG0SLKWDf4/s33FeCeWp
bZtDEUpo70sWYx4zW5o0v+IrcyjmcLvo7grKGhEPNWG70q64BTzKEc0Sp9u7tBw/uYG/QpCLFhrG
KQ7WEKjzvw+zFlLJXafV5bWVqaGvKl9AxZ8Ix8BJFzvAyy96pXnlQ6FfnCMSqa63GzI/Z+E6BcBQ
HZkPGqUg12VzMPrZOYSTEX+y/f79MvCZRVEHy2lH0K56txdwT4Uwu6i5G8Js1yf2XSvr538PBEI2
4q+tjqIRe4CPdxTGRpgu/7nljGLJQVBZ1V0eRxvMPEFaeeuKHqbvRjelHx8y2OQF5jKu251okW5M
o9o4cvzRLPbVqeZvSVPclAb9Vf9HxZcevRORNoi0RJe4aH9Rp9/JJARxmD7bSXxozfJqVuDeZFhS
aG5ujCK5bWmnr3x/AoYgf/pZfZ91/qqNMcxsxkNYAv/Kq5sEiz5rLoPfN4QwtJHYW1ySXpakX8+Q
m1eoV91HAMSiVqzp2QeM3h7LxwLjPbyvCn6lBMMVNfJHVctby5ke3Lh8zhY8s13QvFD9srM+5O5O
NE0F4q9+mKNiN9nzQ6v7OE97ryS3T/YybiRwxDRuN0VrH8q5CzyTdiflhkyG+1bqa62u7png33IQ
+k4c52sNLDD+mF8Gs3nJDawgyB1lLq8xEMO2MIIx14B56pcEtt5S1nIT59XVzYo3O0luUw8CQWFj
AmhLWrDluDZIEZB2P/n69CDD4hGM2qkxQV/x42xD7j2N1OOw2DsbRJEYmxdLqWzZCZvIkDtrDSUx
9OW3jvQvuQYqCEBB4Agk9u1ieQPyeNON1YNraeo7zg3fmdQh+zI340MUpzdYbO0jYYHfH59GQ94k
bgsI2QYvn3S4qA5fUtAXq8XwvF2bGmsTDpJnzZdpGYKuap9xJrFWCW84wiwFlPZ2TPDv7CXTwX/J
4Bxu2mW4a32xxqf+zgydVz02jqbAJRWObOtVZw1cwKhHO6eaXpauOiU5vJJQ2hsH1KTewaFowRtk
849WalsTVGA89Icm7c+IdJ3sor2dymhbwANqyiZIgYtlkvZ1ON8BewnUS9NEfhOF7mmI+xMT2+7M
AEvwmNcyPxQiD9f96J48zJAmJAiqCtklGVNM9uCauR0QNePs0kZ0XRmgF9qsvBIyWxFb29FLruPc
f59t+aN1oi8CeE0dmq9TXfwyIOzGo/tjoXY1q8be5JeHtAM90nTJYTDtswQ07IAaaNPw0XcmSrAi
MKzpqW86VdRf58uoespMhfoGH9NdM8pDhXiB23qvNcNZdWDchrEhkw+DKQHCC6aEOJ8dvYV8c9bM
61CBiBoZ4Ubc+rmINgiuwqYY3yA+uciy23IrUo/UxMNxxvagghc3VS0eC3u5DEl6NzucC6W1S0U+
bEY3BadY18gIaFpkPFQp0FgD6IFV+V+QxIgqseoGAGi5P6cPLjDyc8ZRB3PWW23Wh72e+BAix+JY
9RMqGYBJzOqsHrIp2IglPB6+N6ZnxQizwDbHy7dRm5BnFxIpBRpZkUm/sb7UUHtdZZHjhhA0nMCp
/Q341k0KmwK31EAJA6KEuLLC8aBs8yYOek7/GkfAloV1spy71h25SXQnmo0pf850+juIHQ1kXaQn
zrSd2wx2AwRFNBTMwrvwRxVLLZa5OSyAfahPT3Uw4QEuw/akbjZyh40LCMARzxycEQUaDh2zVc2I
TkQnx39rDXsj3PQ7T1iF9u/5A+3dMs0dt6IT9TQ08/XZpKW8pfoCIFZ+n7X5pvPwuXGywO3SR71M
aFQBNNURaKuM5FyLLCiES/E12hQoVuStvY3DV/BQr01c7jnXznW6z6r5Drjiqo+mbQtfkwulFXkP
aAGz+VE6xnmZfyx5cvSAi4xWvc9HxZT6TYBWo2o6d1p+KIEVo6aCwhU8K6qU1oJG0QBFI21uB+Ch
lfYLdXkUqr01z5hB/E3aOhBGv7ZYLxSNFfNItC4saHzRlW/C7KiXrFbpoA075cndQy12reipK7tz
IcIT+M5118eBYSAtH4Psd4BQxtuJazSQVlCsQ4rHeFXnOEZRfeHQie0vMc9EWjGa+Y8IJCBMau5w
X5XpLmETcpB4ULIU3K7e1iivvXB6Qr9vRKbsu8G/hIgnCHRzSjNac1J9SOFsClhE/E73gvZHwAmb
7iCfmtIAdUMEFN212T2Tja8j9x5VWASd7tRbHXzsgtDw0tDKmEXAyBhMpW5qN8ix3zlaeFExvB6I
Xj7aZvC1yFkiBAciZ74bZjdFKMXYyc4AEAhWQxNqAiNjurban8rVz9KtVQ5oU7CRtTlOzM7aIdML
8++YvfPQ0Y2w5FrNGXpg91H5QG0Eu6QcLA8IWRcuZVk2Z/b2jVs3z5GBme7yTUsk0SGzv48ttsQt
GOW2HW/TuD7YaQYF4YFlAONya2Ykr8u3NIbgN1snObmnik4A3MGlcCG95OsI1oHZye8syg1+7z1Q
H6W2Y6ys0bwRdY2HsrtRq9Ptm5WeeceGtZnlxcFr+UXAcovLVufc5Npwl2va0UBQhKPfppocQLcV
cjygB9Nx+3ttqsChPXNDvyM8j6y2pZ4MqJ+7jQorutoQzH1DVEAYy8ywnWAkbQqAPEzVgiXth8ea
BrglQf/0/WpO7yIWK+9dreTWsiGAu8Bd4pOarfi2AkvmuSEk1SQKOTh2QAyPWt2dit7YGdDBDU6M
lnoOJSLgHFI4mtmQ/w6WEC02o08M5a7cJVV3prvok9Mp8uPv4wwjvIS3bu7V6jaA8ECPoiQHhhQ+
qoO8GX0yQGk7hkfFvC7qd1QGtwYvFhTXd+5kO8xXf1SQgK8eS0Ddi0bP2uB+1JBYmfW9a9HdJXoW
/o/CUIjO/JCLH67wDurjxVTvfdwNBn6a3H5tGBFiROnR5G7CCAIuK87N5XeD0eDUtVEzUoRjYCTN
V65tRM+CRaV+qpzFjTX+bNN4J7Q+ZbzEyci9O26+g42CNx5oma+zbeyi/s5WM3hB3kSk4OsyudI5
AkcS8MzgXmnhk64tUNZL9tKzzgQBMrhrinHD4z+oh1MXRZLxylIZ4UUlNDtYeEs3H8y02YJdh16K
hddcWAcryf5/iqsetWlddFieaiCWZlyD0rkzakiUTXSdluibydNwP7lxryaoJc7tKIO0e0lIOdTV
pZvfFraPfDFgsEEeUx1yUNee1OCw0Ne1qe0LXqUaDmGkZ0yL1tRgVxrwOvTvfs9ttWjbSsnxmEpN
7ZHh0erosMBOns0Bl3c/ucYVRWvHf0x9RNArQPa6JhHHMVZJWv3UlxcCC0NewNlJ1sVcrGzvq1oe
CTuAGjcmlAEImdoJGjQOBeZl4zqkNwi7dZC3dK0HzXKft/k+M/dWMT6p53FgWgHi/KV+UnrzL5Dn
p76yIDHBpehrnPfqfa2IJFm+m+bilLKvOxB+o94/15AEE+Ma91jIFDHkqPDWwXNmg9jOrQm0slwG
Y5O34Xn2e1oClXOJOv+XHCiQ10P0KqvxRe3jWje+9ItgZlT2g1pHCd7ei4VKhMVrlwwqyepWB+q5
TtPxMjMngD5eisg46a67M6BiaMIN+rbaW02fbtjgCjbnOUi96IJc0rXX/PWYQIcYYPW2pXVfh/3X
xIcxUrcZIp9orfn+eO389HnMh9vKt4KhqI/q6l4BjBOyEljDi9MuQcU5xfJjEhIrgQQAmJfEHt5A
aCs8TvQjFNoFaNx9Hce/X6e+kFYYDdvxuFdDpvYe0fff4sl5i6oZcSN+sfejx9Kfrx3Gp47LkWnR
E2JQv++delRYlTu9UaQurX2sq/yOKXhfNu6h05endqyHYBDTLUrcexXoPKKCI6wt5vWbPs1PkZzO
zRC+jC5+Jv7yAzrZrjJGF5UZDkZLsaxGfX6LQaayTewxFe9Xg5zRJyivetQd7D7ela3SWwCUGLrb
rswfvFF+AxpyBFq1LWR8CcN6Z7TWHSKgG2HFry3xCuzGdqz9Rb1CdJ/cQ2b637H1uEYcNuckBnMn
DjTTd60dovkEW8A3slOdsfp1+PJqSpEG5au6pv4wDoCEpp85lr6VZezo91bcerM24vxhSGuVp5IO
dMOzIT2k+EzzUozZSYVLyKJvVWo/iKi+b8rs8nt05uQEUwvFHwpnznAyFxzs9dC6AKxFkKl6zSpI
87q161xEb1pwzH0hbnyLbjEPulhiWy3LRW+cI2TXla/XkBjiden5v/DeOjls1ygpbey4u09tdvnG
QHzTaiLQfdGbmkqYOgZY//2YouooivQ0lXdAG2hnzhs7kduFaNuiN1QjNOCzV3qVF6g1YGdfKGus
VYo78EKkmB+i5Y7QStXbjI0NriFF/72GUc3q7ieCfbIWdGbFLGBQOYEKOBb5rIVE6WLz+znSZ7Eq
VuFSl+eI/gzGTcUhGhexRoO51tmkptsxgxdFrClncFHcjgqU5FIQ69aiPPGhKg6rrbc7q1Ci9hIQ
Gmg45EE2e19Ty9i6vFl9EOewQAG3Hy9+7+7SEU0SMig9dgO8mlcg9DYtmloq9VI/M3MCTGCjduzM
ZBFqc4Tv7zOhQp0sl14kWneANpnV/WKgKBjvfA11FsqdxJiVeoVqlBz3WQVlrUsv6muGiAw4DXWD
6sMByKhhCZNbvGT3YfzdmDjjq1Iv1BFd0ajNb5R6H0nc5yV9VbFWZZVql87v9ehZzQetSh94fI4H
KqGpo+mM/IV6It6CTa1BpUSLqeHvjRcfS45/RpN25aI52gCPYYdnQCcOR4bcqHjcRCbV4ebs2MO6
j5BxnQ4Ohwajey4EqilDsjLZdRhthHYBWcMOY9kWyRM3RUn3pPbTYqLgmTEpEHohfVjMNy76O+Vi
sCMobv3XLH41mH4ktpo1BHrzQ46PadGuER3n9O4dNNSdJG+cTdD239TOS/fq9zmJZ1WDHNrj7+3O
ipKjBpfZ/qXmqAy/tK0iZVLnyBv2qL2VfdGbcjXOX3+n9p0andLN1oPOUjNOSGfuuDl/SVYMKSwA
lFL0tUPoV2fCIhJ4cGpblXzoZHkctlSGB6ZYyf+tJs6EPAF3tBghLLTnLlxu6qlkCt+rZaIIN+NI
R5bxWzIDSnIPz8iHr4n4ostxHAnzvFcunyusHRp5r1ZmGuk7pn0zC/ynm1VtT3cskR41tAhHNg0Y
XmR3iq87p/Pe9srAD/VtHr8mHc5nbMKmtkvh1mhxDgWB98CwqbRZLTW7f1UhMvfsbZdqqM1o20av
zyOcIkPNW6Ty+ElepFqnQjiK5fP75gfGhaI2zWyEWXgYLscjMneaJVt7Dut7Ho8kAzYJlYpJNE80
eeGZ+H/LWdBiFmimd/BEeq3Ix/IMYnz/xCRi7AQJqlrzoaF8AMYF6Thc2pw7Jr2sMBarp7WKO+ps
l9EfodtQI5s0w+dWeQeSfiwoNTnUmasF/GxF6K3xWRbTdGi+1UO8U4vG5AnVCbLl74ze76Ni6u7V
GKlgr/7uT/VGPXq6PEQ2JFnL2g8JV+RUQIKtPkStSRVsmTLqcrJUurHYoKXnug7RIuBI40XrpHtR
WQq5JsrWRCuUD2N9PzrOiRipPsIZ9bVFcQGLFvDCz6YZbxv803PyYnUW5pxXuPJJOFDXeO8MhFpV
an43PB9H+C3aPIewn47WmN6G5TPnnzPZ+LqmEuCoTWtIIFM7W24zkdpeXer3XEL2RwlzFvHZ4pyK
EQEOHBwDu7umizeTTLe/83hx70A2hm6xkgTzQvvWexRbLxbqLy07kkpKFxU1Gf0K2qRHu1Pd9Sji
o/pey7EIzcyvKthw62HmrzPf2KVIC1IWVq/f4lg1+/nd4HsotUDTJDFjDTf6hdSasxpLkovDb9ky
f9Sa4EvKO1JxBV7ryST/UBFS/ZR6y+qrWqI12tZU482Rche9d55e7WM5Yg8qqdERsrP8St2TEHLL
5CMZZbLzdL0r7psoXBOHVFSrOJ+VkLhH8cKkVsccAM1rouVQGRc+1dIxgGH74l8ck1DElBngJY8x
0ULFPPHMvJNatgv7J6K0GjiegKtx6l6pJWZT8BOukgH7Go33rAHsSWI3V4tGsIcRO20yKk7DLAMq
ZespIm6yq6g4qCFsob/qWnvpbcAZlBG4a7UGhd4eQKGo8ojZo1DI58eWs5cwESjQrYXUYExTwjT3
XIbw01QEd+6J0N/+zDh6MIrqxcsRSWh9q6a72rJUAOmlBT73q+Rt15Jcm7o8eyL3bfWv6tcYUs1v
rgkVnZgTkdpUmIVmHcFyZCPjk5IuZgDdVxVnOEbzCybVgsxw172fn35fK8Pr2X3lXqxi3gkGPCY9
rZ2T5Q6IOLmByWZWTPf8KhfmEupKLDwbwaaoznYziaO6XzVvidPUNNBFybeqUFMnnFw4rfBPMFTO
FqdiwpfUzUAd+nMNkihBoHvRU/NBEt/VZj+Vzl3OJp5lYu/n7in0hn3S/upFx6kjfBi0+JKymTcj
KrwTMBggR5N8ihGJMDg4NUZ3UO8ELaF17S7U7a112bX7BNsPBlFFOAoys9kgpf+qQs5oj7vE9tcW
GYtHKpTfA4sJQiVmpWOsYaBqW05BwulwFtCo2B/QY7YIMGohq7xRKj3xuLvxCmqYfX+ptEGuqgJR
aDEfdTC+Nv2XlIepbHnbxT3k9rhY/T+azmM5bmaHwk/EKuawlTRRWbJl/96wHJlzGvLp73fGvhvL
CsPQjUY4AA5a07ueLC0c2zJF+X86b/o9DYXwzmLifV5nhE5gexYuZ/jIpgMdpLljJ9ge5nvueBce
aXBZqg1shI1Jhm89SJQ3/OaEafH9EQxyQN2tz21dPtj+VRGy6Exohr03fZDLV8XQ/qsOv17vAiM9
FMAeTLk92en4UhJb1HV1y/R0CuLHqyVk+1mpztpuVvm19nEJv9oA2lH2AhHGLU1G98OC6Fe8Tvmz
wYI5jnmuL2+sunxkEOdbjKJ8PmkKmTaYcu8lmrTiHtWo1ML6opcK8JKk2ZiNDtGwen6Bh3T4rfF+
QY/Z8VeZD4acnHT6AOjOBV4rjbR3lMAJnZNUafOr9Z0ZlDdz7MNW6t+V+BgX2DucEO5p/C+7j84J
RWy6MY4hx1NCOsJ9HGYvJtPJ/KG+i+GkH1hfXMa2DfY0U2EI/4Q6NMV61spnbvGKbgHL8+1zzdpF
EEXLjvb+97+aHCeufNMryKrKbZfNGvD4SiJXdlQeTj3RZZTVB1RMB3+pxTOiPIzxhYMvnV/lJdjU
DEYHcVP4lWmkt4UL1XD80DPvh1tVE3c0SsoGwju9Q0NQoaN5YaICV1qX5RFc4eJOr6Y5yV/DvCfI
j9R6T+N+FsAAwk7RosFs9H0gZAZB8bf2kzM0D47JNIeqPZnjx4Df2qDnisQnuYhRwBeK8kieagt8
EC31MWYJKN4mpoPnTUtv/IiN+jN1DC8XL91LrRsi+zc+oo46k/bNAMtGVJxigEhoOeg6eKP8xA6/
a59iMKeo/KkICaXfAiHJ7VvbbF/7sGrhUljkNLC5B7ljlCXuQmIHqXjeRcg9oLRj+W9oIzO0dnrJ
kRYdJmzUxbhrAD4FWlJYxC0TunaqdHgU4qyl5ynZvzz9WuMkyTmtiXzwrHlfXJ273L1I0WK3a+SO
02mn26M8PhNpkigSdCE9OP78S5R/wAxuvrGj+JQZGD/4wNL/qJY/5mgdx5BTjIgj1/JHFGKVcfx+
dcMTaK5peCMGLKrq4EKZrBhJTk47vMujNzVmA9t1VTEYcfiJdhPBOw8ngaOWV9jfUd6CztmaMN66
Ndb9YH+X68B6C4CWUxCO6VvAkSysaA//zq3rf3j+40baThIjnx2/LoWvvmOyRMMrdlQ/rBN0reYT
sKcO1+a+4m9V6k61frCJLIJ8QY6jvCv5tHiwNuvahC/8muhjaDI5f6yOaz/CRkiXKzQPVHYR+/YT
MfQPvf6WklYpq5scVtOZt9JDyeMy6UUSLmoUOM0QpbM/6iTucxxOlokb6vj3uMiDE+OMhFdfRphr
bn1w6FBpGX7cXDQHTJ8CL17kGu3jnowZTW7I2VYGO3fUeA/CVDI4bXDWERNGvE7eocD/wVyiPcbO
PeYxjxETXRHO636cPonLkPzpp/Deyt0HBRGyXcQzVPMdkCcYdu6Gq7uUKK+BL6pIGflVIOm32WuS
jgwO7W6m7MOFM6SGTUoPGa2bfAF5oVyTwz3T4SiVgcjhgOSMCdD2YyFo8L01F/eRCUvHiRWX0Zvc
ReGBFdNA3Ppopm+zE95kiJDwX3+6S+ZPPi2+qLgIags2mR0bJv+B/sO7hskSiOvVGTDDHeturK85
5qSYqQ5o0k+D470sZL5DZvDqsSwimE7eNR5igtL24BStjT+KBvWWzlgehiJ4kjsh91XTejfGmMyX
YOcAWUuUFQ564x6fjVwBT2UwHYa+x73RteeAZIQ8cuSI+TR3JoJkBdCKl29FWjw27X+V08AbCQ9a
HB1apqr5Gy5zC/EQNoe/UiGA1qqZxalElEU/Zm/0T2lpCQNhiWVk68TbTY51woEs2y8lrZhrxCwc
5qwA/0gdcegYJrhznfKeHsRzAekLUf3uGhXgV5hVd6eDw6HTj4OtO2m36SHdgUS0BAkG7NZKJep8
AELDcL3r6XYBaQ4fzKp+Ll2ytrgJF4oJLj4svaxXa/yUVjFq4BGokEtzgLXh80qOUygYmkaxPF+o
VFYtGeYZicCEc/qs3jsq+CwWAk8SoMlCmiewby/sHBWfe3+rP2ZeuDaSwwRshTuL58rjpu4fSbee
nGjOJCZ1fA1r+W36EEQP4IWYMqvAf2K//4muA9yIaFUjwAxhKaTT/F5uEDY4HhnbKV8ZsrE7gdxc
FeGs1/cSDjT+xzHJrI8xf6a8mE/LfvFTTBwPxH8mqJHWAUY06MZ8PKquoVGb1CIuCxLkgdW1OBU6
R/Hi7OXYXVEkCwYkPPtxL2cXHMXOiFCD5igv3JyKXeHhEOfPklAuxd+tOWMnrmF1R95AdkJmnIOh
b3VZGSRONj8J5OsTRSlg5yPy1HlwDJNwLS7VDO/cETZHCGAWBBtgX9mh6Wa08sNUvhljQzBBddP4
OFL/ErjYSiIZqivwa/+9fFvU9x6EEAFH0tB0ExBQnJSKTNfSq1y2BIMZF+yHb1CY8Yld5wFQddg1
/hVowjU5TuysTCYqnI4geDmocGMTJDSsj4XLJ9e2mNDVLDxhlzYRTW/Mb27t703WQE6PlhxjdsVk
eJ+Jc8+BxHHR5fldFZANj05yz+D2Jj6Wt4Mm7nEOMQpyv9Oov92aZx6duNsnFTN999B8eBf4wiyQ
ggxlpHmG0CfugRsDPwLJTqhJ6VD0QfepYI2iAILY9osgmen75EbPDg3dc/2VLPp0lRikX1qT75Wi
uMZQhFe4Xnj2ZzkOLscMgXTn/yrqAoRjbMkTD8GitPVwSJovI3aseKt8cnLNTxqNbxa0lBYo4OWR
S8AgfWE8lbZLbrQcTyd5SBL3NrRmCISvKUHEQlJpB5cjWvZ6X/sT01dFz3jkApkTHSfcWen8y2Tv
FAiUTUh373Zb9dNODlzC71jr0Y4fgEeU15Q1CwVW5MaR91AciSaTqo/W8pFnl08BzmKWu7oENIDd
BR3eRbBhRO8dIokyk40iCKe8U8pJpplP8ESxeIOy+sxOGcZB8ij5ZZfr8AXHItm+hSh2uScCNNPp
VVGyvTzqwEgzCO5An3SRCWGce+OZylghdLLjlLbyjbldDiza4gfoPuMaPuBJ8CcyKDpzzdzd1ssf
3wMZX2DZgG9HxgFbkYC7aMy2IA3YFvn8K9q1B6BjnJC8aE4iX1gTjgCnC8mzuKAWiO+0L8gwv+Xn
/wRO0q7EKd8ilQEHzrUGuX/8vXsN7hWUykMqA/hpEBz2kWd1/fYOiqa/F9LjcGEl8rivR3s17ydH
DudaDycRcGNYgmA2dbbDJSXZglXzg4+FKrKpeGMi9m1OwQCSeyEc06Exyea3QBRIMWeF+0xpSt/b
h+/4D3+POE8R4fqZ0euQUjBoHk23PkTkLfMa3j7SqP98eKd3bvwCf2X8oAdtJykW5Cah5TFlRIon
SgY5T6u13S5UkrRICuuqA8liyRPQ0rEoArpQ5vLLZGVwmUFCOJYKqjasEtfDtUTDiULNwv7ZtOfz
QzlXwI2ScsyEdvGqbMDdZvsTksg1pVN5y5T6tnk955fsVATkmg0DoqTfGDCu4rXE9IhRRwvePx1G
Cudp9r84pOaIi4FIEMXfxYz3AIkYC8Qj8qDyuWjZOvQN6pLzs1UMzqshreMosGEKDWOggzxZz4rf
x/weP+cAEsV56Mie6QTy9rMPLoQ14axlNgRFpF+w3wy2RHi0gL60+GyHd7KdOpdXuyK/X1elgv3G
iBxShv7wH6uu4KLEo0utj46AdUNhCBDg0Anb9Fl73ojWrDttchpCd0WAqdhcKiga2VNsG+VYWFiG
vKDVtCsygzgCzYUZGBQWhWsKMjDtuV1CnqrcAJyI4Lametig1k7xj8299imIP5nto/ocMW+YxxuF
h9galLiL9uBVcTz5Fz1kWj9MOCe4u6Bj+fMEqza1GdJuNSUgRD/cj6VIIvYyDXd2NL64tnGiXomf
oiB0LaRPZTJG9S5zzdWQAQWMci54oLxabpdxw5WejpWdQaX+KgkIqwe+sAEQXQqOlH6MJ4IMFhkg
Ttlu3G38ZY4vy0/ZgpadP+RT7EhkM0CIxdal4O6V8ddHIjJYHD2hSYI68UOYFkOgxhDnq+6SY3fF
xQ2J4aV80SG5OqF1dpQLRDHXjdxNHLsbCRky11PIBooQoNP+Si+viDRe1RGLwHmKnedthZ8b1FFB
KC/v+5w9FlUma7wwpBWs32aexvhFYocT2HanMj0MENgp8JGu1O8FPfejf8/Dsp3SQDRbthaMviZj
VyDskZOKfkKPCHORPo9hboY45tnt4pNSz/gJvJl0AQ6lwMgA86KcTtzgxJhP6N+JhAALjvKvwQr0
mFgZQDehXIhJ888L5zWDFcSBE9/9TRZxjgiVeCxUQ03dIHcxa5fqhKv64ouuBV3zXvVDF3984BIS
Tb4s9QPCzXYv1mdFIdN3XhBXVFCjhPWfif/74ooe5Z+4uDqQBB6FPPNe6B0+pBVGhhhsedDf/RUH
z8GklPb+Gv/T7SRLg5TogXHnAeK0wrIQVEtwqlrqNzLzp2I6gQuK0RQOXsB0eSdBYNieC6T5bDhB
GslhSKBUaMYG6grMAUKQJn8VSEmpSp1tsD2iQXgbHohlVm1M/pjSks4FeSu5AXXq3vHi8kI5N4oK
ABnYSp7y39oplyLsqPXN+zr/qogl2ihh5sRLzcp7lMvBp3kEPsa/3E6YDa/Iht9KV+EE8oUU2OTX
d7IgKXeS96vKx4+1TK8Hh2fCBkGHf0UmObIob64l/b4Gn3LYuPgB0o+e4IPaF4xt691aRvSa5FRY
+h8hGeRGyfAV+tFHk6qQCC2lM1/Drpdbpc6qkDFQkJWDAHXc9UCwMNwvsUUfzjwcMhJJe5giS5pZ
biOywJ8AExeWXMF/MYIsN5MkpNa0mTp32igkQtrr79PrTOr+PLHwA2fAXVVciFTPNN0Y+Dnu3B6p
k7kidX8/LjsGyfnY/EKhaTn9R96V/+j0wJZ2RgPFfnzr99/JP/feSWKjDeMEcBDA3Y8uxK7kJK5F
PmBXfFwHH6oZRrbxm/nNg6eRq/PsXAwXLFehEodq2Wx69/J9EFn3k+2geQ/O0D2r4srMtpdrOiMY
n+uRSSvU6CXO/EUmbGQ8HZL3V0HqMWVZdKAI5Mg7qshoLZojll/qRmAUi+ACKisLhkAKQVoxyPjH
V61Kc3cOzh+D7/GZcYJ4ipidNAQXy0dvT00MWvG3ouciaGGi/CLHlTOtaH26OB+42FGZn7kLC4OC
4l+TWBo8NhkhNBy/+GgS1ICOjYQEOBRKQfw5vOriaVqfWW6eXweawyOfXw+MJwxsjMaSY8tB4Y/Y
Z36DOlZGq4P6FF+Om822+QyZlTZeCYCI9+O/iXk5yX13wgtu7PykOIm3F6QmX5fnkZqX2kOt4SPK
W0Ma+J8DnbqD+8gSRHn6MMUiTDuqVoK7M971EITuY2MnEFwYJ2k9AQzc8Zpb8+7/2iyP+ghMKERU
1KmC7mHoBOz3TIcAdd1m2B0xTMIh0wovDqMQUVa6Hba4eSmT4bBt0Y0HEZ98Cx1/4cdyp2x8JNya
nc4TWwFGq10WIuu9UnNC1MWCo6Xz6SQpaBiBgES6DEhUd7IegV+SWCMgguzlJk1nkt3PwgY8fOGt
BzIiO4R81TOkjfkR9VdYjB0CXPl/AOlMy9n7V4mhExg9s5gy/4rvdeRZLXmO/44v0wTeOvIMyJvO
LH8boqxiXBKi8c4J75TUk8Gm7FgbO9XlfRTmj0FZHZMmudkALMZghOZsBb+HuBbhy9IzbwrH0X1S
G/fl9HODjIrbcg9JmSIYAAbOmgJfhW3/3NqQoo8pI5eHM1w28/PWFg9T7f1mnPTXzqZi5VKeB985
KEJgBSWSUbB+o//qUPTWXnCRR8WBT72kkikucH8a/FJwIEWFeMCKh14YnlRPpE+Hq/E7zs17nXlC
13CD3h0/j9xAY6ZXp2OAfQbwIT4KHr160HsFOnpNXojNlDaRW80gHQf2SL0b22OTF1CKdqQzjCkK
UEY+c1YC8rqt91saxwMZlE2zgJ/FYh/bDFgNPxF7antIkAjYKIwffEcuY0C7G/4oz44tpWnrqbFp
pul/5CYzO0wqoyls4+HlFHAMA0ouiOzZSz4g5awFRcdh4VbsliB2QXDXi5FB5ljLcid0z/AoO9aJ
46KPXMFM6yRPhz/mwpgyIhgp9c6ZfukQ6IOYrhRXXe6OjA5/2uS/auriOMg8Lgr0PcKZVc0Vj0Mi
gs9fAyS+/tXrkkfMMn9Mmyu1Zgo+vzPy+sSKO8Q6js0oWJf1w7XWzVFk4F453oTsDXXbcQvWfF1g
KZe/kS7voUfqlk/KgONnI5PSTrx279xO+MxJ9pOfCc60u+WsSg5hmGgImWYqkHCQ0Q/ICQ9Gm/Gd
6iIUICjRr1AcCRZoyn5bePNXPWO6d9MQ3TLmaEfm5eK7H+NKMZrz06FKQwJpFPYec7XE75hvcl+o
8Ws1m9YCY6BISLpm6O4Wsm6C9yQiQhe6oDwOIFk6JT5pVIsS9jYi3vs5rb1APVzqC1OPp58mx42r
G9E1okosAl3YGNk/qXrWx/XyBxUK8eBXfc5W81OuQP8AXTlX3A/FL5tyoZN3oQuCFVQa8mIwGoAq
Xa4upE5SoVgCKJ+rF+Y1L1AXb00D26DxkxdQ6oNr84fZCO1x+5u7yJHRrclPKypUTpI1t8fggTNy
sb/YIRjL8lUem4B2ISjr+KLtNDtmMktxhNZyMDx8p5mGMzrd2rN8dK5iBiezX3lWh5mteOTcu6VU
yRlnlTSliLhwV+lH+FV22mctniTyr//I1nTV+V8CS/KviINPCp6iAV3x6HUR6ZVSJlc51Lhf7nTe
twgG+ms0ytvy0OMVJxOY1kOUe2FiN6aFSxWXHyqyQPKTcH53SaoJe9NSIsvMs8bBwkzzaZ3m3p/2
cfQkr2Ck1kdpS1xMWc3aAOrm9HGSabmOxvrAOUC+55HCGDANc/PvpG1RunyCyylsnez4m2q0Bgc4
GD+8VpVEH8AnjWOwWUfiZIOp4LK98fxGYolf42/rI0UwHnIMgFZCr8ypJ1nOkvMnDQDYpYFmYFMc
1QK0IDMySIL99AHWRcGo3kimsTOfpGRZTNUW9t+DopbJ5yGu7Q1oZ64elcbt7LgPbLcyb/nlW5Ud
wvTXxYgOQswnGBfL5J3bc52Kbj/5eDKTuJRcLABY5YtveTftBYpI/0dT1i8eniIU9DBGP2DQUC82
8qtLIJP/HkmX+XsJ5WwhLoB+qWRcLE6t/9Gw6ragN83kjWkQOrk2L856QKdAEUoFOarxxJJxTaBa
1MsAFhDRBIOiRY3oHjrnV0XDWGqKWeTySqwIBmnoIE2T38pVoBHCeoae9nW9jO8ObQLwoHDyFbTZ
/vY1qMaHvo+eYpeZRUVC7pB6xXAqX8j8v2wB/OjlaoDp0QQ3j/63YuDkOm3+bmfxlwB4S5HJxV0e
ZTgbJzq56/aVYqe9VF7O5L7LQh9mQ7eeFy2MM8tOTZlz3X5fxsu7W6zPXbcuNy0Yl6oDuov5Srxu
40h67yMhbVhBs8SSuczng/CYEbquf9dw/SqaDu0Q/iiD4ktXlF9b6t2MGRY/6/JfbMWfbIOhfFWJ
OXTM4dmpt6M5m08zrPg3F8apMPmo+EZVAA0GPeSPPXycu6VBOxZhuqPa6ITPKqBKOTO2YBirVw6T
1f+6mPODu44lXVbe/dBlB4KCy4paG9dpz4hEWBM7Z9dSoTbPH3EmzZX/QJj5dJzbzzKHV4aqy9vo
W1SihigSgjYAJE4tLWSHS8V4E5gCFOQYRW0SPKTHUsEbgyLZ9dCkD9VMgtNiui8zhHxXY00ILDRR
+E8eE7AB/WxfUB4myn2rqPFidFFj/+mM9qzwMFzomqvAkTMjfCMNtnjLa9iu/0UurodJ2dqFeZ91
/zWja6O353fyptq3kYQ2Ac5C35lfZd8B9sPF+69obGBMWiZAb+aJ0oWVTki0D+vWe01wkF1Cyyi1
2zGMVC9rYFA5slsXQROefkpSeig52/Pan/Weygpmi/WfTsiwGPiOfxTAV2BMSfF9oKetGlSJjX1H
87JdZzwFb+jPTLAkT38vDJeC/E9OFuF20R1KVJjQBtw4n6ttvuf8qUyMAilkYXvtaG+Wxy5fQtiU
NFd38Y6N2js5a+YyC+ZIi22v/ObcZ28VedEGt2QJzfIev2ezggfbzv/49XAKrPa7CpM3KIRACYtd
Tjdth+cVVtRBBf7PRJWF8E+ovjaeSuMTmqlgk+c0/WxkPnVtzOpEyykNNObBmRJ4heZSlH7pwKRo
tPuKqkHVaUwtFVk8XNWujzwqxNonSOxvbJA4vlVRmzAzgfSquuDFGR4HEwE4bbtLjTylEZEWfnNm
qDFDFcGTZC3xe7RnBXkTtaypUEbhKKaZJ1XOXQdQ7SGS5oWMyHJZ7xkc9DQyAaAvPR7LfS+6y4sJ
tioIT26dYtiNvKjUnUFLCIoJCwlj9XGkJqBjEKtwGZStDkJARQtZOXNhgAB+JzKnjKyUHen4ETg0
2uYzLwjfo2JOuIHux5KqDmyyj0e8DN0XM17uhDAFW/XLtmDK3sr6R+jHs8pvqOs4J1jlf6mUxo12
SgdihXCGLQ6T9ov0SRD0H+VCS/hEhmAPl8lNPr+1FPdgavc90685ZaQiZorQUmt887flTvnaePTv
Yh9q3CTGeV9rP+M8XKeLYzdIBN11FBIJtsq2WDCmm93Gc3unyioJ4areWHr0WSKeaJzbn4KwtHD6
qk2FoPFZdnhxM8QURG5svlOTeRz69J5AD4k99jBb4x0R2alOIRxhaQjqbNQxm4bksx+E54leRxaD
ufQ7d2g+sZAm44/DcfpjMOAqY+Mu3byn5EsY/BRzyqfojVXf4COmOLMuiSHi44Y6veMrRL8n8sda
A+7hUakhMGuozkKxdQ+mwn+xmvoh7OPfblfdBRUDEiitPslhkVDGvUe7QXxcELHUP6rYgCupfpcv
+k53MbcTX/SdVrqoprfNuSgnjGxqOWSE8UD4hHafL2ZvmXe15R2ut6ns3bp8SjwkiQcl0iyjnqaT
djq7uXs7We2JFzQpO/ConuGS6geF/uM0xAyxoVeV0rb7IXf3jXeGKkC4dTvWL1k8nZhb8SY4Mw7X
e33CMOlVX/yZ1sxfaH939A8S1Xh7TILh2m+pT4EFHdSLkFdUz2WrXlHxUNGaVFA1Hyo+0tLM0Kuc
nWTQJqWxf3RAQlCxUFLd/XWd9HLMHLmeBnOkV7UCyGEpXFOl6+ljsdAOSnRBYQ29yn6C7tRKs0RT
hleSTj+RhH8r7jOnFNRBa+pg4Non/Ai5HqrO0J76DLToGXidU3bN/KDMS+Gq3cZ3NPteip4toKb0
Tr3yKlTJ2+Ft6BjzEXjLy0KpjoJH6nR4cGHxC5maqtkeJd86ejy1NQev3tA+0nr2qOylJKi8tDu3
GPYGg+AxMDbBlD/tWs//YoSA/O18ShhkuG/64j6e4ZkmwZKxlsNwGtHpHtUxskckkdBuXgDjOU6Q
kk+yZ+FXHkeGxyTbLtcRe1vBH2vU8xfPvxwoYtw5F+42RLvEm54VrMQt8D1wc3gxqGqD5t5P99oE
Hh8JGj0mKtMLzNUp/pRMEk6yzYokeSxUqapeBPTx3TwVkmk+hnZmVVSOiONLWpDRMWATqszGD5q7
6lqW5TKraQCnghvsXV76Qgh6VRLmUz38wXVHr4Zd8E0u2N9tJJpxDEN4IuVcG0oOHI6yN55eCVq7
yhhivgiz4XHNJn/mYfgmLiDQZrjrFbu2TNckkD9F7H+w7d2CmuOZxvppIX2Q7IrBj2/M/FEJFkSs
8Ifd0JJU4ZyxIPqp9hBHn9UY/Oba97p0XaCQmEfRqxf+NdbI8m0XkQzPmO/Iopl+/BOzxRNl/fqm
jklriE5ZW10YbjFQ1VfTL0hhMZCoZ8lfX1ilZmF8CqLdYylE2VXn4YlY4Z9O8bzkv4v5hfdiNVzI
dogc2AW1QwCjd+3PmY/GrcPCWq9DF1MEzsC86GfNqIl+Aj9EPfFh9lAnU2ls9oww7K/nAhgcE8AB
++V+9d3lyCiTqvWVaq/VKQxaVzBtt8rhr7WPFMq2Scaozq8U4iN4S9sA323DubM0cQ5krqU9hSzF
ULxfcJh0CLaWSMmmBjAvg1dqlYsg/ZiKYDhH9XSP2fBBOHgrtWwqnFThrMrBs4pyjChj1SPaZts2
obo8Yu7K4ry1SfuCATat+atTWjQrtISGc/2JYQ6UFi2MT0wooMqyXy3kFNR4LUSERrajhZKH9Rgg
RguDcQqaFpu4JC2xjlHiDWL1GtdDflcmUNLsCV4CNUbruHtF7y4KwegM41iOBtOq4fXQOYWT/T6p
mBo5/KEG6zUtgxP7/uGj3XQkYGu/H9lkQbXWEj0oY+BWgC793JwSdzhPQUQernHOCeMwwsz6mVS8
2xZDruK8DCMEStnoAdQlEamYPLTO9eI9hsDra7o2nxhzQ/1btvzQYe69C6VjST4/6pFFteMRYtJU
R0c1glmvDrSSCVFlFTOFp7S77G50t0dIcmhDCqML/fDO566BLDtxFqAWit1Hc3plZsjOXZmeuyTp
7xzSwe/Akd7RjSkFZr7LHWkkaiNi/9yTKfIG65uPlVDgbNuZcYBne7y1LkA3W3d5hPb3WaDWUjKX
MM+woIkfLbdRr5EEG4Wi+CaXLX5n1vCfaQr2GaRSKGIoQ9fD5WL8mqImuAlQ1fpEgJlkMsWepAU5
scqEuKj2Pjx7eFtNhhqMNDHdWhHDL5i8uVQhBc5m+ckxwhOhGIU+QFR5WjDIryFjaiZ0Ui3Rn9xu
H644OacqvBT7orapSp+peu+OC+2rEAAy2cAIIyKn9GxuDC7KGMfX1YyJXtPXhAkct206v0cpqqf2
7D3B/AGedmq97aQALl8f08KkjMMqPtco7dWr9i4Vd/nschZxlB/pLT2Nfe7cZllAIz05V2B7dDId
8gImhg7UJQCkQvvBY3rTFXMEPk7hO1lg2ClwXCnc7mDpwR8waWIC2b6iaXLsV4w1ILScOX+eAK2j
4KEbSUgXrpoFMi7T+vYX9Jfqp/SJnnkG2bzug9l+UnaPlOEUJ/uNEhRpCZO2e5WPq+4swDEXqA/r
L4ybewFjEwM4/OgUhuGdOEQmt/vS59ABURZj4K9zy3ywmPbto89nmt3QPQVdv3QGSZtCoXevcMd2
Li8kFfq4edhUsdFdwXRVH2/+fqKLAyTMYjLCsFnM5Zyvjl/teQclNs1L8JBX090GJKe6/2GJrl6r
8HHl0xklwV7QHMgWUHyNd1w/TMSp+EBEMSzEFerzDS29gHt9wTFx2/966jWLywo8RKk9wSSQ563b
JkdApwvV+Upa8Q5xjCsBTTn17qwtcyV453hj8NdsMxu39V6H/L7hV6qWjeoPd7B2lMi1lBIOOAI8
Ajq39ih3gSnQIsDk6m50YfQPsLOSYNmPjLBGyCjeYU4dbdYm3xhirGQGEtJix1gzVL7iaoFSioI2
Giydv84YhEh7cNZ9AtILdsvdrmg2lThTvms65zEX3UlOFdDf2iNVCpNkjFXmk77incSEOiVbbREt
qY5XMkT4QMz7RyU8sqmSWlpTs59gQylDQHAxIzAIn3cVjBL486+Ugg7LNXmvxyCYf+M+3StolLGH
ve/WxwD48eUgo4TBEGhd47NtRQVxC++u6EJBKqeF+NZIqpfCaM7p2jOHCC1STD9jpun5dK/wLFKV
/CFFS3zDCrcWlBCpQVxPMwZ6nqxv1yzvM/W/wx95lwqBFeLqlAnf4wnKfLliAMRtyueu2/a4+RQ8
rOuuTd1nflRE9TEtJ9iW/A5UF89lWo37KEnUjfuFwRHnwrPvot75JkbsfThN92tlf/TuxPQd5tX5
0A2YyafcTH6glj+EQ4zDdMfEWCbL2IzMygwn2Xt08d856LfZ7L5k9vrN48wMVC5Cw8/pN/9gzyia
96+yMwi8XSz7fURRMynmczyO5ynJHpuKHm49tzGUn7NiebUCGnWtun5Kpn56G4fgngqwD84OfERD
9V9QMg0ycGC2zH7Jz5uz8SWIKzqNYvuwlNneiAH04QJPvOFPemkgb5sXnhiFMQSZyeCO7uQ5jPWB
QvFFBWBDRZu0byNNLTQQduNh0kFFbPrF8VwfL2H8FQrz6ibrLkc5JIYNTUtr2fuLwxjBNKjHkVoV
8xl9Hn4udCCJttZmQAZCvzjMACZvjAr6yA24zSBPNW8YVxTsRqUQwu2NcBM+H8p4w8L6HQyQfjWJ
R1Urz7sauXvDfISHoA6qu7pADMawADcwMD8OXCQhNUmb/SS9u+bzXRt6Z6YN3Dp99w5zxZcrJMhA
L2fzacqoKExf10+Bnw03gWEwPnGzUfjiectRYc7D0jWH1Mv3EJe4N6m3XiCFcS/neKnM84LiBVCl
vJUMuGvnp5mWtVuHGUtNm/CkDdXeZszpZq7lWCd0XoTNLgSbaBwy2+OUQKoUHfzBONuF/RBGzWMz
lF9twuMu8Gl89pgZb3knYK5bWMJf+iIERK4uVLwOj+nknvS1bkbgSSLdMH4Im8u9M9bRrb3UNCqB
As8Xil3t+HyJqN3PnFPBMe5ruC18Il081hmWlRYv1y/JNWI1NlCPqfTvIbU8BmtHjnyaP6/jClwT
Hj0AJ/q2H8Mw+eLPJsQ5fVftnLw7xEH6ixzrU2/Fp6EeH9ZgO1qOTdIr2m1jf07HiXVKGICzPRnA
zjgozwyRPw6pPVMvYlCN1qN0AxiKnfW+8uEp8qz3JLTvA8jf0rDrdkMKaY07M0crZGSPtLI2Mo2o
KzcZNIXeWUERjB8NmSu3p6xzci+ndNj2FzB6g2NlkaxgBO9jDN/cSAhR0R5Nvow2FWDoZmImG+Tf
AW32g5u8bnP8uS0fqOMcKnCDgHDR6d9AlB87dyIPMJ+ysiEXBf0Lg4Cms2d7b4TbVsLYQ5exOU73
yFzDn5aJrM5Ld88wQ/oE0+nbkHZMI6KhF7fKbanR6NMWgsj4ZOXPswKSLj72yeV2S8avVBw2NzO7
Ya3Ua84lc5OH9RwxMcdYyifPz/9g2Mmq0hKrxIxVmoeKNjezWR9ia2OW/Fj/7pdkO8SsVFDlggbi
z5Nrd3e2S1erkzKfvmPuUj1Pv4tqfpFotpfiNWr95JuqoJWoupBjvS2y7t1qM5QOVZej/RP+rHMe
5wdo/Gjl9HFUCb8kROUls46VT//WkJguBt76PVXm5w7j70zlp40E59iEnwYUZxbDqDHSoapBS20L
LmNXxT0T9z4lzLgRkKgYzHKoxqHcVK4ZTN7MgibFu2a7tWLe/TSSM2dSu2FNzGBlhp48ntJwhrs2
sb4K+GdUAVMDU3++tZ3y12I65V73rmYrua0dX2/GmFybV4sziusXygqaoLRvhymZv7Q9XbPOWEEv
UQ3HOfAeLL+hPjFw+73fQKJdgBN3oFgRzheQMvxsmzMd0qIddpPv3Uu9Fpv/olzTdXPJz8D0dVsu
PZUnBFVeXJ4vjH7Z9Vmc7iMwh9jtzxPMdTuHUP/mYsPks47HzQ28+8sM7Uiwxj8VS4SX0trFgz3t
G3v+nDC1GJpvyt56A8BwYUOaxcXuABmkK1Nrl+Q0E5m6G5Qvl+VnNoUvTUPNbV/U4LYM0rmVSWnM
8FHb3pseTffxl6zYfkD+igjP6zELC2qAJn+5zWaLbrDOHikwibdfcc+kcOUoJ7v6rFO/BPULsRPM
D3P4HAVWtIuc6U++Nh3EIfYSkNRnyGEGbeJv+XK+HV5OFZO2IKHM772s24fjfJpnQZcjG8gUaio/
LwNHjcktwOEAH3ZAoi/73JoN3go44M4uRyCpoY8u5m1kxKt3DIPZglGydzslIhnCw+zHLnkONjhU
SgyS2fsnsuhgHKzuvjeGfeSHFKKGFqP/1tG+K/Lq89iH1R0BlkRhnxlcZAun7IdnO8Z/4JBmv2P8
aw4tQkjzDuqrs0JKK8Dh+g4iXoZTs6EznRLcE7E71Cgnk1deSAkHaxreuCuGF2IpoKsu+3RJI1UV
XG7SzHkq+/nVmhkg17cv9Px8NuLt7pLAU93NH93kULbq7FKvNm4MiLhukzn/neRA5EqHVzTifW2G
P9SOQ7u8H6lAIp+9kqVFCdxYtCtnQ/HdDyAQwnstlpASVLoBjCJTNgnprNV7MgQ51AKUntkc+nxw
/lgtVhqXrKmgj5jSd0pi9DJl9rnMAQWmOr1JLmAhi6Ikd9pPHmmouoGYyD5lVfdoJMw6SZ0z2a1n
P4Y3C1omWhPThuojC8Lv6MuyNE8MG6QgncIYzzluYXPOe2rlDf825mg3MbADnn2DgJKXffUig3MP
dSGP4eAOt715Zt7IbQqzST116fNouM7nenCoyc4u+650aMSF0jPqG5M+/P3QT3u+bAt5Ga11QeKx
r5vbKuyy/dyEjPksrWQHf+unngnQ70NEPf0A2jGEZEmNdoX3YXF3Vu6kO994jPv/kXQeW3EjURh+
Ip2jXNK2kzpDQxM3OoCNck4lPf185dmMxwZES6q6dcMfcuoXsqTWPnSofubWc2ZlRFGGhg2lf45E
mJye+Q5UweHfW6C8ykdpvLvL8MPnqLCMZROt7WR4cHmUsHiKB8OgEaVnyJxYOMaE27pGN98FHt5Q
tEfWj7Aeq9hYz3X9WHR+UIKH5n2WZka9SWgczfzsaFQ+1CZm95jXc1D41KDl+8hvcpa3Dj8u8Aso
3wy8ZXFZUBV1W5wA0KAsbGNfTviDYlXICgiqwQyWDiUrDcHBFJnGpVjX7dNSpHuh6o/50vhk0gKN
sd1U/6ib5w/pXP1Uf+ixAw4xgM4mNFdoTfXUnIXz6uvTPnXyk6eVcA8KvFIdXRm+23/nhhwS9+SI
mIiv6snCgHGoxLo1XiSRqnPa8+zPBLd4F7njVoPPGmkGOjcI7ZrLKbGWHcY3mNLMK6fucbVUMrCo
C1r7LDnIsT1m3UyfpP7p/MTe6lq1ZZz56HduQHD+92j4hC1wJ6UT2hhE6hwMr/ZSc6g7yWNYTM+p
u++ri9Pa255U0Mgws4sUW2peDTTQ44n0iL4NpyCILHfj1wYrACdmD9/rsBYv+qgx3kj/DGD2Rr28
1UazG5DoW+XW0xxK/AUH8SevmH8K8jkdSTdSfIGWuYNPasj96nCwOG1XTRit5wY1OnNrE9FNxtFq
nfTLHPBSaiUxHzNawNG8HNiA/fCGI/quNlOkZfG4HKjf3TVdQHL+BWJLhtgrcGTUytGabY0fc1SF
zWfhkbT4BS2c2A7qsX0h6f6k6oGVt2wzDG398F6mAl3D8isaI1quSiyyXbMmNX/cLWHOnmeokiKz
TMdbq9CLQFtPCmLts0cTE3uOsYE7xGCDx9pkcdD39HFc6yGvZclC6up9mDLB740bE4lPOU/5FveL
916laaJ0TrEGsW4JYUJHN5nFkLwFvXHOLLM62LF9K9LsoxJimyHo51jTEaOPbVfaj8tUBvWAlz2+
k5njH6cwu5sYxs9tss7mmtZys20FCUalP8e9HkR1d8gNBYscA2cYLpkePeFn3EHsNxkHj0m0yzyL
Ra5EKRoqURCKkiOmo8vWobak6QYzoXljpmkGZg68hmgPi+6dCs9A6gySG2M9li0Ecer4tYzLQ97M
Zyu0C6rfBarw9ObF3g5bxIOTgU5SqjrItGv7lv6vRxmLVS9tnKY7RbBUet9zgtpw3+oZoRsE97f+
qF96xnbbaGp+isatdkaJ34KVXafIpM7Ogi6JQJUOFYNS2pFmAfwuHRd/JeiDD7wlKF8by23fJQ0z
VLe/5qZFy0DfoND5FjXFrYuMae2MsGBtPl/f7FPX+UHY+cvmrhjNb1OjOfpDstVZF1pnfKGQ/YmY
/naKo53O3lnNnnYpsAiXvASfabudaYGdFdcuFSgy0ofyC7Z9FjERStaLUe2G3rx5Xo/gaAm3mFef
yOyl0Iy/reMeEyWL3rjGI61jNlUYtGF61TrCm5PP71FjphiQIuJaYCBf5TBHi/i3FV+xoUPRETOW
ECBi7XI6m150XkIORdnHUCa6FqNhRDqbRwAkFb0tmlECHGNYkouZviSg5WP0MmjKTcvxtMCUKCwY
eDV7VFsARtKNKb273YE46fXu1AJEELZqlvAGbbMA0Dq6sDgbPX8zsmyiFkYf+MMbFge7qC499o7e
AF3wb31TXq249YLcMq+mtXwt0YyOcrxhkSSZzXh/zzm0+D2NVQjS3UOhae+onoObfF1GDar2D3O4
Hd+tbiLOvk0GGp7xZBBl1L8s0kXTqP/OeHEyJ/3Ivtmmhqb0+FjWrUHWC5gZBFX9k4qnXtCv56RI
rSe+Tf1wREGjgYsj6OSK3ia2i07LbseYA6grIwnUaebsSy1ojlNfZuqQ1tAasjoj6NHLgJZ9GBEM
5HqcO9OQ73o72xecJvxYIRsFlURS9KIz1wprmIAVhygfwR2YtCHeYz2NjUkf91Dor1ELjJjkLZU7
wg/n9YBepu/RzxIvGmY0Q0Wn392rkFvT4oYPwlMkx0sAIDK2QE6HWbBz5YP+/2lGTluXGpJHDKd9
bfxrMB15FHx5IleZQCqHKYM+76BLPh6/pZAsftDn4blhsOcyLfTbzdiEj4ksOaEYHS3WdubBcYm8
E+ulSWl2RemLCO0/JTWBr+kHid9rj6vtMOjHOWxvtvLQTozn1ikfWtM60Dh+dQud64fzp8GIULps
F0YmZ/Vb3Ei/LfVyqbLu5tvFixiAB3BMGRTU2F6aD+3Ic+xIQLQm/WFgm6w9rNfXrj6Uh3jhGUXj
Aski71/nhA6y38T7uAQQZmjAK1DN7DEoXAlD3kssY+GQyXrTWClMR41kySvlZsZZG9okFCGevdrR
3MA5DLvPZim42zAJlhZJAmyv0dieFNUg+9WMwjvVtYWrexL+FgirwRpjZ2SVfncsxJONPHmARkDI
apsnuWCArMl1GmtHP0w+DKnO+ii5iyl/xDP+i+n0jlKU94cbSKQkhLQKWIFzSytqdb/qkI+3mAZ1
Q3xVIc6Juq+kK88j2FGXGs1ahr85/rpzmDJgBrVMs3/pJVOtBZBhvRvi8GTV5kad++rnk8RGJQ1d
7WkJt64AQDgxskgAF8R9+IIyyq2d663v2EdTb/d0FTCPFojQQ5J0i6BoQdP4PsBWOW+SxgDlqf2q
6BvSduht9yqY4iCbGTSLPPIMN+hLfi5TYcGPBvrSMIWY6afb0TnU3G2ZKi1dccccboNk5yEqaJZh
/YXg5fDh1cOtquPTyESWYoWuZWE+NW34qJYMWqVHK1FSZ/2BNsZGbcMk9IJaOKSELGS8uKNIW9vk
bXkByslMX/9/lmW5N5MOvNtMCgvSOtLP0dIGmJr9UeFKALJa9Hg9U0To5BK07e7eMBmokGbpLp2g
YljdzcgdbxVrw3u4JF9uPHzgcHhrepeB/XTuh3DF+kCNoaGwMHdpPiHSFoGvjYxdx4eljMJYx2pu
uI3f6gGpEUvO+3JJGAZbBdG4pjAhe1ownzWsHqVgF8ylE1qBm9YfGSbxpoNFd5XKo2iMF6/St5ZO
QPYBqs3mSatJSnTtNhUYc/DYsVTuboLd7HaopIbVL5inTVgXF5EkR/ze6XcP55ANUJGYqBfdgli0
Fm1dd1zAGuiu8qLAOnWMj4B4JSGySOM2LKtnsi1QDpQas31yiD9mBqrY0s5j1j0tk7ZNxvCQ1TBV
R/NPpIdPOowRmKzFlQH8BegSEKf5fc66QGvdoxZZjwkdhziuVc9PtQQgTDvF2eCQrms2qBmitgRs
zpwjJJS8S85h0NraLey1v5rZ3AYrv8eG9amuMnCCERSuFjIGM6qvKzD8SnFA6Tt1MbJ9455u8D6d
fSoE7wXEPXAC5t0rtTrmknHpIt7jHEENt7nVM8FGHXNa3R/zeTiAWgWkDo+vlBVWaoiGGUxJkv4+
Du2rn0J4tWik6dpFvaB69hyaYH3QxtUXjnr1aknHmwynC+7mn2HcU3EtxzF0VhN204mP44cXrzU6
UWRoe03CSZULdEzvLSRR7UqPFdzsBxwy0gzDQC+Z4m2Wz086BW8uhmOBjbbTtmJtpM0t0+mEE2zn
EC1Ukwll36IVAB7dFfuo0P460URCI34SBrVrw9RZbdVy/PewbOoHtaiFY9OlNV9MDDuMyXnpcdNG
e7c+N41SEWIKCuvB+xwxmfBJkapZBkOrK8eLJVDPutC1FyvPJ8zcmw8XbCZen0EmE9JbUF0cyI52
IT9ImUwMQP5wjYmILDPlV2tTKXiQs1hbuvE+UZVRajgg8qniNurEcvgE7SI3nHK5/irnB994Wubq
GJHJkbRFWy7MBdHnVdWPnoNaSQ4qWeHXZoxzYigCKwG52oHkw/eCK79gtQCiJNwuEaX0Q0PhTcm6
sADJCHxWfjU+uV6xS8L06C8R0oAmQyX0z/RftYuwNOajMg4AweKBorlzyHfUu1h+5GQJtpZ86wBS
pGTDtcgdcADh/zL2zxy0ag/1eFFMvXXlRos8XHHMjxYRgnTITeSGIhT3aWOt9oP6cf2V/ybUP9k3
KRQ/w31hQrTu0WksqYF76sEmc3ec81y/J/Bwk3xbXZUP/MFf6AOtOZk1hbpCuYqkYenKi0QOfBhe
+ewNeUxH+aESXUE1RJ/CeqK831fZ72g/dM6HXB65jlfgQCeLDR9g6A0sTYoDc7I/PG6HHp96iupH
kbejq+oQzlvwFiQ/vm1semwRZgPTR+NoU3+oj5KM7iatEeimwsusU0YqPpPTcgk+YNz0WwvJCG/+
jgEo9MZLOqDg6IFHG43taA4HunNrkrsCWe+2B9Mid6HxlRsPQ073YPlDGa8WRf1TZhh1WM1zg20e
708W4JT4/BD0kzfunVWlbr3OfhugyXwFxuUmqc1Vx0NR3YkBm84ofuYbeJgjU1T+cEkheSMjRdRA
tK8164MyYx174Tru0SUsYELc0QogjCEvoX0WFgDdgQ3BRL4NQsmv5YUXtCrG4ZWXxqLGFhzA5F97
fMvKV6ZV64EX6dIIyhqxLfsbuS/fyEuQHGmuMnC5IzO38XrkpNz9HD4T6VUKSWT99/rLddd+kJEy
IcIgoAPRAqki+uloHpN26uEZcO8Bf91PzTdVIsrF80aq1DcS9jO4hbVag/9uWb8sEGE1AGgknQbA
kGZQsNw+EBkCSMYLQ4RjJCokii/p7J7iZnrSJMB6PkdtO3caI4wApw9t/MlI89UjnFALap/+X5y8
A2dgg7rGsdN+Cy8gF+5N2KveiTdkxzFaOD5WSMme75T2D//NLKjOas9yVqnqoQOqWbvhpkX2OlWb
LPnXEvM9+drmjLKptBNOW5+KvC6dfVeFZ1/hUVipnVx78Ehws8Rl5p3lktn0KrvljVXJ51OJkg0p
zplA2VILNOZwUrHIR88FNXjQj/bGXMzN0ChB0QplVAX9402yk2r3D+8Ndww8y15HYZ3CwQfyAckk
02mWdetlag9Nr6t4p7J+FVDpzKgf5y4GThffP8zVhXfVjeKaS0rwzt8URX3jRcd6eeIPW8+Rhbzw
Av+tWWySNL/5aTL/5oUMnvTwa6TM1eR89rRp64bZXt2giWu5NhQ39THV1qXU4kMwVgT1RCJpLQVt
EioC2+9OZaS/IH5sd19LiKToI4tYohLmI0tsg1z3Tdof1C0qYrCEvDJQnSPgmuwP9X/tDKR3eOVr
kpyLhcSqqIhsLcxLFSD5F5XdcdV/z4yvqEj6r6EJBFLuIAJv/gWu+BdcFFPmf/WmRluvp6LlU6u9
yNVVrQTJ0YGdo75dLXcfqmJXvC2Il7Mr3bo6cFm1pfgbj07g1kezQfVdSie6NH12GcoMekNLYi8W
MTAmtAdLp/k4MW9l1iNc+LRNTcMyOy2It2uhD1nKJCWOyo98iueHrCrueYZUhhBXn+QaJPFvHWWP
CbJPATLyZxXU66Jk9RQt4cGZLpqbtoyPUJ7KGr8PpCabQ+zycDvbhMKE+AIZ5uNk+bcxQoSQJsKq
bNHXNoEUeDHaDYbG90V5cl5a2DW5y8VNPflx5wnXY1FBwRxVAxFBfd/CNK1IP9q+f2CUskEIRjHv
4Ouj8ppK/UYiss/GMkCVO9DseZf28zYy4ZP00XKZoWQX4LOaCmfiEuBxEzKpn06tRYYoI9qa8RFz
M86wR1YK06ljLbXXMDepQs8D8W4GhVbFErwSEJnwjGtr0HTaV2/R2rcNP3DyZDOwLHjrZsWg0uVc
McKjBqlwYjFaOk5oi79TpW9LG8COPZp+ZwlB1GLaj2RJc116j9ZIe64zODw0+DL6Epx8Di3sSf+r
A3ut2LzRsxyY7xHce4I8CItNPdRM6h1Edn9KA4S/zTjQ/jUqf6OF0cXoxsAQr0asflO8fHnMc+3R
O/C33Eq3JXChPnWDni2LdR/YEWhqdru1WY+ln541yDdtbV0NF9h+Q6VMH2iOcBFgYQJ+2xb8xh6v
HVZnR2uDc7Ckswqyf5P7OvUZyWR45uPn4zWe3UDtE3t5G0g9qYkIPWBh/j0GJ8kuWA+rpIFshq2x
kOHnOJCiXwGRbDjSumcGfxZzQj49scLMW1+BOqIFEJMX4AkKQBBmfqPKOEAB4cFJk3Xlv0mSKm6W
n+2qR/VxOySrLWGehyXfLZ7qIGMv4sMIqR4tCoQy+405QonNR1aDA+cjyWvKBhHM2vBNww1tAhMM
jE/FmQATA/vgF3v81dd24dGgxay54ThnFM0godSODq+mKmSA4+664AzJSck5JtFggHDAEJ60YSJs
+vN3l6DsHf/oPOoqZ07pv0WYaCkrcKKKYOgg/x09LD/1pvgtNu/W75Elny/cnnqYPFtvOicVh3se
DVMw9H4HhDiyURkJEXUdjPkR17F6HVt2FpT0aPeJGQ+7sc6CVF7tUt9kdfkEgGrbzhdJppl39UZk
n6Qaxuytxwy0LU3QeU+bqLEs0J/jt9/Mv7Hrb1mA3LPKlqIWsOgQX8hkb2xR8AM0zTRGeNo0HXAy
IwuPgVpWswC0y3oRUfeH+1Fr1rDveF6sXLtBb8uYrFVcT2gW5xd1PXXUdK3FtNDfk+qqE7+mV+6m
cqtJ62gtzsZGL0y360BtKtYdVxWCwyOK0PAwn/xOPAO+PCrcZlsgM+VtRZmdcbQFLNBvyUM66Pjs
5QmeWcOSw+2b8WiWMUMR58qx3zn7F3B5ulI4zD4iigJ7yI4dW8AMxyMEExI9b51zHoFpEXcVO3rK
pcLSN3P1wmviAsMCvMFbAsy+1onDLIOhbNy255xsGwTrcZnh5Unw/9yuadHd5bWoN5vom4IAbcHY
UtdsJ1TzLOSFcfBR6y7pMx71T2QLFbVa4DoFvJek986Fb9+7aPG2xVS/s6B4mzw6nS1GLSA4KFMr
uXPaK6dpzT8tLFWVa/ZVdBIChATFJ0cQ7DIAdpWlAdUPvyTpAmOb/VC/jDUSazwX452zfCSPV3mD
w+ekHWjOzGDIOCyEe0BcHkarv5ozbji6pYIPeu4OWtklv9dCHG/6jVuVAAl8DPTfIWyDfq73cXJk
rHxe+uScs4N6CHwGj4TiFqF4+7XqG3RAR5UbqkNFEKIAie5aPN4AnH6Y8DXT5imn5DDsY2eojKB1
VZIUUwTU4/iW5NPBLH5s650vSZjLKo6qaKIiukj7g3qLvBf1LjAP5H8RXiGpJk3gtllihGkvC4+M
vuaErVqIwwg9MNeLrQ62um6nB76bR+2NA8Kg+LFU4l71NE0cvGUMvJI6PLOseQOD8J+WBV/6d2Hn
X0tDBQOdw4EkBDk/eSZyHlUBZeYeIovuwa7e1CeL5YlN2SPM9k+JU7uOM6dZ52P0SbvAU7zr6pJW
wzXBXjicx8/cpR5qmgkCmhO+m4X4HsjSc6yLMv0YE3rcdvpmRJmY/Wmo03pd+OjO0B8B+gZsrexV
VhUzLqi68Gz3fcCqmzwKUIaqtg0TlKcWsw19JpcSmqRvWEezJUuJl6s/zbRzQUHrekA3/wbTc8OP
x40bqHvpQR/Y3j2DTmIzQNcJDKJ/w/vMBi3VAktvqsPcgDOyPJpAWeG9zWNz7wbvljbpxuKXe+Gy
8xYREDfBQYX5hsHLxU0saGQ/lgkfuUMTSH/WSMdpqgdTA8GuBsvIQNBmwKeymAiHpCgdzvhwrVRY
gRuw7mnN6pCtQ5lxpLiP0ZjRWn42wIYm3Y+3gNxkTkYlNJCaMbM4OCLbqQdBmpea8TUbr7XryTXl
KpAq45EKWWek6kZ2tIXotxFRG3jtp9re7CLZGmsVl0wWHydslCEg4Fz7GJuCTPxW9fjZUkBnZQoa
apGnkq3pU/kwkGRR5nP7ZNNDivrnBvj8KP8C+QAdP2KswWiu/VRlCN9nkVgT0oisJCZUXcmCu2Dd
BSrq6Z55TBXCMQ6fSSpsMlRVsIC8oe5w5Uc2HN3SBVQbgpjM8GLE9RKkybMdApigdFEH1UIDt+WH
MtoFefmaUOVMRKy6BTuh6Tovxr3ZMGJUBLcn8du17q5t2j/sSJiEqtyLcQvXY/8yJGDwW/3MkZLL
LpiYPPJVw4w2cYnrRfyMu+hatSKmcNyXVbqQLZdb9XpnjA1U9V/E44XCRrAPy/kwdigGT7IILAWw
46Wp9MCvXqmE0Mw399OSBAYDmET8nwfWMEyBHIGnLAfxozFQVdXA6JgvHKf7hRSRg1HtUlJzY07v
rvZ3Mv74uf2WWE+CETMRSs2XZt6DyrTVpo70Hh4XURyTN+hSpBwmtLE8L+hXY6LRPOla4DAuJR60
lnZ0e/LxJxzvH7Tch6XRgtSpQGNnh7L6XWptLcwooIvLbJ/1RxXP3Wp2dxIZbqxYhFBq8AJqMD38
4TP3QQhwItSHCHcaxY86Ypx42lrWO7kiSZuGZPJYoh3LTavqVxv7D+5CJVVx8c6YdFuJaNO53yr4
w5cc0BN2a9UqRK+Lm+b04G250tiT4MCpYszePnVEZs1GL6wYtmyeQqMkZCHibbXSOdvUhoi8d8PP
1oWWwm917i65XAgRwqHMZ59xNwFIvC1vlV1i6mAKQdhD2X3odPkwL2dYDM8+/RkVhthORudc1aFL
R8bXol3UmXT/l2BAwM6N3kLNxsQ4CSKaOpJOasaQX21AVgCJmlrCqq+DTYumzzt1RuMxe+ngEk2Y
AeKfQK5Imkug16QbqFXcFCLa2vXfRNM+RqRw8tz8MxrWi7WUx95cnhureGko4nkUXHkB+1b0NWAi
OsSA3pkEDqiBaNHzojQzQjqzSaYIbrCTTJwxmQ8X41MfucvKnHCjoNdXWMtHsnwCq90OXH8wxuuQ
3C211cflC0xpvZoIthbdK69AtyYiuiWtjuIkk0VrPqQQRVSyHTrmCmHT+5ROb7p0/obgLglgz3xK
UXz11fAcRQnyA1X7phLexUkeVEIyZ8Ndrf4pNwKAn8+AEbqt5ssti0KlsGONPNCA6wBC+Sq50ivz
rsLwED1wyiN2uc4bOA4cn3QNHM2+ThMdJs7DjlO9xAHA56GqtMp0zEdRVTdakgPmo8zG6DK308Bo
se4J0vXfMcEncXmskvIQ4ufpcfSI4X0Zqk9QQij1Y78joFl1I1LYFXBwz7eOnl/SXwL/EzGjW8p1
5dkwRqCDTKYknhTuSZ+TK3lBESy9DjxPHppiOOqVUslyvn0bKm08HgTdBNIR4F6U1xUCD5sFPHfP
9mzK6hxHYI+aiG2dLDfdn97IFHAtw+vYmsWw9cqCOqAgxmEyu1IJlYrOfZzKjUCz+1hxfDGjr3OM
Whm4bQ2DTdYmjN8gb5DfAMyn0Tgz8eFhOAl1tFEYV1Nf3jU94RfP4M8nmtFTO322GWosk8OgNe2b
tSpP7QzcU9+xGBIfyhUlNCLl4Y55CCrT+DD47RiECb2bcNLR4S4UzR6Oq5c15HDuvNWrnGqzjUDB
9cXvNGNCTs5iSigZk9wZy2Bs4rq4h2T/Riq/J7d+UYVUjbfQ6APft8IBUikdelLFKWCcgbIUwgwO
MLgmtU9mvbxUwgQDDmY7Ryokqv0r1ozVBjxZfNGSRa5Ulq/mD+3o7FX6OPU2UNfxJhxwFNLm8LO7
T6OU35gj/lRm9Ri14SapeIhZhpjGGIFtt45ZONIGdZB2zAcqQxu6uaoJOzr8TJXQbrAqsFjznByn
JlUizTmiFgTTvvUxuXPYRrLRPhptem7bllaAX5KHOt0VM2mEbLUlDOzWY38DUkFTHbKT94/MA4Wa
+S2iRNm2Ag49WWW1mhMQYXHePgpf7npRPw0ZNiGtXIaTpSWbppNINpTPi62nIPVi/zFslCbHAvG3
NDp7PRdIJmh989IxrqVJZ24TK77oUXpiiV2sFt2tJT7Pyfjb6vOnn8wntVzB4+yGKQT0FXOATIkH
BUn6D4YMf+MQCiH4UrHKbWvjyhGIDpb2zMLQ18ApXAdL3ac4rAwpCtsA53ZOUi0rFFgZArkmIIq5
/GhHlwne7G3RYwCXtOifjUuGP2nLl6XnAClsIEX55Hgb12OE3ZTxg/DCrzrHJ13XnhwOEpOcpvIx
R6iFf5kLjluB+7w/41cswCXCFQwmDoYx5HK9Z0N6ZRZd6tYJE52Nx1bU9ek8JLCHInrBhr34W0Nj
nh55Vb2vHIAWMZkPk/h3FX7E0j5XNEkibeS9moheAtRc5Q6wrsrgkboPEVLVQN3RZJvYae7U4ygI
1CpyH1V3wWvbg9llZyPVzi6nodpTWSUALVHDRl764ujzg1OgzGJFMjllldudgGmLR4SsUUujsl1S
M7r5rgOFHQR5NM3QopsOPEGqsJu5SsTAFNKwY1AKSHZEXcAZZoNeJKC0NhrX9Ug3aWRCNizYci5e
+ERlcIbcslmWAdN14ylS6MXe29GXedcFHnR1co/m5M2y89+KSLvK667+s2iljza7eJShbWxrwS2r
p1ImhDoSKOsIdvQMkxsIUL7xbaZeJBZgju62OlHz9N2f2DN4VKOF1t+1scsATHcMfonBWu8iY9L9
YRh3NNLlO9OmV4lawH6OdKSyMiQDqgo0CpiwPGqOQhlmuAy7euq/Lh0UciXf6BNJulL713khnM+L
XZ9ylrGGKWBV92++dF9zl4LbTRizx3m+ZZp160ownF6GwHwvXlML/XH1QIusYVdrxzIMMVXIjbM+
DG/4d7lXfS7BzBvQ/bX6XWrjp5M6b6HXPIUT3jd+9eWT1tgkUe1YsvF09Oem1rg23fgb26YH12cs
/0XdNBvfOXBmcjZCr+uE+Fa0st45dCvXwp9/tKzLA9X88QAdGxhOWl4NIaDddS5OMIXV7WO/Prve
gv16E1iUKFU5PUBACRASeph9/TzQWZAGSaKa/eTOAROoD0mrwE+jI+yCMyiVTcvwUc/BZNSWyZHT
01Yu9JNrIuzkDZfKN4+ix1uurz8cgVWQZ05HFS1Kz8FMDMh3Q5NeeGD9h+ZFQx5hNXAJf+m/u3QR
6wKTCzQNihVTFezmJhKaaUAjFm6f6qoDXikAOy5Rsu087+5i+LwtkXEA1yfRY6vgMNnEwQSP68YY
qchRJ+oKX80kQEGiu64DFXZ6ej0J7kBL0qK4OGe4S6vRij+i+qtDBPNajqMoSd/yDO+BhTRJp4pc
LQ2nZttBZWmtrTloawNMHkOiZ9eD5wU1lZ7HTSK1lUfhPorKxzKzxDWk0/ztyvQ02cZtnLwWinc5
HkCoxmsTlBHG1+8pqXDWpPd5nNM9vELzhGd1d8wFhKVOigeVK8w6NKR8BE8/WzO48bG+dylTCa8E
QFdb1Wm29JPWR8cBeP5pSOWFc3PXM0yK5MIcIjzBdGbemG/zrtjaS0kkGndzbvRwDuhQUovmdngG
80mSna9NnQ0J1JkWMxq60WSeDdkyGjCNjwm2MNr+ABBIPKOz5czPJXzFlRuj6dj4cRL0naOK7Tac
HprRBpdiwiwoJwipTaxGUDLzboNqhC1SXs2C9FXGY/fWWV0bxIP361T5R1lYtAo8tBOQP4xfPKMD
OWPoQGEGNubGgWMDuBly8e9cR5iFD6MMZsutLu5ody/An2njc/DOvWy5gh/tgJmkGGLqy18NDEsQ
i6i4JnOYPLSG15Jl2tLotyKfl2uYQGmAt0Z49iBLleaC4lmtzRujmeb9GHoIwvcYM/hmepciSddz
b4OVjyOk2UIr2g5TPOzr3BOngjd6FDTEQDJl9c2v4EvZNbBxu0j+JFZq/hBtq52bws+XbYfue2Np
j1ZUmjutL71NhJU5eNU8P0blNWnsdpUAF9/EI3NqAzKPYw40+SKY2SVEp3UlI7D5PiKHNqCGPGau
WmUWHmuNsxob83nwp4rYNb9g5vgywcQD+GB8Fhm7UHjNYerSA+MNd+VW5ftQ9W+ku3uB8AfD924H
OOq9dFK0F8AA4TBuuyfNZ/UUEG2PgFieUtsns003tY+NT0sqHbb1KR7dm6D7LeN6C7Dv3idANwwo
n8hc7du8AVxBj9+lG6Znz/UgNv/Kwhj6two8qnepjSl2PGzkfO5uRbmgxFlrql3U36VjfbKKTw5E
GkS3PNO8t2Y7fE+TPFQS4482tjbNkFYls1gZeOCX9E5D2rEG2t6J7O5bDOgN1RvI0mvljhOiwfii
VOKKOh+6iCIt+70o7F0n85NRaKO/1lo4LyOypAOHDvrp3dEVQwyt0af8hrpsNNXGD8VZ8MtmAsQg
9AG4KoLZJAFJ1AFHhBWzAwWsPTr+QiB2bRB1wHED4Q9ZuZ0KQG5GSsEkUgP0bJyFu6mOYqatEypA
RRf9ZeFBcBi95ViYlbgYBZxpPaQrKGM7he1cF734KWLBsKBOcx0NrLrOoNyIxLlMnoxBW2H65epp
DHSrndmrmYJ4WJOjnbJuTHj40g9Zjb2+lwlqrMtInB68nZ12YOHhv3lU1oaH8EybbkeRgIzPv22i
lBeTAqZIhWUORPFWQjVEPbxj7ELCAJifa6i/jDWkZTk5m9JnqjwgcpWOMUdLu5kZjf3QOpiYymvF
RONDBn2lrMy1cybzzxRsuYUmRlwlN6FbNwcxgnBqT0mjdQ+W1iT7GFp0tWhb6WAP7MOutFKqLLMo
ruVs6Cvl+xBl0XH09dNU9x8CYnNP15mkhrZzUYWI6jfuxrbAauuiunmZIEXoqdtFkbxmsOB8Dt3G
8y9NmP5d7PY51G3gbeQSuuOupryB/92k8X7p4+8xMu4TYQjdNQcTMLc7FHRXbeT3NIH4PhQ2a3SA
HxZdMOj9I+oFD1PvvyZ1+BRVGMlMSzD+R9N5LLeOLFv0ixABU3BT0ZOiKMrrTBCy8N7j6+9K9XuT
VrSOSIJAVVaabZA1mofmde4Wlyy/9mk153fwj96SCQZJNXSrOJuB+UI0CpLvbrRWfIl1hm6KVhcv
OuIyAGGB0vpWjqggEJ8xDj7GMbw3NACbJdybZGy+6s6+9PZ056kcgZ78bFvqlYYLASc3hmNiZs+W
h+plP32UaJtViWgBp48OnTqdTmSk7YIuR/qFD+VukIPvssDYyM98wOaqmPVnxwQi5eFINlv+GUgp
vo/WSFJppgHzQCrbTh/gXaPHuKgbvYZc1oXFjYrKxzxUO/RhNlFf7fzR+GqtpNg5uHOfoNjutYXY
VMbwbx1vr6UBfO30oMbEQpJzBrmS+bRJcibLDDYxN2WmxHOdYtgxuHCmyFSj+XZTUjyiPJUwrJi8
ZbVQEpp2v45YbUu8rIam2jdmuwZSDs4MccxWJ7MfboIWCQyOKKNNPrIEgxy/C248OLWhQ1Hb29eG
cjkeww0g9p2JD0WszINy0wejnjeR/mugTVBkoH7mCVIWpQhPGzlm/HrmlkY6FHtXv28WhzvLxRjj
LYPMh7zI3vKMMmqGF4Q+YRfCJUIHa07qTR5jBOYzo2iys2ZOn5kNXjmzBhgv2UJmMi2brASIOGr6
ZqoXuNL2li76k4lXdAmIjtE+bZjmzqs5XAA+iy8krKlhGySKAZrq/w2acTdO8UMTzgeaQadsaPdO
PpMaBAMM7YAZrrxp7tMelN2YlKdETw1oZ/HbXDCKmsLgxmTo5IUJzISMZkVtPNp6gqZ2TUWq6WdG
v09VXL1VXgT4wzuGrG+7RXI5sndUD1t5Aqow7hvdBsKvzko3HyxOtnRJ36No2S+Td2lQAda8ad/7
zibLkgPWjzhkIg5g0qMrja8FH0cQnjPDr9Ti8I4bCOfIJ2QxTal5uvdafJTcoV2Bdd1mA0tk6Jbt
OER3Koi+RysgFWSws9at6T1rkrUbj4ih6KcodNZxOO6ZkaDtUo4vtO1Pk77km2VB1LhB0HBF+KEZ
mNebgabj1cEO5BDZ2q1lQPDu7btgye6Xsr/F6AxNpZbEKh6ynTJNlFEUbY0at/TKZpZXrDvA53o1
7hUheI5LdEaMGH+RFnxu20OChsV5sVv0fAyfuOAU1rMWcXToqss2vQ7pvOuzDzVPV8OyX0PPXut6
+Fy77tds6zsfOb0jvY+HsLIetCL1tmF8mG1R5TlYVIrIB2pAwAuSoeC18JjaINIrrgI6RY3xYifW
2gQsDCxyp2I8XON5YzfWOrWWn3aOlpWtLjjKG6uyrlZmog5T2R/SyD/kPTJmpv0R+g92GyHlomfX
plOMw0AnF+/oKHyXnXbiKpYBa/PaQfuH5cv/50DHJwN9GcZIy9SvNWNEZBg7z0rfmxNYZYq5NKF/
E6W4ifxdoWwyL4Rw7I1PVXnvkZrXdbOyc7XR0K627AJb4+8woZxG8eJPuW3OOdnM+07L4bYOOSIB
/YasiUTVQ7HFa4GbhNXv4mJErsn+rLempp3qqTuo1HxMUeKbvZe5w3A9ee0SWuNm8V0txqkEm4Nw
Sp3ht2PudA3E3zAXa75XXI5MFxwQss3JQw09RPeVpqiRwFPth2bDd+ntBPeHpBUn1F2I0y8CbNt8
ViDiUVTFGtA3xpXZ/fSs4qoqNnVOcW8zj05nCxU4PYKgBt1WbmZsAWZKaqR6mld+6Am1UdDtsjSB
957fGSM9vzHoWPJhvQoTOrpxPMPEF+4qWw9dukbejSnu0jjA9kqYIOiF2xH28BY2Jt+F9tkEDOLG
ANV+3TqgOVQSTuP2EDvhzkuqbm1FdX1WHey+ePmJl+4UIvApT7lbrMeycx+ivFanKJnPCWM1twyS
Vc4y8uLy2W7o63VFfZ9mHh2bKWGQlCa0ru1KYao4PMal9anAIRatg6F7jjdiNU7uVWG0zNAYEINZ
K4TdljUKTOsB3UGzbndMZtejCr9bDSSoBfKFPHGo6BPXmNwFC4R2d60S7zY0Eo5JY8bSecj9dYwq
gM0wXw0+TaROB6KfHb3CeNCqiIkmI8K6a6/VZK+bMXrO4uYlTNR3rQ1koYaJPQlYaX0K7ltbvwyB
n/G81e0wSEe3/1g8gAZ0IiDIQV1wOYIpEKbcZvAxTNS73jmhcx8F7qELwEu1trbvQnjKWknzQj1m
rgtP3iItUP4w3UwjJEVblewmFL1ii/aEo0H08xVkPevZq6u7Oi/WHNc597rcODkvygEbUhiSkzka
lKkaPpztkgAlWgzFvrM2TQR8d8BDbAE5WfWUExkDr1hTt2ZaXE1ceOtGB56OR7amUD/xss3cIvGX
F+nWRkK0w88a7r9pvNJWjp7CtClfAr/+7bXuqTQywJMOl5EQMlrHPkdh621RLTw37WAwXRo5krvi
OKIeDILlDa7OyQuXd8Bu6APH4zcFx6Fc5mvWhuNK75NXlSw/pct99iPvvulLUaU3kqc0j3Wwtkbd
vmvKC16QBXmyJ3x2q+zR0rJ7z4wBhjW7FEGa24Tay6zsTakzAI68HZCei9Mv1CBLi1A8wzwfoRAG
Pe7SXxu37QH5trSfJoftULULQEJv1wOrYgwOhcleut8YCEuNfApqRJmKII23eE6U/qZN6t+g6a2d
TQ6RBQh/ao22tmp7lZKV8LB3me5C7hg9OCmLOuVpctTt8NpRpC/K+fK6fG0FADp15HbHYB26YOe8
aWKm0GRbEB/QoBmtJzX3eU6sDYTVZ4PKDUXnGXMWc62M5jT4+TW18q0NAl2yPhvOZuKlOz/Vz4Kr
sfxp9Xd4WmCShujV0BD1sWDHLgtKVWNyKZb61TSBtM1WR34WICGPmdWcsTyYvjFPBhb7WvTt0Y6C
e4VCT+uXiEqn3W/t9Xtvau9LG1y0R89ixflasyqzfeSZ72L2QfHHgTeS89TJAcBG7T7S7iUqr0Qt
KaqvmJ7XJvXklK4F6sFY2vwG9ELks+1b/jrXPj3jZUG3i0hnOuUmMkXLC32SNCTKMgYb7A3n9IVX
yPt7IxVNisnUdz5D7csPeQ4ADSmMyLGovhD+nw/j7K11DgfduZ34DdDCmfgSLe4mNjTEWBBPu6v1
O7l7ne1ykz4rG8NwDE6tv3et06sEQ1AAY3uWf+JLhPY9/837g2wbzxDl5V+5iPSkakGqtCVjikF8
+Lgm3mo0rjnktgLAx7fpeKeg/DRytDMRqLZe+XVqovFoo2Zq3zpjuJ5gro08QcxPehtabXWJubup
V+HziUcRc2relgtg3ETdi+ZYfSidZyv4xlSL6u4RrBe/4sZqHFSpwrhtPjgMajhw0ugXKX0ehQwx
6S+I48O0sfs3LjwI002nvTnBXeyUx27CuKTYlhMKPOm2M0E4djRykQ/HCpkeRiL4N9l3/NF/nzZn
IFm52xW/lMfSqTMib/Vy/vuU8zBiLjpWLzLI5fqBygBb3pVkHdII4JI4Hpjwyi2TR8eV8rZyJvAD
IaubjH8u2uHZTmk2lv9B9vhiU4Z0vVv/YB53Lwe2P8yfnRdg+TthtfvMi+WF/BD7Q1k/siTTeJUH
l9JfGHB9a3SEOuAfA+rkE7h+ngLNo1Nd+FC59aMsRzKOmsRa9rVjh0wrt1EMuRZEzywPgndX8LZY
HHzVsSX5Mo+8scg6J3TyJEeKa+o7EqAkpLWIpDUvifjf2v3PU1Lep3iTOyAv0gbQMNPPwKFtL+SX
SIhHeBwlvA+LrvLro2wMPmuhOuPzJQrJDzu+gkKu0OrLqTxY8Ya6jgw0WSN16LGGIbKnW8VfJyUx
gJxG7o020zIAbcKve+Yq0SLAze8hmwFr9SsjuJd7yCWHCZsr8OSG8BtRm5XvyIPm/wBIyFoQa3ZN
3bvev7xH3LlDXsYKRLTLJxtMt0V/EO5CxjlHQsYt41nDTOaUyv/eb+Q0aOZmRcZ7ZxF8eEnO1kgx
/wjIrXhy3CfVv2XJy6BZAPppnBqYi/g2LbZ47fr0zGX8RIiXpZBy+UmT0Aaxj5U9PvHivLdP/IBx
fC0jHb4pZiFcei/hBA6mbAiupcXosAs+ytx8aLW3/x5whA1dFZFy8/KQryT4KVkevLxXb7o5n5p5
YFT0MhkpNunE86rqoDvxMFhQzQxDrMHApGqAKQH1CKMnt/CQ8m5G5BfZhrMECmZSFhpqxnnsgfPz
9S1Oa8f/qOP7IbimHtOb2fzSFemOoZf3HdEhHB8mwEhVZr0mUFf1EgC7o82HuerxFOHxDqCyCtQv
0QzMEe5cWcZt7KMiaQ4MdIfxvQsMkEoEC/NbnnI9fMPA+PQQJszNiCR3dC+G2Xs3aQf0O3NKsC8w
95lu1zroITqj0di8qzjw135LNdo300ih5/g3aCzCpWQqi7bNlx30T4lf3Wk5pNucxMRtkl+jbRnK
G94/P1sQ96roF/qN9jGpDJl+Tu5mKgELRD91WT7SO6Ozms+XumJWW9TPY8ugfYrMcleX2Ws1Wf86
Uss26i+uk5wGPLYYSyDoUzUHezZXeZXjoBgeZq85yL2bjRmqj2+81TXdbcccTibJjKMBD82L5j51
EM6IkSeSMXvqtWfUGtbeOO7K3H2WDd1bwdlUKXLAFYqz4bSfEv0Qj+qrD+x/HZ1UQQKsk6G+Fc3x
jmgUR/q4aqvxJczDB31K/tVNdvDg0pGyxjimZZlEa3ulFxZ9kwk8e2qNp8g37mLdPJLGP/qm85Qu
2kUWkkGLo/canEy04Eif+yC1UREMF0mfq2BY00BeS6wME/3Y1R7qSO2JMcdjryUPqkJugr9DRukB
DbVzGNT7dqwObpQ8hcKsyk00DE07uopWzKKPz06lP7UjE7OsGM+IQxwl3fYC4miRv1ROfKGK7xhy
t/vcD18LmAMAb5x2FffRAy1RE2QapZ9nNZ+dir5VRBeOXgHtYbZmhwVI6Z1Tf36uQ7T98+EpoONl
ZCjdMWz9GCeDTJmL6crhVmvVZmSQU4Q1bkLWxVbaq2Eun0mcAdaAamBzhKKe5ou63QXODzpCDU/N
fJir9D4i/HZefM6YsSGeBNm/1j8Me/n17fpudDwQjWN7nTlY01btTXbfPKdvyNCtbATe/Ca8td1q
47nNcXGXlYfYXllQ7M7WuWjVi8TtYAJKVdHfaQaoFmlMc5m51LFPxseoUoemGa6wpwBrx+rTMsaj
E863gGx+jD570QMDMgAG0H2N4526DWsKrSmiPRot+sWkq6QXxW3vVEcHew+Y42pfhcQUPUA8kgQy
7g5AvN6KSL8GhY4GWYN4xnSkgCF7tHZZlb4GS/XVV/0laDVI2SPx2axBGKE3PIBK5i51Cs1Im6ai
Nwok4mHEoAIPgVOd4ayZVBu5J3qNafuSne3Reh1NDOVqbV9OwdEfyPHIEoZweV00f2f5wTVT9UVL
ulM741CGYFbekWxmDaoqxs4LhtPEyd/MGm5/3MTF8uGZ+CF1UhQwwIh2Cx+lqv7Nj2s4xfGCMXtI
L7LfyHPAKYu2xoqIu57cCZvsFklYfuq1BcRBfOWWveO0KMOkIT0vdpTcIsPWPpgY9ZgbAhm2u/hf
tYyHqepfO91HJNUtPhiv3c76fJBktsqNowM+K2ZrYsexQyBvo8i7cemgCnaXzVjYh86nod6CngiH
6hWB/ydDRdvYLj/9WdtK1tFE2bZ06FIO3BZlvM5Ei9Bn7iEhWo9LiGzpWaiQYz+fHCQ/0QvU1gyu
j17aPuVqevRs+6FR5ks1+UeYYiipYYZZ1VjMaeW5VQpjLW5N7Ax0Bfp0P2kwMXVXHafQXVWlhZPV
YoHIZVn7dXcgOCPapBXPNuoqUxIdHD29d8f4GfDVnuD/y3QWPhFqdu5Cs6CIt9FQnOg07Pyo1W6s
aOZfaRA49rTT0+gCABnhAskmIAWtNdNCJyt3DqHFYyLuIfqCggoI1d8wRXsgbfCqpz1vjf1WFpRr
xEcx/s5b7y5zFBoSzIC4gwGfB1OInWcjXRLAcPUDIkcCWFVVt2PfXPxe/QLa3qkhOytvOllht/V9
Hn8VbSpayfL0yoZO3eSHV6dk/GHbIrWDtw43uot86txw2qUizJ5p+qdiuomIn3ZyJguv+8q80/14
V6uYcB6BATeBXTbNeKQufJOESJLdlEN8Zffte7ssF8Qu4QVUzdWr/G3WFJcWpXfL7Xder++bacLV
OosnWTR3iavgRrIZ7aLbOCkAnQBtwZHgg5DuoaZHndj5Manbx9JbthDI3BvPzl4QX9jDzfj09AAW
W2Ogr9br0OO5ksSNaMAX+VuhuZ9TRKe/sgzCSv0PaayDaXhHY0w2iQnKn0SeTG/jWC5KVDGSdgJB
nKk65in5KAGjcR0XV0dJzKCjzMEZNLpM87adj1cIGWlcMjmMUhRE5PQwyolxesW5PqFSZBgHH30z
aOpAaxM02nktAHcwpnr32SXxP41t0U7BLhjyreF138D2DlZFY56UHGY5xILoWXkDHBjM3aLgbQxQ
gXQhrWcAPly3/ynIq2o1oIg4dp/ww6lc8S6Sg8BVJkPZZCd/2ZTZS8BRUFQsfeAU90GP1bAFKq1u
6J1Q2EGcUsEHDRyQUvpTisa8rBgJLgvnqrjrRQpVELqZtMZ2AHnu26bbYHP5UJlEjyZNj32I9EgC
QjwPL8MY3YI4uptHSrO0uvE5NTwPvLBCayul5WbEuO6Ewb+imbA0Tw5dmu4lRmuqPxVavw1pNUTU
DFVPwp53yYtnJ9fKzO9drf2oPUv0ShFCstalMX64YfdrDBZq9PbnEGG6B/8z8rp1kpNT+22Ocs3i
7pM02+GUhYH88FOkwWnwCEEi9kQoAGSFvViw0Vz9M/OXbdzDBY0xJS2hOyZFu1mIgG2tHTX64lHu
vg9+9AZcEdfcAgPu+aHhIYZK3c+u4ZD9xo8otR2qoHpjyvnMU91M47yZ2uq4EPDhES7rGQsu2pHX
aIbNOw3kwpX/6i5ezFCUjCAmyR0npE1j7UwGsGUA4sMPHjYea0gz0Dco3EOL0mZF6eTMycElmk0L
qy1ejK/KgRJAHQDFtflcXCQXnWZXh9EBM8ztmHRHV2BptV0+KAkUGk02NgUCno+yIlku26ai46i7
l06rDk4635bClktR30JoueGNfM79flSHoOzweNHpoGATc1P4I83rfC+HxN8TSqr3ZQLr5cTLLkxq
6v2Brl1lkLDnPOWEjKbK4oMXOx9aj6Be1v1gTEALbUFwy3ip+l67CfocTB29wXbZ0Oz/KjSjRDRv
wPIaaUerDag3bfehiKTShUuczIhwGFH7gsrxSfdysIgGJi2F8WjU02lJPDzQFkyXkKr3pvHFUfS7
PQOT8cYNaZa3YJ+YckVu/ZVp9r2JKwY359VLEJeqxhStEtQwMk9tZ1Pf9tKtyp2S7cqUQ+6sZlEK
poX2BoDn6ATFoy2GQRpcyGBMT9jL7n2iiKZTOzhzjjeiXtCggDcw2a/wVB70Mfs1zeFbszSKiO5T
JSLOkcsSxXqAl9eDcVKW+pdO6aZFu6yxkU5OxLKIHVlRH2AdVYfouLs/9IFeyio56a62i8tu1bek
1GObP8guWUbvYWmz39ifXoKxfaL+BTI4X4vaPOoz2ot07hxaY1ZgX+QiZVcZ8FctGsttUW1phdP2
ImGmIgDYvzYIFF7I9enJl177HwMGoiQPGHyrdajszUipOpORSMbM8cHibeB5jVCF2eo+3rQzng2s
ROUV1U2WF3dlgGfjYjzMTY1djEODHC5+WuxnPaWbF1wK+l6yA2YzOzpaj76vw+kSPdSu2riAi+0C
PLRmgaxroF8np7ZNXwd9YkbVPv1FbnwmJShMWc+Rn198lb6P9QziHjXDgPa9Lhh6t2vgh1KZZpDL
jfCOtgLFZrYz2ZRWFD8kjIh7RMddspuSWsOri8cKiCIaljvbmA6aU50nY7ikrE/EHdxdXo9rKc3S
rPjOQ2dFlKBh357k+6cjUjpUOyZVf23Z58632Mbh3m07XE+WCP9JfFxz73ZahvdcWe+DQhsE6nYQ
D+fBrb+rBMZ2prdveoMmkuX3xV6Z2osiiw3a+sKw5RvA4zP1664NGcmhuX7HKGZZR360YRE9ofL3
jTDTkzyZCK3iwk2e657uDHGC4Ax7ct4pt3ppOBL0vn5tsSmDtw2tlzSHvtx11sZvhKTPJNVbPzVO
NcujjK3z0Or4mTivpcXX0UimywwOO2Lt3ngs2vYUTNHZYQWnZrLXe7Wbo/FuRK03TOHhNaBMuT2I
pzF4BmAdmdo3GvYlKXt3gZS985t6p8pxa4/LKbKKAwjla94bb83EiVeTbLqdjSpRPp0yBoBAuYEa
sVbRe9h0IaS/QLs13GKXGunG9+dbishDUTRH+WBUXzYDd0PUpyucRhP6VZ2sW0PdKuD9cANJ6UL9
IOuvRO5NSmWpKuUbyYk5Bd5dbMT2TZhVWL3ZT11rbrPF23I0n3ti/GQZZ2tCSc+BrJ1pkVB+7a8U
j7YE6R5ZAwmSwCDe3YsVZg3GmcHHMru/yxgdCkbJcej8DsINqXzcmnBfIe15kmpoSa37KkI9ajAR
rIqDMy3Rno6UnOezmtdinjp0qJtnY/w7jHG5kYhaadPGN5tv6JpP0l2Xczhi06LpclNrjzMwwlxa
d5yTg8NCdSqpuTgFTOQEqm7atYFoxYUwvWNG/EwXOpj880FsTAaycBNQf2txHuF50i04PJg0kD9t
OlVRMV7LWHtN3Oki4WRpIzTN3b3qAhjl7W23wP1jXUhNL9vGG4VF2WwNTofOBtmV/1iIidM/X7hI
HOz2dlp+V2RpnglIuAbmT7NcGrkzAUseqGOVxzRL8d3o31OkVKvOOM+quwKsx8UQdit9aG7gTsv1
f5m+XCBEUio1kFfhy890YIvor+6qahg4pkY5nG6Yj66a1idZT7bMgKDdG4g8ugjqPv1VOS5MPq5E
rxIwYnhC4z+TL+mNGb70QGckrArYiuYzzLT7WCghEnMGGmzabT2gUC6kCPMgH1fR+jO7F7nKxaWI
YrnIKZBG8V0+JTtnHNHnvWIX5qUdtjn1WqHfVabLauLsqnnW/ag/SxtYtvVUgtJkNkfSc0Tbi5hC
nwaRKQwYkaKm75pNTBSilR7rZ3qQ01jdWCn7iJht0WAp+5/c+3ZgxqB/Dc44uakmYxUGP1p1Tacn
cHxrNB2BBS8MdnsoeRCI7eCOuyIngtwwm8bsYJlY53zJN1EILRANVsDHztIOMEmM6UqKe8RfGMwi
RLXoFYEWHFPAn9y0uTH5KhhksTDCSNvmzfRkkRPJ3zX1e9/VJ4eCeK5wCQjnI7POGzlBzDDAD5uW
C6h8HgF/2ZpY3XCQkwqtWlgkHS61WYZaSnqQtuqYA/FWxRpzzVW7NH+JmR36uJkhw4OZVqbeZdfo
3rwu6dk3QXHqEQWXVYLteBC2pyJpDspHGIXUhL6n7C0t47WMoZZHpE5f0uVjGKxLnlgrt+8OiAqB
BEbW0IcTPcSnbgxXKOXRAf+RlVLl71XVrmUBNcm8KemMCYIANNiN3Dp2n8hgp4bBd0Unj2sT0eWu
nfdyVw2WJIrTTggTDhsZZh0sKrlnsq2JWDfom/zI0StJjkxXfARl1IyEVIniBDMrEtyuxcwk+JZP
q4rqi+8kORvdVjMc9jU3WT48rD4lbCC7tTHZ334xHiplEpwDFA4Q96/cMy/M52Zj4LhbkltNyTkw
v4vGwIMuWjMNGUNjP/QaurcjOeLU3Ummmvn5oaNQNQPg47RB/O6pY+XGWfeXyAbdk2yFnsOyzyaA
EvhPF8GhX8gAWY58A9Y9sSBCE6TZmfTQgY1bBrP8voHz12DnR/Vqd8VT2D32TQmla8Qb61GeWsnt
AEC5lQkOTVAkZaEBABWUZUE86tnheTJsM63l/z1NhkoreUzSNJQ1wpm6UAy5uDzHHe1PRHPZ3BIN
LSZ41IOyAqzhI1Ld2WuMSwvg2sY0Jsg3LJhIoVkMFKGW9Nxl7NgC+MvzhwhsePfeBBP5iLVJdURW
O20NkPhOQo7XuSuejKyn1LAOsnskhDAMq3iSFeQeTHZXEph6dwCK8SHPsKEAHoHRQmQ+E1GgWDy1
+Y8875GEzC04qYIPhpn81/OY96Mu4b2xjkJ6jbJHRfmdrxNiLVVzb+byQ2xwaofhRXL2G4CYC/IS
MfQmchxZvDohRA4ana4BU6GA/JSnIBuU0cscd0zHmZCzQZlWuFQgKm6hQn9DZrtJ7AloJXUl4ScL
tRvDf0q0EJitA/yA2SnTF7kHaXz0FPKnYiVBFSuFkmx6DqQaS6nM+kD17SQfSI2wtlgW+NzIki+p
kyVoLaMlkVAOEdkVToiina67R+I23agnPL7gGdHf4WvbNBhkm3XVZeTsqfRlP87+gQgB/4ETuGW3
8SWjMNxJlLBAYujZeFeX6pYp1F/4Lpm8UfjJasySmbSnPbNy45IVoMcgEoDcBXSYCVXp4t1LqcD6
k8edtB10LyjYHL5y7MstMIw3QkdYAPPnS+Sono4RaEkUYq2PmJtf53gySPxiK7HrSiocOaSifmb3
02x0EUYcGBRL5KdlvxWzubb24P9u2a8TdDuJHTJW5Ml1TxJtZI9FA2Rx1im/lXiwSNmLA2D3KNHG
5L0iuA+8R00uy/IBunf0Obry6XMQXXc8yG1YEMSGgTUrCyXjAM5Ax4QFtDStZCCZYt74BufpkpJc
q+Gqcv6aZ9hZ6uAx4xOEyv+tGol/7AOHXro8P8NGIjK4k2ASgJBuouhiD/A0wTR5tBqkpeB4zQ1k
4VudcAzE4ei01nvKTMdePppetoWRtS/ErHx2b7n+wAJiu8BoKy5B7t15Y/n9d6IYFey6N81xVr6N
+qYNrQ6KvBeZ57+QYN+CHt2r/4Kr1UUi5jCtUxzuECte0eWhtcR286a7NL1IMsfZa4QvPmAwFKxO
stWjeXztguRkdC8Efy4MKZWNg2Z3FvU73C//Plh2txzj/LPcIdmPQ5nuWVWLVe1cMLxIJfzFAfJO
RGgN1OEREdcAMvI3shj5kUKYk9TA1yPw9iCuaEe7SXLPWJhAxltHPiRFzBjmNrs0GNk73EvMB4+y
zRKaatVVtqhAAMzolmDDS9hA8FGQBMaVkYgElw9TZYtu0M+AM4EDsFryzfnKayWsSEhml7BUs7i4
qgLYBCu5IHCiA7DRcoQVw2rv+7SQ+HybZxgMzkGqNbkAeylXbAe6GlDNeXR0nIah3PEruSl8Q9N4
C/iuFTFR7J0loLnq1wcQQ4reLs69nAETwYO4LCvM9t8UHDze629Vdy9iAzy33Umiejg1dz2Hd8lx
bRNSiHjUj/5GgnDDJtD8H2140LP2SeH2ArnzzmOJyCcEurbidJQ4JOepfJJ8RY09r9N3y2J3V2vz
NvBfZxuxn8YAnvWUgFWyKU1Z5uKYE3uYhxGB7Xn8s2CLMZeaIROEc3g3z8gr2siFTijyitQYu5Gg
uQzkV3h6u/521gcpIXKNqeyshXeJbGE2PgFitpuj2BbJpyPyx5rzzOgL5TomVSmC97xXon/xPqni
RkmEkSREXqE647ZV0QVQJgYufoE+DRaz9KYovYW3ugHPuplY0h7Un2YawVISqFh0BryOqmvX1qye
W5KAjtOWBybr0AYm0Lf5nYRRrUAXs/yWw961KYOiZVdSy8u6j0P3kgcoBLP+wYeRd/YTaMSiJS8O
Gb/rBytNb90EiU/2g4TSuLePnBqya1UWAtQgk/H8TgAfNxIjfRsba8zQeFMJdWCv5HSDj/iXzIyN
usgBo+fltiOcR+TDElESIyJ9EdLZWZaKxMGKdELOVgkXxCT5QIk5PJ+/5FWlDKsBykoWS1RkaLmX
aVRE1zDr6dUUybZGusNymrVspAp7lIkep6wGicbJAJq9WXcK1nVqH2SlaQzjvNg8LT103TD/S4xQ
XF6F7F6fAyPVn2qIJh55B5ge8k3JXiW25kCZSv5FHgt7XgKYfCwKHbDYUTfgyiXksiKksTKBsOcG
6c3ylNnl1tfVtq7RCmbRSW+V0D9U7BtfP7pJhbmaD4KoJktBMqtQq6pnclY2lzzWQEaX6A6Q3CTT
vzYAmhQg6ck2SYPllQqPs2/xwevnP3Jiy/mzVPm2Ihs3XFxUODUltyBk/K3F4GeivyCYqYJ+Kpav
dvrmug9ytUBcbkvXu0/Izpj0HSVN8WjORZhiuJa7rt2rLFZFglkvmDzmGpSL7lprqPuwOiIjf+b9
BBgqqbeGxYskNiEhThYUCLSt3CY2dkt1IlFBUkaLw13WIGta0lKXAUg3l1dZAjUhzLXyneQ5cuox
oVxjcSWhgWLx+t8zGx6XCmYHaRrHd+2BSYbM7HbPEovZwfIl9fDl72LGiRktfFSiSxh9dr11+PsU
sz9L6tKH9oEUJyvT95x80BkYu7NS/z82Sc5pR2pndO5egtFExd6x4HrcweRxBxre81OwhvWLx4Yl
Yvvo5tnPqLpTsQ3dSde4g3KrasQ8I/vvtpXuvJ30CohzQAbI4SjngF8sa/mEhmyUD22E/pr//AVC
Gs+cBZLQLbV6DsIS+Um8+9CLwSNhCp4lR/H9+Jgu/j40idmNTRYSvjSWdpCAbnYJDtvziVIUOMMD
ZJaDZM6ysMOJbgrnLSq67CLd3ATJeE3bTqQ2rwxfBPV476ZvptVuJK7muneS7DKrXwNX+/U8HRlh
bdi3fNQsGq1eeJL0S1pBU9OxW9DlAtQMEZKxoKhpPcYNcaTR8QDKYmRxvFJ7WjSbqWLeX3o/fEEv
6wLBJF8tgFBWSB1CBgmhjzZ2WAGV6G6DtvtCw4wYMnO+98Fo3/RYEMGySHlzWP56cVvH2YKg34zE
d5Bqr77BcxqrGblXv3Pu+mYBnF9U5NUuiOjMQbs7LNCJWywjp7D2Pmk/6VSqHjFshjJWhHlKIlm9
jkZzzaPwNrMtmvoBwrtiKZTj14BAWZRjKZp8VPj3oUm5NHdxk7e3kQ3ZKvGqU+xNLs61SHzNOxuW
H+PFIuYzdY2nhwei75v7qlzsQyYbppjQ2mxdn/LBbZfrLAiz/5F0JtuNKlkU/SLWIgIIYGr1kmVJ
tuVuwkqnnfQ9Qff1tXk1KVe+dNoIgmjuPWefuXWalZlI6PsDs7SE0s/5aokCXvJqqq88NzKk+eXW
9v6xmu9piefWKWf+GSSm8z48dsFfbGjdim2GiXKv/iyN4jQy4ZRouAxICasqmZ8rA0b3UCKJr/81
xFYj/WILX1EJBL3QwapVHIAmVX5bNpYf15iQidqRUjunzXbItYlxqg1+VpJOz1nDs0XxfvUDJMXa
QRmY1bc6RJaz7Fi1S/AnRMA3osERXUr11gh09PXAOlEq+c8ZMLdUDSl9de6rnRLjsPVn409SwX82
hrYDVQud1cZsgtz5cfZ45aLpe+goK43xSBCHSlDNxeVOecgg6EyF0B8gjXg0wusMIdtszuPeMAH4
DAZTetu95lVz135xn8npWINzfBwCHrLTmBzEO/85XExPKRV1iHPOB0ahV5GqP3lZfhZDkK+dpnDh
uVIrLadd2UXvwI5It01HQbUssXYexjaMYvdY54fUSr4my/sTL0jZzKc6ouKkP8YA6DhLAhEn6fA1
1DC7QmFctYSvmsZ5t51YxPC6Uj2UeAFskDRrUVWf9Zy+wdT5omXxRHYgFRWz+mN4+Zs5hhIn0XhL
6+xapjQv8vaPPwE6FCZFTceP70MG/SMyY07RUka3yMhpQxc8ybS3u4cOLX2IDBa+5nhOc/OW9awa
sahYGgfA7nBq7NHPGGcjvLEGNldrPvcz24SqzF6Cyn8kYgtgjZk/mx0ZeVFTVUcpxa2xk5A9Ilqe
XpfNsXNITczr9pL14qWMsQ+nMuVABL571tZq9uyUrZ53DoS85kYenWYLNVzSgZaFezt3QNIVhfom
6khLRM3/PtWFeAtGKrRDSm2PwtF34amTDFvSwkb4BkZl/wPswWlL9hqHTkcvM3DEMS7oh6W1gxLF
A+GVeGti3OhbzpbFZAr5IOL5uZEZPBQzKqgeaj1F8efGoJLtGuPraHkDu7z5Vur5fcoNSsc4Cx+c
gjNA2xG2WYfVtvenn9x3T/FUYHbx0Y5HSDA8b370tSOwZpmUBXvYcH70HabdTQ7qVusZnemSnlZa
dQ/xBjn/LIicHqMETWCRhRQOcvNYVIpemdZ+fhlsMt/cEntQbrNOkwhEGW0A7lzVPsFHeKJfxqg0
mck996in/GIg3YFDO3EsQa51JfK8WY2QIFCKCGeNnYVk7ip2dtGM1aDIg2ybIQVDKs64TX0TB5zj
/lQNuQ2GJCPFnyZ0pWg217oO4q1ZueNCz1AnSwMm4raCdQObxk7uN63p2TYQBLvQeRKG+UHSYgpE
y0BpP/zIIrzjhD9GVgT5l8Z7HZmc0U3S4FvLPwCu8aGiF8e6bIk5ca1zG44FpXQO9WAcAPNo+dUo
CCMJNvIHnDWk3WRIG4yIsuyczdTSSZEzQfKtm7oFl++LFHn/nBynyrGXMsKMNUdoeuFQnPCB+A+W
mPQ+T4yrO0KTQ56YiZLBPJrkgpqso6wmRvkAvwXbe+ScFqFqbpMrOZYBiz0+fOWyU8/NgdqkNbss
pX1uWXia/e6jcQlIknFPtnpHec1PgKlE2p5uOV32LZNJ921gcF63OuVoWJaG2IZuP7w1s6/ZcZmw
7eLhVdZWvHNtJjyOFADAB+ADu6lVRcGEodlREsJlPk44OOj0YtTpvXFx9ZXRwTDGlGaSa02rKbbS
S96WBFvYgQrAvODyRpNvsbQSaje+zuQJAYvtobUJgD72XGvsHggSsAl43HAjQcDQNuQyx1Z8dIpk
3CvH8ZG/xghl4PuROrDyvZDWtD21ORW7OkkefWDg0A5wlawrW3yljQT3jP5010D5painZ4p+hnm0
dTzSnpPRa2eW3SE2TWsnonKGp5M466wg2TWmNHqYq2Wrnhj+o9RyCFZOW/Au+Dk7KSpazaM7JFWF
EmKITlGQErte5+WeRiTNtUwWUGNVGbxGrkhY1zKJZYKkh2OTWjVykNr8zt1KPVdOG370tpq/fctU
6zkDlFVIh1Nh2sd7OfVoi6pCmd+xSsM/FbCbvcJUSXaBUchvEN7Ai5IJBLXKMB6NxODAd7JMMpBQ
DVut7AA22qQ7BTNqq22Nb5u9Uuin19yZAG4M/WL7c7JqII1wspCAFnkZBuSpenTYw1z+KyU4szzJ
66vtDDy1MSCHp2ZIn/FQ1c99Z2Mjsf1kvPXoQVEoxept1Eb7MVEtvpQypuKvDetP17O01haWd29E
MyJCYOaDQqXFTqjf+rLNb96k579lFwLXCtpAsSt1wgOhgOws9aRZAmxagtwwZHpQRaK9JSAWqbH4
qUdBi2Oy4ChlKILtyYLs3vTJs2ihBRiwdVZxhCK9H+Ynsmzaf2RppWC8HSPUq24wcK91Cie3E3mD
3IyxdMk0TSd2fI5gsJOkBUx3KM19kQu9oVeM1kX1nPsVymrI6PWEurvWzFtpbRDAFgRY2Ltep5dp
lL+SKMwVcYPxc18pjCdjYf0SSzrSd9OUpMc8W0tPuhs5xF82dJyFQAYkJl0oK+gl2FWbhC94WedS
T+o1+4MKZSMN3KAnfZpknSzaaZcwS25a9eCmiVyPdmnAKPWnp6H9HBr1Lrp/PBRciM96QDrTDguh
0sF7x7J8qtvfKQO7OETPrm7Ci+TcRVIuB0qiyKnBjiOx6IumCLchSYikfmETOCeJcwPTtR6bvHuQ
Bo1s9niVSN+F0uBUR5/q2ge/F+P5eyuooPn2tWBh3wjbPHT0TKBvJwC1GII/ufNS49zfT5Fac1If
eyZ5rpPh8uCx5CdyOhiZsbWRjgmgLPxUqgRwYe9hU0ABnI42venGqQ5mR3Bb7z5W06+FjKKlWuGD
YOx52SlRfrjN/BbqaePZJEiAx82Lt559I92LfgGxEH5Tc/cchzDglnQU0AMhVAXKuw99jLOtJLpn
Thdt+QN5Ev8RwIC4lhwOkzcJ3NsLkAfZgI7dlWFThi1pGrnYCz9j/JrgV8eYyBsO3RrSb2pZ4DGp
Hat6M0GRZA8fbvNkgcaX7j1JLyKc3nhILhQjRJTe1pT9RtrmcXTJSWaokQe2W65MWPFLRBiDHd4X
vAzX4BkkltmpeyshDToGYSslEAOr+ycL2lOV+2exDnEofSvEtCFe/XFWMYftYMWPQIFA/6Hf9KH6
UKp5JvwIUqn1iDRutVAwRdYhXo+hZA0/XN1IuZAvjSTByWHmIl8FFtfDHEWbViWb5Q4uf/5Pfo3L
Aa5qwx8tikVm9L38zABGRYFDywEu3dDFNvr3Vs9bHVDgBNSikZJx2GW5tTZ5aH0U0DET7lzf3UcL
+6UFX8KftgbWFjuGmMEWfeCSIhhDIseSNJvggPybkdZr0ovXdkivI8eIZ75lWXjyI1jJjk2QMkrN
6Qg+lo4smEgOKtarzQKZDROBN+xHq3o/DfGrLJ1D7nivudm/umhFi8z/mELKocDBMT14DcjhtgZt
Hb4kElyI7VfUJW1e32aoj2EE2ase/8pyvrMJyLZxk/grWDY7VwRbH65Flhwh3RBQANJN9wjtsGbo
iwEtpO+9R/wsZ8AoVH+plMLTs/VbQdB82fFGg0lk7X/DBbwH2PltR/qpmyeiH/qazBFoFDoI1jmP
Z/nuOL0MzInM0icifzc2sT0p2vAxCjftUP+YXgI3a0QLPQMTkKhZOu7cnV3MKmIn3Cvvb6deCTG+
ujq7JY5+lQT7cKultjfCSV/rMv/hwLtqxXxjqw2FWkBQg1y8PBJZ7vx4aYDU32VcoeaYED1CNMTS
lyfHwq6eiRTdOQorkemhayp2o0e7SB3Gxvq7PKKEl0lSlgxQpQ+mu9cW2tCZM1B3o6LA+t9+IHZc
sec422TDyPSjqQBLphWZH5ImEjvEoSSalJxd7svCpF0Yk4zUwe2ujIyKUBlG50ylrF9KprF15/OV
8OgE5PGw/s4dOArswzitPDgVkBSjo+0HEpNrbnpr7zByfG7H8uclO7YiNmkAhEAkL24VmDS8pr6G
zFmnPI4OJQAq5+7btKpPXHedNT0B8v8w0gkCEF7C4BCK9oMlgjctJYBhpNPcbQHxnrhfywygSrDi
WA7+e5/K4jGNnimgbzthbcIu3XHxCjkzXxibVAiPnEbbJ7sX5+WD8J+nrtnwxW1c4gZnRiq8xwpt
cUc6ufHixA1l9TaEvjGg4mqsO7hlqLXNBSASMBfoWyAsN64GBePb2bsVfC4f2rI4Brg6XqJ4CKAY
B6Io+SUGm8IbX4fOWH5nGzhQWqn8ugnFbv6DjeTjvQjMj8KqwQJImk8iB4x6QsBdXRQWgN88bP4m
5I242T97HneMzCZpM5xs9xTcK/9kcvO3zHxdrKsIP579ZD4OqbFP3OoPf4sj6sDfLratDESs1SEa
kv2Nd+1MIRncOTtTM3/kWxYTr01GYNHAgXOumeWsW5bG5TWJ2/GoMJ2ZDH3Y3vybwiFTL/VXqTN9
RRE/k7LrLOLpsR/bTTuBxyD+CEk2X3pO2quyp0ubFOMjuFYvHVcu4Kclh3j5WV3y6XBMZQDNmy7v
DpK1FwM4vdjgrKrvCJew7Z4ZK42Zo2Vsry6g23VQDldcQU9xr0lYqrdD6N8du4I1THJk18gRgViz
xDKYwTJ1cy49ynG4R1N6bGhDUPt+Rx/jB3xjahDqvRiNl7d6QufQJJ99/ruEvYGnXXn812aC8dTe
h5R5Mx/uZvMRc7+5IUtY2ihMoDLQksBbLtRaxq6qX+Ma2ySaBPbriWNuGouwCL6Zp94wQsyc46D+
9fCNdKwRvIjphI8vMPfguu2GaNmepTj7x4S4PJTerJZnnUi58rJ/LCzLZWaU/rBOb4hsYh0QmzRk
rk+Oy9wSaKT3lMpmlg3pV/hrf63s24cVF7A4OEm7Wq6nnSh3wn7lmnSYbHvkI0X3qZW7+GFl664j
PqRd58RtPJYCRBGFWCO/qfYX1BsLJMgYm7hB23tyx+HLh1TH/ELv9MoNHLmgwUsPKazdwGrXyxPX
oiNsFvsAn5gbBlrnwXc/op5bSFYPsox6oCnYIiZm+mSUOg2gGOdXhfehVoR4oJaisSH+8b8maqUl
+CRMDVCcx+U7fTlDMwOUy3ZhzMUGoDdOVTm/u+C8aaYsj+u/J8zjWt5ZbtUobssyL7NvLsD1f+2E
PKL675Au2erphu9g88sPWV615fGS0MQR/79IEYen0pq8qzfWl54FPFd3LzT3nniWkjZzsfX4xA14
IcfqzrMieIH7xXYPAwOs74/lEwfVFWP/MaPo4kJcS0H+ymWoxa0B3AoNwjTvkZk/SBNTmy1oSxMk
huGaCNDtMtnrpF8t43C5NO5TH5GNkIZbLiEm6Yq7xAfIYaVkQE+XT7zc2p5RrUCWzhEdb6CfscMm
IRB7Ef/+N6a4HazxdJypCjN0uUxrnukyIdrXpAuG3ZodniBunVeLO8MtmANUn/6OL4W6d46xZtTz
i/1lp4/lafknyqfA3aPi8et2IxhFETtZpBFcIg/l/w8qo9LP6jVCksUJttEJbeNoEcOCVnSDp9x6
R9QekWRa4mC1Ou/IS++QfhyY4WGuEZJ6yC5Z9c3XnBlWZ6+lcHgnIV/IJdcdB7oto10kvEc77Tco
3t6YnJaPbBnMnN0tZ3fepvGrg/gW3+oJYT7U6PhqQvcfLAv1KV1b9g7L9BTInAA7qrO1OsczAA9m
FG4gy5qgz+jb5X+TQTWYmON46kx6yzQwdDOF6RbA01J2JehkTq9hTSjlVOKcZ0XVuP+T+Zww3ZpJ
YGwntgLYDzVNTBxMBC6S4RKta6s5tUZztnp4bsS0LSiNluHdxbSwkuC6gN+5qww1M3Ww775wcros
T4LzkMOrgEQNojLnCq9bRjgvdOQiCk3dx4DK/jIje51166uBpWpb1Tm+yQBFgsk/2g4IjucpuUZq
GRPf9KxOgDZWVO12vPo+M3vPjfVFUK78HCiOZQNCHr6YTno17/1AWctM2QbhezNN3C+HiN1qulQ6
9tdmYax64R6LCLce2Lq3oCfGshqi8q2r6vhJT2P5Z4ZpRgC529JTg0VBMT14HygeYcbehXN08q34
ObD7n2VC6DGHcGa7U4pHPjZt8Vx9+qFLubGRFO7zjsyroSNBODqqNGIasWmlRP1jvyQBzyMou9au
zjJtf23fajaeWZKRSfOKupukvON4G6/s0CS4gOrynoduGBP4mhr9pM02ogvTk0AunqkEEGjr0lFw
ScVAuPkgvf5A3/oNMOcfyj0ckpCwUZ1MKE0ska35u4ui2ZhisMVwOFY2qeg/7OFojrscljwKnhnw
IaN4pBT7vmz4UFW8W4Z1KGgeL/9+TDDhl9j6wL9TxNo3FOAPo8VOXoT6Wwr/KJR1NiN5Lf3uTGF+
J0G/CvZGaRNdyJoLVlnik7Vs4uU3LfEwtrkHRMQ6EOVOtDATLBJOjwaYc5HBj/YxoCn3eZqWqhwN
LXRvoITXxVIawMZmefCXBByrXJFeC2qEQBGveBVlvM7K6MZPMPnVsa95SMl6uU+CsN4epFY3nAbP
fNOkP/BcEEtlW49dIHYGkCFQzeWImy9c982EkzVejBicvmNKW891DvgrM4w7xJ6/dS7QHbTFiVoO
9tI8pqc/7qlh7TJNvkRW1a9aRe+qTuAb+Cfa9l9ZUYMk0oeo6jWhAfndz/g/1Bk+C5cCkuibc+AC
5GrbK+lg99qarwlmlKoXl0LDfABi73KEB4+zaph0GcwXij1XRTnLL+1oZkCl+bqW1sUds3WjbQJx
HAvA56w4pxH+fphQ8T8sEzwBRWQ92UQqgf5wUwp4HTqiElVvXDrrCn1R1pPQNCravIx6IAz6Z3S7
ihk//+y1fzO7CGEM6MZFaQvwWA/OMyzNCFNjktqA9MIq+IfJKngExH+3QKMMnaLP4pPyF9ww/h1T
szsPXbVxsM951gQSQR983O6e6wQnUzqvSxenCpjey3BfBQmi8cp+Lrlbie5LbDftxW8YUKjfKXlG
BCWWFqVW90/hBh+eyv9MZn6l1LddQKpxhQ0N0RmTnRm8j3p67tpFBpPqp6BkK1TWPonTSnbI14nE
kTj+a6FuvUktJpw7pCl2y5m/vRgjvtpUGCHrY8RODrxVVxxEUd0UJ0XR1tBzCl7RIjvpaBhPgRE/
Z7X7T6X9LvcXjEEwUmmF82/GwX129CHO3F1CfBUtMf8oM/MeWiMJ4+7X5OfvgO0f3S4HJILE34j2
Q4tDtrdNzr1RzrUZHsk8aIkaQ8CJxs2l8yONro1qvCef8CeWp2x4ELN99nBnz7T6dQnEjE4Cp5a3
AJEaDaSt08T75e9F753CkuAawxUI6NE0ZX2RgLmeDsLUpzaS35j4fz3LaW6cEQ+5RGHqN/rdzu2z
Etzi0sQhNCLtqKEnm7CMecjaFTtsTZdYOceYVziuIM9NcB7y1LrEXcuBgYScp5GKx5PTuBW7EK/H
X4zsyTLF3SZV4GG0BgPhGttMs1V/25RAE9eTf30vv+rQJQWnF9TsG/0WocaCYNnuXMd+ci2A2E4b
mzcUKsMJjYBLdUncQNX8aafqGpACaHgMUYfIlsylx1T6Z4pcZ8ud3rwynDoq5pS+Isv7l9t2Om4o
UhpfoxW6hIwHqfceQUoy5LwKlDrVkK1i6iYJmyaiXqgW8YqlPWOLepyKXWZPdDhjtBsYy8QOXFx7
SarhRXbKt6nzN3Y/rwddS8SfBActtMHCXuN03/nczdwEm1xEBPAINHiVPiTejFyVzXYn4UHWjuTq
Ov+F8utd2BaRJdr/sNRCeeQhL0CGsC6vs5RnSujbEl+TbRMel0kogR7bjhOULaIV2kWNPPakbHd1
i3moDe8FDSC4H/pprIOOcFo/zYCFRT+pVXC0mJAf0G8yvXg7Tp0E1R6AmoQiHyPkbIgkDCMfKezE
ppaQE2GhIeJEV5jUJ+3aQ9XPGcviftAa6h9wCToesucWAwvr2ndnmdRYxiUdwiwECmrkYivfsAj/
reiOEJwArwIKI9KEcOgOxeTiPAyqaeeVfaBW9Ryaq97L03SXNXT1X8O2npDTVp+NoYFtOyj/tDGN
bAqSfia2PDcqGkWui3ujVZ66BVlmnjFYzeOZsHoIy8aMyrXuORQ4KEIizKgmW0Ujdup641eJKTjr
w7zIMVZX28rWY74N0qRDUNu0+0EX1s6Fi/OOgrz6I5aWzTq2Z3ZN3SQ2FDA2PqsgUgMB3AGc/10J
DwtOa9koqklP4G3DnYiGQVfTX4p37mMkg2HbIn89QGObH8IuUmcZtb9t5nxrm4ZaO+GM6Q24NDDo
llYUm8yhROCpxPhm5Y06Vz5CIPoH/XqA3AeN1CsZtFFKeOIGx1OzNoFmHgIvHNAMzLH89rUvWsCh
yt+invEurmchYDUFeUxeH2Dkc+N+nTck+/BGE/jWN+zR0EVDe2N2jLwUk2KKtSzwvQCcm4oeEw5u
G3so87UCJbo2UYfepj4BEJCGNE5Id36bJs0bVibyWtAqZcGPfoH2k446TDV02TBHfRMVmwYYNjwE
9mOUYOHiDoiuR7r0Rhg467n2yUCO1iLHE9Y5MqJmQyCS65E2M8Vxt3YMC5XpENqX2oUgHgcUEIQX
UvFLYu9zGhWaActIHlHMoAv3dcCi1i85vmizg5gIXM4mbOq92GDs1aFcg4etH/oq+iX0mq6L7WG1
HMDuNEMhfmSfVy/lIq4ZqdGejNDAcYJuycK+SDJxpjrmSpdoQBXzanS+8leVE1m/9pz5iHtYA2Gt
05U3/eYQ1h7yO+AWq6KAps+apcksyYT9xuXPrC/M+OWc5NcqIBiJvA/vlXQ1bz3UlgSKNeAwM7r4
qbTdhDJOEdVoXCTUZ1f6X3Va9y+MaGyuc9LutZe5DKbSJSbOnVtKm1b+Y/nwpRpylR+ofCLypMvk
RtsZocPSbOprxPV2B/4x6psPiV7rmtmN1ADcu/nFmsS4Kfqn2bzRv6OM49opiISOZKNp8L4MMGoS
QKVeDRYZ8Bmfb2eZOXbivJTXpFL0QUogPNQB1LsXhLw7ztgG9BiamrZBH7MiCYQBD2n4g5yHs1+N
BIRYOqxLSGvrtctdfZjsLHlx5mn8krDZ//pZxPsaEdUHZafDx2cQGyrTEWPRKOJD25fZIYnjcV87
drER8YAm3AjaP2lNgbKxkBylA8f6uInjS9jSEWxY4uDHON3jPEUpGtEymewXocIOtuoIrXpYii5m
ncQvpiG6U8nAhgIxz+cqzhSbZThOtdf+laB23TGvSGvro3LA0qYW3xB1VPaE8rlx6KmPjuv3T34c
Rf0uS1RVrMKqhSI9NibNED7zP6MUcbAOXI9cpRGY5baNBv/ZEI33W7ZJfjenbh/ImfL5HFGhl90m
yDOo85GRlGuz7k3QF3Wigd+YFB441p/bEckWe6YFZUgSCm5a3fh3jfdDompsJeXoQWsiM1ik/xr9
MH3pTgdAsYUEmpcSh0iHZVPmfYWYEAunEwpnx7Q1Xsj7sp5E69IOIfOJU4WmlGPP0BlU89VEwbCf
rFngWatoScZOeMqEMKkjiZE0IQxeq6wd+8coKtAeTP6yLPSTHWyKGpkyqHx3TwMcLnjl8WzzlO79
lGBTV6FrchZMkFEMLmf3SKGFb0DfOLM/niI6Tpdx0Ph+mqJbd8AOdo5Lc87WdYVDAAOs1qNzKSA/
bPtixHvkCBJhHYK1ylQ3f0kLod1cZiiRczKFYtKzKLosHP3eL3ZDJ6nZcDJbD4Oy2R2rH7SyHUb1
xsbmUdsYWPL/toDeLTNSej0pJQdh2gOdklDV+E+r6vTf7yB4HoV2BV9YGX5xKpM85piQWVS+W5gX
aOy2RsTvIAIjvln2lPwkPBeI3EVffdRO3u/NJu6Prr/Mn6T8PplD/Kez3ZI+ocJLP0flxWAmoXYm
Y86bbjQd6BHET1U3u+dYtNNz0kjqPzNH281M9QKqQNWKN6RzNBjzAo6OdoY78OrkBOV1OgKCjMBW
jwbNUwTsyurni/SdiLpLzv7Kt2ieClJQ6dzZ4uzOYHyMzlK7NJm8q18ayVmWrdhJ2vxryfu1InQJ
M++MSjKM2ewoM0RT6hFg7muEoaEtWzKEUeqxQQron+aZcUgzC593je+0N5AWjTMcu//IQQRzl9Sr
FtmuibqH8Q1FxmZFTuuqIyEmoz/7Hz9o2Sq5Fuf/3s7UVsR2vlV5BZI6jtwcoixNeh/ABw0N+mlC
OahJUhiFkQhjEt/I4fPN0Ns3xCTS35vmU6sJvylbBFgUC/S6GygWINyDQNRCpk844u0jx4F4bLOy
zrZNUAYJDQiEHIgZoxXBfhfNvjUFOT6B+kPcOtW+CiKCl8DL9SRMOnZAQKWzPievDVVD7af9trao
ijc8/NNQu+O5TUNBRdCbntn45lvX68Mt0ezo25e/CBbJ1KzM8gO1o7N3+gYnES/SanBm+cErq9am
9OODUY/mUznE7TYiJ3o9SNsjGxPJmVWWdCpc8umQYvRIeaYka76jtE1fU9mHn0FL/psTYnf2kshi
yhD+KWri+k05yBuNRMKOo2QHOEYa+xTn78qn9YtBeHJA+iwlLYbn+GL2bn/q3MbDZsRktRdigudF
BZD2v07jjXZtA261VxYvCKxQCRUlO9Yq63exVp8LaBjpyS6kSRqTdWxV3pNyu4+JbezDDAOmtBu8
9Db4pbG8+YW7V4uWzzL+9I2iZhaz0JSjHT/5iY42UWJ/mkH6VdZgZoQuPjwBng/B2qsxQ19KO4r9
SQZFxXyknv+cOel7V7tfENKPrV2cOxFfyFd/KzgnN3wdFOu3k3ZrIYcXnir/qCRfhowiHecn10Ik
GPTptZBqz0c9cn6nKRvRtorb3dybhB341W60w2uesHJ7do11Xd9bP+HENoEbiqLgnk6EYTSw55Nw
fLPL6Ftl3quYu+8FUC3maNf1FmJMF1eZPiChuaiheC5oAwNoghOZ3mczfFwKJUEIaR21GWqGWzD7
H1k7nOF9P851wGAeH5SunxazeGkXi8hdbxEjkbLbh+9p2ByXDIIG9gVmXcIVoLCppnkpkvopDMpH
r/UepyDACNvi7ichxi9hV6E7fpAumwuHDOIuOkwSUTs/Bk3WuhM0OkjxDPpoH4e46tBhrBKTqrAx
vdRO9Zs65SubCQxK/vhoFNZNNhV9/eC83KUxzK+C+QKvsoY80Z0UeRZTW59pQ+4D3fy0HtS+Pq2O
cSChYeO+gdCZk4usKXiPiYP2s9JnXssLwqU/IxNRVJmsKdEzk1ZIuzf6TvrypCuPd8pmAfHn/YLV
zxL5nLXGQXT2wZEzijzyCOzkBcrPbhyIZNVqQOSjX0wwBJ2NDX1BZpIrC5QSOvcE5qFFjWho/5JX
7pGIlVswUYyB24TPnRc7orAlJOZrcs5BBY03Mwn/OnKxSdYfXRUe/KTbiw74d+lhzyuA/TW8v3HF
6dRR0bUji9HpgkvrqJVRJ6hhvG1TR8exFCYcYRgWsXOPSgtgd/8OW4e07P4MvBC6sbqUlnxBNQ1d
kRo5M05K4T67eaS9LPknTsHuE3Xo0gS2MGGAMjVXLnFX9J6vVpS8dcXwlSzRY2V4G/Poa+i6i6Xc
T6xCx6bBYFiKe5fqrSGdI5BMNovVa1Ln54ooc1Y94ij1ZvkwTCo7TbACAsBvNPKbsEl2Xogf2zTO
Har8IRxuc2ltrLLZeagRR0vvg048NY3D2aGnupiD8ltNUn2OdfbM0HtP2SjB7+PVJK1Dqt3McSls
nPMQZztvmg5R71/MgNZxOFwDNV2HEsgU32/LnNwb1BeQ4w2UIvbIpyQGD7Yxi3hr/3oyeZ18EpOH
yLpmyKJZSZEJFFxEQi6ePUFqWvLZzNre14VBYx6l+XITmF6ydV1GLwKNKdBLa7Nk7woT2F6U/5j4
m1xcRKr8qvuI/b7+bErxD5nGP7vuuMvThSQjxGolNaUcdDOMTOvFqzhWFks8YmLSkjL2WhJLR0Zt
0TBs6/qdxt2liyvWHnsji+Ebb82WpaR94HYOLwnv+KHOi++ZG1qm5i5u3P+uqhc5kfPkoymGPH4u
xF+pi++ferBbGl/awHJHTmlPbA/d+m2kpn3nchAWBRk+Qt4bV2DNAP5dzN8xWsMH3LebyTNxA7sd
i4R4orOK/i/9ZQQOyKUXEIZF9ombvZhL0GVb75QaCE7kYXBddjEC3Fe7XDaEg2ADKTXJFZbtenAT
oBB3Jj4XFFzVoW+gbymEMkRoeHRjGBzruZ3egiQWN9EMHn5G6g8LUDurLp7l7qZq7O9BVr7HUrzJ
wsRVhR2hQa4oKl4lYBBqim/pImDwalTqXuY9dgUNuqClMDvk+sNDt9e6srD2VpmXP7aa3NvsoUDg
QCiJOhb1LWrN9lUaFJw2dhCoEdFFPPzmxHtt+ZU5+hm0G5HlY71WnHWKJhxeS7ovEJUTyJ9NLdVj
3rnlZigteBO1OW8IpqyIKZrE3vUmeXDJeKIMQkfRb9B5xrZX7+vYqnelXcmdakKoPa3jHqilhHtS
qMP9hAJhFwauQjfo0O810+RA7Fa+TZRaVvshRWtY0gRCh/0Weu2w62K2+6Ouc4gwIynrrVQblxbw
S9T47cr303TpSuVbGXfBbkptJDdJ3SyZ4X89RZvATh38UMBadktF8MX2jX6T6C5hLo5/2Idip4v6
5PV/LJ3XdqTKlkW/iDHw5lXpvVHKvjBkSngICPzX94xz+6lvn1KpEjIIduy91lyGQ0rCU407AAiY
hea6oUL71BuaWZpTd0vPs6i+XSbGiUfYHGfbnrAQ2y+sJQODCM16GZlv0s0hQ/Ge2JieunET31bd
45rLjF6DG6FNi1ip3WROLmIkBm+PEZ1sxcjkIDMWWnNoC7gCi6wJQeKHQZw720Tz7e2U42luTV/u
xww3wxDO5rrzTcVx1tr9ZGf5A15Sgwq/QeHkDY3xakGpIsocox2zOo92q8heUi5Px34Uh+OT3r0R
hGzyPpV2rXKzOyvDN7kVwl6U0zZl7snzUk+nJOxoAwbwz2lTix+UGDMJWUxLcQyUs4/pQdsGbfif
6A2MlUw/ugHxRsqcqd6FbrZHdojwn1g+F+Rqc2/it1Sbz9ioWCKfkz9uHIJdKTQXYjoh9H9SrcLC
o5XMmD56dstxqWH6aToyulGKxIDbNHPBB+b/8yz0tOOqra5ji+fe3fpwdArn1SC/e6Qr3hZvdkJg
5oFExDTkQGeTVkggcjqATyP0ufiR0/Ns/wxcu0t+HJEQC7gOKx2f5oBhUiOVlX8mdbcFgRE1H4HP
SFhSB720JdiQu9S530F8qw1ihE4c13Gb894n4Ju8YK3+dRNEMv/9B2d+a7g9NbfXnIH2xm/c5Vx/
pWlN3NM+qN+tOqax9KOue5qRf9H753ZNBiS5//LXa/56WTyr/rCdXJlsq9/HhTWmsRlb+0ldRJnk
55rOt28G6ybKQEo4a24ivxYBhLpCJqtuezVksMMHvSPGHXnOa6H/cdMCIcDP31HdPVUYJit55G8C
qFskg7vmGn2CDLlgtRZ0mP+oHlztxEUUGurDPloanbokbjnfTcPBp656tSiSZMfPudaFu8K95A8D
pU3ERQBTfkKOwWVjGY1otOpEKU3P6ptmeXHrHHBgmkFzttuMNU0Q4501p4QtrEylVYizb84YS36s
oNDn/+ikG6lpiC2aBUuIBQFKj+8Gdv+Cr02O/6YYQwPad/UruLVJ9p1SgnQ5tTJVDQ0b9hQSt1Lk
iBdt5jN2PDr8nLtVH4ayzZg/ZiJKdZ/cF4BHxgtKCpsYStKfdaJRiTA0B/RKerDlK1ZfGRv0Rn2D
BZYxFzFrwB4xw0HlL6QRj1wIWX4GCM65J6bW4MzciABzDb+EzKn/3VE3nt7V12xPcIY9kAr6H/e5
jCeUgQ7lyDn02Z61eWRlQk/EcZTwiLNE+NxcJZuVaj4v/7d4Te8nZPPij/g2WWEsIXV3+W7UP8rF
srr4SZ4tlkZmuHwNWEndEZQKQBD+Fi6OvnudTWQQa6pMhISIzLpXbSyOPG3//+uwMjw1ZkAX+Yb5
Yq/WPY+K0fylYXazwOHK6tJmBf0Uajl6S1O6UvtK19l7dTsaUKyO4B1Tb4Tfn9Su5FP8ELnIf0nH
7AU69aa3Od5N33zyqKfVw1+Tjb91+zcGgBzP7k5obf636tStVc8HF83ll+YnP6SH/kpdeGQYCA6x
DRFOSAqr0dcrtf5n/ZBpnmIir+3S/I2a7VQ29U2jF7q12RennqhWTQuXkxGixeZwSC5f993NM24Z
p/1jorkrZbDJtWqndg5d4HxS2YwIdgwGglBDmr2aD6kf1NP2i5PyGlPsij9ceUmAfmOGINsd8wRv
dF1fuzzmWWbK2lXM0MujaLu3MKKyZkMLWo30IKQkPtGQaSQ3tdA+vaS9TSJ4DTx5aMJ2ZbfBy2zX
hzLUzhqhvOk8/I2sgbks8K5Vwd2XLHDdarcNt3vuuqUkSQWpMv0q2Z9lOxIE3X11iHsY95P424iv
sDTfHY2JbF+9Yu/5kUFA+KvVLtUyN+aBhudE9E62JZpx1UjO+lyx4bRY0Ipj5JrX3hJnDSMEIWkn
i8PaIOZrYwfXrDZXsrcheeuXUYpbyPn0iWTJA2GgKxTKeMEYJv+3AsgcsK1hr+6fSXRxRQBR3XQv
lc2wEozABgqHpxqvmGLCapkkrvsU9XPBqJ8pHvk5jMBBbWhk3NUk6tGr+PIT6xLF3nfiy0/MayvB
/oFf7hRF6I9t0CpPssDvR4/uHtsxHVmxt5i8GXmKHqY4mnlO2Ihc6zg+eDqZO8yhZaOZ5psagBY7
0t2Q3bpx0nijx5ZCuSCVk97DayNyoVgsRiWOzLcufervZeOsSFRmkoYzyqrkoasr2iABc2a+/WII
1lglMT+D2BX+xiqwtwLOysguoJH9GkhrV/iMf9ogItUZdkxoPsIAIVWdcRhBpcXLI76KzGLiKJpH
2ACBtHOIo56bV8TGOtzI6TmQ2r8Us9KS8G7261o1LWMyp6khk3Q8iLHZTCl65dL2v8KcPNhhKH40
fEPqxyYyPKjBVolW02Qu1pLzXwt6JBrMM2Sdbesj+Jty/ZZSa9Ba0JbNpB2B1BMkZb2VEExqzX6k
Et30wECNMaSOzw1t0s7oUfo407tHbPN/V+72y1ToV4Tam1Y9n3V0jMgxxYLbL9U/HxqAycFf1Xn6
4iVIQif5MOIU0i+rI3EZ9qbpJUQc3NXaLzFZJDugbe2sd6sP11Und2DPMLwRgKo3LjYhXB81LziA
vBKio+UUj8nX3sKiWMW++hjBfsK2BbQo3jhhvRklBUHI46YuKDO1i92mZ8OLNgjfzh5TTieA8emV
1zmtthilTpbvnWdn3DkQHv3OP3J+ugq/UkCaTxlrex2er0fWaMzRW0TOSmecM8di24lym7vWl51r
L6gMfmvdWTKYU2fZPVO6rZt1J9t9neHdRVgESpdpG7QNp3fXY56sxZgX2NG6hWmB7q7mnfCaP8rd
laBYbFrEqRJwtlBRFaz1sKVO88uTmsws/vvC4wHMQ1JvKwbh4MGc7yEo92ZP7pKg9ey0ycdgIjeG
WUjHUV9q1Nm5zzu8l/ijaeN/uxrbBQpCI4XvF2BfhNJs6z2Ts8HcOLp+BhVDsy7UD2PhMkGC8B33
4mAGHCc9lZmGPFB9dp+6MBy0RVf6nEMIdwNqeAT3SZ+kRxhlXCoUA0+6nJe2Pd2cADVZVA8IQ7wU
rkItHoVG562wSV0mRpKm4aR119KOt6IJzmYm2FxondXo2iGd9NgZMRTEAb1GZwwutLC2I43JgAQS
4oHEe+UCEMWFt8nsFrkCRNSYZm5fRCtPs66VhniHleMkiO+k3NA7Bd83np0p/RBl/kgM2pUyuzh5
RbyElZPr6lv/+c6bRadX2zyZmcJznzrCkyb0xiJHP3vKyxaNf/05psxDZgcdoRN8YAujC4mZrC/u
UXdrAoOOFEzydALqX9g735a7HOdk2deLRtxlClWTf97q3gvNXOZS7Hz/Qb4wTq4nye5ZTdepwQSK
5s7V67OIUzSxYqNWSaM7jDnSAwi5iUpCBp/qywihi9W6PKrlohF60/L4aGBafZxAaeW+zQXfhIU9
3o1Xuo+PzOuOxHVj6yNRgMetb5k9DAGi5D+Zape8Gp7lRHyY++KFYq1uY0W4RTdzarBbvNAZlk7H
IbYzWuV4z6s5Z9JOxBF6897VLylvamFEe9s9FVV3FgQ71LSErJZeieL8BAwE8oY0BD6injZvqPNW
XaVDMQCbY6B4D+N8Wbp0f/r2RDf86InhEIoz7tFDyPDTaoajypGjnp0Qx9A29zlPOZpc6THztfbE
A3f2QWvmXrLSRpAHbFbJDLOLzKkn3WSIxcsiCtqzzxYnangaEbprQecK+UKT34vYBxhTfIoSca+i
aobzs4JgJuyxpqyOhlHsGYZ/mP189efhHqGjGYWi9RjfBUVSODl7ploH3muLLO3Qy3TwMgKydzL0
cieVuj3p+Ynw3mMkzXNs4ptlhJIIjZcUbyE1wCBezCaLTdTPaTu+g+V861v9nSYQKga0IdrrFJG5
PqGtgTjnsKFq4LwGdFVW0F77tjiH6nFgBrSq8uxWjncnYxQo6ydLkK+UOnAf/CdiRuhiY3Ip4hVe
dhQj/9KOMy2Wqbnzb9OIlaZWy7kv/BfZ03jCaBmjekUBSzsowGJVM19NSVFzwnAVIW+1pypBDg9N
A9miuvEN9QkNaog/Jr0WVlsWpkzcv9oYILUVA3u1z0FfrlwyuPsBjIymP5PNu5FCxW7PVN54SsNh
38T2awVfdOpt6MB3zzRBzlXrLr9bcAADiCkmnfoCFi65jg9ou9cEZ1lgausqKNcoP+iEk4GaeBAw
1KkEtzxfT4h3Ao7nc2+ZdN0SjtFfrLpd2Tbxk3psYhAHYzqdMwEji5dmWL6O5hsMMo4du7kloWya
N+RUPbpWW+sj+sHCIJcRRSHXrSoNjbqr4+3ZEAQw/jeW9b4QID2Fo7WRDHFtdoEiYFBXnHinLtvm
2yd9A1IcIC189XzEeP4WBY4ZHqOS0iA3g626Et0Jn4bpNcqcTY3sB1kgdQr8P7famhatltDa8h75
j9xHCvvdGed92hfovI19D4iamnw4KTGWus8DtYzRZqueZRcgKHpiek18VYEmBw9T4q1zLh+LG71O
fmNl0qRkXlEjrMBBOlKdsh5LrpnVCzp599/N7eONAHVSIbF3OG5gUtSX0fxd1MEnmAkfVRiDeByq
lf1IPGOdFtW7QAnQIfUx2e3QhxCIRrKGgN86I5f1v6aspk6MJbqx9o0VLXkP05Peq/exSX6GGRtL
tdnk7LmZsuZOFPUmNBmf9qpR4cFy9YwiE8IxyiyDzTIeo5uFsoMSYnhhcqgcvk/q27HIYDWHU5Ta
Ty5Q8QqNVlL7VzfEyEEed+6OKjSPQIMMUywyf8TPBVN/XC9QUXQU5Pms/3ilu8a24AN1YvxXai4x
FYMyP+YqGqPccLIhT9diKq2FVLIECL2YDBlozW5jTXuFBv4rx/IvtcuE/A9XboCfr6Y559Gi2Z4G
PLoBZDt/N4DPyq38X9eCtvTzAnb3cLVs9x9JfRwpdR8NRb3SStCrnNMSv//mW7pHMaSgvuBwG9k4
28acDplhSLpQVrVDVnjCj7zysfrBWdGQwwFlik0EWMMoaSri5Aii36hEMpFwl8A67HKt+LZdWBW+
E249ydSb8/q0ASmEYD28BIQbLc2g+q5nPOo2YRVQL3Taye09D4ZLCCl+VauRU+3cyTDfevlwyFLy
yx0tCQkjR0WURxxwpLfF1fzmROkxwx8EipBGpTOJDd33D9h/r4Pe2Gxbes3LZPrN+uGmDR5yH/kg
9x1EDihqBl/eFrfjspL6Sx0iYmz6/DBoGeEXycm19YfaTpksfJRdtDJqe43WkpvRH6wsesPUtRdk
EHtRcWoHgDAtk2YjIZm6aj6sRn4wqd8kabaVRucuckaLwm0JqqBAptYID4qT5nEMshtK2qq8iTpc
mLUJsZIJeCU5RPWtdcYRCWVoNiAXBYc5YfPHj4V8GaJfuBVZvaPTzUzDoK5I1q6REZPub3s/Opul
+9Erl0+FFPaphgu91B2jx5IBWyQ3CQRQKr3AWvV+BsOOA6YZdj5SrmaG8+AAWI3Ks4v1og97eF7+
4C4aTkZxDZyq4/uwHYiI1JNaYX4kiY6k3A0Yl0v3eYZynRkt24ZBhn3gdMc69mHqBEASrUU+eQ8T
d7Ux+H8l0bBt0JH66PyIbt5pk3l2UCGlRvTumPk9y4MSDIn1k8eQcxq9PllhvHI409mDvwTm/hrX
khJlLG3obPkvLAN5NLL52w85ZmdNgBYwrUns9coDNfDCDIpXx9eIcIV0l2cESiId5pBN4yvR/3Qd
VyT6EC4i+qeTgzQEXb0AK3EXzK9kAjMdTEDgsgRJnXkjQ/ZjdqxxG5ek3yWD823p4zqO6GvSJ++X
tQBAX1MYMxeQS6PJ/KdB2ncfwchyHj3metGBNQqCzbwxzQGynIiD3tbsIvTGj6UOFKgX7U9i1v4m
5oA7e7ThWyZxHtwvWub1qK1Bw6yCse4Ps6stVQuBef9iUMwXs3XOQSn3QzGfumZ6ttnZnaC++ALd
Q88BCYniIm7Q4AYQLQa9eh4iX70WpYOJKyOc3Uk+u6D7hD+7tQGaaLxcYQXBp+2zc2ebBwc2Fx1G
kvkS+elkWBw78h8IgeoIY/Vl+2u2xLtxxMp51weGt2mDdBth8EySAnATuOg2svylZYAjmOEp+dpL
i0cBJURcbVolJh+JfXiSZQM8wZfHkuq5w4wcVO5Zp6+KynafhckhZb+rfMJUg3B4C8luzbv20DTF
X+Vgwk1ps1MiG5ehYnhJNS1S8VI0PFUDbnfBTG2qqm1Ip3lFkmRKUucIhIWHa0omYp2S5lrmDmZx
zMFu/JWJ/JbwpdLw5ghm4EByhpa5lj6+2R4o34iHlBcsJRdh6q4dQf0hhm1u4uPADOJYmYz0rPhX
o4BN8+xkjrj1OYzqOe835ER7RpkkFouOUtWWgIsNSZ6C21poTsZnd8xvIWZFO5PIHkw4zvaMFp2o
RnV3+zL/be3oX2y5rwklExVDzVtKK9j1hRZ7nGAYypXtxejbB/ZkoHIdhrjpYWb5JancU+TilKTw
rUuHGCf7oRioY+q9qitwaGUbYMSsGmc6xD2FgUXLRYvc3pDYcXAhf3HQX+IxoN4LD4nTfKkSJnLz
vQCeWaAesAoXHVy2VcUl/zRO5w3ejlXRhatYmAt1OFbPRai6O+gC48rdEvexsgEqG0m3GDEH8nny
A3lmhz72TzYia6X7xbyngTbv+wIQCfILORKPrJPKmjGB8tvYWGQme+jEY+6WcGPZCOKO8xJnhhlH
A26puxabsN2ZF8v4XZXIlmZjm3Z51U0o0XOkC5ieoB+rz2EOAOBaB60e6ZzCBZPF8E3V+DI9W9pr
FRG3h39wW4C0Uo4KvyxONfSkw1C5d73OSw7HNfDK8UL14g8DvSNU7Kb1m1JbYDF6AIc6Ujc6UbUK
B2sN3X1hgp52Cntb0s4xOcTOWT38BpzCB2hZ08D7xa+TbRdT/It2pTe/cVdD/+qYKwfbMAl2hj2s
gVPkPvK5wcJo7HLcEFLn/GkvakPsJx8kefumKlyKd9hcqqqK4edlN2OIPtzQWlv89xL+pRW2i5kD
2qBzZmVM4mrwpso0YifD96HOg1Hur+y035WmviqH+iMwMZpxUmmD6VJ1sD347Y1TUrajkZ571DnW
wgjEr51AtVPnqManLlN9iIRiNcdlwHKPfkc/ubXBp6oxTcqzGoMBfXdwFG8YjfgJroSz1cgJlUns
3cM/EzXoeqv6GIz6H39GVIDJYutrATTZAoKis3PkLsSmEBwLDzDIKWovs01WonKWBf+Q+o1sMvuJ
Hb2nJZDqTPoMTi0Fu04virPUA9ZVf0GEUywSibpEkTNCM2SYPZYebg/7NSDp7ElTDFV/BhZaUd75
Gs5fQbwWcj1h2etyNratJo9TNCyzCJM8pzPOKsl2HgVTY2U09uPd2CYn+pwPPETwDuV/p3J1ZMME
fp44LkWCd7lI+duzdXb0/kisyBIWxJl2/6eb4gvgrNgYbzPcC88DtWpka7Wui/FusrSbykd/o+/k
NNLfcW5GFl47KCP0tXRDLN3Y2KTmmD3BQzpL7BNe35+dHjRCjAo2pk80oOxWK4qZ/JMO6BKIBYWx
zkZOcdIRN2WAISgC5gDMEQoKmK78dlLrKHzn1RmTDUazXW56N/qiFMWJe0/b7AR67wU40Mqpi9cW
MGERy50EIKb2kT7Mt3DwfotK3vSsfOZZ4qUeEgM2aOtUr3/ge327Js8FlwXfZcGLdsmfLRBbrEoE
5gBuETr+GxJrJaWzT9E6cO71Wkw0LRdEoIqkuOjI7yFues8jQXO/RSAU2TSk8YarXaVHoLvunP8S
ULv77PNkNaysVLcuWEdpxvEAqo7MbIpNy84Qudqxiu0LfRUqAbm1i+GjbfuPIemOvFTfVYdG4w5K
W65yilvbDfaWNxzQH/zFOSvf0LJD6cAEAUm7nmXqEvSZLZoZ2zzX3vn4UwvP+ZeMAp1jU/zEJjNw
JyZLPZw7wKS2mayYD+OOq2+hr3GgByNaJ8lv19FBC3S2KAJf0DiRLcCuWFGx5HyTM5uvnpMZCYWP
mNeVLFk6QLO+PeoizMX4P6uV0dnLxqj+YVHjmQS+28vk6FvFEXlSSjnICI7TDueycAT74cl/qU05
Yyt9Jcg5bExR1y87x6X5BKK2fIt0gTeX0Qdt455vyZNk2Hh+sCilMtX0JL4m1BSx168NTrw+Lzon
TTZhEewarspgV3DL5uAZgH5sHzBzCCCL1TNIqIml1ZzyJP2JXYz5Xm/+YiLZRGyNZkf/cYi+0Q1s
h8w6UZQv+AoYshAlwdat1eJdyg6xIzYOKu987Glwh2vXbtc05HfqtgWojJ/K0Fjrhv2vLwMKAscm
eglvpN1fGa5dVJtLvfYyDp8lO28iw1WYow5wGUwlOHp0Pr26D/qAma51yLmxEbIKVzFW8nVQT/cg
rg65cDB10yuN2o2TBVdDeUj9BHqs1R1jSwIanlzKxvI06B08PW0TWz2qGntRGFW4RIjK4TOdF6Jk
mjT0hDNA+QXQGOrOm2Y3X6pLnyUeZ11jYRbjyY8Jyh2s9KepEyx5EIjYKKuw+XaL4kHwvPc0t6Dn
zWE1Gf57RkPQCpG8eeh0GTHA1+Kz91q/aOv0R71ltc75YN0vkVk8zSW+SJ5TNT6wenvTdR6ClB7Q
UIsMLiD811IvmHE+6L32nhIN5sXZkfoRqCe4XyN2aT5DDRxqwF0EHG5UDkcpEFFSPeq07XKONaMR
7u0RRQCvV0OdA+iu47Xx8A/Ad/uGoE13maalbM2tN7m0CHpgda05YDin4E5KBxA2o4Laz1ZWV/95
CGR4S95x9azUx7PDCbmUhrYLMPSirspdNyW/WoVui9ekrLOv3qIbZozcFbPR3zXpniN/PuSNoPeH
jDTzzzVPP10IBr6WaW8EFgjV4XDobuQEGDzJwfjQOfGnNIIQ8hzIeGPkW97GGNEKzotlPILTFTFA
MQmc2iQ7d135uLGMtCYwaFzLdHjGNPahmomWMDX1Dmhtfa9r+jUqvXXV1JQZ6Hak6tYN2XLIg01g
DXcDb33aTl9+m/4EVf+l5m0QNW7uNOx9r38Gq7ZL8XJXQb7B+TUC+BBbtNdKmg4II8Bo4a+qGSpa
zOs06A5Wmh3kkK9x+iQwD/Hd+rtGb94Qj20JuMOoaZL8YzXarSzba9o4d7X5BLxWeCIOvRWs8taH
VK4Tc5RzTszs8Y8T6cMrTKhxDBLZMdUz6bK5eJF+sQeB7b8ErZGbbrLU5mlft1+zBVhvvA+E4nJz
qa9d82Xw2Z3SrzQC7BAPzCO1OsB0iVyDHdBwVa0xgCvWoaFCKp7EzfBUlMkQI7ewRjSLeGPwgR1q
zbypO2C27W6Q47NaBbUS3wmsLZT7zksW3D0v2qVsJ2n1J3v3QcLlCjQcQ/AgXM2UC26Y7mRTXO0g
f6v10lu2fnCf5n7ftuIykQDJkWqgmzqdxqTZjb1pcAoJllZI7UoO0vREBvS5kdW7Yfz4cj7FQ/4x
09MowUplTMRNH+S58S5mbBButC8rTkah94GrGJR0SQnmWjbqD4NU1g42pppAU6uE2IXdfNxiIGE2
XJ6A/7/0Wb+dOnR7jAPCeroNwj+Gor+hEpgJLpDzsOv6wFmCF3tqOsonr0BrZFTndMpOcQQEtvk2
eVnUzT2MXOR0vX6qiNgI/WSV18bB7cLnqXE2oxtyYJKrPnQ2gz5cOUnsuJmYRLqrZY5vdZNtekEa
uJlvBeZ7xxk+fGde4Uq9mvr4Z036zcZELWbqF9uK/oiCK5FDkMRoB+dxYNrWhORsBsso9Q58moHQ
bNQOE4sdaYSf0DtHNCNbe9Nj/4nYCYNy/NKNukTPXn3UjBVbfXiTuvYvG9nc+jw+tsh3BOaFp4l+
FnL6c2my29AVe9HT4pi28uKARcAYAicOZIVvGXudm1YKBGN9cs69+hTO1brJ/fsUWw/Edsgopt+p
ym9RBCExrHdNGlDV2f/w2MNZsDk62aWxItaR8taxTkFb7dGV3iJnekktvGfUi0EH1coSr5MNW47D
PlokW6Yj8QJJvFKCqwbtEdFNNH/5EiwEOZmm7UuzPzpFQDdARvepy1RWhywuMnPNfd6RkyBRqDUU
lk7VPCRa6iIkddzz/ov+ONUh4YOoQDo7e/VTDULZPC09LS4WlT8evIkcuLlAv6t+ATvroXILRRqo
j7R0J/5WvRUTwmDfQTi3T/RhWzcJyQ15uEq1DuonsgE5XvywhRTTIo8Dw1mbcBmxLQ9Y7cdkWTWW
8qgHL445fmVR95in7uw1yWvXyWth+Vdg0cGTsKdjOTTnUbk5Yrjjcb4Z4hpGIv3iMoPWOMSfeG1N
+ishu0vy5ifjXbT+PyG6ZSxV+zjDVW1GNl1RvtVllSG/H0kbEG3JSC/lDZOn/mc5Tus4RyELxFoW
ycHOZ7qQ+NnEfElDortU5LvvfdpwpCxbrKnWNtUMYtzUNRWVUG6J6diMjGwXejGfWVzEjSDeQhw0
stxSjkulahi7NvrCaKuN5cHQ5r2R00HQOrnuo9Ra5VNQEU7bbTh8rL3RWbF4hqdKt45yMKMju9u7
Z5RY20fOatpwiYAaa1FzwPy8NGp936AtSzV1IA8zypEiOhszT5S6cVjiF+rpwi2ggGKv0reORYyf
k18+2Kire/ncuMHDL+XVkvY+SrwXzmLR1S7SGTChWDuh+2zgKMSlfui76Gdq2p95cFyEFv5zaWCx
M61veyS3wtV+mY0eUgCz3J7kNMfhoRgc8KRAWNSW2qJwONchtNjEwBvukMqG0bz+aOd5b01Zt5xb
SdiZL8+QYdambuzAN4jNXLpbgxdTN6Ma74En5QB3BNt8Zx19dDNzlSTrupne8jF9GeyMzM1p3tuh
tghBhz8Kun6LuaXbD/DTgMVsbyJLBgw+gB1BFf4dqZB511FXIQKMrflzKr1/aQ5JObb13wbkhSO8
S6DZl5adLcigLobpB8rue1WgSREIzkARYEXoye1lFoa2JXyVszwFZrJPc4uozUFci5oQ5VprX9Ok
2zdok9SD2jnOIcmcv1bAoI+cGJRl2mEmcPZyQuiP4R13MATygkVm9+rUThxXkFBwKdFV1Ckxow1n
ym+0rYusp2ycw+QGG1MiTGn0bmFU1rYE4mMM7DoADLZpO1NuY81e4Hnbd7Sfyih/9UryDG2D8RCi
s9Ztj23vqeyu7iHS6jW3Kmi903Nq9bc0yI8QXFpUllmACc/QdxOwZ6y7uKk1tH55/p577rqT8hGm
CFjc7jlqp2KrBB+jmR8ly/Kpc91/QzT/hG1xrXxj6xjtY2AjcEM4l1JfYRx99bvh4AbaQxYe+WjD
UToOYTPWl59maCUwHTcABCJvI92WGAX3RcflqchjR8KiyShiMtOigI/E66h7r5rhAUsufqO43Pb4
OO1+XLG5LCSPzgThkU6w+zeybOo23hsZWYRAX5aF6Cc0ti4URhsGObIuZ1HVCXokNE9FzGjXBKWE
KiZSCvSSc8nAdj3G+l/nRstSc0iCNuF5VBrolUSDmlCLb6vrHKisxpX5LpyT3F7Yg2FTSdiP0uO4
EQii27DzFXZiQNW1Xko3WGUZnRcsMmiATGg85S2pbAZA7FAxuXHuBOo+NuR10n17EZjWBl/hbpqU
OTfUOUgCyyED9FjG3huzB/JVUhxHVvtat+62jmjMhnGFGtW/ymYw0ZU660k2sIMHwYjCfe6ngJ66
7AFEdhC5yyP+0Xll0YppuhE5jrEeDR3t5Pg29fljNoPgqUcNLk3iR9RiMGptp5npjaLxXxvk+1Gk
n54BgFkPsLIZl7xIjn1JZ8yfLjJkcjXXt0LzVn4zHEfT+QDvvGtEfbNcTi+dA9gg+xpCraPrbz2j
ZmAxuP23Wbl/kR+cEZeSOZ+lB9/IlxZu6Q295ZsIynNH4CivkPLaKBl9btK0wVPBcwLDIU9OyYhJ
lOqJunxaewMaZiEj9MqiB0fm++sY6zANhZ8CT4RvWXc59N4SuviaxXFv6nHjZWgeiKmLMuMTqsYB
uK8EiVruvKC4Zf7wZqD7c/t0Z2XI4TBmAaiZ9kZQr4VTQ1av43siRi4rQTFnMqgRJmW82A8m/iOl
5Kjah5Yhjp04o/QuU8w04IztSXkGiXCMg/zmFNU+7fJdkpR7dT3q1lfoeZB1/uISOxtZ9Bw27QuR
7DTcyEXk06GG28aD/4u2xkAOUJ3wB/x5lFqJVl4IAP5Wv4Cuzd4QxX7s5C8eQOIMaHYB1aKatvLy
lgXmZirKi5KrMmJ/QQf7qMm0YChM1iyXXbc1x3pC85jNF8KH6FKq+2/SzJGQEya95Xbz76j7WQuP
/JqRqVnn5gG0IV5F47S1kWLWWX7siZgAOnHN0mKP8eyQGO5j5phkFu7OD8TVybP3aKT1Zli+sURJ
AMpg7GyIt42STO21meEYLXiegXAONwR2bAusMOh/R5pwiYejACZfSQ+tkJ8zfCCaq988D6sO2zM5
uJQ9Y7aJ0/koHOug/jevzX+T2xG7KlZZLheYw35RrF0CRKF90Jyz1PqLckJcLN1LXuqylxu2tTv0
umnZRsabgDj4YfjCIfTN6ZdR1r/PQaIcHReyTXDDeqEkgRpRI9A2P9T2BbKFjK83G+RpoJzCFm//
5sT4qOZHkoitlxHBjOfW0orNKKiWw2aTxXyAST9lPedlCUtLzw5mAqHb7E92WVxNK8c6X234xeug
nbGExxu/r6+abmx1BVvD37hsPZys/8fZmS3HjWRp+lXK6rpgDcABODA23ReMPYKMCAZ33cBISsK+
73j6+ZyqMUsxZZJV36SSWwC+Hz/nXxDuRwR1BJ0eJYc+pwxvB+YzQc13DB9Qh0DptXJOyDvgUjBC
MQCbSrZiehMNQTy70auZkyfDl0UABUhOmuG+gHj8bpUcugEVnEwbFyYzFZjr9Ti4mywMv8yatjVI
K/pxsHeT9GaMi0MADZOa0Vo9NQa2btj2qmsAubv5Lg6mozvKm3gY31p0DdCGjVfqAzKZnEtjoNqR
vptMf1FFKIlmmAzn5i1VWUUMpXqrZ/CC8oexY635eQ2aAWjSVY97zBVU9Cu79tZjF91OjXtIOQ8i
q1PKviTT3O57MtjNS250Z60zdy2ZVKjQSMWZACLR6KDokbrvRpLD0Zz2Wlox9UIk3ywnviTD7K3V
4GXQUTp80Pok4cgPzTtBYiEL0a6uxj0iKNFmcPJvZYyoCuKwnZHettOsb50xfhtZZiSOF6z/9ZxY
6y7qohvNaWwMyspXQlhMyVoEDWpJ8cksEBCMv4wBUjwybndgR3Y65GVOmyK+TKA4GMFsCYt/GUsb
ISqOAkB5Fy+yX+eA+74hja9FPW8DMHrUWEgOzqWVwYFFhCunsODCAERcAqkJQIpDjqJYSw7gKgek
pwfe1kxRROgCbR9QZgdQP1wXorjnBmhs0iLGf1m1X31OCS99QdHwTCKQZwTNvRfK65GCOFbOXr0a
KlR3mhJP83o+OpCRMT3/hpqXv9FCakLkiOO1hZrqIs1wlzH14j0dBTrOdX1TR3jxJfainUnjJgit
kNcDvlZH0gfu01fYR6BF5muQhWdVLc48+F3E8qB+Ue2APAlIs8ymZl/k2I2lxE4cqHW4BmCHVlVC
Hjqqe+rZeh/XeBsGiPDXGeFM1cb4Z0/mmy/xe0ARqLvrfAtH9sLhbk+A2DxFSaXk32NqlDXo76Wr
myNmRBytwOqaMrsF15uuDE88Q+XlIiln8dLYOjkTU0eKTp/qc0MWa+OKZIAPHnsrLJ04zvx4RBGj
iu5wK6kP+Zxzitmet7YCtMdk2wFF7wPcyLipbHodOmOn68GB6/5wnc+aD3yqIPdjQ/8sBrLO6KrE
237IxSFEQpDgqDDXfmhRtsqJz8hIJ5Z1yQaZZZjaDtV9a8p24RtoTydG8KVoNXNVF2RevCo5upAR
Lk4WksjObSeByQ/MarDHsxy1bqMPNXLxhkzX3OYQjZgCgBcDgowztSVsnaYGl3TdXjlJjxgEnQv8
wY2XTAgsvil6nurAZNER0AH9BSaHUwViAbmb3DiV4y9yZSpN6k8sowBd5nlOum2ENdIyDT1k3XWo
Bl4oqKySLrht8hyfRMPgEhAP8cVJQ4n24FjskW2LUCXIhu1stRBaDd+6q1uq1kkWVRec9gRKK6Ak
9BnGbOtT0Bfz0J/bJHcXpBXKxaQj8sCxQ7HbNMt1PLb+WYquXsfGlN21Ru9dbC37jvTLN9+kG7Lc
o3+DpsSNGqBBgDbRuivMDD5ii3iEGflUBzGwQhUXCkGbDZQS+rbfmllkHcyyC7azlziHpjfj6yHT
PVhOTrwIutxYZphKrttxiK4jF1JhMeXhYwudd1vnErqA04G0LuGbWRNB7tjH3Ts53+k6tmxzRwhL
FCkGZOUMi+qQNcYrZBPQsHWjYStBN16l01TfZE3/bPvkPcAA5jvKUtzTyxymYY6PiM7ZshR6BUAY
kuwOs5x4Uw1Bi9hvA/+2xJ+kFZWOVkeQwphr9IPd+eadZ8/JI7c2qBtU+RCo0HsqIjmwfqOBvlIU
gKg9KMToQtbICnehDbB+RmagpdI8app2KIKGODAf41MLx/QqKPAc1xGrfoz9SjykhV7FoCS9GIU+
tlP2jXyPOhZXkg5y7G014MazEAAcnxs9bBbcgq4aewZzD5iae0WF2dmYN822H6c9TMJTWBRg/HF8
SiwEGdtqbQGITLMYvILJSZpYKCWTj3kyjfGcZhXc7JjUsTFvJkxhtZLSTK/bxwD1MtQx5buTyY0W
APbCmTUh4OmtGnPEnEAaG2QLe+IhirccE7dt5T3PbfpS9ag6zAV5hFaCvgFpgWhgnb97bfk9cmag
jhggJ+4IBQL8Fukrahwcu5qLI1Wlv4jUpyk25r4zCYCm7G+wNNpY5Iy5rV3ibnqRkFAddlMvqC+u
UaxMO933FbR/m47spL9uwUC5IWRQrCbdsvveRuFtXCfX+pA8IND13PryGYE/mCvS3yDXC23JujUa
LIkHK8MhcVoh0XVtltMt2lEPlk02K03WtVftR925n8Z262TBUwjiX5rVsjC6x2pE9nsgEyhz/RJS
7KKbQ21VGKrogyxnb5u3eSO5uY8ciTmZxCvIp/jkVXDworh6iSZiHR1ko9dpq8yuAFigcPINbT3A
/CnMXsM1MFVKYI4FXQhQAx1nswF1ZFO48Cvt0lbOnVcWj27qHaocvqSu91+mCi7NEHzpDUqTFvX2
EVY3Zp1Yieb2YQ58yoopEMMa3aCrcbCJwdtqYRY1otwKb+89RVV/cQPtoYmNh6nocUSMb0Rbn50W
QbWuJNWJPhbkQzxGJwOaBPRQ/CU8CjngQeoBtT8sYLDp1Ffu/CqSeefUMyebeZeG5hohE/A7HDdZ
SJYryW5w18LyE5ih7YkHGvpOwPYwq2JcqMGNc8uzQ49RRzLucwpHK1SZUrR1/f2sQUOoVQIHXjJu
TCl2wbwQV9bIXJHsJmHoPKRkeh2JR4becBEWb9x+zG3RGvd+ZzfsO/F9nqDwPUJGXlrjuJzyPF6S
b0FaoxSnksptVEzk+UguUZWDp9ublxwKDMpdfo39Caq5I1kaDcUjrMa+11O2dn2u10ZmAp7j4WkR
6VdNhSSwuoKbiUsugfxWQ1hRjeO1UlFQih6bzgGTnAFZLUNYlOFDkbDvKDdGzqtFJbE/N3NYLsVD
GBVnZD2TK1MaL47FWYSyBcz5OhBLpXZelpT7kpHZllfluXWzhz5EWDl1oOEkBdqVvrShSzivhp5j
wFBBGNChhSm5FQncAMjoKjLAPpPhILlxHKXG5RISqG/uBuktmIDPKjEeTtbRHiyioTE8mMAt2ggc
bjrOPWQvNH00EZabxNYAuQfsYLmOMRni+qNLU4QFMzYzX+fmtYun4aAPVvOUcKMU9rBRamcq9UpU
dRz0ERxqNl/SIIkWEzy9VchWGDkQjVsUTyPTgXmqoWbWmumSu55BWixyVtnYdKjjmlzekuHFcRsY
ZQn4vsFpv8wNSrKJBbO4V9ZgCbmyuunuKnZyEJdc+Sw+zb+4XUCs4NcQ9NijTABUwNO/GJpngSGj
MAeD7miGE0Ul185WGTiTOR7RUAR7ABIbUT8WaLCTvQuvTE13a/BfyE0Q2bdnkIf7jMTFLkjQPlY9
bBnTQlC5yPX6gPbSqcpbTI6TddNOq9EQ1zLtXkCjsXkMMF782kEG6WuIlEsTYRYlhrck7Kg2ZgeG
5qnRAuTTCYtM4Oati2xik6k6QffiR9N3jONCTlP3xG55tid9i9nx9ypB4KaFg4vnzNcceHHeaUg0
d+NM3QqcWMz1pdK8p0AL3qawXIa6eZfUE74o2om6xZ0c2n1sTh3Z/2hYlhYCIuQcl1YmFh4p2KJK
761wuJCvBPtXPPqKrFGkx6kJDrbrvCHrtzQBmwH/q56dVD/E6L+42UQGCa2n2b1DY+CmoWYgE2+D
SPClazAEJyexVGdDD3/NTGvSGjKrt1VLoOjXxktnw/cmft8RlwHOgW22kgp4FM76MSjrDGdkfruO
t2VYNks1RoTmjyCsL5qYloYxP2oU+8cOHbJR2KdI4ahto7kO/Pw+mKuLJ8Pnrhf39tgdcpldZ6TZ
3Dlha4dWw36RY3YKPXRLbHwObfdgttpiTmYoDxyHFVwkVvXKb30aqw7v1jur9cemByCDQ3IKnynp
XOrAVurF3i2opCdL4LlMYheNMn3d9qCl2v4Meetb1W0TR3urOHYCO6ewytLI0cR5Rdqfn+G75KKq
3IJ24h1//NN6iDIVj3AkL8U8XaaSquns190id2IgAVz+DjZIA7Xe+IQiw4Ka23IO8li47xWieamO
cS0FqAmIUc1S6gxKiZzeqMGEd+qbUVweeu12TLFWp2U48I71GyYYEmY7ZpyRfWyRN0y+KccSHuGi
1so/SGSor8TQXquZNgLTbkG78daQSNcJ9Ki+fguybqlkbKw8OFi5d5VNoKsvhvcaacnKm25pee5z
4rmv//5w+sEmq8PFhPQiyOW3f3cG1XmwA4SMyYXPwJFAyx9h5intbBSi12pthu2TqWqHCSmC25ro
hk9NyP/zz4jqYZx/5UcWAmJNGa9SY7ijfTMyA9AsanJ1/JrLvs4/JJSZIGti/HIC491t+S2GRYCd
YDXHDBjfU5+ck2jOcsQN33htYlFSuby3n3o3vGZRTi+k6lF4PM7eWSR4Epnb1i1ALW5V544Ikfv6
NV/pjfdN+kC4Sg1hiLO0UHuhIYyDJk6cVJQXb4fpa1UU/39e8A0HESDeNRfB0q+/BG7LBRtJDRey
2zMPcojD/v2WfCSD0ngnLE4T41GW2MO6hOhITPwYUGgDmfOV31Zf/xh6Oj6U00b9wzzncSOUJGZM
NlVXU36hP+cB+dL4Xo0Lz68hERqPnR0/q37hF0d2Y0HZgpZS81jZ/QOjJMkL0lOCxqkjXxGYctUr
YwENlaOkn07qzxngoFJz7kdPqbXACPz4gnmqlUf+v3Oqgxp1A0JI7d61trnhuxoJetG9Ol2vYNPb
pD3Z84N6rO3Ee540+LcDUiL8Jh9PU3kNNd3UIlTfax94Ns+iY/kvre+cJ35lAurAyGugPPmtgVxS
J8c7foPqV0Idsi7IrCdrZxzvaFAYeBsjHlTTI3ToC9Tv+W4+OzvVOD5Anf4ROV3+mkKxahgaXhv1
WLYN9ZC6MbnqrpPUXPftbYniq4c9AlQgtW5Vt/HDXkRLB0NYBpWJL2MLyWYGPof+CAAsfa/YlZlB
WTU8Mfo8g7nWAnO3tBvepuy+NqiBuMiW3Ijo2vSUbCVuxAN+P4w0IxrxMVimLRp2Dtu+lskxH6kT
8wJzcULseJnMPiL39ubjRYL+HEAVKaIvTRztDXbQaLgLKoTDCQ+hfvrv07AW8lFiQUfnMgnoXHLb
PBtJfThS+PXIR5N8ZdKoSRHN9apXUofyIWKfUSNId9IK/pL5TPtJgu7V+QUujsmiTlD+zHOTrWBC
SJtggW1HPV7tL/whDeC/9NbAMhEDR367zu1kl3pf+/FG6x74TDUMfIqR/RibjpIaQhz0fv2lcF7b
ydv24HTlY0hpRU0bNZ4h9+XYuASAsyEwYeAdocjI91WTtLrfqQLpv99A8xciT0Bj4wmIDZQ9LQof
rZH8DnT4GKCTaDw6IFLUJ/JzQE5Lb4oO6tfVjoSa0kjozHHHHEWzVs1ecC9JDhb+wlu3g9h1Oit/
JtsLea4bxEmCBxLVjH0Xglvr3KLAXhA5ujDnkiP3qiEuPjbs7pEUxhWHNXdZJD6YggJcsePe45l9
hcV4xLtCOgdUDwpCictQyGAFMCRdimV9wcypD5FJ+d/IlpjnLZt4C/cQ1dmYfPlbqx/jwsIEmmw8
y58BUv+Y+Tbxs40z1lfMGV5VrY0u+xgtj8pQMzYfi/7HolGnDiPP7sZvBdOAO527Vtue2jgyHNVd
whHWahJRWEUeheFUaxn1pqpETZo8T9ph7oXGYlipkHvcJMO16kkGR017V5xYISoQ8rm4879MUD7D
bvbM3DD1FpZ+0GPqwdPdxDWcl2AtqCnFpoExgFo1LBO+5lRLCcx6HDFLAYpMnGisx3+5vcHdVE3X
ZorQ1TGyUMlkVlvNeVQArerI+/CNYRJPKTKSOnchlLQ3rvJabJKFnb/a9rekhHCBIAB7H7+rzu8R
JAfHMxany8mxVLNN61bKh2Z4q1Ho5IF6BWRff+ftmChyhmeYrzmbGkpXfC9nOCUXV7a4PqVyAnCU
pdcDNlTPsX/sRRFKh6Cgm/YYGRdXdu/8DCvnK18API8ajJnX+jATPKHfDIwkMLZcSbcthBrBtyy9
RcL3TjWT95jJYdHDMGD4q4yDSCveigrwSwJYgsQYhtUg429GYwfqkYx6Dd+EIDarV6kZ7D1tk7XG
1uvuf3xGZFQoretndP+uPaV4Sryl5rjHjFEnhNk+qsVoFGGyUk20NCzJujv10WUXv3qVc1/xSDa0
cFjVFrW5ITePzDX1Ohp6QWwHNJbTw/DBOeLo1KTc67EXrXryMWR2BJqGQ9U+Roq0HSM0qJmYRDg7
eirOW9VvDM/ospGE32yzoFRkYejiPiCAsMwHfKHZ4gY/OcboI859cyx7ST4YD9+wng4fw8mKwRuT
3YcGMMG6gVAEFhDVlmlYMYSWeGNiEtCA9VoLM0XD5qlLUXH1TlN8A25wpcJIu4GhmOXbzmuxGVq7
OBKlDU4DRFpJd4tu/IHPUXsCnz1SuesaAiEmH1/yDBaXIRvEbqmPMaxpBYGi+cbPJqYI1GtezSLK
4aUafVt6e197adwnIgt2H68wYd084ILysS+3JCDY4lQApyZw4n/BfOuKo4nGKkeULHlTO5rxlbf0
KmpkuyBlicKRI153ZtSUOSZYbsC91RxtHXVQw0S6Cso3z2ZvMF/VPbFJQ2rid+zY/BiaASQT0I3O
m8pD/Ltb8QrZ9rXS9kXhhxDHO6ktz4aoQrboy1yoY4G/qNN2kxKHoPeG5g2Jvg/CyQx1MN7TLtOM
hr0kfRHh3DSgnyPFbTRSALTZMwZSKLgH9aw3xoAnqEejsuWdbAf/QVYB06JnwdBPavnUUwTLrrtV
h1QuQMcDHLPpHvq/RKOPiaeONbXl0dVqWHteoNRR590EGp4P2MAge+X1aITVMSI6442aLlMOZRSc
yVUBaG1s5jO9O2QAJrstXFUV9ukodFr0bahnq8is14mDZn5Zt196fc1LzvzYkw8QwFfQWcB3CpTS
KXkDVFHbBS4L97PV7QqjOM0duFd1ARmCPfZg6jL1I5oDMIldQrMIA7TB5KPNjYAH0yIiTIZTwKkK
2qdxBFgBQoKuEkQSrkPdIo02alqDQcYm5Vr1QQ26gyCTPjBc92pqSXXQjpbQSXWzmCBSt4Rk3KOY
UHy+EgdQJ2IEgaT+2ACRZDVQu3e76oZZrOKP6HbgjKoQdyOm4IZRUeoZXQN3gYRkcnuHoq3asphN
dBsvYY04D/RAXsukObSYszNbVKNVAICoL2p7JKBA1fI3I8oU6tsEsP7YXDEn+V2p5QcMq2EsH5hq
THl1xRHAhJkidWiuJBQjEHwRUgucyTpaZPw5f8dwMINYXQ21TheJh4/MGnudGgnDfAkia8WiVgkC
RZtBQ4bSFXLiYkcvE6qE8qLWhorJ7NsA7QhjbCBe46r2sSurJ2i3dTs+6BBDJbcimss31SKMiH3U
2xEmfYwZE5V+5ucieFSCpGyTuADglCFXBkSMZtyVFKT0UglycIQlXxqsqubu0TRfRKtuZCp+VL3O
RFFxNDcY+8fdhY9VoQLR7ccotaAE520OloY3YXdmQe15LK7jW3ts10YEBYeQrxo/BsfkogKQitAg
dXa+UUBtrQ5oZL+1U7ucRHMYB8TG1CEamUi/iNB9b+YS+rer2Hhk8ap4wiETfSgyA3FV7ds+Qegp
bSnf1x46IvGwbb3ioFfW4xDH92Urvrvz8BS0sFLVqJR4VKgkOje+6wThoo+TM3QRkmYxeuR7wRfj
TS+770EjrqkyNwweJ5lr6JRYIaGja0oEZh6sKV+1fkh4NdyTjYb0J6GBJ6I8cGdMr0x2oLaeNiU0
V3D8lTI9wY02hLCUKH/YpaYn90ZvbtPSuiOrfMp7Kv9+/0IZZ1d3Wrv4uEFBPC3C+mEoC66N4xpj
rDOCy6TN0dJFL/sJEVfClnon0vqQabwFCKCdWh5qduhS33axf3CskbwyaWJ1ZBbD/URA31l3KjDk
vg0IS547QbVISzLoCQIr8zZ7UKmYrAfGxf2mBlJMMXbr6Bo1DNwDjJgLB2DNS6/PitK7QpP9lNtl
v/CG6hmd2dsSvz9P3ZhrrtxZQPcY8qwGAHA32c3GXDpFuG+YJYPXXGuU3KDSw8rB1NWZ/Csp4muO
7Ss9jb+0Fuqw+bBrcoTXwYawFZpYWcQZexBTum8GSYU6WqiABr25yygdtFics6GKNHDKMj94qZW1
LHLGis4ScRHoAaAjKzlN6VdcjXCrKZ/RIIX1KcvHQXPe6wLmBiWV27lx773R2ai5pl7fyOHvfxzJ
U/AeEX9OOsh2zp/viEjAvnOWPidzXiOFA0bHA7Jvd8ET+OsHFb8WFbhASHxxVTdo9jqHDtsG8L/X
lgar0XZjhHNQnhnzh2g27gtvOreqdOF58CcU0KyHFhT03RnzLWoOjQWm3kfAo3Qh2DaU78Kp59gf
IQmmKx0dG7yDsLTqxfVMTvqqSnGV0PvwBlu78UxNo9tUjn2nrqSzslQWCUXjbK6Up+waaQYkVBKu
1dnJFsG5UyQ69k2bfbRN3U2JqgW3qeAekxLuKIJF6lTzxh7DclGSzBhC+0l60bskr7sinFm4br3J
SZIZSfvma0FGctK86mATRTiPC2Gwl87BcpxYcSRdQYWxxzTEDlrsP0Bp+ZI1qCAlk7H+uLeh65j3
41qa/VqdXkM7HDICa89Culcv+3OBY97Wn3VkGvNw68p5O4vsi+WHjL45AFIbWqheFGE2eda5y0pQ
45QNCYW09tEuFi898GOAUdtxRqAgbq39VGPzEoyvgeHBLvY0JLKjCt9YUd4iyv/V7tuXgjXc98kB
oO2WWIoMEDtS1Z1QaAHDgh21E6RHM35FZGffco40jn1Wp6KrN+QQgntVKDc0sq5lv8/R8Lsade/a
8wkv4WU2AYoMoJ4j5dyJPtdVIAMO4WzVkIoq2fv8tjmovUCyT9cIlajsQQXyMTa1B7dLvhsQqRzE
OLCWO4WosA0ZNR233IVSrnBqWIeu/j0iXZkZHjpH6d4P0KzQ5ZdETJdUa7748URaX38DlEJWDoOf
csQi1D+0IIaAB3xXMyRJmnuht6c0t25FDoGyHK+p45/0Bml/k8wLwMpEyw4O5EDXjLZhEnAZcTe6
NB9NTpVUibzaqOpCiUZQ4cxZNOvVZqBqJrD0DoG+Lij2Hq06/zbaMAYMmFUVslI41620j7totx8b
d1cSP6vpqsNVwTDzMHhyK5mfY5F/nJfAYE/DHN92DTU3ByF8go+8hsNdMbMkuK+Z+KLNY8SQ2636
wLgM3pseS64wuIkVkNYrFfgM7RVN9SFa8eUw+Ytp0Km+GU96R0STQosRTP+GFeZm/XUWzWuugjs1
t83YvI5S+xK78j7n+5S0blQGqmInc8qQbSN8z6PqeXTLTWhHawpUGxUscqXSFpNFlo/ki2fMSDbX
nPPaZYRMIW3KvSUq0V6GEvsIlKDZqEksUywWHXEOhuIaqMkhBXx/RWYc3JGQt4AYQXJz/YxcSKZB
pZ/UsDSxt9RsfW0HYtODChjQzpv14slEhMsSyO62pN9rf40LAGQjUKZptRL++FGtDLN5E9bNTo2Z
mtwjJ3vqDA/9ECwka7GwQIL3+UGy48UgeVUU7jI6eAiuOhZ/02mK+HWV1cNuxDErzM39R8dYyUYF
GEblvqNrstTi8IvaW0yw01lirKB5LQ1n3iWhfe3hBxkzK9xE7MnOv4Rs3cBQHBI59rpt03OUhIg+
djemtA+5AwfMDm8GiGOTlqGJjBgws4Bo3HWGe+ydyDvnaxN4Vwc/1EexhyWwk4Liu10uJUeg+pmK
fLtZHAUXMt1t2I8VEaze46HGGk38b6qh+hAcUHm4GWR75wTRddHgb8kdlzNULstouleZTA/T0T4o
Nk5oXU8NJryqKXZJOseOSXbke6ec33LfO0ZBuEun4IyD5VXvmbsy5PSb20eReHji+lu14uuJO4eO
9DDgEAqm1ICdfR8SrowJAiAqvYzCQHBFAHHAKGkvIG0kuoXEEV/EQbb2xMjBaS7VO+hRRZ0UIygj
QVmq39SIQYAIeakRjI/zamMACR478Yo5wkPW4Dk4B9/SXjsFE5C3xgqfcBzYoiBx16LKaTpuxpWp
P6V98JwAdunr5B79+T37xTZ2LWg2GI3hNTDO+T087BtD2ruCwpDaPUs/fctE9Gxn9nVZTvsYcsrA
AalyVY6S8Yq4lVZzTYUQnYqSGVKoKmR3oNgOBtVbAsg9dzPGX7W5SUVe4l4lV1aJnIiao+p4MoPu
bIygMtjMvZgKL1tWBFQzzMobR8lil5gkNfxQMskLEb0PGFogvLlEFh/16eqAphZEDyr1eGzJCqo4
eosIygBVqr+pWkhI6D5G42bOFPxivB66QV3oQ2DwboqaZjPsUw7kxtdOahtFe4AcaG0/trV/VqPQ
kW2re28TYIvyMZCClWjBWAPMc5E2VZBCmvt+8PYZ4g51i1YcKn8Ru3SO5b3a+Uvpg6chEZWK8LpJ
9feYwSpCuTENaseoPWSueCjC8DkmcRhYsidoCveQ/bbCHt6dXF50o8d+ezykbn0QbLUW509Eu4JM
HBqEgEwLmA57+2ibFwjp9ipM/V2CwQClMv+ocqFha8Lbz/ch21dgNSd1Otg5rvKWwc9fEdh8cGS4
+VczDZnsODHvotJjd553UK1R15gW/wrj1EwgzMx31VRSV/0aUv//5z/+63/+7/v4f4JvxblgkRT5
P/IO2kOUt81//9P55z+ICtV3d1//+5/StaRtcs8QnqELoQvp8fP310uUB/yy8S9ENuJohLlyZiDx
yklLzT7WTjfxEiZbjm0Ui//sgbZum1j8ep4rdd21TfvTAws9mDwzjKBDOee5pAofeN591ToHR7Nv
f/8sw/jUOvUwy/Vsx5a64wBT/PlhmPd1Qz8BnLYrCDqzcddUmCjGjv/mZiUXIY1a5hATiaEVEpGh
El1Y/qGDVXv+2sHqFWxg2J4UHsgDU73iXzo4pOyvNZ0RUr43tlo63XU4b2Kt6v2hX1VT/v4cyxRC
0FLTEz8/Z3bBhxddGYJHzLrrUYrkJvdxP3OrAfP6EWMAUeqKJW7U7X0zhdnyD339i4Y6SAUJA+VJ
qVvWp4bGrphrY8Yy1dVdKuU3c3uEErFA2RWZcRIsvbXghkhGUonKRNEDNtlAJ6L/vLsd3bKl5zqm
pMs/dUMfjV7g0UVHfzipEk99Cus/PEJ8XjMMqbQtKQzP8MDS6J+mcFmj9pBYdgGSiymTVmx4cjmQ
cm3T17ksl7Y8jdxrQDhRiihXQ9RCR37zao0dHZQdJ0aJERAKN2KjqNtdeErabe6+tOOuIUwEMM1r
ZyX3X8rLHozntFuAzb2yzTvPiVGIs5AIc/7QKvm3+eMIw7ZcE7E5R5dS/fwv89RxY8QOAze9LU2K
/8hzXkHGu89DFJbGcrpwhdn9YcLov3ii40mJ05NjArH6NGH8sHWssg/qY9cR8Hchwapf93ekILm7
NkhJy048uAXa6YGrkS6Fcf37N/j7jHXwz7bBWphCEhB9miu2J/XMNS3KvwUA8kC0T84wvfazbf2h
bw3zF03965OsnzvXwAIdHEo4HrUwHrcgQkccsaR7NlI/fKgHWPXTXMi1OW9Sakq3FaDQBU5o03aI
quz6963+++yl1Y75seU7lu1+mr3h2E1T75bVsZebBEKh7B7GGN9UQFJ/avav5hRaIwYRjycNW3zq
4MRIGgPly/E4jCjTWBpYvLswyLZWqS1pMCTJ+qr0jilmeRb6Kw4M5iI7yfDWktzSYPIUdf+HbepX
Y+6h3AgewHAd5/Mr4UFUzTl2EceZohkGxmxFPXIZHpWY/7ybPR0parZ+09Y/bxJu54xJHOUVxR1j
G+fRFjU4dFCTpWNzHf1fPMuwDOlKw9KNz89ytHpC/n9qjkZRyUsYYODqVsV0AKoYH/UERsLvn2eo
+frzYeNYnjBMDjRWMJHDz/M5s+NSmzzRHBPkD89VL+oVDoliOXhwKqq8wjHCiWsIFZOxqSrMhsvU
6JfAsVLo6CMGvmbkkXR289XvX+wX70V0IVjQjiPRxP20iemRX7aloq8F5QSnA6zizu/tYP37p7h/
b70Dxd0ybMNjIVmfooogG40QYU/chuyI+Brk7VVUIGKHfTJ4ampHaeqTs7TlH4b5F8vpr8+11Yb6
ly1al1gIcnGcjrPFddp/H/DSgltSxM3acP50yv0idnJ+etqnMS69OA1mJ5+OqQM/0bYoYbrRjfR1
YKaGXcy4lUXGY1kV9gkBgXo7mdKxr4YeHvt/3t22YZuG7kE3dT5vWD4KwUZqp/MR8nq6gepnPcrW
yE8QjVEdRj73Rq+0fsk8tY+/f/LfYyqS3q4BjNhydNu1zJ87HLys4VK3Ho646T1RIgiQBUy58aV9
rfAINaRVzFx+/8xfbFCOimCA65quSej48zM7R3eMLErmI7d1EmeTu3CD4uiNQBn/8wd5NIquFSyV
zw/CzVDA7pmnY46dMRq5U1RcVaim/P4pv1iRUud4FbhfEGBYn04bBwI6JIt8PAYxygOT/jILbfv7
R/yixzi9pccRo6tHfVr0tRHiZZyZ3THuvZA0dmSrc7W5LTL5/vsn/aoxeLAaUm17FtPu57FhasvR
7IAliAZLvVSDFlVgK/zy+6f84oCWgq2V1UdAbTifnpKVKOtoodcd+7nMVp7zntqQGgatUiCB3z/q
Vw0StAg3QEI+DumfG1TbkzSBUoOz0NCrROduxYUs+cMU+MV2Cd2MzBRT2hO6/qk9cVxWmk7C7Bgj
ce9ZrrIsqVtKyAXYWUypWlF3a3fM/xDn/LJtNldNLpmW2sl+bltbRnPr1lVzBBfS780YWdJGw4z1
9z34q8GyuAWgnMNpYH8eLBHmjgZ8eziikUf+u0U31UR7YlvXOlJsoEB+/zjjV52pLpSuNA3HcuWn
7UHMvbRQTQTQ05nD1w5Tlvemnoq1QaIA7EVrUobyrVcbo5BFXthAchPdBulHnXMNwzB/aXHHeI7n
GUCwMaOOkLoZZAMu5eVVM9ookfz+hT/1jxpv4biEPxyXHtPs0/tqddpVBm50d2Br26x8T4dHMSqR
i+wPa9P4dJ1QT3JMphl3P3YD+PI/j7cNHiGp+9a5qwfvakK4GrRhl68LgewSJgxYdPTWyYhuf9++
X80yJpnDrkDyhNvMz081PdLbw1h3R9jAW+Tu62WUT9Hy9w/51Q5ns+kQR5uWLj4v0zK2QrOogvbY
BvVtF7SnRrtYWX/5XzzFZbhMkhUuh/XPTRGFib7g/yPtTHvcNrat/YsIcCySXyV1q9Uj1YPt+Ath
Jw7neeavv0/53PueFiWISF4jOAlOgGxVsWrXHtZeq0V2THZsyFTT/EsSrPi2iyvh7BompAmWuVyJ
3g1h2wVB82zI+2iRijBHyIiaT39z5fFenDzHUgX+U2Up0Hw7OOzT5UB9ixLExP1vWg3VpsH6ngbB
S6MXvKiRo2+vb96lcyB0zcIVOBTTnIWT63Wdllo+o0fvRlAYtJZf/NJ6MAbXzVxYlKNpuFFGYnTL
WfrSIlXblts/PCs8rJvUvwcbEaiwQv6bpwFLLhAA4ao4nMXB9gVtqXww+ucs/5JOVKz+xVH4HVqR
hjGuJJb1oi6i5wdmoHsOjfqrTMRstfyiO/ZKdHBxx7g8DFKqOunuYh18sDqikdU+U1LweXQqKV7S
/JoLOgUaBd1//n0+R4yLY1AFg2rVozM8t1bh34cwNSnupotaSJUgGvauG9MurY0VUbrVDMpQy8iY
NtcIfAAQnxPk8MzboDB8tyuOcxsPB81lKDd0f1UaPW2eQmsXAih4Ssq5/on6eXSrSEVz6MONm1wj
awmjLv52/Qde+n22QQiNRhBoqeWlGBEH7cH+N899ZYF0hOGaftjOreHtDaP9dVvyO56mpPQBeRep
P8LCYdn66XWPc9t32oZ0RaKuVLg8/QB9EeY6CbUhqelXootzR4Y5zi94L+rn1u93+lMuZmS6klc+
Fb4+6KHutIPy3lURaQn1YC2+Xb5seLITW/rCk41T07RmrYwIaEcfWli0m8QyoIkcPQ1h+hieOtAB
SADb2kM0KSuvwu9DtNhYQabP620T3ohlDX2KgpEGepYdRQ8hUj8Ub5qIdLr2Vg3/kJZvKPFkmw64
AMyfjKzNrbZj/P2Bqt6jLvLnWuYxtR6/ABTaK6jZQGlZ/dW3UcFApnIXRFaz8d0i39Iee0nbsrgJ
4TsHspcMG6WwX+Cy/qPTRlB+XfaaN9besPpfEGJOSHU4f2SAUezc/hLNDRmosm1t/xH6M9Aw8xeR
ZlTbqy+qIotLYQBfkNghHAW+XVG+9RWT6nnxbk+tikpcCwNN2h7qgJDJSpRvhlAeTKZ6AQJ9qF37
7DO4nzIXvu3tEdqw7EkZiiekwz+EioZvKsiQGcAP/eZdcPjMkA5crj44DqBoS6T3REboipdBsE1t
+o5BekxRpaTx8hG2KiM4za82KZ8mW3nQRvPh+tU4P6uuTeQAa4Xl6ETai/OTWKmvtLoldaQ21MTZ
19WauH5+1Yl9LIuOjmro4uy5yCwIg2CW754kNM+GYWPiFuqwVapMKQVT+CSr/lkyb3my+dLFgYcr
HIC8lUyvu+2t6Yz3cRsfItLrItqX8XM/0UagDa370a5ujDu1qD7Qerm9vjcXAmreHhJT/iLNt5eX
y+raKIdxIgUw0HtT0N6V/gRgGenYAL0Ap72Jhn5bQLYAR33wd1JSo++sd58x3bIOj6JmsHDuAJDm
RrRPRbgS1Z6HFfLXmQ7Hg/r0WWUvqUBm8UBPcB8mOzvKPBprb9d34PzLnZqQ//6TJytnM2waA+GM
znk2LKZTvxMrW8P9dSuXFmLpqk1dTqfgvwxcGoMKK9XA8dmdEDTo0IIzVr7k+SmnaWGodBIs4onz
+H8Ma6Q19P7ZpMWn9j9lPWOii3B9HRecscsgIi0umqY2fl/+jE/b1RfA4AwiGs8y/pJgCjPdV/Ez
wBigixUNxJ9Dq9z0zNtdtyvv6KkXPjW7+Eoa/Xa/MFvNg4IYaCBvevsU6jEEeeqYPM1+3wG764xv
yKXpnuH3qzfcNM5/AS84fLOCkMNBsuV04WnLTKWgLPFkgocptV9BnGykfkEtfhjFd5tSfhG42yJA
bj6rdpYZ3HbEF1xzFzwMf2Mk+DjRJMtthVQMjQLoY0fogLjtCTgNqES9eESTDMYdIwEN1jDhg04p
bX/+pub1XaREt8TYfzq1c9PDiDtYP9QZWOJ0bIviB437TQ5O/Pq2i0VWiTujcMGpNX7HFo4hz/Wn
z+3PWjfYQTI+6RkEv5Nv4KCnNrqFaE/xplqqHkhHMUHxBesBOqX7Iu2C58FxjHstBghJ8DftfXhD
wIExOXYYIAyGRrYGMNIIGGe2WV8arwhAMD/jtG92riBNAg48YRjLV94VtMp3KO6NfzL67H8z8jb/
mcYAb/wcQxsR2so73GUzTPRp91xpIdx+UEkR68GPErWUhzXq7Dw/tF9hju9/KmZJs8cc0vuJ9Gtn
jwn9tUxx4FrJ4YLXh0Z71Xu3fxmNsPqw2rm553eaL4Zi97vJj8AtdXl767ctYZ3r9He9xsmACcoc
YMdARAPwc/V+/Sto9oXPQOThuKaFOzS0ZW468vjAZt1YT27jBttm1PZln/1iNGcLsdOrXrtHrQOe
Ohb63oiaD7h6/hI1ZL6WX9/1EYKCDdzkkaPsYiHcrej7b7HFf6hS6m6X2f29ak81CiglEkU9fLW9
BBhDArmhEPuUlupLYY6v6pTBEDw27iY1m++ZDmO63dPrJojY9+HMp1bZbjeVhE5BhNqAVaIBCzIX
ogIf8o5qpw3J33lKz1uvpu9uP2u3dWKMUOyAjAkJlvemocRbveaRLls7uKlGFVySKG9Uh3kuwbSa
0h8HeFaAfBlQhlWQwjpBa4PH06iOd0/1wGy9Zt2nNlJGfqodzEkHHeOawFyBasLeFrzbffKXkoJ4
7M1Xw5nvJ3/c+ZF1Y9n1R8Akx6FteoiCoeHY2gP6f/zEW3jIXuqk+Z5HNWWiNHlv1AYaOzWeZdAk
ycRjmAtnd99ExaHMxbODTLWvMypmTcj18KtrfZB4ftBwczPva8U9jCZSBEL5ASLqOLT5n3aFOFhl
PuVK/yOdoH4fDOdJdWafYdMC/VDnJU1Lz6ns516Zv6mS82vIkjfbH70KYvlxshloNkCWI+oRVe8+
Y4uWk74W1gzdQP6oWum+w2TgBIyICSbd1PjGyp1bgWhnD12WMURvVjD96frWYY6cg2lrOCL3I1Zm
Zh40N9o7QTJvegMx0KK8k2y+jhj3zLXcZJB9l6loGe9HzEWNQTz75WOrJH8MNn17Dli382MHZDL1
KQbB2pkYZwJtOChIINJ8LV0XYLpZPKGWszUiuPWuX6ALrwcvIqAFx1QBLixrIRx1NQpsd3iCPteh
sYwW+6NdiO0EP16vIEg3u38MRrriPC+9lRSVdVpywDHoAi+yYdN3A4Yfk+Ep7SCd0gIrO0xdkG/h
UmFSVYN3Sctzn/QzHR9GvYaQoGqKlbDgvGBKmoY0nnywqWQsPUcYJ8xaMQjwVMM0d2ymOnwKLSP6
UrR1/9jPtfWoOEMBRficf7m+6fJJXjzZdFeo0tiEPNSgF2F3LWp4XqJ2fCJEkGWaEB6R3eq7fJ73
8kD918qyKWiTRoxI4g1PnV0c+Ydj3jVvpo9EuuHshTuspPQLczR9DdOkbudYgoqusQx/Mq2OmMQM
h1fI7H5qBqPPg/viK8a3gCJUyija9T1cBHXSHJ03EzuUC139d1Dy6fk1Z4girHDwX0Fs/gyh2+a0
QcLnr0RXi0/12wy1Lto6hkSKLcuSZjm2iqID1NPRm7ONEGWE267Fw0gY6fUVLbEg2AKR5kAbQ1kN
UVtL7vCnJaGCZIZwkpRvLZxZRSenpBT9L4kTz7Q3OXoVQWgtCS8CrbqJWPJ1+4v7gHnKrlRDVQA3
ZIPLfAfqYEAReZS+GWpPJ4ZHEqFay31wywBfYCsaum2qsoPOZhUOop9eCGmaP4aF/6HCfFbxc8XU
jbBm5G+GOAh1Zozv0JcCeeYv1SQjRF50xz0wmLRnNmN3fdmL/APbAi+g0qrRSKXcZfTal27j17YS
vAH68+yAaKd2Vspx52dVmsC74uouZJJFOyrFbPnBW8yowdx8Qdkxsu3v19ex9Kn/WYjEERrgGdnM
5fHJlcgszNh/5Y2U7FZ2yJNpQi47mIMFymaswPxBuuC6j7No32O1eL3+C84PEHVumuy/q6ni3K2h
iQkrnQWdS/Yryb/wLa2+2dXTIUpeJuGs1NnO/Y2g8ETkR4uFAtqyvzKVDTWTZkrf8pI5B/iLUwFb
k8r5RO3H0Q/X12acH1GbljjRPiuQ9hY+2yqBpleln73qitt/1QO4J8t4Mv40VCvcw4cq5b90plJ6
4NBzGdVv48jgoRkH4T3BtQMGJJ4POb2q26GC3bmpbWjq43y8AeRav/apnTMMFFNAEiUSu26eHCyF
uQi4bA140nXz1c1McVsrjjg4o2Vsu4ZKGsrQkHgoOaWGgfzq5fqaz46trgII02j+uoCBTbE4UIOw
B22Gq+zoJBTq2sJ67MDUIihj/fUvDLGpNOc06hlLlJId5vNkN3X3mvrJSMGQCl5dMPkNs+katuHc
yVJqYPaDThOLMuk+njrZMsjsIUUgFw4+7bFq3EcVFcbZdH8FUGq2knApyG+H2rzh8WckbiT/dKKV
BtQi6OKm2rhScEKQrsnnclEpQAiraB1dK17RvPkWutMmj7SPARV3bmhvRbAZ+a9jtoYDPnvK4GEF
BEHiqtN1PyuD2DD4pX41qEcANY+N4nwtLfRXDIf5gSATP69/0jNfgDGK+7YAPgKWfInusIZGrRGl
Ml6rtPwwJFVgnXh6l36rcvMDarav5TCvmLywPguIG302UIznAL5YCXOEXW2+rMVcTBZlYs94rXtT
p4NA4yHyV4LYMwdEY4XmNX9Uyqe0l09P0sR4SglNsibzLm2TOzAaxXdDHd1L6h9nJdG9cBcdh+9H
JwP36i6vSIFyzxSpRvcqerjxrGpyDxkvMfO1zIpd/3Tn69I5kiq4HPAR6ll7tDBixaecQbMorZHT
mlHbTAzJapD2JgSsbfNdNSPGQq9bPf960qqMxR0WiWzT6W5qRqFGpdCboyaGmrGNrzz7KlS4kmXk
X1ii6yfDb2LIZe/JEdAjaPUInycCSXOXvZcI1VI62qlpt/Lwn110wDqywfh/pmTs8Smii80I5Slk
qrwW0Q8UdmTkJqfYBcGjZAmrh58W9OTX16cvSiKuhAjZcjMZI4RmfDlI4QPfqprKaY9BE3yz2+qX
BUNY+Lf1YUX5jZw9dictvhmRrJc/SVK2TdA1RlG6Sym3RQSYmu0zn9uNNCb8NPxLawBqXv+RSxDh
2Y+U5+HT1iC6gDTQaGdHRHbsRyOlZGWaeXooylRljrIoHxszRbgK8N7NyFzmZozRka3hd9pd/yXn
N+t0txYPgmI31D4Iu4+DzS1Our0P66qCRvJ1M8t2wn8W7DgABmWlSl0iUGM1H8dQZ06p7egb8DiV
O9Qipq0axTw4I6G9grwqPDqgRf8uJiUKNgkTzP2WwwLtVVyO70Iz8r0wFfGSBj2kGhqF0zwz56e2
yvN05Rid7wtZHMkIV0Q3CZgWKXrO1GdNAq9Duoa2nzNYf/BOf9f0fu28XrokZD00hyjgyUfj9CQE
QwP7y2QBy5vgpEVgEHwOd8Ri2F1SR4BfgOnh+sc4f510G4QyaQ4YdPOsJ6VTzU2KsCqPjglbGQJB
ygyZyrMeRPcIE8MAc93c+VbqpMQS6kRL2BbLCzkHaiiMYWiPlO80Cx5hsqvX6yY06R8/1RTk8eKd
lcMtJkExIyinu2grU1VXaqN6CbQsCiR9fvfB3B5j4+jTq8w+iukerMA2iP4U7iGtemYCk5VLLd3Z
6W+g680KEUySve9lSD5Oup6pupN5NezZbjId55q55OsLPf902HDN3+Ax9nMJG0shbxp64HPHbh78
9z6d3S3IJMjpDL1SdqUa6humwfVXtOfmFW9+/jCeml64rCAC3+MwpHVEUtHZKcjwbGjA+Q9jnvaP
OqMqGz5zsPIan++pSQuS2gMzeAA51MW7yIhyVo9xLo5x1f6tZf4PKNSu7+j5/WNeiYk7GRYb1Dfl
jn/yxFWs64zeJs2xn+hXq+I3NaRDcVq/CzVFvlEhBHvXbZ6v6sSmrp/a7AJfV+pSCY7OgJZybgXf
S0bhr9s4v3WnNhY7JyorGxXGJI8Qzt87VvrcpPG76nQr23d5KXSJQUCQVJyFEwpSUlqTJzCXQqda
DjcBRB7/ZiX/NbHYrRnKj1l0c30UrfjeVvD4MoPrVCvf5NLNkjkYuR74Ltp5p9+k0DWkqEqnPlry
TEfmbdF3/rZUIS/Rm0HstCiZtmXv/vg3i/t/ZpdlSnWcOJe9BnxRpefVCKbmiJKm7RSF/3BMAh/J
iaAIY7m8asyCyBPz6aT3ZtsrXRknRyMq7n1Bu0to/hvQw5uR9geth2blw104G7qGYAn1JWrsvHGn
Bpsh9wf0j4qjqbTlviTevguaavpyfQcvxFIGKBxB9Yy0zjwrvKgqHH69Mbie0/cPHaRBDGCj+g5E
r4H3tXKTtzDTyi1jBTeh6v6o4CC7/guk51s4fp4ffgIYEtoJy2yvqJq+y2fX9vomf03y4Euih7xC
wUTh0ATRfd3ahYsNTsDFX5GfAHpd7CpTQ3QbY704wq0H7QUESJt4iu4CwWjlP7ZkEOIIi1Fo5jmX
1V/bDq2xsBTb6zQ0iNHG2Wt+SMcuz/+6bujCQTFIJlWN7E6CbBdBaKK4CfUcyL4ViObvOtUtDj6N
5H8G95HnnyEZia6l3aExZnR6HGNbVWwEFGyPPmJ6HLTSfK6HKDi0gw0H3vUVnX8kExg648Y2KJXz
YmBkFaKrXE0cEyvTHgozSNFtr8VNp/rt4bqp5dDZf9aFDaqPxHJnJdwRDQU6k5rwBqr1qFdn7c8U
bME2c5zqJlYbROncOgx3TlHAMVh1/aMGk/dRt5vmUNsu0pohXVkjia3dyi+TUdfiYjDhyLMKQI6K
i7rY8VGN4UryC+FplaF/T+hi3s+q7H7aSXPLFMCuhpkk0vrywXDNwBMJTAS0GeOV+3nhiaeur+rw
RTBCdOaHqjbqoBDXh2MCFX4wH6HFjfxHATcc2NetZh96jvf1pZ9/f9zRJ5PyxH/ytbDq1HQAe99T
XCisRDm4YLWSryjPrbmD88I3xxqP7gpyK81gaunU1KygLdoz2e25RfFiK/NLPQN8lOp3KtzYeLx9
ighpVvrdtqvMj+vrlF9w8YWpy5hY5+yR6C+M20bZ6+EczEh1SoYRsxpv4gzytI7WdgzPdlf19cqp
Ms8TfIOEiVRStSkFndUwNaHXdaOFlufWlg0hiDpC9jNOj5ZA13nUUBN2jAZ5YfjWt1Y2gPJNhzEF
Sj+BQAjcArTlZCTbWtfKQ9EbkEpGPTyeqmFuKzRPDzFYihugLdGBj4e0eGvAWdr1EKJbxvyna0bD
g15Vzd7SahNWgRCqFHWCkikcqWJXRuuDS1Htx4T6C2RhkFjcmKmt3QyoCW4SkecfOY4duGOgboMi
7v+xl5PzrtQ4qfICaVy2tNu6mmIkQ4ujPoXqR8IY8ysdkPJBccJsJbE7f/eYXSHbodZiahY3/fTk
9e5c15HfpUfwPB95gdJLDPGa1bp7dHi+XT9o508EtizqmxByCJLJxatXCjvNs3JOj2ozfWm18Cmb
g7vrJs7vrDTB8wOcUJanFzlkY41Dlo11+qoEUejpfmDfgS4b74PELlZ89vm1wRSlPjlaJh/Xhaka
sEsyVE529PXmpmncQ2z+HcXOLwqnylr77TywxRZ1b0qLrqCXsbiieVcaSdMUyRHdqMMwD9916Gvi
tnoxR+NNp/KTNPU/HE3lScKm7KKSDtNF+Z2uf3J/LQ/qpLLK13S8bQoPpo+NOT7l0x1joT10ltc/
3Ll/x5rLSeTUk4Es40xaGr6qtqQ6xRBY4QbiEWhPZwgPo0lMB7fSMwgWu+lr5JvWNycum5WGxvk9
wCGRjBORyR+xhFLojotE/OBYnqrBQ4NS6B+ice+UUv2WSm3Z64s9P6WEfC6jLr/7C86yUswkKrof
pm8coRx9G4sq27Zo7WxVLX69buj83PDo6vKPpKGgRX16uwfb8Ad/ds2jn8HuXRWeG/4JI04HW1VV
eV0boFuSF+rKW32hkoNZ9hIPLwCsLo8r95O6N4RtXklFdi56xqlhRFc7tCi/t4hlovCuWO+jmsNg
GT117o9yWnFr566GSTJiN2JryjX80+nCS9dH51efHa9mcmDjJsPfU7LWPbnQiJMDa2TNgpYqXnTh
Owf4k+yoqiyvnfNDG1R/VHnxI5irY59nj0EFgbep3E2Jvu8rqenQ0EyG1PEffWH6uTqENExfGLqc
BVvi3wF1G32U+vOLZjW3zL9AexGg0BrdiLl+SuPuJdbrlTb94qr8r0nYRZjZYyZ5GS9UZpWhkBWq
L5MuoMYt/xCUA7Upuu3j6K/rq1szJf/9Jx9kuohEx3UORnFOmsdoDsqHFN6JrTLH8Q5YorlSH1sc
G8kYJb0QABJyQIpWixeqCayon0UVvZigUOvi2Sfkvr6ixdX/zUkFqp02MV1iesWLMwMdI4RmWhu9
FL5Tboa0hTsL0VSALeHKyVi8T/+xJNFh4HB0A7d6undVEsfkzDaKsQxt3SD2WVCaULK70AwOpbCq
XWAMazXcs+/FSyh70jy8VKfxOKc2e7sIRYJkmMdUmhQB7foN0SP0oBnaC4hjX9/LC1+Lbj3tUjJB
wD7LZLCHbNgvyogwCWZvyWDo19aKiYUD/b2JkkRADqDRkl2aKKK2GbrCTCFwRfEDIp3ol6YhxADN
s+7cKQr0GNfXdOmrfTYof9CnE5/mTl9bipV6QKciOgmSJRDlRsk0BQPA7XVjlz7XZ2OLw1jgn0bN
STOPZpnXDOXBN6PDYDEujSrbP+zGLLfyNxr908oa1CZru/VLr677FPabqbpRlW56YvxkLZhYeub/
tYXfJ2WVBDWLc+iMoKzttkm9RMTII2oRlOjDo2GkX4kGNwJNbMldWBLwa4rhFU2zHxJlZXMv/wji
CYlNpX62DGkUeIR9nJVKTjy1r43PeE2aZMrOFe9Dzyi1km+BG8IQ1f4dR1D0JbNevbiuv5ZsXThS
cn4cSBWzI/SoFpsBT7ip5W6QeUEzPJpp9ar0Jk2pIvhTdfufaGGugG7ORjfxohS3CDyg7VHhEVt4
Hti25iSvYtASbVU9+FPtgEr301to+gvkYvTwh+rDTqfNYfsjzKHAjJyZubG6nw4FzLvwFZbtD8eF
9JEeYfuHpnbDP/fzVLsl1t5gsJ6tOb1loal2pakHseeImh69/g5v3a/rd+t3zv4prZZnEBYhWTbV
LcKh5RkMgBsiTxkUR7jaBaowPf1hRhH2rak9oJkjxZvMMtpCq3iLTIMK1y9Xfqh/SlGYlZ+yyLZ/
/xTqxhTPSCnxz4vlUshiGG/wUy8wE/cGfOY3UyTiXsQAd+q5y5GBGMfbOHB5Z9V9qK3CB3+3hpeb
ARkHaQQXj7B3cSQQIrWZKs0yz5gc5hwqL4DJMlXsu7R23kHCfBdGx9BGwKycAjYE+YI6QOQZGTQo
cGwED7sMothoPKzsjDz7y98F+FaGb1BFnJEomhk1lTT20XNHcWOM6hsnRc0zzGGRNvd6jbj53M9/
dGN0BG2C1vS4GhBceMToT5uYpqnukmecHsU+L+sejL/txeiAKNApb9xWlNvr67zg6KklENrAVWPB
JLHY/pKQhlHmLPX8uIG3G9bxbe0n5Qu4zv4m1iz7eN3esqD1+8SBgyN0ITTlfi0M5uhGmxSaU48x
07sM0cUEUFgG8nWE79UMULb3B/fgMIO6/lEvhFiQNKq2xiQbdJzLkndEhGibQQQrfljcOe38rRHN
9wkBmutrvBAacJ2oEKtyZo620+LD2eMwxVmoEhpM32a0w6FTQtSuvaOB/GYM4t5FI+q6yUuenMAR
d4Jzhb1gcY/LwezyKuyDYyaGG01SG6vhs8Qc6CMoCz2zX6/bk2dveTsAi5KTA7ezzhCjjtLFwgkJ
RhgoeHMo3EQJ0iCBaN6TaPiiBDrog/JN8khft7tsB/0+PhDMUZOUTXiir9O9hW5dKe3aTrxez74A
uDo0GeIhGUMtfvziS4UC1FEMZ3xgMGM/rT/d8nguFg4G2KaFSOWffsPi28Zx4wKJc0NvrtFpmIiu
vcLJ6qdpNvW3ojSqPY8qmhSmqJ6NOVDuOzUTkPg76s/EbPK9xBasXakLxxoGS747Pwy88DLbtO0k
EQr6LR6aOdskt34GqNa56OggB/pSQgHfulCwK/3H6BBfpbVG36C9Tzp/T1fwfW7X+JUunH/Tkdhl
6mxgmJexvjYnTsazN3sqCn+huUmtL910X8Y1eCwbBbyVM3HBTzI1ycYR0AnB6T89Ek2VJYVqVIkn
Ra81vftonHYt+L5kg/eaPhlsNJTCF5+9TJNi9u3C8jK9egt994efNdHKHb70GcG0AW8DIijhkKfr
EMzxOnmkhDQay32RJ09jP2/TsXi/foUuuApWwUsLQRFueBnhWEmaF1o+zV4/pPmmtPO/gwAJENvu
Ysa59Y8aBsf9dZOXDoQcUKYoIntzQj5CnwL82nWVrh702YMVCelA5clAHkqBpd5A5qSei5/RuBJi
X/BPtDT/a3GRLMFO4YR2lVteDbN2MvbP2izuA+j78iTJECwMH5opvlGHYaW6dOE5NYlmSCzom0AW
uTgnqMK3hc98q1dbYtu5+m6Ok5fR6Q4pE1jXN/WSK6QOASsOfGn035ZlWKd1fDtsq8jzB+Q0JLNo
3rX7gqdUcubLkCmPmA6kHmwipwIj/b/Y48/25Z359FVVOAQSZWwirxjnpyR3bjLY0AlodmWLZwRZ
m8LWtZHyE9cXfunb0vEy6MnjW4glTu1OdlI7jH1G3uRED/QYb3iLt8CU7puiRSQ3p0hbWQ8Csvzr
di+dYsZ4LMbfZStu6WabLgv8FK1qT0pY2PBYNB1olci/lYG6aO0XMdsrcyAXl/pfk4YM3z9tMQxY
dd8VReTlIZostpMi+F0wBGx/kVzwmSoe8hxaZFv59v+11CXgThdFmmg+Sw1jXrWoOaI/+KAxrCWV
G9wgvYuQJ71u8tJSQWVTlhJM2TBQdLpUUSr2TJwaeqj43U1dduia+FmeIltOqxL357xbTZz9uG72
0oWlfc3sEtVL+igLs0aKiIfuoDSvleRZYUX8Gw+Vuh9ykcEqR+dxrfp2yc0DunCJ1iSyfhmEarCo
pBlUh14lxPM86d8ZqbjnCVsDVl2KtMHjuvLIUgI+K/MBxa3LJA05r2P3QyrAhKPDtGKtvRkQ9FPi
+MJw+Utna17lr/GiX17kf20vfINbdzAgFwG+qQ8OlpH9jeDjT6nocP3rXTTDm68z40uOtsykqxLe
hnFgL1GyejLn4lVKWsQQrV03c+nmU8oHXQVtEq5Hnt1P1zAN0SPTzCjy0qa+r43Zi1zT3fhl/nWa
LB7NcVfMzUqt5OLBhI4OfIVKF3bpbQbKIsEIYRRsRyjktTmzuvo+gY2AYGftJdH5/cuglrDj/2wt
r3tTq1OQGHwttW49K9EQbnduDbIIqXkhVXS6Dr2gpPkBoea9n4fbuq5WPM7F1+zzb5C/8dMeD/lo
Rq3BHo8iftIL7SHL2t1s20hNQvewgXPhRorPlc104zTa17LT18qQl8py+ID/bsPi0EL9MMPcmkRe
NjtIFEuteNDZ/G/AvJYwioP8/2rxWPrJ9t/VYkgp8H50bHhelg0bDZiZYBc4zDMQ3DkN4xuoapHS
ZlIVGeem3GE0301mVx36agLkFP1jHl5KUxLQR01bTjuKZSydu5nmNzAAezEan6kLTp/pmF0yrCoW
XDreNgw/UEHJMe5lj1zPgrEtNXKWVMnv4SrcZ6BLWxukaWysFblkArA83p9tLY5WmidT6CY5gQqD
MKBKnnLXf5ABWl40z3XQ/D10/a06pnddPj7wwq14jwtOyiIYpcYKCxDI/EVMKCLKiHYw85iiGU3/
eKcmxcHI4pWw6NINohMhxRmoK8t57tMbJJwq0rLUyY9B/4FKNvqSUkkSxANj3aTUe6mp7cxHOWR9
3T3Ke7HYX2hKaKeSFxH2LsvIM61kJSuNgpzcIeI1y3pbK76/sr4LeYvMHYjpJdEQtZXT5dVGNgzg
7RKvRYcCjdXsISP24WHYu2b5TpNzJSC5cEJJpSG2pEUuSRQWny1VdNjU0xE5x1B8BZNzaDkxSpQ9
uUpfrezghbXxVlLiA+FnkDkvohC9Ngd7asLAgxfjXoq7VTmTG9kkbuBHe6dusPK4LPvwsozyG28j
R1JUoESLnDmFpcQeGlU5gp0LvyfuNHjZ6BbVxoeo6M1R4sFHzVshdzHhyGoCw4W9x63yr3M3Wh99
JMlvkqjrVl6iCyfJxfOQxwMO4MYs9oEmIQjmuUVSGff4U4mG+jYPTetw/bxeuJAnVhYnaUz6XLRl
q7z4AtFAu9PEs+G3zj5OtWAFr3Uhqj0xJQ/Zp1etZwoasV818MwsunN6Zvy76IsPNcq2y50fEQRJ
m2QebyM9e72+xkvR34llGdN8slxoWZ1Vjh56cg4ORdSXtlShIBl2joI4cvExZPGRatZtVWZfr5u+
9BEBrFIXhKAclORiezVmBlDaUJ0XsyrUu0JN7K0/ufHKR7zk7uhfM4wDKpKSyTJhiBrG/1FucV7s
JPYGv463LPc2U5pb3Xee+7xiHmK8H0frKdGq3Zib/9wfERFSNKeXaEiU5OkG+ypg29HPR2+CDKCz
08c0Vd5sW7yEwxjtqnLNy17yEaBtLQquMAmf4aCSOVYdIE7OS9uX+o1v1u8mddatgjDcjFZdWK8R
KK4ZlN/50wlCzCeH2DGOALEk21m1PIDAz3nRPyRtcwtFlr7iBC8cWVnJANXIpBzlqeWQBvDCoFHR
lfN8o9xCkLRHVRlB9tzRv4+OuCM4fOkEunZRfXv9xJ6v9MTwckzDjVTIC+QtRfVZ6hrSfduL8j42
Y8mgfd3W+e0QEO+QlwiCPSoYi2MTWkauDGkWeGqpG0g+O+2jL0S+/edWAFIi4EAcRydi4d/9cMzM
PHGUFzOqG1i4EFhUYeVa+2LnkZVkGGYKlzRTJS9aOJkmRxVEmAMkVZCn6DHca3l0O/jdbdJW751f
PaAVtWM/Xi19uBXW/H59leeO/LN5fM3pCQ2A9jZ+VIceiPxnIsBH3UUnVNTWGpbq3I3LWWryP5BU
cCotK9rDMDQpNPHOi55Fm6Kk3MMJ+Y+Sd519dSIpWX59afJhOI2pCKkg2+IeWEBmltGOj9jzrBXl
SIMluC8MdJUR79Xr4naAxOu6qUv3DowaE6qcR9KfZaOxC+BsMit98NDnzZPN5EJP4yTqeDMHSftr
HExjnyiddteDen9DdYBOdUSosPIrLnxMiZST0Az0fM5ioArGN2COTeP52RvNjE2vwtA3bgfnm97E
28Lx+kTddsn0GJiw9IEOcV86FRV1beXqnCf7MoYmxnRARqB+Is/CJ7cXtKE2t1HceHbh6M96ZprP
8VRCDdIm+UaHy3GXzka0KdOiXPsQF/ARAm4JicSQEDCwZqe2uyRLzX4erBcXpPuRZqiPHnUzbs2m
2gymqWxSNGjewy6xN0rWp18ipWcItaha3ZtiRts2LRSR26FPrYMTqO1tjCb6LglmbauqHSGbr7p/
qa2VbpEOTXZpNRW7QGXaOiQbe0DPINxRHn8tOmfa6X3DwLoNFKUOM744daM9ftHd1An/oagrm29i
yrud8IPa08bJ+dEVVnp03DA7ltmUbFto9ohjW9xPlNh7ra/KJ+gM09tiqvWdGVbtLo8SZ2fjq7bK
pGuvZZr1kO6VnbnBsZU7Ebbm3WT1+dZqIuOpcEHpD2pmPMcBuq6laKAySyv/ewu9/k4XaQTxnvu9
aWHbbqD7S9Kq4ZQoCgx1WaQ+wJcvHgOtid+i2R6ObGX+P5xdV2+lOrv+RUjY9FtgtWS1JJMyuUFT
MaaZYoP59ech+xwpIUtZmnO19enTxMsF+y1P2VccJiPIJSCaTbneyXwYdrhR+ZZOzROR8Oko057v
sUjJVhl5H3WQ0bkbPUc8Iu1Jbmpo/kem1DCFn+gQgmrHdoG0658G90Q4GXBNEW9ygmPRbhAZDSFH
te6upSmmksF4Ond8a5USUcLDF67jOmsycG4J9ttNWP5AWOauoRpQoCopje1YShZlQZVGEMhMNr4j
9UMKXR8JZQN4rk/4Y4+qT8wroc6Fy2i+hCAsA36hDw+xj8eSFoWXTKP07hLmFesC3ZzIcgz/l8F8
55iDk3UttqOfb783fR5AcJEIADL0cUBoBVHPSCx2dksAwkp1ZHyK7Y6tAI/BG13JF8f/UZIM5lrg
WlwFf1yIB2btBeCEKQRQPiW0pXSmccoS/yTMgIduCr3TjBQFaPTajFG5SDaJXXTbry/AC4EB2skA
hAFdj1PzRgR7d+9guFkElfNz7xp+KKH1HSVN/fD1IBcuWQyCzrmPnJagef9xYVFBgxswSD1n4Ndv
qDT3Td7FVWE9/fMwNtS6gLQGGRVJ/2L/LNoXo2LCOHUQ9NwLmuldH7j2qnHINYryhb0CbgnqZmjK
QxhkSZCCogpyN7fl51TOOPlveuwOee2gOQOR9Wt7dGH55goZTsWMXEGD7+PyDWRMi66Ab2zhOPhi
LcZCI2CHiurVvy8g0KtvlAOUf5f95sFjsDLVrXtqdbsaR3UySjcIu9759fU4FwoBiLPx5GK7gG3+
VEGvmPYSBDX8DLOvdZPMyvTjth27eMqDDSmeW+BwEtx/t6P6FvDuJnCSK6/e22FYhDr4CSBmAwV2
QaaT9LRFaIWfoDvo6ldUwSZSQHM0x5UctqieRRzOufBKopAn55CRSjy7At+x7Z4GO2likEmnVcMr
BQVoR9y0JXbFz1Ibpg8JrCEaZN5Jo9O4r4Qf2cxxQ2SM9WakZDhWA4M1azcbtcNGYWNkoIRVxGuu
1FsunJs3Ah26FOY8zcW5kWADNZWr2ZnLWkQ50xv4xe/NMtVXoqgLX8P7gd4Uhd9dIkbBhJXi0Tgr
To9FURzYZOzTID0wn00hcfk1guKlW2umBv7vzLzF05D1DTHVDFpo++aW1erOrq2rKMV5eRYnxAF2
ABEq5DfQ5pmX992sXCevAgSk7IzDeW7ltoPd9vwf9Hv1D7Mw95YLSMHWG7PVIFfZXAIwXgs0v/Ef
0j+J8dV2/rkzO8flkJAB5ARNy2WCZWdprqzET88d0o/a0lVsB3BwHXWxKwI4zDv9RnG020RVXPle
LjzGkEIhyJRRKkQ1YD4C7xaDDqmS2YSO5Qh95LjGeke+4qgq41UeldFeCYcvbDCGg8iZDVrSjNr9
OBygQ0nOTAMdAV4mO1MU1T5ry2sYngsfCEYBYc5E1wHQ/cUxSoquD6ycZmda6/sJcsxlrh8yci2w
uDbMHHe8WzsDeGtZjoKf3SGQbthIJh4Covi5ayrx+vXVemHh0MQBAgr6Bcgllm+ggU4ia5yGnbWa
+tAM8oMN9H789SCXvgy8sIgYgIlD8WfxZQSt68NZA507r6z5XS7IrD1vZijCBxDrAKQ99qgeEUiM
A5iIqbgyvHtpku8jw8WCIlFyBxvX89lpvHpfag5l9zGHvP0AjXQQau2V0lBvkg1ND8j5xl0zwSvO
LhvQsjs1rT3DwmUNz8Kwo34RjRLZCBSLKFyBaVvSKC8GGddl6m7A8a6OuVvITVEM2cEwfAkyQmeK
UBAh1koEet+RBojHprRDnuYQ1M8MsXKlOR5dNbYbNyX6gVaZCawM7E4C5evbFiFXFuJL4lHV1SiQ
4JuzXjqnbn5B632AZlMxtZFjwqOXjl25adsJQqN+FfpyCl2I2h4owvgtpA/6jSFzepCutB5bqo+w
37rLgazevAEFB0fsp0GvnLYespDZfbny1AAJakg23n99JC4URnE1wfHkzXB+bid+POQ8r+u0DCRu
S8+O06FZyS75A9L0LSXI5nExpbM3d5k3kcfM361d/XO/C1VR3BQ+oGyIAJfFklJNtel1zEWWTn+w
Ubkrk2H9lG0V66+neum1AxwHTD50M+Yy1MeZ1t5gBWmtUMi3m7+eB9NxOW6BU88S63T1xr9w76LY
C14WfI8QLH1CSlekySDM7Jw4UF4hSnbgZqrqJSjqnzIANObrqV36sFA/BztjloE2l6OlCSfCUyXU
0HzZrjgnNPZa07+ygJfCvw9JxyIfSFtgJpsxyM5uMTxMpoDGawNT4+Y7KfIgVI53ZKSCQL27hvxu
6FO+AST95Gv6z32Sue4EGipmDLTKUictcHQxdF6SnRuZzK3Yc9HH5aBuhiaNSeH99Ww4ZOewZ/96
lS9cnwh74XSBPh+wC8tnJys9kfBJFmfwi/fokwHCXDIRGna2lqVxxxg92BY/Tnm9+nrgzw8R0kvw
MmcKHsBOS96FDVIzr1uwx7JBx4r8gAvUGhHN14N8nh0GAZ0Y+Lf/tEo+fh5QzW1NVTbj2YJ6zC24
mOONprL8WeR9FgfMhCBiWrjJrefxdDUwxa9cBBfGnw3XISGBqhYi3/n/f/faUlSBQKcZhnOn9Pd2
ro+wZtzW0D8iXG2Q3QRbnRn7CVfJlaDlwvIiHQQafuZPwEJ5cTG0qa2kVO14tnM4P4FiKPSWW9e+
0c83AgDooNhCkQFZIf7zcX7oVldFoLLhbKXWH5ek684v+kimrQNnbOeaAN3F0bAUs2QxOl7LlFCj
dgoufzqcM0jeS3wbhTBA/WudG9Zfi10urB+KLsDDBW9EreVYZe2Vg85dde6YCT0MIFMQb7tWONVj
fSWE+HyHw8AI7TsgKoGJ+0SsFQpNVyud0jN8y18EUI0B8H4J2u1jPa56llw5kxdAPlBihgAY6jtz
rXX5Zkz95NiJJslcyp8enBY2Iup749r8VItm2LQuL+KuIFAzBGz5CC3aAk4eJgp/MFK8MvUL3Kf5
t4Dlj+YJZFSXvaACiuasYF1wskB0pBOcgWsnuUm8NAomf9sS7xAEcMPOIhkVTkgJyDF9wE5N4OVh
FpFp41T/jzPtgxiMGxhdeFxOyzM9MnQWhyw5ocwGZms7xGJAb/HKvfv5dZtZ1BgAFTbAE5f3rptz
VXGHeqdy8h4J4NEmt69ACS58LgBFI/ZGNR0tm+Xa8gB0916hHVs405q01l/oHKz8ka8dfU0b/kLE
hem8G2ue7ruLrjREahtF1p+bgP8kZr7LYVoWUmHuWW4hSp28Q2P4N0Pe/iatC/aade0hu7ig8y0E
SYO5F7e4aj0uIXRa0e4MLartaHtRcZUCceE2x7lAYAk7M39uT3ycpNVOpehtNC6TVBnAWI8Cvtll
B9IWUAZhT3m26wAkXdPUg18MyAxXitAXmiPYReSgiBSQUKE29vEHBCkPUleh2V8LkUalq7cTze6N
so0b1m7RMj8E6Azr1N+kyr1pUM7pE0+F2jaO8HC8N/gI92eZX/mIL9xfgPujYY0EDPiuZUXVNSwZ
+EXinqBhXW9a4LKjxHBYZHqsWfmBLACpmfIr9aQLJw7tSJRwsRt44T854lpp5yRMOHOBtRlvZACr
WjkRFQnfsF/QnDG2nl+pdV8W/d6f7CyGbV+zEopec7v5/FIArQ1VFnzJiDNQRfy4KQgXCU2EZZzQ
NLO2mmTphonZHwuZ2z8/6nMnG3UIXNtoiC7zGoKkqRx7ALIyaR6D1riBYPJ2tLIr5+zCjMAPxFaC
wzc/gotz7hHklEWJYZL8WKb8Ea1d3TbPX4dmF3qumMy7UejHdTN0QgDsDZLT2MELmJbfjcx4Riki
pjpfTdLawcns1hn8Z9cdvn099ue7AkMDbgaCFoRtPgk7DW6i3a7rklPjgIfYOD6uq+FaXfDz9TsP
AmVX0HrRrFu+Ixa+AwlJugTIAJeEJoFgQTZ2m5wUTwqaRVeOxqXR0C1HOQwUrdkm5ONq2k2h4WQz
YLSG7WnT7X0X7nutWLf0Gtvu0vGA+BHk5oAEwG9fZEye9AElZTQ5lXooQl3IlaTmT1N4uyu7RC/t
ExgugMeiBwVk5eIp1pAIJxDgQqQCPgvg2HLYoDU/G28GDPazORQ+R2RI2rxNU/07Y6K46cyew+a1
/1Py7ofgPRQNZPXCRfLNBWYy6By1UcPwnKfOAcZmcTZ0CVrKYuN77V0hg3Vn29se+qsuDSI2eUco
kjzCx36OTaK2E1nYTL0b4u/ektxE/aDj951yT1yybVFYD4yrLqyYs1MWX3cjiwNu/lIE3nEt/seY
DCcY4D5ZqfucJmYT+q4ZeQNcMU3t/PFctS/r5qSI89Ia3W0f0OdJ1cDkGtvC7+4BDd2MWG1jQGNV
+qIKEZGhSyH2Zj3pcPRLH/Zteq3osHO64hE8y5WXBXiT8ntFJijYGnuElFuDpEc+qfsSuhlBmv1s
SzA8Ol2e/KR6moC111CqtEaOLkhe2XEhArS4gxhMz8d5eF+na2FbD12frCbH0CFLi32DoiiUEw7K
Ly10RoVAa71QMA+nAwwf3dvBczaFk6944L3WWp5ZRW905sY2PDT11L5Wk7crW7IFV/hkwUutzIBD
SotbLGcburwlYWOMqyFjKxNmg6FpOH99p7zp6/aHNJxVAfKBD1xxrZwHj8CSz2LyULgQBu7tTatn
m0kOZZwExHlKxa6nkxXSyomgl3k/z42m/S7g/SoI6nUPdL9Z96tqUAxkI8sNW9trw2qU2Fm0+VcF
5VsTFuahkvnONdJnmQ13ZS9/AhRKQk0VCbtGaB4KWxsrMIireCI97PhayL1YquGroa38zehze121
eLxh2KdBV3bn3BuXOdIEGhad8QKFqG4FORqYYiZG8r0c5qobgCqhU2t6thNl/oFDu1GHXmnBj7Js
spgnBpQYx2nqQh+Gg7tKdzoERMJWIRRI5RhOXWbuodvG0AwaRIgqZRU2EEmKmO9NsINoX6cs8I+Z
TlgZWk5qr3NnBjAAYBUbQUn3aaZSHeum6A414s57s5vKlVEYsBjGY/LNcri1Bjz4pUJXkNrTLeQ5
n9zc24G9HyttbmA+sUnZ9OS4YptUxakn1WGgbCtLtqHCiHRLbsfMW3O8Olk7nJIMVFA+3ogczFkY
y73Q0YiKicTzYWCde24buves7g/80A6s90+Z1T+OpXfK8LSkejikcEDIdXNTd/zXvLe9JHGKGFHR
7qmq1A9W5+emoJsG+pJh502/c9zU2ocxfVkGdQRhbtwhqV2HTZPBBLE2OIIatSF+fuLavfWHMQ97
m95l0IqRNhrXHhwOV3aLZNt1+6gM2I8U/qaDGfxBP5OElgmNIUeh7tHDjcqHXZMgNz4xoDVAXitz
etKJxEflBmsnk5sso7cOqW94SmA4aZ8HZsa9Z35jFgy7ANRztHXSdv7Y1+QYyBzH2gars/OqsO/0
d9JMRdim4iApgy22fxxSCItZZrmHI/IBsj5//WBCqybfovmpwrGnN7bHXxI27e2k/wXh/hyKMGwF
XcFzMhuFubxejdS9KYz+TJVzm7jVhnjZLGLC9hCMgDwrfmDaEBSyySvY4NuhMLdB2r4O8Kyd6npl
lfa4NjwOeIw23W+o0gLdRGCbpH4yIHbWXelG4FTfysZ9dRoJcEzZgCU7PDLN41z7u/lAWLJdD6L9
leOQyKz7xgi5M3P5zCqy4z2oDbn7t/OGY5EETylNjxJrUSbjIa3Ke1GOWUSrpI56c4CBOdq5duEf
RgBqEuYOkZtMOy9Rt2VG3/6NFMOOWe43mFhsLZPco2+CEn/nnRLL21HsYtQqgHS6dIgUM/LIlom3
wsFbWXaxnpRxW9jTyTbYJhWAE5USgHPYQrjJtlJFiosqffYR9MzL1g5eg4t42oGqVoQWPhAIQb4o
o6qw7vjMVQWCctCxO9nZTZj1jhkZSK+jBH1cWFCiFmJVM9cMcOOvX+ILLz4shUykHagbgHa6CHH7
vs58m7f+CajxWyuvXj1DroAYvVICvTgMevDwikaZGW55H2MYwlAKqTrfO6H00FjAfYVAeX09kwth
koVi+f8NESzwkp7J0XlAfekEaYeoNsSeuebOrvytya/B+d44Yx97tlgtJN5YuTeAwSJ6qfM24aqW
OCg48r+bokRj3eDO7SRsN1Jjhfat3WXwboHRDzUrBbZwPu6c3Mm/5zUImKSvoMEkWzzIbQ2PB7QQ
pt/USuqHIuny3yWqYLcaCsRb00XBiIF3feizwthIzepbSH8F8diobAtZ1vycJlCMbUkODBfc+Dai
Es2VpOGCps+HPGjZeK/tErMzeXrOeNafdJr1N/BXKtdma4tX9BRadIIh3hLASnoz1G638ahRR1Qb
40/fhZ6R69cSvriku2We2V9JF4M5m3i3GWhWQMQFNnJoGkPkBaZyH89WXweiHYQ93eciI/u2JvbK
81I/AiXIhmN9Wp+cLjU3DSnsvylr8XRmg4kGx8Tc+rsB5uwa74h9nKSX/RomT0yhPZpTsM4Lb1gb
1ext60IldxOMbuaE6Du1a8glQO5ZErXJ2FQAY5RYkePrEtGKnCJilR0QjbzChZENRwjaQxS/bOpn
yzW6/Lbum9xb9T3XZjharbsR0MJZj/hGT04BjQ1V0xJwOnTxuhTlsrD17PxH3Rj27yaAITKQx/oF
87CmOK2DdUEfPV2vWq+FnQa8sydeoMtYMys/gi1eRhke0ocmaeXTwBBwOYz1DxTdntgpNdkNpuxW
mmqYxbRe9xvYEXZjkEw8F4jI13BxAjwzJe0D7AGtUBHcVEYqEftV8O0ATRp6ix3whGVD3b1RDR7w
ZFTSWHUWexS6rx/KwMQ7k1qGsdZe0O8gqk0iAUgjKnzcCr61SercTagU7iYDGI7W4WoNbAB8t1mZ
X+lZL+4g6E4gr0HPCb1kMBqgpv7xnMwi/oywpLgH+NaVkH8SATCnkFq8cqXO5+3DeZzlzKGnAXQY
Hk8UrBbjlOA+Mz259433nAVDGjpNxcO+1Ku6nUIQHW48s0PhtVPXKo/Lmus8RYjkzGopgBgD9r9I
FXMP3Y+Se9Vd5vdOZHUuNKDNHsXO2UAuLIfROxJvJDf1JIq1PQxkR7lMY8NXOnR4nUZ86vTaqY0W
sgqtinrX/qns1L5yVV/YCXQ1ZxQyxJcBI1jshCcG5UyDtO5bm+2RiZwFcf7gUV59/SIscsyZK+gg
TgXiYpZORx3+40YMeelTaIFC/2ug0NhOrXyNdn8Tfz3KcjLzKKhVoaaCVheUcxaTUQY+g66ixVm6
z8DlAcSZ6J9fD7Gs67/NBA806p9g1gMqtNzXonbQzYOoGrQfQHicTZbkS05QqKwOk0Mjs0+3Dtq0
lA9hBq2ir4dfgMbfVPBRBoN+AMBAM4P44zraBdNmB0TaPa6vyKnvPPWStD9JbodatI9GdaV8ND+e
H74fiO6/H27e1ncF56n2WGcLI7nXRXBnj0SErXmEJzkuhR7BI2T1vp7ep+8VgQ81IfoMyzVggYLF
4nqt6VRdZRf3kz2CFF7+qN/A9/2QHHvehrzc/btzzzwkepd4tHAhQSrx4xRdlCVGMU/Rtao4zXZ+
aUdI3HZMDmET/IC00Z4Z2ZWHcllXnfcR7+PMvkZnFmjIxUT73OCWQZlxDyiaXKta6ZhPBuzbkvxg
oFoGQexY8uwZDaYJbmYZX9dVbf/j5/Lfj3Dn+hwig08BJxIaEzEAfgQsBmTEJVjDkL/2MuVcObXL
KuR/00XhbKZgX2iGJdM0BHieknvDaled/S3RDtK7aZ+O2RpseCtECgW9fQbiwBX83BI59L/f61xm
RZMRZ2ux0ugxKTuZFcSaIpXxVJZ5lFu0OFkdeIoQ21e3HTChYZq32ToICvcklPJCUjl/EefABXeA
3L9orfEhaci4UYXlrHC/AYPUN8F9xUao4ORyiv2SFs8ZymiIejJnTbSyb6dKU/iyyw46i0gRn4JB
srXRtW6s8SZBP8Iow0QRAVO4EjrGKBCdBm/so6D3hrC0/d8mWBoo4niw9FGj3jETTpxmJtUqN3rE
nROr4fenxdaiAkavCjfQWINcFFKZ6LCZk51yCJIV6C3Q68HpD0u/FzGwLI+TRtZLE9eObUPNdbna
jT1uN1ES1OkWSV8aT4NlbOqgVv94p+CSxreNG2wOFmEMs7ikpUxEW5VFdgcqtbdtNOyxclRatjbi
sjhNZAprGOauv75YLrw/gPwh33EwLoXF8sevvJ5FPn3NzHPZix+2J8BrIeOViX2yUMHM4CswZz2Q
qsNZW8xsLoSjSVOJO1SJKaooLYuaPINmEGp2saH7ctfJyYbwIHKK0DcNc+s4aYUPz0etJRNym3Uj
6nq086586Jdm//6Hzfnau2vcD4IKovYwj50SPBt5OeVxSSd25VP79PrOZqez2Crk4QD9XyaWpTJE
V+jKuANhBpqm+Uj21M+yAzQ/+JXtfHvJ3z9MNtBYAHIC0wL7G1jGLd5Bs5XQHhsgHGQrMcLmCvo9
YCdB5csvOiAxUD24Na1enCxX/xXw22C2WUWJrKoTNRNrXbLc3vcOJBiyrmnWrE7FLkVNMYT4ivGI
dH9AqmoFcG6YDJgA2hbeeflqQdUxbr0Bnp+yDL4ZSqGai5bGNz4BD+mLFsJmBFUpmG7msWjIsAaT
tYiyzr2Gp1ok2LBfgCImCJcQMIIuNxrcHzcUfsCVZGbanCtriKymQ9OxPJLSelLlNSDDp6GA+gRT
Ho/xjJjFc/VxKOQQjeNUgXuy0Sk6GsKfXt104t+6okRJUQLu929fqoMCO/Zzfo5nkt6yLaaLigyl
WXpHQ0vrtZmJN6Wh+dPXoywDm3mUWbWNQjzfRrdvcR84ne+zNBi7O45aVMGadQ4fITsDjNUUCHTk
tYrI8tv4bzwPPWUAa7Bpi/MaJMJsocjU3VXIOv1hBm6rA8nqK6gTa7lbb+PMZHEYSILeuOxdO1x4
mZlnyRHpriijofGqIJwY7OpbVswMHI0yV9kxGbeG3b/QjLn31Ui7CPJUKsYRzoCSZXh0PAmaRsaC
VWeYyTaXdbALaOHewXKQ7QdYvAKW6lfBzSBYeZpQS3/wWlUdkjTvbkVZ/KWwAT+bU0O3FinTZ4j+
4GJv3UQ8IWu3n3tncnXExIDXWDbOAcbw48PXW/zJLBZXBKKs2VIG5xdApjmWfnfrjd7Y0sLKxZ3J
GGzec7te5zqvVrXVD7ucAmszphSIiby0H0rXSWKJEikUx9L+kEBV8kZUPXCtyic3navpwWhaFTbK
RLsDS3KNULG8orFxHtAGMDqGDq8Npv/HHzugBUOGAQek81Dy1mDERuiz+1eQem9/5v29+TYMCjOw
VsEFQuxltMuzAlbe6MK1rbOpLBs9MYfc90P7MPI08kZrZ4k8ViaPOZ9WjsPh2WFk99PkXfnML+0O
BdMZ9DsknfjYF18gsQZIyAJocdRQH0bBRPsJgQRT0EFesCidDvUb1FupPVZbDxumVxACSPHpNNme
ExAkRzcd4sbuxBPkv+AC7cDzUPZm9ToBKfs9aJJRXIliP28RZCyRwM4gTjxwy9zLHZ2SizwQd6jC
v6SePBNmrb4+s8v8B0cWAdEMJMSdO2dCH08BJ1wSeL6Ckmtx+2cyOM0qyPIyFtyo1k3lTb/SBlpJ
xJFu3NP+GvLhU3L7Nr4HX19cjzZuxcUpdLwWDYGhF3ewYA8da2MM2z6/aXm7KosxHAN/Q4M7QD9C
DyGz5f2jmibghjiXSMag2IznHZ/Cx+m7QWm3ZYUAqvd7FonJgemZHDfmRI8kV6+sZbB2dsDdyq75
nF6cOUoGmDjwNcATLIY2UtcX3BzEXWe23aGzc76qG8i0aMROW8PP8xABfo3uG5XAVRHcp4anV7Kt
rLgx/Wn99TlYPBeIawBUBBtmVjZB4LZ830UbVIYqDH1ASqjQ4AWi9VqBanGa34bADgM7MWegnyOo
ooL8/MSyBw4O5cZqe3lSwChvvp7Iol4xjwK0GOTTUQQDAnFZkUE1ZsoKmgwH0unXEgxniK8ZUWN5
ReSO7Z+OYWGzwr9SXrwwtw+jLm653OewnHR9dRDD8Ftq+s3R5hh9PbNFBPHfzGZNI9SZ0H1Yfqq1
W3le7xvDwTDtVSHZre3B82s6wL/wWJrVj69HW1wMb6OBSDvrtqEeA5jGxy/DMxTsaiVTBx8d4A6S
gKHTh9Y0Hwvckld1oi6cP8hsoSYwoxphlbYI+gSilYxYzaysrOp40CNZiwQ8/6HNp93XM7uwVzMy
Hok5KrRQL1sM1TiwY7MNoQ5tR/wHbgCS0OWcXtmtRVw0r98sr4+LGyceT+3iRNTUIHXaE3XoTEud
WobSYIOS/O+CACIRiID/+XpWy4oHuBvgigBB/VaOJDggHzesIm1h2nnpHpRgJ5Um5yKbQDAVgEPQ
2gviYGy+VRq+zdAyG8PMasYrD+yndcW2ze6R0LhAZRe+Gx9/gBw5zxy/poexDfR5MirgSQqD/7oy
T4o/8y6gmOcJfCDEsJFXQ6d8SQzLglrzus+cgzLgEFqm6d9hAiXRUTfQVlwPUHgNXTKqOC0RcwXw
HukNIHLE3M7/+pd8mi8MeAAkBj9nVvUAHvfjfOugr+VYJOwU6OwJGJG7FqoaXw+B3GA5WzzOyINQ
yUIVG72LxWFte52aAH/0R5KQB4BHdhkPaDihtQRlCcQoCP2PARXoLLih4TRhZcyIBp4AKtndOh2b
XTUNYGLkWrvkRKS6S1NyBkDA4t1WEPqj7UoeFoLu66rD40fZhlRWxPpnhLAxc/JNV3vfp47cj7w9
2CVMKl11zCYUaPVTx0RU1PpEB7jWs/aXjQfKVdgUH2ouOV0bUx5KS9xrp3yo/HrfmcnKEs7WTPad
O4AynEH0sZoi1OCc9LGF8orbEBhZc/hy5HekTW9V8rNP+Eol/ZZAGyLD3HO3iypovrq5c8epE5fQ
wM7IGCnjdzBmG1IzjcKeBA2MQXQi+QX8cGyLdOUAxen5ZcwZXvp+blaWZjhxEkKafP7H7nSnEkSk
Pdu1iR2X5rD14aTNuycQ4Xaww90HNnkeqP1i8mxv+Ci2+yQsEudOjfI2AVeurJ4SYmyNtr2FndFq
SvaFo3+hdleuoOwUJghv0ByKMvnda2GfyLpo0E9ksGM0WBkC/XLlJtlz5acbN9NrLGo4Qq+mwSLP
Dj6Gmf8xE3EfTP2NLAlKuNmK2862MUTM9bMDWQ9Bi21S04ihadNjyUwFYQ3MkNgCEqPBA4heMYBY
g2UBgQBJDm96tW0A23pOnvv+jzAqAItMKKJUa8f6LWBOHWISxtiAjKGfq+R1aDqo6JQGoHDdt9Zr
biErGvt8iOZNyXAMTeymQfJV2vVhV7RxAGxzCGO628wud4AHeRH+imSuH3PgUmZl74S2a+hhbM0W
8tYNtFIgo3VXSnGTlskhRcNwcsZVVZ6w8JFMupjWr0HjrafefKR10YVp7f3N9eSHRfW9Ed16ahx4
zNR4qxx6BLHxTCY+wb/B/s1Gd21W/MGXI1huwgl1TW5QDV9rbYfUV5HbtRsDNvBON556X32bfL6D
h9JuSBw42TiPrHCPqA6dA3+6N3orQt125Xt6Lsc+OvBUHZrkJffaFxskfhNmskyVOK0AHY0V/AGA
MepF5BhoEQf9jZ81DyTxopGyFbYEpZXQGdpYOeJoZuWa9zR0a3FbSx0bbXWsefcXthPzv+B+t045
LMmbeu0Uxi7IaSxRhArNEZivlnqvsk0zNIeCreolJAXQ/DMMKzQtdsw9F/5uRRV7U/4diWxkMr7N
BxA4/U1BclRERyf0Gr0GWP43zExOLbVPnsYL4ph7d+xJXCS2sZrMcu0DM1lO06oiUIFPt8pqTpNf
fUuIt+cGOwqitxUIqJ7JNLSFcCpSAqClHxFcR7rA3+jMaOhgND2UQNR031DmCScsRpeBr4J/iIZN
mHTWTrbwCwLATvpN5II/kgCLN68WFjVOxU/X8Ha+8PYyT2EM4YQMxypvFD5CdpN53QriS1u0d54y
Zt4V7XikkqE3yujL/NWbFtDkAOmkEvg++epQHTnuYeDZxqktd2Mr0Lf6bnwA4GNbGe669N2nXqmj
1TSPEp2HkGIhbAU1oKIVZmy29LsLnCQX6PayJBKZE7FgvtsMP5YSFp9jI+pdIJBxpg4HqT2XfZy6
7iZnsglRzf1ZV7DkMeQWEPkbyRXQVnBUpHnsgWY6QSeDGt4+LVovdAsriceRH92ghYTLCJWHTMZ5
YfqrngszVAk5J7CddKoJ2CPq/ABi6c4s4L9X9jVADh0CATsQv5H+ogbu1OLG1M0LEBooFuOeKrv/
Iey8diNHsm79RATozS1NWnmvuiFKqhJN0ETQk09/Ps5/c6YHmAG6oW4ppUy6iL3XXqY8OW2ZVJm6
sh+HWtUxmtfPbOhNVNRQLWV37odewvtqKA1reVN303mzRhHOVkHcZaB+Vw3jglRofzMR/C4wViYP
7avY2odu1F+VdO8Hcz0B/8uw2fmmpWYf52y2hxBHh/UFvSKtiINtOZdcj9fZEddA37Qo0KCzLd48
b2EPFeE6AU4dTZnzxC0u5As4jm44uDy8g2NbL8CqTqy3Tclqya3PojPIg/IApLRgpO/yn7M23+Jc
87eP0mAoHa2B5YvQ7zfIORM5fj9tq6prYQ7FC7moJIATghXqPVKNudoZI6XuDLtB1dQlWzCVr+xr
YzIgjD6WJB5ehd67N7wFDHjL6W6cjrRcr9FTQN1FXzL4QLp6sytVEvqkbWSHivwyM/J8dUU//2mx
AjcwQRLiQpWaolTFOizdGth4kwGfcG27jBySbfzNOAISsG0tB2sa12ueDuPRcObgrJZFC90hFy+w
gIfTtMJbDJsVp8wuZ+nuEVF0hfajL3AHu8rQSLDIdDdDHeauTwtqyutaWEE0YU5xKmGJJtvkMFQg
nVxe84VFc5atei9LUz61CTYm+rGcsLby0dV802sWyeIZx4CbcWZOVS7iWhr2HYSZLizU+kyVN4dj
i6yoCubD2su7xQweZkyCeMQuUpnXCR+DkHzJeDXt4+D0dyLo/2oeQVW+Dh3XMMwf6Y9vfdCSwWKa
fqIb+aWDvbAV+BP0RvveLf5PU87xvueKpjzqZXV2je5xXHoJTRytgIKd6Ltx2ti/0X0eiyB41rLs
sKQMgTXTXLjpJytUskmYR5zNbkjygZhg2foJgYhfg9VB5CrHTxuOK691l3Cdt3ukmj5eDMFTUeTE
aonuFwFtia639y1ge9hacxaDS5shOpcmxJ3sfsiL47ZtWqiP5ZsIYGSyV67THC1oaln4jHOdL9fZ
5JIRxu3lOOs2k3zgaE8z1FYNoVS2pa+Gt7nXXgssAoWhimWtRoxj+tKNKNKKoaoSo8bX0JA+dZqK
bLdJ1kYetFGWLMq6dhNoMhoYp6jCfMxXkvNYXNgTkiWzwVApQPd9HifGqNm6ZFCgNTRstVzIUWhx
RKvtYzkYp1KqhMnUsZ/bw2atVSwzizt2jsuKY4H60aRWOLTqiHnMq7XVpKEtSZbxuMJlW+fgPcgI
Kvega8982J70NFtyvfiLW919dLp7I6b0iBQyadeaSsc5ekF62L9Pg7mXLvU6nadsiET2KdUYYfCW
GETc2IxthO3vFdpWtGE9Ihjw2oJZ+PSrcLfDfnlbPw0z1Z8mv0V19Tcz9evqFGdZvOzFWM9upI3N
sR+Y0Op4lQ7Z7dRh3szO1W4Ff2puHjp9S2RpRYvmH6HytwRbdu+b54TC/FvL/NTXpAO7Jk7WwfxR
jd0P+WA4E5V/vcZ4ra2J4dnNXtfPphY7DBCz4V3jFXUAzzWDRMk2B98txF88DqzHSaWnvRppxr96
kEUiaKLGNaJAsqfmAWm1dO66rr5oEC7SCx6nKT1Y2hslQdyoNkGr8Wau7HdG+2O3y0MfZA97UVRo
2xV5g+UPZ3P+BRFaRItOKhyjJ4f1EVvTI2jFgYw7En2WUFp9RAbOEHtGAXdRoIWo06tizos44qdp
nMTbsGDiL0hGziXc9jDv38rFPhhTdhjd4hK0we1+EUQ/vIAcX32//1Jr99lnzQmqze3cvlRDkIVN
Hxy7YbpWjn8NOotO6GYv86VWfgndLQALVy9UmRRhR5vADm0fFZtyHyD27cek96wkmJ3TIsdnZ3Ji
znUa1GfHmI+Lsz2bTnevBc3Fwhx/P+lL4MSWMYVZ2mA38ihzSovZJbYR1r7exh21br0GcHk3/3lB
5LGt7GBj9pcE0BVilWmFAdYf8yjuXSWPJst34dnRMucUE3k4D8O5GrEgdGRLDgIuuLNfH715iwvN
CSviNLINoe5sRE6qRXtJBKBICNhvI3WPnsatWd76Mo1zH5J+6j3pnSKoNUvymkXGnX6wXjy0Wpog
6Ys9f6HuG5rHKvv02/IIqhiDDV51Y7nbW7+MKookD7jZsg1L7iKg/RNVO+6Ndy1b0d5lDtlwr6/d
pdHXQyXysFLDZe9CcW08Lgojq2y5D1qR7EvrbkNisw63NB+NKQ4EhN4NTXWqJvOlNZbHHMPFcN6W
+9XV/vz39tn8BwjDhJ1ZLfwDgBFGlmjL/71F9zQoYptsrOcVj2jK4bb4CgyUknQdmtJDLqj6WHSq
TPzvoOOq+UFsTn1KHXu516Tlcp7NfrlS1fQ3nTOLY72lNSoWIqjPnbKKG5Tq4nZyi+6+zBRpLsWQ
nywwVrq+sbCizm6NR1H32vG/H9h/HhdyQeD6f3GlsHL/B/SQ23bt1JnUX7x+VmcIDb99hzbRdccp
jybLbPv/gXXsMMO/gS5Qh0zL5UlmsAXG8w8YYi5m0+obK2ffatj5/eHLtVT5NCAs8cK87boYNzNY
hYqldIQsF//3492v07+9/Q54EoMGFImeHAvBf7+OpioWvOO16dZb89/eWr5k+vAXkdAUBnN1N1Rr
/z/Qu38cL8/iTt6B74aBBeZx7j9unN0jD8/4WbwUa3sUrEzTsD5M+mXsx0dbX461+TP5H//9IP/z
PRkGsP/v/wTAoP84SC1rjFWrBv9Z99JI7779FpEG4TlMeFlaD1KBpsza/+KF/QN45Uj//V13uO3/
m1kK6Tb6QJX7rAQ1LEL9Ud7X7Uk2b1ZAdlp6p2hy85+JwZ0tnYODXq0wX9S8/I9L/E/88j8+yD/w
y9rr5lyknf8sZhAlKEH6xeqayLSfnKm/EBOjBSRej5///aT/x+FDbWQcsXPEYND8x1BwKzJVOqmL
fZKz0NDBW0ovky+yv8I2/pc89T+fWpjqPnMuHiSep38SG2xm37reB/qzmVmIZ4gSZsBVoh5wfQGZ
A3nbfz826/+Uw//fg8MCyJ0MSGni5QEH4J9gqe5Mgz0znH3uOnXePLREKBwRMNMHM1/SOhErCupQ
N+S7O1bvll6eUqEuARxuFvrysGdf7t/Yg2H8jKGKGC9z61FEp39gCkcQfc5iyI4wQ6ZQbvOZDMvj
YBg3mnSvQd1eDBzjtZYoIW++VLkpQqQm2D7mn5kV3O8/MBZsZgOdSAgnSdEm0iPdBU7xA7j5rz4/
d/OD7I0oT7XmY/WLmzmtzwN5S9lGx+Dt2ODucLVGjfbljvKlWIoywtM6geZfHNxuu7WlH6vWeqkH
ApiHtXxkQh/Xxqdef6+C3XWebvRSnotC10MGx3FOpKmW//ibvGk161BwtjxXxQ6/nS9duC3Bkzu6
x0CKUyqLQyo4iX6d5LYV9xDxTetXX223uTUk5aZfqvp3BlyBqCiRy+fuvuEKCjGEQIGcLkWbR6AK
Z934cbIBJCo4GcN2bkRxmXX7uWUJKArjZGXdm1mbJNr/rlPtZTQQs07oCnzvIEX/UlnNdUCAjM6w
vm/xxRr4HN72mgkNtWh2a0gHaKA+9LkVWtnbVlE9EScbifJSmC3Cs3ECh9Tv5PC8iT4Cc46HzMmO
GjUwD16Xd7ed2cZbb6obveF68ekNTMr6TgsXChY+faDP2QGDk/TqdBdr0+hy3HwJwQ4Q5r1kjR86
MJZrMEtYmFtkVXYQ7ScbodcUUEsGK83b/o1mta9LLhNWnt6TBxM3qrgMtMiktEiL6b4spjjVu8hX
dsSWMETUspd5Wq+B6m43zJ4D+qOetBaxuL9wEbpYxjd5ftEesj0ZXpJ39aGox4Pe0qv0ZWibfTIr
7U6uFcqxEiFj0F1dYV7cfngdlu51t8YKzRqQp2xczKp9k7RP2g7FIzE7etwEQZS24xFADI0pd7hh
kkUa9NODuT7tZ8mrMzIxgvdlTKk4vqt2OjQy+7aLCgFjP30Mhkwa38ajFFs4Pz2vHQ2h1IsfDcAi
nietOK1Keg/eqPrHOrNHwDDP725Rh77PW68O7X5qgQWTWQSndmsu5ixefWu2H6aqUzd9GQSQQrHn
ZLr/NTgNDjR6Iy7j2KYXp3em93ywl5uuIGxwmlP9bcqCOg1Finrj2dJVd223nUir2X48u+jaYMBB
SS3H8jj0q5WMbtodxqAEbgf+hdCmax+iIj0wq8wpaQvLSvK5Wx9qvcOByq40/alaxiWe8qY9am5G
+6+ywbvVV4yIjkxRyfUtuXny2IEs+7KLTOK6tHh3Wy+9j2byAJe7ZkEwbjf1qztvwD2FzjmAdxec
dWdRcYFO8waOKRe9rVJsA0cE9s8p5jOvnWsCYhcSWtQqsItzpX1S9OjhtKbP2E+Em5zgIDFb6kh5
HeuOUYKDMfiQ2kOkRoOctKB8NoPskuXZnVKqSqRXfnumbE+lq/9x1vrd1upjI8XFlPi3CjPRRtr6
zByAuh27/ReOuXTe02iIzxYvns2qnagYzHefkMcbHnpuQNImLXSVsdeaZClUITMTsUwHN4XDmd41
mQUmrIfzjOP5+OJS8HUT4g00ldgzhvsvGOi0A+OpXNzfnlFF/H6T5TFfKgdlFAWFPvRYKh4cfliN
9YOa+hu7u2TzU6MFaJ+nD7mV9+DewO5/xWgd+aFuN/eDGMAesDjPtNDmpJPU1YAgKYNLn711ULm1
YI7ByWN0rge1fFrdxdC8ew1OB2+XSfuiL0bMf+br+D22y1+ztQqk6K4DG0eDNT1h4UVUBbONnJ4m
IwpkhTGZ+6+oH1pn+TNx2hx34O5+qSrFw3HI/O6BiKvvqZQmJbsHFm7EkDH3Q2RkiS/gU63RwHny
u1+7iEKuXYYHTX0L5T1wXJyNUb/MQ03L/KqnT0HdYPaRou/ujma2IL12oadwpISxJAgGota+3ZT9
1DXFxZlTSmDimyJ7za0orRX9UXPhU1HBFKt8zfz+5DEmanoT7wA78+E+XGppTheZeSzzF8P4Xvse
rtygYn/TqbO8cJyq2LDyg1VtJ4d7jl/xrXIKebkjGNnwdUfB979EpdZdtrqBF258enV15n/xtiue
eE3q6SLK6hUl0MZoLqAddwAjK49vkvXg05d1LJ+Vd+KXGlHdNBacbW/AzuLTtLtnOn+hodbl7ODH
deQLHKDDTNatsT7tr624C3gft5Zv/DBTElUZVXL9y7RoB1GYO8uVEzw2+UuJOH1/Z4aKUVP+apVq
UU9f5GbvnzQv9Hu+ZHNmxnwWfSk/1fwlKL/5YvXpsWpAmqBuhSPOmJnJVGAx3tBdJn6bJXDcL1rm
f/i7jb8MQvQ0B2Vpieeo/T3yvr3hizZ1Xw0jE5vEmQfZGbnCgkqmD1NHfFrqNWfHl8d6KK6Fs/mx
uZhXmU5vWW38dkbbD02nviGz9LMvgK9SMb0YFFEGfubhsuHgXMotGufsd6WCIdaazYphxQNXaeKi
lxCLsH7vqZFaPSzQYAMMlVGu9wRv6ZErts+JnTjMAlZQwwFX8bHwCoL01lXOuuMMW39canUPGYu+
derHSO0EB5Qa5LZSBy0m3iqeGcIBBhbM8stoCzMMqpXzoBwKNq0Sx8nssDrr0YJcmTo0F1tb0X5Z
Q9GoqPLtxeRqDW2s8CEoYj9lMlCs9kJV0aUIW9O7MtC7p6XQ7Bd3g1aAIs0KC74HobxHdSY4Rru6
s53+qy6K3w0DrMg0MWhYBvG7NtdPOB5eOEukj3Od6liZmq9Vo4/xvMz3DPqbX0Ug3n2Uo8dBMhVo
91RPK5u9SAqzPSJLQNY4YeW4WaBQo+aO59UrjCMRN8C8E6s6wQfpQRRrHed1xf1XrU6aiHwhbcBx
xKHuRBllYt5eVLd8+oX9gn6sBMg2tCsSiC57FguLPAkOvxjG/9Hs5ms2ii/KjfSXH0hMCBbLQspn
bL6Pk1mnmU3o+Wzfa+c0sWUWPXNC7V14hD807qbFVdvpjMmm7qPtg88eg/WPMU3r0NUzKkqXGdhx
XYfb3dNFBzU8tw4jEVwQeushXczhahR6ebG7/I1ZP8iMJl/rojZjjT3lZu6DgEncjmrrgBd2uXmf
3Zx516nJABykyK370pczefFUho2hlzh66NZ5tbTxzdDlDdD2/BHYefBbOWNJn1k67tkHiD9VeNcm
JP7d5iYYcG+mLBOWAwF3geiEP4ZT0nCXWdZvTMCwozVy9mV7NHqUmx1SLdsDJghtZ8wzIHqam8Vz
gOEykgYOuWrQAgxTcWimGqcX4lfgmw1ZEWAFZ3pYTi9DxgJrpssvZP5Ld87YpY8kYukHu1/Q+uPs
uMRo47sbBEwvnlNtjNnElL8FZYmFi1YwLhm2BtpvJ9+l3023k9qcuFO6+jvW5bZALbRwxvBh5ws2
Uw0rrbyi4hN+VTS3hVWO7/j79G5kBl3xjZK4OuF8QZbIlv+e5/zHUP6f1mTgB86v3tMNjQt+vdwB
JvDdH8w9KBgxpkzZepz0tli17iDyTf7S53Q5VlgMfPF56qSZHC80BfumaVZ6pBaLDbUeICU0Qi+O
1YbhllbnPr3ToD8i5W2YVJYDMeO9h4wn99iHSgfSbsHehG/J95QVzEvoLG2TEZscEifNmCYob2DG
EaxhMLFKpcFghemgnrCYLa7+jvMb68GHYRybyl7Dqc7Q2vmdHvZCOy5rd6hNWBAMThhro+mZcALD
a0Lp2t96sCMoH8d5aBPcRCJl1uHqrJQDJJhCnUysdjrBwYosqz+ky3hH8NZV5uV1aruo7rZDLhT1
uxLRVGMVNVj530CB4CJuskBrR1+w6+NV6kxUF+5wwqKWASGWbHqNO6AEXaYPra+zhcVPagS8yPjl
tuVXajHxH10M/lZ6wmyGLjHdzSo4DW11KZ32iIPYayNHUBzvzixwQKEmPTZae7f5+ZcimzYcVPm8
BPMUdkPw1WOdXzb1r7E1j/x9ZOWuvUW2miSLjSbNJZws+yb3jQ/HApJrKFyZxDFUTUrHOGvb9iJb
570M0nPG/+M3T8aqBKbb3hqvSizoIijoY0LWHue5PWFacSbefLc+P2TKeRUjk8KulXofrqhBArQ8
YYM816xmwFUPYHfqv9CL+aExrPGg1s/SZhKxHyfV/LHoxTeq0JtRZucxK6vIWtbiiLHKdMPlYLLj
+HM0zAFK9TwNtWU47x8uyNvfY76Q4adamZ68Ua4frT/9uAE+pxrE9t81e2aIfHK9utI64M62++Jo
HRUpN8HKZom7tI5fUOdR2GBnNhUQeHswf6FX93UmLqtrRZpZTwwAPGv1IjNnjIXtaGTNjv2srcW7
405PG7PzMLMG/Pc7xpVfHPSc1Kl/bLf6ZTKMs18tN37nJwFSzbpRp5wI0Ujvtdespluc1IT8IMWK
E/MRZwst4URT+Xcdgnco9f0U6oOcnESb6jUc9O3IqBmeqG0OjLSBy7vpTs08PqWSh8pfjO9ybfIQ
P5ZoEP2ffaRpsft5Yj3pSiBwWC5kG99p43R0caTBPvBV3+ZjC3PD2rpHLNVfCuICh1y9TH2f5Cl7
be/9pJO8dSBe4N6ZyECu4db9i0WDlmh7sB1FQZedRJndM7W+EXlLoTjeyorxiJR3jV6/Flb3Z3MG
cHi5wYdab0SKt8lWn+3Wu3QtzIh8pCnXmVkxAUjU4DMGm079FNwLr43THF9Ss/gFJXDBAcggDBTV
WbTzxQ86MW54/8uj9K3fFhFScdFu+v221emhUl2Ohhz3nGZjPIIV00FsmQk/dKlIX4IbkTYyj7aZ
Gb4xFO9jVv+Mwzwf0231TqvZmIkxZuIQKMkq1GRDYuW+di5rcRAlFiHrMp8YZ9/btb3e9mlQsjTo
B0shnMAofYWsRu+ed25S84nETmNzCgwa8eY99N34wVDppan9MWqGpb9kMidmuLEPkoym3p+f0toP
Iqjn1WXW+the5HtR2cZT0Y7ma64IZi631EhmrG2wlmLaNkzdDbw7UIeukSdXr+TBwpWx9ntaTIpd
u5KstSIWtpNMVO5gmQdv9l8Gk21ng6NVlwcGe1jGd0zsR0UThn6Mga+4m2u4DMhzmbfI1UjQejPu
NU65az4C/mZhvwj8mZggZ4Y665UXw0y8lh5DNDWWMST2Oyt3j+xekqnNOsRT47UH3WvWyNXb4bBs
g0o6rIl6Y7qUzd4uM9/fZy5YzKC9WNV30emfgdc+4s3A7unbN4W3PI9tde6KtA/rvL/x6sIOWUAi
Hw0CkuljVbgXW7p3Rb7+cav2A++YWFjzFeOyO9nnHy2+utFAOp7an5m5s2CwjM6zPTiHpa/etFSi
Zjf9MB39b7MrqBcKzh7hQHfBZCVkPd2TXvU+lNnrnMufkYyG17TBgKiZWQDXkUWaVRD/MKUlgmdA
+sxpMAcMDVdPvGE5zJIdyUpPlid+rUzzBNYgTYllWDrMFyU6ipXSOgZGTsfo+rcIqS4UnTeBWygc
ZB7rOWWHpq4UgiHseFd06VfX5/jvGR9rx8xrqRi1ZA5OIP43liPXADBpHLKwHforJcCtynf8vJ9D
aaRUNsWjtrWHwpIv+zn3iyUsPfeQQlFyPOD2yXlrpwC2oQZ1pzlbY5PUPMxrrrF7QtIoyuetVkeG
VV9bUzMRL3DK8mv+yBbP+hqSn/l35t33X8j0rYcP9KwK623DkGjzJtDJ5VCPZjSuXdzwh0c+uelA
1Vw585RyV7rlJZt/mfNC9zrcCP1tcd1Tl78LaTC0bqOcJl+3RIJQA7y1gN6UFzeqvc1gNhMelIXa
GpBxZt4a03DNDYm0PIcss1reBRf5l9FqnpZVOwNT30m4iYWnh77dkc1mvBTVRhIvxcd+C6q9AmJ/
hVV5t7j2WbOcM3ZooYlifNj6w35t63Y9+axa/sp419lK+Hl18250Y2KyhqZw7upqw56lvc9a60Hp
02nU9KitB+hn+iM+gMlqAfftV2K/Kny+U7D61xLXvLFYnpu+v1+Z4h0n7vdU5h+L/dUPiOQX4hWS
eSPMZ52Lk7tCuiCIxR61y9Z2ZMchr7ZMFa2Z8bhpc7SWdVLOiud8d9QH687fvdE71r74nZsmU1Z6
l2ajrF42PWIS4CVaDmVqVNWhW8RDwTUbG/O5NNU37qHQfLTut95RXRqaSNxG3ll4T0Xj4j/AOoHm
1d6q7P/urRXxPhS6OdF8MmplmqTedobaI2K3n1+cBrYK5l0nXDFuJ5tarxUlY+qKoTNGf2VstDSl
xlolGyEVmF/FIxhmS7kPiYR5lBHKdTxZE68ZzYs3GbdjoT9qGhDu5KQ+pAB57Wrvuxga7YgRQOgH
j90CIz1Y1qPrlDcEXZ/MSSTrIA49Army1COK95cWAmeZMpMW/tdIJr2cAxMTP+6ltYG6BvOC0Hge
pxrnhNyYDiWPVVOoo8JFoOWeMALA6OVnyKA5B4qAChM4zvi2tAnOhNG4XQiV7xEhxduQpXhxq6PL
qj1DEtc8+yblXHl+xZoyLEnP2zjKTDJtfR0M587ZjE/shcJew52JpI9i/yybzox3KxDEVknqL59S
e3S4PYtmrCN/8PKIWcI8FteqZgedimw7MiutzwL2fQyy6lyUMWmRh7VG0plQaOFykk+gf8B/2SIe
wc5W8cZNVBjaI66BkRgCYKi05zhc/SWQHNDsyxebG59I7bhne5xBWnZ6Qdo4dykkZYU3sNIAKk3v
iFXSqaN+rpu1CNfJjbWhONhb+uNoVqTcNZ6HX2qvr1MfYo+blDWXo+ju6MjwP6xvjFJcC9+/kGZ7
Z1TDZdTqe6MKbvJpOQKZfRWBAZ5OZ1npvwWDGPwcMcFflpu+Kg6O8iPJEzhL0gxz+9iP3EsY9MMO
w07PA2c+uOJPHkA41luX3UBcnJriT9dFw40hc1DvKl7q5iwgru4wlKm8z5qwgah2qq8tH0+uM52y
rqYA0ZJ0QSUKXBeqqqVmYbgk/mrZ9JyO4hfuBazzLZZzLC+Zf64rcSFq8Dlw5yvutXPikLUWs21G
7ZIdUpsnbv/EpV3HThnEduE8tEV1ZS550LBZr6HvNNZ458O6G+jTXZhpHZSn2clPAEhR36RYDPgA
EkEx+wfMs7LEW2QHOCqbSJ8aCkwMNxiFZUlhBvuKe7IGCqEsuwfoP87daO5zFmTnOv7Ltf5msN+0
ts3QiwHHCO+r13GAmPW3/Ua0WSjXMmVQNt+KtDzLOb0duzoxyuIH5tNLlRIHudjxCLIeuh1OU9J9
cpQ6Bq5xwCr+hBj6RmbToehz6NpeaAvjOJrb2bC3OKi8S2mxHPe1dVsIZk3bujMmt2fRvLWMY/IB
MFKH26c78s2m6ILKokFwrS8tTNtJ1U9ZoEdL7nzKFMqVUHUyVQX1hgv3kKlvL26J0iSy3Nb+WG4Z
+5N58mfr1toe1354LoV7CYYAM+zhZxTbB9GgV5ZvExa/fmiG7UqRebMAE+y3WSO03+1sfO8HUjg2
9Iz5u6YM2/qOQF04hfl74S8MlVkHPEZ1ZX9eyua0aOpCjxMTVPJI7QH20cokV8AEpZEfQGpPtQaR
SAjYOCNUmulzc7oje2RLjEAb5yxmjtLwCBzeYLVD8UYmkLF8u7L9ZfScSyXGs+iaH9ktP50CF9I+
vYJJf6Wsu2WSh9wN2GazB4QuEUy+Q26x0WTiRR/pGGyJJ2qvPS9zgw2HOulrA98HqzDR6XNiu8Ov
hV16HTAIIBcEZUiQ/p3g03pFT5u2t7ReNYc+n2WZrVcDvwGmo4z90+E6sFTta0jKVHeUMwgdppiq
zI4IB+Amie22Duq3XmJrpaGuSGcuICfveVTYgDHWmnvVglTPAK3FAzNZGHSB/ZZqHVuyeRmdgSfN
eZnZVA29+O58AxeULZg5hen7pjMWdGXms9IY/+IddZOPESzNC1Hz0b7au4v4nXX4lm1qC/0MMGmw
xWkCQIiJvXtWmVVQChqYTc8JuwceX7oCkVNmZI3yQgY3lPxNf8PXKtq84jHbY3dRhFRRMHbhyLHX
q/2o2l08QWcTBY19o+fiscf3cV+n9tXUm3MwVuE/Njn7uT2UD7LaJaLd0kWLlaLo2HJ0nGUrsNao
MiwCmaSZvX1epsYKqw54WpuAd0uusFPBWfeKkV5zGLQDJ57ixq4Yj09zGTIVnaLWHS54P73meltE
615RCKokEzFpPIigiAmpU7HT9x/7qpfl0Hz7KUumiTJY5g5dDffLjCrKRnIZamAYlBoIEeoULjX8
ZOBjZ6A2dP31mDWdg2Udx6l5Y0vtVN14nbjWrXWYg+mTvN0s6Vo0GqOyTjs1RCogWU1eazv/60xF
DSvYNxKzq6jg0FiyVf3qm4ZytlLX3mStXy3E3m3Bdu9I61Hz2ld9CPREed05b9J7LVuYZZnF1XNZ
JDGpA7ZJD63v8+/gvplWIy/KmeNlpsTBs7OiewWVixzZXKcl90GUrI6tGzqApmlVPNTN5xwAQEj1
GNRQ7ucRrEH3Z5fqu0qKAM9Ap2XsVf/UrfMs/O5K28wYUPTfhckklhb+bOfiHmb4LYmfLPfNm1jT
Oy1L74Bir+4Mp8HeGvZY2soNPYJVtw/7htBIYuQMEoIZHNtbTc9UG+PLKjP1ojwLiimU0lVeTLac
vnYu7sqoYK7i4P9xdh49biPrGv5FBBiqGLbKanWS1NEbwu0eM+fMX38fehbXkhpqzNkcYAwfl6pY
4QtvUMQWj8jXHh7fKiDiA2nV+XBUzMp9Eln6buTDgbe5myNNX8yBvRMMxKNzhz5jSmex6/lCwZNT
9hLGTPDoZsVWBNVNlDaAdoZ4bUd08fBIvfejbIsJ06LnKIYCtcS4PWDuuBECDUk/hFhBezYV73XY
LUGYbEJS6lqvRkLovAfn7O5gn9y1evML78IlfIM3LUzeAOPdueiEgJu12wVac3ik+YE+s7zwSUAy
XfeRKskEzcyfZU4MXm1ECWlGHfnDUGt5aFrg7mLC1qt9/R6bKdjwsVvQEPhZmGgWIrBWeH72DKSv
ufGj8SZFe3DmlE22Agj9ouhov2pTEZ7u8l7FKIHdAhKBa6lc0ja5h7e1qcATLFFslIsmBtIUuy4n
T4vCjWK01mKMfWveImFBlQBUJ9o5h8zM7Nc8CIoZCtXBg20KUK+5HTIlAzAYxXF3OyWid/SW4/u8
1dIbXzRAT3Vq85RTDZoLtyLNeTzcnmtVrx57nN1BAtA3coF4Vst2rJJu5gIFzkBgjcG6jOt+MdIU
enM8CUtaj5I9GZe5glIl1n1j0+Ey+9H+pw7G1pyZVhY+p4FP3KyhFEsKYhuLQJrhShFoPbHy2S7S
zOGGyib9sBLyRzjrSbd36AEYS8OJ4kNBBREeiFccR4uuBPod6qa2q/K9UYNqobiUddyydJ9NQynX
6EiRVbhJv+lVlLUzv1PXcRT3e0dNjR8UdihVovDF/3jpIvAnge3G/Wg94CqlAvwpHOpt2yuCSLTM
YPDZlE+cvtPQDWmDp5DNkNLSojbNTWUpwWzUYxrEhSAx1IPxgRip21UYkezs1ni0czyuVd0aD5le
5bepFn4aklVI/SDeW86ooo5DEX0g8KXO2b6UnUIBOjaRcgh+h5mCPZY/IpoZD9Z2RCFh4VVq+IQq
ssIBcqY0NglirrvGqOdpFnQrD8UdwN/68JmFtbkx8jgXM2TtAnsZcAb3cPWHm1A1vP4IU7uu7ynQ
Gu4qhaQx7xSNsDqkHtXwwC5MALC8x9lv+hHJXeZp49GmdQtPq29IwvrqUI2+9TuOyxqOn1V9dGPj
C8hWY74S1ug8BAkvMriGqmtg4aigIfU5LgJ1vIRakuyGHuBxa/vBzlQxvMncvv+cTFa0VTz6Cp7o
jmdsC7N32pVwhtfGMEJ61vZY70ZdTyjneCRRRhklK59N6hGMmfBAWuttMFJz5ip6c9cbHVW6iWlg
u0FBX8LyUvTkVXcrRVfkM7osyr6uRwwICQ8peNRmu5VpCAWFfT08uRYgMBoV9XNSeGIp6PMcpEfv
MnQ0t5unaWAu7ag6xlyu5jwsx/4mAEW1T5Ssmcs6l4CWJXplYYFGfJrU+sdo5ykkB7TXKmZ2NFxP
oC7axm4Z74pODru2ad9lBnbJJo5u5op0kfzph6yIjgE13JxDC4LHmghVFCWVGXCrelhGvaJ/ZKNW
fUQhYFl0UOlsFJaaPkey/UezfLGiXSSJRyJz0dQO6HA/qEHGlkbdvo19+WtE0GguENNewc0xoUdR
pleVjmZqMs7y0HPmSUZI0mpEFIlCAaPrrGQToQLxoIhJ0aD1+mdNp/Ex6/2o3xVwBsZZrCbmpnZd
mc1ZSusxU+kAtw3XaF7XwYLiJhYGNTXqlebKdo/+ulAWgTsaPuUpow+CRzaasqkGoc09UeYHVMLF
sOsoSjiLPEkCmjuIE/9WOnyIydUoYBBkaMSDHuZZdiryeRW0xpsH+CUiVOZ3aBMToEXlZxllOdod
eRSFW0mJYhkaWf9LLVQH6yD3RbZgPpd1H5QVzSOF9ML2bGAX2PZVz7LBsA8wV7tK6goOkV6O26ZQ
klVWQIbz1QJOq3BqvkuN1HMeJR8pnA1zrauBsbS0sqf4WEXLzHLzLc1vQjO0rRbItFj7Cjmi96Hq
jA9Xh3lDwB965izSavrcPBCVWA9mYrtzzLToV2epC51jaAGHZk+KXVUvHpocr0k9xjuzSYq9KCY9
eGEmLwqdXwAJvusfVd2tngphtstBo4TYuTogjJDn8kA2LblVUoygPTt653SSzidIEjqymEQqSDi6
GnVa2ow/U4iAXIIaiNhIHCoPn4beLuGEVk4+13LjA7EkItS0L1SKIU1FkKEQzOKdmfzqXT2nd2Lz
8Pd5GK+zSXi3CIfbwIQXHOf4XWBfQNU8REweW8aQkkD3CdzgPXKc30gG0ACNoD+ZXprdRdEobluj
/KXaNZ4UZtjPYhHuqfL/k2AZvB77xp+XPekdFqcjhNLR3XC5uw/gHSa4R2AslFyNdqoyOjuoG0Bm
/D5fqgAb6HdS4bR0iMqBXSaLoPQBYbmV80PQHzz4tVnTvjbsBU+Bu+rCtF6ltlbOLCVVd3TlKatz
UYFkJMLOxNiCFrLp6CLrvCo62p6dQr8S2eoQ6wcpwRIo0JQyJbW34ZSBGsKeQJ2audAFIEfhwd7s
R1FhBsJMw7z43cTuc88usnN/pdX6sQ+AupnKUtHBaIH0kmF0Z1KCKYVGc7TaeaJ7Qe9rQCoxwUAC
uIqplxt2qLULU9i4moplSBAtqBi9UglbFA6ofXMMPvomfNBcALPYyeKtewRXNfUz7HtL7QuiGpXO
rBneRgm1Kb3Ub5EnOFiQVGSNwLNnPYW6gT6jTwKemju1Dt9MEmhaMOrCTtPHLg+X0x9AcbzPVP2X
3xm3fmovJXr/VgeQL5n4SBT1/Hjc1WF8b5TGS2dzhIr6ran7DaeSHrnYti0tT5FmhLjFk1WazeRq
V98YKe4UFvELoPz8z09oGsAAY9Dd1AqGNTS6iy6+9bT8EFYBoNTBhOTutzQdQYVq8b/w86IyHvpE
uU3MZ+KKjzrjBXYs+VtpKkLeIAmXEUe900BOCHlEi9rhe4c6kUSQLkEP0Z6jWzZhcRBOP5iD/AXi
c9bDtjMGB9mBYCMJJhKgTlRrH9k0P0KXIiTafhPmZh4qFOXq4c1I1ZcRZZBaGfcwS5/jotsHRUpT
Wlsiq/azEeVng7GRV/XjOnYwYBsRPyuLGwKcdKY36ieXzCbok0OCZVURjmAM8bbrYD5PqHZfBisF
Qk5HKy7o+900jNrA7J6uv5xuUY8+znL6QdFIVbjx3ohy/kF+c8+rKjZNb/2Y/pY9ItpqBPGiVVKg
XYa/hzxOW5Z6RZS2S5Qj5m2q7NEXWDoVpdfEuY9kugpHClOFuxJx+6SIHvy1Vs2TnCZIU9zwfKCP
6fnPdVHf9k55bw4ZmWblvuatd5PC77IVMgWb24PyfobWOvXI1ySt79CwWqMpumtt50ffkPnZ1kdF
3XGGxtJusDs6E3l2gyomQmf9y1TNCzpSspz8qhiqdJOW6ooLYV5V2VLJyPDoOAjpujN26t6EoqSV
9asjoYf5BIyRAORs+BYuquN2jOqHshzqGc+avrbwxxyn2oduqA8a/i96X7yXTvIKgFBkPqlwnr+E
Ep+UUURvVaBuIjO7l43H8dYePCO9KabfhPg7+gW7GpBv4ZgrBwXHCXPnVvHyT5k+M1dtgzJHgh66
lbmvqqodQQC8OVqjoPRmUGLzuelz14xX1A2cu1qA12jj5tBFbrxsU/vVg8q2oMT0Yg3w4B2hwAcX
ygMspGI2KuOHbwQflt6Xmw62VV1PXgLlAi1QVBHsh65quaLjsN0C5f2BfDCkdl+/DXUTrKcZB7OG
ky5L67eXE1DXifumG4MHMBtZusxaFG5GfqrC5vQN9zMGDrXR/G5Ds3eTBe6LB65u1rcD7U0u8jvR
+sm6F3m8iUSdwj/DF6427zPp3AL8c7qgnBel3kyIRNtXdiki82mer1V6Gab7GifGYqTk7nFBadJe
8TeXElwhLpCLNC0RwoNxJiBzT4fDqvqFjjjFTJbclii7LsE4Cih/HZeuFxofWTM95DptgGDLe74E
JL7uQ7QFoiNMNI7LuBpUYLO+cTNtb4VmbpDI2z4tSI4pjnb1cogqjHvoXFsSg5b3gVs3zDRIhAoN
XGM3cj3DCJykAAbqm2HSQQIdyRQhvIPOtMGnmlo0H3T3SDnWiX0erEMGBgXoO0jFFyqLA19MseV8
Wgm98O6qSpulqvHk0PQAnxpta+nvNMW5TVuYjMApO/nQR95rCedROvGCgHKNZ88a+Y1Db1BbBCxC
wkahvn+VobtSjBqm4kOmGw9WJz8aJiPqjLaKjgiO+9phvjBTAwL7Ut/W1N09ivSQrmaSPm3dVdvU
qbEyuHWtmCIsdw1TS6qCF+rFI8Dw7HQLB2gCE2P2vlCR7JX1S2+/lbg7uVqzqRN7BX9uhrDyIo6y
Dzd2O5KsYjVQ3jLAIU//ILOKwO7bTUmHDoDU4KePqm7caIEvFpnt3/h2siVbWzrI9zSWcoSouKDO
tVP5RyJ73PZ+epR6eJuoD7wlcxC4ASjSSrzz2+rsbvrxolXQeimXmunOprUbgnHb5g86bOUMw4yi
1RZIbhLGFO68VN6V3qd1Ha4K4fwwKv25TvKfQyXvQW6S2PLl2BgsKyNNO2yCS/OUGGOBwY/IlZUN
MH0TB2wPuBYZljsuTA//MNLnnuiZlP+xTsu6dzVzf1sqtjd0M2Oqh/NpSeKkielrVuUC8WbIyf2x
UMb3JjH2xpCsO1J5kAyUgcvmIQTOkqnmuMA0sJpXrXI3dIANzGcFIb4sHNaRbaMIly/FyJkdG3Xj
80JhYbW2QArALHe3Gi4E2GbwhawBREdH5RhcMcekU5KNQovYruSycAC3GuoMDAZWADCsnKh6H9id
BWSeJoiWdevcuRWRByuOwhRGP0O6mmoCrUzmQ89rn5bZT9Upohld723C4el7e6VSQeJJ3pPrHhpU
kmmLB9TUcmOnT6UrfkkbtJu+dfZ4IsDwGhdgxGHPIg7C/1P61OP8hUYfqkhfEtITzRhvui69SWnI
oKi3VMxo5RbJShN714FlLPPiNnYcAMkW1Vqop32rIizk2uirFzzN0yn2oK90vr8KG2VFcrdmA8UF
EE69t3YTH6pCaDQnKyYY3JGZ3LdEL02lwwGwV7VhbBCyvOv4d6ICGRLGnn7X9Ge9hyUSNGeK2TSY
DRCbzYORhluX9TX8aJ4NI9XIcMEfS9dZ0pannqwupmXXWUwn8Gi7QIbu84OnWo9mWoxLFf4GnnRI
WInoIea+AwBxF+rhFsVJAKvKSlHjg2fTmIq4yUP+JZY1AeSN69Sq7pB/MMY3U0nuLAK6jk81+p85
ApvTOkwr7SjxjSYOVKURLx4nOy6ik5oGLuherruBan1wMDEkUSjCmvxSBHtvhsZfgpmDSBv906Cg
lAJCiCL5YrHAZG80oAnhffQhnGA7URCmyGsae/p3LbpVagEzHoYRjcRyLkBaEa7dJrASkgQcnE4d
gIIH4W6UfBp99jMOesDd44ZQHgUbEFz+b0RBJl6/G6c3EWKU06Wn29l91K+Uzv8Zdf4WmgrAiLfC
spfTX57YyTV/ywuwZ+N7Fp33EHMlYY8y6TWhvbrs+Lwk9EuXk6WRlNV+vUTR9tHRRtpfgPggdkEG
AoMhuHtRqQTL7cU5dXLqb/dFDKhf525PrMmNu0wAn/NJROcj5+HvSBVvrKhO0Hji2hbBjeIS8bsV
nidB/pQHEOPzTNmVo/6KVMzS4mJX62EDKJFSoXobpwFGHBnaOEyGYx7fAtIQM441LPYCaM7YdFA/
0MRoRv85MuLHNgCnq1Cr6aT2qDAF7K5/I0iyDkPvJq69gWwpGrYhLPuMwsUypFqCQY1xm/XySCNo
48FD1IcwvW9k9lwgzzIr++4dLzs35x609wUAtMRUfpp5uS9aF1AlXUSPJbaYHQIwaAO0Yhs2Kk37
XKyNGK3UuvH2xgi7rAyWBtywsGzXRIxotdBQa9PkzbUKMfOV7hC16V523j2y3zjCWBFKSmn16ljN
rMkJuxy9W7rQduaqRJWUQjJ+b1n1MjrjWwIVpKkQ/0oM/a7tsvcCgYycxDDXx9fASxGBtGnemFU2
vMuwOuYWSEXYoVQd63LXWvmD5SrrutefSZ6XhjvsiF3otZSf+JchwBBAZ6NR8pDIbqcTpYCO+nS8
aGOK4k0E4p44/7GsSaoLH0pH5D17iJ6HivHgpPU2DOs1AedSoKPUTdCRNKLB1EOett3ifopdPMRl
EUMOUUOmgm1ZVbWiUlc+lPA16L1/tkP8gq/eXa0HD2gIrjTTe4qVZtsFQG8SF8ErfELvJhmkSQdE
5LwQHbe23TSrvNGKleWUlAsFR2DyIr5VOUy0dLZTEVHhn0swbwyHZtjWdZfCpYvzRW1260mdrIu4
rUMEq9CeQQq1pM4zi5SqmIUxznFdBwQHRaA3mfKUC8qQOBHddcCQWhPkdeo9IVB21NNJdzlCG67B
/mpNPlTMx0RDHkjYtwH+TWhQqMcY7p/dNZx0M6PcEjcTrsSdZ0609aX1Crty59UJQjXDPu9JNuWU
Wzd0/yn2ajZQG7A2XV0+WGN/Wwf53FLw+Isc0AR6bXLPuWUxy4IaB0l0DHAAcDCEDJZBmd7lqrqp
pEVOpt2R/6xiVanBRjWPBvZEdDHV2ybRH3OlfcyRoFBHh2qmsUlCudAtPEuttligdbASvrpV+kmg
ioJWbC/ppq8V9CwJI1rdQqVlKkSHyb4GTq2Z6d2A6PXM4factlpgxZsUCRhu0wZNIX50lC9zzf9t
jeqsMJ8RKn6NKo3oq71J6uhFROXz5PxAO2nVR9GdH/S7HH0knAxRYHGJF5GGUivwXDh9kuC80MS9
HRr4EyVhoCb0bccXSh36cVP90yI1z1BFS5xq3Zg5GOaEe4ptANJ+pjrpsQvNT0w6F4raBXMK9Vsf
zLiZR2sMzzeOqWQrX0cLSkBX0THNqyv9NgiBhV8nNV+w5In3dSp1hqVS+8Jk45SvrnmdWbS+MxxD
Hxrhqi5+eT4I1bE6TrPyXVCAZf4/jGmqFlIS/4ofTL/pL458QZfFh+fSHXuAa0PCpvegwIfvTWDu
Ep+7AfLP2HzD3r4QCNbREJ3c+YSNhCgoqYm6/teofddO2OuxOSbhjaMdCvnGfClpA90Sv/vSX/Gf
CM3nmIJRS365vsyXXPVpcLpyArUHiebC6eA2ulGxlxjNsZfeUcA0CaOHLpVPTTgsr48k+JdOKeqo
pKqT/DN2WWgQn40Ui8r2pVM3R0KQ+pEMAW/RuvpG5uBy1yCjqSL3KoWpygtV4CrqpCcpXx6h5Wkp
UTWEwYnOV3F2xxwtmgKUcPfNzC61BaRhqALJccQ6bE2efUAXy4eYjlN5TLHAXhgYa83IWEEyVti3
XV9EbVqls1WUKCOyVwycMBBgPf1eteI3iWW5fyYocZyl8PA8uBvR3+nmlpnWCkKNquDW2eatmJX5
8M0v+GKyJz9g2lB/7dYQVHhb+QHHEDYRxLP8GJnRsav5j+tT/eJTngx0Js1hgIfoIWSV07EAtrge
Q2QnsVlNQLXkzZ0aimVGHHp90Et1CluybVRNNXQM3hBCOZ1eUuppPNZKeYxIS2eNBMwJeULxE4SE
1FtsaFNo2TV/HEEcvj72lxMWk0K5JiYdlLMJWyo6atJmwr6zBqVG+aJ7rPMIT+lb8CH3Pf8pAdz/
D4NKlfM4XUAY/J3O12kCuCLZv4OGrb91m/hHClZRb4G+GGDMgh9aWn3jNXl56XDBahr6vqh3c3bO
ZppSwrXyuBifkKz3PwZDg5Gpdt22zVJTwUkPE5vrs/xiQGMyGjFQDNdMXNZPZ2k6Yxz6eiufCtoL
Xt2/IHiFcAcpuPtyfaTLWw7Nj79GOjsemen1FUL38slvs2ITFsm9EmrJN344XzwZvIqGUE0KmwIn
irOHiqriqILrGJ4gshFDHtRU7hI1WBXSDoE6qfOAuUXDPDexj+7d6BXW/vz6RC/vAQuBd13ntcQx
Dsjg6ZJ6hp10svcpH6srPl42i6KHYiRQvD7M5ZezHdQbbb6Zakvu19Nh7B7So1kU+ZOGXBy8VAfQ
6sE1hm5eieabKZ1JyiOignMsR2DyWUL/6Fz8yMWs3sEWqHiCIGvDfnebYgO3kZz+hxHG1E6i5fXJ
XZ74aUAMH3ToHY60zs5BQXMezRq/fAJ/Yts5wMQfwJhnHVBA27sXkM6z7Bufjsv9yZAOrzAxjrCc
c7n3RGSNi5ZE+aT7n16YvQIV9775ZJdDOERuiD9R4bOQ5Do7bEWfmMBXkGjJrfjTnQQm9eFwfeG+
GsLhjgYkhLGJqZ+dMmGMaVWKvHjSepDNlEG8dQ0m9foglzvcQRvq/weZtstfL12N0ZpamEnxlPfp
7Wji9t6KGLKYbh2vD/TlbAw2gKMaKhJFZ9vAkippa8RAXejHvG8BPt1993l9kIvZOLqJBBJ6VmgT
IbBxdpDMBjNvNCLjZzWpPqHjwWCwexWqcPT0XweCeYffhiomVzLtfIcVdQUY0k7LZ6eo1sqoYvIx
vlJQvj7Kxb3g8Gg5KCHZGr704tzHwtTGWGubTgPuqhwVcUPnZ4VD3WyU30izX67b6UBnuyBHhaHX
20F7Gto/aBtceilL1GX4nd/09A+dRHaOZC7YwKiGRrpz7r+cCss1GpGj1mq/Dq5xbMs5SnQrHcw8
OFdaHv95AU+G0093d2jgtdXm6HFmcCh9OO3LLgiNpT7GNHhUO/zmUri46qbZgVfFUW266v64T/91
mFxMdYAT+vlzXoWoDVT3HsSYtjaWiHPk43Pr8oAgInh9jpfvJKNOZjPsEdOkjHK26dMKpVOrLtNn
3C/nnfUauL+9omdB42eEXWZKnX4ouLz57u/WevVoQ14f3/pi89icOxzOoD/jRWGcLnKGAvuglVb6
XMQVTF5EGqBzUyKvaToZS20ifGmKP3fj4JCrLtn9Z60E2VxYLQouAvOXiVmUe3lHPI8kMAKmK91B
asKvaOYhvauZ/acCCwpB+GRWdea4DZIOYZBaQMT1qMimMEHMPKZJ3lqfkfqpdC8l/I+JX9mrw22n
d2sdwRTAPlRMfdRvW/NNowtvARaba55HBwcP6CrdQUudKg3kxLXu/a704cjh+wUTKRLmZmIPTRJJ
E3h76vyFMXVgSn9KXN24tvHeupBdY0h2XlAtXbrUNIjQhahd7T0qGrgqlRGvAWf+gItFJTj/VeTu
fkBdI43c/3icDSoKPBi2xR01VU+nL/bXPuwFkk+4FFpHs4rBvJdQMAHwoJo7AaSvf/2La50LnYsQ
rx3CeYOY8HSoUndDxcMM8dmPvPrWsVKEjWNdfhMLfjWKyWuORQYa9hdxWJCBkpO1HT7nbYhL2qDA
04/S39enMr1Ap3eTqQlBCKb/Edi0z16o0ZXgsLA0fw4s47Wkwm+UaJRX1OTEjSyz9+uj6ZdXIRa2
OnGYbqv4q5lnK9dpRemoKKg8T5splfYmRBYx/Mh7ynET6smxFnkESirjhoSiRwvPpy6vPrToykgQ
aQjB0EpwXOveA3BLCEnH5AXA5Qx8NaV8ngrZIQGyuv6zLw/7ZLxLw0ZYHHhuudPvXRg9HvV6lT0P
ViS25SCnzmoYrWOcnr4Z6vL1sxiIy00HA0D+dH6v6SNM4tJ0jmqOZ5df/1A7C3g5DYsYfMX1aX01
lu0YJuGcji+kfTYWUC0lDZzBOTaunOWJ/1CF460BG6uXxTdv0uV3R4aTYBhVTFObytOnK6gLrYTQ
LZxjh14HtDtE0pCPKic5KwT8FIT4/vPUqKQQqGAwQ1Z4fkJR4/dondXuMWja+9qXMxBwy1E2C1NE
H9eHutwcjDPFQ3jJTMKQZ1PLotGXpN/yKEtAxkVSP6Bd8mCgKf7NQ/vVQJZG4dSe9GId8+zJcVDw
soZCN45gM0e0B6MHR1eP0Du+q89o008+vRRs6gaWEIJsgl14NiVNj0olyqVx5HveJKDl+VZ5qSwg
x+8wZkW/v0K0pP4EIwiJ6rtKzRfz/LdqSSJDQeziCHitkaapYR9NWNBYQtCpUUpYc6ADvyu6nd9+
05vBNqFXO22Ui4kiP5tSK3JNTsCwRk5k2pM1bQOCpEiIb2KW83n9GYy0g+oewRIvx+kZiKvBRMmV
wcYx+tXq21itbtvOW/+37fjnGZSTHaS0TAPO++koVWlZSZ76SOUpLv1v5cHN7HmpGd/txot6JcUQ
XZVCm5JcUurzbMAuegvcWh3vu1pbZ1W4a5oSOLp6HPSwmqHvhLKKviyjfNWO1j3beWlG7o2hKN8c
9eny/XuzTkUZlXM37djJD/NsWSvBaQGFL/adVLo1hqMvWRJlyxihFE+r7kMG7FPw2Cmi2deX+qKk
+GdouhmYU0vboj59utYgtOVYRzoO0SBwl7YdeIvAzvu1jizOguoOgqqtVm58UQzPuSqAJoNQW17/
ERe7iunTRiFM4PpxnPPie2N5tiuq0dj36T4SBXAFd1miz/XfR9E1KQjzpyr/+SIbQ1TmY52ae+mU
MPLduwjWHy4w35k0nz9JrKhUefgEqbGJZ9bZ7o19NC/aUin2OI8g0+7U/hsi5gWqjZWxKk3ru67C
F6t3Mt70e/4KGl3hiSr2HWsPZAlgWrEUAZSssUEW7foCngdz08QcxK9tVVoGS3gWZ3UAvwvRD+re
xDBmHMVjV/TfOBh+MRcqPzpQDoFo8EWBO5dAsRKRykc9N+4HiSYlYDzt7vo8vjhtbDSyHgJGHojz
vAfRroHnNEv3wO8mRUtEn2fFAHDWi2Y4qcy1njo+zvL/fVTKJ4KYiODhooAOlQeRoxTif5UlD0kE
IWEsxa8cz6+oaG/hXd7JcXywou8sAC/eB12YFtXzyVaTesd5uFpJLZ/gr/ajlcnffZCv2bEJagzN
76pQf6G1PX5zmV08vewTSpRSp4Juwdc7X19KeI5W1uCarcBGQ0TDYchb+COw7sRaY61y4+ddsHAS
fKfGcKXb5fL6Sn9xAImXdB4pg9/Abjo9EKMNbXRwdfkYuegIRqlubFAvqddWVQd0Z6KuPl4f8CKT
/zPjv0Y8Oxlgcws1cWP52ANkarxgVYELqSnC5Jk7a5Rxloa7wn/NaEO14nUE7XX9B3x1bP6e8dkl
XmcdqrYOJ7P3lG1tagsloDMPsuD6MF9cAFN7gm3Ee0ShbvoZf900pZxE+bVW3Ufx6N7VvofJD0/0
9voo53H2v4v5/6OcfT4XNk4edkwG0vlGmnexvjGgt+r2T6slnyq9b2b15XZxdJ4fbh4sI43TWcHK
bWArxf0j+mPDjCjgVlWBiLCLn/W2++ZwfDWYTfmMSqeKPpJz9qX0zlAToaj2Y2KM94A0fqJOjOFg
hF5DFT9fX8gvTr5FXEhZQrWwmz6/rwuRtoAsQ/kIbxhseBDVM4S2frVjAWrG1qJFNn53f39xtULn
R8GefGIKvc92CLVimTh14LMRq02GIh/0pJeQmusfkhd6x97DGHdP0LH+88PBLB2MYhFW0sluz06g
RREHmFlZIlUF89qGKqD+zugUXl/Ry+lZkt4Bz6AtLaTxz0YpI2I0lrU7VKgCRL1zKywVgyP3CDDz
IUjF1oi1nfC/i4cvP+TpsNOJ+evc+WnR+AkuTntEfxe56jxPBI6xWOmA2uxCX/0vk5RTAk+t96Lv
k1C5gEGadJB6jJs2HuCFxR6i8MEN/mUrS0cpoSkOWdh8czS+nqVDBkOAQfR/du77vELZxhj0fVT4
b11n/lPo+q0N6srw5YMeJL+uT/PyJLKotDN4qug04fh7uqhVFThtj6nXwWvLHyHCE0tnzLcJEr4p
zurf3GmXN+fUdaBtZ/G/uKGeZaNp30AhqZ0WBjwa3wLbuZmJXOz1GX0Ry5+OMv2Kv/ZJG7URAZzb
Hio7fmvtdJU5xi/AkBujgA/vmCWufd22COSzHMbj9cEvb23GJg+VGoEbgJOzk09NzI060PF7dYih
4AFtr5KV3r+hGfnKPbPqHZgA14f86jQyJlc3jWaVC+d0uo4rkoheRbzPpFy1Svs6CPGZmeqdq7QH
Qv0Vfme7qHDerw+rfbVzJLPlCqfQRVXtdNxKgdUMgDbZK8WTOpASuZhqoP1V/tIb01/K8VXKEsaz
uh9tFaCuOqcSHUCPNaKfbVP8SPruuwzqi580BVuUWakGoIh4tvqycMMhw5/2kFB4f1eoCBwQ0Lg3
J99FI/PD+fUl+OKo0rAgUETF3DQc/Wzl+7JB/0vz1L2CPl2g/NORGS68hkZAiHhjjwzj9fGmn3+a
H1sn451NT+3qtB+sTt1T1Q2tGRK/3neIga9W0JwwH1OXSzXPP6omgp46dd8c7HjqnmmtvihRUskc
D1qNUL5JQb6akMkrBV+MhjeRwOkWQgrUVuMwbw4RqFuURT3Q1Elgztoy1r85JV8OBXTP4HWUbNuz
N4tYvC0cvCYOOdwpfwYxRu6k5QrQnWHaftPA+OIWACRIgUjnnjMpKJzOK42ivBHwx9CkRy9WVxwg
+TmQVIk/5xKdFcQPGiXaDygN/v7vW4Swakro+HjcCKcj4/iCqmin1Yewau610NzkpoPUpPUNhO+r
1WQNCYFVC0TGOcINpQxZaT7bBK3oxJwB9MtvgdSkP2H/GuvrU/pqS5K1MQw1ME07L82MRp7g9tDX
hwDVVDiFQMv8NHl0QKwPY/7r+mBfHek/Jxq8ggVy52z99D5kuFIrD6VtfqiZQzfIn8tCvHc95LUw
Hv+HfTkFpgw3VWMoc59+sMDVuhhb+OogmwpZHBPCKtpRL7yP9n8+AVPaTWnNBhquUQE6HSmPCkOO
/uAfQAQhFR8oeBSoYbKw8Kb/ZqjL/X861PRJ/3qB0fNMoDpa+r5H3QeF/Y2o7hLv59jD4NLhU3wH
QLr8aqBjQauZ0z1sIx58Oh6Y7MLKtU5/NBPkaDFmbcM7xcEDo3nrguabZt5Xg9EemLCkvLfUME4H
QxlSwwPXyw7YCv+s+mCDnsxH2zvprGuQKPAQIb6+Jy8PG2G2TpuAWs2EQDnbk0XVKPXocHXJWs7c
IvyJvvOmgl13fZjLj8Yz5lAroKfn6NSETueFIqMnahpaj2VuGU+GjMx36hrlStZxtBNqC+e88v2F
bw7l438emfoqFWgJsmKqfZ6OHJo11FtTIpdh9v48dr1fmejvofO+5xLJP4kRDdTw62NeLuoE5WG/
kH1ql/BGMxpMIQy9Ohhu2yzK4f8oO6/lyJVrTb+KYl8faODNiSNdlC8WfdHfINhNNoCEyYQ3Tz8f
9mhGm8UOcqRQKNTBbsJlrlz2/0w4JUE9rAfbj745tueN9fHYpvKhG1yGqIxA4uTFlq3uFMyLlteN
nr+PUt4ilHr8+mmM310Dc08ZGYtMsufkFaIBzPiW0vVrYaKho96bgKlzZARGho9Scwd1Z0mH4Doy
u9vYkFvIBvf+iHKt0XzTNvrbG2GGkN09J4BPXfwBBvLYyDa9KezUuuvSvjrPELB/+Pp558c5faWA
2zCXVAoob50EEq7Z9/oAm+emrNGitIvxSVXyHB0VminUOkrQSjOmLaPu37EXf7Ns5rYEk1YBunE/
zQG0AxJTmd1Xt45qwnVThMxKtsF1HrbBN9vx07GHT41jTWGd/0P27mTVIH9tIqcxadfBtCmNmodC
U4ZBxgk8/Ncv89MzcQFSVrhhbD1MzYl9mUTT9aoMwmsX5a7bNrPE1rLS5MZIevM/v5RNWoTaBlUO
4xMCr65zI4+lZV+bwFVurNZCdgDv4smOdHP99VP95v2x32iJmGMUHJCTHeErX1HyctMbLXEfs9Dc
uWWwQXJxS/7k8etLfU58EjfTI0rwhX9CrunkW5Wux3i7cI1jaiQIPRgwjpB4Caa9YnBu8PqLULfX
WNcLKZzHtnYvItl945F92hHcgj/HnGRkfINOpo82lOKHlgbkXY7IKiA/sgzy4Ky2ne18xd7cg3ZT
hv7NK/4zOfBhG85mG/eFFInp8fAnKweRKRAATtkfUWC2V02to9Zto5rk+nm3zrK0WEYW80lSZdAq
tDG6rkRSPtLrle0CL+xXkceA+H/qe8ztpnQHE5fOS+yU3OmFoSkZH6+Poq+bTQYGe+NmCJlGgR8+
J8zAXQJIQbexZFj+m0t/sn1zoiggbCJ6YkL21AgbaYWwrGarY+t1RxfxhSLQd98stfmVnrzyv17D
OgmZEBcMgL+46pjH4z5qYGjDUMrseM2wxI4BSch13Sqb9WxblE+teteH9rqqih9f38fn3UVgQ62W
g40U+KdIOzGzjIn1iMnNyNww1ffDlGFMQ7a4KUGtfX2tz/aJa5m067g+tvdTO1hq6+FI5kodkeFZ
QjK88sxkF07qG4M7b9LTN8uXo/7LJT5XiLAhPQBhvl5Zat1K0yZkFuHz7bxsno1NxlnWJou/MYi/
20L4rKwVkkaB+cmbTGq3zH1pqqObJgfRFQethb3losJTMCC8xue90kXxqLwGCScI8WG4BZvTI7Pc
fnOm/m71zt6zNVeMPm+cKQ57Yyh9dRT6yKh4gIZyWX7zKX//jv99DfOjlepaV3PSOFAsm/o20op1
ySBz61XXXTq9UpH8xkD9dpX+5ZFO7FPcMUwwhJY6ok1x8IPkrjYRR2RzZF31Tcj/27fHqsGlpOtL
Pz1u7F40To6AyzF3u+YC0QYUU1RX3H69FX6/XP59mdMG5BaNQIJIw76Nx3RZ6Uh8F3d1/FiY7zai
Lz17Pxk2Pl2nHgAwLQVIgab01/fw2+34l1s48b38ZmD2qC7V0Te7Q+lYV3YJ80mM3yyVP5M/J/uR
SJWajUNNjy7/kwM8Z7QqH7y4PDJfy2x9MsXnQZhZh9YhFcVoS73yokGswg65X1dzjW2tPLUHEKjO
xrxuDoOHRoA2iwqEQ0FJm1LPQm8dUGZiDGH/obHp+1n0zW1/9sQxIfj7vs9gGin8U7AwaB0MGdXm
Y5erJZLHdvjmwohE+9FIbuJ8b2RrVFirtZtfduyzsfyPU3h/3gAtevN0pUvK5OMew7WXSPLX2LEo
e0Rb7DD5xsavmgi1I/Pu67Xwm1WPjsfcNjQXuvA7Pl4rG5yR2pvVHEPQoUugKdsiomf864t83sWU
CDHwrIG55nqaIqmKVnjSl80xmTx/ASSX0QsJf9DXDpnUN19f7FMUPAfAJv+h44qi/alLo5etiYyY
aFh1Fn3QWlmtROrDgXDTYU3QXCFJ4cYXthl/18H2eV/RekUnsjX3VRIvnjiRKW4NYW5eH9FBoz5+
7+jWwsnGb57vNxZk7vByCfAt/kuK9+MnM0Ky1l1SNEcdNWAO8QULsRcX9FStjOjBYs/MJEXZ7jX5
wzceOsQDvn7Dfz7Ix43NHbA5mDMmumHO5eMdVEXKAODA94Tuc9sO0Q3abvvBLNZj7mzdpF6Ci1gn
BSiZUr6G03TQUHtomnSJ8vEuq7OdRD/CMapvzv/fvH8Dy0lgMjfEfIopcwNla3JH7BuRvTiyOXNQ
eolGmva/ef7ZRTt5fsMOPF4/o9af461QuqpMWk8ebRE1q3GIL/Xwenbbyx4u54i0QnBWmc6G0ubX
V/68W4nzKNgQUQX4OKcvniESH3hWxQx00XrXSac7dwHQ1sevr/J5BxG00iCMU8gcE3Hlx8/rVbHd
0b9THc1KzkKd7jghkoEYkjsmYheHo9x3umFAJEZ24+tL/8b4cm1MHx4MGUgKUx+vDcE5c6VFeF7a
9WWX6PdysHZ+GK3Ilr+3lvnaGOIlUOZ1FmKahW9dTqDR5BBuRxkev76Zz2Zrvoe5xTdgKvKT25r3
8Nnbvs+OprGd6vgshGZQjJwJbfKNV3C6cmnWmFPjDn1V8CMJDz4+tS4iRU/sqG60Rl71qQ220X+t
YyYmvn6i0xjz5DqnJ8tIEtYTYyBvcoBqjXnlWDNUCmxZtQ6Cdz3+UZvfRLWfarnzJd0/68W0bpA2
OPHgwlSxVlG/uwnaZm82D4XzZDvnRfHudkf+aI+XKRCQrx/zU2WTU4bcDioBnDnk6059uS5ghDuI
9Ogq6br2uow6sSP7b6LDZiPE3eBlNDQFr0ckTGnkisHftFO6IOiVy2RAHpe0errWQ2EvVabjjo1W
880tfv7iRAzzLWJDUYU4DXKL3GsnfeinS68Gz7rw662VfvOxP5lp5r/MOQ/MGqYryDgdlfCh5kqO
SerKRdwyGYQAXD9jrEV7nUu1SybQG0G6mgXGysFdK98/jDaSQpP7oLv9jxhJew9VQZEND19/n98+
/L9v7M8185fqgsqDyIirdLyEOYIGZ5lVK6ZoHRLFpfimQHlqMU/ewal/E9IU7OA55TedIVeysm+i
wbz5+ml+e4m5UmdQSOZ/TkxWpyG2q4VadjOIaN5NqqzXX1/h87adw8tZLoE5t897yEydTDgqRrY+
f5yay1zvFmzUmfldo6zdIX5mfmP6PvU+/vne5oOGeJ2y3WkbBDLQbT74RX4jB5RhZjlZgzNejOJK
b2kScJwQscLQuvCibBe5wSYIvzvrTq0vdzB7GHMDDdVsFvBHm8hacHp0+9pLK8vU/djrxbaeunJn
9Xm5HsEYxd/sl9+85b9e0D5JzPRmkiEJzlKJfPztnnovyotFsgA49MtWzgUqrnAx9VdEg/dff9/P
b5ttSMKdiIOcO0nVkyU09j6Ct5FtXAskTVtDLe1s2/gwL7OtN2o7XYNyH6FvnqBnWKXfFd8+G4qT
y5+86jrJCEQnHtGz+nah6VAkPUdLoMoX6meqBEGak2f+zpuApYYLq4T1CMSGcurgaKuahPr1iAze
dYXg/bof7Xqv7EQ9ff2SPm0zbpIUC5VPbNo89P5xPcigkJ4OouLC7JBkRB75vkZt7RuzTJTHr/mr
b0dlgPYfpliRsZi7qk58W31ImizWRHeRW94zAADmLIXL1E1Vv0YhmbJ4WHEry96S67r19prf7MAO
kN4p916YXiOcfx5KO17qEUTLjhg+1iyNpohy1SdKW1S+2tmVuqgm/ZftTseuNTgAHBcNkGGHrvSE
Qrq1lq3xNJAhXaRmt/Ed+QZlHAK4d1t14jYW7t5r7JXZZps6kAeJDv40WO2mgWUC/O+gefqbkUXb
vMwQ5ypXyuGrJnb7OCXWSz/CCSr9pGO+NR8WiaUegzY4cxN/BY0a7otd38IKKNG2nDXKPPNnNshd
m/g384LMp/jYDsWttDPU6jtmBh04v6hAFm19pGR1MSETgKYgGCAvquEf0ixl1/YtT8jfV87GzZuz
cXTVQjMAs1Xi0epr0FK9exv3GDMnjyBChHcjGmacQe4yqpMjStpXdNQ/ThVsr06zHmAp2wtmNfUV
SrPNRgc3hwS4eJvkcI2K2bUbAZKDt57ZGeqV2R4Z/J91mT51qfeoFVm8nqZmmzCFNmb2AbDIjsby
M4WsHvR2bd+jXbESbesuPIFq+8x/8u30maY4WAakxZNp6BcoahU7uNb0o2rwICr9MFE7pJ8B/rHd
IceK7L2kv2LGRCMraSGfFihYKvwyq3AKsCioW6ZJfi6dBGAgWn1NvdRJA68Gn18f+sjVNojvDG2F
XnuAfhrMlStKlEutezKvOkMr102eREsKXcE2sQx0nc0mRFivaa8KR5S3VJ39eFE6sl/AU4/XiTC9
vVUBlrK90d9qUq92dHAHK80l47uwe9d8p9g/XKHz1sI/qmZRet7gWT8UZ2EJsiq1FLNuVaxvJzBE
F6lM0aoVv7KkYz65CuFci/ZWZvZ3WflTd4ES0Dx4C7OeLAJe8okLqZmB5oy8lYspAiAUOKl6oRVy
oiAwDN9Y4tmI/Hv34/3h6HOduSLCgAjlz49GJpBRPDYFEPneKMS6inx3O1ZtfA8eJnjqRTpt0rKJ
3v+0bP/r5/Df0bu8/j+/v/7n//Dnn1KNVYKG2skf/7l9l5ev+Xv9P/O/+n9/6+O/+eedzPnv6V/5
8C/4vf+67uq1ef3wh3XRJM14075X4+173WbNn7+dO5z/5v/vD//2/udvgXzw/o8/fsq2aObfRumy
+ONfP9q//eMPuhz+Ytzn3/+vH87P+I8/DgnTpMmU1M3r53/2/lo3//jD1/8+D86QiJ1zOdQ1zT/+
1r/PP3GDvzO7qiOihon+V12wkFUT/+MP2+JHrBQmMykqu0jn/PG3Wrbzj6zg78y6Uh5lRGv2alz3
j//7+B8+0L8/2N/ASgIeRDdzfh734zmhmVyCYTPatD+ukFa2Qy0AB+7QunbW+pgahwy+ob1AJSCF
FxCo/G5AgHMjjEjddQ1J3aDJwn2jBuvKn/zmdQrs/s4eI+CCudV7COB62Bujy8/LMvGCRVsO9lnY
W0gnyECrdtKTxi8mI5PbzHNAAZq9MlrAT0mzRXHJfQu9VuXLOsd3zgsBa8UcXWNEVLUdg2XYR+h1
xP00naPjZTGHF7XSw3TkyZ3fUnl3ghJJWc1J7oNYz4hzBfq5uS5eRkP5sPPM5i10bSL+mEZRyDQG
Z1iu+nUa2T7Y98xac1ziJemG7ECglOm4NgDS7BBQGx8i2Nu73Iuaq5aCNFRyGQRPshH+NiylE6/o
TiGeNkSQZIiYdO6FGzvqxRVI4m6Kivr9JpN1lx8UtjNY5HlhBiusBThkX3N+VG0HNycr6cRbIIkp
aSlP4b82ddEEl7auWcjk58az1gR2t2wLYVWb1IgyEBm5Yb6A11Fv6Kz51zCKhxG3Sw9+QqVSmzxH
KkuBw1JL+NX5a25HKHVm/jhoxz4aByT/DZCwCzcxwAmgGG+8QvBAspmIK95XxkwUru2mPdLHO94K
1ZhH1mSOHMMAdNgWrOt1x6LIl1UYd5cMDhUBQr42epoFyurtjsOO+maP0imFJ3FmhgZM6cborwGi
9MXWn0R41biyvlBtBYWFuXLvRx/E1bQBFYhGtT3NCuwx+I7ZXZxkvdTqtHvwolxBT9Ps+tUuNKcD
0RGXu6yAzbPOfAsiRJzp6c+eCV9eh+PbPyMRa8ESfq0dAXmohmjZ526KsCZl8gribp7CPLaD+i4Z
BEnd3EESA16omrYytOy3QabyLOkqlDQLI9gVIVxNG8RNtNRK2BMLwyyzcTnIakKXZGgh4ZIlgeRN
PWIiT9iJOw/n8k5rIQr7tQfAt5u6fLjo3HCcl+uATG5WdKhsGjWHptWMkWDiLUkBnmYVYplukdUI
PzclSKpWqE5uRiYdqhVzMsjKViFQz5Xvhd0sCCy4VTRGgoUEfknDrCzjgxYUjXGr/IRmnN7p+UCl
CVoNmLKNkjuZuI0IWucFbIZ1PYWduDKjuB3pQyLRsx8qNSZLzYV3i8ouqqGIgtf3YQ9mEcxQqJ+h
SkLXPn2gq2JMrWI+WlqcfUzIVp+gTBmZ9F+Umchn/I8oWpSdSa6LhHB4O+R6fcsWLFzA0bVx7mpZ
9MNtGCzC73Jcd9tWqKwvQqNpuzUSss5zxfKCGNTJ6JK5wWgf9rCMQDo4FXKbowGIoA6LdTFp0c+p
1odrBn2LJ+HLbKPHWb2HNlXLZZ8kSDp4vVVvigEN8SgfkkOTZPWjp/X9haVNuBxR39fesjeF9Rwn
SXXW0xgqN1OVd3cVEmrJEhFuhp+62s7QAsjojkGHorhvTJBWW62f0Y5Mm/chE3WCUCgve2THk1Bk
zRKx/+Tcpwm4WsT0qldrCHoCPy8yEKEeokibVjlq8retPejHOa586IJO25AkQkM+jas3N0cDZ1l0
gkF9Pqu+yySKjlXV4b8hWLjrXARYJgneab4U126Ni7zrgtdB6t49kYBublzSdYj+BzYBuGNk1YOR
6uo1qVrxJAaZF5cUr+KDOYlkbWZpcNmPTXJnJ8wVIBNbYTrNasTmFoENZJdy8HTPPB2D/a4l2D2l
YUdI8Duqv2rpiXzLCp8GrLxoX4XngXfJGKI+Q7dOrly8lXxRUQze1mjhXRt1Ga9IZrpIh3tWvCzt
LHiICu4YE2Qcytaf2HipGsK1UZnWox81MO9HJPudJb1FClqrG/0aKy1OFqETzuagT43zOqL1xRiL
8bqvgyxAsThQh6yq/cukL40b9Gv1dgOetCA9DHAUQQLDfQW317WgeicXqXsoN/a+wbQiNOENsbcx
Eo41JjabdmMWrTVCfdYHWJimTyquKQwUkcswSW900cNFtLDBKwWi+NUwykhfSbMZNxZ9ISvUVPRn
DbH664CRzGYuMejbIadLnEYGp/ql2g40Eim4XEcz2kGdb1Ku9Q6s2Ew3McPaFjTeSIsWdlR3t1bb
WdGd7bfEIbXHUl7Qo+amS27Z5rzlGN4MaPDY6KrDVUanbh70Liu8+rIYOPucaABnWbjMxCRmAsRq
mgI1btoGAjz2BfGnldunrb+yraFuF7Wfa8EuGRuhbZjIHy+TSicUou22vQxbPWo3FgIT7WIoQRBs
gSmN9jYYAm9dug4G2wabALBetDG8JS+tkOr0+uTMQfMgXUTARuVyxFSvih6e4iJryra8MatZzs/r
kkAsU8dp3JU7VJW7AAJVuqtm8t0e4SHoQoM9ZwwJeNpsMUWqfJ0IEWhJ8r0GxDzTGFj9vo8o3Zpa
CKpuzK91iwNzASzP35JFGLYG6GcLkrLhVM+sqOhRjT64WxUX1Q8FayvirqPhLZSy36mGVbR0Wpq3
17rdyrXOWXbIOE02hpJRBe2jppFblT7HJDzlrUe2fkt+CM17ZpwdpMBdIjlfgroSFIAWk17flFVp
r1WWJ+s2NvKrGmoSiNU6766aPup3Ou3N917aRcDE8vwA17Qo18Qf8x2g6RiK2DhYQoilPg3+wqws
89zzm/bCLJv+wpYd8Q6/UlsNXl+sfGk9Zp1r7HrDYtsk1Cv8wq+v+qm+jSun3XiDYTwX4QgleSzT
214E1r3RDuXVOCq10QUgQKOFoQ3WKT6b8WXRQkD2PSDS00LcULm1CfKMue4qMSKCN63WikVZw+9G
c8ohujSmTj6BXO+ejcRFrjxp+ypd6VExHozJMDy1gHEnhjUOafbEEJd2Nikrntb01sbvZd+l9zjC
5sJpM7E3EujOqV/Wl01WVdMSE23BbnA9DWHrXpvyjV7l5rse6PIV5BAq6xbAJDoVXBwgiCV5su/g
+f1SNGydq8YKLsvWC8HOFP2rMt123I16O70jmG+eM78R24BZlbUqrcglnEaIcrxxUyaQFl5hRTd1
xnT1sqCrcdcnNK2uB+kIQH1CoJDUsP04sV0dGf20HmtyKPCTWiAMMb/LpUV45AuRvn+ma9lKbmrd
5SCWrtCupYrjHNxGPdRLxWyHTpKmzZ5L1dbFsrLglt7DEq+OVR0w2oKiY1QuCe+Byul61YZbM/Jg
phINIEKe6+VKGznYV+WE8NYyKcf2rYQ0hzfa9ell6sJNUdnQNOsoqPOf6WBXt4FZgV4XYSPQanP6
uFgSg1fnvSV4V8Iluxtawlr2aUfNOtLLEE5fmZRHD0L6sFTT6Blrq02Hq86p3XvbUbByJ8cdyL8E
mgZOJxg9f9lqzJAvih507SbovPEwOs102eSDs61ARBarqfUlMoWNaa4FnxSWoCu1o1NK97XJNMyy
bJ3wOo+py12UqgiOsp/o0OXpfyJFV76UmjldAq9WLw490tbeSnLELiOrG/IFvCDWGCerf8jdwf3B
cWjAmBhG9SzgmWxZtSjKWAJ1dDSWA/3ec5hLwfBM3m3fZaQupsiM74zMQqwWwGP5pHt8310qyoqs
ClIg1Z6IxHPPkniypo1AfwPTOKDBsejcWG5zRSVnASyhx0R0hl8sND9WFmmyWWCi1Cp5SwBkowgv
YP6R7gDhG+W19kqLQLSL49J5TSA3dcQ0Mn3xOMMx7k6SejvfyadfdDI0V3abZj91I8vpucqTgXYo
xxFyq1VuGkMOFhFdAFPo5UjZGA3LRjPeI2nIc4Zi1MHUItDQZoHSTVdVUE7icXJWo116DyL0m7sa
+7yXRqreIhwq2BAQl/uD7QPuWTBTmqzCOPMobAikdqtKg+rhDudxHVVnEF3dt2HQkZivc30VkmQH
g2eF95q0SObkTp1vIzWvbRmNwDedOvWuxino+qXdKf1XTNtgO1NJnescA7QLxwI5vB566iKt/Wpj
do19A5x6uqjA/xlLx65xGCMxvYzWTLO3Rb1GEElbVkDnk21RYhJQKcnDCae9KrZZhuesMifKl6C+
h7t2ENVlW/poUBsg7KF+1fnKjO3pjWwi/QOJonYX2sS0BrS+reOUJMLItZynXXPrscbOTFQcfbNZ
yQFP0Wj6o9OP4ZlTNN7zlDpUD5JsM+mEBaW3SYZC3Bt0bNyHTWc8m6GjbRWmYOdOWiwXBBHjqkF3
aGO5IAucMWv3ftoWe9MetTXj9MaDG4v4yvDLftHbtTiKcnS3kkTmok+iJl6Yjes9m21leJdhBsUc
cC9EHuDbVOI0VORWIpLWdeCMuIVoK7kXjeUl77zO+tVFZhNcZpH1JKB7wDODVA+9EZCfnOoyQTLX
UiHHY8kGgo/3JM3RuywmgVhcZbTPygFwMehTG62y1iUE7AKf9imdPQoeYSjdy3GEtBGzvZDDcctr
e/Sb85JZMegfKm/WncuhGYVEfiFE1m0BuGgZgxF7KjzZwlls3TVOiruMK0tHEjaRw8pGuOltqoGe
D5Xd3mixL+Q6sXPxEwc0/6HqyHpMO/+18ziKIa9aGHDlDHgq9ELGJDj7ahsSj0EUiTH0ykj4a2Fn
/awT+g5UV4LkKYRxltV1swZ4SXwupuoCFJWLm5b0RL6Un7dTQJv0KMoC4nuaZkubgxJIuh1gGI34
PnPy7olEC4G306W7lqZ9wgBNK6cV+tEZfBy/FWc9EoDLKEEULyn9Ao+c8mmwjgvQBFbjq1dCvLoC
/W6rqxQF6DebvsuFctx6k7pTvAqI+gEg14zR1Vlep8j3kbn1EyddZkUU7LqYpnwFx7dY2CIFCBdD
5s1JCA/eOvIt3LFUxQjOpQyELGCCdC8qcT2xyess+xV2yrgN/SnYyigdHicVmxW/pgBBwug3Q5Hm
sITzmR8dRBFXaW+LfcRJ+gzoOb+c6kSt/bGmrSAZB3fRpkW1s7zO2nRjGB/m8Bw83QQNyLGSmsI4
EFJpRdlbhKXZmFkjt13rZ90qaAbak8s0u/asKDxWhRk999KGAm5p476iwTBdDnU6IMpnOSuL1BQ6
0maSQO/gzFm4XZG8NHO38Dm6Q/ocrEOJXSTp1NjLoBD2oiZAfJpstlFHMvXJpgs/J6ou7FvHHYe1
Mj3tjtZm/TKF0vgqEj9v0NhNqGcAq0LgCvTqD+zTdOXSPohkmfSac9MkT9NMntqGSujL0iq7nazT
xlqYDnjbJJrwdKIgXiaI3hOXZNlL2lXTeeuU+oMYanNpNnpy405eT5qod5Z9h8ykbyfyZqTRd4d8
bvRcB6l5WSapLVaxJ92fiZisdVB35YUbGsDyIjdj4tfti+JS+RruOjzdpQMWcDvJRDvTUzVtDJKP
52Vq0F+b6zGcUKO9tqlE3MBpwpWIXOOnlUcdEWTvdOeyCrp8mwVFCEcJ4Nl1GMru3VVJfEHzg71j
ate5ybyxRrK8qBlOlHrSXE5E0wTfQhXzoME03ZYhbpA5jealZqrkpzloFqDZMQ1f0yEYmgurcUjw
lCCN1kkwNWQ/A3PtThUjsUMWLieiuDutbtgIdiz2TRxYT8x3y8u8MUpvUblkrEjoQcZ1SkoZiHnQ
Gddq58Ky5Utgqu5cq3Lm/ZDvbPRlk+veTeF7+EW4g8vUjcE8NFG9EQWMtkAp0phhhKJXRJuGaXT1
szKcelMJwMijTXLAdfv4jtzyyIBkaxZLk0mSDcmg4bwNgvYs0UZqOlY7s76a+ClutPpVywq5zcrY
h6XbTcUrrpjzPBooRlPKI5R3TL9+NJvG/eF1HSUfo9dAb6bKjc1VP+XSJ5bShuFqUnp0VgPISjcy
reNXZzBzBCPJbpyjVGrwNEEJ0GpERdbK0vS6Va63LV3mnAro17f061fPUeCIB7NJUQIdzPRNTzuz
QVUzFGeKWt6yAlR/RubY3dMGY26nLJLrHoTJiylyG0JFGT6llQslbFClvVPMx3EDMiTI0QBiBYkQ
mDaCjGXvCnBISoVHzcg5uRi84MOQWZxgPSVTsEnCcdhMkRafl40Zl4ztRvrZMOnFjhRw/B6lnn9p
WBXTqDLrcI1EEcTb1ombcyY4DPrto9LaRZ7UL3ArEIfijHpRVm4gMADMY0Eo062pwRZQJb0w3lGa
mcKFqkz3YXY3r1Ub+2cxgyv7dNTB9HQGeZnAr54sF0JPIrXgNh/Nct/ISPEbnPaaSmdxqfmDQVHW
AfBgIOrMKRTtJ8c6w29PH0q4ARTubLSNZIqcjJ7VENBqsF2eR0Uw1v167UR+XK3I5De3TVXoKCA4
CRJe8PtEngSrCLj9oRbh+JShwf6zGPCTYh2gVuUC+Q4KC7Bo6ncVMnciuPBaTv+804dzXm5z0HIX
vtzQBSZo9Y6mo6lIt2adOBeU6rJuKaypvpzRVbcDBuO2C0aLeNbxq8ty7LX9ZHX1j4LZ8CWYyObV
DZLk3K4Q2zNUH1JVLvx3BjvUTrOjEB4TXRpW3eEyYVAXjtS7tylp7b2UXvpsCqYD4BsmkI6H7gbd
Y9y9MRlWCQLp+VL50cy9y/oH3YpnaHTvQbuzgljLtklF3gEdT6N/znMSDAuPmgg8YQ9j53vFuqu6
/GnwNP9d2VVw1xZdezuMfYG2I/DaYHI431okJNa2m5nLQso8W4XMvWCXHLVkaE4CQa7soytGBErN
NEC+z/HK7sxKnGJrex3+tacFcj/mZYKmSkOJvfaGCbhTMa5rKzSCJQZMuzVSMpR8P6/h65f5ock1
/4oost4y2KydE0XzmZjF9w6hqYGzBV7f0U04docMX0hCQBLFJqKHCDJC3y6L1NSehkiaJED8JNkw
ga72ZuY6e9Hl5YHefu8X1WP7vIoEolItMYJYeRVwq8ru6ycyEsVNTQ5y6Xt2fC3bLPhRRqO+rCJX
gFUui0YHtgxSloI+zYb1NFGJNduheumoV+5l7likMOr4wdFza9uhwgY+IWh29lCSrWh0jYo9mQqB
al7YnKkwMc+EZeK1Fo7zBhnWv06LPBpncqp+y+WGnzhkcjv6esq0m8oeNHe093lFAeq/RMlEnOMM
ASELr5NeawWwoZrIPsbdcBCNbmxcvuSjxHt79awAHR/LHu4CqwZgHjrGfRLqegckwwRgOXBg6hoI
Txz0ejnE2bPwIvNedlOcnjsxsnWrkOLvk5AaajmOSPpLpjH8i2wq5fV/OZU2JkVfRruC6YCXsQqc
AyfpcJOTWiL0dVtK45F91jFL9WKPfXUoeEOHrlUz7Gvw5UsBa7BcRHY5rimpNNj0Ak1DIaxbM8fz
WroQS4OF1sXFo6XZOJVBVoIas8GSKhqdsGVW0EPvK+n2HZ8SGbKnx6Ddmchr/ez6vLmnfAVVYuia
+C1pwodCD3oaLaaqBGYdJODhHH1aDXbuHwgznMfMDuQ2NIULV21M98oc8hXyI/g5/0XkW9et9b+Z
O5PsurEsy07FJ4BIlA9AF/g1+UmwkCipgyWJEuq6xoxiHDmx3LBwd6MQ+vzL1cqOyYxGoXh45b3n
7mNFhwbz042cRt0DycbKNVsCQS45n+SbOlL53PSzykCKbZ17FLWX2D1JwkHG7BfhRUrdHvuAf8LT
/qNs9e8T0b9kri8ltP+/zFYj8vk//0oH/69stVvU//e/f/zjtfvHXVG//prm5i/+T76ajPd/QcRG
aopAmwJ8mbzw/+SrsfIk9UyOw4ZsS16azPM//s5XU0qrL5I+rMXwmUH58K98tflfTB4Uouhkv2WT
f/4n+epftVP/SlZjFfFrsnoJzpUDmrZHaYqHQzuiKqHCqLlSOfWrUu/vqy93fSPjNAXju/Er6aFY
EmGadWuNGFG2uIBN6bx70+T/zMC/zbj/qgH5+x4r7UejdJasst19TOTygykmcsjymLGVjb69f4NL
TYTO4O1LaG3ZVpna++AseyKGfqQccop7t3929ZWajMU6NSKfx7dUFFeWNZ0jjFHd9y9+qW3WYhVj
1omcp8GjLin+thuk4itrOKuvhWb+/Vv8qov5d/Ova6EG7iDNbDAfcSPr9gk4NWdU9cMUGfYORNMD
ga4rL3PpTove4k1nsko7GQPidw8YVOxDtTwkSroJLeWbrY5eICXXwNoXOu2a7NOQpZ0nSrwezJ6Q
bylUTkF67XYZuC8rvFaMdOHTWMvd37xNW4AFz5EzPgSAWM+8mfE0Is26F0ajfnz/01x6keXWb25B
wl4b0RBYD0jV7uRSdtM0xYMyfEoJkl2Rxl4YHNZqhKOShP5tCPNBDsQXKe1T5krj5f3nV5Yh/Lfm
6u++tRraiVWXndlAA2wqZatWWKMgAwBGr7YfrflDCvM7qeJt0ktbk7wY4kcdscD7914m2N/eezXq
OcY2+iya/qFD6TgP7VHKSMqcRZBsDO3baCXOCO0UMHhvfTIHgNVCQ2hSnXz5dpHM//OPCukBv5Oh
qPQJgo1DfJCKn5pvX2n+VVXM3020mj5kq/azMez7B00Kj5r2rYq+6CPCa228IfmsILXMsEmWamsT
BdrJTAn+6P1x0K5ZrKxKOf9+gNUUk9pZLNXqBA0vmxy4os5AexFt2eN82Fuzy9tjD+2XDz5G4lj4
ZcA74rqGJOeDIPYdP1+EUQu8AHnnlY9nLh/pNx3HXITcb3p+hvMDnt0lxZj98Boa+XkY5U9WRX/R
4sUwF4vuuiBWPdmAFNpNqXWK0w9j7/kcq02VAtJA77ZyY9138fy9FOJenaRzZ0efxiYgJyh9IRe3
m5TxNBD1qcPpxlIkznEcocawOcp+9zTa8Q8ykZvZJuUYGQSqLIu5sZMmN/L9Q23Fp3Ce70Q7PrEx
4Ozh77vOpA6OHM5EogClxF3Td/uAYH7bhScm8JsoJ0rUFS920O01tTrYfb0Po/QhEnbnVBK22mm0
yVUCzumYbOslnd0ObLrT8WT0TC0EYx2l9Q8Y/T0imd+NbAydvC0+TpXYvT9uVlU9/+4P5mqWVgZO
9AaBCS+excPI3t1tqokQZ5hpThsURABTNTszveKCPfX41PQAld6/94W5aI3oaMYZTsgU+95Ul7sa
SUBeZfv3L31hNjBXs3WM9F+3M7X09CH71AnjRWqzo1qWn9+//IWZ+i//ojf9VYeBb4lSq7yqQkKc
GuVxIgqpFiQD2/A/qoH8+8OsZmrquUnSmEblKQQwUCSYkvZQN6l+H1fCvlYAeamdVjO2lmuTqQdT
401teldL5c0kS/eVuIZUuHT51aRs1o1iN5VZeVIldc6cFo9oCAI3mNQrKt9LN1hNp5IxAt7SgsYj
IzK4gAwkEIxIRpL2Krzm0i1WE+YIjrashFJ7rTR5sySNjlaTXEFD9WfDYF3a1tnCyHt0lR7RTDzh
cznekem/9gkuDLK/VK9vuira87ix9LTx9Dl6EsTThfin2pnD3++1sxc2eGscUmaHUySHXe3Zsf/T
V4m7+NPs+aHv9aHxOljylVPJpVdYDWbTktIl515RIaroLuPOR0bbX9m0XLr48tnftE+M0KHQ7bby
iIp/bxEcO1MxX5kmVtVA/x7DYjWGU3RhKMCiFszYru3bTWbu4rY/+tiKh+1GUv1vQVKgMBCJ47fX
rHMuvdH/GtMTlREWN1Vtf1c2KlFhv5k27898ly6+GtGBhkI2qS2Wi0oZj10cogvsdXFlKCzr/W/2
AetSHdwVOZAgMvfsDoGWQdCwT5OnKolvclm8yJLqFJk13WV5Y1ypar30PqvR3QhKoeWExmJXejcr
zdOg69dowBdWiXUNsF2YAfm6tvYaW3/t8s7Va/O17pRtoetXTnOXtnPGavluAW0HVCGV7ITq+FNi
YQuYw4o5FF3jb6n4nkhRVuodeCbkTdWEVDIxlEeZ4sbbtp8KpuLA38qIkl5ElgPHUmNl28cjO68h
0Ha4RaoPqCzEld5zqUWWmeTNYGuTzBxHSW69oRh2pVTd+Np8H5X5uWNwvN9Blxf/TRcyVpOF32V+
bbcZvZ9t3yEABksKSjrg7vRR1lHO+tX4VUTRf8bY+/cIX3uYI0PJ7FyqWm/E6FYhjseGLbxWx3ih
c67xoODe/bxGNeGlJlDQJmkqNIbzNa+hCwvbughH0ciSU1HQeoYVRpvCKGLajAwdx/Zo9/7HuPQC
q9mii40GuENSe0hdKFP2Sf3Bl7nmxX3pBVaLv19pZRuNVuOZLSQoRcs/ZT6CmtRUr+BFL3XX1eRg
jdKE+Lhm4SH9cSJ9YX8jQiwfLCtMzo3elI/vN9OFF1nTVAoz7RJN1LVXzdpzOtb7tm692cwf/uzy
qzmikAiH1FnbelpCfEcK97mNCExu+tcr17/QTvpqWA8+tYq+FdVeXIzdUUE348RabrtRqWgHXc9x
sgzqktLzKnRaM8i3rZogGutr0lhaWLmwVDvXMASiON1Ob5DvZDcEUgu36kV6m0WWvxvsrOCENEmu
5PuZq2tIGwupwrSxMdRtXsr2Pg2N56r3s40yD4j3Mgv5W1ejo5F9lTNkg9vZOGi7xDTqXZBl8m1U
+qzHoY78qZSNW8RCJLt7O0Um5CdnTZnMbR364c4uYvtOq5KHqpDjvaoVAFCTYTr1bdt9qDUpPsa6
lW/6BDhY2SsUwZSm4hCFbK9ZRF9q4FVPbwYkf9NYVF5XaLd5JtcOkvlviCe3y7nm/a94YTe3LpYW
YWnpcPpLryb1d7QzSyflok0/Sk5S5OXrxA0qXbsyS194IW3ZALxZCGw9Ddo6nUoP9s7dXCJEEtpd
PRU3Jt/q/fe5MKjW1eZROTetijDL00vfPrUduS4bjeNN3bLH+6Nb6MvbvXmLHqwKWnpRepllU/NL
wADtURVshq7501ssb/fmFlQEpwllsaUX4bYWUk3tKFb6PFrGh/df4cKHWDsVtK3SWM2g8yFY693Q
rgfXrBrh1pEf7sWIz83797nwNfTVpnRE5V3iMdd4TVnd449wB9DpPIlrDj2XLr9aaMYoYV9YDZVn
1Ib/JRwl6rbNqNoGaZT/YZddTXKQahJTnlrhqZFs34Ip/2oCL9hIJnVggAmHP1tztFWf6qTOnEAf
C49t23HKo8fCbyAgTx9i+09vsepTsymqqC+5RWZK+3GuH7u4Pkupf87V/kpE78L30JYNwZtum0wD
FqFkzjx8AnFGwOaBoob3e9Jyid9s8Nb4GQrmpMnQE+FFc0/OOv4RaLb3/qUvPfWqF6njKKoaQbnn
m7HlDlK+nzp0DVBLr5FcLkyya+/P2pZmn6oJw5NSNO15IXmDIj9nbbGT7OQwKeEV9N2FXfAaSUq5
Rl8ZaSY8M5C2RWBtURj+8EPlZOcGsW9F3Uy2/2cDY41YrUeURF1T8q2Tsj3PtjlBC6ujQ5FCIMBZ
8JrFx4Wv85f78Zs+JWsWK1OvGexSO8OZ8/GbL9fK7TCp9f6Pvr+6GuKSjdYPQLHhDSVlO1JzznNr
J6n2j/cvf6Hnrt3fgohHLevJ8JoJ9UGQhNl2NJTqyme41DzLz980z0z1BKWsneEh/79NK+O2qNon
q5CvtM2lQPHaWQVEqFxpkSBMhdiMes5doCO+HnbmTPldY+2r9iwRyS6Da6efv8hJvxnpa+MM6PNW
SCGB8Mb4NhcfgqLcyBaa2xEt5zNhpk1TnnMU8pZ/N2Y/VO1bqr3I+nyjQdNoYmf5r+oUzclu9q9M
zpeO2+Twf2lkPRyLKYkz07NQCItxdO3h52w/Y3TptHVxwLKR3Ije3ZtVfEz6OwQ6buFTaqY3bgKP
CgftuFpyJ/hyXJkOlQsr+Jo7BVGnmIVIC89C9IJIcqHcBCiC4FrmyI6Qi1M3+DmvcJL0PxN92Gsy
Wtm6dcvsBKLkyoR/IXLzV4O96X253qLm9/PCE/3D3PXs62fXLEivLVUvcQDa5JNRZrv3B5K2NPdv
eoay2j6GFG0MMhphr+0pranRop+MMRex09T6p3LWRketjOmIp+S30O+fB9uizjcsp/u2DqgVrnry
KkbxU02bxyxAMlim9eBQ2ea7QhbBtsrm5zGjqNfAiNxNYo7cY9KLTdWHr4LaY6eW1MSV7bpw0kiv
KJdDqjsadeSU4VxeadELs4WyOrWN6BgMxHW5J8nhT3XRatoWZc3vt+CFTrMGW6JuFRXAv8xTpzBA
ZK6xha2KzajZeOMEw5UjxaW7LD9/0ylGtQxlTuippxnVnd11P0R1EMNHMVtXOsKlNlrPeWZD5YvU
Zx5ly1BeUB/75bWw/F9j+nedbLnpm6eP2nCuwpmn71S9PYbjrDwJ1F9HU0pqKHJRwCGpKUu3l6x0
k04zbQg84TaG6HDSRynah2VXOjEr/cNMsOBmamp1hwMoJ9Uom2/6uK0ome50dhrFIDbhoI1XNtuX
mmW12QaI4LcoNFPPV0x8olqHM8Tm/Y5z6dKrCTCa51xL6yDxgkE56Hn7jBXJp/cvfWHP8lcQ/U17
Y+qJtV/aJl5aWo42BK5CRZRmUApU6be4x2Rj8vnP7rSK68jDSJ1bR7xr7urXsKC2JJ+m3WiJc9Rg
QJuWn0KpubJuXmiwNbIP1Fke6toQeUVDWZcSVMomqqRrAXPtwqovr2YJDepDOStjxF5+1xvVBpm/
MxgPeXcU7S4zZEcyx1MQ/QCPvPfH8pgo8yZMjU0bQlcQHy093BkkhaiScPyB4hDlScKXZA6fE5wx
rfLFbHfs5QEFqU9+D23Aj/cD/2208KGWWyj4Grz/US411GrzNRDdjxU9TT3U6N+SQnMbWbo2li9d
ezURxTSR6kdFghmRejM0I9W77ZUp6NK+aM3Vi2zqN6QkT5hBvUy+1xWoT75XxRFSUS8G3OCL+7K7
MqNeepHl52/GiBYMcZjMGWU6FHqic4r25ahfSYVc6kqrWYO66iScDJF5hjgGxMSqY3VNonXpsVez
BmJwhOXQdLyYcq6tTesfAJ2YVz7BpauvomME6/KMc3PiaUV1zpXIgxP6/c865WqmyIsqS7Jaz7wk
TMuNpvb2VkyUlb9/9d/PeNoay4vTtyXGXmXGs7IPRGJqymuDj502ns1Yu01E8r2k5PL9e/2+kTR7
NVGUUDHAgnWxZ4bFc9TbVIyFBGH/7OKrsetjgKMN85h7Yz1M2z78itFw8UdfFweRX7s8VhOo+5Qq
8YAKNdt+YFHIbLxj3n/y33d6ba2nnYlKUX4VZZ5e6S9ZnH/TjXQbqhQJvn99FhCe839vIygV+PX5
/aBMKH3PI09WpX1lDrdMBob4OKhHo7KOMsW3UXZsxiP/azPO7TZsXwSNqE6qOwUzhcMyhuTSwwQo
RhG3Wqft66UuuXnVkmcugpze0VLjVuVCoqU4RHSHliJIPZuO/fAySZw8NMNNpNJNzI1gK6slMlwN
vHNnj3kegMVOM47AxXt5t0ztjckhjjg3P5mhjkuDfGRtqbSQ48SXXhg3vqnfVpl+qtszv6MmumOq
9aYv09QBEeHo+j2H9FsWDsvvvkXKoynCDesFZdqOVQi3iqmh7rghVpYhTLzwuTLbJyOo0KEe62y6
MeqvcXZEHWhmJoqCEh5/sQNv4nBJZUw2ko9GLz7zOxYcEx7BUEYUbObSjtTUO5H9ItfavozLTdk0
bpXvgP3H/g9hVFtT+ciq18vlCcuoTRfJpOSppa+rExl6G8gDr7qshVTiO1mf3hdKd0OA48WnirBL
zonyqKTTRsUgoDNwD1iqalXxwjME4GqssEHKD1pC+VSTnhC58blQKE3SB8CNOUcLMIWBAmSCiq7b
hhgGppQ72CRuICvbERtDqe4OSxMqo+xyTuzkXQeOcDaofZV3kB6Xl5SHiWR4s+FRKGpxq6xYzlZW
InDXs6k7lje88Pt999KUsVoQwoH0tW0asQdBLOLbGl8CIsPvX3sZvb8bFasVIclCWH85B5Betz8S
Pp9o9lTbFBM+0kku5Cu3uTTDrpYGq6hFjXg6Jnwu9lqTOyW74VmecYGQKX0F1OErV2aSS621Wiqq
BKAKzEz2GPAvjlaBTE4HJXLlRS7MU2vZdtnhUhws52tEgk9hQNy5qw5Jm12BK1+Q7mp/QVTfbCwq
0vJAV7TIyxkPIZZ/Sj2cGHBhZ2wZE8ueqUkeBnkXCG1XaLKntB/f7wnLGvGbnrCWb4PQQPfEvtKr
Ol189u2mfC71DMTl7FfPVIfZd1Y3XdO7XXzP1WpS26mk1KOIPMuI5JvBNowHWamt7TR3FKAVgthl
XKHUoAhrdgTAuuNcx/M2S23goQD0tlFhW1d6zKU3X771mzY3BYeDGhCUJ8dFiX2Fmt5JwSw/TYlO
PSk8wW0Xp9c0thcG3Fr4bQFYFfMU555mJa94iX9srGpfy9RwFdeQ/5feZzVfpK02ZzViHU8JEsMp
mZ4cCq8Ntxka2cMeUGxURS2uhOKWUM/vus1qAgG/M/nWSMF6J7ffCr25G+xxq8AConoa9lwL0Trx
ncwfdu930wvD21rPJCYMBqw/Ui8Zis9QlL9msvrl/UtfGturmUMLa1wg9C71SqW9gQnBOt9/sUR7
pZtdmAPX4uoJmCLcWTX2WkU/B5m+LKDHNg3ujYpg4Kx+scGjXtvuXNjtrOXERdzUMMiUlOzMoZhP
WXUMEfjyRzmdVcrsoW+l1dWz14Uet1YQK761VFzqkRdLoflkAN34LuJc/inlVjZu8zgvdTYwWkRl
i6q7YPUMoLtMZygKIPKJRL21hppwaV/Mu34o+g2QzrZ1m1aPrhzY/oJZ/6afrpXIdTOBFint0AOy
7CQGC35AzWNiOWP+wN5nKqHpsAurv+oQGZetmWEcAzPfx0sgPwEPAjFB3jWzV3KijDndp3Gy5yec
1FuRbRMz2wbFS1jr22V/UQQReyjANBDzGkznyLC3/avcfeq7KyvFhc66lj6LzJRLI+Z9yOxhcwBO
S7lm6KnDdf39qDZXm+XaLmrwpk3shVZWndW2SiBxWeDkOswiNcl80MVgHVSRfE60ptvhUFVvE2Bw
Wyybg72ZG4/Q8+BPhJit7LFqGFzQFUCaIwlBhlzYx5hBTM3nKGcfExUISCv1wXMRF7Ej5eA28kbJ
NnMYYwdFofIulCfrpCt9cTeB5nJiI6n2bQHayFaU78VkJDcalhVOVRrtwS6ab+HAns1SwSvHwJf3
dV1DLGVb4I66NJ9aZdbueoO+ps7NpwaP812IPvOE3E76oDdjepjhdyAnDynZn6leMvFFI4oQ1uwp
im4vyXYMc9wmz9GC/TAkzYn7Wt6hGA52slr27qTD2Eq0ULoR5tRtEpAp7qTmCW0U19+mXk4fC1nP
zqAe4pI6iD54kFM1fhSy/xIEKgCKDMJinEmcgRSqeodZzLtRQpPRhKnEnmBswJq3dNJ5eBhyKXVn
EpqOr2vHNiuibaFpD0YI1EzqfM01Qr3byM1gHho7yE/IFM3KTQLYBXmhnSgpCPZJVX0lvv2alEN0
BNePNjJWleeqGNN7eWi1W5u0/ikBlHaUs7gvnVwb+vtcTtv90I7dgfzZ0yjwHQsn378LpXra6Z0k
Tok/5zexVMYb8trVR85gZk78vBRf47DF+6U0+10EVnCvt52+nawgJ0ddzPjzdso9hdD2Le6ZiJhE
TXapbTd5EMzbcohfJKv6hulo5JgJtVlNVDgNZPQ0yM8yWAAX/tQGZPMxtPqD2ptPFLbsuyj+Moxl
tp0oXQezBctoTIF+afGpq+LDHJrCadSe2UGLXoK+B4fByp9WN3IILBAjRxz58o1I+9fGTLalWbuj
zbkJC28lM7dWBF9hOse5sbNb/7FHEhX09p0/tTfK2EpuEs6vqL/0/cSmbfZ3gfZVJlGBZc3o6NpO
09LdxAQZ6JnLzs7n1vVApUk+beLqDjzQoWmEU1OAAJ/fjeAEhvxmmRR4tqaO3L2MvnDz8XPbEVOU
mWj7eguqEB3V52429xJHaQeq3CZT9fM8kBsr8IiblMdBre50erGoxKHSBvSZmX+jpf2jShRc2Dmm
eX2Em2ZfYo4wkT8D3djd+qGQ3MiYXaxfDry1pVSQnbTwBM/X7Yqvepx+VhnqVSm2M+28cN2N/Flu
lE0otezqJFcY9te+j9w6jRx7KraGry/th5mI00TTYflVOuQ+DWa3HrsNbYJlqxsk98xMTmpXG1br
fcmGdKLQW69HR1GSYxV/zpSSMnsyokZzJnQ29LU3peqmSVXoBfCP+Ntzdco5etjgTCQCbCP4odZ8
ahW+htY7mASWfu40Q++KZn7g/xjhU9t8s2vVhcXr8h5t9lJb4Q2W1YBJWgraQuxEd6X6IwHStSFs
B0dp34vmFtLKsW8nY3l8o0ajPStxAC/wnq+vqgAnp7MCCm352yoQKzha8zbI/EMn2Y5JhxoFOOKo
Up2RBkyro0z9YSFQii5fTKhni7J6yL4SkJKSj5Ccwgje/AxaEhKTPLcOWzgqx8wvfVff1vkElTXN
N6Wi3/gxnmFlT9FpZJ1Dnd5CZot87uySVthFORAekd7jJdXtQjob0OHDZA2bqIvOo28xAymHOEH+
1jGJBvoujupNWqQ/2yQ58Zylkpxrv9yONaN/3GF8dwxF6u/9pRvy0kVzY6vDRqvaB75RUvgnTrWq
y4AdVXv5kSk1d/zhx8ZB7svy0YevROn3rSKXS39LCdxHekrdXIP/AjZCejBszHh4bQP/54LeGxRq
Q7XXamypgTDBR9Q3Q8S0QGcLOsZPJB3DzN+W/cc57X3HGstN2pYHPt2ySwlsTh7y9Lmt1L0CRk9R
IzdK7sPouPSZYRzwXDSAgYaz+UPozV6dE1Z8aGsBzGVVWnrAgCFO2T4Ms2fmJZP4cCpHZu/pqIpo
p9FigRl/kNhGyGmynfynCJMi/Fpg9fWbZWTTt5o52MIJcvr8e1B1xyGC8UMUiYyXA+HVsZtwk4+K
A13EWcZaOX4eM+NmlIcPOUtJqyFSDuWvS4ev5g+9MT75NmEpZthUfuXy+vySqB8o+doUGfWFvXxH
81f0l2W4LY+y3CSp2BxJmxynt9CWDgmH6dE0kKYZBxxzNMv81DJO+MTtLL7ppr/psv4YUxUoklch
6w7sTAdu3dLueU/BYhljov0civkBiTCAbPVYAIpbPpEFS07S5q+qEt0GRincYZqjDTzYB42pILbl
bWTB2jQSPHLCdDx0In6SfIJqJKUirZ22eph/ygdpM8gxLrj5fa3EO5Q3H0n1EPq3sFRRE5KTk1Zt
FL096VN/bHPdQgDXSI/VSBfNk/xgJgMzizFvel/IZ6XvXWnyocpQbLy1FHivSdh/zOHPwuu2dadK
jA4MGRMtBN302QiICIX0P3W2D1IWiE0UdeouCJX9oPQ3MOU3Vm/dqHr3VMvjS180j7MmodStd/A0
OGYyfDHD8YZhZKxHnHF0DBLUz6k9fWjC4JTy827qR/KVdXdbCuv7lE13deDvslz5TJ3kc8RShtQB
6pleTmy10q0xQixGpWHewWGlDh9wFxWa5aNRNh9ZN/NnIq64kLS7cbBvY3iQx3xg9QFjFu8STR5u
Ut/GL16ag+8YUer7kap+qESlUrnVkGbbyjbRlokOhElUNzD2J3UH7BlUp8b2hTyicCyjZJHS6nJA
hOYXGyAj/R4pertV2ll1mxpWP3UTxqkczBwsJgTiHbVA+mkwwePXPd22Kyaw4AoQ3U9Gpbm2GsKW
HsJNNgIdAu4/PynE3eCFhTnW0rP2uZEj7aygwckcZbKjE/IMAxUG7hNPQZ0Fe3mwGvJorZl9VABj
3xqSXu+LqNfRhEAhAl2Taii19PDFTMPo00DFxMkoyCYnWTv6bpkT40U6m92FoZ34h17JxdLeYwIJ
B5C0IwPNOcpaZtynPqTWraRL3/FrA6kKvilxMgpXP7SI3NQd+G/xRL8eD7aSJaFTVJEig8qmMHkO
VSJ+FUSpp8mecUyphvm1MeaRQGtaTpCFjVGeduybKeuzrEzBvMWSOKqorO8PmiiDzimisf0eQ4Fa
LoQzcmcnMIWTevhZ1pI2oc1WoM/3AJEfLA5uWz0I7GEbwbjedno1SA5HM+CvBtg2FHhyxgCO6uNU
FBOqiwRMWWXRF3UTpqRS5O3ZN8wc6be1iH/AGtE60t4u53zfT0mbwoCX220cRxyZ2iGB6TR0DzJJ
qI02Zh0i9bn4gKIk/xDUKBUTs/hhjTkh2gyv9Ej72rZ66EhFbnwfwzw5NlheQg3U2lu4TerGlFgG
Jujdrl5Y+sb3S7hofi9U2Ndm1r0alWTsGjVQH/0Wmh30UkMQDl7OER3lQJkqie1UTuom060RxOMg
H4LQRD/fp+CIhZxtACnYvBLozzLkZcDXg7OCx9mKO6UpVNfgX7+0Q9u9DN083GbI/3aSVmn3UR0l
8Y6CLelJw6nqVdXr4AxPcL7JahUsti6HYNckaZjcnMiQK6UsF5K9oLwioXzl3KR+6VLDdxtjVG7h
HoKLrC1r2xmqcifM2kCPrCOALWX5dhw1pu8JDv23XuT+TtbwNQrrPt93SaGephporFQHI/OONmGW
3lWPlOdQW60udjW8ggbkkxVxaiXtzven6aHX8aUC+B9FThd18ifFlNpt00j90cIB/KMYfXkHKDi6
D2L5ixLF3+XMvMeYoN7yss1til+Cw4TLRkfpBn6TypxZw7U003HNs4CZbzAWxApr0WsLQNIA3FrS
qo19TynpY2z1G/wUdriWbRNrfpZVkNYagH4rXLD0meIFtbDBZ7LSMYomOznberHrZvbXqcgfYsNm
D6nijMFRqsF9M+70cyj8LXYRz7YNmzlt2BXNghJfth2jfWjY3MsYCsWV/Rik47nOO8RJwfDABuZL
DqPa1fg10GTmHketfWjWDxb8VMfo2e8pCgr9+a4HhRVL8j4Op50/Adge7HAJ+5DmsdrY1eQa5oMi
/whK/YuJDxlJkmHyoNYSOulfMACFgy4/9la0081FG5TZVNL3frt0oscsnd2MYpUNrE8YUK3FWwOy
tuyPdoUrU99sAeYalEKY2z5nXoeuRxMqKKb0+NzM5b00h2d4YjdtmTw3Q7FL8H0FsVQoG1m2MMLQ
W/NuAhK9j3Mx3heBbB2Z+Mld6b4mO5qcaHvV6NgttL6knPJcLp810iXZLpu7+9TkyDDZ5fC9tzT9
rtPgfWVqeFcm/p0owkdKkeCeqqwv4QBKKk6d3JDOYpwnoPnRDQrTz5YWfc+TotwakQKGPc9eq864
n8bonDR4XUWE91V/dCDWw1/Vi4chKylsNnH4WFSIrXDtKtmOrIXt1H2cuGDdd98HMM1bozBrJ84I
LQRYCsDzyn4mPezMFKacU/ps/fEz+dlXgk40nA15OixCLAxRwN1FP1SZvxPV9U0k58dOC+mllblf
vruV4lNimj5bpVK2nhsb0mw8QxCOtR5VsflpqHk/wZLiwM7fQ8LaA1vYEfV+jHEK2eFt1m7ZKP1s
0IKoxZw7Sym+LcyvdmLtlreW1fIhy6fPsyhObUb/DXO5fqSwKz7pZil+mrIaH+Qwi59LpnNHBDmI
Umk4igk3NxnkcVDJt4Zhn6S2PkjJAIW631t9dxKADqZw7rcVwOVlTx/tWj9VNp0euaMSvKZdB/Eq
1w5+ITEhSJiwAHK2VHQJ7YSOD70CKIQ++dLVqXUjqOzZ+HYJox7aVz2klsvBxs3LZQM7xjcS34u0
6Ih/mV4Ejjkrt7UsxU7QZp/7rD3CR7+xwvkuNsND1BvfxoxKKT3fazUQ1SZI73innd3F8VbhWGyI
GfR68B3MycLV9yUg2NKXNCxuZNSXgDRDfTeXWBp2VsNkqi3hHHxSOM8b+rZNLMORxPhckmvAIZKH
Mfdz3pxaUCRVn94k9vw1ID7ShDXipCK4t1pOVUZZ9I4ZmA9W1d2adn6b1tMdRmH3VtGwV6T36ep4
n6nKKVDypbri62hHh2yGDGv2/4+j81pyG0mi6BchooCCfSVA2022ty8ItTQN7wq28PV7sC87saOR
1CTBqsybN+8JvnL22Lm/mZaOQP6Garwr8E7s+DY9aYSdxTWjSfn3YDyerMS5wFFvdoPhn0sj+PTW
9aGdxb2dLL+56b7OHol5aTFe7C2TgkWRe/Ij35qku5eTc8Uj1hKigTRUeuU5s5YnewiOouh+/Qbp
UyTDI3rNN95DVhu8h74cv5yAWpx3ItPBa+U5J6dxyIgko2TR5sTHlrwuhO4SknrKiuI0ZarFk+mr
I/5Lh8dW7r1Fd0go6sVV3sNAEb/LcvPqE67ozMVygkq5hvVgQ0hFqjoxbxYhbl4Kha4jGSS9DAOF
MdRhnuiMuUFPKLFdk8FEqeIaxGK4i/Mj+R5XrmXwLCG2EtuHPFTHyX3fBOM5G5363mrsLqyGTj0b
weLsjUb3GKf0Uu4Ct20frTGvXzLfSffazv/pYnofl6y8OvWWA7tY1l29OdB4lTzrxgKhQIykstaj
afId0fWtlIsEf9Toz9nM8FMGurwg1AXv3Wxa58TSZdS77fjtVXauwxUKFwQ74oJ/ZjUXoax4flq7
nL0dEldxWKrYQQazp0vXc126HXifXWJO4yOfaveHCHMcroUgJXIHuKU7DLouHhxFHVP01J55ZQkG
ZwA8VrNeiY3oh3DECLzvSMpmsQ46yW60fLLpCbt5gjnVwhYa7eSTsmF6Iba4RskErmNxXIUy8/9Q
XnjPo5WoTzGu5PPMvll2u1lZcU46tNMR7ONI0sZZeisv9Cl0v6U370uymbg21UjOudvkx8yssbJ1
I8wW2bri0indXloYVef/Gy1np0xvWlrmvgZkEwEKKW5dFYwHc2qZr2eeioiwFrd1bL1QmBNhjuhK
z8Fa+X+zWTym8ap12Pj5EmojC2ALO8Mkqc4sdQiUsAcqFjM9+nRsAcJvu7dc/MaWIfR9SizjyTRj
pox1wEG7zGJvmKDFmsTFK+rkk3dKijF7Uyy1HHFDapAQmXFSK6AHn4z8iFxRI2o8IpPNjq0Umh7z
vjAXI7IHuySpvyxJLmLN7SPtE/PLhahxP86V9Z7LmZheI1+KJ8Nr4rDJq+6m1fIjuwURi1fQ3q9C
JlHP7sMXYQt9ZEzzSNx+3N8PzuCcFsu0b0ol1Q3TtXPJCzg54yTtN9UM7T2MZUAyCVRZZ8N9JCzO
7vyUm0UMXRnZRQ0CU+LCXgEfIdazw4ZwyQHdxainHrt5jjVa7z6gKbBcrriv577e+0lRRzrDkOJq
lUKObMo7wbbJw6xqPPQ2yeE2X+GoVlTnVddMJxgxXZhrTyBTerQm7iTPadCR/E2dp/7DokT0kx5i
yDK9oOmABOC/G6WD07CvNQQsEsvXB7uKBSaYXhXWzkpVvWyQjiALA9m0f/NkbrC3Kz/ENq0i3UAA
64ukv+QlsnAp7AVCpZz2vSDINlSAOP7IkbU6URuMBRSuLiC0al2iGK7GS03qz6dwPRPmZW4+qNZg
HuV12+wXXzPx+uM6Hbs1+DfHabavzJSnhBFA5JrgSok21Tx3SfOE8A4EbXA0ekDbRm7BO1rnwxgi
d2y1UQbocvTortulCQOXHoCpifrSlpGFpN4v/G1zFmnex0OfQYlT1modVOw5fKZJf/UmyNEBBvdb
UCJmGMJ399KABEXGPFnQTe4j4Un325kXRou5AInZUSmCSOse275J9+QN6EPVzyPpKWTVMzfqYxXF
fcY7ZHLb+yxEHAbTtA9TrBVncl2D4Wy9D+A1kN7aBnV2IhQ5TtPxu9IJNBp7Y9jHzkiAEgXUpNxl
Jxif7wRCV6prFRUrO6tV6f5nVHl/kdqgFI3j69y3vwktbFZX17pSz15gXvvOes0YB+6rtXiCjnuh
hbuOWfWrGs60qjO/ZEElXRaQYbouoYxoSYSfy7yODMdqiWXvbALiWa3i7eLSs8UrjdSLNoy7Pk0z
VlaKn9Lv2PdJ+9c1trg2/NTcxUvzt6B+bgLFJk28d1zrROp7ujNL4AZC/zUSZ18QCA2c7aEK9EPd
OSincbCfuYKrOT0trc1MBN+RPa0fPjYmlbcnJuPnWKB4qq0u97JXVbIaAVrina2Vrd4pX1pqHFHS
2WeTyQ89pPfxOuhwG+DTwPX0UOV71SZvxmjfkrJ9Lx3/d+7k2fGLD+JIUYti0DGJy+BYrVDIoKZ8
5DUFdTfVCFNucR23MxgBod0FllbEY9VgexzvhYzgIRIS0dVt3+HY3Mjp+9HF/N0ky+eo17Oa5WlY
kSU77T1PdX5jl+w3WYxna3JQxrNDqxr3zdsuDipnHeZ+9l9nAmSSWXtYqWpRI5mY+EgVK2VB71tv
pGjjRzM+B8aojAJPFWhrM4/fA0lSsmT8EgfWiaeKAatsuxCWA+1dWyYQmKzPxfA+ZJ9/2F4ys0nj
u7uWex5d/yKVvI8nlJds7ZJ7bH5V5DXVgcTzH10PmsegcyJwTOzs2h5Tpg4TGXHnzMtySgzdD3f5
REdaVU5IGPBXnxo3IUQeBqk5gu6ahgP3nEUEmfM8s2DPFIAZj0+seDpc+XNekzV9qDg/SOavibjO
vaP07N86QJ9vrWhpxG1pEQuC1n0oALYhG/tvQ5u9db4W+64IxmjNlu/NgZhm88M0ySNdB+4TJ9kH
/BuYU/VRJRRM1vhiJDGdrfafMj+HkzjjMBwa0W487auNqAHrTIqI79NlqKf9XDBsMYwbSB9Nzp8+
+oYVuU39vVrIqO6s0N1bESFAAWQkFx9Wbcpx3wUXh6TLfaCT58wdPtdOlAii8Sa4Z/MxSLkzB0XI
+9SI7QZOX/u6PQfeeO0yysu2uvN42pMOv13t/bptekms9Y1p3U1g9Cd2HxKDGZcEnARPdmk+9+xI
hlY5fseZ7e3cMnviV1WYl8Sym/4fmA1pSAIBBZiqADXbD26BjF1b4lb6hAhDwfyHUsZe+ep+rSLx
zjB38NEDDzg4aZyFrQeYZjPgVwVVRNZY3NgT/endkpsBT0Hybqj1vbKBZMUL6Yhp0yluXHqh0seE
6BZDcbOLyj0QvJ0eqpY3HeXd26cxw4vO8/dzVvyKyvqkboIIGRTlfu109nduiJpu0nS4EbXqRnKY
+kMregic42gQ2B/8TeSsTlYm3ziQFM3U3D8kJt6MJjcYdi3bkoCbrdGYpOvb4NAtpIVc97Pd9a+W
Of5jg5jwe8+zdmrK+j0mOnkZPaOOCM7GWIzb8QY46qHhU0vpbSVgAoV25aKKHFMJfIdKNOCSUdaF
6X4RmoPlIXE3Tn1Yiy6IuJug581m9SocvexS1f2Xpwn38hSHySzVhcp9eeAK9/4NundevMrA8KNi
oXckjhWRyvz2zgW+CizTKE89S9V7v+Q9SizEIMF48EyXFYcO0v6jrIyvbmaQVAEjfs3IPNg3QInC
vg10hOgx3/lxCYxqsZJDvyjv2sylHcZW929a2P2u+qSiH0kBlw5g13bWXH4Zol1u5mj+1nPVMJtt
mHTPqR/6dtvizejIyJ+kQMwp7vSEWDk5PF9MNHi6ObohM+xSmVKjOLRk+WSrEyYX1JwAz+ycz0C1
iToMxwHYFAd6vRcNg3MkrnSfphZHPdlx4FuryjgMbrzsu8abwsQn3NCkZnoWgx4ixRiP0TacJG+R
S6RWX3Az8gQU0+AQBO+1860mBvM4O3i57GH5bHoMLK2ZBE9dYNDCW2jLilkjfg3ABzyBJ19Nbjh5
jDip40yGgGnwGNvFywKFaR/nYw8hRjZnwsdBKwi7e8j4H6wCzgXrzcLZWlP1aPLhrDz9AkJVhJnZ
iQsTPJcuBexlYnDrkndkh7RvHKMA6nZjW87PkIi2lgZ1x3adfF+T0ha19mzvFt/87ZQBtwoDcZgP
2GNWjzpxWAXz7kDcMnDBIZfZc+JMEgZ4wxuH8yNcXOMGXlbvkOIwKlfOvAuyVhwqXiO3+PhOl/kn
n3FG2GMWHHBrP5Kunx11nxFp37x36fwnSZAfW5FCvMxaOuUA3iYFDELk1K9hTyscmqa3HJNl/mda
FA9Bjd4OnpmmcpJ7iDsT01Ai7aaWcauqBCRv+AO7YeIzNuVs7rTkDdFGYId5HS/0y2O/Bwg+h32S
VHx0ThJ13vJHZsLZexIyDfF+8XHojQXaoHgrAt+5YPGoo6Qa16jreQFxYTy5nYXsQJ4JLJAcRrwW
0GprfzqSpDFTbWturyDDyk1pFyGXfFEpf6IQUTctZJRnifXXNDYAWLKlSYmC4T2K5M6SnIlDZten
QXkfkx7S0OrHe1wyOfieog37hpdD14OEDnahmEz+mP6utoDsDX52NZr+xXC2W7qdT3aTIlutjGJa
RH56g2kk7UG8F2Wj97Uv6ijokjsvt8RFaKM807M0T6qSLsYr9zlwjHwvhxxgsyMeWrguwyApmHKi
+wF7cFeCtMHXQmwsCPoqapqJF2EmEjkiZxqkg/JggR3fxVVpPliCqAkv3yREK5fg5Mt0Bxg4+coC
o0VNl4g6rf4vd6hZ0lJ/pIAoEH8bJlLYhCPkiSaqpdPe2XGJ3DaZFreGAXIe2Bq8Lqzx6AvLu2Or
b6MS5lMTx8neHuLqqZpsbvvYGq+ml/ZH+Khl5LnucOzmFCfk7K+7AgfJYV7W6QWhWj1khPYdjb62
3jykWwYfSkeuTdaEkUBynnPXJ8MS6/yI1nlVZIHsB7OS57Ysqj1IuPWOXefNuW9VqFi5jpJG8IWd
qQGTZnyZu6y6DHOdH8ZCxKFFtD6HntHvUdoKhndJsCFtVOS13MV939v39IfLg0itgjK0m1Q48G69
Lq3bPdWzGC5GMBnwj6wE84bXnZN4CD6tgRxSp+htMLFpfWxWWIcrhJlDkfjFYWpS+RQLc0Na+c5D
0FryHBhoa0asgyglGPxWTfwcOWzR31TF7s7SY/c9MUaAINq3LxuEmgyidoQwHHfYOHTJgFqOFudu
Nf8fk7QwC5r6o6g2IdEw/B8RpHCrg9p8bXoyijYkcDTDoL5nDpH/8eIc01pnpdFS19NjUYg7PBG3
OA2Qt7zlqYPBQd7AxFsCefOe7kX/TQYneNAVA+wm1v1ZoahSCo3lDzNxP7m4vTX7H1qZBceah57a
YjIczzVEki+VBO4d2qicwgIZWu2EcmUkGlc+JQPRbmbeqcgN8MFlS5OcXZqoPURouqXJ77prb8bk
NFFNM6GHP0kVMwc3d7H+rQnfMcckrjhg1hcBWiIlocnJDlMF+puZESgsuKGlwmxSGhna7TKb54nU
xkjP/rRbRD2HsVRqg9p2EWCc9tC3ODNnY5n3XmH7B62YUSwpZJydWdTO/TrV69EdXA71YPAhnqxq
ufYWjrxcpM4jGbL9sU6K4T1XwSZTxXI81fAMX4G51fctTd4/cxXNa0DH9Mm6p/8EaifdU0W+lzOf
cGEV1XEEZHS0Sme956EKPnSukCy03R0XTy0Rx7Z79hegR72ts70WBSyTvhufIHND5ApGlHngqu1L
zsTtueoCH0onyEhzhDomwJQdTdeWf7RdWweshek+MZc8dA2D3rcmDK1n8PTHgV8dTaSwQ5Gr0h+/
q/sTXZsTlTJt35ogV/sZCY6s6nx6yZds3s/aSL8ErK+HZKzcT531460Jmhkbi2porSUPSWUa+6Uq
nUdvnLwnWTfite1T78eupPoTr553LzEfPMHqtL90YBYPOnOxmlVApdYqCV7jZui/bCdZj5gam1Pg
WxQbwIAOuMemV9iR896pmBqSpqX9aLHW7B76DiTg0jYjNTb9Z8OOz0GNDinccd4fTccp32ch+rOM
0VpZ6bVuFTPdPVl34382cO9z4KK9xG5XfVYrw1cxdkskplk+q2JAKEudJGzlbOPRgaSR2CnHJHi1
O9wSBetNI+KHksln7jkx59UsTUhNvXODhchUgm2CO7IPh4vvuQnIyGB+nYW34VLchO/0bIh3xu8r
ZLG0ftjMZiTBWNx2EB4bInj9ngXuGP9TbnvOoSbfhDHvYOp90XrFye1ZEZyHUjGvb4zrNDktHFVe
55dVA6aOYqDiaJ3d9LfO/REUs5rOBH4zygEkLM7E2XU3ZhGsgVE/yw8Sz9J74TQz7aMkPJIhvuGF
mnMokqmeH/Us13Nsm9oHQjjP4HXW/jrJfH0QbUKPUNTGFWr8J1/vCSVgXfniA6k7rcCCb3HLnkVY
Z25LxmM7/fZQdoiK1N34tgxLfpZOE/znSy2jJE/Tu9FF/kK5YcJPkO901U6agglk4FDg9wcO5PIV
ByxfccgO5mM62MGbE1PrhI5ueJPE6rPelOdJ/6eusNMB0FZXu6uz+7St2zsAZx7FVz+O/+aUOr+z
itYOV0Y1zc5yG4yBqZw+cqMQj2PA8dqspn9hiaP9sf1Z/iR0iPtWJs6LnXv+v1XOw94ZYAt6TUIY
2/Y9MRNiGhHIoOumsAdvHrmZSDdmfOz9rHwuOZS+az35x8rx5ccyzv01Te32BDHPuhPg+ghIJkm6
8tfpO5mgM9IdOO2hla4+BHa/vhE0CTRYJOuTF3AE+8wUwfQ6YgDGZoIbzgMr3udYWmoGc0CcXYLy
AbWiJ7VZv1wMUTgkcKbJobQzZtaWHh7QGEXkqBU7RgO5q0D7eehqozo6BKZFRJs1ePLs9KgtLtRm
kRhMW/+/wcXQ01AVX7uhDX7SMjhqDs1dqYX1AAJx3oFRckJrHJsbg1QBzIgCt6yMEU8L48iWERbd
icC2syzFIYkZzfdWWxx9ctlxaPIcFH3/E5ee/O47huHkU2Gyn1yPOIQKn4VTQG2tTQRjGp091CRM
O0al98EEMy9FOXjKmmx+cns5jrSPbD6iSQzruV4n7yUvsJPCiZAhIR5LBMHPehuC5aPLcXPSwWAF
qflLcLZSmFVTc7T5hJCgGhyopfecrs17VmXWsyEkYC7py+OSpGmUNXMVAV065wjmu6pEBaN3+Seb
6jXF40yEQ+4YgArRqRHlSLJpfMv6dl30E/Kkx/mv4dPAe1CDIg2R6CiywD1Nhjef6SxZ6x/rdcSw
hnMyyFYKedOX0w/JqngHdFo+LLqyLmYzDpcaZOe882XvXsq1hhU/NaCinBK+uPR2ZkDABy03tWYX
9OYOQnIVZf7CpiIpxU957I7/8eas37nvYJgx3ClsHaJngrIWEepJAxt4ms6F3f0QPsg4bHGmP/Ma
OCxDxh+jdv7F9fo34EOjM/HrneMW7jNE9Qt7fq+6YcXfrX4DCp0wLeKDXq0rMS75Rs/b2tqqo4KX
5Opoz7hVre0/F5XZY48vyp9kbJgNCwegubeCbgReiEYtVrIdibcP507Bn+staNNkUVLlZNdkIAvE
2cYMzU9p1ccWl7rZZXI3irEM20CcBs86c7MZVMCYtykqj9C2Q6vj6E/le5/CkDbN5T8O8bPK8VT5
9fpvWbuIDJNjUQf3gLZZAtrWebEKSnDVGf/0cnWp8TuQWXmZRPzSWOOD0bsqqgsnjVSHCTNh+sCO
w8XLFwmZj9BhX1YeCUQpPsBecJoGeP7OwcCSsFN6VzbhtqOMX5qHMJ96+HQrv8kd6dEDmv6Z0flk
x+k+yAU/RO1fqip9kIP3QMbCUcT22+rqq2emPODBxe7NU5b20dhmt6Lm361yl1jYD5quCVFsy3AZ
s6PFT7yU1kNB9HzdZKe2VmfaAGycBm727lCBmSa6bG9tw8yVNeK1sdgrHdUND8Rh5uu2xvODuYB6
D3DgW7neKSxFfHvnERk9SG6+pitrpH2XModELpjfsFux2TVfPZcdh4k33eh3JPqKXaI3kxzM2qOn
869OWO+K4wjj3Uo4wo617cMMsRCTwqRhsWKnjnKEz13cMaP1dPdlNJzDwZLeuTLlIyfU/a2NU5/q
O75P4+RhdRSwrtR/klXHgKNyP/qhNWi82+V5yF2HJxJAo+dg8e3WA9fss6MTpLy22+HdNE6iYIk3
G/bK1DgB1u4sdUapmK5PdZLtV8N9y52ecV/3nUv9p7RS+HM9yPpuZmUDC65FmbxTYrhrG+Chskz2
jTPsLc4r8LxlZPYikqMdeXRv6PDJC3zh97LmJ1EuTbz3VlUw39TSjGFuTHcGHLjdUIF19S3vQoz8
R9LUBhVkJ3CnF2JII8o98V4reJ94tVlQh8bHHAiGjr43fczWrmWFq2VcYDu/On72o3Pr2Z+mb+Yf
31yih9ZUbwvR7DT5dc1JyoymMjjgJrW0D1Imz8PaHqYu+yqMH5tIWN7HevUjJsz7lpIcq+vVRD9f
TSOykvSjp+9UK8DKtvuqV/0oA4OJb8EX7bezv9ZWR3OuMPXqY8EyejE7yG6O82e2i79Qfn7iYsUj
aH+pTh6ynMS7tD0ufLRAAZ/12nxXfE5OjNTR699OEutKdH/RlC8uvwc9/HlMOIVX5t7ZmN5PRU4P
4Oz9Aab2LJ4dEtq23NB+iBkqKfOw9tPNSVKk9WneeWbH9EjXfxrkDSxdBxqVe8sThDi48Na9HQFd
305VPm+jOm90whYTVarmCDj8YyMx/Ehn7zrrfx78T5YOaJ9pURctv43607fG0GKnnNrxefDyF5b6
syU/egLXjmGGbLUeqmy62LU+5Lh4ML49rytgTux6RZ4+jVN216E2V+7CMq/1UC8WGxyvC0tJo8e8
q4NXHXsQk4byPCxrRFEXOSZbG9DusHwT5WvGy32FYxHn01Jl7yWj7rwITlbKonqunnLPO2wfVab1
kTnfnQ9zR6UjpfYaiQ5VScldZ093Q+GcqzI+V0iomTOetZNwrVG6GoBcO3m3suW+PQ5lPu2hVu42
iEAm2FjQS8Ko06eVqcJKrjhSXxRJktuuPN6HqOVxaviht4/Hkv0TqNHISc0PcgMSNvID/rPEaW6+
g0zXMmbi81ql/pl6j6HZut/et6TvjlZc3YjYTnad20VuzaXJI9DPxn/bz1iU7jExkqNO8r2ovTeP
I6Wws5zwGLTbdH4UbnWRVf+PBaA7+MHHwC9P22/sywmxSr9vxy068YHzJgySNiIMHj6wt9MWLbVq
jgWBN4Gbn+pe47Udw1G02FPLCwL+3zW2T8tcQQiynV3TiEcC68OS07hYliNIwmKXW9jviBLQXNJa
pFG3dHdAiSqerO3dbkZqtnE6txlTPYzy/RRfuTkVP72KTGZkZaLei9Z5apf4YSVVTdqSQW6Lmto+
sQA+IA++pp79rJ3hjS0awamQH6bBep/z7rSAKkZj2d6lRtxP2QiFwBaET3lHjfkNViuDp2os/2J0
SnZxxpaONrrIWY2ASWePkV1YYNlkhFZ2rFN2WOrgNAPD5qxv+tDNVbR66ZNM/FOexe/UZA9xwvSa
F/CDieCW5OWh7GBq+nGqTs4QmOGMT+rYFlQFLgbrMd+slfmOaNts3zeZvzcq57lW010lBuCp8r2V
cJDmud0rbf0Hsf2tXmvese6+nLI3WZV3U6f/MN59V23zZial3MXr+A774MQBft8MrA0YpMCvdnyh
L/mFy/0Ll+dVGPPTQu/X2cPNWIdjmbuHsrSuyJKofGrq7tg/u1qmD8nUWI/QF3vSkdg3nPFdbD82
IjUu0Mm+uUaH7S6l0Ii3hypTrKwsCR2ZnlkvGk2FU7p5xVjz0jrrYxeAcG0XdvSyZTzmmXFjamac
qKxuCwccu3IgIVug2XfT0pyXEn0lgKgRkOLV8X1LlXru5oBbjkQNbuUQTzse2I5vouEydbaSo6rS
w6KZHfklyxyxZQLZZrzO1PDgz+WlGIE2T/IV3+dp5XoTSFssyzCTSzpTY85giitGiHY8nP4YYBYt
posrlufOHJkkI73SWXB7Y5ft6kLyCuWdbYjbtCJU5sp4D9gHLcfyEhTqjcEOuSMNRjqTAxxN6KUT
6uj01p+OHSOOJDnvsjK1WO/K/vSGweiFO8rqkRdpGu/jku/5mIirUNaztGvu4dk+ZH35X0xJJDlz
Ut8Zw1V7OqpjqKBjMR8M8jrGZF4Rj13Jb1A1Ni7F9bH2X3E1nKrK+mYGY0IFZtdm+x42EL/auDoV
Le6awZObtJ1soFPmeP6jtLvfillS3CdUZVT2nTlfKcLYVjGnyzx2RD4NT3FVvBtGyfbF+DfndzpO
c0esQUSs23VqU2JaZk2fpYy9kU2/ymQI5ubB2cz7923o1jnGgIe83HLg/mtSHz+hMu6qeb1Y2tzM
0v9hGj4WabuZh4/WYJ9qp35C6jqxbbo9d2bdQxIF1ZTNF4bjLw6nvs2Nur3fFVwcAQJb4N1vjRe3
+Awmrrvk0PRBGPAc8O5TbGKdmuawhD5FAMn9FkaylZNwLA9Sx09BZV/ZUbhYzfhqLune8YLIwUuG
K4blES8yFLTmeo5m9q2WreK9SCP+jPGZ4qSzq5M3DS/CuYm5JvSk+sIRsNdqYw6414beFJX1k986
GfWWaLPt7vcVsb7sIdbzJcWiErvZZTPC4EWKB2TpMn5paa3Zf4yC+EyiS0G+Stmod12YZznm3yQq
nGJ8TTXOinqo7mv0ms57ik2H9cyfIb+mDnCvmg3anjHg0jGd7pO7QgchyTIua0nL6j/MlFKUrAfC
a4JMHj1vuPKr22PWbA8/bz5H7mlCyaw6Lnw8WiQp3yey/1HU5OzG1a8TV2Q6NVf+20RY7M9tntB7
RPJtzyOyTMRA49xMzfZAC2+Hr7OKkswPjUUNTEEHoiV5ltseR09yDOp22pVxjYevbnc23wCHq5w/
Oveqr8Ri24/7x07HUzrqa0KGB+bqjyAVj4k982sIOLN3h7Ev8obudfunLapjxcGOPyRaGESAW/8l
Tv+u6DHQ89Kw0Bp3C9ro4JXHyRd3nW2f4AlHvYdJvTFeSovPc0PmuR/j5gll/2prL9zX7W9zqLHq
qbkwm8cDMkeWkrds8i9xy1a+E4uvtq4OcgyitnZOfrwc16UiQ9g4pXyFPEpmF6utiPOXkoNl8emy
iehhLtAnw7ZId1PeU2N/VdMNUwg+K2u3Wh9WEl+NIj7OLjaVKYzrD3dANKPLNuJzJ6/e8MvsJKwR
c/nxV7b60MFDnOBRnf4SAhqxgP7mMj3erfkGNQ72aqCBjOtQ0nkFsjuv2fD/fBR3+B3ah+1Sn9s4
ojJOTawjSKrQ4/imav1pkQRnrvW594e7uDDJFuDUSNsB21YR7Nuk4NzapDipGXoz+HIL37xHPUEu
9r54rYv7uqFRWCYHLoYFrmPWsH2jXD7hhS/twDEWKwrbwZHHGPdZxO5VA0AK5y7zJ+ygfR7G0BfL
8sj/szzZ7Usx/06bn5m3Ixf2i81jZQcslVE3JHxz0fGwSDw7ROji/qPzZyBDsRZqAxB4PCU4TMS+
xF4dY5wu+dKxaRQSA5hpXNvY+QPcp0dVdDPzo0bslOYw8whq3bEpRXRBgPMgw5pGlXXM8oYMWuLm
aA3f+8rFLcSewHaUBcQIg5Q4epbLxo5zdJL8fbHkQ1VbD7yQhULITdvHLaUmLYtDNhqX7QDiy+Uw
xe7H7CCYXUCtYZOahRk6mtGi/XfH8SkRzisJtSVEG9/6VyIC4+a/JIz8C47W7Sk1YVBvZzjLECwu
Z6He1l7m+TlxJ8Q4dIKmQXVU/1X25sym3O6YgW4HXnzjPTVbbw1dNVRb4pUnVR3FhcRNhuk8EMOf
sqzWkzXnHAqVx7ZLx/aaiJPvVg0xM3f/MahwwoqPpiQBimiyq046/ogl+xSc2LBHFsyLeNzySUp2
HOs7J3GeK8F2tus9FxL3QWCMv15RPVubyzsTH3q1z2X9pvxPx/pXTBUPS7GfZNTLKT/blGno0GJ6
nZB+9wbzh9dsJVgQkPf419cokZWx4vLTLfNjjfO2dN3+Ne7q/KhmdrStdHg3NX65xYbvCinwLyMt
G2PkMB0B75Z/1q79H3lnshw5kmXZX0mJdSILgwJQiFTmwuaBk3FwJ7mB0J0MQDFDMePr6yAyuyWC
VZ5eHdte0umkGQ06vnfvufNTiSIUy301cd6IqPt6o3j1Zh9viZW2b1Yd1a+GaBBW2amJlCzqTAor
QV/feWKgjFDpjq5Ly0kFFVi9NaepOxOtMaym5WTCAOxotZFMkUxZdJh55/sxrRSK21omtxEt7kOb
jyG3cauj2V1yC3NB3Yb0VrcymG0ADbN4IbPdTvZNVDrfZ6efs40uRuq7iU9qY2e3VyLp3MdF5cEe
NKFxsSJOobPfxGuRaVyPjnzrFUunJk+RCAVUdEhQoyIh6qR7JVP3uwwjOAuac+mq6yKQ0F41/Gra
BC6uqsQjBN4gSVC4qljlfoAZhBHr7PPSTY6ZjGg0Ox2UrJUdRU69LoLUf6h9YZ2zrGQHd6P0gPAP
BWVcI1OdSX9nXVMl0SmTtcefh/0XpQGs/969UbIbb9knKTz6Sl+aanYf6rFXdLIKDuxQWI8y0O7B
SUm0XH6i2RCEE535TrxBQJHtxDBQDBjDMr6eDLfcd6xS0Zg9c2/KV0053kGBOY0UKwpq5ms31Xg+
baZGRYFvPpu6/CJEeF6cb2NYnQtOwDMVGltzEvbRnwbWbSGtmIRWrDW9X10ocVBWkPKLP2JR7bPj
Mj+twn12aly6Rr/D+rcnuW3jmnK/ULA1Jj0QHc2Z+/hh6N2r0IvOhiefpTa3QZTsCaI/G2l055Xe
ysKpEtf2g/b8L7hvDo6wbpw2OziecfQ4ss298baMu6VEECBmXtk2xXiEa7pob7OYlN44esWMg1so
YGMLEnJA65jTKdfGVTP6HZuSplxvutd237W39mDfkEhzwh6R7duo3jWZPjPEcWi69UuvjJ2FlHXu
Iqp6cXDEuIGwyI/KTROLh0zG0PNsiqMuqAHiM7zMuG2thDupdZsLEOg1WgfFz/Zu1p5MAg2O7JXc
RUT3nkzgUPrikVije7C9UGjEJU2o5cvxTMr9U56NkMw5zqCMvukDPFDATdbCbPZx1lzQqyBMxZyb
N8l+lv0OSk6wridXrzASbn87gTnOdWSxV+GzOALlvvutpMDOnrf4KjJNV0adgyJ/CszqpS8zHhjz
XeVEyyTTrVz2ibHudoWS92Ha3SwHId2Jae2O7SYZrHI7+ubb8lentfXkTKD0MvfFGLOdKYovfrMs
f3F7lYc461vfgP5kmaegLt9Dt74b6ug0JP4dRWGEKZmPhIzxMYnbukJYZlFW4NbPyQSAufsx8Qll
vv4a083munlHnfq6b3t0+PahmWo0HcLAXaGe+bQKsDA2Dt52Hw72pp2Tp4QdHRLBIWdwLCBBB7JP
jqqA+1WPsdN5len0kMjs2LXqKVTFr6jySpb77JgBBJy4DaJmO6Y+t20/u7NatP/4UTCGBthGuBnZ
QfW9rkdr4za8/ziZqekkxZqG6BGa43phu/txipCWEAvPQnMDlOM0mBllGW6SgWqufOQanWRHZkf4
VsmODvy4OKHwgK+sgVWzmZ77yb9Cf3zoO2CE0bB1pHFrtu1Xi7kaccPkPE47yPi+lGC8FHaNgVat
LY56It+pDSXCru55aKP7PARPgPzmUhlwdJxJcuHpnAOlIUT3dflWID+ATJOeE0TMp8Iu79oKZ+qY
WjRwUxJ68/jOoUdm+e0zqjuOzXV54cPfIXSJtzqV6d2Cb25o1/DEjWpVzTE26wpVLXYg7JMKuWHM
xXyOP1pX3rUxxecZspsuilMzWF9RjO9Lnd/V3htHjGWQpusRQdk4Kfoo/mmwjHdcck/L88Qlem+w
tiFx6w7aRdmTp/5F6PxG8tF3C1lwedIkqbj3jV9eKz1+9TXXcMOL7YtrdE+5Awa08DbLOhQpMp+p
81iY8nMtX+J4xl0fJAfLRABfa32xh+il1ekNQprHrC6fJSvX8nXFx4SG7coBRbkA/auupO9QjFfh
GGwwl5zDWeAAFs+lo2CULBVw2vFrWRkfURns/dTjYgzFIK/ORt0yEArrFrrLC/aDfBuU+KJ0rE+K
fO5wjplOeStWUWHAQDIaiR2ju0HvSu9Pb41gusTOtK+q5qqKxnUwN0vce1itw9H6bgovWGRAIDtC
tOUeZr7l4jJJ+QYn5zXHpNeq7ti28pRZ7n1pMalRW6/chMVfNMjgjGC+o8q/C6wi5f3HhzbgAxaz
2OtWoYcWGKE5EdPVRrjq7lIzBmlnHirsJMtv9arinoLtzogou+Qmil4fckOJWQGsLJ1py8ZAKgCq
Ds09CDnEvG53W8fxhzvoOx9eqV+lm9Ea1kUcXi2BRS03jUJ7e3NKjn06v0fCewmWq33nnOpyYOMZ
k28WJ/C8YPrZMUc2tqw56I+o/uiFIg62nWKdhOogU58SckbHMw7O/tQeI8r1PLhLESeUKnzJQaKU
vzqy6F5TXfSPcxOiF3E7nJTq6Ntdv/PqiEJaebKmOls3NrrC0hpv1TysRtQqeznN6Ye0miu7jnas
ch9Ozl2nq+3bCr36CgF/jYKh2w+gFnTp3M+9RH+OWe9UAHN4KJrSvyDXpAXsT5fWwjiUF0uwQhG+
zW0SrXM/4pwzhNwvOwtjCScj1y/vheq/Le8BLM1eGf5VbKGyoWP9PcYJx8l7YBzpKdooEq/nxr6x
ZWPh/cYk38TjZorio+fNjw3rBW31Gi8PWjKEK5iEglflGvdZPhwhHq3y0qfb6dxE/JtpjPc6poGo
XY7dcfHkJwo7HvedKQfi0i5BIXRjIHlEMep3JbZoVn2qqfY7tpRtpNR1r7tTo75V6CmbEtNsBQbX
EcbNsqLOLEcOMouUddsful1rBQdvQNnsF8Yls8M9BAGqUXbyJIzsBXP1U9HnLKsYfy194EZ0izPi
ZOYUmTz9DA3kelDti5fTaFqQ+nuZMa4GMQKvLl7rENlj4iFr717MLGy3Kq7vuhrIYUeBo42Sk4wc
h1tw5u+TJjV3dkOBPPEEqYHpufYRpw89u2nYcSIJp2UfVcFD6ERPHUpjOso4GYr5WlcOAWyyIiNA
gyKbjZ1RTM/xFH8xYgl/o9+MQ3BGpP+YdvPTYEsKMzPbsCOq+hAWYUcTzF57kOtWJfG8TLFFQH4l
C2h3JtU7rdHUIsUrHoxe17uexvumd8H5dK4x7vsSYNbc9uSl6wq0VxiU3i4yarJ9wmo+hThsF+8I
ZC1kp/h1TTfc+WYOssjoKU9NBNF7Pp8NbfAMhzDb28ydeo0XEaNbP3/zNWWPHp3BPSCM+SVqA+RD
wgUyPA4+G3bonjSyt4/SdYa3oCvURnh6+KK5qVzAFEwHr0ybU68HKmh+4s9LYfDUEcV5iJvZPeDn
ox4Y0gXdeW4ebqy4Tk+2S6nATTskr304VAdlQiIjjqXtN7hy4IJNNCuKLsEdx02tfklbToHckAXn
yQai1KnCA8Sdscetbym1DYbI3MsuNs8BwgPOA3mPYEdHx4o62DNt5vfe65uzP1ftulRGeE5SQDKl
RdFjtiL10BbdcDV2+LCrvEV7l9OMp2KMrmNATMU5ZLhSLDYns6AOTzv/hWjx4IbrU7udfd+4pSvp
nCIZZfCoLevo1fpRuyPBMUHaviAqqNZziVjQ5LxxiwGRAAVtXianouncoSesaY2sygE4F++cS2/o
lVuGGcJ705Pr0KJqFkdAb+qhSm6GzAGFXDrZV9OQCSfp1vlWWr7Jo5dNDNFBq+3YJL+azNsVHbHx
kZsReOSYSp4MAPqbLhqCErvBmipEg2AmppKaywSjroTetrR37KGM1p3saE6b9OHGCpB4jCQLLTiV
37BywNFY0ntDksfUr5PhEMHxWI9zqE4ucI99rYb0WCz1dDUH4692NVOtNFkmOWzEcjMtLqoqIBUE
TxxOu1LjkDKaHgFDk8BVUvHcHBAs96fSjaavnKn9teGGz5Yl9LavU+cYStnixxyBdlmJCLbCq19d
CnYbRHnJFoJRHq9E4KFtn3Lfx8wM7TDRZow6GQ6HHSMjTAaFc92FVY+itlvViZ0fstS+N3tXXAIL
pJcxcxvw1Y0QAeEgVvQGCuuRSwb28Mj90kwUYhD0oVGpZLITfPmQGcljmmYvvWWKQ6KX9Oq2vk8H
8eb2ecfKiN0M+yBMuaj64ox2AtfCLO5TuyBdY1bm80RI8UpWfsFwH1GLla4gZVDUcv1XzY3UaETV
3dmVdYlnayNd57jUcKgKHqK8us4UvpM5vpuxSIgQ5zZdM+7NcR0BNU/Xf62cpoqjFOOyZTnXS2Go
Ht2PjuKrDvJXSal1blN655xKp6X+ygjADzdsxxz3W2fo+rZNEOfhTf2SLuQxx//iYGletUI3GzwZ
2SayqZ+7VfUUV/ATllpR0NxMeQ6BsNgXqnp0gxJ8JyKlLFsDfN+i+31K226hg+EBQ1oSJZsU8TV4
hPbVj2kOgmS4/AaQ/Y8/JLE3//hPvv5eVlTIo7j99OU/HtEslfl/Lj/zf//PH3/iH/uP8uYNjtfn
//SHn+H3/ut1N2/t2x++YLPkbHbpPvR0/9F0Wfvb7ycrfvmf/9tv/uXjt98C4PTj7798Lzs2YH5b
BPjpl3996/j+91+shaP6H7///f/65vIH/P2X89v8lsZN+/bff+jjrWn//ov0/+ZYrm1K4bgmevyF
vj98LN8R3t9EYLuOZMW3BN8HlwvJrY3//ovr/k0I2/UC37E9z0Mq/stfGtRZfEuYf1v+3Q0cT8rA
4+d++T9v7u6ftNd/Pg8+jH99/Zeiy+9KXCQNP/0/U04/Rxhqz+4H/LzdzrdsjXezTmo8iH1VPP7u
w/h/+P2f2Mh1EcZtbPbzToQDB95YYhXYhLbdpT+hkf/oD/gEQ8Z5GrJnKxohszWca3LhzgQf5Nt/
//Z/ACz+HF44zb3T4SMZIM7kFc0rNa6zvAHHPaKnmc2PgWTPvdkV5k+gxT9A2n4OMOzb1GkRSdBL
q7V14dXbTdq0nEFFNf5zhv5hgv7+if+Avv05uzDnfJZMbol/aAShSP7pIepFwMIwgk2w/9xT+Rxf
OFmtSJIwnHfFlL2Dr8kjukxd8LPgzR/Alu3lb/sdrrxCBFeLypx3TI3mW16n1k3thsbZpOG2twMd
nQIZ/bkAUcdentXvXixI5OQ4TTvvKKgC8Vmq8I0on4egsv5U3I1jL2P7d6/QNN6ElJtX8BvsOGvN
odbaSl+UGsKQ/GkAyA+myucQw2GuhYcvqeCIPnXfuVByZOF+3vyMaP+j3/9procIVNq06ItdZYTy
Ekl7uq2hics/OTc+zXSDAjPEXJnv7LQoD2XVxoc+1R7xF6XzE7L6j6bfJ/x5SNHXSu05341u124q
nsAuMzDBT0j27//UivI5L9BFI2FY9Gd3VpfeonoqWq7WqXMrpeNvs6y58fq7P/dKy5r2u1GllTF6
8C7HHUyo9hyTqrBrPbN+HAzIhGk2m/exahOCAg1X/WS5/MHaYi3z9Q8v2dd10hotxxI8pd4Q4qDJ
vKVkPYw10S8Q+AD//fs/7wejbdkZf/9aSYgOGbAJ3M0+NLngUZY8JWNj/oSE/wP8t/Vp1nPsALiZ
2Mi0oAyCGq1Jxr1K45C+V2cYUXwovGYKnwaZ5va+MWTaXhmGK+2fLXE/GIrWpzWBMZ6Tx5AMOwnM
D+JkIjYucrlVoiDW/rlP8FNIwkiaug7I8doNiNaj1RBW4tbuU+Mnk+kHcWSOZf/xCQUyhP8ZZbg/
ByA6zVpX7eC9dYjxcoOLQtPFT5ZGqH1wO+oE64lbkvlm0+2mOtcloRQ/W8F/NCw/rRwuHDIc4T6Q
9jlEow+hbBiuI0dzKCcZuNTQzee2Pv/7T/VHD+7TGhK4A8Mx6tJd43PV8oN0Mqg14qBZ6UrGP4mc
+MHg/xzlB/Q3apqJFFOJrvYV8IcEV+X2kfjJ/v2DDfZzlp8EfNMPo5Xugky5+mWs40VrZ2MIO/ZF
2H8k5oKqcsba/ckW+IODlvlp5QCmFDiDzmmhzwYqDuyMGuRGElJsqpJuiKhB1ugk54zk0QcHfdfw
5U89LvPTMmL18Ff1DC27lWMvDxWmTw9RTd2WlKpBqPxkrv1gVHyO5ks7L4J0b6Y7mqH5gzSN/l3n
ffprB3fJ+clrECDAzPofEh7MT4tGxMcy17kj9h33RhPxUxcTjalSo9u5nZF429BCQHBdDKXwrw0r
77qNMQnu2sixCyxxUP3bTeDMCLZAqYjq0pAKusB9RIsAcRxsq71uAxlTdwRLlGzqwA2jVZQN8XyE
hdjP13EFVO6lUAa1cCMM6/IrRWuDy/jY4MF5LUYjh+ZVlemEizDHBvtOq9orAQxEGQC62IP0RlfZ
t/P3MFgSVEnUHcrLGA3ao9xeKh/dmOE1d1mYAdqgie5aF1s0aj65Ha7QDVYs+iZBzxxfqQH60bcU
irTa6nnAvEJgOyXKfGwq94NkjTC8n33k/PalA4AD6CVFqk1BAT1LsxByXNv9ltDhkw9ONUZ0MuK8
tN/HrFtAREW1YLwTcGf0eoKZ8vVgAg+4NvuiaR8KWeO1wg6m7DecGFQaYxhaQPhwVVl0aAfQJ0g0
Jy9Vxgq+07WmYjwBp0BQQT81AdiBvCWu6AeMVScKxKxpXabfchFG5lOP2UG+kX3hyu9l6Frje1vQ
cv6WAWLAs6IHoYcDZL8EWUkh2a+CbTJqVVrr0ut769lvq47qAB9tPmzzqlEfFoze7ZwZINJJZw7t
Z8MbVXUCWwoFdOVx5GYXtGIprAeY8HA8uA2Fs36TtWrcS21a6H41AmrzAquhr64dCtLM5kBpegUE
jpIxT/RClzUYj6sC2AMQJaCmrSwiDPYorWmpxD6R1qfeCczoIGPbT6/HLPTzXdYg84QRJ5RfmqvK
gwdfrijh9v43v1Jd+R7YHXp7H2Rg8lSYQeXgLmLdPdGDzMoOVSdD8To3gnI8Gz2pg0hdrCDjRD9K
aCJAM9FsAZrTcXk9gjG2n3qj9rwHo7ArmgpSpUM0bVwFgVKt/Ujn4W2QR74m4bFqD3B/U7mei5id
tKpNNT9AKrRMKoFZnHhUvrUXortXYGuo24Q6CfeVn0st1jnCR4+kDBENHtuv65jgwoVRdx+BivBx
Agk05hTtY940Jr4nVbcLJSNqYuQwMhuxmAAWqoqrQGRljyonRg8BXwOsXvdaSGH7X0Kz7tuTr3pO
DRVSOHNDn1gPz+h7q2KN1qUOvjIlE3WXNo5OT7AcUrrYo/IJ7dZWECTeioabkA9NRWvzBmJKJh8k
/Nfmw3N0EP4q7DzoW0QkkuM/o3tQ+FQ8YHvVuApTGatv0ovN5D6YqgVMouopLbdUZFMwQAE9T0z+
RZnChiwNoShgVn7dpauM/qM6jr5de99UGmThE2RjBH0tcL1mDcWjouwID6QCFDAF+HJbNDX1dRfV
qKSZIj5F5LFtWxwYSHyrc6oHqyLhz6QxXtJzN49kBAQtmRVCFsFqdLBmnmoL1OpXotPS5KYlP9t6
9IyW20DihX0GZUgXQcwiKQokpmY7kHHj48i4ovCpxR29CkfT6J+gZoEIwyQFXKIMrFNsT5SlyXwV
6yJE4/vsj/0AYmhSyNZBM8jiFhF8M2ERcQRAqlgG+d3gxVGw0VVmo5HKS/ZZNYQTARUBkKTDENdh
TE9VjXih0IXKfG2bmUXWeeowWbZJ2YXNtbIE0X0V9jb+wknYBTm6HgJDrP6CO6fzQLJLkdy3ZFCQ
k4J/W1A/n3UpkGJh9SkvgXBa60gXWHzxAMzQxujwLJjgHt2efnkW93ukDrP6GBw7p4DeAnDM8rUf
DNlCmG+olyOCn01kc0LKQ0xiD31fDysh4GCRWhIZrhn4T5C/CVssPaMG+ZkqmoTrTGp8G2U7t7hz
sgYvjtlMMwxXCATBNs+lHSGYCSavdsANWXGZB+chbxgv52mcMqfaNMhfZpwUlj0Mj0HUhL68SUrw
DugDBvY16tKEkNFGnkKr8x/BHKp5Md2YzbuBkd75MtgBvpcWUV3LCFCD8VooQLbrHssVRmJbWTMK
uqkZg48iAs5TrISVJVRR/AGp3GMGOsA+ecgy3wBt0P3bJkh3UQhFRg4k3gusIT4OfYBU3lGFPR9z
p9HG8xSY/gCVic7FFruR67+pakQVQ3fTaK+7QLb4q8dxog0YlTFjHXUBO3SFI/SLhKILvW8UsY1N
UwnCIggNx10MdzemrzA1YcP7xv+7dywnsbcByFD5UtQAEEOo06KxUFRSgTpAkasslF+1UY/NKmYx
TkAoaUgbU0U8wc5X0AURdrtteV3mZv8c2NCGz7pxRg+UsR+KEq5kTPYJFYGxX5euQfTahltgVN0j
8Kvnr3CR8XQjZgjT5wwKdH4l26BP7yYRZCA7Wfn6m2QWib6K9QwSfwTHj6+OF7YB7VlTOZ6cNmih
zWrLpTNrJGjc8NPliYe9xquRV9E2MjZZiFRm18+mZ37RQWuDVQm7HDI9G9QcXmUFuQ1PJF+kJfhB
zxq/q97s5WtkAZC/8y2gzZD7DDDQqFD9BSXgRgTTp249fKQdqwOEabwLF5nNQ3ALhhEWchnNU7ke
XKMufoXlV+r7BvdXcNvMZmJc4zmOw0PO3QuJS5faTf3Uxbq0PzqyUrwvRDN1+tyHZHUDWATzUD3K
Dk7U1RAUDX5YG+9L7NByaWjiSunJ+bvL9myxFeQj7pky1YJEoaHI+ue57ZS7xKAMBWRwJaLuaNAD
w66HtYX+xShtc9en03zfIOrD5IS5pTpkc0X8xEp1qew4j0dNsMksjbkRdkc4vHtdLXkdZGZ6gGxl
L4YHijFz9IibqSz3TYZK4H1ZR8zpnfU29vYNANL5NvLb0LkJqizHYGq4EJtoniw+tVm0ADfwluaG
uIH9Syi4PbY4eJ1Y5cnFT3vdYxstyRgqjczzvxl0zLJLmjN8P4ZeUU/euiLx/X1odjI4AAqProeG
xt4TWNAE2YeA76HPowvT03ZFpR9nW7jlJurgNgHWtet82pgdMKNT31fGtJmUM4/37hzlw5e5h6l3
dkbob8OGllhRbuPMmTBtJZgin6shFBWIO2bMGsMxp8EmIGV676rGsI4x/ZVs1yuLHTm1okp/9UfM
gruoKmiRAhMA45HIvp2h7hBLuyUOzNMPdIkb89qfMDo89j4I2BYWkZ2V27ag03RXt3YGOzQrhyRe
9dJTyBpSNxeY+Hp6mxk3eXwogV3fi5kt8uBkXT48mhGJePflVGWUtgqYK689q0/1tVWGGz81KdrS
p4p+9vBc1YO0z3bTNsA/s+URHxvUgMNtEdXp8DVFUvWr12AMuklcM54Pik85pDw6huP1jBZxegXi
O487t59L96wqyzfWLh7b8SDLnrAqbdgeQRYTJ+4ZrLeZt2e34aX3c9eWdNFn7bLpAtFzjhasnerW
SwxRnRMTFdGhj6s6EJs8LOEDQZ1W7SuGpgzV92QNy3igl989Rp0C/tFVpDwuKMksh2xmis5GTMhR
H8qfqNCa5OxRXQCjM0PsLGudmg9+BOhpycbIgeWVlZTuKwxUb74iOEE779VCUiTaIhghAiMm4dCG
DwvEKFhlpxxTtYkjysUPQxQ42YXQJ5G/5qm0+6NJpgVzUeal5Z7xTxXGoZIBQG5tzMo55Qiywq8+
O3KbbF0OOOO3oU+lOqHBKrLD4DQDHWA2QpLB5srtD1wR8uk754Mxu3GKjBuJE7s6va2s0he7rG/H
fKtVmAIRdEbTvgwcDfCcKb8T546ikru3ubbp78MwY4tRsiWmgtVVuEyyajC9d8JBkgAcgC8zuJFQ
lsd8X9E0AO8tBts9l2bnF0+2M8PnR0XhsiPNXRI/d2avM+YRc3dnL2dO0KWFYbVw2YuxMUj/kEZ9
KADysWjHNU9tW5Zu7t0IIEkKTbKToUQOrGxctFCmEtM1URELfhc67nigI8aEhh5QNa+pF6coG6Ya
YQvgCGYNARIOaV0fLCgVK7fwuSchZq5VmoFWIDjiy+AmRCdFRVj42yJ3XfS7ppdFlzDpJzAu45gE
05VXsNTtgUqY2XHSBmI2yzMJu8l9cx5vCDAnFF21rgEfkDnhcvIuMu+SQP7AwtME8CxTFfgIDoAK
w3+LpzTeGy14DK6NPkKVcER7clI+cjEue4ZvgeXAJ6ovQM4mUEYVVuZ92IElzFag1DLzIQ/myDsZ
dtn2r2NWxMHNLLopeJhiQq7eApvV7igJq7KucEEF4yYNTTVsDFmoftMP89yjhS8KGe1C0LzW0VQA
MX+NW67S13aJ12JPia6ILlVmht2LBDAH0CHUxbtiWa1PoyIUbdcIoToPi3XstCNQlKInmRa7x4CL
MrRSxA9x1PV6J3pbdIgUIDJCtGtkM3yfwdhDawKn55nNig2WOGKhvNJi8s2ag7AZlEZ5SaMhqY5O
ldJyQ6s5GccI+ysGnCkmeAaytVVDfLXKXsbPVqKseFf4WLkwflQ5dYnbsndyveFqtgj3PVv14Vkg
LjR2WewMMDiRAbVfFYTFlFhheLREkXP1m1r7MAZlVRH9kGZp9N3E/0XeoS+GET6EaVC/E4wJJyye
A2Qo/pU7lCh8CLvoDYlPk0O8xBGtPHk1Gk5Oonld1jJ46gt02Kg3B2XobDtlPnF4kMVN+F4camEy
Se63YfsCVAUis4VYPX7Uyo7V7eRhfDhoAwnzwaw5orxZfRzizxWOAUjVZa2N96GmafSbBaOv7hBB
CPUUVApPgiQJBY1Dm7ntEqLhZCY3BLdPmtfcqyU7Z+0ibychBKIZY0YHcLMS4lxWsdWr6lors6Ej
0VQscUGjpT77rjTco8i46V0TjF3JFwtgErEwNd6Bco1Tw0s3EKQMUmL6JiXMLfLdWm0cKq71O3od
PKMGb4CCq1AI1wvc9qQ4mEQY/Fq4GAweVGe1ILngEUGpCkPcAledTbEPSX8cyrcgiNLmbNd15pA8
5vUleJIKqfZ0SGIrcEeyMKdePAS6N7l+xtmcppeOsyJ6UVsDbug9lEdbp67hEdCdl0goCDWyCGWQ
eetgI6SsHh2surJNKGdjm52dVIX99ZxWVnKXNcpsDxyjhbWv0KTg0wzMsL1WzAj7oh1k8LeOVgqp
VJMRuhRGhWmuijoJcV/6ZlNvRjbo4IwO0pbQmsvASCEXVXwDqVmG5n2oXaEIYIMCOu4N3+855Box
Qi4QQxb8OgszcGJibQ1CwLUf1BkkCQ5NItnLIhoV6ZdEyXK+6/Dvw2yUHEbazpqfuFPAypQO7JMb
WGyi+iaDDlvsmpurZb5HA6fjtWuHgfXowgSqv49d5Ln3UUdQCMQd0XHi9sdSIlXyCMWysc2HTcmZ
0S18vcVY5YUUaToO1dSfxoIbcVPBoJSFNjFToqnI3JObicJ7UTGb7YufT6BJt8y2Tn9z5zToHxOO
LjWVMOY+ZpeuaogZsFMoXM1OxHnnBOhsMrCYAgGm90YxjJm3oTScGyTX4L4SK0lwIRWUYjZN2Zzc
PPeql8jhuAZDiLQ3W10K0F1ZdubNT7o9NJY7uf5jlmGJKJ5YlgeMTIqHbu+A2LiY9Ui2LbZomdx6
r1SSg7GEc593viT/TY48/yI2CMM5YZsPRuSPWLpZW1Zxy+eNnlVqeLqMbQjMUqYlpT9ozrQRXWs2
HtOpLsDhFbzD15wUlvkYz9KtXkJqJQYorwnMeDIE6J3jUWTg47IkSE8Gz2B8BqYJObmborL9NlD6
x1yiBahjiY9AB/MHu6rC057guSrLY+MUPjuiK3MPWENniwicLyou53vlIfz6gu4ehodFGNF0ZNwO
6VcusxmqTO6d0SWdx0BrnNuZzL7XLrTsK1NEc/ikbEloamEjT7zuBHeWC0xYX6A5z0t8SL9J8Myn
Auu2jMDVl15ur53Y7xWk65g7N2Wh2tZnj+hVKWBdtFlAQlnlmclzor24+CIpctjqmAMOE9fe1AqG
h6CG2m6d0Y14BbTCrXvvOaU9+JsM9TFoJsBsEG2ncpahXuUN5THsELhosN56xRhi+wih2MkdPG7m
yMMQlEtKoiAeYKDdFLVpZ964eVU5NtFLY6rH14zIR2MDYjs2kHtmZQGbnsU9TzfYcYcw2nl5MXRn
owkRTaO37TL+NiehphCvCcEK1bjHH5+YRwNCkW9uUmO0injvKTHn1glOB4Y6D4GlfzUjk5H10RWi
q+5CMgTcmuUJXQZlTr8O8muW7REyigymfFWKyYx28ejmHKENNtxbxZYw3DemX4XlaW7wg339rTny
/7Gay/bpRv5YzbUqizelP/76l4c39FLGtkPY9T3++MtHy798e/u9Luy33/RPiZfhyb9ZgZAIjHyf
jpXp8SL/1Hgt3/ov8s40N5YjzbJbqQ34g5uZjz/bIzwiGBPJ4Pj4x8HHwed59kXUpnpjfSJTlSkJ
UBUSKFSj0YAkSHikgozB7BvuPdeQuo2OG861IkWBRfNvIi8hUYYh70LMZejSUXzTbxov/kSXhkAr
hvDftE35r0i85HXN+c+tkGmCXFWOhWKEH9E2hfGnNeg0SU7BRQnGavIZMusnJ81eLtYpa4PHrGm/
U5dhc27mH1IA91wmssqGh5zJope18IqA+wKfmLNNBSuGhMFLVzGw1onDWJzM/C+WWML8Y277335c
Q+kuTwwZDlz1f/pxWfpB67ZzJJh2ioMeVxrADHsFJAwPZgS2K39xUU+suTaOpcBfbGahRwJvsgoF
Wl+6CB/erwO6GjxdYOJACFpwXnrPQMtdbhtZw3vIjWsuiuZz4sP6O+kT0HH2Gpjwi6BesdSgknMw
7i+E3uUJ4wMone9tG66zCLCKmI9Z6+wKAHQ6GDNP9O0L4WOuWJ5r4IRebYIaZWjTb7RmBS+DsVzK
ZCzrv6RL1m6j1HUhuFyiDoEU7ym4C/h/nY6es4fa344SQK96XDBfwbRN78LymiAq7R0zHmwxCU6s
OWqIxa5JaicoL4gmEq75GmRkmyyNG+piL6an3uaDTlYNhTpjmYdcJ3C3wt4A9tU35uaI3T1exwA8
4bcxxyTn+5vT+E4X+gdeUDYjyVul9f5Y44u0poq4TwuY5WSEq1atXX356LPwC8g3aUX4pAi88iB5
YKrlhfVIvgZYjRqFKZCz73XGjUmPx/ltduheFloO8w5VulgNo/4YM7Pxq7b9kLEes63sgGQxAaya
AUAdREKuLjiUDwwdct9Jwy/iuH1gYGi39ZqoeQ1it5vezDqylkHZjwDNL8NiP42EFnjG+J0VBGAi
cSBJHEKn1oPEb4E9c82eYTGCVyVrdoqYjIVwlFHae9lVtJja9cSYpYIVHI3h3zfs/91H6yn+aMq2
/O7+rJT9g7j2/yk5Lav/vz6Aj+9l+/tTVlxFsX8/ZYVu/7CUYaGjRZjNSfYfZ6zQ9R/Iax2OWA63
v4tlfztipfxh6oTmubrLwJ89Npvx/zhj1Q8XTbvuKtvRTUEn868csoJT9Q/HrIaE1+YKUDrH+O8F
SSke67Hp8bzWSwGNgGXjo4UOBKl5Keq3kJndeehk8pFGcjyzTuhPSmpGtk6KpR5uFuY100pwr8xg
wsLpLS71CXGWLMovgltZlulQ2hVmGXJfp2Ux11oSGSR9GRCBjC43H6s5EwAjYgh4ZByBRCEoRrJR
zhkXQHYss/MkG/tFr5pxjyWGMAY3G85Xwe+uNZbx2cJCiC8TdnPjxZbZPTiNEz4ykreOTWz1PupQ
wor0Jkg/sN2HG71nlLgLxSi/QTLAuCnsWT/1TUjYhpY7l2UyGdSUQ2c+W0vSQcit6vbZmK+eRxM3
0AM1oRJbUkjZilcxuo4qA4aB5upaQ6ZFe0ycWt2rwE0rHxcGRvJ8co+6mqBNO+PEDsmxGOWMSMHu
rET0D/SG8XM9BfWbMabjgYj09jDMNaQRZaP7iW1zfChU0RLQHhO6ADF9BDC1gPH3B62E0ZANElJl
TjBkXPblL5XyK/sjEAXWLITMr5K8tTZmPRt+mQ7z7eCI/GIHi7t1Tb3aSLcoz1rvChY3eJq8RVoY
HIKiEq8x5+GFi8R4VgVBZqGrKdqBaaieFkcDHNm05QFrWeTjAUOcB8Bjn4857ggA3b3fBjr8DvO6
XwiyMFzVLIYuGVv0o0Gzs4O01KzY/hmnoqwwSYATv+ccL9dOljNDhwNxUHFYHAkugAyr4c0eVnFf
uJemleW5MwCjQ34jiB7aMgGO2shbzOscITaM8qYtUUkO3lDoBvsqc4N1iqQLWK5Wb+qMhNxaU/Iu
nNr2Cr1jyONhSHdv+jE14C5MxjML3/Cu7GX8BpmwO9PBD+fBxFaGGSWJ8E9rge8WCSW+M3XiWVJf
f/LiYOKw5sTwQTrQ9Rq1FewCURLIWzikOtsybZONYtt0Z4BwPZi5CwcXau0HO/eSiQyeqqNt9+Eu
sjMB3BmVFGU3QzsrIxpHA00A/SnEuyrImnId+K5ZT9iEtCLMxzikg81Sm9FNF0/at24J8VUvBAJF
EHV7gBCY8Nw8g7kVZ4u/CKgjrhHjSR+tODlkVlzv3dnJbwwmtM7KAC0XroGxT6sRdRhZESbBsks8
vkG1CF/zSgz+omz3k5RDonFJBHrshyg51swynug1h+dR02LAqNnyFcU9QIVkGTFBq2vvQSiUR3SW
OiSOMC7aXOnvTjlgwWLK1K6zBn9Vxqu2H1PMYqlJQsCSEEiADi47d10UH8ZswIJmJSMUi6V1WAQs
Ub5j6zTsOlNOYA/MsSVHcMowjAjA5o5XEmq3jrvRPrH9HE/gKtRKyZbM8RlGhO12LEKGZmbXj0b6
ndEuMa9m6nR3CbGCm44MQGQ6odPuqOJaGIxp+s4f1y99MuPN113xxJCg8Ru7gzyCKuiKYIkzX28c
sZ3ZPqNQSq1bnKsG6BoneU3LPPopUyfZtckIkrfJs+w4VL3pJ7Ng6Zgn4oAiHd0PBu01P9mws0y7
vcWDM5+F7OG1jGN4kGwniSgKauuId3L8midmDA9BIQnTgSn42JakRjOqj7b1sISnRW/sis5+AmbJ
IQq/kbDDibX62SYywPQc3Z7uXEdjG8lwbIWN2l53Kpjvetlw4IF5ntFcksm1XFGE7bYTOSWhzRt/
o+AbLGA2YvcGXPU1F4z4Zluf6w0PmR0rQ6iXQrbDvq3YeZVDHH9FYz3ctdWM06dKyKRNaD+h/wyL
dhlyId4WXCE4wfCjBrOf9Za+y9rSwmBrWvY6IlmbcN+xFm/uFMFAQDGA54CD7rbLF97xVVFXX3mr
xZt0Mvqz4cxdt2V+bx0QGHVH5CGErU5Z0tzjRGtuGmxVD9USIkECGXDWzHm8rWRovAST02iemozi
scRTxPozyKcd0QEFIQoFYcDTErHRCqeK5Ue4HIsic+8HzYAabvMpacvwVVpB+WBnoMamyUhuNbvJ
dzLInLcpYbxIhK0IT+yLzY+udKRfyw7dDJKaE/MZoqPHjGOpGprko6qi8abQuhznOLPiKZi7TaFl
jpcDzNuxEXKfhAi6G8ECT/cFvp5HxCHOpc7cdEcYLDbuenaPRpbpm6ZL9XN15WJBVsZQXAHIlR7J
3ThWqci3xAZG13DH5LMOp2syoxO/CEO62Oya+sFZDPurlAt7ClQK2lMeJKlvoHN5zyILnXiVtmsT
VdJxyeRwKiHHb2gMjP0QsYMCO+lYp3BALuAltJDbkav8Z6TIXwqWOZIe+jP9Vx05A7FrRYLNvE9N
0ttyKc/M/iYoKWmZnufSMKAu9WIHQ5GuASxPatvh2qiIiMUtmO7GqYoAQGjZF6IWu/bCeAGsZZMX
wbq/b5m+mYNNyAOyXS9mcv/IanHYu3oPKq61hhsLEsm9iMBgEP0hb3IjjO6uLdiDZZT8LjzQqpJt
VNOuGeWWqzsBLqHCB4azzFwp+IGeLtryIulJX1o+xBc12rxrkduUjNsR1d9D4DeZzMZO9JwUNZhr
VTbvMZ+RbZMgdaHMz4MV0RBNtbYL9COrpGlUss5qdBpapNXnqBhgUWlRfySNtj6Ia3BUPVikOLn6
pM6OG6pVZXYDBCUMqkD4y/xoyCnYm4m+vIM3WG6yXrbcgKV6A24rN0iWxlfUVeZdHuXNTR4G836q
RpBAYB2rjq8cwLzCm+n3Pbi5a1r38plNyTo8YPmrygSqCXlt8cC9m2g2rN2oD1cEGWjPYZ7YH1Et
0tLL6PvPhBoUR1ubha9NNjFIRdqD4aPjx4Bdj+1LZDjasTYCaxeh8sPjHLZFg1YM1VBI9su6dCz9
gAE/386Z1HbERqgjGhvzo+0d6j7AQe0dAZ35AYiPfuBmS37GnZwfCaChUGmH2tmX4RyesowcdTsz
ZriQrTqNYgj3Des2xbW1oNNwJ9c+LPCkfcsQASuhcnbOS5Gk5K9YDVqHNHyUMwHonR71r2Qwzjcj
5cILd1lxA2+3R3owpoTSqkALiGrCkAqsTqsAZbQTxmKbKKmd4q3+RMWUPOfERIJAEdi2s9Aa75qO
PMZGq+QKE7kW+1bmFIqcMEbb6N8xt5JiAGe8YfGm0vYtulrPswQQt0lPPXpl3gfrMAKCahHj/dLm
5fzCQmh61DFrPZqOEd+g8g0gY6rYijAPqPfAGdLdZDAZcEZ/ASfNllWpdZUsrVp1shSPRLFy3Fbo
PnHwvYPcJsbDAJt57kIz2jSFQSCqhgsJqqMadmACIw/84rwfpYJ52w1F8cH+e7i3Jyd7UmWabUtp
OCe9zWtGAUsaHK/p5bdKJ7ChGYLpVzZp8XOMlYCuoiSuCFDtrN3rmpmcOsJeyPVrzelokFNEysJy
xVkPWoyijrhrYrvtlFqvGJp4E4dC9+mVZx+ZC7PojrXSqbTmAWKxCI7VMHCemr3OtKSUfqCczsbx
MiKKbKIB2JmwWMiz6NrMxtSzpjVm8wYjjAKBYVmrfOxbezVqin+dM/OevQslWjRSiKGOSVC2paE/
VmFNNEaYMU+Ohrsk0cW55Mkr0XLxmAzdCgFdU83Pg5naYJgM7cgiefks2J6urQSEdtEk5UElOMsz
6Pj3SDPTd4mK98FxhVF7SnTTprC6LqQoRqJFnoUQ90Y5ceHO5E4UZS53faKC52mwWAIsfaY9WV06
3ti9EKcJburrXNj5+9JqXPPlQkxitQTdjjl0CRc8GXgzub35vrjduGOFr4G30KZP03aSWy61/tMZ
nQFoc1IenazFhK91BKo0C2yIIL8mcBKr8TaWQXVDv9I9DsIFXiez5o7Wy4YqKyDC86FYfNiQwdZs
mHV7gT2RyzeYJl2ePX2MbWB+u1LAggZE8Nh1yfjZizlcQW0mT1JzJiAspXi3sLTvzHx2X2a0CKf2
2k157BrIeTc0exMY+XKr9yGbXkbSkHosM8zvkIK0myK0o6chLMN7R9gItx1CH0QSpu+GqRl7hBjG
7dBVxPZNMl3jRV/ukV3XH31oGM+6mKM35oHap1k1LDSsnsqwFA5trWs1AGMlRsZ0RoWacphTZUHt
mySl9yjigsDPBKSgNU8KFKKGPZ10buMwRnZ3V5sVb2CeG+O8QAB4VzpzRHa54Qcebn1cDa1En5s7
2on6cThHmokMWRgoD3tL8uc665+1qacGBbWUH3Xf2Wz6hMHFaJP2ZRWh8DtEaFuEisMjp5OieSAi
NQ7r7GjkCQnBZlk430ZZRWQaLYu11nmXN55plc5a15vs2bYqUEWdSwhMKe11KxJs/SSnF0AZF+sL
VQZG70UHnw8Uj54+Hu3J61jF3mJVQlxEHGNwCGxBdqEgIOsoF5Mn2eVCqpA8rrIYLj2dV949j4p6
bqj5IU+0XIxKnawCvIlqd4OiJbmNaWLvCL0JeqQWPQCORtcqn2er8TO7i+8JJ9M6lHF0y6Wu2d+z
0VOZIP+DHavL/Syja+AeGOWrBIZPmSZ/dY3qXivEh1BQTOsSOH2ytllBAXoG3YP8xhhuEZUCvkP0
t19wLMF+te2OaPZFGR44AKPZdGSWXU1ZJTXYpKODKxf1a0wH0Ax9YZG1goDDXltdnu9NtljfkRF2
9nmoA60BbZfveBBPq6WzKyVDzeQm13t+Rdtq07eZqMmctmgJSYjkfNciM2MVlfTLrZ1WdXqjT61z
qrSUKGeXPBT8fJmSlwXW6IEjKzsqx5FkLfIeuJm6a4R8BYHBvTUmvd+4saueJf6LF/KTFqC0VUQD
Z1tPhNOP+1F30LQkhKJBROrr8K1GPPit0zT8io2+4yahY6NB164XQhXdxLWmvyKEZXvXzuQWOxAk
nhG/tRcnhbJBbx9ZrQdRWyBrR7G+sro5Gr0kqxZQwp0aIARNZvqdmDNPHFTt6mVQov1KtML4jNIk
R88uzfSzD8uZDefSbTSE5A9Lmc/s2YqUeQaZmDD0rMj+mGdLO5l2gUabQB6Oo9lesg/Ct+pDRC7p
Bsjk+EJCCi9ebWXbJOn708A1+pW7cdCvAL4ioXZJeypWcY64mCUh/gv68gQpSFBY5LxFSlt+WlmU
UyGm4c8oLbv9VAM3MVElXbAGuJ+2JehwZFRFR+BHBJ831VWNvsxwPVvobLKQzosmRAWOzsLkoFk5
sXEF2e0ma9RyNeR13UMERo2wQbc/NCSk1cuvlLmatanmYnjqa9wrDGmwtPkBK5fnjgyW0ZeTqj/7
KOc0gACNLGZ2QuYT9mCqPZ+PYtqWNiWIB13W3eV0Oq9I26ZLbull4WUEEAk4dpV+r5lt65OCSdWU
kKEesw/vnde61oODi5lg3neYplZNpefAgtGdENqWyRLCSWzoxGlNAOeZ7IvvCvXTi7FA+Nui9NaQ
nMUB8n17Ch2+o4L/g0r4TvVtLDi+aPk+GWrNd0hzgTBrIrW4tYPcTDxdpNVb0DJSQfkR64fFks7W
KpGnenCWQBeHNvthLB3lWzKhX2mLwXoKg4T1rq3ZBxP20r6qVbTpYh21WVRby3nWxvRoqdZ4Q2fG
4BS4/PTSSHIAYcw7+l1WTNFt0RCZ59NWBX5R43cBDacSJNbQttdjFBranihPtCeGMxVHQ6ABTQdi
LXprbD8DOYI5w8xiAAQLJfvXxvRBj8inknX8yi4p0YOlSt8HlrA7gCbiSFpZfg1nH/pHhHfWVg5N
dG7aqr6jRM/Ibq0UdLE5X+4rYQz35B/JTRyVUPAd2RcbPbfmiDTWTrsQrbjspyRHHG+XtW9N9tXP
MZJpY7D4XecmuZX7AsCeF7dLBWeKFDuvIAWFctWuTKDtNeAxh5SMVdbJ/JGJqLPBW+Cwy9C0b9OO
9VttcmHT6UHJgkTq3WeeMiul4WelY03BmwaWiuCAmdCQULOgUprzkWx5dcOFyXXnOIv97kxQbHMi
Wj2Z99onMFa6bb2PYq/D+QRJWzMfRK/U6xJr9ReIlugniUXRLoQcNwcy/gDWM98Yhr281k2Bj6ly
J8EFgbds1abpfOoIFb9gObfexkZTiQ9UWQE0ModfRa7j/ynEwDYKxgLNB7tEx+0yDcToVPldnxRs
Jitz146oiKi95VuqEGEQcOPUj8js3E8zqmC4FgSvXZik5bgERtRZcdUzLMUClB5z5OpEPLBGI9wn
8q+GJOjf1S88JztEnMTBOjlhJjptz7jTkLRKpCEcGNJyt6HKigfr+tsqVJ3QkuIKAp2M+T4vscec
e6jjRkBmRevoTUPpvIqp076MZdHey2jobgKWrLyQHexnngKy5lRu0CUjBD+2aEuRojWT9bMZeAzP
GRBgtlE69pAoK4cwzaD9pYmS6VvhsG1LGK8hkGumYw/Z7QYHg0y3LvGm4yoiOMgnPTWiJc/InENW
TQ6DhpdSkSYe1zvhGPZejQuRvEzYnIOGc4+Nrh52m8qQGUl1VgP0qycfM4+C7ITGHitmgApsrkGQ
llMywYVzim2fyIKMe3fqPvFuECrfkAvESMDE/mxpC/XPRPjERhkujO1whoiWk2AW0EfuHQvJzbws
yKPMDgA1c6Gt6KrBt6TW3aVBpVGVhcWuIJBw05mhxowvGu85WEefYU92M4aGIvtWKL/XZb1vHV2d
MiGTF9miiKcO7dydwFK0gtngPlaxBL+20F0SDSS5ftPhHcWa2AQUErskxy4IBJfSD+FVtjOUG2yG
qYARZC5XYG5CojRKHcIeieQ+uuEMXwglrMdGtGa6Crg4FSniZttoH3KMqmeLKm5Fkcr7DivMCQ1d
u3MzLCulbaMktFEv8lRzt8akME2JQuHRYebbBnhw9vUordus7Pj0ap12YoTHLihXs1jBbxSesqbm
kWhixVvDdELK7dyM9lliD5sxFuUBm7N6KEU/AIDXkMMQqNQW79zz+YCU0cnNdRC67WceGqlF59PH
h9Y1iYUnyY1Ze2obN8nMAgtnmRnDD08DJFJdmN6WpS12IXaGA5RLRKV4qbTqfuSdeSFxmJU8dsMy
26Z0mgnBWJr6lcStdVsvVfKat6YCITsFFiI6HQE7cHdrB4hXLZ4Wk5ARz1r/jBfSeoRuCpAC86Rx
CZRRTxsuwpRUqHjqXm11xfLZZgs114jK5ElBFN0zyunctZ3a8c3clmz/ieXTSDZlBP1Bdbcs6P67
AAtIWczXA1YL3s3J4iVAUKlPPjYsbnk5m8MFJqJ9H7kGCXM2RpJzqRoINdocB2RJGpnE5RdVU+yH
URYiNkWYlK27YGapniJNE8eQ2THr9KlF8KrLMmNGoFfzxxTpxrySdaWY0iMJJR4DUSFVN8riace2
MNiWWeqGRG83gfnqgsr51quFxfgoJ8da88olTxi98cUlkbaQCN1IYPJ3LQPp+IOErG7ZCd6qmo9u
Mv+Kx0U1Z4FGi/hTpuDjR1GEhU3U5UydMGJO+tKnkpyoHt9M5We8kFfpE/Uh2QXXyesCGYmyBNTZ
x0QySX7lq5BOXE/khzLu6q1daIryqvvTiKdjQGMl6wRQKXxglqJkj1ZYIjYl3r992Wm0F+FCsFRt
jNqdgk6GkZMsd459BHu/CPTML3pqRzvEauMDad7Vacg6UGHVAA405GvnvRqU+YYLLsFPArk7S5bm
DkkpVWC47JBO1uikQgdM8DxwBRqB6m647ogNMXVJwYrbrfNaLqTOc3ItegV94361VLRfowFe0u87
jXM1YxQGwA+x2Fc4htDWtNzFvIh/AlQoEzqspoyqZ93M3pNlmFkDsig494HrHMrM6VbYfLJv2zG6
23KRSOLCiYAsvbFuiobPEOQjSV4rRs5XfjHDV0uj1iP+k9uQuL2DrSf9C6i2ZpPIBZMnUzptn/d5
yqJ24pvJ6nrvWJy2oOfAghe0NO9MXSm32Xhk3z3Z6j9Lonpve0fEfiFU+zGDMd1UlYXsJU3G6NSw
s11H1mjd93i0N2ACKeW6tsayQMMuDwM26UsuVf/QTeC/W8Pp91i3GssDMxe/WjIt2TnYTJXE3N7m
0egcAhTwQIZTtl1sNtdGbTsEMmkVZ6KYnuaOnTFhKM2+Hzvrpo1CbZsVcbNBm2zA+p7r2Bv7cj7L
BCzZSPs2e71DgjPucSJUeF7UJeVT/TDY8KSBamQrhT6Z5ldB5K8BU9pQH+O0GJ/pDh0m/F2rdmmq
hX6CFvCN4t+9q/JIboVWhDs3aEcSwutMdKsWCx77cU2/3mwtZhUv7ZT1FCzmXK5TvcuJYS/tWytd
4MQGbdLddaSkDUfWyIDaIk4ZkkYCuc5LaiNqD4tYstE4QYtDKciCJPWUORk/MQAxN7Sn3vxw0aTe
5gGvOA146+xFHYU0dqQd6V6eY4bmlZsM05eigADHIGvQ/P/f1XviCmH6a/HI//737Ovf9u/Fv53e
568/8tiu3/ibWM/+gSmRwa+J2cUwyGNAYPabWM/9odMcOq6LUo7VjhDgKH5Tktjix9XqgZUCsZ5+
1fj9Q0li6z8caSEAtC1FrOaV8PYvENnUVcjye73e9X+PLVYqJSzHtBz1JzRFQTvbZIOzrJVZf2qa
QXRiPPIJaJJTu2BV6V3OuFZnNFcb8JMtSqqAIPtsHl9UVm4KaZzoNUevmYJHp83fgqrZZj1reyVu
63RxdnG4+Ig81vi0ck8WNqNN7t4QlV9boerr9fmwzGe2qWf8o9Tg2R3C9jer3mZBcj8G6bm27EeK
9EuidUBS0+9GJue8wRxozg/CQsYBOnlPW/UduOgHU4eqN9S6DWrL1DMUNaA2ytEzm+61rD8M6kD3
MVTTxdHa/SKz6ioePv4tscE1dsYCqxN6EA5Ks2DqrPqLEkgTIwPBdtxnFy2RD+h8T6T6qm2CDZq1
8ZLeDDkNVKx0VvCCWUPOSpvFDh1pZpsnPYhwHw1VtCrCuTo5cQnhsQrxCuGwWZdhZ6661DZXoZxf
CEPwdXpq33amV5tdAUMBJtXGZG34VU94jwIuQH7q0Uh/ReGXzMTassJvsK0vqclqh1HfZURJP5n9
VpsgGWCDAxzAZmhrFvlzIUbz4KbxVkbOdLOAcDjmzqxvYzU9mewn2YfpOJOaS7W4YueQCAcDVfjm
wlNoExvgA1jWGVFjtmOFwZNXFIcxEAV5Z/nTkqXVFkf0a6nMT2mhckTofGdlqb0GSxHROKe7BM/t
DkstmxVo+oPxCf0gW9dT/iabnnK3f4Bc9RSDJ/PKjn+YaJe96dB214AJNzmbsjxGMWm75vC4pAQz
osfHl45cM5leMkJg11EdHd0hQQvpaOm6L/pLHMcf1Vweu6hfCwqA0HoxBuLI4al+NFV5hKtBAI7r
qbBnleE+O4ik8vATlSHd2PAiU4Jcw4iJ+nUGuNhGvWLMD/4SU54kF1LMRDzntBLrpRnYYkzZIUYk
gL8zvHRTp9a5QXQmwGhmonZAehHtABOUnWORdTRp64bsPhYOH2qQMNx1/Y61BjnFxh4XJ32fJP4Q
KwRG0kGcLXcYfMLRnueS915eSmSqPZocI9c3o0GhL69rt9ipnfXf6CcsK1E44oYifpJ4brbpD1OL
ClHL+VUSY2w2dpnfLK2eAtBN7B3t18YK9QspOPYN/sAbsybMbtbdZ8MMXsoB8sOityFxQdWzLtMj
VNjHRPLWxsZHYElQ37cWX1MVH8h6bm0OBOlC+NUi3OjsnONtErR+lYlXJklvycIdnROH7Akj3Fc2
KJPoPRB8/1UkDNcVVrQOdIjU1ZhCvr+EkeZ4Jtzs69/YxbRNvwR3KnaYaPVdspEcLcZQUd0Ral7l
mdyP5f1gLERjN/N4MBJn57Bk3Q7oc7e6ieE2hfxrivyt78JvOyh8O+xuTSNDjRp+uAu/Vw5fCieU
86DZaLNqWsxVQUW7MmtekUU37oqaab/ZgtM1rdpFQHfTYMCmT0ba3IZV7gcW7NZgiN5r2pRNfIxD
OrUkcN8HUOieUs2woid4HIcO2f2CDkmz9buOrbGnR/pTrVH/M03JgCv0Rz7Hl6pm3mECtmfyucMI
+kSC2aFiXi8m8udm8g+gIr67IZ0EagrHK6bmITbs9zCGoTuECSyCol5Xdo4j8jpTQ83slazFPT2p
63WaSfIp94Qcl/gGAMimiUCaTY5Vnlc7IwjWzLSMmW3PYvB7YEv6mor3tBE6oyzYztH1s6Znb27J
B1YWwFuj4pU8bPwulXrq4+pnXDu/0fr+x/St1wf6+B1h9rcH/r9KgjWpFP66+rj8rwcKj4/38g/6
1ev3/KZfFeqHpSMQdSkTFMUC9/rf6w5scD9MpWwLBSsAGlPxPf8UsCIs1W0UrEq4jjT+aRJA24pD
1TF0oZRlWa77L7kExF+wo2we+/fyVbpAB2N1PRzggPgB5O1SPbEyG0Oap/EuoEAdCe5m1HDoimPq
qp+/e47u/m5D+D2O9Opy+F218w/ZrP0nXpqOLayTbTmg1Nws/T4TD/pYnovwCdgQ1ke5ujW75j3I
KjRjFnFvOIDLvab7vXGpu13GF+gkN1jLlw4FsM8KH9AMlKPb8W83sbOzwec56U/aeQY5B+Sy6C5/
/ec/u3T+6FX4xw9vXemBvwMe2m4/5EkYDYcUWI3+lZi/sviN0ZRx7RKLn+a0qauPQnzb03n4EEgv
wvUy3unJjAzi7M53o3uFz521n/Ev/uu6SimX3SKPQh5Pnbav8wc7fcIk5zV4qRmYBh4C9KINfbzp
b/U3a/s1Uvfopty1u+JUvLWRl3jGRl8jFdvOu8An+3bd+r0/rUkd9swjPjcv9EOfMNOVtoID7Re3
mveLVGav9QNG8kd0N/OqQ+EavFDhrmy5kdkjiuUp2kGTCeCyV+cse2Ktl+u+rZ5SlJuj7o/Zi4te
OUVn6wDWnk3qhVU73KKLxXSMnmjO9m/IhMp9SsZyfIsdrr5oamW3O4tpBWOwcmO2gG+DM4oSLl8P
mTDy33S+JWeFBTNjo6x55AG5x4H9kHVNbjJXdrM36uOYn43uuS726bxT5k4QphftBJm4w13d3zoh
XddWH27U8GmV81pqXj8AHGKQvkmpL8z5QnAEeUkrzAv5TkdX+Cta90+t2prpJVpO5ikzN7i/DT9j
33tpR+DwXuVPmCyfNeNksZPu5rXR3BJewF9iTxAbCfIeIbte/HO0yBMbveHd+NA/euUBxSxAA1rO
hIGT/C5rzf+NN4y4EBgVoLWp6pUF1uvW+WVE2c9i2/LEttaNxsjoIX6dZLepXfEyWgz9w3MbbOf2
EakHVQLd7IilFG9IyssOaoSiik1kSnRQ/G5dG9AVLYC55nli+khYpklSg6dQABIyZR+KYq2eF/7h
+mzM8zVqjHh+7mfiGtOzZbFuem6HTb0Bp+K3N8rP9tmTu5N7c+NuzA3AFa6llW5s019FfP7PP2Li
L1T11p8optBAcqCvLlLXB9qPfb0Xu+hWnc0TDsTzdC72xUnc5f8Fu1H8BYbQ+hOGMJkobvWURyuO
TCXPzd3/4e68luPG1vZ8Q4YLOZwC6BzIZiZPUKIkIueMq/cDzfZvsdlme2+fuFw1NaMZjbiAhRW+
8IbhPn8L7v0VWNJjdUxfx3vssw/mMf9PRzxL8uQR7ckeo9WddCNuva3+NG3KVXATH/S9eaNtk6O4
19fys3lUHq7MKPDhy0euPieef51aHfJgEsDidqfclKWDawAREgUm6dk6htthg9j+w5DbQWenT+NW
2pRrfYFOx5otsK2W7Zb/tqxcZVNvUR77qSy7fXXb3BTLcJfdhgCrsW6rcc5EKdCmCSSE7gSy0UXw
Q+3R7iWXWvjUVmntUj0dcYsldFugWIS3D9UV+WBRkX+XMqc/hRhN4YKDb8DotpETLaSFTpBPIO7s
j/nyZNT46y3bcYP2hPZS7OUVam3lsG+6k1g5YrksmpWmr6V66x+tHufcfQIyQ8Et0h4/RqDwvPZT
PPIvQ0rf0Y7QDPjQ0QHCMWeVnvD7heIPe/pHeVcerd1DvVKQOMgIcx1kReIDTGIK1kAqXyrITrcI
fXpLpE1D+AUMuWGAGxCKiMcuotIxYZKu1MhFJ4s0OE2wPl23/tKUV2W6bcvfFqdvXnxYL3H9Myle
G7AB2YcvAqZdg2wefsqHfie8zs2GCG0tN1qlWHT46xb9o9/ie3RQNuEHZsgQSqqf/vv02mMoE7mD
YKfvw614AofPobUb4reO9kHqVnCfKOemLgYUyJZ56Hrp8y8wBWVB1B9Ga08/wyPIrrW/Lp+U8mSp
8z2iOHwka13vxh0l4P5ZvxPvxFOyCR6UF2hddrikn3lIDvm6dSo2UeP+Qi7J1Zex699Yt8y+BG0a
8QEg6iRrrBXZLTh76TRuFDdZxisS1kO1AGbhTEv51I82VnELys+L+JiXDv5S+245LK0b8SO43fku
0r8OjoG2ZvcMHznkRi/lwrppn1Ci4gtjBabY6qI/cOltjIW3BAy15RWLDQQSZ6xZ/C43NxSU5/FG
OvpvdbxqrJOvcCY/1ewD/wFpP5YmWDnAQNm7+NvalXfFa/XKIij5C7QuJpSTW9VrE6khHMQcbVGR
mjj+h7jMskX4CDpNEJZmt6F51jwAwXKCG6kc7fwRqzf+KD9AzxyQ7tKdON6byVI5ibdINpnZnWYu
lTs4xKfqByn2qXyRTuONuRcWnNALZQ/G2YkddMrsyJ3sB93x1/md8GIstf08mWQ7jrd9azYW/3e0
RFrTzZbBMj4YTmG/So6+bB/0ZbPCzm1dLl8H5+ewMJfjPv4V4R772vwIb5Ojdw8Qs3IAC2u+rd/G
2xIsBj8NLuJ22nJnuYFDI1H9ESsrus4YwAWlS/u97hfSu9TYmStC+LNV4EV0/QvoM1z8Ygmgl/CC
1tMd627gDqZ+rRLN2ZZtLbMlnm6prf6KKjt/ES3MjXam3uOGhMpdRo8tsfVlfV8cdM/tRiyp7dQV
VvmenTit0n0aLCA42vFeWwhH/xQKT/mbsWzwnrcH3LZTt/+ADAlRZWThywe0h2oF5TQHXPcw6xcs
NCpqbxgzrdWtsoyIlvSN9Cw9K2t10WxUOtSrpN7AkDlOm/ZYHvVt+iTsptv+1P2UNeiPa/w4qxKH
LBtlv4CVjEZKZ0c/KWOnJxkBGrpVOTICK8oBPj6JooNCJlotobU3412LmGjr1sNJU9ZVvZuaWwD2
k+iU5IINRk+zwfetNx6HcTGtBmnRD9viObuPd/6u2dcxyKknWXotjHcrftOFZ+PFn+JXCOLrEpJo
+MeXzK4f/PEDtgteLtFjckqG5qHOkncDfavGd3LTRgqDk7JfR4chsglQaW7DzhxpmHQ2BsLBL+EF
eapb67lLUK2nF/OWyxj6WUsdMK2Aph8vw4en3fY7/W2+GnfyrXg73qQTaC3iPboPP5sf/mtz1538
l7K/TfpmJeod8JkSOxw3kIgJ5UVbluukcbzwzUdUCx3UnjAfbZMAl6FHtdpgL5hkbkgIVd1lgu80
9+bv5peKOCCm4JUTd/v22Nyor/o9QU47vqiCvjGawK7x75Woyo2cEYNhjz/C8KbrVn63seR1gkXZ
Xf4r8nZdtsY8s7g3n8RZShYtk43wkj41L+pJZMWhVVzCNyK4pZRnvaPaoYCeYn7Y4nkKydYpuqep
XXrZktIStX+Aiei9eq7RDfuCUNjX/QNNWcWCIgPc3i3QY62dUtkEj0XSAXlR7eZZdY2D1rvTaKOB
Q3eeG6YMV7p1l0rLzNspIBmlZaHctMKKzKjaET3XiLbu1XV8U95jOAts9kmjoluBdnfS1smwBhpd
NEGxgJCjxdjbBSU0AlF/oXY7ZIqRRetVOqSPEG0xTnPEV243Xs3bq6518n76vwLQZChePBXZ7Zi+
AsmycRFBtEIYN526hMUI34Uos0dLS6EPa6PbQhMx/Q2wJqhXmkTP9aQ1u1kRsp+/aYQ7mh3fyvvm
NLL2inVQ/VAUrL/2qfqO9BKaZrqGg/WW3A4Rl7DKnCLFZhOSSeMkg50WbjQ4Xu5qEmDe3ZC8SwFO
1jLXM3jjTHeC+AnhX1sffoXeA9emQQADiu1mfOJsPAEqrNn1wk5pj1p7jE+g7u8gJt0UL0r+lrx0
hZ0/h/f5jUKzyLel5glUExIb7nAnvd1yJi2wkH7ESL5cFCWZVpAg34H9H9amC7rKmu/oIBFrV7XW
Zo9DFm5ksKhGCdZTtvPxGhQ7JHU3I7feComvW4pyybge3/38JN9r1gKxaCcgPemzh/Y+4KfR0nyW
DuJDeQv0opicCXwUvW+kJ0Z7OPU/lZFjAgyMXcJuxPUPY3KHtiCpwc98oe2j1lGfjQdziZSy5kQr
GAAeaQIQ2vvmzfTsUFwK8soqdob6UBW7EPAUgkiI5WFIssYS0C3fkedKHtFxMnftfXZKfuMcOhxY
4aDKKG7zi/w9/Ij2A+A8e3ZIewz28bN3BOMmwBbSHInWHI5Mv8pni5jMd8ZiDmxkeQ0LNIHpyvWN
aPpSvOMzm3Ml2flv4WiWUU7deRd60MoFDiMRA0/djE7Ci+6oj9DTuAHi3zSmrRbS1TGqD/hd2t62
Il2q6yd5cDWinGWPykrQZQuB5rHYrwpglqrwKpU/0EVe9G16gMEADgcdspe+qhZD/vEn/P636mL/
Z6TuI3bN2Ud+Tvz+f7IwBq36f18YO+QA/5Lw9+e6GH/kf9bFLDpyoiFRApOpcs2tun/qYlgnGbos
Uf1S/4u9/a+6mEbxC+sjUf9TE5P+sMH/RexWJQySaMUhx2HIdJss499px6kqD3axQHXG666ylppb
6KWHUdGAGq8tK1EllbguBKl4A6MvNP27ChM1xfVLLeGWj8dGQRdUwO54dGotaAuRExAW37RCh5Nm
d9TkfvcbicJRhYIHWhDgnZYjM0aQMOWJkbtYLXat4ZoY9naO7KNcFzvdJJUyEUKJUqFqR+AgQKx7
IaLdripCG/0Rx5VY3kXdIBPmmFmv6RtPteCfoNYBJvhX083oMCdVpV7gWmkloK22jPAndYAxaC1o
o/EY5UDFp7IBT7/qMZQmKpkGcUIsPDXMWHEVvWoLAuEK7UxqXqOX3IDLzdR2rYRWJSquPnl+LDuw
RzEus1GYQxzJ1pBGV5aTn2hknHht9m3nDNkocE8X+PD2JY1MUSwPZmdgDRkbTMXbhPYEjqeerCTx
k+qro/rmG50n3QJw0bIbE1Fdi/6ULMqUKA1P06STVOBk8WChbhnchqOmjUfgKegtLWIP2Ugnxb0P
m2CwIL+ACI4Q6bMIXL+Eyx8mY0Y8jKsW9hRNR0VOwmUJOSemEdGbxCK62U1AuwtzCk5mO1UeJsVm
r0aHaTBFAhTI35nnpp0VVCWthkrAi2vC1/U9pKvgLYqqijFR7NCLcsCbzOFKnWXSA0x+2PuOnBgl
oHjAUxjFFSFHPzonbYeRJc2hdRR3RbXvErRZDOqKcSWIXPdZJFtO3aKihfgJlp5l43poT0vgl2kW
+wE9kMDLSJ1bYeQuktA/72o7V5N4eIeGPyXE73Xs4wpZV3gEkElIBW2QAmyE9CbC9wqI5EbewSmQ
JYH3oQPKB4CvetORH2JNHJ19noUHtBoKrFNHKVG5pWowkT1czp59s9CxeTTuI4FeYM5xrCbivg0b
UfgJ2bD2SncsFSGFbynT4IDY24w+6JJcA0DyjCq9WQZrHroLHwC5tYCEQriuWL/XndCh3aTIRUti
bYwob9pmlMcWzcDBlPDiA0lUedA6q0SQ3iHAjtlT3ZJ5YCYPutD4CAY4C6ktZpYHBieRxnhTI2oi
3FcgKkn9zCAdZDpnYfUm6qWJe8lYtyrZdC3Vg/8UmbHW7CeM2fPS7UWvDh9o8431EeWZop+dey0A
NED7hrzY8LNCaQkaLpDuVBMCxcYUzR7rcBBWSDhYZoLgLy6vSviDvlZcPbU9ApBEjlCHRuDlFdqs
83ZVhPgdXr0uQBiWI6OwZ6ovLq7+iCAjoFKdiALssB4Z9wkfu1zGiqXFRx8d7mIPJLzNXgO5BTcN
fkqOfydijI5fK2pFQckDPYPxDeWpsMa2FkVjcYdia18v8UMd+iP/V00Vc2BJ0j83kWfLbcg17WCD
S8BDzMaQMcSEGd1HEX116HMPRpMpMoWPrDBOgjipwTtQJcPcwWdUrMNgaFO5iHCrVnf4UzY51RcE
zABACUKQQHNFkcvYDV0aCO9D3eU16GwtGnelkQbBOgAiCvjW08J0JUgRip+rqIc10W/kOhvaVW1A
3HkEQ65VYPtJ348oIwT9Gy3jsD9IylhR7MDJsVJ2tdA0taOrrQk9GxHP6hiEvi+zZPuWzl4eQeFH
+XisKwBBcLMEzOD7OIiPHcS28WgWsYETZCi3QBNtXZDEAa65pGY/kIPvq30JnD6nFyBmXUv3D8FS
7cCJFYlrodES0iCk+SMacOBJ+gJwk66G+8bves1BrinU79W0jzmPPaEb2+WQ5ZNO5N7XGLJiGyrm
wTEwBmTRaxWRcMuOc7UZb2kdB8XR63RxOvW1YPWU37Re759kdqPltgVOHK6SjWoGtqqy+mUStb1J
1cyYLCeZLA+fTLX26KFb2Gt2p1Ip265zsaScvYLSFJV3eu5VbH2ICocUtq0pjhg2WAJaSHapsjgw
exAwswM8PI3isYSPRznLxGr7tzITCQeSzkGiWzFRbJkqQwwfqkDT/dsSSLF/lIKxRzffQzZkr4g6
KDN8uGlzwiYexC0mw0X5zLGokS+kVV8uQiH34cEXmaR+gOAD8MoNO2rDqbZa1GNLtCw+/CqLvQ+4
A1lzKPR+rHew8CPxfvQrQGp2UIxB6gSWUUDCT4w2l1ZZIrXiYuqS0L/VJy5HkJiWGrxE+lCiUG8U
OTHzZMqvYSp+ABhM3tHWi9ViIfSSlN1GjSyXC2AUo4C3ue+LnluU2pyRCoURbYPcaLql1qmh5dIS
F0G2qLWvF+9pWGf1jZcAC6bYKfRVuAu8Bg/qKbTQa6gTLUhvLWDBwV6sdXHkIlHryHjO8bNPdr0Q
ae0aaGoruLocdcqu9eRYeIkitU0ipy/KwHqZgXvxWiQAiBYhypazy6DVl81zFyVGvUC3NUO9IfDx
uJiVV6TMWHeVLKQuDEslv1NYXvlWRE7Wu+HSro07kFQDlraRHqQoKOuTDCK2tfpopU05FR5kdJXx
4E01EHibyA/tTmVKip7exxjEYWknJmxXCpd91U1vRqHp6msNrk97S/pwknYqUPoAySbfAGyQtcT/
D3jrNv0ORrspPgSgQMoNFKVCQBhYC5PkFcJuS0cu9wwk+NFw737CRiqsQ1HWAl827XqCfJEfNXOu
pexGySWZ9rvll7r0WkOOqF6TDv2xsaN2A0VqCZkG+oCNVGyQ1bgi1Wj6LZVoaKfbGov6GhmfWpSS
fcI/dM2BuV504SI2kPzdhXh/lk9Zo3rNaWjQU4Cs2HZoMVpqmcLt4WLwkE9FOUGcwTcR5AcNeRJR
9oAXYAaRvU8gYjNvmZeyTCSCzQySm+8EY4GCplBsqR15GUrPXrKaOEHgM+eQYVDQDbNojJdpDcRY
WoySnmXdppZTHBYWKQgdq3HzxlDRxm7ARYqak0QNPAGcTph3TqiWHrW0E/Fr0T4iQogcq908mqTT
v58K/X/mFTu3VL5JhH5getn9/ixwNf+RfxIhQyHdoZv/B0P4Bxb4TxpkyP9dB7JoGJaIJK6i/uUT
a8wQAM2yEBUxFEuGGvxfqERB/O/oYWkIX+FWpGqSrqNM9W/gEqXPvW5DZXyV4XkUGeTkH/jC390j
Du0SfSecZBD3hc58yurWbfN75MidDh92xDQILNZcbsu/5ugCQuCsBfjPwDBwJVPkLXXjz4P91baC
JQVVoWtEt1Vf0ClZiHhGaIEGLIxGaBjRdAGDy+ZrTBSAAUIB5Id3RmoziK7W+KvY2l55oktTgSkP
PEIRWBP56edGGiK/8lTVpejydexJbsizdCQaaE0SEpm94Mqp5tRDsE1vvx9ZvjiyijakRIZrSOcO
qHCQ6gJGn+iSoqxiedumxhrS0UIe8x9Jbz56wocpaaieqAdypgVY0K2uU/8sYIHJ/ovBtThSrBML
txlckLDu98/3ubP4z6dSLUPk0DBRuzTPupqCYgGg9IkFodXYw70iDm4aygexFNx4pLeK8MJEPen7
QS+uTGTeVF3XWOSidobGmEMx+IeMGs98dVoAWNss8vE2UV/yipMcSeNaW1necK15e+lr/DWwPv/+
XytTtxCU6sROdIuO6h1Zia0nzU1ivOgYRiVhy707HEXVfBisYPH9S88z+b9EPZlpU5onWdKpl8hU
Sc461jJiP50IN8QNKSXIY+Q0OcXyCaR7fs3I8dpQZ6tdb0rEq8GIuhUtCHRoUGkeXa8SlpHUX/mU
nH1f3oo9I2NrberzifN5Qju8fQcxDER3wBAgRj8D9rabKMkV+0RpBjWdz95f4/zB9fz14cyuVaxQ
80V3UtGKRhUs0pI1tKQdSGtEIIlTQbHg7uO01N5V1br//uN92SZ8PElWqDUZs97pHxjCX8Oj9wvH
o8rYJtLKtDR0dwAAjf7K1wc3o8nGIUrNQl1/P+of480vb/3XsGezG3ReYkl4IbkycCtSOGNysV0Q
SXOgXjZouspFblPjcgpyuvbaZpmXyZfRFcI8nfNBwQz987fFOkHoNYVv69GWCiCiy8q6GYdjLwsL
X4Lvp2/xdv1hAkL97evNeqynlanUCIt1S1goa0FqdwhgXJmTi59CNaD3YqOqSdb5U4ElL8KGlVDX
7x0SfQ3ysQbs0LqkkxJP23LYSFgjULoO8bmI11AKti2k8SnJV0ic3XamdoA5FEq7VHn8T56NG1zh
AtdRvTz7XlYw+j52GqI7fynlNc2fsz51qc2s5FZzwgJEQrHyDNURkJttVYw4POoVObKrTBlWjNDv
/cX0q8Im5/snk+fa5/m3lKnK8lAy4cf5lYza5WCYCtfQiH/P4HXITYyrbnry0dfJAbXksrXXFBO1
Lx/nmfFAkwhhvwzlBYzlXD/V1qMMYdswH+UddOubaUr26b97F7HJUOOUqCsTrhrn680sPeyPplR0
qQUtjJoap9ktG2uus4HaYJagZB8U9dqC+lwu/udgVgnGQG2afwKws2VOtcLHnAbDvcraoEx0k6Te
PUWxRVtHqPBmwPm7BVZ+29agkVxOx67nMSzvKbq2ti8tbd2gpi5q2Lqos/bpp9up1zyNItoEzqIC
EVev5oI1VdkdecDPMPwBn1Vg3O+XxtfLmGnXLYWbSeVqQvX686ipqMQUdDA2ohSFRo6tFN6Dxama
cjN6PtYkcOokoVsGdXPFQ/bi+YbSNkGAIhqWZJy9cAeFSoqw5HTVKXjpWigK48MUBQtz5HQxrE1H
AUKvNzp14fkJ1NG7si8uP4FkmLopy3O0fHZVlnpsekaAOIGZAaiFI4hMxkqQwztVBy+AkNKwq6Tu
z/vHN6MlvFyZ/EuLz5A5zkTJIFCWzmYgCQNa8uhY0zJO181mfMJIZnYjtKlHLox0OCJ5eTM3IAco
011OeVAAZZVV177El8CIRYAhD8mHJXF2nS89NSg7KcoiEas4bO7aYEtlem1Mwt6UEDvJvX2NSIoV
pPuh8q/NwWcg8z8bkMNHYs8rsiKfA4sLQ+y1tuCWwzoBGTWEQ5AzUjuXGuUupvttedVGM9oF7iOL
QdrJerGJhn9x7wCl+7/z23+Owr9hzZf2nmEpKqZEnHPK+VI0UdkRs5wPARFz0afhojDlbQitRtHH
lcSTwKFQs8H9/vvPQd/5sUwqSBeN7Q6rfw6v/oorxEwbeksgUiszOg/EpLIogEhK1nMu0iPj+P1w
0vzzvozHVict5HtLSCh/Gi+IJGwVBYUg1G+csKYila6NZkdDZKkJ5kMXLE1RW2XSusc6k/ttL/vW
gxDnt0px7VEuRXSmZlJEluj+AYj//CiZEtRajgA7tG0dJ8rUDtPbupBh4vt3GN3eiP1wbOOHuM32
oxdtrkzEpTVHD9KSuXD4+0wO/HvipWQSUD6APJQOphtQllZ0dWOmP6c8PZXy8NNX471XjYCVpr1o
Cj/GqHsX2itf/9LRy9Y3yfQVk2zojz30X58/MqN2oK00uDS3Iz11NQu1oTJ14yab1ehdg1BTHIdV
Jl6zkv+ao5t/5K//a+izg6eKm7EeURN2G6FbzCFtlAeLQG/RAr6FznJAfmrbZf4hlMJtNbwXTfvQ
WOOqwDSniqx7VbpaNbiwA5kKWSTElgwoSWf3EN5rGVJe8b8SpCHa1gh4VhXELD4Tdfd7+j4H3fK3
BjiSLqw3E3YDtSosvTGmmtiu1Ck6ZRLP1pHbw+u5smQuHJGqSe+XvcNj6rNlxN9LJhIi2JcGz1eX
/XLuNeCH4rKQKMmiwu8v9O42lKnltVcviYsjw1jFFoJyE3fl55HxqfN9ZDZYrFVwhw81VGhvifvd
Lh71rWHBBwCb+zFU9c/vX/lS1Kj+4daS2omIuJ+9Mv5WeKD8UYhMye7QD6HLsOyLfunPRL5IXwta
dNK4v7UygqgFprG7qcd+4avROhTnJP6jKPujIDdURoU7Bd9AeuqkBd8/56VbXKMOx2ZWKK7xq88T
ROeEjLf1RibIVircujPgi+KskivGr/FkIMdgMLg0PvR1htdc68jDtfV7YflqomLIpiyZ8nyVfn6G
qUafK1EJoxr4v5qYrvEYPHUZathjuzbHFNSOvM3wCfxP3p09w2uLKjI3ZxtZSmgWFTpBYxkGMFL1
pfijltRtYlFQ11WnUcYVZUps4gVceDG9y65GcRfOUkpqc/iI8CBXy9mbK3WNsGFQsEkrf1m2eCCm
8ckqhX3SJ2sogzI0BxbX7Eq6zsgzxiG8ww7nypEuX3wMZJAtxUCE21TPjnQ5n6TAMjUulBIt7xJI
mQQZQAKt2QXagPbe+GiUoo0rCXw8/0et+E5iGLZUdNiwRW9IEK2kuqXPArEPtRbR+iVkeCjKMnCp
EVmSsbwWfF64jedyr0SpmGIptLHPS0ajOIsem8hyQT+3tPp9DdNUa9AyK3r9l44akzA9YnCFp24Q
WhChVwGiNbGa7iIF6X7dubKU5hk6iw40SdIhvFGnIgk5e55Iw81PslhKEr5XfTWiy5HeJDFCWJ2E
s0YjlD/8FgJEphxwOUxQI8zegnF09YTsNVEPTeZTB6r/kxXO6lLZ4NxZX+7qPipJGfHTgkEFj1tW
oaOHaryeTPDPAhFLya5veMjJL04ZAEMTFWRfTD+uzM6lrzVz/UiWuAW08xpQnIv9WI4s86BM16WC
DbJS3BqZ9YDp+DK5xwIZBUIBzXy01KPYvI/qaW/Fyob+1AtM8itn3hypnX8rmcI+uQOoJvX8NkrQ
85GtmNvHCCtMFTr6ROavoDHAIKGnwnFT5uLP72fg0pAKOfJczKZafD5kU+MFGcvT6PZwtWtDdOeq
Lc4MbLIVMBWHJ7r26S8EiRoOIpR5kF/kjJl//68AqSqsQkGmBYliyXgJAvS9B23tN8GqLsjT/erG
K4WTLwHx6Zn92vSvbdF5yZ9PM+pXyCshO2HRzvj8ANBsJ6mpeIAaOwPAE/7zUIIhnbPlWNgbWrxW
dRQ1VWRnVIGaYLtqQXZiRHAaXr+f/Uv3C20hU4SMKtLGONucOY3PbhywPEZ+vSgstxS7XWZgXWvC
T1wPoomHaLf8fsxLZVeNgic4CBKz+at/fn05lJHgNbhYUVS/t6b6RmrUjeBktlIaH6YGX5s4aNaA
TLxhdWXsS6eRjrzHnI5Zuv4lNbeakG56DXESMwD/o9fM+7zpUDHod52hrdF4XRt0SuiYEIlhyNGU
N0GjrnMBWK1i7tAnu/JAlxajrmmGRsqKUPeXMAwJ26y3JErpXbQVu+BukusbFVm0IalwPq5vaFyD
1k43mRyvpXC6wqz7ugBIE+kkzU1DiMfmWTAWRb04FD7zkZcQg1gHU7IFXXPv9cHrD5wngRBfC3nn
H/l59TOkKcqcu5ZpfXnjRA/MfIxkSCvgeuD+ghbxN1am76pRIVHbaoUPBQPYhKHsqArvQ/lq7Hvp
EVR2H5ekrNAxnVfJXycAcvhD6yUJpE0EjeeTVxme+7Rx5zIZko0rk3kf1Hg5UaBWtaeoT9wrn/1r
XDHnJLoqm7RQuYTONt7kK1ViFtQhqMat5mDX6JvNP3XdGNKy5qhFup62WfGrlJGT0BUbm0b7+4f4
WicAb0uBhrYR5kfSeY0uEw1weVY+wARI8RSD5eTHpxAQQl0AfuYY/n64r1sPtQ/acpSxrbnBPS/F
vya9jXupJtQGgc3rmgPYzXpYlTh3AsD8vxtKPQseOzEHoVQwlBzxARFIi4rbJoPHoPXXDrNLHxLN
H0nDpZmm43l9OVdUVDxlhpK8lmVbnczRWHYVIMKs5PagJCI6Yl3YAmgaO5JnLxjtLar0o+B7b99P
8KW9jNWQZlH80FAnPztXqSakxIUGzSOEczKr3lST+RCY8gFpiu7NgN0hxldrfBe2EsGTSJWXZI6a
5/z7f33VOoeTD0ZmcGtMm4EYr2MwrEo9mw1gbIOTTtWE6054xgXbFosM7on3+P1rf40gOEpojui0
tDlHxbN1lZOlS02qDW6LwGqO9o96COIXzPMari9zvPrGF764zK1NvEZtFQSE9vmN1bqswqyEnYpi
qZsZwdbIvXs1otL2O6ClISBQORrZMrbMh0o3Qepld7OW3PcvfeFb89bkI7wwrbTz1otRd7rS50Lv
GqWwEBX/DiOfnZpEyOhAbkJqUBvDV3prh++HvXBkcGBKqF+BrJf5x+d3z9A4H5So7F2NcohCn7DE
uaNS2kVWQ2lHI//74S69JXUR7ghmXDfOSwVdbnljbQ0wZczEDUk4jSBYtLrmxjCEs3SX07OVyvja
DfX1TpbnCFjiXlZm882z42PKCkoUUdq7HT2jdnjQh8hBRHRFsJYZtoisDEI8WUghv/4PDkmZvBe2
NmUHBHjOtpNlpGpT52rv6iHRtpzsexQB2hYv+yC+0v6+NLkax/CMHSA/O+8rYiFkqSPSdDA2kT5Q
Eldg54hiuKmnYQnNZhH0+roNhisRx5+6ydn9D1hBxMhBsnjL89pCBWxPwkSmdy31t4f+klzHy7Is
F0GQv4U0A3LjhwIVMjH8VZCihSmBZ5HMh+9X1qVDA8TEfGbRmPgShExlHfoqBsKwL4NVkGt2pymH
EDFBlL4d/NgXDVKV3w95cb5VIA3zjp337Oe9I0dqOWQp790T+vr0ZouZZdqeItV3NdTXDFxBkvbK
TXgh2JZlLni05Ga1eYQvP4/a6wCRacT3rmSlrtnhC+VL9dqDqhgLq3iuzWOB6fvWPumIAEK53nz/
1pcmWifCJOZjickzau3v+6HtjFqPZSZ69Lo19G2uJSDZy6zxXX039MqVvXvpgKKuiJc5/BL5y7k4
KVrdVGbLAVUGizJonTiSD4b4GKQUZWi4fP9yF2rtzK7G3OpcfTT9zwJJXQtMsdVEtivkEbOEYftb
mvQf1HDbcViOMUGOdep1+cpN/2VSEQ/SuOpZukgQ/oECfprUEDMILwdxVOEfVIa4kECHG9Vmp/sz
BAhRO/FawDqfeZ927Z8h8ddEFoxFfN7b0FACapVyRP5MUFFJS6uVkA877OuPKT2GwtT3XjlVLv6L
CN4P16Ays+Til+E5DcnbZ8gTd8/nZSSiN4+GKeUBQSydXo5ekWSwGqyfuIydQk8/xqF+t0zz1jRX
cSo8e2L8Sy0RDVZmDYlR24XJ8CyjoPP9AviTnp1PC3gzvj3lBAPM0ufnqgUsnjhHwPDI1i+sle6F
djW2zRqveVhfQmU6CLaMrhQWUJJNSDCov8jRTWbopv0cJCsreUq6ZG/2wQmBv5+G6KVOKTWHyFDW
IS08T+Smmyykz+sYLnqEtqxnbLPUX3BfXuvfXJpkS5xNVKnDoI15dkK1PrpzSQNoAZE8ByemxZRO
blb3y0FMXA1u8veTd/GjzuWPOYCcy19nu6dRK30UxUp0o0Y9lFW/DPHRCu7nbvncJM0kZGY6VF6S
hySMFoCh4RP3boU5SQLPS9fNp0SXrkQ4X7uZLHRiZ6y4NdqZojwf438FtH441kY7MAkx7Fo7ENED
iFJ47fIOeddE7leN3y7VXNnqnnLI+sVQtgvc6TLnyuR8CTPn51Bo4JOcA2k8P7jhlmOz59E8L0Jp
L8EqKur04CEHz2G68NBEmfRuZ2nha92aj10N0iZB+Cm9cnzPtMsvGw8Mg4iQOmqo+vm+V5q26xGL
YYEryQ5zFTQvor02whPzM1uW/Eecee6g/m0bv1iAwT8VOvc2hXj0sdH7pk9DAgIF0oWiedeR9Q+i
ftf74wE1Ze+xwsIAc+UrkY08h6Fnu3LGPnDHMn1f0SfakBYFTBMgbqaw81lDaE5pj4EaPld1Tak1
zhzfUGj40aTFGwXQX4TujKbWm4CYvsHsGgHuvVKkbxq/WeXte9IOoZsIxqKaPKQLEuEWvceAxsSV
A+Vr1wmogClRmWBTAO08Lwz4SlGY0OtAr5ipk5YIJ2Dphjam1iDV1MSveSZvij53LERrYG88VOpV
7M58Zn2ePUMEvjtDByhPkGB83gFjGVuakZtzfU54RFx5M6ZwkFoM7Pr+vcYksY33vbIfsnBH6yNu
giuB0tdblZN0hqtznKKn+6X7pHcyIpQK6mbhqN4jTfo/ODuz3biRYE0/EQHuyy2LtagsS5Ylb7oh
7HY3933n08+Xasw5KhanOG2g2zDgi6xMZkZGRvyLM+f3hj88JMM3yJYYQZKrjqimmL9vn7nra5Vx
OfwkaIrY7Mt4FFqNLvdMPEQ8t2npRIbSfWL+woiAh2TmQbHZ2KnrUwWURQlWM69hKi28tT7XYxp8
ofpXq473diU/6X7+KZyKHxCHi3l4HAz9NJlKuLHVrqO9pTKmaVDxV6lfiEP0LtDpo5H3UE1Hr+L9
5s8RXhvzUYmNc9ljsQQs7fbiruxsVpdpsru5Y9DtvhzPD0rc/Cw6Lmrg/8bg41nH17ioEuReTUBi
4KQ7XBDjMHnSBi7ttv3N2/vnxo+4TmPEj+A3WJbFzlru7SpOILtlzuSViLOZvrWv/PQeg63Pxkc/
xGs5ae+KD0aZfL49rtg5yyPFnQoWR7GAhC2bcpOkSIbmo27e1QRtupitau0z6yfIg8PtkVZ3FNAX
8I48rRhvkXBPGGCneFjRUPHBrloNcBPLKX/l+iPWfEJ3JeolLNbCH3z9H7fHXtlRUPFJ9MkR2VnL
wn7gJ6jqzpzbwEg9TAf2QUsWo/wjA4FTKnMj1RcX8dWaQu4nViGdefWOlAzVgX3KjaIDphLsh4oK
edZ0H5zRvxedQzLJj90Wpm0tRhAeaSGwha8fjtCux1mZiRGxX9DqVf7CruenDZvLNL6WvuI15SEe
mu8wjE8mEsLB6O9bVFC0sSefe1KVBqM7ed51aBr998V3eMzT2dJouL7ti3fHOZHwP9GTAbgC/Yxh
aB+HASWb6sEgXe+6rSrY2uID4uBuNalVkJRfHmaYgFM05rTtrGK4A2jEq+Bj6ZeHwpFOYKPcRA7v
0CnYSs5EjFh8c3rIPEBUgZing3A57MhulmWJHWbq8XmO8HsQqid4NSOKI7gm9jdsm096hKJkNVef
5BYhZHCXt1d67YgBmCE7IycSJ20x+YyWYOW3iEO3dfhsZMHfdfAKlxECf3ywEJLC3TSJTVQhTfWv
jaFX1p2io0H0onGgXZVbp5i6UBPHbPoo2eEddtDG8YhMGTzMh8DRTqk5/sKU5JuA1vtZ+oor1d+j
3GKAh1WKNN+HTXwXDMa9OX4SbKCNX3dVOBOYA2pJoCUUR+Ntevl5CmBOc+6wB8GbnZC7Hvrkb1xA
0dgDIDJa2NpH+DqZaC4Z+QSYxom8279gJQIBFtF4k9PbAwK5uMHlWm0mHMnorGbyA3zz30NCO38+
cK3vk1na2AgrUZ1EgboKKFMZgP5iN1aYqeoaEdYLdPOLYbR3aCs8SLHyqsbKVtVsbeerIE2wBSBN
uIJx4+lcQ/xmrFb5VML+FbhObJfOZUbfBokbYpKnpdYurL+A8rSTraRsbeNBv3OI63ANwapdftq4
jIqsgVwNUA1xa6rqY60f0ZXf+Si7J834gIKrRlvj9vdcGVUFQU+lkOIVeNbFSRttO8JXBP7YmDWP
huINxrMmBQcnGD6M6g8fWd9xdv4gJ3uj1tFE4b+rTSQFaNo3VTd6YRx87HCyRd38ReqHj3V2bhVE
cD+bKdDKPMrdP5gtbAEq3cRvx168v8186LGao5ekjROKlN/H8jznmPIF+qnEND6ENPFnKSjVbtg4
8DhI95cJg6932ixpfFk4yVKCu24TvvRdv1eQV0vuamSfZzwFiLW3J7tykarUkQCZsaG5RBZHdVBq
zOXyglA+wIfXtLNGMR33o2dl7nDYxpBRNzbWdy1wqzoVB1twaShwLFo3iol8QT32k5eo8RnnsyPj
vUS5ttOAHtYtxL0YXnf0G2710x/M9t3Ii9mOmpxJQngAonjjxfM3mw4depbw+Y8jeuyFvwUyWYmE
VHvZRXBE6fAuq+wjbHnfxNyBTs1AFaU7G0VzMGaMhkxuCm0jr16JhNT0bUAEgCqATC7OKVZcSiRb
AtFiGDtEeA4VmM5R+uQ33fH2Qr5tx0UKQBnQhhloY8NCZfkyEEVjaOS4hhMI5egoh9O8g+s2I8IZ
H8cafzK5ns4+fH7oc+O9YY07U1LPFd6vblj3J6Ur/xnL2TXKwt6j/mx7KK9sZCmrS09TAUQNKkeU
hy9/YY/RZW5MLEaMaDcJ8RH0+RHvFBduML6pW32F1V0tkES05UARW8sg2cczogcCThTEwSEysvtZ
zl/jIX9V6ntU/ZooPDTz13nkUXX7W6wdYbrNXAY8pVSAspcTVe2ssnBCIuXEJEWUoUfCRjQDZjCF
LMdwaOBZ3R5y7UIwSPqBYuqUR5zFRutnWx983J49rR9cdQISUx6tnD7s9DoiyJ1V8ymDrHl70LV5
mtDOoWpixsMOv5xnUIXVZABa8TSEmxQ7PaHz8Zhqsper/s7uxgeLD3x7yNWPKoBKVIFM/bqEVVco
GKEnxjZH32lEShHVyrPUUYwZv+Ek5Y4xVDsLr+jS3hh6bYkBZ4H7pc7OQ2fxVee8iwN9dkbCVHI0
W3CqhmiP6W6Ien4ff5/R9vONjY7GWgChhwJfDlkBio2LJR7LprfiiEH7MjqLwi/pDoI2mN7/9xYr
24enA9TTN9Lisu4xzl3cpRpDDQXYZhBVuTG7AbUWtfE3ov7qUjIQL34okiAOLzdOWg9DjA034C7K
ijK80bIbPoin4SS3Oxafrxd8n7StvHSt1KLyCvyfcRcxEnMTJNskXglafJ8WPyTkIifZRlzkcdI5
NhnQ0vzDBN03exT8w9tbd/W0aFTPZeBV1+yzNtZkdFkoUFd9du/Ewx4nzvsE+/qw+6zONBbotN4e
cf2wAP4QTLMVWELfJ/7cd9yu/QSrExGfo5QEaFLUj+kQ3IWWdgdDf9/4+atW/lG6SPFaWIbxDiAq
XX7kOWlUyeprYRUEhzo+FKF5LPP5mNxldrrrSmy28VIdNt5a1zQKsY3p1gAchud0VSjWpLTvwhwE
GVZO+MbyGp1ma977Ggr+1UfJl+isd+pHI1P/MuhWBGF3N6aZJzoXU5fXbjP5R4RwcH8OPXvAs4jH
S70rLfy/sDk66N0WE3dtX8BLorDKtoDzslinsKomNYV45FnWfCwDGXkgZBLn4YiY6yfD8lR1i4i5
OiJdQ4GrtkQb/PLLBKDZHadTR09Gal2ZcY+GTd+SCRj9q87gOENulIfWrn4q5g4fhmY7F8bliI02
Nn5oNsROmJd6LT8oTeZZk/USRsrJ39wEqxNEkEUG9QWKcNkjsnFRGwZ9oBYeGeeu7e6cOkcosHo0
0EpO9oFZbeR5q/PjhDEWrTH4O5fzq9vZsaKU+dXOxxqfMBU1YSHOkM+P6bwFklyLniSU6JsI1Zsr
iD6F3BgqEBsmDOEvKu1dTRyLzZ9NowLFeZQzZM6VrYt3bVCxOUWjmwbS8nbAgCONg67mCxrQ0tXg
c1ijEJ/ILtZf+yJ3sKFXUbTbAkWvDkv5jq/4r5zp5cIamP02Tciw2RTtoyp5koC84D12FCz5PElf
IZaYmb8RqlcvCqBsoorKObl6hM1THBgJ/tNe1Km7stnHwa90flZUGIOw1CEv0vXoU4SfzXrXjn+Q
VjkkVLpO8YT3/eJ45lWexDk20l751zAbh0EPCAUORWOwk8mwy8ctVv7aIjuAQmjV09q96jfjO6ar
6HAxW0C3tUSuEZ8o7nysZO2cSV/GxEKY+I/Sc2pDMq8i9pW5zB6Bb8CDDoBlKlN7h81r6oIyzgoo
oGGKSGd3F6fpq2L/naGyunEvXveQyZTfDS2O8/uasDChn3pWeIYPlExuw1GdpmNIpE2thK9t4qe8
b8mDtABBSgxUod5t/AaR4yzfazQiQHvR9jGuBKNso1flINSYvjwzjHY2/OyO57b1mgiGBZlt/aWd
g0/SJvt6NS2gIi7oR0KqaplUTnrdQhMDGVpYGFp1qJuMX+tO/lbV1R2AjDMivjunQCme8PltY9oi
0l9NG0w93URtDRlUKiQGcwD0Y/Kf8wlvFNhFIvVDCvCLUn6jn/sY486g/R4R5+Z4/p6iBj5CvbEH
Vq4IIrXAXr3V0JbZydSERuK3I1Bog7ZAQ6cky+/zwD9VuOZF9OjLaguDtZLLMyQpkWh2QZ0UP+nd
rpOxTq7ArpBgk2+MiX/vdCgBP8R5c9pYZHHdLBaZaiQUEtECkq+EFlJkBp2splInW1BF/ZTHP84h
jYRNDDZXUnnETMAzETdIMZDZGHvlbDE2OBHRCKJot7jqI0eCnFUqzFL3d1VmnIGeuWN7Hkr573G0
X5zpdxEFd6kdfgYt9dT25cG3f93+EasrTRFEoKKExsnifDtmrMxUuQBfK+F3BHUcnFf65EGXtH9u
D7S6i0TTFF0Nnbtx8TxrM1uRRpMYVuh+7+Kf7Mm9kyLgmHgNhlYmCbCrmQAIbw+7DNgCBiHSG/4U
WOtlyxg7aRVza1SvpUg+iuqGb4J7wRhBt5JdqcTHCeEmmRTr9rBX1+K/41p05S1kna5EijLZ6Gw9
llGLaHF9F3z5KMSwJnJ13MgME3md6kU6NsD6I0jSYWNsba5l9BA/wKa0wq2MiIyzzEJqeYAX2Wu9
Z2bAuYuHIhBauxEmdojZxS+Yi1cJfhIgtBIiOs7RdvpkgiK4vQ7Lr/72K/gFoDfZYFeltjqSVcmO
EM2ozGEvgRJOuSJqublrmuFOqYxDReXl9pBXMfttTIgxtslTiheVWJl3wWPQ4sYparv34iQ6C8zq
hFVAEnygsbNLZcyQvvBdXEv5rwnYv+NinyiOkQyX43LceUL8uFVZ8REhC20O93PLi1FTkBb3H4SY
n40IFW+l4+35Lk/w27Awr9jkJkU0RZyA99P1K/SoQWx6am2chZxhh/xr2/wKO3WrrSFm8D5YiqEo
RMDsZKTrEosaR4VWYQ/tjXizOAoKyl15RHbhRVBOC/V3MciYxaHahJOdNjT3SbVZu13G639/Appu
CnubSLJYZKlN6lqbhsHLfwfJcBID16hJwwB6UbtntTSFQPlHLfx6e5GvIOdv41KiBOSikdMbi/DF
NtWjvAYVHCSBGycZBjYVnbP0Xm5/zLFzpF2wkxFwNGhom3W/p1S6432wcarXohkvw//5FYtonah2
H8ZqM7yR6t/YDNV8LJLhrihiLwAjIUT7BHRuY/arq055glSQXPsqeCdwvkttrAdPRM8EIKrQDatH
HdxNeygy/IbYDKE0HuU039h0K1NGiFqgo+lCXNdG5FJqhsQAtGnIo1u3KGNGO2TXtZNjvhi4bpG4
bNSCxCIudjkjChwXEC5AbIvkY7aahIwwHLx0AlQ16x9xUkJYfz/j321FW+FqdTQUhkzsKcChLB/g
Hcmf5Jd0HYQo4jggcKaj2ZHfV/LX0tkir64uJmhQ9MwIjBBwLmNFF2HnHASExk7t7sQTpmqxArWi
HagA5D+RO/Wr73b6X9UYOTykcyTu6DijIrbMopXCpodXSdwCIHQTBReeQuHDdRunYy3yA6gQhWcB
gSQ8XE4vlpTWmmWz91AaP7zRMlDQqazonMQ8TA2gWhj91ZLElKWNW2d1ZZFp0mnir/CM/CmeixKj
1bfg73evQiAqLbJ7OGsZk01seATRlqDmyu1KB4NbHmEP6nfLvqvkBFIP+G/A1VbG+yDClu7FMrs7
eE0CO+v8UVYhJNF456PWB7dpUY7OyGYLv04Gr9X6vVFgbgc+q4qKTzGuifqxDJWjEPVEN3pnJR0J
FiKUWBhV1gbAc3Xm737H4hoY7TBKqAX+y5rI8+/a+DVUgkPcfh1zb4g3277LVP1tB7+1FQykHq7q
gDHGBqVickqNePwg6oA9wAEB5caIUjE+FRIS2GF2jBEhF7JUfp1+SUx1a3+v3L/Auek7C5mDa+RY
Xw6BAVek91rc1nOj3/u2gRu5uVcLyZtxmvRjaR+RXSNcLIzaENW/fRGs7XJoKjbVUDAVPAcvDxgp
LbyZnnTOgiUSSHjSKjy+m52sfIuQjE3J4TGo+YNBBZQeOI4oqC2jh10GepXPXe9pSrsTD8KQF4N9
nDRGzwAPf0yGeSOnumoRi++NQDYYKQN1SjLJy4nOatXIcc+tQ3vy01TwFqtPVYyXRjTg9/6C7Trl
/F2KFl5q3aEB6MrmeEQTYh/idB/UH208GSEpbez6KyrW28+CoUo2DQwW/Njlz7KzDFxkZPQeZi1u
aN9V6mMXf9D73i1LqKu8aORXwWgUmki3v/zagdP+d+QlH1ousIo3I5Jb0TUVJPcq+NuPfoXqa0CB
T6o33y8rKQcfgNa3Q4/euLqFw1yJkH0Zeb9E+kkbPgjdsW7g+TTsnTb87E/f0Hpxu2yLPrl2H1Nr
0oVckinYQpdLrKdBNNQZdhVhB4IbSS0B8ohIqWq//awk/uH2uq4OZ+ooNHGixTvpcji/i0d1GFtc
mTjKmtTtCmTXHPXJwAO77Lbq4aujQfk1wHeSyi+xy0lQZ2qHlKeXxeFRatEjM9Qz+lOgeUk+FOfz
7cmthQuxV8HQij+W4cKaqkKdMjZN3tN9hngrehlT+wPCgCvBmwgM1AXLrfr76ikB/C/CFEGSuHG5
pnHX1JIxKD1Yr0OgvfgIn4S/ndDgmSvtuZVQ2DviMj02zga0YDUBMejfQbaBVn3Vb+h8p0aBjvM5
yNTd8Q+PffTgqDbMsX+vvY5N7emtvqvsLRGBleNJWk69DFAnotfyIvMhv9G1vEEJMFDx8DakvYQw
bCNXABxwwWz0s2AA3P64K3uJb0oRnCeBkNgWV+a7d6ddtZGtVtBsDaXadTCH1Dreh+19Ipk4iG/d
fStbCVQyNy/4MkCry4CcB/rYtLnReblEEy4EGC7Si9jcCZ0s7UizbNcp6cYUVwdF14YHF7oqJOmX
U7S6JJsc0F7eR8tq92pEsQRlo4CnfI39YCxVh9+313RtA9ESe+tl0JCjknA5Ym3180hm04MpuuvN
XwKDG3KVaCG2lNpLLL901nAE7fUnwwL2oo0C8P8q2PqB3mtjwImRMXcu6IILUIM/pPdj/E1KP9Cs
ckXr0TL/c22fG02IZgMys+EKXembOlg3Sa1NRFLU2RO62bXvqUN/pHxwN8X3ttO4zo+2r444em18
3bU4wbtDyN5zy8tXsRflaHvOZT6vUK4RyWyfGDxLvjlStodhDzdt5KX5EoMiRJ30vwd+nUIK5VBL
hWG2RGpKrTaqtZ4Qiutkr2j5mRv2A2LKvQpEJtkS6VndWFRfbXgOgim5vNbsJHDiMSx5n8AoLgPH
swMg1DCilPkxTn7DtFCi6TgPm/zmZfNGfGA69pa4cQzBN77c0cbUDwEcX9j4hbR3Atw2ZuGkEZ2B
Nrj07IWetxACFEHKQsXtD3Y2GFxwUICvmP/iLqBmMZpSXbOzNWMnbrxoAPFFAm+E38CYILmHU1Yc
7CFLbpQR1kpG+vuhRcx+FyDV3GTBgaR6Qig0rHH4s38MOHYZDbLKbXUe5TsTlJ1dHDoyHK37oMPZ
25i+yFYWtQx+A71oXEZWRMQnp6sqXc/YZchRmUgEFFJ+7KODjoi2HkXgerwQ93gQJmZsns3K/oI7
0p2NHd7tH7IWSYWQNqoflOKpVF6uhQIfqy/1ovPSuH8qrP5g824cJ/zO552Qb44qTCekcmv6K0kk
OHcqAdDrqdotH8ijpiVp7rQdUoDqWd5Fcgfv95+iwfsP/3i0SMgM2rs52QrjImtbLDtbneK/IYQL
KH1cThdoUwJOreu8uDNOeHmeagiklfkcBOYpwqmePf8zM9vd2KSnTN6qCK8d9ovhFztPawulik1s
dabEOMsl4Gh4HQ4QPLk+OMPj1HGJdY1bgVq7/ZnfauvXExedJFEf1pYInaR0rHJoKJhFAA/KHLIn
F+UMeaPaC1G0KEGnFSN7QGv7qHwZnjPpSZq3WOFiMy1/hOj1UAyHRYJ30eXqp5g8znXsd94Y/7Tt
f8LUxLCdgsRmdBHreDWQKiTSqcLQRFyssx0NcuJIY+dJfGYhDu/70blBoEm1QlccKoNjtrHCa1tL
gb2kgl3mNC1R2VJey2Qkce85Zbg3RsMV0jIwwE/9ZL8M38edVYfCLXmI4xP52/PG8CsnCskVHHHF
m8W5MuaxE7R905SDjPnkHr33YHI+F0UDw7lCnAp9aLvmL5I27QZzc/CVKALAhWwBggPP8uV7okZY
LU16Bq/68HvY9IdOin+MUf5kVc5ngR5uk3zfz74rS/kn32k/ZJlzr9SWG8wK5WoDT4v2Q+jo9U7r
PiPatxVurlNianCQTCAjiBfd1X6oAn3oa7/xTD6Dre8s9EqTJjz6+CV0YejOuvHct/mr70N2Me1n
rIz4t7/KdH5oA+mrCL+0WDYeJdeblLRZiC3RIoLbt3zzyVC9s1FTG68ufnQEgSEcDigSBdmraiXn
GDv1jS2yOiDYUXAqoii5pEgME3vUUcZGyB9Eyg/ruW8MVyAbjfypV3dCoo7kw5tdsPbI3qLSQNlI
pJhxdOoCoBTcjxs/Sb86qOLp8L8/aXn90M6O/GFovLLRYemarq52vH2RH6gM18bfKmuqO57+nwOM
JszvcYgiCKCG1MxOG7/k+vwAGhbFcO4AWnZXgMJkVkqzVWrEMAw3Rr66KTscefkVDZorEZI+GL42
frQniB42xr5OxcTYGhhX8Zjh/8u42OaziVmpWntp/mjIn7r+HkUCxT7gYEhugLhaeJ9Hf0vOFk38
+tiiQE0th8QTmvpVAS8A/a2nc1t7DnbtFnKkdUF1rGb+/WMlHIMCnnLD08Zsr7cho9KuA2tA2+HK
Ww0MmKk0elZ7dvSvt1qbgXQFFj5oGNueDGyLLR0vHnbB/yUdDAg6aE6zs3vCeQURIQj3Wrt1Pa1g
AygPCBo7wC1Ql0sIpC5L8NX8oPbw2gT3QTE5HN5sk8Y+OIuHj0lYF+NaRXJ669JYPzYW5/pA8IAB
TQXNmjB11ZefWsmY1MiBdQusK2rhWZxjZEqKV/FTMmQveiVBcsZw8XJ9y5MEtEvKN3XSxAv68gY1
gLliP0dgIjk3FomSk9Tt0FRa7cUybdXmpU5/InhNg7VyWyEKHrgtIes5Tva684Pdc3sZruM1oxMR
hVQEAWKJbFLlLvXLxK690ARYRmETNdGxfrC03I2AStwebCU3YjRkwLnAgHQBN7o8ftglB+UURQ1b
v37jYxQ6nSjQa3YwHVtcsxzlLH2sA8oamLzq6Umx0nt01LeC4XV6ZEBOFCAFinL0OBe/wzYmvSgm
+IevYTJ/kuDZFkgq1BbAZhQ7hdOQQBFgHe2JFMZCw7n3pT3m4cDvvX82FkXkYosNwK+gfkQ/g+LO
MlO2cyNL/CTAT5iKNlBkFwtsYKJZ+tUO/rbKxC0q7F15LZZ3OMlrdeeqbrxp+nGdVLEk736FiCXv
nmpDL3H/Trw/mu5+ShMQuq/99Jmd+VwjqZs/1TZQT8nwJD3Gob3Z2IYr8VFQ3wBwYLeCIoU4rO9G
n3JfmXvFKqFY1xgjozca4sxFGy2LjJ2KpjMJ38FXv9xe+tVRdZp4JrJTVNTEmrwbNZuCOC9ao/TC
6JiOKO3w8YUImHD0qSE4SkjW1uZGN3/lUUy5hcIWA4o+1hKWZJe9BD6B2Gdb36tT8CtKvCg8O/3k
RnWJ8NjvqTwl8+cE07FOsTYWeu0IggajFMF9BBN5+Tzh/jECSSu5fW0QYLxLxhdDfxVXgHgPTrjw
SiU2J+nrQCN+MpF7FUrmPNpuL/3qKrDXAf0Rha9vgAHQeKTFaf0GpBFNvLbf5dzC8E52Qj1YgMTE
BSkaeejIeyUamXG9VSh/qyYuDx/8GhpJOjfSlUBU7KS56YxR7RWKjoXXuQTAApA5/1TGjxbsetM/
WcNfRSK54DRRo/2aJM0umx7aV1PaDZrlVtFLmY4AX7a+1MrlTSotrBtB/RKkRBr1bnOOepZKNhRq
z6Ex0cyv6nHGc5j7ibS1RgFt43usXAQiQRSEQPIUrqLL4WihS0OpFJU39NVjgo08+SjQ4rS2fqmT
/tc8G5g5/ntHixwh4yZq1JznxriXEus+KyaSKp+qyaBs/bSVhPGN3Mwa8rTgVXH503K7LeVsVCuv
1ubjMOAmyRkVhW8pomBaBK7eQsLp3cHc4pJf6ZhBRhJNULTDgMcKE7rLoZWusuZRnSsq+607v8QF
BL6Sm4Aq7YScm3h4jrqQlYt3DhUNsVnjBn29MLjLy88bn2hlHUSZVuQJgB14/17+mNGZQFpWZulN
wbgf0ue5Gd1UUc+2Pj10AbU90EdRld+bxhZh9IonxTqIjgP6zEI14Yp2VBcTllAt8Vm1Ug8+MoqQ
5xQnpBADDKAGwjRVxpgWixFPgHcodO+sAlzN+Fkzk71JkmmhVd39kgLTy9L+Q10NLtWjraCycq8T
UQQvipRS6KJfrhDpbaNClCs9B7ILPS5XawZM2EEE2J/aTtpPOs43UuHJ0UNv1nfTBGE+ohCKR2hM
x2jSta0K6EqWefGLxBX07hSb0Ygu+GRzxcDodaj9YFlip+fceTV5/bTQqETAE2vFsZ7M14bkUyn+
ZB9DAgIvCJ6LZ/dyH9dynGl+xO3e1t/n8knCrb5/FRp4DZFk7Nud2MniqwkobiWlWOOQB4WUMZSt
J9jaN6IqhcQJ+xio0uJIyYOfJbEcVl6rJ9y6zpeapDdO84eie8SD5k4eo2/il0y9seuiV4Gjsf38
zcpAcC6Dzfq4ODaLKwDKLHcxgZbsdGkkMRnREM5FwhlHILiNdpkNiyVVffogR4ThkP1GTtf8pzed
yC1xptl4pa3EeUrkvM4IvTxDltWsjvRbGVJOtVAQ7nWdlrDhVlA9kLrd64nmhZs8qbXLl4sFeTrK
wjoESPEmebcrG900pVnTyjfHY8f6aQXNTkB2B4yiytrc2WWKxsL9EBYHW6nuWM1dXW+QlVcAJnDQ
KQGAFMZ0/Sq29tlco0HqFF4pQ3qPj2EXe5U7zYRS4HeN+VLDsKEpsEtM0jK92wsAsdB48GNMJ6Pf
ZdbdKX67ddusnFh+lmCc4GpyrbXb0NuEeBpwYvP2rrW+UG08I7CPzwm3oUN1jypFW0be2H3pdfWN
9kQ/x90OumtfSeBu2JQCQXDFmK9RihmlpC49TFB3WtvuJCs7NsepTk6F3u7L7nMJ1CbH1SvBUiqi
177lQb72Tucn0J5ks+Bxpi02ijoXI8l+Wnq62rt1np1EpjZjUjtWiEPBMTMjiXepdIjq7kHYLZcQ
GW5feyvxgjInLEzydNFPEP/+bq86BeXOMo9KTy4EEqV786UfpWanTlsYt5WjeDHUItHQit7yrZSh
nO5bHQQfBeBGyB87Q7DPAwLi/O2/zg0PBzqfHAMghdTELueWqJ01Qd0sPFEGEzRQVZEOqIhjrrdx
2q5XUYwk4j/UYQG0uRwp6nU56y2jeLOpAJwp+n+wvXdSvHWAVkd6U13nMQflZLllpDJJirYrvJwg
EqrqeZrB/VOd14et4sVKl4dZiQoS/S1Es5Ymnale6mmTT4U3oK1JPtaMwdE20nMJHM3n0hANXXr5
bmFJ7u0vtzn0YluaY4TkTDcUXtPUbwzeuaD4XoOPk38ao+42WuoWirMLCBkbQ4tteHlhMWsYLcKX
DPctY7HCVWnESl+VBY7jVXNoJ8pVVuVmI3DmD1bs7BX7YWiPSd0/GJihC1yTHWWnLKPaiJPkxvW1
EiLoZwrYNncYEPWlk4MsgW8aMGj1AGu0I7rSbXYvRccOVXLxotRLyUsNZFUEvKrCuHqzHSSKNcvl
oJgskGrQCThOl1s7KdLW9jufQzQ+OxSvq4kTyw0SJy96lAKFpTkEPbEkWg3dlnrL2m7H/0pcpWIb
LkE5RqgXZYYmtVcnnGCdlJh3KtVEV+aAbXx38V2XEwW1TuIkwPK08xcTTUJnUEFjomfNc5ldLzVn
wWdqMP6mKiMSSR/F51ohWtk7hRfRGG+ACa6mq2rgAXmHCQYMz9NFGJm4AiBVAcVJ+mAfssiicEAL
X+EBcHu2V1UxMRICANhjwJLXliU6M7W6QovN3GsM+Yg1ySc9wNtH3YIoXJWAGEaopYAKUdAZWpZD
5JFm3ZgxzDjSqwzzu8i0dynKVb3s3AtQTIV2mBZvYR6vH5ZiXOpAqHziKn51tw9NUIZVY+VeJuln
c1+UDR3ibheZ0j4k9ZYou6s4+lRpvEOG6TyE3Qcy+H2odjhxb3XLr+498WNgzSPHCf4SfZ7LjSWF
0MhMScq9PPjkwBLLCdZBjoq4m2VP/x8p1tq3fT/e4trrMx4qgeMz+eYzCpiuzfEEMeFV/nSUE2bN
UbWa1nWy/du7VjTGwmjvJHut2Nhm10kWc6f8DToC/gC7YHHnV1pRILhKHDdi3RVmLHnO6FobPynT
XOBflp6sKT3NKdSQslc+TX34IZXRyy/iLfHRtcNlENMpxLLv2RmXn6GO65xyFDdnzIu1yaO9sLEN
Oet9oW9Me2OoZdkf7Muko6JbsLVx6WjiXUcDStS648184MrP2BYrDAKKKVHfvmrXVzniTnFTF9QO
0IfLMINhY7V5/lOeEETQ8+coqT4TWDwp076mVmvv/O/JNH3PQPfPobSzzHCj/n91gYpfhCsrlQKB
TrIXN0ao+I4x51xZsmTsBDSp6+IfU2f9ngus1bF4uh3K1vcYXQ9R6RQ6I4vxurDJ466PuSRUjnkX
7csWhWQc2tA02FdcHENBlZu95zjPeRfsexN9oS346PVFzawR4KJ6A9KPdHNxfUQQcEzfJG2QpFfB
tPLrQzPOrojiNkJDJmpKfpa7gXFvjMgrKM8bq3BVvkLGjeYr1CQ0f689TJskKgxsKgswyN1diRLJ
2Fi+OxcxIDz/QfcfO5pgta95QTh/vT32dZkXXCUSNmhVMfg19VqljSIVvZ95Tf0XrjGULsnsQUtM
wXBQpf4QC66Q3B1SSEqCIUUxBuj9XlAZ874DDUY3iINI9evUV69ZYLrF8Pft33iNxXz7jbjkAp8W
G3PRA0koUI85hgCeKHEKKXHZgWkInkRqqMRL+k6YuQrerm4kWN5shYS1/YGWORZgAv4qzsdl+Enn
orKbljUaoy9YQ7miyCms3+K5OySwG1TE91AfPwZ+eJTtJ6nODrdXQByDi/yGBaAJRBbJS4WIoV3+
gDZMpqQ0LH6AVu3oST7pWCdq2DfdHmZ1ou/HWSy0OkWB3IpxqDGU84BSE6SagfbC4FM0THaNg0d2
5DopQV6UG5St+3b1U4vSBy1QE1/qJQlRA/EQhqVOn4X2XrUv0n2nHVp0/lqbdI5icpj9HszZNbMt
J+GVwE+nC4o0RFKWeYlCrFpD7w089XjXKgd5CE9pYngteUheJxu1z5Wsgv46+spCQZOugvgp7x7u
qE9PJiGJuB7Jj6JkH1A54YXGcee6p5wR5Rsjvl3Wyx1kU00S0Dc0gNTFl539ebLCCisdtSp2CAtT
dU12Vo8wDdqKMdBXldKq6DPrCp7FgU/hJDoLSDmoZwGFjHSExvWN99pKisk6/O+PWkT/WQ8LHkBs
N58qUjN2u2Z6CTnSI74wb7BT5OudamPQ6/cph+n9qIvV15IyM2axFIWcu4YN4Ijn+PxNyb4n/uTC
gXXjuXTtdkNreH1cMkk0eqgYXaF7kjxRsAVGcqCSX3PFOJk8QQVdQB8whaUx4etfezuE87KFKVmN
8fBdkFyk+A+iY7HOZq13ZiAx8kwPPWCBcyyyMUTwyaUdBVYxQbwd2p01odYj85iolV0b35lQqt6e
TfCA+1A/GUAfmqhHgJWqOI2L28HnygudbIiT/7+/cvFdVL2NE12ThOnhT7p6hXxSR5UqAXpqETgI
mki+oXrtnToVbpbI9Dy/7oIxRGbI3/uWJMCro/RPkX0Qe1bwlOd4IztaS9j4iTpqFdSI6RGLg/3u
4JYTtMfOiHKvFDZuLOYMWtZO1I8mJqDiOR2BVOnS1BNAIeH1IhBM08jJ0jh5NIjySNp4d/4/lk1I
W1JjoF+8WLZMz3C2s5Pcs79gsH3UTdoWQC8HMkqQVOIHiqMta/0BMy/Zr7wU/t8sc12b4ZHCois4
ekFl7mrjoTKSH61NsXKQ/b3abpw88UsuY5CF+RO7H8MfURZYxCC51CorMbWIVOOe8rKn68VB137r
zhY15zq+MhAi19CdFKHUvvhMlZSPIy6wkWelMrK8nSfjuBfG6GLWNA3m3eBbG5t3ZWcIaXraR5Ra
mN2SfGnEpt3RKcHEx8w+RsD2ItX0+rA6BtUUub7lf41L/cGOuuekzp8cyiFtPpzkKtxJL1Ou4Puz
RedbCfmi8IfFDUURVGaWJBI1b8IxTDJ+kkUzb5L3SRkep7n8avf6UzpKJ1NOTmmIXBNCO4rqNkr9
0w+D50CV/wpU158o0dlbufbKp6GcgDoH1x44o2WntkJypxi0IYKvG7khdoGdnO2U8XNbtZ6R7XVp
a8DVLyMwrjxi+Txgzy/PbNdbYxf3ceQRXGD8zW5m47BJ3Q/LLzMGTRT7lDjCYw/OqbWMvS7Ko6bR
/wZBTuEj0A5K8NEa+q1c6zqnQ3nQQAFeiBLwDFwE5Y6nhPR/ODuv3biRbQ0/EQHmcMtmJ2XJkhxu
iJFlMefMpz9faQNnu9kNEbMxwACGAVezWFy1wh9UQwqRzSiv5Eb/Hivy77763gb5tojb56iqdnJW
XOF8GkzDH/C4Px2UkTA9+I1U8Nex99ImCfNGYeIoEBVLVDxIoAbFT8pJeeZkhvVdJjV7DnTrZhgc
h+VGL23uxSTZmMr3lyoujrMay24TM20I7XxP4bgGDL0Q2KA+Ia5NAwapS3pBixfHhGVAPxj50KI/
pjIas0K9r1K/1wlCLm0S8G1nNaDRVnXD6Ubv5x+6gx1NoeRbKe6OQ+3fN/qx0exXk3K6lgFTSxp1
NewHep6JCtp5DYB/4XiD76akF17NAAMWL7Xv5VHuA5vfXGo3HR73fTW/TIp/NagA0iPtdzVZV0qm
fTh6+JhW6UF7RLrzuq1zhvHTe9vU6aaYhhCmm7FfeccXDhy/DYATRD6Kmc8s4a/LK+raNksQR/B6
X7kpIvX2qZLVuyQYXyCpfNccqE+oQeG15qkj3gtx9DPTj4Nc/UE6ea01ftaZpr8nJIkQ1GV0Brrt
9N2myGBGUoNs3Jw6L1ETPqHQ+SoM0prm3qq1GzlOEdFHzE/2nwTUamUrxD+/uIk+zxWYOiCuZwm4
aqSOnJcxTghy5iFKhCQSE2YV2wuGh0n0YaGcE4Xcmkq8m6qAuie5qe32rTPCNdb+ee3PTtBFtAzq
DgqQRceP5ioMkjZAthbVBHScb3q7PTZm+BTP+YOs0wJwwjs7pPOWT9Lryj6If/xsHxxmRALjSgKx
qCsDoFQyEwrU+5CHsrCIF4jTRsUdIul2ZGIhZhxT/RwZ+1zTVl7ChU8F1LcOvlC4upxN97HcjE0p
s3r4wFR1QXozF4Pr5BipxNN2gIjYrFrEX6guqeDpI8Cmp6erL/uIdLlLuUA53htpGghdlCTHCxID
aDWY3MqBx2rtRDeDU3nIpJUHvlBdszoAJZHkWtjrLNKSTs/M/7i5OjisuLZf1rAcrN7tO8R8uwmj
ss5EahdvCkWu/pEzIRaRM/+fViLBedkl+hh4mtNrEmiTRWDtm3iUjMwcPNsvHoC6PA5h68l+vg3s
+kql+wbME8C/Ua/cMudYKb56BheMEwTEhRL39Kung6PVsmQPn0Cn2SbFTIptmd0mdHUDLDpAtHw0
YfRN7chKTeepnVEzNRjehO2fvFQ3UpBu8kaN+BR6/GHj1yrt3wxtvBOiWl9/GpdOp4M9oZCZFHJB
i0CuSFU325KDr3FNTUR0GKL4qkdQIsVoFV1PI05WYuJ565XN+WvFRZ4CHEWrgV0go6UD8KXz1rFq
YP62AYWLdPxfPx93J0AO2mmQjJfYAbM1pTHKEFqMcTssVP2q0PHPzFw43nvFdG50YvHXK146/p/I
cibaFCtnrsJtnM2D0qLbGTRvGmJIfaJwtUfQO/ur7JcSkHal6r1VFte9XjwxN/v4+geIDVwEO2Dc
jIZRbcFlQRYv4K/7z5bgc6s5ippzEV2Rm10HBuAdqzykVrH7eqkLp4ciEeQUjC8wxctJf1blzZxO
KINbRbwRigt4Rm07U/KSunrAeaCO1lDDF2p8CLS4pZG70SUk1z19Olkd57Af2V0HxlLKSMiqjnli
55s+QNMRVXYlMA5F8RYkSUuKIb2OSLNtcG5xOeHuSLd3LnHwiEyN1mrn+plubOsiaN3A/vPvNwfB
HhIR0VI9G/CF+dSVKLsMnoW1BQfloPTabUXrIWiSK4tee+b8azNKMb0j/acwQ1FAPRsQB72TSZJJ
5Cn1eU/JfFO1+lU5Jm7ip7tQX1OCvjDEZD2gOaLwYsklszyUWyx+854EQ3vNY2uXq+1xUNudhjJU
MfV30dEYXsxsU+TyJsXXWpFkd4oovGGgr0TdS5feJ7GazrkQ/Vz6t7SlLaN3nY5IM8foUBd3qfba
BOnjaB+xpACdqm4r3do7UvuGscy/r/nJbsg2zc9m55JIgOGUERQWGUahxFdClmOW8Outj3qzRpT4
1LJcft+fetTgssi+rcWQsBz7qGiEFLGV5A9ONV7Xpr6t7fpFNDsku9+pTvwUK9FBG8OjWvS3ZRvc
G9ywerIr0uLZavy7BgJaG7+XcrqCMroQ3Tl4iGX/58fZizsXaGeY5/6AlO4QbUO72/lRBKpWAjGP
gn8er6SV4npa7oUtHASRLSbBXvI6y6KgT1WhNZNJ8Sde1Lf0DaTzlebTpZBKuwPMBSKyUIYWGU1c
p2XVjEgG0nWbLJ1ZTMu8FAgG49mvg8baSouXi3xDmMUt2aLgigoWmGPiomwgbW2sbN2l2P3XMy0H
wElATTCUrNQX8NFRFBsURHm1HjAHnTU4+RPKrV8/3IUxKM4VolElym94d4vgrWclk8kE7TaBXxEd
vEKNN4bS7WLV2VdwCOyPcfrUl8wnQDTczdWazMvFE0N/REjx0t5c6iINETmbEyPHJCJwACR9VLrt
upvUpe8AQOv/L7M4MV1X5C3eyzDU6Tt34Z8ueQUPRQ91F60Oky7kuUJbBGop6qQAqhffXJ0FYd9a
6OWIGYcA41sMjdJK2knabdtOzHN9REf+vR4qdw1JI9ImCnzaM+6U06ExMPao1kRZf61jHit2s5u6
ay3Kf0lR6zlBvpF6/Urt7eeVg3Rhe4GOE/8ASvDfMguAAu/XfmTyyEJUAi4BQ0pBce1T7DK7F3SS
nuLyo07Sx8YZvmeW3kHTcYdo/CNJ0zUdqddQT36Eqr1S+1x4FaSZdJcEFA65fvF5/5V7oXNtVflI
wZ0yYMud6dGWblJkF6rYeMZ224p9t6n6lbvn/EgL8DQptYLcBPX1IuFL/I4uTIwIler0O916VYn1
U/7v54YMk2CrURfCWEPH5PTRjFgefUnXO+COT93w5LTIDsrfE31lgnf+ZlkGJCznSdSvyzb/JGmg
fVWl80AkuI1Uu2Xxm1FsOd5W5dojXRhViTYgMccUZSqgttNnKmylHOy5QiV7iu/ktCY/7G5Gx0fU
8L2zaJwVjttGryrAja8P8HmYZ2E694gD0KpFsex04VyzqtHvEQTqSt81JWBWs+Pq6S5dbS9e2E/h
Su6QmrCMspzp93KuBr2KGEmhHOPRBxD4oykeGYzVWbZyDs9vFMx6kEQFHijGfkssbl3kYMNnhxo7
cWD7vGsZRtmD5NrdIcoqbLPWlFYuLYgbOAILdFaAliy+NhrsajMnLDgmv+zgfjR/BqEHUVH428Sv
X7+xS2dFRZyYx/qkX8kLiJzmzDrGT3aLRvGPX7X/6HTvWXuVJLsK91Qk2bqfXy94Hko4kHQtiOiQ
QpDhPD0ioZSSegOG8vTqPRqfOqSqZLwC/IOfwwsPPxp/Jcm5cFIE0UB8CJoorMQP+it2xUbfppkZ
INUUN0zmETYfBVbJ32vzETbq1093IRVAewFdfrq0lk7SvPj0qklyyrJG+kvB1zh3kn1uRkip1wcz
o6iLd/5Ix90wtrNhX2dRdzfe9vrD//IbIFyT1Qk06zLWtJlsZ2qAjEwYPQ3tTT/6+zCT91bk7w01
c2cn2cmltZOn5Lp2meGoawCJC2EAyiVzQtGlQolgcYB1iT5kHcedV+e5W6VvbfkaVk8zM82vn/TS
qxWHiXuC6ohZ2emrzfVaUyp/RnmqtjdBkx1r7UUxk12WF7ui+fb1YhcKFKCLvFSQLfQfz2Bm/phH
o5FpKNTU1kaFKhgoj6M/unPzaFYP2ayhsP2zsGlKBD9hHudzth3yYavav1XewHAYnJ+6Gq1E3Avl
Ib+KqItkkOCYL7OkZDDyLsHszRuNd6UYnqBd7LLg3U6sa98Z0RltrmdYwJL9OtGJ+3pLLgSqk7UX
+z8EU1MqE0E4zcU4st1bfcN8+kVpy90I0yNI19Afl1dEc5T2DAPiJb/Lt+ay6nxGwjioujXTIup3
NyrQje1vjAZP9UJe2eDLK4KiRdYD7atlYq3Vut07EEM9PRz2vOC5e8FVdt8jkJwhq+GPf77e0wvx
kT3973qLADLFcd2YNfJic0qk6LUNZnJA9GZ0mONt8R7S2R/zf75e89IlQDsZg01kfRRSlEWMbEl6
Z6iwhHsVPzHtLSu1o+wnG6P+LWnabjDRTJwBj6iHlYXFCTktdBFxFam2EKgUONrTL1hPgf5LqER6
KimkDIRoLGWoVx/pwNS9RGgq7Rn4EqJSC5fMte7GpXerffYTRdV0hhlTm7SJaROzehm7ZvqaKy+h
8x0Ya5vexdra2b3QVeJhaShCKkGwCBTF6cPmdW9buZp3Xl/eO2iBDBT3jfIr1LZpcczGvZ/zsGa4
UfsfNV38vZbcTdpxZccvnS/eNbryCHKSIC52fEi0WIbZ0XnW+FCryiZqIpyH4bu9JqqPFZbuyeWT
aSJ23bupL4sfBANHQXasdM2D3dVuAEMum1aO/aUrA+kxRhr8Niavi71J8SMN/JI0JFKeRWWRxB2z
agW86prk+MWICfUd8WBScTL/RV2phFKQ94wwcXj9HX0ImD5S23ECM5NuOgO7ovUy+WkcVoq7Cy1e
Xj85AXhd+pjoF5++fidSm2gMuBXDftMV+FsSPGAQHdThmJtX3c/utwF+rdhL8i9ajEW0I09xnh0m
+PJVaHprNZ16ccvJ04VID8nYcoZQR4lh5npE5RNf5b3iKsEDFDuMhJ4H/7VRbwA5uqmGA8qhb1/m
4Vcg7brqh1/cYtDZyY9l9/jaF5k7jjsz28tl62rRnT6t9gUvfqQ0nMGbICVLYnW6bRKkIQmd0c5T
s+sx8JCX7ooZ94HwJs3lQ2Q9qFCjGufNdOZdD8s5ta8bpNl8LAIRJS139iraQqx4FrToUSpQWKmI
l7VHS32lIy5EeiNmy4N2Y47VzUi4xtWtcfM4O8ryXaC81OBkYiNzYym7StPUNWdn5QK+mG5yhEXd
iuQJ+smnm9OEqplSsrA5AYqTQePJwcAc7ikJMzcvGherZs+Qko3NVdkptatdlcHKl3uWhNGlRM+Y
u1gI3lJ1nv4E/NYZDGVT69m6Du6BdXMihp5sZCYEK1X0+fOKxRBzohdBsMDt5HSxKWiboEJvzMtD
T6KJpnx3mj+Vf+VMrpJuG7BpoWthDa0zCpNXNvvzqj9574vFtdPFVczlA0xIeFLlqosen63EFQTv
2hvCb7N1O4cbWrabmt2WdigQRPLtYG/L1NXSR9nezIdJjfGa/dnGw8YKXEulwPLRrS02+ZuahJvI
jmE4KgfIHTs1fCjn+6p9TpzHTk7dTke7uVLdvniWtczFqWODifMmD9ONNpcbZXpUsm1gbVP7p97J
bkWqbaCBOGhugNUcdgKVa4Y7CN9B/46RlWskFspPqPG4Xczs8NBm9w3ooK/vmrOrhv0ixgrCOUyk
szYErgKZFOVti6XFi2BCCZXgfPLAEjAqRxuCOJeZ26/XPB9TQjYmlWBQTw4F42BxQlJJ6uJYQg5Q
dCgF2l+ILoHQcEvwm/TLiuRXjJjJFPwMjZXC68LzMpviiZmNo6HpLJbOs8SZnML+FEdUtEAw/XXn
Q9J019ows+iSNbiSuKkWB/JkwcWBlPOawj1yGq8gk4hgkJstdmhQhHP+HEg4WvBZYOktRPhWtvks
BoptRiNU9HvIIuTFJeqkQc49yrOWRuRawXVWmC7CtBsByBbacrL6kbL5hpl6yoAKnxCeGodttZbP
XNzzv37HogSp5bF0Co3f4c/AejHx1JB6K4d+O8mIC0kjvqazV66EvE/s2nLjAYGIAsTh8lzGvKnR
5CqPzNbrq59t8612Dm3y7KebSf8m2Xu7+9OTvlJ9xW3kGfvGd/1qq4y7pNoD0xYEMWutSXV+m/NC
aKoIYC49I27KRXByytlBbYOm0bhT6oNlHZzp2qyRufhRHqSZS95NAhcqJB3zrPU0+66WvSJy7e+F
dmPsrQFxqk31bgwbx3/S0uPX5+WzDD3bsf/+vM8K5K8uTFHjYdBHtH3i0KvmrZHt8FmrH+J0U9/X
E7ocu7Haxjbf5U12I4OhaXS+2Ou5OMz58SZv3ERzUXNv5W2ogADYHAAAOMOjYq3Ej09Y7dkPJVah
GwisCv7k6T5mcZz6s8I+KpO+tdm1ELEoGDOveCm+xwGce3vMjo6MBaCleMwnt+OgHlOnK6Da1D+Q
u3OxN3E7/6OOk/1cfkdXa1v1ZPqGdJ+YH4YMUcE6pIxRzdsyqpjhe5FsH+yhOBgpqvQo5lEJYHmg
Orvczw8AiI6W8UgOsJHUX20/Mwv5gZZiU74klf4QyfIOuFuCtWnUpYdWUv7B9FRo26vCpfA1Trxq
Mq/D7iXOn03zGIekccatnu3RbncT6SaUqm0H7t2XHwL5o9MeIg4y+I4EK+1UPEh1VVCYFNb8EhbJ
LtXqo5YC5EF4mQvp62NiXgorymeSDPSCjsYihBqOH4xjoXJliF+5a/4JrqtHY9iVaENxO17H3WEG
6wuVTj0oJrA2JjPbYdzoARIvGxgZlXqlNBunezjifiLHiRsq6Fvl7xzwrWHsIpLu+sjXpz0qt+2v
bDe1xKatw/X8Yd74N5J0B4cnHje1jg6KR7NHNfZlfF229769QxktfVLuqp3zEJagjLtXuOp9vF/Z
hLOMV3zKAL7JbAW+cfmt6JU0BFqlt97UFdv8R5c/2GglvgX30s+Gr6SzsFT9x6ezNHKoHjP7WqmP
ir7V00MFFqS7s9qjYb6GxY/U2VVRC7dt0zSePpZuyfC62kv5dgrUTZ3TxmiBcByd8F6Fqj0rHvnM
rO9gTGOQ8BoaO6vRXARzg29gS4x7K34fhuu8uwucTfaSlT9VZ9gkSrWrgjvDx64qIQQyCgKxcq/5
+xHVPzUIvKJ7B8B4EwVr44ZLGwU6AyAqUsS0DxZ9xklWC99WB7JByFh05Pgkg60wIXDz5hcY4pVL
79JyjMHItZlHUTQtKpEk05RYsnJa1+G45XIvOvMgLA4S60OLmYsla+B348L9DtoJWhvjL4aSi+ze
6ZNQGuS09UrIfFP5S8i1CKXbr8/b2iqLiDfi31ExeaQLEhJ9dOdmHn9NSr2WrJyVm5xqMiN4qjRa
zhsPGRp9QZkKqGL3UsL+d+D+zITRkda0kozX2fzsBPe9IKBzjSsTpKVxuAPksdVrCrl2bWJ+KVOk
n0uGiMgFrJalorcDRTY2csSzqcIJLoNqX0mooOb2Wxr/CHvVo6gMfMWrHGXjt49fb/p5yw3tB64Z
BhOCdUKsO71nfJJmM4w1eg5D5YrcTaAUBTFf9T98QBJpiKwacIKi/vb1yhcyJvo/QMkx3kSgZ3mo
usHJ+jimUWtHpMGIDKroyyRavjEhpxbvjmd0a5Pciw/LkIkvh7dMo3FxxJKpy8ij4gbqEHau4Ytg
hQm/EJGrCq1D0e7iE8B+rV053JfeMp0DmvYEVNlg1Hu6z5FdzDIOATxu8r003lPJnZoXsc9W/Cy3
93YIq0sCQ4mzmpSsNY8v1MafIF2AISgEnDngmJNhjjToESF2fDfp71PRZUIh0Oh/GVa19qgXygFo
t3SYcMj8FH8+fdQS5Wc7iSEAxEDvrTo7qNXOUGZsoe8Fwa5pUFG0YKeiv/r1kbr0foXJD6knrgVM
SxdZeJpYztA5Vu2hNLUx+19CFd4SGPDwlWDyqZSj/BJCOSvrinRgkaydrLtIF/AiVjsYk1TgSM0P
9Xur3yjD3jF+Yb3q+jOeuex7lG0Ejy/AKuLr5S8ETiFtxfyJeMa8fVEDtYNSDwUdUWbQ5rGd9EM5
/PTHaO0hxQldPiRaSBTTuuAZLYlgeRLlRJGWSKG/Tt2TQUc0oYIN49zr9W6H98/ORD5Zbe+Ftnge
BLt2tF1Tfvr6aS/0XgBi8A0xu6XqpHN6erxSCWKKMqHnZ9JWiJHn0VGXNOrvBdm63TyKpltvuLWj
u6NNHWZI3rAmHXseu/gJuEQIzgeZ0XIUb/hFYaW2XnqCSaUhmihIAFUGGTIi70Pzoiujqzldof6e
f8Wnqy7SDByD6yQS8qRpmR0wMECuAF11/QBO+aYq84eVfT7/jAXLGzAKbXAuh8/+9V+lkmInWRYm
MD19bOUxJXbrWtn0DQy/1MZHYVM3uEjhjhySXq0srZ0dNbJNgVOB5syoYqmCZHRjQ7RiXDg7Vyaq
WjHAK3QTOjW7yUvUkoX5NbgynSMYg8gUOuLmvOaafJ5mnfyI5WeVlFEZxkZYe7IcYEWJEm5kHGTo
PCq+6/4M/mvNy/B8MgOPAmka7BMQTaGPKb70v7a86qs215Sp8iql2CYBoEFT9mKtPVqVtBXiV6UQ
5pWwuTB0t1AlrxvyhzZNDyEGktoaT/lCLS+Yn6i8ctLFmHMR1sh7hqQOx8rrjZB5ROG2fey9paB7
c7TOggaQIeVxgIy20e+E85O4R4VesImVHc4/XpbdD8CKOnSD7RHtB1MDaHlfdNi8lS5IVo8+0ddH
51PM/TRK8VPBSiO1j6oj/b7TLcwG256UqUX9dIy3cPRQ2ICwTuNBCNA7NuRMPXBrJGlUu9sGc+em
8oPwi4iOefePPt91XBl2+zz2WCh2V3GAEgjUBtG9qcPwykxwBVSro2TXa+FVhK2zH84wTqAlqCOW
quUVjpJqb6GSmie/fLJ5E427ASFoJFqFcIXZ7GeUOwd+V9qt5cQXPnV657ZMtSekspb3Jmr4nSlp
FeeOOCaSQCHfkszGpiz3aoayg4YtYd7tzGYlpF0K5icrL44YXoQd49y68qIJCx00BYQgihCOEatb
+pWd8fRkofwpwoxHhcJvvX99ZM4HcWJ6IgCzAPsvqBV1plZLbd2XnjZAHRPlACDP3Bl2RZccZJqJ
Or30Npn2CeoVxvPK6ud7z+r4hwGTEVDrJcmjT4q8sGKVqC6Zu2Y+GA/SLPw0402c3Hb+AVu9fVP2
u6+XPQ9up6uKy/6vSJM2EDPNSSmZIfCWu9vmD5+IYjTHtEi8zlqBrV/Ifk+XWwQ2YMGjVmo85KyG
LnAZdwoRR8ETHj3cHklezpnQ/wwSXrP/InBLXz/u5Xf8mbbAYzdBRp0+bxXnMybaMlKv1K5N/KwG
OznJvDS1N/C5QyP9tKftFf9Gpmu8srjYzNNPm6f/a/FFjdVGUww7ceaAMW1RQFOgr5Bpt47PbDuT
6JIQzcVrxjfgKm30Q5ihOY4lZ16thccLGTI/BTiYBUkUouayPWsFOB737STkspMN6PBufinmHmm8
/DBEwmr9OcwaQuEaROq86gbOoaLzDmeKGe/SPJZZC6DGGUWwOaj29fxnDh23ApQJT2ilxXvhZFPa
iXIaTUORr56+6dAqEEeNW7TAsBtSo3ozVTo25Uy9yj2Nzatkflt5veeRmwsSmSHmwiQryJCdrmiW
VlBhUVBAKhh3BnkIBM392N+N+OGaU+0aI30wBunhrujtl68Xv/C0AltLz4l0+FyyPqt9JQO0kHuY
/RzKtLsNfReFpRDf6qGIPsb6z9frXTjKjJR4kYzrYUItZ0uZrqaBltm5J5P9yhPSRkG9coV/vqHF
5wJcEJoLMrqgB8+gIVwJsZ2jZyfp427SUIOOjdswN24h9e2m9DsqKAckvaG32i9CnNXM7G/R2NCb
LN4cvX+vkmBm9GTqnp+YXuDgDmbfBXbyMzEQIujm3RQ6z/7Qv3UYw2yaKj4YRl+7NpKMHjicXRRL
AcIb6mMf/v56984FEjQmgqL3RKKHEOSSPKhhVA2FDIk2CVDR3GaH0A++1VV0ZQ79dZ3eT0Pv2gqq
wWN2IxgwIihCU9k3ZntdUl9YarOy2+d+JeInAW/nu0TblZbi6emN0eIGmIdq3RRwXGldpyOZ9pS7
2sAtjDoapC/0HJhixTkQ/8IVgonZpO4DedXW7cJdePJbFqWdr4dqqMA6QsODPHckYSvCnw2qBmaY
3ph+ex0QFSOc4e1gFY5z6WQLxgpfMP8H2He6D6StSA2kUeG1yINNWbDT82E3YMRTSgcxMRZOSvrP
IjDIcrXPEJ2P5W6Wg7UXIlKe5fFnoAeUUqHXZBqLu7IY4fDO05SDjILEaFwz4qR1nqBsZXyqqJVm
786mTD8BCxFEi8bxsHJKL/0CYpmOmqHAUizBw8GcKvPYFAjlyfcWtbyC5pMQz5/QokXeY+Njs2CM
wTa1gr16MPB7+PoHXLgsiCww/QS9HOSkeFV/JSdKpkeGlhh8jSHDYw1OPd6XMbVCG5crS108/hSa
qDYKZdAzUcBQivPOGrIciyATGa9+qzo3ZclgjTybSYaoaBq93bRyxCQsdUfjAeytO6j//NtHpoUD
fEVH5/mTZnn6yEMtlS2qSrnnq/LRssO9gxi71gTcYivn67x3gSAunROhWQGtdNkDnUs5ttoY/oyv
y2462XdQym4d6z31rxvUKWUtfhj67N8DZliV699QsPFBe3BxR3JdM25rFbTqbLjF+rifw+qaIVIm
XXVZdOXk9SZ3+n2cZ1u/jW41yThG3bDy6BfCL6cJCL6QgoHOtayviySw8n6GKimNitfl73FjHCmH
8D6XdrlRM0nka5+ebCU9anOyRe5JUuR9Z88Igc2HIsq+f/3WL6Rj8Jf5wuDqMUACP3D62nM0v6Vc
Rj3EaborkgwPTRw4ifpnR7qpcUxCLM0yUAib5P3Xa59/ZCwtLBqFcAg30SLWRlNdWOWsApPgeA8K
WYrzYFUhUm3Rw9crXTpxfFzwO1HfwQNNhJu/Puem1AKcLhmNRWFzRA/he25NH1gme13TS25r2dF2
mIu1Ge7lvf1rWe10WSZ1oZwIDUjwMBVdivIqU5O7wa4T4Ae11zvNjS8H14Otc9zG3dfPfC6bReBi
nEIGKjD6Z+V8bKixatTotZXtsWrLYzYVbwD3d5Kf/w776WBwyOPbRA1/Kjiy0di7rov6ZjYVd3LT
8ldXZE9f/6LzTFFQ5W2ReiCUw31/uh1x2tTKFBHJw7G+UqZrp0MeKMUNhdZ0LxdcMcZKbL343v9a
Ufz9X++9GBrDrEqAOGp1hzrss2Slr1L9e/CBWKfxbVCT+Vj/0xf130WXXbtuAu1VzDxmY3oRdPgo
m/ZTwvB3CvaSVW76KNq1cXhrO8HK415+5Rx07kyGpVxfp8/bJ4lh+X0I/icd92YB7aJpb6oMlElk
4/NjXiVZvkvVetOUBaaktmtZk6eVr2A23nGvv6Nq+aYVxkro/dTkPM0nhDIynznDRULw8kO3jTHx
JR+O3WhIN0HUh24COtU3H4LSKTdl3uT7OQIqUqBuT/oXVc6x8m9quF6OGnhzHXyPAhN7c79oKV+L
l2buTNyc0iNqX+9zLG0mtbmHQvT1cb1wMX8KOjOqE2QAXBhOd9OuEh0jeWb1DhDp0X4pO7e19wG4
WytjuDO8lWN7ZyloNl4nmFvGDGjT0Hlb+RXntd3pr1jcW2HSFlBRqa9gbm15X+6P5tE3wCon0KrQ
lrWieRvr6Z0cxGsR5FKAFp0KeLhMNNBzPt2AxBrttCqwAqjcpqj3aWB8dPLEgDIo7oMuPQ6asxtk
eysHDU2L8bsvO7tQOUjNi6JBYctX4sfFeCquToynhaT3shs8KnkDSB8l2zoFbsdiaQLMWc3CfRUQ
vZzyOa2dh6GzQ4Yu4b9lz4nWGCoESKHYWLkua8JJjxwz7EgJA3na17YsuXrZXM1Gu3OS5k6zi3Al
V7gULtEiUGgjC9vMpWycKg+WVtsas61Ru8eoa1eY3TffMG7xDDxI0/TUBPnx68MmKozlh/r3kosb
GbyIZk10+dFX5duLw12nZJsgt7YomexQPVrZ0gtNOdFuhE8tDHodSp7TA8bgeywbR6ELHxhHRL3d
GQFfuVeuQxJ70GO1lzSFizvMR43FcTKlgNDCYa3c18+LPiTbmTBAn+Wkn80VW20aMhXnEs9A8zLV
ur0lxbd9AYh6MKNDqlEEdhl5WfratdEhLsOfk9Z9p52KfyTTv1BSflcyzfKIcZhf65WXVCnwd3t+
tdJqZ2mtja9A9CM2fowqSKKy2/XT8CPXRvjImQ0WVJ9uSgsgmtWEz2kaa6CUciY+Y30Tx/o+zYaN
VqYHozQeUDUe3a9f+rmaFQwc0fDnZubWOBOR83EDHIYxFQVI+Os2mq1XO872ZuMggS7bnWv5wNvs
6Wfct9dKMBySTt32anBswnQG9603m/ipbDNEYMiqfKXaHLIhOMjjsJIvinBzcjpBLyACQjwCwSAg
FKenpUfRuIoqxHA19VWfA9zEWlcqmu3X23EeZcQydMIRdhKWVJ9//1fS0BiDYuAQlXiT1VwlbQvg
D2QMdA4t7Z9yLLhiFebKnNw2ivJtZe2ziMvaDI54QD54KpVFilSHrVxlE0jFUMMgN56uYzW5GlPr
R5Qr94aR3dowHEiar6fC3kgCUqwlt9XY31PMHELLZxAWdivbfn4P8qNkwUTi++DjWGYVfjSXqpQo
sTdp076RG8S8kqc51O7TvIb1LTc/8jdJqbZhlnwEU/VmasE/Ew5Xc7TmqXIWEsUvQZCC25hShdrh
9AREadfqdskvsQbHq+ru2GrqPXLUrtxVm2pOrhrfX0lexD+5PHSCVEs2RfFIKnC6pOr7Yd/nVuz5
UG4ow/yi3mV9u0vs+GA6a0f80gMCDBIcXtQk4Ticrhar9pxHvRx7ifIrY+48Vi3D3lenve//Gdo/
/8tpY95HGxWTDLKz09XUPgtqqQkTL43Tq6i5mwBTyD1qpJ29jX34WHN3zP3qZtId15EGN3XohE7j
QyrPkEumEuSatSJacz4mEV8ACD/2mmKN+/b0N1lNloamJOFALTfb2KxvJHXc2xpTgdB8mGGeWr68
oY5Ht3++RoFqrQN4HmToK6N4Bg2ThjaX4en6eakYlIpl7I0MmIu53Er+gzHIK0Hm/DuHMyBY+CQz
8C21xSrj5BilOjLLlsvXrnwqbarQ+RZDnN3KKz672mhrgGMgCgOaAZqzCChyLekhqoQRVoeFWzNl
zqTXevBdGysSKO/t1npo/XBl1fNTzKJCHNngThdOVqd7WCh9bBSyFXm5CUi8aYQKpitL2QFlsOtM
t1zZX8mVzr9SVoRZAzIUkv1ZD23KtUgugojAUM1HMbyV1PJR9eddZka3We+vXJkX7gjATuQdFDQE
6jMGfIOWYWGkfgzsXZQkKM2b8jUeaQ/VYG0nPqHWqbaOXgdgJIzXlXcqPoHTkCT4DUDC+USE/Oei
yptRn+yS2ozRH/S9DNC67sv3csL0uppvQlsFwtzsdG2+jtTEnasOJGWXrHynZ5U150qoDcDv4Wyd
0ZXlqM+DXOY3hFPl1kTeye6+2al5Z0X2Freft8QZH5N6JWG8tCrkOSoRgZ9l8dODldb8hVwTjKEe
wbeZ3WpUv2MG960Nba8M5Ycsm197/+PrDb+4qkGChJutfW7SWXSqFhIzYq/JPwy/3kb5+Kqo42Oc
2fj9jk/YId+Fq/SLCy8ZTCyhgUTknDIWgkE1bJ8N7mp7p6SON/bzq00hmkm8WL17seK3rx/zHAlB
5iFUbAFdmXB5ltdB6CSk3RUgHnq3V0nn3KLrHIuEAmUH/ai1/fMkN/sBik+QfPQyl6ESDo95/T/c
AeipKzy8yZiWX7QoC5CyzMI2hiOYoemky+NjPZvvZpHcStrwGPYyVsb6HYf9ZVTif0ZnzaTrwh3E
+qZA0tOmpTe6iM7/x9mXNcfNW9v+ldT3zlwSnE+d5IHsbra61ZpHv6AkWyY4ggDBCb/+LjqDJdqt
vtdVSVUcSQSJYWNjYw0kaLFBD0gzdNHErqtjl28hfbPpI0Fp0jRwnIS8sAd3MCBdT4SWX8nRGAWA
kqG4hQPJr/xvYrBSjnClWLXZsDMa+h06s0A5VU995cm1O0xfOltHZPR2Mqg2io6xYt66grR5qrrt
/F+7gF95KYg3I3hwlYALGg6jGeNUtWkehkUcQjo+O5vi6u7Xi4sqDHMJoi+SFSTKQzFeN8V5CLvK
zCsPVmpfWlmwqQhbqc5fI4IcTNpGUAzZGOyk9se8o/zyKigKoL9wSP/F2Mg13MZnfEKKak5bqCPW
DduiQHZBIIss7fas6EwACIM1q8V5ysMHDdhzg3Pt5yvot2PnAxaK9QpFcOy4H+NTy6Bzn7JZmVzL
tV1OVzD0WzVQb5xdhYts2raVvi2o92yLAPjnXmykt2+C2BbpyuEwBDG/uqX5xSE1PAVcOy7wiE7r
E1H0Bxxg2VvIZ8GWnk0lsE9/fM1JZBVU5ihbeSK8FJl7nVXDVUu8iz4dLxjwlcVAUuDu2cqtLROW
om4aObiyiXgovwatCfwM3+P8AkfSpr3sjeZiyJqbvKoPddhu4P+znkaM9mWo6I1h8Teno340TdXe
8iAWEwCjWzHnzkN2sDa64qImAiU1XPYFWXjK/O83qQhulKG8j8sNAM+Xn2qhAtx4CqYJM2KVDwBA
pwKLCBxMCdGBLFKAR38+CX6TiiAhADsGunUhODKLjCuFt0FdB6gddPxt4sW1hxgqZH6DA+3VoP0T
FZtfL5QQLnwQwOHCBJov9MY+jmXpDEUBci8sQlL7ui/bFz8cV0p3W273sBQAVy7vnESBTJLCbI9P
9d2oCHgWwgKXGiKuBWamhKvH553wmy0T9X28zczXQY606ISMU54HPoxLCsvA/PlSVM3OqOS6E9Ap
6+WaguYoT9HF7Hn7X85rFEtRwkH0/FXHYahVy1A4zFb9dGH6w1WAu+kwpzKmk2Xu7fILKpj3gVDt
QQkKFqUM7ycfgpjSBfumC0FTTQ3oyBbNyg/vRt2xNesMCmBLht8xwTziPnjimQ2elQGd+TqYhS7h
wVBQu9qFOgc9UulvfjVtpppsuXj8vFN/N5dD0ApmuWEA7ZdMY5EV0oI2MmYWvo0h4K7cQj86VfVQ
dHwPpjc2y8HbfN7o71Jd3A3+bHVxJIV9u7BbPmYrUNthrnUF4fkdkHp0bOIhhC4HnB395kSE+t3O
8r7NeaDflWByQ+dQn4JoxGSWh6wwUEpITySw87r4Za64OM/PaSwynkWohp58K4IUn2VBYyUl1heu
qjig9Q1V8tS28JuQMN+xQgMA2nkQmF20VbeyK4wJZ0o9yfOJjdcTNfZyqAuweMtgrRt9FRARbIQ0
X5w0vLSh+mK7UVEWm46P29BubmyYk8BPithrGG9cM19kseBhvzY5SWTLH+Suh5ZCvoJblO2wEx/w
ceLNLBYbcuOQFUM1bL6yX6xmXk/TJBQOkRnC921m3MIZChx3K8aGHAe5v/p8yrkfd/Nf25ujy7vh
72vqNmNAUX6tWlBQ9T0Q1OdD2qBcClQZMQRAnHpv6qyOQgqwd837G68BsZyCVJ7BrSo105veZNc2
TvKQuk3y9H7optUIvZlZrT+HZ1rHANtiDKCaaQW3Nl/3a2r3+6CBf0QO3LgmgDoFt+n4OPny0RvZ
c36hlLnqjCHJ0vJ5cNRF5SlrxVuoX3hmf9cPDoUdOc58bS1fOkD1Own7ycrbVTj29i3etu9OqRY6
v4wNpLCRa8BoEAA8bHKL+K8hAwLudpitwjrcNIJt/GxYAZAPAaO49i/RUetR92A+y33DrHNmOxd3
CriGbmguBxOm4rXf3bvmBCfe6npMYaqOw7nIcZhkNqiv3m2TTpc5zEIzGTkbODbHnYVSKO4FpvH7
hL20MvbMqA9Myb1F64MNE7FpCvfw3llZwly1jZ8IftZDmh4sv+0wWZuJbEd7OlEB+LieMWdmh+eZ
P4jzOJAcy7qNM+ZOFxqYM6kG2DKFBN10XZnfgu7b55NzUS3/V0O4X/1xKzjrNC3ioQ3Tqb4gKDXo
FiSMnWP5MYPPjV+3m8bMbsLpfCLBpYLnhwzCW88ovoQgH38ZgwujX5VVCQMGeydoYEfchnjJYAFi
d8qCYVGy/c9LIgVBmIQ8w7JqKQrleHoscDwHbtvM1aPXituqRNluhF6wQ0FG8MrI6S4mCEAC5lsX
G2o2F9QQJ4D9i5T4328y+7FCGAfIomWclZxUANXX8+GZIuEYDlUtb7UhH0U+HAauz0nn78Y03BlB
c9UP4sa1yKVNeDzZt0ApRGQgG1h6nFVBc8gdck5GtrMscIE+H9bFNvfv9wx/2EigoAGUyMeY47ml
4eO+F4eZ6ZA5Oyt4lXIn/LPOfesASkKyzPq7z9v84Yz1cw/6tc1FHm43qTF2c5tmjRwxay5q7ibh
15LzjWn0B+CT4ajVkHpfIqRnpQAWqLlg+kZbhxFgAlLC44Zam4KDN5wdJNRrWue7WxDoHI5XoGt8
/ro/6kqL10V1DckVNJlRHljWnYAFS2tOMZRCjFeGIzYt7nrd5nZwmrfKdPdN6Fw4dXrmgz0wTXY0
UzhA7krsITirOvvQqS+lfuCDhNaAf2FP1iOsYrqJxFbf7XpHQVGL7JFRIzdXIN930AYqcBP5xeTu
M7G7K7NIYy+tYnsMQc5IkyCdtkR6F05WRhrJrjBWPHiWQ9waILVaxtrt4I1QNDt3Klfzv4FqX1vV
gxEYcJ221mRAvTDd2LKBnFe3siB3BqBQYrfFtSnljejE9cwu04P/THR/lQ7sOZ3KW55DNMEevoT9
qVz+l30P5Of5ghmuW7M14/KKOXAKKicP80EMGnbo56ERa8Beh25ti/MMVGiur/IKAhV3JoeITv2v
EPp/vo7/k77xq38NZfvP/8W/v/JmklnK1OKf/zxkXyVv+Xf1v/Of/ffXPv7RP5M3fvFSvbWf/tId
r/Cf5a98eCxa//fbrV7Uy4d/rGuVqem6e5PTzVvblerHK+A75t/8f/3h395+POVuat7+8ddX3tVq
flqa8fqvf//o7Ns//kJO824lzM//9w/nb/zHX4eX8gWwgrdf/uTtpVX4ayv8OyAt9nxzCu0vlCf/
+tvwNv8kDP+OsjvWCQDXNi64Z8BTzaVi//jL//tcpkBlHqckJFXWXItreTf/yPw77mJQh4Oxywwd
m6F5f/3n2z+M4c8x/VvdVVccAlLtP/5yP+S5BhClUOQHyG6Rs1V1lVUo0LcJ0vdrZJgrBzMfecSJ
Ofsxtf35+Pn/f5eitRAoBJeCqWT0gHqHvpG0zZ0V3plmvglpdSJZRxe+S9Z/trJIbrjJUFsFWwTw
IDeBnuCGleHVu7H8d3+975+P+dPPR8/99u4DCjjVOXDhVklL7mhnrdvireyuvGbca//C7NIT+8ux
YZi/7F0zvjOlLfOESjz0Ea1wSao1uC6njhgfs5+fX7HYQUKGci2z8Xgq8iiAhlBpHsIBAoT85fNu
Ovb+i20x9ErHcSquklCLlQH4MRzg0Ui3+vzxx95/kUxNzKF+oBrM0h7kbeA0c8h0BekmC6EH5Ps4
+X3ezgKK9rOjFncmvcZ1ShNKlK9jdpYTnN9X9bf6uVhn6zFyVoBVx905/dpBiN6DZFeEyuWKRUPk
r07psh3pyaWrS9VQaB7Ltk0Eg0Wm0T77EApDsebELn2kJ5d7BwuzGsQF0SauoyRY0eml8JDZtaP1
1BXdiUVzrJHFqmdDV04gN7WJGfZxCqkKqs0oJbiXKP7wM+aW362XNmXp0Pddm/TMXE+CgXeSbofa
BEw7XX8+F37gFn7mM/+dC0sMtlEF9lhzdFWjDOJHckrTravzgEf26NN9LyzyvWC5c4kSQb5tBRxt
e8vMVqhI6F2LK+cO0KTUfeqCMXhOra6LBw0b57CpzF3eVukYF1njv0zDFN6G0GHeGPBnvTdbruIw
a6PSBcV2tJA+aFsZq9S13Y0URYljpZHhGj5I27g3SnIGcLIA5RbwTSAoFWrY0FAbDV3B9LhGzZbJ
/jK1Q7ZLh3H8lpVuAHZM0HZ5lDfEvzPAiji3aZsf2tEQ8KBnXvuAupe+EpVTP3zel8cmxGL9itYl
tR5xwiYuj4ogiNVwn3M/Eu3/V0Xo51gt1m1nT37hkxIerhaXsdUWqLZN1Qmk58dq5X8f7i3qDLrp
KAgHdZtAIfdbmLE3VusDl9lbYfgvfdveU6tNnLC5/7POWuwFZl/A+LVHDALaLWbj26jebBgYe6cq
0McGY7EZwIK+ZqxFhJH0Fb6ISU0vmNnEuAL/V6L4IU98v2ce2Y79xWbQVlYlbYrFCZefGy+rDxCY
PLUof7/TL2kIraeDcOyxEegOQt+GFYfWtmxOqdAc6ZkfeqbvogrTdVB3DCs+sFJgaHWEXS3yBQS6
jOrEBxzpm2Udfmxlrrs+R2gUVOx5SrONARDUiWWwuJr8OVXdj3GRGHXTlSLFVNXaW/PaA47Q9yhK
wQIm5x3ncR+a084Dk29v9dJOnKz1cecgTvnzzQ39Jmj+0Kt714XF5Mkxp7yFgQKokL7aAoi31jz8
szzDW8xdMG3AtsJtUlK5FBx0/igZ/Woy8wSa69joLGZu3ja145dTm6QeX/cdrj6C8sSimPe+33XM
IgQCS6S1cgcEipzF8GPHtfisUEggNKf9UxzBY++/CINVO0rLLRBnx15EhXcu8xMdc2RluIsQSCuz
6Mr5wV5N9qp4rsYxSXNIQ9knMq8j3bNENDaj7VSTXbUJNAXOa1ed8T69GbXxpSvrc4f5JxbIkQ5a
XtnDTlK7TGB6igr2S2Mq7xgf+J8l8e7cee/mvpUa2K39ok2K1jvAWPx2lAqnHlGfiB3HBmGxuEt4
gefOhD7C5eS5T7o9lQw2ztV0Ocji9vPN58j6deeOe/cNJc/LjoXYSCl/FbjF0uMzTg4nOujYByxX
r900AzexkVohkIMpmT2nrybkSYDGn7CbPzbAixXc9HAdbDssMyQ0qLbHtTWd6P1jPbNYwFOQE+FX
2BxIBsyttcdYR53OT3TNsfderFyAmUoIb6Br5IxeD1QNYLX37fMxXdSk/7srLB19YEMpAe3Gq6uh
gOW56UKGqOdw2FMMXEJjJLgCacvylZZtsS1kZW7BXx1WBuq0W0fr/hbSm+bLFPTpXuUtRGX71Nvp
1Eth+RZUCTT/+r12UnLeurneZSF8gz5/8yMT5setxrvZOGWgtXguwn1bWyjJyXVu1i/9hGobUerP
QtuSTt3JQRI6aZXU06PhvTBLrwczjCoVnJg4xz5i/v/ffURBRqL9YFCJQcuokBdeOnMU8nWQn7rc
ODI1lwykegQ1MLfxCXTIgqdacWunvDq8AVch/f75SByZn3P16v1HjB0xLVqhCcV6XA+4jghf7HA4
JWV1rI8WkaEOg9Kx4NSbDP6+t2YeNcwBUKCo82LzZx+wCAytN0irHHNY7pD2tmrcVW6ekqo59vKL
yCBz4DeYRpHLM0QkqguP1rG2sDgm58Q6ODbAy+jQWUMKYVhMoRY1c0ZX2FmAqjuFjzqy+dqL3T2o
eT30daYSIV+tYYwm9WyPFdxMngb/7vPuP/IFS4BxCx/Etm8a1NFGc+V17brK+ZV2xO3njz9SplsC
pbWR9XarKpUUxTA90qqwtlQW4QNUx/NtAyvuCKR16zwNeX9iozky6EstlZz0WR9wikw7Za9eCiEP
j8K6ooD7tBDWqR3z2MjM3fkudlgds+FPhTuaWlqz6Cn04V+8JoRLBqSMxxOfcmRtL1UMaJgGeiIh
8goip0iq+ksI1MGJje1YPy1WdlNnZSUU+injD73z0Ld0O3Zf9EkxlmPPX6zrkUOVARBrJI4M8pWm
UydEtpe0zM6ENfxZcmovFjig0dyh9TwK6olge55w792ZV63+DlPFE0v82CAslrhXplQ1JtpAEb6J
3Kx7Zf4pJv2Rxbd0q7L1YHjD/P45v2ReGKfTFIfm0+dL78gUXXois3rwKidEbIK05FkDNbDBeggA
LshcL07t+z9rZG783Too897yhhAFbNdvErtukqDSr3KUEITq65dB23+Ywy9vxMGnGiGjR9pkGugq
YBkMWsoV8U/Bd4+M8o+r3nff4at61K2J6xaAJc/hCX/GCT0xSY8N8tzku0ejHMomrlCJUgbwJZCO
EK5cN5Wz+nwEjpUWyGIhG33YC9s0cTYuVP7U96VY5aX0oQYnyK2T4g5XanjMsTEPr6wyb3dVjuGx
oRVyYoUcKcP9yG7ffaDR9GGTQX46sWGR+gJGegGtvypxoFEEE71TEhzHRmix1ieWNQaMCFTi+DzY
ka4PVx0dyIlePDZIi1XuDl5XGgzjPw71vsq970Vt3Aq/u/l8kI68/C+OWfBN9NSkUd1PycWAQ/tK
NJN34t2PLPSlHgvAv+4UeiiOBDnAOfYT9o2IMxzeSAfRzFM2Vkfi+RKgYw0dCacmEMCiFnTt4Si9
LuHbvIWBrPom0v4kPH2et78pyPxAzL6bTnooyZTrTCTMFWccUHhiABM+mfsJvl356K7DrHz04RJR
4banL/JId/IpFCcC2o/N9XfNzzPkXfOFM5SaFFokpioEJFtIkduRKXu2DnkIfBVzuAPn9yp1D7bT
hCyqCfwxhdsAfAZl1qcycKETZhrBdwrIdAxfG3LVwbX0shJTBTMXU+0wlXGUrEqki0WqYInUf+kd
W5zlWWZ8n3Jp5FEGw/W1oeX4ADifHfVeb27gHeY9pATGJsEQ6odGEJaYU0VP2fsdydWW6Pdauplm
EGtNcDGMN+DyfqqnHQWCsZ6KKz2Mh4bxPzvc/eCyvOvlBrAzAbqiTLJMeWviGd9hrHhd+tZ3AOK+
fL7ojq2LRQZCidKAPTKZjG42RKJBNHJc2IlVJdmWhonrQQvQv8/b+rEMfjdtFuEpxLxxgsysEyN9
zQmJ4LS8A/0rSk1nx3C2J7AHnjB0VTvMVKCIhX48jChYpPnKKGEQ4oKO6bQnQsKRcPYDLfWue23c
y9ZNNtRJGgDPmNqqgDY8KNADKU/uO0e6dykE2eU+Yx2skZKqUsY6G0trO4WkiSCRZl+14wDbvy6V
6xYUxhW8aHxoY5l62zelv4bZUbGxh9pNirKELhkANY+E4H+Fg+cnJ0bkSBxZ+t8wRzZ2lQvcy+nc
S9qi97/RcZAPnge3QloDzMjhuRRnQwYoPX5TnpWjnUN2xW1XBEsd+nX5SUXkI9FzKdunHRmkrieH
xHBgqMTFGgB4FKumqDilA7YQZfhvMWkpUJqZdl80WpaJ6ZYQ3mucbOSRIVL6NUeOeWmErWFHAsTP
bwZ6BudJy6JwnZ3segvUWLe2+laeOLgcmxqLGMpAW23rPrBw2cChSGht67w+Gxp27lXWXY2Q9/kQ
H2tm3m3fzXIKIqznQYEKlT/fRu3SqA65oYCLDZQf40tN+M1aiqz/rLVFnlWRpmin3CRJ3tjjobMN
dgF96+a8glf3uV/7UL4xBn88cbd5JGNY4hndcOLAbQQkGZHabWGz9RxkTXAi+i5wpj/nyiJayVLR
xjBzO+l56G8ZIAHbLjWAk8yFbcWOYabbDsWHWyG8LBltUu+YAadPyHkb65LWdE0aGkYopcNS6vPe
PbL5LMkRSquxntrOhhMSLg/Tc5MY32kLs79piK28fMKl3J80BET/x0ljt2adwmTBxk1cfuHxW8i0
xa4DLlUPiyxUVn+4TH7e1O/nJwivH5tyLfCaQ5XayVDUm8x31xV3NxbOLUGoLkb+R4sNjJ2PrbQV
laXNPJJQlqOu7oxGbGqPAymcP9usex0sRU8sgd9PShiyf2zKJtqFdI9DEqdpWJSFMNtSAdl83lvH
Hr4IGipDaZspRhJb5NlNmep8HwKf8Ie9tIgVLLBaZVS42vCzcNxoQJWuWBvKM0/Q8LofhX9vj239
+PmnHBv4RahAwUlUfTaVuK8mDXQXaAP9OH+ys3v4ZPVbB0qBw6rrXGv1eXtH4FFQ6fo4MOVkWUZY
N0PipOo5Jc1NN/Ugt96hxnPm9WUiRX1pD7Bfa9pNzZ11AxF4nXUb4qffsRhim0Ce1KRgm9tw+zSx
7Hxko0XcQUTBGMrEFcWJ0LPw0ftP6IFb0eJVA4dVuen2iROgHyJQUIUHpWFHxp2CAnFvG3wPKAGM
G+BgBIPeIbRxeK0FYETC6J+4o76pzPZScBczK4LbLlg4FBwgs5JIs5BOiQ1yj3ZLkfqsQJ4sVhVK
BmtqwNtXUZKfi7ARD8oY6e3ANOy9mhz2QaTAEJ0YjQUm/ecnLg6TQztVmtEWO7FpGxtakAkpbpgP
oKxBsSOL3TYMDgA3D7dmAEe6NcOR56srHX2qLH1k/i3dLyBgCY8Yi5dJDzUY+DK1fA9zrIBAe5V+
gwz/dG+GOrROhO7f5zZw0vw4otQZgLHyxzphatxlBtkgLbw3mH/mqPoEHeFYly5NpnIny0ZwtBRq
TH0CTd17q2wgsyyDuK3gFUwogc1BzyOzAGnXOEUa+f2mBCXpj18mDOJ4UpldUtk1hYpUxs8MPbkx
RFaMxB+ZedGZaXljCuOUqNORIBgsgmDZu2ZdUGgAFan7AjEv/wk08lPFuvkhv55RvGARAw2jtRvl
GSppMreLGuGDkVWK2eK5zsTN56Ho2GRYhL5y4PVYGPTHfZQ8wBSBHTKXpyAIizA8uNVYnPK9ONbS
IuZBMZ17HOKnmOQmEJONuAbLayudUMdDyU5E8mNdtohWteFmnlf3KF5DlDuptRmuJlBzYDaMuv+f
9dgiWvDcxO0gw1mtwzEosad22jjMzZ9dVFZu3HSy4s/bOVIoBNz642xurZSmbQc0tuxbTiBPtS5x
I79WEBWFNDgz4K1d5RvkfVscmndB88i0OKXoCcvk35cJIWn6sXnfGFRFAaNOgM0Ub6ny9GUFmQEO
2Uhr2jAqnLOGTPy+01O5TXFy2IVWPu0yYPThWlOmsRtCPjC2BjU8hhMmMJweDUh4jWm9GWm5ocPX
QpebBsprhED2WeOo35fhvoJHRVt0ScsPwPJvrZ6s9QicT0lWYQarJ1WufcCJSdlcY1vaStkeAho8
ePgdB7odgJztJgMmmUGdws3FLeIeVSALUrfZsLYbOIso9gbVQyCPYU8J5mOs7CKSbY1a77hpmjHO
Rr1rrCzxWX3ArhQZ3VM+An/rzQadVgh+NTlLqVFEufvMOA7QMBmIsvbeC+F20fjfqs48rwsgVhpq
ROZYRlC1iw0nj0ZqbJzJfMu9e4Ona24bO3+yVmHZb8sZyzmXM8tq7aqbUsMe1GwtBSNfmPAIvida
3wXDsAFR8hL4/w11diV9hTHkVegOz07bfB35ZY+dEd7MK6u8GsrvDv2WQXch94oRAgD5trPgfWhJ
QMqHldPKOMU5mhTOVqbyPPW7t9pIwelpYm2EO5duPUiMwYNUwS18Cu/a2keNREBa97rInoyexlZ1
War8ruBO0uoiouTOpjpKIbbLmy6erOcMwL8mhwZF622EqM/sDDt8Vnsr5kOEGc66FElPoItVWr4N
tVhNBRiE6TXuuDZi1v/jFQhsdCW9IA5ktR79K1Bmd0NZnM2HcqMbX21oNXOzPaP2eJYH8hwAtkim
O9I+Qalq7ZVFQsD0qqA7MISvUH+mplqJWt+IwI+bjMYMxdf2zRI2ioJ7RbJdM1zSEDimDvKHU95t
lLkf1YNHqr1LCZTBvpSkuLLZWzV8qXKKOXnJMvCYncxYVWkyKSfcIk04KA/3Ke6ZbY0qgnZMNGjw
EH2FQNddSwj/CfqGYlesqHteubxPlD2cebOvKzTHjdTbBhRuW5zeOd1NbebXFHEfhQE00UQmc7ZG
2G0rH5Qzoq5BPbuUIT8XARzdZQMJwQ7VKkPlG9eERWwL56LwleOHo9OfOwO7CoPvym8jdyAJg58U
WK6Y1CWQ8U7sNBaA+qjqZNnKyOGcAE6YwGk9zTYtCZKmQ/XUCyeIcNJn4J5RrWjxB9Cv6IM3iayv
DzSCktndQaQE5gHpKpUzidqFmoXxTTfBBtnfWisU8pob4btxKMwtl66DogrKTY2b7y0QY7WAUyNl
CQthN2Y7V6wL4bFRxym7U2CVQWq0Pq8d3Ilx/oYiVmRAocUPLs3mmhdXKqiRv0+Xja9X3QD5ONXs
R2gqjkCS0RKMSHbGJ0xW5UdDWiOgPitottRcbwq725YqW+sBnIhmBLDtUdryctT62RrOwTNGUfdg
TleeuFAwrB+LPpbqqQ7LF2rUe2XAJsoOdz7Jd7msIqMPNrV214Jba0l8uAa3cWWnOzC4X60GKSSU
dqi88N3XMszXhguYev/KpmrDDXuTFRa8vSos1urOh+QP6UCgMHAHUTAI9KPbe2cNgvJXXcMCvYIx
lYkaSllFwBRGyr5vaBqbDRaP++pl30byzIiKHI+vPGgJQFLHjaH4vdEFbHndkV67hp/G4yQ2FGZd
vuCbPnzu+z42g/yxTw9SA9U+4nuDqIfFrtNDwAInTfjPwhttNo0yxdblT4GV7cc0SNzquSR1bFny
rdMV3FCy3RCgrkorK1YB3anpSYguKVmiFN+n46Wp+zspDrWE8H9zMAb6pTdx/8ywz8BIuQY9seH1
AZ7wEJ61Y8dBlJvymOKgU0M0tazSuPCmFSNyY+PQlqn20phMcPwvwgDnJed5rMqIQx6UOm+gVkOH
utkY/NtYXrXNuLL8+iEtnpzUij2IHcMcD2f/aUVLmNxhPkxZs/dUt2OmvekhJT3UFfwAyvXE3oLZ
oyJ44Xn90MBSe/Rl1KTD+SQwJMJXu4bVsO3q1kXZYUmSyIbpOUJDIhAqaru8pEK+WKABE4bZ3akB
m8R4MGBvDRb83huKMyiVQ1nI13FJSMwgAOCP3jZtcji90C9Tfle1kG6F8hpLNXjoY8xcHPt89eaU
zhkYBzFYHQnwh7Enkfpm4Vq3cIW3H80hPWM2h7Mev+pNXM2m7Too9+A6rAMKqoN1XnUYHChRxcIm
SSleSPdSlfmGTbDpKtqYB5i5yDtAvkaAO6QVmi6yrwXD2dC8Iw1sxiOw0sCPgqGifMzCLusQ2Oph
b0EDFJQJN0edT+aK7n1gxIII9Ft6AdV2ctEUDDZFvYkuNHvXxbmbVW/m0Ju3pIVFCTzSmpsCunOb
UuILgNfMNeyMxnaPOnF3Phqta6/chg43FUvzQ8cm66yAkCZ29jCTuwKHN74aWsJ2meVVVTT5adnH
zpSley1d2WIP7+E+KC1rPXaBD4Z/kW1xEeyPMa6Ane95lodnpSJQXg1RXnMjM8+GIBZQiYF7hPuQ
Qtj+XDLdXjZ0BNnILX1+x8Ya2gTGNhfmuQf/dpka5V7ak9Rxq2txNfEKkpOoUyY9cqR1Clj+GlxV
MwLW47VqxvspZPP2yft1k8ozUdqv0CfO95CngYA3QWTiGThBGjDrNv8OpbELR9LYt2Bf77d73loA
32ftpjc4v89T87x3q7XEBTdwi945bnQG2LxlTyktcUJvi0EdTEdvVDZUF3IcLskkmvXoOuZFrvPb
ccbjgOJyTopuU5Au33O/l7ErSBBZmijQyIAmz23zGeDGNS9B8oWH9HURBlXkcM+BekR1706Btypy
2HkXsKEow6wAuwcBrgz7+4Gxx0yG5llt1Qakg7pVFXg0wi0yVlcGEdSmf7SIdZaV6rYLnHPoIZ7Z
HA6zQNg+wXAX0gvcx+7pwb0tx22jGEcPfCkYj4NMHFm57GBsh7JJ3uQ3A/yXoTa75ZZzBTGkC1GE
28w2Vk1nPvaihlMZkmoL2JHYCqCdr6fH2sK1TMaCJ+X34Rlj5q0fiDPQwCrQi6y1CJC3QN7ILvJN
xtQ+aN19rSH9WMp6L1pzlvCYvmRqHFdgEO6YcipYqdJdWxfm1khJhALPPdVhGpeu+w0cIwpdIRUi
TjXKiuqeAwnXmzBngVNSvvE1d77ybNJxkEEkmdW9n6HCl7JindtwQYI6WTB7IYYN8gqD6lGApGZD
gMPtuqza4PKc1DddW/pVbAQODketBaSawe1mY3oDAeWaQaYjtNP6sdShbCA20U9e0k1jRfHXTv7m
27wpoVHKIXEfGta1GUz2HnKxEP6wGykF8m49QCAX6dWrT+0CWHqeCzDKdQkauu49e2WXRrDJi8o8
D5oSZ/Iwz/0DTF7VIbA0EtM2IDdKAWjTEzeMLTwgxnop7I1Pg6HZDlIPLxb5v5ydyXLkOJqEn4hm
JLiBVzL2UGhfMnWB5aIEARJcARDg049HH8amNa1Ks75nlaQIEviXz92vY2crPYwW1LRkiHkcg13W
NOsLqIqsrYJlKaZKrmuxn6d5ECUN51DsCmRFnOA5mVVLLPS5ISzD6k1ETY5jlk/TGeK7dtiOTTBh
2IxPzf5KmkXWexrAOTrxMW12LV2jrY71epOOLXKBXIpkh1HV8KIMIo4FQ2qdxGOIUQf+bSYr0Sxq
2yhXX6RpxYHWxjwuwYzPMV+yITslXa5Q0RRAmK9mIM2I47KlUVkkqFGHAt5HcRHMuN6bkfXHRBVD
fzIxafTROiguqtjXI8NRXSM3S3C3dvtczp3e1iz8yNuwh7sIlpebwsOiazcQ9HAgS4KWlytPr0Hy
6JzFwVvm6k0nU9iZwFW1LQUqGBQaCqp4tdSuWuDbPZXIV1jRsWHbHyHLDp1pmddj8Mq7gdzCPh1i
fp1EP7QZgTD5ACjzHIXqEb6463hSqmjh4pJcHTvbOtH3GYv0IcHzvIf7TnpOeS5Qs8BG/GTzZAWj
GZniXGM/fIjTSb7QgdG7frDzlivvHgd8Ea4cksQ9gBk1QZUp1t/1PRzDU1NHe52F4XYozHygMCBD
0+fj22TOxwv0oUjhds4+iSmqqyVZw4eFo3GpQtzkO9WLae+5n07YnoqzyhAEW4ZjG+wonbKPRUaw
vuvi/BbSf/XTBUpte+zx8DeRrKvItZyMbTIh22eo6R4+WpBwdkTPuxz7mL1iPMWpL/wtS5PpvNax
3mUU7ggTYpIAx6VJ5HAN1OcCtX+ejjAVLPJmuFlkUmZtt50aeaSScll2XQRbo7Gxp74euyfTWHbD
u4XvpMra8yz48szrme2ma5mahk2DN30Juz+ob9qNUfNP35qhhJvPvYOvPsp6IGdpYMzZZ/Fp6gQO
Cv3A0YLAwseRqo2Z30Q+x0ZpEH8iP1yadK3fZbr8WHOG3hQGuZt6Yo+EmBFt7PgdyBmvTL3y3ZLp
l7Cp+4o27Xw74gneaVswfEXalsOahNsQ/w4n9PQmYUtcRV33GkBbf5iZQfpskKE+CaNjP2fx3kxm
OZAatmd0JM1OQU3I4tSdGTPw1KEhv/Q5kozluMZQ0IqPkeFUkln9BhcLqMMX2V9SUVjQrGLZjQzZ
tQ1iMW6oZldcbVi3tiDFZl56DxdQ7zaWm2ATTajE9eCfliKdfhe5oi8BxSza+YTe4iX0CCGZKaLP
Ja80zH6e3EDFsejQGvarptXKc7rr5zjb5qFkjwzs1zmZ67GUCz6VuO1alKLZW2+mEIx4xyrZDuN3
xkkARzmy7uJhFjsYFqb7Dq1gA8iq6j1NNhSVtknQeJI0oCUyLVcYyUPDmQ9B92zrml20RIYbxDUd
inhWw4AotSdhVVMuDAotrQp240grTmSYl0fRB6BmOOWYjagU7RxPMZZZ1g8/ZEUJQdGbbuMWe3k5
P/VYqR4VUet+7dtlk8ZzgMMewtksFeoS6Gys4NVroSm2CLGg07MaOL4WWcPDUCCft1FiO2jhQBcI
857UVn9rXZhDHzXeyev5YfplqLA7tpuszm2l2uHbGrQ5ooWhkh/rkV/YOmX7tukKkD34kNGGxbfx
MshLOIXIVu3idMvRIt2FU1Hf6MbFNzE3fAO+gJZwLQOUlCKLKawHDp/mSAUb6WZRLdny1pIELoad
dRUcn3Crg64vR7Ksm3REp99x9adV4bOJzYOLUl1hXXgvjPkVWhFvUdc/QPqcAcip16qOkHUF1EO8
1GGBSS7g6jKT8UtL8+4pgeJpO0e53fSmfdATblFFYrVPbR7s52J+RpKVqGKFmQr+EABjno5bP6jT
pA09LnXItoGDablYo02SMLy62EGXTT39DEez3q3w0S8Yw2pTkf41Qsj3dp7XCCRBGB0Wyz9EZroq
7uvpzusofLSy7yrEIuKxjOhRgMvZKkgEt+GUcwCJtYQTWvqqs2v+ZOJg16ojKF/dmBzyaBhQ7y+v
k+KYLznE0NiMoPew6zmq5a0TBcUtlpmDNQUuXxYUty2fOPzV1mOSDcFZFMgfHAgEqaz/4LB2rKiy
6ibVcsJ2aRzhNNqSXdJHdN91kp6n4Hpx08ht+lUgSIvrO9RhR7w2N07iLIkDnHcTob/FHEz3+OXv
+1xfumhWzcGOPYoumcEWLp87dYehD2m2Q+NWDnc692Ah96nQeQ0Pcbouv9FMEDwg8CCDiw439gcH
0uzLpRbzEektZjv6gcEBLEOiQ6ly9RAio6GKOx98zCPJKxG3yeMqFNusjgclJGLDFn3ocqVvl2Mx
9cUmRgQ7soiTqCQ11PJsjOp7B97xzPFePI3h6l/QInYg2K0Bm9TpOPqdIZB0h5IA0YWtaO7r/qNJ
4/GgLNpGRLase+cRW69UlFTeE6RiNEgygHkqrwoUT2fVtbRGGR8Wrw53wzOsocxLAle1nYyWpIJO
voCBZbs8eOLaHZE1fB6xgZj/6AahhTCaqt3Gu76BdY5c1HmZZnRXRQcnKmz5pPyecAuHh3kg+CHx
jNukjsMSuUnB+5Q0CpO7PsIciEWP9aDUi57H/FHPMDCLHMmO0wz/OdcF5AxHegS3FQan0SJ8iG0n
5sCvqL6KZEsnyuAnEDn/bmFj1ZcrvPIBCvgM45vIMii0HFqArpHYXooZ/Vy5dsl0SbxdABZZk+L0
gO1wtLK4QrZIeIGbTPYQcXx126LzxR5mFvoQ6W4s6wif+bUbM3uyen4acke2eSfxFCLQQJ6HIMpf
1qTHWlaEAnPDkOnxG8zHkt/ZmmamqhVkZKhuMP4KGt5s2ViENwGWCi8qgdzOws7zhyRz1u3MolS/
DxUSMGEo4HBrJYjXeo2EGBHkRAfU0HiNawT7gn3NqryDRGoLlRqEsOtQuPEBfghiuvSIszzbGs5K
UMS1fClFjVEi2FbgIIMN5L6BkXe2Xeiaq4uHg+tBBzE0tVLk8KC1OULcQ3zYVdDl7NaOeXuKRit+
ZxJtR0l5L8/KJvyXsFZvMtn035sO2kc4hsNNoAwCZi+IfrYnXDsR2uI+EAKOTs2I5GdMGy2BUgLD
Ap9F2wbb466c86DHWz6LOL+DkJi/+rWTR+2F/qXrNnqB5Vz629k43wRhX98yzvsdr8flHh/u+NRK
gmuvLWJ0GY2SiPPxHm7/Ava5iOZiyFzO401NW8ip2yy71Q6ONFmQtK+wJc222mbdDQmi+E3pjn1D
VmD8YXOFjC/ZxO1QxStd4ac7i+wmC/oClnRwa/5FojFHVEfe3HcrEtxTeADAlZ3dpEih/rkUIdxQ
w8LcrAwm/Wm6TFuEkuFsHwtXwEJ6bn91wrTf0wKpv1vNl9Xs+ILJBubFAZ/uEd4YqkrmOkAEFR7h
/TJKFKLW8Z8iV2IzBp3YYX9EblwxLtsQ3oe4zu0fgakFLhD47pR2uaryVIopG87lR+pxyNh0PQZj
B8PoVI3IlnATRn/yrWcejxB7WyAw6iE+ONge/0Wd5Wbb5W6j0JLDRpjYkrct8kgxK5YDt9fYXo9M
oRw/wNKbbDT3nWnOwZANpUUwXLk2027xQiBfacFV06M52ageF7Zm1J7lGmLK34wvnWF7aoIDLNgx
xbP5Qz7Coy7UEaCxNtmaZMW15woMS1GG1WJ814tsHq6C5564G7QSW91buCouw+/E+u8kiZ56j1+K
jKir+2ST0uaGLckNDN/2Uwvrj9xnp1CiL27ERx7JA0UwsMcty0An2BWdFYwwYV7QKXO2SsK2mR5I
LtsbXzRDWbMGJS1RGcbgeAs9G7H56GxyaYP30Z5tH7wq2DpjYIP1HezUIBEV+4IN77lkWz4nN8Jg
7OhgZHrWoTrFY7HHrmBvIAbNrN/jhKJ7gig0TA93cSvQjSrcyvFd0M5B5ToU7VjgZHip1733NThN
qS6zQWpugOiGPUar9hv8gtdx988ryS+2q59Nb4ae90E/eLN3yRQcclzwWHf8q0jH/Oqff8QXC/X8
0wqfpUXEinxSewSchcd01ck2hCXpf/kHfFrXU2MweFuSdi/nwFRDEIOwnB3OoGKN/7K2/eQ2+L80
yf9zn7U5cppgUXwMcPYegGTD9JMFgXrMvVnOGqtQUXYJCd7whicH8MbxIyJQmuPKafSAwro/xblG
DouM6bFdxlRicaAcK5tYCuycw/478aR5YKvMs02cGb+NRlghBPiaGxgSYxp0XHLcyP/8fcTXzfl/
gBA+h4sUakb0emKSIy0Ug48pEhSA8SwNRR2uVv47WDCZw2qBabXxC5eHuBjcVikM/MBwhxPyBK0o
Kleb4aMXgr6uCodDaUYnaSkxBkZLjCHDBRN98n0JKL1tmGifct03JXzg2n0t4i6r4sGpHxTB1fOm
D0x91znT/MQuWD0Yi0kg7sC/xSJ8wSl8dl0BmYU/qUv0MWa53eqMBpvUz2pX57G7G+KW/3eE2+eU
xpir3roASFtHwnY/YoL0GMZt/5ggHm2b2Ixvk55MT//8NX5BGH32koQ/0kLH1Jtjj9sHmuyrrYU3
8M8oNgpS/9LD0eEvfMQXh8Rnlx+uSNgXRM7HGvmm2KNwax5ys4avFMaRL//853xxSny2r4EsIB2R
ZWePbVsPzzYlaeVtNh3++f/+L5nPf3jmP/vXjL5QMumpOY6FQW3ZIvrRmuC7p8hAjHyC8eLYouBu
GtzrLokwRWBwNu7DbJNAM3CE42T7YDMxbm3sNPb7YVbWIqq3HQJGDl6CmP3LL/rFy/nZBWdZ9Iyg
dpkeG9RbeZnQVf9CnqAKK2QP0RfFpN8UtKcvLpsHA2Bhpvdd2hcnxfBE/Jdf+KdDVa7dNNi0xoHX
aYL5GCrFpwR6EZQp81+TgL5Auz774ZilqKmf6v4I9zrkqsIf8spPdCeiJnmjmq75VqC/XtHuDMUb
dmDsrrXQfQa8W7cj6uRnSJYxMeAyXeezA5W4XVm6tFUCs+iDzLrwv/MQQLr8v2MzcuiB0md40zIw
didIRi9aTDhHPNZI//ytf3FAfU7lqcO2B6tv8XQuJEJiIckvSLLX70NyBb1J8zcG6KsX+RNLhX67
n41rzRFjJI0Gr1vfWLzC/DWd/N+yBL76Wz7BVCi2EeAh8WnZgh9ytEDgd2Js9ey8o8T+zQvwi4cn
/YQyLaQhiJSccfpFAfGAAbDQ0sPUPNQeRXbbx9fNUeErVWPh9Ze34gt86v8Z8Sw6HnlnzFFGLnjO
pwTj2zqWE9zkFFgBGZH3NLIJVuXNEt3SwPj/Ds3P0k/cGIzFsffitTkC4eoxfUjkdKaIE0lhvdfg
FAKxmzxjgo61SSPRi2//+bH8QtCCxKh/f/IL1PExx+77uIBK9kXcnI3yQYZVM0du7jQn7SGbxHRm
Vk4bODgh/xMrpH3bdbjq7aj/pjz9Cj5NPx1IbTMs6YxW4EjhZnDOZpmbElVLJMtM5G1V+05tmpaZ
qiNoXVDMoC/CjkyEf/Oo+kKvkaWfyE09a6BxSBY8YrRK3iibid60XYq5RBRMoBWgIT8XU5L8phzw
b6Uj5V4za6J2K4s+2jC52EMYgfTG9nJGgfqXZ/KLKuBfQQD/R4CD4CsYSUKLeEQYtHxj8wK/Z4wx
K9HbcJMwMWFvVUx/qeS/egHIvz8OYS/qQbTRepRNkMCsmsRVhGb7lAp+9WnM1yOS8JpdN8Ldo464
/Mvp+C+riv9weaefji1pZrTaNsP/Hruq7TDP+oIaVj0RUccVz8fUVn0GwlwNNj/EwgDUGVb6nmKW
dTMP4DqZjECd8bA7hb7OHlvMyLchJiTf+dJFMJ5x7UlpoH0rxpr5VvRz++pE7V49K8jr4JDPgoj7
tL/rAvhHuzXvt9itsT0UPM3Faw7wbZ0Yg3lAtoA9xCo+AwhwiheTXmTLit1fXsevDr1PR2sfYOmX
WIt8PosEesZHfVQhIbAODtYUmUIgSN/TbJHbIVLhfhGGfCRxI7B/XfUT0TmcJXSc0n3RWVJBi4F0
TKTuQfU4hOF3E2n9lw7jiysg+XQ4M0Uw58X9ewz76EGi2QVVtBviZKNnxBj+5cP44mH8bIDUyTwW
EqLdI+2D1u5nQC5dNRHhToM0sdpgYB08BGEavzbqOp5K8f2/YK0TvuCipT8XDBUPCCiHioYC8pPV
NBAgikE4+22ShPrNBhyLFMDl/vmff+OvPpVPhzgLrg8S9i1oC2P3K49991NMAZADj6RtkO3ub2fV
F7d88unUdmmnx4Vi9h7Ha3CPjWv0fSxm9g0amzH4y8f/1c/4VBPxNa+zgcK+njRe72DKPu4wjcQ0
32j7l6foqx/x6bTBRQaut58AFDbG7UEe2y20ksVu4upvnpkRouH+czOcfLpZqNNkNHlWHwo+Iu0B
WYLmDcEdfpsvE3tJqWpuAbdjiQmfdPM41jRTpeBi+tXLfn2axjk4FDk2Y1db5zgqFZvjfTN21yzr
oSZ47LBTvGmXOiAb0yAIZRdhz4WI7CJMdhTFfgcqNUCMNciH+QyHSh2UmMSZP0z2PquSLkbMKGwR
5H06d+HHkE/R0TKJrDrgP9gT13MCbHlYrXvvXU+eSN81r/AtzygMR1yBncK8LsekM26LwwlCZzia
PzKVhA8YIGN8GYy0kqC0/giq+62OHDzysRAK7gzuLhwXMxv1xswx4jeIVg12RGEQQhsfYRKfhuHz
OGiflN1qYJIbUfsyDBO7BLmMn2earjfeiOluaEKLqQxNwMKJNQ6SCqicPQ95NmLHONUX/BLmng+g
y2AQFJLj2Fz/aQ/J0zfkN8TX0aJCVEoKKL50zTjkZZt5e5AtvFqxr0NicSTm+GP1FidcWGtzycAu
3bmoj9/mPOEHPgJfwG6mmMBuoiz4FSgZnTtokb4VEx/ect/1D7GO432RDXNemcmlN2niAyRczdE7
sQRL9iRO9kxxeps0YzxhAhjPNyzOAfNCOPkHRuKg6Fp6SnjPPxpcDWB2cR/d117rF53G/jX0ySsW
dvwYNOkEwitvml8DgTeciAv/SPQS3+Sqxzx95PlyjCjSURzagPceeoe+rKeBPS8+S3lFuil5KlpF
74sRoRYYxOoJHzA0jqdpXgAL8iJu8a9Cj2rDNfOl9b4/4rCL71gaY63eIEJpW6eRTOFtGyEqGBeC
WksdDO1uZTw5MeLzLUtgdXWgS4jNaMY05BC1fNPIZ8IsmkAbWyZoKK7QQjG/oijSP2o/M4msniGm
gAoNgPc80CmiJeo473Z+CDGAlbioN4suaH2QPElv4niCX4kxIXvJFvAfOxYJdiFxC3Q8luhos9TX
cxV4PZsNSRyYM9b5uAahTTCS71s1nXQUZa6MLdUXjCUozCWJCkvUZp5u8DzRVzrTFb80aoEUEfN+
OHAxD0jhlo6dxczE97zJ0uM6LgwsvWunamqwRConJGPecKHZkwX9d5VR8/MI1vdcj2lzJLKL9QYp
RjqpkMxGzcHUbFElnOXa2zzDfE0yM/xI7Qo6Et15sBOdmK7fSOx/E6xFX+EZMsBMN7uq5Ny0qXVP
fgPoCOE/7eIG4YWjil8gNZh/KMjz+CYK+PAANYT8hbwpdsZjhxCd7Fp3Ia0mv1gPh7VpHVpgVthR
4mSmv+DPkvwYhADbyNW67ifssw4puKugss1M7xTawWcdifU1EUDyEDg3f3MFRE+4pOZXsna6BiMA
94mycxjgA2SSXV22ExAGLGhJurHAzA/BKiKyNddYapC5Xf1ThWbc+Sgdd1rxaNm0TRSi2pjI+kaW
2nyYYiXDJrXN2JazmZY/gaT1EXvTFRsJ0X9DCznPVecxQVdrYn/2+ejfUrwibyJkwR2yOs0lqJPi
Dab67oOCYtxN1oRZhe1ddIsshxxIul9RBJmBfxhONDzEwUi+z66nkMzqJtnmjhUvXd7Oh0mE6r4w
uj0HbU/fVivU3dJn6ZNorRyRFm+KJ2qLlJRFT/R7l4BDvm4fMbnoQiCSAow7dTK/Puk8mPCvWIvP
Oy3EuQ+bqD2CC4ATMyHc0jIPvTsXCr0pqOd1Lj1MmoGv+7VBJiodXlI1e0jnOY7RZmpfpBM5pDFe
i1dGV8CpA2PdYQk84ruWuB4rQoo1rYbxyny1NYJPkRNt5qDMh3Z2uzqhkHksowrjEgTGPCGvMUHS
ix1V/zYzbvmhNTHSXWBalL1MhSOHtc77D5oWepviswInohcAJrnv5/usUc0bwTD8V8FyEDm0w1kw
tPXyfe6L4le9Rh4yjoi5lxpu85fZz/3vFdD3IxGmuxQt0DdQiWbCGI3K6ZYNStyQJcP6F0jhkm8i
uqhlM6WFBaDs0MixGBmjMBVbTbeBQRS+VY2vsi+xZM4uJLPrTvQ1O8F6p/uZGzCSUdiF6I0191BH
a9zIGwaqbd8R/JaliibIFJiZtrQL9BPSYPsOv/4MhCUr3FoVax/fNwlwWdwRyV0HdA/MwQyfkgZz
bgGg3w9w80zVAwT44Q8YnyMvqGn7zbo2FAKFab2ldITbCFfRfYc2Ajk6oTo2ynfAwGpxk0UyPK49
0Iusa9odheL17JKA3MnONreTBblR6wGtNe5lVYGRCb61IzTF0eKpwFIgt/uIwISmgqY56Usll+YG
5BVyRQdKwAeaXm0w3u62IpvxMCaEVkuQTIhYTLNTWxDcKpkaXooMGVa7GWITFL855P0GDX1/x+oE
j3g2Mc7KMbTZy4DtL9tAbYQTMZsAASNU28OUgzbrOxHX9XxaOyhIVnAcI7hRYMquYPJuEJgRtEiI
xUp9ADIwREP8raNDd9uzAPolVCsesE2eJlUPbgQEVxjUjwqbkDt8WeJHrDmkKFmr59vYhoKWlHTF
ESsR+k2lBc7wvqXzLe0tTGUMQ0RM1bIpexS64NtwjdaHGZzFMYkHgQKJpONU2TBhL5wiu3OBbQJE
yikVEMDJ7gX5u9028sGE122YH+24iHuJwOCTz1oQ6hGf/Z3BAuF18qqAlGcOzk6FfmsHlv+YCxz/
JaJcov2IN3AXYgQBDQE+P9JSASoRLrETS/AH+Ijv3AiTcdwAYxWsQ1gN2HdCpJPra1O27AxCZRE9
0RZvplmSp6mn81NBEPmVk5B864a02YUzGfaZm5stbaA1oCZ9XzwBG1aDjNnAZC4BWwbF1GOW+PqW
+2SsZsOjA8/CBmFSBUGJMraJ6TcSaHqJn1/crWkU3E8ZGfkeEEzqSpE4hbI1wzcDeEeTOzw7Sm1k
H5v1BvGd9kVkUptnb8HqXYPT1xwgkZLfe+SnvjOEJj8HQ1qTsg41T0rcrkkPrCvEbigFe75sEMUQ
5Vi/GncUpIOozhZOwfJt0dOPPk+C4Sl3udjXZlK/FNhugCY9E32F2xT+Qaqr3dUCKsIxbr1FkiIP
NTQMHDDGSzCsjh4sYmVj5GdhWAyqwmznVJstjVjy1Nf1tFG1NQATiyW8NLTodpZC0FACiEYAw4pI
Ord1Hrr2Qvn6zaJc3jFiA4hmAmyuIZ6tPCjN7UxHt9U5iQ9hy1VciixO/5icQ+iE3+ogFEZxwIXT
o3TaVRZS7x9SQKNWd5167L1YXiacwPt8nskljsecbk2YNN/aWHR34L7HVzYN6xuSe+qj41FzSvNJ
HNu+AU8ou+gqZowwecLdckrcaH+MY9w+cJm/jlB0veGIVEegXgEGobiU+rTv3g0SrG+7cfE7XNvs
edQ8PIVa9OdlzppDuEKUhnjnFXKjmRYHZiw5JhPhL9BpFC8RLjqcFz7GBzq1u9oZzNl9CpCKp4Qf
OT6grTcjkIoMxrcIUYWS44EnAqmHjerXx5TiqIWErV5jaDBc/uENTgTpeP+xGAkNkvMm7bexiYC6
ZelyNmHbbJuRgHHP1QTxYc+QxVzVdNLYdgwMzcYk0m2vi+HBT5rSKyM5nqawqw9BGIK9ZLgQN+iG
hDitASEnn9TmdhzX/gDlJwRq6Ci6uJwobBBW27pnW1B5B5acnRU2ExxupRF97N2ClyC1wwa+6+vL
WqfNt6B24XM7RMUeZLzuqhSpVY9awFSMhSa+6YNpPJkgsoDCM10tw5ycaACcDKc1g0APV8OxWCb9
AJISWUbtKn/zecIdVy9BpQVgHwtQB8kT8ItwzgNNBEGvLlGSBnuQaG7bWob7EqeDvhmULqDV8cVw
m7q23QmWrLCvNhPMgjXMYmpNh7sJVGxYYluUnZGktUAw2g/BZQ6i+jHTcXJGFu960wJcPqdtTe7A
97SbAmdoP1F7pHB/fhKp6ICz18DPS5hlLvd8teFedgYCEwSuDUeV18NHvSQRxLJe/g7U0Lzhxh44
jFgLeGJHSXwgC1qQhXB6opK7V40E3sNSkPos1SIfHWShBUDqRsIhAaKVpgqBweXguoIcygHoh4G7
dt8XEdBDgLEramUIJcp1ztwAPqkbQoBqNohAvZPiPXZBduH5Omy0dTOC5911U7aMfVhmc4g8c8vE
s5vicWfSKX6dsqDdo/33Wwx11wMAmvGHh+k+atl6gKkiHlCg9VpNFv/7Mb/D5WpvoCIofo48iA8F
9FrBCeIDNwEYkvXvOq8tZEtNwk9565obieSkI3VG/CpyEfwsuPRbkL59lWDTZ0+orzoEs4COuSxD
Q6CUmYpDHg8E60i0HpTU/cuIwg43C7R8kNsNcA8JIMeJZyTH4/4ShwRPyztO+ui3C4b4t5TosVfb
JBVgGZ4jBqpnuwRmeM/QO3R3rK+xmWATYPQKRouIz9RBvsVUoTnip04XMuXhCQ8DhaqQTiWnWDlQ
AigEz5Q+Olh+AkyFiJByOkJEDS4Opmpt4V7GKGjuR+A2G9Fk4wXaAXi2gkLewdsrOhl0luecZ3gX
56R4z4nTw6bNlCjKbKwhVDUSk5ZynqMO2au46Dka6AgiQMRF304LqTkWSEN/Y5sV63TFFd6hKbKl
7RxiplFtP9bNqndDpvg9m7v13KJuvEyGLjdjiPZuSQrxTaytr/omhtFKTGSVIsliP9V1VLVBiqjr
Gtsb6C08cO5h3RPQD/sYUB3gtsXj0ewyjFynBqw5Bvy8gcw1JDP0I3nRAhkNFrkPmyw42pFDUJwt
6EFhT3jiUg4bGQn3qArI5WoH5RdnABDjbqGHrBHu4vMFGnsEI4l9N9ribOa6BtuY5fgP3VSfYbmO
jjdjbO97lt4HRniIl2NokdDktbcd9tYPXLPoNAYx8IPGiSs3T+7SVE6/U2Dh6pJYSu4Kn2kYRsZT
9toYpb8nUUR+LpOcd4soujNOb+iwk2gZdFlboOM7hL6soppwpP5Sfg6xWklHeW68S/fjJMZjk+DW
dPFMvrfZ1cOaw6oBqu42wBeXYmPyYf1sbyMjuiPgRbxBbZEWWYkcNPoYNqhZ584V3QEOxetGSGUf
0X1AHZM23G0bGEns0FMu0K6v+Qn7tmDLlC9OSa6W78Ma8AdUO3q3yiLY6KVNLque6m+Yp/4PeWeS
HLmSZdmtlOQcvwCoohvkxAzWd6Sxc/oEQu/Qd4oeO8p11MbqgD8i/o+IjJTMWYnUhM7GSDfSANWn
9917nozWyvDUJg6slD02oltuBdAcmyL+qdLWnNZSWIza9PKsozOp5AkkVfkmRV/sRYsDOjRyk6Af
tIZVmVgm3ti5ejAGu5g2sVLmtTAGNk3H1M49k6R3tq13h5aqa0Cm8dobNKj5Bq/C8BnGNb7EgHK8
9eTm3hnXbrdi8ZWb1CldWuuV5sABKtNbqc1ht4lB99FsYEwibtARCRSPbwmRYNTbnpYXZv714MwF
OUJRvrEG6rcBBe3QdIX7YFFBvCcGoz8VQetH1+uNjUwC54nZ9drgG7WL67PV7RevZDg4eoCdnso6
HWjdxZgi2tIqUBmVIMNR6Zt0nq1Hdhjr3iSfIZksnN4wORkds6Pjbk1sM2Hudxka2y7FzDeIXOxT
bWTWqtLzx7iLBUE20nMJ6bZTNhYMu2aRXCykLCJzZtwJ12R3LLrxj7DI5amu4/l7StadKPs4W0+4
AAMC5f20CYrBWEX1NH+nmlxckt6wwYEpNxK51Y91Jsw7dunie2lAIHMNH/sIPzk2dnM9EDnYFDVh
Yl01ZgrAXczXFJLEq8Y6GK2nrkx2sRj7raZUdwPXND5AtZ43KhnLYeXWFXVXih5sR7270XT8wjyV
Lt6lDkPsvTTPrkqzQxZ5N72PzHdKVqEtk9fWHXELRi1mRTIDjLsP7ImazI2f4zwfrhhIGrSpnlBt
ITk/03hCCirCeRONae7ukxJxDsZDlj57odZ9N6G2nIM5rCJfH7hiL5gVA6rOfHDWbSWQCodUdrc6
oOpe5+wb3L9OvG0NPIzD2EBRwA+Un5zE69yTJkxH+lUpDQICksWsV272IDrs7K1l2C9RGhKTpXvZ
rRQhI8hN7bAVQaHtc70d9s2gkezr0PPOCbKnth5Kb3wdUh2DcFZiYDCUY13ReIMnSiLjnpkAPoDQ
UwPRxjM2YRyGzNZKG4KilR2nXxEaI65XlWA2HuzE2+km+7RPAiIzkH6Gel1hUNgh/vXaiQFanrMp
Mtv5Ni5eYeJz4cHslHi0h2rybq2m6b7RA6B6Fr2tedvIiHVyesIU7Rn76YzGZwjTDp96MCEfcTyP
O07QHLrNkTHhl27U3RZxr8neDM2WIyNj4zJ8AfFsV36fahZqbhr0F9LlKIRSWwapcGsGSOfrKDYp
oD2ouSN9gFPVZ8sp3bJAlJhESzRlRWtQDba10UM96M+2Hkz5PlRsnhxhPNMJwoMMyNRo8AzwHumW
hjY00MfepGntJsATjPBSW0Sy7oaIy5egRtfwHRV5uJknQlzrqEzQGL0uqn/kSdPpfhGpSfEHQlY4
1iN+1pWYtImBuDktqHWkhgivWGRP2jqNcvyGwpuHeGXS33xB94uHde1Qke9sfSyGIz0S4jThMOTa
1zKvgP2YEA7Yivsf4AKk814kuPdBq1YatII8tpKdsFUE+9Xoq/nQ94PxFFOJ6VuY7umwYgfIZjQN
xX6sok768azM2xw2NnO2SwakoYT15n20UvvDtKgMsDhP8Y2Z3bzw8+Qxrq8oIHbEyVY1XLQN/uNX
siypLxA5fWfopqMZBJxtsOluXUaviTXxGzTzUTYWOkCSQHORmVnuc6kFG4daDEyCnXFAJONP5mFO
022j5vCOfT+pV4oL7UiIMNyNOP+fVDVl286w5tDHztheaydq7D1iSkh6n7jxJpd9/d44U/sTobXZ
mk0gmVKItNiHdHxowqYxIpGZklY1k2llh8R/K82afdWFGUFvG8nsmsXj+KuWi7O8Cwedm7SIr3NJ
FRTrM06LxgyjHasbk0uZvbDrk1l+jYYEPgz27K9FlOJ2E7SyL0lQdV+xMqQ3we15j9ykQfhz659z
Smik7OJ5S7wn3uJq0d5ZBKtozYjGYUNgPz1Gyh04jtGW+SoT+Knz0FY/zTmkb2DExAfIgoANpFSy
E/Msa236KVB4rLVQY/VCOjXa9vUIJIIY911JBFwnLNwj6k3/nd1gQB8VinWFFyk99ppdf/ReGp1S
uyV0NOR2aa5kZAxfcMXJiJ0QfPviZiKAoiZkvA5A3c+KM+BsWsxgIfqvVhH8fXQmozohK3hHAkNd
vi1ypT+1RcdiFbhV71tB3ISIFRFpiTmoNiSaHLRhe743eHXPE7a371bghDzJHJfr0Gutu6pjszkW
7SjAqKgKKSageVZo3SniBPrLpOzaIPEuW+GEJN6GrtutpZuV37VemR92UkbHSiuLD4Yep99hUjb7
uh8xiASBrfldtrBZ/uum879qoi5tzz/5Q5o+aEbOMqRxxszZz21jXFE184OzXMKf/8X/aPj18386
sfrv5mDv/sXk6/8Xx1ovdvj//dfR0f801vr6f/6j+sj+bqj18g2/D7V23d/Q5YTjCMMTwiLf/deh
1q7+m840a902bdPUHX3xZf9lqLXQf5NCCNfDZAhxxVywgX8Zam3avwnpCt21bHYqU5r/o5nWNGH+
k3631P8JIJpo+RQSsFB7J7PUY8MlfeNonR8GKJBkdliP2aXbnsz64PTG69jB2PBNRf5TTwuBfqhz
6wcqD/ZxNBFfYI/c0gQmR57HUCCsKf02iA5rRYrTe8XRp/+ZRUg1egswqQRh7w/1DP1Zd5zvBSmp
fR0kzTUqezpMeWu+SZmXF2kINMMO3rlLpPppzrB8hrOh/0wpNXwmvSm1UnqK2aeM00ePNNVREQO5
JkO56G5VjcSbKyt78Bgq/r2w2AaTnCleszUm72aSKmuDvmnTh8yphrCR6asitsFvuJhsj1Yh5LGA
s3C0kaBOBbyntyEyspfaLOFhtYNH7kNSPDk+vwBbV505/d2cR5mhpEfaOw7Wclw1mcGTUZQP+9nq
SARS7xjXjm+7uzOh5lVuWuFLlzsZuKlS4euVkZi/9mXbnvIcfWaVZXn8JXBSpEZd2uRGaqJ2Mdml
NzGaAB4oBqZzIvPuBwdf/Yy2P5drgiImAb9wQikytQeS4wbS+ey+Ue7VXye6KgtVIpEs5YaeWehX
I5tthW2KELB0xm1vTOa7dCbwZl3ZtL7blfrX0KPBtTJLRAH4HtW9J7r20Gc6Z/2pHVMo6z39xo2d
Z45Dj74FfO3UhschNTTYISyVGx81/s9sNYUevkDZL+F8c8jeoP1397Qt1GNgYWZezYbVIP+kot0o
Wmt+zCqcrsglgn1WvTpXUkPS0EZ2yUVXxbPjlMRuzSiYjo5XhrvMkEO5yYQojW0ELKBah3EEC0ZT
fdZC/IY7lHqe9yV36BfGbe38rDHup/R4prJeGzSVQj+Q9qKYu0uXu59H/VeJ/cQB4+7Zu8AQ4pYs
7ejRLSjtpswCYEzWOtg5Hc0nOwUYsJ6qwfkGIFF+ifmuSwL76ls6BGW48mIrvziUP1TbIEuQ/nIZ
n4RUhPGdgOzcmlJjOrVhrGHk0g1AHp2VyTXomApNVjgHVSlVrbMJMFbOgJ/TiJgEva1IshmYusBz
GKXTsM1E3b+lYaSV23ppqZBdDNETZ9sOf8TCqIF8mPrGaKeo3GI5rumyK1PqQAh1+UYzy5nQL/C+
rdMwkRJThIAI5KkurbaEv90N7tDu3eWV2Bea7Gd01hFil0zgtkc1fJEBbofxCBUXH0A81jc1WNZz
lpSx7+H4iE+tyr3rGEhZcdRXA0L9CJ9n67ihEeAhHdpfjjLxF1AYOrAzPBwV2cDJZad1HvGAaphL
OlCIz9j/tIJH6ozr+oHXrS+2coyNbdk647PXR4wmbigLDux5dGXg1XlvWezWzTFVbtKt497yHu05
UTRhWJqTdUVThS5AT+d6HWelhw5WehPlR0/F7NplfhMWaReOhITd6bjEQ8uhlLZ2zSRQHTuGEB9x
kQ4vRdqp95L2Ccg2CyCN7bgTCBvTvltllTzleWcNNNat6LkKa5LRUdpv515D5Gry0T4alk6Y3YnM
ZTmz0Aj0WqYw2LQyBomluelmVnMcoUg5Rrhy6d8d8BjxlCw14DmtrVI9G2ZR/kSdVl9a4bqPoQjF
KSlC97vM8vyVnGDxHSNtSb4OPXdeh0LLbewMRLtrmg+lD2PEHLdx3c/Gqs/78Yw7GeInqkzH0ShY
wul0+xDQOtcAOJfQnkSXDef5u5H3vQZGyZFvzOAzyNoxcWXFtujc2Dl0TkMi/aKwFu2hZ4XAv6Ie
UoKFoPlR21bF9HhE7ugwOdr4EVKdL2foyiClbRr4S4wsbgETOJYq1q6FMSNIFyJFUrp9A76qx+tQ
zk1/6pK+oRUcMkNvm6O6wTLEnhT5M5hijupZQNKirCtU5DFJ7rGbMdK+XRIEwehpZ4vTKL3xgmAl
CfjaYWVwqiDbhJJriQ4/TMkqtYW2Ex1ha0K4OaiSSXRFp1ZuIvsRuJhkIS0x5X7prKb8atHR3vSO
wWzbXCk4ZFr6VmcdcUau5E3bRs43vZibj3D0xDvYiHJnRwL5Az5pWZO0bd2PzPP6J8NQ0GEi8uD0
5pyGQKPyJk9CmpttTCxxY70XssRi2HasFUPeaNWKDmPwLZmIql05TCJZzroafyCBcge1OUMsV705
/zQqRleQ3c/HbQ6SbJuiqP6abE2/cBQon2sxio2uxxMTPPKFbqgyJtxMgbtIusZ0UUFRfliNnPtV
Y8fqaW5ZZXwP97Y/8yfxLc8REI20nsb+WNn2d4Q6hw6pLY0HmkGL8YujcbvN5q68M9XGeQu9jtC4
TtmN9YXTZ2hPL3NSV98APyJULgnrXeIRH8Fxnw6o2boH0pP+Q7VKe7fmESoqTPS3wN3UjjFuoG3O
x5zLwFlp6cicpsqud30oo5s2TvZTZKEa2PWkw/srjXwVeHb+kTDs+uAM83hSLYSCUoTg1doZ+CmZ
al/jV4eD2MVnidvtkreRdjMHjszIMF3iE5CufkxSxT48C8MvbGUOq1Yl4cWy4wWAGaZXx4n1u5Mw
JXc9YJ07BHMh8GmUVQAkgsMdGdZZ1JuyniGbaCr/EhJZOhixqHaNW5mHluPS3iJieYwd24a1mHEj
Kz3Qx43mlOOFlHhlrgNT4f4I2ddGIN1F9z2SE112p+/WQNrym6Rv8yIJgbuUUYb6NZgzsMe+cI11
HjfzTjQWABPLDbWvuqE5b11CPHmsJQbqwlTJek49cchrrz+xwdh7S9fk7DfhSJucJth4saIiLujb
SONMx6/dRhhuCdmGQAg6N/46Ra32k1njoIKEPmq7CD4TFlMg5IixsfAnm1iWlSbz1aoiqGYSY9mK
HrIJFNAYH0ujyzayUOW1xLF2UyE6VNlAgQePiGJpTuPGkdW8zTojvRALLBe1sDnzN9HPMKvcA/2m
yJd06nIsWM7gi2iZF5DJactJttp2JS13Qp/e2c3oD8CxHMgPIs+sq6rB0mhYXG/4iQskmNzsrfre
0714Zxaxc7X7oDtISrg1V4N3L925IMnRddYDY5BnPElphHzcehEIA7Lst8Eo5YnAgHr3vEBNx7Sh
h76PIedAkivL4jFBlS/ebOFGr3Q16mZbgoj8FdIA2hm0Gvd6OU29HxlVGuz61kh1UIBeBLNMqv7V
tFB8Ay+AbYxaiH11xilFzN0crYfBqXAXiSplUzHtOo72Wd5WLH2U+XiMEDKLjZyrfD9IMz/35F/X
aUkTbqW5mr7HxNKcpqx1n1FM03scceSsM6NbUySHhxoQx8UrUe5WRlsLULKV279WQd0fRjAG2zC2
lnRmG0ePzIupa7xUraxWnq05y7PIHoIhEg+4oVgYGVMahGeJpoTMG480ItwB5hamdmBuEI3YwpjK
gEUEwxE0SLfFLhQ1Tud3mNLuiV5j5QWvUO/ZmciRxfAnBGS39hut5Tz+YcnAMTe8uA02EC9sxxWX
iQfE15x6Oj/xYL12VWO9sasjoWv4aKD1dGyQQQO8S9eac4eX5qPBH3js1STWXWHUkvJLNT9LlZNw
hcG0pbuT43215Qts1vTODBMMv3TeoZqFXia/QHMcDhFtg0vtLCyW0NVuA1foCXqSgP/Xh1tIpiGd
z6R23lE82xjejKGhasVzsCd1WugPsPca/V4r6LNeUnIZOm2/C8DMHJlapkz0EtKjfRJg9RUzTSUv
LcOnFEZKwLy6wn6e0WdfogVpBKaDEcM1hS3uPCa2rXqNF75XjbXW4lErqYPT5gVjEaiaZqyyL54l
5H1qS+1NBXO6iYscgSts2k0trYa7HEHaz4U9vam8yM/06CCnwZegM+HUuZ9nQl/33BrnqZmDaNtJ
Kd71yPXe5rQIdoZoli1ZpfY9LE1ySh5CZrWCeRHvCGVP9Tq1S8SvzpqZTenJ5NmAqXKgjIgPlmUE
hyZvEfU0Z+x8hyQ+GF8wvcwGELcioA/j0U0BYpwFj405NM8TmBRiRm3OJjfZ+BXAEn4Zq7k85IJr
Y50YvQvy0sRqBiMIBnUFrhy+NTm1SyyrgbYSBCs8CGG1L2uiMyD5JPOhl1VtRWEhLyzxAdUyfu/n
ppMm5fwUOxjdBJy4BH36LDh8nYppTC5p1c00LC2qPd1RTyE0z18YyqeDo+rhW6AZ1G5YZW4ah6IP
kMQFrA/LynyhDGyxsVE5z32ZeYPPEFWWlIzt4YOgCNkWIedgU+YN+6eOU1dfC9gWEKqwn7xNrqIv
G3GqvEyq7z+s1DAfk8wYSZ4ZrtzaRTJ8Af/iQK5jl4B+mapbFJRBfqt6AinrXus1iL/ZOO0wQVkr
U/Oiq8NgJN9NxuLomWG+TeO52RMxn/2hdOYHzEPNWY4Yp3XFqiWs5fD8/7t2tUzV+dfS1a77aH/m
H9nHn9Wr5Vt+F6/I5P9mGsy1I7jhSs/WF/lo+Nm0//5vmmf+ZpoU+Y5juY7rUa//Tb4ynN9cw7ZN
IiWeQwNuAc//Rb4yxG+OWB5vWa40dJucxV91tYffI17NP3z8v4oufyjjom3+/d9MVLK/06/oQnFZ
8jwcnpzEx+j+Q24D6mLai7lId7Ie401RGbBg9HYvouGueb/yAEaw7hpyn2tAx9FFOMxnB9aql6Eq
3UNQW9ck7G62ra4o5JoXH1pvZjYu51FnX075GcLUN5m5T65WQFju4vf+hhvirTCwAYCtXbFrviZF
cU1SgDnQp8INIxciv8NTEek9twgQFGRkcSzRAVdycOFDcUZ5zULzZ5Ybl8mE6sjVnEcDC/YYU3tn
Au9BTxJpoXBGxdiuR/kCCWefscojG4wR/aYg4nYEbVSUz/ZkPVCAJli+Vqwxw8rCn7kO2vlHUY3w
R19o7X0vB/trGgeDD3vONFBBNJIBbXB3Fx2IFhZLep696WFzqu0BqiRu04qaj5Ri+W2KbUq1cM1R
KPddOd05leGR02lqSZDe0qmZpCIsv2OGwAYtioSv0E71iL/bJmNctRRslrEn+fFDK4hVZPaMbpdY
94n8o2PU76QU3wizAKknANFN+oGkydUrIusmCziqBmXgHAcuxxz9l25ZpzD2PEQT/VletZY+E34J
6pnO/dGJLQIGOeAkGg4kWS6Fjm0ws8dTp14NXBYM/DTOhc0foE6yBOU/bP2wx+ZXUVQ/1BbKUOLu
SdM4jEFMtpmDRbcb012DIxxGlEzXlZ1iUakxA7v6e9lVTPche7NQlzly0EPxwXJG25aieW14Q3sA
IRjhYgLzVJ1xzmnrKhlP1MBUFKLxh3FtpwEopcLzXqIB7FcZFJKicbqMmRnDgKq/tM+9a6MjGt6X
TEazH9n9G6LESWtmP6GLzHm80bZg8NQQ+kOQwd9rD3TbmENVj9V2yKt7rGMNwzMt6M8XPyTiXTes
xkGstagA7RdFTPnyNtDot0MSe/uh3jazPq9nJ/lqZE7j2/1w9pzoEAV94yvPOqdorytvFE+dRR5L
5m3MrqegJLo3ET3MwBSb0q+mBrFHHBuJRY8uVz2QMBdLkenSyhlzvKl6a/nztn61Ah2LhSZR+LDZ
bIJx7tZK+gVYpVXJ/E/6tt6PHENbo6J70MGMqnG5iKDaQd1TyM/Jux5gLa2D9KKgxTMt7frEoYrT
hUpWVDg71xYcYOS4D1qjOEpiGFiGn1y11sz2FKj2PczjSy8VyaFk0I91vk8LlIHW0G6xq+Vrq20P
hFbWdlNZ2zTpLbrHqYfCGmXnHsUAEzF2FlApYRfH+ypR7wET731hSxIKNZCjqa19Dh1vedViW6PP
hWeeDny7t0MD5Uqv7rnRgIhU9Ig46CWPygjdNa1jrB6xdVJJNK2ZZxWebOTT7aBxak0adsmYVvkK
QunARcd95UJvXpnwnPaURhic0S8ddwzOl7TtP4y5fGqy8eDosDyd/PtyerHxNQI+io/uKH70C3Y/
g1w0pVG3doEEn7y425id98HgigzMmowPdNU7WqbuuDHV2O9Co1pVUQC/vJ3qG72LXWwSswrGIPCx
NHZ7/DyQn6YbM+BfAxz2jFsQNXa9ikk+gTFsSfVu6oaif4rulkXxKDrtoALUd/I3qNS1Ax04D8+l
J/pNwFFsJ+RioliSDhwwoMykP6fR/c46hHQfhiBuW1Z6N8WjoqZIcId298RKR3/EzeanWke0cy42
ubdMqQhY5MDCrIqOIzO/YseRDOxCdIHAkXJQNfprhARr2HJ4rGKYgBPWrEPHfrRPJ7yNE1mufE2g
tWU572Qwvveo3BS3ofZApENg14yLLT7lpy7x5kuWl4Lsj33X6th6RaZh0dWqn+2AumZiWfA8PDlD
V/9SFtWvInu/Is0chCr5EqA+nsp0L70U+PFoNhctBM2HWAoXnJDDaXAHLL2KMSHIlLk2y5+FY1yB
y9k3PaVpS3GorSj+ijf2SRO/lp7uR5Vl/sQ0DtuAXKp1WP91/DLwyrrtXNnqzN95z92p/AKAInMj
p2jdN3l8D4Xe78rCW0MpURz31LQ1dcOkhWBNfmi03ltDpqiJR+/nSKbDM8uv0+BWd8iVph80qTxr
jeVc4liyGGjmKy75+JxzklRzmh0rt3iOq1+RyyjEEs/hPNIzGPWu9fXEPPXc6loWFZux8jZT0Wwx
wj3OPUkR02ZpjbP0iFloZ+f1cVxgnCOAMbIy61q/FDb2xgDDLo124pZ5XUD+FuxdkV8q/kZ1W1fY
FKxbnHtPIe0oixTZJuzEaze5s38LkmUEY/6oTf296U3pM9mUFrMI4Q66MLcxwh6r1HoyHLM54V9y
t1WSc6IsTHGatCjcC8rxc13wQgRBtKQq3NeUdXPT5jpnyCjxDSecvlJdl61Rfi0x1q8aHV9IMLkk
37xQvJgEGPZjLTq/6syvchYefZj0qTXa+Tpnw4dwG7FJvQBzQONN+ylk9HcmIM/ntTs9ZW74Cq/0
oec+v1i1cPdZCo9degEnTayrNBFW2qwFxxFw4Ray7zU2w3M19e0laTEcOVPCEGhaZVVRZn7jedOO
PcvxE80BHQ2tcd3H7rDDNgDAFcmhhB+DivgKKq3eZBFXiGaP7wpnzqboFnNldZulCK+mx3hS22o+
AD7lJ3fB3OIl0be0xKiHwvQZh0+6Cpu+uWatWa2UUv2BmY6wk02LOgLj3EnrxHctrsYHCjF+iah4
sJ3pOs7xr9k2ll5Gd2BUzZYZHv1FtMlJkQ4AvW7GX5QZME/IoEeBJbDaeoxwfMQktwzSmMePYiKx
pPfa8BjgfDkb7Cqs89YdYjBcffJMD1382jY0W+yBhlYBgeQcNWw4mQrjEzfoM/dOcwjzqdwjOH+l
apTnknjmHs74Dy9LDnRk3GObrCfHqHZYK62eDZa/9VoYWDGHSaOrRJijkPoHgeKr6nCVpmP6nCl7
2xggt3WPbLBBUJIJKxdCBfEmk/PRiXvW8pxZ7cARUEtOHhNIMKNynbh+GI07dPYX3SKcK8yjAaN4
W6a4qjxrm4SMQPGadVVQU40872G0LoRb1pNdfytrcnN2sK4yeoY0goBSpjBKYdxTGrm30TZv4PSx
rMtvucFdo5kVYjGuf5Mcz8qsLNcvazJ/rZlHG06tXdA80z/fp7NFJsXY5/jN1/p05XABgMzjBib3
AOafu6IpkczL8j0r0IChM4YMUtKf444IgVWMTEmp1Y7RWo9pPXWEyixmZbTBKxDhCEUmP49t0e7i
6Bn88XD6fAOWIyQn0HYZtxiOoT998vPdqJQDEbfl8X969/fvUjPPkTb97p++8o+Pp0XC/2LSXj3O
LnAQftrvn8Ja+Xc/+E+f/XwURB7nYLDolhOdqnp5g9uuOX5++PneTJ/gT5/7h4fQi8Da9PnAP77v
8zGfP2E2daqyf/ieP37sf+vLSJT1NgXGgnZs5UcglcUxnUvW23Z59/PjP77y+bkoIfwUBgdluIBE
AcGC5Pjb936+9/m5LpPeIS/WgOo8jHm0EDeelXz//Imfb0qMTjP7Ef8NHkgew5Jc+pQ4tEQlBG4O
f+YPmpD1JnVFcWz7sDy6Fp4qarWvIQDIQw+C9Pen2C3P4vNHofQzKQItTJu4+crByI9ePubHz/e0
OOA9ghKonfjHDU0Yx883khTkdujV2+d/lS8kkEB2hEuW/1RDeTl+foGAJm4rre3YZ1V1jJgSwY1A
TJPi2IsrvHV2efx87/Pr5iz5+ucnPz926BXu6U/iouXBf/oRnx//6ef88fWymcdDA4FkU9s9u1Mn
q2MXRzXzjIYjzq1ihx3cpfO9/AFa14BonVUoN1ONMEOzFhR1SJdxVSx/5s+PP99TWtj73swEns/P
fb6RdQusl1UemujycsBaM3yxTBbKJ5ORblhDltfh8038t/c+P/z8MzHcCLg+rlJF/OTz1fp88/m1
Pz78fLyMGZHw+blqXnaGz48/v/L5ycSYaNgaV2Yf+UEI4JoxFPY6F93WU1a8zmlsTITBk0GArGnO
RFovQx3cGGwQe4zJnol22LxEhXEwHXdH/G/PWRJnFkeZVNs6nvAX891UXNjAr9HQswQYd4NBBKoo
H3Rr8Yu8OqnOFCVvB/WWsUHhoZLlR/KoQzxW9M08nckBbrCJVLtvLUUXgyCYYe+UPmyjFdSDrSo4
ajBTimXwpiQJZPNXWPxq5niby/AwWabP0AU/GIZrFbp0rrLlhdxNUcfYFGPrUM8VHbMFvZspJh9D
TyI3ONHW+bQKkpbwxm5YBUG4ibrwYSq0L62q36VnPfbjF2YUbWl579OsOIvOYVQt+ZfOAxDAnA+Z
n0qvOu3J/53GpHloOwpBoXapLg9OnvBLcIIp3gYAAk7XnAZh7eegOSIh7Uvpnu1m3BMo3EPj+T7m
03MXSBI90XlWH4IwIE6Fs2GmVza0W5fPnAjGU096ys6ZhEt/k7QE4XB5hiuwx6Kyx2NDoTpuuzY9
DuNyJLj2/WJBX49Geof+stWakjrAuQez+9Ln5aObZ5sqqvcd58dVG/dP1MGXNJ9vyy8gCSWlm9LO
9ozIOHejcyjz4WeaGU+2ECSj9VsR6w/LmFPa7csAm1UStfeuaE+FED/GEHWyCU9Z2vFvcavc7lLR
c7LxugSO8QCTCLPyYWzrnQ6pKIstXqZNixiD3rr4vZkD4F7GXhytNjtnWnvINHNXOTWsjHDfd4Mf
iPbotNVr2I2nck42tm75kv4zk3rcacRbkJzixNxLun4tqHFAxI+BWV1TfT4aboY5gwD2yP8u55P7
5rakzakCSJgcNestKqZtopkb6ZI6z61tqzsn0Yin1G4OpA92acAZN5wYwyAuk3jR+nRPihCLiv7A
nJ5blySQKmx+WTrY+C6KjygeiE1ZG6Vbm6bbBUi5NlOxCaCvKRs9T9vPMjh2lnO23OKiRHYuXPNg
dzGRTAvp/3mS043gGoZYZwcK4alr4i8dM0UxITk6S007ZQcE8lPK/MCqVAzLE1Bo3gt0ZO7BxVRf
4y6256Ma0AJI1gXOqcdmCQ3kTqfgkHavcvxmToKWX3t2MEMyBmMbMTxjMfaEE0YIBk7UzQPBENbM
mME84toXbHeuDeXqJVX5QR9cbgNKzXE6WYu617fHQaBQECcZnHuyzAqz+8OchMBT+qvFT0A+OPKT
34nr3TlRr8Q4nINF0yajnOKBZ87EMZXJlRkUfpuEjz1OaUah7Ct16PG00p3bkLq8EoN81Sv3hCPh
PleSoZgkwEt5bB31qLkRmdhuPw8Ftda+QlVhEOHl/zJ3XsuRo1t2fhWF7nEC7oeJkHSRmUikpUma
IusGwa6uhvceD6GX0ovpA/ucGVYOkzlTFwrdVFST1WkA/G7vtb5lZBh8s5xDaQuSJL6Js/7NDP6a
GmUflfm9kte7FtlVk28kHj5j8u+DtnslHmyvmqDlS2KUGpVXkJ9DHbOPOmxkNBz9NC0rPGKVkp8S
EB5lMN5jmPlmp9lrlBCDRQuqycdvche7lC2X3UCrtMm3lTns4wz2gEyFbqDk6KMmam4lXKKxT+yM
94PWxbOVNk+cGzYK0SpxaO0y5WAi4wms/ND047Ez/ZPXCJo461CvDpnPGasHP5ZoW9JLdnbB7B7p
j7HU3KHkjqLpMHhcYjl7KjgcxFRgbDHdSVziXOVJkpQ7M4qQd/mbrDBWI+MNHw9dR/sYSs09FiYg
2gaY82gVlPFNPRi3Rmee2L7eeYr13HmkO1qAEvxsjgXZ+JKy8STviGXgUSC7ysv0SNK5q6uIT1qK
Ho0EGcB2Ck1eex5kAy0DJuYtjZMpB5u8CXa5hBUl6CiMKtsg809hZt0QCLiZknDVBjVpMxQkxQYR
EkBl0ham4Qb5zU2oWDetFx6BA2ySOf4OClAuwmPfR3tIMreSlD1pwZxmkOhrU93nIl7BR1gFJ618
DnuM5CBN8T0j8kjWuupvPC/BIEwihGYfkuEVHd2mT+9Lj0xVdMpeN7E+yev3R1yLn8cwuE2KalmT
xNb6eKQxH+Qts0ztGF20ShQMW/J4VHgKyJ/ayhF0mfrVs4LHECf5KIYthfRFMmWnHNqelsPwEMZK
SPW2eYgSsYmydClPzJu5tEwJfJxbVQ0u5gd8u3tZmDCa9KNh9G5uNxs0fQAzZsV8vVMSzuWkTiTZ
DHoNd3qfOcCKX4St/6kTGUgQyQ7f4FYehj2iTJ5pEkrMlHAHctaoKMa0t2SLXEPMouq+jB5l4dJi
Xdj9vfWHWT31MfabtSUtBbCg4gBABW3d99Jem71LOU01b3Q5IRJevc3skyBEsFaU27w1TrGd35d1
8hgO/jYHIOM16kqJCDtZkpy0QZbCNn6uuHbBU2Hl31CEkNQaLL1APYhw2tEw36tjdATGi+m9reey
8FHPxTLPELLLqdtLiOQnjUA3ZgSPHjhW67jtlmGoOnxiFBHfESPc+mWI1AEDYkwJUVqrxrD12E14
rmjyQyiE02wz03CIZknakvTJ9qSYJssSW0y92xlaeCv0E8KW5WTVmItiJ4l1PDuq06sIEqVsNdTD
lvPYxpDpLIhVqVO5DJj1m/Qge3eENbhjvAsHY5t3xUlT0VelyZ1uPdiV9TOyb/VG3NLG3ulyvCYc
YkVeggqX2kteRljac1CsnVauFfQrxHN7CtNjCvYeTVtv7AYUTUTPbwlePxaVviv74hW01Run5kTf
DWhtBT1QyyVwY9mW8xw+OiMrmmcT4NT5O2z7+7FkiS+lN06TTmjeE3a0JiBu26LnmtU0ybBJYFuD
O6CeTrnSGvCZBsQu2lAdonWGgHP0t23AZAeAQVGLjT2BuMn+sHy8O0ropFTPDYg65CgcZa9yVVAo
tuWtccjcqWuiEZpC3OOL2pv0aHLhbcmpYini4DyHJaSuZ9Z3IohB4dJ8GIcfbTSdCDTYTsoziufd
GChu3I6PoTEdDIvCLHVMIwLDHcl7SBDYK20KAYSs+KWjTeYa5Q85p3OZ+cab9IPefMua4mBqPvNR
zFmid5I5vZMj0kiV25OGbc7SWJnMKdW9maGoBi3WgQRB0kEXByZ+c9tPylrR8xnFs6GL4Xiy54Ye
mb74NJD1ko75gI6HPAdvK/vZMSnZfENsoOD01OqVK7zMzfriNskZ/cHTlMP40ouXQQ4eLM+k3hms
6e6tLCTI+FxqtVt1OunaHHhK1kXknRIaYRFgsYemgpVvbTJzKIqyRUD4hAB7KRMnim2cN/Y2+Yui
opTw/I2qm66h/UU1b6XJKRGLwV6LxlPQFOvJHw68IK0Ufyf7DJUYhVfM8tm7dUpLsHL9mE4D7NsA
ZfJgklZJx70Z6JkZYh0EqBkBHfCUQe0kjMmenDQi39wq1qQtJNTyUzI1MjwhQhv2slWTsIhIFR6w
gBOHOnwV49TUFMFWPnU6HUaMXz7lLEaAlMi+BJZsLIwmcwcE9Fo0rAoz5kkyDlCF9og01vyqA+UQ
E2DWyfIalge71+BhGPp1RTS1XxM3h6s5xIGqK8ad9JREnFEsZWelgI/U1m0FHSiNPX69Zfqm2OsR
IKWtpGGH5GPRdNAVNNh5WHr7oVy1fPFsGtc9wHyVTBG1cGY1oWntBQEXiYTNLSvI34B/oC+6QDjM
xzsqleuB/poeF47BBwR2slP6fOtbzQ7WL+ooghSUda0phxB0z/y1k0Gn8ZBvE6gM6U+iL9deTQx0
uaQT5taNi0/I1c1qE0jdQ6AELzmoHq+Qb0uLbQObWwgJS8GpsYglpxw1x+vYq0NTGpTGSUTN90jW
yvg4mOa6VOkFgVXqavpokXRoUw44FV+iI8uEJmNrEi5bJq5uI5hotjr7RYX5GVLDLWlhbhdXrpaY
B2+s3UQ8+tnwh+dNmLPtnVxV34r0rp2PR7L2kLCBbxvq2nYLaWK87UE/DEg9xaDfIrq+9UPjzgiI
ooXxqEUMoCg65h2SLggJaR0wtdd7zCffpTLazhx/26kUzfXELK2LXLiALh1nAs2JD+zYRAWGG/fz
NIYLsRo3kYVgFwwqGvqVQbyM1zC3MwNmkbGKtNAhq2LNHuWAlVqpSC4tw6Mo6Pjizx+BeviKgXIR
SqdduxyB8EluELq7hd5siprQxrFyB1tdTWOxwrrg+onvWurAwcU4UUQhNnYWH4fLjKlZC8AYlPpa
UeQ1eY7rVhbrrLYXBHh7JuxF1W1jY9HSNUA2c9Mz/WbSkVyGVZR8t1Rt27NgTa2+bnCBh1m5rDDi
dnBc9AQpQIYSvqCCWiGa5OaljbTK7R5MQL8uIIXavLI5l3e6lpw1arQS0i1AKYHNgto4RSuvBeJo
RJk3Xo8f4L34k1QlkvKaFmLeaBSgaEjlO3RQkey8//X9D8gi+S4zMmtlIYvG+xjntGHTOXDr/VdI
Eeb2A/gkPBZGwdotE4aj5zmtOT9U3bE33ffyx1k15N9/9v639z/+vYqCwvutbvkgEvioRUyzfuUN
tUxTLv5ewR3fip7q0L8V0Erq8rMZYOSCUEpSRvwIcjK4da2vO6k13b8rbHpdU5Z5L93gQz1GeW5x
bPpX9ef9553g8G6YBNvLmPobUQy0lcRNM6aM66q2OGyk/YtvEmGQmMV07LvIePKHcYlzoHsJctva
9nnSraqkS8nxap5TyFIUdtgSaYVcf4vgdJG5dCAfyVq0Uoi5EWc0sMOueglR/i4TPzN37/8Z0DyK
A0N5LtshPdZBTd5rZ1cvQWRbmAcT6G3z/wXLCPSS5+pFXszRF+26km85WCu3+CBfbZ0Dm5Qo8bb2
rMhN2UOtB7pQL+ZkuGNlbQNOg7em14dPkkb0YyGmjVmr2FSAem1rkL52wdmi0iTtFNcJ+xUjXBEb
5G07C1mioXjhoYi67Ugl4EHOsuQOudYfYdbTv5lsBkXaB66W6gNL3I3AKrCm2hi7ClWKJJTbBTnj
xr1Spg9xLzSnokSgGso6HuCYa3hTgbPUx0DJ1VUqUrdSPO81Ma1uFVXRc59YIFihPsO9ItCuVOKV
j3kUAAZ4FdU7IMljn+qtCoPvzcQHbIk8LUqj8Y94fO6qYenb9KoOyixJ2YFgKX0oCJBd3C7cdplL
pQBoTz5XSpdd7ngKzdNby0KL4JDsSYN7PfYHAYDG44yDXmjVU/woUBXkEkuPzoRhq65fZG4P/nQy
xjWWu50tN/Qv+d6dAEI83cWwx8gK347VEX7yzC/cT6VH3jiynGhy9LbZhmm+blAfZMQp+yZkMqar
oix3SXQPzZjGcbTSk34LZXiVdDwLtrTOsRqQl7dVJJ0GHbm92PDlalMXqjOpNUQktivKxh44rmUk
09P/96dgHZvarq+DjUTlJgT8NMmkNNFToVhLKXDcQDFwzZ8Gp3F6Kzd5/+wxvkVT31l6BWk1d8y0
gjQKIyVGph6Oq6zyVxEZ3YEUbocYy25Boor/XW+GjVYS/qnX1SZW7GVN0hm6AYAlvHb2vUyRoCNY
+K5pdxQ5xGvqvca055WR2thuZFWVt0aJbHXc+wpVwDBd9Wq5koonRd0X2tEjg9e3d9LoDPRjQ2an
YK2nFNnWuRWt5UcMbVHwWBl3fBYuQx0/DfaLWj2yIJZsWHqKaFIBfwEzLjO78hKFs4JFOKSP4Xs2
1w1sdW/8kw4rcJYA9ucbf1Oe2EuDo0ukm15/UsXOROhV+d8E42oHC3BTgNEdZeuQqYQW5+C4WgNv
xaqImuUEN0BP9cU4AKAo9D8Ga9xRt/6LA5UGUEk5qJr9lNz0mgX7VXLj4rYfIH0pzQt7JOorlBjL
mkht4sy8p0ZB0Ej9nuhDs7obkQU1FrKo9DsC50WyET14HziWXMx5m0+eOheVlGNJ5RSIqQwW67Kp
lE0T9RuCbhuUZkS8weqiVCslZH9G7X2s4GGh4mag9VczRrZ0p5vfZfYqebePawTfCTGDBal5nEI1
wBhZaD5ao7pNfRCI07CzjPIeZr0LU2XTRUjMgrElY0NsLH2b032XR4KphHa0jfxRzzUO3AlZsqWb
TNBk1H4jEzeu2+4UAy3k8W/LeIur+VtUgfxohn04NMcgHzfVUrVIifPttQ2azexB93EyLlZMM7G+
idjyYUQINiEaGXro6cTpOlzU00PX/lGo7qS6TfXcMZn69/PQVoioJzGus4g4QwcAa4uDoGIvihtT
uvH0YTGlN4mxQkEW/iAVvH8ohiUZuHqxEcq20faSsch9PNRPofVqRa9d/JMYv1Utq06Rpa4mxG1m
MWZGMM6cOMaE0kxvx9uO/feodI8je/SoSZZJ+6R1/S6sGbiyt0bIte4alS6JTv7NbTVMx1a1DokB
P9J2O8lb1yFeIEoNki5e0kxyYmAjWWzcdEXriFdRLpSKCLIIYZK0BD9x9NXm6PXWVjbzWzss33YQ
gJ4Us/qOGpP+aH1TmNONFsuHXJeBZAHHYlvVVg8V3gKtxxrRFMdBy1Z46teK3yOZETzN0U2LlgGL
6JK+/6oIlY0Z4luwTkl0bFMm8rq70+nEd+YTLrdVrNmPLQ77FZPjn95Y2ScQYfXONLuBKUzIbyYl
2NpKNzreGg55KijXClhf2lJaTo1JZydgJnCtDqkVhn/YhdWzaPAPeoXd04CDATtZsGIaptiaHG0A
+z8Uia1LT5w2reIK31YeGYgWzODFiu3d+78wSuQ4la0XD/nAWLEKeQ5yTkzQbIixTNUvdkTBmCSw
oJHCxGCw+/bMR/ylMjiQ8cHow5tE1YwTCY+5W2qGRXu+KF/zxtuOkV09UixPjj4mpmXWaeVrTFby
Ms1y5TCBUngy4cZ2o1m8Bk35YBlG65qJRZ5f4p/8Rkj3FG4NJ822+QjOJsqk5KGKsuQhrPfyEJSn
958IGf/qoFiy8/67pDOsQ5H4dzIriqeY5W40O/uYqQnHgvlvHNTsY21AExklgf+t/aNlWz67oMhN
Ztaf/5SRLO3rETbijJGxJERgULzifmfNf7z/zZfiGwhN9qaVsp5kP9H9VUHURN1naDugGfVSL2xE
Z1r+s8gowo2yhNxUUw/F/Mf73wBMqYvET/K1qHKDsz8Q37ohZdCsKrQhoX3kuaCyQBbfjk0uU9mE
XZxo1ZpdLvQcOgM0C6AOnMzW17cxjf9ll/bVYwZtloVGctnaVY/vP2IDuO0AXN1GZGxGRf04aKR5
YNcdt+//CW3IXqeDbTJ/89sibB7/n+q+fwEbHMMfEDLzv5r/8QvK4H/9+p/InP9JVJh5Ar/8hwNC
vhnv25/VePpZg3r/lyJ6/pf/2V/+t5/vr/I4Fj//53//kbdZM7+aH+bZR6k3TMKv5OH/538nP+v/
dvdWvf34+SvgYP7//taIQwb7B+pv8rJlxVAg5vwb4ICKyT/weiIPN2VTKDg8PirEFVVGCY6FQhG6
ahOC8C+FuPiHYTMsbFO3FV0I2fqvKMQ/zWmZ+QZnunAJp1cOnqfeiSpCnI213tB/GDj2+gjeSyh1
d4J+ooqXmeBNouCjAGy5f5f3wwBuTtt8uGz/FK5/FKobczTJeWTJ/DHOuBuDaNAFmyP6jEKG/0jc
e5Bz0GhojOwt+rQtgikGb+pI7L8PlpglrHqNUmtq/ywj9Rn15w1yV9KnO+UNobWP3sAyV5wZxDJM
zXQNJO+xb/VhiTz0OWGvtBymiJNCHp1U089Pil7A+EvlXYJ2vS6nZ20It1Ma3bCXooTCNkgdqn6T
JbW/SStJOJOVN05U8iFbffopLA/VEkvh5N+VCLs17C7EVD2WaUtzigYobqBhkVmDhAhAfi0lMAsG
FVitoMkSN45KETJL5IdRsG3KO/4Ye6RZX1/dTwNh5qt7lj4BjtSQmnLodnYEKqmj0NgqfPkxVE+e
BVofRRmAV21lAEdqEXmHXnEYCxC1GV3dmdunD/6qqzmCmP2bWtCYKkW7LRQI6G2FU08s+54IbALt
YQ5mPXQM8o5WsR6w3NcHmy6LAw7YX/RT1/JjkjumEtZ+ohuPpjLXKszuvuRg9/XX/TR/cv66Z0kY
0Jrpn0l2x6a8vyMfb0/k2bCAQX+D1V1G3NwRgQSjhjAvpAuwBF/J5YscQAbNQjTlBqHwOiz8h6hP
XGGrP1qr8dx5qaNZlbxoaGl4+Ng++MHfg6H1y+nKrQJP8vlAOMvuiQkbHiNW/B1Y6Y0dot2O+lsT
5RSw4lNoFjNg6Bl+4mtnyM9G3CztNFjFVU+pElE0wU8zG7xMOPVBVktt5WBr9JDN/ERW6gKb+u7r
a6x8ls4yX+OzbJ0gK6izmEG1a1vOgMSYk7+w9trgBHQIBd3g/6gED4+VPyZa9DBVdUcDxpc3GOxm
w8Yhz5UegWN+JUryM24PH2cGwXzk9mAj6IfGINugS4tFG6JGxarbWb95V+ZZ/ePLk+VsRD4Fxp0+
FocyKQ91g/m0NKZmJToqmp2ZNfhYDMo4uuLi1MHQEoQeGLP0wU9ruqlygB+m2bc1tU8/obsrAlrz
SfgKufdBUetNHpk/v74384f6ZC61zoJzxj5H1h3m1U4oPwfYoLr/k04PSWcZmmZ/CW3hymX5NGZs
vupnyTlUGeowDdtyp+T9ViV0wyhTLpHvdpzVq1bse44RLV5mW1wLF7w0QM6NTF5GkX1IiIsixetB
H619RBArXkW6fnVv/BWHGdFV4yA9IdbFDhgRbSioPRknypwI1aqm4fkARTd0gmKPL79EJUYA3Mh/
2HkPdZiMxaUwrXT59c24NBlZZyubIUbJQJJc7Jq+ey3eOaShjXJab8G8CP+tCyu61/kjRNgn3InD
0tLTb5UaKCj0BdSS2nfw+DWrhlgIoCmrHkQY1al9P4Q/wGqd+rGAtTAzAwpFcupUPl754PPj8tlj
dLZo0JUs+0DXyp1ZlGtf5DexPkfdG3Nyz2PFoW6KJ1rTu5K2BuW3BSjDJSraXYvFnEPbbWWhHJL9
5RCVrxLIg0JKHXjmDjSOjS4Pb22OubcKD6OIHkjNk688lDMw6tPPPc+sHxBeGQeMMaV5Aa1EczKI
6AtpPnpOzbv6Nuxu7J6kd58m6DIYWnJN+6FAN5P/bDx8LEnbNy58DIN2v0UkTUm2tFm3yCx0+qXI
qQW2tUXmpZqj1YmbxEm6TlTvCZjts+YpT2OufbeVNl/0ceKiwnmTawIHEYyfsgBJMkZudOvj3krx
VfdZ94S648oXV+Yb89kNO1s6UFxTUtGVYqcShmxk4d4wPGq29s8OU1metTdx9cL9RHujrfWqgeFq
IP7IpNXXD8ylPZx1tiRkVlORiyCKXZwn8jKZxpSDDPsjXGTBXcGmwwanvCq0iVJHLp9iTf9BY6lZ
hq0J/chGGIcNEiHq6K+SUTCm2z+HFKPsIJQWzDrlTD1VWuIRaBBABcbuXEzNPQkLSPDwJplkkGtF
tU+Tbq9LGaztjN52FljCsS1kBdgyDlbRxy4AzE3iqW8TUQBs47p8WabAQRVpqleAU9QFUi7KJhWR
EF4pn3J69IR1Vd+FF5EaJLw7SIXI63IJgVPzFCfmt0CLX5MwO1gWvZckP6S+tkHH6Ay9Ua3RV7x+
fYXV+Up+cofNs1XOlOveMjq1Rc7KBrj2y8e6Q+5Y0F1YtBoi/CFQm7VWaTgT2oYEkz5THYMpc8VS
jQqAjcqyifU3myL+Kix0Ip2RfDpe06D7optVDWycv/6s+oUNwnlSOlguv+y0ttvJWn9o0tPQ3YBy
udO1ZJ+n7W08xo6Na0ZNS4IXpcDBm+C2uJdJBKG5y76GXCstuhkIC8iDiWO5+GFOzYkor32ewf8D
pZ1b8rI29U01aW6i+3xTbxep8OPT2I1x0RjGtoS+gFegOsWGuVer+s5LM0dS7xPj0LJ75QVFgdrM
XMPZXoZB4nz97S/eqbM12JvGBAJNxxos2bqrlYXxQB4H8h44/FvFqvCdWgR15DIxKrlhEcjBBC5N
tjvDMd9CqfI3ejSVizDNEqdGt7bSSiul2NelQE0DclRGWtZXPuyFw5d5toxLo4XPnjVmR8teqEvc
U/42NKLxWMe5+ewnJW7LeczJKFyp0nLK8u38oBuKf4IQnda03ILwzqKB8NCnCHqmSa+OdgdDBsBU
A8VOS9ewNvDs1Ve2OO9Jv5+NBPHrJD8ShRBKws53UD4QA+gkUsRNbGyA5Crrzi5o3wcFRDR2z6sR
4PqqSzNrYbQYYFK/PERTeAJQcyum6Y1YdX9RCLbSRRIFzkAsE/knuN1CXbeXoNjpYSdmQvtNlReY
oTjTmMRllTFxxrUSvra2f9fkxLYQTaZvMimON5paqotSIjUyCfhFCR0bmNg4LoqmSRc4FU7CYx84
byS9mjycIMa/PyavVhXchT3GE2BTtLwDHl+fYNzMMQZsAuDUZADEhl5v4TLFTtXN+3w5o6HYGd8a
fIvor3IftQZ3SE2S3jF7ZJ5XHpJLc8/ZPkYpY6PlRFvsoBtzqQqOF3WNfARrmEdiRwPjzwd3u/Qz
YNANySJLZagLx85QvuRgcJwyV77FY4UeUjz3drLUJvgYnR8bWx16+2rMCB/6+rMqF7Yu5tnWJZ/T
682oSHaYhb4FXfO9GbjuQpaf9Uq85Wpwh0/+m6qa31I1uAU027hJTtU7NEhumjLkTaUa3tUw+MYo
PF35UJcmxLN9icbcGgxmRomjVMJbBWfYvF9SmwdPy1BWGP2zUO1ypRbogAOFcIgwyvpNUkpIjfLA
dJlTxMzqEMrR96bQrVrPvzKcLl6ws62DSvm2qXFxcaSdesZ5aWNAroH5J7CX2T6hNif9w5SMW9Jb
IbbZDdEQhpDprXHaG9CP3AZgD9dSD7KiVeR8WfAQXllKlEvz09nGAh1eaBWt0u0yPSbsEFwXUome
rkVdty8VTVCDUd5m+lprCOhTgvsrd+zCY2ScLbd4LPFpJnBqvFBxgVi7cjrXxEJrH3gWzEMZfQYR
jMJcxTRyvMh7qmvPVeGoIE4V1mKwh/2ksaQFzf7KR7qwuTXODqLcfNGXijLszK570qIEPVrTjYs8
Hu48CsOLGHrTQsTZT5r2+4yZAiLTg04tYBnpk3C0RoocspWQZ+sth6HozbCkm68/mzrPBJ/MycZ/
XPPkopWGdtcGuN2o6fjfPTbLfymjAky4y2tAzyVKe7afYUhHjlJZQ6Et5mhcoULCVaiBQ7K6Yk3b
Ptyxn+zvG5/GvqYkJ4GkaDKiV9PkfEdSI4z65vbKB78wtRln659HloVpN1a7U8ruSdCidOoIEl1D
UlRRpa+oAr73PuuDPuo7XW/eBIVI1hKwyuAyaesQDxPShNVbU1v7E889F0FdZgPFJfIJro3R+an7
7PKeLXkEIE6BhE9vpyqIXm05Oiol8UqhnP2plS1JE7l/S8DWU5FMz5aeHxSEyoj/37usfLpSE4+T
xXJVehg82YzhkZAKtXHfL+J/iWp8sbL/S/3/c/bxL72A/0+K/3Nx6zIb5u4txvPw9mu/YP5f/q77
m0BewBqbBjgfTHTyjC/+Gw1jyP+A8GLIQGM0TOOqxW/+BTY2/yGT26GblmUpFjhkxti/wMaQYWQa
nrYNGQaaC7/6V9/j7u/H5CsyzPzQnD9MJpCZs4dJiaYAqW9mOF0IQcXmVIWcuVnkRrP9cC3++YYf
K/qfTQbzG8w//3AKN9B5DNhgDEeR0ucWsVaOKPb3XvpsdW9yTY8jOxW4gnoWK7+awVPohr5+9UtX
5myZjslT7fM2NxxYIreFbu9DDQOJOl15+c92AfN1mde4D9dlHC2SDTvfcGABDLYHrKldeeV4AN5w
Zad26QucrZaA7OvYa+lQVHK5H4rCIVPpre7bKy9/4caeh5X7ulTq05AaDtmnkIF7BNUw99Mra/2F
D3+eUq51tdTrKo8NNBw6m2a+LdXuycop3X19e+fF6JMHX59//uH6a4Uwx45MICfzjD0hEd/iMN5n
JV+nIYwsRrD39ft8tlBzn9+PxR/ex1AHpYeOLZxBN5Zygvci61+6qUFHjj5DUsdF1iVXBsSl73Q2
mE21wkzeeDqnS1vZ5dnoUwjgNI3gT1ZTsYV43YxXrt+nm7H5i50N7NoHq2MNLT41gDGkoG6SYU0y
0RqIUJff1PmxjZAvDrN058qQufTEnY33vKcUkxa8o993FE6r4Zjq5ZVp6tMS9vx1zoZ7UiVZgviM
44mauI0ubQe7cHVialsd5keaPZResxGi2lZV8/PrR+PS9zmbAryoHbzKy/k+SvZnxBkwTMu733vp
s7EfJ+iSlXlqbLRhJVJgHrV3Zet5YWTOrLKPA2fSC4PEDPRmo85ezezQt7AP6rFL+P6Vt7hwYd4r
uh/GTKAFEm5k4PeqIm+DBrBYb1x5bC+99NmwpyBBTIuMQt42m2ORdN8K/587H/Ys/s/8P7/SaWe7
x64j3RoBNi+dyj2CLxqr1uTHV+aRSx/8bGwbY1R6CKoGh6IP1F5r3Wq/uY5q81t+uNxTTycaiY/u
RGOJD0vFl9xvvn4OL6xy2tmQVbw2lKmuCqftFUiFVtQR3y7VfxVQwRZQ7LUrTYpLV+ds9OoCTkYR
8T51NL6mmQ1tW3d+7yucjVIsNu3ogW3GwNViAbNudGaDhRwxsyXN762l2tlwhTqfiaEleqCMEOWi
kk9WhQrk9etvcOHiqGcjlgBhAx50Db/ZG04KQskqrV6+fmllvsCfLKOzmOXjsyPRYSy1cYBu0rO8
Sd+kPHI87V6TSvJGn2dF+oD3N6tXpiztLZJ6v37fS1/pbBgneqyBDWsHJyzFXk/ETRd3VzraF+Y3
9WwYp5PRSmwoscDBagW7ixqkQf3R23/+3kc/G8ijBkUrl3udbDwfJh5OH6G1b7/32vPl+jCSVdkI
SoPQI0fWLfim0QQoL73W6r+wk1HPxnING7/IKTIQ91NuRto4akgiQd5uSljLPL33bAlWX3+PC9PG
e8/3w/dAj69MdsQ9qJT0Bng0LUf41DDASuxdX7/Fpdt8NqyVSEPRF+NXmdTRcEJjHFB+Wsm3ZEis
3xvV7z2BD9/CqEYCqgqsliijfyRCf6C1e2WFnJ/zT4adcjakK8KkQLa3o6MSQLboBgX7Tb5kk3Zv
DtG6r+THr6/S/OB89j5nw5vwAgIvuhy3aEuaeq1S5x+u3OP5o3720mdDOPYGizyKguwTojNiQmkH
C6wx0Y6KQChO4y2NurV5bYb9tCnK/u5dv/LhZpBXMJWVT/iEqkqP0FIWZu2qxFd0pEOCSdaU6QZF
4MIgh0IXhwHwSmb4v7d2K2dDPvIrguSLanSKMH7JjGSvYD3/vRs037gPX8u3bD+x5mcspt29soG6
Lg3kNVdWjgvj8P1ifnh1cr682uM5dgzDIgkYRGcDA7MlfRksQPf9669w6Vk+W7sBvaVWXPKMTbgG
cZI5mXgh4hIPJsS9Kb8yGC/MXu/HmA9fBYFvp5PBSVaxMm7y1txFoUryT/hdwpacBthCtSS+Mrdc
GjVny3kUC8yEWkPmdNG8pGRSASYPr1RXL7y2fDbyk3IKKiyYXK2RLATZs7dTGEdXxuSF+42U9Jen
KSD4KJPxczldZ5ICIPaGly/RywBNufK8vm86Phn28tmw5xnqvKDKeAt6Z0MdrCiIbUTWgIUdi7cu
OtkamjYiJMSLjDVjZFLIAkqufrWDoeOmhFrCiFqmcrcgiHQP7O7935S9uGmZNKRA7Cxgjhos2KE5
0T9dREl1Zda9dO3ny/bhGSpxmOsWgR/gfrNHfK6E7iZXpohL50/5bI4YotyEyZ6yo1GlJ1P+S4iD
RRp2LJ7hQJKlmDC/MzF9PeQuzL3y/AU/fBGdknRTA/1yVAtKsZFiC/+jQ7oDOcPxxmCB93hxfeq9
9FSdbRwCfAQyOL/BGaVvtixtm6pbVpBXRwmTK/dXggfZw2HodzKBpwZeqQGvOQbCMlurhKF9/Z0v
3byzaQbwZyEpIRc4RToAjA9mV5KnV2aXSy9+tptge61bwibIq63Mv6KhwX6JxPQ3X/xsOukbsk18
LRwcTYVnbfjZW5mN979zVchp/fVJCNQy6EuZezPo3aNqmm5vSKevX/p9efuPQx0q+q+vbbcyYDPo
9O/3HeVC4/3Boks26vudn+8xz1g+YeiiRzaOzwOF57S5l5SHrz/A50+5PmvmPz7lcG9rM9BrAt10
JHUtCiRNAywLd0RI8bpHFq42nYNv78qo+vw5pyb/6/t1+HobQBKjY2XjiQCZx8qG8uxVW3uSr7So
Pn/OYIv9+hZVgvIsVFgrA6Oy17FfBbt+6q9N/5deff75h2kBQFQVWR5DpAlkmyobx9BRysLfWhX1
c/G5GUeSVkTl5BBtUwAwK5G/22m4+b2bfTa8I2NQUqsWAz7aGdgWrgxZXvbViwSQxxLlkifv6ox2
6UafjfZGU9po8CG7EK617jEHyfiwZfYW+JCv1Vcv3YuzQV9XSSlXE1dLG1CgaDAM0vDx60t14aXP
NdKSGjHXy5BalLA+EUz9fzn7sh5JdSbKP/Qhmc3AKwmZtS9dXV23+8Xq7Rowi9nM8uvn0DMaVfuW
EylVbymVscMRXsInzgHl6HRRHsbT8dEynPsBDEVrOmXZyfb5sYMQ4mW91qKZQoh+5BZ6zR2QT1ty
fJ0uzIB5On6Zzw5HtXyzpMEordQTqBJQvvX7fMc/PnliH/g7qgRoIKgAnTsusAwlkm3i0y/bVWO7
sY1+l8pi52hocEsdYcyCMnPAyIB9Yip/0YU/AO4IjbvptLbtzhJnch19KychyoNA8JuSqvmKCvAr
G2Ki581kaloL4GUtZhKtDFtoMTz1Rf0GJuW9w5VpCrSALUmXQysKCxu1bPDI/WiYF9MueAD7U9/g
3FjduxN4vk4UoMniZaJsuwMGqwIH2y+cwBYU/Jwf5DbnH2yJOjTWXd1yKSDkmq758sLxdA9MbAKF
tvR88wYb/gcXmrWhCiQqy2uoTHk1fek9eTzftG2woY7j9CpJQyxJTpoDI+v6Hqr4rXgGLNdjU7qC
e6EbNhOS8guO7gAHHiocJhf8DnLcexsy8TCpB9q7890xjVRbDRTU6pmvsBq0rXOjXPaJRzS5rGlt
G89A7QfGUyBL/FW94bpyQwdvp9eGCA20pQBw6HCKCECJkrvfe3iWVVg/sslOPU9E8fnuG1ws2Cz2
bhOnOdKxQU6xEQLeujJ6U4NhGzKI3uv59k2W15YA4Fo8IQioGkA+cjuH5HmNxst2j0BfAvJO5sSD
+wYcx34cPax0Cai8cF61RaBoeOvJ2QFBWZPfh6BHBFPNp/M2Mdlc26zpEOYNgQZJatfOP7k3v/SZ
QqVutLNqGEyu48/yDIB5x0fozU5egS0UPJfh+HZR13UgmSI9gKQLBP6afNnkLb42ZfBPoPpf55s3
eLyOBYsimvezwMtGx8ZnV4AVnuJBwLazryEd0vPfMJlHC9iS2F7tsMZJgbZNBtrfVIV1PN/0tpx8
sF7TbcLfB1MoIJVJ1wVEkaX7I1fsUIN8AnWiuB6jht8L96LK4EF0G9u7DzndUoJ1FxlvS1VfPPA0
LCC2XZu93L1pHFrQghkRfLbIdKcEGQs5hC/T+mmqqsQh1+ESnc4byzQPWviiKmFeAg/G4iD4hUTD
wWqify5rWotdTkeF0mgki12ox5SR/YTCr52mDbdEqsVu4eVL3+foNU4Jsb+U3y3wp49+f2LkjtrD
ldeuV5Bvuj4/EEM8+Np9uxuCvs+gw5nmhZxBrbXM1yMkgY6LDYoufyrqnZgwjMrfdvF3/oRqMRWW
QYelFKLsB2usFmjAAGoObGh/L8N+OFB/ig6zM0GwqPWTy0a3ud+7r85LCEUFUH+nUIz6GSoUW0E3
euOOQ7Xn98s+oQW7V/mTHLZrgI+ysTyMjoz2acXan6PDfp7/hCEWdUzcjEzCTCM8tYdcAdqJfFFc
4B2/Rqbi/Ae2SfhgVdExcT3At6TBegsh3GOwETCDhKjJT6zfygFRvFv0O15gGokW9i4K0mhWw1hT
ye4WBY3PCByjIHXdiXjTQLSInyBMNo1RhjN7+TIu/8wgop8tibIdPBbM9msrd75jWFl0sByOHOAp
cfma1iKwn3jmra+khNbr+ekwta6tAA4IbYmLikxwcGdQ4YJA1fzotzjm7PR+8/4PpltHyi0S5fND
iPd3CGk+lVN1A/HMOxCJXS+jOo5LvrOQGSZbh8wNhFao0MGrg0OGU2GHx+1IXOX+jtOamt9G9y62
IS5HoIaFnRx4aKCIizK7DwswHPTMdi+7XepYOXA70BKVusivN+Kl84ZPEJgX8UWTDB3Fv7ofBGK2
oc+MDZZV7DaaLHqsarnzhGXwIB0LNxLmcXC4YA/JoFGbcVQ4DYt9Yc+1IPamsrdYhMsUySR0V9b6
dbs4nreK4dnB02FvfRG6S7nAN72geeigAetsnIA3RRnGpHtc26O/jt93E2cmH9K28dlCURDkcLCN
i/l3tymZBc3XiYKh8vxwTJGmR3LhgH7Px2j6UNUxE//21RvHg3hYdr/wmHD+I4YtXAfADePYQLMx
X1NUi34hEb8pIGvXSXJoe7CDnP+GwaH+g4CzogEKVXAop80nPE9GUBC3s/rC1rVQLjaCFeVjOfXD
Fuy4YExz9w6aJuNo23Mm3Q4HWaT2i765gd7nF6uzHjLun1qikvO2MTiRq0VyD2K5BnLNgFWQ5Sos
uoQ25OCBlOSy5rcpebfOTaRolyqAjzpEHlqQxgZQvSPusrPZmAykRTMtFWAzCgfA1RqgUQRGdz/v
wEzHeTJAbPH8GEwfcf4ewyDcaXaBsEi7EaBcKRM+VV9Q13zI8Lx+/hMmD9VCmZcZZPFqzAI4wX5s
bzmRaC9CYHk6Gg7w0jCPWvS+7gEyatTVjIkuQ2vnCG7ouQ6Hs0W9NE0w4Q1lJF9z17oCTueynuto
OErVHBS1jfMvCJWjujhKnx2gYni8yOaOFrcN6/MRUnZ4N7PA9IdMzy1I5Ha6brKKFrhQkABiOPex
vaOgulfZS8X46/luG1blP4wY7yKKVb3tEYgkpc1QVYegte9BgoR84DwWkDxdsk3yYccrtzXgg6PW
n5K0d59qFisYZBThkde3Tg4EtuxQXbUWv7B5LXih3j5HXYalf/Jm+dD6EFroc+8qV/m0szQbIldH
vmWrW9gegOFpIegNzPYqkaoGJdUzcq9v56fDNNNa5OJuY7VZEOJqiJkgXQ0mwW7HPqamtf13zvDO
33YuLjYuWASibryOBm9n4TS0rUPewsKFfFILB5WAegwgDYyov2P0D8teg8j7k/P+/27j/E+KpQcR
xpYzDR7BeYWybz/9H2hN2qx28KTIxuETX/vZAw8ZpHwgNbVCSX2MHAv8E54z3aLsrm/jMeTFeOSd
NZanFo9g3SH0BX/o4B7VzhOPwb91JJmUyLFYHgysMpCaOuy2JFfWqHZaN50G/5DD/X872P9zmKId
YJ4q5eW/Hf0OLp3b3Ia8hIriBY8UeJnHiVCG62UrsQ4vWzJZy9KtVLpGP2RLn4dVfL7Ix//Ald8N
ZLLxBI9rikyndribFLQVwJV7WdNa+JRgfxuFPQNCUos72brIg9Mv55s2za4WPpbKa8pm5L9JZn0J
LfcXTn/gMwiml/PtG0JIx45lwUAsaNuBZD/oAaNiIUTA82mvYM7U+pYkeGdz0FxwcA/AMC2pquPK
eEJCsMpf1PU/kfuu8cqppVMWeFieczANqDAp/T3At6HfOjIU+BfZDgQLC0j4up8TV6BOg+zaMu+s
Lh/PqqtjNsCJPSvwSPlAvC0PI4TK/TE/Bnl40aS6OmNiCyYfsBugpptbFsiVKrB7tUDM7XTesB/p
cD2nZMRmFQIJ7E3sU9SotxD4CgGilKrsosvu/UQ7e/QBaxsApWUKSvgcqhdu7ryU4CCxdpzn4xnw
dGwdW6K87p1Wpjap/y2nZoFyNgTiQUbGk4vcUwfUNVHRgwgQLO6ihfjkuFiHprwQrkG0Q8cCugfI
+6H3yvWOdYf3VQjinu+2aXadv0N2VZOdzy3YOdYILIySnETxa5a/ZdfvrfDb0vXBgYxoq2Vl8RyM
IZFKQ7ymO2BOnq1fgDaK8GV7g4/yAqlV/xRCkwrQT+y3R5ZB5h0EJ1DHiG6QK4ekQ/2pw+2IB+O1
X91T3l0Pw32e2a8R/itCOX5pgwjedz9Ho5dIyGXVzQ2eVqF3/2uAXqGfW99I1G2JjbCugQZdb4EF
S7Po6bwNDcsH0RZt1kGAHSZEVQ1EFpMJbx94+Xb26FYMW7KrA/TanEPniaJchLD2FAAhjRotiIGg
2LIIQXMzH1vUVLlWv7O7fRwqro7Zw5kHXH5Ism/s+neA6H9HBTok9Jp/zxvrY4cDZ+3fDrdwKBnX
ofA3MY4odlv+4EOh+VCFDXSg/B2v/nhGXB2HB52rdhkgBZpmPjCtQ77ed/7e+43JPlowBpVbgqMC
q23uiJQGIrE2jjV/Op63j6l5LSCbnK1BMYL4JcrUkxqHAxgabp1xLxNtsowWjXYfBLPHUNOeRdA7
y3j0G0Jte3cvU+NaIBQoZQWhFfpORn5NI3lFoUxy3iwGt9ERax2ze+EKVIP3bvGjXV9nMHIjBV0d
sk3w8fw3DAXNKPb52ze9sh3GSklQAirRQ3nrNcc+7Ux/xHheRzY/2J33Ayq/ZcAO88guytq7oRYR
YnVmIHZA5Y6ns0dRR1c+xLanOtq51psst/3+7tykWqeQkwRU0Smd+0pkMcn7xMP9xNoDBpm+sLny
uy/kOVXEzeFTcqAvZZ7/6zZgaoHZkNuSO6eQbQr+u4u4OrLNWwPqVD3KO5FuBTMg869FEaZjXj+E
ONe7tbwffWjBn3cEgx+HWoj7qNnllAX4GCcPPZuh4HFheIdaeE9YzH1cHuFifm7fDiKAUPXKmiOJ
2vbX+d6bpkMLccw3UR5H76FI9cVaIUXCIBrrlA8t2Qt00ye0QM+Uvzg+FPfSIGBfx9VJgqY7BHKJ
uzV6Pj8KwzqoA9lQiCfnBTAI0DKKRJZgPV7a27IN0vPNG6ZYx7JNS1gUfTHRdAxs8KR14nkoncve
a0D58ndAcDGXo2pgHpr193bXKRCl7mHqTXbRwjkjPqo2RnTc8XnCGpAGioA+5qCJ24k0k2W0aIag
b+Wt+Yzq/hkizEH94FfNRQclVwemDaNPK54r8IhNzR1bofQR7HGqmcyihSxkGBldAb7flOT8uAfn
RryM2R0nIIo/7zGGFUiHpg28LPvMg136m5IkeLdnhf/kgCi0qT45XXWh22vBS+W4LJ47QTJ9YNBh
ux8g/axArXd+DCYraXEbjMSBNB2sFC7Sewa2oTw6S77cqKySl+1mOlKNTX2YlQHmuAMXXGyB+J5z
96Ta/6c/YeRYMAxBR6uFtlWrWYACxGrDe78UN2ITT4QvXWQhHa1GUKjbVJWCSsnYnGbHOwgaQsJX
7GzGpiOGTjBm5aiCR4kAokvI66izcCtZoFiKmu3f1WJ/W4PpoURQCGInqGCNUNneZDvf3lafD7ZQ
HcnGeTYOxRYiizcc/ZmUKCwovo41/eFS9gDdtT3C14+RRwAP/r38zZYd9M2CMXrWl6Z6xEXFbhhY
PN7m9atrfbGHOtvxZ9OQtKi3UUySD2WHzIc3VocVFKSHLh9kCsJZcehA0HYAncJe2s+w6f0hIH13
zPHDgUDuCJ43WtP6eWJd/bi0uUx7Pn8nhF8GUgUd2N/Ww646E2g2+2lVWZ9KaPUIq7qoetHVgW72
DKgOApSmc+Q+orD2wAZ5dT5uDLuGjmrrW4hrucVIUw+nTOXwFMDI5LKmtwX5nd0JHkzzcMUkjxWk
tFeIo4Ce1dpzIcOs+tpe3cwOFKPWDOxka3bY7lvZXEHOKzyJpdyxjekT2pbtL+HCVAfloz+QgUCd
FFIU+QAsVts1e+zyhnVRh6zZWwE1q3Feopy/zqhBOYSooOiW3N45FJs+oEW1aoLZciSmoaZQ7agK
qEaOgP/8XHIr+nl+pk2f0MI5a8AWknlgymoGqSBpalX33tBD3w8vxBc6k3b+lo09ozgec2EXi39k
SG4+gpLO/3F+AKYo0GKXjVBNHm04U6GC+gDF48qHjPr5tk3G0fZutszZ3INPMxUN++kF6+OcZzfV
dFk5hatD1KRT103OcQuF+s4cT0TUIHTx1U4IGAyjI9NmzwpIl2HtzFwvt5Nilqs84OGUHy8yjs7l
1kqvRfdRph6hgFXyIpnB72BX3ul886buaxFMoYaEbQa2x15jH6qOK0ijL3us24aZ1YFpjtMAmS3h
k6AFpoe68Mak7VpoQSxsjzvK9IltYO/WUFnjC4MNBl9Q895l4fLYMnJT4ZH5MvtogSsqHiydv/m9
m7WPUV+S10FM2ctlrWsxW6BAMSoFXHN1p5+NsK7D0r1sR/S0gC2sEieiGhyMECxoDmXuzLEvm2Ln
eGJyGy1kg1kG3HNhFh/kTthsxRhPdP163iqGU5YOQusg4jvMDaYU+pVFLJfhBq95nxcaQqM5u/Pp
8imfCCT1arYzyQYf0hFpVlc7AZjWccUCCXRTVDdhMJ4sd0zOj8dgrD+KVe9ctJxya/pDMg16jhyb
10COwajGnc6bWtcieJqhjRxJZLUpBWjcWx3Akzm7bJ51PJpXrkzUfMvZco8nreC//ci6zPl1arZi
ptlKZ+QS2KJubbBgsqXeuRCYJlSL2szyx//rQWNUQSM1+BSOzqly2fP5CTU1r4VtOUfcYg563qnh
3rakB3aw9jftIJJ4/gOmOdWCt+Uu9MdKVHf7A1Sgc6iq2bvPFH8QVR/clnQImm8tVQXoPO6Z7nzf
LdNL41kxG8lJyfYZl444asNnBk1C+NQWdLkNdWS7gaQV8Na4YUF4m/wWskWOg1xLp3pCIJ4gBnkN
YRaEK5s3IdcsiP1ygBp04YHtv9+7qRgMo+PbZqflNARuJe292o8dEQw3UQfF4ovMrkPcwmimeV0D
HyNGBlqu9nrG8M83bXAZHd6WtQKJshVN48R3YqDepHlzKiq1g3U22UVbBOwAuMs8gF38ntwrWr4F
DBrA57tuansb0rvli3hS1BAtwXK8FOIOJ2N2APn6HsnT1sMPvFFHtWUgE4LwGAyDbOh1H9ZAHkdX
cP3fRR7s8eGajK8tBzX3Kx+FbrBOA0WizPdEMkd4BwFim+/Mr8lI2pIwE1BvuBMmQDL+i4upS/Mp
Exf6pbYcTF4WNvmAxjNoKufQMw5Fs7MIm0yjbeQyHzkHD7eHN5TchewVDUuoXJESJLQOy/Dee96H
DJ/RAW7QoWqZ0+Mz4OzlQJA2gODbxXSwe1QtnP+EIWPyN87N/l/TFJBvceCmQ9X9otb06LWQXCq8
EprWdPrNHf/p/IdMY9Hu1Tzy8rbssTgTpupPS/YzKGgiO+pd2L4Wy2Ug8coBid3UHsuUt/SayvYa
/rVzujJ4qg6z8zxmVVwhDzspMcXuMj1AtOT7ZabZvvluqei4zZbB5ljlqLhfMydpR3XK3PCyfVfH
1BWuX8mZoutR6xz9fvWgcpdl4FgKd3CYJh/SorhtAK9damTCLasuDx2lj/7SXwcqTwbV+YkNZebz
hjJNghbRhd0Ow9RgjtfavW0g4k7LaI/YzjQILaSJ4ykLW7qHXWy6m6Lg2rPJURH+Z6+voj2yNkMY
6IC7texXMhAMQebtraDVzQgES1gHe0VNpvbDv33JsXnYe972pKLm+7kIXvIoeJ4X6BheNAU6+mu2
ug68HDCTmpYXkGEnSCH+e75pwwzomC/fs2QLAjCkicsTbXPgcuw7O3hooNeXT7/Of8PgQTruy7Yh
V4sqV5DT1s6G2V6PFshdd5ZrU+Pb7+/i2PUgp6YC6qV+VNSHxQnTAMnDCw2v7cZ21s4hq+E4Hcue
/ZzdB2p+O28Uk+G1+EUuwGv8bnvh496BRvS690OV8Ch/tUl2VYtsB7Nh8k0tfIWogDEBqAcJc+ct
qpPCHo5Vt+5s96ZRaAGMioJMdR1InkljIx+ZZdU1iPvXG1aAOdJFEguMnv3eyfHjjzk6BmtoWyXZ
gKkeIHCU9JwGh5qM/XFYojZGDSyF/ovfJOfn52O/cnQElkVJLchmt0q0n3rB761wL01vGsf2+zuX
tep+aqHxjVMqst0rJ8mCWpu4BJSicpyrcZ831DQGbXuOOE7y+YRkwZjJe1RRP0Di69t585jGsLnb
+zHMANwL8PentBVvG/9WJeVLW6q7tfbwaGbt+JdpBNvv7z5TQxq6s7vtrDpZCcD8t5Aluyjr5Og8
aNRqcHUNcDZiBERW1dDR2FrGvdo+k3208C4LFpDIRcdn/8parWve/uNxcsuG33uy2ibT6IFNiVqL
7X5JmuraBZ1trIp8T/f646uOs8nnvLc7CV0rsJGlSVEID6XxNqnqL501PK5sB2v88bLk6FAyrNiE
BoHrpTKiP/xlPdl4dB2DPZI7U/Pajqzs0ps6cEunqOCMYgelGVi9xUH1+c7R1PQBLYbL0B1d3nhQ
dODBJzzpHV27SteS74SXwf46E9qoFM2a3sG6GlkiqSRLR+KvMSr9rsKRXhYBOiNaFikFTSwYifuo
3KyHx3qkl8WtjhQbnLzjzmKj/wRA7HVcHvt52MmYGRxfB4aRLOvc0IXpq7o4RbkFHkt39wXPELc6
NMwLR1EP+bauibZ7hpibeqGjHT44KGk+hSDZP7Cuby/am/8ITr2PMksJG9BoWKmo3EPGq6samMYq
2nvS2Jz9v/kKR2c56xQfKxtIFpyIiuYTQZ30zUxrdl1mkiWLguAy8zv26Iz97knVAK1wdMRYH0Fy
sPSIlwIc3ZElLt36UNfQgvji8V8LVHIX8R2Hm1g6aucAaAgVHUQGNOgqQrfDJXEgL05WPYRTfteu
4hFr+06gRB8bUoeSrX4EJV4X81T57VXH+xu3z74v0PINx/xnXeEeQaD4k4gBvnh+ezX4uC4Bq1qb
RGTGoEYaPICO+LZo5p30j8HDdfIzf5O27UYg2aERqkjc16hLHtoBdXMZ809TMdoJzNn+uGwg2gaO
FxDuUwbEoFD+bzCMz0kA+aMLraQdz1cKmHyVAfM6szBtXf7ApsvEWBwdaNbN3Kq9Fi/5slXODR0Z
OdhetfeMbJpebe8eLCqGSXZe2oPDAHJpng9uuGjIsvQyq2vbdwZifUF474HBYwrjNphiZQXNTsAZ
Oq+Dy0i2rLg6A8BCyta7byyw0KPk7LLiaiTx/j55NOECaqERpqkVaBwU3tWQ5AcV1HnDGBYLHVnW
27TI8x5P1KXX/XDB6xoTEV7Xjbgq6uyylyhHh5cRPFJXUYlj99LTZALsKs7svNvxecNapAPI/Jx3
YUZQ59L00SlawekYrj2I7VE5hOg6WlWX30grkz88j+9Vn5lmXAviqu9V1Tqtl0LX+egDRevNe3Fm
OEdRLYSlsi0kn/GsTEGB3mX2F55XTcyWdWfpNnXd+dudRFVyqD3j9dfNQUQcdo19GEl9WfLB+Q9M
bCazmgJINtGAHygEUgK6xw1v8lQthO0WmXQhbKBE2yEZIn7n91ViyTxuoWa140uGb+h4saqdhOAT
oD5VgRu0l0eQ4aq+COHcW4rs1aMaZlinQFs4baM5DOA8ZHhU1Xgaa//EK7Z30zLMsI4dq0sRLNwm
NEUA1w9ezce0Q3XazoJhan0z3bsLqO30o+vPNlp3oE9PcvXQtN2n84uRqe3NYu/aXusZmtgDYK6o
SJ1vSubKmDne3unesM/r7Gatn7mFC9WLlHY/wfpyJOwOZOAJbnDZhe/ijq9FbztDnKVtgYMPS/U9
GH1kZeasP543j8lxtNDF/blq16b0Uhsdvlr8JXgL8qW7s+gcvV72CW0fjqRViQ4PbunEIH7gus19
MDk3WS4vu6r4WhBLCl3UmrVbgAVX0I9Nxt1K7D910R+c7nWsGJNhDTFy3N5mVd8p0Jk5pDpWsFds
Reqtku6RVdExEDQua+97QepXb4YMWGadAlWcaBemXUUuK652dGjZgPOMsEeckJmr5pjlJTm6uB0n
oeLTZZH4H3SZ6vnAOuGl4xjlaUHbAmCeC3HFiLK/Y1FAurmLQrReV30SEe/Ugdl8bpqUecPzRc72
H4TZkDUL/lCAvtrDn3NHydmnPNpLqRiWE539rGlGEVHEICrAyG22uG+R3Cu3NDWtxTmkU+fI3zKv
NmNPW9NBuMeRZGpai/KIRzUZWmwPwxwloSzuuScvu+nouDJcPanlTyGSQM161ZcoEpnkP2DOWLp/
uGzHHb80rLOeFuNNX43t2g7IoizLbc3ux/k6QgVyNubptHw57zoGI+kwM877iILmHRfQLKDffH/k
X0lJl72KFFPz2pl7aRixrLkAqpi4t9VIyjivy52uG86rOqLMIlMlRZVtYTs+RouwDz1DqbSUbrz2
4fU8lb+hA9qcAKWrk/PWMsyIrgBaV63vArfigd198r6WNifVYZZNu8RR6QR3UVENWdyKqn86/z3D
RqUjz4aKqaJVHGmckD+WUefFfdZ8VoATnW/fkMfR0WcddSFqmmMnR4E7+TwP2USSTgbgoI46cCqk
7TT7Vlx3a98cRF1bl8n/AST295pIcFjz+9xyU1oAYzG740+wOx/8yn6GMdPzYzO5nrayNEsV9Tk4
VlKf1l08wrOhTBpexiHvuNriQnKU0EPgCkuiQ9+abhAH22Z7FbemrmuHB3fsIGjDmZu2nSrimqLX
k13v8XyaJl1bVoCrsHKQciHkiXsHwu5HO6qvrRK3pImieMFtU2BU9iBBBg/WsWrgwp9ZNGxDWbrr
zJPQ9VoOObOvLppkHaw2z7VXW5vi6VCCs1Q03vwJz8F8B6BgWGF0vBqN/DCSRR+C7Ypjdxq2iajz
tfUB6yuhSB/QwmrjPLLsIQE1Dn2axyrsdlK4BifQZUpJ38ysDJHfAuuFD7kpz4rumF33l5VKODrm
bI36gQSsDFJXVs7n0ffl4xyK+bIia0cXE8WlmAsrx8QHNDv0PFzjXtphfNm0a9HnyMGZOEdsYxaK
ZMncG8kzdWHjWvRRakVluKBxOyraI7Gq78O67GVwDCobjq4Zijuf1SkLrXfYq9iwHvi6PuLi8Uwq
8hz0eNbO+W+LtTdtWT4PKOJ3c7y9SQtkKt1AYh/pgA4SeSKzfo61/HrenoYlQUemoXyzlRngAmkz
dsc/lcfdcF2wlhynaumxxalrGzWLO2Fl8GwdpNZPYDPJeemnqGRfAJkPv20VZedHYmp727nf3Xzn
xl5KQSLUGDUM8nccejZ5YnvS3rHUdmr/4G6kc0n1QmaCWLAU4d03xdh9Rp2kl+GjXdufLhuCvjn2
KIlbFNbneWb5wZrbHFxb9V6O1TSAzXDvDERJFTVzjxVztIokLOwne1UvsxRD0jlVceEsaHsv6CK4
51i48xTqxXWdk8PEzuuui6XWMAVa8PMoXAlXyM1bXjiLQx56sowtVFoCaEfIrehA2DJMpEusjNfX
C2CjYD7ylutibuXRGdvlCrpV4U1pLetr7gXiiq+kB0NNsD6h0DtLch44KaeKvjay/7qQtTv1/ZA/
rss83PLJRf15rtTt4Ib0sXSi5lkUILsseGjHHmTtH/0+A9wp8shyE4iwvPeVrP7xuqo42WHGH5tR
Yf8YcucwhNV8wjtdc2+xcr0BWlkmdC76524WyEvXBaQc8Hh6u6oV/FxI6hfT3Yheg+kI1SxhWc2H
hor6ze7X+oFDnSEWfYRbugpQVhdzHICzQ8gdCJ8Kkv1TN1tVpUsrAVVOFCHHXgAaVihBsu8sH5tb
4UP5NQh667H0cgssoYO6mtgAUXcadTd+0Ys4d7p/bQIs6biIn6zG0+JUzFYy9xZJgWYSJ1nY/kFa
7U9qres/K5i4Uin77hBla3ft+t0aR/ZqRUnWyvJgt9PjYMvq2opq+66w7eXYDZDKaS2RP9lO1KcR
gDKJM6HOt3ODArdb/xpCF4+zA+0eVJsVh0ZNRTzz5ibya/u0hHQ9Ejw9ffMmOZ7cljaxKmVxGGqg
ertN+ZeslDzOQDMgg05uC5RqJ87SBAkyt09OYb34swc2TsV/ZIH80YmiuZt9oQ5OrdZTEC11SueQ
X/l+uCTtwpwynqoBQrYjbpiM+DXkNgN21ba2wrOu6BOnV0Uazg2PfbXIOmnXrjyWxfKvvazRk1Ph
cgqepBUZjciB4rYr70ACJR4rEBoiPiv/ugta50B8gu4jQxUP/QIUY4SCINcurSTLwu7k0FEmXtOs
sfBR4+3KHk/uY5Yl81p8WT0oYn5rc9U81vUsk2xyn21/GYBnK0JI6EGF++CW80mu6zjHnTO0t+tY
swWJlobGWaM4qDLFmJA+L49yaTqoN+P0fpQqdNM6yAWqqlQzhHFm5bgFAXYhvuAktPK71adDeCus
OuNPYhHdlLgNgdnCJadOHExiWG+KoI5UEob5MryKtRxmVCa6edQna0UIuZO+nWP+AcA+kQw7aSLa
oWSwMWj1D0IGjpuUk6irY2kPeKDgPG9/hj1v43l0QeLpTG31hhRAMR9LBPZnbg/FdFReWXSpWKa6
upnEun6DDcP7eh3DCkxki8NjiDk6931WesWt6mxix8oJ26fFLdmbBFPMI8Jr7GIvg6pI3C+gh/D5
VLxC+WqNEo+MAfRqkc+306Gvuq/2FBVvEF2sr+qis92DsscujFc5TqD3mBznWpQZ5MkVhMqXI4hL
R3LFmXSwKEVNgecdUF35kAS1PRWmirMpe0KJVhfEvOtC97DM1lShzDVzt9capztJ16m9A3NoH6UL
cliPEAeZnvDea/dxNdI5g+B20MuHHMdLcRqbqewO3GfKji3AKCrQqkOSJonc1hUvcxEVIhHF1Ijj
6I1c3peejNxjznqBy9oqSzuBPkf36hSDUx3p6ttT0iGS+mtcjHgYV3MT9l+KrlzWI59qP3rwmog1
b/7aB3kKgEDZA8UBYuIiFh3E/27m0F7qa9TaO98a5ofTZ4+6DmwNhK1kn8uKduI+y0SP4buin5oY
NO39L4YUyfSZF2sb3HHXAhq0jFT4ikJXFty3Ecv5wWtayJPK0p/qR1fI3MHN1lX8oUcSHtrNK161
bsdhondFqAQboUzlNuqe1jKUb9CG64cY/CPLWsYFysYjKx7oWM9vS0DC+jpaoFyICGyndZZAe9nN
cDfk01A9qXD06+PYi5VlVwJ1b/JqwDZgPUX21NApdnJMn0jWoJF48R/a2m2+tZPCM1wcdFBlx0ok
lqVLQBFX2p9LlrlOwv8PR1e2ZamKBb+ItVBU8FU9c56c5xdXZlVdcABHFPz6jtOvt7uqMhXZe0fE
jqgwye7IpoPmltFGY1jsMc5wHFvJi6rsoo+Bh8N9osIGXnhgL/6EfmLsiJ8hHp9qGc10N5Vy3PJo
IDUKjLNYmVvntr/OXARp4YOqlcUEd/E2m6B9BGgZUPoAuxdcSooP/ZqNk7FjIaqEqaKd4Ql2YJOD
zw60EcZljQ30tAuCZTYZDbse5upLi7/M6bLj8K+ccOYgglz5ueu3sbqO/co+1zHxMV50HE6Zx51R
HrXsVXC4eRnXRW2VG//U1dTbY19vm8mWCj/OXaKWjv64jvZjbspQEfDFgJ4f8a021WnEfsL8ZJCp
NeXj7Ju4wAqM4BmJE/upmmSk97NBJvNBRGH6PtWUCnzAjpGscS5+UYNf2LFeQ47IEOvpxXOESBaO
8XUEG2o8ugmaKp5HJOQ+j3k4y9PWtpY9b/OsXSa1rfqss6VdT4nc5vDI0Mjh0XTMT9eydwZLzJvs
ugMS3a3KZNK3PGsInDIvQ5v6YCf7TgfPtJ8d1FmynuI94hg7mbfEifbRR6Zvdn3S1PwUO44aPgx+
hZygHmR/6mH0V76WaUrtjjYsss+8x25Ohqs8hfNPZ4f2Nd2SluYOeJ+AY5xbOo0acGMbga3ZFXd1
JDQ+IQVyKi4VwiaVDfo4s4jaaB9WGYtba7fM/RMLYvfbxSgvBdzXbVxQO27PURxxgnKa9s2XTWew
7hSADysqo9ZrqWYV5amYXQs4M2Q+Z3TtkSm1YCly70ya+iFTTQm7jzQl/0Ul7D9gOBPj0GWjx3fx
CIcn2uGMcU2mewZXY/0Eg0k7HQc6pZ9VQoPwoxYEnih5M7Bx/RYW9ouIjYCytLyIbdO62iFqZrTX
uu5jvV/qCUxZiis7PI4NItjgxaiC9cnccjcfWFx3LG+klA6OZH6o9w1WQ7kvUEyCfi1ucAE8D4e1
gqTDD+U4FMiR5XXertMa/0WVG8o9r0ciz2jCU52VMFwIICrqdP0VR914XUuDbO4y0Vr8tuk69ocE
KwzdM2RPatuXbh7C4yaScswSI+j45IMRK4ZsxUbwDqgdthKFY9TmMekngT15bEA8r3LgAaaVCR5n
vYpKXYxSGEhHhY2GW5OIZqLqhf+nQf5vF6Y5dB2MjnAmiVVdRWdWLUFv89GNfsanT3GbPDisfyd3
adPKp0SHbVz0WBu02QYPfw0UNln7woqRVVdSp9zmJMQfuFKOBIHjFs9Yq4zmPqhekm4N3sYKDdKh
QbhecEh7Nuh7bWDlmukxkjJHqk4wIeVgiVdY2k2aI1U88JYc2OhmRFWyOvSZqNcyyWdIpaC3pSLd
oCy9mf1d0epMy5du+2m6w6LDUJ7qcGDqk3ciYVCKlbMubIRUQjjMENcecPv3RGZmG0WPZQWLuFDM
FLP510ezF3lqPRCybmtIn9lgDujZl4qiDC1+6L4jiVKzby2iGfHPT+1aTOUq2mIYZIjskI2sQ53R
1EXTMSzDOtwj96WiWYmzw998qsBQJMR05SerUAdPALZ8jXTp1W8/64YVn1wi3SbJF3yV851IeMQy
vslq2i82IssZnQLaOtv0iTmVyPcb9mHJSHsMVO/HfAUVkr6iy9jkb8SmGndzHMw4/0b3aoAR2CpU
3uq14Whq2FL7A7cTqU7LuoTqGq9BeXN5Qnv7VFWz9IcSzfZ6DMc+6R/gCtewO3FbYjxiDJHmmPKR
wpg11rb52/O2ox/hLMbqrcYSbHrdjAXJlmN9WC/f0di39XGrQJjCBp8wf+gaZM/+mWvW6n01d7Z7
XjQM0PYVmmGWE5+M02VwvalxHciJoXnlU4KUeYUI9XWfSk5iyB0Rw3mdKEpjHjDf1IdFwHX/pHmi
hwu+5sa9eNVYmpcUFAuOhQHXzONBx3mQTqMtRgHn2X3FyhoS5RQD3z4NPJxM135a6c3Zr1anzgY8
zeRSjXQnOaR7D+U2bpHM2rhBo9qvi5s+bSz6MkOXoKvnbVrS9Lnjm013vZNRgFFydFE+dtH0ljSh
sH+3QVQBRERDiT7MdNYeWVwJW8BGYprOJJF+e4yNX6ZcdpOzL1rCG+3SwWHS5sFi3B2d1DzuE54O
j3LrDMnEQtP1owsrlRznLe7h8d4rNv9DiIsNEDuAknFNGyCdeThx8aSqeDZHp6CvLUqn4r+RT8tw
zoN2DIF2QjsVNVeS2o6cSGB7leNO7VSho1gaiArnOrkyiLZSdPfVtO5SXI7Lo43xO59iLI1H+xhm
sO1vua24HQsmTOQzZjZJclYSWhUwFjMMA0cziz6bhs659x7R4vZUVjqM99iVrPUBGICPLyhxNviA
xRWMSf/2M2cVA327SrS9gaihW+82ovX3RqY03WtkLHX51NysWyIG7D7dhRuF1/2HVWEcQUCPVTF3
CdOxCY8rRNFT/dPYZWwtdt+WENvbcCSnSTEuxq8Ydzfb5DSBS1wOkZHsdrxawvCuFRON0gyNkOl9
PuFvFjs5LsumMySc9YzidbQ++kSnJge0bUNTqb8aqzSkWNN+cvsFGV/yaEw4nZa6UUkmPCrHV5y6
Mf1K1RhOz1ZVhj+bjmOI1nTGfJX2wVJwWtMDR9PR5pOJ4y7HbC6OeAv8YbRDuUDtFm6PqdbdesL8
RYNLhOyn8pqSeXgWaOFV3nONAN9g8gzL9gtbhgcysQCezstmd2EIPW8ewSIFYXbdsL4kgbHhLplM
2hbdNC8ZDw3jV1WqtiwirmeD/zyE/BqYiiSZbMPmAx9a22Rzq8yjj1G9d7EbW5g1D2a684pDu9Mn
RP3CaRtfYgS4Df6+CTiEHJ6Iy5cPyfSJOo+q1+ICfuB2hIoP+pmVZmsHo67Z12O3T5iTTZHwgag8
XTWEwqg6frwPLFumw4J8qiHTZuWhzixdEw0Pai5H9jIsMIvKSDMqmc+O3XzizVYuCIGIopEueStR
8HNiyuCpFmUP1U4c/leFUyIzG67AosJ4CB/HqOduZx2YzqxfkBoLq8KhifH7m3iEXLLFyKHGCTUB
ibWYp8IBfrq7JKpYhfYTcNOThucjkigkz8cwIgWaX3WnCA0f4iZZMqRkRB+kmscaUavRgGnSrxHq
gq3qXYXPW2YUMRLAReI2fmBRneg8ngxcCYjuZzQHvReY2mNLz7gYtjcb9XG+YaJoC7+S5ohhupX7
AVPIHQr+dEhV6f7N0/wD1Kw6RktX7wZO+52g81s6xA/z1Jb7GpZwZ1Mhjatu6wBNL3JUslJWI55j
4nlGFSzfC/TD/IGZeQM8BlWHOWE4HeFLrlgyPWxLCIqOiAYm96phdd6vJdAHN3xiHnh0horT7QS+
ys35l2BrX1TiZ4zakXpMFKCwJpy0/HI4dmfgQFbk09hWhYiq6ZlVsX4DV6zDHZBPGCPbNCa/dFx0
blVzX1LM3rrl9BBM/ZbrAbvHJBtmGeQ+9eEJRi+yzTiQg2fng67LKKwAiq4O+A+Ma9YC21DxM17N
eE+60mEnt2Mv1izqL/jGPhsN0s8SSBEzDzDqJbCmYkguE1+Ia6RZoxcN7VqokDeLmhyoZcANoWsY
oiorCiTCYdBKVXffshJjjbPv0um+SJuozJsRnuvnbvbzR9Vh37KoEIJR5rcZM1+3hhdujgDnD8C9
UiTBJHbdlbJ9ISgYx0U3CDtBhgOsvjoso7vlPybKAWjqclYifnId+C2jKKalbnrVprvQVl9osn1K
NiBhNkQKfT1V5wRo00bCf07aIcfBPIxcvsype6ZcPYylO0cxpqW6hIt7sHQv9dBe0eS9RaV/kEZ9
lTPEEwzNQPX/ttNiAGnX+cW6+Of2h0ndidyb9BntTPuEC+/MY0wBW7h+tjH8S1HwuiLxI6zd2vGw
ws8375AHMkwY9chcF0zr216iSs7AhfylEpSfXB2l8J+J4y8mNMDcMZ5dQcr+0HTBBSaK70zJlwo5
z5kw5L2m6amb4r+d6AMoCZaumNLN54jHnjKzBIgyAEHuZnlXsVaC4kJDKbr12Mz40nrL7yq/XTEf
PqHVAZRSqjxS7JSuZZG0BO0Lcl5YWe3mIPjLffWO8fBP5SoEmkw2C3t1BR76WQpy3gK8Xuwl/jd3
oFIVOxJG86Rqv4EjXgDCvtOAXYgHa2SmVyXB5aLwwZK/egJ0hJqYHMuG/terPofrfpmPI3mkk1c5
IPR7SdOjm7YXzAxX4BKfZZL+2mr+ZlS/1TF9A/wBt2/xMVfAb8nMjk18Ey/Vj93Sv6aTW3KWtGDx
Sz4i1CHA7kekd0YAeHCqyqu2O6wz+YblMsvSug/2SRTKoyNLFrHqEmmwX/WILgpZlvDYuPmtJrc0
c7Ivx0hnW03futDDf2XAEld/6uALjYX35HET865roj0KwGvXpher1U53IErTmpwA16Kw1EetykNv
kYIC4MDi0iVl1okxh9aLZS7qgr2DU5BZtwm3x/ilFZ5ImwznelXHchpe4k0fYwC8qDBpkjnfTfnE
p/MWy7233W4J5p8etsWUr7g+EDeBOCTq1jhbEHMTtdFLgP4at8hVIv6qB75V2v4DeP83Z53asZn+
VNGtBLHgKM3wjiEpyQZv9x3+LgqGJhAcNqjbQfe2uD132EZeDNgaskaZ7NdXhNhdHHTTNdiBekN4
kUAW0yr4YSqr+hir9mWcmlck3Y45ZPsmC9v2J0DQoE2gTk/65ODIcM/DChuivjxXMniaJvslBPuA
tuZsRPXGUlArt5gz4vghQsOv1vJODlWTKaEvjdSF5PrQrXK/quoPTKp2CQt2AEIvaTqjasKRJU9Y
n8elOerSPSMpQuSAywrViSLsMeXFmJ/XKviu6DBkRicYAqCsyjp0XxkcemoAPWtX0H56C0zd4Lpu
VTFu8SeKwHPMlj1QVZ1JaNNOzm8PUsZ/gd8c4LJ/Uk7cp97+l9bB11hVZ1dN95FzD7zbtowrjDDa
7EfkTwi6vCyxwX9TR7K6+1rSO8u7v25SBYwcCokiBYxw+WgiCUtyvQf1/IB4vBeSmEPVmvd+S851
vRVtiiDKkSPUdCVZrVCI4zF5p918JEl6B1+I11s4b43UZOxUXgLk3lEGVyFqkv+GoD5WhBzDVh4B
iN51RL3q0J5TXxdJ2L1sLNm3oH1B2u3cxJ8QZvuHpzO+PNDeHSj2zFH2GKA2Zl6pvWwXkSNE+b8u
3U5Dvz21aglz1LXnxup7Iod76scjv3m6262BvJ+cwhFDLS6z5yRye4Ay1yoRdbZG9KsJ1keMlZ/l
Il+irdxhVDtWtf7shq3gpEKzi8rg+ugVuMoVfdSc1fXyb8R5FyvJq8i9ONV/GC/Prez2ljentuY7
KfpziGazCefTKuhpSNnVhrg9VJiWwFn1PgyrIg67w9YgaIisjxBhv9fNBFCe3oVBD1m8wazeIV4Z
RQiBrDZAIlw/P62krACKACaF7DbKGW7f21uDavkEy/QdRrTroIFH1rH9nKl7GiX7Wfumz7xbAXDR
M0USlqvaQwCMXscNpCvtM6wAPjtckC6dTwsZi2gs8f2bRz7joHLjn7laLnGDDQO6qRq3rzi2rrxg
I6oAFH40kr94yQ98Kr8Huz6QUC/ZNA53ZFiucmzPNAoeUpfeY6HpfvPjz+3ETibMw3FRO7O1BzID
ZRnCs5jZm6lnwCwkOLVd/QKJ0NWvqs1iEyK2N6BIMwPnNwThyaTmnTn2NQuyZg2NH1WnUH6r95TL
d/T+9ymqknOsqMPlvgzl6wDVqwGsEvfTTizLsUEjdtvjEkWFRgSxQ+YhlvPfSszfeCMvaHRgdDrv
Edz0d+2AUKx6eeipPZasfVp1ethsdNzgOgbfz9x35g75LH/cIHLHI3jf4MNIu+gSejnlq4UIHpnc
r/Fa0kIK+rDM/EczeRpV2eygtDtiSeqoSvHVJXj1gkQZB+i060AwYs7D2zLjrw/V1+3Peo2t+sVf
Qh79Bzdp5B3iUSJi4NGHwVHX+rHj5gg3k+cJ0Iiat/ehI1fb32weqD4hzjCDNybL/Fj1RUyh/7H+
NeT1P8SZwQMxueMSqFkY9e88TS5wJE+ylCANTiI0wi3kGqfLG0n828TNf3BXuh8E+YpS8DsoELqt
f2NjjqNw983YX+Q2nJNw3MdGPi9t98+z9XlS+ld17pVr+N7E1cf/D7qu+sNWJuclSO7nhT80Kw5b
EMnHNQmTA0yLVR7q7R38NPCHTh4GQF8FwHAUP7xVbLZeJkTY4rwe0qm5H0J5iuOyzAYafmPNYb/S
Msk2k16TcRmzDmBcnAKob5QsVNN94AK4kjj8XQ2/zCT4NVN7ut1g1tXfaZnGGVCZB2rFuzZwHijB
RSd4binCN6dZ3LEtzkzb5bFVz0qhxU5vd7xtGvxD804ladGjUic8OFTIL+VBmFHfdBmO9XuqnM8g
JjrOfnmDQQxOYYPo+aYNgVKC8gc0kA0d0iiaATRITcanymFuWhGYg+nsGbanFz8MSa6TfoeHQXEt
pt9kqnFztMF9gMIyW8oL0NuPxPBzLb3NIPqSaEEwa8Gr+aLQEs9J8qeZ4ztSx/NJY6zEmvYZrONu
GjuabVEooOMJ0qsYt1fwxP/ZyFxuj8tM8YFWzQ9ZwxQ5b8Nlmlexd0H5syIMNg9W+mMBejSZsZH+
UIPUv7bb3iSgEbyMAY0hRxNLfoCcsh+044gYh8k7njZGatCCTVXtly6Yzp0o9aHpodIE6nrWC95a
kPLXhih/ZGuQiLxaJvNLqh6B98uK5zGnMajXvtubOVKZmfS3jGOeE9LfJYhZ8ngmpQhT+ONpcfBs
+7pdQIn2/wZOUDH6+mvW/sxq4Olzn7wYlbyNiMjOQ4fmAhxAinqafs7QFCw9QKgab10xc/W1u0YG
NxbqRdWD4+cqaHeuiU5srZrbMKqzmg45Vg7I3sd8/bNB+SbyhaT0Hzz0kj1LjAH8CPfdaDFlxj2+
PlhjEuxqE35Ed4/jAMlxBoIz3AENJw+1Wuz3KtYyB/sANrFqAbz0CaSVUY3pNQut9Z+S87pYDBf7
OQS4FsSpvtIOcPPmuyDIIAP0BUkh4pDQ5yCdsRcvvW122N/F8tRgq+5ucaZOsxEfYrHArPnNOc9Z
4XWVFDGsTbesTSuM2kRokWbrVsv7Zu06TDS0PkTGk4+p6tb9jB75xFoOQQGgLIxAEZf7Bqb+cIgR
wy7dsKNV+w3BWC2rvwWY2lf024hBGqK4A1OmQOxAsRvpFcY7A13zCl4zcR47OkJaEUVD90ZqbzeQ
HU6YrJKzeIZ2A17+SIUwBdJ4tzN+rh56Ee1ZPowuufPlwMBFd2yFaqNJaJwPkQy/4eBc91nrkvK7
xYm7w0w1XUot4tMED2nwG8n2LpNgObcTGKG0rkE9hPPV05E+qaWR4bVejYTdIvJdZNbH0/il6kia
u1oPE9npeZbnCiT2LpZoGJZhwQUSmfI+UNVoM72Ifn+LERafZnIsKThULlXRYr9W3EfNond1zaJH
9EWszdvSJ6cG7/khSqNxt040HGCZ1dnnxjN2tnZIXmHDUl8dKOFrGRv0CWtKzvHQqD1OflMMKRUH
hvibjNf4IuoQ6yesiROQ5ZrvwlWFZwDEKq9Sv+QyEfgL5qbZDwPUJNmNf98DPvZ7xPKQr24Jk695
ouYpboP6DKBm9PsyHDuMO255qLkVh0HGs836DbCub5n82CzhPAtKmx7mue+Peoos0AzohFbtBKDM
ej7NTNdrMQBggm0HB2CpMVTBjerVtpPPNfBCdbctPkbolGv3qcfoujGXZBG++CyxtchJg+8US57N
uQpFnyfQqxxFlxRAFWvAC8ORjnYXD+tpjUzuHAWQg4BZtFJDVzRNDFpEh+8YFoYcP5TMGhFcKkuO
EU93zPGnKN0CHAvxgYiZN06bD91ZNGhAqkeQWvAFeURzeQ+/pSZrJ2TKMQtgRwi4JPUD/tPI/wQ9
/+ujackB9+p8bedn0qzvk06D3AhS5w56GSLoFbTUodfpnU2qOleVe7DrAg+82v3H+HbV8VhldKAH
vN97EtD+OpbVXY071DXlderQTXjS5MgJCgubWr4Pe39KDPtq6xBunvIw93TvE3YXwscZBM59Epnf
inQnp6N92ZkHM0LlJFv+RJS7S+YxzuBLXh/LqM1FA9CBb8FhZZJlqm3HPSIAIIkJwaDZruGYFnoM
ejclVxBbNBOT2UHx0hQg79FdDoVhpst4g9JgJHvvyu3f7bdeVnrox/WXwsWrt6jKOKdFKlacIcRq
zeawTfZIpmC3hv6ggugMP23clbMGpwHZ3DaAzdLbfy2lrzVu6KKl8AbYBg0+hKI8uT8rEUPmJ/ve
4MhgL7J7nCFQ6/Qw5xNsSlwC6ii4hZlYiQK9IgB9xkXqjeyyUJLrssT3iXd7TsJD2yDYKRC4IvlD
P3s0P/ErtM3fVCXfniEfsOMUiApAxoHtbz97StzBDAlee8VObcjuCceU4BXAINfVfQ4n2juGQzZB
zyTi+trjaR+I4GYP84oztkQBturpeUm3h02quwna2rLGxNxFQZKtYSOueM2vFew4RrjrZRZh84gK
6Y/bUiKKb04fV/zJuE1fNhm/SsbuuaDPpanvBjUXUQVeEVo1SBDcAZjfI8FTZ9JkhGCVfRIXAt3N
TNVPqMmjqkok+rnz7TdaODy5dPrZRPZhGoIvFpK9pekbdHaAjhVkN+1SJCrAJEzz1jZ1wYG2ROV4
gLN9Zpz7AMolwTVDS9hHBzS5D7cnGs79o0iaY18O91HV/IWXPwROWxGM09OcbDSzkA3AfPwvLHaL
Ma0+wG8curo60ghCs8XKvaH1uVEux/x8tOWTi+RHd9M+UEL/8EA8R2tU0HHMTNW/314V2DBbQJNT
RKIvAv2HVeQ+lOYShOFjxEuKCSn4E4GjuP0PBriqSwG2ChABpD9CZQlOqEfDxbcMxeEO8utiLt0R
FBiKMx98XkKxoylqBJvyvvzGj/ikYdsUkHfC1clSaCccAGSkubFfKG8KZlgucQNQgmNulqfbz2GS
8QrZzK4X7QMmpceB4tzBXqpJkSE5xWAQQPb/evg9zKIuQtC68OjKa2svEnqEJiW5nKYXwkWJtmna
Ds7ADTik7ozjDm5k2QezfUAxz8cFw30KYBXQGxp0cki7X+RE4+8HipnpmuVjau77Sv/HXPgctDaP
Uleo2vzcogaJN7h2gXGq5TSE5Z9uBi3shrMJv2dSP0ajPTaUHpvtJ+LrCTn3eI7YhoRSeIw/CWJS
+BzsaSCOZYKJTQz9Syr0EWZmyAdLQELEbX57CrfzUa2u2BTT0IcG36PZDv16MzorUa86/Xex7RsZ
9IMtbymcQXfEyPrv/78CvNj2DImICbWY9uR5XJtD5cUXLq8LVpZ+hbQYHIjFQWtrm811mwnR/IXI
pr/EgasPW50cXWQ/Idayd9VE/F8SKrmcgcroIevnChKXMmItvrpJ720S+DN1pf3UBk+0rXDFBCkE
FWDLQXUs4ARHTdChgf2N5nq7oPlJH+gy6HfhZHISva/+lZBEFvG0BI/hgmuEcjLjM1/UCmLJ7qHf
SHFD+/QxYtQAw4bcM0gShZDMwH1QiTmpkc2DbWePfhCcZ7OCoakH2AR5jPuZSptyg1UCxUMJ0YpG
yZhcN7CnV6j9tr2ZBDtNozJ575jIgmkCIQ/q6rCGBvsXSsWQGdXRecDQ9+WDZMyDbVtO3pb1LhXV
dBKVGlaMQ/YnBtl9pHSstmOnS/msyuXVgIwsrGy4zWJGgNjdooZAGi87NUEI7NvoPLMuOdVb89EF
YYk12q17V0BVERuHelyXH2Ls32iHzUWzNPsQMZKZj4JHVdsmE209ZEO6NjnY/Ahygi7I4P1NM3Du
MuPVkGCS0+bY4l+8Q9bnw7wquptnNhxSt7E8ZNDoyjj8NyDdPWMLgA9c5PHJbIzg+LnmMTUbBbAK
mytpnb7ORrzWLLizMdSfAib0QAT2azgGGcNPmLm6u0yM/JvjbQWWqMnRdaRDkW3MyzJMam8XNN6Q
yk7Jb4LurxDt/JSwcf4abZ3mkAze9KAgh9tp+g9I8ndJzb2d9Q1KWtKc+uiDc/qd9gtolsQCwe77
8QAjD0xd4fC5IgcHgmLxivPJL07P1Tmq4kfn12NgNJ7CCiXGehB8OcWEvgsubWYgqLxMEZBrPlmT
Q1dymer4RSa6PXqL1rVLkx6X1tIWoCNhYD/g/0r18LelE0fh2ubDYOLyWfL4E+ydLdapvdF5hJ10
020HhSsoS5LthwULcF7oHVacL4gSMSZXF72ixpkQ69oukWc3IpOwtwGq5wZwZwA2nW+OmjxsHX5p
DG/SR1u2ONZh78PTtyhpHzA8I4eWyh/Y5ba5BSOzG5HtmkH6BRa9mZ4m5+r9LB3EbVOXYk1VYM7y
83PP4xYF3OuM8+hu8+ELqLMhg2/PtwyxM35zMsWsE++rmJ2Jqr6g8H0KdfKrZtND3R7kMewqgB1h
5tz8BgwfsaneDL+VCv+M3L6Ydiag2DCS4JNJiijt4WW2ik/Fhvum8m0+RylegIE+y5s1uIOnA8kp
4qeRxQFwmYNuSwZtcwHI5RY16UeUG4i2mjteoh9XzfIZYCDjt1MPdvx+KZdHNK6vNeheqBunT41F
dKgVtkc4m9+no/yCrXAD+aT4DG4rSRt6h7D256DbrpDYLlnVjK8QbzYAu24BrRRUtDRSYevW8U+o
UMy59oAhtEiAR7bn1lcXapa9V8MJixvPzbA9xf/j7Lya60ayPP9VOup50QNvJqbnARe4hvfSUxKl
FwRFUfDe49PvD5zeXQp1zQajOqKrRBEJpDmZec7fCBm0075SgWNl+qG2pDck4yrbqxUL7SWgzwkJ
QseYz0uN4pH1HLZVMMruoFJECzyLcWtJzSIHyrAW4pACKTHCybT7JC1ku6+m4YFMdPAsmWNwXfjx
TU+QzJXYt02rbbi85ivi5z6Wg5uc0jA8Jl0DKO5fa1PzzUimXZ1QBC7S5FVTok1m0ZNRTBjRe/FZ
HccOuLhJfc2Yvnn+0Dq5amhrkfulPYvB92ak2KRud7IEh0MVrnRVMcn+FVu5Ado0jIe6iraFah7k
IN5MIvjeqfYPieY/ZJL+U+rKTWK2aPMZQ8XkMgjiwlci+nVmmhuL001tpbu6FmC6qvdB3Q9rLM06
Zg1Jg64CXVh6ybYxKPD5LcjROrAc2Tfu4P18oUt/yCEBvygmJ02Le69s3UID8WNJYCV6hc6aK5Jt
dzUIugFwqPXcWW3Y98avU0aZawDhRQiTWzsPtQffNETusAo8jTAjhdQNb+B5fuLxeTNRfEwDPyT+
cv6uSW6aMnmILCJt4evDL0Ovr0YIA1Em7VHxfQTKvUb9cxXr/mYWC24ma9smyk/dE4F/9hxn+4RD
af89H/JvVp7fmK3I+UBMvsbF9MNqKFlQ06htA52ZYmjutCFhesE4yzORY7Cxwq6TrNxDVRrbkrpl
Nr50bOxEHDYQ9RBhFqCiI2ON92kpgik/pDW4d0Y6C9dD+tbE6k1j4FrF43OSLP3E2AzrsOCY2nIC
Ga0DRzgf/25Un1Ygdp35b8/CFpoeYbrtrULkrpESVgH58n9J1JF7Kf0V1qRO0pF77QCZE2wqq1r7
enTw034ttIBzxt4JcLTv2mgr4eImQqhRZOleVMlEmk/+eOPFEUGe15SFYT+/PEvF8YTKrcdn7LcT
eaDUy3TutIcEw4dJzkj/IIxN30xKtp4QBk60r7Ha7zCsA1rg/6qrb3yyyelfirN1P3tFoQXVN/VP
f0icKjVv2thkrlcr3kLMvJU5a4SE1ZWHnICqqdyqx/uh5bof/ODfZJWzu1RT4aDWohgcXm50rJKt
PHaNKLxWyKVLSfyT4jRZIGl4jDmEtSsgl+ZtBr7iqah1XeZaRA2eEuP3ptUeWvgQET1TNeTfKQlJ
umd3UrCFoEKcw9SPUktI0Vj+GSa/yS49z17McU/uyYKo3VBHrsmqDI0CeLSiSplm1FOndZWtpSy+
0aYRVC6H3yn1YF4nPwYx/aW18kFkl+SBYF3dirk6k75r7TkVv06Vxz5XrbwiWPd9uie9bM+rAILG
Azv5Rq+pdQViY1etVRA9UrvRmpU59fedL67jQQBEUpONL7bMDVFNt6AtnVwDTUz1Mcmi2zqOrjtV
fxBpiLTMkEgb6r4HyGKOZYh3ciZs/ajbRHGyngwquFi4CUp8p8rRgzH05CShLLPjs09NTm62JPPA
7609ISmcSBCcTG3vdDX5BlZ8p1XVgY4AMD2bSnOiKmEHGCPeTOwetROLG7OFxDk+S8iC2ClgDJEL
G/kkEOP6uGfARz178JPe7XvLmaTiTks2rVX/mCeRIIVuTL7YV8jRVs/h7AEUyPbQdm+z3oeYIcg2
iZT2mieGMQLh4okHMZYcA+3Cwaju8ZGbNW+L9J0A6JNusSgJk1wjtNf3Yf1VVMy7rq5u9C6D9qAe
RF3e94CDwUXn70tPUs2fltQ8zTMgGZBd0ocOTkfxoyAEyejdz5JViSw8ZDVLbnxoYm9jIL2hEpjh
Zm+bArn6rhxf1Ki7jbV2m4zfEosDSI84OxMt5LRIoSIbr1OWW9qxT0pWgwhNsEXsUReA+ufTrcoJ
Q64aJ+brucSsEtKLQ167ahnYE5JlkqyuzbAB8p8DtR93Q5Fuc+QhSw0uXrEKuE2m3nXW30wAYYKZ
ysY1cJ5IsPIeYiXc8dCrXkhv49j44tfjllOHLTaeXUNrBLRzlevivhvUW0MXhpVq1k9z9g+Bc4Y+
krW7OPAcoWvteKy3acsRAfthhJJIR7003XRIeV0S/BxpvV1t9LYaTG5Wz8Cp8cmbr9aNKD29L7hZ
wbPS4meDJZ+q9+KAJb2frk2CFG5r71uTSRpWoGjSARVPgRNZAMdhEhO82nD4DSiIpBMAudjizO6v
OC5vS1J5Y7mefylqYsCx1j4fFTce5Gs+oeDcxcC11bjpGae5tASU405qWHLWL8/quB3UwNr73XzY
CCMyoRIpEDw5RoQitLFbo5+zgon27PXFupTTq0aIN3NAF4Mfpa9CGvg1jxOR8XoeE7xLVwapcX0I
uQsrDjN3Dh/zEGv5sA2nF4nM+tyuoXMjmX9FxYVg0Dy3Doa1xZ4ylOs5otDDGUCzGMp0jv1ZlsaH
sGzcYsTWLfsaEGZ79PLmsB2m4U3UBF/4XKMWqQijxFrJqyEMb/1WWhMj0rS2RSiUGhsEaDwKodqz
aXngu1LuLTlQmH5Vm9bOt4yVVRrrCZ8ceTDXUWU4gJ64kSkOMKAdX9OCC1vN22U0RV+03oBkkBIC
EIq29Vy5TkiPc5vaDob+OMfXAsHJNip/lZO0rwzgVJQivQcRnDYxJGJiEUNJVmyqEU5m/TXOvNs4
wkm4HZy543PqQFaau/MLxGrhMOXlVloRGTX+b6qe9Wx6UIpwF1FR5U/n4WbzBc3pzCunApk4x7EJ
jaIx6EnFKDa8mT1/EwQ76Zp8hXL2dW7IDyqXxCbqSGhlh4mem5jkQfIKApDyQmJzRkjyK7j0a16h
TSqHFCJXRtDSI/wLhaOidYcfG2iPkiHTby2AnKsi8676who4e6Mom1I2tOGcKCR8KxJAWfISJv0L
tgVfzNr6TeyDPCao8SqamtsIXdMVjC88LHUWs+oh5NTqFJ8kzyQbqG3yLgqQUKnJ2c3zJzZeWtl7
lkX9qWxgfswdSOXGSbxO3GYU0pL5gUHAFZdr1lM167GCIr5XlelGTkivTNziNDVpVlM5sshm9N0c
geefY6f5Reyyt8rrs1cxEe+MfKDCo/6AwsA9oXrspJn61T3k/XiLRMldrsqveidd6ULNrFCwbRGy
dp+0Pbya4dc8Tajf/o616QV1Vfo2MH92mXjfZSq5O43ctpE/IhCZr6Upw7dG4cYUWcL9PBsp5N6D
9T90afY9jqbvoVpxMihukSl3SSqs6cSdL/Sullogg6XveinfQNM4VFb0KGrxtaE3TwKlb5W6CAAy
4SnOO/jDRXgveda4L7DBW8P/vGqK8tmPlK99LP/wVeVBSzgIhJq1EWWkPFNVChxZ7Qk5VnnvdeVd
2qs3k14fDI4G3CcQRS5lGunedXwjo3HjFP6Qmdac8JORa6uc/spa7wdgugPXlciGwWAgOKbNiFGq
tXHCxWhe902uD7aSFLeD3m0mo74tSAzg6CPfA84DgGa9kfnAn4WENpok6aqCmmLDT3qRxLC2q3wk
r1M0N4CxFNtX8x+E9icZ3X6X4XiujbGkxiA/17LyhQP8na5pD72Z//TzEaGZJFunk+Hyya5IUlbW
jacoUG713FzXZuh2JsfbXv5RihoRhmjGDkout0h+VYCUAf/UiiPJ2GP1DWkgVPWnIfndiQA1ytqz
9siozC+YwIHSIeNmYTPBC6VUo9Vm70pcGoYmcgWjrA/JkL0UdEZcNw859K+mB/kHTvNuXsGGTtmm
78pVUirfek4MRcy1Zg5EcwCmaGd7KSun1/p8pajCq1LMtCvKjnGZvBQACqq++RFqQ74K0/rHoIU/
yexk7NwaBYjWqWvtNcsApTQmLKNKlTa17n2BFvKVyv86V6lsi0RVbcie875EC6MWbGnMr/LKuifE
w1qqibeC9dBM0TWHs6964b34vgnlRZiuTLMDiKw9klvZD0nyXIMKypJsqzTGHk0JXp1X8cibi2N4
ZYrfW+pWwdc4sNaeGH/JE/BcQEWjFcIhkPeSXShO0KImDhiFHDxICkEKNaxHrL5AjjfgD9SIwDZ1
sQsX6LlpZGqF0eOYTG9m2K31aBq3QtD1a/hSgHVAF5b2ZBYl1mzs8FHAVVeoTW/XoJbN+moNuPv+
rS7m4maCE71uaghLnoSnr9b54QoYc0qBv31AOS6+I5EBKhoKFgoDWb+1yPBs4caGD0YSAgUr36A2
8zkIOX3jl69LTfd/KZWRXtXAHyhjT9N6KIGi6YV4qyOQfIi9EeD4qIAb87XOlvustROTS64VSTG8
Z2iNUh6HGzHS3walWXda+bMszAcpHHZlpD14QattIpK6LiD2NLTliOjr6zoyn0OiI/yNRpxZmuI6
bXxhpWld+BsepQU42Muu/5eut7B/PZWSniXnK7/YvBZTT65Ir2y/FA5TGtxDDN4MSbwrSmqB6Y2s
Vm+fU9ZYKLto5dTUhRYi3hGm5hXVGa4pstVfEL04payx0FVKxCbVGXGejmL3LKIisnkqHYf1Xox/
nv+CEwJkS78hP8RnqIvAhk4ABiWdcrus3xSs51kXZtaEOd/MCRUVcdaJ+SASAqdToXg2oOQ9SCvq
I9dimlwQ8Dj16IVAiwGNCP7r/AVkbiAv+zLqJrXhfO7F57H58OKNWudGniCbm4C4sE00PaXR+5xs
zdJsKJ9EJHoi6OVCUz/Vsnmbg378nOaQuFBlSSeqU2Wbqq6JAe4mHoLG1hvpkhaTNEujHFGtERd6
LBMgvSjsWHRxWlENsiq54ITZGWglBKNWZi6sk+yboKZyB4pV5r7bN1MPN1LvEZtG6jiFrViAUPjk
MC0kXMpODfN6RP0CCAHAvKKAyQnA4YIy8yyUc+xrF8tcUvIx8IwYM9iyShuyX974GPbycJABLEbr
8zPtxGoXF6u9acuILBrClan5mHH7IJkKNUB8UoSv5xs4LnMjLT2JxjEibRdMKMypcw3nO/cX8gB+
8VMMfs2rPSHtcL6leZL9vb/IOvDnHxZNmXHpwfITnUnf+1n06XepMi8pJh5XlgJz9uez28xAfTjg
2Vzi+vxhInOsA4JGZwKqSeHUVBzPf8TxQZesxcoPESjRIuAXbiBkP1TooFpZ7Cq/u2CbcqqP5mY/
9JFiiaOCzxXuk9AEUXtEbqVrPydnJllzox8ejhJLPcRw9tz3g93cR0GvXXLCO/Xmi7U/TpIE83hm
gRjCT6CtjSP5ibo93+unHr5YyMD1hlTRMAKp8f9wUJ2tvtVFpn9K5FiyFgu5G1tDaod5Ry2k4EZC
hRix0uJClDj16osFHBRK21M9Y8J4/X42MuBuen++V05M+qUFUTtMohfqKOlLGI4HakX1TndINPQQ
BUsNxj4Un/MtHT8PSOZi6ZpNXhYCiu4uG3R6HVVhTgG/A1jKndGmAgGdkmrd3fnGjoc82Cd/TtNW
k3RsAQJ029AJxHtF+t6Xwk4VpXA13+TON3JiWJb+ROAwREsXC81NFKNcGUDwW/yoPhckzMUq7nxI
ShNOuGgeWl8FJMIyf7oOLG33uXefv+nDOk6HEJKggZtiHvYrIexuVZgW5x99IrwtrYk6HfECw+TN
TSlci6Di4O89CFH9qQMfUkF/vnlV5JGuzXbYKI8OK0SF/F2Q5LJz/uVPjeliHZujhJGlh5N2RBrb
nRNBUjnp6/MPP7UEFutY0ywdgh9K6Enf5gWJcU/zrioRCIutFBn4fKhqMXhJXRr8//me/3gd/tN/
y+/+Z2+s//u/+O/XvADt7wfN4j//+ylP+d9/zb/zf//On7/x35u3/OYlfauXf+mP3+G5/27XeWle
/vgPF1+oBqvxt2p8eKsBmbw/nzec/+b/7w//8fb+lKexePvXX695mzXz0/wwz/769492v/71lywy
Nv/x8fn//uH8Af/6C3Qa8JoizN7qv/3W20vd/OsvSdb/qYuygi6WKeo6gLG//tG/vf9E0v9pYYaH
IxuIJM2YD6EZyrjB3Oo/LYWsi6mrbNwG7mx//aPO2/lH6j91STMsVGqQ07N0fvmv//N2f4zP/xuv
f2Qt/I0wa+p//XUsIOuaaCwmIPxDr2i1dDpgnLtT++HVNKIGbJceIpaj7rQxMdfeJP780Df/bv1j
a8dm5NzaYkaafYQUGYmxAzS8wG6a7oD7FjxDwb+nqvqtCPQL0V86trBo6W+GOWOIUpJUDgc/V8fJ
RZJQhR0YytexaE5fLCvAVMKLzP0YRtJzrinyb0lSx0Pbgy+AJJKJDyb5Par6EliVT8TY+Z0WW5Kf
4aYcAjc49BIgW6SiGhc4Y7zVjai+EE+ObURzE4uNSGzAVwHvMnfgDldFfG21wqGj7qJG2oWPONXC
/OcfIjkgTYC4ZtkdYPRHr4mZg8rtEEIwkiK4UTkxuOenyrvs6/LsPX/KYkdCrqEyjbDoDzJ4y+eu
tDRninMUHFKOg0Fed2ttUGM3NNN8jZ+u+DLlfjRTA9TGUZAJvemTYppVnnQqHgFpcrPNk6+yljdQ
RQwPxZmBhbdRKVQ8nX9laZ7Gx155nowf+iZXUyVVAma1DC32u6f6CXwxXwRkjmqpjU4sBCTThGXT
VNDNbXL6/QripfT7fPvyvCcda59g8bF9T6omTxPyDixPATg8uCuV+jUXx22TAnZOypVKUVwdilUz
QPS0kGk2RHsAU9oCvegLiuWSuSGxiWK3vEpq9X7yUxcgnjOnDM6/47Hdeh7V+dU/dFFDvTJMfbqI
tGs5XI3iTXXJt/TUoxehTO46rxfGufelK7x7Om3fGBfOd6eiySJueXGNtVfMpM/TxyB59rWX871x
YjEtzYCsrI1TVB26Q43SRmTc6iapcUQ12umSjdSpFpYxxwtgK2e8uYLGzvSrDsPVUL+GondhmZ7o
maUTkIF0nUmcJZCPj3khUiRSnM/1zSLQDFbv6+0QgBEXVGpzQbNGH2XHbP2uR8ElI6MTc0ab//zD
dEwtuUPYQA/BtLUeTJaO2ipiii6iVhemzqkBWMQELUGaD/lSY6/o413SyY9eSJETWvYXAR7phVV1
Yl/VFgu/U1okxFqPvpp0UuXPbZrCsA5dqXrTqnR1fkBOHBW0xdKdIskUjERGujQz135prXy4gFH7
onrtBjI+gLrH8w2dmlOLhawrCK0KGhqpRoHM2BRTmzYLxC4/9/TFWm6w5qYGytMxEQs2YUDOBWmi
1/MPPzGflgZBUavA3EYhbq+11dWoll8VgBpqnF041px6/GI1d31CyiL0jL1qlCgsg91QrXuhyC9c
/E89fnF6qOfyQ9Rq+l7N+xtwgJsO6TcQzpfcG446lRL9l44/qE31qGn5+h6rAyrudsqywJdEf07L
p0HadF/7XXh7fiROzFZ1sbIjsaR+Q/J4H2ToX8tG+gzm5TbwPDjE8iNSfSjzmtXnFvnSBkjw0A0m
C6ztNc8qHL9qX42ueJAzPrMp/As5nxOLXF0s8nrqLMRnaSTPgYEJ3HQRCTxIvQSjU6M0WoTRhSVy
Imapi5Ve11FPOXf+HIVzYzKXtD0TqF1cZtdTLf4+P0Inlrm6WOZSmMXUhmmlgf9gj76JSjd0ws89
fLHKuTU1ASBIfa8Tfa+AlVIHFkC+nX/6iYWizJnpD9tGoybwDiJePQEl7YPLApRrFyjTnH/8if5X
FsvcSrxKEYvQ2PvNa6aD2AdRPQWU1/v1+QZOvf9ioVuWAr9iJI5kuRpsYfXGlCj7Ao6/r19Iy5z6
hvnPP3RRlgo+uRKL2SqP2UbwJQyONEjDlgyptzLNC5vSiUmkLJY5+n1Kx6sbe8ubNmC4HhKxCC4M
w6lemtv88AlRFecWytlwGRAsz+HLb/1cdiXYdJvPDcNiRSNKEFR57Rt7LlX3fah8KQWQC0mdXogY
J2Lg0oonENDFTycBIYYApZ62w5Kh2gyj53Rad1PAZlLHt/NfcmoYFmvZkKVolHNPh9cG4Qh9VtDZ
fnShvHhqKi3WchcphaT35KuquodfX3ydhgbVsWpGHguXjgUnBntpxyM0BdTxzND3k6h9RaH2eWi1
l6lmZZzvoVPPX6zpMY96vyXPsw8bFODZVdXaUbtpe/7pJ7po6ccTgIwoNE3X94nxC7vdW1Qa3RTN
e+65FxbaqfdfrOc4huwsdry/IVUvMgKq36W8DJ9guhWfbGFu+cNym9oescuOEZiJGKCoM8/JuwGJ
Re4XF5o4sYUunX1UCzrKFPERSfQwmki7J0BwEJpSMuCiUf653WFp8FMhijeqelEcQgGxkEpHIFYB
oLOx9Li+kE8/WrfmJPWeAvjQWb7SNALuR8kBSUmKAUOfrwHNpoVLeiT4nk9ejz9HXV4nIMLQRoA3
DkBdHNvC7s3QvLWsQbnwKqeyDvJi7deeaEqId+dAuxWozYavgevI0XZHVknOAlvDExH2hAGoEH5M
hW5Rj2Ea4ksqQMNOUO9KBAVscvjl2otR3DCmwPIdwWjLO1EB8Y6DIPYUaDu7SADBE5XQsT0UENou
uVyeCJPvGagPfYnTwoAPpVkdGnQ4/FWhB+iPmlUrPGuyArBxyKCp2WYPSgkmY6rnF8L/++r8W75G
Zdf9c8Ybo5H5vpWO+8bhcOWCoXdTt9vVN91t4kzbV6CLayl1mpfKJmfzlm2gwa9AbrrJSvlMWOIV
5D9fofHaLovHbNyjnHuTaqKLUd82y4VLnzjH6L99oiYu/ZNighBSmFlyqKpyHWnKrTIA7S5R61Z6
x6hl2zKt647xBmR3JSjXjQ/TWZYRBJo2Vf/aWOMGIzY71IWHIWsz29SCS8iSExFtabYURhZEUCRP
Dn6HEkejltpuUFQIOynU6/NhWZpH8tjnz4How9Tizh+LaGInBxHxkuam9yLBR/jPENFM0GCtZ5YW
I+zWK80NFOd2C4+khadAB32NOypwRiLJYO279veFFzr60Yz3YrGmRtTlsjCPt62tOcw4oftwZ9qm
Xe88W7STzUVkzdEjAS0tdu2xxSYhDmkpRSjvOfkeX03ww+8Mt35VfqPKAj1fihz/54UPO7qIKZgs
juRSFcER9mnOvDZu/ZvBQZ0aZTeYmPZrdIOZzRpGFPL0brAdPoF8mGs086t8GNy2HgVDh5bALaB4
1PzuaRjrLxc+58Q4LSvKUpjDOOCMvi/d+AGNJhevMRsdBVtZodvtYka5Mt3zbR3dFOdS05+fkUly
ZWq4me3lQbhpCuNujGJoCs2zbhZu3+j150LNssQcAx7WPSse9+A2b9Wy+NJ1YL0V5ATOf8fRLiPU
LL4DMTRUivMiPmhoX69CCpaogoE1bvO2u9BV7weFY+t5bvvDkKdNIXSKYmWHoPLjH/ieF4ZtWW3+
hhhD8oMfob4Dg5j6BPDXzqvENcIuGSSfSvnqaSS8AcDXbzoCWxmCDkigQNdoYXT5uN99a9BZS+yg
iLU9Vl7KfQ4l6xn4m3oVFB0st8Bqxs/czhjzxdWmEJF6xNQEVp/+XOCt0rQuBq5XIQZAnxgMGlhs
bXEAPxtF92Ffjfse1G9hPg/+pfzE8UILT1/sWj0mw3UyhOO+7drmO2dGGAcljmXXitx0N4Q4xFRE
5BQrrw42ZYDgb1lUwWf6jnm26Du8PSoxUZhnSXWrwCYWut9Bfmf1l27ORwMnz190XWuK9WyiGh/M
CpFGHUb+dSWMxYW82KmnL7rOlzCBaKM8pizYqKvcSFzgPpegZnOwPbY8FruLFld90UhZfiDKrJVU
tMOEyGXAaVRuNROdTOg96NR9YorRT4sNRvXxm0HBIz/4CAPISelmggm3Sb7w+KNhUQNb8+dSJ1Vp
jOgNcayttoGIcdFhUFFGTO1y+nX+A06dDpZg4qwPh6ahvw6pOmlYWWglEuyFdIW8i7DVBDQVUADw
AOpKwqo31YS0pansG2nk71Veju5PlV7Yy+YgeWTkxMVBJRuHGSmiZgexKbetmtylefSiZdad2WuX
DlzvN4JjjSwiNMD/UgtaRFz71eAk63LDAWitusZacnDtc4aVZ/c7jHY31TUpI+ffoJQ/MCkfUQfK
iUPoEp9MXdRT4Srnh8YZXW39U7LbDS4bbr566+xvh8ONsnr58tjbgSvalS3bj79+XXIqP7EpLeHL
VZk3Cn5l+UHulQOCO5zk2/heQhTn/Bw6sZyX+GVvKDxFRGLi4GdF8SKjzr3GGES9ECxOzYpFsIAZ
gb8FguiHQv/iyVdAVlYBcmMtgtXnX/9U9ywCRkKeU/JbGkClM1slKsxuP5NIHsn5pZh06hsWYSLA
/CxXKprotdHpkERQhtRtqru+vTv/DUcb4KC7CBSdSd6lNpP4UPuI2tS2WUOxkSWkUC6hxE61sDho
4gQX57hQcLIRIy6Eki3N2ozk9DxYNOc/4ug84iMW67/SdLHWoxYhWjO/nwxpKySpc/7RRwMpj56/
6sOZqQ+sLsftQ98L+PPgS1ihFBlFVz36EIHptoInXNiYj+4+NLQ4nNVc4SIJGvGha8pdoRqbNEEq
CB1baaC6LuarHDR9r6AEff7DTh1DluhkP8V+IpaS6MDx7qDWMiRRGZ8h05HaaBNzcJ5l4ATV3wRa
dKEzT4yTuVgw4xhjUTRwripxNXusy67eVQZyBee/6NTTF2slNlNZMVsD/RKzsxv5pwIW7FNPNhaL
xFMkw5hMfdgjIYa1zw8YhecffDSCqMjn/Dm7VMXIVEuWhr1fvnllZufWqyA/nn/2iZlrLBeFqSRC
1iTWvkjQKFNQAff2Y1yvurQhs7r9XCOL5WEi7jlE3jjs9UZxR9RtKyzlrHQ9qlDdUcP5XCuLtZFP
jcKpksuXyZ3Dsl5TiJEt1MlK1Fy5zy/Up0912DyvPiz1DmbdGE3MH6kQdsOkpaQA8ReLi1/ZWLlJ
2V+6S56IiDMs8s+G6szwu27YqwgomUVx1df5WkXqLb4U1U8sBUP+swV8aaJBq7VhX1exkwWp41UX
ZtXxYx9TdrGGu6BD1bVQefmN9xvqfn+dX9cOqi2/6ydznz9eKue/J9n+dt6ioeVybmFYFjUNBbsG
8SJ3OhhrfZU5mTPY0sa49m61q/SXuS7X2Sa9gCE4nplWrSXykkXeyrjZDPtC090Su8pGmLbemO4K
lBBTeDp6jYA90C9MfLUselS8r+en+Kl+XeIrk0BPZwNyYiP88zXa7Wt9J+78HTPQJkmzulRzPBFy
liBLSe5b3E6ZGpY/E1PXJeR24RLK/3iKgf5bxINuzBVzQHtp3yoVLDrskIyVV3fhAVVjbzcBz4g5
wqjht0oTMMXqWoxb/LpdI8+Gyy4KtOsQS6trJURYxMi9mH9LEJBI5H6Til6GNBSUUx+JJhSJ5IQF
pKSOXHUIx1RagQTE+cGQT3XSIuCoZNJR1qST0DffmffDs3ef3uA2s0E6bFWuAuAXt8YNMmAr3IuR
/LX1tXBVPxGVLrzBO47gyOzXF8EI0jIozJI3gMDudA4CkvZzssOhy759ch92of0zWWe3g705fH8Z
HWnFLBHtl7s5zTbfRNAudMO14JjupZToiZCiL4IW/qTAdup62KPFUXWvODKsLnT2HDmOfeoiWKVx
K5i1zqciKu/i2WNrWxjEtrB6Y6MitjSuybUmdiguswrEC+etkz28CGTQ2UfAeSy4fjWtWxcJiIM2
rzz+Gd1x1a9G/ol2jZPbiJ7btas5ra0wAOjW2Amp53yF8e9V+2r9iG70V+TXtNFGVsL1LnXMHOmO
dcwiAgaqXw1yzhtWzADp4O+zNQz/FTrX9El48DeFi4G43dAmav6Re348TuxOS1hnWRiYq4otAx2j
drYP61mGat/nlw6eJyaStjjzNIKujmzcqBBX+ERt5P7u/HvLp158ceCJPPwxppgHd6/+VzKb9jyX
FKe9Cbfe5kdpI0Dkdna3ah3Uoq/mwbrqD2i+XdcXDkPy/AlHBkxbRD+zMrLYM3kDdKEdbyO78TYg
++27zdY7eAdjVTqVa12L62ibucg5OJ5rusquWbcrHNYuTBvlxHpawkJ7o8yMzue02t+Pbr8pbr2r
7oDUGEEkYQJ1e8vVHuSdvCu2mf1SrLJVcNVc57fFVX0rb7OVdqc5F4ZkDg7HOmQRxcqyG5CAoEOM
0hmIX/6DwdY2Zy+abbHFCgLPhh8Yc8MCXI225dR74ancXmr+HSpyrPn5tT6c6LB05J6RzTPCUVfP
rd3boYMq2yb4Fd35W1QSxhtlP+zDL97avK0P3Yu6Th18BvcBoyO5nYvCg3NpXN5TrMfeZhHnhggf
3TCYDzQ4nN4i5JXZ0zf9DhkqTlGH+hZ2zk/pwmI4dZzQFtFNsCaLfZfGplvjMbuDInptrJCFWWtX
8oFRvoBuOXVK0xYxSu7UPtGlebJdFYfsrrzpN/nGeKBDH43NRL0KcSg7ctEo2o2b87PqRABZwlSH
SK/R0mVU47BcYbWL8tVwYe2cCCHqIjaNpRQWojgPkYL4mu4q2vNAdj4Lxgv7+qmThboIUqJRZSKe
KsT0NbQFpMXke21Xbv2bdKvsyy+lI78m2lq9rdeW2/yMr1UbGX47uw7elO/nu+845AFfhEWU0rNY
6+p540N+dJXtip258bftJnFwB3CxG1nVTu8MzP92h8ORW2z6S6frUyO3OFaJkzXJhSVzxk1s4bm4
66/jL/JuvI13xlX8PbkKH7tLVI1TC2CJam29ztOqXOFmugm33ZN4HT3qHKfNZ3Ob35J5Cj45Gxcx
RsYrXsJId9h7Uex0Qeb2/sWIcWo6LiJGP0bCaAY8OzgMa32jPcdbZetfmYdwJ67LXbtDB/PWuhCs
T5x5389JH4Kl1mZB4Qd0GHIzgvRS6esq+HV+yr1XMY+EPnURJQazNotgmDhT3KcPE0H4d/Jd/SJ/
L3Pbs9HFDPDlQdejsTEf3p1v88RcW6Jc60BvPTWkyQxtiGa4JRpeCBKnnrwIEpYyhbmskfMYTAN5
TMw+fn7ulRexoVfEAOk6skGZ1rm45YZp8hksJUpPiyVfDj1Sq1QR9n51g66zjYNAnnarTn4ZInzW
q0sL/EQScwloHfGeLALE8zlTq1eym1AhiRzhodhXbn5Id5jhraNrY1dy7PkUh4dPm0fpw7RVuqZR
8cWhGGx8KymnYgd0fjTmXj8yZ5XFwsbPqhYUn9FIUKpUMGSpawu547uoMm2UAC5sCO+AnWPNLNa4
qPtCo8/xo3Km5/DFv5Gvwi16q3vhBgHW63zn3wUP1U125V24+Jzast/PjR96DNQpZpIVC937AZMT
Vw7pSfuW3udfvO9+63B/dMv/zdmVNEeKc9tfRISEQBJbyMGZ6blctssboiYjZgFi/PXvZL2NP9ok
EV51dHU1Sk1XV1dngAnKPjzZ19Hv9moVarcQzf49cH1oVzh51/EIPYU6qu+Gd8PObPptfWCbc4qc
Bv0Okr63+j09oNzy0zsWjzaAIufc4Yuxeg6TzScY1fESUwq00mueR9AIViu3pn/r7ZN5/Hcn+NA7
uMtOItXoXbWttq5PcGGH2cgNTOz8evP2pJB5Zzv3V7lPb+SmODW4s+OS7td/s21yggIdMk7vPrv5
0tsUasizWIJcE6ZedotDHkEdouRAAtoV/PhCvnLuLRwX/25hH/obwVm6TA3iK5RE4WdF5G+VrISR
f1jTz8ZylidkJYQTRYIV2gbQ672jG3jC74aDt0vuhiv4yeIORY8jFgeMx67yO35VI6hc3vVL3ZqF
k3jUsq4GTGPPpW+R7zBpK8eVAvPSt2cRhU2QDeX9ObukbBOBQx7qLoAT5VooWTiY/iV8H6YEWkhR
Uk747cArvNZPzjO5gVfsKdyZ5/iPeB7B4l3JIRdi47838g8t2WGe8SlBS/BX2sSRhggpoHHRm7Cg
Kaq8lVPrX3rw2TqYpQ0it8PeJlgHr3bwRv1k8/R2k/q429/8io+7X6W/i/1HtUGdKPPharPnKAYT
/12hFJb476fnhyx4vrwsFoZ2jgSN2SAhkY+DLS4TBC9ebXvH+nn52/9G7ZNu/gfLaUFQMx7x8XJb
vp/1t0v4t/njd/1NPHpvxW1zAPoUqDnYdx+7Lcqhp+Rrm5jOosRIpCqqCvN4lmtVsOoc2AOs11dO
0KWTZg5qC8Fnd+mEeBt+h7f2tr2Jj8ldeAivLQ9VSuQ4e1i+bgrcDTOAGx4vD+fCLqOz4OGOo+SQ
CkNCYO/hfRrD5KWjK5Hp30c+m6pZeNCx1VnZiAHrdtZdd+2e4of8u7wejtU95ugY3wGstVJNWlpy
s2gxwHUROrTnwfN00MNJPkv/XB6hhSzt3+PHh91bWW07wGgTnYgfi/KnY93HdrIxPSThYM3dFn/5
Wk1u6T3lH5fyQ1NZojs4C6Cp4Y7djUd9gNQ9Niuceu6AiP99uT9LT9lzMJUHaYymGTHlWnd4P7+1
K9eP4TlMGTvQCc9GsbpK4OLiQdb9cpMLi2yOr3JB8YVOP1psYKTBfrr0ZuqfLn/6c54pWB2z+8Uk
Ybc70fPNBfsSDuwNfx3D39qGbHvoBJX9C5r4Qej9bqaVHbM0fnP8FINvotuFw3CyDe5msPXs4JjT
JHXgUjh8wL/aSWHArn4aQVfOqqXxm11IrFzZWQkX2xOcbv2QveTWXcm+Xx7AhY0zB0zBL5DansDc
xCUsm53UfGusbKWutpDDzhFRoT2mPZGQKBEGvh5Qcsziu0zfxm26EpGXfvxs10d1FSaxXciDq7Nj
kQ+vFktWzpmlkgix//eqlE7g00xWLg5wvYHUdF9LvjFuN9wRDqs73tf2SbcFno/iEc9b3dAXflOd
dWRzyNw+x/XkOH4Hy6+VdEiej/FPgulZo+jj1S2UeGOH+oqAwaVFr0fLaQNBIXg+8XL0VSXV39Ya
yU46g9ynJiQvOTgXMM/T1p010OgpKhKV+mKonIOtmmjbOGFzN1kM6CXLUfhXmu4IIM+7aKSwuRIp
e2wgivgKpFD4aEIqTtBIhNKZUvo2FXG9JV5DNxmP6oNsCNlYBQT5x6bPgzgpYvhvh+mLMTAeTCHr
eNVUFYHBZRU9DWnXbk0WiysI4kKifpoq45ckOjaDJscmlvyQxyl5cWHDhNyk7as3N8lVGcBD1HvM
Gjbecjg/7bs0FzfjVCX30FKHGHFmTSC14poC2/Qp3VAF86AJWkBO4DQJfG4KeOX1U1VdYfxQxg+7
utvFtQa+DQrU8f0o2rMTgQTABpgi+Le7uerfIGIS4gKWO86uHDxIpdAsm65HOEs8gFEy3PY1rMIU
bGVfL+/GhVRxLqg56Ab+K5UjDh442HmSwW7sB0fJJ3GfYNHwpXAs5yg2noYwcs89eai7Hskvz+p7
1mrty6T0vnQcy7ma5shGWIOUBv3QwJvTQja3LmX5l+KKnCPYOIRa3RKMjANFiA8TMI0h1U1gYaHX
dEc/j7hyDmTrhO3GDR3kIXS53iO7OBe4Odt3BHYMl6f68+Ao5xA2A/u2Lhc52HFDa+D5UrmP0GKg
R5gBt6+imaqVGPn5kpJz5BqHvwpuUtQ7hNyIXcUVrPOqJNkP8mw7G7Jhp/J6WGns84As5zQ3z6ug
+JN64gDS4mvcmQ38sdeAQEtzMgvIHJ7uskASfsgT2zfiL4cfUjlGK9Ox9PVZeM1EmDcxl+IAoPm2
hjOcPbRXFF5ll2f7nI78N3rLOUUqm3hUVSmMMiT8qTw4WFnONU360s+90to4gH6E4Mql3bHsC/Wl
2zmuXP97YmRelhSuquUhIvwAxekzx/amYnR3uUsLcz3nRHHojwkr87wDK4v7PHJhaFKv3IUW9sac
EmXKCIADC64wbeHFD32bls9Zy0GOsDV5FBMRK4FkoQtzbBmJhrjSbWVOTmp1vgtB6IDI9vHy+Cx1
4vznH7J5yqem1BAxOkQZG1D6dqGmUz90ug16rVYu/QvLak60KiRorIVbyoMtmgduwwDaCvlVWZmX
qZpuRsuGR8EwrRxOC1tkziRSpCyqibmoSI8jsNV4oAV4uwPcBArQK0fTwpVRzslEneUWDs0c76A7
wC5TWeAhvs8YwJ7ac+/CsqX7VIiNZI0fezAqaiq3uoJTr+kCWIPDSirOatg0sZwOsPsd+Mp5tjSX
s9hjC0gRR1BxPjRl0gVn0UAfum6voHVcVWn+JVq8I+eIX+GEqoSaYXgAfe5AODzso4791fBsubwi
F5b7v9Tyw4psTAntUfBMDiNcHGwzHFKWrOykhbUxB/0KE8E7MYusA9zXg4EkfgIfNhwEK+Fz6fPn
9f/hl7s6KUvPhP/sIxrfpcnJKAGitiNWSDFLDZxPzw8NCE/lkBTBBOs6KwO4SpMAtmiAHrTR13aP
mIWDLC/MNAGld0h664Go7i2r3QcT2StFxqUOnP/8QwdU3UMBthooBgb2sDHI/yDzwENpJSIvff68
pD58PqkjSNVPtTmlhG9y17i+bdQda4pfl5fm0vdnG6wbVa2lbVenSLw2Re53+jT2z5e/vfCGL+co
3Jh7vYkqeER2fZMfonqEOPSYhnAwdkWxdUOn2XFpje9NPlq3ydROQQEOO+zTeqPuGe+c+xFG3lOQ
Jkof4SADU0XHsiGzmHd3JYc/eBB55zVvnJ56Qd1IpKK4RdlrucnnJSi46fzv4Fsw/jLwUgEHUmYc
ChbdbqLjLiyKK+pCGUVJ8ieMwh9jJ1bC3UJVBaKz/9sisbwCBhINRqxsBVjzYfEEuUv4Q8uRVI8e
FVCOHFtQZKHCaVk+kGS4P4TwLN9CYk+shKt/wP5PkqY5ytdkdeRIp5hOoehHGAM2seAAyjfxuAmb
yHX8xK7fR8nSXzxiDRBLAp5bMFoNr91+7K7sqR5g7UK67ZCJ9ij18Fd6tbjpRT1AdMRy/JIrB949
1Nz0A49/DrWV/myh6nlrCXd4i3gBG+IJJnx+5rYaSmaJ1wdVQ0vbp2duCcGkH3kYVkDf0nZbkJAj
WTH5M8jI+XVlewRSXSZ9cUieXnWqIX7aVj1stxJYICUW0L6xl+X7nOYvxi6gnzTAudmGEcQetA/3
WLcZ2drE0UGue2/fo+O7JrbDYJwSqHY3Buhgu3ECYtx845SmeMTxnDDfzjNAs6CvclO0nrfrLWIf
4HuZ7+t0ZOCBlv0pKZvyARwBpLrl1EcBaj+o1GvlZmOgdV7oQ1WNFsp0TfwAUm1c+LywXTivDl29
Uodc2PFzaDVMk62qHTpzEm4Hu8RShz6EbSrc5cjXwJlyjq92TApBkrqrTzUZ34ysjqhEFDCLG98T
T6xkLAuZwVy71utsqWHfW58q+gMirxDQh5Dwe4SVczl4nU+4z/bALPAC/t1MGsZC8HaS1qZD7OGD
gf1pLI5FenX24J6q8uVyW+fD7rO2ZuW0tI2UFbXQKNVj/yvMhrORIoN6w/ijJ+GBiiJbGbSluZ9F
e1pz8DS9ArchHnuvAy+bRy6dNvJtnuu/X+vM7EKH2p0Hl4oSByJOqsCJi104dvtc1fu8PHvI8uRr
RxefRWcPxIdqkKja10X9nafpFbLCnZutMQIXxmqOMEZdsU9QahpOCHTJRuTJdBhJ6ezaSq+p4pzX
0ifz/h+QcUniAlQeA9qeFH+SslCPWVatVS6Xvj5LrXRucXA1zLnCLH8MNUwgwmTl+rM0NrOcyuso
FqaEQaQbJfeUiEe4Wt+Iei3rX/r8+c8/JD2GhtMouro+0fgn9JQCCm3dYlrZ2AuBw51tbJmpGi7K
NTvp6kF13zTc7Ij43UKA8Uvr/z9CsbmYmmJqDAJTZTahA+A+ABx+2dtXOqb3Vr2WeS7N72wz247o
ipq0cOlkMM3j8ZG3cgV9sxCQ5rhcxlNV4hZnTnkHG8+e2eDEWvDd04PS20olbzIrxt3l8VoItHNs
Lia26krYr5ySoXoYIuP5JUVZMZuABLZ4vmE2/1179Plyaws9m8Nya5um1EkdeiJlTB5gyO5Bmla9
OV5PrwB4BS64bsjmclsLEzTH6Rodd7ajDD1JYt+EJMNDb/Ny+dMLO2QO0C1ZJa1aYAMmrC2veiWn
g7Aq68aDztfKzWPh18+hMx141tMQ1fQUNvb3IUyuvdZdeaBemoRZ+CjrNIzoNNLT0A83YTPCx49m
h5QP0KNSjx4091f24kIf5gq1SOuwinOPnMIaMuhpKPKDV5IvOQEgIT63+iFMDSo0buZhA3qF/tZp
GIXiieqB5Oqb535J9RFtzFIDD2xPmMfDi1VXPDw2TtpsY4YC7OVltDQ+sxBiLIbq+tC2p3KClXDp
XXuutb386aU5nqUBCTNFRuuqPrUZDC1lus9Ktakad+/hBZ9Pvy63shA85pDdxOA5pauz+sRG5700
Y7kVdLiHKM7BlIC9NgMq1jGcwy+3trDr5mjdNo3DAuQZeio1f6MKvL9UAw1oO/HKfCwM2lyVlggd
o9oi6amHkFdp7jIg/wiyD9y5Ao+kX4vu7Nz6h3U7pYPEwDE4ZZI7EdYbRQG7U7eT+6Px1gyuFiZm
juVVIcnxMZec2hSwaTexqk1soHZc0Z8sQZWkUhaYaZnzcHlmFhbyHNKbGKvMoF9an0qaXJetvFJ1
e/jap2e7PGoK3aqspye4MG97BbwGkE+XP72QiszBu5ASqZKJIYoX5Y3lxJuM5j7J/45rUnRL63W2
vQvZDywuXHpyyHiKZPstz+0/nhq/lgX+B6I7jnmrIAxwcowd2GP1zaRq38bRijLK0pzO8vtSsQQJ
d2tOJqx+pDD8zqp6WtloC8tzjrFlhYb+rCerUw01f2uCfal8zZ3eL5p8G7L3uvlaeXOOt8Vbjcr7
CskgXk2fipRTP0yGl0jKNWT2wiDNEbSu05A2rZrxFLf5HfPyvdZrzhkLq+cfOehDmCDJyKzaxSmd
VCigOJBE6X8VeHb40tqf68TqToVaNKM5xTFeX/0uTyDNmPPulOUluVIizlf279JUz05QsBWSRqQj
OcWpc1XzMpgGqMfERdz58LKlsGocgCiM18CKSxMy23ONJYgifViBP1dscihxjtPaQ+xST2ZHKjzC
Cuw3lFNLSx8BgoLHhWWe5QDwCeNV0JewUTJCryzdBSCOnGu2NlYimwYk29PAcW9P7NYpfdrZ/Ces
HdotdBsgIxUCgJLhWepPFiuyjUwIx9O8S3ZTCevWBo59K2n7wqjOka2doXLUDsrg/RjeOk3zJMDE
v7wQlz59Hu0Py7xjmrQS9wJgqWGUEMphvB/sdpXAja98csWfY1ezyMnrrtPm1FV3bveMEvjK/lnY
nXPUqvFY3JIKHyYkPvGO7LTub6t6TbFyYa3N8alCRCOZJkZPTXIYwRqfGg2kBzA3+bChHlQys5Vk
ZOEMnEv91R11Ol4P5JS70QMZbeozMUR+RuVvYDdWLhxLjcxiAE1tL1MsN0AQcxmIHM5WVlxHGxe2
fUHe1NEX25ltftaPsVMPeNfuB+ttin6MifRjuzpI+9flxbrUkVkIACsGh2GLM7EJHRI4yvFe26FN
T6rR2ZY2X73azLGqJc9cYEqw30hcoTzYEd4FkAwXGysdwqPhq3z4hYz3PxDVTODaj2L9KWqMn0v3
oL2XSk1+wn/jLN5dHrWFLT7HqqYdZ45V4hTuCnuEfBH9gYeT/GsbcQ5LVU4GHNHQsFMryCvT9c90
GF9zUn67/NsX9vnZ0vB/whMB/gwjb59Q7Xyndgpx7rG9g7zwFwkZ8Nz73xbyzB2GqcnYybGz/Nqq
Yrato7balKQArcnuhqs6oWDCR2o4lA3p75WXi00d6/zNba3qVdZ0PEKzjX1xts6z+CEgZ02Jy4k1
spMU0ZMp8OjD3TXU7cL+mWv51VNUu0nfsdM4JH+bsNlCDv216vrfwjgrWfFSE7MY4HW8M2ncsxOU
vd5pEkGtDFHUIT/gZrJyZC1tmlkUaGNrGijR7kllb2UugraD/lnxm3rgb7GVSLO07mbZt5fSppry
zj6J4s7mLLCa0ddrCjyfdwAOm/87xTAQJJHixj5lJHzonOkhK6xfsEs9jJUOmt5de8D9fOMDQfa/
7VglcLClG7JTxAH/mTotjqHVdl/ammIOhzQllN1h4+nARKsLIhVvxvM/42pllj+fATHHQgJRqFon
pA40kPACVae5d91mYbR1rXj40nkl5lhIkdquR/LQORWQXCvFrdD1hnhX6mtiZWKOgfQAA5ZZnOen
ScbWLop0t3VIqm5Eb8wVQwFtVwppvhaJxRwEWTddFaJ64pyAq/bb6G+UvUXTmiDy0lKabWs8aRtU
LFWDZ9O0CCA57Z1C116DDH4eNMRcM17KwY4kpA1PVQ/xuEJFf02iXnXj/iHd9MXJnu1oSGXT3mMo
6JpMgStRPlDAbQPeskCHVrkSvBc6Msc+NlDcHvHYD0Vqlz96EeDaId4Yp/jYttUKIn8heMzxjzb8
dEe8V6Igo+/JiKtpsqcedJC7v19SlHXEHAYpHd42SVnRE3VNfGhbsCHxbunZrw1rk+9fOdfFXBI+
Fi2nhJEKwodj6Q9Ckn0fgxyeZ83KQbQQP+YYRSwpq4QDKT3hdWCjBnHoeLir6BpW5Ryr/3uzEXNU
YtG7ACelbIKoYk38Liwzv4jqa6TxNyklP1yMIOxQkoe29Nbm5fNLiZiDFGl3zn9b4FKmhtcPQI/j
waAZqDq0Upg3z+jpXg8NrhBaavn38jwttTnb9y5E0G0Df+PTCNH5m9h48joCpOE1htZ6GfSsyrdc
QVEjCIcGjs6XG12autkBP8mGIjra3Qk1KkAtcVGBy5rTruzRpQ00CwQWdOlTi4UovZgERqjFtB/C
CSp4JsLdC9K0Ublyt1voxhycyAUUkxGV4YjO5XXYxX/BHdmjY2v104WOzIVJI1h7DIIJ61jY5bfI
Un+sonsMxXMco5YEicTtl2ZjrlEquryAWGDvHYHz0uFDOnyb3JfLn14Il3NwoqpJjMvPZB1z73b0
rjuk91n8UKxpdSx9/jwxH1LpfLBsa0zH8Jjhl5Pr3ErhO3xnmzXh54VDUZz//MP3eeUA0jHFmICY
/oBMtn2u9K9pQLJ/B/cnIWYOE9cJL8KyCZMTRbA86GKER5wMWZBkffQwJO6jHBH/1VB8D50K2sME
r9NNZhd729bhHs4s/TVpaigYWQCyXuFR/kWNEQsUs54HVAMO8IzlIKySa6cYoZY3Qe4Zfz0D1W90
N5Aiea+SqvVdp34oI1YeEp6pU6hGuUFJ1wb3yz1j49hPlWQgeBXdL6ePwEZMPPeVGaLh5WiyoE8Y
90XiZhs845WVX5ga/79NiII/mc23+Et46IY6iJ908u/ENY6yOoaocQkbT1gSUkh6TDUUl0ZvCAbl
jVun4o1fjGMC28g6PmZxOewTq37PSZv5bSfVDr7n4c5lTR5EAvdEiP9AkhT3kjw4Z5R4YwBr7jH3
GvdxsCwrD8LOAV+b9+HN0JIwQMUCHlCh0WbDTWp8NYJj501gb8HP8GHIePI29UTdT17V77tJpqes
agY/xPLa1LTxnngb2/fpiDJd79qlj7K9BaHmrMIjUAWk+V0dWsz4La3Eqx17zTFtNXJCJSafWcN4
ZAIFpyj18oBZ+XvBSrDaYEEYgEBbH1VaM7+qzig6yTZQWrn17OSop2lXuNU75PWeuhrS3YnMXoYU
rguw2WzgBRyL11IYGvC4gE5ir+OAShrtjOsAYJWm38yUeYGda7bPpfntGpDUIMz2TADd9mlsf3M7
mNgyVDR3XhuDqtbGYO/LDtJGVkp8z4mwkIao8kubgckroUPo6OS9YeZORnkcuKICz2sodMCr+K/H
wZ0KK3NX5e2f3suv2r5P/QqmvH6a6VfX6t8VXtCCKirTraRaKX/KpyTZGhbW90TGTGzaJup/pG2D
AjbhbJuaooVdrWseQiseQfuDxtPYMbG1EwEV8FgPZw1fPG543Y9+rGtAM6N0iwhKgjBLpmOforhH
4/Et0XV/cqzO2Q2mzjdFCRSmtENyhIZ8BihIGuPQ03Aldstu72rrlmUlbIamBL6BVoFKejelfgcX
uM1U4HRxoVLqewlygdIGNi8xfYQDLcQeG7sbSD8/Z174reNDFXgqjAJladfX7vCzNcXZoG5ItrwU
44sgIOOhKtHeEFJbW9zey58FVdOROAKSrEKngd1QSMU2tNmMklS71B7NtyKxr70+MgCP2g/G5IWf
h0T7ozF/7KSwH4DQsTZ5NMIjS0Hd2FjiBzUeMNYNe5HSvDGSeuiWZD7XxeN4LoXheR8OG5Z6lUn/
pNz4hZME7nDoIj5b/JKsOpA2rK/DzKs2rZvagTXkTb+FWw2K5pRZZO/GHaBSIFz2KqhzZ4Rmfhkl
zdajVCS7QicepsK2sP5BAYX93Mimw4QSXLUZaclfBJhKewVXjkfcdeSJmNbbap3yQCUK5cws5uxX
w0Vx5SmePbgTEPxbPTF9ALHS7vwK63fbqCbc9EMRHUHjY9/gAm4e2m6Qt+0EVkVrZ+yq7rwconJ2
B6Z1Zhhlz3TMnQePGTvbCOqqE6wmYAKTwC2NYg1DZFtCwkV6j24o9G+KMmW34aMIg9y4v3kxJdfC
6OyAyNECpm233V0Y1vU+hLD/Vgnb26Z2rrY6i9NnKjp425ECgDXRQRmrR9r1NOiUPteoO/0Q3Tg5
foO63lYVJTPbhtX6wEKH7ZUlW4CPw2x6ljmeVZ0KYSvPMuVsLAKGgTPaaeAOYQnkcfsACJtzrEGQ
3NmuK4Me5eDIb/EuG217QDCfa6vIrqZJxUdFOcKf6odtkqZvMNK9crW8HXpS+301mq0V401GOpbZ
x6ZP4HgIEHo5qOZgA9IcuJWQAeWluzEh1xhU/QTHnBgzYAk/GdObsHfCPUixiS/D4runJDsqmBkF
qswfK0Cb95RYfCO6uIW/QvaCQem/p1bpHilC6WYQ46uKSjBqWzDb4kG+AJZS+EObkF9tWZFnzwYA
iZdnrk4Zb8yAaEAS3vsDDsZdX6T50SUe1M3yigbSjnnQJVX10E9d/S7TEf9VpNG1mBKO865NXy/n
PkvZ2yyzNlXuQr7Kto5V+8tw40fU2uZxDgR/5FP91eRtlkpnJNXG9D2gbIarXdq63hOxGmh1Z9Ya
ovrzlzL2n7scKgNhW4oqPWrTlwhyvciHqybP2hE+c0b6YTtVBZYzzUqfhKnBJpR4+g+GMav+2rFW
W6O7fk+5CN2v3CDwk2aZn5OBbSzYKA51a//UY/YdW+2Xx6MVRc1PM3t8fpb44Z1G54BDi0NcRb7m
R698L7ofl9fF0rfZ/yaVPYfshxGTOCCKV90vqOP5Olop2X2aEON3z9ZchFMvY9zNjmakXenjnTa6
HYvOPVhDyPyuYuSL4z9bdiNXJs+MmyCxH/ndUPbsvXMpqkdEyJU6yEJf5uyajivbG6GBfBSN6ycT
R55ylwwcKVi7uTwTn+5QJub8Fy4ccK8HkxxLO9J4CsiyJ7tg0JVXfHo0RBQA0A71GjF7obU5Sw4U
rZirwtFHDyakV4kqw12qk+6ewMUUXiw0OivaDd3K6H16dUHfZiVoKKHxdiJIKCOHsTsDwZxATpn+
/bWRmxWe88GJ+krq+miwuROg3pKu2Huxs83GR1pna0KtC1tlfjNNvC6jDSX1kRfW6CHXBYgor/to
w1KWrs3LUiPn9ffhklc3IhE5/H2OWX2opu9T7vlMf0miBtNwbvTDx93IazvPiuojHfoDtCR2VvVO
LLm7PA2fFm/w9VmYaiOJEy0VFbZ7Ai5NCijg/Thq6z222aQ2Lk3J/VCC8LwrqqJ+v9zo0r6cxa84
0VR1ou2OnCfONh2N2FfUnfwWOXKgstD6frmdpXmZxbLRlLhAeUl3bGvZ+mETvkUqfdWRXKkfLuzH
/3DROp1F9jAlR2nYdUPVm4rHwu8a9TjEE1DakVxbxgsjNuebZQkXQ50zSHt3Q5P7FmX970I08o9L
OQTKQxnvLw/Zwqafc596QCvzJjHuQVRgaMdwad3q3i5XDsWlr5+792Eta6+SkzN2+VEiz95CLzOG
4+OqydbCdM8JT8xpUpeNcXGUJN02cXQA5+zQ0HRzeWiWPj/bKsB6cxSkR31MpmZfulMWTALXNCSt
X9sWc2uGoaxa1bJEHLJCAj5yFxIXpC3t4yi53IOl4Z/th74YHNvJ3PI4Jg3f2kLQwKF9tbIblr4+
P9Cdlnaso9mRa6faW3boXkO+5kvELCbmXCbWgeYSt1NzSrPa7xzmK/pm+rVkZOG3z6lMrPdUWbfA
9haK3CkbTCw7/cqjEhNzClNbKTOARKFPA5w63bvYxqSC5Vnna496nz4zoIFzdPqwqbqymWQ0Ds0p
6sfRL6rwNKX1tU30N7BzjzD5wSsD3jWiaE2P//8f3f5TdkSTs33MagdCRkCWH1UWUyQdxHjfyrTq
4ddV2tV9a9ziNNnwKMffJNSfhtHC3d9uQ78C9/iUx8b+gRIEa2+cpOOl7xCdNle5p4E7jKIOBZXR
TvI/BAKNg49d1+N/sd3bkhLYcBO4hEONqQc8ERSMAvYDCdA+rhKBSGOBMmNabXJYTX2jFgp/ft+P
05HL3tprT8cQT5qgh14BvobbsHPo8xDXUKdoIJVbwyeEsj1AtO5DnsLHKW/t4YUR19uNPStuay8x
T2kUw0O0iqIs0K72siuRR32Qcrfc1IMcXkSS9puGUNQxFbvjjnrsIN8PSvL4iHnKgi5mFtxIldqi
m9Zu0B4UActe+lVYjpsJ7MMrjEKHqzGkisH9b3Zg8cGOvENKVCk27WVqkx0SAGc3WS6OAtdS27zI
vQ3ENuSVJcAzHrOjarPsMZbtX5eVOnCj8RZUht4nI+SzB05FMBXFS+8kz1Y/NICq1EBH1laztzP1
5nFIvvRe+wrtPXlI83AIaI/Kb6F55rO6hQJuxb/RzL5Wg4MCliqH69oWN26VwhA6xVErWhntdEgP
Heoxm47V+VYZ8l0W5M1K8DOKsc33QqT7HvSfgJToYEyk2OYOt3zUZJKd3VRPyRD9aXX67sGsE9Z9
TyShxV7CBhVoju95P+5zJ7ZQZhvhieYMLLCluU4gi4TCYU1whw9tiN+Fu8no4phkGWrCbdhPTyS2
sCrc8LpgBWysFXA8Xr71OhRoidc+2QnfyrTeeAoi5rH3x7WhDVk4HaoGWeNHcWShsoioPKEcAvKJ
CToXxb7KUbs+1Fd5hHKOKtg5n+rBO+/vzSjzfZ8V36rJaW/troUOm4VKNYhpP7ykTK6kKPcum44W
SeSuSKPRT0U27lrDr7LIe+vFmUVR4pWryV49U5xg1/QWT/GPKNPpDkpkqV+yaPCFaYpNq8NsA7/p
23ygLynU3kieHI2L4hp0SbaJF+650/R+06IG7mYQDmB5G20gEYjSiQ2cjImr/+PsSpYjxRHoFykC
JJDElSVXb2W7vF0IuxYQIBAg1q+fl3Oqyam0I+rSEV3dRZKk0PLWjXJJGpPeoA2JwsPPp4LG/sig
2gp+V9p/9SfGTgT8B6KDbk2AFvWx6K6tba7SVl0Dmb/FGsxDXc0gJBBOOSKuTQXHtWK/5q76oDLL
wCsA7a24vZetc1V5xS3WpZ9z1b1CbXGFZ3hoApjLRe75sSkA7g3p8BCUIwvn7ATX1/DRm+YdwOcN
Q35R3KjmRzFJdyc8LGzIG6p3mnVAWav0ueEYkIjTRbESBZFQCrAdJvBeVU0PRbmOIauYDE2Z6cgz
YkeVg4Q4H3hVRj8czR+6ct7mQX7dD/yGBuwqLdL6hx4nJ+FGZ7GDnVinarMpWt2i4BEFBRnRGD2s
Q1ATw2e5Dg6eq3zUNYE3XhWvpsJAapRPwzXtGFwf4BKQOhcHI3vL3ekxGAwwv3mTFvKoHIFjl/SD
hKGddF95gPqDoSwwsm0TIxxtjjPtJ0pOke2LSAn53EPJhyDGmoVB56dIIgm++2hswJubFu8DwhSj
aqXOdhwLzK0NRndZAkSHQECGrEBKhEOzxIPbsPGn06GyoBgRfbkN0uxpODmh15r/Gjt6Bywwj0GW
ILCvsphYM367iBkoYqmfje6vh1kDlad5FplJfPdz74d2Byi+IdWLWCZQuOtpGi3QxMTTWP1M2bRH
JtSYACqCcJP7O3c1j7CtdFG3psGdSwxqcDLntlimd8QW1HHQgeiwpclD5JcQmHfFwXr6FlPgAzBX
F60ffRP6E7JQMd1jacqqpERLVUhALiExY7kGygeosSdlyNagCavRvhDSPQGuvi/5cGfoSsIaPv2o
0MBwAVJn4KlakDetv3UE+2Hm5SkTtsCorERIlYyJb98KsACNZ7zY940bdp18sKwD4wQnvsr7K+YN
1/OS3ZdoqIZ+F7GZE1+QMuC9esP8XC8Mj8OwQ+vLIQqs+4ojOMiaFv9jg6w9KI3f6nZ6S4Xde6kT
hJZQ0AeKvqqUIA9umaCqdU2SToDLZ9uPe1Zm8dLzg1ujr2cdE8b7Q+f0FUznjsaTw5dqfI7YzuY2
400b8RwB06QNbq3G5R2/3Ju1Q1+XLHUMv4PG0lwlzSgEwo3rKZHzKbvCmIRiIxKuzrzGvswOi7Fv
Aj1w4TCr31hw0DQ/TMcxMAD/ghFdL6c8NuT6Gf96MUMaozc1iztJ1y1C59BvKSPE3B0JFttINvkt
ISXfAMMrT7D4Bnbh3z6KsrphAf8CKKTBRjPCII/Suj/6zHkEqo6bmekBC8MVIlO8ULPmZQFQvYFK
oIzGFPEqKJ9pds4CXMOnHkksNg7bXNdFhD4x+ARmrOFNV9toJeTDVgjr6PtBR0Au/BAMowkN3J9R
mluzYb7zrc6YE+umQ2NVzb+lIFbCzulibIiyrYZeE+O6tzEWavXmrRPWrW6aY2b9h8rqU4bfyQmB
KFoMjGotgZvb4Q7Ce0i1QIdCeTaXtwV3MEf0/Q5+jRvIrdAn26r5cR6Xa2JIHmqfo3xgoL9tn957
2XD0cmWunam5hU6xCYfG7n0p0dLBEXrap/yjZnzeIzzDXOO/uxgLTERNBsa38RYEtqfqxFa6WJsp
qv2CyaPfTC+LWxzfEdIEf3tkeNM8D53+7wKWgbo8TI0JtYfCCKL0VU6CMbZLTvE+fG/tb62rRLQL
ZDB2DWesliM/qV+Qsi/A0mUgPcGyZdu2n7CYs+atHMY+Clr8pBa1tmX/rWLpY+9XUZnNEZwUPwfw
Tqqcb2qDtH5n3tLOuoD4wXRPAqKtwd6oEmj+miegtx+hvZmwRa2caeuQmsN17h2NZNvabaLWuB+r
V++q1d32trhjfXkoa5qYWQLMq2GPJQk6F68q220Lz4YOS6O1lS+eNVdgC99KyFzwAJdIigXZvgKC
FAdzLpYrMFicbAMUz2ITl11TYjaZzCKA68/IT9h4TbbDBiVui/SucXTsqzlpGv6qJv5Nyx89pjDh
qrtqIZFADGmYreX1mA1XK/VJiGbFyB/4t6YoI7FgWWagdkaPfx8GsEWgPWNerOO+qlSMc8B1aYJ4
IezNLXBXRPVowZt/5VmBrjDExS4UDiBYZghDZwNIwpZh9Sqs89Zhr6uxNPU0UYbaGJLmB1Agm0zp
ndem7YldhIOxHY+TWQ6kRF5AkK6PeT/HU99H3lAfLTZXPmPfCpanoS8brEge6ksI+LPSw/I7qmbn
jc9+90xHiA3GPIa5Dc1JFTpvNV2AqlRp1R4aBBlvndbfQHZQbUwLub1s6X4ejL/lrSO3Q9+726An
V0Nd5r/TTFbXmrPq0IwosQ0KfT0UItv47rBuxnTccUoxTYztrqvSPs7XESnG2TiV4OuIm6QQrSe1
qb53YtyMBcV70dTvZYB6+L5F/k4hr9c0TyYvd0J2MhvZ0T1BTQ8mc5AANlevExqH41TTd1DAkbuo
Lm5cPBEAqi2mGzww6rXuZmFJE4xRB+nh3hcZYgWdhWFjoasotz6ieCCo3LfM6xLaN03s5BZ5oqbB
tsp42atspv6xBZERccRQhroz9r0mdXnrOFR+YFw2eyPxldaWZPt80OstK+viqiDMuVJFjh7sQPaY
UteWhWVumYoQd5t9C3LsaGeNnlQf2VJZ2HGTMaQ6CT/Js7LDOW0KsOqz2jcIQ5x7816aOfBADNfF
Te8uNWJAaOWHWMLUVVk5q70rrWjGBITg+lWY6wVI5tynm5X1aqVt2mM7q41K1V4RfhRTs/8cL/l7
oDYT5x5dgW1KMKbSHAXUR+mJTBc3pEQzfDHf1dPPLFh+Z3J8qounzz/wAqB4btId1nnNV4fh81Dj
x9aIZBtxgJ/Mg2Lg80+49MTOQKzMU5qi5socCY5DRf+AHzis1c/PL/73jEQ8rzNgN/CHQVOOrLrF
db2dqHNehl6l2b3j5tUNRiAW5HQkUdvW6540LaK6KB83TdXO4K0hXEgQcjk+K2dYv6dYvuPP7+vv
j5X/Vz31B0LiUDZja1Fgvy/WLV/ZZl2CbV/bfYNY9oWzL9DNvz9bqF3/F4gpnUxZrwflXGMp9xYZ
1kKGfiW+IMz+a1z7f9SFn0ug0cq0KCVXuVd4g6tI8cXfkAqtHRo5JxFytMzR1fUMvxOcaaGr0+Gn
YsjaIwuQjSbLm+tacBlDJABNY5c1cCiSr/SYf3/Ewj89kz8eMRrh54Y3aXesBA4/5W1ervHaVlHv
fnjiK1fHCV76/wcgzoNpln7GlFzX6SFHLLDbrG+LnqHbKocfadV9JaG99CFnYxj509xazHDH01l7
9ges5lkY6DJ2xFetwJc+4mygZI6mcvaq9oi4zruxxaKhZ8j+zQtMK98+H/KXPuIMjHUR+iD70YV9
u619HCiwskjgS8uILXkOddQXY/LvQ16cR9OkEOTjcFi3Ry6Qrp76W5/g7Ca7L17c06z0lx/8PIum
aahjvTFoj4tPDoLn115gNp8/oL8PWH7Oc9vFmz2dpfTgSpusHvak3ts4m7gbfiyL/eL+//54+Hls
ahnIATClSw91NeI1VKHmHwy6k8+/gou8qAsP6IxF7RDaByPaku5LQugLBFFuAlkU2RczDE8ZUvPi
qbNNUiCeeONYEUDjFviY9+pWb5wJpvjODZYbEnhjGymcQ76VJ//tNM7rcfSD4k6DO90Qt7RxDxVr
gt4v8eqXYrjxcbqPck2c67yRxf1MyzXkI8NGuqTTARnl3qaz2FxBHnRbMuvGHh3R1GuWdVssab7r
l6CKCuTJJ1xIWYTlVAkatqPn/tJBufwYVqE2XdArbKoRkrYo294aLU1cIwiMRVW5DqjsrtfxEapN
ekfcrnxMHdm6ofCa5c1LZ44DrBxEnKmq3qeTEAc1o+PKaq+MDIIpP2pAPSGlzbhB1Lj45dAVIMfC
KyeikCHuAiTH7gLeuRtaUb136opGOMucUKJ+pSGSn9ebCWbzBEBf9yBtMMRoP2+jtRcN1rau3w6c
zDfYgIsPKNi6qF3tsGlx/E7kSoa45qRFc+yI0ypGhvpJOE60JZ/K66Aw66snQCZL6AWhBqyVc2Wp
SF3cqS0QFtPRZtsMXXuXt5hcO1oPQywQtHmTLyrAA3aL+6XCcbTvPcVDZUVxKxoj3vpW82vhV91b
Cx9mBJvytAsCLMjCn/qPVeYoBD/lPtKyQxTNOlePSxCglnxFCJRdeXuN5Hz/roQoKcLz1xAQT+x7
XnVr0jl27GNf48b8ac0wmpyeuTGa1AY0JYg0mQnEi7qQa9RLoC7SxZsM5Rkei1TOd7ZAAzyhw/4G
DQBZ1LmEJ744gVGOrl8KjmQt2hHxlGNQxfMyqJtZsq6JQUKM28mzHfbdQFflyObtaJgXzpNwtgtC
bI+2dpfYRz4zeilpt+vnAKg54x5ATg3U9n1wnOC0hsgXNC7kyGDs5dYP0B0BuV6dtKp4ggSUPs01
/pqsh8eZKn3npUWNywsbSh/cRpcRdl3Wek3wXtyOXbHEUkHaTLoTwEj8rL0ybodNdQdz+GoB6nry
LiiHDzwFe5g0jNYYO2ynKSObqdXkyUcI8i10nTLsgjoNBd7l7xiB+RVkDGMRjiXR6BBXk1PHVPdl
pHqsTh7X/oOBDv9Gjcw79lmZHT0+QjzVKehJqReEPeoVYkk7HMmdIU8GCpahwEc8QZKFDmVExiLa
mZLprZYDDvABHZ7TFknqS9ZIgH2q2Mh0Ys/W9MHNyHAILjTiTPqpbhM+Adrm2RAcgoHXWyBq+ZXD
qRcH64xQ/xImHrW6U7ig1xq5PaxAeexs9JObZ+RBEK9CXijOjWjXY5LfTqPwQkSnojnFsV0k0HR4
M3fueACrX8UthtexDwDlzji9b7wBNMLQAB+RPXYEZEb3xVioPqnGITMh0vJ0VE6F2jaTb7dLK5dk
WCZ6m+Va/2Y18nZZkPoHxLgWmLawR5pmWW9oOUOaIieUkeQlBeYDKHMhtdly4y4JwKguQtbEtIWA
t0p00KqN42NCQ3W4kyBrDFUehKMuWfh2s86OjLM5I1vW9mssJtBR89rmu9U63Qe2pmW8Ur289kjC
fp1kMdw7mVfGoi/qqwBi9DsX8uODmgDU5pX7PKKZ5E4E/bxNCVDAEOp8EB4sU0eDI13ouWMapRQo
z9qBnksr+RsBq/LdVY0NBcQXm9zDCU6wKtjSudhNgYcAHN8eO9att7NmfCt8aA3zAfQbIGc0bbd9
tyWz6HCsLRd4z+vn/IQw5yDrYk1GvNA6hXYYM97PzFshlEQ1YzgIKq4QdDkgssDI5Tu4/+qdiNwB
kOgA1m5boMXIONnU3Kh9BxH/HktRv/PAr0GcCWihhemGy3tUnchfDUO0rwSa9O40JdnW1QSoEVm5
m4yt9V7UyKZQXYcU9rZa0X0jnceyg0UNJSt9sfOIaeI8ALfjC0j5ncFPEaZCKGbUynuxFokcg7H+
6wBGKjGjHb+XeZo+1aPb7FOkVwOuK9nGH1zo9M3QYM4BMDj6PY9XAOk7VyGDik5YS1sKNGnFRm47
T66O86ouw4L2WTyhxRbL4TKFZVlfpQ7+HN6FW6Tb1rtsBMzTjjnbNr2LiaoAkZvX2Q/K0iFG6g4K
v/uOYpIN1BE6V/zNYZhCFxuFO7w3MOz7AMVYZfRDNiz8BMo/I2v+hRKpdl5f6G1tc2RF4qcMO3T0
xLO7Vj+7RU9b62Q4B1biJ2yVwGMrVHAbpCSE6cjbq7zDTeYFOssWp/RD4IGYwpt5APuj3HvaeD9A
mt1lpt0NAO1DfzVFDM4Wf2dEPUUnF4pch0BtieOPcdfgkMLBsyQLhO4J7dBJJcE5bntntLBdNCA5
h6q7LxA4tPEyR57OhlOclfOK9SDo8SKh1tTUHBHE1LnmHWYFxfotX8wpWaB8CEi53nR9QJJCQyZM
yxKgFFaJqCH2ZdKAbu1s7065W2HZiCqE9/YxSzVaKCV7D0b9VDTd1mu9j3rO0Kc6cKy8LJuwRVh/
4eCEIx2Rz8UCuH/MV/BiduQhymVtoksRbGYs1cDa0fVt85/+OOtwgiIIhgFKkwyBSSWbvsEg/UAR
8LtDzeI+m+i1dClWoRJGs07jjrCfeWo6R+6Adbk7pDCAuQ9oHYHLXeKWngR4ZVaFOHmq7xUlzy2p
bLggPzzq0qUBCd2vEUCsJlzbAKzc2r9NdnlJO8Mii0Uy4TYQUcHVbUY4fCX8dR7l80zNi8tdvUv9
cUmUXjAFLqhGDt3W+QUjTR5zxh/TBrNYgKn3xnhz8F5yCjwUKTsbMfI7NVV4ubz2nvP0pcyZib0M
PItHBnwcZqkNmPY+6ib/I/AdNKcK+XMZBhWujdEAjPrbAAFxaB4ZwUyK4OcC6SG8Q9A5pZj7saGb
8C3reQLX4y7hPAPjTMtWhLJXfujX/p3SMM4VsOAQARnBjKz5uFvNjaHFEDOCWgS/k/AML7QNVa6a
Pd4InFCJcbduqcCyuPnvakl/ywIelTpA4RzuZMQReT3hvOJ7PtU7abgOvTV99sbqAb1HDkQPiC3x
T9gxEjPbBEPu3cB9HnMxrif+7D53e9hBwEpFQT/YE6H+q10lzFUnN0XbEB4pA7qbzcGAUPnJi+cO
Kah5Mz4Zz5kSFw7bCB1i3Y7kZbvDfIG9cEF/+ypYDxCCvuo5czblbFYcuOYGaEv6pNFpBu9ONyeE
ZN8XB589DNYJObEqGqVGwabjwJvD0yJ2QUWjNKp74wN1TrKRFeSWuM4Q1oEGKwmgLhgEbqcFYaDY
+8yAT8P5E3br/OAx8UE6CR5E+E0yONgkywW6gKnDsjJX7p0LmuZgQDPBbBHYkKuCR1NAy3BpUI1B
gvUDvbOoX5pcCzOLgSOkVr8r1k1hy7P3hhIfHw8VAh3XIuKYSUKD03+CKpwmhs8YJQ6p/wrWRUcE
Bjcca2dEqfc4QSgHoEjqts2vXAVZQqjvXGEOnnYUC8fGuAVo1oI+9P6IuL0BFeYDtdMvRM9imyB6
0BVQYfibDB7jx0l1V40xQ9hpyAkaH65atxuepVpviiqzoWpVed0OjDxokTcPEynJQy8x0FXlpad4
ngfhITRQgN+BrmNRm7wn+zXz6VV6QsLLRm3MJOGmAA+/YSmvNkBU8d0HslMrsPy+6D9ayJIQH2Uf
4PTjiecW31ZKJVh7e51pbHfaqaf7TIAmScfxqa1cN5yL8U1BLYWCiFMLWpsGRyAXReSDpZCeuZka
ILFNebsiWA/HLovpH7lCdd0P8RDMel9O6YfMBcc6ADqpzaDQNDgpRWVPvktaP9Ayx4Iz4P0b6q5J
5qH2Q44OYfyj/8A2p0Ic9yzCaqo+jOlvZk2wo0wdxDSSrt4om3o7RmwWE9k89E15nMc5iEHI11GO
bHzQRdAnLB25UrlME1I4bwzM5sZ08+3SlwNaZNwKLz1YsKCFPa3HVi8c3QnTbT0XEeRGULtYfd2N
I/xuCA4cGMuRMV87UeZnQ+L1+mewmjyy2M9HTVlQzIpuvRmzlMc4ztSo02vSEG6hMaon0ItjDSON
8LDsE+pcmaDWySwB16A+3uxFmpZbrNEK7nGOiQTp+mGv2AtZMZKz0ccXoHCNiLoG1d5i+6JlC7fc
VOI87KXvc1rfrbYBW4v+qA1ly23hTbBD9XaJPEh9Qz4RdUdHZM/XgsldZtH7gXTQt16r4Vjwfoks
RHdbM+KG9JiLQ87YuvF73UaVHuR2EYUNXY9VMYFxK8tbBvOlfrFojAMdSDEd4Kw6QGWxnf22gzAa
einX4ADW6wZ2HM/NtqJ2bTS38hrKAdTWcWSVBmWAxJkck2ZZs82gTBUNcrL4BxyCfQAzqNf0sCB1
/W3dDOoV+RbF1k9rL8rLRt8BsxijlDXVQzN6A+a/Fs2uDbQRtJ1ZYvSyIuaRq+1ihLcfIafaVnSC
M6xI52SQS5DwBapxB9h12WFu9etXhGHfVVauoR1G7CKw59gLZ3yZ1uZBzqCRprFz7rRBL27PDAZJ
R7owr6o5qdG/t/NrM96zHAIn0xMskhJcWIXgdDBTwD0Qck+2S2PakJt+ek3p6myaCSYcit08XjZd
gCMXDhQmxm6Z68/hki4bu0zLkRbZzxrGxcSeft46teV1AZL6Cb0Rdm9w/gpdBH0mUzFDbVRBWQEl
9DHwuELqln2CTwZlDk3WfiOTKR6cCQYpMzgPyzoVcWqw+WYlMdjyShIqsszwA8AzqRALDh8jFsZa
rTrmbvlRzMUrZ2wIe+uK72M33XUdet3MzNwEb9uTHlzQNhRgBBx5XlgVSIMFkJ3up8V/XqUBkJtP
pwhwpTcdkfQK0eYCxE+bx3mT1Rlcp2nW7Crpo7fCKU5aEKPSEYbMHjxnZiTqvRzPfVCzZXcTW9Yr
NPDR28KZ7DXPGyyyOMGi4TClAoMOflIvP8xsdsZ4mMn8XY1CvTh80ah+HWu0R7jqxum6HHK0xBZb
RRx4H2HX4mU9XM2yYujI4dVWMhxblpJMUTXb8jbIqLmq5z7dEPj9ji611RY1ms2mmEu+VdJvtkE+
QbDoUD9xYLiLx0J0NwEkfzi3VTAfV0tVxKvHJYK+Efk98AkzHTYRG9mdFrYJVYOgMXOxNW1Dv03W
QeR40dfAAEwG0nmlxZHomt32Nu03HUwuhxQTxB75Pg5SkelpLSY2HrUtdwJy/yjgK44x/aKPxWLK
Z1KVKd59lAXwHNxrKrwOqaLIrTB+k+9gxTNbfznRmms1br0gB7BWZNAZSemNEYWnJ8YCNcSlcsy9
zCFlDBH9Uz/NolbAYdR6Jd1K3qzYGiUIoSmjtujzA2ia4F7ahR1I1aCT28+aZ6w/U+RPdMZs0OX5
+0wr97bxoAtIT27neaHqMNYn6sNMPUpRek13LVN2z/0WypJSjO31Wlf1N68Omrimkt+72NhdKX8u
Q9jY/QkbO7+8oYQy/HthD+OA4/HiZ+6vYlyabwW6myMuT2DLDBWkj9cyUU4gMDEpojbcFvI1Vemy
xUSuoUYCWOUZmWMXttaHhakKIszCM36kR5uinST4KvP/gpfiPHJcta1QkFjLw5ir71O27OeG3vXt
yXMu6a6B2tTTX+XPX0LGT7j/H3xL7eVNQddTiGZ+5/KXmtx/jin/HbHGUfh/r4sSUcZXS1oU+qLJ
9V47N3L6+W+XPn2VP29ZlkDwJwihO8geJmwU1xzLyPrw+dUvPZAz2kauWabA37fHlUGi1qRxLvP4
80tfeiZndE2O9gC/z0ewzDjMhjkSjiA+vXIy/wsc/xKIf8bVaOzQkeOrcf30wWYFju+/muLeIwoq
mi9+1gt0kHcWaDKWCw/QIQaCUIlNDTQXQe8x1jeAcc+fP6QLz/88+XsMqjkQbdYegbM9KE6uffpP
7X5glc9IjmYEdpSiGvfolWuRrEwivoZ25W3Hgcp9fvcXfmJ29hNn7hhYofA6zfRqIk8mTczw9vml
Lz2Ys193XXsPdYBlekj74mpN7bN0yMvnl75012e/qoR4fsnR1gFrAUL0Ktx2HwkIXT6/+oUbP0+A
XgBFTtiltse+e/LV4zT//vy6F4b7eeJzPoNUnQKO3iA3tthXKX5H1LOjH31kDX/+ERcezHnms5hn
qJp8DiR6VM8pxE1JQ3FehJk4+fwD3NPA+Aszed79MBBekm4cWkRvhzqZUGAV5bH+zl+hoQ6ZD1v/
Fy7MC2/ueca072t/mQAwHQps3pdRxYDbYiYc6LW/mDkv/R6n3/+PedlztSKNh+mnG6MFRaZoyY7X
eSfGL57VpXF0NjOXBRJUyglUtO9WiLHO1gnQ1PJPmgtBz17ccYDBgAj8DnyyAA/aZYjdqjChp6t8
+/lvfekXOH+BO3uS32cdOvrqZFogtptBdfehp76Icb80Ws9e47UfszrlOR4QK2540G/Lvnjkcr77
/P4vXP48GVqc5GNO4wYHHGeTHgfZuvulzRemr0sXP5ubl2Zslj6nwQFfoQozCObEzK4rtv74/OYv
7Knc06D9Y3BOXKksa/zgwKCCBV8XLWh0rSwCLOjv0XV3euo3n3/ShdfgPC66cDLXh2Ii2JfdVD8j
+57Ei6PkQz9KQ0INBBwQpRX1FwP376OKn3u5QW+TRQc+PThuajdlDgA20HS8dUe0f2iV4lz5+fe6
kL3Az33ccCoJiZCR5TAvxU2mbnucYcN+LZM69Tde5yUemGaXrtcUj5gOiOsI3uHHij7/+EsD5PTn
f/yALdNd3xaTc1iz9a0q4TmA5WNL0i9jJy+NkLPpK63XOnPT1D0Ar4Qyit8MGXkEEH+FkxWcB/w6
X9AD+fmX+fuPJv77iP/8MkjNChYq3QPGpN13/gTg1OFuMipkPssFNYT/9jlns5qnXSSdNIwe+v5H
R2+owEkWAFb2RX7Epa9xNqPNsIKJxaW4PHT5pnjt1Q3a1Qb2/vndX5jwz6Oxiz61kzm57kAaPvAW
gIH5R73R/4VhuwuyepaBHiydw27i8PTMQP2/eu4XBut5DDYCBdvZFD1FnEsR1vW3gf1CbP8XP+ql
i59NZWrya21oSw+IdkUvwZOXvc9N9cXFLzzz8xDsyRqvJwOURl2JmEwn/6Eq9tUMcunaZ69wVQiZ
DWr2ALrBc5C25a6wyxdD8cKs65y9vSzI0DyRDt4hcOGH4lX7hkjlx2bmxymF0mVxQLP+06g8D7bO
pEkXT7rroU7f9cSBVn41K1x6PmdvK+zgNYxkHOOd61toQu4lKZN/u+mzN1UMMNyB66cH4brQ3QPj
QDvsz3+79tm2I5gFXV1oSg4L0HNAQKHNHz6/8t9HOj8PrxaUQOXeYgKosCfzQSyRCSYSwb4Y65cu
f7bnEGsAqYmTuwfdWv9ktmAnQuRb2nhf7LkvfcDZm5rWhFbgLbGkQB2WkJ6/++C5BWrct58/oL9P
wDw4/fkf64gzMNReOHijhH7rPcDt7q8l6MPJ+0o4eekbnP78jw+YkKFRuV5AkX24IArhAUrscDFf
NdNcuvrZS4uWr1F1p/VDIopZQRe3YkZDPcEXb+pfL++J81AdxKkNp9okYFvZPU9BiEiBEL6Gf//8
4V+4/HlqB7ozvVqW1h7zwHuCfL8IcwthJDCYL7Z27l+3JB401f/79KmXrWBqgfCut0g/y++mp+Ud
3HN7rb7P38gbfZEv06P9Zq/R1HL/+Zf664jCR54N2byFgTBXUh7cHCKMvhpheuXlSgpQtBW0UXnp
fvHrXPqks7HrwvSIrP5UHrS2d8bV13kxvzE73NPa/WIDcekXOv35H6PXGpflLqPyoIp90bzU1a+V
1F/c/qVrn43dcc5cyRky42UOUpjniZePWyhj43/7Hdj/3voMZwO403E56qVTIWL/EP4FKgDu/uKl
H8VXxpRL3+JsyQHLh644gd51Q9oFIYjdfq0kPFIsNtSPhVM/QWZ8XIf0G8jKB8aWLmStb8M1Y7Cv
QmrSjV9VM18aD2dLVJDPfYuYhwqdS9rfVL27JlVfVd+I1eUmqLL2i6jk0w/0f4gLRvjZcjUI1aLe
CVHGnj/SazdQKzwNcEt//rtduPp5AAhymNdJI74EIXhQV+nfrfjigHzpwmdzwbBmGnxulR48JF/c
jfAUx3Ogps3nt31hHPxf9keQFi3sHcNRpyf8A3T0FPUDSa9XTy8Pn3/GpW9w9sKjYZYhRjObUVHg
j9ui8+t9DmnAz3+7+tm7TlJo9BAzsBw5TPfQMxu+hT+1+v1vVz99pz9mkhXx0aupKZ4+hexe6fEG
cRlF/PnFLz38s3ddgiRWMhCQMGiexsHcZP/h7Lx2G0faLfpEBKqYeStSWXJoy6lvCLvbzUwWc3j6
s/RfDXzGbWCuZmDMSGKoqi/ttfdCdum6nObv4DFffcWndZ4nI0JuTfH7GfO5oiqkZApdfbPPfnFO
WZ+WroWKuRS9zQUsOsxfZvVXDHednIbWBsan70kThitGt77Ztb66mE8rOGPgfZivmXKoTJpv4zqv
SA/Vf4mpTOezVqQ0vaHKizw7GvHk2+UP5aDtChkEz7/5gi9+/mezYmqYitGCtMcKRPmGSFdRAWu0
eP/7y/TFKvvcPFzUJKeh8cZjMsGvsTwbIKWGr/3q7x//xS5tflrEmZZkWYfy4uCIJzX/8YDhdt1T
HE7ffP5XN+f6938sNCt1KsNFyH9g2PBlbsV9Ytt3bqf9R5+az07CinsTtZoXgjHIFG3qcVkzG/if
4nHenU8rWRss1zFNfGrKHO2M3T8ywsVYvhaIbvkm0f3qAXxaySjVh8oUcOzFctuKF7Out0P6YaXW
5u8P+Bro/cvxaH5ay6Zp4f/nRd5hMXKGmKb0ZmGasLuOJdfJOi7U5e/f89V7+mkR9+XkJGRcxLaz
DRe9svR70enJ7u+f/sVr9LmL2CRGF+J2yRpzpiBrhZ+qDyP9rqP1xT363EhsGWDWnbSFqQCHX3S/
s+Fc9m9l/JLZ3+Wm3r8/hs+K5C6y7NQDlXqomOOBbOS0fg+L4lZYrdcETlpNZw1BB5Z6NTQIMFrf
OT188Vw+S5VdECR8Jk4SlT0zhzTdhXPxzSP/6qF8Wtuqd5dU2W2IroOxvLmMV1HM1Dh+gd/srF/9
9uvf/7F5cF4OipzbPeDtcu5t/T3Npv/SWzH/nyIZol5pojvOju6gW/4M7CWwTetPtsCa+G+v7KeF
PWStJ6dkZJwnfGbO3U8XxdD6+M2++tUr+2lZs6RrBso796Cr6hf4b7qlD4WIfQa2GSpy2m+ewFeP
+NOqjnUntrqer4n0brt46UNVKTR64zcZ8RdX8bmVXA2uBG7FqrCWu9xDyXkd13w0vZ85LJW/P4Yv
9tfPXWVm5KzOlFZ46HNkck4bb0LRbuy2fUY8Yq3/25dcr+8fL2rFsDDz3DxrGJYrNzknbrt1yaaS
+LvL+OJBfO4rQ5mZTNRkzBCF77NUYNIX/Df+Wwr1uZdcSGbPUEu6B0dnFpJy8Qvw7Y+/35p/ZyWY
zme74jA0U+asB/dgVzkIO/pXXnctKg5Yt8z1lo3RF1Z6jHJkGWX9Xa3li61D/3Ryp8DdstIrzaOu
l4F7fSxWxADQN9f0RYD8ubuMCwYTJ/0wHfW+TbatbBDC2eZ8yZkHAoOBAoVCVbvJarc8ubklN/i1
axvpMDhfw+7bekwrbmxEKOOqqSHiG0ZRrMtIH0Cdl9F3x9pX9+DTHoGWnKFoHghabyh4Y1dUz2Eq
3d9/vwlfffqnrWEOaytUqqJ9TOoRZS5mJ99Zc3+xZj93ptN2kUoIZzoy4PfW2Omx7Bj+dupqDZrv
6e8//4sF9b8a3T+WrEhjx+064hVUwd38ZBT4rJjfZMZfvB6fm9OeJpYwQrN4MPt3JlID/mGCro+M
dtNbT+PwzSV88QQ+d6azqu8bCzXaIYHJONfTkfHZb3aEr57A9a794+7QJm2KaDK9g601WAdBt/Wn
NGeysjAiGFQq/y4u+uIEkNdr+8cXRalIKFAo8xhCYstkft+687nyvM04j/sZ0effn/ZX1/NpO5Aj
vjJ8F8dlT9uhTaAN5V5hrWQ0fITJdwDUrx7IpyMfhb0Vjw0XI21zk0/FVi72Nw/kq4/+tJYrBIzZ
WAOdShUDtpU5joHw0Az8/fZ8tRg+reWsTlrmaI3+WCVyYgYQrk+h57/RFH9zCnzxBZ/7s9G8DFOv
c0BGqX6LvPTWAMojnO/aYV99/HUh/uMt0owIi0YbqzlwbLdzMaCZSPbZbPz4++35Inj/bFRcAYpp
SmOWR3ja2HoLvLrq0Bd1vM6qmGqCQG3dzeEVYWcEf/9KA9NEfvy/ZG6fW7cwDCxDLWo5jpJydD7L
6Km2F3NfWnp2pTTO6yzN8qOdjdFrl9AUVbNTvA5a461DGFLNym6GcaMx0XwplwTgX7FA6bOWfvrp
RZiTI/ZpbnvLzpUvadvcWos9nZYRCl6khdrRcYr5nM+Nt3Mmq9gMIgsvRjz0KIObZFtoTh0MUUUa
sxTuxfaqaJO6jTqFltAOLlzYNSInNu3r9DjMrQmZpgAxKcZePcmpCKWfRm12xjcG+OUEGjHJ5vlO
zV3bgI/zOhxcTFMeECSPhwG+wg5uCQZcRa0vNzB0hpvQKAcIg5F8mnu32g8Qh3/0UKtdH/ZFzhB6
AVtjRkS5Q/7k3BVx1+9UlqdrgL7yBT8otYVsivulmY7BUrW470yMvPmhbSP00ISrReukVdUaq7Rk
lRpF5pthLI+xPVJua/FerbxY7TvXQRbu6fNjWDrDY8yt3iLcTH4k4O+yFSBcPVCmgWcohG2/GJ0g
L6uHWiYfOf2gbSmaJ1CayU1u5Ue9aXJm/uGvTTPWPjmw1ZtxcasgRC+QhPEeWA+yHM1nln/Ylyhs
Hk29mtexQsdl4MbgA7MNgxwKxsaptXeUZ9raW6p63VvVxdASRuEb48fiIQIgnVqhfe42cTZ+gDT4
0+TV8iA8le34yuUQCSFWPXTHrZvqZ23q3yz04n6vhgd9cY/VZD4KL8MAcbaB/HI851eY45CqM0Kn
TWrkW8dt76cEboCcUcXl3pXmUeQ/1dSYftiQ60ZiwlrYUM4289qbwcGrgnO/3cG1iwM5Ze4JdkTV
gzNQ+jNCT+sw4Dji41PnN7MYNlitl4gsp2TlJJlzkdWsbSv2likV1k/DURCPl7wLwszLj7VChpGG
Qrvepx4X2rzA2M2zt3ne4C3gGF0ZjCqm6RdNXd8Gk5bbIFi1Ol/DlR6QMVbxYZxCuS1d4Ij1FUhq
XtmPDcyvnYgWPQjjxgafWOd7MSLMjGAYHERZof51DLGeTBzg0nqwn2QnQZ50s47EuUUP1jDQswtR
JqyaRlUlqOy6/YEHqRsUReEdrTJ310aj5+fMTYY7t/RehrrqfC27kjpkE8yJ8SjTzAjABl5kna3h
shyqWD5OE3Q5+AB/qiIXF6NG8m8LN4S7bP+Zq/KgYXzgohhYNbHtQGkBihcl0yEzog2J/AdaaHGr
L+VFek7vu2m+7au53JmG4DdC7kjrYidU+Qoy4NwORjDH4TaP6xsM9o5xYR9sxGFmGv0A2Pc22clD
JzwQIXMeNOO8U7FZbNQ8LevBmHdG08Y3WtSf57DaKKHguE7rqWwfpONANIxexn7YJosTGDE8y7gs
D8SH3op64qkL5W6aqpOZ5Eeyi31vWPtGlZD3YC02VvYcRYjapG77YZRC3oi1H3mkQVpFgx4uPyQ+
c05nP9FV3PSpFeSFvBfxvCmd9M84aPeJMe20xLg1He2hAhrqSxGeh9a505YQPWl010tomKMT41wl
43OB/VSWl7sqqjbhFO2qAnOqZW5XIDHUilit2zk2yHcV/k5L3LBk9ph07k225He83+tl5H+pdDzL
kgvGcwMOVzb7uMVwJvbAWz5tUwz1TZ/rvy2nPSYFytZpjDcMIdoIj5sYHkYbrlI6JVBN5ijoMg+C
yPiuxHTSzOlclc3BSFoY5TOeiLN+gbp8JtxOKIE4d5haQUgvnjUTsGKZNc/2rD0WlvYilToDMeed
MzaxY/1EZnaTWnBQURp9wGF8SCd5UXif0RXgvXU6d62q5i7ynOfImjfERSeowWLdRvJVc1PPN650
1VqzNrHrBYk371ytPZYRxPGh/OEWzjYFQbbSNHsH0Xyvl9pNJ1A8LurZ8haYTGL8ZXv0fqER3GgJ
LXsxP6NCRmGmprt8bO9A3N9n0xtaUWZYavduLOUm1iGLpvlpKa2brIhONrTtKOYq5kJkKzeyHwuz
Plu5+xhHxtkdJ/qibFMtLcDVnJnPnj4MjBu4vyknHUdHv8FHzwwq13oQdf9nmuxLxM6RFHaGBWX4
Cqn6BCUkXNnmeBVC/cj1qyd8+TCWKNX/Z20z1sdE9oCQisdYk3de7W4Wj3fYDV/A0J0W5OgE4Ije
RfkSLgL7w+XOHsvzFWxRcwJfHTzXtQnDiV8WV1Dy5665DfVhhwb8GBvJ2bPmZ2o3uu8lLqB7dKhF
nfzqh/pWluVNEQ75SccJzh8ravRytpwby3C6g23F9caM6Xu2xlJvbIS6ft/kDL3WT11CFWualhuJ
zy67lzoiAz7GZv48eLiw1gi7Az1r7y2WD9Lccl2+q8E27t1E8vajrN2Nkatv2tLydpPj3IAaBEJj
D+CI8/RJLkN/wjtz3s3ZWGzTjrJiYc8pp4Cj/MFwlivIFBVzOJ/VkjxYszkjOhQfNvC0QERgwPsC
qo3l6LfCQCDdRjtJg4k+d3lp8nRetWNzsHReaC8N8Jnyx6J7Hmx1CM3MXC3KEqBQmsTH3mALS6L0
ZcON1vJ0G6fLvTaAnUhE97SI8uCN+S150kUzjGdcRS+wY46z061NOtxdmXC2Fa9WiQ9mOxYvc1Hf
LY52AryfbJNBnavFUUHVxVGQegnZp0zPAIHWKR1tOET9djKJYZcM/IOYd2OLK6Hlfji1FbCv6xtD
R6WTqgwel4iPCd8s1bJHaQbaVq6zzh63OtRx36NkGuP/unKHGDI06DocJ+E6GT/M0lk3mvZBsEfB
fq4fVZa8eNFyiQxdu+1Rr/J6zd2K9v2d6RS7yKhPHlj2rsZUdXBTXAlh1qxLutYH4i4O9vQxG+e7
ZnEORV7sxyl5bBMX+7ZI3ti8DNEkN8k4XBdp/bNamkdnHraLzHdDrb2qUQXELMSBRhkB2lf9QTr1
DizONlbjkTI21Hv7DHkTZwGvYQRrPOrSu8ACvh9EQcghYvjTWBAeswG7hz42NsDSj5WA05rWh7Ts
5n0cq/BnPmrj78Zty1fVRJseVjRqJyBVuqfdZKm3LS1klEV0DOvxeYKkC38qA+rrsDib0lvAaTg7
kCMJIFtR7F0VO9A4xnAj0d6uZ8tlx/BS6wbzCyjjJbaCuVB6AOvFWWk4bxOAuIeslQ/aZMl9Xdrm
Ciq1fhdFbXMnVYq4UzeXY5Hyzg+TPQRJKxAexxF+o2OtrcZF/yXBYe6mXKE+NWoBXKqNAW+NT6Go
wV+o9lW3TKoC8KN7u8kDXH+TYEq0ztcr1noOqT6QTUcEA5R3ZaYLR6jKb4QZ7oQxLcAdbG+VtzZs
+KRRq0x5+6iqXhdjbNZoRN+QpX+IQZ+4ZUgH3FJDYd3pLg6MI5s/bGqF4suvnem+idnqzLh/tozs
qTd4ZQYWkxehV++N+K4T+rgpCjtmYQ/OSYmFN0vZrwDrLiXWFj7ZgYck274zIOkcw0gaL6Q7sBek
yrZyoF6MgcYBx4JHdI9URE2qfbKOXnvVrjM17NO8BSparaWzHBa4Vkq6O9tdTl7hrXEo3ZZpGK+I
9daLygOKwjhUULaD6+HZADILSsZ4HwdGZPgDIubSLv6McinXXdUfrAHg0zw/gTXbevr4bNm4pbra
/IhzycnrEcBXNgQ9ee4x5GTrR0csz46bPDpFaAXEe0cYNGAzLK5mzqutDmojGHs2ORdpz6rGQgW4
rnjuwrhdWdcAJuvynbyyyIxcE/gtQ9yNl9txabNVxvPB9BYRvhzhpIbOu2fkb/pYs7OOQK1GJV+r
BUcVsB1pMI6pvZmWxgmkPdj7MBvMj6mNNZSXZrRXtdbt5hCistNO3X7WIidoWrc9elh/sbHWWXkn
wrn7mISJ2/LMM9q4hQDO44roMbFbC74zkAlyhb7ZaW5Xn1AVIpOBTQb2vOzIwLxl2wusDQjhdcrA
XLRiD/RH10SsM87plrjZeqB5XN3ohtdvW0u/Oqpo804TEZvskFZBPUfFjiHYeSuvsjH/CiIIcFFt
LkufR/sCpvlDNs2wj7oMLDgTE0Gu9RooMKg0LgjJK2w6fgjNsV3bYVnh3rI46IVyC1pOPuo/HTni
2dHp82axOgdvFTng0TF0+j7twubiCHxFjBTmEIZJAgJRo1hfXYX/Sz+cE31Ctd3V49nobTpjMjMu
NeH9DZEOhLu5WV7JruxbTh2KUUM9iLMckuXg4njpt/rVALMVuk863e46PB5OxLNlYDVjv1pyUB+2
NLGu0HrPWnfEgfsBLdhDz/0yp2g69JhW7yMtax5mE/Su7wwV+j+y1u5U0/e4TfJKoptPqxOc5JIc
ye3kRvIS3RFWRPGql+7sSz0GkWGCFMOn02C4Jxm961hnctFi1n1CtnQkNyPBU61znkWMh0w09AI4
NqYP23wIjXViJ8UhRdAeTGaWbRl0ZwPV1XjIRztHQW+FMIo8KhCtk29tTbc3qGpc8Gdy2JgjFALo
zc068+rhAgrkzargW7ljAlGlgFCnTY13h+XAfCKiXoK6sm1IdqmB1cBk/pidJH6krAVPzsm6Lft2
uDJQJq2Z+Y5uHN0e17VTg7dBybNy9cL9gX1F/4CEQyd+wk/GgJ97HKMpec/BufhzrtQWkm5WBZV0
Yw7mqLLvPGHQi0mjkaAEHB8fF1e6309xwvwdbHAwt8Z6sgbqjnEVl8isulHzi9wC1BBP8mHE7PKF
0K0wWQM9YUGsqperBfkZH9ugXWad5RveelZ4OznRe21qT0ifsjVwgZ+4Eowbuyow8BnVTZ4Wj8bo
bPVB+ksCsKt1dmNp6/7UtQOHZlHeau1Y+yYOBlQwzDGwUl42w3J2JcbRGPe4K61zzo7W1Vu77OW+
Us1Z5MZaqx0MeJvGPUYa7O4Om7k3u0m4TbNLrwPC702pOTo8gWUJ9DblRBQKgg/w3aYSlyrx3pai
aXxarNGawaKOugjul9lIG5yaCgz4Mn3BkrGBWjUeend+A3n0EML0gPoCQsqh5DI1y50H7QlwWfuL
tkuMCcNkbzA0Rnud5zexmH4mOtkcqSF8hIJ10kM3SgeMc2qgF/7saq/FAGctHfDzTZzhRhdRFyRh
c4/1zE4UjNInEmSDWYS3kRkHXeLuO3bZNncuhHfHsDWCiOjBJ2Z7LKFqrcrJuFaTw5+tkWzKqsA7
J8c8fHxueu0i+ux1hi1wg5kFhbekaoddW4oXO6qCtraP9SIgaIDEKc3w1kZdD3iP4GbpllNvGy9G
Pr9lzryrl+Q41dm97Yz3+Uy2rrRrMF6DnGpwvbIn984Km2Xlin649Mz73TbkJRgJlE13RFRZrg23
Nin8lGctcs9e1bobjOjLG1pDv8lC8LAI2zEo0zw75Y25+J4BpB1knbjn/KsPmjUO+2qwnVuVV/0u
qWKWNtcKs073cOMIh3sb5+yAbf/XIKft1Y4mNglPhnm3TLHfVmKTasXHWIp7W9hb3AeyVdlDz1ns
9NxoVh2oxLuoNn4WQ35DLeIwL81uMiCtzENfrC0hP0aRb01Y7hAv7hLlLmuR6jMMqehGmnGBwUR7
LsEL+5CN94z/FIFhFhQbB2q1edN5KzfD8SbsKdEaZQXeKwIiRjpyaolEMNzihF6QJ4E2y+1NjVTG
T2p3DKgH6fjeE8Lg+CKXjWeo6nEOC/PsYIeBg3b91Dq4h06uc24c92eUsN4xmq9Xg1ZW9+MIpN/M
YK5AOrRWOCcJBrjGn02FZLDCeo3a07oQ6V6k6tLa6k2F0Vthe+9ionJYNeC4I6WetKL+hfNBeO6Q
HfimZe6soWh9V7mbqjLvtVJ78CTAHAxtQPhH/gL+MmjtK/rIqnkM/U5v2CHivE3WqqbsPpsvfe7s
8jEacSwfZuN36tJt0U1QUnaf4POhahPHgDBjb7dqw2FsyIQHNQxmddJI5Q7DhL8Vq698ws2C/mJU
hDgSzRQqgao8l4kBL4vAhvpLp52rvshuOP7KHaRasXb7BFyTFIMGAXZ0obAtttbK1dgLAIxhRiCT
ujExVqpYFr0+bIpGN5/kOEbLGiXkQKnKjSsw3It16c0kdFdLq4c3Fj1Z0/cic/6VYiD9WlSF86fX
rPRNYOkNKdTLMF7PW3UJs7Dc2YMKg9LI7du2zmtcjAbzYiVdxQSxk58HI9UCx7HDnTHUvK9DAxAR
4K7lOauuFstlwZ2mDvRBT9YSusjsx7FdR5tJZFpA0G4+TrpFETOx5j/NOOYBZLTpJevr/MEYyiL0
CSX12yVqY/xNEi07VVpfPxJvUHNQesj7EYviTRiVNKldFdmvJelxUafyvodZX1MNMepb20mbnWhH
7QMyofAbq4C/VDki2uuj1mwlcLufccUOJRQ2MyVTMA95qrV7rTHcblXrmJcFQxjhg1RYoIp22Iv1
aZBYmjXftFqYrkMmuBq4bWnzoNnAHAnCnii71AkjWHWxna0kvQBqAQtZueR3eusORVA1uR1wGprQ
OwsBaQhml4lHyOjjmgYaVRB/8ZMYfX5yaCVsZNnYN/By6g6kc6wDC4UkeA/zbt4OmEV+tLjQvuFe
EVPiJg4KLImjn5nr85bINKKkiT2MD5g5PWKyQ9mqLUhHYArNnCpmnUQbI+9zsJJeMa8KgZ9an1jQ
KCpp7YDwhb7T1vLs9k12UhxR7xVOyUc9rszbdkonbEjL8jx38bLTtHbg0Xbutsk7MM2ql8cua+Yg
46hb02Ef7uZytn0zqSRktaT2s9h2t2AMvbM5avPbKBvSmywtC4wiZq3ZaEVS3deup6/NEVyi34du
dj96DSfsnMFOr9tSv6vrAmYJ290qr0u9Wtmh3e2z3mkwxirVfu4b7YFAb9nGJQHnWJTLIzG+ywRH
ov2Y4cRtHS+NpqCHeh3UsRZtwzIWh27py22dW9OFl9d7aVsR/2CaC3lvyy/YZFCsnFUkgP/4MmW2
lXqy9hJZjfMyLMYUJKYaaTi1esk+eqVwaXSi71SYTr/1eky4gbH6MbqGR/I3OX7cJkR3SbvsMyed
bnLZgIfqR899cZSD7UIyzwcZ1fVz0pbNL6VEsquWYdnC9cOTR2k2/kh5sRkre9nn5LHvwpnBhuVN
5e5D2cQ7a4yGUxxjLoF92+yLBMuIjMR5GxvTdJqcUMN4xU30Ryn68a2bu/ItJIDh3xorAn3ZDg/A
qAsAhzMclK6hnJvnlvtsxk28bV1cb3RRertYecszys/sAMZ3uWSTACzeN23HYEfmyCnct4RkPyqD
/lbAqAvOydQsJWWeVKaP+azUEIyGTqLT6sDXaDsAVY89VexyXQn8Lj1o7Qx2j+5mtEztiEHVtM6s
AmBkOLbR71FLk1cR4hiKOXN3mWvAm6t47N71Iqo3bpWma6vN8k3bISsSduoGWM9cI0TP+ZnPIz3C
Fre0ZN2WEstR106GDsce8u/XuNESRle6kjruVAwPUIsVVaRrCSTPqM9NHu5Tq6mBsERtc52msbue
lNZjyAPreB/qsuMN5bopSoVhfjTzayRII2pFD0p79Fw5+ZitOYe2rpvCNwBD8+blEP7K1LgNFRsE
CD98a9ZinJYr9MrpDVB5yfTOrjefXdLIzeD1766EPlg0RrPmho0rLUbnEICebzHDiozECPjLKtbc
7A6TqOIFV0nzRuSddtX1GNd1pd9qYU5IgvXQXVwUI9jWxSpsItaUniN8zB9tFjGI0wHWZTldJs7e
nRXqv/FsQupQvNR1Tc16oL7ngfTymxy0cFfdTS0toMHYWc5wgjxM4TpJiA3H12HStllBSBUWOzbi
NgD2eVmmaqCekN1g5NtjwBQv24yqiU8B4x6TNSA8g/NCX23dJtpRcBWrxbziBMce98+8+mlO7YeJ
QH81hBg95pm3BHMf/umZD6cA5GzcUjlrPSrJ6U3ItDAhia0ZeSCxty22WGzySlFGlBLyHZ/ewk2A
yt3UR6D2ESnB0qxTe7wLp9hlGximIJa6XJsJgjinWn4NTHMPNJn9bB4fZsXuFGnafWrXKU9O/+m2
zlFSvyWt0yjFTeJ3bkMVbWJqWsXi/cTSyyPVCNk8Ey3CymvgyKi00J8j+ayKK7l4AMcPfI8wuH4a
XPOwxJrhR/SBAlYj/MsGqoRHc6Nwd4Oelqva5SyIVAk9dulbJu8ADxfiyqerml8TRygc5RAiO9sK
ZS+gfl3T6ysrC4fdrPWPnlPFWwGelmKcuS+i7Idbdmcz0s9GHb03XVaupCQ4JMv30SUfTXMQMZSq
ttnkkZA7HnB0t7CW7wwIM3vZ9vPObmCkajOhUm2U920Ue6eeKGetx1q2dWJqsqY07xLQo63EXSBq
4P3phX4yC+paoRkxDwdLdGXa3i8xYc0KvSYJsP3b9N7SrMxF4ObKoch5usY2ocLkzrHpVrYt5G16
sVZR/iYzJ5kfFkHTbMQ9t6AQPlMEW3UgTVthoQ1z7N9VrN+Gndsf7Sn1YB+34RoXXlzfze7JqSda
IkwTpHnya/Y0e5MiJdxXbSJxtcSuVS+qeo8NWeorjX5qCSHytlvyfm97w2GpMUrC8LxGxwqeGps/
xv/IxldcEOjGiXtYm326kVmTBBoLEcNL6WxaaWmYMcyWb3RjuuZIP+RTa+/mRTz08MLWqZV659Y1
qMRa2W3U24/lnHY7UU3GHqgmbHqNnVbFfUDzwwoS3VIc+VRgE12CvauB3aJm6fyEvXctJ3XRAeBR
F8jxxUxKuY6xtgvKuCrXLQDEIDdylxy5OTv64G0yslhs6lrzniMrwDnJ87PK1vaVHg9rOpd0ORRc
YfrGp3SpaFEDsV3pvR5iWRi2+6LR8mNnVP0qlkwipObi7PB4+KnihvlR094qoyofa+XEO7uIdBqk
ODSrBr1rKkqdJzd5/hhjBWqGoz9V5Wsd4XQ7GMu8WjxFh3IeAWI2PYUhGIDEI/kvkdQ4dcn23gXZ
u2YllQ/eQivQbpt3HpG2ah1XUqsRr5PJ+PnQIZ3G+PGXHUoTBzp8cTGZ/aFn/SOUfRzO6JP5c+xU
ga0muvdxr0PG7KmeT8zARFaGrjRmmVkG92NxaOUSjTySCWVH7BWqX6SmJ2spX5bRvOacICit0nPv
VEo/usvWynA1qNOAqVNPXal/dPjppi+IaugGQN/3QK0ur64SxWnBA3Qf6VH3Du2Hs8dxU0xAQPeJ
EL5hInLb56Uur+YSz0TflT/oHcaWjjVyJre3EhQgpyFOiOkSU1hiXYVLTLdeKmurmyhxhUwCA0wO
y4kQt1DSYemKN+Kf6jxDTrxLSCcQajPrQqnpqdBY4KbddswKjb+VszQ3VZnO21xQ+Kp67zQ08cJ/
6fxBcWreDriQbA09NYgTEvLymf5U3eDQMU08atUq0oNu6AKrw+50EhQ9LDJL9p3rDmFHpGeVGLYz
Yy7rxSnfC/jPWBY6P3VcSk6dh64tpxSaFHh0plr/x9EVb4rNi1XCc6n1dq+a4Ryz0Dg96m6ds6HQ
rNLLp7KirVyYMsaWInqMB/Pc66DEcQWlGG2aH6ONjNTk541TeUHlu3Hz4liWXu+LkEOf8sljEWel
Py+Ztsos6xe34t3OWdGuS7adJMUvVS7bMMp8aWYfaWlTCKwhrC0NevcCeG8/6b89/BSSTo1rY5ji
bQal2BpgRY2i32i9dS+i8JiPReHnuQLwOGEMBi5JO1ZVQZtFsshNOf+Zje5PPC2neiGMQuIN99pQ
Rjat6i6RH7TcO3Jz4eGPoFeNfnGjEJMBbbTkmk/QbyurtTdz2ZHUFyEJ/EIQDqg62go7wmJCxilH
q9Ey48T+0UzzykuJ0gInW+SJmLI6Jn0fbWy61Je4KpZTElXOrm3MeOsIgUeuZ6Z7mcXtGxCr4SQW
huQSOK8Pc1b0h7oiECOECpldxkfd+T/OzqM5blxdw3/osopg5rZzbmVL3rBsy2LOBAnw19+nz2qO
jkPV7GZqalodCODDGw9dKoNm2bdB8VXZ0vlpyG4YaIm95RCLiQNdt8SDux7IV9/wvHMQDhX37OG9
CvNyWo6+E39lbXRUlxdl9JiB4YNsZWmxG5Q7fx2qCIKBAgO5D4XVFqsy6+Q2bCy9gDwl6r0of2SJ
6x8nyy1XjTSts1+U5skre+s9yNrqHpyLJhuPgGFWdvkdTnfaSeK9110eUAYyaLET4Dp7K4totGYw
XIGOhZvBqSN+4d6u0FVF/mtstGoHK0lB4VjHW6ceho2vh3k7ZY39rrpxPqRdllxnoyeXnP/5gOjK
fps5C36ktEF8yM6GXRnoSFCTYe2kCupdalTOI2kuPaVdJchdhaJlEbboriNPKiY80dNk0PtJswq8
2YCOi9pd1U02NAcqgHzRlBRhJ77PP0Zumm6KG7TGZzI2fpjSIkkcGC0Yqk6JUW2C+NIZYYKeMu03
JF9Yb23VROMq7kN7GXaEonLjmh9giQvs+GyWYGqta21tgyDeexPmCZvi6GAS7+ty7Zh0PSzLTtp6
YYqGptY2rRh5Ch0fYLGMrz7tTViLXEOfUbOIZTmEyWOYwrflvfOB7Hz44CnV1PNyHSxi0JCodUzC
US1w3GKql9XN9udk3m0UGc2NHZTy1SspQSnsftoMgGxPYR5XGz+z0ewlaXYOxyB/VAza5yDMnVdu
3c4u6/p0Wbp+tS2mwDihxsy2CBCo7EkopubAtImkSVaNq6kdQ+V1BXui9MRxPWc3TrX14rUeHGTf
QS+dERSEN8RcIc92gTLKG4zT6gUrLAXh7KP9GJJ5R8FBsXYpt9rGNGsuBSDFarKQtVINkFCpEE0h
Gat988PonH6tM8lGUZjti+WPzf1gJda+dkL54qhJ3eU+ELo/CrTaUQeUmQOlLbVsnK2bUGibD/Tm
eE3bArhRvAxj5417k4N9GbV29i513h9H2xSnXIj+qQzowlY8o+uMdotdrapu1ctRLMJ52PVj3awm
Lyvp6EMaaRTkESIt0o9MiQgRG78bdl2WgiTrmBZP4IBLk3PALFrfpsS0LKmJQdykFrGPTJF6Yz4V
NY53XqcscIc43oQiM06EZLogicZAeJzryVsKbUcM8tTv1ThMyzRGYpTa7XTx5trb2jqytqkc3Eer
jOL1qPNu7blDte7ipvuadbHgWAjLi0tu/poLSrGRAMGLwB4zTh7KNCpEQov21hUvQtjyKWiLHaZ8
ynjQUXyjmaM6U9zqb1jq8bECyNg4/M07hF0923AwLUjRZmatra5ZiSH0VoGfjtiCZ9LEu0R9HSxa
pEI1uYsGFJc4Vwrh7Y66lyp2x26Vx87oLlihjM+zY7Ktcc/4Rrz6rbUIGKfRSRljlaZvogKFWQoq
mmLYn06uVZgEODUUBT1lxgUhD9P9zKo7VaTdP9iD4zDI1PMxzXCzQC4Uhz5PNZXuyrlyvenh/bty
46RB/haiqTjmQeQtx4a45nAaUoht1+ESAkM0yzH5DkLETpvoLrnn8kyzc1lmIS0R9M0n+aDWWeFO
e5XJjqhsbszVNFVbsDSUPHkutz77FZngtXOQiSLi2e/qr2UJ2yg6PZ2EgyJy4Q9Jek19burmrdzN
ykP1rPuYGg5Ss8uzhyjsp6fQZsIdpkvhT1eRhyNyQJBhRKsqh9NzNggRGbdtuSHDol0Q6rzMFRoU
mmgDB29DE4X3BoMICdTLLGrYxwXg9m3MVV2zCc38Qtr3QNGMsSXr4p6S7y2PyYpdm5tAO6IShQa0
+m5RqG4tlTr4SP3mOF/Z+XiIc8jqYlh3MjjYZDM52oIKpuZC56c2MdutmRk3ZTSJ/Xazj0di7Nug
XKnMvlBC2258k0K1ImW088v8HsMc0yCxovxC17aUVyuyWHpk++exXS6EYV/yprhLJnMpjPExT5p7
igyXbjPctTY3FbdrLqHRDUiRUmfvlnGxIpAm2KRZeCm11R19NrH11A1yX8AVLyMjeQHn3OZpes5b
Uv4jdHDUDpwtgtwWtRl9GadhY9pBt1ITIBbE4drK3DP63XgfOcV4nKECaSX4Am9r7zzmXnSey8ap
nwMXIc5EZc8B+3O8MfNRsJ2EOffHPHhuVO0/eKS67+t6zu6VKu3nwaUVfhWMun1vgKqOLbKhdGPL
nsTKpGqUAjRB/Mv3kwd3ftW6a4SKguQtCLNmiOVyQLNMZXXgb5ocXi82uK5QRVIsFYtnpeyKK7Y7
5A21XoW/tX2/2AxN7BxKZ7D3luX7y7KMjG3Wh5T3uLCSZpFzNtLFt0sEhGTR3nxtAfmWuzHy1BKo
w9lkrWpOXYbK1eYyc9JtOXHm5jaQbJY/WYP+2rgJuNVNPYde3XuObNk8Bq6lLu2MDqGrsWaljO+H
cfT0oS8TVJQA32shGLzH0nXeYKjlPg58ubUMv/gOq94fffeGqvQZRi78OzYpiBS7BIGjNz3w2dUJ
ej4Md0IMr4Hz7GRNsG65X1OVLrTczmlBTBkiHphXj5AdnVrjFnyPkdNT1rwT7Vgjq+SOtIBd6Mb7
AvfCOw1r4j5LRQej7JWnVFqIT7wx/1akyn8o6f84hmFZYJTzh3pl1XFJx3k2EP0FsVn4FDz3zsrr
YtaiX83GuTXj+kDrmrPWFYVTURGfA5gG4BtXH7wEOjoV5YcVhcSD5GX/TQJibShEe7Ho5KV4YbwL
g5y0hB7iIwjH+WzTBzKAWTUdMfVwMXDlpMw7Y30wUqikhZq1egD1yrc6nUkpaHWFYqkGRUP4v5oi
NtuigpDrQxVcOexublXLoXw25VbQU8t0DNoQXIOOkmWalMCN3LYsugQG41LZffcz4MxGAySjrdMU
zd6mwcpbSCQ2S9ZSeukK2hQQG9eLKRiirwN53Nh5vS04PvHcU5VNz+g0s3eLQsdVnQ5YBGb439yW
8SGp/I8u6R94b9kudaqvaViXYL5FeNI8KdfW7ql9CmxkLiuD7/9HKn39AvB0lzr+dChDyfWgl/Vu
7oz2EMw5xZBewH0pCWJGP0eusf4Wa5VPakPNZbyjfl2vi4kUu8wLi/0cUPOAOthG3jXTrJQi4LWs
OHlig2nRBeh2T+WDOIQDb5brc7tOp6p5kVVvrieh1SGKPdoltXrxx9DdlNwXtvREFEuUlk+A9Yjt
A0bb0DTLS5nfZB+zG90jAh+vba6qD22h5sqzgTaedp5Wne8G26qq2TASzCYVY+nSI7D/UCaxi7i/
mbZ2qp3lbNJxD2fvPRoyxfkd4nMmlPUb7VeoH2TGdbtuqD7JdX6pc0HdVN+3S3eULkCnY4M7zC18
u0qdq4o7n3t5la4nvCS3y234o01bavPc/CfjLENFZ7ndXnl6PDl9gygBHOYRQhC5aNNVK7RJ5c5w
pLcwxglPulsmd34xB0tqNPzlCID20iWBfPA7x9yZIsjOzQ9wYm9jNayKoAMF8RLLPnUwjA+ujNVi
aJqj28HcVr0u2A3g9g07gdIwabAffJe32pLyMtWot3ICr4Sjh8chmxAGNJN4iG+TupuhtzJLlrqr
xTPiwE1ttQ/G3L+lib73Kv++KT2c1XQc8PqHHOW0mJvn1kDLDW506Qk8OvqzXe+UZ5rrSlCIFdzI
WK4fYu31BOD24o7gbAG0FX1Mbbgp+ZoWMuaB8s0bxDnYWx6+h8JIntwigzaC8BvztGbbZeiXve2e
Ywyp68FBDOiV6Xi2FaOO7cy7KjCQOTbujlGQyhvlJjvbGx7jUeGfM9nNiaMNlrmvnvzG/hmX1eOI
pT7WNxcLnMkM13fb8iDy5+HeE663koVKdgKZ/Aoqsro5iCA8U+WtJYsd2ZV1H6PUFiV9fEVLmQpd
XRQ7FW8mqVHUmYCC+DB8C51CH8REZ/WWxbqRjwZ85SLKhmQjbatYtzqDJagCfwWwRV2EHX9r5UDV
CZjgYsqqaI0+FyacZdvKkFwMO1Br2zbYQBpYhWkcAHfdEbAUBdmrrIZhrVL67oCs37Do6iPq4HI5
djfKrUuqLT2hzTLv3Wgz0hEK1OijlKqwtwiPAilWMvJ8TrHzlBjTzu8RKLT4sHZcEW4FXfYdZzVi
ZDQGfJnBOULKjtY0Nk4yidJNGdPe1UJRLtI0/2INQwsyYb8YPSV+AM2HKLC+ZCmql1bo994avrkm
zkDGXGwHCHzWDDDe3m8qDnKrHO8zv6S2zXul1dJZ1LTvLQrL3ztWfJkNPeAdo5xqUHSc5qp1ofX5
GdwEd6ZHHeRa30ayuFfVwsuQTHZMQYcmGYwFmoSPqHB48tArrlB50vuL0HQx0FSymPL0Et2aH8sB
/ZY52vTAGnRHJQjF0EWkwUKo7r5y4keCjS6G4X5NZHo/59SrjFl0spro1nYF2N0KpKA3J5GL4+EU
kHV2Zb6ne85Y1l7+OuftG3tSC8jUOZs6Uv0p9YKCeX56kAX6TyuP1M6yTaIVQ1tdeSLfMpmtE+09
9cmMhsR7sjv3Es7sGyxQ9KC5Pna62g+xt0e38WhV/gkxCW+nB4aVOVyupfpslVOmgzhth77RpvDR
rVZ1Ml6yvoUfYGTYhKEJiJpO+9mmJJgHB7FbTu+QCbZqGZSODPyK8Cs1l++gW3e2+tGqCDaFaNWv
rNN+S/zMB0rwzTQFL5quOAir5Go47rRB8EKtIde6RWk7zzwIz4HHY1aY6lHAWUV+AoPcew9GPT+h
OY7WUBorT9IiSBmZXPFbr6bQfenM6hwNCKGbmrdInVZCYxR9OmRb/7zxe1Q4xzMfNOZcjK6OzLPF
NA3ZMrSSxyk2D7EgokvIFRWAz9aAdN+rNx5iBAdQbOnP5bfGSNbT7Ky5N7OxUb2F1YkWvVtwSBFw
YEcIdZDu829tcC1xqiGsUcwVRXPnCf8uwpegB3NjSvOFr2VaZsJ9DVW8TULK/SBch8TZo4BkHzD1
ay0oeRnGhjbOOQ4Y4qNzJ0NuNDMVyZB7B6hlxo4eIbCPHuSIVPYZkhJ8Vt33Xfp19nJNH0yVs/CL
D1OiPBhNG2yyLV5qatIgoLGA2qCRcdvjwimSA8v8nSbarRLqdqAjUuaQwwLkxavKRehYIEZdZ5YH
Cd5yqW6amEPVEssAqfMiqxlyC213S0QFAbI5BeotS+OcZQ1nZ86P5QRXRPkDoJn3pRsRuPlMkmfT
qNU1mlw4mUQSs+7QJpcEFhBDGZqoReSwqUqq5toyCL+jkRG7NBrQXJFkV/q6PIwT33Ef+s16Dq0v
Bv0++yaS9SGkfHpBRbfclw14jNA0iPUpDU+yaX96opycRRkW0dWYU9Z7DKbR2wXKaMa2gSUvXePa
d8BrIlPDGX/Fw1Rm8LUhPCDCr5eMSuivHSTXHia8OnSR+JpSqLIc6EpbBdxNFlbZqjUCFPEuawM9
UgMHwSXUbDcg6l8yO9/0DHxDM5/nhltHi/zI8vW9rYgGCp2VY/CAmXTHLgD8nrRBFSECp62ebvmt
Xmaeqlm7h1kwkVYjQJJF0Nwa9JCeqEhTQYji12r6LTKsx5Y2tLbU90UFb9hHzHW2wseWGvJSCjqQ
uCitERX+7AwMm2EcP8nO+W4ZQIH5gLNI+kpTGsxuYhrDWyKyaGXBkS+TriVuiGZeWosweSZu/43s
JIDeFNy1j0J7K8wKll09AcnnS+2zV0ANMcYpqOoG5dsG2GElk5kCubzIV50H5YSxIka6GzeHsLL3
cE0af0WslsFsedsBUoqmK2+TRuLau+l3MQdQnv7MuGZ2BrgJIruwScRH0kw32BvraxxO8bLJ4m4d
K/yymNCB1SSoMk2DtJ6bAt0n+Vj3U8o/SFoKKnmnC+XdTTh7FmXimJTL0WQ9IsjfhhgNnmpH2gfT
pHS3xlm9cC3jRLTJXjPRGN5krbTCuua1qOD9Ntoyc1/qMXUoQZ/Pta3uTXDfg5f3r0Ex7g0/2Sc6
vAmo9vSfPqmoWHtxdmxqh/JsSCw2MQOVQuA9sVc+0GT2kJi1e+A3IePctn9Ky33VTZutgNevStgv
pO8PG+iYjyqeGWJL1jXi+7SuH7lh3eWBOAUhkH/NlriotdzEXc6UA1i+sLJh5Mfp3vDG8Rs0iKcC
8lVNwWVyNuc7uh1BTpr0xJXiPHSmXvWOtUey8+FPE3hM/RNWFVH+yHHWpt1jEg7NoqyZk8WUUjWK
aqsv3aMpx3eg9ZsxKHYAXuIH34C59xv1HI981KzekkZy9lye2NwDYDDOsxe8+T2UtKCc0yp6YxFL
NKmxYZ4yU91XhD0QmV6ftFQHI6e7uRcA8cIPDylV9ovKgJAhePtWDkbjo+m/i1S+Vbdf0Ipgp7Am
W9q5J1t8XkzWsBMskmU3G49WbZJ8LZ4QpDypUMPGC436lO6uG40lamqZZuukZ73s4vRgNzldbBWt
0J6/k2BAmNzPwrup/AsCbO2DZvPtYh+dgJyOZkup31yVaNPAkhwahBdEmj1mw/yOQfKpd2qcXJW6
yMj70XvhM1FxzPlhfYk9k470yDxT1wmi4t/8M5fOv5WJ3c6t0vfjZW7DoFsVZFQg3QOBucgph6lC
fU83n/vQIpXYEMkz7YzMF4vK9voXL/ebaxNn2LzQVSF8o6zN1H7CjcilHLJA8Oz0qNQH9IAv8Bz9
yfMycfWofP4wulqSrcQ4jV359qdVI4pTMfv5ncXp/8Mo5/aBNsv44KrSeO9HOW7iZoLjK3nAnLry
1sYYQZgOFUhxnydnaeNrNo0KK7WHo30/tq7c9+i4N35qU1lvKt/YzJShHzy7K6s1GHWV4PtdUM1Z
36zGzCug0OnDDOV202fHm7GlMBhToLr0pg9nSyllw4zfUeyX5drlT+gP+kyZZeiOOdZZIw7/11TB
GHiJK48xXNbPrkIItUCAwHab/cQQdMmi8Nvg+f5fkix+kydi3hIi/pEEkfu0fPtBKY66DGkBCJP3
yXTqZYraDxqbJr4pev5zQsNvEjk+J9Snc8aHkTSJanyHcSVfKbOo/vIpfhNX8jmTvuuFCCdOtGPa
MOUhBU4LDnaIHp4YvXW5iv4lF+V3wRnWf39dmS2CIJ6s8Sijx0qf2ug6ZX9JWPt1v4jjm58iS9Q0
5yJQwS3mqT8afU8FYYYm26ZIqGhWWdoewGkXKCq2NmnIImHATu7Qp33/8+/zu4/2KdOEiIu5awoa
YpLyufMfOxPI5P3fvPT/5Ngr2ygo9MV7mbDDd1RUht0PDB3/6sf3wk9hJpEyAt/OyXaNC3LaWd5t
hoVvvG/Fw5/f/q+fLi/8lFbWYFctpziNj774aXvvfksbt3Wtxqc/v/yvl+D/hNhLkXvmoNriOLfQ
81KKZWHKnW/FG9cjfZywFHf57/7Sp8VOHhphO2kSH3X1QRcF3AOqiB4NUcHluN/9+Y/8+jnywtv6
/8eO4tH7K+xbAGuLT2soziDdi7D+Vx0RKLk+BRPRS4VfaxpC9E1qQ2bF2nH+Fl396/wYyt//+40j
sXTrPHEJvs3lxc7Kd58LPLI3hEezJzmfkeojofxbVd7vnqpPyx2lWYByfR6OnngT7dXB11H1L/PU
/+XH/vV+64Wf1jOApUB91hHS6czzOfE6MHL039/+/Cv/5tWDW/TPP37leECkyJRKen1EkbAz3oeZ
2v+7l/60ntWI+CnM5pCQw4BshmZtVP6/alFyIF/++23XrQOJTKjHIYi4RjijOLpWJNdMrX9ZzL95
+oPbr/2P76Wj6TUg304ebWlSdB9wxLVuSSVyFtz9+ev5dbiSF3xexCHeM4za5THSOmGUjJJH3LLJ
Dw/gbmsCYjyEmdfd0aMcnOcaxPzfbbPB53WN1mOcPQLgaKjnGmYZl5rYOTSn7bgqp78+tuL2fP5v
jJMXfFrhfdwNPeKC6KAsgxHq1gtenQxTETw3v8aoboVdvIR1uu6wRPxlrYjbovvFH/U/rf2CTt05
1yG1D+70NPbim5nYNwnMD8Ps6oUF+LZqxmYfVOJDWgO+Nz/9y3b5n9/tF386+PSnEWBUlsGV/hjS
+HZJ+6l5Hka3AxlAwkMd9lQcIviMXQTi+JSSzLahlARtMK73ZSFrG3ODRcy4p6Z1hfL86uYGuTQi
xK3MpNKsTJIBTZChaXrD+WFt8iaDW4ZXgDXwByVQVGvjCeH+TCu76C4B+no0WV18ZBgHwhhwmztq
UBsHo9eFrlz9WE513tPS7ufbBFHW2pHTl0Hn1uMoJ8Tyrsn0Ok3t6xy0Bnb0KQCAVE3F1FILNzkh
SACBcad8LQfc+EoZ4aEH0v8OV+GgErddcWrmGJWoDdgQG85b4CBmDcuk++JK0zuEs3XjvQt/XSe9
s0BFZK7L3tT7UE/pfrLrZjEVKExqH3EmUSfxbhYx9g0xNXtMFcbOsOuMNnZfNuvArryT49kDSm8H
jxqL9+QUMX69lAe+XHAt4PsoUXhvHVC3Tezk1pmKMr9f/Xk9/+YcCD6dA7ZtMlGOfAWE3nK1L5Z2
8dNkRsrF85//wO+26k8HwWjGY9CSUXWABA/2IEX6MSG9/y+79W/e/udWPFmnXUhaALv1+EU3pCMQ
mTI236389c/v/jcb6n/S3v6xoRpG0xCEJmZaL+XdPCvaxs1hoS3v/t+9/qcTIexIlwkU778MSlJ+
5vVNk4uz5t+9+qfjoK8JUCP4gMjJ8ktPykZXviTOX15b/KdM+hdbh//pKEA4Sk28hZRvbiAcRWnL
6zTqTYjeneCcckSsE1qXye0UHng9f8nHcTgasog23aTt53p2yu1sD+33cOLRz29xFSX3+pVEyE5A
lBdts3HsTlF8Y/erWHv3oV1HC5xw/aEObChlj9yVyVflCuTF2Y/cJrnbdmm4q/NpfGoICgc8Nsx7
xCkWEKHp/XTYQS5mk5UbMd7E87OIlmFd29s2F/VqnvV4rCycuN0tvc4eAFNiM2mWTgBxhpMnO/sA
ntARgyqIhcKB7VvSuEnnoi3ad2xFcZ8dIl51CwejCLTwnoZMELFX0U0T5w3eN8sKV/RwON/wOs3A
h5nTbAncil4tsKEjamX3WURFcVVFgDiRtoKLsM1uJ8glOM1AhgWS/NbeUq5WPE4zWyYSS2TXONxR
0gj1BZDKeTXysLt4cVK0C5wa1S5INNW2iN+ubRUCfenWJe1C1g9+QW01DtJhfgocZ65wgppAFLNV
bVHIzQ+OTruD1QoL7DSyDr4uvmOmilD1eqIh7cEodxlazReOpfrsVU1RQsIgAUZlSLyVFITElS02
MAuFWR8Z2cqwQokh1wgRsphTuOlRSNw0IyVCpQ43Jjkr8IhIEFwnzdfolEGuDUV2hJ2JhnyjDM+j
BquJrKhYGS6Pjy0KCbiWJthRdbgfJIoxLWkoHwaY97CsxdKVKclTVWSe4jogpMAAUhGBk5zwLfU3
qWO7wG5AILQvkQTNDZBp0dv/LiDX8z/NLnUY6zIm9eLgoUSJfIMUnQQJJlZy/y9VZ7/bBj9NLW6o
tKtRDB2c8TnLp4VkvCzAYWX0l/Hr1/ugKT6t9dlCupVoaveyId12MUOJFIvAMP4yAd22u//dSszP
ubJF6ncq8xybbRx88CdZy2yGX2E/FnX6twz2X1+wzM+tn11oFEM9NB7JUSxoVIm6JvqCbL+ZJ4eU
tYXvWes/77u/+zifhiqROyCENjqPNCH8K7pWAhlTB7g+LuT8t0Jj/zeQjfmfcfIfh1OS14Pb9k50
8ARO+zWmMeNu7MNoN3hVdTf1+Q2w9ZN8owK7/SAKQZp72jfUOwwMPLJPozl0iyVhYCatXkm7GKDm
5hrXj9RD+qplMH2d6Ls4KqrWchqlPVIZW7QFRiMJSHZdXHFjZzp3PB3+BsmstfPbtlmDUVqneB7U
HZkl3t0QiPSIoMF6vgn5Nz2RhXe+AwIwQaCsUDUbr75r1t/yEZuYR/CgXNwemrsqarL1OCoaTooS
bF1VhJNDy+b9JczddOWQoLpFgqXXIZKyjUPSKgFtafZGTI23VqQrbKJmVHBxhldtU2vujo7O9TUo
crUNDV38nKLAuLaj0HdmP2SHQpJeYrdFuJhvmaqVdpx7YUibxzAby0NNBupmxmV5yczCunH23bzB
BV5uPD3kV6OUqKcwaJ88Les3NRjN1kT2+2Hp3jrZRfeSDe647RONuLM/o9WNVwYwJF4PygZ6Mq43
2OJgIkIEYHMdXGIf0JnwPhjS+dVS6DGKdnisG8QLZEqmu8lUOAoDdzyQg1FvtB4KVr05b9y4PhUl
tB5W/51I5r0mWqAAUS5dmEY5z+/15J4T1T73XYGs0EOCAt9frkqIrkVdKailznosba4ABvLoRZdj
gCixy5UhjKHjh6+eU/5gm6g2Vd84lAFbYIU6vUfahn6jKjV5sdVLx26xSJz2aGIkXjpVqMmNRRLj
cowAkyob80AeLstG/xBls52t7ifVG284Ze78uNELfnW6mELuF3GKKNFBMR2acmmNxrfhJjsiY3le
RfU0LRvuhstZYFU3nBzDc9Je3XJ2VrHRmFfSXOQCMaq9rlN3o1V91ROeJjMofsxR/tDK6q7iTLup
XfjPmfXNHpuTUdtPDqzEA/Gk37obXyRIHliObmWy0iC2dWX7H2ZXXG0vJgLOmhB8mJ04VAZF03JO
KdP2nXoxEgAb6YoeP9IPV4SAP7YzchWyOfc2RTK7qSAiYSjDD6U5EZyYI7kyvtaeRSJMM5w8N/4W
usWDsvGROMMzCrWXXLrvQ4jNV5v9SVT+uzLjm8aiC5dJOvBqpiM5Ac0tuNG8qAKECa5TnKKa8DpU
T+W6Sxn2a0/8yDEJDY7B5E+wBYkb7YXwOUKE8gdjynYqJySwbJA1kBkVt+G5LOY7wsXfqnI+9w78
Zh2Ph8rmRw6whtkJGoMgN6116MgOUUmMbAgbHjGgzqWNk++B6z4oz3pCZ7rvXf8uniU2BtM+eyNy
oCxHijyqcE/TCk6Q+mpV7YM1zGeEKYcmuqlIcGmmc3AmnOGpbe3jUJGdPHTnINPPVkYBJ8ltUJhO
fHC86h7Zy85IiNaNSPee8/fBpIjG7Wt44hYpZ28+lYP50WfitVNolBCkUEAaIGMQY04+SE1YAwl3
C7xnEdwp/F3bkX4hLYIKuRwC4MwnfLFy44Uag4q0V7TdPZZomKqyon2b54k9TayLAfFlZpbvZVKe
rMi88KgS/DiV/nJ2nC9kcZAuFm6wajCDCHyCBEjOlnUX6O61lqpdYYQnrqWxV3iBSD9D362d+r1u
ydpP1DbvXGvZp/EKEmvTkjqJppGS0ME7eqbGZBGGhL1NqHiKcm3NnnPnuBRqZ2VzX8UJRn1wtKWf
6R3ewx+tXXynA3RcTo1MlrlDdJwtnjO7wKDbCRKVhPqWiahlXcY+YqUx3vj+XJFlEzXEBuprKJJ9
w06BSYlG1xbxQhFhG4rq6Aw1QjjHPO/VRFA1uZoFOqbhLmr01bBDvZhM7wVlH97nKpzuWk2ogqXv
DDM8myHKHUvTc45cz7a+5q1hP/bIbL+VFVyrn8aIVC0i6hzyOdsx+aFy9RB5FoqWAZOrjPeyi14l
D8gi1e0ZYd7MSaI+DLM4e7H1PAnRLcHhtjpEYzP5xhpi/thE3oNTqts9IRYL4dXPqUYGnreYc4eW
dINgAjjtjLNMxbHOFe5FiiM8BMwnoh5nYkbYtwdiZ5rZdraErpEBMHcrBFh7DEUrbGX9sWx5EElt
YfOVnH7cAoPZeJOdOI1O8A5ocKcIEGfD+Z63Dc9YW3xHVvYSSv+N8JV27URymzjZc5hbh6qara0T
KBQPpgSFURC/OJvtRuRbt9O7gdN5USFf3vpFlROsRdYc+pWL1SfHObzF9LbzN8LVHlu8datWo0Xo
+ruQVr9FlPbcTdqBXyHEbF56r3k57xkp0OmP5skM2fQ8ZD7EneUYj7Lip91zXfIgPJdJyaeTMvwp
OoK96I47ez6J22T6BQahugZSmtHsq5XMgsfRTe7zObnvXN5bHOlD13T1qrFLImbgqo9d0YTLWWGg
mxGyxDcdaBbH9tLXyXd3dFqCZTjhkVfjkmkqxHLlfD9lsLOjrF4tgsOfDO3gPUima1M6r+7cbAyL
sCSeK2Wl+S1UkzwyQQaJDxSFfijPlqmFaaucoy8DeN+yC3LUcWb5bHG7irGUElC6Srv6IWmKtRjD
XTFiYW/SeXcz3e3yEvMq8o1vfuo++cO0xTOCiNbBFTBoiLUujTEwo0YRZfQAAXqYWMD/z9l57EaO
ZFH0iwjQBoPbdEojr5Kp2hBlVPTe8+vnsFZqjpgJaDFAj7pBJsPHe/edi0SDWm2vzm5rfLQ3VTkS
vi3VjgrJKtuqeQN3ItcbuA0t5DknH3cMnn7VDt5rr5gnxKbbvMVo17Wzh4HDRV6Yf0TbP8a+Qmik
gyoZ5Zgo+gXgvdA/yZLJl/uZsYpb8zrz2Ej8EYFaLZOrwtIwLxiNFxQmv3DCOuVV9pTCX1qlvkHN
K6iiSOxl7Fz1veGvS4rkQLlYFP5rCjAG8v2uN55UFQez2DXf/Wpy1WiMGy9D7SpKBFVaBDGqzbHT
GhQR3wYUFazQO0mieJax1ZvgNnWL3/rgBNuG1XhlO0n+blpaZ6H/8MqQMZ4HT25Y7uxOXAHMo/qs
C24t2975SfNq+OKNBHO0CchBtHX3mjf6UyH4fFVxHzUzkevW7J6ldL6HRkDFhxpvMtEBdpRoLqow
UdjXS5JgBSLpHmgVVPnANa5DIY5ECThsBFhXu8IUOyRWabtycysVnH/S4iF1tegkopTBIZPqigLJ
/E63NQHaqWK5rCMYQG4RUpBYh0L5nRoSMhaQ7tLdQAQTlBpRkIQkwMzu1LGtp6R+Gb46UEuIY4K1
PIW5ilanagJ1BC+Y2glsi055lY3dIGewJgyI2wGUGcIxeYgRfFLIYgSPUZ161LcY2ZNfEICJFCt4
pAhIQwHbCZTnWAUgozAj1blHjl28tmiTrlUjrGqo2Op4lShGcx+aTvdHRJ6TI/jX0bz7nMT21MeX
h7iADI5wBC0/Gcue0ESuuvadMbLQeHEeo57Xhs56Msgdp+uMzZP7uO+sCzgb/SoeFaRpdcmY2Pg1
SpwNIk+qu6Trtr+1amxuwT4iZx0ScBcjv/TVKmrn9/lr2+ehSnWuEUDn1gUBxSjH0dWuAyM+ZrF+
IW2ycCOcSwRUKEzcyUZw7clrUlyXzbs9KhRz/nGk/7Urujq7dOa0uN03fXoySi3740Sx/2pwQAxW
AyHwC+HWhfSIOlcJ5KJpYrUyzCOiVOL//HhbRg18aXtXqkSzQKocc63NN0XaXLe2deG9n8c3yBn8
N69V24WgKtJ3j3VMYkHqlNFkhdNvJUXo28DgGnh+BHwaIzCcueV960Z+ETW1eWwROjxJX6A6MrXh
zigNyAqGV+IDnqrBSjXEhUzmp4EVtNBTnu3DHV4HlwPpHYKwhPMFB5LysCSNm42rUpx4/qMWhvW/
vvzwCsyFmYZV1Z2c4VTl7LVteyHOsdQtsx9fe16HbI6TDG4JyjbMgjfQLfrEPN5qlG6d//lLU2fq
qw8/v6AahY4oKJrpDPOkQpa6ta222uOHoG/GPsTmyBzKL1nckZv678vyUhd6Hhr9MS0zoE7Kdjrf
ZvVDlsA1US4kFZa+aGrOD1+Uxmjb6ZLgpOoP0noCpkbUGkw+NwDwERf6ZqHX59KqHAw27hZpcMpg
FyudTXg3vzAbp+79v2gds2TWI3UdM0lQvRyBSMLJICUsiUX46SYqzQz6QAVItsV6tQRM8jtPlPbC
SPh89eHFs96p7HJMB+gGgGrcb7VD+YJJxi9tKrhc7kCplPvCtf3QOGBClKJ6+cIA5K2z7goLqqBr
zCvw9mgnbhMVqNTaYbcysDFlZhxtywSB3fmXfdptvGxaJz6MDdVqNKOldY9mXV8nWB5Sx3UhSKx9
Ou549vTOD89mbzBjaArqCeC+jUcRyoNnb4vh2QYXSu8PQmG06/cA37be3Xhh41taUWeR6bF3k3FC
oJ26PIh3ZRz7+PsJQZFcyZUpyJS1ipcAtz4luDDwp5b6bHTO9kE9AFhQcp3F4yBsD1RISXL21BEp
RedcCFd/uu7RkLOkaUAioVNUQzvGofheqpa3D6R/MgAv7IglXhJHLn3IbNPz41FAL6e7tPiHNj6m
1e+qudAr+vRLP2kkOZvClqgaDqyiINsVw5xq/WT4ZZNcegnj1sIuyAYprzgDfNlR/vFqtfjtj8km
DfLq2jTyZheGUs0RJcinXOrFDytAFw+FJeG2b6Hg3TQ9RE5pqMmJ2s9q96W5MZfPaNDHGEuFSsHW
+GpY2ctA0e35Ry+09Vw4Y3tdLB3f1o6WQAVfaVTrG/KB83NwYV4vvWD6+4e512qKSlX6OJ6cSXEL
0nyoPUz69Asjcunxs6mNeyE7IUKEU6e1R3xbrtK8hqEmvC+2z2waG91oN2FPYre3HrviZ5y999Hv
rzX9bL7CrvS9ok3VU+MV+rUw3ZKcbgyowdO1C7v6woY1FzmEgCkqkEykx0grg0A0CMBiBIDuwyYA
v87i54g5zGkXnJMZORfW26U+mc3fJvVKP1Jjiv4VlGRDxQwJHZUoDDXwF3wGFxaiufxhqrJPdN0a
T0U5rtt03BSwQ6zipwAD8qXemQsgRmpgcXIKJEsdInbW719idKsdpUDm12bGXEZAfa+PBFywmHYE
CkozOcA1vfV75fvXvmA2NQiam0PlVPaR4vjwoMAV3ukFEiZDdvn+/Cs+F3AZjj2bHlnpuplRU39R
pir+VgMgEqqSwVrF1OE4TkWu0VyRWb/RrD7CWbS5MO0XBvZcOGaxlZpFW6lH2BgW0ZbkNnDSGy9s
dqNZ75NKeSgqdleL8On5L10acLOdb5hK3jpqAU/Sqo5gFg+2RzlNEBXonqw/598xdcwne5M9mzdZ
LdFh9Ll6HMw8BMESPsamc+H3LzxbTA35YRnOB1ll7RCqx6wzXorSRoSgp9rm/A9fmPBitqkWTuC3
3lg4R73nuuhoEqxKjecGgZXqwu9fesXsBFy00tMJ9qhHADuoHHqKAanPfWNj+eILpo7/0EBFOyAa
IotxHBo73UUUL+w1kYbPmU3a7Hwzaeq/sMdnXTz7jNTMqEIn53RqUGtvKS6oH9TBcNy7sfXt75kt
4eyzSifjLtXyfucrDQV4ti96Em3ko2OkOagKwzTVObOmKf9SkBYFA5/uQ4wrtkKWT2OB9SqVeORx
w8kAJq6Jx/mYe9RYCVNCXupYmQFObSL/vnNc0iCSEqTAjt6buBTbHHzHNeGqfE0ImZrjuvpmBONj
jfkRtXf4khf5vSWbPw4JmE3RgPSvQyJxTUfZJIR5bVOo1psOTAwJvRUTD4Ffrg8wHCFsUhUUb+pJ
bQMq68Yv/G+hr72o0aCQLTVaIoTaIWLvWBuW+OOB1lqpUXCDrkc7jM1YIySQBEDI5BNaz05dAJrA
iYNtoLQnPY3k3mzt7Epo8WNoQi9u6/Hg5hUVwcTQCEJRCdoOj1pBmShVz7CAhr6FxEGQyATWBVy7
rahgG9yNGHtj05mFh0WiX1AhZl6NJdrexv7T5JjXRKb3uwmdv91IPNdokh+43pZXgU2gNibZATgg
E6uyy1rQ+QQwKzNK1nrekJbCtm6tjFSJmfWpka2A3uSZ+yI1Tmnu3cfqyAI2jES6q5Cq+CGyVjjM
MdSj7DeVjm9NVGIRE2TdNoj5p7QjJxhhAGmnw3uiOeZNEoQn7hU3Lng1Yop+D/XHVzZZmwQYfqsu
3wzDPmtiZVPUprMyEvxR4wp4mtNnT5Eb7hD6i62TUi1WKHREqiMUYQ70gI5yi6C4RB5m9hHpIVh7
oonfKiv/o43dK0lzGnM81nl461Kiq8FCXKHTOHCPfMTDj1i42v71ShjGElol0mzxpLb1L6cdrhtg
1atQyh+DWT9QD3Cn90F6CoHBAKNUYWJPXh11EQDxUqCqGJDdg+4R4Ciekc0RX7yDiPzHriVP2ZnU
xw/Zk9O1b8CusrWXeOgkUNms8yB5ESDOMWPKN4PXwMsRv8ogfACSuwdIDVkDmcC2yCnAgwf5BlQI
+FPrqahXkSe4qRZChRv0nR37B3V0nmO8sDZOgMulb1R3DV++ShxqC62Rmkvf8u50xblWKzjwIZhj
ddSu8hgiplbjVqXhfInq4lQocOD7lva2pfKUVIN6VAPSHGaK+kLRR2drUB4O51n3mGjKLkgnT9w4
aK9ibB4AWhCwh44MLFlX872X9TCOjdQhC5XhQ15Y0cbz0OQCWq42fujaO2F6IehPktihU/8yk/F3
V3ID1rM43aKrOQFP/j5kQGolGXV38IeNNK0/fWxlkFJbJHHRq28PD1hSHT1Uu6sgSe50fsoWba6z
Rm93CKJgH2bjI8iya1N2ZAtrbZVI97qqRImIIbzL9OoGBNKhHaS+MaOmQcMh1R0l/nLV1JiDKW3T
UzONpXrU38OAI6QvhXqF7vjFDbruFPWNvo+bDp8lmjoBcIbeucPXoFBXFFSifDAIt4M7z6lwXync
vlfS9+C/2SBOpojq2poEG6iv7kqQLis2FEAQPSx/HSxgbMgbCfRiLVqNtHihtvs0ES8MxepqzO2j
mqXOpnI0dee6XY4wZxJVhYoH0cfUj700MSuMyZoVY3arjFb4Fg0lpr69+y016VqsoThHkipq8dTZ
osa7ijJyRrianFoplU1iVd03EWkHmIH3taiepAIfQIX/ZJs1MKfGe3V7PUX7IZ8HTT46+lihSMjA
ZnrjXaxr4LEs6yYxxA8t0Z+0OP3TK/415RwHxUO4XdesPoEqfuWUY29Z6xhynWwOVui+qbaKRRUp
tr2et+iyPdJ1de5LnMYaSueLYNyZHeS6qqxudZ+gqulnvyoqnOBkR08RJqjYw4z2Cm7a3wKGC8KO
8ClEML8rIw5kRElfjARLvdjkZiDt72OLywdXHwKB5Z1ddUSXyv4vINhoDQ7pnZp4e5cgT0emMLR3
4WRPFHag4igrL0gPOnc6AYigViAg92O0TYNA2ZgytTajQo6Hu9vOFdW1UQ4opSs8STAvwDDF7g9u
4F+HWvYyOuSZPBUhpRjeo6p/V8z2FzmvJwv6AmS/8FjL8FcfoGnSfBckvivRE3gDlpzGvdLFP9so
+ZELwC1Y0KNA6a7SCuxRqP9px/rWVb3XOmm+aT6eDzksPENtHMr9jXqtZZrCeNQ3Fh6tqwau+wak
z0sfWricDsHRChQN2FkPMigYUc7i/OVL1gqrYpkZav3WYfvallUaXMU+22ob9kdDA5AGnwzgeYtC
aJD9o69Y2crDhAm1l8lQTV+90eUElZXPRlYoG7g+k7NheacP9jN2SC++C8XdsLurIYVmlwOXKVRx
aMcs3HEkecOdaudJ8dwJ/TnqyYfU6a0XV98NnUW1zhL0D1Hq46ypUqpQw9uqW0o5sE4kr6X18Jk6
ecx7RVtDnEnX8L3ujB65S4BRMqPHuVICeGSGjP9gFjFB2/h/hZfaKxvj5gPOUpAkHKNfqw27F8Ay
zsksEVs8n5ST37FzBhl+tJ6VcQ6R6X3RA6KPoDyuOic9AVFg+0z8Q8Bjyi55sF0LIW4BIpIadpS2
LWn5PhW/2aJfDS25twMF1+yevdgPHOqsERm747Pf4GIMrMDd2K3+MColAKAxuqfM4feggj/MtCyF
lV8Pa1KS9snyDeLCuY/wMOjkfYLTz77lPEFW3VDvozIk9yiz/Kh30OZLZD2sZuqqq4Jb3eseuWI8
m/lk5WD1+QozDZOCAtAMHuXQG3J2MOKIYa1lLl5cSbUJVYWaelL90rsv4W0eMHQe7oMO9L0NfopE
Y0O5veNWj4kaWKiH/fQwpmbzO0qVfVpBovHDTOfckrfUoIzxe4pakqy4Epq7Ug+adTaCFdN9tQbu
3ZY3FDAOr37aEFDzIu0u7xTkTa3nvApNeWmVbrwXLrZq61boYBDh2B4Mf2AvFVDB7GxPgTYmxn3k
7EL04QBEsm43maKs9U7F/tDRy60LIGOXVbC7/d7qngjftRwqBaZUDsuC7PuHZMAeFRL6S58lGeaA
XEP1ECjYoATa3q8t0va2bDCDMLWViX4Q29vyqc9r80ZLLW3ftfI9lJAEy2b8WQYQO2sHY/a6gERm
1FoDSLZ+FmjnGUi5u8PZJNiahYqtUdVg16x04uCP6M3cRk3XKWfpHTZ11i4tNImXTFljcg3uShnL
eqMA/0S3N9GkmYWbwbasq7Ab2ANbwVzOBVYMCkVP+O2U+1TJtB85wdtrobfq2lTwa7MNL75ORQej
q8K32fQHuY4tzbqlGAAEhq36m0KX8c8kdiYrubLJX7XCggVmUrpeoI/4m9YccUpToDwytL+xQckL
vqH5yXFBktXAmAjS5QF8RWr8Ndt0dzjOAcLuMMZw7fidfLe+9kAgHUMpfplRB3IFrcsWioP2B39b
4860o9+UBQerPhsM7uYMOySaiGpYFFuxLYKYc7ii5RxhewBcoCL3IXDyjZP1P0LFTNddOfSHKsan
rTZaHYRnrGCkYxmbDGjBDVV20VrqZrLvKUqlYmrsVpHu2zhMgIB0TaXYtkmprfViYI1WqejSMxHu
xqp6s5wAjBkIW0xZOdlO+kOHY/kOM8Rg7ZvdT7tRio039vclN59VUtf3ZsEMYIE6oNHXKNpFidV4
AAGpLdzG+IxtgrB4QjLAkpNBz5VAYa8NtMmQaspHEdjZjYdCfTPq1m8zNJytUtv9JpWev61jDiZd
3iHfcpU3NSlxLeAX48n0TQPcurLDhPvfWDTUlZBziT3Zo6tzuLu17nvmS4PDt81/H0OqqGCH75p/
MhmXd8MC/o5dTwY2yPubQLHb8SlEqa0YNlSlbOsasQtqMn+D2Zb2ABQBagse75tEhxNnt6DH1/hY
p5sBRDQaXJ0ja8jdSOp9+OC4nbfKo0EwXHG0HsYQA2FFFnelwL1Vsoze9G6O4HAiglNgUm/rsbD2
pjQwdtTN8p7lGipb1cE5YqFyBL7IoVe8VBXCHmjqYbQtMlXF3VRXd0lmXKteE22tTDF2Qdv/TQ3T
4mLpA1sV/wzaylfOL+WVcLxklw25c2unrLTSMptVUCd/8jSL94hdMWkRoDzcFs1T0ckcOh4UQd8x
fyi22d+1lsZVd2QLs/jA16aNnwq8sCiD7fH71SblT4LTqqAYDiBoB8LQhXVr9YDJcySIBlBgNcR1
tMuxKzS7GsKzk5JATWG0a22l3/se21Il7XtLZ022ubTqPUCpxog4+Af1S+G4D93oPhkhjudAIL/Z
tvVTJNz9YDx33AbU7BGl2wTYhXWDuSmYubz9hcdKtiZkhFU5e+8KSZK9ZhCzXzv41oaGoh7zCNPR
KAq57zbK36IhaeGPw1Vtc1XvfPWmqkm4l2n5t1ebG5wIfqUGquECjuMmhBfyx3ZszExo8VUJR+w2
13GWJitMv6JVnewVhrWiqqBoLK/FBM8015S7I24yKSZJSyQxNtaJuxar27sUTs7KG/QfTZkXG0zB
s63IDRMprDcNovBFrWSRo8eZkMOqb/1svDjYB3oc7ioKL8EUcY1Vxp46SmHgWIrP1r6Mx57xqL3o
FMm+IsQLn8xRqHshUFM5Ug6cBOvoSvE4lMbC9G+Svi845rOBaexYu9xQq+cURr4N6xyVW6qVMer5
BNCMars3GaGVH6RzwpKDjANtrczcazVPvPdRxchQS8x+TdCezdzyfFSUfda/leCPdzrN+KRVKcnh
vq12YEQDUHZhcB2ppXgslECeqrIcrlR3tB5Dt6QkB1jcfsyi/G+ZNhhB1phcrK3RSY74ewbrNJQm
dpg13ZLCi5ZI4K4KvZHbMarLKz8hltF6SX5soqDFbgCGcDxktrH3GwhwGs60x9CvUgf+J8rLVVtL
iH8cJEZtPVCH9nA+xLWQaRVT+O5DFC1hUhp42alHpstzGGd3eGdcR2P+QzME/Kvx/fxrFpKrYopy
fnhNmxYIffXWPjokGDr/EJU/XHXvsdFRboU6PL2Q/VmI+opZeNuLRBsUWavBVspWvfa7SqiH1ogO
DOGF0OnSG2ZJIOGp/GrM64+4s6GCM3eJ8i61ZB+F/oXA5tIbZpHrBCfzMUsKDRHaq9786G3/yoKE
3pbG1dc6Yxa2LnAmHZPEM442Rntbd8yhbY/RX4BB3/CiOyot9xXul8OFtMnCELNmkewhgcds1eS0
vA4eXgEBtjETiMIst3mv3hlDaV5ouaU3zcLajlqRBHIGKht6E+R5QgIz1gVbBxFGLNyb8LYQeL+e
b8WFAL09dd+HIQ2KKDYzLsons1R+BJr+u7bkhbjzwgiwpu/78Oi4RhSMUTjBlA6v9KYN8lWtF99k
BPbO7rsLqfWl1pp9gBpI3dFSzz1yKU9ziUNDfdX7kzkqCu7qkrpn6S3Wf7/FxQtAAUyVn8zob+G/
deJe1t/YY3G6ON8P04M+idBbs6XFzUky4MOWnPwyOw6CeDMR0xhOYH0hdbn0gtmaog6ohQfV0o49
lliEkt2X2jaPnoW48/wXLDXRbEmxUowVHZ0cQ9h7FBoREcfMkVgINXFReAK0eGFYLX3IbGFJlbHp
+njUjgWVwUhzq0cohQekA+mFJN/ClLBmC4vORo3aVSdBqinZoZHhlOHjmv6lZjJn64jXEjnliqUe
exOsEw5UGpzeMKdY+IfUgwvL+0IbmbMlBPiCYjkp4JPabe9aWb1xvkMCPn6pjB5c5GxqO0YRWpbs
MiBGzXFKDthTrCbJv/jzZ3O60iJdgx1GmrWz17I1CeF7m8YYL3TwQhb3X4H9h4VJV0c3xmldHi0n
M3cIpbpjMFbNmqI67mftcEcx3C7gfL7CkSQ+fK3fZxOcA1bruhiCH532KUOU7ImNxaI+ROAmsEU6
/5Klfp9Nch1iMyQY1GwjV3rqhVZ5/g7s+cLTPy+ApdtnU7z02saGPoNYzjIOkFuv0gavdiG+p1Z9
rRbUoITONoQeoKThz64br6yk3nX9n/MfN7XUJ0ukOZv4TuOJPh9M7RjiUKs3Hrxu+5KYe2GvMmdz
Hvf0NiaaKo9+VD736PQJcR0k6Nba/MqYNoU9+/XA5ItBSX15LKgFRGkP/inYx753oW8+7XkeP/sA
nOBqTHtBTzQxKTGub8WtTv+fb/nP9RammKfxB+4ynR+Z8pjJ5C7wgjutBLmLNcH3uiNSS1B8g8nP
tqgzOOnhQRbuhdXy0z7nxbOFzIogd1eAL0+4TfQHSj29fQ+g7YJO6V+9+/8NKR4/W8ds/LpKrdKc
o6vnCAr1NnrFsNX/lvkTttH3IR41LBUESjFwxD3O3GRuSDhDw0XXg3H/HfZ/u82MwD2db+mFbhSz
lY/M9diRHAUsGulUwU16VzDDBNHOP/7TlY/vnV77YeWDj+hHbpM6R7Lm9Ra6dr/tYhJO6oAJAId1
80q1hu5YKaU4IkKsigvv/XR68d6pez+8V4d/KLtKyiPVqJm4rQkIM5hSvfvi82frXjZUPeWx+A5p
avkqS8xufP+kF+FzYnZf7Bn9v59geVojOyp0jn5JjWiRI3I1XpTJp/Z81yw10Xx90KkVV0ZhH918
KtTJs6J9oGCs+JlD6cW4DI7+he3v04ManTFbKgpHVJodl/LYgbX1grfELikw43/enQO77EufM78u
ESEIxi6DH+a2P62kA2OQbKo6XQcgn86/YVoCPpm71nxpsOI+SlJNHnUt+2XK+KZykmKX5NXkzGps
Aikoik/brxyfTTG/zAizQRsRe8ZpbNtgVSoI3l3svBL81i+02MLUt2ZTH1KC9A2yT6cOjH079Ds1
NLB7+Ha+tRaGlzWb+ZhZQJXW6PQ6Ig6e/ezkT8+6lqH2xV8/m+GRgatoB/fzWA9kyMlrr/Dcvhrj
S9e8pd8/m+Gj4kfYGND+QhmNLa3eXpOPGlet5xcwsPHkPd9OS72g/3eaU2IA2l7jiAMWcuMiJtPw
6aJg/cKgXXr8bJZ3RdXh9h7SyX47IQr6XwTE3kIoy+d//sLcnt9dCDQ2YxnqDpQABWTbKYRMIL2f
2fhuJxdktsbU5J9MvPkNBlmYNaKdCk8iztRHaaBa8DqMX0I8Ea6tRrEPfojIQRlkt3L8XLQQTguE
KaY7bv1WszYk17ELVBR1H4Y4FTW+ndwOTmWeyrRI1zVVm/CJm2dZWsMmROOxaZWCCtrAU1Zt6ml7
y0L4FVMTsrEaU2xwT4luCzwu91ngOj8izolIJCsSjV8b2/PblB+MaaZLEsiBrYarQEARd8jbpWG0
O99rC6Nifp0yqsxzxtbtT55pFByaQw0vJAo8GeqXSKpLr5itLrJELGFYsj+FlY5tAD0xIqNDYXb+
CxbG3fxKFQ0BKlUwQkdpO+nW4jS9F2GrHFN8Hjd9MOaHmG35i801W2vMmNByQcwefONUR0+NoP+W
4CRw/lMW9hVzttIESYwIzq7Dk1PsM+Nk5dzQIvfKI7Hl9s6pDPuvrQXz25Rsqq4EVABU1a+jNSq+
R2c0vmsjJsfnv2Spz2eLjd/jJFmXYwBwAI1OD+GEgfY4YmFzoSOWen12ksCJO9FLtR2B2saPA/Z8
FU4f5nOkiN9CZxKe/4yFQ6sx/f3D4VFRvAhMQTqelOgZ8em6jL57+pOOhkG91Zq7IbAvDOJp/Hyy
sBmzE4XWhcDzG6Gfhnpw4SSQgATh8v38V+gLy6YxNeKHz8gKqywbK6MoAigFWfYBHcVoc1opTQtG
klDFdUTJ2KMb+2KLA3S+s5SivsnxHUbgpWp7aWNACKPIuKLA2P3dmMGwRq6L+XyUZP0VPg7hNSZU
6h6rW+ghpTIomLRRnHVpj5/Wis/aZzbvYqQlXP4ZsBisrvIWxd+N1f1sxkvxhaX2n808R2B7l2Fy
esSj64Su9Ftq96/nW39hpBr6fxs/qJs0HjPLPnZQmhrcJwP/pWKESovrrLE5/5LP6yWhiM4mXKX0
SZRSkXaq4uhBGbRD0TzY8q024ms99LAu2nU6NCznwsRYmN/GbPp1atc5Sc2tqu97UHr+CX/Jd7v1
/5z/nIXu1mfzDjyQE+U5bdZgL0xB5oqqrbU7Xgv72/kXLHSKPptvIpDGmOUgK0LwNV1MQd/TKJCk
T8aA7+dfsbCY67NJF1SCSkerYMimRENC/H3NNoChG1BGGN/2Heah1Mydf9dSe01//zDBywF/tkzJ
CL5JtCYCLFbmFjsNshTJT/XCGFvoc336+4eXUKZj2l6l4H3g3LrxwTMfx/j+/O9ferT530frelyG
lcEFxNMnxpEzHnI9ODUIVM4/f6F9jFn7OGjRoiqrgJWav4fqmVIqznqHwDqef/xSkMqYNc1oObbW
4TpxMpPO/ZXpavJd4PTzjPYZWlueST1HS2BlT2qX/PSllNsa9MrKC1XxfP4nTC31yQL5b+n/0Dm6
76HL8ahz81kqv0WlrexVPNIvfOBS/8zWsGzMvLhQGV9UZ5wkRnatnrzhQXYhGLbQPf9KVz/8+LTz
xxKs3wDIKq8PCNaTTaPEsL8n7V+DS8kXP2O2amWtDWELV6ZTpjUrH2vlERlTCO/rfB8sfIY2W7VE
XvWy7lm1Egzk4p6VS0IUInnODeVrb5gtW4GKgDg2eq4DKNUrIMi1he7I+hY6L+dfsNDR/+rJP/QE
uh9X4mxpH2Nh//Bk95IF9t3oEnc4//yFYarNJ6KNBtEdg+GkAG5E3ZLFq8S+lFxZ+vHT3z/8eA3d
HaAIYR2LEXolsI2bNEW1FubhpSDm0s+frVNJ2mu6imjxWGfVNwCKpHH8ry2Bc2apMk7np8pMT1Xi
rhQO/pnTb6BZnW/3paaZTeAqsT3VrtrmhJOsuuF+Cl/Xip314Ib61ddeMTuBBNh1eqOppSfp3DrW
s+v9rKwLy/dSs8/m7YAodowcmZ+8FjkV9rfk9PUvZadNoc5mbWjHrV86anqK9Ac1/RWDOh4uzKbp
EZ8syupsulKpI7ArCwXDZBJ9h7dqn3xLiojyJmluG2iaWltQmBENX1vg5kwT1068II/i4mS7wMyc
3MV92jGCbWj4F1Lg/3b7z75pNoM1okekjsVw6vo63AE481eFHUeUfjTRC0Zy3t8hsN6dUmhHr8cZ
rJAxjsBt626mQkBU27W5H3JB3sNQwHd5uTwIyw/gduniT+Ll1arVMM0eZDLcWwPmcpTRRGvO/t6m
amPn2/nBOv3az75itlTAW8hqY5ADybyY7EqzBhhMIdVPS389/4KFCTcHTGl25nWJGocnN69/Kbnm
HivdUjZGA8zv/BuWjvxz0FTlo52xAnM4paVdb3K6YmeRjdgVFd8UBORC417GW6dLgmNUaf5OwzXs
wkBbmJFzAtWox27giLY4dbhx7nJsK7aqW19ayJfmzWwpqaostwewh6dKvAUKBu+Zf2MZdz5+Z9o4
bFJKr8ro1/lmXOqo2drSObL1CXfjOyj8Q4rfbmW1L3UwXFgVP28oa46ZEpDygIDa1jEQA8lpj+Ip
7Ie/lBmw5nQe38ucMh+a4YRMehUU0AMdufLjS2mOzycJZ9j/7qdlrtXRkNd0g6obmyJHYGlbLuJf
qHcbIgK78z2w9Jrp7x+27UZg1Oc1Cj1AKZsLKVmNrn3xCjRuc/4Fn3exNQftFMR800zUw8lL37P2
RxS35I//fu3ZU79/+PH4ljuRFkXuceCsNxCs77tfKmri80///A5pObOwhOysHnOWKDs1BY7NEZW2
ZOesIKB2uaj2NXXT6yZUjIcEDNKFs/jSgJ2dFDRY/Fi6OBNAY4weRypqdqGKy/P5D/p8ZltznE6Z
pVZXo3s/5mGL6bVB7p5l/XsO0tAkeA9DHbrr+VctfchsYlM9mpejZ5nHcBzuKejzN2NIDP38wxfG
7Jzl1hP+gJLPw30qv+BNX/sp9hfdsXGD/fk3TJPs/3coa47tcbSQwusyyOB9ELnRI9zCcZJYZxlA
vAoGz2qqYjv/qk9byvg/Ay+JkxTI8jE/YQvBdSjfAlW6sEl9OvUMMW+naAoYiDAsTor32Fb9qrO8
Vdtf2ISWHj47XnkUOohWD9iElNcQEqYJpCsYfp9vlKWHzxY/u0CVGkxnTi0J12EWAdNFMKe8n3/6
p+OHdpmteVFtC4KjukNR9ahemSILvvXTIXcF3FZ/HqhueTv/InMa7v83jnjT9H0fFijsTJu2NCv7
AES3xwgAaqPvuf21VjnxfZQm+oOfYOtB+Q6ioDSjrFLowXDdVkVHDcPQmXeq3RFc9xUN6mcGrQBs
8wlUNrxOvLCvoaD2T6mXdLe1n3nvXR7LiLtLl9ymHvWkazcX+Y2R691OR8kymVu15brD7ZUa8Px/
nJ3Zjpy8FoWfCAmwMXALNdPzmOQGpTOYeTAGA09/Vv1XHZ+mkEq5iBRFuDzb22t/CwADJ876LUeC
LtJcbSfbj9XQAOPb8HvoT4Amhun9sLOKIT/6BYUypvONeKVtlrr4PB8+NQ2wAz4QBcUMCGgB7GgT
quFZqLWlbunr2tqNfLPRralrn5CVvC/h0OvMbA94xMpKujBpdVqPx6szzd23Tz5SVpDW7dxbFdIe
Lo+ahd/uaoO/76fBt5iwT0la7HlfbOCdgDT443Vf1wZ/JVkOFwdqnqBv7SErnwokoxonwN9XwqFf
rp2wJNbGPAKvqnKbGY7JVXIzJBAdz0DfzjCFD6zR/NM1cmWzPK80X0wu3e4Fec4gAAAGcqIKp+AE
xGiFUQRfcsq2ufkck5UWI0u9rQ0ms25qMwMy+gQsYh6O+eTuUtlCjeC6MC4G8IKZgS378WlqW7Af
8rLf+P1gvMxGB675zOKDaxDvZaaZuUlmJFGGLrKnQuzxYs+rmL2BiGLd1jKhx1o47C9DjvEhBZzk
1gBM4rYURgISS2nIe0C/2QcyHdxXK+2mn80Ili/YzJ7/qjx3gPlJ6v/iM4FnxuXBYtGFuutKOd4k
tsocyaPohxF8cwKAH4LfQMOGKnSC29vNjzTYtcHttyja3O7w5/543B13t5vN7e3L/VMZ8uD4FPza
7//sn/4c/wzBH7m9edgfj8H++HIMjn9uvCDc7otge3c6bbfb18MBf30/PYeH0/7uFOI7m010CPF/
tuEpPES3m93u2+bx/N/CcPNtszlsvh2Q2LZS4aXqarNj4nEBMD+qK0GJVXOCnEax8umF4apr8FQF
f2eDNwO0cDVwvoULXs58V/QGeOLkNZsHpPQ2/VXv/jDoOlfw0/I69Rn44Uj1P5FkMDcj95wdPC+6
Q+Z39f7y4FiqkDYtkJHe98gPE6fUQCJjjScwJCDSh7aqT4SmHz5L803uDyuzcKk0+98Kqb7NMeTN
/iRL7yhwUArhSSeDJi6eYsf8GB3/CeyNlcPNUmHaHdiaSgAETLc91aTLwzIF3B4GIbdzN73BfRwU
ifkGKXorUZ2FBVPX5ZViQvZ0jOeChDXJvsX0fbbyITuArTKHkz3m8CUch++XO23h7KOTzDhUNoMr
EgAYwTywZQ4joKT8PRkuRka2vVzGQoV0yXNXNgVSvLHFqFnu7VGCyFaDPHoG6mfh0KzEJZdqol0x
VNf3ykOy9Il4H8Ocb2yORDlgDsraX9nJvg7yYBL5/465AW4rosPB6FTDjWeIeffD7B1+YwCCD1MY
wasn3zE62CRkwjmv+2ACsVKtTK+FY4AugUbCSOORGgkjmUciEqvnxIfhir1mYbvQfLpQcypkJ6RD
2xMStMK4lAA50JAASHvVawasjc5z69MKVIkBb34UBSRUeBtjMH8LYpFwQrjyqmGmSzO7pvGNGYZB
J9OCZ5STP8Rl+koHcczluLfieu3dZ2FP0AWa/YBXDaAh2lPXt/d1mr8IVj9drsLCOqOrM6cicYlV
EHFqOy9C2sFdjJf9sB78XWomxzYfnyVNVkbzwqzUM82GpElBPTbEKYHtxARfmBSp7QTep8P8YsVr
c3+psbRNwVJjW9vEEXBv7Q9Z78HFBSeglS10qQraHpBNhGfIKhYn6dYI41feg+FbD5bFbuQAxlEn
1hIfFuaeo63/sEtxqfAHcU6FfrQRYQ9UVj05Kft7ud+Xvq+tXXBM6zNJG3GacFTeZyAObf0htXYk
LfiKXHNp8dLlmtSTcIYaMvdIxPhbjLB7hG7kLi/Tj76ofprjvMvz4WWYfdjD0DVB/kLFdMkkkn9t
TEpVnkAdxOuu4sg4900o9fxsum7a66JJyzRcFybJ5alURf4NfkluCMzTeMiVN0SgX/DIAfzlmiAv
gcHIv4vY0FgTYORmcUqUKzZ5JiYEwW0PbnTIzr08FhYWYl1COebnGHWs3GM+TQcmYQKSkEenibdM
reWVL/WKdhisi843vaFusX005T6pzXLbZZm3gQNY9ni5FgvzXldPGk7nYjuunWMFQtqWx0ztOwWP
1stfX6qANvEtexjNzM7dIzg+ifHoI940tvHu8seXfro22RHhi7nf4j0ZoJK7nKkXwGtW+nYBBc/+
Cwx92gThPWjOQES7x7KAoRJ4ICz9aP3aPigm2CPIf90jUutKpLY1AAuVZ50xEEN2xEs6HccanlSh
jN18lylR7IdcsJtKVllYUketjPCF2usqS1ryuSiGKUP01AaTjpvmoTkD2K5qW11aCddtBt4Hr04z
9LRHQD6cE3HidnP56wvDQpeu+B4uIPAOG06134NNQ4cOWlGZb5jVipUeXCpCW6ntM8MrL3p4MMBD
zyWQs4MA3YDvcrkGS61/3uk+j4/B9I1uyssTifN4YxTCvx0NN1nZA/67pX8RItGlV4YJVKAtKJyF
GakOFUg0hxbLVxqSEXSV3UQVzBrHKYUNLHQmv6wh9bY8idWNBM/xhwlf91PO68IIqgyEOc/xzMcW
VuowV67UQY2UPFKgGCIvN+pfTjONiI67DfT3rSTgp8zd2IOlxVMYHdcAZQDhBFMl2IsJWAvSKSSz
VR2QdAFfRGFl3UF1ZvoH6PAiSuGN+q1OUjBeIeC04Qk4ltbGBZ3kMJms24MBgZAlyyb/xcrV9Mv1
R2IB0sbmKPEsdmQ4Du6pbxkFXMI69VpyOm8qJt3t4DX1s2qs8YGbcGj0VWNsGC9FmLsqD0nTzTCW
bOV3nmRq41ixF4xp4YAZJLrmlTU2Hhw6JM5JFzAhajG6cjhbOAjqGrZucBuHZ55x6mSqfngAC+3h
Up7+ahXNb2s4stwxkGI4bk8y+XZ56C0VeR6Sn4ZeGwMuNI91dwKoz9w2nvoW99OT9OXTpIwDNMgQ
y86OXJlHX6v0CPsvq+RTcQkTggBiiz2ooIDLxqFqzZ0aqh3pbdiDNuBUzs14Zu5A01DacpsBHLGy
Tpzva19NA2378JCCDeoaaU9nNz4GpxmVylNHu98InT04vsTyOvxtOX273LILa4YuBzZzYk2FhcCI
S/w3R9nHIuZ4eYGv7OXvLy0a2ppUigK+EmBgnQhAmCF8G1XYcfvh8scXjiO6+rccXauF9Yo4maK/
b/FkcV61owr86F2W8HylCgtNpEuATbuTvVXjgC198cZd8pOX2SNcca+8G+r6X3jLgcJIcFOAATUs
WHvAAd1yR2cFxhZgyWO3BjtZqsi5GT8N66mk5WBluMGZefsT7zS3tdnuauGtZQcudce53E/f91No
ZbJBlCezIi9Wn5EbmP4BFDjQnx3egVY6fakW55H2qZRRdiB4IPEXvl8D37gKtpKCjCRwEn8lWL9U
Avm3BAnGlqvsQp4MLNqwnewqtfU5kKMgg9orK9pSGdo0bxqT9bSxxKmYO5AY/akIfFhJb1yRptur
ZoeuMkWwnmQw7bQBIXn31JMLVGdnPqf5yil6oQbWea3+1A+sBvOzayeosob04Hfvnk+B3PNXJt3C
WNL1pX1GTbNpHQNn9PLDlpV3GGsp7tOY5T/iuXZXilmqhDYlTAWzOLOp4qNBnyx2azYv0lk5rC7V
4Fzkp/bJS6uyKzszjiWCViqN4V340aZ1YGS/Lvfv0q35P2LApxLaLsXJpe+NYz3gQRt3dDiAJt2t
71fHROGtr/Po7TRWICT6AJrZc0tXNsilqmkTJObQqiW+HR8VbFk3sKK8mytMj8LyH42kX3vQWeob
bYqALlCTyUIDAhcxe492fNuOf1aa7vxLv9hl/9v5PzUdMvFn5LjW8RGYZ+IFlfSNR1H6cEoZQUB8
6OqYHhMgLN7rCggZHPlyFrHZ3PS557+Xrs2eKRgZK9HTpebU9sgR+sKEO6hoDLUGHtYDPC83IO+B
i3y5ugsF6MpVqL9yO+vn+MgoXnEKct8V5lvl4REuEYfLRSx0lq5gjYexHQZWe8d4LOEWGwcNZPkz
mNWXP/81BYMwXbDKKscwp3MVIDGCSEQRcmOnCQ9tt8G6VqaTueGKZr/6UsEgoiiTLWw98mObGO3j
PCgH2WpzuXcN2qxsEuft5v9GEHV04ylwoyyYvkALIyiJksY4WWzVOubc8V99+9yPn0Zn742wr8ub
OhL23xiQzkQi6gq2bwpLXpy+A5GeE7NdCczm++X2/XKEoDbaYtW3QJ62VQJDnNrKJHC4TXXrq9YH
cKFp3vMJlhHXFaTt3p2P5JPUgwzOspKQ5DAznkZ40gLykL9cV4K2OMFet6plY1hRwoxwzghMIeyT
x0C0zz4ul2CdV6Cv+uf875/6J5+smVRQbZzYnL/W1HjxOhuZhlZ3KCiGvh+zQ9I4kPmBPDUl4iex
jBfZtdccHdBXWgzIAN8Rx7i4jABHh0muUSCNnsAFDT7Hc2Nds7ujEG1NQv5L7iPpvYpiADhk/SNJ
FLyp/15uwIW5o1tU+YVCZNQrBGg2DpxTph/Qv68sFEuf1k4lBGqR2vWFeyLur9F8zIy3636yFvyY
J5KUokXWRa4IOOhwcOlWpt75C18MJp1uOBi0jNuiYCeQoX+UghdBbQJV7sDxW6r0DwzudtdVQZvj
dWn1JEPwKYIx4Z0yAaYrQO2+st21eW0h5Y/lyI+IJJ/+CNr+9as12e+XN2Lq/J+RlgPkfQ9IbQR/
yAOiIeAbGvuyMm+qntxBw75Rk9ga+XTNTobitMnN84aktDvjL1z4QeQvdY+HQOv1ch98uU3i49rc
BU58LnICKb7MfrhI/MrglGU21sriuvR1bdJ2NuJxU+OVkYLdqg8jDpCl06DnWGKv+vn6I3PDiio1
OmjgkRMbjtYrIMKAR6/JyBd+vv6KDMCZozJIBxGje1d48Gu8b90qGG5hYdDFQTFw8JZVdHXEJp7C
LEC9NznfXm6WhSmsE7E4LABKzK06Mmz7W8ws2ARzuFB5fertqjICa3h/uaClnUcX5iAvYwTi2G+i
dG6NB6eYijKgM2QyLOn5fuyNagdTCaSbUVnvzbLqNwgfxLt68Ixftd/11x1+dMVOk7WJPwIqfYKr
/U6xJIo94/flKi71k7Z9F8lgi5wBbTEUw68p9sM0E9chvvC09u++Tfth9FMFctmUnr2ycmjk++9t
AsXa0F5lXUgdps3wIpWjdKCPRswOzEkxZYBIe90540KuzcKFw5ouwkHSu9P3pk1PqfWSmiWsxcaQ
dS+dd9V9gTq63gJ+V0VM4MeEAqpg4u+zSDfW9JjKh8t9fN6Mv9jydLkFq+D31GKERmVm1zs+Wd2u
7sf+ZNJh/I1BjBySyU2PBZwOVkbVwtKi6y8sx0jh7IMasYpBdPzX9H+B1rGyKi70hy66yLmHQD0H
qRbEIQEDvnwHx5rtYACc6Jxj9pcbbakK53//dOhkFCFp0zonraoEnh6K32VuelOZcDu6roDzjPxU
QJNYGTSZDInUdbPrWHEjmH9gU3/d8cPRJnae27NkBCd/1c6gQzdb2bcry+JS02jz2m/9rBz8qsWR
n+EYzkMon+DfMq3079LntSkt0qaUsAWkp9iiG3uoYTI4bLj5dF2za5s2N2dK/AIZIsDcie4vYtc1
ojWXv72wMem6ismLWxcppfTUkkcYGIZNxbZx/UNMP/Gu/nK5jIXW0WUUTlwVqT26Y1S4/NAr/jLV
FthWrrkSRzsPvy8WC11DAc8drqrBtCJJrA8xe22QgG5/3W8/z+hPQ76usziezMaN3KS4L2cSB26Z
nTyYsa50wNc4WuroionJ8DrkTyQVaGH5EPpWMt4a1K839YzdoYfUNUjGXG4GYnB42mXN8FAgNeMG
2a7ZPZNdthVWka/9moWF6j/h9KfqktgbSl4CJjLS3zV9Jr0Pisnf2bBXars03LQpDnct0zV5TCOP
i6BPHxvAQQGACL0Srmh2cd06pTOpxtRpk4b7NIIvYWiVxxZfT52Vk81SE2lzvUMQKU0bVAHPJIhg
FdZdm38I9XF5vC19XZvrk2qnXFogdrHuKbUPrPWCuX0aq9fLn1+Yiro+orKqIU2MmEVxWjyUuOUN
89AGcdIer/u+drkWJcBiBUHjpEMRGhnZ9N7P3LCvm4w6fGqGMVdfkIxGfgWTNkpgA3fniDWR+cLY
1OUFMMmhnYRDZaQy447Awb6E+SvsrCx/Z+KhJKydNWLvUknn3vk0y0yhmCFs4US+NYJBYODoh7Ad
pkEP49eW/ryuL7TdOqUZ7EttxqIUUqykQp6HNBCQyuc1PdDCuvt/j+Bw2+txoUc1+M/ZPeVwyb3u
l9v/tk8zFTxxwV6LUqesjl1Nip0gKtnSc9T2chEL80x/1Z4sxkZOFYWFKJKdYSgJ78S2fSTpGWI2
/r1cyNJs0yZzidWa23CPQW4EhTdOBmNH7E3+GslsYRjpj9s57PRi6dQiSmDA82iMSjyMpEqPoyVj
+HqmeFFyEHtcabGFyuiP3E0/zHhNH90ohvVSV7ND7MOjqFsTDn79VkUd/ZH7/IguZ/hJRQhPBLLA
k4q5b5Ch2sPAFa6kQZG9MdcODH/tNPv1iwFKPI+NT9MQBk00pol0Iy6rYHY/POvnmQc3xc8wnyTd
L9N7qNJ3s70f8W5GjHe8w68M8K+VdCj63Mifii7g2mfHoOdFUHhvTKhJhSzf8nkIa7P+3cp8N6dd
BCXbsa66X/BxVBsw616aITnWrtzlXb7PZ/LmwZD+8khdGkraWkFlb+BBCz43XgJhqEq+pU565FW1
t+10b5RsRcK1sGLoaKnBHNOxzysnwtiB52F19Cz6crkGS8NTWzOKDAF3UFsZJFN4Whp+x6D7yerp
uo9re76RV3FtlNKKYgNmBz3i9mevSIQHLn/+P2HUFydYW1soZFqSxqnbMvIdUt+7FK62dWbLY54x
GCzACDmEpXp6jA3Svvi1nDYT2Hx50EgZ78vccze47yOzcjALvLFm3XQgkntBDZHSbzUVyOlw/XRb
0MR8rjzLfJuTUn7AY7JBVhggRK9D5fMnWrjWtzTL46jwM/oOhyxz7xWxdW8of9rlUwehhp8U5kuc
IR8VEW7PXYsmLAwL/Skf9H17cspJRmCG/6iH5CZnMC2+3LZL64rOiZLU7ZFcUzZRARj5b1HDLEM2
cj40vfozG60Jh2PDrmBU7pvmveosWM1Zcw8y7uXyF2aWpc106XQ+sl8nJH9XBrlVyKScAlF6xbeZ
p+ShoKLYlibeUVaG0sK+pj9bG6OsQH7Nmwje0wC7I9o3GuzvPCAgQLBNrDTqUodp47VRc+l5I7Uj
MWcPTdx8VMyQK99eaDD9KdoXpEoGVajIILin4/3nTRjNrgaRMqwn+1vW9is9s7Bi6OoXM1OW6uLa
jBqSwVaGmH94zX+T9EoWuqPrXyBVVa4jPCfqYMtS9mbow9LZbN+vG1jnvvm0hVRwUXUhyZMRcuAa
HO3KI0zPi7A3YoCCMImN6vFyQYsziPxbEp+kr/yusaPYyf07Lju2ZSNeViyIBI4Db+GGTjoH5hlU
yNCth5GFpjMka6vjUj/Z/xY/5+6MtclUUQ1FVFj0qQQvGTrZ4ozyXNuRF0a0rk6wu2ZICy8ZIuGN
d2VMNoKvwdgXXqd0YYJjmZ3MLGCuak9tz3nOHcfWzsKcvPXwfBMKnulgclzurIXGMrUzzVAjK1GQ
jERGFUcQ4NxXWf2LuWRtqV6qzLncT6MuaQqzkrwhkY1c79BKKjj+jkhS3DZ+Ne+pS6BBGJIk9OGd
EMSSTWvLwsLCplOw4M9TdE4JHtk830n4p9L5pW7sg4Wuuq7ltFHuU+pOQwkEiN8+MvcBQAc4PF4j
iKaOzriaTGgoa1rbkXSavT8471D3wccVUGuZ978ILB6ZkX9crsfSSNbOKkPJjLQZE1zBreYmUfJ8
gl6rx3+ZQl8cVExt4Z+yubGzJKVR7mMu2ixNjslA7VunNeYDT8Y4JJlVbdoOD7A1IGsBmBxvUK+K
jRRD/hg7YwJHJyrClPlVgH9TQXuWsDL4Fr8NWVsduSPMo4jhDuz3pdx6xK23E5XernEUDRxQUEPi
5llQTUURQsDxNovGPOJl4051khzT1vyOxJMfWTOZOzgw38xWismc5+ahhDhs5s0cln77pvCkHlik
4XB3jqtdZjdqM8Jn+6pNjPpaO1Xt3Jh54SikQc4237pKypeuy8QbgNDdzTgmYu/Lqtxf7vKFGCLV
0WAKeoBENdyJzCIXO1p5csLrlddB9QGPlz6BnXzmtv5Twkz+II3G2HGZGhuTNfLVGwcj7HJrLQv0
6xWI6pwery7TnnPMI5uQfaHkxsZJvJtWbhBLX9cCTBNvZ8/NKzsivXXntPEp5f6tl1Zvl1vy61WG
6potJOCQNlbglInhuVW4hyJ5qsNTgS9XVpmvZyfVaT2lP5SKMz5F7Xg2ZZ/i37BrW4tgLf16bXGO
Rcbq2YmRyzEVLSaHOnjmIANgTV7GTqysZQs10Elxdtkg/aDDTlnFDgvgIF7Brnr1rLH09fOp8NP+
kqYAVgDyQCK/qW+A1GkCCyLMgMRAxiCP5o/RFncxrf7garMbPOejGTsVcFvOASmyJLD89vnySPj6
GAqLz39/SFuk3lT1CYnMEkbyTnsjXXDopWJhW7cfrQP/7MsFLXSajpQDcwfmXUKKyPAcUJVYdWK9
82JMtoNQoFw5wy1MG//c3J+a1ckrUmXSbyOWFWU4K/sl7/1NZazFlZe6Tds8OZzHeQE77ojhdBBM
hN5KJJqttNDXyBpKffvfX+83zEw4ac3ICYygANX7FiGoYlc+Ou/tD0ZB+tv6cHvuQutDRuxIN+VN
e7R3ZOsdYD4+w/y73wAumj5Xr/hLvKZqZwZXJQnjx2n7bVqkNC88SaKCusUzcPPZbU19KD4FNoHw
8hhZ6D5P674YwpfcyYUVZd5r7tHArd44UtIuf/zrIx285P9tXdNyFTJ8Sgu8/4PVV3ukvIf0bHLc
3xnDa1n2z/mabnWpHlpHcmdOLdlYZ+ND9hf5or+sRJ45RGuwqa9lA1QXPlZFBQ0eMpAjptxur7L6
XUofcvdhazQJOMhT94ep5uNyuy14YVBdAVlCkNCrphkjeJaL49ANAKZmgFBs4IHF95nvJ6+N6w7T
02zb8xNMqf0+RNh5pIiw+QTSLup7MCUveWhWRRM6quoQCFTUq4HEtPojg4R+73VE/Cg9E/z9Cb5L
3zPXm/tghvVtvb1cD2vhgkd1WZWNQe26Bo4PrbT4hk8Ge4ilyU/Mc71j6tHptypH83ucned07ePo
j5wzJ36AQUcV4PhA7uwERLJpgBEsMC8YPsKfeSjpNO4b4GU21MpUhrCHPR+yFGIIJO/TapcmibfH
LkVPk+Ent25WZpuC0Cro55L/LEBO3Vp+hfzIfAYITtUee3J8u9rhIZ8FOMS0zyNI1zs4j4y7eaLu
Ph3meKPMGf6NXiV3cd/0x2FMpyOSUmUg8Hq0ER4MiupRubi9iupoZ+UYlpkHGlY7FieGh4CDmDC1
aN70m6KU070pMuNPkck3px7U97GRfG80MRR/Tm3vYiBSTnQChQzecDhqGZMYN4kzDLtOTlh/uDVs
TXfs71xoGYawyXL3TlpN90wFyQOrp/j5ZVltEcbHgR0+b9z84c/mkRsI3pvKcfbwg8s3c1vMTUAc
Ft94Fv/bQyJ9h/QvJ930vuo2Yw83McnaDuRLgjSSpKfPVd7Xj7gmI111aGSPU7Ot2M+Oe3xrIBnx
pc0LcGyIYOkUxI4Yt6RMGnMznLWGJaPjRkmoowdJzYACBvPgJUXGNjGkZHxjuH6+Jp1YHHzamiCH
viuaDjfKhA1eNOWpe8MdNX0rsxR3O8OxGrV3q4I+Ig/H40EFW+DXzPJde2X4L6xJutTYJghxJ2lJ
oyR7bZsPSnEbSb9fnloL65FO1lO+zCt4jtKIJ8PGBZPRctIAmVBqdA5Amlvx38vlLNVBOzWVAC5x
gERpVGQ3LjySTUUOhrnmqbCwQej6YzbIquEJWuj8jMWGIRiNcx6RBcv4Q+0/5OckgLpc2Y0Wzl06
cK/hY+y2cPmKBjMPM14fO+5GhgEvWKNG09GrnpKpjtsrHG+AkVHXRp5TbZzzhdS091O5hlRcONTp
iuQKDkyeAtU1SvtyW/M2GNt+58wQ+dVrh/2lPtfmDbxOC6iOAJs3PGAW8MxnIim9hhfq5SG1NHS1
Y43pOmNXMrzknyGcfZcBd+WGNPthwdYuR0qXu3a6Wzg66p6/cyeBkcCmGLkTuYeS5UYN9XWXRV2M
HPt+B/mlYlE/YZ+qWriAIB1brtwQFjpA1wvDqFgOZub1kYsspgNekD1c6nJ7N9Wt+3C5E5aK0C4h
RpdVNGvcOhoJwt8CcUQY9sJrIeuntejqwnzT9cK+0YzMQ7wlsrxhC0fVt5GVTmi3RhraY3x0cyCc
rquMdohtXA+JPSnpI9uX5nGuhf/QTQmBfsmb3y8XsTDtmHaU9WnvKryP9VFrG9Mmp4UfISYtnzqb
ejdSTXLl6LcwZnUJL/bXpCEda6K2nxKItJqdl3veSjstVUKLHXnM8LELWk00Z+Ihk+XvrvcG4I7H
fVa1V6E6KNUFvGya67MHaRP1PItmix+9ZA2atfD7de1ul+C0F5sFPp0PzyyLRzhsVENQxAby14e1
nPuFLtD1uu5IWNpPtInqOkHKLKxI4G359/IwWvr2uWafbsupsqRFnBTGJklpb71Uih0eEe0VueJ/
zmb/H0SFevrfzwt7HIRfznYEDJAA4Rg+Fu+1NVt/RuLNhxaHubsRoKZ7p3J4GLftr9km7obTznw0
0pluukraf7qxaUOjq51nkYAITIg7vDSmwTZUpeOtMBXOklVu/vHt3kUmIBbwzszMYy8UCY0JRjl1
7DhIfbNnbN3d5Ay7mfN8ZR4uNKD+mhIzmFMVOTwdyh4yBmG+83Ra6ZuF0aW/pnAo4syhsa0oz1TI
819pbwU1QCnJWlLxUgFa5xc1NOXWgI1vTOm9mDyIqPM/pYVrSTWxlXPhQvvo9Lq0KarSStA2uDT+
Guzu1onXGEX/JQp9Nbq0NbDq/cEozRnwoLG9cxy7UCHSP/Co2QiPHEtpG4+Ss/4vE25eBgjadLcW
3r5/iLhxb5ApiBzYvMq2Xp/DHR62DXvk2zjfHZklt8iHKXeNgBVL5U/xzoK9dx52eEeNpE3L73LO
yg1HjlFIcJu6N5OqD9teSrggpmo/86nZGHWPU3CubBqmtof7RA1GPJMDlCAOEixg4oTkrTbPYBmQ
NA+emWRveS5IVKmJ36cJAvxeyqyNhTfik/SG+ZVQAQpnbJsbGTtt4IHAcfAmkR9ZwqtbEFHiA5TT
fWiaeX6siTMEtp86b3mbdpgVim+LrGyrvS86YwvL6lEFdQeKdMjgYfFOe2F6YQ7znew4Ss+VOID2
UGQCT+4jLmm+WSNucZfXnIV92NQWBdvFLyCEWJFDnhj/xnO4pWdd6OGG3VQr56GloX0ejp/WtW7u
HCedcdSqRrpt0znkprXJkPRvpWuzZ0HZRHUrmUTywRFIdYgso6dHS7TpLoHjzo8qrZOPaoj7R0NY
7DQJJQGfFt42L1wEmxAsAcQ7TbCeOzEJqNnNr3ELXVbL8vJoqnFcke8utLOjHZtj6Smk8bsqKqu/
rvg+KMQFUzOY0h4BgutEH1QnLoLqwPksJxVZmDcgg0zq3gHZAdKZ8RfE70isbAyIuy6PnKXFRDsv
yDimYo5bFXGeNfAC7a3XwZ3KlaV84R6gJwiwSU2kyV2oJJT7aLb+AbLSUxWLJ+Wme1l4fydzWqnI
QtfoeQKVgMsgr0crIubDBB+BocYNcKyCwnuH4m3l4rcwB/RkAZHMQNJlGJ9jbH4fZfkwwRiQK6cO
nNxbo2MvnNt10CIZkOmdcxtqAiICYb/CciBWa/HapY9rK0XrpB6fsiY+FUBRNlQGNeEBwmgrC9HC
cNJTAOIGyekUNmYnnNpgEsK9rW005fbyWP3vePbF7qSTFUcCXVsp0jGy1EzSYGDjFLaF5W6KYiTf
nMLyNnJOx32RCntrOWouQjxmIpoxx3zbEmXWQfzmBDENbIoZOxAaFn+zidqhFefTtpnaqgocLCRb
uxJeOAyluyt4Me5tn5lPoiMSJ17Rb8d4C6vy4U7xudonspAfedzjaXgaqo0pjOIocmjEVG/0fVgB
dvCNp9T63qd59oiUDOeG5QYFuFvl72MW85vEmc9GjZVge9ur4XEBPkO6TVph3rBu9F3Q41j/WJpG
dRwsDm9YPGnE3/DW5e8kQGn3cx035lobYzX//yYm+vHSlonTx7Aki0b3V4poDazJJgS/L3fgQriO
/N/RJWl6Gc/4us+LftMCq7GfpDluJPK7j70jrNCn6L8BziCHWNrNYzlUxsrJ+etAFNETxKSTSVkW
SCGPuzh7nlyXbX0jd3a14wd8zsYd+x9nV7IjqQ4EvwgJMNhwhdrpfZnumQualdWAwSzm61/UnHr8
ikLq00gtjV3YmWk7MzIiFfI05RPb101jrZyal/2N6CdGUqIjdFLoiq/PZHJQ6oaBrVEALY2tZVmI
F48Vl5ye7IwdelL9sObyrqjVStnvckQlrnY05CXUGwx7UBGfXsE4ilz9rxJV7TJ7Nr01OrqFT9AP
CFk5lnIFerJFRu/BzPjdr8VN57g/rxvc0vDnc+nDnQVCVUBp81qAZoLdOFyhPNXIYHKnX9fHvxzu
iH4eEA8skeiJgaJX2twVjvsKPqGX60Mv/XTtJVFbbTkg0cij1moDi32T6JUV5sq6LP3u86Qf1mUY
HGC9uK0is5eHOqZhHrcrbrb0u89Tfhi6bZPBQmc6+A1KGnRogk1TCT7StQzv0i/XHihJ1ru0HRx2
ihXnt1ASnI8FSdc4LC7fV4je+5VbTeuUEAGLVGPRwFXGgSTpm8KTwvLrrQ8EDMBGa0nSpZXS3NeI
e7MbE59HKMiEuMiGMwrTFl8D8y64r863O3ZsRJdtOUfctEPgakB0Ggdxb4WiQzWIrnFQL3yF3hQm
HL+jRT8NUQakyBE1o/rBd10Vlj4T36+7wsKu6My5cd1ZruvCywYqdlXW5Ju8ot+nMQNEyS8eAVre
o/X+cwFbbxPjAPCYADRVqMh/IcNDrZ7z9vX6dyzsiN4jZk3URtc7cnNiNL93JfmhAO0ORDKEJOtu
ege0L9cnWtqT898/+KAlidHPk++cqrR9TCfyCq57lOjI/vrwCx0H5C/U4sP4c1+7KuZ8jFwwBEWN
mcsAJLnxwavGpgC+AKyGQljWZkKC+G5OnVEGZj+xZ6Ys8w3829IIPNAhP42G4+xQ1G73jrJ6a1sj
cyb3DNf272mmqHFkEyoeWVzlt7HHki0v8nw7+R376reyv+msuNxD7cf/0zh2+1vK1tj27gD6cIMM
P2WSc1z6iH+TxqUZZJ3Jnq9//9I+ajGocDPh1WUBppvSjex4fBJz/h1g1RCp8GdReyvmcvmxQYj2
2JxVUfjxWXmvqrIv0xQfkJzZ1HH+ZNRrfVML0VRvZBNjlcSzsKfIqMUxNo1DQeY14YCF+9bfBOYH
I/ESAKv6eGoi6qv0ILL0jnbkBCDUPenpgc/oBQHpaSbrtQkX1kvvaEPN3LWdpKyjoX0noBdQKHVI
MO7Fv69v+4JX6T1sY+yoKsOtNCLW0G1yZYlX32/VcRCuvRJ8lj7hbHEf1sz33BRaRRMA0qa96fiX
Pv1leXkYr+peLn2DdquoBsCGk6yyIidN4wAyAQ/tpJ4SPGrC64tkL5iU3pyWFKogAAS1UVWG0y67
s09O2IWo+RmBETpBq8JuY9wC2LCLg9Nzsonv+Bvdrk2/NPv57x8WEIJik12WQHh6/qheFTDGh5IS
e43hZcHz9RY0igRQ13SFQH6KBPLd9N5ncj/F5Wb8dX35ln6/5vPSFTY1CZJsZjlvVTkd89pfSZAs
Da1dNxK7JfXU53YE5phnlCaehDkerv/qJbPVXwois0oo/9hRnZvPgwePHqozj4WbtwFyS2LFthZW
X++5aYQCnsObVNQlwAk2NrgyhZkZ30ZSkRDoMP+PaxWfQ80Rvf8mdxoArDiwpHmsggJEab2Lu9+f
Ty3Y/3rWBp7aADq3kW3koYNLQJ5PQUnfOF/Z7L9B78I7Xm9ca+zWqtDxB0MKndD7Mt66aOp9lcED
wEpbqKQf7K8S3E7P5o5vjKPxtX+r3/gP82nKA7ZhxzL8HJ0C0VvYoLVRoDYEFAvHU4Pl8nwrGG6N
Ainz62u5YNc6Ta2kjj/b6LGPROLXd15Pp3D0e2fFtJdG1876TDHK+JDg5xP/mNTymzH4T5/74Zqv
KyiqGLMBQgIPlnZklTO8UEvFn7wE6s18lju4do8qXcTH/OQz7zeKJL9MtqYItnCS/E3xfIi0DTWA
K42xr51Z792mOsVEhOawRuezMLzeyCeclEMmuQeqMHZ3zPphgCCyUZ+89+glRlFZ3LBjQiKVu79a
kx77rNtf39WlH64f4WVVE0RaN5p7tKeMZtAoMNaKNY6VpeG1A7x1KlGpokMzkEHuJWVbj0t/25ak
+eTvP0/8YV89F0mkPGeAUI32AajENOAivyMq/3p9fRaCuN6KlXeW7ZqADSPB6KpNlQG/mZkPtY3e
HqOeKhTMjJXL1ILr6sWkniY4kmIwTDgFgcRoq4BIFMnD9c9YGlxzXtfLzZlNBWSWII4xogoOSbrN
9aEXnrumdlDLqR0FRYI6gvrm0UbVkjRjRFPn3Z7EkxjjtyleO1EXDm69IyvxWetb9ehGyGR7X5SP
QsZEh3TjoT9q05K+2l7/pIUeI1vvMSpbbsZpSlnkwq+PhZAzHnMcGdiK5AfTzOkxkbQ/FDm3b+uy
gcAJgQqK7UEjVBk9eU0sJKmu/5bLHmTrkHvluEgIFq0dpURAypABaNB1I9lWAHKulIkuG4etN3AZ
cQ7WaIL7EOgGwZ4yS7ZrJtN9vP4Blz3I1nto6FTMvPLQJDC4oGVJ2VBDzWEo9kJZ/JuazAJVhGwt
HXLZQmxfC2d1m1aoqxVOdC5JeB7AXU0FZRJUHuY18u2l79FC2lwy1fosH5CMpJuUocdPjXuPGWHu
/WFrbPZLk2hhDdpT2YzeUhCEoH6a1+9G92N2srCd+kCZ/v76zizt+/nvH2KnMJwY+mUAbpa0pyGh
ZRbQeE1/bdGHtKvIlAqgcyXigkkKGY7uLB9rnvKnQg72bU59cAO4uUpuvZKwPQS0vF0G3dkTE524
FUY5I5MCYdqVML70qVr867zW7MfRdcBBUt5O0/wSg0/z+iouOOj/egA9WoBXB/ZQA99kxF9b/kem
a+xAC/bsnYPuhy2qZJHLmGZDNPTltq1vBzC7t+0vn7xd//FL45/t78P4A4hu6rKGnaXiJTVv8pHv
TQeS1ehw/9wEmrfY3lQZRmng1sj6Y8/SAio+/fOZQtN2ZRdcn8THr/3/68HW+dob6gAI0IIDrYzj
MSg427J4OLoGwfFc3jSD0QXIuruBzZ3d9RmXNl1znbqOLbf1MaM3dfAaE1xTBvuFBoun6+Mv7Yvm
PMyidc4aLBsCAQk9Rdqwib1n24NYJpEvn5tEc4q4KPMa8CgnqpPht1HXG3OiJ6hoH4hSKwiUpXXS
LgeVbxPfI/iOM0tTClRyXUAyzHVXNn7BrfWupHLMoCnGZRWBOfrNgqqvcHCFvb46SwFMb5aQ4OXo
3QYxQ0lxzwzjuyjH98kBrIr3CFs9FMYKar0zyz9KA+0xPn/2J3SpnOk2r/+Ehc/TWyqsMmPEhZJM
5OH2/+41k/g6o1FkxYYXbIxpvl/hQjg5wLtF6B9/tso2B7giO7gSXTSZ369Ex6VPOE/+IcBUfVnX
ZMYZ43vWjSNRN3CzlTvt+Xde8Hq9eyJru6Tz+9mK7OZLNd650kZx4ikz39D+trm+AZfvtrbeOVEx
5ebViGYxUL89Vr0bCkL30EK7MzPrPuXq3lD05fpUC57CNI+H2KSt4h5kNoUF3atmztJNCcD9rjHX
lOqWtkJz957KMemKgWIrfnD2OrorKuhLdqT5OMhDqrF2CxMl1JKBMYrNj25a5JvZa3NgxblYyW0s
rZCWtjvr+oLnG7/fwFO1HXYu+mCTfGX5F4xJb5/ofKvvpgrtE7TPQsuqAzUPIHQAb0L9DOTy9vom
/81mXLBZvfswzbsyzhJUbNHURXY2Saxb2TH/CdTbbsRwp+fbckyhWtwP4NDJza6zQxVDyy+Z+vaT
YUVv5uDuEM8QjZQRIK7fqJ/+YGyNQnbBFnTud8/l+UjOXSgQyN735LZQgBQ/C7nWL7Bgw3oHh+Rj
kZUTxi8gI1W60HFSv65vzYJ16STuvU08MytKG9xVGcfKS3c3l10T1pI3u+tTLNmY5uI1iFoZGi5l
lPE2EJkdQMHm2abqyMebKV7D4y1tgebmzhBD2YKBiak2UMiwQP1siUCinmGlK+/FvyWkS1asefwk
mqlMHQT1ZoMPONGQn7pX9gO11WO3dR9U6GyLbfmcPXpfzWf/1jr1N/mhfCy/Vd+ovV2jAF+yBS0e
8Crpeda6TeSa1UtL6EH1Q3h9pxaMQe8Y6eoG73tp2pEQ/v1s+s/GGG/wHNtcH35pAfW2kR4EWZUU
HrDkSVtv0KFQbcAPkz71ZTeHjl1TBySJnthkhqgf8rTnNx0dszvPL6dbt4AiqlEUzcaye2jCpwnq
UZnHv+F/jEcjy8vQbGYRGKKr0wCaFFZInF5+K5x63BlzXm1dXw1pgBq2G/Ygn9uaUozP179s4Sau
o9ZUqYQLGEcfWQ56hEDwkB8t2yJbljf2JmucfSwTa0t8ZeGDpy/XJ10wBB20JgjyT6OH9hiow35D
i/kvK1vbqSVD0Cwdw9bcmWEIc2I725IJc+tzXjyghtPur//6pSk0M6YU0tJ+ltoRgAS3KbXv3Qbc
eXL6dn34haCjQ9Yq9Nq0JtQ+IkbMU1fQJ2qlP9HP9T6OyT3+/rnLmI5nTixBEo6posmysg2lfhGk
3WhBvK3blFP9Zvl85Sl/Mb4RJHj/vVHavtuIoZjQT5L5d7OowuFMkZQo/zRDPuH6ol3cE8yh7UlR
1AkEY3Lr1OZyV7ksDU3pvXbdp2Q9CAom/36Dn4Oa0psb5zQ49Bm37n3hrGG+LzoDhtYyBr4/Vdzu
DOCo0kl8Q9+IfdfXcl5rYb9oThj+/PcP9/kCkueEGbyPKvYTHE+hsvNN7Oa7GNI00Hj4TPzFLOe9
/zCLbZisH5KRozHa+UOFhdIfZb9G1j9d39+LYQrjn/f9w/ieyJ2axylyU9ZJtH8odYOeg9lPtMFo
pbukvG1ADHJ9rsvUu5jsvFMfJsshDc5Kl8moI73YSssz3yccXXcA49ONYbj5Viqwhwvism2ZCgXQ
TGxsqh57Rqdxfp2sPNtbXV2sQB7/iqz/7/jGtUa3btHHRuG38VEy6EdTKtwnMjV2E8RzqFQmtlk7
y8iZjBqkx275J0ZbY+vSQ6/mB2d4ErgsHyhIpV8Jic0X5pA5GEsT5Vrlt3cZOJO2VZPPKxmEJXsm
/65e1hJWYXQZEdkccpe+uzFfkypZcHMdP6k8hRJpNfknz36U5FWyd4OsHIRLQ2tRqmjMNk06Z4hc
uw1o6+1tkOBNzto9eGl4bQsp0hCU83mIHJlsVcd3CeiiG7KWV1mIsTpKEqQoqXTmPD5VWbXH8RHa
lnmf5uxQgFv3ulss7KuOkqzSrEVjWgJKHC5kWNaeCRaHuT5eH/3iw52AOO9fq3HjTPVU4QNQlgU+
H2wBZtudpkHczBVAvhUyH8E4FStH0kJQ1JGSpfInPjtjHeXlt15xoGN5UKd4vzUGCEWmlUCysOd/
4Y0f4khrEC9LiCUjQasNYlpQpH0w8LU4tbQhWphCJ7mq7GbwT37zdcqfpft2fSsWYq3OnF+20prH
rpBRW/QdaJyHJx/0zpTaB1KYdYgsMAuSVjygEr32BFraD+0JBB1XRWJwWEekLqZbBs2Q0EejTShZ
0YYF4u42n7vy+/Xvu5wnhK1prs4KYvgzwcKNbZD+KkAJBnz07+4rHnjob/hK6jDmQfbj+mxLn6Y5
vsO8s0gLqg0eT/fFZO5nwJdw6Q+o8TLbK1u24D06NNEQrWDGBNo76m1E0I/bed7O2+x+lbl1aQLt
kkJAsyJNsx2gNPMkuISwSAExYfDaJfee16LMvmbUC8ulI+DSnFOGGm4OEq6bicwhVLrDhBsHNIjs
c8VXrouXG4WIZ2sGNySprImPlz3IYmpopJ/bfrfGtK131AuQpVgT7lqcSLO1WYJgEkhj+5QXQEZu
Zjrgol3FMg5mdHYe5qqevzuEFO9pbxsbknYtC2zBP3ns6NztVamaaegNCXYcZEbAw5IYRmiW79dt
e8EqdMBc60luG+fRh01Rbctmw27zEsT2mzpfC6Hndbpw9dFhcqnBpqxusVGj7LKXUWXZTRNz6whe
b+Pg+QJwYmLRIeo9yz5lfWU/zVbnv3e5NW0U2q9BTSHyEMTx8n5o83YDnl6ySZIYZTM0Dh6K2TRC
JUq6s0ASGzZc1S9gkDX2M5iPjzJNUFnPvG4PTgQZgr4SxPq07ra9D2lEMIjVt0lfyaAaC/toD3G+
L4ayus2cTD52I7yliaHxHAun3lbdlNwRJtxTbg0eyLuG8Y65nbFTtqAB0KTmdgR348E2PfMxq8i0
NSHDsLF8uYYtXTgudLhKLkf0mzdxe+rNDMxI88Nc1r+v28HCQafDDYsOqZB5RuNB3dwZkCp2QFXr
DCuD/93qSyagvS0KA2lqA/xmELbqitsSSlRjQNVAdyod+z8DEfVG2pV8qiB9+h7PVL0BF0q3kzMU
px5l6kMPrNouNX1nm4HJOGSpp4KEGQUYcTj59akl0EmUm7L0yqrA6nbWo6BvvvWVly/Xh17aOC2E
WKbIQMKftCeq0uqONDR9ou7srbyslvbu/PcPlxTfsjtPFMl48rzuAG61DZXObeOv9XsuxHMdPek2
djqYSTuchpw8Kspem6luDn1bTkFWqG/OMKUrMX1hmf6e9h8+JE9zo5pnX5zaPv3K8uIIAoU1/oPL
bIoEseTfVbIGP60JnDmKY3cA9cQsunQ7Ag7xxxMzH8OYyuqPVF6Cq1FuFV9BG8kexqRuXvrEKQ40
tby9dJnZb3rlCRGQyml/ZzLrD55Hyscx88db28m7r7biHXAwwvnZUzb/rAXtjcN1O1p41zKdzLWD
koWjCnRR1dzbTZkRDCC7HEu+RY/GQaWnOZ0e2swLsUtdVjyN8bzL+ue+XItAlx8pTOd5JdXsDKA5
giHT0r2fmKHeAVHl+MhCHrLRtPbXP/SyzTFfe4EmkOwgFZKapxxYcehz5sVPhWcxJA7sutjS3JtA
KiTHldmWHEhzT2WD/5C6bX+Kmb8VcSK2MWd7MZdrbEhLp6x2g4RIw1yU4zicprgAm/B7Zhkh/pHJ
V0ZNtCv5m+vLtuBAOiQWnEUcGgbQfC9nl+7ailX3lsXTFWbmpZvQ/zCxc+V4fQ/AnSyQeupjl4Uy
mX450DQ2PJTWhs49TLNxQgH9pyRrnNkLu6Mz8kzmwN2spO2pknm/V0DOgqvIQNGf1WzFr5am0M6n
elKZBTIWiXRm/sBSedspf9dY3a/r23LZmj2deyX2eBkD0tqdstHpAsM27ksOmhrDEjecuXdQ91xJ
My28+3TkrCWywSNmJk+enMc7WeXpg6yhx1bPtrrBJVbsK9q0f4h02peYOf7K8l02O6ZDNyGQaReQ
CksiOrgnl5Ivjpzq4PraLUWcs0t9OBM4SedC1gU/TTg1v3pWJR46wusbfyz6lxxI6hXXWXhSMh3G
6AJ2nHtD4x4nX9zlebXJwRBRZDIkXADtWh8TrwqNut3wmjwkLfECu7A2iscri3jZSJhOCM4gNkKm
0WpPeV2UP+pKyfu4GfuNa+Ryk/qCfvFqFxTk15d1aTbtNFSmNaK7uznfSMxq74zgtDWR+XzN8j6/
SdoYUsKGGlfO9ctmyXQ87ejnOGFLVpzAWlKkIMGo6dOApsyg4Ybc9laZgD0366oQEG85BLiG+o/X
P3PJerTAS4fOTMd2ZEewHgnrPkN9z08eZ5AfXR//cuBgOhCRqCROIQnBjjI3gXe1dm4s99xYSz8t
OJYORQT7RW123MJxDyXQuL3P07frv3tp4LNZfPAqiLindtrkMLa0zR4K2yu2fdWt6WhevqY4jp7k
7WJaq55QnARDteVNsUFFHxTZxs7JYFfuK4vB2DadBqjIs9eciKDNs43nrtTKz6Hhf68NzK4d51Md
QzYGL04Q2Ey/cffe5H22Sxp3X4n+xWmz0PCnz7gRptLtKx78uCcg4plVvhVGuq14hzTkj8JSQKz9
vr5ZF43MgRbzv5sFhgQo+JXQonAgJgb67lAZRUCyNRu+GAowvBZhbY9MCStN4zQ5IHotQSUBJlzD
qg6Zd5qFueIpFz0Rs2gWZxHqN6zBRzTGae7njZu9kGLYGGhN+dwqnSf+YNJ96nIXTFhOZOf9d5O3
YzBL9wHd52uNo0vbcP77hwlKG4frVEDjoG+gospEYFddWCXP13/+gtHqDfN4shmpxWcPR3c8hKU3
oweiT6OpEN9MMr5UxvBgd+2K+y99ina9NhvTLYuOzpGi/k1dFw/gmj2ZY/3Jb9EOF8fq7DFN1BzV
6bQtchFkUxlWxRymnhnWHYjypzUY8sVABrPSfN1oRA3ySTKD78nYoLE/LMWneoMcvTm9BjsVd00Q
5nkgCHeL+hnX3RV8wMKP1nO9oFut5yruRZTz7s0u2VsBOvuViLTgZ3oLemc6tpFJB1KSHp5Ltmg2
ad3Qw9TG7pbI6eG6tS4YkC6majdp5foGAwEnHu2RRNrkEbqAXWhMg7tyH1paJM2fXc8gXQ36oggE
+V8HYR1LX60MvfTrNU8uPMNugZk0TnXzy7DBPOEdTbAXXV+apd99/vuHMHFmKzI9UvmnajY2Tndi
81qgXvrZmtdKt0c/ZVf4J3CIJq9xL91bl1TFr6Th6SdXRvNcNPc0XetQ/3QmlrNluUnmL7P1OYiX
87c4/mFpzKm3RkbS+FQw3PJIGaSQmmg8f2Xll0xfO4xFXuSlbZr+yTWg3YcCUO0/EdBtpCT81Nbq
yXJUxa0uRfdjlIy9REeroXaidbLj50Y/nwwfVocSP23qpIbhTPMmoRRMdK69RsO9YDt6flcMaLu2
PNc7mUUXmPb7YJvBOmXgwhVCbyWH8E/ZFHXqnepi3KO1JZwhrda407HMHmn2cn19lj5B81oJEvcY
shnsNMu5PTlZbJ11K+pNbnHnM8AHXBw1381MSBELewTplXVfzbd8/vm5n6557txlwL40lYhSkOoH
MXq5uT/dFWSNePVsIhduvHpu00NlNZ7tKj7FZj2BrJ9vKxDYjVzue5XvWpvgks3XgFp/bebSbNqZ
a1G8UmuPoEHqHZSG7Vf/DcwBBg/oDYHWR9DcmS/Tt+fmEWoa8/P1Bfx7sFyaU/PtsRPzrAjoEGgn
x23d1w7oG3GdgFAEs+NTzab2CyOT/6esY+SkpxoXD2NgT+mU2yBe7fpdjtTyFthS9ImxsYAKiZEJ
8UdM1VmCpSC/Y9sBYQcqODJEbkHe8zhzzKBrs8aMfG65d6nyexBhI3YNofCGeK3pZeHA0JN2tM6s
gfVtAf4A71Sm1h0v6Zr4wYJj6jWNsraGqkqgvSRk8tarwTryNvEB/WANgK5J/1gYqzePBf/Um5Kz
yYNcdAcRKSlHMAFCTwgEjmX+67oFLI2uGUBqx37aJhh9mKvQqtA45XwZwF/+mdGJnsFSMWCz1DLB
+j2wElyeQ78VpjPuW3uQu+tTXPZRtGD9G94rrylz5JidyKDqwZHS2uYtiq6AiAZxxn4KK9sPhru5
Ptnl1SJ6MqvhgzHMqTdGjdGVX0ZQ+uz6tp94YKJ751MXZKInrAxDJSW6iueIzkfcLIMaJ+7nfr0W
6QGmBKlnBiDXwH613ktXfUvHl+tDX3YIohcwVG62JHMahZYfufdBsBcA024EOY9/UG/O8BG4O1yf
amkPtKCPiqWpZoI9aLNy2NK+TjZdPQM1kk4rUfFy5CC6bl2fsRFgVnBNZ0n/O8uMKO9i+UmP0IJ8
W9btIDLDOFWJAsCiliWA7ejMemIOmvRXJln6AM2pE+L1dcacPKLJtIVO6wMZ0sfrq/8XB/L/E4Po
qbmsrAaaxlkOtmcR33o5mMaCoeEm2PzTeU8AVdsY2PbXWXbQtie9aYbgycjuW8Mdjm01zFtZUf4O
Pi9+qmuKLBKaKve1y3Fn7c2GHwE/yp8m9C3s87JPQ+lT+/36b1+wHE97+jhxmxrSmECQCfrZAHzS
05bXDdtAZM5dMZ2LKVnkfDQXy4hJ/Xz2VRSz/g2VnBznqABIb+Q3iQ+Ew0h4gEbiBwckLiv+cPl6
DlDuvwFQOSBr6QfTOxn5N3eigeW8x819kazF8MvlKXwT+XeCMRlSSVOXnTwnCcvUDROj27amHdjx
F6LElpXlY1K/x6uYt6Uvsv+dsJIVoLIuJnRssbWMr7Xp7PL4pi9WrqNL42s+aKE1Mc7NcY5McCSW
1XE+01KnERvoSr1oaQLN/0iWdgVq1hVwgje8BNO3/dZ4VuCIFStbGF9v54UiaN7zpPJOLAOvG9gs
XX9jOz8cwTfXPWUhnP+vW1fIPK6rooqq4lvSvRoxxDtZGyQgjPYAdLw+yYI76k27KnFyJx3gKw39
iTsUyMF/eTg4rg++cC3Qxc+4iHlpEqaQtjxR+VN23a5Np6CTL21fAWX48/o0i86hXT+AoULzyYB0
ysxKZ5Nl2R8G8KzZsp9JnbyXlfmcJBUo/tXXPkGv58qsZ0u9FITP+/bhTTsQgvc4Hb0TPHPb19Bw
7J1wktW2G5LAAiQeDB4Z32TQ/tshvYG7edL2K/eTJdvQQpxsu9qLE3ThQD/pOJzPr5lAfIQl36Bz
VUAhofqcFzEtsHmstcCBYFQRG589VOggMRjmigV4enzSAsm/y+iWblU4zBXg+WRgznPRnCqN8aZW
q3JHSzauhTKhpmRkQtHTDPG90DGMCcqgDb0b/S5b8VXrMgQHJQAtnqGOQSESlLITVykFiq7qNtTv
1IZwCUkiUznnFtxkOwurTUODQjTMUz7Z52jvP5jAnuwLlpL3HCz3SPXy/jRYhR1wyjNc1qs0dPvB
OqBPpkDpVjjwHTfeJnJCtr5j2XyfgcsycMYKXYVkohDuarJwAsDwWE2QMEpZVqHjj4IwuPXjlzn2
hnuuhDhADUi+9D2Ln5TdIZuae+5W+iw98qb299mMoo/JRBbSwR7DtDO6TWtkP2Jmy40v0Is35xKd
za3vAedhjVsJ1aSoTLJhp9quf/VrY94WdledEocVu7SYjDCbBvWlq6p0W5Zi2tWNlewZ7+OjlaOB
hMasOBoJx6gAeBR3kH213/rST37I2ctRU51d/7csrOLo+GOyHzh+vkRzKli64jrdQeR62NkMsqRj
OpdfzHwedrzvzV3v0+qmb610S9rCfMnaPNmwlLuPaWd3Twmt2LYYGv9Qjm311lP/j2FZMrQN4YZG
W4JwOaF+AOqm6kCJBWAI8JCR45xpF82EH5XX0DdQ5bXfRWymX5g3uJshT/LAV+hyKAHgzaey2JVu
bx+gBvhbQNr0UKYjP1RA8x9RVgN3LvEq1CozdcgqqTYQW7C25mSrZwm2CCeAyLAFRFrebR2OBNH1
CLYQRPSu0YTWqWI1Gl7BzAyJWcfDlw6mPe7AH5gcmafUnWU27bASMBfc8K+sxYd4Ofq87efZdU50
Tk69Mg9AVATp4KwMv/Q153P6w/BW24DtLDMchOMMbaw20LQAFUAhw4BkRMUGZ2vnXf58femWDn/t
cjEwE8iN87HJElsFwmpEINzpuUEf2FYKSPlen2ZhyXQWATG2LaNj3gIG1zykRfyQDO2XIhG768Mv
fIXOHlAmYugEkwpVv7uOPVQdeg28b6n35frw5zPiwgGp8wL4fZ+3Y9pQdD0yVOGKFzLEPz439PmL
Pmx203dpabvMPc1Y67I6tckab+TSj9ZOVrD3xjhZ4yaKS/+5dwS4/7qVQ3tpN7WzFLTAdo77B+QS
GhUwIcLOqkJhryzJ0uj6OdoXvYIOpYKeGBDb0G5nU7KZ4rUCxNLw9r8rLufC6ud6rqPZwdGWpq4X
Al0/BTHL1xrwl8xRO0K5cg0DEsX0NMQ8DlBk/eNY40teDja6UT7H+kGo7rlG0RYtI1XkkBcvfsIr
bWIr+7tgOnqXfyO8THBugYG7Sfm9V8Rgk+1ia17Z4IsBDgIu2i/v64Z34JZPTqD5lpvEHN8goh6Z
cXuovXTXlP2qTs15T//nuBBt0UAZvTBT5Xl2eUpcsm86Dl2GdAjbPN/x8a2qyD7JDbSBmNGg2hAZ
+V8Wnd4+4diYWrvK96RR8Viw5oQoqjadjWxxSezX64Mv4OBcvbQrQZIBOr+2OY0Vkg9zDJLCcOgq
kwX+zOi+jEmfQg6qFM5mSkgzQVG+yvJDbPgM7fS5+m5TLx+jnORrr4iLuQp8rxbIegaq85T19cnu
5lvlsz8FM17GrPjtzv4ORJivU+fa4WhAOf36Glx0Mkx49u8PkdNo/uPsOpYl1ZXgFxEBknBbaAvH
zpyxG2IsEggQ3nz9y76rM3pNE9HbXoiWqVKpKiuzHHvZJGnUGrVZBPm8NF8cJuwjgzd6QEqdj/vb
X7r6+sOXNHfng5WiQim9jIrEdQ92B+S4RNnhjBi3ezah73RY+sZLQ55B6/D2J69aID6p+cDRIMpT
qquiOnOCmb5UzQYn0drAmvdr0Ok3ZJALiKb8u23OAR6bwe2/vLYfmtPraILdaFQamXacNg/AGaNn
Og2q8fPt8a/6bSyJ5jUU5GI8bEQaWVA6yzl0qJOzMLcAASuj61XjLgW7ojkyGZlZmQZQznvL5uW3
L1Eeu/33V5ZHb7AS3gj6PTqmUZVMnyCpQJ6aGdKbdBEq7Jsy293+zIpv1UvIPU9tlgouo5JVxnmx
qNwlRiJ2k8XGvSTU3M2qKA+3P7bmhvSScm+1ZnfhMTxDULaPJt7U0cCJfG6qcjrUrdUdZOHJfQJS
S/BFNXyXZfhXFHw/p1mCj92xi/vgzbbOT05HUWSonaRRbqY7MFSEjti6RtbWVLN/lTlp2fp1GjnV
b2fxdoYvT6Z3pJl4KvOX20u5djw0gy+KWfp0gPXY9blGCbr5kg0S2IINMNPa8dbMfrDA2Qc54TTy
rT8yefWrzxbbeHytDa3ZPQVIOzVqLHwL2aOxLQNWfePlz9vLsja4ZvSQhUdhA+F85Cf8B8mTneda
4E7p5Gbj4/UIQa/rqlZVDsT30mhxzTQoJvU69ZCZsFux4XBXDo/ejtGq3BSsrnnk5MsX7IP74Gd5
foTi+pMETUFdu1ukDSuuXW/BcF3iitmTIgICcvnYL7DNgInF3EC+rE3kcnLf3beQ3DWkTRYRkcZ9
gzjws0zyJugXdLHZ9CNkeTfy6WvTuByFd98Zk6GoXXcGBnn60TVfRnMLhXg9uwodPM2OG5uBUc52
BN7Uvz2IBfsNDaF+FFrUOvC0eIRy/Bsveshdfrt9eteWTDNq6VbZ3FHAqRvIN0EQoExeLQ8GQv2d
QnLz9kfW1kszbVN2WV0wKqLcSw52zXG50L+3h16J6XSwQGqSoUdkKaKZ959tk4d1UZ6Y5YRt4faB
5yBjIKfuhKByS2Vi7YuavRsQmqq41eCQ5WANtXI3Q4EIxIDd3l96/9mHfMAQILvUf3MHUPmINi/M
3e3JXnc1TC+2jS5vIEyMc2e5KP8y4yTrF/A+nG6Pft2/M72upiRFqX/ExJQcgiw/sMYEtsWB7rux
ETKu/X/tsKG3q4VIOexTkRfRZ6ENVvTJ3MITXT9lzNNOWVWDYUagjyIC7dfPVHZp6Pvlxt239s+1
G0SoMQNN2wIXmU0wyv5oDR+yRm08Zlf6mpnOhQv+YW5BvZhGHrBcz9DwzM+kstmhhjN4hs6scW6T
tAmHaS52yyQp8s2z+82sLZkEVmcMgNrn9IQUZhenFTHPo+N6cT6pHOlQSAluuL2VRdBzmCUrK9dt
EN5m7VdZWEGRtw8SWmt3HT89ZVm0oI0i8ySi1mmgiv5nKp0DBWc67bakOK77OqaDc3jZ5H6JFHuU
+x+F/bGoqjPtfwjys6nohg1df4dBTOXfm8GbklaA5IOjkus8lAKPPtbV3620+iWT9GWy+FNfbImm
rmyHjs0RjjnYnTR55LM6LKoPS/NbulssQmuDa1ep6pk1sAydwEyBxD71Qq996/O7lBwp09uPM17O
YhSNcZZJ1IE5gVngV9pCB19HbGB07RKtPJYNyzLRaJSzCUbFhHlBafWAn4DeuT55wzKHFRAdD8mc
lEBQNsWjcFP7hA7X9lNujihEoPk1qkzZv0xDOe1ICfDf5EA9sUVzNxovxU/VJfmhoBmP57HL97dN
YG3RNf84pfPcOZmfRkjLoDzgQbRuAkLk6FqM3hUKM72FDgrBEzEa7CukJILCcp687ms2Wh9uT2Dl
CtHVKFIppAL3uYj6RD1wIA38sf5BOY4n+k82gomVRdLxOKNTFaNMJh6p4jv05U61ZAfD3GhNvn65
g+fyX/v152z2hhTxV8d4CI6jb8U0HCc72VlonGOG+dNxiiOarzcuxJV4j3kXV/UuksxMysu2SkVk
eKgE4kwBcMJE/2t2SfHZR7PjcwValV9llVpDkJa1d7KNor3rxcV0eJDqkBDxAGOLysE4WdVyKEx7
x+ct3ZqVjdJBG5XsPcjsmMkZYZAZppU3fKyzij1DnzM53D5va5/Qtqvlk9O4BFmWktk72RU7Bpl2
X22pj64Nr+2On/YdYLsEw0uwXkloujscrfb1VqvZirnomI2xbmwJEvfkPDWnJXGDXn2nkCgcxo3j
tTb+ZV7vThe4NqzRBtHfeW5+Ns6fJCEBsV6q8b7mX6YDFoS3pEAtOcm5YFAfsEdavRrDWJ/SiqXQ
pHdUINEwcL5rrx0tBGt9B+zIDhZL5h4q2EUeLryMWn+LC2xls/ViBTitqgr8tziubfnoiTENwf3x
Oki29QpaiQ30kkUmhG2XCoe1a7InTptfueyerYI+UqM8Qtv1Sw6liNtrtRLp6IT0ChdTBhmjBCLJ
/UeepkVw4YfbjWL6aQoamUk9bFjgyqRcLehOqNWM/bgkZ2Cd7cBP3U8mtX/0I/+5VOTFcnGz577a
iMLXzrN2BJxFpf7cIj1XwUY+OKymEfg1XRH4EDncSbPcUplcWz/tjZfnExSpJrhlpx/aIx7DIJCd
silW0qJvc+pOoB0qy61bc+XholeeSzt3hspDkN/ndnOGSESCGrrMNm78lbnohWc1o7A0jrUBm/Ez
kE/36tWAcmrkGV4Ts7noP6azY55uH7w1I9I85lQbdsN6Izkn3U/pA+9bP5tbzS9ry3Q5Fe+8GUVc
tywEh1r5yw6cCWg6Le6LW3RqegI2CDEUXnJ2U+8xLfsDy5d8b1QgDy+GLUzG2v/XwlKbFHPHyWic
Gc//WOn0VZhyq7Kxtu5a5MhEjh4W28UEaPY9c5JfI82eJn/cWJ+VsMjRrHzpegqC6NQ45xY9WykI
6bnZ/URYGjGffhu76tRASAtMAPvbx+iqoTOAC/7d6nEy62FIEisG+adP9jOrd2r6xqetJ8LV5cL4
2lFS3dQtzgh9ZYsjHsnmgyM5FOGsDSDf1Z3G8JfPvjuplQ2NITuzSOx3vDiAvKk+ZpXpH24vztqf
185RIQnplspp4kKYfxRya6FXzE9mZ/66a3ydJrrD3/UsxxhjpvoPRjvt2rQ4jIV4vT38yt7q/NBW
7RjWSJYp9k3AU70x8NpvHpolzGKLgmVlgXSGaNWVfV76aMKBAk+3q4T9x/QG0OtlcgugsTYHbQtc
Q7DZV/hC10kQYc4NsIK5Z9t7C3wrkV+1AIneXq21uWiG3Zp1ZRpewWJg/oYvC7jHDwlrk2go7fTL
7U+sCZvoLBtwTKqTc2XFrd+qY2GWy65xGvMLmSpn5ydwUubUkHMG5c/d6CQpFClmD3p2nG64l7Xl
1O71RFQCwaK/xMyev6D+8OohTRP0ufEiqi2bvBqoMKIzbGSWIDNpBA7F0jiHjnrDoW06vgMNmbXv
SNG/eelg7hdqLhtllf/qev8H7WBQy/rXDaSmn1a1X0PQ0HW8cyvs4qtloirhWaKN7GyZP1mN8w3E
2wI1lnkoAkS1/lPJefMoc999zaaZnGa0IAZNQslGDLVyoHSWDk/mqZEtXh3bxrBrwF2Oh2do3NcW
RXR2jrzriqa2BiuW9K8BAPAAeioC3sre+UGTbL9xYC9h2LWFvZyjd/5VZp2Z9zSZIL0uPrY0rXfS
FSfV9K+E2EegI/ZFI49VY/3mxCD3vD+wm5cFfffR0fPxEqx7K6bcqfat8l6gymQEyST7jUhtbWs0
r9L2qmKjg0Y4Wj2P1Q+DRP69+6K5kQX6V+6ijClORnpEr9Sxm+od6aofrVPua3twNtzViiVTLVCY
S7PPaCfMuHN+eOxlbqejOZe7JP96e+vXlkjzFI5JZhzf1Iwde35zoe00l+1bK53w9vDX0QLYZC3w
T3PQp4AyRcX9IOydRe3i7AP2eCwJTx9ALjQ98Lajf/OmHaEjVptHJyvGOAUNegCu/vSU0eI+cgmi
A8OqxJlk41h57Fh+EzTLpSDnoPvFyz7dnuzKXunwrymrkdz0TXCfjtaxYu2BZu5XioKv5ZOtguZK
JKSDwDwHeTMGKa6Y5CQqe0A9zGXaApJcjUoZ0fFcRcE7NXHU2JTTBqNwA2F8wNP3QOe3yXCDqpl2
cqt2sHLwdCiXNXd+4ikTLVRiDHuP7xT5Tsbft3dibXDN8GvCDNcTFxW2vt8DPR1WoCWcXL6/b3jN
+J2SKduloNGxCQ9HekB5KczHjftkzWT+y8K/84sC0sYtq9sm5qlwPrkoT0GIoxQpD9FFAMHWomV7
WhjzXqLN5OhNzN/l+dIF7ZzwfZuZAzq52vvcg04MYhVk8A2w98e0eSU8Q1nswUbd7L5l1H0DGuCd
FmzJMUHnZt5+Bw86lEfu++c6uGvK5ZJ2XmnGacchspSO/mM/+W7Encna3f7/K7aow7sKkuaQEbSX
OC+HXSLyoKmr+06YDumCKFXllZAaAX0Z3+FZe268OQZtwuH2P/8voXjlwtdBXF2aq9nunDH2IQ7x
2+pavwnJUrag3+1asocihPdtYa2fh7ZyJmwLhJ5YCOwuh3DL1IPlrG8ubO4dtw9J4i7R7GTjvvbH
5BF5adMMkG4n+9J1a4gNUPEp672pAES1855QB2sBAE7NsO7L+QSCcW+fZYQ9SvQB/UhYknxjdZN8
8PjU7suSOOdB1kWQGqN/ogNU5pVJ+13ntn4aNGD2k+FUgO+0HqpEIsPYjZ8l4wZokDmSp6DPPqls
SEBnVknIkVfqgz906Kvo1Jsq/HSvWneOOrdKPg90aM4IL0XY+qCsUqjzPtTKNHcESLaTrfL8t5uR
/uAU0o86x3f+Lp7KktA3q/boVUqdoOs1PzrKzZ6TpapilU/0x4SmvjagRbJE8qJnE7DCbRWUoET5
cWMvr8Zulp7sUgmzuEprL3LUcGak/CO/VLYRllN9hJDW1rNp5W7ToXZ+wQwf1fAl5rI3AtCU5aHI
KWDIeZaFqO9sPFzWTEpz3M1sNZYNfprYpHUaOk07BaBz3yjPrM1Bd9tLhbisx+CQF4VG0xve/Ecx
j+E4/bq9FWv/XgvWpAXC1dpCRDtmLkVtFB2TirvTRhJk5Xb+77X57l7IEqsyLTqCMmS5cF336bBf
ZkEOae07ccqackdF3rx5yEB2gYC24u/7ZqW5aQ4pJmu8qNZ2Od5zsiYqVEa+lU1dWTMdjEdpaRA6
TnUsJUlDw21fAY/buEr/Q2tfcXM6EM8xaapk29QxHYdh30jXehHo43oh3OKfHcXY9zz32H70efEi
Z8MNTa6GJ9PLylPDoJIS1A0AAJniBv6ZAeE7HwGjPU/mU2OpZudYCTslY20/eQBYnxs+9zuWTSAu
E0lpbGz79VjG0tPN5mKY08JcGvPCTY95suS7ZpDzYciWLfqslae8jiKcQXnvNNC9j2Wb1kHeSzMY
VWUELloZQNfQBoRCShzR7e72ibo+JWJeDPTdSS4oa5rSIT0inHEEoKZ7yoAeCHNRb1Sd1z5w+f3d
B3gPD14D0hOL2gBRb++RsGkS51tmddZ9LCJERxZ2wBeZ3kUXBmQT9ryEjn9ygX+/vUJrO6K5KmCO
KtB8jAlgi104QUM7tZ9Iv0fJNBi6X6L9ePszKx5RZyEiCvB3KI2g7xWyDUvBAlOIoMjkrpZbbfRr
W6E9MN3FHOUwo9Ec3AKB3TwY8skcN/zt2t/XPBMBSFsMl8wnjlCc8aNnzcPOYSCKYuVdyBpm6Rin
QlAPpOYExZEOnZiVA8GpLkxm964kiKXjm2qCtgNfzOA3Sr4wZwwMhMKCfbq9vdfXHirK/5pBVth2
pSiYMhvlP4ERgwX1YH92bHFXgwMWRzPkbq7RayUtFruuBwZ4v3+j2dCDO73rd8RHL/d989DMuZ1T
pC5t3HyL/aGwx8CuPy/5VhX5+iGydHBTTWnv2g4im0Lw73hRPXkcDXxOWTzwqtjfnsDaNzRzdnwX
DPBqwWMXWJgwN1kTmijwfExm5e9LG3I5G+mi6zEC8gr/7vgyWpWj0BMWZ5WI0haYK7RdB9Q34ESo
BaBVe/Jq47vRT1s52Ysd//8Va+n4p5agYOx4ELswDcv9vkCCxA/wvHCfnLkAkeQ0VeWnhbst+CRG
GqajvWfSz/fglLjzgtQxUq7n5yaSWFMMocWwMtOQpD9zsoR3bZ2OjqLcGMVysaG6qH/g7Wg92uOs
DvY0eb/SiW/dJisnRMdJgeGsBpgAeR3ZyHwPKsjGwO4NqrZjeJ+tRO+KQ9CbmrMCpAAQzQIt30XC
2coCni97g24R/awMr4OvitoyDC+1rZh7GLru9o7XBj7dClPWhte8TSm6MjWhrxK1oJPICbHAJVr6
O1SBtxj/1nbh8uV3cQOErqTttJ4LPvwRfRQfqQJGGALEyX2OTEeEZ9PQDChr+RGW6gDZgieIAR27
Xm5cJivWr/Ms9aJlfCpw14Lpsw5diIGcOyDpgZ43qHEazTo/phJij2CU+N2U1NhwOmv7ojkdUJJY
XTV2fpSXyxc4zo9sqZ4tv78rSLE8LYKYE6vs2QRyV8ffK84CSgqQiahvY7bZT7E2Ay2QKJsWgosO
6stQm5l3dSPnUzsXaWj2fNmIeVeO1v+B98rCKZcsA8nWhSkFOkWh5at+Z9XuyVLq721ndR3+yCyd
dslBMyzOV4M01xC0fmjOx2oMoFwLHU7DCbHjMMjbn7r+brN07iVVWCP66Gvk6rP+uRLDo7e4r7eH
Xluqy+/vrHDkc7akbYvoHVQDFacHL/tOU2jEZVssjGtf0OxcMbD4eiNSarL6Zll811wYcedHAUb0
+6ZwWbX3U5iHioH8eY49l0l0yAkalE1fBR2EUJ1s3kKprG2CFldY+STtdEgc0HjhIaXQBgrYd/rh
9hxWjEJHolVD4RKvV0m0+M8mKwNp+scSNP73ja5ZdYIgqErHyYNk0Sdh8dMyeQC2bbmktQ3WDJqY
YrJyMAJFJjOTD46XLlHtJvShQ8fvCV3wyYZVXyLp/4t+KNVxL6W3cO5bbRnLzt6ZSv3Gcx1i73L4
TSxUaxvPebu9XFcnhA9pJzbJcjGS2ZyiRDQ7sPUE6IoOfbDzLE57vP2Jq/uNT2hnFsID/kCXFNxj
stvR7EPNlkM9/bk9+NpCaSc1FXbGrB50PbX/McUjUxRGAK8bCPNhkO7+9keukxFjCtpNpBYfujXs
MoVXdX6uVPiM5uezU4XP1gkUZjIuzg4cYx+guy0IrT8fnS8f848fs2Oy8Q+uGiT+gHaqnVnhFc2s
KRot83Xo2LHItnsZ19ZQO9Qd+I1Vl09VDB6qS2agKUK0NHoBkjP8yXU5+Gp9x9hB/8/bzUAxtZDt
O/R5ne59yL6cjMSUO5CgFOHkVf5DXkj2xDhrN0xhZersEpS8c3kKL1kuKNRE25keR5BiDmL6dHtf
7etWxi5ZkndDz1nTolWsnKJ+Ih8gHP/Va5JYFs7f28NfTbZQquOzWMGXcbDaIvbwDvMqc9cWPxgz
Quo/2F0kcGhvf2dtGhfbfjcNQw6FA53TLO6TL017XNoPFt+I/NYW//LJd0O3A3gdTK9WsSvkg0rN
LxP4XDbusrW/ffnmu7GnzC89cxF2NHb8rRPDB1Pw32xINoa/HrNg+TXX4NluC7yd40VzR4YH2wE9
S4Pizz63S7LjdS8QT6LWBMSZsXerbt6bVblFqHN93YgeW5ZjWwk8HQFP4OmJoSwAVd/D7d1e8dg6
CKwawX6fTAaNgGgLMqfbtep1xruorLdEqNY2RnM2yzA0SAc3LKpzgBlalGgendztDl3VbVEDrk1C
cznC6tAE0iY0anvcpa1AA/CZLGAja7aa8Vecmo7pSlIAI9EmQ0Ei0VddMOX5uHNLmX8AGLkKBwm6
8pT0w0Zj6MqS6WAt6BNUdueB5ahRVdQDHOAPzqMxtqe79lxHay0ZHqXcJH5EjKQOQcKVPiwgutxj
p+ZjrojcuKrXFk3zJNxCQ7adURLRqt4VRWUeaJ+8+SNDx1P16nB5H24fF9q/tt9MNAX8qKVR79I2
6NwkHLJsX+byr1mQoyG9+1Tq4QX+/VA6Q4iOmwONUHd4rZs8ArVQWOTZD8gAfDbRLnl7g9b2X/M1
Tpq4NhOVGav0h8fnwG/yQCIcuT36dW9CdbDWOCjIO1oTWHsFOEdz62CoYeNkrf1xzdbVYKHuSrAR
yuOf07S3Qwhyfwa3TL+7/d/XPqBZujfwOmnzFkiPwQex0nlqKZin76lhYV202MDxaeVkNp3itF0C
e2JHe+z3vbPlpa7mPTC8Hh/wgYO5ByV3nCD7CSimOjZqCODyUl1qAjYKo748qLYA6+ZU8Y1JrfhG
HYqV9dzMJwLlFiqN0+SMZ9aD69Rwi69E2HflBTE1zdIpQVKnhoZGnIjykAg8IYXbvwz+9Mvu3I24
ZOXY6lCs1uvqrh2gFZv15KNTTY/5JF7uOlU6jZbNPdczvd6PElrhVJkBuBsQr255jbXYQefMmomF
JiVrMGODi08TleKhreWfzq73QzqcVH0RN5Rnf+5PQpAN57tiKTo+y02zVsjWXeLJA3Klc8AtJ08F
sBC3l+w/bZgrb0odc0Vkl0s2w7kb0CKL0gGP44H28nV2KXv2sqH5SKfaflQuEVkA4l33bQJFwWeQ
78qXfjLLDXKClahY594a/blpl4LWccen0GbNHuInYaXSMAM9QsnRxD2xDa/835hXpqyDtXqzV75R
jlZEfXTWGZB4b5DNmAL0fQAR1gZ17uyLURzMNg9ArRzA2ArmB4X/THCPe70Zc+WH2Gk+fZBFt7ET
Kwau47vSJLX5BGa5aGrcBUSpjkM+O24O7shi8ALcJeyu9hz4L835potZkcxuAcdKv0+NEbL5pR55
WDlbPNXXTZzo2UffTvJsthIZQyP8gSfdm1cNv2+f1xVz0KFq1OxmVszQ4gGyCTKVbb2HHNC30e3v
u/l0qFrbui3YGi0rUkvj7kwzyz54HRI4de2pjSLW9dWB4Na/wUeXdFBF7UtEubnBg9kez92SbGDQ
rzctoFB0+ei751NbGn1nqCKJxtn+U0NqNTOeqfq6EGQCPRrOU3Zuam+ftubOmtnJzMvHLmdHlXfH
HA3Ytzdp7ShrcY8yFihhGECsdpa1I/0Uet5zSxWQ6lvGshKS6kpXdikNIJ+ggWdaYG513KDNq5A4
f8XoB8j8HO6bhxYGja5dmSVyexGKZXt7yX/XvXweJv95mvkWCvo/R37NG2nWaNdeVafcbuIUGCu+
q9H3sC+sjnaghsnFhfvfSf5WzuT9aXldBYBMF1E5jvyDXZaTDMp8HA9Ja1DwfPf4pxUz34pxGetg
WvLyu+v2+XOKLqAsnB2DHVERUjGZBvfv7SW6fpiJXklMUA4ryVT3MTHHp9mhkZy9DYd4fY+JXt9b
2mkR2QJVCuIXwEJ0e2pWrw1VbybpPsws+XV7Biu3OtF5FEjHyiE3mz6uaPurWUQMVuxPiCV44Hne
Y93NrygHvDWldWBVvlU6v37fEZ0LKgeTIB/QOR5LTg4gow+qS4qS83CqrHO1PCzDVqi9csMTvQxY
8V4o6B2p2Pd+9OJViRdUIx7ArxygDnygbHkSSkYVrGZwfppUbNzo17eP6lA7UOWjZ51MHbSdFWho
miIwUhr5Be5cyYcaCX5zI0S6fgapjruD+HIxtp2HCQKg89SIajkChFtshAsrN44OV0O3EjWchaqY
98Up9ZI3sMlEA3zq7eO34it1dJrJkagDi38DLupmj0b4OLE+1qW5dwy1sTxrE9DuGyvtLeTrOjMi
6QCWTniyQRwAHd3fnsDa6l9+f3fjjA6GB5cRiSxi589OSv09UsFbp2htdO0qgV6TNfqTAPE+99lZ
eLx+cicze7393/+71q84Xx2S1kyZMMgwmZHrD+XJRpYXKhRTfQB5PNs7UMJ+quxpDrgxOWfeMnkm
0Gk5VoNVo6nSUDsmjSySQ1k8luib+txK6JTd/mtr5qPdPYalyADUohlNeG9kyg/8DMSu7aFPZeDI
jfmvHQ3t7gGxVe241gKqpcU3vvHOHOLcdoaY8Hz4c888iI5oa0oC4cFpbONcvUDlLkTecG9aD6lS
+8S2Ns7g9cUiOq4txRNJEOkgZV+Oh6r7rWaIfzhq57VDiDrGhiGtfeXy+7uTjnZOXo00JZFJqAg4
Gx9pNr8atTigFSMWHvt2e8mu7wrRcW62oIAxJlMbl0314Hvmk+dkp8lu7sokEJ29y2rtBZqGyRS1
DbIJZf3aEDskQxXZuHduz2AlDCU6zG32CgqyLlDHdwNa6Gvh5VHNxw5vKNdDvp1af+0Seni7PhOE
BolnWFMwzqZP0bqcNl86SLyeKUVPs+3W7CthrLmrVo7ckOZQxOR0SI+ihsqU+7fkgqCpoH9Bj3Yf
QINp49Cv7SD596SwGU0p6NRF4td8YfJFdCpsl2njsK8NrnmGsUSvdZErqDR1dA9+5JN7cU6C3nk8
NJ/g81Kii4CUsUfeZvVg5vlp4DK0l62s6Eroo6NGxFJYarLmPvbLDiq4LSSm057/KvxhVyrAhxLG
HvPyLrlgSnTkSCvqShpz18d990FNaUCqbwX7cfuYr83kcqe/cwgeWsoGhts7VvbvtpQQhQVveP/T
8R6M/zBj6V3vEOJeTsK77/Si8Luaiz4GU4F7LEb0e9fCV3sr7/lJVP2WyMnKydIJoaCa7ZAJ0jMx
r5xIWihN8mw/og/z9nJdb5DAXmi2B6CCb3c9zMJ5bR7EqQ2c8NAG52yXfAPZVL2jr0vkRsax3H/k
0QlihPmXLeTo2lZpFukRMlacWyq2kuo0Oia4jl5Gi74AE7uXC0Azc7FxS1wP6IiubsWrGbSCSgEV
kNfVX8+tvKcuFd0zgOJDUPTGFlR0bbM0O03sVi42X8rYBsjEYK7cW5DACQaCIsPt/Vq57/ReL+F6
VOIDVdzno/VK8J7cD7ZBf0GFCWoyWWpAgLfe6kFYWTa98aRXqkCkUGKD6tz+geZD82QLFN195B13
BOWajdr11YOAwpVms2gzHEi+zGhgY/MBXNluxkKHPKXdoxwqyCrek+S51Mf+NdkMLBxW5eMzU5oc
qwVqztVWeHB1WzC0FnB7aZ5UlVdDs3NAICyWTpyqJhcf2AAMnj1O7tFF8/nn22fgarEDH9NMNgf1
SlOXox9xlX3gNt6ro/eQqOWrC6I4EH+gcX7IswBF4I2QdG12mqHOUhhypqhzINQ6EJIDTdgsYU7q
ECjiT1OdkA1vdFmu/wv9MTPtGl0SX/BGZUtstUYVCrf9W432l9urtja2Zpuz9JJumEEFMdKLUBS1
fvqWu5Hiu2r3zNJ56Jq8tjllfImH3Phm8+HnzMcvxSw2rv//MoVX1kWnCV7ceWy6skX1rMws4H7s
7knScvhZdmb3ZHtV+uD1ub9jaWY/+Dn0yUqOc0cgqfSQ9om3S7Oa751UsdPttVw5gTrIaXD5UgzL
IPAIsh/Qv53vjGS3dGNIxSsp0OwL+eYAqMQtlONVR4T11fYuk06Z0hnrC1r9XZXyoFQfbfRRWP5W
Q//KjHTsEgQWFwsaw1lcCfB8IcGnQCa2NG2oZuMSEXm5+wgWQ7Rg22X9k9hzt7G3K75P5+UyiMn5
NPICjWr1uFMoqL/aU6V+tT3u2tYk1TMd0Ge+84tqi8xpbTU1d5vUCRjCTeZF9vKFV2jwbhyUNkB/
LoqNPNPaFzRP2zsuvkFUFs+lOsuOvQnbQDOv47xUprgLAoFDofncofHB45OnaKkhF73FR9qXh0Y8
omwS+N6f2wd9zbA1VytKZTg+yyjIUZanuZHQq5I/LUo23mRrm6851lbaY+M1Ajp8hitfIGPokyC3
E4rmo6XbZXivfG6S0v4i5Ei3UrjXc6sMQJF/r0HidVVZXdgEpG28Nr2IUZFNvlbMYWFZlmPgOyo5
OjVSX32RE4hHTvaG21hxwTqKL3VRu2mSZI5BphmhkyZKp/btro3SEXzZAqr93G/RIjD5p2HqzjRB
A5pFN0KHlQOtM6wlNUvY2KEtpC1x8anjDFkEy/uathsF+JVzpvOrpUujTCNz3Ii43kvN6Z7W3g5b
t7Hw1/PN2HPNVqrJarKBAJNS0Ok5zfmTSHtgU9Qzz8sD+JDf0p40weQV54SCyrs36m9N320s3kr4
8D/OrmM5blyLfhGqQABMW7KT2IqWbNnesOSxzRzBBHz9Oz0rDZ7YrNJyNC6yiXBxce8JJrwPwiU9
kzApOMf9lD4WYmhvJKvtw2BnabAwTJisQVu/vhBWxFMsE3UnRldbuUKWl0NZ9Ogl83Az5CDZkLKq
A9+qvbuhlHJHFXKZ3id8R7O+OiwxJIJ1VgNrBlWtLXTCyv4WxrkFMfQYFRaizuhPeQvgNMs3FOUD
UMWjSf5K6i3R65XlaULoEoJ7zFiX+txPbhmozLJDXuJi7fjducuqjTRw7S2Xr3x35QWe0fP5AMA+
754m+ruG6SpHx6Lyf1yfurXnX9bPu+c7oPFxiEMjP3eyAKZ1wZTYAV/UriZ/r79hJQDxy5vfvSG1
4zFPUgAZs0Q9+C6okOOwv/7olak2cXKDhMu0O7rzuSiZ/gH12ewJCkd0B0lY77smsn5jNZkih2lI
gFx/5dp4GZtakhwc8Zx5UU87uFp/8+XfVsKcRW81xFY2LjdOPytG/RTtG3CJZiFDAWvdXlp9GHP0
KohbhLEfL4fr37I2fMZJaHfdwARkws6V/1ro5cHp1U6LJXQhCdElS1jJLc2eFatr2Pz8dxFQxAdW
dVjGIN0uu2lcljDL1RKm8VwdvLRPj4I65TFnJHmCn2B9drTIbqGvUkC0JR9PjFjl9yVhZajkDD0+
qse9KgFGoQ5smvs58/flRKbjRAmA9uhK79M6HT93izHRYFOhUBElDWSGeTmBYikyddulVfF8fRpW
NogJBBOQaLbddHYiq0ju4db5Ci39rdLFyrNNITjZiKWGtZAXQYnjuZPtS1yihnn9d6+cnya8cM7g
geUuuNxVoBUHFTSJpsy6gaufu7XXLgvxgyuYiTCU7ei6blEpVEhH+0dJGYKfJM5TAVRS6LYJXLad
2nmwRQ6X8byNd4l2H/QEMrK76AVhwJ5AwsgsWKYvduiMhATTwjo0/uxiZ41Z8sD7oX2bqhj/Ax2A
vQ26fhh7LPvZOJ640U7RH2DHA4RQ09ShZITsqh5CI/kEh4NYgwUCiD6LnBoCbaRpYCDZFRdQSS+f
Zj+BCFrWtpFDUhclUV6HUFhloRx1esS/8L9ykl74XYNz6rMUEBj42Nf7CzcEvuF07AIoQaYBY3zR
SK6bRwE1sLJS/8SONf+sY7r8bmHRNgdpTKzA4nTcz3XhhFTIftmYgbUpNk6HuupTplw0dYCSCmpn
CFpe77xNu7+V1WniFF0PxrpTmrAz8brhIDk0HqhSW35wawmYCVOkcCOifPaas9eUd1VBb8Z8iPK5
u4HL9Fk7vgoUNL4DpegBJ+BJdj78vwnfiK5rH2dEVxBYLM9RM+q4tQ3He0ffkO5T/UphmWDFVvrZ
CAlMGDfbaZBZF0OXv2P5qdYQnm5kUEMscojvpG7UTkBBQEpgDnOqoR5Z2f6X2K6b3acCiIk/TONx
cuoYtFl3eR5w1Y9fE/K5tMYEEZLam6BEJ3GK6j6I519pwnf+WIajvYV+XtkaJgBPUApfkIUianfe
nTuU3/KYHIGS3KhuraweE383DE7fujZqH2gLHboYkmZl9vtzw375oncJGSgEjt9KR53n+HEs733x
Pau/X3/0SkXHRN2VoH1CogktLaCvdjOh+7YqdzY/cdx4cgAiFJarsr5cf9naDBiZUjFNtqgr3Gwd
WgcXQ6Mp6wNvizoJHc+PTx8TW4czX9mW1wMF4Kc9viLTx0XTWu2gEEj+9NIhz7TLpLOrGEvqkJKL
Fq22+psS2LKfvtDpmWc3etHsWNnlT1357E66hB99Gz16HDNyPGc1pDwCUlJ3CchsZ9Y+45B1B7JB
AmKVdLy5dxqy3DYxTY4zrIp/+HRkO9sqipcCNnEHx5fJIYM62CGfi2Tv+ZP34DidFQedyOBLhzsu
fosNFFBTJstLTEh7qaX80OUwfOOLwKnUe7Gogmma9d+u9rPbpc/ofQxaaig88L/VSMvbUYj2IBPi
BZItxQnlieZY8MT6Ac+xNswolETjkeQnOHxCkU/1/1iV9A7QQmBHzrQ8LZT9LrRogtKSTTDpprgZ
a/JzdMXyNDXucgA63XrWjLzGUyf2CSnqv00dIw/tSbPnKDs98CbDf1dKV+dYNdCKGTGIMkGeqlJF
3nhZ5sHoFmqf9U2/q2CaB5ZuTPfMTdWugv/UfhyoF5YwB3weS/YTylv+jWKuvBPpzE6UONWO1GN9
A+ibH5ZqQIqRURUq7ajQaqvfqV0CY2lB5i2ZgLm1EvSBJB+gxke1ygMgDiuoyrA6KjsXCGpWS9T3
/EkqO6y08h9S1cB9yZYjDVuZ+4cq5zywZlHvhmoWoVjKNwFpyx23pZiCci4FC+2LkEzZiv6UNp16
zRPh7vnE7RuHQxBQtKw7kGGGwkBTA1+gKQK0EBXyAQ9pxENBhiwAZCB+mMrFOsw9qFe6Lav7MRm/
D+4MvknW1t9I3FiHZi7kl26Y52PbuXMbIOFefhWzWGRgtx4PPCHGPZKRYg+paP0zJ/NfXjrNo90n
M8TpY2gGQkmS7x0XSVfmQVkdJLllP6lYH4SAg1zn2TINFVncx6Qb83vaTi0QXrAKPdjo5GMkUvtX
K+SCgF3E6CUTe/pRZRDCbXIXWU4jrVOT999h1QclyLaJH8VssfqoeTo/KNKqXdJeBnyBY2I1lfJ2
hlj6gSSgCng0liGq9d7XKdNlOMW4Ugd2rvriftb58Jh6VfljTrz5prBnBoHLkcnQ7Zbq1DaZt+e5
fHPs7kc7j3WYVw18TQaoUcYzhJuzQljH0ktnLyQxJGIbBnRqAN85v9r5uW+9DFg/dZAui/sly1AC
DtnMynlnaTgvdnZ/cJKq343YoLvWfW5Hixz9Ps6RMDRV+eQljXugZdPidMleqpYOczDkSVvsax+H
G5ZsHgonKcMk7d3Hoplf4SyinZ2XyuRBV629myAsjMnUDh2wl2Ju3wq/S3dSgn+7E0UybsEDVy6T
JsyxgmBhqsEnO2fNHNFGNacBjIp91yb3zOFTqDW5o8QVx08FfxPrOKB0JhoU7CAwMLKgSSSaMwyS
BvannAOFZcIdZ+GybuykheRxfCvq9Fijd37xH/rkBxhlEdWVbBQZsSOeNCqo7RmsCjZMD7kNHvv1
MVrJIahx0FeLcrpEz/k5LVr3nyFOdBX4gxo+l76ZUnwZtbxuycDq7ETB9jEY+IcBLkaoWfDPvsI4
4kdAfLgD+Hk0ajfooL/QT78ACP3kBxgZum833lJWtohK1L7S+EeWjkErNooGK9mD6eir266cmVfE
kXCl84i7cgfZBZKCyumn9t/rE/zxO6jJo3bGXpEOOv5ROzg22EGtfyhBHA07a3E2xmhlW5vyp+D/
j1Od96hyEsfa5Yv3PScK3AJ4C7LCPTOZnAo6bvTlLtfKD+77/3ZP3mWmU69HyuzJi5JiDpvpp1Mk
u9p/njqJiPrJFhY1bje8TlAUpChbMFvPZycH+E+qYglU7rAAdG6FzKKhG82mlRkyUZ++P1AxZg6B
tFV/qq1lQTVc/gOS1cv1FfDxiFET8Il8Z4iJRIUEsi7uwaFeCbpikj83ZaWjqp2Lk4ey6+n6y1Yc
VqipbCgdnpbAvGRAI3rx0RsZQ57l0YB4NbZmZmV+kJdz9tXXfXq7cDkdseD93dT380bO//FypCYk
VC2+Fr0/XtRx3vzhmUnviTkMRR7kD2XyVEsRXP/WtRcZsZMlpaj6Bac8i70GcCXYp06Svqm53Q06
gV+C/bUa5JYaw9oyEf+9kjXYZfHCOU4zQufdbOP8J36SBDS1PgVPF0CQ/vcVqJO5tQ8p+4i41m6U
5Y23bMlHX46s/9+21JQ/BFA8T+MGY5XkIKQQdieIuo3d+jW30o1e3do6N+rHGO4m8WAMFgmbtRFr
2ucY/bUQWyveJ3R+abzPHQrU1DXMlyqfYbobR2zgtyyxTlx6O9vWG136y4x+MFamsCEuNlnm9MAB
+DrdJ6x/cvrPtXKoSUFCwRsVrMnyI0+j6Qa7o4w6oUPvk3yjp7j22y+T8y48Cz9pIXBCvahtxd5X
2W9X1tbGfvsYKS2oyT7ymLTsEhfJyEKDMHQJYfd2UvAdV1Wx07n71o2iv7V7WGHBwCAOZRHHQdUJ
totJnB2bmMWnQnTNTjvLllH9ysI2yUnZVFtdd5msjEOkeokj1aq3JFX34HptHbArW99kJVXy0htp
uRtNHS6RZQswOB2qV0nbjUP145oM9YyNj8qXtKY+8yIv1S/dXLS7Zm7vxzQ7JMl0n0wwAlG1ei5Y
8c/10LlSd6Wmg/3I7M6SGm9cuBUfMn86VCVmKLG/F5frrONP8LoZ7yBN+gAsBoxQl8c0jre4+yuh
wjPOd39wsFDhRny2rPqWL96XSns/SU/20vd+AnK9dUFYWRwmuVdyq0E7CM7fWsIZal6GF7ew0d/q
zrjX8Y1tsfIxJkbcI66iqvFB6RrKOCBC9b9R+3V3rcWzb5A7n+6gK5x+vz5xa19k7O+JxRBSYdlw
TqZJoyjVvFhx8tLK4gCaZbXxRStBxDQLhlKmBwdiDzwYG6QUZ3R0kFrFRoaysplMgHhTTvHcOukA
KZD2lEkbwkLzUdf2/voArT3eOKYTv7oQoVUc5XLSOwtAKJBJkz9uxcTu+hv+LR9/cD6Y0PC4WgbV
AMR8rpCBnAq35L/qZhKAbLj8AMNW9yvoZe7eTTro0KsJ9cQTtPb9OShJ776UtPXfkqxhoBUibW8D
8Jx9HjJVzHU4gY2xBbJYmUXTSXMBKo87AvTzlOnhdvCz/A6avWRjFFZClglJtYkYRO7B3C3N7HBy
v8f5L5hzBmIU0FJGR262LjK6Gy9bmVTTMFlXyeCr1gNSZuBBy+5bbLQJIJnrE/pvF/eDCTVhqpUe
qmFB4eYsjvExOy3PTTQ8zHfWCSa2oRuiMBKyg7p1DuWpj2Aze6qP48nZO59bsiaK1c5K23Wp6M5+
+jbxt6GDmNRWg20lOJkwymkpa6TAY3eu/Q4Wh1nIrbwJrSX+0sGywnH9rUbwymoz9R5t2AA0dlfS
s53T/ZI4j3bj31yfn5XZN+U2Jx4TZbvgmKWQCcAaUylsRF6uP3tlGZsMiDnnk92QUZ5b8SeR1bGH
kir6FQFUz8I6KUIH6iXK+nr9ZWvB2zj2JDCyikp7jAqdWi8gEbU73TJyr7ohOTmQsdxY0CvvMckQ
uVdnjho6iTqfZGDm2WUTdnUOyyynbv667lIcr3/QysyYRAhYnyXEzdL2XC92HTQWec4g69Z05eFz
zzdOu6JPB5gKdTgrluXYKNgL0NfC/eQxZ9IrBuZQUU0QR+qJ7QTCnX7IsfhcUcHkVLi9dgFuwZ5O
1fDsxgkMk9LDnBQbV5S1Gb7swndpfq98n4CCaEGXQ42hp7sptHP/UVrN88Q2kSlrbzHS0syTFfKA
uTkjwTnPWXwjlfeb2cubVdlfrs/wWny6rKx3H1IXHWy2Euh+p3a1s5Nfg0BLpx52OLcDQbZcBlbW
qQmJRhu4Iq2HopVL9INwdB7odnhsnfbn9a9Ye74xUHEs0Yn0IXzUer+JNwYKRlY+WlKfezr77xgV
XLa0QqP5vCzAtvDUC4Z6+dq48cZiWqmjmKwF0rWKew1HWyC+b4V/mNDcdN0X31c7uJ+e6nHjPWtz
bYS/rgL33EGWc9blzzjhN3Vxpzocsepp6beE3j8WTBLUJCyoxZkmzyq8KHbalwmyqwGiiH1ndQn/
4xNavGrq9w9WHPvomvrdfszRAgce1A/nki0R1QM9dKIZH6lbuFbgLKk+offrPAmhlykYSP1KOP3k
BcVEfrue21e1hLyT3csXH7RbwtQhbd3bAS3n66tnZRObCHCV8yzuKGIo1Oj3NWwKCzE+5zb5yUj3
9rlXXF79bhMXuXBg9Qa7wm7sQy/rIbgt2UPnuid0crewvCv4fGpiweOlyCDzPECkYx5fE9eBMaYr
31ST/Spw9e/y4cUq6gdrSI4ppWIjjq/sDRMg7tmlsGIID0SQWH/LUUWvG/ZUtW2+G3h1y9zhV9Vu
mbmspFAmHryjHgDhrRxwYtdfqZvAzmzYunGvRCgT/V1YlEk4SY0Xnj4NhEq+w6AQLtxsC8W4NlBG
9W9MfIrOQ8+ijt511WPqWDeFux9y2NS1Yje1W9Kua4NkBJFct/GAZhYkTnL7TtQiUjH5fX0Zr8Qn
Ey1e5G3V8RZdB5137GZSpL6hTRK/OjJrDtKt9R7IWPZ8/WUriaept+qxUudxAr1NH66QzzKGGtYF
weBMYWZbcEyjnnquPQjNhd0yw9patumWu+jHMk6CmmKsg2vHqT1KBr2O6klnbv69GnN3n4H0EBKr
anfM7RQgIFabwbqxV1E9qfIw5mBeLRA62nMYvR0HZDReAJ9dfha6bOClkwCJkepuuCkW3zvTvGve
xoSIW2bBpuv6qK0EM1NZUtCROHYBHG7LrFCUvyUcKyl5kGpjCaysLhNGzOOUTVMqdWRX8RRBaAK+
Uz7bapWu7BETRcwAN62sxQdfnYmD9P0gZq+F+MJx4QPBEzWWLbuZlWEy8fyNjvta1AiVc/YKqnIA
TSdAQkeINm1t97U3GHmbFQ81KiDOxei3uykuktq8EM8I0TjOvU+ejqb0rb3EJXE7SaNMxBac1/I6
6O14OGh7HEIAR62NzsXaxxjpW9LyqhmSmUYFFNqAgLnx8wylqSnQNn+8vnDXCq6mAi6EwntIiUL1
rK6mL2CavbBh2SvHgh/r4uZfeDZ1oWza4VBO03jwM84euXa9XQPE3MZZtnIGmAB/UgyNLcbEiqCo
8ttF5dVuOziWIuG5/o1r8dMIzTOMyBqSJPAIGqyw7l8cPJ0DopaJAmhs+bmvMCHtZde2SLFTegaP
MvDtEwNAmzob7ZOVITLR7Fq7RTuioxRlRdXs/Kwa9nbbF3uXeFtBYO0Vl9DzLlkqZS4tDtshgFLn
/qts7DKkvnJuxhQgzOsTsfYKYz03iQIiNbWXqGx/xLoNPaICKLxsxOCPhagE/fdYefcFMZvLeuws
cH6zpHICl1T1a8Y8/VZx24cQR+11vxooYUEYdFxEGQqeA+2mXd32wcUz9aEpXPanYJbY24WyXr1R
grKRabqlLLn2/UYu0vfcXqDRIKKkd9LAsspXmzXHZVH7z42vsdBrOH8Wc1erqBD8lQ1zBndI8Gxd
69v156/EIxN0jSN2JJROOXzbHqDgdlQ4GJBa77042fiClZPIxF7XvYCXV+Zk55rBn65TB5Ry4mCZ
2rtadxCaFZAy97neeNu/j/2gwGoCsfUwxnGLxkU0z/nNPLv7urOPtv2GjQAU523Nq4fSw9ExuWGh
5S513f3CvqXLjegBwYM+ZMd/ErrFLl4b3svf363fXNgeQztviXIYbh9Smg2nDmoS+yRvxxCut+kG
tuvfXO7/PpsLsybqkGXgHVQKozn8npzllzhyD4ULF74w7gKxh+fIMT2UkGoMrdci0icfpWYrbL/I
R/ri/5HP4hW8S5jaRnU0ger1DH7tmb7OG/v4w3CNX3fZPe+Gobdc3Ar7OYmGHsWWqeQLWFnJLWz9
7nhH5I73ENq9vqA/TKvwKiPm+bkufAgJkBtd9xTV7WHKH7gC9PNzjzfiXWw7BbcmmkZWNd6NxXij
YLV5/dFrg8T+O0iszlNgVFUayfzEAHAb9Qxk99d4xI700+P1l1xG/KN1YsQrr0XXJ+d1fFM193b5
UlpP7vzjc482QtXYWnGVaYfc+JN/bxNShmVRnSXpt6b2w83EhVlvmaDu4fVCxTfNBJj1UMdNoLW+
h/HOL63Tfz71FWaZZPA82jFHkJtq7J/LKv1mw6416NWn7MnxEZfZf7cVVD/4tS6aJGoYZE1teFb/
kziz8+36r18bosvf3z3d9zS8q8cmvunZH9f9ApGMIE8e2LKxRFc2l1kX6STXbEjjKmIp53cJsBmn
FgL8G7F77ccbWxccmjoDA8K5KWZ1yvj4a+mGbz6HlWE/bbziY1wJht/Yv4hEfkOnoQGQa6h+VZad
39vVUv2pvM57rXKP36S2w8NF5t7DmHox5GRUt8ty1MpygPa+qLkuD9Lj+sYlaEZ8atbMSzLRUytc
0tHz0tB91v6i07NWAOcWW9fwldBiXtIYdJIlOI/gZqpqXxUkHHwdVH0ZdQ2Aolt3m5XVYfKvMzAR
WVFV8AGQ41Pr0Sdb+1tOhytxy7yfOX66eMKH/2Q2gyVBFUjpY7iIrevf2uONZdEyanE400OYsZGh
XX6PXYxRvdX9+bieiFVnhPbRTYs0KWUdVZlFD41dz5HAhf802/3w5IzwVA3GWXWBXurlIEspIrT6
rcOnVpcpNjLaXE12LpMIkhJBXR8cuw9mcSudjdxjZXGZCgtDP1KRl3icK3oKB2I17goUN36QvFpO
eT8uN247040NvPIys3BmTfMMcVbLiWbHv2lL9+g7O2vO9i6H74CzcalZW8iXVPZdFIUCSxfHcIg8
c+7yu2q5eC70dv2ZHjOctozF0MLSofJG4kYjS+9joJ48le6XJTlen+61pWyc8BDZmwsGDlpUpmov
ZwUTWIhpTKkbXn/+h/k8fr5xzNdd4ReLJCwCFW5phXoTdTl9j4GSPHeNrHdWmaJ5oS5n//UXrky5
eQsvGkUTph04QCgHbhTc/5H6DcAu8XFCabZctlC3a+8xZt3uYckwDg1KQEMJuZ8pGj3n7M/eQS4J
0jz99frnrCwus66YZr1ra2hpRWMJC5bEKo5Yal8+92zz+C/6eZqdtjvrqWN72iYw+gEpfGOjr6ws
s6YIa3YvbgqOASr1HW2mXU/VQ0zcz+06k/7tEMtrIDqbnS2SHPTgnXtGHq+Py9ovN8I7paSB5BKY
NJBw+9r2c4h7+10MafTrj1+L72aZAuLQFTxg7BlqSpBt5fl09Gv+V7uQu2FWfY/WZhUksJkOYGtw
ICnZeO/aijW2+uiXXVfHeoks8ubgLEzbZ0t8byAj1JV6I5z8a0v+wY3BpH/DVMQVSioadYnbO/u4
aTV05fwibGM9P8hYlX/tVNZHt7YXKCvQ6aRUZd+W87i8KFKBO4mEF6IrqEG7EDSCksxkn4plSt5m
yq29rol1k1PKniQYA4duaMnJKxc5BBdFogCkcP6UuHYaDqzwjoXGsWh1xN85wiH7gVvOjpWW+zj3
MdtD/jE/tW62H+z6H5X6y8EuveRRQVMIN0Hf6WOQQ/38OC9L9T1hC4XCyDCF3VBauEp0S3wW05y8
Uk/6p7LzAYwfS31AgyLeATWlwNJrnKOPHt2XeuDuK3RhszDj0GDu5pmH2ZB3R4t6OXQeLA+Hkzft
FNiuLYpuFtnzYR7uCG2x8Ggs9tdX3soKMMs3DaGo8cdY2HHNzuDzAdy3oGM8VGApOBVEYuDD5QfX
37WyicxCjtIUzD2dQF7HHeeXMu3IGABuOlUBqlTj5w5Hs3xTgtGq+24B7IqKt9lNdjNILAEd5BYC
byX8mkx62vYWGm1VBuHj9BE41jqsJ7HVDFkbosvf3yUONvzKB8gWwq1gQiOSi6Mly5CMye76DKzF
GZNQD+4hT8rEHc9tOuNSUg23KMCK0C/8gyutG/Rw751s/AuiRYdzOGMbq2xtzIzwCSUOEHdYmZ0z
y3/oXfpIh60L2doCNpKhDOg03i1sPMez+FXBtLZq0yaAOWQWNGVtA4seb6ystY8wguWwFDFQdsN8
LpMp4PTrlGQbw7M260ZGxGjSzlhEcxRrTSMPd8UjtuS0L8Fr3oj0Kz/epNMyQiWF+UIKW2hHHmSP
PrdPOucznAAOtsV/l20G6mlFaJeewVwOyyGOPF48zgNwcF3xlFUo0Cb9sYudt+vLeOWeb3JpwaZO
lN8uS9QtyVfppmf0WZ6XrrlfRP10/RUrU2Lahww0hTiPy9Jz7nRP4NicioE/xG28kU+sfcHlte/2
uVPTxC0aOz2zEdoC48+yvs/BUWw3oQdrv/+yDt69gENgAZaDDRKW0v6WFT0U5ersBy4in+I1YcqN
LZ2No4P6E8Jg0/ytmuKg/COInPvPjb6xqeGqwqTMRXpepvq10+TUEHbqUraRKP6L3/8gJTHJtODN
ltC/HlJgNZPyObPrtgrdnKVHaIvzU5Xo8SARAg86z+w/Hpg6h3Zxk6MPW9uwt2zyAkWF/pRUrXWi
veweWNdNX33L8x7zEeJ6IY+98dGf0tEK/DhJp6BLBcxhrIZ5e6UKN3A84BOUU4w7gHrzHcCWxSPk
G/Xe7YU42ZRzECb4xI6wfSpus2wqDj7kayOxoHqBsa8OQAbCcIq39K5yerDu/a6Y9x4s9fQodp5L
djJh1T2aWclZ22528vRS7MZMQwnCyueTYslyGKsh30NjEO6phVwi34L+Qj6l4gDtiO7AsulHXurs
JHjcADNfNseZp02Y11zc9Etf76q5rnaJ4E3kI23bUSTgQFbAVW9YxuQBBYt+LzpPoi/Mk4AscXsY
/WxLS+oSWz6aQyNoisZlarCr9pxbVqg6B6T3OgtGfw4p1wfNvbMzb+zWj0EonJu0W0UcUk0ZBPbZ
z+H7cnCiw3IzHi2cOcHwy3kRz85D8khv4zM7PZd36dfs1/V98HHU5iYdN0GUKEnVqMhtoPoRD+6h
bSBPcP3hH8cgbrJvu4lk3lxnM2p4UNu1v/JYXFRCQib0xhs+DkL8/9i1UHu2pA/Hd9bANya5bckU
1mWzESQ+Pvm56bdS23S2iqzqzo0FEWsmbpQ7f1nG6sEv0Z7rxZYn3to4GaEUojlZ1qQFKA8AddwD
ZDmcWaXJrYyXJ1b65UZQ+pgNjUVmRFSEgGyQDhbZOHJS7BJCoUvS1zUIqVCcAfIKrDBS89tOTmnY
5nn6MLZ1/bsa7HID9Lq23IywC28kn42NgyJmP8sd9OGTHSmFd7i+3j7esNw38idFrKGsZ9QWCIrj
0EcI2i7U5bSvAPTBlTDJ541EbW3ZGZEhEQmkLkcN/OBQ56Fr8a+q0g1E8LauzSsv+D/S7VwmIzS0
2jPV7Rdc1B8GnUexJ75cH6iVaTCJt97I4dgKYsQZ580YymwqdwoyM597+GU3vUsM4EfVy74roSlb
L0+ad7eOUhs508pGMSm31oA0vFm69jz4d/lygBRRqCAtb29VwdeG/fL3dz8d2neWlNQbztxuurt5
UcULzK7RYWmdTxH+QJA39vrS2pWCzF91ZkBX9To+9XF615ItI5i1mTW2uJiJw2JB2rNq1IGXPUSd
6o15XRscY+/WnUP7Bvp354vlkwutvfq+Apbp+qJZ2bqmMAgtmsJOm36JmnYCO4u9zYkqgmoRT047
72ThFTs2WHTjbf6HJzs3GbcxoqCgCdKbRQz7LrZDr+D3M4RdfVvt62l4UuMMLa6NluTKt5m825aP
0Dgac/CCRgVVoT/Cu+2salfGz8U8hEu81Xz+GFiCwv/lB7xbvv7ig305wokFOdzOyvvHZslwMQKS
wRVhFuv7roLGKOvBAR2jGbJPoYOb7OLZIRBYQZFDhZTPkMUoQgru5vWJXVmQposTW7x20Bxe97Ts
Hjqpn5OhzTamcWVFmsxclvZe67rIL2bxoiHV5dIHYBU3lvtKrDGZuQmOYQ++IilqvQSip6Qd9xTJ
aqBzakfO4My/rg/Q2uowAkLidlZBkDtH4pLhqhoqcHNWQ/Lcsn62FIhuONQ39rRxcq19lREfMq2c
PLYgMc2q2Q2TuGMhq6YIRvFfvQRiL9e/aW1i2H8X4uTaPYqyo4p6hxzmtDz7UGFtnWZjTa093jjn
C2SVfltjTbVF9neh5Hu71M/M6Xef+/XG6V5nwH+rXCyRy61dW2BHeON+RBHr+uNXpsDkI3qd48fD
YkPQFblDW6R7Cy7VsCkNqi3nxhUIATeZiLlVEd5VGT333/n37l6/FNGc7wuYpH9f3uRD5P+AfiLd
oHutBNN/q/Lvok7v85z1FpXn/3F2Jb1x68z2FwmgZmmroWe3xzh2NoKdxKSokRRFDb/+nc7b5NON
3IA3F7hGoJY4FItVZwBA2dURAeJJRQTl8l1e+3wztazY2kaIRkNpQ0kuFd3YfykfsJZpEpeEBdyo
hkPZu8Ot9mf6ANe7CZqHRvANNkFfchyy7SU3MmjyMR+I8A8wR9znnr2D7sDb56th5Y6xpEaa1LYc
FgLDD1GE4lh1P+qGRm157NSVq+XKZlmaTk2WsAfRz97Bqqenaq5/W9osINSZfQUkjLFZRJRMlW7F
FSoHnv6he/CNVN54u9ly+yuFxbX1tQgmM1FBDrVGOJDMhr8FaFw+2Iao71u4bh/L9iKZaDUWSgBT
j6JBWFyJAmsTswgyymCWVxuhPjYZvR+1ODV8gqpXWX2rq7zZemCBXomWKyfAks9fjkNu1pBCPPqm
s2eaQx3QwkKuulNNim+1JqdSGtfokyuftWT3w7+5anNaTodQthHElXyIMLctTcf+Zy6z3eeLeuWL
lhx+u5dei55UfcxK8TDo4tYpjGd8ZFpJIDtFvQMF7+Hzn1pZ3ktK/4WmZKGJjDJqzfSbALn/MW//
RJmZXTlu/h2wraUeTe+FpWn0fntsxVPJXyt+ZtCFJY35pQPBWqrPBAxY4LIpm+NYv+rQONuqi/ri
B9A23z8fI/OyF/9byQJSaHEeT97k5QSSDkC5FC6oxF2QDrDsg6bT4G/NyiaJ7DXb0KCvz76p+Z2F
YIo+YgPvH+4GN17Z9M+fv8y/J8z8jzk8QdWv9y8sdm/M72mj/SOdLesIr/PgyvL7d84J0fL//dzB
ttHxbLF1B8CZT9noGTDhHa7hvFaWw1KOrzcorljhoI/dDN9BbmkgL8TRmsc32l9L01YG6T/lwEHq
jBYCv6FOPVz6wF5CB/dag3Ht6Zdt+9eJ3XbE1IYEk33I7Wc5G29gQ71c2B2fz/C/A7a5LPvNPg/h
cElQyyTqmdnhEVClMziXYDWI5oXNxTfb4b8sjdvp5z+49j2L+UY1th3CptPH0IDnbS9htA1efr/P
hPz9+S/8QT79dweZy1JggNZ4yyetjujQcAeayB3q+RNwz501uDHzZZDoWvnJAE0JWMnWebelTNC0
oOB0Mwtl/JA2HYS53RnA/jBLgbJ1DwPU/J8Echc4DeI2VhBL4B9XdB+w0v8NHngAYZe22mSeHe7n
zPVvCMnabVfaOUpzhRkxOlnRWAsaMze88q1ru+fy979Whw9JeCQlqEHaytpVUt4Qd7xm0bcyU8tQ
2gTFUDS90kej6HE5EJsmq+54N1653ax0n81lKFUthfqhZXRHjYNgX0P1YzsF3hxzMK625twbG3Oa
GSy/HHKe+zlMurz/kmGebS6ds8VQSuGwAElcOR+0W81HJcbuww2gHOZW7Fpb7N/hx1wWccFTkEGt
pDyindS0kV9PUxvlWes4EawwPWhoNnLz+apf+6lF5mWXLq0NR+ujLH5Y1XMOemmODKy6cnSvLLRl
udZmViCJi8UwqZ+jeR9ccz5de+3l/S1Urh1wMMfdoLajMuweu7Z7UrOZ6rG9stJWfmN58yhtEWYd
lGuPUBJ+zkw/CUeyx6raWkV4Je9dGZ5lkVZMwEt5pFBHfyq7uJey2lMrZ4+fz+3K05dFKakIOlod
sAaEPXrkd8isK9nM2oMXh0umJHrAJh5ciQenf4Ksz5UHr8SOZSUpa6EQ6bEgPMiL3kBgREMGfJ/Z
JZ8PyNrjLzP9V9iroXJMw64bjg4dgUU9mW0RucWvzx++NiiXH/374b6ZQ1yqxmiLc0U/7OCansXa
gy9//+vBmWbw9PHG5qiAgZiEu4PjyZUVsjYg9v8+2mtgSu3VQ38MlH8O2LRzG/mjkPRKkraSJSx1
rIKGG7y37PIINbPbwVWvpU0/JOtIVDpOQmmx74Rx05TZlVrB2ucscuCu9MGxmurymIcz3TEjB4fa
YOR96C2TX0lE1mZjEXnMeqhaB2rGx7LL5h2sfKxD0aprXNmVmLMsHJkTz2FvNGpYmSLxHOrxxPLw
meH2mGSdvgZ3WvuVxf41JbzNHOgcHeuLjTscaIb8TEeWBMWVgsHaD1xupn8t2XrqAYQUsz7qznq0
yDhE3AhvGOvO0Pt7+3y/rUz2smDTmqHglomjhfSwKfV5AXQlK4XrRnPY19em+993adNdnI8eCztG
KPLOJm9lbAjjzWW1FZvZyWReMjbXGLBrac1SkwgOJiFxkTEeHWFlaZvPr32v9pK1G2b6e7Of06wY
EqMyD5VRX5mmlbW8LEyFeZZloH3oY2/etuD4XS13rIzasiBVO+BU4katYeLXHTrAPbRZRmx4g89t
orPgylb8Q1L/R8a+rEvZUyE6JOzq2KXzRu71HkCiAyx6hxsIDVffgkQkXqTTbq/P0+P4TX9z3gns
wn7TW2Ofpc/Pny/ElSi3lJ0cMihZWkaJQ5yfLP6boFBltI9UD1Em6tgkL1N/rRuyNq6LADdYLgSJ
TaQ9HfPQr3ivYHED/Rx0E96RZF0ZVndt9y5CHDQu0V70cDM1xmGMpVM46QzGUIxLd2NGBYOiYqwL
k8U9RDE2aoYdSG7Z+XuOfue+YgNsKca2B3PULR9pC611A0zxXQVXrRjMAFTaZnf4ZvJZpYOn1U0D
jZDYgrtwoj1h75XfQT50stszI728Ba7afgb8iY0JG836w+1UdttZHt+pZtA31RwWuAoGRo70yW+T
THoeIFK5HblMJVb1nZNwCBOqdLP3YVS/sWe7O1nTOOx11rA8Kmvbk1FN5uqZc5vdlgOrt4WCdnzg
lWFaURiZmLrp7mhO+tsgy0XwtWRnWaYzcf7VpeGBvyJaTCaP/LaB4c41ZM7K5l4W6LrZnAufIqCM
1JGpIlV1V9vCvtLwXFmJy5pcX7qhpiaS40DPkWzua6NPmmKO8vIpqNSVEVr7hMsC/esYCWgwTXCs
xzECi66sxh1o+P35nl05PJZUcEwlWmGUYs/KJ5bNUYe2rWzq5POnrw3O5Xv+em+utVQAd6P+Jesz
TKeaeJBwqZplDTy8SQ+V9yW3Ott0FwlcUZpVXWtwoExY7UCUGY5GnsDNVH31/FvEgorXCkajKCtO
tQf7rtlhN2EnjVvh1tXFJmiMLFZdkx1fme8ltbpzhAhajbKE6Ae+Y4JkCbCmX2P2mEtOtUeMMJ/N
IYQY0V3gP2dhfyVgrr32ZRn8Nd2NrHrTgqLu0XJeexe2l3N2ZQOsLKSl2zizRQ3LwBqyRuGQUP6h
9MfQ3tsWRGzsa2yBlWi/ZFNXeQHfogbHV1OEcSefxzncjuat+zVLVvs/luOocJGpC7IOd/VukxX6
Bgakz4alr0SitdFfbAFTyKHVHbZyWxFgRovI5L8+38aXdPgf6cWSL4sVX6FIi/ADeb1jpadtnotd
1VoKloq+m3D4LIrhGql9JSIt+bG557mAATIUONtXMewB7emCK93btUcv9rA3ue4YOuBrjD0Dvnbc
wcMWHimvn4/Sv4WebHNJhvVdGtROFmJ+ezSAmT8fmgp4X5xmkRL815iHmyYMY6OqNqx0ttoH6zvo
jO7KHllZv0tdOc9BdSyzs8vXgVEMkqmT/xSuGXujTq584coSWzLjJakgttig20mziwO10Q9wsAkV
ZFy6bl8zSNj5AsgamdMgkpbf3hK7twFTJiKZeoATSdC4TyJ0rtmarUzokkg/sBlCKwbCQm01iZju
gSuPjWur/g/J6R/Lfkmgt7x26iw/6I+200MbwrnAbn1ohNlCsIi4ut2Y3UhSFSr6pPw+2wIsXt/5
+WhBJ8/xd5mJrBE+U1U8m86c6p4Nm9yg9fvns7H28ZdJ+ivaWpY1Obl9ibbBo2ecB/c9vIY9XJvn
RSjpiQ9DzaAND5W8ayVQ6X2Qfu2lrf99aTpYEHBAYnRkIRKy2j/MygUavrpyF16JVEuhs06RfKwv
d2G0K/p44NxJ4MgAwSHnLrexFxxveGt94+NrH7OIJ70yRuZ1Mz3aTL6C+gUeJUQKYOH39PnzV069
JdUahk5cgpQA3dNWJgI3YN2VkTk2MXV+s+FLMGVzKXzWWYTACtLAfbs8yCHxrqm2roSjJbFa9Br8
85ADtqDd/lRbLDVqp0xbi+sYd48rlbUVMoG51G101ARCvcLrA9ubtvvigR71k5nUSblhGx15ybBp
9uGhe3JOoDBv6/hab2Jl+y3p1wCvhS0XrD/CVDbirZkUsBkHi+1KLrU294vdLRqejwqUwiOR87sf
Bk897D9jx8zf9CTvc1CMP19ja5+x2OouHZsA7VH7IDgU3cq5eAfxF2Z4nX+le/DH0PsfYfTPzP0V
pypLltk4Yruzk30bbNXe3bQbVCZYZJzzm/bYbVDsvxtOED1LrSM7ZGn41Hytr7C04vaBrA1Zl+F6
E3SR1b0I9fj5sP3/AvvXZy02f4FWG7IU4P3Q+ySQqMlyOOcKZUW80D0ojaYZPDEvqO+sUWRdpC/U
jaipXOPMvUG8hHp2vXguOBQhQIc4VU3u22njGTguCjUOsOxtjemg8f+HoWwrMKaHUOMib2S/IBM7
RL1UVur6VYu2qRds4E3rbmGYqBNI9YBM5IdtXHFB0tk0Q1xOg+5Qi5CcKzMLYuYY9d3od/6HXbPp
KHVrv0wB4xvHLp07kH7Z0bXpsOFUo6mEIbwnliPSjkpniKogC3bSGY1vdav6PeQ/2EYUtZsYQVne
embNPqCXrSgMFadqC7FeEGGmIn/q7KZ3YMeril+hrFlSofy6D2Dp5UWyc4e7wrWNtwxGKSdLaDOi
bkUTHHLqee7qKh0Cj//Ka8eIYOKrv0E+R5/5yGjEO8dDS3kI48oXxWPQFQw9aXSvYTmnDoWeKMxb
PckTfyibnQnZmt0Mtc2T4cxZm+Lym21LkesH0RhZaonGu+0xbDcgI/CYeMx6cCALc7T7CYwRc8zL
lykrwwj1tmIjLRjC8q40jqwidOOXyjqS0SIxG41wnxuGGYvK1RSQhh6lI6Pp7GiuZPad9bAnjoQC
3SWb2NhGvUuglNsG0wirzma4MWDl+9SGQcAjWCeXR7sT3zPetru2VeE7CelUQWvDsaNGzzqBjagx
bK4s7JUjdMk+RUSjrgwrfkSG26FZD1x6kWBx4VVyj9aPHTKfORoU9BxTTWYX2o8XZo2Q0aygOdvz
nQ1ziPecFGYXhcDhdU4x7ODp3MVmAH35z19z5XRZklYd7mR+S0d1DKez44PLM8+Ar/px/0XozpKy
il55CZIvWClz/iAgaEABIu3vPn/5lfRqaf3aDqPHhs7mx6G0p7QoZzt1cv0lHySEmUt59q94CxVe
zw08xDwnPIs+8Whaf7EusdQcKKVVNwHHo6F8+VxREgeafq0Ev1QaQKMCBubQmTiO8gYyb9b080tj
vRQYGFpXCV3juXMvosm4r8YrG2Xl4PyDR/5rmMvCQvTnBT/6KKvCih10Tplmgl05NlfWyFJbQAUQ
0abGRfPe7M65FHtGrvGB/0i4/OPo+gOd++vVrQJm8zZq1kdjpzdTnG1JyuIqtXdjmww389FL5vg0
nNqzOpe7+h5S1bd0c40ytTZuixuA3wKXy+ZGHTnSmPwRnnqR0Tx8Ptlrz160BXgD3N948bpkgf+L
GPLe0eTbFLrvnz9+bU4WRz6fWNXaJuYEUsp7U81PAWisXwxoi13bmjBec9HGO9biPkAJ03sX2b6w
r6ymtXC5yCZHM8wbQ9bikIcOTasOMs2hltaTE3rWt9k3xRVNIpP86dD+Y3Etqew4O32IcQ4XD4MR
OV4fNvW0bT3PdmMQs1kPuchK45zoqxC+QRJ5gg8piBd7GtQdbzx9Q3GBO8I5mT80zHK3TaWmPdyA
yfOMU/Ijh1EgTsa2fG6oKArYdBDInLsmC58NaAojv+xJcV8HYReDVVKcG9+pFLBjzStM2lSfZm3j
bMuuqG/67Mlw3qAPfGp1neomTPLxR1U5MW3ngzPzvdkNKdCVEVBWINp+U74RlShY1/r3SAUcEw8y
NGMbCqpyolEHCaOgxc9ZsQE7PsgkRxDxj2j4M7TtpOhffAk+0phv/RKpQGAmDTKbVvBpSyGfTtvm
Z4FeLa/eNSB3E7/N+D7Tr9YM02sfQ8QLVA0/CrfaEbQOPduLO2GmbKBIh34Sq0m9uU8nFYgo5z5w
YHIfjhRmyVY+R71nb7gKbq3hldjGUVtmPPtsL2mY+gxC1Pa09eEL7Fn2vpLGwefAMhvI87LpqajI
Y+B/rwsS+QR9pxdetjeGzzZ5FWwUw6EIDuqjA5I7qAhRYTfVRhevPs9gSvQahOXBnfwygmzPz7mx
7/15iJHa7srWPfh5eRcK60E5Pd/kaIHVMyj0+jk0m8Tog6jIR+gmIXfyCN869RspLbSokIJlBfxH
z/DiEF0NYSUrUi04bXxOm/GmcN7oiIPaqiK73Y3W0Sos9OkOaC+ls32WUw2j0Lu+4pH0XkkoomLy
ohxvrsdNM5yhkcaC7SjCKBD+fi4JMAFOXF6GqNj4wNINxWMz+knGQhwl80n4Yie1lXJkqo6p48aD
tAGhsQ76GFCFbe7N0Qi9Vdmjk+bnRgpDBWl/5DZBF+dZtG8tP7UjjRWal8Wxbm6t4gyhwZvpvcc9
//s4hOCWRDlA0pFzsOBK19rPE5yx8crRjFZfDA3W2PxlDvzDlNBsmZ8asoXldJxjmbqguZWHMD+R
Ysvy1BApsb/XM9CicfYs87PL0zbbiVt0+cz2NIa4asTtk1fvqoecH2WboO6Nx+PzTCvy9444j8ih
wZU2HhU7eGLLdSRVPD8akMur7ycHXUYaZX7ciDOAAWK4byTcYBIALNJe8Cgj5X4G4at79r/7obHD
RsnrS0Ut2DhbND2f/T6iDjv74DaZLz3+y9xbBue6XRA+W+NuOrhOwnuIv7px6XyfPgw6vpBu/KFc
rIyS51Elxr2dQ04G3IJNUR1q4x5aHfE0KvTM0AdV2JEbn3qRWT+T4ZHNN9mt6UHmsTZTVfAU7thb
D4pYr52HbvUUmz+ZiKDftLMrP7E9OKk1fopNBJOIQkSVD9HeBx8GDmjHGSyBXAfCidNjmCISnGty
B6lFQR9JfZqdTei3cWk9ZfbZkrf58OhXu765BdsjrVpUhKOuPCuRQO3SI9uyehlLUDAE6In385xW
aIVixXHjFuuJjTGku0qaTPmWGJt554TxRRLD2tqAsEypeuibqGxO6JOUh9rccLLhot8a47vWWxMf
+Yu3if3oOvDo3ZE3eBxJM63fxgZtlVjCDO1NfmQIiTIxcgAuY3xK6P/CuxXjZlJRZdyp/kC8F2qc
ewKJjPuxj9Dn1M8sAJv0JPuTGmNGNzyIg25veN89tjFzHmnnwSNx5tzMULTw5hvZ75p5PzAJQ/c7
iupoeyDwAWN+5GPje27kBviDQGIcD35UP4EzZkKXk+sMsXjbwL3Gz89jGXOIYQTqFEDDWnu4Y9XY
GUlhpH41YK5Su49zo43Y9L3lP4R3nw0ywc3hgBZ4bHRNBAHp25ZY+4DYO1aB0dV2cZ1he1fHqfpt
yKemfet8J1LZQzni9mb9JtUN63+R0YxGlsfCtOMQl3OoCNwaNj+U/vd2KLcFrkgjP5rs9wDTnSGQ
ibZeR3tXo39bWd/tDC3/wo6IdCEIjI5rpZJguHPnKQrYN9UAVzO/lrlIAsiyO11cmt/84FkB9qpr
ceqdh0FVSeY8y/o5F3tFthS1BC7G2G3OsilioTOUpVq8GWRrp1tH+hG0z1HdoVE5YvhraJTwKQqN
95LujfIX7vvIEGLSqRhdxrpoo0axmEqSuPlTTyqYXwW7xm2jDC/uGKfMxdoj4PfCso0NqZQq8foH
X58qqA8XPTRKhjzJSIyiBMDaKm7G25qAd49dGEIbTyKzydgmq7eAmidltRFmE3uURy5/QKkgacpd
HgZJG9IU5jcAMNRpnacaoiS97iJnJDcmzCClaT/YnMeBuhuhvzXkDi7evI29qYQY3ramQGO49DB7
mOZ5khF8Nrdd+Ohk03GyADDwHwXYwFIQINisraL6XnkePHegoDYUJ18PNw2OPasiSeh2sXLDrQOX
oEhya2djGvWkHz3WDZC6oQ9lNiVG9+FPTdqjBFM7LznEBjwEERuWc8omsdUFWw9VAOQ9GBIWSfIy
E7GfsIRLyMA35EdgQE4z+MiDF1bSLQFQXugHW9+74TtvjaifcLt1h7Q3vqkhiJimqQL+pCEFgq6f
dv49wdFEoZtCqpPd1Ee7cnejh2s3hOg+iFmlNAMWpXsu6z2qDYkM9PM8GveZk5Xx2N6W9SlElYQi
vqE7LwFVR56E7AFtnHisT42ZQawnyYLni3Ooo0ERLczUCaYtRPUjFdoEcrnW3uFIroLY0q+UOzri
Uj5wNT2Si8A+Uk8WKd9yYiynU+ln6dz126ywEriH3/sWZlk6N1U9NFFRtfdh+UpYnkCRDLWuD9ew
jjbFYVS3McwU8+wZ6XLSZGcjv3OzIrKKOxu/38ru1mZllHlBDN/YjfYFYIn6bGXlKywh7jHWyaC/
h7MHFAL2lxhSZamUzmjsa/Wr6NqXXskkN8EckjCztcINHZAukDH1ye+mpt8KGOONfgBADItQZvpQ
1UvO0FoIR+MM+k2stXdsXTO17AzfCbXJtr6pM/pu62lfoFGGzMZPdTXeGID0Grx7AL9iU00kCZh9
RCFqWyNQ8665LcphZ6hy49ntXplVEeXS2A+dEUMYeUdcxLE+32mB+Mvs6q7zhjxGC+5nXtl2Wgbz
a+g4KCLW3gd1fUSuXlubgGHuTDTSN63n/ySVYltQit2N1xgw76UjiYJ56s+zgwI6RT5cPPqjeM9C
xAuHTdAD6pBuuWNK1PzOCVKAMov9GRXI1owMw/2eI82MOchNMSpULPI8vqVWt+upsx2ofGw9I85C
JAm4F7BuuuezgVRWn5250akOkJYVZjbCtkPflbb/ywsldnvW0iSv86QuMcgXFFUMPYM9QKfxjNDa
lGOf8gxaRTAjMdJC4BQrZAP2r/SGDbqDH5B2uilciDfAdXyXO8DgFVV3Y0Prad8Q4/c4UCsmxVRG
NHezmNA/BmMqSAgsc3BT6mwoMhjPxKzhjd4H91Zm96njhdh1JdkoGd6HTvutGOaT33gvEJY+zNKH
BlWNmlfBfxI2b6vKffSC5gnmB0d3glJLBTv1SfEgGawAI8txftdlDVVjWz+EremnQZjpre359g22
y3PjNDRtoWdwaEz7N6NDCzsn1n2TkkLbuSn7xIDEcES9MnuptG1F2mckAsDAjyDs+dM26XkcOxpN
BeSuXOkhzo6kiwEw6ZKwxFcGHMCzmfcAgXNQmysogDrIcCZ/ZJGA6Iio6K1b5jswYnF8QSOITdrZ
TBjrhPrjWziRGNeoX1kwpxxBWIg5QWkT7b3uXEGUy+fe1gUDH/6VKGdWThkJuL/Hveg2+SDiqgYk
7SJSzH1xPyHmwep807vlaeDjbuxLA9JgsL9E4WDrUB2imVpaj8KTD6HIbhqP/Z4Ap4BmXTo3OA08
eSF5qhZnFmRkbEh9R5ZDnDQcLplRhg6RyOG3NLdtkkusw1nwNhoz71T1elOZRY9LaRDucAfdThLf
5U8/Wc+2JVN33SyfbSeIxhlJua1ncJjqB1tmG6vPPoSB1VUEyKi7qd+FBlD1rtkCV8cmF+bRbhEk
/Uy7vTNX/ncX+3knwUw8yVG2W2HRYK9kRY98bHFphPUtCttO68v7MLA7EPLnnB2NMnAObQDvidJt
2CvIZvSpgGjrNxFATytqhoKaEe9Hb6OAKodhFi1KdK2ZubGN2rtxsgpcy0ZUCOI1M97Rkml/GsbU
3FDPUWdXEViMDrxHFlDqhMHS6W1SXZ1mbm5B9oe7763o8ptcWGQnym58ZXAXvsVBP98FYTVtZWN1
Z6unzVmEgf9YAoryMBZjVr0BNNhy3NhGyO40rWd9/0o1hixpakMlpoJ5KAHrPIs7BzZ05pVqyb9L
4GTJbhpma9DKwZNtSDskHKX+lLnWr5lZ9olq6v6yoawNcbnKvlI2WWn2kUVNzO5UPqH1po7UGOQm
UGGf9OAsH5qS1onDUVPnQEQnn4/bSpFsSZDlRjeGk9Hj63BQ18aTakI0Oq6UcdceviiRUTJT4luA
ySEj8KOw7w1kJ65OnDb/UsOSLOmilghmhk2Cyr83J920tSVMdMrnz8fm33UyspSIswxvNuE9AQzV
hAv/Rk7JwNKKXykZr2DbyZIt2s3cECi2gVk5AK6czHWkHqEU0p1Ut2nYiX6NZU2WUnFZXogQvYX8
qGbvsezsD6cJdkyi11qYVxqg/55osqTmaUSTsfFQC7XkRtW4U7TwNgrvP5+GS9HzvzVEEi72g+U2
CBmDaA5j1dJDSQ1kQLlLIOPdmQnjKMo4tLZjAgvvA0SQmyvCq/+u70IG+n87J3bBq0YHSAVpDtC1
YRxyn14B5/17h5NwuS9MyF8pAzNPw+C2peW+QM1Ij9Ut7ht3ZedfmZU/sv//GLklV495xJZU1vQY
0MxhqIK10++g8thThktIE9VApB1Z1+mNyTN2ho6tm0cKza7UrTrjMAe1vy0ErhQ+FdVPSHVOKum8
MHzz4fO78xuFAtLsBqjF2HP+XSFVfUNvun0ta4T7SBhVfgNHACCgjQZ5qu3rbx1XuKijhSpg6WXm
L58vkJXhDC6r8q8ORmuaHqdGbh1AlIs6+jSCy2ZA5ZNzXDita25yK9FgqV+GDj3k+/yaH0jgwrUK
1wqVhUgtm9aPRnucrwTktbAQ2IuvCeArrdssP0A+JjzwqelQzKKCbtzQ14eMEDdt2cQBqDVcVN0A
H5Ay8mfuXTnvVvbykn3pQMR6yAWwJgNHJbtCK3UW3dFjV9b+2uMvk/jXZLm6LHVZAxdpzOI4iQdq
CtCFryA8/rQ1/7XiL5P319NrkomhA1Njz2WH+2sPJ8/daDsoPvbhiNwOoAz/zoXQXRANkPu6aWao
GBTAET9MjhcgU4VEXTRf5AxB1plR0errX46J2rn0/RGde4/grjJcc7VYW1KLyNbMGoixXCKo8VNQ
v3vm3WipyJ+ugUBXQthSW44OpRoyNOD36JrcAoSRNtY1ju7aqy9CWGNagG0YxN8X7vjAJvViBvmG
qUstCSXQz/f1ylJZMnWnSrtC6cDfawV/5JLDPpTi3tk59OPzH1iRByFL3TivJyS3JPJtPk81ivuB
ksBoThyXVEUhFueh9FPDXEBIAmuDPvc2hCl7I3ITGsIQSEycwLN/ff4yK0oLZEnzrV0rn5ip0GvQ
VRJm77jxRHSmsM7xIjog9QbO1PxwWzMemBFb4RvEhmPUbohfb2fUwSfjmMubIHy0xLZC6Uv0z/Ay
6Ov9ZLHIcW85oGmifmrL735mRr3vowR4JQKvCKySpSAdCy5Fg3bw93KCrAoulQXqDlahtry9k+VP
Re8bDUHmvvkpRHElT1790UXcF8rggTAMez9IC2DCiXeMx66nxC21Byg3mH1Nb8Oqcy9NRdw2Db9p
NrbnQjItz6r082lbyU78y977K+LkzeB4ed0a+6CSL8zy350KAv8DqWDvUqvEyGC6OgzopYdtcU32
Y+XA8xdHhMolykNWjtGGUfzLXE5qj05mn5ShpD+bGbfVqim/Jm+PfP1/P5AiRa3rIA/2Aw/vanDP
iNDPn4/d2nf8H2dX0lwrq0V/kVWIiDhVT58+ue3Eui1i3yHqr3/r3FGeX4xVmaUykCPCZrP3ahYp
FmSlBHFFgu1XiRNRzxPUGvt6wnH32R0+Bgsn3iJSpbrsY6NhHpfCxbshHL2aW9SJto7rlevhkpus
HNFBJyhjJ05rMNaSNq+svUhFmoVMj3Ta5by0QSxI+vzkjlI9VCKx7T08wLM+GChuwYT6cR3V4IoF
dgfJG4m7eyCtMkcRuXX3eurkxnyvBO2lOl4Me3mrLTxMRYPyvbG7X301QUvFjD4SuXQjX1/5qktZ
vBG1hUQK9I9ZT9H9dL6yHm9Zpu6DVUIOu7WTLRrWyvm2JDvHotOxTpgDp/n6c0JEHUyufnp/ba7N
1SK4JHPpxlLn4jRn86PLYTDj8XsV630MOObHDrglIXjkjqXTkYuTBIH+HMvcHwIXzN2AyYZv8YFX
AtSSDkxFVw1QHuSn0eXiaBkGX7aYs6hPEhu9JJadEC2br3HeMtyrav3rY/O3DBsksWFgHANFMLqP
rc8PV5vGuPEOIG9thN7rp3gj2eOL8JG1UNxwO985SUGCsRh2KsafYmNnry3jRdzgoDSVKDM7J1gL
7MmoQj/+Bv/OQ2OZ0K0/vT9LK6+wZLuawSmFTC12qkbSP2eysPa6T8sIQkl0g+e0spCXjFdmuQ2z
hMdOYvBAm49jsCGnngEg68wRbn8bef3aabzkvqaKT4q4Nj/REf3UgDZoPzgDAVwBbNURl0DuhqQ2
9r6d4TTlOKp5rqnnJAGsQJBgf2w+r5Pw6jTGXYl3uZ24Jwf0l3is5rBHETSw0vHh/QHWZvP6IV8N
oHt3YL2cPDSr+8cW/Gpn/D759k3e/fjYAIt8whZZPhba9U61sG+ulXzN0UHNEtzAxEc/1SJ/kJBV
gFcvPDrqWh+LFIiJDqEThFV4du2c1LtLCx/2GKdc/pW0P77/YqsLZBERJvhLJ+04JZcShzBMA08E
7F+wQnEg52cI8Yei7g4CzdvOuxfM3fhg/zCjb0SJpYQE0Q1aQBkmcPRK3wrtIrHjI4KRTaIqsZov
SrvI12CNqqJMzW2663POvknfNr9lh3JvaHzgcY+KWOZc9bb1zZnkAPHsgZs7ocYt7+G3w42/5Av6
oIHWYsjJRVESjQyeWi7FLdVy0ZlqGaBO6dBsbJK317C/5AYqXlj91MfzhbB2T2xIaYkuFN7fuPjo
CNeXfL1LTAZmZcPSi/AytE0ztKjGAN2foJbP76+mtwOnvyT7lRlTNbF9cs5i3cM5DolFQYENman9
scTRXzL+tEF9ZVTjBC6Um+8oVY9wCqGBOw2Hj73DYqsXpJJdgRbfGbeYc52PX0Xq7Wk/b2y4tSla
7HI2XxXRtRLn0WU3OQWx259GdPndv+///LUVu9jPlRogdTjSFlqnsNTwen9X1+5z2frPCaTdIc4H
UMn7I63sYd9ZnPRpJruJ9pAOgB4gi8g46zt8i3o30Kw809m0Nx3aw4fCm4uQTBzYPNjhAe1UAh/l
UB2gV2m+ZGKGi7NxnEPv9vR+lMW0MdNv56FAN/z/cq9a+L1oDrJ1I75OskRpYGuKry/43+DlL0l/
pCXoIvrKBXVFaGh5JkU0DBXbV0iynwfjqNvOGeoD6vv5MYPnZAivX/ssjdN8B1zCeaKt14ex1ZMz
H2P7CDfG8t7Vo3ccizG970egeRydj3cusA5hr6cRjNl4vsdhXZ/ajHtXbGh9FGMhn/yiJccYoJZ7
kxfiho3AEc0Z4B5Wx+Nbv7DRVm3G7GYYh3Y/19rscWn0P3E+FqHufFiu1aU5KAmUU1lM7q5TZR92
JudgCFe0DOWgWCiol+w8AX5SXNoMmJwZx4FCD9XiwotYg3KH6xi1Zz3kuSCAHcPpCfWmAbDeky8Z
YCUJRPxj05SfYL/TfomN7R2rkiTIqHi9d+15jKiPsFeO6MHO4IXCkKmfdhvrdOVzLekydTyoMU0m
fh7HJuqtA/OqoANkZmjR3QZwzO/qiCbew5WZ1XfZRqdihWvuL/kvM8+UOzUZPceo8zWOgWjRwIcI
5KM0zCfFX6TjemC8ufVPqRL08R2vDa4LpSEADb3/7ivRZskcpeCBwXmtJnAQaS629M9+oVEt2+qW
rT1+caIUk0/A5+7IpSHf7e6Sku/jsMF5/eeW+tYmu56Tr04r02Q2vHjws/WZHeqbDEC+LnBvvGMR
gi5zpPfZKb5nKmjvqv14W9xv6XuvBNAladQvmS8BICsvdlZmY6RAmYs0qeddIsrxwTb0WkITZqtq
tBKl/hFAXr2myLgAbi0pL6ZrfkDP54dlJVvypmuvsjhr0BgBCMb16Hka0voJFDqKk5j1oR6kuW1a
WUWJ7PXHzv4lh9QBStxPhCQXe8zm7xMxA3St2qwMJ9HIL+8v57UXWpw44PfxUgiHni27FIfCT9wI
x1JzYUA8nThP1IsVc38jR10bbHF+OJN2s1GQGVpZn2yvB7PwlzN/n1OQCTZrJStJ35II1rYCuwf+
cmc+O0WAvsMV0AeGgGh8XGAA935/3taGuZbJXi0yVkzZ0M/aPtcVYPrOAPy1GNDKIr8rTje6PG9X
NPx/WcKrMXRjaxtaQlfJGh5UFcpokzn6zvfK+zQ2KshmEE2gOPn+C60EniVlDA0/HSvg+y8cSC4Y
XbHP7ly/ALS5lSuvDXD9/6u3cWeOxnILk5ykLQ9mToaQl/RX03cb9/+15y+yzITlbSpz7p+ZsMCF
anX65NWijKxSb5n4rUSWJYVMotgMEIlNzoOOJa5x7U+IxH4IQ+L/O/NeTc8Qo1nhCp8CZk6y01QD
QBm3PQ76suo2hriuzTfi/78L66shGplfTcc6cq61/60v6aGqNJDjDaasAGY5ZxDogbLARjK7stn/
9X1fjTYUTevWAyHnvmNPqRh+T8r7mRqynzv/Ec6ZG6fayjBLV1rTIonKWNtdGHHu4sw6dBX/3PT6
mNUk7GW1FflXvv2SGlt6Tdw61GkgatlE7qCDhm2UKVYW7pIYK1rUQahhMCFU5i/nw72vEsD/N+Zn
JVCRxbaY3MySDdBsZ9zB1H42w0sydCKAj/rfarZ+fSh4LOlvWT8y1rhTdZlY/aS5+QaZ1KOVmMf3
H7/2DosbGNppDJZAKj5DTCYk6L12EKrGXSAotsjJa99gcQwyIXw9aRuE2WwYQ26pEhpM3hDF0G7f
2H1rQywOPzzYap05vvrApPpO5nEKOEVRhDGwXBtb7u0hxH9RYojfA3x7z2X/1eEQZ+Qk0tTfOPLW
nr448iBC7KVtDG8+CL9FPTVHNjVgP32MWiyWMDHD9dRYucvPzpjvpHR+5SL/7lrpVpnj7egnlvCw
ZjAzMypzAULwHuu4PNmeNeLOCCEbxn6VTN3gHrHxrd8OSmKJ0pzlNDh+O5JLVqgWZkUDmDD2Q596
n6Z6/itFv7Ex3g5KYonZhDC8ADacVxdmnBfmFY9zTjfixtrXdv7/uK6tCjed1oGV6Az0thcXJwEw
VSBaSDa8v6vXfvxiVxN4+wqIAsyXJm0PqQ18Ct2Snl778Yvt3LWTGlEXAuLG7YIJNDqQzbJ+64Kx
tpIWO1nqsS6LjuDpnQaCIe8/O2n1CBRapHOkSyWWWWC6+UOJGQLR/38Iko+VaseWXGRenIiQUYUq
hw9B1ve/wspULWFQ2VgYI3NcOFtMFUrlaPICRf+xfbC0gqm6SuaZV5GLqVRgy+9iaA6JeE7yKuzZ
llncymZbmsF4Xk2pgSPAWSTsASYzd6aDKKz2uI5qglCS21uukisFCLFE4LUmF/acN/HZp79muB1x
p3+Jpwwkuq9F7J0s6R/8PL4tHPXAGpDG0vFDya34DygvxbUPKMfqwokXGhdcI5BSh0pG7y+Ctw9Y
3Pf+f41BtbfUDKp150TF8M2QfhPZYIIc2WCN+4G18eH9cdYW22LLZ048tCC4+Gf4Y79wEn9iKXje
km3puKyElCUQrDe0NB36HBcYUgY8/b6JzV2boMWWR4m5VV5qtZeENt8KA8K0yP1bGCtCnAgCvhuZ
4Nr6WiLBGl9xaBshj7K9LPIKau0G01rh5LPyCMq/yINyTNh9V6RQ7SlitJdIV+zameGS2zuN+7HI
vITC9OCWQMYgbuHwMNyaTp3TJN6/vwJWYqe3iMw2itiWHhE7FZzucTP7pjgBtVumXyfLj1DBzwPE
io2C4cpyW0JiZriqlaTInTPKakcYX1eh1ce3yINf3n+ZlcizxMSMSefEXEGUvTeSgCU8dmGauc+w
rLgpiqzeqSb/+bGRFrnXlOeNxcecnof43jczuGH3HmBzAwhyOv/6oTGWIMEiZ2ihsa665GlbRbka
5YuIISCAK7o6lbUNpTmAIDciwcqGWoIAoR9OlSSTfeYSDGh7codfuiTijKG7PU9ZuTHO2nq7jv/q
FppoVJfoXFYXRWjU9kXYSXDtBkhuN9DISwk46FsAlLXVdv3/q6EkjAiGFNoRl2r4YXP/YOGiUrnO
xp5cm7BryHv1dL8HXDlv8PSJkMiAI+hDOmCIn5WaNg6Btd+/OASQG+cOIwnQypU/XbRXFrdDk8zP
U9Pbx/eX2MoQS8iU0iojfYGagMnt7zAzuksGc7Er7W4kMyuTtARKkR7YjNxUEJwoqn1bgnQ8fDYd
CLrFRsK99gKLb2wDh9OaLIZVZdvfdKXzRZm8BO8zH/bvz9DKCbaESoEwzSEM2s5ninIiS7OjO5rd
+49em5zF98VX1Ki/ClhIZO4FNl2B1z1gv+8ta6s3shYPF8d7InpStW4PNiVrj6Y3j6yit1S2J2mS
b7pot2oxa+MsDpHEpxI95bm7gGUFaNcX2B0H1ILgRfITZI6NtbT2JRZHvpvNRZE3WKtx3f+y2/i+
HryNc2mF+yCWcCjP6a8pF0VtDPzWwhtPSMIPeep2EQGVEBsiTGr7MirPBCwbt2CEK8gUsYRIxfkE
VWLwyc9Jlz5kaXy0NDwy2LOyoHpSwHEGWntTDhRYMwS5W29s+pWJXAKmoChOGwjnYdM3yd3cT08S
mp7vL+l/kpb/LWkK97rWX0XFWHZZLWa/uQhiNwe42qTnqsvHdEfLIr3VckxziA/6YESwTuRt6M5s
QPe6t3cxeD1FWLWplUVzmnmfa9bD429K+dwG7QAeOqT9aPrY9209RMInV0VFPWdh2efTxtVuZUcu
9fsVqeKqFZiZnFHcrO8oiMEje7SmjRN9hSYilv41w1jF2Wi88Wzpso1knWNbipI+tF0ij2hY6IiU
sf7soyyVBqxXZVgWdNzbXpyfYhS7H4ue9Tsnr+PIeNDpaC1S7GHInkIKkdJTGbNu46euLJKlcK4F
rm8O9HV/yab4x2yre+Z+8AK9FMulkO32XAtVbg51y4BV3a7KvJ9zxzfW98pXXLY3vWkCFmeEsBwH
a4ZBqsVunYiW3r4hev/+Ol85dpYtzcpRZWwgtnVmPvyt0pKBPgNe5eQEHnOKjVRpZZClK4ZVgEGT
VB45g9P8iPeBtGsu90QX395/iZV5cq+f/tVeLYkLMViDbJlU5Qh/SGmAOdYcEiu8ewDxMHn4yDh8
WakfU17lrNcQAiKyzIMq6Ye95Pz3JEb7JnVpusHLePt9cE35//eZSC5EP6XZuXeM2EOHLQnj3KL3
SZc4J2wpZ+PcFnjef2McX1bwY24Pbpp66gxUe78HqDAPZaEDrwCoo7ehzuSIMUxnoHffn78VFBLK
Cv//YrZmLZf2nJxdpFCoCblJ1JlsvmuNn96ZoYYlDof8I5yx0mCq2B/O5p+dpV+StuuhejX690Nq
SWgnOc85R5U+q2FG//5ve3su3OUFObPVrDLmiVMMKFQtA6eEn2rXBj4ZcYJZUQsJhPdHens3uMvb
0AgDAz6Vdnyi1ZS/jK4lIum0xZd4zqzTR4bgSwK8Nwg1+9Ucn+zpuYllMOenxHp6/9lv9475ku9e
VI7VxiKXZ4e2T9Cty6Fp5jySqX0gNP2RFfMD0PA/mD1utXff/jJ8aZrsgVhcj4ZB5ChLKxA8ipcC
Zh/jDD2oIXkqofMLDsbGjlj5Nss+B2Rp09m1p/jkjc8+bMv85reyf74/cW/vandJhp+BtyOdg+/e
V/1JdA24TjMLSwVeFYuHLXumtTe4ZravYqFTABjrTEKgCXFyoBrWIfsa2LCRFr2dH7vLVkdeIWI4
WRxDPrUH0A0ScyYNi3mEugbY0Kn64DDXl3v9ErQtUyGlD9cv2R8LkUY85Xc8zZ+BUtRBye1PH/sm
i5MDFJXelZ4Tn0xuQujpB1k42U1Yma08cu1zLCIeI/N1/WKAYoYuzpXuDfk0gbjysd9P/3+iiIZb
rSpRR+tY/9uZfyZDAU0ydbaJ2Rjh7fTJXZL4iQsgY5o26pwBKliltRO6Zhw/+J0XN6ESgkLN5ECH
yTaXLPujwMHkDur54HCRfojen6OVNbtscxjVWwVvanUuhRM1UFVDej4HdWYOVZtDlFzbX98faOVb
Lxsevm859WRIci6a3zMkYW39E0IvH5uqZcNDmbJ1K+BET7kDgzxHB6P55ZZ/ZAaHDLqxG9Ze4Bq5
Xm27DBx4ZBw4hSwPVeLKhvF0P3cksAGw2H1sjq5Dvxoihe6SL4myTq1yT9mMFqaE5JPyNw6+lRj7
n26GjTtt5kNLVqAXVH0de70v+bMT5xs/f2U3LNsZPq7tIDNghuaYHkjq7qW95Xe0tkwXWxlFPpVZ
vcTM0L8SKBCW/2xdBFe/CzyPbvz+tflZ1DfqMfb7oS/luYuHcO6PiER3V80KXbMPfoHFloZpk88n
aNid6pGfqTUdDJDPw+g/uh3Zf2gNLSu8ORvmgpEaWwFmGJ8SaNV/kW6OKg1SWf/Hx8ZYbAUvG3mF
G7R1qiT/3riw8fOmBoqeFS5674+wspS8xU5gjfEQVpFHwQYChRGdQsuT5O3GFWLt6df/v9pnirGc
JJziYHPoU9G3Z5fkh/d/+Moa+g93Oi+yeGbkyhSEDmP7w8/6KKN3NH352PMXG0GZHqxHSsVJeAMN
Uzw37XQNs0+Jj9F8bJn+p1ukC6fxZihnMm0dUHoNNHuocshBki3Vq7UvsNgIkLLXjZ5x8peanlwN
bmXKPvZxl92hCYBHp6ZdfKpJeTcVyUWk5ca8XFfff6+E4LP+/7pJY0fUjY1Hx2oMMgC5c08E6ARs
nGIrk7Is0/fo/TgWnDtwRFIUCL2uPVpdMn96f+X4Kz9+sWknq4NHmErzs+N0kMWcZ+lFieYCLiow
tAVPFAy1oTMWdA5RpHvJ2TQ8vT/yPx+BN+ZtWXDTvW9oMkNzZhZix5MmzLX3x5YdkPAlAx8fvCSv
c8mVPg9pNygU5qL4MTLnd9lCcbeI240cZGWCl3U5dJLLLnNtdW7L6Q88DCOLqZ/vv+PKvl+6OquW
1FPLcbb63rhj88swJgd7+iS37kdrX+/6Sq9CFrU93Lv1kJ6zaiqhdtna5MK9SR6lz7tnsGX4TVxO
8aORPnTak04UH8KSuEt+twCa32ifwz9VN0dT6zSgOnuY7Hnv6vg266HA/P4Mrm2uRWQbrKGau1bg
Deu6vorJK6gwkySPmpjyjQWwkkYsKd2+yZhrqJWepfZIFwADOJ3suMynABZ0EHgSVB3s1nhf3n+l
lfXGF1HOkvB8zNpBno0rnwgkQ8dsC5u58uhlK6OZYiI47eS5Asy68vV5SGD59P7PXvkSS0orBK8S
X7XYrtr3dqn6hqbxuYU/wftPX/kG7mJSRltNKulxZzLuEMi+CGoD1iOsGdgMW6fUP74/DFvZMf/+
/2rHzGl79aaB+tHXr/cna3d/q57YgR0ucAgPi2AKcTyHVXCJw99uUAVWAJHyQxLy0IlUgBZ/0EVd
ZJ/d8/wZJtaH5maqgjqow2crgrJx8Pv9X7ky1Ut73NT3QZq4puRpz6B5Ogyh4X2xTx1ab0z32gjX
z/B6GnxoV+b0eusFAl2P5pGo7g8ftligK+uQLU+VRrqTCwuAs54TGdqm4U9wRNBbHbuVsLr0yZ05
k9DkTeQZ1rv8j/ANuWl9QXmUtigKzXErTtydVNRAaRvVSM8PlQuSOYDE874smKtClakcSrCQGn6C
O9twGpAcbGA1bWcFOeQuW3ueDe53587OGWpp/je/G6cnYox6yqnhM9STsuKXZ3PZQq+AQS4OvTBx
on41tCHEa2u9B1DGhm1r2zefoHfXzmECi/bIGZP5MQerDhL8TuredJJCRkNn9Y0YBZyuCqZcKOFL
r3tWbcctUNy94ldBs3435l4OuWnJ6XGshhiWaHT+WUCi9r4oBYJ3Z6tyz/w6gcq4P1eR08SgxPvm
CqJBqfJz79Tpriip/GQcCWlWNjR76kLYv+k4nEnKpD90fQXvVUHJgUN1L4DwGQiZLRW/veaq0m85
ZTS5loEtnRerm67L54vvTQZKsUZCIHxqnRD0TXqizB1e5rooDlmJkvaMXlkI8Kt7VsIpf7VJXdzI
dibfB1nxs3ZM+9ikOv8RMy4v/uiNcCoBLfQA01T6Q6ja3s3+IMI2TfWurAtjwx+2anZOEsPJwPa7
GI4XZZyGwA5JuFWAm3nbiqZ+4NxDCwGGh/4fNtj0TiTW36qxQF3qMEQLWktEU+7cdxNvw7kG5Whq
Zmj9CO7xL9B9cn5pYY9DGNN8fBAQfPtToVJ+1rk/nVp4v+91MkJ4pZdJe4AMb3JizE3uslqaaCKQ
rQoz14WepZmm4jH2RBZSMF6f1Fj1j5lT1t+ZW5X72Jbe19HoPo88kgKk1pTFMYVE2E9fJKB0pZIh
TYcDBfxf7MwuAbt1yY7wmoYoWoB4b5m6eKS8HMK6d8uIm6yEKnObdPjnVOPUIwPkoad41p+s1uhP
VYll0TpTfsIy7XSg7MqBD0Vvz7uubabHvkyLB4h+J79VxsmJVNiaIY0rA6xXAuFMdDVBNYL1UvlV
TRASkxCEzkKrtPm9DYtGiIxX3VlYWX7nmqrnQQJKFchcicJHLxQMFJ2+gvd8gYoR0uy+0j8gJFkd
Ej+Fk4rNOxtJ4tSl9xXUBF8muPNEAvrOGSwNMKcBDkXYhQjjdaFPc4aaaGtuY7DsEmhhlyyBsH1c
OLsYWv7TbrQLJxQw6+uhOZ55R7Qg9MsMnYyf9QhHDFf27Z/WEFMGJUAoZeBXLrq4aeVAnhw9WtRE
JRiCJRnivQKdaCd1ZS4JBI9eCogT30AZuX1IOdI0lJvLVu1xJ6l/9LV3TW1hA/7XbTVBWU94ZO9m
nJ2ZRd0dyvrxM4XCLdwLZPldSTMc09L+lnZled/D1eiYAbX/OEEX7aGVcXLfThY5Ou3o7Ma+c051
l1f7BPsqKnvIo7DMcY9DRasDqzt6r4qEnDJLDSG96rLn9jBFAy/53Ti4h8FYUBuPi9K9U2Rof4us
NADTu/Fzzch06QwFClLM8wG/U3xDWl/tXYD7bgvaTPA3EbA7gOU1SimRcNqzr1l1tqseWBHwKvtD
7Ayw/OFemYRJNw5+5AzGvyW+Bt2e2M8N9EoDkDQy0Ls9cLyLwkQQBmUebBboBKWHvrZ2JDV6J1R3
Nyql/0BD2z1KWv9tfO7s5NQV5hhDeHtnXVWimpGZo/FKFx7lQykeEy0ojCkt9reJx+xgzQmcU1ra
6HDqvP7GaFn/8T3XfBaToyHTmBYX5dXzwXMbaHf4pgHyfMrOeQX4aUmMfVvWDjqDU07C2gZCJugZ
p/dlnNV7Cy3Ro8u5eHLYRF6Y65AjSwsYY/Q1lPytuMLFPdbWHi4e847IhHn7OPZhuUQEtLwhUh8I
55obOJRdFDRTd7p2JYVZgAeZ4NG0KLdMCP/fbJWTT/44ZreJopDZF0P8xcZSvU0STc9GwiWnniZx
nhskvTpurEjoSe57SepdUSTZXW2VDVjJHtvhC6uvtUjJeeIO1Ki4bm5mV8K5JoOUVNiLVsFeGwcw
RM3zGwmM4q12CGIPiW3ncaD+dORZ0hwsnsASo/bmkwW7m0jbKRgB0ql+YExYKNadn92WSe5+9xMr
e3SZ9LBspnHatXaTvjDoDMBuK4FHDQwyrbMoG/1cpTac6bxW7ouYZHuXS/j/sM7/LMHPf2oQNh6v
ctMHCw/fe3y0bicKmXOFOy3sU5K0DHLP678MyQzp9lHpNLSZ1/2aPGqdbTcVX9AeKPawiJJfjEHO
MLqQch+BZbmF30EMFrVXHQ0ZUkCC5+GTn5viTvYJh/VP1fyJnVrdUVapb2j2ZGdrMBTHqLQPEy6c
p9wkTgCxgGEHBqs6wlYMXluNNerbxKTFQVjE/e7A7rzfW/WE3qBbk/i2F1p/TxqrPgiTWlU0y9j7
kyqvPSpnhgNpbqd3Y1a2SVDXvHq0x96HIQssQOy6kp8JdOCsY5v34mkc6/GSz577XaM6+NkU0Nu3
1Qg1/ITD7kgB8xEpkhgTqcbD3Yjm6VevnwHWceEiTh34jvtgXuyyQdEdgffCSVtOcogTC7YU1sjI
3ufZHBlBf6cDBO/b4lqoFX4D6Edn/YpbHHXGm2YTjB3kE1KugWaB7HHES3j9JKC8hF1SI+TXFexQ
wKV5RhHE2Zew3MR1V9Z7WZfJF5Y74lzAR+KUlCaNpo41e1DC2wNzHBvKDkWzTytYc9VIZe7nEXMp
jG7DEgYNtwbCCXqfdG72oFxaw0JRV2coFDkXnbTNDoffDL81Z0B60AyTnmFzC6yqn8T2zYSDamdU
By8sVqGPF2voA1TqesYik4ChbmchOkIAJLymJE8jWEYwy/DhUTG2foskglcP4LmhwgL79F2WZOlf
mL/Ol9pO2gtFNzjA3b2+zSfLQc3ZtuNAiELdwVDAp9h+gFH+KlQ3H0Rajwfe1fw4JQ2/Z6TTmDrR
HSFT5p3kxHIEGDkcK5Rz8qj1Bvu3lll3X5AcuxNER1hGdVOJ41zprw0UShAX3CzfdRADJrCgyuVN
Qri3R8oBBu+QFPluHFtogTSZ10UTVdWOkgm81RhnTzE6bgWUbTJCvBxGudDhq+Gu07um/jqwrIQj
BMIXvHHdynnoJuSZLkSZdTibHsemaqr5d6wbeVckUDvz+hpgYAPUJQy74NG7y3Ol7sDGBJRbxHZx
QJLVFgH8+sC+7q3J+JcaZmGWRvkojymU5hrAEbtMwOutlFVIcV8tIrTBnXEfK1y993WNvCqYK53I
aOYFDePMyw7OOKg7KOH5PxQl8e9iyqvIyyw4E1BHP6KIS47iWueoZlL3Qe1M9L5C8ejWYTLbzV46
fKF9b+P72TMcPSyekTuFZcNCgrj/tUyNeLYJSBclzdsXmaIPj1lIk0M2eSqCSW8DLe7Mu2g0TcoI
qbL3mVBrrnZ1Oaiv1yovibhrFTs/q/vT5LXzvcjn+g/TBPCQzK7tP70e+N0UD9X1/bV1YzspkvQ2
ZXYD4F3n4iRNoMuTenN1cCf03prBcnYOK6FuTqDU4PlTEsFZFMLEBcxEkA3jOu5Lu4fDjaruoa0C
//fUNsiMOmZgdpcns/OnLvrsJlfZi+9IFlXStuFG1UGXBtVRFwtes08yMTS7EHvAhXbONTR1HFrc
j8Kx0FbEZSJhNoVh2+SlO4iNsk99C/fiUp+TScDwobf8r1Yh6yyAZ+H8KMfa+5o3fAyJ7TmHFvrO
Iej/6slr+upC/GT85uLWVAGaA/+khqkRQnozTCkgrjT/Rm4Euw+C+8B3eAOX30YrTXng4By+t3LH
uSG9PT0VnSkPMNahT4Ypck4KN4UJGY8n/KIE2TNTcGvqRGbdunGT3jmDwGdqx6s308FzuurOsi14
l/lZd7A0A6YEe86BGZEnI/QZ+qems6pbLx/mL1gMbCexT2CUofojjGKnMy5aPEJWXV657d0eeI5x
1+HOdqPHLo7YOHmfzaCnh1xk5AHNi+GUo8gXtVqhYFJmFczeDJQkPCVhfFHkUUF8Gba4UIR+Reuw
zvJpX8zEgRKXz9kRWmjmEzhVEh6Ec/GUSeaDTcOmC+xy9A7hFxbbJaodMzoZn1Vd0AsWe3zJ/sfZ
ly3HjWNpv8pE3aMHILhOTPcFmXum1pQlSzcMyZa5gwBIkCCf/v/S3f9MVbZTmvCNo1RKMbmAAM75
Nt9EX7Wu0OL0/GiB/YXaRS6CVXk9AC0e/HRXRq27IFjWkhq5LNu8m7PnICfdERavThkjnLLZICVg
TjrJ7DryNHuD/w+ifeHK3wfIcGv1w1DAW4E7znCD/ZAfxTz3DYvdCXFhcOJQq9rnKkEsPczdKLKf
y4XNK79KKmkGRA/q5kaUNTsQGVIFdlbDbsLxtGPE+/PoQcSzInDw/tYLnr2Z/pSQZszUPsqwyHaU
lMjB4rkNDNKupvxgqW5v4LgjNjwniH3SDM2UJUx4wpMx8qnCZWDqr+EAnK+LaLATrKOyPhGqQCAK
4+atRNTmo28ciT1baLCdE6zQJXZgIkc+Iwqz701N7b3biLpcd0EzK2xtWv6I8Tc/2sBr0biItEXu
ESZihZrbpIk65fTCESqPQ5HrrY08g9l3lEjdwwcd04/IvxtmZBXIYNoqkY2YAJqIHLpJTospRN5b
hJ7KUyOFg7wtpbExcaneTULBKwnLU/s61IzFSHGXyHZM5d4JfG9ZYpmBUNE3823tzuy2RkpDgnDL
YGUcQYD/FcONLaGYTDQX7RKr6vyatqa8CvrS3dAidG8oUupfO8yeoAQac10j90QmJh3bVZTrHMHs
04z9RdgQ1LAN4wM6zVnJsO0DxzipTEDeeFHZdjWSIt+ib4F1GYmjQGACgWeUwIF9fvHr0CJhk+kB
fvYdaMMDOi40pv6gVez47bVFWZGMc1hvB+jz4X4oq93Ic7oe2rLZyMqdXsFcDGMUbI2DqHdYy7pB
KVfwzkOKouimb9xyiOcsfPn3mWb10rNVtrBzqFbasGjNMQms8qCbvqYW2yDMk3WHZFblHOoeAwsJ
y9LAnhAETJrNiDiqyq67wba1TXKfOYsADYXE5EF1K5AAlaMoyYmT8C7lrzlGaYJ9LUScJ8JXCQu8
bU3gYRWXtMoPdVoPG4Zu16amjrnnk7I78BXSBzXXFfoLri+WFLFRoc3bddB05YqPAVsEkcPXDsxn
kEdFmm6b53rA8lQhKNYpFcNoHooVMsX0LfK4izUt6uKx9Bp3L8E427RZBh6zazL4fWKWbie0oICh
I3RsHKedpLYG+8lziwUKxOKQSSeEwS0MrJuyR0Qv7+WPKIAiKR7ytFhVJuXIHYCZbGKztEKPYIBq
CKkS/MrtCnpn5cCvC4NZMcnrST17yLO4Q9IPcvLqPm9g9DXUV7I2w6IpnGgJk3Uk02Jx3BUA9cGp
gKF6EQ4uoq8cd2WiqH0zJkQAXIMY2weVehwBoKP7JSgDgaaAhzkUQtokb0oPIXtmfndTASMbKht9
aEIC6KXqnFVkSLXB220X0nbDvqi4ecqrwj8KJKVhj1TyALyaGZFrfQA5VG/z67IL/ARcgODoqand
oj8VPvmTp679Kst2DJrHO58F7QvJRvY0e4EPO7UBXz8o5BRqOK7C9MaZV0acdsA5zZfceHBvRC5g
9oigILOTkO9/yeHu+aBHV77NgWO3wWCrDejexVKVrgd5ecDuvRot9xqJkVuhJqT9lki3HUzLDtzz
3Gst4HTHe5PfsEzNewfBWEsdqfo6HGGzieDErH7BK51eg4itF41PEeWHqCwU5FFQ7Rs+B3h/apib
ZLlcVpGxoL7PZjVI7BqRKvXuyzqNCTqH15mwfO1WgbuonUI9I8+tXhEo0pBBfEpJ1EStqrEsULaH
ZleWU33DS8TlKFOYNxLl5q7WQbinfjhtcppiMzZPLronXkR7ZDa39D4SJrzhNQHyx6agi7Ezz1eI
egkeQQVtNlMw+ffKCC9pxsaFyzbtgbE1FqFvSHk06bFFcfWjyEVzT9BNv0XRDauQypWPgaXFBk1K
JwHDelhW6MCt0qGHV6AqUxYj7snbuYWuTgGeMoXVYztsJ1SqVQJ7Q3UFvm+5DpRfbByvwo2zsNcX
yKFZNBneddCBUPvVIoX/VNb7S7/06JcZumCGmRFtriRoeHjLYe91Q1sIVxrK+I5SPsJWzyPbHI9l
xZmMNhLBwDuv9lCwsgnPePa12PoFLM6mNPCx57EZlDzIW1jolmINkipcshy7Ha3CZjuMFMIDn9Pn
dpIIWy4UcjTrrPmOiFoqEX1WuV9CGEovBVo58J3rxa2Y5uwWbSjEAdcUqTpO1xOwOPw0PrVcWcyt
gQVO6UBSSb2SIfioDJ5SZJ1cMVuSNVgOPSJdbOZCvY4oZMeJ8umgfSBeMfog8OIPQ7qmpwBDOYxY
fBUJp0TaQiIkEtWbM4TdC/dL8TRabIstMs9e4BpuHooxytCLI/LKGHaa3rMUWYA+u5LlYI5Y3XLU
+kG9HdGMOQQokXVctUr0aCta5Bha4Wx6r5VbaPftSjtofINQmq68kKEGtJV+o0ONzQ88lpECjPQb
AqfSe0TA5kcf+RhhHDqVOYoJFhXXXEu17iPQ4k3qDypxfYbYcDcQD5bgvW571RxCBjKSQB/iFqaK
+QOBMOZGEjfaegEpVtbjw7IpEP84i0rgkQhxN1dyXKsuzK/rWrK1jEZ2r9HGfRSVoUnYOOapITMe
OeEuwgKDoXp3CLbSqHzDDbo13Uldh52GyfmXEhGxd+hTg1LqoIUzpxVEvFij19DIzSv4eZu1rlLn
DRaS89oYjbbrFMqt7XS6QMVV3sNSNjsgOSe75goqYyze5LEcHXtbFESsLJ53vuYIDKpXsHPFBGlk
iy2rRKF35VGM2BIZPv4SG9zgLWxTg4C53vjPDaIt6K3b4AYnwhHpIxuF2gfwqvmKHgwyZdCClN66
xgLorzjWma/exH2JF3mI3IRV4fAVud7+Q8E9ZO71ti7f0HP0XvH4si8hFUjDC/M6uIGjqdlgXLhf
SgabnTiUOX+krh32Uml4tAtOH1NkaYBn7yN9Ejs9WGWG7aYrhxw6Pzpf5ZUgKy4rZzulTvPD1NTf
w1m2LhYIiOi23cyBeuI95psI2eAPbejZY2uBWGIokafB0OZL16kAqY2+z+9Cvxo3/mSr7xkdmjGW
czhjz9o5qG4AAMNxQeriNpKjeYb+r9pUxch+eKADJB7sGVcf45U/Pbd+ReU4gxMlTFkxrYRQRWgE
B9cvZe0cQsTPlsglTnn10vQPJ0mgsPD7nMySuGbv19UnFIELYOO57Ew4qpL54BY79CS2HYyJBk5+
Dyb1TvDpn2BSv+hCg14bUOl2Qnfy2anBwMx+T9mPxfOvRx96nQJAwIl3foEGerMC2eb36E7u2aGL
iUF1k7f1LqwibOuaW9/9PW80z+V/PetMdToXHhhD4I0KJEGRH25evfCo/uTUL0HTZ4yP0WODRV5m
voMGqtxwp8TKjNkuW9K0TH/PnMlzz0id89xNLMjcCi1eGEU7HKERoRiRtVwMevHxS3GB0eCeMRpc
MiA7qztpFyJ2HUzfXeLHIhuWFIY0vv/j4y+5MPbPDbxFiqWZpUO+k3OrrlLAmknFs+yT9/rCozj3
7Aaq5grPY2IXZF14BzzktKgQbzkD0v0ELb90AWczByLGrGmmwd9i532DruG+Ver243tzgSVw7tYN
y14fNl9ASuoUUz4q9ZzabUtuRvOZcOQCmeTcrLtoEVZbEEfshgBG8zE65M0VmSlb60bZRRMOOQRv
Xv3SGwFmiSfHT27apSs7e7tlnsNUOygFjE/ZuirZizqlnpQz85GvYj4Trlx6+mcvOiS6TZZ6ttzh
4MNdNwTPdEbuUdVy9zfH19mrjoZEXeuR1zs00Zq48Cv7atzZuaqiaF5+PAh+slN/sTSdu3hPg6dB
xciaXTnQ8Ei0wpaD+vlqmEoPBWnRe02cEn94Kgul7oiZeoiPrb6Ca5jz0PGcXUO8E6xLbARWrYza
1VTNfBn4TZkMovMANfdkj80gCBzovKFQcic0Gil/rmq/PjRIp7AwmWP1BmHF+mqiaesglQQt/Tgs
Ck8sW3SCdh1IYQhggdNLvpgRZPGCrh3DHgJ16m1WdiG+9MHvx97dIep9rNaq9tCuzsGSrEBYjE3T
2rjEYNxMWU4QLlC063mqmg1DdMAy5G63FHMR7exUioO1ebDzu7R+wvynHwxjCKt30ZzyqgGYbelQ
VAL1eDCCRTeZh0A6JEZnq8ondNmD6bCB/KS888mAnqxo/YSQMV/UqHaSLJg/c3T9+Qr9+2Nzo7Oh
YVtg6MZyMNl04+yisPjhEE+i5SDlDpnVQFMQKQMGSgYQAr6ig+GvQL3VUgsQ3qpR3iAmLmE8up/y
eUy0QTCxh3Ku6PRBFjUy6fiu03KbI5MidgOuY7fx7quw/OrNww7kCZuowj2osnhvfLuYmFjDRQ4A
/EznOMSY+a29i3NO7rV1LwekZEuEEqaoTxGDq+T645H/69fXObffQPPduE0xSfhiz6A2CNAgAKre
A64JPjn5E8H535+Rc85uBc8jAjRBDXJw+yXzkTaGLnaOehKcJFDXwidwd36P+u+cW3FMgtQaPtJm
z9UcHl1mHKRuIk37kxn10s06m+tacIicEq2Zve/ytenVshycL2HwWQzJrydsxz8bzdC8h1KUWu0t
5zC/KQ4OWq+qylcAxD+xL/j1Quqck1ip66bWVZ3Zp5l8TLlza+fmk2n618ucc05YrQpm/bymzd4U
o79Cm3SRSqSa2QFQ/0zu1BCQdZXm6O/CiCX+ePReiJFFV+av20xSAGDuBYbvzEpkzJcoF6Icd88X
BbrJhrADqEDjJggmvgtUwDfV6KkNEtCyLaVduFSR7tfg/szLZszIW26og4arV1y5ozkV401/pAKF
7wDkZ8MZggl1kNJtX0H4BLFxvVIlEG4vR3zRnDk21rbw772AiruPL/DC8+Jna3gQcLj9oRjaYyFa
NWZaC55/wme+MNr42WAe0blnXlv3e6s3YYHwMyxxyj7V9Pckv+Dz/PXZwGS/GZoZAsSZPKAJg+xS
2EV+5q104cacO5SYGm0aXUcg2NQWXIBxacvP0pV/vSV3zivFEhGzaD+BwIMCJrEMSKJJsfgT7AxN
4tjPvFkvXcFpkvlT1UhT16lC+Hfs5QBIomDLvGufPh41F+ap85Kx6CzJ5sk2sDwqjz0NDkM5HqF5
+2RQXjr82cghZV5GHVza9iaYFj5CYkQltxR8ht87+7NpEGmtyiKNz+wn+Vb7azdDr+mzYXPp1M8q
urxNVRQ12QgSqAbixcW0BMmBrsaKZr95+mcVnQe/xGosQrlPSyh9dCeA8jfAv1kFlcpv3aFzenqO
OGtdzTMGv5wTR4IMyt/rrF1+fPQLA/OcVy5LQES9FiCwlfbZEL2mPPxkjbiwF3DP6riu9QLgTS2W
H+DKcZ4BLfa6JHXH56Dz917FAgDv7PXj6+A/V4FfbD3OCeZEdwq7Vab3ujTNUXPfvx7TUslYpdN0
PzcDYFgHWOq6g28/MNp27FYCDeNnZVPn2COSRR5KXw+7HiZMN63Li/sxUqkLmuzEXzNEjcsFShE0
wPOcVu5PU7HNqJTzpfUqCkiehep6nBWi3oS2R9kh2WwRATyE+4Uje5BoO2gJAYUOBvwTBUQvarzh
nntNdiejQCRlACvfmKqJov/bgAYKwgqLME93tAAzpcHWwBUy4YVLX4DHhC9FZJrHQXjdU40r/55G
aC0C1SGPeuZg9vQW+tcBylek4Jw86SjYAnlGmh33iAJBHFtMiornOpilewCg1YSx4yAHctHYIQiX
E+i/ILI6UQ82SsTdRI1YRcEXNtM3BfuCXYcFJRHT0B2GJqAmbv06rwCL1xItGmK3YZrT+8Lk00Md
OGzhoBm4icLoKwLYIewqquFdQBt91fZutNYeur1NNR9BSn8a+TTsYCcQgfEUTbEAu29PMw56dWa2
oHHAUxHC4UWKdT9JcSPwY01i9RMaBnVgVUVFnUSzGFYN1omael9blHuxO5K72RF66SNmm+YI2LYN
1SCYlfwK76tYsAgCDiUkYpY1A0oXBvCnY+GCMtqAN5a++H7tLFTJiiWMZHgcYkoHr7Jpl3POdEwm
iRs88yciELeTkf4q92dyIANoVr3Lr2c3xJJeFgiaa7SCW0k0JWgqT3GndZDgb9CfBQi/ICwbV0Yp
GIeS8Dv2O15sjffzAsn73AtQgAkCaseo2MFFOfiqbe7FZef1cRuASi1Q3rbxpBHXPlYeuIY5glb9
IrytFeLiUnDK1n5IwmVesO8pCZqXMoBsIqqLei0bm42A0Wx4UxA2H50Oj8a2PjmgB95cz8JtN6Jw
hzWl2XsJ9fA660EtTN2bRqKF1UbkLu8rvNYgPiH/CiaRTuZpsL2yao0mIdRoQROsu44O4CRg3ITY
48GsJhrBYi09H/kcBobAbtRYnHpzzzv/Co+jS9pwaq9mLf36dOinlpGjX3HYRjekuw0qWoOBl7k7
0hqpE0vTb5VqshWielAvh2R6Haj92pFcbqc6dL4UcwM6LAi7yH+y0ZJxBfNjvHxuUhomsaVU+o54
8Aegp3yH3gf1uENaPFDEaN7kLvYGdeQiuJq5oLshU3bbWevFTu4/iaouF2kx8HgGfRKMXA/I0ZTd
T01AljxS8477U7PgWVOtddSyvadmtlBe/dQNI1k7os7jvGjrY4kpKGkGH/+EeQ+oA/YB9Vi8tyq9
J1HbbZwTxG/gSBcHMINFCAXobMyTj1Oqnv1K+ZtUM5gb+ARgt9NBNuXJ4Gqa4KqOPWaGZ6PsUmv0
mSFqUHTdz41KTsE5iQeTO+BgzH1EVaVWfmvqhbCkuWszJJ55GrxJkQbRLmgmhFehZSG8CQie35Ug
/UtMIVXrDqfRz9tdBUbAVQgeF3yYQ/dtzCuMSzUgkBjCsRif0EvsXAR4wcX4KqSEEqeu6l0eDHyO
Ybk2X7GpKe861xonAfrjW4gjmME7DyaCgFfewvBZbUgw/shtCWMQB9eM3X6TYBoPEsdFyCccrcOt
HjT5NoVRfQPiX7WcdFruRl32ZeJaT4NoOhXe0R11LTZeGg7XBZKss7gFcxkZY315tMwBx6yJqnZd
9GG64HLOH3tLgiX66Uj9G5D9gtmoX/dgvCw4GMXv3UBYm5h5zLtYSYc+wLmkiAl1+GYAKPcKYNgi
lmhy+EODHA4f7jIWXEXRhf2G+6yWCF/qYI7HWiIOcKygKxfFLqwsXZfhn2y45b0PMQwP/CBLWqcE
xXtIR8TSj10EfQyaQvwmz5vohQb2M22p81N794tF9mdm/J/2sW7JVcbRENurxt2AXIz6/mCcZuWh
76QwHTcCePBBqGd+miO/SZCMi8IuQ0WgrFKbNt24RYD37gEp4Wk0AdV7QB23buwTeIRLG8rFoJ6A
i+0gwdpwd91p7zAOxxTvmw8xC+Qeun7N1U4iix6u15LKBSoZlvcrd8huU2VhkCfjrldxCt7txFEq
Xg/uplCxGSiGIQgkWI8RchRL/dRSmqT4z/TR7+IQDEX1o6TXiHPEoe96WM82zWp2V7PYWWfejNUy
8DYpUtPC4WHMfnjtfBewGfyMLKmyDZRU8dyh0RQd0l6uhvGHDFfMjqsSXFjqfm/dH+BmbNOxXFJM
JtEULjxEXqsvEC48ihx85gDI8HNEkf55VUAgAbKdHNMkk0sEP401OnUn6/pHOgOwewDYnIzZs3rM
CdwR40wuIIJteRcTrRe+T7CwdPGARFXfmg1JkaqKeccf1k24cY2KwVlFbxgy/SMUf8mUQhcElJ4v
5ARtdbpizTHTYTJ5B9pcCefosAfvZAxBoKQ6ge561QNZaOX+lOpH7atTslWVQTsk72R46npDsFIG
eGqr3N/ASz4DW85Za3iAKdDs/W2L1iK+DfaGRbuAemNR90sfayaTV8GImXRI2uwWjWzIXiiEVWjh
cQof5SZRaCblY1zOmH3fOu9K+/6KZHg152oxguRoGgGxCF1lgF1Z+UXKB6mHpPHGhYQ+mM0CLTzY
dASgoT27zaoQZOl2Q6Lh8KgOWPUhIzqk9gWk8jgX98pZgqECuenKTng+9Zcx3wce2E4wxMZGv6HX
ysRQ+6T5SkOqQOxLON561MPcBZ45QkAdkLb9cow7O2M2ueqxZQDv6Ltbr2t03r7CfkZEPyR5Z8U7
EvJGb5+qYYGe0yd7+0sb8FNd9KeXlTI3g7JRorbyoJ99bfceOL7Q+8SO3Hj94uON94XOwjmsyKJI
IIs46veD0HfO0C8ELcF5ycR9HWWftOIuFSlnNahTwTIUHDeIpVzYxmP8dvT+47O/dOSz8pMUoAzZ
NK33I23hsYKUXWiLPotuuHRrzuvPsUKeOqg5e4SxfOOV+zhKvQO59+ucT5/UWBfaF+eIIsiWLZu7
atyP4JMGtlmAlQfy6AskULF0P+kwXLhJ54hiZWsRgUPa7Mus23gievY6sBl+6wGc44kd1+48FVWz
HxW8Z4uY8s+q/wstSn5WfmaRm/bzWIz7pntLgRUY/qDdCBPjdPPTMZaKuO8+w5Qu3aLTEPjTq+aT
MaRAdus9mRXfaE4mzDTeZ/5kl45+9iIzk9bTpDD+y3GMM1jBOvzLx7efXRij/GyMVtjj+IVo+33E
U7gaOwzmbWDKbVCNbKFlXAekfRyn/ntgIJbV5KUEP4eH2U3hpncwZzm60XSEnc8nr+Ppgn61vThr
p3A4EtVDgRmrjAow9FvIhuqaX9O08JOPL/jC9Z4H2eoeRLa+xTd45XSEy/lN5zirXNU/REieP/6K
CxdxnkAKoV5ddlkw7Gf/OyMGy0O98NJ88fHRL13A2bAmdirC1NHDvoro19bKe+zdYfwrItgfj+aT
dvGlSzgbzuiTR5bDVm6PYN4isQjPhIZppoh+gGHrx9dx4fU8d+WtI1CO88wZ9gw+pfE0TGuXwYvU
4cUNVvxdC9Zw3EXY8oNEVX/y8C+8R+c2vUgenaSeJNYq51bVCgJls/74an4e4hcj1zlboioCZsE4
I+ZONlF/5SkyXTEXMerJUETtky0CmhhzBxKorBbgNkCxXEahvslUD70pRf+HQfOc+ShYq7pfZwK0
fQtsxVmAt1i9FpiCbwZ6AqYH6rd5UvIZdagPQiiyAbsmQMPI+yyv59cjDJrYv85lSJQMixYmBPvO
hAV0iH169LKcrcYJAlIKC9mPb9mvv8Y5T08tOAQWOiuHfW5hFEsMvwXFZ9N0CAxmmfebX3I2vUGK
Dx+1yh/2cGjWcda5X+cxfR2Gbkn0Z1jYpVF1Nml1lvFxwGnvvew6ELu8/P7xDbpw3POk1Lnwa8aD
CW96WcSi/4HUu0/uyqUjn4E14QDOumI48qjerfPcBZ/wtC4d92xucoMswtJncMb2VQ7fu6n7ZLI4
Db1fvF0/V68/La9O2odyUh6s4fuDh5cktXuff9I5vnTSp+/807FLbG8k78HIFyiwovSpJ48fP78L
2++fJld/OnBhWFc46PzuLeuO/ckZIxzuu2xez2gGEhbsQg8S9o+/69JFnE0/BWnBuFMjZtMZ9SW3
exjufcKZunTvnb/eH5uftHxgne8N/CnQN3dTcM0901yNnftZNuxpgPz782XnuVCuwya/lXO9pyk0
oj31jllW7lOnOkLCcy06NLI/vk+/vhgWnr2reSGVG81YPSMTpV+iqgkAPHVkA8Gyt/r4Ky4wXx12
Nue0CMeJ+IwBBdLzFAcK+qSeR0+c1kdfAnAd2gBCfP6YRcEmA7UJHgvoa+ZQLbafxZFdmFvPs10h
wIGdI+i1eytCrK5hbcEqkp7ZZaXOjw3cAe4+vtgL4+483bWXOQlMgVW8ht9Bz55p+vbxgS9sD84T
7HXF3drrRijYsraEP2hgcfiBP2e8aK/7Hr1vhZiKPC6g8z4SP/3Ml/vSBZ1NYeBHz5Sm4G5HzvhQ
RNOhZcPDx5d0Ie3Boaen9ecJgUcC8jJMj6wxwQauDWZdNAoSYQohLTwF0IoC32RcQjMOMVmt1UpO
kFh5biO3jM1AABwpoO4nkEqJk8Q6lQ1JckvChAa+e43U1Wn78bleug1nkyKS0qfScpyqJFdlWyV5
3v7eHuzcLT/S2hLu98Me1p1HKMiW1NG/B8ae++I7RZWVQYhJUGb6jnnRGm4ADxArLj++J+wnFfjf
pynn3BAebosZq9wCiKbU+Z7ILD3wFC9UbzMPG4ts3gsXQZzAO5pHoHTuo9C6ewvroEgBqrlyiGHi
UPdx5GUGzFxkRY6Znx6U6selyi3cVzAc1sHUhXsTVYDsEAOypsEMDxugGuEB9PAJXX24xd36aEQv
y16pbyUWcpkQOoxbm2LDRgMNkTwl9lD2EzlARMJXGdwRbpnV/d1kmuB2Nh59ERaRtwtVBNANWKiS
Fx6E5895G+nbXhbeslPt+IiCMCAAk9rwCfLKMJGzpet5HiGShEOR3mRjhnR4qJEaNNIce61yRNTk
trWveUrNsSvzaC+oym8nTDyL8eRxbl2v3NfwqrmBXUsI/KAYcKwpvWodoPSZGqDaowJ+UdIAShKi
rKCRgj9XPulXkcnuDr03tgzaUL5C6KaWaQn7kQ6RJMva6dO1aKvoFiYDZG9D1SO8onO3Bl5eyPEF
UFJTVq1sP7tPucqzVzSvgA5kOljok4YIEG+66oYChh9jqleTRlMIQFC7YKE/rrICNtQ+TI+gCKkk
omngreGULp7n6ETlcnTmaZmOyJN1AgkdbCrrIySADdqoNE8yQF/4YlJuYVELFLzVOhkap/gC64h2
OURgZ0VF4KwCNKQXAnrRZU2kXHI6fC1B+VzzlrcLC0OglcgRx0FtU+5Km5c3I2uiZYjs0UWaVmoR
luZlDMf+prdpFzPV8u+hbuuvIDGp75KOaimRMsQBZkAm8/O9+M9v9r+y9/b2ny9A94//xs/fWphU
Flnen/34j4cWrfvmv09/8z+f+etf/GP93l6/Nu/d+Yf+8jc47r++d/Hav/7lh6Xoi366M+96un/v
TN3/PD7O8PTJ/+sv/+P951EeJvn+9z++IUYdb879e1a04o9//Wr7/e9/OAzz3n/++fj/+uXpAv7+
x7EQ2Ss8nvS//c37a9f//Q9G3b9BkB6EIaoMBxFEmPDH93/+hv8NJvAe9SMvpDQ4bXhEq/scf/Q3
mH7hwxHsNxj8Pk4TZNeaf/6KQb+DjurpX99x0Kz5/+f2l6fzv0/rP4RpbtFN77u//+H+JEj+7zSG
0wp4dPpymEv5PgQPZzu7pio8hQaoWGOzcJ1yMJUBHEddPkEsR5ZtUAFFh45z5WupYlu7FC+6PIbt
vO+AltgCyn+YRSkC4lQnIJY1CwM4qMuARA8FWfS1uwpT+CVk2t8g8+UHjOpxCHhw5INaEJvy2LX+
qoRqOhlAjG4DdzNDJy0LqC4QDJ+UCprtsPbgQeEl3CAb0MNXFY0XRwSg+byCtcC9ItVynINto49V
xaCxal5Ciy1XkAIzLJgCw9XbRE247fRbEMIFg5wEk2D+NXCtE9m3EmA47EcaJLoDCSmAxDVVtkJm
w6p373Xo3PHUwSzkbco6WDmBgf1VfTidjIJqrE7Jcvb6q8EVcH3wEuU14FZ7wIQW3twnaQGaNiAJ
wPTrQbh3QGG/+nV7FNFcx2lmTm5bcT+K29OxCFL2gq5+GeDcouhrGDRLAap2FbG7LB2u/OkNSr8l
IfVSWLMQxTW4r7EIvkzFNuP3PekXYdPB8P++1wvwmhPrBOBpIUIr9zbWBc8k3dX5RjEIdPP0gcIy
bq0gS4/J4NbbKQ9jD4EEERq9sXLdzenphua2z8p1m7qbJg0XZQNTFG3CRTsVcEpz+q+FnuJCiQMU
czqeRvncmbeWvlW4U4TVB4r1Jef3NAIg2/gJzvJ05lTC0x8yOYKYApe4G69sb2GmfguSzul/nR7N
6Q+nwV1n1F0zqDhPJ0M46PGdv+1V9h361rso7b6ePj+Q7Eq55GsFqNtT4FxAXExA+wHq0yQzTZch
ULAe/jfgxQMRBJUTJ+k77mYaByBwflLQ+9rci/aeYuydHsRk0+VpQCDCDr5BJBEPUeGtOXXWSFhH
gGi+P70njmsWI4MfsfFhBYXh06l14K6LwNueRgzYqDGkoJC7Jb0ZY8wEK4QnJICpl36In6Otr7+f
vl4LD/5oImHD/6PuvLbbxt73fEX4L2CjnwIEm0iqS7ZOsCwX9F42gJvKReTG8oCaJGPNL+OVnGUO
vCzLHpHELl95v+fNA4tO/dokX9d71GL2pfIzWlYYc71tHghUH5gpIy54iIbSxyZwX03FXa9ZlzId
z8wlvxlLcepCaz9M9pOWxGjI+41h37joZdc1kTXRFqGPX9nTS+NkcP+4nor8bJiexoof+iIY+gRl
QEhnNsLRmicf80/sCh5epTBFSK+2WPzStLbgR0+4+ekA+KYzB9cWYYjXh1B5HN5raV/6zNyZLU+F
d+mGYTBkznZ9ausTTfowaOjiS6WkYU1bDmbZLMbzumPqYdisz8F1J8/O1c04BSOHxujYUAysbaUV
J1hgwVTH2zmiC62xtyNvYHMMYl0/mA855eNIXDKU7qZVh7NlFYFmKN8Ll/WeMNdcGUrA3m8qtjaD
4+va4ctqKcBHAEQYNksV31B03sbRZc7GQ2EXp7Z1QCk020RToQAuTMliBlyxGSA6ZRk6/QH20JA1
6dr7fAuHethNhXliAoOT+QdOAfGWA/kELgJwYTXviqrKNwN1YYStsMH4N25LDxkNzwo5LOiYMv9Z
WHHJKm23WhzittHlfg6caKuJ6gI2CNVzbIPpmCvGHWBfbTA3U2g5+YxE3AqHti5zCXvRyPdxgfSn
Afy8/t1QS4gNouQpKbO72MjinbrOuQs5nzvhPpRANYBLNebGhM7jR4k4o6uzNpyGvjnPpd+HEUd9
Z3oSMy9vtI07+Fw4aMASHbti9jWVXmxt20EBZGFDWyrymoQW9/omr6+zN49NiDoH6hyPuAG7WVil
L8fyl1UW4NcUcc5hkO8VMz5HaviV4d9yo8cdWinT8lLT5LoZhqNj1fXWXSyQCT1aIyVhkKeNvzZj
uYODlmwbGf6SIzFnjCBtR7d3P+YdsY8l33FUB7gJT8DnItqkHXNZ7swJrAzLd21hhr5colfmO4ZN
1BUbaZYiSIDLBbrJT5vcLXUEesrGHm6ln8NqrLL8e9Fqh0LP/KUMv9R5FFTFdFITG6NoRE4qzd30
oIjlD5WM6y39j1tcOKZmWCpAnc91VCUxkYMYstoh5toir9msJ4hdFVwmHBWluM/JFO3xPTLGzUqd
VECO/S3q+Suy+Hskca1kfX4JtsoJYRqOZtpXtcjfElu1S8YhWpxqZ1X2ZUi6mzhb0RPGXirZm2ro
98hiuGRXh8Nht27tMlN2M5uVGOAPhQjN/D1l/YhqdBMvZKFRMGai/vcsWy+s0c4HpDqaa+wKtz7W
oRz9ATUGSax3jQ24S/PwW1b/WO/0qbO3S2qskjnGzPT0m2FqL2kh7pUaGYASTy8yv6/lOi1kyhjC
CkA+t/opIBciPDM1gK+L2KyXBUcIZhR3duHZjBkiSrCBkBi79Yfgv+CrxdPI1PgaueTees2tB3S0
KHhG5wFksGC9VtaHZixKoHXGTq3Lx2x0nkzjHdKCr772uXOAf+pP7EHDsA6l3fpzBLGjfJOckBak
N8wewD4Wfi2s7dLbh1KL0JxHdA7DoJ0MP0msPVN8/vq1nUU3qvMtQcWVch6n00OboxgpS49JeS+Z
7cOYv8tlBCD1jvprh34CYCqDw6nlgwuQawDI1YQPOtRX0EuWuaOVfpKO5tWyenSd7JcC5ewatmjK
EXvEaLIubicveNBtIVmCsmDsf9oDtkM83biX0uVCBH/eZfkvqcLp1ff9bOzRSEbVBJnMog6izuce
E6XBNBH1GAtKGvsJt8v73El/JVHZBwmmBVHo7owFhCFB3YorWm/WKScySAqgWmGwvpWWSIVpeOiE
wfpJmcSitnFk1GBjW+U74p9T35VfkY4GhvFeLeZFcXCqQeL277vn95rnx3q1NGwQLY3Dg4X7+3qF
/9/lhTkjPwhR35Su8KoxXolKecDLiZU/GQ98Ekh//EBbdRzdNoQrDOdTGcrtIgMnT6vaTSNqmTXc
IBKds/pOgtqZh2jb0G3NHKIE66gkj3msHJfspOr9iyGKUypMLjTHN/P7FeVWOQe3+jEzPGHKray5
XteVEH9vTX1nSSXI62wXymOd25fGcg6TZlxCpT06+muvGft2sg50wGhoO/o5wjiRpa4Ie2sRVHXc
DWKGGBgXgc7S6lib69weqK8SjK5VRjc8F31qHmv3uAbPEfiTkbewRtv//oiuCofPB5xrCpuUDQo3
D+r3Z1RqAlGSWlW7NayjdnGTxvUetAciLRRl9StLSebvix5t18Uf7oboixqPENmIIkN2QPvO5gJC
HUxWeA3nJlhX67k8RAxjEpxJQEOT448wPrsvjTFthrkNgHtfZCf9Gnre+oMzxb4IvfAVx9jNfzT2
ugoi/vkm1+TS1JBJfx4FgHiCrH3gIuEhrBnHNBs7C43W6sOLGtmvZbnNa6ZKSc2GsghiBnKE+e5k
JCnxu+e45V2q9RsZPqhtfgIi49NaCdY05/oI64f1ka0ZVJ51AbiYeg6PKM23qnkWRneYHPOwfjee
uMbqPz3Caz/5H+8O9ozrcjVotvapsKvXoN6lObHq0/y9qwhkjIMD+jpp0RNFMaI0I8R2hOOMRIsz
h7U1mD/1TLs1IFw2KcforARUXDdiQFqn56eGBboelNW0Lkwb2sefOoqfZJYfW5UHAnfDsGxV/dyK
1fNGt9qo40Vz1q4p3qQAS7YgYiG/XI+KuRw3WTFukJ2GCrRcOzvpGvgu177oNgdXfgEmcVCgIk/p
lyFhAw7W2bltp/fkOQwb9gqXH5kWPQt4Wg9DVgTr7l9zedrzZ4qbLxU31bxo3uhyX5eB1bOpLRLQ
Rd+j1IVWSkoXm36W2NueRRpp/Fllbueq+7Luxn/fiZ+MpP/6RGx87m2DgMe5fv9voUZuQZfRi7za
rZ/Cmg6sYbngKcBk9NbTo4eY5CUE9FKaftsKL4UCuWak61tUq68yfV5PKycuPWNkHIOc7Q8vcT0M
/rHSbMsBJ+sQln02sDPrmmKTxkvEu+uajhA3+Xzia1q45qDQgbjeYRNN+QnbwY84jZxTN2+m6Q2M
CwVhygGgWCxuSZREa5I02aSH0Z8M2K6r/vfXCp0UDo5la6aumuqnYGnhkxvDhV2hxzdLrz9U3RAU
PFG7JdHigpXRvBeq9BN7pzlo2PsVZjuc1yM26y+GzDZ68yfX+P8QTvKieLq6q/HahPGpLiUbESoz
Pn27Nc7hjUPip1yDhL6hfBBFlJrJt1mt68F5WurqzkJWigDjD14Sn8r861r7/XV8OvWp9k9Fo3FR
4rDnL0XnG465iwqKMM4DzxMsCdS272vUVlrETYQY60J0FGvf3WdIDPQ2Qw5s+Ot6g0C2aZe3KjsV
HaJ5C1zkmbV8tLv3CZ5yDwPPel/3EhB1BOPdDkv2FTR+CdsiWLfg+mZHlvRISD2Yw8t10f5VQ/2t
Ovi/6rL/D7Xbc/Idmlr1q/9cvP2t3vv/U4VXcA/8nyu8T/G3//7f8m/lj5+/lXjXf/Q/S7zmf7FO
dVu34R+61rrZP0q8rv1fukE6Zjm6pnJ8r9/5q8Qr1P9icWvX2qutc7izwP8q8fJ/Y82rLqe9IJHi
EPm/KvF+PoosV/DqDOFQk9Bt8dnIEUeG2l0mpd/HSu5ikisjTvsZ1buSVRcSwkvvNg+TVqa3Zp8P
R1vThTcWTOhnOM6/4KR8jpjbr7JafZvoN4F0creJyQirVJTQU80u2avD+NwniXYaekM9OSDLvHZJ
/aW21wBzADKmuM1b9igze3wSfbHO/rSGelzE5OxbSVOjjKdzKmrmRQCL6LEAyp3PJ4Ab6SPD4+YW
Q+lon2jyDyKVq9Tv72efRZCj2jpVdo1DxrI/RQTmiohi4oYeEcjA02ANE4h+b+pV5dzEI6a89N2O
xpjOd1DIdr2AjQwzonvI+ijkqpHDFp1csWubDF5Eig4ytsN0a8re2X68zxSzjY0jnejcMr6860ZD
QcgjMYKIppQ4SZGPZSQglF9/11XhHzKLf5zuZOKCi9LUbFMwt/lZm42Gc7DBNJI5LfxiW2N90tN4
X9ehslvU5BUri/rrkps3DIVVvmUuI9VYGIxt2CwbhXD2bDpFu2OCTfdLaYmbxI1+/W0//afawe/q
GJvWg2D/OIL5cxcs8+cbKGoMU1RONsK2J1WPUPY3evyYtmnyCGBy2USzJLEICe+ZZAib+YvThckP
qJS3g2iK1wUHy6B18EXRlFC/ScNROaLy+JNf7D8Wi22aunBUivdsUEFj5vcMAPzMLMom5hp0My4D
G9ZzNw0drJd8PNVMA5LH9LfWmBRnzHGZUQIuztxX/w3KrbtlvHFYK9i216x/FZr2nWM17vOYSR8r
s3HbzXkepBnlajeniMc04nzXT2pzqKiCknCDhVQWJ3Bmd9imVm78oWryCanAUwA1ZlO94bSCjciq
+f3t1RkywFmolKJT6FEbNe30XV9o1aZtk/yxGyymP2w0OYwetg/wVNDklot5NgtGaJjiNAO7S5cD
kQLg9Wn8MadacdPObuJ1oqgvomdj2b2bPShgPhkozG6AbOkULrTKy8ihzvOYWjfUWqq1O1u5NwkW
PHdRQu7078tNrMnt3zc9y80U9LpsSmVE1p+3hOaWumXUzbDTI00GtTYTmkXTSLc1a7bXM8CKIVD3
cW7wEJW0f4v7aI9QMWT8ZZzuEGm8R3GSHD+2eDmX7q6pA/INqozNnF8UM+ruB1pgTSGXR024kw+3
NsFjgHMAreCfPGivytLf35FO9cAW7pq14Vz1KZ0XjZuE/VSOuwGg5slM1HnXTIzQDADsvy830+wj
6V6i7hagP8BThkB3BoOPZ2eJH9thO9/0rt5SIFGL+z6P4v3iRtYOnP2xbp2WkKs1H+06af4gLNHX
yPLzy6bHKVTVwLvM/Vymk2bcigHIwo7RxfICmobUQRlPoWm7m6KhuKs4A7a0ljwKNV/uK2G9tFOZ
8BfK91DRmk3qKuEpHhbmTue5fqvolagMiBrwts+VwagOlpHMH/E0Ytuqt2ZB6O1K60XMbfE9H6kT
yGiPPlt71rBpCkIQxv++1j5p6tejjQscAK9KO9fQnc8XzJwUS42dWLvTr9cexilJqj+7xZlCu/bA
v+qCOSvp/s1debgWznsXXfAcOffc0s2uKR15LnPtefrTTMTax/706bP8BXRe1RCEKeqn/V5W9mJI
XW13XPbGQRY5tmGy744xYxLMr2f6TWnVB11h4Deay2Fj6fWXqWVEa5ry0M+hNgSqN7tT/fXfP7Mr
iOT3ZWESSdEtt/nPhen8+0EUWa6mQUXtd5PEg0jFDea+m0oT2z3FzKbzEtbVCYOQ1UUd0eAed+He
YzhMVLZ9XylSvcmzZGEs112+2Vq2GXPhbmbAuP5kzu1JbRxgT2K1TyuqMhjGwrpRM3GZY326w0ej
PHRpP2xSRZ1oreb2D8O4nWcYrWKZmOaGHfHvb9dhMXx+Eq7t2iYZrcFVzbTtpygkljRCdKcad22P
YSB0B3s+JhCuqBCnWEKEuTdC+4zrofLlYNleaM8veDBEHjPOByvOXDBVd5bbjnsDkyFKbxrOXcLt
gl5F81fhYC+atPDUcX4RmvUlNkDOahEntmycLeOVNK8KtdypawekQcnnJzHgm6JKHgvZq4e2jn4a
dPQ8OTu2R22Ow0RQBCF3s7ejreJH0DsbnKjSM6XhB1rwqS/UtePpVvDbmOaMk7tZb3Lw+8ptxG7B
syYN9LzuIY2XP4DkMoA+7Cvh3g7jAj6jiU+2VsVB2Kom9RYmR0uaDid7Mmktijn2wpnp4RRu8hYH
MbzM4iRHckPOmufm1k2iu3jkR5tF98PtlduwXCg7S+Hnxg9Lr/Cbml6VeY6AFih7Zg+NW3O502Ak
w3qFx95lMxoTBV9RrNx2WOPcTcoxetBLIIE4hYmG0tEwJ+EhESBRen60CU1fH10qSZVbB5hFezlw
xGrZLNZY+UUItSMukh26N+nFNheh3gq0xrrX4VPidQA+vTReKO0wQDnSr+FDSxgbIFYrlfQ56UZK
8FQNB0gQo8PkIUwIL9UhGmMcAgu+/cao9yZJKG6XCWQiveTppeqZYI4ajPKsmu57r6XbofrZrLW4
SKCJYJZ0w7D0a2rFql+NxuIZtfs9n1pPY8N4LdcWZU2WXNZVeyjncK/CBdHSEIFxUGiamuqvSe9e
1LoVeyVqsY7oLHaJbBA6ZTgOgGE7VGyceC5f0oHh9dq4GVX5BHZhz+17ZzkMTDJy3xA5D99i6R4Z
6Kcyeipzv+uMDR1K3deiqg4AWGOhl4Rnu3RoPEqxNeZ10eeNr0TDm+ggT1j6eGPn2UJGgu3D4NK1
sUqP/YqLoOYlaVpuOxe4v6Y8dcYgA61OVsKf/jWkMeUntAS1uOn9KL6fZ1qLVEoMTzeqtzlaNtXI
THXcRdO+ykYRaC0egFbTUrKcXjsC/6n7bhgzfSGzfW04jMKhfUuM/tSiBdlA/HlutOitGu0XXAsO
pGIBNeZiiy3J6OHW0lT1e5RRvC6m4TXKVXotvQO810o2ZTMYnpm7YKuUzGsk7kFqtlaBi95BrMJS
19vFC13msjpC0r6cbuDT41MRhpeYVwAc+EZLFsQylvqURzitjSFDgtiO2N6iYThUYQ3l9ON+7nn5
ABQyJHKwO6Y+YErlklZ2uesE58NgLV+cPOufrAKgv4VvYIj8z85pEblfSiV5NQ0zg4+B55FVkxl1
1ndCvWm7DNHZrcq7XgmBp0l3frBhHjZ1Zb5gvUIrYOl2CaxErCg1+1txVhM1fmeCtwqGbrGPCTHo
iSImMjfmmRUZidse79OD1qrdvgwV9a7pxOx3pWo+dVihEkIyYxP1LV0FYpastZ609SDi3FAejYSR
Y9oX9g+Mgv3cSpP3ZroP2yTdWHKKj5leW19M9aE0xPxaJUK7cYxq8V2pW1+whGqAQmfVKdRG42Uw
pTdzhW21Pql3UWQBf87p2OFTpX1dSISVIUV2Osf2CWvCBocCW/2qNg0bvhXNJV2U/KYLnf3MdMet
Y7eeDN32fq6d8cZRuteu7FHOtMuXusk0dB6G+mDHjeFPskNQEN6AgRSXWMjuVjHVebvk8TPxN7Zq
66c3a/M3l0bYrUEP4c6FkUvynrws60WNTSj+ErIHv6OkgUmT9Lu0EXfWXXLKZtSm3KfZ0ZS0aYc+
EvfAPgMcdkIvrvo5sKZWwWFQe6/N4lgmsfkkzeJ8jd2twdS3Y7Qwr0U92Arb+jgqQ3uapdGekCvp
KUYc6GUeZo7fR9wZ9QBbqE2dYfYEfxrxhF08NXqX3rdZuxoHZNsBbmkgcdR8UgxKkyqMHcc5DFY1
HWYFJYLeqe5rj30q93z/k1mKvay78AbLGzqooqC2QWZLc9LSz4seM6+gTdVeDHl7FCFLX+Y5y9oI
rbtlaqr9yLiez5Ljkouz4ilztBcH1613M9Fmz5nt6c4xqMpGiMM3pUJNsi3s6uyG4ojpBtITFUWN
rCfA9M1yym1O0wSTC5wvy+rozka2dUtQKT2323aA+QIvofw2dyIPHMJPfA/79KlUlIfrn8P7HBEN
DXBm4ojpcjXsbo287m4l7rS7KokNL3YXHn5m5idbcXdDrPd3QiB4IgtGsBK2/R0mcv1dQzxwVBP9
1VkA/ed15QZpEzmXfP3l+ju0E8js//YH7YKLFOcDoqglcQDV1mLbV2F626jLX7/ggiADNonmX7+h
iUyhN5tPAfYiM/y9Zj4Jo2UuvnLRFCV9dHP9M0xT//ru//7SLFaLRFmfFXcbdZ12Z+dct+2sa3d1
r+PzOg/9Ic0MNfRG2RILrMy/zEGyTBRdpBqpAwLvoCI6uGRm8wi6p0e/0p2qOLFTbO+SmtKOjIAO
QEdRqqm6lXGSIgEQyb1bMTzQ4Gm4yyrYEq3W3tcKd9I1pp3c9KNuYzcFoP9eOU9hU39VMvWcAcHB
9IqFqIYZol8AgTs+eB2fjhyUSzMEY2Yvb/bQ0txbCvsJCgnuPzMUhgmP1UJ1ymdjDSHG8k4znqm2
dveGaS4XOGsbIkRa3ZOyqRw1PX98hcyn3BdEAj1DA0CGLJ11jrHxQem59kfbaj0dn9FjTDNDj+fm
hl2T51vbyV2kTtAgnLBqbq6/XL+trX/HaZvuGNUTV97qH1loCR2smDZYlnyvwlYffJL0u3QwMThU
yhuZpjYxTfuziKVz21QlcbdlPoYzIgdzzhF213x0wo30Z+GA14jm6DGbkTlry8dJVOHYeBfSTNiW
thGdiZLLgISs34jREs8qbZxSoSNiwXbybR3/KSVq9O/LNEKkyMqHMnUQOpSEuC5TJlnrxSJjnWU0
rEyRPgibDKCaenIYtxVkcpPY5FPR4XRoP0uLLrVdDu1NXury3A7PyNdJHzroob6lD/GjXq2CGaVE
+YmkP7geN2EF5VX21MoGzdpVafMI6Lc9OYu5w86ElJIexTEEAeKnuZ4GMfazo5fNdOjmhWxFVs14
ULv+2Wj75a7q1Z84rf2CSJvdMtGx6jONEHcUt0Y568a3A3LDYKx19Vi50H80Q7xFaVrtDUTMe2vU
H5l0ib8otS43eHo8oLoVGzxuqotZ2JuPn91oWKjKqgK2oVol0bIcwBHdVszuHvXcwL9VddIHgGiq
V+dkDtcvxwj3l+tL18tSC6BPkm3Zy4CZpauj+rBG4st0DvK4rs5Jl/ygjDTurl/Rq1yCZCqNQ6Wo
Eu/Ygji9z92j7kzKtmd+Z1OUQ/+QhsWDqg3WqW8YKNWcZfQSRysOueFjUZB8Ka0fpootBGI4hClm
mtzFzjj5eh90yhDfjSYspSxJzi2Wy4GohvFJ4zWAb0p0qCehc6F481dpqilc1Nq69cMIWxQ4OUHf
UNMYbbktLvewOqeHro8O1no/pDo4mY+3juNbcsK1BGCQ1Vu32oxaf6lwp3DF62KJyR9NuvImbsDM
HTnGBXOX79cLdXSLMvRYqE8jZlGH0kQrWzeyfjHwd+4K9GXGWKbY+h441A0gLdnBKPEP9TIVhMuE
m5Ytn2GNdueWTelpNhtGRnm4TzJUvNj3Ai+K3ZMkyrf7OMYgi19MI737KCfY2rjNeJUE6mw+7H1u
MTWLdgaclAOzkt9S1+QfW062G6mW+toAGg/PYys7Z8moHgfKeYeucX8ofXuMhy9At5OvSEfzvRmn
eC027Y+8mc3bZUrDAA+i6FCG8yMxfX7ODfAlRDWn6/PPhPpLyHNt9+Kldc35oqs96uYZ3spaXiaK
0z116L0sz5qvtpbMe6hvBrMrRUzts5RHEwjTVkyxjrpYhMyqYFvNLER7T9yBUKqT5uH65XV5Xv+M
WSjjoKNtQdsTTodQV5ZNvGQdccc0vqJm5zOZ3C81Exey7I+I4lAwyFp/rtjTH1+2Vb8KWPJ7KaXt
d6HMn/7T7yhdPJtFaWPIwx2sD462hw/W3Ux87CKJ7yOtOptRDegarJZnNm78WN/qa/AFexaBSpvj
bUR0erMUJHsRyspz0czPqa7od5MbNjuqGJangm/yK6Buz5NyJfzhJSKrrvYxw/rrd9fvnj/O5rzB
wQHfM1rGqQ7F/FqYzepsCkS5YOZcleDWirTOtrVhEoKslcd5bByvGTKmZNAZIYbGAjGQzJ8RZOTg
dU5Me2j4FBevEjH3Xu+FfS7qzj6PfbYcQG+f7Vgfew9iIBCscvjOvGlCyY5U+CwQ1A9qddEa+kvC
SBQuyKa6XP9MDK1zzASGnXOzn9K5+VrQfGI79RGdoarY0k1RN9fC66KRgpQ6w84ZqEskoU15ZzoZ
KcNIFlKTNvudoWsn6rDdg+lUb6TE8pi3HT0MMD3IjaNLHiKjseZLOMi/fklCZLbXAjTxhHFWzfnn
tQBdLm26m5AcQTftHyfOqk3RZSm+ZekxW+T8VtZquflY4eSM92Uve9wpHUjHTe0wu0sJwqpeqzxR
Llmj/FQLbO+UzFHPs5m0e9zEygBLyHY3qUz+RFhtelUTY0iFWcZOmcxhU0hwVJLph71Ci+tii27w
ZQU3W6yqXi+i1rBNcTWHjuQuT26u3zfZvdt1P7Jihp+5Xl3ZaIzHihEvL1olSBPpYTrX6pHBifhc
WiHOvHWh72sV1WzexQQn0q5OuRGXwUehH3I/p/WyuLd5aLa7OR5Nr6HgelnoQjiGNaGhrep9Oij2
F2P8ORZl8lQ68e2iNWJXZG22RfmMx0/fcU1qXIUov9eipYK4t7/2u6SThqt0peRiinmgApwT/hHk
8tFUXSAk3DipW97mWl8eVcru3jVWwOXZ3ko9vWvNHGRViYulJke5LRsxv+VlBJsLt5G+Mp9TKMzB
opcb/Dn7Ux6P3bn+qeLx8E75AJ3MiFW3YXPhw2pN7waMHGXYx+9cgsvG6dxLhQlj4KzHjdIr+UbN
EV/VrEcMwcqR0A1zeR93ueqSTePjRwtP4NFbWpEfOll6txhVyzFEV6cQcPxJUecAGn3ndbhJ8njE
M4/zpxKZ5mMp8x1hqHY0WpW0Xk8G5OZpeID0xnV3/bRUuchTi9o+M8X8eI061cUpsABI0ZVnKPK0
loi2t7P0gR4y6CqRL9t01NLNdUGEZfl2/QDlUhmnEp8RT2q4QlDu7IKP63dJchya3emhthGgFUUz
Bsu1Ci3S/JA02HPeZIy8gWetsMGbukMqLPdM3+MFTExGH3R6V3Wle9Dy2TgNyvwQO9Ho6zD2dv2a
yZqaUh2Lxfk1rl8tlCG9LO7EBpUhWLeQJz+E7WFsO+UyqfmPUKMOBz9zOk7Xx3TtpX0snbCaSi55
cPzX/1UrdJLRwQn3kaHPb8zduJvJ7bEDF5P6tbcUxgEiSF5jPNyaDAhrlp29aiHtBAyDH7HLfMAC
DMAtmvttBkLwde7TG4xkiT0U96kIl6PAzdufBilvDF0qL6FR3lpFmN8DYpwDF02M13VVdgOFVVLv
SNvX7Fc2lzEXIi2sKkvfmxiyYAxmIoiqwvGntfJ6zS0oQc2Iz4dAOjmnaImRza4Wr5VFsig1q3lw
uzbd467xVHKibBUansd5deONWt5WV1pHOS/L4fq70sEsnaEJhgbW3ylIz5ENL2GQq9S/mmxuH5gO
zP2QR7sb1QHR+vXyWu8fcjlAihRzk/w5wdlrFfjIYK5r2r84J65N7+4oe2s+uQMMLz/Cuf4FG1Dt
AAdzoLr5LQnV5cEMk/aQT0bilxxBHlQYlXkWciir6BNfz5n8iJvp+dq81E3MptYr6PqLxIWWyZH6
vHQIHKtMhxdvTbuko0Iry4EUnFr5pcGk4mhhiiWuub9t3rlVmpPFkK44KAm2rW07p6Rz9ANOx1io
4bqBaLelolO+8Snqt8qYWR4S85ykJrW+KobDpFPqxqeFyYBA5itEjkNeZ0VsbYRONjKEj5xvGOOc
+Zn8p5MwUUAxV6FokDpbWNJM5GCmEUQkEi+gEMqMHi+8QX2jVLiYffwu0tDCITkPaltMxyLFLKPm
MnpzyTwr+nLvaSa+mkni7BNH/8W4gbqt07g7qTVpFLWoS5Gn/T1FeMVPowmr+4p0QmJNmYSADhk3
3QDFfMXXuieQdkbfGdbqvu3Gm8TQjlXeWkHWQqDG2T4t2g31Ttt3Ea6jChfpyZBPkWxvFn144ZD7
ZqdKhrsmBD3YxHumAR+ckFUeMohqlBhgUq/vfRPoaUuBU6quly8zKd/EgJGVRIzVNVBzdRLROMLA
d6Rc0ruxPxb6NwUGchDP4SFbCxq6pFqoR/n3xSiPmpFtHIxxUI1iwQd3FhaoswQidxAwKvHKTVDO
VbxXSwiALmAVOg4IoAwbLOCIjbLbMUnCVx5i89tJmQX2hvQgCqI59JgpZ3gdxT7XWcrUjEbBLZmD
pg6xo27KoFHR8E/4FDJIt88wKPPbPE6YUZ49141jugLTo9Tr2zZX0qOG1jYcQ3ItRzAeHcw4iHiK
rE3QVDsU1gNBrcv/E19SinHr4ZRBPlQo3s4usPS+y/cs22+mSmAjlEjb9D8A6IjDYCbbvuvsm3xF
TdJRIAhs/cTBYD4cdgMTwXuqCNl2VndMshWBhU8z92InKfFTWUnt0C+ilrHpbPBY3fFh+pHPqoaB
DdSgRJSB3b7OAsBtyIr3QNxhi7KnwsJQ+gaMU+Obw0AZN1sehsgm5hLOM3lCshkXZl0cMOxTVZRb
iJnMS4wdPqeap7qTcpGwO5M4dIATFDoTMs0xyWx/NprVJeudpPct7JJ2N+rfCoUbSU2tk+G4Hcp7
q6cT4oAtskZ8kfkeXbVXoBt8nN1EI6c8tG6RvzQ0Fjy1db+0FGl2sLreTZhwhplQ5GYgx0tabdov
RnSqTfP7NHd0+pJ+52aOiTt5p+1zUSeMNiOjj9uLXqv9rp7FVgix2hRrSOzQPsWuHW3VqH7punr7
Pzg6r+XIcSsMPxGrmMMtm82Oylk3LK1mhmAGM4Gn99e+cXntWY1aIoFz/pjn0/3o2u5Jn8w6fG8K
D5tHU8+xWbrGwbCYm3JmuMirj2zdf5Roj2rrxgR69urJ5sPx9UXZ6gsgrrPEYxuJLbFcopRzVb1n
zfyfVSwqMYLxp3TFG2EBfYxDMEtDg2zJZsbg1jR1WpjWubeKr3LLiERVGqaOH30zZtSDGsvdUor/
4LRelPh7e1dmLsTwVlFQOdUnR2ZGimYZ4uMsDhK4VlvTv7wOoIbG/iQW9bMW8u+Ur9XOiCZ4uRAJ
9zwhTbVzKuyzNrrrwtVJdVjA4G0lLkMONL9Rh3JFhr4U7uuC1ine7HnvDfLLRMU/acwJbJ0f5TBI
su6HZ7eJTuGSly+K+OzAi776bKpiAlafGrcrMDf+87s0kEEO5gm3v3ledZtAKYvs6i9TMRJRZ5xm
1V6WWXhHbOKLPxBlS6bCrqhbnWQsLlZHEJUxQ1PkXFRqrW4OvBsWI5q3fnBrGA3r2yjDQ75S+DPW
xcUvRUYWuT5RWvYT5j19og5MX5e7022fCBJfZCc7pF/Trptn9vd2P9UZw5diPacTvk358UB4BlTN
ua6bcEFNB2tqfnm9qW6vJjb0aY4Bkv1dHYC6B1t9wrH0dZrs/GdDUsIejMTN6IuVHwYeZRx5mtIk
q79BKxBUuyD7QQO8JsYoQTq85nexxyAZO/NzWv2Cqmu572qDuwsiTZAQthMtLcJbcLVBcZKxKL9s
Ws3Pom1/RvMknHrbzWU1gpb9mW2ijbdVYpobA4gyGt6nAqtRNG3nwbaZm8ZlPC4mePjspE4OAwZa
5LKgFtjaqjfzvNSORYR3c5rbirQ0GKNYD0a0m9DDQCSRgUqgwYOQuOVyh4OJTHcEyzd2DlwSk/b6
kkErJTVyG002JRLa5+0WYixd+1CZFT5M7mRMVqXtAtyqV4o4VYwaGSPELykMGU+nO8ZN3z/kQzHu
RnCkRJoVea0322izDtex3Ny4EV5xIEIh2FPkwWOwKv+hjB6swf1nYlrHT+rxk5mJX56Njp9M/9qM
zqnDdoOVgk/Nunl/M3qb7nisgu6PF5bfrVm0X5vIaSqmLKBWlTq3uVJ7SjsNrC7sG6Xw3tD60NEd
tUnDr2MfrSuoANhxHwX7zDfeuEhUMhBbExsTG8wwHmUnjad1gIAJK9OEaKO5pqrDr2KzjYTiu31n
wAwHfZ8Effm9iqnHI05i/GJK6zAJ97u22p2dmYw8vBWb73PbAcT66HY6rYzYW5fykEdwklCX6zAc
hN1CdS58H0x299LAx6FXJgoba32U43a3yubXB4ikPxQ4RbuKbNz5SPbc+4DvQdAfvcvH4GsobbKX
nexA4dJeA4lDYePpM9cK9M35i9t9H255HsvWr1JHi11vhECxs3zMUXvu3IhQ7dW8itrGuUv0opCR
d+iDbDrywJz0YiRDQXqe6dEoPE3bwZz6I2nE0aU2mjsKoJ0HtU0HzRUIbDw+grOd+O5JrKQJgMiO
bl8aoqPoYPtL7NZ+WcKrU63tiaVRJJWRWfROlFdkiE8lseGMutZhyRe945M751F9k5ZNXmMe3kV8
6+ZCnvNQLzvDWcPY2oDsGoWHdfXkdZo6nQpvOwZtFSW1QLfdT98NB2TmsW86QQ0zEm1g6XSUFXkt
k5BEE8bsJ5dCu/0Q+BecqyKd5HClzLjab4iuYn7uu27DFqhn3KhGtf4p7WQVBohOMcQlDe/X1St3
kNjfMKLTYRh8HTtzlI6l7GOKNtWpMeGZcrNMdV8+bnZEk4Qrz145+Mc8IrG/MP/ramcBqged0zUs
q72gqHSIy17G6H3U/CCKofyvHcEnLJR7ldEmvtHZqeqJDB4byqKj/qm5CWW0yi9RhqtbGCX2k7zh
9xuo/bxaf1acUmm0mNeorBmeR5KNM+uxMkyDCBP4alEy+LlTxopzM4r15scWMQ64ikfVcPejNl1k
gYx8A9RtuCG00D0anMJAGMoDPIrKT8p54NCVigvWLHYGGfrHlRsQZzq3yuBbX24rTtzq2bEvdOpV
jP6SVRjDhXxFLX3tdEQ+M9MgfQuMNth5oEdiEToK/5hBmjdMXWLYf3JZ/YS2UzPUMlKEJQiRYlFa
ys6NM11labA06cjWH4vGfJcrJSBFRHn9jEE8WoIh2ZaRyAGzag++3GbCFd60tLbn9hWE7l1t5Nun
Uz4x92fe0yQwzPls066yuUHx0iPX+AnxeHNSjpdSAewFs3kIB1B/jMWNZVq49Oy3ISI+0XZLRkyb
oxeRZx3XOU9Rhz7ZwxnXfNpG85oXaldNlXHyxC/6oQ9megRTe9l6V/emfXMLt36yCE9A0BlkH/bS
DgeiYkgPWAlUdydkYU3xpfzFj+laj86dsT3l5FGaPsEF2PpFAgrVhVw5JraO/cTalWTD0mHf75KW
QEBlWWkROTVySD3GOOnhEWf+sc2q3YTqdjdhbU1mNg1SbqOYK/LIUMr4ao7PdZ1djLz5quWDOU1f
BjgcDjlNktKIa47mQwAWllHnNtZ0nLeH0eqmlNylcz5FC1kKGEaaYGLAIBupnTYA5nVEtuTTVFDx
HBBsTF59VfZHm7wmbS97XBD15a7vFLpPS4p9EyAfhLS9kWTO2XbJfccTdvCDjKVF4tccg/LkOOMr
gIq/CyloPBm+92XD2O4Ia1+SzVIbwQ6fptNM+2nZaDZtCF5qNhoEM2pFPJ9KmWi59XJwjRQODnsp
Xm0u2dt1A2LqPbc8SseeckyGuOrT7yo3dbLVP5Ze9zwIdwVD8tXOJ6dh8Z4321t2ehbNkTs0ze02
6Uz1ULYVzqK1u9v85bpZmfngdcx1LCc7ZdkgOBSk7LI5ID69a2GAZbAcBXE8xApQJ9pO7sTSsdw5
DTj9MnxYKuNBQ8UkxSVCoBz3aiU6QBGaYeGbbgMuBBgjPRFn6oh8P4zTx+T6iTeG/xVU7zQ5cpKg
jE4ZQvidqKMBOnc9ekNBD0eBQdwib7ZdnP9mHV0qTbwT+bdsm0Z9zptP0DXnzhmpTfFzKCh8f4wC
1sHhNL3zSKj3ogdjyOR5st1/Xv9aMbUeB3xH3ID4jdsMHGj2Vdrb3nhae13s+uZchGYS5CE6Jts2
wO/X1Ci3IHZaUuUtI6cCc/7j4sGJi5+qw5THEbQmnrTe7bBI8XtSVzM1cZn1E5Qi4R+WsXEdtiM3
Lv6pOqoJSD95qlqTrITH6nn1mDDIdkM5jvAq0qi8xM+WZ6iR7XWIeznjiIXV1Ij7it5BAOaGVAyZ
3j/DQhfqLZuK560Nktv/hJT5GJl/paOXU27nU2L5G5ESZX3kftuunpP/B58S+zSOXoX7O/odL8Dt
69kqn/mdkfvgZs7OF3qnRYtlfaTPmfyWm5LIeWzCGUUCghK4l+Ury8lAWydP7qdNwBCZPAIIOED3
qEEde/9rq/mDY4Ngof9ShYr23nWYajvNHMcmKYfWisz4t8Cg7KIe/5Qwy+G8rNWnucFnDYydOz3p
h6py/xRys1JzBmzuhThWk9NQwdL83UrmF4JBOVmzlRbxhkBHp9whQPoP99w3tebvXtZQDmNKAvCZ
YImmN5Kw3QCk1wO5w1jr+Pu5ivKjuEHPwuacdzeilM2ZoZcakFjbeESDvGgOzqqQlKw2r2v7rEr8
uVFrJGyInPr9eKVzgj9dbL+Wx6S55iJPItTNzH1fCEn7XQmasZv44Zu1wey/Qc9zAnaM63KdUtMx
jbSwHYAY2Z0K63NeiNSxdYERzGkpPOq5kLXx3Y0LIaX9xsl3+48h83BImOW0Rz/Gr6zeYq/A6YPz
mkdPyuOyNrfmAstDegiHIIG1PX/5i2DcjH1LO6w0AQ8T7VODHCgFWNejg6blNlHFeeFfmck4rIA2
grl1oD/8xIcm7CMF8KS3D9B4cB37NJpc5t3ISLq2KrVH0tIA9ao1Z461GopiVjoBFlIOXYugIWQl
8A8A7LbzMisJK3dsivAdBaER+CaY8v10Y/QbZJMMONNZExqYtqU7pJl1NzhO0t4O77Z00FFkvslr
YapERBm3QWPtvbqZkvEmlxwMrt8OtzMi6u9uJvvMHYY86UqdjgHv3SoyCi7kT2t1AX0P0oytDIGt
g8DLNIBjT6uwHrqQDiRKX0k/d2nF5W0ziUU3PV0djTp4Nm2p0RzrgyOt28jGBeqaPa+0+OPQw7uf
RP82t88anDgFhSti1VCE6tXvxdzd00AtErSWb57pJUujomd0DSw8a3lSLlrOqusyEA6crUNnTow2
zBQhbq8n31GHdT/UtKxYjljStun+lf3mAMxsARLPb0lQTZ3xA+oHw+H5pFBnbpjBMGkFuxqRN5pT
PE3tazkde1jxZ11n75EJo5oJ1IBzkHi38FJAX7LwnLnbF20QxLcNMHGt+s7S5htc6HKgUA3VVu4e
tnqxk3KCaKbfp4BHZADE/U60PEOFj7TL1/sNimvXzPlh7TaV9MbsH/wo/IGQrpR9LC2arYQRPUY1
/8XQqsSZUV3Rd8LtlDLxNdVY1XDcWqZYG1+68oyXQY5y37j2ozHID+JzOEc3u0q6rvxuMvGG6o7Q
Hl0fZZb9juX9grY83kTIJ8MyESMuK0huJmN+vtR2I4ghsN7oOvgXrdEu2sIwbmqaDqbOSlruDtex
r6pppuvCHRXmJTbsQkYx4d3fxjQRpZC/GGKdrrYAdyUV9SlfAINdS90ZoXJTEqdXwK/5xBM64osP
6iOrarBf232d98FBci7uPWH/54Tm17yOKKVNgYm+3a4Uzs0HGx/dMoh9GVBRuXlcMLJ/Gkb9rO0p
HvuRVijHZydRdBeNwnsmgwN3UcaAvzouwGC3wEh0zsLUuDl7jyoSZwQtpuPuKLcquJhIPHUtD90w
fyoQszmnq6b3r2Pv2XvEzxsJKZk8Knwj+KmtgzD7LvaCcXz5G2hzeIFYeYvkkBFvFOokMKyjHUyw
iMX9jLDr0lve2zigmxwZv2lCv0YjBUwV1pLzyOLoNVGRIMO9lINXnWZ4o5sxR+5pzvT31jpnB1ah
BLEC0VtrAOpEXNfB4SIec8jiTpc0d6/hviJymTAekHNndP7p2Qt3YY4gRjLol1VPP4/MH1XRbpTp
8U9BNIVsOnZau/64N72gOmzB05pTxQQCXJ3pPWMSCoy0wpOSeuKrQmduRO2LHaH9yXKnPo5z+NS1
duJ6LHIymvt0KtcPs5YsRFP7xyJib+dTWYUoWhyZDtm7sBbNgXGkSTM/iNVgZkXkc3JD+Iules4K
wrDKaeC+nyb/upIHt4Vc8OUUNPCLFlKkajjpzEBYDlSnA6RIEhFbVwPS03B2DxuRmor33gkRuwZ2
XV1rqozKKnJQpxEo0Y04P1jtf8ac4R5xxNQu3akN56PbZ7iNVZusnTfvkKSAV5ZSHfoILHw2cgkm
vSZinaPHTpILgZeCo9w7ugqIzK+p3abRiz5j4b3QdUUIZuU8MTZcIJDndBm8j64JNLKw8K22UdUa
vmaTAOLd5nk557P1uTTNGy3pjEKkgg1+mO/Kbsv35si303nAQ26x/BX9nGPIXh8wdXiXGlNB0ste
JaGHGjOEv0vNAeugFuV8kjzysTt5P7rMxgvm/GMfGIrh2npERgVcWil9bGb/r+nYz1HEb6haYYQw
jBTGeKllHDFEP9TB+usjw0fK6Vz6ZUYLy69mCArnoHGKxVNtrHtazg5KV4+Z6z1PAdFStbl1ez4V
AjTaOxgiWZLH9pZEJWFjxcDKCiuU5QXmcaHfSPxFuZJH4MVCJwPJxhhRbfZ//6Z1inyklOpxllN2
2XT2UEV2agWjDyrQ2hfR+U96prxPhuuBPaFIIyLJepvwA2dRJKigc0W78cEEtTxGAbIByeFaWQjh
i0jq1ynD187J8r4uDtE5xACgVjOTLl+9vcyso7mipY+Mie7536pmJfOXYynFSVRL+YYI/U564Ph9
2e3xGtqHeVDdaZwJRmLRCMlK5UHtzSB80ZOfViSIxOXSnoGq7UemkxCGcnl2AXPxTer1o/Dtq45C
plvK3S9Lc9dtTn4t3YbCryw4FZlAwk96D9KtpGR852Z03nmUBD7n/H0la0XSFZ20QlandTAXqruJ
K/+b13B8eSWiYyAZUqtoFdAOM5VXT5XU97yo5kMf8nJ6iy4udfQ0mv0LRmi2pYFzZKzuQ1hdcKBc
XVojelHDaN8jjTkFoKbFZP5jhLhTEsosLCw3sdlsY1flFk6PYTqT64gRZCUvx4ZDuxU+zGFlHTfh
AeVYwn8Nw+wtbzFm62n7rECYUx56GPrJTAyzO6pufcomq99JbuJ5MIzdjJW4y09msY4X3IZPrQdm
ElSmPrUCYexYBl8dI6azGE+bEmeXgSBtOis75CXvtjtqhCeCN0fIBMlmv8MS9Y+xgLpDL3odUMyz
HkXvod3mfK05obDhM6OjcC8mOjYddBFK96d5DKpkQwIL8rvtfDItaoMEOq9l1J6q0EgNJPFDjg3L
7Z6VFD5SBhkwuBkJS3pxweazcxN/LkNAbKZE1RCe2dk4P30qPBEWBRuwHyJhhHI70S3/hf5CO7MB
HOrI/oPH+XtcvmAE3B89P1In1KCc8eyLtH+CylIpJia4p8C7AiYOCaPCb+A7fQxb82dB54AWhQWh
zc2X0JJHhDAsUIFPJQc35EJKVTR7n+SMxdPQ9Ket6v7Iyn1pQfAuhhemU1A/uWM3Po7znYuci3Jq
46mhfDn+XdWgrvVGWlxMreawExnhfQWJLjB04pHgI+JSlrw7k/G0LlHcFKjWfNfjSxXPG8QpPA4k
9VYu020ygkcgttDfxh9/7JxHY2Uv05XNv1qzM3npTOiYCKS1p5X9P0WIdFmQOwrcS6yQoJZvYKMf
M6dK82F5wGPJY3drJ4TfztX4gZjg0W/o5/Q8ZCY96+PZzZFbtTpECr5gBixW44R/9KNT97PsssfG
pYfRl8FPZtcIrIvvLvOfMO1wAG14h9i41c6RZbkLWv0KlZqfi6g5KKMgVsaz0Yz+V/hedajbmccY
liGNPDJfEUe89tXPzRx1U9E78nBjnfKp/sXpfqqn20TUzORqYA7yC/IHG1Lz/VU617oPruMyOSfC
GOJsJBBbz6OgsgSpu9/heAtbe+eqcMfD7B3qaXpEt5SEskv5Lq3UCQkbZGZPlbX9zZF7EDZYmJeY
HxB4UekTFTRWxzKbZgTpEf48fM6Ysi8BGTB7X0pwFfdL+hMlmrKjA3duDowG+c5xDStRdnCYi6VL
XUlctVN1y8vWV7FR52k9gg2jt/yvK6BFokmqIy6yEYpGPLtOo09WgfO6yLkLFRfcbqEdh1iJhBLF
JV6MF7Myy9fR+DGQHsdVe9NYBMRMboGT2LpmF+poEDTnmby2jr+gUf8vA5jvK60gNqBzd61pipNH
7S+dGv2ZUxEnQlKUy0YsBC3KxYsOIVzsBvpCT7CMEXneOanzciV40jKNZ6AskTrm/OZUTPe4pe7c
sTYe/D+ApiJtFy73aj1CmMD1tCQRQd8JuIl+jHgTnKj7NMpnR9s8RPdDeFcWM1DZySFnOAKkOLg2
TyGCQs/ZMM6RiRYzHPwl1WCX3WQU1MnGoi64TBvrLEb/kywjWOZm2QfKXdjUmZKxg+VVeEeB4Y3V
JXPdK2+e6HYFEQt+DFN15zwzL/MQvESV6hJXTj9ZbZ1Rnul9aAzTfilf7bD00Ao5fIgo2FWMSa+D
Ku502dwPGg/LuDb8epHJtFNrnJsZFTwP+D9ylMaL1ddv1Lh6BzIxvm0EGolhafIKGp1mi8lPtP8J
6AnZURyBrNYMF6AcuG6xtp/MdhV7PFkypTSuN+LbdtCfgOI9yACCIvD12RuBvh0FqeeW7xBjrEB6
Wa9g7Pez4b+D0NQpBDpzu/UWrH8lilK/bs6hGAhIZas/zGZ+n+dHT1F5WVtmUkPvxDjDEDdQq9w0
VHuKquYDIRTT7EQsGHwEJxXKDtHyiPmEaZeNhF6NvRdM79CKRVpJdn1FFyXJPIIuStFP04FT5IWM
tNDPj5O7vbFTJarOVoyDLieWZ/2jPPgKi3bvDOrNs2vzYHWQJlgEeeJJEiVdf95nvIW7CF22i+nC
FbqLh4n933Md8zgCHC89tbvClSRWbeYLqRU//qLu6y64KhzR1AdSfxhy6hTeq1N652DOfyzkRBTz
cRoaciJNun6IKnmYSiYXcwEjRiD06pc1Ms4e3MTseiLtuBMMv5T7aO9al9nt5KG356vjOh9Fbd1F
FUezuspeEra/qNMwkChGNUum6YNlDnskGDXfU755L2YyCGuyqYiJvHoEH4PYQdAbFIchsLNiyxbf
I/rmnmgVJPXs+DBBd4VeHueNgmUyPtDpEnOlPYczadvGPRMgn10j7C028OKoeyYxAvK0fUKp/zSV
1nf5Xpr8aTPXT0ERvFX+pg6bpJ4ViupsaiJcInTVSWCWZ0lw6iKjQ4WvC4ssblw7D3/0ZMuYpa4C
zCMEzQ5f7EA/qaj8R31iQHzjclcIcx/hq/cRtAojfLTLQCdlCF2bUX3eImDEXm5SLjy833zLPVE4
MZgDb0DvvlZu7cQFxb88eepjtrbrhK9ndrwc3bmN1IILfCnA2zpyxkNdnQgLSDgDeT238kQf+wwT
M+0Dg8WSfqzjKMp/CETchDHb2CFWXXa9+d7jSBbOcDFaLJ6I4RieyvydMCkQ5XFGlLj8juqJ7NmD
B509wwNXpg980vr7UlQAN4SSVAR6zp0gq6tJbmMrHtg3YS86Ht4de3uIbOuhnWw7Hq2cRsYeq2x0
E/MsqJqAnd5+/Y2PYeqeD6YGHEm9Bymmdrb4U4Q4hwTWYPA5ngXJJmqO0Zdww/ygLRRwHYFUYn5a
3QxNykyUjzrboI4Tgq8s1IdRTp9lDTxbzNWn1wz/zPyRdgz2ganKd7ZM6TxPahftUlT5T+O4vFWb
9eGReR/ThMz6Vlx6xBJGkX2GQf639Xov5dU74/G8zAGCxCF667KiPgpQF7LFbkQ9le2Mm1jOH0wq
L9sC7zAwZtMbH93GdWhmwN8IHfHnF6jeLVKAco2Llh+NE5Zi30ckjRXBZeFSRq9r3XZtOiAqZ/hQ
+lcUZJC7t4EhlBNMKYoPrmEC9H38EYSL/tD4TkpendHkGvwZyGdIXHO7rJ5fpIMof6nC+Qtw9V1G
9Qm2WOzpkTjYcrvLUvrO/nU5ynPod+jU7Jm7V6LqlT0wIxKgoT24nXfX4DedPPvMgRxXvj/u2M8h
iDF+GTkUSWSzJwf7UpX7FrbNvS3PusJlOwHtu0N+GNevqmjRaOr8ECK43+VqSgf44eT2K3B6+41C
vLe5HH/cJv9Fh5QuJR1xnYhuYuSjH4EZSOdfNuXggLlzCrfs5faUlr3/uKh/BDQgE5uiO80srAiC
7Tf2wH6ZPjYD5zppZOQp29x6HJL1xrviVQDzfb3H4fvkEymeEApUxX7UvweleMQ7gIwG23GL1OfN
HWaymkGfA7/cgGVxvbeMWMhk1C7CtQKJVLz2IeJK2IqZAySMqVYETfBBD3Rt79ulwSAMNhyv1dIm
BgoaQHDEeJZ4KyyieRndn5di9fdbU6iTLf4Cprxr3/8ztvxZGzgNk+4uQ54Jj0JcgrrOQfkXYe13
awPlbOS3tnP1R3Oz7UwRPXRFIPZ+jy+1WHyMU1OcL0I88MUfwtUnLjqrd2vNOubQqJ3nRVLUe+Nm
4FwATfpWxZ47/u1LcdZz0SLOeCoCdgBiMr+zzH9zn9zIvEVd/hfgMz3ogiQc141OZb2NiV+QHtsI
zPz9IjDX+7Z9W3EoR1+AQazsn4ZETqXhE5fpNleCbCP5sSDYTMYSaUJGpgAcLmLCkZTfUXFWLsbd
oEhV1ppw3da+J4eA9N3C+5gnCPXIuF2J6DZm7Fc8dN2lgoU41o++h/E8kyskF1G2BM+v0vIgCxi+
nA0QvXA4jBsyJpOsY5qdl0OgumPtKLqX3ViK6rQQFNzKnM/UbgSFRDO5xhHFNeijN7P60/csxHbf
GRy/XhrYzwgJPDod5/tgNe/4PyitXsYBCUpuQAObDxltALJsFIP0UieaNP2J9m0C5fkNN58k6ACN
jf9Z4eDGPpN4SqBE0s/zpfNYr1ZenwMlFPch7OCxMMukmbifG1V7MYO3S5a6/1dm5otl1D8dhzX8
mPWyYpOKHZ9I7KzrfnrpfkbtUQ7EnBXz2iSlt32TdELoz4Q2hDLsPiF56U41N+yvokbC0s1w8XRA
ngQ8UmF+BsF6HCOV1jmiGDbPo5XL8sktl5+yxV7sZOJvpsuXrnQoFTed09CYE3j4gowLKXZsNgd7
zbpHw/sNrPo3nJy7xTESs2FOsiqEv5atD+hCg/P6zL59t8qKmo1WiaQxMuJ084ZOBrYAK+Cm6IkP
TCWcXLDM58Y25RGbWLFH+/5mraQ7jI5/cpb5hkWfFaBM6/TXee7d+wh9b4Xbex/YVirhzHTeXiwc
VBzT2bmPrmCaUSeLY2U3D4PDN9+MY8giPP7wAOKnqFPC2n49b1BgZSyvk12dOgnW3pONWwHDRv7y
p++4jSoWMBg6jH/LOVDWHeA4/KsqIEGHDvtQpOPJxQ2c6/q1tssUedFbs7B3VMuCX9rgamimaCcw
PUPqBPnJsYsPZZ6KG7s+CNOLb56bWBY59I1Rm3HZs72GI4pWqsESwuXy2LK2O5fjHzXa9lOI/GqB
kFROuDNGRD49KyEp8UW28+06SOytu/Ti3LhrfpAzLhflyNtvujUTgpwvaiSE27IVbRAtpl5v9mPp
bOYOb9S9FyLMBTWQ52q9a1T3YfqGeUZie0/oDvFvnnzxx7I7rSYqVbAozEbqXQQQpwhQ1/1cuEOS
mVmDaIG4z3Kr0I2hq0ajeolyLzoWXncSHYVSGHazpJuLr8JExezkhoDF9Z7UBC1DNzuN5v2jljdQ
na8bTx5pyyEjfyAR8BWVcfGqGqVV/z73P37rPcw4+9J5JK+7CMezS0wD+rDi6uqJKCnHdvYqaB5A
mGgh6020asAdiUQXfpwJEGAJgx7Q416s7rbTJJvAmf6iEDiE4SAPLMaoDRucTBSgpe448CLj0cR/
IeLI1iUnr/GGJY4TLRfrzsIduQ+i/+qJFAlElBenx5PpZTkQdmsdmrzeNU12z/ZYplnQbByyXVzb
N4NKlx3Ij7vATU80WmxfdtnhyjqLae4TxXOJ8a7f+Y4l6IaZfmpr+Wu2rUg59FgvlXotB0oxnIb2
FQrlTZNr3u2frMw968G8Gyj2iqOuOuByn5jTHb4prDmmBtS6aWk3CaGxUKcc0wh65+Cd4Cgeb3OG
XyYyl7hWK7J0Df+rAkAAlDKRupcX+hcIFDajB0mIEQqK/snwNnFwqpdgW9h+gFL36CMebbmQKOL3
34OenlfCC+HvNpSH1E4tyuTzOnf+re3PmUuJgAR8wJrunC3sOBrJCxrM49IU3dtM/Py+WLS+4yb9
WMN5SRd/LbDS1BdvxayheLG1EIeuCklnsZlSuF6QOLnuQa/dvAsNvrioqoe6Q2CX1Rw/iAQ3iVsl
9Fx1VpaT73L5poymQuoVXYsAleQWplQNWVcVii9jQNHqmnwcLHEd4AxTN69W2DTvHKsvwTg4seJX
uXlxVWp5EKwksG+Mi/xrFXF5OioBNov9lqEIDTbn3hnz/RQUyBYCZ0pK3aAbZADKmhAdfsYjAsg6
9AHB3dEXuWbsr9HkMLvwN1CH9W6G8GqkXFaJm8P1jI9VQG5bIOA0Ae/ScchuTgzeHsL8zluRZztP
kLOjVU+LZ46nrAuv2y0cc/HgLlfhP4ftRMRj3TMVZ92rt84S4Tnx4AOz/BY5YbxY6ynyf/EXYWcn
nSkJiugdUPzmF11RpA24R3pXHLclBHCoxye7wOgRRvo/6yZR7vsh4nkaaZsoiDOD9SeRxRXXLrce
+3eO8pqpq6BUeHwC7e0etsBiugNHsrigsv9xdF7bkSJbEP0i1sIk7rWgrMrItswLSxZvksR//Wzm
8c7tHmkkKjl5ImIHuwVOZEffpzMfvCx9MQBDyfHOm3Ftm10bWCmjZCWcU9R/Kc0fz7PhNcjBf4w+
CPdWBTuqcY5eww9mbggK9Wb+r03Mc+FprHzXhJzenubkGWgdrbj/f27I8U4JoQTM7XieZGUApeB/
dgoWfzzwAY3lYF6G2gMER8FQTfKFm2O20dvcPIJw2sUVWVKwDleOWP/YeG7KJqUgJ8PMtHEoTcRE
U/f4Z3KuLZ77rMrE3bR0wWAduZjOgg6gxVuw2RlEAwW8gyNMRf2faryJGjnnxaPyelNgm+WLzzx7
NjQcYEra3lHLUwSD0hcGk2RxTTG8hUwBJUYOLsB2rX97WJy6SfscdFyV3tjKkKgjw63xCTtKbpza
vDgVoeimWsMU6ONJoTEBR80RXUHlNjN5tmpIxT+nWEru1Xwwmpk90MQ6AyMc76PlHEsnCxq7dtmb
3A2VwmZbLzjpY/mllVByvHH6hkf6w04aU5QlAq+L9GCBPHma4X/4i37fEINP9frNMCRH+rKTwv3J
NQyrWLdqKIUj23AcAGZdKoarU1/2nJWRNDe4YpYh/SmmCH7xEH15ls8/ILUt+m7YsIC+cDaVNwTg
sGsE4Ka8uuJr4D6BHBl7JOsWfmiqZb7RMBPvIvrmm8V0yIlWUTBSjc2NMH5y5sQ8WGsep/WURpyU
lQ61JVh14G9uJMglI9fjgPg+wm/EjRyOmyI+y2512S4SA326tUbHObiqu1CJZ29TnZk4l92jo0lG
ipkzeBT3gIcoGEt+PS97bfydPY1wKzauCwYq/2n1+ilLuoJVQfGbjWraaJF+deyMvL594vHc+7V5
39fqs2PFMVcfOUrUNOXbru6uwzA8r+x88gRnZof7Kh7fcryhfa+zC3Ru3mAeZ3OdWKV7iakyGGX6
tIZx6oLLslaQkKsHB4NnE3hV/+ZYBHZKrXyfJoNthut9m5oMcdJt5zQ+xbhvNFnsErr/Sn3Bz0Jq
zmi1c2J2U0AbwZMxfMmRj1ia7FFj33KlPeQ4BE220KJ+Ac1/xBTJHElXyFxbJ6TocEzjmiYd290U
ZXXqDExAXKS1cuGGBZUvMcF0FmUexixiuRxT4qCVGqFA/yY8/WTr/o8x6fj1l1dtlT7mVixHu3Ov
rMP3Uc+SwJDMAG7BMgLL077Ter6cDxFLl2VxILrHWNCX8jBYy68hd1OPKoEkx90N+cucqmPpxnI/
x03BDZqQopExt9mGHqyXhVEtKqyMoj147pYGPOqEEsMIp1x8+ZZ6oF0Tvin6IB8s2TzG8K8EvJOa
zR2POJMSPYuJhqmLjZYIeWx2y5T0ByayOexU4LX96iI6unldHCHox+QV1BDqonODciGPs5gnz/W2
zgpc9gQsl2w4a5F9sXpzgl/7ZOW9f66F/yR75i06Up7oPjqbA+NvbvCrH4wKOGlrvk81xuM46nYx
hZ8s62OJ3WSijqmZHwqdrZXrwzekzyYUJRWZvuGHvrA3dobTuamXq1s0J7fSXiIhL51HgyjRpJ61
46bqa9p3hOI8l6xYWodflWX6D3mSc11y4q0Ra+u997ePh3Ost+Ndr08QoHy2at8+q6oQEGlMW83O
Fs4ZKL3aNQ0GW31CEzLm5K2yTRIGi0muaZa7Jlp+e9DDiF8dJU5dhbFDFc8lSjqvurLfmTalXy0F
866VSp44cw6jhr2IT1xxXWdP/kjEU9BOh+bc2fKXlcJnyzr/4rrpFuHwGyvRXy6haZa1v7fVb1X3
/5Qz59tZtY+weggGNw39SARg5QXa1D1nE1cdm7t4Px562d6lHUNzEw8B4bDnSuHwoQUiS8a7YgGt
M6PSkG5AB0ElhfoZYdg3zgmVvZvCtn/V4uAyKbMZx5+DrIbZxgE7xXyrP9NmkYCBi5ddSxnL3tNw
myOWsqBV34yTdLyuArTbApTIi3cWm8AS+QfJmLCRZYKJ7RXd16tzRBv2ZviIEs5JUtrNhVLnbFO4
pAr1Wk92Jawd0+Hb64y3PmFIJRK88T2fNgb9ZA5EH2MOeYdQzBHDyBXmGtDHuKBPj1nAH6vkqqXy
rC1S23kNxjEvG0MT8wE5GGpfG/HqRKCG+OKW/kL6b9g71Y5FDQofXACk8690IM0ovDTdGDYG6hFv
UJWrc9Gb9W4sxKmrKJijywWCkY6WtLG0VqdOB82jMGlYMzjnq6VfzmOsTj3i4IUqx03MZBroKfxW
vQO2Ys9kg0nA1HV86ZkPuNu8qmkYw1xlgMKJiYMATJEfl+woZ3OfJeypa+71QayJOVShNcSMk1r8
YWPKGUt0PiIcYc63OCiM4sRFkAmXotiLhieEHi/iSewA+bDsx87cF21CAqvMZ5YVvPTSiMznYBxK
ltw76GJECXHEa3Ac5Kgem3Y+eo4GjSVX+2SGhUO+xzdGLG2Tc9ES/9XnvgbNmoY3pxPPNar8kmPF
dDQyW2k7kl/Am7PaHF0F/SZbWPkkc/PKBXvndOnL4JPVZp9CFcPEuSrNo4l2S/6Jv56lHHN9aSdo
6ZjIcAf0fktArIg4ZfkUDMtEsM12h31qPiVT1RxEZrwUnskmyAEHNVXOJaUBCxacY1HFV4S5g5uy
Gyw+1nwA0h68oaFwQLfZURksOAcd2ZxdJcZRfkLYssjR5RgglqENRJ6t1KzhM7LnA2Vtr5kkvs5y
mGktis5175M9E0TnMnMftSWThsu2xs9xDdBSnOJhKp+zymIbZXQMyubBV4XaD4TeoTK/WcU4XJT9
XY6My+SyMwy4bmE+TEiauGbdp0pa8sAPY1ukYlfUfBYwa0671ojhgPH75yb2qBt4isql2s/R9JkV
s8vt492IeWjtZfzAeHGZkwa06qLu6VV6ETEqAdGgn96M2BcQCqtbNgYUkzeHyoMcNDSooRllnbMX
epgpdugVL0rMHy41O/imukdVGCjEZmJvvFjHpFcW+0hP5iAZ2GpUo4g3UZq9Znw/9FwBsAAf8Tiw
ycSgyg8hoRrCkfBuUVip7nDP0jxXuC62yTIKtLFV0K0WDM6Meiq578f6VvraxTblavVni1jjVihi
d8t/6or2NM7O1LbbxhK/HbdzPKPA7BPX47SBSx76CSubSI43J+r9IOpK5HLqJ1GEgMsb2WYyMo+b
AM7EBipy6OKwVM1yyNPPelIRZyLHmMcf1nFVYEuKn6BoIeIKBFDddX+zPHYPDGubIuPMcTwfo5vv
nbg2bYxYHkYcR3t+vVDIJ8Q37E2rUajYmNmSHQjEuiyk28dsQg9IKKzcpPQzzy5tHUJMV4foPB4m
QkxlNO1kXDxxXi77TE0kK/q1bTMxVwPSyRkx6bYlt4Ior7IwMQB7S31gCsCMhIJj8eUb2LN2hHiQ
LP1N0keNfN8vW93M8jVtDca+w/VGqKNsfbHxYSzgyixqcpgm/7XeFkDRm8yjlynzXPzKCdYxqzqM
xox9rrXKcDDUKa+1Wz857BrKQh5gdW8M1kZhAyN+0xzSFXprOpjODAPeS8PapnK59nRDgsxfEXxr
HZAiaRzqkDgbp2X54zYnVJp9HjvOHpMv2p3tX1RsHVLNeep8abKO591rD7hpIwvV10vyR98xH1l5
E+jJwAdYac3Bgy8Ss2mdRfcJAyCZdKkeooYjt6nNYZPEhTxP3vykreGvfhpM5uqepbWm7+cebqyG
c4ZA1lFzsKq1pbHzHBWFRsyf5vLXrGQQetm4e1+W0guVvux7n55VpriHJtMgyFQEnKwM0V+ykotu
s57Wz1ykvZIrucwneGp4gsQc1Se2gmzsYLCHzlxSn1V9ODr1KYUzAzFqT7blO1wemmInpxQy99Jf
9cF+R9R6JOCdBbUvE7Jd/EzM4iPz6u7YEoChYf5nmAk/88LcFQZHV5l4x2GmKTlT2LRrEHtBlNGB
vPzlFdtZm83/RmpHNHy0zCr60iWwqD4D4aI7jxYVAkEzDJckwkecwG6kXTTUXTyuNUWcW4pB8ark
mLLkc9RyNXObhPeAjqTh2FABsufI7I4orjcDYDPG0hoJmLAXWkh2q0YXtnMyQ7qYI65lSDedbUTM
bdkXDtH4jDcpkYDpC+UgyBHXh7i077OUoLjzYRDo3TYiW9aV9YFR098op62gc2n/4nimxxnV9sgO
NGzWVLmOzWAzuiCh9fEXaGiy9fC6jKl1nZz0YmUkIAGObgRXE8bSzCPSYPr4RK1tE9vceqfMD1p7
vpQKxDAn5Q889X/CWSgbHsj4Ge1yrhogyYktcBq44k3DMrJ1k/zPc7EIAXeTdPee2A4oqKQGTAgr
PsZO06Lb8QBZrCljh8WqaNia0SA4ptG9BTmuzcl3I/hTd2GX59q2AT971snPgQzqq24xUIXA8etm
7MI5K1QxNJ9dIUKdeBMJ8W2Tl0+xSb6kGLH/uumv2andDJSerfZJVRnOjZZij7zK30uBANFZV07J
cYud+Hnpxm8zNXaOh41ZWMAKFju6NvVgHVTJc5N43Vurg09r6JtYiQQ5hzVGGQkJxCOgjLBI9rCx
NZhkODa0OQooo32KphHMr8GewWsV4Mv+ZgysQ9sKYp+dd1+WhIEkmqeO/MdmKQ3sxVzjgDJgmtLu
fRy4QdvCRM6K6iSAVJSc6IzsNTZl3rdW/Md5j9u97at7gKdhb5XPhGeC0tSmkzvUsPeSFV+VGxsw
2ITm+JYGCYJ08DpWJAk4Rd+G4EtWs4pxkDeZ+9h4RB+q/kGMrDT8nFWKMVL3V+Q5l+0MDciAzker
q2i1Q+kZrw1WcKp2oRiSwwNH5Sd8OMq2RPMjyenPzrUo8Q1IB/ztrXcIqvtFFr2ypAKrCr5vhlJR
YObKB2IpONg2WctGgrXBi6Blw4oHMLw9IVSNekv8bqySW/gg/CUH1uRWato3ftyrnSzfo+QSimfV
DHNcwXQDOpiwm7vKd//wZvE6ElW/9cQ/RfAlTCr7q84jrNO2votawiaKg8wc9EuZR0/5JL9styGq
pjYIiC+tfQWRjG+84eNDePo25LBHOyP1d31zEjV5VASpIJnhSaSlvLoz7gl9iG5DpeGpKbI7IwPv
V3j36dLgevGSh4z/WPag875azVDcM6FSWikvIctZDR0HmXhZONTxczzX1PiKV1boNfWNfb2wPfB4
PdbWEqQNYT1IAi/lPHb70acpoB3Yjgm2xqEd5R8TuaBAZOytBsKOrrsiU5OUrDOIiEDgmbiKjrAP
Fco2OvWNjFLOIo3hgPRoX8mfqWsUAznShnOZat7HY5R+dFOHvDkcNa6avRLv3vDXsTVE/KNXkcPa
TecmEGvUK7Fg/wyNccsN7Qsu9ybxifmBd/8YSU4uK/SiWyBu2/Yh7sc7XmhiGGWozBnuYdKQvJxx
EXY1LTJc+rBUpsvdwvWyW1Tgsj2ihO9kWu0vuYJnG+9CP+ffjWuuf5nTKfGiHNSFf8l7c2YhbAWD
jD6URUCXi8hfH1MXpHnWvbTJadQGpiNXrYwUCVW1AQuxlE9u6XRHG8bYJn6LbP4E3Yq4s736OUqJ
4NEFvkPcvNmoChbYDKeBiOOa2T/wEdwFbwqMWygiESb4NNgDwnqxaohA8cHl/9kQlLMxALBd6MUv
q8EB1YXAxs+cy3tanVlRxsatzBuCXGNOZ3xyKa3ybtRJ1KpWYiaS16pk0AODtGuGDqg/vhuZ+jrL
kfms6uRLY7dWEpHFCXyXm8+NKAHUYTQaGoIPKJObOI7ey5lWN+zc57hJbhHfaIShQ2snzN60wmS8
/xNipSE+ygCk3BCW9JLgpM4enJUAYWOOzYG8FIJDpadRknHDuMFreAV1jtAUd18Vb4FuaWif1C9q
bH8XLvCZM66dvdLnl+L8+nP242ckoojLw0/yWSPb0Vdtqevs6zusl6cBrKtfDm9LNqVQiHnPGTvT
8ei67ggqd7NL/Tmt1KAGWggp032rN5e6qfjRty373vIRbwBwGMmomkT7nOdwO2XjPXGee5lwQrat
oVHAYJOgpzeBCKmrY2Zmn4Waw3PJwpsOdXq8u6QTXACQAJ29JtYQ2pC+MQ3dqoKtJa+156j3XrJm
0reNPkdb8hSUNXmnIdWPYvlnzP2x8L2EiwoziW6ygV02s8FeJSlgCDk4FEHs3zPCPNjpxEbX5VIy
j0cFYG+SLVB99840zFtKACCdV/S+1T6Xc3dptOqL7fGD2d2VfvESyfYUFT46PKseSG54iV9HusxT
zTp0ctp1EumiM3dLS/MD3wYGzUtbOn/UEzJhkv9P0/FzaYaL32N36cS2sJbnCv6FmDGP6QaEB9ve
VmbOHij59rXpNQIyrxsaX8zmoobn26weJ862OX8g+HFkezmWddjUq0ZDlbJK0ovWd1wxIlwxqFra
vMvUcuoL+4Wf+EvGznfSqLFt4KsFVpn9czB1QGnh/HCb94kmzZDXL7SqRcDL7abXjq0HhFDur9mC
qZI8pPTUFGpEFkf/6CgV4twNyxj8W8XHVJ9wby/EVGygq0js6zent4RWe/8iIzeIF1b+ImbF6ZF5
yzzvzZncj8iPmVrT8bcqqi+j96Ywi9ObLt8n2AeUhwSl8g65Kq3ANrFED/abO9CTK6HICVpyjErc
gX4JURte/aENWzNF+DiMzrKbo/ElKuv7NJsOA0Ebp7Nr/F/NGylH3K/WG3ipS63H3yQ413PX3iND
MtGiDmBLakOEUKuePpqFz6OuLjrKD88Zf2JM0FTc+HO9TiHZ2TDAiEYuOAFmDitD+/AlENjRhPLQ
1zV5OdnybnO2adFuddxUnIlH5YG5wACUJNpjmcF2x1d+ysqFASU3XjVtfP//Bz4gVOPHwuKaQ98Q
GTqBuR4XLQ4ekzUUWUFE/ZeWhqqKQJyrH9L+b4HGEmf1k5AFzL1NNpLanBJYu8Jl7TZyBPRkqDmJ
Q21czm3SsZshS2wl2TEbUP3W3/RYph/5lLwMXLA2TUcAqb8m3bcJNYn4Da2OWf3PEMNB98ggCCwi
OiJp2I8mADPZnMyyeuzrjMJq9xAPY2BNFu9u+SS4xnMj98xdqetfEaYqXLgWVadTt7NRMS/Sms44
lvAIS3tkAV0+1DUsbtKkmBiEtgVCgpROhqfBpSXlfB/1JXHXIr4k3bibfSAwja+9aBmCqSsEUhU+
14zOynk+Lm1zE4AnmeL6nSNwTvy/4Ri78l0X0TZJrKsdYSVjr3dB6/nqfT4AY/2mUJvKvnehAPkZ
3HoDuEExPyNpZZ76F9sDKH03/uetQlBrwcGkeA/D4L2bOnsCidNmsOZtEvVkDf6nywksodNRxs5D
lsw5JYCBZfu/seIDU8s2DTxPfGstjAN2BC85V5dAobXmwBqt/pKYHpUaLe5vy8qujtq1LVmZyY2e
GnAy7JC5QCXRD51lmMDvuBXTs2IGrZwOyE8XWUK5S5OHsWiLUKum1+pZObStc1VQPUSLRul3HNkw
lesS9h9lEsgy+adWVA+V48iDmz26dfUw6hQrLHs7ExcxeV+jB85uEgT8xQctxawCZ55o28IvyANb
TdVzYdBvarTAWnIqAfREhk1nvEi7RIZtIE/QlXOyNZTPpALji28Y/47x3EhjvHMcRH1IinNolQxt
fLwxJtSpdbJoc2XLOrwPfXP0cPpChKVeBqXHP5rwCRZzAW0CFnljDAxWpS7+zI4fD8RO44whdFP5
8107446BkuRsMts6wCs6m9b4if2KeTNpf5v52Z8ytvksszBXdH9OHoPJrgck6KeOrU6Q6Im6wyai
S/PH1qYjHm00wUlJLGzNr8QgubphKbvm9lBwJ3f5PjDIGwgl5Vqcx07e+3/VnFyw58tDuhjPppri
3UAq02xvHMs46xOmxfYrQU0PFa+zbcf2OyCZ96EWIlekOX0R+4fBYzglwxoN0xAUfXR2LBgJvcdx
wb0cekSyLwrYyxRdZRyH+LKK6C8RPBJYDjfzxE4zHtHHopwVtdOe8ra1gTABj5lN7Wnu2utgS23P
y/whm9Nt4to3TbbD1tC0j2Uo7qD5vtkM2qQrpct13b3AkV1Lt6DoNXvhjZfRskkjleouGvuz7+GY
VK0iA0GUdFMgpy+jvqOrgJmiML/mJObFgfEJ6wbt60wWQVX109GtrEst6ftBWT3wG8h1rorCyE4d
sjquGTx3BvhFr0vNcEkPrjPsOTGLjXRbgozAmVI9+nObstuYiGl7Q+Pu1M7GwdZdwC1KI7AtWGEJ
6TpXfbnzeyzvyZyGlgUxgqeKr4GniQlJJ8qJb4z5973KjN/GMou70hrpmUmywGKbv6kdotdoZadZ
15Y9Ux/lK3pD5Bpbj3BbzM+ZYPsHEglbNoKDsZwn3hkULvUkboNWS8sLNkgMRShewBBYafCeobAl
UF7n0CtfnaRHi4LvdDzh9viZ6OZz15GLstpiNcWvbMqbRRb95JoM/Lo9Isl440Jmr7vXx2liLeOq
EAL+n5qnXR1zN7RqcUToug2u+cSDbwATNkhIl+UTXJCv2tD3kCFYLJXutO15kW5U5qUHoqHoA90V
Gg/DqA7jjhTXzdNuuh7BB52Nc7/EX5YqrqoZM2xjFHUibAdzjrQBuvRb4JgQ2qFXFByRcWG1nN13
PY/X0iYqSG3/LtW59DfjWufliD9Ln16cFH2e6wmW6faoEdDdOEWt7xsvuRvm4kgsIlCmpq5TNOxa
tsAMopQd95wOcYFZp2I6rZVkW1tFgq0AwWQx1a9QRoe9onIKPQtpMdYwGLSNF1pVeyMt8Kw8jZlk
RE7NRKK2dXJPnBJtQMfnr1kDv/UGaC+PNH6wDR1eOJCE/dbr9tVdbgMJO3o8ZBb2yaPpruAott/M
LsNWIBDSSWPALYBvbffyFhXlwgttOhIWqXEKalqw3OUaq4IoH4OsA37QFfaMxqt9YyqnuM75SEDY
bMVqEXQEDvUS2SC1u+LoQf2jfQJJdIYFGWhF89hD9oIDQhNbpir+PO9wImYMOoPjvmYW2I9qUmI3
RMmN3cmTLV0rmPe69F5STHLBAKaSVk+JrZnYArMBDp9RuqHuF/BvAN5H0sLigAei9RX4cgIJzTQS
53KKZAcEkBaNFdKqaRyNwIr90si2ukEGuKivhRpx37ruBxt1kyxoztwjuorlMxKRXXtgiSDqjPbZ
Un1yyPCtbRJstMlMJI4OrJyounx0TAB19FsaGUGrpnLPTWOQ3vHZGfgoGWNePpgeqbbaHj5rXLNr
FuluHpcXrzMf+kXCyIh2nfLUns7Av3mIb+M8cGD3b8joD8bYgW6zuyCarWrvmRT6QjeGgM9n14+z
04D/aSRMGyXtYz36rzhpYTIOiQiaAM3OZTEMlQZ2BaacevghS8BiDPXe8enIwyQleA60gKEu51/n
+zt0WrrAiBvPDtxOMgvCg+vpIur7j0JiyU84aTGK24isi/ZnevLTchmo06jFfGkdDFO9DLyjwkF0
tyGJWKKx/B/VSKC3NUimxb8kxnEapZ+dBa+FdyO8n7h7Zsz/QdHa2zI7TWq8l7R1QSnLv1Ho+GmI
X7cob2XnSpSg5RNvYbzTuKUDNsvSNPQhij7YEcpdGx8Kb/qxjXjcCz15NVJ+uon2T28kfG7bD5YB
/lgL8WxjSW3YOX7FRZHE72Z1cEo7/VZ691BpFmXMRN87h1UPjisXr6hLsKT2icM75segRXet4umK
0Tyx4FlvPVG9uICvaeW4ZiS64SZlXYSzdnrCFwRRd+9z00b+Uwu/Gl54Cpm9mX3eOhjz0VtOf9z5
/mlrhFpq70s+PXLkUIkWIdXMFnnNiR2OyRcvsMU4ccRk4slfx9E+eXVCNjW/28Ued50h+FSYyR67
6VvFAqE0sGRVWg8rgzNO2vBJ7f5FdAv8EGTOKH43IvU8CK5sLicDwWis3Wnxq2QBsp4fVJsDBuPG
/9JCgom89OOlhm6+8V2cdlgT3tvU6eEzpNuuXJc+ExCo2CmPjbiXDR+udvL2FaBUFkQdu9GM44BM
IHLMs57KO9vv3LD3GRtkGe8cq4wD14s+RcMjQ2fUn4Nwz6+lPDEXWz7cVnPkRkfghesM73YeiXvI
CS27eoF/FsxUX3GT0PIpKK3lGHs4WIdy9HcFqK95vQVJ9nCu3Xw47kjlnRtxQkTRfliIHWN4ZObl
5QL9mb3GsmCxT5JrlbllyI4FtqJBi+Ek8jcKmfjNzMjBTT/dOh0d3vZ4P1KZ/WJEyE0z75EN+dc/
Q1DtYqeExMkHBMm+decnJ572SY+5YF48lKmHhEvojp43DBQi+zR1BKOlSd+XlanH5o+HFAZBmeZn
2+3ZrPNRqXAylt5wRKh6akeK9MRQ32euxP1ZX30LEy3iF4lp/SfiDBsNUDeLk2Pe9SjrolH6nKuG
5zY99EB7TuU3EZJ3qycGm7mrRIAmCIJxiXYcgU56pRzk2JoscVnGs0yth7eV647Qv+FIeHbBUTM8
sKCLGSHyCJljaJzVNeHv8NXduPjtZencFwVAg4inbFwiUOmCsN6At+//C69HjTliLysnjS2h2X+V
U3KUTQels/EPrTNOW/iJK0iRRQ4KCr/qoQqoyvruCxNqFhsC0GHmez5YAsfHR5oby85TpKhk916n
7be/voESa7EAxy53svgo0Kjo6OLd6LIZ3uKEuhG0naw+xLkL5EPSLmOKn9gy8GZ4xTWK76icoaRq
WVDkTbXPYOcb/FuQReyjwZZzB1D910qPbYE/w8xZheumDZekG09G9zjzcLJz45vNNi6faa7rbsmm
aeFmkqh77Op3zgKDuzcNEg/MlikRCjbc5lfNxYsPTd+xvynjs6ooSy6UTcKjLIHladiH3XJ6aCzY
IoUQAFw6xq2Y5K9kKIL9C7R1FWSxTyacJQHAloyQGL80/LdWxu9Oc0dsXul58hNnN07fukXgXcvW
9afFYOg7Grq6zVk0i+Klscb3dplwSHtz4CUjNqqJGvYCrwkeQEZHgoGw71JaMiYby5LqzlWextvZ
rF6JjIcO1pqgf8Xz/lpBAIH/NyVhH7d3s4NYA/kL/KHswXEjOvOso7VLl6wAtExSMgXmBdAe+8WF
azOsNyeuhXoECdvz2bn3GfTf3BWHup23+FeLYJ7MMuS04ku3GHNrYkSdaA4tSxtGUx4qmGVjm27L
sXm0oeAYeXyfJPVnJnPmtrb5hpC1CN/e2nr2jwj1ciZsFhYmNxAqlOGoUNcwZ1haeruzAl1j2y5q
Kj6b+K2lb/M24S83He1RtcMPOfFlh9bXhZ24UrpehuMcf7IT+Wf7P8sAa3WMMMfFuhioPCF7MEXa
vasjzhkMUpbVveh6+zjaCfe9NUtmRsP7emiIEkrgnLhPRZbdnLj81hL9ZwG8uLFyBC3kpM5FU496
s2cX92oMLMoKMMFROr6YBPHDSc4HWcifApTZtrLqR7ctPnovtVma5jAL6doKc7t6U5PlACxTXzZL
XRx0Me9HJi2b7YFXvRpuokLPIcM0YPWe5xcKxCZGqPyYTJ8G53BaDQ/k/t6wBp6idSffmvVnVPKR
aIXzb7AnXk+aR0EmN5LMdk+xejVXR/hcTy44SvZMq8yG9NkFwEmyc46lW1+q18qH3shI8lWa8pRV
iLpmhGjl8TvSdc8M+CjSPctjSlNvqWfXnNYWNp8sWwZyS3YNyp5b9rikFVZxkC7CSh8tnzWcMorP
KZmvkyqzDZ1z3F0Xdw1u5duoI6Vq5diYpMOZWMdqJzLnh6Kiap8QiaO8/jB7UF5nRVKEPT/Zj+fU
gr441N+ihAtWGyQyJD4wt9dDKiAgXVTDkw1rBB3Se4zG7k2xuQeD42IMDOwmdbl08CRi+E8D2enl
Fpt6NHX+hpXpX0OJZ14NDXUkfLIZrLvNgKINp9zip5V+V0yFWOVr/u1te1Au8FTERD2rPk1F88RA
v0eq/agCqg4bkq3hIMXVzUCEsIYi5BK3VOP4bUPR+/9/jImNT7QFCjdVNntTegFi0dwL3CvAmPGB
ps25trjy5zNvs2gZXilj3DqDQcZVSly+fGs5oPU98zhifbFvKrz9muV9YekKM8WKyXK5jrBwmuAF
EFFCKeTagQZlLV90Vgb4tKBy+O2/FkyyqdTv0qHur9+oaEiixXnzYTMihIvgnNWqaOvX1qVVqPe4
9DVPZ6VNitlw4Tzm7PYKfPsQ4nCnr9+wLrxDDY6f+IPB386b+xyJvjBPSdT9m9evHBuy3Jq25obu
EEIh2Azm8lQT6YFehy7KQ3EqQWvNRMS3MjUeE+4QBJKPtgXfjMSsT/7H2ls2LT5x8+twc9w4I99D
5pLAspu7YiZb6I6hMfFWZgrHVeIXgd6IfyP2eFaE481r0U3aazfFH2Q8IcQJ63ugH2WpwDdFpY2r
ZepfAcFsYYrxwmWJp0XK2pvUTEbtSlVEmtZj7pWabPCOCuKrkRndsdkimTqCiay0GDkD8Zh318hK
F7urCvQ14hB51Y0CGna99DkUOe2Sw1q8k5IE3WHt37gLV1vmIo2Xj32WVmDqokHAx8kdxTVCZcaW
FiHR2mmx+edb84F9EwSBPhE7NEty2fBzfIREG+gt6wQDku9/7J1ZcuNYmqW3EubPjWwMFxdAW0U+
cJ4pURLl0guMLrkwzzMW0VvpRdTG+gM9KjIy26y6+r3NImiinJJIDHf4/3O+gx+hEsGVulBwKNp1
l2rPo9Gib6r7JzOTi8aNjbVTOgmzL9y2HrCel+IUlTnkFDPaqWkfz00WtIIRfRFQzFw741kqJrnh
bNlBkgMaxT4w60n0AZHCWXYCFsNCpK9UI4YTqKB+Vo7vZdblK6yTJTXbqYI8nakkfnU6xP1uPXUo
8ergtevFHJPUF+xddsahsSx7ejtZ9mbY2dZVCRFmPll4Ne/OI3CCmhm6AQ+yCtxVyvGgjVBCsvtE
yrl2tB0Jd/A4CCCCDR8a81EtFypEu1kd4HDVGQag0rwZwm3nLXVns+HYa1b9mtmxCsSbpUupUwjQ
xx+5mZyHcCwWamNAiKbdqRQDg3T/hVbph58WlL17nzgIClR1wTt1CB8j6IgopLnAKNf33rYoxCUK
yaellkkYF04uVBomrm+f7KoyHW/gaMyV1hGOIrqfudrlGw8VUaaOcGdEsaXIlHKtYxJNERWhKSp/
VPSxZtropCvG9FZBV2d49RHNEEQiOm30nIOB/NG4q/d8caRKhQoN8jVzzynPl2WE+98XjQBmwaQN
iBSZT+KxYNsXNgUxkeEwcItEob02iY1ijbNN9T5AsDtzpoYE8UTPRvpVN6lJt5p0Ip8oP7SAkMH7
JTbLcWWVDl1X8FRQkuS86Uc8FdxJc2KuumVgsFVxmMWYoax14b50VEaNBkRI8GI0dkUjVjzpiL2M
1l82KYIeqrKvcZE+sS9BDctRIFuqH6yJdbG6+9ZCok6GHMYBtgZ0so12CHz00WbPWJ6brIclVXfW
Wqt+9LgyHesh0bQlqbyU27DdzxWdEq6qvYyJugplkm8Sw4Bm1ZqzOidznT7tMPPqPVG7aP2C1yZg
ZzG6P1O9Yv1Qzw38fgeKL69yQvlr+HJmY519UCH9kbWTglQHd01EYIIXYIWAu4nRgAeT363tadiz
HcfhVM2GmA4X/Qm74/702A4gtSeFG0wBvh/6g9pktRojhVJVGJzjEKayjkN5brF7YLvWpTDYK+1S
dPpnIrgD7WQgA2cMigdDxtZGHTGEyRwHuVaZ9d52jOIBi9xFCXHOyox+VRq6dGgJcGgKiOfJwKAz
MOLIgaYy1u4XSundoo1ae914DmA6N7gRf3UtW7t59kbaFbWtn3U3a5/rJoq4vVDwomDcshNsX+ns
7Ztaqal0yeApRKKrx0PLsezgvo02nYQSYGSh62vcyf07Ebb5Mq4okRDC++ZO0Wmd1YitCTSAixYa
LDbHfSTD6mwOFcXGdjJYjIAUdqoM37WxCT/LUD05ZEe9psP46fR0lJamyW7MQt/w4sl2KnrVF8fu
wSXGAUzUvM3LpaHU5iJ1AbkS22XssCXkl5F2gmXR6dVs/4cbtSy2wDZc+GC3KcPW0VV3S1+KllRI
iC2t0/CQof49+MPwlrUjyQdFbW+HNHTkTjH29pRUdX/QhPe9uoeyYcdF6ipr7xjo0Mq6gQW5P3r0
TBxhAqmzFCqZajPSZvuudXaFEwbogZtQ1kGRTsFGI5fTzelthkG29M0kWdtt97OlmrBRRsM7agpY
kVJgI44LcMTTtyJdUdYgLp8Kwoj3ZZ9E+9SkQI1ENOZOfHTtcuNqIz6ORqyFRmyUmWU7tyCiapBw
txQBq1FXiTC0CkU8MgCaj7qlO3MvCPQVMawRgPikXAo5tKc4ddpTCHwTkJvL2r6bggR9Y1px3E8N
K4x8zaVkrRrU+1uhEXlbVNIzqD3CBnbjzN3ncFsw4bHXv0copx4EvJSfW5HWmJ/cAZTziN9kHln1
9JIYZbakj441NFiQjxT8SCWtcgEn9ddBH3Ux7O8aGcOyopNDEIg5+MMmr5XNPQm0TEndjvQWn7UV
ss10/GNnStDv01dCjMDTojrFVTeAn9agIpGjcY18v14UhurttU5OE1IMeNfSiQOwAnzVJKNutHhC
LEyBxcaU48mpMQ4+J2BtwuShZm9azNDRdyamcNtLZXxU4UJuAqGgFKK46Wk2G9QSQe4ADZH+Tpg+
D6bjPSeXYprQKp24LKxSzetoYlqziKWXzavm9YXBHnKlTZmpHk/xZHAlerof7asKceQUsOnBM1sk
ZSi2KiBVOBoIxWsWXjujThCqKJVXPIhouNYidXf1r2s3mbwp06+KcPRtckc8eTLqjyIggU5OVy6y
lfAwmKFyivvyijR6eAiTKjhadkR3whiCHx0dllmQo9tBBJht2qAq9ykUO5wG/N6hBRmbYCvpWKYC
ijbAalD6Y+ER+qtf9z50FJD2GjokKsMhw5pK29Rrj7/eIlQnd3mPjdR0L5+FiAVWXoYQCKT/ZxLr
w+sAO0LNe/y3DnqYCr/I8X4hlmaJOEhoyYa7uUXl2Ydb+lAUk+QI1kU0WCOz9FMJa0Z51RfP//gq
9SJEK9NR44YgqcybwCd6Vm+6qvi0fEMuE+KZ5hqf0sFCcGCuTUkjLYv5iAFy45eevTO1D5oY/XEw
8mSfgMcyMrM6+7r+dD9HQG4m1zWVB1IrssOoquZzJBGw+bn21lpZvYhVtpEBEkBR77kiMsyZlrsN
X8K2FEsSJDhfIiTwHBHhTFdT87mvifkTkGYRrbuUompwU36izyWu6DNhCxRFIK/aRrEroZ2ek4bV
h+0Uj5hULizU5UMmrfqlYAvqJ/li1Er6zSYdOjiq5cG01fhAOBT4omGFNBnwZz8UT5I000LJfwSO
M3wvVKnSaulIu7CaZVB5FPrjPtqbRkEBRlTho+UUJ711nKWmutkj9U+8AcTSLrxqOhrOiC9S9cB5
s9udI47qjvhIFTwP5BTjUfYvZWc/li1ZXXnVXSADyi1bdsRZUZe/Jv2X649LAaukx3vx5LmO+SSF
zYbFDN+BX6nzUGEL7NXFydaw3wsB80nUB0ivyjllzJxCp+jphzrQG6GlBzd3EdRC1DjBClUfPIzT
LPxHYwY2q3VXRA+dKHewI9EKKwfQ/tGlhr/tS8xKucSr2HpkN0n83OxH4eCplje84yhhaeuX68yG
BdeW1lIfyuSji6HagrzSjoaWkijTF69Y/QBAhjAGPRN5fkhJ9gnEBxEAShJ+0jtYD72/K+tcvhSo
a+c1tK2HLmoeJ3XqMmq7HMoTdn0ry0jUTODX3G+LTo+CgzuM6qFT1J52DTGBwPq5aFrhXIKFgvcI
JLsdnahVES9ZmsHB9GNyG22Ig+VAImFsCHYfnbXPBGto/PfJrqbYsjMGxDT+s0qZDCSyLOdj0RVb
y7TKdZpDvDVTkTFQoi4DKb2mV2huxsi2l6ZHMBMGsmOjsbkJfY1hHvNgaIeQoluIioneEwRLQaAD
9Oen7blH2QhCFalMEKYU54VDLiuDOuJF5WRg7DGNaA43+xgRyL2JiQFBWJQB0VAPLePFuq47FZ7n
eDbUrOM2RLcZ0CxdomHmZuogAXT9CELFseZFSRBvRSLxstfxb0ncZqFSPlgRSHkbCS4IYkgNdbPx
0bWDVbyU4CXgrXSLDojGAQ2Xs4mYR8mYI7QErTrplwF+D2bUAJpod7ChlAIMj6NFQgtLxCVhOHpC
TQTiKiUcnyTb3NroJJBmfcmiNrHZCrXuS2MnS9t1p9nJ/aGUyTihtCiWNdVyLMxLaTjeWpeOOXNy
fW2llbWpY/Ut1cWVdUTC0jW356ONQNDRIfUa3Bo4UwDIttEm4WJMQ087Bj2JLgNqfZppNoJOdc/Y
lrEvQ16UKsEtYYYyK3RRtsayvq2SteSiXIZNra2zOEMfE7zRBwtmDOp4lDBcQp5+ahLlPZjGv6Ey
HloGcQqrxXmI5NEfaOirvjoujFa9GlSr5qjTJ+2XFUFaPKA87q+8HbqCqHUyki8G2J2kK4kHKx2g
Lcgduxo6MIJf2kP8mMwxVIoQDOLqESs8BwvPF9E2ZshNcd5YifKVKXALNbMAAtLF9TIDA9DXKEGN
ICa3pPV2fRu85SzUEUdDNMDM8NLnGdz5kcDAaPzqtcQirpI/y+y0gmfhLhDtHlUdK9mE+CA+zN8G
aoencFxlVse2nbbTXBU9LbzCmioyc+GG5d4h97nXMTbaanEpDOPIgjfjrik/S8r1VmxSVUOJlEsF
KzUvM03fJtk6sbajZiNvLb6LzD3XWvfpdphIq0q+O2zcItvcc0brtSuijdYbyL+t4QoIi8jQqDsr
aVtsg5rwynbqVtaJRr0WRXBJIbg2SdsIW9wHYMt9dvvVi1Zn9hJuc0b8K8suqeUH27b9dWuqxKnS
HoEbgxbWoEFRGRFVzjxZsKEnWmL6pXXRX3tDYZMca4JDUGbEzhFCTuZmKYzNmOY4ZrJwbcT1Zw0i
a+55l0T29aEPRL6gjXMQWUoCREfDSJH7NoLW3Y7nJEHiX2rDLqftunai6jro+u7+RqIRzgzxDLNH
Fi7q0U21ZCFMQh5JA2WYmAUx5n5KsuSAV+2jFXGUFbuERIkmICnaR8z48QJ79o6YoqsGDGJmtODO
cZESojioT6ExvFVcxIt68q1YIUJGm4IYEsPorWhYG00xKmYkUPv7j0Omdm8yRPCSfoQmVcA2grhl
jRiVpbqNlPZKgthVDsyXwdEGgA0IPIfLNZDTxkg8zb7f6QRQF54022MA6FtN93URflQWlLFBW4kO
u4ZQnGtDRtkmZ1BDPE8rpECw4Tf+Yzg2P0RJUYs0v3iBS/gtNS1MYon2IAf1RSrIUNlIUfHJ4nfE
jnJJPKBZNtuU1cGsyCgIZTq1KxeEm22aCKBtiurwHIG2hRRvw6k7vFHc8qPCSeIN5o3EeYgp1f34
2aaGMjsoVo6B86zis0Z5QUHKAv9F3+V+k2Vl8UgPBY7HmJAswftxfHWbpuiazWTYUYt1Lx61o1oG
P3PBHsJpveccVg7R5exBRKYi9iPo9dtv//3v//bfP/r/4f3MHjK8MVla/f3feP6R5UMJYK/+l6d/
f84S/rv/zJ+v+eef+Psx+ChJf/qq/9NXrX9mp1vys/rXF03v5s/fzF//490tbvXtn54s05pYpcfm
ZzlcflZNXN/fBZ9jeuV/9R9/+3n/LUgPfv7+7SNr0nr6bV6Qpd/++Kft5+/fhHU/Tr8O0/Tr//i3
6f3//u3f/yd98t/mt3//X8ktrf71537eqvr3bzRK/sYmSQpHkw5ISxDv337rft7/ydb+JjTbVlXD
FDzggP/2Wwrv3P/9m8ZPmaZlObqUholrVv/2W5U1f/wTOgBq1PxaQzOEZX37jwPwTyfyHyf2t7RJ
HrIgravfv+kWfyT/dcKnT2iapo6fT3UMmJy6IzXD4N8/bhdglrxc+28dsYij2jO/OQ0u66FzWfJ3
ZBc25ipy5aGox09DkIBTqKCHKlA3BZB7qDTZuhBovZzk1qjDXs3g8pFsRRelHvZjpl4dwW7QcZ8Y
yG5xUbP9idT91EdkbKCxElHnNsyWCqKePzYaejijB+TOMIsfijL6Tg2tE8ZH1npPdUQYMt/Wh2qn
sAtB6peBSjkLNdX2hlkc45hyLvkwwJcAO4KAx5tXeEzzBMYWtTwN8bCHnHUZMwWAIcBqyvGti2oR
+Bk+NziVw5XkiGGh4UXX7W5vZdTM83CkelatTK1dtKjyi/hig4WjvAbvNOnbg5MoTIh0rGDUsbOr
rU1WN3vdaK+B9G9RgPwvUs6O9eQZIDKqySZJjXzVkdGlVO3SjvtLYyEYptKzdyv8MX18M0C3o7as
8FKYp+mvV9B9E17QmeVhcF+G8L2q+5WfjntvdGaN1Vx0Iz+Y2jUJxKudDS8MEdgWxqvqvA21s29l
f1WqYa9XwQ3o+abV2kvGcTFHGiR+s0Cejg27qKBh9nukjDf8d8gEjQ0KZwNgU3ArAbliHthMB6Ye
xKZhrgqz7lJwfKLMPHlGd8l05iAr1SkjqNeuXZNPfwvtcnW/lGiaYFZkFZv2e53VbAMRtrC301NZ
ocPs5cmP6kXGtr+oOMAiQp1jdp/U4U7SCG4WHgmPTzj9wMhl0be3KnVOjZAnsAhX5C8XX20ulD1u
6dhdcBYsRRzuqo5B28AfGET+HA3eexTEt3YS7yWx+q6bAYR+7JolBIOowYmoO+HXkPcXZr/TOEK9
okI3XdvlUK2aZoRGRoAILfUoHd9sS11KoLYaR5l4rhnz/23w+qvFgZ9O4yDSk7S/TOQrKGDheaRN
/DyQie6yhJs+hjLsLe2oyv44nZxBE6fQV/cqyspBRfPAn+tzeTKb8EvPuDTcwdr2WAXc0tkpeQ4C
hxAwxQ5vacIt0+T7TqDA7IIboeE3NWEnWnXr3kAV34c8by+WIk/TFBuj9OhYojhkLE4ndzpJyjBw
0HuuC+PHqLDA5i+n4UMDdB9B4N7ycmXe++kpVuBUOHIqyp7u96Fvcl9Dkr1oJR8LsGSfc3eqIJjX
ShhetXYbluGXHbQXL2PJZKuPECoZRQpx+svA+8ew9tdhzFb/j1HM1BgpdV11TJsqG+PlX0cxJJC0
egNIKdO7ibLoRvzsC3rZiaLz5UTqlSnlKnX9WijZtnUy4jDMzZDEX67SX2SJRL2Tpzyyf3ixnBep
xbGKvhIH5gVZ2KwCbaijyCEwSw7fJ9dRQxDmLOicsxroOzXGdozI8Wv646M0t6WD2ceOv8pKvSKJ
v9oJI0jb0XpPvgwiFlsn2WbTYDmNEdDUXBuxk6YdasLFFpisF9U4sMry+ctaU38qGQi3adAxp6Er
K+STDXkklPVlGgamwYtEnp9lS5G5HHAsA+uNg1tKpiXhCQFCvo7RYzwX+pX9OvZiBijAQguc5t2M
AixAihhlRXdJEPkpHXc+RMT/y/mZZpF/nmVMpjpH2Iaq64YhmQX/en4sH25SpRRgTZgeaolhxrHb
C5y1R1uWW9vnAHYMVJm2gw70ktkQfNGFdBpKCJsrd5pQOmX4ETc4Y6bB3wxYyY8ZZ6QvvxeBe4sF
ioPyFcjixbTIk+zqYBX3fbCeLgZsCFjxnqfzL1s6xqrmfABJWUIYIy1vYYz8HnwJN7JsGN6j5MtU
cHZhY4sH7ed0jrKuvYb8Ir0jRVaNXrO03ySReZ3Gy3yMbtLxb8WE7fGTryikdHa/54VnbuOxPSr1
C6jzp/sLXIr5yBHoJlVuPZGKEHJVSTCvow7J3vRbaMOgvADvhhoxrIDCcaerefBlx8GXy//385qp
Ov1PdnhWsyiK9vL/13v/lfWerv2nC75lld+89OdfV3r3n/i11BN/Q8tOscXWdcexVSGdP1d6mv03
zVKnb5oGK0Fd0/5c6Qnjb5ZlURqXrORUU7XsP1d6uvU3SQq3ZM0oNRaJmvx/WekJahL/fBNSjheG
hmvJ0nTdslX9X5Z6ObrFIIrbr6BI2xX0fJfYAbOct2pcX1Ln1nRe9xSYq6FO0xecIGVKEG4V0FjK
jKBe5ko/niJTjOASAStW0gVo2STptjFp4PuDn518VZ3yPmiqNh0pCOLJsDVjV6jHVgKeaQKsek3Z
W0ezDYoXDVqRGSvGa6PQsrWmcRETjr1gllZvOj7lquzSt7iFmlgxO1O5pMmO5OdFaGZOPYSQlLa0
i6PWIK9oC1quHq2t50ER2nIUH305ubsqU4MSfqLo0j+0dXKl4lbtasJszoWnoueKc1hOoR7AhE2p
GqnRgdiF6EBuQHQA2AbdgoSfzooextI2lvXEoe7vxfwGXsGubt4s14we28gYjxSQ6NVlnvsJQdQ5
Sy1zzhS7PtTGwi5aOXB9gxYzKOEiG5VK1bJ2rHCbWl29aCt62EqmkSgbklIuTGKS7z9vp9mn6+fN
9v6W85COBw2XjVLb9kY1knxL5lXEKlMnTEsJzjnLihO1GIR0xM+iMmycrRf0MOnCHCpKaVkkcDiD
srt/lU9Pe11Q9UPIx/K9xOI+KqjIi0rBLWunw0nmw3CqDXs4qbU09z1j0eRwQcXcoJqRq6AJhu+o
q+I15kO64V2qXoR3/NV1oUZkPNwr0UPQoK1tinpjGo1PJbfrj4npPMQhtbKqQQi4EJpX0vMTxBlP
D3WYmhCnxS7uHtUUaoQZRKxvQ2z1WTUoS91+DmkhH3RbJ6owN793wZtwF/d6cq318Fnvb9NwmkNh
C7rl8McOqhgceIBIAmkzQRIiXXU9aGEFQVQCLiV3FzVNpC8l4t75/SwCybPPvz6N7ST+9t7sqEuc
Kyyxq7msApRNSD43DuWOTeSO7v7+kIcma5H7WwCalS2KUMGf2Q8erN22uXQ4ZGSGPMajEAhMapUK
RftBPuM2M7367PfiCBdK2bmoHTaRiQXY07vqHEwPlnDwSsQ0lGxB17APwmHH5RQudAf6VAa6/2Ha
Eg2++Cwr6iF1j1uqCF8kxtM1oGpaTRCrfUiwH6Rk5BmqW5UQpP2IMIb8My1d/Go+4RCFVeJXfEAN
S3IRHACf4C+tZPMfXTUADrRxy8cxK6xVKTHgDEb01pmxfaV06M6U1v5Ik5xl8/0ZHC34n6MLggMq
unCld4RHZ82tQHuJzEnw5BOFuK+GSdXUEt1q6SUtUHYqT13XWXMcxvcnzvRt4jSo1yeTbAImLCl8
z1pmPjcacs1MB+t0bxfajXzva5I27SD+AggILHF6ZkY2/a8w6ja/Pqode1eAM9X5/uDk1oNVDk+a
YYGnJmL+0Y0b3PAKHMNcYJaa+voxZrsZbJSIvYlBYPpDVoViSfM4QeHjhOt+xHt8f6UC4xDFhjcs
9KhAEebKpYwFpgCr/mmnX743RfNFwj/5Rdu94x4hzV5qLjt07lsZ98ah0/JXTlG8dkBELlSZZz8Y
Wsy0/RH7kN4g8peLDCnYjMhB40WprU8/1ItlkA+omFupvzSx+ykTAGH35q0lir2ONuMUFFq2H2KY
s4ljdq9N3Z3czn+QgUau29RFirzua8BPPev0tt1nceQsW220zqbt2KT3BZQGvXzZo+8+qjlRJb+O
Zt0S9U791Z1bfekTMwesQfXTB6srTxw1djameyX4KnxSPLlVgBrsWChjG4xHn41SKZ8yN/6Om5DI
en9QjkNqK0fZoG9GMmwnCzpCm9Ah/C9FvtbG3fCdTExsqUHobEhxqM5jPlKDSNV9ThzELo7qL3W6
yUvTZry7j94d1Y8NsICNgLDx0BR++hyEHgj16JwMegCSaSCzWgSTKTwr5pqhVhvdFAutsMvD/UGX
Lo4j9RU487QPHciLBG9iuuEOSM2aAWQr4rw6h85YncueMdXKzHLVyKaH3ucGFEDgv7Zej7WT4Gx4
y9D0u8qTNEjzFzOp210OiHBm1XAV7+/eq1E1Fuy/iTaJwDFQEKG91I+PhHfAlwDNQH5z6R9rVExG
K7Lz/eKz0yVr5wuDa/UjappXr9ABpDiKOR87UR5SvN7c1vj9MICyuUFZYnTq3o5Kg5GRoZFchix5
h3dzlOCCvuADLBz5kVgENfc6qSN5ZQ2rvNTYFQurXpKxAJiW2LEXiq98IHsiOgXlQ21ojK8EUn/P
xACqA6NdGzfd0YfbuYk0dj00iJ+FpVu7qihRxxjRsFU0763PHzNVa07w9Ktz38JNQEFCR81FThZn
ff8YCridqlVmp2F6QMMaH9D/ENdeG1cC3m5aPhbfUV3vc8uZSAp9uItyS9tH2MlAV0YhbP1ieOp8
9USy4EhJiwDrT5VdnZ+pK19P9DUMYvOUjFQUhmVnGf6raWfhnhTdni24azPMVe3BjnNaH51jbLIx
TTeuTGAQNK1+QCz3kQV5Mqnm/vEFHvWes6vjxDIRsELExESFy9DxwfuF0zjvTw8tl8iB5v8qGgaC
MnxXrkMDPEKJq3hR9zqOTfmO43PvdZn87vQKSyG9Mi56yCuDuCNKqATThqQ8nrNw9VnAoe4njLx4
m1oSc+BmlNNdZVsEofECGhZppRy2g1Lqa121w8v9YfpWSCdsq+Tlo4MCcCU8+R06wUOeYRszgva5
Sdr2GXz4mYwY5wRdGNN4bOU7gsX3FgqqJ4Fz4twn0PfGoAx2ll90ZJHk48MwRXtS8gVzJG7cW6iN
vDGrtlTatQ3rU4c1j1A3sJTzJQmOw6oiYmreJhPFBa7W0Qlawf42f/b0jMzoaby79+kIHV7fR2Zt
Gp7rLa7/I3qu9FWZnMDjoI+PBIMEa2Tewo4Qsju69RLU1R4uRHlzG2yHLbvZw+iOHeFFqPfYwm5Y
NJWQF43xIVAn1zJ6ffxikiZVO1cNyqNG18PZMoFEZjXkIBY3+authW+t4IYwOwL9+kl3E/bqHnWi
uZfwZBZegtfbao3XABbjWkNrutRlIV6pAOMwcrt4X0H3yGSJ78TztYtio5mDqb/oDDt6MAIPWGUD
qKUfOlbLBQuOAIPc09g12tFXCA0O8xO5UubVzkDJFKTDzAz0TBeZgklHkxbdXGHgnlcReVjVre+L
lUHSL3lHerkSJDL1dax9tnw7QwD92LmELLpjGe1aiNizu+gocAt3XXv9xDfdGzBv0JVlezXwh6Og
27riiXn/bqvs7tOJ1eiQe/oRPUlj4WlPp116XiIoxmB84ML3GeEhtfZJ2h77qsyg/yFwhl2irQq7
fyNoeZoREFbtUi+DQ8FUobQSPLReyrWrK6ycmro9My1AMGr1dCFDQKCxg/WdVtuwSYQzrlN4Aw+9
U1hLhQXmSQyNOFnS70DaQLiKEo0ykWM3x9rs+PDViIyDGYHeUUNeQM2UQXBVs6/xTc8x54EuGSU5
UCya7w9A462ZNZT1qjfbZQwSe9Z0uHusDIqOWadkjZgGcmMN2Rk+A/o5XlcdRmaDz+kL8M7Vd2kq
T7QHr64fyq1w4+pshGE2D0oV0Hqc1iw6wuhQs9GKtDr8HKsacWteP0vmthn+YoinCVRVm97qOv7z
q+nEdiM+5/v3//EKrd+L0ra3paFRVRWAcal15CcWfTmxDxkigWLwZiqetUgjgMswVAjQ9yU0FLKZ
E3LQ8NdDWCA71YX/lGcsGVrAyF0xR+hSIafI/hBgFYR8vrPOACZWDB+Vg+f9LjsyR8dchGEJhaNl
1p52oWGffhGNjN7SR7QwdZgJ1B3bZ/Yy7bOu4imWsf4gQkFjTFcO91OZ2qG9hPoYYS+adbAhD/eH
utX9Qzk9/OV7tcw3QZR8R3+EAYxLcdcp5daSRXYcp31kgCKjrTTSogfHm5s9J1QibjjdH8g795dq
BzIHm+P8Pn/9msSmOStIPBRdyCQ00gPr+SB6bxd2rnF0K9U4FmMmjvenPjcYzlJcURMM2ckF6xNi
EZ4D1/nA4mFtJX91FZT+e6axyy3zeloERcEa4DVcC8E22yu0H6pdWWg43Fse+cG5BZFAEzW2lo2L
/2SIw/Fs6vRy2BHXgfasxENySbwUUMS0cJyeQe/GW+dba0Ks8X40Tf3Q9KSdlMlwoBCOXynOEB74
gM0A/u1DtNwke5Qb6vvZY+S2GPlJ8543OqioCKHUr5XXdA7Tsv71rXs1gZiSbK3IiOhmj5QwpNTe
xfOS97av3zlx3UGpg/LJNZx6Iy0dRgy+xadRk+WTXaM1bFDKswzKLqpKs9+uYDP3kBgnrnj2WNPT
Bc8HAMRqNLYE6oJuTXMgfwRRdd9V6yJWkosfYkcdWILOibbN36w4Gs4FwOpV5xnKurEUALKpu1L7
oHhDWr11FV0+UbmdYMtR5j0oWUwKjeV55DCMLbwtnEFqrZsfLnYmpHHIydI0ZWxXvsJJINYWMDtB
O678wO+3tptesxG1ZaM1XNZV7VNcbnPoqcTTfhdKdhKqTl/YsBYipRR6X0GjCUHOnmvd6r7m9gtI
qF5TEZfjtsV6VKS6wy78c/C8eK2abboatIpNcwOMyOrCM4m59q7sXSxmYD8WlTH2K49cxLkRdvTq
kYfWu6Ir4nVj0AOCHhaQO/2o0TY4K9ixUDXl5CxF4FYvEChuCDgfg7Fp5pSuZ6iFyFPNCdUGrE/W
2VPlaS+qPmAUYRk9M78sDzST7736InxKwvAlhyfm2frSkHDVxrE4FA7+xQAcsyqqiwcKoSLhUxfW
PvQx0pK1yuxdXsgrxOHeEeySL0MlOtUBkjS7Vf2laJYUzHdVDVG1DCkv0dcKIL5uktF+D3F0OaH9
ombmxUZ5iBkN5YxbPhOWqO8Vdzy4FsLbsmuGuVXgIMidkgLQUAEjqJDg9OFa0XrmYo7M3mmJM2gz
9y2WTCrp+MVOgjgrpyZySRt+uIkENlDpgvK+Yx3Hjt1sbZBMXfsTfLMNjnHxQbx4clSJJ0LY+25R
dT9IdURBTTDC5LIY8xPKJGeZ2tUiHkzYz6itZnmE+Kzr9UejRzkjderNsQtntEHCQDkKHcNcMfru
7ORhtQCIFmLZC4DnIfqToUnUBmigjU6SGJinCVnjahfKKlwdrsSz6VNk0SrkWylhpCjV34PRhz5I
r9CzA0aVlExLciNRiiveBq9Pkbjq2fGgCbaKeqvMhNiWnA5R1HpbdwC/oMLtPtoozqLCW0fg7w4O
Ewo45mDXF1pOZpo3z9OSNI0I5ADFsaX4iJXMhjsW8GaZ7eqhOhnyuSKqZN/o+jKzVBT9EpFX4zw6
SeV8Vtk5HpWZ1QzyTC+MHklpjweFAEqhN+teQRGM02nnloD3Qvhg89DoH+PQ8BZhjWyuw4WEEFKx
R/1iaz7xm+1kNc37rTDZXbIIpD1gd7uWVJalC54TFj09GFzDj3TaULukUUofCcJaQEpFRJ0ycd3/
zdJ5LLeNRFH0i1CFHLYkwUyRkqy4Qcm2hAx0I6O/fg7o2bDGYWSJBBov3HsusWwNmn+8YKZWqBW5
z29BWSJx9RXQhQaopgzsmniuAiTaXAaXRR+UimMs3fqohGUgLi9QODVGsmd2RRlikVA6T6wAxE8G
bw9ra8NqSyyWGZuMrogzyBj7bYDX65TE8UliOhFwfqzYYs1u2MYqkIJOZK4fvMoB3oKbrojoaUW0
oxxOH4scJGtQHXQdJl3L6GGdMAJBR439QnaothrBLqyr9foCiUUf+DwkFrijb/COqB5rVG0We/Yn
+8Z0+K1+StdtoI0Ef5GsBslip/vejxUzOUwzI9t5hm6H5pS8C7/7MV8iVd8asleesFKtC6fcZSMQ
gDpn3JEx6POs135s4lA0uMs4yo+TA4rHVeSbeIz6TN3at4Z9WtxDAViiQocvbEVU+ZwLzJMr43ki
DTUK0va5MknkThLCDVt48h5/9tbAlQja/GjGtXnpB3HFNnfzPPOvLiByyPJhnjs0CTnJTBXcQvgW
PWp/WRHR2QBG11oifUaDEbLHKMsqCXLzxoe4K865FTkHLSCD2DXHYxAnO5X1lEH+8IdHFGDL0bxi
KXr2x9Q4VSTm2onX7SvvE0EaHaSC1/CU1vNRNxLtsxxb3l+kE1OCdMJsdaYVs+vBYRzfmdgjZ/Kr
D0335EkQzjcERFUZkD8w8dsUlTV5U8kR2tND3aj3oOhe8I7/LO/BJvDyt9mcf6RuJVtJ3tpuLkBX
ztqPBWnvgjQJIgqDrcsQw0Ck9WAOopEvh3GZJbzgUD7nebVh2FkcmMYeLCBkfPa2uVPWyEO98+Mn
+za3bBbSVCQ70Xn+Cr7/1c+HjPRtX9vZAqubb9Ri7arZWU/q6uMbPU5J+9wIobZJ8JoYJnnS9Aml
twRjer/yvvybDTa0oQxgk8ll0LRGs4GRRWLqWKFAmDCOF1yaXgsXVqKMchPzLVHzW9P56carglNs
ITdusvJH9YRj4/ybLh1AKjQpCtNx3qPAlSBAWsy+zKEL7Yg3cK9Kopbzcf6pSXBmHpgSFlTdCkt7
gCZt7KZpzE5+GuoUrseUM0tTg9woqcR2lLofmpH4tBq7pVMtn4qsZZgbmT7HCt3pSCJZDYrmfS5B
hmNVRl+j0sMUxKBNk+ZWFtm8U5V9Hkb32utafzScg9l4PCd7Q1IWwwjvsGYAC83/Mq9veeaRbC+U
T8lkueKGS/uBWvd3qQY24yQGtcE1X2qpVIMPKNshPunOOG1VNIitBQKOxzq8PL1g3t2g0U5q+zxj
ZGEs4hG+Ny55flKD9PRrVKIAFW++8OXeYDE2BLQnlPZE84TYt5AaCrQOJZXz2lz0pbNTYNP0qt8c
KV8ku+2ouuqNP+OH0jhQ1uSyfCtbfo9oME0LXRDgN49ruNuZrVl/ShWcI5o2E/729Qo0hWl+XmyL
XGL2iDv4Fawayqbl0vfBm4MGiVP7Oya7YZ2kiCABN9/gh0ywjMwPl4cYsx2Awlrswzgq/bcMGMxO
ihcJHxO+TPcN+p3gFTD9FnGv1wVkuuU9+5aKKU4dwYQ0ggM3yYtryPooFEg2y5XtmsIaLz77rdwt
iY6sy63VC5tjAumRA+h5g264g/WbG9ug20YuiAXPyPONZTp/fcmQ3DK/XdwUaDAZQDDKCfM5fYlc
69g1CvJ+Hulsa4aPpBZUufjv1ubYXGbaPymna1CiAJFRMW/mPv/kaPoLaNBY9W7+1KKnDrEwCzBT
VewR+TBjQjHSXr20cbdDAvI4EkV9LnBpQ3zpADsN2H/RUWYGuSEjSCC/wOiBD23FM4MJZi9SEFqA
UfAHPKXJN5BOOgefEOSpC9MGoF7kfwwJkwMxMfDjWMY7L8TAvUGsQOUmABY1tI48+oduKHb0aFck
ugEcFGxZTQKTOQ3Ih67YjgdiJvTM7aKb7bU7W3PbHcsuohhcKjtCEF5G6ybSrD9Wwqn2idGyQMui
bYsNZu1huZ9dy/60XfID0tj6k3mEImByeEhJFxtLye4oi8KSnSJ4oA5sRyk/XQpP7GpjtvFSfmTh
6LjVlxguMU32NgdqZvf1IU1wtmY9Q29bn1ATV1dsftq6HDpt1QV4H9nzMi+ygvPSQThk/CED8LWD
6r9zr3EBh5LZNfQOHrzF9zjAFiKw4ewKwgPK4gDKsObciC+ZG/3GBQD3Ku7KRz0tjomDPE+YM/dR
CSAW0DGarUZcIof9TirGD6W6IqwNQdavPRPcLuMvL/M4SpDyRkZbnAdgUrpTJByhZRIWjccET6ju
KDLQUFUTELsUDVc+zXOA1yfgPGRj5ux8VcqjO0UOitbyEOh5cJg9DKKkuEbxQE6zXl8tZ5IPtqdv
CBaG5+cHM5qlmtS67K+ftfKWToKg1tlnVADIo0RktZ4dWAk1j45II9Yr1nNctYzYCkoeL5I9KNru
UUt8ZpklwUIZJAoSU8G1zY4zrbDu8wceibwCMRx7jfl9qZVK9MRrbexID7PlrfJjgn0xlqyUCRRU
h2mGT8beyZh4AZOhnCAhkTrVPnj01M0w+/s4/524CotOjCQL8NwGxcyDDhN4rU3EKFYVmR29m31Y
ykPb03HH0iKWVgzFgZ6SAFa9OdomAqu5zI5mgksQvA5RmQ2Ue2Xq2U6VhJrO7lujWz8FUQh5Y9+G
ArVzFmUPCRCyPmU+IZC/d4PB+tGRzxmMN8zFiz1FvGkUSITsZvbm4BraTzJPODragbPQB0BuOu1f
YwbXnZZRetRxUiFKnc/skRnaTJF5mqxhOo8mHl9teTAqx+KZywsEgvEUQ8lWSPMOtVa+3X8bH7B9
yNXwkg6BdbPgfW2dyKcHqdj73n+v9neucAukjQ4Fg6Z3DuxllxzdGYqGmXkXdv3UKyqhb+VXQic8
ni+KA7MtapRxvKi8/9Br2yeSycRO58O+iHtbRxhvt0dXVuLfLz1zUjeLFVedjjdFWs+bq9BmM79g
goXfiqrLwxjkJzhJzZqFepWyfYb1SDhyj1iLPrsUA3M6jRPHzpAfFPVYnpQaWbQmuh+fymXDM4gp
xzwR9QdhFLRftmrOwskMfulv+8yucI0lLapQwoyVqq0wWpbZDY6pkxBx+O/LBYuhJp/SJpzVNLwt
iTAxGTGDAeZqyPzyZudI3gPNIql38REaMVSXJkXJnkbf5WK3gxpa3XByfpolHLggcJYQMpoL6LTi
g3G3RtNjEbTaYhuK7fijGtOnHDnbSY6EQsvAyUDNVI9u01hnTxX5k69IqcVZYOcXG1/orWj6D2yF
znOgEvlkRt+LPMPtPDQG49w8xtrezVxjyzM92nqjkB8NgFyn9vpdnNwXPz0BO+yk9tNsxjeK6jAx
RIpHSQtOLnaAQdCv3V+S3j/FYEjaZUaE8z4+6pbXreu5e4/1uPw9EqwCi8J+ibqF2uvjVPX9VTpV
9uHf2LTql8cVKacUz94lW158bShOMhZ7OQnw3GS3r/zcsZ+JdX8cCLjYD1rfnOdlAxbEC8dBZuts
TPHALFfh/UsQfQBvbKAHirkgH0bIlnx6Pg6YgZrOCRqPTZTjnHR/KMFrOmClImqWaGsG0jjW+E1P
9xfsYAJk4NQjsZOJyWCaUcDGZkR9niwUERsjh4JjIGVg6sICvc6zal9iF32ouil6mKXp0k0Sr1Qs
2oJ5lugj3P6vlWrj1mc80VVmQTB7ZD0YrrIf0mlXOjOHeOIAlKtasKOZJ4LN/SveXzTGnhsRNRRa
krxUloaBfg4IpOWSyU7TvMlK07nYndlvoY9aYSx82FK+0Txn6ZINcP/qXUDn6rTGlswGA7NhxGxA
X1IBqTxgnYggOt2/X7yYZE7ep0uFXeBnWt53fXnfkdTOBCYktjjVekttvuhCFHNH19Oxm3iISGh0
eHQV0RYHiLyKNnNRAFTLaDrn5zYFBFlnn87z+CwrXJHBCO8yMAbwprG97WbQkyu8KTjLYNsEuJPD
WXe5W+M2OAGQgI3vy+Eom+JP3Ddi7yzz3KlcxsVyJs3RgZzTR/E+6irn0hYRpMX7j16kIlon9P0n
obvv97sBfAx8PLbp6zjoUaTntsFpyX+JZJpRzMJz1FovueT2n/u/YtNRX2JSJReVEZZr9EbktZzr
oXn6d1p2un4u5zLnmx3/f4lNY5XVRnbSZtyLZZ5TqsSYw6Y+ri+ED7Cxv/9XFuP+94rw/hncL5f7
B1GjmSCtyJ0J0cnp4ySDOfiBXI6geBg8+mrtVoQN3u/CznEUz2McONcGQaMrBUir5WWQFFGuj58J
oeej5gQj4Iq8P7EdY7ptWm/+CEhssnqbuBr729SdaceGABJdhk+rNnPtQr0OCsFisKTSxdi56Ieq
pjr7SOifB7DmG5HVLroHL2wLsr9alDO7+8XBNI/t/jGjfekJ5rkWxBQTn20eeI/0TdLpGAwFJP0q
w4jXedVXhdKfXrKhkGLWC/xghuoJDuNIEO/+3+CWcvRMphfur+XYpaHLiV5bJrp+M30TtoK1vYxx
IwNJfZ4xfCVBbd9aHjRO1j4OgxJ7RHEB9yYxR3Fd9meBSnmF2kbfG2VlYlEMGL14oNKNgcsXBqR1
GMwU/F0H2KRf1v9p1Qfr1tHWHbFgJBik/guyCxLxsvIPPFWwhMtuaIjk+2jYtGFgaw/t3cD+72HS
2jI+EtsA2942bR41PYG0DmqzBona3yx6ThCa7kcjb7eGbtQHvabDJhGLmMr75PnOJJgcAVjRdpPH
+iBdvb8gCedslOn8T8d210KJAcTNQHzvMKIWI/uDTdVyKwtIB/AGOJ7ZRn7H1qS9/bvl/akKkyz7
CxN6/tTdir1bRJvyb8sTmPBE7qombPEsui3rlifDGQ72ISty7c2874LcBJM6/mKs2MWTGcRsKfhV
DCUWZ56D9IbF2wuZ5tvEDVDD6mpilD5d8Ay726Kq/BPixM1gD+bL6HrX+9MSGcv2/r+JMpt2+sRg
cF4ULPcnJmmP00I5x9uoLSkTE/Hf9mSZn4HrhTAbd//e9BGHJuRHjoj7DWOMqI58TcJjxktPgc8p
d39RMQlbQ89jA9Kw6ldSFztlJMYL5LonKFbDn9ipn+KJSZypKnZj9ro3oECUuEr+fX2FyYSeM4Ge
gzUCF+Ni2V1qMrKw57DDXLvjTfxtt2w1dKRVRpE5h76xm9fRS3ZpzrJwme2bwJBdJ+Y53uJMjhrj
mfHlvx85id1xb/bz17+zzHDIZmR/vfp3FBQ92TJgaTI7sgBDCZI40+FRzf34h7Z5a9n99HJXFU1A
xcURXlH5p0lRFfg5QyM+kWE+cJQFh7ElsWCsox8yzbrXOxmkLFk6O82M9HCgC4BJjqEYPHOIPgUN
Z6dRwAdtOXPkDPPRsGiOJ6mloNbGXUfjDC3tWLGwPvddpWBtNM+aaSBXm3XernTg7AX3kOxGdcl4
KGUaSTid1Rw1A/yNM9GycfhzADsjQqdYbsnjtl7SCSlR5gUHo7T8dZ9YwbGzx3oJCHZpDZQWxpaD
itKBkZWPmlrXZQSNUur6rtUPTNrr3/d1Uj9Gw8aJtXBKa3qrNsJtyThN7P0h954bKyM8vJHPeSEI
C22s7bjorZxRLLYh62wZwzN0F3bE+tA85jMW9MxGk15q3bvsinFPvL1gM/UOnh6/FpfMvlp+iUfh
eWb6crl/D7nrvuezCx/Fdz/ui26brPKLBV7lDKPtq7bt+V3vqynMs+jrvqlzqdE3g/DpIpgj3cZm
9BD8MGRIpUe4jR81G3YV7Btiw3kYkBog1vGZma8ABDKxrqE83DV0BotIRlnmHiLPbzpxCw1a3x0s
XFx3gIU/qAEVoR4QW+KOfD79bxf+9l5zmHc10vKXuMWCl5jlWBSj1b+XBCmeKVh8IzxSuXDzF3+o
Fzz8OywTJL5j8YuJBFO0pUqtK9WyvWe5549lsh3FUD9Ev/muyfxuk+F6VzxmGZzAnE3PLmNidQky
rFpoYqdQ85L46tb2H4PJxxszE/sAgQEggx8c7zCB1NRfR9t/umN7tDJ+EZFbvJYQlLaeD7FHN7zi
bJnBHhCf+L8Kss2uuenzWzRm6bvDnshYNIGmYWr4XE2c8/YyABvt7X3tzWkSbDyvFOE4GhpiiuLh
vvi7v6Q1IBC+/BGkEUmBdXFzuz492l3EmU+iZqJKYMpob1a9Bll8RuSwZfhYPbn9+KtVuvgwBDD1
jMLeH5nGG8sOeAIMMlakTfpJmj7bESFBeEXjHbNIdcp8CHG+54lbM37cWw3Ez/0NV71+82PYagna
lHNuSONcavqff9SToKx33Rz7F+Rw3sXsTO8iPQpJtze99dz3w3HyevAM07Vq6IUtAl3YoTM67MtF
FxlnoBp9gxikck2M108cW6gaNN+84cJFkYB9pak7NiNIbyK9hIDtJa+tbZh72mtmwkH/aC3rKghM
YdtoPdrL4Zs1u6bLaqHz0YpEjh5q8mDFXnFz4icXDsNTwW4n8seb4fbqeSq2DtS3ldUR7eJp3rUt
OFoR0WxHBnZh2dbMMhi/wDBqd+0MmcpnlTnaDk0223KkniDcC4DuMECDL8gq02oK3FNZFv4e+tab
Ji5Vwlig8yDOjybzrPxSpeDx3Omd+kPfQiq5cKUB2PI64uyQCK/Q13EawpyxK+YvQXIr0kxfTz4C
LnrUry52o01imxhomx+MywE0yOhMXvZGQ2m3TiJ0RWwOfrtK2w2D5+2zdmBGm/gfPeXrYUrzxce4
qoD9rBDLktxqDaBgsCrbnSCiUfTtSrnoPFicAQhPn2WRHKmer7NnHge0iLpKJwZ6X3hb7CPS6Z1R
+C35pAWCZCbPmO/Lc0Fphvjv2ybIBYW8wnkViCGUIT/bt2+YgIQN49YF84M30vs7tgYYkCyqdYxW
zpaX9hnj7HTgs/qQjoETbWiygy/GQz842pOA4Io++60E4HN2hLGHBh5fkT5rWUNswMyiM+q/yolR
++Aa2A3k2Bwa1PaMuv3lmGYKItR3jGNurZsl9L4q27N7ISRIMrsWCfi2XDcOxQJbLK3nec+BPqyr
oo0OmtX+wY8V77OGAM8oY/4wGDk2ohGM9LLTF0i3RkvfovakKsCmsJ08Qp7QERVbpNbc1+46drgL
ZvLz+kEnrxWBycC85jT005eSOrTvLFnmA+064upe6f58IjMLf5TPB5wJxn6co0wbkTVnvO/EUvY9
EabiNqim4KPBDKEvF63iLUpkvTYzeZ6T4NmtbLmuei2kK0KzlKjPzgXUOS4R5kiRTM3dWRS+kydv
s75jjjUDuhIdi8a4QIsZsMV4oOdI9mUJtC+2X0bMD8Qw8W/VfoNSGfYn4Rru5V3A5GHc038iWomA
yXp0IktiiOb6hypKjuPa8GW0h47KBs0uH2nTQ7sCdAjUGUo00QCc91ssuahmluhxlTqvRN19pdGi
VmDN2rXt3yJ2zywqIpTnOaPqTo7HtChvAVnwUxa/54zd1sjkf1BEP8K/n4Eu9Cy7Nc4CHmxUQdlv
6cj3kxrcj4w/IT+2XlleFoRmlc6nvn20IQqSqb4XhIBmlrObBxcVccTeaOxfBqXDYkSKYSjOu0Bi
ZSZHF2Op7XyPVEwYYgoca068Gz2THPuyf+sc+6XPCCPulsdGXiK1jV2wAlRHhaR3I5BlLa2e8Fhl
IXt23C8/kxvGO2xbDBx9VivXyUgc2lB/jY3aEf3EoFH6BqnTBYhtfw65A3IgaWTirDIx6BsmwQwx
/KLZxTEYlcrYdU2jHckR/wYUszVr9socOipp2NGrmcRHDHhhjTqBFXnxi3iBOATK89pzIYUSrbjn
FNaGK/rVFhxPALY8/qLO/YArHOHYA95EGWoOqcNegpC+0R1iRvkVcuyrlGzYcb2ikwJYJW0A1J7T
7yk1DtXcfum41RGwkDSvW/haiAaxfqn2lxuzwKqkv2Uy3S3K2no9KxBJWPO3sLDy32PcXSJEDCfD
7S7BSKbCoFfHx65Q6Y019rNIImoqmZwpZxowoiTS9kwjCbjEFd8Ma2QNPbZChpONb5+tig7at8sp
HF3zlaTJTa+mER0aqF8Hv3OcXLU2/2Q1zcVekqEIMXQblGAlEsnR2SaYSuf+OVXw+3MzuNkNATBN
nBMont64vvPQE/V7kqD2Q6p19D3WChXd3cc4BWuZlj9cO/O6IzOWOxhsWt9PG6AuhBKqW22U7lbJ
a13gMk9pyJbkIOJAFYZDAe3H11hBscriN+2zajD/8jxwD36vne0UQJGkvVmTFgGnnFneXEdayMLv
gx8LxB4h5Os6gGsZ6dBX0Vm0Y+CFZWaSxcw1c3KrVySacHFLbkszA/svNbWpss4LK1JV+DotAHAJ
E84a8qdJpNo96XvfAtYQkc682vbwNERst7qHDPXsykUYu5IWDE1pOXtRasSPJoO7zjg3AZKLpSnu
GLw3BTZLI6MUip/gNRHq48PSqTkiXLMC+t6Oa2kobe0xVPcmBBIB4zpEYAQNE5JStRrYEgR8LDIf
vRgv86B/WWNDiIJ9duTCWUNyfPAC7djpYU20QQhomGEqARGMd5C7prImN6DsUjbJKcq4+YPNIGwB
We7agacwGYZiksOp8Ue2pD+dwy50Mlj9ZwM4kclPYBDlR5rMdp2n6q8n4vza1oBgOa9XxkyeAhnq
OOiih9qMf+WOJHAi9R90c9/pDubvZAxnYNlBrWCoa+ZzOxB9zlN1X9JWZhY6kir2m5UYSAMdkY9b
DZsOv6bfsUhU8Hx0I0JRCtk3eOWQbDK2rlGdcL10WBoijeAVSXCg3xOEYTJ8XqERbRfCNUnktySv
Omw++hbO0aECHH1ox+GPHUflzrZDkmm2lpl9576ZYqxCWs3Z/+DxFlU+IZsTJtxZQ2BbpRXp1x0k
ZZVqFE9mvVno+savSB/fuhJ3oM4dvLHRK6y6kb9hK8YW2a/KasdD6bUIT8xn9j3GBts2BRzxm+7Y
IwcCDKzN5TtmuL/lkljnIQ7rNQRbjJNwEtClEH+Xobl4IyCODnnRepUWOx3DA5rdwwwUubfVUuI6
2OAZzYgMBfAXuoyuT9oNW01uxoBhT9yodGOaxlftlK9NhWZ9RuTVZMHOdyYP3iZi5IAoRWDdpBqQ
lmPNB7TNyXaWF3dy9nzOCEhEdEYrrKhhjZtqffZY6bAZ20r9jTBpoQB9yV2LQ7o91xlBb1btEmWO
sgjwgxFttUXfXb22EXqzLH+LG/vqg4yGbG/vMdG/aDPjJlxxn0MgNq2WfBi+8wjZT1sLKL99T35P
UXTcLOnAc5hvwycjY/K1dF8EiOxUjGSb8inJ9C8O9oYp0EtAaJomJuALNX0gVw1w0xxD4MjqEY95
aT2xRsln7dGYItbJ0aPnhUk+AGGSXRlaBuS5dnpp3Ta++a517dt9NznJK7YagCAmrPfUR9fD1n87
w/XI2vpvb57HzFDMXfnjVPbjphoKsnWVdsEM53MiOVsOpfSkx+rcmuaSGBiHMpsIwqxZDvou/xcR
FS45yMH8QTTntTBJmx3NJT4aWeDOS+Unpx1bUW0sjk2uf7K5IEKiMdZZDPU6msmFqJMibCv5UmKE
9Z2hOxc9JxqTXXuD3hCOcM9Qxi/dx2IIzhM7atAuH5Yu/B15luyvCIh3kNxzKCVd2ASknqRgh0Td
kn2GPsPVxi+zTE6MpI2VKXx/EYKGFn6WA4bGqxVr8zGfBxL12K6ir6YUZbyxipajqLQ1GUq28Lq8
iQI4sZMTKTamxCw5sVobkzQvKejPzWx4+rrW7AdRleO5YePLQ0klWb6ZvPqv5vN5V4XTbvOYoXPe
uscSikaIQnDaGK1XA/utv2yHsJUSXQQafutp0pM/UWSTZ5J3ap9qdsnoh9AYJHXKSflMsduSbWSx
mxvqz8AgjQ2xAcBy6ew4svDc2rgM7VLb+2bcrMBfseVfdNFKe6hoafazRP1pvk1i4tIGY2C3QUpL
Zs2bokxNwlIj9qYBWLrhnCr5FuWZEXoDhKTYpqZeZjxs7m7W7J9soyemR7Ou/iSyrUvs1zr1fqZg
IQ/wpuGTclPg9JSXsPm2g0LuXOm49POgxoXqZOM+eGylQOzI/1kT3hRyA/SQH1lpoGoyYQ5tJevO
OOH2t2nYApDiJ215GamTgI7hBDukf1NFOlVvTM2m1V0YwaUNCxZwNaJGtUY2gxwwAxGAcmGdENCl
KR/2F0sNDGLTpuPkkz3ORxvBR9pJntAgqkQPEXd6QTR0oF8DwM7KuO0hZk7qOOp+cwjMniORp0PJ
gZNU4x8jyJZD55h1MM5Lxabc1tKzj8nPpRcYDOImBmMqNpangdu2Y3yNwc80BeE4caeSi7uG+Pii
W+ZE/Gn6y5nJZW7tHSPGfdHioSSPSVXxQfbBaRodcn1HNW41tv8WSoh0jEhMBojVxJ+KjrkX5UUm
/IW0XowuEuVS9M6DALihAN+WaOJo1PZ6cqPhNneCSnhqEfbwCOR63jG6Kja16bv75hWw+hvESZ3V
UBRtiop4GYksOawig9OIxSNr397FJDL+znqW/aaaoXuLKDQXAX1UWYSHas+egY8Ywl8WTtpNo8dc
KSPWj25HZd21IFhNh4vdNahnvS+D9oxwk8I99f3Rt2oO+8x9bwKD0SORB3yvK7YzRGkEYjuDveQB
7cRhRqDgJk6LQ+myhDD97rPquhev9Jb53thsB2t4j0T3TjQoiGWfJBlriNgufcEq61GGsTAD2jiz
F8xmkxN8wPUtmE1uq4GEAs92/G1koaU2Wxb+/o9J4QArxC5Py1l8msqEElM8J0tz3mFEl2asboY1
FedR1/bm3OunHhHrvxcxmScER8gqStNcR+VX1OLtpHs8Ve7oQKwponBIKpLulHvD6/E7tgDuFnFz
bQiYILescMOEJwBpebuhYW5n+E+BrS6MW5MDCeD5xihsHLo+eYDzUM4XapqwWg8JT8lhyIPNnFHE
1FUOWiqJtnVaAm9LGDAW00D52fiUCC2arqZtmXa2f4IcrQAkOMK5zGHPlufPsNTSjSbeo4DcttSr
MarC4OSUItLAIbhYFPGGiPJmw75zbbRtz3iKCOnO1CgAW3UZfFa5Fl2pU7evaaTidWA9Z7P92GbV
izf7HvyV8g/B6M5WzdPLkGH8HDp9hsFHJoGgLTE6d4npTL6tKi1DRmLjA2qFR1ZVxIvVwcUfPOvC
4oUIzVHxT1T9rzaKwyKu2msVTL/zgZgNvyZWuZbDH/aiE3GO275P9dA2HGYIRo3CJy0PMY4lKO9K
HpL0r6ElG0Ie9V1Z1l7oVmSkGFVYt+hqLI3wziTbpDOjDWDUjynE1Y1uS5Tuza+2k/41sCaeQnQ0
AZmDODufDBboiAq2hHKt87ljRsh9xkgA0XgH7smJYq5N7gps/ylKgxTJo2HTL4tf+USufVAQMdax
Lww8kDiRO8VXyC0jJVyDCTcvvntTtbs6I6R4cEh16+xzINLnRhDmKoXxK+m2VTc+atkDy3JJoSqf
grx4ydqbwEx5Ez2fKVdJqBlV/g6B9du3ParrEidGMKcEqMQNokBiCOuIs4VHN0EuTj2t7Hl804go
3DplwWeA7YkNDykLaWXB/IOimMzuj5M8d+lF18pv23Q2iFIlPgrfYa7XvBD5pC93KY/gzAXHjL2L
ars7RK3/jiWbJwrSUPK2t70xNsdMhzOpQdTvjB6lUfVlqYHKeg76izDrXYvYZxV7gDAi1T/Sp6SS
gIlW8mUqg/IvcqofVeDgBpp7Nof6HfQFAtSYvKaWv7xw9IPe3gddjWtujI1XQeO6jeYFJmjXh6aM
PjVLcYPmzC4rZufR8zBW5nG0WH1ba+nM835KEnftSs7LoH+KCLraNU5Fnkwm5ZYnAu6k79QNVWNg
xNb4noB6mGFvI/ca8NqTe12HpK0fZ+HeUlG8khAh93lQfRZ9ArHNwu+Zx2kfetC+K4YIek/3wHj+
d5r0e9TwJBIr1q4Rq7i5lDhdOe/CmnA4JCP5X9XEiEBHnLtmz/3ARrQBR4uyhJ52r6ZqfinrCf+d
Pv24qWaAfyaKSYv8mDUNsYEqoYUjgT4gTYTocCMPviZ2c5QmTFT1iFjnGRqxZjb6tThG9eA9DhOI
gwIVUNYzgeynb00Yx2Sku9K1BWvmfaRT/6e1PmtWv0M6bqaSMT8P0d0ogo8uIFUteRkNfz5OHb7z
MrhOPBhXaWsjXHjNgE26nbGfWL4RovDmqflBVdZXAcWkU+S/tSy5fICfJTzWsJ6CG3iaC6vQlYvk
F9Y3rbJiOjCXqBLJL2wYCCGG/D1Vz0ZrRje0h8vAF6mHqKxNmurOadlOs8ROrsL0T2Blf7ge5a+k
7rqdY9F7ZZa6sFatg3FDdu9X4+SvGflOo5pCq7KK/ZgVYcF3g6mhr/Zi7DwEQmbDZJXZod7QU/LW
vtK8GVitm5WU6IDtFmEc8XkYwif71pl4heBHHd2qUof+HvOB3c8XgBoGvhDRG73+S03FE2ewxKnj
JtA0Y8Bpw/wzIRglZULbNazANZOzNlHM6sZWc8PMSumeq/jc22iBy2h5oEMpG1DjS2pZo68Fc3UC
AqM4OdqDdqb53cFhhL/Fk6+WylmLNB43geN1u2Tmx6GoPXQ2NUxB2EZpTmEbmd4LXoAIESVhbDit
+/+4O6/dyNF0yz4RG/TmNrwPeaV0QyiVKXrv+fRnMdRnSmJlRGDyZoBBA6pUVjUjSP7+23tt/oVN
rx3EoAd5wMg5N65gWWs51ZVFFyb+Isv7td8WJj6WCUdNP4uCXbBJPWuS28oqzshAJ06bRlHLi0zF
7pcXkBk7c1poWCG0sAhXouN3K0MnCYI6UMdxDa9TyMJnJJtLti8ClGh0rapVsDQXmoRSkjsjYVWd
WJBtRYEzRqFLbz1CHEOXtUQVPood913395lfL9V+IWCjmypR+yh3STgwC7DyA7hpXE4Uap2WiHgX
Q071jIp/UC5n8I3Z1lSdoa41PbvPCMfy/B+CasMfs3CCaIyDSXAfZpnEkOpwZgIKncq7Bw+gB7kc
Z7ekf77FilBAlDEPshJJyDpIbIyzoJzibMPMnoFkMzJCDVLvreZZCUaBCjq8cclmkDL3YJbEhGl2
/2qs08Y8piHMVRdS3sRMHA61dHXZKGExFWQTGnEdLzMWUlOjrN8qp+yZexssNQrUukZxH52ge20Q
GdNG+ZuSrVghmB/l7zxib98q1g/qoC+4pCOFtX/c669ohOemxRFEzmy7ioOD4PBUEOdNiMX8pVtQ
X7QkfcBM+0Q1iKMLjmxplO2UzczSLjqVfZvJm0uRS5zsoQaHUARxqOuTY5RpSOA0rCLIJ/CNp4Kj
Ao4BbT9YuY2+kUqj2Dq5HW0+kUQCc3CUuME8wi2MM6OjAnf6kVONsLC1kYbFcSqWBp1YiUp44vh8
zyjv3yKLY2eAYhwtiYhd2Bsyr6AsKK6lbTp8CAK7xntN85ku2uCgaIrGpNGI81q3FRoa56dJw/Li
RJ0u68ycyoNe4/SrSkGIc5FAuHd8bVLJApaJgkQwKRHbLVGQ5HRqssOYTVPK0XsDifPoeqjKIyVV
X5OeNEdPluo9NWBn6dvY8nq5uCPDhl1znHKEZJIDoOEI5+TFQG9pq/5QZFrEedXdtoX3E1mdd1P5
BF6RV2fsWpt0dM2cCqBiNyZIh+Nn6VhN/YPNGmrrKUwrft90r5VcHgolXgSGJd25Km6TYdzKTsXq
UuMTg9RDy5OTyngqxDte/QSWCZl37x4VF5sK41E6ZywbEsKyiRdriwIdXxbWQPLVVJ0pnk8dnpyI
SdZH/ArFkLO96OG0Nk3SAr5zTwSelmn1SiSiZUZiiIogkGMjPXqXbcoBokOZz4r3WWVq6+Eh0brz
9QmQ5G4kPwom3WAvj0k9Zv7DbT/8SUj6ndEWHPZG3guOVbj2lohgOOiPtml3rzYCr5neALaMtJ2G
CnXtVm20zlrH2BuGitOx4KRKJtVx0ps+Y1IiFUOWzpB/wXpWnOkKxSDJtbxjNhiwap+dbS/YyV1X
0ylyhGhvoch6kHSH7qZ3NvUQq8JhuVb71V4yBap8g9y0kmjKRor49fPaArtJzhJ3niS/VnWn31hi
rW9st5Q42eUGLuMM5RE0VzcUVdFU4Lm6KsqSoYON+4ozzBIVBoVi/ZYsImbYLG4SV6JsG2vbxlf1
dd2HLz6wrlR2lQdyaZv5kCIBXITEKobZQZp7+hHhhcd62EL7p3xmFIpP9lbi3tLTCUZUkWTZt/gd
mrmpx8bMq7RofeVGAM995TJyI7ppyYquwScWSVobbvQL/dfUaybnpEcrl+kACXJxKUfZnVsK8xRk
3ZwjLOK8WL+JifNgZpUzYMA+yMQgd9QD+sKCkE0mgodYY3ls1yzyIRQwrenyUfCEbUuKwuTyVzbU
8VfWDR6+aIrQJA2YeSOKXYOd2XEzUnC1cJDeqpEaLYMsipdFyHl+gAXoJS9l+JGCgqM8cNZxLwX7
pCk4J+1TUq0ajmuWp3gSVLn2xjE474g16b4w/E00SGKQ/KGGNOWtNaivTz/S1CUu0MlmEakDG6a+
+oBrgFNRiUCCwOBMALYE2X99r89MI7h3xV6eW6oe4EBAiaL61F5EC9RQqYq7Yvhx+pNeKq8KkAvY
OyqHTqDD9hxFV9OiTNplZwO3ilk495xP31BRxRVhGgD0tR79gmqYP+Kq4U+Ce8wMIX8exiCQp8l9
WQhbSJHoNXUfU5FIoEGPEfwQuE27alvWsmmKHgyNLT1RfuJUW9gi2PHval0ubxKWQYGi5Ff6jPWv
PmMapkJjUxX+oYI7/N7UWDG6nHoJMEWY4r0kW5dp79x3pZ7vvbQ7YrSYyK6gR0tZSL2pkrPFSUWK
bCeAHJgIQk1Mm/NstcB30qfLZqA2lVqMFoiS4Pr0a6WnuAPTAeYglncZmdxkyggYYzgPvQNMHxBL
J5tL1cyZGlSpmRPHojISYa8jFe++yPt7vTOCfe5pKFt79q+DRDNqMSsrFkU8zyLwUCcvkMNA53ga
rjujJey4l8KtCgJnQqXS22qq6sw7Aq52rVlEW0QZK6DZBohcuVrlZkizjWp8QW5ImhQ6L2Ci7Hfc
z9+1TNn5WUVFANvbfa572aqvzec2sm5POtTTD+TFt0IMDZVAcGNuRyw17c6tHhMBrbuii+1jmUs3
dqawbW+JxVNVmTOZzg4wSMcUOwLcFDvH77WZS7LfK9WcWRpb2rs5qPTqCgaZXmNDq3WBKQFnOqaJ
0NqTovqTJXWw+u/fJY6+v9y79X8NSNZAwiSvi7RT/qGOerfg6myIJCA1eFOtRYHGGiKjXiwIcoTJ
orriqiQ+m42wyDFDQ9KEpQTVvdIxGHW0MJipkgmisU5x35oI/gzSCCRBeawrr7ythM499toPQ9eK
OzKoEPcT3bKOcrY9vnQrFmUEOEcIP9Im/LDSfo8yU9hqFVvZNqciQsqKsE59pZin5A+TtoNwtS9Q
chLCvfS9Opw3TtgdAf2DZzGT+9OPpKpAhqB+epBT1iwdGeqoSEWNUJlBwTmMBa2So5vq/WjdaNJv
L/SKFyFxUWgn5bMD4A8GQ0SYoi+GT2AhO8L3RHV5+cGrAyH5C6FXx8lpSpaoKZbFlMaz/949FaWr
NJxVQx4nwS+5nqYBWKIkWhnKXIyaV18Melh6LkFCpCEM8UAgNOLiLVeD/JCLKLp8BHYIuBLKNmgt
OOM0nH2hGTdO4Ld3vi/BmI7Y16o5Zs+BGsjgamwMu305ia9PP+yKQ3VPcn6aJE+gMa4t+RES0IIC
vDgVC2KnbOiQHGSQz3YSmzVq0+8kdrmsgzmPcUkCU8ToM/7gW/rBV7q0JI4fDphSjfqCqaE6UnXL
HOakL9NkAZkutTOiXJDxu0uhc8QVIBqW2266OhGnTPyCOltujvoMQktE5ZF3WwTMOZ/rk1TKpjZn
7/eR4jVIFLR821etvVOM5lnTHYorIKCk7YkQWJX6bzZQEtTSYiNHxI4IsVhuWkxKkM6ctV/YHVnW
iQJMookWCVJGTo+9HzifXEhPcjXjiDHay43J+bmaRHuvsjnn7DkPtzrLXRdu7HAIToKOwPrkiX2H
NYM4NCP7uNnXoVKyJ7b0W+qOqGl4ooyiMkE9zaRC/8+6rrb7mYZ+dHYilIUadEqsAsi2yWOdBqnE
yWctidNhkaCA7zp6PcbuIMyahTT8evo7k7rPSsg8EI/YLpyM9FEWW0SBEHWKFFb9CV93zm41cSYt
ISFUnhwUC61E8B3BcmhY3IZobraFWqmrD7mSH7y0gKJZGa9oUT5i209vRYFdTRIgBT5BSgUM8FSz
OQbX+xuclMFdOvig0D7+As7obU+/OWnlXelZkjLMbF+7Fo2GgUxjmSVroiqLA7z8S+uBBdqHlpsB
+udAfnnCm2aDIwzNZj/le5tUlIxmm2gVZQ01KeO3oFbfncR9rTUtv6XcY0NiKCGcRb01U0q0kkwc
7TLPxWrblrWx6YFvkv+H4UAq1dtGh/JNkoizczMlogIzqKkrM6Gq9nL6G4NRfqtF0KhOv3aenx+F
xBZ/WkE1awI/JYIqbXZeK0kbk5a4VDqtGNYu1GEkTNWmrlsgGsp15brxe9Hod2pqHJix++2JJFSL
BvMaoV1bQrD6lWXXoHsFSIwBMcKcjW0oQhGbpnLQ5XKK9oQTOpl4Yn/EZ2Hv1Np6+PTBCGgWPxtd
IyGhs4ASAOGLg27WcMRN5m8W34u69NOtDPdnD7XH69olBcPuB6WaeK4Ukr6ixjcLC4PKqys28jzk
X5AFU4qU4DsAi23hg3fJMKyGUM0oCwrm4XOG9hLUnJkhZUcLpejgD2lQhE27DNzKqeWfhv+mqIot
G6YB29LeUKcopj2U8sXp13rADiPUuFXMaHdS+iqD3FecJTAC90qcWjxBFZuaZ5VH0KzdDEtr8mRp
EpU8YhZxErOv1wthftp2FhmR46HQgb0KZ7Xf8kRlMvRKpvlnn0PtGbpEewktk6Gz8sViSf2tn/ZF
07+EYXvUlUb9gLk1lZjjrqzKJXVE4NdNSTWYm1XRMlir6tpoeUdGLUlQmcQuwCdG1ZSzcObTpZ5a
QJ5D5pLzC2gNBufKcCYGqEhq6UTC23J2K+vSsZUl/7HqjiUQv2Mq+qu4d4GQUKTl6NkhuzIgmnRS
wl4ABg2EhIIu4kgNOisVC7IajFCUtyXpnlkvYg80jBqKjOex0qRY4cuFdlNrRvWYEkdUDES+ULK0
fdnQ7BTUQX78kFKavTNawj2HLlO6bXnzuVvILYFk0AbHtKiomypT3HtdQvrZxvlGakoC8HTPj3bx
i1G67v7048Th1EgwHbqUyKkZXgbRIrutSp9JvEWKYNCGVHIVnoNSf9At7GCuCq+vRpgxETwip+uG
gvPJJMT3SmeaImA/GZTypx+NoxksgQLl8+8cogSQyiO90+DXbajahDMxU6x9gWQVlY4ZbBDBEy08
mAmssEBZlddweAg6Qu5FgarEZ97FtXEQvI56Efgw6rG3n8cTUlfvI+GtVQm/1cTARNEv28c8Ipc1
NDMXAkYuTRNJCpcmiEo4B4Tb5gNL14jvvYqkObjQybJhtc1aloJGMZS8GZDzDYt19Q5IyQxhmvwo
K4ZzyHUEcEH+6fxEOvfDbNtwa9uw0cROfPFAyR3qQe9J2hPU07ixqpUZBezNdGYs9NTU9rRsWdly
Ly1lDu9rFO5o7A4IwoUrmQYyZPYvw7ohi7pMTVJXh6FdVAHWfB/W3UbqOjWwURbhAAllbWUEqA6S
/s5lzklBta5SzoY53cQi25prSU38VencKArVT9t9clFO+/DUOineGk2lPNhhfLAcc/45VUroraQC
OkOLxRRMAXi8lDVnxRnuWi/jxeXln/WdDc/N0Gt1jflJsXSNhzXc7Jc5qqeqyjEScQOWJyAZRXvy
rKYUxk42EDlluHQGGJinZD2kimqpNhmGlmHTJKYZosai2UiUfHEYsMN2IiIJy5NxDZ+ut+6B2yIx
7J5rA3ZCSL51oui/cCtQffaz18//Uq9LgQKfQJSzVC1Cyc4hkGQyZMO6n5/cBl1Lz6mYSrxB7uR5
0k7JhnyVk62RyK5im2sSIZqWvys8CLwEVAsT2YMh6VDtfOBExZiXbaDuzPY+7Cjm+DEth8Cve+ws
zV46QbWz8APXJn6uJkrADGQ4MOjqLB26foOKJiH5ZFm7RPk0CewKyZkVshXsuwJtAPvNkphGTZ67
Ksfipf3LDWwKw2lTrwRLW/egv6etnyrPFii6KWrueNNE8fS0PvEfHc1uVi3xd3R3zLBZKL6DXSPB
p7A9KKfBzckol8ucmPu5o61Ov6bw0640bPP7Tt3AI6UopHVIFIgVdFDjMBXN1WHj6+WvZGBjdv3g
gJdPzyZVBtI0w8skFR3hxh/oULYp7w1s1ncqMuOpXxMzfXIAEXBTRAN1LTZaZOAVRo1WEewprs9g
r7jAtJuqXGacBy78mKUEJgV7Gvp5jSZe7SYwO+qbrhpEqlSlJBZXa5Z74HXsStkkAZrCU5NAPPaP
DS+PQ2dZd/gWZFNNXwahHimBE7kRmzkdrN/IVsSJNn8JyR+gq2gQrOzLcjaYkHaIqWO2+sosTtti
GbZRQV4cMOWgz+AcnwzTenrUKS3DL82AQnsNoB3CZEkRuLW7bprYijg5ndWg1e92nhw9NLhfNkKd
UPMc/uQ0ujrTqyq5602mnHgn64UJ3smB/OL029Lup6YH6yOUPtxCq1jW+RzGo/Ky7DcvzB8u93mF
QIpvAxjv2RRZlBqAlSWNJLLvfR7UGrGKSfirlZ8axag/dzJsvtMZc2q98kI3P0Y9G4sqcJ8M2V2B
fOxepRquQunffDaJxsNb4pc1a8eOYylCs6cAsLOXzOaYIApzPDKdkb4gjYQtf5tHRviG/ua9183g
XgjrYJO2mjKHkTF1GKR+Ok7TTgOFnRE7u3RaE6w3ZH6ffpjDBAt0/PJTYAP2r8dggsaXFITFEsw8
Y3QGypGfx9aY88smj1DNSawc/Vru37QQGrvtvMax2C8iP3zuct4NZjB1Ycg4YOFEpyvUkgnsApYu
ooIqzKMW/pbFS1B8e8Us8hfNZXYKQxUoqZv+SF0m5C7yupvTDxMl6EZ1e8Bc9g8iTzEF8gexYP1d
6mSs80v/v3/Laq/AMv3cxDlpoC6YK9yT2fS0IPGG9YmuCg8U55IDqJKICl2PaIvzwkXvOEt6lEkJ
Dw5yjJwStQ8wLdevUCxCFU7eugiBCR7IfO/o1kQdyjhl7f2oWi3A+JG+N1lcHQ1FuKNYH+zi1v5R
98SChLzfveoJ1TIsmdkxjRaT0+mUF1nJtgiUX4rcAznRMW6jpuQs3k9W2G/V58wmETXScSzleQ7l
3q60x9pVAf/5UNFxmK5k/ZkDh1/5QIVIlTJlDiFep/FymEqoCze1gjmETk5K/emcrC4VdXnq9mpX
yqtwOLKj8P/5H2n4wTdONZjC/Pim7P6LRyZeAuES3M6V1CIeaRv7d1tGqyLEkZrn4DZwRRdbZfjB
7rzY4sDRGjHYcvQqrz53KLKdGMso1rtHj1Az268Xn35bJydP6eTp7FvtaLXKwfaCeF/njr0nRYRz
yJAi9ec1gtY4ipGfw8R/TtG6P6OX2SMXJH+Yc845FA33J8SL1Co4ZO4yFFFOzAKsepA5r32MXBdr
fWWuUhWvsqXE9U2a6B0Qt1DdpLperWW1oc4y+NvFPlzGletMhdx4iJMuuVWUsFwk1OdXUSLfR10i
3GqlgdgoK/dDjQr6b0DimCJSuWmV8pAYSBL7virnoEjVmdbBZ4XyQwBoXhlov71kQ7AMC0LdcGBs
YuAVNEHcp3EmPoGnaFZabYTveoyE/FQZs8X3CrgmjMSgXEVZv5IVrdvbfWcT6Q7/k7BSZRkXar9R
RWHSEzv4XjJsYUzonlTWx4cCttkKucsydjrMR5mlPIewzOdZkVHX1CFmdOwqpPa56+wcwiLrD6UW
fJCEnEBlSv4RyzwOIQYO4igqPMdkgb70p9P7BzC45a7QxHIZ4Nld2JXTrArNL1d1J6L7yYr1KS++
8WDTlFJ4p0D4A89l3OWq0cxOwFZfI7TzMxVBNUUGBrPZx7Z45/ie9V/asUweFHbS5CGx4U0GTTh3
Gqt/KjjZ5zgarqHEhglHix22MMMAEN6LtVrengbB/zcBn//fxYAyJ3yZU/6VA/pAAmjz9i049PT/
+IyFImvpP6JoaKLBBPMtAJT11X8I+KTCoPDfo9nmU+LklP8p6/+hSsJOmv8pLMBMjsn/m/8pi//R
TM3SmbvZfSgckf/fpEJ9n/uww6sGvlFFHI7hvyz3I1EpJd1D19bc2vLSW1K7at+i+y+P4ebzhOvr
uen3DdI/Fx+tK1qY1UhRwnCPcRaSOvUkBICAuLx3zACXP2LYY/1ztPa/H0Hg1vfvrxKG3tkx33/A
gAnPZX2lDiF9P87458KjfVBu6YrqK3z33sUqO4VZw3ZFaOdGTu4AcZiMEFcWIGc/ang3X94Bw5SD
Z457IK476ecUyyGouz/xdTDuWiqCuCsPS/peXPnnpkYrnDbzNMFsuKmc7eRDfUPtX3Mm+rF8LY71
a/Hz797JqIIg23molpia9x0eMyU+CNmVlEdJPvO2h1bw5UlFElU7JY1prR8BxgVl6m1lEgzuZJVp
aJpv3N/VlT3Q96XxP09qVH7CP92w4uCTyNbrzXV10F/kh1xcsxp8ufyUpO877n8+YrjJLzcTZALd
2ucjnLf2PX4PPtSP4la486CySEvzvdxLVz7p3L2M+rgAzrTxoEHsA5RzT/mDcCceOU8Qlsnx8q2c
64Sjfq4lUhKzoAr3riZPSh8TypUB5NwzModb+vKMbKtI9LBIwj0XRm5Ejrg2i5Ip6q38o3sg58vX
Zvazc+U+vu97/88bMUd9PhENwl0Gwm3v7eyAqE4cYDFdpenvLj+ooQf8YbQyRz1dUgWttj0v3ItE
hS9ZxCQggwbrQCgU07/7iFEXj9xCsQ3V5SMcJO/Wa2RAUbH/8uKjnm1lcLdFJNLQm46BvSugECdY
hC5/83Pj4L+KayK74kLnq8fvxCi39YRjvPBZfjdu2f7oV27hzxPeZzbilxYFNV6wMD0zrr/XD9LP
9MP+Yf3lZGSOenSpgCu1FD/cl51Okb1un8MuvDIhneljw0Lga08QQy8IlJJrh9Z70B9k++HyUz/X
5kd9V/ErgQADJwQ6zA6tQwYIQcDikLplD9y30eLyx/x5KQCN9/vXt6pCg7NJy7HwOjwwaBNQZOTs
KiZ6fuXNnvuIUe+Ns17AWMCbFRA3Jtt4Id5Y8TZ9K6+8AenMKzBGvbdOE88Vh96L5T46FG/pjXBH
1DjKnanzYq6m9hx72+XHdWbIHh9FlEIOi/c0UHyoc+Gg77SPdI/TZXn58mc6wbjGX9r/e/mKy/cr
/0lfuLeXL33uIQ1//6V/2Qg2M62lE6PjeU9TpmqOfi5f+kxTNZTvl+4cr2skjeefMylrwkOhhguT
tLukL6889nNfftSBQY2VnP+gEssKKpImWGxpfvm7n5vJjFH/dRtb7kKjx1MjIImQwbms9MzKXooi
tlAFZgibo16b6yXJaiASy3mNPnXrVXK0ScKS3TSkgyvf5cwspI/uUis4SFbijCEQa1hlvAn6tjR3
l+/zzBM8yXq+vP7ex0oLaJIhsCEWMfowus3lC595+fponDKkzs2jgKwMI4LR2+5lZNyturHqh7+6
vjYaoCpCjAYNe7Sv4Olk/SaXV57OETbwt7/7gNHw5EqsJ3WvCvZlizg8J18opZ6LQP+gxfLT5c84
NwSOHpKqF0mppEP75cwK28MP51EDK4Es5tpdnGs7/3pMcd+D2Av2JsCgIszXmf/mcuj4V99/XHyq
QhUXXszVwUEA7n+rlBtb+CjMt77VCXm7tow5tw8ay3YLt6NkyanlPq2mmCpI4STfyiKZ5d3+gQGj
7ae1eaWznRlq9aE9f+kQbmiWXa/Gyb602QJXpYRQuGyipSNYL6KvgTYz8A783eMbXtqXz4r9plDk
Ror26t5BSm/OK4hmN2I2V5PZ5U849/qHbv/lE8ogjzinj5K9WHT2T9Q3Iv0RmpLWROqVmzjX0Uej
vDHEHMcCN5Hgs15HoUcAgxfj+GimfYVj//KNnNtKjmUKiuSlxBx7ASQy5Pn0Ebe7k1BS3hkOKZhl
EgEAcaxuVVhYbypMI3MwmhRES1NYwWFutpe/x5mJXhs1j1jIGx+yMplGpDrir9RmLbAzts0Y1wgU
Tq/c7pn3po1ahubWCRmJzD6l/ORkO8Nbk5V4+Q7OXXrUJHrSv4SmEfy9A0RbsG4b5VdS3V++9rmO
qo0aAwZiW6tUGkN368sY0Sf67yhdyM3Eh4EdTqH858mVdjd83z/szTT5e9NWy6qGdsJHVeWTi26q
aa9Mief2Ndpo6u/QYkETiPy9D28Cy0eN92YKlov8gopEogqa05XXfK41jcZ/TfExT/R8EsaouF7m
v1pAmv20sifE8NS/L7+UMy9cHU0BaUZaZySH/p50RMJDlpHRzrTqyhb8zB2oo1ky8MrAzHTuAIs4
AWu+hAGEWDdE1BM87e6VWzj3KaOVfGNopUDsir+Pnih8UYrTupktQQCYss8ktO3vHtSob2OyylQC
UPy9aR/C6qZUNrV67SRseKN/aK3q8HK+DMS2rAJ4dUp/j/lhohSEUD0ZLUxo0PbFD8fsZ5kSIMG9
0oTP9A111MezSAhVNR/eimcGj3UJn3c4ZFj/3XMadfIUeFGK8M/f95njYMosbfzcEnhHn2WAc+Vl
nOuFJ93zlyc2VNsZxXveBqr3g/jYswjLpsJt+8i29+/2Veqop2dNHpOy2BiURkm1CmDDW/2AVcJ4
FDjlvZKH/vzyMzuzrDip8L7cjTWE6eVyZ+xsq1xWWXDog/R32IbL3upXPUj/yx9zpq+flANfPgbF
qdPXodftVBntkYIDmtqn2X383dVHnT3tFEUODaXfkXAMUxx7oSo/QWS68srPrIZPctwvX940ci3N
M7ndOdImAGvgIOpECbJN3DmO+b+7hVEfz4sGUJ4stTu3eCiLe894750rg9S5rz/q4jpEZQeIDzEr
5TQSp/Ug6p3Ed6Y6bcQrT+hMv1ZG/Ro+Bni0hCdUB69hug4oil5+LOcuPOrSYtS2SkIY1w6f7KQM
7svu4fKFh+f6h3FvLEmqtFqK7OGh6Egb8U5LuLGgc1/52ueuPuq/WAyRIrROtxOyfRAs5ZbzhaVX
/N1KSRnNzthtWgQ8PBRbubWLo1Ntcv/98mM500/l0ZwMhFCpy1Zvdx0IKTHotkERQcirr2y+z11+
1FGJOk1INaq5PAw1dq6B8GK1P/7uq4/m4hpmukC2S4su+lXkSDBDSNA8/d21R72zqMGkt0OWjYld
PgsE0JbsjPLZ5aufGYPlUQcla0ONW62l9zTI3BFEv5YGfNvUOmqEvClB8nz5c85NXfKomypg4XrC
S2j0nZyh6DaJttP1owOqQTfQ6SqDqgTGagdqXFZz98qK+Nz9jTqxaVR5r8putxNzY0rSmO2ps8DB
UWA/CsS6X7m54Wp/6NGy/H0l4+XQjZOKT3EVsAZl6alTfLukgeWsKxF/G6hATIHoKzc4YG1zdrFB
Nqvp2SpCuxxeUhW0V5q5cmbIlUf9H8K2megumr0+TwjjCqCaIFpq258ZlLx9g7TkNWcTOm91jupE
w8NqLAIpo4BOOkAOnxR5cbbISogcqUmybtg57coNcde1NZyuUs7blyZTm4Xs+tqRlNJ+ZgcpBCA1
QVdTVtm61xpnE7Kv3jJ+tgslsTCfIRd5UeVMx6YmpNGzp+gAt3rL2IWCp35ISg7smbxE8c7Ay/Zx
+b38+eVL41qGXwsCek2t20XVW0/W04Au0Y4VmxfYs1eG23PDymhAVMROU8MwxWmeaMseymZH0FH/
fvkGzu3wpdGYKPRQmfWm73eZ1E7VRp2qkF/wIFSWsQjFF7HLFpW9BOs6CcGFV+2VMefcnlUaDZZd
K5epABJ0l3VHT/bQ4v9oiUO2JOTuwW2KK1z4ZQbxRO2urM5PJu0/dCFpeIdfFjqpaKUWiUjijlpl
dIgfzFt6qb2zbuupvZM2wjKeR0fhwb62+Ri6w58+bzSskvwpR7jQxJ1z6J78m+RJmaX4a6b9W3BM
l5df35muKI0GV4TpmWYJVr8T41zeeuVPvzG1ZZrJmGxdrd86TYoqo4AMc/nzzrTFU9HnyzMMVB/y
Ue5Iu8o6hP5LmRMVdHP50uduZTSOVipxWBVlhZ2691b6TGwmylKeBdcWcee++WgArUxcdr1XEhyd
ZdHAeBWgLapEFtZRduVlnJuBTm39y9PRUIGLTuuLu05KN01T3JL2Rj5vBtTJI+/Kn1tedWsL7e+o
a+4vP7XT7PanVjYaHQJJt9LCQvhPUISKaSj35ilj3awkjR3hu1UvPLUol6x7wPv7rbyBXCoR8JxV
a7dukmkm6lAB0ABCbItAJPWBtwALByw3AofsJwMYWJeIpNT0cO6SLH2nNq3Iztb0waVfvokz70Yc
jUFFWSSMQwILSj+dKtZr4cDlbf5u3yyOBpomJ1LYCop+N/ii00qdxQ7Wlx+Xv/lpz/qHxy+OBhWJ
x4+ZJyAWcFLOgu0RRtaum/oz7RDs6zWckgl41DUY1GkzF+fsrSbiop0eoNourdtscQ8AZ93N7/Op
ediEcwbYrbC4/NXOPdTR8GOKVQywhG/WIwgBwGDV2IGVa2Xkc1cf/v5LU48FQ2fZ43e7Dq1rXNU/
oTAdii66sgk4N1iP3UItUcRUgvJ+122ag7VIptpcmHKOuSrn0vxD+EUj3cTTy0/qXL8dMzI6bsUt
gDfuChw9lQzgXV2ZpC2o+oeTPdTZOrAf/fbv9mYn8/SXJ9dCnKp7zWfILt77IYERZG7V/kjc9sqQ
MLzgPzXJ0fLMyxMjMSBl7Uh0dOax2YKgsX0dJ37absjP664s7E9LhD990Gjo8awmluKahUk1JTJk
KmybebqOF848mpLNunbfpCnimmk+bSbXPvLPzU4aCxmbgmGiJxtqZ+d3TbKFiTVNqzcc5pNmHli7
yIYWCGkxpli1kXeeGC9csB2Xm8mwj/j37UrWaCDpI4IWAFz0LLLlmYlLp4T/dfnSf35lkjUaRWx2
RFbV1fQmNDdTTW3wK3ZwvxwCA0HDy7eXP+ZMQ5dO0JEvbc8xxbSIiZPZtR54S+GFFMq+uJHzQ6p5
A4ZvQQLxzJCvrIBOG4I/PbHRIGGZXlhWPf3KXEL5kCfiPtwCLdxWYCRvJLpy/2a+w3N41J/LfXMv
7656s868quEVfrnPojUbF+RIv0tc7Da0DrKjInyipKxORPkYqy9XHuif13jSySf45YN0w4P8iIlx
V7ahig3cLpaC31Er9SHJmRWxNbVbEcBcpM7SIpzxOfVEZ2mEaXN3+RvIQ2f70zMerWtqhwxiE/jG
jnDCZfUUr/NdMU2m6cq+tx7jVb0xFymaG3cP0XPtX+kK57rhaIjJLV/VSlx/O2jxjdtBhD+odnWl
M5xOqf50S6NxxWpwgDnkbuyiefYqzs2X92LdzNbSRH9aRBtj6y9w1E1Axq3iyY3ICCPP3qVpuTRm
1c/gJ5HVvy4/23PdZayrzBwR4RdkrV2/gHIuvFWLeh7N5GdYC1cWJ+fudSymjI3YEhSTDSRQ5Zk5
96faBKzaxJgZk34G02xWTPQpWcgzrFZTZw2yfq3PlhCwp4QwbHizk3IaXlm/nnmrY90ljVm0SZXq
dmatz4jc+yjt4pB76ZVzg7OPc7Qiwc5cknBqdPDlXxr/odZffQ2JW7nFbjcRo9swBYenXmlF525m
NPZAx3AJQODBEuaREVLPIqhO5BeIAdeUmGcG7bEQM/AzI3BcpYNwtK3b30l8lLx9av++3PjOfX/l
+xCG3UGMw47ZxnPMhy5K7y1TnHmRemU3fO7yox7sxCH+U6DPO7O8i5pjB/g19K/JX86sDKSxVRLq
uoW/mKuLt/rGfzGX4dLfS2tpFmzqbXiM9rBhBBbA0S91211bMg4j3h+GjbF4Mm8sHWIGoCZ7L9zH
65/+7KZ7r6fSNJ4719Yfw4T8P5x9V2/cTLDsLyLAPOQr83Jz0Er2CyHLMnPO/PW3KJx7jjzfcgkY
MPygB85O6u7prq56NAYVA4QT0mjTPEavi3ZjqBq0gwyEOxoK7TqeFxri0pfnB2DJNNBASgY9vSRm
GW4HLqMNuEfsO2f5Tmsie6kHOthwrdSctE8O6wgidxME9nZpNsbLYBY2p9ebQFsJKL9yMo9mTV3c
Aq9DyAbhl3DHadebsi3qxREtvQa04ze14ev9hpyhmrCP1kCk83o+GnE+tt/8KpiXiqaaR6yM9DL+
Ad2WA01s4yRrkC0yWiM1Ih16Z0a1NuCCI/+i0fs2YFh6Qdeh12AHUZLmNlyJ070yn2jvBPMxg8fZ
8z1d8tY0OJNA1sivOgwTbUDaNewQwtqD1W0Eo96HopZYYNpVdXRfbsYTB3ZgPf21MvLSis635tsE
wUcCsrgBI3cGqE1d1eLN3E6swsoMEGwZsiFrwWXcNFvRKHeNHuzBdruVTqP9E+CrlSM9v+cf7Spl
dEAQDCliDr9hEj7D9jjIkJpRgbs4kgiN6E7OtP8WnxAqgsjVShYHHgMV4YvcIhffbzuwsj1fyoXU
JV74fy+lH8skHkQPZ0V9Z+tPpfPNXkKcMp08aZ+qv7gUjhsi3aAhWRtyIcqjIX8N4yU932JCwtF7
AUH6O+eMP3Jeyw5rpfKvX/9gc2i0Hz9yZQ5ScB7BjmoJTuyWWrOD09QCy7MZ7absFEPUZVd2a5ge
FSoVGpRbjMKSXdBCGNAmNDytNhDfO+DE02azCNESA9xuOlTUtHfBBFWFDVJGHWTIuFGJDczlztPw
iApsxVQ3id067TYwFQvEcCsL91UfeTQrynSBt6qKxfnIVbCd3a41wa0PUxLbLNIxnqHuQYV1Et8q
HW05Nrhv9dBaOSUL4YFMmTAAmLO+mDCyf4ew3GXa9H+GHXHkK/uR34AKtaZ7e00+n4+2cLtl6sHj
Qf8NUsoYDK8ttPVe2iYHNb/l5b9AsqyDwndlPZdcgUyFJSFTortcxkDoF06FDSDMHncmULvnrLgD
lTua54HIYzs0AiaH0b8oyN2AkKLZsJJTRmvbuhRK0uBskIaB1mg21zUEKitD1tVLcRdSgzOj/Rrl
wdIGUtaqSKDvCeYQfkdS1uGK8GcIHGqdg7O7U9+eb9tCOEHDtTl1GHxxnkafXovhLjPQicMl8rbB
uPLAWArFaMS2kHqZBJoYZOx1yUqOpc1ZSJWY7YtvvuLtZA+2aLEW59bbtbMoLCycNB/Sb66mGWtI
OfUYsrGqXBNtCD7jicZqpVltUhNqsUat+1ZtyjpYWSzgWcwIXgi+vXrnjdzyNPYo7YctEqWDlhvs
P8ZuNJa159n/8T6NBbEi+Lzahtm6hTpoxmGmwHRnMNbvwPynraUhqxHoESe1wiKAx3FOiGmNuRZF
LJ1+GqcatOEkc8X8bRUUAwcuszwoC6TdBvLVWi0CX3OJm7VnzoLTlijT0jHQPczmkEV2pR0Ua4zB
hEDEnqw8RL5KVQ8sNA1eTYWOUyA9xyFJJBiT4TvECjWg8lxIMxxjI3MDU1o5AhSVy/9vXQQNzt8n
c5ZlbkAENwdBrAkl8V17h5yty2nTrtiEDrB0pmi3wDmb9Z2DExv+5Dvv2FrpDnrttgNs7YY3iM1b
SHmYvRNsfIusXNSlZaasDVh3WplHX9lOOXPGDXIqR6hlmGuYd4qK+/9mTkVEPljylWp2EKgd27J7
u0zwzoN2EfHfZHDWEQJcR2hSaTxi69q8+wZ02FauwkJLGEdjYVloQ3XDbIMgL2Gmh9jN9Y10Nnkj
Ma9r6/eFD3pwjmhMrKz4XiXPT7PG6JFFiWzeZs+DEZp41lZOb4Q6MWUkkUrMWEQ6JdY/f7z4Rmyh
3Xcrp1rpPL/4C66YJm6WO37oghS/w+dvIShquncBEU0Xm55caCS7PB9lcU1n4/vdyGYgJwV7EoLQ
K2QbCZRaDjIehajTy29gTNz4p/j4b23eHA2jjb0hi+I5nBag2ByFNqjtQba2TQeid/UWcog6KgEr
EQY/RxKP9pGyN2KrKhH0lLldeGg2ogvenFuxU9wU1R9GT2+ZFtqQ7XIxv41/K1B1gOb7in1YMqwi
Fd2AC1PuqtlzCVbssOYnsTtTtZnNqgGag79Hk6MMkFeRHvxnGADNFP4hvAtWeYGopJvZoL8zqg2Y
k96TE7eFu7gze/mU2+HLoHd31fW04ODrsdFb/h66Lpv8umYbFiwPDceV005NqzlQ5ZReJ+SY5n8G
0I817Ymvf8nVm5yMK4ZgafaUEWKRKydFIyEkRu8Gh2Yikn5WRFo7OQtxBw3D9Qi4usFuh9j0Tlot
PLQH717uo2MMd2+0t8qpd5MbbiCQ+Kd2eKdwecu3Qf/7EuCp+/xaLqzlF2Tq262EDleFVnz8BMgb
EkOqauSpG/5tytC/qyq+jSeBnka4PsUQ3Z8PuTRrqnakDlIih6oCyy5fk/rQoIrs/Ybs+7/t2VeQ
921G0xRl4SDg81MExnmIh/YMVJjWMoULJ0KY//7t69LQ1I1PCLdjpItS/QzZUwnSkOcL8wXrfHDZ
aNyuTzJ0Onf4uPQRXvgDtxEsHo5hE0Fj3sxuAhilbtJeOYqa/yIbCR6vBdIvhxJ+32z2ucXYjBut
Jb+XtokyLVAomSamxTpCDcTw9sj+CG/RKQI9lD1AZfiP4BaX6hCc5cvz2S+91GgMMOn8JOSGeeM+
mLfpBu7WBtXY35FVvHfAIRyL1ICM2LgRrv1G/FW+Ph92yXwLVBwDJCIUwhUs+rG75pdmvnz1S3Ls
jXQz/VFd/5rZnazx29yEtrsMw1cei5d8xfcupWZo8HDDRDGpvrYcgpwYZu9fCivei1f2DW0M3MqV
Wzi1NI4YbN4oCzUityPkF1fGekw+0KK2cmyXPk69nvII3MDQgoL/24LJ+xaubMzXqX9wG3jKTiTg
3GTIiO+2LjTHcBZ41glDNHkE6FnYqpdu29qgVAeBC7MPT9BAOFcf9Tb4WZwR9KJLFoInksW+NW66
r46D6W3Fteo3RYr8v8HpV9D6zQokmeyDBgI/DQdmF0Q7EaqqILyDf/S3/Cn9WYoanL3eH9lX75W4
DZqeinu4kS5974AECLSaUwfNZ1TKwv3wR7gntVa4yq9CMvpXucFhC85rwJSlMJOGM0td3TdAPkFq
ZKO+JVbHaihsT54dS2iacKbCYZDxQibXASGtVFwypAwgyvHD78HqZI5bwaxLo2zg7kFKzRIdOjVH
4fT87n0hGR9tMRU6TSoDJtUa3mc0AaHTIb6os3piSTa0AYxPQa+PgRlaa4HuUnn/ywR82zZmDGuo
AGM4EMyZ0KMyJyuwZK23ZONUQAQR8DFNNWS3M2Bu92s1mKUcOg2FLnu1bIYcw8o2dJ02oQlGSW0u
k04okQbv7++sM5mTOT/QipXAcOlOUkat4vNS6hMc0Cb9kYFvJSwDK1l9Hi24hq+JfltH0kdl4fUl
4pZC5yxZVzZw4LHGXNRDtlXPvNHtOzs1qmZlNtxCiP2VK/o2YCEHLActHER8H6IIdRuD+QWZ8Ora
QAvSTj9YDzLO5ioufyEmopG+Q5+nST1iNAjyGqMZOxEsMmgBfzGmuPmILnOlKrH5LXNrVvODCxtG
Y30TtJdNBfjVdz0/3nyfvxet8AnZHyRJoLAXZAepr21OCQ4gZjb9ZLqkdWT6FVgc4/ESEXGlT3Nh
Z7/Qbd8WGmTJbQ4lFQS8k2BCOFUrJU4DXx2kKuUVd7GUP6EhwGLaB+ApaYGbtaGhcRi23Da6+sjJ
c65sNXbk6+M2s59bmKUrT+N/Q8gtoJULg3VW7g4OCG/d0o2MyGIO3bbbNmZu9EfFiUzIQkLEfBut
tUotnlkqfpoaRo48UG/O791j/l66/Yt/JmbyrrxN9+5nvOImlw4O/3dAOgV+1gtKhjQM35sZ+Krj
HAmDfA3bMjvbBxaaRghDc5PhS6ZAvIt3HcBrTHRV1LvKu1201l25eCCoV1YH2aiUCzAGFNvRJQLY
FVJd/k9yyZzB5T+EdwX0mOK/YoFo8K7cJok0lDmsl3+WeFDlNaEhcGs3eXZdDxaMRu/KEw9Ju2C+
yMxBQamo69YAIksB8n+gu1U4RJKEdep15hgjOz0ZaEOxElS1R6uwQ+MH0X19MNfqCQuJIXY2Et+M
QdFHdVgyWChVE3bMIdyAUv3krYT7Sx+fz/O3j6uQCOi9EZMRABZQtVujlbs16PxSWoQG44oK00oJ
i483SNCOBx9oh8gZTB7e/bldWRyBut2i7/lgnsUIpYn3ggaFSgsKOVpmKyvrs1QIpGG3CivXZTrv
tmgD1LRLNoGeGIox6SriFIjZa3iKdZqssdviJXFig31dC1gWJ0dFDyNC75jj2Hly3jl2ZkMJrR93
2PcrRmtp86kbD9IjwJCgPgPyf8i1hX2SakDnlVpOQBfvyRA/76VUemNlUXX+acNYGohLQtL3pTfh
bS2YKth4bR8gc0krtkPkBttg5dX82BqzNOR2yASIITEYRegLsyhVNy+UTQHSg+ezWDgU0GL5+9aU
MQ8RQR47k2yQ9e/PzSZ1hdfBaY14V5mNUzijUemSm7xniCZZm9zW0tULsTpLQ3Ghplop5Xwo8vu0
i38KBkSnE4vsJ9u7gq0c5XC8Zw6NHf5YI5dbeByzKmUjYrZQgmnes24ojX70jRHMqQxo6DnuzJe7
PL4E6iuk3SD8+PJ8gR8fTEhQ/r2+MaPWPhkQLrRjqgUBq/UCY8YRlEYyo0ODnJomK2HQ0kmhDAiE
Vrs+nUdiVGwkdOETGdT7xcpBeeyFWJWKCvi0ieJ21pckzK+uu0dEWPnw4jGgbANkvpJYyXscA3Oq
ze6NHHk3vjSA0ceb6RzcvSu0c0OteM+t51uyUBBmVcpYDP5AIr/FiIPF3tt7e/Bd4YAkmAFu+13k
MobwIQNBll1YY42VcaFYAWbEv89BLk1lGffRvH577pe079HoEmn+Jjh7qQaBLEvdoVqxkoNdOHQ0
pHaUOpRBWQw2miUI4TTJlAC1+lxLrC2cBRolm0ekVpgoQX5G9aywYq1ATVaeCwuH+Etp5JsTBx9p
3Oa1j08LuZaoIGiPX4Xh/HzjHz/DWIW6/ZDMgDROzLA7qKqoSADB3bn5pgn1/LS28ku/n7ruqlf2
CmhU0dPpFfBA95EBLDJdCwUfx86sQl1xjp+6UJp7D1GceRFP1b5cfdcsuGiW7uMlahwyzDR/e0cu
3q57zXe5BX2NP6tUNI+fgizNTMr57BgUJZZ/Og5H773boPcuOckv/cVHq6AGqZZYA28XeIjkX883
fGm9qIvOdrHIQmEMhQFJ6/8k1871oKKzAphc+DgNthX9ih2CGB+Xz+0huCPpw/x4/rMXri+Z//7t
EhDIrLYsiy83mzmEeeHsxGl/rXJ8LVxfGlXrSVxeJKnK7vjs6gkfSb5GRrpw+Gky0kjhkoAp8Ltr
c/iVbIPVd8rsCv77BAI3/t8LIoM4DDxskG9i78FNcBpEJ4NZg/d3H2trDR0L/XYsjX8d66kMKtCG
ABmBfDD619Fv7/1mT6TWJndCS/0HoPr1a+/2rrw26NJOUxc6r+WW1OD620H4GTr1XmTEXbmHAN9V
KOpL5UFWukNt+fmxWpwh5cPlWlWhsgEfPqOoQW/jEgt95tsQydFGZ36w2+bc2GvkoUt+nSYyTSqV
i6QMXiLYiGb5QrbkbdjELl9ocolSE+i6gm15THpHwZt2jb9uwcTTsNeg4CcR9BMIghRGl9vG6mbx
m/7mQQO0aiRtyCDR/G9UoCyNgk0zsRTbEYlwsTi0odXVPwpW0OpuMJ5v2Ff2/8G5pzGvqIMoPRqN
EDwCKQaeYpe3Y2QMvVuxbXco1OmjGViNGxxkp3dahzGg52KIgHCucc8vmAoaEZulvpqC1AM2rqn0
ruOhJrliPb+qYY/mRuUC8rSr1D7Gp3m3AIxfQl9T6Da37ES2QOi50hnA2mMN2FiuAVSJPh/ZgoAs
sGSAXt2VbW2C9XCzloBemidlYAgj1GqRjHgFJbmm4DTG0kpAs9Cdjgfm37arYUD/kkMnchft0CNn
gYcAspGWCuRtte2tQStuCHbwBJdPwx//x/AeHutIr+716fkZWvBSNFq1KFuP1HXP7TwozKTg7dab
FmoyGjoCnw+wtHSUUWnZspGaFEsXNy+NCLXM4eP5h5d+OfUuGBmZgZQmFk6pPtB+oZXVTRGdftqo
ifN8hKXnIA0+FZlu4sYcJl8+xxfhFTBvrdizBgoO2u/nQyy4RBp7OjYZ6dgaI8yZNUCeV375Qo2Z
pQGmPClVpejwXc66dxYmsG9upR1dwr30C7xRm3wXOPkmtZCCrmxfjw7cKpBugS+FpVGkdVLyeRLA
acWFEunsxB+ixn8RJMFuBtHqPWSQPMGQGGAZa2Cwp2rnIZv8fD0XThuNKU2YmB2gT4OXTa+8xkFu
hkm38jpYCE9pSGnqSWjplCTkqNoBFyVvN00dW03RW2Uahiu3Zcmk01jStPCbiYfq5I4zxJdpw7+w
sZba3gkiXmBgQYkLWKsRWFzRiWAb3GjePPtnhpB4LQG/dCSpmKP3kCyL5lKzEKYahNmb5JXJ1kLA
hYCGhpfGYzflcoaPE0YxR5K/g4cIcoc8RIYVQw4hYq5yKx5k6fZKlIHofE5h2AH5owJdWaDuOqUO
fwKsSt42L2sUEouHnXpCtJkiQbsTg8iZepZCGc32lUPU4ZOt4kMS+JB79NNS8+PqCHVXu2RCKx3U
fzPeNGoUNF3RwPYYHNzT1ZWVdA9ie79asnIYF04CjRcNwTDFM1B5BOnIT6GDahEKSu1Kn9fSe5IG
gU5yxEsZNMx2fbSRPCN96VzBhSrvboII5sr6LFxZkYohmIwQH1JP7C4dfbOR4t8lES3Qfm0GVVzD
UC0t0vz3b4+xKOPYlBVjvD1itBymP0gVaGy/Ys4WanosTZjqVXUpTREqIoDsmvWl3af7z0YDa4Sh
ON0+WLsq891+EGzRqM52SCKGgLQYRcvOIlqsFRvOSTeRBXXsUFNPydoTY+H+0+SpvAK1MjEPkMwD
WZaOYEe8Z1tlF6Jfe07sqnpoTyZE78Ci/oOsPJcXfAKN3iQl6cOaR7arESAZ2xwUcnnubBZqvSxN
nspnDRvmfIVE4QfglEllcMhIBzpv+rZ4TCxGj+7oEzwnjrqPb2joxb/OXKs0L0yLxnL2fMHI0PdA
fWF4ZZi3LLg+n9XSmaMRmuPIIoeUAY3Qu8NRceO9B44xSJQkOHfsq3oaV5Zv4S1G06om9aRKRYFx
INp5ld3Pzs3czo7s59NYuJc0KrMKZCZke8SdfifbaSqZitLugn4twlpcJereZ2XHNKqMX48uHbvY
oaFvKxw6HS05c6MenPLzaXyhph5czS+w2jf7AlZVkKHMAIlsw5u1HbuM6Ztgm/8hGkAQ2Sz02Lf8
htj+FR3kL+TEbAJVG/FQVzfPf8GCERWoeCBNEjWceEyUZ5NtE416PSAT36pXksorQyx5URqJ2Yss
P5cf5w4X0YUZxSRFbQdhMTQ7SWuDLF0YKh6oJilWyICVZJxa874GSvXORS8LmCJGIz6u3cwl30Zj
LIGrARBjnk6LDvBaL/W5SRQNB/qaY1t4+9Dwym4SpWBsJlydMDQ55TCwqcaD6LpXzRbQ1ecbv3A/
v+Tqv528iZkgQgXd+11Tm3MOQ5tQkQ9P1Tl9fT7AwhWl8ZZSnndMPGIAyFknSIJ35WdQvjz/9tL9
/Aqwv/36QE2bcuTw8bLYNukx5wDAYz4i8cUDhkr2D3zuFvwtHR2Ctuc6fns+7FK9lAY/qrlfs7Bs
2JlK445cC1l5dLchvnGqDeB/W1RLzRbRmpPdgS52m3tlx7c1CPXSgs4n/9ucc2EIxt5HPJgU+2b6
reajJke35zNb+jZlBsqKF8Mwx8Q6/o8k/2kJWoiGtavJP44/aMDi6IXQQ+7x8enaGcw2P/BmeLY5
W5I0IL7N5zNYujTU/Zc8L/VjgkHQnw1Wiuk87FdR1Uvfpp4B9eT/jzNWYi3gtf6eWcoVFI2mAq0W
Y3IbndzQvo+errXkxNJJoyGKXkQ6kZvdJw9x+5N/HfXkGLuyQd7S9+6VfyMVejoC3d9zeqLqHFrJ
DT/RVh8HSxXL/4AWCcN6owTcUfOW3kug6UBx+yEbguFtGpPdxtZax8jC2tJIxZArEtDnYaJx1Otc
6YbdfgKUuVQuRbRSEF043DQKMQuVtCNzyqIgjsgAbMmcoB+zYkcXYl4afphAKbAPwnmj0FZYHuAN
dAXVxZWQesFK03hDRpX5JlXw9c5q30UgfOcGDXa3Rp+6gAFjv+zrN5vSTsGUgx8Zv743FMkKHQ4s
FFrCatDeG5B05Z0qMmTwh9nxiZmv6+g8v64LzSnsV7DwbWQ1hGxODDYMZID9nznWbrJE3QM5wtV3
PGP8Edvjvt0DkWSgHyW7MOep0iLUfKKtbOVOqwNZuabzsXQEKdOhhhE3+RUekkNRG0Hy3gcKmLPR
FRAc+m4t97N0CCkb0oLYzgPpNwvRh8ys1d8MStyBtPbeXgjjaBBiHkcBchXYx2TTga6itrtddAu3
qakYkq1YXKIpH+OOrLy8FxaMBiUypViErYIL1cmylo63log6k1xDNAwRYjw/IAvrRaMT+Wyq2WiY
hJ0S8n+YBqAgZQRtXpF9PP/+QrxIoxGjWqyrSC7gyvPfss9DNepfC5bsPKVvR9sPkH/goZgNYCUU
qaxuO51rS9ALu3bX6GyW9puKBUakgINcxhDqMUATX70TVrZ2qWJBc4HGEGIcIhE5iWzHv6NmAKPw
2nwIVspqxa47lfvwBW9fE8Jrp3zHVw4UlRNX+sHv1nisFgwqDVRkJLnsoiYXd8GU6V3uH4qk0CMA
a/nM30sSDsS08kRdsn60rHnFibESzE4uPahvWYcXvN6B5QWoI6PUk2258yzJFC0PPS7osVjxRkuX
hzIEYop+YdYrBYSuBfNTVsZeT4bIt/ysaq51wqR2kardind6eE6QDJv9yrejqIL8IsiZRNilQt/r
fjAX8Rq/2idDzDh5J661VDzcNIwz//3bOCQilT/yODVReRxEnR1uLQPEG5PplXeQo/PzO/v46YVh
5jX9NkxXCNxUDsAYtBeoFSsasQe8ybN9CYe1ki1bmsm8kt+GmIqmGGK2hDPAIInlb2SnPq3t/UOj
ht9PWYamxbpLM8yGJ4XuV59jD8b3aI2cZmmzKaNQc0OUTGLL7hIu0CYWuMZiE0AQjcnW2lUfGk38
fuqZkE0JO2QztB4QN63pJ60s1srdi3s7vx6+LTz0vND4zuEI+e8gBGPMTgfFrK+/cGvogKXlodx8
NGZ1nM0Albb5iHxZEzMnVu2O+ReHgrWh7rXXp2FVJyAs7PvYVL2dwK2yXy38cho+GLJCWA4xWH+Z
refyf7IbisYu0UcrOVQOd85vWaxdo5fnl2zhjNLwQT/r4iqvwJHb8Ghr8fijEJNdOoj2888/jGh5
9T/wQY8jg6Li893E6IGnWF333iOoUzehNDcg/5YCyXw+1OPEE8ai7nING9TULbhhFdt3Ap0D8wUY
IsCqL7i+tVYkWtoc6k6PmcKgcgiZhkYINF++jU0ExYETM62d28fJDkyDutdMSMq4kWY2SaQiOYO5
cE4GdrHuXm4CQD+YlXLEwuWm8YUdV0tjgvLgTmw41uhTIhhVhL6t55ux9HX6epO4mYjQQ8VDELqD
BMpna/B6z3n+9cdhC9aIuty8Kk9T2snQh0HKttn1l3pf2j06KLaRkSFDL7+Vp8jJwMHWarwNQT9D
0HyLW4maHlcjMTx1+XPOUziPAxdqGk3u0CZHX0JHPbQiNFwmU+rSLTKgkN3gq/s0Nh8yI610CHBf
AfF/Usi8SiMR+14CoTVfs2AyZeIzcAGc6QGbZOd+lxmq1BdQgWlV1W1EKCBMgQRFdcUnTpl7tZM0
fmZULan0aUCZNhHG+CAH0y5QJNksBbjVlutKLeOCzvBbJTO7kANbDtMFVl3EslbAouo+CVQDsBk0
A0uB6iZDUOpNHOKJljDEFmWptaM+J04VC0hnTmNhhTEnnKHN473GncfDRw3RzyjwJh1gcO9lGMtS
6zMkHKbzxKiRNVUqyJvDwdfTMkoMv0mgW8KzyoZlPdFhckiHN30m2WA9HLW0LyLge1tJZ0fet4uo
r3QvaNJN7w2+peRdtU9zwHN5vh5fkqGPt7JIwC6bdoIWDlX+FhRTY+NnDgj62vqzRXnJ9CIxtSs8
9dG8GAC3jy45wWGUrIYS0cCbLEMKsODmvSkWeEWzcs7o3lSlZuGXkhnkhewqXJjahM3RP1SNEGv3
w34LDSZ2K8aqokkSpFiivOD0yWtlcxrJpFdiLL5HQucd2IBPHBIq3YbISmI2QzE4UdEONxGgWl0t
o1DnJmRwG9Akuk3aA3oRRWTlgC3YaxqOynlt51UDYuSCh1RNrUvlsRILPS5+JAKnCWSbNWvB6uOK
G44yFd6VbToGbYvYi1z9S1Ro0a3/I96Hcwk5CYAwyrl7mzuNbrbvjSTRRiPbr+GTF6w4jV6F8hfv
cwRD54JgeYqqK+j5H4JGSxpuZSUXHCuNY/V61FpIrOb7eBI6ra/5rSQ0vxm2fX1uA5emQLmJluOj
iM2YbC+3cuvIYDu1o7BndD7EgSsUdk3/amkeVBBYqh34ylQODi/cpcGZZ0q95r2VB8vSxyk3Meag
V1R5CZKA1a3s9mx1DpWV18PC+tBwxqFSEj6einHXTqncakMcjSZGKq5eEDLHVqjWEgCP8Vm8SuO+
+gDSMX5QCltUJBnPaCeV7cy68kmjIeslOzIvRsSspYBV8AcZQo1JLDSI19mq2cmCyL4AF9Cfe/Dk
b4I8LFFIJ6KwaZm4eU9j1VMg1Oujc0EmTPNDDMcxBsN+AkXavJMjM2uVem07wHE1e9BH/oXyrLUi
+krT8KD5Bte/PqF1aaNKUcdqZCrVX5lUyZnmiw1IKOMOdxYdxEqlCxEfXeBsKmijDFDLnsb0VMyW
rkSqVIR1j6TO7Rp+mOwxzDzAc0krp2YbgA7PzJUAWfZMHTo9jFq10QQhRncix9fQZfUytStMMFCA
xqXmx+tUNqmV1j5S5ATCRmMQgLGJyYZTW0b8YMQ8TLVGmIHnYfLFqL94ycg4Kj71A5xesyBfoL51
8cTa+STxNoG2o6/h0Vx9SolfQoaHZz+QHATmvPBVCU9owMGMDMNnFjP1BWtWCTdcghhCc9A2QF9j
BAG0YYxVYodB3b4CISnyZgRlbafBb2H0QsjaT9xVJjaLyQ+hx4dqy6vA5c21L+PgMjC5YKhN7etF
OgV7KRo4A+LW78Ekt0DpRJOcaMHo4RSBkkzQomAYLpBg436JWZQSPVWiuNFyiMZdiarkZFvkfnsZ
odXRalLvtQeRSVAmQGthfuoABwNEUBXh0oRsAMghA+O/3kacbzIjpNRlYWiNSAb2pStD1splT66w
GymPnnCkLywRIlt6lzIMshe+4qr1AH1yJQGngloOWpiBOlpoR88ccjx0+1CUzVqUirMc9zz4f9Ks
SC2fjYBACJiQ4zWiMj4yvhWbvLcdAw2QrFI1j8lGPagzGP8sRwgiqvW4LaEyYeXKyAZ6y6cYEBmI
+LfCZtxWACe9zeGamCVafrShrVObLfvoh9fG4qlR2uKaxOmkM+DL+myRhz5n2cTr4pwAjNJUPAhF
J7wKbSKwetoE7ZGEWAk/LFljbAR2k/dAkmdyUltiwhVW5FUJnvKdd0nbatDVPhc3+DGRHiZjqakD
GS2Zg2i4NpC8NAXPD62CAbqvntBa0HpQCMzYvECRJ/JKgw3KaSM0BIR5bAmUcDLyB3ZquiMCuP7M
h3V7KgMPhGhcWOsgjYENlmL5qPZtCRRxySaXQamze+JJ4mYEeT7OSM6Yk+D3OBdgVq38of0ggM4d
RyYG4Q3Hoe0zTYn6CpXIWE+8stxWONUnLlPyAxR940MeE2mfhTWjxz6JrTyeglzzixgIZoaN9FyC
5B8Ra+8wqEG5FfsOQnml2GxLbIgOfHBnl60EHJjAIHoqcXpNn4g5OnIge63z3oiShhf+7BX2NUzz
6Z5EMRvrDVMXaAQSqxBk5yAH2UdoJ7CVVkCIOPWtVvV1nGiE53nHExTGCoW+OTXxkBW6Gkx1Y6kV
Wow41DGq3L/FrUC0TgZdAg81lGA0yglUp7n87ndJp5cE9bNovLZS41Q1CwbaWPdK4BdjTxcGbrQy
hNOa5KmlRkg0XbnIa426VUeTZRXfSrkMVNCBU7aNHklDpY9F9nPCqTaFJgExYOM7YiUFIMNu/gDo
IehsU7/2dboPZCG3Wpbz9axkB6y91H0qST8AY8jjqlaRqmE/9DTM20LLswb2pWFsuU8rrYqHP5DC
rqDONBVmNUpHQpIzKysRjORoRIFs9F1p1HXtplmtZ+GoC3VzDCcFcb88gfgSYb0rVgDkyZMuxtEx
CfKd3wy7MOjuhINSDBH7/8fYly1HjmNL/sq1emdfkiAI8tqtfuASqyIU2qV8oSklJcAF4AISJPhH
8x3zY+OR1jPdlTPVNWZlUaktFpIAz3H34/5aTkAyFqff1TNYmJIHGFqce0w6DN3r4CBrvRclOoQF
rv/dkLSNf4a2VT8bw64GKnzc6aIgL3XknPzOwniShPkEg+TVYqKmgt4IWbEb0bK8lksyL0saYQ+t
BeLWy/Y4NATNOpmTsuHnwnXf2sVFR1V0O8Onx9qBSVIFfW4dese2V0eH64PpsYoj9RzWLGtCvini
YMnF7KqtdAvM75QebsWsyAesxBTDW5seAFM7mO1ARlznURBeqmVec9zhjjguZNtUw6Z0utxv4oNj
mh2AkBzytjyayks1iEOLK6bUKrchPVAOA+2Vnwc1n20J117uZu5SkpyLaVcNmBCH8WoylN6cEdc/
dWReYAktwqQdnSUxTLtJoasaE+xFf+6WAuY3yHpK0SHvmwjSudi79QHfJg5ft9iL4S4SIsFX7KSG
UXk3AKPW+6KLEhhDb3U//GxJNpGJzzaux6xixUZG2AVmzCPscAu9QVREvSWTvATheukRD7ImLam7
xC70GYOqNO0n/d2uvTrXZsaIzhR2GFcuER4Sm8B5BKSIRTq1uyiIbtyp6lPcRAT0dxjnKZtmSKbJ
s0dajyCefAdAW2QflG6HRMxjDBSfBtkVQnuNlwD+wyQC4dZW1dZdir1TitxEtt8ucyAzEIdH5dQ7
REHYjNVY9YUm0JSC/LjWPH0mYufILHMwOajJlvXhnTf69ywusk4qeH/Q9dCzVmym6zBmYaZX1ts3
151LhCENU6rm8iThbd2aJkeHWT4RV8Jhq8IL8UGvSdDNNSz/zF3J64fVUfWG4ZywhHjBbg0xswhI
VG/cGkuWjTE8ujoLVh6GkqeCNvCCH/T47jdhvBEKsRFllzc+R8CBX/ip49W421VSPyGed3nq13Xb
FMuGO27z5gTOtKUgB1LRu14Kf0p4pZgASiODIoC0Q3+pPXDY3KcfWsNFkoRbZsxez+qlCNipdPhu
sCs+hMHkOY0rsRMMnSouu1x2etMXhXMoldpTZrxtHXnLuRi9BzGLM1Eh1MBt1e+7oChQpVZBGjkD
VgxD1xfpxB/GvNG+d6iciX1SHzNdk0/0DjezvVFREuK1PSkv61KZRHYStLEcNqFFIlQxCuzVNg9E
+NwW5DYKF5nGUJzVUfdswzBduuCDSPrBZxA+nbAqnbxiTocZEDaPiioJmbirxPoYqGZj/QoR7ave
01FjUIjHpkkw/JxEJXZgXIO14s5WUA0zC+LO+eLrJR/CmWeUeDJvZ0kyZcsqrzyGkfkXaGs+zLqe
XDOfBzNlqpabJu7BfNXThyuqQ2OLs1N0x7VpTx4+bKy9XFfLfeEB2kEF+ECduEyFxU1hRV3iDtjr
6Q+0NP2Jh0FWiMJmlpMRvSsmI5ZyD6s+Z+8WcbNHPRvsCaTjqkLgrJ6km/E27k8oQ3g2esMnXTAR
OPlZVdFNW3E/d1x6bzsnb/VoEzao7qGNNL2Qqs26sD45Mj6Gy7oXAarVCEO2EcyblX6aygkabDWn
BmGdSTD6/bEeNSCeGZppbrpry3Ihq/MYrGJbuHNqpy5fhzAvrMkjqzdx1ZeJH84nGNAHADMwM6gB
bwz0MXDGai+G8DFo/Bscrwab0bStVZyJpcokk3lJ4s3aI2jDzvnYYgdB6Y5qY0k8MmtoqaDNiBlH
RBlAKjhGpF5dbdcRbxZn9B4BnthMXKMTM38fOsV2JQCYhOmCHJj2MN0nMDAm4Sx1RrV3G7RdOiCU
ncj6bnDmm1iRETAJO8OePeXtguvZQ0GL1gtFO+y5UBQUSTx634yjt6z0EyBdhxXgkZn6rFZAc201
f9ilxXxd1b+ubTNuhXUu3sKeJhe6WT63m3g0Gfx7MzmRVHGeQt+dUQ1X2dhJ19HLiUEKJhefK3Jr
09ArQf3p9dyJ7nvo4LnQP9xWbghlsVdtAhIdonqsE06CKSt8TPJ0EMbUXfDFNI7JEljn4Nhqu0j2
qYP+Wdb9YWjom2HNOSqR3MJJl0SeyU2tUbBqkQRTf1thttWu8J0wPcOrQ88+xSIlkd6xmeR16b0E
GNJoBgeiJsLXjRMNdmuhUt+0S83Tsha3g1Vl1jJN9pEIv5PFX6CKAhAX+k8eoqjvg6H1URMFQbYI
cand9cwievJC7zSPyGXgKsSHU2NeeIhOi6l36IBHEmfokq4JLn7NEcFXZd6Iu2rrf+vofHKW+iRJ
dzcbhexSN1X2+4CLRY7kTpgvSaDyhKiHkG9j+QFt853y3mnx5RRmTToan2LX2fs95u7U12SiW+UU
z+0gP6umAy9aI36rKm956DXQSVh4QIgWe4+LWEXt35u+t1mI+HncA31Os4CH3xHaMpzn3gEzTGs/
Ql6zqe6D6/29l99q54qX9nmvvHx13a1w0L827h1A14MDjlmN1z8IvSTm7pk1n2j8n8vOPUV2yRZS
fvqrvislemxoUcYFiP9gPzsFlWM75rIML7RmCKNd6m2N5qOIkT5qvfEwE/cA0wFoUGW4U8bNlqLJ
2Nhv8FbTZeS5RSo7vBU2gVvfBj3ZLbrfBorBE9TGWzR4+6ZFaYcAtO5ImppuFzvOEE/icvXnw2qq
pK7WZI30mJph2Lbqmc1Ajvn9vHJ1qiIsVLfF0Rna29JtT6Kuc+4WG4IJOHh+w4ItQtIw4rsLb2mT
oldb1aEQcp5Qye5Gj9ZZR+5hKQqdrlfn9WQ/vWJBrRXmhpbfLIr5mbOzv8Aqg6xb2nwy/E85JKUN
ecPNDQ0Zl99IMX3Kib4hfP05jMkzZLopcfxHBcVmVg3TISwAPbT9HRxYZt6lQSFueWUv7VgkTji5
qTei5BICS0Jh/+ifQ9yfW/JjCKonX0QPrhRJNaqs6p4N8ElpfgTDq56edOdDUPYyxxdalblDX635
rOmYLANyB/3HYYBrdYSBVmQ5d/Zughlf+VRxkfTYS7rOplbEG7tCnjNOX2IlH7yMkCL/DuOfg63I
ITKfGE49e92QUStOzG/e29ixYBbYTW3VecEECWaoo++AjdsNnwEs43zNFs5qwbnmvsyYx5Me/b8e
jmXIdl7gI8Ev+M7JjzXcNWZ8bOunUvmvA2zUSwpgA/29QcjnGKEb13FG8feue0/iOwf/otPt4NUp
Nul9OMIrrC236AhwBA+M0BxxiKAAJvAdbRK37l20wMd0CtV+WW3GzUiwHUE+CWc5I3jerufW3mv/
NGMCfsAwMw4+F9CbjQeE66Y9fIv1D6d4bP27olMZ/EEyDqfRqj3qOdi3Bu8NoelcP7IySBvS7WXP
9lqzpJrfGrG+e61IigFVGr1cP5yJcWOUuXUfkNyamSbaDcMPZgaYWY5Y8qWfz4u5jdD5iasdBZqr
oFlv6EpP9czSHhKKxsRPNGZZVKGCLQARk+/CmT9q3JoXVeBXPg20zmUoM4uxulJjKhb2qANGmF1n
TvpYvQDjPtbNKUDfuHgjVga8BuSShUhsjeCIx/omm0x5p4g8OHpFJdZgNSImyqsP66Cy3q02gr61
cZx2w+KkdH1xgx9UqhsdzUc96IfJ6mQQCzxPF2dX+OPeZ+zdAPPB1rJZZnY2FJd1syYOOrduAQ82
wpgoePMavNMZCD97LcuPNihyl9DHFl41/djlFuboRQNx7VC8SFM+coTZ8MW5KRzv1RvRaA7Pi3xv
WXnyERMjbJiN5KnocCEVHFePQNFdtg9+GB8J8E7djDe8959tab8hBzju+g3c4fIxODh9+1oV/rQh
aNL5WABBpLjmKClSOXlbySGjKu7MCANpF2H2CUCxZwCLyJ4LaGo5AHUpz23VsFQ5FOC3F+bKjLgM
RGhuVpBTh6GPRTIuJhnskE2uhRXMdBjFlz/hjFEunhUumAI+xEBvRnh9E7MPsXiqac1EpNMVdUID
rioEXmMkDjWbkr6B5qVokIbhnWd5jcIq82BuAH7Czc0iYEGtSWPO14socvrMR9CXv7bZAgt4gbGl
KLyEPlgl1LxG2JzKCKY6EQFmoTZhVKRzO985Tgfh6o0g50q1uS2An00SRcuUtBQ1OXG3dc12ir8j
XXnLljpv6YXJDriCm7re10KqUxiX2151OwD4TyMCmOdyyZ1BZgHMvijccbl/cgqc/2FMA/NRhfFl
bDBTRd/RwwIlUCfqDKhrhUJEL+r2coZasge9CgKAyhBQmISJEsMmh41OlyDluNtvsUhOrX8Q9ecV
xoG4dAbusGORh4mqfcd0FvlN6smLFrcFVraO9hBjwqYU+maQZbWLO9OMC6SsPhZlnyIOW3kW/3CH
7mFxMSJjpgTg1GGJhvcaORMxjiqg8TT20OyOg/uExkhm4M6RYUfkkSEjA31EOWWkIa8r5sqX9rbH
aZ9mCKOwlEF2Xr+clYC23t+V7fA8yhEnX3w6qsTCRkR81T870+2k4CU+FBRmYdUZso/Tgpz1FEND
mzJuMAf96VF0p17/3LlePjZOmHDu5KNjDzxYEC1GULbX7XB0ilrvTPdZVvaAhJ68JuoMAXRaFuWd
DGqkkyBYs1DkAZzjm2j0TeTGAFtqmoXIc9cRQtBoaE5+Hd50auZ7NcD8y8xBtAs8940Ga5/XrXqJ
JHdAD9yHItoHtM77yUXtC9fdZWeuKaQtOp2k1SKt3DuPTe/u5H4UbfvWo3ZPIqoel3kO7n03hiD4
YvqDAZYLO/ctq/eL0+TF1b4ePEC/87slZeEjIsX3EWYxnUJt+QjHIq7cxM7hBtf0kweTdNDQPrIK
ElZ77qaOtf/KJY0BKEyB42/qdaV0b3w0pGmMBFP4mZVl9EN2UzjeoCo2t71m88WWBoA0E7R5iepe
vJeBAyClVCNJfI1mo6idbhOto/8WL7DW547zwoggT8q17phErCxaiP5cbDRa+X8hdPgzLcCvLiR9
IFzbEN87AmWA07hL/OFkfQFaoaStuHhzC3xtggZmBspHHQ9bQNB/RSs84tLeQ8h2+u/5wD9hbn81
KFFKzZZNzD2OvAsf2FDrW1SBlZdxEdZ3Rsf8CdQSLqjYWkyFjuNfDZz+2Qv/IgZU7pWMahw4Ebim
2PQEG6SZInKjBxcuiRpZOOeSNWFaUFzJxpR/NZn1Z1RVeGX+/kVCJiLH1w7j5KZdOwBCSobHoNQ1
0q/j+r5dHWSJL8AA656k1kNidA+VloyzdupvVlSv4He+AdMmWSMsompGYB1hdX3zV0Sxant0N1ft
9gh23xvooZTYP2K3hQFkqHE/qPyHQpk7ICoj8m5KRAnVuNOb+jWW1a4MSUa43S4Tz7ti+iEbVoJ5
AUXQa1NntAQgxeUAH+ZRopOyFFsbr9K1i0/AkXOnB/XVreEPUaBt65X/V1PgfyLLCX/hW91xrV0a
anLDKT+ocX2EPPX5319/P0c928byVu0/f//N8T2wkxEUOL8wh6ar4S6l3BWWX+LmNpOH4prnknzP
nvUOHJW7hSDLTV6cFK4rnxhoOczJw4QgxXJbpnz7g6cfHLGEGH77K6OX/7d1Ot7RLzId11mRxaQs
OY5YkMnYtQ9dGIM21eQzHsx+uhqEzUXaanVoB+RmThJRiTX/LGWzkZDKTG0soWidwZatz3PvfhDh
yl0V67/wi/kT9ju8fv9fLuBJ86rB6A/E1EBDEeDQk2St1jiVrauyf39W/kxN9qslDTbiFYTPDKlS
4qbf15cF4ZQYOU/u5gQV3V+8yp9tAb9oBIaRhGvIGAVKj+PJAtbvIVSSr+5YeCj8wePhuvfoPSAF
uBiNTfX589P958fyX/wLyvKfV5f++3/j6w+wY0PJxfjLl39/bCX+++/r3/yf3/njX/x9+9We3+WX
/vWX/vA3eN5/vG72Pr7/4YtcjeWIlu1rsPdfemrGn8+Pd3j9zf/fH/7H189nebTd1++/fbSTGq/P
xsGm//aPH12XkX+d1P7Pf33+f/zw+gF+/+1xGmr5P/8Hap3x/f/+u693Pf7+Wxj+LYwC6BFCiscw
uipQ5q/rT6j/tyBA2xd7SLKJCL0alSqIPMXvvwX+31gMPB5LmBLq0esOodvp+iNC/+ahiIhdEhM3
DAPMUPzv9/eHM/TPM/YfCoxCi/uv/v23nyNt/9wm0BsGXhSyOKB4Ki8Kfp3phnfiPLvg2XI7hDAk
tv2QrH4pU1YJ57ao1AaYwMlXnrOzkaOSBoT8jTcY9GQQTcHP1dlo0tkNG2SUuSZEGoIPJVozic/e
952/Ehpeb2K/vtvYx/EMGUXJ9etQcxetasLIWpyHtIi2DswuMhQx23DwdCZ739v6kr8ZOmMT8ZEz
s5SVuvFcdQyBGaWDBiLuA/1OqTvXQOrLp942AHV7Wd14U9ltoAx/rOIufKqCWqbBmKxLBihK7kwb
X6q4BrNhJP8LzftPz48/fKgQ7jme77rEuw6e/zopV0euBT8+o4ufJuR5zKOBlGBuvnGELG0rS4ab
ygKwEMj/SDu/DA4GjM21aSpfFkgagO0bNCad9uf90qHBmgt9DIoaMrYVhSyX/lk0EO53qrbJXE9q
B5UV+rjIxpewdF5gETMdKt9PwQYuRzqCpI/HbhMLgZsjnJpavKXA3wF52ACINcdOQxowqRK5p+sS
71wZHuKqzlnp0cdhtSYzRQ9UrWPdEY2bx+x09n1YTzRB+xf7HAW3/MsFETIXC4RCOOPTEJN0v2x5
nXSNN8Q+cm0X6BGIFjpxUHRvOToi7aI3w7bHzxKxEzlhnXgohrhLLZPRq6/IWzO39qui6BJMMwA0
pNNNFKKdp+zGk80EQhNHDNaNScCtzN0IMWgegGvmOw8c8FZa5AZKwiwmCh4bk77a6gVT8KyDETig
AbXWxxyMmVMcR78uNxTqgKSe+MH1In0gs3mqpyVHMQT3IZ9GSesCp3NN91ZG19fetRGQ8Klh0CuJ
Wea86NheXr9HQQ+ocZwPlT6E125xUvPFYW23MYoCyRDcPcRo4MMIIKSqpyEZ+/nZ9mteUrvkiB1X
m5bovJqa9WgaH9OTfciyqfnBkGWUYEn6GaULfH0M1ztnul5H4wTOhn6Foh4S1cPOjAo2ZK490TlG
C1Iei/7e7RhMRcu1B4ncfnUET8wnBvYpXt089M0pDCkcV8T8rYfeI7MRjqHVhB0qieRQp2w3AL/K
xIn6a8aNQklAj0pMPwKh7yg0XW3cxomKgq0PzD5WWMPRGu65YvfrCPgAqtcgR3EAiwOv16lfB4CS
4AK8a9cAkgblY2olWBJJi/lmFl5KvH46wA/mgGt9syJCMXXa4kJdH0SRQR0a9W4MVStzs6Bst0Ux
PVCoZPcOb0wy1o9xxZHIOaa6gyQD+lidWN/b4a55ZRLQZfRorGtF8rHs33glgDLURU5CZ0pmVwdZ
ULUBeCtIEYApLnesdOgeuPkhWvgB9WZ55yOyL+k8O+8gMgaOIVZs0qubwHEaJviOW+bGpQ80AsXK
G+fZLpak3APEStn6oq0ClDzIC3SIR5QDCwDIsN+o0txDnXFkHcausIMMN47a6xFEUD1fq0Nq5q1g
c5hQlzoHDf6N0K2/DMNNGQG0gvPYvdYMbHwUqc0oy/26eCVqeLKVZDTppG2QIBEoPDRC1KmP6KdU
SAOyYYE5VTxN3wrq4trk2j3MTFTQQvd7KPTYSbn8Ta7Q2PZjWZ3XVhZQI1SZwYjTtlgWnbi27s9j
yTuA+LbCvjxUdboAEpoAT2z8HupOKpISeAxm1layCUwLRqmacEuIUEfi+bdTCc5lDVg+0CLMuhie
bRFvj5Vc6kPdIfumDCYMiM3efnCH3fgTLR6adscxwELw0zo4twvrc7Aaj4wUL91AovNMsT+shkm0
zyiwAlmYdCwhukbyHgIrnb7c+7z9wMzvctZdiHp3jh4moqddMZKXeCbr0VfPPZvarBmh1ml6MLKt
D1WJP3cU3BvxkP0MdtciRxYC8PLiG0nTVoJWCKVAFJXEhK7gW9cPT9LTl6El36YxfIJ2u8kHIZpd
2eMtVhSEljSQLYP5f20md7yp++Lk1DdQU1TbyTR8yy16Lg0NASuKEtQpoRtgJ8ivcdyN01GbkXZC
XRzHeTQOcFn2Gpa4neXpGq9Qa03xsFFhDFwDycAAKYCjcucIZaQBQuW9Wb8Zk7AtdxgHQvxzsDy1
C6wcICXEaV4pYKT+I4pdkXROgFdxqjRgzL4BAnpnFnFbSyTsLoJeKWnxftygGi/gqYODO0CWjN19
PrLG3qDeGjZe13CwEPoHsBMwhp3eWRji7VQxzGnM8OxeG5ZnaPf6pF0lokNC5Z4VuyqZSoWBftm9
L4C5e4Ff8CGefHaMl7TxhApp8OypW8YfGKPGTiXUglsFnbddDeoTijd17embA04G6I1Zdlsb1HlV
Fk+hKeY9CTCzK9FnOgsfcilW5EE7UqWVsepGXB+0IHAgqcnOW+f5ZoFB0iH0O5AC/CP0vOJEIFEM
DaFJAZr0WKwThC7MCbOS+U/1Mqx3bbN4F9KI72wNwWLLGthXL9jGKTnZVMopX0sKSVwUnFxC6GUh
pL31vQg8RRyXSTSs7R3SSAEb0Rqm0di0z3zsRRrwGqMwiiI3FCBs7FwCPSF7zF9utOXRaYqD13Hi
y47OeEqAZ/98sGCjKtWHGxHgTBee16TxFPywsRM8egCccijyga4Pa/C4Ai/Zr4PBRgz1035ccA2M
lpvzXNG7kA7dY+PpqyaVFsceMkOA2irFsIW3tepYSo6kEMeVeePFxakOKDKcoRZNNSxqYHSNZbI0
PVjaqLeHIBz2HOXhadDRjeq8D05g4c8tf6a+wmgjhCYtLBYz40L4OfB3XGcYatm7DlZSHS8iZW74
oVsHTnu9/jb121KHBHQi/XCBOm7qqekPnPj94ee/fj4AchEbbINPlEbdgckhdHNfeNjE3WpXB1UK
DKvcLVUU7xBXih0+EiVqu77OSVySl4iPdzPSz16k5z/FbXsY1lgcmg5miaIpn+OgeKOzNLsIBQqN
xvDw80EKsAetMDQtQVTlU9+vWezqYleNon0xvf6KnJHfqsroJy8+gAdBQomYbNYZSSDwypcORZEp
UJKiCM2XiYoMstIeklxP5Wt/Bc39zYrZEFf11WkMJJxfJhtsEF3Wp8PSiRuDRDZMhjz10j2x6+jH
XBA/62VYZQ747qKrmpsY4xfGRsfl+iDjRaVdvyAfveHypLXdo4gojmadANtd16XGt8dVQTMBbBFV
KxSZcr2pdPvuBmu3GeYuxjIMj2uoIcDwkJK4zhTOr7x8EyUvkSYs7GaAYDQNUC+BlrDrpphwVsVQ
QfBE+8sy1jDG8GrY+Jsmc0x84xdNnWJOIdqVHrzUHKjHdg5NJUj1pPPhvhm605DpeoX+H5uZF2F2
QjYhIs0q6aeVxtGDQeN8HQyIk3mIshbZKamz0iuNsOQo+x4Db9oPE5e70IvkUfYgKVjzRjWEqp2e
v9eaEyRDFVMeqRWpg6L4XGv7g8+s2mliYKBp7OdSul1OWsGSog55Grj8MKGzPAGhBgeMqiY1gYBf
DmuPBaL0zsxboDQoyVVK2ERHNgvsrJqDTQfwzmLYg8wu7qihCeCt74xb2P9tpJX9JSycdtNgyOqs
FultZ67UzdJ0cu/ocjxgC3O2Xhhv1dq6qVUV3/ERjKm/TPngqwsO4ZBApY2aY3Uf0OnMB+lNUETM
dE8xuSObooYr79dQOTwdA6g5LPqehfrISovKU+XjClxIn1bV/NSKBn2dBxVohGTAc1wVqYnY++Ly
4G4th7dAb5pmiZ6+8bXhO4QhPTOfBmefYcjVjgHSYxT/kMAxc8kxBNUwEIJo1otMlAbCN6v2toGy
LYog/eqiVn+O0d0K9YOA2fapYws6sOJ5mDCYNaz6gkmlnefW3ydZ15uZUazVfkDC8XXrhpdlMdBT
zFyxq0N/OqolxAawzJAYEshVvdaOmxmSz1iDjY664EfNwfeoeLqFXKiDdQXuZqpEmpuC4i6Kmjsd
nGWHc7OYGWl24fyEndFgbCFHt0qxyJwE2c9oL0xUbkeQExtXg0GeyTjsXN7eIQFzGzCFDl/EIHiH
8WTnyT1IKNqwaN0JRJZ/G8JhMO8rAyVZ7H9CGc1ybKsoTWqz5JFZo1wUU5MOHaqRQswYEQqsvJnq
FZ5JFgf1qttYGFw7fdzIrnz0yk2Kdx9gf4CiqWv3PdTuqehyyMYizE/n89VLsoOC6jALtDeVCB67
eGi2iotLxOEHFOowTpdpcBIT+MdqnKeNN0zYo5aB3EIEu10r+qLp1DzZglzK0UdVOmF5huV2dh20
DAxacNRY2OZUgGFwdGSx3AtngExtkt+47V5jnAnaf7dtdKJtX2T+XGFX0hfuzU3q4/Bmfi2jGxqi
5RnGQm3mgAQne31YgS2jaXLwiVsPOyiY68UHOckkoAhXti/cKfhuriEnYM3cX34+FA6gadyJbq9F
kryaVxOI3tCJ3/HW6U96nY4SdGcIv+4GGISl9guN6r1el/EWGljvqe2rp9mV5W0TIX5NtCM91m5w
O0IhdlnkhMSfEmh4eWtFED1iwM47xgNBixdAviAd7/uCZieAmezbCCuWvOnclzbEEo+iNjoTNJLZ
HKv4Wz9MOes89lmN8gcbK/HkORZ9sSXYTJtrE2t67+LWkIaBJK4+gpLmvtkFpl+2I+4TaR1g8x6G
6sgiY3Cni6tUYSoNHu5rgNxAKfKRE3Rcy3UsrB+OPZP2YCLzXvgYTWRxh9m+ERkNq4QneW8QyApV
C7ZhU9yaoHmHQr6ElqsYh+mmgnBfCqS1l0u8jxQrj16FGRcnXKPMUMwpjjq2j8TV07YA/9igmsnM
qopd4wxLplej8pH4ZLPYIHysV1rtKt58jZH3ygEZvSD2GzltM3Z8aie98f2Z7xwFBWlFo5fZmHgz
Q5exAdu+FW0xPgQezCp1qDCVhCGZA+7cItG6sLcLK7NlAlo7YTZnx6Dm2kwxWgFIZaqsDW3xSubi
FmcF0x09rNWaheF40TDe6bl9tetFtO34GC9lfO4JGkg58Q1U8U+s4yhy/HL3v4g6ky1HkSSKfhHn
4AwObCXQPMSkiMzYcHKoYp5xHPj6vqpNb+JUZ2VXKiXhbvbsvWvkU/dyLrHJZ04dGlq/62mdzxUT
5i4thk85HXTWBPvUL8pdU2vvoOQCkdD9lrmQX+UENscHArGr63l9+gaDaxUH/5hDfx17sb5pxzNe
WqE+l/zGZ2N8NT5yh7ME6cGrMmZfq28yzqfRHof2fekKcDmZTkPeu4tB1OFh9/ixcRcaOycgFrM0
jvmVShzVRdWcp2kwQ+ldOuSMXbx2EPkT19yM0oX/N8lb1tnWi2NgYaxN41eRpvbbotu7VLoKc8wr
u4zCwDCpAoS5SYYh+8Rnf2K9nCDsGlvfbmygeRbtn8q3IEO07Yq2oMhDuIu3nat23OXIfh/O5KFr
lGxeDpLCCfEcF9vKFnk45l29LYShyZH21mderA/SEN5d5flnrD12HQ/mby4UI0wcfDM+dp7Hilq7
HbjZj+wzsaPFcAUV+tPAOE7+sSrk+iA6uMxehYIn9U3ES/NWJeZR5ft68IOHZD/eu8EdXSnMMVKz
ynwKkshhhqaqtH6M3aiuXoVVQrBN/UvFdnGIMz+PkKSKr6zkKO68pWPuz7+1TfNvuvrG7b9/uXgX
mRr5J8Gfm3Ls8eIY7sU0kvlz6tzxqheT7cfeqj9jnudT64kVlY//OXey25s4s6PxixZv+Ypjgc/K
snxq0WmlcDUPjFrLd9ts0jch9PW/32XHbYabvuLroLL1qyj9hRCFLo///Z8Gu/kg0exypFT6w8ei
+9/vClTnM+Zz8+0knacJ2v7U/vy77ljiPLXtp6OHT82g2zcJmuh8sqJ6WQ/M6vNtPmKHqs0ptNwW
11Rm2Syj7R6zN8b7wGkVZRRVbat4mB1EkgwWg2Eg+qUGVuwJd7UyzTk0ZWxFXi2mjR1TKjBWLzZI
ZPFx8XF9N6i0uXc3Wbo+Z9bLapK2YjkeF7c1BhujxPsW407eTf5mdO0GU1xn7PwSvxRxsm1G17XR
sbUbXXfc+gHOKLU265Yp/akZTKpMkgv8rhnfq2zE1hV6xYmjT1bh4/PNJmyBC0dN5onzuAY4oYri
1vrdtfLkJ5ihZD9Nz7xN2xuRgkY+5oB2vADrGbu6UX4y+2Xpnyk916fOx8s82hh/ZUdBY/XFVVmU
AvQ/7Qs7Br/XoBi2OmkeaU15WPCR4vYLQK0/P8JmtdfrkOhkGzcXMx9+pk6CPXIwv5XHV9vHTRiO
fU+wbY6JUvPkLYs9bFBip52NzExYgJTboI5lvopNcRIsWdt6vRWfZfqPMcq/ZtdN216t8TZx7F9r
z6pDIo2hvzbHPE5iJKf+sOSJebbTAmtX6kTPtOahXasuzAkPpTVleqAwN/UBGaVd4Pfsqu7LV2vG
1i/AAo2y2yzZNfUl2xyU4bBRu0jOBqi2fMkwm68BV4XVUzyIXxXWmq2jnkxXSX0QDHglCSFu/ZS1
WrjNrU2clrgPsYIZ6/qRq9SOVJ98ooO8umnfsJ47xmeMQ2xGkfP5pnN3GgZhMfysVVMZRJcgyGdl
cSscgSKBRxwnKufS4pIZS77HNv05lHrb8qkbVJiIpfJeM6GB5dStm7r2h8taYNXy6z1LdcXbM8Ze
u3F+UV0ykqnJxo/MMl788afoMvtczEs0TrhdpjS3z+tKz1ZXTVhUZbUbY/nDmjlH6ph1v6ucgn1h
9YSe3XmMar87tIb7C6GTJU2JCJvWavdNRYxt7ouGiqloo0Rm/yRla2ATHa8p8k+0LHuGFgu5QO6p
phYnu6BkmG10Yk6c8Wqn6w7Dan8mCkHWhHTvtl8qc4MFYTyWBYVA0/dsbRnDHsf7WsvnVpo837Um
3T1TsFNJJja06jzMXAwvyWi9TxnWcSO3r30x8nG5haZZNGPysBWvlRhDn/grMyL8kWUli00hcCNl
rfhofA94FerJmOp5A+ybo0W2K5K4fXbG+R/UqptRW91OBP6+RZLNZP/W2AQU2mWQZ7yjZxYgqY3p
lb8Dz3skQrT7JFi/RwozFC23yuOdEI/cEumB8MC4LYLaCKkauUh0VlIMOj7fo9hi5eYl8etuY45o
tE1sBAdde/2OzmPLfMuOQfsV3Ftjzvy9yNqLZqPlprRpX4n1bEqnxFLGC+0yGFUZ/z3fSrMTUVAr
t4/CsE45yCrf4KlfkGK3bZz8CKbFjWa7ZuDhzRQuYj7Yq79bLWc+yHXkW22w7NQ2bm3MfjHdzyef
oe7GgW7CqXresFNCX/ySkprrYwpLMR1Gp68O7SKZBkAr4SZrWO45eONF1UQlAs17hx5heVN70r1m
A4cuXrUoxhND2rsbBMU+c8bkHOfrckKh7OyyPnvGStqGE7Mc8L8vanoYXWGS8TE+S4TEy2r5PE5L
btLt+J92XRqRuaQHw767KA7HRtA4pIguHz3SrjvE9yBWYMt09QYgEqtfi2mPV/vdcjxE2pub49Rj
kVuXR5uoF2zhw6YRSb+rXGtnqcKM0ucvubl62rKemd99kHjx2381kKj5hOJYv7O7++ksnl7zAnd7
xXTh1FBm6KwlaTrKZVsPwZnlqESbPNog1sv+Et5UbmsxVns+qpMg1kyAYdylMfOwxGE6aEr7t0Cq
3fapMLeGbOJjt5Jl71caZktWm7rwraNd9C9z3Vwk5M7d3Kr2KDuJEGzrfpONw4QRlxwjILJ/KioX
PRU66gMqQv3wYzbLzflqXdVCByhjdKBuwZjdOt63YcfezZj4m5s1gId2/qR46u+ShWih71FN6MI1
rhA9vyblXBwdTKEtypz/XouDGiOrqpf+0DvVP7Mhbond/IR0Yu6yGl258Vw8+Kwt7Xt2TNdh7Onu
HuNbXeaxDW3d/Ul7mDRO7my6FrXZ5xjeduTPpuGZ+K7760oWj/Q/a4/GKogqnEiirlmepQA/x+oP
lJCGDKoatubAGEKNyj4trn11TVmdiITs6w5bXVuWcQQecGca81vm4pPNx3WfkAdnhsRlCI3kvFTc
qbPU75lI/TMytY6mdj24yjlmPYtRey7es+NMFAG+vvoukxx6tTVyHMZAzKRE2nkXK8AjnZXV++wQ
4pyqH5MlzLuuy3NZixCnFcFL5YCgxPY0tLUKhRiIss0mCzNE6+/zCoPkGuPQEzaXfVI3LKyEkxkR
TZ7eVzbTbzNHPyEcgFsVHvocDXb1b+S9m61hkRvxKm6SdWD8Sy6VdnlGO2vMd0BQpz7GdKUSZ5vE
CsfovLJNaqJMMwvqkFlGFWGqTdO4GBk5iGBg14zcTSOsrNo/Yl7dAFmZDoWQtyQYCTYKlYRJXNah
qc2XsrL0poWPtc1pEt2MKBOLQkhI90m8UavzT9XVfyfpf7BiCJlNNH9GkpitpakgJIG3hXFloEcP
vCEiPU7QfUWmsrfTzyTR7W6Y0bkMJ91mVYsgX2Idc0WBltEYIWF+vZfOTfb4iH0QAARoUIrkR9cP
5YUKSOzaCX3G0F2zsZHhzpbfUTWl+zKrlp9BN+x05oflYqv3xOpvcTN0pELrfxxvzU9S0PJQMQg0
/+FoGIi1PMH9Phf+h6v7JQpOduDI987g5ciW+Zz7DF7OzdYrhu8M9ysvbNrPzMq2pjUD/V7ZLCDt
T9PPPo0i/5kiF2F3nl5pCNu9q0x1qmLkyJJxZeAWByNN33CI9ttu9nCNu251krOLq6IzDtr+oxxW
A0/rctBU8NslNzbj5DTHfhkPbM/uDgyW6nMtm5e88xBGl/aVacXeYaeW1wZVNJIj2ziBHnbuOv0q
GtvbkShqybVaw7alnz84C/CuDOd5ide/sx3AYU29hnHuRlVT7PqprHe1T2zULdnYYeFOt9whOxjs
sc891k7Lsi0Oyrf4P6v8sUxz8NGxvsWRTbvvtUo22iMCrpgN7oOYOFVQcATklHL96GaX0n4AwLM3
amp+4RVJXqlhf+g1SN5wictN/zSz6poMw4yY5YJ1da+p8bSae0MQWZU4GaBZN7ZLNMrNh6trS3Kv
weLiW/dfxsl4nnF1FxqBuWNT/bhVyUoAGUcHVoDXxa1UqCypIlMRyB6YjGzSNe23RFJqioq+PMeZ
fAyG3BKcwMAORgL5l0zvYMfk9BS6aZptkeWZ3hnrd4Py8mnTaHBAHsmwS7Y1FfWhn5UdGnNDRd16
7DogN4W+7DBlxy72cPX8PTvzfFVpM0XNP11WRcFzQCxbv7ihRXubxbDLvTkINvytw7Bf13Q55o0H
s8Ch/IdiMUQeXeQx9ax71uXkO7pxu2LCOVBmNme+p11Hzdh7zDCVjp2QBB9ec/ExMJzcq6T+wBf8
htHqlVJsk1G2h2pQQxgrtu5Vf+RMdHe224YaqPptYPshTz7sGDcUm8ZyPgcGn5skc1LCb4LSzSRP
NgyHulxvwYzJc24QFqlUfnUMe48ssvrRFCKN/JzQlt2PLBFX93RuSbIkzUvPjX2YgpckKeeLnkbr
ANTh7jiMaVwbzqMe8EtONEOjbV+D2JNH5OVu0yI4HFxLvydNxrS4D+pQy9i8lvVhKrz8ikTvRqbs
LTz4yXKEVXJ0J6K5vuOyaSCQ6oVVtnu8Lus9T7gBUY0rlenXtcSpgS91JNwS/5sJBHhrrNAy2czZ
WRSEPWZNo1d/IQcEey3zFLOkdeROhVZXc38kpYy8xpj22ZRO1Pjkq3OvfvOOTDy6qzOs58G35Unz
Namcs5IeLiDnhUPj6pcZSy8Ko4kGQUy9olY/A9rdzQq6X1mZJ8OJkd+NsOwSIh5FE0Ak9qyzAH8C
+6LkA9DLtwUMGWDXuVlLD2EWWouRRt0Cm8W22hdC+WMEQwU0T49B6Ulf0UoSGfMMvasku7qyRjbP
BZ1u1GfTqV04wv12pg6pYu+qBi71qphRm7gQZlHCKgDJLv+g0/62E9vl157fKMJVQdqLW55x/9vK
rHj/iG2t7qXzniV5JTPKghz7kJijtbXwcdRjWKXeW5MF6a6U6TMEn71rX34qmWgmKIidqnLUjqXq
B9BtHPY2bIOMnGogYj5DLSMry11Gw1T7BcSOikXIROK9nSkWUupPVXqoW0pEbyj2Y7b2N5OQ+a2S
zb/WnE77VPJmdbBtQlhzVzYFdJdyiM03KayDU+g/XIZ8t/L4lx8LFpSYKCVpCQ2lZaYvt4PomM4/
/yQ5FdfAIF/JGu49sFvjqOqAr9Pg/9buU2ccSP4MA00pabrBYKgQqP1sDJe6hm0z97m/VQtd3PrV
e8l3oud/nKlUm8pOd2KGgZJbTRDaNCbn3Fg+1hX//ajL69wvRJ7G55/EaQZVSF6UbSuWnZgepDbn
QVS92hbxBvxYdh+74bgm7nTgGoO4n2VounO5k3k8HpWyXl0VOkth7Z1RkY+btgyI+2jUTMIDWbyk
0h/2qbDeVjdL961PeiQL5N+qb01C1+kPFm+A8awqoDFwOVgwhfyTm5vOkB2Xhsc7XA7vRZBkWKp4
tzpjjfIC83yWnhd01bBs4xknwBjsynoZN96c/RMvi/UUrPOor4PDPKDOel5KkYQRyXkG4zjMN4td
Mk0xTNq8Rq7HNq8YdnRN2BFGDevG83YTgZit1XYw5az2I4vhabQdvWRSDmDFhY2OYTl77COHYjAZ
uvAw7CfCUx+pc0+4FjIisCeNinei3dh1CIBnT+K9y82EokTwUOeBF3lW953y1myK1H2TA/qTU+Y3
z8vkfjJjvTfj7IVK7l73kmy5xRS+SpIXt5vOjVdOV89N+vswpBHWG7lniRmjgricPgciSmmooGc4
abNzWmyGCPc/LSYvG4V+ciYszy/llyLQyaOpMx5dS76L2mYRDeOPxJGA+1v7xeNETGhwNpKkeKTF
X79mV7gPTHQzULxyu/fRvORHPbKYR6OrxLbwwn5lYFNM4itx2+KdgvhVxvROs2iObKfCZZEO6cve
Wwyu5fIZLppsGlJ/P0x1TIobx4Tf6J3b/ZmWINkUg3+d0b23TpUV1LTDx2IFxNAnn1W9dtzcJA4n
xj3FBhPXHM11fi80k0lh4d1hk4eNqyL/m7RTDBgpx0437Jummy4dFi38qNtmvBJsJK5UGiWBNtxN
9OKoGyQoIxRuoYK/Ml2G02jJTyBVzkW76T5AyfYSFlEzf7jkqLBbOfhtNBlBtyWzw8FVV/tZDg/b
A9OkVvPNYH/svmJ0lXAxFi00idqHyeFnOCNwqbnXkZYLOgprjrw1wwqy+n+QX5H6intBzOzToRTd
1Na5yCr2qIzdO2myiKC9fVjgNGSJOGbr9MOIe+fsMpshXCwI/efH0R4/FoaJ+wHlpJ6BT/nEJheH
ALFtT4fEdcy761uAPqr1tyfiXdn6WGKGkeMFgsZI3jpowCU9X222FnQRa3aykpJkQtXkHFDZ3nbp
idaljKq4IlE/2Qtzv/JRZIEHXXtgBwklr1ejGYka+6pXFU60JkMZFtpOt5Ve5nM3dyVzfHKEhOBx
Hjx/tAFrFkZT5BHkyz6MWz4WsyBIEpRecjbL4DIX2UwAe0nOWrfjYU7UfuwkZDY/ZsFaZ126oWK2
GDPtclT7zUv1n4++NSn/EBMu9QvtnA2P+zVprK+Rm2uXS9s869L412vtCVwVkgY+s3/JhjZnAt7s
G37+8JtqtzwdIm3WeMep3f//CV8tXDbIJQbSRR1n8S5vO3G2Wm4VoYojkT/cjWv1dwFmEs19dl3E
39xsmI6DvJgwgJz//2OZ81ffV0DtGVIfg7EiJ80ooZ6bzwKGLPWfm50ZMmTnSaZWuMh4wTDg4FLI
8n9bezGjKV4QNWzbi0pniAztrZjEnhen053MBFfnRDwUgIEzg7ObS5KZbZjmRR82PeeKx/BxBEHI
Ip94imLAnApz0VEMyanjuxVNXWowHvX0hUPsBbwdmTcPN0XXz07oCyqoxK7RK5f45+g2f7VA+EgF
ccjYNMWmFzVyaLLL1Phu5grBwUFyrvKRhtlnsRiOHFhNmIhbryBDXeP/pGhk3dS/IAX/dMoG5+VZ
b4ImJ6zN9tSlC6TTFi+M6r55/dW2YTPAccrXh7v0T3MoQcgmF2+9I7tja1VY6LKhDY0lza7eaLU3
zVAQPYJIWjNxI5Iuvc8rkvKutqf2d9eYYS6MX14FLS33MbInmRnGBLxIX/MH+VYiQ5B3732v5rfC
4Qa334WgKlsGC1BDOvQb2crqD/A1kqLbxZznf6yyuU3Zz6CZ7mityMu2rQ8Os4wdpNd8Z1fVF2OB
/tr14s0wSn9Ts3Dry8nSa1fCOmwn07gsvXi+cWoCGmiwm88DaNCXNduky/y0duubYSb9zbbr+8pI
+uUZrPbak7kg0redQcI8rTR6aFHiaSIu6JqlGyL/r5sscTW+TpFdNc0Qfx8ynllj7/uaFqJkQmLF
aTi4Ql7F+Jyc1QlpMgxT5yygylGaROGAv7wRwS93lC/BkMojloGL5YNrYoS9T4RdhH5FQBuud71Z
BUZgKQa9q1PorglgvQilqQhzv6+uSZy/9oCQgA1WDYFwZgIqhl6S6z4FEaODEEJSeSgHMD+AmTKG
CjRUCMO/ZktbZyPrXtrAjt+dlC8n7k6kbfvWjUZ69IGebXn7hIPQtyK3H6pVEbFfMughef7mLsHy
lrp4GrDS37si+NEFHb4Gq084LoVmD+Zc7OBoJZEAW5KV+ma6xbefNvKRaiO9TTX5qMDY2HNlf8Zl
Y4W88VtrHGFX1Cq4xNLGPiFm8I1yXSJUe6yyYNIiJMpgzwv2Qu3wb0msmFwcDC3bvOYytxhDKMlv
6RPXCKfFcQ+Ql5i0CKfZTkNuYsP200vvgH9GAaye9JJwlT14lwajiVf88OU7PtaZ3v7Rm8t98IU+
TIi5vR6ys+95xskJ0TGS0G4JPLtDcuni1WLigfAukiQ0TGQCOxmwJc0YyAK3JklbxSci34Ih2bJs
E87OEyr+uqXW4gGE3Hmij2fQ1dnXlj31IIQ7I3TH4suORbfnEZGXPoW07kzvvYMoDzMLDON2mBQN
WNL7mDCGLiyVz1oeWcwQ2amrSfSfSk+0l/z5gxjnPu1dBhGrTbAWfqHBN+QSWPNj5eE5NrYuwtlv
ljCeStjOaSf3vsvrrgznMhSNOqW8K1clPqe6qI+V03/FVm5Bt/LAflTG/NL1HMcKz/ippgzFbKO5
jpF26bCcba080BHggbYNWKCdy4Y2cjHryN46mp4pvaWjHxZtmb2tralvFjaMzAIy7lNFRWspIkOk
xi0IwF6khfVWzEDFJnu+//fDe/6T9o4zeb1o4HzmmaRQxR8Y7IYGP3Aye9PeG73Pqs/03V0cQrcT
aGK8TFbXp98QC6ct+e6KgRZ18cxZuSGHn3yvIjjiMo2x+PnxjkCxfemsPpr8moe/Xe3fgYpDO56q
CJ/Didn+84hpyt3cePkOsNzdGzXsg/w4ZXJTMuL5aeNYx5qnp2gVdC2KDPoZv9ILmZDsUDsE4pzM
b04DI7IoCx6lb6YfkLWubMzjC9LKn54uayRTiNG5TpNwZqR9dtJ4mwmM+aJEQbIsOrDBaCWqIOzO
CV+rUstXzeuEU1Pat7jql5eW1WBM8c+Li6BPU5SFzC6LF8ocdtRV8umfDNaIoNgjrnuWHSH/YrKY
3tFzstDqG4kV0dlDOuofZoojIAW7uHHxat+I8uyxe7dXjCS7kamfWr/KPle3zPerBxppz3xxyC75
2taPxFENLRQw9N5xj1Y5zMiz8cMyBqQBkkQM/zls0/6J2xqaMGmlcx4WpTccnVPk2r2zg1CqoYdZ
68fIr+QyOM2MikOPZit0TIyWsbUiT/fpp/D1pxKO+d571Z9V49nqVF3eUxH8qOjZQFXChu+x2KNz
uwT3QfbL8ScHaxfa6whaR+ft3gEqQd4HKZaNTYBWlP0mDId9j4trgIT1X0GLWdsqtpbdMBn5LekB
SFDNdwlTtHVmrORzFe25iqCIgLm/yjJmhsI0LBXcrX2htkWDHDsm+CTUclZMyUPbJB8xmCPRKjfR
Pz0EXiCh9VlMg3Upx7YnZV+3kRi6KYRIx1Exxm2YZYl12BbcOW+NkbtvCX7HHRFXqhDL2KTVal4z
PHZPQnhPIt/DDDP56ZHkBj6FJNk3niDFMxHDbHpATsgUK40l4xLoO9vYxFbcZ667mwa/umYu7GQA
CEWS/WJCsfJkaXE30yk7VXa17uo1ctsGz4lVMHVa1Z86wSxVrvOH22Tentwzb15qh80q2w/u07Pi
TTu0qfDbTZJ3yMU8hi0wyYjmZHz574dwoPqmKyYCYx5K+Lfw0eMetjJ0Kz6aGbCCD4oH1JqT/WhU
IbYaOwhZn6Pf6ofKy+E65N1+AmR+SgSV+CCAtHlLm9yzePiustE4rVghrkFnnajey7fq+QMHVmha
VvHdUoSu3JU8bdNvpLH4BJYZ4xHd0+Av8laP4pNMJ/WzWI7ZxDB/SQoRZQWqfWN1PB1za92bdoU3
ow/DnLW3BoF52wStc1yDjAjI4lO5zOlDO9gEpmz+LIu5Og6zXx0y/JmvRtESIeqJlpRzcA6cxPrs
insSDOZhnfC9iCy+rVKX95jY3quuFk0HI9gUN+MYHDsz2zsxWOhCzl+uHt75j2GVyt5TE+bqYjeh
j5PuxSCYuWkSl+MLLKBAGKBNM25pHE+vSq3Ta9v8aGhMDtImW4YjYjmNMvmXOjSLSsMU+7Ii99Sn
HjswAyYj2Rz7l6rMjHPOpO0CNvlaxwudr+Enr5OYk9fEt3ExraO+6yAj2rf6GG+61Zuuo/3qNiw8
TXAvmxzzmC2gCiH+DFFheB9tk7o8FZuYvuWkbNXutNURUmEA9/Lfj8KhjVH0qxu56NNSumxIUXnx
ajQqWtqRCXLXxWSqOkAqOvFf45JHKo7bi+OiaQUmWJaY0vtmTqbzqWId5a3OT9Bf+eBHs8I+O+0T
t1heMJihMxKCPNeMjLK0NyMmuPIgHasCdMAs0Ivr19ayUwZ4lCOItta587UfCpe/TI8dEErKzL0R
t825RSZjoircsHY861o3u6L3b/JZebO4Zj/SRfxys/LcLtVKfSlQPlZGjFg7ARVn3Wc1YBFq/Id8
1kVUqcATa2uOeHKtY5l4EjNn8NMsEuc+2aPE4so01iiM6cCcAlIuqYy9CTL57HXrp10q45ovvbPx
1THD6HBbtb3cFsv/NSzCPlkI5cdiwUSmVx7cqiGimhmVvjONnu716vjoCobYm5kGdRub3zbpRbJ/
heR0sfUVtKrXte7ZLhb/hVQA9O2pibKm59uENQPnv2kdCzrZ8ySY1A1ZBsx4yNRegdjhWK2/O9O7
Wuaq7oOG+ZQTytyopXN3nQQbCuw0AOlGWjAd23Pf0kpPUs0ol/PfGN4XMEh2U5kd2VQkwK8MTjiy
S4JFNPTrhR2l5bKb15ge165prRrCrKtq0r1TJl+EV/kbGuJq1y7zwGpdXwZw29vYsc3vbIkP6GvT
r6oEYLL4XdTiMeRBlzwNsWJxQtg1BsNAdtbPoIujfBn4ReV+ySY/BAtQoEF/TFOw3CywSi+L8h9q
qdHEu2qOWH/nnmThaOzDQXd0eohkbGeQV1x3/EmQ5Pfu4DpQ3+b0kJWmSaDryf9czOFtbnixSMF/
MCG825SBmxmUM61G40cNSphjKyo3PQ4Xq+i7Y8aSDvYxqp3TWMy96uqlbW+5Kv7VieGd5lJeHUtB
Bc7th4Z2EfXq15AgL1t1dyPj6t+mOG9IrsXD3nl6ewVpK4/7h4Ei/PbRkUmEkic28OUASwZEZiHQ
jN9+DROwome+24Yy75bvAFb19VeATvw7IVC76aTRvsMrLI6p0k8fR/0JYYThC7G2u2+ZkTu7GEbL
FUuMNcr703pSa794H3XxrwIpc2lHBZDyv38cfSO9zCCWqahKZjx2uau9cTxlBFmuyfPHYKtX18X2
oZx+CBN/ujb+at7SxV6O6/K0K0xbmsf1zSrc/IohmnSlAat56f3X3kbhdcADbmeX3ynrJbgkzfgI
UKjDRRNdKoJLB5wW/PLP3IRc6U09W30rgMNxaxAU7sz3qhfWdpBF8Prfj2QiMddvZZU1P9zJana6
cuIjp4bxKtK5x/GWG79HUF5Csh/DYBitW+tIO+K/VgGb7Ei0X2UtrZ+imhweOOUcqjT+mFjrdUnT
+K3z14/CcuJ3y2yq7WzMM84cuG7eoMbXacZV7XPPunH/MpFhT0ghHEna4MXA0DMwp3NM/o66yjBe
5MUDHVtE0s37TRfz9rWr6VxHGsrNOMYvRU3KBKlMhUXgsqwiTnaF7Ie72ffOqzM+5hRw8qYy4m+Z
BjzFSZbDL+Vis3IB1M536k1vm8UFIyJ8P9f6UQbqZXGM/K2c+uItMcrvunCdPZLc3a6aKJdfzCQH
EjWy3vvYWD94Ns2Qd1HsOtj8NNCT9VAcjgcOEvdD0o48j9FdYvfMGDqrfjTD65SZlKJpfG1cU4XS
RoRchJn+oKA7YiVW7ynW+Z1XlsPNVu6v3ouNa1VP813OTIpEMEk4K08JDCpxqMw+/jaCO+GPdwma
yzVJ57rWMN3WvDM+cZTi+EOLRg5iZc1ct+BEV45kboss/h9159EcuZYe0b+i0B4TAC7sUuUdWcVi
GRY3CFoAF96bX6+DnhfSzERoIe20Yb/u10E2i4Vr8ss8aRJ5D8bwJrkDxQEUJrxwxVavcoh7Pepf
khczRQXt4qFtZ6me7NUqg/6atSfDpayqkWfHWVWEYB4uVqxCaD/uaDsHvokDqkf8lGsKs1w+zITu
qc+qa5vPVmHiDzUKHOhcwjRLwlBBoamLTt3o5ejvCEVQFKlYYosdol7hEHBPfz6obQK/Nt4SWTbI
JB4qFU2iUYOAHAnGuAGV7QlrKP1COFC42ibPeeVu2kEkTyb53lVXRtZGDYfbgDdnXZmxvyy4lXJQ
ZT3PQ0B3ZMpOZMw3TW4bT1BFzKfRYFgW6tzHtMRw11qFthPxk1q2TR3uqNk5cPZw1ybP4i5WwMmy
Gq6kp10b7lRbpdWTS+7YaztvQVN2DIpzmox2pSGwgopJ2EyrZzcaZ2bYtGu4asDE9WGcF15lgyL4
HVvN3AoNB0oH/49nQte1he36zqzqrGJJpTdBvsJm7sRpee35qTkfC7gFQ2/1nwXQ6IJplahGfefY
wtokRod7xbd2OG+A2ZYJAaiMaaLpHP2yO8IbqrZMgbKzYUdr1lCoxKHIj4NLiXSK+EJrEvbG3NeD
S+sn+wa/5pzRUbAiZa8fRGzU84z3FjdZAo2mUb8Omdkw3Mwg7oet81xGWnHOLOvVTJvgJNXhBqHU
OqYFFLbSYZCSTtKlpzIhL80sOVcy+RpwArOHGHJTNi0qNJ4TvCLls1IU8Cal2OQij55RDY5UcY6o
FqRdVKurL3VtBMsgVINFQMXMPoF3vy8lCgCDnLUC73UHx03ZWdOHwgVQ2E0RcSzhBxoytIOHOFmH
urVTPXw+rS1mSIfKs1lTqMT/A34D1jqkfyT2HPE82lGxcfGaVnpf7/980LgX7qEjNTs15+GOsnBF
Tilmw8FmlDOZeOqZGT11EEpJpqB8Fk5tcdwes42Z4cCg1ro+17IiIN0lQNlHT40ZXoIrsaLx2WQg
ScS0vuhVODVqiXzKTNWXBE80/iO4ULnmLv3W8BhS08u2YDRYrLLREYjjptj2+nCivapa9gE7hpbZ
w760cLWbhf060vh5kFp38z2tXIPBbNapZl5hnmUHOyz/+qBPvy2VZjMWDV2gic3m8Sf0qAToi06a
HivG/+AS5kk1OO+u06yz/NSC0UNFYCPJ8vyumtrGy/Hklgz9UH3cOcE8JpuQ4Weu73/HppHNGuaq
9lSv5SVoQygmiMguWWsbMGuAASTkex0MDQgzLhINsktYtiZLBDRbwDn3Wtc33GvmfeT9UsTezOsq
jRZczpd//goqFebMIvmJbhCc31IRFMxw8oYN5AwRsHlSCiaABG06yK4mxMAp0NrnF9klt4HhJrcp
B3g9dMWswZ1B0nzmpNhkB93aeL6zKhTva/KjGVF0SBPv4WT+0ZpiOkoP0Nogf5lZ7h1Y9JLwJPml
YSjBIoyPBqjYgCV8S9E1nucuXsYBjxuVAHAdedM8h0gFKZsV3pR5VQdvhACPQi8enKQ56PicJItl
XZsbPbTe28K9NqX1hLC3q7p8IdFvOQuuhxIVS7W138CpXwlWPajS4dpkTbgH5eLZ+blXqchooaFp
0HHXFIM+mIWay5ZpEnbSq80SwdpKYF7cDE97gsx9Qa9FQrS/ncLrt74J3j1POu76eUhOEvvh0kiB
7qltilPfeG/aF7uzPkSLFlIWfjvTmfzjbiPEFgIB7Y2DFjXIOeY50eJtHU2DNxQQtz8ofvDZwtHG
HE3CsEyzTYcIMDMLHZfKW1VWn3EUt8vOJH6teVueUH/mWeGXDiLI6PP7kLv92jQMDlaBfdUCTl69
4x+Frxy7bgS/5uUYHfQPaXePAO2aKxGrALvIbnCMe9gyeMeLwReY1LYSzWiVecNX2jtiC0MuXVgG
tZppX3HW79tTh0i9Yuk+WnGD9TzK1V0bDRPwUr7VkpS6KkPOh2WXLRrJCMlk5kraTztHUf7jWgCU
q9Q9afDrGWhzqom4qsgJiTqqAYCY5UDG9oULIwMq5q4PDSjBQvSNN09H9cZM1N8wwYWNPFLnFzfx
pMzxlgoTrtCF2cBEcA5xT1y9LauM0bVPW472ntc72+AE7fs5Lw7qN3MfDRk+pXKuDZiAh81d8ZuF
yu4wy7kOaiPIksY2Tknqr1wt/kbrIVRsDb8iqD4IDbId8KfcrxljwXUe3fZI9TjBYf5ANRysnQbW
KI8Hi6pYLictbhd4BD9JmLyZMBFInex5F84j1cUoq3NUK3FAZcO1j+LXAWmgYBjTFBASuVbpoX/X
B8ShMiYyLGbEOrZRkb0C1HgFrjD3Mad2KoYnXJF3NnXmFwgSw6/aiAP8iKth9FusWmsTe+mfTxHk
3LXDND5L7PMDvxYKExhC179UVe0oIFg4wr/g9L4Mov2NdXvNtJQbeMaEpiGemUBSdwcY5nlA3L9S
6S4JPe51mTHTTTbB8durijMzFgipE3A9fdOK4T0cMQ7rwn7omrKPDYUuiG7bF94jL3RAJykwBDc5
6WSLZ9A9foAh3PVarhNHI7g/fFqcMzma6lujTdaRxYAp0XoKy2uxwAv3KWP9Q2m67zw0zpyGubEW
F4fLPGJaywqqOBthNu+x0+9FGT1XJoTX2FQeXWVvXeE7c900ydf44YVEEtcsKNMq3QqVr33w+Rr3
h/veD3Cbs0BuR69fusW0REs/nNWBe4UMcGJXXjqd+lz4Nssm3UUOTyo4BoT7V+hPkD+Mhe1F+1gx
r5amfHs05DR69gwyCtlPg3YU7XqsWVZufqZZehHBO4GCPQZSAMLGtxe0dyNQVnFSk/msnn0kdkTQ
LRfWbSli7rE6BM/K7h+RByARWAEX3nIzdnKDvK0ugmCQTNnqvdm7N6OeEs5cNLMSGEbMvW6k13JO
aRlWZvfIY/1N0Q0pFqNbt51zdJ5HQcAhJdk3o4SKXsCRmz7y2MzpI2whPFyGHZ8o/tk0Y35wODHO
/nzaQOpbVRR4ta0ay0OafY/5S5tkNmCY4jfrh68s3LqxRlUKPdEzz66eGgAvMMWgpQM7b710Zziv
dWnOArUuJtvqL1HjI0edsycHBR+2+qB1TUbZqk/SZ1BCb1A38CQ0S+kMCD4Bc/1y3WgUrYY2100V
5yzn73Qr83qfZApZ+3otK38/mirOEHFSzF1apAcuXHA6EMSCt7J8KN64wMm7VLmTScsC/j9uPCfe
lpFzMOJ2IZkb5jqz/uGq16wgrsjeqpvSNc+WypxFWmR57HjPgCuYOyVgcvYzsE76NnPYlWAX1zPT
iR+UQL2MCdOBYvwmUYdgYMpgCfXnyxn1KyrlZ5l5oOynuzWVjJOpEZ2gIg0ASARzk3sK8KrPoiTo
8RcHFypLZyIHISHrtcJs1hli2FTerrBhr9DkhqGH3LyVsyE0yU4zkg+ZsKyD2hx19WKWxhPCALWu
lN4UICXw4Z9DbEy8SqmqbAAQ3cgbDTPpOh9ju9FKWc+FATW4ZChOk8X4IZdsXtEs6MTrd6R2O7sH
cyKHh6+KZ1gz0GeZP/cdU0JDJfvVk5jLJWa14T3XWMr/QBzmNAyt01jdxGb9LtLyGpby0xqwLAic
WpUeviqSt79b/Xq2+6GOOO9Le6HG9ZW5wclN8mMps7sdPkNuA2Aa8Wv8RsvI5Ybx61jaxH8zCjHU
+jUnOVKXHsugfA/yFtpDsI9DUG5adI54yzQNtxejrl4pO4ZWml/NoDtZuDnJFF56WkDVpD3qBsFW
vxZnjj2fOnCVpC54sIfXXC5KEWB6698JUMLBLdZFTEdLkpTzEA/e3E7LrQQZUMStwxPmvnJmuqKT
sb8Il+3H5s7rqa+1MZAn0y4VRhtPGb/MIDpR5baGTfPuSu2qaxDBUICsiiuVCytpJtT2ZRi5Jpn9
o9SpFXFi7617ka5xKVzzW2DmmoWtYH2N1n0hvizzKAK5FX76pfrYM7uqpLPIH3aY9wnJZGjkQ8o5
WXUNKEy1P29QOhRd/3HMHvgZ+trMTfsPaulytX0gk2AQdIxvugRGv3xhnbqYifZUmzyIdnppevs2
eu0NqeZdG9RdpQ2bHJV7ZlholhkHxSr8NUXCoSqIX1on4cAyPUGlePjVLAxRGTmRzMTYfwS6Cdcb
sEym+y+BD9pE5V8YKUetqd8HBXyEqhTvnnJoBW40TwfvZ4f5MWF8YNXKG/npFmgEr1gcQsu36XTs
p3eyrRt7TY3XeRJ+ERDgTKh8MQp/qde6U733gUs6yT3nvFsUNphR9YlElHiOcec0dnzXECS7P0xx
G3Op3/pHt69OViknHsvWVp2HnthoVm57CYS10P+0TILVCRL9Vlm89CVsgdxy8W4iaFX4KzrAOWg9
PJK+Oi7RhxlaEOgHMSKJkegMu6srAsiHYtYfJZV9aLKfIyaysch/G4WjdjfiEmf0scZQyWpVUvSE
wjIL++SeusaXTM1vGMxPKotJP3TPJddp3jTKqZCgvkMamNwop0EYDGyb78mG7IymuILR/vTNYtVI
8nXOiK2hzvgB1Rz4TWaziYHaglPgHKctPNvxHMaEly0/nqUjJA+kHWOsff4aTlM/+S0Lh4igwFTJ
5aJiJ/eT9I0+HE6jJplL6ogOcRuvy1rj6Euhk0pkfY6MCjxQgw2M7p+UDgdSkX+aZrougN7ShxDz
E4/KbedChyswYzPKyOfETb4imE0dYKXZgO4LhoQrTW23X5q9birBIU1xf2PsNRMSfytUai2r5sfN
E55LqRxlpy2C1OERBrEwU5vvQMUk0obZB9M+SC5usakIdqUNESdN93FuWzbJLxLqisZP3mq+tcmH
jo6jgBKJzkPKt0GQeyAHr14oR/gNdP5eSzoIQoVDKRiVE6kM8lk38sp0sbUP4k+/wEMzTsvE9JV7
tyFWq7x2AXFRGha/a+/XaVmbRgwe5MWJeZX0Q9sDEUXf6HYYJC59RNoy6clc54n4VqoYFRI6Pj60
mSizNzcbMlxmjK/kqM6kURl84uDFa4ozhvqeF5wv1eFNQm2PajoF+Gl/eiJ/Hj3nw7VvzBQedeby
DMD3QgLvZkKJA6yaKll0CecyfDbHyYWuHmMyRQvdt5nebNSWYZXh4Bo0lQYdn9/g/PCSeB5kjKMd
B8MPniEH2HhYq59a6p+9ocQxx02hCJItFgIq0AO1nXhSLxlLQmB1ZyWvbrrDBtn3NpaOu1BczEZL
ik9fvaLHO5y4B4WdieTPTs+GG4i6FSTzeSrBPACkNMzmWox8aW1obzXOD9XsiHlotTWTavKgCHJV
t2Ae2vQtVzI55y4jZoNWb0hw86TqlNm4+mdgkuJMGg8eGqepto7f48B+suyfXPaHxk1+i16ciYm/
NU17iaLi5Jvkzj13PSqbVsE6BOf2BnDmVIbJZejw4qQ50b6BN8Vg3ihcoGP+JvPgWeeE71trQqmF
b50sfLVEfAxEk8T4SekaoLf2gq3kR7UgBjqh8+w0Hk8a+UPiLLnLoJHJJolWRcflm1KxqMi9HMMX
3cYbmL+JgLcmNZikN2swSXRL6Bi3ZiTLQ44rvTaHwIjtletRNd4iL76RVx78i8K/vtbdM1gsSM+C
6ajvLHK8oviqF83AcjA4NbP1hmHddwi8xZbtStV5IJMB63CWHVMzgPDQ7IxhCwsQJzjwPDKanKHt
W+U4j16PXskc4R40m62tWydHMvTBRwb0qXM/Q5ad1qzx3MMTANuXfthG/d62HW+Y+FDb/dPYuc+N
PWw0tQOAJl54MfcR7BmUtPotCoqLFdcnP9pW4oLce+SI8KW7NG2QyGUf8YxDFP9aI7eRoHo3HVD7
Oe8Mt0hnA4PaGGIM2Iej2WQfWYwxEtvizBPlWqPglaVAUomqkTWPhflUmYIlyUKD16stQMMI9aj3
MAuSxG0puZK+HW7K7Erg5F5mMp0STHtD56dQ1bCHEqmsBhM4jlmX+aIV4RpDzVlPrSc3J4BQdOu4
rOZDRBIGi0xDITcEypunmUdZdjMSZHsGFYe+L0jcedEP1lE11JZu5iBl2FsLzGmIt2gI8hOR2Hfs
gweTKGPVSpoR1dfCGdbGFEeSG7UXgOaznadla5JBs2jipvAlQ4dLfT0eVBhIUCBOur5youzaE9fk
hLKxe9pzSI1DtD2g7j+igg2valirnHNIe1rVJnuH04wtKCptmBSBFlHmDHsKunpHBXagtbN6Si+o
EqH2jYUqMV/7sv/E3LI3dUIINQ0QYKaGmZOHzy4r1GCVAnVLYBEJaN3BglpPb2G/hmHXkcVUsbvP
x2mlghnMqmdf4NlTZiNYC3sr22Wd86tiwmLNZmtSJS7uQYUZU5k0SyplBihiZQmgSaVA7EfNZWjW
UpwYPJicK/M/f5p17LKWt/dLcjWAFd7E4JJZq5km5qROlSlai0mQxKsVvelqtXXx5AxW/FG6bKRV
kfyOg3ZDHgID8NlFznPUpTvTLl9gI6y7+BLEw0YvpkEy1BDN24laXnkJqRUbjEtjs4jHgdiGjkJl
3FunxneROGeMfQdD829gn1bSzyhjoZLbZ7CjtM275pE+9Apv7lioB9uArnHNg9rXCPkTlMqLEXfv
VGytsnYaiJWiWHghDuEWq0mIHBIKTgRB6HzRq2mlNX6J6qyRG6M9crIuj0qDK72+i8lv1VG7EzXj
JtMpNE3CB2V8FydRPk3d+JGperKy4qXOJ2oV89NKW/vW4CyZ09HtZK844q5Hp69nNTfdINCSjRNW
RM2rXfhHGsrnQUQPIz9VZ+w+Dc05B6l28izzubeCUxl9Z5V/BP1EbbfLIzoaxhtWws7HvoCJqYNq
QNVR6/urHojbPI/XQ+IukKpWudOzHRQI4cRTGKaXl9izWCtgS4ErJvmjymPTNdeSzBEXu+qUts0y
5eg+1MdOEo/ti13ix0tobeF8RHQlJwQoIK/vFs5pkuNAUnqMY7AlBTLEQesjgHeJsmY6FaCFKKda
rb4xhMwH7gJVGu/c1FlZtv8qjeGy5KR7iZrsEPrqKhFU6TTOrHWcrec8yqa6RQEzztwHX6DY3o16
Cd6H6i+1UclMJExGzaZ4dbU94ZVHarHfJ+mnMbpsDlmw64BPYFGC/2zhpKFqoehP2Qn6Cq2x2gvI
kXtZqc9ubZya6OEpyd6v6n2fZeiGTJtDrX+R7EiWxZZZM+weRnzk3IivLgJ+nPZfEWOUmcdnxXYi
UGOScyJHQrhq9Nt3+cayafH1ONqq3t2t5VNbefuE8bpCzcCIgKYL48sNFApVgrUex088uhyjxTUk
jSBN5TBK+Wt3HXrqJ0OLH7WG9JtMLwcKNkukeaJsSaL0Fzc6tIaYLQ10FhH1sv/NNuzrd7gz9xBC
6tBo67ZqkYqHZWuiRVhnDDO7WP+pgmBrJuWepucXwYS1h+poeP0p7cmFcWsy0VXnRg4IKctY+qqs
/50mKsJJvgp4JSCvOFTFQbky6VwFFUI+F57kQcivRrGvUmYfjSGegq6dfgYfBaFQyqrAxsNrsxSP
9Y2VBPcqGmhMu1jbLuypSN1Xy1/TVu4j4ZU471c92CFAF68IDWewyQ9A1WqRHOpIu4c+qqWiiDc3
eIY7fO9K66jXzRVQUzaLLRVOpLez9cZaN9bEYXN457t9GZ/S8DuvyA0DhxoOoSYleeJglUaxBzOj
INOuCuqeC0JhQ792S7u8Yof7aTy86wqBrkNO4UhWZNm7tEdm7D/sB0z5CgODuWXhwR/bbq8wHVpx
WK9gFeQhwmEUcW435WVsCYDHHRw0LTgzPchXSvIZNL6ykW3LVNu2uQeBEMqi5NI7XrHpBc30Gb5L
tdTKZ0om6V8Djcm1vy2Dcl2GYI7ipNGXNA1Lg7eNq2EL4A27+/MhSWL97/+l1W68zDyMU6XWlTt2
g2LX+Zw5a/4pc1qOKPtOeNo5MfY2USWs5H2xMJRA2evTB7wN3r5iL5yLIbLmWNKafdlH7f7Pf6Fv
gqnTR1JNPR2qSlbbO+PdAFazr/JJ4fN1KuQJpnxoOsuQ6iortx8KMhd2sffbvNh7cUyQ/r9/X0An
WjgBdKBK60/WYJ6CEBB43B6cJjp2mndXQe1g5561jNswHleQnbPRnoloTaMIYobsFErYWKgsbFmq
xGClRfiDbfu7U/yDDPuHMJIG8C/V6UMz4N8e66MJxZycDC4hF68WklVNUxakH1NE0R6BkXCzhWkx
7sU8iyNvpbrFIerVu+8HH2RlUWJL9dbo7s2ugUW55iserBjrEFFdXU3vCUhHhs4EJXV38noH2pOs
Pj0AEwu3DCPuddZPbuzwSqobnLgRkgDIVHhmTmR9mordzzNsiTNZ/JKnUZeU6r6kzviqQkkNNThP
DRyUVJsbtbGNNFktBmksQazTiaqYtB5SUSkSHlpjVL6x1H3yxqk4umQrPCPNpg5y4B2thmTUTsf2
HHabzewxFdYz9cJzTnafeOBfocy/dQLqInSrdyuBKDM0F3LXGLQ7FepUykYYuxikMN8aPVc1qWGf
Z/SIfBRuGQF+VUVzcmpGSKLrm/mytpy9ihUhALsKKeSlMDLmL8R5JZFfyOaPvOK5ndg19AsxjFGR
fXSkpFQ9Y2tOSBJtdeF/QuCOF5aCBDri/yFf7u293qXrry9Wf36umkp/m+3EBy1PX7NoRFbYwcxw
IITAKKmD78Cl5WyolU2BT38UFH0r3ERhiOJ4pS4OQ9bMGIZD7iwqZjNlX9xR0Z+NgiY30yYhrx0K
Nk9yRZxtiHvir5wGhLazND3/0le04Gm2t1PN/gZ4sZjJCpEwdG9pZV3yrntosXcF2BIvdSVbBzUv
39hwBhQ9kG/UXIQqxtMBiojiNe+lT4sVVEPNlfeiSu2F1WO17TgZzsLGgk0F+oiR05bcKspcoD9i
YXCCgVYdGencg/2wUMryLVanSkRCw80jjgYwoHIfZBTMkxX9zZSOZthWXdV6wSEyGXOidP5TnhEf
0Wc2PLtl57r02NTKAm2zXtj5j4QDyE2bwEme8Fqi2oeetjQQzrmssS0WRbhpkEbmKukKgog+4aOa
c7SqPHnBeLLSqwzAz439ymsxnEVxTpCdV2HBBk9BOXwc/Hvtqq47PKUxjKHcK79yP1p2hb8HhmTt
omLJxfUuu5brL1hfTEDRFhvfRcPINO/CVS+ZrUZEtmH/bGRM0Msg55FZDFNUL1kZupQLexTDDHw2
kiqu4G0WBAfHkHtSz69VAiMdkgJ8aJX7mx0zmQtthq94hhyAlqmbPbBvTtl9b8EB7St36y8nbxAY
ixTiU79nJKjAbEL6cWxjI/Vs25HLAtPJHB5dvGaiPU0BWLjJwmBlIEMlvoja94z6gF4FSoXFpXfH
VVurKwQTahwo93oaqrREC3hShhQGDKbKB/aLuSW08CqaB5HuajNOJ3hsUGvZw3kMYmhbaEB01nnR
TnfHLzuT6kr26Tg3Eq5KBq6MdlYNwl851QlwDtNpSftixlFjoeCW4dBM4V+DbcKlOmWO0YnSS4y8
tIEX+gp3gv+Mtocly/apTXAzzN0+ZEPRjGs9HOXWVoJrNWbGUyxpkkM622NQY/1MrHVCzmTZFxQ/
GBMDpEdkWw7NH/HCAcqoRgvNHz6VIGofQ7YpqZSTM8ayIrPYA+hf2CjR0E+5lZsG+WwuU2PYQ7/X
9lmavg+MePdWY35JWeCIVbjTtTaua38z2lk1b3SdJKnj+WtXUCqZxGyq7HpikasGw5mwiTl1a+nU
j5M+5VJPUEQTjKDTb62O0jertl7+fSoY+qvr6J8afP6rP+n/0LH0FH6VWZX91v9asvRPvUz/j5qY
aJX7n3uY/iP+/EjDn39sbuLv/71/Sdf+pqL2m45JxwAPHn1Jf/Uvae7fdEu4uktIVqUahO6Y/65f
oonE0hzHhaNpCJvOJiDZf+qX3L/xR8LEEqXx0dD1/039kj51i/1D9w9gffxBHAixoGu20Jypyusf
useGuOk7uowoK4iDvW6EP2paH+LBeYJTt9FJpgmRnBQa4YHyoHF6SA0R6IGiOhB8+mR47RKpOUjL
f+FJAF6K/39uZ9bBDW+dsN7SONZ58s1iXvfj+z+8xH+9Ef/tn6qj7H9p39E1V3Uc1TBw0PFtGP9a
HjVGfe+WHvO+NEgeBhWAuTsyxcIfLKEFpeLJ54C26HyG9GnLNg97QVso08GQnvCBKUjRsvhZGLr7
UTkWjf9ip2Qm1O7Hy92Nx60DmGqOO4OS3zrDR8SPS5tHVQT5l2tNzcDJtCkeLTkjFqoDUCG9upIB
IFl4eyFa9SsA8LBmhJEhhdrPg4qB2nW5XNuUVBtYpPKIQ2nXFkgtcf0eYPCdKy4bZQnycza+4l+Y
dVg06RUAAuDG0dnqq2wJW9thw4Gh6DM6IwjeU+RyahzEPao7ORVI+V1oBHuartcBIpbLMXEKoktS
zlXgBKSwURrzLjxYbv6OIywZSuRbP7WwgXD0oMOP3njQtoPPa0MKdIIhZU/tCPgKOhEl7oSI55zC
IqBNLXw8XlRAMC3fZtA2zlLxvVeDuG88lPk5S6GnGOW5H6Z1i3mB1urVzB7kwtcjlTkIBbIyKBJu
5wV8+bh87cgtwrbXDj4S6a6FfL+MHOakKtfILPWe4graDvMHyCzsIFWNGdKqkilgxYdt6lO4TmbH
hcZdrPA8514WzzlC4N1QsgxBjaqfaOWa47kumAmPBVIusgcFQig6YUSj6fT/cr3cGArxYovRVKuA
vyirveeLJy9VfyKzepENsQHV2NRV9Qkc1uL7x6CKQlRjPZ3nloAKljo31Wi+66oH2eUL8L+IMlFT
zGmfuDhT3V/b3SltH0O66j3eRZkXi40OWWYeNrqz9Eg/7C181rX9mQomj35rEsbLsmhuOcmbEvVr
Zg4vOeIKuZlhZxkRPbbAhu1vrWSQGXpf5C4+Qtc9d3g3Utu946tNpvdWqXwaxCXiqrr7zXCV7a6O
OujnY3gfBBFfL7jZ5M3wybCrKrW6x825w7Y+iyWSoZm1B6vi/mB3uKShGu3BPq4dXzvqiXYWPeSy
kH8lNJtT05sUABU3HR2IL8vYVRkHpuHtoQ7zd49YzVxYxm8+FE+hPrDBleISjHfLbbjvg6rk0Ej2
CnJ5ryQfZhkcBgMzhwnThjs7V4x4o+cduWL3EGl40IYbMsdvwGyiyvNg8efTpOXLYHd4NOg4y5X3
ounelXwideAHAS3QzkLqgQHaVjfiV5Ax5UuukfECuItf8hV0B+fQ8tT5RwUQ16xMzAOjny+IxDi4
bHPgQPWEF5QDsqrDA+5ymD91Q0CKZmeBA8PkBgAgZO926Tnz/HucedmySax5oLcvIiFOI8L6bchw
RZAIZvLQAxXTrINqo7IaLpdhqzWJeHawZ3W8jWN3dSLeBxbRWoHzyZpMv41wt4Gjf6B2g6nDujrv
8psauJQ/yxZ1n+RPv3QGbd8V1YvawUGkY3jpY7GWLaQlPYY7WnczoiPYNEFHz/QIzEmOadPIvCcj
1XftQJgTB3TCgA9SUjMcW9u7K0O9b+xiHZvcOuOai0ZAu0o6rLrMv0Kvg2XXyZcgKdYuzgwoxMOp
bMpdGyafVM/svDa40JlM2t4reaCZiJTKnarTxxgJ/nkGKNpIToNz7HN5YOzIPCXLoHOAU3n2PrAs
onfgyloLAcXU2nsu4JgPyrYanWn+ZRRLU8drXlofTuS/cfmDxRTo1yJ3wZsF+IR0frAK92/a6tEk
HG7m4/CRC5UwrbmiW2nTDenMAt5g1e4Xrw7veLEvMT7SZZnUaIC1ZGZRrb0gIFKoxuj9JEHRCoFQ
CMgqrbC+nbBcjGZpruOJVknT0bALFH1cEGna4kbKz6FylkIaWwU8Ed1igKRQlmd2Y78raXtpk0os
e1N7AWPCtTDFYMx4qSmwtVlcS2eZsutL46tWTp5JlpXKHcwa8yiM4RxmLxl5qBSS5CIY/GbGS51x
ffGAAkdWiF1yBCXO6EHVbSBGJU664iOVU8FYyjmTPRLSn3qPfffiNm2505J0SXHAuC/q4dvuHA4O
WWKwZRoHRcbmjufywwaywRDSx35eWYx9QwYbRtAScotZbTMJsCRHxE1gL2OIxY4yOt+iYznhzK94
9hVIEVC/vqZSkZDOQkcBJCDAW4dikwVlOvuyoQJBCIOtpNBfDbN9lbRiA74G+1J7EimJ5TEI7M0k
d6kK8AzwrZG9QoLlNJK27z7+RWNlmlzeDYEbyOJ4jqMgY9pJoq2yIQPRgPWJmWRcokBTG+LSej5S
JCPjh0E2gRT9BA+ESWaM6bdX5IekKC6DFxozzSEv0OqEhUOcvUuIYNWmHrofhQnLtiADTB4fsIla
dPAE7QSzy5pI5aYQH1J0LkJuflW8rUib36DHizM09SPP7K9G755NNXu3K/87h2bOTRlroPwchUEg
p+TJHbMSf19SzzvicBmJMUxRrWofDXV46uzymXDDKsyidFn6cbzka3szjH31f7J3HjuuK+mWfpVG
z1kImqAZ9ESivJRKpdXOCZFu03sG3Rv1c/SL9cdzcdEF3NGd96RwCidPGkkM86+1voUQCCOWOW5o
l0x/mDqaEz3v5c2DWQPYKfmMTPjyWcnvigPxbiUuN/sRhTFs5SUNSpNMAtZB1eB5dxe0Jc2BdZcI
mCTcb7npPTWcSBmogGWxBveP3jWPlugo7DC9dIOzBxZADmlxykEue+KmanNTdlq3neuYVcWD1IRH
3HGnlXBtrv+ptmfMubVD4zXSy2cTv+y2AIPWBx62n6S9KcRDNXvnvJNPUZD+9Gbzw638FoCfKqKa
gYmVP2mTeY8tHMSLr7cbnjyF/xlrLkwuRgEGveVmHjpYPvl6ujtHIWru/463IoS/qqx+8MsRfnc/
z3A4B/XiWPFfVze3tRmYa5s6sgVS/dLcnRQjTxfh9k2lQiqXSy0ihK9uEBcCemuRsMLmZQUxusd9
1Q+4Nuyq9u1PPuXuCmrjq63pf/OCor8Jm2ZFEMcYEN2BPv3kIWFaGJJqLetqpxxVrI12+qnq+qHR
E/b76bmuOLtOTuuyrwZ+kscUkA0Nk9Uhfm0BXKzkABCkxB5iS6aNxqvTZtixAw72mTvswmh8zcrm
kwMOpv1UbQTDOZJ1NqhI0NsjlROFPf5FKNHQu/vDEILKLjRyDlaDfhhoNRRdDCbzSNA/CSkPo6MA
WmUNcA6+E5IvOaeiNb49M9nMpSIH581ocFb1DOj6PnIcwjVk41VNsjVZO1+ZwmXGyBhwNjTXXygw
Rk21N8zbU+Phn5Cjq21pGIs68muybgmCpAoLPjA0WXiI683kIxQtcBG6oxwt3beJs6p14OYpfLz1
2CGT0t/l2XV+ARKQCNluqj59ZxW+a7l4lxNdEQs+HMsPvuKESKn9KEl+gSYcD1F2z9vkLyrqz6jQ
Nplo+BmhWBZpdw/yVhFD0KDOKfmAv/YhLQxig7QiIVcCIPNIX22YYO7jxHs2y/gjwfklhPFVGErg
fK5/LCcUEAlK168tLIL5YNAqz6thkSFf5kHB8DeopusUOC8NOzKW62JgDl76NufOja21Ow1hHRoo
hqgu2PZVyM/Rnu0qqfeD690EWFeLU6xvzFG9oWntN7WIzPHn1gWXDl0irZopmejAbYmDpCc95b6T
eB1GU6O6JOMImsd8twsJMV5Zq9RSJzPhukFI/ou5B0WPyy0yTftj7JxxeowXbGYL1E8/620PSc1z
1xngexho4yYqs1+tqB8hMPwliPUetDjxwX3FYE/RD5flXWE9gHihKvkSzjVHqlpfi9CBmy7nTwMw
3RY7I3lfUNCe9WURGLNgk66nLtfXf5J3SdHTulLdUXYFombXPxu9/q2P6pMRC29T98x14iHBBNlZ
1I5l03eX2j99xeF0dONuM9vWo22kut+5deczd/a1tjrg0Hj1JP2rJt5Im7WyNbS/WfDHSjtsq7nx
Hkg8i+Cax3q8IdkgUJ4qCnNyE5ZMP9vnQn9x6ZZ0erWkwJmEL99EV+42RDcAwtJVKB6YmdMOBdK2
3gMThI6q3K/Eqsx9i5650iPjcbY/yoJp/Vzh9JKFy9GOvNSQzc9tW+x1DSINcQ4eQADrjQfDW9ok
0PNPz8BiV9fZXYuc05DEl3oYtgOe2w0/H7uYXvwZZsSDAe+cOU9ro4+vet6RH5YnAn6HvtCWph11
wue6RzFLmIDqNbGE6gKl6dWCVRJRERgCdIuaar/8MkzH313be6jSFDn3RWB0xSdQ3IesCv0pLjn5
aFg73PoVVDiHWztvOCDJn9BhOKG4HXqmfnWT5seLwmbd6M5bzKOnxdlFlc7nwLBy29WEax3IWWNY
7D3LcY9Z+bcMXY2xHcNPxRS1tt4gGDKwtosjNoq7HuFkJ2OD7jluh7a7cAZ+1zLacMfytwDu5SfB
A3Fn74ADgBARNCWYtkTqWzB9jkOjXKd++oCVNUmrHMz9Y+e5OA+y97FKvkfse/gaC1/yOdg2ngSL
OCfbTuND3UbNMsPzvVB+KoUYr5vaWgs2rDQTnLPBQb5N8aEHE3+Y5Ozs1G8RMkxPETa1xLxCbCor
nvx1UdPbZg7B4DvNV89XSSbSiWE/jR1Ym0CTfxQtLGihODRDECG8vUG0yXO7xm9CijjufRKVyVXv
nARjK7adsBYw7+abXJraeumxGyGVctx+nlQAeZn0SG72nDi90GaCm/+xS/ZVN34lX/7hac91mwQb
FOdnWQlk6mLBFhdEYzqVjFfhyH6ttUXwxgbx3nD7OsX2cpWs+vg81kB/Qh4eJ096rP8JtVCMT06g
3hWjc87Kc/LH9chIZc9uVN1Lqz4ZbfuJcf2PFnPTc3r3aIicLSgDzdCF8VMT3OsuJwxLmUA/UDXZ
ttmRpDcOYDxHkV1+ZrTvJjNowH6JOVPIt05GoGizSH7tvL9xJX8MGZXjjkMmypN7AYUY7ZdwTWYe
yiB/lU1/YhSjVpE3EGXTlxxNKZ7hSlMSYWUPYHjRFyGzrrUieeUiRGkzqNxIhO9xw4vZBpbEFv8a
eh6tnnHJk4tXl4d6l4jilcQWCEDBGz3Eci1xE1ZmjAxvVxcSwXwdIM7GWrdRcQMXuydB9SY0KpZi
eUlcut7yd1QBHy/+qTHzc18nPzOe3tWcLR0SzXBINBIKg/1hhsFRaQX2wMEjuRtds9IiOEBVZezW
CQHiAmWNW8xqJHqDfDHsEtKdMEdRKwvYNZeIWRe4LmBM+URZqaF/dNbwFgUhqKjc+DVZBZkEHTKS
4L7nAOvwmp8mfeer3+J0ulfzCOd2/nBY45fCpO0cW/s54Qg0VjQgx5ZFe2G//0c9b3uuMGWAuII9
stqIkYsW+u/a6bx2PaP0iOmEo7HZFCVHZ7IqNBxpv1bmzjtTNIfc4FcN0KUYf4DrqyTqeaq1nAO1
11r2vPf5JPDsyXfdqy1mfy3Egfwe2bhUC8q0otzZ6Nh5Xe+bfChzOD0OtxoMYbxWJueY8HlEy1pe
gockkTd8Tis2SSTZpNO4HWERCivLbxrn4unICM3AG4BbZpT8sU3G7wZY5IBYvMkdVB+nBLerCa4/
4Qzmt9oVFVTBRnSwYdqrjNNbSyf6ikV6FWXmVxg42Gi08CBs6AF2yxmhjH2s59hbRfTeMY/zBj6n
NoD99cxtZY01/ClFQ6MiFDDlEGCV0OGqCjD+PCX3fHI5cesQSVSmHfIOjwzP8H2GhLPiMALQkj8B
R7VVx7FfV/GtsONbyzi15lWxeu2Ku+QxyRRaXsqC4uSgx2fCFlnI7b7pOeKE1PcAPD4QmN4Qhnrr
o3ar1ybEw+6aqvHezuFnZ7CUZN6LDZDMNIa3Oh4xSw20D/PmZXnyKwyLCK/xOhjhKXLjX69PWkic
fsFEkJMicS01ps9j3VxMrjDgY/djy2saz8ZBG7rrWMqnxgsZeVnvKrlOrY5jVyj48kJf4Zb8Rqrc
eU5880xfGAnTP2ZcG2/Enm75cWm5+6rN1S4mi0vCAoqGbeiHf342enqzDuomX2eAW7l4sLGX+qNW
sc3gsaTkwDN3fem8ptb0oeYtMYy9pQT4MH6b2iOZFariwSnYk2TtVz29lGHTHCOx70w8Z9QLkX+3
EGQLZ35OifJWzfQiY5xH2fhG6Sd3x6ojG/tHNO+TNr9Mc/RLsgJhkvTgOg79wh3js+vpW8wo+R54
Lh9j5hupXVi+wWDGNOJTpY+M4ecXy/Jc6oBI64AA4nkIaOvWKqaSDizIDHvGhHJAIjbE0b9w5EU7
3rO023EqhHU78lrJv/jxj1RSGRsMGgx08eFrksemEa+cUYqdIjIUCWqTpx6Bvc2wYlo8ylHdZH6V
qu+miSCMGGiOWF3iYmQagC0dnk/ArYUJ+2AvT+MoGedVxQoR8aypL8DazxVslBV1Fwl36AbTAJz+
CaoEM5yBGXMXCprGibmDk1x51EstTaVXWQ7DBoICaPh4fBf2SGfFyKhtMpIHrCTh2XXmbaOscFME
7mOj2WRUE/uB/IswjstjZog3I7AOrdWc5xwHMIgLimA17l9aCPrSI2HZ7dzYufQelJZsBGQYg3e4
xlx9W/tmJxAxQm/YtS68esNa6nBDMH6JeHAj61WF0cCIvvxlIH4MBO/eMnEJdr0OsokVgpj/I5oG
MJNi3bTmYVkxMJPgEk61XUKby86J+oth0sAHzvRGxmCxKZjAi2bn2egecPLFPtwdMEt8YJw0jNZD
MT8RajmwOWNVoV16tJbFrCh87HX0T+tURDD7sRPOpFr2NRYFkySg1vrAUuwk1any+kuQvfZQSiA4
MvudWtoH8YTk7qVRoLEm3JUNwgUt9au0pSbU4scl8mEuops9mwntBZxSDZN3p5uuFdNRQ+stP5Dj
vV+oU6WjXcqs3PZGf58ciGcDLUrMN4YIzgb0t3qbmhye3bhfz0QXfKxMyH/Kas+RaLeKgz8P1SK8
D3xUxjE6zTw1pUdZkTHdmyI8xRVMJys8ZeFybLd3HomUY+VlMM3mP1kTdBvMxsz4C/mBs3r5xnTD
l6uVLdRdFBTdsfhQt8HNPXko0qHbhSAxw0h7SfToVjSUp+jxafCGN7uihKZclG6F2hvGaPS0bps2
xT44nSvIubJmseAHhkX9nPcvQJq+hnHY007kV9PiJ5FfgZBfeiY++hhrCyiWsLjmQ3J3+j+2Jh/H
vgXT6nygaeEBS9iqvGUERKb5Rua7sbyNDvDOczkBBdRQOjY/dPkkhSxvQ5f90nlODxhXePzwb4on
gj2FBUmPlrccnEeYUlRpDPfACX+FAy2NA/+6SKNbW7W7BRmWacObabRnRJSDrjdbvIc5HVNrtjDM
4wmFVfS5/cdvN5UH0CKb0d2EHMa2ldNOa21C0fIi3OTptocMsy5b/hWt7n+Yov7VbLtcScFnFweR
DQBy5O4t45WkRRdr3w4KFiwR7BwlRc1hwdabLCspt0xBItd8xY3WMC2n41182AP3/FGCv0h5Wgve
UIfjypgil2WvJZZdo75N7rLXJpwC7AmCaw5iG6/Dd+DFe5Hw3fUwOfZJScFdNt/t2N4MyiSJylbA
Ild06LCPpBwJozH89KLf3IO5Ba91q9lwfN3lQ9k7YNrHKXx2DeOSefyfPjVjX+suXinXXjv9esH8
gUWL/MVsMULWp2MRm+xx/JxaPtFH5HcdPmGL1o9VH/12IZRr20TIMQ9wq986Po4tAP30i33rYtrN
w/LO9IPDN6+p8h6f2B6l+ceJe0qemrNeRue8bNappzaV4hnSBkL//abn81vaqDDF9J1OMzmI+Fev
5hevaN9KN7hUyv4KAj5qYWs/dePQbIbC/mo6694z8OBD+0yP9qUNmqtGaWxXwmKwnshkvtsN7bYs
lpoc9k7Au9XF416p6W3Q4++uty5SMc937PASQ6M9aAnjDi5Kj0UQnUSghnOR4nERRgH8tT7iveMk
N+LLFGyv677a1g5udDATL5mZnYW+vOZGT+ypKDbL9olxp9szcbtFsv1K7Ulnvhr9Yj57awSoRgvW
LZ9oKxCXFDka786BMUV/WF4aO2zP7pKJqOf+TfAerawqf0z68GlBo61NmHYk0Na6Jl4KUP2MI8SL
A99OEfu3oTz2mrFTodrQ40zy1eG1W1ahJF16xw1oZkBb6X7Cbz7ZF+KlcI+n+WXU3QtXh1/qPw9e
Q0ADg22UJzebtRJ9m1/VM1FgmlfT9Z5mh/a5iPy1mw1vHipXyBWxN8JtQVjfEEgKyyIwZcbBky+l
lL4X2IwHjEOb0P7Vibxea1AW3by7NsVwXxaKBNbuKjGnl8IOX/Ca6m10q9kIq079jfnOLQbVjUqs
p+Uvy2bxMY/yq82MHSV+Wztvr/wlXFd45jzqG0ZMPdzDsVAipoNlnD8aaZxHicSezwZ2cRJ7FHKQ
J+Jg8CQRDiL5qTH2l2N8k21y4zL8AroIXgTzn3B4Y9jlT/VX2400ZfTE40P51TW0EJo6FzoxX4K+
fzMmxsdxLT1/KOm84mha13xoq44UyPRhjuPb8gqrllcUeYGNap1yAU9HnnjO26jyEY7JoAxIVqxT
0iKHGnttT/OfL2TZbaFxepvE8luqu/w+9+60fNdwTI8DvnC/WKIkcMV33bQUaaDXr+bWbi96wq4h
Q4fDV9FSbRvUV6dY/ePC+P9+oJep+v1f//MbimfXTE+/YVwW/+7vMSzn3+wq/mf3+T9+AdOARPzM
+e+uav76P/87jdvu87/+Z/9hDHLMf5FNNRzh6obnumTv/tMYJOW/aM9brEFS5197rvX/nEHyX7aQ
+F4Mx1kq9gSGnf90Bjn/0vEKGdTf2RI/rm3/d5xB8CT4+f/uDTJt2zEdW+oU5Hr8KHfxDv2bN4hB
q5UTVM7BS7NdswsfUxqlSmt0sBQyeur7Cdk25ORbu7UJbQgLJmDibBuBykacKvZlOi6WBWalpDUa
2JstjTChB0XMRlTN+Ng+wKxD4kTDRIK/EcijUX2MoQpHBY1w4zETVKcZgFu3oV6/R9Iad4Dd8REE
U+d7Ljt7YbloCQX1tIbxWfcLHyNJEBtVtgkGw9xIoAcbN4keM6DIJGgmd8Vud2OYwdfMCzEP3dd0
dAFhgBZ4L8gpZgvT4JqT9kJmP9P0BAas2HfdHwNwG+DZGK+72Tq7QiuidYfnyS9MOrWQ9X89jKlY
9Lzp1JUhmmL3HTdj9kR8JN1hiILII6PqouTw4XZ6uIujjvE4BBlSFicLZy6JBgbjibBOxBO8bRm5
BJSTnhIuml6FOLIfjsfgaMj8XJhe+FCXlXjSZGtDYOuwG4TYRIT5yriX4mUb4AD7GfbimCq4Nk3d
FRXT9QfWkFvXBSdOMua5aeLgzem57GGDwQoV/c66c5WjlXzrRKDwtJEs6/TsoYq5D9KeAI2BS3Eu
gr1NxeEGgmuyS8oqAg3drhPXK+9uT762ExxEVTGUd6MBGkzfBqzT0nTPIs+WkcbNlo32PHsVjXzS
yhaRgNHGmtVbnoPcSC5QNdqNztbDScmoztyCnjwtC1YZ3XGHhBtI2jXRafjA48220OSd3zE5Jx2u
ufhgl6FXxS8UT9FjUNf5y6CV2Ul1GkEl0Z9mu64eh5FySVgpHyXtUoDwGYvKyag37VNVu7w82Fsa
j+lw2khi9eQbnyqrabaQszK6AELQ9PX07JrZX7Mav5D+Dwhc0UOZxOG+0tZm5Yp92KTJrh/nxwai
KPlMpuoWVZppmDwrxZ+bwOIfBzHc5Iy5dEjLxxlD6lb2HPqsfNCxKHHwmwjOgSHrV1GFbNMqDZG6
JPYNxIsCglKuVBijAhON1qr5Kcmw4LRlf2wg+26B+7pM1eyfQcLbb7Eq3gJCfY5A8gvyVhDMYUYw
zYENgzXYB0PzpxGafqTsCyQANpBqlEfDaIxtzsw5dFA0zEnyURmmcG240VXliqAi/vOwQ+SfIkxo
ZVPJN9m5GxWCWi+K8nuapkucfhfDaG66EQTU6PW7Lgxek4R6c45P+6W7WleQLNJU/FAEvG0Yk+4J
dy1E4HpnToX+btigUztaj5kH0XDiZOz/pYnFloR+bXJ6mfIZfws3vAqNeydz8VZ204uhUV6WTPIl
xhbzoGy6QYMCXEAos+tMocUJll27pZIrUAzEBzNG/aItw4wCa+c49LZWpnH0emuLa74/Z+lrLj0S
qWHCLKOgUQtykrUzytrd6DqOgS7NX+nd8CC6Ne16S89WfDYgyA625oMNnIHTyUODQSd1XPXRl6Qh
3CElF2t8c+ak2tvlg2G7zLpDeZ+DdvbjV1Lo5ZvAnx8AJxnUIHfYa6CByA6N0Y4+TdXOW0xHtl/a
GfbBXq/pfZk+YQLOe9eKgVvNV1aQdiNLbvBChhCfo/ISlPWlGSaW+H/A92G/dgnz7YKMp10UAuKD
2UyQ7kZ/rNU2b8mRAsxzVpzTT5nAmQTLi4INK2kPOjTiVZ5k84kbuLFpsn5azw1hIk7KKyWD56T8
geDFt+UoFuhMqIWhXWyPVs1xPfTmx6TnN0K9v40taYwg86hJb9opj1W5JNWgAlL/0m58bBGMXLFh
y8JaQD8ORrciAGsww+IyNOvZbMXVGshI9rN2oGPgDYEQVdOzGUNDEGREgk5e4jdP0htgRexfqgle
849uyYKbrenu5wiZ04OwsEM0+AgJ1HNjkU9VSe49rTSaJWKc2TzGzn7Ec1iTDGbWjIzMSrBrl8YM
RCR1iJCsOJgRdsJOgosrnOxnTztZdht8ZWTDoQiw7KBsU9Qu6achxJ69SLx2TkL7Wc/LU7mFtRnM
8YBux1KtBdewW9IXsxNsWqdmyg/NGGNo+yMoricYSVqPKssPagYeu8j9wAxEbkSwC9d6RdtPnj8E
BkS23H4MOlN/CU0WKw8tjrFH8W0gy97ZzxT2/ZgxslPNzzRRnvvQ2E1oOTvYJR7N8UCogeIjz+ba
c9TsR5cGO4qrm42iv3HwSA8nFbCHKcunVVDb9xrRCmub1wECfyRLcrLH8CUx3KVGFIp7YCKDGQ24
AEmtfGdbG1CaPAIId2zWTdds8BkDdU7anWVZI+gG600zwCDikmVQVRkeVZNULoMbYWcyLSrBTRvq
aBVtGxkjxeCEImrHnppv9ABsBf74nkoRUppWNGRH3HoIlLNR7Cy9e1T2dEzTzDnGLcHQOGOSH+SC
ztp/3IvJc/TKMG6Xsck9pRFeqpjXvQnJmM998DL0zBZGyleH5TKfjMlf+Br6SXRCvwWQIlA15EEr
P1ItTk5dYPyMUUgpL7CkdTy4L97kCvSW/Ju9o167MdiTjBS6ZMZ3VGDybNwRm14Q+lL81BwRbwcV
gdxKBO7IYTEPOuluaoGAbMONGFoA9DKgcmNw9OVPx3gaZH+9yGGHciYuqEa8z/GBkbmLemJicXgu
i/E8VUHPbJ2u3YZfI8kbjSNeCDnLTI9VTlqSxPARLe8bGu6SeSBMvrB3W3wWBoz9kxTGfO6tSp3t
j8bu9IvS+t2QxiWIWPOGk2jcgPXXfNjTtaHeK97obV8yp8XBcsGwpTYD5tLNnJRnCXGkaKZHfSSS
zvT20LgZs74gV1tDsRelToGVQ0Q15iP8il5q4RHUqnseQXDloqgd6XBoT/SDOD5Vj/suDgsQe8Zn
a1IQNjJ4xbSdro1YWRv6s/3yb5Zl7sbluryNppmrbeXsAkXdnWy+sqR5gPnqbHldf0yU4Gaogn2h
ns16xKNdlX/FQDVM1qtTQR/rOlOht+nD+DB5prWjI/w4mcHoOx08K5qqaIEtR+aqOXkgvI1oIxQ7
HqBefLsQudoqyDeSzgGGweqc1u0l1S0aXiDeKMl8wyJnn0R7LOkVzOu63ShJ+CtU+QFXi73pMLEZ
GWchj04R0rkma3buvcTOIxGV/OI5LGCBXKKdZUL6MIJp9s/3H6Zg8j2cZ1oBpsz2KOajL9PPkDIN
0Rl3N+Ly2hfOH042zsYe0mUDovugYQa7mQWmIG1kuzAHPGQBFISR55FC9yxf52XAnpiZL/knpYMs
3x3Lhotdikiq2M5pXfguETPDLQf8t1BFzeX627vptcUgRjOVoo3HBp1D9aw4C8K9vuVAu4v0+jWZ
0J8nbga+47YJ/m7mrhZm176HOYMxnm2tDmghmeHPfc0V9lE2CFaGgRXDGfC4ksBlpt+SjE8KnUVL
u0d0gIWD9qbG3AdD6g9FnpwaYdh+j2UMHIGZXuu68YDsVvu6RpkbMGGS1+rWQYwJn1ouBGYZjfu6
HPSdSuW9RzMCqGJjkSK1uZqmWG1LaQ9HwWlIhLVBffgY4+DMCNE60xpR114P+MEuSaT2FpbWB5Ea
fm9pT3izIZo247Q2++5JSwc2LNBc1X5umf3ioz5zg9Tgp04RHTcM2kWX0NNDMQ9Hr/yhsdR8ikfo
l0miowJSL03ztt260XEw3Yk6RXhkEiNEKSDY2QAfJ3CKXt/0+5gp+eKOaldFiBsUI2+wLq0I2FzF
OkG8Pt+zVXcvte6c3I6ppKF1EEgM1G3aE9pNLqS5U8WPMTGx/+d/ugGMUzGeXJRJKgu/474ZLwkj
ka0shhcMo7fC1JldpE1z/eefGl2PdlHcwcmmYDXEjH0Ny58yamkY6/RpN43hW0n2llumjdTQ46vm
JILz35NbyiJhekmZ7d2O9tpSz+RuhOUFuSo55yEXQpD+Jx5/8wSyk+ynQXG43uavdcTkqLQq6uQ0
FgdWoD+oUfm1boqrqIt6x1X4QZsqY9cRWOQTpaKNWjuJgS2aCNfBtW+tOevHFpC/J6Co2ZV3HWN7
TwcK+HqzPuHwOLhj5EJ/8xShcYyBjlftUhdmU0CXzESt1FaQivN5lN91AECHQgS3svJ+yABbmzac
My7LStCDitxUu9Fas5nM0bi6i+rK4HNZ3iJUax8O85/AyvxOYSks1YzpIeLGMRth7MvZuSNa61eB
z0QYpp8op9k4yMC5gjBKImHZrPt7SrMBtvtWrEnRPFTE7jm6M6Mq3IbCHRSHuv6kp4++qyL/SYjj
r4tQogUr2yFPET/oWNB4sLJNU3e9Hw3zPipyJEZy1usq0P1cS8nLjw6gUm3fjVjNmiE4SKn1h4CD
FWcIpsCp0J9gC2E9IdTajlyBveoFMFT7kGerVAPP1ukKkbnBliiwep3N1PpLGD3c2chvWUKaNpe1
R1Jj2hczsZKEAjnuu+2JM5/ty3ggAlnwwNP9qtE9xvEzcGbQEhTqTd+ZHfa7NEautnmoN+SB5L6h
2rO3ik2txEBNc/wsLKGvM73e4vvIfCeP42teIdGqNr8nVYjpC3yU7oCmsAbBFQY5CeTillZ36iCt
5Mbe8pIINTwEoRyAQnAB0CezANT6nmQJUi9y8XaqySM//NOfpNCuHlrOltuwz3EJFgkbp4W1xEol
69cd9PJr0AXRu2pyX4OlhmxgPhWonr47q6cm9jq8FLq9hjWAfu+5Ly7RSeA76IwT43Xf8sRnmM2+
rXP+r/Sq2dIfdZIhdeRxMuw6ex4fdFkbBEQ58Xmxq0MQ1qfLTJ8wT3/nMjOpCE0FxmNiQqdCFuoE
yGiKdYDMaw0fBlF9dFPz7rrvgLbh/7bRn9y+l61FuTbVs3kFZ7AkPjUQKloFcc+opr+RlXWZIXsr
iY2sCdviqrk7pQZ+rTqXC83uFdqJue9UhiiRcMoe8zcVstYmA+mlgmUAYFebPZeOSUNT2DY+RY9s
oJ0T0hlaAyAm7IAG3j2J2h1vxQHbOAOgGltKqrt7TTxSQUozup1RYlYJzpV9usawClAitH8kyEa/
mFzdb4LlU+XUmu9ac/V6H/oKIF+p790ye6Rp8Zzj9jt5glBPpk2PSZKvladzUNDrb4u1nblU9Nkw
OdmEgC07RdIBoc3cumAJ80pMfvwQRqST0lkD1ekaz5MJ8HxwD5ZCOSUaA1yucf7CCsCMHgJwH8qt
Y/Qe4x9svlkNXtgy/gyJNjJCqxkOGBzsJM2c29nG+DyGX02cwfOmT8jHFOZXUeWdLVGdjTq/hmaV
7IqU4wh7iB+43DY7D+q1g9F+LTwneHLZ09ddHxL+raYDkaKDZ9OknYGhXrU0RGu12uTJRNOGQVpD
ZZwwck9vnl3ZrBlrA33ALnfjVOiAEhg8TvXaV8xA6tjW081N9AenNfvHBGFMulzyFpKrw3TgOkf9
c1xcNKeL98xw6o3SAubzo3VQTsiQzMyvaiRmJFdpg8phcK3hBT4jKD9r6dxe0Q7JBfSCNlJBpxgY
J7cvHtLRTbfGNLPXMjRYz2Z7UrHVr7MsZBl9cELvrkKb3nLhboM0cIFq6O7xn38KBBfpieyzU/c8
8E3xlUHdXd6WudDluiuCr7Rz6rWRwCYbx+nNCbp5W4+OLzq66GamDax59jeZIYy+eD3W4USrAPHo
DVfFnWvRIRKG7ZtB2HqgWtNvdSUAO/HwUIw4bqknvvTthGeOsY2OzuYAJcqD+apHVDoUCea92ct2
dAfBDhsM3N4gQ5xjpHp1z/D2k6HymJToI34p3aIOl0/7LHXcmuNpHIgf6EuHmNAiPAQ5JfXcM6KZ
M6pW4IRvln7CHMutaCewtla7HSQFclYUkci0ioqbwfCeEm/Y4kgn6iTpP4MvsDE557N2im6jT1dN
UKdBXK3aCVJ9zlTIE9j219xqR7IGSxoLVWe56VFvAMTTiN+hnyw0Z7VxPOPBo8WMZKo7bkp3xb5M
kj3EwLwXzovnRV+0vI2A+2V9EnQTW80zpcABNg92sb4tXyzJ2h1V3bmmXLlIhh9g4c22olzEs8Be
VRq1rRZGsbNhXsvRGHy90W3Iff1801MCL7ONP7Evjpww+i2BQBfjyPzXMDWayoAP7Cn/ZQv7Y7RW
uKNSU19J1z5Q6wHK2QBiU0YxkEktBBc3mLuKLiVyJRHnORDlpU5GofiKNOcZVhTqWTwXWxqfc05D
8iLaZF48o/j3XfowU6ShLsepCsZM05lHRlG+NUem+WVZducAfj+umddisuimAFi4yQKFCUQO6lgg
5RJgPkblZMOqa6uVY/f/l6jzWpIUibLtF2GGxnkNLVPrFywljnbAkV9/F9V3Zl7Ssrqrs6siCPcj
9l57vO+Io9urKeP0SRgVxnFd3ITpzPCzj/+wN1trHMPZbggBYXAAUXjWLo9qrefT0MbtvvacC8MV
5iFp99trr934hEtimoGz52HiJEVcvEdZP5+Rtx/SrvTY5CbfoRn51Bf2i8pEcpmj4MjvRQT5WXpL
yH3vvMoQIjUBfpsxjb/VTJNAAS93EGcetC37o/QtBc9TuatYJagSDSQ/WbuAzKRR7YyWwZGH7wjF
fnxIZirqJAR+ac+/tac5Pg11HCqavBJlS2kKsc0d2o+27W8bGf0puxrYnTKKihV0S98aOowQh8bQ
xABOMlibSwSKyxxyuYM36XD0+qtH88VyE8uBr5pbZI3DDrEveGjX+7M951tRa9JLdldqhgGYAbu/
pJJ8YNL+xXGxzBnzNbCOEGunjQspBK9aOt9HDri3epq3uZd4e0rZ/TDhAyoRYm9Ln4wMfBWHEZtK
ZeOEQ028YY/+FYbPA5YHDVIBKUJNGCrmsSqQb7Gft0enal4TjRPZATLTx2fTZ3oc54N1xH9Mis8X
5/4nZCw+aeSLqFigKmidEOD2Esq1SqOUJFgd4jAXQXeR3r1J5lDJ6Nd1E4pIp3k/++HCpB57XJ1F
csns9oipBaIsBX4OFX+ZwbKrzSTqVCZPQP8x6QFGXjkWoao4ntonZyJwPQ3c56gukNvl3kXYLKhB
WaLcwCgHjyjZzGJ4mgf57CoW2czvG8+vd/HoH8iAQlkOryX2cQEF6cc0qs9ZLSa5oRg3NnrYY9Ly
VAbjvZyq8ajrAWxzlOxRdzEOiHWyic3nUWXQo1MM93VMWJz/4EGbuYlp6BOiig++XdjMbIePrmTI
YYztus+nJXUHIigHEbdNyOMTYmjhY/2bKoshyfCDbKbamfOh75NX3+SMtAxJbnWpq4NImag0Rr+t
kQvvazw1dC/RiigZa+0YRgA4R5AdF+ovvJVdM09Xa9x5JINxwnOJjkjabLS7jM3CYW0jk651y9aZ
0T3nMpWlbas/IDjzPgjLp1klwbGwJrm3ooZKsi3Crd90a4rJvzLhFmmZzADOwaQoQ4hAJR1O1JSY
SIfmI+gbPPls6UkWZtJKtNDGIHYijWDFC/nsedAtEouMjYG0rtx8jczqseV9O6TEE3fmY5HJnQSH
RFrMJWIxxYg5DTaBbz06thQU95jU9Mg17nIttIlGKWY4A7z/4ihCGJUhiqGDCesmpC48WgofkROh
jGM40WzcCppiRQPdH0RO6pVGp40Y/b0KXeyduHYAsUTwTeL9kBhvfMQ2TnhfVZa7Rw9Sy2bcCZqX
TReZa7fLU5xFmwjO2c5eeqg+g2CvcZVOgsw+HX6EeTlsA5OKbmS32ar0lY2MicMWaACbIRr6HOyy
9qAs8WbThP8UPX+cMkfLkkR88vr0iF4UHCn2nkAOr2JyAM3XHzMpmYmNDjP0ssvY1Kc0zD+7OWAP
J4Zq7TPkWY84Bqp0GonU3QQuqCWWEDa+4xXjOJADDF0nNYGgJHFY8Bde4Vzy2a3GFYg/bJmD0Y5g
rHgLO4ewM2sZZuaqQxoiASgBOHamwdmZgSQ8M4xfJqJ31g4Whtz09kEUlgflDw8uyMiVkbTqBuU2
fV1Pg+KaSLKDBqVrWtDfNN2zJTT678izzzOJDheJPjpsf3ODaKBcPpgm94pD2MLasZ1qP8KgU1Ni
w/orNr1Z3Vp5D5W6sSg629RfcW2doAkRmNER8hUK61ovG183JcJPhuOB/zthXhnv7GwSgTv35dH2
87euxqVlSU0ssptfa6PODiyx/XM7+8+9INoOj7zNEDH9crNTUIiPIBR/Ze4hftUuvjmuZYK6bnvd
2Mxbju7MNr0v/SffmW59c5C7uAOREEFuNyNnWgvX9tapzZxpwqTB1eT8DsCBVimX6h492/eY8Bcu
nfpGM9eQ8NnoTL0bw465BRHE+4wUkbgZu5k/xw4gLiGWafMBrKp/yhkXqaJgSpWQwhLHy/PTGOqC
s/3ONFR37t96u0G9Uilr1bU9Fz7I4UPISpC11LPugmoLCmWCFcomw9VvHoqfJasBjlcByjcv2OCW
QfHEwXHPqXvM9DgvuOyItYL9ydiXCAwUM2beVzsdGS/srdAaIhV3MfFrHRx8BdN6qkMLSw7BxHj2
zhGxbsh91Hug6lcxenvwH0AJRGSc+rZd7L1EdJYSbkXh26eyu7VD9wC3nts/nAGRT5jbangUDELT
bWwxhq6rnxCyE9kFw7AafHk0GkXmZ+SteeaBEm1Ei9LG8sLXvnQdJK1r+E3EqIu+exABw/dkbZWo
VnM/xzOQqG2ZBzbBnLvSGzlNBnUTtkQJ+41J0lqb3kgbbXKZoJzqcaW0najAA70b6H+umlpNeZV1
PZqIMbaW6xFAYGWvqEeq08zE7FgU4quE3YhymHA+35YHD0p6EHTeJXejr9Fy8TA5YQobiXwWqlUR
QgEE0exo+ahLRGZmjakyZXboAl0dHSLjPPSv7BWQX1uHeG6uIujHreMKNpUlOZ3uW+nhVazt58aN
drpx5r1bIeNEhhQZ0CtJs3Fn+YB2+tlf1vwtFIcoW6CyDL/cGP1q3gJDFTOG1tF4Y1RSMUI90sDm
hy5s7gxQoJQc8j5tge8bVOwmwASxLqeKYbcM6Pl5hSryF4Yo4/FOa3NL/qy70Vl46wT1a0d5KZR3
nSQOF7Oug03IaWRBBbuQNU5vzZkZYGN7YK9xyCWrW7tiXBuaIcGIhb7PAiaM2NMUzoGWaoZiAf8W
MZ456Ogh08coQAXPDz8Qg/mUzsO3w4R7Ti41C/ZrXTaPcMbpPGSerxHYlJvMmQ7mi+njaul4zVYi
6yGrsLHvbde9jRTur0Luup62yoXdxtqLT4LtE0DiqPBkCyD9I3r6NRjAYUi35BjutAYToU3G9Z3p
v6eNp05x2lx9QwhWanayHWJN5LROHwxAKhQwsKalBiGAoZuPfMj+QUdzcvAbEk66oQ8PQYdHb+jq
c1oHH5PO3D2stpVRLLthYUQsQwvS1wfrjweSiUD/Ax25oDZnAQQX1rwzJuNhIJpm5bjxZaad3AxJ
cl7ELYgWnshzoirBmz/H4Y6EWO+GpMIKoMakOJbSnswS+m9iN9DP72pm4NpgTKSQTzEpgDJSGUGx
rRyUJTa2BWT2VXKbjv4um7xnn7Bi9qTAj2swLvtOUEqbXnCuCF9htkxAoolPTyc0WnX7XmiM74sQ
t2gF8cXhcBcr6xpG7CKKmXfZjZY4GWBzK47ga8CFkXI1n3qvTFZ5a+RsuKt1OmlvlzUkq0Pp49Cr
IOIoVi0DI7Ezjr+YH4OkRiLrhbBX3/IXvJMUuOfAe5LqF8Xol5akBrQdbNkOgkBrNZsuTiewh2qd
t2CMyhxUTIQxntoUZDfrPNj38a3My8NgerjP6U3Wmd+/TJm3zyzmS07lAkoPyrdEsKQAi26AJ6Xr
4dGuTPtCNkSH7AmJvyzMfZD1e4LFnsdFmsk4NcSjHn3MNr/bICWXpNwH3xmjc+2M0yr7pRCEj8M8
ZmUjlK7ITDS6CLWJOFm46xDuVCeFy6t2MXdX/ONtXZA90wecBTZmTbzH5pZPwUSkgUv4Muj26Z2R
6LVMxhxGCuZ1Zfd3+PLcYx3iiwyzM4NAsloU6Ll0ChQ3X3nyDf/Wa8y7EBICEuXc3oG63OKM80/K
QumPfVSOZfpqoX1EkLlHCEXb02/Y/7jXMQwocHGPhAOeoCQsISWU90TH3iW5ja8Rk3WKmosX3cOx
mM8+ALtB0hGYCYDR9ixjhz10bzPemM791DobHpffDJ0UyHuUYc1LmBqfYnGrJnZNwpdAvjL53V/d
1mI9dvNT2cN0AUycIwlY4raZuuUKwbsR9B9EOG/JPP0qNM3m7DPd8Qa2UKa5gB2d154RwSVvPfYE
khu8WCEhS1aDYyEti4MTEXLLRj5bQoub42RhNAjFwUt8xFcFWDvQmglYSgbv49Vifu3iJ0espXCP
7dAB+hsZl1xxbX3W5NNl0JTf0LHfWUn8aUT9KcY1ilyJ3Brk+4yS2BmwmaF6geS/Imr3uawZF/kh
yq9eo6UjLMGVbrXRijGzH2XhJir6g2f4lPyoR9Yzn2PX32Yp10LArMhGIHYAWP1G+bTRKJuORE6j
9iMZLBbjUpwa5Qbe5ocOrUMzlGADbl0jGi6F2WVLmPWLHKfinHbma5sE76ZqCed7l0XSbp3S+uXx
erLd7mKYCfIYADMrQd1Smu17XybU8s54h6xqHcJW2vAh7TZBPP5ZQ/Zp6vDZG3kbZoulXkpjTFyo
t45GbFeF6dhXUu6xJtt3WTpZ23aAk+YBFaPyLG4mUfw0/V8sCpgDYy53GVAsu4aRHFhrclTyg9e9
JBXjn1jONq0Ob55klbuJC/sx7qPkpelEuRoSctTVPHPRtSE2b2PFD0vBmRjz1l+GR1VNZFxuJ9fK
auTeW5iSZonmOtPZnU66OxlBxqxs90P4No91e5nLmSHG4Nnr0ICUlAH6XLeNKHYtkrkxitqTkDYd
cR7u/YUEubjsk6EiOcq39g6GSt14BYZp4B2Ymx9L8lf37tZqG//RcW1+R8XSwLzxxMyGAN20wbDp
zMVwsGrSFcuBpEsM/wO12FtIu7ToBWXi+8hHM8lnWbF0El14p8VHGjG+KhRW7oKGBMOua960egg3
uQ9HIi2GesH/qlXe6K2N4uMucNqjFsMOzuQ10ul449mHWJV/Zm7YO8g7z3RP3Vb05H8pI9lRGZ+A
udGiUYKCG2Ovi1bgFnnQuSuU2oFqZpUUoVHiG9Pq62NtE0LVzz6sJLdlj0w7cBZsEgr2S6u66qwV
H1rnxNr7bnAYzKIZds9TpleRt4CZ0DvW6Lgqe+H8h9a8jnP3Xh+gvOL68iZ9IG1S+xAg0OwI+Jze
smUBc/AtSK3Z6CF/KRqzoSujJ2EphdHMpAxyo7+Q0K71WKdnAG3ZFnSvtcdoRnyCP5gMqK0fhyhh
ZFn0WUPSkuy4RBJQtsexdY7m6W9szgag2LOBvMk05+I8mPPOtslyaUYLKkmSXh1cVyuEVZqk0Oh7
VmTqOBgATQcJ0NXuzSOW52Ys9kGP0WAQELfoavELxIN9wz4XESh7AdkTrrFENFUVkJHZQoenhhsK
WZQNSakPOQjtPR3PjxtOz900c6wjjxJF+h7JxNob4rkQ/XJyJs1XR6qL5obnZk9u4yXSYmp2tCVY
EkcrPMl4Uo+EuhtahmzeJGzllkGHVqCX4FYcMON9BAZiDCJpWQ1WXb8afTiBtq5R1/guDq94/E6U
PmjOUeLHNHm/SXxtdPDjmwiWqlCAnXqcA909LZaL2AkPceLLh6X76vuxX7tByewlSUI+RNltahVg
N8b82+7YtHjcRJ3RJPtsCML9EOD0NLul0izRrk0Y21ZxRgdQ4CvN2nxJbMCtOnc8U303jau8j3+I
qnmm2CFCexGrgkaHlharE0pNcwloHlUd7RazARKAg1FF+0Qh9uyUtU/yZjpHTvjd1CLbtrCe/Wa4
xCkzE12FhJH0U7fx0vh2FpgBxyJ6nGp33AVs8t2UNGH2D5g8Ks65RdRcdGeIibz7/INk8Yn28EDs
AFCSRmCFb55EFL8cu0MS3KtJqXUn1EtYAsQl27pjmZmC1WVLCAKoSaFMmfH7nGAs1XXQIutN21MY
4WCH28zCafjpaFPXUdrkH/3sbGRLVtWUGJi5yb9DBYIitPc8MBVxFH+NwFz5CVvhZd7N1Fd7CLH+
OnAIY2/Ll7orQNemwWsbTgFKyIXN80xsuGLJJNew0IuDWWwpzREDCIP/J2vmxMifYpnMqEcoEy1I
tCtqaxx9FeSBBVo3AwdowxcvhuM6QbB2p3RaI28akEcLOOgixQjVuw7L3q7i3DD34SS7S1FC0I0Q
uO0ztof0DoyFck0x4nU/xr/cQT6uR+gKOO4S6sEwfSz9qiPw2HlHaHidGz87uQHI5epWRShvvT56
6y3U0aM0AFT1ztH3Zjoe9xLjsVq5Ljd6k2FtNZP5Lp0776GNOfUZi6MtRHHO9N0+kDW2hkOOVC/u
Uc6F08nNo/MgjPbVKn/V7A3bwWQgrXx1LjLRbecaJv8Q/QWDd2djkWJaHzS/aeQ7K9VRYVd186wi
b9obWPG1tszzxGdg26HeIoM7O+t4vAdjbe6nmQhHKD0IwC3ruzYEHB6IhmwpyyfXzNW+6PCT6+Rq
xgTaDLpk29t6Lz2XMT+y+mDmWj7KjnZVivbZPpsJT0I1Ey1dhvdqSE95zaJ2ntF8BHp+98sCaXQO
aMzroRzC1Tj0yvhCWfNZzvM9eZ7luR9/AU04KzLsoBktm3WQmAes/xjrsjfDz58nfF3wS1Dbx85N
H2ePskrY+Ha2eQpjJZ5FxHpD9CQ0A0anBSUPtlYPfctzQx7etG1IK6vVBHVm2hqmW++tCUtQzCBh
bWa0sV30CYHj6tLTbodqFLtG139E0u4E6qynbB4lVirOlm64syMWDPaYLGpbfc1663HwkISMXUjH
mEV7U4BxKkbnLRtzIqVd9eSPCF4MUT0DdelPdtMdVA8XqEYBserTmbaqlDtfTNAK2qylFwmm53wJ
ICt+PZX4p9nQX66B/niYxk+2ju22woi0D01ID2TRzrWGrGGFt9R/OZTZBaFjop/OiKrqXXEXhdq7
F8uXyO+3SQVaS84orUUSbQVhaubEdMn2pLkbZmg/6Qz5JCP8rxyaDft8i3kYA1RMIq+dYxziCR+d
ZxhrGQTkOxg62keegQv00lPO7KMBw6+eg5sxBrUv0rx5sRkN733SlrCKw5BhqR+s3dHoViR/1vvZ
qH4zUVxRGCCiLdi1FayIyEW9c3y33ViJt2Hu9sVys932mLHXIUvWlVHbBX1LRB3mFoeqDcTaSJdU
TK9/CTmjN3h9potZ4m+fCr341otPW3aowKkziNuGItFz/5QBtw1JQjjFjAjjcM7QbjRRY1G0lYc2
qr9SFpXnnAZ19Nt7I24WoBe2x2Fs4qu1EG47hBdCYZgpLPnY+dYF8gJRBShRBIaQq4d4LeOTZZWF
yZSrgAYiB3ImO3UH4orAPV2ax75EpMUSAKW53OJ8eUFWZtIsTmgNKS5wTLvvjjU9+T1PlG7z4pgZ
SHRj6pkmKc46gx+qwQsiGCseiq6yV6gcc7w9Gu0Jv5qlvmkQvmys5QZrlmhq9sU0/82mYCByVhmJ
4SZyJDsnPkHLbRpVz1jY533drVUsPzqn9fYGxsZ8Dr8cnhzkMSbSEtEQb2p5f21rvZjhr7DZ1lh+
tS1Qc6xcg63TZBaf3WRcZWSYeJf9O1tXycEFK1XV7OCzZY45yZAMHfCAGwY7tx0YKd+V5tYWQ7Sn
ZuDuJavSa9F6pn4Q7YokgB/eo1r21WNVwN9xbHUykPBsYiO9moq/pGdzvuWzctdNmTwloil3Y8+N
27AwG2xC+2r1aIG3OPG7qy1p99kNR2DjJIBbuoRUziH4K4rswyKdipJLAwKZ6K5aDIIctwngtEXq
LJgGzXPgnISP2b+3EsSzb+gmUSJZlPhBtan75Ln39U+S0qu4TvWXQko5eT6MrwLCkKneBzBlKCOG
bFtEDeiNhI5Ju8Dg2p3h2hI4RTGCXUSMXUT6MS9cAMoj4F3WqkIEtISxzVKzm0v+e3QscYkUjcQ6
xn31vV/NHgXaRtuh/4pS8jmfbTANEqFVTVGGEwwTLXnJR2GjmGePhtREfyx2h5x8ljveVTY6zQPa
v2+nnuSBBZW8RYLKsDPBESWGU1cHhyKY3rvA8lckIT6qMizvGu29kzG6jjT7ZBH7m7s4mC347HiZ
s3Y8ws3EB2BmzEpD/N9tNj0ZvZMBXwyi9WgytO7069wkHFSB2AMbw/KQaaJ8Qpu9GSPy3EBznnUt
/t1gMX/B5UekdZpHQZ0QDy/E6djnxhf1dtLOm01oGwTeLDm6slv5M/Ayevi7kiaPDQFEG+6oS8Cg
1PEy+9b0stcm6vhEgCfj1VJfDvui/eh7jNAzdBOA/3HaiW7jJAW/O32w4J+uch+RiEs6FUCY+KwT
A9imxrTaqY2vtd4VM5rYNGXyZHnsdxxEoGzjXh2Cr/YYl9edRDlhs+ZGxv2AjgULeNt+s7Y2V3Oa
bR11advwt5x8BNx2itWIRc67lwmC1xkvtpZr/mOstB1WJmIVWB8m6ENHb3awTwCFaZX/U1Onr/18
gPxSYhQZfjQ6/LvKu2RoB5iY/2aDPAozOuKi5QnDWhhgWGmkXlsd2hK3qkBTlvkjioyNMihIGSzm
ZI5kE3TmId96hR2s3MJBUKSpmWsSKVITlSXGXcr8rdblLpqcOwKEV1mBqiHTrkAKd+oC7IitiJFK
zuqcQaTDEcbG2nTDRX3CQx7KJ6MKkfSMuAvyxIIe7JibKeLP6AXwRGQns4OnRrlG/FufAEXeNYMQ
VxHKDQAJA27R/dDH7tO4WLYq1hhog06eTstHBBjFEYQgsje0So8ugRr0ffZM8ex/ymCKPiaWhphB
mI2wD2xoojY58evXGDT7JhqF+lQEIBnNlP/MPaGMFSp3Gs/oq9Nhc2N6/V1guECUjOFmwmR3YDfX
89rEVBplmmzom1lxdMskcvaoXczMW+VB+TdCvaDYN54ReQrAqiziHQkeuhnd9TzmxWYm+Kjvq/DI
IMNfwfFpn/2+oOkom22YDKzaZImOuVOQU608YeEPpzyzAFdYDi6PYkFq1vMADpZxOKMP6+FIVk6U
eL8J8ex4NWuGp3dD2D1By2K+7mZvurLNmyH5SVpq8Q82CVTRFLpeKKtbRMttoW/gup6mQhLeJv0Q
kfL0SjgaqpUKY3nRU0oW+9rqsLdREjXy2Gb6JhymSwTWWPfhOT9nhpOwh+Odr2Ba0XtBGmliJC/h
uk8gXDA/ADkSvZU2XtZ83hNnz5yiZ/xpgsbS8s8aoY/hDNqGZsEqkmmtkjNuKxrvSxCNDwjLhBUD
evP9r8ye/irRv7DW2WI0+awajTGw6h3W2Ix1Ka6DRXKfF5Xa6Kk2zrxMX+zOs33vMrEyG4FZL6DU
H8ufpIuac17Lv0DlX3S9xd5Mi5NyPMw+NlTu4VMMyPrAPMbr1ske7Clk6DQce6QNomJarbr+IanM
EJRo9ieCZoQA3pr3St1EcsCYRBLe1Xguvb6+RkXy2rZ+cI8iEVqH56SP84g8JoWgcQj1fMZJDJ3I
CCh9hwREJpZavJX2iaGqfZJRgmqQ69E+zXI+TFTQ+7kF/pgUvUW56fzPd8s/+/dLwauwK+GuV3OI
XdaTnCoaWRAHRbGrnAxdVq7sS8WCdwQOs8fihMpydBS7cRfFE2meZC6O7ithh9auGH3/3OU6OKsg
Dc5eU/qHrGwPDoP4IRWnRuM3Bu+PcTSSnGJWZKZnETXpmZGRuyM34FmoMDpb4EXR3rbdsUqCrR2F
6fnfFycqsv+++/dLMVtPiUFPEFd1iQa9YAVLKQVtjMc0STRHyr9v+0igXMjxSBCOMB19A61tZaid
HngZRzm7Wyo5BtWd3Zyz5uJZw3lwZucQAmy+WgVLTjdNMB2Qetdrt7qooE70qjGCepc4DLJDabqn
cKI7IFyO6Fm+lDEbNewBEI/d6ujJoGBIL9UFd5ZCyZbcoRHODxBD6ksdBacynhgWzqCm8C9i/9bp
xCEC7t+CyOvvGpR1Z06tXszz1umyvVX43nHoUCREpBAgMnEAFSE/tgN0wCvHw6vRRqGxQetmnJ3l
1fz3uv77riebAFnTgFFueaf+fZGjA2kSewXovWUR1PDoJeM2jkyLf0bY5BjY8QH/03ocuvDsxO2H
yrFDTN0xLUmxUoXQFBvDpjUM41iX3wIfBPZBSj5E9ky2U/NkYlM4hTvlZ/Mus617OxLB0e++3RRJ
GVOBbxf9717Uw9XWFoglSkiCqMf7sGUgR8sAp2d0sI/Mw60bcd+FXXofJp1x6rrFjobqEW+YC8dx
WLtlUW+znkczZYZIegNrOjaZ0Ar3sJUj8jHLYgnBQSWqIejb1mmIKPXDfKp3UjUDSUSDe0/mT8cH
ITK2Y8aoAUdTe0BgXkdRglWyc3bTSERSpvXBBDp0stvY3fjDwFtetQxlosakgVjcE4IgyrUd05Lk
HS6C1orm5dP3FxgB1POmf8kljWJl2WS7VWZ1hPsLUKcLWfvWV6kjpr2iH0//fbf80i7upGnNR08R
B+csX4rlP25s4FWereig5kifVDm3J6oBaWZnJLMviQumkCCxfBtYVrbFJNQnaxe39Lo3us0ws9ef
Wo24IstCFHC+xUtPJWUnHOeB2Vn3usUZ5bfhTRU2TwGSiHMQe/QMkOrXPbtToS6q6d2nBg7aoj4M
TnlwjaPuTKA8ussWpClXIeTbGeZZaTDOq2AjPRJLvq+LkVGgmnZMinehH4+gaUv5oib3iaJZHwyg
PI8B2Xorq6p/TJeRN9B5zbHHEEp24HZIHSbwSr7O8TyC7nG5zMes24UORg5quADtIbF46yCzgeHA
5tqgaOBJcURzSI3AeJvCl38GY+HWWBL9UewhOkRMB6r0xriR9OvvpNz2hxl1DSOweNwxEkwPQFh2
ZlIOL1lu2Ts4ADdM9Efo51794GXzQxmRPhYVbvHYL+rzmDJkn9h2/DyN85uOrHHbpHVyAqrDPL1h
yM2fvGRdROQBMzmiNEFc3gK01KyhOf3d4MoittkXBQh2E7UU3k2CsoEK4ypg9R7RMPfQoNazlXKO
erdepo13NMPA9E1h77J7zTzkaGa92LDCOxaBVFCqqmLL8YTok+mMGI3bpZScA7LLSGTtHwgO5PkS
Jz+tt0qrb8t2I65opAZmU7qndp7vyqCDPlVVX1KX8963knoXjWC2EhJRGGqm8dHJjeDeaxBTx/wJ
1ppnxgmjm8T5CfC48aLnF+LQerIRp2rNh3BjDMRfFjH6XTNIwUR4cpYUsEzilFtl98TkEnubtgiN
u2iT8EisZRzuJ7tKs3VRy+nglMzuwQoHh9kcYfAlgjE3TkFUl7uomgDqBRtMptPW9r+Ym9n3gQ3Q
c4rNh2rukISKPj155EpeRWzv/KD/5qducY6SBdPZnx5q/sBS6hxQe/DBlnBs0iug6OqUsDz970s9
ieik5PgncJyv8cpdHDZFm9rpppWjKc4bBarVduUOJ9uqj4abPIE73xeDe/rvi5DeKbFZXCYofHdB
+jaxWz86aJFW8VDaFMEfEUuKtVngb1f2QacurGcm9ZTTA2EfPOqn0sLuzQrCYPmNkk1jm6TAlN7K
jqsE+b0tz4w85ZmwgG8uf56SSJms/jiXbY/7FI07lzXtgLu1e+/vv7vblgxoVT/a64aq4ezLxjn/
+8793+9kHN1Lfx72YZG9syB0d6nv4LZavmjzE4KWf2okc4zKnEhg9o2AJTH5YNK55LQiPNYgAHKF
X8gbGqIdHb0Twa3j59a56brx4gBFu/z7bgR6xDOA0soc2OSjXmPvalFVFxPspWkykXNjsWZ6XljR
trBAF7c2y5woHj+rmYJMScKbfOJE/vvS2yC6jNw6JOXkoQIhkw+iunnp+0FsgIAiEhjhnmirvaYF
oz1EnOWO2IL//5+7yw8q+jrm5s+vFT3P2UMMEDGToXOpxYEdLDszKS7/96WJ+uoy1cdyKuVVI3dK
iiDdR053rwmj3ClHFIuCLLr83xede9HFHYHCWOwrffttMvU5TabwMvp0n7k3fYVqRg9bwi3pwpkz
V6OpzsKyO2UuPMYY/LI1T9/4i+BBtwavqH1lzBmBl47ERS4/KsaqW5ejOPV9v8RVxjTiSXZxnQcV
zfE143hEvSePcmTjJZa/IZvT5Prvl9GBKNFwL+X45uduByPMr/YJw3lkPCz4QivfwrEuLrh2W4ZO
o3yhr1Mb06mtO0ysxi7XCJdNV3enkPDWA+wh5wZwdrXtiU14jAryE4BKboyA1LxZzy+h66UfzKrP
LjutWmI4w67qHquG6AemleNqrOzk2RxhfNSN4Wz92oDGLRNzn0WJdXYZYw5ErMBLicJ9WlBqSNe1
SYJtmotCRkbiCWuiRQaIDP2zSCskp+G6mq3uJ631Fnlk8A3ZC8mCoczbsW7fwgYEVV7DgrRaxs48
+88JyZ3c5cU2nYmFaQfuNG+Rm/Wee2jsMbsVWjAy89QBxVVxdsSDCoIPAo5IaCF9tzXeyVK9qQ3D
+5sVR0jam9/Gcli33jg9FSN65JhICm5Z3pqasMQmycwjqFhknU07bZAGwHKgPnwy6hxkL0G0Pw6V
qp4W64Os2msd9x+AWgI2LgotiUlL3laiuFVWh6oTn0bvFciAZycgYQfpshE6LxWqpBf+dxmXFJ1V
kATuS+Ywue95HbdBb3kvJjpDtvalOPz7t8gx/h97Z7Ikt5Jt1195VnOU0DjcgWcqDaLvI7InOYGx
Rd/3+CT9hn5MC5EyXRZf8V5TjTVJYzAjowXgx8/Ze21a2p7tn+9/q3s5mTl58BiPjfGSRrf7nYCs
hDfQ4s/l/PiGR24A7QMsH/MDGqk/ovqC5f5+3zkkxq6Uvrs/oLRSNhqtYZ3ufzsJ85ijQHgIIw40
c9je/3dkIE9G7fR4fwQJmgJHUwRPcH79qlSC0LCMr3l+unDSBRcDhs733yKEpYdDd/x0fzo1FWfR
exX24Kp5ZSJ1v1PUC+tmO8bt/7wGtsIUN+r9l34X+Luq0cL31x9BWVr5tIF396ebOgc1D2K60/2R
ehVcpZsHGFj5JN5fn1uGD8RhXu638mZKT8ji2cLN9xAD+NKoNxjlzu/FJtp0Xfajtr3fpA5RZFe6
zvH+XLayb6UyzfcPHTQHaRb1a+D4zYOKUjRdPAKog+40duh07jeJOWdAOX8k95sMx0lam2rx/rma
gmF86HTYBue/9QDl1UVevz++Bk+eYMzXIo2sB4Pv5X4fkwzl02hhBr6//jSNDGK7kVK3eYsAQtXW
yTATe1UguGGTFn8LYTsvmUeXj3rEpzQN7ev9lqUrwl41duFOyx2C7mrXg9rkDW0YJ8nMF1n6t9Cy
XdCtvvUC4WXvB9/iJlTX+68tGUBurcT7LenrDyFdz6sFU/CFSfSjlUzj++9q3lY/Oe37LdXVT1BZ
6vd7pjPxlTXn/XdlPzxjlEjfb0Vj8mJ0afT+AjQQVDaU/fffyaJ+DfvRvcgUXVRq5cUm8IOt21nD
FTOCvyq9osTAyU1BNx7ES7PV8+G7Fjf1LYrdB7T4h8Qq0JpM7m5qTO1iaGS5YNjRd5XtN1emrg37
jtlaphOhSuForwe/Kq8tjv+j9LW9LmaOCpehZVVCOJ303IEDQ+ia8UorwLiG3pylORdeIKd7lNTg
lJmUN9ILd0GJKRpU2ilP3RfNZyzv6LGLDLREMl7YUXHw3OlRkB+0dtgcc5l29piNhivzeLG3MvVq
j624JFls76Y0+nK/df8R9TIiqwS1cKJbw1HkJH2nLnslIre2fpHrB823D7gu9ItfK/1iRV14Tmc6
KyIPC5MrW981JFqNDYGLc6fnzYcmMpSiUHQxpT0PaUJnadyt9kSkXAzkn70xwqTOCfwSvsy2HcPX
CQcvowhW3cBtaAXSwFlUrQi3fhSLywQucmvhC13cb1aTbV2Ec2Vq1J+DGPBQnPvWIsOgRIGDnQIA
m7yYsZCXKja2LtrMY++V7k4LgMjPL0WGxJ/c/3X/YfMRpXRD9w1VLP2zHBJTh4Nrzk65f06V7LxD
QOGoz+/h/l9+w8y31qtmo0JeXVwhx6pThoTJMPmIu0Ox1B2ixjWBhX2RC0wF+YijxTVlsAlHsEld
S3wHqDXwyFXdX2OVeptaj9Cx+4813Z6zM7/K+7Fw/1fs0Fqzacqv7jdNv//K3MrcDUaoLszDT3mv
t7uJotYVPjJdTOZXE8hnErTTIbJj0nWbnDlohCvNhfzhCszsiHAp3EzvMgzBsEzVtG0SkwjNrLCp
ZgAcDEXlnEYqfeNBi/Nmbyn1UetKiE0TuqpgqpCD3n/M5gsKi3ij45uimmm3zF8hoXVFiiTV+S5d
SBRty2Y3CjBmJS567540vZQU+1UYEKqEX2JstGBtGrmGuHewz+xt2UoTRsLp2rhoP5QOe4aqj/2M
40KCSyAVwbHxK3KE8RknTfm5S8UlGKNk46av0CcWaSuhvbTu1vP1Q5T6B7oipMfk5VFND1g2QibL
4uLTb2EiN1ymlGEKkieHi7CXHnQjzQ564IAd/+M2zK7s8MdNX7TDxKQ5c+NFEQ3Dz3c1579//8/7
Q9WwBtFDzg+NNgwDXNeYSIDf7/HL497/4P4ArLmUVb/8+uenff+3yBIe64+7/fwMJkdIdfz52f54
+Pu/DOQ51fHnd3F/6vvv7j/eX+Ovr+fnZ9bvn9Mff3F/m+9Pef/Pn978+/P8l8/h/dF+vfP7I+rg
RMbOQAxEDksFBWIPvszfQmF4aOlmH3/6Mbi3UM/nMfX3vgrPQ6lj0J/Sb7Si20NltDHWKsxuRWkc
qYY8Nq/OK3REdRjNq5QKAjghLMe22LKvwayUIrJSebppJr84dvOPfLDyY1r4P2htdhtZzFvMRPsB
zlc/1gQDgnc23zyViqOKe3F0sQUaXUuZNlrJAcEVs4ZPfcAqUdRpCBvDPLGvdZd1iS2y91s8ifPM
Hf30EWoRItTEPTmJ8o9THAdHtyiYPrgRIljdiNa5q9kLxzaS0/1HBiIZU0OZLBNUEMeotxj1UAOt
5Lzd1LMAO0uGK6Rwwtd4qCFOoMQ/6xXSETQnG7OugOjVIllHI5P5KdqOYxthA+RV0wg4lAWj4mys
0ClqpM/K8uip4g2XMfLiIR72GulXgzS+JLam5vQ24zpFww5/bb0hMnIzCZ0YVBapMOqQyVvNcx1G
e3MgU0mmI1bkEK1i0nyohaXvx+KMBMDaYWBcx035hMUyRrh4tFGBLmjxJa9BfK1olS7F5Hx1ppAe
ZaWTTKhw5QZs5s5uiHoqml+tM8baOjDFa2ajVchafWua5qNQDsxkWb+UpKpvbY2hr+aS0lE7xTrW
NVztpTo5PkhBj7pjAJZd0q46taZ8xTxWH8zW/dYwXqM6mGc6McPvMloVFcQEoVkO6Q7nbt7POxrS
tLI7MYt3IrokIOrphHFE2mForU2zheMFOw2DSHKNAEytR8K9wH73+NmYajDxa5eICdDnd+2zmHLi
Y2mUz0SRcwVhn6bMV73v+o3CWeqwATo0LODlvE4mJm63oWjOxyiwglvdIaVQBgnkIfKXvnQfemnE
T7VC3t1jn/HYGQH4HSxcfdY+wYToufVa9219V9cjK17dQ/tPvo/VnKYX0SO2umlPVWrd/EnRXibR
ySKJFdTkk+9nahnDbXvBxY2RVVuC3jGO6HJoYPvNRzH/V58SAQQuRaQriqM8nLpXgJou2thSbnX6
o1YPdQcrR3c2vP6YJZV/M7FLqj5otyaVk+PENwQ2wzbL+QuhsZGrBj7cwH5MZvAQDtRPWRUx5EJu
vwt1f/PHGe6lkv7oFNEJjoaDhhHXF1d62cTp5WysmSlh9WLuYxUziTG29yKDspm06NPlyBdb0Lb1
ZMul2UwJhItCh6VdA4SfIhBNhmw/QcwhYVPDZz5w5se12+JfZGjIxMCK0pwzzRkWdebuYp+xiDaO
5tYZwu9phgXH86a5u49/b4xzdxWD3NekOMnAWIc13ujI9cNDndRPRYvTRfKJIarXUWGCKpgl30uc
90ultUx+qvgD1H7MBS6zbachAtcCmNoI8RhKh+xQGd+CUtmLuvFr8G10FNEZ2mNsbmW76lo6eZHX
7DMxJBsHtXqvKokV2EZPL5q9EdjhNZ671jiTPUe+6CWVcIMpnAadPDEPwg3Y4CjvK3L5ijw744dH
x5kYz1WVT8esaDGE6cDYEivYWF3CgZnr37sq+hQ1xhvorSTJnWUEM2RpQKPTcd5vG+3B691bVaPl
nb1wHUb1BQXHl4aQvVUFcogswGHrzL0Dmw9rMkZk+wYbxUDSV49PcZDAktXzZ8SDyIBNn7hNjyJN
jl9Lcn2GvDQeQQWUp6EW59Av+ExlhK0OZ9g2kfkPLDjVpQ6n6pKpOt5WWcGltDEFimKeqaE/zuE9
i8siCSpGHumQ2yCaeggMhncNovJDbKGTVzaQ/7KodmC4wR4qG1wJ7cR158hXtw6fYomZXpgmnUNX
PGYqaOBcmXQhB8SIUY15A6HkmIIm8TPXPgEyM1sc/FxWrCXpSQbWPhDfdWYtKkH0mF9MX8zi25Rj
NW6KnT3mZCPFw6arcd5hyoZhXtBYK8dGLeuwO+gYCtYRJwOyM4wjg9L6zdBKMc/bTzFASfQJCkKh
YTbryqhuFf0GYquDNdTJJaNNtXWbwTxaNnOifvyUOXNaMqEufqrMY81hTWfZD+joaivf9l7cBIzK
2E6nIHA3WVJoxwY07sKLNbbCSdhsQzs7S3HrpBpYaMVxgIvsWAgUGA13Q1CenT396WwOEcDRRYaV
k4P+o2/F9E9MzJ1s9BOeuR9kFOAm6V0278M3vUUp7HpK43N7a6eqWoV+SJke0ppWZtKsuoirIPLA
/qEis0dzYRVOkX4F8Ls1g7S7wVpI0SJMwcap3X1c+eN+kqw6ldXZ6zZWEWqQXSepxr0KcQbhDxZf
av+Uy7bfxbTsFo6n5L62rLPqcNjHfd2igtJPQF2jneQyJ0rD3PUTTVqVg2TKq13i58R+FcU+tdsr
ZBam+sTB9VIGa+l5H2TVDmAp9c9uTI6nN/ThIgc/Fwd1vSsc/QRxZZ37qD7qQdQLP2CXKAr6bIOq
uSDjNHHTL4gWc0JCImvZpl/xJLN+kfESucjh/JhdTVgz0wsfOz97duIh3zqd9TyQi4770V4RjoJz
tEzI3aw/EXGaH+nyB5QCzTIoo+qHryi2LF3fE/nGEiOQ44S5Km6k/4x7e6prJu0Gg1LNSpCKpkjV
Cie+cOpyYMEJyL43wUz7FMNAl2j41CqFbKukCxuJJqJ4Uz5M1ByI3dCi0U74ArK2kOso1PdmDFFD
j41XLAufQOT52yTgLGr7Q2V5ZL3OuUAGIqw1lMt2SWbO0g3lCwrv5OhPdM/9icjnyiVecmppiTWm
RONspy0iwgdUMbNNZMJEH2EfjGLSh/2mBHXCPgf8ENxTYa+aKAg3idOcI2vWx2olwb1ICCwFxMrX
pnCt22fcrt4wamvVZy6ubhDklk8gxuT6j+hDP+h65j80Xf5Zz7FHxNZLiUmApqoG0Qqhj+ORvtmG
CAYF8oJl2eOztWRebAsmHQMQvueijV4aZsxLOylilPG4OTHPPhl2HdI2BdeT2km/TvkESlKPNslc
dZBgrmUA4Aq8uNuYioUYPpQaY7TMQTDvEPTQHe8wi0a5pTZi6j77vVVvBkh9uKjddG3hGLSjcOuN
xUNYwvxQorw10sqOYzYg9aUXWJMavR9oGXYpVHSibXaNKLgIpt/GatR2Ziq3EyQGMJuOD7IbD0wU
R8wG0x3tPjpcXrEWrd4eZOEXW3gwD4zMyLmbko/TXPNK6xUN0eNkEgPUdwpybMUVonHlRcb1p04Z
OcpZjGWSqeCIeWCCF/40nJpxGNeh4TzrRl5tPa0jx3GqiZWQxs7GVgTDnUIC6+N3N68JmTCqSzxa
7VMXOivA85sY7+rHGg66AZ3VHDvcDz0Gz3wWW45ubGyKqk5O9rNjl1gTZWwuMC4TvSUumd/220Hk
2krMsfYJudihRhga6SNIZ9Fwig6jkNZoLwTjIXhHVdLTx/d6ruF2bQLYC9OlKwpiaZEbm3761esm
dHTSeU7K7Fszie/RrFtSdqAxvmZFCNNgnTfMdePUJJyrx1mLqmvVG62/0hxUwrRrLn0xIP+FLZyY
mbMfel1bcao3NcsFg0/TYoQOg23Ak7V22io+6gS1W/pwzeuCMSG5ugTchzu7tA9eND7Ne+iNHvXE
qdf49dISRrZpG1TYBcGC2RUF2IxhJm0C/OgpQCozih6fJLgl6p8pXmtpPq51C0rkSCzcBoZludJ0
9Drgh5nsGvU8G8xmX924RTWQrovBy7ZxRlcvA8xuGjpSqw+9yNU6SNInw2WoolMUnXJy5SzAp0PA
AqIwVSzLzOnPluhu5SzpDyq8vqIV+7aYdgZIkXVgBM6xl/3TAJdqQb9RHgudSTT4y6ewYZproqrW
ne5RS/1NmSTeGkX2MKPyoQLK9EDdfu6aFrVs0OJd68p6Ke05LsfDhdW6azPLSCGNLECuwE2EQNeh
y+nmZdUZnqi1Qsh0diMKgKqY/fQCA3BYISBX2deyoYmEAR+/Z19eWYrqyvosfbKam2a02d1humkI
DENR9rGJ9dlB8N0jkm5X+OTT9VGx4LWjRu1ZAttWnLw+eOtiWzsTF8FUMXX1VUfiHryp1ykjQdXr
JDN0y1OXXKhPBTGZa9uDf85ob6YrTeZZEX617F7KOZkeSFi3bmVPirH8PpRsNUYv65Z0V7HvzrQ3
N04LQsyNYOMO6SlK0YbbxOMVE+u3nHdKJQaDqvY9lLM9CWc6xuJJWl96QyULl+hnOKDNhjO4WYSi
4Qht0J4pAjVFYXzGhOoCHHPRTNfusW9wzkChTh4zwB9JoUeHMI6IUiyc7oEgDvRAXv+EUIVjkJWH
TaL32ETboScLGRPowk9557QadBhH5oYWVgX0hv/K/faGwA5rWfXUqSHfM7WUayxA1ifJelGnjn2j
rf3oeG16EbV3LXFg+toYPmfIBBbEpXt7D5gcKmMTsiY2BeeVfpe+7iR9EXQW04lK6S3SYTuE1vAS
15ncCBx7VuRke4kY4ljEm9RRI90OkggbL062ZpZeUfQ1h2BIH7qKnoahuuKQWXA8befR7Dq4Jl7c
nnr6KYtQWUSkj/RLsLikO6aRO80THVCKjM19pvrTqoT2eLTQptngj3xMO7mHWcu3tEtTaQnu4Hbd
df64Mydn0xjDzlJDue8t2D6g2GziFCKyt4eB7UvH1IN0YJinByMiH45JD/PFQxx6tCDC6pwop9xA
+WCgRlpqh7SiywtQOyE64IjN7xAjGDQ9km1MikHyk7AybBjdz538ATmnyrAPK2g9PN5E4cP5BrAv
AiVAoZNpbNV7LoimEex040WkkbcZgN8t6qPmTJ803SjIASAZscu/DLPSrPKQZjrwKMlCrZbSaR5z
Nb3ZGQ5PmxeKm+iSpzqhyvZRg8S20kIfw/gI+kmfyiuNTPxdvfWMzgmE2txRnJKYIWUIr5iW+UoE
rBkUet4aViIQHritbOrEmZPDXeWjAPsAasGLYtKsLPCaaHddrvikZUdAqUhBO5Ula2GzykDJEDhe
9EvPrJt9OSKfRmVFx6M2UX+gejuawbThlGjOBmzlpRnTNMoyapQJYqA5Qf5lYu+7U7kOq+asgaVf
aXb4vZyjyUFf5Rg9MMBkhQlfyYdODd9uk2v259Qpd7k9NOvIrATNl87dpkT1sbOC3Vx78kOUUjOi
x1mNk4xwOkTWse4QNdAvXeslV1zVfMQdfCM9o3luyhmrYnsRlU/IktIbj+S8bcc4vaSZU5+wwU+L
tLagxzryOrUm0GXEUnHd4ctBGxv7nwYbKDPS1AwD2wq1h0FKaXxpdKzzST7PzFPyLoxOY4bZY03r
e6wt9UAfMvG+o83Id5wUD2novUDctdbeRBRfYZPQGMBUt0jqoouAql6VOQTq3EItL+OV1SZHtOf1
0teMz5VZ7afJHQjaIFvCM8EfNLF/ZEUXoLGMfsWuH+oPp2BPMDm4w7CKHrCUhJslIqNx5bS194BQ
nTOzbRiep+Uq67C8eAH6kiBOD9Dm9COL8C70fG+tpnwftTJdjZX3oFnW57IFcDAh9MaHACc0+M7W
xTvqUJSW0SGOJgMBcrtvq1bbmAilfc3uNoBPa6Ty07UfPDTzVTXzFEhVbBRxTwaBeD667c0U1R/d
/FT5yI2yyZqQ6vfJHim2saKEBXiAgGLb+fkLFRBq/LH+xAJY3BqTsx5Sx9kmt2ZTM8LaaT58csum
y1ixpgoW3luNaHdRwVFc1U2ULxt5ciFAr9uORIJQ5BT1Sr4mcXG2IhldCr51XQ7GUcdqAhe72UKN
kExmeiYCkBcbAKjLQAJ3qxTGx4zZzkq14tBM4K+USxZibc/IC8/cBBLlQBdoCVdr64bbWtsEw0T6
LEoGX4qNN0OyhAmRrx7ZaYy6B9lrCEl0xKKlQEWHYsaJ7eo5c0SapBcSwOmtOpumS2wKc+0hA4JT
hvq9yyWSAEcBqq+uHsnxkPd9yHgpJBwB0apX2MryoiQOmzGTYRfjIdVxOqALXrsRtXY6gmSLOhNd
hUIXTuMUSfurT8X4So2165zhCxAWSmIpdlE3z3Pb0jkym5reVErqQJz2z6ij7VtlQZx0uumNYRVJ
MwmKivu9iiINVqZXhAcSYcY33UBuChXzsTC05CkxiF+f/2gwkbu5jLSX93vVb1NCFkhfypL1d+pf
c4UT3eVadzDnmx0Co0UL1PA8af7wamn2qRFWQ4yfc6FKjV4HBtKuH7/5k6NdTF3/ptPGeysUep8g
4Tpy/yWjx2jdeFa8u/9Wpuj56rJpzw165hdrLBaty/rWa7QK28598cKe0aejPYFlcV9YzBNf38O3
yR9HX/aMyDi0JzKhYjm9pE3n7D28mGxQScfxsVuuqxqeLC4M0D5QvID94oYQiCSRIOhf3F5xUYki
aGONuobx9DJ6lfkaGYgm66jMaH5RZ1A8xUvHj+FtJaxbVsd1KdQ74oPSotnUNhBzJ2u5S8Gplzjw
IEczLr4KD6M+K9gn2n0G+NL+oDEhedV1bAFatQBM/jlMEG/aLTmOA63sKAisx1TXPrPCu4ugBLek
tfJSS5trA91eiqXS3BasXxtbndquJmg+zY8EIlek/Ar9zXLZ8uSZ4pJQAYe810BdTO0Bnp2slrjb
OE1dPEFlPhB5pe9lig3VGt1glzmgy+q41N6G6JIb7SsaTO1WwzV8nGrWc8/9rlNfMmemIuSwIAy1
w8Rrs+d4G+1PlGX5Ost6tfOdONl0Ye5uaUSiN6uR/bbsPqeBrRXFN3mVK3tAyqeKbuuHTNIzK9gj
OkCvNLeBC40LY+Ne3Nm5Kr0bsbPMHUKP0QFMwqAEtNsFtGfN3rtmmJY+WF4Ai8Kl0SgtaFNNY+Jv
bBWFCzjUqgYClhd9sKgiczhUckb/GjFU2xw72hCO264PkON2nbsR1AJvXtZuDbP3d2KEuxX0MQ4N
PRrWhBVHb7VjfAjps0c4XXb9KORzjQZvU4F8W8daNazwsSEGs1HGusRdm0j7t9iexufWhi3uyckh
9yXAWJypkPCuwd1zmhZLWBzM19tTGUr03ivE058T0XlXeLeMGrgw7kkweoXfQNQH+3mYVnJ6aJ3u
c6GYzmRldUTwqZ9QPum0yNglVkR4blOAkDgXkFwh8ex2JfaDSPjpueZ85hCGh2R0Oyu01zaL+dcp
Juw061CkWQndTm1A9KRrY7+RNEVewib9IQtDfSsqSkQ3cz+ZDmR35XDmZxIuTVwAWOkDB5RPN33s
UYtpiWZ8QbKwcSpW26afFUeBcJ7N8DqG1qrH5/laC625Rbrg4tvA6CXbCyhAGl6zMnrxSXR7qaaB
REjUJ4M9fqcA8c8kUjXPxJhP7VHLtPI8ug0tC6s42ulgnOBplFlhXF0obhjFytv9RxeTeoFB1kdo
kb/JVM+OvUk3py+wIEVmTkzP7F+CVLwahCXOmPChdTVethFSEXIXpw5kcBe2lNShRg8306KkNpyO
kiz0znnTfMngJg/FB8w8n5AUwby3k2w/1AcDyPqyZrlf+Ql8ySBXezvcji29umBuSw+edavsljFf
ZL91Pq3UobKuetWyFWr6dtOiGupbBul2zTYopsNALRvemAkmxMSJ5y5I5hPe6Q+dK/AJF2vfrh04
teuCgoaEWDIjh/5MJxSF0EiQ04iUwuRS3GF1oOaiHVLQzGq4RgxiTE9uwA6w5KjcIWjnvXaTA+Qf
yps39TbdGhBZrmt+KyJKAduBrhJ75hXTTwuaqgfA2Lf6YS48jcC16b1kw1kbOsL58ocOCDoxFPaw
t4xNvdORcmxlD3S3SNlLuLQmScyy1iTnGrJ/6bs+2SbgEGiQIzxxkgeRSco5ihPbbTip6M+kLoKk
1KhXcax+2EwZzsLgE1UC9QeWLi73E8Iixp5s5NEDO0pH9l3ZZ5Mp9RInLhLzslp2bBOblIJG1+Mv
funv8mqqbyV+wcBjARwifMgRyDiL3YXzkDt5/U05xI1AwfFWbj1mez/sFiwoHvPddB72YAn2EM2s
3dH9ElYdI2udRU1LO3FBNvXaR0ziLiDNnBem19aUf8QQaD1Mhf15oPPujFkBDahhdIA8ZmPJhv3N
BFbXLZasQ+FZtZ15lt0hKLCAdKHykUZ+p10Bi7pAaNzn9h7ZxFLYPQdF/qSXEiKrrVywalZyM4Z2
rdWQoKFh+cRM5ezHpbudQoIMPNinhz4p0j294+yUDqmxje0uvdgep3gyppxPyt8wcaRMk3w3wpML
q9W6ZZWyQ9Ldgj1RTa6CVOooxYRFp0GT4mWiuqBhRUKuSnA8SN0VsplF2njNWcTaPo1Nf6no9S3c
tC3WQzd+o0UPlbojCQvl+o9pzmuCXeety2xWlEf4GaGpbiTpUosS4R27v+iNOh7+Ms7MRRpDgmGT
y0IVM80vxlVl0BFm73DmRDe3mgf+oTbrnTtHmJRgTedomE3kgGlyJxPkNovOZHdrpnevRu6mgBto
dEWFHayoXsJdSKWTTglo5Vz7Bj22KDA01jojVIS317IxcmqPoaWJ2Y9rD6wNTbIyv1ZiVmQj0QaO
AJXGIcRhmUSusw6ibpHTFz+QiLxIOMTZhnXAcmrdvAr6mYy2bXRQNeF4wJHiRm70ETg1QOsrNjgm
SaweQL/XRIo0DEJamCKq+MGWGR+tneIC1Nk0oBm6NWm1j7NJoqgh8MiCFkKmTwiVdg03ZV018aPj
Fj0ZBRtLB6EYQ59j7kC0UpkCSrRiSCvxcA3muQVuc3OHpeQjuNKO7xwIs0ixd6Cd17Y/paTe8CL5
efYfWZveclA+9T/+Zlh/++fQUUe5lmEYCEgNWxeGZfL7n0JH62D+0LyM3X5J8tagaJ024gSzJVmx
sXI28FrGZds5O9Hj7WWPveE6Orfm5tRxpzv9xcsRc8jp+8vcf/vH35TF60G0J0zDtIVtmNL559dT
SDN2UyNjQQFNCqRk/oLRcK+gf5w5ph4917RvhR7HLDtXBopsS6OCK8IMR25h3MtWewWTHx28QXvV
w4Moc5aJzLg2sHkXaMdocGj2zquGL4lHj4AZ2qqO6gflRWeolgmXSUyvnUeEm6vVnyrawGXzg4Pj
c5NDeU3s9EW1/TUd2F0YbXbNHM74NIIT5+mPRK8Pm0gjL9VrPyLmb0HGadkh08VzYmc68fTVm9VY
I6jN+igsOshGeaWlXXK00HhWUA6WduoDcEXYe47tJ81gTxrSeVtVvv1RT187vzawPlB1Wdl4c7OI
1mJlW2vDpCNkFuJRMq/rE9QFbp9CfkuzD6XWHhC6EbCAq2ONTeVxzLO1otopo1GneqFpkSS3dJoE
pr2JNsRMTK+BrShCcIDS2Jc4y2j5DjAEYyyjjGf0HbDXZd6Hr5Y35esQ9xuKk1xSf9VrJ2o5NQuq
GFumO3t2c/ha8MlDQkjGY/0VItY1UWqAL1Tpm87q156dQJ4pWV7laD2gqd8Lv2YTkqLiKch4tlL3
Zo7yrUOAuUksfx9Ysc0Yx4g37Cmesljshd6ACvbiT4rhEVxV2HWzWRczDg00G6K2lOUPOkodjp1s
1WT2xc4HRkKiP1VDQiAs+RRxasf7YV4ZIcovGOv4yz8/vIX+69HtIOU0hHRtQzd19lb/fHSjUfSM
zAm49jrYPhn/8Sqq8REc2Hbw6mLfxrbal1yEE8yH24rUTaAv7aZSwbJIq4/4dx873T1qGm5rvegu
SvdPLcooZopGs1S9B4AG9g0VVLoQzHSXBh1XnJAQAoWPKJvhNPY8WmrjlISX+HnwDWNVdLZctbPz
W2oC46mjqBogpVKSReiDvC8lhpnN/ZP4/zHWz38RY22T+vzf/sd//zr8p/89/y8x1q/h//qfzX8Q
af1P0dfz37xnWBu6+3eOHsMWFnWFoRvyb//Rf68bLuy6+XdDCClsCTTXUC5x2Yxtm+AffzOtvwMn
Vghvidwk5s75I8Pa+TuZJMJ1hamUawse5P8lw5qY7J+u3RqZI0pIRzq/HNU855hPSc4mkItiwRxJ
A33+08fwL9apf14W/nho3tXPy9MQSqNKiqQ/GLI8G461suL4q1b6n/69h+fj/PnhkXhSsGjZgDhV
TYsQCQx0tmuIHPAvzvzfvf5fMr0ZrrgJ7Mj+oI/WmmhJ2id5eiU9zHo/od6Pk3/xAc2v9I91848P
aP5Oflq/3UKLnR7b7sFW7Qk/VIwQCZCWXz6Fw/AXz/G7NzHXED89h0MQQl61vInW9o2NwBCwtipC
ZmVH5tuffxG/O4R+KUOGrIElbNbdIR9JYYliCemJwnnx54/+uzcwJ6//9AbyjpCm0k5J+iZPbu3U
0sESonQ2loAt//wpfvcG5iv/T09BiGMovUm2h1HXDomTroEc/UWtNh/r/+IrVpy+Pz80ithu8OKx
O8D/080d/FS0Iq2hK+um0h6AdUR+FWJ2Ynbjf+/dqF/ejdMiRkvdoD1YJZnEbgOOy8DY9e99HfKX
NwRJvzKbCoN5aZtnmujXzsQmkbTjX7z6X4rb/3tS/FpEysSD7oHl+dCWI+6lIBP0bueoAXtdjdW2
qJqbVRWf6wQ4s9JeGPjvMRvstCj+izPmN0eD+uWKOKAjHrJxoPCaeho34la65o8/P9Dmh/hXR8Mv
V0TTTIuENnyLTSXwv2k1vQQ4yO42k2kdHJC9+6swqivam244/UV5/puLjPjlCxPMwoNJjdUhLb5B
VyHZqKZj8TKWw198Y797gl8+ryaqTbarQ3Vo6ZJrHmGKGgd6hxsty/Z//rn95isRv3xuecGm3gp5
D8qdrnYfHm0GZX/+0L+5vIj5Xf107ttBEY+ebTRMBOxDQW8sle5BT63Dnz/8b165+uXhaWB6KmoK
0p8a7cy+ddFG6sOfP/RvXrn635xdSXOePLP9RVSBkBi2PDN2nHiIM2yo5E3CIBASM/z6e0jdhaPP
QBU7+1kIkLpbUvfpc+bf37y51eIK41puGyrXBf1I05vqkSQNIJAO1ObXn7H0+vPvb54xyhRph1qh
EUGa7mNmjRHkXIDbXR99wXJcbW8CmW+TmEbZhm6Nfl4JNhSEeWCzGjDLuxunhCWXI/9+AUoPsTPF
+AIX1A3If0iwoxlDE712XgTNgRi3NglRC/SXW/zH+mctTZq2YyVu7zvSRIi0uolBOgqUiyhCMyu7
Wx9/4ZMczRskbz1kftDGDcXTDz02kasDOSiDeeAl7f9UTPbgJyuP+x6mGTAUxksRcZBtUBMq05L0
9ZGa6CgHuVrUV1Apa1EVRGfc+tPmoPROgHQ0mx5MdBXXrG5CSGOjhBy34WBa/4FK8M4HI1dvWDfo
3zwDYbe1nS2slaMZeOo1ExDMNrhEXE+Ci4v5xachdSEFvv5BS+NrJt6jVQbpKkxf6gh2KnsINAHN
m2w40EIIcDTjzg3f5UBQNwhYvrpjjQXuJiSuv7Xo3jyvf8DSIzRjbvwOnAIcxjxJF83HzS+F1NJB
Wex5ffylCdJOKyRXowQjfx2i6DV2FyEoNHyiDg2+u8b/m7N6E8HANg0ZBwgwQneBHVK0n8Slu7G2
C1ND5096M3QKCb3JckQVspJ/LMriFaWSC/r4NyLXwsxQzXRkNQ5GGcsqRIHIBX8tVxfwjPDT+rws
xF6mHQvAgIiUDcXG5ErxRcb9F4E2XeB+iwDNqxvPWPgCpp0MqoHzzpA4ykkU5qHKEmYjyDPW339h
8pkWBPu2zyopvSb0u+QeXaNHRdByBz2xfcNrYc/0HbQ0S8Qf0MYXUE+CxGubPVQOmrL3PWD+rjfG
k7hIcUkTgcfnaf2htyzjrKC9dQfiz2nDPpemf/79zSNa8CWgAICitg9wMJSQSckP+15eM01GsgFb
AoH+XH2f8yde98co3XKrJcvUgpqwwPyagCAqZKq+5ON4I1QeIUn+EhvFxnlyyXi0oDYgR2NkkDkP
S9CsQEmNfmsk6AyhG7I+P0ufoAU1MyHVWFQNXLc1PqZZeZ95BWhuyWuL1sX1RywsLtVmSRL0ZqsB
cc0GkRCE549tRq7rQy+8PdVmp/OIVxWCV6ARtNH8Y52rzIIQZeGD7M6d/qw/ZOn9tSlijps3tgMT
smz7O/QfwWRRndeHXlhdWwttZR+VDvdi3BaQBOYQrWudJ9CV7Rtci2lg4kEleZ53Y3pIATMG1V+A
3MdpffSFWbG1qObVbixiCcPBq/9SInWRmWf/7Rt7Xu434WAEu3XWohEszBqcQrzB+VnL5Lg+9tKU
z7+/GdujsZuqHNIDLpoCG9c6jRCHnqZuI97Mn//OsdCep+vN8E4tkZenOabFtZ8g7X7fuwZoXobn
pBrANyY/7PsKLayBNcQapIu74NCWIDrhUB6yDrLs/AwoGK96WH/K0hprnmsQmdZ5xaoQdMR/OnP8
0uff1kdecFxbc1xgzEY5oCAWghZ4RNMciPhaJ3tKRfcxRVPD+kOWXl9z3LguzWZoLDiASKB9lz+P
Xb3vxEM0x+0nn6KTC5EfbaN/KojIIOhAuWX9vRduTURz3DIbpmJA81KYGp+K9Kqa/ph1n4f8VQ3f
OeT71p+yMDtEc+ACxSOIMOJMOMQTgJQdwEmGJK/7Btc8GEeGtnZaBDbwmp0I9Kqqrazb0mtr/lv7
k8H9CiM7M02aAssre1x/Z2tp6Pn3N74rgU1oS+hehR46xAcGfNHoof8aYDM0E6AxH224oGfMD4WN
3hj7rPrpRF3w+Bblxna2EJuI5tVmZ5sxyvA1+CjpcCJVF7ff0YXsl69Ry9zP65+54HpEc2rwsjeu
g67fcILqTwsq8BboVTM2AihrHtcfsfQdmncXNeh6pO+D6TNFqxVUgjscuzoQBe8bXvNrXiPkgd9D
hab63ZQh6z938e/1oRcmx9L82gQcwATFMAhAa7DMU361PeNCIWrs5TtT+Jbm3bQFHliUbhU2irpB
C/xboKrqtP7+CyZsaU6NK2lf1iluYiY6eW4xOBMPnUq7y/roC+s6lwXfOghSvdDr8eeJh7SHE/3O
rO982lkMsOaHvvE+g3RDn5SYehPoGZpDCNMYNvxqaVY0x+aZ25igv1QhCvKXxCofGB83sqZLU6K5
LK9tpx+ko0IkOYNy+sbQNymKT+vzvfTemqta4CxxIWIKen0IbHd2dRGEbOwxS4auuShEnAA2TTEl
KZrEFJhZqkMJpUjTbTcesDQxmpOaLSKWtJkKAds8+AoqFsB6ol1s18yYmp9CNjgHkziMBSyVhyqG
4jVIuPcNrflnimZJkTk2XlwJ+8ktoJUBKoVhY/SFaTE1B7X42LvEowiN1HoYwZ8x2uZLDXnF9Zef
h3nn+GlqHgpuqGSKW6TZ7KEDxW6L/q6foH+2QfYMKBHg/BU66ziIEejGQrz/PczV7EgAomYb1aRC
B60FIALLxB+IQW8M/r79M70+CLHVPEMXIOxfoIe0nKlRotf1iXp/aMecv+dNtKmmKOEt6LfDxrGO
Hq1/KgKht/WxZyN8bxH0cBOpUZVjj2NzbL8KIPZA/CDRRN+92H303Urr7/YEjpYExDrrD1z6GC0I
KfBYOZWXqrCsIBbcpWG+ub4LcQLIjX/maczmAjDF0FZsXtCbg54P844CUIXW/Y2y3/sm5JiaCRUV
pOVa6EKAP/hD49Krk6PLGg1i63OzNLoWh5AmbF20XmC7BQHOEDhuU3wkqKoEVkYMuivYMV8LR31Z
9dHQ1CrsUgNk0n736KJpEORwasOk3l9h5utBqaImA2czlmHKKGgTeH10C5sd98wR2On+XeQKXXSR
XUg4scVdNFZ5QJdDPzQp2o1FeN+KmD///sbbaDuhyyeBtykfAmSqvLml9QAsJeDG4PBa/4ilKdI8
GmkmTroJRx81FCY59lGs0ouYJCjC1x/wviUxf37wm49oi5HQrMAi42J5aNCuqHJ0gNfP66Mvvb7m
w1DodR1QHalwQp+CkwJJqrqNPWdp9jUfjlqZxaOfYUcbbDSNhm754CFpAGne0/q7L82M5sEoFvs9
NNgRpw3ziKTTqYeEcgXW4X3Day48gPSBxGZRhT2rc0ApoCYbEAl+SzXW6e/1ZyxM/wxee7u4IH3I
WJSPMhzHPH6RYuzuIPjIdo6uua8HGZAC3EQqlNz5z2D1o+Ggd2Tfm2vOO04NmiOgwIC6nf9Tpt59
V6FTZd/Ymt+mCfphegaj7AcHetjRQYI4YufYszG9cSeza52SOlhVqQqoaQGRDj46YkMV7XH95RfM
Xsf/+K3IJwOo57C00bPiNUDRFyxsKvU8je0+0/S0mKAaD+T2PiIndPKuUD/9MubepayNL+ufsGSV
WlBI0fAxWiU8F3WLB7CzhCA+20iOLcyOpwUFCARCVdWKkewoijs2kmNJWsC/vbBFF9X6279/GAX2
/98VBnraMSJZVSGUIrl6mAg11bW3hIxADCZAZp7HsUeOMUhpho2vmo3nf49eTAexdFONBmrV4hLJ
wQaHmxk4X8oLaHv3RWkdyQLwdKS4aFQ41sknQ1U/3Gr3aVezJTPLkwT9XlgRz7kSHr+4EBhYX4kF
O9LhKw6Aj6pBFSb00MDTlPRGavtp39CaHTVgVZJ8Eipk6L0K8O8sp7Vxm1l4bU8L/G0s7dzLMSNp
r/70IAA6ZpXdH9ZffMlUtIhvZBl0n+u5MggCN8QgfsgxMTb4PDbMf8HDdHSeBw12n0DHNSzU+AqY
0J2s/MBz+p9l1+xK0DNXi/2ZTYaiQ49TGI1VlgXFlDa3BLKDn9anaGH+dYAj+jsGQMJcRFACInLR
f4Qi/EYBw5qDwDueqkODclrXZTdr5YFl4WiQ8dbWoLUGF4dKk89GOjz3lgw7aT33LEJewt5CWf3N
or/3YG1Pw0GCimlOHaTOcOskPQm0IwM9GYFhKEM7ioPk+1WQoj1AXOcBIHnQc0GCyZn8g10Pd+gc
PkEhFi079dFupgcjRSlJ1JAMFr+ssr437embN7pXkvcg70rQwVmD6xV05ZZ/Xl+V+dDw3gdoGycd
RgbuMmSFoFmMPjQXH3Jv9d+IC9pCapz6bGP/XHrObBVvNuhUEauy5hOp76JfKALrjDAuufA+gJW7
CUDAGAep4Ww4y9LDtJ2OWpFDOxsbKTLdHiDyoPwE88nUYdtrmluN1ng0oGych5fMWgtZyojBAlWZ
KjRUAjlc9bHzjW/ra7MQVBxty2unBk1lLoYeQRooCvc4WOanpo73BVtHC4i5V3UO0vQy9Hj76ufW
I+m24vhCtNJRNkY/2n0TIdfiowWiSquXIqOfjdY7Gv5W5nvpEdopeKjRbmS384EsMhPoffm3rDeP
rU8+NflWMmFhbXWwTU04B1kYQlYzpBeATUErqy7ra7s0tBY4QMvouUODVK8DXjSTlw8dUxvHigWz
YZpLDxOoViDbgttHx9Bz56cgZoM4VxZvuPLSq8+/v3HlxkM1y5/w6hT3bxssUR46yddnZenVNcc1
miaRHniVQigwfKpmvTvZP5QD33cEYJqvenK0yWRjm7Bb83NCTYgS8o3Nc8kcNV8tfdArT10hwzzy
vnd5CcYt9uAN2UtZ0td9k6P5Kzha+4zPV5Cuji422OICKpPrAMWN9fEXPkFHzDNWqiLjFdJC2I7O
aDVsvkd13wQe1L4fPW6mwfpzFuxHbyi0IoaerApbTlKLW9+1Dw6V+07sOmC+sNXUoI9IhqWywQmu
DjFhn+2Iftz35prTzuQ/tj9hE3OYjI8VYVHAY5ed10dfuOHokE0qB6fpEoKIJtuXrlTQHUhOXaou
kJdnAUff9fpzFpxMx2/inGTZIDqWodOK59GLP3JpX0Dq+33f8JoPJ21fJkB6KGBi+C/Q+UBMC4Ra
zLQ3zGfJTDUndluSeXEPM3XT9i5uh6e+60HYA0bdojmtf8KShWrO7IL1DSwaWGdjSE41J8fC+/9m
0sXet/lC8M5562+37ZvgmaG3DsJayPtV4OsC6/VwnzHyaiTGI0jyISYItUSZHpt4HySP6aCwPmr6
hrMRl37kkEXVPoIt7Vp75KQUaLnXp2vhuGVrW7GoW1ZHMcJqxtg1dwyQVKXQU27RoTx99Q3Q7Jp2
elx/1oLx6kgxJyVyMlusvgFeZ+mkT76Zvyjwc68Pv+CDtu7hnIvOT3Fwqa34aPL4a4MD46SaD6BF
fLSgELb+mKWvmH9/YwUxSAQc1qLQlfU+KGXioQ34WPzXu8XOhJgOHUtzI4G2Xg3doQpa4DH7zsBL
t7HeC+5hax4OZsMsnxJgAaeq7FhgmA5vjqAwRMf6+vQsPEBHldhja9jKgUHF0C4LDB8aNTUqnYf1
0Rcmn2jenfti6jjqZaFKoDoDmsZsiJ5m4pf14ZdeXtuma7sHoaBj4PjVj5+tKL4AMvG6a2gdUFJB
DkMAIVmFyOyAhc4GytM77Rta8+HMQ9lmosi6c+RPH9wGTIb4ji2sx0LM1hk7/AHiqYmkEmSkRsAB
hqoa+8mj2TWbqo2tfykIaavaF0kzk8chK96nl3oab1bh3jUJ2JC9HrSClPB7lVj7UmC2tsZJztwp
wmkjNHP7A22H0HXsDetcmCodDAhAlW3kuYepSvI0sJMpJDk/+RUoEiETs7HaSy6grXYEOnmncQcZ
uuB5cdl0sOL6PMZbSYWl4efo+ia8CZop2lCgAdENdnbb4hcur1CnArXyLmMlWpSe3K4xQDYmw3am
aC2KhzQrrutDL736/PubV0ddxWBC+cjBp9ZXO/b/QEHufnRAWrY+/lJ0mH9/M37sjC36N7Afg28D
gsXCAz2mhNzFvtHtf0evzInlo5lVYWcNIap0nwjoA3cNrYPBfENCYi7vMefEuKAL4jcI+L6sD70w
5zoSbKgKB6cSWCOkRCC0kh7A+nLi9saLLziUDgWD3tgk8ibGilrjay3yT15q3qEE+BHVodd9H6At
qmWWfGgI9itUF39xO7n2TXLPiXNeH37BZv62jL+xmQo19Gg0kLn2QRfspPFT7LGNG7E1n5rfOY/+
/f3N2ERligBQOV/GOP/plQ3EArseNKVQ2AiUOUsF8K4FqLp6iLLOOuZjhr5ENZxZS9uNQ9dS+vbv
729ewsI100dnpwpFJy5Vb/yAmsYTioV3mcouFfKfeWl+V7T8MEOnppJ+XZ/XJcvQojjoGwgtOtxU
YvKYRC9lDOJOUGuDvml9/IXDpI4rc2nrW1mHWBKL7sckoOTsRxyCNfV5srP/XEiPbgSVBQcytXDu
g9SVVxL2Bx3FSweW6XpwDoO1lataGl4L526Mvh7fgf2xCMJMBXiSvKfeUhvev7AKOsosEXUFtCYQ
O7OWl1OanzKbX6JW3TlkZzpSx2d5XhIpCxEMyW2zPZLWti+oRshD3sc5hLJpseGoSxOlxYGYQTfH
F6iMIVNzDxkuyMqkN2m0G2WOhThgatE9BVt1aysAX9K0OYDo9jyCEHjdVJeGnsPDGw+MTIg4gz8L
BRRom4/gJHbRIL4+9NKkaAcznOMFmQZYD7R3rq4ojoKyA2cbN6mlF9d8uCAsFtKYl9ZPwbpegKk3
T+k+HgCQDv07Lb6FgCgFIgQaXg+VA5EkZPjWp+V9swfQ+d+hkUPN0eyHevakfId+L0Cu+Z2A7ah7
pTnuIqNJ7WpjBd6fI+pqi0sSxyRDXfo3QRQ4cA08km58xfuLS3XEJtQAmGpLDG2hWciGbPHMvDtu
EmC8H0GpjtlMZEoB/e38WzWQr9B/eBzRwBjErnupY/OVGVm/K4JSHbQW2ZB+j1KYkS+zTw0EJf2p
OnM72nCvv4eN/91mwWn172onvgOcbuQj50bsE0gjbyi/3hc0uh9LcuqS8ZGY9pFH/QcFPbgmmZ4T
lt7RKX6Iauy5mfe4bnQLluDPy/jWzWnekMlCycc1uxNnEPEW0cbQS/Y8P/LN0NjD26is8YUQ0Dj5
9nSXWATMkdary6vjvrfX4p/bpG0OwR0UrFwfQif2+NygvrvTAjQniaFm1vcJLUNpJodcONVTZ2fO
l2jsL+tvv2DLvhYH0TsGDubBlaFhQ+mNjPXR9+L7yBQXBqgAqlmn9efMAeQ9U9MiIjJL6TiCegw0
GUQEvWk1EGcvxzgAlRf076DEVmWQ90yKr1VFo40Qs7D6OuItjSog9LoZ8darkwuyQFwWANZ3wU/b
7Eq+U52xrWmFjP0Waeu+w8c0NlYeyvVsY/kXPMObV+2N+ZZplUZ1jVKf6B37T2JCmyqvICWxc3jN
/y0bbX0uiith1nnF55qif7AECHefY3iaWw+GHPKpQ6G4I1NyhyhvHHmR1hvvvmC4OizNspOeVAw3
vwGpY0MmN56D+zoKqmZEuxrfVZWAcum/C4A0LpTOLWReW7dRn2tp86Oijgmhcx883uuuYf3NIL7j
HDpQTTA7zkTqlyFY2sHl3sr8dQIu4Si4yg5xlNITZEphXgP6Se+BcJUnI6Hsp2G4YBsG3jjIa4ce
3FlwVSYQnQDlYXHgBLJsjRhwYSp8cuoH6DsNpq2OtOt+FzThlxy8nLcKsIcgdab2FZmX+FTkQ2QG
RtIMR9TLB2hXRQk41AWE3Xwjv4MMynSEsgu4TWMQuw7FLBA2puXNqAExMqwWpPfgzTxnVa4OQ95B
HzOvoGrHICmnGt+4gQCvuY60LALQuvhBhQveoe4gr+Sl8X+xN4GfO3Wbi1sZMzl2RY5eV0Bfpk3S
4zS14hCP8msFml7ohxbVA0ny7JS0Q3NA13dyGCQExFBJGgNsauRU2FH+KEBvfEeYWx9rQ5WnwfHb
M/eT16wGq31FqI0FJZDoyOSzKNDyaEKZ6GxC7OhASQvZnKgeAgTh8hfoye0DOFjjY1mOs1oRcy9j
1v0ES/j0FJGog/qtBO+LCxJZW9FfsecBZVD56cMgrfqpgEDAV+jyyMsQl+SDYmZ9FWAxPbjmYIQq
TfkdWoP9S+bRF4i8/YlU5oKJTrZ3EGUH366CNFlpoLtIGlCdgtC5BUplFb0YTA0n6thQrTRoBHVk
EwJTJG2PYwuRoMlEa+e6mS44nI41ZQAix4Qo/5YmA2BB+W+eZz8ip/xosPZrq9yn9ccshDwdkJWB
5l44Lh5DIT+BKqbji40PWDgV6nAsy6Qp0KA4FRrtJbf9A1SVoA2xUWlfGlwLpWxC3TW3hH8rHRmA
GxnEGYHff9s3J1okzbKh97q6hG45QvRhanATssADtTEvSzM+//5mk6FNZORukbk3qswakkAgRJqS
Id8ZQbUDBriIJS2sSYQ9GvwE5DEM07wXablx+/ybbnovdmoHi7qfoKILxZOw5Eb9DHM3Q882yI1C
nA+uVvl3RQlgotW65FuVE/sui93xm6Xa7seYuPJYwVc3JnK+f73zKjq9ZDr0He0R825jVx7qBHJ8
pXUkoDhLhuwwQhRKwepQS9843SxkyaiOvsz9UlQ+x/PaPDC+tA9eHohn8myWgfpmhDYNzH3GrWMw
wZPZdFAJgBQIlNsr9hFilAdUVTembcH+/gfQHFmpg7SEf4PuiPdYMEGekP5jG76zcAbU4cyiRPsx
NHj8W9/+qLqvZvGj8SX0337tck1Xcx4r5lXexdK/NemPuhYQ6dvi41uIKDqgOcog/eFE8/0Yckfk
DgTFUCTfx+OK7eFfn08hdRUbfuXcjJS1pziJ4qeZ3v4KwQa+UY1amHidDm1gruHkrnRuhZElN2Y0
xVUY4AzNVDodnIjuow+iOh7RVwahyCyyWxZFgccg4wVCddXty2LibPfvTPnQeZHJ1LFbJZwTKb87
0cWTW2wIC6avIxJT3/P62mqc21TLIHZ+Ov2fdbNcMB6d7ItGrWmDccq5NbD2I4dKO5UsP7qs3ggJ
C6urgxBdA7kzYVAGA4ouRRcdskze1X393GYb4W1pbuYnv9mWRnvKlBUzBmGJGudtiiaEvgSPw74J
0rbUWDgpZdCLuUHw6SwjaPOg/aSq2dP68EvTo4cFD41VJsfwrezPWXdHZ4h0ix6XXXVlyjT/7bsM
YqKlYLdkBCUvH3Hu9iikj8An4PfR2e9UFEQ5BODXP2fJnMi/a1ERN7NE62O1oZ5zRHtaeTb7Ggwi
jbHVYLc0Y9o5oR4zu+4K+JlJHhv6OY/5zVJPk6j2nUOY5sd9D/QvEy27CfuXUgkEq31o/X1en58F
W9VBijFVmTWlI4M8KQirIdsAzU2Lbl0Ql0bXkrLSNVChaTE6n9z+1ED85WBi19lY26XRtRyDgSR7
TXqY6pCw+7LNvpQT3ZjzpaE1F25oQpO6QJAoS6F+zNpOHfRiMqM+75p2HcAxRQanFcRebw54MIN+
9F+cYavkvvTuWoDgTa/qobPYLQWG9szyVJx74W6duZeOrTrccYJ0b2omBnYt/r2EXKrfWUGKSxzU
pwObf8lUBYUg8Z/nkwCamrcWQlmKGxtb89K3adHDyzvgOQgeTqwUalSdU0J/jfs7DUoLFr5yysyy
PHbr48xLgoJ2FCy/gJP92bXqOiMeGq1ddFpX9CY8FJ6BN4o3mdMWgpCOg8xLSKybZW7eyj4+4UAU
DAXo86FTX+XpTpudLw9vtzV0TvToJzNhV5h1XAwG4p92TYyOeJSQPcoFShA3FWWfJ2U+q2LLYhY2
AB3gWAgI28qkm25pKxGXoZpDJv9Y+GIrxi09YF6RN9Pi2J2Eerg33pLOO/Q+mDbGov1ep97GeWVp
/Pn3N+PzAnqDqkimWzPjCFKRxniC8rwzEPHZxlVjwa10dKOAyDexMxfhqHU+OKI41b65MfSCYerg
xjGRDOXoabghHwVZKXpQSXpAh1TgKXnZYz2Qsvp3hkozTocJzB3QiAVZGqXQ7CIyLnad5mxL237b
TpV1o4zq2jtkQIQTLGgttm8Ps3VMA9RwIX4U4d0jlnw1m/5mV1v6Xu8vqq2jGDqSTklHo+raklm5
yb6iVWzX9mjrRDk+cKqW1XCIjBiPaQb5AZ/5w8Z8v19vsXX8gtnLnKWoF10hDfYjb58Fq28yySH5
Bn3V1D6Y09ZW9r5n2TqMocOCItWZt1eoiYs7H/QRv9Ec6PWBsOqtjsalRZh/f+O9VqMiszFZffUE
IHu9qP+LOrl1uH0/sWnrAAY7BYtfLqG0J7LiwJzXrAe8Lj8i0ZyUP9Z9a2mOtC1x8pQhJqiyXCPf
fU2I8wu9+q8uBbXfvvE1340baUkxYXxrGECADXnYDAjNdgvqtfT6mvM6Ay9LhgTwFZKAcSBbA43E
Mf8p0Fu0y1yJDmkoHEoqs4feTtqD4Zmy7D9oyN8oURcOGTYokZW42ju7VoPoIIfG7qcqlbRGA2t9
A7zkFHfQj2v2sWtBwfZfY40USp0uYHxXL07Tq8kScEq0aqvu9b4rkP+p2UNNG2lFzJRoDTANTMdC
Vht4gKWhtT3SKY0MuRq8uJ/mUAIWwJ05uxAZRCeWMUvoT43NVEP88DvHcbbpgiSNd1k/8bXj7Cyr
miPFXF9z5FoLcY+ijDtsvPjSnGiem5kJl46LsZXpMOgIQ/WtQWVtYwd4P/QQvfqe+a1n2qStr5Vj
cBnkedkhvS/rezcbs5uVJtEHnHaTdmOilj5G82MCOL0n66a+1nZ28WLywba3Eh7vhwiil9p9JtWY
qqG+TnlRHmhTPkTe+KlAwn3fu+uFdlW5IJZp6vrKaXNpuu4YC7Lr5EP0Krth5Th65hgaLSRhDuFn
qMpulCcWZtzTjrUR0s9TZ3eYccNPPkSmk55tiEduvLiPiPK/BQeiV9iziHNgcE1x5abxEMfqK+ia
vsRtR4POs0JSOl9qwb9Cadfb5w160X0qqF9ZSokrSsWzfI4HmcWgYA7fstAlM9Jd2RhFxnIproRk
oajJV7fqz0k2vqzvkwv+phfaC7Dkq4ir+jpCVkwZgTHJO2ssDnhqAKns0/pT/na+vLcu2nacZLVf
K6tQ19gAKCH/NSTVUyzBSgUxnXL0P8TWHXR7jib9HHsv3BIn4FaPUd4eXflzLPi9Z9BjBhGvcbN3
cGleNc8fO4M3FcjhriDvvuDucJax9QjR5X1mrle+JttgFZfTcE0jzzsSy5LnoTS3EFbvX36IXudK
ocSaOBDguBLXuaVW99AO2bE1zFfBtkh1FvxUr3BFkE+3LKLGa1Lb4myqBg1ShrfVHrg0uhYFgDKA
DqodDdfCHZsisAxBoDWWUOfXusEtjT+v+pvjcSLKtMsHrK7B7QO0OE4Qft13MNPrWyW3WqhOYWX7
vJbQo4SwtXHM+MTQiUWrYjqUdWI1L9UIlZigQSfY7/VPWjBYvfo1DaYcXd8crvHwg41RYFSvw7B1
XVwaXNvUJ1HEtOzJcC2htpun3yqVAaKyRWS4NLrm/cZI0fDiYcqazryz+vKKRulHCm6V9ZlZWmzN
ld1xMoomtYYrWphS3FccHvSVvzHtC4PrII+YRiUhdTVcoS+VffYannSBFOgj2djFoVLx/p71P/iO
QiFjy315FUj40BcQMyahN+Ssuc8c0H48965Fspc65mlqByakO2ZB474muRUw5sDkAhxa6qqBfn1s
ihtNchOx2/ZK96lIot6feQLaNKzHoeBBWedd9h3J09a75J5leydAblh7o1bRePdlrURz5iZakk5g
MDDVnwr4gSQwaZOVYLtBTDhOCo1Xhy5HKfbA+9rvLskgc/tjXEujvvhkmMStkRN3PvTSo4eJjcNw
qqwx7ApCX2U5tT/dxKMfkidsOo05BoNpjuUZwtHmf2lilMOBta3tXG10JQOBURUtCCOrVkFceKjs
+DhJYIxA3VPS8hl0nt2faUDZP0j7bAKEyqzbMexprcpftmnFDYZJJlaeWjuV6R2BGrV3V6DtbXxu
uz4un9EpNbZXpHo9cd+OKu8OTpfj6p4otLR+klxG8adoymp+4qVptQce+8IBGbwfmediMEYWzqSy
yXGouTcFuDnLCWI2vfxE3XxsfgN34doQb4uG+EA5V1/qwoqiryCQ676l6Gc1b6TxVHRME+Q+LqnM
cijllU7X/lFdao+fMpN65acebE/erYigdXfkjRD5wW1LzzwMPZsgldo4QpxBX+ygEQfSl9MxjxRl
yP5DgDaQWW+r8zSmVBxSMhgpznJNhqWbbHRWmH1jWchL9K4H5TzHrC5FIeKZL9uvnaOPqY2CBDe3
8ZRB0jw6staZyoNZlslD2XWegIo6yRAyOpD2xmHtyB6y7mMTeUELKRJxBBFL1R2UGpt7xnpGAtWk
0g3iykp/mmg38AMKddz7rEw41LNJQaxnYMzAOBv1adkG1Bc5+OpBMEYPKbilrS/QnHZNTKvs0oOR
CR8fW7sZPY+iAl0/TpOAgrJhmqJDCb51emHcrcmJsdQhoOj2bHgAuLujQ9dV03gYpgSSW43LKhJU
woeN1RABdo6eyf3uZZzcBHrVA1UKInzMr4BoZwk9SadtpquE7is5FAVJsk+izQChQDeU6i6u6LHf
+LxqxYvhqBwMwyQmZn6dLDMvP1qjnwzA/7llVv52U7/yj00JYOEpxQLaB2tAvxbQ7UliBbyM22fL
E9w5eKoc3GMxOk52RulxMiHNHo/sI0t6kJgcOBofpxNA4j349vNK9PlNxLbnng3UPr1QFAYSpJFv
OiiniBR/jzkd+ls9Otw8m1zILyB0fnaUdZoi20c+w6Tqzs27IvnceKDGtHqa/JzMRvKvjfSKXJ6y
ZshLDs7PjuaPkKfNxR8rQffFCXU54kGcHmpFTjg0NvBGgehilogDR9+gBKS6MXsfJYqste6lY9Lu
wnuHsXuvaHgObivuTCeAo9vpc50bRfcxBmY5vqQFL6I/JAbBo8J02EX8q0aHuDpOyOcNB57UHbnD
pTfprjkaILswahjYt1BY6Ni5gLEn3yZecXWPndrLDhQyhN5zWXHsSiXkzMevhu/E6ZPDRSROYzL0
9geIL/n8UrQV4WfWdLyHAHJj53kSjKymyDMwDiQmYGi9fUxxkFGQg8qLAp1xFvLShYTSYmC7lcjv
M/AuAoLhubF9ImhJdo5qAmHuh8ww+h/O/3H2ZTuS69aWv2L4Xb6kSGoArv0gKQblnFlZebLqRahR
1EhR1EDpI+5P9Y/1imN3d1muyGgkcA5QOVEKkpvD3mtog1anqloTBik3uLKjxr/EhX1ygWNdEOAt
EiY8ktkSray/X3NgWgvzWDl9uO5KKGd9gnlfI2Kv9bzhwTIlvs8eMSebgVVWqH63Q3nM3QUUhkTw
MmY+Ny8Vn0gfe9Rzo1ZDmMkPC/AXMpy0lR9UUP8qGnaYCQnrVIwwz4GnR/l1tMVtOHuFSeXKQxhf
aYHgtg0zURg07ScrwrreF7yiCJLSqV8hhVet0TKR4l6U5jveofpKFya/uR3p2kdVBR6gWasHzQBg
A4i/c1aAu6+GIhjXGJdnuiQDjLSrx5pVpLtb8mIdY9gI0j7KslqDGaYCL79trGB7KB210RiSW9Ci
cArzrbdONxwyRT3W1cW0MqoGZ5j3EEXI9S38zSl6b8ZmGa/lVFWRVlSzKESNcYxkZbIwho5wQaCv
53s2aj1lsljnCxujfhzz5qrjS79cs2qYuois/giluLEU4X5mqmoPYVM7S+yKQoSxdAIXkGEkG+wV
UYzeLqyya8JRPfJiyP1PAkIi1B12GqVgZIkL4o3XxubAt7t8VmhFgqe69uEIe0C2Lk1U+hlz0yav
sDqGWalloo3Jg9jjKg9ui8bRmCvrgg7hXrnyyMuV13/q1lEXr/4ilYiw2Ily39G+4Uk4zq5KzFrT
Km5ZWPdPdb4SfQNr0gbnTCgxudEJ3rLclGTNTjJYWVDutKO6Em58fl4k41qNLIWJjwfNPN129w6R
GY0Fd93l4LhFkMWya53yoIGAp5HqHGi78cCbPgms5B2gw522sZpbypNFYAF5mGSj1K5YW0WvlGgy
cVjdunsdxcznGPknShOJvAWNgsFd6thKOLUc62xZSh0Bkjs2t2SZxyluxgkFy6mHXB4w3/PwCuHK
vLhxhrwQt7QLwhEkGAxwnBvgPL9MsPd0ZAK66cQecw9pkAjM05AdrF3F0UBkP/g01MxkEZC/DQH/
sfGKBMp87cH2Gbd3EH4AqiWAeQBL2oD2OCkBxjE/LBl4slE+hOhRkQEa9Ahr+La8ZytoX5hqDSyq
Y0nnuY6nrrfDQQHTKq96HxiBxMOej7237BabYD0rlldYa2JBIZQiF4zZ1IAEBQn4NWk1DKqPYLBg
CfZsWLOklFh806Zv+hlmLxzx5hfDnN2KCeeFCG6WQZ/2iCVcv6BbMXypOjhMPzQo9HsJolT2R180
wwIs/dh117izO+6ud3unihDl9Yv0S1RtBQ6CVcrDIRtvas6W5mHFruz8JINhaywaUZ74wnWDNVBD
iTGiAw+K3eo4E4XpCjXhfrGGqRhvs/4cW9YHMS0yt8AY+8G69zpTFzu6Qgvh3m+AMNxXCjMGyXfa
5XHhgGsE2I8zl0mRtbWIpkxMn7vWlCQpKSn8fV1M3vLklZzxZF3aaorpZAMLsT61FnERQnFiP/p9
UUdynY2zq+FbKq6tLMCyFHA/EUkFk5IwWqSrYGoxjq5NZh1iRHHQajygslfYw42O4I9QDGf2Vqvc
5Ieal+146LphxZxvl2zYUWzjDYRwCyKiLkcJ8FA1tuZJBmOL/BUpCRdS7GoA49hfG/KHmGqcxwtf
zGoHgqZE8tyvdAv9oXlQ134OjgNvSnGN0o9hh7BfdJ4uZdvwj+6SW7iHrPd2QIcoF5J7I1zL7+Yi
zHEbht7ldwaZEoiqtEUH3Y3JuspcD6Cy8X2GJeKOedBgjVZau+TocAiD7FG8qkZYh6ConpQ1GUSC
naz6sBo6hdeu585NFLpDSJNhKddyZ90JBiA4EkiQM3CeanaswEXhDoSX2j8EgwjzqOy4Kg7FktXL
5xqCS4ChroMj7iF9tUygMYQ2hwDTMLupnv22h0BOo4Z9AL1Wfu+43gyhQjMvP3QLn5SoKVbviIuK
wYprqY89rwwd1Uduy4obJnKCFyCU7xsIxktMDGQKk3DqGm9XmbHIYuw0Q7YbOuzCEfivgbufjQyw
wK7c/+FKn0rIZA0Z2ckOq0Rk8tJrYuLLgezEUgIa0ZiQf6qb3vkKM4gVA1n6yoltCOjldVZB0TSZ
xdjf4ChKDiAaYY6vYzXsqsEHf8DPKvXsB0MB3jbRhEYhlb6NeC9BgehGa92rNhv9Z2kgMXAbWAnt
WhrUOrzLceSq6UFiO3Gesg73PAg66enB4/CRiRWn7I9irGoS5VXT3ova4cO3cfVtHgUV97ykwSpN
jignciA7RnSN4DUtdl02QV1WkxVLA3QzB+zKCBkZAYjj6thBrRr3wqatsRROImvSdSxZHVchTkpR
gOPRUwkVXxd0mar6InCQfg1kNYfHVjR9Hdd1N/NDtrjzrRmn/kHNlXIOWN0NtOD80zyb6mn2D7nv
EVyuglLmh0ApWEejAq/FXZWTydyFAgzRPZ3HZXkM+77iX9pcmu8WMfITCT5wcmbMQvDPFpvPsV5Y
0CUmsz49dL0q5xs9+l51YHj98F6QRdxx2zEsisXInojK5i/DWtj2MBk4c0VCIouZBAB90KRF3r3d
V93Y5vvas7iLiHUFcIgUjk/jJQjXOdVrH7SxXxQd/dj2xUpv2WjBvMW9iUkQaDrRxTnUqvMr7Jtw
tsHlhVmVqBooxYjMY97uedVwk/R9E9Z7n7WmuFO5yqoEyAev23m0pNmRQOOjuTUDPW1bwACx66Z3
2fLMOidcUjayhT67udbmu1zMoj8WdWX8HWis3nzAPcL17nGMacOffSHwlnCMoWyJysWu3j0k5pFx
mGu5dh9KUnVfKTSH3M9WewO7dqT2w09qGdSMcyIutLGoSxLuwlxJfuXPBDtrrSCjEiuHzOCVtCsF
SMZpc8ofnNAhX3ChxNW+1boKd6Vpib4Gen8kh9INdbW3JffWEzx31Ecy0qKH/BOInrj4t7SPHSg2
lBEdV4/fUp0ZeVxdq8xdZ3HDx51SNN1+Wat5RHoD7h+QFfLGKoGqS+WkzZCvINIMUv6xrlrbpGNh
S3fjMHY6dj1Du7sAq6SbZIz74sm2xOli7B3DDHm8ph0f/LHUO/yjH6OJeU21z4KChj9xUxPzrvVr
oY8OCaSN9DzR+snihjrjymAzmU419UWFhM3iDHsGCGP4yrCgFlWE7BIOagGkxd1I1gv70UEOrk+1
ctw1bbAQDanntGGxRD5vzARJzLarpgi2y8v8o5wpyKLMlt3TAKLXl5auDMkQaeUaGcHl90nC4vXI
vZx8rEoeurEzkQze73TBvViNWEdQJvRXgFHwqDpRlkz+zoCVFrx0sFdt07oTgAKTgcng4FcwiYwh
JdfylwD6eG7U4fZfJuVCpF+cuFY8NFhWWss/O4OsxNdg1UgeLJMecTMeYOYXj5Vrix0SMVRFtm7E
coF9ei6Zdqpz/JL4xftVZZGp7migVXP0/UZDW5pOsfFdkfSt2z20avUOQcguCUGdSxBuU9m0o4o0
fXe0uHUlgGevUQZbmAvpwd+nTvnWM7MF6zHIQSJMrejkTuq230uOsa5mJ0jekz7lW5EsuBmE0llL
m44Ed8ah3rUy27/d9O/rFHwrkuWFM1JHNJhTECt37sy/lGF+WIl/ly3t69uP+H338//wzYTOTk6K
EI+g/U1Q24Ma3+cixN3NXMrcDgx/44wpWNOJb2QaiDXJx/VCrfLM0G7VscBpHU0xySml9o+2vufc
jRzx8HavnGv79P1fwkDBBhjbXDamK2zlCRYqOs779SJZ5lynn77/S/MlX8CqRaIKU2aenzQE+w+m
D4Z35fP51hGzVqyxTJIxnXvfT9ygqnZsvuScfu7VN5WOegTOtyinMTWi2ju6uc5negG7cK7TN2UO
bBG2CFQ+pVCxOUDeNpWozslpuBBM55rflDkmpnMutJpS3Rjscc038OuvGqpf3p4yZzpmK1qoZ6vr
ZfTGFGSGwzBw3GovKZifWQa27pdBOCEdWGA2Wq6gEym9BZSkl6p/hhZMcKHzz73+JliFLenQI0Of
NkJ0u1nVeVyGuOK9r3NOn+yXCd9oZNELYse0aJ2ntZz3ReV9fV/Tm1D1YZ9kBSnHdFrHK935V8Fa
XxjSMzPmT8/bX9564VBGLwRgXK30H2A/lxS2fJqy9n0L2FbvTHTthJozQmkAf8GKfI9r1MGvL6HG
zr39JlKR/ljs7ODteY/EvO/oI+yavliQ7N/u+HPtb8KVntKdFe3GNBQFjE2DmE04IeS7t1s/N+c3
0doO9SACUOtTx0MG5WMb0kNRQdanvAT/OfP6W4QvSll89cYZS3zhTj0KFB1qTCWKRjjWcVwQPrz9
Oc7E1RbtawckgVU4jmm5wjK9Z/u6veQWeq7pTciWIw/l2mRDGlZdDFWBPcFR8n1vvYnXbGXd4io+
pL3vtS/MN941Ch6Xuv7ci5+G5Je48jztY4tyhhQVNsgPBxxWU0iPXgirc62fvv9L676cSiSSC2yu
JY3rgCG1Vzy+r1vYvzfNUE2c2YxumQfvwEJzA8Pu/dtNn5uOm2hVvKkc2zsmJdUaa0B1OBt23Sgu
BOu5TtkE61pNGWWzxCXoc4Dqr3pns5soReIXhbsaBjp0cmLhl6kds49vd8jvbyJsC+AN/dIHTgcd
UvmvawOtPzPcl3oF0XpNMuOdUq8XPsTvu55t0buM24nIGn2TD6JLMlt0KZkceuymd67FbIvgbSwq
u0vtm7QvxUeu+9tBzp9hQnQJBfF73B7bYnjrrtYEkqhDiuTgUU/TFFWBSEIKMRGn+kCgixYvc3XQ
hL1P+4JtJbZcM7MQRqcmtY2bVmN157N+76vqQjic0cpkW3yvRGK8mPJmSHUg4lb3EEp99hTqXKBn
0fBDR0hU2z4Rp8QPaS899TRv/xNnx7bAX8eyHBeVckj5mCUm9/ZWa1C2+qNZh50ULB0LXE8DfdNm
+sIzz82+TeB7Q9AHZT2YNA+AjGEFiBTX3rK8ayFnWzywAIDAzQYMUwYVH9SXdjDD270doOdefBP7
87LATxJIOsi3uPxInDpLdN8MiV+1a/L2I0472W+G4z8wwE5LR1RbDaxPS3Y1I2n1pQU0W+KaPWl3
x8DS8SKmwVh+X3dtYYcMsB84dag+DZYgqWsDwtL7QFxsizkEAw3xDomhlM2vFHiMzDupolyygvr9
+s62cENigzHvSaDTiYZJ5tnESH1hEM4sxFucNMBFM6RzO0yhNfijsVCJacIh1l75qKU+BE5/Yzm5
kH468zG2wOlm0NwJJpAoWgBp96MevZiU5ft8jtgWO105g228HqFm6p5EwgvmXQCcxAUO7Ll+OsXJ
L+cOCUMfCaQb5o51IgFRuh3jJgak4XkVHLAhGiD7fcllzjsTGacO/OVhkDQxgXV1n4bZlQAndlY5
/FSe4br29HbonXvA5qiTWz1wD+ijlJ2ypMPyh+IPGcrwhPsXIL7nnrBZ+AZUB/sW1ZC0WXiiqd8C
sGOSruu+F/Ol5e/Mvrh104T01TKUPkq0tTYHR/mp5tUe0N82Ktn8vQQ5blmpH89ddglvfm4Gb1fF
mqpi7ThmgddfO115s0zvy4+gqv7vY+7hoiId+HSmqHcAqWGjzDxz++3t8T7z3ltVm6VRAJDUq04b
leevwFtJGIzV5OvbrZ/ZK7ag31DJIAu9TqeC/cxPMErdQU3ikqrpuXffzFXPeCYrSrQ++b1KhgxV
5yEgl3QezrW+madqBLwMmAydalpC4a4GgPiSXuq5pjen8rKXeR7mdZPmjTskAJ/YHYVlZPJ2p587
Q21lZTtIQUOhFJJ8wBtGFkgC6j9NUHHqskMWXtXOVa2/Wlrs+WLelUViW7RvMTeiyIgtoStGAd8G
mmB+acwK4MKFj3Qa0t+cCLZgXwRXhmrV6QH6tRycFNDA67pDucKFIFbTfJh1cDSz+wrPv1vgYKMR
6BUW2Ojtx5+ZxlvBNy4DVrS9I468/oAE5fWwwB85c3dvt35mNnib+JZFs/YTL/zjpMY8rlQ2Hlnm
NE/va32zPS1wbRudjntHwbzIFmFUFj/f1/Lp8/yyF5GhAMKzKKajWepwD8tJClzA3F7olTNL+FZY
CkphvZ+LfDpaPiCPDR8emgGWdZN5dUQ9c1XU98Ml5fFz47sN9cBQMSDtf6xbGMIJXe4hlfroivL5
7Z461/4m3usZsHNon03Hol+eG5ftu9l/QqH5fbxF9h/SUk5jSGfQVyIbAQ221R3wCHUMa6/juz7A
Vl6KlX3HZxtiYq7jlCjHPLl1OES9ri9kWM4cCrYyU00mJ6e2/ngcBnFXuPcQOr/mVMfZfOGUdmYI
tjJTfQNcE6gz09Gpu5iWMjlpHkCZ/8ICde79NzFMpV4c6MiOxxBSp6ROQwood33T+Rde/8wasTW9
HHvaTNxbJrCAy0+1KVNF5gsKUOea3oSxAPqvl2pGoAX6mqKiD6x/8va0+VOU4TfL9lZdqkOR1JVS
T0fWtA9amI+6MjvTnKI5VyeQjfvF0kYm3UlKT9fvVKDYGmGGHJq3ZlTTUa52H9DuXtP1wnJ6bh5t
QnlqKuSmoPmIiUpv3TyvY8mhWir617e77Myyt1WXwrkY2LVxmo6et+wtMJ7j8nkSSHg4ztXsDTvI
jmJiyXfRMNlWbspvSaE0OATH2axxjvsv9BHepZPCtjaYBgwYgcz9dGzzcScV8L9CrzvdA+r6dk+d
GYmtGaYzgUChgVg/8mJ2dkvZXC3V6u0AxPn+vgdsYtpxpwkuMM10XKWTWOd1ar8x6V4IjVN0/SYy
tm6YJBgUKhFofHTKeJgrSODQ3dvvfSZ7slWEykAa0n6Fpkn3vYKuzgrh4ZOYrw6/hebS6fjMgsc3
Z28Qi8hKoDtyLJE2ixqnvc0AgeiJ+NJTcmHXOddHm21ZQxBd9LbFFCpJDJRR4srlwnp95tK+lX4q
Bckniv+PIUBlAes/KD7Fk3PjBu4x5+1uBfX57dE4N003F0NgelABGhBibOV7RRQ0tkX+Rwde6Nvt
nxmIrQNm2ywGdvagb6y5e2eATTb6cfQZzkeXZFXPPeHUh7+c83SrQteo0zAsflLiOlEJA+IDgJH6
EnThTCdtVaHIyEoACzEcDbLJi2VHOpjr0V7iUZ9rfhPJIKqYmgICcLTAXwN0DPLJN49eKoaca/30
/V/6p6chSNFNiS1hvWshlc1JH1nIhL89vudaPwXHL63X7qTcyXHGo+N58cpY5AkbTfMlOaUzi8VW
D4pogJ9Ji1W008LG2vE/gCa4X+j6KJsubWnw7e2Pce45m1gGetqraI6PEYb9Vz9wnsJ5vQVi8aYZ
fTAXuwvnpHNzdbM9+zVxXFXjMZLd0ODRd6dI+7c2+PH2pzjX/CaYa3C1PALDyyNnKprEfS1ei+mq
LS8cxc6M9Rb3NeTSE4PFTApAdzBFf3JBAsPiUpSdWU+3mC/SebI3bTAeM4AnkqBeTNxU/NI19tzL
n0b+l4kqg8qDXTHuCLnnKSjFApa9hveGh8WFNfvc62+i+JRa8Ocerw9niYNdncOMI+Tb43ru3U/f
/+Xdqe+61vc8XD9c/annMhlG4FDhbXBhkT7X/iaIASceYL/DxmPn+GSfB517W3S9hn8BXS/MnTMe
PGwL/wI+NIBgIswAtBlPo5CturuXXThmsaBTnX2oS1oGx67qZ3nwAlfDL0E5muylT3K5z+DfY5PG
66rhqnIqX0ICM7QZRGokf+eRbetVKGrsgxP4/9gL62+jpU/S4A48uMHXdw3jFrgzVQ4Q9Q204dau
+bRydiNaeB2s76x8bYE7k2Jc+i5k1sBLRBqt+wpfxNsZjJz3vf1miVzXRlcBdE6P4K8P0SzzbxUv
d3wmlzaqcwG0eUA2CW9qW0jreCepqqpaMDHKS3e9c41vVt5gIkFfhtC+oeHsRrNw0gqqccnbXXOu
8c26WzS5mApnhmYPGXdzgLrfmoPs9HbjZ65cWwSfl7NRNlmPwGnlYW1B/p689qaHVG5c5tlNcOLB
Zx2/qwl5n3012yL74BxEGiDv/jwUFmNUKDV80WX1Ppl9tjUzLctGVpS0kFnDeKcFiI43+YK4Vtk0
X8j4nlnRtqamYzjD1VtBKFFPHwtouYV5d6jGf22E//VvPvLmH/+Nr7+pbumLXA6bL//xrBr899+n
v/m/v/Pvf/GPww9196X5Yba/9G9/g3b/9dzky/Dl377YtUMxLI/jj355+mHGeviz/fyHOv3m/+8P
//Ljz1ael+7H3//6TY3tcGotL1T713/9KP3+979S4Z7kGf/r1yf868enj/D3v/6v/6l//CUd1Nir
sfvNX/74YgY0w4O/QbLXp4ILuOZRgc1w/vHPn3h/C0QIBpIQEEngJ/FWsHIH+fe/cvE3IeC8BsVw
xqkfntL0Ro1//oj/DVwODiVaQDrC0AMs7v+84cM/r6v/HBb0yb++/gu8cR5U0Q4Gb0P/BHn/v3st
2hEoVOFhhBD42bjbo0y3NG2vnNr72Av6fVzVrSjFM4QSUBn1wZ3NCvxr1myIeSBvXa/8CYx+lhJn
2ecnOH19Ra2q95lsbgZwf6EmkF/l1RUnw7pXU/hoPNdJFgqBCkett/1652fQI8qtmxQKxGLY1T56
oFKCNB8EqSPDEiIAYCALBVi3GOUB2ieHhgcg8PWN3qt2xZnoREpfKFhYBPISB+1aeTTSv2vZyWnH
LDf4vDddVT3ztbkxsFiP4KUEM6ByvPc5B3U/e8jDcLmunfZ6hnVPTdij3yHTuMz8kXQQFaHV3lXV
V/gkXZdLe2Anm4EifFhoAQMkB+IPYdB9aJY8NWXwiYJJS0f+VI3g7IJe0+0kHY99U+URX+TDCK0M
0YBse+KXq/rziivfpNaHJSjKGFCJlBkS98o3EYVKUJSX2TcBa4CshgZCW8jbuSqP2ZDvyOomoJxH
ntceymXduTr/6Iwok5avKket0e+C1G2cL5JCVGSsf5bmFfQE4JBbcJv4XbHme9dhfYrFWUc0Za75
Y4HjMxIODGk97l1lrrpVqhAJdrevBQ2eQY85NpLcAaf6gQBTHlvj3WXcuQJ/H5TQQXxiLeQOaHXj
GkhMOeKLzs1nBxSGRLLiZ2jlT9LKz02x3PvqvoAjzEG6kBJw1n43Sny8koIAaC15KRbc9uj6uW6y
59GDRAiF1DD3/J9ZHnySBXvVbf0TdAWSFEH9DMENYGc/q1J78TIZnI294VtDb6VnyqjpyAzCN41m
Xn7P4cAZ9dVHXDbaCNeBDuoU+9yG90PVfM180Ct70T4YSA9FUGqpo760dxKeOPtBBXflhP2cQ28i
Z8Aywbj5oHKmo8oLFHidgYlKb+lPkiBPSMWNxZSlC2gmSdA6JoLkRIVJspTJCrEeeCmGyahxRiNz
8a2dQxGPbv1IZDsjpeE+hpY/KlvPSbAWn80U3GnmE5xA5YlLBARBDn8Xp24TqaNiGKodhWc3kLAY
R7DTwIqb2R+qOQhTLoeJ7xzTi2iANkwMh65qBznbK3Cjj4Wfr8C0DCTqhi5mTH4Agc8kHim+OzV/
DH3nKl+eOKhi4FXB48tR8mfryJ+9Ln6Mx6Kb3bgTVTJ6EwTNbJCwBr1tcveptm2aAwSEuDqNHNSc
o8HquJbtQ19Uyw4ikF9nQccIkVNA3ICiewp9ExT1Tz90H8UeeKQ2MkQisUnCe6hDpAtwuNGIU0qk
XxQN6yublVCikpDTomKPJQtaB9N0O9Rgi8kWdgjIIt8TcV2WZAchiJcJSluHSTkBomJ5lc/MgFvU
tw455pDGCFpS7b28hRGXfAoBabDwW4S0hWuiXNafm8l/RvpHwklrfoFR0hIPCVlzmTi6fSyOhmci
Km37bCZ1UKL4XoN/nRPvbhIBS6UJjitEZSW81B/84IuXYza0TqujDqeuKO/44+wFJu46NyU+faxU
+X3i8OzIHkudE6R3vSfirz4IdhCpC8BU0/6Li87fLSu5KbkBcyF0Is8HohgkDBSPnz1vAmN90ddt
ac3Oh6siIJjqQS7X2WhuC7GEe0yeB1BM16jvaLu3wBFEui/u/GHZdQt9CfkEH6E8e4YD2ddqBt9/
MgeIjcLbpsRA+Cro4cfWXv05YSCZsSt7/oKt7tGhLa7twVCCNCuv56p7IPN0ix0nZpUPhjtFsd+K
T9ng3UJcx0Z0btMMmhkRFFlkZAasAcKKQ9iWT6BxQvRnvOJZ0UU47cpEDeMPAAdiMAa7XdgEKYFS
kFB4K0e1D5NV806LALbJLTi46kbz6XUtvTsXEzfqIeV7ZMMMl6QJ4haQDDmqQX2wIPxF09AGEMZR
n7VZX3wv3FeW3C3Efclwg4qWGfIY/hBG3tTDLmJooeuDJwQe9GpWBZENbFRFXPII5FQESQ4RIV56
UWcqL2qCuEeaPpG8+eg0c550LYunWZDE4uAa538YAfGmoTVx4Hhj7Dm2AjcQdcBA7Gqn3xly666o
ifdkvM2D+mbtAK304XFgQOujFBRdr/nY5ON3Evp3ekXvEYBWIzE4INqSEboQSxW7yqURs22XjCCw
u8MUVxN8jnv14HTjra4x35kLkW8N5nBcksyB0o5TgJSs7uQCUomaAPvA2UglrB76qAeyL1EGGgBu
05toHoMEd+F7KJXAiJggwigo3OrF8RY3BhU4WaQnE2gPfSwMffI0HPeqEuoyub3T0KuLOcHShROF
P3ef+ia4ofMdN3Jn7PC5gVJDpCb/g57jjE7wZ25aoPD2kKCYEwL2LhJqIFJTp4+JQ5DYZP1PEkAl
xIEPIe39Zz3Da6wrJACn4zJDEcbsM03C1JYfoAJp066TV8zvsKLgr+FKmO1Jtu5x2sZNAqYF4VpH
vu5fQb99pfPwzYPvoT/iXQs2ImhbCHkt7Qe/B+BQrnUR5Xy69yUmQzhZhE/9xynDG0EIGLo53l4Q
6+6cogkSM4E8Qoa9P/EPwRQCY+Y9Z7iinkRVsG23/asexqTC1JVd9oV78mcGun2keNCDxP8oJ/XV
7yagW30RRrWEbIPnpeA/oHy5inQCZT6r1ny3iPbemBogrbX6apm5pSW2rQYM39gNv5gc+WwIFx+8
Fc3KGRN5mNmhlcsLkDk/115+ntTyUfivnc3srm6XF0AEbq0GJqV0ppMwATBs0EyM8nmvZH2DqXaj
GzSKE+YdDrPXlRPhnGR3kHGpYydzX4QPh+3+dURO+hAOAaQ1muNQVS/EWV864xVxN6HbSW2g27Xe
4Rr0vAidAUWwz2hu7r0xuMEO7KfwkYBnLLjah4xgLgL4WSawbCiioBzKnVnNHudkixmioGVCvOAo
quIIVTCamtzEY2i6VAtw7G1QH3k3Hepsza4hUhXRLF92nGEQKCd3ody7izIxBH/lzpViV5CFRDO2
z9hiS2YdDomlOFa5c0Xy7kPYtJ8Dxh/HACRfgNOgLMcjXsm40mGOeTOYGNJ6P7g7JxQ69eDPV3Dt
qb07klGROD4sMW0QwRAkiLHPsIMGGhx14507lF3sOs6OuDhbta74AMmLPHSLSMIPtqqrnzP8GCAZ
dehozaBnMLgQke955BRLPMMb46rL6s/dT4jj50nucrsrOueoiqVPPF0molqbBFk0qCmFHyHt3cfD
yh8r8d1wJQ+Fm7EjMARwF32CBFCMWyk6xMEjZjYkNvOeK7ab+vGeY1+3dYcpRXEqRIIKh8fjwFW6
Tu2HlasHK6rPHQWUCTaiS/6/uTuv5biRLV2/ynkBdMAjcQtThkVTpCiS4g1ClER47/H084HdMSOW
RNX0vpo4N9u2BFQic+Uyv6mEB+HjJZz56/DndWWz85J6fpA6kzRruEqmevaS3TRME0+Czk6aNzia
rqaebL005lOQZRf5khGQE663Tkg/6IePrlGnThZa+8LOno2xeRqS27FsXyzdurdz+1sgRd8per6H
GnpKaTa23txm30a1O5TxyLdNIttD9qhw7JhDHUzFMUvnh1mdtr1INl2GHJYsk+AO/QJXXLMcragH
x2i1zLFN6YdRJnvoJjfBDaLH3yUZxnudY6mMRNYzh9dFvM6ttSFxy3t6RN+lkIDL170PJOsZsnOJ
VJkqOePUPk0jSkNp/tTlwbPCt1+QwnFl5HlcyZofpjQ7hjwCF9L+ogRf4Ag1eTJaDEoTecIs7k5K
QxORu/Ag1VxhutF8G9glW9MYjmrcGYhc2K3DjWsY6fdsCl+Ri9h0Xfh9aXJ+Xg7eTLlVM2JC3SWv
aComDpTaXRexKrUpG+7+UZ+C43quaD06gQkQfkTRj8uhkpwWkTJnV1rBy7BMCMbgAgfkm82bzRfV
WLzI4ah7w4/AjiMvk5LXt8WWsmHfirAhJSAtrWK36K3PGLg76KV9USkNbDeNM7iOhC87l+57Y03P
5fYhlpMDUqR8BpO0o6eB4ihVnLphjvrQyCVRzBSLstnUJFvT/TgXn3ExKb2mBs49mEbg9JqcbORV
lbV4yFQdobu+ibcqmnaJvBuKJbxAuIqiU0me68sRjQVgNKRcSY0PQYu3bkS6Pc1dSjoQOTEa1duY
230H3ABLNET/t0EUj05l25+C0bXbw9BdIiEWep2UHUkIdE+WFbfRmsGxE5JtTZoe0rhHikaND72l
XFcFdhmNbd2HWXEQ0XMXM8XjrF2pZDEsyves07/pNY7Wmr/UlrYlZcq5yXMnFK3wQsgEjqGnt53S
R34lo6k1hfq3tkaCb7393b6dHoyY/T1TDJUiaLwyrS6bwRQ497ZPeVE/WRGJsUgeQibGsdGQMtYI
jiheKSjpsFd3SQpYaWXbh18rlTuOdNkEHWzfjwDCrbhE6TjeJMnIssXDU22tG1kOfTXLLs16eUCP
s5xTw0Na6RmRyHvkOFuXfsc2TbXeo8nt4VP8PU7bp2Ii34NmWLJOkYOI1l2twjGqQ4rwIla5Jg0D
Ha65SX21vY2ZaDjcGbg3xdXDHEym05tkb2jlUg2h1+hge11wHNAJpDbQubcTPbN8C5WcrQRpZbKR
p6urjpGRfCsn1iYwrafJGMdtbKXPYzk/GcgdmkUwI7pbHYcxwFMGKC6ahJ9GW3yFfLLEqKXkLbdK
HK13tBa/LFb2FErFZYaAjjt1hoTW3eQuMVFbdFLphsDknMyKPuWiec1ja6vo0pe5IRB0q2T1grDc
mrGZWvi9rNLnvkVhrdN+NLaierKJYXvehALVaevWCtkvKIG6JSMRslSNT3oVoarhBhNZVBSI+8Xq
ULOr7IfQLEqkYDSUFLPGNYbt8kLS2MQtMkQqCYhhokAy2lXnm1w1Tis6b7GYROlVXjvS2LHH2xQp
TsiBbzd5EZahO5fR5zBQL/LIeDWRg0sGtCmaXq0dHBu3STc/6IUmyOBJKNGuabG+Tj1doPUlFkl3
84F/MGy+YHvcuVRyhots1KMdoYITFiSbc4WkoiT7Vs8VH2W3NJc/UQ9d2LN1r2TKTbekOyY1mZPC
dYlN3YtRTSFuKm5kEQiscDpo7c1kuLnS+7VNPhTLt8IWF4Ok/9Nf/1ct0av4W1O25Wt32vB81yP9
XzROP/yL/g92TjX0CRkq/Llz2v6/T1Xztcvmnzun//zJfzqnivmXbmk08UzD/qcJ+k/nVFH+shVk
HGmM6kKlafnfnVP+Hx15Kf6QrAg8h1b83T+dU/MvDbVwmqkaRQaiCzi7/6vOKZPG/+mbSqqik0YI
6xTGkQZNgsqqVu9tqo1Su88VYvhs00KzvSW0vVBjON9vlET7LPNff1qn3/Rrfzf5WB96guyguOva
3qjKPc2DbaQpkFW6Yz8rn2ueClnJm5L0ZWzi458f91s44Pq8kxFxbxCpkZuS9igKHcbc3Jax6U2L
tkXa4KDCzQkILQjbeYYRnJm8fvQTT4bGedQbsOHxi8/n4RAuNHMQ0OpNwwuCZYsJ0EG2x62CEMeZ
n7iOu373Hdd5yU+T5NYIQ0MSjb030mAbo82vwi2F+kXLEVW+9jjOhicq7q6tLIUPZx66jsF+99B1
bPbTQ1F1lYBi4R08qskLhSBj3OaiRhKT3yw06g7ar2X5GMfnSG0frar2/oFZrSEr3Pf2vsrUr8EQ
+q1uHBDn26aorZa5fGik+aCgPnnmB/4OrrVunJPJpR0rOnOQteju+9INaJcVD2LmVk0wj5AMyzGV
HfLeAycDcayLQui3U/g0Bt0zyKJjiIev1uheGOhnDs5vKRbrC51MO7NsUJpRn8W+BbgKU1lUaNMG
D61qbaJiQaxdeGYBarBKj3Wpn1uG341B16eejEHVYZmjpWNz1fONQssbcarPcmQfMgQrpV7aNq9t
TRNq1fjSW4Q0OV0mF5BxVjzho999OtYpGHp1mraIfZooW4TJEa+Cl5t2G1OSPHJ0D1jsVs1w3gsQ
euO1zmyA9bj+ZoefQlfKUCUEayh7xjUy0zaKa1VLkUzNEgyHubuZJP5nTnEVGmi62p/zQENqdHIy
Alo92wQYxfnzq3ywFd8GXz+dtaEuFFtD+32/yiiuMWzpr2fiSTLCHObMq/XZz/3BsT5VOsoKxZTU
hkI0ya2bpgoOGuV80KfHIGFKV0b+GsNoBB6XMjkXStYT/LuFPolf6VIrsWgGC7qqtZ3JBOtCHMrK
/prr/SGqkT0mpmhz6K8rayfZoWGlsW8+s7q/tTNli6snoUyO5U4wndT2iVl/NinxjCDbVMZ3lW1u
iPucXmDJNkOy7ygZ88GKlgPQ6DPb7IOwdgqhaVLJlpUJf1yltL1C1jwhjuvZsirVyfi+YwT73DgD
kP7wp54ENavSDYtesonLpn4I5uhJQ6yRONIprk5pm5iHogsfkBw8lNPB1CRv6ajn/ryLPzzIJwHM
XCRE7uhH7hGt3A7yseNzG024i1ua5ynSdO0RQcJDLUzv/Nn5aH1P4pewJ6lkDNHtU2rxarQ9TZ62
0qBvbcPEEhF62qLiSHD2AH2wmU+RHXKorELV4YxQwd1IOqMXHVqipheGoT9MLwEE2iFWD4221lf0
rDqEnxEZ//MSfxCyTjEeOYjZTG3Vab+wkWrUSNVerh1mccwlq5c/P+OjPXSK9IjnUbbrEePiNYNb
ZpsWFx2uQHWMMD5mhkZ8XLaX+XBAVd/QUBfMG//Pj/4gDp4CQGap6NO2MpOLQdgHlHMozYdDa0ts
l/lQ8d97ztCfH/XhrzwJSrqWD61mNBg57WmAXGRt81nqot0U98ekDP1Uuhqa7Ggo7FlTPdBqsfdn
nvxBCD5FlKF/r+ZTKAV7JMKPBe5URSVwV9O8iOajjVO9vhwG47Yo78488KMte5JZ6Y3A4E7Ogz1y
xUQdI2AIhP/D+kmdsryLhhlg6B10I2dJQoQarf90jU+iEUW9nel1FezJrpL6ybbDFwFKdF3jNfxF
i98xk57FlVhmp2FYyVE+8+wPwsJbjPrpSu0jVGkNDAT2SlC/rGVIIXAG0IbjGFheHFqHkiyva7Qz
adRHO/ckCklKpHbtUgZ75I/f6isQa9u5uQHu8LZpI1rqZ77mB9vnVGyqoak3zHrPbcpI3yi+BSq5
uRp8LhRlS8pO06O8sMeb/mxFp6yf6zf396nuVGbmCp4lyLXKybgt87WTIrllszhKm3OPHWUdxXKU
mhlKutKUXxb57sxv/aDyOTWhpbU1i7oDblM9VZ/iH1JIJ8ZldB88NlcB4t2J8x8+aA24P20XzZZi
u6hRCJKEjrrxtmvivQHrOAznQy+za2rrYFEENRL8wencY2F8fLC0p1EI2w8ti4m103BYJZmDrNqI
oHaScrXiWi1ftFJ+0DEKctK0uyyi9JBn9k1ON7purotlOiwZept18KXSyktNddsIFWWKmFpLXKnb
qeZGtJtUu6jbTVke5gWh9m3abEhv0FmXOswAepwt1N3MfaUiFyWkERegyQEyCi+pDzBamHomTZFr
q4Ub0T8f77TlMFYvOj1i7vdoOwxbyodC7AAFTNYO5VoL/bDJL3EUY9azNbmL6YjOjLLSJ029HvND
oD8Z+l2v3tvTY6W/dvpDXnxScB/RtoP1OnQ75I0G9KuMjUxJkO7kfKtM60u30aaZtoAcJYh4TJuM
vRHtpGqTqDgxvE0HmKNX6uUgZr7jkEzYs0q7RNNuMIG5T9TmUmMw1wfLNdL1Bxsmfm9rO3MGu4qu
kRYPm5QKdAi9aKivpzndL4n2CZ2PbT/vZXm51sWjZn4eygKl9HmXhYHbErS7Sj8kmbGJ7Hgbiem7
EiaOJeZPdgYOptXEK+Izd3MrPqP6rsCI0zLz3taKq0LLv3V2dLBwGFH00ZERNp1b04+yxgtzfEYi
hMVtyVfm9hsisxu7KlA2b7wqKb4uMmRZEUe3sZiBns3cHPrnPEu2S82UErimI7UFTWMhX2ITes9M
ADl6x8h+RFTselvC6Xlug9c43DX9JrO9bMDMotHGq2idExrNVi6Nhenq6JSjuatDzgRDcRylGMyJ
i1FT96FU+bkKPKyWXdEOzlCNvRPOW8O8qOPsICpxq+BZUHSTX2PBYNcImUfuEhLmI3WHV8sn8Dg3
DNWYHeuAqmQAF8j4W9tgwhREy284kvdd+qilc4j6PTmWxUg/H5K7NB+/VQXd6ELe2EuFQkCPKnJ7
ZWYypL0E6Wxrup5jwUxz+tRXVzVGFaswMBLNjOKs3Lwa5p0qxxdjCBhu0q/62fw0hhbiyJOzpJ2X
yuouwj9lxgunA0c1H+tUYnpq3A7yCKErdYrF3I9yvzWIulqu7PB32uOx4Qa4N5nRMZ9RomfULLr6
kPSpH6lfpCrg/E63UQjSKw6cIAHKoqfxVxSaNzhj0TzvHU1+It+h+rfcIj4qZnzmfvowhuvvA9y0
tE0BTlPZD0F3kFblqfFO2LMHqtcH6HSIKWaD2boJiH8GKJF0ts4Jp3zUojv1sIZWnAkAUCqTFPkY
BfKFMO5XJEoftp+FWZBnUnp3xJ8oO5NIvpFNf3dlnWQeFphE3Wq1YS+03A3C4CrsiCv5sCkT+Vrr
8QVtM1dvO7yxrlujpL/ECCxYbVsZyH2qZ3a0JVwrrL0qQzeokl0Z5INVdP6QwzEOdjii448En0PD
9gqkVmqljg7SqvgiyyQ36M6ovh0YmxH/HagPhANpG5Q5ZlcFEJvW79WZicVtODBou0utHghe7Vr3
+bi4Z660j66Wk2oMc6tGL1XUIut5D11zJ+qBoWbjxxHdmzWzf83xHusCtP7N5QLvrTPPXa+u3y39
aSqkjcjITzI+ymvJR5ZlISPVkG8G6nMUxOBmCJrNc6yw4dZeQ1cd81jFqQ0o4NmOyge1qHkq+aeM
OWIo0qzihCKvIClv1OOd1XG1mkNyBCfmKQFeunTxBP8ZAMWZn//WSPn155unCoAL1g8A/sJ0r0UF
fheHAFqHel/IXzhpjkHGIqbeFwzWhnByp/nYgjKyY0aJpuTI4MmnvVzgJoevoIkFRxd7tqrBF5iv
89r0b6M0/M/ySPNURzDVa9wbMDPbz5Nv3/TXaF88RpFbPNAHOrcZ3kQDf7caJ3mVrujYUxnpKswE
4pAQYElAFMNxC5ao0+9k+7pZUsawYK/U20ZVLkWRQ/LoLlGa2+SjBUoNfaLqGKtXA7A9djEaLXKN
OC9HKGpcgA99rztN9qR17OeXHiOqOgu2rRw6aW0xbDDd1sbIIi08k/YhbqRuOwCYNGSEg0IQI367
Ss4a4AK5hOryPg/92F6wFQT7qX3L8tfQ5ruZMgC7FfyVYjtoOQoo4E7PHdHIqKWitdd9lcZnBWeL
Ub2sDHBM0nzbabOnprKjNrdptwc+rSY3uspMdknJnIkw0uQqRXxZPk5VtylVsRHgcWBWuDWmbHPS
bgr++kY1nCnI/DA3Xbv7UoCKza17nYRQn14s7vF+ac6EjDfhit99rZNsVLJwqkvxANonl4JeLBB2
eZup5hHs7jZMQaKle6P71DNtH/EKm77U0a2RD+6KmpjN3l964aI+eK/34UZkhySkeRmDoiGj1NWL
0Zo/GVg8THXkhk1zpWFf1QPFsrTene1gm6TNjZ1ikB6X3uqWmJsA5gBBqGLwIjF7Gv4V7SpP1mGN
lYZ+PSw7HTxPYhqMjvOL1LZ2qVp7SU6qZkC3rks/iUNfKXBt0i1HJcP9c4h783n93TqdXKY6dHhQ
1UGzN7IvQasCpDKvyAcP8rAwE+52mQBDGNu3aq9/r6T4HicNCHFXKh8uDbNrrUFeyqxvlWavs82T
WbpZzBLQSPq5jfRHNW/3ZtjhgqF6kl4Cf0pdo1jD4xBSwn8x2+YSpsxBSOVOU3E6yb72duHapGdL
mHrTLG1B2/gRu3EupBspq2+q0dyHOLZEdYMgbL9T5mcddCUiQQ7oVN/spqvK6vdzXO3iLsB4ElAX
/w76AAyVuZWj3kse6tW7d+Bjlp+CBJ/JxgAxCr4X9yg53aaG8KZGENP/iVD/ajr9/9ncWbG5pT+e
Oh+/Fl/zrz+Pm9/+wN/DZsmy/gL2ZgshbMVcaTr8XX9PmyWh/SVDxNEURTHgl5orhecfoo79F5uc
eZZsqzpMTHNt6/0zbubvs7G8s21dA44P7lD/V+NmHv/TxW8YXCUWhpYmmELbVpVT+ncZVVAyJ9H5
WAyCSpGfpWR5ba2qdIC6gHssXoAT0/Vap9EyZlolLBo7Yvzy05Id/z6GPxOG3ucfb68hDG53OEiE
Z2P9vT+X9EMVBX1XW50vRtnETEY84e5714ri3IPe/qb/CQP/PMlULQE5SUHzd+1B/dQ8KKohLAwc
0fykrCg/C8G90pHr1c1zZMRXIxBVLpyl3EKQvY5LnbdRuthtVao9Dae0Mgi8VCRAx8dkdqUGV9s/
L8VbS/H0DW0DjoJGDWJqpz2jQPRtWFV95y/QEeb2C9opk5tXdeWncZNjh7tWcKEFv6i5N5rlNeqK
u1ZZHgpt/iHF59jE7ztXf6+XbQkDTVxhmL98mRYoehoMDWidOfa5sfdyUH7Fyuhp6fLYmc1gN2R+
J2y3SkpOyX+fo99sivf9ubdH27aMvSPQCssyTltZ8D1HuehjnL60hcZ2V5b0NZTF1UIVBQe7q3Fd
xaLP1M4IU57koeuDBTM8E5wTRDpFM0+u1n5Ceraw7MYXarsrx3o79PVDWJQ3Fnb0QVTeRH5ojhdD
m91oZnv/51/91jh///15uqlz+k3dXsEm73eoZY5jWrdG4ytJeYNQ/X01isu6BYpti6PQ9e9RvNwF
dvGgSOoVKUxuBsckqh7qRLmyqmazlPWZV3qb6p68kqpi1ycIS4JFWb/UT4cGVzImdTTgEdeR70RH
C7rVVpVTR56aZ0vunrUQxYUuv1Tj6caU+itpTq56GEjLgniOk46B2ycq9VR1r8VXJZm+nXX8gf5l
bse7Qs9uMml6Wb0AO1a8WMBniX+ns/z2Ud/9hpOD37V5NAQhvwG8+4Va2Edb71740ufan2uo+mWt
LFmVVY14Kq8B/+e1MqVcTIkKF80OmwdRznciWy4QptS73agUD0ZtX8ya8l0fcvAKlidjG8ZYQSdR
KpHtzhb7ApO2czv6ty9ly0LhMOnglU7qyzjpMCLvp8bXsRZypn67SNrVXOI7x/Hq1OkuSRG/i4qn
ObWO+kAeHvX3M+yArmq29eDOgJiloXr681Z/Pxn755PYcGFkCKRAq04KDmD3WT7KQ+MviXzXLeVT
rylX8J9uGhhHf37U7860ypEWOo9VDev0ogOPacu10VNSp8CPlaa9rwwU4KqMen+xAmDbCDBm9QAO
uQ4BIZlRBCuQwv/Me/waT4WqAWARiqGZMHdPtofdKAri+W3jY4V+XGmDEbqi93gaSwKnzah56XTr
YojOaVipv38uBq+WwUN16ySq1JK5qAi9NT7219+tqnjG7JaGayRf5X39BHDyZp6qmzEgJ1/xmJ6u
J89EZcXJVJSfzVoojhzR+Jqm5LWNDYqi5kGdjOHc+ryfAf29JwDnsTq60GVxioPrx0DCNBHd9yC0
j4o+vIQK84RyDxclWPupQC5l9XuvmMdQBucdjPJn+EJUDVLoL137bYYCXGhrX906Kmn/Eg+NdO4d
1290esThVXMdylyLgBHeH/EUr75ajYrGn4MSj0JP0+Q7oBJXs9LdV0r1ALRwdiAmPzf5DNPZ8mwz
OhNmtF8zJhCKuiDuQtYWnJ7370D0yGnJhZxoufzWjHjJjxWFbgCK2azbWxz0ak9odYyfO/6kRrEJ
lvwmVMOLzM5jV1+G2yKju1vJA76vibKpFdPJdBptk6S8IrBQYsB7SyIEF5ZVcPQquMEUVHakFCOy
aqu6Pdxmh7625oFQoXDkT6pL6Q+wm890PX4NXjbAS80gN+R3KqfgLxmUXkQPQPGrUf9sKsa0L0O8
Fm0c9cQ8OssgjedysPULvv/C3LwmqbFtwQeGp/N+ddsR38MuyRS/K2FLRJXqx8byNdTmjVRoI7kI
XW51GW9z1Zg8akB7g1U1xDpg1VZTb/8cM97EHU/fZk0FZNMyVGzZT+JkkgR4x6a67GfRcGmVgRuk
8XXagl6PH4s5vIb/ckxwJJ+GEX+MZXCKabpOr3PAlKrakjrJ8dMc2rf5JG6M4UdUpToUzBGCY2Y8
miHZfGP1l6ms4R4Zbru2eclqw3BGaIatGa0sHTfNo28YwO5F3D1F/XQcbHEo0grOT+vjo3GHdNEC
cQxGEu29z1F4U7UsER18qIijGFyzTh/Qx0zpvsyelDZXVL9Ob3XeQL8pyZOHrA6Pf162E7TAm/aA
SpecbaPIHJLTS29JVFUrI0QHo6zPnaxA9xNSeNiblOh6uMklAV+1EnQZ0/B7btbGamZwW/VQLofR
/rcXEEoIvI0AXyxT7gn5pA8R5R3M76pZ/LBeYGoK+2tVQY2J4aM6cZxcjAp8qKUyQkfRjNJbxh6Z
L9H9+POirJnaz1tpfQtdUYSAEIm38KkbQabHSh7LOTz/YMk8DH1fsMVEN6He2lr5UOqu0dTnXBze
kC4nD9Ww4TOBSeKPyrF6f5qmCn9qQ4HbpWTFZ6uByMCUDjKpuGxzAT923JoKfC7T+ibl8x3fjEP0
TenEvYYVt6tkxuzalXRvhdptqsCM/POSvClR/vx6JPrrSedfTIougsz71yuoxVCpmnRfN+FfziEe
4J0hx46qVxe1bY27MTRfdamVt8ti1l5rzPjGx5BjtRZQdi9ubMuWXHM0fwygTQ/NIPwswdbLtoPR
bzX9QjKqL6a2AiUtiqUUFuOGc9Wjt1AFjFoH7tewfKyX7qqPKhixfau7SRfXvqQ53dTTF38RUw3l
TsLGpchjEke9BA4GSzXLcB+OBjxxSp3xXxBFAKg0C/aSrktg9cx7WM1nhcXfNuvJkgk0P/iolmas
i/Z+yZRMghwZ2JofaiVtAhtgCGNMp0C8ocdkTzTGxta6aylOfKHnJhRIXq1mCLgE7baVkCywu3HZ
Teg24No6hk4Q6jKNs31SgH6bwDlulaXCezjQ/aa6yHvYZDNeFA5uCwBqKcND7UcoK/elyCfm4cqD
Uqo/VFF49FW2qXkspaE89DlG5qK6LZuidfIc9yNJjMB15zBZgQHJFkfeb7VpfVISQNnWspmzTRlC
ShnN/lk3JDx4Q7q9qoi9WkhPbT1dL3mETkZi7xL0eKGaCtnLGvOHrSwvbSwl21jYnsy+TutntRpg
SE79AUOK0e1iTfbmRH0M0gm/9TDMHc1OHjtUhvwRXgnBXLbg4M0S0o3Si/FQuL1cFR60mgraln6V
tmLTy9K9XMPJCyXdG4f6Th5yyHOwd/26phmQdJt2EhGjiu6HKXMnRNcwXcM28yPIw54eRl9TBf65
oXz68xlSf01HVA43URYJGVvl7ny/IYxGzss+g8YZlnHjSbE5eGMY3QqE7t2qqHV3ztJHM1o+SVZ1
sO3bqRiFO0tZ5ClSmuDChp4epjKu3uE1PcEcc0vBFAqCuzd2MdBimcZ+QaOVgZCeKv1lwP9w5jf8
mtaZ9OioDgyTIEW19P43FFmRc/ZbxRcSHt1zu/ZNTX3XiPqrXWp3gZh2qxCV12VM8FGrvMXbaTNl
9Ws86SGt3Fujgr2UzokE7AXZF824GKai9cviRzAOj2PRbs688emqWwZJKD1Cm8ai+Wtdbs9QN6eR
3rlkd3z1Qr8Ky/RRjG15aasRkAN1UOASDp6qz7dxzaArCC0gvEn9GQ2RxNTSTR9MuwT7PnJrCMtZ
232xUu3bgJ36Mk763szS0EV/JMMwY/Jl6KVn7sVfLiRYOKgDgWI1V+7LqcvMwP9TxT2tRSLuqwlH
77rWayArKsMEc/lkSPXnCXnq/ZmVO03wuAfX9hrMIG4mm1rj/bc2EtQlwCpNfp7PNyINmCOFSI7A
ww+2VcpGxJsbZwEJy+Cm1LzUFm4+d5tA0reNHLhyP9wkM47UOCmYS/5VkrvHrkxW4jLkQfQ0LptK
O/POp5URr0zXklTf0mUDeaeTGn5i97dF2Mx+m0qaC3sXy7JQ3zNufFJs8Sjim7SdvGKO7HPbbM12
f472PBnJqLfmrK3AXD+5INNZwt5Yiie/M9C7bnCWYHSWP1XfEy2/nXNy8Emkzc5clK+djTVQPW3y
Ln7Ji/FJH3pPMiFHtgacRg4KPVVxHSkhQXTe/fmj/tLbfXtP1VrfUdB7OUXc9rUeGSPx1bdX9Zt2
uFEXeZOM8W3Y0zQtMV+P5YslRKmiRk5pSbinJ+2qrXpm7eaeXi+ychUooILa6lxwWdO792v4ptJF
zUgxs3Yz3284evlNWUzJ6M9t+jrNsnLdmwNoJF1+mOZMvxj7BGpxgIKMEnylBgJgFMAfRiIDUFZt
JLvKIhEv+vIADnJokRhQ8kpxpSirbnXuTLQdw4NhVjdBFTzmkBjPLe4bGez0F6iK0Ek/ZYqR013Q
Q/oZwl4afKa57aBsgnYdjNtFsdGtCqazlr5mEWcjg8q2FfOMqtLSXClNrdwHWbAZ1DTzFw3/8Bbp
y50cdg69l/FQMq/S1WT2CqQhd4YNSKpI/bapFhdtLmbtyk1BJbMftOo7kBy4L132aAJ52S6Mvpws
lZR1fEZxWEd+PCnbSc+mSz0rUU9NK8ltQAfK5QSQNCfbkmusO96WMcnAEsi1fMR93XZKG897Oy4W
cCS2vI01lBES2r9uoJf2to+QT5nH+LIu1MRDjqFzRRj7yGPuuJIvsgVutNkYd/KKGbDmDoiMnn6R
UYjPZHzikTsypPJhsSFNG1nx3TCOJeZErqLmGwvGlqLAEZ+gOejLfRSUt5Y1POXV4GqJplwC+NHc
JcnIoNB26UcEnjX2RIdwWDUlyN2gXUNiqXrZrIweCENGe9GY+2FlX9voDLljpy+eAZSFSY/t51Mt
uXhZwluWgwtbmxK6GPILQPy7SYdyPWWUIYY+HRDYkPamFl3kqriuBvaquaL21aBsboxV7oni0VFD
7uYAzoSvSxGvl5qDj31ovVFBx4U17GIDHJ9T50a+oeFdur1Zxr6izl+RhBNegHDO4W33dP08uBn8
LQD5EMP7qI3dQUHDpzXGjRUW/dOZWLFGy/e7mY1Mo4lbU7eRyTu5AKS5nhMDFUM/LLR7I9S5ZayX
0qqeUVhxJ1P/3jbLnZXIoEjByUnfzjz+NNewZPoKEE0hcVEY2afC+0udCD3NmsGXsh5e96RRtKNT
srNCL7eOeSKbThMZ5SEDoYIcV6VsKkVH+yG2zjiuvfXuTxbCtIQMt1aR1zHkSXDP46UQkZkNvmHP
8TaffWRI9sEwqO5bd6UNZSBIzJ6joUhuzWx8lmcfrrW2V2b++TRnW0l7I2jSu4F/Klu3Vz827U3Z
xRuQH+V13KToPdhvKIRY9QQ6OcgYwNeyjEryYw2n9UCWfrQrL/zvv1hM3bXaf4n0Sd2+ndUx7wjN
WgQGg1xga0+AEbL+coywiGwWc4PD6REwd39t9tswjGu3D4ctWhzTNm4EkV9kpo800h5FNu3WlkIX
ft6hLmvbr4CVbkOL86uvLsxnvvJp52r9ytTZEBPJimXTPAn6FK4Au8Zx8AOlDny96bzCMq5Ls2T7
G7mfqOLVTqJ0p5Wdm4zqq0zn2td7U1zCw0ILLXEyAQ9eGqfOKcb+nOOHxpD312PAYI/qm7dEs/E0
qEcKGoBBwBDgv2g6jyW5kS2JfhHMoMUWyETK0iy5gRW7SAR0ABGQXz8nOTOb102+7malQMQV7sd7
o3cOmZrRpWdooOi82+PmzMlg+E+yngVCiGMU5PZZR/58mNZ1fiXeIS30aD6Ad1keAoopd1jqO/y8
AQKdCr9Lr5LF3MiKH0CbEC9xvPX91tIDdNBGk0TOoA5lDp9pYc9w7DxshNEoU5NqAimJ6xzXpgJ+
sE0HFk5FvI3gG29/tZCN2MoZELmsItFTuZfaivat0JwpkQQpWOa/1+3MZAsiz3ivJFN+3KB12ho0
XiWy52Zs6bBuV/AE7QPQ1Qh/bIW722wcOuOjqMyD7Lr+zobHHTeiXnGhtWCjqo0vTWXsAlPO9z66
LyEc8ehvyFZtQ0JShIapE9K8UlLVUK4ZwBrsLthvkVHuREd9NEf1wZuL7L6v3GMOaaPPovCK5IVh
QD3zyJeQFxCgdfBrQCdOZiKXi61Nwp6nJiAIIXwTPtVYtXYjiqYGgh4gp4tX2D+bQptWW6j6wx84
FU46weVBZMzrtUsG5f/1Q9T8wobdvkQTHUMFqYY013uEbXeLLNwHSOwF8qXuVd7u3IaZYzCAphhR
SgOnGbyT8oY6qfMakZNd6gTZMnJdN29Oa5YhyJ6n+N8fV2LzjtvI/BHeYByERhoO2+tzE5+68tYn
w/b+a5Vad8GydrsRZkgCpnki8LUI99wuCl5Tzpw1V9HevQ3Gur7c7nO3fLeK/jfLmfa1nvwUytOj
gLnyVeGzhe5PMXBq6nrhm2CqO3CWLZq0sd41MJxyd1uvYv2Rq1Q/M+ynzcr2Yc5DFW72f8FUuqkQ
+WUL3fmxsReAFMb8QAvCfNMHJBiCHznBfWyfbqC2m+CU7UD9Zl08p6mvLJGHnRqibcd5+r3eyk01
O953bQcwbYKSBKtKBvGwCftq9TaB4zq7KJVH10DsFHnH561e9/CYwqS0+SwZlPENFAImTfQ208oT
JWmchDmABDH6IBFFFr01sVpn/wrY8rkkSQfvNSKqaGhP/AdBOLGi3jdaL4cm2IFMIn+FQBZEq+F4
GVrzGZH5U+etqNQ2Yn/q6D70C/6cLkRrvJTUFzIpR9/5BQQIklMH7yOvb9yRJrsadutc4GbmSdZn
y69BljuNjBTBfwCRb2yWy3A7W8Pck3x9IDvqBgplGw5gOS2zuVSYN2L/UK2V8bmBTZ2Kig8KxCmr
X1IZ/XH9tDZwHsNobEeBTubB742zO27+2QS7Qlkkrn1nP89R4X7yjNskxKZ9VjUn4aw96PlSnFp/
+mwMuR49u20vi1KHjZIkc/wGcfuWNu2URnnlPfXrklq3zo1PSTwZIezYQBj33sx0iAjlwmaGtEaT
AkOzfTDusZ9HGE+l6/7ql246zVnzMG2q2BuzDaWRI44R5lXU5XwUpnV1ZwuaJS8DINQa3fondGhG
87+/wpHzDlzTOjuKaXsHiTJDBtYGjNSjGc2HzrgfeUCSalvrxxnUZcdp/Mwg6RTCJwqscIYjayLN
ZbhzMm1OqGY8kaAsE6itQ1zcKlypQJJ1YnkkBfOxbfru4K/1cNRIJn25rvf16ie9zhVTqu74rxQD
hJbMJaVg6PbhfmBaDDJrso52e1hdm25EYBTIHfE1GIKxuj4HS4ZmW+FiqECpxXojn1mQEftA2vsr
lsvjRgIuoNkalpeY+7QwkZ2N43dEkjB033XkKgYOSU929W7/4xbZdYqW9ih6y7s4QZRua7fg2Ayb
IwJB/44G1L+zS9u7+6HQ8Ex7u8sDvdyDIV3uc6aV56wy75Tu7DjHaUX4py9eiJ9wrmuzvQ1ZIx7d
iLHbZNbPQMS6XV7PY/rvl6Op83jtG5kuQTvu0C4CFOyWpMBuNKtovKeeBJmzKDN1ud/S3AqDROmL
nu90ToEGfgxXh6TE0LMLSBGh376shAH3FAZZxpCZHBt2R6OBYzzro5RPx6lZqFXt8thsGw6OSfks
UeRTH+RvITbOQz2U7skwMPvkGzNeKh9SoUIoQmJj4ggSWe0m4Bn3tjS+uccOCx0mGkUPULpOmMpl
d0t5CXx6IWjDN8bO1KX05Z9ZOCMnKsdrbzPWkEvVxH2Zm3HoHUx7mFKjzLZL29QUdagmhv7T0xLn
dd9CC3tt1mBIGHXXCXOlhiVh9MIN5e5IQX0GHgywj2aWVUaLXQo1bpyP/U/oW6d/DYo9TU+1eWtp
hmh6aKz6tfMO/9qTmtHUuLbWjnmMe5KaTVQzHbTPO6gLYcXK9J/qfj2EDtVaoZQbLzKnDTYYiK5C
UatbDmhKvycDoIPTk1XdtVLZZdHGvHPZox3URkEzqitLluoaTcWVEJJnHSgrnb0Mvqz10zf5xRpa
TgLPOPrhar0UHvrhaRv1oZ7JIZ/1gkygDH0mt8Wsnedoqo7rRHeFSd+9ndCJlwXWAan4FJdeBXdK
OAjJqxl7z/zXVsq+WYYSt/cuMvO9WA2BOJSInMAngwaHHVb4P9LRXMyyqQAsDkY69/CrTMzRyaa2
LO0DoJwg7TK7lneyad90vn4HdbPF69IFCQQcVmttsPdaGSHptdDsepHHDJVph8wYC66hC7DA6jRn
8natwWPMRhPxmJrFdZn6nTkUbjxNZn8d3OG9zvKLsFheNAx1QTdC3GSeYzWZYgSwJaOhrkbZ0Q/U
YZvKzk4jINB7v7sZ2KiJhirYl+67Fzbq4V8vGaZFpSmKmoFdiLttaej+jI0VU0VHpyzo/9jbuLJ9
xAVC/YFoYfwWUy4udkApaS4Wh6aW9L4KBICXnZTQ7p4VZLNTN8tjy4yc9cR4qAoQUePqlKey3K5T
TdRMFJTPIrTfBzPw434K2qTvu/DYGFUUz2b+kStlPYIktg8Wedr7wVouMxTWfVUNwf2cfXZV7x5t
uvLD6Lz6rdNeXkg483/1xCkUI65KDUiYb+42PLhOtYsabexd+7cCP8Ki40j5wfWtjAK3XTs9QclE
VFybd2NgdC9raP0SBjCJrnJ5PVWzHrvV/aPsojnZFYBqY0Ok7c2jk2AE5vC9dVtBVLAz9G0MXwMY
PXxIUDFuxTbA7S0xF/cqygydQPsE67mIzLfZwwy2+nO3l5SDcSexlUSdayFCOlYGDOV/TyKUrDFm
r1MprIgTXrn5th10ALQZc1nyAm9yQKEIznoHTxcz4BBYXJlFBJp/pmtmvRvm8XnJtxdAAlXaWvVD
nxUtJ7+d2raVtJHcrrh2lngMB+O03Hzj4eDz8FbZuR3rg55WcIUjQhwZVlPq6OjDz3CSwh8ur6Ph
Oye7doHyDb64Irn4CeQ4PyydpF8CA9Y5oJLtdeTmBkcaz+TWH5j9RXeTX0TXfpAPXlg4Fysw/shB
8/oathRDgTZMumOq1jKIwwhnpXPLicxhFGLAGbPqITeBWXL/3uzfK44571MGNUKqyhtS+BB5UszR
pzFXNuJQt3kM/a8eA3DcmbVz2KL8PFbjxe6jMgYIunLodW+L6ebXzVgDTPsb26twxAUzreeVBxI8
65zF1ISMAnojO0bh8NkWYxnztNF1SLlXyEQeOqM+Aonc8975V7aK4V2kik/U+2Ui7Mw/lIFH1gol
ijGx3aaV5BqAip8ODMljTsQ13bbCYu3qc3EBS/j3Dejd9pit+s039G8rn77Axg8ppFtuJNd/cYrn
ceKI6HS1JF1QbsmchyvcTM++Ov4jvd/ASLUWadT8zp3cf1rd0Ikd+hZLZht7zerNKcru0sijiMzo
RbiljX1xfPDR6aWbsk/Wkr32ZQcxuCON7d+PFMncgF1t/1Qb72BbWP0p8JzjmyyUdycI2UmKlanJ
rHk4jFLmLOe4O8O2hky/Ndlu7A/bYEACJwGF+IEhvxTb+Gl0zpZOLeMMs23eQWvfMM1ZmVgKuv0/
anldTkPaDcEBDnCsKOfQ6nnIQssXw+K9FLmzHDuzPQfrNF+MLCiOgBkFpm85NuMlEozjTJdYLT/g
nMRRuV+0mWbrLD/qZFszPAJs5XeQqroE2fJb3QQXUYbR0zo3p74U1t4r2iJZe3Hg0g7uSkY1T+3Q
3m1wxPd4uDipVUGZDqj1SbVI++q13c1ORtvdiSNPlfmUm7l3Do3sY5UlvHXhvLECpYrcyuHUd4y+
pzQIXO9syBzCKf2RPWDHY6dJjDT51P0U9Rd0ut9ZU1UH7c3frtmH8TKoKoXjwqv3GEgaZXhg8gs4
xQNcrsvrLcSq8q32l2Fvl19hGQ6pjBqcpRC+hya/c9G36jrq0q2VX9MwmECrTHWww1vJHBUvDH5+
lxPLrYjvdKPsL995MN2uPlmN1cfNWJdMm6r/fHbK5wVQwrUtlte6WzUr9Tl4UrMAcCKWVGV4/7xl
CZ6XV6aq9rkV1KuBbwF69/+y2dRn5CkqheLd7asc/zIHLXSa7S7wIBwaWqej861KPqXSWR+n0YYh
XZj3WaSfh22g4izxGobyT4/QI3Hzj7GyylNUqOdwwEMz+nmQ9rV+3Hx5gMo6na3uZl9l0hH7evjI
pav2WjnRvlJvrS3FIc/QhbjbE2fDmavBjKvcluCuoP6UNYRtgZVl2V6cNppjJ0CVv2Ld3PXrJGPT
gkmqUbqGvVoPDqG0VsYCXCP4ShZxs3VB4R794kc2+tsVqzjYrE0Sy9IvdK4qdghD3hFSyGVrfoVt
FTB48e4jEn7gRAP46Kfpq7aoonzfOltmxXq+QUlG3McxHN2nCZjLuYgohEbZ3eNPn0/58rsp1Quh
GVZafhZr58UIUan5/QCLfq2fpoJbxlo1rl/w80F5s4Fbv2sd8q40zbFkfkDhXH76mGJo0BoniSyL
KxQqBhmgHSK7EizH+shAbk5bl0EkhL8WZX/0huN5jSFSjcnQezJ2oGbGg+pSdmb4l6UxnkJA5p2d
LyTF1X661eNHu5YLhbjT7UqzfrXDsQU/QbqE/6nH5SMEWv9Ypo7sbrE343gIxuFb9da6r2ioEwT8
0ama8tdmmVNpNBUk74IAh8U6b9IsLgJfVNM6OHmiSJEGEHzlDDzjzu6Zs3iDtSv18BlkBkJ3bcLk
z6r6UsAZr0r1qTsanFwVR0cuuPsHEyH8YuOXYmhHEMKwtwn6SooBc/IQyr3R7Wqr9K9Dl5vJ5FKP
D46fQLgvCwY4k3vkzm3TgYFk6kt7x4X47EyWPjg5Y6zSC86ZWH/V2x8UBsWTBpu8IIXg+exSDAic
RRkXdYgYFN2TyfeYpTfhXhAfMo+MuRqOQF3CUdL6rioIUclamL+Qh5+3cTgUwn2mHf5q/e3q0f4R
YHPfL+bRvOnDfPoWsztIq3rwhvCOPv+htsNr7RSv9s2KSYdUtBJJiKPAhsPR3tk4M+d+mt9at3zO
bda22CZ4inrNwLnIH1mcfhoa8zD2xS+/duyjFR2sDgdvUNX5bvI4FTJ2bq7+MVx9ERghzz01YUyf
8zZU1Aml3yQ2AjwGkDPjW+Yb2VpV6VD0j7PQ0b6bEZgpo1zYVPl/MneVl+FC5Ip6Apr6UVd8l1S2
nLNwCx4zCnOcYmjEexHuu8XP0kX3uMg1hSobs1jnJjj63MsS1iHXTjhmYmsf2V2Hnw6Qh4PS8F0v
fn/w519rv1nHoadqMPpM7wuu+FOzoP/s3HV5rFjtcHVtV8OMxL5hzH7sLfvekNjy5BYl9mpQaI+y
2ik/l3G+nAMru5gNrvaSZbN1UOD2T41NjFxXDwxQt7OXdWZSuYN9mKJiNwdY6114D+7Usi6xjB83
h1BOhsNuBHyQ6Dr4ke3ixGVQvazTulvyVzPMP6DosPJRbAWtofvrCgvEweOykSHfR9c8qMy9s4A7
Lzv/i9HMFoN0fdWZe3Qjzay46fcQwh3+Zq13odOtB3sF0jpwKwg9Nb/s3PkvUNHF8pT9pH16kOZW
yPqV+ftULvx+Nz5UkMuFUOURaYKD8mY+bDPVDSEYb7XDGcrrvBtHUsi9Cn0aiSFR6lRliolrn9Xd
/LaBZI7ZeL8z44qI2qv/LP444fzkMtKWyxGShcOemzHEkUnMpXbLnDCSpnpwlyalTSSSYojE61St
837o5z8eG7pLEJhrKlwkGZvP/LhgCcKK5r2s5LRzgUof4Z/8zaANjHK9g5jhnKug+2tMSOe2Qz3R
aWm3ViS72DXY3XGOdeZdGNaJ+9Kz9m6Qy3fa1Kc6REHTGivrFODSXe9P9x4qrrY4WKv5e3SqIlaC
CiqoO/cyzT9M5rtL3iW2G1IYcQNPdmMkE8AI/h/jWEDEp53ad54E265BMw9DEO5ZUW5x0+FydKU+
h9b8+W+jbUTMoCKxkc3SG7t/Fblk6n5gboWIrcruIxrVM/gIMzX9+ctxgSBE4j2DVxyLZi0IkVIy
IdOsisXgPUXrBi/cIIuFD8Sau2a3NOAe6un3YsgTeQ9VPJGKSMy4iH1Bj9xh0IidkB0EROqA1BYd
y66oeX/nZldAlIg5qnroD/GG94Vtbs9vzyRWMYnaI3zmo/0KZT7stsI+B1C3Y9nIDn1u/moNvK0u
XWq3ck0NfGGYAlXJVi/pML6UgzZ22Lhu4DHrUXTuT87M2sbC43jCoY52UeUGSeAQZDD1vJq8wiUd
roxHMu8bX1pDYz5/2tBnOmJmrXpFjNIuIZVzjSs3f2hQXtUCa45hukOsdVhC+JevgIbqs2Oi12/G
6he3xeNQmgXrtIqlg2PsObGXPeprOkmds85b/MM0mFdFe6vrnH5S/21Vzzs4wIkh8+xSeRPiGaj6
rAXMdKyqbm8x72PB7mN0peGxCHXAjqG4Wt0MXRfuXzSgyCvX22CXUTKQCToq/WUM2twJ0+MD6UYY
7+xhLUcF+zz/VWVtk3okRsDq9i64YPu09ih4zBFzojNANq0lc5VCX33z0O/BzqML7yrM2AqGAXfc
UW2oOcVo7xVBuqxxGgTq/AB27lJOA8OZxPLhF2rZl0393ATQgrasrFPFMWIhYT6pQLz6CKYPhu3W
l7H7pYa+u0M6G+jv1bONa1dUF3eeprPtwltLp5IQBa1eh4WSYSzEuc+83ZxFw9M0tGjvJxqNOmTL
HfDp0N/K0+YMPGOa6V9LsRpyro22kd72w7vJsS5LbXxZkFWPyPu/yy1v2BSwWidnKShK8+R4Y6Kd
fD0N42Du545/G5CMlmAICqQ3+Rz+NDNxRl6eiUMYdN637TnVcSZ4aB90H301u1xxDHaMoqZo6jKb
3agV95aCr73lb1kjHyBz+elCwWvl8mIac4jwoRzYSkNp9LdHI0DPnHd1Df2gy4+e2F4Xh80Gbiwr
GSd9KuaRUO2ODLYKEeaOG/ynngcqU464mc6U2fmA+1nfi67p9rehwWo54XWzPkYG6lBEfY4Qawxu
nIEYXnh3mf6CKdlb6N5fmo5nKZKLG1e2Y9+RVsWy2c1/XH7ucuguvmkAVqJxqqYeiFjROFhu+O+4
HeEmFqBlAlJZncz4Xhzeon50RTqAJEkL9VVF1SX3/KQpZi5pRLljXr9Yeu4TtSzkCuHCdvhWhGgy
hvUWT6KZZoHEe7V9RDEN/lHqy2RrfsZiCSlG0UVdczOSx0139+CGjqsR/LhN93cxEQ5qOt5Gbrtx
gabvMaUmIekEE7rYrf3cpo7onru6pFPPb9Pz7LceeJymKpt3hNMxk2aDdIqemvK2pSEE7862C5sa
wmQVZeGnMluaBBKbGAurrDlUC6U3EwgCb2SLGIl9H5PDYo6bYmxPi08fgC+Mi9big20RZO5kFxG0
gxwxkUEwn6Be4fkjiSGpom93m7MnYSMnlEB6tRFQrgrx0JlGF9uFdpglM5qKws5Ip4YMM+VZ7lkb
loxbElecqLu3DDA+fMHMm5xkTERl5494cWPAMOHFN7K9JAD0glTlzsus/WSs73XPDzAsiLFh4Oh9
OwT9XoQ4WPoRkNW0aJKToGFl3fK4oG2XkTDOC+qAWATZuG/KCuOL4R/NzTZ/2fb0Roev8tF7Gvm2
Z43FF7BjHJ/1c7WPxJphFcv0MdKjuzeb0k1QNA5p6VEicn5ZZMezc2MLF4Hng4iqBbgjh/zWXZYX
XEVF4e5LiZQFH95FUi2H8yLu64myHe5G2llj97rODOMIaE5QSnPWFPUL+3joDmsxU9IT/2SKl97L
P/+dFqAe6J+ysEoMoPUm+UHnvPlUKhhe8sa7GlZ0qge5PBYCHdwS3iIwKtEn0zqQbebAugmEze4y
ZznOKohRVrFvcqQQKujgeDXfhQvTQhooXHnJ35EM63OhxqMHPvthHMTeaDvk2KSAEpnq8438p9Oo
Ry9PNr46bV+D9ncCnZprCYfpe3JTuXqAvuechWuwHG2vhcrbiXddbm8i6roTpdu3a82Ckt86yTXD
d4POnBib4q6dWnEKhtKKLWvQt9ljWltF8LiuzSufqH+XeyMdN+GPs1l9yrK4fe498m3bKnc2yvu9
v3V6p1bDTNqyLi/Z/47QtmbfTsJ9QJCmufGJNOFiqk+G/yW5Ah+cPKfJ9nrv3siL9ubZiOlx1p96
bf5WpPj4Tm8+6EWGd15o8VhVNYud6IaJpR8QN3rVosXFbN3v0CUoohwVDBEKH6XQKZB2D+hQBSzT
qaN8RvzJQ2XP/dH1tw+1cOej1DUWZd3jCC4OrQ6e9MqXwxKtkXCLHrKVF2f2BL6Ug3utZMf5XYav
LVO5wzBSdmWK8Z+TOZJyh0pm9HXAETUneMcoQ5e2JGxsHfcofFOyqFAZQlIqRq6lvNt2+mD6rU6t
ITywnWgfDKKP0qCV92M2ZTTe/s4xqj9tj04rnIt38jyfAzG9rBoeHZvzz1oVj1U73XaCBiq9geFx
NpbvvazeNazwtQ3t3WIXaTEtCP/9NfHXSqQi7629X7CfnQFcFmRtwt6AgOT/XSTMnZm0OGcoX3O3
/+o9RVFVvJtMAblAcTs0OQtXn5er8uXF6lwqm/zmZ8zd70m6H+4tCL53fuu6vhCBxgxlnAVNGeuO
ksw1hi4nc/G9lJOchKTaeZHBBiauUf9xTyMLIQIHDaR5aL2B3WlNaWgGlywKnpvG+zsERRgLLy4q
T1wxvNyPE4vZGrGIpifZG3J46AIqQ2bZVl0cuXejnfAU+JzRTRwmZrFhn+bGepZ59dLO3KhmG/xo
1t7thMzSDpoIfg4yAo3IYsvInvPpniSGInIkWVS6tjj2w7h3gr7jLW9/5bCs9BL8JZ/m3Rz4Zydn
IdPRluMZ4glPKN9vk89q9hVBpPmy21TzIBp/Juen/h1KhYIcT4JQF9PW41kRgMRbdNt61Xc4gZ+L
kSTIDQvKwR8+nLH273RLF6qFtVsqhNF+VI+pKSNzhyzqQBTiCYYMoJibrQUzxRwzxXowkOTEkRrc
xC9yxGXrIa+LxJGAu4UuH5QdPYui85HUWMC7+CybcmxRZU8DTLejU+h+Z7koU6SE1oPndffPc0ES
GDSmnmgpFh3sLFj3M/oinuNVaA8QposiwXPMS2GwL6qrMe4dHlKP+sZFB76txTFq1yupq2Ffnsa6
RQUCPKyl9J5LcA/OgJpHYGGxpv4sJwwiRsfgKmfEbbHOTxqDYsScm2UXWGxH7+abd6UBEuUOnOJk
RgZ8brdBOVkuPA79Phvr93GgTiXCcH/782iAd1E2Zvtx5Ek1M9RQ+ao+Ziov5ROD5AlsdfkEAMpq
M3OXh7zKLfTT0WTxa/GoU8VYgBP5qdk0ECvp4MKrktUh0q0OGGWx/ynJFec0jq4FDbshJD00sx13
2cZkgRgEPXLQTENrpkyTwdgGUrRlt88DGv64bPOJJwA6bFDkwIWYlN5PM6mPEMuRo7x5jsVJlyNp
8P8Wg/HcYxxB0rkyP+41oKT6DzHEfuw8L7oNWGnUHwYghpj+AqlBru9zn1or17mTrteKtisFlfrZ
WksiPOfF8JO6LQ9VPu5VsdmpGQFikBeLrbqszT+FjakODTaRrT3BMW0zPReb/ydYRuYO7XGygiEm
KZMYPpHMw0nSiTOl4khdPE6ODVGRW/dMj/wSD5EPoJV91wQE055fMeO+eKK/h/TEntlEZqbX4m7w
iWKd1va8tZ29B5/1WIwdWp5mZkp8m9Rs22NAWx7DtA0t92vVJHcND7LU9wNAuxLT7c5vaJEy2jBr
I5rMEUfRyLs2o2GZ+KjCtQt2pELdhd42koBA3FBv0Vp7rHKClsMs/OhGlFmdVx3cmrYL6vTTKNEV
scboHkrhq3htRc9JP5/Ltb4rwRqTeeN8VwpK0VjieAA9XhLJA3Sdx6BsTQ43u0qkt7IMVEeSXHlk
Wr7qdTv9KPkaNuy38L+BaStM4oa81U3qERiavYn1dMMUhkjkImM2sE7cUviMjGBm1HgTPTPXDzJ4
oGC4ce7RR1ZHA2sVD7FHazwWLzZV3l6RuZfUPe5btyBJwKZIxzMeMGJdCYOlVh14DUPJ6ckGNaEW
+6oVjEYOHC5qMtuafiKzmPpBsq7t2Nv1JqrtqMbY2eGo4eGtg4OjffvoSTqfygq2k63ZwRXBOv+E
3N3rVD2hR6OUcPo/vmE5HwFIq8TTYvqFoRuUYLBuEAGx8ivKk2GJykQFPUbarv9s+0DelOAyHSp9
7wnv0Su2u1bRtmSopBK0KagWPMp+ezYQAbv/hb7+Qn3/m7YeVJo3Je4qcKKtdMMBacGc41edlb/r
Lt9SHzZNafb7IGdvI3HPUHSRXFRhCLth13z1S1clxarF2zoRjLDpfa74eAO20PMsySl2v9q+POpl
u0Rjf7TD5ZxnAbDPyHsM3O4o0YXfOniVRqNJ9SkZjRXfhR3+JxwumAgplakshAuBhIg3d4csN/Vl
HWbFlw9RI7lXrdszWsl8uoUVrs+o3208kzKwdlmlzjlPLmKcWxTs11RFT3PfvvWLTHyYmpb/a7ht
/3NXPZPehco84AAzAXHHAr04dk6ghN169Vktj0N7m+aj22j8p1kNd8PocVdAAg5l9tvNq30QFLup
4eQcKciIpV0S7jXCjYfX0qRX3Hrz3rAr/7iwAEWqjx6H1e/ZUDXqHXt8bdz2sTfWDzWNqS/Skvcx
Dg3507kmbZ7/bTAsnMnC9aawuJkaWaxKG94x2Y0spkxYG9TzcjmxqBc6+14afSwIIV3liwWK1XD0
l1DWa5FHb3I17tqNre3qXLdSVUcIc8dGYQ2gcaGjV/e9dscr71ZCVFC5q2vzKk3r0DoKneBi/+2J
Itw7sxNuidtYGcZrmKEtU0CNEfI46RsKNSiy5uy39f//LaV++3+/ZuzXwV8idcxemzJdUJbEdmfh
wbQQnzXn1ZcUXFbzy8wh/1R+98fZsDsMYaR3TmS/2wKcttuC7AbhTWU6/yDJ7j+nRaCXKAyaM3GM
kG480xnHVO/06YQOPrQMBNmPGeE5ZNfiFWhXPATjUzg0Z2PCiDdR2CeD8JuLE/W7QGoNOq0n9Nga
I7Jiu98OfKZIc65F62gkinF32G9PUcbtOww9dZOLUjGgkwktr+E6U9PBu7mACgF9tp09m21a/dS4
sAK9W0wMfHB+QJeW6d/v8S86ns2xJfV0Lbc9+R92jHNjZfq58HFpqQ+ofHUMEO+BrOo+DhBRUHsS
wVaGTM3JeEOAqbn7p4ZfLkgxbeAfXRfdE9O2saEnlchGNGHp5sDKeBidx39piophp7atfbtW8q4+
dC65a3rKMJVW/wUNylGPF7CF0zUjLAze3lbs7FG8o2eGtCiKZZeXNDBeYO5pi6td5jcQAxCUJyWN
j4mx2Wk7agj0IzhTl1+9tfClKwrSGEKIwgpAoorWvVNbj478Y6MyxUSyRVJhVvIvxbiVsIjXFP1X
f3ZTdDO/SHbMr7oZ/4e6M1mOG0m77KuU1R4ywAHHsKhNBGKO4ExR0gZGkRTmyTHjIf6X6hfrA0lV
KakyKy2tzbqrFymTUqRIRgAO9/vdey7GmqjXtwIj9Nx6KCVqxoqsPkfw6WTlRKeiCY+k5D6mIbuV
CjMaEXjdrzTCMAXBHwApB7O02PJIksNCjG+mNIJr5ZnhyqygMgRp/cDM+rEbSm2DJ4Ug3hjcIVhw
zOrKlyhVX5Jx+uz05KXbLt3p3J3r3FOz37gdEAI81X0DUKRpo/aWICCDPGG9UbmBFEvnbMndZ8mK
crjJBdz9wW6CeeN68YcoJTcwjtJPJfO5eJbU4oqarEz8hbN4v/C6go2Rwva2cu8orYHhLYCBASss
oa3sQx0PXJRuBRO70N1LWfFUw8BwHAZxU/eet2+iATq0jQXTY2bjq7Qctr1lvHIFuv63cAXSOd2M
5QVl6yjmCYunF2F0DBhNaSFMZtED7HEkwEodjJRP0nbFnBBEB3EjDBDhcWLas4tImrXIND3UTc5V
GUTI3lhPIjOOunGQ7thvIuYSO1NnTu21I1BvPUefCC95adu+puRVLA3Iy5CbJ1HMK1ahGEJx+Gjx
zSeG8cJWYOCF93XhyGvpXeKyCa76SqBRFyeRsZ2WUcmVx9bqRPcpc2dCxOyCslv0GViSqJICDLb1
UDGgqwYaYOn6Dm/Hlg8a2KuyK7e3SZN8EVUB67KL85UVBdOxjnhd2/c4Aifg23j7c5l9yVBH5aTP
W53AtFxlJReuVVabSk0vgVN9Fo1rrwsjwg5guPizcP0WEte42+CKzLyOXXFNO31GuLDq5XODYSSO
5eTjaV66jgjgzfp0seMuXPW4dFe5Gz+bYfEpq4I7ARueWrcCVHSgknv6FRN/bMWz4bChn6jO2HrW
lK0TJ3rDsy02+RzdGrQ/+h3b3q5p9v3stUwb25ZBPoOsOFTR1tLUVhLqwZ/Snzl/+A70vGIM9wy/
L3VrFuvcYPGeLW/ttPXnSfJjaancGvjINovV3rTvqkG9lsGQISezmY1R3BTjD+j2IfvQdZJCcikZ
Lg/SfZ/2ebtRSqeK3O7OnYnruogRHFs2nvHIEzapatpc2mKnj8+MwlGlSzaWk4EYlNgvA6+yYfJm
D9LYMQJpmSGAHkm7DpfbDEssjBb/+gPO2XRTOm239rTxLpJb0pCcdGa/IkhO11Skdo7gHZFZmSC9
E5sZGpvnDDDvuO3mHU56EkX4YysKgnZTFA3HaTamXdQz/0cOIfE3UN4xOjqiFF7YeTkPxVLM27F+
wgmBe8/cNgQo9Lm4kmH14ug1Ngzr1NoANTtj9mBYqEs6F9w0BEiG0dFY5oZLhrTtlzM92Y3LT+CF
j8z5VkkSUSXKGzKG9aEsFsEsd97chuts8Vq2PNBRVNMW12l91ZciXcV1gkwequegi46E6LKNlfF1
EH8XdHWB9th4u5FNUxVu1FaftXiTtdr11GEeoChzU+cZph3Z3PBzkliUpzxlD6jDNGA73qEVjRYq
BAPQTTqGr7rnceyC2Wov4WujOtA9fHbYOhOsmdvV0AwMZSzvuUVfQyMnnIBeVQ+kEEJ6nKFvp2+d
a1d+kcM0zYYZC2F9M6WSaXUeZpthGK+bYHqpSqkdaq80eJZjREmkbm1V0jfrPnJXDuYlhxnpOgym
Ry3L6os71PEWuZduqcHh2RsOx0GONL0QMKHF89zNr1FIRbheypBnfsP+RqbnIZ1wEeQzJ47A0MGp
cAQ0CrjhTOBJvYOqKQaufNTSg5ez7k0cy5F65x3t4P02j+KGzY/6Invn1I69ccSJvJlUqN9rdMc6
Y8oMSncDNB5vvFN2DFM4173briGpG84mnXNT2WwbQBJfjWpxEAz3NRVARwwQOatGXBXhBdD1apZM
nidFfjwAZ2DFTb/FXvwxgbuyNZei8yl77bGVQylnWee1JkPZtbdC4iNRuHtaheAhdKz9Ri+u+tC9
nTVJsMLCAhwUr3F/z6gG3AU4tRbhjuIWXF7d6Bkrl81kM2WfzWY8ZIxBtHNjjR+Fc48P7QlVD3Rv
bjxp1qKa2w1OMFq9nCW2sHgkv/q2ranHbzmeDBdAKMqiAnLAEA+zC2SPBWErrPSglUt6qG5Wikdu
Q0DKTszboVjswllzpvSa+INghBJqYJ0biVWG+z5JvzRavZeKsXMU4KSIxvClY7jp1PnH3AiPMzvW
YHj1HP16OBp2fklt+lO6ur8dvfJcx2x0Yi3+HCfjHZGvE2nJ97arPaXEccDphTotWxa1HbncaqHx
oDT15lc1waKhnl9Lnpbr5gSYg7KNvEb9G5vPI0clK/0SunOzYoIUftYMxDE5YHHBKdfQHe19jKP6
s2O0L1OoXvRRP1pGtLbMkWvDKEF2wgzoQQXHvdhJQUzrKx8pxxo3z2g/fcwbaZfaYwp1pnCNFZ6y
XZ/ppz6i/CEI0hcLCELQdW+wjTZpQp5CMPQKs2M4zA/Caj+Aj2Wkw/yotGgiEVa+1pf4L/sIjnRT
NPlS3rjyNUYMcvLqURdVuyKWcGuEDi+M/hmEFGtDpT6MsbyzkB7a2Z2XlkqqKg0yQA1y4JWHqM5x
J7ZzGkLBQ3d5newcLnt0onFey7G/mzO4pMurr/U8WMKv5cVGsi7KRO6KgPgvODfoR60vFHIxibd4
W9g8jtiz7NlLhIr9eYgrcRcX03s4QVd1Equ9aWPus3H9c/bFWT5kyfWsd9ZJquEuBbd7NTbFsRf4
H2JHO/RKvOaqj7ZyqJilmSUbdZqAV7VkiEXxSZCHs0+bU4CMb9/x4CGfVLj39UQBTpQhVkVtcy3M
rmbUUuFWnpvd1/CGliyolVLeN4VrHwhwof2pYlyl/ez4Wg6GtR3be4t61n1iuTECU1uhYN8ZASLm
VwPOqHlvRq31OwbTwVIxfcvQPtiMQxHyvEJkWUYdVFbHO5cBZGk0xr5IPZLnBfH2WNej3aMRR+6+
XZz8xRjzwZOT+QKb39ZzQwv4R/xZoNetmyRIWEwowhxnJBSrxP89Bgw+XBHfTfSV74sS6LXSvY3W
J9rGQ7uiM4F8WE1I/utSM1TuvLd5L1ed5KAfc2w6sV8U7OxisT1KwVAiUY2zdTqN5Io2NFwL7rbW
nDVt6f041S9pn23dJH8ONDBTbchOQh9n0O3I6mvX4JHdWfFwMDL8bYMa15byJu7yFF0mDXlARl6y
qQtLbNrBfMgY2q3cLi45jgLKqbSRmRUxN0FL+c7Rio1HxpDVuXkMTDS8mGnoxhgtKsCwzvznMK/1
7wSHBRuJvcV2bH0B//1McBg0kyCPLurNYCc98rw4mgO1KDyeV4MTfgp6YF7SOQeGe5/nReTndvw2
5haxVEWKEYXwMcnSK2ST7fJfoLGaZPNTpSn7ogYMm2HPqS0O7pCcDipCN8fwvukbfdEp48+dqoj5
lKlG+oRjXGuH9gb9w15mQ5ZFF44rbvBQyBW4vEdjSMpjw4R7lcZFtOtYvPmXQIALHGv/+WX5CmT8
OT8uHYvcG4qtSdTK+OVlsXBpB4O5eNl6V9tnZaHwzVecf8pdg+0hr/QvsxxCX+IG8Ob8CtGb/W/e
5tveyZ4qu+TKKJH6S+BOdrowQqJqnQ+HKItvlSM+DVoJ4QrTHRomXEesF6FUIBXxdZuFUyLH21/S
iup6qePooZCyHl/dhXtQELPUyoZWhwqsUq/+JNz979lu6UDNxongWfzYv3YLmnpRhzPxhU1n2VfG
XDLzdcPnLnMJV+FgWtUN38N/fq1J5P9bXJtJogn8e8nr2679C7XAkbMm3GWEEnZ3uareep3Q5FQ/
sqoP65zsAaQFuoT6OxVQZ8F0hmpYNi1jkYstZV9sF0dfA121soTL0pjHvkajgi7zY6+3GJV0v1Ti
Tavthv6U5AK1j2SDpQJOkP2Z3eKMxm5exxn1n4HTb1vHHO/KaN61M0uwXuMhDNPPYVrtpMeMmN1x
s3WmD2SmPoqcaeLEzm6lO5RTeTMnar1tcwRdVQOMIusOqZ8A0WiMvmyD97RrnUfXy89h/eiatbOq
XfMehixhKm8LwXBeyT7qGOFXd8yaPCq3zmlh3tauc+o6IpDqCX9Mswk8PE3TiOjBFoTKs/I1YYZL
GoXYNWkrdqQtBVKj9gk1IBEVA8oSbcQOruvcPFHwF6yQU/oN4a9rZ9CuFqsVeO70UIoRyH9sO+er
YHa897a6MFLoyNU04bYpk30eG5xgyuKjJkllF53unjTracwazteIl5472uuIKoTemmC6TO0zBtLm
Uanz12vm/xqQ/6dG+d1befWcvzW/1s7/F7bFO7prmxYYsn8Rx/3n9vlvb0ULnHP5If7x9//1P9lb
87f98+cSO8OPAP9/fe73xniLxnjdlRCuicg5+lL2/L0x3pLvYGKD66Zo0YSMBKAL92cb/ePvlvmO
ADjPQ4+FTTfkwtVoyu77X5m2zr8ISxspDRPcX0H4/0xwABPv2cw4PTDKcESEof/CmJiwEWei0NWj
HdScZfRTbvFQb2y/1DufT96mebVLyulPuCGG9TN87NsX9mg1EO5C0AIL/vPzEBle1G1rto/I00ME
KQLqoDspTtLRNiZeq2UNK4qRY+9qUMULHFBZ4yMW9uyITfyRDafL3JRrwONgPlg7rOZojcACo/xT
Mk+biIaLQvR3CdpNljC/C9g7MCmvRrxr9syu7LORy92UF2s7lLd5lj6U1WcsQFu7zs8YvBgi2Q/J
1F96oz5rBDJ1E4/+WB7swvZ1D/MnPnczsT8yOPjkxHfS8h70VndW+DpAC3s4q4rkHFnVTm+yKw+S
+WTFz300g8EpjZe6M6975T6EOQFFVX2Mw/akSKQ2fCACgW/B8iRPZPc3uR49RQWSFi7JiXZJW413
vY0QWfQVar5yr4bMAUjNE3Iad8sXbFp16AdU7kYbDqlyrwcP24WDQuGTaz7AlKF3xWKUdnbYUmtY
Hjtig2OnHRNKuVthW5sx9iBsYHjRg5e8GhyogTQDjvOhGIp9oSWvOAzateHoN0HG1pftme8M1QeP
vek8p5/g+U4YYsiQRGszG9/rI0rH3BNINx5J4NwgLjkVZ2jHxLnS8gyUuXuq1DnW2mOhULyD1Heg
biJpUMX4qBEErig3Lqz8bLga0dAcUtRV6u0osllldvcn2zUI4j89K79en0J3dFtK1+Lm+HW/Vjd1
3o2Gph6HQZKX9vVRnrBcbL162tSxvLWG9AsBT9MG85DED71NwtVDb1E42jLnKu7B5km8bylFrK2D
zK0d2c8/zXHzARLC+6zldS4RUjW5x5joF9SiNuFbZPS+jK29k4vbxHN40FYUyHmHqcYcm5fZVeQc
umaAFSz57eecI0EUcYEl9jlrUKtkxCvX+Sapv47emBrxh7xlBCEl3czcTOUCv5T9dVO3h4Lz62h0
d9DoqOkxcX255ka5Abbv+maJKmQZccKIKzHKPjnETtJM0iQw9OvlYRyRxx965NGOqQgzRr+bqo+Z
VMe5T68cIfctu8lsTvaenUPEcM44C69DSC9VXd97YcAASjsFRnwz99e4NPbMgB57FW6NFlhgkN84
3MLMfq5SobaONV768MVyuPbz/IbDnq8iJCMv9WswHJXRbs0sJ6jXHbkbztEcHH9Y2W++7Uf/VnT5
TRkXbfOPv//+5cDWiTWaPbxpy1/2qXCGFQ5bm0es7j1UtvdAtIcB6qadCMN26sNsZK9lz1JmjNfx
KCHKJJd2wEiiyruAw5tVrAM5Qv2rd6pOzoA+N3oZbqm9WAkmfpVkWFtUN3agPVhT58eZc65mKitN
Xn69AKYQkxWEjFHXBznKneX0l3wsDhOT3tYZNlkNlL+wNwGrN/7MdWRanJ0tP3GmUxB9St1rtsq7
IFNHYns+JqjPYmuN+gmL7H4cuw96lPh1MbxXbuJXncn3R6knFEcb23tKeg1WJLEeFldGJJMutj1B
hRopnQ5Y3o7qpu+LfTINlzjt13itzoXO6JSlsmwLEs3NJTQJ6qOEJQ2uBAceDSRjANlrN7pJjOGS
e2JXVNG8brFS1Qp0Z8d1yoQrqt/jt7kOhmpfpq+eS5hMYqkYHQ4qLwqamim0I+/NsWMna4zaRaHz
Rqh7kLcPFamhJNBu/vO1sOwCfmB/fVsZMAuwZxeU6RhfYaY/1Fkkjp3bMq6aRzvM9qX9oWtZrpjQ
gMZfN4ReTa3Zmijo3iD37JYZBzS7zAluKoeDc1LtWg2oIYaSdLmCqGRCmztUkOnZEevtcdSoHlUC
6jRzdOBUGLy3yrL2gW2R1bb2hnrqYYdCbB/L7omOmwNnq0ei0S/LDSZYDEIeYURK1sHkHdjKHhzz
SSHU/udX4efzy7cXwdTZtrg6HMylR+hvP/ZUWJmoHRuV97EQ1uOyHpp85UF0PlN87EJB8mcL8u9+
QeoXTG5Bmu1/bWDoNWVqcF7bR6tsjzIvt87K8UnxQ9w7tbV8DJyBoLk8K3Q9YJc4lp68QW1tsodG
H5BUDYo/YY8u27OfLgRTshK4lmt4BpozJ7mfXwNT0g9nDv3wONglBcX1QWO0G7P4zLa1rwv73Lv4
Fyr2VBncT8fawxzxm+J+aCXeGLnNuRWBkaxa7UkteSk3hh3rnYpg0zJGD8NXVoFNhHMdDPmHsSA1
WITATvCk9sWh9LoLue4bZrM8SFwI8+rJmsNTX0uSYOLRShRPZhQwjmt4t5/yLrnK6S6JAJCozDyr
2t4y4H3NcwpqwNK6U3fRM+nTnpJI97lhZyJsBHi4kDXbQYxum3I2oEapHhVqwi1aUEEy0gXsBshu
fOyqDqqPYW7eWnwQXnGeNkJ7ALlxHk0kVco6/uSaWK6x37QDB+CYjZ5i6iZiFSVYv3bIV0ZgxRH0
6kdbM/dqsHZmFnx7j//S+ecSvygm4F/aX88tPx1u/vCj/htPN8Jj68Yj7I9PNw9xzqDx/NYsiPhv
x57D6z/+Tl/Et8/8frYRzjtEDMOg4omSMnsBwH0/2wjrnU5zGYsP7w9gQFbR72cbzX1Htw1MOymI
AEuwtJyIvh9uNO8dPV5QOribOBExhHX+yunGED9fIy4FZbZjCUva/Fsu4seyzfthsR657a22qrNT
2ObD0Ss6uUtsbV04sXZXSDaw2dQ/OYSxVm2tk77NY3TXMT8YoFdmxlFz8iwJs1RTEl8PkUa56FC9
Yf+AtFTbxck1o8ZX3dFkazR23tZJk/ykYb1ZR4Hg/uMp7gzhqWjx3gNkIwvSGAw8WgoEh7u5r+zr
CVfWEDHaB6xtVNDrJKf6zsHx1/Q9erkXCoK4uGyQ9YY4OlRlB6g0sJBLvYRjBuEBaDPmIxWJdZ/E
BLbhExgl9YyzzcDURskLFSkvXYFkgkpT9uN8aTTjvsWrGetZdqdhnwHRNilEtjrzNU4adTSAjOnw
5pFCAko1uTd6QOvMXNfBykri9108f6EY0d21njyNlsfTCEv4sUrV5KcLP0XWiwOqf6qy9JlSOIuJ
mTq02U1KeG3bWQmzC2sxdrXGszvh7ilgWVD0nK0MXQS3GAKvQ2hQF10UMT7SaT325JGMHnJXo2cH
NyPRKYBMBmIJUJn2vuHc7Y8zjoDaW+bwkV6jmFM0XaHopJ0Gx4VerAv16o/YQevtaFDnqcunmt0S
dsPgwZEOMa7+4w83ze9sHMn0/7RIfb0AuWU4XeuGZZJL+eWAXXKQmXu3quA6JPW2g8y4r/q55jmh
6GkH0MmIGQK3XrWLeQGB2q3fa23PYhZ7j9ghh71Q1HUg6650wmObxmqlb5DiuXPYEhMneig6GjaY
IaG+jQFt5jOLucuEuiu+xBXmzSphptygQpAyzNdtGGPPLFX0pF03o+3PSW88UD0DEjGPdmTmNY6t
G49Azf1Ey9bEvprLXb/VNfsxG3Sx02Ck+FFSVT56rADEjKXS7BhvZ675ISpAyXrAEhw7At4vysB3
5lqsc7v2djhpAVS1SbQvRjJEXJvzforClvQHhZWO9onY0roRCddfghvS67KcHr0uvZ3JNHtaW+wz
dtUkfTiE2vzMdmA+dZojT3WQ6WwzQQZxfCEojNMbXcVvM3uPyxJwVVjqe9INK2MytBt8BhCHOnxb
y67XtukknRl5ugZH96FFFGyhs1PHqWdbe+IErI/xy0iGaa/bdnEdjuG5wXNOJlf0Pj54y7c0Iz1p
kXwP7exu1kdxC6uXePiY7/OkqAg72h394vTWmyOnpxnF5wGneoxjBDCpQyL1APlwPpTll7kJBC3t
1nCt9bRRGzYKqFFPN2bWq0NnEShoxjeI5t4la+pTlmTzCQItfjojbLZJUOnnaPmlLo03QqrpltPa
BVxVc3b6Sb+D2kCENO15hxg1eoWDCEk6XK0Y91e0in4dRk/xQWXyU2DG0Jc7ukft+V5XXD1pxdAC
/gnOQtp6bST6w6h9rcwWFjV+ybAOO+Xz5YPP6UzVUzdkH8SAFwPdmFCLod0qlFIfTUTlYUlefLli
cT2vkUg51W8VHagw3d63AHc3fa1zqiG+xGcfQ5trzx7bcwJxeF1idVjPmr3twyl5MCsb07PNQDus
KSvt8qshteh/GElddM1Y3uoK9zCyzDVVNe6mN0QFYWoxpnkd+djRjjZWkk5baJnrwfGSvdW4AQKv
C2mlN6+HmZ5AqmAwpwePU2vG9LFaqS9rAm+hMBiczCxF0mlzP2JidUiDZm2roj7MqT2eQ8sL8apY
PdbYurjPeySUpAjic5AtkcNMH/2gpTDXcPL8fTyAvJVA81ocVodBRCHzdlxa1LF8ckwDfw7cpzWV
d/XGHgmO0RIBvwzKBIP6fidS0zp7VV7ipJbnMAwxxIXc+OS/GIAQSkNsw7tktPNuUgBDB2kdVc2M
Hgtaeza4U9e67SSIN0mw7RidrOyuRLmnJf6Oa8r8FjgfAPrCyGWH7wbyvgvcTy3jSGBUI8ajwlYr
awzkwbKBblS1ccqWXwhqb8tB2JduwlWyqFE1rTGngmNL4RT9mUQeg+CMIW8elbTTF8lJR9OHol/I
Rt3K1AUbVKgDL/dLDaR+lVS6s+/TaqIsmAUmW3AzRdfgv+xwvKRJAGrTJAPQw0bugzTcuxbLaC9l
yw+LWlE1DIsBrexdIz1bRQJHKRq/dGK6suZx4CyHv6RsDV+BhV0XcztcS6PeePnyRMNWccDr4G0I
wBOSEGG/TYzqmKXeuKSjapoAXGxZyuM29rrnyuux+1Qz81peBZf465WQd07hMj+xniQDp0uAjL+l
R5kGENshMVOcYR907A/M58nO2yvzDoBIeg60euuYITdy0xwqasc3nFHTQ5E8VOSiajNCcWzlrTNr
LWEopJ1m1nm1gSaw3OBnjsmpL21UTpN/qjD9HmK9vm29wTy5RYJX7NCquXnKLOsmh8bkwyQH8UHQ
po6i6RF8BiuPNV10YiOcV9iHQN168Mi6H4t8Ktb9TJ1XbJnzulHJJXDMT4GFvJmM48pxhw+6eF+n
cmcbM6blCC+DEKREheg3SegVfpTiSwPRytoY8YiYxciVQYzK6DFKTZMkYxRFmL608AJFhsxTCiHI
Iu8QzOqEOavg0UgYu8Ws3Es4uOxi70mAeji5HX0bpcaGFTs4JvrHNl88njiEYb7k+alOeRbEJQf2
2rQ3UWu64AhUssL63K7TzkYLK2FrW7Px2nHgxR0MGK9r5o4REhPUoARhSRaZsLPpEnBqqJprMfCP
h4mD97qnRobRDdtHUiOdGaYXbXDuBlKGpy5yiPUkGJi8JLjusi14FjIMknBPipqlATMAAMmglvfY
11CtVnWWw3SLsciFRQeFhVoOVRVEDhm5rXnvPrKBoTGb7SzfB7DCXjzxQJyPac55XDhsJbUc4zXw
IsES99HNOvvYAmjFPgz5wGGSpFBXQA98sEnkrZK0xsUwTSzjyS6IbBTKgQb22aQSbkDoGavRj1no
DmSUHwEpzH5h2+WaePV1kIB7JdjgkvSJ8BfEBG6LNCVLeEWCAdewGHwbA6moy3PjajC4gq4i5yvm
o9eHGKhNp8P7VnUnztSarzAqrdOgLbGnNPZeCzw6gMIRmozexqfOyqqVBzSWh0UYHJExBXvZDmmx
o6dSH10czAaVR6UxBbuxtmLmxzirW6fEZVnW/RmdR9+PnTilQ2etBP5EvoEo9ItqHO4AApRiYIer
zKuB1WBlToF1aRx2L3JZkgjIKN+OvbuSLOReiBuvFikE4kawZFn3FVk/eEe7gt2mX2JgL4yAGEDE
dHC6VJN4hAMCjaBY6+Zb4aW3WWdsYsO+16eaKHpO9HpykN/wbk0WUB7YfvvC5T239aHbVSrejCow
oK+0p9oLpyNRF19SMYBBGZMRD6CznbTzOs3t0xx0l7GnbEqSUKgN40YvyG3N1sVOWLNo3TrOZtdx
KEQyGIQhVgqtacEQHaqInd4cintqycFk2AG3j9HuRUoUOs6C16KQwy7vWsgHRnHG9N8y9l1R3qNh
YbWABfWR82oMAngrSLR0PldSr9dl03xoh/IAzQTnkssTNCkwnIcdvuF6ZQ42aI8wRgu3xQKoLUik
FIRM3H48iomO05Fuq6IDeVmlsXe25GEIS3FQNVSffm7OaBMhE+vqLpqnI741UBqdoM+GXXM0e5ya
RjWdrbFYxz2mGLNvUB/pXOzz0MdFU5xxg+D1Th4dMXHoyWEU1WG45VR2ZRmMyfKV51TbbKoKKufB
aZE4S05ZjGIenumgqo9j691z6HykqoB2og3M5ZUao9RnIVkeqdOx1AxschNrCAawHQD7xWxPfiWx
1KYmB076AlauVXnQfelYiGpzR9q1DmNe9BJOqd7zKpQ1RgGKaJh/RK853dNbTTdYynLtJZfhmest
riHTGI19KJR4D3I5XVm636sg3qQVtTOxuZGGtxFF567wgBabQTqfMNWvc0GQyx60F2Lmh6xMv0yB
pPdEn9/0hLk2gdEQY2EdFWhNBnQ9KiIGKEfosx4rsNX9iXNB/DyM4RDl4mNnbTWWdhb936aUsw42
XMkaa3GS3Cfu3qmlH48M0khfofh1n9KeGPpUs5Q14X3ErjC09O3YZ+2aCuh137T4wd3UzyfybWpt
4j6LI87CI8ejkLKNb8LUX1KN/k9q7H8Slv4/mpojtqDQIoP+sa50R3ziTTV/O8fPxUvZqfZHdelf
n/9dXTKNdy5vOoYVxsSwW39Tl5a/YXIudPQ/8GAWp+7v6pLpvGNAQwuzIRmfoyExWP4uLi1/ZfIt
sjOjCsHkH/xr2tJPJ/vFvSMtbJHS1R1m+7r7y8le6N5caljJb8P8S2I9jgx9VYrzBSl3zIpNqcJ1
iRnJIR8YhRGRabX64ZX7HXHhqznqBwH0376DXzqdAJGkpqf4DmqMJtk8QjEK/ZIRznCZDphhiSDf
xt2nHCBaC6vQ016/fgP/b67zpziNq7fX+PlXmfW/UEDFksFhyOOq++Mr/fSMNBanP17fv33atwvc
cd8Bt2RlE5bFukZ33D/lU/4GzZI6POhextLXxU31zwtccIHbcMuxlAiqX5bF8p8X+HK/UBniMrLW
uTA9969d4D/PXDRBGpsieXu5734UTQMncQjss2GCOXxpbLz8Oq4woMHZZ+yZu1CAd+IZVfcoiLFz
iI1i1dn5kbzsATyhTvSnjY4hJoe9kwmQf24KxkoaBfY7Ep5DLk5jxhme3yzh1w+22d2ryD07htoB
938YhcovGPAj6HrXg1bg5aChkkPc2nTvhIxeId6BDHY6/l/zmCbFC26rQ/g1GBMl5ZkX7so2mnOb
sJXPXQxiVMSGNOIAXDedU9JRqjHTHAfbwSZpyH1jeBOxHaCGXruYJsLmTVPVHXHfXdC6K5do7Lqs
4tMwtAzf5utgsvd19Ao6eU0QS2yoXrvHkcaz+EMQfemafEGufaBfhhacMX6KjevapMzA6vpnuYR9
9PJRQRyGhjKCEhDEdebN1BYrr2yShzR3xUVJTlajnK7R9ZZnWlYi11REpWmrMOJeP8RtaWwmMbzP
cQLMjKGOti2rD8400T+UJ0DPc6U+IQjj2hzRZAFQOhtKKMif2tJmGE32l/GNKzbQnaOdIEcBHmVu
3Jt5IE3S2dDleA0f8nTAVkO7RVwPJNXmsnybgrh6zDURPyLgJXuj1M8ZBhS/Hbpy99cXmD8crPz0
lPz9x+1/49KxTEL+eNW4vI1x3f00czGWz/i2YGiu/c7BJGszy4BHZTFG+eeKoRkGcxVmo5QxkcaS
0uJu/m3JYDrmSNehOXh5KLJwfV8yDOsdI1XWF6HrhmkJ5y/NW7720P32RFq2aIuTlwEOrjIh9F/H
wpBCjLgAFnAp84o2zwEKmZ61d1hp2ru0AeCsnJtosXNYTjx9+8X+1+9McwaW2IaYlOnsmdKrpJ/j
F0490xrzWnc9Z6ZO51hYMyenPGWwgkdujE3auh05JA6QF2mQDm1FXK6GXLX3rixoY7FwNjF7X+VZ
DxRy+WpBpQD8ZwQd5y69ytLGemN4foDhXGHkakg01yfdiRQZwwlQaedgsA69ubm2e72CGArNJ17+
SJX13Q9v9u890vVfmsV03kHeIMqEl/UbU/TiPvhhYIUImEVpW/XnGJAN4/SsrK8LTRHni0Zc/KLJ
L8xZmxXsPA5KepvfBJy+rzjbu6B3Fp+biqOU1SDErOS+iiD6HOlRcRNMIr/xrLw/ppYL/yIyzpUd
kxbVET7j5Y+xBSigcpLi9L8JO6/m1LVu2/4iVUlT+RUQCoDBOCx7vahWVM5Zv/428e3z7XBu7fNC
2djGtoSmxhyj99YXDRsTFo8cZHmjfpG3uOLeZH1rK2AbDMIWs/4sGc34zQqikhEyRBC9UFzR61iy
MqE8j/SOaNcjD2bf2zChT+szrnukbV3vDfQczmyrltsSq/NNJjmPNEpBrDRZ7OmCfENSs+w56pGz
WVk1BrFalxeVn3fAo5+iQcgXSZuJq8SVf398lNTqdC8XF4+0te8bgzZyDrdR0AX6AWXKMe3cxP2L
pKUV6xSEEsEbNTnLV1MujmsqEVXRLdURs+Apzczi9fEwDYrfqql9rTTUdv1odm7CwT91a9ofiDpa
vo5R5KfNmxTW1i8Nk2DVzmzRYkq9QUzKb+53N8Zb/be8h23Q4Bp7HzF+khBHn/Hf3zn/+9LbQhUp
RpGYMj79X28cIat6r0yYD9W1FvK+LcDUDfQFX0YDGE6/5keY0ClIMmEnJ6naUvtmqdv4UUNgG0wC
hmIcX7FZKrcxFe7jM6Jjm4OWjmzNAV13bDstOvGj+GRWki47MjjANeVjAXi5SJrTiDIuNX6NNf4u
CcPwa79e5YTA7naq1TfVaEcwPhi6R7pTb2ljEYDToFqcemcS1W6Mk0BRGhtgJoLZU6LXP6ZtS0iv
n5cowA8eDK1kRrus8jm0CuWsmO//fhDNf159NkAIyirFQlugCMVgofzr1ZepOYo77tV/XH1kOOj3
UmEc1IQ0flaiVi7oS2m5s0e/xKRsz26vhuuRZD3GK9JsUxAphUuDSKHRx3Pm97lL+jtd8r1I1/Iq
N2CmVGFezFahty2m6obhm0t1seJv9kgIkRgN8QYHCpJBWjWHstzShYpef201+SNRl5xFwE6cWJPs
G3EeNHZbciB4aMtk3dPf58VKa7EhZBJ6khU/kGOyoirpfVQT+VSJSnPyaUxvcmYhYG/gAs/z2vpi
yWAMbHzXIUUHEi+J8DKARRMT/vcWi/YAhu67pIGLWvWoOJPv7WVyNF5yqVp8Ke1J1Gadsbd15vFR
ZY0MoYBLVlN9+ffzpP3jPLF/gwltcecC1G3w+I9VEgm8okmzUFAQtg3kkOVTm/rit2mm4DW67Gc6
EdpgWYX+IgE+BtjZm7uMMfWRs19/yZUaG1SYLEzQrOoLRCMfS6EYEUYy4DBeCNJRDn1XmUddq67J
QkNi38BiK/AMPfWW9qIrauXrxo7dafjZRJW1C5NmeVKNeg7iCCddrXiGpYeUodN6fTwwqkjPtkxJ
PJo8RXPZ+z+OyaaY/su9V5FVCBSbDGNrlWwf/P29S75COOf8rlOS/ywHxndGJNOSIh/l0FiVsW8B
Zh8nNdZfpmqkdzgqRE6QUw7HckXdp/fqmw5RL2674sYVuOxgcAGOWIX6xdgchOXPHtuBB9ukwo2v
RzOF8VhdrGHS/JWoM0Z0QA/sUe/A0xfNreI9x+A3M34s9idWl/y7bhBiJ3VJ5Eotze1EtrE+V1w0
kCSW7wUtupk0oK91bQjc4tMYkLJjP0sSWS1Tp8/fRbG+qZL5f6yc2rad+ceBQ0oMSIzdFo0G8Y+N
fMk2nqHTQm4a0QBXyCUshh1beCJXeuX7kjeYNlRpS46Y4xeS6ZCDJCREKAj97otQcZlqVeQ2c9uD
rNG+TJA8DqraNk8LO97DZE72W5EQNWIxu9uvujGxkKjEZRHgt7NImd1llrq+Fs0CwY68NHjrcezo
gw4gY0ZH2UT0vu2yn882XAFalyn5jpyUka5djO/rjXHPsgN3ozqrtkD3hAf8/d/fW2KTt/79EDEw
ty0uNe4s7Ez/sS7CQC7HrmQHYED0P9a9Nd3ZiZ6RE0tfxJRXft/n4iAmg4HRjJfdZqZC8NgQ/kgC
VZOzn+2MrT5s5eRmRHHNOk9IQm3kb4boXKvdiPGtllXBQjWy7qsIcvO//wfa/+c/4N6osKzD4oDO
T+H815VdXeqcQqQuTpZM3VeQHiTPY3PvC0EbHmO+pKXNPdf7wIAQ/pTb1mu2TstXK7KJARnU5dAa
vJ3bdF6fGU2jU0G68Q3oSwV3pS2f7TLPz2z26ZWDKlagbNmF2jyJBFeVyMrbnw+ULDh7lRppH0AZ
Vn/kuLL09J+C0uzelM4OfXuJmwNIw97NzFBF6p1LR70APa03tfYU9cPbvx+ef/rwmBVq2w3PsgXL
x7Yd+PvhadgPYgYVc1BOk+LNkCOfAV8iCBEAYUfD3oPwG9GdGDoRIxJdgUFFBRKR0sJQc4EU3ZqA
7onrGKq0f0VDVB5ojlmHdQIMmBFADXxW/SmE8ZISwPVNwrGxQ3Aif8CBgKFg5z1kRBX7Zch11qba
x2oOy5HfVPgznqpnMDPugIpcsSPGxgU3re0zEcucPQuE2r8fjoeG96/vd13TSJOnLcOCwKF5uFf+
UoVLhparsAGaAHJXOrvcWqOnBcPEJOn3OiZE2VpiBRg4hsjKmhCWmG2FL7v9LUzF2k2k9ezzZG7d
AT/RPS8HtkBdxh2GfCPLqr9UlWr8LNZFMKOOf6QLSqrdIC1vY66V/8cbH8Hc3y9d/hXDZGuHh4GC
Bh3S38+sJC+cJRUeejhMynOdfJtkdf2cy/aqbpm17dzqL1EySyey9tD4N7g2sggzIPOvcgAMKGqf
xINq1xXmxWAOYB6Gkkr33w84Anu6r3//Qzd9HqJqRcdewo3w8Y/85ZiT643bWKrBK4G1JVr9kOo2
0lqgtvNNLIoX95eherGS+tgksCJBgZElT4wKooMsfxqFEcTLHDRKcuzJ9Ij6+pKakadaOUq+/qVV
awf529SJEz96Boz0FM8D8cKgebvhKzKYt2usdN8yrbmKKPRj0V/SybpADzgM/RnB+g42E2YfkOGQ
CZ9ycBthEx1TOj095tQe8tFaRMROhW4c7kQfnstGuSjNFb3+rsVnnvUEegD8oHVD0MYUxOabmpF9
p7FmKOPrKohcaAsONpfGUsPGg+m0YlRqVfOaj6WbqaqToW+fsl92+plan8Xypm4UX2bLpzz09drb
knbo/7yY8Fd+LMRPYFQqnsJuoc675reKfxakSCK/tvrvCVZ+TKEe0+bjLhN3z610nbV3iWQL223t
77L0AnCG6dxJHYMUgUsXI3ffZ/oh1zwyNNKaDGbXIpk5nMcdwedH1YKSyzx98dKZkxWzqZpxjq7S
l7HJfBmcsZyhyNP4Dd0pFpNXrPKzgVKvTnJHr9R7aFSvo65elKVwaw24p+ZHmeklcGanlGAybnnw
z1JXNrvnLl8BGMFdSDQfSNYrWmBmf+FuJUGgznFHdxCIxxPZbjCsvkaSdItFeTSLjzpUL7lCTm86
0LrXoPxoTmeypKNge4FpWo+zR1fOI7djj+67oKIUT0OikjmX7ELYqrUCEb36sKt6DwqDoIZI+crt
DeghYBZBCIW9U+Cb1NGta98zAUSDcINeizap185Kpo9oQZezXnOUcNoQnuNbGEXvYEDOUUwk1pRN
v6EhBrZtfE+i0Y8sbSdFm+Kk3xP9NIQS+HGMEDIZR21IUTCcyNL20MGH7130xSpwpenBrL3p9XUG
vJgeUYNHe1X7VkjxIVERQCw/hwU+mWGSYgrwNdWdDDBABTKdnKh1eBnVBtghQ0HwWOzvtde+/czm
t9T26uhrZ9zG/hVam/U+RcDue+5Mz4kUH5ck6IFA6k5sB5Ld7slkEeKEAReo0EENAaDaPZ3GU5Nr
+9T2iSEcEuJCgJmyzQk/jc8qCjT1liuf3C/agpAEPO1d5YLw7Mtmlyv2HkEQdVMV7zR92f6WsOgP
vRlv+AhfBZ/D0AUwG8CfzObFC4aRDGXk2pFboLt9d5MS4dbTu0xGhDlke+uXUHt3zmQv05GACbLt
t61YSOpmb4PGTTym74gKEv7F4TCWpRNjTOEwLKJyERY79LScbuW7EkdsUkFoD3o++BRLe/o4UOM1
t6eQnOTZV3n7bxm7WfpcNU1QogvQFMT2RkkUybin4XpE0+9LOaHJo32QIoBPLcmbqczs8kK14Xdp
/WSVCiYhcCSwO+J2PHe9CMaIONFee4nmCjuj5m6b9mkTc6KK3C7tSCqxbUd7wH27dToDDB+AL86N
Y2V+Ll2L+Bn0L9PnugqI+2LUvGImavy0c5mwthGYQOb5geCqWM+x/XXDLuTLu8h+JAQpGv2wK9va
sWNiqVXSODSYuX10geVwiMOGlE8qnKUYTafmoqPxb3Gw2/S9MAEHdUoYfpZ64SZKJXCtLd0FVfCv
fJ4BpCAOP7LM5JOuOqIpqLxj45mgM/h3GWKgIspcuxiz41pfAeWRj5FTr0zAMP1mVIYtdf47uM/8
hqJierHJkSINLj2nMXKKetRCX7HRJcpWQbBFq93rbDF2XSiTN7qaPn7TCjJcLHvmimWcDtVbbmoD
yjXbV23TVUa5+SgskPxdiJisrezNwwP5RJXGT1pRCj27K0L34agtRI0kFinWje6K0W4/empl31YS
+8BQu/uQjVFndG0WF7koxTvJWbvHt8GYNoOFSDTKBn4qmtGDIB+ny9JLtPqIzT2XC+S/uP8yMd4/
FwQV7c10eldno3iu5oYkD5HbyKy08UOjqp66yXibrXW9VBPN/jyTp4/JBks2i6Hy6emRtoXpvMOB
vsQgwdZhnI9qwrsCzusfD2o6Wggr0svj+Wq10SHKUQRqlMg90yVphHqom115qX1t1OogjWAaJ2AC
9lim/ngRhhu7RgiOWJd9DeUFwKAUAvZELrwDPS47RpR9wyH/x7c/fvDx8Hjuz08ff9afzy2G5RYR
F3gPfDHfxQjc9noBdjKSiMMCRGiVQaRvm4wCvNRuqshkRpkFHLQwSuSj25eS/z7E2FtkXDU8Wfbb
/qTqDGQDMJUx6qglHcRcQpOhPhlSSe6DfMyH3qkwoMBZ9NP2mdnIvgAgNuI2mA1jp8Ci7JX5SI3N
7iNyVkyfWTs7Y506Rsu1D7kY0gE31u6AhAS9ygICRz0iofGhhfiS+MS9fEiVy2Sa7iApTwUJuaDu
AJy4wyIQaX1NwTKgJyUjJD/i9T7qjXYkoe21alR/KjgFpbJb25qF077D9wiqjsgKCB/qyIJhi4O8
tC7wQoyqW4+2dTmYXodhEcXVtlxVmuk0MjAXzBEGHOo0yS6i3STpp9yKzwsKlVFNnSo1WATBLvca
kBU4QCPQDfrvZbpeEEB6DDkONKCcKjZcjes3X0AMwtFeS2S7WuYWqeLiTnbr2nYW1NKZH9UbUr8/
kUUCUbY51CPGjTS9rKvkV43EfVU6xIlxq7X0aszadUGIOm+CTJkBmj0EY98EhVReNFl9Gdf2W8O2
qyWVduA+Fa7vkbl+1/O3wexdqnMs0Z07WvwdQrnGUn+pkvqWYL+IiKNryBU188fJG8gNY0rojIXA
5iedJzAtacfthijVxTSPYnkd5/xYIJxhVuDoxXQseuEso4DCFDq2wARGvkdI+G9rrQHX/jXaGMNx
9kGewktF8rVSghGCs425ECjT3mbiMJH89AvVYgDV189mzSWgwU1C+Zjh2jQJEInzCNnbPrb6gOai
n+R1YLKg6Rk+VauhmLRQF5ZY7nXeqTtJt928rJ1Ckp3eBiQF5UOmHFIbR4jPimFoqq9H9vUHDW13
BWZKVmVnIPpmQECH5kwq1YMupMMCSdKSfbsaAkGog4Hn1Sxk0h/UQK9Ymz8mxbo14LxGznBEOhtu
1mOuzkd5Sl8U/sBJ5hLqEbHj7Ea5J+bkKKXZyVyssyLlcAoZVdQsDUrl0mxCJ8ufMENpst5lKgyl
Sh17KB1TM7jXK4wkkoPRS7txq1at6ahY3clQ51NlIEBnmosHFZn9bbXqY5nah95mfaD+1rG7ijxz
khhrybqFTkBvQsRJAuLBjqRjOPK2TlsaGS4adsdcJ45e5qNA55QCPY0CG8S/JAB0zMh1C/neiATT
bnWGR3cw8PqJxHYZJXtUqL72NWtCz1jryxot6F8BGem444kcR/d7wtlzHLAEsk476yQH6zwfDfFc
L20w1bPT4z5ohq+2ae7YIB8WqCR2aD4tpHywo/iQq/5aV/EbenDar1cG5ozsW6726q2KodE2i4cN
/xKN/MkAxszppWoSb1DLg4HropAkt2VaFiWoGjXwSatyXHp6+T3Lqo7kNQQ5ZaL6JUAwepZklilQ
bCQW+k0su4T5BDqq1GZA/bdkgaVG96onnr3/guTwnE5PHQDcbd6jreaR3BBqJ53CxwqUIcU/vlD0
GHtb1jxu9u6SLmdaT6+NtrrlWgdj9W7gfB7T9R6t84/caH2U/KfCbm6codEsjgOhSVWp+qRw+Coj
JM7mKW5N7AdO6E4ZwVlZhF5+5rS2LinLlwQeQkGgz6ikjoweuSq/b3W+ELVHx/cgtMENM8kjb0yR
UeGx/ka2dJQsVph6ROCqOYSQuwUFUjEfR1SBrdX5OUtgakIjLRz4Xd8aO/TsNd/CaHwIe0cj5/qv
OI+szUtOYMMRAuUu3/jJuRbMxK413xibfDatFlTDchlCcKZhyb0kINFoz+3FmQuiDJF2SxMrIiSt
FmPPjBg//1B5g8C1IM8Fv1p6bE0Uh5N6LZdrvOq/pukF1fuN3epO68r7EgPhtAjtUUk3vzVadq4X
2W+JwlwT/WDK3+XW8BaofzYTmEotHBoIaFx1t6kyR7a6g2SRWtfdDTMi7GkIoEX4zJnRbg53HY75
Is6pxqbASwSTBwAO4hgyMgnbiZoYb/Po1WHkRvjCbAYkllZ/bcNjmhC6VU773KjZbitHsm0PLck4
oxTvDRk+OBmIaqXvzbC/NDaJFAD1GXdBcZ4hncsygVrqebYB6jH8oP39ZRzjt2xWCQqmWCHVxAN5
JNKnhcJDo99gEBraFOkr9eCz1mh3CEFXIx92lX1n5n3V0dIXhGeGgTVxPzyK/qscqY5Rn43JsaU9
f/GcXa32zf4eTs8p21BFd9v0NRSnKnctubvICSwVIzkTrvQmmcW9U2pciKSRY+FhQUaObwVaX3zk
ivlzNKNPDWd4J6dBDK01zytks/1pboZg6zWQULuv7d4zDf6YWLtgjr3jAjvN3QuhrCfJKbFw1YRp
K2u+H0diJHLd6140qfMrOB+ERbva2vv6lN9NomuMZvIHyHSSFb8a3aeC/F8a8YNBCpHB0hYI0pMu
O6wgYkN9DPS69wsoRyF7y7gD1pBcySt6X8T4RG/9CMXv0AjLbcM1mIvnqBu9Yv6sVPsM5gr5du7p
IvIg1B5jk1x0UtaajT+rvuev7cq9XUe2Jk5lvpUuhOxGUfW2asZ1ntJTrSeX2R7Q9ACmAPw/hskl
VSwYEeNTu85PCpucpEgIafMoJg9jzO0zp0NSCo82zVNSRndGsODRxjssuBt5flDDY8+8r0TMlcjz
QyT0jSof5Tp0aPwGJTRwbQODhrZbN8XFIDFwyqRXSQovsaRg0MdEQi6EjgVhCsNXSbHeQYncmPHc
+9m4Jk32pG2wdZjWY1I6qdQ/F4V9KQhpWNU+qECaSAoGlTR1c0m51dt+uSXbWV9vuei9xlyeIqV8
W8L1OSOCHghILvU3E6wxGoBzrlPD5aoPi+S4NlxgNKow/w+24cOUuw/Tckks9FBC99f2bI0GdAEL
Y5riyWHzRrb8uxX+yCMQpB3dgKi7KsZhnJFzA+nMy8jrIDU0vAsmQnY0Ym6VMeO+v3xR19DL8n4T
ZhOXpH9p4+W5kMO3TqnunUXtta2UiXwp2DMSLPzJSvluU9XBSj2QinowGCTYYfdprOENzbev9BV+
nr2ouiBrcGz1ysmKf+fl9C1BBbLWw60rKzcZqSvi+qKI1KkbT57KwxgNXmTHLwPjT2TTQRbBDKq1
QGnMOzoZXqV9R+r/JAbN2bRneerDmvGmhszBNHq2CuuQLflTK9lBlyjPbQo3EXgHlsYz47pdLpf3
qIy/lrEZGJT621tcTqOvuTH6G3xYwc4xNNppVn1pZHKwzifDnoCm5TfLNE4dm8J5fpO5NQ4ldgpe
gS7hDyz/Qd3Qi4AmCWYbPOtB4fKyG+WomuExETBqUwHm43s+vNfC9Il/uk965w2heaKD3E3JmVsA
VXozscyg968k9WCbn62lHuGRnJlhwwUTp2HBKSv3FUaT3ZjHX8Yu+dAy9cWMTBcqzI5p0bU2X3NL
P5lDcqks4UPSPjPiuYygCGUtDEJbIsTdXeQOJZsEB0c+kBkwYpYpFYP82dk1f8wVYQyT6vSmsR/T
1Gmz9TpE8i3lMo64SlcVfYR6iUhwydHt1VBvcqPzmVe9DLKJf1E/6lZ4ySThQPA8RsaXyjCDOp5d
u2eL/0XR1lM4N65MBS+sPMjlNZBE/dTa8/PARpY93j5N6dcZ6QkA0pNKnKWduolM0brS/UjWE9O4
d8ISIM9PB6mJuK4oASVBndP7Rp8zVVCC7FzC6jd1w6OHU+Z7lVtoAvF6CtHmNVw1GL+onU3lZpKC
hR+X28pwUbryWmS8hbvotCAGqVT151j2J0Y394w2RZfBgwoFGH/51tnyFbDFW54rrNPTr3E2WWBt
dDi5N2AbgQoka35erFcmZpcBFu+owvloiPrDfOZMRfUsrdYbAuM7I8GbgkcbQvadlJJpVL0if5pn
+OF9FkiEbYE8PNaF4o1Lv3Uy8blNiP6xmxbU2p0WGPp8Gov1rtjplb34Ux7FZ22Yfbn9hjb+PIba
51Isr/ogfpi98HBrg/sJgeRpnjoOQUVbdkyG07ToQQr2Fx6MVbCI8Q/UKnOPAQFX2rFS9Se/tuuT
iePPFHiiQCmZUuNqg8ltrYQKxD1BZi49f0BPe56t8nMtpQ9I6DcpjBx6q4uLtsCh3TXP1FsA1H8P
+nyol6tJ002VdaehmGhY9pKFGkhLXfBV7N2GJ9sQuHvpKzSS14F2rdRfUvG70/B+yfI1p3LreOvh
VjkSBa7T6pBMF9K2O4fdURGDZ1qhE8oEmFEEKxIGoedGq74R6+pbUsW70EabhK0neecaPLFA3cTQ
eUml3JOJzU9mPclLyebxCZkX/UjpqIS6Y5JyFUWzJ2Z6SCW3IoMSYyUYwlbwZn6bm/BqZsUl7Ltz
NlGsLCt7Mjb1LQ2UUh2OpEMZkG9j/jIMzkOETVilK/rf1sqjG2LrJE3uHk8+Pn/0SR6fPh4erZs/
P4Wckx8UOLSkASGQ+p8mzeOHmv82fh6fZjb23nD0TJmuMQZVWgFdTBfCXAqFQpNJQNUlJW0FHmpS
JcC2FeMhlZo/nnt8VBYMyP/zjQlO3d2cRBYtdULO99mylkETScCaB6Vkx0KwDEV4E4DxbYJmoJ8k
Y+RzIoXoARkxTqDM7R8PdWoSGvifz+kZbIXV/3w9ZESPKHH2Hk9pdlIDWKj57j+/5fHk44f/eJ0/
X2Lt5mHXdsDnHsfg0fx5HCZC5lSi2FNW5O0wwZ3/opZ2cpQlVQkeD2mlgkvgDrk3t6CUKCU9pZwI
Q3l8lKPw49AteNtt48uwHbR+O1SPj4btUEhjVPt5SKm5ddgep+zxq5ZyxJVsiZ+5Rtzsrs1nOiij
qA40GTi2jxcAfccR/c9rbS9t6SlRBfTn46jhlDU1ydqa7bfbb1x1HebE9l2Pjx7PNYpl0l9aGYWl
OTsJvvjndzw+ejyXIp5Y/vNrHj9LooLJ1i176TIOfz9xekJtO9Z9W7dHaUGuN0pgzNOFMIfOrReY
CEuNszV1QtG7U0/QN6LB6XfPPqlYsN2OBFNA7YiQF2pd4xR64aTK7A7TAAF03mfz8tos9nepvpDs
qUAYj64tOacTAZfF+Bul100VHbsyQljpiWPmP0owopfffcgEcF19eehOBMMd8VYedJMOUBZAyT6Y
Y0rKlH5iBOavhflMyviV6ayr+gmDUDAenJjyVq3iVMvxSa/KyxYSEePPlNS9ouI5oqheDD+GClJK
lQfyPoiI9yA28CBl2VN1murIyyXelfZ2U5QPgylOYTo/ZWbzSjvltw6CIyStlgygHVkOL0gIgqHm
vA01iYu617p5mhz6Md1nyYI4H5g3xyNPKpdB/Kkls72ieCBt1BOdHWjSZzgaz2pMBTv+3A7DGhqO
UWQYO1F+E9MaYXUPewGXyjoiznMna6Aw/tXJrRunJ/prXqoBmW9iZxjO+kjVKCeYr4GMw7lTyfOT
KU6WrmDbFXk1TPSa0iNDhFlDdu1XMmYb56eCjTlb2QNU63nA2xqvW5YlldxiuY1ict2nrgasDn3U
TrPVnTVWx5pWZm+S7kfgIq7jkN0Vdlk85YRT8ysImPMXy7imKrP5+q6a86tcrJ6WJa+9NtKqzw/L
yt42Vp7TJjlvO8c+VzlIHPJR22ddmeyE3N8j0A9KFcLk2gpIRicrIy2tPxjj5GnEY/bg/bpScTNa
aXW3aW/0Q0oFlDFolQloWk2MnNGWZNbAQCmPMf/eSLbUJpxkZOMZ0peO6Dd87wcW6H0WvyrWXWGP
MpZgZVQyP+fxUFxSny7yTi7ELse8uixkL5QetBptIjOSVMKk+JnoH0b+W+3VvbAo3GeoC+ahy8qj
QWLYKAuvVvu9lIORQ+cWQmNR6pFivXHkqSDgojo1xnRAQ3Qwm+dqIPrBJreR8amxRuyb0/1ckW1h
IljF2m/xn8lDdqhIbxZC9c3ZcJqCHWI2kHFiOFP4xJQwNulkZv2N3NTPhGjWjl+WhiNueNPRMv3b
WjH82BThxNmkoYDGBbQBZHzCLSWipTes3xraTWQNAQ6BZkGQd2+hpiVEJ32lhyCRDpNB1ZEMBtCR
vZMmjSZCTp+5PURg6AeNuThBg+2EARS4rzL0+wLzOT7JwASUyOYNKZrkNlH9biamM1hRoG90/Vqg
78wJgJL2Eou1gg5QGuZNKkv3uN834ExS6FiZm/7Ers244CIiC3zx6tQx+cHFxSKuLiXxHfQhPTnU
PzoygOqcRBnB3YJb9OSWBHytZLQzj3PUnsvHorCZ+CfSM4pMz5IiN7bpUyLMzFC/9uyQhvGHyosu
beTEdEDVug3gOgdxKu8zq9ibfefajFnMUT8sA42rcD0gh81SxwQyY7fCm5d4XzQgfSbebcgkshVJ
LhOKbiK8l2AE+nLkmjV0CH7Jw/dCGcBuM1XisA25X2hBRCqLshCHosuHnE5oH9VekmY4cgZvTXq/
ralDcOBE4e+lJQRckemcEWAKiJVgF8w20npdlwJqH1wbDRggE+VZic92tkC1sA7QTUkrj92UflGe
/x7C+j4zfLSa3ovZTwxhF4wdBbdK1g8CFNqYcZEHdWk/RebHlkVaEdlqhLUXhu96UTPAN481Q70Y
RW7OLUMfDQIfmHlK2tFCs1KZpauZ0kFiqexsUqMAXNjSiHmg8AGQO01uu+ywgwjQoVX/KCbU7qq9
G4Zu0/bs0JgOBHpMNE6KU6/Lr7Gs0/eWg6axACmC8Z6jQOl6al387/qzYjKNaOqXzsjwFTfdaSIX
YoGvyb2G7lW22i7hsg6E/TpJ3skvOUqE9NTQArfFM7QzTyFLYKxRpDc3bW73dUHeSQJwcVn2CmHh
wp6g8C+suZju+duNlSKlAIyqW6cF+F/LzlKhIWgOnVuw8OaxynvAIm155iQxJ53k/QItqTSvA/vQ
JiKZNEmfG1b6xIhpG+ATFhZRCqpjrzYtUI1tQO3lKH9sUlzMpSIyHM14RzdmI07lCoZv3Y0H4c99
+Dvu/Hh5USEdEWq4DaD0YIjVd13tnQJTucaRTvLZsTAyFAI6ZOSTErKX2uWjHpI3gj1veMc/oir+
qvZtkJqlX2bWB+PZfVWwIoLh8LYdsZFFdOtUVP/KLuMf08QTlstjxS3d6PXTiNipVm7rLPlKOVyS
4kXA40iT5SW2x0+R6D/Xll1Qpb+1ERvxeiMjrfo5FvK9kwx8FuRSgP5u2d2pz5mSP2lDSmFDmTTO
7PCkvY5Hrq6US2QnL6GiX9sw+qwk6RVPHyqp4bUDdjMkJgF2wzHkjRAC/TOXg0n0eGhFe501dEGA
gPLyZT3qEMOmOTk1hPXQAHJg4xzUJDuGzeyw5TyENMwrKF5TGpP1cK7xM5cafISK5q5in5ZUDrbD
IBY/lulXTHyZk5+IlLEzevH22VpVfzT9CJtWG8VIHupzvHCzGNOLrWkXlsPtsifMBnTKcqMPtlcZ
qUTz4kmDedUZREZJhjpL8jPRB01F08QgDTR8a4U4l7Z5KmuFLLIE5rn1lMbhqd0sscBa7SF0m/Xr
HNrBUqV+IgbfsmguRtztQG60tMO34MAstakkz6n0dVKJPsRbkPcxuXNUF+x6hi0YXPuBG2i3mb1J
Vxqsl6W6mcp7QYVeglIgph7Ujtl+GMqrst4KdInELwFwJ/2IBgvB3eZzNf5etVvjSfGNbJSC/deW
uqWNKd/7qk5uJzxb8L5/Ls13VULS5C/vmPa5YbavIiFa05d/ESF2rT4gxa3/j67zWI6U6aLtExGB
N9PyvkoqudaEULfUeBISEvf0d1H9xf3jDu6EEKhapkUlJ8/Ze21iUpE868vgt/0VvLOmFBDlFvml
ujjLeg+e5wVNAEVGzZ+NQfsdxATgoNbfKGYfi1gt+79dt7Don2c8n9hEu6nkede3t8zrJgZtGWkU
vh9dhEYkK6J440Vl/T3pJVNtvWSNEe0zreL64AzkOhiu0SwS/JlMcpDb8Y3A+IDYWiSjpzBb4AYx
cO3DYsjV8mEOyRPAFbLkh7IJhIyU8r4bod+dIhoumtfVf+pYUXmFFpDZcSAu0zaEdhhcHxQCj5Pe
qbRj3UfnIuhhQNC/bFe25lCklgBn0ozSNpMZRDl6y+EGlz5wztn3Uw4M1O1xuDkeHJeuzOttGmUl
q56WvgWTecp1em79FPtrv2uJxmRNe83GcVqzQBunIMaqJPSCjKzZuYS9+r+DhjPTJL1yn4YjKnWX
rM7EIb0uQ+l2flzLyqLZhWqSW8Od4HrHGExEbY6fZlbtm6ngRhqMFyFk9vTQ1ZiB8fK4lBnVCpNm
yNuIQbXu1mIpyU69JOhieRJqR5Pe5eVxsOMsoS+FVIhA4yoSJ3x640Wm0XQxDWPErxnSRantz8cl
psLsY4uECK/Ruk7AaB5/mcdfi/0ke9eMN380jZt6ttHo1KYrbGDRbmi14Z6OBtJM5mkJTmMC+vgT
Pw5V+pUYpvUUZk6zUKMebIzal6fQI0Xp8ZGjyZM75JfazYzD4ysjQpmZZEquXb360VLduau2Zhoo
4nZVUDee7YQye7bvgdAZznGHL8fkj9tBijrYweQdIRSGG60S6VOla+GSiDj57lnQFVOfCq4LCl4t
/RzDEPAWprhTMX1l8ZftjtqvWp8I2Cth3KZVH76idjjmQ7GOCzgeuiXDs7RBleXmYL0XBQPyPvlB
zbKIsjkBieihhejlmY488NW+C57ICnV2bB+aO5usGKDMVPzp/fDZNh2KON/QIMZ3B00W1int6NnX
GGNumcU7S2uY8BApYmNmKWEt6fYNS/Qyhutyyen9LKgKYUnY9vgRWz19677uT56K03ct/wxkZp5L
mRMwFuXuvlA5XLSeyOJIeOkRS6FhKPdb1XBqaoBtK7wmBf8n0i73GUE959Z9GicnO0W6dtNb7Lom
eelHw0vTC2F7zWpohmTd9jrqmWS4Icy3/loKUDhjmO8hHulxa7y3khRumC6qYuU1brqNHO0vg5Rz
5NTWt+izs9CRwsqZelPsvDYmHLqU8XmqdRiBOQN/nEfFKlXZVZPg9ZM26Y+OW3urvCFMpqqIUuo0
hvzAbh63CSzZYEjzOw5n3uUDhJWMyOgzDYbonMFi2CTP9PwFDC2gaJJu/CmLJUF3dfzpQrbZW54k
IS3oe8RoNNEykfPt/SBlMG+kN3dgJQs767UHb3SfJ96NVajtYAP8C2lHubaw/8aGuaWV5H25LYzK
ciwswkaBsD/u7GiXpj7y6sa0XumR90X/HFmCqMTcvAv6xEMSOm8Sg9olCiC2wRJ23mLc93uwk0yi
7drYTkS58LAuGXPbEl+LMrqXCCbO1RR0N4O4f2mZAEEYJH1sRlm9UGHe0Bg5l2DUuheCJfqlJbyI
hgAAPjcZwmNEkJSOlrFKy7MXxf3XAC+GnZ+qX62SKRpBUTyA8o6nIjb9ZRBxBzf6Tp9USvAid2Sj
9P7mNgjMnEpkwDBJNheQqV5sHe1wNnTut81ugc53/FtKHlNFU4aUhpnP9K5PaOQa+UGLyuRcDnWw
nhq9uU8Fv4WJQKP1HDyXwmmu2DicM25ZTDGquYooa6+qCJNFm4tpb7vlsA5QvNFrJYhoSbw9apnZ
uqrGEQEGCmNll8xOcq24uUbkM7kbdcJSMEU8DnpkVHCFYHyOPsIwS3b0Tvg7gYAUdwAE7MM9UFJj
7jEwJDomm1A3+3URn3GhYTwM0+qJyHlEQio/pY/v7JmdTYCFKT6LOR3K7B1cODXzCpJUz5k1EqXX
D4h0p3EG8zXi0pDKDR6otF5aPPshqVCnxwH0OrRxROmbIiGLgJCm5DCmbfrUT+a7GPpoR9Rys+7m
WaiuGN4lA75As6GiePg5MNJmK9myrWY1/6hh7r3bHuzDKvGMqwNFdufnm38rgNmG+CQnB7NHN2Pw
kMdZo7Iv6TQNJJ/RwnwYr8gam9h0FBt/9l49Lj0OnW/s8kLXT54TZofSVn+aOqbaZkBLpZkcypJ1
kM7J0ULHL4Gq1eFx1NgEhnCflp2fd+3CmwaxYsJCVWIO5G6RQ3yI3ZAgxUlgl0nL9j1PIlRKRfpN
dPqvTrlf/3zGhalFS2m78d3X3OFMEsrNtVR8fxxYyCPIT5a2a5Eb7mIomssxz266bqM5TX0GAq7T
PNOs2hbEW1ysPEZJmBrpRpijgNKDtIMqcLIJRiNIZwF9IdgFNmxIx2GBC9yeodnDimmM/F/Vfjle
Hgejt2gDOfjOqvG/S4MyMFT11OFUfGsvH+WnY1fTqmvIBMyRgJ74vkSew5dhCBsaO3SkWtp9GrJS
W+Y49baPxPiJSqhGPKpsXVtzi5nlwQmhVBiy3aYoahw55GfyMfJz1Jf5+XH6+IjpiYbS0iSpkFc8
LimsJitMPvbsIDBOxDvrJ9Xa/x00ixzpIfZAO9neqBZeM+tfB6MeD02WrqTnlxCGORha428dzSf0
ijMXZ8S/64+P/rtmbv0gKw65kfKcLHMCK9hNEKFSn1EoPfBzXc1omnOCpXG35CHCMOgZbS2bawYF
9t8hCFjaZ/DZ/y49XuHN1+c4psd1S5bNvheAb7qw7O4V5v8scfqnx5lJMDt8f4j3vcqTZ9/9XYCc
uvrsIEdLoGCaDzz97GUgNePftWx+RcgroDpBuI0CscsrSo7KLKjvAFD8SkwaOqgXypsLOPBaB6Dh
SEz2foEVMwhTLH5cqdlbFev1CRwxmrwhzq+RJ08Ic7ydNGl3GZSSzw3g4Od+Lqj9qu0O03yNDNVy
drpHGaPJiPYZwji2SRP9T9ep85OV9eeYXKib3Rj+HrkkyIAOmXkEGTNqpvCJUN3wSflptyeZUzFy
51rsE1NVBeP5UcFmRm2cMmnxJtbHb6zWiiS0ITK1TelWw5mQ7zecBPamtsM19T09EWTvq36wYQ/a
9ls3DM1LP7URc6mWLFWoK+uA3sjRS6R2c/QOzkloK0IupycZ6e1rMNnFzv5jZo7cuV1uXuXolTS+
pf2up/4HbM7p4DeSuPu2KjejYi+KIsl6DcLk/54mKxvO7cUrCDArRHd5+NwCoGKOEVn/DLN6Uv6k
Bt3saQqxUsXFi5kzq1v42aix3JiKQHHFEs9GGjU1yNKhMUmAMBxaJxQ7b5Hds1/SzXjbocOjgi3C
/ch9Met1mjOEGbGhZdbQyaRgyK1yegV5b+LiW/ROGfxpQQmzObT/Jo51zex++IV+eiIge6JI7RVT
ZpV2h7xS5Tm0A76lSp9B5ol3YdGG9OG+HpP5lPjFbRklyIehTi6cqTVfzekGuXh6eVi2OYlt883y
ciIaixCFY1kIMDEyfkvG9JzPnaBQKO+QJHr6jPSxWQwWO3JG12gf/DsjaK+0xn9fjID3sTJ8snrr
ehMPpQOkrawuWi3zXZ+4IfaOgoGzrmc7vPLVJUedvm6CIHmeShqnsZroT4tAO0Oevmudb94szelf
K9J7H79bJvxza47mXinqWTmU1Xtbl9p2ApK91tyGXzf7RGprbrKRtqun6xTubpmZV2M6o8FKlnXA
PMczC3GpW7+8PD6KookRToDEMW07+AKmQv1pSqJBeN7tgjYYjujpTDSDqj7W4IRXdYQkWQ8yCBHz
NRlUVbVIOwxHMr2LJqqP/zv4WAr+nRq1wmlTFEhY55dUijxpNhn2pi+MXmyr1LDWeoFHpuxDMAWC
7Ek/9vvj46kQCa0/1I08iflBoddtZS600bj2Q1TsnNABJ22AfAwFnc/GxmPrzdeMSuJT0e3sxQvv
D1t9W0pjOfhGfwmLwThmGsnoTbUzoetsFdDad+XBvbWa+LcPBLPWwxU9WbF9wNorsyMdoeeVj1sn
Zwy8jAFbr1ydtuVk0zoR3X8H18/DoyOLtc3UALir16Dxa6poRNUQVTWWF0W73mmDkr48jbW3QLQa
VFhTL/bORO6M4yXppbOczQOnOxlp81TrdnJp/59LYBH3HkzKfecKOLh9+JRqWfhkeROh4EOULx/X
Hgf+41/MidpLK+18DULRumXzwYvrbq9nqE1gNlk3J5z0Yx3o57y0+nMC2vk0R1UxiD2zORj+XR4z
NONKoTVM6e+MrgjlOtKrYYsNmWc9mdgaRh4HT2Vf9rtJb7s1hpL6zuTu2fcZLBk+rR0xr4+EnPAy
orvPQ+P95HFNPqSjFauMIJubZs32Cy9MaA4mPxM6lZ3tmckTbAxcVUYiQPW+6BkGpCHIrk0fFC+h
ptjB8phFoGaVT+asdDR68J9VuftHb6i8Bsm3ZgFaKfLgiHRPMOnKLGj4DoOgeNbK6rNhlc2hPIZz
drailvEa0/1umFRCAih/T21whNff082e6gPTm+TD62iNlvX0wnrcIyLT/zZlln7w77AWa5Fj79wc
dPkQW898BXenu4XDE8lFahg25Q8gK+6InvX16LrWU9cijHicUfyApsrdrwcMpkC7crNw1WyTxk6W
8UxveFyrPXxzpSSFNvqly6h4jmPV3VMV9yuyWCEBz6dTUPrIhOIndgPEJkGbJRVkywC7Q9BvRb+y
3H6yW089u7FfX1PHKhe55xNxZsHIY6NZbQgBiFeP/8jHYRy7chXY/rjIGhrQjy1gCA8EE5rmMwVp
84ju7LxZDixaTeYweO/OEO6jIa524+MTdJCgwxD/g2Q0nG6Pj9K60m9DnHCtjj5iGMg7j93VQdTY
i0Sc22dfJj/IyV+avBs/64yIyKk1eMuFBdsU+AgrnyDui+frpETOlnAeAlBkq1qTa1E9u62h35ok
ZXeqN6fH2eAYaN1U5C2trjfW0Ingh1hdeTMxjeOewf9dT0rufGJFl2ipeJA7YXQygXSdHF8ui970
bo4d+7dBelt7rJrz49LjAIcErXgFRScMS+Ju6umV7jIWpHjMSL4SgNe63t8Nad2fPV8Wm1jXe5rk
GU/qrEjfVBnMrYlwzk1WVyma5skuGBSUhRFgaB5BHkdNfBF2Ea4dvXKe8sCKVk0daq+WTUfVCHrz
s6Q1lI6u99Ob3TIdYOkYBAQ/Oyna8Kog9rqbtSui/+w7+K2mW6pXN6cyDJuOB5vv9NgUzF3E9veQ
qqrcDm1nUw735VZgDvz30TRfi+fPRoNjn/+/rxNi2WiTscNuYr0bcnqm41Y+jZJhW1Rh9Y8yO2GD
X004z6dkFVXGdBeF+u+j+P9ee3z2f68Tc4a5cHFuPl4yzV/g30djlz7b3YgdMP7beB0Pb93UO5jf
dNmJ+8qeeytkqUjqdqNK+yupbef4AMIwNXBOjA/vvVExDkeztFI5hbbA67N7LDmVhaAUqrqFosut
7njCSGqQ58ChBQpax3p9nHrzaTuDC5A7ULJmxLJ2Ib6JmB3Mh6b4LVOJSK7nifkROXepfGdfz0Y9
jSICcHIn+qM2RCQ8hkaNvO1BYnocBrrZktaeSLT8UE7J30cvEYtw7WUNWke6i5k7zjYgJ18DEtj8
a+nlJjNAq2zPEkLRJwSaALlrat2LoZnWsV9YZ61QChBM7yFl89UlFz2OX9XrL1WtwKoLP/ySSHPD
ML4zshGvrYGvtkqc8C4NSd0pGJYqP3OOjS6QZ7Eu3uMhNvGBtt2bObpv+VUrnOgXKRHiMIGyWj1O
+5rfupMtcd/4MO+m45zpX8ebQSTZrh3TadMZ3bitMln/MsyQsGVjfO1HtzzJgK58VATVr4K4hUXq
qomBUGCsaj3G5Jo7xBp5w7SZDAOqbtu5p4lmKaxwHY+CHlUbq4Xy48yHGmAYgWQZFoGq8c55pamN
ys0q3gCvbq5RNjAVdMS+Vi4LGys1cvRKF1T9ODb+NTSl5xI3QFPZ6nK0HHNT2g7xvJRS47k+d6yd
MWK3GmTMwON83PYGE4X/Ons21KfBYsqXOAEr7tzu6ycrXHcNwRfu0gRXvRJ9S54EHvQjv0Ywp8fw
oRQ2aMBGM2uc72aCj4EOMjui5oRm57Xslb59XHoc/tdZNq1YbdAHRwuCdnuiTqxMP6a9hx08bAmo
/7aCVB1pHnU1VFSuPF7wOKAsHhcEVzAmnAr7ZDFgY8BoJQYP4hZIWF5oauEWs1W6mD8Etm+dHud9
xL6CpMzd5CtnF+jBpaXq513a5+aZVc5f0KR31lFmJbPpwwbQ48l71ryFcajIP0yN8sbZvyaWE9eP
s2womqfRL9pNLxKbeIqOxguEtn+dePAAxUaSrrJp5m2RiunCPz4rdR++1fzZf6cmM4Ygj7ptMHOa
8FstPa+trsX81R+XGo3I6zytro+zB31jflVqDihr5fQk7Cy9xAZTsT5S8a8sJKeH0avNjiFQH8Ww
gmnS3IbM/J1HpoM6WO8YW2s6o/E221P7lqvRHPU3uyZdnVGNwTto/iyN74WHoQBDaH9ISy35CCeX
PZnmv4DtE1edlg4U9/m6yz9C0UfjOlr/+0/SGpGvH+ePH9gfDQ9pP32EWsfOn0Lr/++Fj/NGT9ag
/jRKV909PQ5OFP730f+uSSte6RCXNhOiN2QFNvoeaVM4Gtibms9aFRsjIg6IwAn6MXCd+5EWg2B+
pXsm4Rouzc+g3OoG/eRSTxY4gd+CbNr6iVGtNUUEdTntB0n5HdnxQrU9Eo2GzbLhztw6IFH0fzeN
9of6kukn4c55KI/CTjdFM20RJTXrSRo3pZEdYktsUMHQ+EvXh5hZWU955cM5jeGHq8jB71i/w7FD
ehbu5oY6Ehu2eGicAs268ujHcUr1ziJs5NUX1qrmpJsmQ6XafFUp8DatUgwRBY0S5LvkqjK8jp98
m+UGrhMTKiw0cw6GCEhRLbMvnDLPDJI3ZjgJhpAVbsB07n+gfEdzOwT9qTDxRRZ++ewESF2ixDk7
aAr5czGfSUTLfivtyBmkDxPTpS/8Vx18F+82/x4XwylO6VqEfQAfFX1wwlKzkHXwKxQSGKnxOq8l
Wz0MVkUr3t0BllOXlU8Ot59j2csi+w2b+DZE6vf8J00tiypSYA7XURUxAYwWH63L+7l36WWMk3dJ
ew3vhzJPI3HwhOaZ+wzLHmEJbxN5RXkZXJmxYRvJBgpEN/5t1t0H61m5MLThCW+02BYEQinm17Vt
/lix+62JDxERaFDUCo9i/SzDFL9Vs6S9990L9V1r+amSbCyDCUeET+gl32njRrRTtGzfgFJFRB9t
MjpPC0mpvTAd04KJDn4EeWM20zA0nGyNdA99ni5ny3PIPDyX01bPegTP5D0Vbv4sJuselu6Fnlm6
dOld1TXGr3ZIXmppvifBQLKHPR46Dxl1O9/cXuHezFIDQU9QiAWSMO3VhhCJq58OV7KnrrkgITnt
66VPr3bEXYBYB6+F/8YEDmDsV9MFP5XtOAhxcJrj+iK11yMilPEp5gUVWb99DS9kVG5qi7QklgwX
HV7lL8xQjhSB7a4exJWW0ZcTo6pEXcljziDYZsi/IxPcUd1GN/pjCtVNvY7T7qNy/Hcz0OiwOfmR
UXK2iP10b1TtQWNlXafFiI6JLdsw69GqEIy/UtGqohcgKjTUPiGWtRutvIgH5aQbR6Ff6yqv1/aY
b4OhgCMyBNhbkmIbI7RfdI54ot44JSF9Ptm2mBWyqVk00jnjiYwYOStkXCtK0XbWrnQmLc3q1hr5
S+CQTjE20CVosS0dYfvHaOohGbm4O90MVw9Afay56KpcqH8O97qokfMN0U/lbEJk0yueHhUdsoKV
jZkITK8D7+WKxYNNS1M/635Sb6pMUN8HuHWDDuwxpm2UMdje8xT0gUd8U5Kf+NFYfuYJYIYgs2oj
JPoyPuBVf0ql9ydPmmSVTMHZGPjKJS21cvoO0LChsMCRHENDaGiobxRa4YUr11bGlnLEyWhiYR6M
3ehgNhtq4uJGpO51cQ2ryFoKr3nXYvnjM3CdMQ89esayE+VyMrQfzdU+SkQoIkIT5crDSLNMyYMa
3KNwyj24lHwl2ojpZaG5C1nav5yM1TA3x9+RHxIso+nOAo9BvTZituaebaFG1DV+uYkHbhBtE3pX
VL80Jqes21qphhDDbVlUx+Ze5+07xdMPxsNnLw6/qXy3vtB54mOMtwezZRMkg5X7G3/Uc9amrxpu
Ltn9pX3JHouMCqQmGEvSeGUJpDamhmKJ4KJ6SULfOrbEPO5oPpVU2aav+KPotbmQicEvGE+4FLPf
dtF8jQGEEEzVjtIQKhnVJ2Zc7gXCruC5GHugnlshvx2vICeoSJ5CO960rL6ei6Izi/1xY7r1yrLb
9sTo6kt5YGr9+FjWY74ZM6SGXfnSTdl3VLVMr93m3cosRYvA+gEMMcd47tQw4pYM5C6aJuPcFcM9
7hqMxFBhemsXZA0pMqFrrVMvhREEWkD3JE9srKfw7jQisoeS/Oj4GGTIAOFXWC68xtL50YbxHSU7
/VKDV/jA7Qjq9hdTF16LUu0nRbEaMU7v0HNo/bQOaTyRPE6MufB/KQuqCsM+4NTGwfIcVIYQGwjN
SV6MkK8pAgPYaE6gFGgCPzW/DQNRVozZ3Zzb5XU6vIYC1VIfMR8vU1wcEQpPcF5tYFpL3zLQTnSS
Wnfy/jjugKhGtq9aEK992fqL3G6Po69eCMFpMiaJg1W91kRpYI1Kt4bXjmuXLAGi1pI/BEs4ay1e
QIbplnYY7DxlfvsNel2fBQiL8rAc4TUteH6/aX57lYb/NypCe6Hm/BB6Fh3EFsvAJNrdurz/29Mo
922WTSKbPig13rh71Ma05NOI3o9wIx2Puvox6WIuK6PHbZdVS1/PkWLmKPmYNh0Q1J/7hCQctJe5
RGlqiIPmdnDeSE7EFP5j5lpDNn3B41/bxNQbeYn5KrQAQVEPXPtonQxAiuq6ZFPWfNpM5ReZMt4g
DxZLwRtjMbTqt95MDFXD8ST79BopDMNkXEqke1BBNyoAqIhWS16McsLXWtL0z91nT4vVpVTk5I50
YBdg3fAiY5mFADWgh/cRATugu6h7UOsg+wAhEsHUnfLyYroY1dNsmGjbqZcOQcQesVY/kWYfBuW5
agqc4OQLLeMEcZkzBe/cnjBGrZ1JRijRfbSW0kR/z1SSrpBjMoatevYNOuTykXw1HZNO3pqEKJTk
kLdeOKCcb/wXujWr3jHji5fXf+IZyVxqAdq3ZrqkD0DzfGCYM20RZLSEGsnmAk3Jp+a96EP5p28G
+RI5F9BUegrkZte2NC1SAlQAXRFSp2i+TRCFBA/zpLbY4+oB2yiibNg5ZBtjqr7LIK1uZmtIPA0C
aQ1EgUaQw1MJUt5K/vO6BEks+C03Vl/BYDOpkS5DynXS9oSB1dyhlkuC1lQFR0RHYDBYVDN477IJ
0kMTWuRxsR77Vb7LEHonVrFpKiffug55OgnqY1SF7bNE3YIBS2QbrL8h0dD575yV23TAJ5GVuHNs
T9/qcvrdxPWPP2IAMdkVL6rAmBlJuD+zmKT5NG7JyUxzbmegWk3sjceIh3Pc9l9s5zB+hxDi2sZ5
tf3WXVdmjkCW/nofaS916ud0w2tqAPWdI3FYxPpZ5jHQNaf5NTTat0Q0HlXkYts+RDGPPNVunwQa
T+/BZ18Drx5jwvCeJj4PgMAcV1aX3NrG+gtNLfe6X1kwdwWbaRNkCZmBjeQp3yNX7hKXfjsLhA0J
h+DqXcnOJhwLdwPMXoFT2hRVco9qbUsM5LARwyAhoHnLRMc72HUlAZyIwVEVAWIUur0k4Gfqpwht
Evc6wDp+Y5Tty6CbmCFO/h/QXv6alDUBjQ4RLXGH/roZ4k8t6Wf19WogCMDT+u5SpNNlrKpmrWkI
ECg2Ktt0N1XF1wbi/OXz77pp0A+5J25DhWu5rJ8mYX7rVGjt5H05lfHt2vq1wouEJXpTDVTBzsi2
WmonJHNzxzhClFHaMZzuA4OcXUz7YiXSAnFPVHbrgmy0XRD6b14/aUvKtZvVUppObvUdjzS4zUDC
JqHPEW98Xx0CBTbJKMIvp9CmRa/9HQmzXutNewXcLWbjAhUp6V7LuvO6Vxsbap+O7yVtE0DKMI5V
/VWRx7wKu7MdO+VmaBcW2o+toSFMdgaa4VmEWkfn5rZMJgcmjf6FXdOjM6txo7nh1W4kAwXeWgtt
HnK6gnreAXAXi6egaoejnhUnIyYRF3jUO7yEzRi5MJcywFbSyX1wCOg5y+GtD8px5nxMtBEMxJCu
USzIO3iPnfoEL9Fa28QJAbGqB9wTGH0NvjfRCP7CsfZuX8H5rMCd68GyHJpwqdguLuvcf0vWZUs/
AmdEhM7j6MR8y0oxkiCFDCObB0C5M+iRehKfh9Powdq0ec7BNcKj6054NBPgFVmDo6LbOwKFsnBY
ZFki8QNAgmotkzEQPvGuY1sGnnt28SCn9UYgH3WZnIRuyWVjdZsqdY8YXItDIfiNtaRJD7MaMhIT
fSKW67UfvTJNBC2b4Sr1RbUbYocYGrs5Iktju2ey+/Wycq3XKamnIzRjXdWbsLItMD/6NZ2S8+SZ
3q70CkKIe30jFYZuepnIETt2wh1lv6fX1d7Ez7ZoHZp1aBNOPVJ1utxntxfI5BtWsSJIViPr2hPP
ahS6sEdCkvC2UUPzkLlvv+hqTMEePeu9P3InOy3a8SCG2YYy1FvKW6dDJGS3S0iuy2aPW089seIg
T2kOvjQR3JpUV6Q5wrEA06zCTwCAg+n8NugQLfV2kLeJXOAt8XRgi4T5iw0KMPccP6+oww0qIdKP
lWS735ZfjT4Na+LscFwVdA4te2/mToARDZZUEzCBytP6NjjVt90DkKqChR4PuF8KJjsamq/cdY01
KFhuC42u+dAO1aLVTBxOgBi0uT4r+zZf6XAZDd/9slnASDG1j9mQLw1HZltdcy9WpdUHCyFvb/Kv
ICq5/ERErcC+W2SevkvQ81Jnu4tUefoSWsjWKDAO9Eb0ETHIWbWFT29WL4iX9F+8zr44is0QHBr6
vGQw0m1cBBlI4TwQOMd04z3PB7wRDgK8IB3YM8xVEfQqQhLQElsRHUmE8RpSdB7pb8wW73XiExE8
r5VyQr3cWCiro7/p6BFmqX/EbWCxQbFpHFHXQZ6tMKcZ6Lch7SVTc9as4q8/pBiEC4pceg4fKNGv
qLLkmjLVI6yQNZN3JIaGLMaYFMWswzvCmu2N6OwfuBv7UTJCqMaWWQVv4a6D2dLBRBK87dettMyF
o0c9wb0M3Wg8zxGnAMqc/MnBTdEMDgJCz//OTR6UkXdtKhuUm78XUYDXqkJhOHjYpaZraftEdeYn
vGolAGY0R14MV8p/Y7W3XSZTaUNenbS4Kw07OIdIM8LsogLz3e91l4FpcmKEuM/GGkNjYyMJM//4
ofcn8aBYxtox8Ygdbv0aGX15CTrcNTRmeDMhWMfGAXefILUyDH97aNIA0sGZ7o2fav52Ea7uRZvk
vzIdsqPesIQqxvfUDsRpe0RA+uFfx+gC7qd+n7rsS7sWnCPb+K88ae+9HLcNijiGqhTp7DW2duO+
NYVBDaFs3hPgAQMcy76ltJ1pu4IeBB5B3/usvCJbymDce94A0b7AkhzYCcKX4aOI6TJ5hWDK2sLP
Livz7OcJw5EmDymj/0ZasRsNq3h+HFLmCdsIxeHycdqw08Kr4yPkHYN6T3G5LUgSYnuPqQ4sSLSJ
is44TPyMh3oEPZM6I5pXVlLM8zNnZ4AvkMeHuMiutV60+7aLr6RzBjsodi/VLC7NtD9o3dkq8Yyg
R85EIkx3Odmsy7YdAjaB1hyRGRQrHWs6iLiJlGT9vSLf8lKOPHATPTrpI+Y9TceYHkD96kZnDtbG
kxUFjPiNSJ7wKesLSL5q3zneL7c6gaT5sMspXPlEEw50lfZMUl7ypPgz0JDq2uEO173awTGWVPo9
CZ5lcg/owq4DmFRTX22hlPAsGyhGaDD/Kuzinlv10WlMPPHgtlXMVEB4xVXz2ovfTx+d52/dPL3Y
AQCYVOKdtHzMhFmJTIb6l3Wq/khycQPEtbLzN3KpyvOE9d3SyJAdUVjy5AmQZMkDEdMDeQYMbgfQ
YJ4HycXvvGY1Z0dnHV4j5VlLCZ1x8ksqbFUQFDRdfK1kM6xH65A/ft1gVgnLGTRFr870YOXk7y5D
9DTE+BGbw7UW4rMyCYmXzlFDHrVppgGIPz8JgtmoirbMysj0nmxrpfceMpG0W1peVy5b4b/XJuZG
Mt+inUAUCnuRXlxxL5DqH73BA6PB7Q33wKuP/4er81huXcmW6BchAqbgpvRepLw0QcgdeFfw+Pq3
AHXfc19PEHSSKBIos3fmSluO9Wb6pxo7NTc6BTNPS28pYeM07KNPSdgEIvVEQibtwtc+A3Wjaaxl
wS8KvPpEkhL5kp2Jp6C5050cFTttRHo3RYb7SUqXkNvrmVlIBzx49w19zRBwiNJ0AtXlwcpXYCI2
OmOSjkmkLmqBlTDAd6gCFW8LCo6uaN9bbMhxUaEc06yPxvM/2Bw/hFVzjvPmUnXZMjckTkPCqRej
1r44QfLeEICwKDJqCJ3097rpP7R+tY/E8DUSwbMqO/3iM5kylJKiasMkI7ujdfxHAzwkGaCPqcls
okzux864j+I7AgSCKaESnZDbnIwcsHJwh4P1WIXmOvQy2v3GJ4p7yBbUzgj35MyKKQ1p+gdnPRhQ
tz1UZbJH7tQvga5fhnDr242/oVperEIHR2dV699lGGxgKx5oQ1AZTb5kTshYWxraGiLZzxBRkFAl
OwKfL7pJpbkQqVVhdBNH5OIPbmSu8KVQMxHtrSvlJxrKA3JSddFmubvTqftlXnXWVJzkk5fVQaaP
YpthuOzcZ1oDG7+rvqqClXooyxPnDzV5/6RI+qpVrb0FIzGoePQWDmeqbC6a3u6dMcTBF/FpS61D
LIwBVe1C4LzMzG1tfqrF8Fo6/a4zEmTr8iUdDgmgT6rJA5ps/+wxsliB9WCa+nOtAnJtqmff8j6K
72EwHnrPWrGcOgkP/CPXCFevAf/Vbk9jEF6HSCTkb9ePpZNCrK6wDpTDK9RVKGL4OqEoUNP165sY
tVPDh1WKdfnjBf4NtNu1yRkPsml7KGhaOEw5vWR28iA40AFbBQVKxck245viMTdHPobaGdfmdIJE
GCX7UnuN2HCv7Ea7AX2xF0MoQZqXCh+E8Qxx/F28SWltwj5AHcvybaHn7ZtZglSLcYRqx9pj/nEp
3068ODap2Nkzn6zZTnvp45eGOLfSu5k6WabXSIop2xeao9s/gUfeZyN1YWxEZLJhvSwGdp2MBwhg
IzaFSv1sqsxiQTh8BmjKNib907U2dKdxgEs6mFgCqLshDGR1JMVHYUjyVwhmJsSekpbWH5vYfC5w
R6LgPLPnbBeNzC6eUv1B1LSJhvjDIhQcguS7c60Cd1cb/Z1Kwb90FK5an7334Chwc3JwK0Pz0Q7h
N9VME65h8T26KecMvjWcJjvfGN57BtrtyGessyfux296xDb7CAqRmVHuWmPaf1e0b8l/02iLJqcg
/I7JdlopCqRn4UmaOQI0kUUxM6PAq2ekwwyDpywKNQXruaEUz2lDjJyZGCxAEzskoNrlozO6fDNk
HXim8ksjA1YJGGeCwd0l3fgZKC3OJTPcVD67wDS7lFTMUU5+9YVz0DJEr1QGYFuDpsz5dikhQZAc
2C1jLAufqC1cKnsLJzd2O4T7DlS1atCpNFEXcB1qJyoSOXx7zasZwRQEmiirmJkQriMliK2A9bFu
E7iAzbD32sZgxsCq7Vb0DhvlRU2D75RRYeka7qudC9bzFYDHHHOv34buEm/gErpSQaVxZ9TNndZi
dKdeZrMF85Otti5LHfOmxG5cfvmT1DSjjoffC3V3zogcZDrGjuggnP410QEDUBsQE2OmKxgFfVI1
GUsDipJ48FLsA0PISo/1c1kExhoSI8M5S7ladw98sVgUiIYOqCA3WzMIKcwah8zMVqHiKJwF89gS
HZkS+mWOZnlhW4QY2+49aOfXpo08gBI0Qjrz5qpqu/K99l5t8mzTpO6TJ7onZKP4SbIOKVFwNHTz
LtToCKjo5Vi6kGxvihOxNmfN9la4RHG2jyzdPZQ12zS8LxX10TCKAL29++a3LFKgO5zHKD2HVBAX
dmjeqlh/cJpFVVXZMsWzvyGyBd8dsQV54AqwkOM7SVtL2KqcrPUXVe03jA43cu1Z5Kd43QbF+nLz
byRnrxkFOLbCPOYpG1GN04oV2ImaEx4kMTK6gQlVl4/LTZ9kjnYkStw7A5u0khZ79jmvqptWi5wl
0rI1JdvyhNxwk8K/q0ZbagcISs165Zg6sM+YZgpSTY0V4TJEorSKdO0eIK671CHMd3W2tyIwGi7B
VFmmfkC0gvNsT0pxhigroWDqaeMtJHJoyVIXgowDstCUP3Qi4HLExp9migrWQb0E8JxqSU+4UAZ3
bWFBYH0FFGCwkUeiGSPfevDW6VA/cEFBIAmMTxFUbzp7QZLm40s2IrZxlA2+MwYudHRKySAsMLPS
eMJuoDzYxJ+g89gY1TEP69c8osPs996yjs0Xs2zOsveZhHCqLYI+PZuduDQaImWvKAGj2OzSvLJ6
UvtDZPXvdL62bUU7jpJ5goPQHcI/iQgpbAVFR5BJeqEhdfL77rGDYsLCYKIrRfDvVP1DUsRQany/
oQ0lEa/7sszwjovoSCcrXEiWwk6d0XsovKdSEGUPHetJk3RXpVAA6bfFu2rkB4pr94OMGEbKN1Do
cMdb/zqRaEc8eLT6hlXUw9vAgefqBy8ldTO1iV0xz14X8T87S9X0YZWm9D+8gOprVrDnLPHEBEAO
LaNfRHm8b3rzgxaaI91zqJXJ0orLEvBFWy7twP/UneyJzQ1zr4INOGi3COa6pZ26dxF4pq3TdZ82
FXTLj65+3xd7u7nSSxmX49TSMjEbUjLo1nrfPXkmPFkrn5ZbSXWUa4paPzaUQnbZRHVZCQMi/RkG
npFmJeBKveT0scoXP4iI2TLFraPkguH9Q3f6les2y4Q088toZqSr6v2X5WvjwrXYLHtW9syy7Dlm
GWO57Ahc7L+Iv60OByVyZ8/OzqljbUoEZKgpEGUE9kjlJfukJH5JjCdsM/7SoUu/YI/3pxXypKfp
tm5y8LN6ba+CEmlnjEJhjJo7U8m3eRQSFY+PNRv4uuv4TP3pu2AOWlDWxxvxko2ts29SiIuqmiIl
8YkMpPwsKUUtc1XZFRGFz8ph4AhogbtAPTqoWdS8rGObIEnomnem5BCVslzoTKdjh/SnEvKReru5
M80KCV/cnLxvb+ycW0o506of2Vtb2A3vySSaoIswYFLmwOyhi7oUYyD25lano5Zp1LDB7Y1ch10I
i8kA1wKawPVtYCsxHP+2ehEKuqIEQz+l2SQ8cVk1GOVWgpPGqdqznZYbpiB9w4ZsNZWQREXbKPfb
4xig5XSMniq36t5XgbqPzCbZSbd50vWSq0pnPcAe9Ac9/qMzIkCwGh/2SMQsUfsoaBKHc6KmANO+
gKxmOWBxmQaQ3/GVEc2BXgTU014O9ZbtJuKqfi1ZYLKQDV6Ix7IWqsXiV6D5rOEGLrIwbtldWYBQ
g+itdYMMCUHmTx34d6fBXUMV3nDrq8WXPibFCztfAnvG9tBFzo8/qN2iJgQjhbyzSPL8YXBPWjVY
BJwgZHbcZNfiJQgHPsbedsL3qCUpl1GqWcYly8q6yzaU2XKPXI1+J0IB0qWhVuFf2sY+MVYxcMYt
oSHKURuS54jY3IVWvLAya/aJ2r2qHeoxHOV2fJTFlODrNRT2cOt6gAxl0sDXBrMWhuHGhiS50Lp4
SqFhzRE6lODGjP3Poi6Vvem6W33szHXiT1jWprg1XnqSmUpiF1UseDLsiJE6tHXMP0IeKc3aaqQa
Z//kDhlKRWZF66BpbrVT8cvYZqHtSTSjWRUjOmGT4v6WnLQHUMHQZEIFmQSyo1TN70dki8tWpI9q
G+4736AOCk6lHH9ECeI0Sp7qNP5qQv2tdrjYnER5CirKsmPdvwvffHd1wK1RZ0E7GFCOVXm3MMxk
9yWkAmhbkauk0CGTk76XDtQ7qb6zvWZFz5bMJZt3o7I9ZR//RpVoF6vdM2WihV1w3fjJYzjK9+FD
lR1FNmUVWVs1tzV67tWeZb5NIBfVQxBXyLwdDIolYjZ4E7SY17aPYQ9EyKYDAZIPNzREL5qvf+VD
8ziOVCszM3mWbvRYVxWuWWfBniHto0PHND2o9mUskzc1QYRkagmQvR4UeVE8YRSgCSC2Tp2KrUna
ykinrbFCe2sO3VGExlrDArMFenlSDOXLt7Ke7ARyzOhCMk50+Canyid2UhTUHfvlVSMBvTsA9TsP
dKxXQ0LSWPxD5kUwkqQrWp/XOizWsrQ+MsPe6275p0zyi1PZBKOntJvcvcamelmUEfy52IKiRZu1
ILqn9Ps9vswri2t43yTkqGpxx3IGHlRNXQbVMsU7ZuWOUDNRgclzU4Mu73gKU0CnUXnpB64lDGZU
WUNYC/6ri6x4EWnU3F0w/aycCbMCTb1tmdFoZ4Mtq/Hae4b4KpT4O7bE9wDSLqxx91iUmuuXrsfz
YEf6rVao0UxBARU67gWJG/TltXGV9gi6rXpYJa1lLOsqfWFlAscKmSFFzQbYeEJUaza9YVKc7B7f
+eg+QeBgzRKMcIBS07shFwmrHJeW7ZykCGCWbEOhlcuyJ6zAx6pI3K3G2Ntq6FqiD8OpyKsJBaQr
2a30rFnLNiPebcTqoIC5BhyDWZGuDEv9lVYPV73JIHYZ3fsY548huSKfmPOCHUFsVG0Ia2XIJaMU
kO2YMQ7a4IaEyldC4OYZ25C/7BL3lCf9i6Eal0a13vJEXdme/ifO6V0OQ2MvK3/ZoIdZaVbrfnhg
oqd1kwbhqMqObhk8YdLCVM/8kARfqh537OpfkYZ/6wbFBcQ4H2kyvPQda8gqYNpwNJ/4ggJYHnCw
NGHXLQWiQMQNIHefu1K7t4Sisi8PoDWy6/L8HFSX1qsMVqW2hE/DZUDJa5l7prEkH/RZHWDPCVrz
eo2HADWxR1eolgwjdVw+tRIji8Y8V9L5aNWPTA57f3SrtWWMd31N21ANyLNFypFDXMs2FVFiKytC
mh8i5Ybb9TwGSbFRy75Zqa7dbPB2fyUtM5Ii6Hsq7LRCAKOjBrg0aB+RT63Uml/oRepN8A/A/DHC
veNSOtZZzYidVw4q1orxtejhWvk6dXOWIN9gnRge2Hf0moGYqF01SEaWY4tCQfU/yoRiv1o6n6PG
ZhbI3a0tWeU25rnt4W/l9dhSeqIPhBNEvI+Ukr0shNNiUW4PY531RP1ipbpknqQRTkQUZiMRK2CI
041ZVf2qstgYxRXgPIp6phoJMn7Yxg8Dobp6NwFUqE0vJbjhZaE3X41iexcp3vOKKrql2wnLkvGH
0aQ+07vaVD0wdcq7ofKn4Um+5wafqU8TuvU1YyECm41lsdEyBAoOsJNh6h64laaehpCVaOLcgswd
dobI2A0PXbE26wR0udZtsaXJTalYMY876a5mfl47Xvze6j5hIKlHjRUwp4DhdJ/HWxDbfaiPC88D
tOiE17SuvutSzTFsg50e7OHZ7SGm94IaWySAyPlYfBs9mPQ6Rb2jRQsoApyzyiIsRn29RP00yuAl
NdB7G60aEBainti891gRI6qRCaP/EEc0H92TokTawm3dt9oGYpa0/Z/aGSjGclIp+BLUglol9NEl
3Bag4LWx60tRsicQ4UZD6M+5rU0TLT6HCHxeJuOcEkFzYrelBXmO+GmSTfj4Soq6OVlQonQa9euC
PJ6N7MpDVIm3BLAHhXh5FiLZk5P6pES0anRjQ+DnVOAEK2fqmrUMtOiuqAFo6xRDfNRz2xFaxgLf
FgOSv+mnJgw6UzpMssaXar8IixW22rFtdCx9R01cvQ0qLVSElnszrr2bjvcFMTtkMisD0O6W5irT
0BH2A+U1LHtkojFmRnww+VgEJzzXdL+BVSyCmKmSU2jUPP4ZNTMXaUcnzKbqoBcuqKakf8w09TvX
VW+rOcRnAEMbmC/57JqcReRIhhfoIxJ0lYh2dmW3BJewA6gUVm9HnVMyDqNsLaqhPEgB+XQ+zHet
QhZTLt69Qx0Z3rRB09ucInZ+b+LckqjUc2Q8LQYCbHaoUmU7cBx9B7+mZ7J5r+oceWJ1QiCnbCJf
x806PTQfkI6zZRPm0WqQ/YspLufvIZiCcKI5HYf85R2212UzoUNxQAMGnW9NiNC/d/MJdGXAaWYG
7NNDwRUa/95UJ9roMB281KP7jfGSXSpo1PmghP+9Nd91JnAqMaI1ELu9kjPfFCnwQBbP3JwPhEGQ
7yHyq5jYtfGUzRMxuS0oWpLpO/VS50PtZfL3Vuq4rbaeH8RkVyHknV6UaHrJGxre0+mik4HVwSLv
/3MQImRT3Z2MNFAw+uhfbgLg0OYdss3QljZFMRYILtBIT1Elb8Jq+aqSnrQpOiMizam2VogevY4m
lrRAUundSHDA9MnM//B8i6UOH0Id3amKCdYAS+joJ0DhDjG27QOK1o1l9sd0+nZb8SQrRGOBjxJv
sJa2kRcw/GMDLIAvaNMQjggd/9gpfOpqSPLF329m/rbmQzV9b15NpAPiIyJ83ufzIByEu2408R5V
6PCzo/IjfGoRPR+SpT0MSFlXaV7Sn2MvbmjfFER/yK5T8JpjdK35LaPSVAfwU/i6yon6HP3P5yJo
n5Gqu5s/q9+n6W8zaZkui8Cy7unFT5BeqZrw4+abXawDui3TriI60fr6faxFp/P7dDPf9EsrP8yH
Lp3Yz6WFsGCmCYd27cRcZNMJO52mpj7aRLzFL3rFxvP3ZPrf82o+ubw49TYQ7E7MkV75Op+SdauB
vM0hvmh9FCG4CvY+Aoft/JE6M4F3/rD7fy6N3+vjn7tZlSJVRYRh8bWmoAIO863cHynbSfqMCCMo
iZaVPPweVPc/t+ZPjG4C7V5JBz8o6/GQsHA6DH2Mjmk6xKZSIxFkSZKhi2HHDZSwLcvwVk8H2grN
0oGQsxG2x75xEEQRlhnzJLim4OYOEV+uXkY0sinrhiWlEdGPNlZK17rSQzJPXTgc6tQwlo0b1KiZ
wL3I+UB9P6Adffn7eg2d2kKvo2o///j8hB44xENklAnmn5qfKIaw3kUjidNaqBlH03Cvnuq719LW
adNSGE4zHiIJDVWNDfTVsNP2bn5F4En3KozmHRn4FKH0359MG1jhfsFoPejJqqDsfDMVx79ZZaeu
KQnVv491Wu/fFCcj5qXMdbTe3J0PxOH2RwP+zPxT889jParuBiaJ5p9X/b4Uj1FWpM0lSMOro+bW
MSobcSXZEmMCtmj2yZG4BtNjAz7odUrTezWKJICNw0qcgVC+zS/5+zorPEKAVO7mX9SNbI45AcY1
mg/0u/01LEz994/ML8CFI0hJHNnA4ZNkFOTPqWbhbJXEJzwVwSS6gABNvJp71NpDa52o5FUtEjM2
r0JpDuXoGadh+lnGd/OqkAGwTDHjbufH5gPTr8kSh0LA38e0IUpO03pwCEtv35f9H2qR4a2w4+Fa
FOueutfNgbhpIb+7gLPVr5Y1PESxmh3rOjCu80PNQFfQJiVqpSD1mB+an4xQru8tnc3A/Nh8cI2h
4sv+9yNKyZ7PZ0sldOJx/r406yroTkVPD396yfxEZJJFVVvi5e9fnx+HabSIpU2IyT/vymXxRUma
vvz8imF682ldy01jKeCBCru8Ql3OHNO7K6aDdODVCpLn2hEDkON35lXLbfOqMiIvc2sokR7yGPgn
8wrjvJ9IpXTCpsfmgwsp4jhlg4OO+Ht6RYqZXCzh0nA7dhSmFnHZ2GtlBFJatqRDIpd/6q0oOvao
5+kKIx5obPrDPStR2N7dtS4fRDA+yJr1+mj3K0x/H1UdK9dyOmSyDzaB7gVT6dy7zk+oOXnLuo1s
x0RHi6OhT+Jz37f7+SW/j0nvWLLnv/7eixTtRs7FsdOFviUuPdgVCkEb2I3HC7KAxZgTPzN1usK8
O/nS/GDGeq4qIrY8tllRH6K8r2inxxcTLcaiV7Rw5VYdMe9yPYbaY9Tq7iIv6cX2mvNU6N6uApha
ebxhRo2FKa2FZaMkqdxzhz9pwOlW9/534cJqDAs7XFW5tSjJ2KlSz92ESf3tdc0+0jCMlaEnF40e
y4WbJ199TMgort5M73+sMlEBge/9zKDqZbWkq3vFh3A1Y2f4IdEfiLe5os8M1eZhZLFe8GvOaT9+
+gp5pFz7xwENR4lJl5vzwaodlfVdZyvL+aaY7s/PmEkOWgjycx3fjVXPsDG/wE0i7z+vne8XWqIB
NeWn5D+3vGwcDmP6TT4JcWPzk//z2t9n5p9woorw+FTdl4oCdf3vq3//aAOFGjXN9Lv5b56TovY2
88/965fPz/6+sRFwg11HxBVPb4nCprGQgy5Wg+P9923Pr/7Xr/39wcioi5UsQrxP00/+fb/a3//9
90/+/Y/dIJJYdt2vvw/96x/730/KVAdnJ0gLQ6vNd/D3Z3roYEvMd4A0h/6hNM1oC8rdLER/y4ui
vVfC3t35g2cvSCOYGLsCySo8t2hvRFp7L9SuuLVUY6Y78yORLftt4QTkyYcYKelV7+2kRZdQMYKc
h7YZjkXeXY1h2xDW8dxbirwgpicQOOrte5G0FCEmn+zRHOVAFygeTJqhIVVTg234IF2kR7x+pYix
vZ9v+Rn6XbrP0RF9u6TK7jYb1VCqe4sdHuUtwDNsNDS2XZnVPrioSKd4b5lo2LAKoow1p3OXI1LS
7fxT80FJs1Vcib1TQki1iL876YLujGubBzNu45PJtbwoNYckGNOkvp2hBwsEgUKt24/7EujEfI/0
hJEGAlqTrMKo5gMfuAthdG+yIcPkPN1Scj/ad/SLPHp7jkt7qblPCOt6AO+pEfk04QrVBlMeFgym
zuG98Lq3IOWfdzI2+KqKXLQwK++IJIQoQF3az2lmb3GvklYX9oQ7dcaZlqu/hK5jvzkGfWL6wOlF
xJZyUzL3taOz8FYWziXVk2fP8YZ3ESEDor3x4LItOCamXlBpLNwL+geMSrnyTEnXvpXjUN7xw/hU
Eoo47Acos5njq+6n2IC80nixGYEGRYT3rpKRiJ01E9RWA+3gTH5rhWbsOU+IuiNApqR8UsfAK5uj
OZ8DSUjrntOQYiKW9zuTVemuoKwH1CfYzO8SIs5y1HWicZpxp/QKdXxKXqhlKywdmeo9FqAKpiZd
d/YJJj1Yg+ovRap9x2Y2XKn59r+HMqYyR2T6tuurP9CwpIFevbd3tkoJJiM02xuHBnA57gtbGbal
2tPHt+0IfG9V409ACKSgt3eJlrr8PSjTXdlV1zRPls2EMasBluBGCWktTHdlrQrOKLe/AsGkqFA8
Jakv/uB2eoJJUb3SBIXfnhX1xgtJRMitLZQGu1oGvYOJnDDak459f1EPtGkJ7sF2r7ETO3qW4R3r
tvF+b8XiM8o65RTEQ2GsSmRsRBxpxb05oeiQeT9JT3FvJT0WLiEkfUpjQfYsew2bQ8Ta0vMcE2oN
gto2ctKDnnrdmQJEhZfO26AZqPcohYoXPjC41wQp6oJ5s4gFzDXk352SlLfKKL6cIQ5eoCr2K2TR
0V3jIbQzC9pgRtF/hWgciCQAsBJY+kZ0RUnxHOBqF1BJ1Cv6A0LDDBNW1EGGuHHvOoN9VjyybFOn
u/NjYE8OblESlTHxSELmDVHVb50L4D5hgbeJWVExpgSgJWNJUBImtI7goeu/Dom8853COQqX2mTa
C4i20zBShlxh2aheEysqzm3p3xMhQDCkSpvrOBhAxQ3SYO8IRrYPNInDTQvV6VkJ81scIkaG9uiB
GmpeNaFZL40oslVR6sadrE3CB/wYtoMOiLbwmpOMenbBtIA2xDoTG20E5oMT5P4Zxw6em2GfucGb
4SWTpScZaOaUop8fa1TjrNUwJjasOZ2bryA2NjEg93gbTq5B3UqYjn7wHWLBkwlxE3g/9F2cSy1Y
ooBIClgJ2XYNf4xivVBq88EzpVw7SPE37O3sUxGEX2i98wMmPNAsSsAFDRrxw+k95JiUPm6GRHHL
pt5/VzuADrlnUKi00mNQMCuqlvpBgi/OLyWob614KEaH01YkMWITu+rY3fGtYRnB9KtZ+8iI62lQ
ZF1bt09a7A0s/J2vgXQNIk21BnENV6+VkyjPlBXv5yt6aHW5w3zWLvqJq6mn8ApSeLQ5vfrVEE4L
OLWVN2fiDeRpS5m09dAjTXdxfpgXdgV3buLZ51DxiyeGaeaYlkWs7at7QNC8z8x8qEZbPBhe+Yeg
okzE2qmauAamCStbK9rsXE537eluoIb9EoMFsUS5FV7AJGHqCuP0y8y2cT3Iz2FCowbo7UrNct9Q
f19mci2k6qUCJPZB4cOnRKUypDVZ/gf9yiT+Q4i/CM2IGgKWtZPnNuEmaCvtwR1jg7hgv1l6VU/4
2EQLLHojpFDv5pym3A3RHB5VstjAmHN5K9pSU+XSMc2JGKna4dZT+2/DsTBeyoo+r7CmFFhmbYgc
CZHynYjP1htTWinXKm9hqdkyvwCZ6Dd2iOAYfn3ftQ9hDdKlUF1g4NwLKtqfio//ueM0CmX88Du+
R8DY9zDWfECeVv1WmsXZFjEU+pj+b5a1/Nec+UuuR7S28wiczke3I3qiozL6Oxpi2kCtnRi3caD/
YRCqtq6wOt58wz6VWFSfySnDWpXiyJ3v4uxRFqgroWJFXLnzMFgKIJ2Jq++jMHcuJOqmu2AIUrwV
7QkvmvoGLsPlrwjrbkxMegFGZcaoKUfzMcPzQM96KvdO7gdL/88txR/6JeY/EKwTQsqBmbSTFu2J
aCho0s8Pklb1EqrBNiZdrzOrZqOpAavevteWgY/FOsjsbF0ZTfqYIROGDmx9dw65QJpfaGsUFfW1
QK+EEkV/mu+ppUsPeaP0mvrUpTI9WSYVyXzCuNQKPp5Ox/3cIQW8G61hieZreK0lSk1E0sU+FGrw
EKk2AaxDtIl6dSvaChn4PKMqbFnbnPrE/JioCsCC3SBvbRy4GzmQCaKAKezK9EtrrcdcdMlBEE2x
yVSMNKW0IFhalnGdD5BjiBKh2IRqiseCHiODQ1bzvChThWHvdC2QyyFqcMpr5OIFbUJkBsbsdT+9
5c7KkRgmLKTwN2pXw8d0zzljfVsDKMrW/6rjp6QBTJBrTvDZGESgamOY3+tjbx4gvuANnGdMj74D
iW6uvEEvdTfzfzbf1VQYorXtgihFVKqyh3wwAuPFFLh7MtjLWwVI7c3WHApO6JWXIZfKI1nAdd1Z
D6E020f+6LdeS+/UKUQth3HotPddHJKJ4jvVuXBxoWWFYj+6OlEPdZiVd4TZoum1m/ssc7s7nV35
kyaq+9Yc+rv5C6697j7XRnksk/IKsja8Nn7MUqe1ky8voDIqMu1NtwL8bW6YHX2VV0gFAC1h4yCf
GhoJCqMZ2Xhtc/SNRPusbfbugeK0SDqs7NUr4Mj3Th7vFFllrxWzvi1YGcRuqt7sRLsXhpe+Mom4
27RMNoaFKixE4kigXbXOBcNsmBXH0cw3neIRvJi3X62FLqhu4VxlWUdKWumLi4r9kZoMPsSwrO4H
NXt3XQp8iBmgQXp5fIFh/EzpQ3sEXBk8gl5SpjsW3qs7iEbwgZMjasP6oS2z5g6NT4QO4dpJmfyU
yc3DdPSj82tYbuvOExTTlSW6ybIUFi9+qBIukrp0nKa7FasA8BE1Pa8SG6xZl6DCSjc+WfZI7GGC
z/N32AmFa9G7gZVfaORzFxF7kfnufJj5+eRfYr50pAXqEyx0LXv7rBSucxhZJfqI1WFZTI+RDcrs
wkR7bqWOVymOFahJkvxIPOgrZ4CEu1CUB7gs9h3+V+4ZzfCUCDs52pQWrg3Oj4OmjZ+UMvHSFBI+
9TTVzfMdzcAUkmCBA4WJr5BRdTRK/0lVs+aUdpNCd5qa9P9/9++zSnBmjfOn7aP+vhoduddGOjwF
mjqq6dD15tPQ7lUa/ZFGuG8Y2idLGUkyC/WLXtC2yucpvQoKpkpryNeGoAaWyiF69iLSoWF+RLWN
JFStAupwSCBaM8ovxljorF8bnTUpde9FnIN1+kXXqTmSe+moLZUDximNRttr3A7tCqWtujemu61v
7sjuHu+z+I54IfsuM9mFsD8cXtMuvjL1FfRme/NB6MZLjxgNB5//g0K/RBAKlqwKZY4kGeqJnKll
dQyHoqJX2A528RaqMXwTo30xTd05pAFN87TPynVv1y2L31w5Uz7fAnmQNysi8L7KNj4JbpewtCFQ
WWPFmoKNIXpUdOsC8KeW+9rZVumoK5kfPQYMUwTyOBsQo+qyrwjzoh3C/Soq1KUF5eumpJx38web
NwEiWVInlhYW2ZWfy/5sK0SXUGH6RDiAnth+VyLv558bitJ/lmYpQB/zmwZNfcnUPj/O41eF+grb
b6Ke41j4OO7xTBGsUcMmKLp3dMqMwvcxWMcVSmwAXo5kXI/koyziRzbqRPhOD3U2pbLSNPCaTE/2
VdHAo8FGOj8bOc4HSQrJpvCRqcYTATFVEVt0mmufRpgkT6R5refHzWmQh2Tt/t71ffNFpWxA5bkh
QxLB6fwqZxT5OgeUSVmzLjcyNIl1bsWrD2T1Ox3Z9mvTBExyl8xM5BqYu3ehlZpfeRN/RakWv9Gx
pnbYyWCVRIPY95FEP+K7uNCb9pLofBR0hjaC3HlcbQDU3b5xP1vySiNhP8RO4Hy1nbtOFTtDCgca
2dOj5sdVgGBEtflKkkNBYBiCVsoaLIg7f1tbSoSVselOE/wJWhSN6wRtAuigkrgPeDcg0wAtcrBX
QGR99pFe8di96KFB4c12qjtXadDCS+FQccyrc16A2wi00iGB1tY3E1EugT0ZxJr26FrdGxny2nkg
EeRxgHiwZM/u7VS72Iyc29B8cVtZPadnXPXWsxorbMNF9ODFGIzSMUZvbwq2t6ZB/NL8EnLIL7Q4
fTSNlX5Iyv+j60yW40aWLPpFMAsE5i1zHplMTpI2MFFSYZ5nfH2fQOq96l70BgYkWSoyiQx4uN97
7hi+4jamBLWnl+UK7Aj+FZduZk9WzfKSWXnhqzn+E6hvchMx35pZIoj+z/aUXwF0q64D/1W71Rn5
87a0UBSnSUkulWFTZBW+/ZMGKlMJxfgTjmtvtNrG4agupwo9kAsLNcny5HvoFG8dORDBUwCchgLv
H68IvuEPOc++N56zpEjex6XDksqmpt7qbDz8QH0fH6y0dy9jRaAcq7D/rem+wqjTPykF2XjzJ/aS
KvpqO+25z/L23ZeG2Fdl9zb0No66KkezOKfiOc9CsWpHY520qfUKIcDiL8KPE4hRYxeTydVM/t0N
7xTEf247cCxbN2hxhIFZ+GlXv+KKTQBAMH1b8sjDoZ5EH2Y4rLRWv8xU7qgEibVB+G9cXIPZBEG6
5BchS4C1FiqkAhkmM5FnUR/kiJYDGFoiiPZ9higcTqhDlE45XvyCzKu2K71tOmrOtdRcejlSvpe1
jQ3AZK3XHKV5yuruhvsJwaETMP7F2c88AKVTUskdde9406jVb6PXJ/sxJ7VHlIa58QOXYsPqeh7v
2h7nmyL5zX0r9uPc/yptm410MEuQ0cv/iTy5jekHpFpErR/uDW43cFF45Uc/JDjayItv8E+K3kAo
3bTbjKWAW9Qqrno7GEyM21ehl+0BCpi1dYvYPtIZMhHHNc1LLxTjwlI20PkVX2uzgUKmwaCxmvvj
APAdU60EBzSYVb0t4rUZETvRt1F7Xw5jWhIgmbTzLszTryDJ6nuQpFCXjPIPmKjHiXolSCCWzjLy
kdMX05ZNYrEXOEk/i2FfuB77Lxc+R1AynNBrzkbuqaJqn5vaKZ77JGuhcPnia+D32JOVSqhaHJwX
8CwBGtDFbDlDOOiiK+iQC3l9oUraoyGl8VaB9K715wh5md372vXRPW1Lka7huKCF6KGRsW8Nhy1q
uR2RUApsbTT0FccCj8YQHB5/CrzP0yYKYI+0CaWLm+ln7tv0MFCNQD2k+g26G72C6aXJ8uKufjOc
F8Eg7F/qpHAn51eQDPTTIBWOXf9m20L1H1tzZ5SO9xEa00E0+e9+jo2brrfZrvEgAaVN5q4etEwt
4Pnj5OVz1aBkWKCdRulBDcusU/gLceV4RQmI0l/5xR+3Ty7SSxVpGqkC5bUL9YSczy45QQH2TlGA
y3BJoyl9cI5d6oUnyPHoOHL0N8nQAwTRC7I0xzohZNOfppv4k1ZUBIyryKethL5fboNpAqaAwCjc
ILKh70FnZDnocG/QcuPsMnJ4wsx3toExJndD1e5+UOMTbnm2SUsSIDWtAwXNlFnt7iKoStuU0JML
qD6k2Wi7vbQK+f/y1oyIUpiCvISJ5f9ph38wZoW/cw0ZVtkgw3pkiMTodmscwdm6S+JiT+rRy6jz
1X9/OCOjeU/A62MZgBwoxGqI6DklTd+cQEyyr7ei6MvVT4aGMq9O4IC2IrrjwdXvzMjXnjVkV9cd
37qs799CI+rfEqKH4C+/+p5RH4uC3RAhFCkVqCGbt1rw5NNtDCpR2KGRVB8jxuU6EzHgTWajhOHm
sS9GogArjAZdk7FUCOS9gduJ6+MXMzoj3OFudFB7eeOuQuaySz0Ef3GCaaNIbXdnqtKdbkhFAnhm
XloCfJDbFXZyEcO+dqCigvyz9jK1tM9uxDTF1uUwVYp+3KWAYP7PF5PC+2nMwr0uGNma8uNSoRhe
AJfpQBcVRdLZ6dt6VYD1AomUouWcREoeQSBvy186BsHaiiRk6FbL6RQW1XDUYzanYzT8WT45ucGM
KY7zQxO43qUyYxcCjZsgyOq+tVmh7Yncwmvua7cONMD3lEUJV23o3fBgyZ2pGbeyC+e1obb5lSDq
0/MZA0tF0K5oui5QeYpYyCvL0gXJlEQDxzs2Gh1jb7TwQuXdXB1oj+dNp5gMdCz6QeFEeCVIXsLM
4Y7FWL7WHHM6jUGA8zDBdU5Dfv7p0ql66mZU65qbYjxupXYy23LeuJ6sbkAt+RPit4iw5AAkLgqd
9dBN/vx7kmxCXzJpTMpvsZ8Em9KcMY574veYR9MmRiZwoH9fscRl3Z4WUXNfdu+xClWaZQOBqKOP
BtESuRaQ9acUg8aXDKKtZwzmP9xjR89Oi50NJG9jedl0wXcVPDV66v6k2CbyBt/RKXRLc09FUTCN
9hgx8sTTTXSZXtvtHusPKECCDTKr+3BI9oxFMv/wbSIRzDGhq+qPPkN7gR/ftAyagB5xEbnE4GR4
r22NeWJQjQT6rx1qyulQquYICRnrugIDkdQz4EnJfexE2cuy2FdR8FI0unUltEtZguvsVzz+EUI0
P0t05Gu40Kt+9CeIhVRSg879WxIPAyKpWS+fLYBk7X1ISUnVnahDeIMOT4GO2W7IdTrEM3mHGsGR
BKGbVkQ3YRIhw3X4WI6lb5eVwlFr2TDPGNyR3z7CYuZx/EewLr6YYvxVpbC/gQIOKz+cdmD+qXe0
Iv3svI8+c+c9vAzIn9Ifj4XE1tbmk7wAPMB9qA3vmT3rn4iN9LXpBtUVwmYHzaq6dGiW8I2Az8Ox
XtXArwJ/NQ72jL2teLNBxP9T61/066wtPNNiM4LAvdBUX1sqdWksp+xi9GhMB1KLlkMzOd6Jzi+Z
vtYKREH03FjZr8e7HFbystQDjYF+dWgBRNAB+k1drq2KblQs8l4/T3ZKel5A4Ahc9GMkeQapGrNn
7n5pkMULAUCmLDVx68lTOCa9ebKnnu51UUbDKxx8C6VqVl8y7KVPROhMN0eAAswI3C6c1Pnthgbi
rHKEjJ75ECyC8tUn5RB3FEjJCS0Vii6YvHrdr3BfB0TuQLqR2Gp2Y47JdR5Sgg1zHMIuhvluasWx
DUcYvaCasNqNrJhVu1tW1TiAFCat+eJFjQ4ex0H8HRhwdtzZe50JV0GTPrxqthftlruoNrvxmDgD
ckgmwNfHc7VgpbyMCUMIwFLeddbK3x51OcXyAC4yb2jfZ9bRIUDrNSnk65L9YxV4HVMveam99CU2
GNaETuPdHv9gHdEdCaJ6qxNNuo5sumc0N4yNZdc0ZduYAU75I46Ckxvo3SF3zOBC58pApUuxgkns
KbHj5rlz7fGp7XxMQuQBOc+uN880Sz/KriKRYC5sZw3CgzmaKqbcgfWLCoZUQDsDSuKHpU4X18EW
XFWfYV8QYBNF0xrUifjOXvVXbDJLLVJIUVj97q7feGzaIBGnXXQcdWtA7IXXrqiiDu8aZ7HR/z0L
/3s2IzYZRWG+///fO4CixzuGS6tmQRrnAlqACjdgiqRhDabfvIQa0EqGiei+NrmxG7tMHvDyF1tp
iuR7RIgYPt7+K+8k4vre1C6Va5A/0oBgoy9j+Hryo02TQzyyM0U3/pIbafDNdtDzhvgDL+Th+Vsa
hRcf4/oB8Ryz06ybr1YLfTxp4vbNDAslBAFnNWlEndJA2OZKK7XU/csB8CLjErqj0Fh++VXBXzYl
6ceKYT+YGshhdCtsbhv8LpMpSPVSOpxQpMOGnmq9ScgOIgyaQzWXw8GuDLfahbFVAXeG056pPWbW
wYdq6xnXfVbCg41osEySJhFzYPkUspcEkoprSAdZe0yzHEcXVpSPfkL9jHUl2C2XMKAQMvF3j9i9
EqLlQ4x2GBsLY4q+koDy19V+P2ILMEHVe6eQA21/PIQTRqWTNbj+qfTV0B+N+sI3E65RXJaz5eDT
JCXcnMywsDKjjTSA4hmzKY4SS+zyKy6HKftgbFZ8i/X55KjnloGgOYdj/GWCkZoCQA7bXA7mWvQG
T1A/PQiCy/DWB/LUq8PyepP9TZHLQ8PeElE803BlcMsdNLL54LZaAtqW8t0vu29jQ/CzBUfDSsz0
hnvLAmfc4V5LAhwIEm5EyBSt8D30OYVd7HOaxeexQkeeaFgNwGyRu6AeNMtiMYbex+MnNWpinsgJ
dCE2IM7t6vg0WRnPy5EueJ1KCF0ccNfpp6YsxSYFow90N7FeNCx4zNe1jzAgHBR4NwRydYmX0l8z
zrY2oy9HDFyRgS1uRpm2f0x9gOQfInTlAFYaWEDOMrMiuCoiLjkDmNTC+izoDvyr4DB5JPCD/liE
CBJ8NoYSoFnhWGYvo5kgo5goO8nOjhMne9NcK1yHU4pCvSXhLfLMZp037os2pOOv/3sSUDrNWuif
TTItGPhivFyaU1LiPlCK7qtjMwkIRHbqa1sp+HVYZpbAWaItc/UubKKdEdTTtxpvwemxSFYyfdxW
jjDQf8WC+yP3w/Fx1+XzMK7aGnvWmKWnsSqz95w3ih2v6RBd4L4Q4aH6F0yrnaqK90GJZSIMTTYf
RIU+RXgwt7k7ls9Lj1IrIv2qFwztkuZgounYLMISiryNUbvah88W+hADdl+BzisgVem02ekH+gfw
Suyjqtxex47zqc/U9MsUx6AYv0WNDevNG8aNpS6TUBxFU1jHdDaajfsrd6AJG6p8cjxN3mPi8Krc
OMwaL0+hXr8yLtyPcWl8ek0+HUM6i6infhFa4p9kowL6yDriFL8hOOaIrgZJknSQ0oJMiQ6136L0
qJRZgo83sfQuSKJcuMHWzqP24pf0qRv6SYGqk0AfdgetYpTIJgRIiVRoVRni+gepdWT6V1xFhH+D
Ce9AOzeSxOBq05YeIw363N1oAyNaTKe0yh75Z0bEMqgxzynn3HiWeJKot9Q6oubOj315WGYO7o04
fwu6ZNy2nWALVBkZETt5sEZdz9+obRjrT8II96Ptna2qoR4hFLJUSSkW99aFReOUN3EBodmIfPzH
8GsM8F0QKfppS+itfF8u69CRmxSMgV9Xpb8C7HHOmcvvURZWu7xpxIXu4N8zbvK/Z/llNKBRelrC
XFegOsEq8d20NHyL6pB7FYSpVEm0oio/E2tSPqdV8iZEotBs7YT7PfSHzaCemNhywcYJ0nEf71DF
N60cHX0E0BVtbXpheM6HwGQ3UkQ1P2ecXExV5C2P+zSk916W2Hs7ACmJqXevOIALpdyK+VjcLd3d
0WNL1LvzeIvy0Dyb/XDqy/TbFE/ac+pqzUdiHZZxD+qx7ipPs9/81rvIxzaAkIgJfqGv8KquSbKE
8KEVAsZEFv10s+TV7rdOqYdfVs3mH/F4dhrGxHjBkbxDP840iqJdGOa1BNvL9iOaDZpbSfKmSaZr
Vtbif+ucvtg5umEeyNP28WZG9qpVO4Wqy91942d4LpeKj3H/BQpFtWstSXHRx9p7V7Yr7JZ0d+ea
gZNn807zXLTH0DyijEAuNtJZgU02VLhRE/GlyFZhsAkcKb7iLv++qDhaYzBeiVZwLe3y2AwW3kBD
3s+1s4ct1sMp20A68vrQuHue3e6pxeM9+7qcxg8DoF4j2NLvxrWer5apNcmO2W05yyHkufqmnW3q
7YTnSlmzxab9Z12DqHzHUW99SGGCL8pM9FkeXXGQBh3L+LYna+o9cPU/6FQPgcGzIK1vEEXp4Rk5
d9eyq+3cqD0GadxsWqqOA8aYCrthslukIjpd1xV97B31RXrXiRxYRXY6fY/n5N46Ab3geKKmSLoN
o3fvgIoh2Y0SI27sMeP0BrUfoMmzXT4ny8dmuXRdmuuTmW+tMdee8W2Gz90QIkWBWgSllHak2trV
auTtFn66e8zH6wmzYGA++3kl90vrfXBGc4uJKdksl25YOccWCAfx5jwbuuk3+U1EZCvdnBfHKLqD
yHyOfdm8COF9L1OEulmt/eQJcBpqhprqZJrd6UbIQrKahemrGTjhJmrTvxySNUjcfYwO+yuo3Xc7
n/SPsbblhvw++5QY5XBp81liPYWMbpSMqjTd8daa1KKLbw35GZjTPRO4wxO60G8ayYA0NXKyg/3y
MDah6q6jgqjR/BA2UaPxGmhkJolDslncNy9S9gg1JM1K8F10YPlXdiCCs2Pbmi/LQzgpUOo0Rquz
QcWOmRdFD0SfD3SjNSe02emzyYgN+rblraXKDY+Ic7mixIRfP1fhhk9mfjDDGomX4GMr4Fs/6w15
ZGIU7eeU09GU4lz1mnuwzMIhBVHJTtF/0BQSHalSZnhyjSq8Ls/JOUMahVnlsxmhsi4fKKuC8Nhg
b/gIHIOUIayu4QxMM1k+nuqDWqt2ymMBpP0f3S3Z6Tu2k+Nq+Ru4o/TWuZL0zUABN0QD5oiMbPmO
iN06U5A/6y1pzaM7GpfBokTGtiA+GGl63GGeiThbXc7sfQMd4RW/VkSQc9utyZSb6Rw6dKnVrl2y
7O9qo8PprfpsrWl8TsIMD6nS+Ol1nR1do2vWiWTJrBxtfiaNNX2OBfff8uFZvgBUGyboBEFSMjy5
tBq0iNn0aPlwM/RD7Ly3Gg+MLIMv4tb8sE5g0u1XGgwC4k56B9EwdDuM+w4yOkNZLErEih0Gy0tH
WcxwLDt45JI+uXpdEbfNwADZ33SzOhg0s5OSbCHB2CE14KtKJePPHKacEXnRfQ+8REAGH7Rb61hK
w4F4ddQ+dK24L+9BXtjWawdgPvbj6jDZPnRwPK4HX5jeOXBQ1rax3ty7kvZIRE/1WxNbn4QnKJ1W
54AJt2kmm1PlXpD12HUFikQtqvWIuYAyNb1hDjT2fTQZe6HX4XUMi80Qd+LJCimRDOL3dqofCE2p
DD4Nw2vWPLajg4h7c02GTLypybG+agG+Mc8dDo+KFZ4lJrE0+T11RosdHMetoQ/h878Hr2SiPWnd
739fwmS1raK+Orsp6NSlVCsGxpgihYIaUM6sczfqd9Hi5VVnwXI25UxS4hgvG7fHUNQgJboGct7Q
vZR0pDFMm/2bTjvd06Vzb9wmOUS9W681Gx/v4CKfJgD84ljQhdUVGWQEePSY7br6Ajhv/tlYmLId
UHPHPKnJns+1T4t43IuPtWhlDU7JbzrKNXIKLAs4LU9DR0GEd11/MwfPhSxQE2OmuU8lu9/VSJDj
06N+cWj8Q9P656GzmgY92iT6f2JgBzm6h95o9oaaLuUU/nvg1gU8ey51i8lhRduHjVQ5sWviMP33
bDZnVv5O7OPWQ2Hk6N+oAMnmISoEbKsRx7sYCfS3KbWxWYjwq6G7gkLPXRut133qtv7Rwsf7gxhr
NaYTOaZ6jl7bZTZm4I++0KMpP12ajzPNr3fbobFuWV6FPULbPUQ8bSBfgjrYZ9ytl7Rl7VHqukod
/MmwyUXpd8vSlVhSrKVPUE4c1sg3agwjrqfaAwGeZ4Z7aL/QOTJ7Ma+9uooIuLylEuQD+VuMctTl
8oUg9p7I+x02YULs2PJjuIyqt8ulrrrIiuhBlzR+zmoFyVC7IchV6SVr5Y/lymJ9ZQONfimnfb3V
grl//vdMi1VfnWzcddnEEAJLx8czNX8r6Afegz78nNo2XvG5q5DicUbvmce4OovUa9ow/v1q1POr
5UP5+N7l9eU7lu/NIyjVyej8aWhd7C13Tja6l5qfRmzSQ0yhzA6FfVuUDfFgIf6cPgYDLL1O9Pd2
KZwq8mq3gmlEmrizyogClKsanL43PXcagY+OExWH5VvbpqtomncJnykCC33Zh6doKpOTI8FfpBq7
oYkNwHvfFto6wyt8BeLBcy+DKxOK5suKmuZzNFiAlV5/6lVQeGkmBwJEI1KB51evBXiZ9WF6C+up
P7tVTpyPcLKPutCPGrpjS7TVvTTj5oMRlZN62nsaGcGrSztkeTXoQfG6U/du67L+SIdkPiN56Z8m
ssDfZ/Ma0ILYFrNSZ9u9c9ddVlDi5NwvmA/vTRyl78BrtB1UJ223XI5t/L58Q+spSZXlOGTy8J8v
/9BQDTMiewVj692v0cVvFrh1sPXcELmgrvtnbSyRpZC38jPyvNs4R+1bHhbNcWyRUZbAS3+iLQDg
EoTfPCyIe0fDbUmmX/VhhXSjYjRL7fDdgG5/ILaUsbC61JL2jSiV9p63Y3ftyJSEeMnrod9M0Bqq
7DzRX33XM5pkSHdpvAaXSk1/u1lqhyOuWyrikqmXRK1x6PKo29cAyc6mne3SQvLeoMRbL8vj2FEP
1hqJiSbyIvZ27X1KLSBDukh+90SESNH+4b1VJIC+fbOjkbShsGhXYyxAVbX0N9LO87feEeEnY5Uu
qNtXgITinGeUao9rLcDz4MMRL7vxXatKWvlU/zcRTg47Da0+54mvHfhlrT1JAPZlminGqjE4LbVF
WtTxLaDxslzhIMP91fbOifxSdCMU6YPEq2AXU31vnFrfc+e7u2FmBSvZN+4ox5xd4/buQZpmfh0L
mFfpoOkfuTH+6iBy/BMT6cLm/c+EpuUJBkmYDuH7YPaI7CsePpK/86l2RqIy8pRE5oJn0Wx24o/3
fRTmvOmTSjtTBVDLdqJ+6ViOzznpWevaMOqfma4fBiJAPiIMaHv6qDCioVwgSQ3Y3HNb6KQFK4FQ
5FrIcmTJQ7RNw+8M50nG4ngWUcyozCJHrMEAgpgxfsPHqEKpzPA3XFZ461FDGonxHlg0PK0KSwl4
0/HJbJnwRcw1WvRiHZyYE5P9BvYIl7QCxrWPyO1AUleLdoNg286H74apZ9zbqtbSLXpclY1sZyk7
lteq6cP1IDqEhZVudeHG92EU88HEe0r0MEPk5bW6qn6UUYrOL8cP3zNICTfQN3SGXlzDGVWSNqXZ
7/Ly2+Iq6mQbHtxB22uhjvepzpQcTKrEHIqYDpBbsWrL9FRV9nQliEhjOuVVR7A9GO667KPsBST0
uDK2DiT57wbQoKIpx+ci9pRomeIsqVxztyiC4cBtwNb477atshccprsB4PqiyV8yJ9Fe7Ep2Z6Ql
91pBcZZDZ9Z4x1P/OoKd+uAGuuQMh79yly1rFKQlNlvTOYWWBook97Kzlk1EvgyF9yQRRqksUnE3
wrjAZQk7r0r0O0Nk/Z4kqI4Q9eLB86ofyetSoVI/k1l9Se9zGcxbmSXGZ25AYvQTV5CQ1ba7dgyZ
fWDVnHaEQ4Y6MpzSPZNRjAIoy4lOjiOlGNyTjliduZWYh7S11hwRa79TgyBXnMrpmrTUfMHoOnsT
L8UtTiTow4BH61DI9EhWfXENSuNb2Ef+U28kzsfyH6A/dD7YiflPjODcJ6MczedQUYSCOPtl0MNa
Ob3RPrtJS4+1Cbf1HNhnIM1iw9wsW9me99458Xgh2rl/a7XXGlrle0zldyyivD+ngflilG594sfB
AQMjqV/XqCrW2RLdzWR0RTU6vFTyZ2b48K7GQDsu9Y8JrKO1UCZHkgdSQv7Z2klDE/6Gu5ODgTbU
Ec1OD/x7VFOdS5ekxLhAMDT3KovbGEBQonBc62NUfe9KQAp+L7PnVD1Jg0S/lBkyi5cqSpX+JO0H
3FxoK62h/JlEtnG2GvI+CGIM9/1gQ90snPeEWnpfNKSSLWcRPRDcDE6163G17UJcLz8QtBTdsPJm
M4S+Kf5+qdNYLWoEflSJy/oGMC+B9GV0t74IwqMmdQkubEreIMKFydHK75mcp+dUS3NUFSPY5ln8
cNATX0wkkvvZs+4EZ2Z7F/3wEzIa/b2wqz9BlXR/LMmEymqMrzlnfEkwe/mSwGfcO1QjDZFaOz7T
5YsoUFwL0rd/y3ldFIb9e9SQtclgchHYokdPIGwV8Jg3Anzpz/oPkKjyJ5GCwVbOw3CQnUIv935+
jAy4mE6Z5T87E4qyGggUsblFjfmDIfN0z8yeqDVwNITBeNO3EJVk0Qzam7QQU9rT/IG+tjnHjY7w
XrUQypramUdVd/EgpZHmZbEXdNBcOtgGt9EAznhF5My7qw97+mziKqTnXsoJZAMGpOirSlGvFuKl
lZ3xmlddtMHuZ+47NZqSfXs1WbzuposSPMvsFx6b4QrrY3Fcdu+pRq8SM1liUvD2Bn6ixBoSbCE0
MpU7K0OCgQsAFlZO2DRw3PlDC4aAjMFafOQBykKt+Ml7jlbYnkknMVCB9zoe69Kz4rtuqa6WfLHn
lGXVqP1jOtIoqCIKydylxZrKFX1xxS2002/s44JT4pcfnkitM8IA6mE1J8wbgpZjxBSkiATvFV22
S+2TZA30YW0K57x0BDyIZzQb62s51u29nFnW7FkOa6p1avrRY/Wl+wA+wppo5pSz2OeZj9R11D31
KPUf71fNR11DDHj3Art80UvjtdA88RIPyd2WDasvoRHbqItwMqTOHzFmwa12c+vu+/4FH+T3IFNV
cYWJi+3H96SiLZAklnHrmPM/VRIxSYa0CCcf284yIq0EIq8HW1dtSuFI4MrOtVOTvnRDbTy3nYv2
iL/qO5I6MPeuaX51qUO7ss5/LJ1CsJUvetiQvUHK07Nf+8auj7LwlKXIrocpbXadP4U3UwLcH3uS
iSogalsZj9kbdQWNyQAP5HJJS40f1YAaYwPyW3Zy0uB7/70U6tKsmwzKjunturnVAM37RMVi8tss
N1NEl5j2qgcOq9UPjzddl9R7czFpu8Wo08z41gIiHxfvTs2zpAwKKPQq1atUOS5OL4iO1qwOZ4l6
UeCKZ5RQkiGpLqVmx8+0hi+1Ufp/O0VQPMlWl8dlK2aWQ3JuSHArCUu4aVX8zhurfZB+I4+9Ty5e
ZeErCjoSJ920/6LbhU1kFvVrWzbi2s7p2aQKLVe9JJOssUV+pA1cvwbUUkdZQ4cUJMtLlNPXij6B
A3EqymCtJ9P+cU1GGMIYoqpWpUWsT9whR5fAPMxtncPbAVJiHH0esibuK6QcZbrRCs18laWrXQNC
tDygossG8HFINLaCTvbd1hw12GJjuOwf3WL0t5mH03Ee4SgQupRuI2xhUdfCGus8z0FxRXMvcQiU
NaLI/c5gcO9EERR+pSKUDp9qr3cwPvabMGeKzwpK58AhCrRJG/sQpqJeL0tIUNBlSMOoPDVqRdF7
wfob53cknvR6/QpNU2x3e9ds/PXSrB8dhmoDSdSH3nPGm9Mav4twWnV2Y30ysXX3MQru7aMTwpMj
rEL35DdzjmIBTTEZQOZ+kbxH2dvELb2GyGJ9VCZpIbnt6YflsmESA8ZPdXZkZH/UobWpRXcqrTE6
6pTpF8miOCJC3ZQ1z4OoJYjKjFgqXG5wlLSaWWDPqPP0uPS/vAn1CrTQ03Klq26YC9947eNSBaZo
HpfyZzkAtT32ZVlflyuC49rjzK4IDH3a8vSkVIp1o6BRK8RzkfkjmfB1dagaXTvUtfFqCjXwVPK9
IW/4dLn+Z+I3GUKBCkCVms1UsQbxmfnwiw1l7chkAt+ZulwOyLNM4gABxpkTgcGeZM63fJTSZrrE
5H9fHx+zweP/bNv544vLd3QM9B1mI9flKkjYXEwdiQrRzExWyBxr3RgSuzGwKaqZTXYbJHYnf2RM
Iau/N99yBxbYnJjHzjkKjP90L8jCxUhCcEciMLlZWe6twtYN7inZImenBD6JQPe+vBT0TbdjPMWf
Xn3H8gVTywUKp7nYLa8tB9QRNxPjLJTbMgX+KVtvnwHDGyvJBBM42XrGm2kQpZb5VzLB8hO331HD
OMWWzSU+pCdtZmDA8w5oHKMccLf3XGBFWQZo/WRell63UpjJKa5PFjxhHIPVT8uTwG2VhQT1VbqO
6tg/9mPYfeY8P7qKvIQod++L8D/Lh5NfMzzgo9S/ebVFGWkY7Qam4qvTAxym5kUSCJ2mgDaD8ho8
8zHz7Xlf2TWSedrY0CrVIe67v2cN0LQDQH6Mk/6u9uWAXJwn8WKW9ojsOM7W8BE1WbV3SRd5qoph
vDymp8osv5zJKruLgCmVRUH4eClKCZmd2axtWrOSV/VTQcX1b/lCIrJa/ybKftNKL7oury8HTdMj
dqBUsKXuAwSJGEEIPfJo7suPMCm0A4NK8aUVY78jPB2ZYTym35cz4iqyx9njNcnKS6PmSeR182JF
dLkbir0tzq3oG1bkQ2Xo9Z4Rj0Dr2O+0Ke++z5HnKyn0dM5l3V8Mx+3WidmItZVUKBf8+YeR47BY
FvQ+RgMDu5s9XfoSlUg4B+eY6b57HDrLuHTqsJxh4skudrl7XIyxeQEPRBBRhMRNLu7ZyCw9wjhw
WS7dvHpKfjj1UFwst2h3sLn7DWmAjGdm3VrT+CuZ1xviY7I958kvWusUj652zspap7VAiMSUdh9z
PBgHI2pYIVRTKcwt+jsGKvuCRr+PKnHf20y3wib0cRF81b1LIx8LDX6awDuY0TMLc/lpIXj3mJ48
bPp2ar/Mcxrch7rbEoennwZKtWorJ54KjfjJToCoEI8NUgI94ElvHcTD6mCygT4tl8BMuctGB+aF
mteOefIjiM1k63kVqnWJPRTsLKHF6h8XTAtPXd8Nh54Jz78vGR6hjMtGWFQ2BjtV9iEzNw5DREdw
KfyW14bEJSMVcAViHPLGMAx1QWEcsqiMr31KZCqdIwHYzzaPvoVZfiRN++kxoFuuWbjo1Ar+VHkY
WnvdM+az5QQxzVxmGk7KMyebhuZoFulwtSBl15vGb5NVYKE+rNrhBgMsvSB0vrlTalzM3lz9rwKX
KWO8nW/1SNJaGHkwVNQMamnwLme5a0zYJFDdSHWYSK5eW8JT2q9SqX+yKmAT40fOKx5a+e46yp1o
ea9WLoz3ufx7VaiRkin68WwXv5lcQV5wnOCqB3MOmIhLqpTnbNKdu1BbuKywTrgB/FejqIJjkiMs
zH0FjKxid4cupV4l9SA3fjpjIemlCkATkbXVUw0jhV3oFHoZnjSzs/9eu9QtW6u0+pXeJe7Nzdjw
ZZrfrUd6mrflNXifw0HQSiEWTL1WBCM1PfBIERdo1nlk8pbezbnC0myKYJ9o3t+zYdD+uAwo9kyD
mjUtQe97yDBazwkwoHDon/+HvfNYrtzqsvSrKHLcyAJwYCtKNYC5jpfm0pMTBJMG3nu8UY/6IerF
6gNT0q9USX+UBh1RHdEREpPe3Aucc/bea30rTKqzatTKlzk3LfbLeLmJrQU+zNwPGwmpLH2IQb5E
8IpUoFZRr2rwnjPbuErzFDUmWm9ClIxEJzSoRpXdJxvkg/Bthoo0JOQlZ/b64vPNzxdL3ELHX4Ir
oLbj0e6CAa40r5GaCbmpEtNZUGBX5d2RPI1HKTARlXyyMyRCMNKWIG25RtNfBi2ZKL+96FIhnceA
0Y4d0ybCJKFFrvi7opoAzyNnBviteN9XXiMqjwu9tu8HLqxB7LEyNrHPI1dHfu5uXgWFnO8VFwWZ
cfiU0NQKBwKFak4j2O/Ukk/3+e50KKjWqDLsfn6Za+oSySyVU8X15ZaWhYlQn+TT5weMlZSn1Z25
/8f7JmO50qywp1NJkBsCI9UtJ7O5FJDpnDhRggMKiNZNSyIVyZcTD1HAhDnNx1s2o+7KyEmzXd/d
kIaMywdHOMLqjWA3fYDAu1dBBHzrdBpGs7DCK85QJnKfwvRQ/6Tf2hb1EFtolKCAmuDCWCtcxKK6
3dZlbx0aY13mrbVBSfrrjSRqVlNjtl60LiRSF1eYwbDSyolGisaJ4bauMXpOCQ6fakrAUMMFLur0
SjHXQZAoJDA8nOxbHLBvZXobdZ36zoARjWceNaiDK8M3OprQkHOqY02J5pPwNd4x3Vw9hLb6vgxP
wFPCN1WxsK1U7WOQU3VnTDKxOaXLSRBa7Eca5ezEdGXLXWQfg8VQdx0kxgPT2ekAnEXaESY6IVI2
6m0SEPRAKWYx/JiykzlQ3UXtvO5myonpNYDPqJWfGqEy1U67dzshOxNETuRogOLR06nveVbfEwdg
PclxQEeMSfBtbHWqVwR2dEX3DJUEh9ejCUHvgOFa3ZnDeVFKwZmUIAmc50o7fr7GMVwcQ0KDtp+v
/eN98Y/vC1PdONDMJAd3KvYDHaydnhjTxTyZxNksSn4XMeFGDBCkr8DXGZRMUCAX4DJhOinfKHon
R5Wm8rIWxmWCH89DUzZcioSBuDBxs3DT2Af65eEOvIhFhjSQ+Dmyo8saw/Gs44i32m460OoCMGxy
Th0Rt3D9y7iFcBp1lR1eyzWXLnSG/Pvcj6pnlGLp9OWnf/n3f3ud/jV8L6/KbKbK/Kno8yt6dF37
8xddfPmp+v7u/Rtv6nAksQlbpqZrKkEomsbHX1+uY+jPP39R/pcOILkxBnxYmtmBBZCy6QTBk+gC
YsafhaGd27TmP1SVfKBebV8Ni6ANWw+rW32kOLEqwqeieuy8fCh4MzaL26GJIBHpefvKUMDrpzrz
oj6szg0G0IRZ9XQ5Mtm8LKVlhXF37UtbY91sy5oNVsMMRUdqdMVa4EHs6V7KUoWmGgbvyBKvpjhJ
GA2H7YLwDMy2hX/+u4U8Qb6HVvvXNwHUi7MJic73j+pmi3nz07GclyMc+lWh9SnTGmKQ/SjtnM/H
9V9+eGDbzwf6lfgT1OK0Kn5889/PY9LQ2vKj+7f1y377tD981va9vHjJ39t/+km3Zc5/f/yUH74t
P/2X38576V5+eIOw27ibT/17M1+/t33W/XqBrJ/53/3gT++f3+V2rt5//oI3uejW7xbGZfHllw+t
F5QiK7Jh2sbvrsL1h/zyGesf+vOXqxeSO6TXKH6R2rb/869+h2/48xfT/mqoFKi2qdiqsFRL+fLT
+P7LR/hJlmoovBQ2LaIvPxXA5KOfvwjxVQhism1TGIIvUfUvP7Vl//kh9au+tgD4fpbMrMm0vvz6
UPxyr3x/Dv/83lF084ebh2auRr2IvYlf6/c3DdVplVSFxCkgzdSLMY6Eh9RVPaTUMTdmkmONm4wm
PDdlTnI4iWCH20tIcoScjCyQDcAieQrvOYLpbE7ZYzK2z1TK7UU1mgi8i/zWaIbJVQZmguOaCxLl
WBgD9sMFojg5P11xiKLMvI4EfhAgv5Nxow0FcSaLUArkv0gIPULOELM083uDWNVTjfa2LrJn5gg0
KBG/EvheBZvIKlXwYyANEjpn7qDMnL50k6DpMDlH/E2GZNsmmHvlErZMNMM8CWC3Y4vx0nSU3+co
bnc63ppXPS6CmwGZDt4tVSe2is3hOZQNAE8pDN+qNhl9SRZCR7YZTE2EpQO+zeA+jtKwTtyNDc3c
9KKUzOasmoviNZcDJpgAdpvFCG9Jcgh9knDLHaRtmKGmNR0lW1F2RRiLU10SGNriSt0QodQfIoUN
WjGZ3Tm2zKtpEELt42piwlXYN0ZjLSPNvHoh3aClo4qW6qIxEadKEJhPYqz611ZIkwWbWjczJ7Lk
2gGsNR7qoSyZ1sgGtq5WbJladomXBAPcbJjIV2gjiys7y8tNZTIaY6zfUf4YMIdFQztQ69i7Kq6C
C8Nqhoc+HjjhcD67NpIIwwnEjGObBsGd3RjGvil1wNJRveYq5dnlUtGCtqdawELXymNs5jGhVpXS
efg3ovO+smO3SwbSr5gGeoZqk/Cgw8PXrIXznlwvkl8jI2d4vlTvw0wrAC1y4K6W1/uMq/lAeo/q
h1FTnU8MX7Cj4jzuSrVwhwDabtzQDUXXwpAbA8BOqHFFldi+66RmXIAhLwhxQkH1f2sV/X9tgWQl
+W2b/i8L5M1LEf7JssjX/LYsajJbt6wBI5It3Wbx+2VZtL5ilTPw/MmqqvHv75ZF5atmGbj1ZIOg
AV3RWaN/XRaVrzK5S0BtbFkRBovt31sWrb9YFv9wlhiDkPDPLg7AqqSE7oYd0uGGgGCsNQTUJbW+
lcYo26Yjs0Cgtp2/GrC2/BE93fIsOyYUzNgCIDkiDfFTI3ouRPFcqZAU1tC2h3JQVxuqbrgxKSYb
RScehTG/CY6lNXYYsEI3YfQkk/U9l9s6M5sNqHxs2ANVdBi0wUHRUXCxluXgkYN4UyHMR10PweHb
PGJh62FzkmFkyeRbL9G26YliHVVCA2tzvJ2tZLiIMq32Oiuzr61cgxEkl0nhGboMgZLRhteaeQk6
ozTuUef3JIfMDZUNsFJLN2yaCDlz1mKZ9rZETq8sFuSBid3dlBF6jEhlgh9T6zlLHM3vpoAYajcm
6G+rGF185cDj+0nQ+bTz3chwbScxAWNKzlzCDgiRQGtSfpTmsB00YuVnOWV8iKEinSW65hSjRLN1
udsZSoH8ApY0OiQm+MS3XGeaHvmRKM7HpQdTSZLo2sbgnCSpDVK8bgnfsq7K4YmEJoRPLKBGOS7n
tNhkamzkDwUF8iY1S/AR1tAeZjveFYb6aE1p5CstXXJd61u36mCO2gEK1lnTSoqJZlKBRCIqxfb4
qIzTbVQnWzRDjZOXabFNcBvkyBFdvQkjqHWasRtEds7TOe0rIujhaabngVJtmhCnMaTmjdaTWYJK
mJyGJi9R6WPM6wXRFLqOxJW+QHPsuyI9GXAOXU4nuAq6zH5G/yswTvbiEE5ESWqobHdDIFf3A8PW
m2GgUYg3yCQb0Fobs6LDpw9Z2c3GafRAIzf3fU/z11yg3muSke8Inc4e/v9aaBsKa8dfL4TnL6//
8b/fKF3ef3rrf7oom7cflsXvX/59TVTFV1lYirCFJtjH1zXslzVRlb9qhsah9B+Hvl+Pipr6VZjc
v7Zia5wZbcFv88uaqMlfWS0VlkRzXUeFqf+tNZGS6odF0aSetjVWZkMWlFz8fiy/vz8z9gruTFUj
rrixJ38wQlDVI1kpphWjuoNh3lxhI/XsMbmiJXmmVw1GR2tLnjSoAvyCk2wfcBsXjtSNhNCUPfrA
6FlXL6QhudO7NU08pYyUpIMZBhfdhHorcZp5mujzk2mSKsajtdTHzJ27FYeRZwjC5uiM7XsLirjd
pFHG3W8jRaW1WqaJjXZqA0pj8fs1ATazp4tALkkokKKXJm5vx0RNfTlgfWH+z99Cm8STlvy+m4zQ
QSkIMwxpt5un0GkMiAZzQgpWlDL97MWuErrpSBUpxwxTb80ZtuCsvMp1dS7r6kdlm6cKHc0hn46E
vDDWC64DAQeU+xJ4gk46tCaI0IpmomKknuEq0eemg6Ytdc0n/D8zN75dOE1PAiZy7GlqHXsKnuLR
gpRQjpCm4+VEyTdWI8KcyKa0fw1RwjimMZ3HGN0MmXTNiRQeueF4LdWEk6r3IjPJCG+wAkmQTLrk
VChT6WBruBJ6Fa7V5ZnZjQ5wlnNCk64YjSw+wrKS9UjyWzw9SK5Y/wQhCIY5vMgs4QipyBop+w1d
5BJ9S3YMtPo26euzbkAqIj0rMFsRjiEm5UUcPzRV8w2b/lGOxsNkIS6RiCznzH2jE86ExZqIe3DH
TXjJLOooydIRRggRh9nHWljjtUTDQAS7Bf2InrN9q9cw2xeDHsdwH5spR2QtxzkxnckKrFBbJkU2
x/e8Ppuy1l7lmbKLNO2eRKvT2GWnbqSJo88aMWzji2mgM1PXmb0FANVuCB3tKI/B3ed31YBzycz2
GvlyTtfCfBmv4oinKKjkYy8va5O+u6nw6Eop9DEWYtnpIj+PcgMUmXUjF/FudOO0x9y7pETfdkrG
xqw5OULds1zmmK/Kw01BwyqPFU4NqeFW7QEAhe6KJIq92b5RFrV02bomJ87pOIcVovJhfBCEW9fg
0EnnOx+FsV2Hlmne3/afXdLimGYYcIendnWsp0b4IkW4AxEme4lqfSsK5S6nZcQoiPxHcCR6GBc4
5caDPtCiDQ2YCaAvaqwp2LBISiyKS+KpAcfX2qs0dTxEQ0FKn+Yao9DduK2uSlt3s3C8+/yoDiLT
aZlYqi2Uc4FW0QuEYFhDGM2YrQRW+Q2bL/VJcBbFRE9q7XioZMut1OzbaLZPsjV8WNr8Leb2F7Hq
pTYJ3dhWG0R1h8JAMqOlGKeGdvUWT5e6E5jzgTwesC2RszTdxlxLCFwlNOt6YpVEyt3GrHEz69nD
bAO3HABKJmi49fGkme25LiK0h9FZNMoHMOYv+hC3zn0J386N1PQ4MZ1cwvB8iCzotTV0uRHKtXI/
awDDBfq3XCtqUDqQI9R51hwaOpJXhsw0etULRvEwpLgZZX64pan8+cEuX9a7m5OFH0jUW4R7+k1G
6PcUtpcq2SKZTbC2NoWeBQK/mc0t54/B5Q0T/PrgQ1JtHQaPd5C+VmjWSgSXcMoMzXViEn7XyHPp
ZN2hzKLFGXqMMOTI7yT+OppL0tZeLtpeLf0lycihSs1DOFd3YCPdIM4+1MmgDzCNs9O2k58bKj1o
wiajtBagm5EtLNohMZIPrSa8Ey/Bsa9goXY5SodFJqI4XYmGRCJiv3wvFyYiiWiuZ1dRIVcMRuQu
C9nFZZlcFio0GJxOljcXk2+0RbEdKnmbLimJdCJ8KKrqedGq2FHtlkiTUd+mgk75FBIAUD31ucyv
WT8Vgfk+FYrtNDfSBMO7bYeXsCUWSmsFyEwSUrUFdGAWOSxWZzAOESVOyXvHeMhFRMuUg8+VBDeY
Esv3SaKcLQvVo6kEcH4SmwZ+jTq4UVV/MnYLRz/w8YA+51L+NmvPQYIlfJRn4oRh02n9IO2tikb3
gGURNT+4TI6uPeQVY6QzWEjThVxx28eF/I5/54608BtzGd5mK96rMx1yRDVsk0uNOJW/RSGghnF/
e58vBqSRTjvC9brLeMGAai5dCZGJi9XMrgj3qORpW9gN/48HILyDQ8T8rAd0cIMcw1aPd5mn7JY8
EcVjWXhS6pPMDuBSgZOpbj4m6B+dMkeVREHkqElAqS2qG4uUMPLv5EOrK5dsfrPD2QOVifhGy44i
ArsX+XnBHd5VYMBDcFEA/xQWV0xr6H49JoThWqQ5yy9SWL/20UGT43ezvuyEeFxS8woejj9aOZJg
rX5W9I5nRc8fzH681dX0rDWeSOa6b6r8SbHzwiG9AMRJa7l1nnqpVN1WARJCO8A+BQ7QMVViZHPG
FovaHJN0pneAdrYZZSfs2EDHoUKwUtyZ4Tq7bVY3dzvdJ1G/G1r0iKXZvhkYwl0D7yrUPsLBWTNd
7gC9MVbQsDAdyyguBmNEr62wYZs2ettMoq1SWS9Ru9wlmoA3Una3BoDYQCHfddKwteJzB2KFHnLI
tHM4JSnSr5H8vLbDOamcZQuwJ5F3xj4MrDdVItpVwpCSnel483IGzW7dChXXCvF5MoQEV5cJCmpK
sreUpvNZ7S7NFgEJOtCSh2967gz5jKATI1puCzXh2ZKiIw2Q80G6DBf7FJZkRys6V1g/TPec+t8L
0A+ubeXXITQLlrstfb6pxd3T6vcC/KHBIHjsOSuFncfuVJnRba6Rit1EytaW2lOgaXdUulZA+7vC
uz8aBKeAzsBSah6w8oUOYRw2t2BfeHLSYQIQ64yVSyzmbDnrKhp5pC1cqedhWz58svHMlLxnFas/
wKCzse0PxDbs67zZk1W7tRRw0Orj56Esd+uhjXyAFwC7C8waVb7JEvylWfOWi+F6kiudZhlRB8X0
2lrZTS1Xj1OdvlnxvQ5HD4vOR9eCzEBWgjm3ai67BQMIQi3daXQS+VpsbJxh0UB+JAnPeGjhs6eQ
dqc6EV4QDIRihIruFGoNnKi+rntsTbkioU1oB1bZutpzyntsxgI6sRT4fQEqU2rihrWBvSy8wdJ8
Nco6cHCsCF3REy5Fps5qwCos7Ql9PmbH8IOdD0oNAYuLWn0LbOV2nKvL9ZiYx8Z+1I3bCVIZ7TOb
1aMuPSOuLYdF+hsoPTJouHjTfGZ4UTX+nE13DD5DpzGJU2/iRXM6zMULWOwuzh8GbTloHRtzSa6l
1eDzMxL8/5H1DBBgzLbBVF7DmgBpm+OnJi8cgGevXy+DtpcqempWhoksqJIHaPSEsx+wIGdb1e53
LVU9qaz1+0Ratx8ZyP661W2YaSFuYMEituBQlTn7enVDwo4KvsO3RPAkJXnso7NmIYtkBOZteamK
N8UcGzdpJdvPFhtzOHYAdcBWaaw9GqK4wyXyWknQxtUF54FC6cm4BMFS7Ub4vO6CPCTNKL0RadET
6ZiVYhveN2bumm1aefU460izp8UPx/Q2nGisikD1BuYzdH5Y2e2pup7VZnHwvDQuerk3aYLupWTT
hbHI2yKB7FQGFkriqfQKZCse4YM7g5MI405M2yQH0A921SWE5lBF3LvKE1TGtYuJEX3q2Ug5obip
jXquCglWybUbAxuEQz2Zevh54CBWu0YdaM3YHAKPuA1UX6gnOSoHHO/L5TBqqLR7ThZQ7UjKZi1v
YG5EU8IPqUgx1wYasstcvuEeb+i85HhM+vUYo82bpagIuMKZ3chmz9DggBSq9HIsARyfpQP5ybUn
lzKMFXbPnohxcC3nkLY4AOWTq62DcJrRkb+VxdhuNJUQag5eeKawCpX6VTIsDqYjkiu77dRYKg4b
5a3tC9D7C/L0fi73ZT4zre1PKTf2nC147xcSevVo3Pat/qSLhRWp4Z7totKrtJrI0D6S/WSBzbyw
E5Abcsjz67mGe9SBQi7TchVgaI9LGZwKE2lShHE1bjB2wwyPsuYZYAlJxuS8UxPclCOpy0GPNQcm
m1bzvKhd7eEPMlw2S1qAYqRRX6Kkl/reX5qM/BsZuV5I59wl4rfHrWuTY5lWeDSCWYIYNU9+LAzW
zSTsdjRxIDYC25hjkwrVOIrevCAKXHExIw47i1UzVbTzMSvugz7bTCZ5LpjjuW0aH4q+7MdZvU/x
MbgDgDoX6+cdc/BVh8JTyXjA5qKOMGDKIn2UcBf79iAzPac/sZ0hvJGr/L7UQ7ab9XhB/ccMmx4V
tltSEfLR75fAPI9GcNyqPlX7YMB8GwNqZMCPP69rtI1Qhr0oBxs6hH7GRCE56yJ7q+VltI1ThZRA
zYCFVoCG60d/WshPKLsG30kR3xXGI8MS21vm/DIqCGzU8ORdNhRNhYTPFCCvZiCF5Qi/zQuqFNKi
Qi/NiZ2sLPk0JRS/bdYbbj1fJaaCl9MDPnmnYM1N3Lbh2o16WnIFpUqotMnF54slWbumShLtghUn
CaoHUjlwkyHrezRD46MYlHCfaUAJq+KhDpEK60Rss4SOLsAztrYcKumGALXFyXL1nMAN4xmk9KBy
R1XmRQdqaJipsrGdqISF3LeCBm1sNgBqgK8XYSa55K6eE49IXjouzo0cGECu9d0ITIlKy4bq3c7z
KcTydqAsLkQLfVlP6regPqlGUd2pY33B4N4+MvV+j3p7cSS0PI50l0LARlY5cvcCtR4qZYMP+L2u
29ukWQ8+KWG0Sl+PXk/WEist5RTDFV+D89l3+DB7jnS9WsDGDB9wc+PM7iGNNXV/PSH4jgf9LsmU
R2GU152c947N+JnwllNb52+iiN+00bzOLfPYCf18StpTH9jDKdf6jSpw9yH1vEF9fVey9NIK26Uy
Na0oqfvqeKtXqrQNLQlei9Rt1IJhjjWfms7CbmDmus8d5bXC5pA4VJkbDRX4MOPJQjXnSyT1AJgw
r4sa6EnV0QVPMmNXWByTmh4xO4T8TRKUwpXYxuNhih2RfMLM1McJ7qwbipo50ZK8WCkU3OJEbFfu
WrL4kHSShwsFp2ermUAgTT/XKS/RmWV+RI/X78SwGczmgvCPc1PVwcZCB1DFgSsvDGMWQr180kxS
jsiWITbXCr9B/MuQUbhCtYlVyJ9Vs7/oZu11luonZSAkVCv6j1Ai7Km6S6mZnUa8RCOSEDwgLUYn
G+kPoiROH9W6GtoGFMx5fB+VrEWRgw8uvmTQcGJi4hi5JJwgKW/tujqKBVQsJQ4khda1m4kTqRw/
4TtG94JrMsHtBctw8QsaA5wGYPCsEhLmha4egwYVohKOkhhUmcFG6sGPDc+UgxxGx9Tc0EGTJbj7
BBBFkblrmxScEBAxVn0aSHLDU9/dTJl8k2gwguueWPLGMs+wyS6eWYNLVHqKzs4uvEGbW69MkNES
V32nt4m8QWrbLNYbqhPtIpOEB3cOBAUGPDdvOSZBKEbEGsXqJm8NVkxak0YJhybQjZcgyfQDsIUj
CY8ItHn86eLPb0MqLWdyXvhWPzSHNLRv40V+mDKiWwHPenScBuaQ9UtoNB+Lal5pltgowaJ5dsqa
3cJLdaM+oOUVkCSd90j1ujXIUaeSmvMDtXRmQQOQ9M7nXV1kvpYlSxn1XkAjk1A2Wk7xWF03nP5G
XTn1eSv8oIDwC21eaeEhleja3IAIVaR32j5tblIsU9dpku4LZr/e0gkYgzbrz6w3+taMMQVgnTIX
u/KLoLmHyuE3Ysk2NPy32lgyJwXr7uhTfsqsWd+Yg/oazHW7Gphu42h6HkDTbpRO8ABM0DiY+Txm
YdL7f38G8OeTzh8EJn8pPPmfKxj5p2OA40vVRS/ZD73/7zoTvux7+9+Sv6q6qhr08L8LO36vFGEm
YBnQhCyLf9bBwK9KEXr8KJ80WzU0hv9MPn9r/wv5q26ahmLrqypABSz/t9r/63D1dzKrfyhFVvnV
7+RVrc35cqhrWAuKUruirRCgWilsinhPPBURXhN2YkLXpYQT5Kw8EbrEYUe67vPxWHNYgO1AYzF5
Jd64dntRPilKCLd2emokFJyW+hxrN7Ae423S09HG+jQo+UeQL7eSikVvGW+Zm7Iy21zyoK6xHVeG
G7Zx67Y0g8sg3APUxh2cRBviwS76FVdvY8zOqmJwIrNIPbaHzRStN3ljHJcKQo7SI0PJPmx+47CM
jwG4AsIedhUJptTyt7SAbVco9OINS94ZzNlQJVwXzXAdKs0jpq7XqdOeQHC9k0t8Nquo62NVfeAM
u+sJHek761u2NsSYGOAymMytDFczsTKvXZO8quiGvkIDn8WgN1Q7qwjTx3N0DSbzNgxHhTZ48855
4bqa60NrZulhDGMLQDc6+BTXxYbUDroVEXt1yNCADraxmevhQlawLYAYXxgmhG9xHJleXcUCfMvi
pMsikRQjOWrGip4v+UHHhr62RU/WUlKMGxc4pZS9kYqtJJvRXWovLlKgpwaGkR+oqH3Z4YpYtkhw
xn6jAsffzPPckZ/XkWOZTi5UnVtz6caNsPE2ruYxsa1NGMyY8ohloJuzq9t0Kw95TzO7Hy6XsNHf
JqsGKSVeo6m2diozLk8JTaDHSPABtwuOG6ObVfKV3TZ0+lQqUicLCdea68JP1semDNQafv7a1OtS
4wPrg88U2b74+8vWX65JP6xcf764/U9ctlgq/npu6bxEzft//J8flXG/yTd0lh1VB4Io8w8rjPht
reIjwjQtzdZNy9JNTVV/W6tUA1WbopAoYSDwoMZkJfllVKnqX3VNNwzWKl6iR1P/zlql8zN+t1SZ
whSapmiEFdJCN4h9+cOSJbfUNgiQa08Zu8HB8nSV2S+Ywi/CAMrVgPoC+NbgpOp6CoyHzfQ4Jslr
wjZah8VDVpxZERPKXC72SZa/yHLDuG5QHUMZztvROpigpoZ6r7aSQl+eMq0udlmItgDJRqNp2Mnj
PagzlHVXSaifCuxkXd6eq2pwldOclSTmH2a+M/XeL7ThUWhkaUFBpGyC9GXSTc9mWK66u+Dt7dv2
wVDyNWNP3/7uCf1FDPiDcPbPHiVdxgYkTPK/dPnHhd2OYbEHHHE8rU1PxQQBYqF4wQH5XUjKVf/n
IkOxfqN/CHS/Px0qm5SiM9jWkEL++IMGPCWkn3JAkZInCO/+mF1FS+TXJGRxjKU3udpTzOaD9o8z
U67G9cggHeJAPXcbQ2RPYfAt4MkgjtoPBuiZ0kPU0ikU6RHfbWm3m7LzIV9TIQcUdcOJ4dg/f6iU
VQ75xz+ByEaubIUHGhv3j39CU+MlbTE3APQpz5lJzIp93S8hYa/aO2q1TWpbtxy0vN5IjnWZnP3z
H6/96Y83IRpyU7HfK394qoCGGZZZzLVXl+GGZJMP0/4Wq+WrMff7WokKwmNN4TYNghIRRz4qHYgS
hkX7AX9Qy8DHbRL14ODzDt1FSZ5ao/JLqp+21fEfKQyne3bWNn6ouEdUbXEzQS+i2VYIP5llwfE6
t4KGyWniwTmm01zPmVOz+VNaE9vSQHKRtP0c1bnTKG3+/cz4lxcQctn/+vDbrCjrsqGjMzL/8Pf3
XdnXVDXILxeeZYH0E8fFhIUXkEA9RNdWYm8VRK7wbgCs0jYkkgKgJjNwVQnBOIrLUAuYgsTtS6bX
hEmm98us3DRhsaUzss/L6txOLoMZk38gJ6dmoMWfpYGLVP5uKWjmpiEHiuoSTfiuAETTAgvEfnnZ
qdZ9omY7leAXiyxTvDPkfCtoDOThUl4KiMoUYPT9kUQ02ZHjwuIYw1B5M0m+SnOvh/p5KdFjkEiS
6KN6zXbO/S7WcEHZJ4Y5M2QvEnsjH2USzsyycMdxHcf3THQCv5CUB8m+HqtgF0nd4zSpl5x5Gp8y
5WTr2rUME0JfbvoRPnsxX41DuJdi1a+5YPTOBrVZOubIQKpVKk8qop1uqGeMBjxVSH5eH3G4JHaw
0jQ2FCRAavsVnUICKkMqsZVzelyjgj854MExF89ClXuroYxdNLrmTeaZAHHwDHtmOILDJbdGkZym
kZ44CxznsL6xtXrDDnJqLEAyfXmhRf1hLoYnZdL4W6PzeAYVoRRIqmZvHqaPoeVJJVNZtapbmAfb
mr5bVdabpJf8gLJnJe6GzLKjwjxMrbSJJPuhIJFZHztXG7KzqJDP2C82jdx5dsfvNVRbutAYYFt6
H0n2jNdscbRQPTSp+dgsR6a5mo0S19wvPb3nkin/0tZEm1oXSShOc5Q8IaE905Lcb+PB4wrZEijo
N8GVytgMtOkxj+ETQp6LteF8CSQy6vPCnRhOOljiHtJxEL4hp3AXBnAMauplgg8BWtjBg7layujM
znSiw+CUSKkvonorMceGiHyoGIEWvB5rgO/0m6EQnomncZSuJ/VbzZC1iSFcy/e1gPBp9B7ACmZD
NHqD6tCQmRtwQzN7BFWoCtsHPUxs74AdQqhQ8DEz4Fu5ymrCV6TobBjVU99kz2DCzMi6XPLkQxJy
Bj/IJqir/JZm5Y2k1ntWFm+MZWJYAxsdRr3RNbTBw6Gv72ko947CL+/mFb2LctauRGPs5tbY2LUN
2crc68gCxKoTIrVXJZRPIfadvLH2oGbhRg6tY6W156JpsQvOp1Yd98w+70wut5D+OsTH5aJaxHWL
FMsBx4SCh9TaOkmOmZQ/ZbN5i84i25LJCfvHRhGQs2EnMupB2W7OykJ+7OwMOBJybwd7nQ1Tml9l
3YUJ6fRx8iJ4RCyJ8yJxBVg2RxsZKTcSIcrtQI+JX2yTm7jaGyKWnTC2aWubwUFOAZkwuWNMpJ8D
FgPeQl5DwfOXd16RVNuM7S+gO3Lgp+9x7DmV4P+qWRfywR3IX3JQQ+yzUcf2ZuzlHkGDyhycfC4c
uyn0biPz6aWvwXu6foxGgRdfuyaa857W3l3bhgAgxmMgWwg14/zJhBcJjyk7DnrsJ5VxSUZqpxNH
OfttXW4zLYbLiZCCFlT7is3P0U1xL9uJHzNFaKqMlmN3mCFD2iRZJwp2GN04pjPSljHnymzK3RBp
n8cbq2n2Hb67wjb2uU1Emkn3SIh63w0loVQcaSBCbbIcf5r5GCYsm5Pt5RFkYltffKnrD3Yk+cuQ
3BpLt8mYCDkhuc4J2nWzgKOvnaJiOUPH4BRAGgC/KTOW4rg/Txpt282VlxA/h43jdrB0aM90T2lS
pVF0MjnnVRWe8Vrb/Sd757EkN5Jm61e5L4AySIdjcxehRUakFuQGxmSS0Frj6efz4HRXMotdtO7Z
jF27i2JVJSMDgMPl+Y+AfrluM2Nt2neuDXikg21ZY7TOIdNs0qL56s5EpVqBvZXEl1ouVVnm4F6K
fQEinzslyw2jRZT9qolf3fjFih1c64jWkQheDXPbC209MT8NaU+JnnltMBbUK3YeY1JIpeAkrCgo
Jyak4SpDV0/EBMGQtXuVaenSmcSeesZ9+WwH8VOR85LCCs/LYgc6HbV80HrKM0b/s6HnuzL0ceXt
l5k1XZfxmlpYvhDCpQZNcTiJ7MfZzV5SM99VfsHpSsM4eP5EWp/oeDyfHa8IHTZZ7UF48Uq22Fr1
BRp6nZ7Vrkvx4sn7AgU9xf9Fr7+2qtKHntWikobXwmZCMIgf1UGDfqrqVp3u7BvzOW8w5KxePUBQ
y5Ln2i/vYcl8onq00wft3o7y7dZiuId+iiyk5j05acH05246XoFqYdJ7V61ebAdDbNh3UBkpdnEF
0jj4a3yeQjd9dnLmioidoqidc9LFD0EZr1zi3HwykKDDGczcSrI61RTxIAGpN0TR7pP6f2fOIfUQ
ZC6p9Hdm9C1tsMUJ8hvTgXZj9dem525EjfEzaoKcEUpOKR4oe8Ma4QwJFksGKwh93JCo3Hf4kqUp
eHYLn3ZB/tpbKIp9XOAHqUKimcbMgJAMS96QbX9nQVYoTOeqDREPG+EXyI+vVE+X7DOWlZoaIGtT
+xnXIY3shYhzkd/caRC782d23Mu5ye8nqNLpuAc9eEtH1Ou1cQ+iy2o8XlNYurNisSlHhmCVXiGc
5j18IVVlWeX2Y6FKmoTcRjSm2UL8qLAcbb/W2PWxODD1K4fXpVN8TyL9OgmKPSkWG+YG5sZmTfhc
4PVLOBPwx/fkjN5ifL5xmmqXkgI42OumzZ618M70u71ThBtzpNxV4nswR6+T5639AfFtEMJ4cgp/
gyB80aksgnZZUeOiXEt12m6pv5EJRdUF9+gSogGADjiPzCnoQtzetQY7LDOpvzQy+p6INx3P6g3q
1ic2SiYeYhU4xZQtTNvtF/FdV7DSiU6eKF8xhrv5a5Np6Pihfmg5SS/wLRaDHekru9dgfdqnuIBS
XvZSGcoupQHbv6wJxZzwj66s1zaj0DCNuIe45IKN2J8W+qMkf7kQ7ufI5T/iFh/8iaggA/L3wSRI
lqgQimYhjiqhxhoT2HShOGnWYc2M2039W+AZG6mRpYiJzw6a0PLvDxI/Y3icxHA7dj1dSMcyXUsA
Cf6E5XkpATwBFUFKP8k3Yhc3ZoDTdxscbbRLf38pdaj76cTEpaQhDZcjv0TqoY4072BDfwrYsvhQ
A5v6lSVgKUOxIjV2H8ENC6gI/P3VrL88GQIFW1iWDbagTv2Ku/zucoBoFqxEdjF6C7yedzaK5DdO
BBuGyCrvis9G5DxNTXQaMN7FS3BfRxUxXvamcKcd527NdXdhMN7rZkaZP9vIcNyFPf7RprkZgmkn
Un0NN/be6RGG18ZjaphPDqVgyMTJEpBq4Uf5bZb6zy6l6rTARnWsfnNe/+UjohQUpiUMsJcPL6+M
SM8uDTp1QbY3E1jR7K1Jyb9+10uUyOWnV6fa8t2F1I28a0uKFNowCC7kjtgF4RURMRD//n395UDH
JRQuTQ+B8o727udLgLgWSUTQySpk++KP9dkPSR8PApI3wECM+SWzHqc0+M05+gOBXWEcumnDzHak
DlZufgAiQneUc9n21Uq9eIyZV3YBM0kVFXPcYUiFC/x//539dMUP3VLYFgYLAQyOtHLQZpuHuMFe
NaGgFWe/GQLmX0CCy9MBdwGxXWj/P7dpWISFhKtJ/zCM68klyxh5wNqsb3CJYD4TT4U+rY3CIrOy
WQ65PHWRS+V2a8jxsX8sA7GFQ4ivPuhu1m0DE6vtwfrNrPCLrqWbbBlJIqbIcRF3ve9artcY0ZAw
TDF+xg1WpXD+phn+Mu+oVhC6C5DIPzZI4k+dF4/UOoE+Q4tH841pdYvJkHex9TDMX6P7v+/Ev7yU
Kr4ATejSsz6AQtgWERZVddVqTDdFvh0wrcN9Jq0T0nbG3d9fSw3uD2NSZ0X/x7XsDwMGnNVohwHK
iYzrbWiTmoQZWx9bv2m9X13G8qCi0HAo6ZRa+f37mWzfRRegV2QsAeEX6abp2iXuiL+5zC+6Afis
B55PN3BYjn6+TKIj/ZUOeE7fp+ui4mgI8/PvG+wC8n5oMcOGmWmhLsR9zPkw9Ix+yk0m/mqF0PpL
7fdrDb+ZklOYBoNPS3dJiNMGTuAmRm+1O9zEfvk5HIzDf3QbApk1nQT25YdH1b2uCALBbUxGeKqy
dDPPAj3qreZNt7rVfslYi7pJP8TpGz5aRw8HoA5i8d/fxS8mvp9Wxw8TH9Z8bmu2GcMuNB7myToP
ZNAkuVx43+G7Jv6Pasm/BOx+9XqFrvqkzVNbH5ueBIGASFKsIc32zR6fjew/6T/vL/Bh5DlGrVuj
8+MC+CF3SNr+vsHM3zyC+DDeJA8FdsoVDFs/9kW6QpseUtakcOeYxZUI5ofACk5hAkHXH421cK9s
H0xbeyXf4GznlPch3j9A4XnBUqVOVs3YvLSOfm2Exi5xt7KYbv/+lg1p/nWOgAVu6DS6gyzto6bf
LJ1GaHbIPVuwKeoGFnM5Xw0JhcKCmQLTyXadzzZoFLYcGvZHWoGFujYQ7e6yBzbSXW+LjWvIKwHt
MTeds49Ha97h3xLetUl/h4D6yqaUOxPLA4s9Omahe6qx1HeS8R5DgfXklVu1ayq94caAidxY1jmA
rQwbPKoIN9JQRcxhwa5q2pWpftfWfN7O951XAG3kn0fbOXuNdjVPwFA1QGEFJ0kqlebWJzU+97Ex
7SiyMIwc2cLNzlfq6xxomWbgUoMen3zDPTsEkk2efuNYxRVukQ9qrMGL2LaJcw5z7wRd+WTY8amu
nCdslZ+Qaq5bzG8XFWaRwQLPhCtMv67hgZ8sLd8bKVY4uFAFfE1nmxuI5BtbM67bgo6A6Vnlljid
jnd+aJ9jO1xGhrlyUFpVRf2ZuLkHmXtbOcktHKITBv1rnb+v9TcL4yqnT7bYQW669nacSBvH5ccN
jBWWyOvKrb/UGeI1kW48Hp4Mkb2djLs2m25aLdt48Oyi/HOP3UnsW2dt8F8mO3rGR+k7UrEXl/Mt
FEvw404g0g3zgfQluR0bH+gLNUpJjLW1HmrtxszAk5zGW5YaurQ5xMsljCGjp803TKU2RsX0z1DQ
lk5TnJNYXgGSvc2yfG7bfJcnxYkcupWp+dedHT0Oov2sNwqI50vbgnsrt2TRHhtgp5Z6GeG05ERr
VbWAbvfV64Jt43xGubwaOrFydQHbuWzlQjQJAXgE2RA6a62n4UlY1TeZTLcF6VM/xroquf5ZoPrg
bPLhf//vr6u2fMPXf1ij/A+9UP4XFoAdZs1/XQBGr1jW394TVtTnf1BVLPsPdliGzknSk6Zt/qlU
tcw/TBZbvE5wPVF1Yeaof1BVnD/Y8Dmezl9L4ZgWU+5/l3/5PkdYBifTS11YmaT8O6Ymhioyv98t
Yc4hIMrwPULJXl37w9qPI47OfB3Pywpief3AmbBfomz2gN6p05korcRA0l98Hc3xMixrUhzIxEDY
nVmo9uKXsTFfclzHl45HAJveaWezSF79IX5lQ4MLeGvh1gTE5LwSrb4W0XSWc4yNLHi4Xt2bcXCL
ccVOxu3NADeegghFFrd0cQoum2tABwlxloMbd4VKRaIvUWesCg1p03lLDxo1FofQsm8GAfg8h9Cy
mYkhUOtM4E7frOyQXyX3U8KD5Xxm5lxEZAmRzc0Dy06/bIOsX6S6iQix9h4ytAkLXhhAdg0AIdcQ
QfkSn8uGiNSdqv8U9/6DqABK7WoteU6z5St9fQK8wLhrHWN4iUkzAK7BU5RBfxvJGt89M6KN8K+n
oea7y61Ng02L+SYMlQ4fTL6qGWo84Qxw9zBH0ERpbGkQg7qsIEhO1rSN8uF77NbBVqfcoh4szmiF
PtCe4ah5QGrIWjx3OIoUHiisvnu9MQ8EcEd433YrX6/LpSNpRZK5UXqBQge6h/Uk2tfK5MqOEXxz
RirDl/uX9UBZBx5RpEWvl3bRyR4BW6KWJbnzrG9vBzPajT6vrBr7dq3b5WE0kQQbL84QUYoIcdLr
3BdBS2qxvbZBD2RfqfQs0gedhrThTV+pVQM+Y9nT5tJPUWLkBHaY+y7lK8eylCsBqEzpLF0l4QTE
VCE+wU7+DguIdV8TBF4T9roZp7Nbmcbm8ib0iht0CfxcJaJ+QfaTLIKAKoRp4lxgJfUCn6GHCQAI
N3SIlbWJiC6t97U2kkZie2D5U3GXGn2+NVssG8f8bibjQyPYAMqyrUEC9T4H2gi87eRbrUL+WilH
CGkQl0npd3fpy7rnnnUMDRIbXa6WqN5L3CS9b+adTfW3uuM3NHGWOvRpKsnjrJmquLYojNT6MQha
H53AmO5im4rAaGJ66AqGoFUjm7G1Y21wL4nn3Lo2aeB+KymsIYfrQM30GFfOWb16gnFZrp3PaUhe
ConNtW48EYmwzap2pcZqxXk7E9aNVo7g38krgByel/18ZXTY4090sBm7oJWfaWShkFkbSYXAH+FD
7PPYf2gy8YDpjzKXPuBXup8xDV9A7FymNqS10CDrlnx5CmgGUgK9J89vsJHl+jxQGjKJkOnipl8C
pZPEcO6VpOuHHGEfJCnUMapKlHb9umtraubTwDndIHWQ26H6dO7mhwZJPSMTO5xcjdzW2VpCYKym
xjoaTlgWiN+8B1RUauzfjbwBZgOxqkZ+EEAVX0CKsBZ1i/akSYkAaDoyueinphd/rxFYka6VfsdY
mOGSjdeGGLGFVLMRLhKPWd89NDomZUmhf8vaEHd4dJIm+TVUpxFfNtj+r/J2PZif2oBh7FfxK2FO
SiGIctsdqmPY5cu4EMTAMqfqgf5Nc9yXTD1+aWDRHU/xruq6b7lovSXkhOc8yE+X2bEDmbh0HihG
uDvVDBX17orAR2JFYTRNiowivnfXR4I5LtKeB8N5Qc/Tbs2msg5TjQ5SMrXlzoxywyYXs9XsrWZk
TyPC6sZr8WWO2nyN/dqz1VnhSpuQJ2MG90nAwV8NLGjYbqIMcObxnNQ+oSgvRUU+hqw0f2853qEe
HeuIgkx1d9kKj1JNAnjoaYsqK2/SPPG2kTZlq1GIg0nEyDTTrJdZjVFFA2OjnZsWqPBDBGlzIQI0
GqFekQATvgYBkvVC0gZj/TD24hkcMhx5nEZYOnXIbZfi1WtWwaMZ21veEQdZk78m1OY8dfFbSRGs
c6msdt3u8jrJ+Ci3pDpQuEvsQ5PJjV7LoxnO5U4tC6QyNIuqHCVDPMWnyg33xEK+/pjU1aBWGe3U
4C7LJ2Fr3JeaFZlTzuhQlZhRTQZy5K6rkTu73Lo5QaxH5GJRkkT9RN2iDnjzumbc45L1dZ5SJjtM
9zgRLJoEQR/SsS4ksHh0unYt7eS+ci/x02vNorvrkvtouFkiNTyA1kVjul8skhSGmK6EppUx5Sxa
loNFZXkP2A4/WH5BuSsmaRUuyqIjatQopog6BjR2Gb+qj1Dqfr0MLdsfnkUIkTIKr3X9Rn04bris
rZa5vBf7JnAerEFQQopcIqjpjVaaYHJZ8SOhVvTZ4n+1/Btp0vSk3n24fG9HsWGRZOm9jqF2od8Z
auo2yJtZAh5D6aAsTLAPcp/Y2Zc6Am7KqGcxGF+rqVyPJh9Wt+kihRVzfEMIyDknKDWzxCfRZ0QV
MEV5unUmp+Nh0hBQ8GH1+DNOjSSuPhgUhoXRXDUhycFqWbvcVB7wZBUrEps6kmu7e/W4Ywv7rNd5
OJUJgvXlAh//Jaz8R4Fz9iKVLGiXG6plR8w4rzRDEOVyE5dnHAjsWCipp5+OO4lnAjnArAm4Y64M
bXo2cIVGcs8fbTJsgFvvRUoOs2tNXwslz7WhbQbIZf05h3tX2OuWw6h63Izpb8vKR0bbKujML+1Y
kguMHRovVH8o48pTpkLIEXrzcXChXltMlC7U/KUF08lyEdGNGdR7fqAahDS5FrN/SLITPVjXdHY+
arQl7cEXUBkahh/7EErcg1jVhf+G3g2CvlcXiACoHeLPlo3Fi53x22Dw7IOwLEZ8dXN5eR1KGzzB
g1VZcxeXtk4dYjtHF7MMXs2E7d8aGuG6mIN0mSESWlSSHUkk2uPlXkjH4Ct1+9XTmUh4Q77Nvag1
7HIfZYQUO9QRwEie5zIker3E3b7e90RSOUo01Vqqgcr8ehTWj8+NKT/RxNCuMXLHVE0WVxM0c3aa
fLfWmU96gQAp8o/4JJXLmohKPFAWyEbhPYR85PJolycmcIhNrNMf0KobDDa+14ZijFr9dBnc2NmQ
qEUqQzEOb2XGcG8Em9D4u1DvlzjvfOuqN/Hjv6baW5qUyzKtzpbO2DarMsB1wbi+fBeO2Ax4LW/g
wtCYVdM82aG3uzyHDAmn8tvry2JOssmDUXf90mJ7Ug0gFqqp8fHzlk45robWRrPt8BZrNTeVbIJI
O/QfiGC+93T3yu+075cL2o13BZP1htBthiiJK4twwN61Kl6nUazdiIDhorlOdO9bUncvVsIpQpId
j7nBDGGAm82gmq6c+iuMCqx01exw6fWBiYFYKgnQoyn6bMaABFd59QtsmGnAuNtrk/Nq2dQVLzdy
+eCl0V3VRGWI9W3anQsbUwi18tM/2blN5UtgOluEhPOmDcnhmtiaa0myFW4fbIXaSGEvBpeKmZES
7BfME6TOD9UcqqY9JNlH3Y7u4ooggGZKX+OOVRr3O+rlJtSygi0/vMuTiRG0IFjH9yz/kFBYJSuZ
XuR5cbgQUavtOuzOZhCUY5T5S6y17L2DpMmpgR2sfs4wF57rQ2iDUpPts5Cy3F5Gre+lHD2i+hBg
IpSUGdz5CZIuHvb0iulM7gCz8ax6qOq5l2OZmJtihVjpMrBIc0YfNwxsKAs00WmMBCdFTn55C0bZ
EwJOSgrDuVHnIARY6KR1rK/Lbh85lVzBTef3s7vLX1/G6+zn95nMb3Qx1fuy2NtQlDiouQ8Rexg1
RYaaPBg1iXDh66xWgSLjJRKLGDf9q18x203qfJf1zl7NXEacPpMGsuszoO2JSAnVl2WCJwp2QwAf
Oyfy36Dq0+gjUjD1G618UDs/tbpMaoUdC66CnzxydOb6G7gZKHjVGL7MBq0MQRSL4NFGo+eTyQd8
HeNfP1LESskHXYZOBN5YBKe09uSWMy20AXCsxRCTRFNwWKgqsK6CXCG8WGq5K3uxQsCwqEysR+TM
rI+vxpcybpmThhjqv0GCC2SYVaI732dPHlogzYjUUX6LP+ruJtJ6snr+e6OrHsmt50c/T03Imvxe
7KspoUNhQR1e137si8OJPn15m3XCGtNN+TEdAzLuOaF3CDlCbx1yRqtT3reawl0OFU5beEv1H7ET
vap/By47cUUBqiRCzIKe7E9QyQzx0BnyLKDPXLp3GLIn1pzlWGOQ3YiTewloY1T4HX/0MnnSvGA/
xeGrrzYd6puxsXpVL8ZWG6FQbexJkwd0428avox592hk+U6LOyxDAvvmn4MsbZ6KMYeSoJC94KS2
BLGHn4FIxNHiVrWwc5ddz25/MJlLTBPmCkScRWtjpoQBBztdntj0Yf4wZDmyoFYn7VGN39I03uCW
t4xa/Qgzv11Gpns3kP17WcDVR7SAmzMGJznEPmcOhWoM5cgf3q3baA8p7IuOo4OaCaqSs7sVgOTm
GJ3P43MUNpdrXh7wx68ClyCDThmelqJZ4Yh3VndljoWEq4WE082xxVFnq1IyrhCIOwhlz/1w66kj
sfosa/K86SUO7hY7uHrgY3mBn4DkrsKYtEZH7TPUxnP85Mzd58v3+0yAlDChey7HvsJosKKpfpwn
QnOHkBYqmD8NGy0cr23YS1iRFqq/hgOzWl1JdsnGrp1mXIKGKFmQnoVWkx1Wyn2DGF0VoXaFDWpL
kgkqOdS9MYdVuL9Mfq7QH53qGm9tTl609JxY0coyh7tZ7TfU0ZYdqzTZwTaErUysipcDcIPaB+jm
9rJPFg2TegpvbU0gzGukWV/76KosOXmTYv1Qqn+MVewCMtX0jMvpt5qmnRb4y9hjwGgG48rSRLkI
gSqCQMc6S42hKZlAgOIJ7TdWR26ur/ohqHaTTlOGdnJQHTfj0J2Xd1XLbjqmZaWszu5Ieb3jHdRW
fSfHdqseQx3cMqH2niWQzOVwr0CRyovWPN7bDLdyc+n4F+DkcnR7Byje/KjFvRcgfKhKQY6ChoJD
nYENFyXHSw3mHc8A02HDHkPPYTIzTr3y6MbLBVwis78mlKwp4/+oCf5/pPe3ltYApP8a6l18yd+w
J/z2f7Zf5i/vEV9D5/f+CflSUPdMaRm2SbFbgt7+MGwFvMUZEFUCamVDp5r7DvI1/nCU/JB/IFvY
aHL+hHyNP0x4V7C0XCBTV7f+Pcj3UkZ9V+0F8XU8xBkYw5pYztv6h4ogVKc5jMYAw9Iu6NZNQMXF
7b6kcwxHsAmLk2czeM04RiAfR96qnNoXoZvWSYypA0EezRw+S6EtUJXUTKBFHhBF2OMuljuIavvi
YMnsKYUcHDArOaTy1pO1nJP8lEZymdXfxuq2RU4f+f6dmBA0Avm5LekS3oicmSRx7JvXIvHXSTps
0Rbvmi54jqvpKpD6i6OWxTm/cwBTwyjCbCddT1b7ZGMpiwd2cd343hr2uJJHg08EPtLCklAOP/Ju
pUXxhcCoded17a6qOZyBJBarIRXBcpgHjJ58NvYo5fQns4MoHUw4JHoIpOOpLXZDkp6alINQZ9XT
EUidPbxn32hFj2uC9zljaz2R+kzegV3g1OF2pqGAs3zbYlEDjFXPEy4/eDedm5JDf9d05VUXuJse
50Ab23s33OTjPot5CVvLU55mPVxOY5PHzaEy8c4I8dDKzlngnZQBnSzlpxJIeGrNveH4jxCVjVVO
CP20sYjnO0SJG36qAFZPrFmjctEbcA3UExJyC8xREAkuk7Z+dGodrqYsnQERY+Ax9wmjvJ2ymcPL
5LfTfzCt/L8mDjQgff3rGWNff/lZGag+/mOiENYf1ABQSuCiTyH6UgH6MVHY9h84GTPhmxIplfLC
/7M25P3h4k2utIEwXBh3f04USAOpMiFW8nRqRJ6glvNv1IYuQq1384Tl6rrtwQihdqXu4CIdfLfm
zKNTkJwRzKt8jm6L1nQWyRhQjp1DNjmi/dZZjNi27k5OGKCmHbG1mS2zxFLZrddlP5yaprmCgEu0
a6kilJkNQjxQS/hu2BRphGDD585n5B+Fob3qPcWn0rjqNWBiVHAqnikB56/T6DfEKuXz+r7kpaid
piJcujwhLEjvg+aRUEAvSTJDX3l2yFE4NJvrdtLIFEt97Nedodu1HXVgGFHz0YGBegoKfJonjCef
bFizY1DUB0iQhCyx91hOYUiwlJPe437NYYiqKzlcUNgH6RpbLGAzTB48AoStiuRJw9CXOjYQSk+4
l32NSyG2keAvK0zu6pvmGLazGMhD7FZRJ0HE+xosCKcjcHIKRL9pCeW/+3NLkAhisKMzYPhBY3I/
kF1aIYqio9WZA6tqE4miO1mFgF8L1H7A30AVS7AjkvFYX9uu3OfiSMFp5c5yPunUDNZdaSU4wYz9
JmLfRHSKihpsLHf1bsj8YvvzC8KeQLbHqiiQ0kJa+0C2SpyyQDyAZx66PQ0BZOSfUVPfkZewYHYz
HlADInohgqfxsPAjzRRfkWx6jk2vJzyoG7clNiProIucdQpe0MTsS6O0oQqYPkQlB6NwnILf3PRf
pYg4jUG0JXOFkUo/U6XXdwOoryYX21N8Az3v1CTFV8PP7XUhmh4vq3ZrEAXkOHQZVwuibWeW/OhI
jM55iGHXA4jTpmBZGKGMq67xWTCG8RCN4hCKFik9tuCmlXv7trNh1hrlNW4zn5pUfwQ7zx/cfjiP
yL5hv8LDefNwIUqJoT2mvYb1pp8216EbbUXogawYPq5ZsYX2TgYaOv70NxSnX7w8OM3YKlP+tGw1
+n5uh6h2ETIbMDlgzp/DPnAf7JF8H6069lrVHQDIK9k6i64WJTYwM+0wB/C/HQj9GsYF3Riu2mJK
iROk9BM81HKYTp6FGVGe3+mxS2X+n9PzL/qa4fxlUMCXggoHKdJWPvnM1+9fm9MaWRsNTFIkrteU
b3Au0cEuoBE26G+TtthiFlSCqWjXoQzCrYn/EWBO0S2nPMzOsee8mCEJuDKwrN+Q0k1TzU0/TcoO
mm/o6JaJRFiaH/tUmcZtKyMozaOr2VRHs6e+RNKbJwgTPD2+Ef1wlcdhtqskVc6cdNe9O9qPCbd2
igazhTOSBrux9ySiF5I1YiYVYWbFuTGnFU7J3bOcsWodHFkdGwUkeSkqnHxooKbAzLNncYWQ1yBv
F09p4jROtCQ7rpJ0b9vrh21QJMmRmPDJq67Ijwx4jRCWcgBhNih3aTcWZ46LK3XKOVoxuCPn2OgW
Zuh3oxfmI5bae+gKOzuw7GPRIpLtRLbUmNDJ3Q66g0WYc5eMtwE9fj+UDg5SJHrkMelIQ/Ipzdri
1koItE1GUOu6lHdthvWznhhfBmpgKzA4DCB0Nyc4JPqOrJfMMKPIVn0S6ruyGPKd30erIG/Sg4Z6
d4lNRvQiSnDK0WPawSZMKdNMQsNdQO6wXIf6UG3spB+URhhX+YRdb1D2901PsTnedzUm2uGUtVjo
28tOeuOt0Sp/xqBG6iHR/pHzXC9ZiE1yE81qPVv2qTFiZ+crRePlvzq7OVCmwvIza46pxICI2uK+
GkNzJf2YET1t58rpNpj07ImwtO90F/liN970nJd1t0mvyE9onyssSdboAP0zfr4TwF+mjyaRSlW1
JOEAaYNf51v6dAekZtpXcBKRLgfNcehA34dOiw5D72mHdKYk59CHvgSOu3UbWyf3IOvWYQrIu3AM
U99ZFbhQ2ejtsxOZuyx35Us92ogHA+vRcTTnOGv1Z/KadVIaKIL0BM8dZJpcZ6GstvNQgYbXQbm5
D32tuHI0n2XFM4+tYQ07qgArIhD1q6pDWGs296bdWZ8ora6k2RmHHCLzAoJDejAKDbKZ4NYzQanV
o353L3DmzgYNUfAALnhwps4+t0nA8hp0e5loez/s0xcfCTGUbypPfZ+4K7LS+/vSy+ctjhraEtMD
VSaqxbpJYv3aFY44iZDsO6e7HehFpL9J85bTkHOaKzRJMcUrc9CfSBHg/FMALoXmPTZZNr5Gxq1e
4YHV5nDFquTV9N9EWaG6UAMbwIraexuTOmCwya8GMuu9wSx2vt6IAwZ61pKgS5SCvvm7KebjDCMN
29OhLNl42GOJ8xFqyKdZ93GQVqGlV5Ovu3d2BnvCT+y97Mb5UMh1YVrusgis8bYqk5N0+1uoBWrT
ousbt2oxaChubHeK8ThhAOszU03pTVcNxlVeP9/rbotgKJ+a360zHydudefoJEyXPSv2Ax/3dWXt
40vIWowvCvBZVwf7zImJlgzNO7YFI6Q7K155NWrwZubcxzCPeB+Gv6qwYpki/OVx09KR3DTlZpZu
cIwn83G0JkwKEyvbthGJHUBsWy3UQ8Iyxmo99TaZsVn145T0E8vuPdpDe//lLaA6MoQj2Zrp0qCD
/7wI2ZZV21iNFushxM3N9waoGrX9DM0zeSCdlGro3D/g5I7SkwiVkEPGzsG2jqBE834M4hWB6gZY
rFMeBrw556r5Fo/VomjTdJ+QCHg15E6xcv1AX0A/DFeiM/oNAnCKcINVLpOKOUfvgpWVT1cxpaOz
HiAAj8gnL4zo3JWuf10nnNdHPCLbmUAkLRjuW9GfYmsKV6U9Tas+ZAgZ/lNh+WjTsK9viriAIQKw
1+I57I1Wd8f2rAGz15fGVKI6naPkRNuy6mRRdUUQKT+rPgUy07cp/j2nbv4S+w5iuKEym2ObSP+A
1zbZHRq/Ykb2ga5hHQbiVXu8jQ5UrEOoxv/4A59ebx9IEzYXPzI6zHWwsVCb8vjQkBKzGpuy5Shs
WWuVjm418Q4NGDb5WrCetSjdWp3pLlM0wgdCOV+HyRIIYl1xSDptC6BeL52uC/c6iS+koJhHt7cf
iXFKdk3YXvVFBDiR7BktZMP6usD1e4SW67FYaVNKxBVpN05oDJj431rFKI/RmELvEjlhT0NOvm+W
n8r56JXEP01VMRIawB5J1G85J8It0eb2CTgS04QmaWxCnWwFTXoN99tQwZT9ySszeLpWOW9dyZoO
EPEaT3N5AtF8nGwtvkvAZ/OR6IFGIIrEvng8gSs7O2OaPhPz59xp9teOmjPVT+12GvT0MRjkEV81
nJtyUW7x0evXntmYqPkupORZohSyKHQxJeLtJBf5UIlFHBTGOoUzdQhHrVy5ZI+t/OargXEfso1P
ibUL8ezf06jhnYYA+lhX+DYUnMos27nSM+2tqXT06mPpECydfkP0S8Go0krqIearaCZnbcczbgqo
1g0+hStsuq3QP+6mcoZ9EYT73rWOfH2zjr1TlSJILkJWcKPyzqOBg6hdpuZ6rrc9Tl/UlqJmU8b9
Ywv3CrrOlpKkuQwMEP5oCFa2gQVG6GyRrO5LG5zFtrPqAGfsajSrhoNkaG2A2Z5jXEVHso8oL+U7
UVrx9eTV1gpvu89MQ3ACiIGLOkNsPQr/SYuVU5nW7rrri+6WoVFMZoAavDr3RSyOBWYARMROalGs
dx11G8pd+qMv8ehLQrs9Dg52lk5fIRRzNklbjbshDJ/9Oe4OWO1xfgpcGHQi2tDHcIWykf0J7Hjr
TiMecb71551bIwR1qI5d6X1pU9SY+y1OVjuiKYJdMFYPeOEmm4BsnEaG+RG/6kXS+Si1Ri8aD56O
e2RkI9XFbTve4z/KzHrbG3AIDFw0l/FQfq7b7phP5te8Cxw0g0N146bYK5roVJYNYNmJKYyyQucZ
EFNtUt7UH3lof09a52vPwWqJZvGzaeEiwulB51AXfUmkRsqPUTM6OPZyLVwOq6m7YoP2Uo5ot/EM
YsocQtyMOkLkFg620Hgqt4jodaj9snor0nw+x/M4k2icdjvoJ/4ySP21L5ce7P62CHdGDwKCTOa/
iDqvJUeVbYt+ERH4hFdJJe/KmxeiLDaBhMR+/R3qc26cF0Vtde8uGchcudacYzrPkRgzghzcW9Aw
fLGorfCyTm2h9mbVYuVoWpNQTDX8iQgss9cSIlASy4uxGtv4VN+AsoCGU7lSGfmWHO4igNPe1jbm
5mpo5aznfsxWeRqtC1WF50HykRNOfo+MEa1QLF9YhOx7Zkq72She3UrKS0ftQjJAxZxSxyWzey2P
/pQTYtKqmyzNY0vufbmehTIuelip2q2fGGX7T1nWXYzBqvdUBYyxQSH4t+D1FhHcUWkX4Uf7EKWz
2jWazgRQW8mZtEzwPdnzXstq2XXTsFMARAffsB+SR7NXj4M/1gCQLVCXZf/s4TF+qOv209Sx88Lr
fWum9FlaLkEWojMX4pbPR2J8AYg8TFeF22IAml25n8op2rtpRMu2qs2HPrfMhwJgbDaUn9KiLsIo
P4Fg2dvKjg8M7uPDv5/sukEcIr0IaUvuHIOmc47/froBTfingh3l2afbkGUVGQCkbsP17DhN47ts
6mkzeBUhL3ZzI1gS1oqN3SFKhBDoAoHPAF8pLzrzFErXPKmOiMOoSO9CxqkragWQQiwm9FN5Y+jb
SPBK1CyW3raJ23rnOPaj1ynvRHUSb92h+5q0sE7g/ggKG5DnNMWJjbk49RN83GTkpu+MnpCFajjE
eRDuml7AC4zuh9aLV23cXuaqQVgSk8JWeNGxa8nq+PcwzkV0/PdcroP2DtKPi6DK8MCP5igHzZ7F
h6xb+k/qaodOA3GEmZeRvSQqlsuoR5ZFXVwvOzmLM0O+Iu7uidaik2GP1j4t6GpH2BSvHHUIZRws
aM5glzaZjEg0rkD5waEvGCd7ePXHoAOzHEtABU1/8u36rTehz1teE92RheYygIV0TjusO7ctiNjM
m06dFx0IHGuP2fRVR721q5y5h+dPRLLnGvGRf/3RZy0SZSRPcUl/3+SaW6L6YSbq9/1dnLoj8q7n
IJ3ni2U1/VWx45gxIAUv8uF5t+rUgHKIp8LdyJBziUMeLafL2V4Ew97xZ/fceu6Hxdp7SjrL2s0e
+QYVYFVoAo65IbSgvFOeEWzJMiiYH6fV2Q5ITcbC/p3HdDHNznvI8iHfujL4JszN2WBheaD5Nmz9
3jCIhXAIhzKt9KRd9RuWjfEp+v4pSpv4B5qsS8PDTX31pjvJfR0peyNdytXUGwE86jjfeCj4dze5
CaDBB6RFt/wLWItDnc9nx0H6MrZuvR29GJp329o/DtmYeZS+s63S9lRyhw1zXsjEec2oiR4jr7gM
LRPhG+hKCL59MRXTkzu5v1YysSIN9t/c9e5BEhAjLC4TN9mKmnU3NQexHccf2xcIH8p/Anaz3XQu
bS4n2IZwvsHNpttwAgw8W0z9y0vdtH+G2DfZBIQA2FAcW8yWnPJBgfLYTiN5fm3dcNaZEgKxQiZC
dS6WQ/3sJEiDo9ZbQ+mdHq3GZT92SWX2+ypglYoDSkoWtdLuzlEGLUWRlLOzyghJ1og1dEgfICgb
DNQj/1pGrbtJKPVU1kTrPuvdE33NNxP4LuiCbPp2vWrNORZbVlnhtar75HcU6jXkFi2C5K1nGL7k
1o7urbFfESSE19Xqu/t2DDmzSthMYLDVcnbHaQnrxdprqvB0cg/F5Mc/nQfdokqsP9H4966n4nfE
EmLpiqHfu3i8S9s3NmAgwt1k4sqachhHSVmZz5zJMSdh0P5tMKm5LaeTrHf25tg+687XbzNr8bIe
++qKpSqjVpBiJxHhnmbe2J2dU336GrANcosjm1GzGzj976wxKI4x4fGLHsrSEp1LcyHIur5rVBo8
pEHCaMuDEpAbxLOERZN9un700NSAZ7D5To8uTJmqpV8GSeYYigz+ifT8XRr3wzei+2/DS0C31yEA
wBLysldW9TOT+2Ll+pl37+Jc4MhTzWdxg2zmKHIPvl8/FAAE1m5k17s4VhBTKd6BUqUNWC2j4Qb0
+gfOdbTfSaIBeE7/xtMe4OcYs0lrhsUbgnQAq7G2PkAsvmduBxYudk6zjOO/gnNLOK3tkJbjwnJe
qghgG80EOJ8zUMOx6FZQFK2/wEkPlS3KVRXG0cnovCdRFd5novt44aXjyHGFztiUQs3pQzZ9N4/p
wOQTuo2KHpDVReMj8IV+ZQAPvdehoAfnVEiq4rRY1/FknY0Wf0NCC56zSFqdfKNDBG5kxiEzOUAw
YnH3TuKX+zyNzd0gKPesyb1DSw8cIylM+FU3iqsAwYGkGykKLZ0Mps5KtGJi3qLNlUyrES9FUC8t
3QEFq8m/mD1d0EWZXqgNKYidJyuKym3fxfPRpNZZVgMRc7DvomMKYGacpbUwbY1If4YKzZw2+2V1
KcGV5sijy3TcmWn1OxSWtwxITSNuR0XgvUN32UZtQhUjL31g6Y3IGHU08cSylmEGnxJnoztnXMHS
1WcvjtHj5p1e1aCpN35Xfoe8nXUcEYxbN7VJbokI7yoAzMQnnzvaKfcyP9iYLq+DxRoRpzFgLK8t
eE6UyKTNYzndoAa5Akppux8Ngh+oMcZjP3be8X8PnDandTtCeP7fc60YKBgF0SRKj+6Rk9t/H8Tt
J0QZiH2laa9rFZtH8zrEkXOsbn/z30//HoRd8v8Q73FE4OiLWN3ZbeNjp0HLvJKmco7/HlRAU86Y
CYTP1GPKa10Ntf1aeTffpqoc+whf8b8PfmQwQ3K9PdNlniJTGXsnsDH0Z5vONBzwemFNFzdQu87G
YvrvISnCl2yY12btl2ssmcHx30NMqMW6t8BKWGXeHEyrOvi5LbZapfPRjqC8NTgfiH4C4iZTWRxG
cYmijEV/juHmxf8eh5mYnhqs4tpGLn0stSf3rcsZtPKrvc0NuOfwSshyG7BsozA9lqbegaQN7u0q
oSNm9Nc5JSqNd3v5919Jr4arX1Lh00NV63/PYb0fl13Gd48rITyztNXnKtmRauSgO8pVdA5vz/P1
Q/+jtdiheV1NseuflJv5J3No0Fn6pSt2GSNHnTVHjzH4peSU9ox/aj/pabrSPJHP0qk+iSsUp39/
lgl2Scvy2sO/P4xCw1x6HKx3BRXkTfiHrj2IzUsRNgTdQDryU3u+/Hso1MBZu2GWgND/lgTJX0O2
OdOTRfjVivemMbvLkAGL//dTZ6PNbImKUjnNHyrBIVsaPb2Z2PLtjXbL4N7MA3Ef+dYzMVzhIeQ+
tw1dny2DGBA/sbLdOJD0LKpZL5vRp6ArIxBJPa0vsysgE5XmY0v668qxpH3G0tDtapIot3Mti2sJ
1HnZUa68Wdq4FxDP/0x0wwykzW+DacwCe0T81BZpsu5LvznacMsOtETbZTw0j5US3rsRXrwkv2UB
cfBylNvgg7GI4MoqDzgV/NS2+sGtkmhuv7gHHV36fXZHr5UhIyVN5OCWNmyhyLQlIYZ20loU1Xgp
0uKXTYPUlSHGnTiNyeE/D0oMRDaNfnKAaBk10tu3Q9GtFbe5INsXe0DZYhWzl2Y+Zeex/2knszkx
A7W39hjeBbUnYYw18WsuIhd8I47obnTjV7+o95OoqgeMXfaTXdy8DfytcSa1Q/vds8C1sBRi3hdQ
2DbWxFwtL5Id7e58EU6H0BqGE7Pc4pxXCEe7xrxUxnR7a9TLvqJRg0AUSKbO5mADnNC6l/TN7/MA
alocdd3+33P/+QNVHGIdtrzo8s1vDL0Q7rCbTafhV6bLvL9kpFHctW7z2BWaJC8GDG2YvxInQ75D
yuzak9jyEj3uJQrAepidLznrF19G2DroB7b22izNXUJOUEuwxsJWDgVFWa1pMJLGGCMu7sk0cwks
t2hf7EjYGqIH6aLmLuPwoS6HZ826zAih8jf4cShA7UPpIGpkJ18lVemuJpH9Etf21mZ1sqizZq8s
KphAnunongkKjlZ0ATGlVNlXfaOZp4GPB4tLwW06GzlR+uKNabo2GvJGp5Ipi+v56HvICtngpB2J
6IThX2T5ASQwIabUUclP60EXp6X4G/bMOkE74a4DfZSX1tbus3eRI+DmLiays9mBbHsbO8IcyxjZ
UkOk4aKmy7kuwCTTvWtPBoETFqkZG0rEdYfjb5El0Olq2b6XfrIFnbgQUXiOSufdylHrq6lHg3th
4r8Lx9H4cdrghkFe+f0kvnwA3fg9kxUyW73zvfKLQAgDch6nFpORFMp1R0xUHGFZLSkgNWZCspSI
h88ubssFgDT8dUgyiUw1/W0HSKF0CD+zuSOQTvgQYF0icDw2hNmN0wvDPHnHnLxf+YOnzkDJkTWw
z4ymoNcb+PinctdbFdq1NgAbswOye2vjSStlda9IXKuSbEOLb7zTyXwv0ZjdzQrYuZLtnpkCnUzB
kK0KjGVQvWivQ9bAmXMxD/MGIt+XFTewB00beOG8CZsYomakEHuN06qLGArKW48r2OWj4SzDcnRo
P+NRZekiGjDxmHla1UWJAwFQ8WNUgmiX3dERTn4Om25TzrSL5gjmpisvdn3Fi78FonOLiRSfnHU/
TAlMuhWvtIdeB8+gn+H8uGVxnzvdbvSNdx+txyIikhNNNztd5a5sRleJFN/ayOGsjckR2e9J9NaR
sM/3pu+NEwGh7G4E5pWVt6j7dFPk/XfaIRdBVbP0rHxZFc7RZFzmDW1Ev5l4qIwkqrzIoPeL7pZX
YmGSgCSp/RctSfUFdZ3chPdlmf4lVkM2llnzSthpiPv6puHWYYTmNrRWlfQu8ZSFi8zmleTzLprk
GqbXp0wzNh0cxBgSul2F2q3JRucOE4ux0KU+OI7eDwB5sCCOb75EH0dH51QkAmIH+NZFqasUI9z0
SCr5C/CpZTP1764VUgmAkrWLJy6Ql9Rtz1hIUDLHzVdQYYliGHXfC2vNFVQRDExuO9tvgUET2Xn8
YA/2Q8XhEwkHMVdxpJ+hxZ6MntiNMNpUyn4sEpyWTgrwY7wkHsF8CZtTLDJS2pzqZEA8XMwxY72u
+uRmoPO3ziBwRyLcxn2whwK2GWC16ImGdNaZybKeUNW1XYTnbDo7rklOo423JJfNB6KNBxphaUXK
YEABXXQxndv3zrQfOFXZSzv1X+p5hOdfdeQs27hmSZyncE6w4lnZ0RuSgyjFvDGBUC4Jnmm3ZS2+
s1Dce4qJJZLCLSMD6w6iLYqo9LXz+o/Oqd+zvLwUUm5bk5HoOLUkMbpsWjC20GF6E4YPW84//Yzr
qusjvRzz2LrXBgYSt6rPUfEYGA7CTGXiOK5Na9mZ1l+Hj3AU95Ufe5QfLgrFGCyogC9qLtouqRFm
NkfShFgcIy6dqPAhE1f1o815JGuxq0gfN9MQ58aSXvRLM/JJOe6n2ZIMZ2JvXYwT4c1J3p9zLpEl
IHbM+/5bms/+hv7YBiYFRrTRPErZ/NFBXuDnwHsbdQD+WjUCTR82eebHB4+kRA+OCf1jKsBa0xL1
kt9a4bQqpEfCkgofBTmE6SEyHb00Mmffs52iNCJiDoQgCZV2RrdB5O4To6N8JwnEceJ5RE0fvhYQ
DILS348qPqgYKkjUfAcG4OZODxFjyGHd1ui1OlnKVcJzoMx6KOkEMXA4ndZpEpy98lkmFkhiwzjN
MJyNKH3l2ggWUgIVCPwx3UYJtpQMT3gWWexLGIWHGjqjHx2NsYbS5P3mQ9yt6MrcDRpNaGBY8Z2g
/KBlaJfpCTtsTTRjVy3t3lzX3ECrSQ5/aVWjMBnIN86nk7a6dwDX5PmyAek3AxYMLZdqiYAdoVJs
bt3EfseUh+rO39JbKpa+a4yrmI4OyxS+iKYtxQoH82s4oxpt418AlR+04+uTh7fMwgNwc9RsTD6F
ZapnDOUGzOxkoiNQRM+KMUzV+k9zGr7kbX5Gi4SCv+9fbDC9oW/2uLaypwGlrW8DL3B6hCG5lz0r
F33JxCGmgY21vPVEC4j/o3ptyhuS847O7bEkssnCxyFH3lxUYKOiebHm5e99H05ryLmIDbupkRD0
VJ+L/OAqIqeSrn6MlZRHEvo4nZTzEvSfgpQZAYsaowOOTrmYyDzqDLMgvSP7GuadjfJipZT9EJWI
QAxzkbU5+DG6vkgbIEZk2XtJu6C6EdobF1Bsad+nOdZBNa/qPjqAobboVyoKFa26KxHU3+ac4dVP
r7lF581DKbFQuE7Jl47uDHdk4HBL62Rusfbc4QnwBr1QUD0OuzGH9Tdnbh/LDK0jU4PK8c9qSK2F
rM1d1kOx8Gl3YV1sOZlkTUegU7VmjW7xKOVf3mz8wGtoQGJpte6lWNsU8uiLOfhbGcYQDRIZmDvD
lIPS7cm0gQMgNYgr7z5wRxOi198gMfj7Bmdlcpm+GrpqjuVQVjG9ILXW3BbJAUHZb9RQjNqzjbXC
/zJ9+2Rbyl6jALoFWocd2hX1WvVY15rcL4iNeuxdD4VaEr8ywnzJB/psSYzLdDRfLURANXD4NYcU
0sSYAbsKUCfarfwgg2mVhk5ygXI6LGYfX+W/7zU29WWG8kWoMgpL15V8A+n4Pt46vVP0k9+O9VZm
EB9GM36mbQbm1UBuUhq0WmjpzwR5JQSTMwa5IdAtfIpkPqbJW97IyyCGY5pGKzF5V22N1xDTxsLX
VUa3KlaHYJwUZw8SGOmS/v9/k52mDiMg8XU91E+D13wOFF1r09OOovzqrEP1Ru6l2FtmHK/ssedV
l1N3yLK6O/Qt6YP/fhI+pio+sRELB9cW3PnoEJs80HZBWG/gTx/FcpQyLhbU1kxNSQtauo2h9plj
q31/U50CvaUVZToF3S5l7bs2sPb/fvr3UIqRQwCRB4azlWBmIa1DTh2apNlo7Twk8mTHzm08ZjVn
VfmY8fBmTkGktnmVyyciuPeFYI7X98kb0arGNi6/jFnW67axkgc5nMy+VTR1vexpxkYJnLtGUD9Y
oM9b8KHV3A8HogVM3LhutNC91Cf1m4sZ16qqqg/VawaGhnnso7y4M6eUS000z0U4jZvKU49gtv5w
ws/rKi+YucXpOrNoWWZtNR0VLd9tlf7AvyyuEzmyzLDCf6off0Pi4r5O5lMzVawmunseG/8SGf5r
lJzj2H1jiM9Jw51euXaOtvUbW8V7nhv3TRdQcrQk72GO8lnMBGEZZvMXZLnm1fcru6iYtbBVYQcC
jeEb0W0nXNciRUiml+Xgf6ZDfwYyccJD/9kb4tnNKBZ1fCQR8s5vgIjh6m3W6HWY1wH8dgP5zQK1
1NX4V1d1x3lmEss+W/rSuhVNDqlj0Xg1Rqu8cwGlWtm9LxvyIZPdKH8BEO/L7mFGNVxWRDqUHG4L
c5O2zt4og1cIY6/1tm/GP0BQFN1FkVEZ3mGef6kMJCOdd61c5J9lYtPhpKZAKqB/y69g4NzMNv/n
JBE9YBABtfMc1vZzpLOTEoQDpOGVMdU3GZOLKE74l+rL7ASH2k5OgDRfi8j7EQJv1VBvsZP+ldnc
oFaSDzpy7oyS6UNRI5gkkfKbIdu2raJnHw8jZWaXL7gvFrnXXDNrvC9m88yXiEOr1QfDkIc+f4+0
e+1L+hOqfdWmc+/J+FzRap6vBHzs+Q5Q1Lnn0R3WdYWoaw7Z72X5VVHQ9zC7I+vgd+qRkjMggpPG
Ep/YXw6vJQ6iFxUr0gxuH0fbtS9G8D4EAeUyQgUn/kwlfOFMHT2/fDoZkfnkGykjO9IrHOaReiLW
kPBHs/2pDOPaDNSbuST5a7xlGAfHykidNb1NRveczBlk4eCv9SsMi5OZkjvVaJ4m2/KONKf9mCUv
7aQv1fheEXKbl+21JYYLUkr3rM3sgq5kLUM8MjLiyveK5omgwI2tuJIUuntkImo9y3Clis0kmP00
fRyvHTTQrgkyZYyVWHIqNl33rQ05M7LGzKyYMXqUH9huV2QtZy2dK6qBh6CcvzI/RGPkf5PMR250
QFguIdIcIjChyW2Hx9rEF4cPOtvEjliXM3ds6gVEIYKFNbmm/ZGmk7rPS/Pq2+5vKI0vq3KfWpm+
13aEUXvejob15moSzKJKv5pGdxCu2otwbRczQWXtgyj1CfZ9mgbfYJg5L2GNZAxmoYQuflJJvEuF
hhJ/fnjLSvzAvn9P/vdvTZsFuP1wJPQ+0X/i5re2oxLIdvdRxiOZDqX+BM99FqQpQDt6SerxmGX+
w2gWr930lgUGOAWapsKcFuXkPgUOowuX0GEbDmBjkkOpyg9mnqQlP1Hwb3zR3BdDuR9zDvXe+OWh
d5usF4Srf21IZ2f2i88Ivb9jItn087fUZSVh/hfBLAdGr8HTuFOocfzOb0mjKd+iQz1UErwMenTP
lqTfkhlH9wsRAjfs7VnhNAYunTV8qor6nblqNQEUcEz8xwH7i+UxSK2H4G+i4zo72biUAlj4LJ6K
wIRTkslkZc3E2+ihoylDCdgFZYkrfGBviYlXd52X2W/IWPTLZVin58iNyLTWLCG+PS1VaB7QpH+N
0nscblDaMGKwm9LFT/y969zC0yB7cQsby97PwwUfoYsX3vthQzhklCDhg+5Y+nAc8KLb+t2c+mPR
FrjN5E4QhxlGhBXn1bNlr/PUvpIpjhJyPip219amENbB9p+dW0Ne4laECHTUQ7od+ITnETLW9Jj7
ydGSIzKuHoLV8EGa7tXPEQKExIYQFx9VwaXmNryDZBTlv9NIhz0z2qNX3+KZ+wVCwYsp0xe7al9z
fqVvDbtxapZQMTaJH+66zj0F8/AwcFj1ATPCWUKqRmW31nAT+doahuAdJD9473dg2F/biqhZpp41
DdybF/ah0SOnVwe/bYl4oxOAtbQHH8HxTinZH/SmswkYe4gVm+Zeq6CA14i2fI6+jZgusiE2XHjX
iEB6FSZrbSM+CJP2A8XlU2v91qVz9CrOB11CAwUMzvccWpdAPcXBNi2ba8Ca5uXNW97GgPjJSIHm
ep+guur6cctc6ky++0k0iPRRAQGt+6j7/NMNQg7Wfs3FR587DvwvYSOghlxMZei4V1cR5kOYCsax
9FEHwXslXsra+wpARtNDExrZHhyHdi964zmkGiMr74yAmCFjBCwfanhW/QR5ewEXdukn2IphtVLW
LTshDlalk57KhC2ts8OH2Pdfuil+QscdFS9kgL5Ut0vYzhaE31hLB9nN0gn4FpK/aUT/O9gx7j4G
povw2RZhRqMqvvfa9NDOvDbLsFdlkys+SsYbUwK2gA0ppHEQEl9jYVJcTH74K/L+CSoJvEaCrFJs
2WKkaqcVdGVET8dw49zCwZNzWA0v4IWqULw0jRXDcaTcyscF4bBPqneZK/gvg0Fz2LwF94WbxCNE
KlfXvuufSuEjlnYe+lD+cR8fp+Zv9IPToIuPOcJEVXbRNvV6Y9GF9pdh1we8zCNzdL218TRA/6+y
pejLt67vwXom69yU71RLgLdybS28hJ5DpV8a5Ix3nsfm4okjybDbYSzpLnnrLupfPKfeZ4a1Ry15
NNQ4LkQWP+bBnWuEq6Z5nUZxhVMOi0a1L6k/PLCa4ZSMrmIa+gVp1nwHc77zQZwaE9+AXcYPmTa/
zNQ85DE8HX41bZduiVyD1I7xiKSbEadceEFbrKxe61W/dWKBSP62UOGwvfhzso2zc2lBKfRS89U1
imRlWwxJHVaoDoAX+jjjPRIvZhR8Gk59RhX1VWjWcGxcI3kXZcNJDe0XeQyduoVC3BtGhTemp0MS
8xUlGVyyOSreREImJg3Cu1gXFyWdn3JkqZpyNByRPT4lCJWCaYS6QvIEZt2SMcjQomoGcNdFf8ZM
SmNyOxTOxiPBjdshrT5NlBB0sm7Ms+JrJPFhnNMYymxSL2ic0CAogs0Qc2kCKCClJNV/Tj896Xri
1YNVYinIHwaJTMH2aYCJ7ie+/b02MQYGJgIoAua7CobSSs/1uQ4VkSVds7j95tREjG11P0FHzWbN
6Op6xC26YC7TcuP6c/MrFPUzMCteH0tNLv5kx/1Ym5tE6u9ZE5wz541ajJokkMLwV8lQfzPXWzal
i14wLPDM5w1h6rAMGuYQsPbLjeXUX+TumiQS4f1DKuAMvA2oqOOSfiNhF0iEZF9srLw7Vh4lmRXC
DUpk+YaEj+8CO6rjXloV0IiM5V/JNurNrAYB73OObv1gCoKs0CdLzg+yRNnquw/0oilqgTMoyYfC
sAkeU0ifodPhBpvBeojmL/RWz0mo907aHBibLklBOGX4oLAiM6Uu0N02slpoPQHrChaJF5z6SPxk
M329Ub7OaAeiBsCrTpH/0Z1nCJ63eK8QMJmq/jMh06Fd/EKduop9/Qnn5TOy22ebUa2RZ+u6Z7/T
CPA44893uUd88jjecjdaJRa1vnUSmNZ406/2Gyobab+IFKKB1OaR5X01hv2TPSB2dHIqW0PtmJcT
rNZeMVRdfFFDIjFIQcZssOmJefHTQ94w5zCJAVpyXj0okRxwrT9MSXih5fLRbYzZvg+V8U33/kfJ
9Ns2i01gu4epZ7cxhc/vZn9STUnuXUvHSGjjrSRGlBnuxQ6Vxw1D+1XaqCurD39k/JhE6iMrQ+Zb
OBf1TScRXZORFUHX7rZJ+s/OAA7p9+0nW4YMzHffpmcvyH7nCr0PUdlyFRm//YThZhgPcCYQqNWk
SyTz3mMf7039YkvvhSMUWTYTGML51GnviZv5vgqfp8L+GRQ7VlHodxoxo9V9AqxDohTR3m2i+Tdi
3eJ75NTLrsXt1bAou95C2QxXScImCo2P3rr5tty4/KbCJUDoQkfre8gZ9zioe7uAKCuKGcOyn4ar
6Yi3vmDqREbm+0zerGv291HMJ4bYgiaqeeeQykKouPU8mS6EY7RJSX4lZvab1LdnNVtPnYvNKDIf
1W2ZMCHnLxglc2nWz+EcPjZFH9A1GJ4DRlNZO+Iepcm6bIryIyPNzBDxwpDjB/m+B0Rtkz09llrt
HYuWveq/Ek79jsvaZMn+MjniMKX2kyj8Oz9hpM5vMPDbe7p97PH38KmVJCTmD5L5RECcmr7FA1fJ
RzKKv0Khmembx6D1zj0TCkfLy7VR4mlS2Rvdg/PsNKsgPTPcfY1kfcFidW1Dhb3cX5lxfogq8Yn8
6S/j2NdO8SOSmqU/MGrwnfgLv8jzSJGB2g8lZEtRDUh/XKHKOo5G/2EXkuXL6vd5NC+tyNq3Sb8u
UgP0nEsBYfbvOFxPhTnsf9PBeSwKRJf5XZfOn+3tSnZdKgi7YXSGtJvwyc/Jrqeb/YCQB2ML9zIz
43VdFA+R4pasLbLeZhdJjX26rcNzC4mINocn8884yvdYtiGsgEGr6pivSljbqYv2WUALMU4PRrHB
t5XQoMbg4Cfwc8NhEXYZyxLgGU8wob9FUZHGMC1G11zgd3Xpi3kEeebyK2/MZ7ONv9MbASHxINrZ
8/BTOg7ChvgeK//7oHEoxGFhLArP3ElMk2bLHZRWeJaICTn0bns3zQGaF7s9509ofd9kI2jwJ8Nz
ZEJnL7Zx1SEpCI5hgKFymrFU+Ze5cVGtDXczZu8+fOvM16olB8+I9lIhIfb2tedcJ888pm18GFON
28HYpLU+pFwy3bwaYfUMmLC0JTARE8kTJ+s0mHbj3MGEVXAvgzfdFuceFnctV6Gc3jv0/SRuYeAM
xCXOu7+wAXSd2EhAh0ehJcJSrrQ8i3EXV1uDuaud+Yz1C6tZVPgDRf9NrvEfCRYo2SOOy8WPmSsE
m41sl+Fs7oyAqqxtbz7usDwC9N96orjeFPjhyDTPsKimwhmNYgsGp0oh8DB6KpaIrAdy+9xhk8U3
mlht/qhSXArWaEO6JV/WTY+pCPzw1cdgtP0ilOIFL8HBSmBDIORlsl+k5OSobYjMbRFkKNbbnllw
L1bGmFZcORq5JWR3E5bmoPAcqA8PV7OR9K/2ZP3kXf8MDRWt7zujwidBCT3ZHn7hbI+kZGMxq5HM
y426/BCW8SMN7zmI8kObkMnH6Ald+qMzHuUtLXq2gzV6rk04mNya4i5M0mvt+s8+UoWbyZ7Qs8m/
y8aREdH4QNDJr9uFv96Djq1PqyzWUVc3q2rIXr04fXJw+d4G7cFybBEResa79thx3CY/y2A8uF73
UaGBHcw+XoYNO3njqKeMQXkYWQ+Zq3/6af5UjfWFj2ZVWiMueB8zntf/H1tnttQ4sGXRL1KE5pRe
bXm2MWDABS8KigLNU2pISV/fS9zb0S/94sCGAhdImSfP2XvtYqds8zC1uCeiVP3tG/1YFDBIpXE3
Sv0b9ThgxDB7xFRDvc/M2nDFe2f3yKJDYploppYO4Wz+j8OQTby6LvaicG6QuLTNM/B4Z+jpeeQ2
aFLvnEGq87FIr52mRrI+EkxlE901mVToWdM/1K1L0Gn7A6TqJZvC2+wiTXPkcbSGH5phSwMpfdbA
ZrpZ+mz0AA20kMOXUZJjNlQ7hImHSdivwGGYEquf0sh+FKMgXd5HHQdW7KkLFBjMGdUNTf+t0rpD
959vwaGuBjrgvyHW7Dt6lsxTVrRnH7sovdnaQO3i/Cn1+FnHubFiSYAVjAsKw29hsAir4rsvZ2o1
Cy4fKnaEOHnFaNlpVgXJTtgZGdVEqItGjTqKF0Yt+dejrlvNQ/3ZLe81Yojy+2rKMFeYj6ANq8Dn
aK5rebNiCQ0yS95zhAJrViPUteQBdTlaSGI9SUiXEEyNjADB6cPttADZMH/dCKWWmNyzbi6tU5dE
uNBgztRYXF6tpaErzEgUMPVoL6rpDQdNCFCQQJ7+3YiG9lj/YEKNnuDUAr5EjGeWN/Jtna1F7e0A
sjlA2fceYzBgWVt8T6oxsPzKnVkNdL4p+xESejIYh1ZnHY7/CL21OcVE+rEpgJJrsfYQKRpYqSjQ
nenNdbIRn2j+SFpCrlsHu1I0bInIsvuw2HGRDBvMSUMwe/Z9lNnRCsUvw5ABmFDvpflpFjmSbB02
KEPEqxFpD2O+6LJt+9VmmMFswqTbXZT3QngbGnFf3MYRI+XwEDXOwcm0HlJM+7fP/tiNubdtWq6Z
rREe0INiG2kBiS78bPzx7ENjq8vpmhv5QU7Oczy2J7/H6oFMggr7EGZehqTDY8sZUB24NKu74UkK
+0NHSmKPPuNGIfqNQVgW+HMGDvY488MSczxo8t88JjSIZA8i1rhAtnvzmyRZa8hkX0XNnAoiq7Nx
Co0kXavfmWrZkipj3zvls8y0F41+p3AV9m0tf+8sedPj+SeJq3Yl4wKBf3RoZ7REsXksJvsiY/Ha
j9aHE9l7BkGbaAjfVSb/EhL63ofzVQdwXjZrqQs65XRHZMTmkMsZiBmy1DVG3c1k2szZ02Q4DH1z
Lun8xtNE5UWsDWOEeVO7/j212ZY1DdgpqgCMVtFVmuLdybJz23Q3qYVfhetu3drZZ2SG7KYwRiPF
5LseOXosHeR1w201FNlbTmVmwSQ2HANwkWQSl9aS2wSv6CVKnvs47J7mzucd5d4f7yan9LtfgkAU
Aa1ra642nHSyYJjcHuea+FFGx0Vv7NMkuv9+iYtdgu4v67PXoCkJZ2PdKi6FlIzSpHBeGG21rU+H
KIN3bw0QUcFyrOLZ4IZr/C/aF9WqQb6IBAI6nEIFT9bk79vd235xtwC5rqTLdLQKaYSBhNZS70Or
B8rL6uqX5RU12LiehokmfyFYI/Wm1/YtzXtr0quzl8j/PhjL08pwGJvP+ERCg1vPtwLijmfDqc+y
RxRbjUW7HTjmnEsHYU/UEw+K9i27/D5Q9EVrmmn+bmZceKUX82CCxe3XrbdC/kw3f4jVHmMNSg26
jbts9uJVJlHyZkZjYBKtwMSy4ga/rzXxOa0758yJ8k16cKpqNx6OJlHKJ4eb/TTb7rDHMv+fZ78v
/T7oy1f835f9vubTo1vBRzIIkgrBOSwP5NiBmyeHkH39f1+j/xstRqTo/P+9hsUkXcvCaHHbOs6p
jXrETlOOjGdx8hkD7ThmPnzm99ONoZwTiQxJoFmaB8mubeGSk1PtiwTO55S0D78PzMdHY9WW0C6l
NTQbhU141+V0/AYOEnRrM5P61Sydk22p9TQiEEa+f6DQQyO/POh2Aa1HRy61PNNamN3ZkODdXp5a
7MT9wNtL+yRWnP5gIxdYhOnZzNFF0Im9qKz570f98tHv07Dw7MAn7mQdI7+Mdj2TFdxTtgVFXMb0
rH6fR8MAZ7xCc1cAzE7Nyjv2zvTYWGLRzWgdcZiCDfk/z2u5pVID1hnhLTVmPdN3jskPiKIFhKDN
EXHBtB372fWW0ZNHxcax/5QuDwUzwIMlxZrOWC+3OPc0nEoFAxE7Ieo8sY3hkHrFxishoMBZqR9E
pvfnhPf3bM4MyhphELP5+1TK+sG36tPibstLw3yQbige3XEW9L0CZTCxSSMaHE5LTFZsqvYKE4eg
zJDgGhhA7fX3YQyj+Wjr5aWqfXkGOZbu6lJ8DF6OCSu2Z3n+z4e+a21tEUWnqfaTh25WNwqWHEcS
z35fSpP5vx/5XkdGo0eIuCl3adpYVzz71vX3o7Zp0CeZWIobWmRGnotTYjQCXFmutrEuzHvj0IBC
HN1e0uXpNGwKRyb3LtHlA8XQwoPl5XLUs51f5OW2G0oN9vb4VcVdRdtu0HdZJooXe8i6A9s9Mrbl
qZa7Nd4hhBGZN+7t3i1fk16zb2byRZuHwx40hFfhvTPDFrffTyOM3iu7LPAJk6OjrNbYUjPrtTZ9
SpNhqK438zGE6nvr/ZpfWDd/ohy0KR4N8+pxSoRDkuIbHbz5s4zxnHRdux6TOXsYaqGvPT8muzed
GbNJxQoc+tFpzksGovQ7hpSF0qvj7CC0zrnRNNMPFu6olbJi5zYtDy6qem0sb7MZo/ulmZPZVbbH
oRIRkxK7Z6IKkcR7HN5/n5qmXI6ufALOVYSwI0u2Ti0XEWj0Y8RVcfh9ZhHRsI0cTJ99hWA4x5zI
6C6uNmM+P3u2Vx2IsS1OViyRFhbw38PZJ824f4las3uwKOYejLZMtr00SI2a5AaTuHUQJRo1EVkJ
WpGQxWTiXFWUJLe5Vm74tH0rccTl4h5DYxRHa7AubWH0B0NIIDDYZx8efz9MphhUy/Iifuf+MlpX
dD7Rvl4af9Bc62ZTGNW2J5/oonejfBRYBoIpwyNLU2tlFZ16R7Vb7EHgZ8iOecrJ9+Lx728Tva/j
ABLVyR1vjWOv+iRAYVEfu//ouKG2aWvjhWrE2ialB5HPECxuNirrbFbTR6YzBKEDAmVUOeff10uO
lOQ2OdUxcqP2KQG4UpdlyAjDkE+/Gd2+pRjM1LnFXxo4sZ4TpFuYFwXg4pgwz3wEfoWvqouCtKBQ
TTKTviRM4rOuCYwhTl5vYDwDP40c/ZgXbbVnAdi2UQaW3Kb0+n3oUNCeXC/jloXH4FJZAU28RPY8
nX+f+GUrWT4J8XNkkW6n5Vv/fn8nms2Tb/0tHZswmt+XFJ0HqumQI21mHH1rVNe6gxal25iaTSYk
k5jo4dXez8DeCXfZXxdgDXLdI2SVeycPfZLJaVOCzzbB5UYNNDKbWYjEt2uxFxRjVOwt5GGRnY5c
+v4nDuvPxkZ5iDCTprf+jcOiWOXjGK3Sqv768rFGrMyJhiLRHgwDY3PtTtWzGsEzTMmljeufqDBR
J472O2NJIuGxJTffrgo/zPEpI1F0VdDfWeE15JNs9KAp7n3B3CvPysOc5ZREqf02Uk6h8Pk7FTRb
MadfTW2pgdjVpK6xXLXZIz7Gx1LQ2JpLF75H9VR0qOUBQY7Yu8p/uVk8+xZVrmJ4PQ0vXmKUnM6a
VyN0/9XNsZDhd0HNLIrygw3iY0LEWjlfpet/akjbVpMvHsPhYPk01PXxXM7hwWlRmhfjK1qSu+rF
e6KHl9xttg7hQllyMVL/eW6TpyFvtmzQDH0a/cuPELcZj6yqbsZaKmHdQcOVj64e3hr/MjAzqxm4
oWAvAlF6FZ2d7IYBJEA7vu8yjqdOTFdbpDd96WqM2eAgw07/5FO4bbror1vQ2coVxZYFo8ADw7yu
cAYFnYllXjc/aofwa78+2RkktBKGsJ2Gz1HXPfupFvSVJLVdfgJVOSq32nY65O+uumvN/G72GU3x
dnxxdH9XgeJjWbhKmzuT9McbZ5nr4BQvfmE8INPExzVvKqvYMrS5evPR6uTeL0rOxi1S3fCSMAlw
Sm0jZAk4fni0DVALc3qiOfWAsz0gHGYDHh+w+2tl/ZnyXd5YQTTJk1GHTyRFIDtI35QZnyb+sor5
dhfDays81iQkJgS4vsVxdJ1z4xais0Hml79WbnxN+pJuhY7+QjG4ThC1Eovjf4+UW9mkPepT+d3Q
/GOZOEdkVs9Ld6ssg7SfwcfP02fpMNzooi5wFKaLOnuJ0vTggx0Ss0+zQd9IpAaa1j1COSTNAV+L
YJLgW7TMM4ugY6GrS5Wm8lDY0UPiV1iaBvOjYvdfVYPjrQZ02pXe3PIrvVRmL/gsZvNDV1woeoYk
jwvxX4epIZu7bYP/dFVw/awykTPNZOIXkaOj033qegIlptbf2SrajmX9UTXJyM7l3aOwfUTpe63d
8W5P8wsnlbz2rgAV/0GnfQYZ9VcU2LrwPbgphWPtTD9RCFV5rK5aJB/yR4jyb5McDklfPyRqeu0H
CNjzdC8K46NzpnmVcpWQTLzSHfVkF4pzpBq2XAoH9rnvyK1BimofpgBrZ3A+THFQBJYOAaQbXi2n
t5hto3dPHfBu8P2CKOW8U6ONNmir0yWmVWZEDrLaB9dB1Rc1JWeiUX9Je6DcPiohWB64emK8K8NA
r8+sUfn25mup0wsUjRkIn056WLYXttcHEUrjaOKe2NXATtYqrM+GzhTluYo4gKuGuZoN4NUynjOK
7MGnrUgsJ3pJrqkUaPTE8rZSJcsbpFzGvdETVt4fUbv/vBSTIQPSRCIVS7X6H91d8xLh7PCkQQQ2
g7+hbM6ap24Sfx3Wy8TpyrUoHStgeAMmLRR7YTR3bSrpbbH/MGLqeuRnNG61cm07rMJ9VxnAzTNu
Dflaz/ktyy36KZwXMNvEKqhMClad4QQ+7/42eFvGu8mu8dqJeXW7aTBvzBNJOFV0yLvsqykEuPDR
pkXr3GLcqceRA14YaipI2ubDytO762zL0vtDCDlan/SYj/F3TmzEyjdpNi8dEEnJksCVCLWvmfM/
Gyd9emUzbymMbFO4xVmno1NkXrjt/oDFem/b5ttUrr3pEY6JOQWmw8AWnq/Jf9uWe5kUf9VoPNam
fBcj+3sUZxc76t6F7OQmdED/phnDDzFuLQcBfKKIQonluG3CLnmocjBkSe83a6ahIOus24RvGlg6
qnfvk9wVdOzdpNaZ8s8lsnTMcnsi3YDs+AyKf3sDumrXqaefcwXgIg6hJzIth5A8I5ecFvFl0PkY
CHyfJa2aHQ/hJt3TgsKLsSm638JhJ+N4GtYTxg8NM1uYZ+vCAlUAEYc7gXVBGVW7cdOgFx5/4lKz
NlmHNq0EkciNcRLglSw//0QGB1BZWc9palvreBYXUquWJlf3MgFNwx7Jz2qcOz6vlSUa2EM+GsO0
ND4J7WXWmL0XgnWvwwQdz9Ph94lMYoT67CpooxDy0fcpdHaQwss+VJgf2zQ/2QnLAS25hVQ85LA3
kCQRurlmVLZPmvYdqSTh2SgiXa0BoJX/ab1pTebrt6tzn7T538lHGgZ55LkR4O6z5fvPfXxk6EzH
0tiFi2dphK21jrGkrIx+fidcJBns7xHUTFHh9nb606gxbpyl5tItUrvcn88giVCZFSglSW29QIYj
QrRWB06n7oEfD1sHfae0x1cPoxlKwMc4Vf5xSLtxD+B0n8ksO/b0g+qk0R4Ve6gpc/vBc7NdTlaM
5iTyb04vO3QRjOdmeMcMyHIpFEgNDVdUz+jm5lmEmhkJ+L/l983cqdpwyeVb/FnTOR+7r6aPuAEG
3d4YCcLuxCjkOcu5W+j8ohaw0z+aYzB7r73tqDPzmTE3gOyYh33oteM1NL4NkLNcTIwlNF97y6Bx
nNpwuGaJXp7tTmlQOibM5VnIyBmJbUw89TpjNMUQOXSvmrPtwodUB08NyHE/xe4cIBy4WGMIHMrF
hOunJZSpyXdRRLj5vhL5vzJznpg1kUGR53lQt+GfNhZ4sUStdrVGApUpW+Ytcp/1IxJop1pGmBjA
0h/MTHxbLSWosA3tnTvj94h9F0qfTcYX6TDNekp1uuezwJY04QqarOE9qTHK06TI3yADrcrlNquO
Tm691XWf7xKF2WmExUpDC+zRKIqlUI0xdohsj1hbD6ZeF0ExNGtCWxFFxSViFapHdBqfhTnpz4ao
V3N618yKXxFcyDbVP/J5blgaOLpb1RzIsT2iplyxnzCj4eiPJbw8CehXxtTPh6YpaJBPpK3UVeWj
qmDL6EV2YAJxJ5C95zjXRo/OtNExDk1MO/bwvaKdj0+OHCbSg6urQZHM0Cufgkaf/sgGD5HV/k30
3nlyFxFVPUY5h1xqmVyQ5DhhfWBWPNHqUM4xxGQYgBWlvn1VrcXSAEsZyQxshYEzDRoO6zxAMHzG
7Yfm7pI5Zv8Bbuha5NqeCbD27kvlb3SHknAm7k2UxL1ZJrszXqJ7bfhftg/sG+rH1pWAh5Ou+2YL
WUcmGc2QxFe+jMf1XEgQgzZJebWiLG88cLMmUZYmTSEn+ojmPgyAK4/Yd8Mza/1jFGvWyeUIEhA3
OAbhNH2rOfvIzb4/hb5xMW3HCAiJoCALXXmLpI1qCHYtAe2knIGqnKPhX6JHtxGAl69ctfEQ42Nb
azdCJWprTOgKxmbrp8A5E+nsx6oBNYkoox35vWPqobf7GloVydJNlO4ykf4pW/3P0IYeqUmK1SV1
ngmidvY0x146hzpv6L14TdexX8fe8N3l7rjFlsJv1SG4cBQH4TfqWAzR375N9LU6pDnCjUL8JYT0
1Az9PtHjH8z8R1AKJB9NOj3vHPyzTOXGDdne4PDnT7auUtiWxRLk9N70s/4MLXXnIx8Z/C9LsuWr
MkOE7j51thvfUFnBysXx17WvTuufYrv9SFqBtGy4tsrmq1l4WHLx0bQ5saCICPNgavDNpNiNCFe+
WXwxYaP2owTk6hZCPyBHzdctgXtBmFV3Oc02YiKL2BoX9wHneXw6d6JT4z3w5BenSwW3a33SicJb
s+iDEc5uMXX1Q4OAKs+1f6YW32xH2/VpfWe1eo6TzgyGqHhMuuHBsxbTau18VTOtd6vtHvLyX9E0
F+eDNxnRAFhZpqkCx0+sk8Yvh+tS5BsNg3uQSrbigSEYBh9RonFA/7Bm5Bhv5pYiGSnvK8q4U26K
b3Tuw6ZcYjOFDOmgRLEEvG/fQyzfTKjeCh1aTDYqvp8JMqaqsWFVTTys/bvHLsf+iw9+XKJ+GngU
s76ypiY5qi6JCGVEAJVRv4Wmpu2ZWmrPecamh+NrlzquuZfzyP1LsRBp87idsaZyHnGra4zxZO1a
sdhY2J6WtKaRVYaRc1eaIGMSTFkdcoSDZTcfVHjz2tPr8RCXOSafQlHLWyVOay98HqeCg5OdUmZA
RfrjVTStDAbrPYCOnVU0VBz+aYYz06fAIbP6JSu1Afvcg2NiYfrAZ/TRxtNJtXX6WI3pT2o0fxvb
2/XjSE6iiaRNDQzalGZMMLyIc5mTa8dA4QU8iHesawNZ3PynNnoIVyE89nlsOXh/NjO4F5oQFySR
f0IXM71klJ0VF4tDw8pX9MxKUCZdnHx2OkNOhvxAn3RYI1HFZoKGy+1lC3SEaiDuUMxb2qlwZbwD
YvVs4V7dyHD8aclM4685r/W5cYLMkw9dpwFS0epnSkwGIFp8GjP9C20CIq2oW4guMHVw47YVR1Fi
vqN3UxWc1yHGrbCkid64hjSZnMT7V4OZ4czAlDBqlsQIs9l2yHo3k1H3e1Mph9lQ++HS1tpL58Ap
ZdrZeWj8GVKxm6J9GTXNO8cssdbqPCRdTQsJ6GzfCi2FrFSJ5lGbzHLHusGt52Cgj9yfpPbSjaCB
sRo8+heqoI4jidDf9X4LJsdIl4AzTjO5+8JatB8qzjlRKrD6tQnAKOcAa5khDkU/+cYzQeiSmZfl
E9Cue/2u6hE+sy2xbmv6djZrFkE3eeJ0qlBaSdp81dUd/GmDz+xqyPyesPMfXNaALZBnXKbMaMCN
peahKKx6y4TmHlUdVKhosF6ckflhH3ecnCoLN1LovLTOOB3hHH+NU6UOqu0uVbsLy+g96dOnqG5f
HJy4Kaz1dEyPjuW9x3P0B88wBlkn5ccp+eI5g1o8jivloovwGixzLTrEIaLukXlPTnAKVTkxUA7i
2AuQ/WNan4D04bzl8ESEzxbj2AV0yy62DC0wo+Rv7msEoj2ZJfAmM4xFAOMYtp3XbfGGQ/VsvV1n
ufVjW7Zn5jcY452Bg4NEfLCM6MMZNBoNPrLWl9KSgAzdJBUuV/O0rQ3robGwD4r4xZm8NxKofGYI
LTuPvmSGkeyn72pf9eCfuWCjecqIIKFCkUv6oeP7GN28JdTX/Yqq8K10s0u2xMxVFSwDpyPRfp4I
xgrcVDymtB2xhmNKc8IlH9KR3FaAHTqUq0nYnx0MKl3IyaHNxQ68Nts2YYsbO0aHP9vZw9jitsp8
Yz8vbkBWcTCtX9CiHHAG6CInrXjr+LuGJrABG7cWifGVDhkSZQ7BTW2BGxS+Id0X+IDa0UxHtLNJ
0+2mvHlDrcbU0PAL/AZwZQ2vx6nqeoeEVZVDUonZYCbONtOfi2KCMeIWaTCWOhHay/bliLje5yHn
Wb3rKI7kptTVQmibkC+Vp5DM3cfcM4/6YnPIJNu/46PJOUQI/HAYnxzdo0/QyIleI/GhhNSdwT2v
MWnrgdfWHDbd+Mkr4BBbxpyvEeIFRGiU59I38xWD6pLzr3jvmziQ/sIpjZdIPyM5DcWNRYSlIIKH
g3YLV9Jiz/E9Wn45EdbsIgT6LOYEnSuIk2Vt9acq5uBAPxxfavSIOGpvFV+YqgmhkVsz07dy6h7L
1miwJGaHrvRwF5dOYAg3YXjIjtcn8p7W27QYUH75HK80H9gPk+W1p2hRZ41GPG2LIr2dgXOOlim3
AzOuVSyYBVhOvTd8rdpONG6ppkLULUM2n3qVHeLCpuXh+cnZBJUQqzCwYqJykojhseqNC6Gbt0HE
vHESt95xP/lgC3dRm8TB3F/ZZvxjpNl7mxSIlXv3svJVT9u7wicAJestjowNBr3XPHfbtQhBG5WD
OBZZVe81Wq2ezZ1GZRgxysX9UJRbt4A56/GP69nitBfChnKi0d8mU2bQHrYMoEQTiB536h9xGKWH
qSpA0zoOhFU861nlvpe+/lM3JXPrZOBotOwh3rPvJCAEhOxJyU6+0vmppWKDyvRR5TaHTVu9OVaa
BF6DSCUcPSDcdfw12ua9yGvOq12xDRduTRnEeMJWthV9ZNWEv9qone1kJg0XL+xSvV3gOF1zsJN7
MpM/jYmvFzfI2e5GT+FoySoVIAJdyi16+kPpR7vUq9EBhDQIUgz17D6lsaWfx0UE/4YgeFqFrJdW
runPpq7+aalvAn2JLEAZDGPtkMDyJDnYkyIJ1dN3KDtMplfFK1cIXOWhdZFhE4pdETcecGnqg6Fd
fOyCD9VYC5TFzskt5TNGPsz1OoePyTpLI/2bumyqZas16wFaJ2uKKgOZ9M/C54AeGwkYctG+ZjVy
vjb7mByKV0xi59L+qMNHI6neaa2WR6Nwv4UoQGwwCqT45Xpshg1TZ2IXRBO4/Lr0WXhrz+DEkXsj
xYNCv4dcxCporOUocBaBO+OvRntAYWuvMBAcPD1EZwHgIsj7Fs5kSLZtMZUPtNfRCXXuPz1yHjBF
GOekNi7lhO87jZowiK1Lo2aGIQgHtjoXhlRLP9y6tToWlxaUnz/NLdGvx6621MHo1V+lCvPY4oBI
ozoow2FCnmxMO3x6BqpCgzx3F0aQ26YGgkynDdgE75VbvJluGRGVYDwpczw7Eu9HqJY/cTjBnpoo
A9GDtRbnMXcQH7lT4+1gUFiKbOMZ+ZM2TZdB+PBS7k00IHwNmwzvvUB2sSw7N7M3KHZSTC+Wmezz
tjl1WuwdGBSiCUSh53k7loE3QIcbTSLIG3rJfR8bO6Oh4WcDfzp6XP91MoSbyB0fYy37wEaK70s1
f8O2owxhbdjXWfqWRWnPe2eVSwjvmaGWbKKxxbU44gQDbn4Zo+EgheMG7zLVs4NTOSVOGnTYOspP
w39Ci/dSNj2Y1wztdx0YVEQBctBiS+2OsocFd3Ql3Ufu+VCfV5EFERO3Kvg7Yxr2c9ScTewUK6dl
Z29j19k0ormgySG0G+dk7jA0wkPOtMNHgEQv9G+h5f4Zrc/XbCXnsXE+64Tjre/4RWD2IGT6ZOyw
CeWvdbg0exBH0rMF6JKdDEzKELjmd5aOHkSlRnHe1LuBdpvRIbnp0myxMM5vCL/mLbPIg2rGcxT1
1q7yYXfBIttTQjxI7RlD5cuA7+LVqjsYzj5XnxMab3msTeuai4lWE8N+lDmVsC4dUw3fiIuD3Qqa
I/BPvEFEHLmcFxtVF7o+9Husnjh4F5e9n3cnbl76lEn8Dc+RkUivQbK00i315VWP4+3EsJp7BU6K
6lHDCH4tljC3cMC9vZTe0yzHd3yYt5m5DWdaVPPQfTSvHh8qkt3NflCBr2jeR5nz03nZs598e6n8
nNt0uIX1XiHwCuzaWOLZ22f6dO94lU5TRrN99LRDaT+wYA07jfEH1RizDoRwW2i84+b3HIDtqvKb
Tw3ewhaCyimpRXzVmASToYEOqbDf6sj5Rm3KSdL07pORbucIbI2Ey3FolWM/MeqqaJx9IQ6D6B6i
95UkpsMDnYbqhybGdIytEgx/WKXUBQAUVXcbXbveNOQz7J1RmwM3gdQUWngY7NKAnm3IYRNLu2BR
f+7yqtp0vUaYvIOTwIaLIWgTRF5zjOf5MY2lduiMM7FwxVl5xa0S6Jgk5sfGi64qCfHmuAIuMUbN
IkXY2zvp2a/08Ey6xpXGGo1UC8aXQ8glvpT7qCnrMBILdUn4Buu6Gt+y0PHPmInbmqbQVIYV8iaP
wU0zCkRd/b9JSLwwKMzCPn32Y++lhnuzGhWFSUhhWshpbQiMFPNofVWRuctnmtiVNHeqtK+yYEks
OESOMwl3ZgSTaCY0xE/zHzdnM3bEA0U2QXdu/1bTEYFOENhRi2Q8hhTXtRXYZCjBK9n6F83VN+5s
CsZNM1ukHn6HdtI85/DyQFj/ce3M2AAfxWujQZeCLQgKqhSA1FP/SlwrXvZ2QzBYsTFTpLFpxTHM
CFMaI8wX177dMSUpyiDUNCMw9WbT58ZwHqDecJUYmwTQElpYjGJ199CFGlV2B9C+1yjaiqEMjDZ9
G6j21z7B2Xsuqg5v8nyrlMXxKWzI/mj656jsT1YlSOJgsg+bLvAyhlv8wlaxKtj/yubOYX1pK/jv
kZnvFYZ7zjKfVjGmG1ifBbw5evVx8elZtMFzhq5InAeKuwRYYggHdUAbz0CONW7dVtTEugfgGHFJ
t9VC+joc+1uALM4XEzy3NeeTq+a9Vdf+LndLta5saFhlxHAM8PifpPH7XfaV+EDqMeu9dAJ1IE7i
szlQXc30H3RrD1bLoGyucajazkdcwH6f53OczWDlwZ20ClfuLMZzGFUHkO3xfrJmNHY6LHSly6Uc
9VgXorOmAf1QEwOmAmfjukelkzCvWJvQm1apwEgWjwV3NxE1cOCRiFdMvjiuI1LEV5hO1Epp1uOA
LNVO5PJrhK+H/Zf8BnICYBn0N5EBCterCI11/NqZzVcM8SIo3eTI2Jf4YAXhgPmutpq9fJMphWO5
832yLe5VhD3b8aiUJtfSA2Ipf+QYPbdFfG9E622GubzIyv/jhm20jmjMtnWLj0xxzRlmle9qB58Y
NNQs6KW+yaf8MtFJXaO4Z8f3GaoiIFWQaneysSHd+eqt6ut3Ii+aU2b208ZPH7NEuxQ5OJqprLND
MxTeGl0PFWTFR6FZZ69+1j7Z6IuR/rDzjgszHjPYY4IwdTtzLKfXNKEoKKJADklzoCseltq2MKZw
OfHQUIU9tx6M5ovZ+bJoGBzfW2PpyEP1SLJj5KVHUj96Xnm0eVfrSiYPaoBpkDEeFE63n/s0vqhe
/EQ2EbCasH+YC4ARikOQxP4GLxVnKqkRCE0WUABtmaWS84/UYPw05nnW8aFY+d9hWnIeNsOgBVBs
rvUy7kCRfMMu9zSO6WWIzQNsjLXwi0e7kNS8qFeNxvzUxnSrem+pBV66Eh+YvrVZ7VpSiJJR7Ulg
umqtC707dwIbPPCaCem+nDNGbhyNo/5OlC2sW+eod/xXM23b5y84yTdabO9KcBAFQgc4pceW5jrd
qmPqtnvCFg6lF3Ub6JJu9jISECy96mWOvEehxJ1YnTeogpxr+mOebtKphn7CsJBMCGpn+/g/TJ3X
cttKtG2/CFUAupFembNIioovKMmWkYFGDl9/B7RP3XNeaFG2FUigu9dac47puv4lNcsbePqjPqp9
N9TfCUVhgzaNM+YfqIRyW+jVs53SlzWxGOWn+d/NP2GThafageSPpybRo78OSrjQSRHY64ibveSz
tflG9fheKvEAjIqGA0pEK8bHgOupps/eJhxR8unV8owHgfDlYszLH7I9drkxPqMwvOle8EIqwaWb
3hNRnlwjf6q1j0p4J9vO7nqa/xOmQfhSx22cLnWMXj7tZWbHcR9eNWc82gpHnNRXMepqdHi3YfLf
Qa00OGmjNvl9FdMZeWbVhPfYxwqTu55skhA+qlk9zAFmYRXteFXOPv75HPOElr+hh1ixpDxBqwbF
eIcKt8ur/iBx0PsFxiUSgEyv+06ccj//HCibzh4WiIF8EGRqgPaL97qxaJWVuzAt/gwEQRtugTCq
ASuBa29kvDsV5ywr9mQ1gfsOn9yCBpiNFTTv3Qew1tvginVnRNDIcRfrsO764E8aUllLc+lI6xh4
NsAItn2LH7ZOrATMAmoETVd3LyNEjnfI8ponYSNCTpz8lk3mCblcaMfPaaCdemmbRPOltLHja1Yy
vIbIcvGi9DqYJgQlfOnGiH8gPJQRbW3eorDh1+taA+Bu/5yauFpVLB8zEqIXw1H7YVU4hrZ77bml
MIIk1GoePHhwQopM3BV516su7y9sNJ/OoB0ylZ8nelvRFKKIaT6mTFyUe+V1OSahfTFy71qb/Z+O
YimfumMPaqHBWeTO1u72blc0eq2Alm+3tJFB5ZKrJBhQJa1KKiiltyS/qRezm67SIYXMijY1Zo+w
UfvikYr00Qf1bpLGayv3IlP/kvlYMYpdTNOUkafnMVpKrH2IZqF2n/x8OIdiBEEgL76R6fPEccnR
nIGngtg499EZiOP25aQdjRpgBTUsS/rYC5H7OSPIhmYAKtLEhE+t78sYFee0V5OPMyENlyU5vlrm
p4SRf0wpvbPcS0h17ztWSW6t/dCNxmE+hIgi+mjUV9t26MNchM5AXjhL63+I4vi0IvQpjECTRBKG
x9kzdPRdO3sbM7+8W8UdRvOliIcN1f610tJTZmX3AAVpE6+EiJmsBt0d2KxVia1qgQib1nkUBuN0
5y2S5qFzu+tg5Te4Fp8+EjTUKAviOLbUpDsY5kTR0y4loW+hS0wzzMFiihHUJTaRLwHHk/nbuY76
wCife2JfTcbWGYvrqJUP6YnzLGvF2+DtlestwOGMLkhAvf7TSus50PqzcNcOv1Al6pcqpy8pu+XQ
1teuUoxxMrRDJimlhvGWGuWuQVHc1jdGZyvcQZ9mw77s5/4/NffXhgwofjFxMqW8zMWNRv+ir/IL
EcLXSMv3GjfG2DVnqUUnnxsPuho1AoKL1LxnIZKoFHazjDZRZZwTA+U1NJWc9cTJPGb+xZ+QASSt
fh+aJ4VveFSa9ap6AQq32kFJOlMzI81aug0vh99jOiFTw6NDO78IcSd2KaDykWELpe8S0SM7uQHZ
Cy0Er0HSI6jjR3PFsfcwkFbRhFHdoUdkf2oke2HpruIPRPDIGPGzIy9kSsDrzNRsbj6/BPx+ejxs
+9h5Ytl9Ni1j70LqMkx7BT4PNeLKGgVrLXaMRJxJidtnHfhSPTpX+b3Q3X9uW1P5D8nSCHUOUZxb
7bTdktMyxubVrcZTQ/rKnuYbsaphdSNMCAN1leTbJHqJGQmuQ68zl7VMNyKZHR5mVWwtW3DsYizV
eZWzaBkhLSevfHcDhZ2HFLOVZRRvdsywWsWInOiS9q8qs+/FoD1BxEsSyooELOGiGgeQpe80PM6d
1xNlxBeq2x/ThDdRZtz/NGxqB2iN1t4JotWWkCzZ2Q2nX0Ll9J39ND4lfaOvlVbh8mnNt2Yyn3QD
5ASHF7Xxs7ZcGD3VQtFCbq/r9jk0pq9Rkdqld5gKMp/z80BONX/GgLn6An2enm2wGLE1aK2FXKV2
lyadaN0V/2qHKoBfTgN/wH1qCc9ad5H2HiZwzywZHk0mDGl1IlASEUl6a23L5vqdoBxPer9HsMT7
YEbkxbQTLl6ZMr5OvowSgwuyV8ALkSOx+vjd3TTruz4IYs+j3oHCvRF190Pb+k4iljaN4my2zz1X
yEoJjY59g7Rb0AYPx2iBcS84jAVtqsD57kGuLqISPrxZwh93ags3OZjZIhqObWHHb3TRtp1sXiqn
OgL47pdSUIHU0WQw+CTso4jdrxAv08Jqp1lKWwQA1qprmmFvJmwX+CqQfDNn6g65fqG/Ocr6bBzj
g7oVNGwSlwe3vaZkyS5sVV6HJFQbVRc34c18VBdya2Z4H67o/s601Ztu7XWi2jgH0lklfeDHxDV2
9pvsAnPoBTXaPS8nym/b/zcCiY8nBT5OUUsO8V9SvfAOkhmKvp+za/8++Y2Of687lTCq5npv6ysv
34JgRTrYOKdIXodm9ka20KtU4G6EQRVYVhBVIQgQsGBUyyGOilMWdQc/QizQM6xZVFiocGlV5qHh
rV2Tk8RQMwTBEAdvTglZ17RhV0OPgnu68j2EuRzhCyP7ZxnRT2P7wdaVORiktrvXVjIeSFX41/OV
lnFDynMt43MwsQxInS64TX4J+0LwmRXsYjS278xb8mUd13+DIkU/rNl/zFgrkLPVF0KJrU1fsvNW
tSLxJLlG1Cm7hmJjWTWBXGuYkDa4rzMuKPtQG04Chz25Y3s41RQRTDfFhVlbcMALCs04+mdpkuz2
T1cz6/18VsfvCOa4dNYd59ZDiQd/McRI/XJ611c9gsyfIr1iQnFvf4Vzrb41anhu4uBPlKcBmMWd
QKF/MlPj0eMqoy+DR7UpWUrcViMBIZNra9Q3euf367Dmhcs4P9ZWvkak2RIBEFA7dtWeRAnq5+Iv
fb0l5JivurGDVROlBYdIJmFYmdPNyEQjzARYnSr75I0f1qAfntTkxYSn+pjOsQgGSFHQCyIUFxDm
8LkRI8b6zVHoWtb+1oGLCib/hTxkYxtlSys1br0BT7FR/QZ2AewdVEdrdnH2+mxyF5bGmhfZybXR
z0NJPn3smxACl5YsHp5d5cTDOfUWUlgCRWfAf8yCTHGa20vTYLGRRrIRaZff6vYroWhZtmFVrZ0S
Z3ZhMyYSvfaKuP8gxGDtpIk2Pk/+kLgQfqGsO7IAzUfwQMf8TaxB0DKcoavLnBV5HGoiUNyWYaOC
5leFiZU9AZIBsZPTpvdtRmq2HY3ruB2W6BZX6NnKU6hYgAgf/7RS+8Xt8hPB1OrVtNpXbGRcq70b
n/U8IxSRaXw7SnNFMy1ftA6UkUjaT4K54FY2KK/bkpzx8WmMyeuOExnAWe/p+aEdwtXvjTVsccR7
tPZPoq3FJg++2HrFqqON8K6n2bvUC/II+mwnQ5KjRtNO11lifpZlg+/bW2N+607hVoQNU4bQfLeb
+i2TTIiDMTsrDbBV2xUmQxxc8pEZm1vdMMKVppJNMXI7/FryCCDW47/kP5rLPvG6taP8k54T6TI2
hvY6OAxmjFY1p2SvGEUvM+Vc20o+MhiO4z3s2LJqzWUc3Ktyj31r3bZ2shs0uQ0MHUyQZGKLqtmy
Utgbg/XE17sFGBqoeF9AunyXcwYXwfW0FBoX1ZU9PiNGh8UQ+Gy7I5is1GWPSx5h595ogDdZcy9r
JjlyGt5jfUTRz9naaYgAo1x/YpF+QBa4+amn1nnKxTOOt0RhCa+H7Aqk6C3KiCuCG1rjrlsEmcO2
bsIx8tEo2B3qvkk+UROfBllslKt9BJ4XL80khXrSDNB+bApXW51Vpsi6gvfdzHr2UiYfOAp+5moD
ndXWQXgZte4lR3+yGIaI/IzqnJrut2sM/1L93clqZh/9xvboIXbnPs/ZEjvwBS3YJPpVh7ZHvTjg
2QgGxDbpLPWvOtRURDBm/sWCoB2JEbx/eEWmQn/x04nES0WhQB9Ee87n6PQoe0GBdqXjf0qt8qnq
Tk1Cy6iP0z1oLVnu3L7ekPB2mbsXJZPEsb0bpXXOatZun+QwtJ5TUZznL1j6wyp0NMJFqxttzlOZ
23h9MUO0jX6cumCNYuq18ox/kX3HfvUeaSziCiIip0bzudPdN4RnzH5UBCPAh93WoS9E9ASnO51u
jn3EPvYwdO+7zWA7CnkG3nCOxYT55NMbcY4QQeg5+pcexl+lMDcy91/8EAFsAWGXI+QtttQ3IU6o
j1Tzg+rpWavcVY1eYiyrqyIIq6SDhu6GAWvRfsopOw+jfalmfk6ig+/BlxT9QL+f3QhzsyrOv5u2
vmeee8MIEixWKNr+0E3jSszSH7D82SqO/rj8SGY9B/EMKON7j1n+8DfB0cXeWt6zKd3BgliYVX5C
qrJH/QbrzVy1Hr5hr51xJVyfjZ7EK+KlQD3kak/Oxp0wNNLg+0K7MZQFbGG/BUC3vHhagVp9hgHx
gt/qxHif4dv4UGNLy0Jb1hpSTFt/0w3ME3oyfWrVDxq/5Ri1O2mkryPtMP/TCGgy5hY1T2DGNAFB
2tl2xa4gq48qhE3WRKw77babz5mDfXKq9MkMaU45bGFGTQbk56i71zzOftzE+tMWWF1jJOx5fOzC
rtrCWPrTt3TSUqJIrTAgDcB6CTL15kSM/ZTHvD+T96K2frIkeUFx8Z6Xe7dJ3gqcP4xf9a+8VMu0
8x9o51yCMaefQtWXVCHnH4vgHyzdXedJ+ClAKSp3ehGNTXrEI2XHWFBuFGgwaZ7S7He5nMvKYKLR
3Qakn1aT3HEHtqsxCl/63MWjOaEVGH9qaFlZboJT1qJdYJpPdTfjfBBph1QjHaf2BdLIrZ2GL0XC
kVpl/kuYyB8Ba9lw/a0Lyq/V0ULLDutQErVXzwRawIs9FF5LUIaBE6Ty3r0g/wD1FcVqPRIMhqjp
LQxRWsxfK4RS7HGOLlwWkFjaw7IfGF1Gnn+2gr+eyZTJ+oXZ2cNuhDOyBmBA3pA50zM8Y1G+gZZ/
bi0EewaI/4yudIM8CBdAyQ3HuMZHJKh06r08YwUJKEsjKoRZ1UXhUbyB6j4NKWW8E6Fe19gnsZwS
p16IZxmELxkqlTTibssat11WXs1wjf8ZJA/KDwPzFqKHNuZQJCWCUaMM3rlB7kObnIWVSi4FXoHU
9u4aMvRIx3cVVsXRKZKNBmm3k9yDIOIuUdqss3pWWloA48KY153Ts97QnQDmeq/mYYohnU3nJJ+Q
jZduyHcUPhyTaRrXnQVZr40ZpQbVV04g55LswH+t422N2PwYE/NdFuVLmYSrjl9wKXrMTGm8hXJx
QqJsIGmKPkLabfxsPa+ZZu7NgLlgrHsnqsr7ELZII7QcGpP1MgQHK44+cif/cfTwT5OOB6NWT4HT
P6/KelaPcaLFScZrk/vo+9saMU6D9AL41KJ38AfWAuia50dor8IdmzmeME3dMrDvhEBZC0PJkOEE
eyUg0tHGwOoIdoC+oV1hv7KuvNJ6ugYBA1nPQ8Efc7F1fb3L8vLFG+pl5IAkNcvZseRxLvE0KDNC
XOJgFxbOm+ZlH1GXOXRG+VV7Xl3G8kaJwLA1tHc94cTeADGU+Y9XzdgKdng2uZe8HDEoogV2qp2t
rQ1DAwGen/uodchdiGgWgNYJ9eFtys03ZyhvMa3FknQFPbZptpTKWGjWnHctluwa7yohzNYe0b2k
aLxMYfxDaEOxBF9NMitcuJF57JBxdjGtz7F4j8iBQXl/tQML/1gV3GFdYGhgEuT1zmFUyEqintJ0
0UX1tQi073DUGbEYV8earp6VHDV7LYvsKVbxeaiTp67XwWbkGwUrahTjvTFAgzTu9xQjgAuj4JD0
1VNlUWNX6XSSAWSGti+eAx04nrkOCvvvFLQ9KDdskqFDDVbDtoJmgN7kDgvs3GX2P0+alySXr2bQ
vbq9dkJYuUZ+tdaUelgMy03ZPzoJwYsWb6qaK8UWAra+/eqdveyz26j3d10Ldkyn2TK5aku2IzJk
W5N3bOSCjySjsWMyMeP1UDgzKk20jP7d9Kjjcq8XFZqnbmcWBxb6u9dx4K9qhgltdVKxeipnjFYU
QfGvYUAXxHHgz0pfTM/918TWZxVpD6/4TkIkvzK9B0V3DSN/5w/iRp9/kw3TCiXP2hLtKqxnTm7N
qY4cg/THqKIf8AgBpEnrk8nrVprTmlb3QxGoLY+uyq4mLqFFDxnJ6jBDVsW4Im0Q7XD3E2re7NSy
35XrHH0n37jIEhFhHlKr2PbUTSEK/aFWt1iNT2VWQFzoQ7aRpc84vdQCxh1czdM5oeFve/F7SET7
Iqv19YRDjuunAWPJ2OXOHV8uLBMUpyUPWTHehO0c+4SuXkMMQj25DznKS2rYj9jWt24oX4hm+Y6F
xETUvTJo4qAmIQJ2mrXjWL01m/Le8ssPiqVTuvrFpoozm9ny7J0rKCnwljJS/rTkvQWg0ghEutxa
mcrOTkvshONQg08MZrwrKl+0bk3JCqW9jJ18lEX44scMWB0lwEbwRg3dnnYU6mDnphPk9IKiB9NE
JcH8omeEHEP7w28Y6KXlsxM22zBH1sXSplZW1P5MEM132lC/hoUwl6pD0GOVcPDaWNvacfSYKuiB
7eSSzWRP27r3n0wnqPZkyu3KPKV776fZhonqPR4xUQ1MrojGicWxQmRhqt74loXhLqQK977e+CtG
iJIfWyu3ZbcVmoxXUVqGDxm24RMq7fPvMxf0wXN2pdt8EtZknYX613dD8LBrpwFTRPbF79PGx2ld
gyFi+UqDh9Pg4sgdQhaB2euRR5ax1J4RbOpUEFZziPuap2U9bqsQuHAzfdhBWx7k/3/wWNPWYwYZ
UPPe/Qz5zv/+3e8/xfqKWqyb86JhSvzPfw3GiE/+7/Pfv25D8DYDzPoYhwG94UodLMvlgcEfkd/O
q1/l7GqaAvmMUk6Be5nhz/O/a/yGQiFFulGaQ3H4fXAJHNsPJOvOPROaqCHEmAO5bNUBh/3/PPz3
OeDG6Ej63e/nfz/13//4fc5pIF2BPOYFGVzs+f/3r36/rojQ0k0FcH1OI4PkFNczHX1OY/BKFakv
hiH+0kTfOEVOlsJoujsdEAK8To9h7FPbVUjNSzx7HWXZsvOGDnQSNhi7qU5QZJBipQyY3T81hdex
MmN1TNH2L2Eagyp/dkbuaOaWMTvf3A3m7BFD1KK7JPd0muNVk2u3zA3GlR96iP/ID1g5LZr7uC7q
TUu39U4sxh9NjQfR9wmiE7pUHsFpx4hYlVMWeoyaNW2NUjY+9mSWHptYIZnjP0fk8dFvJONlsjfc
3xWOMNbVcnwjx7BbjXOjaWSsuI0wpG3DtsbyObFOBjRjakhwaqIgMpm5oYElvsg4mh3NBX12GupE
x6XoR7eqZz6rHLtcB84sAW1FBCEKzaETQPtJrHwzKhMJ3sxdReMw7tN26Fe0aFBeeJg3hih7jmrc
OY2iBWXUTroqWXROnKglV0xlluYFNCyGKKN8TxxDnRxSGE7uSCShRk0RkCx0RaxnXAbmrI41Ou91
SbfMehvA+145Q2lbD00dFXHhnvPcpuCvYZjOgc9kqMl6kwwMtl1hBJehCf/CL2QKKYcd1yW5fhHD
nrRp9Cu4L2+tcDFjptKBytDMWNlmnD+09zo3ohDTI+omuF28IxExSbwE61qG7tKaaR7VSDZqbzlH
vensrUa87EFJwz96geNuyt5KDwxDdiA9omMszGzlVmR9e70bkHzABGuMEYIh6ed4m9ruV4xYY2xO
vGEn5RnqlbwhKpSwiPc1wRKakXGpzLQXO2P0gZLCV1Z6gjmIHqkfDYxtWGOsZMp3LseId9v8ypg3
d8SF3Sutsh+1r1ZjXYT3ttash+OgAWyIoMp0/YlTWfMS+NpCV2s9oW8yREyhCxkGmG6wAVR0cTgX
1hXaGdCsvmEXu9CwsqumihfxF6a+djYK4U2LJhF8GMl3m6pypKVvCYZyhOKobiGUbZ8GD+G16SXO
Vu9TEHJSuehNB20ZmUmOLIFJh1/UySarGDpbU8CBTXfjuy1+k0zif5kjSXV2wR5QrxNpYgzWs19M
7EciMxAO8HTCsL0Nwzk3iGTy51am5nVyuvXvX8ZN9Ma1FZzg2H5E+WR9OUzmuaztmMksLdHUIGDO
Z6R6o3P9TXuFO4sI5nMfxMELKQf50q6Vs/99yoBaw1Al7fXInkzpUZC75ibjsXT7izsVhNKydi3w
GY2fIQd11ozx3pnxGzJ93hp3GN97BfbRJhjLDAi4dS3EL/g5qlTd/K7Qj73Qz/QLumOixd3x9yOm
4KxkyKNVFIuXmlycl9h+yzgjJZMpOGMRMcrR9W/aMWSO0G1cEscqiMQpLYL1hLOvesq4yh+X0kzz
59+vEsPR+32mKWLBNMqhtdYD4dHwXT3/fpTXRfrfR5qmyZXjIKIfrcLejDYKUeEyNQPvmrIV5/2r
Q53uhf1NC7L47yxaHMnBeMOTjelC6LvOKMxzN4+Dx2LKWE40QtitqUD8gGAGV8ZDwjQGLGUYH9pA
9QdA0yIlw/Ro5HivdmVUt1aGb1Vhl0fNgskSzmCWKU7++5QyK2vVc4QH54DaeCWd0Tj+PlhizI+y
27pBzzkgQGPv5W35hDau32kBccK9ZqolkVjiJTdHPgr06EoHumW4BESFTjYmIOMlDB1a4amTboyY
EZE1xPq6D3EOhfSl152GysFKGwjnU1jOngNm4/mp95r44btdeGwrLErV/O45DsVz01K+CWQ3yyGV
cN+wkf7BPOAvqdjLo9el8wZ888M0OetWz63RODFmukruRD2jh2t73WZIJ3otR3Bnd+fMqfVbOkeR
z/bjTrcfBQlnC62jZ5WQdmppEURbyoXAm+onE6fOrrB4LyIaSFkQ3XRp2tuKoI696OyLlNpwteN9
FA1Xp5rM9zbjhBg0dbdsSwCpqfQC8CwkXEs0HRvdZz4fWF26i5Slv+oC3xZTlOlYDlLf1mRoEARt
6RsSSnXGkLqm8btrBgcGbEou4NtbXFbp2nITUpo4KcKgbP1jnbVwyT2TRlbgheUG9yGGas9X25Az
/pvXN5vEEe2z4RIZqgbsvL+fRlpNbLGgSSjL9K3qx3g75VmwKeOJ2y4mLoj5w03r0+FPXrv/fRD8
38/ktnnJOr+7tc0c7eDjAMFD9911g42mF8HKIpsPPzP5a13l+bBDeTntym7QrkHDvl9lavxGOLss
JpQ56ND/NbVWXWQmDlaUy/PgMhvsSGNaltgjVn1RwoIjlGyLDXtYVToA8oj5OQ5TlMsSXExdMe7T
hS2gwaTuwU+1ci1pUH8VHB96T31rwI4pJ+e+k02n1qVH+7CbQZJiRBs4nglahapod+ZfWFQ2GeFY
B0fICfEGhLklQ2VCFLtMx//VNLugJVB1ftaFMeGpVUFLYLa7DmnVb3ynQ86jyupkRHhOLffU4rmF
zSvghzP1nrqIXNesF6vJIEi30zbYSUwsG+60hPaB4GfOi5s6hgBoEVdukbV/vWj8O7Za9l649Gxy
LRB3TumCJTHRznPPmZauv8ldqa1zX6NDQgFlV0H33Vr9dpxVWH2Hq6sU/ZEJin7ODJ0HqzDOv09H
R+A8MgLElFN8anzGHF1RPVs1jtaRLv3vM31Cr5UlGodiy6dFh1hEZ5JAtG2WHFQTxksl7Idvl4g9
sRDgd4Ph/PsUjkW4ZjIGnI0pUk3SD455TQHsrebEQVYDmTj7wfT9Ldz6dA6m6cki0x/QVGd0QVKB
w9TqjfJwVJiqDNd+DORtAN10wnuabThHKTHsgUURRc2bsPQ7w2VkyxGCs/XCs3x0eSR3rfrOyvfm
pPKVZZfuJ2JxiDa1/XDMssFUo+MV8qx41/FVUT/soiFuf3xTgPhzpXnCdfU29GV3NHMLgeYktDc0
/3O2O5Ismo/B+wCU19S5jkRgqxsy/2dACcG79LNyZwwuZ9I5uq5mawcSGOq8DOGOuMjyHjKHu+fE
uWxq6Yer38/9PmBwYdyiy/QQz/8kQEiwl4ZLz5/mXDm7l6nYw2cTEQT6INzUnLnLY1AzDaF8pQRm
CooKJWhebEj751hit+pL71gGgNz9PGNJNGkX5FM2rVJZi2ubWyNdS2wt3CUum50RSIrT4U2AtF87
9EavJrCIa+LQysMyupC9dP9yKmveOr0wKf4j+2y3w0q3gAgMsRJvLKU0IvklLn6vta9oG8dgrkb7
4CtsXMasJofSKqq1vSVweg0BmIwRSck61pr0NNLzXvUOuTnKo3nRM6vZNOQab6ByOtcAOyQ/LeM6
DhellWcgCFzj6PQT0blZW5FgDgSaWQAq3A4FdIUOeRObeJT9cdIhPPC6ebkTbRoUxd+RGQbnZhz/
GbmTnmVFNYsaaGO5qHfiIh6f/Ro1sTZmN9ESaD1mzh4HH2tw5XQ6Kw6N37BH2RcLGmY9jBU7Etqm
C4biwuBh2tMNegZM1FyBIQgAMswWpla+exwFP3xtfAr9BPROg72p7ttm7zUOZIVuHFfUZwQnt06+
MyahttTPD0I4W6DGecYM2YA+A7mouPx+K5hoMLKdUGx+D56m137HLf4JjrjpsSmpepq6jN5NmR1b
0amb49NYrvHd7krkTHo5iqtXs5s4mTgyq6HBYgPGbML+j+6M/g6dw5fIs+GMG4DE4czcBCkBo0ro
r1rTB7vE98/JwHyTjNWL+ptBXvKZZd8FhyNy0rVraK0h/SY/LeijNsZUUvewMEenqp+EF+6bcOW7
hAEuIj3eao1LihxhNUGB1Um2HJSspnJfg5YMUcae9daaYJGPvX1ipJStNVJAt71hrakOXxzpFM9q
6Is1Htd8P6RzZ4RR/MjhwRQprvIYWEsfZNbOLYcO9oUm11hJqEd7X5ypbMm6gnO3TD1itMHM77RI
wUpsjfHcV/Z2qsrx2hoHILrorGnimC1xommJlqtIR1w8c2ECJYYOVTU8hrBH5BTKcFNVzWaSHdFv
OidkW09ml3MxXuYpS66LF3OWdqqOUWEIJB9SyFXJiGYjyhoc61p9rCpkrnWau6tp7I0dxxMa+G70
VIUVS5Q+W3kTfC5O5UUggBFDOvRqT0NFFE8uSEyL6npteEa0ApFOKwLUy6ocE2c95OFwFkUCNoKM
GfYSy7l5iXfOCo7JplKEZk8oRPNh2DIEj0/C72tED7NUH/zJm4CLZiozPTtNnaIbYx5VOqlzqC0X
g8AkDl4k7w1wjvPvg+N4yRFUuDwOlKZtSwEhUTMubQ/+vI7sZqUX+GmazOVWJLwoc9RJ2VH1XHHN
dbPup6g0ZA7wm1bsqvE6xQ7yxc7WZcWmzzvKtgajTJPHPZqOdIPvyFj3j7+EzYuL377WCS2idSHr
8ANm5IcBwGEJaila92WYP8QEUsWMzWk72iTaKbc8jkbz3fn434qaDTObHyRLh9YlvDkaCRyBHmKp
Tex6y0gWRIGX6a+R0zhnRr7u2XbSbNlknbeCT1idKEKqkyYydx3ahI2RdZTfB4/Ric4uYs2ratHh
+vj9mr8PUpmfzIAVoSMsvUCuCcJIj2k8aQjWKU37IbKP5OBsJqQF60Cr+1XV1tx0nT4cMa9CJVFb
rbeTc25uiC16rUT2yqkneuiF4y6cAkN2jzKu9QTd9amNbl4fmlsrMvvjmBUHzNzQzUvDwQeYTmjr
BCdrw532cTz4ZyiiH0EnBghLTb2nBeK8heZ4JkBjFoFOSESN/FTigeDkNN1+H5RsbXrX4aXpZXQr
8GMzXbpGY5tdhbXKAlvsRRt8dqPIzr8PiJywJJAphgccdTyxO8Mmj6misVhmO7vxX3kVkxOnJJCw
HFEWBTLcfirzS5IWwzaEdLScDBVeI6lPe7viquvsm8HV/RojC15CumGGhk9nk+RYGsoBsLLMGpDv
bsa3w720RY8iL1gW0RaT9RiM8hgF6FHNYmC8iMz4qfwuaASeq5p4dVsAQEosEWyVYzT7diDNgpeU
TnrSrL1Gf25xsm2EP/RbQeLlRuXVe+ZkIU7QCo1kGF+spuRcmSx8mQSXoJevOilEa2PQaF8NRnlB
G5QcwnGbGMLcy5yOLNqJaptHnbku7OQP11h2kPSJ6SG/+BrBsO2Aq1fvJlZHmRzkhDq6DoW9JAcO
iYZTxlscrtbB1M14DeIjWwFwMxleeuO7qOIXiI/dfhi0mRvRY/PEudACfjlb6fQ+yERxphnrle9k
xGC6AAzQvpfYZdsjfTvjNjmWd+grdQ86Il7NcbC3XuCecdH0J23Q6j1BPZjmhK9BzGbxVG4X7NCT
JMsSz7ZW/D/Ozqy5bSRd03+lwteDPkBinzjVFyIpiRIlmZJly3WDcNsy9n3Hr58H7p4zcpZATPCm
IkqSmcw988v3e16lP6Z1+SxCCF0JqfWXts4WMArE0OSWkGapgaTIIv1m7OICwps6fG4696Jju942
HGp2A3vqR8Uoyk0RuDzs2tUrGVn9o2eNKBnCsJge6qG9bCdOTFlicDMkq6LBXmsnHPurhTz2gYQy
3I7aXRtBMyH+cwNe1L6wq666DEmF9ougvkFYMbnhvodMeqEqdxDeb9Oe05joc4iGxovikTSKyGu2
ZIrgFSNl2aAFUI+lm85+iF79EFYJ4d04h5TTY37S5c4j7iiYDvH2DVtDIEKzbPeAKTsvebxFIIzT
g8OEGrca77Ms0o46T54QGJKDhsuPXirawSzzF+Ci4ZXf5ldIwDBS7bS7Uq1pInCkR3L5Hsz6ofUB
49cNDPux7h586yG1EMAOkUGWhgf1BFVks1NmO12wNMqtRjQpTw+/FjW3aW/7cgLnO58Qymz2XuC+
dg325KlJx/Rguz/APEa3v/5naAscqFTjUh2gunIHvA0Zz/vQrO19kurfO49ssdLRdq2FHjri+WHT
O0pwxZm1vEPz614kKar92Qo3qLQGCRcABI0Ayz5LkWT0aTRdhIMevigGxyQlYoSTn5E9dpm/5Sit
fDfUTTZl7k0CVvnfsTrFzdy9NXV3AkQXwmbIuqiQ6KeCF60ZezOJxvpXBbVMtPphmOFPeqwfy67/
yyqJLOSB4e8IBaN20Qk6RPu8xXWgmE9ueKhveDSctk5XZtsUATSpCVsvUmApBUNwqfSM4BTD+rbP
Njwe9qShu4g2670djeEuI/M2ig4pkbsjd48AwImd75AosLPxGoPl/ege+rzATbGZhXpxczOoU3qr
uijvfu3PWGVf9bauE7Go2FzDeLhqugIy49j3e9vhQaD27AKVmZW9sHMcdN6zef1LbtV5U9d5zd5Y
Np7Koej0W1RFPBHFqACUxEQ1UwlzT2DuoxZV7b3eKGRmJYXPVQ0PStKf651rNfiYplC1A9GRTqRs
Y8JvN3magz17tif/CnxX+bFpm5CQbPo4cK2C8Id5cRkTRfey+HJMC9Jhg2ZEv1XCSI283N+0Xfyl
GWKigRXwuBBAZZLzdJOQTUaMluy2PkWdR8Ro71ec70LuoCTK8yoJMOjBVboj78/5PnSCT76PGrv2
PMJ+pbHvvBAs1ki8QknSnDSloAE2Vd6iHtagoWsfHVE4Ny1Kx8sucfRtGWXRrsHB/QYxCWkVXWMA
xcRLoTXRkwzBdE+QMPrY83o6CO5Sgw9sD5jOQ54N7b6b949m6G6coiLA7jnohx0Vp5C5C51osq6x
V7qcEr+51dJvv44wvf1p6oFJiyG9wtPnurVG+9LuM/2KR3jk3176IyqA9Y6q+wSgA5Kdne8LDnea
PZKaMJGhzxNKzXqM/6KXzUD86yF0sJMiG/8SrHiwM0oXLTaCna2l5e6Dz8n3YIT+ZdWJ4NBDLiFh
cjS5ILgAaeeAt+1yG+q1xLtTur2lct1uyfHdolQYb8fDEBTuR3V8ZX6M5GAUd44dWLeEF8lAMzE1
bYBK7HjyI+mKALQPgKXdRxVP/7/iiH7BQ02dtV91tMKWN2R3gcCO49//0exhOzTohSZzvE8rt91b
rqPd+a76Le3JzjB4GodE1dj0TO7ttQpEmOBx4qHgJs5+S9BWI+UdgA0m17+OW5zAmn1kIWhxfCyZ
Q59nHB5Gmr3Cq86FEmJaB3cbvZnNBXnepnX7S1sW40FYw1EouLmija82dlkY9zy8GvetDhcch1ci
H/BZruoJcx8r6cuP2UwxmtJHdG/D4dfaRlKdqdvhxYc//uuf//1f34f/7b/mEB9418nqf/43//89
x2ci9ING+t9/fsoJZaW//s3//M3v/+Kfd+F3Qlb5z+bkX1295vff0tda/qP52/zPJ1P6f77d9lvz
7bf/2WUgVcdj+1qNj6810t5f34J6zH/5//vLP15/fcqnsXj988P3vM24rz++YpWRffjPr/Y//vwg
VP1XQ/27nebP/88v5wr8+YG3nTp8/ds/eEVw/ecHRbPcf5DhwAOdbVtsqZr74Y/+df6Vxi8Mh0w3
VddNy9V168MfZIA3wZ8fHO0fjmmpmmroNnKBX/+oztv5V4b2D81h5Ds8ixj8Q9f48H9r/lsP/r8e
/SPjwJuHHJspU3z4o/h3R881UwQiKcNkH6CGxfdvj2Hmz3/1v1qnqvHEMKIDxO3W9xB4VqKG8xqr
fvLF8wdAF5EV2N/woSsBJOe2WyndpiZL3WiOSZaRkeoPJtfmujAI9L5pv/98y7ffylj4UvOXffOl
Bh2r39wuskNiVfFXU63EczLkH09/uLnw4drvH44VZzCIvE9xLgZpRmYrBEM90CptGxE0uzxdyFIN
1N8LwU0LA0liHocgJep/UQYN4l+wj96305/P0Hiv2xwG09sWSu02y8YsTgnAt+kuSPzpiqftY2kk
41GU5UpTLZXi/F5KVwEuIBeTM5kvYkgC4kj+b3ujDZmBPiT/dLouCx3i2L+XkuV9rk+WKbDzDmcP
NlHo4bXHsQdNICe4anu6mKXKzD9/M6iq0IVK1wcJK+OYoTHAoCy98oQtuLCFgwXd2y4sBY306eKW
ZpYzV/dNebWpIPYLcu/Q1T5yJ142pwkzBM9qlQeC1REPfW5NZi3mVDq58nv+2kqMS7h043CnmJPR
jMCMutHY5m1bmfbd6e+11AzziH3ztbTKtQ0OCdxuyZJBge5utB44a+uTL+zgUbbS2vPHvbOuONK6
kkxqHfoY5N4qY/Cl13ir8C3KOl2HpQ+X1geP1EvfILPpIALYtKBd4zs3OXfuOtICkQy1QAQXOLdm
PUEnNB2MphNFM/46/eWXhru0NHCUQ0IMZ+9QC9ssv5OmMcJG0SMtDoFxcPVuzmslW1ojGjxn1BSX
T3ATXcxh3gug/mR6gcX76ZosdIMtLQ+CZ4pEK/rZazxJii35sXjHqTr2gKc/f2Go2vLCkGFfD1DV
vkVczPNIHpowvZQXX6CADuz+6+lSFvrDltaFVIRYPPTcqsmZy7fGiKO8FxYFajRSxk8XMX/hdyaD
LS0FPPtHVahrCEoSVP562X1yuTC9xH4L/r3IL4n6QMM9XdZSp8w/fzO/1aCIdUIAyaFQspr8ydgH
pd75N6c/falLpGld8IjV+a2aHHh9U3eIBWGVGcIG6wEIuSPB6PJ0OUudIs3wTvMRePDkciuMwED7
WxOq4wmau2obHk4XsdRQ0jRvLBP9IIkRBzfro6feUAJka/HTeR8uTfLB5u5DSHa49bVw+EzUwM6v
yQsAVHX687WFBrKkyS3MplbVwQ0OTVEo0FKEZ3H1UILJ7T9Vth01aNIEsZpPvBb4zc+4qzFtxrnP
HjZW0rTiqSp1wwHjpqiW8zUEdyDENZ6ak/bRxQq8za5Of9Gl7ymtEaYXisQh+fOW/LafAzmLT/iE
vdhNNJ1ZgLRIuHHc8VRNaH2IiUx1IkHjE2t4QSSKf95IsaQVwh1xsLSjShC91ueQtFn+5cSYdp1u
oYVxaEmLw9SjzdL6rDnoKvLfoByVF3MqEUCe/vi5od9ZeyxpPShB1jmNYScghIjHQrPB6202Hgk8
3qMDFZTeN3dM4uGHMHUVojSpYGTf7U4XvrBcWNJy4VaWUisiaQ/kpeMB3zr+KzSlo17b2AxYQXR9
XjHSakGchEsV+e08AlTexuqwqXegZO7LuPyqVI23sh8t9ZS0YnAp8QNVTeF5kA/Q7ktbLUzU4qbg
If/MIqR1Q+EpcLCSyuM9y4Ih5FjVY+rZRHJON9RCDUxp1cATtQILB4E6Inpv7XhG5xk7xULi9vTn
L/S3Kc32kRSEtokjxjIP8s3nUjOS4IowneXYO5P8quxb3jei11b6fWFxMaW53wOqyAf4OrdpVBef
JsUkCdELtWOYpO7KQr5UI2nuO0ozEI8tp1vDbVUkK6SVsnW32ywsjsjfgpVFYKkm0iIQmJzBs8oI
74oyfVZa45Pj5eAiffXM248pLQMT4sgUuhd8qDD84kCa0c2CF39kUsina+fydP8vjS9pvns5+Ms2
9bHyHKz6ABYgv7HRWa2dbeZ+fWctM6V57gcs9XoFgJXklmcnA0fXB94P4mGzWRCYXn3qt6cros0T
7r2ipLneizLwACNHd0mofjZQ4rXVfWjj3WQ4HZ7WOIdrsX6BPBNMYosu5XSxS6NNmv68M2Sx8JPg
kCeeSeZaI9DhoRUhk4mQqpjO6yZDWgbKQpnKyAIJo6ZD8rFOi+CL7UbqyqxcGASGtAgAJ/ArHQfG
Q5yNSrIVIg6LK3sQ2PicbqWlAqRp7+t+qTcmHgQ5ryx/iS6jhSofvdrpj1/oBGP++ZsTNPrTYCqn
IDi0QarwsNbpFy6El6um1bEDz/PzVhZDmvKeW6mTomfBHShpYzsOxYMZ+tjJOXFD1gRatNO1WWqs
+edvahO5QWPrVh7fOUGdXJGPE34ZOVmvrFtLbSVN+MAc7Mp3PP+ODdHdhFlymwO4vuwt/yuiUntz
ug5LpUjzvgocJcNzIj8kHcmbN/SLPl0NY0LBl4aeAmfDOEaLjWrllrPUZtLkB6lZ83Kj+Xddj8pf
71GCJURoL0/XZunTpUnu2Frk496okhhWDd9U1w018n1toqunP3+htXRpdiMxTD3oCvQJp6KNivkN
nvLWbVakL01kaSt9srBj6dIsD5wCEuMU+Xcc6oIrBFXazgdSsom0Md+droiYR9E7i7AuTfSB/GIg
xINxC3bV1QmgtsiRJvAnpkuqWt2Q4wbMU8Od7q/Br7P62sD5i8TbrK5t6CiYZyvmFVZRCcI0rL+q
vr/ALMUhsylyUMgDKOhL+5vag+F8sEvTQlmUJnHyJYl6HqptIniYyXlmMwvHR0dk4Q+vyCA4nK7e
Qj8JqXYaWT28SbFO9l3vbButuFORgGwrPfd2Sui45w03MRf/ZgGo26xqfTMuHus2RN4Abe3J7jX/
8+lKLAxmIa1ipVZ7cPfQ5gijw1k8ynil1lA1nP70eTC9MwCEtHiBriPvXjFg8+F/RQrHqLg13h56
1sc/EUKYwdfBTHw4+FNkZtg5B2be9f1K4fN8eafw+VnmbcPFBokXwuqSu7LLP4sqeYxVD/Jr290Y
SfOS6OqV3WITk3lkJJyu7txo75UoNSYwXNuaPUjvclV5DuvR34qZJ+aWRbFSp6USpAZFUpbxVOgq
hxbd6qZvFTKClDq6iipM4E9XYqnZpC3BaGtjQJif3NWN9hNsrk/iEw7isJguDN9Eb0PDNRbK2Uwx
rZXFaGEU6tIG0bsEysPCUw5G1SSPxqBraLnsNj/vWqPL+0EModYN8E4fLexwPMX+iH6dMGGaO5tk
ruHpllvqHGlj6IOpmjwtCA99kVfpixvocXfvRkhWMaIDfdOpKwUtTSt5h6DfeXDx07v5HN36eOz4
XbaLtfYILuUzlFYAqfNPTldrXs/eGdVC2inKok/7ZDKVQ45TN1YDDZ5LJv2vYtiIWQtDoirGb6fL
WhgIv3aSN4tdHE26rUNCe3TMOji2rE4EOTx1uD798Qs9JKRxFis26p6iLB49Ls57wbtNtinqKL0Y
KmToK72zVIg02uJeN/OAWPqtPeqQMkjVjfMrNQ2QZtYxKQvb03VZaip5tHkIB9zEoqninOhz3qFe
qTMzfDrr4+fn7rerJzm0MZSUono0HLIhLcdooI3gGTKutNLCqNKkUeWbZJOPZKHddpNAv+y0pI3q
ODq0bQsLsjW+ZrNH5Om6LPSINn+HN6PKiAii+SP4ktQFCj3P/eBCH/xoT2K0/f28MqTdJi3NvLIM
jBKmjhgGflKeE89vEMLh0JKRebY/Xc5Ct/8KKL+pi6fbbsjArR5DReCEqKg6GkaIef7KUrzUVnO5
bz5/JLjYJgJTm8xD0VMGkPfjrCOfTNHjlZG7VIT+exHCDHpOTm4L8NUTt/jhen/FzajfVAGL9Mrw
WmomaaaH7RCYla1Be3KmcZvbnXJbxKlyeboTlgavNMVVI1dAFNTWDWhGJ463DGFsx0gkdrE7rxvf
9PZ2mFo4QpWVpeavp0v9dXL5+0rs2FKlhsAIax4Fo5vMyprhtXC8drpyck9MT4NGpPaiJJ/RFnhJ
+JXboYsGihdumqHojW8pGeb27KRXKsaxS7W++zwFXeQwHVS3BNuRjWRIbKOp1Kx4H/MWpKKdy31c
FScncMbjOOmB8UDKQSgyJmit2NEmKDKgRaSMY9h0j4xRE//qzbgj/9iqBiXDYXZsZz/C0cOStPVq
HjqygmAi2jPQ4u2LiKw2f4Hh4Uf9JsRnr7uJq8zqzgr8O/IjC3nEeVmnmoUMi90ScK6NwLrXRbky
kOe5/U5/WNIapphsgWOTVrceKl0EYhkvwsalDk2B3MeyGTWcDHVVN9OPpwfAwtHsV7DrzdwMlSRA
tTuZxwl/DzTvWj8mIPKSyCbLhyAHJgjlVihsoO11jYRvtqYh/dF+MDnQ4Qp9+lssTC1V2hlScCre
5CecqwcjILzd2teObfpntamrSm2aW8PUjOilMWHMFSyh7EuygsebiLN71/XPp6uwMH9VaUMIoaMp
+BJShRQgsJ9ihAhBI9746vhzoEgcYI2VI8dCn6nSvmDYWVPkBbcQAMbWBl3vTZtz1MhjDk9zUWKE
oTiQuUZGyc/TtVvqoHndfTNMcvSFMDl75dZzeGbf56SFiS+QTvG/PF3AwgKuzgW/KSATqtqAYDQP
ndJ3iNPRclzG6Euji4JMMm1lCV/qJGmbwNigIcvSCA6mF4fujCdzmM032FaY7SXcI1PF53Z0guHS
8HtdWds5tHkR//usdlVpleVsa/pxNdYH30WR2Wxj8kJMZNmh7mA1D8lZvwlQVmkt9AW/b+N7Mn9n
G8m2KsPkxbQFfgvaUGe+uzKElppb3m20BN6c1xaHQItUrMY70D9pZcGoiobCuTrdp9r7i5mrSudJ
VE7ERrPeva1SyO71NR5+ZfsUB+hWX2DeWU2+sYLJwIg3MZoWNlaTRAYWcqXKWbrdz0kc3tNYdIN5
nZJTWVZXo1cU8csQZ5jKkN5Wac5uGnOnUS9Pf+X324U15vdhGDjGMIy1rt32oAEgtVgWrABs0cPy
Kepiu1sp5v2GcWxptDeuRl6+77m3qKA7csCLZydqPk14F22EuiY4WCpEGuymRoACF058rR3geZ9F
r6cg9SExTNlX8lpdHRZrrEflyinv/bmFbvT3piM24YEmzaYH9pE4N26auOr0bJMnqIwwQzEUJwm2
ZcclE9xybTj1Wij4/eXQcaXlPfAV0wmC1D80Jd7smO5GDrOZfYszgUK+nfoTD1NQMJeF0GyydXLR
pN5VUjp4Uq9Mp4WR7rjS6p9VU9yYmdvehrCxuhczJb0FylwhmAFkYYkh3BtR0Uz1oU98spwvapwc
o5saKlLx7AKyCWdkPEg6XpNQ3f6E5dMPP8AOpEW4i0dbheGWDtrqQvj+eu6485h5s9z2+O41PUkY
j9DPxgnccUCSgOXm1lkbuuNK84gUT/TqlRs/YZnkHmL0hMkuy4Pa256ep7/CfX9fUR2kzr9VICRN
IQfCbt6qRl+S6wLUCeM+9EZlBt3dgCZ2QEnpk184JX0Tke7hWkMV7wo9UYCx+WB8nX4nsIeZlItu
xJhSuyIFW1NTXLvChBxYK8pa2BlsGO5z1bpW6/O0SEpheqH0rsfmIYQSmVfkdLlY+XQWCLoUQ+06
BbKKZ4Uafj1d1YWusqVFVLUTJkscWke8cv27cLRDDXOdFob6WZ8vy73LwNGHBLTVgZvmKLYxZrUG
XkJNv3LCXFhSXWnva8tBd0NgTk9+6JszSyMzP6M+a2EMqnG7Eo5bWnyk/axPssnJaCVIYmaIe3vl
kBzZkCedD6D9nfKeMOewstD9ile8N/akHjFFAJ2H14fDlGaGbl6abdgAZRRWK5x9DRt/VHaOIKiJ
1a5tFkiKwzEzfjQ4t4u7Bm4UvgN9SKDlIrGVWM22XaRiE7dR4Zdpn4eo783hwsqDCGH1CLdDie+z
RNdf8yZsA3PlQWthdzCl3UG1TQdemRIdsjZ6GQoB9zCxAKd5PKaZw7RyrFsYvLIoPQ9Tl3R6PXpq
Paz3tm3ZmdUtdjlAhk6P3oVqONLij1WUVoNzCg+mj09ObtdfsoERAPvgKecQtdLlS9WQlnckgXWi
pa2LZM2IryqgmPrGjmoY6efVQlqOfdfJm5F4MoQU0Fy25R2dydD2vhPvda1a26G1pWrIq7JekeUV
w68QRWr0w6UnyozIe67Y7l+Z0YX46/XDgInZJRydCYhtPYZcycswmAg0YyviJs8wkvys2PnhoKjN
xQTfBHfZRo3UlaZeWC5kQYdF+W4bxd5jmboJuPUuxIaWTHaYytPKmJnHxjvz15QWC0NFGOBXdXMb
+GVL0loJisr5jp9P4M7GdyT0zQlv2chebDkZlkq5QwzmdE8vdcH88zcbb9T6eKXa2XiINFMHjenh
KeVoY//59McvrIOyxh54JOdsbRoO2NS6DwhBnzq9ewXgNUEewqjShnJxuqSliSct62GRChcrvuBg
VeOEgy3kveTKTOKMF0VgsoN+PWkZDKSVdlsYFrICH+/RVgsV4iKVInRzA8daizexHzukweUEmFaK
WWo/aWnntTUevSywEekGw2RQE64XP8awBrCcQfjPx72DELk/dtpUY3V1ui0XBoUsy7dKz+BVYgwe
AXmr1Zewqqvg0ajy4bzTmKzKT1vQUqnHdSMLAuBLnj48czX4dPrLL/SMLMlP8erE5Vjlkmcr45UV
1nDajfypzbnMnC5hYb7KcvxxtGpyuosUNHOWe1BEWrv4FuB/DWs7gtyo3bDNuJjUBJ3vGF8wr3K1
fmVALAxz+QrbltnoVFFp3fd20gDtaGA6k50Kibx/dgvTXilmITWIcOXv60KMsGxszRi+Hn7jDahT
UeTTg1FBFkEmCR8FdzQirMO3uLGcArNuS8O8DRPBOrwWgpv8M7agyvgX9qwBxqynG36hay1p27NT
1c9zxWgObVSX6ITj0nzxvaQEWgufbHu6kIXBL0upx0KbROgX1a0TYGdVcEj/rgp97fSpzzP3ncVe
1lK32CDiluxUhykzY7OHCu2E4b3lIH68iwm6jOFGQIvRDyq+zrrYKmSaA3RVAOW26COcNHuph05T
+xdUuC3wcyVTvYzDOLh3TBFUNzMAOLgtAKDSJDHLrnV9H7XxAFWdgxSogjydnXB7VIPDU9rZKla8
vRcQKaxhzzTDRhgF9ttxMEQgZTKlJhy+m0KMeBWsmSvdmVZ6c6mhpbXN6iwFuE9cH0a31J4awbGJ
9C7cGc7qR1lIHDmkOztgdbFU1740RVbfTyay3/M+XDrmZXWrGWYwOTeYaE9fYDPiVjN1kWWszL+F
kS7LhrXAHtVC97BFT0c/+2h2uEVjA+XHkb2ZhZ/Jt/PqIR301DEf4OlFOXrxPragscaVBfDSCaqV
XL6lisw/f3O+4KG4KtI88w/Yifk6GeQNNk6pMuMtO1cDwXBePeYx9qYYwyFJWPFa75GjGibRBPSS
7Fp3MO9d6ZD3B6v1K5L6tgCTAHaYgBi2NBP6pYktfOIGP8759pb86CFSknziLtWPGPhggWuNOV48
iWPGK6ewhS8vP2dg2zfx1N1Gzx1QKRBNSuaVL36h2F161pZoyU8aNQ4HYY9E45NaYp1qBtdxjHOg
NVt3gkPMMX21rM3QwaA/q8Xk143RrzyrqFLzmJZ9fuh9cNI8rZ2X4mDJDxokKnm6KMzsEas1veAl
w7WV1t1lpdlG2UqLLfWJNDHCWgN9CjP2bhwwBrLMvAV5kV+dbp4FbbglP1/4U2EMnWuGd7DGCD8V
BwPdee7nH33FgXGWxCzl04OJo4bb6Oe9q1sziuDtJEwHyxynaDKObZKll6gpsq3VleOlLaJxpdXe
Pw9b8sNFX+d4qri98kjwvb7MDZwjnZyXpXiYiV6K9zUKO30lVvD+0gXi4Pfq5LzQoZ1oqkdV0TxY
SFH8szeL8klRFaGsjOPFjpI2QW6/KRx4o/1EyslDXcZweNUGZz1z/AYcDLkiWGioloWyMVzjRvGy
j6dHyPvDz5Sj40A6ahWvSe3o48eYb0pt0rpHrFdxGTmvAGmH7MNoqH3V4GF6CsPqkvDR5O7U1lmT
wC9VQDoL9kqVKn7Wku8/gA+99Cdrcq8mxW9/nv7+7/e+KUeksZWxPaj/7jFnnx9AYfpJduPEGkG8
Cqj5msJ2qRrSMpBzxMPtMjCOTtuJexTdzqfAQmJ7uhLv3xZmAMdvM7LMCzsx7IEnbAMFGKdmhAyB
jRVWEzxmCfDR08UsVUKa+AZnlbwqSu+oNjZOqX6sWrioV7yNrYRTlzpD/F4PlTSqAHOD/LHE0veq
9t0fnmFmV1OvrvT2Ug2kue61pRYEMPGOI+/j7rUDCMW4htVXTisL11INpHk+JmXkC8GW4leB8s0A
K7WPG5KPLuwyVV/O6gY5uBlmcT8oXZA/h7ZLmqTnBqF50ZnsvKc///3F1/xbbDNWmzj3dfM7r0Ed
BkaKnaHXwOOQ9KIbF48G70WrHY5F+xKInpWdN4hl+EZthEbD+d0+wn4AZH2RlYGWfLc1Q9W/9oao
vQuzFYFYiUMvdJQzT6U3Bz0cJC2hFkP+PLpTsg3DwL/1QwSgkzM4K0vjUhHzz98UYWk+wHjIokdW
4fTOEBio1t7ofRs8xDunu2phPDvzz98UEWpVbuk9yzsAJ5HjrckN4ui7ub5y/1mqgjTjhaXanZlG
6rEXwdhch4ZbB59VZ9KrHUY4zrgy7xfWL0ea9/ngQLqunRjHTUfcGpmCOS0n79AMS2xd4Iafbq2l
YqTZb4Qw5uNEF8dSExPWHdDRNNW9cCoHDwRgWjX5VVVnjs3KiF7qHWkxEJ3BS7etJc+ktVY2elAs
okjfMbs1Nej7T9CmHMBrh0LLBEIcTGAx1rro7Rp30tJqoztvSoOboG+jx6gOzazm+GRUynUPln6l
MReGhhzcK3PVtOw49I55lH5q49LfAyx8gPSfXJ/VW3KAT/QId505h9Zx0viSQwZGTfCoLnzfCJ86
0a6spvNB5e+BGlOO8oV1mpagQ7LHUe9wXh2Grq4xGcQSDCNe5LZHNQaCeY8fLWreSBlwY1lpwYXh
IYs+qFA42WQoPiM6AR4DQrz9YXexv6avXeohaXHwwkiYRqZbR1iMPLPWDbnhqmu714Hetc6ZlZBW
CNVyCw1fIv1opUydXZlicrir2nxcWaeXukf8vsKl09QleRxwf0rm8zKinAvHRMdQxf5l6sfdFgf7
bcImsVKfpUaT1giPTK3anfDvG9V2si9AA0Z7J67ZwQthOectDPLbeosJCte2eDoKFcrtDrYazgwY
B1h26u9Oz56FyC40t98bzmosYTpkHXB19rryEa0SD1sXfsiZBJ/pttHSG98zhfta1WSYbkRj4q2O
+tMJ97WSGi32rx7ZuKHius3l6e+0MOBlkamDEsJsMcB8bg2lOhpDzmM8rsOxeV6zynFjXy+BSCH/
OJZ1hWNP6ZDcuIkHH8jqeRWQDg1QZLGyDcvqmci3ddOOVrubynz41+lPXxh6csgYh4OizSLBVco3
arScYOFzDEZLsnBNx/LPe9IyZQxHX/VtrgW+eawnP7MPHl7pr32q4WdlQi1fuyssVUZaF/zSayAN
55QC5O7BB+4CPt82r5pSezjdXEujSVoZRIb7W234xrFsdPIH/MLDLMsKdG2lOxZOC5a0ErSejsMq
7NdnVa27a4RTmDNjlbdREVVuq6BLVs5YS/WQTgmY7gW8j2nUQylDcQn0trP20ZDh5Xu6oRbO83KE
vKx0a4p1u3kWPdZergF7Z+Mz3zFeVyZQfQEHRoC1lhFPKxNxqcR5MX9zLFUF+gjPrDHCAFaGWQhN
h6g2hkKqZdvQK8KDgv3tSvUW2k+OobOHeioCKuPYJ2BgcVqI9Rxct2+dFR8yTWnSc9GBVan6/qOV
5tWGJhuv8wGUa8f+vVLEUhXmSfSmvSx8nSyDdfYZVrR2Y6Wjcqc3un7eFioDN+I80vvAGLIDMTX1
Oi0EXt9JkF+k4Pd3jm3NC341XDTVaoRw4fXLlFU+lhKmKdZzBUebSmmu6ygag+e2HTTMIUqSPfwL
Ky1vRNeG9xhMxXdTE+5FQPbGTgH+31yYQvF3TqElG+yXIZU3IB7xfQ2TC6tX8S3tKxzhQVm65Z2l
dNYE3nxqIjxkotDehpqYDYt629avewiowf2QgzK4U7vIyL8WaCzwGw5gp9f4HwosY09Ps6VOlNYj
TOLKoBJh99yDtTn2JbavewXXALFynVxYj2T5SJ5hZRdlwjzGIlEfR+g1mzionTtQ7jGmXxiMn67H
UjnSehT+UgjXWYcLXvIp5BH8us3baaNPxCVxSfh4upSF/UEGf8RWiAsmJ++j4Lbf4e5R498M9hWH
bw18zsr9eKEuMgCkzRQyC60yIcVMSR/6xNKvYp6MNrWI2Vu1uF9Tai1VZ14J38xgNfRsPRlDcczr
ylQeVBsnposYqElxZeA615w3xmQgSN0QD/OmDpe5IhlhPNvtrqnXcosXBrCMAWnDcpjfmvVj3hot
rqJjU+3wuoDfdrrLlz5//vmbNhLC8REJdd2zN2G1NXqKX13gMbqaer3UB9KRQ1Rpg0aCRafPJx35
peVW/b7lbSf/PAFqqY/nVUOa521XFnnkO+6xwJ7nttL78EtiVPXKiF3YOg3p1GHBwo/TtIgfjZCr
Tj71l37NVcdvu2YLIg1jxXBNSrXUXtJEb31dtOBkuud8aKDIB+7HXuH2Hvj6l7NaSsZ/8H6C0Sdx
9UfDt62/hGP11sYdpmCNybBQARn8MYJFMqDcx4+xiaFxTXLypTcE9UUTTOPKmF0qQprXeLPlA6aE
4jjaeXo/TiboIBUEyKFqRP7X6WZaWKRkusNYoLmoQG0/ww58wFo3vauVMINOgJEfSd7KefuHPlfx
zfRT3U6YQ013G0Gf81brCKX4UqtVPl7lZRqOmw4usemt7CILoSkhDa50ADJqNl77KKoKd3jT6Dfk
Hr3mSf4RIRHWMzk45dFsr+0k+35WO8p53uVoj24RZsMjbkeiJi7epP3WqpO43tahNQ7YfAbKmphz
aWDIi5mjOUlRRNPRd1ov2Rl2gMZ8FL669S33PFEqXnG/d9lYtI6iqhMXWg/3GyK992NSJfsCKONK
Ny2NPWkx8yMx9iHKkKfcwqy1j0GoXBSRltyGCBXuJs1L19R0Sw0mLWyU1FRuQECyxs0Nn8zwOidK
tFcmZy3fcqkEacjhtBDlbInOsY7IK9lZduN+DitTU66mcMIw+vQoWyhF/B/Orq1JTpxZ/iIiQIAQ
r3QPPT2Xtcfr674Qu15bgAABAgT8+pP4Ow+z8qiJ4G2iJ0JCl5JKVVmZRlwFD9sqUgDRvrgh9CW0
S8NHMYPJBhpLIr3dheWiNGkqaAFl0wBuGM7NRogL3s4+nyG9VbnL3mpYrhmT8YdWEfi+OfH+Lhan
906gbqdFWo6eDMH4heLlkwrdDKodoNA7GA032X8EUFqAV7j+Y40A/18amjrDZ5QBcrHjUdpmbVuw
V+ebmOc8i1vmP2bB7FU6cUHO7D8RN573CMttS2/YvNZUiLzV64sblTI4816TP7TkBT2j8OZgptjk
DWHSnXPUd6hPanVDKAJmXUavfZHle+hK2zwZJo9yuDh325GDIimCJHbHOlmf5jXcUzWwHCnEMPQR
EOWpiEAc2pGgekT1LhjlmHcWiDmlTljvHPaWUZikGwRULgNTiP7IuS2/ui7ufgAp9x7klpU2aTZK
OWRgoG3nl8mp1KkmTX83qsJ9Vzjjzvfbethm79Vu7freaZqiGF94uaoTY01zEn3VP00s+3zoFDHp
Ndw8D7sAWnKfFMxhPItqpV+g9T60O1eH5Yb/Ve3xagQiLmTmQrz8BeJZ/RP1Iw3dJTnOzg+QVQUU
vj3ShRAlguMB0T8VNbz4Aq3kTh0DA4Jc7b9TSAKIEYA2dngZV5xnCeg+oi9CTWwnKfmrnTcyQ78i
668G2PVzg3qCzHkBLhgku0tQuepnACGI8Z4D0Br+VS8I0oG6LYRwDWTvI7AxIUkBXewQMpwenLeg
I/ouQxg+cJJoavPp7vbSWuBE4W8wRUfL0iWT/qCh4nKqwW58B1GsO8nj5y5GxZZg+QMrA3pq3fHP
KvP0zuVnse1f3/NqSqiIAraoZXipC2c4UYZSGdeHUGzHiJvM/h5Q0tKNCWSsG6h/dYtCWlu2Y/dC
APOEwhtkG6C/LlgTP6+gDS121vlNS6TMxB0AigMGFzp6V7kocE6oyEUUGUEmhvKbHVN587ZFF4ax
u3py+8JV3hX0+/9CC668IAhbrUmftwqCtygjRJVT2e/sDtuAtt9fL5KMIXk+KXLV85hDiC32zuA8
W9ISilE7Xbx5+mJAxk1Y16xSQg+boqMTIDJaDU18QQyHlentHW7rwLDtmpBugL+ADhBLfMwavK8h
i3soj4PPN67AjobQma6K/ErlIk/BJq4Ww3hvf/qbmxeNG/cfrTOIhTUZfSzClUO7MQNEf2NTrAGO
fRp6BF5v92ObIsPddQdZufDU86uiXu8+S7rQH2JB7dynQ+2b4AIwA6xljQAW1NTi56yry1Ocd4dS
daDJMTIEjigbFM2vwRWqoqs4LyBgqZK4H6K/b3/82+lPdGA83GsEj10Ig+bXoPUoqn9zD0V9XEH7
k14RVQF2qmEnkJH6gPwVH4MQAXAG33RyI//IWYkvMIxejSsp1z5eHiD1neMazE46LO+QoPoBna0j
OTD0YZp6SeYKV6qP2qdweuHFFM73DgQBnJ3UgWUvm4QRC4VgS+OHwyPpG4DMVB+A9PqE0F0XhIkD
1PQ43ZU6Xuvh2KaODLvHCbyiKDlaHoq+EQn1O3KKyCGPCLNlmD3t5l4HSoWPG9GgyBEDCSXZuxot
5mhWUi0Sqn2ayvDRn8iPiUGqV8jqz9u72da2YeojFU3cL314XRzqQrmWDic/hhbQ7dYti2wiBdzM
daZu5RxqvmGvH5aMxXdgF2yfSz3l3fXwbjXz/4tqfRHnJLxSVUtAbXIi7pvBhYbn7YFYpsnM/3uO
6DyI7C48CRtvgpJwMyTFWu4BkmzNGwZduz1HmTTyipV22/6TP6y1xAPB95y9LIKtB9Oc205A7S4L
HyGXwmQCBUmXnVD8qdjOmWTrYPv9lWsAYQoPT3rfua9LcFMsIySnpzL+99j0G7arxnJxKTR4efLr
pM2Cakx9cQi6Sxk1jLdTZGjBYTI+jq3+AzyR5dccFXNfjn26cWfXLjgzUdKJT0cGQZzHiCukoZpv
x1o3zFf7Geg5/Ti88tHh5wzR6lPl7gbWLGtqpvc1SiK6uibOvbt4CBhkKGj5G7G2PekrW/PGTQ2p
8dCjQ4+pWUUfp1DGRvm9dMWxHWlm70HI24HjoEDzvXSDu3kF8DvcstOHpt5M3oPtqRJZJ537pYGA
MZi5gwTliNGRdByFcOZ/zUnMCJwjF83LpJ7Uc7ByULxWiNrf/vatld/en2jdMFZ30WzqM3w7ij0R
bmK9DyLDTJRdmtfBj2N9GDZbsDlUQKeCxg3C7frrWkQQMGCN8xx38vPtLmwbyDBcEgvtdGs2ob5q
xdsfdGJAfcF0z7ebt82SYboyq6FmBUQjT1QBJy9b5SMYWN1TjD9u92B5vYWG+XY+kATwheljXXsX
XcD/kaEL/VH2vHJ4duWwB0W1dPRbThySciGruvB+q67bHEa2OapT84hqlPO+G2S5739Lii9SZEEU
dw88pk+aTOlIgT6N1ndlcNDTCrYRvrpnFp+C36md4yuUoKFUgndKzlHbrHR6e0kse8rMg4+r13Vq
EPoRFGmAZY0w6zJfd94OtmUwrFqW86QDOujHTrBU0Y+qpE9U0I9By577GaVox8ZgmPcS5gtFVZ5C
9g2ZXjpWKHA4+jAIDLteIi2HUDN1CWpdxgmYJBwBKW+xfD/28YZRL4GMechVeC+qsk8W0Db/BFX0
+OVY64ZNc6/ngOxEkFKHXGGidPDoQiF7Z95ty2uYM6pY+MqhTcxBdhDfk0V8ALcAsroyvEYK/HHI
Ie70ZDmazPz32E/uUjulfgzcFlnPgJ2FBoQpF0t3PTRRZgacLJPyI9UMl25on5YKjgVku/Y4YS1G
Zmpe1MJRxFm96Nqp+D0Zh+66OrvMWba5MZxp8HmuHm1z98qAAzm7sVfqImkU9M6f/DBo22M3tJn0
zso6lGXeYoKQfBYCyE0IM5THfBffsGBWoDAV2OrsPhB0ac8kY856T3yomH06tryGFYt6yQD6GsL7
onAmdgqc6CWEaNrRBTaMWLZuXFYkCO/5siJS3+akfq485V2Ofb1hxUsdhrynvH8gq6gTThBiCckx
bnrKfkEPX10x2VgVIGehkJTvqnVFDBxHRkL7gDy2gzu3O0tsuSvNbG8xdAh8kGm4uOEqTkEYPGaU
rllSMqStvTVbfh6aKzPlCx4bqaGEJR6oM4aJLop3i2gO7lMz2ZuNdQNgRzU/ooRP1ye3b2n8yZ9q
h+wJ/ViOCjO3y1jnCCghswJkjqhAZZN+AX/qXlGlrXXjQtYqk7odOL0HUWyeXTaZk8ucuZTe3Z58
y1lkarsUFbam4xf0nofw58C7VZ5oX3+O1t2SStsIDEMu6mZqV2/ENvKnr2Jc/fNUd9POHrVcaKYU
BNQrRz4VJf3lNi7ROEGvjQ6AU3ZV/08c5Gt0chZ39XdutV+y4W+8S8wEr44RZWSxR+9BtN7XEJ2L
ELtF3RT1ExLrvDnXeb++lG3LWLJwsNMMkPIM9B3ECkpx8Ru26Jeon4OfIFoAgTm+EthVEG8s3zoo
oYs/sgJ/cjhE/onEawcHaSHhnwXgovJOtGWc3UOevfxKCrCkfQB9Cv1HypU2aUBC5xsCJ8UfWdeA
AcwrQFeRAFA3jO/B/Ee+UT1E0wlyvgsojnPqo/Qvblz1PK253PTUApQ0JpQ2NKQJDxvCzx0dUP2V
4KLqUZFROci7wTidqNP3GEuQv1uGeIT6Hm/0GDUJnR38746Vc918DNaxiz+CQwMxHF13EfhQgpWp
EykJ77DB+lidkFRGnAc/ZFVSIG/+nkI5AAln4fofVjEN5fuqAg8jKClEOX7svMlnfwTCRzWSB8XJ
+d2ysqn9FjVOVJy52BKMpJkHkASyZv4HKtX1D90U3Zc8hzLWg66pFmeEB/oKIr1gaksmv8tr0LRM
4wjdihzp6GTMqPhURYPMTiNjObmr3NxjpygA6/5OwYPlTP0tb1vlZQNYQHSP5OV9BnrKBescBh7k
UaI0VFXnHLv8zQRuNoFKdYndCCwljpcwJ4IUBD0m90uR4PzvGycT0PTKIkrvMzcv3gN4+G82zOKh
DQ9x6lBm4tlkJ8beZYreo4CzPym4YvTM2vA6gKpzjwHScjCZMIogazRY+jS9Ryn3ewbF93NL9cFz
20RRSJRjRIGsxosIgSjSFJEjTf2dV7nl0P5Fifz6/g/8UZRzSO/FKD4C5s+DJApr9+xHPaDdty8G
2+wYF88yOBshU0Tvwd34pYA6exI6xyoNsbxbp68GIAJQZeDOBNLaodWXog6cZ7KU0bcw7twdS7PN
keGBAWw5zWwNoWqAArITaiYRD5dFdjcQ8MndnqItDPjGZWAiAtwpiHVfoIsggBCqA7wDJOwG9y+3
xyUnsVtnzWiag/Db/ed2j5ZFMcEBbAPgUfhf/7PqYFj+BqD107G2t1G+WhPEgWPQU/OwSCSoIc5Q
kluSXHd74XfLeph0RnIKIAaVcf7gai060Hyq/uuSQaMuhgL8jjdg68N4WHWk9SSwiBgCpbVIJJgL
f71vQW6/oxZoW4Ct51eT1K0diK2nnt0vCjFViqwOeefwyct3gMq29g3D4O4ImOgwx/eql9/dBSV3
YIDdg2LYGjc8scWRFChoFw//2JM6T4oO9Hxn0c/z8HJsDxmvKiAmC7+IoqD45Qaj8uoD+CP3CONs
n29YtJvRzQ9a2T1AoVVx6igo5E6lUM1Owte2e4xLjYR9gPoVFx8vM+cz2YLZco0/e0ej2pHJSMQH
ouLAy3EpbJEj6EG6kMMAs+XhoH9kMvOPoxtXoHnR4BsGcA+lgF0iCbo4sr6RybnPxhJ+lAeG96VV
z2OMqA68jD2Q7NvzH5l0RFnXyUw1nn6EGNFfgDZOp4XjTvBR7n6IBYNGJkc+Y8xtkbmIr8U2O67Q
LzqW2TvwD57L3FF3x2bJMGI6QrA0csv4WuO5gKK/aICo1C6Tx9tmEJnk8QigNQRg5fEyRiE/UY7W
I1QW3P502xoYBqzw5HemjLIrYnd+As4gqLg11DtXfjXu7CFbF4YZQ/28A5KYeUVS5EGnTyNFig3a
l2wkQZn2TjDtFfnYZsowaHeUHc9rbP+kmAukfGclnxokGXZiPJaB/MZF5FczIo6LfKAuwDVE1V3K
A3iRZbQrFGoZgUlHpFev7eI1YFcw4tI7vHLau5jQj7fX2tb49qZ+dZexGATo40bPl0EECCKUGcq6
ynU4BM+BzMx/Wwf9Bg3yuMJpOg6Od0YlfHWOnPzQ8yb69T5/9e1EIuSCN2tw5dwfL9Kn/H7KDylp
0MhE+IE2sM7iOfaLZKHhj0B41V3VNtP52LQbt3Ax1TFTUGO5jnAhnsH2R7tkUProvBsWzGbiMln8
+njifwG3dXdqaq2OGa8J8HPjdgGRbtwiLg7c71LVY7JEity13bikx+bHsFpVbu96X7Q4PdFF10IG
FeG6z7cbt9isCeyD/0xQFcPaKwkh4TWV3mfBlvGCMmpAUo91YfjRXBYEqmC8vXIEmc8IPsQo3C77
01zBJb3dxWZDvz88IhPgpznqb7ohaK/KQyns6Gb9ue6c7K8hBD/okNfOh9v9WE4IE8ZXk2hRsVu3
V9G173XWTEnp73qjtqXYfn9lwgJ1eBMnZXuVv4RPO7w5hKynBBI2e7Rqtu/ffn/VhR6qTkRzyR9k
WzbJuGW3Bj0degqgoP6/jUvPXyK4oPxBVE5zArvpPQKce46K7cvJfxun8Rj1ESGws2l03zEBgQaA
copjKczIBOy5wlv4IGBj4DyfcMqNfy59u8ffbvt2w4Br0C86vRywOyEI/SWIyfBzqiEIdD60KX+D
7BXlmhfCc3E2IG7jghfgNJDdyITl402cnqv8ikRqROuyQeAsq1CP3067Ksy25o07l8pfkhf+UiRu
4P3kQIV8mLya7nhvlnPB5HUPIo+Ckd6prhtaQ0iIZGPz8J49+x7799jsG1bLa46wStP113oONUAa
eKHmwul31vbtiEpk8vN0lQTJe62L5wIFQmk3gcwTJFSIFsS0PQErMJyB2wufJ7YLALUtiGHFKiod
XUAP7yoq+Z0A8XsXT2CXuD1ZtvUwrDjz11EPdYvNVG962+A/BYVbUywPdTz86Y944dzuxzYIw6UW
S0MdkIC01zFowECuSAaVhLFf5x1v6+0sS0QNi2ZhyaKKuMWzmqrwutE7yM59nwU5JCe482EqdutY
LSMxAX18YzxzdYezo1zLZwl1z0+rt89FbGveuJszh7ZDkfnVtSM+A5oSbDy9DnduS8uFZsL5dDa0
dSxRoyzn1b9qaDu+L+JQfSRE7jEk2L5/22ivLjSIL+qgLdzqypziHWoXu7StPJIe2kUmok866+jT
xquuywjCcYjhiYeJH0MtRSagb6noilCpHu+1i4BBN4YfgZzfc6ktx4ZJuVOHcVm4bjdd6OJ/KUoF
4ePgUXjjS+12V2dwkkpMO6ZgW2TTpEsfCcdqHO+XdSRfOoATq82xyL8NVeP8uL0Qtj4Mc846hRN2
6lFqt+gURHTDx6Fh76Nq9554uwNiVqAQhkex40ovFfPyqQjB5xZX8jOYbvdqSN/ep8R0UNkIJZUu
atBBW8RfGeBRX3pX74ESba0bVgASvxKEDmh9mQsJlUGco94a7jBS2OZm+/2ViQmhG8gatl5a8Fyd
i+3ZWnsbajlGFvT2+tq+f/v9VRfjmK9uVgsvpTGoIZgDl5r403I+1rpxo2X1kNX+pL0068vivVRl
/ADmwb3ysbevNGLWkdRuMKhMtSR13fCRMecbK6aXqSneNUu+EzmwrYCx/Vm/OhgBJylxmjGBDYA7
eJpeqpnInSl6WxyYEpOEEuJqGmqfeZgSQk46dr6B7zKl7XQPleUU0fFTGYYfQPP/MOSAY7cHHyRg
4fnvymfIqolWDl6qFziXKOQGGVdb/Hto4U3XNesCuH516KUj4mmnQjfh2Y8By77dumVVzAKTaSSi
CgGVyhNGoyCdWO08Tk0H3jGI2B/swzDsIm7BLjGWJK1K96OK+xKI/ubaEzw8bw9is7DfH87EpJnU
paOGuG5IGuQVVEc1gpoeqeqdu+FtN4mY3qtUdaGqYA5S7Y0nvgAtq6Y+Tyh5j4RFc5qXYOeMsg3D
NPEZNIZF07UXsQr3HtXufQIG/GjHOmwrbVxxrj9q5EE6GIf4hUBxSP7RVT347qsxV3thEtsYDCsf
2RzXNFvDNPPhbQAO3K9J49a7oX5b+4bPKnM2SRX4OAbXpblbMPeiQBL+0D4y3VTZ14vr5K6Xkn4E
Jp5E7/W6WzFtOWJDw0ldaEcyklftZQwQwJOIyHZAMp37oU5AE+gdW2XTWy0gHQUNSZBusjj/MBbx
cCJ5/c0J3T0WXssCmOUnigIV1GcqSKkKf4BT7ytRu6g42xQZl3TRlYigTjxMwdYG9lP6NPryCXaW
g5ng2Apvo3p1RzvFuM5V5XhpmIXAb/iwLhTiy7tjrRsGTB2AtpZ89lLmA8O/QMEvqYrwx+3GLceQ
KedZoGAc91sF56vg/ncsLzhuvJUCIAoWD0J0/dyT3SP7bdebmMyMGbRVNkVn+DKrSDM2/fnLJ0Px
Rjp69L0KAYnrq0N0pOBwNmy6ltNS+gU8g3po6V09oy5bz/EfkOLRO6Byy9yZZSh0hWxIDfG/Cwub
70DX3IGsBBzY1fcFCn9+Ee/cFBbbMMtQIJNNVUwCL1UB7tIMzncN3P/OGGyNb2N7tXXZ2vhxl3dB
GqgK+OZak+9RxefPt3eXrXXjjia501aOu/nHwL4kOgCupl6CPVFGW+uGYQPJRKQf5iSFOtB8xwOf
nspx/fPYp2+dvpoYjnx7F8QLSbuS/tBQBkjxPN97mm9f+IZrYVadyIkVoz/D+3LB63gP+FGJ/KbQ
H2KIDF5uf7/l1AuMi1nmUK6rhiVI1diR+BF5ngZUsKpr63VI5oJ6QXFqvTDo09v92YZkXNG0aUgO
ansPZPO5vKBWGUDCaRanNsez63YXtvU2LFqvMppUIwIc5GvxxCqwx0KPuTpmCWYRSltIFM7mI0kB
i0eYu0DBezaxPfJly/SYBSiUe0M7hQTTM6z0AVMFynzPD9KSgIj39vTYujBMeSmnYK5R25ouPVx6
UoDdeZwbflcFeu+5aOvCsOdoLUVXLcxLp3h5QW3xO1rpj9IPvt0egWWBzSIUXoxOh5gV3ouVWt8j
/s3fVXJu7o61blh0gEomF4LHJEWqTZwyaGEmIzuYyCAmBaEMQdrsZLilhVQTXgsQKJi3q/rYtxvW
DDmyvplk6eEtAgoJMGboE2QW9g5S27IathvIsXKU6vDS9GYn6eB/nQNXA+IqdvkTbV0YtitAP+oU
uSLb5vxLAWR/dhcIhjuo9j4dmiKzAqV2STOW1dJeZNmW4JRAmDnyd4E0lu83605ktkKYCuz/cF0Q
hgly9Y1DbjrZQmG3P9/iTJi1J10fhmMfVrhv+nZ8EXPoLwnR0OtOoiCofzBK2QM03fixw8IsRAFB
lRojDxsqQ7IBeJQquyugiYlaABwbt0dkm7Lt91c3qM48QgnDiNogU09hFP0IZi5Sse2s2z1slvvG
NWrWo4hBhCiwhwMgFthcLYA/DeflWME0MQkGBW2WYlaIvHULbjTu6xAxjOJdvAUCjn2/YdVLDS7G
YIJ7VINW5MopsCM1g8txu/XtUH5rdgyrHudsgHInvG1odok7FlP5mUKZI8nzwQOhu7tH/WtbBcO0
23UYoXJNvbTSYZyqSH/y6ii4uz0IS+Mmth95kazrvS2+V47/QNlyOs1g5T12ZJig/i11MZctZoj4
QMeBamk6hcUxMgtigvr5DKBUnSO0ioVAHcnoaij8Ojs3pcW2TFA/nyAQkxfbl6+qSEhUzn9Hi/av
Dm+XY/6QSYtYB0vkDAWeHZCujBNRde1dL/o9TkLLcWeC+t0lj9ylxLtTe6htydsH6Et1KfS2n0Qk
yWldjuWgiVlEIwYf+ip12V54iWA0CpX0VD23slmdf4/tUMOIA03qto9wM3RVhQInzou71t1Fqdv2
v2HExO1A0NUzeQk6+R28WCL16UHsKfmtJmHuvRXPAT/NhK9PxRbS2WKPh+bFLD8oBsEj3o443Orx
H+WVzXmeQnY+1rgR9tKgbVm7VvtpXZUVKmayb9Vc7LlDlr1pVh+gWm8pihDHMugfHuENiaRGtH+J
eZ3AcXmci3YHRG5ZXFNXmfJlmXsHjwIKHqOLIuV0H1H/72NTZFy/svXmxSdNewH9IOggGWrIHO1M
h2oPiCmoLOI6q4ZRwFVv5yAZlXROjdPthUwtV5epnJx1U7UxIGc/kQX+I1jr76pr3nte87k/JvgL
CUvDbDVoMUJIvWU/aVP8i6rZr8M4hMfudVMpWVDpMwJm0//dK6N0EUWDXPrBXWPct2BSLLiHsEqK
tFQOtAsEghAY+nB717w9855ZdcBisgSZg0+nDntPAE4AVS27r2SvkwFh09udvH17eWbdAdnEj2sC
yY8uiyKkPFp+B45ocQIlw7GSfc8sPsj6jG+KafLCyibKwGsY4ckR9Z1/cAjb/L1yboMsl9Ctl/HP
WqxLInqYrpgHxLgY3ztA3z6GPLP+oF5DpvOpbxFM4X+pkALAmb+jsvygiymdZ/dyezHePoQ8UxMZ
6YOZYsPKy+iUkL+sNGhkUc11rHH/v9Mk6rLxojp2UxYCO6jJ8rf2IOB9rHHy38Z1pQjvywjRpo3S
t2Xl2Z930fS2PWpcvHUUNj5qfNA4rfxvivbzmMiw9513IHgM2x1zezsi7sWGLRdgfu6RZmwvIHtK
XU+fAU25aD98Gh2azuP0x4x00aHZMisQgqr3QSno/P86S80ypIgq7hzKgXhm9YHUXOIdMMQ/Jfzo
hEVllaCicscXtSwG20zklbXRbKiCiW1Zinicn4pBQvvWDYD5A2fS7dmx9WDYMwevRN+0sAINHpFk
8ZBsD3zNniu3oy+3u7DYs1mGELgN1CJXnHrgQEOl+1Q1Zw6iwW+jh3rZgGWob6+abE+dymLWZl0C
5Spreb69Xn30VtMuPPUj31ls22wZZu1CoNJfKo/97IouS8TGl7z4HqTenKP2Z1IPC8THoblSQxZq
nKDtgxL10xhXIgkDFMLdXhDbKAwT17mu6lmXsAiQwtJnobjvJGL2Qu+pXRRUbG93E2OT/v4O95hh
45zXIh9BD3jJFsbOOQP8WE6tSiUJ1YcREHMSddPDOIL0tq54t+MlWAb3W/ECpFP/l3qhLdCLGWTQ
7zlpunO5ILt3e2CWLWYiw7gfAy+ECNhlQSXk1fVm/5LrPW0P2/cbJt/h0oCIBG8vBahxTlkcyw9N
xKA7XuRy51SxGKRZsYDXVETWMcPbqgkfpB6/wkvQ5+12BQaqP0PsmB+cqW2Qr86vLNTSB28EQvPt
Vv1FUeknV7JHzG65REzyYdDWjHWo+ubCY++ndJa/IeXzcfS6a0+DRyhmvuvXKb295LZVMQw/46wK
XBR5XLIJUFII4rgPk5i7P52jsBvvN9DYgJLLaBqaC7hAwvyMlLQ/3K1DBC6PY2MwzN6d+v93cbnn
V5du0iT15umPCaJrH273YNtYhsWzQDSzD+FvlPjpF+bzL3UvPtCMpkxln6esvDvUjQkQU+sK46Ox
vIhlWB64Dh4UBX5VtwjV5K5e0twXxbGFN/FiEKMUq0Q16YVHwWNNIOjbcvk5amEwtwdjOUxMyBjI
zSEZTiYX4TLvAtaV776bH3QUzVIHxJkakUvdXMZO8ne8UsGnFuWG2c6Gsn26Yd0yy0FjHbZuSiAL
Tb8XXFbrE1dDFV1uz43F6kysGFt6rtoJC905eIfRnL0vIBxzzhFj3BnC5ua8cUdRw66BAOBVE8GV
3mAMtKiAlnUvgVd9B1/P19uDsHVB/nsGbnxdeq5xShV99YFk7qWW452sgg/bRjrWhWHZQTwxsa6R
m0q50SEOokoy7NmvK1+yM9hCqh1KFduCG/Zd9GvQBag/wYHLw3tH1s0JaiZ7zAuW1TbxYhR82QBE
I+UADBqkgCfc12M4z/c53eU7sQzARI11mQ+BGUACLguSAhmBaEQpK37sqDDBYiTvmoqDyesiVCv/
WUALk45MZxdfcnE+tNAmXAxUr9CuzcLmEmx1SyuK3hS776fgIQ8OxijMAgfatyRaETy4FAMIoCDx
GZ74lK1f/UHlH2+PwrYK2++vvAK8k3K/IRiBmFqeurLL3pXg/tqZI1vrhklLD2QFZCrg3dbyW8bz
DsTRe5WxtrYNW66h717jIY+2KTIPpQ/Mcyv7vam3tW6acZ+NQ4yk56UOR6WvS6c8iD7VETQDj028
Yb8QY5qHicbOT+q1IEPsmg7OfjkXe28vy/1vAsOC0IOzN9PmgqLYO9mDs+xXjMvdYlw0ymgiunXn
KLKcqiY4bFlUHoc14lxr/lQV5Zn5oFAB//VfTRF9OTRbJkcxccjUuLkDex4KZCkJB8mW01G5Bxa3
DWH7/ZUZdK2iqpwigJ8JKjUwX+VnmavPRC0nFwwrOzecxUk2RXuhGQYVsSlvLqzNxVmrvEJM3Hms
o6o/ET4u51FE7ynl/96eNNugtr39alB8LNYQ+tb1JewKqMa1GTSofX2HcA5giNhuO56BrRvDyAWA
rVEG+eSLDrJTlus/IWb1CKT0Bcy9OxUWti4MWx/F2M3cayTqpdh80eN8EmPonqseVcagVNyT6rJ1
Yxi9wrmqIoGNzEeg4XiE5zLpnvGEfefsxvxtfRh2v2iI/jg+cdOA8b86n5ygUwhEDeSVIyU+3l74
bYHf8KRMGNmCcIsr506CjJF/yRQgCd5Q7SlW2RrfNverXYUCVAC7iYKDE0MMb+FQ32qL3XiIrfXt
OHvVeh2tpGcM9xHoer+yGUGdJj7I7OmZ4r21R8KhHhFPpQTSLJQhlCOL3YITy4lrIseg0Jmvq7+F
+0P9svRyOm/v+e0pH6vMO++DcS3OmUllvE7rnKNAnaQrJ1/k4Hzr5oknGmnmnXPKtgiGRQcgx8iD
AfuHZMM/RPn81JfeXh2F7esNW84ABWRS11sMuJ3OZFDNV5RMF2mcHfWNfcOOdami2akogF4ir8H/
WzklTbp+LFl6zMAMIxatH0frgsuV1xvPkLtEYDTsXTc/lnz0TCCZm0UOIpo+chZ4LaZ0BtxEAs2f
Sjzew0r9c3sYlqUwAWVUziwo2xjAFj7+UB2qcpiaXsLRz07HOjCseUsSChoOGAaq8BMK+lYBR+dc
eQcxfUBz/fe8kAEZheBDfaH94JxcN6i+MaT8kyLkwR57icUcyDZ9r86kxgkyrms8tWY+QxCpj9e2
SKq41McARp6JIYP4cRbluvQBcwHRQgFOumSO6DHVFs/EkLn15HLmDZzj1T4XZ9AbLyhcwrv09hrb
ZsewZ6fJqWZD7eXgDw6+eEDNnojjxTs7yNa6YcoSmmy+6j03T6K47pOc9hI6RSAoPvbxhiEvqhwI
V9vMe2XfwYOpp/t1qnc9CsudYELHgqYtfDKtTqpnpHXgwGy1motbprNXn8IlOnYemSAyrSev6SGn
9XMcYGeB5mBOFnBhDk2SiSJzxDxSz4+qCzCU5yarU+GvOxkCy/KaGLJR1r7r9Wgal0FCRHOZd8PE
tqYNqyXNmtUNwy3JB+89XTZxOhUffPyb0DG2VFEWVYBJqlFeekHu56l2k8ypz2G5C+GwHM8mbCzo
pk7oIFxTuqB+QfcwWcqBj/UV9OtvL62tC8N4WQZJN1+rNc2jqfsIGjH9icf552hqjimnuGZO1kV2
XIRQdAdKpKfl31sUuo7mPS2wN78fWq3b4r86mgPVxJq04/DUVHnxKery5gSZBxzPADK3R4wLfRje
UEyF5y0h6R+HQM7Ov5LERf43eDm6f2+vwZtnBNo31mDy3XLuc2d5zIYR2V4HZYjqPQ1Yjkd6G0Pb
/U5SB5wyZT152GC3O33TOtCpca4OzVhNdRPWTzmY6bhKloVM6ikvwAH/5+0eLEtj1r51ji5BJVax
D2KBGoPiTnwfdKF/cqQ4RGjImBnjgLoDxDwcFn/osnV6cMMof5AIvia5N+3Bcy2jMGMbHEKwHNx3
0Yf/4+zKluTEge0XESFACPEKVb13291tt8vzohhvLEIIEPvX34PvvREeuSkiKuZhPJ4IVFoylco8
eU6OnUjkKuTISh0kxb6k48ZW2LkNpiYqFxbIh4Gy/mMxAcGQOP2oLrJxrJIVIoFfyZhi4uGLKNGT
ky6CJIROLEaL0d4qvZvYwBDr6v1hhrgv59THot+H2kSv3dBH+XeieUuunK5z0l90EtnyfWkDnT5q
POj2QG5bu7Mu6R/jjv7QNv1AvDsgWMK7efS85zqas9uuGp2d5NaGddptcgqaKGRCKfDODf0pmdGW
UjYemCHHfk58sM3IYNijqtg6CJYjkGSBvA7O2rNHO+enLtvxszfAl11kj9SyeDbJYSjw/n1owT5T
vBZSVeCeUYIYUMN0GVSVzo/zOyz4K/uAw2DFVLIIld80i7zv0IJf/Rx6OfL7FN5MXIkOocPHwBkz
AE6rpXa9LHbBBTW8VQJp8w+BqFDYiOXImuIjR6qP3U4FpMN+NXOR1jQp6lL3j0WL3nsUU0oGYMwl
gQhEpq0fTbNe5k1Ji3vpFOVyDZHx7JMRUXMRsx/ndkrGzDWpuw4QSUIHT9xKk3ddnGoS7g2wYQp2
cx9hAJkrNMi/9Gi1mz7NpIHKdyqqiR8LqYO385u7cURtmakG6iWyhBt/zvEkfZjdqH2uSuBILvu6
5akYX7yGL3X6wIusVV96MOyTa+Ll7UWkTtgFy08Rtw+Lph29F1WVfnFMWRkB4paaPSLW33H9O2ff
Ts1A76kAOKgI76FBONDnLusJW47SQBPpwPxgcZORTuOUJQ2Y7+4phHgGSKYQ0lU4DL4TTnEF8UVw
G4BUhv2bV7NfpUkdCPigt0bSNho/1ToUTh67JcgQJAgWFAk/AlkD5ogdj7dxkuw3CwBPQd1M7njX
jfnkZ0nFZBGhqwBvC4RYXe4Fl+C3ob1uZRJJ5BhuaD3fc5YzcwxJVfkHEbb9zttxYyJ2O+Rsyn5Q
oUhflYycR8qj/CkFk+2ppNkeL+XG7eBbLruefFBHpml2P4TKJFJkKbCa03gH5MVwjKa+TUYEVhfO
x/LgdJnxz5C7d5QSOMZucZEn0HK6U5SIiyq/MBHLEYLcl4AJzpGvSNRIEwNTU4axCfxshGTHsguA
2XAkdoJrmr2sK2jl3Lnwty5EJ1XfH8G/Kfa6VVef8Y4l2rktTYqS96Jw7oA5XWBC7k8OhMFdG4ks
Bsd2tHfbbU1kPRl/hCCMDHUbQETjPkU5OyiSbNYOhdwFOhsfPC9fohtJ8oggP6uBJQNBZw3Ky9jt
NXpnD452irBNsqEWAKxOkTfxpNYum+UhMLT19zTJNxbDfsGjVUv0fuXWrz3yYqg4eN6N4rxLCAdm
vI7AWHzegW9YnP2c72QlnaUVw13k8ZpdFRkaVE/VSIvxSKHtvcentjGMnfRjAYSX0rwrX4WCDtJB
8SG8IaUGT18h2+z6/Fx+v1DfO0Hr6H/sLKid0PPnoNEmzGoZ8bgMUVR9MUxHENIa04Dl33SX5vNV
qDPVFEeCXCqLXeoZncbIqC6QvVoJEK8WkB8N6SH1XDMeMke6XMWuk4vlODUz5AgeFB4XUxcTko/1
x6UGMUMJiZbMFOKuED2rfqGAJ/hhKFuH/AshLW8ZjjOnyLxdpTmv1VWDztD0c0l75X4uu4aX4toJ
x6Z6nigozMsEFKFBc8XlYALvukPtYPyhJwoNxCeXj6p6xvPJG9ojQ6dp/jNfCHG9Qy26Vp2o42cd
O061ybJvhedn5Dn3nab44YdeVNxWjqGqiENdN97HcehCB1X42fX0Q+GmQGrxro2GOqEKtJtPdVZF
zRcB9k0/CSJIhqIDvtE0u6nyyA1aMMrowLtDrkBET0vEazonY+/3gHT6qFYOwb02eVP/I71AcIho
Upd+CScfKQyUUufWvS2wAAjYSop75EvmpKK7I6QoBDlETkHn+07XlD+xdvbFVdeQznwxkhe6ObZF
3+k+mcQ0DgfjS8fDBpM8NU0STisZvJuWzvIoFRpq2EGpoe6e8Z7Nqwm1hdSDNhmUnxnQ5qQqqj3y
jA3HYvc+6jpnulRj/dJUKColY6XwFEBu2Pl2/nz/1l9453zbOSxhjAl0qNQLIEvhAAUFWRrp/aOZ
TNPyUHFSjQjPRwKZizYWaQ/xsxxE3qUXR9I08nqBdBziglnyqfjVD4Lzu66WXH8coYHtHgycrxvX
qVv4j3jY9tkVSOqpONXQ9H6mouyX+3D24TihqOt7B54Hw/Sah3PqfSZge54eQdJjSoi+eLIOkD2i
PiGHvKl6NSU6ABP3P3NP2v6tp0PfHMY2ZN1d6qDLsr3ul6hr3+g6oVeqAFw6gZ+KqgSFAu6VCUeI
5be3iKBYce9HbZnS46znEYw5JlOzC4ncdqiWwwgn3qVHw5zVhszcdXUsIpaq66ZaoHoTg2K2gyYe
nPh4ZfxiIXcgloV6FnC1Tfs5NVqn4Dmpl8l/AdCMpNe1LJYKcNIKagOHlJNAH/FyhVhVnIKga76j
YR351a3gCm3ZMTHDqNHSWeeuuG155zpPXtl6HjlSxTpljhkyB7VzD2Zm9FFQPpugjg0rQvkyDmNV
/kQsWkUf5aAY/z42MwkhKYUEdNQnjNDGOHEqfaYTU4s1NZ0DUFN/DhFRuDMg4jKUwRFq40qZGxqa
ukiCGlCtYw+ist7EyxhoyR+GbpC6/uiCwQ8QE1x64R713e8053vn04qtvHRm6OsbgzuTCx18GAMy
sjZhygcsUAqnrURsoj7nCzyvwg+MeVXP3g3U30ZexkHQTPVxzt3KOQVZ59DrUKJFbXjZsZ6N8GK1
2j8uh/UwLkWXkbtuxYHdFdE4sxNOf6Zu+2VwCx4XM6EsT8Zuxqs7rpBqzcujX4F29eP5n7DhIOy6
jmt8UFk5ktyzWjSJ4egawWHTpNm5zLe+b62/kzFJIjEu9wGMO0yE5wAKOLvioroUntxWOJv71KO5
ls4z7dk4Xs3V3CksoVHVzfkFerfpAe8LK3HrFU4WePCdL3mBqIeEPEqkF0E4BNxoIA00iaBoGXVb
90OUA2t/2aDWrKaSQdHLL7OHLBrMk+c1qkVvntOnIUw0Dyi/cRyPivzQjrVB6shjC5rfoOsYgbTo
smSG3VMdOb32wLdYPCiUCrqHQgEkfywKSF4cz09y49lj91WDvRhkiHDz90XLZ/az7Nwg/4q2AoHu
WHQJFjPc+RA2CDXdqq7+PT/oxnkk1nMR+n5jmqJn7H5pJw7p175yIJ5KhNhpp9z6vhXJm3Iy48Jc
84rXAT/0UEpgieOyca8Y/vtt845Ds1utccVApzTL2bPuTEmCxz4LOzc8sMCbU32cEUoF2Q2JqHF8
4DxrzUH1Os3hC1FQAg5i6QcN/orlWnX5de/W0p8PaCw1gwSHDUgXrpE/GcJv5RBAiyoWuObADlNU
LTlNuB4zKJMGWeoHV7iphPJiCAB1JuGRE419vNAp4njAhsa9pZVX5MeMTgW506Qs3adyNku4pzT5
7uGB0VlxNRsyjxCnrk7cl8K/Zk0VtFfoFOvMYeq96MHpG+4cCBjid/zA73P/18JjxHXH/3DWkJAX
SpWDPpnMW2KSheyLAwxkGYeCzkefo+sGDQs3De2KawVJ2QfRmYtS1BjbckKZGPlM0qw+hSZdrkuI
bF5VEs3Ay0UVcgxguemmDCZ3Up4+QQAWsYsO/E+kRjn+kqQDPm/5s2AJIKot0+rUUlY/6aEqv2qR
fmjaqNjJ+r37OMUIVsbBq4JuDvxevbEQ0EvPLV9ARTMfZQeB30miH/i8+1jdxDuHwO49VdnMl6zO
mhNbAok6ER7cIEwpjqNjTn0OWk6jRAJylx21lY1Tbtc9UbyVUDk39RtXEjZeTmn8mxyIDGF6s9TR
TdVfxqERcrs11WvG3gkDrd7w/HGuvGnW3xfAJfnOyr3rGPH5deP+MB/gO3qdt1Sf/CBEGjOb12Sa
vEhnE1+33IGsF+VGkOg4idGHGvKckYg9L84ASCEe9u6eHW5NwvIBwiGSVrz33tDtmB9ygGMfhuYy
ZCEmYVk5DUA2LXVfvY2FSA8jpuLcQwlPqUtudHzfMnIoMMu0lFydRh79aFyInpeufDlvGBv2Z0tk
eVPbeHiiuG+9WzZ3s89N/4LTm/l3grrcvKHbMdox9a1NsEwdhLQmgKQVeetDOd0T6ag2qcXQ7SG1
NqZiN5yikA5lSpcUb8AaBGs9XcIccn+ov06lJ8zzpDV0zs8v28Zc7M5TdOSD2QTUTXCMQnyQpare
gCrdy13/juLfcVe2IkE/SkjKgCHrQUmv+6CcGUrbbuFE/gfE5Zz+6is2Bcv1pMzcf+nHFNWFG8+j
5hvDCjhR0ndqLn8JEU5LnvAmkvQznn64aVkBuc0jgtBRP7NyiMBt2DeD6F3sB3Amr2rqx/oTOql9
OsT54tftnTdB7XvnPtlaNsuZcOBv6QwBisfGH72jqd30zQWL9g5QfOvrljPJpSlmJMDcN+Iz/7o3
TclOZaEW93R+0999UoTcbnMdw1kOOtXRAxhxa9RyQIY8RtkHXpElbrQcDhJyrz6D7jdRX88PuTUl
y7WYnE7Ziv846ahpPkBrI3ich/EigjlMyHIsqTDSpyLw3mbuF/SJMTGmN2RoXD9p56rZ2ZZ1+d87
zFYQsTijieYqDd/qIHKuUnckUHqdhtu0KPdKe1tDWK4F2nW8LhmrHwfWzFdDlf2ELJOKjWqbnTBy
40a3W11JtIogqpm9zQGkRvnSk5PhIr3y6NjfisCp77rwMnIpiFGuUcwfd26QkZlqgiDZncYuuwmq
KmSvBahzp+NFx8rudSXgTZeQz64febOiK6Xqsk/oItwteG9Yit3v6lalGXXYwz0K1iWrvk1OwuEI
kc3uxss17pn6vp6Rw1k6r7y+bE6W9fdcIWc4he5bU92De/PLXE3fzn9543TZOLPAV/MCkRJ9akBt
/5U7fErWrrl4aUb/x/khNuzchpmZskC6skIc5BGXF79A38T656Yzu+XQrQEsUxdVjXI6Sb23xp89
cfCUwc3gqKzYiXi3vm8ZeY4a99BNVX1CLD94B6QCA/Xq+ILuyVVsDWCZOBNSAEY7LP8bPcwZtOrH
EnCv8+u/scV/tbwWYxWqOkAcqscxO0whnh8RckXtMcP1ujPI1lPU7nqVje8zDy1Tj7NCCwr0zBVS
srgIpQ9Z2N8MdVS0U2wmpZ9n1/0ClZq9DvQNi7R7YhcGdEgHLqfT2Ljyk6gi9ZiT+g63y8dqakU8
iiBKZqcfTDyCmnBnxhubZrfJjlIJ2vSavelOjeyIrgZXHtup5Ts2vxHy2T2yfRF5IRvz8K1p/S/p
SH7pCJTWqtIPYSDSHde/dTbWyf3hjcXKBNJBgvs04h2XpC6LEq+L6rs6pXvzeF/iBwLB1j2fEmIm
mTXzmyQGRQXFDiCvHRO9HgCZh6hKeN7Pkfh3fu68QSiUJ5UwF8l3YnDLN+RUVyTtDDIk6HoLktwv
XeeYNeOwd/i2joHlHGjbLtFIIzhQ1PWiGIe/gIsgytvBkmwaluUcoJVt2mLE6fZRFjqUytGxApHc
MXKC+ynsl3ggen4dXfEVUeEdnlgXASagvbya2x9nwxubYQCkqzrNs6M+EA2K7LjuORQGQB6SXRg2
2zhUPP3cPir8+tRL4yQNa9LbIqqnS1KfmMMa8vwxBxSnVE1TYx6BdqRo9VekbuIK+nc79rNGLe/E
fzYEtWFpHcqqN49a1hQ8rvXH1CXi0BfVVw2VgKsRjaqHut970W4cNhuOSsBYKjpIG56iqqk+tDyr
vxdNxY/nL4qtyVjOgA5oFSa9Zx5NPl5Rmmc3o9efVOl9QXXyfobO9AH5151LdcPz2PDTlbJcaIpb
aeaafOgNiJtQ8Cf3yOxfxGCNzbdsv5hQX8bVoE8e+EbLeCH9bZaJ5df51draC8vwO2Tw0qWo9Yk4
OU9ML5wb3wVS4/zXN7y/jTVFxkXLEURZj78lxLw2+9EU+i71ulO0sg2cH2RjD2zs5iwNip3Z0Dz2
VaBRaUb3hVe04Y0jL9NZA4XUetb+MMBZsKgC9aE+5bXpr/oSIn6rqzr/+ze24C/Q5tC0knaeeur9
/AddubcayOye//aGMdgttXjMNyAiCecHE0Kih7XM3KBX7rtOwbDol6C+j6rJuxnW0OKyAddN+mOl
PMoxUj0jGTnyl2WQDfREwD7K5yhL6on9r0pnsOy9vrfmZxl7H2RTBn4ofWJe/mPWJtYcBJj4PB5P
d2u/D2pRP87PbON9acMVlQ6yJoxc9bRGZSKqDuAjeoG/vOsz70uBf58fZiMMtCGLLpRNVejDOdLC
hUrkLBGOaRo7Ef/a1NCNHL2IX3m1AiMB32O52zqBlhPQK1ZGdF37+Ntd9sAiXAV8r/lta92sm58B
oFR7ZWUeuc6jOJ8ggDib8Eqk0NVwu+pQIB1zfuk2DoMNWkz9zG0UMhkPc+t0aMgdnxuT/SC6/C6m
7rXCySjpnmTe1ljr3/9xzpsOGJQ8gEcoFv0QAJmUtIq/UeahM774MC5dGoOW7J/zE9tYQlv4gfhI
hTezMI+qFj0YANlPE6CJlvRNc9NFBGUrtMqfH2rjKNjYvb5vpzlXCp6OoKmNhmq+q4ddUaOtVbO8
g5BDaIIOO9TQPsBZgCj3mnpYDVYLaDORmr6sZ/uyuVjOIZ957U4pwprfF0PTVwfQaojDZR+33gO6
6CrAAxf1NEtPXJtIDVBNQHnn/Nc3Lk7PuvRDtAIHFMoMpzkPm6PL0ibpSN/CnXVGxaoY3bfLBrJN
n7ZOOkajeSQG+AsGq///Wzonxcv5MTYuaLt5Q6cRByJtXapqRpezRJMOmHWquPa6fGc3NoawQfHC
FWPbDU77qHTNygRU0WvOf0jfmjld9t4w69a+EybbgPi5bcD5upD2UZSD14ONKavUnRoXF++8yaBr
/rNnlhVnxXJnFFOcmpQW30mTku7NKYECEgeCvob2qDSEE5JCTMjqX7TENoKYQSNszuionsa5q49N
Tn+mflUfa/zh/AAbfsGGDod+g5KNE1Ung4fokAxdm/+spmD8fP7zG+f9LzQlqZCDLt3q5GQ+AXBP
fO8zQj4NC17XIGzudx5SG/7nL0wlkWbsClBaED6cJuRvk2iZZJ7Imon6aq3ZlUDymqTM6uWi/tTw
L5jT0uTYcqj0nkC0YO74LMQSIyRr9nIDW09r1/IVMpzDCjgzhPBR9b1q5lNWsHtiKu+xH0eAm9a3
djgHL4HrTjdhjuTI+T3bOhKW65BR2ThoOlFP6ASrIVWGADNlfMfYtj5uRQ0jK9OorP3qhHohNNyo
4E4c+Dkyfxf9eBsiFTR12oH7sjqBYzk45OB+vIEs4x6710YQZ2OhWodKUnVedUorAJedekmRMuQ/
1ntuTRMBmJv8DhE0mFIvu7htRQqox3lR67fVSQLDlHjjoh7LsGx27qOtCa12+59wxwuKRaXRAw+j
H0BH/eqndP4O5sT8QKulvC7Ao38FFFL6mMFR7Fjrxhkgq7P/Y1DQ0gYT6Zg8DcD//aPDFj15Ogv8
m/NHYOPOsPUpTMRHOi5V9jRm5ac1WtS9KR+c1At2nPLW77dCBF62FR9EjjNmXPPoO6X7DdgWvbMl
Wz/fMnuP9HiCOn32hJrqZzQw1uC3L7pb3wT8dNkCWQYejqwD5bhWJ8d3/fxLQ4Hw+zYTk04PojeC
frxsGMvUZyiLV4tp8bAa0NEEIFgL1rBABwe3kvWv82O8vxWhrVmBNjOHZ6SXp8UX8m7kQGxDm1Xv
Ne9ufX69b/44qapTKQ/DCveKJDS6nWqAiT8zroPgcNnvtzOAjlGlG3JsNkCGR+XmAu1r7NP5j79v
3GFkGbepAqFRYWiA5AaNei4eR5ZGVxSZ2msk7z92Pvjv1v9VNRdm7EMbZNjIfIx0HqpTgTaaOIcG
bAwsC9LBrNwLod+3j/AvVGEwQ9wMND0nY8Dmhz629idSy0HC2rG78FRZBh5qihsKkd9paMcg/czJ
QJo8UWWQhs/nt2ZrEpaRG3CgTR0vypNYH0xe3z4ialGPdN59NK+b/HdQiwTGf4+uVgVp6s6VJ+Ss
zSFftBYJK03xjYeZOZFmIXtiJVtGYtm59KdId9OkTkDA+snoLtj5tObs60VLZQMI0QIVenxg5YlM
DU/BdlQMcR2WTgJOU/Xz/BgbU7BRgyFLe5BEzuqUTukL4KjLtQ/L37kuNnbChgnmDeSFMqcrT7Jj
L1JCjGZtsL6tcDPVoa93vO3WFCxj1w3YglJorpymYvghqYjDqbrssNpQwRrRYFqOUXGa2NxfAdar
b4mYgehFXHBRzIls+H9Pa5Vr1pkwg98AOcGAa8KwIYF4257W9Ya92UBBInUpFxqWwFIG5ghWGf9r
vYAhfarBEX3ZGbJMmkqVqRyw7RNR0+dWDkHS45l4ff7jG2VKPDf+u0D5UrSAlKeoFMJhcwa2Q4Cb
424Be9bElHdc1jcCpYehn0zSBThfUIu97BUe2jIWC61810WZ9DT4QXfIXBHmVxDtC6sYeCx12frZ
IELwvvO66oQ8SbRQvsqM5SQBd7sgV+eXcL2z33GINnAQDbJ94LaVPrnG+W7Qn5kAFHdaM1Pr+1Av
a1e/X18Grw1tHKHHXF4VGSlPI7SeD8vYjyzWs9PGQHbXO55xw+RtEQvjAvUWoO3y5PlIjMae15Vf
wrrW8+H8im0YTbj+/R/Rjya0D9Gotj492g4Jf93WN5oH7g2jYtx75m4NYln+HI6VWRTNnkgPDjXh
EXEtCAQzQwrd9cvmYV3nmpOlWTvATt4QIfUehA9dR+drF5QXx/MjbO2EZftFXjCI5/a4ApGJuK7w
KDe52cMKbn3cMv2UOZR2PXIoeV99RbvZ+CGSbfR22S+3Lm8NRpfI9ys4Rqe4cYJQH4Im7HeWZWNv
/4LuyVAVwsdDY+WwDyX4e4paHovUKXZO6EaEa8P1FO/RXE3RJcEndkvz6TCuiSU9iTfRNbdz0N+k
bXUHtzzH55drvU3fcSI2fA+s5EWEjCpu2Yr/HJdWxnVN0GMuFLowg3bHFW6kfkIbxSdcKaVTjbA8
hAz9BEAl1yD3zoFhemtS/bBIxA6ogQDS2z6EkNu8zFLYupF/Wjz2yzUY5GS6ZkjGwiVvJVq5eTJQ
d9ir675f9QhtUJ+qWQfOH1+dDLB2v83RLwdz5/ocPPUZ/dgUU3Fzfru2DqBl+akz++Dw9/MnE61k
aNOq8RPV7FshwWW+cyQ2N8syfsiw/J99rk0CYVe8TGuVSCxO+ehERv0bOCEQi3pw4qzJyBuYqOVO
TXHDM9hscgH6o90B+dVTiFZkgroRZ+0Bj8g9Rcit71vOgXROAAN2cCUXub5d2JB+pYEf/Ht+czaM
10b+GSddIB2HZNpaH2/qLE6h/Nu14wwUd/69MN/nXP4om5zdnh9vYzY2BhCcBsBDOIhXFLrpw7iW
aOC9YqN2pp2TsDWA9ZjXANrRiMDdgX5helDziLJu1nRhfbhsAqtT+sM6fT2gNAmWhVMNAq7rIM2b
m9Ard5JyG1ZpA/rYMOmALTWKOeK3Co8x7hFgF//Bp2Bnj9GOnkNHZReRuRGNBesa/jGXqPbQtS2m
Ctnz8oe3Ij3zeRHXA0yIzF+GImqSmkBq6PzKbU3O8gMgaWKVMbN8SlFudXoA+2ZP/qMqtDzqK28c
XVc8TnjIkjpBzcztLmIYDkObl0obE5W9HqNbkU3jCwcq/sFtum/nJ7Vx3Gzgwixzxx0jP7pV7sSe
pfT8X9OAUsD5r7+7QRycCP/dIK/vayS+Cu8ZbS/gnoBWWjsBBAUAIahQOcTT8juGTiLq3ToGhGT3
Lnieqj1+4HevWQxunQ5wvFYcOALzyiBEDr1E5D/nUKUomII7sfb6audcvLuEGMc6F6Cn7SBOyttX
aSbQO2Q12mBxNHdAZFuzsC4GnoJ8oHBy9gQcHhqiWvZJdEDeyzYvUSOt3s5v1NYoVngo+nwq8paw
p8afdAK9uTSW0Ak4ki64BXHfXpbn/fPwV6Z1rJlv6sU0r6u2UnpAv2jY3HOvIahbG5f47Qm1kVkd
G5PXfIqXIERj8fkZvr9L4V+awX4wjumUta+eW0W/mEFz9qEqQfySXPZ9y28bTCIbCo8/p2XIb9FP
KD4sLchyLvv6um9/eLoxBNlHbqrmFUwr6S3UR5rrkk1m54y9G+GgSGOZKarjIzgHefZCnMD/4OUr
bVjuoPRVRbz4fn4GW2NY1sircnA6kxcvrNfdP3O00CVmgTv/6ghN+c7luTWIZYoe2u1Q7tTT8wh5
mfCQ9+0ir9pCp/WhzKN6D7W0dZYsm2T1Quqwn7IXr6LBk6jlTGIfVDefzi/V78L2Xw8E7Idljbyf
VJR5efpBAPXvr08Rdya3jdd0PtRfprKoH5qCmU96rsWUoxVam+kQqr4qJ5AqFOhhA5/KQsrrskXO
tokDCBWGJFkWrvQj1CE68M6d/6lbBm0FdzxwRFE4Jn3pNZS40zz9wqahOtIImQoB0jRoRgXHzkNm
/fx4797BPLTzuCPCZGeEIb+A1Nk8GQHPlFe0OAq304lXZioe0Ei2M9jGNtsJXdbLupsKmEVOcZUc
0rJHjZHB2e8R0G2snp3UNSrIkDr0yTNeFyWdoO5ZQY7pCBJpsIbH2aDHkENXYGpyD0yOwmNghMg8
eRknIRrV/utUemhq0GLu3WfRZ+X0NAO/Eh58x/fpTVUGebkTMr9/t6BB4b/DzFEXtmPV1K9kzp2v
Kg9mcLTmIw/v9Ly0JK70NO954a3zYXkZT6ah8XRAn5mIcCoodGXn2nzTxeg983H43HW7wedvXMg7
Vmqng/tiqZlSVfistEJOlUzG6IT4tGQm6fvSG4YDVymZn71e0w5RvACkgF5jlbviQDmr5Ek5wWCu
/ChH7i3hHuCxdwEadtMdnMSGO7Q7zxnwrrXRlfsqQ5CKNAWYGcYIHUouOL2O5w1yawjLVeU0GxRI
GvUr2Kac21mtQjZ4zEY3LSKKC6dhORksK2hqRVG/5tB7OJAajraeQPpTuMi/np/GhqnbeWPeDp0/
eJH32sO5P0NKuToVzmW5Q9R6V/v/4/ZmjUA5aAzmV96W+TGfNDsKhkgUbMt7jQ1bd4adK9ZeCtG4
oQZDv0FfmhgHL1E+SKIhlEk88Jqt/8Gd4UqEDW4H3OsHlfk/f/+hF7jqCyKgjYz80PkF3TB6O62s
SwLisyyaXwEGGGM+oskiAC9Lk6G3JgouPX5/ZZfzsuBNw7xXogBtS8Hj+UAahx2GBmiN8zPZOOF2
27gIcMuOQaheedWQAzDdcI8+qdIsHsSc7+Vnt9bLilx0CVGiMXXFa8MhmnJgc+R4MYrToB+TqLX2
x6FqsuD5silZ8QvaCBq80yvxyrrxiWnZHoWD+7Or0AFwfoQNPxxabkFFtJZN34vXnur8SpXIBqeQ
qzjilfayNC09LuG8JyO+tUGWe9AcL9dFpuKVQ7q6oUgARODeS6qIlDtObsM72CloVUcgNeyMeBWz
Q13w/Q1ZlkQyKrqd5dqYgp2CTouRgdMIG0LwXE5UgAfeDFrKZGnRHnF+R7aGsN4nPFoIeuqqCLyr
jXNlskkceNXq+y7ffe1vnGE74dzzATRo3ATPkEVY0S4S1BXxWPZ5lAKgHNXkK3oJaKUPl81onemf
XrX1gxYJJ/lJi1WganUvoAiHtiQ6SXc2/v20LJRm7XhCOeUwF37+KW3a+pNAgby9znviFIlBR7kT
+wp+pi9L8gDBzhBxzbASew/oxbrwZFh+QQwL0hXgoP2kKC3v01p/5AZ0V+A+/3R+FbfOtuULVO7M
S+R6+SfeyjbWPc/uCr8adn7+1tctP0Adg4sootMLLVj9o+lp9wX+NNurKW993jL9Hlx2swjy+UWb
efqH57o+tvQyfV0e2rllsOsuvVd76pMIZSFRJ9dguNa6kzuna8Mk7Vxyn/rdHJFIfhqjUgKXPi64
TphaWjfOWhf84xftsN07zqG7npZlE70QtCIfGjCY3kSsvzDGtHvEmSsQi6nef+lF73zrC7SDjKVs
NfRwAfE4PwM0hMGm34m17cQy90ug5nPOXtBXb4oHTQELvM5zEAWXxwEKhNM/BXEb+SEXdCpvJevC
POmFcKL+mM+h7x0F6FKLa4IqaHQAOV4wxzynkKhAyxFhKaoGQf2YFk3gfMCDNopSkF1AJC4HVcis
ulu3AVMui0G2ao6RAqnSFS5NMMrOoeeIB9DfhV8HF+0XN7xg9PPsS+M9jEFBxRWyQSAhbBqwf3xq
ikzyezMWZG7/h7Mra44Th9a/iCoBQohXur207XZiu5N05oXKMgMCBAgQIH79/ci9Dx6NaW71q5NC
reVoOedbYqFhqBHXqFqhxkhH0vxCAqyqboBxgyZx6jYsxE+cIv/WpNBbwlW+/2WSUCaHNJhhlOcL
370hi8fQLQNWMYS9yVy7T5xlyYuXebBarVFV5I+4JId/O31Kx596Fk3xTfswXrojZUVxGYwmxT6N
Gua5P2WEeraKRyZxuMFbTStACStf7sy0vNW6ImE7BkooLicirH/JVk7Ng4IUEchMYds+MamCY4cR
n966So6tuvGSBr1ORVnmn6DnPjt7NkAY+jsrvbq8qwtPesONDPqkN7sO4sD8ttAU8IAkM/CGhbBi
5+08CSwx4L3VEHxmvppfWF3P0W0qVZvfpb7wphsTBfDZKgo8LOOiKHNo4GShdPc08jov5tPcOg8o
E7QSErokAyr5do4a6DGzIsNa6fPJHEe8jSA8MMABp4l1pGYlY517JJz3XliW7EbnfiABl/HT4baQ
E3SWdrKfAgUJ5a4e6NNEwY26UQDI/QinaWD3apEPj6uAwL3So7gp3GVVkctPhhv+pYAYVL6ffNH8
w0k/Y01gvr857QzlsUQO8/yj1qHQh7r0x+LUQZdYPwq4hztYET0KG5mef+u56ClcyyaQloZshmDc
yKnzPaWtaD7VulDNjjWOyG+Mh43sSfduOuxhY1ISUKuCutkzFXjRrp505N9loZgeKYkW5SCvozeZ
CafoCTLEwuz9RHRQLvcMiH906priAYeSIrsJyhDjrwZS3P0u7Vos19SMeXHnz47oftVEqN+Rrz2o
lARC3ntNGppPo9sHbEfnNsTjJ8dr8TCa0Un2ra7QRdksY9ZGDGaBpk9ltKNwYt3lkjE17I0PY5Hb
YLGk2QXdgJSIcVjzvfNhiRPPui8/z1DwBqq+cXsC0Z12oujjjIopQCE4qqusmEuQEJwxip0OrwRA
omF2szekbf5xsbV/5SUZs4coE7PYIwVOfxcp1EQekm7OXotQVG3cQMXYe2xQWic72oedALjIoPlU
QXh7V2X4/3vBAfyUsc+D7qEdRVY8K8nlG5lEBGqT4qx4bMu+ym8GWejiAM1sQ24npHWh5uPM4p5q
35eIMVnOTw0K+NSLCw1hjHMbBe4AxgZ0o5/m0qg3B+QiqI8UZZXt/cgxeVxKUn5TEgDEeJA1n++i
TPfhoRk1cgoJ3D8gXp82UFYougE/3tezS28VCsxfS9FCyTZRno72KYHbJ+RTRwoLXEPc/qurvfLb
KKD35Yi5i+DWJEa1y2qY+JyMu9ixjFFlHqa8876FrlvOuEjAF+vRAdVpq/K6dloud4B3170kgM5B
BvTmKw1A1LlhHvTU9kU+Nvo2Cl3J95fPmpUrhS3lIQvS5pTmPsA3rpR7rxA+qG+Vfrvu89Z1iyI5
kNGsj2DoFYy7Ajmf58Bxh42Dcm2MrOtWl3PWRW2VvTEo9UPFHW4WXEPjf+ohlnldB6wrV+dr1x/G
PHtL2tG9A98remqMf+Wd3hbkIKH225nW/uvk0fLN19q56yN/qHY669PrHvS2HAfLOq8hReW/DoHX
NHeIKTcs5GdHzrO6bhHZmhzwHIOocjnzV9/rxwft9OJp7BO98ZSLPr4M2YocBYPXRNFM/NXMiwuz
eOk67HJ/dOygj1lC9j+/qXzn+xBtCqWsNbksuHfBxzvI2SwnNCywxheGiTcaztJ/JC2wxZkdtpZ9
H6CumoFVtjGIK4uZLhH6rk1RqcWiww1fZVAIDYOLsQLFh6c4C4am0luZqpWAt1U6iE/YUOU8RMBn
XheTUIT+vQOi8RZmdK0BK+QNBwG153X4moKhXSKp4zv1fgDu+fdVEWmbw9EgyVkBU9PXJOSi2QGo
OIzwBCXBFiRlJZljC3UkBClNmqb6NA5BeSNgpfEXbMrqlw4F/DtQchy1H4JQbCDdV6bdVuxggZ/U
SaLRWgBjJJ0NAwIolXGYbnpPrrwmbMUObQoVhYOvTzxNfndDQOE5PbbdHe0XovY8mf00NuQTmNXT
lZ2ysi/ETEBeC6FPJqs1DDsRJMDD+3G2NHt5GaxkX2w1j7FMDS2DGp2StLyBpspRchXeJ546wrb9
yqC0Xdi8UQoWDLw/wZxBx1DCAuZuGp6B+SH7y/1Y2WpsuAt83WgQltp99XDCLNjwZkeUAWwRu8tI
qiHmVL9wU91VabRRYFhr0kqy1GVV6UaJ/2uS+PMPA4tnUJkd7KVokbZpG0u3jSes841NfGVXsKU8
0qCskjaaUMRlwjMPAOKI7kYOKAtsNLAWR9ZdwHgdn8YyH07pUMxml+bBlD7Mk/DInYOq1ZZ96Foz
1n1AuoVIc171J5Lx9KsKAUw3M3ceqrmKNorMK0NlS3eAXgjfGQjwv0SjP6fP3ozL+w4GNcj4X15y
K/uB7Tc2VhCfmaJhPkEo7p46KoMjvYQe7Bh99aEoXzWAfPbNJvnsYx4GdFvt3WDs2rnTgTp1ZmwB
6YITHS6DrcOJOch07tgedmckfBuHoec/oFjtBZ8KUwGhE0PizeVxSDvqbKgArezu/xH1kIDdiESj
hJLN/kEO3ZHiaQtLGlc8ljz8jBvrRpitDfOyhN4d6ArZADfvpYc0eschUaOe0hoj6wXe32mV7JDx
OrZkeLk8pyvr0lsW07vG6ilvpxJlsBMnRfKiexV+T6LIHJ3RCzbu8mtNWNsGnyaI0Id6PHVa5KAe
dIAHELcwB1yU6i1btrUUtK32Ad5r5YfwITjNofo68zmJ4ZLjHL1KjXj+0xONkrifsFyjfA6e+7zd
mK2V88S2eIGutKNqiWx+0UJiPBYDBDX3jDIXxWvh+mrnFDVlny/P1trSsHYRBaefZA5L8lZPsoJ/
h7eDb6WL0XQADPNQrHTG4HUi0XVOL6EtCcIlEgsUibg3Av+yuMidHXPw8T81StglVbuE9zeZB4WE
eVmilzu54ooU2hohnZcMXVtF0wl1/6IiO2Ta4JsTiyqAcUgc9Rrv8yTtiR/tUWlw5yfh+XX6HVkx
z3ks66jOhn2eqNyEN4b5XLxwcMi3RJj/wD4+yLHaMiFcyVkWcP171UMquhP3GcDnYxdl4XHuAmQa
kP2Q7l/IxapQ7sdGDHPyoxha/JCHIU9way4A+GTw3sorKIiF0GbAsAay/tH4QozfRBPBZmZXjSD4
/upYWxUaVu8wWhDwT4WcsXyAP9RSqi4hreocBCzToQbJ2kYg25YUBIkTyDI4dRBTkg603NO2NMOX
aYahFIYtmdUpycqy29dE1yVk3goYWMfKVc70u3BK6gCSFODlAOsslnvRWxoE4L/FwIU56V5XvIWm
EcgmtX/Aq9ZTP0bCkwZR15tmT+bZo23scRKSN89gpm50ESYmvGcDy7zbAkZmbndT5IRB8zdJMl4V
e5kzb3zxwnDyREwCSrsv0uUpKohJDSzWidG6FyeYu/jON1h/pXmxk1U6sSrWqvR6HedkCJoX4D9H
SLBxpx98yGEWkEUXHdDtPJYKDLd7J+yzgt0z46AiuRcD9ADxS8GEU/B/xZ/S+1apvDV7NYwQa0dS
N/XofuSp9PZFR/tA3rqM+OoOZ7nXpTsf1uzVARpG09DFMJufwk9eEjUuBXKBjy27yYaJJH9fjomV
XcaWjmGgzo0hYdWb4cWtIdjGoI3hAKGi3xqQoW4vt7Jyg7AVZIhkJvdcEb5BOhtpe+qVvbxDrbCI
NkJ7rRvWaaOGNhATMUhZAAM335fGaT7X0sinOpvy6T7n9RbQY60r1qFTGFMVi9rxG52Q0b5Ji1A5
D0PjD+zm8lh9eB8IQ1tOtiC4e2imyme4+kXDwcCl7paGUwHit0GBYUz0i59daX8SBtYttZoFqieQ
rTpX0h3OfC4kUup1VG68uz6cF3TGOleEhkNgCQGcZzOj8ADxX4MtSWRILTe4Zz27wBf3G+P28UGN
F/Hyunh345AhFchVhemxq0FJGiPR35iAIOMPwE2dTz/MrEuEZ/Xo9sWrC7nLy/P14YJAs8uR+q5Z
YIFz3aoAOgNlGKibdNZRea+cSoWnyw18eDajAeu2WvDIEMcl6ZFA6fVmnE9Lrzymfo59SWOJ+pVb
dT8vt7XWmWUe33WmTNncAlMnz15Ou1upPPZ5SK7UmIfl67+/biDqMgwGPMW2Nc13xUNC7whsRrcw
5st3/nOCYqSWXr379XyopBlg5X6ODJQxqrD8DP8gciAoJe4vj8/qIrPCnzga1/Uoq84yAVA/gzx/
Xk3/5ETJW1FF4ljy9tCV4z5KxPQDkODzRrtLPH7UNSuJ5WpDWaA90JKU+w8Q1Q80OCWLl026QFQg
Qgg/WChqumH9IPPidwPYx8Y7dm1JWDuEaBKs6CAtzxmRzU0yhdlnyJDXd5c7trJB2LktvnjEwWFW
njWSXHEepmUcAVF251fO1yZDbeFyMyudsJNagPZEVLsLx1RGSNGpRRVJb9Iq1r5ubQFJligHRDF5
ZroqoJUShXf16LKN374S/7YErcjhvgRWGqiWWXL8oxiwcOxklv6eIhprVsq4DDJ/Y7rXVridx3KQ
GJlbpGTOKKf9rvv618gzeNhCrG4Yugbl92HvpNOXeXK+jz75cXl+PswAgWNl7QxIzeF1PWF592nw
pIr6MfdrBw7FTbmfSXbf1i1Sqn3U72jkboGL1mbNDini1LWPl9u5FwQG9LCb1M13XbhBeJ1eZ+hb
odMkJsH1akDo+F4kYqODaoyFyoaNI2+tB9bpypKsm7sBodlUWQC4YlK1w0uH+tAWdHxlQ7UzP2CN
qrYTQkJqpnHf5nAyX4wkIKuZqtlILq1sAHbup0vCtskyrzxDtFCIXdl58hVuNPpLJhrq7APq8dPl
NbbWGescZShve8jepEeTGXgjS5KQh5HNoHQ4ZYmHyOVWVqLVTufIFBxrVEfkedDCix3wvEtaVLEb
zN9YpH5SN79xXfrX5cZWFoBnhQ0rOUFSp5RnqJG2OwWz2Qe/BLLwuq8vrb47TmEH3+hpCIMjW2x6
VSdRXC/l1mG99tvtk3QsoUAC782jcLpg3w0Kxg0uYCGXf/vaNFjBzZEj570K0mMhkt980gtAkd3q
Dmxe2gwvQzJ+gfvn1qSvLWIr0LvRZP0YqP9TgsI1tN9lEo4GUGEs42ISzuFyr9bGzAp4XTZsziMQ
F/4oThHobuy3vexW4sPOyRjPaV2l8+JsqvHZBxgTdoVt/wmQsubbVT/fzr+QMvQzHnX52YTh8FmF
EELIKeb98tfXfr8V38rFGR9Vc37umgkIzcJNQW1ph3sp/b8vt7Ay/PZjOe8h3CEMJHTcALiBvAMc
6z50mdx6+q31YPn7u4BTUDwMel1nxzynvn/bgKiQvwx94zS3MICYt3TL1rqx/P1dM51fT30BNajz
H8gpEFGNihsXyIKN2Fv7vhXZXZUO6QQs0JnSMXvBh4F5kvNofl03C1Zo165MotKvk4MHuSbkRbsK
RA68j6/7uhXKRSWB8ImgkyUzDiIDsqAu/5xWo7nOshVZuH+PfiJMOnEB6TsIDadxSXrv1vXk/LxI
ieEmUl4Xa7aGKlHt2LQ9Yg32x/QLIPRh83ezOJCfL4/TypZnq6gKZCcyVRXizHro8Qgsqj2Yh+WB
O+V4KLwmaDZW01pDdliD6jmZbBTnZFL5LhFtsFNtph7mEhL8XiXpl8sdWlm1/3GYLvUMCew8OXQg
k9+lBZKroARkL5e/vtYLK7SpA8vLifoCOsDuP3JwIieuFX3NcRjtXNzYtpx613phxXZLq9GvDMPy
7apM7eqgr4pbONFDb+9yR1Zu6jbbHmaqdS5hqHp256Ec4XY06M/w2lSfclI6fzWg/wGBVjVkD4LJ
eEOwxVwX9sQKe1PMsjRRl53rqfS/dw5Jv4ZtWuwvd2tt3Kywh/oay2ogRM+dN5VPPhx2XFBN6y1t
wpWdnVhB3ySoBGMuynNQTfUzRCzkg5eFfAfqRL+xcX3cBCh+/95XOjDnGqnn6OCBlRzLKvhLoK4Z
Qyrv5+Uh+ngJM5vB7w5iMF6fiHMIGWuPJyBIqcH9NhhHgBtdp18vN/PxTLDIincmnWjwByc7EzPe
FmXD7wZQFjYuUGuDtPTt3dEHImM/O2Gen+sRztIVNsXbVrPX/weuYK2F5e/vWiBpkI5AaGSwFAcM
hPXG2ycDK/YzhQjw5RFamwgrxvkIuLKvO/EnIQAGA/9C2kUKCWp1e9LDeuqqmGC2/foiRGlgyRQd
yAyYTgOY2TxBmetyJ9am2QpnmkoinDnJzgq5jZduGpm7hzNbKTbCYe37VkCDLtZS7iMt69IM5Tzt
tilc+oro7bqfbwW0nv0aLqBBdmbN1H8qQSw4j0gdbElpfgxRCJlNtJe44ejJtMNRdEY8LeJKKdEZ
4FjVDnwJOOf6bRaTuiqfqATA1CHwAIOW2FWds4n3bjW7aV+W4hxEKfuckKaWO5V5zsZGsjI1Nu3e
o0wmfYo0cFD0TXRXzbrtnxoGK/br5t4m1jNUmSJRYu5NF0z3adTWcOiYXbMlILdsRf9NxrL/MOpT
o/F93K3kGBRfKrw3nnpTvaLIBY8HKcsvUUSvnIplDN9tJ1pmwELPWXGGdlwEsQXUL8ebSNdbc7GS
7oPP6L8bkMxPnKZHvgIs+a9Nkn5aPC0ntwj24aK4J2tyh0zMkwvjmfj6FWZFv+8HkMRQAc6SPCgP
jgueSjsEutzYXFZ2SFtoVUZByEww4QwhLdDyWZvvvAW/VvNqvEXl9jr/QmZrqoIWMPqUBjnKJepB
pMsTivH5U2QCqC1djsWVtWYz46dB1ZkDwPfZMyON60o+Zkb6ILX0DnYB5na7EC7t12Usmc2UB9dk
Doekz85aVVTelk7tTgfeQihjozsf52WYTZP3sjn0FQTNn+p5lHE6lCaGcsnjSN/SFOZqNBf6serV
lnbX2uhZ573gY5amEY7K3pkcUGF6WOksvs0tbXa1V33OUTHaSGSubdk2F37uUf9X1SjPIYg58Vx4
P6JIv2TgLwZ14sWsqb6qbnHWqcvPIK49jI1z3SZhU+TTivYFuFHZ2Wto9wyUCkuQcDR64/Nrg2ht
EdT4RNESHYOCaRbj0JYx87x670wAaoK+Hms3kfvLy33Z1z7YWm1PdeQO2gBMQmhIw7prKmuxBy12
azWsfdy6E6AGTUeeD6jTqPr7H9B+A4bYlSvbuhEAvRPUTmCiY50nR5hp3YhaibgGZiSa68cwZU9l
vyWAtLbWbEY8So1BqmmlHkYDzdRhnGLD9JuWwKSZHmuMhe5uDrNP7iLKl3PzYykMXjVDNleeSJom
fmSghO5FC9GoTOQU5wXdko37+IEJ3v2/DyQjo0VgKUF2CpXOxc4PBAtP0r/HSp91qNNYwXFvWugP
1/XH2iLCJOFh5/j/2547zXxPkAndWBRrx6stxuohCwmenS7PZd8+VThMSVX0MVTW/mmcgkPk2/3U
UGiYN7x+aP2832h35QC0efMaLDEypB4/JA1uPSIJb2mBRKvnYGf6YxlxeexWHjvM2hmASqvkJPL2
Gfbl3eeubQvvUy4qZ44d1lLn/nIrK2HLvH+viKSBsFuh6ug4SkRXC2/xys+rjQ1nbaSsPUHBW9F3
nJofIGc78D0bh/QeztTdjRhwm/Ogm/D5ul5Y+0PSVa30FAw8lObOEZKl42seCbHxJlwZI5srL52Q
DlkP4EZbps5rCxG/6bb3A1ApLv/6lZm2ufJjWLsESlj8MKrsLzqAPuuZ1tvhBr/12lxrwYr7ZCYz
qgJlcoQtQT7sVA4AJLK70/C5qjflHNaGyQp2FrnMrzynRJonceddGTJ5VMudZ2MzWevE8vd31/Ua
2kh68BQ/1HX6TRDu7rto+AJEwBZwdq2BpWPvGqCFdnUJHvqhSIDUpF50pFUY3f8/HuYrAWETMNNk
GnxkdsNj0UNIMYGRjZngmM2D5Htemx+Xl9NaI1ZIg09eJRl8JlFnmvIYFaY01mNzVhHzb9wIljaX
m1mbbiu4jQk4nztXP0vT/5QJr+7Cq3cOG9tGMkAyxyAIDwT8tbOQbvkNPu3qTUkJ6/cZJKetPWrt
FLGhbSQBx6OZUId3HPPSFqp76ZLFRLEhcxwuBm8Fastv7WDyYyKL34JtiZivDKANbqPAZeiphiN3
3SXRC+lReYlDpwEi96oJsrFtSJVNHeSx2JFCtwBJyw5qin0mb6/7uhXt9cxFNw9J9xOPGYg9EHgr
fIcawnV1LmbD2WSrANcdzfBsoA0KK2Wg8Sa26eq2NvTL399Fuu58NZKSDc9/KFjaLfM8DkCb26jf
rFzqbdol/JzAt2Xp+DxqeIviKtfuarDM7zoRHPBOyuLrt3bbJV34GTXVUHXPXpX/5gZK96IdUkD7
NxXe1gbLDnQIqiRA/o3PwEjdd0UqHmY9OleBWJmNUUvxJpEV4MVHM4PVTXjm7gQh5iYZdPe8nV9f
6YONUZNZUsOudm6fPRUl37xqgkxP6EKB5O5yNKwcHTbrcmSdopmm7jFRvPsJrRMKz6pRvg1ZYTb2
27V3iY1VYxD0LYY6dY8dJ2IYYPNq/OTRhe6JdmN3jsBchPIK6gj3I8We7N8CXaRrKJgQZwCNgUZF
VzL4aQdQ4riu19YekMwT7x3TukePc2g3AfOn4fD41rKx2zjL1ubNPvNd08Imu3SPpHL7vYzgBpUF
Wmyw5de+vvz93TZQpn4kuxYJQDF66pCOCRzAFimMy6Oz9nXrAq8hLQMmjjTPYzOB4uJBty2AY/v+
uq9bpzwtJmiatqI4Q4equem48qEzDlLndV+3Yl61BN5hTcl+TlCE2eWzH95nUtGN37525vrWfd1F
Cj5JBglwHZKixAteddpFX4Oe8dhLoaJYldFRQnzklkC76GEep59XdcvG3HXMJEIygQVbtQ6sxoj/
yYzut8sfX9kDbLRd3bSCFFB9fRY5JOKKYvqSJuH8qFkxbIzbWgvWNX6kBPE/MXbQbHiDuJa6E41M
4gpUqo19bCVBYCPsSgofoDKPnB8ZoHa3OQD9YnIf2wI+ri6OtB2Sir+dsHwkpLlySqwI92iAzH7Y
eEdgvw2/gSQlSx8zT8EL8/K0rFyHbbKkmF0Rua1Hjn9u9WJkJ9rNLSyh0t/zYLZ8nNemxgr2EaUq
1A9ybM5lY95SnYwnghpWH7cSJZKNI2CtEe/f+5XHHFy6oQAEuRtgob3lCSQKnxzKxB2ue0nbzMi6
q7oo5T45Qov6C7SFxricrnSBYrYfOtRneiDDeX/kHQOmlkfIBsWQGYs2khkrq9dG2Q1iHJIUslLn
tOVePPllDaUr8Tupu58mgyJB6oByOZPg0WG5vG5ObNydipyiD0A8P9bgQ+z/zAltK3rj+p27EZQr
B4lNXqyToEoN+IJHRmn2CkVY51jDS34jPlYWlQ28A/NJ5T4E247Yp+hvwYPos8pYFu6mrClPl2Nw
rQdWkLM+C9uqRw9UCGUFzbpjzeotbOLax5e/vzvF5aLXoQF/PIoI6h2QUgmHx8rw2mwM/8oG8ofx
+u77IiyiCO7s7OCFQsUmQnaUOMp5rCJIhDjuZrZsrR9WdNcdSBOsbwjKKEP5BGuU+iXkGjJv182B
daRDOUM2/kjYIVEg5HspILtVDy/E675unegkLaFiF1X4OqTcjkb5zhFp+S02+srQWIC7y79wZZ3b
oDrPwP8hhAv8Ac99GhfUhZBI4qa7ckT19XITa/ca24sc/MHcTLAt+Dk61S/IL9bx6EDR21tyVBXk
0XY+mNhxo5A6HBI3ePTh9L1xF19ZpTbEjg/QbJe+Exxk739Lx+nLn0QinlL/TIHcshZemwcrjtOu
VDoMM3booJnzFzNz/QtmDtnr5eFb+/ry93eBpioiqwxk5P/d5xb9ySPFrWNjclYOBxtc50GI39Gj
oYfFCq9w5n+IK38RPpJbBcoXRIyecrdX9z7+5brueP/ujoGyMorHJDgkLK/vUV32noFlkdf4moSM
2OE81ZLkMxE/i3IAsr+qIXMNCwW/OM2D3IT6r02JFdZi9gTYFZn4yQTrvqAQ5f0qgUPcOK8/DsnA
htUlSQhzCCcMDjVPxj0yiiSmJWW7qEuuQ+4FNrCOR2OT5J0bHHCfqR4gcAvavEYFbx9AXmAj3fPh
IPHQtSaaI4GYhoGo3zo/dH+kAjoVr2Gj9LDxTP1wmPB9a6q9LIKPTBOoF1qCrApgYDPkz1FZ4uo/
hx69CgyMZqy5lgxpQijsZScYjg47zlDhKvIk22UcwkB9ulmM4Fj//ylDg4e6BOj7ME+nIud6Tk9g
9vU7yAA8LoJOBcFB6kUgfRYhpAAk36L4fRj3aG75Ge+a01D0GxUsh9848M0xqfFahvDa4ptR/4L/
8KKiAMIsMlzk4JVbReS1Rq2XGpyFkyET7vhmQpCHFv4/g9yM9usnlEOjHYEkzFKVzIotRZO1Bpdj
4V0vU1+HJG278W3UUFlfGqzL+rNOp3IP9az2T9E6hKhUAJ/njQ11ZVnaBmi1kkNb5aE4IYMe3soU
lC+I5umbbG6v4uQslOV/9wqPdbQhvfFN8j6/H00wPEM8yNxc3qDXxsx+syWm5F3Lxzci6l9cj3/m
iE0QYCJ9+UvR/DZYNIKgQbe/3OCHZzS6Y20UnYhyoUYuT3zO8wPN/KWG3KaHMgC2IA8321mLMGvD
IC08Yfyx6d9gWOT8TCsDArNCGl16eobe5wB8TEbu/x+F3mVZfxTS1taBu1VWJXDBPtWjB/f2JWVP
l3gGtiXatQzZ0Ehv+iR9vO7+A8aucwjcdbOePiV8Lvckm8gtocn3km8WHz7uzn/Q2IknS83HxnyS
Ks2qnykZfHoXqQDP7njsSFRBxqeTvdl3Hec03VgdHx8j/wFny3yYulzw5jS6i8ZC2tYvs8ESubz2
1r5ubRBEuV7jygzSg1nfPHtJLm7LjtEtTuDakC2T9W7/gbdDX3GeqTcD7sLDOGPK1RxUd13n1Kjc
6LcImlgbG89aV5a/v2urUIXj59CyfUuCPvoqZzdqd0MEWZr95aH6OEz/g802Q1blIP3Xp4RNIbmX
Ke+6NDaebEFthagzbSqI2E+63lApW1vQ1rYwiirRCgqkp8LUsFmCfpPzU/i0+F2RMXy93Ke1MbO2
hEQEIqpKuBOO/pCTnQ67NPiZwTBpOl1uYG0BWFuAZhkzsMQsT2lNFq0fbSAmDq21RfMw9pGv2LvZ
5hViZcRsBDfv9OC0uoxeDSx4dzjS1F3aBeM+y4h3e7k/KwNm47QLSuTsV355ErNmL1KGerjD+z/I
7q77/jKO7xYxSRPmuE2iTsVES6ivg+l1A2mpcUvyam2IrHg3czqWElLcp65MKndft7xLYkV4wG+n
Cmt+492/Mu02XDsVsCALWZC+LLoPT5J74y4hKfJuQcsemrL+ilIY3ZiSlbjky1S9HzJHGFANQHv0
umwM4jETXfIQmDpMH00RRM4+GzyX3183P9blAILikEisWfhZAohwpIuQuWd4txEta7Njh3wvOjZn
aX6CFj67Ixycrnpi0b0oa74xM2ujZUU8j3zDGsrEyTgh348Ze1KLtiQNAn/nbzvMr8WJHfeCRQTp
w+xEKfHMvWGQ5Dz6HNzOjVlfacAGadMiqqmE2PxJV0N3102wug36aYtusDIRNigbYlAQRcAF9kQ8
TknsDTqAndgYZDdtA/nvq9aSDcwuWKJG2k/OG+4pg4r1nCdNDHOM9Oby91em2jYk4wTyGiUX+P7A
gDLoqHvgVRPXXr1TY/HzciMrkW5DsIEYneF/lLanLujzsLrp5kjpW9YNFVM7CjcH88kvHD78DQje
PF5FZeLMhl+bCmljA1jia6pqXe1SIFgAyJnlFoppbf6tMId5gCtzSAycVDfA6bTIap/u4EIcsYe5
mvKNE35tDVvhzuaRwo0O+v5QlPIzaOTIrI+Ngwf85blZ+74V6+NYtSYL5/C1ltz/VLRTSmGS0Kot
ZsHH2ANMgxXlxYCsLmGu/1l3Ze7eNRFSN4AT0UY5XWwqFUVPnoYcy9mFlYb+RgFQ8IFGYGC/FLEo
TJqcUFWkWzL3K/21Idp6gONSUZb+mzdBbZXD+eTBxZt7f9Vo2ijsInVzWfXUf6O5NDs1F+SpCa58
0/4Hg51AiTDoxtR/w0M9gl1hMeVHeL1X58s/fmVB20ZlggYjNa7y3vjgzN2ROXi+7iTqhfOed/LX
5UZWNhwbeV2XwOPDdNqHUQKFVP7UkCc4+B5bVHkeXL+58gizkdYsRa6kAa7lsygVDO86WtTuNy+P
ev8+LGY3Ow6lTtU12HvObLz16ANHAbNT/63I0wiUsM4tb+F4NpON83htzVp7QM8glD8bnf6TpNpL
PkFRLzjDVYA7Xy/Pydr3rT3AyLRwurwUcPTFeQ8r2r8gLrX1JFpbVVb8p30rM6/xszczIRED3NHE
doLlfnfTu9FWpm6lBzbOmqcQfBzloE8MyvjVbQKFlL9o6zb5RolkpRM2zpoNCWAA2o3e9DyLJ5Ek
LkoYULgI6rn4ctUk2H5ktfSjQPDIeeqACNsL3IygSLRlZP8HsvDfNAtEdf59ATb/w9m1dEeKM8tf
xDkgQIhtPV1+dNlue3q6N5zueQgQIAQICX79FzV349GY4p7aeOEFKj0ylcqMjAgkeIS9MngWqC6X
99pYXFmg3SnEd17zpHzi+Qh1shwRU7zL6MC2PmdNupfjPPqnWcwdPSYV3pS6DkV7yga8o89Udq23
47rDsxDlRj1BHqpQbQsm5DERxyJTIXJVvLOQEwnB+7OzA4r3PyCr1ZGVWsbSxl827ENgL1AQE3mZ
8dc+1vZRazBQtHHz/fqWLMQt8WXQDx9XrNO98DhHDI9XD6noDvT+v00joj0g1p5R81nLgSydLyeW
6KG5lOZ9qt94a2cD0uwQCtAqCqCuNcjpNjVVLPW/56N1HAYEOIcnMzX8cCHzrzMw1PVBo3Yz8VZW
bWkujjeJZFAEbWXj54zp7iFKge3jQ2jOlq6iQZaGcHwKHYqZQz01fjaclCDgTKDqpRq2VbIoDtf3
fuGecrHdEcvmtuUtaEsv5shH/XvE8fxRDOQNebjaOLBwfl0kNxuhoVfGxHuZGK2nEwTK6oNBp+Aa
TnHhCLtIbkVjsFcnvXqLwn46FXn6zDNojYme6wcwqhxuT666+jtT2RLjh/HwRvMi0XfT0ERAGkWh
gZuMFWDS1zdmacUci++TyCMKwvOvfVX4D5SN7C2Px2Tl7f4PjvATR+mSlYqxsSEqIunLRJJ6FgcP
SPvhDtlVD3yePKrYF0JEPUEmL6T1g4BnjO84eDFavjVBG/9WpBEAMHUWyWyrm1D2YKCeYh5tZYuW
PMhLV5SxfQRYzsAPjS2Ke16xib4JPlqUs5inu3ueWvmQ56AR3MR0rFLEyUNchk8gqAZ6bmfkYOSh
uBClHdGXV8dfOBsgt3Z9fRdsy1XgYFXHVQjkymtGmoZvJGQbhy01IRQ40EE23UQGwKhLwnjhRERJ
si1e8UJvxV0f5YE5ep53Y8zk4kQnr0LxE8qnrxCjjsBlr9HEcqg6P17L8i05CNdloxATo5e9f1XK
xk8yq97oxPzfZFS+zc0qH8fCbrgYfQEGRCu9KXvx66Rq7jlA9D84FW36pWt7e1uSwZVK6kU799WQ
d6+ZTMR9nXjxz8bT8rbYycXpZ0Pp+1aE4pVDpWHH8foC67ut7jrOb2IVwWG6lOk+XNTAL6BQG+nx
ldMi/QIMORoA8i7eXbeIBR/qIvR5U4SFVpy/mly3EHSEhNkYfpN8Bue+nruQnKdpyNl3G1Gl5IoZ
Lrg5F7JvEGCYlHYCgzYQaMyaCnSVlVGeuu1R4RLKGmJ9OuVx+kLLisf3ApKISLsOOvjr+qot2IfL
HUug0WgSw9OXgObvKBx6j4An8C9BFFZQQZB5sJbn+bxkScPLCn7YfJYxL/Fmr3oFI8h4Um0P4Vgo
hZsq5wcSVt+jYTyUHeoJt83LsXt/GNG8CwmQ1xpSiPeqKGv0awzq1FvUyvMQseH1cRYOgAs4h85I
MleGNK+QWiL50zQgQf7SiomudYUsDXBZzw/rJqPe60I9pS8Rg0jWRtIOeiZNgYav6xNYOACunM8U
mxnAfyuhQl3kd4abQ6+Qp+7R7YyK9SrJ59I0LsN/mAYEximB5mv9qoEJvtOIDR+9Ln69PoeljzvB
BrSILR093CIc9Os7rSMJDaKRrAQbS1+//P/jT0eyk3sghHuNsqx48BHpn2Ravt32051zOiXofQGZ
Wfe3iGX9p/aZzY+BZAg+bvs++fePNwkEmApUot40x5t4J1I6Rg9pATTZioNauPpcPHlR8KlJy46/
99AC2QETMW98y5pTom/rTwMsyX1HTMNQjrENXiir+2CDNWohOFOH325aIhdU7nt+0cael7+rwNBH
eVHq0zq80UG48HGBuGaqGu69MdLlRya7oN/MNFvNby/Y73+w423XwH3O6jXrJxZsp6hs860MSVn8
FkPZQ28G5Au7FUNb2GwXSg4uoCb3dMJeVAdVYNxLP0QcFl9nf621eWmAy/8/2Bpkd1WD409edBKo
k2rAV8lGPzogJ7IGE124iALHnCGgkadJpbzXf3o3o1nscZ7so2Qgy1NJ3m86xtNDa8y8YiGX8OaT
t4oLLxd13OKNXYZvl44hBU4+uclo3D8JE97PrbeZI/CvhukMsW2oJNOVUZem6Rj+RDoRsLiFhBg6
3sBA3z5AEuhPjbrkBolEyPPo6H4IcANfN6LPj2HokkZF1cDA1JKKZ1LnwZvqRL8RrXiD5rZ8B17/
/foon+OvWehyRnUsqpIyKLw/oGgHBXkQEeygXP81ViAdycHdufWR4dpab0q3aQq44ZCuRXqfn8zQ
rVKiU1lo5I3FM4gu4zs/gHBEDYLk+zZZhb0srKFbqgRn7iC8Osl/Abr/GgwV24LEONv7pUwPRcvY
bVvlFitBId2A6BRrmHhduSkItMgDnAoAgIEi4LW3cgCXZnP5/wdTplZ3Y06kfeiAXN+muXxMRLTP
Isv3dRStDPJ50A+lwX8PUjHaGBnk2R9zmt2lnqc2gwm3VTd8SdNabETarBQPlrbf8RqmG+0U+TY/
E6VStjfSa8WZKWgZv7SqwQ27sjmX7/3XWYRJ+O8J9QNk2OtuNMhZMLtF96Tdad+/6aYLXX4oG/Tg
ifMK8WueZFhvyYWkBaKr7M/r1rn0292UYmujOslI8T5BGq69BzSbBHvdeuWPm77vkhtdukcZqebw
Z9DL7NxSEO89DqGum5VAb+HEupU1PlUoFGdZ/VPINN16QAZuGwl+CPRh3it4t5Uzu3CU3Npa5g+0
77wBqphoUt+imR8KSwNXR+gRHK8v1NJEnMPKEwuROYAYfyZdRfc2mvm2x3N8W7bBDyhirREFLuy3
W1Djhc9pN+Tx2W9pCoaI9qIhWfp5vLIfSwvlXGFsJrnpk6L5CSjV6zBk0QFl4UOrV/vulgZwDqye
gmYAPU50jib6avwEieMhgsRE0uqVnM3nt3BIndA1h2gnWhX75meTl6As8sWfYQDdv63mtDnybor2
fQJxOy5ru4JEWPCIbo2ttsyvELvUv1hHX3vu/z2Fs9kKwZ4KAn0gDZWg286xW22r69mbANYhZ8OG
aG9yWUKBMEQLVGvfr5/jpblc/v/hCummQpdSxfUv1NHxrLiQf1lViE3DkOxHL3y1Ce1t3PUgt3Xu
K2KLpjC4Ye57LybdlrcJ5NbmCK+m21x7fDmFH2ZjbMo7bXX+K0ibVwv6yF1S3taeh1/vmDwJvMCA
dpL/yi0UCO1chmevBZPH9Y1YsHSX1iiqmrrzuYVyWtT2474ui7x/L4esGW8zdbfmxesJyj6J9n6C
+5PgzgDKMGC4wAczrpQgF2w9dmydZFo2IF5MzhIk8nbnYzvCA5Xcmza2yXu7u22lHIPXFeiLcg3s
Oq8gqHavbdAFsHZvFqebBnArXtSGU2JHPZ0pCFsgE1ocygT6Ttc/vrBIbp2rt6M/Eogc/9/VVOvx
rhh0M2yaYPLXoEZLYzhG3Q8lKHHbKTr7GeM7MCB+V37wLQbL/vH6JBYOq1vh4nGJ6kwn/DMFyr+7
QzcVGJgjIOPNiiEvzeDy/w+GDFZCz0PKIzoLg0ZTOqK3Q3HfbOcGzG7X5/DPi/qTONAtcBV+ELcR
G3Fcmzrh595W1vymE2hgPVsW2nbcTF0+1s81OhTap4vqYPPNtDmN2ZZy1Km3UKkOkt/TPqjHXz6C
cdvsRj/Oi2+A8M6zD77zfiJryd2lJXei1sIChZQj03GO/GoCN6zQD2NxG/MoC93qStoNqs9Gv/4J
YdXHGs1yQAnyNbLHpZ/u+IWa+FDaLqoJLCVBuAM6pS+24DUFivP6Ti5933EIwMmR2IogOuvWfGFT
Q55iYfiKzPXCx92Kijf1yEZOXf0zh87YFsxifrhJs8G/8aS7NRVTeyEpSOqf+WRT8hgVILk6KNIh
gbhpvV6v9VV/niIJ3TIK2ssglGRrct/nbbmhfv/EkvhR5KC7qWXzIG38CH3Ux65fe6osmLBbVmEz
mvz7aTJnEAHi/Zv4x7oAADDQ6Gq4ad/dwoo0bIxBMWfOUej7BzrHwc4y+nb940s//3IePnggNRSU
RUYh8jayMf6Gl2HQ6w24PVByDn2p2rWq4OWYfuKHQseym9KHb5mm6Q9hmUBJKECRLS82dZGVZfqQ
07RA7Su0WdDuOlA46/Mkpe1RR58VDZ5Rb61H6HlqUpK7uZv77E3nIFdNwR0g9WT3URsV7TEt0K36
MpahF33tcAeRsx/FmUo3xdxOrNpwTuV58kI1ezst8CYwmzbOG9Bfa8HKX02DUigQbPZc044UB5lj
yTcz9HKLVxByJ/UPS7lFZxzejv2leqJTmR7jcJySr6Pyef/Uzk3ol9s4Lev2xWNDHXwpMnCaHpA7
J+pvlga6/MlCUjf7LANp2Z9GFWjnoF45F+l3Hnt2YAe8UpooPKaQQKKQfRChIsPKM2LJPpyXkCSI
Q1uez39UBlqleZK+1Wr82g1+AE5GsAoGoIbjRTZAdUX5Kwd44enilv77/AKhZPGMjAfxI6gSsa47
QXGH/lB2mONxB5p4mXZ7RgO/Qe6FqnB3/XQveTXHZZq+rTlVnN4XUzM/GTOGJ2Jivb/+9QXbcSt2
BbRqjF9jXrKK2ake8/lLNPThycYeSoPXx/inM/wTs3GpotAzA3YDsMbc+2VxR2RvNtSwA26xFyjR
nvqx/oNTdifC8X2iwfZSCQOEYC1VSf4Jaj8b3omxZDLLikvl/Sj8mWX3+YR87Ftis9yr9gyN8vFR
9X0lDxTyIeohQ2UxggyqaFixGW02PceNirrHVHRIR3vggMw2hMIL7Civh35rLGAm76RP5un+oqDb
PUO6NSkeIG6Jab+bsi6m8jh1EsotcujZ/F5MdWmP9SAhhhqBDVD8kXJLmvsu7yHqSa0heGVlXZp4
B18nUEDbIPmC45aZsGRboQl+x2wbAJL3JSA49d++broS+HRZ2PSO2CRtXjLB/OHVDGI2T4KOeEao
zprplwCfkvkyD96s3pnQ3fy7IpCzeGJV3zZ/9aDW8iJA3xjYSDdVlzfAm5d523jnCRxD3tecxHH0
GiqwPe4BkhDhiwxMHW1Bd0O+QovKlNt5GgTfUr8mwVtuABb6LfdEHzymKG6n763xugpJvK4n20x3
RXaMwauBwkxAh4GdKP5CsXcE/8yuhVo12zddqrtjzD0IoqQIebptoytdfkG7McrWGrluu0MdzDvx
3pvEX7Qlc7uhMuv1mXRtGj5K4o/sQCoZqmMDvDh/HFmfQ1NMhCQK7iyRENDCTCBu1NgqasXGIj3U
70f4NnYqVSmmJz4mY/PYzD5U4mhohuyoeynk33ObgGtwH5Vm7I5VgHx416SpeNSej7oG+EN0528H
CFkhDQupkib71ajJj8F+amYo5WVVUbJDWGkBxoGaZVG/bzMbyXkDWfhRvEH2OoxfYmPQk7ltxnIa
n8c8TpAng7gBwzpSaK43f6gR+P0NcDBob02GNE3+gmAF4S8mLuPwfuJp+QvnSGfHQfPEP49ZQefh
gNM5hv13mesm+lbmdTkfi4AnZjtl/YWcv5Vpa3GZShK9DTINsl04QVRn51cqE/uLJKl/ZKYP5Knw
kWpGBiIFjgF5CbCTA5hpg2BTVdUgxLYJck/ddxNg4BZ10HGb5XxU9yXtPHvIdIDqawcqua9hPI3s
95D7dNhRy5l3yOMmo3dIasLmaunN8htPIO6yazwAgHeMi57sm3AAQN70aPc80FB2Um4kXgt73md9
fAAzDwd0kCZteTKV7Nk94PTDvOuhfakf2iJquyOVbUT2cTAx9VB1RftGOTRZ8Mzj4o8el7V5QeIw
B20O6nGXAzWMmt5boLf1fcJq49tNDHEQED2ROQUtcN3S9kmmquZmwxJFwL1JrBerB1gadGlw6lry
mk2hNC9QfAz9FE4g1chTFBDh1ds8j/x3Bm4D/Ed7eszshiQj2v2obUl2CBqP/qyycayekphk7buI
2zjdlUqn+ousq6H66pEIN3odAeZxrtpRki+I6+f0q/IhpXgskVTvfvRyasW4Gae8Nn9XIanyt1qa
ab5HD24Qb4qEVfExBoDI23MsMNnlVR6WxwpCgxS0X61EXSZEc90eJkWLez8r0WzXxyGH3l1keHYn
goY2p3iucKIgzBl0f6eiHbx7C+Rrs5EtiFDyTVe1Jr+fMz/0nnUCdoq7RpZNWxyQC86779TrB/GG
JqtigDMi7D2rwvF3dEMlWbExUvfZDhrwut8FAfriwVfeag2XOhRI8B3GHJpKBdTT52otBbtwFbt0
gSbJbEh43p0hQYlaG817ASEYkJ7+ff2iXPr+5ZL+GMjS2GvqwffeBJrAhoe6CnB2iVVJdlvmyiUH
5AEte2NZcI7BDYnqUN2U5B5tFFm6Ek78U8b97K51ImShTJUgkqgf/KbsNgQo0i0vLvzlODUp6EB0
fhdFoKWDW9UbaZI/i1Df5aV88OK1VtalkMYJD6NM+AoXvT1HARISyOJ4m6kE89Wg7Y1JFRfmoTQp
eo/m81kXPH2HX2fVDrdPsKYcSj9/Z7gYD1z6IFHW5XhGRz5DkJ/3u75iZlf7Wp2sGL9eP28LgfR/
sB4x6NwiXtQPLKigJJHadwYWFQXxr0s8xiOODKf+0hDEKdcHXNgaF/4huU5picwm6MYV29MEPoMM
Ztqj8WxYCZcXls5FgBRkbogti/E8z8zfJnW8K4ZKH8D5t0t9by3bfwkdPznmLvSjVkHK/Vzatwi8
SlCtyUA1zKzPjkZ0/IVXyZ82SZ6vL9qCVwgcrxCxOre5EvrMxkEquqEQMr8YL0O7zcq+LB2Ey9Af
HE+NWYSh6fx73y/OvNVbJqOHSKCqr3N5f6HvGTSIdDpE6tfntHQQHDchB/A399ofz6rLyr2cwJ+R
ZaXYlDZdSQYtgSNcmip0z9VZO4C8ldZ4cGjowOwndM/RqlYHnsePJNbTTk2y2FQ5e64QwG6vz21p
MZ0cmghrb6qALPuC8C2tD6GH3WKbzGva6K6X6FU6w73bGW9IHqUnm5Go2kCfvgvW+giXDoz7Yowr
6WWiqx6IHxhxzMIpy09hnlRr7IdLa+tyWtUIPxuR2OA+6uP9VJgvQEE964BsDYsf/3nPaUs3Fs06
CSnXCqwL6+oyWyFrOM6e9KsHjkMKIusSkrSZD755nBtax2/RzJ7KFMOlTf7n9a1cMHOX4LBo01IP
02UlkwBvuDHAm7jGjRJvaBkHP0I5FzOehFy1K2dnYetcWkPJMwjYcRagVCL8YstzACx3QVMAQHR9
RksDOM6kSLyxQoZCv2lkkb0NMlUUaacAxLS3ff8y7gdPIiDeitz0NMOw8ZuzDpy9eMGtieQtHQHH
bSgwwg4io2AqSrI8YRtoxRJxN+qEppCwrMbInrKsKdFn7BvTxb8XTVuNBdBdTKjbanMuqRUrK4CE
RTKeTT/7+wlEdTvWNVBeTle5zheco8t1iIak2c/ZbJBnrroKz/ESsBEkD+K5G/9M0iRrV+LNpePt
OIqaBXhQB7U+Z5ZB+dUbqkcGaZPNgP6NLXIU1UOQjONK7Pn5YMRlPyTzOFpeB/WDbqHyrdExWCDs
U6out2jtex5ltDLQ58tHXA5Erqqw8VvcLaxsgU+j6TYzg9zmAJqsnIEF/0dcYWEhwHzYQmH9/h8Z
Ow5qxUtjIqX+GfkFtFbld8pAO3cW6VOQNSvZ589NF9yA/zatKKuRueJWnTMANKatmD0RbvNpTueV
AT7PcZLU8Q11r71cskA89JeKhh/hRYodmvCeQp0JBTNwqrSh1IdbPAVJHU9Rt2jSjUZVPKBaRvlW
SFHYXTx2yffr3/88EESz67+XyyhajokqhrMUwYw3eqqzBDTZRMdILBhCsmI8NGzmzVqV8tP9oYkr
4sN47+dzzMWJ+1bd0QrEyQrdc7fcDCAGubjED46Vor45D8YbT2CX7nd1yeLj2Kw61oXf7pa6ZRdJ
MrJEnwqJFxu2pd2TDMoE17di6esXl/Dht8sULINdPBUnsLb+VoeIJC86hrd927EKnYYtHwZTnEjs
mWNRYV3Cca2V4tMzhEV3LIK1bWtGOxQn6D3W2YOJQUOK1EZlM2m2GiUe6W/5jCTGykJ96iMxnmMT
RdL0A7XSHOs6OEroPPoeu+uT+rlDNnAY9Nfb1swxjaKIsgCEfPqOeGUzHGQ4q/KYGl/z368PsLRu
5N8bHuVD0DIEMCcwSkXvfQeoEkWWfD/ZGI35F7Tw9XGWDpYTamvKSr+tsfkTGJ726INVyPdApvK2
rzvXowj8PoJeub4DTglZ8UyQRB46L59WtuHTi4qiNPXvVQIRXg++bIv+LyhycbwQxmlfUGvvAh80
I9fnsDTGxdd/ML2paLOc0BJt1E1THIQCn5BCeNzL23qZMAvHuClPcghM2fGI9J2H7nxbzQ2qYVBe
vW0b3Op0P1ICGFE13k0C1TZmJqQN1zB1S8vjGLgEpHj0GXTP8EAkZzZ7+fbC7FISPCyub8DCEXU7
/XRt8Ggo5/EkBxTzzYBwpLG3NZFi8R1LRgWJqTiK8fsNz39A3KfBI1283fbTHSsukgTCiegXPk0Q
qN9MLcgKEoXy421fd2y3JqRkOQv0HQ0C8g36CBGkPnvCf7vt847x+tncmAjNfHcsmn/qBjCZHEQb
tx1Jt2pqZtGGaHG3JyHM74RCNiROox/Xf/iC73SLpXxu6r4i7XjXe8igTkGJZ1rkT9U+bMFKEQ8j
UkDXR1o4/G6zo2oaHYsCcG6OfPoDR9HjCwP2bxOq24CYNHEz5tTY3qu7GTUiK7+DSZQdhwGKXdd/
/4JpEcd4J51YpoCvPal/XuQQ49qX3qpQyNI+XEb94Dl1Kng/xN140lX1qgh6qHmo8mNmFVilVXdb
+EIcA87iVqVN4c0nSpDp5SF4n9KyXQFKLIQTxDFgdJfkUQzMCVB/FGRvRG+n0T8rNh8ZhKisXUPY
L22EY8qAwKBU2FcWgIhC7MA4AR+n5PNtu+wYMq/aKpkLHjz4ELzlyYS+MC7X1GAWfrmbAUeSggch
mvjukLObNkAP+tt47H/d9MvdbHcfE6k03jgn3syiO2r0lwUPMYeM+8pLd+nXO1dvUYFvIzGxObEW
Coxb7pc63o0orq+EcUvfv5jGRxOA1GUwVpOB9UIKhtf2Xbe3PgrctDZprYjHTON2ASkBAOaiP8Re
vaYdtmC9bl8jUtY5z1F3PyFLr44S3aBP2SDp3gSgHc/DtrzNB7ntjGRMil75oznRHtgATSAqnlC9
sv4LDtpNYYMBMgmbAesP/RH/gaDm/qgHvCi7GVjh286oY7pE5Ujben4P7YO03Zqk9HeNWetfXTo/
jumKIchClFPAOKWDPpih29eQHtpRsQ/aGfL39Rks7LSbi1azFlk6DuZkONi9kMpH5uwd2LTfPH+t
WrEwDzfzbBT4ZFJIEJ6QASZ3mY6TjZ+AWOn6BBis6T+1JHBNOlbsmxwi9cIMp0syva4BnUMBZrLJ
gXnF20yyLQrmx+tDLU3EMWjTd6B5V0afQMNYPaKxK9gYM62p6S193bmPcZYkSi25Pel2kqCp5OKQ
V0V4W7TiiiP4YYE+sdAOUE+ByizEwoGBhHxGXCRv1xdnwdpcxZx+6HxG06E/+ZOpnnklICNx6Rij
dqhWYt6ls+pcyMA+WTkZnz9JD5Q4AlxIeIGkd61OzHEowC97fSZLwzhG3Q8e0QHM4OSDtv8ky4D+
1lPNdkWp+mMrL1RQ1we6vFQ/O7qOgddRmMV5jAtIxLWfPCiIMn3x29GmG+QxymoLfT20dNdIKu9l
kuryxctsv5ZV+ny//iOMEFHRFZIrc6obuF6OLN8ma+vfGlU3K5a5NMLFYj/cfzwsZEIHYFU2INF6
Yxa61aap2/0oMnDiX1/Cz/fqPzIIJGwJMRBmPBkJto4s019RDb3QjrCnHG+7lZl8bprUzR0j5Mua
wZfjiYDI/xHlpHHczO06Y+7S9x3Tj4D6mCKDaySjtbqvQ6i8e/7aO3RpiS6DftgG6DEnkUTz46nu
7HSQ85gf/4kDa9Tan2a7luxb2m0nFMejC+geP8ZuM2Qst0SJbg+G53IXCz9bccBLYzgOQOZTruN5
7k9FOspHsH09T8EQf8mNWDH9pQEc0xcFDRuWkq7Y9Jr/yCgAafHIqu1Ia39324l1jD4CBtSTOSiL
TFMV+4wN+lC3WbfzLa5EUDStITkWpuKqHqjSl6kt+v4EMjtgy+qe7fXYV6euBVjl+lQ+v3rRMP3v
kyWAyktUq4dTzdD4oAYIrGQRbnd0CM3bpKenXHV8n17+dX3ABTthzl0vu8RrwC7Zn6JwFluSkG+k
GNeoNRbshF3+/8FONCoQg/AbAygsmQGuqqsNjbAxHMpM+3idf31pEpcN+zhONJiMoHxzkp5nwPoa
l/uYl2sV6qVZONZOoO/mNRPRdwXSZqCKZv1drRIQy0pIdYZ4Dr5d34qlvXfMnVkrC7RoTA+mR+dE
Ix9kMB74OL43Sm8DKV5n2jxfH2ppwRyrn4RH8jEecBUP/BuygdM2jFeb45Y+7lg8KhOz5XHTn3gH
tjXu10B1psDT3PbTHWMvpAgriMkjR91A9UqBoek4Q+b7tq+7NCJ+6YfQBSjgrfymqjbqkrsvonEt
PFlYGpdCxKAtB8IW9XiaaNR/yeJA3I+2uAkNCmJzx5brtg0Aqb+8btiEbVVY+IaDKPD6wi94P1fk
AACHqK/zEgvPoV9aA6e3BZyp2dtpDdyytDqOGYPp2PdK8GCh42H8KmZQVdlLnve2n38Z9IOPmKAE
n4z5hMXB+gNPDCTDvq6A+axyRffXx1iagGPB4ArOAmiaopUC1bKsBUDbC9YIgZe+TdzfX86lD9q0
k2gRljHT0Z0wyR+3/XDHZJmBDGQryHjyEzxlusTO+0n4aw506ac7JsuzuePTpLD0FB1cGwij5Zs6
Hb7e9NtdLQI4fkidFWo6gVgy2hcDrkbI3/51/eMLvt+VIkCaEhk4qS+nxqhyCzVOoK6a3tsq9AR8
S9itbs0lT6EFCThj6FvbgMMYlP68T+7QR9zedjJd7hQ0IfAmDnAk4dfUuKGKfGv9NYbvi33+99FF
XcaUfqqTJBka/PZigC2xESwTNctx+pMmvSmzSF0pglpCCm4MLhshZTDsCJQO9rZEDvz6Pi9NwbFc
0tZ9g7hhOimVoO9giDfCT/Nt0xfFyg58/jKl1LFf2doAhT0kdqHv/oNEXP7Muibod0DqMvRTzRm/
yyqSzFvd23nYemlY/3Xb3BzjRq8m8PQgMzlqVPK3vmHhdvLKcTfGqxjnBQt3eVSiZsi8TpACVb8x
/wEmk3pjLRbx+gQWvu5ypjAf0P2hmicAEND0E6EmOuzBhE/mla1ZMHKXKUV6gLILcCgcax2cWVvc
qZBs6Qgg7pSVh+tzWBrDuZshhx63oaewQtmF+apom+8McctLJMYX6CLIl+vDXD73iSm6LCmKxMAP
9el0LNok2USt/xM9VZCrj+rmvi3x7GphoStjLcSrLmGKgPRIms7ZdORjcRYRRJ1Rz+FIDaLvC8jm
8K8BsrLXp7U01OVkfLi8QSkUoL+YTsdeiT3xgrPyQaGAcpEu4rc8Sw5Dt0ZEsnTYHE8QmYLl6BKZ
jhmDtUwlVG06NFxdn8eCm3F5VIjqxZRXc5ZveJOF2z4LBwLl1qTb2YC35nh9lKUpOAbPQ0DZbTV4
jxdO2oPyyF+IxvsbP+5c5qyc5zkK8HFI8anLXf477vQ1NaiF4+tiyrImnjOhdAjsbEofo/it0Prr
hBaTEcS3M+jdri/QgjG64DISi7FvwSF6JKBn2LA6fpBD9FBoVDK8YI15dWmQyxw/nFkQPE6d13s4
o6p6ZYV9N9LsRBs/rpvFwka7VCpThHb5OJbBUYX0By3wTEnC20jTceFezvCH3y+jAIAs8KEeWd2A
Zc0vUqhpFKg/x9vYS/Ob8NkYxjFtSBcyBrIBvK6T8Sup6dvcrlnb0mlyTblUtLEqHCA8YHeREG+X
YnOU/qrS+ntCxhWbXtoE52LXSdc20o7dXT2iJqmMxCHidCU/vxA1uKTyJs0C8CnQ8k7U5kCQlOtn
+kqFOBRQ92XF+FKz5sGbx5Vbamk4x7h5VkOopW8JMFkTAGD/PGMkAV+t9x0NImgui99aeN7kxoLc
fzjnhR10xzJZ3pGgGXdZkf/5/+jPWNgZlx6FJhNa4dsArgpt169ZxpOzx9S4ve5Elr7u2LfWykbR
VNdPQF++EODSf0+B9//9+sc/b1uk1MWYcXT1i7bL6yclgiOJgVAFYIXuIXWvNgzbEeXlG4jryg1S
Ud0OFG9bq/tfdrLkzo6rxeSF+8plSRGEzF6C4OhJiASUAuCX2ULMFHjctglXICFLQzj2TwTjfoYu
k0eo1Y4XuUTkuCFOsB38pNxfX8wFT+xi0qY+AQGipNWTtlW/yYHp+kbaLoMAYJDx3ZxkoFe4bSTH
F/AkTTua5P/j7Nqa49SZ7S+iSoAQ4nVutjNxPHbs2YlfKHtnbwHiJsRF8OvPIufFWzHDV/OWcqXQ
6NKtVvfqtcR9WnXvnp7Gn8gbjruyEK/gOhh/Xh5lwa/Z1B9KB7EDbpMC8yl3Svb7LkA9gEMaaNsG
SJj0oJha8T9Lu2M5BPRTg09mJhAQ7pQ8pzHa24dp8HdJnf66PJmF0M5GrklggjLumOJ+CKBCxEng
/BTVlPuHMh/YK9ryq8em9YOjE0Jcc+VALMzKRrQNENsyUISU6CKApKl0IAZfOGjM5OW1x9qGsomW
1ZDk9sQ9MpQQutKMQdyryDaRd23pxoayCQfJuAR0sfeFREIrzodqC34mfoNkS7YSdy9Yjg1o81oq
ZzIWlIdBIH0DgoE75JyQYW+yeF+X7PnyEVjaDssFdCDgRntMjN3XMgJBwqTfRUK/BBngJZdHWLAY
G9TWGZJHEfS07qHU2m/SyOnAawGeJPgCdwswlO/vy6zu+Mo1Ov/wT15hNsxtzBrjEjZgZ3wD1DGr
0Pu47d2G8ZvL81naFyvCZ1pw/Gom76H/jGbyGGXZgkVesm3yKvriExcs9pdHWlo52wGYJpo0TOU+
m1qMAqi5MM8a1bZNR32oKbnEc7yroIfMxr7xKouUaGNQfaQeaF7AiQKuaFc+XZ7JwimzwW+qkMZt
0YcN/doA8ayq0A7DK/NWN2CzvDzEwr7brd4my5lbMFncyjC763VlEA6CVOLyx5d+/3wWPsTjYI4N
RwGEbLIZ3OrkSejA8Z4+1XT1tl/6+fPIH0ZIRZCHKGoNeJ1S918gGfqtX5A1cO/CmbUBcNBPc0HZ
EeW3skle4yEED1h/kJCVyeUaTenSBKyAX0MMaWZor7HFSey+dWPvgLWnDeV1HVXMxr8pA6KPkfv5
LQPPlksrcPZkycvl/V1aH8umU2Mi6ko3v4VG5t5j/a3M0gde8tvKWyOi+LxNkIH56787LHGfVx7u
2a+SDrshRdk6TeuvcYCGZcT9ZtOA4iXpmvusHd+An5XXHV0bEQcGhNoXbTAb9lS1z0QOj1Vdh0+R
R/+5vHgLO28D4tBYCQhMpvLbEWo/eK80ZlPn1fm6j8++8YNdSAgVoRoY4ecj4M7uEGhFtxPmcN3X
LbsGQDPsnez34sSQRR0pKpolWVOlXfAaxLJpkU5JZ3qO3w5Rn2Db0bwDiKzxtokBL+p1M5g35cP6
KN7j/TEiGNlo5TKobOGF4OIUXfd1y6hl7iaZ5vPXWTuj+CDZ8j906y2tj/ff3w7FmgSU3B5chgBM
bANAz7St0l5va/A37i7PYMGy7fZp4jpNUbqAqKA9PIeuCVJNWfCcAVyZ5WtYoSUDsCybiLgdJAQU
UVmT07hBRIi7s18Djn++SoHdKq1l4yUe/B1mUIO7gue4/+lcIGk99LFcXqWlMeYHwodTBG6hdELD
FsZgTFa36HP7xTMT7zqIrhwuD/H5IgV2l7TSTprmELLH/TCFwRG9sOyuBgDmqqgssDFtaGEACRbI
225omT/Pwh08jM+VDO5qgOguz2Bpkea/f1gknVV5w0EbBlMrgE9IS9HvY10Gu4yP8cpxXRpjXr0P
Y1AdQX+0piU2QsTh30VCQVRnCh0MuxaUXGvSeUvDWHbtadaUIUswlRiscV+h2/uDK7f/FgC1u+KY
loawjDt366pxIHB6cCF64PfdtlHlzk3WwFqfHqeA2rdppuI2HkAX/O4aCDur2I1vwhrcI5e3+lOv
EcCa/rsNfgutHFlM43tOwTYGVsHsJmwC/4b3RbtXINq/xigwjmV30RRItJ4z88489OT4s0jzSPM1
6uCFNbKx5HHuwuh0Jv9C8tLfsDAHXSLYAa/xGfjt89p9OKoN2HmKvs+cV3/M1GFkQOsM0I695e50
VX4aQ1gWR0BF5nY6H96J8PwdDZB37aFDdnmPfweOf7wU8XXL1lKDji6pHPevrqHD1hPlAf/J3TSS
b02hXsoGYJge5i1Ksvcp3Tnd+IuxtXeqO8eWnw1v2SDveJ53pA/eYwfofrBTuIzukwh0JgN5gCjW
PuzS22zMtzmYJAzIyy5P+1O7xIQsu6wySoZRudVZNVmLPsjEYdOhKDz1Q1VRUl55sK2AmqHxuvSL
gL30SRJk29AtG4PSRVutbN6nyXLMwrpyu4mEBbjwoheHsuPvh3iQ4jGuwwMc2kNDoe8hk1t5nXZB
4NuXcJUJ8D9SjKcg47cZkyrYIVu/pv76aR4OX7fcgE+FD7FfwV+GqdThPxoXSv9ziLswO9RQVnRB
Kq0HOeWHHFxZ4w8e9UN0e/k4fO7pfPtapqDFZGPtpH93rtozFGeKoN3nKM+BDvSaqxmzsxxFInVE
aiWyv5M+3P2mRUE5KI1ckNdep7eDMSxPkeowLsVg6AvRo9wiE3Bufbi7y2v0uR/1bXKSmAeJIZBl
eKlzLIqnkFXup/iaEBu/3HIDDVWkbg26lLo6eEuAQt0UaANYMfalX24Ze2F0DQ1Tb3hRZX3sUZfe
xOOV14sfWTYedDLXYuqHlyQGTVAvSLXNhFpLfi39dMvClQHvvYPesBfjdv2OE/oQmOkqBcDAt9Hk
VS08NAt3w0uj2+9t3ZxB7kE3hng3owOOQ5kBOxskV+nUYjTbvKErJgoE1ucykuCIThxn0tvISau3
q86njSNHma1ALxGLXoSfuNuExZBbT9d0BT+/L3wbR943gCqHky52LQBSz62GkmmIO/mmVf9e9+st
03Wm2h1Znxa7AoKT2ykSebPxXAS/133euuXbXqO8mRf4/U54V4MA9yFrVsnnFxw3t4wXVBdVU2eq
2E3cvS2MqLdVXNQbHkf+HpJpO9/r/HtggddeswtGwS17ntwuySYH49UuBVWL4zVHzoIrTY5bBs2L
Jm7QblTswKS/H6Pq1jRrUcfSD7esueRQbIHsQ7FLXbBIE/W3P/KV079wQG3YuOt4eRaAbPllqEP/
C/hykk0UEAB8KJJql8/Q57m7wLex41zUWd/URfhejf6ANyslTqjKLQiv0WIa0ArM69us1Wi3AFN2
XCqxxeswK7otwoXazw6mmHy2BslbmrCVEpvKMGdgNCt2vYp2IfcPjjiQwF+Z69LXrdsa5Nj9CImd
fEe9Pka7S0+zE0gbzClrOuLsLi/ownGwtSkrqmTtRmiwQR+BPJhMBn8BUDpdUzjFbs2jfniZuHpQ
FajQ851QFJtEIzD4T/ETwMorEc3SGlmGUuTMj0ElmO+KMA2+1Znsd3RsAyCnumElLls8cpbFZG7p
UuNwcW5AZYmmGiHRe+hvpi6Kqm3j5qkqjqHj1DWUq5Mmn+qtqMYJglojdYJ6K4uy51dulw3zJq1A
IlNk9IXqsfaKTa2msNtGROfkfNWBsLHe1HWRaRwK/gISfcApiiL6XoqYrzznF46bDfAuuN+j8aAX
50pDHJ4F6DwA2fs/1/10y2DA3R8p3WfNOY5VEYJTYIjvcef4V/XvBnAT/z3NY45alvZC+TdxpBMd
mBwqIm7HhMz08X2Q0/y2DMaRreDzZi/y57PUp9aV1hrPr3y3C86szp8ERV4WYm2nKavrjcPG52JY
I2VYOuE2rLwd0lbQpFNvpe6+mTrYcDx4a5HvU1UeIdS5CfEoRlMkikgrQPaF65pZc/M8Aikb8HC8
FQzYQwSsN2YojkzwOyjmnOYXo6/oSkF13v5P1tHGnMcjYdygx/qNjOOR1dM9B01M6KaQBlcrQywd
a8sNRa0BSR0M5wwRiGLTVgRJQrnaYr/0dcsBEQ79UsieIIhJ4z6Be8GbfhuKsujWiM0XRrAB0x5O
GG+BYj1LrxiSber6vd7kXreW4fk8SQByqv9aDg95AqLj1nlB9ij8BnAb2xQjrXbFGPzLTBJvvQnv
+JFDfSTSq+0Mv6FAn+x8ME/3w/UjiEAaDOqpu3gEIj8+Q9I5fkggEQG34xRtGDWAoCM5mu5GdEs2
xS70IMD3NhgASgKs9uC27rFr66l5BdPm6L4PfcnaTRhz+kNLL3HEpip9HWSbanIi6SNJVPT8m/Ei
Txa7XEMZRKIXoCmLnxEXaFzaO16ZVuaW95ym30OpRvAix03GxOtM6gUjM1NUoe8B1eFIbRykT9Ap
nIwsNnKtAr3kVqzIlYFVhFZlAAfPy69Z0uHWh+klM5UMbVBVWm96XjhVNmyTe7wHWwP0IeBcog2Y
ZsdN4Kz27C5c/dSyismD02pGn7+gWfSbW4d3cFL3zPdWPNSC17BZAGsmUjoDf84DGW+mXLLjoBy9
h2T9eEBxcmWUhSWywZkFdHVED0jx2Ss6B3pkIDpqq+D1qvvQpgDsBaAG+KnDGcFxdGj6ZtwM4JNf
8XkL62/3o+ikYIMyQfzSD7l5zdFM43zXfRuNySaDZsh4XVbGbkspQujwNLkQZ+JCJjh3oHQdAPRx
eYWW5mAF8BUDZS+wC84LurXq6kSmVvLnBozw4b/12JA1YuIFkwus2040TVU6Q56+Vobdke7vEld3
7VQ3v3PLfA3Pv+RkLcOmLYhYSByxF50Oh9T037lGHbqDQHgCy9MopRziKDuweO0puTQt69YbsywL
EjB8noEFuIur+mvJh+9TmJ94kx26wqw9s5bGsSx9UD6FHs3YnbXv/qsr9jVgyHoE7oMYylMurup5
CXy77QIVAFY6sUrPszLKOEGPoIaC4e7ySVswdLvZAq9O05ugJS951CQbjwJrMlL+fPnjC8eY2sc4
Cxho1cvotRH+cRTpP/On6/6qcisWxoqr2QShJ53G/JWo6sZLH+fkdONeGZ7ZHRYMMtCQLZLRa1zz
A01TKAUN/FdQ8NOUrOb1l5Z//vuHSGDIgxYX8BCcgeMMvX8QrI/BLcQD0BB2eQsWAlobqV71yhBA
DnBdlOzJMP8423juDoc2db6hxxA66mtDLey2DUdX1QjFrbAzZ2+C4N0mi1tZoKk4h/7Z92gE9c/N
dVOy1iwah4TXnj+cc6eHRF74dVahyRzzUPbR7fz66LRaWb2F7bGx6SkjnHeKmjNRYO8vSYyUympe
f2lrLL8YFxHKxrljzpz306/Qqcw7CZLBPwL2MsRbKH3wF/RkzEsJjTV13b1lw9PTaERCfhjC15BI
uQmdsN5kJQAjl/dmKTqxXKIaadKnfU1fI94dyhBS4eC050X3o1Hk38tDLHhdG5JO646VkPEyZ6PA
gQZ+7akpftfyXCDzkrxZSREt3Fo2Cj3mrHTDsvFf51trdvAyQ3FEOlN3UzbVTdZBz8ME9FDrtTTB
0sQsb8nVQFnbDeS1iPtvEG3cKcOe/bH4Mk9MdNOK+SycaRuYDiYhAiFSMpzF5Ajw11TO1mizxqGx
cABsTDodh1mRsInOk+Oj3w2t+F11NCXUGxJvZQILdXEI4P3XacZ+PEKNL4/OroEeLQ4Zevd+QGHp
oU/9Lx4E51RWfWmDDPzJRXHwYrVSUl6amxUuSUiIpLLGuLpvDpKQnSb0iwiqV3pV11Lg29D0IdFt
ng55f+7T6FxlSm4UCa/i9sbHrbBIG6CdQ4d3Z8IBG248+ZBUMtoQY94uW+bSybKM3210GDpd1Z9b
kRMUazx9m2q3vC4mtvHnwM8FOUEb5dnNywISisUz6u1P8318+dcv7K6NQB9qvK6rUrRnZeQBRY5v
c0VUF8HTiJrlintcWCEbgk4rXVFJQ30mVHXHRJL8CWn6NUzSgsuyVcZMgxsjdCU/a0N3dVBui6aA
UuocZI/+LkjzQ+HXPxEAHC6v2NJs5kDgQ/CC3tAqkFMXnn0nrzcpASJZjOr98scXvKENSHepzsoq
cPXZUHX2aPDPbNg8AA+91wb/Q5JxaRKWUQNMlZdJzPRratirx4Zx5xPgGi9PYiEkshHpnEnujb0K
zpBLBoOTjNrmRy0c8ZcXOWZ7eYxPJ8ADGyHGvdoJBkH5W8ucZhNwqOVAt3uNj/7TbcDX579/2GPi
Qw/c95zwraj8+EbkrICk1eglT3kYJE8hdEH/AkCKrXiQT9cLo822+XE06A9HEdBNjzJxyUEEsjoM
WSoOmTOsKXP/9qV/JN8whnVqUYON3aKP+CN3smQ8xyzpM3fjQzUx0ZshGJX8guawLviJOleMVl5q
eHpHHK26bxDgVXilajTiSrOtssnEWzWl4HjcpInm5obToERhbGhyNPp50Cv2z8oHrn/H3XpM3sGN
4EPMkodGMXNwRhcCc9cdgvlwfFg4nTE1s0iMT7HyyrkdPIM6Tl2NEVupNi2dMstMnCAadEEC+gsk
TaX/SElbpx6Uc8e2XcODLh01Kx6WsjdDpUPzpILuu86hfKB41uxTL9i5CJW3ZUzyldksnTPrKqTO
JGLP1eFbIxFXZUAaiRpdmVG7RqX+OXQQp8y6C8H/6w+cT+PTHDoOJL2NcevejSPxDjrKs43q6X0M
ArYaMd5ElfkKPHS2h3zXyoH49Dbj1IajqYShD5lrAxpo42u5FzE0tMs9QvFMvMRd7Ji3CdCDayIj
jDY/cT4cvw6AA+2EDX2T4P/eEhAS5w5EYtOsOakhWqMB+vwMUhuJJiEvBe3mqH0ReQBSCNDgQ8sN
T6fLJvT5maA2CA0CcHXLUVJ9AyXPAGwGoNte7e37Ml2pmy39fMvxkCzyJuqXwdsAbsV4yyfV1t9D
cFuQK3dhHvjDLjTlFHruNMFXp0671aFC0jyPFfoovXGf824tv7Y0EcsXVBwZkXxqo8c4i/jzOApT
bUoapyu12KWNsPxAVw34bBfQNwXo4dZMzq9RhD5eQH5+1ZVJbVxammeQjE+L9DHWJHv/zcGjnaRb
SUAvLY9l+imHLnqv9fhEXcQTm3joum7nTm4+rtj2wgA2No16hSwg+sHfwEHQfG1H3t0qXYnzZTtY
8Bw2Fq3rUHoJ21wfh05A9t4Lhd6lI8qHRIRptPHXkwWfxquc2qg0RcYgi3zunJAKybcjyqCQNg/2
XoXBRhdk3cwRegMZ821IV3U6lhbPCjFQlOERUlPhm0ma3jw3NQfPFiHJ6vv682uMcsvMM1TxzMCM
fItorjZdPXwLY5ltALZgWySJTzNX6OWdWlq/eYof7B0g4CrPjRuf0D2rN1JKUCb232JvGrZ87rGb
xLgxRXM/4e5esZwF27ThbErkPYE+F4YUAXkhkE59HPlYnZwJajCXZ7W0QZb5E8OndAQ5/2PVNPUz
r4rkeTKA7F73devmR9fGMFTCE48EDsvfqz5l8tiCmEHuLg+wZD6W9aP5p8k4uEfeGMgO0fjTIN2q
5n7p2rlnnVlTDV5YJRvTxmQewj5T/vabmh/ugH0dnSLeXJ7EwjbbaDba8RayX6Y9eugoa79wSEt8
oU2MNCEoNEPncHmUpTlYb4sqdH0hI9lBLpdAfmOj0Xbg7FWU0Wkl2bmwGTYralezcAgBUnhSomz2
amSvKUMtv4g9sinVVT2iHJVLyw6LXioTx8mTiPV450VN9h41q+wIS3sxr94HK6+oYbEbhvFjOgFs
Q7aVS0QJdSHwxXH3LqFZtGbcnyakMQ/rXhfCI4wMcf6I3dcH0Mfdd/wElcpm89slE+QNt327RtO+
tPuWneuIF47puvzRy4COBKmAwQXpI21Xrmz+0sJZps6S0UC3sBuOmAnAnlV0K1itbqcB1LXXHWDL
1qXrhoZ5IkflKWM3Be29U5PKtUTtwkViY+o89DTXhe/JR1mhQXjejkoMjwNDCkR70blPrpJM4tSG
1g1UUc5J2z1SF7BzDkzPDsWBNWbihVNlQ+uqrDOVEU75OM8AMG7ciQacaJl+5yMuKcgX3ATlVe3I
mIp1u8cSascur7uXoSdVBmJ23FPHljTRVQAxDGDZOkdu22/zuH2sUhSxqUGkwpEeHP2uhGZFpg9O
Ezxl2qtXDvHnGDgMaJm/oikaY9JGH9OmYRCQBiS262JkVtHBOkZ4H4M0Od6LEopvXjDrFgPbsnK8
F8e2HELaJCmDQAMqqy6H8kCxjR3wp9EcqSxWZA361acHU4DZpinwJ0fVa3nwpTNj+YYC/XYFqByS
R+qxr8AcuVuW8+eKIK2VupDPM2MMKRcEO5fteHGilqvQELsIe4/qB5mN5AeNkROMb4aorOWb6qaw
PxaTSem+DubCpgfWDT3ceJ1s4p1IQqK6axfccihjz9rMc4zGkU3HG9NVyBl67r8xGHHGMDxR6kAU
FfAtlG1ItQvzaOWULbgaGzPjdRk6sKYxeayGJvoyTM8FD0+Mg7fs91UZO8Xu8kovXMg2akaFUcsp
aEVeWj0lp4Q16mbMEe7j+ix/GZGo/eVxFnx/YIUW8dhVRLlN/6YCzfYFUeNBDMHXayWQkdezPU2b
8XYSqn7QQE/ku3bg8V8tK5z3yxNYuB1tZCKrM4auzkwdpahUIPfM8Xi1KQLtZuJweYgFI7NRiBTs
MRCq7eIT2D4oCBa6rRaGHPgIWVyn6raTrE69W/Art8R2JizRHjjYmyOK3EF6T3yn9O94NAbtX00H
nNPK63vhUWSTuCrREJdOQ/HI/OYullWzrfq/EWIcu2xWC5i9x1xPbeaw5vI6Lp1py3mkmpcF2ILL
B68IXIfcyWbK5AgEZu2A7lMBBBEeGxEMcrxyipaXiJGd7ke8xF5i5v/lcT/8yWsfKasOnMiwoy+B
6r+DeRR54NJcG+vYKCQSCSqYIdWj6sqG3pA618XBbaY1TsUFF2QDkSgVvHWVkpB/5vVWg+hVOcTc
/ma/acmXoORX8UxwaqOSxtGk6H1I88eRdflzDNDvY1lGvy4fhgW7tTFJaVMyYHG97EGiX3+mXBFe
eJigcrNGcrTg2WxYki4kGgeMlz/GTpwER+hI5NlDBfIyX2ySSBAmVo710kDzDD+8O6TmoSYulqnL
Qi63KU4c+ppBEXAMHLe/u7xcC3lyajcTeMxrIV/dVsdhqPtNBcbqXdpBnDIlwzehYT8IfnLU8cmw
j2mb3YCgqK2ae6e/SqwPp8H77zSd0fHaMmvCVz/Ky82UyuSmDim/chEt36CDho9dWxaAGhsHp2Hy
dx207e/dmWL+8hIuODwbb8zKAOVeKp0TA7Rnm8bt+0yoWyCk9kRzNzShCxQ4uA1LsRYtLJxxG4Jc
QIh5DLwQpMZxQvUdA4RE7ORYDMP58pQWjp6NPvaABg4qOcSnwk1dihRkPT2CgQThVqaBw7s8yMK6
2Sjkbqr8nk5FfBIGqhokrU9joiE9qRGODMH0L/XEg9eKX/m0BvBZmpYVMkQua1JTC/mu3HbYo9/P
3Sg9gyTCwVlJby1Nah76g9EKkqSB8ahzKtq02rCBH9COCx4xOd99Hjt1NblxW/kE5Yw15rslE7Yl
y6mmEnTUzfiriJV4SMdAbAvIqN4IBwLURQ2K9gHkvru0HuIbZyi8rdai2cQ6+hnW12kccGoj9cBL
DsXHrBjfSBtUL/FQYPPoqhDm0s5ZTkLoqM46ViTvI9PdAQn3ck8leF9KDwZ9+TguDWF5iiBXYZlF
Q/KeIE5N3T6+aUP0JGgT1ytnY2kEK2wYWTkQk5nyxFNo3JKuGL8Upgk2bduvYXQWQkobm6eFDxWf
WoSnClBMEaclXM9wiMP5hVw55UYHdH+1H7IhekOgfeIkXvKu3bTdk1zV3zJPqpvLG7Lg5WyO2CFI
8YCgujnRGEJvG5KBLAcP3SS+MjFiA/E6FdcRstvhSfvs6wBYKffQdfN7nfgU3JmAPPwPZrqw+zYw
j4VTlVM11CfitnRfzFc409h9h4Ez57oVm1fyg/Ppekf2o3HaU6Xy6q5DYoxsgjIe/738+aUZWA+I
MSkdJ4DK+glCqOigN7S/96rg2eDM/bg8wtLxtcw8JiYRU0n4yTPgV0+78JkR/V4kYFEbAdb4/SIy
c7rn8nBLJ8wy+TB3W2iRVtNb6xAujyQH/wZ0s6sxTFZig6Uls0zeK5BCbKFy+v+xASL3XZEM4x4q
I89XTcEG5emwyiUQkNFJJI67gfobv5vcgewvf33h5/8BySv8oaBqKk4Fy4v0pnBqGEgHT1w+BX6+
Kku7sA82Kg9XIajO/HI8jaH/VwwylK2fX1twskF5nCiTCabHk8qyXx3wZRvAMdZcyMLT0xZF55MD
VVtI0Z9A2qK+kLAstwK956dRdNXW71afuEsrNP/9o2Xroe0CGZmTditnhoxG/r8S6twr+belz1uW
zaUMpANKiXdDzVsmvWZXG4QNlw/RwsPSxuBp2iUsRax30hHuI0Ug/puGTfVVVGhqm1sGIHHQr+TR
lg6sZdFxJNUAIq721PlT/4VOHrA2vpFfHAGamsvTWRrCMmnZ4iwFEObGEKWeNjKNq2IjB7cz3+ve
qdbkLheGsfnt4gnNbEWUNi+eg53gKUqmm9aT6QH5yfL98lQWtt1GLsZ1nILoxh9P3qxuWw1Gv7WK
X6Wzw6mNXPRq1VSg9exOUAB2Noqzk0lXuaQXDM8GKqoqy2Iox/QnRebCotfom2K+TZMEEnrZJNb6
KZa2Yf77R8PDI4VChKE7qTj4ZxiRzaF9+wPJnTVM1dJELMtOAB4Fs+oo3k0OcwAkQm/BR/KEJvj0
WPnhCjJpaactAy9IbVJAVNWpmPpb4opoE6RXdZNin61Lm9aNO3Cnx7dBLozsOMof0uDRe/mMLoQE
NjusnJIpCzqv+Hv+5TQNvmSFd+NI+vX3QBPvf6gStFaXB1taJsu248FFZ1YhFUJOrXbe/GiLo/zn
NR//g6COFZT44YQ8q3Kd4YZMQ/A9atDFfd3X5/X7cFC91nG6JirUCZpEk0C1FZJZu6bKrwNV/cFC
J02dNF3H61cOX3oUjTM9+Wid213+9Z8/m9FT9d9fT+AYsqQc6teqlUPjbiLVMrfZR64Za3bovDJs
j5z0Y3uIe5YHA7Ll8QRKM5+HbXzd/oTW5tMkaVrov3lvKa/jWYGM7doMIl6XZ/j50fLtYnLqVL5h
PA0eRpbWxVYHDrIptW5oduUA1gFIOJhf/Fy5b1k9EnIi2eB/hXL5GLxcnsDSFlme0B9iyfyukX/X
AjS0sSmLg2bPhem+Z0NiHmStKmhLp8+jWWv3WVgym9Svy4pKuhmXfwNv54PiNUsPeG+u5XGXvm65
RNkF4DjQNHyA1rNDt0h6BmZDQ6VuL6/X52GPH1lusRqLiiROHT6gm3C860T+9DuyRXor3hdT+/1q
GMQfNH8s8fu2Hdh0JHV0q0LAz6LS5CumubROlllAz9TBK6lmD7r2Y3nfuWCeQc2b+Gu8EwsD2GhK
5qk8TbMuP1VatPsY4NB3XCj1muF9fsH+Qe3XpSQTXjt1f7scjzuVhnIr5/ggo9zb9H6TXOeAbTAl
SWTuFyO0HjtNZHJfdSzK9ybu06t0mvgfNH/DxIYubyZ5+k0y/vsS73w2F6YBAvBDcnf53C5th2Xn
FXUSA8nPHG8+NoX3Avmv7uCBTnuNSnVpgPnvH26qQgsovvRp+hALF4bXdUFEdpNLxmJ/3Qwsyy50
R0nMSX5KRcXuNHXFOUiycA1FPr8l/uxf8W2GP4JKmOtDu+iBDGHq/qz6vOj+SRtT69skyP1qN6Al
C12xPh2c+7QG/bKpYDQHMFZ4fwnwzYhDWVLV17MeAPEhNAH1qC/o3Vb4t2Q03Y996yE/jVyyAwKc
sOru0eaR1zdxUqT11vNGP9pCuyMv74MUFZVsU0uukwcPCWZ+ILTq3Xt0s2fsB/V/l6V4VEb4X0ic
qOgBuMIGSQIJPs1bWvqlPCgI4OpHmMPAd97kUvkPSLgoYh8dqSJAcqQX8TsEtVx+JbAFtDf/PQOo
bTl9WpYSypJNfxuD6auLwhMSGTdygmpb5ThqIxtkqR1hXhrDf11zMjwbd86IUyeQbRweYirAE7Nh
SFsH1W5qHN7/c90QlrssJBoiCe3SI1OtvhFhMpPnrYpafW47nu0rKaIdJEVL9RDnqNGJPptuArGq
L7r0dSuESGuWgLlFsAdQ2yTPaCXpfoYJmq6vWhnbQVaR9DIgT/B1rsgGsXCznxLg56/7uhVBgvSq
D5UQ+bGIADrdeI7j1ceo9Ym4yr97Nqx86PRUUyALIITqK7ZBXgkHVwbjWppk9q9/uhWPW25REhlK
5ur+AQB5/iySVKnjqFi2dzR6ZQ6XV+nzoATQhP/aXTeJPM0NTV4k5DUkmNSIO6e8cYPMFOYTCNev
ekl5tpPsuHaQHunlUcfEOcrAr++HEU3J103DSvMQAMhZVE/JS8H4SYT0qGo8yAGReAB28mdbwXdd
HmhpUyxrHmQcsCaKzEMBgB3wfQPkTwx4WsoIeI+rhvgDSN41ys1UYB48XX9NmXrXeXnCUVgjUl4w
ahtKng7t4CO91z9QbwjVhkAXWtz5XpAFKxP4PMDywvmsfbjPiZNSITqvfYBYknOQUXyOTTsehnGu
z63PY2ErbCh5OvWqH1TaPaQeIKwjVPA85lenCO2xT9ftxDzyh4kI7YweA577CLqzAYmGMRfvQWX8
6WcNMoVsJb5awDp6Nvdp5Y9AWngNDu/Q4n5PVLzRDtRKuHDOg4OyMCRqnPvBC3/NlboION3L01s6
CJbtqySjWarr9IgilFKoroDrZhN6dFUMb74mPvFgofff9eNgw+9IF4uXglbxXjr9j6GiX+ZSvnK9
f9SQFJsEOLDrZmO5gFg4KZTLZPksA3rk2Kt9CGKNlSO9dNYss+8guZpmoAZ8YKI+6//j7Nt23MaZ
bp9IAEWdqFvb7T4kaefUcadviGQykagTRUmURD39XspgA/0xTeuHbwYzPYBoslhFsmrVWh1QMJQU
nxu+WbN32MLOBkiO+5pfh9mT1rV6KCtohiIV21wXtWw8ue6yNvV7NZ7Q6QptFE7lwVTA7nizH123
/DaoHFIdECWFaZ96naTFTmQkejTjzJ6usq4NI4/HHnoUzTycmGTtmWRkqXdNV1zZQQnYo7VVg7nQ
Gehmn0Rcze+MkGvCh12l2MCoDRkP+2Acm6rQJ8KBL/lG52lu3vsUAFWK6z874n8hS315pRzR1yZM
zVLTQ2jSLE/Mk+RAi0KCmh0VA4gRs8MQXJm/Aizsf1dMe0MCo4cTbm/ktyyBZwIfWLpxW3D4W2w5
M0toVMc1m06zzOc7bxyDnTDhcE7DzTy7awjLpUFZVaA0LpYnFS/mIIaQvsMx9cU3vb9xQXSMYGO4
+yrNSRVH81e0uOkJ7YDUN3d12CbfBw59sI3eUwfah9oI7kylAelbbZ4MXnfZXqdBZm7iudd8Vxo0
TB/rDkokt603i/k27OqFPMgZReJD6LVyugMPOlIrEc/i/ObyDnTEMhvqzfww98Ni0idcwsCqXiGl
7RFUGC5/3XGo/AXzTvNwEFnPv4L0WB1ZFj2UpAl3E19+Ty1StMAj5mqTUddlw/Xvr64AfYQXfVN7
mItZkjs1EOQENR/YUztr6EJcN6V1IV8NwqE4GEQBpiQU2m7Lqv0oxKc/N9geshZ784eFFn0Nh8vD
ueZknfu8axuuPdKdwDnQ3AgDMAVkXfr7AHmKja3vCEI25pvXgUSr8JC9K8EqelP6+QvpMAJJUQYq
WqDQLs/EtdOsMBEHnkaButQr0HtVjQYwtV0Pt+u+bkWIHkwUpY+mywcE7QjkImX1EUri/OXy1x1L
ZMO3TdKoUTFcX3s0eN9C9QvEtzmaaKQ/00/ANG2lVhxrZMO4DaTPgPGT46kE4flOqpocxmDTAq5Z
2Hd9pAi0z4j3QOImO2Y8/syQT7rNjAcGAroJd3A4vQ3iVh43kqlxfphAZfcHwgbKizuGYLpfg3YU
9T+90vy4bBmHf9iA7rih0HCPDE7rHvANPJfITVivqad22Upxr8vzxs04XI31yuMlQHJj4Of6NKVF
ckDn869UJsgOVyLYIwdV7lIitiRCXCay3N2YwQxhhTxCGYq1lFajqAnOpnpE//C+00nUNjtCyyD+
eHn5XBvOuhgYrT3kc2P/RIY4uNWtrs4DALUbkcX1dcvlRVZ4IzAJ5BQO6MGEwCOSg+3y+/JPdy2V
7fFL53sB5Ui5pE235/UQgRYG8WS97CctSJ0vD+PYYDZcm4OpA0KFnX9CCdu7VzVotCRafCZ/3tpf
jonYeO3MZ5BYMdw/oYGUH0xJlv2flyRr5uhdOiu2EYBdlw8bs41WR4NSbGMeTBy9CCzW3vgA5KJh
TaTyPe/IrSIDvaMN1MNLL3zvQTH56iIqtclUVdlUZWMoOfG5+lxLoY5d5lcbZnq7wElt+tR+IV0B
kSDzAAnUW7Q7ssOUyFvRB8nOpBkw6T7/vgpyb7/IXakAG7ltEsUxJMNyZv7tn/bc0D+Job8v0+h9
3NfFfu3LCvX4CYSbW4Vi12axAoTuMzK2JPIeoEkc7eoR6WPo/njvhgRkdRER8Uaiw7Xt7cCQTCFo
7gk5aZkkO7SEHei6lgH+5bJfuSZixYYynmNovWMAThuNJCaScyWYa45QQPhn4XV/vDyMI3gHVpRg
KY6cLFv+fwga0BArwvArqXBXS7z8zpsD7/vloRzRzoZvlyNtaAARnxOSy8H7ODb557bHVefy1+n6
i984hv7Ca6PDCzXcLvkqS+kv8qCHcmwPhZQh+vKqRr0oEDboOw3xNfmsuyFUnzn03Yw6NEZXpLoP
yJDG7CZqpsD7AhY1Ej6y2EAaYpeNpSa/RzzimnLXFAwi2lBsoNlId2hiljnZDXVQ0ytvgjZi1KCk
ApFlwh/Qc2f+EWoeoKewjMVVMEJqY0ZBqBRlBL3dJxqI9vPUth/rSOpjmZstAjSHpW3gqAApHc5L
wEGIN84/VZ56dJfXSHhcNrXD92zyRr4U0yiroD0ZVmbvSIeXulCteJ8sSbBxFjhmYMPzs7wLiipW
5BQvDcDa5TAtYjfk01Yrg+v7q9e/ujMR3gAE3rT0VLfRKq0wjX32tWJSZhsVI8ca2YB83QR54XO+
nKgPGZ0GwJKpGD/NwyZywjXAOrNXM8jamCxB0fGHbCTkWDcDiE9ine0SNmz1/rgWyYrlyDQwJKvJ
cuoHWt0wNnnfoeCRb5U/XJ+3QrhKPS6030SniQPig+5T9tufZnp3eZM6DlybD5cV4drPX0anvoze
6YR9xIkeQGN+pbpqcHHA0z5AUBk08w+XR3RZxArl5ZzO0Vz64amOZonSuv6iSZJ/TL1uS9DmT4h4
I8bagHzOPMW6ioiTxM24vo0LulTIhQ8QZmOU5+UjaQvx0KJP1OxBhNKwuyIGqumRzSR+CYfMa79K
z9Tls+KT0t/6Jm2mZ4Hyk/oQ1NMSXCUix6gN7TcLkCnTEPLHgDR5cV46CF4MKLxrQf9pFzqw6xC0
UNX6Xy+Ip2TpQoCB/7sGrGzUaGwN7/4PkchhVRtgzuZRtJ2k6gQF2CeO3OSxFCa4bSFk+/WqffOH
CPuVJws2th7N/PYEvR257/n4qUR/7M0cZ1vcm6452DuTDitfJZEnJIvpTT1gQ4Z4aEOulQYbmUPH
dclGlEvQtIcVgLknCMtABdPgw7WA5GHox19yScqny2vliBk2qJwwnvFp6P0T5ya7Z3rGsVChV2/D
FK5ZWBmIDFnnGLSx9BQmHbthSWH2YabJMWENOTQrdc7laThufTbAXIy+FyfgDj2FATRPpxkf1ijY
lbuiXn6MQ2vuh3EzEjqsb1PiqhAc1G2QwvrNUt0TXwf3guGkGPmVtHvUllIvy4DoklfdaYJkSnCI
Zy9BpSDp+w2zO1I2xHJz4wkok1YVPZUNGq3rUiffQUT/Eg9RfEyV/DYXU/yQeyD/umwf1zazjibD
sygQvsENZzHiPXj78ZZJUF05X/d5621RG43GbcPbk4zFCc9eMKSg4nz5264tbPm6gMIwNyNeellZ
lUdSEqiesTH8jIc1u0nqcjMt8Pa28m0O2mku0qzpM/+kILglD6SmVXLTd8Jn4HvRzRaw5+35+Db5
bJh6Fc5xQU+G6GgXMyQBEvRj9AMJj9G4RFc1Kfk2+2xI0mpORwQWCPjq31M2B8V+IYJs3EZci7XO
7lWM76MRScwgJSdT4Amj0zr+MSSwe1vG/caz4u2Y4tsS6KFOiJxaxC4W4XbTIb0oVodYX8TJ+l8t
+Mk33MM1m9VtXs2GJ1PnDUsDmyi86tmaBo5gmGXh2cZ6ve2Avq2KHoZN10LBBIHYIAuca34KDP5x
2UVcH7e8O6xrsJbVAz1lIujMDcnr7FeRqrzeWB7X9y33hphpUqkOxp6oP35COx39Pua4QV/+9a7F
txw8XHjQN14dnAQ6Sm756IOGvKBFmhy8NhDj7eVRHHOwsYDAxFNjojR9EDlIdMuqM/6uWiUsL3/e
sVltGloyDdg/eYT3V4NzXPm+rPdGZsmRT0tBD0DAVnfF6PXd8fJ4rumsv+PVjq2bZuli3HZOrGjI
M88gl76P0Aa1VaNyfd/y7zgtw1pBlOPE86F+JFM3F0fob4RbuB5HFLTxgVSBI6WibfBfGSFsy6+M
zdPT+oJZxJWXON9GCcqBT1lf5cGJRiuGoOyamT6Ao8f/N80MvYsgkjN9vc4g1ok+GSbBlz0UZ7TC
BCADAvMcT0DRf/nrDh+xAYLUM0BPS4loLsL+R+/R+l9ThauAUNltuKFrB9tO7imkA3nfAPLsxe27
epCBvuFJYPi/Qpu5YTsu8oAe5h5dWVtJSdc2s3wfOsZLIVPin0rZymPd0qKHuCVjv69aNhstSLt4
ytRUBP/lPNGYKN+NmbgDmba6zg9tvCBvBiPLzBdnzvIEAG1UxIM9RO09tRF7HZa38YJ6bAZesxGn
4CDaHWRlsjt0r7W7Qali42xy+KKNFZyaaqmiysfphzLFNIG4M5XmPkz4d2iaX9dx5//FOjvmUK4g
03JiqCCmex54AQp5sjHd4bKtHfvXBgpSTZMG2Qpx/nMjmYo+eL9eqcMaxVY/QrFqmMZx43HoMorl
7FLGQ+URs5wIXvAQ3I3/y2/rKryq/u3b4MAaUqOq0RSrFXTjn9SL8Sd6bFENq8ZmizfZ4X2J5fJ1
Xi5FXnrYW4k29zyPF76rZLbJ0Ov6vuXdYAzhmSyj5STTPH0URuov4HK4SguS+X+hAj2f8U6XxdlA
yPm2FOBSPVaK+1tqOI5fb+MClczzChQ0iE20aPSTbtE92e+reMj08+Ut6xrBOsRpKkaZ4OZwzpBQ
elD1Ag68tiTyn8ufd/i1DQvUTVJBiTldTgGaKW8WNf+YyICuPbyab6P5Sqybb6MD+wLVo66r/JOp
QVl9lGE8dh/QFAW41eV5uJZp/furu07fQGDS99rhDGdj7+KYdp+K8ErAj29DAgVIAZFnjvpzX9fz
tzBENoHOMtpXQ3tdtLDBgELVfhri2gmyKbTK6p59nEDFeZsk8XVcSb6NCKRjFWZUK/Yg2769Uar5
Tuu8uwnY1k51BLzY8mQxl4yBrLg788rzD1zSfTaDiAfFsNurbGzDAae845yBCfmM9DV656QYUw0e
b5J+vPx9xwRsHKDRIinGgHRnTX16h6TBe9bI6v1sttjSGDbj35ls38b1TaxQEx17DIBk0X0oaZQ/
TmMV5V/RKOapQx0ZkjyxufSgRA5N5KfL83pbXZD5fyH+cm/sqiYof9BwadDwHQP+d1K5KMf+lqR4
D6pdMU8eaKBaCKT3wXFIfB3+YGE9QUURnImEvYvQbDdssQK7Vnr9+ytvpe00o+3Y12fZM+iJSNFW
n6FZwl/aRenrbl2RFRFA/12h890nJ5CXqhz6UXGh9w31/R+XV9URcSLrfJ/mqlNjMo7ncJH9x1ii
EHI/c2X6jeSM465iIwDNWPs5JEbFi6aFyB9kNaJx/yHysqjvdzmte/re5xENzZEXtfDbw3XTss57
PeYDDUWozyAtDdFUxrvwJgviYUtpx2V6K0rEcYMfXXcwC7K+5dSAXpyT39icWxzADrvYsEDhe6CF
SEP1I6t19XnovOYJxAZb4HDHz7fBgCJtQSufzsM5DplgR+NDCeUGYtbkW9tvNgw7TG/TuYbaDCOo
IWvo0AFfOiLjeFy1xQ2S/kfZgaRBSJAhXba3a0LrxeCVK/Y8ZSkrQSZPgrw8qAn1wkkAhzHzzcyZ
yyK2t8dzzVnC5Qmc72N00+eyKx5A1HBl5tq3wYAs1cNQQD7zTPq0fzCCV4+Dv/l8c1yRbD5X4zFQ
N8W5OLM6Z8FdCcqg8jEEQXL0IRZe+WumA5qEr7OGlaWT4HscSSWGM5/n6j5ea9sZ6eddUMr0uptG
aDu49AfVLro/Kw4QEUMvzi32VL6fNcp8l2fh2r+Wj7MkQbNouR6kg1jqD1Shnvi1RJewPJKurftv
6NCDHOKuQhMdnhOXB3XsMhsTyMYRvDZxVp+LuOD3VRv4N0Sxb5c/7tgDNhywx7EkDRjbzn22BPeK
6C/T6pVi0cs+yTdJW1zDrAv6yhlFNGi/Fnl9zga6zOjonVWyD0N2NxTN98jkW9qKDqf/C/U3QZuG
ZFSeVbgSAZY6u4+6ednn+ZUFON/G/qm+Gvwq8Jv/cl0arS67P32eUYX0zWWjuGax7oRXqwWcjz+L
QTTnEvcJKFcg2fnEAp6KXR+u3H2XR3HZxD7nvbKJS1935z83czGVx7L0xL3K2mmXiuG6Xhc/sDwf
BzgbSj4051DI7AiJmuQA9slml26j1VweYnl+qAzygyVXZ0Mj8z2TM/uA+LWV5XJZw3J6UAlNlY6a
BqGrE3hA+stOhmBmiMBstHFWOSZgg/kIHdBN0pftuVyMBH9pY0CwHYTkyoS2jeaLW+LjxULk2UDu
7D2RPL2DWMhGCHGsj43uMjRJV+0brH4PkK+3lgxBop79X7gTXUOsW/iVQ/DZBLyKBV5gHdpgEKCm
Y9mV5DBLvpVBc5lgHfrVEGI2TTTrrj2HHqOfyjBd3kH/mW6U81xfX//+6us8amsxLH1zJnWMh4Di
XnQbT3U331z2Zdf3LV8OBQiqG1ytztRD7TyuA/9nV15Z4fap5cKZXwpQv4fyPMWV3+z4MGVsN6Rd
uXVXc4QiG95VVjis69QU55ojm2U8YGV0qpI7OqlVEe/KpNYfsOsrK7C6zKcUSfFTKMUJeYnukF6d
47XRXDrvZdKXS3lGhrq/m/KhIztgZZDVumxixxrZKCwy5DEidqlOKgUDv1cMu55NP7pCfpxXHr3L
gzguODZYFv2pUwrh8/pc5gW/q9c8WT+07Q0vUW9JWPS5q8ryeHks14TWv7+yRtlEYk7YXJxDAiHa
Pkt/EZ2bh2IQpz8vg8ujOELHX+hZXSOVOQwKqXc2HYznDcEdGulHNCIDSLGFQHWNYvl3DLLuAWUq
bOAI+oGTSqaDxBG+a2MgzS9PxOHiNjiOlbgFgHCnOIssUP5x8pAP2cVIlIsN27sGsL186HMoVC4K
3UBoAiN19L4bN1WiXMa2jmhSB4tf1nF5NhIkBhSH/wexdn6IrNI71NSiL5dX6W2gqP+nfeLVpgJf
4uKNlMZfajF31b7uwX1TeyDuyTxcCtqEF3tdBP2dLPJT3sVfL4/qcBsbL4fiLVQvU4Knh2nEUaCq
8G4aAKT+884xrWc+If12nZKdb6PmaKxZWc2i/qGXMbkjY93ezFJWG1Nx7AKbirUupJKzJMUZqJkw
2oMFAi1h0GBk0XXbzEbLMQP+nZKp6myCUjWnjHuE36djGGz1ULmMYZ3kBMI+Po/r+sxwAt6WCCeI
jyWYIcGml8zpr6rafEG7Fmv9+6vdBuGqBQqYGereXjC/oL+h34cpuTYnYwPlUEzHTta0e+BcfhOF
EjsaohA2tGO10XjjmoDl82LWSePzvH/gfftuytDKGCEZs2FplyFsn6dlA7ow6p8BIAX7cVZ06Xsi
0JEdgFFoYU36UNCRX9dD5Nsq7maZFEjt8wp3iHwaQWUxhs+gnGTv5sjL/73s528vF7FRcgAyZUmd
FuIs8cCPDqhMG3ClLf28Ufl8+xghNjyOKlknyImO8A1wZsZqfOwLsEwm4NPfsIlrBqutXu1YnLQz
JlB2D5nnV9/jXIbdLh/K+qrcLrHJWVG4QOK7lNNZl0LeGhNDCHAu93qGAmFdgo1/lOWwsXddi2X5
eVb27TzysT6Lii/LD6K7pL5nrI/El7noh+rndTa3fBzSZBWDwrV6EGhcFf5kDgX4RQ+XP+6ag3Vv
r2mAxORoyFkpANiYym+rsvrcCaRgLg/gsrfl4P3iTfM0JdmZGNYs6HwKqc/fETAxTRsACtcULC9n
fk11xtPxLAaTfKdDPR6MUvHDPAJNeHkSriGsF3hskGTFM3P5AkzTBw1qouPcoH7TFIgll0dwLJMN
kEMT6txlQCWv7zNd3IUwTH1gWam/X/7+26GQ2Ag5QLZ7sKll5Q+ZpL9W1Ri2dsDXvv/Lp+MXf2Vh
uTyQayKWf8vcZCbphvIc5q3uP8u6pIAHFJWuf18ewGELZt3awdrE0oX2y5fJmz6hTlRB/62ZjgOS
VBvNVq4prCO/ClGc1gZ6Tni89ig6PSgdxeO+BZfYeKWt13Fff19UccL4PJ4V5MowhaD8ht7jKw9t
YvPmTRranJEczJdaxS+KNrg+gZu6uE2J3kLguFbIcmqVG2JiPzZfMraUdB9CgNR/CGp/jDd82jWA
5dNKQzwwTTGAkFW/4xoCpou5kmaOMMudedB6/tAM85kHMld70iVpBxrv5DpsDLGBb32QzVk9h9m5
rgzeAD3XYrnN8zG5rpRIbNwbgdphkYIb6EuMbqvHGlrfv3DPqf+9ysNs0JsJq0RCVdd8oQseL8yb
hwOIcINdQPEQvzyEw7426E0SI2nb5dlZUui07FW88vbOw7Xh1Ma7IRFCukFN+pHXiNO114vDQjJx
VaGH2GC3aQIDMLAF+rHP+Ye4SvSNUMkRd02z8dR++xFJbHH1OsHLSsfJ8ChU2e9AmMDuweLYq13L
5vpGpvpT1GtzlGV6Ggbwv20M+/YbmfyFe9OmkYWX+ecYdEU72prqoGTbvZNp8TWqONlYPpfxLeeG
0JxfwC9wJViLir3MkNIDPjz+eXlvOQ4ImxufT43iQpn8OVOBvl1l0JmAUgXr+bfLAzh+vw19g2oq
b5FAjfGsWG80rB2T5H5hs16O1w2wolxeHRAqkxEBywE/l0kbhx80WriyH6nqmNwIr44lshnxzETz
GfJrAzZwW+wM6vm7P/emcdhMrrmGsI/pbiQeOs/MOVMxcP4T6Pi9G0KEpPWuU9km8sexZ238W10F
od+0yXKekDi4VXn7XZSL/AiAzROIKrd6+B3XJ5slT89V4Ztwyp/jMaqhmxQLf5+BZ+572PXhDXhE
1H2JS8l1DmKD4hiLkxTFHY7zaShfBLTL8904lsvtddvLOr01Gu69Kg9x/LWDz/YGzR7DoWgWtlFr
cJne8m8OLWMvV23+XLPgjKIrUripVF+KoY42PNA1gnWA+6YJJzZE+nHhnYoOYatj/nPivQdtTjzy
u19XLZQNi2ME6tC1X2fPhLSx+iJooorv1dRG+XWObuPiqBzmCVng/JkmWX/I/IIcfL0FTnN4ho2J
Ux00InGkZmeIOX5Xrf4pG5Q+w7QKATzbpEN0BEMbASeWbhBV13nf+qwvghuJCu64T3y0IR4uG2EN
en9D+4gtbh4SBJBFc/4l7P3fwkNaAinB92vpHhjXO4N2q6Mfdhtb1zWb9e+vIq8peDXUpAjOzAOF
k87Cf2dvk6DZ9XHrrV36yk9yvwnO2egvvxgJ+ofS41sAF9fXLa8mHKVI5cvhsa4T9gRs8xDsm4K3
W5gAlx0sr5boqkIBt8zR8g8OlhLqRrXX7bIZmSGNF81NA3qZsYJ61mWzO1w8slw89rMoRdmenvu+
HnYwyQSmM5DoFe0mXsexYjaera9aWnZyyL+CKa58gCSXd98ZkHZdNQEbz1bWEqrr6Ih4Fl0l7yjX
8UPAF4JsndhKSzg83EazZWWUNFFgvG9ZMXbvZcCnA0+n+c50UM9N2BbTj8MUNsMdCBh1pbIhPAsP
3Kfgfq7R8yaHuNl5QcSeLy+X44S1me24qNFiseRAM8lK3ECZvN1FE42OyzC+m1V2C5Hbrdu1a9ks
Jy91OE/jBMvEClHXL8ZiL+KA3XqRKPZ+u+nvrnWz/D3sAQeuuBTPivbRwRiub5YYGYU0DX9dXjTX
CJbPq7XTkdBUP0KORuCllkyncU793RJWy8frhrDcHsJAXof20OhMC1SAb6fcLHpvVDO3+6JatlrY
XSaxvN1UHQcsy8+fO0jU3wTYDQfj1/tIa7NPULHZuPk41stGsgEuB9QqhLufA9mJG+Cz2Ttvij7j
LbdFVeKgSSM2no1WaatA2ILzsB+fKUUCvc2mDyxFJUjO4EVT2ovum8z/7We0/jCsAuKXDeWIZjbd
HXiJ04hUJeSupoAeBUdPeJKyZaPD1vX11XCvDkZVdEtGvKx4VhMAPHmVj4eiGNTh8m93MNEQG9NW
Q+tUpBNpHv50OICGBbyWXRl8XzoSnNAiJx5C6IdUO/B0qHuuwbTMwHz6g+Rg1MsgZPOe90X11Z/i
r/3SoFMvzbzrcDnE5r2bUujhLLkfnykeFtDBAey53A1402xFcdfSWmFCDENcoYF1eIwDdGBnaeCP
Oz8BXPzKjWEFiTrKMyhsd+K5xkAQCV+CZaeSVk0bWQPHxSCwIkRcoXUtF6teUAXqqCzI/T0Y1caD
qkAiBcbVX9pPhj2eSNepVxGb5M4X2RCwsSie27qIUP4KNISBWI1e1o0ZOc4iGw1XEqa7MQuRfpkA
uOOR/pIVTf+xBLdhY5LssKScbAzlML4NjCOJqvIILVbPpMKeT7IcrRQCeNiteOT6/jrFV36rkRac
2Jx431gtb8MwGh8Xj6efNtx2Dc9/3c2TyKa5UKAZQnjLxc+YjOIA3JbZdUOzh87sL9N0004z+X4q
h2cfzv0eGj3fLo/7ZhjHsFYwwsM7LqCbEt/HFSQPwGu4j/36WzduPmpcA6x/f7VqpGezX81xdA/x
g3hP4+YbJyC4BKXgVU6JKaz2ejUC5Agk2hv7/KdBf+NP5sUGLUJRUm9wUrgmYMUUysMxAmo7utcx
4EDrBIhC60GxiqFftsGbGwsTsKJKWCkZg5YOS1T3c7qL6xIcLfMIUpXL33/TB/F9K6oMiSKs9nX5
M+4pJQcvnLN5N9IsffbSvL9FK1eS7D1pni4P51ow6wJSsnKKg5zKR12Bn5OU0yfEnerGHzZ7NRwj
2BU+MxRxypGaegzRF4hTdNmna266AGxyY8kcJrFrfMRokitT58+EsnYvBLDnA9ukHHf9fiuSpEEB
hctmzp9HLieQJ3LIElZ+/ImCcOh82QiuCVh+XQugg0H6Uv6s0b/3GbC/f5KOR9dU9ZLI5rxgpKio
jCb5SChynhLMHQePL8Hhup++TumVP4PhYsrErPJnvCjJXSIAXERQqq5T+8WvtxyaJYRKlRT5M4tn
dcfQUJmB3YvLz5d//rrCbwRym+FCDnQkGtWMs2zmJ1Ly6auKm3ee1zKIM/T05vIoLvtaPu0JWhgJ
mb9zYkLxvqzAm6ijPH267uuWC5uqIcs4pukZglvTjTeV9ONE62wD7OH47XZNj8V51pEqTM9zHn80
pMElJx63OiodvmXX81gZgC9KZvysjTfsm67+WHWADHoJGsYvL47DwHZND/UQQsNxTM6iTL6iFW3Z
ZVBTP4Q1RpibPL69PIxrlSwPjqeOgqS8UR/qjubBgxjaSt6wNgJK6boB1hV85We64nFQDSQ916jL
H1Dm9n8qNL5vIcZcv3/9+6vPjy2wVbpq07PEq+Iu7cPhnyn3tlgN3yzrJdFfZb1xqE2ARvcH0bTj
IczmT1PwocQ1A9yoT9JD9jfX3Qdvye8uL5ZrW9H/nY1OSZ1ktUiew571D7IX5QEKKNM3qMRt9fC4
hrBc2iTRQHIik2e/YeFdu6TV0VdevS/bZgsW/DaRO5bNcuy4z4t8Glj1QFUMraDoX1a0HzX7SBMJ
0YXpiRTR/SpEJ0FQSqNsVy31BmrGMTu70jdOWumUN/nPaMRF4JBzQF15AfAV+sk873DZSo49ZzNd
EEl67fdp/JzVMf1HTnQ6BQnrth4zrjlY57biSnRxGSTnpuz+yWmWH1ST/EyWKr/y91s+HwJVHRRL
wc68yMAg0JLbTpbt1+sWZ53VK4fUQyMZpax8KRgL7v1ZtzUgfDnf2lyuxV///ur7aDMkcQLC8BdT
dwVKeuNwqJrryDmSyC7k+TrqoBFrqpcGHBE31AcjFSTjzcbCv80+gM9b/i1yBuoYLy1fCDSQd3HW
7LtxugsKNOUHy/zkjfUtGNSPIP95XyDKDKr5dtkqb2e5MLLl9qA5rrWeVfWSRdlL3/d3jISAszcP
eM0MuzGbjhNYqjpS/5PhjxuDrtN645Ji02DEPT7ue1X5UofjHQCqUAAA997Oo3y3xBHZ9/n8Ix8B
mMAmr5FCkQ8V18eYTltvEkf8tuuBBRh1Q4WiwYseug9Zq/caSK5dlFXfQqTxIh99nus6m+aq5tgk
suuD2p8hURKo8EMWet9kJT/G4BC44XT4ApriLVFPhwvYdUKStZkQpG4eAJokkBlW026KQNt02Wqu
r1vRAUj4IMRjGmXsVKJcBPXij7ko5h+Xv/6ni+aNPWFXB0u14GJTtuWLaen+z3Zo2vnYTOPxj080
RbDvWvhD0cfTvlrGu2So389hAuRxc5gkDqnIK46Xf4wj0tq8GH6S0tYDfvNnhg1Y7ttmQpjq/cH/
MUmZXHem2+QYPTMNZZMKPvTDmpoQGfJFS0DuE+R3Lk/DZTErqnAG7uVQpvQDa/MXpYbosao3aUVd
a2QFDulzCuzjlP6EPab8wTCQNOZeHtKbXNPyqg4V+I11YwA4a1TJwsP7lS6fdOh8GbJNaQrH+thl
QzBg+Nmi8HGccuEOPRc/0F18VdkzieyqoZoNnb2M4ePg49n3BWRWY9bfNHRTUsVhAbtoOEHvYmkL
jEADgLy4l3wELnQ4dDUo1S9voDcTwpiD5fIKmnCVX8fhvfK6+zh8oEjLyyS8kTz7I90MnayNqsR6
h3nD++2ioZZxqFsThfeQ+PzW13jX9z7fy2584jH9F2RGG1na9Ze/Nc66FV7dEnQA9Rmd1PRHHKwp
dC+r251fZOE+zIfwiaOnYcO7XQNZz3zQ0oAKCHxPL3On66Ne0AozMql3iuLqsBj267KFXHvAcvGh
V723tAbDRJm5Q5XyOMVz+4Ebrjb2gGsilp+jKWxIhpiSn1WeRemuq/S06xuQxKM0MJxiprcuQa6p
WK4+BbNR2TJWL+XYjXdA/KFpV0ClLEE/58ZcHA5vVw3ThKUqAjnJSyvH7BspO+9dNI1Xxiq7YAje
gKmfloH8REp4uI+xeR9WffOrDG0XBUUkJeFhU72kwE58nv8fZ1/SHCnPdPuLiBBCArGlinJ56Mnt
9tAbou3uBiHmScCvv6eed+NPbRU3aufwApWGTKUy85zTLfLa73gBHr1LRzCMPZVDFqAmlv8sZ5Ce
SLxfl2Vur5twU6vUYuRmbXAClbKGmi4e+rM6gDJsRVnY3aFd+zpZQcXZcr0RTNj22bByygc1Du4Y
vkow6l+1aLKudlXbrlskCxa/6BnGPSghE+V54SuUM+ghd4FGqipH3IBlco6cdTmpoU1QQ1sHerhs
+w07V4q1KP7MIBwLff+pWfRyLSDnHAt0Rm4Yh8X+zOofmBFCN4NJvDqzX11BXiqMO6+qYsziImWX
gJv1vjJb+nZcXfE0Oan64qZDTyJ0pkOr4fwqWfbdLPctBbTNh1Qnr9hs96r3q+Ded8ctRJrt66fT
8O7uWCCPVbuOYneg1oPebkvqEn0z2tm4Ai3rb5JfOEqnHqSC859khUATQ4c+wIfONeUde7hseQwL
p73WUs2L+zquw+s6Cb0bcLFvnFCLcZvCRoyQKQ2grnMHOs7fJ2ZD0iO9QhXgBtBQ+hkC6rBxh9v2
4fT/d/ugxZJgsC55KdxRVoeSVc66Xz3BNmZi2wjDuuugXJKhS53XPuzCmyRAYNt6aB6Npizbuols
Yxj2HE6QIQLTofPaFF31JQ/SInI9p/9EBd9K6NmWybi4/YVVQuo+eQXtU3EvZi5+O9m8dVpPZ+aD
QMokwNCyCgCQX53XdoIUY9a0192Ah5mGcOZ+AKR8w6Itw5hUGPnkF7LPe+c1Q91kB1ptvu9DqKLI
/n/+VW2kJCyLZVJi1KRhQ9G788uY9x3ZjUme9N+gsZdvqbNbNtykw9ATRFAHwPlfAfdFRXLOP80Z
OlsgXrElk2mbwmkJ35lFO3h8hNY2u9bL2v8CB5+4dQWISc77DtvvP/3/3ddzdw3KeRXJK3p2nQN3
NRjK5o7u+oZehCYJuCkfJ0DUDOn1hOWRz8HdQqB88yfDol1WNjRZL8YFPH7LnKVvXe7JZ9fJ/auh
qy5q4MOPNwwaUj2ri6okulhYG4K7vHUUsksL4AS971wkeo5BTJOeWF/7UDcE0gPRGnKCjm7yT04w
1utWWcYS2pisFyoNaF13KsAQEOR6moCEj+qe36U5WFy0rtLfdZWHN1xWG5l5SyrOJLxY2Ai24yZY
XpBL8u+axs3Ra5Sv4904jp28KytkBg/pGlYDyNqXpANzt8qHra4ay7E2GTCg4dg3Yh2Xl3bAsa76
5KuTFuI2m8DxeN5wLGZpsmD0UqRZW3jYs7SSQ0yEJgfksDYOtWW7TAqMcUggRyoH2MwYFGzdKxdl
QOXNxVEXaLTmCXr452Sq+KFJ8smJz8/JtmeGM1jqsBoJeAtf0lwfHLFe8e6lYM11iLg+yesbjz+0
tNmIiyxXgKkh1UrCe91M6Vsq8vBAQh4THU6fyqq+K5rLZBMDbhJkhDOQZqBYT14nN3D3IK1rlv08
BOp+0VUZbJwF22kznEQ4qt4v/Xl5qWTHI4chnVmdUk+UDheGwMRwEQtZVbUy10Hq0pnaiHpaPfoE
Uzq/87bTbDzS/ckXrlJh8grY3KoOa4YpDF7Gp42T9fEKMZMWAwDYNHdp6uURrSBJp9EIG48lsgDT
Ur6dn4JtCCOMT0uHdOC6cl5zfxA/5tPrhgXImaQZuyiYYP8006mk9302oFQuG0+Xwy4B+Wq/AzWR
42012n5sgszsnFMzBLwUlCzvSl98ral6SAaU0SWUiyJ2qtzUXTXtZNBer6Deerps5U4r+i4GgFhV
C5kOEb6K3HFewOv70KMr/qFtyy2C0o9tnf3TTJenvl6aTlyPc7VX4HZpJzTxe5k+rEF2USaFmRJS
QpS56w0keQqQf9+nZV3vOjKwuGplcJGVMLOlDrxHAWRfEnqtCFqYcZ1W+yC4DNwbMLOhDj1hbq8S
XrwtMpi+TmPg7XPNfpbphMa68MROfNl2G7bu1UM9Oq0jXrsKrLQNy3G0UjTNZtkW2dXH3oSZnXQk
H2a+LB69IwLEytCGHOOBbr4dbF83DF2o1kE+cfTRI6YI1BRPog1QR9rIMVnciDi9g98ZQzucoHcr
TV5PdqAqPNdT8JwNEmW9i5b/H3oMvHgISAbpdZpS9Pc4+gdtkWwNV3V/fgDb+hjmTEuw/eXL4rxK
jXIo1Ah43lzn49rnGzOwDXD6/7slGhcv/18aDgR9nvNLzEU/36aIidury2ZgvtTJpDyF6sdLN3v6
alUFPTpgMTz/8Y8TGszspPOTvK/8aqJ3oND5pCYUVXSNUqOfDLEH5EfXXyZqHTBh3NkU4XaY1Y58
pjIfs0OdrkEfhcmo2UaUaNsIw5JVLpe+d/vmRc1B/TNI1Trshaz0Vo3AYgtmS10pExfaLk5wTQIl
48SDso4oApBXbyanLZth9tWppZYkRLHrWkPpdY/sPY1qXYO7VaO+rWsHooaUXLZaZoedEmAhqmiY
viFf5oQH1js8u1udNp82EliWpgtmkmZIx9EuXovi+hQ/U9LcjAkIoWRzV6KEvYztdcmG71MHfH0i
judP88cPBWbyaLRga6JD2KdvS4bGxAF9qVGl5ee+Wvv7MumqeM3lcaocMEOfH9By5kxqDYZragIm
Slyz1fVBQSF7aPKUl7X3MbMBr3XYKEEwSV9OdeEsYcNOsmJrf2w/3QjTWyhKeMEEILosRPkd0XQV
u56Xfju/MDZjMawdtI5l1UHIKY+Uu/5Cq0uyZ6P4tKabrXy232+YO7gDvVlKx31paQuSSjn5Nw7k
sDe8uuX3m6109Ypmypwx7zqdBXgpHUC4xhxZ3jULf1+0QmYf3TJDyQHJD2wuWlxZr4qIr34RQ/9n
OVw2gnF5I00tfSR2keKVwT1xluLqdPydJL/wZjI1oxhAZW5X92MeJR3p/qRzIVm4CyHRvsz783Ow
xMomXwZo6YkLtB19qQdomyGMTaKFEfHD69Zfees1G0B623afDtm7SxxEsb5K5CLfWEn8CFllsW8q
iEBWy6YciW0I4xoPCasH2ZX0pfDW7KpcoMUYdLWIy0Zv9WVbTMJssCvrIEO7V5+9oZm8/c4A5M6h
cw15vvN7YZuBYdN6VNDhrBNIXuHEQgvoL+Nhtgs5nN75AWybbZi0nhnA87KjL93o/RxGku4YR0t/
MbB6X3Sb0BbLMGZfnJwr6bUeA9A5qV7KSufHsaNPgi3FkY+F3LA+y2aYzXDK82vRt6HII3DB9uJn
qXipnsAduhU6Wy47sxEO/ISBbqsOfSskeGghQXwtyjDcqRxO0JnmHwioQ9DLy/r1/O7YJnRaznc2
gjbppQvTTr6Fqmn33GPdvsjzLY4f26acDt27r2tWLH5Qluya4YW0l00i/iagz4jcENqr2djzDUu3
xFhm19vKpc5QvKtfGjUfoVT8moKE88DUfAC1qr9rg+qyOjAzW99a4k/eXNP6ZexmdHm7PVpK1m4L
PWWbh3F9ZyH1c19O8q1tGiUBAeM6bjye7UD6En52ZeDE/ZAm8fm9t5g+N0xfgTsjRMUM/lEpfqSp
GON0Vf2h8bKtzkvbEIbxq2nsV4p3/Qua+aAf3Je8uAryOfdvF0qDrajHMorZDaczN0+UzoNrSEjU
CLGL8TYhp+ot2CYvM/x/euK4w7nblt7LokQA3IovrzlYlffnd8JihWY/nEDsSj2ZsBeOro/xl0fo
xCEGNgbOVnrKtkSGnYMjIAPzToLiSDpWGYtIc2LtRZKvP2Zr0W09D05H59/aKrC8/9fgoa/Lx06p
6gVqkE9sEsMB2pDh9yFx1S5I0dmlXe/WK/AidT1ogdZ+BYGzTP2+bBlPy/vO3eCRDpyEHsoXcMhl
+1y0N8CMLvFlHzeu+lLpJcnmwL8u0+ax7ajeTeHcbyycbXsMw4cSWJvzJvev0eRVRnQqk/jUPVgA
EXpZZvcfYagMxSKIqfsvLRASoCudvZuwBOPhZYtj2Hnf1TMrZFW9JGTobpUztt8vhjAws/mtKKe2
qlBre0Fj6oIWxGnVkUzL9CLi24CZ7W9CiGrhK8nfErdCQthvobAb9YHcInux7K7ZAadb6ZVIfgUv
rEiOyNirHfe6a5dAIfyi5TcVn+ZG1uiWz8oXMbooNjqe42eRbgW7uuz7hlmXzjJD1wH+iQrPKw9g
T6b5VeAQtj5dNoBhudyr8OwLVQ6kWzsfM5A1fEfIO2ycfcu1aja9jYFSySQD9eY5miSRDDxUHUVQ
TxHEeqZy5wRd83mi/uaB+nDDuR8a69UnHCzWNJvi+aTwGKhnnpZ7j2V8Y78/nBC+byxX6BSd2zmu
jgum/4hyWfH0oGxXBAGPhVoflp5vqY+fPvmPR8dQhtsbkR7rAQwb4gbZQx2AzNLbytLbPm04PeW0
oAFBP0ZMWR3NjYpYvlEo+TDuxI82IhswHCGEUXyIpfo+r3dkmaOgOSi+cZ5sP9zwdk5RDxXA3UM8
z9rbOWE/H/Dw32qVsPx4s7RQSB02VQpoTTPX+0Heu9lTuKZ7vkW3bvn1JkS/GcBrFSgse+Yl37OW
fwGL6AVWzH2zsBDkNR0bsFbHwISF+8YraTSC5XjjjrEcerOqoHAMtarxu/vevxppceU56dVQzBHN
1z3UYOLLJmHYbqfTMgfXjo5d50tP0qjMdXT+yxavIE4b8i48yWmKlB90auMQYV06tSRKqvlQNP3v
89+3baxhqmou2tn/75e7+z6/RY75su8adhqUZG7mdR3jjIBRZ8EF006JusyVmRUEdFVnSmRax6oG
x5qAVPHXrOl2kOOOsnnDXm0nx7BXF70y0CYqx3hqPgkRdzw9DNUVeDsjxrba/SybaxYSmGi9sEMj
WDyu/F574tpPUAlRutg4PJbNNcsIhazLAiXNIQ5qNxrQJbMK7+v5/bX99NOyvTuXJau17hV+uph/
CHJbpp+raeNhbvvVJx/37tN8pSN6d7Hys/OweI/U/XH+J3/YQ8B9syYwr71sKZQJ4nD+3I73LQB9
IOtjYKd22eeqfErGrfSVbXFOM3s3gyEsWuDlcT7Jer2wJ9Y9F3KrFGD7tmGwYIzNl/C0OuX6Myxc
3IG/m3ErqP0wk4QlMqy20VkeFgl2FV26rfuc8K9d8NJ7f/lIdkG5UXCy3FWBcdFmDrqbyqaGZaXk
yqFz7C103wI21Hbz8/mtti2SYbxj2TUeSxcdT+03kfwR/VFeGCaY9YB0kCx1p5PN+smPYmjuXQCr
Uq73pAlfLvr1ZkEgSwQ4k0sMMQxAnpb3zXINruMNn2BZfZNCW5KG99yVSNtAmI4Ov2sv+86Q+HIK
8e2yn2/Y79pPweABWhiDXOtTv4zPYnC+Vd4Wib3FMZuFgLpYa5kVMAA0Xx8Xlh14/7sUznEdgrhe
yqvLJmGYsO48oB8YRqG0+xQU7m7QzaHK3fvzn7f4ON+wYih4pZMQK1oW3WzPxBRrusWbYNtg04bb
YOQOKcZYud+mfojBCBILgI+Gckt/0GJdJog+D4EWniHuGndTe9DrEqNPducPzuH82lj8tAmXH4fA
X9MOa1OU822XiV3Gm92UFbusn+MxAYlhvkRBV+zPD2fZCrMIkLso56PXcowJr8IdYEf1YdW53nB2
Fo9qJv/16JSlUznqDbFEGzmc6J3qw08ncrmGe9dzoOW+8YONW9liG2YlYM2QMj31qsY8/IL8UMQW
ciyGQ8W8HZjZL1www77FpHU4pikuCdJS1DQYGFwDlW7EdrbtOB26d3en1JNcQP+Jc0uR0l69r1rq
C3/4ach3n+bIjJWLjx8+DDqCyMY+9S7SmOS+meIPRtdXddfg0xmJPQ642phsNARbrI0b9izLtKhp
L4YYANS/Y1E/uS6PGz1tCI/ZPm/cxrxMwjTgWJS+fgzaeR+sVwn7eZlpGdewAFsnmdZsjHPQ6/HA
ieZZbFxjlmNipu8TzSHmOBMde8EaQyrtwOrsshNopu0ZNLGdzjvdkKXzGdTXn1Q3bIS2Ft9s5uwD
3FsNKbDYGb2r5BUdRJSQr1WwdblbNtNEsM8Lilptg4AfyfNyHwygPG6BXdl1a07i83tqG+L0/3dG
NIXDsvQdcjsdpwNanoqoAAVuJKjcWCOLD2OGlQJX50GRAssf1t80mgjQcOH19xn75iRbJJa2bTBu
XwnktSY+3GTqpjvqhs+iBNtrXqB7ZLyokYD7zDDbUUE1Iu+x1Q2HRlPZRXI4ZtWWVKdtFwyrDT1R
dv0Iy8rWeq+WfJest+2mD7Z93bBbHXhj20EGJW47diyS8CsR/g2l4+P5I2SxXTM1nyd8qRofqbBy
LHZNOO5H5yKBKfAWna7h96dzqSdHAC8cIwERkh8OIcsDZFkdtZEktFznZlY+aBPkP9FPGIPRqYjq
5moavb+iXg7I3KKlt6Ox9MMhPr9OHzfOYTbGTcv6XPQFRyQ91FncNm+QFYhFmwJznUfhAh2/QULg
DUR1ldro7LBYholZH6ibB92CGfj6Zwni+hUyYAmQY/WP81Oybb1h3M3QNUMeUPmHqWa8TdMFDGhu
u/U2trgOM2ePnZlJCAB3DJaTG4e4B9m0B9AE7Qopd77aeFzazoBh2TTjqk4hchVX2ptugTm6J2BB
3NOl/jpJ5sbUIToqZr5FS2JbM8PW9ZiHHrptcAqY/4tO2aFvydNl22EYekd7OtHOhSMU3a0/pK+D
8Laqx5afbaLTh3ng3XjKp6ObbaeqZY8K38blb3khmOTTwj9RJi+8+g1U1pGMb1U3xeEyHOsaSP6V
RYiS9lTTjQDMNtrptL3zKQUIe30o9GAiXXjwvC8oDniNhIdJo36M/QoohPR4fj8sR4saBp86jaxk
jqGW8jZjf3Xx1U8fx/bBY9+8LQydbV9OTv/ddAQPCvBF+OXvmoHxXI9LEa8l+XvZBAz75rwaMnD0
APjHlhs6Kgi/rVGyCqjUE7h6vsuGciNMs7gqal7iINKcAS/UcVknvyiiyy/z2Lt7lyMfs3I/3/BY
tmEMaweDTsjkNE6xG3ZHvrrXdCVfOC0PhUo2wmTbEIaBQ1Xb9cJwqX4PvOpBNaYemnD6S7zw0FG+
4dj/s40PanImgr2YGfG9utexoDpq2G/l8CjTBDQ9f6aUgwH7pHbl7ypkilHzv6/Hb1X6RfhJhCTp
lSfcvXb+VPm4lwuJq+6RdiIGoC8uOXrrqRfp/CmYWMQz8k2WwUYoaFkYEw4f0i4t6LAg1kzK257z
u6X64Y/lPhT87/nzahvhZIjvjKH0ABudAIqL59QtDjl4TnaLFyTXumL+LqxC//GycQwfIjxXLWHY
wLBnuh+LIUrXysFCF5HHyBZXrsWy/xOpeDeZhtdjuTYYpOFK7WWbvQIP62/43JN7+OD8/Edk9+7j
mfYrTbJlAhyV/PXQqNys99kQxufXx/Z1w28MIE3PQIk3xTUITHaSaPcmHdY6yj0goC8bwvAXbHQV
ydJ5ihOHXOmmuCqT/DilyWXvaBMRDylzkMozPcW99CN3GW5SgLDIuEUiaVsgw0e4lY/EfIEF6gM0
znuAJEZNG/5mwHNurI/lmjOh8ItToH97cqeYdocsqHfenHwZhxeeX6N1/MDJ0edbOXTLUCYIHrIe
7VAWDD61cfaiW666tvoaetPDuKJgkrRvRRvchRk/XLTzJuq9gRrerBZ/QkZUxU5C5K6kIUhOxi2g
s8XwTNB72DWrW+d0itcxbH+A+MwP70EP0pbP5ydg8VIm7H11Qs6HLNVxyEpkO2h9GObwuE4oeTpe
vnFDWE4YOf3/nYGrbF3bOcQJm0C57N0K5+cybqQl2Sme/MB5mKB26rooFTJ8e70r9jKW0fXDfNc8
pLftVXYod+mPe+8z+eLexGtc7f6S6Pv37kodsug7/lT7Y/L5WHxK9zryoq0ks+WpYALgV7q62TgQ
/KLgZixmQIRuK+/Qhjri7ca1bjsVRuQw90KmqY9Jt4Ub+05xs/Tjhq3a9srwBhAOL9BEjl9PkLJu
pwWSUNmuZFutpbbPG88CFk5eMkI1Js78n03xt6ju5/7l/FH++NPcRLyTZj4h3YcpXkhw049HVoUo
qF/Ucct5aFznPi/rZSiA3hiXU0ukVGM0hVtych/v5z+iMb5oEigBTCcHmcghakaauceyznqyYSa2
tTn9/50Frn7VZHjt6bjdyWux22qZsn32NJ93nwVf/toXk9Sopx/kBI2maj/JjZ/88YOFm51edd7N
kooT0KT3ETPKo5+AsghRKxUFkDoPa7VFmWmbhWFNUDaSRZYlE95dko7RgH5F9bfN2tY7AWe2XdWH
nuofamrNIdg4cKS+JrFEtd/ul/SyysY/6j+tSJpQyHVCyprg2yVeLkq9nTerD8+mIObDscfVXYay
GT8zx/WupmB8/k/w6bKPG+eS5Xm/pGKmTwl1v5TQ3r2q+rrfuJxtv9w4naqo9QlPIp/J5MjbUgRf
QevkbNxpto8bMZ8C3cFcQlbuqR+mOUp1193lc3rRjYlFN46khMC8n9Yh/wS8W1X/TUOuhHsIe4lg
/zCrDmKQG8G3bR6Gvx+EkmUTJt4vshb8yEFJgF5jBwTRF37fcPgJpNYA3yvokyJ8/tnmJ5E4d3aQ
4Th/gj4MYAQxH3Kj0EmGyqT3VIuUyGOZ6sGLfXddh+vBCVS+z7QAm8P5wSyLZZKbSUETCKdXzo+y
8dHJT0Cbsx5Bca3o/vwAH+dlMR3jNQfSNE5XENt86n13eJO6br0y6rOFLgc6r2E97VoZQqdOIJ2W
QjqxEWHo7BVU0XMgAKoc0fX5X/KhU8QPOa33O9cOhq+2xpvDfSq7qsj3QaLGm7kYuN6FgAJs5L9s
m2eYP3D5wOJhTe9EBWhzCtiUG+sCkrZDyXgWNQvpuwu37rSl7+bTk3JGYi90n2RYsuCO5WO34Mk8
rXJjwWxnw3AITHhFVuaF80iHqp/3iTMFx7xtErLhzWwbQv/vBNK0kRlyB+qZuMS57SlEBIYOCKwW
BFEbU7ANYfgC5pMOItVCPAjfFZ+IV/nplykZ5jHq1gWkOOdPlm2hDI9QjBOgkBxd6MnIejTvDzJ2
vE0+SMvXzQcgcWoUZkAUA4XZEs31OVQ9xihowy1yV9v3jTiQytDzZ1LjHLlM6Ft/Krz8KkUzRnu8
aHnMFx/UyShLmFffMFd7d7Jm9f3/hwDvh1EV1NoNs6ZT0vhgUoO4IqvqA2/YcgjKoYqTCapodVvM
d4pBDT2k7M/56VjOlPn2S3MeKn+akx8EChHyFmIlXEaL5xL+zVnkpmiJbZjTdr0z7zopZJJ5fX3T
1yDmINBC/5QOpXeXpm7y67KZGAaer0uKzZjzZydlzUMNmrirNCVrGeXdVvbC4g+JYeOidfymdWXx
fMIPH6Bb10akr9p9Cz9cZNDSuGwmhp2Df1d2jLXFc79Cr7YrStCAIqgGofClIxg2rlWgRNk2+XMx
LA4qyOreo9BmWLV6uGAKQWg+9gTjYkiDKYeOpmDjzeqroQaFAopZeA/Ldd5wuh9uCIYxrF2BG6Bw
B7++oeWib9OmnGN/XMQteiDS+KQHd9lsjFsf13uD3F6YP1NCqutyREvFBBjvMXWHrWDYNpPT/98Z
iJMvrgKbnXoWYBDatY1Kdvk01XsyeX/Drrsol4sFO9nnu2EoXYM5m9biWeR40ML9wj3uGsKLW3Sn
OPfnl+tDH4xBDGNvV1AZzjSB8jIFr/Pij997KrKN7nzbxw0zp4xmeeJ0wV0K/jSAC1J0GMnvvVOs
7mWMLqHJalaeciCpM+COCnsQcBZDx5toWnm/Va3+0MtjgQwDh7R2AvHrtfzMvFXtoAsm8xoAjOxY
F8kLK8H047mQiL1sNwxbV8xJIcrTl59pMYid7NP0C/R5+o3t+NCxQ537lOh9d6DmwYE821yUz+Fa
DEdZjPKOju6TcJvX8z/fNoBh4qC8XtHuO5fPLsmemnJ1ov/CqppoulFr+jAhiCkY1k0nkaPznZXP
cnGvujEpI9EM1zl50AhEu2xTQNc2jmHigy4rQLXq8hlvg/lXu0DmNlfg8imgoAL1PnS0AcS4ha22
mMm/2qFuWhdFWT53BahtIw8yVH+kyreSqLZdMUy8pwtQkchJP5/o2kpgifYzUfddOA/789tuWyzD
zKEM680h67xfohuzKPGau05CmrRw234Xpg+tzreQDx+/6bD/xq0OjVJKRsaSx9YDSQMZoQV3UEXp
LQddQ5EDEuEBqJRzvkQcGQQV5e3kuFEjt0Iw21YZ3mBx+Fglazp+Xig4FfQweV9cvqof5xfStlOG
+deo3ZRp6pTPKyurCB0AMgIv6AIZUzfc8DCWIUwwU594XQHZ2/GzPzK9Wzj5QkCfeKyEuIziHfIl
/9fLlGvfofMwr57resi+1S6/1QzCJudXyLL+Jg0aK0JnKKDT8JkuJMU7txxBO9BFtetfyBEWmjxo
gcwJCBVE+Qy94/JPlpcgqiqKfqMA+V9jzT9FliA08U2JaFZdQH76F+1XDyKstAtXwMkmsSKVKWbB
6uchk3XvocivqppGTSZHP85Lnk77kXh9lx38rk10cN3WWav0HbJ8jP8tw46B6LtwdZc9SUo9/q1t
iC+/BU5H20OY9/qLBnvgArEqJ0/51YTgrlivcI5XUkSSEA/l6AIA/LbdQWQVCihRzT2XVvdFNYCv
9S31Rcsuk3UMTSa2cumdWWdh+bwMyP5wv1/QZ+htBDWWAM0kYpPOxH3ok1eP/8lcAebsVrsFcUJU
NCS5avpwM2VmMyfDHyUFOivCmqnHxfMfEIwAZNROBydttyh1Lb7VhGEtwoFseN4XL2laLjs/K52D
dlUjkdBZw510/f4NIK0tGWLbwhkOiC1NmDYkrx/bif9ZMv4zmYo+3Q0edGMHkm9FthYrNtFZNe+D
avFb9VhSkce6WXwA5LyLMvhBaAKzyAq9934si0e9wPersJ5/Ot2y1Rtp2RATmUUK4vlgOKsfWTU7
UUl6tG+E7mtfVWDrhcXug4bRt4u8nUnY5k8Ugs3hWj6nsx4D5Ayncvnuy365KEuFpTod63cRIYWn
CRPXyx+ZWP2IeAhkkw7qluGyeaQsFuKfzsC7IWQ+uDL3qvBO6k5GYzd9FhKMpU6wGTTbRjDCD1YI
2rKZlM8cUquHIOf0yGoQTUPI9TLu5NBkaoNKRrCGkwzvVJocwSuRxoW/qWJhO1FGTMFw9SLRAuoZ
ukAyT7X8nlCnnKNE1c5uBZB0t446u6hPFVtumHiraJApvyeffE4Sck+HJl1i4ThTHZ8/tBYfYiK1
lrIp/KEbm0eQPX6hIS/qSOoiiapWfysmflkBAbgoI85IJRKrTuKJO9R216+6F7WMApJs4Zstp8oE
ackBwAmostXooev8WHf+HcjNkdwpL4Ld4Pef1u+dYfhuvQBS26nHlDiViPTo03aft8lWjs3iZE3t
Utp2a6JnqR7bUcmvS1vIYJd34AHcn99n2wIZhp1MzCsaFlaP/kCKa1+D76+EouShgEs8P4JtBqZh
N1nmQv87vNM9io6k0s6LV03eJVVHrL9xdfepcsrOO0UggZc0UTAMyRBRPl8mfBuaHGw1yIH5lHT5
o2Ahno/t7I7dbpnLLWk82+oYhhwUtK9Xxy2fvaV989GHGgmn2IhSLTb8D26rSBdnydr6sW/m9phy
51o4cx27q/fZF9nV+e21HCATwSUY1MU4lIEfWw1G2zFb1TfGuiyaJvH7/AiWJTKBXGzyl1plaYU6
T4tG2LwAF5BWW3SqlsyQCeMSI7hWoLrGPkmeSQey0IMIb/C/tdoni8qc/oCGqk7FPtedfqHeoMgW
LZ5tf05L+s53sFALloJEBqLuSDgP6JOrs3naD2AY3DkiIZc9Fk2Ql9/3XTmtOftEQlq8kM6/Fu3a
/O70Zp7FtkOGiSd+HYKlkmSPDNkVkGGO/TzfeaxMiuNlR8Cw8rEMB+nxiT0KhFAsVioLxa4W3VaJ
yXaIjct7Sf2MiiGon6WD97RecFu3XuVcr4kkG1OwbbZh6FKlToKuv+yxVyv5n/gE5aT/FLT114rl
W3hxy1aYeK8e1f+RgGfgMfV7qHV7nNygtdrd8OWWdTIhX0ubgx1U+94nVgTelxM6+SBIuBRRVVRv
57faEkeZqK/eBVloPU/1s+bZ/KUNaHtNdNMe66SvfzpEPUC0kETnx7LYvon5ElS1iwDo4I6K+vYU
FLZNfTsukBNE+0oWzc74PXBVfTg/mm1rDHPX+awStPzLxxZNCcuxRW5S/8rDJFQb+PdTBviDpIR3
GvidP6FpxUvIw7iPKgx/U/mtDvjdSazlOOLl2Slg2PCPwN880rYJGWbPmBq6gafssRRDfvwvPAS5
2ZbmrcVgPMPmlzVXZRCS+rkOGreKfMb+uLpdr0JX0DvKxo1L0nakDdP322SuHZJUzz33wI/SoDsn
Bo/A/Ji01f/j7NqW48S16BdRJYQQ4pVu07Y7jhPH8STzQk0mDggQ4i7g68/qOS+OYpoq3pKuRICk
vSVtrYvYElFae4gV/J1DB0yr3If/tFYdHKGh73hELhuzG690mNrIMSsDYtPAQJ5KdO+7/gvWsu7Y
lLV7ypfFO16fvyuRaTPBaNgodNasX7QZq/tBivETb+oXg9uC7xLGMQ/uslOUOrQdS0H58xq4imX3
RHLQaKCD+wAM1vKJTkkOsuQovl7/prUeu0y+NyGTDoDiZwp0fFw4VuImJbzsDlz3cIK4/oCVmLS9
S1OFbJkNofsCE/WYjfDsUYKceNU+6Lw6CYo0AxHpU17vc4gCLOH3L2pcaHF2/uK96IWhrM4Eit2f
F2BW+p2TzIr6GRRSOdHBfxHzRL5hmczHCLdUM91IyiuxYiP90kJMDEVQ/2U2iTJHvczwM5j7sJlu
cpgT79P8DKkV91SVXtkmef2SgHx9mN2yicXInryh3rm9s1lghU9mpWEv8jKzmd/zCihpMQbTl4So
/AB1hi3jtJVEaQP+tBfKqW7L+v8YiYHr78XgLLeQ2B0iUxTfr0/ktadc1tA3kSJKByIEpfBRjQWS
VuVIMFB0zn8NkI4/5MMWjGElXmy4H5o0S1VS90Wl/G/NJTYZ4QOM7O4VEJOaeOc+LZ/KQG8smSuT
zQb1cbdcstoPUa1PJv+QM4CFuyL4Ce2YX9e7bSXB2FQuXUyQ6med+9LRIfwAXpf6kvmQidsXLLax
qRq6Nh97XX/rZJY+UMmmu6pu1aNE1tl332ybm3a+k7R6LvjL7HTF33xM+Uk5JWwapgp6yNd7aW1y
WWu9DNkwz9lUfUtneJCHOWHPGgY1ETeF+eEhhW4cVtdmlxX0CVSvU6cdyIt2078hz3UPifVoRkKL
ZQtVCmyTRCUe+gSAlusftjb81sIPYWHIGfuoM1MwKMojzUtX3Ts5ahaHXQ+w0X0m0B2R4LN+46iC
zGcNGZgciNiL68G+B1hxD+TQDPJbyV/4HEKfIHX8Uz7wrYvMlf6xsX3KDXXbiVTedz6WXDk1c1xK
gLyuv/vKtLKxfURpMaRE1d+0NPSjFEQ9lpSTiORzG1VT9fn6Y/7jHb6z8bYhfbzyeIDr6/obCat/
ZWI+mUndmQL2O6LUn0gz/2PKghyVJqcGYBARZn9DZD85Xn/82lde+vZNZp49KAqZBSemmUxzfPF6
4n4z3qOwEQe7L4RtEhdcpnFLm9XyfuZQER+6uzRBgF7/grVZYIW/L4JFainqb7nHfo2D7G8cunmx
sNa4FfOsq5w5r4R+GdIuSCOoMSP43GnTnnmtfSvEu1F5i/Bb/8XoIozF4synwB2+7ekZQNetsQ1o
ULZMlC8sI8mjbBf1MAn+vK9xK7QV9WauuVN/+w8ZE9KiAkNabOGC319ahW1VypeAdlOTVd9gH47V
wskqL0oyA5K0pOGWf8VK6AnbrFThKoIFQhUvxm0r7t/wGlchH8xI2gA+xT6vlwhQAL/Lo66DUmUQ
JXCTS26AlevyD2nbVeRpBNfJ+WLmsdja9L8/JeDd8PuoLSCG8znx1SvMrqfHpYazcNRIU+8DmBG7
RsJbzScNM7dXHXb1DcgQxaFwnX3RiIvQ398e4oL1ItpUv0rh5DeMgsl7CPXCza4li9i6N2KqyJJi
GF51hTIFgw+Ir8stoN9a119+f5MMGxK2iZv1870siy4qpAMrCFyFXg+Y96c0sTVvaiKWPO1p9Qqq
HQjn0iEHCAj/O5fFFjRq7fWtTNh3uHwuF9a8ToDv3l5gwm3G91VRiWdlwtQVQaebsXqVE2BXQxhW
JydX1c5htfLgMJiJAIPSvLohr35MeRVCcGHIdtFVAmLXNkzOc5K3bfWaVfLrkMFCpnPzXdw1NG4F
7Dx5sNykU/8aeJJGwVDoU9i3zr6esYsZsLrp0zkLmtfZ9V9Nz+4bqb5fn5Hv12T+4CI2TjMHwxw2
ryqF5RGroYSQ3XZk/Bzo+lPhyNt9j7kExJuoAvO5A4RSNa/N4kN+NGN/FWX/jXBUL1gxfh79fb6u
5I/qxTL402hKKiMZyp+maGfg/kaDEsP1D1mJL1vIRmRpGjgyFXHhtV0MiwASe3B73Nm6Fb1UtUMY
zEH9qidJzm1Xqgedsa1z/tq7W+E7yYZAidEvX0Oy1F008gGuWTA63jp6r7VvB3ARkLFJ8xYSzsDM
PShieHfOprDY2CavtG/XKZKlFmOtkyCW4KXccJQnTk65dc5eCQSbiGj4Mk6dO9Mzr4JnJcsYciy3
smh/8MA91IZsHCDXvuHy+DeBkLulTnXtdK+4h4cBmAFPND9ACRkCcbsmqF2QEMCRCA0vnft5Zq9F
H/x0097faHsFd0v+KEYE47hQH2/vj/rvHtdPPwrUW254D4NH4fvLOe95eeLOPyP2srGXp3vUGQJI
gPzea245QdbE95vXMHBonDB4HA/t8PV6j71//CF2fUL72RKEihevgFumN5PbMki2NPQ8p1C5CHMV
X3/Mytpva85Ag4mNRSCxvCnNbqhir40/58cuTPYVPolrxbdDfRRpixG5XHRwHgpaZ7oPFxe1oiCv
hw1Rxf9a+/OsCmrk72ORz4tfeSnr0miEFZRzqiscwL9OA4RUvoU1XF5iCHCpbPmrbkqOBFOCL0ZL
7HNQYtQRnEmkXz5NjjPldGNxWelZu4RBp7TApVRXvKYLGFGiDB+IGLqDM24ltpUZYmvShI0HZHFS
Fa+FVw7ia4AKX5kcghk6qt/S1BtOSTFX5vn6PHk3Q/A/mCZgKbNQDT07iw64ReTol6Tdkpxea9sa
O46ywmVFTOKZuPQ20SY/jenyz/UXXxsGK7U1Dnycp0XP90kHiF8Ky900By8G9PeX6w949+3hMH8Z
nje5E9cF0BBlafPqEWi853JMoUlUbWyE1sb48lVvGldV1sPaV3avnfJcXOE42eQePb+ZimPRaJcc
+zClP/Z9yOUD3zxLpKNbhShV3cNtkkRNDjfGVJuv+xr3fm+84oZ0kGfqX52277r7QfBUxcIrOudm
3wOsTQou8XI6uxXGuYY5pknMVx7C8vN64yvLMLFyGB1KMZV8Ymcz87vZVQftjljv+XOTBZ8mkW5V
9tYmqxUJ0nAXVN0O9Za0DGPJeH8gbOJRPWU/r3/Ju09AHFuVF5I0XpJqP4yVNh8bF5zprsufqynf
ZRiDB9hnjgJqeCF4rOcmBUJrUePuYzAat4IZShzI3kBQQ5G1Fyfldt1HX8mtc/C7kYzWrUgGfbmZ
9STmc5dP7QccB/RTr7vudL3n3w1ltH4ZkTfhVTg8Nz2kHeKiruqLshAw5Zxl7U0zqSF2h62U8e5c
xXOsMFY6xKnM7+dz4vWJcxyo6R9NyLK/Oh7yBpTsGSjXjObzv/u+y4psnoi5SYbAPacD1WfFM19F
de4kfxNQDh6XkdcbU3dteOwI12SendRzz7Dc/ZlwsxyqHo6e179iJS5s+mGRSiIzxet7BmOW6gAB
cedsqpaUR68M1Ov1h6x8gW2BNksAMEIwVeJiAT3IyLw6BPs/wQqOuTODW+spiRumikiA2wQZ+iZ2
Mv9p3+tb8ZHAOdIkXQ0u/1Bgk3VD8nzM/5oaf+i2bI9WgkRYQaKkZHU1DnCDagyEqv1cQq2wGqOL
dGHkwexzIxjXRuLy+5tgFIFKvLKnIr5gMA4NtCNiPwu3jrRrk8kOCeO4gdcmuLfK6S8JNMaRcHZT
TpuGt2sPsEKBsKxP4M083w+omB7YCOsv3F0cdm5qeGjbo0nHq7GRVOyctI45gdnqHtNWbWSMtbe3
Vrm6d5x6yD0BSDxI5FFT4V6yrAx4/WOijrvmqk0ldLqE9uVFLCuitPwEYC0ciCu65Zu7Mk1tGmEy
Any6+E16UkZ8SkdIcWE/IFh+A8pQvO8DrGhWfgdakIIjjpBscQ4XxLw+hN5AD/vat4KZ4ayTdnM7
fGjGaT5Wwn/K+OY+ZmUN+oNHmDqyRt10+JCGQf3ANYNHQnmZSKx9SJPO7aIywFP3fYkVy4TKJMyy
2U8jeGOM0dRVJlK0/bGvdSuWid8Xqqc1Wi8yIe68bEoP0wAv4+vNr8SCbZcmejbomaoGwDPcchol
W7x7738MFmfL6OHSD38cjXlos/RoWede3zLvzOGJEQ0TgC3VsrWvX3t/K5a5TIY+hwBPTL2mLx44
a4b2RpiqdD8SAAHNxhivPMYm5bFk9gmMf3E2yZrHJMiqCGpf0KCuN+oHl+3vO31k0/J4kmQpy1KM
smlqFnUuQOSsn/8Z8vaHMezp0mH1AGbYkm2UB/4Dfr33SCvAjdFeout0OdOEiyWD/kQ79qcZid05
OAlUbg4i9VKBSkY2/6u65eINDU1Kfa9932UxZNBK8mVwQ+K9ekng+zdj2U/zIwndRf/EPgPKbsVw
2Wnq+qLspJawSg4jyJ/TsSxNVj6MLR/dfeupTQZUToPaS5ElOLhgBnNJBYD/db7RV2ujf/n9zWqt
y7b0IDgiTwNpNOqTQ8BkPx0byDOVh3b2KvrrejSuhIrNB0yk5JNMHScedPDcpfBFp/2X602vpERu
5RHll74rSJqeRAOofwc4COq4gQbarKwOqsVZw9PQ8Lj+sLXvsPYHqYddOC8SKBT3JT/BQV4/w1DS
7NsH2uZt0k0EBAxCJ551VUQqxLLhlNPX66++NtZWQmGgRNDB+Fj3xnqMaKC/G4ms3nRbd0srfWNT
AE27ABKrMcYKNLpjk+MYxtItidGVUbZ5f0q3fdYvgRM3LtzzAv4hNcD4mfJ74qjjlI/7AsLm/zUZ
zAUnF5sDMpXzgUn+gV/ummXa3l0fhbVOsnYH0KUUvXGz6oxtB2w3FOeHBKWO642vDLFN/ivA80Nu
NU7c9clPAxpHpBzv71qYXbcNsEG/fNWbfCE4qQY6BvmJdiC3JQa71zyXG0vF2ttbgWzaOa1d+HrF
SYHCfDFOnyGPi9uGaQu8udb3VvCamlS0APfvnMwQB2MOIENqKHYh69A3VilLdP4oy7JRZ1BS60ik
RRmlc/58fWQv0+OdNc23glcWjlN6HniWxpu+XipMxBG3A/ePZJo26rkrvWOz/2SQ0sZLg+I0eL30
o4L7ofwKtwLDNrCzaw+wClgGrtAjM0adSUeXiywbi1q+lR/WGrcW/SKgBCCXUZ3nIdMnIntyk5ld
JCke2py/AZf8oiG1TCM5D/mPtPU/1CZ19tx2ofVLPLwNqqx1Peh2qjODhs3HhLTOnZ/MOzfxNpuv
8QWATIFA4gR08sBU2X5w5zHdUGZaiVlmxeyQw1tdeJ6CjCMSwuCitD33KL25ZPMWcu0RVtSyLjGz
P3nVqXMxbVSQ6sjQ+Vdfyy0R7pU9KrMi1/gdlEFTdJGS+sWYJL0FukPcsWx0ogRap5GbBd2td0Gx
um3rb3Tdyor2nx7/m2FXWev33ThpHHXdE8FqBppMjMP1FwfbIweQjOuZYyUwbIIfLHkTk+tFn4zB
bZkisIRFHvy+r3ErpBNoYlWBq/WJBuOXoabm0PJpqxaw9uZWSIu5wD3c5OoT/tSj7AaY/bgPHsQh
Ofp70JEU6W2GwNsZqvT6QtBObzxX/LzeLStT1kasUZ1KxzGIaMhz6gi6ITP2W1CJ8QfIcO17xKXT
3syezriNQwOhT7ABTA9pUdc3XIJ+2AIbff0JK/PTBq/xKitLYLj1ibPxljCEwjh8GS62AIWBJvSu
Wz4MhBXeQ9PWoIPr5V712BAlGfIGSeZ9xw4bwaaaMIAPbrHcdwwS+BWcAZwEvvLXO2htflprMpg6
asHBtj6ZIXmAKAU0AXvoqexq3IavKTjZZT02EieeAaBPRPiSLZtVzpU3t+Fr3dD2I+0deWfCqjpA
jpPDMYuLjam5slex4Wtc9aXbilDeQfXqQ4Oz/TBWL0Utbt2gMRvdsxJhtqa+qKqpcF1Tn0jovJgJ
O129QPU6kFv4oLUuujz4TXwVfuUSBZnakynzR3K52G53zxwbtTbnYwJYaNicoVo6xAWpxalsxi/X
Z85a91tLshqnQM5wirw3IHanp0R22M0lWadMdddWKRhAd45f91t82LWOsuKXh+OioUCAm+cCKom3
yHUCZbCi8Nyb69+z9gBrdQaQEJvfKahRwamGiPAKou2L/7yvcSuGZ1rBL2ShmEcLdJ2KBcnB8XdR
K3loA9hAFRUNb1R7hvxmH82QX1RjseWzuNItNoCNQWMumR3SnHUoWAyV5vSlpWO5sbCvTCKbVscN
PEJqZ2mheYoNykxw4KuSKCTqEF7O9bs638auMSiy86nt23OBTftJTT09qIuU9vXWV9YvG7xWiCKR
qqzl3SVFFIzfdfxZlu3dnHqvLdmqn64Nw+X3N3ki9XyqVdu2527GBBrcMn2s+4RsrMErae4PrNqi
c39ssxanmlEei14+KtS7DqiifrveSWsPsKKXjVCXvlyfnVnvUOzdC7D1SJulP7NsKjdKHmvPsAKY
9R6Wr6qSd2wBZ0uL7DEp3b8anj9d/4a1gbZiWLCyGkBpxQ5i7B4MQHGRId59WxY3owof+nSrNrQy
1DbubGYBTXEl1Z4T1kAbivXJY18C2L9vSbNRZ7QNOtGEQ3smDBywDlvebgpfxgx1hOv9tPb+1n5a
BlRAtK5qz43AZr3qIKUb5stpX+OXRPImDvSgu2CCzOjZjBdx1gQw4Kidcggx7Gv/MrnetI+rcL8d
vbw7QyG3hroDzWTcL9vE2LXOseKY1PNgimRY7iEmMsdNUD6JWc4bYbySTW0unAoSg5BFlJHJf4KG
Z4wl+S4o/8Ut/NYZdiXIbOH7Bu6Ycu7d9kwXCC7givaD9HFy9czmbddKmNlQLVG7bhpSvz0PQCpE
GJAvl6sTSMbQA3ZL4QcUSHbu7ogV0UUn4eAtRkR0R3Lgi9sI/sTdYe+54A+aHIfrGzdj15y4bvP+
VMmU/ZoaCAtvrGzvD7iwsVoFdCHhbmCW+xnEWigsjt/g2PGXXsIXordcY9+fsX/w5YC2J7iA8rK7
pB3pAYKq492o2ua4J97+5Mk1CXzNhyW7g2wtbBoYM0ev38J3vz+VhI3YMkU9FaGh2Z2avb/U0iQR
tsS3neq/DQMm7VKEu2oswoZspb3uERhZ/oAbrZc0YGdIUJzMNH5NwjwGEGDjMWtDYW25ddE3EPKt
mxO9kMgUh7zy5hF2ra/o74kvCTzdzn7b3ReccrgDu5lwDmbKe1jdcZl+1I4czpCqd/Wu5VrY0vcd
9Nk6rKnyTkv4QBxm03j5DZwtuo96JgPdVZYSoRXiiVO08FHou3uQSqsbAJW7TzUhat+A2KAz0Cz6
LqiNe6dBGfxv012Pm1ozK6Ntg826qi5an7TuHcRfUBJOwIidD1ku+131YNfG9QMjnCmjFIll2f/o
Jhw9+wx11T1x7dpwfqwJjSpU5sZLRpGZaFPfQJZ6axV6P++59hZpgIFkCde1JU4DUR9UPd4mMwQ6
dZ49BgDyXP+EtYdYRUfmtagusw79c7mEunB3dO985xXQQhPdRdzhri00IFynwn0UBoE0qoTGB1AD
QaV30crQ+uXT3uxmhNQN1KMYianT+Ue6wDpobM2u0IIP0O+NJwXE5DNRkziVsxOJEjDnCkX5fRPI
tosdut71m5zg1dvwUzEFbuTjHnln41Yi7fqiKVH1ooDySrhkg6Fzyjw/2Gh9beLQ3zsGAN3ETyFE
FwP3dU7T5b5xg0+Gjl/9OdiYm+/nBtfeJKWcVYoVksQaXRQVo9ff5OC4bmyy39/kuX/si6Cv35JF
k9hIIBoaaI8c+qB4CrpNDaL335/YKHY6q4pPQ+ICBeM/6Qw42rHxdmmjcmLvioRgDJmNkpgN4c/Z
A4nALTa1O9be/LJ+vgkpXhdDvXBCY94IcexaJz/WEgWj6zlnrXUrYJWXTzlUswmYFbjcvSTmxNFi
Y7e41rgVsAVs5nFx3LpxurjNFxmghgAh+62cvNb65fc3HUOmui596WFIxxY0QVwDPk3D0uzaLRDb
ZNZAJIVUhe/F2hHpce61e+ovt4BLyeUeTRxMGztsiRCGJy2JQbr6okvcdLheYDZCaq13rOJEAimB
ibXICYAWe48evMgPnl/s8jzGq1u7nE5ik5P3gxvnFD7WSzDEqIXvsgHkqKH8PrDGzTuYBAw0bgpW
3De8c5sIWacJNqbl+9mG2K47DWzslk4y+v85z5y5Pw4e1BfCGQ4Wu8JKWGHV1X0P2TMsJsQ4uXuA
7koJ00qJat2+uLVh78Kks88AD4uLgvyjIK9x4zfBcLPv7a3IGtqCNS2/vH2fJ7cQ6zTxMjgv1xtf
631rKWTA5Gc+pJdjOmODrMREvi6ZcaJgoVtY/fePFsS21aF8aTuHK+SdPEdJZSmfkra9k0x/4H11
ZsPWFfRlNP8ErxAb876kBQ87qJrFXUaflkkdZ908JBk5peHWndNab1mBxv2A8wJQ3FjA57pZyOMF
U7o4bGOkV5q3Qe8sz2jlXBYXU83wNFCljI0A9s83kAK7Pt4richGvjdKNNkSeizmg6CfoWU4//Ll
XG9UoFaG2nbQkdCUyWruejFPuwfZiRjOA1C1z5/mpYXqxr4bD2K76BQVd+joOdhhDSCzakqWaEEN
e18w2+B3UXkoq3ScYXeYOf+kNGxBSmY4wewbASucm7qrpiDEy6uQP4tKyhtYmge31xtfiQHbnGYp
yMx8MN3jwF0eGeQPm6S6F7V/Z3xvX8awEe9N7y/aUyEFhw+K6jeFV3X5PYN2cHBsc1XUu2BcxEa9
o8BOFxRKWUwZ2GID9v6V0hur8VovWWEscKr208z8f5oSAiAXGePG45+8ZevCZiWUbcC7dt1em5bS
GJT2/COFmsdLI1p6kxdjuWWGtfIZNuidwvsM5ElEWxGYz0X1b8er0+UrMmitXZ9OK9nC9qMBMLVZ
xGBYLEq1nOCkHn7JyiTYdz4lNupctk0R1kmGZJQ3H0wV/PRhq3T9zdf6//L7m+0obyeoqFKk0gsC
WQeIMjjDtFE47YTGgAD2+xNYk+sgTLHcJDOk7Vr3ZAp27kaxEclrXW8tzNBkh2uKz1jcZqGBWRZO
wMkY5hubrpVEbXvOpGOFi3pJMbAyOw1Z/YHOOP+qsPpwydJj39bH6+OwNketje+Q5YMJZoRx6jpf
oTPO/1Hg7kWTrPlNm7b9vqRqG88MCQ2GPvG8WPoo9dbZTyffV+cgNt4cSiojA6MHizIhxYExAAMC
V25dOK0MhA04710lCzM1DLhJ+T2cikezPBeheBiSfIiKyd04P60Mgw04hxO2CzXeCWtaqU5TGUDs
IP27T7KfvdoyVFn7ksuj30RcyrGhppcvwX7ogxe6ABlmPwVhT7Xix3zvHskGn6tSmHGEbEsM15zs
ADbMDDVLnsId2cv2TSYbfj5Bo0FLPrIYrtvLDazdfqqgyOLrAbGSmHwrrmmiS0yhlsWyCj4WRvyk
cx6HYfd8vfmVtOFbp1hDxj4THtKGNrDLHIAhPkyOSTe2RmtjbEUz8TOAY50SY1yS777sLrMV4sFp
xBv9GKIUdf0j1vrIWp9rbIrCABricZ6VXxKIlIID5d+JjPy1q33bHEaZbHCJl3g4Uak+0okWp4sL
Ha6gmo1RXhkG2xyGTgamlwGSBrgAC7DKSXvcC4clf+DEZe66ZbfwmAzzV5lCRxDqQq/Xu2btxS9D
8iaKl6JKDXFrP/Z88iNx6asJOndj0VkZVnZ55pu208JL4G/sM2zb55MY9V+0KdPIr7SzMW9WspwN
Ey+aNqg6hsAFR+sfJbwDlePHpBw+jhnftyNiVnw1dBhNpyfs67B7OSbMfy7dnZVjYiPEB0lBKsx6
Fveg3jZkjhcXZH3l5sBNbpEMVkLYxoMnTo+VRbd+zKE6yhlEXERdHCj8TEIn+LSMuyRiLw5Rvw+2
obIdweTFYM9FcBTN2B/HYKtx1/tPVPSd077NI4E4tmJ+l6TIPUAo/6tcaG0daWeEibt8Lj9xopwn
SCsH7SFBjWGOuJ6XIDJ9P/3tDoR87YOG4u8Cvrg31JvGLkJPLH08AEXUxzQtVczaGmNcgyvUMZGp
g/Hr4RdUB90xYoHDXuaq0x+gAgFqJzSIxyipG37fjMn8uVjgo3KjXRzjGxji3bLS9Y7FSNEIxI/1
N7ib+Z+48EgEOS1gWDgZhg86LMg3SqW+NarUd5TnrDkVoW++QuSAfoRBav2zwhc7x4IHmYlKzXPv
c0qFl8TY8CbekcHHtfm3C6shfRW0wm1SqmQ6R8zksjwC7BN0cUecor5J+Tic2m4Inhavqp8VxaVo
w8L6XgLzeoaLhvuDF1X/rElZxOlcKC9q+goQYRCxathRjV1/AP0RvutdXcP5Bj6bsG+FBFFKjjAB
1BGgLriVgNBB/m0oh+FLSlUYwxa4EAde+iWFCOqySDB1Qwfqx3RMjsXEx49p3qfLTdOCCxtxRdny
KFpIekTOPM0GCJBiek57r/83KwRoE0Wd6OaQjrk8zHATYy9scbMabArD/xFVuJy5w2jy91zNbfFA
M1aeUXYa/ZsUrtH4fz3z7sG39e4lyehRgZYLM68Zhrawxe2eZy8047Gslra/B6GhvJMeqNc8LNKz
pjUbjryXZoy6pEv1KVVdVtykuCosn/DvEifihqvkzKHxe+vkwHNFJAU6QKcuLg9nht03ikiTYgfX
mSv/pfWalEbNlPboV15WR4iAqDkKTSix+qVt8yWBhhGJOi0WGDa4AfvKnJr6kYGn+wNUd8VJuhch
6R6s7SzqGj/8rHKNIw8peoxSBY5kfigSN5mf5KzN0zzgxeYmkMstRTc2D+CT4Z6TThcDTdoOg4pI
UHb0hsg5/ak5FXdgPyWPs+gzFYPR25aHWo4QZx4YCW7hKrl4EXq1OXa5HuiRQDXOvavGjo43xcLy
fx04paQR7Wq8pHZD9x/CEvY1RWi2ERt87x6ul/l0OwlKyZei8zzvZsDk4zdkpAW7Ewu8tm5w4WLg
IlDOBFbgovwrc6ogvw2HmX1rWn+67fw2/SmCnNdPFDWWJxrkpou6shzIv7phTncEcWQBSnZxxK9G
ePhjA4vqA1AV7YfOxexSC3MeMrBNXudOD38vEOf/kGetOBnu4f3blHon2qODIkB69GfsVDL/DAN0
zNel7qv73lPsp2iwys1QyD7PlWiPbgWByUPa9OYrWOLlJ+D7+I++AK7i3pXgcA+pGoajAdnXg7Go
QSUrmUvspAuo3C9R2IXil7M05XBkBiI3n0vSYnQ8/KfzfwrySAYyDimQOWQSFfCPuotR2PWOiciy
5AS/EngPtj3EIKU7qi+qM34kgVutI5YNPb+vdVe6nyQgssUCKT2kAXnE5UQrP9ZM8eacNnr4pXLq
YAJ5k58dFc3hdwygzvjoFv0sjymk6pa7gYJRGcOs0bSndIb0a5Q0vLiXF8fOyNN5OB51ARSxXIBi
eGogUzYfpF/1L6nfB09JLoqvoyiC6kctCsx9yCeCPh8AGXI76UXI/JDB5WU5EOSUB88Uy+migpSC
Tk4BUj7McylfO9bqHzQM9aehccJPCoH9JDIfvQh0N4YPkq3Fr0QjxcKSOkvjJE0gH5hgLj3zmbo/
hm7OTxPS5G3SgNwN4IKXvmBd9vKTMNnoH1VAneQhQV57XrzLnKmTFgriGczZlrsWkknTieUtDNRw
E1BlR/hewXiTVZB5UocS0OO/nKEi02shjfdoZtP7Ma3COTilo4B5beqbZxSxGx4BT98/elnC5QEO
VvkIIUxRzUdNMDmI7zrhQdGCfgEcfBwj2dMOzgFeF36AX/R4x4GV/3sgUsUoEen2GPppR6PEsPKv
Si5+DVdkyD0cUIp0nK8S7t3Do9e78AmFMYEkBwKk8QfVwHz6yLuwNw9J2vkPJVLA17lY5u8D1r1T
IAN+YDyA5Curp/KTkZo+MM66J8cfQ5xdK5I9FynzTtzI5jvPW/4ZS5c5QuUN2pHtkk7PyZT7MuKB
IuOxcDyP3U4MJPqPJl30kkdiyMnyTMsqge4VCSAMF7HUzat/GXewegbzRPmBlImPF5mF94jSmgNh
Lk87T5SXCbnrnMD0RZQ4VVPGwkxOHevaw0qou9HNHqCXAqWRklByM+SOQC6VwfhQuB5KmRSUue62
DqEuGaMED/Wt1AcA+JaF7Sy/Y4/pQoMSRg6QDAXRPXiq4cwM/GAKPApJAE6JwKxpEDVQdfxasYZ+
LDJVfsrDhX0dDPrhppKZO/2Y/ZCeTWvm8gBP9Hr4H2dX1hwnzkV/EVWsQrwC3e09zuI49ovKiRP2
RQghxK//DvO9ZDSmqeqXqSlXBWhJ9+ou556j4tzmY/OS4fQ4T9yh+Kpu5gTkm3z4jeEfcUQ+QN+p
qzvwWKMZfUDo0vhxhuzolkXQDSbwuHnqu9b0QIB6gtC6XTbOg+C9E936nQxcTIlVdExZNllfdCkD
fgsVNvIKSZXihwv6rODQy0W+k1W/I8pLHsXCBewzCVFm0cfZIe4tFDuhrlU2MMeGADN7S/sBH0/c
qbsbgXB876Eo7iaB3ZdVglBqsRNmwx3WJGg+dZ3Fq6SztFvG8AcjfDCuNSfBuiuWcJd5X9Qy4zIi
XVAFCLIFedNTh7EzgTMHuAzA0EplJcYXq/Fadb54C8BhNSaK0TItWWOPSb8ENCV9I6M0h1DxsY94
bcelx8YWWYHqoEDX4faMohxXdQYSjuux8JuvPuj659gvJLGyFLUGy40zSP78VgxOBCEkE/cNpsu+
gAa3+6MxeH3yoNM2H8k4g5V40Ys86QIXUay8DFymS1gudUxHl7zaec77W3+qsW9KUm0ltgb/LI8H
tyY2Sawi5DmgUjZusHiWBVYdLqRq7+GSqKjjqW6hrmsVVsTLOKrhyO8FUFBj6oUCW+pAeHl+mCKS
1YcRn7iki90S+rV2Cn6j5mH6XI3eYqcLGnviBCY58b1aJr+PgSrEBQxiaH2ogmnl1I8wCdZNtn90
IEnwGlRL87D4RX0HTEKRKBDEjej/Wr6OMwCli4Rg+MS60lTTLgaoYyzjCdXvPKmwqlVci9lzQU/U
svowYBbJvW5Dn17PoDp5CeteP3dB6ZA0KyVPM1yOfg4phGyoU0g0QPpqdK3bJuqi+ZbAQ1oJgeyL
/MPRgPgEaDb8ZIWIszrI2qNY24zgcsvnW1d6+oVFbf3eW577KIRqb+qe23czzZ0b3pWQPIATLe/p
UNePkaVA/Az2au6lEyLPR8XqHGy9tYADnwKl56T1dPcKUegoT6KhQuQzyTnPk9b14DTtwcdihHUJ
rpaCW9mLKO3OOqHTnfnQ9ZiypzF38i+kZNXnEN5WQsRzQQ3dRg6zJKz3synVzqpVD12IPhGMsje3
n+QLYbx+o4DfPoCgD1doxm04FlGruTuO2q2fEYwvb1zzNkwKx0KgCKkg58ZlNij8ChvCdMgr1oNE
raHhnyhoWnk8BTz/7FZ58VhmayJTcYGrAPxXtE18b+3iFMh9gqtWh6yJNeFoxbcIMl/5XJI3vx3U
U8Aafqy4Nb+5fgDgY4HBPuJ1xZGDyPy2y5fuSUlNYivUYzwrGr0UeVh9RrKcQZIrUmBmAakwjgnN
krGXxE58a8Fa42kI0HU0wkIqSB0WdZN9gtj6/BMJjSeRn1VIKRrfYs8ZcZw3dyJzdEU8RMAJgwYo
ohrRo7MvUdbBjynd8hfm0Th8/qivy0rZCET7EnernqabLOjUkRB/fKZzF3yXPdLASijr1kfuduXw
snmgQVZ+zYAU0+mABDZB8UJ+xchSlkrSY8/aKbsGiIkCQTYG92EBuFSi+TzdQE6xO3pdBUXvAaS1
tq8YRITaxY3zPstuB0+xOZ0dz/meo34ZI3NQ97lylyIZPPRZOnRNv/WLM11TFw5v7WqnhI7458Kz
oTqHqqT7oK0OMRJtOXn0ZQMvo+x+OTHluuqAqQvxQJWcyyMKgABU2KDxSqQXDZ8rHsLogx6KLaAz
xqJ3oCG6qloOZckGwlk8GoJU95n/ZbGi6Z5D7+GOux2/QdRSJcVUL58HWo6goeLVqzPY7MSki9Vm
ISoIBfO7FKOY8tleYyMoXrhpRuzwC0gBq19Ej02U5KPDrwNnIjcd79qbwe70M2irrXsFcPMtsAfs
kyRgYhsF3BBKQ2Wa9W2bzliE2AYX34uLqGmOC9mLGXcdW+oD5NHqFwBT3DIdwHvipqXIi6QDxu+G
h217j4oxjpvUmNCKwcg733YBktqKdPP3iAVrAdmrsX5ztTpoT0gH1XdQejZVSU6ODWR63PYtzLEg
duwg3n/MODSG0ElC8cS26bX2srpImkpp/FqU4xLmUkqQVrmqvloR8z94yOV7pxqBEDxr2KHqccZ8
jWsnpTYY1hj62Y+cklfMdEv0F2qQA8iua5BGz1C0hXWWEYjwkLM0fSM+ZwSDF7iRvTuig+l6hPl8
nfwM7hkdtdxLiz4AcA9CzgUFHZkVeCLF/WDJ4IR0ybZiTSVEn+I6twvvW5Vri1/ZeWkXV63DSfs6
+ig7nUCjJKoMwZ0Kw2ukv8g2yDj6q0BoZv+o0KS4FsyGjyCBW/50QbSBK22ZnC+jw+w5tqr5TttD
JFCh5DipiLNm7yiVtuhXW4PiG8kyx13ogyRPgeQKxQ64iIXVz83szfUfqZwKYqF2h/xuTYbK2JU8
7658CLCJG1BGwdgie5j9tMwjwVDqptgo3pLMv2Gdg1zFHYTDfrPerYKTDJscJN4DCYcrb2nLLrU6
6bU32Sqvazlriz/vm+KYVVO/RpMBYm0hbJl/rRCJIi2t26wqvlrgFSumGLCJyPoj2glCqYXvVDij
IxKPWOeq8L4HFlyA39q4G5GOAm/UhQzLxHRekkeQwyH0guuVwY0P1yXgoqHEllaB5X6GMmZI3rzZ
QtqcYPkRc7kd8qLbpWit7BHRRRQSXKBO9zRBFigHe8ocAttO3NC5Fp2DgIZWrezSVrvKuieiGlCv
wlxldBpce5Ueos4Y3vjFMtCnOhKrr8wzF1jAZk33SY2rPWMzVoDNiIiPDKeijuG8FdbOaZB6sjBU
4UH3UdU+VwX4z+4jOqgvdrsG53ab9e5pdXT8SuQjCIKohVG/VOlKfy0WD2E/cX3SHQgUWWs8y6uL
k4+YZQBGhEZW2kY43rEHSoAvGtPd04tbhwt9bIagfXPBmd/FHeL2PClyWebHhowhlG4yuM+Hxm8w
SDg7rUK/YyTufRX29fQMc2ryA8Z7SHkFO0MYrMEHA6mniEzVCZSV5FH304I5oxxpKAOjKyIWu1nz
jaJr2cEiYzUjPO3ViAl2EAdlM4ZIAuVe+ehdirRpqkm9OtiVKXGhf/TLXfLGefNyT/m3fuPlgHIz
D6pOLkS7J6R410JBWz2FLHmH8p+T29cEua4bo2xtIegHKXLnUqiLMjHb77KB9vchA+++Ru9XkDop
PRfh6TigCoBJ9JG2BLQPtE5UNIBjkky2eBAS4qH+KFCfogEcM5WD6r7owqbfWNTTBKRl7cleBcSL
riLXVal6lJhlhkoRY2SYDvUEYKjDIEB7KOc2excWDwCuhzgPFOj5MulUtvVwQJYBC6RVgIR0Aq9d
IiY7uguiHpa3nhsMDI2AOMIWq9E5qAXeEJfjgqKDy/j4LRu65V3ZbvY99NWYAp8u7zwbiMiRFs7n
0gaN341sZ/EgszB4YEQOU6InZ85S6Ao2pxBRqRdTL/ASv8XdxmY4nZhVYHtM6hATvnmZraUBSpqh
vJUIvesTdWx4UTGjbog8pbmvIqhgxnLpJUhqAwSlAl67ODZoiz4i1w0egEmm11nY/YLbQDbgUKtD
9jWIIZFd6SAbIxZLB8CTGNRzPfwyJmH5rj8H94VdosTgcHqwZ3t+tSFF88Zm1FOjRZC7xe5kfixD
ZidiCZBJNjUndxLcQr/yZbDvIAMHpVQPtepftKdInTA7cVfXkz5Gflg4x0H6NazADfw6ti0ks7f+
OtpcSBeU1E7pofY4OycKdaxHv8tRgGITQ61F1HT4YTejf+B1TnLQ/KEMno8oWqJiGgZPvoBn1XSy
gQZwp5vOaleGKZvL21GjAEB5PV1Z3RqBqKESx3kYyitc4v3DyMsoiLNptG5FngGSNYc1crQM/uBb
22OPI1Q3D/BG02cGV05O+chx6GqwcGIlcSlbfZijSzZ1CWaCIgiYLJnHT7oB27/LluiRDm39xVc+
UlqC6uMwNOUPthDnVfbgkEbAZyNPxv2nb1CvAL4m0wMKHjzgyMl9JtTRmUT4kkWA3TJ/RJyAfOR7
T9qlRazA0H9CoKE+wcazT1bX998KWmSflD+zPG5tL1M/nQxDiYmHaOVpjAJx7/ohe6ZAHCRE1TZD
4GmjgcB81p7YOC2J17j1Amp21NerovO6RI4e3K/0LD/2bUxJzIAQfA4DXbUJUFNBj7sMmg+oqXVs
QBhfQQyOkwhnmkcOGCecunRfRTnmz5KCfCVxLXTBQZWKrA08KfkpDLqmSdtFOjSeXJS+D5Uu7Sae
0EXtUfUCa9hxRhUTTGRL5aYLrVV3CMKq1HfNXEJSakBvYEjt3nLqI5oo81diV+FwTSetqm8VbNu6
5tpGiseUHX1XQTU13ws2RNVLYbXWsXL6AYWzumoeRJ2RRwuwpFTVBfL+0dPjpyIDjB1Svd26TRDq
nQvQyRDp6kOui7pL8wg5hJBFdZRyaQF9B9nikzsqqLtJlMNQZJaRR5C/9/ln+MpuPCzzIu0DG11o
1jPEcwuu8WGCv/UWZNLVoXd1GHwLhJPxa1zyhbxux4K3a3V6ZnAak/80ttWgj1alUWoo3R7figYP
KjGtE8K3t5HvfcocFGwE8xFTc+j5HQbwYyJnHvGfDKqa2aEZkH/DktbyEdE5v8mWYSn/iHpxsgSU
eMiEUZhzxBuVo3izo0zeaq/kL8Ltcdk2vUa+HPSlfJZzIJDxjBLcn/4MuU5WP4gFRdx5RsCIgN2u
8Asg7dYtKCTNDuiWLY2Bt085hKK9O5QliwfeuasXggjKKWtxYTk2/q+CtPvjoBVOYuiQV0Yd3PWl
KqL3HADZY4fa5r0q15DC85snSyDujPkk6S3OrUoYnXMLQSuosNoa9YYEtVa0Y3DzdK9w+IhreCDr
b1aGKydFtmV96YYWtbtBCfSago7LO0EwuZpoKVFp6Rhw9byykOp0VWd/kVnZf2lVW/7w/MF9cPuC
ZEkNiZKvOZxH/y1fVDvGIwI3eZWXY/gyZqONij5qC6U46NrTnzGSgSJzQwP7WgbdqmgeOK9o/i1f
lIzEoYGOQZWOCD68q7ZB0THnitQoE7YjmOFmsAaM15FdY1Q65YsOXzy5pnEur/oGCZ87ccTRHsUK
IQNM3XosENg7Qwgqg8yVJ25ptCJ8tPvztCrcUl1pCH38tnp4xBjsrZjTzCx/ubWiIfRTVKYsHQ8B
GL6yiZV/PHRlvkO4dELmWokSEEcEXy+DjUs1yX2X32UhstgrnTflVeMz6IHPLLhGY8hvrzkLm0+y
nLzmmFtDUR6ssKXTCQ0RZEc9OArGna79BiLAVI0UC7R5VACwRBN26K9hBmhcir2pkXWY7oMurikZ
aUfCRgQi/GO9aB57YX2sUMJb2bibAExWVTkdLaDpL8I2mGRcKhKTbkoP6nCgxnTRi/KUfqlliGT8
/As28AcmIZffWq3E1gdHTK/9WSmJMBb/w5f0ar99v7UbBoYCCQBQpFXkHQWbnxDX9gl0tvfwmBvY
AJOLa4jIkpWzCI6AEL2Cs/LoLsD2NHLK4pBALTgsLtwJA0Uh8rYWfZYHUDEB3wgTzyGUic7vwQbI
xOTiwuwwL6Y58o8NA/ajWa8Y3CUjT3MAQXZwJlvvMPBJTUDqup8AkkGrTB6Iwq1fLIqdohWNdv5n
bBwlk5irk8LPu8b2jnqGD2mi5mVF9qIHeetI+fX8OzbOksnPpQvInY49LLtYwjCGuh6Ynxt7h2Z1
6+HrGfsL7DMFgatQsPSPyO/GpIuG9qYYULK57NPXZfvr6Y2NvrrjzMHRzoorNiNwnFsU/M8/fGN7
3fXvfz0ciyxQO/LIkaESEXcRJmGENf7oGVl24Jhbi7P+/a83gOOzDcXok6OOIEdaqalKvLZ8Ov/5
W0fHQBii6DHMNsXnd66DJNRHkA2QZ6T9uB/zi8RDMZJiWnBf0brt0L4sBHvjkCSKg9q+cALDNWCG
wipb0gMAgFlC/SSndXehUnLh7prGK3nj2wQTT+v8RQXB3xQ1E6gc+XKPEmpjA/5DyBUJUPh0w/8/
HwoBtysyvJDdXZ9D0fD8Jm+cUZOXS4nG73WDe6Bq1qGqCGuklVwSq0aZ+/wrtn6GYcHC6cMAjHTB
2v98nPScDkP17gOtipBpb8x748YxubmYCB3B+OQdmai/uK2b0JB9Z5hdmZZvPTz5zmpt2Nt/SLog
X1kWGICFyONk/Q6qqP3lttmegPHWXhjWLPIpB/plXahIo1vV3q1DZ20wPZ7fh62PN+zZRZg/aJvj
yo/A7wa1VUDewuHnZQ837Jh5Gll4A2sogghyiqjtp8566V/2dNOQm0zWpMTTbQGa7R4zDOEAEsXz
D99adsOQi2jMF5kL78iBT4lRKxgTDjzmzPE/59+wcTpNngk1lYud1To4DkTdLh7KPLiHMc2ehBhF
qq0LwcImJZdHugys1RYGF0FLd4M2BI+RPO09fWOZTIqJAsSnQFXq6B9nugLOm9B5HrtL99g2ruKi
DieUYhZ6RDb4A2MkUHTg4R5Tw4YPMkkmNMqJeVY4eHjb3OmC35E1EuqR2Df25/ObvLU+hvUWTRZp
CijlETXSOgUQVsUV86IELZk9XPKGBZvEXP5kS7CiYd4Mc5xAKg7giMmhpHP++7eWyLBgVKZLTK6X
gFV5FDVlG8Ns+VVXtI/7cNuNLM2km0ADFP1BvwGusM+sx5Vv1bbax9zz3/uoTe2sREWO7djc1loZ
Vg3PhjKrgAxDnDnQ2ECDSRwXsqe5+uHTg//IJ2ajbh0IwlEkHnoFI9bs0KIOeTy/FVtPX9fvr7Cu
HEvL4f6Mb3eGajr04AU+hLm9Q9jzoTfCtxv3sSsAmpAtxVhH09BjCBpmb5ZP/eAdUDx7rb1w5775
WIsXLzIt2u1yUA9ZeNFkoSpX6ZMam2PPnd//f1l/pzyV0qX85MEQl4uEPfDa1UD/Wr2m5KgX1gE0
3YB4vJETesIO9HIumafD09c9++vpBWH9osocg+4R2rhoC4Vpn8kivWznjTuaatRzLAELL+zxp7LQ
73foZWMB+HTDwllZBj30YLxjyacqdqisExr4X7Lc83DjqQsPr3FXB21PusUfw6NXtU+Eww0Cd7Rc
YtX4CYZV08weVWQFmDqwxwD9IeQLk7poQi+ITIYKsozlMkLt51jM4bcCg5PJogCkuWhnTRquTgWo
uDPpH/8RlioAqr/Ud+PLDZMu0TZqFuWtk1qAlhdDcxp5WwBk4N6E6JvtBEof3hB4i2nPIQ8BeGc+
4PfeM1+j6rWWMICcNp/d58uWyTBeGy1SFskGQCAAxA4IKNXJq3Z/wYZjpYbxll4zcZ8vAuvUjo+z
t8x37tCVOzfo1tMN42Wg1QOeT+Lp3PGeXQ2a3ckCLuCylTGs19b2nHVTh6dT2Y3XaM0VqQyY/f38
4zduBZP1wi+VtaCdjKLmEmVNPAddqgMeJC3vfkY+pJQdt99LnbcWyrBihU4nEHQ+3pXVrpe2GY0O
yG2/nf8lG8fUZL+o62LMBdpfuD1r+jsEDC2ZKw+IZvJKoC90/iUfhjIBqqX/vgZGO1uWCFSfeMlU
VQcX1DPoVrIHgNsygNHHLnFR+Pfr6uX8+zaWzGTEAOalq/G+HqETYFRJoRcgpkR9EX8mfo5h2jNo
UauxHTlQk1mIfoY1Qtgysee8f7rs+w27phMPSUUJ1gtqq2WKLidQ8e2yUyT8hw/wP/V/fP+6bH/d
yiwDW1o9rHteBPKAblECRc6jcPzbMG8eI0Sak76nPbnFaNIltTe80rB2F/SyrbaBEwU4oDuhc4KZ
EC/Qh/PrtXW+DGtn04CEi7Z4euYCVOZYP2EwqTX3t04OAlKZuSeAbX6cf9nW4TKu7CLsptAqq+Hd
buQcBzluKY4G+9VlTzes3ecYIKinaXhvo4kmk9P9xCyrl170cJMfA+iivBEV5e9iUj98CjxdGe1q
mK+H84NTZRJjoDQGrKvnWL+KsexOpWys2zCs2FXeu9FekLxu6EfvMK7uetDc4jbNMFOinD9WyIN4
5YjkwVqe6QYVuyUK0tofD4qOSZR7z9HSz/DG3Q7Xzsbmm+QZUwluW40BkT/r9ZIAPwesSVkVO2HP
xrVCDLvvZgwj2IFb/MJAZVqjooKj8ICWzbeVH2L/R2y9xrD/Sqoo8oDP+iMLca0t+RWCY/dQv7pa
vfBiXSaiEkTEMHqJOws9oUH/nG2doYsfIfYZyEWMj3i6YfR15y9gxa78X2JhRwdS0agkYEShyj9B
/uciSlW8xDD23tYQaw2n4GdtA4auhvYXyBbKi8yROsY+eIPnBfWSzwetPy3t9eLtHNKPLZGaygLa
t6fCDiGvh5lYTIvGvLsG/3x8iQ+hjrHsY85KCyB/dcjCfHrsWv3VA1zv4fzDt77cWO5wVl7dzcV8
aPrHyrqq8i91++X8oz+2XMDO/n3pTQMDPJrj0b1/14GpXR4veq5ZrrRKylq2UGgZiiJtJTu49Z67
Xqe2/+vtqFmixDhonQO0rA4e5heOo2P5CeaAgB8N0Pw81plrp17fkseqrxAX9tEeb8nGLpjFS6e0
gspn2GLmNV87FAZSEhI/dWd/Z5s/dkDUrF5aM6Zqad7hBWLwEt2JF4ZIJHX8fLkZNRNphkG4iyIP
ahYzGZCeaDxFeBd9EOMnmp8u23fDeG3BATeTljq0ojhZZX8CrnbnSG2tv+E3Kw9DuxaUvw+O/4cA
+Ct5LOuLohdqagkA0cU6P8RxBSHKHz7P83tjO8vP82vy8YeH1PjwIHIq4F61OtDglorXQL9S+u38
oz8239DkM+xqAYEa7kyHdrwC3snW7+efu/XJhsfpm2psBmJPGEa8HuXvMkqWPWrErU82PA6Q8TMj
NVBs5QIG1SPb47L7+JOpWRi2MHLPZQDznO27xn0W0RNGtncikI+/GYMU//aShT1xpt1KHYa8+BPK
aInHqNoBiXz87NDkHwZ8vO1EOeO7GRC0+WPt7MTMH7uT0OQell2Qu3TI5gOaixiygLTvr6C57dof
bdYdzh+Tj9Pk0CwD16Kuilnh2zFFiYHwG0e/lOG1dPf0Wz7eU8xG/nvdlwEziyUIbA4YPDh6pYKu
BKS6tbjo0g7NKm9X8QLzDuFq9Zhh7mfAlIOdXd368nW3/0omCZ2dBhNT02Gm71X+7pLfxNmroW1t
rOFPdCXAPzHjnhit+wCNkNoCsaV+jFDiqpplx9tuHUsjoJmtPJdRDcIEW4SHrseWDmq5zJ5CU3Ch
l1OIeUL8Ar+v/Ed3FOo0jqHiO/u6tfiGuc6YI8FOwiv2/pIAQXOacqQ/gbdz6jfW36zxAq8eStdR
6sC724l9WyAcL/h9Q2/QIkzPG9bWK+i/j09Plj4K5OrX+89VfZqjNo78lbzJAjhnhz5oY5XMgi/m
5d22C+DjQ0hqiCBp8hM4XHZ+wNbDDct1pqWsNBLQg6T5/VJXp6qm14r2O+a14XhMkuNSEbcjGU5n
VPLjjAEBTIvGsOQ0a/OLIqTQrPPmbZ+Fk4ddLuybKspQCJc7t8nGx5vFRYCLHZXPWPglfIvKu1b/
zNvfIGs4f3Q2Vt6sKkbuYiu3gc9c1Jz2ChU4CjZFMe8c/g2/YBYRrTmodUlAkK+ZBZJSbwxRgHXm
X5d9vHFs/HwAM8J6JqfhPuN+nEd3rHu+7Nnrgv3lkgfg9TunR+Dhg7UajasUwPKUjhfxbgehWT6M
rBmTt2iBHZzwKqeoT+xc41v7aXp7Snrbb/HcsM6fUI0+NFN71/nljhfY2k/Dz7s1cGCgZJwODsnu
QuDKMdP4dn7Btx5tBJG659msogWPRsDkBizO5vZ4/tFbi2J4+B6jNd7QF9jLbE6lI36SZbmOZn+n
FrzxeLMi2MkoxAC/ow6u/zI6b43/WwJDf/7T/6lj/Dd/Dc2KoN9ktr2MzHrXDbq/AGp/L3vqxlDp
uMWkOiQ0rOC6EN1LG1KM+KuF3DgOykMrHBaNlMd57vaYVzc2yKTURVsj5NFsq0PfD5jtA38UqKDP
/8qtFTQMGTJK5TSte19i9MIlPG2qDqiW8DInZ5YE54W0rV9PCqN/5VOoaxpHVfjSCWeP9nFrada/
/+UsGEFXe/Jxf4X2ezgWQLbvVYq2VsawZ+5aTRSs2SDm8OKFgWmijYPy8fyyr8v70dkyrDlaspC0
Lqw58qIbjIufEFOfiny6qxXbKaNtrYxh1RwCJhZXI7JZ5SPsdJ+DkX4+//VbjzasGrG+hhYhrlxn
dNI+ImkwZzsLs7HqJnOu74FyR3tqOmjvZs6d2ON3cv550WebvLnax0CCJdf8nk73ImjelojtxDkb
K2Jy5doBpvsbB5e5Jsep/1pNfy77ZMM8l8i1Zm/Cc53oJKufWu2BaLc+eF3/v+wmKLW0qIcH28Nx
KD7JPYm2jYNt8uD6s1u2kKeEPfqOFQ8+AtVZkFc6OPUV5pLqb+fXZeuYGMY5hy0YEzU+f3S/swrK
kiDg4ZfFHyYdrhO0QWSPMByoemJaOzioyLlnu6WgrU837LIgYCFzhWx++VMJ9ie/+VVUkKcM+B6s
YusFhnVGMqultyb7Eb8nECRdooM77pjnmtd84LdMBs2QY8q0IriJQKBydGSrQMPIQFYgJMaBp+Mk
i5epBC3N+V3eOEwm524whaJzZ1SQASvHIP8clHyOuersaxBrzceIyUujcZN8F0QvjqccoQ55IOLA
jU7CH5Mxqnd+yYa5mfS7esDUuRMgGgd/wRGNRoyIZNZlbs1fz8FfpoyeYr7y+yCRoPeteHarp/Or
v/77j/Z6/S1/PZdnZQ4iEXh5Kq0bPQMpQKcsmfL2/bLnmzbcLEK4GnY2UejwgcWf0CEJO7JTpd9a
cuOKhdBsNHYEy6La7oBcBcNKzvH8l2892jDhgaDLCA5WdahkGOchxLVBpXfZow3jHZEjB5NAROtQ
HfNBpRhcTi56tMmuCxh3nTUeYrFu4GBXmLSL/kvu7sQEG7ZqjnxixFCBMpdguTN1p0h1ork+kclJ
J2B9d37Bxx2l0Jz8tMbJwfAsTmRL7z03Owrv15DfDOF3x+Nxr27tvStgA2MS/mfss6DL4Fdz9jvP
QW2KgatEZBmYzPq8jVs3XK7KCpQFfecmE8OoFxoel3VVQ3MedGCN77Y2fiMfjqT9Ul9YJvEMa2Zk
7OuQ4Lk+KRPf6a/m1k3PH6wNR2GOgGqAxzuf4WB5w5WK7gb1y6F7WdiGqXmGFaOgD6L+SMIJhZif
n4qex5Ujvp7/8H+6vh+4OHPws6z5wlWG62yQ1i+385Iyl7GQ49tI5jRgEi3zDmwfJBmR1/vDWCZS
kp3cdctgDEvXFZqGLSZzDgGIm2joPWKoOR5ZddUse8o+G4tnDoRGkpdgU8XG8EadateOA6kv81Pm
HChYdJYZ1D+ounk3BAWglefv/KZsfXT472tnnKgLqTtE6Zb4zMQPtod92Vhvd/37X9dZVfqTJxac
JHBtPFnMfmzrNJzjkorL4kZzBFT4tQBnE6KVlR45eATB8ZDt5HIbFuaua/XXt4c9Df2WFs0v0BqC
BA0j1geuhiJtJnKh33G9f79C8UpiOgnHMbTyEy3LJGujC7/esGESeJWXF7CgCWDTRT5ASymOgp2I
dGtbjbs4B5k3iEywrU4JmpUbpb7lugXjyO/LTqNhpW3klo3NELix7lZYr6G/89kbO2rOe/IIVIsR
/PyhABeSyEA4D3qmeq8WubEo5qSnDWIjztdMNyI/I+sJw1xxO9UgS327aFUcw0YzWwrQ5cD6lXPv
o+be2v1lfsUc7gwgKq0rH0+GM+x5s4DrZbhIKg/iR+te/GVF+SAQ045YlaoW8dRftcWzzi8rAJhg
qClrIayx3iT9cO03d8Q5nF/prXNimGWAqnIRWrD3yDtY5SfNP+d7TmXD0ZpQqAZIQFB4sfHALJCv
QAPmh48p3Z193DqBhlmChjsHXglmmXtZCY5XzEsxh4BSOwvAveQPe1pIW+tj2GfpChtSLIU8RKK/
Cp3+ehKgItb2TlF/Y41MeBRG2Ig9F+F46AJ5vZSg3AWT1/md3Xq00TpEM7jUesIKuVYIoC87oPF5
0XBCaCKgqtwH7yTL5IEp8P4DiDkVe7DFra82btFZVB5WBOecyWoljAW1izX0YmdNtgIyE+40dlDL
cBdELOCmHaHUWwR3OVRfHsF3fq/91kncXD2NvROknSIBKIchI1FqGyynIEm7aM+JCfSIMhBTgSMU
LVHnumP33nThc40Nt2e/d4aCjod8ACtqAQK6kKaXnCVi4jvARIdRPnCoHgLKnh3k1TGK+j8ueXZo
qqqD8K6p3BDJrtZef9uPs/Ojt3znsraWOeY6sDaYFenw5VD7DKM5qaW/44I2XIOJFVNqsAY+rqm0
Cl5qoa/KAmUdKBpcti6Gh6NDEABKj8eH7JMfkSSbq4t2MzRRTNU0AbjbwcaiflkOLSw5jUQz7xzD
j5eFmFgdzJHAdKglD4vOwI770DrQwrioaRL6ZroWgXecVE1X/ZpqgTtlmBdwYrsL4jEv21mdD28W
vMJY92zMwl5rErzYGJG5/x9n19Ycp85sfxFVIISAV+bmmYkTx3EuzguVONkChBBCCBC//qzJeclm
G89X8+byAxpdulvqXr1W3YHv6t6CYZ9u6WCHYlPLYNC33Fwx1iK6JCVUVkWA6bC8gk2N7Jcrqdgw
Ih9vOEQxXb7Q/CiJi4mF1Ys246g3FgqU0zYsFXod3x7g1d3GAAun07YekkgFYc8hJoMyqf00plxD
Sau7ycwwwuIuSFGpxw0lFC+K57+kau3+0nmFsiy7EhReDTkYYBFySC7quWGifOGQGVAHVUe0uItB
k3YT4wQGuKzdX/fCMNFiZiBtePFz5588cJx+TCANfCUPuXJel283rtsYTJauflE4mB9dhY4eqBs3
31rQPh+0qa7hKteWaXlThGqv86KaPsu24N3WcBuo43Rhsrvyvl0bgPx7mdAExYs5KqoXoju+a6hq
gWN1AEPedlIXdh2pBkTcALM+56FJHqFrQ5qsmJLxux0g03JlkFcziNjqhUGzQIMvDljc41jUT6Nj
RzAfbXyhHvQYP9geb1NzDzW7j29PaWXFlo88r+lixE5XvERd5DcZmNCBAiyT8Vpv5crRWj7zpJf2
kF+g9Qu4V817uPXHZKrc5pJY/1l5wzVSn7VpLCy8GkMKCdAgfBY+cnCdS6eThY7PlXi09vWFecPx
TSEIX8QLMnzzvDHQWppA+FnflH1A1XFh3dyPSwGS0fA5HMRLqAa7rwtpwZcOVsm3t/myDv/JImKE
y8z+8h8SnbmQKynCo5rnH3yKHjkBpWsyH+xFoCRNrizU2m4vDNx2crCoDhQvkA+Qn6JkBik7Z1+8
CR3CkDO45UKGySysnM4dKOQLEz2D4tcDLf0I9m2oG4FHaPv2aq3t98LOde1ZDerl+rmLDT9CCoW8
pHkBHrm3P78S8JaNMujKjlwNy4MUEHZDtY15uIiAz0leXgEcXkLnK9u9fBMm0KiF6qdXvbBhgH6e
YX3x0QsQ/wrQFEGoLziCsjaCQkB5Tbt+5YAtO2l8QI6gXROwIxHxEy+L6ujcRdxiZPkzKC+qlzkO
21vejjFk2P59mAPFauVRBEPtCt9AeRA8Elnf2ORKOFzZ/mXzDKjfawauXfkSVFx/yMWAuiKzSj+/
vf1rn19YO/MB1ipqXb8ELcjg0YVYCm/feEJfydqvff/y/79sffBcIWyFKCuKCttQMPFPS7S+svgr
h3f5GkL+OIEwUyleovoCi+4hWIiSKDeUPkJc6toWrDiS5cOIxRNU+SwDb+0IOZVgk7pZjQKUwoUG
s50o5oCCX3tufZ5eMZm1VVvYPPhzZg2d0vKlyvOLulTaa31gULXst7dt+yKuK9MrNJz3uEePem6h
dtaPe8u9/Frl8fWNCZc5gS5Om3iG7MQzSKi9Y6ShDLShvGm/JMk0Xrnnvn43QVz499GyJfhl/HoS
z7Tv0tPFe1EC3R8UsXcqBLkUVIp+lENz9kbvJmMJl2kD2g6TCdgQHl2nvoDpnVOIW0FO78qE1hZt
EdlBlB3Nzp8RdfvoqbvcdPO02v8PL4PXD3K47AuJgyDqq0kBSgOc1KZroq9x2rVfazARbRqIBO3f
Plxr81jYPCL51IyOymc0vH6FkydnyI8waOzN7vD2CK87+DBdhHaAO0Gc3iHophAZaHZ95Mwd68Hb
rBrFxswQ8DMPTQX+4bfHe90ewyU7kCwCSGBBOPQFYlSlB3qg/jiEIB++svFrn1+YO0FwgqKIYc90
CqoPXPXFk6fQPn3bj1/YOmWjAXFiHh7LBOqCxqBO1ec1dHpv+vyyaySpNVT8WsKOkrdfiAk5HHBx
rZy9cpSWzEA0bHBbbEHejjcgZMXyJIYG2w6aYD2aABpcVK8NtLIFy6YRPlvrG8ui4wiOqRODkE67
qWvHrmUc1yaysO1UO4Hrm+EvvvHVXZ1AE03xpPqn7pFVensj1oa4/P/vUNuBm9wFc/FS+droj5bV
sb3L+YVeJMtJFV4zvrVxLkv41zimd9D40GXzYnz/R5nr9EtK2FNYjMXXtyey4qaWfaWd7xUW8tnl
SwHypgPwF6hP+iA4tkyZg2nETbWzOFw2mY54g4xd0SfPrA3YiUHSDV4Dqclr/LFr81iYdacgBEXA
HvFMYtudnYTqFMhYoHJiO2hijF1/5aGztiELAzdeXdNapdHzLElxMIN4GnxSAdsW3ATHA47oEoL/
2vIcUiOJ9roAOrCDUrhT561rt33RRvpaYer19gGMsQjnucq9tvdU/ew0cs4KlQTneLzPZ3UGVVAP
DL8c/sR03jUPF3JQS6vHZkiRpva+UFSx3j58K45g2QfkRzzOSyh4Hlng1DsgB6CN0OX9zK/4+teZ
/zDPhSco26EJE4lUChQy53va9qBMV8WIDpWx8kS4Kcox0NAhhApABjFsSJw4pHD3RdxDvKBKJLnW
8bRyPOOFvxBQyUowv+AeYgxiA3rL+QBho2Yzy/SX19r8phdAuOwfMiHkdoJKsOdJNmDQCZj1fnad
fxOxGJZzcRXwQI6gU9o3L6MlF0HbdCqZ/W5mpF6upY1W7Csm/z791hMQ9GS0eWna+NwAg7ltmgTL
FkOc/IrvXjt1C1dher+N/TYXzzoACTfvqydgd6/9/rWPL/yDhihgkpQuOuZ+A1GpXtQZquRy/7bB
rByjZU8RcUYWVmF1GA0+4PaqD3o0GrqicXMikYVo+tvjrOzCsr1oKISHDEsIShbntVDEhXQjZJ7V
lrsS+i9vj7GyUsvGIR5S9GrQKHqGFuEwbqE6B6V7igvt423fX9i+CduqgABr8jzmrb+FNlnpbTzl
gvCKc1l5Ei3bhxgoqhQdZiQ+Kmo+y7GZuh/AfEPhJ3KTBJ9ojNrvBoJ/kEiZZ5SbPrRVE9tbMB3A
gF5W9a8o4avQ8xzFLdyGsfgMHF05HaohkOmVk7Zy6/8PwRA8Yzk2fnTkFEqhlvL+Sdfy0eCCsK1S
yDZ7uQeq/7e3au1Yk39PBgyCgT/P3mUpzZih/Pyu5KLbOaneebW+iVsOS7a0+xLqMk16uXbG7ofE
+34TcOgJ3TaFhd3X0GGBGPaQPIdV5O8AaKK7Aj4YpElQgzM6sFdC5sq+LHuQknyoIS5aqxczzT9y
CSkln1Bz6gcZb52Xy3uo2Jc3VRjDZU9SgpyC8RhFNDFtcahB2X6oeyii1lADuLLzK05g2ZvU4i0g
h7GJniF9hMROXXTlCc+D5hqQZcWRRUsn4FGBFvWYPaOH9BOnwfdmIND78W98kEWXcf8yQ92BWBNM
8+wZbfvD1voKD+IouZJxW1uchY2bEUKRcprp8x/9XXS2uMz2w00YAWC5F8F8gvJdQivUtMZ0kOE+
NTSXD7nOhTi+bRKv56LDZa9SAe1Cq1zEnoNK/mLJAL24oYLCmToZO+ygNUgyCsjbjSdpYd2QVoS8
oheolyYNIGA3tjT0HmTgD+LX29NZ242FhUPAXkCjuv3/RLdSDQoQLR4DN7V+x+GyeynxIlNCep49
R23NeiQ8uae23XjRJb/p9y8blmwT8a5KQvXi46hCIHCsf0kSxbel65Y9SuAcnxsIf7KjSpJ24/K0
26ZCiiu/fSVALFuUht6XICq28HoSgI0h7aE6iEbMj7m6vFJNLr/dtkYLcwbXSmVZg/eCGMo0A4cT
uYP8QrB9++trs1jYsx5yDrhPHB2J355E02lwjluIHyf3qYbE522DLMyaghxyMlBsOWra5plfoaqb
m+JXDvj0Jmij72+PsuJXKfm33/NZB03iKYiPpnKfffRRZ/mk79Oij67s+Iq10YU554GWQrZDfESa
7h8HusmsYM2Xt3/82rcXlqyg8zg10uRf7YxiZamLPsw6IJI/v/35lbVZ9jKhTmcLiEXlX0HEVnyE
9qS/hzw8ROCRmpg/vj3GyhSWHU0SanoKEp+Qc20VFHTzgk18FxgqrizR2hwu14+/4hr4HwsITUM/
vazo1z/7KyX/VdnymmLaii0sm5jKVow8TlA2lPySOpMDr9NzKLFC6CwiTfQ+KP1UXHkWr83m8v+/
ZqPZeOlVVuSe6VJnZAIBMwNvMRRWrlnd2n5c/v/XCNSEpCx5khwFEI4bcmFVD+LhprIkdKL+/XEb
AlGGZA3/VpCo3oKpNaSbmkTJtR+/tjwLY6a0q1pfgVjOQHh2zzQRp0QzvkUl+do9bG19FuZMClpq
hZbKe8sG7EBvggOofq+RFK9NYGHQJolA9A9ytXtMoEeFLW/mBzt2YwWdLeiuvm1yK4Ms4XCKVwF3
6RwfVXvxqdBFOszBWELMM563bw+xskpLQBwUsKMqLUfvK/RL8w9tWfjv2qS7Jpyz9vWFTRubiDwt
c+8rLtyQ71bxGTmK6MpddW11Lnb+lwFwAXiam1l8TC7xv1Qg5S9z+tRBYP62iLBEwqnOg0avwf2r
7IIPOeE6Q1noxrfhEgjHCCGFFAjNBs2TDLLsjRs3NyMXwmUHUyMq2dSV9b52QykPtgTjlB9dbRVc
W/yFAZcW9RpZ0vAdIhsCZnqv0PFxyFn8MFZS7XMin8nUJBuWs/0U+4d+LFRWVLjYzBzND1MwNLtW
dlfu/Wu/ZmHrvhG5NUMhf6XCIxlixnSIRzTKeOVV2OXaEP8x+JC2U5uKX66qAprpHkLaMdX1pg5u
UymJwyVADtz5cVJ2XP4CuKkC+3GYf0FkSrY5ncPHoGBPb9v8SiD8D06uj0bQhhfs6AS7h/ryzk+g
08Tb/Hn2UFm9bZCF6UMNvYs6sJG9mDgPMsGY+uKE9cfM86YczNH9fFMjN1Zt4Qd0WldTPw/0TCCM
AqAGHsSzxA3o7Xn84Vn+L74JtAT/djM5QRg0rR8eaR7H1X2ZgtObbyBl3ZdwOOlYsC/E57pU5447
3Z3BjZ+7IlMiBn5kWycQffrJdCprl/nd2PvpLhfRwD69/fNWPOwSbFfENcRVQpn/qioB4erR1vY5
nit+xbDWPr+8B8SGtkpYepZQGei2tpg6SMN7xNyW71nC67QCgsgPanpOYi9pmkx0dlZPxtajiLNZ
OKgz3rZOCw9h/DiSIWnoWctouhtrcO6VxU2ySziBC98AmFKZC1rRM5vrx7IjwxFFzmv4upUtWOLr
wKXAemnSFlgeLw42FAeqORQyCcrHt5dmJWmyhNPROaHBNA8ORXhklh4upTlT+vkHN4hHBUKmAnrp
ZZ3F7W1ibnG4BNVZRvTcORH8joKc7DvQ/N/VTXGNRnNtwRb+IAzmJoQOM/ntjOXjezQwSY4+27YT
d28v2NoAC4+gqgbyF5KQF1tQzTKSgPAlawJ1WwtBuGwxsq1Bx17bBi9RMc+ZX3vetvOCcBuNY33F
rlei2RJZhzQ7ait9Erz00lfIm7QxiTat15kT8crminH/uae+4jqXyLpYRUOI2zdEbScxdPwJ6ZQ2
32H3tWozAX5+9WwGWdXBVxeCLjfaAcKi/OpAGmhm4EGgutaHGjxO5IY23fhbThRC9Fz08fyZBIMX
nnlQ9QEuluAOeiTUdYDo6ZwqfB4lWKSfNoBZ1XLc8M4U+YyiSNfxs+W0YkDTqzFAA0VE8s4Ne5PQ
mu1H047ePvBAFXnlsFxO3X/XgCxBWSWi4DyEOTlDkpWdHMgWwdiQFCdQIe48fRXnuzbM5az+dRnu
kd5jTev1v6NWN+lu7rwxzdwswqHaQMEjSR8oke2XWwyALPFZokhQMIn98EzyKHAHkQpTbloJ6fYr
V/vXGx9jskRk+cxZ+JsZTVMqHkF4vPPHSsMJOanDJNyGIRSIvtkOD5fyTqS1ncjeH1TB6ZFFfcfs
OUHumpXbEKwMldgAwl0m+9smv4gkZLJFntcK9/aZPeY9AFGRbK8BK193LWQp8haXIEXSUopv1Lif
NoJfqX2McNMvX0K5DLFUMeXLk667amNQMMpQvL+yZSu/fAnlQhlCeLTt0uM4oysiD2iyRS7zGhh0
7euL26Sr/a5OGGNnZdD+h1vUDM0YeiUAvu4MyVLcTUC2mqWU6VNStQ/55JN9PQ93nWbpjQu/CBie
DC4CDAH5bfgwkHeuKSNyTFk8zNeKWq+bf7hkkR9zHPREjOzswzJR4/A2ZWs/lSL42gTFFU/2+jKF
yz5MlsCPAHnGzk7RcZPM495Anv4QXB7eNx3QJay41LMrpwi+UtappT8g727IThaQ5bqy0yvHaIkp
ZlGJnWV9/4LUYqx2pWwadwc+welKjnrt+4tjKuQwYJkYOYNZBa1N4+i2/8PzcO3rl83/y8dXsbVj
njj1bS6Hz0MfsAxa09cYCl7fXbLkjaazSocICZsj0f1PLpF1TXL6GElxkw4GtHoXTwkSSkie0I6h
SoAijSrHb0LiFh5F5ufbp2dtBuTfy6Nkk05NTeoTKwzf+YF4slJFwJTRmwAQZKkTeBHT7aF+V5/c
6AVbv0OzvwSp4Nu/fmVzk8UbguQVkW4q5QlCXmyjwSpw14/xtRr+ytosEX5lb6hVoiK/lesAs6ui
hyRKvS/dGFwDaq2NcHld/HU4meWDmnVcnKCxWzzh0Y/3ROcPqQXr5XjrIAv7IlakUtdDjpzZMGUJ
blRIW0ywAzwkb/NBS/wea6HB2cZUnMbU6K1xub+ZcWhv2uQlJi+XSA4H0EA4Kdzxd1QiO4V+vx9v
f3xtBy4n668dcP44e0Y6frIEZbiEAwdGgQHKpma6raBLlmg8lfSNZuh+PLEW1M4qcP+0bXQbhpos
cXgkBP9X6SlcjS/5XGKhAmdlDLaOyv/nthVaXN38sPPAwFzhAjSoLyRgT4SBASwIy2ta62tbsDBi
p7VXNb3VJ1c1AmwCDs3xojBZpXBS357Dip9Y4vGkoXFV1lV70hK4ElFjCJt712C6a19fWHHJNJC/
Li5PPmkf/qz+RFFYuu2nL6xX6oROgx/VJ9+Ne0ZnVIcLnVy5Y60s/VLLzxYz1PZcI0+WliCpE3hn
5ZWA1rM33JZoJEv4XTJqMFFC+/z0R1tdJvOHdoAO/W2Ls7BeOUtp0Y7bnkgaA9Afguh/ZvLl7Y+v
Lc4i9pocNLU1x+KMFiS7qkR05zJ6F14c0G0jkH87H5NWY8x1L+H+h298pHR/CY2TfzU3vjaFhe0a
J+corKfilBR4dqEjwaeQCO/z+Bq77trRX9guV6Rt+ajakw242ZYx8MVdPX2+aXn+g6HDmygO7YTl
cXDLScLdZjZAvQ/6asJ95fcvoXOs1J1UnpAnkQA8z5toW/Nb7w9L0BxHI+boJdheUtmfDF0CmzEe
PneX6Pj2Aq39+sXdFklzO/eF1ifWKAu/7yefO8mSb29/feXw/AczV5pCdL1XnOyU7MnF6QBbdaiu
H/+1n3/5/1+xN0kgrhXnl/1tUOrYaFgY/I+RbPf2BNa+vzDgsbJzh0cqvj+qFzdpsmnd1bzA2uos
bLeUadd4Xt+cuBu+UeH/I8Kp3zah4Pvbfv3CdkkdmMirasRdocGVgBJ/5xfx9raPL+zWkjHoQHxV
nUC/M4cZp40evoZV45FrULCVxV/i5PJBNMZauOZwbL1NzGL+cerxvH7796+s/hIkxwVAKUkVy5OM
5nrLoN38x77wIHi8bYBF2PVTxQkKKe2JBbgXKhykE9R976FAe+10Xoz0lRwnXRgvCOGnSQcAAYML
g2duBMYlAa56f2kcq21nDrdN5LKCfxkZmAV8z5/wxECf9rgdRf+N9sM+vM7scVmR1+axsOISVA89
XI88OQOdhRGgFP8SyZwPaGEl5rTKAiWH284tXZi0qpIeKaAE28KHTzqA4tHcXa1arh2qhUmr0vZh
5RHM5PJUtX13zy510Zw1t72Fl2A5Y8Oe6JE1p9EDccifYJCScff2Rq8Z3MKk9aTrKElTcaJIAmeo
GiNzj+f8TR9fYuVsHFV4hen6BCXT8OTHTfpuSJoqe/vrKwu/RMnlKEFE0I1tTjocyj8Lz2nINhfJ
57cHWFmbJem3zVM6Fk6ok3W4Jyrb67u+zrvbDuUSIydBLIXSWSJOuY82QBejX01N85UYv7Y2l///
Zb96ziM07fPmZHM3bxREgXIfsH5eXFubtQEua/b3ACPNU1GkeEEK4KVki7539BQpKIbL2xBNZAmM
810xpwJ3FCy/12/+eOoYE7ltbxdW64ayFM5WHGUipzZ/fALi2JfbPr4Iwrxt56HJ6+bk6mH3Z2sh
z3Tt8ry28guL9cO4GauC6BMBpyNU3Ce3dWH/qRdleMWwVmLMEgsnB4nUJ6iwTzmPikcChqE9EdwD
xVP0rtd9eZsBLPFwOVgMxThcrikVmunybhaf4+ZqLT+I/qSaX4kxS364ZCwGXLXwzPCnRH0HBkG3
nyzi5hc7QyJmR8A38QuN5FWzh0KzuTM9eojybGZzUjeZHDu/hkBE0E9sR6YW6tFAA7S70mJtsqps
kK0lYyrI1pRFGeyQrCTyQzCrqT2pUbfiLuFWJBLFE+IoB9ty7RL5VbqumcTGxG6ymWjwE/cjmmLJ
VoVTUWyIT8tiT2NevVel31dbYIvndq+0JPeaUHlPOqVPBh3E43nEPfuIDqRygjCjV+3SOGqf8fwc
vvmqKOYdz+fgh69t8TEmfvhBT3mwdSkJH12h5o9+mJef+ND4dzaUEqMRm27GwbIH21Sen3ltWX2j
tI7uSOJJsZN5b/ejFLOPNC+wf4Eb47ukGcb9oCL5m0nBjj4uO8MBJGcVWuNMmvwjuhpIOxaJHhuc
Tua9FeSyYkWO5jmZN/SXURQA+RkpBRCAdLo5qmievjPO7Vc8hNhHG6Rs7yJqIaV52QPGJHrV3MjD
LGm6nuw4uzyAUWX+CBw5P9NLOX9jAokGVqCA+02dNizMTJWPT7xo+J6QcO5Rrg3qc5Gj5pEnxoNi
LBS8cM0pyZDxEPtOIUq9mzUrz6RDtRqqsk1M0QHU2T34rU2cUW9UHzl09wA1mtN2j84F971Dlw0D
MEiUuAACCosEQw/vaFoTGGQJ9fTOT2c0Kdt86j+o1iVHiFTaTPZpSLYiFtoezJTQzyCaqO2WM2HP
Pq1jCoQTmH/udKroNwjHo5GZD1NA97kn7dcUqxDc4XEOqNzgO/PD7+s2yhKvCJKzNMx8Fjb1nvGu
5Nuky1t1btjUbcdwLJ6l6YPfPAgmftKlmJttrTSNtqECw8w74ERQM/cNejaryEv9Pa+b6G5invgl
QLD8bGfJP+R2lGhcaqdmV6va24P7gR8LQO8/K/RLVZkfBLhXjGNU30FEA0fVVnOSZHMiXHAyPEzu
jfNp+NGfUZJ6KMXAuiNQi4G70zzPfysvuNSl0h50V0QnRoG7B86inFIgZBJdjfdxijzRplNQKdd+
j9/igSZFgZoXOLKt62LtNkSg5LJxc1o8GEkDiNj1pEcTjj/EL838py9cF4ZuQbyg/SzvnWiPfgkU
CIDlfX7P6pkKgN34TDJSiL7f6RYl8y11I/BNJhB1vKuiPGnuPTq21R5yHbDtxBSBO9mC+Z9rdFua
HRFwB5teOPxd1hNKhkFiCX6GhvE+Qha9kB8rx2WOjirbhBvd+TndIEmozJ1kBoocdMIJikZlP0kP
GLQsHXIkbktcDWnmiyppfo4ezHaT4NUKot++dHS+C+I2L+5lOwYWV9++M1uTRyF/9CMGki00YvIi
s10Qia3EO1dC5LjvsW25ASEION/GeAdu3LjZpUAHdAdGeqxFEnUghMnz2OeHZC6C+jAKOCagyGh9
CCttSIaOMHI3gxmy3Xs6ijsgaprWP+DH9tpkM+eSDpucspy8L6Us443fA9OXxWEoms+ubmUvoXhR
RXPG6j6iOxvOQbMR6LVM7db3y755P0ayxDOX5OxEU2vbT2WIxFg2ynHq72p/bIN3k5vaqMg8COkB
yx33LuqeE8sJFCEl8cgLBy37hPqqs7bLmIDwwDeWqgZvEN8DrdM3Aac3vONuNhYA14olx6kAJsnt
oniI2JDNJJi870i2IhbDzCFy8k4FQU/2vJwnei5TofxpNw6gXRgyguUf9t6cd/4PgfrB8EvwutAn
5PcrRbLRq0awwzvgty2ihuXskx/2Zb+Tzu+Ku3J2dYoUdyfmIw1mJ3dEVsZuijhtg/0QBCbZSOMM
JPG6aGTP5cDMezHO6fxRDBpgSTy4hMlEG892IwdPT6BshmrOxpCy1lvAq/jwwIpYNhtTupwdgyGm
870/5GyjOIXmDaRb5kMR4xj8cO1sh+OYOm33ePHkYLX0iwro1h69TmfZTKHZ9nUfxm2GlszOfwjm
PHVfqq6W9pDSFJrgu1TmrXmIeaLBJ2e7cEBs9drcPwOK1KX/FJEnw4c85yn7xwdrcAAGqqKQ+zFP
ERbjOS2HAxiY2Hj0Chk0M+xIzN1vx9OYf0a2SYx7AIK4QwdtVUIszPHKPhlKiieUtpwPxQY5VEGW
WhC5N3hDA09Yblhp0ygrI8HEGW8JHaPbm9f9uJEikONTHoyyuSsN2k2m7VgDrgoY6KTBo9NLlhY/
eCoRQOIxL/0NcKgk/iymMa93bphh9LnjXnvwh6jzsxJusd061ddPQCwlEXpXRMHuqs42xdam1RQe
OByLux91pbp3UBQAvzBObH0UKtBti7xmYqs7EK3gmelTeL4NQDu62ZLEGb7BKdHk2JaU6p2zwTDe
M+vLag8eFc89AtFYtUeTTMEPwkwEbvywr+vu81xVozkT0BrMW28Y8EsiEc6dzBTa5N7VIuHjjnUJ
bkwbvxzyBrZWG+r72cSriwsLW0OTjJuxFxM8iPamfW0h8XmOElf9LHo/jw4SqAmzC6ahRgydikHv
WDnN5pn1QZzez91Qpz9p2qbBuJVVPLCzrWwc7rvQ5PXdQBvp7xMGjsMfmgWQl7P9bGK6cUnTum4n
mJLjqR7DdPxH+X34bogbCwU9HGp+ZMDRP2MJpzI8lHnYh9MeWrxjHWZ4x0RTchCqm+OPJZjQ9FcS
N7X4KHzK3Ze88vAO2dKEe/ZDMtZNs0WTJWnxruo9nX4QYqzUOxCRdOJRA80G0bsmiWwOY22q6eDL
IFd2w5q+ndEOKEWH39vOXf2bEqIBVVZF68pnitSOfnBFTbvMeqwfvyeO4XbBolQGHL+RxsPBlSwU
nzie0/o9Yw2nZzMRRoIMdtXqn2iN6V8iDpTpg+SyAFArACMyZLeCHtxeuqijKszALeC7u5y1Nt2a
+eJIdWkpOU5DBy4DHfIpvaspqgx7PfUqfW9LwHjyTEyN745MAH99lFTFeFHW0+i+5UHcjSCzBW4b
jP/zNMQ/+3ruESSKVvEebFNp1JuNX0mb7FWRR2eaNNSDJGM9QXK9hiLrTs4gT9mSPCgQBxhYkNHy
BsafTUnQHlMjwqA/cBgE3yUXneNP/oUm9L0OIQSabnmn1E/gGtPiGEpaP5p8KNQ7iXo4OyYyHKOz
HafanRxQEYlCxqxEVR55wLz7VQO6pzeSGK/7EHhhmH9vjY/TaVjRXWTQBEgESNrWT1M0RPfcK9Sg
MtXi7nPuIfVCs8mrSPreMzw6j2FL5Z0FBIXsSYrMdLGFBEKVysyhQAZHI0QthM0maIwkPbhVwinc
l1DuoEOmxqRxxZa3laTPVI9N8HkeCg+oFrSrVA+Ug0v0rLFo0RfDhq5SWTg3ebERLcE9abyogh3g
iZ2fxUqgX9CvTIpfR2KPszvw2Qbej9HTJjnFaGM7TU6jeJfVnUbUpbYUCE2WTJAR3egmZ+URXUQ+
zWa/m6LPeGmG+b6vZuLvYnBgf5dJ1/IfCXhKQHPqcA3YusQ1TZclZTM92aIp9YOUXTH8lmXYJf+M
LZPlx6AeIpl5bkqqd6kpWL1RUc8nCKd7RbHH3dbIZ1bSqNihcbP2fxMKAM4WMXDm96QODXLNJg+L
97zCDmXJ1HTd0RkCzB5pIFr1iQRh0v1MirDqdmFua3qktHX9PqmVmzZUuV7fk6hg42+hsdjbuNNW
7+pmGoYDSOll+dlAB4vvdegTs/X1ZMzXpEXwufOCAhchFg0dHh8gL6LdXiclbqIHSvvpe9chBv/k
Qx1ylg1Fwso9rvk9fxptStvHMJb9fE7rzqAPp+5xI8GUcvp/nJ3ZcttGt4WfCFWNuXHLQaQoWbIl
eZBvUHbENOZ5fvrzwf+5cBBDTPEm5bgSgOju3Xtae61nm4BfcHkNGmGJGP3WP/S6Gz77E2HjY2g4
mBTCCmH+rVWNLCXjsbkZ7rMxlGfV6+BNjZJpoO3YJWPVbgyL/OkGcnK7fQlLnM0WtZlC3nus+6Q2
UUZCQW2vDw7mGBT1vRlPZbYPOlNsdc3GP25Kb6ymvcWVjQ43gmrmofc8lW7jJiM3FXbVt9tqqIMQ
nzt16c6pI0KtlmBF39W2Uao7O48gwssD9CxvbWBrb6ku2R8IhbR4r/XVqG/6MSPEq4jop/1ke8XX
dOqM6NCSGN+JoidIBHY/YXNcQuI2ZvpDv/dFKz+PUcGtCAVA0mxlkhbpnUMSfqMyq0u3JEX1T6hg
LOuIPptXxRs8oPWlg1qwexgaJ/nqCbcIvgaBbT65naxycpC8vUdj0vDvdB1NxZvGtbr4kCrFDdGn
rre1ghlUk/quqm6srphLZ52X023iqdtynDntRnpEoGMqQbbBMIondqLt3ScpHRXv/aREsImgAYsW
VoBjtobaBSqVRPwZRkIAWltpOXL6NOZ6GHOBV/bOU77b7Lwh8LIX2MHsL7nZkKjkmYUjgDC5026U
a3QPcjKdccdvDJ9jt6x/jLqVf2w7UTiPVP3i5CEH7vwV/9nW33rZMpPpovn2HGellR+Ij1X1KdUc
l6x/KlwGNrsQlqEggxxiBsFW3MiZb5In0Z6dPkxxHfVHoSsXRcURAcpdWWPApZX01Pz8UN/6HMN8
Fw9Tlu3jENf3rSmcPHtENp6SRktqJR8ytxd7ocVjtUkZkw82ZjCCZLZc6Xw1KtAcPzE6r972VmHe
x4UZfdA8Y5D7Niba2mNlWOeUgRP65c3lvtKG/uyns5fwmxK6OQf/jIyBNgQhCi0eP7O1aoh6gCC2
b344cRapEyugTKrS5QaJ9aLit+RJnu5VZ0/+XupkUG1uttBn90aupxuloyXwVJO9ye1kTol5M8BS
+g1pQMo7pjViVYZWJ7cim5dBjKoe7xpPlLet6KJu42cxoa1vml19I3qYZ/cAxoPXGHKJM242LncM
5tKUJjkh8Uoyrt/v6OU08d51ux5Dt714YxJc3eYkI2hAprFV7QUSwfKm1hqOU10MeCor8Wv7Jgb1
Pt+TevAy2ahNU76ItYRQQ0ywOuUSem20X4ZA3oyYI9Y41NgkCHb/DAvo0NcQl9YcuaDis2x3Jjbq
tZSsruKs8me3IIzOisq89wmC7rwQfOom7scEEQ9Vcop0LX1kDm1yt/HYRI9OYrv+ydeMptxZqY05
ERfr8VaZlfMzt0XUUqpPp2RToQ4Z3njppHfHHjpK/VDiWPZ1NunkKF1aasS5CYfSGtqaH2Iyf78Z
PSp2CNL36bbRBSKoCTip9OAXevetD0zOiVEVQ/qSD1CA7ZS0kDxQjvCpIJVycD/0I2Wal9KpnHto
G6roFAYJQ11t2BH8jn2EuwobykupMVLuQ1g63hru6Jzi2o92aZ9Tf+ok05eSnOtW82ftGK2rKQyB
bdCzzXyWv4yEkjsjFSQWEO3Up7aLnIMHSul1tpI7iOqMB4+ZlGQD2gWa3UT2VbLLNWPSthYI7J8C
PN+wl2kQZnc5HEpqyzRM/WCJCkotCCoZoY99xZkgLDTqWysozHKrHCytzdturmGyGkOdTh8I6g1/
l8V98FUZnfoSR2Xykehw9iReHX+OZV0eW6fvPk4OJdhSszqbqCDQxF1M3lvsHZKlk4MgVXWX4WZx
W77ZJXC8aBlBc17hme8ZUzA/wFzVviCflhWbYAyTt8QdqzOm4kb3wdhBvFePQTnvAkGdGgYRkJKO
6ktbNNHP0u/a51ihs3zjNFr/o8y4MzdNINPHWiunjrEZS22lzvgJ7RjDgKFaptNHw+tdUNiorB2g
TkifnZpKbBpU3hdB7ePUeQE7khF7HhVVOuomsT7uMwEF6s6yzOF7UmsRwU+euNM2VD4EuyjJzE6u
jcSj07mBtslCUT859GwQmPWHAu9ohg8WGirhbornU+kw3L334OHITiYpGGUU2f8IhgK2SulTEe70
Jt9xYJxzU/hTt1OWrPeRNQCNzjoTRaag5q4Ay0Z5xWHM8lgIrgpZmzx7CJzi1QB/XG89fyynrTBi
al7T6PUxXkALtr0nKArGYJT/6kPZPQj63Dd5h03rWWtsuT1tZzukKj9I3bbvsM/+c1KoOGRAxpnS
jU0p9IsAA/5kBk59Cr2OAD5LRLMbmzT+LpshPY9jOP1dDX30Q1CyI1DjotrGvoFJ+YCz7n/959M4
DN+lFw8/0z6ksj9a/aGYenXLwrvHzkWXbeNUkfYTJv78KTe8aNf33Eq70QmpGVgjodouD1OZ7dsh
Th9qaQaKwZQ6O0mroYpaZ15/LopA+w7nQHunSKkz0H8Mn1mDsD73gc7vwba7etMHbfXNCYZSbJld
iZhMSkv3yS677kRi4nylVBCfWs0VX/gI+xBG7vCXUVTpg2CKLdgIGLFfRuqUxjGuPf+HRVqcbMKk
Sl5iK8s/Wb6ovvl9zq1BjDO7QdOI8104SjPelGpwvXuVJNE0bKmWYYxTUCDVm+ukjJuSG7rZ+HBS
oi0uGCw9Tt1EvbIe2+mN+8k/VKZrWFs6FO1d6DJyU3BegkeRykZ+SLs4J4gRiezovFHjzrw8eUqM
wqnuytapzq1w1DYvbJhFHT+Joo1Bp+UbpRYOv+76pPEzA+BHZIzK+DPESs4nrunuI4yT6eyeDUJK
SP6pmWpeydi5Z8k7zxXtG2X35ktRhGZAddJ2D8nUC4pguc5idlT9tn5HYFUg75ceoDpQ8iCZjb9l
Yrf2d6kDsftGFoG406owdHZCMvlINRlWodwNWA53nqPw44kstK/M6DA2ntRukhSgwMagGjPemFSZ
nl0tNLVNN+Bkdk010L2bPPwZfy2etEx4csswDAveW7H3EAGlqnfQjwzPnOn4Bm/Q3I7QAcBqLX3q
bNnIgRnqnOxJ2trYbS2hChIZP/ru0iUwOTtSfXYQ8rjNYijYIPuOSzgQXDaJnCz9gAcuGtBxuvex
lDPPSdo19jbg6iUC0KCgM4y+f+pE3h1DmLYP+GnrRg89RqxKR8KJiupc+5w4QfMCTQdY1sEstCcB
fvZIcZECLzeq+Te19eZVdC3h4CB16q51p6ZDAUVFAT6s5yqsinLkDhic1ITnNJY9tYG0/0AFtrzR
R08yrz3M9WII+Mvj0GlE/Sqxwucst8N+C9wjeqypfW4bScYL23u1nSOEWydyOpvCmGb/wLj+lmWN
FRiFlOk+sXHoBzlqwb4iItYOWeuxpKnmys++H7HbCo5PtfECL/H5fwr1KJQLtIOBAXEsojr6GSYe
db8oEJT3XE++MD6nCI+t9hDoevxZWMLydrkokye+efobigsNzU9dUa3WWwyJrpn52FYlAYCFo+Es
OMb4d2739ROoj+zWTvEHfmDIv1tHJW9OlvRPc0RyZBfAXbmad3SSQHvSUHUq7pWVErAqzSuqJ9dw
8gpc2TCibj/VT9SZiaMzUBJbe8i1G6v0uXkcIQoEwA0HqGqlKRYNYS37eTRojVQlXbd2zNObpM+c
H1liG584y5QfEi2kvcVPf/LKlOJpCE/6XRppRKdj3TG43wyJ3e9E3/m7IhlwxaZdssW58tQXJ3Do
KUlaMI8yNMO7oE2tN98Nte9G2qhHadTUT1yBGsjnQURoCNp144VkddSAfZhdP9KLDs6YEEORKGTe
Vp2j+7cqpyr0KdUp3UARbfgoNtdpY3y0tLy9SynMNjtNnw9KXU5RdUjtjGgr7wPvrczdiNvTMOKI
xpHNFTOWtXj04IPubnK9qm+yyq5PbpLFNaWRunFvyXWpaAhNL77modYFe9BLLnFgVz433eAeEyMm
odCHWtx7laPLY5FCZDxqHExRiMjZiDZtvXn0LY6/V50lbz0ZklDFpRAIu0SO9dK2Y/E6RJXDDKzH
/LZekdxu47QonzMJGtQrYVtHgzliFmfnO444ZRqzSSMEWz9jkCo/lW01026ojeBpooxcHGKYHPaW
R4fveSJhf6T74R/wvlwJUhvK+g6yQLc54Zn7x6Dus71PPT9nLkBq/k71kKZtLPAwzgZ5qSrZho2l
R9tZEK/YC0cf37reqz4xkGzsZe3k3/M6D7p9SmS1F2S4T2DD5YNDuPPBysMc0nzR2ruMHCcnHzNI
7cPOSx+nLgzMXVRq0507xXixovLplJV2g2tQ1Do9vSmHbWWYxiejCKu9AUH4cz0USJrV6ZyYY/k5
42A2iZqhBfH3bpjdXhLWlAspejk/4twKHya64+YOLxarnaOL/C8VEa9qaFRUey+w4y90X8guVBcR
+w4u8g4huWC/B7ET3zhBrv1M8rZu9p4wrWlTKBsUQ9535v0kKZ5ubGUOzo2uAueQm8n0VgnO+1GD
7SHalDq0mAV7rG80FwWcG4lzfyjhv4v3xtgQJOFTKEWkWRodZRxF3wzNyf/STJKZLRowyMFWZil2
o5+77V07TMVr3PLvxEzhw68uKYFW8JIz+IgTBSurEfl3D27oFF8NRb0i8GR9RKorHMlWneTIUSPZ
m+v0DCnFmfGz8jrat4PbufVNMoRxuA9cZpA3IWkN49GW/KZJ37SOXWfmiK7baGhuNLhyKS+4Pkxi
RRYY4ZPmWwZ9GfpNTOYWUEJsylEPuNZS8WSlKB1ugKomT93EjzM1Ko+bxnZoP3R6PL0haZb0j8bk
iycR6elXQa76bLtu/aXQCtluAlcGGrjTSJs24ex/aH0n+5r7JNmJemgPNG3qz73IykNlF3QXUGDj
jxrRdlIM46vVGXrwIVe0vDZ12Iy3KWCO7wab/GQmIx1fS5n5XTfg7XfhgBAOESXNfSrobGNpdw8F
AXAJyO9XIyAe8sn8riJubKh8o/ZvgqdS/ciHUN00jjC0QxxBXj5o4fhXP5WNtc9jvfORr3akdWy6
0p2I1zwt+1m7wXdfbzPvoDp+cJGn2hOp/kRKOqYUIMo+iWdP5O/JxYqvakpDHKzX0pgu3S59HkO7
Pup1FLxSni6fuU7U98LR6YjSZwvOEPGQF9RulJjbkHbhY95kYteSaFuvtOzHE632XNu4utnJA3VL
tJi0BJhOAoGeE3+WSpTH1K8p1jm91vfHOtJhHQjIWjZ1x8D9MR8NXB80BOVODXVZHOsCxpjd0EIq
SFHbC6Hlrh3AK54Sw2MHqXL8IUUnK3rRAlvvDzRCkycrUKV8DkaNhmHa6snXOEo4kATFMAT1jdaI
OwOKNntHm8j4kISBFd26U+e333iE3hzN0VUTfRkBVEPYfiK/uE02vGVunG21wokUkuQ9XSYvEL73
QCXGyLZe0xpfs2kSyWtO6Sg/ekU0hTttnOgdY9J5fyBvoh5DhTxUD56VcJ+QddL694IR7vZNMXEa
PwK0aF9tFBeACVKktdoLsPQVLN+/pBxF5oxF26r/TTzNMkDHSZvMK6FMC7idjKvc0U0/P8UUym/K
ab6FAper9sLzVzBfSwIrw08Kf6ZX+B/qNzRLe1sazbM+IkJ8FWRtSWHVpnbflRRzTrkJyO5uBPQg
KGMAJ8qu3IEF4i7Hk0oSsPw0akyEzZ8Ax894Ae+4tr0LxF1olYOWWiyQFYWPOLZ68x+QmvNE1p9w
ZAvEHdFf6JHvgCOzYdAzyiBr8GGDfjACM08ZmhsCojmXHCQzQ8u5DqG4ZKgS4UDIP8gU3Cwzen3u
FFs3uaQPuXKglrxUvo7MtB7l6oRjcLYg0F65cz42CJJe2JC1FyyQ8A4pnmEwMXdiXNT5BIPZuIeR
2Pxb871LYmJrr1hA4ekPdCatRMZ4IYPfEOi/OkZl/5dB7ZVTteSjQhNnbre5GIVFovvZ0brI+qRr
U35hRnUFaLlklDLKNIAB0NXvBMKj5lHQdU11wF4jOVKGZMeIxs04AUZ838bXFmwBg6dOTgLrArUn
dnoc53mxdoqe/sNg3doLFiYueq21LUfTbq2RmfzeCjJiyPInVMHtlZ+wsHOowFTi2AlIfhodOUom
YbbtVOvdD1GevLy/TGu7vjB3i5hcxblKToY3OCdZJ4TRg9O67QXTWNn1JcuUiun3OY1FRcvWNhbb
uxW9AihTUhDHi1w3wbGkmsoJiMtxALxe6gVoFhO1+erj2FOLc3dTTWZyCcf+503Xl5Qeymo8T2vK
8d4SsCobEQQtYwsZgBsRGr2/I39eMV3Or/4NbC5qmAvKDCa00oNnSLopVc4UQJXVPrjpleO++pKW
wYm0BNk+l7fk0ZukfbzTLdKS9z/hz6tkLHm4VJuiFTGk+UngTIhAs1eYYbisLo49rpzapbpl3pj2
EOiKEMSfcFLzxFGamufrfv1iA+jGB3qpZdzmzCqQ+0M9PQw/ouriROUv/rY/+NglEVdpxWZp+VmH
j1XflR0+WvaLSsXfgC2eQcO+qjI4IoX3Y0Lg9rpvWtyGTqd0WNgZTgm9vNvNc9Ip6M1jx5184bJa
25LFdRi3OjDaJu2YVPQJ1Aw3prgfKGEc3/+CtecvLkPhJw5tWn1mY2z3rVb/zI3sQvCxdlwXdyB9
KF8vq8i8G2tpfEQRsuruBK0wSumNTd3t/Q9YseslCY00giwYItO4iwNd3AANUzb9QaOvhk9NWeQo
IrgiLy5NL/75m/QlIw2ig3ZmQKh4N5oMTsQqDz75BNFV43dXEYvoS1XL0g+5qJqKQ2z45nbEGjdB
0vx8f7G8P0ahwN7/eQk6JP9aYYfNqfUqSDmGXW3IN6WZT72njhZaihTCTleLd+hLNjVQPWM9Wnlz
6r0koVtsFVstuUQP8eejq3vz3/92o4M19SevHptTLRnSLilB7pL4IkHBym2iL1nT2qCNescN2xOt
OboJ3Oc0xJ/nxWqDuKN2nH4BP3p0ZXbIqutSTN1bmLtVtSZ4PoMSoEyaTSqhlQGMcUkc6s8Dk7q3
MHYqb16m+QOfNPUPfgsRlMqIr0q3/EDujpLmxSnZP6c7+pIYLR2KNlE23zFzdLVMikPx0O7Trryd
pQMHskN31F7fP9Qr52DJk+bQ8xdaoTcnKxw/l0zg7JrxStp2fcmTRgs9dM0wa09ygLPGaKuficn0
xfu/fOU2kYsERwnH14C6t6fYRTQP1NXWr3W1Hfwrp1b1f7E4AUbLgXfWp9RyXhw9qrb0rK8jAdCX
io0xuDknscz61AchQx7S+2Je9uZra7M4q3nvR52pSe71BNEyxq59sAV5uEni4Tq2XH3J4VRCCt2W
5VifVBK7u9yn1T2HCO/v7cqp/BeFU61lNIGS5qQCdPaovL9ql4foVxZnqc4oEfx0LA9p1JYKQmkm
/n4WqUOYvLwQ2Kz9+sXJ7AP5/6vfyvAtxwq2gXkxAVt7+MILqRmP42cBl4M3JPfQIL3WsWddWPe1
pZn//jevMGvEtclEL8w3ubGDnnaewmiv5WLVlwqKpZtlhT9yMNWUvNSiGG/9Iv2i6259XQSwZG0S
IHLrXib1SUyzsJoDprGYt/i6c7nwMHAPaYzUxHjNVn13yIO3tBeuY8XR3YXRVo7nRpqThGeka4B3
BOKxzv3yyl++iCeB0zvTXCK+y3MOP6ySELBvgPpZL++vzMrJWVI1CQmDqeWM5l0a5NU2nXnixxGq
pmEM3q57w+wtfzubFs0Yt8pK805MtRVtIY3vy21sw1IAQAmh1QvFgRX7WuomjsmoILDqjbs2BuoE
2Oj1Pwz2rj18YbwSSI3IaN8qusEiuQXZxKAK3U5GGd5fpBVJVn3J21Q5suyazqBBHQfB01CU8SaC
GXNWLpjqIKGgHB6TNJFb5tlK+k+UCMquv3B9rH3e/Pe/bZEdD9KNUdFUwKXrpr+bZBSFjJ9R1j6/
/30rQdhSN1F2WqXVgcsC2rqb3Ca29laZxRc7nJwts3XfUtO4wD2wkho5C1PvErSqchCIoCdaKbZB
kyWbhrbOrUjtewGg4sKarRnOwuqVqGKn1fUWVMWMJiyz5JRI/TMysOPN+2u2tisL07c6v9MHI+EN
eIpi28I7vQMgfh3TGdPf/9x0+MGbcWDARW0qxSRTCMpkLyr9ur6I/i+qp6QBsd9Y/HpVDZ/LoB13
TdReWpuV1V9yPQGHhBVysHm6l7YfgoARF5GPDwOVif1Vq7+USIzQjuqVBxXEBg0js9qXzAU3T0we
Mcx+XSS8ZHxKNVoTYQSAaRNbzq2t0x9EWyXZD4ahXedW7YVlN3UjXb1seIUPsd0xmkT5XCbM3b2/
SGvbsCgFZRYD0ILuRABJWGch+qPBy29o9nnSgS+9/44VM1jqJSZSmyQDQW6wafTm2xDX2odAgRK6
7ukLM27zrmo0q+LpFCHe2kizD6bK5JXrszDhHMAvqDHJ08HRuxv0A8S+TmMgCIokQr9uhf7F/dTT
ZWPahtkAe0iGe6117I/mhBjtVUu0JH+qVQq2xy0kH6EDJ5Mg/DZpYIPLuO75i7BbtrKSfW4aHKK6
c/bBKMvNPBp7wSGsnJ8l8dOYmUyRMEkM9CuAm0D08QsFuetk6XVrtozfXKdXlwy9Cpcfb2bGD+Ap
6Q4drEtEryv2ZS3MN7aZnE6rgt9ulSg8KgF/Vaiq29mhXYg81pZnYcIDjcAC/DKHp6gmoOs6gkj+
BBrxus01/rk+1F1EWJrzBeROhJWhL2ElhpLmwq9fW6Cl+Yoq1xql+29BnDJwwYDeJkEsfYN4YX3l
K5Y23NYI/pm2/5aMMM65uh/duGMeHSyA9NdZ2JLuySyBQbetwMKMOvlYmKbNJMcQXYhUVnZ4SfdU
hiOMu0bFITKFvE+TlpmqSbvEG78S2S25nkwoI5moaXn6HK+mdv1B1dZdq1G16KfskDr64aqTtKR9
Us3Ueo36dVNDTg8uaggOTg0s/v3Hr5wkc2HICDckIhYjrsyAM+xeRAkzKm6Q39j1JfmBtVcsrFka
jabHWdtDeIYzaH3ru2AQZzPVzXVicPqS+cm1ok7KeeBz4+QcVGCEMVOZflE8vb9Ia0dpYc2qdxGK
t4T/BvHESx8x8MKwb3qVnqNuLmw5i7vJDgFJ4gc0YiyhgNNtDObrL4WkK6mBubBkiH2bLs8KC2br
8JgH4yZtsy8ClYykNL6+v0Arr1gyQEnl9tAYBnwD6Ply1yrvI2xfzQ+Qq8a+LzX7Kmo7fUkBZdWd
hP1l5D3CDOId1ROxBzVwSXl+ZZ+XBFBQEOi9Vc5XRl0BERk1p90XM9PP+6u09vh59X5zmuXcz7Xp
Hp0M4NnjFiG+4JWpyN6/cGWvPX9hy8YISL0uEn5+EmFgWdEn+7gFKvD+z1+x4yWoDDRhDWBmtKhV
Vc5HgILx5zQuGnMPEHYMr7vulriy0CfGZXaiP/WjVf+I4VWqt1WdjRcO6to3LCw5DuBokjUTPSE0
Xfd93X4z+lC70ezrKAx1Y2HNcdSAOZhSgwkuxoJBwY5bDU6eCwCgtZ+/MGXEFJ0goVTxi5hS5vRz
fLt9MAcYwq7a4yWITHrF0GVk4CfKIiB1JxRjQFtDUh85wfj8/jtWjukSS8Zm+h4THN0pBRQKzZHL
dD9Mcdc93P2njeVxYzpVNnYn5TtPUAEIajuXtORWVn+pZijbgN5HNPg3dWHCvFUk8hCK6MmOIDR/
/9ev3KNLANnILGjQ6gZvCPsb5AvvS8rNhk2tIrCf3n/FXH/8N3CCbv9igZxu0syaEStA4uGxMuJH
RxX3WdrtZ1qIsnJvqunKvsgv3cbfLjwb8rdSM0LepefRvmrkCwM0N+9/x9opWliym0Itheweco6K
MaWdl0DzVcbDBae8ttULM2Z6mlIqDGMMQjthtmFi+ugQtWxs85Iu6nwg/7QPS1Num3pqkGkImJdm
kMbqjppIbso4foII7jaq7f3767TyJUv0WG0XkdHkPV+iDfQb7QiCvbi0nC1EGNcJH+hL7FiWZl1h
9bn2Nsp5vLxAZaHRyktA4LUvWJh0mRZGblXTLNyZTmLvZ319CLpae+qh+3l/kVYO0xIMBQbRTAdG
3tmMwhZ72+toDwapceE0rdicmL/sNztIkzoLhDHw+FKnM27A+xuGn5QIjgyq2lAnMtwNT8R137Iw
8Lasklg1Bi9ThmN9pg8/3jCze4lQeuXcLuUJcZchFFed9mYNg7aBurG9AflTHnrVfxZBZXzUyeXe
/5K1Vy1M3Ebc1BaTx8YzHyM+/+Lnb1Qw7BhtNbZdV+aQp/TFBUNZe9vC5E0HXZwxmfVhpzE6WqP6
HjgxjDPR02DAVCaK62qTS62uQHVN3+dlrDYiF2ekkToQ4VeWDcUSIiXGdAj4B09voMHdepNfbHXr
Uir3Z//EaOw/D7KT+Jbb2FqA3KMDKVmTAlCzAkSFaASUaDLEzC69v/d/tkixhEZBfWBZkHKqs2rR
9w1ibivYojS6gNc9fxGLh0Mty7i29FMcRI+lAQE3+jmXxNL+fGOJJRQKZhWzriIVnKnC+YeiTSPa
W9K58crevcrKxRIQFQrGf2AP7U59L+uTL4PpoejpAL6/OmsfYP5zn33N0hjrGIIzlE3dFrYXezcW
KLZU9iXZkz9fieJf4KdStKY5clPR4rO/ZpG59fPuYTK7H17pvjR29kVPrfP7X7N2lhaWPbnGXKhx
1BkKmfKWGzd8zs0suBBQrT194chhYCt8xk+x4LIIRangiFFT4W0mX/Ocq8r1oGv+uR+w1TpQy3Ti
xHT2Xd9AszowcnmdKSxhT4RnXV2ocUR7cpq2VtJQC3IoWl61+EvcU9mVEo5jytp0BdpD73rhs6YY
537/6SsHdQkml4mrwTJlQHhHszq5hxMM/F7umgww685MOHPda+bX/+bA2whOzcDKonONLOE27OMb
3/YYAR706wrqYgkmF5HXqzxrsvP/NJJg0dozSZvt3v/9K2d0CQ0TUI0SarbRuaxQpmJmnGZ+zeT8
dU83/rk6UhcQYJoiO8NGkTDHao6fAMdnFwL9tS1eWG8dQLJlRLl+SoUydnPtykeVeOjbS2WZFae2
hIYZsdlXjZLxuZl8uako0txVjnXn+Hr30YOk+FKVcuVDligxB0Kkwipj/aRqDhHDqug4TlDgV/0l
dOTaGxbu2dLLnuqYJk6tMWZ7RtynozLNk+1BtfH+Vq+9YRGLa3kHH4abJOc88j80HlyvELX9jbRI
un//BSsndanxNzpQz0CfmZ9JWvIfaTOa5cEdGbC/8Py1D5j//jdLhkJJ2grV0nPqIwIR5tgZ84s+
xCNlelWAJ9z50357BbzYEFkONXydeX6Yhsrf/4euxq+a9r/zRrFEjMV6UhmTYw2nHChvfmPmNOij
TWJajE9tVAwy/gSfbj89AceHTmbTdzObpQlheQVhrh7CZrzXVVPHNqREskj5n8JQofvTQWZf/uja
uJgebPrndMsZBQfw6aTim4L3gLHyJLXNYgeUOdVewwlOK6NNtKdIlFn8De63RmdehXAwOBgxHLbg
amBasyVUyMDFxSZFD6h4mSluWm+TVg2UoU3lufpVxTHhLhxxG0Y1VCp5dg6T1t6Gnm58hPB73DR5
bV/Y2pXTs4SNweKNyq6W6ahAtM5+NO2Z6km3ig+s75W9Q+EsrNhuoBFXo+jOk7R9eNf9L/A4hhcM
eMW+/oUXy7LOyW24udq2h6oVSGA2MFH2vvGuLc8iqJ4Z6UXWpfqvTkNpMvbjQG4XudGlqP1XHfIP
p3+JFzOhmRMp9C6QVHpj/KkMvY8iGMRNlDQfShUCoeS87cwSKozOLqDKKyd1C7/ABKNa8JilfK/o
NNhl4ebQE2dndvZTnXTjSbdRxb5uFZb2nw2T5CB25wG1mU0xQBVsBJ2CbD8ILzT31xZ6GZ87ZtXl
WpueLcDk0Ec4m0ggLu2aVISv+4iFTx/0cagKROrOiZkqKNcxX20KnFNXu5desXIUl6KiYzsOiTdV
+ilMkydnYG6gzvrP7//8tWcvggYYygcvH+v4XGucE0hVLCgDoyhwggt15pWgwVm8QKZoDmhJnp/b
LhnubJXd2Zoh71zYsxCqAA5x1Xc4iztNgrVzc0X0TMngoz+nqXBdX1cpEksoHJwuBfopXXeGoILJ
EDuNto1xpeAqNEb/dINW1Vhd54n2DKNNsbUaRvSiKINuUF53GS/BcNBvlJqQfnsuzN4EoTA8JMiA
bsesvTKPX4Lh/NSCnLw0CGwZJP6sZa7x1UsDzpNmJYCZ3t/iP9edxBIOJ2NGthGNyc+xT+vU8RGG
DMbUOdHThjbMaZ69ASq199+1YhZLXJylyVYovUzPg1XJuwLsndgSYiHacN3zl/dSp2zbQGTkXI2o
dMKWGAx/TVFhvr7/+JVrb4mJE5VnRuivZOdBN++CwE9ussx7Cwyc/HUvWFi1ZeQZEOAkO8eh/2Z5
iJs5HSTcV5ci7IU9h52wULCu03Mk7exgww9xqzr0MN7/+Svbu0TE6aiSxAh4pWfIiFyIOrtsP6CK
cuEumosNf/C9/wLE+Sg5wPQ4nqTo8bwF2HnwlWkF5Vv0BHvgbTe9wBd9IbNf+5ZFpjEGDNa2WVOd
Q4i1N0UYfs9q8+W6dVrEKbVwY5ga2GY7y55cM36Tjvv2/qNXjugSGBdKE6l4iPTOLoIdv4ChTlrr
h6S7ONi39oZ5wX5LL6hq0CKswuqcIl8A9zgt7K4KoSgff7z/CSuubal+qPKy+j/OrqzLTpbp/iLX
UkTU2zPYSezO0Jlz48qTQVERJ1T89d82302HNMd3edW9zgUIVBVQ7Npb4zTb/3In/qZQ9DGYx9dg
EP3sBHtqcLbFNU4XUSShysNJ98sPoSJOQE6Eu0ZwcF8zBRDxgApZh2VVv4hHyGdWxfrdmuvu/e3p
sc2/4cILKh1pnAfdLz7N/AJ2vU9xSCFaleV7MBSLo5m4OGClvKbFbvDLKZwX2OO+1PXwAgevBzWo
F2sgfy7++D/gs55dDMhDGEGv9mfQ08UleIjY8IIMrjg7kb9XRG1r3JitCNIPuedXEsgg6qJYm4NL
r4QA2s6Nw9K8mRjtXFJ4lHAQGEjZncBV1SCdslaX20tta908woxQWWnABJaoaDot/XgHuvojl1UG
4t+/vTgDmQO4IlFTDlYKoOIkcX+raqovYY7yymNfb0Q5x6sLHyDdNWny7rJS9xxm887X2yZm840n
MUgJECO2/rgmwq+SZRle6m683v7qZ6MPJmbr8knTwh+zqO/XFZmN5c5Z74ehvio8wTfTwW83ziiS
Q3oKGmQ6CdiQcC+8AxvcwRk3whrlrCql361JmalEkK8xkzsP1M8XSmFaDCedyIg8aIfFXMokvtIT
O/nn8BWgjhcnOO8VRD0b2tCJ4axB1jgo71ZrAs0kRH3nMfCDxHf6r4eW1kyAxlHWDI7Tr4m7yLvF
ne+6Sr0qBgEiarEzT5YRmMWy7QiNhmKQa8KYTy+OkFDjXlBx0FR0j4Ti2fM6Awfi3wba1SKmXRGj
Cwn5A8pLfiULSjYHHwzdhQq+eaQ+VKaBvgwXJmMPCasAtjpxDUr17uUMjtlji2G4MC5lMkMp/Qr2
ORz/1yWr79qNuZz0TgaBpkzu+LMlVJjZUKQ+IY2nV8TQ9WPlT9CFq3ZOiDEm/J/zKCbHcGQqwZqI
cpIGuJA1L1MJacSvHFRCIL2X+Zs8A6+vAikPQ2VqUfvVkdQLejV8XHIIQ7uFg15dkeUX3ntvWNY3
19Xb47qwGZjh6iMgrnEdTjqJqxz0jbl3aXrQPbnhdRb0sVB7CH/byhjeniEnBWHO3EvAedqehhz8
0FMJyuvb9mVp3UyVjpD2ywdRY/dZpq/gj//Mhp0DmGWHMPOjnupFWTgBViCQ8kvnhAlYQb/Ehf9B
FHugbFsfppOrEbWbJdUJil/PjVMmbguwC9Wfm/gQ0pUFzPDtKC5nT3TFmsgsv0Mx2buxOIT5QtOG
b7tirBTJGSwo/7iR8pfuq5DvRFjbum6/P9mfSavLdSwLHFxkI7s7JmZ99fAgettqtpPVMz5tFsyS
JoCSgq7JXQRwYl6GjxloV0g/vi+RP/Kh1F228+V2V7YlNhw5xBmehB4myedVdurE/HJevWsxx9ea
BL9v92GbLMOVGVAGPVrUSTVK/qMsux5KJDg6HTvKmNlB6HyVwVz0biLp+j0PyvVuHSHfdvvbLWHI
zA7GfR1Ahy/UCWjwvYtwaPmoywHl5QAGc2fTp2z7+phR/ZMrFCKDzEHhJtnYQ0tYSCfir1YoKfY7
drVZ/jN2ZeYKmZMXUD+ovIRHOZ4nSFmfoj7nVy/wxU5Ysqy1mSysAgEi8QWEn9GoHfCdtdHdJOe9
A6CtdcOlOaSCZLQxtWUTyIjJypfvPmuCT7fX2tb69vsTp66aSQ/IRW16yXPkPETZUuNQg6v57eZt
s2/s1HxtIOqXYWqEC6mDrs2aO8hueqcp27VWWxeGN+vCWVodUjep6PJR++wDyIHeN90e/6ltgkxH
ppkqOn/Y2FzBb8ZwFNPnZhqh33N7hmztG3uxYgKPiQww0RMb5hmK3Rn0A16qFdn/t4d6MHODTC8h
VCvANpxBmOryBwKygjV5Z4UtwdTMDc6rIgJ80Wgd6K0BW3/y/z7W5c3JA3X2sYBHjW0ZupmtaMsZ
q1y5UPspfsbrLmjPsgRmwexMwFDTjzDSykGiAnVk0QmMYMvOAlvs08wLDtEMHTUBNdKqBtUbtFo/
5AUOXH17DIXDArNodu2ga8t67iVrC92bqa4hg0b84nrbfGzfb7hwV4leQfYAdzdgV+9IhGciSrYL
jwZ/5+0ubAtguDAfRMl7mbsJJ7H7kpbL8B1KOLI42LzhwhLlpf0cOFFKYh1/kmDf707e4McH/cvw
4MybR9BBQs4FwgfQyQUDxPK/NG+ZfzMn6DobCLMow5R6M1OvRndUTVKC5n1JRg8VljvPmpY1MItm
Fat4FQdzmCpQE6mEhKDhPg8NIzspANswDAdGiotQ4pcRJKXYYzah9EdI3iUQ22h3sPa2HrYI9WQr
c8cJmlfAISAjiINK1OT83I2cQey1P9rF1vWTLlDSAm6DoIhSFKYXL4A4CFEXEkFAj4pDDLYs8Lf1
edKFGPu1mVu/faE9EKiW7Ste9f+Bsihdyr2jtm2pDY+GOgkU7JZqTkVVkvcUgmvdCVoNh8hGMQLD
m1lFQrcRPEp530wXWgePQZ2zu9uhwrbIhi8TYJsAonP9JKvlJw3qxJdEqddLw8MjgFt8veHNM1SR
OtHQOc0CFGtENZKyBLZ0vf35lt3SLJetHD4vHt4wE0XBTO0glkKk5ELb6GGsdoluLHNk1sq6cp26
BtLPScXwuu9mIvjUTz153UAzbmdTs5iQWS87QB0DUkHKT6jbvv2zHUOKbydcW7I7pgAD5G4koBXz
lOoSijORk7vQXokSd7vlQIiQv5yBYH2Yy+ldP0Q/j62L4dgzlEgkjhgkiSTQNFwogmImoIvmvinu
gnCTsL3dkW3itt+fuDcbkf106shP5kr+qGiH2omx2EtQ2ho3HDuSoNgeg2JJ3WKt+schDGkOOp/K
b8mO+9l6MHybh9QvsqJaUjopcNbqrGXrGcrCbGcXspmu4d5DUCtIjczr3SCkTLYMD6h/ZdLin9vz
b+vAcG83hoj1HGRhCiWZPNFgugAFvewusdOqY12YlbQQrupHwNX8xC2gYQPhQmj26hCHM6F3MpGW
VTDraFVc0yqr3BkC6Q6WFpnP2E1r4EOb34dmyTM2a0AQlzKOJoQpPNOeILTdnCGrJNMChCPHVtos
qc1p4Hli6Xzs1pApB9hCQG3W+1xgN7oeG4Th06QIfeZCJC2BpiuywWSlOJg5eZCxk1dk0AG93Y1t
Mbbfn3g0WKdBMlXhYEMZBGlA6tq9hCzQ8v126xZ7NQtpddYtKDzGUndRez9DKeOd7sEGv9Ze/ulY
D4ZLyxAZHdFHYZqV7NsASAo0e1Dws/rhwXzbn5etJzM0UMVo3yOaunR+x1H2doFgWbJJlEBY+/Pt
UdhWwfBrPm8qkmUdpVEGDtl5HRzImkXzzqFgs/tnkkhmKa3njKAuJdhRXdaiAqclw5m4jFwATMEz
XNTEoN2DKvqhoZg1tZS5BM9MYkk5r5YSkg9jN10CHJuXYxZrKgxkU9X0kVvPEOyFVs05wuN5WqK0
4hCVAAv+qamt1nkKqvz/j/oSe/eDtwbf4hWc+cdmyPBsyAh6oSu2Cy8l3/No9d5kUJ96e7txi8eZ
+gJ4+MTlP0S6JNLiPlOOvlaxv1wdiF0e7MHYpvN4hFBoGLqJD5k0vCMu8wWZw/dZLg+VyGMFDJ8G
0hKScCynidLBNxFAQLmEiOmOfdomyNijGatHXa80THPiQ0IVKqiyPuVrqeZTr9Yx2NlGLR5tVst2
6xIFU7RumUmEQOiKgvkdmnzH8CPULJfVkL9FYi+cobos4+A0g1OAX6A9t1v08/z3U7NiFg9fgkMl
N4D+aszHq2gcKX7EreuDe/K2pbJnoxI1K2Xp1BWR5hqRux4h0QbJab2ytwN3opNTxod8jZpiApkf
s3jqF0wLnr7rM/SNIxBrZIc0YUDoa7hytThIhlVb/hlcKVDuhIrqCTwwCHhyt8zxeYOF8ObfO3RO
F9TDONmc/gHcZJ2uIcwHNXqny/dO3ralMFxajhqyxlmtoUTsveF9/ThIdZbgAI7C/lAVGabKcGqV
Q4q6CrMpHSoQmeejM1wl4SPIo4a9Lmw2a7j23EqnouHgpjk437/SjnrTyQkcWlxuW6ytfWOXlhMA
/zinhmlHFh6cdDMu/M2q3G7vjfL5jZqaqDA3VyM071vcGId6OEmNoKf8Qr7omK+u0A+poZYeTV9u
j+b5J0tqls9CNhhq8P3spmAW8h+jdkQRCnSZwD9GoF+qIOAqHeDefWC8dzzeYskmdmwjr1+17nF7
qUaocqs+Qj+gDx+Kppc7fVjWyCysVXjW9UoK4i5VRPU5lyq7jNUU7oQT2wKZ/u6JUI5lzFK3o/Jj
F03vWYnG8+1er2Nw6BUTdDdvr49ttrYRPjl30jZYuhjntNRdnL76yBoSsxfQXtiE6LFyw14psm3G
DOfnKKeo3BaUJPmwcYfNzXAXoIDmensUttYNt9dTNc9j5LBUV+wbxD3Zq17ghfF247YpMhzeXfxi
mSPJ0tmHViru2v2pIqObTD7eSW93Yft+w+dn8CzXATTrUxJuL7wKQtvlKUQVws4QLO2b2DK6rN6K
XZClHPevE4+F87L382MnKWrCyoizimL1vDmVDV+CxwW1MvXraBxlt/MAblkBE1RGyqYc/V4FSZYF
dYpqy+nFHHPyEEDa+lC6gJpYMoacZuZCDS8lDkFhfAfWR34poYJyKPFOw21oT/xsKBQ4BETlpqya
yhdiWZBmpFyVDxOoLw6xdzNqosmgChIizHKWSg1ZtKpFvAindo8CxmZEhgvr0hmdYhhYOsxkRgXy
DJ2cOEOh/yEfMKFjWTD5TOTOlPJ4AGhTzkDb6d2kss2EDCdep1nPcZv7SSNb9zSETnEmGirJ47js
nMVtPRg+HAVewcq2YSmdQb7IQHh9l207qi/86NADLzVRY11DhBsKVRUnxYaHoQWNYSC5vxOELAMw
kWOKBG3eZEOQ8iWKLtnUDx816rmuM1IGO11YTOif+tpATWzNqiDNKu9ODlAMDqo+OB8yIBMyBmrK
UdQun9OBjVV3kioq1bnspnonG2f7eMOFcSaqFRcrZn+QwavOmdczHnbmg1+/9fokQLjxAvnVlgZp
5zvDSSC/cfVRMXxsAzCRYwAFelk7RUFKkNR70PHI76OAPh6bePL3p3OQsfpLlGNiNkyaq4f6fgrn
6d3t1m1maXhuvnbzgsqzzeiVhoYNRMTTGO/sZ29BCfXtPmxLa/puPhSdRCY0hUrET1INw93KdHmk
EpNREyrW9XHWIpVEElo53inX4BDOelAvLm1/LL9K/0GIkaCZ4jGEX3Vh9ZFAH7w8rxNYWXbmx3Ii
NQFiAwedUg2WxVS2rXuBsO6DLFT9VfsQ/Nu0nPD6s6fMZlkKEygmsz7MJ+5ChpEEtD7xeSX+yxDc
IIe4s7AchhuLXkwqE2RNBUghyhMhc+i8gr6WsyeFaRuB4cldRP1xyXqaZk4YDthrvICd66FcdxzC
1r6xD1d00HUJhQXkPnn8ATI96icOEWqPu9vib2YZqVdz6C72xE3XYfBOYJx9lN2YnUiz7PiD7fsN
h4Zsch/pdvRSJeLpy1zgDhgsId+70diaN3wZmis0IoG34qTVqO6StwDLXtpiCg6x1zNqYsU67Vdj
KcBKSIHS0CGoCcdht+rcMvsmVIz70KGSQwbjgUudhlKWJ/B2TO+8GFQih4KdCROTRR73I8r0kGAY
1vYEDJGn7yZW+N71WAdbAujJVjZnow8Zv8lLowG5eYkENKTcj17HTKwYRdVHUOgadPLTFJyyxanv
Pb+rT//DddK2CKYH5yg/DmtIwaoiA7HAumZ3roMn1iY8RhcNIzKcWEaEVa2oSKK5wxywckFIgFyq
SnL+peCk4UcXw9icWdEw2gXTkkY1HfPXAplwsP52sol3MjyWtJ5ZTxpxyCG2kL5K8yz/xoOWXWk0
L9/Gtkeuu6mq37eNypJIooZbR6iU6XyKB7LIz85UgABYl/pc0endn4cygmr0tdmjAbYYgIknY7Un
4ioIaTp4GzuDxENiNQX+ea3d/OPt8VjClIklY8VIwRoEoV4yLjoRBc+uKK7feYuzff+2jz/xwNwF
P6/fOjrNnXy8Vi0gFHGp9cU7+nJMTeUFsQBKrJeYpoB1oXI1Bsk2C8GRscyArR2bom10T0ahaB7k
jgrXNPdn+Q6MKPJHMB6EIFATREaoU9fAaK7p3ITRyygKeCqn7GsfHaMLZ9QUXiBRzr2OL16Sa9wI
9Qh5lj/YnHrB3fDYFBnenRU+TtpzuaadkDS8lxE4Ud6N0skPHsdM/QV3HVvh9spLKIwTvJc0Ac5u
2LnyW0KHiSPjgUYJeh3Nd5pudGPa1ZdOi/7MS9GnvsgOaSExaiLKwEYTj2PkekkWapwpcSDQZy/W
/a/bi2DxNhNLRqQrNOrosc5gVXc3mOOEpT87u8grS6wwkWTMgX7k6mGVqe/Ml0qH85sNqPHp2Odv
q/PEzbpxoHFbw0wBIB8SSBl2yZSv3wEUDXaSX7bvNxyZN/XKnJh6CVYYAtKhjtKpq9YdH7DsDKby
ggagu5/yOUvp4P3WLPg11+t3VarXWd6CpZ/4r0Yu9k6XtrU29m0RgHGXFqtOW2/tvEsM6vBGn2io
uhD4BhWiPPT2qlh8gxienTMpYtF4m1Hl37JKOAmrJbvW+fR+IbtYMtvcGWfxAUKcPlDSWSrp9MWt
fuQNXoOQbwXTDku8Ab64iHkP12e5RRJjC+/GPOsFlBPuqq7sT8RpPm1lKDPYamLQKmwS4renzrJG
JrhMZ8JXbQ3KiZPrNCSlZUCu8erPL2NwgewYncWkTXiZbmhBSNaQBMe3l5nPspfFHJCdfLet8W0C
n3ikmJqMrkhWpq4m0YPo6qk5QU+heHt7fp4Hj9J/YGX1qjICqRVw8rL2lUKqGxqPkCcTDWh6KzZd
oIp5dvJ4SiHUfKyimpriDQxRcuBTRhLRIXUZAefHA+iJbnJQjYdcwu2h2ZZ+m9EnM4f0RBmqiZIE
bzO6uYzhCsrYFQVnIWkPkUszasLNZmitufO6aKCfveGjDCv90iuC8eBbkGc4Ppghh4VnjU5lHoBV
cgiFV4EjEo8sO5HFZl2Gz/Ns29BrqlMVKC+ChCiH9m4kwvLH7TWwtW+4Oa4bYgqnxk91PYNOVwYE
kLBG7mQ/LHHRhJlBsDloZCH9NGdNnkD1u75EOVIInOJVOcy937cHYTEkE2BG+kHVroekXb5sdLR5
8wMP5d0FPL7H4OHURJjlnaogF9D6aabUfwRUnNfJbQ7JMzJqwstUI+auLxwvFZlYX8+UV79rortj
7xCmYoNWAdD+a4lP3woMgJ2/rHGWH4veJrZMNytFjX/hpxuJrmCgh+pYR86l3/k7iXzb2hp7OBKy
0hNIyyVbD/n25e0UfFuiXR5giwf8Ay0LQ4eGEIjFA/7k32uB435X4yxy2zRtrRv+W+WQyvCbEpEU
1X5nwkHB9j+ok9paN7y3A0irimOoxqPesr9WPORfPNKqnal/vnXfRJQRFNAuHALGiapiZG9IKEIX
ElDVsgcyen5vA7bu7w0gx5asorqNYfjTa+H7n3Wjc2BMUIk09g8U9DknCI4EJy8Ld3bT563JNxFm
okNqoinKONWUkfIiBn96KVdcwE9TGe7dlGydGGd0VXI2O0OJLRtHWR/aEnP4ggsP2s/geUxu25Wt
j+33J3undn0/9vuI3XUyBzArwkmwy6Hx5q/Nnqrr8ydA30SZqZU2ehEeSRiOsZR7Pq6UUF8BJz0Q
YJ7EoCYfBAc7+QNbb4afz6RxmwzZx4ShdTaB7Kzz83NegbOtWNazD9nRHZe0WZ2xZ0c1W1HHpWLk
wIIgdWMweHUD7FtH9WOF4i41jsN/TIF/q5zoziHx+Y3QN4nJunhsvb5uYiRgFATnIJdUXbIMVDLA
ynZZUrjjsTIEPzZCQtkxrWAToAcoiQ/BWc9r2Ik1a3e/rLn8dNv6LMMxUWm6xilXuIIk3dQs30Ns
A6/bKPT7dM5VzB9mKoKdE4QlBpmQNCb7iC+LD1pkWkT3eZ9N9yAK/nJ7GLbGjaN7x3vU4ixINVTz
EL8C75pzznKypzxisWgTd1apyNGDCzvjXPc1NBJr/jYCpZN7AtWb+wjuZxQEK4fE/uX2cCwxITJi
ApkJvLLDqqhZftUoQzmDAWFMIWIgP97uwTZh2+9Pog4KXvu+LJA8qQK8q6Dg1ffeL2McjjsjsLVv
BAEQQkxykl2cRkHRfopA5vsbhcH+3e2vt82P4fhkqYjOEDchaA8OhLvcET9YOHYvl37RBwdgbPdK
RCH0W0PcNN1iuMwDbc8jbh87kcs2PYZvZ9KZKnCageiqDdXDhIqm7tT52UFfM4FnasZjJVTIUTMY
+q57kVwT5/MKXYfh2IHCxJ5JwsosrqMozYbKAZslRbaij2q1E2T/3In/rWpBJdff5smg+Qi6/7ng
0IX13pBs/C/KUYuYhfQbFWK+ZBF5r8fxvabjNRRQNAibuzjy4lMNUk2Qgk9JUdSP29/bBmdZLxOn
pkPmLnm74nskBMygE+DKDZG/p2Bha97wdxSSTqrGzo86fVGfSFEMpwKuv7MhW7ZJE58WxZMHmQ8S
pow2IoHg9ws5a2woJSSgRDBe1SjvQZMLENIecMGyq/zDgpblcTXhYJ8MBS2/M1r8BEMyKhlYvdw7
o9gj+Phz93/OTIw4wLJ4LtwFRe8Mx85M8eFChtAFa3j/wDQQWiym33QdfGAxVAYZn8q7CUnKgkNb
kuNN67Zt2AZrRAoRgeEYMFI/AUBApV3J4cpilT/WpWuvqAcq9wR/bFZiBI2hdQewpXTrnSb+ZxVM
8gwigb1EkaVxE+SGxK07kDoDc8mfo3uGsp+LU+0SgVi4In0T5gbU2TSUrYYHZSrIz5DimU5uX13p
CPhMoN7LeP2NN35ocS/ik9sH9yXeGA8tkAl/6xa6erxU6DrKe9RpR181hArOZQw4d9Ht0Qdb9iQT
B+fgQAC8+9pzVEC6HOqcw6lamh9+5HeXY+MwogSL+pqi8gjjoFElL6L3MYVN9jAHU/Yu9Kpvt7ux
DWSzkCdHgyhsadP223QpXSFBTPmLpXfvyzBzdwKSzdaMw4FoQZrO+s0WtsjOM0D6cP/Yq/GztW4E
BRgSHm3UuC33CBFW4EC9y1bld3t2bK0b3k6iZeFNmKF1zpl4qBZA0slWcH6secPHVRsuldIAA+Hy
vHQvcArPwMFw0BNMTBypBxSAQBY1ARw6gKchyRNCvqFqm7d44b3eHoLltGyi4jrdZG5TC5psVQFa
DPyUAyHg+updVTtfp11CQUvcNdFx0icO2MC2ftrhoaumK2Xzx27pHsa5OLgcJiyO1YV083mmCcmy
8pp1aj33o/Pp9kTZBmD4sxoge9DWmv5hypuL5sd2R54acAoe5BP0TW0FIaJJ83HFHE1RkgFAfsaL
wP3ahu15qYb/bo/D4hKB4c6s7IiaJKUJrCu/DNtLPrBUO5Nka9zw5o2hai2Foknej+1VxtHPaKj3
GG1sjRvOLFDl6qippwlfofTCC/G1PJx1MWUVZjYK5TgOTbb6+D4bz+B1eIs3xA/d1P93mCPMN4Fx
8zqqWkQwI+U21Smv9fcWL/nH4pEJjKMRQqlbBDAgVMKdXEUfvf0qKMv0m5A44gJA2wcuSqsyt0K5
8YqEUdAcjNQmdxqdJ1C8r5WDJBRH6wpax2ekz/dknyxhzgTEqYI6gg8M3hvM78Bkp8G9CwI1kC+R
VpzDcXc/s+zHJocapGOcTHUI2kpC35a6jntWCuIKpVbHsicmKi5nsaOAWwYtSFx/qCTqG6AiNB20
IMOBFSqe6hlQPFykgSPPKErtfdc59mzhmzA4PNjlGVk7xB7H8y86Yh9QHsog6x7vwGZts29syHPV
gT5zWv2ka1oPlhR806uQ98W8ODvJDIshmag3PSuf84b5cLHo7YzwDwojcFMt3yvAW2vP3QGnWZzt
H+Qb+AKmVYbY+xv5adA4zNU94A2HtgB/G9uTM6MsAy2XjiBKN8AYKFzFceRCSL3dumUNTNDbHLAx
GALswkMmxIAtrIxAmlKttX7ZT06xx/JvmyFjPwYAm1J3oOB9aYP53JWgGl2L+OexMWydPpkhaNeq
YaELTaJCx/fE4eu7ucvB2FEerMTxTeAbr7rBa9XiJwy0GWcN8unT4O4JW9kmx3DjqljqEikrsJsF
4HpVnVDJhCPL7cmxNW7uw4FfgKRho05zquH0h0am8fakY2yNGx6MenrNh2HCzDN5JzgEIhd6sITF
NzFuTPAsVgvij45ncq0UAGja4f319rxYQoMJcdOsHjpw6vhJNTj5RWmdv5Qz7uQu0OrvUCr23zTt
ktVapukftFtfUTWh1DbJgIF67Ubr8Ni13V6VmMWFTea0uO7aKtjY5RoFD64YGHwEwWl6Dgrvcnuy
bAMw3NfF23g9RoijEGjN8fCER6ceFObH7qwm3I1PTd/Vy+AnkVePuDFhod1mTyPX9unGCXpwaU1I
71Zb8mV+PxcgqB2HgySyvolp06yH6iUpoZoRgt8YnKDkVKAG9lhwJobv5qUD8M8M2rgsRO4jz6V+
5W5nUFquh3CMAMb9HToJhEuCaM0Q1yb5NQLRwDkYdlOvFhczUWuE1mz2wGqZVJI9cq9+zArQH7rs
bT6WH+J2jyrbYv8mcI2H8TBlHOajaszSH3rOqBE/ytopj5m/SYw2lC5pcNTyk3x2vw8r2B3CErpG
h3zrH+waiGMJBCz8RPL5y8xXdvofDrgW6zcxanlMizxbGPBKY0shF9z8iDqxh/exTfzW6ZN9N5oK
3+8bTbCp4xLgMpSSdANehJ15OaZZ4ZvINBfSan0O+j4UYgLgd45cEDOCvPzXsak3Nl4QawSz3zZQ
lx38BZA6CcI4xLY9siFLEsJkQFMAZddNPW1PjdN70rT3WVs9ZsiiNNFedPuDoXsmTe8ZDuxK5a5i
nNbiNC+S5B9yh4fsh1JT1f6meeaX5zDIyh+6KeP1rW78YlpOTNZRWL6ppAdlrvMYd5XuzuAo0rHa
gcFbzM6EtLkhCj8Gp8fIR5A4iaCbT1Ad28Mm2Fo3ETEhqnNR6+slnds/VDXEQBek1I8dt00QGw/d
0mUxYHLAU30AMKC+Fj5ut4cMzgSxZWRxGdUEsHHcpogXAN+nVnV3u3GLO5oYNlCBx1pQHCNHOc+n
bgaTkhjAGliBF/RyuwvbzG+/P/F4yiJcOOPeSyIIUPgQ/4QMXnjw4dY1dmopikaCgw3v5g2eXhht
ybXNUBp97NMNX0eZfjGrQAJ9Xk4FGKeq/uoVNd+xms30nnFD19ipJQp8sZAoKlEQ/wClSji9U2X/
EOIhaRxOYQxyhtvDsC2y4e9RHIMHdwIaYwPRS1TlQjAcbFB9x/aqZZ9fY2IC2rZrfys7sB5ClDwH
rw2Rl3LdFQ6wtW747uA3nZdtyJtZAQvpxf1liSGmdXtybI0bV2UB1hYCEmpY0CDf5v7kXksn4zsQ
0eejOUiD/rZ9NS6lE2SgH8wrlLDqrnocQGR18lE6Xrcu2TEk2xC2dX/iYRmrHbxzdeiFMPqRloyn
Ub8cg44QE62mlTdNg8QEuWKakz/T34rxv2Ozb/ivGHFJWGpM0Fx4w9ntJb2umrEdw7dNjOG/eUfW
chhGDzJs3X3FoIrliV0+OlvjhvsOS+HoSSA4uCGw0dEMdvo1RJnN7Yl5/hwMMYO/11SuHkXx/BIn
BBRxFWUvWeTioZn8ilz6uJEE3+7GMggTbyZwFGsJ3UIDCjhUiaLFdhn55XbjFus3IWY5qqlIEU8x
MuHeG+2JM6nUazlEL/aLXGzfb3hvhDcnUJS2mKZ1XkO8MI5goKvjdn48NgTDgRkXeb8A/pXIAUc8
UU+vSbjebRnluj7I20VMeFnl6SxzMo2NwHGH1wNoAbaaDTxR7Czy8/GfmHKZ3A9Ht1GbG0TgZexw
+zzxjPxaMuqebk+TrQfDjTnLc5S1+CgtdJoeoE+kfT1A+RdNd555baZkeLJEkS3yXA06oCo45TG7
l96UEI6cYOTvcebZjMnwaLftAUOpkDV149g/dxP/2YVsjw/j+d0eDMB/O/RcQ/wpGnEMok3wyg2K
Fzk0Uc9SAiilZDqWwbdGFzu5ZctymHgzAj4n1fkdS3gYtR6qmUhX+aDCCghvEjxPtd1OKuDZjoJ/
ZIEVyNQG3bH5ul5Ag/9jj+ns2YVAs8ZcLV7hDEtbrlfITkbnehRvuGz5EVuFPNkGy3qyW8oV7FEy
1vo6UCJOosUlbmZzfeZVebQL48DiRSuPZVSoa++yM/M/Q1j6rKbft33tWVfA9xshz9F6bYaAq+sI
cH3nfWnk57J7y8W7Y81v3T6ZnjbvsoL2aJ4o57Q4rzR9Kxke0w5h6/D5myk9aX8mw1yMDtpvQH64
VOzc6XhnZS1mY8a5kS+1QwH7uYLX48pieZHTzkXAYueREd8C4jjhMqPloJInj5yjfDivzq/bM277
bCO2TU42lJDXVNeaZicJoL677JiKrWUjoJVF2I1ixFxL0t7Xinzj45429bMgRiyj4aIT4B5Vj7Tl
tROo79GnIGxw/foEWIPfJzCWhb49NDtmLHODyFkggamuU6RPCGbJFB0CcAWBiZrtPR2T2RuGayz0
teZBfppUe6FNmBDht8eM8h/oLN65ZbOtrjOGlyzszt2hGkB8vuGpgTONoiWbJ8E/FU1LoWGbr/Jx
x+gtgcYka2RdKZd56IcrIfLUNvEp0m/H/F07NDtT8+yWiAFsZvskFMReC+4mXN+vjn7ro1ZjRLnS
T8Qyn73dNR+L55rQV5R4rj20YBET1s8DMFV5+LPK2OW2bdoaNzwXqDm3XsNuuOIlEUSlrwiEYNt4
JyzYGjecl9UxMu3t/3sYPn5xsQjel2MfbnivmN2+BOORug7B9Cqea4QceWnWObndvCXumODVfG6W
jm8F1SSYvmWt/yKb/R2jtMyKiVut1yDsOHXG66zWE5XrCUeQc9A4OyZp+3Jjc210X4RTgeaDybv4
YBMb9qBrz17ogn+kfGXsQPsb+snXovLDa6PDId1S3mPeD6/mleUJl3v7oK2rbe6e+BUQWr6Oa1iO
GwznXiP5kG7Ww7B3Bf7nY0ts+K5iIWTsc6qvHZ7fNBMvwibfifi2zzc227zDp09gmPgT17j4rOJf
Ef/YeneIC8c+/v9I+5ImOXlo2V9EBAKJYQtVPdvurrbdbW8Ij0gMQiAQw69/yXffoq/cFC/qbRyO
XkiUpDPoKE+mZVqk6X3SERx/0rFbpR/bsLjw5FuGNeY0MpCM6Y9kKm4WXLlAMHb+mzcOvo0Vzeoq
LmIOR9bWGd4LwVgWZQkexy47+DZK1AkLUTS+WI5CgnwzJs8s0tfnv3wjjtjA0HoUgXYaeEncc6pM
JpTfRxG6HesLV2ad981xH1HAI/3qzIg3Jaz/E/l/TL2nnLDhEGyexMygbQ1Qi+Eo+jDVRqcIIJct
i2VBkjkDSGZwzLEQof+nqJ8MauN5uFNA2jovlhXJJWumMoYnK9vHNTlDXMUq7ZyWrcGtwBeLyvXB
qzysg685PNIOGeylZVtLbllntkw69nrY0HrBicMAnT173711FC3z5NlQc7B5IO5FL8g4cLfJ5ouv
Tv8gPym+WuT48IX8IfJV1fdYl0udlg39BM2xR023ukVcnMJAHXZP4obDtXGfRIxBTuj/rApufKtz
+Z9v58Fl0cLGfjZlD0FMjcMoC5YuQ3C4OGLbuE/t+0Pjr8FubP+MqsXTQHg4b6Ab59AGerqmnCeq
sJ10eapxNet2Ifkb5mMDPEHzWYsYBJFHgxPuOn+0OyW7afvW4JZtVkz68zJhN2GbbuWsSeOl2bQN
76Qex+NC7c/HIu/GL1mXA1NYOXJ5aqBccxGzA2PUMtKhnaegJFBTCvP5VQ7gEQjVTija2FIb27n4
JjAGOM7jqj5NJHsWatyJQltDWzUfzsC7PQcwTw9Di4pf7XutraFXu30T4GTeN6prPay6bl7RTfG0
LHsOceOw2FBOIWXumgLWgxuG3/9BkKCIFRfZj7/O+eazOd56R3Dz4mpdL7ehn3+Rstt5V9v67HWl
3gxdRhEF4bKvjvXcTnkSVeh4eAhJ49SpGmZn7363ES5sBOcMzmIyS7it3tzDmjrQtsnmz24lb2tf
LUvNq2wlRoQbmLz2P6+4n7ZsfbkVQydRzM4yYl8R6KrpJfJfDO5Lu7Foa3jLRLWI3ZlKDI9wUZks
mUWToB4Wo7xx0dmxcZyyLgcwtsJQ17SLx0uimDxcNrRlqE47ZmOdYdURMGTeHQXZY0PbqGf8A9mM
gyCc26g/RuJG3zXNHxfdDU6h0VZ3tVst3AjWNnKT95AJDQaszIwrnSSPXf8YykdWvIAk77IFsuy2
0ENGJgEhMuUDvZySlo43EF3w91pbNw6PDd3M/aUhaCbXx7qp7oOqPfrqr4yG52Dv+WBrH6zU1xNt
iSYQnE7UJsfmfpGvFJkvLPf/IxTaKM4eBOpzsNYlJetvs7j7ZJRIh0w9nt+EjfqqDePsqnEw0VqI
aKu/S9FECUxYZo9dTVPVOh+hUnHczc42vKkN6ISDC6tpRugqZJOsTg6ZZbhXKNjYbRvQ2UIbwsl8
DD74MkGIofQ33BDt/5xfpw0fagM5p7aPZV2v5mBWTv5g6JKM8b13za3R7cgbh2iYXGtw60POHLHD
nO+RmGyty/r3NyGM09qIqce6xMNLVOTJiCvrABHu/Rm2Pt6yY1Li1dfo9ePxwrJ66MuHXqd88/Fy
rspI/Fd6LlXy3/OQ3Ov62PBvNnqTOJJBPwNfjTuxMX/X6ALnhuctEavD+TOzNYUVd4c5/7+lFNy8
a4Krcf3kVH9wV3Pl6/kZtpbeCr8kKr3AU6gauMqfvgS6XH52S8v2IIEbDs4GcAqnrHIXuklr6QAA
uITP0Q3uslinWIQ3Mf97/lds+AUbkTmiN8CgPQA1PvLNMyapIpWU9KJWRsZsbsG+zloviIPhl5Kg
RSylM7000r9IpgajW5Y78NwPXV/qo4I43XRsQ0cb9AqgG/qy7NaGZVbgH4oowwTd+tgo5mTJ95Tv
NlyDDcos8ZG5rIb5uDTiZfDdTzwz14HgNx3fw79vHFCbXrDgXtcDoI6a3BSCAqy9rmFnl50aK/pO
eR0tk2nno2z8FIToB6a6QznSyzJDm1VQSTZC6bWZj348oblZpoPY6ynZOu+W1Sp3qeKMY1EavIqU
Sh2mfHrylksXxkqaWwkqAYlAe+xUTV/bvujMc236IL4nIV40dpzb+zv7j4RpP2Qi7ovA/Jcfrg8k
Lqqil+wsja2d9SqoNEAubDmiibS96iYapQHafI6QZZ93dvd9z/aPcmnUOAIirLL/hYLCTcbbBzzl
f0TRa0xAGfGnJkuekJru5A7v7ze1ueNM64mpq4hGvk5vOgADa7ZcDUW081u2hrf2u4zcYlK93x/j
DEAN8QheMogDXOZ//tEv7euG08qf9DF3yd1S13+Dful2vnzjDNnAPWNydNiOyNC5wx/EBL6zUtZ7
l+qNZbHxK0sHJqVhwOAFpIhzz01kUH2pOvX5/CHd+HYbijy45YSWpLk55i2yqSgEa2Pu7Gl8ve+Z
/1FqbuuCdjWrIPRNWH7v6TZOe8ru6l6pL16wh5t8Pz/5R60ZVGpgnQYy8xj2BPKIXTLP1121pF5W
Juoi/Rv2j1rz1PW0EhrAh7Fl97O7HAYV7fiJ//KQf5DtGHvd+jfpoQNXtwyTmNdXVHPTY3Dak+to
Gq/6idyWdZ42AdWfRvbVY/7x/L5vLJpNChgES9W4A+xBlCjVQiiDPoIfFl35l0JRqA1dEguaqmNi
9FGWzhGuAy523lmyjVNrQ5ccXjezX8EoViwHwF2PTunv1Mq2hra8Nu/C2Tc9xTWgm541dT/E2en8
km9YQ+T97232TEhwA8aSowyR8+6At7dsMkfdvpwff+vLrXhMekgzFR0WJZTsJdQ6UXy3TXLr2y3n
nKN7unMdjI3qGE5LPjZJjNwQae7OedyYwMYtQemhmer14wFuUeY+CB7b+E7pPaDC1vBrAH1jYgt6
MFWvMXyGr45FngJ+Mjp3E7i8zi/+hj3ZuKUuX3jN1iqNYFeOwssNEkRckRy8xYnxouYL9o/ebFeX
ISDiAwA0ffGxbAE47KqdAsrG4bHRS52z6EZ0GHpusqTAF7tsr863EcFs3BInQ8DmSeljCcRVG0JM
9YXXO2d+a18ta4VbNDwegUlT8R1uqQfU9uDCPN3vbOvWt1s2ywr06s4SoK7M7091E9zSsfzEq/ES
IkpsqGWywYhiEnyZPo54y45onEz+zpV6a2Esgw1Dw8wYrSiCURwVKFGQObCFQZd1r+a8ceJt1NKy
mEE6BN/ucGctbAP1jxfApAPeYvdVfuNX2PAl02rPCxpcMYT7xIbr1e3g1j6x5/NGuzX8+tPeeIWx
ha4v4Ib/OZ0q4+lIrnyXHsAHvhOnNo6Pzarnjx2IXdwax5Poq6h+Vvl4nfeXRapgnfTN16tQgDG+
5PAGgHriSn/jd+zq/MJs3CuC1Uu8Gdpt4tGt0aRw1NVfBsw9theoqNH7XXbjLdvDFW2tjmW8gFww
7czLf7PUc5OgOzHZrcZsOLTAstwx7ilENaPuSBU9jF6QOoIezq/O1tCW1VJRo9fXDbsjWAJunHG+
6uM9LNrWklhm6zLHz+AU9JFN/V3t5p8AeEvbLPp20ZfbqKgWnH9umcW4smO5IT91z6L5MluyEVEQ
7TONbvHlYejVhzzOv886Pk7cbW7UUu10amysvI2NMjjtFTRo9H+ortHLP6jqshIPtbny2EzFVBcB
HrjcCq29fvm94cVOlNr6bMtSZ5FpyAz63RGtgQrSnGgkLVV8WYmH2ix5OpjzxfiafosaVSTCxf2T
LXuX/q1Pt2wU7Zg94crQb1VcAVHr12PCuuDrZcfRslEdDUFl+EC/FZBSTns2vrq8/nXZ2JaRlp2T
K1G19FuYxdFKPhAk3lKZ9LLRLTstVccDvKU43x1wwCUhyMESpdphx/1ueAEbGdU0qp+Bj3C+R5IE
ySDQHD81Lbod0L23E5k29tWGRwVLy5vMC+ZfgBe1N0EQqc+6zvvTRctjQ6RiHhKh5Ui/OW6wJFE3
vHputUfZsvXpazR/E5xqUGxowEfmnysSK5FMj4nU+Z4H3hrdslVRGhECFMW/j0MXhMkckxigoGbZ
k8FZv/Kdy74Nk8oAAC5pHte/5ArXMdBhiefwoc91mU7o+Ty//lsHyLJaf6pMPLFSfWfA2NyCfSa+
QfG9PdCIdofLprBsN2pbBQY2V31v8upzC0XJX8wDfT2g1OL5/AwbCaaNntK6zUuFh+Nfpgq6h7GI
6dW0QH3DMaJIo66seRIVwfH8ZFvbYhn0XHRUUBeTTU3w0vVQbwrZg87ZQ9heCBqm/8CpnNYUoKIp
fvhqNrcDxDGvSDl8Of8DNs6tTZAnxyquq1LnP/o86NMZUG0wMPj5zm5vjW5nypGnA7+DvwPX0+dZ
gImVj7ut4RvZpo2qcoOhiinj3SuO0fPU1akfqSMqbigUFqcCyi61s1f22thmG2QFDzc5QRi2rzTW
ZWJm8lA4KLO5bZEio9vxre+DEf4RiZ2DhaDe6bev7ei/dPWXFno4TDjgBnJwYvtXH/3pY1HcnN/4
DTOxUVeSD5B5Qxb66pngQMIe7eLiO+v9ox6zm9ionQvl1gmw7F31ixKuX3uvQZ8fqtIpQeNd7MHp
t36DFax5zLIcWCDv1XeqFMHoceTs6JXkpYUlOiCfPb9UWwfNMnJUTojXQ77wNebRH4EmP9E390PT
fWgD709Z8Bvd7L3Lb3hgG5EVdO6Ae72WP/oYFEjXUNeJvuhpGMtD4NWD2DlpW7OsP/RNKAzBRTMz
hKhvzG9ANuGz8ql1cQEfQ1fuAOM39t1GaXWOV8dw8fJH15MxBb3LmLg835NF3Nh4G54FJigfD8K5
/IEe8g9omHaTIQIbeayGn2VZ3NBCXgaTpd66hG+WKq5bBwFq6L/HIEc55J0yaa72gvpWCd8GaaGM
MPdxVVQ/yj44Re78BUxy1+vJWk9VPhefQyauRCbQlskuqx15VozHmzGritGrf+TM69F8VRuo+vjO
zrZvnSzL3NHYr1w3U+o7oSAzY3UVpWB8EUlZDns59PuiCozaoC3QyLiAetAYKnrVVUDvVOf/zYLw
kXvBDYczW3kjWsFeRNY/dSza8ZdbB9pyAm0odBivs3ZVrZKqAHuEnOUeJ/dGgLHxW3lJgJYBp+83
wVQO+pFw4i805E2bil60dzRoXGeHTWBrKsv421Jjb6Ym+4aaZB2CEIlMzZw0XlWqh940UeOmAg+H
O1fvDUu1CfpoF7YOSJazn0CxV0OqNT/xogGPs9vwLyCXHHmqyW5lbmu29Te/sdZ8jHPpdEP3izvj
zZqO5Y55anX7oXA/KxyR8/Fg4yjY1H3QRw6dmvTxT+AKWEodLtCxjqT/stHXWd/8hnFiba0bitaZ
sXyNmAO9rQKPfOcH31ogy/pHwOVbEsfRz5wGD6MzPoEA76Nohhvdmienv/DdxNaVNdDUKrNoiV5c
Or/oDLfRNu6efAE+17bKdraBbO2DFf7rKMsHRTPn50QaUhVp14YdcdM2KosBOtlQ/wOViWaRqZ5p
1joztAyB+HSg2dSNsf8FHLmyvSJDb0qQ4KEfAkKvwnfLGO4qYoJ8Pr/k79ubb/dGo5Gb56PPq4MK
zFfqhJ9NoJ86zSHjNZeH83O8vxJ+aLndsp8bPMvW1aF2+oKDgsQBaES0i79zJt//Da6NURsi0kUF
d0Cf5mVRduOaoXuYSeWcFs/zPwUIi3THzW7NZHmnoQjADb3E9NgQ8SlQJRhKY5IMCzL69T/nl2tr
ktU63pjYrMDBSOuZHttB32bu8JyN4SO80ifu75L1vL8lro1cyz1v8sfAo8d6YuZR0LZ58NHjuPcT
toa38pLGHYHuDjE85Iv0zzJzu1eGU/31sgVaZ32zQDVx8OxcuvQYDFAARdvaePQ65RSgWYn6lEcl
/r1sJssh9fFiFrA/1c9TEX3QPbvL2JhDHbx5cCn5cX6O952ea4PZdJRl8xBO9XNU8u9Zre6ALng2
OjgRF+2sDIJIl81j+aMoD3JdgUXjeWDmxhNPSFP6BFt+TXr9WHb9TgDf2norE3Eh7hAPQeOhmu2X
d23nu4mTN/ElGRyF+u7/3vo+7/PKM6w/LXSZPi+VMKDqq+oPIi/3hNPf/QGYwrLxupm6ltGoP5Wd
X93MDiQrq4Dtxc93dxujW8Y9diYURS+9YzSLGGfX/TGy4gje1eoAis/jNLnX57f73VwXE63e5Y2R
9L3bk0aQ/hRD0xDlJTAxQoU8v/UHaMCdn2JrpSwrp34/U4W2gROPkaMZE5HUxAA8Xza6ZeWZ2466
GEf8AIYyd+iEKokj7+X84O/6WKyOZdgNYF25u3Dv6A7zF9flN2NhnuKxu0UaeOH3W1HPqzvWUSA7
T6CtupljEK5VOfqAzn//1tJbxgzKxClTJDMn5bh5Wg9ll84536OW3jo7lg1nY5TNwEnrE/eG7NhI
A+Jq2i1X/sz2BBA3foDNwAWyYTK546BP1HkYsj9heYn7wS5a1ttLWkRcqvCUx+SvGwTyWEyhvGxL
bdjiVITlxMsM60KCYyz7DwWNdsx1az0scwVp5zyAkxlDcwdc5N4NtDUv85k2ZA0SiEGblVN3ahZx
75vxq1hQTfGiYSdIbn36+vc3ngbuMuJsiLoTLqCk+kBiaE+dfDmq4PP5w75hrDbzVttKv5562Z0C
FZwcqV9HNaTA+78qR345P8XGibdhbHk/EDcr3fYk2Phx7AEYdargtueXqZbhXFoGqzvUUeqJtKep
r1vgsbsp0aS85AUcg1v26gKzUo9z0520itGiocfvA/X3lF42Vt8GsamsiBsg8DC4budrx42bm9nT
wx2Yj5p0psWesMbGFthMXJEDXXJQp7SnSEEAO12YzKd0lJ77iwqAAA/nN3qNs/+8VAFWu/79zWHl
vuvFDW2GU+OUHyF+cS9C76VuoVOce/e+x06XTWOZc65ZIYjyoR3XsUPQNt+qsbtTTXAkNckPzN/j
bt1atPXvb35O5Wmu9VhMJ1RoDnlvIHPaHDjbezfcGt4ybc0qb+pRET8hdawS5KleSglUQrmzy4C9
dbysSMyKph90ptqTCtt7N6h/rdl1GIDYU++9Im39CisSB1Xle7Tg02lwHgNXJYWE/lh/kQQsTpRl
2WPEdFkHejqVRazSlqHSS0JzWTgLLctmaJgkUsJtEOJkeeJpar5ov9A7jmNjZWy4WxaoPhi4bE8t
1OvzpvoV9fKaE7CPnzeD9Zy8Y2021K2uZ2/odeadSpJVh6yiPM3k7uhrTH9vdMuWZaWMKLvIP+VD
9bkywdFAxthn4liq6GYtFw1+vWPP775+AShv2TOb5xmkm553Klzc/2rwUDGo1Xb0uwY5bBMPT5mQ
XxvY9/l125pu3a83Zg1akEa1hvon3AtOc2XQCNk+hL3+6Ios/e+XkeFKi4soMfDrLDMHL0vcLyZT
yBAUfh8PRfO0aAZxtfM/Z+uYWTbee46nwAOtTn0Z/h6b+LdXQ+5DROVejNqawLJwqtGMJDsCP7WU
8FPRct1zmSKY7MEzNsJGYBl5TxhXyi3aU0/6V5fQu2Kpr3G9yhOp9F2Y70nbbc1j2bsTdspHT9K6
E/O1n4fH2uifYcXuQJ34/zDNhl3akDmUobPQ81p1qjp4835wVVrMUJC5aLtt1JzIDK6Bcmxgl1AN
mTSQp8D4iKuFdPz6/BRbP8AyfWocn07jqE6A8P80su8P3ADjfX7wjZBko+bmgPmmKeVwEgEqJfDl
8Tg+oyT3WsluR8Jw6/stA8+qGQ+PrGlOTryUdzmpu3u3FmznB2yNvv79jfvIKgDcFpAinbyB/QHY
W5RPw9LM5eP59dk4pLa4bOaLJkJDvDytDXprwjy05RVAbx9jqKpSf9rrNdzaB8uqg0rWc9Eu/Qnv
qMuUVGIh38sFRdik5EX0WVcx/3z+F20tmGXemuDSSHmznMwMiAmZ8TAILewLsyhbdXZmK7N7JZtT
4PhjKoLF/eKuD5AdmE9/nv8BGw7QBtcVdadZLAt5In4xpO2E954MtdckqvO9ksPGbtjgOrbUpvNZ
J0/duHwKUNYVITuEMTpDcFO67FdYVs1nZGcItPVpRD5YNO2dW7OHIWQXxiGbgqwIl5HKIqtP/lKL
NJRoKWWGK7QJ6r22/K1Vsgw7N46CmBtWSeXOY9/q/Aqp1YOgpT7ouvp6fp22JrHsWwyBq71IyZPr
ZeJ+inP1GXE7O5ZgWzp4gyf2asZbE1mBO2CAy+MZFgpsbvPVj4ab9TlizUO6Hlom53/Mhu1Ry8pb
L1eBDLzqFJQ9Wnz9qD7Qwal2Rt/6BZZl0wpMqD0txQkO9xMYy245W17WSqsq9tjMt2zPitmBWmKt
gbQ7gcvYf0EFX6RxPDu/4shvDufXaGMKG2THIzAIBaHHTyz070cCNW9k1Ymzynqfn2BjE2yg3Vjm
ZmyahZ8m17+TsflRlNOX80NH9L+HvncSdVuKFii4YAH7nzmqEjRXxUHizdh7HhZiCn2QtaF5dEAy
CCRWCkR53HlJ3oycgrKhrlXoQTjSA1lx0rYNzXkSZ5D4aPF4Hjgc+hItZIGAEAB/enbt1HQMyaEZ
Ai8/BQwdxRDs0HNAfs4zYslv12eFk3+S+ajQbC+UnoLXQOm6/T5DRa+BvhNg/dkvD/Rw+q7txykf
E+6joHXn+lMEdrvIAAGhUoEemAm9R2wmx77xyruxDViND21dLb54ziDbLvEdn6H5oxzohD6laZiz
nCYhCeMMSVFEIhSZippT89iL3JE+aEuNjB6yKJj7r/4A6pa0JFBBGx1X/C7qpRmntAyjyg9xAVEO
uW6Cni7ytgz8RZ5CiM8sy7GAyGD1a+GQBm8PnhdOU/cR6eTgQXx2FE5XoYcvWFtWnbZm6nF2/Lrv
wDsDV+ilgFp4eZlU8cz47ymeUAqHviwtl+vAWUT4Oi4Q8GZPhleo+qfRhPbk7lh3uBl1B7/vRfdR
TZV0cAl2C3Q1pLzrTP8y9xXAg7j31YX7DOW/wPmmphiCThBfyGg4pbzqGjzmZYVT9vXNoPnA/uoC
fSJO0hjIGDcJVVEeXpOCw+8lbjeHc3DtVJoYwLAXP4NmY8PkWCflRObAOXQjeMP4c8z7nNyHXgjE
YDTFReIN7QQmGU+M4UnzpQluiKiK4q8hURH/iN0MQ10hocTDLoSxSlP76VhJHn9c0HdmgBJ1JYyD
N02s76nqBertYMCB9FIyV6i7tHdlVSysv5qdKtccLRFLhQtCTEKBWisfSzZ/jDnovMsrZxla0iU6
c+bh6xTkMRSz4rAP6m8cBf22S0FQStmvEAQvY37MWVwGHx1SelV177KSsR+Ok/ekuHLG3rDvY1Op
kiY+7xU50U7T/jP4k53lXtVTIG4hiN5ofjWPmd/+BoGlr8qUQ71wIcno1NjCIHKM+cTYGNXlEbRr
UwBp9i7I2/4QFUQuz7FPweSX0Kqi00/lxRXPHxTLDP9QqxHAsAPJXKGLFD2F/lwlRHaZqPG4lTF/
OiJOBRF5cFpWuu6VjJpoeRCqq7wxmeIM3O83biHb6BWCfDGkA5hLpML+Z4LdQD5D9u5hagY+fI5G
34++OYPhht5nXkbL8GBQFXawsTQL1ScTUenfyrGAgE6glWOudd40/b0B3WPWXcnQYeFD6/hB/Lni
GSMvLneXuEtijSPGKgiWQeKigaryXVUJrywQsBdDvlZauONr2DEnG9Pa0zJ7jtnsdz8l74ce2D4N
Gs+PTRZ7uB2i8y7oE8o6MtJES8XbxxIEClWegqVK5XMqwczZgaOf8Kg+ynhu+e/IQ1YlE9kq7aEx
YqjH4UdeiJI/eJPJsvHQCr0sdyqIFaTbJG3nE1oRqv7QicnRBcQWli76FE6Q9/ky4v4b3YUBgDn5
YeJLp79kHg8eCLhe6MehKmg9fMrCyOAZGxQhyySSqgtE+RzGTcafWeCDCjINhoJ0yIDVUqzKzDOB
cukyYpxrgmOTjb/mNle+C2K+Vrgu+oocPd6zAe8A4GGkmZK/sS9u+0UUHvG/RmNpooPkaDE7+ESP
+WGeDBSHh5G05UOBN/y7IYfDosncD4LVaQNSAvHE47zU0HSSpMKrBWDsZdIX/Vz/aiihrAWdzMhl
cRsCKhp/Yg5iDE+kACmSSqEHyHV2AG+IGn85LjBQXw0DI8Ff4Q55+9QEkCHME2eJx+bOL6Ey+UeK
JtAvQMyK4m8bVXP03Whgb7wjkgeX4K0HPKdXpso9MqdxW0v3RVUzxNtqCKXCL5Mmm+rT4McOCPmc
nAVZmxA2980jdWlbfkQVjy9PbqT9mqcO+CSnvzmgc+oEBmg0cB8U7dZW3KCBStMx8rUfpU2fVYIm
UH6Uk04qSIuBpWooIZl6IJITddfpOItBA74YFfyWkBUCfr0eDbBxIl5UeV3iSQCBsTa+KD7WBveo
tJ6BeDKpq3oZPQcBGiLvK193zqsp86J5bdti5rfgIChHknTZYFwoT0NEaHocSTZPy22LriOAyinc
5vTJc0OR+QfhVRFesutIdS7oHXCNqtGLLpcWC1Gg96xMhE+YVMnY93EzXmfQmPajK96iiSb6Orsh
FeqD9nAFKx401dPk3Qs+RE2fBsZdyJynI21XjxjXpJiuW6FC0E85wzjMf4jO/egjMAYkmg/uGAzh
rexbNhxq6oVtmYD9o2mv86LrHJIi6ejc32LOKxQ6Cs8xXqIhGPZjimpDbrWbUXjpoSjyiF+XPHOz
z2jU7Vaoll/Gfp0Eauiba11DZPJgAOwy1yGsKUwVcxrB7opYVswDIJIg6iR1QCpgBrKADdOLyub6
ugLBT3jMI6gYQd8Ofo+mwpt5UhGoHLGkc5GYQsmgkMt0jS6Xnl2hiYnP32OQvPipLMOGmjsVjw7s
JAD5K+r84Oaa5e1kXHc4dUr5jkpMPVdEXOHhE09xSeOXtAsSiNwPU4t2MQc4n7sBF0V0vUGdVPUP
E59ASZaoPBpH6GhPfB4eOUfN4ydawXIWIaiYit71TgSJ87BkusuPWVgM9TULM6l+Yrtaqo6dhJps
4oKUjLhXuXAXaEJ75odHAATioCYjAPYeaj8MPO8KLmMpglSGCHEnv3ZJU18DEFkE1xBJbGuI3VY5
/5QbyOy4eKWc5rmAU8SyPRQiyyecBL/K1WGJfATXaB5yg+c0xymwHhDibV6p8ieo2sZD595AYyu4
IyswNk5kVFCDJHJQaCtJDHLAGlnJlCFMpVNhTJjfmmKcfA4YUTuQjxJBILguipnFB2SPE8464siQ
PRJootBPZYyMszzEE0LvL6BjO/G0krnyOeEUlAnLsXXDl3HyRPCMM8mXb/7i+WMIvdwinOihz7OC
izSKhnnhKQDWsvmADgsqf6CRox1DiAA5bTQkYW5mXOHNqEj/YcpdfbdSBmoKXLzLjJNWngM/AmiB
7sPpmOWs8CRADaGb/zFdzNrPNS8LejNWi9fqW68IYSpXskcg51d9ERbOz9xA+ia/ymk5Z2MSx22R
fXCMauUfDV1ApZO2FH5jDh5zIeqZxsIBE6UmAU6bqwefGOQKsL0ABYehZh9kvzj979BIpLZJaMzg
ujfIn2r+t17AqyU/yoW4ekpIsXKEPVThlPtHFflK0wOgMZCbuWY0Z26R1JmOjJP0QTC67HYahSc/
AvCjnZMnuahe5mIipU7kIkgQHKYZzFrRbQDvOrUPLsAd/Mlpq+WeuzpSKuEd9vMEBtyofoCOeN6a
g5sVyi9vvWjs/foaDQBGqDuex0r97KiHe92hGGMCfoc4kuHQ3XX4pzRpJ7EzzU1VeD5dbpos6D1z
RLzlKriuhBwGdUS+osFPUNQD68prNjikMqcIqu9efIz9gZYAhMy0l3d4q1V8SWVOYj5cAQn2w1kK
N0UGKgtQm8WSmadI9gXtExDLg3M/neHPneFAfIEbCcoXPZ1FuqzpDmDLS+aCIqWPYsbLq6WMxjy/
KgeB607Sy3HJKuQ5Bpy6iYsEhv9eWKc0DiH8SPwCZ9TWX70R5969qcvSH82RG2HgR/uxosuQdjzM
lu426v4PRVe2JScOxb6Ic7ywvgK19p5e0pMXTrqTGLABLxgDXz+q58kk3VVg60q6ErrlzEUChWv0
FSaOZ/o4IacUJt2ecL7HIAPViNYU/D4L7rCRAwf2ZRIlLr9Dbg5dWnwrfbwhtTa45OdOtcbXSTJc
xG0vkDGGOazQyXEDLZdmdSzxqn67OWTd7zb1os3LtO8sx8tMg85NhTbrLv/WqMnkL3m7A6jVKBmP
kg8qQq+ee48N6yfdEsE/vUbn+A+JfFtGjoUMOSasbocRX1Zo3EZvaqk4EtNxLucBdqPSU0jQWY1Q
f6mSegHCBX4ZmyWHhJgs0zyUWL5a3KNKV6o4LFZTOrxsAO5o7tXrEi9TzdbeiPEQIygWs9EGUBSx
Winp81OTuAy7J6oh2V5UfvRb+rngZNj/U4CL/udCxmYTtYNXmLz3rSzkcuAr3nWYgEkQ0/y6LZuX
dyJTe/yPEx/fQpjx9sOavw7UpO1hyQgZZRnNrNHxM+d4igLKAId2k+WUMkfwYa5TITUsuWJa/8Rp
h+HjvGcrwz07FQnBChl+97GBrtn2SU9xSTEvvg1W1ukLnRsRbaXEmVzHasL/MvRMNEm5j3I1ti58
VqxjOcTxloiDRLbb/h32LuAcT63BphKdk66x36xAkxjFlDiOG6nGtVuduW6d7OKxRMVVZorHFiqV
u+oYT1oCy1MKDzShyGYl+FWzVGEsbmU3/IkGI5CM0NhlU0llJSn6vGz4ZPO3HldHryvd4iG50QnB
5acxx/LE777FHf4fCXZizzvFbHLlgJIejU7FoubHMR4te/R2l2EuERid9Q9tu22k3pI0w4w/JirR
d8Wa+UmXYr9VWh1txHn/bTKEuUSoTpfj9tQbrxD+5kVMo1+Bx1N+l20C/VSnOTTx/hM4WQiLPkIA
F1OG0M/uJ4uN9r6Mg0Cfb6lMqjBaTYT2WKQeotT/agoTTewRVj8ZPUYx0J7FWLoSM3blsHIksJcL
Ce++8zR7HTLdh6VEr6LeX/B0BpzvfQejmsYSX45QmzvNxgK4b0yHIUIrog3p3yaSaLfdOTiTrbJE
kyWpGCgd7jGARm4sqlvbwHprkKKbDFUhBp0DhLUqn+9UNisktoze+AgngsX0nVTb1E55fz8MS46J
fjHNLKbDhDDQkNY82eduqQK4FJ5AZyV4mUqKl4z+SVHB18+V3rC2cUr7ZdreJUHKWIo9dYRlIiNN
dK9DngwcSEo3HvA4BJjp/wix5fyzw8PS/W0mNSHSJW+Ns0+9w3HzXqBIan8TlDcLRmO30+xuYPHs
8hrAcUp/ELOPpCtb12KSK3vqBcYnwSez/cwx1zUP6TwSvFYrniz7I8EgKsZq1SadsQMdaXHKomYA
hHQ9khnPiYBS+aR2E2G1uCWgNlTFp8S0gI2zGOTjHGOfz1XNxuV2P9KZsXc2UAdB0E6N7euu71n6
Grft3jzBg6mLtkZ/soXxQBGGv6fcaTpr83MSLYBIRTd8nvyUWxAbuDrJmu0VBuNl+hEwSDT2Os+Y
x/D2NplVpU/WfbruqQsbSlZpEK0rUyobgNMMtowUmGt3OQYzugGLl16TzRC8/ywjn1PCMapiFhh5
g2EMs1ETV0OjsTcKGh/o7tVlw6jmijQAsF+U6MIkdQ/EHFn0TMYsTqrbGWN92QuJpx8/FDi2qYrR
Hb/H6Hx1hn3gHbSgO9JmBm2B7KUJ7aOVBXaFLLF2k3iagBe6pErgMMxEyccugjffAGrK7w3n+H6d
RiP7pxYYeftvW9SSIFUs9zGwYWMLc8w9S+hzjow/9NeS3I/tZ5fKZsqfSNFsKULRI43R+2TpUHTb
NSKQo9hhtsmcDEfWtV26nmLP/QYaJSNumEqPGyMdLwPNh6TCH2/fAaVxOVVGT63JDwH5ipyeMhbT
BJ1RdEhh5Rly79Hgva5o3zZVK6ieZQUM6ee3EW85GT+IXvMCV1UCLtRces1WKs6RF9lqX2ch0ud5
HbP0KcV7004Vj1oAiTp1ZGl/T3Zu1vRHjISycak6UFQHNPjmvoEsgoapi1vgdDwEvkmFzZUJTll4
UfpbMJ3A9zIgSd1oCGRx76L/8pSzY56618DI2lQ9l4r/iToZvMNOSwv8WGZ6Sfh4WVqLcRin/Dyp
51yJtPttxkXpa4qHqDFVQ0SMF026xYCWxKXT7/I4USrpf8EC0+Cfx1L7tpQ5EzR6DYvASh3069kp
DRJu6fkRd9/Y6LNHsNvSvDVJv05vq0M+wTfkwsh0YM7NPP+Ts2T4QVQYsOivEuLusgQ3X3GAAAWz
IXLpJVsfGW5evF1FgU5pXxLcach9bDhZuThOKZ/6vSomT8VvLO6gZfZWRpd29oIfGKdoFRKxsWsf
T8i3T7D1yV7DVsDaUa0uAaHFwczg5TP5kn0R7IoXHln+0Ri/A9aGzmB6c+jRzBMwthDCzD6dtIx2
RK9y1ZpkqxQGIIxObAZ2GTBVmKcZjEGCwxCjJvpHEKGd0ApfTqw+k5SsxQ8C8rD7ZgMOzh8mQlfJ
XGaYCNqHGOtH6Ycem0L8MRLrCDC5KCxfDXgr0c36Ugi8az/xsI4baPuc5w9gnvbpfvX9+lsuuMiR
btove3HYvMezCGDWF+QB+6IzOQuebctvdB/j/mEqpU1d9BJB3hrZrr2pmw1dsxhpmVnAkoEzUTBp
uS5ff4oEEw6v8N2uINjWja2HFBM3wdiWj0o0tUfsuP3nbZemJ4MN8fQ32UGKvTMcIh5EDcF5Fa4N
Q7EZ5L6ln/Mrbn76OoyzyGpHE4fsNgsMXO4tRe8ZB+sYHbF3QbIqGjFM3jeDXbHgaKQ/8p12+FhE
noqqjbf0VtdjbXcnMHK4CwQF6hCORxGDi194WKoewev9oSii/bNpRvmr7Rd8UdKbOEKRCC9SXPQs
cqRUmuc31t2iCtqli7ps2Et8Cpgd73jcyYdk1pgl4saPVzHEGTihxM6/0rDm780+sJ+YzdPvhOzb
VhdkWc5WweEPkiXCVTXR8ZQq3QzViqN+Pvlkzwg+0RaMGG6X12FIzFY1xrJfNtmWlyHx/l6TJncQ
kdcYPHizcltBHPJHCiBybPmAjvtGS47UtST8BeEdF68KYDv9wRugwMsCpqo/sDC55TAKDYUHVLHG
yjizl4JvHNi3kSCjgtiLpMQlPn4hhTGZv2G9v2mYFhTvEXwyspclXhZQEEUw02nco8Ke9q2l+zWf
o5bXYpt4fGYzAijLwjctueK184CzCe9Z3cxm/FTJRsRp2mUKwiGd4rK3RWZrBmLs265kuyK1AFhg
XxQ39Ri8eSroZLPbxkryMXUu/UKWHbaiyO7ivhK4Q7KDl3H3mSiSI2wqE6EtZ2ry4dEgDDyquRPy
WW7OLYgcTSR/KKxOXokRG0KYlVTjGRiFP4BNZF89zXHktctQXLnDC1yiqRtxspiTUHB5HiA9jGe7
Wm8OeBFTWhfbnjx6yFXpY7LIPauwwJysFYMO86rHDc3VfGbIu+XwmF6jfu6LkilAP8COdXr364Cv
c1VyKCpUnPfJJROy6SulyTiXWAUTpqLei+iQMeH/xfvk7RO4dKOh4zj2E3PIFtc235yqc7VvP6nO
5r3ewcol9YxhRlY+s6a9T2mx8tPMAbxPRSLdCl4m26MaWfV+xda1xfWHg35fJ4qsija561bqh5Lm
hL4C3uI+0/i8gDDbbmdnBFjNQI8Y4R9dAla7NnDa8WrXI/flCrJ6P6/RNCZVwwK+ewj88NaKJHNY
Wt/AqYhuYdjDjtrEXRbPtn98QYnidemJdWcLiaMrx6zv1wfs4uKjAmthZc2yMT7Hq21klWVL9sTj
pP8hkWruj2zo8dRmgmBSNH2q18sCZBqDoEUxW7WNW7TWOATwZ4pJqukv1jjbtzxOnUHOcbD8aNKp
k1XBO2Rq9iFZt8pEhYivuVntfezwoJxbIBzz4mKbPKq8zdNj2LPiZfC2hfyRDoD3Ref/oz186lVi
QnenYwR1nlAXgozCffXp7RJPnD7MuLGLKibMj1WzEygTSs4ZfczHbV8qNmM6wA2NNZKPUEwtwfQw
hQScmzIG3AXY/5d4kHj87dSzxzZZxGVbIV/UppAtdJM4or/4iAroW9SSo4dYmrXDh4dbDtJOzN/o
0vA3odtpuUfhd7xeciia5kStW9/gWx6f8rRN0mfBA15tDeNEf5gxBeIfN3EuT1p5VY9iT/enRin8
3sBM7o2FVbWl1XlDf/qhoH/bTKdfa5e2DW4737L+ac472xzAeHTYFgfOp1WMbbS4Gg2z4Y7Kce6u
YDJD85+3UBzKXQP4vzkQvf+UXzJdj9me+CsnNsbVNKeJ7sEYuhZOp55hKbwMO4nfkrhNVTXRhcwf
IcoCLk0Ni5u89jrboM7HraYVDHZzW88z9stLlkmpavyWZPurIRHsd4AizDw7qHAbjiYXJVXgvZ3P
zovhNySFBB8WMBO9EPyZuNQSzSz36cozcPm4syGA4UcjGLhM07xuQHvbueBgzUrLW4fLaomTR9RY
kwYD+O3gx+2YDGc1xKu/CCI3XaN+CkKUc3n/S++5/K8DyrN/pKbUnSFVkqd9RcZExaa12cvd5PyJ
YiPZlwyGhPs4BsZkDsuKR0DQ/nNFA+fTFK/LJ9Y/R8zQRTQBmi8rj09pTtq/g5MZSHbIwn25Kw41
VcBxXEGBWq6026KidA7TRZUT7q5xsnbjcUbMwJ+Zsli3kG7TfTwZSxOUfG7NQq/zINQfBSfSCwUq
ikuC2lJsVeej8XcMdqIL2na78Xsy3OLj0Am7w06Z+4EUP1z06bQX6Vmih498xX5h9jMWHVVHuOdy
gBSj+INc57k9jriAICujwVAd4oniGiSzxM0N0AarDTPp+p32I8aVCUc+5qTZRsMfOUJP/TMMHb+F
xI5bRZsieZFuGHgZdcM0/ggUWvMJOlbaPzSm8MspEly359XbJj2bFJNrxXayZZXCNt8TgQRmzqyF
ceA47fjkHraeZdN54H6PL7Zx+Ctthsboeoa9gtzzaOkzPC0ikgfnMzXUXjC53zcSsKUrMdV3/UEm
IPtPwCNpVwk0Co342Ub3nMsgv9EH2eTXbW0cr7rpVmIFTNSuD8OK7lakMYwpjsoGC/tPDjBcvS1D
3mFNIENF7RBO3bb7wlYILcn2k4f9zXwxmhX6BB6Z7r+mtcfD47ZCI2XO5u6+wz0k6t3a5lcXF/qJ
gGmwd/nucV0sk6XmQDkGLcyTBrknYC0iij1fKlpIU0BrZpQ4l/NmnP7NHZvm4uSD8vYzz1vp9Ofm
Y9arpzXBLkC4nxUhqGY5ugLDEP9r27wBtIEy0MZXFRG3hUPIpiFbkdkfG+6haW9Rtz5BaR/pY5dQ
rDp6A8/PH+Wh7z9g0JYA9HkOYjtF69pU5RJDjEaC6RC1T/CBRAU2WsCeVb0cMajnQNVZDUSjWD0j
2Cw9YOoVH5o1dq2RegX+Li2aGFe6oC2IYOio413K20UgqEZGcc1M7uy52G3x3DG2Z6dm2d0jwzPf
ImZTb2AuBYniykMbAcGIViFf7lOLqIapwZhaOez5+zNVmZyeRxjXYWXgxfSBcX99ynZq/uAuiD9J
MSsUX+oU87maZw2b7bhxSO2ZglgmkQiFcrMu20I59dC5D3aYMyD6ZZ0/JJDsdCYFKM3LBmNLVCG+
ScV4tdGmW4uQ9dfphqjv2n3mWLHNEv0KxNU0h4HZbPj0cz7jKs2bFDXEC3t2U6T4QU1I4lxK9GwV
pj1SrlPcv64f73uz0BWnWevIkx+ZHF7d3k2XLZ/U8DS4zHbXwjRgPkIyNOEMPyYdK4fFgYVXcCT4
5UBzy1DTFtG4L4Ft2F7r/vZWDAMo8RoQVQFaZSnvD32aCvUwd3kG7mohuAq16KZQQ41kU3ljlOQF
OSksKhW+sv4Qz7xYahsrKg9ihKPinPIFwGfve/sK/jL/t/WquJcLmuTLaYWk/tzLLP2ZGqnlRw6B
6m8f6/5h0S00YIO3mDxENMMRXEJaxGWoGubedqgNqAhDnMl+Pw63eJGsWbU7De2tFzmsXcg/lbbx
/mvMmkS0FR5zMWZVYA6N5PAHiKcB6YbddIBRaBifoHn2oi4yHWUXRmav/mKSXIqnjfAZoCLMOONo
F8X+dQI/oD7mLCuiI4q4aHacty5h5Sq64mMkQ6EfRFGsv1obLfvRRalY3/VGg/ySiHcjIKdRzQN/
lwxZTl1FBpZ/3Pb5LUxGjNLfaejHJ6C/MJ/AWLX5M0tX7APXw96YRVeiiLv9aV1Skt7L2HuIm2to
Az+HtVfTBSPNPB525NV0Rye5YchU4IGf1sXh446gxrQno3KAPxZcyhGLmHc9CIaRkkMciEUwGKjs
dy+oyC7dECN+Li3Y8pkaxAPiRGIAuDZHS5uz+OEqgqD0C4wFw2MbEnicMK82KAkQurhE69jQU6sD
d1O1eDR+QRsFdWEenc78XiuWWX+fmwYEMmJAlOnuR/gV+oNG7qc9JIGI+TmAtha/BwyO0VPUdDfW
cAIN9WpWs95FLOjHrhjX39jaIjARhADj9AJH0Axael/4FWE3+3xRyu/ZA24r/Feo5niQdiDCh3jd
hieps705+KGxL/B+FVcGgTyveU8or+Kx6bfn2DbT+45PpauCFm2tuQN/HAHnfXGA5jPdYaL63eGp
nM4rJmp10Flmfw95iN8CsiDu4Y8t/hVUzG8zfEYvusiL10ENY1TusSWfaQ/sC+ZW7n8w3UFdwFTX
Pgel0RmHUfxfo/pRgAMf9MeGctH8b4+pm5/MmGS0gqyIQRx0s/gTxg00pNd7d69Hm4UbiT4+7tCf
/8AuC9DWwAdTT5Jgwlhas11yQIqjMPAunPVqdwgWq0O2ET8GhqjSp6zP3cJBA2Ot8Iy+mHCgEGnX
CsKOmXCw7BCuCJAXJi6Uox2bkbqPOUfGjCjwvt2MuaKe1QKJQPezO7Vb28uTWEwIdRGv8iXfTPOC
IzW6Qydw/62wa3SJ5xUs6xwEaWD0haq38XW5aAJUVivien6dJ2eXq/CZ78/rLuffKKJCEKOewjsI
6/gwUz7F4Jm9Jz99hwOzxUb097zElh4brH/YSu4c4BowMdnPJOYjqShIxKKOiRb9vYAvHjrIIoAC
oLPEHxi3bmRw7GZ7aAou0gpPXA6rS7vqA5+AaeB7iOhj0nV2OQiAP1fBMDglR8tH31+HZe7uWzeq
cBSRIjUIwAUMf2v3rd41E2hWgSNJQLxP9+QMzmr60AAoYLeDH0jZwJ6yn6gf7b0ONwwIzhGmM5Vj
XEIyCJZSc5USCWBu0+QwN1n77Aq02VT4wVAKSAiszLEOArHfaBs4AVkrcz+lIwv1Fq+K11G6d6/Q
svsnpvOxfYSIbNzJdgZt4XBB9cPDmmk/nb0EEBQ7bUDsG2CZvJjbN5vhwWNNsT0OoWAtsuXW7Mw0
gf9b9C1/UXASXpupp2+wvLBwaF0ELYFoOET7wd1iIuG1kyV3Xt0Xww7fjHdC9Gewn4Jc0J4Qhko5
5O7hZMygw+89cChIqRHkMUI48TWDzc5ISH+R1QNo6CnDQzdGCPRFwcsoa27CGirIBAWthm5MHmbC
shKL7esZXynYrwAM3wdQCEskMkwSIALictg7G92E0ixgyMUIiS1kDtwO8frk4QvBvWWikdYCnUHy
ja1K/Rkz275gpRohMCOI78qsBX7fSfb9ZR0iW8+2D+8YFkZbNd0OSTSSvfwHdOzyywyHoa21Zf1p
LYbsb0fyXJ3dlqNUQIwNxo82cq5uhiZODgXqm3TJcGMC/7Omf6ADlLeaqEFcXBPjYCU5TqGrbALP
ryALE/iNBvkdpYVxUKQIThiwndFcNrLbH4Y2WxxiRtN2qUEj4tuBwa64zxPOT0OB6q6kRbxa2QYB
wxkSN/WjFBn0tazzKGqzGBxg6vqxNhl520Iqr107Fh8xBc8EgB2j0KdpbKjCZvmPTkpART1S6BjT
luaPfpDsa2hUxn7JvtkicRx6KouzEHyJXrxAaFw1SBPQvwHza3FMXIDNMR26zlcb7tzlBPIFI5fj
Wnc42XEM1jjCqL8X0QA7TdLl9jd1EqwgplpemclAy+t8nqq7ZSwyKLRjNv2CU5RfEsiDLe7HAV8/
m/AGOJhKeB3gs7gb+kTDUTMk3T3Id/2NBEV6aqIx+w/+4y4C86rb4bjRBDJWmqsmr1EiSPsT/Mby
0woYiypJtHy34BQQeBtDiC6dHsb4FUR0cqcT1AAgugzvSQlNHr/ECFPkjqxBuGAuRGBoxOSX8f0f
Djfd/9iSkaR13OR9uIfANNjTQm8e3nT07QmOad9dms265cFFreDnwlGsT8JFGP7yUUBmNuv8K5du
+9maFeszeNbR1hsXi/yHfmPEMUe2869uY1N2bNGUjSZNF4kXJTOznDHUOVYjosBzeJdR3wOmVvmp
1iDDPGzjQT0XSboWxxys5GGYqaNl5nFSNCCLvwp8RrJW2x4QZjDAK4WksOExX9zw6mGO/uQI1+1K
AYitqgY0lz16HfDRunUvxgpEE/+XL+DCwTMg9ho2Yv+zI2v/jQJyZmCbGjEUaNEs16Hpl/GoZ8TZ
XcFm3DxDXTLujzBYoN43S0x2FtiTfolDlMJumDKQy9qTgE+S+rslL8afliNjcCr5Rublu8WLsR2z
CcGz55s14g4pG0s1NfjBowz/CBRJMbg6W1NdhT7Iq+dN8Yqbk700U8bu9ESj/7iLokMcQ4UPYwdd
PL790BCbyVzFC0aOrlvZMSIK6Bm2pPaEFEJcm1HXnqB2ZIDma9vHh1ttAZz3JgnPTbGPX/MsQd9F
hY8XyC7x/As1ZiAg9LrOmIfUkB6WKEsO+b7/25NAoXKOWOu+3JgtVWMJOrpgPIYf39uAyxHyHXuE
/T5Fxmaks6OFIPC6RCv7hWcgfkqIaT8cgxkatgIHThKIFo4hnMLzT0eJ/WQz2cZaQeyvUbELJoa7
InneoKgeloLCfYNaWVj9U9eqCISgpLeIfusfdYOpEbRNtmOdhO0BPmr80yB3U/4ld7297hmOVhyn
+Ca3hC6f0RarE7jzFcol2+6TXei7Pklu48EQT7+ndW7/SmQ2/LIz+MaSphC6b5Ww1lfKRDQqWyiw
xxYGnPd10d4eGWF6O88uiv+Ls0KWKSxf1QyIWAPD7dsRVHc31oPpaVc66ROKzw2bA5VHIPEXW+NF
4srZGlt5NuwvGJDsnQMRfJegewb2DA0/HTRT2LxyRJeqGVz4Yoz7ITfa3cHJY/MqckZNB6xdAw6m
BTYlFgadc0z0XHawjaHbBEXvpdFOHPApdzD+2tniCZ2m+B/hOkHaJjLUwU7TRJ/prb76wDz2IMsQ
r8lnsrbp34BUjjfHVv+ftXv3eLNwhHLgiN4LoMxWSJGM/lZ03jFNbcXzpDJdNXTH0WVkcob9PalW
ZRvgCg/Ip/qNX5O+cB84mJFvZ6asOQmQEhcI+AE6L9xSGxzXHf0IHEaVuongOK1JtiEVIsdZ+9fB
MjaXbjbwaqHNGBz6GN9kAri29FDGaHr9iheESz9k8Ac/YiWlwTkfpfYv4j+68Qs2FGfLPW3Wvmrw
rz1sjWsOkeqjo5c5rU2eDg8e7TzFKbQpWIZucvFb0Q0gNRtsCWAnAaaYg6XDBG0GsKGpGom/fYVR
fS71JoEaNNf+Hl5oM6J8p7VLRQfRbZXEbQeZPevmNxC8/e+UwgwPWQvc/FwguddrAyoB59+jRFrf
ezTuOPpnsYEQ7KEZHbRS8zt899Nd26HluoAl4i2C6Q0PHtHD0cO7+BSNChINUgTPQTMHI3Kafpni
Rlc36QoX0ris9x1nOO62Vs7nPJe+qMS4ZnDTyCE545UN/E54S/+SEbNGaXHujIeWMxCScwJ3FcwZ
4ElpKreL2UJ+AXh1wyHFa+dKGSXLnzja4YFITUbKHGGe/wUjKKs2lD7cUYzXuH8WdSBTHh/Bta/n
ZPJA6lOCDNUKuQrssACDfyfZHP0tcGHxyote5tUImi9U2D2CUkeMBFpbpIGjJaPevfcq7pJDFJjq
Sp9G4i+kFPEv7hT50WKtZnjEVIJXKjcLToU2xUA6KBq+cJ/S08JN/In7Pe4vBr/ZO6yA/adpNvky
qVlHJ6fW9EvlmGNLB6sm/J9D/o3Ssl0f18T3X3PY1MFD6HqgE+naYxet4LnXHYFFtUhWfukCzp2y
wLFU7VuYztYz8mQm7m2VDas5O1jTFFZdJ0FqlQNDX9woluu0qvyOwMPy3ibYa/Nm6CxWJde2hdat
yOfiYPHQPLCDC4O/42Sb3uGbUf+1MlmeldOgG7EwdYZfI3nDNkf/A4ZNP2HbSiIrxvq5uG8oz5vT
BOXalPE6ENimcoLPtIU5dMC4I5uxgk3YMbzvM2SbeMS4XIcupnUr26JGsDV4g2aZ8OwFHKNz7vsH
SHvRV2eDY1XezuwBB3tem4SbixuinVZhneW/ibXizzzk6sBSwHHMY2CMA24KUAyZOxdwLx5B1EZX
0FLwukAfjxjiEEbzn90FeMFBkLg47EXhYEbeGjDfEyvS/MIYrKNlANP5Bpg9O5hCCpgr9qbPc3QZ
AS1BPvO+Rlj+/mcVMHhAV4fRXKs5/bnQFNMwPrjwoEibPZFmhAkOYghoFg70IMvEZ1N/igx8hndz
BokUJnmohSxaoZH0yTwjWoEn6YsZBsNr1ermgcw8xGcVGzcANXR2XI8zNhck1iuTkFzNMu0vO+fs
hYMHOTqYANrDNho4UDfAtLUCad2DPeWc3GPAEEjLNzNP3/bFdPSnA6BE4ZzMoL5ETd/0x6Jg8xsw
63qfIxAVp1cAa8UxXqljl/EITMmIzzfel/CegJGG8YZPqE1TTUS/YuyJwMKK9TMzLTPHp97hwURX
aC+hvVAl3nFPFR9dt7UoeGfzFGVtlcj+ZjzCucvnB/ipwD3Cw+4Rea1dnh8yJ7r8Dbbl1j3vAbL5
ikSkFU6YzgQN9JdJbDpVZjD42rIlLM+sbYbXFrTjSzaQqUZr/fRDGcIqdNWJ6Yy5f3mgJE++iNQL
vfufozNbkhPXougXEcEoxGvOWUPWXHbVC2G3bRCTEJOAr7+L+9TR0ba7nAnSOfusvU8Uh0P+MYfC
/UAej8WxXg099egkkX+dWUQ5o5PEUs/UAFmae3ehGgZx5ViesCfa1k6Li6vG8+Z1Vy46fsWiUAVP
0crlUx87W84HD7Kq2pncjC8iA7Ylo6V4mru5ffSY7D/rFCiayy2X+ogEFnQv8AsxsZs1RFTy4K3W
SY8zkcBe8USZSwVVrJZGOUkRNvcNcluy03z+1b6HzfIO6Vj547kuw1UdVEt0/NmZaAQvI5MJn7lq
AV1hNMaOvUNFV+zXbK2HE5CZPrg4eJKj8Avj8sZ77lWFonnhx0dhHlbw7V3euPwAqV+kfDOh/Bmt
eMmwhlaM/6cuziVnspt+J9qhxazn9dazlerOGRL7u+gUhE8XpQv5QLAYikAMfgmgsR+rF9kG3Obu
3I5PgYmXESGEQLVzm1S8E14cYLsGLxB/s9xlQhHpvLsXk/w/SzJMyT5qRv5wGIkpOXQBYQC7zuVJ
PibF4hiQENKIGc35DfAhzXa7C9iyDKMHWvGxlHmFEk19qRn+8undC6+J/yNEpbpQpJonz5kcpkfb
W9xQ7LqX0HFnbgsRjMe+xaNxKrMA52rMVZje5blrTwALTNcc6b/0loBcxVDxpJaSR8Xz2vUGTtbd
c8Jm16ZkanJgp+qA/N8Bx2IdcqrTNI/rGcnIPy3I5TfW7PTnYOTIqWKozSeTB5ZNCv7E2PmNFebl
ctcThv6Oq5vAl3UtovyS8/W8RzqWt95ETNVqUJ6HOUr0e2yL/ja2YwE8l4Z8G0HDx+BUzIx3jDyH
QwrGRf3HvVZwms3VRbhSTPuA6vpBMRn8oZGDniVMLIwmBeG1d2ZGbpmHnqutyX/ExuMlI2D+Kyi8
7DMZoG2of/my8yrKv2ae+Ackhfl74gnwDv40DeCijL+wo/CkZ8gVyv8to3y587sEzQ+8DmrXjJrZ
AHKd99mnEh9+GWqSdUd5b6tUvamKTylZDTOd0ccDemSezqC2Hfsl3zO/j/7lva7hVqcieWizzDlv
acM/oDMozSZffi0uHdcu1y1THZ4H77dDIO3MiTwN3/3AqkibB+IpHlV90dmcPiEzJw8wYtFzPSY1
JUtomfctbuec2D2u3oZO1k+d06bnUnXlv6HekJIGze4YF4jurDi2DbwAJjcfsy4SUBTN/0m/41kq
mxwQxg7EujIjIX+SKc0pQ/Msv8LQH/rX3h2QjnALVRdPECGpBBjurs9lMLIGuI6gDsoqkyxZpwRn
gyMSg9AdxhRcB7zn5fpcg9/eqi03m5aVV1sHfkR2RhJVf3PFjFR0XXWNpducpVCwQ+x5+jYuWNyl
JbH1yx+qbXQTbMWXZY5PU5CT5gofmd27Wd//cpTUeLqg25+iah7PTom54eBNS1n8CkUxXMssRR+x
nPk7LiNgwD27ziJOEGSuz6me8XzLUvi7QHn5dOpw6CZ3qAWr9+pJwpU5aVrqS8QkekZfr4E512FV
TLusqnP247qjlzD6MkH1VRSBZZItRAxuIpZEkyqtHCwVC6n+e2JEy18wqGnMrsWq6g8CV+wPh4Fo
fNsEGQ7nxMj4QDfPepR4mGb5Tsu6/POmuWfaxy2Y/DPW6eaLyAUyOls88l3hdBiL11Kp+JIQEY91
MJF5devriMI/xBHc7NZuQ0CzeJTT1Qt14V4GptN3xJfnWChNNDEF71YOZ0/KP4WgNdspZgLRrjRF
ll5GWmO08VSAb0eFCzbUyKV9BF8P/zhllqjbGtdpcvTGKOCSSuBtd7DehkbI9EyZVeRGNa4XYX/H
loHFoe4r9gYKqIjuNG1FAeyl5TMmdQERa6LEC3a4FrxDvNYSb/Q02b/cjNP0wATA+4yXiA6qgARx
aCHT4jB7ffI+y8alI6VBwWawhJ+iSSomV7Ys23PTkHZh+tBiwl9KOotwatMj+e0zs9RyDmtEjsQF
Rg2kk77VOSE+djXY0RSt536jtKf9Euf9O+VhPp+hXoNztrQ41RYkiidOH1XhJojT8qQ07nOQuBlZ
LQOSzxnOFAWZwH3RdfdFofN6H2cjpiXJRo57BsdMdBoI6HjnWiku02o2sdPb2hYD0bDXrg3MPliN
+OuwVko+5UuyVgczx8PTAnx8E63xl7PpETQnA6nP2Tin9dFvcdFhze1g0zMSZqGc+KMfkQbpDVc/
p+clrg9nfqh8ytmpEzzvBpemoiryjshuobsH+Gj+2hbluaWO/54gQi82CYd/Uk4txwvw7i+DJUq8
+Lqt/9bpuHxhAajbc7gEejk0pmrHW5c1uJfyKj4kftw/2sFiisxTem9nKcI422dF5XLABLwKJw66
GaUJUfNKiarD39ipkz+4TpjxcUknfNBl195GWRd7gopZ+jFz3XDcIkuE+54w7OgnlE4UiIMmm15X
yB1D3uKaXAxJkU1QzeZr0Hk/4BsJvPCcYUNSn1gWGLOrO82Z0niPQGVVlz1AWyAF8h2Mc3SfImnX
e9mugAmwJ+lFE5/5GidGmI1i6WqXb1Jj+z7H6Rj8m/yp/DDGR63D9a3v09W4VEZpNsXcffngXL3c
jyWWuaH8JuyOqdWYlMWJJWLR2FBWl0zml0KkP+am7mV08Cvpn5I6XB5FN1XuJ8CvCP+kTehjkQYg
tfO7U5Q2+kvGy8QFREc4jZxcsRPElJ6KJh7fMFpUEpbCnEZaAvcOjlCpE5pixgxwdjeGZ231Pzra
2D41Q+KZg87T/s6NfO7VVPrBa8UySrvD8GF4TMg1PBcVqqrEaP+Tpx8F3Lf+8oXldXulPck92bPq
8M9GRL/WRGfmO8WgGqa4DgHFvZlxpJd1CTmnSTOyHlL2VnuXjsUK8cFzoHH32M1gznDKZpBBA/a7
I5fc1Ph744ZFdPQYQFYvzUZzl3ungPq9Xwit/QUHXulDCSstbzgxZXXQ+B9z3DTlmL+ykNk1nLkp
MnAuQ8i6pgJiO+KzaUIs9zigdwnsygNXRvuYTItfn7TCnbgjDYMviBVd2aclagU3kuKbbtHKH6yl
FGIGi33oUheOp17VlMjiHYu+Z24lui+IC/9yi4NufgiFg6gSZHmpkU4olvcgLtMtlWMv/rPsHbuz
UwMBYpSsE2bbhUBaAAa44/+/0oiQmkyjPHv6LsaXuRziuuz/RrOW8tRGXW/OOfcsw0Q4k/5eF7xs
DKToq0lJsB6NoymGkqxF3J7vg9P68hIMEfzTbq3J3dguUevN2dEJhr79Tb2JmLqrwddof4UOkBu1
h7P/rcBQ1D+gF6H5LrEUxYOBq5lwmQT99AY9u4rDFNPbHSqQjW7P/TRPz9naJvQJTALbzxHs4tXz
dCWOY1+o+TxGLTkWoZ/qY5UOrc/aLYZC3b3nxhA2jN4Uvb4HJ3o0mD0Z+rZ98GyGeLlCbLNRtzNK
3fm6gqMg/MCcXbl6HxzEXf3lGgdkshJIXdc4hHO6kvdQF1Q98RLfL/TqLe9vmXXfCSDOZeCCTS/N
GOeYd4fB0TdOhh6Ernd9U7wsTkgjZYLpGgs96Ie8wUz1F4EuFN866nSObFHp3w3jdHFY+34sXhr8
mYx6tFizcxVpV9/y2p0Q+4h6E/MXb/UYh3vCerFqDJLci7856U32d6UGKNmd3xjV/MwbFPZnNMzF
PeU+cd6wylHrUKmFnTwzy4oZm4Sx7XFeud4kq1cPI/vqHSKBJfpaJwwyXopSef3v2YZMPEKu8+bO
ZxgV/6IbmsMBDVYDK3F5lGMWnXOsYyEbFLFOuUy9UkLElr0yqB83FoCwmKPWNsi+iUbwun8hUk+U
MsniWN26lyIOLi7+lPa35C3p7wtd1yFzIYYyX+RS+ajzvuzJ42nKMq7rXRVaS/BK1ozVcytw215R
FqP6NixzJD02BcDiKoCZL52DQJOYHq3llUwDRuVMyZJ/FVY8Fs9AVsUwemawwXfLbG7rIac1DIlC
NyY5zZkR6d0UesNy7zAoyR+cYejzvyt8gL/wbVPCf2WYp9nlOALP1R8DwWPFZ9wFvvxR9H0fpDuV
cjx++lkjCMwvS38dGHX2oo3t1WYchP2lCNTYFWh7rHtxjsaKyktfVV5YNpYlXtW0j4O1+Dy2Z2dg
Azchunlc7MBgbH6USVJkl8UQfiUPc4tfeSfprqC2O23CU+nV67pn32vYct/VkXRdPPzzknx2k59/
LWsWF/fJQBm/myJq5vZcTYYnfEL06a9F088OYbrNnH5sbBb5GIo1Mq9h4TFfOKRd2KA+uG44xHd+
PGLn3nVgAMNHB6I0XJjIo5qnVjvhD9eOIBjZ4sHHd4Of1MeZEeXwBnEdNy+t6YbgHmIsojVN66U8
5Y4v1QufyfqMhS1UR2Ji6BsKZnmv0cI+sr2qSyyWRsjgtXS6npLYqxjTMftPskuLpGtPaRSXKM3R
nFzq2RmAUjoL5VwG7VD/iC0/OMVg43rJlalGlp97ScILLDzC2E1UqFK3LiDF6dHvy6W6uPBH65NV
5AJ1By+KdXZUVTDbixIq5a8+zewrfIZ6K1oec2+bXk/Luqa7EEWVf4FS7kMOa6eLlvLcxCH+eeIL
agZEaCuMIzmvI0+dxRD1veQSFDTERxbRuh3/GLQgSAgYwm+Hix3bpGTjXGsFkFPddfF+6oVaH6Ym
nVcHTdlllpqKTZtiNA18Gi8BOlvTzes5K2X2t13xjeIgntL4sWtr5kSNgsPjqTIQTyzlo2zGwP+G
Y6SLd76jAfWZys3PtgnhWnTvrI+xgUff9XFsNfEhs/vkMu5cjwmGE+qlLnhqujJYrm4d4ymfR18x
2womJouek7i/fKJWoAlU0EiWeft+cVS1wbUpBDKzjobso+ClI2pSdK8OqWW/PGotTp3CBaKNx9Ic
m27ielwqLtp91y+M2Aoz5OdA+6F3JEsA9Y6wA1Xe0pEg8JOnQ9o4b8izUxhXxRsjHrjoKGE/Dla2
qfpRLM0I+mKRTXb52NEZ9WZL5+Iu9P+jKx8f+jQmBmGZPcTcuGqTz6yBFt0n+Qw5uq4za3vGPGtf
DcsAm30yb4qbqC2imBFd7XG5pvmRyBr/B6mjEFc46bH/FRPz98BbonVflZ3zyzhk7xxtqJ1fcl5H
decxUVkJMldYN7Cdkcs+Oe4VrI00h2Vrmm3CCjiIQIYgYaI2yICJSborCAj9ID4Kfy+hKN50yZzW
vVRoT2/buXi/9C03YOaCa5KT1emrqDI6RCoGLGpJFIXeLmWy/8EsvL5pKIXyWI627VDQ2+q6xp3P
7ybw8gCbFd1i5SJQAddy9DV5tKumMbuqQa+3uYRo3FmAHlLrpzrNcFbObq9/CZLA3JY3wx3mxz4a
4pG5HTlLR4ZseX+2BbdgdbZ4gpMW97qHclUSZ9Il1yhapWqpLxuVvriLb9SwHxeQ9tNKK1LNzFmH
ZTgja5TuSXZRb79SI7LgrmcAO53yZLYJhc84qbshqfG/lejRjCTr5m+UDwEYAaayhzSf469k1c5v
ijI+k4k7pDosbA/OmaVvFbOyPkVTms40HstKthwPWO9051CAgt9VgSPVRzubhDmabDBqGWfM7RUz
MM9Erhd5zS1FLUgbPMQudIv+J3oiRXW4UuVeVOwRHtdyx3gHehFuFUtahb6tWmd+/QqUgi9tco2b
sWZ2dT1ZX8q8mf27COKPlKsSiij/yU6xMX9MxTaFPZa9ThgySQ+ZGbMIlHRe0tOFuJ1ojJEi7CUI
cPIGL6hI4/q5xiz5gZ6J0kYcML/UywU8qytPUWykh9o8ajy0sVVe9zqVeDKqxadCs4wxbi2oUHmY
dBarE+c/XJlZXLAISFi6tchmzPNA96iW8AvY+QeQU4RzOQQe28Ut2Xc7la1ivFdQm59A43l/0+Ns
51NSydq+WVrfh6bI1n4fk2jEXSt6Bg6lPxly22YfM12dunI4x2Jw+h9ZaPgIYGjDAMA4CKL+Lg9G
DBLTUK+Uz7zFIECl087fdgYSuU8NwT3HnOexeZcVNdpRweVgaAid8CcuDj64eG0qmDnhQfDVyeDq
r2EuxENPvtR0bhzbq/Mwosc/cfT07rxfycjDOAu+UEMUk9B98giWg4Ynr+rPMqSkuPGrbXhwRrI4
HnhwdMvYNdf+OSRwb/jqQTP+ORJllmn/gkc+pfz+WruJkAyCGhvvosxSrh9uoZd1Pw2OiLDD5E6a
cD+F+nu2WTvdYcNZ3LsV0vIzHDrF8sMEEeJSYRaWZ7k63VeQjeNP1E56jq5mTTz21KKtTquvp/lM
Cl6LU2dK3rrGY5w3oqEVJ+MxoT3ggjE/GLCG/1YJRLrvxbRiRDTT5uL0GX0sqVi+amtJfEHpg2/L
N+ktLsNGHvw1Cxu8qEqqX+h4/ouY83h42DQo8gBn3cGSkxW8XjFnBmc8vc5fbHbe1RBZah8Jj8Ds
3Wvg0N5fkRrhhNAzixKkugjYaHsKmcrf9UUGXR1VmW1u6aB1Q91U4exK4ibmUh1nKiYoaerTsetR
StBwBVlXdNNbTA+H4CM6K75JlEe+nAQ/ub3ybvvRV6rhJXZxGgCooS5xpZGPl/zs6YhwZqAuZrt1
aKhszVzzH7lvi22Pq25vOJH1p+dEy1vjCO+7cCL/vzhCa/vrCJVM14L+Hd8fdvHS/k5tRTmih7JY
z1vwijrgJ2TPOymEtG5LB6VzKQknY9QIinuec3Q9NDaS21anflJOjIF0dmUZnH0SxuBZ2DEEahq5
YYpiPHDvhaQsXcc6zFyCIX3xA/d17B0YLIpvj8S/5JQzKvC3YDkOwoKa/x1tcrpExar+LiRfvcTE
Dj2SNbr8cwrqoh3Jh+SkTJsBbpdnISkE/lCmZIUR+fIo12h99Yxx/ga5M6/7WUfJSwbV+MFubY58
5uPZscuE/1/OdHnd8VNv01HSHx5WxtZ0INyClL2quLR+3hN9YLKjWwZcjO2a9S+JnwZPHV4UAscI
scEKXTHlVe3g1wcxiuR502gBV/zQRdIamJMnM2xkkCHfOA3EILFQWfUpeL+HK/IXI+CB7B+4ikLe
tBB0t2UfyWtJYORDWTTu64itajmabN1KGVy7at/UKRkO3uo8EoBif9qejQlQI0vnglnmYuZpqvKP
ICD6DOOLQoOrchdDe5NFH2FL2gPZmJn7MzB69Ek41Mu4IwQYmreBcDkYMxq1GzzGh23Xpk+K33FM
5wZ6mj/X5+GLkgTpmWv2O+z68jMHGmVYv0YzRUknXeJt5o48yItWRRweqAp1d5+OGT+eINVHnkQ9
WnaAuwFCYQOX/aYThvIoseUrnybmljZxgg9ChKZDFtZgGH0uSv+P1ttQfq1q70REYgHIE2++xoDQ
gVfyGuhBdkxxAufeelVyclHlSZdZ+XQ+2fDYs3oha2sJOxtVN7AfjPzkZ/nDE42VKs/DwpZlFHa6
kBumkDniONbtqzsQCbXvyXR9sMWSEO0Xs92EDMPAdTmT4QDQ6bdzv/K7uj2F1nTNczGQfHrXFEM2
oopwpQDySGp3N1hUdZgU9NUdsAuqqFhjZ+9Jmss0iaP1hMNcvsNguQHQjbbZpV8Bg3ZlTcYEdSx4
3N4Ebn+roSxJU0NHCfb8rKn9g/gaz+fGsC0opjN3Um862ylkIr7LRN3+nwdk+iZ3IWNc75czUlKw
4jW2w2Vh/IufZfJrcQJYjt5gt6P8ZFUq+hNyTmboJHuoy88O/9A8nWtpOlo14Qf/RnYyvERCsEga
sE3md5OV2fDqFFlxFTZixMag2v72eWWTnYHwfVmlXzx2ZB3/4T83y6HzNp7NAB7wMEw4AncYh8vq
GZpQpe/Mx7D58kc61YslBSQ+w6fa+EiPU0AmFoFoML9UEARp1ffndCCx6ED6jfPbxnQGe6+R9jtK
0RFWZllLkz25eY0re8Li8N2ENBt8YQrTuB3mGLe/hKngdAGfg9Gn9hUldDj64wCcSRaIzg6TZLc4
SGYDnRT2edRcRwIUAN9gJqLDOKRe/CGbiOEQZMuHICL4lGH0zI6YtbF26xTLwpkcR5wBVcqdS92V
PMf4J1L63Zo5buNZ/1JNfTOek5Lwpq0q4VsqUXdvfmlgIxbBmlLqzDS+q8Eig6uQGf10o3ul7+ox
xpuZpSlXyq5UviAHaKyIdt3zpS1fxOolF3JcFsLieGVxrQ8uwVUaXwFuD13ljx3qDEJsL4X3oFaD
sOoO0CPMpjC5AW9GjA9M3KIxOSQCLLt4qZHVU1Cy9xm54SxZYu6C8eL9O6YiG95jQoX2fZea9hNq
n68wqZPoM/f74ne9MrCzWlbyXBb4aXaRCOs3M6rqXYe9Hf/L6iUwv6C86MI6zHf9jutp8+qk/Tyc
V8zd+kkifeqHuqjGh4553RH3VB2frYk3fmHwW/+VJB7xgshdMTKqC6zwkApTdBz5JXpfTmP6w7LZ
92rWDUUwRBadmFkF8lJmNmLS6ZOV+tYGaSZPOLhNcQ51DTrFXslV7dg73z/3sHLcAnw4FA48Yedo
thjkm5aRPENvn5HNmLvdL7NaTCDQU8AAZPQEe6hL9I6xK5b/5hVj+9WARzMMWydxRu9tn2WvbPOw
aezzXioc2nvsxZF8KuTIuqMYDWQ4pVPrfQpvKc6FH2jvAV5IIvvXNeXx7Kq+PAGvsHrEi1CQ/wN9
oCTGuSKe6YerzX1Blu6dbKVFrm4crMnPubuMZxG4iAo6qEt1ROJqnPsZZPzeQ29+Xvomav70trHJ
QbhR1nw5ucWHIscyupZkeDbnZhqa5hxhiVQP5LYxoSFXSH8bUjKvkErgKwwsy2DfOtozp6X3wIMk
vGJJECe2s+Pqj+1j1m/sY6560z2z3JvpPA6/BP+flvl7FiHh41uAHjsu8IHhlRM+/CeNL2BgsYPs
GMDNLjg8nRMMP/sOQTLm8oxaTGTFLiOf+BMwtJjOCXaezUcaN/2ljrLWkP0XiE788Sm4SP6sO+8d
D0H4DiJB5UUblwW3yCGBa89EBLNu0mLVu5/6sZ9OhVrB3XTcu8W1VaHD6C4oMAZkPO0TdpoldPBl
ZbRMc+971U3YVKynqi0KQQz1Vpt1ni4uKsqrP4i+KE4jUfEAR6wRhssMEv9HsyaQjhOV/ZMto20S
O4buh+8O+DjSKVXwF0WaPYYJEsvvkfCq5MyEnFJ1LGEN7jR5BPeEyDCxikXTjRcdrJJsw8gtsHUt
MyX8yazsgSAr0ycQIWwTBt9dQc1DQGvHCiWYgj5vTmB3ptqT5EAgxuzmw68WM718Ir5MDE9wcwTT
hpgcToJcc/RkMzdHi9MUD6Kp4vtElIqLhIRMjE8lnc22QMV/Wco49e4zWyKYk5S4WWVoBgVmtEFs
fHRNBo9YcgVGPMQ4ontt/5JvHb4TxYvzosxCfNs5R/RPFYUc31Xbrs2hHFOuPGx0oLKgitl0WAoM
Kxrpft3ZyVTDtVAkAO7LokV7Sf1IMR5pXdmdHCY0fNH1XF2zYAWIqwWgWz+UcXxc0oaQz3QwzFXS
gBuFwKmaEsvXWfkdY7UsdhmQ/LOL5AkNir1rTxAAXhDTU4ATW+yNZ2Kp/WdSWN16z63BQYzBZQNl
U4gEPp4ear1J5umlxV0BBTES7bATcvu7KhospssL2Vg72nmHkFsE1Ff0GUoIa6LqyE0PQOOzWeKH
hz3E2ZVtKv9sV6S7C8NJPJOeIx6wAGP/ihtia6AUNywUThQCuziTIQvcTP0UBsdeuDQFwm1AEriI
Kn1y52HKj66bZjUEVpV3pzoz2ZNFN3jJ2tS+q3ilOA2nsb1Zv5OPyuN0gA7MCEwI/C0QAxWVrQow
3+rmTwTqnQi39H/JbBKELBone6tbIBOKa58/aIFIEo/Rymh3YfJ6hO1NqwvnZ9nehL/Kj6ysg6+w
gyQjTHDZNDQavYspGADt3WqOcYh0GR+ItbhmSGqfhlvqOQVClW5wiYyw0MfUY2AESGQTXM4hLgXq
vwDbGafQI19a9aV6H54G/56UvOaT/8iRgb2s9QuomkjzLZD6jucKU9ZmtMqb9IjNdxvktFswjCXu
ckatnPMfyxRHGFZ7Doi9mlsIYypnKiXGsz0D2UYV+xLX1FUHFedglI3QDTUWsb+C6KHkOBYBR/QY
rcmb0kP+WhOo9yOpVRbsVBdvWMAaq5/juoU5+EPHr5WdbH67EykK/N7kU5YxbgO3Ew+SKdF3uoZJ
cNgEoW6vYyJ1d5FhCmtggd6o8kV7VI3Hl0Erm7+kY54AgrW99t+WNnXUhbwbwLVRbORPJpzwolxF
sgBT+uoPCRArkTGMhr7dPgH76Gup3jS29++aTSrmIoGxEaURkfpDGRWgClqgVe1EPAJeZjVzfeX5
/J1UL7uMIV0Eo+zUgG74unjL+2WsMA6pAAgjS7eHXkZcD+W6cMrVpJdzQZsoqs9i6fNX3W1p1AQ4
cCQS1IQ2DRw8zoIZhKREKrB1Eb4Ghbi5AtNO9/MxRPcOjiJjYHrYFrt9UVxwtjPMwAasOZZfrA8t
CvDIT2MyoKGaO0fvEel5Tgyo0LeTLLQTyrFgaPhNFMDfov/Luq7JCMEK/QtBwwiBKRNldkBEQ9ke
l1Yv/5k+ARFUZGcCrbssl2Y5ALPuITHdveok/aGsnOGL4Fke8DJyCIyL8g1PB+nGR0bzg1sCZPGP
vwrWKhDu2/4YezQvfk7EyQNzFQYiZujcj7QMi98+bmu9s54qPFYPWXGXYZldz5KnDUOs0wZfwVxC
JLk0IgYZVTnNmd3wEI2wxOSbsPRsyu+snvt4NxZDmJ/yHv7t2HtNUu6Y9U7VI/Q7kGS3wnddfDKM
7V1jesLbs762WIdX4S7X0Hex9UDTIJHwlws74FAim/pBMPNM1cTfxR00x+OQTAjomKfMlexNEEI9
iPXeZFQ5J5oum360w0JolVw3JdCL3A51s58ie50t5wMNJz8jRbS8ygJM4GA0HQzCh9MS3pFte2ti
VvJc3VxS8g0EV5LJA5oJXSjZlvCg4zFYTlNLpbRQMxb3QBzdwutZKH3RtAYR6Aj4Tfngz6psPhXf
gnoKmcR1L60okS5JWJX+Psso1+hUolaYexEl8TQiZ5LSeQ1Dsl/vOGea/JnXYO443akN9+QidclT
WFSQDaCevXtha2+ruj2xfoKQn9TybdIUWsIlGHf/ZYGbYG0YLjmFftyO/A8IN8lze5GD14zuYXTr
YR0uIRGjMWdNviWRpGk80Qp2rJK4afanLGiPiS0PMmCqPx5rQKLOPLA6qkxf7cLD+jR6PdnHKk+Q
gaFAufyvQ8FY5ZaR8i7uLbK0cyRUifaGWqTszqNHdp4mvNjaJrsrQ17BEFUEFvrkeqPBFIsZkdH7
HcUSDNTeF/h/sSIVTGO7S2ahy3/W8HkZVpPO9S/E9ZiuPriJt+o/7uqiH/gck+VP4zfMoI9AcZK/
e5BVnX+L6gGXqVghs/Z1VI/k/KuZCJ0T7ZPvwCyOBr/gyCeH6TMBtYLnIUOJZzUEWKZ4mCa+flKP
EtoPWI+JZn+kfsCFknm1++D3vmJ+0M1NHrOPoJjT36Xc/nnwg1I2uDdmLKjwPmVbR9+uQ+YMeyDY
1nOYhGIMoMqJ55jcKT94NO1E+G9Wjo638wvUZyhIQVblfTqXkXyIodJJn9dDSCiJFWHsnYuhKqJv
srmSDciEdcNAHCxgbJgZ2+baNXwBG+Ch/ZQvCVvSdVJRS75+vXXmsh3pcZfSbQj+8+JcTJ8EzU71
s2W6Xf7L0FkQVZa5XJ9CQ/TwZWl94GsGd758xFDPOeI2hGi9ZANZcc8EWdVgrm7XhI89CefOdQI+
IK24CevwTYTGW54zP0Ruc0nCKQGqzdDuQvg0c0nJg0JSxko+n7KpCPJ3XWei+ZZuu4T5sTQeRSp5
hNAicE/Jg59rMgkml/CpmKag2/OwLu11jiuGk4sTT/nBeqwcJOchbP+MvKZ76Bc7/eTuJCwpyeVQ
E94w06nuSDfEtKTIgU6vY4Mih4Yug+UPOLmbjwckIOOSYrVB3cOqRX3u8OBmjLUb+zoGEP17Fbjl
ByI+BQaLvTCQpMKHVCZyoUKUHoQ8MBty9B98wtH0jpIRIJmAPzFnKtNoYT1vxJfu/h5ELcZf/RRo
4pBZ+jnUZ3/11oGYLT+QT4zTPMpKn/0Zn3XRtOUP5BEH733BjhjnKCA68C6MMhP6zp+jYcURjaKC
GD5iBr9rUZ3Lk40x6eQkrNlDWBDQ97Oa5ZBeJiImaUNrSS9LiFhnzMnEGcH0GHcz+vD/cXRey3Hj
UBD9IlaBIAmCr5Ol0Sjblv3CsmwtcwTB9PV76Nctr4NmSFzc7j6NZRyVj/VxykyxMCSSoWJgqYvG
XjW3+iXmATegeJjKoppCXQ3Ix0AwnDAgjIdusZ48x/PI9mnJZDL9WAjvggVMsi75Q+YrT+5JjBK1
2vpCsEE3KbMI1HgiKwAbkhty0eZA5LI8HBoIKBUnKeVR4450lzffwXQMnO+yznC5Z9zjvWGvkxhp
Ax0PxSK1grMKY2bPMILtAuyn1H0E5ix0lxdDKhzF0Gk4nCRVcM2XyB0b3PNS654oEqEhI9uoHX2x
DfBgYwnTVW4tfBRpURTJK6yAtv7K6hLH4oKSKV647WK39Olbyk+YDkb/fkHCr8mFbWo2OwCuEbwU
9RmI2FAk3MsWHfDWbtRdxfNLeNr33M+sEkI8JqN1dmEWVcPHAkGBpisyD7nHVxI2+he+OxPfM1Mt
zaNsJqw+p6XHecIXt+En+gojTAZP3FPSUwO2cbywNOAT3+MDxjZg3aTRL4aftg53HkPpgHTr4W7w
5zWZ4RKOGVuSLuJOu6P4IwyvbRHN9tCWQi31kT30sBwqkqHeHRuXuX3ObLVW5oFmBWVfsqkao3KP
yg1ZYze3CfKJCOwML3YlNZG+WTZB7d/KxLjiwEuIuH+m0mFj+OG5hHjqaKQvIkAcuzDcWFMkGfhJ
qD8Zur7UrukfV3/lXSJBai4Xm7ekt4UKhmcfaKG4Gi7/Pclu3Xe3hsT9px3gwtwlXFX6T7P2nv7R
SLo3DxpErrkuIx7OF9c6ugap4a/vRNM99zjpbnHvqxSYwId023h+Si1IklNP8EAYDE6Sl+nSLEN/
sUCDXLAbAzmOOLamuOmF2eFKIykhmM6aNvs1Oa1T/FB6cZz/pmxlGka45FUgIRQFO9Xnvh7wbSIA
H9cAW/zWYbJlWXJTfIFmAqKQr+IoO/pC3zq5jusjsOuswjtR68jDY0Q2rLyAkuJ3g7ZkfnXgvxF8
ypx9qwm5bnL/EKVvjmzJqSLZpay/b36ydPY0DUHwxlQN+U1I/oZ7zaMh92plE7OXCVb1wwQKJ3tR
NSu1DwbFcgNreW13Eix4PECdKfcnwCntcgbshEeOC7aPF3/k/jzvotzDPVUUfcSdR5jOYQEyN8Sq
ofd5AQ9/vrxVIq+cJ98ZG/3guyzGeP3TZpDvGOdq+w1vV8FyeoPEYmHA6kHUaAlfsjwOpyvRBXkj
wQUMBPKKJK3CHon3VEIDGV40JRLrv2OlCYfz4mpwuf6yEq0RY9ZFT9QAkTZioxJO7zl6mdoeIU/t
IP/HmwAQLZ9+lIzceZuQV3MBI7Y/TqOESuIjQEVcCljunnqyxytZ9O1k2Hz6zglMXhxgCMj6cnlT
/G8ErHhzrPeOtEQRDI3ezu/EkQWS8IRWfFmxcbJTIb5vD3GzZPqnSlDqTi7Il+A0x6htB62iftOR
oja7GsAn4Wfj0xKF4sXWb7kn/edj3pvgmjtH4sPuwWmDoTu1htgzdB5g5XdVF7M986E12d2E4e5H
F3XNn7Dvo+yoMDfXnN1e1v6OJ2peFlyH+O/5GhGcnH2Wk9lUYsQZIEUduGJVEgwiEOEza5i5PVMD
wBuN5jPHe+D7yks4qTvl39TYoqrFJNvFfRMi1tnZiYdTN7p6JjGbZM6j1BW2JChN0XAmwgRx2jdh
Z150hoXpau3gpgwMkfvJraBwv7RbNO6PiTxsIYGqgvqsFixAx6oqWCQJ+qK6h2yaAKHFHtPMTVU5
OzMO91mQ4/Hg58HAdvFuNkseHjrldcM9DuTmD31f2NAkr8gFk5rkZdOuRUpqSIogAEsGyXw3j2vm
PwYA69Y78gE6uyG8FN1B43fA86tWQggEy0V2ccGKlWcuHCQ1uSHPrvMD2WIofwnglOpuQipCjhLs
U7+1jotFPJlNPz/BHwjeTFtP6shiba7eYyjBaAZVyxFixpG5UflJhJWibAxJm5pl4He9pjIg4hMm
dXPHIqlc7hVD73THezbvnrl3cGFPBlx+MWmu8E2UHVdwbFkQKWJ2owca+5BidJEs3m8bDFV90fWc
c4kNN4zvIph3NJdpgbCoJy6mJiKadUBBL+UFonOR3sjEx+bFkqzs6iPLN07RpWzRKuyKTMln6eAQ
qDCxqgtqbWl/Kgcp7a9cNN9zxMSGFp4aMyAU/Wyy9YmTnZgPcYQm4k8jKHS2Ff/lS8FvCS+L1Tyo
sYrACSNhc5PjdCUe5Vd0+Fyk9iAxdF24+n8G6xIMSNoe8FezRAO1bN3KVyakYP2GS2oRLwNI8194
HY05mn5hApFxhUFot3h2cg8l/imNZWad8cQ2a/7UuCM3tMWbiPZaxLmKp0G7nxiLN+NeA8eSgbpS
brs3jhc/IRUKlFZowP1ZL5M3PyIiKHGx+GXsoZjJRt78uhPlGTu7eEI3SoJrmreMuhkXyr/TvJle
eVt79qNYTa6fYMKyZmebQ3Re4LGqmewNh05lbZ59ZnFnHybVEEHpc7OG18LdnHjgVxgBla4A7BVu
szXCNAP7cNwsWQxKbYvaaW9iXZKFCRfF5t/12k8RzPeT4/vvVil+CaRS8y2hJct56wLJqUeMXLEU
xqXWPszuMLf32dgXBUsxQEsOem+5nT/ZzE4c6EvpgQZjY2eMOArsLrzNcx3pPbNvPGDSnMxvD3tM
yEUs55AtvVJ+RBz+JLXppvrBcA/Ox8YjlESdtKScQjFFgJIGokY2p11jx7uM8mMPG/zwzMRDVop5
ylNHOfpQob1acdntGZHsjbYHdLGkwScF9Ceexl/Si+lfi8vZDO/0+ZTiLVfEQH4U7RAOFDCigVPq
EztIBSwSo+KJ3MIGop6T8raCYT9vJXrqGsmI6X300GHe6lYFHtM7zXY7Hlu+OKzl2LzCsHSLP3hu
ZXw1TLzrfaNy9UW4BkKn6oNcXzGdpl8xcb/0RNehK2jtqfmWdHkv/Dsysm7wslTQxn4U/LXHx3Kc
ZXM/x3LtfggybZp+I2iy+wyUbkBnhEInNANlbSjpHiXL5y2skR2MIHsJy4rlGostLFxviDOahy6g
6u9RMugHZ2MlxiKJxRyjGIs7/PwKGkNVlZH+LrrV6cZjY2JVP1Gf1bt/R2+q19s4pIEHZam19DZx
6Ru+3HWGfGexBHuPbEtrbtXF5FfYuFG8AT3YzjL0N0E3L08mW7ZABsx/6npm0VWPIPbZIC1hA72e
92aw/PJnn7W9hkFanrqIQPZO1WMoLtxwva0CIMgwaA0+DPEwS/z/UPqUT5UxwEggqJDLuAC5cGo/
8MQIQhliDuZLEqrpvaoJGkJ+lNIwGFbZyWMWKc4kYLeVE+vV38hewfBUcHOlWXVg9DjAKZXy3C1I
Mduih922ppnjH1qbNIT2Zf+RODgZ6EUlOi2umanH8a7Gg2ifq9EJyittV6xyhJt07JgyJYPotk2r
yY2XCYnbpAcsdclySgAuTTUWQGfb2H3zASkO9jC1+F0PUJLm5hHH5FriQl4j/y2T41TeES3Frcq+
3zOURwnhKlKcY5qHfwofJ/89RyHCDQkp9SV0O31l0PbLx5YOAf9IeUT+pvBupu9swZvilJR+nD5p
Gjca5mBmJv+7UTQUvRXoN5/WdT1TIDNWrnOMubEDRahFkj25qud9kRmx1QTkQkU3gdLPp8UfNrxM
GKzmT2VYZPF0xGU6vDYxE9te00vjnjRVIu0rFyEyudiDskFjZ/ZcoBAei4n/Rg/Fis2yS49LCzhq
RqGLcv26sNIHXe7xvi0MNqWkpzQ52+ElRABCGAfuJCM3heARcnt6JWCYNheCNERhhzkY258L206N
w4pk2HowUz6Iq1AGJjs+F5YMoD63V7m7DcRZmI72wKewoCLgow1fK8fdTlXreeM9oVJeFZNX+OnF
y6HavomlVSBcG8CN0Jyhrf0VE6MEisEKWc8nqV4ep6Sa3LdoUSwAfbxVwZNX+by7JszG4SkvZ3aw
wutYLJWx1YLQZLGwzzQyDu5RS8hP+PgRfLIOvU2eeqV4JQPwWsIzO/fK5ZAMTJUeJ5Uwv3d+yFJm
8IhBH+AVCXGolNmOcw1Iszu4C70uO3RwAHy7tB2JzXBI5+sTLF1/dvbWpcjgsVJ4cNozv/cSPOBk
XtbXbR3J96oK6QiwYwspnIWTpvuQeAJnjyqSebosiJ/moXeCyn2RwaJyEANJiLSkGgH2nvq94dnC
gykf5KgLNDcC+wqXDC8WomkmD+d7/qwwutdREXf3A7GWVw8Sv3P2siI+sZkFLOjz04u+xOK29UGw
XZvwtIzqgaoS8itGbBPZXDlsKGn3na/l7I3dvU0bXibo5/mNPcJGUZOdZacPbrpQR4UFZTPed9jV
sWKyp2jaDedLkShWPqoSETyaLINsPg2uyZ8ZIsnDZtU45Zy0RMT8U9b6tjqAREhxIKm2HX5ZHfmt
e+wyWx+XMWa2xcMJWRymfNIUhyKt5uRH08vBeckh5XkX0nFscsVE6P+Q4folmVlAl0Ws8zi+pc3L
8W6aW4svMYNu8MuSme/48xHtWXquqxd5pwIGF05kXn2kHpdorJrjRLcScTMnKsSbncLI/qIfVz1b
DRjgjTnSTx9D7MWze6kr9OAn5hprPvqOveml0HgTcdMxGu1n0EKyO5R9voEVxLTkt5WLxgIOg7vA
JR01t83JGyFRG2qs6JPMS5LBPtlMViAKOHpSQbX/BF5qmrMVfOPPlCtzDnCq4MfB3NYHt6ysSILR
2hxcu6WZFoph6PoMEVnJkuHxjFZ9jX0CZeeJf3Z2h/JIqnbSE9sBBPHU+8lTG8QvCFE+IXjyd+at
ayKIxJnro587xewF3FNbvTyKNfayt2R7eR9hMejiFvugJu83SjSuCR0CA4fwnAdnOUBYoypg1f4z
JZbyV5TFTfveDIA4TtbKMHqOZ5KsO2756cBnjqB4SirIAy+9JU5N92zBolYXo/sbERn7Kckn7HQT
XIryTs/Gy264YQk8F74/qfdxjif/qZTYZt1+dNZz1M0c4aIz9lq7M641trasnWc/Z0Qn01kNQLq9
kaqLUEJG9qjFxblOf6PGeiEbMCtUXf3rdJl7NkjjmNNzByYDXbXoDLuUllFIkSGYSYF6EuP3gfF3
bHAiVvh09h0/+X6f8EnB5RlIrcD7xYQkoTMFUOdI78fyz+g6jf/M6wLUrIBXmh270ATdEceEkUdQ
fG1/1bkiS8pcxsFLvR7NUzsDo4W+4LSjP8DMG9i5aIKSjo4p52NAnLSaQqaqK0+yC+LsT9WzZZtC
GCn3ihf1E7Advj526yp6DwLKTAFuoxxOd4JuBaYJl2XOh2KdN33RL4NS1Pe4qI69sHwTGBqcxFJk
aZDA/CDNslfMGSr7zm6v4Ys1WThVOZ6q9EO0QDkgMTLQhQZb8RZDWdATLbCht5pTN2CnI4ESE9wM
2heKh3lRcRA0HKE9qVfqwdmwwB0/KqyqTXaeWIxhfljnsG9urnVt9NjRnRHfoAPCRcsI2GKKCcde
HEPI+RU08SJXz1BlluCMkg1Tv4K0gfYfNALAU96FMMxYqf+79ziSmLZuJAMdkF1PsOB2JltV330a
pAPvR1c4MKxbD1VSuhVbtGNc4JCHDhVqDsIFq5ykncPt7FuF+T57NwXweyg6bFufAC0gr+y2zDwG
YERleRh9NQNHw4byw7M8wAw/RfhEV0PunhEx4BVMbssdJiD5Qy7QYbB6B8WDPVb2Y+XfxBRMFC0F
bdm6O7YOPFm0v3GJsdTHgkbomMourHujB8HsOf3AqcOrm/0OEX6gKd6TJmK0dpgDAwrgcLuNgLN4
ZcHDGipvXD55n4TirZYsyxIxxIQum1KAx1iFw/w+kioPf5h0k8JTilC+K584+WGdUgdZK6SN7sCO
HJ9AIP1+uG8bb6akWjor38ukw0BywIHjyafQDWQw7oA6U0rJla7vL4UPxeBhjUoDAQ0C5XH2exZh
eOtC6v2gD2CLXxdRB0eQAixlZ2TlBKPB9vxfktEI584KN3tgRcOyKetXt3vQeTX84fQq3WcPYYZG
3jLzyn+p7QDYtSxoj+Oe5xKCRkaMLCl+aHzIjjmEj+AoWfosn6B+VH41TO0MWXpbhZpQuvFflAGW
a+DGWXv09FtmaTqQpZ479RJnDvjPi1A+HzbPTsnXJh798j7EOuDuuSGRzePimvSXMMwVu2zCIknS
XfzUeP3wvIHSglust9wecNem/lJYRsTVcabu0sCIS/9LlkpaGNyEONotNuKOvwY61inoxuJs71gn
DXDw9RwkwEVGt1SvSQ7/O9tp7QzMpum8bZXVwmqfzh9l4p0Bkr35lSufH3vVz/zFbmrtm6Q9kVxl
s9C1Ae+sLNX6G7EWX9fHaFZsBWvJmPiJx0XKb54fcntYR1s4bFX9HmcalN2wokQgTmn5oboqUd/L
GC173FMtxYK7iyt/ehqxm1Z3M0W9znfXlthtGrsSODIhZ84LYSIEEaHG6ku120lXL2x7j2pk6XQe
GnBmKG+1V7zgX+abjoRPHH6klmD9pASU2pZlzmm2hxxVPJTNxOPkT2kcvkdRkHnvpqyBe4CrcN9x
aTjRR9e0w3tB6hVR16mQ8qLKQykb1ry5JKJlZapnv6jvKYvFV8V9CXc1Wyn0NbZLs3vIqO4eeOOU
AbfjpluJOTBnOIl5x6zW1w0dAj4yHCoqqY9zM469fQaoFPJnFJ0vfwY5nWW7gUpQthZ4/5tHWodK
Au1SE1+BmgYZlEpoQQAWZ0isVXsdKq4BaM9ya+hFy0J/tUwngGQdrCkxsnq7b6I1wSuFrtzcF0Mz
erhwFih4x0q1UfTMt4c534RjJ88hO5vppDghoINGncUDQDGuoOd+ks2nwRaApUqRnX9v8ooCZSrF
8cxQm8uKd3GseMLLu44uezbUnqMKON53tRSct53r4FdVXCrRfaMCt06FgLqmJwFGOkL6yFX9rcnT
/CM1bNgIZDpQL5nGBwjen0Ts3eLX0qLa/Yj0BIT2UJd0Ckt4ldQEkZeng246se725qvOTNTe8XbE
aH8/T675BkNvqWgI852VgoSuCbyy2ScshzCE4PZeBc3fyQQ2KLWFCxwPjH0LZTzym4QI6Jxyt4OX
xCEYI/ksLwkZpfVnFRQk5QRy98pUwGaHEFUa/ENCWnClP3lHlkweAC1W8VizYMKWz3RSchMDoYZ9
iHImHh0WO7n3wdd4TL4SZM92X0zEgX6wqHSXOzCwq7NXcW1SXNVbBoIXZT/9Zm4BkUILjsxnCgRr
ZrmviH8CpUDIXUzzCOTAQRVu2ecAqs2Is8GQAmbwIZZR7ygXyqb/XAg49XEIJoqXd7h0NnQuE3F9
xByHxgDnd032ufKrL5vUmNJy9qPhpcY1/RfnJ4AzOnHMc8D8Lp8dSbj1aZMqxx2dolgHBebwRy9r
KORJJpll33lUqxycTyCxtmIyXggN0I7QYFEaa0OZFsto9q8xIXia0WbnGmK+5qGfffmScfryWPZM
pcexBwV65Uc9278Jkbzm3vd5JKAASm4SdCGyiVniba3EiZh64F/QdIVv+IRTVmLTfoytHG7IrV17
SSHfUWEsO9bABCtidR/zokACNyC5yfvS4U1ceNHrmfYXpP7MZjTj9aRdzYPd2urR0wNfP6DikLzK
aqozdmMw5v0rHkqMcVGWyF/Cw2TEf66totttW2iulLBCdCZZfXWGBBtdkub8SW40WtSm0kfACHQN
i4vzbltlEOINIVQWwfSE5MM4VfXAkvZcpwt9SBKCOnCRh6H9Kx2SE3eZk0UQlSsNWAbbH8LXXUGu
DKKgbRr5qbyercpZUvCS3Jyux8pkKsljyn6dFylOlUzeN8Osg8+uUoMoIIwXEaka7l7oxzszN3F+
oaWL/BQ9fLwPWJuwV+Zo5mo2DSPOwaQlznhpWopO1xNXGmwYsQHl/OyMoTLUh2GdGqN7v3AmQTbd
lGHGfZqc8eLvvKoKI1I1TAhqF26BQfYdFDik2I6gcer7SQdbuQUWJDnUMG5WTF8Y3YBovam2Z7V7
iGJusfd0tXkLri92ATMUMhT+9D8KhmuVXCY2WJCRcKIo90jQcGXq8aYmzr7NoKo0t3Z+nBJtvk1W
2hkz0ZX1u004R1EVQdsk3VNQQF34Ugy8qFQ568Dt/hm1OuKmXseAfLm12Y90JO17K4elLaNjNsbb
WyPMeqpzuxlQGuVjrZ0vojbBSDmR783DpaXaSDmHhDxTBb4577r1mRHMc36roK+pnUngNZWsPvDE
48hpQ3cGXdkYyqPWovH4Qk9cE9LfiCpATndLKifxIx7g8kAKbSxGpWLsl7ccEnHzkAUdwTilw+3u
WhkE/IA7TbyNpnUhnM+Ah4XOHgK42LDAcr+pnqp6xCXrDUfuoebMp6B/hoNbdb+Vnvkd0Tu/eJgd
faaFPfuzesV2Z+kEaw0xV8XJ9bG/9sOAW5f6xbC9cYyGYDMAYb8G5WbZJXePjJVtxXwi6PSZjZH3
YPIu/wCjhYmui0ccauzzV/NEEVXY7FO8JPfwb1egKPRcUqSHnUKj4ZQssrmo220PFNbwevfIvpRl
jGkb8D8zMJkXt1Bw3Q6WyvHW7nGKTQIk5xxK1OTI6yPy/+E6ICa5WxzMh4kCL6FziThwUZlcbhyM
ZW8hwer1gOAE8jwPQze+m1BY0qNkL0gNXi+QI5o0pd0MTTtx32MEQaTGtVnDx6THJQ69ewpHzH1O
Lv8UbDfp1mE8f4lFETUXx6e59BiQLXZPC/s3+S6mePlOuBzxKF16Mj3NItxNBJzd3AIBGzuEpEi/
JyYz2dXiBNEvlfGW+qErl6B/6MY8VfsCd2t5qPw0yu6VXoMMPW0N/3BAOyzZnNiv70TZb8SocgMf
xF5XvierYxhv+OUzYaiN4ZEdYJVGLRcCBNWYBFjASp1eA5a5K3e+v0CiWBX5OSbaZAiwfMMZYqUp
ig5Kq01Ykj6QgAAcEEe1+p2EXXeGNjK1n/3sBle+407PfmzwzMGshBBOHLkjuAiybGt1I/nAd6lt
Z9CKPXkKaKF5TvlXLGbn5vftnN5hkGr1Az5oPgo8w8MfAqHmk5Zu3lvV6qC2yTUKszudApJ/9Gu2
QnsIH/qMwMu/WvOlempqJf19M2gcPSz3pbmAubTmSzHFWNjbIb7gjxHT63dIscyF1ThwIlF9DmSD
0TV8Ctoso+IMmAh/xWUaEZYkwyN8ZWdW7VfjuUP1vfCl/AkGrrmQJCjal8W6vfeZ4GgaCDxUImaL
hQu7YLtJr33eH7tSLtlBTdnwKyk4es7Ca8PXiXPyxcaKsMiGJZ6YYdfyZxMHJmdZWwXeSwHsnJd5
O4f6p8wAbfyEutmhTDispSWdUq2HCTvJeTNWbkyouQst7u3JRBC0Ex80GTdzXL7/rqJsjDDcdr6p
q79tHLBVAT07vbq+SF+x9zItdBoE+XHzD3b3ZYCrEg/pptQ3xdYWQLgbP0XZhSnx93+wzrXv2T0e
0JRxVfQRObhPQXsptocGLV58btyxiWqCiPoj4fMWifqNvpQXCVMUz3j3BIUhGZ9zdpp0YVLqas0d
FIQuvWLnmclgrpXPXAlzhiaNAlfMMOzTJHe954wf3oiLWuLWOCw9TIw/pN/H+S0xa5u5vBpKnf82
SzyzekCtrHxSUkExh782XwNnLjgCXd3VzpxQsxip0LlC5ODhJN9PMOJTSphaH2jyjXMn2TF7aNvC
aEu1X5I6PO+DvLh4oW81SmbwHBCp789DlUPvTDRr1EB7ibgDo1+nB3JZ+AI17GFiA4VW7H8ipOi+
Z0d1MUPORQbEJlh1SbPGYSmpD2C5nBTTKXQr2Z1wrNmfnMkbF3FJeeqssT+17PmmzxuQ9YEtS0JC
eEV/rM5rmPrRnRvzJD7kvMuan20bkJ3UmLSCxwTHxn2YZuKVFi9fHpVXul8L7Rn6ZcgVn6yAQLvN
CRlq3BJ7bB1DknLb/oV+Qc59Hh1JVCg7pSXKpu7DrL4xe8jbHIIU3E4yhH7c/JwvdUQABus6L2Hf
r5B28BHbLuvPYVtHf+eQENyhcRXJ63VdBy4iozK/w5aVN7ZwxOZDjqHklrUxuNop2mIEIb6OE1gl
Zl/MbegYanE7io7Ltin4lqLf7CTTQg3VZNOfprToQk6ihjGvabZ3QuLh9cadNT3xa803HefpBWSh
ad/ClJwaKH9qbvipNMXUYRWf6O5dOy7ou2YEux/EM5KCcDufoInjhM/YNvG2BiOP7EPiB1w0IpUm
XAH7cOiYj6Bjv1sMi/09AsMYYcN3Alb+CGwx68IYE2dHZ1tKOdsRFzVOVA20xOeebFeubfjBcmru
x4GO332KUFXfV0MiP3vwCv0JW5v1j5xY3Ckxj0I+5X0X1swmaSQHvY+KUfuveRUBjzQxGZMbzfFR
ePRTl6iItXi1BFQNYASwuIq7gGztgD8nc4ZT0G4JY4vs1lyAtw1R8DwY6fsubbABSMYDcrGFpOwT
ENzzckj6OyYruhhNJ+NPZBum1h3e4spcPawm1cZt7m386Nbb6mhJZ/qv8OtOEOxBxQQRsS0fsNXV
rCn3GdgI0Cbxo40bGDBaGa0knt3uxI2o+OZiewrvhRHZdPG7ankr+JlGKG9zL1W+640Z3DtESIxm
FwKTLf0w1cT/HDA/kWNkoluONPfF/Q38TFl+c+qEE7bVYeoe5jWbqI9GsikfSNji3+JUmWb3VdiR
cBDlY41J+MRaVkNP5BW96CtiiE6jvQqWMnrM/KAGyUnZtMl2LoY3L7nEPorNMTZMbzeWgX7/ugoL
LRVZvuWdQ0aQt1UHG0FfVeTkVC17wzapV8z23FREUrBaOFiCczHIvCaV3VfFFFwOZw0zn25yUm7r
oRs8zW2Dmm1yoDB55urG154xU2UupipdGc56eB+VqR/Yy4zjC63GdEhyxvGXptuCy0q6wxxBMT14
4879Lymz3PxhhkTgRbQtPLREnYnPsGpiGqJHnKfXZAjJzGdm5JKVhBJcJktixy9/VYAm/OOi8QiE
h8QTyfgqM3L8tw775/KLQ7d91HAnEHV1rd4mx+qbYVF3YVeDYaCg2kk8YHoJsuscwKR5hhek8kva
Tlv02AuG7FiF/Aeh8mRkUYMGd19h/YTvl8Pww6ZQzeFnNyAtN3RGba4M5WHWYJtPfGJX9BApqEmk
HIRu9oZhCc2Lhtoa0uUezor6mgMB15nyjOxn7Y+B2WMLlcN1DUNiy0GIfMmB2zJpNi7pJ047dNSq
INsCs5HsX2OHzIP0QPtn5kv8h904sUSywsNlRWlzQeaRyDtVC3rtNnslddyb6Y+hizKdjc20LrRH
KI9AyN7X3hb/7di/VNnArrwa/eVnpDdXW14WW6Vjl1AcOVL3IC4LZ5khUy1JfuowQB3xxHbZZ78y
fdRNTuq/HjBEwYdj67ATenTnV4HBsn7OAItNf8lrYYcp4Nv2P0klbk0pCDTYU5fNfIHJWt6yvC0M
nUArpGLSF8ArjakA3lmLWrqYeLqyukZ0YPak26JK195F6Wuo8k1oWXgMyFtU5/bfklIEUeLYE3fz
hO7ypWbLLMiJ2wPI9mj47RfIP4TZM+61AG0nu8UOalc5LPkhx/be9EybqbiEKL/xKQ0KFZ7H2FnU
OVs1sZeFJ/X3FhBMrqLbxrLIrYZfpCNRQIBl+X+9ygnrYkc5US8fOH5FfSNgucy4fdbU/cLCO33L
8KwUe35Q3OG1UpxDwrFR/oCuYr4Y9/h5a0U6tal4oe8Tr6wMhfZO87pIF+WwL9z+Q2U5ir6/CAC8
QdW+E22aDN6kFClLobyA4HO5qECtioK3PJiQ41iK6Q8cUqV+qjJHPhOp7izmGwFyMYOgOIynJQ1D
zuogqj+g7TQvE1tqJnagMe/JNOGuZdUynfyqwR5ZmcjzT0R16ktX9bl96wTdYGJw4QGsOp3QMP6V
hxYuHhSqzGT3nRULDZBkn+MqexiD1bxqvqTE2TgG9KkWLIKgunjreKB4m6tCk9FIuOC+sPGeqz7Q
rqvijkTDBut3jXQVDPKJRtM6fyjcLc0e4txCsB4w1/K5g9FdiEmxcz/XMxE4MH8THnO/cnzGRXou
x50bZOGTXSq8TEBy8zdKeNiNTm4KO23qMcudsxoazx/IpFjrCT6S0s1w4iOKQ+DFWiki8z1jfQC7
hzb7mOQpFRs+J3GDZhrX3l2jZhK4Hl6qfVIOofO4ZXrzM/+OBKYYbAVyAMCledJZpIb/IUT1zkUY
JZyjCAUn+V52qAXfaClK+5+iZ+P/TTkCPuGO56UpQcKXukniFzZXGFjhAdUB52Y5uxaqVmGS/xa+
DqE+pPRTeMkDixF/eiRTx1YHi38NSZMEnrqKPIPjgweNwoBXZNo8re9Qicv2McbIML6xVRl6Govb
bagDMzt7V1+jxGKg61Be7wjdM0/gKHadR+oqHLvF3N3S57eEw7YcdDqK8XnqACZ+BdJC8eZjdzE+
GnfhtCTArpzFvvKGFX23U0MvM4yQmrffc0CphGEowzP2x+3auFvejV5I6e/GVnaKSYmh/5uTpGn2
mhDjZrZmc43LAz5IkD4QBK3m+wFGHcRdbAjZhHHeL+NlX8+BXNkfjrV4YDJGTgVsFvaXFYF5eUVw
p5+182CL7SeqQsAuw20sJkyQchF7wHK4SkQckLvEbDar0/abQsdT0RS8uiLDuGoheQQPy+z48pcn
2+VHVg5ucWH4y6ke4CIYNNdV9X16HVrYEZQwVG19JcAEE86Vdp7+K2hCrw8QbliL+CsLmQrT4mZ7
23IZdi2xGcMtYsIWkcbXl3gT5ivb9eq+iyLuRmFQLd2NPEvec4AwoOAh7MHgITG3W1dgHPUvKaZu
UkhFlZwaQrr44iix3oJQg1dGH5LWHa/mFbUyF/RuGl/0UouPTPtlTd0yjMXv/lpODzMQKrktCIL+
K4BuxL+PHDf6TiDIlgPzlMmJ+B0Ai10481wT28//cEiHZbgFJMKRLA3beGQVX9Ljjt3S03mIDZZ3
V/xSp0s4HF2n8IuCCpt+66P7n7MzWY5U2bbtrxw77Yc96uLaO7cRAVGprlPqYEqlkrpwHHDg69+I
fTt7x01JZuoqLYkIwKu15hxT6Ib3xHxrbOqpbYfLOmg4qViWhuwVchIOcCLi6UVSdToyrvQSCwcE
bHYxkoIhVSPCZUVEqZoqbwqo46VKjxbbssZGDc50SoluqwlbB1kUVM656o64n4QzKn3lmMLSFjiE
EdxxO6GZtLNP4K+sbL8LrYx2XzQsPvrxCkS2tqrwe0joRZRKNlrFoQNssX4HMxb1f9FN+rxJMMlS
EfcKZzgLihmn8xgrcYM7bRkucHGZPyydZWplo7I7M5K8wTTlG3iD/VG3n1gHDZN9CoHMBntkTEF8
ptBjQZNqmkR37WLCfF9oCVhw0mmBXSQOBcXLbIT/GMYOjbRVjug3AHVlG2JXtmN+RBuR9LgyTUu+
88Y62S0I2kX8KEYOsDuoCkidsFkxuCkiU/THHSPsrXLylk1GYzktPFqU7cBcIElkFgwAvw6upeyM
covcwayuFFmczqNOqodgoS/oQQP/0HzayzQLEvEoZNahbOxtj+BteikYrgsT+d2QeWZ5WHrU0pvS
YBdzawYK4VEKd1Scy9EFUmhqED0OFgJgcbakumFGqc3C8E65udcd8Jrt4vyaaSSkN5T9bKY2p8qA
qBRtNm6AlHgdBsexOwaaNjO5uXhB0gOhLGxgZkfC56f2x7wx6EHNkpt2OfVdl1+1KZaKGgJzn4gv
0eKwFNN3muU5iibslsDApgxTQMfeDOXO7K1jyFw66QzAo6kZlGgeMycYwNEGcmCdWdIEhZCwdO91
YDfeHrlyQEo8uuwrstiJWeP4CvIIfw6LN6q4o9QZlJ04ZBnpbee6k0MmGXB1Z0SDKv6VOYW+gAg4
T4dFV3rWOums3tzo0iIpE4j3gia1Mil94Pk8ihOgwOjUan6SvczQggvvPJqa6VzOS8kdIyqDkhT8
F71/ZA/M8VskPpgfLGhjvz0yFp5j20jfeb/YW/qI619NK1e3ftfwiojhyJaiUEx4u6IAwsqMUlNb
DeBti3UhJo60yNAQm8BV/+uMeQToVJmOzKhB2M+PNR1eDJ3wIGauI158lULvewP8SMOlAO32o6Q+
oCHyzAsqEQ4FrrXdNt2LL0V+oAOXaiF4N5dkWEvSaWZSnAVdQ3hA1GdnnDYh0DdqaK6+IH6kgp/4
T4nvysOAt3U+SwAGvyGdx1OdxVbBgidIKztq/XBXSJMItRCRPQVXBbHyJjYAYkSo1do2TAqTE1dF
gZwIlSr37jPEt36I7grvXmxK7YUf6D+YAewChMCsY+iaMlGfYe5D2Ic2Fe4FMii+YdFrVFwNRz5W
ykGnh1oGKjLwWvenrlfSxlRFidzeB6XFo0HgVVWHjhRZcA5GC98HCynRGsSeHA/KgKhXUsFMpTSE
Iv7AoZmtfRMThbqBdI0oWI/nxLssLHASa6ClBHdB8S3PTCgEcg/YnzIAiTfjCI4XoSS2z+DATpTF
NtY07IO6b7OzFQp544omgSTfrSt0mhFcncT6XFCjY6K7afWJfZM02+AcuqL5pA0tVkGPLZR9rZs0
3EPdbFPnxh3BlUCIOwJN5gx7AkbPY1ASiOnpHKpFiVGlR9vjWjNmQDZqxXWsMqAjyB5sJNn4SiOQ
MvwMOVNbDzmrzNN50oMfOPZaZ5pbR4mfMEtOTlR/7IjAPwWenYisfu8jgSZvfhhhP2HhYdctsEmb
d3ZesGWOJ0H0XIxY7GdSm9oZ4wRrPhpm98Y1Jg6IjcjQc2dQ06je1aq2r1mH2EW6SH89WJctPg9Z
G06/4v2X6b5LHS05mwNJ/E6haGScp0iOoGGgO0vW1PSNlxkPRSgpH1Iq7nKsc/50NPwwz2PJm+k+
2A9DprXqocgC6Gp5gPy3IhFxjw30uA0h34J9JQoo5lGyThsAizCS3gqkg9V6GRv7QSZ5YD57NeaJ
M5/m3B3lgmJTBznrsO/DIFwVVl7ZexHosApMVL083SRAxhwvjbrNbZMSvy5TI5rnqZu4+zFEMyAe
uGbQS07TUy+O8MO4pVmFgGmR7tYmIYfdHhZ7HB+Tks6aInPJU5bl0UkE7OqmThDWbYTqANfYJExY
DKwyJnYDzg1e4U1OWcF/okhEygEYBSDKUsOoEtJOdHboKFpkzakt7jBIsbKb3KjibiDe7ZjyNB3B
O0osv2PMCASxDUNBJDWEu+3QLEjk8wAN94FASbkryr+8dzaxBKi0WwR2uIXcnhmEuMs9oX04EjW6
HOQau2TUXiYg5wQnyrw/KOQHHAkKw78uaUb0gDVc61kYVnIZe0N6b0hPIoSzoFUcvY7DRL++yX8K
W5C160xa5a+weHRM4ZMRNDUN5sK98vvFaFedoDmwj6UWXCP1IHmmZEtzpxJQN+th9DSf6BZWD3ZQ
cbDFmYqznMgdumcF3jLkHvWMANdzA0PdLpQfYaP0A+x7r+uNCSCQ7SNX3blxiczKK0R3HqA4G67M
eeLmQIjIIs9EobQZqPHal/gJR21jSiObaGXlIyIkGyY3WVu9+YKpRsXUqUsvX7fNdBw/AA4IDCZB
TKHtpjC/cSw2mm0+07kFTsOrItx2enXIDCFSp8zQTwQlvnhircdSW5GXS+fjf7LNAWbhx4lJwstX
IKKMR9k14mqsKkQqWBItPaIGUUsQR2NLbh4hF78Sf9CGfTO6TLt42uiPTI3D9roBgAM7qxl5N3Kc
OEzKWVAx5WjwG2ZWvTOrrjlcIvrR+jCgOL/sfZr37900IPxte3rjmynPDHdt4W968uYRagq8e6P5
FbR5TdmVaFrvycNbwhV5SFT04PrFKTxAmKb7Krd1QgAHrQk25uyIAZVXhvpwHeNplwct7VuWJQBQ
PbpRLL+4NKrYsRFtWtIjLMbMOlDBBUdQipN06Yz2YY5B8CFjQfF3rRX4K35OxhyUrxl5fhRgqdiS
2ummMhX7Crm7eSh9baR7KonaKK5kax3N6VMK4uIwJV5vFiGqb5cSjLVY5TYDL00mqcSYL1EH8uJQ
4qfHV3C8LQ54LQEEVK3KuJVkjxOMlBDFuuxkl3ct3COSiNQ1hAakGo5+dMzNTJBqC+mxvIdqhyjE
lxqSJnsebcYyUor0kNEImEgv6igs6GxXp/NmYHcaNWjDzFu76JF1Uc+kDW8zOT1W+FixQOWOS9vd
dYbyrqYKX91rJBZMLy7206cGt+jCC9cpUA0kaCC3zAfxJmp9slgzsy4xKFMReMxktkAx+F0J1SvA
xXOJZGzvtvZIkCiPpuuehnjRXX91TEdu9bWHgV5fQ4Dz2W13w0hLGeUDhFswBMlD3I/SoJBjiaU4
8C5YV1VSq767wHzK++U6TC/sbYTyEaXTyk5IyWNPAky9btCrhhW41I2OAPIRzR1hTJ00xT63KTaV
WEuT0rovQD7XL00QENwLLjM/b1JXowMrcBuZlnAPg29ORrWzLUksAOE/VI+ipPaWZG+1kwbqssmt
6lXYuvA2nIGD7CeqKorRpMFb7W3t9HbyUDJbqeey8yiU0D3vXYimPbI85yEtoftABDxuVv1B5/Nj
wfn2N1WywJbsKfqWiodY6JL+HkaOEsAVJHJFUBqWvUBgzMZCuHdDhwmOlXoEs0w9OUhnIN++2RPx
4PXVjyGHhnLGWzTJDM1UQyTX2i/Zuh7ojB/Lj4ljEN4hysAgySZI6ABkBmHKV8M0+AB5hkGoB6QS
pTZjAeD90daoUvKjDQeWkz/sCuouMw0Pp3GJ5lo6n+lp1GfMXgp3pXyk29BoD17le9XtAEbAwsZj
9klBuweFB7XVBH6LiVUqRiad45O+HlzbDYhB4mTQTHsabCrTEcHJrH0GLEfxHyVSU+i3WlsZnbNq
/KrTnpekM1xzvbhzgkWDzB0sAQyYprY2pJI5dRea0vTrG42wiwYygUG2FxacUosZrCXIeJp1sUep
NFrwaoh5Q2YOepjzxfT5X7MPct4Oy7h2KlRYqKInZ9XjodCzME2d/Dmv9AXWD4f4uyRPsxk9VN88
C7oYpnVOBKtvHKrWICCo5l09L1L0tiuds5mBbtXDSgouBaDtSoqgEFvOd2MTRGm20MJcG8LEHBC1
Fgq6m75D3H9Jyb0nRwmvkhrfwFNa81vtEqp6zs5lCX6bPhzYdU8sQ3fWcuzUceAw7x4yXEbgYD22
Fbw2+B7PK/Ss7aUkpqXbKOEo+n6yFbeBPZK8LSGMeRh5asiEa5CPM5aiDBn7gxF33W8c4Kl9M5n5
gqBT6nN5FVcLefF24mo5th3yIXcp5Vwi0RdVnWu1Vv0imkmWW3JzdQsfneORXauoVF2PSOyT3SRY
Rep1bsJqvXQk5T9BKblKzTbsbVd7JVjaIEqn4xbeEYrOZm2N1hE9vY9VGCIwYmx/g5TJy3/SaHPK
C+pEOkY+iuTsCKokJ5mcIjcIUGK66Kp0Mp7eicwrcd6XbJkWc5VbhKQgmxxNUp3thMrhmiZT96Bn
k+IdHFkiKFnRmrws/A72ioffwtpjAJ155Io4KDZSMuh+j1U+3RQWbWKPvrPhDxEd3iAg0oJApvgK
H1HnvWClE6DuYr98JWgoltS0Ey1QdznvlcPLpGuzWvVTN7rQrnlcq2BEEX9ue0ssLtVMF+98HCoL
xiQYe+89ow9n3bcT+xR0qTGMjiDHDBOsA80TKBYTx70KurHxQJlNGjEaQd+CVDMcfdvLoCGma0op
53QZCdPH9mJrsiknr+fY3imSQkMVYhL6s/KgcyI5ylP70Kra/xnjMs3XRqePaNakgXg5zzQ71I0i
+FEvJuIoRE+xs/IpgaotYj7yXHVHs++BGPl3mAp6Su0s1q1uq9cWDHAaLkRPQAIZ3MI+jMjFBCU5
5mrW+wZhKLZZ855ZYb6wfAWLMAe0S8RxBQ8Hs08+XNAAqp6pTmsJSAeBmQGAZ/Ub+cB81gh/3GSc
e56GJGuuSfp2NiN7gQsD4e6l5pbBY+yo6XngsGQRCgBLgeJSkZ1PFIlffaY30P2xnvg7zbQbvNtk
K1I00xLdY/cLSWO9qK7/6dWtf2Rr+lSWOPK0G8Yc4W8lneJ3yGPdi1kKy117WVrcHlUMdwT3mnfo
wCZsYlmiH4A5saAhJ+BQ1fTJZVlLsoYtibSd8yTwn0yhWlDkLPw2W886g8BS4ofrEljkcu5+YyKd
ztjek/OySMIa2P3U07tmDIkb2RUVT5gSeH7uyfoOZuxECEe4MmMEf0+dV7z2Vkpl5aj65SReE1bA
veRnP4wIXMDHWI54MVJHPFQJRA/2NU5y0ccYxXdTTX5gxCaxIO1tSOCvagEt6bEw1RW+afqRvnCb
daWVjn65dBnYjFWNhmV5mNmYmdl6FEsHMFyCjlqL1A1+OS3mhDBlhjsrS0H9selQmK3LFrRp5TtI
KhvX4WBKz07lz2ps7edU+e1ZZRG0se4Cr213dGAqXHRelW6Fd2x2UhVt3V2Q68rdkNpTeE+pOVQ7
NJws72DPvN8JEWmcRgsY7iFdmWSkHTUu6to1tRLPfTLae/BByQQR06n1VU25ndUUFp2Hpc2YMAVW
piL3M3alS0KHmWYRoIoKC1jsN+dtpc/WmupBZYdBWTtiT1cAywrOMIrH9SxAB2LrLA3aorG/hAHl
uXI95oVxQWb9FHrQKJnz3NKX+wWd3ssI6cUJyXpnlmk6L5YYtVR6r7BHleFAJ7Z58NwRidMg+cw3
4OYFJi9ZeP414kh7DEmj9+ydW+a+FmmF7Gmg5xicjzoj8kSIxrGBapNhbeEwrBLZxNZW+N5YnbF1
MGyUSlrpc+zw5oJr/dXGsI2q/EGPHnaDqisQ17rEKGBptnxQTukGK7939V8WxKFXLTc0iCKJ5byC
jR3A1CzoEOmTltWz5xvokTERYnockaDCVYeEgDUUBg/R2UMrbhynp2bV1APt4sD0D1M39/YhLlB8
RoFjs6nJTTRYERyGns6vgX6NfpjQ7KuiVeZPqdy+Psd8I7OHRvTas6EZbXNwnam65ExFox6/MHlH
sDtsZFwcygiha2YSabreIhGbMALtAX1N9zab7MWJrtX05NzsfKa9SRNTxp4K5SraHq161UURFOxf
Oc7BvKSbKqKs4lAe0ZitHnwjFYxBwpHOvamdEk4SKZNzrzLXI9y5BMvs4hS9kcOQHpqCU1uo9UH+
gKChe3A4rh10jkBqFxDQhNUIJUQMJ7HV0/ugxiT9humjni7qhOYZ9VyniMPJXErkRWli8s4kfYvs
J0VybpzngZW3D31rVNMFTthG3hd5Y2FTbtPWL1c0dkWDUhG8+pb9Ofm3rMaOc+Z6GpbMhOpu/YqE
qtDu/cyCjaFaEo2wfePSXIMHIJ3QD+qeCRKqeEUVb6r1IAfrnutLyIzM/QeV16jzTE+rMjLSstHo
/zg6wgFt0uILsgk0e5shAQXDmc0wtMjWpGpX08Lx9sdDZ/ecY1MJbNypdlztC9jKwMd0TJ1rBUWC
d4fnNF4QA5SZzwoHpJzWwH0yh5xaVBpPukEhLWwr2MX32sJB5THArk4ztlCx98yNETYVIqJBdlYw
JfMDra9AbSRtNDBaCMfNLYblHItuwl76AoNL7e0WxRZjrZrRYd5lS4J1w2u8PN5Iu8/t7TAFmv+A
kxu18IoKu8rJj42dJ1KiDCJyWI+8MFfUKDEyE2MJ7CkJinRVIskiLNPD1M+2MTBBQpBUHs76lGTn
AfWmOjIxUDQ7EkNlee15rs8VVCM864Yq9YxgzSzgDjy3picEh/+5mdbsSZr6oZRDORyY7arqNY0b
zd7kVW52TohgJ8d+FutNd1Vi8zOvJ8+Yh4uxSZvqCheCt9DpyWcah5wAArQUuggOfUmH6Wkm49OM
6B6Qd81oT+YNocFmfY9Y0ZyBfrJMP5jIZtN5Xdk2QffssEqauG6GlIzFqrbximJifSixIjnvRp/W
3vWRWzZH89Jym8IamraN7GhGgRo6Yyq8iDZIVaJ1S+h2RhOIriMzpRM3KaPX2lRMQ2wNkZv/dgnt
6SNNpS2Lv+54L9PkVXcOPZ18U3r+MIZDViDVc92UCqKjoMZSApzRdUxNIH4sletRgbI9ib+qUANp
HBRdwU9jXynCQHldfCnSwL4UOWeLqBLa/JMUD4sdRD70OJjcCZN8SGppgWuGDt9KMU8jMTUD87HD
cIopvWIPiM+Cij3lJuxba51Mi6uW/eBRAJPKJ52EG6q9tGTOWhaikeq8IX9ZShlqn1h5DxE+C+S4
003a3NAGEjKyvZZoQLh29BCgYzZMNQwfOqf6FLhos+aASqtiGJNBlHQF/TPSSig00wtrdm1A4iQc
EWqJGEggIEV9lQVdNJcE4+6hA7PvTm2px+tOo8oTEbMh0ERaNNnOiJwTaCAp1xNhXh0bkuyfvTVd
7tFfSavMkg2wO4z9DlorIsGOx9sVz9T2N9LxOrKTW5aIFbxV88mLKcZEFtqcF4D36ncSD0gTQaeQ
jSB9wSJs5nZpHXjPmqcxK+ctZWx3iFrcqXm0yFK3d8xdOoopjk9XRhODbF7m3Fwg7sXdo2d3cn4U
yB5Hkto1Nb9lKmeXvzQubBrurJp2BJmkl9BijPaWMxRwcX8Ws7Vn2UgsWjg+eBKas7IZzBU6b6Eu
EW+azc514OaAyyPhZROrgP2h6CoTl00ntewi03BRrOm318Eu1bq5wa3WEjK58rPRT89gzefIHIah
SdEv2MlPQAC2CWBWpWe5gmp5uZDOuVwEaujdK1iJywBSE65P6Gia++qBrE1WTpexyzEaURa7YqaJ
Rf6izI9/ybrLHMn0gcE1vCQBZj/e+LH40SaFn16BAwiKPRl43bKphOPdgvRRU0TeEs4gZknVPCxU
SBES4TcucJszg3AMdCeEboSs8iCcXHtyIfO1Z5iH4/rMrbJ84o6gGECN3fdU/II6diFpiSFauAwx
G0B9tXDQgNY8uCYOcahOKPU3PLFueeAkH5ghURV1y4sk5ldEVMRbuk1qAJ8HwV9dj0PntOe5clV+
3vkFEYsLpswmCpZ6AKXJdvYNqhTS+7oautfFadUYxURBj/ywrGKwLVaNQX1c5o3bp7YXdbMP0aYk
YdS6txzgKb+MVkcMS081V9cLsSVzqI221W5FR+Vq65esWivmy4H4ldny/bAxK+VRiR5rgtAbZpQN
eR3tXTGb/W8s4JACsf+5V7FAlYQKbkBcr1xQ/fscYY/aab6WpeFIRXX4VVFhhzef0ggHXKK6eGtR
5zZClPUw2svZC+6TQUO/aYLlKA9jpfX1nr57p4e0kbVxgy6L2qDjpE17XmHM2DmkEvps5IHIoMLE
NqRMWrEAwd+NluOvACt2adH33s5+1QyvTjWUyE5G/8VvyTHtalNsHVlrD6MlfGQrYNdvy2xurxwy
MRjz0PAihgThOYHXvPdE8B6ZaAayvDKONbb7nnnTUid4lcyDmwXB+cHRx7a5Zg9hXNqx5tlbyys4
sFkANN+rLg0Q4S3ygGHbBZBoTmFHG/aOKc3cZqlmVBFOfTcCnFtt4S7MN+2oW1jJanB9lnR/UrEb
79qUoPc99iznbWZGPguMSduLPl5eIK5CfG18T6wxNlGjlMRg7vIONtJGHybbYQXRPSts61TeNenk
HqTEcr0u2hE5akar+UYD1mLBOM3dLeqoLKoNIkfBcbsbAiMQ2VTBeEDZOugc01s3uwQGPWT72rQ9
3gZCG9eDBtmvzbN4n8plJk0T4d8Kd232o8tz8K6qtTg2axmK7xVwc5TzjrRSdBgMnpG0Vpq9VFt7
9QTBOBUk06ZY0jXXMNWuEU53GycWbQWYhpAyqAoQ/CdwQl1MJGCIdoUFdvhFEpkHVFpC7YfAoMsL
jWqCDB26EjiI82ImPFTUCxs8OTtYimCbDBssqzPgccu4osgfnKcFLmgMhMuzp2brgRRXxA4cMW0g
k/hWzrjHabYnWS/HjEdLkWlV41q6MPXnCT+nvgOjeNwfUfvr6bWNDYCAvgBwxIuYyB0EnkWdz7WV
N2vgNHg3oLrSYtrrU06BhA1jVW57t7KuYZfANh1LsTWU7M6g0llbjEjWlQ+f67EQxHUQD9Jt2PXL
26SsO7n1swDWRcfhjVnYt/vuzCwQ5lJJQWmxsjJfoz3SgAUI67GYqT4knWOGpO1B02oN21XonHE2
PCYlzGwhVHXXzNK8oLbX4RWHavOoFtEQXyZ8moM+gmaDXok71s3Ox6UVRCXxw/A2gZ0Q6j5Kwdaw
Vi2LdxzApicgmEeIEIaeMAkgcZS0S34xHCs+rAJUlQR3DcYWXIkbaMDTrmsN9YNWK2zAJdZfM+Ik
9rE9OzvcTfUeA1E+R16COy1U5aIVe5uNc/WiCWiNG6suFOpLQkPttd4GHfRWTn6cDOrRyKMkp322
QyZPtlPuV6DxKSxWhu9CuKw7PLhjZmkkrwrV8LR7TnZkWS7TNuuKUSLHzpb4DKfBEjwEPnFL94L5
lq2BI8nWnHM/Ls8h1w9kt9CNp6KnkReje74TGn6b/cx5N8+8pLepC7hwrjvLuUbHNbE5429tM5aI
PYWBqbkVOXXJYfilDAZqUHdi3lnusbXcwYcgLhWfI6f+KV4IrUb4vB27BQttS6pWfNW0ILmg5OTJ
b2is8rq2qXqR0px1h7Gf7sDP5PalXubYQibmd/IZrCUD+gS5KMxt0qY2PXxeuAhUQRTEO22UB8R2
hixXuCQwHWdtvTBULfo5GVhder3Dw6zRimJBMMAHZtscpolBMGBAEHC68QH9mvEV6vBFm0INmeWw
XSyt4HSoOW1Q3aP/NLI+rKTu+HIDnJDUVcx7iFNU31x7EpOKqjUBT5K0RUhhUdVzDu7DzFg0xwYh
Ju1WhhpH9aE5J+Z4KR8IR9bap1nJkW/V9qY9HRxD0hHdd8Kj3RP60EG6V2SPIz69huRjugoqwUnG
IMcDnoQOFezjK+d6PQ0rOI/zWgvs4NYnVIN9AfwIbT64rNnF+9BzyyFFS72z6Y/KdHGjDOOJeW0a
jqbv//2v//vf/+9t+q/knXofQLam/lc9VNeIeXv5n3/7//5X+z9/3f/6z781AhAovjqBq/P3t9fb
jJPyf/5t/B/W6AUgjan9nNueUIfBWGtjdRs4lLY0ykdrrFdraWPf+vzj7D9/nBP88+MSdGzUUBL9
LS4EfXL16niZXH3v2sef+PefQnwb25zWenN7damwFa77uTe/+cW9f14ctYtvUvuf33Sr1UOSJSTn
EQKfvvfV3X9eHRYMmR4g7d/StEKz5+e4TEr3+nsXd/55cZpa88zBd35b9CORAsw28IYKo3p2/r0P
OD7sv914GJyaZ9aL/gaM1dqD+Ip3xVKnu+9d3frn1W1sp4kTaNVvP2Xw2uws1p4x/Pjexc1/XrzK
jwUOhHxv1KH71xI+6qVMOVR8fnXD4DJ/GF3O8e9/uzMTZ7llSuPid+D3F1RRLvCijKGcyJMttSpD
/BxfOFN3QY6BWE2p8yLIt/n8sz8aaScDGzA6xa4ZZyHFPzDEOeLNbOAU9K2r2yfj2O4geSTjaP/U
ODKxYalHlrTk6nsXPxnIZrYs/syC89Mnc/yo2jlaELOX7138ZCCTmoHtGM3Y77k4Cs6quTSfrBIV
0fcufzKS+0Cf53jpgncNXvFqnHAelbjpv3fxk5Fs0TWoCzZ9P1G7DavY6Ok34O7/4pken90fXlb7
ZBgv0OACWCuUjQFBglT23hG3IUKyqmdaCPluYdsTL2SXIJszvze47ZPB3RJ/hdTXnN5a20FBCRlH
7LuObeHnN+z4xvzpJ50M79Zj/2zrmvs+2tpFhgxcdN2+VuqCYICo7Ft4+tUXs+zx/fnTR50MdeGT
Y5JL1b81RfoC0WmNzjDSW/s2KI71+TH6/BcdH/WfPuZkWHudlSxKwcoKKLcfOvB/W2LHR0CAoLW/
eBE++AzrZHBDtM3QyVPoqJaavaEJ6PCF7v7nP+CDeck6GdzuQGItzMcpMoAyo9Q1G+17M551MrI1
11POHExcubgyuk2fP37vG58MaZCIhpGw3YywQRPEVfavqnSdL7708SJ/eJ7WyZCelcl2dpynSHOh
jUYTLsCue2zU92YM62RMD+zPJ9MQE3ZbgmmW9mcivIvPb4v5weCyTsYuMhvyvG19isD9nKsoWPWh
jLoQqecKg3vYRpdumIb3b/YK2G6owilCJ7BSq8fmi8njo3t3Mrq7mSOTCXQ2KlC+UCgdvMfUvQca
8s1xcDKkO8K4zAB7cNQ1zRWhXwjN5yc4EE+f38CPvv7JUC4pqI05NKcoGI7YvDjdsw5dcmgPFypz
X7xfHww382Qsp7Ji0dd5SJNOjz1v6A51mf3++S/46OInY1lM8Cd9GPRRkhgraOQb8jG/WEc/mIPM
08GsAZeiAnicg9qBeCW/vOE8Ze7oaFqHz7/9B/ffPP79b5uztIuLPu25NbnzVqeXDa79AHNO/cXb
+dHNORnZRI8lXkbnIfLw/a3MZHonSiMOP//uH92e44f+7bvXw+Djr+XdMfCFuxkJRHyGI4Lo88t/
9N1Phja2tWZwEy6viftmfLLNh8+vaxyH5h+mO/NkyNrUqLLZY0ipx/pej4wz7Gblkw25JCwvkCn/
/PxzPvr+JyNXG4nmlOhdIi9v1yPBDcT3fXFrPrrzJ6N2BF3mLuSgR1P10CGZBdLR+Y/f+trGyWC1
GzofnjMSBdmK8bcve7teOzhexReTwQff3TgZr9ZgAr1UzYT7jty/4LcDAiumU/29b38yZB3HdfqS
Vn1EmzqBl46U8fMLf3SMMk5GKlSUfml9rpyzm/7pXFxP6357B0MvHLwvbs0Hb4xxvGV/G1BEKRul
N3Frap+OZtAAR/3mWDVOxupCSoaOAYHBNGFr2GekXMwi/eb3PhmprhNQ8fSOF883s/bifnPj8NcA
/tv96JTjxwkS7yhF7jjfBtoXs6JxHCd/mAH+esZ/u7CMx4BcNcYPRK01QV23+EXvR+nsfdN8M4ph
swzWnSEJTdPsL17MDyb6v77K3z6yRq2a6fkxYTV/GlGmJkWUZ3ibte/NNvrJsF04R1qJKpltUrrD
Z13+RfngOHD+cKv0k+FKWwY1usY7Cfv1XVXOrSLtDMHypV0QEuibZ58Prw9eff1k3M6t6zhUGulq
9OfZdCiz762v+smonQP0Do5XTRGcJyx33nrwaOtSCr4jRU198Ww/+vIn4zagBj6rjuME8WEPiUZY
ODDV+ovB9dHLqp8M3drsY+ooTDxH6m4PTDbTq5VB/rJlt3vN9g+9V0bwdxH0GV/8oI8e+smA1gCg
uubID/IS+G4uJkTIsKlPrNCV8m4+f+IfrAO6+c/JzoCi148TA2JSZDQYco/wDE1a9cXJ4KNncrL6
BogWiPXRsKkhUaia5mzSrS+mj4+++cnqi93QInScb+7357a6cbt9G3+x+P55lvCDk1HsdtIg+YNL
WwQJI1ldYwdd91kRpmb9xUf8+cYQIfTP+47sg9aEwevk16y9v1Vx//nz/Oi6JyMYtE3tjIpFABjF
BmzcnYfQ4XuXPhnEEx0Nw4HtG3kl+ULaSAep+mJ0ffStT4bubCM8Gjxek7Z8Mbrbyfli2vzouse/
/226T2ppTv3x9QNCGQmH5hCQte/djZPBOVRx3aFxZ9s9ZNtgLELyr6PPL/3R63cyJsmyk2pR3Oi6
IVqppdAgXzG2r2fwAp9/wp/Hjh+cDEsBdcq0gpxPsN5b56UoX1rvW0UdPzgZlt2Yw7wTx1uuoQOW
IkSf98V8+MHmz/dPxmWtigoRBBPigJykrR8XXJNt7a5rh3nlotTKg4QYitxKBW34+Z364A3yT8bp
lBjocGces6NBFEXgOvbDFz/no0ufDNXYsEiaJMYukuU+625QjH3vK5+MU2Uv6eAvXBf5KE1vIBfV
twrm8C7+OZzQvhKCZDIvtnKHFdv63rbD90+GKdFsCNZLvnFBZiwJMe7t9+7EyRglR0ijL+6pSOi7
bORl33x+3Q/Orr5/MkIV75eJ+Zhl7VBdDtvs4t24cdYH7ZqEqy/ejg8mAf9kiJqkJS14cNlvTC94
l6LCEivibifP2X7+Iz56/U4GqpWnrWlbrooMy4TMH6y99KuW0F9n+P+9XQVed/KiEFwO3/mIe1q7
W9i+IWGWF6Ter+L7+erc2lrrdbq621mweG/Pkqdv/SDvZKhi4MVr4HHHSrn3INj435vRvJNxOkxm
hWeNGc3Bus9UcCB/64uH/MEz8E6G6rGUTP5brCKr9MLJU6HnfnW6+uD98U7GasdQlXahq8gX8uKY
/4FDKTraauipfTUhf7CMeCfj1gLFbwOm4DFDdELxdhG0wdpsvyrqfnR3Toav6hCquQXL6uwAgSp1
UtsAPDfh916XkzHsljEdFIsb1ASXQF9Xi3P3vQufjFx4kp0kA4CHihnA9yD/fVVWOb5x/5+0K+uR
FGe2vwgJjLHxK5mQWfueVdUvqLtnGrMvZv/19zBP1f6KRMo7D6NRaYTTdkQ4HD5xzndupblsN8du
V6HX0B/b5loBno1KBajEgHzvxt/ODK7T8zP4r5ryzUBM81+RVQD4Q0HGZ09VgD7uH/y+9w7GG8gM
g+TafS5vjs7r+bFWNplpXgsiQbtCvyNidO5X8QPZCm8rtsk0ry2kKFyjiVBehF5PAuhsIj+AO9o4
Ada+rjlu7NhQTHHx9dl5jtPfdfxs5h/nF2Tt08vfv+SsUHVxTegOjz6kyr26/kmhlwRC3cs+vuzC
l48vGLSFPWfw0Wvo9yAlTqZu58rLrnsu0zy2Rbd1Xjc4F6vOved27tsgRDj/y9fsRHNX8HeOVRIi
1pARNEoVhYCLvRGF/yt6fmfumsc66PV20IYw+M3HsAt/pMf2aOwA4N/N94/5bX7r7J741T/5r/Mz
+a+G+91wmhuPPXp4wCCBFPlu+Dd8JIPHHk0QnwSFN/z6E94Xd9WdcZXc8X34M92Y42KY34ypo606
ANKRlCOWCsQOL0mh1po51QMDkbYPrNh4PD+3xWu/G0bz5kqEQztmZPAz9y2qb3NX7MsaLElv8XAA
2HVjMmvxydGcG+2WoNWEwrEPUsyd48xXnQgPZIZ0EiSL0TX4UMHha9E/2XK8LdzwhoTubgabQlGA
vjmdH8bJ8M/PeG1hl79/8ajSAl+vEeKnkO4tAehSPkbmYx1fhH9xHS0YhGOeIDWoBz83c1+wIcBV
eWOr1n64FgraJIu7DjygILPJxL42wN2Q5k9DdT1C43HjIFmJZY4WDzrFF5A7gjuQqmBMAwVfGeYg
p4wuqle6Dvl78QH75UY2IFa6LvqnD050Ub3S1cFaDnpVagOC2X4v9yRGF8zPxPW7+nDeZNZWRfN/
O15Ec7J28EMagqytegAlUzCCgfD851d8UAdklTG4Q0N08fl9v4McUilunanwmLoxJo8NG0nx4mnf
ODrVHB30XdCyTZaVT9pHUrWvoOU9NKV9BwQtgPXW/vxcVpaKao5eZQrtcHgw9eV0k/PbeA7iZMO1
1j6tOW46RaobQZ/tN5Ak8cD+nwZ8WlrEWZoF53/9yplFl6G/xAYkgRCb6/Hrh/EHt+/G8cJV0VwX
HT/ok19ym5E+T+I01He1seFRa6uieSy4RNusWI5CpW4N+yoLH7MLK0NUc9audFQaWvjV07gXxq26
7HXdpdrpHYP4IwObBx4tbOqx8Ddnl1UPqeanIOJF/zQ6W30HXVhOg7YT88JsRsdV5ZDVG/oRn6aT
n9kPZnZRvd3VIVVDBN6dyUGWVEV5AAb36xnNSueNecXjdUwVomwITRV0vKTkCbxX0PQwoBo0vFnd
VhV4xfZszSNbNPdmxoDkoTDLDxrP9+jA/9Ol42XbqeOrKKiQ4Y2YAAnDnWTh0iG9kZCsrY3mkHkK
Duwiq3Axg7BqCJlFr63Bstd390OCxg3Ktp6hVg5tHWjVoaUXAsgpBkJj8tLaydibBYbPbuvNaSVk
2ZqTQqYMPckMhglKsBNghEUxvp63n7Xd1dw0NK2cGw3OVKvk/7R5Gu3MOM3vwWydvZ0fYW1xNH9l
EBcIIUgw4MmGmT5kkrujAWD+noEx0Jdjzi4L6zqQikyJKuoUiTNk2UV6DQa0879/5eD+D1339biw
gJQHITJSyfyQoUgTR7sWfDIlQY/VGD32ya/z46xYqw6oAiEjBD0l1onn070DnoFoUS+ZwMAq0yOk
vzeGWTElHVRFbQF6I6tDHaQWP4A8Bxu8Cyaz83NY+/hiZV/WqqyJy5UDZ+4tqJ9AJK2dN+Lcip2S
ZcQvXw7HGDx3UB8AHRX6oS3Qknw2oIe77Gdrx2sluRuSET8b3ZIQ9ks9FHMu+7LmuD3YggZCl+hW
3IB8txk3Fnop+XyT6BHNbcucVH1Wxct3lZfNtxKluAQgY7CmQYv3JbOeMrBsn5/DigMTzYEtUI0M
4KzFgcuHHV68vDx9RTsi3YLf/Afh+WYyOqoqa3IhZLss/+kXVDsen6fHA7+7NfeT9wJqt63a/YoJ
6eCqkS7Mgdhhn6trok6gJAff78f5NVoxfGtx6i/mWWUOaGlifDs1r6LxWm7d3Ne+u+zJl+9ao207
2Yzvqua3MEFD04Qbu7r2Zc1VhWIGymU57rB5ApsfQUxZXhSJAb7WfjToRsFr2DgnKCyyXT/F7g4a
8S+XrLStY4XMHlK8lEXNyUynN1Bp4sE7RCfZ+Y9/byK2DhQianCnHEobp6EHd7JZReUVnu1/F5Bp
2182gnZDGyL0eIXoDjnxxsmQIEjA8AYDKpqinDYm8f3OgrP87+V3oSMJtnynOdljFwX9UKonxyTp
xiV87euaRTZDEREwPjUnmba4oUEeATzeUxkN/55foO8jm21qdqnAdAfSe0Ds0bjpWeP403UgXVdC
D8kuDjzhtyjt+B3oby8bbpnmFwdTDrJP8A21pz6O36swerAUhumjYw68Xl4mz0aHzut064n/+0Pe
Nu2/hwOrPIfSFgwMnOuB7VaHKQO3g+Nezbn9inahjfvi2iZpx86g3CjrwQZxip0JZKWzOXuSuNmF
Bqb5dxlBYc+R3D6lCuLyYHBQtbVz7Aqqqec3Zc0NtROnho4CkGJWdWKOuussNNX3FThBbNo/nR/g
+/UhOpQIlwKwjpQYwKj78gribxV4BcP5eP7r328ylJf+3mTFQ7TRwnxPiz2B7R4sjwv7OgyKosvD
s5lzdX6g709mIjRPh6wjSu6xU52E2wWE9y+QYH8GD7HtgSxvo6S0Nobm7zSacruDjtKJuc1VNoWF
V7D4AbxHF8d0IjSfnyA/CZIIZZ1Aq5g8KAFOssKlaiNirc1Ac/GOup1gNDRPcRiDJLuD6Epe33Vz
cdNyc6NstWZQml9b9jznkI20TlnYO3g0cOcMnRDK+Hl+o78PiqAZ+dui4igFEWlDzJNCNIpz6wEK
WxALGPqgJcXeAlgIzEr3CS2Sjezgew8kOhQpdlPXJJ1jnrresZ8FmFDmY8ktq4eEZFxedkEnOiqJ
QyUWTwEjdM2SIcCbY1DWw5MF8mYwB4AEOX8+v3qL3/1vfgmao79Xzx2AYI46rF5XZ88gTAW5ls0D
m6u7xBgfcBofONtqhl5ZOB2ZBMITAyA0RT6JWV2Tgb2CpvaKmvnr+ams2LKreXw1pQbp7BqscRO7
kjR+7iz2mNVg4+nbjYLMSvRyNYcXVQt61DAtTirHK1s53KdldjNTcRejollW7KIjiuiopRqad3Nb
GfNJQWnixpxy95C0sQjOr9PaJDSfr6pwAGt3Zp6ipgjwImz6ST0+LdssQ1CxxU67cZKs7bfm+CAk
7lVe0vkkKPJocKNbhxByQjtjKC6jB0By9bf5gg5tYOAsm08UlE+PYauMq8qwu3/Or9TaBLTDXDhG
WnFezKfGAfXybCrQfCd9HXQTCPHOD7Es+nf+px/nYoAQGHoBT6qHeiyEBGOQ3qGEcv7rKy6ho5pa
MMmrITPnk5XS57qBd3fUPNTD8I89b0HsVhZJBzFVIDWC1Ek3n0IB1nnwgQ1I3dEegWvN1vvQyiLp
eCZ37IoWrbblCXK17V0S1x9mNVwGEiY6omnIh34yKms8QVUJwFXaPcVRs5GErLiaDmlKG2GByCB2
P9u2eE7ZdLAI+TGILjDL+Q942DbC0toWLOv2JVE3xcRBaJS6nzGzHiwxPXBneJoVWFUvMyPNkSEb
FrqRbfBP3jN/uXNUNIGmR3GAIsOGpa6tlObItJU9hYozhAHs9oXET5UqrrM+9ucOan/dVqVszR80
h+7CgkIyoo9O1IzBdIuZKKd/QrPQQ9GLyzJcrnl0lJegaBgxBhj//ixDIG5cQc3harmcbR+mKwe3
DnjqVM1UJBz7c+DxwzC/ElwDF8sqsS39/Fq55UaKuOJ8OtwJEmhOAh1S+zMc2J6K4nHbble2Q0c8
uQ510SaLOYBZbV8M/LjwapLR2QOH9niR6bJl6C+uYWUz42YOqaA5La9hV5PTeFYudpb9cX6AFd9j
y9+/DDDyMovtMAvf2CiuKqQA0Ne6xrX5sgjCNNdOjRaMVS4j/y0Rfv9yW3IgVgOmuX3GtpLNtT3W
HLzLhiQtIMSzSG4/TKUBejpnk5FhJUFnmmsTkA7lQBSOnwlhj0JAX4DmB4qL3pL+SfFYg28ib7Y6
+9emorn4UCUgrqkpaD8qENhck8Jui5dEJJB1Ob/ha0ar+XdhoLUNNdnm0ygqyNdAGiEZ50NeU/Ba
gnHUgj6Bl3ZmmPx7fryV5dNxUFEYRlC9nZrPQYS7DAG4gU5AkYMgPganN2JK3+Hvm6awElec5e9f
7JklVeOYDas+BQLJslMpLA2aNd5Q9EGBJDER7vH8zNaGWs6CL0NFVsdiOrrVZ4nZLLODfeOReS9Q
/4HGy86K2P78SCuni6NFgdAGTWjo8uoTvKJPE+EB5DACW6BHjf6S8VaDzdooWihQphGh99msPlvV
Xi0sKlBrRzeMe8dbcwdGy43TeG3ZtJAgWmknNZ2qzwX7sQw1Ya3SHlI/AlWIGOIExqXrpsWFshmb
IUVF61PM5V5GbyRrrqIYyNTidzJtXQvXDFyLD2lumGBFzMrPELxkAykPIdQDoGUHrkQ0+GE+LmJG
gvmdt4W15dMDBNSCLafJS/CQQjEDhBX5ckWED5lpDvL7/0dS42ihAqUhwi2kNieooxxBqBDwsYd8
Xr8foTunjMs6fogOn0LfH3SS0R31UWdO+1PG1SIzWdJiq/N+JeLpyCllNSARLtPkM8UxrUwKlazi
sbX6ezyXbhxzK6eojprqBm7EMR5GP0PSQHlJlgcQyp5iYW1s+n/96t/cs6gWAUx8NrYMZXwQqBiD
frUnEYW8ZpuwGFK+4MFFWXKHSlXJnhEqIIKckyIRoHYgVmcIj4F5tc6OIC7tMlRGIAn/QSGnCnrV
EtqPG4uwEj90KAxxo1AIklYfsV3eLB63kD7ZIYUyEmLjZgV5xd90WEwu3T6HglL5UYOkfnGARUUj
Vv19DgZggB52FeJvE14Y5XWMTFpYHBp5XX4iYftrKS4tB4qqwTJtWe9R9EbJdFmhUYfLCJWYYTjY
8YfIlHhVQy5fQXdRPp+PGyteoLMRVRGoqgrRyQ8D67YHr/kcgF/9CB2oeQ/Ni60GmxVP0PEyde+K
eMpT+VF0TM0Qn6KNsRBBq3QH/QzpbJSuV9IkHeiHidjK4AX5YKKi1bEpLQdn1TyCA/H8cq0Ys07I
Bk2gOoEYjfnRxTGgRh41RvS6exS64fahcxrobOQ2aWuxG8HZXP84P+ratLQDC2WIqGrAo/WRZpAt
uaUJs/LX3pxndRFcjeiQwNqJ5qiQffVBZFX+BB8Y+RH1I3277OdrZxPknjMQ1jrqo6yKLNqDU9ZS
h65NHPdwfoC1XdFOpAEVMi6Eaj+MMPdmy9pZjPohwriTk5uC9cH5YdaMeAk9XzK7GR0gM2/65sMO
i7j7SYaRh0/A/pnpj3bkLHq5bBgtc0Cr60xNq3HfUy7uoCcYSM4/B+hCnv/8ijHZ2m5Awg8lIVm7
7yAGHtVnKHLokLUh1Eguu5za2m50JWQ0OhLz96lSgDQZSPGhuDZDCp0NGxa1ku3oyC8+l8lQoOP4
3WKyDCDUBA3ZGkAJinyKdMTdtx2qgnWV2/uLFk2HhLlRPLPOgDpK34PJVoZ5955BO6PYSH5XLEtH
gpVuQmnfSGhKRArNQBCv4Bb433s1+5KN6bBhwCtbryPBImJQKAPwxB/S8YmoevCEi3+dX6KVk4Qs
c/viHVGjZqdMXHBvtxAKxUaUTffRU37dhGKjIrg2xDKvL0OAsR/MzGbavof5IjNNSsgLBmMJ4ZcZ
OJm8NIfHVJjG1nKtDaeF3VIRh9HeTPy06SEmFpJiF4axdV23aR5E4LD5c9nKaQ5fMog61VAKg3RX
9qpqvPPFpLyGwvXdPG4CXdb2XnN7AtX6iMhB+uGIXBQ8ce5uAbqcn8HaxzWXZxNpTIhMJT5kcd7i
DjeejGzyPK9sgw4Wg0xuXYPQBXoloGaHotnRpNHDUkEFdf/nRb9fB4rZUAqGUHCcvSMLYj+TIZbv
LZUQhb3s88u59cVuEWwN0Od26TuHKJ4bFJkLha8C0rBb6dXaEi1//zJABw0xEaskfYeA33s9yn9Y
Yh7smV7bm/fZlRCls3HVSQlaYXDTv0Ogcbijc0XFPi0cCv3R2IKQ1/mVWpuI5uE9HqPaaWRZEJfy
iUjzkVPbx2PutdtDpPCyMTS3VsyeItF0eSDyujzmYHj801cgD1FJE9UQE3brl/MDrXiFTtiVzyMo
ONDUElSpDYXF2h282Qak7/zX1zZEc+gxph1NijALRqg8/HKQnXQ+GgvpK6VJlgTnB1mbgubYKhoT
aFWILJhLMBtDnGc8zMN4IShHB99ZCS/YVBXYCbuJITiTKPkBCpq23UhrV/JCna2ritqpRFNgFoRQ
uPCKQcQHWdDsioELZc8LNaF+NWzRxq4slQ7C43VUpKj3ZMHUJC8OTge/tBTdyHDXPq45uEntrHYg
ER7MCX2Q4AfbjYXYgqitfVw7uVtQncfliG6rcQCzApSTy4B1YstOl+z4mxqFTtgVQkImA39T9F6k
qMBXHfmvEiaizO+gGOzNyBbs4rfc7F5ZCSE64C5H0wGLoF4alJY4DlCC9cAC7YcoNPRQ291wvrVJ
kb8D7oSs2WqbIXo3y/hY02LP6HVdFXsJaSvonL4m5uvkWBduvubpeSpkxNrEeGWRiQJiMZRDvs8g
IXRhQdTUvNylpKlFJozTUjtZ6ibLs9s0t1DygwYacTeCyfcRy9IxePU8uSRVrvRpCzbzAdlHOTbQ
a91MQ77fFUuH4VlZ0ZldwYxTkhU3crB2aGMK0rjbdWnnW3l+CIu7Ot+KLt+7jfU/WLwSSs6VIFmA
MitcJiqjAr38oDgVG+fH2nppTl84XT06Ey6ANZ/HndXTPAD3hn2YnMj1z8f3753F0nF4jmKssiee
BZFs+JXlCvugstY8OsAZQqQXDIGXjbOs4ZcERYCjgSaGm6LqDTLJa4vPhnukTsd2EQ3lp6pkRH9d
NpR2vAMfbg9TjWimOnf40Y8zCJyFMxjQop/J0wzda3N/fqTvjxdLx+jxOJs70DAlQQONmbuG5M8x
y/ywpvJgVGBF4HwL9rnCemjp6Dw8KTWl6HN+IqhsJiggWzjiI1Mendk4IMs4dBakrvrhCFmoDdNY
m50WFJo8gx6m1SQBn5OjGUUB8nD0T4TqAZfIw5zwrSr2ykA6WK9iUU+mukoW+MhL1rXjbuLg2rDr
+shUA6Gplm1h8deGWuoJX8zQ6QzWGnYEM0y7f5H1p4DNJjchD4+GKCyPy/b1ItPQUXtsHMAq1qKV
2QmjF3cI/4Xo8IfqycGerMKzm+TP+XG+L4RAv+rvCRmmy0uBmn4AqfbUK+wZfQzZVeX0R7fs3wDW
fmpjJzg/1kq80/F7IVShedOAzrC1IQe75xbUn/wsI8WWkMLaAMvfv+xOSRyHYHPYKe/Jrm3Szy6N
L9wPLShkXFhFBGGUAG+MdzwzYq8T+X2b275BIHLhxOnjZYukJQZx3ybmCG3EgA8phZQgdNnvIFs+
bJHHr1mwlgtws26rAdTIgV2Ghxmd3Mhte78c56sZIskgx2QXldItV3P/HqlgF48DBmrs+JPZ/fyp
XEdEGwnUyl7rGD4ZDkbbGyQJWqbQNOuSMhm9Ke5GeZm16gA+kLbibgRHC4whmfYsnOoAie2lP3/Z
ni+makSsDyeo7AZtJM1PG7rlUCKYC2NjdVZOfh291yUxJEFlj7eL1rh3slZBwG4IXBJuwT3Wln8Z
+OvvnyD9KPGWEbRu88tJW/sHNyV02M87wUpU0vnIDDs1DVVj7R0cHWNK7lETfiRm8W9uRMdWOT60
r+aNzGLFIbjm2cQxBjbZMglcM7wdJWrZvZxPdlwFFK1k3nDhFczimmeTuLWwZHESSMk7cLTYM7RY
W+sicLTFNb8WoPudTQuBfO7yIjzOMjLu87YH9vT8liwHwv/ewiwdvzcVUUznHHFpSiUPoowdHbM4
QosWPJ1tulGfXdkLHb3XWkPkcCdJApbPqJKKNkBgPfTQEvWiavwwOd/qZVyZzv/A9+IhJZOTYtcN
62ac+Q+H9se8GAO8uW8EwLUhNBcfgFZPaQrDknVzi6zeCycj2o1U+OPEX87vyoqf6zi+2iLQC8Yj
fhAXWeO7uWUh5Smb21bU3YXT0Dy9HWlTmi3MVjQFmIswDZF+sKm7dub46vwsVoKJjuZrCzfNuwiH
qwJIA2LJbuvTcH6/7OOafyto5bi9CXXJOe74QymSGbKeM7kMI2jpMD7Z5HkRTVieKgWaXw096BA2
cfxr26s5NfqDBbcHmFBayF1UqbcEwLaxqDaQAWsWqh/RRpbIeHBloAz7V2yzEzE7knmVZZUe2CDr
diOcr4yjY/VYO9sdp5gG5f2dLOaH3GwxDeujVdNGeFqJHDqmiE0QTXeTOA66dr7rZSu8NLfuAM/x
Q5bDwbdQWfS/2uI3gVBHAjpjHrU55EvfcGen7hWPxRwf2rIg/wrHcl7K3LDJG2viudmXPcRFwfiq
krh/tkTcDDfNZEIi3kiS9Acr8M+uQ8+X+wLxqdi87nCdDn/wbpLhvs0N/GfkpHnk0bKM2V5A4Thg
HMC5qONTtW9ALd3v+4l17i5P6cg9ApYJZyehWh8dGuIiMwVyi9X1IYdw3UfBCqMK3LDn8Y43rZPu
+y61rMCxonLYVz2P7H1bFPM/eMp3P0GOYeVeHzbqY6Z4B93Vpj0eM3dgT2lEpmznljO0uY3eyvaj
6AZX7Mw5M5u9UwCm5PQuWC2hVTgZV+DknOULSR2Kmk2kDOh91J1pQy9YqKc5rWn5i4R9agRWQkoa
QMa4/V2kLY4yNbkW25fuUgslHGWxHav4BO0yu8mt+1qGUn1Mfe4az7Ins3PTWFba7yjkdRk0vaAz
foOIWzzMjlFPQTxQRsd7xpuJdjsnM6ppB6EjOwzmauzTg9FHtXsM26ahuNWZcRY98qqhi8RPk1pP
aoZkZb3Dntu7xMy6WxoxCo66xuyCDKLiwRCXs9hjCwR/cqpaFvsKd216Z6Oplh4T6KoDW8Ck2yaf
ObRgrXsAL8PMmydgDnasKd3hBlAnsElYeTpZXlP2kbnPUO2C7C9eRhfNQTcBbj7jccwPMwRCrk2I
/vbUc9ooK/+EJBvQ9ixihOjcSkrnnsWGw49uEfX5wQWwqy28xK6xy46dWsgIBy4F/ENVFdQYE7Ni
1QxNo8o288BoJskejJ65JxERhkyFJyAtn2wC7jEI906/B6ueXgao+V4lY6Qe58iBpI1ZJHbpkaaF
gLPBjfS5QKKLx3RJG3mMRAip7AG4ubxfmgzs+KdM7J69T+0Q1n+KPovEv+gNN8vdmJmA1vIpttWB
2i22k+P22HvTNMzqEFVU9dBcMdTJQImreC7AHGjtoLQz0GzfC0N1tzUgO8xzSwoDam3IkDCb9ZDh
TniH5RlkEXmFiMtfhqjjW+pO03gLmkGaeCmUsgu/TF0V7mHoSMvrYvpR2cn0u2BgVrip2VgPO9SI
EmhyAzKZgOKFF+azORLZengRgvOlWLTIE30UV7umkm73Zndp4XozM+bnLB9HuQfxIfHpMLsvBbSV
xyPOP/YTZO7OPe/b3jxCu52bO+YO4F+E3PFpnkCF+ArCalCYpLxqH9qJN/E13vutzi9IYfVHG1rv
1s2QSte6bZEGph8jRx0bXPljnd7lPJSdT2VTTq94cGube0NWVrQHcMD8aCqTKr/KZRV7BJ0/5lMB
DfTOM0jv2gfHHIvOg54tVnByKW08RZkAr02bcXlDZVjdJWatHlVYin9CnoCzBPG+mQJp5Q3ei5Pq
OZyn2tileM56i1oTssQdtGAcnxdl2DyC6cqFmDbvM949d/E8QMNockbRQNisoYV9YKJtXOx+An1V
OcfK2LWVws8YSY9AYijLuVP9WD5BUVlYB8NqWeS5UTr/o7CYYNdF26O5l2UrIKxVoyn6UNNwerQs
YtcgegxzKHZPyliktFFB8Iy8FK9j07U/ezENNVSBaeiMCHhRLHfp2EYBoa39B+vQKr+PClsETgTm
UUhn1/O8g6I0bEcqFonOa0SWpf8geDXZjinTVVBDp3hScGiVzosqkbTrYy/Msn8YqMPspfF7MGew
4TgsS32HlIo9mFFX9y9uJvknDgLYHfCz8Xg7drmC/J4oh/ARjPoAxHWzzItdW+eT8EWGLmw/5maJ
H80VgaRr76ThTUtGEh3Q2WUW14C3sXcDnWNAGONQUYHBOrBreQ3tFAlKDgHrvcyG6rWZBUq5OWgi
jEOCCqmLCFmmyqN2Hh6UjKQCqVoVZybxVOX2nZ9bpYPSQigRa6EQFkP8p+mJo3IcFrL9A4dVam9m
Ifs0ODMnnxht9trhNHlHXl5m94Kq2Xwa8JbkXA3jWFb73AoTArEAdDVfTTmtkUkYDekOaMXvHB8l
vs4IBGmr6Zn3Rt3eiBq0hvsZHBC3TkamEJX1zHaPUVrz6om2YW290xD659CDAc0XOOImE33qYiR4
WIhGwDKjFBQnuSw5CQDaidtnGuFt0TNieyQHtDWU9ZXRNDNgiEOWKonzzMbJ46EZ2Y2vMnTMRcii
QGfX4YNxUniTVLzYmy4wbM+z6QwVjtSidzyUe2BdkNbhv4s+yQD9zMMKFKtJhZzJ7+cZ/2eI4F8e
IY4eK79QDkl34HuV9TUoCKo/UswAEqVVU6dvTpJXz1Yb5f82VosgX9o2cz+7UbTvIyJDfTUBu95f
ZZAAUP0ObT+svBsHFAjcnShk/UITkYXveACeC38BZUwDsPRpGj2jEy1k173qeO6HUYfTucniyfXR
jd0M19j/HOzkUhjXtrTdyHcGS/2WZYy6rKeaJha7crAStDGJpRgBqSZHHuyo7niFc40a8W8LFBFg
RrXm8nWgtajw0Jok0TU106gOzt8EVrJpnWwWiAMAKxnSXR7J7iYKTQE4TsqeBlVvCQqs3GT0jgon
aqGyZ+Gy4WTlhHJqmb7ZWZU/XTYB7So2JbVpEaBgAzVLJXcDHvUGv82kkeJI6POtwv3aJJa/f6nt
hAk036BmL9EF3UEbM2r2rjQvI+qAzszfH48J69MEJdPAKM3sKGzyJ1fE8JN8ii7cZq3OklssLwpl
y8Csu+RYg8l6N6AGeQXFsK3q19qFRruXSRfv0eloyKDl1LxKW4RYSQdyYEt7ixyL6XB+w1d2Qm9h
sB2CmOVgnNgZ8DZssOHKzHK+cS1bqbLpDQwioqxGB64E4ACOFjJxNRXNXWGb+8aVTWCnSJXArbOB
pVhZM72XITXiOZ/7GnPJGN9PZnZvAqG2d2SFjrdmd9mCLYN/MV058qwaBdR2WJdIj/dpEbC5UxuW
tbYdmv/VqHY1cp7ioCzD9mhneQ58u1sUfXXhTVmHh49dHVaVG8ZvjjveW257xaHktQD5sEUbl/61
SWgOSJPUiuxKxUDkGOEhsWl2lImz1RO99nXN+VxTOCEIYBAArTL9KSHI6no4KJzLoCaWzhGLq2hb
22Rx7oGCCCuvJeMeeLGyy4C66EP/24LSUTELtLkyCG1b3kewo3sjllv6eSvLo9PFzrIf7A5cyIHF
xGx43KqryjNmgEE2fHptAO2BMhMT7or2LINSQGtRZegVHLm4TD3Z0ntkQFIUjaWDy+5oqHIn7Lb6
WXHWehTvblsE9yuVHL0xBmmX3asYOzxW8mGWFMqaRnmMo+464e5DDZaci0KF3haT2w1od2pTBgXy
311otqBVU+5W0+NKtNPbYvpYTrLCMR2Ae+5BjvEzRGFKb+hlkDibrzxrm6258jSJlPGMyGCQTHo0
AZbSYOVGUXZtHzRPHgDF5nw2oyBUg7rJw/CA/q67pJzaRTUx3Ye02girK+eQ3lCAZt2uBoMpdpym
VzSrb+nsl276I4mrq7bqcIPeghmvjaQ5d2VKo3IX586VuBIgMw35TYMbk+KQCAS4JE66y1I1vcGA
sIFG0bjMCSCOHVtI++wmzf2kdLdEe1Ymo7cU9GGdVl2E986xpM9Lt6ad17uxso7zHAfZdAda1Y1T
dQUWpXcXcBnWMlYdYmIxI2W2d2OcPrShG7SK3qc9OfaGeM4c+XKRZ/5Pl0Fiy7ApkSmY0PImO6NS
Q+iVhsGcDddfMW2904DEODCSODF8w5A/k0L4gEYt5aYm2SWVuk5oufF2suKgOgXtWCNDgLqg4YNv
i/vQQWqvwsiYns+v08p9hmjuTwyCrmoCax4rVWZXloGb2A5P7APxMzKipnt+mLVJaIEgiZqIxujc
9wGx4p7pkmrvQDBg4+srgfJ/aGlRe7aKEUlomTTtoa9M8wFaIMnbxFqJxzKeXpZK65S0QDuQVllD
6FdA+b3UBGKgURI3l72+6i0GneRQ20Wy48c939ER0oJ22OcbZ/rKEunNBbFpzmDupVFAa1leIzU3
xt6D2GsWg4gZF/7Ws+M8vahV0NJpadMO1MYMHGtBHiLZOtVuHef30gb+bmM2K1ars7FaDlAh7Yil
cpvBuBpQyNuhYED3FK9OG/FqZcF0WDivM9eyF1qqcciPfUtrbx5RWGwB1zIm++dFbvGfpM2Xq8bM
KM1TgqtrFpXZk6P+j7MzW24cR7f1q+zoe/YGQBIkd+zuCw6aLHmQ57xhOJ1OkiDAAZz59Gcpu8+p
LHbJOuGICldakiESxPhj/d+K6Uo3uf3FBrXYaoiyJcYYo5aS2GD7eZpAue+G4vHzaz8nB1z6l+dx
X0gEUMkTIubIqIydThoNtCitUdVRSmlD1arpsX9KfVYAUJiseaUyDCwcEVLLDqhyeXrhVs+MxnQx
jLVO7LZKlnFUn/BxIKxY11AvuFFi6TgoGIfTXa/k14abZUoFb02dpBUxoinHEDbbMl5rUQ+HztJZ
iBB8HH1ew2cGzSXQOPV0onpRx1GR5uWqZxSykna6NIGdKX2Zl9D0mcfAv4uj+eScSlw63yCTJr8w
/57rPqcH9VvLpgDpzNOIOuoyl/t2Wsd3s8t1wBAMXeupFxdWmOfu4vT9v31PbBhxz6C2juoWRsRG
aRaIhxfJF0tf9CAwTk1vxJFYlMfcBs7YcbdW7F4KNJxK+YtT4GVSAq2aPBFmgeerPSMcLd4eZh7n
1/Bq9C4MlOeqZ9EvkE1GuNXgISMXRN7GnkO3WRlf4lafK30xq7tCeK19Gr7gRi+i0TRoUMfJJaX+
udIXATLP0449eOjTEqPYc2dn7RZ2FNWFufxc5S+W8SBV6DnGeWrEcrPYlFafblgvho1o5dfGX7JM
NbC0O8eM5yAbZi62Cmmf73gy41zq8+Hhr7sYWSYapGD8izbP4oi2oxlajdyopty2Gflo6XjJWuGv
l+1kmV/ABQ6PxTjCua3vgop3KyM1d7nON3kJKOsJu4b+7GX9hVX1Xz9z4i26s1ID4OEF7qnuKxaO
1BIhxFX8wpz+17MEwkh/HiyKySGuUig9Id62drsHVygRKQ7gE479A8LG8cKzOXcfp9d/G5aSeS50
whOYrLKkCJIB5ra0Epe8UM/dx6JXoz8AzpmkcWSZ+RsQ1bkPkNVrb5prx8q+V5l1SQJ6roktOviA
fDsxMIxQaAbecyLdfF81brMl2OhGNKXJ14JCZJlaUIpYe0NheFGc6SxwGy02k12YQaoIudC0zlXa
osNLA87n1IbVHyBjtwyyEGzW8lccJG44j3HKltT2hYd/5puWuQTUspVt2DSGQS2O/L55xZQmOyVw
Cr2VfYzj76E2sA12B2hrvjQU8MVQmTgUFE9C3JC3yZYDBBOjR5Z2cmN3l0T+Z1r0kjBc8GRqGzUa
sLGg47tyaHUXu6Nx/PwGzpV+qsrf+ktFwGIxW8+LDDF4Ae6nCpkQ+sIW+q+jHGSZoGDyIp2JWaJ0
lt9DKJFF1aCggkGqSmtAk+FIwPeL6cKi4UynWaYoYCo0IWWqPaxF03g1xaZcUTI0mwFw+aBOYL/3
eZ2d+57FGINovq0lZyBHqhgDwDY2ZpBhV415Icj/1zMkcRejDMtjr48Vyk/YwRj2Aus2+/bzSz9X
NPvz45Y4tAfBBkWnCZYNOLhPfbuQF+rlXOGLztDCdDDTLTQ7jngk43qs383si9e9HENG1UDphqK5
9UDG667ekK+tR8gyF4E5Gu4Anu1FjuAtaIDMCwRYE9AZDV+LVmOx+udahysK4wxZKFGnBifkhQOr
sLl21p8/0zNdeEkSxvZqHLlHvWjwaqxx2nbyII+a9dPnxZ9p7ctsBKiSpFvUE5RYdhvxUa7LIQ30
XKwynV/ouGcazhIpXCmv9wo2olWaRdRRWA1YbKVYf6H4cxW06K/G0FmlYYL0qpUdtMlLjwjP53Vz
ZsJZph8Ubq0qnCXzMHYJhJ5YOJEeUaRyFUvq98S98DXn6mfRa5FkUhkwkeehma6hHgs8LXxOL+2G
fm1r/3M7BLjMn5unhdUZtDyn4nvo2a6aJIli6d5byU/HWjm2ihJlhEUSh1Z56aTrXKNa9OecYa7s
dQ9drO4hPJx32pRB0bArMV8ajc489WU6AusspUiGr3CUi1O6u9GpLzyOMxf/H+kHnWdVpEF9lc2T
3aeBA32McYPFc/h5qzpX/mJOrj2waznFlbsI1nS2A52gC4AdpHDzJcOYMy1qmXqQzzB27Ed8RT1N
u8SMQ/S4tUjNL6WCkCVAOCV2kSiBGkpMuivkFNizEzhUH/RUrGr6xY69TD0oc2Lr5vSIx3gO+fhc
zuzCIz5XP4sp2Ew5/EniDvVDD7V8n6zEN8u3zx/vuYa56M1lXStoJlG2huNRhbhJeikD59xVL3qV
6xb9FJcoucnvVfetL6/d4u7ziz5T9DILoORtn3UNik5tjuzJJ8e778fXz8s+UyFLUX5j0W6myEkL
m/ERadv+KL+WL0mWorEhw8Ycag/01PpHP4OhKLdluXKsCZno6YW97ZneulSNza7oWU7QCGdd7lJr
47IPhwNASY+f1865mj+9/tsKvewMJycO7oEiC4kbd2N5nZZN9Hnh56r+9Ppvhfeea3q9blA4T4NJ
v9TTz68VvOhALs1nO3axKMnMPN2lk0Tyc6qTj89LP1cniy4kalsOdoE679WrzJQ/2lVguRfg8OcK
X0yHguvEKQpUuDuVtm96fKudaSfLS839XPmLXpoQTLhQqPOwch4rd1eQNiRWG36pZpaiM0Z0gXUH
+lJMoDmTr3MZAccXfa3wxTp2rtIRcBWClabsviMK8SOzm5Pw4lKe9pmaWarMnCw/WcJodCVj1VAz
ciDD1PLSwdKZtr7E5aqKuszrUe+svjKcFRs/Pq+Vc+We7ua3PoRUEqacDOXWU3PXVvTWci7lbZ4r
+vT6b0WbLQ7bcomiFfEOKbiijVl/rZVbiw7a9kXXI6kJiz7rSePwzm5WnXdJQHPuQS76p9f1k+WK
04M0nzrp+Equ3PqS+/K5whf90+y8DjqmmmNJepUUyHpB7k1xKVJ5rsYXnTOz3cFuJnR+j6qnrCCZ
36TDhYn/zIUv9WOdaQss4nHhznjvedlmzA4x+5pwFnHAPzcV7RgOLQUKN3m+ltOTzHdz7ESfN/Fz
V75YkTai1chmK7FkOW3Q+k2MZKmBX2iJZ6p8qRlL+9YWpovCYd69GZH2zuxLXf7M3LyUibWtB3ZO
h6KF+SQKG/layPJ0jm5Nw88r5kyAa6kUGwqZdqAX4JEa5CBtRNCwn6lGWJojUtz6dpV/d8gl7um5
p7Dosgls4bKS5l7EiYqDuBiE72ZOv/by6dLBkofW8hdbwaXxeD8X1ZBWCs9CrxwXItyiC23vNU/f
por4Kegs2deCXEvd2ChcK1dzjvY61NvBdvxEIGthcCi7EBY5szdfgmgbU8dmYwse2s6NcsetPdwO
gBAXbwPtNp8//TMPZKkT45ZyhAcec9iIrQ34inkswZH5vOwzLWspEOMj1OmegbLLydi5xlNl1EjS
+S5hkEHaIM+/JOwmS3WYREajHBS+pk/fnNL1T51bYL+sLk0FZ7rgUg+GQz4sL1Nuh6pH1ivxruep
36YzP9Zl/fh5VZ0ZQJaKsBoKhJYaqRepRI43Yyzb226cLwgczj3j05f+NgVzPdc8T3GghByrqgtr
Q9t5VE/UHUPqCffH57dwrpYWXRuHoJXBptRFds7UrLORi409JcwnyphXuILy9vPvOdeqFhOzA+M0
xylMN8pq/i2fvXEtWN8HPfKCaIf8PIvEw1Vj0guRtzN9cKkPE3NfOpY9utFYqg38ot7dYX5JimY9
W8O1l9NLEZlzD2kxa+dwPEDeVulEoMmXQeYik9kp+tKfeixWP6+5M43sP0RicFsZkfzlRGAQ6J3l
eNZWVVIEXyv99Lx+a2UZ0Hsxsh94RJyJXNuxHLtNLT3vkubkTAUthWGA+AwSycM8NHQbCIND2czW
SHz72hS+lFNxohsQ8qQVMa5hBIcUzF01G+nH1yrndFO/V47UuceEa0eupOawI9U4Ix5pZmN6oZme
e7aLPl4SMGeRLGpHJZvbMMG/rhxN+PPnl3+mzy0lUqxJ09FSvR1Nkq6n+CUry6vMsUMym1cmiE09
AJWff9O5+1j0bmRrlwYcFuwo6QzkBidegxxd8rUd/VIURe1qbGBgYoHukY3eyi26YjxgZywvOYSe
GQOX2sIOh48DLF+sqBHOlnD1zpx5TWF+axrzv+7hv9/H/0k+ytt/rWSaf/4vfn8vq0lnSdoufv3n
Q6nw3/+e/ub/febPf/HP9Ud5/aY+muWH/vQ3KPff3xu+tW9/+iUqcMw83XUfejp+NJ1sf5WPKzx9
8v/3zf/6+FXKw1R9/ONv7yVsIU+lgcla/O3fb21//ONv9DS2/vfv5f/7zdMN/ONvW/2W/8fHP96a
9h9/s9y/c9A4iWMCg2YT8yQBGD5O75ju33Eyb5quSzhFEsgpoakodZviLefvpuMSi5jII2EwMceE
1ZTd6S3m/R0f5xyRI9vzOPGsv/3fy/rTg/njQf1X0anbMiva5lTwr/X/H2tR/O5Ztu26zHQcSqi5
HFwAIiwG8xTOKNsuaK04vu2bcWXMjn2Y3Q5QBS0HWLyqdtrGcOQ46Ma5G8a2ijhgEA9VmTp+Q90r
p0vLmz6OjRUxhblNkJ53y4S3hjfFKVUegqSBDIhS53GxdVrLWU8WqY8AA1q+rjPrhwbBoMrlh5U3
k0/j/lG3Lt+D3NGuBdKmtvPUjTdNQnigus66B3z4RqrpGlqn7qVlGtsmynEhHHlJ801mUrpDEivf
eC4c1jJolSr4AFyx1up9j6bq2sn6Nc1Mb4tMPoXzPEkhUzUz6LzMzCedBeLGyMSjqu03w/HEj151
h5kS+1nq+KqEKcKauC30KaRNjlgcJUfTolbUta0V5l6TH5pyeqSQku5AYdaRrrX51jfbPPPsb8bc
FKGUxSNPhEYs2YZCtpP3FCyvq47BPg04bggKYblzV5/e5PoHgkEsyHUHczpeks1kkjFMvCmUTs1f
y14la2vIAkju6C5Fs4KsL3d8RyGxE6aYfK8QNy24K8LBMCmS38sB0jykXlTAQlyruK+ua9P1XWqv
RlC6b9PZBpkg50nQFxS8qaQ7JmXbbtB2290fP0TK2l1P83andFGvs9TdxRMufcMNp9khXRw7miaX
oQv8wa6o52Ynq/oVWdzdNhduf2dgWRaQpPfWhRrozi3AAgDf4G623N6vZZFtWQaX4V+vwR/gp5HW
7Q7aZfPagBGCN9ERwdr6vkyBRyg6Q4Q2ijnWquQr6Qm5MXjureGNkmPbAz5G4nb6OiHZPdQ9BUYP
4JGHrE330rP2DA1uY4xNHXmqnf1WTWpvgj8RINOnQS2r+PrXD5bnOix4e/K314UP0nX7ULs8BuDi
3R1p8zDWBUAWznRPpb1KB5Pd2Z6tH93YuEb2Gb9Byla38soyCQen9w6Dadb+VIh4lYyOe5iE4+ym
vFoVqhqu3CT594+4SdBfJvABMzmsaa+yQ++k87ZhNbu228YvqmdttWzPGkeGXRWboWi67mrK1D2G
EWNtwskqVN044ChnnLYSKnk4zbExSKR9MnQWO3dMgLjszOyQOjF4Fg6vo3pIG/S2TIMjMJHwxKsw
+1HdJOyKe2bst6yTm6QGJFU3xgpuR0HFrAgkjMmfmqpeY+cg19wqR19nvA+58WwD++F7IJ5E5sxX
JkOinBi9q9IqER4T1X7EevaKOIa46rVhQB/sgcc6p/tYteaVHnS/soYhvwfXa2c05L3nIj7mDf7Y
7QSB2G0qQ2xUyqBwkykcpXeXxJMIacKsbSGYT1vpi8kCmkHGUGOheoC/oPcpfIVcKwsaJqqrNlPi
KuPuO5fvsKcY90Cm632lBtgNjv0ayIs6cOoJlBOYYhxkdoN8HO+WynSbTswFGbSo/WEkK0bNH0Rb
rq9EEY6A8txPcCFZJ2VA4EkRWVlWh4gRdtKX86B31a9/6tEtSdC1OXALPXgtv72Vlbbe/fo98aph
k+sq/OOlX6/np0/8eu1fhQEPEQeIVYstz6py9+sHBbk0tGcwLUwvq3YaqTC7BPuff/2ry5mQPnAY
T5RBTkElTNft0+d6p5LS9+Y7+GNWwQBzyZ0N7gYYGazG6UNWSf+P33+9DS4OXnROH/r1zq8fBmQm
0NR6L7PqX2FSaUV/vPfro938avZlH3jTPK17bhlIRkm7ncwM4icQ4z+kcefds0DIimz7jgEZ14/J
gwsWq2+bLd2hapMHs1TVegIYJPz162z/nLHUP9A6Oaij243OPdT66UNfFYeEWunNr99mwxPhxNZl
qfCUKtvyTx6DoV2lW7ukrm9WA/3eJNVOtsK8AhwCxJZpygMKwlJiSLXShaz8VKgNQDF6C2zPjUH4
vDa72b0murpxRPZgdcJY93ZNIuhAg6w0WYAN6ROpJmcDV7mPZsjwWIsc9KW0XdtU1vcibnfAvSAW
JYGF0hZMBx13DulYlo+jc4d0lDjAlr+CfyhibxWILyINdZk+zr31oITxOLR11DUwrnQa4xZMjhss
BHy3AxinUocuRm6qM7Sm329yI3+JtepQTIFdXuEdCtZOvlOGtkuup2rEhxL5Ybb1kVK6Hgx702Q1
8xmwQHAZfcpNi/i0rL+jgz/mnKxBG3iwJ+u6nd2HzkujMXc93+LOVVFOd3Dy3XEmgkZmtQ/I1DEb
R+V3R6PU16zDLEVMAJFr9eLCEGwU9MDSoIZvcUeaaxh8YE5+4QSYjkKRG9nqO9o7dwlRfpXWa2Cb
ds3YbuBWtqpd50q6/CUzvPyUePTBTwuWEtTSvjShxDV+mACO+V6lbgmxrkCxatsHm80RID3rTtjf
aJ8lwDZlHyBJfcDTtG0YrO/UPTe7sMKerBjnEIi+VTfbd7I3Nkkx3va8OMpUhHH5vcmMh1Mxpuf+
bJl8rAQeVBubETgfja9pDCslUd1A87DvgcaJodX2Ke+OZrnDrmZDS71pRb21NX2QhlpLt97N3oCR
YIzGK4EEdXhTwJoQeFHHkM9W7d71vREQQKbyGjFwMhxLwH+SfFeI8S1mMyblsr9V1sMMU2u/M6YH
cL7ek7p6IDNUz52OvMHYm0n/JAvrKbbY9aD4T8kHLGmOjVuHLRl2mcMr3xxGAFqSbgjSkv9oWZSS
MeqH8t5OKubXWs77xiaRHPRNliU7AqKxX7bu944Or7MJFA0+1TYFEGPTQztkN/2YHoYmv0mcKLbz
K9eeb2eT3mYT2VSJ8X3Imltu+lUGo49q/BYPEG4QrVYgbn0kTXJEBD0BOggf4vOmleoFQLC16OiG
dOQKB+zgf2F/5ZsgNzFv+jlWwwqc2SyQI8MhhzG+tNNpXAEul0Jd1MBozucZiXoYQReoQVKw54yM
z0aPGPeYnbx0O8c3mTzYpncz2ciTrDcdWHCw8Ag6c3hsJnStWONI3Co+ODKoaa5+9iBVs9qyTvnh
iQ9eZD5kvgB73E9i9YoQCxxgNpZ5HRs1sJ4xZiazVo0vHGUEMeyKiqJ+HKC5zMv4W4x8kCBNRhXI
lN8Ws3xSA3+CjsU1QV2e+ZwErgtMj2PdsMpKg9JzbVB8sqAyqjtdtyJAKtsGpku71kwLeOqBwebN
c+JXU+v6Pfg4sY17LRLqjy1or5jkR99PneGeNdVNJ6edS9J3sNY+uMhep2QXG/YjM4rHKQUcoyLZ
MSceWpKTw8mPbUH4AxUrTz1k3mevlippAFTeXgmsXecerlmGEWjYJNoIXM45e2GCvfaOt6aJ97Ps
RxEYiX5D2tD3wUaLJ/OEnTKAkl4qC58YeTA4+beSWg4AMN7eM9WRtpPySwtLtVziCJsXUEAVUPlI
EDR5cQ3k3SmnRr27JZKbdXklQB/EC1OguHdUKR2Rui+tANZCh9Guj6xOXmxLw2cWBgh+Ps3cR7Oj
kJc8wO00aLym84vW7UCCwtFEUdDATtLHqTTvOfIYfGkYEucJwp9kr/2ymPekKZ+xOcCwlnU14HLT
qlTNe00GzzeqPLBStYtZDZg2Nman5cAeOF6AmtgQYld0r5+T1sOTYRB2SV6H88QQweEj5hGkusfM
PC3cfwgvPowj1HO5hVwx0Ke4H1vpVYZlZ5ZbH1lqwHKY1c+A7kVCVJFuobgtXon2XkiGGphKrwuT
Co2NiRDGurd2jwbSE+zWvIZ+MDeGn1r5q6xaxY/gdmHSl+mjAdQYSGXSh1rPlwV9a/veDVLGEG3I
NkUBSFM7VO+dOX3M1bweC/d6ztJHiIg7aL3z49Qma4U9gtb0w5u64ziBaCZOM5FZRqqD0XjePVgt
fzXn8REUKOADEDppXSR4l8lPVQEfZnX1dZaOH9D2YRHWxw9lXQVwOHtLZFP7JMueRbbNevHSuenj
MLOPXrBja3ShmxWAMXL1PFH7kadJqFL7OHbIMgSR4n1IsYrThbia3WQdtzXirPa71uKDE35bvyAP
eOOOZGOmWGu6Wt7E3NoPCg4TslvrNntpUkzjln51OCz1MND7KROWX9qpQBNA/nuMnj1vMPU/gckK
B2As1J0PQuk3FyZ8fp29kK4d/BGdxbOGhzSlqAbn2pno3knJY0bFvStmxCFlyGe4HArxY6jTo2W0
P+ZVO1hHj9bbqvcgTJ4rAX1gJQHFFCFjve3HThi3gG40bbM1NdhgsH7DuLJxuvoo5zn2u2n8kULI
XpljGZoNfLcd8pZn7+gfME1R8sOVGoawonn3HYKZrXP4Xdc1RyaK7wZJkWlTAN+YFdkHOqI8LVjQ
B6eJX9uzOpT28E3GduXXM1x2a/tnXbW3ZDK3s/ZCkH7uadV+6BHADuSvfU/yuwJ7ZOwm0Nuw832s
TLaaU/Hm4pLkxN7Hub5L2jd84fWQycMw8INi3raqkvfYqR6KfE8Uvets7PdZPSXwysHMYtgZHgoI
eSI1nptTnEFhvuBK1Oj2+Qv2U71p/Yw99mTCUo6l7GoejNI/VTUMtfYQWNyBObUB2zNkXfoAH+xD
leV7K7aimrhbVtsH59Sca8QqsusuMa+9oVnpvNlgbhwVvIGLwjesvU2bGzNle933t3x6nEcFdCQK
NEuXApZgP1r0m2XVa9sRt8KcttwYNwy71Kls3hvAmgH399ORYCM2kjVw8zpoy11vGTKI+9rxxwKq
9DrpD4730MLGxVXNrSIvHh1/KuZ+L4k+TGO2LzHV+KJzr10DmxWu1ibGj2TOPhD5ecUcl2AYNEgA
le6+4NWB8GrTtOPkm7nsfTjeiwDmbK+TVa7s3Niz2bpxevpRxAmmVg7Dv1Q565ZYsBVN6iukLG2c
Gd5wo7qVlaF8e5ruSikDQ3pVFIN4B/zoQ0H1TeENg987HIs/kxzteXzRTd35nWqPUx5mvXsn8wfk
OWOrOdEPncRge7pQC9d8up9bYOiqlqW+nlxMBrH9fWzlYwk7ut4hd72p7BupxSvmFwAWp2ho+xZi
BfjPulO+qcoTva2qt60BK5Csxww/H4u2e+y19QDA42kf2AZkNyZzu5dTYsJsMEuem0mb6yJNDkMu
hkjPmgVzrX4YPjK3rLCaUhUmdb7CqjoNBea9tUyQl933JZZRhigi2EYfWBlXK+gan5FfACPpFj7M
6zEm/Z6Z0eRCAVLk7NvM4JGSmAKP28KRkOWqA7HEC2KT+kUPzIQ04ptg0lzZ2tw7yOIBd7v5nk4z
AKRNKKbp2szS9Goi3ugbxnyDKEBgt/TasuNiLSx+0ztYe9cO1iWQoDBgd73pgRbqth1gxaCGgqCj
dk91zaonry/2XPLHDrDhbxlQJY3B6/0pgAJ2VuDwbIoMbqhwKhqOObq3glkjuEBNzJMIgF4rEz4Y
pJr7oIRCb5V20gySQuU+lQkBdjJVx162V7Ku07cyf0e8UQWWOdobLrFrNQec6XKQeGvgm/pU60iO
1Atc45uwRYEAplh1eA+7KmhbQJ1cIwXI3Ygsn4NtUzvNOoZE9QrBiwdMxXnMVvQk/h/jA82kvG0n
7WuoKnwjyYDBz6SK5r7LgrQfV4nOp5UszLsajhF5SdfVoB+NNgUy0EDSxh2fYurX0NX65ulWbaz3
B5CEfTgQZQGNY9/LZb4hur6RcTtGrVN+oxWH73yng7mABVo2ZgKM3roM3RrnEHWfvxmxFUjrB20Q
1MpsU2+bJA0qUXSrhpdIQ2mirLHKkPbxEPEJlZkBiOdYsxFMI86NS+ybBhvLINaYD7qjbF8aFtmo
xGkxKtk7235iBiXrzrOjzE6OWhZ6QzN3X7q1uJ0EdOsaAU0fZhDVzqpxToh9ZZio2Sd212ybFykR
nIWr5EeP83WEzrBWjOl1W1Q59mbjPgYNFwYA+RWVfFexU3eQtF41LSIEHbbigSiTEev4/LZpqp9A
zDLf4a69ylVzzQpQ9gn13hFEQqBJND9yAS2UwI5AlgqUYC2+1SkV/uBio5lYLtZugzwYNifhIPQc
2Gb8E5vF6RSCOXpWAU04j5HTT7OPiqqfloeK69TO0wMJpzdWuhKI6sb2ZZc9e+DJ+hZgCs2o5iij
mu1qjShVz+LU97IhxZqp3w0iK/cuEgrwVhrWCI0HYhg51kWAo3Zpjz1lmfupdWvhNGCPqAYGrsor
1mDSrqu8aG5gVruf4hYtzRteBnfOA9V0wYxljFeoH4kFTEQ+Vz953WwtkmIqm8wSocvx2HYzmp66
NjHvHlgXf2Sypj7VOUjK9rYqm+bOM/sfBfVeiVtmgeVpDDlNeQcjg2rlVPWtOgFAve4W2sF6x0Er
jTqHvroV9sXPcIRvfMKaPJxFawVonzZYskFet7d21ierdjIFaAgAo5QsfrMY1ixtNlNEavIKW4p5
AFtIXznJ8JiP5VpNBSw22XTF3b729TyCpIBks7R2plWS4AEm9Tu89ADuSudkZxrQjlG3WXGRBh7M
osKxG3RodvcJlgyHel63SXEUcvrIm1VFqBPOo9kFlDVHt4z7Y5I51rov89lP4Vnl2556o8iXwz6B
zCubY3TIaX4KtQxbL7ELMFvBx7VlcVdMHuLde7NpDydq95VH9M4Z0leOQGskGMxvOMDmfuuQOqKu
+bOrqqeZjkCIWpPtp1OHy+65WmHN/kSosSti8IhGdY3/u6OnwrrJlU8L9qab7r7oxi4kAxbVnsIe
AYDjajXT3vCbmd0gjeq55R0m4Xk+7VNvunwnxwD3OgTWkGILCE/iIDe6o3b0XYXMmRmkYnB9QfrI
xw8T0NrOGzalORwSBWny+NLYGF7zvp5CbCFO6aRe5R7hOvvUmLta+I6I69PdPbcqFrCz7+wQMNkX
NSic61g9lhUtwlcWNukO0yVSaWBJ6LowoBwJSEVJ7kaAPY+tLta0wTKvzNo73lEaVmTg2yYj+1kw
jCahg6UyhmQsr4iLsXfMA6+DlJ+4P5viiH3loejnNVwWtoUHhHjMNtK2VvDTCoEMT5kTEq+/Mm26
hXT8fhTODRXjOmmrLcjEjyafSr91153GQNDG3s8JcA8f7OrXhhw0Mhod95tRxD9xUPI+GKM8jX9X
c98erHy4hTerLs3jHNO1p5LrrPOC07+VMwV5b25szzzEjbuWlb7x4qHy/w9157HduJJ06ydCL3gz
pfekDKWSJlgq1SnYBBLePP39AHW3zql17+D+s39QLMIShMDMiB079vZq8Uh81KfDIhb2ucd0C6WC
Y6FYL+iLHxvir8afEmMU+a2fSmoFyzF1LnVlY6zn76LEOIceeRy1BJ06hB2qE9S4KNBibwzjSmB/
mi7NsYxVxPezEuNmpvKiYXJcSOsBbHMR84Os444hJE8XTcTgAPnBXDSpeFcqACrjARyDQka1s0Pz
VY3oGUed8N3xi+PQVLfCbJdVNtB8Wd0JrIko1qHSnVvTegJ9+xxdb6v3DwW4XhV4+86leDLdhVEp
nqF33wxX346VtQ/GhefIt8wSwDTFCO+NehQy44iNxwuNFn9QcqJ4l1A7y+NFPhi7hFY4cHRmWPvW
2ck7bdMPndveYpMxtnVegYZwZ7LOReNfbMKrcUCbv300DebTJl5RMEP2QzxWSnpCbvYm437D6HSx
88fMLx7bhh9qxBfyVdTH0sRcA/YiCh8hzd6/K736KTG3W4zCxYK3aX828sPMozeRj5BeBppuCmns
m27K5NGZ22PgVCx1882pIrGMarGOBhkua1vZOM7eHst3Ual7P8HXSyRbJJA2ZoZbYtkDUPiyX8aD
4q4iDSWCfrRcjBUzEkJvL3zuhVb5S8iy6soyLwEGZ2SJ47nKbmmLp9to73stPkfDim6vheC2pQH6
y0L+bs29amovQVXvmEqeuxdKhbS3NwtKY5u8aPd+o90USlOF2uzL3EQtYIWA4RlR+KlkubZ1zAKs
4IKO+vvoNY921217M97l9iLOeoThwqtbjp99ptywSbuotE4V7k0VxsWKujcyuDXyJWug8DM6Occm
FO9lNFxCB1qXhfy/6UjEU0KxMAus1agSXNHGvFHwPjqEa0Z/1IvsHU/k50Qn5cBv46lptH1QZxGj
UHuRUXsB4jw447iqMm5Sa55lmN1wT74IKUmlw/TGaL0NMiT9k0A5BXb8JJB+G/UTxrgPum1OiV57
DY1RLJhnR6N8LF1FIhXtgU2YGn3aA4St2N3YpnUUpg7U1t7MJP5sB+fqW8HDaCVPnWus+8B8EJ37
rNo2WHpuP/dGeFVz/MlEThpdnH1VPoaZdrby7hNJ84tGis3w/+kN5S7xnLfEKn6kmnZKuaaQB04G
zTlr4lslScO99qc1uIzU6iK305UX94eBsltVpI8ExIaJug0XWzIbwyf13YFhtzmnerzT+nDHD/LZ
df1LUm4UBzp3T52+wJ1Gr9/9aDxEoTiGZbOK1Y0Xhm9lSlEWUJqfFhq0zkvcqcfpOmyGVpsYUoXY
j9NroGFBr2sHtMJ+OzY/McM71cobJnDX1ChOUNAYeC+aF9xLR3vIteEp7oGps+IvPw6ZQDztuc3G
lzaZMKBxqdXRUe+658AJnmybR7+ItOfeb3/4WCFYOvrcNbgkjl2ga/HW9ZRPvmjtCLxYeuVYeeFB
G+QeVu0J04rBHbdmK59MpzO3YZp/Ni7GHPi2dH31c9qvsbtjr+UP4JDoqB9EoeiUEKyWTFbuEM3o
nOYwOjwrefzids6rGri3ys2fhzY6OSB9oKJuUCMDZe4Tu9pNdzHp2qMuLULaalkqZISltR0EPlzp
s4Zzx3SFKracAJxXEutXQqWV40UnV2ITlSjVsq5SaxXUZDyivsZ9t0OOYNuF+l7HBctyL2njPCN/
f3TqaBOa40foIG6WR/KpVZJbnxNWDures8KzXjoPumY/eaEuF7UmrmPrr6oVdhXBMk7in63W3cxC
P9mlEi/KDoBKqxeYE1MRLJGocBXsE4T01mni0XKJDooT6r8Dn9glV83fKqrB58C16l1avPatly9k
GV3gvQ1LLbtVqlMv0Yk6oI4dHzTXxYy40kjQta0vNLKlIP+snTBaNhoYeaaBpimZslHMLYJNxR72
CHr0afeedZWzKGbaQRTfEHKbEDG3XFi1KHd+Uj0oukzuSi7cZS3oPC2xOCEtkske4/dqQ6Xw7Me3
VG+GdZ6K4igb+eZ63UuFlQoVYRwptIy8zAP6HSIdDr/rLMMiO/u1tu4dM1kVzBJLXc/TbdYBWNWy
YnzIvZVDEX5Z5d6PbmTkdip3XYvwteqDxxqAerRRhrZdJlwZ9ID2+WtFQLjCW0BDFTBdiwKllG6S
S7E0eOW5HR2wM+1XMsw/pfacoPm+NippLmzZPLkjUJzvqwhqpIjldfmn7zdbIy6CpTJyQ/DRiJdt
uTSpRZCeI2861km2iHqBJrUTSO6YhmlJ4obL1ibsiX1nyVQzLFDdFKs2OCESEi16tVQ3vtNly8JA
jobBiGJAI/e4ZQ2npBiXSHpQge60144a/CkSZMNE/dyQUzDiT6oZu3xUlJ0BMl1a/alxaIZKVfEc
e126TT/jwmNYVaIfeSDHZcCTu0WLkdBUSm/rdOMO34XxqCe/oLB+xohwLCf32G0yhvWGomoKYkXR
wSYmEvGAOYwGO1gy7eXZJi+Ldq35xNOUURZGKCbA7z0dqQaZoo/Xw5B/QHS4hTosEMN7w/6hXcZj
9epZJOUetB+SbEndJZscdKgjKe7JtNujVnePpU98IjuD+pkcn0jWQMSFG+06PeC5qOKXSrTZqm6U
cDWYhDuNr2AXXV8CRT3aiGDjszhoSJmWK7xx2lMzyrUYbAbUfHK9MbAo8NuO9D2wFgqiMAvyA5sZ
zxPrDsfPAD/lxIuJ5TNnrXmyJ3m3CVAUxOZ4OjWUPqIfUxSimFHx2Kn+X1mJkK4z6lSQHHVdVd7Z
6MkXGh7Vwxg2CVWISQ4/G7h9FFLt5sUrPHyuNe8C+2VLcPDbkM3Bx6r4kEL1W/leteR6isnH7prn
pb4VFFQkcYXaG589WCjFhHZY+sO6hl2zSgM/XkjpP4s+faRF2AVTqE9K1P+KhOYQawOzjZmfLyuV
xCIpTmC83qnI+5e4cIPlAIR9HpTO2Cdp/dqi0LnOyEhKG8DfrcDPc6wH4XCesjgrdsLHmB39fapv
aNv4nOBaZUtJ7/M2R+MtDBJxsspTEpbKPhrHWxlQL/WdcE3q+jpa46FpFGPVpHm+7rVH0jKx9NSe
6pNhdUsfM/UtejDRIvUTFZxC5Lta9yWJPQ4j/vikaA3EI61u1tD8hkMky99uOK4Ct6TI3fu7ipIN
RGb1s8iXSZxaD5lr+kzhwuM5TjZGpLxKvc7WPFV/lcJ8QQs8p8rnbbCzCK+tqh8DIxw20is+FGrj
lL9/dKHZw4fHHkyx+sVkL7IyMZbi214GV9mPSa8+dzBeC197C9zq0ZIIOeIsqq0UuVMrMiAvLj/8
6K/GTR5z3/kt8b9cNKbarboBHKJA7sMdq0tXVSdDTIbANnm8UlEKi+EcQ0aAoVIXjDEREZJrtHAo
4nZXMLVvrdg5G8J59MkJt04rD74cWoqK1BwLhBOVRIB++801cq2TXlRTJzZm2I1NeZW2Dlh6FJh6
K7QPTRv8cmA2DVX3qelWdHOd+L33JJMF5HbPQAEz7ZUtRfOEGHWtVBLIPYr2PZkaZjnyCXolzj9F
LFY0xsbLslHMW2lBcIOGcewb7bdZ9WccTqrDQFCYqGVz6QVu7Cjf7RNXo1dUJV6XUf6WVbFc0g54
L5c98aJeKOJsDene1cWlTcaDwoSdKdUhikwclmR86lQkkpti+CFktHfi1FvTcL0os947VGb0IUWQ
rzNhf1hk516S7EsYBziVmMTCsCYMI9jCHFf4IB8lUZ7pqEMsc3hRLesx6KEaCJyOASPTbGmEzYMw
EP3NDCdYF6FeLrI82welCszpdr+FwR3zqZkk6SsTQLItOGqbq4UgwHYu5PH5SfGTRQurhP8hk8XB
0Y78bpUq9aIAbl5o1O6WHlX7fYCtmB/JT4+KyEnTZ/slgxwxvatjkKyyMdQXWahvA77pys3ooCiZ
meY3PEHUXVXpbitHaxeRDXMy0zLGNgWlAoJdJJLdaJWX9sXBMIhaVdMtytqRzIZEcHYfHtEG9gAg
hmrljfVDaJTjTgVRFFkX7PIm+FnStr3GaOJAGPdr5C+Cw1OqVuaDBSGJQglxNtEXDnNInIZygHNO
BS7EFpU7wmmUO3384RbvtHJDRTBdjmF3aHShLUXLY4EVHKVz8oiVkdd30712pXiBCkvQlAN/Syet
KD8mBMSjfUQt+15LNQHgKE61iAJM1+WTq4i/YNB2sAuG6Ojh7ISQ/VJLIu2eJ8yDbrdwcIocRwsx
eiqCTqs7R8/zT7keBhvEQB5AUZB5hoQ3GR70zV+mieYvnFAoIkp5HV061Pw6e/b1zwRZWtLl4pgu
Bi0dl2NkMf5b8gdz9752Ynpxh6ZZDrpGLarpd70Knan1myVfBtFST+Rr6mc/VMNQ97oMQmC1dFWn
hti++iqtlHkGxYskrfDzkzV0T5rmwLuyOJPf8oAiHrwGjYVWEPGLaxk0j6FXPwANaEdHodCcSb/e
5nBCd21Fh5hlYw8x9iZgWYCpF6rZQ6c4C1rME4/82y/UZFfZGfkARcrBPLUejAupN2uyQHVNzPme
tdEZAKk8Rmn/aOnVuMpEBbXRSyg4eS+qzkfpkiIIf6iambD5YXZNtmqSvF7RSAy5ohRLpBxA3rzh
6rtUQCTJaqGWSFQ6xRrZrBIIG4ajJwuAL6U9WY0ESbYk0Wpx1LQ+PZuS5nUlVI61Fv1SPPtkoVbl
KAGyvRZpZF4NJzMOPlUfuEu1m3zjxXinhXBG/Ky5CAd3uSFJAEqhuJq56TM7EL72pL9WEQaXELIo
Vbk7nCl7bUXGo9Z95pXF4JUnN9Dj3+jpbnOso/Zt1f4UKnVU7LCjlZPr/cp2thGWeabQn4K58bhy
dgrBdZJ1CSreg7dCjPA2eoTjQ+bQCA6sWDbxm6IMwSr2/XIV9suqVoDZY6dbhC1dP2AzqjludC8U
S6NfuyojfNwXFbNmiRAuwWMoY2cdq4ABbbbtadomU7wFBtq5QgeXzPX4vavcndbi96T2jXIcC29r
Q3FY10P804JbtupGIpPE6/e0cTBeLQIF8LirWowBbH85dUbsiNhvimquajGGtFF66sbyBh+jJGSZ
SpfRV+Xb11a0Q7hkPPiaviY9alaYhLabQnQkPOZjaOaXFBreKoguKKYoMOKWshnKpdvxZHe1Aq1w
XJQGN0rXT6pFXbPOuQG93ZNAGt2WBrXP0o2eTKtFEaqFzzf4v7s8gRmWuAZaKdGrZVTnyB7rpTsx
tTqEJfVkFWY/e8NysLsC5qH6qxFFee9DeFSTUf+Mk4KyKbqEhJ1dwSiR2/uxaoZrWyYWkwxxbmXA
z7KtZWS4zge2f59heqj4/zVFdHXZG2nxPAT2yLAZq7dIbcjh6il2JdyutRAiliAAxl1OLtsxHk5B
DQcsi5X+zYn7duGHWrgO0Lrat5p8rcPEPCZRbWxaSFwSohyhAM7TL4MztO+pYXdYuhrKE+6MyzxV
GBjjpgHK9wEDo8cx9ty7JqjfSjos02CwT2kh+qObUnhxU238KNC/NMxh/NGbgDSNahzHWg12TR/k
q7CgSEkNvr1EkXrXRzfb++0058gxqI6FpHBS8iOUrW4xT+TjumwbN9ramWWcioBUthFnF6ayWVYn
J63demXEqTiTHAFACAzJch2hFaEnwxaPuH6Rudn4MXb+rzEPh8febyLmoMSnmKyPH14xwHXmqTWC
Tr0yDyibzreLHf134bqKwea6ODMp8/znBYFjEDlBybnR8+gcB+JZaYXcKd0QnedVEDJNHC+GYR0X
Ws5PTCkQOjK9ET50fDIjK6L2Gm/VoYBynIiWPHQTR37zin+fWIcR9tKJ1jWvTQr+78X0fbpxl7xS
OKn1+q8syJNrl3f9Jc/7eEHOVL8qKkmMaXWU0kHPZYFdklkp9dEYLEMuKDXXx3nZnlYGRcbKJsKg
ptdkfxDCVw5qgUK8Ipr8Ne2LK5ZzxbYjtt1ndfceYVJ6x7Qw2jZJ0u3dWpMPKdjagmo7rmgqkzJc
qeP8kneesfI7S1u2msgeAm/nlwXIRG7dRWKXEGvofKjGYmUWb2aYhSe9I3CHl3B28sY7+30+7tUu
OLt6mpz01gsOkqhYob+DWni4cqavpoZDcRw1yX0L9K8lNUvK47y+T5zi652SW8lBVUOAaE0ckO8W
h/kd5PkYbrwa4ZipQsycXjw7jQ95UGxr34IvWjvVY3TTulr8zvGwXXh6btwd4CDLiqqll2SU3kvb
P2Dd7G7KvHTXhRUzZRLvS+te5Hp2z1zqLB2GhVVBpiDc59I4jICed6ccxucqfoQdaN77rAA01SY+
vXjHetC4R5TdWmKCpe07P9owfJaCIImZkSw/tlaGi0lpFrchNCWMF32FJo8il0/6OHQ01EBu8XW1
BoOzxyff2btaaNTElPpLNNkkwgyAj2I3z4bBOBgZ+EE6vr3WxyJ5Rvg32UdEJUsr8+PnPkijB9mT
9ZtEW/H0kvf1Ey1L0WVepdXuyq8Kciy6uLeiq6xnIh9Md/RhLevM44822M/1mPfw1jtn4U2Lad3p
F9sInuaNlMA3eWfFNzN7g9nmPJd64j57XKQuvPwB9Nx9jn0qpnnZ+acOnzERx+GDXwBHhVgr7W0r
9p+Rg5jE9RAmMlLDe8YIUtlCbC9WOd+vMa3wocn47prl6tjASuU5tqoaD1DnPi+5hl7iIuIuFT43
h2fygO1OeO/zX7qf9E8taSjxXXiBkKZf501GZ64w4HwSGnmVozTRHWS/ZLbFEq3RnAiilu5yIzwS
p2lrAeyb20zFmk8AUtRNcu+Z1HeNGTr8bcLkXnqeOJYF/NR5seY2Zmp9tnrJuKWm9z7Uh1tvt4d5
yS68/qkBT0au13uq3Ds9aOKeFZ9WwnPRRqR/Qz+W94FeVZkK/SEsguqeNDisxrEGaVNsG1XUd10r
3vRGyMu8VNTgG5T0nVPvWNXd4ReyoHyobGxN3AvLorqXkX7VRlMf5sUiD9Vlhmfe3lOq5l62OQVO
xSsJGqDXYhbd3euewT/PgGvnxb4fcJj1lWiL7XN375vRWpeOeVN7U1tGMhjutkAAMK7zYNPH9XDH
93dbZP7UWrJRlVY5B2Wf8PfnpXKtJyvMh2OtpMkDN5z1GmSgthA1DB7WzbspapwutTHott/rZBvi
fqp39vr7dGoTGmuMZqvV9/kg1pbbFiBp+b0uT8t8D2gLBvvfzyhkVR/1Prx/rwL1tc5SS0mh/nPB
fgjDUgm+ru3reqfvIUexHGM/un6vUhVCYIjTp6HIg3NrtcW6j3d2J7uLK4PkOr8kYxBd7bygCAgX
7uslcL0r7WoLH4ucr1UGce+tTG/zdmk19qnHGgvvbS29DlFCf14zksd3vQsHwmLRwEMC32hmLTpZ
6u28o2PT6AWVrkDUPMge6txao0NNlDUtzS8ZoE8aZPqJdOfVVNR8VVl6cctEw0/OlrgNKzhel6q8
GwMMtqpQ0y3oqLnsi9rbu7K6FnprforI+czLoHtO0nDcCijNu2xglHOBPKbYaTxLsMSV2ZjQTafF
+YVS5gijLVC/FnMJ4bpSNHqG/7vuj/1UmbwFohK7v51k2nc+07wuBWLmgY6Of5xDIWQ4x05pn+ro
8sfR34umTPW9VPgD/vMK5j3mdUmchFvaHIGfv7/HtHM8eA0BSWc4DAE17Pv/btYLvAlWrkDs0Ywc
CW9s2nPe/nUQTT8fUIk0O8/OhbCqV3UYFlj1lvfKNbubZ2f3eXVFFLQPJO1U86LFlLIihVJ286L0
x3fq88Y1qnP5UphXYxD1q6xb/6w0GfzN6cyDpmpbu/bH9bxVSTG7hVsRHK1pZ8yRDpJuwUeFdu0n
afEbng7Kc3U8JhrXPx9kFhi7UFYT2/kg2gxJm+H7nAtlrF91qhelJZp7qhTNLa61r2vHZrLb+xI4
YT4IhZpx1TRGsJ8PKm3lDTzQvjpJLV7q7HH+3CTP3TPWiAWkQ65OLWjcSWOprefFKMOiL69J5OdF
4M1DCxr3iJll+pShGT+fudCK/gh1y1+Y2Q7yv5nDdvm02fMhzZT0qU6w7jKqrF3XpSGe6ryMHg3/
MZe0hs072LpRr5ywtTfzOqlI/eooHlyy6ejpGHyZmNWUqtzNe1Af7s5R5j+I6RzzKsWVA+VsPPnm
dVExtscUrhxcI04yv1S6/EVLsn+cl3xvVPdynFx+pz2+ziTci+MqT2bRu6e6p/JFyatB7iz0PlL6
lmRZiTc7NAz6FENrl/hjc6+98DrYrfcxIraAG4bvXETPTXXsHuRlOtLzlH2YKdpLIfSQ8r9dbdXA
d17rVmzmHSqNJgcRjcopjWqyX5wRp2K7+9FBKE/6sng23bajmc1MNoneNO+avM/bxw5URA+z/CgS
z2VUA+SaN0CgA7Op4viR54WeQizk1/MGq74G3Qin2sUizGxUdV9SA2HWz17m7UEujAXuicrVGAPn
JFHtAc7kS0Qa9tN9Ev/AG1jCUKcSq9Pb+OI7+mHegaCihQxShhcDNtgFj3IBpMV9Aca7BEmo3d28
1HZe4tkYrQXKj0kVzNaj4YcFebJK4L4pxhCfq6TtL63DzxuOlPHT82GG9uPwRvRLYSDOq4MbQfGg
9ovh+LRHV/oPlVWP9wD39K1jhMHOl1k1/WGeimmH0KNnB3ks5WGotOwgw5GWbD2Fid50qxDWzk/y
D2p4SWlcEqX0T0pvMEjPn97u4kE4H6IrPGRZdBgxDvcGrrf/9eE2wOYQhforTfDGRi0kivDRUD/p
avHXfOowi34OXeM+9W7r7QZI2Ftl1NNXNfEQdeSzS9gvizrW6ltVtM1RMbNk3Teu/IiS53kHrMGi
Fd+bcnpYUkNHgubr1gw0INGD67wxZBjryvP7QxCV/YNDIgOpjnOrzKpwIty7agfG1hBmsht03IcJ
m7/OLRxkQr2wyx4drQsPppvEG0hV4ZsSkGxNp8j50GUc5/5F2Jpx0iJZrRBg1H/a+Yo7k/yUtmat
hsBRSKhC66q6dN/MR45VsqMFDzZ50Y2bbFCraSBKnywg8q/L8zz57rse4bVOnzat8ck2prfjhX/H
+RRt4mAdnivqLYh5yMGRcjqkWuVdC3/NOyDRoCwL1evORjzGl0qC7M9/ONVXFmYypO8qZhBrMw/M
g2qmxYOhwJL5+mJDdm15DOjaiK01s65xFFaGGNL8lvZ8KF/h6BnHfF4Lhzg8xCUQ+fdOf3s7H+Q6
wjzO78DYtAD6BawVo7C91d9OF0/nnHeaz/61ZV7+Oh3IWjKlkZuhsvVgNW/5v+7+tT3SoFsVYT18
fYV5z69Pnz/ob5f49Ume28hd7KlflzDv8+d1fB0+n0njVwOOGce/q9TPNt/XMb/LLVN+Cb38W8ji
HzoN/xXH+B8IaJyjzzKv8t/1nwoa/xDd+F8ls4Fayf9bZgNxgV8fNIf8U2qDQ76kNgzvX6ZqWuhs
2LrlOfakFftvqQ3zX56tOSpZjuuaX1v+I7Vh/MvULRVhDBe5DUP/p9SG5lqu40Kgox9BU73/H6kN
WqT5fPk3qQ3dQdFD0wC+MQ/ydPdPzezErcPMIDmiz01SeS6Bw2pZe6vKS4qfkODCQfU/YKeKdU7b
/ZEEoXvI1ZgRftrBDMsf9TDEz3meZnst9fsN86r9o+ytVZ3o8qdp1BY6re549hRvuOQ2Ged8pEUc
q2rN8IozhNiaU3ztwZmgFKE9fJ3a6qAFKw7jZOx7x4qEEhw2W1i9WV9GPaquQ1gQIqD4+1HRYr2I
XOk8lIaWnQh04lWldOJjUNtjqefaPejLdt94yCPOB/T2oxtozptlN/B3YhHsEkb3H0UbfR1HDB+v
TfRvDnBso+fc8x+b6Xx2Q/0k7sbmrKYts6hPwQtKJgxFWh10SKCoi5ha9OmLwKCCPG34ehtW+rlm
elkOxPgrL4Gf+e9D5uOmF9XxL4WVN/th2vnrfNP6+QTwzrtjnFbcAlZ9Hf+9X4dsx6ZpQQq+D5vf
zcfO72p6VxcWzMKNlctkaziduiujit7zwrn3PAXXLO1eZGWwhI7hxXWSj3mbZtKnPsb573lbYAIi
IR2R0K7NgSqBFhyxgLr4tFihjX7qIlSL50VrtNoj4D9/JdiIy9jytMNYaLBRu9hfuVqWv1BpwhCt
T7FhMNT8pQUQWcmAZoN5a9hRfcti2Er2tHPY6Ny1Xs1grrPoC//DN3v1Mh/qasMxMHP5MG9TQpN6
WByDovX2svfS7kLoh8WAb/WX3hy1jeJF6iWsIZyAMOuXUMTjxg9049LHTr8RgWZdejQM2Erc6GPh
uOnt3LsAVjcb3xwUqrWQe0QxhNeciW3DLvHVj9Vi06dZegU5kKABWXbtuyrfKGkmr7lQ6A2Oh/Lq
o6Sw6c2svvb0LW1E5zXX3qMBxI/97hpSpd0I1x+ulAxxcSU1vVKcUCBEBsY1dxV/7SvM6H6MakNf
m/ZVdCpCcmbiXYOwddYKJn3XXEdczI/z8AYQakEJVKIbNAxolYEOSQtXcbaa4ha6iNdCAJE3RgKV
s7jFrdeHEYKQUt36gpyST2tvISalMBQQVRRB1bFfNt76MGrXAnHNWy6ShvM1Bp8GGQ31Nwuivluu
e1M6t75WCmrktXfLuSw+zVVuPtr2IARa+ND7lGKFXccQf0fBp/XpQ1h2Keer84fQCgdUECw0Vrqy
vjpa2O4rN32fl3RA4uv8rnWKcN9F468/1o/87ACmS2i00+HfB3SKyGAKwQH4XjfvUhMYbG3Fr/7c
QNGpoeJvDV8bcH/492fnqguCpcXWn0cAr+obiVThgi+mQa+ZLmFo43KTmLpYzovfL76SYRraKvWf
G4zA19aActrfNswXnYsR3RIJ6fv7LPMGL1XDNdEBofv0kfPLvEFVYC5Q423+3KAlSbuigm98bfi+
J34CQmZZebj+Psv8rrBd6sc0Mv25QbiutkQAHGrQP295ZtIjYuoUyufTf99Aw7cF6axebL4/dz7W
qTxlwXSo/bmhzUprERhNuP3jiISaOh3iA4oTEI4WmogOBuXhO4PKylKc4VVoo7+DK4UNd1Zp7zbE
GEWlLa4aI+UiBbNgZLq0/ZedenLoSKVqAq2HnpI3rAM3YnTsT7ugOUoQR/IDN1clAicrYSf2DlPy
cRs4VfcsTO/TdnzzUxUNQgqUrzSjMpdVCZ2nLNR218I7Ba1sHwx6EX+Wbq/zNcPy1sWE7z54lJiA
KSjXJzHhVfNLOcFXDTjWvGRP0JZiKclKn9CvJB7x4y3SDjJ0kF6xfAYX08bcPVDsOM/r5pd557qC
f1lMwFoy4XBVCglzgtzygN5vVGcXyQTKzdvmFwfEToWKc01wsf56Gbyxu6TlztG0Yj1OkF89gX8a
KKAyIYT6hG2qE0RYgBV+r2omADII98oMLE57hhPYWIA6YgdofR0872SATZYTSDkfPK8SE4QpJzBz
Pv28rpugTmMCPb/XFRMkqk3g6Hzs/An1BJ0WE4j6fT59glhp5KGjc7qSr/NNUKwygbLf57NnyBbs
NmmjIViiJ6ScbdDdEpQXfQqDAgf1gxkLrhrL3hTDJir8dK2YYrw7nTVspekP1D02Q1ulE91N25iV
R+dCZ6UvVq2U6zqu5BaxjuQFSbxsVanWuGpz+70aguwlcQaxLLTBODTTIvMnLP+Sbre+H8VL5Zav
JbMwo+nEmpzmRtWnulqWAb3VLIn+SY3l1FJe048p/BP+Mks01vQVFZJq1+UNzKdGfUntcHgxzco8
2pLaR+c3wwtFnG6XhsoIq258Vcuou4oMcr6hIJMAG2h8oZ1qWIIG5Iemj9UXICDal7siOoXO1Ij7
f9g7s+VIkW3bfhFlDjgOvEYQQbTqpZT0gmVL3zg9/NT5iPtjd0TWbmrve49tO+/HykompVKpaMB9
+Vpzjonk35jq0DB8+8lJh/K1GL+SpmW9aZMZSjyr5xXEyxkzS75Nhsg6M/bGfOJ39hs4HCNM+zbd
tabxynxO3Ddx1u+yseNazwgXE4lSIfgXNNtek5/iMp7e1Ipi20TYgYeILy3kUtoS9N6b+etEbXs3
ZZfM440ZlSmfaPRhfOJ5F+UKu62vfyylbl+GkcdQLt6J4qTe/n6ek9mYYbWa9U5WzfoWdTwuFyxB
SPukPi9IAba/P1j4F8/C9cUbeI33WNusAHFrvtk9ZA/Tal96yA9B1Y4TCgcPAaZhvYEunjHvzD9/
P29vHvXJz1A0/v6mxm9HvDa1aVEne3MU8k0XOOVllwzH3196kVNuRG5bV7dJ4kcX06rWaSjyJnqa
lDG+OPxu387ct3aVlDNoBaLJUm/TVHqh3zR7lWMAln3rvfHOtfvKmJc9lir3Lem5h5hObOZkMC6p
1Op5bGkml86j1A6coVlfXYFAuima5FpNqTgzIMr3S6TOfpXaR1He99Xa3vV+XJ5sMT3HGHktJ5PX
GKX+vfOY0Vm4egxIVefucbjKZwWawxpz+9Sw86RyaMNVpQeDGfwwp+rI+u3QKZzV+fdnvz/UcnYw
V6FWFYYT4kt1tplLo3aQJ1pjc9gm4nvErDvAtW5tp0VH52WK47N303GXbcKveR6rybmgYBK4TfJQ
eRBAkgyt/cR0dSsY7GxROAx3eB5dFLCffufiZKYL3aZOvcd5MD5lQt1j1ngfdJW+QGgpjm2SP+Pe
QASUJDgsjORBNutKeQnY0Kd7267ri6TVhj6y2reqqo4jw64tbRcUZAJCkk2XdRt7y2Ob40oZtb+p
kB6EiWF9xlPNIu6KZVdW1scUN3ZYL6MK3bW/S/xpb9Sq/GAhPOrmCcvVUinKcho4lW9BrvLkFhkv
KXlrexwiHQgvvmNOuO7Jn/zVRDULUj+HutWkeBhkbRB/t4uier+85omUoTOrcdOU+tuKM6zK+6vv
Vs9evnztq97Zt5H3C5Ac1hzaRL5FKraJCVz6nygJfzjLFdL1I7QlvWMo+nWyymDOsTYZlZKBdryv
rc5P1uKX+1jPYW1rcWYcfzY7NJdWU20jm94wRtoMZcFuKOOt0z4lwH02TdduFPAqu2RUb1LqmnFy
qRzH3EiUENtJZVwA2r8vsg63PmEFbHPdpmhxgnuYPHWKHmfADTljewktwVB5uFnCHS7Dmrbg0bfs
o9UuxtbJ0DVi7uh2hmBwz/B9LOcprH2FZR1y7bUY1x8ZviRdPTfaVrvaZZdM6h4ro/XQWOV9ihAR
6A/twGK2z027npocFX7E4RkFURs42tz3WfoDZUe1zSf9qtc5SH0AVMLFiKkz9EW8TMFUkbMkdRPa
Bo68G4zB26TL1OEyb+/WWmOa32kmqnmXHaYJAWadH30TE6M/WE+stIdiQaERD2pGetruTLfNN9OA
wGRsj/5AhYEh10ecm97dRZrLqXBM6kqQl3ZnhtBXWMXFF1B35CFK92ny+2fHyLal1A+jn3+Zk8za
4Va+kwOwoyiLt4XTWGcYFPgDnFNeRGIzWvWO+JWaezEGiejM+8Vcu33G0wssLlCVFnqDQjcNm7u6
rRBhAmjETyzRLRQVve84UTvcPI0gskn6uTg+xx52peXF1bIJ4ZqXm8JF11uSCrqJUbwZNpOaOPs0
/SpHUVLcy3FIMArTBalmMJoxbKftBGI/iCqbFE5IqjCG2j3pYrjh4+Vp9atgYWABSRDJjtP8TEbR
ofoVJXeNLM51gqKhm6sTvIw0NBb5aEVtmPuGPq7jam8XcsDf9DQHTtrGF6WofVKTcmHW5qe25Lzt
XTXt7am5+YS5yeUtsTGpTZxsBktttprpnlktBaeYL7E32/DMMBcvE6j1tT7qfHyNK2PYc9DwWayy
kGTk/NMxjYxgN0GxRA3pLroqtlbF4WypqQiU/8rJhkuRlfWx8rcQerJHh1NgZ5JCLKoUWemH0c8r
bR5oE11bb5y6a0+Tt9AmckaWI9s61+7Ny9hcF189W4lnX2alf9mWVdzJGNZ8Lyp9HBYHBhtdgajP
CWgw/O8F9JLQTcwiyDvYLjZeTM9BPDrK7uLrO517FpgEe9y63WhuDr1TJb+y5EDLHpVF59mvgHi7
zYTfn17ygUUZk2p7mUxD7to65Z0nJuu8VvZ1kMtysDQgBNf5WItTIu6FnMyvJfC97WpE1MRCXvm3
RCXzS5JQVuieBoXFS2WMvCcy4gLEMV2wm3bz1Y6X+wXzfVkbb9HK4LdzjasJ4WhvjHYbIPfv36K2
xeZD+z9QEoNXZamjPz71xVpfavvH7E032mzuBoTy5iALtXcap/4CnKi6GiWjR7IYT3nqZjuUIK9j
4T84AqBgd2uFmYl7HjPD3jaiUlenQVwx9bM40E85qKmXG9nkS4AsKr3Ezq+UQMH3Ie/b0PZblE7d
pmvK70bpiEPaDS2NhRbgjqqAKsQzNwZ2jnAsR7Qc0/oEAQTeXq/2DuYfqE31vu4gNzg2Bs8IJ9dh
jlJ35+fxpzbc5ljNFDdwdrd56iW84/W9nosmdJo8D8dKvwB7aY9Rh0twXcxjbcK5KW4uwSi2P9FW
i3tPr/7J7+Z75cXi3qX9BSZqNr5lGPaeXI/xejL33ZXxv3eeDZzZsb9ab6a0XoFuVVes2AYgKssJ
uV9/6oFbmSngg6ZJdo1woNgicpGnWrFxAiVVb5MGyK2ZGDe1qFrCpW8Qo8rkwR3nLmw6egExc27u
aSvZD7xqmUDq1MQo4Vpp3HtDygeBhvVWd/POroE9tAhRvCLekXUJAcOLqAGI7dyn2fQUV8tdH/eY
2aufTY4Oa87LdFc0Y7HvBSW/CRbPbtSlXrD/DzJCFuib71GXnbuucgPdkj9pKJblVECAqo0pAM6E
6XVFNZhbnFY9RDGOFl8nH/m0bzB5QcV8a9PR+/lK4wFwi7E1VRMFDKIOJgCfmMOW34o8iGvn1RvN
l+GhqNwavMhtcinxR7QO6soW0zQ2oZgRAH1c/i3b/ZEN1abhRdms0fpVlv5+7NSrbfZv46Kio2Mk
22q1l/OS9M3ViCwWh9tnVDB/+yyyb3TAqiuCP79BYwbK1+3v/P4Ab7g++22EqOAf3/jLp9YNw9Vq
a9j/+SNerP/8ud9f/v59s4VTQ47q/Z+/8//3OLLav7Td2tGA/ZfH98+/66DX22EWxyJ0+zWNsou/
P9J//FpL0OiMo8u/PRpOa+pP5vv/TmT+E/j8xgv/7ycy53r6+X/+q/+XgcztJ/7BPpe26UIX/zvi
/O8DGan+cBzX8dkeJHh0U0JF//tARvxBgr0vfdO1fNdW9l/Y594fjiUVQdemJZRwSDD7H7DPHXVL
NvjLPMZWvsMvEp5jCYm64vYg/pp8UDYV6ei9hVJED+LA1JoRxNLtkU2xL87RdJpqZhzbTpnTKcHh
ygGh4IZf09I6d+DfBEUWMDs9whpfQH0Ldzz980s9rNzydgZkuJxYWxIlQdne/vafX0elCouE9qdB
NXSqVlL3sMFUw8km/MIY3vMRn9uS77DDQ0xYfPOpmt2jUaH49SAu7nxLvvg6mWC/AAas83gH0ZC6
lezFALQxPGQ2qd0KcH276Kw+pC2oAXMofjqVmZ/KePC244vAUbfLta3DOKHjbHgvi21UgZ3WP1Q0
xXtQetTHcbcEnlOVj07ZXwVdDFSFBbAsHljle29z7IoP+CSr04rTWCFwV0073qSf5iavKPKoZDF7
t1YVdgIKeSz6h7nJqZuFQ7eMVdGKu8cEX+sxvjF1ncWiGBBRFZQNh97ceDFMiQ66vppoJt7KtRrv
ci0DgKOBZcbYM3pMkKMBj5Tiwn3oY9ZS2hthWSPYr6hJu1ulmKAW2sR5izt1iOSl11iBnHg8qWoC
LIShVnTeuMX3720Sf+3u6+SYlc34ZPUolxFl3JY1Tg3DtNxZReYGbo6D143t/HG9ENwHZdCoUzjW
+rnuQ79r84u7XoulsOGxGRPAxGU90QIHipiOV2Tb2gf0h5po58MrpoR8WsrvQ4ylwjM1HF/tYLfI
44zjKi1Sb20RcvcflfDyQ8HZdDtNtF7c3N/qlm5yT5s0YAi2x357bXsjmHvx5ub1ngwFuFdqCLsO
P681U2THUfGa4I/R8EHZKIEF4cG+NFmywhbhLOJmeeApVVwW13pfF8fbR1SgwygxXVH8BXmyeOAF
u4+4rsNuQmRTr/2Kg0UqLrDyLW9g2ExOQzf59zOhPOLk4Bk7yvxhJ6ITFo+BQyW04l7z04Cm3Rtb
+CAzutVyZIYw0/jTttibVIwbDpX3RowarmyLA8LSLwtdp0CuoI9r3ZLy4VjBqlostLV24GNhXx/r
jv15jqgGMTZTYqpkD83mUrWSNkfNCWKsnXknwXqdwMdcTW7q0MjGhwo99D6qKwtSrDlDHx0NOiIM
LgDG5jQH6MEB4L6kq/syoqB4cHr6zUleexwM9X3V30TJLSVSVvRjiCZj3qwZ0mJvWUXYuvHPUQ2n
pSvNkwRtESizwbgor07R+5ffHxqYR9Lt1jvPXLHxNHjjnFIdRuGbzxMIOObbWei4lXUu3OqNZrSP
gFkjU02b+9kKEjAwmfrOkbUPVBbbRwRoI5cRrVzDh/qe1NATPIJYDpukYwq3ipxrEof6NBRiR5Gb
hnnxPb3x3jMlqeanBVJj375ELu0z7rxhO3plvv19HfRZHO9jejR+jvKiHyEimwMNbcf6Oo6NF5jm
VISrS/Vm0fqZS42by4N5IvsIiLri4VgaHqwoxAM2X+/aeO5TY+FmdUvI0Em0t+gKSM1CFRkk+bUd
Z1EKK4V82KtoDGb4y4mLktOOKxJJZK8fmbiABcxAPQ2Lh4ZfuHDdV9vdI4ZKNsPQbbtReiHmiHRj
F60JsMMR+9Txfy5kCdCrmzEkZDvLJmYgTgkcoCD5Zd9iCZgAzI/tLZaATQ142+3PONP+qEvCC7hM
/DC+pVUXGdjS6RZy0KjqwxVkHwgj6U4w9/PAxfzCLUYUwlDlhj6oQZ2sCk+B+zsyoe3703QLVPjL
h9vxIo3aJ5fp+b7MQZ77JnMogjCbB57KXkMgKwXUnyIix2FdLQdzeTpxDc3mrlU2aE8BIcn0ncvo
0iLMswRTtjXgv4O9dEL7vp2gie4b6TkfMmL/ALoQWDStD91UyJPTTQzSve9a9sXjgBeFAYantzgD
UWVivD6bOnvubt/Urq8D+m+vLXhJxNOD80mE/Wh51le6Su2OO2Ukam189ZIsv0IvlgEOGslB3DIe
rVuGRu5pfIaR74SN5Z3HonK+ZEN3Xdch+zHY1lfHbTKUgLOxT2MTl/YNFIrQVjyuSQv5Wwz+kXCG
sOnt4q40xLhhRITsD6zMjoudS6dXhwVu7amu77thSu54FmqT0C3CQtS/03y/S2gXlSUNyrweAQMy
U7w3OuID6k70oWHiYmqs/rVeiU5dpMh/Gi3YooWj5cgZWxm1frKJcgiN2KqOk9sCxur57Y5tQp12
3LCeW4e9xrWObkzGSOVY1b2I3XPfgxdTRpu/8IPNztbOY8st5dMdv2Scr3rIdWt7UTm+z9JVYONv
Xy7gETdFDJRtwdR04ZLC3/b7098fTB+2j5j9MBKy31JRNcGappO1p/7qLtFELV/J0oPS0/eXbLX6
S2yPP2s7gqZ1+6OyiIdL3tjqkLvOOV5t2XPIXYfLyOODDEh1EqXFhVAzWEroHveN5w04csh92Ijf
H2WFKj2X86NfwGs2e5zh0WinF4Ft2V2iz7aI7nyHS7Sq8w+jcRV+2bQ/J3ogYaOvsyOQMnObYSq4
ZiOwfMvF+Z8Z6i2qWMaSdIkCtyyHMB9vtF3DGq9MIh4a3vmybX4rfvO7XCanprVk6ImL4AW89E6H
tCMlNr0fh+gsOrhxfbYOEE5ngRdymndrUz+ISLKhVqZ5LiGkLKq/i6bJfZz9G9w3Mri9H+ACmLuk
IAFxnmL4f9VsPFCtGMBCTPWfsr9uIWv/WqwqqlXoWZSrrgKw86/Fqsi5mdeCh9l0Cge/IhbJKB/7
FTuikdWXlhton5YOXt1FB66Vj1DTXQiahbHsyyL6yqLwvTaG+WLF/aEsElxyPezb0Z1P/NbpADbn
PUm6T2OpYPgtZY6bBoRZ0ZenDC8a4H7j2vRrHPadhnuTDDt/MiAAIzCPhU+qRftAzUOwCcN3mMVk
PPRZYPgcL/9ywHj48xn/NbLIdP7fsl15AqWWtH0XPentgPDXsh29k0PwSjoEhOH0F7DxwFFqXIUz
I2PZROymMKhwmhvwOb2oOkyKnrK08IFHmvu5LIw75Co6mGc7ve9j0F0UGQejFMYHwfQ7y12YUrdZ
FBoFvrQ0XzarHIYwS+1P8mDkAVcqvWWz/vq7gnFsKqLKbvO9MUNccTNVHRNZ+TvLy35RiLl3Y+S9
CTEUwEDEL0fZmPI92DO1tY9z2w7H0XROsV3cWzqvP9KpO5B78jJ0wy1/dKjuTJ18cTHtBzKtxgBl
/ni/iCFUo5meG4+OGfyWgRavTB86/2sPICFKevVNMsn2aA/dqDlc6jl0ohoGd1kPzt6cam/X8BpV
MDoxz1ch5PKN7wiSVLDRESoOQQ5e88FebnQSIDZoVNA9WM5d18V7mrTYqei0iEUk29RtQw/h6d7P
adVVSXRQmWo3hmF/g9TebdRYAiEqwUSasJRnbTNOJdgThMXNRmKobeIPW6sX2SkdmH1wIjll1mvV
quaosC+C/tXPEDCcEFFctFP12G+m1u/2EFUmlhP9QC9hCdo8/xLdXluamWgSmCUEPTODLXQEJuyW
1T5X7vxFG823Bg5bW1Z+SFPkvXVYk2IJ9Uo58qUwsldJrintTeObIe8yf0Z14SZPyU25ELt0RbM4
s6FJeXeVkycQpSl3ovTDBeT7UoG7xGgAxaP4QEGHjgDg22q2jA2penNXPOfLz9KgwySjNn9bsvI/
pIzeBI7/tkZ4rulJ9I+mRNX4+8D7lyi/QjW5PYItCpberDdtxEsl3OTBxCqyyOTFKkkWKWNvxf7P
5UCVMNLLTr2V0wIOxTNw9zdSTzZr58onDP7RHmXRUwOXkOmJjy7l6Nxa0Tn+7KE4WqBt2MDrTWLH
LwB4zsZtR3FXOquF1S2n2/DcqssPf3a+Fj1VoD96IKcmsOjWvFEWBpnFsikGy7PAUbqZGgpi00EO
qX0YUFr8MFkCNpkFrapQsH2xAtJcbtlmIE8Pnr23c+LsIqDyWQy4/vcy878Nn//Y8CGs+L9v+FzS
b1//NRnvlrP9N/2t+oMuimn6tiMthrG0Z/6uv3X+MAUaWs/CouYL5Ln/bPfIPyC++d7tPwVq5daE
+VvUnW3/cevxSOELx0W+Syjo/6DdY5ry37ZQC42Uq2zUa54QfNe73T5/uT3aqHKH1C1MuK5MGya3
ITYOHsV3k/PGz95dFriGfnp1iIfCzNaVF9r6OFXWJ9rcgAmMZrmbdeZvo2GFIqrcyjsTAfFYG5ha
OUFHZ3WDEdtG3O+tUhDSM5kc8+u23SsGR0yW2FisyUjuaGPkOxhQ6w67Y73Tdeq/FoP5o8Y0sYGj
kO9bYdxD3MgBMjY3UU5vbrLCkqc6ASeAH7nd+mtrH+0O8G5Wty8gf7H/YhjZdiWCUR9k2akvomSr
JJFkihIf4FncB44wPwozO+hKugg2GZ1uVrf6VaNA6tGwMPnxvxu5drZxR6aSQkqxxe96qYYIUuds
VXa5NVMRUxgsjN202XyrqubdmKP+qa1iktcchjvKjMvj0DsuDCz5nHnae8O/nKIZQBSxrKUbNDUg
p03Ewf6sa30hLQ2w46LfRFXA2UlpNylkVqYeSP2qPiX04gpkzdZBekAMxLLc0+cXh7zpQ4yk0DbE
NIK+GVZUA+Z7ZuScf/T85i3L25LMr6nT1Fu10mQwHcW+ENugC9L1SabNHOhJjpsKpQ0BThessLu+
Fi9NkrAMOtPBqzhAqimFZ1eCtWkUz5q+/usqifuIKrBcWDHxuKc3gzdHl20uQIDkU/TZ+cs5beQP
4iyKndN6T3iKPDKf/P6y9JxUloUZ/jilr1XtfHhFVBwgZU2o+IYomEoTDsjs/XR0Rn9gIvFBOQbX
rVPTmmcrjI2WBLniOsDnIJU3AmPctofYLk+6ij/pET1xsbUcoUfozSWoKmm84gZ0dpOmSqQlgos4
x7/oW99lnjNj0vXXodHNhoIg2cyUJmAowAKkEah+4lU3LQz0LfSJz7GJ/Z25khPEPnp026QKnUiA
0F1B/k55Zz+1wC3YYNtiO+LCR+xl/+gr+Wuw2B2w2s7naeJwYc/pcI9RhUyOZqQABxL42HEAYuaB
xrFhPC+l2GU++N7UDiafjlg5D3Lr2kRt+O4tGhG1A8DgyXedHQW52rPwcPf5MUgkVNeMRr/MZUwA
hME1PjGWQ5s379Jyerct0m0Kcm85+xmEDMwMW9K4OnUdKAgzn2zkE+qlQ1aoY/UO24JTqUPGCDpZ
mCRzhnBI3XHNw8ZJiaJh+rhhtjttyn5y2eX87gyt7taP4OZEN1LvEAuZu4LR9rYYvDgApBKfiImB
DjMjnSyUf5wt36ZnSShOZi7EjyyppE1HH85ewLD0eWPsOtftQytWy3lO5xh07/QYOSJopglIjRho
giCtAlk7f0EpWexwQuwLU8DxioyrMNNnC9Up0XWS+9i1II/M5ieGSiMAFfST/km3cXULc2xlX7V1
d3YF/a4WJMyhEt2L5UOnzewu3cVmzWTfgPyHriu6ekD4j6gO7jNchNsK+j3je1ntIGAC55mwQ1rk
evKU8UNyIY8HzyAkQHc6XG1OCNsButbXNfE4rZEFZXsrwE/GWhh67pCQsMje/HG2Z2+1zN/Rjf9K
8LNuTDG+J2X9awJ1K6vkGyLb+wGaxNav1w+4yYeyzILVjXaZgZminfZEnJ7iCbrdqu86QJsbFPDl
dmjrYquw622MGg3j5Hy0soXvlXz1KzCCdknfqIjkZibckdn+8Oq4jGmJdEHwguIE/RcobqFeYMH8
0LX5mVvGofbwNruMtneiWiPQGbrYL7BhDhRt30aCs0Lfs8jwnI1d1jlYGtTUHFdCII+SNwAEFxSA
qWKI363mw0hAOuR66ylbCGEd12i8QBN86hyHtPcCH2VZUKCRlhTN4GVKL9dbmrv9VtGxKUHUeZzz
yKCwTvRznlcxfpokVADfoKsI/pLkAbi1q1ixu030bFBXfkyNTQzbMt616A2yBa4gEMonm3t9bPLn
eC7fq7R7yctyDaY0R7+DsMAPWj1ckIDCu6/JfGQWPAajXGtgm91zr6p+uzC9u1sLRt2Er5Ch5EOC
nq1ngmcxouEMBK0VXQaVP8UF5rEG9o87w46ykNBsO129eNkgzxGMyVCb/bOr+bEmk94+M7oPol0/
jHRNN9Ty8dbOJK4+cG4WoWL8A+u8l9byNQEFTLdZ3pnF+Iw4BXWJxmseW/4W6Cyj1hlup2URCTlo
8WaMRYmusqYd3bnfrM45aO1WO7UinfYEfWu3xNXiCcI+WhyY3nybLGgD3Z+MQSsQC1qtyENLzMEI
Qbbrgg61rH+wRbIuNUG3ZnKbSosoJZyueBYfOpMe74CKRPRvnhifmlX8tAe33Q6FRWhZXIGNYABh
wBvqChu/hdU+LrG5HBK6DxLZfxDH0+MwzyHNr4Oehm/1bH9CzwBLbD33xvINjivKtxmsju2Ci1Vh
qxyaYvbkii9VnCbHamz8h5Q5B6dmGgMF+oNBG3uNNwAtF/iZadcNXZhm2SFrScZxR4w/EXyKLm7v
ikZCBoBcvavX+UXF6SMHudeuVYdSjUd7iC6EXTygmjm4suPIFJcNr1r+5OTisWiH+9h2mzsnzn74
E6R52CQoPVNe/lolyFE6wljkLDSStPVtUER2pO7KXuDkV2+m29PK4VU1NjmuYg8VI4gr5zJ4687J
2wNLw6G7ZXjZOfIzu/qWLvMJsP92lASWtv3dDZtH7E7ADDMgY4LGe3+qEkzMeNRl7zy5nU07wAgE
iUh2UV6LW8ZqmgYIVkskFYCAMCDXhxoeQ6DtiN4l2xmiOaeDGTbAWAU1TMraNnL6Mxkz9xZ7Z+nk
B3p+7xGDwy2rKnlW4+36S9RzMnr4gNPHSZVvdtNvS+6lrFvDFrQnkJHwFnfaVsDNyon/fRK2+q1t
LLsYiRP0uyUsZ7IyFvU8mOMWKsKe3n8Y3YQzcJsVpPPeLA4JMSzNeGuNyH2a06a0TCb5RkOqE4za
frW4ISPCIaRzGrADBTeKGYoUKi1nCtN6DOdJPNMf5jxvR8Ql0sr2/AfDpYvp0+8kzQa1pF5/rSUi
zFKdaxAy8YDkx0D+Kk36L7zeiDlqe+HJNC9OknvbtvA+CtnjDkgch7QeajrMciEDIU7dgHVSaqGG
kR9are+unIZttWQaMKCL9HH+uRbdQ97rY1WxVjfdUG5bByVKn10j1AC90qCJxmPDClRZ+t6b1zPr
jt5444pNjQgaF3cMBU+NBNMEAFrSGvfelrI9JbPzxKE2QEd6LXT0TdY+UJNF/Vr06oAMm17sIkft
ga+LGEyWcF7skU3HYBBSx68ssTsxW2G/micBBRy8RbHH8f3FdYoHlMjw/MsBdKj+PnVQCkrTuO9t
V22EDd0f74+lYO5Q2FRpTS2XUCKmnns/RUz5IC3XlA2ZegRDE5QIjzTmiJrHIvXrBAZsXszHqOq+
RG0aZjbxCN0NxJqn4xroMtlNQPVxbr0rIFHDLcuUFVFVzhsZYWGVuxdPp0+x+IIRYG8zuIgckxgG
jmobWyXPXK+stfm+m6EFrl1wWzPE+GMBQBCV1bFJ5S8874fFjB5dQmfH+YkRdxjpLiinX6oEogxi
PiG2egAY5nnk4nY6wJax6Zenkc1uSBk8ic8bLbQsF/o+j3Xt88Y4PxVr8zTrYMw06Ofn2o/PfoQs
rdzkLsAqCJBmUu24frclXYss+qYSD4G1PJbdy4LCsyH+ROFFGwfSGsfikirzxVqgaQw5bcJ5wz6G
ejg+Q+nc2Q4+zMHdVT0UWqpDfKdBgohS8uhq6dNBs7GKm0fX7r9jKviCfivw6Zl1HOsMCut4ZXaA
96CdGiphyHFps+1ylrRk3HQKmCPFntc6LxFxkBL1T+kynm0a0E4/Em3QkhuvGGd2I/p3ciTWICFb
pE4YJsR1yAq7aQnwnvLjOoCxjgGOESwYDBPZoaACaYo8+uOvWrXfNEtmtto27eD0ITEmgq5tokAd
o3jnHQGK0EJYtffl+MWnwaPGcSeAQpFXivYzDlouE2HFz5aX7PPCOBD79DgN77P1OmHizKdyM/KU
TM/6rHEnTIVzLHsCyMgyDpyFYPkyPnp28q3trCCexYfjkl+cO+EqUxaq+p0cXNS++V404oD/5+Bn
NgPpHoLtGDAzPDky4cLQBPEp/kSvmbeNQQtv00LZ+8E2QGiykYxLyBsnyGCqngVFSGrkj8wdF6K2
QDUuHJIIahJPLU97mMidldWe3MtwqDRbWxykRX2qwYcBXHys0IhWvnjg2HeXjSiXlzIUfXqaOF/B
J33Ap+8wcrQPChX9MoOpriJ3Bhnqc2HkvBNNH7Tz/E6tf3BWhk3s6E44RWBZ2FCXfDhXZgw21jC/
9SmoSQlT3bMCKeB5E2CyiUsk5GMT+UFZiOngpEV6rESe3EPcJTzWBBPYlim7EjYa1xBEc5vet9KO
eelgdu/q0binqXw/NpiKWTs76KkYndhmznPDTDSdnpBOoqE11jSsY+9Tmj6taKCYpmgg4Q/GwRIU
GgALeuoPXC7+eJWxxJRpQw9UpdrJbtkNyXnsSJCCJJr4OdYCggNdwioSLyTtHYgVCgkbu6v5Ccdh
ExNiq6R9rhI3UNZwkHFHeecwpdcsHGm6kBNlkCa8jilaTraiTV2jbWc8eUuqn7S4ullLD2XKXloM
dQnYMxjQy0kO+jp4o7fJABVmzrQ311e6CT/oBLFZfS+guMo2/dXA+Jg7fSKI4wwbC+yrf6SfXB0V
wQcjE0+8PRsYOGGmy7BJioNvyG9+E3uhU+qv6IQeVzs+ZUl6Nxr/l7rz2JFcWbLtF/GCWkxDa5Gy
MidESadTazr59b0YhXNPvYOH22igJz0JVIjMiowg6W5me69tnhV68ko2P/Uc8uo0I5JmEbIeAxaU
0gfw6yTboe8t5ijxWqurpS7yn6Sd8h2bIbuODEA/Rp5bB9uIkAbo0U2MfMZ2ra2X05cZRwfdaDvD
LrcVFYCZFrvGaCjq85dY9z5kigdbTSAnSisNVkVQNMeyFc1XNbHujQlQVZLQ2mNrZ3O8QRfBfrDA
rhI1wL7f2SYywuvjm5hohpDGfzDLLYY2PxeTRD0q2vDdTMoePaF7MQi3vLohWoxOlqQbFDpZcx4d
FC1Gz1/R09kUuCIXhgGqCEZjGi9ihzAgthtq07WwH6pG0Yx28URrdc4+2cC04DdFuXSMmFxvEyuu
n5PgqnVOtR4rhhSxb2q/e+P/2/3c/0uwBNf+T53aa/aPRu388t+NWif4l2+BNQgMdLI61SYTtN+g
BMf8l67rbuDrPkO/wAV58Jcuz3T/NY8eada6jm7NTdx/N2oNGr+eFcA0YOzgQUv4HzVqbZ3f9P+M
MTz2ELbHWzN5M77tzM//2adtpkCZ0nVW5sTVXYvSZtOG/lpQwx262gPwjS99VRqVvWsqRceuka+o
lBntSSNfdFqF0lyzf9S0nr52+UBbKt1lpI49TTUxQOwxLm1sZkdNpvrK7NNFQq7MfaAMuccNNqOP
XHP1b4WNEat0q70dG3Iv2JUgQ6jvoT7R8pGBvTFRBywRK+yBUWPpqdhR6mb3Dr19I4umO4O3XTsl
eRmTgQgBadnJSMyfgqnVGU3yis9/WgPchYOX+/Irnvhl1kIRQsByKWw6FGlNxgYpiPq5IxGE/WAp
IGRzUenR6uChknRb4FabSfriUQAtqjaBn6T8fFUHJPuVk3UNtSK4VtqAMdzcNSL+ruYGKj2asxJZ
QlBz2sEQS29WF39rzOgHbk8ap+F3m/TPldNWxFm4kqRvX4FuKm+tzqROtFgmfElHoqGGoOuLmUoL
nTsTN4FqDElG6MqaplEbYHUhj6ysZl2jZa/6sntPceC71YCowsbZI3KSMHNaT6oRAzTzCU3dx4gG
49SWzipgR71v2h/laJAi4pbdCufpr66ksFY1/gF9AElnEDTHxbNbdVNmLtSXEI7SMkYbIYlvdCNi
z41+M/lEEZP4Fa5yr8STUYSsUznbzRAGJO7blMwCpp4qXjENltQxRb/WAnc5wd04NsQTHUVsfppm
BlKAg2CLWmNrj4Y4jb5bLTSXjCEbs5eDl3CJy+qFpvXSbYVBR+Uw5lAX+io4YyLoYQ9xdURDrg0l
Tq5knSiX2HrSPonfI0S6SYxDQCTPUvRMnvUClV/S/ajpNuGYwEYELj0QnYUGgM1B2Fj+YlLRE6PS
fmsGubaYjPJD5xy+oq3etTLoT00Gf1y37Du9RvYhUJnrGOjSQA+ha/rwEODRIgXLhE5o2FccbLRa
4mbLd5Aua2wVvmQ/VNXWDaEFyQ998K0rSnGyyEeTsAPIvyBruUd6takJjTj1OqDmyI5wj4Wq3o2E
4QZiWnJg0Z6hVR25CTau4hwV5caq36Vt2Rvy37bC0rVl3g39biwmMnxMksVlTMB66x/GMo+XCd3z
FV3HS54Yb3ZayEPf2XuLACYmiFr8xQnDcwpIG5jABltZSjOi+Bi0B8TdMTdQhMKl43C8dUYSLFQb
Ggs8JPqCyNRoA0E03uS1upG+Rw8HH9wweksijKzX1jtRFpM6iHDl1Uc2mPhATQPi2R2MeDWjEpSz
dRIvolYfV2T8KvOOajg9+FwoFxrmxy0SGmL7fExNiv9tTSr63iNg8zhlAEJ03iq4T+2Ut1Q6oeUa
l6I5tbBDeJ+vaOquLcYwa6Ah0dbBnFJbmiuqkk1HPjamLJdNxktXU0e1PcP4LlU/FXCTlKvWGf/Y
USo/OE0JZhOVRvbaH/SXmRDGC98yFMm0d4gz0WT9JAcerfv6F/T7X2ZFxletNVu30TQGvM4tsMBX
xd20HYI5iqoL3pRp69BGL0lojfhM0ALHZesvh5km64X5Kc5LNDoj6OqubbYKTAaTqnBtuIF1CCYy
8cQQxFuvI8E8NiYEv1ZBDu3krNyxSrYCnjBNuH3qE8iQ2maxjzznGhV0J9sut56SJFxKUX/kHfrk
8rMnmYIjjUSxkPR65Aw6nXxB2yzOaK5YCTqCeOiQVUPyjQdjXckpPeYoByX45W3nt5fSHdxN5E6o
PQY/O/flkJ+zRGUwARJI787G8iRJK1XJAYJ5CpWwdbH90gJhuTMKQ7BR8z81PTW58vK/1Q4tGCeT
z6Eo+rP31mFnPTWOCZGUUQW6AVBcsWuuCsXOJ1Zonpt2nacExPvUKzuzmLIDjTX/mFTez0qjF4rP
xDuSGfPVja5/bAz+P5Iac1bM/Kkt8k3icX3DpLmM3t702Sn8ueDGtpvauSac1dAIsqUqdD0OuMKD
Em51dXMk7I1OS80X5JWXjdceVfOLwMiBr4uESaJOdgic42XKZX7x+25tFoS4PqVeIV+oNsuMjPHY
izNMc33030ijrFn69Mfbt03XRsAP2wlIgI0L5h+CIOFE2WRXXrQqFeeQlCbGKpvMTA+nU2EGd79o
f45OtPe89Av7B+hl1nx4JApmWPotSKaPcrh6aeUumbfRdMrDc4ZMAgkLCc16SQN+wsvIqKowe3Lr
rOgDg/iRZX/Zin4NeXtlx3c7idrtf/5e7H8oneY/zDAM9kCGZQVssObn/9gIsVPrrBSE+GrQjR2m
xW8W8VxRk2uroSAwK0RsSnc8XRYOp44FjRdujLl2bJltDGt8miMtVqkn1xVj0ZWDqmqXp+qM54EW
tKW1Cy2q2ApN4BgZ9O0KKIc+we5lEQE/aYd6mYZNAmYFOykmjmiRWMkpJTn3XA/inctBqmUZx67+
S9aGt+6U7dB54dd21MtdjHzEMcm2GkeYRC59N8tb/+fPB2ToP755y0AfYJvoA7icYiOZJ/5/fEBB
K2ptTIVaMf6Wt5GQjjcVnwzxte+IPVvgi689wPcMiBlOrkn7RjkSz50Ntxh/4PsmBDD2vvttjfax
KUxC0DNJgUJ/yfe43JVU5uyUudbTb3r3GvNHzHzjGonaW/ljx5WtJ2zQTw6h3wWfTucDSDd9a2+0
RfRC1+rNx3D2tY0LJENsrq+adDUGd6lke0BmNBM27yrDLFu1asQ8P/wKophGs1b0zCxqgMcEm20G
WVEbRn61Keox2esGb6z3ppPvSaTscQ9uyOiuo9eOJ4xsa90d6JTEkbOxpzTA8mmHy14XBzCYEsqC
U1+YkCCZzefhGPYyRvvmtpql1TCD/FOaC4JN+qHeO2Xj77sMfdRIt+yQGmTbaLMwPo+ANYct12bT
Jc7cRiDHVXamN9XDytdq52wrSZ792Iib6/hQxLFyLVPPNHfI1el3g1d6D9rwRxOTUJ3mJoEAsSiJ
fmRss3dCUzt4gojNDNVvPvz8z8eMabr/PGhMbA2u59OIRioVBN4/yws7wzEzKXvpO5q/LEMUB1Hu
4AmHOUNQBMGwNruq3e/7tf3drbtukaSARbSwKsIF7spiF0VIgLtMUzfIpOMt7+Zx+qCX9Ql6NXIM
oueIw72xVLgvOAC4bspeHVH3ElY9yvfGZxRbR5+s12ByYf1ui8ocPxEqmozpDmVJbU7WQnO1SCu8
Rvu6lO8x6I79VKNtmeFi7YUoEPqsggxPAa08NbN6NWXAvuI+sG4WrbiN1kyk8+HKXOS5p58wnCBC
THCuIlJ4AmRuHFvh+bcGa86Rb4ZGLTyPxeMxviYY9zedZfCgCJni/EfT7iflBodCue+LeM6+Ec2K
FGtCM8I5NSAuu2M1lSd3YO7SaKEgEMfrlxM6jCUtIVKT9LHTlwQrTLSLBdkx8CZPjtXfar3odkzo
OsIJl4kXWhcRGcFKLyUX9bwU1yr1VoY9oWR38Bf2xA5t6ijEPwGpi/0AETAVHBgUxg3RoTFTpzE+
mABeEOG5r5pjyp2r0vjERm01knR+eNwLaijkfgDU/vE1EaEsG2AntsBAgvkkfMLRMMHpy3sieYaE
5ZlcTa+i9IAzO50IphnYXzAfbKGH1DRW3grWj4XbFt8x+k8nJSZFTjp8BC0aniqTTVFqwFR2hbsc
Y5TqIZ8JDXVnR8OI+A7KjmUoLXOVTrjXCTpFhmR3+UuhId8Jgy64E8azJ42vuZLz21xJJY1XfjRD
inLnyI4PjaSmvWR6IvaFX8ErSYWDKmgxkLcI8F975jKfHY0xyWisptDYRq3bS3JGllPS9IvYt9yT
wdBsMZjDG2mYWaMJpvZFv+trWBbCMVZFaahr4hdf4T0PP5qm0Z5VWHKFxPZ6NoaJt10FJ6wlAaux
kdz7IT9GmoaB3SLj0PObbC877bNjG/lUxWbCWR86KxWmyOeJQzukDYGSRQygtnOmfWViIBmG6Gh2
Jcci89LEr5+DIcIj7Fr1C2mBn6XGtIACL9qPgV8sRuSFx1ZV/CoJ+OMBs2PlqHe0nUaqxDZ/C2QC
KUzvQ6Tv4Rk5sX5wuwgRzRRn7a6uwo+aT+b8+zGCaRdRGIFMyRtP34k+sA8rvS/HI3aA8RgVOsr1
Vt/49rFOSu8JlmxELJP1buUmnumxAuVRSHeZGF5BvGTt6js3x6ufR+rMvlGdH//yu0Tf2mnygZWI
nM+M5dJWZnpmv2lfVJcjd5U6wSo6IPOozu9gQTBU5PYlzRLyJfqcEU3ffsGdhZyNCXlRFsVbQu47
AR7N9fcr/RZKbyXADSSfuIj0r24CoAGaq36I5Zg9y5z8TZnEn5GuraxM3wZIe++Zypr74LTBWQ/G
rRCp2KflLIXq9OJSzzeVMoJTTsZzkZIMQBTTpc2C+tnISD/NdUVwNQFDO41sqsWUosLPAqwai65t
cQsRaRtP9PcTl9gzWEQq2c0G9Q0tTHRuIk4ucYxrw4YSss9YOE5hZRabsG3EU4tKapmaXvAespYA
Byo/vbZakQJ986OxfUJkLW9e2f6y3NH8YmS0rUl3S3fDJKwvSVLuK88TL50MposMFAqm+WV5GIi1
YXOUQqpB4TWaDomY5IynihxAEjQQ0wbDje3acKuRnjN6lgNRgzyRmHa7byr9S6VL5KxBzrMm1xMW
R/BpLTaRi1uOI1Nuiz63cH1QGYbF1X9+sJ+frkd6vdIf9TWbL/voaG2Inolyq8km/Ri7ctxi8Ll1
GYUcQxNOOs5d5qLckCtPIVmZ6q9/Ph593K+NEi5IADd/VvaPRers2s4ermZPUQh/fYEvNT8mlr4s
ler3kAi0lWbZgGTIUe/wgPCJLRxGiCsoW/DHzYB85cokTtgUON9r79yO7XRGVXOszdA5jwWzHHgE
pb4w69bYT6QEvMINO+hW3q2kqaPhQHJyzVqjuTTp8XEHmpU6Op08GFmV36LGCZYlBR91GrWYh56v
q5V3dvXUP4sI3o0tqZP5FrbmkGXgruX0kdtfVRn2V0O0n4k1inMw+OKcjz44dnw55BFZJJNxg0C8
3RNMf4gH230zcqLwDNc6uvhmq5aEOTX7/kst/N7IMN/abkbQjRG3R4NJu+zKU+DEGzMdwwOWMZuh
Uyk2dE2vYW1Wn0HIwt15IYD3EuCGLcEydFCh5kIYK3shmBW6yBJrJilVMRTPobTz59HUf9J58I6P
exAqh71BFgpi+Tg/ydz17F3QclB03aWebyy6NhvdSD1ifLn7eMKpo6uLV24bE6G7e9wEDddJExTK
uSOXoQhe/cEzXprg2VdaeZeYghHKc9krlYcuxXxIq9udP5AEFcjiWxsRXDt5C6jq5IajuFgVVXrr
urx/5aAEUSjT+uJGUEbqOItY1uOICVASPxueHx0KfGQo4jTar7QqdlUA1nZK9Sevzhk69+14fNz0
5FFuasFbTquzCFz7FZufj5olRMo6UkxYjd4fhwqgozVDVIC4lDc39Id9kOdkxo4MQsOqGwiu7D/N
xG4WddyNXL68pauHd0JF3XPFyrJhmD2ToVwHmfte0R9/87VkbQqn/vQcnK0BFQzukSOh7umJbmST
dGyv4YliJ+ny84RHnPar2X1NPKbgvBlHuwidEQdCp/eOcGALOh8NIMKcc70+V5HH0tIHYN8GvVqC
tS83rQLpPzbGT9oT/ZdBBShH7Ppk1nQhx6k8+iz0rJNd9GxNgb9UsaStx+aT7JKIzyGI75P02CGn
czKm40IAORGf4PG1ayQCgar/avYYzTRmzEofhvOQJN2FZIfughmQvgSKtyZSmMc8zSSvDubTVJfE
7sS6eS9ZBvY556wqevaHKkpR6jrmgalbBl+SdlFkQxfRAlhoeWQM+8FkHEdQUnAwnGofFuXFbszw
lsd1eCukVp3yQJ3tDoNUE4rvgMj2vd+030hlnjvepfdqgjtdFWNYb1hS0SO2pJS79FMvej0029YZ
/E0fUZYAlNVQk0XD17F7Sqj1LF3CCWvsTT0MrPkh4eV9jDYLF5JLCMVFx5y9DTzNXuY2juSJ/INb
y3GwA0Ni7KK8Lm+OP0AGMpP8Uw/wZgZggBIROFccfG9Ecwxf7IeU06idG8nwcp2Ifi8dBEBsOq1d
U+rNEdlMv29Rax4IF80PYU9am+5m4gi5iHGta7nHIRQNekekmXh1+yWQTsH4uskxMlJIJ7l6ta16
2Ed6Dc1FevnXWL81pYvyuKp7gqRU9tQTKr+pYBGs8MVgoh9rOhC5w/mFzd896GOMrQdx+Q457/M8
y6Awy78SPTyuU8h+FPjaGnFv+4Tzi61o2ewyw3Jw6Ujjgx0ourcyfY6ClJStkK+IdR5mpmr8O4aP
vVVEOxUX5iXpje3YVf1zU2nkvKDRghTG129wcP1qJzS0Q/FrQsf7pciNOx/RJ7Dm9lPjREDfWNvv
FIQERJorYELTqW8IsUIAvotnpJgo5YdhzJPfKO/fFOKiJT5GSpypdXYOcU3rIs7CnfTs7xbGo6Wm
TTWqSvHWFE5E4jySVN9EnjWxmk0Qr76EOk10vShfM1F+00M9/xLHisxxk5xiqx7FKQ912sNT362a
jCutljdk7rYUpvSIv7CP8V9c7EkMqbZlPKTvTWXcKO33YybH2+NGTMN0sAeFmGDyT4+bsUwXacmC
JZQzYCgKaeh6xsp0ajDBWNxJ0Ci3vp+zok0HeH3BEeP/S+ZI8+4S57DTQrhvDbOQVTQgckQZis2+
8p1DXofT0mdye6QDsGv8sT3G5tBcy5KuQTrtutGdsOOM3qXT4pyQCNvD0tVOR18Mzq2OYiZHNEd3
QaPjHxXihe+DycicB404YPxUVX2Ni6HdDmLI8b7BXhYu7vIEveEpc7yjrENchImbn4bSiA8ij81d
mfnlOu+wpeqo+6+GJRGCdaH7UZt+t4SfycQe7dqWWUxHhlhYftOsaT0FG72N3CcLSfZro5ZSfdQe
pqxi6JFDd8GsZfZ+2lVMegkJzFdTEW/Z2nsFwxG3eh4828hH1p4TIGIwDdSHRh+8TlBUU3iyLxCD
D6aBAsCRrBhkiatT2dPOR0dWL9o8K7aRk/lvbikptSYrRYeUj9shMil8JvbrsQsVxyaZ1Qh1gbjE
UJuk95P7nAXC5MtfDINS60aW7yonQTvEXw6tsShWBUk0tzYva2zcQXmsYyfGkgl/HA08IjMR37rR
kLfJX4RphjE9JTokjsgw9GyBUqhXkLr70Fzo5MHudFPRPSDBuyWE5ks+8Kc7RLK/iRiFyTD2W8fl
+IhCiSw0b0fYlhoaazqFqNA643uvP2l5bx36Uo9WhW8Hh2y+iWewloXES9ey7jighF9oHjgOeM/9
KkV3RndwyCD/4RfAOoNm2icHfFPJ0TtlGan1Tdnce6e8F1Yc36rK3zmejC9F0lxjKwUMIFDswmWN
L8Jo4gszgOGg0JTi+MKDZuiMOgfAGmiQHBvjGMMMvHrqpRqz5mqGBNOCZYB1wuCK3DqcFJwDexEP
kABMEJJmvLYMvX5ujDF4RvDD3wvdY5amfEZB7h/SxPQOsYbcSBR2bM/1htr6Xb5EGxgdnKr3SH0k
fx4Jaou3wNJXRFFabyQ+gNamObxNpyeyWaynQha+WgS1uw0wXC5JFq23eS/2steafV30hElnTBkT
Vq11nSfDRdgkhMTaoC9d1+kvvU2fviQ8ce9OdXX2i+YVLKd6zop4JFvHe1cyE+dGK9O1b0FtoFWh
bu5+aErj1s03j39NijiSMrXkH09kBERuqt5lIDi/zhl141YI1ZwUfE4v5TiqfUHSSBjUdxSk8QUj
8aYcxvreWYygbZvhbO9g8HA8c3jSEP7tSxRD245D7Y0sqnvjqep7XWL10zt/fPYG1ot2oMwOE8Zx
SQxWUItxRqsExV2YF6grSa9Rw/Rh4Cz+aaJLQ2mbw8ZNUbZht6km73uOuYclC+RxbiOfQW7gUqYG
0euY5d8ZlNc/EPUehrIEF2UH0Zp5iTqxH82DkXKqjRZuEVkf4AmyVT+k8RH9e/FWx+m6KkvniR4C
3X5bXJRw5Htu+QheDFxCqbT0S4uSjyhrbRNYVfS1KU3UBBDOt4lnX8fBkuwMHUaHZdt+d4xwrXTZ
fICFaddhS4IPxQKqa2CZrwkp9Yva4pSCjZ++2oopfAI0kZZNmZG6B56KWOdVbrf2VqZl/iYb2inC
qcZ9lceA86nIF3rbTEfh6PV+Ko1iWZSttp4A265okQ4AGKJn4mZa8gDZp0aY4p8IcLCfkBDYiUXZ
oRGkRWhejllhCq3vVsQIEgcQQ7yxQg1o7WA23FUThqvSaXZW0S0ThrwM/W1tEYthk/fY9eFoIAzV
rM+2+EWj99xN9AYDuPiAdLH5c1GZ5jQwZADZEiLKt0gL9t2+apt3K5xY0sbhu23j5B1Ik7LL+g2j
03OfZHvlTgOsWLDoviM+skgR3mW25sI2kDJXJ6QFV1dgmKbW+p4nz2LKGFuOYB8s6gOVGD0+AuKp
Q5WjfTIahvP0nzzGxX5Aip54NdrxA2c/MvO6o5phJzwi0DeEeYUv9yVv3jLdpSxIQJ9FGqkM8yty
SauPlRcJB+BU5HT4SrvFqAJniXiYsD4HrRohhyCSAEfkmUXbiPFRJtufdgABIbWXgevqKPoGmxER
F+PYgmaLUooiKHHGnQM2xU7W2Rx2RbXjruAhXRvUagwPm5Aulb2uRh/ESGnefD6fNBxemhlE5Arj
p4PngPCgjQ01FS+hm61EK0+O9MgS9lgH4uxLnOU0KpX0Vmn77NUGdfY7ygRm6L7+hgnl4tKo8vEh
rnEPCQy7kH0MqrS2k9ZmUNkvdIC7mIbOCrpCWXMpnDwifzx09IDfz4isv5XZ3U3e7JohO/JnRU6E
wedCbmU/QJtNJvXUAjleJW362U7ZhaaiWuOCjheiAfoxeefG8zFeZci16qaot6Vg+Fc6tVxGmQhX
gcw/Hc7gWH0Oo9Etq6B6RaZI3yjW8CfPMaQ9IwkwD6O79nFMEEfvvFnFDV1FtnZzD7t43p7SRxSJ
xKIX9HIpZeOvgnoxlSHHyGARnyvuRp61mww2HpLmnw4ZVdCe6nsLQo/FWvOWMJGayIO8Rd9bGW27
MDVIchy2ZwDH+crk/GVOz1cXiXebuOpl7pa/aFEfTT9hBIMYDhw7Al3dRjk8JUsuTGcE5+ski7DR
DRVYgfAbcC32lLWV0LsNP41menYNmxhsPbk4UgULNBds7cAOCUd9gqpeF0WDHU6f7AVCqC/SyY+B
JTe6g/2CfL0Jyke2suwJ9iskGoyrd6NB3pN3KYFpqVzkDQdvqQADzkAdKTHHuDE9TQEELP1QunPF
chjBr0BNSI58wyYCQq45vhWgNdxaQ2RvdCYJJ/USHOdhkpNBU9vJ2HuzZQo7q1vXhnqjeSBJeTuq
Xoh1awfVoieanH5QAcqY3hdmQa8yV1oqUEiw+1miaFx6tiZIA+/2MSMkQgEE0ODkorQKz6J/GAZL
AfDhMhiYGLycDqxoJXL835q7jjTaEb2oXrxh+lEN9ZtPfdwKBBxtyBAGBkWxWGZl81KYrdiJRppL
R9OhBrgetJfBe7UC7dPuqGDRXIgNoWjEYzOxknSqUAew/LWrBkrFkmtjv9L1ApdhIrZjjY3f74w9
eXYZdjM6NbAxSF7E9OrDIUh9lJ3lwLRAq3dSb7/bdYEqs+nQxHr1uzbLVT3PqxneBNQBBOLtNBAN
nkZYFPTldNjTnuOTTrMMRRe8LXP0IbNFF2lF77KzfnXewYs64ttVcJ5yLrweDBVm6HA1MqshyAYh
lfSCrQ7teg2kkS/NQwGjYL4XExeJOhkWLb1TzeqqRToOsA84r9MWWXhnWL+SBrWxNL5JX5m80Wlc
vVs2rhuMPsbajcYvkzc9w5PwLmq+sds+PiUiovxyJZtyhsv9rJQifzDaiY4RE6Ep6BGQrNE1f8bu
haqzRLVeVnx8DuL7CixAyxs66RbKcDuSC9ZjhhsFRZcflcux5ZcURUiTJsm3tcdpZcNDWJKyslOj
M67LmC/JFsRrmkDA0FDvSiJ8S7+M14WGktRs288CQvs2NpEP4ztFEp4enJ6VsaeJtKyFuhvEtcdj
hzTMHLhSOOJe+dFb1ngBtl71VdS05v15OVK9+wSgvECdS3XV9c+x2f+qqhSds3a38AZhEaskXm2O
Y5dCiUHb4OSnZHCJ0AubCRNYiuM7c9EBLCVSc3h2WbsuzOrUsA2bpEo2RTXQw8n6mdxZijX0CJbZ
2F/F6DGWxlxioB6H2kzrKvV/maoEwtN3Z2fQu3ViJwcPdfGCHzAXkZP/cHd68lFjPYS3UAaLNmVI
kGRPDccVqq0cDYmD30DF+9AjR7USpr2JnhDrc34P03Byu15weDl0vFDMm0I42zHVtykN6N0UQNgm
MILRQwv4pysPKiIFwK3HnVVDh+/wfchCcprjpmXThh6n4KKvfGbJ1jSxmFGft5qugG+ZP8DSOquu
So2VGNWG4RaRGb4uNxRPRBg2aw9baY/RFXWiqbYySIi9Z5ULZt0yXfR112YfWjcFi0ozoUP3CaYu
SIRL8j5wL9IC5co6OJy7QGFtgqY7Y2SpoqFqZhfnTRBMyGVB6fvMi5ZVlhvrxmWqZjrRibEic5Z5
JubE58Jj46CjPRJ5CnFx0n6m8/VG6KiRun5YhXLwF1aR3sOBFQg3xrgmbmPJyOAYWjI4+xaJtIWR
7HQjwvibpO8TGMtdG0Po8n5pOt0yplwtbZ11bFXXrojvQw9MHewcPFyPLQjxWrmJo06axc4K25+e
g2heb7A/yqT4haerX1fopTeTPf2werRUCL+/eU74U/iZseisiuRK8jFUbNGaTH4ZwbpPMIsPORK/
sv9ZuQmcQFEu+yAeFxAnj3473noFsbhw/WUxiqsVQr8GjYezzda+eVwgYAyIF6caaKSBUV8S3A7h
uuWgc6S8jFgySLMwPrTEUFAE60sZ6RzGrRwuMyR2lGuKjmo5UKsszQjqjMrVExbV5DlqFQkmIgS8
k7Tah8uqvBAMP6+IyOqb3c+IRI9WaG4G4srahuSViCzkR17xIgb7VPlD+EGwoiJ5XGV7w9aML3aD
wW4LDEB8DmDStti43c3jrrAChDuufFdjEh8SBn0ru5nMszDA9Si/eDKlkT5XQtdOJOnWv9+TZSZs
WYlduQ6jlh6tEptiCL4ETWqwZvdi4WPU9CU7mPqUx/Ka0kG4yDo7y8xHnx9N0xpRvdyj3E8+/H7T
6sVXne7zXaW1v21rHPbB0MSfHaKjwO5w8ufFL3+et4E13hJo6pwf9xy9//3QJHWHIRSzuMdDzV+v
etx7PM5c/vcP/v0QncEtk1D3j981v0qnaXR+vMrsw2wfDChwo8HYJnocnEcKYg5OLDCTKTpkG/XG
0eqMHWdS31PwbrbS9GMQNOti1Cfmj05PCysZ6CBjGjU+FWSGi25oxV2hurkrlMRJkfp/PNRE6XZQ
HjCKccIx/O+/qXNMaNie9/utPR6fH/K8wTtXoQ5cb36Tw/yKPz4bXpGnjIUef8/jcZfR5eOhv3/1
v39wJiJscl8Ha7EHol3f48jdcC2Rl8fPe/PHLShF2GMzAH78yQM6Xt1r2f3yexPsCecgCmHY23/d
/f3eDKajj2cf7+Hxu3UdJen8mf5+Bb1eJl/c/f3z87OPu3//MfMr8G389QMixmg53/37V4aMBMLQ
Cs5ypvDVXVZv0RS1d5wqa03r2svjni6gIGQGGpSREffQbZkYNsuglvotK1+I4KjviE+yDZvH2aTM
3WS+oRNTAn5w0A/Nd1NoP9hQa3bXThQuiZ9pIPdPpdo0s2X08ZoSr+C9cguD+QqZS48f+f0Ldels
RkiYv1/3eKIzA6oePWV3++//k3NCbJtMH34/9niCwghG60Q21+Pu40ZiSNkmbYOQaH5bj/8XXDZq
DR9L4+MljyeKIVMA74jw+fuxpCrpXzPoWz5+7PHEmPwXe2fS3Laybtm/UlFz3ECix6AGj30vUqIs
mxOE3Ah93+PX1wL87rVN3WfFq6hRRZ3BCasjQSCRyPy+vde29DU7GPpW47FM/7MGz1nnHXK3os9x
c7LK8zdOg8l2+rvp9SHAx5vEssCE/+vvWiktNlGNA/rX98C+NxuHnPuffzv9QK0SeTMEpTybXmr6
nq5A0Wfa63/+7fQDKzNpmJkNHvfx9E6/lwd0fkz6Lb+9B4F68bYdt8W/3rclsXWbqeRM/HqPYMCD
nSggoabfm34ghkbewuVB2jld1xC9xZYFNR2Ef30utaidrRLjEv/1PapbwQ6tM53v6RxVQCsQqjpv
v15aVqJqR7fkx6+/4gbrd0lrf/v1LRgYhM606ddfx4k5wdrVg3r79S21y7z94FVffr181pJglBrO
y6/XSmi07GvKAr++VfSQRghdwQz2z+FCWYg4DM15+vXypWOaeyPWHn+9/OCZyNsd+edpny6AEnpY
v+3y/Ovl3bwsD3GRPvx6rQQLN7DG9KQyi8xZFLNLx8XBvX9FOyddoQHtJHt8wGW9dJXTIIT82hDp
OP4wDZtmXiVRuZ1+6rDUWqK6EyA8+GmGcWBdRHazmH6qQUva8bwymG/56VDZ4Qnc+sv0Q8CLwaNg
C1CLym5okFKuiZvyafpVJa/P8ICTh+lX6c/g2yo7eT/9EL4QUsFU7TbTTz2fKhXdP/fnMSRq0tGF
9qX59NPCYYdMzYLO8HgMvp8mD3Yin6evbELbnqgUz34eQ8iuS66l8BEGn3TV4/5l9D2fptdpsxaj
XuAoo8BQuhYeXuHMBnEz/bSJXE5BYxfL6adEvBY49jCET19SL+sPQ4ZGdfpSZX96bmPj5ytZijZc
Lcye02mg/b4ZrFj6eXyJE7xVShIepzfBOZjMPdhU2+llcqX3ljY7vvX0peOSdmYQT72YvpTJ7Nix
OKLpMB4v1204to70On1Fzlx7KX2S9cYPOn3LzA4VogNWeoOKp13yFzUt2xtiqAdDgRrcxWxfO0JG
502isJstFLiLsbdVlcI44BjEKsJNsqNDLyiQly5hV4Zx1dxALAId9GWX1gbB5fxLqlIBx40vp9+b
/mL6surS8kFUNEaFZ1xzWW6vMKGmL6YXM+3okJqG9TD9Nt6lBn2hXu+H6aUH0t0qgSFx+oOOjiPV
SAVt3vhiIjP6XTFawqcvB1+YJ0m4j9MrSZKM1ACx+Pg6elP9VK3/33b0/b8XkmzDVfuvCW2X1+q1
+APIP/7+fxr/BIQ2RK+mbRBq/C/Tn/wPUyfpWAbOJshBVqzfTX94BOGOCt0CnAYl+F+mP0X7h2ZB
JUJLi1kPv6zy36KzYSz8XcOvmkTb2oL/NBNuinbv+VOyPKgNm7Hm1Eoy8xNorCjOC/s1lAnl6ip3
Rx38s3amtAypCJImJPexqoxYSkg4qzNXGcsLy6hLPk0IRyupz7+dx39jkxDvfYkyInkDq4Gqc8Di
zmcQDhqG1VDDFMXdTbgN/nGicU4ADnVSPqwtSraTb7r2LAaANm86duzx4u/HwKX48zRx55njRdIo
lirmvSOA/VLT+bTVFzmlcp4A10BY17Kpo5niOfjOOrw5xFHO/v6uymgA+c1hobLbBNyHlk7RDMNQ
7yXToHYCi6IrYfdRwfYQyUUQr+rEwOauL6xWWoUSOP6Rxuh3ePXFzMi6bRZ8UlJtrgXE/YBy6Xx9
bhThC5vCJY7HTadJN8sOjr4ZV8DGvY+uljbaWO+PWheqKuMRwOWqyuPJ/M0dMCQdgb0VMQK6Rcqg
lVWHcLDdWwWOej7gKDmjkHc3wiaurE/KcA4UFkiR0whwv33ywg3xpVEC/QcS+xRmSqITFmcMqCGQ
1bvKzo+j7QDqY4jaPbTAY2rpByg5J6mv1gHcAwSsj7GfnqU+XWe6fzLGMD5fv2Vytk0Ne4VuZAvv
bmV1xUrpqfRlK4KCN+QzbQ0D61e/GjprrkKXI7zXMynv2jNMb6sukzYVBRyrrLeKni4HitFaBHo2
TQ+CNDIkWWsjDzaOhCqvUw+aViMbh6oayhuv1xf9G/C7VWK4D5nSn0S3S9HLDD2bmyxc9pijnMRb
izqn36jMpSe39B47OyGtT9sTjot9k0ehH63Ieb74g0NL4gFx18aDKVVabTIj0gKSSHodxLBF6blU
2eSZcnIdSOTMVEpJRGXOOh+9KI4v+FlPctE9+RW5t5mxNSvnVgtYAFEyr0lmZkuzlDWxtmILqHG3
j2VzW7fiKaNiWFG4xrVz6nPr5MY6LrbsmlkDqKb+Kzk+m1SJcXuUqIN78HpgRalruTsp9ay5hM0J
ucocH88REDado4g27oCHLpwPQbfNMbn7UBFMF7O7/iUqSRQonBPhDdgx6iVpPGsc0Y+6PMztCB07
PNzK6Td+q5Ng62EQQ7yggOxpVwhJ/IYypLoWfv8ci2ap1f5LnqvrzmuevTw7gqkCpGqeqb9UC43q
IoUz6EhjjYVApOdIo2mjmNU3l2wxqyhuXloT+WhTdu8akySr4dJSI174PiLjKvWLnSFhYYic6sll
Ma9b6zKTTpbirEqhg+9wZ2YSr8DiroyoYN9viGesugCc+mcK+wTERt9qmcJc6T5ooMbCCOq9hfJ6
PMutHL+YQzkPE1JY/VgDkUid0OBcacZR0m/s+ZbwAShjawgveeHwSxvbC9UdzhFZKTPQszawGHQj
efEjKvGbpVTIy09W0O911E1G1W6MinpZuPZG9AILfZSX9ELqpepbmwzn+dLQuHZNDdy5BtSJBiI9
OAZhDLb5Sp8ANy62Tpom6FOoZKzGZqJVDweXwEbDrnd16aws0W3Jlr9IJQZtqv8uypMWQ2ctiGDw
NxhCtz5FZSGF55L0NDVfWeGwsUogMvTZqrzb5bK5QcU58xRvWat9O9N7fzaMdaa42xrw2HXCoFX2
W+PUOLTdtuy59aKa0gJt667fORURUl67z+kaywG2R4RNFtBqorrRUOPmYOd5UFoaapKy0ZAmVWR3
eJXGxITwsSRgzbNXOZGV8YACJK8vddRvaWuxIpc34/WNqbwlbrr1/RfhUabPM5R8cB4H8xQgXS+q
ZmdoxPv26YsbgfztDPMB5RgePTbJxqfK+q6lxqL0OXTsSZZOO4h6wXiNAPqsQh9EUiphS0JBpmbx
qVw39bCqDHJDgu7idN1W0qJDJa1701yKlNV8Wy8zc6D8qDJ5EPfQLYIQ6y+3bdV/ajPavtVWqbVN
a2O7UIJHtJ5vkc+lrFXte2ulF1FRWQ2DZoF6sV+pMaPP1a0XR2OnUakXmXQB4rmozrZu+GOQyZQx
MG65bt4uygGrXgItA1mrM/PZ6oIr560S+TBY3c6DvYeBaWNmOlBBtOiIQ+e1bZTzTJdeqU4/wVA6
Z5wzjLct1kiXriKyq5PeJW8mVMUlapKjlD1Yo1lI6VedFqC18x56iDuzwo1z9EPJkzBWaaetQzd6
EhIMTTJAgpi2jlquEs2ljRlR6gp2SIZl+vThiy8rz1mlbGWzXDboqNwg+VRKkTSTqojsbKrTXoqz
o7zgbt2HLWp1smsXiVp/9uSQid/d4Ey85ebCr5kPcJ+sJcSZCysLfVST5a4drGrJ3p+Gs094sOxr
pBV46q2wYxpyVzreKX1SeKpyHO/kpkcaGgggOpy9KipBho39AcPL0InjQkSyPZ9uPUmVX6So4CJa
hN5JIITG3XNE3k4sro3pvzlxdMOViXMwRdqFDLpIP5lldkPzuvLb5CmJw8+5iR2k0eGLUC/jbh9b
QwYv5YZEn7me8oVuTT5LDQGHFpNb7xrWbHwNHbHtrJLSG5TZG2hKEihee9fbRURkzJSYzwDPp2Tf
DfUEE/WDZJcXM2HK9VDFS3J8NjT7aqXBG6R46pskx8AROBZORToDjvyenlvuvZl5/qOsom008qYc
yX+rlQpsFID5atDDRQp3ALzLlyIN95SW04XS+oi11Jow2yy5AU/p6PaA/UpPCGWiKH0Lk2Wbltl8
PFOJChVzNKO4XcW5NRnWUUzaRZDAuLE1OGR69KYGhj6fTgtqZezsqrNs6J9IKVielDiGxlfWGfYG
yH3u0h3YGAqdT+kjOWWJ8YBeDrKgL30Cj4jYJXZeuHu+5p1dgnNkmabTjvVZqgkJLm9Z949GE3wz
K22Y92jvwLuEK0XH+xkm35ImAhjb+2+Gx0tVEhddN5mchUWzqdE5gwWj0kmHo4XbB60H19MQHS7L
hlzYQolwM6KF77kFZrW7QuY3NnKTM1oQplSasQIcuyuY6Snm3CC+STO2+XNfsb4LXzpA0C9ndcGL
BrX/Np6/NGODAJz+GSPflzKudO4R1J++uYbRtClBTOIZ+W77WjiPnfiWOPGxsGwolGZ89kygTVAs
9U7ZoLFHDIr2sdSM71rWnLMy2CJommNXucpQy2esS1am0frrznYJ23vLOzWayXl8i2P7yefecVVZ
xnIZ3+yeM2J1YHE76VIY2ltWj50rHIA0zJ9Vxdlw4wGEHACloj6nNMQiiMjBPjkVSOjmMWhirXGA
dDHZGUWxbSJzrcXIO0yGV197RB+xrF5EDflPiJEbyRhmasCz3ou1doY75atOzAH+fA1CCOoC6KcM
xlBZDpZ1ilwYGpQM0a3oPmrmZq+rPundBum0qLNzjSPIFChXWvZotu2r0J6xHr5N9yceteug9DMZ
rR6O8YamI9UZvFmbuOErOFcsZ8bT4Nf8bxrNAOrnnZs8ekNC6icnRsERC0paBc5XPclaeib+5o2Y
bzpBzcxM230HI3ZW2844lGaqh6Ethki5Hrc+VfvdNOxkkRc5q7pCf2rMSxeQMS2Qgu0UEyCF4OYK
9jHAmzlbqw13JTOK8A3KTMS3Uu5YGwA+1NxdyhJFOMzvjNCkuwr9pgU8vowIC7hSAJtrGkKN3DRc
Finj2q0iiFmW+miXWsqkRNGPlKI3SDWLttIAC2o2VNP47ND6m6tZAIGtT3boLNK0VpaKTB/IaODA
WDzkjCJ6Ky0LdbzFDM7YGMbbxynRprbZq42eZG6wQM/tvmF5z4lVW8T8SWkBdnLPoome+4x3oYw8
hkbaZx+dHgtXU5rVkdhzhp5E3/hrp0kgfsmoSwdOsz1OxDCwYFvkmN6tq9mMutNgTGD25aUx3sat
ru76HoBcC4VLFXrDMIZ6I2AzCtixjoZaDJj5TU6I7QRoEIFHTc6OFb+57FBnVsA+hfAvPOqKgWzB
jsD1oPBh8PsOi335FJkI2m14UamHel0teZ4oWYCDgMQ8WeJgzTN1JBmjCxhMT/pGjfjYNMhIpJ1m
KJjinR+4RAGYe2+uwN1tsAHqgFuDomkY4gJESZ9fQJagARY90tqsxUiqsK6wHzA3oeDpjasSGOeO
VVZoxGdZ8AhB78+QhcfHGb9Jkg8YPL5VnXlNuxjgA5FX4+4Bre5rk+HNGR9NRcHjStY0oKf1qbWJ
quXz9xYPmgryqRTzXFHxMAZfFZVKAbdNlPFtG8NKSMVejkaTgHGVPR5UWg/z3ACVJULK+yiP4ey+
QTyPwCE3QGSR/QxMM3gPWOAjGaS+xz/YESzjyH8rC/s62tJlQtRrzz0qqb6ReVyxF8gP1DGZoBkq
BJzeuPFpRUScXSXSrzgHlmXuf5rGR1Ty2j3TOnWkTaZ4t06iriGM4G28OVm+3fLceRhvVpAlFGSK
58wtT1lgXRUigTKdOsT416rtP9W4jIzgNl6likojUSY3gvSgmdAHKcTRt7+SALgS3s8TjFj+FpXW
dZwdwl69hu4I2Elv9MIUVMnSJpcRFXVf/RSUXZ0y+4cZZz8FkhJ4nC6PtIjx5JR9+WDH3mU6wzrR
ADPRxNtEzrEGI+aJw1eFCW6hyP7Nd1wwKCg6neh5mm6nvzEzG94esP9xrOMcOWDHPIecX+TrP+8f
jWtoMTcUtXRF/K7PRZOeIzk9UwApZ8k4gZWMpzC9FR3HOV4XmGmEhEuUBWgOeMZXz+RhxV73ltfJ
TYKvPUvyG8YZJm9nV4/2zarOHvhgVLoQgTuJtEf5dfST7Kg49WscP7F6QmtJLN3MKYIDJ5VtNeIP
pp9XW3UN9IPIEDVn4QX2C/K1Fw89zfQJpo8S2dhr802iBzszHPmEjDySVkuQcNr34BTnDAvia2b5
8BmCyFd/4EExTh/TTCG5ya3WqXap2m4glJy4eTnqbznrS01Un9NBPRduv7VTkPkq6x6f5dd0Q7Q6
c814Z6ZJ/LWEQ4oFnAJaSI4jx6AqAn1Oc4jYsifFAXfJphhUlH4rL7bRu+EL01I+lwaZFTl92ghy
AVBhQ/iLJGKYSZFqzWo/GAlWqFjCkzZkx9ZX30QeP0HvW9pkJyX9cFXJMq9q4zLYYikoWlTlYfC5
24qUhWSWnwPbfeP5cBYsi0Sv4HfLlhZStPERjSz65urRYVwrKiQbanqpzgw9XlIimFa4jd+/DQSe
6fF+vP+nhZE/PjV9j+PLP6WNe43lisAE+4W0FrJ0spJmOQvskgSfzMA86tnErrfFsEnUhjmAtY3H
XBkXzD7jo48solssBW86lnk9zC8Vw0iP3TfKKPPWiA5yEL65UvPgb8fJPlA0lDnoN7j9SjoTs6AY
L4fJPdBTF55Fp7qud6mivDos7RZuw9akKL+h/iZNSsRbD+JxWHafY0j2uchfW52ZK6rnmsMzemXZ
w6s1lJcIV5ankCuD1xcFstKUt3FOTbn8A4ejFvLZ0Rkp45wh585VkqUfGad4vDfGuzaMC3ynJX/d
UddhBDhdCZmle7SKF4fhVsTxAcfudbxdErvGa+VfxsmF0GMM/ixRplf2g+Q8znpFEd0an4dciMP+
BHHss2ImtxAcfphtOonmuiV9msa37UjR3EULDD13RaAU2tkMlIYtLXWXCXm8gkOdHKbFaJr03yLM
meMKZTz/HsMkxSJPVs6ty4TNY7l/0Ee8agp4sc+Kr/pI+RUScxBuZuMHHeRbTFrXdL+DugRXY6Zz
9PctW3nvNl4tUlMXOMdJopQx6HVluYW+Ec0Fbg0DojzKPoz6aU83Mz2P56MrwzecuCceTbBinCXZ
SM+t571lcnSrx1oJjqUnFE2XqTI9tMxgRmvs3bR5Hk/QNEDGp0nnvjhk8SzogWGH6vLvTcujtLY4
B13F7UQ6K7V5nvk2xGYE/w4PlBS1YQN3D0kIYXpEQs1kO3vyhLhgbwlJ2RrC1fgzUi28V/bbZAI6
1jzB3rKJkm4p6e7Y7CchPE89zqolgymPIDoYsQfQzer2YFkBTHnGFoZFMpNq41OB6nhRhxxHBv/B
KzlGvcW5BjJrTXBZI7FpAppns9gFHSzxLEAGOeCH5ylYeUlIxjmBlBL2AbO0SuSf0lwdn/ZohCvm
UDg446xd4fNYIzZH9ZPZ/gZgDmIyL3rNQom9rg423MgraogdTyalhkkOFmwX1PIl1ytw0gqd0iL3
MBRQnPsS5Ea+q6ogmQV5Xc27ti1mSh36+1zHIyF4XnZ0/J/7PH/W3a745gXIiKiIOUn3WS4ge1Ul
MJ3SjgEuNWcFEPwlT6NoZbE+OMaUgdH9x94eGwNGjDb5Ude6ekREbKy9pPwO2k47tuO3OgO/aeQe
p+9gMNvLLVQHqGIStbSEWsTfOweCBtF9DZ7mwUiVMhXTlI07Qo8jgakpffxSY2U2InQ9S/WFZjgr
GYoMgqqMmZ5nO96QYFXg5TS1L7WXr6VWOerwiqaj+f8tww9CnRSZy/Jftwz/o3j96v/4H+VrWn/H
4vB783D6y/9sHur/oPcDG1TTYYXJJDP9s4Go0gq0dZrvmIrA7YxBTf+khqrKP4SuctltQf+Fn9OD
KdO68v7X/4QaKtumjOeHgHChAg797zQQ1buBppgqTTkwVCYZUhp+t/tmT1SHoUZq/Vyx9ZtBtNB+
YtT0ohq2YtCMjVniMGp1KqCN53ukPKVQiUulOgEMGejdSd/ddkw1qbCbZbqy7wdpbXp+ee5dzT8X
YPeHwdZeZWUYpzkXpJ1feQesbXO7RayfJz3sUXosR8Jf5SPbj6+h3mmrsBPdklJ1uiSO6QFhbvtB
o2tKfvytOTd9cp2upK0JWYbrOvKOfmtzpcUQpXmCrUVrM2nWE3wwR8GanXvTzVbkYLorO4nEFrQH
Xr4A52IAjd8UZAh4/th6IiOnlKMtteBg7Q1uMS/bpjioJc0naCH92WfnRoW72P82xs4/D/D3IMfx
gtwdtgmzixEmaCoq2h10LmJlP4S+m85zrT+qVSZ2iY+diGythRo6YBI01pQAQ/wPmpkM07v31eig
0s/UCSQzDeVuRqowCkKbQXdLZpa2ah2MJqEFN9pU62PQotnVl3//oHepfFwfzVR1KG6aCqROvn/D
UKBpMeFFzfOMkmcjLZT84gmUXJnmJB+cVPH+0+lArYDGWdS3DfO+56l3VkCsh4VGm2yhnRz3KQD5
/uIIFM5amBpnJbEbDEqp/Iw9bAnWD8ZmYxAHq3yuAyE/sASD3aSSXpCNu4448z8Yr++vu2lqKtOH
UEzdANn353CFg+YYlQMhtcqyYIuy3kCBBbEeCjdgPnI0Uzc/0U4PPqAcjrPQ3YVHWKCw/rfoCpMZ
dPfGDdQZ2865T2CGKlr3YpN5c63UOr6awHQ9tdbOwvriZpL2ZAuoMqZFiMdQ84TX0ugx79HisIUO
V9OXdSNHjyAfrm45//tw+TeX0OJByaQJgJkH58ht/v1+tpFveKxegDUMIdna1IkP3Bk/7MLEsmKT
r4ANVr5AFZCMGM+hmlxqScYJVopwLxDZreLUEY/Vj0xPr2VQWR880pV35xHGoiYUQIuIRsZB/efx
hZrokIpQm3XVeq+0rKOVKAOnbnrKEqx+OEu5u9YAPCI8LvKP1Ger45AGk0h9sDLoWJy08X9YdUkQ
zsFLmDYrK5HU3TbGOcxOKIyQSFN50iVv2bTxKoe09I2qOw2AODRXWsgaccLylkn3gcBiEnH8MS0x
RGykDgwSXTZ5mvz56QiSzWyjx0vQjM2/7qmV3PJ7CIDBzcqlG8pbNxTljxq/QOGFN1+PPyU5xDdw
yIe/jwP1Tr6gmJShDFljoGo2kov7eUPJ/AygtUWZveO5Ydu7oZKxcrfylWnTm6s1aad6Kh0MSSe/
2aZmVEYPcAONwxBIxM5o5L6AbGQfa657lDyfyZFb9DiyTxqJT5oxtFulJ/KABeKAEjNozp1DGkLp
kpmlsYqP1XyDt7GDM4J1WzFi5A8CtBg01g9O+vRR7k66zuNLAE9SAPJZd0O+L2V8PNJoHjLRCpLC
rmyp8m8cwx32WulIT1LZ/qhsgN9p1q/Ai2izls4IQbtDcbCg+c6JSzG3hRI/aJAaFOGc4Fhve5a9
j6iaPjrekXX+51QCmpNHLaWIccHB+uXPQeI7ajzw0KAE2w2X1M6CnQibR6zvpPX5mXNqmhDUR2wG
5HxVVzsLnT0tGbFWEuDG8vC5AwHxJa0be0XWc8fmQ7wWqu89CUfPV2yPVr7vmZuyVzO2RgZYb2o6
hEFo2RFHCLJPFtAPpls8ZGZgwmiqzH0ZdNkYu+G9pPBR5lHDFexMEkKq0Br2QZuUSwuA26pA3bvy
8qS9uhqJQ65mwesDojKnRAUXE8fbFhjYME9wBqwEFse1pxifmrSBHFg232LMqDPHy/QLqsbvGeGH
Tx5M4WUSkr3OR3+yiMhL5fbJTSxjK6v+ByPlfj/BI0MeF5K6PU7iPD7unt5loqcwk9n5WcmY6DJg
5pBvgIBpvTfN1yZipwQDIt67bEnnrIpYFPXqg5xZNFz9H1Es6Y+ppKrbv9+r97MGUiBdyMzaQsHo
zyi+mzX60qjlThPenHoJgLWUN69VmR0P8dVz+rDFWhE08NJeJ5CqP9JxL+J2+EHeEJ22uvn698O5
e8SOR8N6iiUHpl9O1P3RoJ+tIBWlPlZJYa36xJxxyqgaFatgkLd9KH2rGyP7AMMrxlP/203M0p8d
Hk8F/MsQxVmB/HlT6JYfQbXAhw3Lzb04Q4NlAvHQUhk52qrUvKYwIDYem3es8WT2jL/w988t7tCe
Pw9hPACFIB4LreOfhwB+h5HqgGj2XwWl77DP5Gtr5upsFAEfuixZCsNDo2O6V1NBs9TATftgeXm3
D+EQVM1CcCY0HboQaQl/HkKpm0Ub9Bk8KKn97qjMnDbbLlCp3QfrhLvH8PhGOoo8jYlTZ0Gl3d0J
Xu8DdisCF5xTQOZH+Ann0JxuhpgVcA9z2WZZU36jrXf6+0n+Nx/QMIQh62zpKQOj+/xjedLKaC6Z
y6QZ3McAmi2fkIRMUmLGf33wVv/mM065wFzScRk9KTJ/29pEVNWDUjW8eaa6YCHzuDvrrR5sffdF
jpvPWpcrx7wcM9lh6s5YWVonGM0aCXZOf6uVER/mRV89JcMnIdTugtUYHDoImOKI+s5baI5rbuCw
4bFMG/sgafEalwzsOUJHR3ZYuC41QrY0eeValNvAYi56cAJz/B5VkhNJUbTqzs9dcoLicJmp0sas
dBmGCg3/tlS7heOpIeV/2Hqpq27DKlNAVXb1PozrMymi/bzLw/qSq0zFijI49AalYem4efS5NDTU
F57erPChf7NYSZ2w4w4n4CHDB1f0bs/ASNJG1LTOPavJbPHvRlJSNfhqS/IH/MEGQ1N2F7Mg5Kux
PsVWHSxJG/5IUPp+DGmMWBa4GtcU6e/dGPKHyAN7ySJG5M2zWbfPTVw/y/z77+Pn/fAZ80jG1ZwQ
hrDuPxh+ZS1LPJzElQjY5wjt6ho5MFwL8WHlLDWXlm2ZnpDcpB/MAu9mYE4pASu6iVTY5Mzef8Ba
Ni1YpWT9SIR/2VI989BKniwd0phvK/KurY0ZpPrl3z/w++cQdQAFGRzPRxuc+/37Dr1BFp0i+MS9
gqzRRLhn0GjchFIW742qM2aJiSsEh2SwSbw8ReZh407ssmjNclMsO688f3BI/+ZU8EzkIWThJudj
383JTRJKDp0tl3ZCQj4xYbCQ8oudLMEnGwzrsQ98OjdyHh09lFi0JPQGiGeODSRFOOY7oPfdwdn7
rXnpi8rbhXE/zMguajZ/P9B3ImduAZMbgZxHS6UwdT9aYqVrLUj7LrIVI9zXMdgo12q7HxIxaz1I
Gbik2iKriDb0Qhm+tR53G6Y/QugC59vS80h/poIJVMGp9yZgqHkPvejgDya7NIle9QDpgAV9za8a
9jGSa/eDVcj7+5jTjERdyFBB+Sh3q+g4BsxqY1xEXdk/Y/Da+iWt0Qr8Jn+G3kr7YN54fxcb6ODZ
J2nsHijj3Q1yEQDYJONZGmkh011scSf/n9zFOAyQB4y1Aktm4f3nA6fKULQbcCLmtH8RZLn1Sw95
E2FEkRxLd1mDWVi4shVijYnDj55AvPafaxqo+JrGWeXzvV/ok1RtuaqgrMZTZjdOVMD9dh9/xPdX
jjGnUSEXVMJMdkB/fkRM8n5JOK2End9Vd1WxkWwqEqlzprea7AOv+v73sf7+ylGUZ781VmZZTVt3
p5QMCr8IKuzcCMFQVpHAMtdGaePHn2xc7vx5ApmAsUOiqdBQsty/U2XGvZ8GljOjToG2DwP8tByU
zP6BJGdt9ffP9W/ezRqriYaNhYSa291cE7dp3jtlR+i0DpG3BrNSUmLzupwsbKtsPhgc73IzFDDy
nEWFOCyVmW3Kb/htecIWEXe6ByAmIE8i6hAKxHRP50aG9a1ItOJSjM5YJ6kDWAU43jo/+hoZ8sko
neJQKilVAzN5IHmUh62ZfaPZdpCreJOCKjnS/F90UR+vlKQ0HtOKjunfz9X7hyNHTC3fpgiKv+fe
SuL0hIGaPXRrpYryJdon7KH+AA6u7Yat7BEuILsd4HtVfYwM88Oluvp+YFgGoisW6wJY6f3koeZD
LzyHyaoJamdt9vK3adGGLaEFv9WuMwmvgVwoT3IoD1vNK7jjtfBrVlcqugqoQ38/G+9GDjVhIUyN
epasvC+6hXFg961hS1Ae6hMnw19I1Lmgwu5N6KIf7GLfPRLZnICkQRekMEZ17W6YSgPsUI13m1XF
cKaYUPHI+ZThtFTDJ1LPdXTZ1kcn/L5NoFJYQZ1AtJs9LolYG/w5x9RZgCywABbYl7r2JW0zCJNx
EBzstG+XGLA9SNxUYCzw0t+UElVYALjHs+zPNDmzA0QXmKfJtTfohSiDe8E5bNeOv8o6zzjGkIpp
B2cf9Qjeb+g4aPpKTMHTUL3f5HS1WlqGm+OB8TIicLT20tmgr2DoyHObgLKF0WXmKgvI4qgAIXXq
UyjQwfx9bLybLTkIm9wODFc8Ct4tI+UAyGXaqizpndg7Bk53QeSWA6a1gg/WIPddrPEi8WaqrTEI
SeW6Xxg77OnTYAyZGGqv3tZE6FJNdQ1YDPRghliXFh2TzmMVtj8aDzt+TAFnF5iNt7fL6lhWTU2Z
h2gkZag6fL9ItD3ZS86ZUPYuF+rM1ILULkaKjMxvjPPqb0LKakwYfbpIkuzBCBX55GWOvCsoUWle
goO2gvmH6NBeIQaDVRkgX/z7CRbjyuSPpwTDko6FxY6A9oU+xg7+XvKGH15kmt+OY7PSVqzlSzoP
zaJj7ws9Tmy7LBZElIJHdaD6LNngeueEAKakjMKL0vvnDErC349JmdbK9wc1bhtsujdM8fc3DGi+
NpE8Jsi6wJyQZNbcsYybVUOSLKwK3WoynCh/g5nykXZQkhWHbMUatj4rtX7RVPRjbi1v/Bq9HtlR
6SPz7WcfoxmiR2nVBM5LYxQxAom0fVJlAQ8jUJMHKmnKLDLsrwTnKJeRagefZwakptnEJbwtiUTY
DEPTZ791la+M2nYTo1pjYfqk5Xb92EnSa4UCgGx2h4gTFbxgxmI/c0mdK/Qc7SzrpVPeoZO0Gjoc
PJyzhd/Y2UOPLjrJBW5wEi6yprd30uAQM+CQ62PFqbr2IeH0ZZY8mxIp6ATAFDZK25b+1qhe+uKo
TXSSQ1/ZBLCvM686xp4pnTs8kxQ+Ma8nGZVlhVtIcfLZ6Nk7qFkT7CpLBrycFd9x4bT7wTaGnY2q
fR9n3lorCUaVdPlT00qfayH8S5Pn/mXo3DczOjRBOkD/tOtViHBnhnczfEhLVKBkBHcr8LgYqtXA
2sp69tLGtbaLuzThMQJv1moCAu6csl8YeO0PQtTPHrC5q8RTfiMByV+Ufdg/e6WZ0VJVLlVS/cg7
BMZ45ghdzMDTaCpp1bWiuTtPl/RdYIcm+iOBaZ5qxVlRUwTsSfqd3PB0m+aQK2QKUKcySw9qXu4V
s4D9ZuhECxBIcmASzpZqpBwhlxDhkXw2igEOXmCqRyuLz1ZiYt5qAnPlqI5zIGL6NAhVOlJyWIXu
/2bsvJYkRaIt+0WYAY58Da0jdVbmC5bVVYVWjubrZ0HU7aybPdM9L1igHBER4H7O2WvrCDC0Ut3W
g++cIyd+imQ+7JrY+dnUkbU3Jl/hmCBGT4Zv0WRRd4p8C+2HMK9dY+DEZjfluz+sbkR2Vd5NnptL
tIxiWySmtasCxkJq2wZ7XfTtKifyRWzYE3BFxF+gsSiID3J+qdCbj0VJNTE08/YqUA95fggQuHbH
YzsKqn4aR7sKO3oTLjgom5LFo0yGVauo/tFp4vIlk2jieO9EZQi1Bg8nJJGNxDfIYMyHk82CKtj4
GifVu5lm+dWNrV+WGeT3dYUDXlZfqymdV2TqLzudsEwUPBrW0W5aD389rToHWv9o59Cdqya399Ro
7VrVHh5HR6nW0D+XDNO8M2TfeJME8l0BjH1IC9jUfnkW4ZFkQ0uxNQYTkH0pikxATY5wuHfC1OI7
1e1AEnfKf8X5/tEzcR2yDESWSZkyQvj6CqzouPZRY7sLjxJ5X6O/XgaltkYeFC44jf96Bf0zhMDx
pnHBpOtWSc5P5/NHp9brxkK1dDq1lSDG5zYqUS6cD1qEBzs3Vu01RQGIy3j5X/q6R1oW83s0w5fW
RLqRKdnHvz+H/zE04nToo1IgYvAwps/0v0/HwQyIAgJevrEJ6IGawPyoVgk2i1TrlRjR7O1Y/fbv
h/zaPeNhS8BRw7+QEI6rf01w5rJLpO2ZyqIoAPYZHoX8EOHEga6HsfVglhc6JNywf/73w379ojks
vULS9mQdKYv4WsESOUo4mjWHxRiS15/DA3/qjztEzR+y9uHfD/aPaD1Hc1XdJcFMb4N055c+qJeE
elMFKqKPrMmPLoX0p1DDy1Nt0mEFIQlxX19r2xy15FoXhCYVLQr/473/9budzkFYROunYgwCZl8C
FoaMG28Q6e/XPp7wwVo0oAADTaFIn55AG6O6/Y8L/5ojmA/Kj9uy6K0QovvygwqxcMvxHuDCFYKr
XkRFaR51aydv8Scd9GVgYkXvC0Hw1U+pTS8OWZUnj/9xFl/7lNNZkNrlp0vA6Z/j4n7I/cJ0Gi7d
GqP1YEsUtYxMqLiRpM1lvE1dRV66vE2xZHOyTTR04XniTi144z92WddsxgZJI6Bu6z8Ghl9zbByH
5w3JiykeoREQ/hIdQEnsOUNO8fE8ZpeF09xh6bUuZfOUOw4+QLjiGlr6o0q1/DlEalEBNiafFFCN
+apg5kmJu9Ld//sd+zpcnU+KiogJOqGTW/nye1UUqUUgRD2K3Z3g7DXUGYymOjzHpYjgFCLuDvt+
RRfz2rmN+I/R4df+6XRw+uREZ4wpuvY1rhDjbIbTRoOcpiP1nKeMzvzcNf7jxhvWXKv1Z5+Tr1il
YI77z3CD4qgv/4hKYswU5CMHygSPnqg45Lb7YNnIFeK9p6o/RUxJaYIO7uyK7Cdu68Mi8fU34mN/
Udn64VZYxLQGTLNhXIGE+CbMdtxV1MZL3CjOkyI+81pxkcpBBuMvP8mzKQZfbtzSJtjK2BN5bqdu
iiDvFrqf2Xt/kjj4Zt7tSc0+u4r+kyE03VcvcFexq+W7rMdYwQfdNhpYJKE3A25MTbPDn36djOVF
Y/h25mtdtLn/AxfAalelPyNdTdF0e3JJCvMvLa6jrTZqq3oSZgZZdvbq7peSFe0BJeg3L/SandEU
R9Ua3mp19LHhAING0YjvTJhcy0fvruOPSDzyZKXjMU+qQ0sd1LEO8PLKKSwKqGjmuWpdGlMCE/hW
qMZPORTfTDN39zIC5yOUUME7R154Wq5xISvWhYO5s5k8WB0BJVVE0PNDbzdqzg5zt2TTNoRkIKUi
1qByblf0zrrmN3QxcLVVI3tftziYUItVL2KrfOxVA0gSTOmd2+mU6inafVgMT1njbmpMJDTM39Z5
bIjtgAzMKv2HSoof1oihWelWF70qnvvIXRvh4O4mtCVSBAOXAlwsMO1VIzhzGm7kFUyNxaj2SMda
G5wzCoaFNQJta5A1jA4u2pRApim5u6QTe/McdC+BmcC5ZSRL1Z+FARK4+4NVqCsb1u5kOB2i3Yix
ncInCltnsbBLuetV4nlB4NBx1BDj1xVIrYLerhfIcNuGFB4IYwDnMDlu1d4WBQciMR1v8RFhELqk
JNrWTfpRp9G3KRK/yTJ/m4SQ9CvdBpHQCRwZesU9lYH/i4EFJdNZ/ta2Q7iMRZuvhV++ubn3ahhZ
uqVSdTn4qPwHaQWXBtfrsnvTPaM6VcG4khqCuLHiKzKte9v5QPbR7uhITPY+C7jvxUJTvV/Uj29q
/nerseQHWeIitWoBQKHnYFCBM+Zaz8BzJjbIDTVvFmbbQrBLZL8LswxsxdgtQTSZyyK7xlFYbW2K
JFZ1qL2qEQme3G7P4MuTTZAlByrO8NwSKGsGbTfmAWgS0YOcMAuKzEV/0M2mQJ1cPg4W9msEChau
vYDhkUOv4EL5Gz4lDBQ74pmQOh+VuL1Hz3i1OjrxOX/bsEa67kFRXgvjDGRnzcWE3OQVNiju3h3g
sjGYq2NzNY5Eguqm2FpxgXaLahFcxhH4B89U55CXC3tl+d3odLwLMy9b6mGGhqJWLnGEaMUxlZ+6
HT8rMhrvDP7JjoyDhyHr7+yi+ullVvcIEfq94zmWMHL95mfdpkWqqeiDuzUjnZMf5RrgN4jRtiZR
UnYFIMiJwWAn8RbeVVo0VAkEYqUV9c8I90dKlYJ+FXs6Hn7BW1siW7dyrKFJoQLlabaVtMDkjzB6
EzNI76oAiBcI+596oKLcEZ68t4fmWzkUfwWI4tB6xe1Ctlp6BjKSxtjDtiZ4FAREJTLIeIfrJqUz
WYmE0FbrJcU1DobfjXrAatUif7gcGmnuO0xTFhF3FOVuuzA6lKUOrgr7to1whMiVb1DBrWVfCG8f
ByM0oJreaxS8RGYQrfQKMXdrkT5p80etBoXSWCm5pAxYWJuAq8cJdWEOE+SIwcxG9Y6wJO2NtBlh
5g2SJNk/VVWz9fWoWxIVQVTbqLyH203Zqq8t/hGrqm/M02jF5qlO6o4HhdsehhTBoo0TU+cXFxQE
O53y/e+8zk9B5XgvJo8t7GOdVzNVdh5dM9VzcHTXO3jNg2Uf4qF8wvcLL/s+a1ehFM1CJaT9Fo8g
tEGpULWUlN1pgusXleYe22BEGIc4du8TsAf87Em+5FqZBFx0qzEb25YBhVRmNZQHMU1KoyjhugAe
71XQJ6VhFw+yYBQuQv9pnvgSRPHg2+axj92LrLw4pLuk/4LZ61093SXkEPjHeS6lJuA6EtiiaFLG
sOMwPuMp251TbD2Mac4wQW9UgTIqG6nbR0cIZxeGVc8/rvBf04QnpqE2yc6xo+DVzfJ20QAwPuPv
4r/m2bgZM794HMlnPPoUYepp+6OqsmInar07adNk/tRZVYdhqItRjm/1ENszI998rvEDvz/N28zL
bhsmiOq25Bhe/lj2uc3cNlplWqxreRnyut99aWbe+MuyfMSPZYSVnZnuKkf4s6eTUWMeysTNcBdC
xKgVi3Gefq6aP2V2dteMUbFD2xIw1utS3E7TWkJVzhAgqq3uYmmR68ZpntzWO6L9lTa1t5mXdX+v
1ZKOzLivllvE5PtYLbK/ApXHWBya9T1YvfjA2yLbaFrmvqLW3keakf2lRH6POJeiu5Ran0PHG3rj
+K7+KsrhAEkv+8sLKgAC0jPubaxh9p0XNRvLSrpXXFeOcxtOC27YGirvfnALYy+qd8cZ0XJ2Wmce
EqjfS28U8NgRIX2zK/7bMBReyoG3i1HjrjYvD3BpRWSl+rt5VpRwwjPfuLdkb92XsMfnxVSHhLsx
TBmsp2P2TalrKq/xFi/L/iEanfJcBeVDV4rgUSXb8Rj3IQnAyA33AXRW6D3hcMa3906qaZwvPQ8L
rSFK3N28cWQW5jluG0rb2HVuhBrReCmTVtA/ae8n3sSz/suO+vynD6aAShiZPcKwxfVHwV9Zm6pF
i8byV9LCOnNs052j+cXPIfWfCfCkr1aPO6gf4wndo/s8talm4CLY+y9mGHyfmw0G+EO+OXyYZTou
G1zN7sJeh+oR6c42t434IbQr7CVAqP+w9MPcfFTiCWano/lothUMG72tUR062oX3PxHoPlHfDLcC
VsNp84i9r6iSecXFy+Nd3sqzdNXhSK8Pn5Qwr58p1rldoet0S9wpiu+j21ZL4J/anUc3ZafFSraL
Y8kPpixhNhZu9YSbKrgG2S+igr6ihx/hM/CIjroMMKlBpGbPnq1oq6yu1O28VukRJ0Vh6KO2YuMU
3cDWEB7B6GnWzgx1TxUP1pjTvvitGsde8lW7qpU+d4K3vRcOb/PKGvnMna+lh3lPAi3tI68EpLu0
M0+k8zwMvfc4bz02za61sf2bWzKE/pJaCgYM02HKNqJn46HpmPfDqAzPnVHxbhcQ2lq1qqIh2N1O
omyMddALuZk3TsJKbn2Gcr8vQDrJvklcbTlvbEVE8VRPUOc5nZaIw/4Mjv9HbmUG9bk4Q9gJXlmL
oPaBgrl6epuQQUlP1GCWAOgk+pLPbcw4wM1j3vy2FDZ0JIvqOO/y2cK8BV3O9OREOge4rVZyZYOR
4ccfDd4+zjv+0WqZUnSnkKcB88OpGL3LUf/R3LSq7a01GF5jP6/9vI559o+dQ+HLXZbx/U17fa79
PNF5xTz5vJYsQQsImR0Pmela5o1vJ/O59eeaThsvDaDsXVVjBxHp5R4bbHG2i1Kcu9Kyh0XrUICC
cjDcKgVmyYdIUJ5Wy3PlVr3c1nR5UMsB16rsshsA2P/P3qqHD2RVpdn6jzXz6kYXW7eU2uHWRGkL
a69rxckeqglIMR163k6t+BtUaCqWUYcp1OKz7XkbZfTfXCl5HQzgh7ZtkjQnnQqe26yCich6LM12
2arlheK+Hju5St4XU16cDvWVAm466TNEeCTC4I0lmKCZPTxtFvniHlP14NSSCIPdX1oPDnSM420W
S8mnUnFxLZ92mJuExP6cGU1/vDXpqfqLHRBnnw86T/ws+Fb3avq7DdG1byhhg9sWt9OKrXdfs5zD
7ShuJL/7TSEOtyZl6v/wcjn8ni375if9r/r3xqQpMeSN8Z3+vEy3EAGePuQ4fp9U0pImJca8/zwr
dKuQLoj+AgmboNNYSmULhHTqfj6leUOiAjkUhLDb305MUzB+8u1U/t6HeBZUh8ZJ/2hXMUnelwxI
bsvmG4UpFyMf4t+7z7bx6yKEMDrG7tZ2KyZuRtaqO9K8ZBgbOJSMDRg33c4PDz3IW1qHSmg+30iQ
UcTRL721efsG65JkqdOGv9tkBA3oj8L47ed1C8aiePNF1vZ2HMuU8RKvJG37eW6Nje2AIeoevNj0
K+gSevxpjEd7OR8bwZ9chqYs/mi39+MGe5Qq2d7OD1vmbjkofrBl3Afoe5qQGOV9NcQug/ipXYh5
2tKpC/P3fBX0BvLnVqNLON2DCkAJZbwd5PP5uA1mnMsc2+PN57n6qgc3nUrKze9zc8TkNT+x2KZD
It41+1q9a2qngucjmm1trDMQ7SKo4c0VsrkfpVlfNEb581w71HI74HS/RCXsnXXQ8JaFNHnpTvh3
43/PMua/uXXHE01/MMmGTm7dpHGh5s+z0xa3/bv/WXubjVvTOZsTy37adXb7nhf5fBOzAfi8fF4U
skh1MOYuXAw9LLWV9y6h2jPD0q0S2sxNkyy1w4vAkHxuyzvIDm5mLbAgYbThnGtTv7XbK311H008
/and+Sjz/vMijJD/OPrfO877zFu1kw3AtNXnonRq/u8db8s7vMVz0rArwGFbbXIlcEJZ3Fdm61y0
Olp9LnKlp1766MO1Q7IMXXdPTqe7z31lxLoIMxcz145Bkj3Pl63BlrzgeIWGHwZC1zmYrEi1pl3u
/HSFkIYY7o1ptp/P1hkc61zj2TDPzdeqTSYMOW4Mv7+VyaZh2uKPWdVT/rhV7WQKobPo9q120w7T
7Nya58tf3uQj0QKywKQkeidprW/AtTpbbfKdwKj9g0pPMflReJMzRTR5VESTWwWM73M6+VfkGFnU
k6OFY+BtMU4uF97kd5FOzhcGFhj95IWBwUOHzAhxoDm5d/Q6LDH68coJFUvyCHTxIZicNczJYyOZ
3DaABkSHYnLgCEAkismiQ5/cOfrJp2OeVcytWS31yccjnRw91ApvDzm5fFAidqJkIX/qJgeQaPIC
gR3nX6PJH8ScnELyyTMksHEPweT49zk1k7dIOLmMZJPfCIGJBxHgQBJGPQGiHnRBC6rzxcFnYKXC
Cb9r/RSzrjqO9k2ajqtBLXoMekXcULfFx3meMeXvT0JPXmurhkD196L5UyjLadw+7THvJioT1U0A
ZuDWFtlqCPGf+8wHiJO4PFEg9rn81sw8/7nHPFuW0LyMXmVAMR/qc5/5eLejGJmbbaNEf//c+evW
n23rSkGws00On5c471a6ERf/eSkpPLal42O6+sdt+XL4eWulsas9XLzd576/L3667s9TmleX0obk
qjjbP07wc5PbfvBG47Vh9PbtDs3HvG0+N/HHOYyDc+y6wx9L/v7uvp500RuAskrDAxr0z9P64xhZ
AQXWGfof/7icv7/LeesslNY+j19kG0LwHPI3Ter0AtWyvkujNN21wzDsrTKBL2w09FApRX4pMuV7
3QztLy4wtyrjZxDiCQBJTX8Oc8x4GaOq5yysykPhEeHtHaOm6kpDpaXn3fsICx5cUwd4L9qC8DM+
RDf97VyjfjAcinWQGERH1yiME2a3xrop5fiU9fSr/UbUP2pSfe108CAIXhy8c7+5hLFXkTI0VyAh
DtAZYjmEAdrrvGLehEHP8+8znlSeRvUDQ2c0FqYHWSvE1HEIfeM0H7iLQ3dj9l3zMJ/WfIK1FRD4
5ZjREIE+xbBdIeG5NOoaA5PpEkmOlIf5sq0RJmIbt+I5JSmxsKk8+ql5K3UI21/TfYPSbb8MmSpW
ISiNC/qTcd93XrLLDa2+m29+5cb5W977d7e7ZEQrCzTRXwpOCYtUt9tHKepyE5aZe6x8yz3aJCo2
rZ11j41ELC3LMfwLiuFqPuPpeyVnQNaB9yLSjqQ8SKRzt8mAEV8COVHsCWRGe3WQa9XKsgsIQ3+P
IxzRVtEUS4q2+hdHrYpV0+ILDiHlmkrA/7HkGZvFIy9Rz0Pdast6qXgmWlfGSLWWx4cYDKPpPvaa
Kz+SPBrXWE1CyKJzFBuwB7UuLKkg5S2atQZY8qGrNnZrKweLB/aBF9Y7hfOU7yhOcGk1aGZRBker
lAC0hjZ7G+3yLYwY+teQ1u0OwzCKFpN9nIiUpK9eAeKIu4fQKA6qRf3QGAHwjmw4bKaeg+ICQLLx
KlUgnvfEuRxz4zw5d/FODLHFjNRd2sQatmvGodfEc9DSDv+D+JH6polfW26RZI8PWTlRkJHLnQ95
7D3p/UgFogixtcsYjjaJfFHx0ubmgAB0B2vnhGjcnbYOeaHEz60f+c8SuoufDsVj0dd/KS1oWQ++
5zkL1IoXrSjwGsdcQg75Y+0M5RWh0LDxhdJsDXcr0U/75ISIvr5ZbZK9Zn2prVAQdZcywoTL1CFL
cGLKtq1q6w6zNcyfcFF7dxCgao1XPuUTPEXr7PYgpgnBJG0l4asYE3pFTMiVwToRjxXneQl1YD8y
GzxLOy1SIbZoE7rFmCAu2YRzcbmvZ0nPZyMm2EvS3tUT/KWZMDDaBISxJzQMSakwst+sCRkzwo4Z
JoiMDk1GKcqCP3gWnZuij87lAElWC5EfJc6IDMEO41dVpxvQeYRx9eKUNlI5mabS4W1Z9PQHnpyM
aJwBQ+I1Rg++LuIKLAvdoQeoZCHaDBDqqOTLVFVWSO7MXR7l7quMw/uiU9T7IEODblA+a3r5gCdd
FO37cjyTJqaiQQ+jRVl3yrCwCISeEwre60yJDrqKyyyhYwc+uBbBKqNsKI/t75XmE40odSDdo04t
vq0bO6uCueybqXblKaGsmtLTVnarBneUT1lui4WjinDqvoNvaAPYrG3L+46JzrKMSxRhJo6BjlWL
O6fvDcDSePb5gZ7dt2G0043gRzlk8SVzI2s1Tm6doWrEWz8DmTHfoqLwySbqfr5Jp5tVK3Q8ZOsl
x6QlL58XPH2J528SfNgf0EIuSyC1b6jElYVVkiyDm5SukeDyHTaUlRRxeu+nbvE2tka5COJQEkEz
cJyRJYRUIz9EWC8OQp6Ie697ajo2EVX9e0h35sGPR1jRBQBbT9Z3iPacvY6Xx8KscVpOi+SV/tS4
6gbjwLDWfsBg+DVm0PvuRdJZEgMvTuJ/LScS+i2pc2+vFsJRV1nb3vmDzA6ZmiOZK/NqpdZKuukc
eoQVrIWVamP2E0dmdgCvSrW4L++sxjopvuhPuuoPJ9id4tgMzzp/36tbElDF3tk+lFkeXtGxr6Uu
VorfrTUzTd/KHpPLMS+yjZhm62K8b0dClGM25DtNVNUubtpkNzq+d68Qps5HYMP9IJ/mSTI8WSNd
QixR7WMRRuKZegkeuzFRtjLlnvSbvi3zFfjudleTS10hWM3P49ivGnqGB7srxIlkk9MsxtwBgQIs
WnS46lkeHqG+eEHwwgsnA0JGgQPxtsJuljLFqhGjYuNONJTgala2DkXeH3Wpd8eiV7pjFcRvfm59
K8gANRYeOwU5uwddxacHn+mOn/Ndio4Ub+giOJRWai1iYGEP5G3oDVgoZdtR2g+ZXjzqOMNeu5bQ
z6C8xSQGkFQIxy/IwSn1Qx5BALWiYmMgW9/QaR+3leuPm7hQ1UuLpdGlE+N3QYHh0jBG++pWUlnJ
rCRVnWXfZot3nvvkN1/L6d4BcyxWqlZwq1Jdv80qugZ7FgTzpLvPCpdnnynvZOBQ00jS5U7E6rUe
jkUGD38Igiey0sV9KkaY2Zr3wJvjcSYkdwCnHxTvSbWj+hoken+BqU2cuLxyrsZe4bF11GQdbswE
lBbcKnJargngNfEPhGYvSZBBxyr4wReyPBXYkVPBeo5I1VL5aLZPfRQ+tU05CTfl22C+DpFpvKMB
1NYIbeqD6RUVJdSCh1DhpAdKO8W6JrsElLTpNxFP+TVOPfZxnvRRhhgsfAkDfZlanbyOJfQN4Gz6
nVdd6dKl28rJBcWt1GhRuoi/Ud29Ca1uYfIq/n6epfNhpEOzAmui3I1C2zRmnX0bcoZowjfjfbnl
GkfcJDxnTWjaXGQW5o25n+ln1DXaGR907ClMki5GqhVHrRbDyiHR+ZGQ8W7K1l7bjuevo57KMaUs
zEOf6OHKdKsQgJ1nYXaJa3etEWbMPCn5Vj1rVVODdDDdWizCRN3XYz5sKiAP5wpW7YPZg6a2ha5f
nZCHtdZ0Sz8civesoLYmluQqCfU+cTPRwgZpukeVH2+zWjFOHuk1JOfA4ZtIaHuzqmB+4cOxF374
QUG392RbxRaeg3IkwB5cHPKnZHxxu5RuptxHBc6wI+6RqyEGtNR3PTkgW+aXXFzqwTSOc/mq3zRH
6VZcuzM93uwgeybYfvHx/zx6BV4YnR5TKp/FKTm4bqOKeNg2jp6+WzliNTdbKmnmb8YAMLCRd1SC
1vWmA4BtBAFwBXlR7SL46PlT06vzd1UXjCdcV3aV3QM1iAE96ZWpXorkqNRVvctsevl2CmKwUM2l
tEtAIaDSl5mhZxuKCMpDHOTxLjLrB6VCep6XWnvxEi1/ComVEruy+2tqGdjY5YqKGwc1ynkex7vQ
CYBh6H17VHSYpQMcw5NCxr4sjAvQ2I1ajxTz+5BBoggySBWZOECWvCp5DRY8sJyaDJni4TjVU76A
ET0yYp6dm1K+U7AJD68pxg0RTP3DSO3vSRhf/dgbHiPzo9P77MH26Ck4gazWGk68DxFIuw2mPBqO
HzU1MDjHW52SHCowJJ0T4+CAV8O696zuGBEK3uRu+OEUbX5OMb/GNAZ8rBizVae0yqFQoMKOwO0y
HNENk2TUYC0bqk1AJ9vVtZKFXFVNYK+CpgdS33cR4QDRbluf2hbL8aCKt676w2mJcFuZBWOZqI0x
oU9UgFfrpFbcu8HdR9XYP2JWAY5/pHa4Kwax9OHzriRCjGvQhh95JYx9W8PJMNy2A0hqO8tWSrHN
KVbKh8A8eRTeLXxpNOcyh/mbhv14xPxM8Gge8BAIRH3nxQAB48DPF3Y10Lmank5JpIhlXQrPWtIJ
dVdDQM5q1Cz5CP/+onSZT1glmapXSZ1pKsMDxdOvA53ARy8x152aOk9WLzbEGpqV3pHAHuip7GGI
xWstGt23wc3uMx2tuq1Yw5majXJhTAb0keb4dyg2r0Wr6VdjVJ1lxEsVycH408qI4dj2ABXb4+uo
xmRdb/xc9ufeQ+8lcm/cpsUd2tVDpie7lhLjb7VOhnmkinMjFSM+8kXruADl+0Htv0duXt9hbdqd
oRRd+ObpjQNXeycBdE816/ARGA1V3sU5Vv3ojLjWuG90PKnH0KHWSyb6UZFvgkfvm77MXQuYKwjF
ZdmBsS9sPX4nFsfJy/KCYNtb6+6L17nFd5xRUCrazbBJrAHPDCQrVCfzno5b/KMQVcOhT1oSVI0G
xMoIxUFXKE8xCeqdKXl8bxu3fKE3gj46dP07pQ4YZWhjvTZ7qhbKzEmP5YGSa/HshpokZkGCQ0On
YcfGA2VwtbOKGbuB/RX7vg0SsQZIYlGAYFA/ZzQHZLHNoe8CxgDTpwzcFV0SdWoa7tUqz8r2ME6r
FWjeh8/ZmETPljf/xsXN++DRR/lj8rkMZ5AcfUhjr+Ko7g4dGdfJlkjryENYFK7UcmP1XscAJFV3
wvKsA7wPZRVlvXI3dP64DhPTvkZaC8fVujMCT8ENQt0pHfrq0aovGQX+fq5pR40iqpVagDNGEUiA
olfXTTQ2K63qJCPYhnqUMBmWgT+wGdS5k6ueSqkb28QIDhKN2yXjv4iVDgzzqrqjcrA9Jy1jNCdN
m22EEwtEm0nQGynWi7Bt1EhYYcfZGGHLR/VaVOeAHkoKolJIe0e/BOwrsil8aVJnn3iXwB68dy3b
K60IT3pt9wsvGYc1nsD3ZtZHu9JxmhNyOKzU54/zJArLdmOSG5uSp5Cqp/R00ZzQudHTKBK/Oc3z
CcUlSSGsXYmikxXCA2wr2p8ylMzmRsp7uiOGhGNahTYuqk/VNJln5wkV9sVKUY16qfXuVndVPJis
FMLwNPGrjk9B1dWL1McuZlSLkfK6qU8FsG5px5TcxNbQ1LeFXloiF63xckWSCDA7HvYipvpRFCDc
FlHXm2c77TZmM3p3WBEtC5Mxdl2q4gjQQRznT3XiZZs8wvdwWu7aqfF7+TT7ddu/l+l0gXAvmeZj
Vz16TlPsvAyL0duyz+Z5qf5LMzLg5COtKxa3nf9/Dz+3Pzft1ui/QiXe/z9P9cu5ZObUBZm3NkrL
XSX+oC0+t5lX/HF18/z/re3bKUg8GnUBe+BfL/OPYzoJGMGuQ35fDNkVeyTx3VCibqEZSXlv5j7j
sdQasB8aknfNU0gSSvG9Lig/h3oYXajU6hizw6Wdd9WDH9SqK+9xluEERjXkkeGletfFxKnmDYLa
PcZ+7b40hg2zRA+MneK48ZPnFu/zBvRTcXxXxuQR1+aKu9iNm74ulVdC7bt5C424APzvwLyOOOzQ
96W4fEzt+LudryzPQWoWohjNQCCf4ij3LgXVnrez87GfSMYxeCNOFG0crQsOXtBlD5mNE/3cdpnW
uETk8bORGvFOs3yxNdPCedZC7Eine+NUoFqCUPb3tev1B2NIBS98y34b6XjO90Zv+nGpoAK+xHlV
ngOFHuK8axQ/8fApMH/K4nVdts2xiQgB4pRj3g4OFBizVEL2jK8YxhEa3Y2ksx/DLPw+tyDU8mca
DvWjRiRqj9eh2Iz09l/tmJ/b9L2k0qcOzraV6wQeOmZdSekzY8wPj7HRtIE/UKGZKNI7mbEUF3hu
9e3WAERYwY2Xb2XAC2ysNLxD+UvdU2pCf3fatXGDR6XIqmeUev4uwO9gW5v1+NxL735um4Amoeqw
MO/1KK8OSp/b67gfhzfPC1bzFtDOuUm4z158g7pwGGDpijc9fmnh8K11dYDUvvLNo5Bm4+ZS2wW8
vp6HOr5QK+h+2BPGjGPol6SVAaUqJf4dSeB+KLZ+EKHVvmQO5W+VlRfbro+jb9T3r+cNygLNMDa+
9im0uDdBngrqxgbnIzZxKhJG9GQ2xClcp6dapxu1d6u+zusp0w7WvlpHxwoD9QeMB8iKzztOEGYE
kM69CPiRq/igr+YVevGc6E3zbmPbsjGdttsnvSyf+iR4nte7lJmiXq+taxaOyqnWiJRBo3I/mhaK
me/Zr5jyVFuZ6gFFu4r24rnKft7AsfoeilvunNGh2Bc1LCnHne4LX8w18cbmmYicucOfRdBvrtK3
lD7nvKfr182q6dvwZJa9c3Ic5bFInUtWyPQxzRQs5ccMEhF26Pt5Fgmsd6z14sc8d5tYDMuicmyP
t73iIDz4LoRHVW/NfBll3n3m0bsqpjZDpZK7OIzqZSPF70M4CiVUSkFnb9qCGD2F/7qoV3Pr8zLD
e2hyGT7M+xi466wbfFrW8wb/h7Hz2nFcSbf0qwz2PXvozcHpvpA3KZNOWVk3RFZWbXofwSD59PNR
1b1NHWBmgAQhihRlUiIj/n+tb3k4YB5l8vnnS3bKXZ4jDG6NZjhyuhBvVcv5YSjzZ4Wg4AlLEPX5
QrzVYkyOaUn1/r5apLBjDJDe2/tqWDEazSs+1Jbm95ssn/xMFDfNi91L52rv9yP3EqUs3WRI3/MR
EbfUq06Uan9/TCaM10Jr5LVzQAMxnZ7PXuINc3N9KttSoeDjQRg2iq3T2NGGU4Z4yw2LqBoCLI73
YzSOs43SqnpuwrF/klSg7w9ycRAco8IGXj8/iMjBaT0ZusHXgxcb9Yy1G4FO7761tS8MROqbIg70
0oTT1/tOg6SCDmJUX91XY9i5K1HF48/XHrrlq8CrfnVa0b7Crlzc9zLdquRCzUwj+UiUOdH3/s8C
P6t+mmQ3nYhUrtdBwfu4b71v+HO/+62x5PculUWy1x8HyI0BGcd9XY5Il/M0m/OL/7jz581Gox5X
5+b+zwfOHAbKX8k5g/n0EM0HzMZAUt6cX1LXV8mxkOM6KwzcNX8+LC66YmfU2fufr/znkaiFOmt8
cwznfnmII22Awukofh4Gt6Sx8MlaWxEStGoiWgnFPEUtSSoMjap7pzQM0WuqV7ZZ6A9uMMYnSjgu
g287PLdckfgKlEtmv/pXaEsRD2rDnTHI8c2u0hV1U+91MKODVdUEkNQCprvMpkXrROJyX4SqFRdl
k3XZSlT5v2zIMtPYaJ1DFvzfH1H5uGVSXtPyvoHCu7jcD2V3hJxOTUVJcH7E/b77LQM8K5maNsP0
v2+I6bysIQ7BDfr7hiBN8WmkhAj+sqEZkbfFfihXfx7+vkvZ6hLzqUdrcX5b9/vuCyLt85WDzGX9
y4a0r8krrEX76watbYwl1gNj/edR7reo2nHugau3+WWDPmDwaEK/+XWDIdD9GG3D3PHvHyKGWwie
hsFnP2/480MMc3w6onbFzw33rfcXPuoeM7p2lgv9/VAI0CiXdOiP/tz5fqubDdjWZE2/blDtHBqV
xPtfHpChmqAbI3/en5TYpCInRhDHCeARLW++DrQhf1QJxuzcFemjCu/ZUkb8GKREtAZM4K5lZdbr
sBPBVQmNLhhTGbIv/ZaAt8K5Bn0k1gFTS0KEMrnO/ca4qjjp14FdkpHJvGCtDEddI2qiPFvcX1XD
ry9vtO6qzHFiP7+5RqWl82yqvqKENTieXVwVuW5rnGDZVU10e1WkJTxb5rC1gpVg1i5BBF540SKK
hcTIBRfc7v5aCdu90OYI5mdzLiXlIt5bZOELJ1khQAdyiUh4g54TjpeowywRpKHCYjekmxyj3UW1
XJH5FYlL0NuEwqZjeykLWgRhDk1Cqa7aqLQsL3kk6o3Ky5xn07GbaUN6KTuv3eTNGF9wu3abwB61
c940cqPcKjizS7+hbOydVT6pDUnwzlml3rAJIrQqUZFObI3NcyRafUOyI+VteyItPnQGfJO+uVFB
rrhFH95SQUJthpoN9fQbmARkQPFAx7esiMAr9XM4eR/3bR4i6Yfc55Q9zruCpSE8UPOH5X2rIYN0
R3nPXt0fCtis2yjpFZv71sEPgpVGbWyLn904xHk7LaEg23P1tD/qQ+C+MlfGANUVcOPnVRpFzSJT
+vRzlanqbGkL8lMgG++1bPLfSZh1Tvd9syb5YFbane/bUk/cRJ3Gl/s2S6ufprjWd0aVZFuRe+Wm
rlHko4FyOZPHHZREN3DGRQj/bEEce7LJDZpef93BKttVVln9EVXOf3ZPtJibELf2vuaf78e5L6KR
pDFmBbQ4h4aQ4Pt+P5/s5xLTwSddAX97352wY56Lyy5uKq0p+HfU8pQAslgWKik+iAN6qgFxvlRJ
PBzqXE/X2Xx/Q3Cwn7npl24WQvGm8NUFhfduyKeYmKwP07C9tQJrs9cAob+6EVjF+XGuNaW4lroS
G0LoPupQhHGr8YCxLmxcv1Z7yXEknCeAMVnf5ytl68HR8ZS8kq9tYA0z629ROj3Wvlu9Vl7W7xyB
fEwv4/EtiBkL33fojXZZj9N4rvBannDTOMuhLetv5Qglruzp9yhrgFUdUB2Hu/+i9OrL/ZFVS+xY
XUv1GJU5VIGs4Xzi5+FHR9jifOgaWsZK5YGi88MFr24T9MqxqE/0vZrT/VZGWf/BQqT197t/rv5x
X9wwp3PLDOfdfF+kmRxjvpX8cavrJvQ6VUA5gvtzoy3ILfxj630/h/dCFVrb/nn/z+f549V0jSk3
1kg9JFEaB/i5+f4y7ot5x7ANsWbhf/rLxj8OcL/PgOay0qxe+/mufn0t1WSNRxcgys+dn7pSv4xk
Xj/q8yI3JtrrbvFQltkPmrTJpnFsGluNoE6UEyhtoReI/BzoEbOSFVDINXUtCoK6iJ4sqQlQvSOz
PC2Onu731SDSVil4R/pz+iuolEExDQuxiBnRaQis7w5ziCvNRXMnp8wh9XIKn02n2ZMeZm8L9BQI
jJJeW4SZWtWYKFdwpHAHhNlmSMrPoAj8gz7Fw7lMTGtfEb3cogjQc+MBXQnloNpF3+cklcIhSxRc
RUzvSjBb+dozJMpauJyTVamdTJqj0uD2x1k/PkZkzUSTOVzxewFudtynKDFMul5kXpNngbCtobuY
y4Jg4Easi6wxOJ2CNEgJ6tiGmky3VthUawLtsrVMavJldG14Vr02nkFpnjRJQV2Mo3oyrMckL94H
accXLQjqmxSka45l8nRfS+Kt9ns8tva1M8bhcfLH/Go0P1LohKc2j1/U6GjEdREyXQpiQbMoMN6j
fjgUwyw7c6N2b2poTO0m6lZehMZc5+2tKQIsYt0frveFoMJxxtV6jgenevcq54aIYFEzRjfTzrl0
jCZR2nr+gfxAtaYDNu6msLa/GO60AaB5awYUjlTBk5BRZJiRgwu/ZJ81yl1zrT3EdBGPWEqqCtNO
769r7CgLpdXhojKAwlKTtHeZz6UhZizApL2dQEXgJ8sbPHPCeo+hBq1shwJq3cwtbOQS+N3o8tQ+
8CgHS+gnGvmTZSTpqydfAtvNzmnsicNQUh2qiuzMtXXrZ1p8rgMnfdK1+rUi1POhSS7N8Bx7ffIF
FzGg1e4wOBgDRDXnlbngvedKoqEmcM/Kbh50f1NGaU10V6qTPHihXRid8pj3Jejf3TJmU0d/qiC+
BgHeUgKYVswWta0zFM2qzDpUwdQ/d60Ma/z/+NakHL2lLVHQdlyTQ5XoD11nKRKd5fBGetcGUsQy
sKPoh13kP4xgMoCSa+4ySFcAAvOHYvQIpKNJvu8boggbZGJrSeVjfYdPFdQbMOo8tXMTuqB6X5Bx
+dgIsU7Cqn+a78klPz3dke8pRfmTRulqkYxS2ziZ81XVhv6Q17WNl2uhxchL6qIGtxkxYvdqh6PE
ms9ZkHRuA1fjxaK5rCdj9c2PlLvooQwcar+7BVpWnTuBiKirQhzIJI+tlEnpxtKYQw999GR4XnHw
Yq/b2m4UP9DX8vdhKeQWuueim7vfrfI5e7htetAIWz6GiJeWhGx7C0YZctfGZrGLkmYA+0PZY8SM
+6HnzW3yhx4Xe2ABmCnV2STp2+AEZ2rTLlO59+4l2rlL0j5Z6FO4S3vj4NHnfOH7Xy1LYEY0aqN8
l1hSPZR6me+i+RbmpZzer8r3WlQctIj+yBLtsnrQVH1x9Ezsw0oqAGeWtxtaJvN51zX43VNFeFtL
4KyU5bK3k/RCdwY0BpIIRFA8oz0xTtQzNR2qMAqWTPpBuNKeCrEJbAUCOEYIZkb9JxuXHeSB15ip
oS27+mjNbr8Euj/JihSSPD/3DzbMkkXTF90uHfzPqi9Jjc74jehtsxQzt6gU7ypu9kbVAMwTX8sM
neToBP3l5zhZXiQX42vUCGNVEF2yClqiAzMRdPtIr0nb60jiSjr11NcPdeWm7wgBjZ3pMMJ10EV8
xek1+wld5oqeT5nNNJ+IoXGXCCLElhH2m0F34KmJvS9Fh6WesYpg3l/o6zHzRnDzlfMS5ijOjU5/
M/RROyobB71ZELdgKe3mtnxJ+8xul2gt37Sxdm5eYr47HuJPPZi1JJq1ctD1bHsrdp6bWbwfBunJ
8zBo0Uo9S80+D6owHwJXWydj39EDHs3TiO7bjc2vQLCyTSFDuQ+VEks+hmKnqwzKb13GO8/QExwK
vfXQ5g6LIn0CtxafWgCLz0V3HLyufzHaag/j3lrS+cGYPNmX+yIomgdfmMFxcJN0g4Ubqv2UNFeN
CcTKwx+39zzmn371u1al32VPem0Zmt9AxYWPLpHz+dHWhPN8XySieCPv4sEkywMfJCowQWzl18Yo
XoQuk/WQmN4eRLBYW3ESbY07Pr7wH0tu7a2xKQ++3qdPtoEEPLZ86z3p9U+mAv63VmXnwbdCZPvW
71FsFxuQpPZqDsp5GrTiu+6iVe9mNUuuyu9dG4/bQrUv1Gx11FbxSceSvWdgnB+GuSbJhdnYg2fE
RRd0r3YbOxun5rcRZ+iBLN0xb6FrneBeaN80D1KfiGSCkgh15yKqMwMJjJFcQVIIkv5QinXTqvE7
Ez8nEQ7m2BafHUoQAGfBlzodnPXscvVbOo6DZtIHUA4pp8P3Vhpi78m02eOJ3llxkL3ZZo1dA9DF
GuHnRsxKjD4O0jVaIWgQ0jyYWZufDo7bdWuTFilCLC6lehad2zJLHzht7I3M8JHght7i/lNSkf3a
jQor3+zgoIoIy43ZQd1pl0LG/sHNUrmKxrB5zpx0l7eh+einQ7eKHQa2DJWvCS7Iw9i5HS0+9EEI
WbNTrw9LyXwDy8tZg5H+pbLmnM+8zJ76JAE6J6K1R7ltJ3FhrQJHLYfMf84npzoHZrC+c0h9asAv
RqmQtmXhNUb6KmWbrGWeHxLq0yTERu+OsUnoLX3J2sY7RBYUrqmiShr2OknWReEQ6+dYT0015Nuo
GbqDLyK1A/ktFiU1x4WZJMXN6EV4MHQyZVVaY4cq1SdMICb9we/S6Cks5s2242WuHamiPVwHmnZ+
57/V7dlKsuoUm9aa3p1Ch9eUxCgG00Z55jP0oeiIPz/d+hHQgCwxqDLaY3sdyARZjT0CZD+R1Gv7
2t3lKdmaFHjylaVpwY5QHGjdyOMQankr9NDltSv8g0gkVe6uj3eaqQES6dKc1FtmeLGuv/hIHdcz
ZvG5lwfHCw62b0WPwpX1zTIJp/ApZHAyGjXNfS9s74kU6zKLv3qoC5ctXIrNMNazpNfEA0wmVlq3
SMr8EkFPp9QKK3N2CsqPNi6b19TqW+KZ4bLdF7HdGd8dbZeR5c3H41iMWLVyM80/Xi50wyq1kcDc
f8v31b5q7TWYuSNq5fy9c9sV7SXnOa69wxTAFxJanSwqLckpDeIh0eRQvPVUa3vVOj86L1nlOJFW
Wt/VDKB1YJCjhztc/fUGWh+kRsOWXIIOXxWLXJEOXFLUx7DmT/NV2dnfb5XwQ52I8kPqxc/WrHml
c6utUFCioGmMF1epI5OX4JLZyRNfM7kWYYDVCQrkZEp8tGlI1LiPQENqRbqihtvtAlk1exJ8viOE
Tp48mwacbZoO/xaRPDH79c8kVKIvKlZeMLNFEpFvhKHp+MUoXngF/2tLIIur6bsnqNFCv2t2sVY8
fPTpmkRFcdU6PlfRZsYqivEF161+SJNWfo7HdrTVPpTwD6feMo4ZYIxt1IbP9izwVRCSj6j3l70p
q4cxnBZl5TrPJJEOF9sZ9/VIJlrUIYggpNY8AYNqiSDSvD1NFZEE4UcamdHa4qoL7K81rg5N3YUX
SfWtC9NLTnjgtuYbvMxBWF1E8+Ji8N/UUd1tpG4jiFdOuRoT/SW+p28wW/FXoFRnSqMbHnHyaCsV
efo7/TAKWkF1s2STb1WmnYQ5ZesSX9J7mldrZq7jZ9QoczFFRHybYQyBZnDSLYHDw2KIvexG4ulw
8FqGKQUXXtOEmik4yRbKc76YioKe5Hz+QHPNPA1Dj8oHBfaEPOTWixEEYI1JqSCJZ2UUltxnLtI3
YOMe/2N4Q3EvXmWnPhhUqwtgN29FHcDf0tBam0LLnkDFBM9ZGFPNiMrikxqgdb4v4MfKB6DmCNW4
GABHqrcd9hrEQrm2m3SBNCyycXmjUlkDLlTorLnPsdRX4q41inohRLDcu2m9rW1SKbIdDc4m7NDU
zotQ80Dj9rqzjoNBPkvCM1qUBGcKnvMgyzh5Kn0TdksZYzTE2qttwv3ikGyiyraODEechWf5zTHI
02iveT6zmcGZ84J7h/510IjkS1q1jNKagSRmyxw3qRkI0B0J2T9+dLovlFZ+6UjoWZtJ28J/rMe3
SJtPFXZ9soMhuzhZaG1MEXknX3AxY/AzPdi1qNYSOhBKQH9YqTKMX5lVfqmEWa7DonSWqm3qW0fY
4Srgoruohfk+dWFyCe0pubgyGnZqbD+SWStdpnH3UFt1sIgUqpuoSuevHzKeotPUbiwnvGlDdSbb
Md1pKSKTqIdn2cSGu2oUv96xe7ScZzlibzGDxnnkSp+vBpnYO8w0ZJ1QBLX78koLaHx0O3JQfBdZ
WeZ6V7A0q1wK7ak0jLXW5dUp5RRu6PGe0SVSOS46a9sfzKOjwXbBf7K8S5X1Otf2dsKH6juMGVPX
HB7npJ7RiSBUtchBYyOMj0K3oBlZBVd7b8oeZFvuheQHNSHg3GQz0iqMhg1xk5jdrBHFu/qwyBB+
bouedGNL4QnmEvaOpSFGR/WOJuszynAiGjZujxLv2KmEqrrSHH5vlYEQwKmHdl0F1isf6LAomoqo
pf4DFUsI5S3xLrO1itTb7rUZrIkXSqBj4Tm0rAknOgcj5jfMAsF5IqSe6/eMXxU1aVMZ7Cb6xOMV
AcK+mqO/pFmgAp9V0TTIll2Mbaa2I+Mb8yquYJV8xxzyPRKopZusZUhrM4co0vap0fVwT2nvPJRK
QYMBVKvhiVjYDBuOBYa/xOhQDUTDiRyT8AnK92YMBu27Osp4vBL03d6AW8NFI7Da6qPmRYtVeLWq
6Zn2RbruqQ2f03E7VLEEP5qox0IvnHdtGmuSK9H8ZnrZbsq+lQ8gjt3VkNIoD16IsgguOtnGi5z0
50euPuSjGxGktHIxSs46yuwb4uc979AxuuLck49PVk+PVdcKUM+hibTRm5yXpmZQQnI3J3lttBZD
6gwr1GTWVuqyunqh+TnkavySmsnez/IepVk6fkmIUIRSGYORdJlx3NWZk40yHJwm5B6amn2T/Ehi
kX3JtDTc4ArVgR4G1bJy2g5WXI+Bj4IRLqjSeeKiEV3xDW3tkgnHYMj3OOyxZ/XvCM2ZIVXaNxtI
wSoIw2rjmPhdEucrIZXe3vB1ZyENW39uKdYAnhlmyFzbAjFsCLyvcD8ROyK2kFS/t3abvFmKGrWU
b5WcqWcpYv60i+Wbbwz+tiRlG/aeli1ROLs7oflkhODa2Eqe86mMHzkN0HYOuq1uVNOla+yXjoEK
KdzjV8owR1V5Ky+smqPmUEcyEqqCatDf7lDvNoalMFkEng9uddSSyl3lhhYdh8nUF7YWpZuO7v9F
ZQKcbN/Mp1X/c0b0e3Ud/Oh8bzHln3kzxDOEOX4uek7NQTti5Ij0oymfPa8Cajv2kLnn0ywTawpK
jXxXtS6ukZX8PpnuqhhusUd9sPBi8Zg7WPzlhPtWCNBERi63DZmpa59O2LoOM+p/fuE/FWNRr9oe
hVMls3IDWIJejdbgmJj6ixOkxs4ds4Gpd/DqyoZegnS2mT6Yh3qa3vDOYtMGIHOMrOamcVVYFj5K
isoftUva+fah841pCT96lWUutR2td5ZVZ9+ypEC8kZJcbaubD0bnmybMU9/616hu7uPR5DDYxk56
Q3S8LyyvRb4U1A+l09pny0x+DKppQY6TB450jx5NbR8JAK+v94VBtdYytfrshUiWvMjfQM0LT62m
N9swxqTg1rZ2DVH6bGn8SBB/K1PE8l2IfBm0IJG0m6eP7nOQTNlLmRysbPoQUWxx7baoRTfJtWji
ao2tpLtmnvoSSSvZCE3KJeKm6cJY69i0rbcqcD5NiIOuY2wNVxV+GxwpsbFwGTIsdEXMhEESV3zK
qqk393pLUrZ0++a+n5Zy6sQ5kyyNCLhB66bFKZZhB7sqnY6J614KkBrYTgo6yrnc30fHfD1OmbDE
sbQEHEb8UkyiKkrZXfLpDq67q2Yo34ixyJL1t4IK8qoVjcFZSauXGXSbdkq2Gl4IhnDOtiGZGaOO
ch5Ki3Kk6xXlxktd9WCrTe0wymh1E0jOmK7zNg+X1Gq9pyDO0E3QTkLKTv1KHwlQzok4JPCqYEpU
6kctLXfKxVvlWCcQQgZgOi89wkxjPjf477rGO84GdzMhyt8wuc4eTArhyuRHiGEhXEe840dJC3SZ
bCar9fnNC+dFte7bYAbDus65khQTNv1INpyl5Xvk8kpyJgF7V4DcYkS9wU0Z7nqnPeMTL5/zEVSf
2eMdKavxG4NznBlBc8qShi8soZL0eLrnrortD1oQYGIQKEB/SX7gvgixyugxHLBZMyTD4AUaGC4x
hiGNbhbfEtFeYLTWv8fIjM02jB7RYKerIqvXZquJj5Jy8pKpWHrtQo84r8a/ms3zFAyYRDrPfmo8
Gjr4/BrNCXeVkX/4BR4xDUndU/QsZ6x3F8byoYEtuUfAa2+w5CN50yoGj9IGv4LQjSiKmyrxb429
nDV4erkIMhDgXZt9z2PrW2Il1kOcgKL3Oq7bXhs2O9+Np5UfdNkmMGh2MPoHDWRR7bHL134WEHl+
Z+wZcsG3D81Dqcbmk+Td7xYMpvfSa7wF9tNqmYdhu03bLjmFU4Y3D0tEb8feuoCGAvNKLuaG8tLW
3YC2qQoenLhDOoL8vgu0pR63JibEdtgA3TJJD7UG5IvA7Igeca5xr7XbhKrOghmAsB38BL7fI+pu
WgKKRdJSUAF0bUqN/xfzAF9G3aGlarSQDYyiRXjsqiQ4VJ2IjveFAy9kS88uPtV9Sd9TjMFxTOrg
aMy3OjmhiWuNcsPp3FzUw9sEJuDQo9HjomlFL3mFZlkviNZERz88Qb7G52G3jGcy6e/8KhuP8Irt
lWkUjJs19DB2aucPwh8+ow73TBjYuGZpyE+CL0iO8p7mTyC6NRloE/4gF75PYl9QzMQYNrI1Fo6j
DAa0+4Vx7YYg3bsjinXEaPE5c7Sc6o53NJtgpM3oVivfGrwNyerVumUgsNRaTpqmKa2Dzei10fjV
lx3sgsizLTqU3VdTFse0s6JnJ0XAJr1cW48ipuUfGuMGEbgDURufKSNY0J4ENVLRMZJ1Wsql4zMC
5CwjnjLmUvu4D1+Rf/PNrEsPL6H+fVIekWK0VR0dBsikt6CjioZmRVoNW97SD6v1HmoluNRGxo9O
AAlM83LY6d2SDhTfm8Q0wO7guNK99ywqtSPMq30fYagYGn7WNI76dV9E829xno7G/PMkQEG/tTdu
F/+wdQHFrBpRI+AS+n8EP/xPDDfZmRa9dtt0HQ/a5d+B46M+wpVwSsjM87lIdQWF69gGgh2AXhjF
T7Lw//4c/iv6UV1/sn27f/03659k07bEQIhfVv/1UhX8/ff8mD/2+fsj/nVKPtuqq34X/9e9tj+q
80fxo/t1p78dmWf/96tbfYiPv62AY03E+Ch/tOPTj07m4v4qeB/znv+/G//Xj/tRXsb6xz9/+6xk
KeajRUlV/vbvTfvv//zNNM2/8J/n4/974/wG/vnbM5/Uj/+x/4+PTvzzN9v8h+U7uo1/1zJ1y5iT
ixTfon/+Zjn/8Awy5aHGOqCi9YD/XVm1ImaT9w+oyoblQSgzbdOYeecdl8p5E8cDc81v3IfPaxPB
8tt/3vff/n9//j//GmtPMCXv5K9pJib15DlbnhcB49vz/F/42YWbdqmObwAe76WeGmvf0P2RjLG5
FrY6pS2kbMxV8G7VHabaPHoGl/NIHeeE8oYxi2tpD+kkCNjpid8QrX9LDXukFDG0G3qP/o1vKMkW
stkgL/G3ZNB5N4aVn32W+udYU96NxGbSMjv1kmX4Lt0h3ZayumhTFz12ZYzfPAmg/pqxc7OnWu7d
TKar+6quZLxpugJxdSYvjKWtW21M/AIKGxdb6lq3sdB/pE41nu8bNRGscGRiPiDijrlP2r14PDdC
C+NW4dO5OEP1xY9a41bodn0cvYSs0nnhN/o8zp7wRtB25WdmTrdWzhBkDY4BEy/9pjNoX/oJDVwK
N8hHzPYFKcN3ZwrG8xDKkR6dixIvdp40c5peI/FQeVZw9r3pY253PZLAgZNEqFstgRgk9NKB2NxX
xwwbqZxw8MfetnXNZN3rk9iKsBJryf/hYoXxzZ1fF7QOTDnz+w5aTgBUIqxjVesZuGhAYsr0nxsj
y654Kc2bE3wYDsi/lvHwE3zGrYvD6ZYbxjIMpuQh9NqEuBCl3+oRSlht++Py/j4ZRaRbswPR12VC
XcCmvoGi0TEnT2oXpf54a3Kd+WxsAhac3/domzeVONOlJB5pF5mGyVlfX/a9Ch+qTH31CSJ+lcFz
benVzYms6Ika5u6+BhIabYwbRASeyjcxRuWNyoj/UDsFXNZJlDe396yDHlMNoAKIAsrxv+q4/lfM
nggk67v8NjA02zJcxBeoiuJWzcgqJ8mg+ionv4VEqKYZ1zsnmrbexD+mSWcHPfEldeRtxlSMrxN8
+bUVoGXUhbtFsTW+WpaMNqNpVD/38Gccoea610B30JPqxfBqBwW1PYYv68J11Ks9QmGE0G+t7qsF
ijzc9UmHmJuSau048jVtyFBKvBwW71j0rzWj6kMOiuDnqhtUr7Y+o8z1Sl9gARSv8LO9h1FqjDDE
JF4hh9VnMxPv97WpKrcaVe4HyilkQYruNbcG87EpYDEjU3htO0etRGrOmsbPOyiyq5mEdMFzUacL
F/Phc1nGBczK4RAU8XT9uZZ2HwYK+NOMixAyey21jjg4yl3H+yoQLdBjqe/uxhTiMgRAJhdaDGpF
TYve8JJXEWZ81UpojkVbpa/uQF5SQHV6ed9qFmb3wATr2esdkF18MSKG1xdPpOdJq/iaZMPwjJrl
56ZgEI/UjjcyDyj5Jt2T1Zpk27cBGEhLnO9rtYqshcx17VCkefJYxcHWSKqG+TI/Fc9Jwxe31MYN
nnB67VKFLwGVk31B629pktv0GLm4KzMX+ZINtZAsaf8lxPL/WPO8GhT1F/rF/ottvFdgH6/mRIGR
jIMX10ueEWSZZ+Sv7suY8ouI22E43DcKvC8rEsnHtXAJ3U0c56XOW0x5k6TCwDY6S/kLY/r0HJn9
cz+v3e8SY70WYFofjanJoAfkzdIKvQz1iZm9jEnuIRcItimtXFjrRf+S8yKTjPfuce70J5foNjmX
vwod22YsX5QIwCAXvnpwu/a5aPIG533prDzOrlsmlLgRktqhaN+T0V72j22ZviQi/NKWplwmPcXG
KrVfR/1r7ahmGwzMa2Uc2K9Z/2T54fSiZcp+BQng9ZP/Imu7eVSozr14PVKzeLVd03k1IdfBJu8V
QHqVQgrv6lQ7xPFQnERedste1w8x4UGvNs2JRd0Exe/JE6xXQYsU/aGq2i2OxfSgAp0q1byIcxrH
qVLpcnCcggF3UqI44Zbn00CqnexgxGNzpAfeHO+3DM7TP2/JOjL3ulGDgGYPv3HV3pwSrCl5RhVb
rVD5xAc/67OHrEpO0lPTvpR2ADE9BFyS6AclVfxg2+86pkOt8grQkWkHVMV7lcqYhbJzXH35WOSh
sVRaYq+gADO2nBeUO0gx8ZNlTd8XPGbEnLPr1L61o3TbEBj6mpISHXl5uS+cvN06orukKMreMp0u
GtUUGNJiHA49HZBF3JRWjYZUE0dnXqArFUd7dLjzvt7Mb03rp63jEOQUAQ7aFX2FUaIa0sUAOvBc
RZDapSl+qGYRpCp7CzFtn3vQEYvcUPItSfSSk7ko1vD+5JusN1BmeqbkDb7nhA6ImaaXviD1qk30
pYgQB2hhVWNaHmysgXnswN8ek9PU+sn/Ye9MkuRGtiy7lZQaJ34CCoUCGOQEsL7znk7nBOLs0Pc9
dpDryo3VQcTPEgb5hSE5r4kJI9i4GQxQffrevecy08epV+Tl8x//K0mIX7AESUtlMEiUGv/z4gwN
kI/KgHG9xM1BiJq+la30O5R0hYfJyouBA7zHCiS+6xKBpLF8PxZl9C0ZxPJudmtLOGjmfYic1auT
gXwy7Fkeu2t+NTmCoyeqwHzq013KMecasxFA6LtogeHG2Il6FM3MnjyjsLMrlf/OFTCPesIEhCfM
tASZJV5AxI0suC0DAz0rN4Nrw28v8WcWLP7LGOof69H2Cc7Q3+lboe0bh+k8mba6uGl0hg6Z+UNU
uy9p/5jyXXoERfcv45IM2J4m7MNJSLc2GL05jcZPrd59SPDq0pzXvi47Ry3mrqo7Cba9fR2bwGUl
UxGNI2yt0Cvmt7LE8t0U3XxxShdr0NjXftW2zV2JHBmXfHKISwPLKarDe9WykXbZjHOpG6FdNtb4
anSnPlq+kA/mvFuG4nO0W90d8veFhcIvcmu+68SojnFq1nuDMNUnKN2Dp1ex+YVHqk/D94GIWlSR
ADJm07Jhi3/O0NTNY3pwgTVC2On8bOyvaiEccAmfAScQ7LiQ7BeQgYasofJGaH1bTWcKVY1VvKVT
1W0EWvvQtXSvrAOxX3ofqZHXa1Zy0SDOAMkuz6GKPyObLHaCA6GvUH1giG1brw2sYyK7fJ+3IwwZ
GpZa1vJ7NVrqjnIoyz6KbHrMpMgeWtB3NjONrgeApep8N1fad4U0wbeG7FEK81PWht9D0pZmNZy7
Xr2qhjFKm+UjdKL8bm4kVym7a2Wz0+L+QtBDkSJ5EWJ6miP7C/2G0dOqOWQoll2dpR1ODKaIXqMZ
6WuL8zoOln6nMn+sDbnTrdHa0aulUluaGKvFAksPP100Z9VBdumZRi5CsCbSOT2ntHqGDJvEvMkD
SoEhxlI+TfPOof3nT31WHUcT+U8r3hHCU491ZrMCBmFohQ4iBk6VnLVFQo0R0XlYX/74Fa0A01MJ
TogBHIaXoEW7mfR6bo5upLc2kONGdwaTrIAGUjYz4CBsGf3KhkpkDu7tZh7PLCG7YQp2mhaSSKHQ
FEhClYqZaI86SZANjuMrO4GxqXsddAKNgl1EE4WZmkwuf74U1WuVmvmOcW95Qin0z5c//hPZgOA4
bIebxErL05TnTDpk5hSnMDjMxiK3Zp003kTUjactJBzBor5J8BP5suQMi3V9V47GZpjJUZv0Lwvi
WZ+mzUem6ZDlEP88Nt1tmprBQ1rcb+OBUMAKXWKfjwddWZcxJfzOIiDkVueqZ9YTiq2DEmbDWgEM
STOyCwyCBvoA+XbXKVoytAClPIQVkQ7N7EaQ3nT+3YUtFz+7PKdB/Mx0LDjaebdxiJtk1M1kNGlH
g5UoPrkhwd1Tol1FhC8pYIksF3EJuqpj5mhmJxmc6CfUV9HmhP2Wg+OpztK3ciIupYR+v8TyS5Qb
wtMQIp2CGamn9V4RIXhy0/FG8kL9aKft2bLOAe3YLUIVNEKakkSKpGw2XXHEKB54wUDExBQ1hBgo
cZxmVIwaNypWKI6y4bCbzarZdYPgGrfGKiVm25RyJm0iIBgiaTjYobmHmrmsM+wu5w6VbFp63x3l
MpLK4PgUIM15CFyIdm0T3pMThrjSlUfWdeGZerdmRMR+J1R677TTiX+X7XcpHuMiSq/GsIzUZVHL
9s+OEOkg1vQAFaNVmKgxbXuHLYdkoYX5x1xb4cYUYe8NS3m1B6O4qyHC7CxDq/0sE6dwsdFsLmJj
2kN/iUP7S28OxnmBHr8dsEN6US44aOXNS+diuFABoXVz4QIHoU13Ym8iXTCYPlgtIF9zqYAjZnOB
TKcqQWhQTJtU1ZbxnEaIpfEEvikrxWXZWAcjFsSfIW3b6rZA5VAJkmKAyp/NeH36Z83GjVhzXlyC
azxM1rl3yDwIKAtEQgRCpwWQ+VqEWFXZbIyu77ZB0Bs+WtrghkvwIw3Z+DAzFqVpu4L+FBEqxtx1
BycebmlOlodTIFlGfkO6TCS9KVsmPyZs/UjBped3MEPwe68vwQS1xC71AYEFZ9+IZolfAajZdkvA
GWwcB+6i6GRUmboGubvsER1+dpb0o9MP6VEDQIQYc+n3qOCtO92N3mItiJHNc0+KyEQ1bRiAWdPh
FruC5Bw66Jc/XrR6xEdsBnutkRuwEd0pLPPWJ6Qm8HESGSfyLTTMD9at6wWSoMIMupMbH2zJ6Yf4
RjoKjhx8l8HO3PTRMSq6G8eB4qi4/le54Itlsy/8lAb1xqAhjA60eMxhRuVszFt3CqcjSgfubSad
FsIzH+NVdGCZr5kUTcxwSUdKqsq+Z3O9mbW8gKLsj72J/jpunM8DvJLKCTi6RFrMSDr39XpKH5U2
7WKVNkhq7Ssl4oJ2G1RlrJWgHcxt73YRLZX55Lgo3dgXyX4FgLYph21kyhqxTe/4boq1hAJmL2sM
C9ylXVZHNzToN8jG6aGey50aQ8rISQwbKAAFB22eCMMdUXtF7b63h60jJutYUxT5bSG/j+ua6RBc
YlQ02F2E2youd5Tv+ODjhWpYhE8co5KnpW780WRbYlTfc2ChZ4PpvqCPUYnuJR9n4dmc3PZdRBb5
CK7aSda3kBBfUIXexHh6N5A+RpIHHYl4mmu/hEK9laOFr/ghiZVxZ1XySThCnVPd+TRB+SAqqBh2
Iorq86KXVyNt1X2mz+4FK8uxRlTXc/ANEVON1ZSe5qq5QDmoDrijEJKT9u3BZciGBRFAGUYo8tgr
nKdgTpWvUipDbYyKHciDlHEENlDi7p6WNKq22sxRjYufEAxC1m1KBpk1V9HZMInIS5Lq3uaq3KNL
aMnbYCZBI5yV0iGuNmrGG0hEFvEqIWF40C/oOnXcSdu4JQbJ6FI08BYjqwgQAEEwENOjIbwiG94Z
k12jGuOA5CzzgVjk6hAiFu07t7mFQKa8Tjo9HjiIYW3OlNB1T3aPtAZeyENDttB920/XTGXC1w36
2UHIFJsewrU21dsciXewNYLqSGFWC8fvTmmMW3OovjnatBkWU55rCG/CwmwZ0vSqpI3OsrR9MpB3
rZ41p2EeXgnzMVD6Wl+MpN+b0FmxLcVv+YRELoe9R+ZW54XwXW52EUJmIu9smbm5hf1Ayf+M3uzz
EMFoGY0pfOjH8pF22KE2omozVbm2naT23sQUmg1PVG0lMbd+5DxBF60O8DwnL8s1dYZq6vrWYtt+
ngTaRmvjm1VrX6d4dm7lVPzz5VF16XJQjUr9eZ1ky7AyHlp5D964XZPM6m1qJ/mtI9WFGIMwOZqO
vC+GdBt1koCwUNHHaaMXTWRHZkIX4pCOqvqIKPOdZcfw56bdlIl935Sye5+bTVB32Qd4TK4XM9su
QH4WxrxhevlSlME38rE5xmS7ySBKGT32S94tFUk/o7PrECJKzKcihaVj4rjc9ZD1mm3SCe1jV2zx
2MV7x02e23ja5WasPxk9syuIZswL9fZ7UooPA/Fnx8ogWIj9O2zc8FDjFsCCXh7SwN7HIQAq3QYZ
Vptpu7MqThgYES7cRyip6Gu5FhTLwi73c/tUMlr09b7VGdmyso6Kislx+5dKzJ03jOEnAPHjQQMe
qGkQgKyVJqbEpwVsDhxqI2euMWL9SDxNQOBPBswo4TKeo45ys+6zbZsPhOHWIKnDGu521xmsnSZa
Ksji2mTtwiR6gZRNJljA1qSxmAM8TAmIHRn1VZWvV0MGoiD7ZqviCXXWzM+Y9fV9eiK3sWUOBGZx
+mtdW/PmfHzLw5bB6cCC6h4NIR+UO161ZD7TEu2P7uI7In5Z1sBOhITYCJc+YJpLD0plNngVW5IJ
nhenepZgL5fV7mMzCO8NagHikbyxdy/VUqjXXHusl+DDGpm317PuY+gyRWtI9wExsfiLMML9JGis
YuVH/Yz8MPmycPzyW6HfIcHzRuhrtICTIMAYnut4i5jYeKbov4WO2mklYmPNEgfL1p9qpy52ocvY
06w+tZX1mGiFcdIM96ku5LdRY6nPu4Gg08TdiH7Rto7DIdXhb+PW+pasChRzvEQR+Ksgc+Kd0cwn
BUz2WPZAnzHaw6fU9qNeMEjmvveH2PiI56jcxgrNjwXg0TBDTpI2iwQWlDmkYMvHPCJcKRPkRSPt
jKCwM/L92ndW7zUNgLim6zy77t5krwA8ClRuXcxDV2LhiCgIyJJAVzE39XXWK2pTgn7Y+Hu/Wszg
Ca/sQ2QY1QlZeeq1BMgVxoHAHgVfMuh82yhfi4gEcBr+X9JguunEifiYz8BHMQzv8qY4ED2ZIN1A
JBOhHnADzvFRdt/lGZNElZ8WuzqRMuUeWYx0TtPwAsNG7IRq2GUYNTeMMQzTWY5KHtxs8pCuUjrO
aBtFumztAfFR0CwXxul+aDb56z6ZYOupFJ3jyHzZLsxrQ741/A/HawtW1Mate2Bx9uskaSFR14V7
2pdPei6Go2pKdaOLgNpKDM1WaSPawCx4SCOwztGVuzz2opYFOAczSJfW6CmFCBwMzWRbD9bjUGeN
lxoJLCxKTS/R0gMcufKJhA+xwYIpfKM0L0E2GJtFG8JtIIhqCpv3MXFNYGTRra+Lc4wm46HXnG9d
bSH7HOwvTdyt6LOAcFKnnqFb7CYLuupszcsusyoyEp3K9Doi2dDf4kJq+ZPtH+iKonD4SY9ZQQRk
nqY81lVJfigpl0WIb1vQovT0tt9XDiIIXVS2L9z2XdrNh0nw+whnALiZEDKjcNjAgkw2+jy3W57G
aO8SOOdY9nsR5IgB3Mo6j2bzGgXqBcCXu7VpnvuSIMMlG53N0JbHQYUuKkWy4uO7tkB83C5TdCtm
+1bOfI8zFB+7AP6HrYdKqtj3ESEzGgdzT3fbYQ+2x4dhkhKHhEYRGiWB2Xxp2ymHIcWVR5YTl3Si
RHYfaY+R634rSQK5VKJkIZzni1a37Yf4a9LOPGIFsjalUCBwkuKKLl3li0UVBzmn9VMMIw8tuJ+G
AN/nEnlw0XQWnDuQ6xENwJp2Fd0Dqz7Tj6HNrOsePDOMxCGsuHHJIZuVILZTB1IhlE0olPUWmEt4
dg4DnvMTlk+EzHob7fB3cXgvZ/MwYUnYJYFZ7THauV5Tsies6gZ3LBavbwJcYyjYLmhltgZGb4I+
VbDrn6qxeaLfrDO3SqOT66hjm6gJBKF+7VMaDUDE7h1xb5gcsuuwhnm/qmC6PscKsiDn6Zs+P6iJ
Js5c1OpAZ+FbGDXVjk1nNy3lcgOvQ8Lb6BBLY2ToeR2aLrKYNqFFEoDYRo6NZDgMEdlFOtVMxwGr
S6fyDOj9i4wxTzk0hsxQFTsorhgwsv6RerE5IvP8hOTo3i407QXDqLiNApZylwI+g1C0DaVpnere
q7CTPxXlqPZAV3eYJCyv1RzzKVtxcPSzfRDCr/PUYB/WzHxTN/o3kAlrVdN7PbeI7Qh7a5hbC4GC
V9BJuLkxauTZqGnbM2gtK4l7czS48c1dK6FJyk5MHhq4J2Yvr/E7TMYZPYStDrRw6V7K5mMJLw/4
knspzS46h1XOUCyY0VAHFQMzu/ZnfPJ+twyXAPVhp0PtChj3YB/ZmH32Fq7zsjoOHmwYENdCdzn+
g7XCxbG8a0O0SeLR3Go0hjgaDgc77c2dPYYoecGkx47j9YN4pCcwb8zAMeBKW8we5hN1Jo7DkJvK
zOevmHVockTjpaOoc8zxWluEuuEfSoBYxI+hTE2iLutHq7WLrZlOs1cl3WtEFkqdt4ArY/S9Ucmo
Oqr5PK1dXTqT0EZ6MmAnUchmabe3BtFd0zRvd2mA/7ooGSQLeqYChFk5VoTzfC0q+VY284XZPf0J
VZwr1iaPGrThwS6BlzYISu3kO6nzxKyV4nGelgW7Z3ex+FH+lCw1uLGgPYxra6+HmMWB9o3wI4rX
IaOJLlqoM+kGNlLq2+1Iw2l4MTK8xlnseDqnQrC/aew5HB6K8KDHgI3yptW5E3iixrHGjaSCQ2GV
F5z9cGlidQJ0eWi6YS1OEckg3048WdjJpp5N1DluW26syngZgiA5xwN9n3K5ZDH01JhgbxJtC3Rc
MOKCPva0bl72g6WxWkVentGAdag7MvXWmDS2wwj/eBu6FzTEOmG2DDrmScHOCVC/uuosEZF5XYBJ
jZKYlD8sTWqBaIysuKKrqn/PNEpZ/M141kK0PjqyHRkfNcfGhcw3vzQt3PyKwHObZ5TZMQOIhU+F
XGKDD4ucVqvpfUcvoEaFuqfw/WBlr/cJeMjBbYv7lFVJsxgyCo5ZobzC9MlPLoHcHRkKPpuTfahF
fSMIoTrgYvScsAxOW13YeCcLnRCCRn9kWDeirE/eGgpKXxSUGpwiItofi+OZdTDw2BL7VDBtRw4p
ObAY8E4H+/Ok1wc5lsxDl6im+7ro3OmuYJTOhptPwXNqnKVbKwD68W2sS/IWJUlKki/LycKNwRpL
LRbcYwgEf5HhuycjSGdIeKvbFdPgwr5IXQpiGNIbEd6iLAo3WRXiZl7EcMn4Ty+bs+emEuKZJNK9
NEq8bFb1yW280S2IoONMSN8cgpVL42mIYVwyo70TjrbgPeOLtOwQTInpwjbnzki5G/aTqWG5De2D
XZPEE6vlOW/rfks/+27S1aaXvDW7z50NuQIv2HygMNtA4Bvb3NJtO5ZdEl7iqBA7+vXRZlqqa9Vp
H6OKHRbFqF/EKa182RJpIHpJcOzykud1stMc7cVYcxij2nrvKQSxK7vPVip53JfuPOgF2nmtOY3Y
QrGgpBT01aYw8GfBAjmGuA88c6CC6dz6Ar4FYMx0aiN7eRzmyR+Jab6jcQHhZGjXhvmNBtbz4lBh
40t+nWfqOqMO9SMTo2sNdpYxvbWHNTCzp0BuigGQbSsyDImu+zQYNDWc3CXoeGyv2IGaLQbvD3ow
lPSxAw83fgFegcMusPd009bJc6qDHqE31d1NNg8ptbujVeRV5Pf9a4HvIe5M6zD11acI19E2ClEA
ukV7mkf0qgmxKX+IAokVXre4XJ0kY2tCLacMnm02h5wJ1KvZkUmgiWH2LRSZFCD483KxC5cZ2q+F
ptxKtH5T2zGtpMg5km/AXhzSqtFqkvZ08PQ9HdLYST4m0kQPm5K5I6bJs8fZ4FxF4HxhRffIooN7
wsdxEh+wKQSfDQuNAGxlApBpwrGIrKgkwkydtHL8TBr6Tsuqs6OKI1q/+VOi0bEKP+er7WOs9Ts7
GaNdoRx8JQDOiVvqKRP0pKaSiNAgYYI9QDOjQ+lob8q1AfWwwOmLQgmpzNLrab5lKIUvzPQPwsWP
1VPJeUM7FvwedNnYmnddPQO/d/UvqE4/hBZHei0qAe8VZP8UgiYSs15KogWqPbmuk5F9x3EKFqOt
niZ7wtilo/vAm/ja1xVUfGd5lloT0sprkW6nTxWBpjZG1xmWumbPrs/2EHjCgdXbKOsborDvJgfJ
EaGrMQVXg8b2pUv6l0WH7huCmHaM1LzYTW9ecLCQmSLzfahIpy6N8qUx1kZS/pQZ4fMiC7x/lWQI
UadPUDpfIwkvIQffdGyGxNjPguQpprT7ZB0UDYkbrYM0VvBYcz9qnAYoKQ+0p/XvPXk5y1L3Gx1e
0xL19YY+5oeyxTrT9Bmw7MfcDTl9botcT0gHByYIHKbwrcbasFCcx2DRz9xaDAXdfFfX6amynHfC
t+VmBBBJi78gCRPAo0UrhWb8g+tcpSG/whv7pLlGRpNxWygIooNpHqB3fW+LjtlXOr87dvGUp92V
tuquzOvPclIMHI2RsLUXF4uHmSmxFYQn+1VT75GQEz8fcPhsne8T2xz67PDWBfWmWppjoDAJUBpL
nzwyzwEFfo5njqSDX1WPMmjhDqj8LXTHHZsWRf6ggHxX5j4rxFuFhH+r4c3xIc98ysXi7HuCBQuq
aa8Ewt8kI4E1BuRqDR6d3yeJ4dcE7xzHkQAJEc9evSzPVpaeg46HrAwBf4DTuK8iRp7lqpGro/Qp
J7wHIGoRPyeV+zHW1R2N5+Gxjq1yt0gQf05rXxWzGGbD3FJ2f2NZmX0Mw5ZP7IxzbznLgPc63btB
p5/6ArF9JJ9k3qx+O2ZgY0iEw1wH5zEvBSsQKZ11pH8Z02RirCoxMoe7qMdpqy0EodlJC6uE9i82
bev8x0tKbNOfv+om7ItBWHJyjQ/AtXHgcpcZQ2qeLE0craaQT5RqO5zIRy2qu6v7hIgqvzMsTDkc
KWiqj0+EQuScpZfm9odC8/9LWf9WyorM9D/+RzL6i5T1v/8rj5v3rv239+b987f233oiu/6qbOWv
/6lstdQ/TNvlHrIN10Z9rFCW/qlstYx/WKZpIF6VjjLJQ+Z3/qlsFeofuu04ZOm4gttRKvf/KVuF
+IcyTZMjiWtI25Wu+N8oWw10tT/qWtHOOnT2lY2PTVogPlbd65d3Bnth+5//x/h3hfC1shMNKXpC
CG0h62tSmx2IU+vBlLBw2eac9U72piF/TSWbhzE67WPYhZzIh27YRaJ+wFUbHn64nv+U4P4ouTWM
f/HGpGUpPiI6XpS/f31juXDZXQOXitsk+0HF1gBkGF6AkS3QboxHzXJedWxXxBhHF9NKH8ERyPPv
3wRX+ZeLI7kmriWk6wr9p/dQw5nLFE3fDYmfyExhyOM/17V42I9N/HlhJnZk0gJORhTp8X//oy00
x5Y0TUluzPq9/fC99E2r5EguyKaoc4ghPWk6UG3m/QywaFhm8m5LDa1x/2BDpPqbj22Yv3xuJJhS
2hbnSjga8iexcwN+trUTUXEm8Idkrt8md8VWWuFOgTPZGWQ0EN3ErL/lLXoVhmYM10O/heK3sdvS
+/2lWJ+Dn74GV1fCRHXtrA/Ez1+DvZhmOs5DtRl1wzkgsbhZVTIf3bo1rnFR7jOnI8iJLr3HjAvV
J0WK2+IsrtAm/P6t/HpDAPrSTdPSDezfuv6Tj2AI0nS0LKvdZK1hE5WBYLHKG85BkaTagi29dGt+
ktm/CBXkf3MdfjYx2BbHClMxiXPQupv2+q39cEuUtjvMtDSwJANVZMRqfh5Vqx/dUGdkmZf9n0v/
X0wMPz6B9q9XXXEPUEpYliG4Ff/644JQOFWhRwTcYF3HcV22OwTQX3qhf6AavkAGqk+/v7rGevn+
dFOs9gGbxYi7zeGHMtm0TV2sl/+HTxgNI9OhaSCPwJwBewnOEQ1wFC8xi7ugdcjsMNPHQZkpLExB
B4YqhBHxPtc0BEhV6gsNatDv35P4F1fdcSxAzg7fOG/qp2chKyOzWlhkNi4V577rtfY81oKXPJEE
SyTOIakmbM8hi1SdPlBym8eUgtgwzRgnJxY2lxXzvoJB4mNwIH0l0/TzNEsEyRqnrDaR+i7DBnMY
HpPMWkpvJJdzq/q231j88d9/HPOXRxvRr84xn246Kz9V/V8vcQPNTtV112w4BXN+syENRCo9mT0p
Q4UFubcxpvdcTOZrFC2fCDDTijze905GoHEHzwSJCfBFJPDWDBnQyN+dmhFZtzIFZG/f1QrQJJ4E
92Sw2zC6sqC+6dYHF9neQWQ6FJ2yh52shTHDpTrcMpp2rjjvrW2Tltvff1j5y+aGgcBl5VhdIwxJ
3Z8+bD/PBkIZwlbqBQ5jFRbAO6OcErBAIFCiX/k0rb9awOZZebqcPzdW3JxIv/2Qr7bfiZhCWi7C
Ps0FKx4wq2dTmPk5LU5N+FFMtbF3l+ixTgfaS7bBbC1iblmKZ23W+xty4GqXra0sEkk4TVNqQyII
dwbsE5zKHGgiUOm7qBh7f7ZUwviGM5tl45/GDpG8MCD6usSIwdKy/Iig65Zni/yb2wGDzF8fOKWb
Ot4TZQK5x37z0zPOmQ3wLSEDm4WY+F012fP2j0+DBZ1IGon2r1v93A7ajL95rsxflhd+tIkWysKe
Y6yvf70RZdaFbL1Nt6GOpVM3R9+sRb8DIJafq0C7jsUQbTsnVPt06SYUs3BxOL9gaWmV44egSTad
lbl7zs20nisltyXwhLMVVQYZzdNyCyPWESHyZlPmziFXNR6YuPvWObO6zcb4oizkoUnN6U3TtGFb
4NvxRZ1KEPL5ccS1ea4cdpPEmfJdwaBgQ3tb/s0N+uvOpqjtDIxP657CxrZ+Pz8seIp9L1YO+Gxs
lMM16Z8MG0xkLGu5Q1cECtRVrmdbJMwrp293RQyMqqWbuGMTTDe/f1qMX78RkzLQlSAksTjxVP71
zWB4R1pORMkmmQwAeHH2CO+3vmde1L7ma4W30G/2nR6tY1Vq36AZpEcrCj8NQFi8mJN1NmYQWbCN
eIMNbOD3b++XdVhB0jEoSKhUuV+t9d3/cKlmW8a0fREfQyM6IrdgfzC4SVOEabQsCZ36/Y9zfl0o
uRCIc9cayJSUHn/9eehZyykNWIQZKd9x0j+6GOsfwl7rHwo9jf0IGC9D2hingBOT+VLQRBhMqE6j
ASzLpL1oRX16GBz7QwxRjghqHN6mUV+BynQARCJN0KkqcPCWfQOQxzL31HUfC8y7jEsSTGIjxDbO
i9ppXpBFWM64bkHhdSRmq6ii/mZJsGXcQtCrEU4FMv1glvLSSIYueTcFd6NQj12TTcfBIMh4XKKC
WXpJW3BCYG61YIpR/0g2svgCiyN+AwTBLsic0MjD42S6lYfyrN7LGUEmTlOvjkVyaBe9erORtLiE
BN0bExjCoSqepN5sJ3yse9ICm21nFHTBxYutpnEDv6p/YttHfZfow5OSNIOLJgCtYaNMRLifHyPT
QngHfImta4ulvzovtkmL0Imnv/laV0fiTyuelBIbP1+qQYXx84qXc+hfxqijedOk2k6hLN0Mk4BO
rCHMSgsR7nSHvpNbtaD2QZ6ARSPFDKxHu2gCJZXB2EMQKJbEET5p2lK7IC2L+86S0RcT5wqAZwYM
K+R7Gtz97+9J8etyLSXLhFSSApSKbP1wPzwD0iE3MDbicTNHdGtX8nEF8K/rpE5ebYh0SHeao2O1
X+lMky482MZLm382QRpCTU9RwyOW2PZdvXbj6m1YVcYxy2l74/ewtvNcp8dm1vNDEn2FoKVdWocx
upp6BFRL1sAgm8Qei1n7N6ug+BePmlSQy5jJrOedP7yXP3ysjNAaxRFy3IR1cmfUpHQ6GA9gsCDe
sL9OjkGPJjOPDvbxl5DYPrrU30rGnHd4b45oe3Xu5pRxsVxd+yPT7BhR/IoKQJnzye2JiUHW+LkW
UeH//gsxbPPXr4TVe/WFsodxHhDrMfaH957XgXSGgN0I+mZyZFqPjN1JdAavdbah+WR9mCamFsrB
ODAxiPQt5Ix+Ecl4q2HRbnFBcAL0lNbeFsOafGafb3g7m4PhJDen05VXja7LSQ/UqapHdPF98ASH
puGsrn1OSlw8MqCbhkryDuSX448TdPtuvg/XRxt0uxfracW3SIhGPH8LFTYnrQVZ4m5lnX53JmTp
yxC8DsBCJHJ54hmCbzJzPy/0TH06/19jFIW7YDSH7ezW352xTbFehJR7QfctEeWKoCSaYWWiM8yc
7Bx+6MD4X5TZg7m0d1E9DduySJGNuEeU86DE8IRJxzlYQ/Hq5NnspcpJDzp54zmpele7189Q2P2k
n2bSyWaHy1ggimBoNEt93ET6Sn4wCLBr4++hVqf4ZCxrU45cxTG7Bm30nC1DvAv65NIiGdqoqjO2
+Rz7k7L0Y0lXz8vemCgXtz58rusaLSnSXogsd4O7WJ4UaMRVw9LTpQE9bSKO6VK75EC0puvlTvkG
yKcGBNkI5nnItFOoRwi49smcpQc0Qz6WNcbq7ako7XgnZoWpwZx3wiR92jIC3mpjfaWXz5eddifb
kPmmM1badI2BbAxX1CJheTyIRIYbRuEnersvFsSJGbFi6WBWp0H0h8VKqJtR5lg0tQ+qXyGEcGA6
GeEatdQ2hvHOKNsdL6OR5372zA4id4FjZ/uFzK1WxypRrDEao4m+NS8f+XduzgJcq22564z0zT7E
VvE1T0jlAEDUeplMT+6g+q0oRnAro8RFoH3PY5Jg2xDmYm56KY0rBILOprQoG/WA3Ea5QqqqekTk
HE/prmPUXon6QiJ0h4GAjGYkQuQpK2a5+W4KGECvY9ntZBWXKaR6QzG6zxhYizFG8tMU/tg8uuak
tqkYvmszIOt6OEumRdAZnEcnIs28HEaGhWp5z5skOKgs/VBY8UMuxbwlUrlHILAcEcw8NLomGXfH
gNkFFjh39dHxhUosT/s+GNBSubTcnSrZlnG31ZeSvGKdcFfyU8qESQXA65ksBnUw5wTNh2aiT2nL
vYwSQlEi7FWpqnxkmpzYCxtK5hQRusjy1HZTegH9iv232EK95e+WiOwyZa0hL+KJwOUElTTjzPUf
KeY6OjRweTZuNS4HN9V45A1t35pNCkq3s2/N+mKG4mke9I92GBhbexT9Xe79X+bOJDlyJNuyGyqk
oFMFMLW+pRl70icQOumOvgcUzY7+OmpjdcDIrPBgZEbUl5r8CYVOZwODAYqn7917bp5jY6lGHApt
ZHxPm3ypK/mzxOy67EpwWtnImmt3xLoOyY7ZbI/2ZKKCQYzIyhsdwCMuDXRJ69ghwhmh6xJqHkJO
s/CWynHbhZ57e3fwzm5IYaocTJPWT+IKnpl98Zj01mURYJpJs2xBpQSIqOfpZN6Skb6pmfyGedPt
soEoRcsw61VdIwDzVPncEbK04QqaFtKv3hGrpuwBuPPIS/VkuY9CgI+S26QC7cVSyvkjI3aPZSJg
jOdpoJ/RQqoJ4wgzoaVs8dLMw4EoQMY2WQtV+wf8O+QLzXHjbNPeBuE99qWGRqUUJbdgbi6DzAh2
puoeNkUYoxoFO4gpL7M2bteeKtk+abn54WTNA+NBaFKRu66KqloArMMrajK0h+9SLBFZDsvBPYwa
XCRY4GYWQAwV8DgjtG0uEKqdqtolaBjEtR4NhbyhqWZPIXcMyQoe2dCLep5toPNSATdTdcSJTkxH
rZ60ziJtRKMUTT1OgdV1CFmyGHV4vWyNjkRPLIKLnpVaBcYTmSCLXk8aJKfIqlGvQ9scnUtfFq+I
VNYQuHBqiyPbI+RA5QA0DF1Qp1J2xyJ/FkWpLc3Su417cRMPNkNkK18RnTQtLZu5e8gjomrKI3zB
18ZV1CXzzMvEIx6K4VsEIyRJPNIlosEjhCO5YdHLt2YDonjyv9WNm6xkg2LBb99rB3EL3lHG9GiZ
UlQmVYIgXWt1btXsYYrBBuQJL5Ucr2Mhy5/C0pplFDwHE0Gp1mggJotkvmon4+yrkkU8HFrMFmTJ
6hOkVRy7gDcpp7EBJwlILgVfLPLjH2bnf5SyaTfQT6zRw8s+ITFH2kAoqrsC/bZ0ekcthkGQveN1
J6S7CUlR3MHOdJWt89T4Keg/ird1XeMXqmbXMBGfCj26xjlN28c+oBmQDN+ADaE2yb8FGX0B4GxM
+oMWkVeDTTfIFEWx4wrWG+es1cZRVOC3+8nvKbCLm7hNmVkl1iqehruul2qBRd1eJaiYVCMBo9bc
1yJ5KrJbq7W+l35xdhnhI6onqHAkXMkhhjLCpauJdDcM2c+ui0ikNbwOMSCOshJNve4W07pySCbL
8xsYG09jFbEsPsuas5u098MQkVOV5UBRs5eGXgHXP8IBNOEnD6HpyjJSe2n77sY2ibKFFuPGmB0G
q3twJuzBpXktR5p5XTI73tHz1YzhF5qbXuKWX4xLCRRDsgZufEjaYTdw4RiANZrYWpVpusi0CfdM
burLHGzj0vJ+pOzrBweVY8boWplEZWnkkaIXqBZmz3R1GDyx1NHEekDCsJfwpualdmEtPmV5tADh
R152Bt/eF35KbtOT6fkvoyMuQ6U/zd+RmEODnE53lqGnvwojoqwGMoSkf8hrLAgCEKAotkU/dkuj
lWoFdmhYBKRmBfPzqO7vUSy/iwA2pNnFpO/w/DPunWYweWoaGEIKqOXN5JH4B2+gHvM9TNp7lIlP
A6YZJ4XKjBTwnVF2v4hE9+wfvE7bJ8L+PkQIIFCij6SMGFsJFX4QYNYI7EZ9l/nn0v7JRfKNQK16
EcbEnCZBvxltQJtpDa7IJtmqEjMZ0/dXBKXf2gQg+Nx8gY1KadJDb8Uj8d1BoaYh9uLxwXPHax6d
vGHPmpn1uSesZtd78sa0Yvf4+aF13ccGydH2819NiEnLwp69CksMfzKM9UMTQKAzEpyGfZAc6P9M
Bxbn2ZYaVMGmYgawGCWpGe3UPDCd0U55hKcwGGkFt3MpiDcHQgZAMxCPkGd3ZifEfpCmv3TsmIXP
kQ/Ivbpl5yKkjj1weXK4VAu9F/0JrANlTvBCNfQTI1S0l1mVweAGJhs1psLeht5rDEYXor/JtLca
UtK0PO9M1NIr6d3cp+xj17EFdbGorelGaGrLXpLkW0XxE+YiYyANOENjpWJInh1wyK3j3q83mdlr
Gye8BFr05rmJcwTPDNywcn60Qe0e0X3MGqtS7OKZVDZRAIKrX5YDdERC0swV0dD2AVCas9Fi597v
UnVynwakN2eZRfeNgI1XTeAtAwM3Ck/TbyJz0dW2Ozs2rCvxi/aNb6QrtyqjpZOV4abOMD703FIT
ISsxtqUz+OH87NVsvisJVFO57U1sFP22sPs1fEPcciP6TAVAIOm7vZ3w1xJGpQszwOdVtGhbuzRz
t+VsNWTLEOwK8NmFlEyuKaMSraehCqvumlvVxQ65uGul1ZsARsBWI9oZjNctGvsfOHScU4fT+QHD
AKYvZ9zk+Bi2+O31U99EVNQBX9f1ApVLgd4s5JF8NIOYZCBwTnWWNrdt5p8Y6j2AihgWedf2D3Uz
R071/ZtMQ4IoZ/Wt7X636zkfCKlK4Cfu89gKtJpwyxycT7tsDH2Ap7s8nBTYAtdd488lSS0Ml1Hm
F0eDPEj8hCnULsCbJxMKqTIP3Yh2DVRiuLPYRS0blqTtwAIvgtxfqrz+ZiCTRLeYPZoFG51E9a+B
YR09GVVkCMWvsYHXkwx0cqTguS6yPvSXxHNjmWrLddKlJoz2yF4Dn98jAMJs28U8+voSMpd69Zv0
6MY8itqEp5+OXCnHmbhI9epnIsxFU+Lt0LiZ1zHjRErYfh9CQ8d4MAZPOvuExOhXFvGWg2bsMF6N
sEXGG9MHWzNperr35ou5LWibBlnj3io6lMumYnhgZYm4ZQbb8Qwh9ggW3qWpYTR4pez2gWmyjTOF
g0nqRis6taPDCmZgLNt1OngtCp0k2vcVO34/DA4ge1MGrjxBjEobVw7i6mU2TtaBSx6XszT2jWUn
iKRhIxKoFiKV9LoPARfDNBCfIpKgxAgVKyPr1F1MRbyR4QAzOw/EkbxsoA8SUSGMzvAqSwtCWufL
Owex2JJkBWDpVp8fpV6S9tw56PnregtJ2Fj3eTyrctgGkgOT8NIi46ECIVOCYKSP3ZRrIl76uzxD
cU3dfyirAu+7CrxvFlsPPK5vqRfcIpJFVivTbheVSfsKeWMBSVU9F8WlKbL2kHW1Q71ktA/sPdfZ
5EJlEcFFMCVf6lJqpwqFJjch5RBJsOdRFQD9VXmit2VfQ+eoqgwzEdyY26kYnXXaOoCdo+gRgeS8
XCYnTdb0aQe9WNaTOFeVsFZNiS8A7Ta+JP7WBlKrtQOXrTUfNC3qkz1EB71REmKlJMO0mmGdM+Bj
VK6NQUX0twUptW6Xp+tKoeIdEtChk8aDlggO58QojGwJC0mxidLpOk3NfTeyU4r8nI1sFB8ZcTh4
XGuNIRPvpp2Dla+TO85feItV31855tRtUnOyz92gf8QOYxcSSXSwxF4EDTaOUP52byUQJNoh+ojN
WOzadvTvMzW8UzKXSIkNb9PjWvHWoHb3s75uNZp2co5BwpyJJ8FArBKgQakSB9uqUWYWkijHrGoW
oEM3ndDmcJ0ke4cjd66CIdtigHW2eQAYJwhZAoBYZ0tTj6ks8GSsvS4hrAcPwAU4OyV52ewdAURx
lOFpDFsqhTq3HrUwxs4bipUGsWbRz4m5MqL0dvPs2rQymbsOMQhY8r4CJqArczDsS4rEiIJGZmvQ
3fFNbxU3JsL5Q2b6eD6iJCbxqD5Unt2tuzJlNhrO22MxpDt+raTn6lhbl6fpGvZtB5Kwv2tttjsN
hPfTGGTvKFLwYBMrNBI9acJxCW1o4GP8vSho83Sf3APp9HvBKWeR6W00aqOZXfMJ0XWSJeluRK+Q
dB3xBKNr7byorDa5ibsT/BIWYmKgWB9dD6eKOexkbtwVles8JhEWCEv57CXG8pJWQh7QhoWnyXor
AlDYxZgyJVOu2IAZ8pYGPPSgVsZOw+O1K3O7vlJt6Uu2PZhwAiDldq4jkqBMOSWBOUBWZL/OckEp
QmLPpbJVy0qKIF8rxC3GLJgZ2VSvMvBQu1BhHXE7C2SFXYp9ywp4rDSTUCN0tCudJ8xWOsZ39uU1
73QoN247pJuyY5RkI7CESr3MsoYEhLR7aEwHwVygxMtID3HjedMjpq726BgtSNiU6PdSqGEmOvEo
trhT6V7vqoJLpOms4ALilvqUOn2DmYSxaWGlr201fdTQFBeGxrpkwt26jqjUrtGEm6yP4wcv2qMj
1O/wGRCDJkDVjqJTNCK6fu05rnf1zPbOr1MeX8Qdr9HQhqTswp/yhsreKipAUkGu0/BtaM1HMxnU
KjTK77HTJWdnwkrEPtrXJgJkcMTFQx7foOHMZmIc/e8sxoAx6Hiqxqy6OAEyUaubdXp+P2yMXtsS
Tpycqpkh+/lZYY/QwBEbBf6UnSU2c6AnCNuIG/LZfs65GzV9+tgJoqMiZsqa74FWIBLOnys3WXoA
bcB6iHw/NZWF9jOeTTl0PIUOlsHy8ms+0qjHLcVr5CLnSR7tuwgFtVf0m2J4pht+qruxv0xNCA07
MuuNWxM1JTtPwxvMah5BhjnWCNdPJGIjpRUGPTdjXAv4g2wSk4A2aICe185AQ4+Zv3DJ5VgXIvxe
Bn1yiuhlWJqHGY5E81elwUGQufxI0nELkJLBSB7uletTYNcu1mGNnaPbPhSU3UNMzKskNn5ljm4D
aAazg5tEKIJ9zbhakbwdXTc6TUbccAnD/fGhp84GGFTFEHykd6lEWy6wzRd7Mca0Q0x7oJXe4XpE
yYrOnrWpdKr6TgdkruaIK1sR/8KbLxsvhneLBaav4/hRQ2AhJ+vDtd1mzXgIKXyDB9qdQraazCtW
ERakDRzJ6gnAUhEH/UHpobvFZXNn88x7CNF0dBhY1l7EFkVPDJznOvFSpUlizdRA5u+tHRTh8ERu
lFxo+WhdVcQAVGnQXO1Y25S9qTEKZgvj2LxEcwQq7xNCv4VJb93l6nHQ2vBEfgLEtLZ41KqSEsqY
+r0kJEDja5vWBPxSQypmkvPBpjpdADsI0TbZswHoObfkKUvsge5bH2xw+zLiU3pwzBPDxl+Hyx4d
8LKIhm5bTZ629RryuFrrodAFXQQIuAeitmniGU5IzmNLzjKbRS6eEA1uYz/X7AKVD8Y6BUqS9S20
v8qeLjaQD78GOdE4IyqDQV3BzrYb2eEjtHuVHtVgp8chrC565OWHorOHm6lx2x32ibsksbZhCqHW
SCG5RjkBq7FVIdifh7XAyY0dsUf+ilaN3JQ6HgykU+1eReGTl4sEIKGnc3VEgKfGTruMgwLqDIPw
lsr2yYYzZyb0gDKfVFQkTdcuYGPLrw+4bcJ0xuBo+3pCgKSRXnPOtVXbQugZ3tox07a624q9XQ0Z
VYeUqwET3kJlvX3A7O9uQYK8oXdOCHwR/VVTfbuN3SQ+FmlzxcHAVTng0mUIf2CXGlwms38P0y49
Uj0Sz+AF+a1Jn0lV1yiSLzLyezo3Nj38HNG58Px9HuqvqqdGSG1c247Ne2nZntiRETauyFxpL1VO
p8ouiEbqKBro9GaocQKIBRi90OvGCs04P1VlGcmHYH4Jw0vJh4mIAJwq2iR4JeZNbxjP2dSaHq0L
lKC8Rwx6sfwOztQdzKNyg3BPvytGOGwZmJwIC4AphPCOpInio29znlOx2ZHlYlw0afnHqQ7fGnZ3
21a4s+gfN6qCubdqUCYwftfra+vKtwIK545c2W4rKBrXqk6e+vlBoU00lqlA/ZtQ3PvOuXND76AE
c+xQTufPD3P/ZxOXojrkrn0bVLq3H6o+3nuttR/o/WGutN3y8PkBOGSFn6E3FoVuqy0jimvTjeqn
Ti3C6CR6b2vk5p2T9/fSANRRB9I7AlbzjshIK0o2R937zLqZbiTRu+A01FXU/8yH4Fp7SfGq18xX
ydFur33vp/Qe4mkfDoQ+DLlurRxpO09Frn2fxoi/ySzHdQT9HvqrHZOQR0GEEva+Rj/D9AeM4SO/
ttq2vfUn3F4lrZhv0RhDGuaIGxlu2bTZb2bvhkt76Ls7lUQYL7MOznkUQHuJkO+b2PkeSBAnScq2
m4+a4d3nj1uW/8ieInxxyXkj5qlQlwzdwA4HgbuLuHkun//x+S1BGD4RqMjfnGgEg6j8oMsNNKSq
pwfAQvbatUubDTd/2HIV1j5u97vPw/o8QBHG28+zNDZYw82i/+ZkRrvsXbu9/XyJWdRUh8+XHRaE
5U2A6x6DKE5oi5M6VyfrzyOez5s3n8DR7qyVqNLhBkXUuE/jDN+nXrXXz5NPyl3xOr+vefLEVh4q
GT4ZnEbzB9pYJxYYPHVs+YfTMH9wxuEjKymmw3reB3x+4+d//P4jn59hmfXXcOyQic2/6/MX/Pa7
Pr/791/423/ztJhG9/j7b/r87Je/8fltFnwqrHANwo/Pw/r84udhfn7227cXk0YLonbuf/9lv3/L
15cTO+7O75xm/2+Pan7Bv/0EfUwA4EjzGBL961SUUFE5A/NZ+vzzn78iaVR6MLRy/eXrvxzgL0ed
mt+s3Mu3Xw/rl++2oGesSyxuv53IX354Pq+/veTfX+msWUqTipJjftt+//qXo3FCXJ5mI5r17y/n
l5P9+881Eu8aCp/n37/0+dnX97NF4bL6X7EtUzvXAkrkUYWHT9pHxRiOxX+dOUX0YPd3mXKKVcN8
fJfUdEVaDQjl5z/DCc//OPS7vvlZNA4FMg3zBWQ4cRLsvBeZoVeXtFHTIQhpshYKLNTnQP+/ZXf4
T8DtP5C8H/4/8N7z0fxfJvj/EHK3QOz1n+0OywjPc/3xln/hd88/9ZvLAUo3PgbP0ZHrS8fB0vAv
l4Nl/8N1dXMWujnCxFyKcOtf/G7zH0KYs7QeWRGKM4nm61/8buMfyN7NWfCNIu3zv/5lxrj+yl//
9/xuRCR/lP2YQhdYMLARCNtFRvZV9gMiABpq6CJnr6vy3QOx+dw0oyRk0KwxOUY+zjiNuABXHw5W
NWhnL6XnSBzmh2L6dp06AYzPUPX3ide/rQx4byKnSQVsy4QP0eUWfqWgsNB0JmG3lpOXy3XqOwRM
1fTpxEJWAQFbWUVkNLFnAwglQAIMaPUQX1sPQGP8AbaIzKcxm7Apg39zpXiEp0+aceHBSbXSNy+J
3kbV/ZBj/qqlwVFzYD2MxtGr3HMi5aYmZ6nJiyuL5D3O5x+YqwCqBLMBclY6nrAOYlPTjnHfPQ5l
/KCnHUDQEPLeiJoyt5Y+eVcV2yKwTU/od/eq1c8K+VfReEzVS+0b6z628MD4ZhjFSdbkx0IyP7t8
dRn3xjOOlnUP+cByGrWSdrsduxafkl/D2igh4/WPHWcPC9/GA8IjiJwwBTpoP3busrw8GZO602Jz
B/f2YqbRCavYSxQOd7nbHqVZbIam2piAbPweGmZXrlNiD7VuPNFB2sWBSkGhWHCDTPyLJJChUzbH
paP0fSTtH0yQt12a3NpjS+TRe2S9ufIlDLWVStx9amnoc7sdYrot8NF90s/t2Xg3ZcZ9h9BSL+Q9
lz89VvEwKPBLcXI7+B464u6EYnivh6hzy8ZcpI4ObrMU30dXYj0Elhz7oMZUBfiyXWKSW0U2f2JG
wHfU/Ha0LWLrcRhColxIPkXZvpn0aQe9eMVjed8laDCYsdHPvQtd7yGKuz15EN/LkfBzPQa+Vm5t
d9gTxHsQSboyc+0tSmCnssnxI/N2iLCcd/aeWf06AqvV2N0TcSgrsMdIVsaLg5mDAFDq5WDfBSQx
aU2DkKNj8qKiQ4etGLoQ6qMgTuJV2Wsw5YAIh63+qJdoPuE8TwiEGbv7bfRKuMyuc62trP3b1AQB
6rTGQbjhoex9f1EO4p1Q5ztdqUOoTTB8aPXTvGNsaArELNor2vuHeuiPQVGdNY0htT403kIqCEjJ
zKrB2v0i9HSjSv04uuJ7V4wh/dBiQ8YeSVH2zsA/sVTd8APR5A0PmbtmwgwrsteRoRbasYe4omqH
2f8KmnbTVenFNSyUcM63jJTHRai8V5rS+wDoi6vLFpZ+cYJucWi6huK8wNWY/ATf+1EbI2fKThD8
O8G3GvPgAPWViRVT1cmx3aWg9dploEhqhsMO5XQkyGrPeuvD8tmrDs2bWYxHw49unb4if9wbHuD3
kM0atAzWyVPC/HXtbAvrPQSinInPInfxRwpRPU55dYOVf1+T1jGVdKlBnjCTQWXhp8gBSio9I6tg
x/mZBbu4rvesDMGl0PXX1HUPfpveq8DegaWGz0QkzL72x+rawGA7lbV2S2aITuT65O0ht90UhpXC
bo+emeGli0YNzQlkJu4FScOjmkwf1YmGGNkkZAlAY1jcZmyQrwmBcaugz6+SSfJOa7PqpvOnnai1
lwh0D5dMJ48oYsgoqZLHPBb90s9GBAYBupCR7ZvZDhd2Y7TiZpSC26bruEbQ6ErUbkw22df247gd
xvjVk8m58QTrrta+pvSEMGcz//WDtt1wJw8LkPZUF/i2Xkmmu8CRR9WatBJ4d/KDwvcsWxUgNYA8
4AsJXhoVqOnoADyjMyyRchGm1sM85Dh3s/dNTdb7lJRw2LVhVzgdUtdKoWaIbj3LuaoqBlOd0Rmu
neg1JpNtmSFDWVTFtEeJ9hgSR733uDpP9CuyBeK5mzwLHtkcXoHqnFsc7UurcA9eiD8DxYnYpF72
brT6Te+prWaMb+A4l3bAth0gYc8WaJ5wT+ZPb35MlHr2UozTqojil1Rqsy8rfYlp2MBvuHdy89Ed
6tvW0naovN+NPPvWG3ITTt73oCXfkr3w0Wlh7y/DsMwuHTyDeZRnnnsI3KBvEmuBsHarV+A3RgcG
ihTxvW3EdAP6uSmZNjcjfxTk4vRak1e1JhHCw21hmDwRelTCuRc/cy+cA1gT665CFKOwjrAvdwJ6
b1CBmtxB36MbNjAPN/8JW97ZqBTd8eT2E/P1gP/oi+HMJOdFRz00wkhapKn+s8x6RcRvgxWb8DiQ
+IUWJuiyyNu164SXJ+49Msi3Yzh6LPMEvAGTe8OBwogSbfJKy6pnTuBN25prJyzvEj+jh5uAKPXU
gYQJpkUFI944H5d46cmeApi9wKgrF+OgvZl+EK2riB5XVSmu4wzpmDipGI2RgyodQRuj0uzJKzNw
qMipSIsdB/FgdSx9ecgYT69mXm3KDcZNuB5jIj1zUHkrv7VAlE81zytz6G4IVwEDDcl9BsaQJduZ
FzuK3ivD4AwRlrYRlfkT+c4BJNK4zCurpJmDyqcttLumplOLVaY3qX9i+xQ6bnFjl6H4kE3qPg/I
Hla9l/RgGgb7scOdc2yF/xKyp96W0yjgEHO8i4zoLW0xRP182VX5wMVKGmwSufrOow1vRPptZcqT
HFkf40x/GZtY/GYR+28V6P9vuTn/vkL/n1h7SzTD/7n2fv3f/5X9+GPMzvwD/zQX21iIpaVjCQS3
hfoYx9xv5mICdVC567rDWNASrD6U6v8suw3vH7puYjhGeY96R0pq9X+W3QY/ZeL99AjcEZK2g/Hf
MhfPHp5f/Xy45bDOChfvJnmQf/LwYj8brVyi3ZEj+RtaQffRmWSwxa8XnQMEgWGMt3W2I9g+qzpT
EPNvtOXGV9vIfAh4zmabk2sIS583Br/os/0GkvPnIbhNhNaOQBv8Vx1TSie5swyyyph5LZjMtoco
Bb0HoP0GDXMEX6kttmaea+vYd/ce9FT2Cs7feFq+ise/Htzsh/zl4Kq8QBwdK2fh5aR8kuSTHjyn
TjaFF+WrMqZk1BzR3U5e/zfuqz85fLE+SMMSFjkytsHi98VpGZj+ENheDDhTkb1mzoG7MlLJVlI+
QsHqr3YCsK0YxpvPzL3I/Rg1ET3nmU+aRAPY+5dL+p8btl+9piZX45crBa6IiR4Mo+W8P/tyPH7V
uGFGt5axU1Ud8zK+Gym9liLH/GxrZstDhKi2CepCgjDyDPytprlQrcZK/ymYLj6nVbxodL1f6vDx
mFVhx+xUt51MO0SDiLSoZtO6zxwtWVlFTAaYY1lXO7VPf/1C/mRbn0+sq+Pr5/R6FolRf3xL8W+5
CnaQR7GmP/RuHq/LJFL0yKHgm0gBdp7RANVsEEXEM8pkyJGayr/z9f3JWPZ5GDjsDAMjl4ON/o+H
gTM9UDR+PSRv7bHVC+tqYieLEQrvUguAM0oHZyBlHskLyX0Z44cMKW1g/K2p7KvfhgNhlREsQ1AL
bN7dPx5IKpncyYw8wLaU941XJufJB1AclwzaNC/xzwBWTl06Pk9ohxd2E4/bPg4gs7Lrvf/r98b8
83I0W5npGXsSU7PzFSnQISIF/e656Pm456sJ+7ALQLUchuqSOyh1vF4951Ft4XjTug1xEvomr40f
idVrAAu7ftEPxggvM8i2iFByvJL8Moem/XdKcQLj/+aumNspX+4KWzKPwxxoslRQ9f/x5HWlzOMe
OR1kV4auiGj0o22JS48feWFX/XCi5HgprbY8Yhsqj+rqtUimpkrbC6/UboOBwVIXDdm1ZIy2FWYL
HjODHatsdSdCs7kw7vtMh2FMTZcvjkMHmSMTK2dK3euslFPxUG4TG3p96bnleZhwcJQ1sVaFVznH
oW1Poz7HZKTNRFJJRp8SetpGn/of4GycU5MBmiUvcBHbzDPCWQTUm+pQCfNq10W0Y8RPgEz/Yxr8
/MDJJGo+iTTksGmz1BAuAv+q0r85q5+9nj88lTB+4S/nYqTrxJPuy73RpQS5APqUJLbwls+QIBsa
/AZVMVpQ0PnIx8oUvTVja5hhKCKy/kSn3KGoC9xTboaPuWceGPUKokQcuXAbXVuRAxAvTF8Nt+N4
UzE33kbx5OxBsuKL1o/Etmg/GRT6htJXAfKaTThqTzCmXzulCRaK+Kib2XOmhQPU92Djq3Y6mCJr
9hOjy+hD1G7xKIZ62gRaQAYoPKsDdp1TGTdPf32X/MmEjy/OMF0mWy6lA+HxX0xmwLRMsLKVZPQo
LqFqm5um5VR0OYk/nnKth7Ge3r0GCCmmQU4i4HEgizbJOZVzy7DXQfctrf1fH9WffFYclYlVlmwJ
afJEn4Eovz4qS7NzatUTZK8IN7k4ygNpSfZJV+Y+GHd2GUMW0TwpX8Hh6m+1AuIcDdYmGI3gDNr1
1XXG/KAMLmiR3Gju6C4TAsiWFZ8uI6dXa10jFVrTa/eEhhRJjq4f+2Y4uiUqebNXr4EYIQv6rnXj
+RHhy7kD1jAgj0ljduqperqt+voxA/0WRBJaXP03UI65yPt1MSC+En2c1KXNKdDtP0E5yB8s+sqz
eCjCJ6aaT/FakkQTyxIPzyfgUv9QWucdUy3dks8Z7XryQCIm0SEdoGmURytmLzcrSbgfYyvYYTMe
rsVohmc/MQSIbOvcVk6Ak5puihOBlDWs1iS7obxBg3Xxc09nJ2isPn9utPNvRma7h7jRv8k8urZx
ZBzN3vgB1MnY9p0Z7mOmYehYmycBJmxlmLkHiYyJb8Mm+FDj23Nzqzkq1YB4CCYAzzZR8hX5wFMc
3FWZrQ4pl8KitMfhyqypWzRV2R2zMSeWKNd3ZUCDSonU3ZDN/fLXF9yfH+RccDC4DQcghQE74Mtt
oDd5XXWDBdY6zj7iyCsOPlqwpRW5ZOdGvtxlkWdfsBqY237ELdr2LR4aOJ5/UyP+m/uRRwBr1Wx9
NnmYfikSIy7HOYSPKz886oMN3dinLSqwIKC+EwuU0emesT987qqkA6knOxlaPycxigdh1TpBYubf
rKBfq7X5UoRoZOKOxsFPHuaXh3qk3M7WjKJdwl5FZFmYbxkPkKUf1cNVdXihaDrqW9ALzsJGig8H
NkLk3szkNkPYx8jzbuqijrYGKOO9ooDBuYfBoi1p3dpOSdZ1DxmtzhpnWw3+bZxNwWpMbmFyYiP7
6/fZtO0/bRGokYBhmNxcJmf462zAF6nSayJnFqMn81vkLZhzmhGvojkd0Lk4S6KiB6iMuH7HMg22
OCPKbdS1YjU2Voayl1525qgXEdbWuXASubH6I6pHp8aeUKIgvWP7QCtDKy6thofctlvtFPXlSnbl
2WSCf5NO5S6LFejdkBZcqGhbed2tE4kYEWJS3kHnX4yj2zHILlALzRl/U6ztxsrLaRzPyvA0BaRg
I2H3S5qMCKhcJ5xVz4VYuQRCnGiPI3sXPOMFSgcZ9vJl6u07JsPxTxTzZfg2Nrb7LpsoYn2pMYkK
7dxVYf4wmjjZO5QtiZYQ4jHKA5cZjZc4wDWkF/XZA9m4pADca55m/vZ6u4XLhbMn7bUiUQQRV5SN
I7ioQi6r2mrOtfNi1irYBFUNHNNPb/q4ViC/y2kl6YxdCxsXFQL9ZaMZ4aWqcNCVhNOAgmpiSNOX
qkx/dGFWocMgLkwa+hNLI3OJ4a5FSPsSEnec2tFNMGA9KGSS7ptyfCp7SPN0uROSMYx7H4O+Z65s
ABHn0EbO7CH6WNWlny2Swi4PMTMb+hf5g5RFvO6NB8O34yvd3HqXSwMSTWfQ4W/w1EcM4xeWh0d/
YFaysBrxQWBBg9zDNpC3u3hwBvvoFysLKsISYUx4jQ0N+miGNV8S4N5y7L6kN1NCr10VNBZV/l64
Q0OMab620x6xQ1zN8sc8uk29Mbp1Y9j1cai2FnqGnWuVxZPuYfIs/EEcdM/aoy7LrjwtIaQPOuxQ
RXDCBA6fOE+yYCO9Z64jgx9tXGs7rx249M1A3WWY0u7iBmmYMcfnFCEpQaGmbobCrm9ILjDt6Pz5
wZlwKnau91HQZVvSzKQ57jd4Ttv0Wht28AOuwdnhTlymRZNfZoQ+nbbmNUOM0BG7Y6WR/5TkRnQK
2XmjCdcWLZKp11TLHskcjh8yMmi5fPb/h7kzy42cybL0VnoDLHAwTkCjH3yeNbgUkuKFiEHBeTIa
x0X0pnpj/ZGRmfFnoqq76q2AgCPoTqfcJdJodu853/EtqCmsLdpTrwfFxYXnuassuyAox/vwcpIa
dd73HefAplcXoGUUc3tctGknfphDVJ5dTeAmn7HlVRVfauruGy1Mh42SRytR4pjoKSL53kTY7+Cp
XhgPHqNQECC2rh0oUv6ki1MwacRTRv2ZEgvmMZ2EvQku3wlZ8pPGivMcEYFj69LZNYr0oVB3wPyF
mnepZY5Su6rPcFa6Xa8ifFSl0Z46Fg3HpOhJ5xjKWyh7lt4CITujRLPNe8R1Dvmyu3Ew4M7UEZJF
HdOT14dkNuB9peINPnL+ZFY6V0hT2RMEXpsn6fTPjVvjhdJ0cghCTOQC2S/xOOPJN0d7BdMYJVbr
2afK/2kqrlLC3qaVq5NCFk/zD4q8nY9k/Wy2bb/zS6qkavK+9iKmcmzEANtdFKfuIMidmT+AGEYL
+0eGPQ1k1RqPjdjUAFNwkWAwronhHOPWfI7qpyl23hKCki+cIfEddEJ5REUpa0+sHFtWL31gqXMS
F9dgUK96VE0/XLv+ABwfvqbTujeC8hGl8apR2vDMFF1RyM8HwF+hdfWrmgeWsHo0zSjRkLZF4WlX
ySz7mtU0oeo0exS6gjbZeg1AfUTqsIhHrMediSuGB90qcaElWPeMqMMKjFMCNazCudZOk3sAEoIA
pmpvFVEgKxkzRsZCj+6pW5KhmrC8csV6KiPvknfJKRVtfLOtz8pOmhMGD3+Lvyv/gFe9TanrfjcB
qa/1Jq0uCT47hOomJiZZn7nO9WOakGjZm0+x20aXGlshwWaD/zymcIlxFFHPKLrvxEsi/7p7su5+
AaESmUZMBE7+fe1xU1LoQYmXiB6zRPl3J6LhYiNeRWL/Xbal9RQaFHa5NIai8reUJRSDXXXN/IwZ
nvmZd+gToRcjwc3D8bmr5XfgCcml17nptSHhkbkhvjQBpifTCiyy1GvMtkxELpMNaroq7OmcDK2/
LrzxsVJpfHOpxNNnH3DWw7Y+x6YNz65HxopdpbwGYmwOZuj8zIizOg8Eia582nG7cfTdTevo2bPp
x1vusyBUM6Fdy8pLrmMQXPsuHa4G3lXUTdqq4JRbBcQR7hB1bln62WcwnuYq53IkUojUQT0q73pD
LbKLvWFrm4OHT9HxVlMRtUR9IF/1kzlc1XisGjyQ5Xz5FWSgQl1ofoxe+HXKOgs/H0pN6s8EIJXe
vapSYzPM40hPJhkg7Ls3pDbcPu3gtfgJp/ibU8fTkeYsZrTCe/KsBHt/Men3dHpogTIdhqpMdkAQ
6m2LUmKnCkDbZZ8lL5ElURekm1a33aPNmb7SUP3vhohEmZwSPPczZsthn4Dd7aBbcXNhbByIwKws
DBONGTfPXiIOVbaTjlX8zOzkKwFBa5OT4LmxSAjXTe8taWL/bAjjB0PWZ1jTlR6COt179fRG2Hqw
c4vY2wXaDA/GmK61WfCiNP0lD+7STtx768T+RflznxOAc+k0iPhjAujAoSGhsNtyUwp901eTiVe8
CSGpQDYYyLhdVQUkCiZXBYOyPVtRG3/foSxwva482ApTNGfcAJCmMl+ksw00W1zaMH+JJav3LkrR
lwlm3dxjhq1eBQTCZqp+SH1DbSotcGHUarNMKKnfkDt9laaC5zK51c3WQ6DZBP6tSOJwQZJV3MbH
nq585MLumRDvTz4N0r4j+1DxBxIWGnmdsE5GHKIxSkOs8uqTU9zeN/EYHYSbSPKyGvS0qbatI2t8
R8LhrIaoqK/SbnbQdeVzjtAy7FX+JPLe3acGl4/vDBsM5uFLkpZAZSazQQlG746k+OQQOq75GCLq
7dzwJexcJg9Z/EwDTlRh9VB2UHiIbIzoSg0AQKgGfiQ1WUi9qg+KudthGZ+0nukJNO651FgwuQEr
9bw8uF2x7XXPwX1OMJeh2SQcpMKO1q4mhy0t8uzqlrnYGJr4AtjpMzQbUlymlmFbki1Naw6hmT/c
CXcf7l4U7elVAVVObIhdscekqvGuruxXdUp2LCtJl15imh+bICSffa6LGHZPsI+ZX4HZEE8+0FWC
KeVt6qy56rOeHUj7U9lCBkBWi4TEbadnf0C+oDJC9FQ1JFfbanNyc7Jpl9MZO3kBtBBDFWeNtMQH
JyVjTsch+5FZERSNvsF7bNnYT9r4VY5asi4r0AjWENLzVab3NJ5oRVjHwA19HE8uC33vaxhW3b2N
8FEhB4hANNkfms9fQQXdczuF1rsBSAI3B1aAqejWFE+0e515JSlIo3kcHVToGjmSCSZim3FoVRly
Nji59l6UzjXRpuGYoV66GkMn9k4rfmLocK/W/NDTFNhXuvueJocAzP9Zs0O494QoDhMTnJXB9GTb
2BWGeETZWScB7ulVrT2QLhKRm6pjayTzNa6i7iH9xwNgfPzUKKCoV5LxLCHu/HnIgnaflAC+ar2r
V4PSg90IivRaKKO5RlA4LP4sjua8ZkbrnQ3VpGf0I1/HJjMf5/9gKvLxICA8hG0dvWhFUB2xlrBG
RC3PjNFyuNlU49kbcDwVLv6kmLN1U8tUXGjwN5FuPTlznilxr952qG3/iarSF6JkepyXaQFDowdr
AcoK71pEKS1wMUHp0MBmig236jR2vtZBu2ZSg6mgTd47NZqXGuvhMYiNfe7F0aqsE4ak+KefBNGX
YDOqHfa9VVqP7aXLCILgFxm/hsnMSxDNrbXI4+z0TD3XI0AsL37ml+8ROKx7e06i6lEo1OUtOa/L
1qATgOl20NICWgTkBLOgUCTwEHqMgGLDGNIdPHCBnvUNbiT6Aovgai2o6+1A9IjVNvkxVZl9byaT
0caLazD83nhGOwlAJeTXYxvh3QkC0B9D8cuz7eEUN+P4pLf51m1tcWtVNT0RFZOAEqoGyoX+tvAn
XHvM17u1o0JrU3jdg8rC/EFrAHw0JKIdIwcnG/qkBzlgmZKW7jxqvUYBt8hPyvXBb3IGt47dXjV8
YdfKH1G2y5bYxzIGA6OKw+R53UXWBkpsFPSyk8Z1qDbS6nfaYOk7iO7u2lUwzH0f5y6lzORMkkJA
Qrf9JQerC/pTbUO8QqxiEvgjzDdQOVCL75qwpSAQf6tavbxJQce8UPXjjOkiEcB+YKJcPvUioGvm
/2Cqp7+yoNok8P2O/aAnZ7CNaIkMigzDONkbZ0LG4Erb3witLA4DzZo1nN1ow/QxvBgdHlmJKeMk
Y6Z/ucvMjTCXHBZN5m0DjDoryc1pZ5myvheTjU2ltcvvGpN702jdnVWW1rmMgy2rAuuHyWmBUzkI
38byEyoNQa0ucocAB/sjUzVcXX6CPkq4ctOJItsZ+phtx9SZ7plpaA+RqPZj/kvvvO6xtnrnySzV
eFQxXAqcCMRfYF/pNEGyt6dQIdbUDWpRpk8Yx8fj5AEQAYRIZDAavflr9/cUS7rbceR6sLcGGI/b
suCJKD2ftLg6DI5FJEuojhbsdW6crP1ETQKNr+wn6DTAlo3k3dNmY3RJvWdqJYt8KZnUIRm6ekHO
JeI0+RYTOwFhWksucZznz7Iug0dt+NTR/byQqeS8+OochkSnLRuhGT7rNFdvhhE5Lw1F0JVZOeNp
2XSV6W9GfUz2y2ZrkB+RTkGDJo/jOLrdnpOygdIxb1au4z3gibjQBHJeljdI/mC0BX9vmCq4tUNJ
32P5JEi6WTqhsf/9MdrS2DBIt/tlc/mfHSbGZjnY7/3md4R1X56mzOwpHkiHHL08OjrSvPSFaa4x
VUKj6YiKHmncrKWgeEyH7CshBrgOJf6M1vfwwuLWNTLtxapG7QXH1C6N6v5peWoItG9V2k3XZYs6
SkSQQlaclk1ADDhFQyH3yya+1GgvzZFKzHy02DMcRg+LPIH5uC1U6isX06/lRd3Ltcd4TA/La8tT
OH+oepBDMr95mPMvhF8//t67oiY7ukRnLZtuRFsEXZQ8Lpt5R4RMnxGQsRys9rnpN1HZbZZXq4RI
Bu6kRPfNH4PUn+zm5OPb8mWNVkufM1ttOkMxHokkofZRy/vyzoBQKIK8iodly2H9w8wF4+VyHDSG
dIasYjgsr6Z0LHdxrLTt8mpfWrxgCmyX87cxm4EghVJvf38GFkHFg1W3v7+cTRriPRpJ1Zs/3+/9
ISH1NfrZ5alYM9905ae35bVI1/gqroOacfk+GaF3dZeL338DV+rkhFhS/v4cWKCbI3+/7vfnyEQ3
XYwSa8byXgyO8pEa+e+/JvA4/cVl6WWa9S1xSmtbpqZ5/fOg5axtA4LnmLWqy788v2wOVlIdpgyt
zrwMXvb/l90abTLXXmCzRqkd/GX/sk+gFZe6xdm9PL8c5c8BAL0Yp6Ax93+e8uaV9p/NZgyLrcfS
fN0tR/9zgOV4Ei4E/cJ6/H2Ev+yTWYlEW7xeDvXnM0GV8BBCYlrak9OQr/78pD/7OL6qSVKgPqk3
5aF3hhuYh/yiEdLAerJV+QVGEw9ZgudmeSkKU15HBrxOaEOv/+yz/G95WHZZdv6zufxPqujmRDaF
zPkgy1P/+uOc5SdZViKOsp3jn/75I/w59F8+YuLUFvicLFz/fvLf+9F/PvtySDFG38w41mYE1d+/
3p9jL7v8+dEdgP/z5D8uz/zZ6y+f4C/foq8zVlfEEeF4/seh//K64Q3tNkwTEExNiSVKwH/Tnfy1
qZhjxlDizlGgcsCiwgBlBiViebVktrSJoMnsl018HpA+MtAYy87pxAqlniflviyKV4fg6WNRRuV6
2RmldXKpcyKRlldNZXQ38CJflrcm/Zg8abE6LK+NZRbcu+51ed/yMExM4tIS49n8Ifs0O2GiMx5/
H2nqPvB9J7flSMoHUWCA4D7/PpTFfQvVn/63LwBSZWNiWNyjospfLcvVtjJroSHOm9yC9X3eOsbv
L1AbY3fUAsa05dUu9tGrzOX6vKuvg9M3L0GJmAWM6PgUDRbQGiych6Jx9EdrkCCsRuYRA2tzjbrl
pz1qn1nlNq99bzCXN+V4hnYkr4gFgw1FDectqKynZVfRyBOhKdOHQ+0BTtBo3Lgo1Qlmp7/rgtxG
8DvIlZcM5Wfc4h6185+OVrqEn6r02Wciv3foKxxzu08ffRFN66qtx2/G6GyW4xtd8K0Ks/CLG6Jb
z8wqvIRN4l0cgDJb0cr8Ldb8l+XwFCMPaIfLr/6cwxfRin2ArxWeHATce0mC+h1iDiGC8zcMfiTz
XG2q1JNVFdYhze103eh5Wq6bsXlgliKuUCnCe5z5OLS8AIrQ1CYloX/2Y5kK6j6VFt47eKjHlFoQ
ZBN2pqMQ3b2geCYIuL7mJBM8S/3qziQKEJjFO4mDOiUKpAeod/L3GprvKJhKSUO3ntzSf1qedkQT
HgjvNrfLZh/S+q1lH91Cz9ReO0tQ7+fdptW6J8CbDk2GwmYu3FvBC9mGk1+JowtT6cnnLocDGcOB
0qqz62T92xAk7c7zC+9IsqN40iImLwV5yD9ETYk29M23wXOgJThkJmXhMD2FKTLm5RgmQTGmUfhv
emUXO24y6Skj1e4J6NhI449jZHQ3mhDV5uBX3jZtbLIr2iEPsN43v1ywQOG90Sn3mlAh6N7YJZ0r
zS2RMhePdlIRYP6PB24sEHW6kgrY8qTGcuZv/6VyWB5LZtDmlGenalIoxsz+EnR+jOOsqudHp5nD
bvGnTSUMr1bJ27LP8sBiu78s/1t2M3M6w0BerC/5lEz75V3LC78P9Wd7eUsCHmAXOZiK//rz/hxS
NSR4W3n3MyL9W4fQe9eLsLpXBfwBliZvnafH16DA7OC7SfRm6y3nbOYDG6+r8C2Jm2EDNd87NKZ7
To3RnWZexbQu9al6wshKt0WRqDhvDX2SHvWiIJGPCBN3RYMAT47pP6JaDx7QiPyyDUyve790b7FF
kyCsEb/Hc4VgeSiglTlaVz0r1c10eT/eSVHVp9FVQBRk1EMl9fpunyuBB96l2jhSLF710WSvI4eG
WVK3+Duixj9LzC/civuL1s+W1AlLhpE5+kcirRbRErroJGMmnI31SzU67ik28RMbXFRrE82dyLWD
CQMW2yCM6aQLviDAueSecr73TnIo8+IWxUHznTLHoaOXCYZH9esKUxU8PNaomzoZ33Sn241hqx8r
4njLDO6TIlzWlMNL1TYrbOnattITd2cEZ9GF8c4ZoaFNNvA4s8NGWrQgYjoH+blqaGjod4BXGs00
3DcpfthNGn0pwGafs2hqqHxQn+4GLjy31N77jvWin1vhkREM4R3r87mQNYc09UijpX10Cw8gbUtF
qNVP6VB5K8/V1botah2rNn4Bj9i1XBP1C3gc/VCkerm30cWB2LlqAYeL2yg8EIX3wxvb91AEIAJZ
NG0Z+D4VE0mC4KL80Z2GET+Uo+3NRAcQAPg/1BivdEKymu4jw460scZo2KR15h7NSn3KiMV41XbH
oTx1bpbu8wGHylTTG7Zhs65R/hIEKpXcIuHc0XuEwmmqn33U7SKE3O8hxN2oM762cdvfraH6HMvu
sTFF+Bzq2XbKxfgYTOBEbO3T8nO1y0f/lvM9D7i0i7XVm/XmFSorTAWPZQa1v1cLelmGjnLlePlr
G+R7ayB5r6GeHfEbhVR/8mfmpwuKb6jid6D2W1PgKteCbaQs6uQ9Qc49w1Fdpg8JfMU4Ge+CPzs4
o40myhcqBPpaDhaBQ5CVsMQzVOj7RNR3w8amNuT9SbeRXznWkK6LHEt+kOkHKjW3vk1sCjDJyVzo
UHF7NRLlbSuTlUVIkZBYCrk3vBs1bptUX7hj1Ds3GJEGhnJCK0mCbFeRDDnfAGcTrb21bdT0vY/J
3gebsSk0G3GNE4SbdEp2leP+EgbNSon1qEKiPHHJHYT2NRMCKgZLbWOkeZ1AelJdc6lc9WFKmEnc
JUaLeYvL97REke+9Mngzw/oj5UyDeEsGombUH1PVFCvVOZ+dMKie/+OB/uEroDwcLyEgU0QLqDOT
96bNv00qS/ZjZVPqM6FxF3aL6Y6+E514rIbNBLe/RYQXM+KkVUkxrQnuwsIiG0ZMqan0ErZeywMF
fYJLBebDzEr36OsgGAtHY8mob6qiC0+yp1wVosVbhzaQ1bD/YjwMmjgGma0xnY62o2fsBctYDhev
Kw1YCaoVYx25uADlAFqwINJhXet48d0GZqKlEwYdV1sjv1nx6B+y0NuaKVO+WN66gmZrruvAu8Ln
wfO+F6mwwH7zq6qw0MnC24ELeLE14wkSUbEmVNnR6QqIFybQd/wqiuu98napTpC6OQfQC/1Wosqa
oghYPfLFVduyDGhr+FZW6R50YwZPu9R+R/KvE+ep5m67YupbbQNhbtNe3uzeDfZFBiTAsYmvb8bq
vdbFp5+/d7bc67lzy8TIQgqfKJ2v4IPzsgHj05zsfDori/kR18Yuhqm3qoMQXSj1J/Rx+6isw0sj
+w8CXs6mhOFM0P17UFTdKdfVr6zLrgMFjFVkkJOOt3FPPt0PaXFSorfJtx4obnhmh7YMfzoxuwGN
vdqivA157W1FoJmr2uS0N62xYl62l4ObrNKqLQ+T9LxN40JeItDnsxjGV65EwuRcHTNUWLhHBV+H
0inXbgzPfGNDT9hzcRCRHCQFELX+F1Q7t82sm2nyXz28Ntl0TMJyOrST+96RlmjpA3yRsbkNXfoN
0fqPPDQ/4iwZV5BiP/MCPBjsoGjbesOnCTChjr+FmvYcE+mZ0ZFmcgq1wFADDPB4Havc37f0xG1t
SI4M6C+NBMiQJVFN3HJGzHk+WZfWMn8SFNGfTa9sXqVkWuYkzvcp1L0V6Bdoby6nZtFjlinpOQbf
LeuMUs6E+DWSI5s3xJ5HxEwrK0peNDodASjDWzDkN6M0HerWc5+wtUduCr9IyLSyGwrR+GyWFal+
Vsj8s7dXRYeC28nNm5dGNCbtJuCOYQZXK6abg7tnqKvpWuUABe0pgYnF1HbqrUvINOLmpiaMItMh
yLUuf4e8e+1Qb0io7+BMEcOmp967FDQZS1/88oJqX2eptY2BKJ+9SDAmq/Jh9Lm9Ir6GSVY2RyvM
fNZgln2283vNhPRtawHEOup1uYHfKp9Sf/gaYe6DaxVbBy0hh9J0R+QKjXavoKVrRWava0HJcDLd
t97v6fgqdSvTTN27tihXpjM+dMJUj9o0shbJmKYbtk3HSs+ABmckY89yvZ4myY0GpYjK7Au5Jf7W
8dMPSbABvkrDXiddGe/rHCM1LU1GzMS6NH32CcfI2jEaV+SUT+uG/2zcOHb3CJa+tqHKWCISEWHq
qtyILhkfbTmA2o09cfKSsqRd3+6D2jvqPqssFRLN2KpYHIXVren9xue4wRaXsowTQYQNzM2ht3ID
OTX4m9vJ6B8diKGPRR99gtctN3pYM7ct9Ic2RqgsoXxpdhq+WpH5y+yTF7ztAO5ED/ZeVA8uxKeH
STWUL+JB3kvd63Z0Jray7IKzjgljW9dGvbH4lR+1rB23nlKwmd1kL3St3mt58UN/s5gC3Ur8GBgh
lIEaAo5mSL37GMX0qs06Hq8SFBIq7WqbYwolWBNg3qK3QKKcXaXYZOG4c01/fBisNqBx3gR7L8t/
uZ33QG23ekvJwtlNjZ+vJ69AoTS6KUKmCuvhxCAqhom2NWMJSO1qPbk5oHLciMMAeUkhCzjHsf5R
pZ+DzIZtl/5o9GH6IQjt8c1up3WF8eGp9DSmxqX3auOl9+v+mnZIpq2zqP3oLqW20rI0PJeiAzto
ESPIFe1DyjSftS5On1HvRCBG02AX2kPxgEdppD3fR+ca3U3RblxFL93yXsoWrLOWT6dJuD+nri8u
YVKFSMTmKUWT/MjaziOCeXoUhtgmnmmsGA/qTd9BQVEquEiXpkPTjT2Ecyt8SwXzygq5B7tNTE4m
KG5xYOn71h7agxRks5aDT2Hyh5R5ejY68Peu2VE9CPR8b9QjmEo4B8epiJONrYU1/eWs3I99T6tl
xIM+apdekPIQulfRNNVzCfY8lQQ8h3OuHmUE/CCl8xhVI3NSOhjHNDQ6ksOJ4mmMFNi8H/v8nFTt
DNe2TqMID1CUb1Yy5C/pvPwQefzQI5wG+BgPTMkhBrqd65LRquBl0RA609VHuAY3fA3x09zJPuke
O5NqtlUjOrKbu2Tm8pUGpbPx7E5sGq97mbooOipZPvltP94wRTEooeE7REayzoPEeegGhY+6be7E
h6zTuquulqF90fLSOk3DMNDWQrwYTzD4il49lBH566EPo8z0EyB9RXwJjL4/DmDQtninrRP0/AME
Q7VJUhDPA6bVrYYbfZtXXDLI6X7Ugx4fwq6dC/OSLOQ+IUrDCU69N52CzrHBGNo/phqwoPL15hkZ
IX4bqF2ip4/UOHDiU+2uQIpubd++InIytkAX6GYsxGF9+hEy7aYzSvMld2daWNy097zi3A0VCTGi
vS8PjgNFP90Bwkm2CZDIU6YYeB3NvBhNdetKAZLQ2geIt+AH9TC6zOhRoeEm7SJ9QHkEEclFR07w
eY3XmwcwEawkewsBAq+s23FeWFut6ZxyK93krSF32ShJ4ajIhOhJDNgi5Ob3ZVlPCeDsaDWCVVwP
6zJ3bWIoYEkjIIvTYd8NJAur+WFMc2sdp164lbkdPNXOw2CmWERFqiFiNtrXwAb2D/g82tpoFkkC
DV+FLoYV6zn9Vbrls0ry7RhPxhd4/udakmtLkHm0b3LTfF02QySBzEPgFjuaCD+YCUGzqF9ZdNhX
zMeQf5NsrWuszIKMzkuRduWLpmX5roPZRa3iS9HL8Cc27yTvd5DPg3PZNO94Mdad8ptDp5fnwY9Y
RkrjUcHXe4Bpmti00mPKo7d+JCPAwCYMr8v60mnqRzP18V7RNIqpceLm/a56Qj36ASlOT65oPlIm
VegBXFQzLC4d9zoMUDCoimkby+wsgsHG4dCA0CB5jJYP5pq9rnHjb9zY3E+IWlZh6KMVaEf3NjQP
AR7N+fZZ7jhBvidZZB0GMWh7rWAdxVgWotUNDFzg2J8mEZx9mxkSBZW7k3gusLnWPJLIml8KidjJ
D2Pz0GQpdF0W249+rEE7MApt7Q7MYFQl0SoN2nFIZx57loLmtNpqL7PMJ0S6/P+pvjF//qsDwSFf
0jVdHeOMMJx/UaIXYW0VCj3EehE5poX6Ais222XCD69mLsiy5v6/Xb6WN2bn0ZrKM3Id42aKd2Bi
AHwGFez8qa3Opg9xhL7gdXmIc3DzU3w16DZC4RpWASTTB+VBVVh+lAxqIN5l4oDOQBvGpNe9GjlV
gTGirGC0vnrucAw1EwNuNQ7fO5S43LdDZF6jtS/6ylmVha0/oVba9ZX9DfbE8M4qZiA+hbyY5AEr
SIFIIZlhff7YP0KE2RBX9NWHcXD0W+aGcUz0Rxaa7bri5Mb5DfqCv3B3XNRP2Xw9i6QhQZcgwdm6
HaOanHw67Aa5KYF1bWrZPOS/JmMd9uKd2Gr0m3iq97aVvlFucH9r4XuVFWuGtfKGQ/5FjiI5dp0g
RCaj4OdmangMK+YcYap/LctOfCvpuRtgCi04kY35TloIquNppSsJad4T1UdTYdiWIn6mgCB3/ThA
qpZULTVA+GVDsmNiI1RH4HVsqT+sWp0ZQWsn6quzaXFcsthoflJb9tZTPqffcltSqi/W44js2tdJ
cPGdadsr30TDqL5XNvkTBWDflorYhZT6c2oZ67InN8xETr8iS08yz8rsXRpiZImwf6A8+NrljOWz
FSCz6BhzeZCcY5qbhJb0ysX5tMIfYVHXnB4L4X/nC1YbQSgKHffO3taeNJl/5QHGRusLk7xPikry
VJnFOEdSONuq1n+AO8w3okn1XZn1CGmQiTK5y965iIfnuCR6Tc9fRtfu3xuIGQxRyRzmGMxXLVQK
PpPGB60IvsnGs08xERrFHjbHzc3T+h52fgRtRtjNY9ZSyZep3C+fOEe3fyFXeS05l+aSRPCkk+V3
iTX77mspulHLLtdRV+d7oAY/l3lznSnCKzS0Gd3rwNF2i1EiYtps+S3pUfY0cCTjo9QHSNuzG2Cm
hMYNWtCwvtBAYbarU66U0ZvMuvFrl3C+BMN4lIMjTq1uxu9mrc0yrosWyfaxiQPjGpnalibIC3Kq
6O4OwF5LgVix1zAM9jLbsUionjJiePCbRIVrvTIe/9DPydTzA3ru79Zs2khlU32MdNnOBWDO24AM
Py6sZ0+zChxXdkQlJ9O2seHDsmSBmQZTcDYz7Vvgk7yyuDr+S5gABJj8+5//5PhfGFL/YG/9r/8c
SeA/AoL905H/e3C8SIq2ccb9xzSBfZl9+yeYwN/e8Q+Kl+c7ghwzrD2ODgLg7ziBme/lARgH5YWX
HwsBvua/U7ysf+M89QykAsLyyOzkTX+neJFV7kL9woFsIEk3MBL9FyhexmKe/otzEz8WxiOfMF7b
xaDoLq72v/jl/ZHZGmJTfa11CVV7O947o+WsJokOp6qGa6Tj+oMgt5aqPXltxoK0Na9Wi2YwY6og
9UZwBaHadc1XL5++BINHSVBYsAk0Jh1GBMYc8E/VmxfMGgj3830I637ttNMtagO05hS7Cgt1R5FU
Yps6LiUo1VziMUfXH4y4MNyTSou9IcqHcGg47fWTpqvzSG0HUz9lKoi0jTTRmIfFE6rfq07UiGfW
JkSsmLVAqZ7U0F0y1ezcWocT6kPp2MnGnk4abhDG0yr+QGI77bLMLS9iCillTR4m7wrYu7bqiM5S
cejJtZENwCdR0KuttAGqL+uMN8TY9T2lM1tR0x6yp2RwvJ0KVXPMRS9JBS7sAACsaPMdFpJPV7CE
HxInAiFe+nS4uGGqGNuF1k2UaUr5Is1SrAcoVkc59nIOshm2Ra3Eifhw1tqCJtJAXNdD0ieLwox2
WGv8pGFOPaB6SgrXPaDu8Tdl5gInSVl/tSjJDkJPxL5tYrWPRfHiFmMMUpyIZ/ScHQ0XDMYNGFBI
gVV9743yHcuATwvFeGm6WT/gh8Ym0zS1HkvtnidzJS7DQ0Yzi5A860MWWibXLe3r/TSOGc6hkxMj
1SqlQyEgUOQv47vaO07zDTYvyxoD2XyvozmeurPme9muMc30oe8ltYiJ1J6+1ZB8hu1wiBrYh6yL
aubfxUlzkmgbFnio65BwBWUQ6B61SbIbyUY7+yIvnhrHbe8VKt0XA1/8QMGjilOIz7CkWIeBLKMA
V3vBrq3ini5UD10K3LtQ4/QoHRPLfA71qq217//1EfQ/Nzz+++Psf8PB0dAdcAj+/5O28n/+d/bZ
/I+XtuDX9TmjfMc5mfzPO/+GXbH/DXOog1JLt0zz/3J3ZkvOImmavpW+AcpArDocd1bt+3aChSJC
CEkgBEIgtc29z0NmW3VVdfVBjc3BWGdk/hm/xOr++eff+r7AG/xVT5omsCsEE6CooZvQhBbyr3qy
Z/2Fnknd6luajvIyugbf/9CT3Ve6YakqfjqnW3bvX9KTaOa/t9RBe7FM+lfR48BYqP+F+Loybq/8
EteGO9RcyiiFv9r5YuxOD4dKLKAtEq37Dh7ej05lNuTxck6B9ozmAt8UUI0IYFr4uQukW1YbkpFA
QFuHMA9g+BOtb7qni4S0Wm4ar/FWVrDbQcnoWcE5UkIK913bBY7KBTTW35guQFcrCkH9m0zcn1wS
eRVP15KtX4ex93LhRBSgdIvE3+weYvVxFZGKI5U/ouHYxJ1v5jbP709pKvSuQhfzi1yuhzWXOVzF
5tR6g4noic1k8hY7CqAlasTlSh//IQ05nvbknXc5PN2WW2mC8nhZe2O4el3Lg41HkI+QXG1jinnN
Ywz77u4dAokduJU4zHf8enWHuzEZWA4+jAFNlavp9FcT33ueVrQiWERR9BBHZ2Du9J01/3zj5Be7
bKhFiZQXUYqLeIsQGGGxG6+igy3mS3e+G7tvISdimYndJuOxx9Oz3O36wp2mPOSOAXKnQ1VqfOXT
2ykO01l06Isp03dnwB7icPRV+eiOHV/DDx+QBGXGiIOJmQq56JFr9OQ4FQ9e2N8RdhMrOpQEp++O
lORzhp+IRV9w1dbPxPQ43vnT6XC6Ih/CTzj1o9WBKTncxXhKXlXA8BNMYZATb+5LvzaC8VFERhqX
TK0u+istUobnkTrneb/VwDqUO6IxuPtTVRPvaRESw28v0piRVTP2NHC9wueQRqOA6I4HJLbs+3fB
60eHTwSGoxzuhg+e+ixXifhdfMTqqHqqBzYI3WDey38MzZU38RyxvUluInku7w4EnlAs7+PWODqy
IphSe0qLRxZedfH1U8vNOfdBynulbrknLP7z7LsF0l6JT0jMRCQBBAA/TgQxmyS4wMR2Y9MXq+D7
5ekBeIde4X+Ch3vl4Kv0fsm0ux+XEnDGefYNb55sBSNYMVOzQhRiMqNPQuRyMNmuHjJ6EaEpJo1P
qViIyRxYkTPreyTcPEroBFU1rrrHN8x9aFb8xEvE2X8JwDe5ajrue4rXl31v1X2wCqJMZsF9/Aoh
keb437skFuKuYPAUiwvii1AEWURzrge7puxNlU3s92bp2Np3FIC5qNYr0DyiSqwsGSVCWIIqAhlR
iyAkkIPiia6QmVwsnuIXBF+u95t4scuhH8EE2WK8S8UimgYvgeJgoW/u4iLdw3E17RYGDGiie0Se
FcYIcXZ/K3f7EpEhuSXTfGGIU/lNphJRHHciN54ikCyqQJHbUSoO3ZAAwuEtLPlt8UDfwYzxXi0q
Cfkg4/8IpsMxYr1YUJYrxig3RXS/Ge7iykPtgUWXs1/IQLqbL375y4znYZQc9/sbi8ibQWMkFglv
OsvF9s5IATosY2bj4n44adaN/p+v3orFSwRfUGTKXJZytP1edPKS/3HmglNEJreJXGuyFDMoq1j3
lBmIyVPEYlS5N2F6AZaETIP9TbTyC+aC6OG+JBBxIYjyl2P28to8fMVI0IW3YximO9KUgjFpxZR/
G9cD/I3rTl48MGRxQwTlNTwv223PYzyPDcsAZUmWVhx2U0aPAIhsXEvMruv7+BPepmmYor8g72Y1
oxEqVG0neExs5UL8zVRnMg5QURVvg/jexK8dbA1uR3BHagPbI/Es1nrAF/y3LUWQytXM4oAcJbyd
MMTkhUXKyOwV93QavX1d7rdbqGg7bdkNYTcHCIfUZO1C6iYzH25OH8YOF+pNabuDC/fee6NftNOL
+4rlafgjWeWx2FLCIo4aH28/ckSIQygurN1oNMxSucQ+E9+NC6IPA6/L7/0o+OXVZl73pF4pL3Ij
h0spZCMm20B8JTKcbbeDs2g9Q3xxebHPhc0LwhTgnb0Qikz5U3k/w9J3D8OfgjvV4qcnVP8sTkNa
fPgAixTVw05EjA7hv0ldnKNeYASb9+bt0Tk8RiUG5NDCWJ42tzU8QU24LMR+sn6Ln8n3U9Ru7X4N
Tqdhp5Wp1kGT/Pw0YhnOG3er+qXU2TgfnqtE3aumjNTPGY2yX85JpYlbADm2e+Nx18U6D3JPS2R7
0D2yhEi7I9ZUOLg5s0OvoAsLovihEkLysrTgeWxt2NJCjsRkMhx4I/HreaHcTp7yix1R/+Odlo2v
Dwb6IHERann6ki/vBz5rniCs2bQVt/G3jTsJG74lCsFEreshzUmye8jN/IqaoODDPRH4cXt8fBEn
NIUthuNTLuen4WY+HA/93eEwHwyEJ+dhIX+mVzH+YeznkKOJ3W4Ts4GeeuI0GNy8lOd4Iza15Tlh
sVZW5bdKTYbbA7ro9+qI10Nc5kC9sJKLaTmkPmJ8nwLZ8QWE09iEyY1KSPEJ2uBBfylCO3r42fSz
JwFyIjN8aH+b6XX/3r33d0WYB2PXjtNpLyH37P1sYO8UPzWTFMsCuyl8hzGb2JWKHVEcyrn92wbl
uA2csD4ztD0xKcSaJkDxC7ErP52cfzzQS3mFj4TjUEj4WDrJ+8IIQ35+mNnCxTCYXJk8uN5Qw+tw
kwewdrihm8ttI4anWowTF/xLtxGD7WjkfcT3S4wGcxksvMFydBbD0N1LzwtYISM5G0xCd8hzo55/
5nRIIbaNALExQsiwqZi2wu3W3cMr3MPLhRVYMPSdMUgdl6BkBTOPZxsyW+HP38Qe/gnsm06bzT+x
VG1bwyR2LIxfo4s5/41LHzu327k28ZmAJNB67nWh0Y6hTG7W5n7e2gWmyWWR+0Atr0C3ZS/BInJz
Vx/1DhA8XCBic535Z+hE94ZG3RCflK2507ydCrii2Pw4AFeZFf1A1OFQcPfdxn1272MtLFntw9cP
iEtuPdBF490HxXc7LXz2kQ2/h7FfeE8BsYhE16detc5unj20P6P+w6Oj0Kf/0lW9q/eK0rBYTWFC
YtdIF2Qs07CzCWrv2Bk1nYollTMEXGGm73qDd/Aa5f7Zhcw9al1GP2g80219cBdc9dS6h7tnDg+g
3zLRYrcimYe91ZnabAaoUfay31RgkY27LX76Oz3600NkSaB9xAq+YjGFcAWlhDE3Pfj+cOyPx+Np
NB3fhd/9MWa3RdN4H2449Nk/mfJsoMozbzOdHqcHi1MxYbATsTArEQgxHfsPwXeJ8KNpZ9w8OHp1
9HcZ++1dHN/e9DCdrnYr9mN/FUy5Dzf1F/zBxhhFi+ORbewuXPalahxND59wdVj5qHJlWIG9Eb4X
gBqM4q8cmZQOo9G5J8A7eYcedmHuYyEGsW8I+pCYG2CtX6os2MwiNjB+frezKbdccJNoPMZfiLBl
I38ViW/hYX+MxNQf8fb+zvWnUdRtRgv+70WY8hg+3YHYmH8YKlMAlMVztNmNdzvEH9OkN35hVACd
EEDEWc+1Qxx+ImxCHyFxg7OLNdPzin2z0FwmhWIysWlnSzeD7Q5D7Dg+HhwZf90aAS3xg6wy1MYX
1lUsl8vTw6dUYu6ze4PZGun8WbjUToXKSPmJpUJ55/g8TwFDFpeBsyVLFpzF11us9+wgg1T2N1bl
glgQbmoxxyk70SYrvPXEG3iLyeCOBtfFbfGITEnJqJcHJxhS8c1MPLA8ovBTvg+FLnJ2zL2zKffX
4Wdl+7017cCjNEQp+5VsJibjDN+luLnR1McKbwJG3L/5UTqIgL5lkV386aINMSYxH85IKzbVxadv
W7IhkzzEoAqonD++MERk5VONzHL47cxnw9X1oBd1n2J3K1/K11N80yfomd73+S1Im5vdodHvYpWx
iKYI72469Y8RZiCuCeRuPBk2sjwcaOVC+ivhHxjMBf7ZqnN8sYRYBDiRQ5/ddaoxnchkdPTHUyxo
TYxZAxuct8NxEaweksuOV8dhJn5w1XxcrYg1xULDi+LWK0bD2yC0vB9WZbAQv7hIOH+D95rqJbni
IV4uD3lg9YwrFi1SmIrOeAh3hzGbGkul87kW3Tstptzb9322wmEnlNjUeJzTBVftDJ/FWR5Z5Ufc
3J2/2/ks9mi1EIPQm0W+vzoephu3c8xW09Vhw6IfswL5HDeBH9SEj1F/1F085z4L/DDt5HuB1RNM
eCufwXtIZiaYrs7y5nZDCfjdH+bzwZAUZrCEot+x77u40TiUPNKD1+4WfhtymzNLxu984UocFzgb
iyhgjqLjgdPQOyyx/QIhSbiq7q74e49tCotariLGBve/mza2xRFvisoUByAAuD6Ptjrvdfcsz/7M
2fc9aNfkNuXY7jvcW4mHfGyuyGI3392ZNP2jNjWE7+z/UkqPKfoKH+NnVHvDt1S6OccPktrw3inx
Ft/gO4jds3v2L7vyKgtHQGtPpv2Y4f/dx0rqP1C1tVvhBR/Sg576tSHSQ2VJUlkwUwPbrG3rB3Uf
bmZOEg65XCX1jj306EWSg83WmOXxj/XTzMhthJ2vmMp2UYTWsvZr3NI+NUfSnNe7ygfIZGguFMZ2
Fx1XR6atm73ubYNRImNMt30QIRGrTvXOiDR8J4PZNsjF/ivo/Mxvj/2/EANPLAJGPuKYYBaMCjFi
JSwWi+12+70PRqOA3zHoO49sEf3OgovbHRvNFgHO1Wz0zS/4KT72AmaDgmspuMb3DAHpnKsFj9Ot
VtZvsPQmHwyNQHCxxYoJRrnbMmJof5lMWyJg22Ail/i7Ae7u6jfqHEHOHE1G/INXpmHyBJJH3Iso
CKIg6twkL0gRTz5YLEZeEOwn2P/BaCC/RvvBaMUDzEZB8DvyGBdvu14uvdF27w1GC7Ef8etkP5jt
ybAJhoNPFBkwKIKNHxPXW3APHLazh0VKHEZ+Ye8ukJORNwmH7oRfTnI0mWAwjUaLXAxO3gT3Y7++
sXfkwsMkdd35ngPkduuF+733NZCjL0cEgl8na09OOAZ9PPMCT3B/kB9nE2OnzLfbEQ7bZITPE0zE
xNt/yW3gjWa1+/K8j7cfDbzJXoiJDDWGQ5Prj7cdBTNPYaDFaAI86Q0koxkBDsbH4dJfk0nr4aLw
L3/sLzw7n8gZPnV3zhbPRcWlsr5zVvkMt+3DkAT1qDN/cDO5ZndaJ1dO92acHX+ns3KybT2LF/X2
XQAAY2mB3zR74LJ6eA+DPVf0+Wo/aHzO2qKfmX98E4tnnvH5iPvtA/7KtFpuHtoS35oktcD5Cjrr
d5QLweneKOgsVfaAb0Q3kyxZ1rwXTL5/eQXCJOK7JToC8CTe4QsLucEzQmB+CT4QJ2AdcfvRepDL
EwbqcB7OJ90bfeF+8BgAtTCUNzHbI88FMSE8zS8md/b9y92izgZbEdJh5X8vDKZuYuKBek+PmcwZ
j68BTizDUPsPt5XbWeN3r7Yg+4HlCIgeL4Tf+q2gmC5sgi2bBXRQaKGzv53NZqaHlvKWg/na40UY
8T3X1yV/Y9kNeF7syD5myAhXdL/ulNTWw5NfLsOBN9sKgae8R/Zns07bUoMmr94j2I6Q0NQfeMtY
zqmWEgzmqAtMMaZn/9uTa2Q1YAl2ZqfXfYmnq4locsFA8AazKJquogVi4zED3veCLSARU4Zi4bO4
vNkCMdlrCDtPvC8ZAqaAQUTa1oxtMNivJ1d3gGwut3t/1BPonW13IMWJLCgoHiRnM/mMP67/9jZc
sNij7deecQy23jaTv79XacvR9xPNoHjJ2MPwcaXHGt6vRwNsmP2+58fcLxaD9d3VcI0QdGx3v4mK
PiVZfi+TVAGoH9+C7HWPRmRsEbcak4YnL8TX/ik8/j/5KnAwYRHfLJg+Jh+JjQUjTS+I5MGJ07Cn
BkHAnhesE17qa0ADk+gmDwG5SyIuXSBkwTbMiKaiDTsRvkpUJNcIgu1g8h6Gy9RP5JcpBxTphfkf
Pu5AJ1rQQshJlTd9wps6dR320mzQPENqoi2k/ESKPRPtxCQyQg8V5TuiXj0XDt7gx+shuqXgFdov
XX6hz4j+8ZNFvFjt0rlHbnEW8zLd2ADB4a6rWY5iqaeODzLcCnd4pJzO4fPruso3+bAYgq+E0Bou
6cI/1tGHo9eKq+AFnolENp03zSLqhe8uLnlhDPmhAsx9uzwGXEEc0OlKcphu2D2eHThMFQFDVuAI
Oee9528xSOTga99dg6ImPsIDk3jtG/ICtnB/2Ein2vp1MLhUObDhk5nm85H4dnjbr6BEWIMAVdNF
a2p3OXeHLpd8oSUHp7kxJrxCY0AX7J+fUdoneJPE7oazOrwRf4NIdUTEuvNQ/CO2DK4R97RxXLFv
52QgdLF7EQLeNBLL+GQTOqEuSsg9erALa+QRpRgDEhwDeBPE7u414ukfPj4BzKbzfUuXpIgjfzb9
RiYU/7mp/yQKtr4MqHoQIIoTBTwV8nYoAsX1+OtmMpugmJ6uS5dWOARj+S1e6zKopvDlsP4DVRUE
HMp1aXVP8pvhoQYqQZLBowR0HdrE6FW7t5YPkDD/dCbO0UUQmLiGI8P7lD6opSpuXjHvCViQxYkW
kaA7lgSjr82ItoxDNeSW6bQc3zk5datleYDWEse3ixouu3mHVVOMMAF9gk96dA93D6I4DXG3blQK
ZgBvFDfTCGJZ+jEjHdrRT3hK+WapEFn72ZzCNQphTocSk85YoJa4N+mgXS3wWkbQS+HA5QGI6wjS
krD4hDvwQwVP2JDQOS1TF7Rj8QwoGhq/Q9BC+hFwvugIaqKiToowj9waX4h+bcLOr/A6pgd24cwI
dk6xv6BkfMzpRXabL7js3XP0GJvT1+7p3nQJtVS0JBDQDQw3a0hwhU85eBP3gAI7fC7KyXPShV42
taduitVFR8pMnE7k5i3PuGCbC/ElgiiqnGKa/+yGNucOWPAY8DCbE/juXDRUui3wfghPYZgr4oCd
PiVz7iH6pyGiNVYHrrqwV+6SjEfgyF0j5j81CYouftQlwWhQEj8vd7Ph7qIKTwQbQYcYFO4jJP46
sNY04MCnEkv8wBHJKodlxujx5AAiCSrrBMPZXWz5M/z5OXExoMnFifSW+BmSf0N6xxszOgfzU99l
XXYHJ9yEGe5ie2bn9v9xfhe7NDyghcaffRNL9SIp4vZs157m0XNE6u8caT8tSAqr6u5mx2TbH10A
nkbhyXxnLpPt4wzNt8wgfqZU26++LmfXXGUb+sLIt4Xqor967V53fM543CuFuTTwPzGCn/KVULwn
ysTNSMKQIbgMs2rYD6md9EufpUWKsB6mLmGxEWTtw1sQkkh0oeRmlQFE5jJYCKY+M92nz4CE5+Dp
G0FFJrIXJJMaHWkDFfyOlOT7pvyJSP0vlRj9D0uQ2wBNGTpkHSa9/WpftXoA0v/3tUT/vvCW3mLj
uf/737a/Fd2K+b8tYaH5+tvM+T+95F+Ljfo6bdU2RT0OuWqd0N+f3CUUG1E0RESwT6mp2lUO/TWJ
rut/oWKpD5EfZ4Eha/OE/1lsBKQocMRQlxBRNBzjX0mikyv/+8hkNxZwq/CAmgpQrfqPlBSUEOnl
LSsp2MxiU5SmGSaadfauKYWkjaNvC3DAJcATa/OmzC/GaxPX1GskWlTBcjtQdepJIMgLbqU5qYkR
2xRx1/1qcn1Ut4PjtLEEuodUx9uKRa+X0MnRWtukl9KncC8Kkq1aTDwx/ZzerU4ON32Vy0+lQjx2
i1GRdJqqt2zRFHYBLc85ntfPN6YWZecRxSqTtn1OdOsWvm/3zbvJIffpn9kD6M8GYvRePhZl72yJ
c6t1ra1pS5tC1kBeB26gll+gdibPk9fjCgJ2sEDz7fVyBucq1d/SBMoZyKOXV9HDSTclPT6Pt9QK
K1DPNs0w9KvqYDBJzpjAhjz53NPNs5/OL4o2guJgfKZoujTfHy+7VvXIfFGo9DL1xnUuxYdWqEvt
lnY/iGMro9z6DppuAf5RfGE3AolHGm1vlNWf0fujtq5Ow7zMaI2jt1H9rc63r8pRSjdxFCq3DUJ1
tA6YfpbF1C7YFpmSwqw9zX4nkM6bANwBPgJg37DRHn16bJulUljHupd86Le+t79l9Ti9a004JeyF
xRsxeCT5sG3eC6ewv6+ZAYqt0feaGC2Z3k41oPjiDCp4WpJbpXSKwJTWxEPaK0Prcwf+6qYaoK7f
CL+dVTq7qz9qrq4WUE6W2gozpWM4LwEPglf7Mqtb5xPcK82muOloWUm8gqrceIOXnnFf+/oE86wr
76r+KPWqKfoC2M5gTy2bZlbdYUCx+pkWJFp+H2cFb2Hfvp+9xPbBMKEP3gZrt3y0+VD/NJ8B8ARA
uZqkOk3zbMgrtWdPfX6/qAKSv7BvZ1PHLBeVk/i53XiQSsFRqLpmSolCVga5cqab9txfZJcrTWQU
6/ZOSkMuTM9dp0wCyqAnN9rpLq9qXFACZ+kXYFmrYd32PEOnMRXsm8LJwLC6BXl9G1o5uGe1I25W
Id4qqGMP3aQ+5Ppe1vDH0vv6Bn6jAkU3+RNg//+NQv//sJyJCsz/Xjf/r/znXpa/f6uKOf5Pxav9
xaaKExWKTrNNp6/9VfFqKFe0ax/GVYhaqWP6T8ULn5RlOpR+8pUN5VSPy/2H4uUrWEfU7kLUHEEY
8a9VeRr/kBLqse/Y0BLpdlcqpVJV+vcpoV4/V57AxV7EQxm1t/g+zmMgjCxDN4CktoHeo2sLAF5K
sz+g3omqvN0jsxrYtI/B+60EdNI/Q8rhPcW0BoYJ1Vn8AGe3dGh2KywqZqhCfhsGfRvJ0OkaRdWm
9vsJxZJG44DrCZGHnjU0eZq91KN4/kXp5GecXlp8gc8DdGSjj+Xbvr4ztTzor/LY/0wuD5N2k/c8
LsBstHXyRLd+AzVIGpYNiQ/VuIa9yyQG1Ubecvo5YG9X54pa/JRaelCMXpBbhg+eO0XX5ffj3oya
S6Dal7kKlr9PUff8VT8TN36UQw0cLxpM7riXZO4srZ58mstvTJ8gNIPUWiT07xYgS4AkbY2vD8PL
eja0ykpDeVDvWcgeIHIBw05dwBOACeDpvdhhB0jz41VxlMBQXlnYOu/FLf9RwU4d6bSyNvem9PoN
Xq5mKUO634OYVHahqpPkA4FQpr0JeZp0bKo/LS3P8mMkbtkmNQRfGWqW+ttr8xwCDT5kvw1Lu3UE
WBG5dzMe3jOmdwq8R0kXcgJNqb5JnRUVrzGMo7DzXM0ssN/kRFL1vgDqb6attbQ8xVdlmzcQ0Twu
9YUD2lpWqXmq4zJoL28gSvsKGem6xRPumaa42k3Yv6POLh+Uuq2ZosgKegdfTv5/oUb+eUnk39I+
/88rPe+hRf57fSR+b0n6qP9OIXVn/KmRrL8YKCSWe8/5D6vzT0Ow9xez6zPqbD2HanQwYv9qCJra
X0zVBL8ADYbhAE/Nf+qj/l/oB+nUlNqDMwb+6H/FEOyIZf6m5lylZBsaEAMeO/hwAKn9B22kGpf2
BjkEhZEQm8vsbE+A1fHoiljF+n3QvxhLuDlKWbXmnw4GUvDPSas7+/e/3tnSnJ7hYIEa5j/cOb0n
9+bi4CyljQGvKV3wF4Wm43MVaJ9ToavRLXuOzNvZvdyNTdzoW/X1/qqNz7RNsHn6g2yQJlh9tvYa
gKM/s/VmOqxmTp2MnWpS9wz4X5qInshEx5DVOyoDxclnbZbv/2am/0mWH0KQfxxErdeHT6hjrjEx
Q+hf/HuVXlO7balx3BMfo4+5qF38HJY9ajg+2wtIoT5wEkewDSB8sF992ik/UWXlCi02+j5pn0fw
+YXRln2womnplvYtsUI9vu4urzPkN3Z7ej1roDviQuO6YMX3lXSsfDrEqMIJz3ofaoXY/kpikLQr
OKoM/TZMdes36WOTV+0lFmANuGbZr1wdwB7faW/0ED/7VGqozYHuHizdiwe81ldDr7KwyitFVllv
pNigjuUnfWfm80YFwYnNKT2XcJ1BF+6CSQI+iMEDP591LI2SyEVmA9jZP71VdPjzrAzruJnd0aif
2rhsUr28To1LPa2rI9C7gEneNEijK9oY6HPGFraXTp077BB0DhX9U1pnUVfWHuSJQrTo0d/2X+Ue
TKDLQHHSWbMwdKrdqgwEiuJOssx5DCq1bmRFM4JNE/DTIChpFuqQpoueS5+e6V6z5ja9VPkTRBxd
PPNnKdUn+jw7k8iCX0AAwtsfYC03E73NB7qdsO08iegVIIX0e3lKaSVhF+NK8f7HoWomflHQS6Me
gxGZ17pywQwZ1VUC7UR6rydJD4tXSeN3YGQGDoBe+EnREiq7wDh27WES9z4xba8fXzlT/P+wtJt7
v9x277o5uwX+mzRLOu8ej8+qSI/0OoAXpyfLPhDARJNAXaSfcXY9Uw1R2VVUJvgRGU6X+SSZCb9x
r9QD8Oq2TVoAO9u3+m5pqUuoXQh50mocfQpag31fB+lppGVKTKcFZn5y7g/1EkI25+VcMQQKRUJq
QctCRjmNFdveu2/6qvGk6VCD0VctZGnKqvmsYB/G4XOu8/7tProlyRGQ4/07UQ6xSREZoKEebAG2
fJvvsDBP8JU4dJKnpItoDr/Tgm2UYIzYxEXoSFeVq07/mErxRP7hAWDeqNs2qsFK8g39PKmKhL7h
NDJjumoBJnJB2VwWGTbQuQfob2m/T49nAo+DRmmuijVkTzG1du3HAjUaXpLMxYh404Ea03Hwsksw
GVW4M1uKc4pS5MWTzD4w1NhZ0HElD2v8zvqM2vueeE8IErAAeoP4/Rm9FMAz0zzV/FLtAbXxfoVJ
rAJx375mxJQsihccUxs4Zb2/OrQTJ1XbdkhaW3DdPkBX3b7MyqA2uCa2lmUjg+4x+bbVXQIoAQA/
BMiaKjLur96wvF7Hj14O37B+3901ewqYSiVb03lgiyFTWUexe4WGPL/CW289kp6r2vn+puquYQ0/
T9xXCAQymkSW/ay8y/dTpZbQeYxwO0gftooWskMBI6TeZV6VuJ0ZQa3H7ebHzqcJ7haYD9YDTIT7
w7vUfWpV7gaQM7gyl77yEaALVaJbHdcW1KFY06nhvdOYP7y/LGws6yPoJKeakKZY2jDfwwrUsFq3
amm98yX0WwM7j0+fhNgnKIs/twLCp+z2oCz9bL5knRJEe7zKQE9g7G6tpyIM88XwAXf+iTMqIYy8
kheC+1kPrdiny6R/y+DlidNlQgOPohOFjXMYOx5KMwNpVdjqe1kpcIiXr7en55WHZNBWGMOUohFp
oEP4GRVOugIVAf+60FfvIn66FbDicFkdr5oGg8lFs7ZagYz93G/qoVBs0kbAjwfQUNLEWNXTKikA
ZYn3canpczWhEycxgfZtLXxumEVun63+zHVZXlTbhRnJTF9HxQEoAtrNL6hjMfDidWowwZntUG6i
QFZWwMGiWcW6VCzc2BfkMzm94Q2t+0+rnauGcnEB7rMNOPT6Z8LRPbCcHwwVCE/Myt1+yhvkmTQh
XXcNcIPDUqXI3dbm1/d9a9p3ur3xI4J+Hr3vw/L5SgTu7/CxBkAa/mayB1p/k+kOc/u+f7UpxTVn
4E8xxklmcJ9RbQDr9cwcopjgT4C7tS5qaOgs+qhd62x9XTRtU9/ym4gvMIRr7UPzY/MCVwexDnq/
BqVjPv2H2i7ywnZvt4cm4ZooZfl8h7d7HL5uxb60APsp7sqohDo+jn3t/KAGNFfX9uVxqvTb9PHO
ok+SEgCOz9gJRrZ43LPo9gHJSLnpITBcNGemjlsDhOFfHeXUpP3dBa0hmvSzzF+fOMoKemb7cFvT
5V89ZNWjtLHSiY6zDp1PfB884uLiY9bhxNX7vmbva9VRpNPRK4C0E4EH6NAghTNmPKxE6r2r7FdP
md1fh3t2b6N+e573roUT4F2MIEexPfUDMrvTDEoQ2c42FaU1nBegCG1b9dxpggeUD00MFDmljNcr
TO3ZbaE2LZWOJcSroLqIs6If0460gMhBadeSbeulOCu2SpkUhkxvryi/UpQHaQbZuwuVrHSvyezd
omGha0hKg4JpR59dmEED1Ki5UT0zYdWGI57VneTC9X32NQNCJHijWJzVe2DcdXryK0ToboPsrd9n
ZvuiQkfTcl+3HpSWP+KFYyvH57mfutYbiJfYsXdVay/zt3OmhCwfgi8k+q8N9hrvUrxdE6Q2PHXH
7TXge34e1H85LzzLJIke93Z+f5IuvGb39dlCkTzf39ee/YluJfs9extt5a/3OG1rytObq4M/HQFt
s9Ou9pd2Gd1f6hMUoeqQqNqsbNErV/tMCA+Sjn4PioHi0vtO0uI6YMxl82gZDyBmJr3sMlJgrOnF
uuKfDQ2grfx5UiiNVUgasP8r18RrGjYLp8lK4o91IavL+Tl+JUGvF9TvZvJw6nKZtj1AXM+grmud
4dK7PsImxiN+f4wWPC57apkFNu75/X/IO48l2ZHgyn4RaAENbFOLytLq1QZW4hVEQAQCKoA/4nfw
x3iyyRmSmzHjejZt3davu7IyExHu16/fcylc9LVIduQDhsRrpc+OGz9ZWkWrKVOvqgnZXtBMjbP+
NQR1tF4S/2sKw7Olup1T+3cVLI3J9N92aJJtSizfAKievDgSSF1Zf/gmDldDTkLORIzRKl5sooBG
9dgqvQ6mTm21zJN1YX0Sy8VjGXoMho4ilWxPeOzvFznHfTTJRx/IjTJzvR+d/Pb6Ypwo2WcdmSi+
eB19526IzZuG2X5om7C917lLKcP24/bK1aB0cZ3dxLI9uYPpOeSG3HcB95hwn/ImWs5dnYww7buX
juytU2e6QyzHfF/OmTwImNVuSkqBGnbJ5NWbfeHqeMPCfblSOk534yDfzSSDJ93uc4vCh7XYaadQ
TJ88G0xZbgrnwknyVEQpB7JNKN6gpqPfw8ih2H7rSjHsNGlHW2O3z5nnqMNwBXIEVQOqL1kyEh5+
GgDgmzAe2BwhsvDEZvgA5gOAkebVMEzOFk2FQSMiOkSSK3cqWtI1G3LMwt0ab2Dv/Dj5VL3MyW83
Bt2e1M5oDQeS3V9cXtaSXubWH8iZYQzY4670UInJz+2O5CiozTMVr/3MdX10xpyvmm/mm+WakgGe
6HnwXOuNXWYEB69797wKNmEBlnUOBn3gLSMbTgZ6AzfmnBUJrZS/tiSblsowuoWw+ZrF9Z9aLREb
qW99VsTQs3p3a/PTkjj9ioeFaVzSfhd+ER9qd9HbdErSPy7YGEJy+vtSxu3ZksHFks4D993y3nZq
3SyiIokPavQYx8TEp0GwDnrntmLdf2+MV57teOa5Elm3JWzjUCeIUnNmn8VgR9R94M080X6KyZ3p
8IboWDYuNZA7PdkmvCinmUlVuo40hogdh9RbJRZMPrKpeAPddcPVFE57GAdLDuy4SMj7THP3aRm6
5eIP06mwnY8mcsi2A4HVCtA5mRu1q5wW/NBauOlNCS/BA0tgLZFiH9b5nievW6sCKaghy8wlpGil
2n6gni/uqiY70+SVVnqp+uLdT3yfHL2crAhSMzIhiGywKOr++QtxodNu8msXzPDADoUI7sdrTGcv
fZChQF26ubkE5o9HANc2TGe65vwQi+alnHsIUEEfnX3g5jQhy36c7XdB40AqLltQC2w3rdjAJpxs
J4HZkfrAHHwo0Kg6r3qY7SA9panBQ8jPabTkmiu4CyZBmQSJz2Jgo1uYQsmLIdfjcW70S1cHJ/AJ
38ZkzjG0btK6XM7TEnxbJdcOqaDdSlxTT0vPWTjlNRaTZryDkvgDww6ZsiVGeljy+DROOj6lZOy5
cUrk77Qkm2DSb2Rv3lW0AGtBjWnA+hSkOp9lfPWgUOTVS7RziomPcCB4jaSJvWqTlsYREsvk9Ksm
ie9JiGAdIx+45x340YN016rLxb4Ty58hyX6bmSq5mYjTiNJryCKlQqM70qVGc6NEic4fxi2UtIm0
uKoE+Wlai8BLdcuMAyMBfJzd0BvGJtYynGUUjntLOOqYMVVbpSFxYH5KRF9eW+/CZO0e9dbeja6r
j31GBDVJYNUxh8GxGgoaNi8Y+jNCX7ZVCw6K1hk18WcDBXUyqluSyvYpp3HARzoEoLFaETPwH91w
O9KZ6H6ilJrtcJWkza0/jm9dDA+dZ3Jlj9k9YbTFbiIYiRStcVe5cAFoLm5Z8352W3KUwvSLnQQv
wp1QzmysevGbPeff3gJpFRDUbpnD16Ho1bH9blXLhW0R98U1yCNc47xLCMqLm+wQEaBCT1wDNUmp
zFsm07hIq94Otu14LIXg3KzHYA8FnVDcfFeX/bfkg4chQsU3PrteF95R4hHCO5yH2dLr3mnWcVki
MswuwXX1Zx+HGeM0gmc9VPonOR4n0QDSzll6Jfmf7JDbXmTvPrlzlGw2WwzE5/fZNcW8vIGz8+OS
u4n2TeXhX6lN2vbnrafEKR2XoxlDubayUdzKMXDh54hy11zjdYKOxU9i8c5+jmXL7lVNOgJUqSZW
e+6fdONV5bkqGSd5NRVDnqtjUtfDn2qfBVxEKLBPNldW0Gb30kxPYzaRXsmdnWnCtWG2Xpo05o2q
sIoP2dq5Ijgm+z0aSxSRdqHNilrvMPrNCgwCdXxKcCYz0vc6rK3LMg2rxiryW1X07E5lYXyw7e60
wGw/JwRfcZAeiqb8m2Z0eF5Gb6Nbd221tKpRXeQER3m8Q0ofhpBSkgJaHyLyWYqovpPA0DahxAuX
2ZeEwL6ycZ5aIu/XjVP8kqLwbBtJM3p95vxYWzyq3XiTH4EzsbcVAMHKCek+tW1xq//JBur9g1ik
pH0GdzrYY/qSle50qloMw04GHUykOoDM1juPo7IPWdv4JPJY2JWV91i4wXj0K8hhlVtQ+pfDc5OP
6bMy/Z4/o9tpuI+05R95s1hiqDq1WvqlA1XDHyI4AhntigxKXBvNflTVbVd3+9F2rNtmYVHSJqaf
NIxhB852E4ZRfC9TCDFJAaVJ9eFzqOP4PPThBmwyj1ZlE5vqyb2Xauxw8Of/4y+J99qrJlsrBoYO
+TLATUgCle65nqbobnFwTcH+G3flaO8bcqZXOfSTYzK2fyfpPTO0Ytc29rtrqNpjAdiaJDqC8bLI
PMfTCjlp3jq+HW7bOL9QvrjbyGrelcvD70MmgBDT6TvTQKwvhpslNjTeHssLnfMnmPqLn0kGJMEY
bBaba1xetzSod5ozggiGK+XTJLMjJUp9u5ii3nR4KWV7T9zzbzNkL77pJhB7eP/qvqMcdO+HpV32
OhWPXX0uSGFdJ6H3I1Xlr6t2L9z8kgo0vWaegBNZhpjjDkPhFY6tPYqY5FpJfIZJ7q2uT3gdioM/
B5LWgsztpm/FdobdRMMKEN72xC7qVL5Nc96harJ3tmW7ey+e+nVKSt2qyizor+m+rFD/PNir57zh
7hqbkMmwzNlqGInErIm94BFlFu2zHTYQCFkRMF+VtK+e0pj/kvmPanS/ziqNV8vJeOHzF/9GrfOp
YzGqzbYOwNKV1fCI5NXwZc2UCUM9sYxfPTs5SWem9sGGtnJYTx0U0cBJWLUiPXQbp9tyNp/o/Dx4
1CZKZ3IXO/rRH9tvz/avmqq3zU0dkDPSfneUvtpR4xlc1YGgD2cVQADe5u2aANb64Go6txDu2Dm/
jrtdF2XCd35q9VnzY2/DQLHfCqOU97Ug+Hah+ULzuC/T4oTAKXbJNnQ5nMkbJctt6prt2TYkjuYo
SUwvt2bgMSayb61tYeHRQHvARPKpAV6WpQw4/JPHpaxRuUTOvM/Hz6yGu9gFUIgLgJ815PfZMl/8
oiRzciKczinCTUceeuBX7mtk4l9YXV8kdFvBn8K9ZsMOycdkbHbUlO2ss5nT0EHPqcZrHpNhGnp9
k3UVIO6qq2F2HB4IIDz1feOdVNWTEFpE0YUM7oMyLZ4OhSJJjhMLrsjvq0bRK5SFOoAOOk6drLa5
4s4IArn1g4LNNVE0fLmc89Ti303smiYmvFtoKBSx65sAkl7nte0NG37U9IN1Ms3LnGXVKVx4o9Hh
N21kNileBz5JfHw9tAa3hqNrIqLei77Yd2OPUcAbbjJ33BZFg/Wgbcl6HokzLJObnBHJOsREuOTd
ti9eq4bez3Stxl077SsgA36EIJMe3DzNHwZRPY4hAf/0nac4iMZzoPa9MV/TRA5sUMyXkUzBlSur
+eB69kFM3keANlZmPgdYKh+9mo0oClt2Mdxx3JRTjrDC61WdvdCUpMSHrHJLfWWGUyEuzF2YTuk6
ytO1LJlUe3B099cPcsFOHkjWrGT2IsO02QoZ3kI3LNcUkkXl3zR1v83ibl84GXyMLnhTGOEWr6Ok
dNtkX5Y3LoijRmCacMW61BKCIuClJGTfscnfy9IOjwHhgmXlVsDIs3MwzLioOXSK9i7sy6c277xT
t8gHL4jKh6Yyt5YW67T3v+12uC2K+r4jrdWqw22Xxbs8rShhPVaV5XJRV3RuU8MIhhpOepdZO0tx
0oLY0tLCwCxt+n9XEYIfEvTlE0O2rZ3SI+wShOScxnJNxRj2M/4k3qqp66A1JcP3YJOIbjmcAnG8
IwSNbfTQw2IYjPcTobRXm1TIVHpivR80ZmyulMYCeUga0B91lwb7oGUSMJZhxWfVN8hJ1tVgnJ8b
218zEtk4fXRbu+533uNDspKpQ4pJ8W8F6qBICFyFQJs3TRDY67AKc/T4gKhmh2KQebu9ArPXBGwh
+nGg1m5SBWukXjAqA6vo3iVoaQF1hDJQ5j3JtfxpHmuGySNR2IHpvZuYQrAo84uqr7DepvrKJ/Be
XHRvccNGcULI0rbO6nk9jjXxJrW/b5XNvSb5eGLx5Q+bhAB20jVuSfU+yEXUNyLnbbWy4VG7QMZj
bibtvYmcRla4HadA7f3qAOf7Nfmd7z5iE8HtdCZMnkYvOtoLDSp4zJVvFwS/eNfVJtR04IsYdNL5
KQzn7ZC0HHdd/jgvXb5mwMfRSMT2VnjNIUQOqGOS5iCpEz4RjuOlSru32lcnikg+vqZcM7vFu98e
tBWyXj7hpfAJ0l8Xtl3tRI1PQQ93s9K3hHSx+OXBqnGqX7eLX7VmjhNMBcYsmgMHnsGSVuxA+OMb
DJnXgdA9Zj7+fsr1XUdrVvf92ywZJM7ARtcKTkSemmckpEMwhEebIcfaSTy9rgCByRJAapw5T8S4
v8jBt/Ak/USZ3W3mOZv20gc2dm0uGvJZd654tZcKAqi1bMGIb+qCL7XfqR0Z81hFJDGGnWudUktD
yKvQ8GZ2wUzlbKl4qDG9cdj14WxfcOmCzOQLNIc5UfnEs0O7fV+UPR8HAVdo8adDXYs/Se6qG2gZ
aJt8DDM9t/qHsOv091CHs1U+2XLrOcWX7vOapFsXXiES8excpB/OJ7eYjkuBDyUKO5ZhR/TNIJ/z
ddNaH3PALm/r9CcwhLPoS26P7G4qqMuJvg72fjh9BeE0nsklhVziDugh6UB5kb1Y0s62CQmwdv6r
Sba982rv4E786Mqkt5YcGbc0Djqt9A52KJ4l+V1rDyG8sthdFla3GyJzl/bMRZJk0Odo9rDONzxg
7sQbnaPbrQYlN9yp6EM8t4y3wtViE3XaRuxFN1F07tF5uF5I+pbbTBWvo1luFVFY8G7Sd9w68V1Y
G482h/FiWhSXwbPKLZI1lQ9EDnIUn4tZPRbaWdY5gbV1nj3mI7W+IyzYJsuzYzTMKlkznxiDr8SD
WIUuwotoXhrS0HD1OcWG+/S3DkKYprRw5HfxRtHZEyDMYmIS9HsZR4R1BPl+kjJbi3Z5ULO7TWLa
DdMEPRnDbGZ0zU0/IQdPzN9Wfqnkbq7KTRyHUE+Dqt2SiGqfZqqLIuWByXozbbR2v5y2fZnsq7ZA
bDorMIYvFGy+hS0EEyenZS7cA4OF+8zCvpPW9HaFQQSGwL7phtE5+AB6xz6HP98dRFNmK7iWZGu0
N6rCxOOGyHET6RDLHO21Vme7h+kt8JNK3YeHJC+fELRkSE6BKDdYS8WmsRyzqpPiHPYJADA/2weh
uY+n+iWWxClYiWuAh7GtCzq7L2VGgX2ozPzIKG8gwHl4GAmsW/f5CzlWX6Kh1giM3VFsFwihAXE4
ZSI3i1tEG3VJKtc6tO6SMM3B2TAOguiYrn7ke/yVR+nvMNzGDb9BkRG827ioSm1iNjMN3apum7Nq
iaOfnWvwthYRC5r6Jyw1gVOYGobe5YONmkd8kyLq751hzLYki7+J5QoqHVnLceW0MheN+QuD+vQ6
tpiQLCt8GEre/DDTP8SSPpcWvJgS7UXOwXuLHZJhKrAVf64In8WNGpfUDJVkwm/L4rUkQPtYxwIc
jW6OcknZd2LUvstNe0KaRynhbl+HsG32OFwZgF2TZAn4PoYm0Os0lOEuKuzb0rbu4veddJj4AOlN
tiZnchpKnns6KvKY4q7c9F33GlXDXzA75VYOmA1Ebz60NT9VCFCwKYfkzVuu0o1NSWZFj16TkdMp
vFNgGLbSK7KcpG2506SYsalUvz8AU6DiGm1mabN5Fc3kwjPXe99kuNFUu/M1PKwOfJGn/HErdKiP
cQrRiFDwobY/2+ut/Y+b5H9l0/z/0l/1//Tic0nV+V/r8Fcv//avaTPm9f+0WvEf/6f5M/6XgBxN
BkReiKeIRM//47q3cd2TZ4fTyRNXn+fVxPOfEZ+e/y9O6DOmE/7/zbv7L/OnT3SHS64wRn5xDbz7
X0R8OrbHK/vvriei83w7wruFZUgEnuc7/9MqFDpzaRxMwlwZlvUgqt8kH9RDnrYv9pTWh6Ru31N0
n117ZUCpsjwRsT89jpycF5H41xqW+6mDiTUY5p5D41SHVJK6uFS09oP47rOm2BSzq2/iOWD6GS6H
NvaLRx277aqM6ckBAYu7f5TPKVtls/AfJ8OIJ3ddc8ocfccEZ5WqiI2zQH7ruOpWeJvWY3NnkzP+
VGr91SrM5bBW3aMs7/NOjk942ZnkZgpjdq13VpqNr16PeclvDNCcqnYZ56l7g4XzDGO4XhUsCLBj
Q7M302ybQoxPQRaWO7/IOTUp8rkqh2N7ZXnpWV/nEmxE5vGuniUuddue7+Co/CUYnNrdNP6NtlOy
emzARz6Mkrt+mMyarPfk6BFwz7T1E8/o30amb4uaxres8tkZC+hk5K8e1UUuZbUhE3xaRQtHZJXi
JMrbzyqqcATNaU+JjiFl6BDeMILKSldo+/c5CCFpUvFSiSNEhJ5hRF0cLJcLM2q8e4nCuTbxsI/I
kl/nTkYU1CJnsq41s8oqXdNOBNuiy19Y9aAAjuLnKu4kvzknfmA/BA2mpkrEx2KOWJmylx54xbyy
xpjFuUb+QGGetiKU5Y1wKYenmd2sckx2U3Tospa2PwWTYF1lDFD3ySZP5wcJEQ6jFv7cpJ4YDcWa
Gg+jKNdNhP42MZKvoq47OSnQGQxkuNGSVdV9Y77r13U9CyaNw7imcyRiyHKHDdhbEAEF0f3B0gFP
DMxIE1JgTlKtfCnsR7sdpxtbgWpwZ+jQIxJPO4lnywQZhGQVb8OlVpvay4BtjM2p4PLZpo08dEY5
d55LBnTvc8nipUYCwiyiFAYR7NU4jGuy1l23LA6uaQm4VTmrdrnfHTNIC25REnZAMY7+GmJnKJB9
ILuxLJW1C9zpFix4/0tuKaW/hVeiabori8DY2y5S9U2BJ+ym6YNyV4/06vYgo3vWVbY82MMpCGjq
E8FdG0KlC5v6k0ET4c+4vMCEWg1VCsskbjbd7vok9o5BxhA17jrElQHtYGCasLY0WiPvUXeOqu4S
xoYBhstUE29ekw6f2VxurEii3IWjvZU0YUtCfkqMGm2pCicMY3f+Qd5VrMcsQsujcjFumXZ6hlxn
7frJectUJI56yZjyqBTW++L4K9f45AK3YlN2JtpPmYhWSxzLY2Qvb3E6f3rjSL0jFyS4MfggaZDT
poO2GR6BX/ylguk3VQZmIK3MZmzbL4LIU3ZG7uteLPdIgMzU3a3yu4bfbSCvSnvEwVjFQ5fOxac9
1afFCszOrVp1xG+PdOoeVafUqzeEBG65tGbwn5sD/rn7OTVim1irPoJ8UjmNs+mr0HqIyvqPdnEy
hMnyA4/qEa969WXX5d+gQBcb8/bRNkO3bYP61c/q5mSlNVO8BA9VWSdk3jspod3VR+Qy4Sg3Mlqe
FDG0ADDVxaf8q4MxAVvSya2kFVotmDZ3EbMlOHuggQwNCWc3y69LeIObSWzLxGVzz+pdOB1lQ9XT
n+p+2gIWDleQ1tJt63YPQZdJcpvtvx0J7gyy5l3uy+YUNP2Jdqk5lu+uttpTkNhUOzaGjGWomJ78
moERlxbMaJr4eiYAUEFOUgoxb/mZ2ttaThv+bzQFWNbQsV9ZfGF7k095PUVi3Mn+hgL50lRxf5ij
8VIo1k1mK0UU0Bgo2vxBp+z4xElxF9WsIvbz75zQMPs5sLmlPtBgHiotD1JHP57JSSZL+ndnMgc4
3E9FbD+qqznfFqtE15uMEOnLDMKerSm+HTp/DBIcBZN3cFTtgfBh3KYbP1r7mX4WLttVo4lsbIIW
KAGROxt7mqCuoKPhOkEHa07cbWsHw9Wg43cB3mCD1JTkoDSTGePF3DYljyy1Kss+yRUSNTv0KMgU
DKxWRZjxadv2Z5QpVlFbjnZcefg2IJ8JivMIylkBeWJdDe4h7vNHuShDo8MKmJjk7sgDqnZwJkm3
FswcdHkoPY0MQ+8E+4ZZ2D41HMb2mzc0JDPofoFzbH92c/SJ8/Zce226sdqe9Di3+u40plBmxEQs
VRksnJjuSaiMcBasJ/hWqYMHHCsTm20boDUYcrL2flToT6VG3TbTVzYZIEzGVhhuh3tFYXHGUHo/
sbsxZhHroh3QoLRY/mbEMBkhf1zsnDAxUdoW1htG8A+ryjdvynJ3Xbs8FT7IzzKq8EhiYzD5l1M6
pBXG6VHVdbeRffIZLmwdRwmqsCnzbWAltx6Q9FVgYT5CX32zvPBohN+fyj9R7v0EOBIuC1Y0pkOb
iLN648juT9HEOJvhDqwXw42Xt+phFK2ztgu+4COUURQEfTQaQ6UfYPKtMlpVFYT73seC1ktUqbzp
iJkGtJiOoLr5ehX2sp+qfFtGh9Im2IvlQpqM+dvx9fsQE9sdhcN8bBPrr/Cy+8S4N0XbyqeObaCN
45zACVRHm6d1YwuizadtoQtoUCYAbJxYL4tCvCei/ZUGcqc7MGGqGoptUxZMqWpSVlkk2Y1LR6yP
mMIV+3TZRjTJTVG4glqB19S0NV7r9pV3AgNMKdCLvO96mJhGuyX4lwh8K968lVP5+BbJ4Sa73f1r
YvqdRdCAD+S8GTF92iKCRgoxVPfA89oxv84rn7RoT2EAHct2k3nl4Ga15/od5su9KxSLQBhN8iB7
jaIGYRFE7FNbX30jw3vVwQPMbAyaQ9JMOMA045W+TtcLPtmNGRWG116+JJmRG0thwo8YqZad/u0V
tp2uLsY9Nda6Y9DDTGk1Bx0RpJpcWDdX66if573lY96BEoSQI3hbIw6lvvKD42ScfT62O+27b30x
9KdpcM+jbooTRsJ69Q8YY0YjL6dxHV8nlaJrPgRG1zkTxa619d+rF3IXiL8T9k+GMtiltXQdqIIo
k6A2cR4wa+cGZKW/7j/A6E1XCst3PHfWDg+ft1R/Egoy49RrkPSAtgD7rBzDloxdY/6ucTaFCCqb
pJYUo4phFFrQl+/JrzDLnNu2aj/cJTq4sblAXP6RI4YGIKo08TWGowmSCY+dr6yv1vcfOz3CL6uD
5ygz5W6w7WWd+Tnygeh/krH5wR2KJmdzALKD+eK1lT7Ni02p5+40G6b9u/QI/m+K4sgW7ZvvFk/J
TSfq8YDF+w7Y/a+MRLS3wrWdYddEnn2IArFZVCnwxiS3AQude1zpLLky3EnSS2ZFELyj4hSM5VEY
L197jn+pp9G7DECQRr+4x660rRfEtiC74AplyjFXX3EaRttxMVsEzt+hh9o3sNSe4eEJEEIpkEp0
rXXDRJmOwr/XKFcuBXc2RTNGpvQzFtGwAy38UMsAi4C1C+SyNZyiyOQziilG3bawPzpINjnTnbAn
BTBLH9K4vEozK9vrH/wOYceNv8ux25bt8jX18q4V1lHkwW1e49edbLNsfLKZkw7p00Xujpf4a8kY
4o3+KdUVZoPUsFcBXld2y4PVLhemIBnDDIKwPIfVgB4nTcje5pz1dyllZcPdgng2jAh6QVVDkZ6n
3VwsL1iLL0C8+f0TxjdkhTeqgR4K4I1K/To8V+co+Ux5ednE1iu1vbeM7GLl/Ms8B8GSP9dxH+6m
ODkWcXj9oiVo4svHmNA2tfUnuw9f7NM+hx4CBNLOiloo52iH5dJU4oNT8mFu2ghREeWDVbZVnwT+
UfTRxxB2+UkkH3XhmnPZO9hDR6aRto6/fNCDcBRH6vdkA3Udo3sbkzvsoUVNkIFrsnlzGtjV6GXD
hj/82y/mppzqaT/L/YSfmOWHq7miyB8F9/y2AF8ThiWtJXKvVQb5hrXmryli7K4ZLvGLk99jz5+l
jd6HyP7kjeDkpIVmpLqNPTjEsmgSFGyUO4VNfzWVfbguZi7Q1A3PWUM2Qju8TCxQ7yJwoBU2g/U4
hcE2ARjU3yoYh2cv8EgRLmBQcIsWYfRoxm5fueh4ubqtQ86oDl1vqp5c7s1orhKkG74GnBMgtNDH
dFPrLc4MeonAv00SHEYi84lKcznaXOAbSLTLq5TdfQb2xzVMh5YxfG6WrD2nTvyi5459vnRoN23C
YEhZ/OI9LbGIq32X5EQ8mcHscIg2RXtreTPq8RQxYuY4vJ1DpsbR9LbIYHlqGHcvUseX2dyCvCO0
28wa5jUekK4lW8RiE6hz/X2zUMG4HforwQD5fqzq7DBpl7hDFjk2Y4yFqY3jv7WTeq94tOsTqHFu
noteLDJbtSI6OTEkJP5TvOqMbXHsQsGiH4CCrPOg0YclnfaZsn3WMnnO+8g+93VSbtgN0Stn9n8Z
7mRDf9sbiZvIVeX1mtmouYTXx7nPK9sUYXKBuCjZ1+ovlUmuRsThOIu8OigBHnmm24rgs2X6xetz
ijwZkbePyc4IY90wKIBmyjQYxBTLQ1cS+NIyHx+oR69eHVkcEpeEpJDFHTsPD2bp+zW7dT8Mmwi0
FDE8Ja7WWpPH48c53nIUSmGbHzvP3qaI7mQouGvrMCARRTC2G7Ply9VcQAP18XryvA9njqtdhmxD
D13fa5/pdYWLbBvF6t3CCj+0tFvlcCyU062iiAVuQ+m/0zPjlKp6YzjLEEo7u+uRH0t9KIXc9D1j
Qs+uf5O05672op0/zpRqFQkBzNtlNgJBtObfBotZG2RMQZtpDx2yYbcr1evIKT7Cwr3ec+rTrpk4
mmY+xLM6Ch+bFeIMLKPUP9otA23VQkSwFhubiJORyAS+qmfXhC9m1oQftRcSauV1zfMUMFccHZqS
pnII6y6bfBtia+eK6n7SzK83SxJSB9MK8aqHVStZH5LN9e+8hUCcej4P9CtcscMqN+d4ubrOLf+a
sBA/jRxcjuwRbAQp84u+hNw9q7ZKfoV2H+yK7rk1+FaG8BC2uLbxUQ20falg5vnMmiytgsEKvyTt
e2BQKvqrG4MZLYN2L7k1i/oZgnq/jBN5RTVeuyDvbngX8EpZNxjouJ9Mzj0bPgdsz+5MEqrtKL6T
jt6q4b+p2Q5Yubn8btkUgTbO1AyX7skU1SkarTcmzaykyfkS2hyyXVyelG9exyq5xGWBG94pl7Wx
3LdBP4zSoWSy52zT1YZveMQ3bMbQx/H9zmtmYRgKPYXATPw6PM4oCZvjMgcbJcfiwHd/11hzCxtP
prvFfJkhmjCwUp/WLbaPTB9gja6DXDD0NRI/TohdPprI+c3wJLW9k96N43cQoEPUI9+3dIHfMIcO
m0fXwi77CEHGoGZMZgNue+cIYAa9+fXwmO8yiidMD9kec+dzip3xwNKfdJbjYkFxnlgO7F2cz6Hv
n3pGkNvOLumB2gelhTgnfoisFVVww2oy3if2boZEeifo2afFtfHPIr2NvMlca3yMNnadmKnwTqkl
PaZBBPOyYSJDxa42Nyw/pqTkgCAqShI6bNwFBTfqHuaiv41Kt8fhSa75HC67xtS/0fItRsdsZdnJ
xzQet57/3VrttO8LmoCArcNVj7NpExbLVo7Jc+Rqh+Y//+Nm2WMV42wNVJAfi4qxrmFAni94IPpW
JWs33CU6oTbmfYBqXWzZgGJf5gYhKUZqua5qIZSCFAcYVlE8pk4bIe7lW6C0n9jc4ewpfRQWbSgb
rXhOM4CVTRl/zjbfJad8tWe2tKMFy8TEqyzs+I0WjOKbGLTyOrEYXC5ApConE3ojZKc20ipvJDsK
YdISyT5ar7ZTMCyyvX3dYet155spzn5aOxhv6+HvMHUUVUHx5PZJxSjf+Xf2zmPJcSXN0u/Se7QB
DumL3pAAySCDwVAZagMLkQE4tHSIN+rn6Bebj7dnxqxmMWazn01ZVWXmvRkk4P6Lc76DU4HVm5ow
EhY1X8fAcYlM/IlI0yLPi7BwzGVLNeKSvCcn4uPSdPpMZIffkR7CVsEfjB1wYVZcP6lTvJkTPzF4
js++E5Hl6qdA9yz35REliAbjxBa9NBk2upXxU+kujsbicZWBE60NOdOGjO9KNLY7w/9HaXEftN2w
0171rhL/R6GoVmtBlN+A4kehRK2wU2x8XXp0FP2FyS/d09STrUqVtVzlfPHgEUbo4dgfx2Bb8gUt
ZQUCxpx+Pe4QSRPlJeXBJlNx8RkqOhoVgk/OEH6s6xZqaA5+We0MnpAwsFkwDmUc2hUXLxdwsKXC
fy6W5C3g6cFTu3wMrf3Kc8sHUiIBaFZ2k87M8G0hzC9Gsgn65m2kqPOZLm0TWeJXrT7nioexbjgF
TPFuJunE2TbjS6Kas+MXwkrDbk1ekYdQDD/SgUIaHukze1wFlVPiYyvh5MjigkuEkTmshHCR7LEG
ZBmKAihY+imcSMrZVFWacWeOn73e0z5AFhEj3d7aahSf7ludVK9I6bkhKCiDLO1hUtnvwqD4oJxm
2awXeCnGnQzaSy3gQZbjbYnMhBaHzdf1OZUD+tYkWDfapAxr+mNfy1/boB0PBmuM/HK8mRyFUADB
Xmb4C8mVdhISQXo7NkkcTcL9njIsZIa5RO6S0O4HxOmS9vat8mdTmFdRBgXDjA6qEbQocWUIpEOs
pZPp+M9/ZB6QaM3rH+YOc2il/hbXCQxRrD9x18fICl+Nhn8wHBaxmZn+JD5jT2eC+DIiZtoIzsdZ
RmyQEcygmgyx68U4bgnFSInOmiXikaHe1U7OhdxOJ6l8a0uqrB2WlXjzF/tpGCok/0a78Qrev3qU
Ek/H6+IaxX7yMG5MNtBz6Z8IsPrOBzEjr2kCDsfm1HKfb2Q+PCt/eooXBj6lg2lRJ0fT0fRwpk1A
KKvVOOh+zay9ZxrJz6CpbZFCcm9RS1TB/D13PiPoQIZJhhcBke5Xa/LjxaNLJKd7kblL/HaXkZ7R
y/tUZ08K5VNIt08Ke35v58kDpuQ9e6VmI+uk33qSh3Frl4gUAfqMoRzCtgE7H1dsNU3db4ZC4J4N
SNllvWp1BtIqwcx40PExuEbFFa3C+xcYZshovlU4nIcOhSNSR9RLnjZxvjX+YfDkg6gL8kT1yvtj
GS9k4PG+c5qtPl9WUxmEgpoY4ZLutlmrdeOvlPDlqqPC71/WbH5MjOZHZbKDLEkl0rO3ahDX4iRR
T16VPiE/OfZJ/pT5fG6Ta+gt4ca+dv6O9biXOW92Xuf8E4kg6cRyZyCl2jid/sE5Hw143raL6D5T
+9WYTcDHzvDpeeUJve6r1aPZZdjziUCXMA6B8iCgcp0O+Yzwm3Hg3waVpWgMD5lSuSIvRZ6XZ1GZ
SLUPcisk5RzkiULF6uR4t6fqPWv4af3U/L2ODhwGppvsIXGvKjrWCFsjoB+N3T0mpk+zzDAKDPlj
3M5h6+bvPbVTlbHFcO1y5Pmll2Npht2fI6cagp+5rJv7ZeLrTeLsO14xr9OycaLPf+t6ZnLZDJ9x
wYIPDyCVHd7q0hl3Xs+H1s942BLbubPa4dmNH02qGGK6eVIHJiObAL+5Vvq3vBqYkByxRPTcWy9l
09P4XISunUa9x68lC5ZZKz3mtfpor9pUlCsbrmFG5m3JOR2/L1JmW78NinCBOBXWl0Ii1EpTTlUK
ylBjEkMxEXwFxXpwPMaUDfcGeur8KvRnvI1ifXUzNli9m+/WhE2Qmef1bllJPeWLplZ+9Ir4nmLc
3mpZ3K4wbKzC2c5+fvImDJtKIZ0ZBoHiYQY307g7d7V/TDbKTAFjA8P7NWvbGnaugURuUg76YP/B
dLjlRN8Tf0O2p4dqh8KiBFm61k+GmX0maXIJbC8Lh4V70soQSXd+clbWFvzUn3rkC+7d8peoa06N
hl8VGW24WZzdhC9jbPjSFj0dFkP/JQeal2LiQjUz4+wP2efg3fPVIvYaLPKHuxzbhZ0emGS+sgq/
/+/3xy7TkN6jRau56drqp8BcydppUtvet//MM3eUjmf0OdYuS69K9J6yqM8fMvnbJepvvrh2GKfi
3m7V14IHEnDO05gU73U5BhH1loe4ebyhthivA4nAZ5HcGzXch2YO4e1xWKR8yrJilJFcm2Tjs86S
C5r5bqvIbg5jo7iTGdZwbq6R8krcKc+79AiD84yPdikIz+Ip5AC7fllsQhGlNe9mY7wtlmOHutLk
DVwda6iYKbTRDE8msb1Gd7SK+pS2iUSteX2uA3yhZmqcJ6zt5irfleS0xnqKKqpTx9m37yYEd7oo
TC5iO48ClM/ELHP5yDTyyaUmk3I5tZnJ7Ml9Ig+7joyG5VrB927N5sdU9xklsT1jpeVpsNr5hmVB
yMvz3k6ssbpA4wWjgZsaYjhWfrbUyJatsMrH0l00M1iKTf85TofT0PMm1cMQRLlhfpozBA0T0/Iu
Lvicsd+jU66fgLgd1uxK9Gm5jMDmkXKbfA4F/w/PcLHaXzTNNPPEnm89zD3zAJ/9+l+U536LGGpB
1nPCWwsfThXLv8X0rFH3/PO6srUWG+1XmB768kmyQvUgqtSe+zCkCKdzP093aDAPLOgNqGj4WzST
cyZQGKYkPq6eFdg0GfjfeV9mp94ZE06QeOGlR7CzX5GV04z7RNNh+9r1Bf1OWuc38t0F3bJVdvra
rmtU051tu0kjs5LFQzMG+2W8rytO+SRO/pTx/OCk3o+Zx09qaO8DUZMLh+SfMYPYqB5BI1rUCM9o
snV8WuTcSD49GyRhraxvq1bGdsU9laF19E3JU6uHG39B1Do7MPmSwHnxMG1uXC/JI2k2SOH6kYCq
WH+PpEmb7B12VbC8zpreGl18e0W2NQhQh8zeZxNIrkGeHH/aic7PN5VjIhLNnn0kQwo2gKgwya3D
YdXZBeX546DyDi0YYjXw+kt830tqbIEva6a6DV11EZqRfOmkp1XLs+rkra/jy9oEp6rjOsznuz5t
cOCK9yaoGKVghckrceIOi7rS+VtI19805jBtrfeChPd0SXEaLdb7qFYcQPIlaKnqVmY/Zo/4Tiy8
xSlNo189BkVn7N3cO1iIbTc0eXzH9MyVaGgYC7XiRMQLumwGbAc7WWp8y719x+jqq2MvFTpu9kR4
OZa6npHEuPoflsa02lws0a30C+xDjYHDyErH9igsu917BY7ObHjX5stEf4+ZukFzz8vorN6n3ehD
JQ3gy05xP0/CO6b4ZVCzzLydVGqZwNhnGfPGssS9hQoZOfDW5THlPaDa94mTBRazHVPoHD6vzIRt
8tChIWNgOWw92IAbJ8ie2Fu/dcnSbwskJQcPgTA6glvDqG/7EhFb1i8JSyBCP0Zu/euZi4WOw1d5
zw3ahTodaJWxvIeJnN66LmsZHdA79u3XLClWVuYgoS/jqIyLIRpKdvGFwoQy2zGLSm/BSfXHDBw7
krVJQx7oNBwsQr2XaavcQ2Fz4rWpjTuwsyaiWc0LOtYbQ1/Xm+n8mCXNsVkZmrULCTKJ+VGNKdVY
5bGbaK/WV2pOpzY++3XkZAUagmSCX88TrNfpfNNL5zXLmODbBp6XGQPoJlfvPCt/VEEYhBJFtTPp
HxyJWtdpYVUuDnK+aaRWxwmPkdjDEj9HydXYmAMbC30b0wHQmwVETaSqgDfAaAHf5AUtfoGhUf+q
6VruxmyuWgeLc4yMqcq6aofBklFgsx4Wn8PQ7itcoAbSb9/xQ8UNggMVBc/8ggTYClNTcWIDd/v/
wrt/El5Bk/z9j3/7rkdwRsvj30TV/5KQLdDB/V/AZuq//rOou7Hv1b8q7vhT/624s8W/+74JjswX
gLEEDcj/UtwJ+9+tq4tfOqRk+9Bs+ZX/qbhzPX4JVbdpYokxbWaq/xtvBvlMQCKToMhQyaGQs/9f
FHe45/9Pzhj7ZYLbCdZm329buMX+VXHXStz5in8PcTKmKGd2uU+IAvwza6hLgMl3g3g7OQTmSoKr
UT34hfhe1XT1lK4sGdz8RK1o7WctybKzOnEqSK6IVfoR2x2jZHcedg1ms2B+MrqA7m8yDkFgPA0Y
Y4vFc9mqPwrebbyHC2IqBMXxqkAMApj2eofwFtf4wjM8EKP8JUbrOK9Mk2sGcXKJ/dCDvLE1Z/+p
XwcRtTU+mKlR7BWEHbOGn2Bv23DJMwR6WA7A87M2NaaA2YnVvwqZpTvEx9B4/Jc68OmNygEgYcur
1y0LDgLTudjJRwVmJx6Sa7ulf9qH1WEH2/f1TSuUONTgWexgivdD6P7jY+h3fcnigyDxn9bN/ixd
fz9VX5M34q4jl89yUVK5oo/Sqcbk5zKGwAnHlPdoT1w5vSYhdZzsA6Z7Vh9XwbiYj7bD2ECXL4MH
Kz7o7du69aPBdPZJajJlz+1iKyG59iZXqpMtxwTy1Fav37mHHkAGf1XcGiiSAKwxPiOjCHk5VKY4
uZkasDZ8I0UR/zoV2yYK9wxXgDp2CROSxJ8+nOCEKJREWf1SAZ57M6Fz7rDeMO0inXMpo7Gefq3Z
JdVx7C510993gYdQR9xP6cBamtF2JI3utjYjBOTtvk2bdlPBC+vbZj69lJpRamXpHqwTPY9vPK9s
8shOosfndhhdjCUTAx2W+q+x1zzOdXxK/SxmmbuyL+nnZxrLQ6Y8Fob8RjhL9vPcsau1+1uUZZE5
up9pnI8Hp2uPamEYNHb6JAOW6ewMrntJ454lTh1Jz1TgOmj6ki07SNajNqOCogzOcdzfo2O4s3FS
7+dLvVbuxujQ+8yK3g+4ULDvVfbdxPiHTVazsVq/jCC5lIsJWmRy/duhLr8aF+uUm95XE9KDoaXo
S7DuhpWrma50+C44zG/nlH+7sAY2i8mRXkXh1a3lNpbXu9FBlWdP5G0YlBrJ+BLElRmlivcO69q7
HQdvFk/bXrUmpgoDzaPFTsREl9Vl+K5uliX7mbsEqouT/OmCfGT4rp6tFBZ7oGwSZNbglkEiiiEv
xu83ueTSamdmbgYnDisniywwRhld6EOfDgcDC9ZWBFO9bZYXy8Vs2qnZgdjDMBx7Terw1hciXqP+
enuDqVrDyVTfrTukO3dUPVetKXbG4n0vOg9OUq7i5H1gm3FuNfLUI4KoKLY08oIeALZYDdKBFzNk
zmpfzPpYZ6S328KCAZ0ygzL9lip4N3iqvu+6pWagOWVhzY7AhkJwu1rVg75irNwmuw7TWcIOE7r5
fnAfnKlll8YxkBo1eorFfja9ZYICwYydgfyTiVnVsy8j40cFZe/kGdFau2y+m9+8T+IL+7XbOcu8
O3rwTbk6r1T0ZqT78WQYS3Kq2UQv6zI9e1XwZxlaqBa1+6XW1T0Gbh6Bqoa7J6a3BlzAyQRVc+LI
70M/cADxp5NxGuwxOPDAguLKhtt2kvNxyYjNHmivc9vpwmYsaIzoikM3QZGVGw+NbGrgplZ5kV27
Yx6R7UWJFDhLurAC6bSh5zC3w/rrttZ606AqK5kThZg8yL+Zzl2Nos+t2ywqBij/RooCBu1yy9Iq
f22vj26l2he25Z9oVEGbrdWpt4yNF0zjbayxUlq+t626dTxkJRpcr+h2rUtdnmfDXlndc+rseipF
2HvlbT0+uPHckF882JDVyiz+O0lGi7ogTYVp27VB6lbQUZCs+B3h4Dd3+Bf8Q50Ep35xm9CbWaRI
C3jS2thvgWS/02VrvN8B9ExOrBKR01ntzuqOvuTkLlzGgBTy22BNvzsGdhBc1tcp6zgAy5rsFt63
KbmpZ5e6DulWlHbrje3UPvV+5270NPZbm5UBDc2Hylqa2cSGXxiMr2s9vy6t00ejC/QPT/R2RB81
CwRdwgLnYvZJgY+iezWnhs9AtrsWMAoOXiRtNSdsY9kvoPTUKR6ouIPUPXP53cG2ax6X4gu/MoW2
X0x35M8/TsoADbBLEb6gkCsttBjdxv5qfJsE69VFvZq1/B0MKLhJK8Ybf6wPaP4v7Rh799LyflQR
aXv2bwK+at8Yy3MZS2phLHMOeJAwZoyWg7VhXSOaS6koA1Sbv7Q9S4ZE0n+1tn3o6wkx2MKwzf3S
Ysy3Me9GterlJDP+V7mnF2Gnqau3wp/9HVS8U4/UJnJlwQXBAeSs9BZjNiFlLfOzEJW/d936fvSb
4VDHxNBlwYJL1OIEXBZCdtz5q9yvWTF85bIj1HounH1elU8lg8g91fC+ZarH1ethiQ5qfPh9j2NX
JLeN7pqb+sPgAYD4DtHZLsoLulXgJcI8zPUitqPUDw7enHtWFXtfFuDTEdCGzpJ+T1onW8sI/nqB
iwWqGI9200DsRxQq4szfs56AYdfoUDTzA/fbvGmxCUfVyERcmpgtew2yHc3pNulTsAmeiRe2hUNh
cQsz7rjtGXiZ7XUzl7c3szX9ba7LgJFq/3lt7cfp+gMBmCn3SdLNyET7i6lc61z5brth7fGWQdas
8cgVXCkIHdjaIR/5ZUuNkKL40LA+tOJO9it89o0LthbD6rn04nAOsuDoWDS8Am1phPcb3baN86oV
8XdgIMUtRl+fAHaADJlqEPCs4K1E/HDevXex6UR9WcOfY0JBmx4Kf/DCOG4PbVW8gKx0btoWwDY8
nqPVTOMdO44BYRBOd3OwLSzvmQN7q3+zMLff1iqfYQ7g0zCqxyYIdDjba3uTmsnewgJ7H8yQEORa
xnwKmR1KLcS2nSd+e9+Qi1MJcl3rEofsiMUgv2pX66tHVN1N2hYbYHMMxA3zEgsUuQM7g8jw1puR
wdaSzy3P+VhGxJhY3nifr3lyqHoZWprCrrz+8uiI3zlH3CAX8zBm/c4AlXDj+NhtkYvN2ETbNozJ
PuDmTfujZUixyxaPumFFwNHCzmyLIy0rUix3ecawCYnpirUGh7GoceG+F79wz9CKre2yc8yHapbw
LIKSsHLPXMNc55+jPcN1zMxylwD2YX7V6MifWaIHSbfxIYwedDnl0cqSjPPIvpmbS0FjfqE4IzQr
B+NmsllHgXI7Q4mEpNPfysSMWndFfquzM1SKKzdcpfcszZhBM21UDqj+ug52AVZAvIdmsYeI7kdj
ixC1TcHomSPEDrSQkdsuXJB6+O4TzJiFwfrYxFWcAZzYWm1PzpMvSBUemMi7HE2IKhAarIuGsvq8
cM8DJDgw3cl3dkUxOHczM2uW8t71hilm5/dKppzy6hYKykXWQD10ftfHWMtHB9p6x4qFLQS+RV7x
G0wmDP99FxZX6fN1vQXZeVUx9Bxz4itOCWCDrhxKDM8F28SCbTRXAptgDr2hi28Ml3HoOH+u8Vwe
XGUcVuHbUSX5ARxcJWjtPgpLYaF9dpYWUHkG+yIY3QevsaImAGcUrDiGBrU8TL4xQcKEF6KyI0qU
x2QZll2fuoAZRjKsSzV9dXUDlFMUuJAHibfdREXmwfc0q7mLFKTV2i8tRO1BB+NzeOuQy8NPAHY5
Zf5W1i4hmHHAbEGi+umbQzoHN4ZC+iyWUe6m1JPnfF/pJMbW0My4Tdv7qqrVvdUzx8ChMqBGb48l
8GfADSh3hsRaNilaVqECCi+AX2d8DpHRF9lumBk/oFzd1/lARF9vqNsSVbSRQmovU9ShkGe4kQUe
xlUVrPmry8j6YGdqJDRrhygTe/a+SVDmd6JP9jNPXOc22OFRyZr2IkMTXQ9iMrVs4xL4YDDfYpUM
tsRbsBsDPXdOoKTCvN0tNtZEcIk8HX77QexGCaK7i7cqkHdCG2LbCXh9eCl4sIhs1sGS7HOr/HYZ
fs0lwmCGk6Qx7e2iZ3YVxCU6lSVkJGeFGhfVJnGMJ+XWr3GSExUFeR7bQf6V9dhNcU5w7CLLy0s/
sgfasEy3+zHp/pSuWe2SgPyLYLYBFtMXhCtwv5B2LG/8bawPmRCXysmTPcQXqj+EZD6T7HZtp8d1
lVvhDoxYW5z1WTfDWpDDaxcEjLu99HPsbGoSHseyao3D4KKhmPPUiYZgeL4i4m5kde91fY052wv7
lGVIIQw8Kc8uTQdzQ5fa05N3UMkeGo9NeYp+e6MNfaeMnVZyikp6enb27XNW8N5X5dGdk1fR1eRQ
Bp4fMTWOiiSdEYhhCMvN4mI6MHHQmAZiHfdDQHFrSwxJfVAeMOPvvZyZ11iqP7JJ+cYRR0/C/zFw
nlFeosuzUP7ZRf7ua8KhkvUp1cvbEDNLs5rzUjU7Q+S3bmBycK7Pjoxfggz1H0Csx8CUdHcGD4+2
j1hoG65eZtdxdceWd5N4/4jr2tc+sXE7+8YexMC+Hy1MsEsdR6TEZNixXU2ZnY9PKnDJdzQnM1zG
VLLwzRIUbvRfCqaanZItrytCuAoZBdyFWWEfiyBJeU99C4y0sZI7Bp82WN7YT2eh6Cfq68LllQ9I
Swltz3LY6TsvyOhePJ81NvEo65GC8aYeUfa0ARltBpChppYo/LP6c8gY3BbV7IXSxtNWgpXOSMrU
JVeKNf9p1sVmkEiCQ6fLVy/IHzl23iZ9m04SMxb+PZ8Og59OEb6l/WMdlN+8QjRcCEwZFaAyoKA/
/PO762xCxDbwqCpzHJlqonxhCd6cUa/IsPCV3vbwFuH5OTnNecUeN2+iGz3K8sr8JA3YlMUBzx2N
IQo7a05pTNTM2TEBUJBrIFHEPzsmDXka+Hgv4v7MCAyBjy7vYmUw4yycNxN+8U1Z9z8WeKpNmTEE
6qfmMFVduuuHShwQHTxxsOxd7bh7hTgxB6Tw0DdDvu875lKSmfY/0j3uAn33V5T6Lk+m5Z5peV6w
JHSDPKqmZL61QPqyftCxHNiIWKgE7B7fl+bH9A1ogplzMT3awbTANdIkuuPPOw+mvOY42TocxvLH
d2BkWUoda6Qxg8GeK50Gqt64QiPTPtRtXx1TOTzAKKois8wfIFDdyyCvIwFdccPqlPG0paJptLA/
NRxiRlSrqjgk7RJWDOLh8tpgkEz7vclleTCo3HamCy1wFPJv4+GlWi341POcJdHSaeso9Y+CSHC3
GiCqcxbVmXPuNTcg3paPuFtC/kxyW4zVOR9Z1AlFKHOdPZd0eJspoXla0jNM/rvYFX9QRLAWyeUf
TAww3FeTE2akEKKOHptdzsgGCD9nipn5kuVHds5wXhUltjGTXfPOmRaEBachszgcF8j1bPOfk8r6
1Rgc4oFiCRghheSpo6dfR/3O21FGq9MeJ36BWKUr5sYlxmTFct5/sodiGpW3QK4G75Lnp2bGX6ph
5nWZ/xKI7tBhVUwtG6XhcqE1DF3TitJlZhcM9KWOCb4lwGpbCE0/4US1qx/sOHZYrOAay4MbJ0Vm
39mcR04RMBkLoPxUN7XZdKEaIrcGV9mh36mDPJyAK4n+MUPKgfyPh3PtQp1Wt4txAzgEJy3zuhmx
cTIVHQg5MCMiqA81IRGrIp+hbI4Bg8eDn/ev/SCJA53wCSTVlbOVjP62lCl1AiMwlH4ED4C22AuT
fRFtNKAL/3rZWCAx+jp4oIFN7xyHEYozDVhL6+Q+ABN0Zwr/VIxlcZmM7qFohmjxLO9MchRmDiro
k+eCqRXNerI62h5EAcl0thWyg3aEv0dsgIXCBJIWulqF8Q49iEyxUUse5VLvh1GiTYxRN7pX/CcY
gK8Rz8BuDriUCl9AKyvnJ8gAwH3XNcSz4ISW59yh0MD02DlzNPV4RIeMLenY2PpYLssly7D1CFX6
W+h99ZmBLQtICxivXJF/XG0+fhvf6yrDqMJwl5FwCfkVzG2ZU5v4vfeZtpW+LYYT1KwhFC9Nc0X2
ePNlGkElEC1X8jjoMsw8QZuyBPGx8F8Yb+uzcNM35L1of4TxgDOkRIlQ3ltci/w9seExm97BBULW
7OBDspmX5CPt7bJ6qFv6K9aQJ4J10TkwMYqs9ala5AsTZVw9muFbQSwAH256o4R1rj2z55nrQpd7
cGP7jUK3j0Su6O9Kx/ehccRHPibvug3criOQCL9LWnxU0P+5uz85keVRLutBaXPcCPSN0cotgUiR
60r0cDdSZzoVLXrgDP39rsvsOKyQRuH/7Q8INxkRJiTRVvPq7zpWtlfSmOZ67qmbeZzuUOifUoBw
HNDUZ4gBPmtd3ib8dUIesSf+MHZBJ6HDmBYQvI6Lw8mYXVybACDLYf0w+vLO7Mqnlv3i2UBZUyZd
CvhwNHdr5jzqVDMFlhrJfrnvclfuzLUlCnVsRyAg5cn3m/7OdcrndvhjmshYTN8A0GeogyoVhitb
HKoyPi3sbkJLIXOIUZflTe1cgY9JtOafix7wdCusIqoFUC+4gTcpYt5ghZW8WsmOH6g/myYFtmDS
i7Z3xl3njxPDV0LobInhwxncaBVH27AWjHEWdg/mkF48H129gp5c8UeldG1bb0ILo+IAszlWMggq
eLLnm6nox/u4hs+9DAQ+VPU9njVMfXhJgPi6rFbRsdZq3I/4BUCIXClJNsOyXrH9WN34QczmQ/vQ
OeN0YzArxJTN7tus1nDFHAeUIDk2hvWDZuU5oCcuJvvXoNgp43U6u474EP41tYE9Y6wlaQg0rbrl
24cTecaQoo9LN38Zc/uYIXLGSWhQlErp7eGaPy4D682hs9QWzZLc9eINBBp2lxnNFiLSNCrJZAnJ
3FJ4WfOetf2zqLDem/Z9ImZKDFvcVIB4tunMhK1bAOGpYT0XFmxnBdOw1BXAnOxZBMK8uXcXymDa
rAv5gY9FmZx0gQoMmeydRdO7bRr/rWz0L9oyC25O0YYM07nEmA44i+oBW8OqrYxCcBBlmCn1wOhM
peoAhD8Bn7bSPa5meuwA9IQTuqWILhp6c4atrOj/zD4xhxP9Le6nczeNj4QgiJ3IXeJAELMiVfC2
nbM4107PhDpUWDshXrs5f+g0EkS78Y5BUeOQnijHGoaN3HsY7mRwBGSjDvawksQFg9NLXCZIU8v5
vA7bter2lHKao29wDsCxmKhSXSxB9dixpHEnAXVSshZq+pZFe/kXm9JJO0CzBRAKLMjRmlK5CdvR
4ZSvlIRu8MYQigbQIlemDeCJQiRm3YWsNcXS3/Lj9mE7LF7k5hAVRkSXQWnc8O9xKhsJuTx20P82
jsm5QKNYHVxwnYd2yj4Sq9An7TdHj4KGO1F+ZwCZDtQ8Z10Ozb70COKbvIbqr+BJL9R01+CWYCiM
flg2hGQi3mrBTbDZhnOQ7pqKi5Cl1rlC1AN3oblJJuDB3mDuHCu3XuTwM5qlpOGNybYlU0EhFw3c
Io4ynXyqqymL1byaScZgouY7iEtEziQEmzC1DD0KorXfef3JrO++/vIDTHPv1Et5eeeRTjsAqcoC
pnAV6Pa+7vi7A57b58Wrn6vPLk6C0IasRt1KEzuLzL01zfW1StgYKJvcEiBCfZUIKKLSCGs3WQEs
eH9qyftt4mJbNEm2BbsWfnRe6RrzRIiRfdeRECS1me9B9etkOCX+fLAq79Pv9XfjVh+zO5A6PIo3
D/bR7i9Mgsu4LN05kzbbiwqZy2ykHlMx3Ry6rnknD2V6kPlbc1WfGlbCTKgp5oNQ1Z4MGf9ITEmU
NRZWLk98ocVwMRck9h4f656y/gNpVrdTk0/jMf8EA0Vz6dnTbZGhrPMtnJW6aWxYFVy7JXL3M+EV
0biIV544bqwO6Ta27PfskzEPuib3IRHWN6M7PgfnYxmz1wQvMixEcha486yZv57GCYfm0b9Z+USS
ui5uOU6w6q/B09imhEmqp+qaHQCNIzmOXYoqPTHuGKCze0mSP6LIT4vprCxQ0t82xdTi9vCe5h4Y
8KSRORiruffb4W/d9Y927txVYN4yTexO0S8Ne0cZlbYVHO22JMsOKHLTJL/Mx58pjcnUw3dyChxO
NoREh35E5Krt5szP+GBQIAPFtnclaATsJ9iIQW3venAg0MlYfDHxTXKn+k5YN9Z5czvPcXt0cSms
AWJPq73oxmWAn3uRbaDcouQ6TBrqjARK5wwIX0pGC6M5/Rnk4p+F41U4kgZKPbPuzloBhViN2MVb
2tJ/ul8FDCmWOYjuipw1blVyrEljfhzAa9WTcLYe6Iad7EvMMVm6MA2MpjLALMSM9XnuvcdBgKC/
jjREisLIYJRy4kPBSgft32BycfItuS+qBcENIitnhnlQ91xjs0LP77T4N3L/IQZ6wlKN1qzziuLO
L8xz4T9XvpOc+zLvjsMKE9kIzJs6rc96pNjOMAxKAp51CMIXuQ0zEaJO1uqDYcutVZd7B8dXzT91
dPLbSb0geNr8D47OY0d2IwuiX0SA3mzLsXyXbbch2j16l0n/9TrUYjDAQHojdZPMm3EjTrRcLeyi
2WRR5QdRTrAfFPsQ7jDkTBVLo+HkgO70CgitCfzLV7ovkKpvUMWP7AxWpXEzEYVt9nAwYUGJoDNU
ER6kHmYAIwvJDcIyLCpf0/BbGrxHDLzzSVixidXY0ufQbcRLUHz09mdJLiMs0jMeDqLd6X3gl9oZ
9nYSaMscpNsp0veKpjxzg4KpHnKLkuiblsY49HDkUW0MWHmxLieUMrPuzs6MOMe+riJ08aYRvB6t
FWf0R+Ha/zxQKhgK/fl/09it98iKsryCfSIB06xatT5Fgzw7HjlglBx/JBATGn8NAScXPqRLaqPv
fj2M7x02J8GugdXvwrDxT7vqVQ6ASyQtmo31KI2LDXeyAhavmuHPSBOUYfOT+CeLzwxBK/FwbISl
X3bvSXdUgQ3NpRxxmOJq5vjOEGV15bMog3dLz1YS4g/LaqSy15kIip1iPaTEH3Z9N5dj4QqvjHXk
4iLBI+8g36RUmKV9BCpH5UNK91qArdsyfOmwm3DXUfqjt0BrIZK6JIXjyzCGryOZTs+N12OZ0GzF
9VBBikSRDNcAS2jQPU3izWRd2RTvBSzohuVLrRU7FTymU4GCL9jY1P9afOJts9X17nWMeMaT1ZjQ
2aEB10tAK436K+u4hNss6xP2PETtN12rr8Y03UC825ShCm5ueER6+qZhS0ZQg3qn4fccNd5dQgNT
cBnVq1HAPDW2UWg0YGvouJoX0XJ2W/fXBrHHlB+CTUZEFq8yXkbSOHkYHAxz9BlA+KJlaIBU4oXn
APC0ywVAe9q0BrDRgRhX+eI6Fld0+4tRnVPMtx77yqo+eCDi8btqDT/VksaJD6uvqP15d+tr7iTr
1hGrDLsZrEK/BWU4A8mZRogYLqBR+VbVr6f4RCf3JWWlwSVi4SE6KmawUrViXbYIuvWEQ67caekP
uQeUzHpjWl9WP2fBWQg7KnZo/hVQCZt9p1E7QMkCTn6NKnoHNGGvn1NQ0Z2WHW2SDXBp4EE+WX3M
GSzgkSj9OYSI5t+8KrBRuEP6slTZPRmA2UTy6zCWUlhb20sP5LW4ZNZkdk99Cd4x+mm5kPA3PXrY
gLGSHtKiOOA5ifQPwqaLlE2Guy61G5e4nghiikMpqnDeRM21Mrg8kl/MzdC8S87ERwG7Xa1TaKUF
NTsTHt7FNOinimekNWayOYm0VSqLap3XnthlbTdeEcA6fu4NxC+AU4ndx2cz9eJdDRZi6r4x3uvW
ZxB+TdDCZpFgogPH9HYj8IkWMGdS+SoclUrLDrpgkqh7/NEo3vzjDnXkR5N6ZGJio2BpFt5q8zMe
SH3navpeIjUt45kbboU4D5UG5y0g+6vihcjsE14juxzW1ex1zKCrYt1c22r7z5nw2yKgb8Ka6/gU
lauqBoFQ8zVpsdREdCTJZzZ0vxCN4Y98GVRiaB5ERaP+aUntuwHPykIoIQeT/iyEBmkbpnyb6O4q
o4fJ5nPLIcMBYUzDqtLGTTKkXwrk3smwEAencR0l8Ef7+h1qvx/kVFikxY70667XW3MRxRaKan7I
6QyLk4sRtegwmOSLZ/bmTtZNjDbNSlp39IqGhV+TckNxFqbN7U1hWUGuA8oXfw5Xptzxpectw3gy
VixM6Is0rmzzdj3cxQFdyDZUH3/7Lh6ct8EJ8RvECjtj/aTk9ERl256OAK6w35Ug2uuNCyfVeJSG
A/nNTRuN+9azVnbVf0uE4iGRh9HNL1IMf92eRexrJdJXO5cQQ6ks6rEhDNgCmAzy6LvDB0rNkAUN
IuaqaUIaFc6wjtrn4Lq+Bc4aHwYqsrVuCGsvSOgd2byTrDLm/ZAHjwmEvhyY8GAftbqfOe4mjPQV
v9YZ+rNpqrcWRy/duLtKITuoZ1fm8rPG5cGqvs0G08bofNXwyBZDTjSh7ZngIhDDwDKbPME0RkjJ
1c4yTK6lk2zyeoTu0MKisYHPREbzJO28mWheMHnRzVFuVAC7av5VxuWXPsH6nO+jvYOY1ECjGcjR
wZ7bRIH6PphYQBy7BltKUsVVjhZnMLV0B4dOP7zl7bGNO+2EfYK9dwP9osrMt0Jx73WtnWpy9oeZ
/GOV0PVSqMDAm2XsSL6UCr/KFvt7rL3lQshDFkXUhVjrMUX/7Llwd0a4Admr81lL360Qapitv+SQ
tF+LCvUnesCltfddxryotyyRooklXebB/XK5iCld4oI0k1wGyKVPHa6pDOVg4wlrHZVzj2hxk+0u
13dokEtL9YkEQmfD1+ZdBxRA2GGPRJX8Gba8mYrxagR6tK/7uDkWRXXKDCLvdIINM1TVWooEAo7p
mQRMiZeExiqN+apmxxz9hnqFFxu6vNaPu15z2Pyb9LtIoolYwvj/rvs3C/gu2Ak/iJOrMX4bkKGk
qWyGzCHcTKezA8DMyftNlhGmG+xdLd7lewzGQpwy6q9DZUmE1ConalpZrXlLdjpjtQctsdGbN7CJ
svNWzVDjeUt8F5tR2J7G7iNpxSZkAMscdaNbrJkTCne0D3focHMxQXyOjIbCtHs86sPNUInsTupq
trXJzFnCD/Z7pF8ukQGj5yrOK/vY5glbiXDcjpnusaAnU2GDPvOC/KdlI5EJWDHYQbJ9XYFmmBJG
Qim/FN15zQIVHA9Ro3EG1TY4wgfW4GtzDM8F/SF2MexDCVWnIM06pScFugnqXObuyzH90TBkro1a
5Vmx43NRy48qGKkeKqyzzfu2F47iLvXaGtb54K3yVjv2WXJ2HeMyCutGvuMRBlRAgGx2cAAV5cTi
Gy6vHtS0vCQEweH55cmHzqRde75tSt8ksUOOzqI/UKqY0m1qTSdgzkRFogxgrbPFgHWaL5/BOS2/
S3kEZaaVDTSf2ZvF2fOeRcz65A/HmPSA22yoObuV7Mk4zIk13M0G6iC1EKD/oaSsZe+B/H2I2RhX
/FPb4CUNSSPYyiq1dTDPXF61cVWi3dG2tSaksWzMCcxtsbbru6qIk8d+r9HMZ8WpOsb5KUUtW1Y9
o1f5MwDrR+Gk1etSdgelc19iwDFegjbffkMCXzJl0E4JsH5i2dlU2F7f59RyFt5s5VJ0g69SdqgS
Yg3pa/OmiHOVAoOORd7TUxXaHsSyRyHXY5udoIChNHJwvk5TvlYbXxCPEdg/STjq1X3mMggwRiXe
NTUkXs/fSvWxqYS+Y8xCOaCFKdqODBWCkDYjPn9GQOkEIz8wR34CxDARUWC2NJOysidkCLFN6Zzo
eUhYfgIB3rbcvZzNkAqslmvRrmnp6HBQ9TEbDkZ04TzD+lizWPq/DWbG2RvbQk13yRyM8XrK0sWl
6rKX0D6h9LN/kEdXFVvcz+tosv2QdWWV7TrTuXdOvcSVubZZ1wZIb3mUsxZR/Kb+iEf2gthDa/sv
p3WVwNyyKdiYTSrpojyd9mzO1iTcT2yKKKin2nZF7IqQGOkYZe6Re2E+RqUqjiYhTSYvwCExV7eJ
bIsMuFryf1lVNxrqNm1fnctEwxmckGfgyzhp95S+JjwbXb2iAQ9r24wPisRLQgJpigkz448wagj0
eB28UzJd6MIiwGGdGntcyyLl7c4gf0BmKmYxwvCdsl/PsnRKhs31NilsZQFmTFLZUgvCxWx9Ony1
UT0LndFem1L6EcTWSyzKMsBKrfSwpTkKI3kV9ADzhXZUSvy7HJy/WcrIUCXnzHIp81aO3DSIowAY
99Yyw4Sgh3sm1YGcjII3Lgucp8ciDWIS0ASh8Y/5leuYjgy3vKTk8VQXJ0lN/ZbUVh4ey0RQvRuG
q6q4oHxveblcTTumgukCvHgs8FeXXHkDJ1GP4H153QRzQJGwrhvDtZQEqVRX/Jl69FOl003xeNIm
jVV15bDx2FqJ+4+k5BGal7eJlOg1IOiKL/mdSN5LRzv2pJU77ArLIUEwUBJr3w9SbE1ZX2lxOlYR
K3Ye/bCzZxS6vEm8N7R8PMlu0nLqKHyQR7deTRpRR0KguorVNjaJY3U6hM6KYsZuYuUJNtD10nso
8EZ6+ZvXfXrZO7V5Cw2vSeoh/vVHvtYbIDR27XKuy6UFoxeI5HuaOOua9aQevUowIRiAT3jQZiuZ
o1xa9g5bPdKrdabiMx1bWpYCuDkozYEUByoIHpmLrqCKUqya+sdo23wve8ZGon0JdRNcyWDDJtN3
Z5p88WKzRVJMrunk/kbNqzVVJBpt5TbNDdTOV6Ue6xLXJA0f8fiLqZ8n3pzvbspKOLWvGfqrLhGh
3eoTWNM6NeutyQoCUhqbuJ/BMZ5ZnvrWlLFx6JNN6f31pM/46jcMmFTOhEAbgGgHKas6ksQddlkW
fSfEdbopMm+r0fw0aoOv9c491cLvsTukSaBu8YjtgbJSTsitMhsyn5x+NsYv7IFYCON1dPvwCP3U
2cbeeFHUlOhQ0IYHGoDgqqR7EsBc7VU+YUO/dTvTd2TwFJ5irlL+ZLPgejaHQQ1MNa1i537JJ4K1
pv7ge/seDiA/3EBDMe2VS9VwK6Mm8tI05pKRCKUkOvRlcyiKCShIL64RQW26kqoTV4ydnpe3GvAr
OJBhIWW+zV31QzFMrs3aDxjWYhG0EfZ18a7O+kkG+NTSDm4kX+LUgIQGwazfhaF+H9pxG6mjb9TV
Ji5xBEw6Hqf4gO15ASFn5eCxwS/1UYz1W19na5A8KulvqlKH6tFOxc4weMYM7Uc0je80xpP/MPm0
xUYL7TXLxhU7vb1ks7PQdMwtpV3ivXTqb73vsgOW2FvjqWu3YrwJop2rxp9wOyzAQdaDmfloT79U
iAQrVxEvZHpetDSgTdsyLvxafTtRV/HUHScMoJuUDYZKqntmDnEcG+yU+qFUX9icHzSrWFqJdxRR
9QF5iWCfBbKvYIaIMsRR56XJNYIo9ktVdeAzJXaHWX4FP0HBt+fVKcPyrlcwgFBcf51gX6HK3OKU
jnE4E86AbBmmv4tJb/zCxPsJzgBNaMOUfcYWjFNLGofQ5etqWVB7PbZvdmdc87w86pbnJzHVVWJN
k8NCqK8jNumuAW2o8+vnwqhGK920161Z3UtV3KaqPw+smE0uzo0X3Owa/pTNiMf9KKQmgzpSMx62
FBwvaw2cPR24BsPYUBFKFN+YpLruMXMdJ5tKLR0+5lxynlpfLgnuhouiMTZLY+IHaL0ZKEA5grCh
hOz2KVPqTkZ7TCpSe3a48iKQJgbNMEq0lyYvJH/LHg8FUFEzeHahevaAekmOj1Q/ug5LPJpnYF7E
1k6y1K2MYcc8czFG49iYPK9CbUA9IOmhKCVi3eaV75Icrpz4hSL7pVIKv4HEJ3rjURkulgLzFuEk
jwZ1F0fPBEfckq9B4+xjJpFKxZFA4Cko/tWNdZ5Qg8Z5jLTNW4FetdamchePr1ls7iBjOf5YWFtT
+6bR2QJ5jhZnuXJPEVlM63AYmvamMKwDOOtHl8nZVsqKsuiiR4bpnJhwfFVCykGTq+qmHwlzQReV
d71v3ulqP2o2Rc9VO2XXaSQGMQS3kXUL/WRbN/AeYapQVo2sMGKZjUx1Hd6DAYNSwurFHMXryMp3
nbDYD5SDaH/URtkE3TuGo81cI6NFil8G7samqLQFbE4t9yqPpd8KUk24f6ep+XLymiRn1+x5qxF5
4mrLXfpgJx3divQ61254KOau+lDfj6YVHAIA6Au7at69xqYfCQ0yp0Krn+iQ4i/pBHNHY2x6imff
s9bdt81cJ57CWJcDcxuQ6l2l0k4jqHVVhuc0S6byxyPg4nETst3kGGRY/6r0kOfWrfaifSezW/Qa
dfHBC96qgS4chYRLSNhqmAGZ5thzpe71n8bDvkA0C6408LOiB6dCOLSiHbtguiZdNVnUxgc8UkSi
PQyTdCisq2E8MWbWGKsxo7H3czZFqyjwWdwnz0gaXEyN6aDCs7UOrGbdwopcODrSVEMPdmnpu0bT
/CIu5gAFZJhuCteeU9+pZUILS/FDdr89EVhqWafDaHl7mXQ8wK2xJ4X8PbrhT14lK0MBGetw4jW6
DTwV+wn+WSZHnH9wRnIqPrwsOnnUfueuZSLe8nF3nSM/E/YbwX2Y25cMrV2ZOHjoRHnXdByKk51J
ZmWs7NkEG6BKuS2n7Q5E9pmZDk+ZvcRuuyw0sc3zeBZDeAzBfxggmA3dhJujhcPaqeqVTjRlbRjc
9lj+Ep9u9lZjDze3qp9OPDxTF3tEPK2ZEGBX5rjhA5lxb6M3fR2Y0yPAWOnQJ6UPWABtw/rm+/Hs
QINZ1edgg/EMuHzlchMnkR9HPYW1zqIkHrgclewbG/wM8NsYrrJ2WqihblJxyEg20W70K3ACsm37
KMryxaK+yQ1C7NkRr8nIMO69FKyaYfsjlDGnVKZ+NGzvFigheCV/CO/RPs/TvZd5J2kScGKcDPTm
OlqoZ1DtkGGela2fx/QhHdA4DWI/lR9ayajf0TnQV5uxUQ8aa+Cxjp9V/xQOfUrDLnStS2+FG69I
Xl1lBA0BLddUJM2Q2ks7aC/Ud/nSiBxWv/XGnQGv4bdlnqJS45L6l1CKHmfCH/S/NN+POLhtl626
yeqkfyrYBARrpz6jTQ0gEdf0mpu9DcoXaiiiEPJUMcXg81NzmagCb67xAKH6THU4s7l31NnN0CN0
Sk1s3G3NmiKq4Uwk7bkeNUJIwWuY3eze2dHkvuLA3EUy+C0TrA6OtjJa9mNGeuf2jyEneZCDBqsU
Z8NS6UhJsHPx81rgdVJPmrT9lKBQd4Xxuq+T4W/hvhAYxQc22m8K8lAvSnAjWBvSzjoCjOlRy8oX
qRrbgHtYaZUP1azo6Im3Q23dbS0FlY9TE3YTCYl6wtBtb5vGQbcgAD47afJVRoDO1IzD3OCwKLRv
1zBwPWeYiSLwSY0GD5T2vskyj5qbHMJcIzqVv4Y9AgUQlzP7/Tc006MtrS+QxLMHft006i1Q83Uf
IaFy4+aDs9UaSHv06mBWycJVjuLDmbrGGr7hqnsKA8HRiaPMcH4ijevlUKR3NaBSTh92pIu2YBA0
qXw5MU8THyYe+JfekfvWRuLtWVXwamjFKyojD372iOuQsT+I1gbXiZCbGd3wG43u9az/yKLxOxW+
Pml85eroB+FmJ43sxPj/TwTcAWLaJMj1I8o2wUNq5bWrGzqX5L8umU6GZdxGzIOYMvxKVx4gelZt
ovhqRU2iUx70YVrm2ocREhiqXdB0WrEP59IuN+y2ge5qmDTrbxzBXxg1NpZguWcRB1BiLrtKZ9xQ
TnRR7cM4+4SfPC3atL4PKYcZ9JdF2hd/IUXoQZX9mW75zx3EhxkQW5TSIYLBp1yG56RnDSJvlBKz
V2LBFRM7zEPUe+IeOpmkWTrPtW0bI8xG5VsO5i/Oevyz/J6Qe/OCpsWSboE+UbYKeYJVUmi+YscY
HCRvjetp5ybsAcvb3warJNnNRupSvSv4L0SD8JIGR9PR3wOzlcji40eclseRBSCVaLD0ccNhiWS9
7RtJAznDWMQcN4S8lz0nTILwBuFi8N7yctiT8SOjy+U3o4ZokcIq1C3cbppDckyPrs5s4MV7KfgZ
Gwbuk7lcNHR4rxClWSeURBjHR8bEF1Fy3nH2hL+6w3a43Au+Dn38NSGBAr2JNnjywgVVdEBmXUqF
dGH8OjayuqXmoAvunlapq94AV0XPC1HvBaCUFb7/I7rAK7LgUtDDSmyL6Bgddi7yoFJuelV+1XAh
Gm+bh8pCybKtimhSVsrV6V06eRO/zsY166Nb6uRP/Bv3lOrEYiRm1hf41otNya5NmA1XaQdueVnf
RJpeNWV8o+JBVM2ylfUpGZJd7PyQrtxX9HhWZpSt9XmlVHJah8odB8x2KomQRRH9UaNVY5MXvhPo
H3XEM4XCQJWascZCmC603DrUztYqqx9SKzRj0+pFEdgX96o7WM9y3YTzUG3JpfCCHyHCbQLzeGp/
JfaCVV94GoM1ypVX82aS7PIK7ynj7jRG2XLoSpo+bTiaTRz84iVeau30QSHxl0RWsypWP7jGr2ST
BVlvaFZr08DCZRgnQk3HeHT/HGQLcpoYZ+3AOzjFa8E0XNO1UVsejBW3fpVUdOGfXurus1I/2siY
N2G8nDzKoVNupae/67aFV53VrZIW68YarlFvvRCQ36ceNpiRTgPYTQsTxSJsIuhs4zNoIV3orJEJ
vUxm+RwsbHVSBwNLPQkW3Jr4zhSwmBrch87kQ07dea9ZXEDAxAAa//81/W3GnwIaLRCji0ffAIfV
l544myjNGELLsxsXa4wSO9DkJA3DLaMbYDXMau2ThNmtctBrjGzcu9J9hsYzUJIXb3Kod8Hn3LAl
tMpvt2IHhv0z1yHwsJB10HKYpPvNUB+9rL+blGh1bukXOacj5Wu5qJctq71CDx6UPi6IFt/dpDkR
aSeiInkNDLxYQtmEjRLg4cLuq6nHyQjPIsPrqMQMR4StjWusM5qZFYpwANSwXIYm9nzytdtcSfeF
nRjEStJPVfmMka5rK/dj44vd3mHo+5WL7oH5aJ95pFBDkx+4uNoC25PhvMxjmKkuapzinjO9ISwL
gcA9JTvAKBdinHtgq4eK3rSU03Od8WWLneJcRezp3FZ+x8DNIzrVx1Q+Yn6zUo2WdmXfHZc/IR5p
IXmlOoE8xFJljSgsbBAK/FSdf2nL/GV/CQ+vcjdEaYke5tBLupHtRoYhGxinMEEJuQtiJgTjGqzl
GS3YcC3J73nc8hNaC7S7YtDnrD9KvmyYYlY1+ZcsQ7rVx2QXTbM8ikGP5pgxcz8aiOph0d5Ih29K
8J1BooSrIkxWcUbkpzlnRYYik7CYZO8zeeDcoAZf1bZa9+S5I5TngEYOkFkpLMYMcs0j65OdpnO3
L8cH0c7vpgCEjHE3GeKXSWuuZbjnzEWpzy8qao9tAviRAGAsF/uPh4qOL06DT+FFu5pAYoDVwJok
zxIsYWLA6ibN81eL8AirP6Se4KSQT5BxTiaajLYp933p3TrtKqeLaenbuSVAx0elnFoPmpmyFBC8
BSRZZ0YUQHQ0MVcYAoNvRmB5dFmMCt/WagLFzpfQDQ6Ma1yJp2Wo7+2EQmwHrV9XH1EWLMbZnGpW
Lfpnf4QgsGc+oYchcbbJkD0MZOzW7m5tsNfKi5XrN6uhbVt1VmK2iEdE6nU8lDq/Z3fatHl7HgSu
B+usGPYOAMkPa+ZN3iCxM5KbGEdoiN/HdXepK65DE4QLyPGF+IMNTZaBRUZejcfEqDbmvEPNwget
lKXRk+fmUm4MOtBv5LXlqDo+S7qvUrXpoMb77KhHJoR7TChypid9uQzQGotOGb9PIG7bCr23HUJv
NhJ/YYDUuKkt+6Y7Y8uNlllio5iSsxiVVR0VwI6ijaayhBi7dZGVqzlZJiVth6qt+qYFM7wyYySz
8Da1zikb8rlX/UMD1qmI/hAE2kPhCuqF5xiobQptPht/WmG+S8s6QjZbJSFEoDa1Xmudz34mwGiw
EyHd53PsbFsXY7wdHArahapnxVHRBpTadBACHZbcunHoYNg3UiHEaG5BbrtgM7yn0cR8bevDyKgR
lcaauMeWPvhYxQ4SjMkmxKii50Cy6n+1qbx5BluYlEEFqqhtTtuWqxdN7zNOFaKJECc+1suG7gwC
OA3QsvHZgFI28/FSoV8ovDSRnr9kHIilVHapV7E/63ZR0CFCMz9VPVx8N7CvOmJmEKKtArzjcwat
GteG0qxNNwsQMfDIDHQ4hLDwBxIr3HVJsWvDtsfYkMX2te+uhUbYI5UeAml2FHwYDUlEfm53wQ5r
9jyGxUhFZvZFmvJ9GqmxnBdMKVrRWEw8Ubb5abc5cWY/L+klh/TKsJ2wkR0rDT08LE5SUY6uGdJK
8iHCd49WqDLJvzx9pkC0BwGeOVZ1v0ai5hs1fRe29jJKbzPkgJnDZakdg77b5MidGQzx2HZ/hUom
lkRbtChc7RrLCSO9RFYRFC5TpaU7WbSkgphkQe2deUQouyglO3rjE5CssQwqXARJtA1U0G1FarEo
tuJ1ylo9vHNr2IiMObcMLqCQtxFX1zTUGBg1955FuQ9hL8DJy7E+40KUEZVKoiW95UNybQIS87iN
CDdUpNN1+YPmOfOCweWw+Z0/wOBYT67itwjASmSeaIrcEz/Z4y/dutgHoqzlEa4vgfuHbw0BnC5K
mPQG4t3IcOU2i7glwGZSJUo4gruq+k8bcfUH8VE0Ji+Dx70/3Kram2sOBG3wTyU+Ui7OIsxR2TKg
YVpPZ0NmeBmQ2WusAwsK+16T2l4xgVniNeKPnspjkv3kwdNJtqw3/mJGpiIt7ypzbzwXAOWFnwz5
izpdklHu0y76VRRjieF02bfNe2iKPQlPfcQRUxQWWBKVmWQ2GBbqK0iQS1p65zRNVoNZPd2a0k0O
QUXBWh7qn+Eo1rzzx9agsTj+COV+IOcZcMTRs85G9RQl1jIfHw6jUo5+hIrf+axJGAG7xUiCoyuV
5S0m747PbYnAsfa6dG9D2Itz89CErBSk3I+4pumE2cUAz+j93AfBX5aDcG1z7FK/cxNWHt4c8W9A
OrWyeJEQpre0PTVeVxrlL6pY63a5DYN/XttyzAIPmzh75caA4Jp8OV66FrxWaC6hDXecN0lPNP68
u9l9KKOyDIXc1nxhRPlpZCrgn5sW1U+Q4Myb1ouSEuRLt4mkrwnGpKZlvKGm5XG583YGbpJF1Ktn
GatYmfN1ofLtMjOnvyQDWWmDuviOKmS2WUcJFdspupUqiLDFZ36IgBzwHHmfLDDO+fCqpqeQI1mZ
I8G8GXZ6px4bvbvnZoKCBVIyoY0URME26R/zVxC6HpTJcWlQtuZkvxzwhCgGcGr9v7wsfIVVb0fZ
kz7gD6Bmt0wfRnVxEhKt/2L2nbox4FY5lMWt4eqdqN+uvQV1sIzMe2MVvgYVnLORAeZhB9cEgzmn
E4zTcmVHz95EFxpfmLl1NrGiBpjHKYQtVhfIA3gZDZGnm6xXmY4ici80qn1jLvwIW5u/Uri+Htt3
zptlc5UW+/M4ITefVeNbUnT/dFt3FsRW2hX4k2zpolpsjeyHmxe1KyAIc9QIfK3s2ZrmU+8S69kP
7hlqgd8RaTs6PeHBvlXPUVle67a0F15Yv4tubnyzcpcC3PFXq8MBmzEpsSD26F0kywbaZudaL2lr
BXcSGXP7Oz9bXTU/pmz6SwDNRErDH0hTTCBJKaE8Rr4odGwdTlFSsgEi2gVUp44WNc+6Zu8GBDIE
le5HJWQOnFOVW6e8wROqLnn2YNs+blhRYpithUpfmsxhKzwtPq5j8N3zAYRaUTo/aNPl9Cm6rVL/
6Sklsrse+3XuPXVMiiNNyUmQU2oDchb5IvCcRaH+y/T3diw2qGVC5cJULG1vJ2ywYekG6ohVfU18
+KlGhJAKsJ41O9VraweUzrTBQMVKGDop9d8YG/mxh/YhtN5JJ7rJVk8gcdQvNnyJABGyvPY8zYqh
7EbL3Wi6D5+S936fVUtgKMuoweNUbgjzMihdRY86+CK52NfWH55iM2F1Tyzc7p44RT18riAm9HRa
TngkzGdBwM8OdqIArBRCguhhDeM/F38J9hDAlj7h0aUFx1ZpNzXYgxTPXF6xypI8t39DEa5mhpm9
NSPecnUjHGZcfHACZ/Z8ow35HGPzGby/pD/p0ZM6cQ6FfRX9NuKi1O7KpJeHQqvunqIGkynZIxkl
HiZADSiAG/DP9gjEoaYtJWBzWE704hkYFFQEmEPY71y+v5Q8kV5Z9fKUELJpKX5ozu0EpPuv1g7e
Xzdy4dX2vClLJdmV1XteCSxY8bFgkwdv9tCIM9xHUN9vFBKq+lxG3fEVBWlU01HJu4UUyV0deH9H
0d0bQLyFU30IspzKuMqzo8fYbcb1pkG3t6JuhdiynL0EGptqm6tuad+qGn0D67hYqGj+enjOgnNb
eQCDP0AeAIWhjrzEK/FLxtBtMWlzadETPEHVsvn6/8lBzAh6koVq6Ws5U4M7B8q3dt3h7TIWZbOm
C2lFoLNH6mxKgvPazbY+Q+muetP3YI/N9ag2B5I3vXCRAJNXGUdb8037mt5N0oi1wKDDADIlewBH
ZBPg0bvLpE12Cqc0y0OP8DHhK3bk0HLYMeLrsvD57dWJsDc/mpxozUh6W054D4D064m+cvjRpOW7
PQd4g4c3IP4ipIXMo0n5VuoD9vPPjBIljzFRRNfIORaqPDqSO1zNt1JZRt1Hw0/Z5JDS+UhV/HdP
Vq91rqFF0rWE9OUsWlXuXMxERfWGzQ/NxW3OHQ7y3PrCKRConBA1U2cPSSwm5UvAI4UB0de+jqIf
95vY9gOmyNrcyoqFEx4YLomg14jY0ZHAkNM/A8AEAo5aXv0WZbvLiBn01ifMY3wv295KtuFEiQqo
4AHj6IzEdljVGlxHCraf8wNjrlwbqZgCTlZMxGqXsfXl8FOrqPSrxi9V8C813WjYWYAzEJLGSPPZ
cSYPCc9M9w+bJk4TLLgsmdgDgcJdU5HJS43Xmk2lzhrVaFNwLCAQRxBFzd7pQC6yx58GjFVzd9e4
di2u13xJYt7hucwuY8E8MqURKtIRpSO6CzzcbV75KKPiIbT5uSZWahUMIVqqLrsC+x/bGt7r/yg7
j+XImSxLv0pZrQs1DuEQY129YGjNIBlUGxgltHTop58PWW1jXb3omTbLXyQzSQYDgLvfe8/5DmkR
VqI95SFIIUJFGLC7Ic0ro/1sNBsgyDjd9wYNw2I50b8sGe6UbQHk/VHC82IcseZ4F9XEY5b4UCof
Rj1+pQWBkSQKxFh1clC+hVfPnUgarn6IxIAc23Ydk8BBaygzN1WcYIniB2VKsNTSXZ9H2qYKgnsr
ykl6JLNooOUTBnm+Qo/dv5BojeFTfRVpybldq8plkcjoHLXi2X/0S7NltBGL5wAWuo+k/6mlzDpI
p3s0USP3IAdnmEps07m0mfCimkUcIOueA+tLIkMUwQDpJdkm2JQy9NzdpAH2O+rxJe8sRPnOxuTC
tszgqPloFZWL0R1WUKt2EwMrFhOkkN0hBNHcvbYYGX3jbBbfOOPuglPrP6NE3wtChZxJ7Xy6OCba
MLa6FYEo052ObVBIQpJ0yCCZEybHP/8ilAD1ekeiFwWczpTcM/Efi8L6TYpeLXMbhXAg6hCyof5J
2Fq3lhUjpMCHgCR770HYRNiPUf3tUfLdtWRXDrrRXefjGeOBTRx0YmE2kDM0MoIrw0PwCpp+bVbh
vWMSXdzGb4mNzqK0MDpivsPB3JorbuP2lHl0kJxas95j6FV1xIkHVvmAHSQopvKxJm2E+ItscPA9
NWB4g/uRgCtb1DyADd1NZ8QtQNigIqIL3dTIYqGycdEXErBhh91xyl/CyX/tm/FIDtN3z+37rOHd
hCIXbEY7jQ5aWd7HibJenKrPVpaWHKEjcRrY9NxPMQIfPP9gCWek5TilSJ33bYstSODcUkuFVItn
2DPHQ2IRZWGyIhfhqZkqUsfG+4pzubS4du1RF0DaUJKK0H0FfqNj09Ehq2ftwpfy8ZfR1llMD3We
nPIscGE7qs/RPwBRfm/Gbl2l/jU021MuuZZVyrCRQNbc9X5Q7jR3AWK7IjGPlRnaM+bkkkrrGcPo
taKwm8MveuLxHP3UcWJo+KEIn2I0tLUGFNh4SQTkt1D0b0OnPg0ZI5VtCGsQCwurB8Zo5ApMYrhZ
g6w/GJ18zEMT6uOHQlRZVXy4Y+OnU6i0n9pqrx019oBXvMHxnrNjsE/TNf7J4g+teBjFQ9Sc/Tpa
p8JmIwt2evmUO58tCsPKJaWXRN0x3+FzMIPHClMDjr+lDGPwgsZCZSc9YTaBjroMEGIVDImQbZbL
0oxBocttJZNrxCaNcwrixS2lt0g85bIUzKdCJInkt/UbzngFi/wsencJ9VR0/5v22dR+ButlCnhR
AJBs8dogx4xzi+Lmm6d8X4QmcrV880waNGYefVPjJpF1dMvGmuTCft3533lSrUh0ofNFfNt87gcy
HyiSAOSuYrfL0/FsgkwgIstcW6n8IO3P1KlB2R8DFJBGiYIhoT3eJtN2YFvtR0y1IyAiCCXVSAis
EKuad3YanE2bMk2bhHyLnOGBjO2tbqGwqqT/VTT5nkzXp9iRd1V9YqC57NAulW78XBgHvaILSp1g
RWI5MHOsEPNVb6P/RlrfWyeGBTk+j7UPqcZlyIe5hy7RMr9muOVTk1iKJFpMNEJLy37oKMeZmcKg
vU4KWlzSVHsfA2qtP0dx/RpJ+Fw2LHMWbwcsRvXpkapdGPmlKuz9HAdXkHIbcGDVaHuZES5it6Wj
0HFocFAwB3iFESH0Dk33bh1Eu1DrLnECB28kOZniwrDONc0si7G8hcPTDc62YunS+1We4Kptl3Wg
PftMPoyq3BYUxCEAKs92lg56ipaIGaC+vaB7h1I6hbHTNuEpsq4yVzD1mTm1y5RfWnjpiaBi7Nrm
GrcKuFuFp081HKj0tw7HXKF6vB0b2dBsAqmp2NsN2b131riIN/Ap2La7Zeo5EHypSwwfpzDy3dy2
nhMuQE4ZK8kVn5ivW5q30KYRaS8JQyI+mRThlEnkEy6zjCzFWj1zxPe0kLfkkBmK26rZz/P3uGMI
adB+Jt8dP7WPO4GwJQ0fzPQ9jj9MM/fEDKH8OAm920a/v2Fs8snsBOoGg2AVZgzYC/OYISUtrUNI
LlCuc7MhI0m7chUG37LtV2NOZwwq1RjfWP/vlBucUIq/NfFjT86DjY4R78e9T81iG8N9S3fASuwr
vNeVFmK7s33M6ZzXx4KhK4qMmt2xJQuEVGgIYcnbLHtqhb6zHX81aOXRj/P72T6Z+NcSwmPBWtbX
+g4JLYEgoJ7ER56MfF9EukKbnqKO5WDq96D5XnWOQrGGZoIosUk468rINpDusZSrhwHCHHtKRVIT
7SbaJIoBlxnSsxOHWSUtws8BioDdUduE1ZUw9FU3Ausxr6QR3eFR2G0AEC69of0K8/pxPlrpCE4W
od/uKvw3ntaiDi+DO1T3SwOo/oD5PwcFoMUHA7luE7g7FhfuG4CJms9nZzz/3QGGzknxDOewCJ3w
UEjEQZBRCtfaZZUkNcBbUGPWbf2rIRiMG3VIDP1RUQuM/inILy4k10GkH4T7rK3vIbxYqtm5Q3vO
c1iH2JMwkvY8cXA1mNmgCzPGnZDag9UNB+ZsR4W5IlUVRDEw+T6hhnlV7HLiwn1xcXTr0ggKWrIE
xfBoTuARks79CSlio/bFluTHAd2DDXXDR7GNEEo0aj3QGJUUkeRHalYJ74nJpfZATy/3zDWZB7e4
H7f9V2E6GwcDEDbcnW14vNXJuFU2mEinfms9ejET05rnQWw9apLMqg6hXkDjMNdRfY0H9yUei1Nl
Eu4zXx+4yJa7l+6zz7Fy0KeLMztl5pkOj4dLf4upSa41F83tl6n7GhYba/pJx2zdMa2wQyAMcfYT
t/mTyc2v4W7gweOovhMCSgra6BDETTKqzShIzXHavd4g0Gq0L5iq9wCVSG54JNd4a1v9Xm/R0IDB
1Lto21mIarv03KSEPzCMDpCtYgA5FfQp7QJVLlPvmPenWpuh9hT2AIhkt+ksAzsYliArRZYfLvT8
PiPXt1LpGgsScy74CHudTcD8CfoZL3FnUpqTI75K4hseQtd0tkkJoQiPCpknT17vbVRXnbvyy63p
ZIU8+pQHFbydLtkZ9L8CTrRm89CU1QV4M9Vou7IVTBRdJ5dvvGR6/NpNl5pGfWH81O0tCW14Ncms
Q2BN3RhhuW+sBm5ciUZhQCDLfo2eVySkhlKXJGXwHZBm6HP48bLpJZjOBLX9yHoN+HpDAgbqsGdJ
CohnoFj+RKABQMi/n9IW3LP/HUM/Keq3nCwKpm/Yk0P0iF2UX0L4pAc69NsmyBZxhe5+TSGV44GO
SrJar8ClAKwyrkF9ZARvzjgXXMHK/tSSZtMC/RHoyoK03ciI762/c+R7rzijY3zE4AM9HO9jTqsz
ox9KH5uZH1vRuZho+pKfgXIvsxqa2+8JwahW9m4U+Epj50U4kDTH19r/Ubm+JO8VTNrWU59JOWy0
lkO1EA+cUnUGTXC4d479glBrXReM+T00xBx7i+RY1NfJSR80+7F3tQ/Nvk+HdsXg/i5oEcY4v0ku
j5Bq7nBXllXwkSOTNUhTF6UGTBiwttbfjSxS/vRrsM0P6U4OaHeA9nDc3lTW7xhquE61nY2NLjNu
ZvEEsBKKn4YS1gfPyLAWtCNMIuSFZHNRh8JdQ30er+fxfIcTxKvOs83N1vWVyWIWol1Oyf1zR3h0
Kv4IDWj0Wf+QESpELjTwxXCrlWu/Z6QwYq+zH9WfpOB7M5XX2beUk+4eMXMfQEKIQq1lVG3BwOyH
H78EVNkC3ogGtQywJLSyXgpkdHcMI+HOWGukXLskELT6+q8IUAa1Hl7k2ktQFoIohyi4jbuTsHb1
jUGLxgE03XZXXqk/icNwHnAFO/F9lF4RgiM/1SpJO+bZDy9xBwjvW9BxC9b0bHvvKewu07Tpk2MU
4ndbOu9eMcO43gqEeW3N3NOoVlrNSreHXrgzWWnsX2Pw1hbzdQuCv2LHcsdjp7cLG8Ryp7i3LmE0
D+s9ItdoSA3JkenlWMeHyvI24PcOrqKfJL+RA3DzoL/3OB5o5l1X05RU9pVnivNxx3MVbkgXoEGj
Llb3m5MeV5sniz0NJha1h3kL9bC76+sLkQpNoA4OG3o1YJXtF4Z2acJyPTTa2T3Ezc0G4pEYt4C+
5pg5O7T6TrYHuLgk4pPR0aFm5JgxEnXPDd99qIcvovaIuQkNdSmG9yyAc6YNwRmZRE48Wryw25rQ
wT4+dIS77aOwJSsaEC/bgp9B7+LU7iBIGFO5EihYunFsngNeCd5a2vOQoUYSzGgNwQlCx5HEmbHV
+/yJDBjtIKpoSdRzfpkCJa6o6pak48LewHKzkjFxMkGiQ0q0XOKvRvojSod2leASJ5/SKtCvLDQv
X3kKBXeWSvz+sLFGwFs3UW7wvJLDPIN2lOsY+0EPzq0NfmyA0saSrVnRMgyqDwJzZ9Zs9mro/rRW
cgdbJ1r7ofnLTOijbfP4lEOlZsEP9gI8+tGHpMjwzqNqBLiOumEfAfg6NODTkIiX5SnUZEYOhUoZ
61Dmmn4XvEirgwUIl2jz57fKATkWeSXK0PlP8QZs9Xg0H8huyJ7Qtduc7BXima+4QAugd/F4Af1k
H5LGQhOt5Tw/kj6YnCM7nCa/JtQpO3wxwt2Hemlf3AQaV9NM8TqXZNhbdqEvp2ZyN8Xo0cHIXXmg
BfwdWSP0ONN910lp4HjVuythCu2gyhAIYkJ2XUUaBXwxPYaFUsnPvk7FgdCj6eAV7W8OKHOtWpEt
Wz1GPDr1uDyhNeH+8oZtXVJFjMaktv3ILG/wOrn1nOzeG8aKbyphlLqBv+4kSP62QpEy5wh7MxSg
68oK1W1NOJ2KS5wOpUPnxdT2adtq/IDdtTaHYj3nPEchgMdw7s0JF7Rq2ozGPkhze1uDo0syzT44
eBfGFnJy4chDhkyW21DdV3lYYPbFP8l5FPRM1F+ADrv7pqb77ZM6xtnDsDZZGETHMDrLftIPRfsc
EXB9BMFotBGqGdNs8bfSJ9NzoNiOHtF38Cekb21V7fJgC00ONxBmo7WVq3cv6sCrsuHaMdhIcs1J
sra5sQWzyPupvfLGyYOoF0MU1buJGxhCJ0R9g0wrA9UT+ZryJMUvfBMWsaJ8Q2Y+oYDR7hXwTY6A
AZO91nC3k8M2hDnoNGHambR1ovtfgyjhYDbUkmHZ70MrYSkvi/cIqdWp1vytPtUZQcTFTz/SkUev
DTHIjw5q0Pa2g8nP9qtiFRvWisQtc0WpSltNS5NNk3V7trbHBiKO5sPMCAWjs7BLwgODPZg3YHA8
Yl3JpsPNmbTUteVstGlHD1XUZvJbf9tonNgL61BNErY9rjcm8RIVVuZzMhgQQoDrG6ZklhVCNQjr
dBfikcH21Z/wSWN4omaodnVKH8zK53Z7hNmwdzB2pJ7AIsIkfiyIJgTrJMToY325BMwqt44Bfidz
3pqZ4u3OFkZrqp6kVs0onc7cDJW6uSZmtjgrL9D9GBsUA6meRm4dZX5T0LF3nY1wkwbjpkhprxXg
F6sCjF5gndJWjNtS0kEyO0ixcODJTWAXJeGCtSqzmL9qAFKniVOR3QKJGACckk68ZvYGDnUMB7p2
OjLQCC15hSrTt/z6xeZAsxWhXPazETZqKfaSLJpDPRjdBkNxNtJZBMOSLMI2XDu90V66UHUXZMVf
Vh0nuwk0R5Abp6yG45J1Y4SVCpVXxJblpvcTN8MdOi2PpFFkvCqCK+gV7pc0WNGTUJ8rx4CjUkaY
TuZAqwY+xEjWnleH9Klus2ewbUw2sc1XYTOsXaPHf++EhHdo/YsRxjbM9kSsvfapjER1NsPox0qs
aCPwlqJq1ZylaiVAtoRGhSiAALTE2o8YV24J5kPP6aeloRW4TSP7wdMYoplzy6LxniNV2yvDar+r
tGMe3QnCdLaIX0kMTnS5FEjH8gz/PqiyaD2Q+sHZyePxzVptJVLtm8QG2gUGXkJgFRHKegQpahQA
YX2IbKPpvhptg10IyPjOt/HG0uq7i/caUK4jjfRl3TLA8XIgh1Zj3Mjmw5Xh9cOdFMO3HpkQ46Lc
Rs2d3yaKsJRGLVQjrlUe1BttOukZ5VpfItWD0oQLm9wfs/Ww4ZfQSf8w7fO2OpTh8OEqJ8U0TnlS
m8hXs9kcOhX9d98GxYlZc3GK9d8hGNy9rw/2ppyce31Ikr1jg7LV2vio1RV9IN1cjcDDiZyF5dsx
gONkjIu7HfsdNMjDSNPrWCFG8FGH+Eo8hrS+d16TLOoSg3sJqOfO+sS85N7N93jl99+Jpn+RIrs3
A/DCrrLL3cSMOkErFCTyEemHTOCThw5mIFsbHxCVWVeveh8DY0sfz8L8CfMtGKjZ2lAnM9KoVzix
eqiPBGdXs3k9GNia2myjm40N7E7suWZi5Yk8Xbr02ZuqOPtlhWqdzWXlMD43TGqXMGuJuYLHHPXI
gqGeWRQCdbcPbdgXGaI1ktG9dZB6sOEtDUc54BiT+FRyEgjWjZL+LrSL/XyTnycJtkujsYUqjXhl
94H0yWCroWhzSuD+BaGUTqodUYO+uU5Jazn1yFks0xOtyI7o6kvkyfRQ6T4DybGqMCyQ7lELWAna
iz1Y+ywvXOxWDntB0BCkiHt51NqVR34tyLmspKqtXQwiLZRNx6AML9A2eY5odqmHVrB5b0rHOlkF
OTUKxZrvlOfKJd7VdDmYsT8VSwZQGf34IFilWqntM3Lgpd7h9E1ZOSNttosVBnw8Rjn10LyHTfOb
SocTdG4BBM7VVoycLDQcSCuQ64kBjkx5ap8FqLT1QEUrj3rfysNwLUz7pwycl5hodP44XLDmuxtf
oHpLMx0XJ+NZXKRvae32h6lxHxDgkezdwRu1XQ/EuuRZajsbHyIKQK/i4w3jy9Et2TxxMlq+tO+q
ZABXAY0DnwpueddV1H9h9U1D6ZqkM0BpCOS2zbCuJVppwVxwSnqKOFxDCKRfI+yt2VNTZ0gkw6S/
79qy2YSJ8aTKRJ5yIhVA3CCEhZctaAkxY7xHl38CbW3e/IDJay8BILfK+oRJpe8Khbt8mALvNM0y
7J7iQXbGNi198yBR6cR8j2OJ8mRh8feJaxkb0m2x35FM8gyUMFtXMH9xpAUXUUF+nJKJS1PC0zXU
p/C01yDuONZAALSLqkYPQR+yroZ1ZeLfiBtEkfQtgEyTTuu7EVRhambVyeaBqcNOJxALC5O3D2MA
/GQBFxvKfdCzlI7LKrN7+MqDtq5dOcPbzKNAE8KktbmDGkMl7eg73kLEZw1jcieKgERmhK/bg4/j
NeHuAfaLAdC66PRP7qKU3FYIstlaTy91VVq32oXJVgBYjQwtXhF3jhdcvIdyGN5o3WukCixFgfys
Trtq3+SoJSzDeMYU8FhxrrxMSbSX1A5nwPhnJj/dmqPaDbU8SW4GOqxC8YrK0VlPNmoAwNxA82xH
8WjZzADUqTOL4ySxU4zgVxeOsHVq0dREFa3Rj/Un8x2m6scwvnTNYJ+a2GmWnN3LyvjOh0ycRkQM
umR8KUVwgh6hDhIil25XyK0LG+gHhUE0RCfHZfgoU++gC+3NH1DtUWTSS9RnQ4J3G1vynwu3h644
Jg+0eWhsiuro2D5cRHhxwNa9fRmIXadRt6BDbldGyk7UJ+ZhGJrkwqR1UWn+WwlZHT0OiZmw9Hro
VHedp6FzjlDLwWHzOo9uBal4985EYiY+u7e+97OjN15JJgzQkczBKA6dpoyCPE48Y2nVDc5ZLex2
ETnUFkgsdF5HzAJwfPTuDQP8boxSc6388TsXmtw40aEj5Sq3GOQ0rnnXSpuxet7+Eq+CpyWiy9Sh
881tJDtRi/KXywccwqiOGcxVvJN+v0jM+r13LQqMwgd0Frwb7nhj79woivGtPbJ29S1INLMh/M3I
I8TnDfxSo8Pg2qtSO9VMDfMhGWBc27u0HlmxEPUKd3q09cK7ZIOxBJfosIGPgHgbmvkAS4h84tQS
5DUiJrhWCHzTHYnOszYiegvbwLw4CJxKLQTYVuvjFu8ahBKzfy4bTJlEuqPFnHWOrj7s3Bjwbu5m
/ZaZxHcjaOgjEAFTHev2MsHco4fqgQkg0CRAkdueC40HP1NOc3T8dm1GvFzCB05Wa7SbqZUxal8P
CU1cjlst83VsnSYDE8mZj1uZ8DVhbvI2XpfGI2p3FCRoYO+SKvlEKM6EXvOImMu8Sy2Tx7BGpmqy
yCxDOyW6oBYgAwcIgIZTtxvXk9+GrGljhjn89so7EpzpkF+XLKvBmJaDTdwD3cxDYDblW4QmL/Gq
miIgLRABePeGpuGF3w0aJoemAQczkck01CgK6cQuI57nuyyfyVVJ+EvKEeySGJHS5MDsHXDj9r3a
OOjuKvLVy0E9i0Aj3acMr7aFNjEJLAbOaHYbZ+hfXEj7DRzYPmCeQhFEroWuBuxWYb9GK429N6+P
qkW/Ythqp0/2bw3BbRlMuNpp7JBE23VkWVKqDEN7N3iVsaKeQcYZH/qRvGQZFmegkD6QhQ2Z35hc
8GzidP8iu8uDZVgcuE/M9d8EmQVk/HTBKtQfdM05ltgTsc4tawxGS2dq0MVEe6tu+3XPKrktkJcp
KO3LYERICW+mWaJDHhbp5G3/VqSxAVTHmshu5RSuPA4VpQPEWoIpt9Hf4khtHNTSJNDm2kPpI0wp
IkUAofHk+Xa//Z8nvZ6ir7pQxW/zb//ra/jfX0U5ggUPm3//t3/5HRo6fv23f2XzU5w/sh/1X//S
v3xZ9e9//jj4KZYfzce//Gb1J6P12v7UZLOqNv3nS/iPv/n/+4d/+fnzVf4fSa+m/G+TXpnLftT/
mvI6f8Y/U14N9++2cAXpro7UDUM4/zfk1fi76ei6dAl5dyUIC5Jc/yPk1bL+buiObTmS/oEnIOn+
9S+qYFb5j79a+t8NyxC2Z1gWJzLHtv8nIa+8Ks6TY1Dku+9//NXhK3lCmA5aW0YklmPNCbBfHw9s
AOoff9X/lvVlmxtdixPRNt9d4T0kkYk9jHXnP70h9//8in/J2+yePIqGTzX5if7rtzL5ifC0Cksa
pmnbxOD+528FIm4s2x4t2qjAjGnUuP13EDFX0z0LqV75FWXDbzv66BNF/oPgByYRUr04lmjGvepe
q+NTOGeVxfhWF3qm0w8F6jbQk6ggoSJeH2sEalqJcx7BvU1rp4iRcdCrYDZmP9iKsFabVa+f4YeS
h0j0+quKmJ6BA2/Y3vO9D+Wp6sDTJw5cPb82X4biCo4U6yP17QSDbRqQ42TiiZH+FZj7odT0M1Th
Zmej/+AVt9/sYiALXGtdpoz78Us/kRH5ZXYDwxET7VhewH8rNXsb6EjSjJQk3BKFguHbN7ISYDO0
FPuprT/1RjDiB+pf86rbRC6DxZ4IyKSiHGjSYdeU9rZok7dSyN/ElxflYfuIgYmgF3jNXRBukjnU
AowMoDld2+WxVSzsQhzbeHwoVPlhBtm+p1ZyaaVjvkZOZEcX4He3yDmAD/+G4dRN/SfxwObCFDT4
MB1WFmbHMUX7+OczhnqECKc/M8vMCMugfoj06D0s1sVEnGo2A4vDeraY15dprBlGmB9QouASA3TU
6KUIM30vU6gF9ilBXraJ0ph1ush+KFQAA2vivumyeaSL5MoeXvusCDbgGt/qkJNZkRZfNSWwckdS
GGDYdTWtY2lX9Eo8c3OyiZ2CyciJk6H4UuuhVWiJnSxUiBownl3rpY48Tz96Nnyu0ENmj//upebo
YGbSXPA8UjlnKDvn14BIp1+O403zmtc6m7A2drgns8xD7YbDuoz3FHc5iB20CdbU/+oN6R9QQylP
mYjH0Pdrn5KRpZRRR/NZ0y0vMmJWTBThHCIx2jKTNHS8cFAcGbWwGWAm0tGVMHipU2fjqekGup19
VKOib6Yz3Q34cHPDmd4UPgqH5qoySQLzyn2sT1SPugcGKNobdgLnvE6+lQAAeW9hlqCgTL4NBaZa
yltZ0mD3SP5dNE5+5CqipEqdlozNyzgqvIt5TrSVNpDvOEQ7J2V0iGMwUTa5zflr5wU3xcUxmnSn
CUKeY4JXwRHJkLAwlRC047bi16nds16pX+moRyb0yFxGItViPNoMnuD5odr1wgF6QhjuLT5ooBtB
tVA8WqQlFwMPdpK7e6H4HyOTcxsaVzghzn7eoL3B09b1kn1fSWzGCYr16kJfplz4ovk2GnXOcToN
VRqdMkTEXUx3MZYmvhD8BncDMasKKbPXlClNXkLrablVIRiNmOCzvsfD1q1NRvK550gQNB0N67r/
qEdVosktx502YrfpnfJmxthX6MSmXpIhxSPrA1sOwnHMGAZ2nDuzR0EQ0Eoao0fm5qcA8lQ/wCuF
GY1aH6GkR5xbr6tPt9NvBd1yREj1pnXyK2vetejKnWmJg+l9ZUZM6hiqapTn/rYkhLaXNsOMR1/0
714LIMxU07XvU4rVDZOZq+lZp7FkNFh6AFw0Wtdj5A/zUUiwtsWLqSSTILA2aohod6FZUjaVBkZj
bPtzRkCBU0YG1SMUqmZtALy1K0rdNKZWsgGMlNmsONXrYcUYHn1y3lrLfigPjeZhZvHwMeU4sW2M
wkti8RCswBmytbtqqEmg8Yx8O/kIIdH2Bt4i9t+l2eKVl/cwcu1wuLZD9WIB8i6t7paHIJuov3t9
XBHstRJde8D4BD9hpShV6mkAMxwsmYMspd/izPE/IgzztD7Wo2EhG/PfJPi9gSTCXNg0e4fPqsFS
Emdyq3OQFbFHpK73UoXRsrG2OJZYwzXchBgxjQzQRyMx/8gAP6MDMlCHr2h7drPxHF6Mha4/Z+1n
6Q0PbZgdeqo47KzO2rRn+Axt/9BJ91psfuYaqWKorUNP25otjAfiNU4jQy5VwJFo/L3KcACZlKbB
CcPOhuLv6PNQQsB6KupmU6DvNAQig6IZ5j6J+BpcDXOVjmhFVRzpv5U2Qv6utG93YiHEtHXhEA5U
/KwR9jiiXRMKlCgL9bkQlMVaWX8bHaOhxHvPmg8xpoewxODdb81kuLQ5LQ4jnwiqzj8aOBGAlTq4
ROXZ9vPvFqSi0DyKyvLNro3nShseqr5+NTrUAGW5Yx+yTOetazxz+2cjKTeKdKXSeDHOpBdSRjkM
utvoxSDS704qGpWTwRQa2YNj3GqT+GxeujPtGDCeogQ2W1Nc8lL/1PX2moa3oTb3kddeak8e6Y5d
Q6/eN1jNGwO1epbeh1Z1UgYzm3TWEBlin1vpdwiEdqqIvrL9h3o6G1V6VpZHIoCNjUM+E+57X7XL
AhylgnIXUcnav1Ff7qUdN6AbvTe9bR474xw71TopLJDZRfNqTPLQDTVUT4mdhegciEYTUsValhsL
olLpBB+VIz8MKbjsBJ+b0FaaajuG8VrZ7rpW3hPV74mcUXwMVv+MkI3Wr/Gh2uAYu827G7KQDJP+
nE+vRW68a0P+Yw76UWTDvPss0qZ+kDXklDgaX7PaImeTQDuXLEArTm6hsp+afuvV+oPZqnu6lE+9
VV5d51yYwRNO7E9gKw1iHYS7SXp1coGb1dr5+XQgjZqLnOtXtstNqqx1YDlHwy+/ZM4swi68T53y
8NuzMkStmg2cy9zG8TrSpvfGECfboK7jCMi+Ga8kNbjvjt+hHx6RK/2QBoh/BgOd71pXg0NQNwbu
EuU5XYnR2hSo/kfXudEcF3eRKjAZYOsus22ad1vEODjgnopS3MmE6bkY4KwEJaRMHXNmYH1YWnml
lbsZ+y4nP4FsJC2/IYF9+zPBG7z8kALWHpJ8j/D1EAWK/kx4UdTSrbBfMC5kwXtH4EPN5etG/9Fz
gkOk3HKBi0yK8pV+0oYB41uftMeoZmrHee8V5xW9D44jpnEuIndrD8gEsRFsbNaYxJtPfTVeUSgT
rgn8s7+h+VrZOiMAk0CgpIreuc2R/ufiRacRwSAFnL2u+qXORJQ+fFq6J8tw3vQJm67Rb2MdJbjo
dr01zfG6fGZtroIeYyVAi7xtH2DlnYAVrDry6aTHQLEL9tYI1MXsN3EZHT0gLYzq4tmX786YmGU8
BewqdAjZux+MGeSQfVitvzOs4SJNBWHBXDOR38+PZ243ixw5TjhAjEHS6Rg92wHiLiaCdWrfMlS/
deCfu3x4c4go6kvtyw9py9WFdW/15abFCDD/w5ifoO75ODKexooS3pYbgTdfafIaqvFUAuOtWGnr
4XUsNwZvJqSSfZ54r/qQLzrDvO+xg8PNWzOohmSY3LdWv7KGbuF4xpPuQPHVUGa4gAFVcSQ9bBcI
B2p3f9UOEw2NSf+axnbt6avBoddtjGfiYFc+ABHEJKn5hqlyC37mSrYQngXAYLDD3XeLrL7UG8+1
aWA0K57bkh/fx+5kogkgFSlS9kaY8lIPfHYaH1OjWThBfTb6DMletmLELxuxh6K3mjD+1VDfeprb
AnxagM+1SMgrC1etN+5rFkDf8HatOKmk30QCPUU9c2DcO3PAe8t/DXu89ENO4BOaTWmsE9zMJJQw
ghWnjC7qOJq72C2Obo0ZnRcHGoe3H/qfni8AKsO0yfbzx0c0APDHByz48GLv3UIearN7nq/CLMjT
knDj0bUrKzR38OJhg2wd69vIQvri5nomBvqFz7Rs2NT/h6PzWnIVyaLoFxEBCSTwKq+SVKrSLf9C
lE28t/n1veiHmZjp27cMAvKYvdcG5xYxERrt+RA63n0YSUbr8eNkZFiyQsRbVBHVrWFKaUhk0ezp
1N2A+ErW3ktmLHQOf1dTmSicyFZV7Ue3uQtIIPNRGNYIy/wpJjs0OuBV6gkWWdhiEaNWvkqbtR+E
e/xxSzEi30Pvhk5NPB8auihmieyzM4eoTzw227qg+vJwZ9QOSrxGkmICabv+THdKjOCWjqYOb0t2
eFUtvBKiWdRwHRF14ClYGzLYNFx0wd3VEszVOoQgdPG9SBETgkflQ7YHFvXUm8v31LhYV8tnHIxq
O7SSVyQNWKsYBU3cLnHw2AJGi1CuFoJPcNT7tsIyzW1jT3jTB3tTU4X+D3vETkkmuqHlwndcZwXO
6cbiQAqPXfjjTeXRtaNTgeFZ00xwDW1Iev5Dx98P7XKXorshKI840nHH6hJ3DM/h0gWX/n04Zy+R
N52C3jxEEZqmZUUWZztmqoBBNH36dO6ot+gNL56yNmkUM6EjtdJgBzU5117IiwjmjeU4uyKLj5Zs
ts5IlIs9nQxMFZNGQo1bLOrcfWOKrWsgLW3msxnC+qt3jNUhYwVUm+2lDDjZUKNlM5lfPPgRAmuL
OycHX6+xTrrxi6P12preOuK1re698HguVhzXGxF6+KrjU+8WBzIm1+THPbgOpTboxJ4ZfIeveLmf
PVK+TX7CoG/JglIHu4zZKgVb3aDrxkHbqN2s4GbgzRGoOcQwXwLylHNBFkgLWwGoyFAe0nC8MJcE
VOHd/FleJC/MRWQrGm9vuuMu6r1rj0TbDYCUpEdGsY8FgHcwWCHrQWRwbrOt4/zRj7PjAKa3KGco
a6Q0t/C8M/vIwAj/gbcPe/soQXj8PxXsAWdXkvuIUB6QTNqEJ8K9tbzPSO9EBoC6KbR2VtLswuYL
9RG5JLjcPW+7XAimNWz2SD9BopMH/q4IYDyOZvZaldZl1h9yyO/Y1R0iPwXlBHLemw8TZ/DMCHa5
iHZq7itCbiKpINoCgLZfssjcL+/C2lnoOt3dDIxIEJwSO/GFScqjXek3X3q0wu0pTLvnkHn8Zsw9
ItiyLem496I1bp3BdgcYCShkFjfJufMpFIVjg43IAroLoDDzDLSiaGD+Ox9VAT2vki8Fg5wV2TS/
TTDj5oits9vLH2ckHriq0RwTMY9wlKCNealoQ4RzbbLkbQwf//+ZZ80CuB9wjhJWRDo98XQJrKl2
vx44EeoR3ZfMDfbdyn9lrwdAfbRflPFXLfyGzHcYD1kmDaxdkJOUo66PG+NWjPolM5ep+kTP1wY3
BjR/7CIBuZzjEqRi6QOOtbQHEIFWiuR3PCSanxSLbqBfQMQv4Ihub9WLyZj2JHGXPXhknJD/GDiZ
mdrVXS+26czXmYbh2hj+FtAXOwb2kAe22HszsD9QyDRsIkk+acx/FlNex1i+uWbVUs4L1SYTvxbj
c7pDBG+EYQDh59FEnMyrzVQ3FfFmaq2/as5/NXM67DNGji2eDe/s4T4wuk8o1jMjodhaeBhFJjhI
cfUh+lXYQ5cNYAFGXUKX9UhPKqUYeJdUGm4rRoV6qxjMr8Jyzq5u3p2Wz9QTEWeZnf1Ggs/fHb0b
JPDfEifASmhmRpnM/+yBlWTEb6LJRCVAPjo2w/RX1+haUj6Q0pDdimVYv7wvYr558NwPxpUaEJYN
l1cpBW6hjt9IsgnZnPGjjp394qCkntBOJqP9EczD1fT4aZz0tw+mK9J0F4USGjtvLjYqSval2X12
ARfSYL7CYCh8Ug7mpJJ3PAloa9Nmoeta8X2e3iOfq04Tm6ydUX4WYXurXBYMaaK+O6nh85n5rUiu
koIJOTA5CDVXuzW6g2mm30HAISCT+I6JboGpyePKj/wsJJjG+6nv9hLS1zoxOHISfzPRIVQTvZ7H
L8eUcDUOkLpMNGoMzLhQjtpZmo7M7VnaGmO0Q/sYsnXD6s+nbsmiXIlqVuvHcGaQ0VRZu60T9Tcq
xyYnQ8Jpq4vHwXieU2OJv0lfGsMt7oz6UvIE7Ut7ZrIwFDZ2D4J3lSXfDAW8o8yD+qR71hbR52zH
FSAvfoMqxwOLGuFk9PV+6povP9bfdsunHzT1flQKTdneaqJ5h+MBLDw/tlIELFFhPJXywVGyPpkh
9P/Mtk6NXAKpcRPOISkc9hz/zbpCBO89Gjk1Ths4R8djF0YGPabIHm2RPxZYDJOfOqZtHpT7nIfk
AzcT47daJVtGw1+za3z47c5HmYphKsSttlxSk8VLHGnBlI7SvuOSddRJELJ2UQxkx+sQ5bvKMzdh
GNebYel/G6BsEvHVhvDa2rt1Lv8/Mzux1T1/fUR6Re0+H4qIJlBLC1E/OiTG8vWbFJV3Z12LySKk
aBrnjc5YYs8VJDEMc5ypy2J+KCikauZqOVLo/z/aFl02jD3vKCP6mrqufo2q+K3EcK3KsMPrwmXo
EoXnoLeOdmPkq8FMw1OLfkDqxY8zMapUyXgnmuSbYAIvp86ZFO/S5a2Ui6rd8TD92g46Dtb7b6lr
efeYmWANOB+TgHeFx20Nw+GSdZjB0FAOWaOvIdk8d6KfbmDVP/PCqvd65ixVfpeDsWOlPZlYBA0B
01k+RpHz4boMXRs/Pdk8xwpCFDoHNHXLd8Gv4fISkx9JUx2Io743Rn5GhwJrbWOv0HFxkUEF3d6m
bKibdhv+hUmFidCxhk1bJv/cgLa96vCqxMEAqkgWh/q7w+uP8BRnFswSEfPFEpdX38i6oViOkqDx
hs3sIB3lHPoAYwSow+JFJBQ3l2Mtt0cJORzqBUINdCuMWOEBDGQW5j6zzKzrDwOACNXwhrJSzCEY
dwZy7Q0Nqlr0AOyj/Lc3q9/QwXJt9D0kar3NCp7i2Wl2IvKxp5Tmuo+d4lB2GLazZSoow3+MOTjI
OrqiqU/3Y+BfzTR37702Q58ATK7Uidz4PiEgy9pkZhwzzvVap4GzITBSrrxguVNbokj6ANIKtYNd
TL8oCpyNYZqHfhF3pzZWSCCwK5eFO4e/PBBdtEAa+daAPM4zlAqr5jLVFkCFukMqMwz/hsznjcfj
42jzfsrSC5jLq1ci7kklZwagk7WU/Bds4Uc+j3SnY09S7aoXenvqjoLPHkQVwIJJVfeYrOdgjvZ9
hxUkrIfXmNn+sWmZ0o2oF4C8mbnb4ZLyfgN4ckM7E9rWgDA20ulrWXvpinEpOPbg0LiYjeAYFCig
JMIoPOUG7tuV4pxf+XhCTbZSaBac92AYn0gmeBttgk1bNVO8EtYCg/4pUGYFJn+I73LPpMBxjZZp
RvuZQjzdJM2TtTjYvRGdnZZsp2v93WFoW4Wy+G0rADH1bO9nhxtFLp7PevZedc7+ZxoItqs8SpaS
8Ze38M7IVHwFM7tLLPfYj7ykl9vEAdroCglQPedGFjYfP5BYtVZVhJ0jhdPpIX4yCdoOBMG+7Ha3
w9TuVSqugLXMQ57kN218uTiPt5YDdtx1nOnOdckJIK2k3Ga9U7M4G9SmI//F0VkCbu4JfWNz9oGc
Ol3q7BttvRk26JGIDfTa1DhE6qF/y3wSYOTig4EW9IVb0NhbrEwPveE9dshZzlwi8xzH3quj7H/j
yHSVbKx4rxdhVmDn+RaiOaIBxVAviQAjpcNxZjiydXPCKSOMtbAWsKZjLJkegzEnq4PF3CZexqI4
je97EfePuFwqUoMZAxSUmiLC3TIEGe48tRhr835NYBq3xpz+ZFFvMR1JL2WfvZms9h+K/MnTU8rE
yWiItA02mAI4zKTn3DXmt4sc5GwH2L1GB9hoHEHuVmTfTn6HyMBAtYWsgx4B+6nfEkg+/B8wzRyo
K5JHJ44whrQObG+kzcLtwd/14xOJUyNA3/ozT+eLE7MkcAknX9c1kEQ6s5ep5PCMOsA2ltndopk2
2RgwwkYwzoi6ooMvw2jHvQMhRo2PSYGFKdI+Rg3P/fZt+g6NHsIZUMIPTJvC0rM4kKD6TGAN0lzx
rUCjpMYEcF064AVG9SBc5ypr521KDWuVBJjGrMZ+GosSJyLFUqPNgflVSLiXd6hm9OED9KVZduUd
rwEC4M9VBhRL2AgpegtMYqWPA8kSXUUrNmbP3cBsbK66Y56RHk+sWre3u89EE5Bi96wSHQOVczzc
62lhbYeBvzbJKELkyz4Ewd1LQ+QJE0gPCfSQVs5hajkwhGucjJeIcc9aPZcTMtGbwjKz6ak5QLzh
ARb0CujhUSOpcnkStkpMBCW+zWP9YWTxQiigkCNGemtNxmoou2c3GK1jNDyjN8cxY5ivdtsQGEVx
vQ5T/RZMltzZvYP1kmhVQCLddmSaarjZpyXYDEUhdhjH+wxdLdZ9UDEjiLo3uxkF7j2mHyHqaU3M
CvRsbNjo9zZOC6TIrHsyyQMGTykhMt4IcWckAYQRSlpucyKY6HqWXTZFqWaOOjYcnTBqgaKLGv8/
7yJG4NAATQtkCZWCiVoyApS4ibtFxByuvUIgVSmQToVwR3amMb3hVkCbvqCwINdcDHbpJYIi9tf1
uxlJm4xEFp84rDkYKrwaPo0Zdh1CfNrz0JX6zOAU1To6eiAm7sbqf1Jpw2+pkmjjcwtyMzWHVkaf
LldWOml6IDkYGqCbfw4J/uu6mS4cPdGhyo+9HVCxYuOlkTLso50P28mEbjImrUM+gDhWpi5PBryY
nVey/5vRmM/SIlzBm96qRVumFM+OTohVK8lNmyuqgYoxqpnU26yxyZwLfrWVccTiagTY8KWGTO/8
ctlzKeNoC6BSvaRaksNJVNRordmdMtE+snkpj1P+ZyXdO9tpYgc53daiEP+qnox5dog06V35NQdE
i7OxmQLE1XWdPFjIqs/qmLY+rI5wPkM/AL2rAJwiS9h2lal2oeG+dn5lbRJxNza9ubMdIGeqT9Kz
bPw1FP4qxaJBb0f4LRB4KMMldc8mwp1DInt8DJzo1tSwG2jZDhCHusepSr4wncwQ/2oytqS9L1WK
QlnbmK2hHahJNqvGZt7ujfwLCuY92+kCJ3mALtnN9Gs8A1Yx5KYugaIUtYeRe4j37ENvRl0QCiAy
jKwpKdRMNRwP68s8T/YmqU12lCFgagSGnpsC23UywjNCLHoxnY2AwCCzyjuBEd16nHxbXvVUQS2w
zArg1oK5CG2sE2Bcbsqzr4E3L3bvrtnaY3B0a+8pihg6j+kEHTAwznFFoEDs8CwA8d4iOqg2YWYC
FxHZnTllKFuFS0KT+k5SDXaHSPs1blWOUYwC/n4ya5+BRF2j/36dOys4xsbovdQmPgUI7VsbAd+q
LlLiMkf4E3k3650U+fuAmvgwa17qflpv4KEM6xQzbTKUeLF7zNrMxy5BPZx6RfEx+Q2SLpIBpAl6
rRDukZ753vfZ07XGAq/NGoIdTNrKTBCvhwLiHBKbscp9Dyutr+pNJ/2nukBp6w7kYqZRdw0lakOY
XhE9b8wqoplObYIN28IS0njsEFkonC18K0Henp2pZdReMetvyGvbtAkWhhwQN5DfgBnGFsrNBoDK
s2iBDcUdLYbZ8L/qqHk2ANHsPYYF9TROG1YsXD8/MiAC8dXSmiPLaVICig1nF5AA3Pg55nkNAypt
2GgwT2p3WYLxJgN+v+1MHJQ+ROrGaMgxYZODtpjx7Ny6elMFnOiTP299IgVjwxFgHZNo20iCjMj1
xYXAWcFzvsy5wk3kIXSme8bvWmAbasR+gLhOXuJiFpgeWKvNW+WNR8LGD6HRHZOpViiac/zkHZDr
pqPkA/mH8H16yFz1xDQSQVGbIeYjmXHrSVzjI0qhRuNFoIS7jO4SvtsAj/fM5CxEdQhbggDiAEbz
BH1rqY7LxAQt02GLgLHQ78bSZ5/agV1N5+qDhBnsGlHyhW1wQ3ISknJD/AB54SwvEAgzpuEDnGCi
ANOB1SZKlzEFodAT49XYGS9uUD4HrX0eLQWpFu0ihEH7n1sldBZETyx9bxmytzChJ6zn6hILPd1Q
BD+Jhc6QwgmyHAD+/SpQpY8ZJj24SXGWsn2iaLZ37ofXSF5B+t4nhogQrfQV1vJ6ykR1dqySDB2J
+KjQEvtW/xsrg7zQZPockBoNDsB75dLZ5QipgxQJkM1LMWD/tTGDON4W863B0Le1W/c7sq0HzBZ7
KnOXwDCvnbCJC0QyFmQrepn3iTRH3P+AKTxv8ZpgSeHZuNlIqLBsQzmS5IcGqLbQqEas8DH0TBTr
+2yCF8KB908EFDsW0R7rwcG2buXFXRZX4JVH/k5RFtdKAe0IVIqGiqo9LzExtTTa61kzXnAogrzm
lKrpmJtucFU9ZVY6BLt2wJkT+Mk3jDjYRrO4xnn61GOX2s6GOZGzi91DMllbkbzCJBl/ZeFUkNiC
k1lg/7KN1F/3yAaAHfj3U0JcfGJQbSv3WGfeT5nU9aEp2OpEA7kK2o6/a4HDuKKqIQ5lx+uTCVOJ
I0bY8cyVCJp9FTA0MfgekUf6ArQlBFltwwIqDL/aLHhTGs2W8IZHYMr1nZl1v7CGs20QOaBGuvnI
9ATaXntTPvckwN6WcCys7fOr2WfbxrLxF7dEm0g5YlOZ8ZQhuddYxBzDCzc2Lx9gJuiUZQS1rfJ2
lolUC2HHUQLCbXIoYPBNlir8WY/RnrlDCOxr8XhhMmwDVObgduSdhR+3hxpjD/V2gOi7mpWN+R8h
uss4mhLQPoTlAmpqKZ40slnkfMlWNsXfKIK70q+/ASa+DR0rg0XZwturCM1y52cSMcCsmgMawEME
2XjXFC9V3LC97McjqtujDtiNjeV8wUHku6zpHaRS1Mxjzj4gC/dDbVjYvHN/Ozv+cdYm2wnsZ6tm
Oo9y5lXPaoPen1R4m3c1rG0kunW3TUtiVWzf32UT9A+UFoIhccgoMbI/ppyUUqdSL9kQnbJOuOcx
T389FJtgoUN3E5fq2e5isU79hHhZX/4T9S/Ky+KOlyfph/WhSsYb3lzemlFYEKacrCPHSbZkfWNn
C2g/eD+vLERm24xFV5UqAD1p8Ow68sEGbrcyGw7kNGgIjwSKNqt82Ded+dz5XxNZ3nfKgljksg2V
3l+fAOcnMp59tI6OZocnLskIZbMtfXLZjtnQZvtGosPyqfi8snAYvQDC4t9+JOtnxGiV+euxjhJG
qJhiXDiKgBMdHDobNm2gi9V7bkTvJmVgFlXOWTowNLnWckf+0y4Rn8wHSdT0THvVZfBz5iR4q0Zg
3QHtOt+1eSe7cG2HCOSEHJst+HrgrMF7Sn+6l3FPlkgAYMNHyV9w4q2scLEo2+4fC9MH6bKsQusH
5RBSn42Rk2yvGlq0i4fDSDG9YECpmCzF5BK2kcMTw5CHycUyw5io/TjHYx+7V4nqxPWQLjAtX6cm
psXed+GuFA82y6laih/ixggu7132PdUj898YCptp7+yaxgOLSAao3cErsSqC6UmiAaRdvVqM4mzl
E00fX902/JUciKJ8nwyUQbBq/hElgsFSswy1ev9UkkgcNBShVB5MAFS5w4R74400HDNRgsgYjjZf
JASUrVy9bcyZ04DeS3v3XuBSIVJxYhnlfQ32L+xb+zAQzcPKzjgJi1B3HB5LMYlj3clIa7LIHB35
Jx0+hhkPpxmE0w79FHgCn916BPeX7zYP3nfe4IzLWEj0MXWk6r5dHxqF3dkrTVnQheLidIqNTpAT
Um5xDAqORMxcPb0WYj7F8jIndyqShUdPXBPnFPItuVO35oKuI1TlrSA6wKjn27B4Qxqk+mwb9Aps
u0JNgjcsNJF3sGLYF8kCECpjYx1SGq7spnulJwK+zjA/yRHFQRpAW0LXXynGsxPogcD69G2XsVsy
nLCQc4KruoVJ3dyyzkQ6UfPbpjD9xhD9WBwCSkCgROBSjCjBCjbaAH3nG+EXW3cg7PS5u6oF+O9T
Wljxd264Dmky3o0ZBWR91t0ZJiHiaV55XR3Qgv1RaNaUhfIesyUrq247DXzsJpaUHWzE1ig2fghD
1Ndnm1iyVTA69HhVSPBetp+mKdr0PvAEN1ZYpHCfrkcSFrWF6pBb69TVdEx2XBN0HfImg6i+H4h8
oklg6pgool0KIKYmLwW0S6s5YNrEkAOkRvZMofkvDbyPqEVA5SX1WycRhkpsW6zQNrqLANDiE0ek
Oj1AE9b0ysfUZ1ORDeWCdEFBpFqcURaeHqnDo5VPzyZInoSlyyp1W65xnx1UCjy6cPkta1rBbi4e
mQ4t4BfiOTw0z+qnkcxfqs4xAF7F763L1GfWPLo0i/upGmHkKP+hzSxv65X1TAix8eKit8xdKOtt
2LpsCOZrKe2XxfW6Kh7nBXWQY/SDglsSMc1EoO/sv04Hb30SwO8ARBr6zAm7grRE2wLt+3+Ck7YF
nah3GEafV2bVn0XVcDKGKdLipPhxZgSJaHWe4IgQBL0ZSUpCAJVXiCYCVOgpwxPJrJfpg4E/ik8l
ch6hkVkbL50/5ZA+IzBaiyHdVk19KXyPjIxOv4kUpd0ETdCV/mdkUBuF2jqGvSQoy97m0rvgE/xx
rYuRYRsPPowIuR1Zb+jqfuaMnSdDold0TBGKdPRzCbfQustfvYFxI30TMXKdJqwx+Bp1vZtz28ee
E0ioOiM7qL8KienWrML3Gcf0EmMn++QmYJIt6CFnO/r1qUamqjQOWLbI9z4CkNwCL2jDVQkN6yxM
kqpy6Z9pCTuQb9ZrOpZv1WC+jSYJtFb35Vbuow8+ppLUGPPyDys6W91AF3ER8bBfP4U1qjNR8XT4
FZB0zWCYx5jT1oQ7aNrNjy+tIzmZjyGy1KgCk1AuP4OZRKcZhMAwhci6knYHXQ+ZAuN6kJ7aJ52g
q9FtNAT+TD0rdcQfam2ZPYcePSHw8Fe2TU/Ydk5uAiyJccWBNpWKMgIsY1CGY0hAwCIf/EEnyOnT
e88Ql94pjqGjvm0IYLP6kT3OBOD6T3mbQJpm95XH9pc318ghTfUyAhxetc58H0/Ta6G4A1qXGc8c
iKMjhmjTWjYgowe5CGzSgV8K2zi9fS3+SbPctNjaIokHXdrxa2PUb54u5OrIgfiVix4sMsAZENXu
RhXDuxghcAQ2iw5D+3CTAtJHmviFELtTPQ540GMPp0R7BuwyIA+/s4oAz5SeD5lrHnHhPkQxSRy5
TVNCI2xVHYzl+bsqCd/g9AR7waGpj+3cPxB+fRT1+Fn01I8tsTthEdNwnkgnAyLjYLXWQ/jRKbaF
dXsqTTbUTJGEHyNBN75TUnR5aaCikrL6st5dimJwh7cSnrdSVHypSTc/1u5x8OanzpQX3yUQsOnw
gQh4RKi8zlGgyA0qb7lOTyNdSWA+OagM2X1dRq+hqw6JS6m+Dae9OYg5Jgbk8BKZzL6WA8s+OU17
Gh9rrq+O658bXzzLYrxGXfLFgKi2PCQ53r/a6u4La9gTecL92N50krT8ugOerp7pmBVRgQ5/MhyO
yoMwnoUFL/5G/JuRYxtWfkVRQhFZyDfWpvdoMB+9GEB+YNzHOOvH1l+S0FwETEhFZS0/h75HWavY
swacShbxem54Ee6FZwbS0PKHCd4Etlu0DgfKoxdErMBfC970yYgJAJcbwePqoLP4V4N2bWJ5HuK/
vrDuBws8c5xwS8+ufjfSZA/ajCUvBybr6fva7ZCNk53VUDW2I3vMdvqs7HShUfMrj+SMa7r9vo2P
eYfnG3P8cx4L0vn+DGe+mKoj3sHcd/hrQ4o53cfI/0usC3GV/cMpK7T3GdOW8EmTkMEibL1sCLIS
HOvoczOSdJSs7Tv8iktqQf4VNdVOEMlFC4noceqCg02SEfUhgypFN0PJwJe1PxDUIlvmveEL7til
JZs7DkF0CcxDQq6XI/5YZTEHMJO7ktOIIHhuIqQiHyHDQ8Cy0afvKuarfvdjdtEpjK17f3rxMkiF
YcU+fR6cY9G7t8BD/10SE7VYjli6TeVtyAAY7PLI/3AhyWDFZGIW6V+bmAFkGfqO9J/XOZI/rWOx
a9DsqD2GyjpS3I4ZJ2WFCTNncevbTL/KuVlVxvTFZsRftagqR0YFdCP0HUS5PxGcchynZU1VXYPA
eppF9RU3KU8rQw6zU3+hk1xz33nv2AORl7Npix6LCMYdXkLuBS/sA2DXFt4ADNiGaNCF0tbDq6vH
4mqTNz4nBHGlLShCyxi2VZ+yHRT1Lcfl2ymLO5IiC6V6gliS1EjDo2Gg2K3AZ2R/oVusBKwRMKgX
Ecf4OzScN34/iM7gT9rWhcrWJ38gUBA5vIx1+lMhys2d5B9ojG/WcrvRXCyYcqKL7X4qTpOiysm/
NOmYNdJz1Fvb0sbABF/WevMY48KJ2Fd5c/Q7eXSC4c7SEZLNhYmQMsQGo7Q3mvI1yJuLIllJZpKo
9wXBxIIeSZGgck26a+L3SIHx1K28iSfJNj3EiOl+kA389WVfX/hs3uPXMPKe6ZUebb5s5ngIcbzo
iWxAHXabZUfkSufOi/TTENkvHXwDSz+PaKKR3198P79hkwbYk4vfbphe8LPgnzIwUYGZexyNa+Tr
i1srErgSEBZ8FeWuqxyuqjt99B4RYrCT2A254mo2C5aGQEjHXGi0dHEoZstiVbUo9TKXQYNDXVbE
2QkNrcX8xAj8n4CN7XGCYoWvwEIU3a0rOZLFPLO86DMHDzxY91K16W50nPvA4rUD42pnld1T7ADo
h4X5HAj3M8KkLgM+cfZ53N8SfiId7b0zeB52sJDSkiBNXSIesvmZ3dLcuAyB1oXX/vRtyuI16g9R
O734zfLOQa656qLseYRs5wCw5UnF5SKBQBvRtF0yqvIu2tlwWOg/K444UEVQWZIfABhPcZ1sOrbD
TR0Ea5oOLmUbUTfql7Z9DxKc12X/xBTqtbIrNGJl+eHkCSXfnGyN1H3AU/ZWqKttxr+MbRJBZI43
fRaFd6aIOre2w1QZdXZep2d7CO/xZBvwwcNnd3I88DAZ5Trne0D6HvD0mdQzDZNQ33kMHlblkP2j
HCZXOkRxT3e+GgoNS7sjzJggpdZlqFIZD2MZvXtuSCBqbTz1PVdkCnOIUW5YbvtgZ0sYcdjWoPWS
St2M+4nDCY3FY604uzoSlDG8w5xJ2unZ6ZxzhgBl54n2JZKIBFz2SVzlksEO7ag1t4LpdXyUevhZ
frypUuALpl+rAk44V/19vBRufU/pga6osSOc1Wlb7Zr6AxVSeXIEh1DTYW8xTZ5fBvOo27Vx9PNj
6bE8RjywpEUAu6+xN6jFpWRkw31uoh1zsoF8AoZzZH9iXJd2cVKZR6LG5DNPkdOzwkvP5cQOwMjW
35l9YkFcfS4mKP5TT2JEL7GGROn9YJM3TN5PZPo8302PHmS6CgM2bRmTDuzfFI6+DbP0WzuUX4PH
+FS2TAsG+ioWn5t66dICx4WKKZEMvKdxh+pVsU0j7/DTaNKHhnF/IvtH1LRumEw7BBLB1iS3LYmO
UzvQ3UcjMTEpV9iudU8FN85Q81t3qxy84KBuyFBMvmoHiCOMhq9pwLDG9MjYRKICH9CZeuuxQ/Rr
NgUMoMnrLPnZK6pHsxpPCRc3GMhEVVF4DlIMphqIHKJD81yF0C0BYZCB2cN2SJajokpuKJiuqUDN
1mKEAow+yo0e3WFtOd6jndAS23ICUHlGBGhCMA1Pg6A+NOdp3rEGZUjAmATzAEIYL/tzi545ri3J
TnHfZMkvRBPur2vP3kWWI/Z5kZ8lfzSh1qHQ6f6iJZSQ/2jiCVY6YNWgSrPYA19gKmaui0Uz0ohz
5pFL1NX+jXPlQk9Ch0oKAhJqlA+T/MgsikPHryAL5iS0dc5OdqMFTGkpbAR2C5uQ3EDvE2LVcjHv
UGuhJha84+tKHptkvmf7cze25ptDlwa69Yxi1uzTn5mk71VfgczucoWCiM6bXmmTskufcmtajYJP
wZ1saLAcBulYET2FYUWoLz8k7zAXd7RU35KReVYlT/kAOy2OEMgQEVNNBD4uIFZLn/vUOyfRsBNh
9rh8W3TaX2VH65Z3V0xmqKNasB45nw+Agr1b++vW2o+6z9lvEspXzs63KphUVdlXGd+hw8vWTkOp
JjJI6AquzpK/Kv4MHT17cf0dKDZqxJSH6EWXn7ExxC9Z5warsseKAfahS549hz0rE6ZD7A6s70An
AOpHI2inOORiALxM1/ElwDEJQ0J5FNMQ8zlhAquq+SlK2m9BHm1SCEiJPhMYC9cgCLAYaRCxVkKc
9WQ/1CjuSAP+4hFeRxl8xNG8sD69KuLsjLb6J/KlymrQy/eTvkxMlErSpKvhMcxpwyJuByIJ6aqJ
Q7EFKcaNX99Xqvwby/HcE28xIrkvWDqsLC/baQvmUlfOHxgsvthEbrveeqE62pFB/i9gINB0jA8q
jtbcwj3VL/mAz41o7nm6D23J3JC4j+PQA0EPNfefXvDudvs2VsHKRPGy0pbxT7FtRfLtkX3ntCuF
FXBtOjG3kZ9v2FrdCi+fUOM3sA53GQTK5XdoGjh+9Ltl89Z66ILmrL923vDi+LyKXOgrJO18U3li
ts0ACg8Q75wgH1eUHTDuM/dGh/JV5/ImSg4/SjuyLXy1Ucaw6hSotdy/S6g/So57UgTcA1mdyOdM
3qRNYG/IGTiYy3UO+kmuMuJvaSnycxiJm01GVuyLJxQ7zzaWVcNq7vu6uWbTRCMRJo/LbzRIEu5G
+H6R/u6F3ofuc1JUZ9Y/X20i/6H6P5a5cRmGR6efj4NvvLcz4Y/NtTPIPfTZtru181BG/mEhU7UM
+uGs+ciYAjTYffjuBGR2uA4e81CCEOrTm+SVyexjIHMi2M89FHOJHg91/mpmVjNbiF5a0Bq1pCeC
sVsAlZb/UXcm23UjWZb9l5ojCn0zqAnfA17LVqREaYIlqkEPQ28Avr62QZ6ZcoUvKVfOchA+8JCc
IBqza/ees89tpjfRaLngNj97Hq4CsVwdZoK+eqdTrf4wd9UxIJ129dwHw8ANnvcnZw3OUzDeSo4T
MWWUq/f3zFtOzVCi3GPu4813zNUNfHBFTyczNbpnyUxpoHk/pOIBwC27Z8YOq47qmZX2IdQwdLL4
KlPqpqrVrsaMLkVM9MwRKdxX/K9vyfNqya2sfSasBefMfZyZD81gnMs1/zDB+HY1B59kpj9kEhES
ky3O7dWt41MABOjh2bYJi5rq5pUV7TQXT2svmXPnHyXqHViPlHCAWHJF3Hz0kUciFno241DMzn0z
Idn2/Bk8iyZRPMwSmYhLxp743FCwlxnviDRL1n8rIN4qIBqQcWfko3DEAf4d19WbXjN3bruu2i9v
GaKSXZKR6YXKqMSAHpS0sGJxMOMBjmuQ6uCf2g8VbcvRsehuemjZc/qzkTZijWfOTr8LWt/4Hvgh
9GXo2DGoFzKjAe4iq36uK6L/muVs1zXeKmwLtUldnZWpduPruNct61vOAZ1cA6L5TAFQFM3XWCR4
TIq9TXjcbpx9eEpNT1mQodWxsBdIXBG1VT+uU6GWEwViXGmRGOwMotN2eXKugEaF1lgye3K7Q3Hv
a1VyzgQrDVANhI5MPj3rLS5SGvWWdtSHAh6XOgSkFtNfMi4iDl0vIjD+B9SW/waP5b8HdvlfRG1x
oZn8341L8xcU5i/Yi6LO/L//s/9cf6s+dwWclg0Bo4Ao6m/8oLYY5r9gtuhB4HmeaRqu/x/UFv9f
ukfbUTdsn5OJ5xvmf1JbHO9fnmNi9DYpM1zbdqz/pLY49r8cxzeNINAD1/UC6Cf/cWF/0VMA3QDQ
4UL/gabiK1bKf2FbXMWLMTBpOq7BdeBG5wf9zFKx7CK20WXqBEusy7kVw3uZl9aRdTLeBfVkkMW4
fma/RyoXG+dccjAwjWegL96xG5BDlm7MuFDc98Og0mAJrJDVeCViFbyQV1zGmiCPkslXNI/trQO5
OHSZBJgcG6ooscRyHFtf0o891NNbGuAibwufRRHZOVrkKoyTD5ZLCFePk4w2CBJTIEKHacm+WPV7
fAfuAn3N9JmEmgGshSkQl4Ia8KbvXRBjVpLty4n45KJDqpV1/kJwiLdC+MVEObfx2YHkdDJnj1KO
Cg6F/hK13jh9G2OLZJqGI2w+vBY+Qy86o0FmGQQ1aZw+EbxWJeSOdR2HcMrtLzhe5EOxPtTBe7Mg
xtmKdUILLMShGYSBZQUjreWwG6R1yiwsP1DWOgVar8KRSTs05AddR6/icobrB/Php7fxHx6yzYv0
00P2dEA58KldS/cDjjOmBzjo54es9d3SLSuRPWPjX5IuS08j8t/B9g5JCfnDR2Z+Nwhkf6N7qVIb
vEpBSk1QJMqVjFJCkENpze2FPmQeSkbqZJQzKs8W61Nex6+tVSXhOnAInkpzCes+fhobouYwmT9C
NaANVaFZHIr86ur1d/yuNh5h7dOQjoLqznlwV1bHxe3d29z3dw3c9RiRlhDeXeaVHwIXadXvb4in
/3JDDB0WEsNG2+Ww4Og2UKSfbwhVmqGVOnNIj7RulDzlsHc0ziul1N58f+VhWdM3n3DdXZBWDv1z
OjZLBhB8hejW+gNe1oLtDVIZo5gVN2GVl5gqRMCkkpHoNJvhQDoMsynmQDWNuwppw+iDBraMUTW+
nGI/BuXVsas29NnUGWRs/4DziTzaLvhAiokBOpptQGuhA22VHcJM9qa9VFclJWFehkAsg4UjXTg1
9uq1u8LWs73vHRC/D+E44RG3Uh5qTvi4l3phluQryULMPddSRnZrX0WgF0x1LOB9ov06gseD4oZh
X2bLTpNoD7BhYdXTu4OM58c+8bpTQn7MR1eRjdwWM83vH4yplpv/Wo481kk7MAIETIHv43tyAFn9
/GBsLeH6Urp2K+rlSHoZlIz2Oe3limYTZONQ9cbZnssUGjYFFKOF3GOA5zlpcEiQvXl1EMBfkyOE
5ORW6jRrDS1+sAWQVRNDC0MrXm1Uf3QxYF+Ev7984++r6Y/LpyvnOx5SbRQA6r37CYJF4zc2VljJ
KgKPdnJiYsHpEUvONRUIewSeJ4DzgA15lVxtne+kEeWCUgeiPutbXD2g46RnQNrGkisPvY0WNRlg
QunT6ffX6qiP/u+32tHR7+sYKx2fPpBaNH661ry3KE3GCUVFKfn6deIPRtojluCoq5feewmodZf0
Pdp2TuwWMEHPbD/GjTcjNCUEIm05COprFGRNhZNEs/ZaxkpNfszeN5dqbzlpj6DRJ9TBoeh30iLF
E58jpaqIrQjF0pbhvDYfy7gBSkXtzXTOppZvrBtNE9OBLGhqTV4CneVZcrYqhiI4TNMbPcFPSeu6
URo0T4ZaSJGgvJtmhv55gbrHKuWt7qTDVfO999RP9LtNF1+zqL9qSUrilT4eDL9g0Nv01c3v76rB
bv7rXbU8jzanpeu+jYDl73fVX511TGLI7MvMhWFDgDu2muHiFMwb3LE79yQqK9Ue1lEkqVZBP5Lh
+6cSZtR2rb7FR+p762VVgUS1s//DBf7DY7d8HcMJSx/sTeOXDT+zwXiB4Uespq6tjUm4kTgzQGTh
9DK8G9SQdDkaequxu+zSlIQWB/TEOQjIEPHjyrrpu+DZ82tSobOPTWn98SNS3/gvL6ZnmWQTgH4z
fNNW+LefXsxJ9mNTZqVE6IiAbaHsxynLSYVxajw+FlZpweWh9e3WsEk4w+LTYEqya8o4OZDTFuvo
eLwZiaAplz88XvPXndTQ+bQZ93oWzLwgsH95vDiR4r5CgLFDPnLLVWLbqv0+1NGTMfiHTMpdbNXB
QFj6a0aPhMF9voRWPED01AwkVXKj/+R3uskLvpSeRRiOG0Ru/pKk42WygH2atIj/8NQVfe+Xe+qb
kAEpFw1eT/3XDQ8pfx8zjqcH2SisT0ATHrCwDIKWCgwpaoODD9m+1hytYPwObITcot9fg/kPb54P
IR9Ooe67cPt+ea5tuYpmGpWzQTzPTlAdUACuEZr2ZwwMKBlG8zyMd7hOumsrrEPjO5Hkunf5bHXM
QgBvECVSQhlOX71ymB88T8I24mUUQWWcW6+/GPZIEo0kMob9b7Dgb6U2vdjiD79J8O93k3LZt3lB
uaMmg6+/v6Gr4Uk0Gbyhfo5xow4I36zpFdijdydH8YVq8+TG/AvoylQ49XAolpWrd8wh3P79VMQ4
IBICoceU/hlJeDWspIMYna8aSyL2T6pqs4Flb8RUTj5OR6Im55vS7kB6KGC7MaFt1JjdzM2XgfMD
ncPaBQ/mQdzMKJcFiyIO8quuoLLuQDDTLKkMKFDgU6AqZT6L5Dny5jzYTXpFn6Ndn+OlTx7TGMfB
ZiDqRPNtxD5RZ6TFZUWB06jWn7clwI21G+BtuDf9VFnkW64PAwQHY7Qp2lzAEjWblb7N+h5RJTZk
5nSWnazRorb1skkgJpO7MmniEbbZGnnOQMxfhV1KMzWKLOcTYArjKTPW+GPPjFzYbX6bEPNxKB2e
ah5DAh5Hpz1oA90ZHnY3ExLYrPyygdXRY0Rnphykf/j87X948CZLgGVaLE++Yf2yeHLr89xEZcbo
jg62XmniCqroonG8ulbfMKY/tV5r31W1/+ZIOz2bM+hvchBny5pAC/VD6NCtiSd3PdX6+mwVwRoV
3rKbSAa9ycz40TGCVzDbaPF1HiND+htKIrlvF/2rMRUZAh/QXnbHzuLQ6GkR1N5MjB5vZnchv49x
/aq2zKnx2htfoZ+hx+6mmHZ9s9jyD3fjH6od1/Y9w2RlMT2oW7/cjQCpvAiEIIWkWOY7lMpEFVrt
Xbwiq1K/wyxVXppMPhPJPJIPRriyO8MW9Jbqza8IwW1m59Upe2ohVb9llXfQoExpIvP+sOs5/1Dt
uKzcyAcDjIAcwn9ZfHA72HY8FzRZB1JBEHEz61UvTuAT0+o69ufUTu5XFU2Cg+KSyyaUAYy0ukE+
vuTjfZnUn3/s5jaBM6VWfe3L43aKs6yRGny9pZPUHepCmbY1QfPHW75gVUD6v8KNZESVRL3thYz7
vT1kTIGmKhKa7t40c/Ju+wRX8tJJlV2/Jg5HMIH+/oa8P6ur7XstG3Aiu06DgI3AtQEvGsGlwJc/
o0lrDgtysJtch3dYa4eEA8MhzxOGQNUSxaWGmwsDWIVevSbYtUT9BKqUokxD1ePLR530Tyg4/LC6
lidjTNtwewMRfhqYCBbtNinsN4/sGkYd5r2UIMIWQcDcspvxxl2p1omUUFE+dnkaDN+4Iv86dksl
75oa0mfgQZip3wA5Q+IrSBv1UcsLdwbqU+NhsFm9d2KKnXPZi3eFCtRa3VIe+gRoUusvUUGZIshV
2htm8ZbmlHM4NXnHS5uxW6V9qsCRXhDhgtjG8Bf2hbOEYLHI6K2/G72D9bOZlz2d9KcUzyDB5yTN
lsUXk+pW7+D9w3JcInRjOclYiB4RWn+gCH+RBVKVGc/I2cm6LgRE8TKZC5FvAjWe7dfj3vKGY4Jc
9pxqMmozA9Pa0CUXF6Eq52P9WYcRg7OctLtYOTBU6VSbRHeCv+7o+Z+38+W8wj7x6LUgeLY0Bu8Z
qaYTiWhF2ggqDBRsFaurhmmXSYf9OjFNPpgBG8JWLQomcOGgOImzEuTXRLYDZdLgBrhRh1ueopmQ
mGQhsXvsSOtUr/y2tGg16j9iIh5WtXh7sf3YDqzUa48OfkxNsauyvI3GPL4YkgoRaBXgLKKdJ42O
R6A2pEWdnxjn7wajsw/bF9yZSPQNnw8cSQ6zU4fEoTeRcgW4Wfs9J8twcLOvycrB2ihoOvl6c0RN
w8TZdp/0EtRBNbdhrc4ARSfeGPyTPAU+Hf0Ia1kwPwQ99Wjt4GRyddSPFDL8QMasu0TX+33RoeRu
62sw5fqpnQruwQj0YfuU/NV6oXZEwo0m4B4E+JfR9T4ZDUKCTAPetXRTyIyVRjGrFfZDF8neCFTV
GawXczavJGNp+67iojMe5xPmCXHfqnxx6d8XblI9OZpsH/L5C8zkK2dADp02M+jCWWmAB0LuUDQ5
kTs9JosCfel4I2yrQF1SBwd/be+KaTSOM3p16gQJfpfIWFiOJGFkRNJuKylBYmhbDWc3mMN00VIA
kSpjWSOyarFcVHkLZ5/lfmtseVhRDyBEwJom0rjGHYm4ZDC+LRmdBqzAvAU+wiJC0+iVqeeKjDC9
ajnk4e219MB/49PCvG8WZFyg0HABOWkWBvv02SNSAdJbExkzB4d5SBjHZj0/b2lUNZEs+3F2OADS
SKF/guBme1+qVH0qTXZyYrQTZexo+4TcrVp3viS6hs1c7RZjkwfENH3I+sAPxyy5LWLzARsbaN2x
gZQz8vkDI2ZyU6+P3rp+HRcTELL6A3SktNCasUUkwSGOidY2e+g5FvldO6S+hMhZ63ggJxxICHZd
3F29+gqlMfJWW/rRcVO0s6U46Ox6O2/q3ygCeTMFf9LWLjBPosbo4rPmd+cRH+s5aCB9bW2YSRET
c1P295UiqNsVEjowtA5kDI6kHjwnYp2coV+JM6G/o02s0NbEALiBEdP71REYAxMvQXDQJBA+joEd
zkEWHDwXDbVb6h1zHOudNRpn/iBShu7d1vnx1AVqGhtwhT29mYLuzvJpUero+1Svp2IV1HQ8BY0w
udvm8gkHvH8Yap9/ZPET8rALw2jviBAdA25Kpk0HXNrVk3kfME2N0A1882vvKZNcBkRh4NHMKXN3
MKJ4rD5kbvapLwlhUzdS9IojWPL7q70/W41TYhrRYrswl9QHvS0BPzof9n29pmjCvaTZTSlQpO2L
Bh9O06mXUZ/yfdfGyMRLr75snaC6E8TKk4cEm2afHwKDjUFDZPmGBWk4zCu9W7bLbbHbFsdmcp8L
lWUkCwBGqjyB9ZsdytJ6LdP6VrTGkxh99oaCR2EQLybK+G52bMIIVINmWzHQa/HS1LI7ZQYeAnXS
SPB3l5zvot7IE9RD/hfwyPFHvUiZvXNyG/gz+sALt60kqOnIBYqxV4oqhprZgq9pEYtIXGdQYLwD
n/u4rxj5OC4vd2nxO44MZmd3QlKrvsofD1h9rtuaOUEI0xuY5dsNHXRMU3gwQJuVSFT5MrbFmfE/
+4/xFHcBelyPcXjLAepUEOagVwwmiSLCa88odF5h2mj9ZfYJocWD92m7yVsxr6tjx5wnChVFwjxO
H7VxbCeSeWGEqMviUMmy4keTI2aa+tHHzI3QOeerS1u6uQ1fVd6whWouJ4SmZ5WzGGnqyieRw/Vh
cb5JrHyMvBIix0xnBBvATdwDgCsDBOClX11L0IKszd6DORhHC2lL5tjHUnLPtltJh2VhUVuq0JXe
UZoV2h4ti1A4orej4MKy0mc/msvT0AJSg4jzh7rSUOfmv5+rKSvpUhikA9lMflW/4KdeRYHEBIbW
NOy0uDSfG9d4VWPlwuZ9H90URkCrrA0gfsOkwlhc5vlHLU/zHWYe7PYY/0OPFPLfH7SNf+9uu/T7
mQ0ZtBzU5f39otLeimGqMGSeaP3uDHpVJ4vDEiHpSGZ7etLYiI330i8wy3tZSODRHP3+Ev6hT+K6
CI9M2iW0dK1t7PTTfbGaxHHyyh528cQhPS/jy+wt320iuORCbOIq4cOo2cm2HrBOzMd1ej80vKco
spFPD9r3kcSZNYaqaY/vB+AQN/VKyBgAK8iVbv7krePr7y9azdt+fZh0RmiKBS7XjVb/7/dtLMSw
tAnLaSKwRlYkFJl4v+jRpQ14NYn0QCk+dfGVUx2BVg7nwJExR4EWYfeHS/n3NqLrGzTBDYIUdDpO
vxytUCigzFzkCFwVOS2bHJgcjKEhM3v0hxXkjr7R4UX79UOsxdWRL7+7dnpzrcbsNvPG4tbPBj8k
lovYYq+KsAKC9dTnp99f59Yk/uX9923bMJ3A4il75i/HKpENNta3lH6YB0d97ShBOtFiQCv7Hwdz
M+4vvCjvtCSnk6O8ApIQejq8cR/pXTMeoJ2T6kNrnWEES/ic0iTxZqrFsbV2pr+OUV/SHXBX98eq
17cEmceOfBqAAN3Yjf0F1C7AfMp3RLnhtvq2OCzJMDJ+dE5I4Asts0zDOWbzrREX2+NCJqBgGSoE
YT+1/4y8AyvR5OOB6OPxYGXO2SuhF3GMXpPXVUMrBbfMOsvVutgckZSJl9Y3Qcd9roVu0b3fdnZE
TkAwU874vi/2OM8pL+r0ODkOkQisoI1BSEVDAJcB1n5SJ6ntXyNFqDnrH37/cP5pcfIdmwkzzVTH
sALVaP3pI4xHmdVpwMPZZnrAFabdtoST0UP9TG26Jv299E5z9TY448UYWaZkyxmnKPpPZp49/OF6
1Mvwy8vCkmRw1CYtRLd/PYMza6sKmqpM0ebV2QdiBqBsExHJQSXKJ9QLnVkzax6H4wj4w3W6bz0W
hdvBG8NU0Ky0DeIWUr/5wyL+D0MnuqIWXR0+eyakv373ree2M1o3yXi0t0MN3VWSCNLXRn2O6HSB
bhPWfjuL6ohnD0lQfAZhmzMcKSvyQm2i9hLrRXT+oP4LUwTNUW27QUfPLVsQ0/eoQi7JtF6qhkLi
D3fVM/69sepZFiZOG1WASTtGbVI/PWe3yalLfKgstdDfGxzisfit+0QCI2ogXV45r8y7yQ8YqAQD
mhmyihwigO/e62RL33nZJz0uCFqbHMGIcDhiwszvB3znW1VGCsu8Y2QTuBSusz6E25Qn1/NPkIxQ
LC4JyChCu5x2OGUFI41t2o8azxmaJtw+bARoBmI3OFSXrW8BfiRz13JPbiGVeH4k4ZF1X3UGa20l
lqmhob61FEcajyyup96u/IMcinNe08K2ep3WUlKfZGd8FzFGhErYzASc6dtWkltTNe2TESYo+MWH
OuFgvpUvDW6YKE8koIL1fuup1jap8D6etnScr4weqT/VASPzwfqYffJEsuY2gsIVfJcRzMGhmCva
bgtiUCKt0TJcMYOcZD7KcEwIHZMLKuzGvDMzcRw4dAUkl0T5YHwMhPmx8sgHBasBCGlbDXKOFb1R
hqiaAXpwkveB10MgACy13YBt81yZCs5UUkB+6Tl2RLvBcOg+9J1xlBlg43zQotQjJY7a+SpRBs2Q
YPPUCUEl3AwNJxZ9XcOmqWJApZz18RgwilLVmpXeU30BfGd4XTVtHNH77XdNQTkJ+LvfyyA7Z6t5
pRKHbdxo9GKQtiLrvqmsRR5RHfQftuu0HSCUyHh3glyCCEeDtQ9ILg2DDI1nMstMpcohtGi1Lhxl
YyPEBWLnOU2zd5rhk9M6yd5wSFc17Lndu3O3Rkm3jjB9AMJZhvdpsjl8C8g+e5FkIaiEJeI2Sty0
ZiSbttjjVKovBdbT/YpgoOnvssfEybvTLNIX3eviS8lGLUgPxq/HcQkd5Kku4BBac/KohLW7BCPm
AeQ+mvQJ5eqmWPC1meM9CJzWmPWIrDXGsLgn69S4gwliElw31e/WtAkbyOnS1p9MK+nfSWKJ24Gz
Pt7Q43aoJUq9ubnBQ1JGnUX/LbOn6kBeERrkzr849hJck2A9rmauKFvFlcZKF6YD0mMobbg2ACtT
P+OAYlFxJhJzlxrLT6Mj/iyYju62algbq3k/AuyryA6GCdQbUH0ps7KVfjwYgYF1SZDxuH2R4zCj
b0HvrbgqDHfZkXyN0FRyWaYVKlTFB8m5kml/k56qBuidLmVx3N6BrbRXh6E6aIodNZsH3KhF+daj
o90O+RrY82EpmjDDnID3wwLoTCcr3G5GMlMIJEWx/CWo8GFa8b6XXfZxez0Rzr8WXl7uLdWM8bDN
TivmQU7hx8LOOUqpKsGsu6ic9IB9/YGI4GA/mFCfs846FJYAttTYkY4NeaowxzAp6YAQM+MYlL6H
9u7RAG11sAeuXNraCcOVxJm+d/qmf5zEmdvWQ870AgKP2zVa8/iR9oeBnMU4oGuBEWSkR2fNuagG
k5mmjmemW8XnFtJg2mbUL35MD2SiTMg1J6AzG3CUzQd2OwwJdD2jreyNH9jzQcipvy8EpO/EaW86
Pd2zldc4gLLL1gMQjb9csu6tX7yBIGh/Z6vqyKlZloOO8Rh9D/sAwhUBOgOiun7Y2qNbyyUnFmiX
zkN1XJkemfk87yeAV9vUD4ECcwmX/BVqKBTG5GeO1Xc0ulCpPJ1uX73Ex5xmdYEpEwk0MLI+Sytw
UNz/sVAUv4pkOEfrr1rWrKEGfYmOrv/BbTDDar1RR1NKkCmbLl2LldgktXlsC3GrRlRy5Xxb1/2L
sCaTHp6Aap3VxQ3E9+6ULnfOYtfnZPae8zb54qyKITWotp9JDFCBGd9ivMGm6CFoQQhdMRhr5pk6
2H8udE89EJWS1XY3eHB7Qchlob+VFaTjok+98zpySiP/tNpL1U9t4vGpKAM3knRF94jLOdsjm9Ut
4BoMa2B7udk+bdyza2YN3XvcA0FdGDtzuDcqHOA5iu2wTrsjhWV3suVQvhMIrLY9pjFMYO1WfG8t
nKltxH4hNIW72A+zgu+58M2PPc3THzteOhNAFpgU9zbd9UIT7OIE2Dowi3Cui4cGu5/3AFJwyDrs
zIs7P4weTJVYvhRI2HeVyagnx4az2waHxRyfp8oglbf5mLj6dNzeuymmTyimr3UJCS01J+viBj10
WHUea1jJTYndbFA9mDzD4cc9xJhRZlAPcddgLoKesJWRwSYGMOR7aZniR5N1W7oHphW7YCIjLOD0
pnrujbuiqAb2is0cBpWDCbJvoK+0ZscPSbPPMZpegpji3fY4NM3d9bplnbwMv8vympdAlU1AE7vE
BT6QW2cPmOcN2r+v20xVastz0jYvecUbtu3OTprLXe9CT61b0e6doAco7hUv7saoxuJ0ozNLvrX9
9BbXTb2rJ/1sy6qF/1k2JxpoXmg1JohZl03TWvpL0P31ocPk+L64Jlw61UkzRmqmKkUZYcbWgvpg
30iLNkQZd49j8H2qdd6JhAqF5OrXNjbv+oWVNQ8UC8FE0ixjJhmdX8KKstUYiRHNow1Mp0gWwrbE
y9Yb3/bw7ddqZo8zkYMFx4EVFVaC/l6FtWefa2Wy3yqoaZ6bUz1womjdXouMHpGkNiQPMaP0g+Ul
7jFefIAUwINZk2wd4A85Ba7mMVoyy0884+myejhGhQz9eZJRxjEKWpR/UZnvAMnE3VQaH7TAis8l
lWKUU0HcbI8tzWR1HBIOf8ABMtWFih3wcf7g3Xid2zBfQutQDIdOtcVA4YCtx/mwrSdewJPbVjtp
FYA5FQsSp4KMqVe20qFFsXfd1jRZEpEFt625yXHHH7rj9pUF9x3yroPIUZ/nRvnR8140eI1fIImR
sqlSseHqu7Rjt1PjdhTaGuNNjalvkiyanYvZMtG/OSb8CWyWJiI4ROA/uunL2+K1NN4FjbvF5iHM
uJoOOheL958uh2PY3d6q4lNesw+tQY0Tj47uNjDUG9r2joWmbRTgmRyjXyj24ue0RidWCwFObppe
pxHggufRr7ErJgvbL+3WOK/zGl/kEn9EPJGGtlpDtra1IOFktkxGxx04yu3FF83R8UzYDD/6kL5P
Zh7l6xFIqBJy8R0iIPwsUu1LVuOi7StamPj/yJQjlCOcZAoFZCS3YSGWa77H3kCchtIgEJe4RvQa
cf/BImn1Uf4YnYqlIMXw1XbFm6igpZD2xjuhCluYT/ctpN19Mhn6nrPLwQSikAZXpeTIM33cpXui
Txh8VGTi1FBoSlHRa5zKB46HMzElyCPUf22bjmQieLBMaAPb11D12sFDHAAsx8aFFtffBjrQg/CN
Y00XPMRf9iwX42ySeX+wbfHsauKc0YqEYsk9I3oApkkBvpqlJM2EjPwKvmcLR3BEjBVtr0bQia9e
Rhz1X0+RPr8uX/K1ynaFmiQgTeUxaM1zIb7jUSIIWokYZmP5PkJOPc0OG7mny6+1CvgK2FkODaO2
XT007wgGuyuGjIVXg52kr/ySfkKr3BV61BfHuh14r1SZXuDSgb06H2c1oNjaGj9OMZ6GX0W2d3mb
hr2qaKThYOYy8d6g2VKirq1yKtS4Xa2kTeEP0fb3g3W8DD65rq7S4ybe9Na6xucfjeYecYbnYO/J
Jyx99gyYoio61NBpddzWHkKbvzpV/xEYNPpgrzD2nTl+2z5JS2vesFhWu0YCS+lG11JW6EOPpo+j
XXIbV/OZIzZKBFaNw+DLcDKKqBqa/oMVKOTzaL4sVP6c1/wvW6sYmWBxAyYkspkxag5VWBuz3G4r
hDX615aOzJk1GWD2mp+26ytS/O6+NuVg17CntjEAiq3QWIYCSfJKzroXP28lZqZqh60YBVYO94F6
uQL2Pe4XH8ykUGVGD5M3aYgkWm4clbqCwRDmCrCyRgjwHcV7ORIRN3Xy63YkdL3mPgb0dOP0fnwG
N2bvux5oa5LUe4fuekxvIBRZsNLPUyNqXhlfqZfI4HkCP0YP1u0jRordaYzb11wHFwBXgCpEBSm7
DGc3sWpW4YomC6MxBn+/DU+yJixnFHi97Kk7+jTKYBrsCqS7P4SUnbpr5QoTgVrjkkgfpUI9zLt8
EKfOM6PRB/UP1WfYpz1RUKsJ0KAZx30+mf093IovhFPRDZPafs6y/jQOJLqTqwN7GaRA3Mp3Xpz0
HPvRSJBivlQIDPBs8sj0+J1pNNNp7oKXbKSt5tjNgU9OXkQNi4G/oMmZHHdnuEDPyU205w2dzZbt
CqKRfxhT5BFkHIgIlRcqLnCh23/YqDgRJdns7w0EdHsL3m+01QBjhs3VJEL+hnizF39BfRX7Ix2F
XPl1LElzZ4Limlv56/aNkO+O1VozXrZCqdHGL1lOHog/Hc2Fpqk2qDNJnefHtqjebWXT6vQrx+8B
IDTrCDxqDmNLdVfL6V6OnA/NNGMf8I0newDNtPqfy0zUB82vjGtyCASyyhudYgskDJ69VrMrdHBu
ifxXgwMSa1eRoFq2HI10cm/wbvWGT2xxRdyFwAsVV4ANyJhWfz+5swacDrhxO1I+LFrDQdJvHvvJ
8Zk3d80ekGJ+cQYedFc8ZzEU2L5FjqWlAmrPzMx4oMdl+kQD+iOg6nZBWZR3sKi29TbH43BNnOlY
jN18Klj8BJLKh+02T+ZANdu5XxbhqneM2V3frVSo/Hrhak3PW90omuodI/iEHn+PUgTCaDRNxbmU
9rNNwOkH4Qd4w8oqbCEwRMs0T2fSvTFwtsKJtuNLYy48TpbtfVfgpPbqMlZncoMfhBoAqwPSWfrm
B5BL2t4V1ckfW4RFYmaW6xcZ4T9YU+qOLYPTCvT+IVxj0HBGlULN9GtSHYLcCkdbGbPTFZAIPZ/3
Toe3tZTpU+5017LRx1t3sVFLsjIR0doectH690vvfHYmUKs0puxbx+P/r/KU3HsDDlDGblpIs4fx
wAnS909CrF97YPUQGuwd4Yuw0orW2PPumqHm5e4lbeZzh+YtnsrpvFbmVdBROwJ/NTjyZt/clnTh
HIDmvl0FEY9rfc11zuXDaVnsdm+6dXbQivahtQT/Bua2jE1CZ31s1bjOgYpNy71fO0SsWfhKS2Lb
lawYsrB9CpjLLcvyXBgt7gf0qucK45srby2jg7LgS+dYxwEngYr32e4JtkxqIe814BsYPoCzQa26
8ICn/YAHBzuTE1qrVl4UK2S2SFlyyKUgXVa848QvSZNnvzJSXmLNb3KOl8OjtEl4CbpO8jQCfI5F
PQIlctnyennylqB7D8YeVSQ8JjNe/aPDuWvxSucDA4QKZGhQDK9rC9dp2xjNWI+A3NdRAKnZHjQd
/cI4HwYL+ZWh0Zen5XnUtLaIvKb+tHmGUBuE40K4pjFq0L9n2lA2OvKDnovrINLXmOnuY6Uan37V
vXjGo1PaSWiukol+PKzvdECuKLuvBWX9bRoP1cvQIpryYISXhZ4cq3G1n1dgAriowTx22akcSucd
u2+6z0qwwu7kfZ61IX2cAJRETOn9Hfqj7EEae7tHXFyCvD/aKYtxUbCw5zR5mK9M8aUOrC+1uRIo
NtX5ZQKGGaeT6HZyvkuC0bgUQJT7hKFrntMdBEV8AAOnPZfGgCbH4sevQ/mwiJoMvlpck6nvDmUd
g32Bg31o6NzezInDd2cu7TFnIHsDWQp8TQGg2U4HJF7pk4CxzBhX3uajSieA+PkkkQt5+Qm4X3at
jCDf6y7DcVb9KwcpksGEdjTrIb0v4xW8Kb6BvTHZWiR7iCt2kc8k3Q4VhlKFM5c9sn6JvbSyQTCi
z8hm4V4bq/n/lJ3Hkh7JmWxfhcZ9clJEqgVnUb+W9ZdCobBJA1Do1Frn098TUX1p3WhyMLNAkzCo
Epkh/HM/Lvmy5vw020RF6dBzcXN1e9SKdtvBHT7aZffmtpkH58qlTaq2572Xm9EqJFB9GhznnGl0
3M6IRvdLFZy7geNy7vTGhWvJ8GkconMYZ96NaGwUI8zNVemfhxEwah7EYMcQgnZlyjlOiuTgZOA1
95EPtaVJ3aP6j1PWW/hOwz5LTfdYCxOUcsqMK56S+KTplIAMSZut+RoEpyWBQINdNtuZZcpi0oZn
niBrr75ZC8iTfRYCoUrrNj9YmjvCm4EcsZAKoCIy3hZllj9RsMyUfXKHfb5IINlsLgdHY/LtJbzQ
TQqGkQvrQ7CI4KSenUHUXxqTlrY6tI0tQM53WE94d3Vm5MwXnW3uGobkQo5Xr0uma9ZHw1r5TZyw
H7YTzwB1TtrNa7Vytej+ck0SaBxmEDzliad/rpjX+CmukyTIjevSRLexdsLDQPaM2Z30TvChRwL+
l9d39p5uHkCcJSp/nLQ3xKPnbuZ7EoaJ+Uih9TybXxecAjQe4g/poUrv66YasSm5wacUU/sqyZ8S
LPRPrdC5mYxGslucjrURTh6913l+xg4KAJUbCiqdsap1KFpTUgLEqKd9OPi0/04NzVNBtS3pFFql
eCDvUZ1XMh11RBffjDGH8t6UQPoc1Azd3pfJ1WmKD7J1YzfabdBjrEvNdzRiCze7Ab7CjS9OqT1l
pfMDcGp5mYfCeZAcTIyUECaC5ZIXQ4zSU48bu8dBsHi8D7XQT26RmkfkAHtbct+7hYDZxhaWWMH0
4Kz+X1lw8WyyiDI3RzoelNlh1LF8enVrXOwyNi5m/txjCjkltpOfB2ANa60ARuMBBRF3URTSkzBT
VyPvA2eu1FumuwxNnUrf+UgYJ61uuAzg7tgPDWfxBBJkmI3TDVRL24nwQK9CsHGgIjE5u/Yp2Gtg
GC9l34izgSdgG5HqpK3qKxT95D4bXBN3cj6sItnmY/ig10VTuyu3D4D76rbgFXSnc38wRq995BjQ
PS5VunYpuIYf9DRN+Fm0cD5grHCYxGGGbcvchVpEsQOZwRSabkU3ZzzSDKmF0stFPWFjB8OOC0Z6
z1NN3EFIQYHqvhwd+MpQPLhaA0nsKC2nQ710kM/r7GZM3UIUz0lpqWVyOpQ07VluhO11KV+rNP6W
SxTJiMOcaSVtBH5ASFImVMeJdF8MKL2B/Qct2mNOMKXXDmzAkHLJb4YyX2GM5GYY4t9Wp6kxrGAo
9CeyKj5XgqTKu3VpoH/mBkpo7BTrbHImxv+ciMno4KpywMM0CervuZBucmfgOKxOp4Z0HTEIfIam
Y1/E3F0XH9UM85GGTVz/RseF9TqS2dTSTVzr5mPkgKIuYq/faEjyGzS/c0lZyBV84c3lJtP2RvLO
zowmQf8hRpVaeh+VYldV81fhDd45qxfvY7TTs8CvGv9eQOQ/pgXKg/RRbdMO+nXQVG9CgE5P8pgJ
HRfUcqbK0MyLr4wpIwf1uWmBSBAhXuWdjxEA/DvRyYQje1vsfU0/sB3U3N9QD9TddtZlbAHthNhK
/ZkxFbmwJD8MMRYsbcEIauQ2+N9o308SxxtO4QHpd62GbovmPIN1YYbg6+0+reZbSRJ4VXg36yHo
DI2uyR+292SVL0np9fdJN3GogoIzwyF5hsqwMYfx0NtWfowypnlc6pgNV0hb3Szo+pgdLIOD9oqd
EqpkQO+asONHBirRfegxXJLprkrjc8vsEirUzGNLmtPgagB/IYjoJekcapkDluADyG+sBDuPMJ41
mQVlwtOGe8e0M/XxMnnFDsSV/lDrkiCaZQAWBt2788swPGuwsPHs31s+BZtWm97XdMzvdH34kS7G
whlD4EhnDsPUb5UFunGacGVR/EZlQlQNyQqJ8HPupbQp9DQN9lE87QytOBXUm53Vf2yNfdCYuDcM
KWM23H7bXsNL2gCruKYBsccm00+hY9ExLwTn0Mr+wVirO/bILzR41ceJ9M/G7XAhg0atjhKW4hkZ
pTBFhTt0woXeT5Sp5cW8bGKNhvhQG7WbxtE5e0m7PN2Yfl3sfzFL1/9qUSCipBM+NXxh8TJJX84f
Rul1W1bwGqCP5QkcOR3gzyyt8Ux+vBqJWiutzyrqQ34gAXArvnIqId+SJY9KAm0dwRpWdF9QBrtV
DEy2qrL5EszMw/MhDneZxeTPxhFIk175mlpYtfkH3rLQ0tdOy0WtW7xlXSSyma50XhsaHa+kfuCT
8nqzoaNi2c1vPXmT1YfPP2we82x+zRL5REu1bohzlsiZRcIvFrrV28dcM4/wBFF5WyzzOUxXTfo/
a7T3sn6RcMWdrXRF6Tg0NW4UQrwatvWiRNeCkwkkt/I5atwfi0F1XpeMPTBPzKq21mEpkW58Edd0
uOfL2bNo5yXzBi8gbYH5T+W29BAncgNqx1gsL9kP5T+fgkTbQe5nQ4pvdWm6jEZGDyzStC8tSnCl
RZbEvLWFE/sWUwqnzInsnzQMdnjhU00DO+NVn5s5fQQDmd97eIvXkW19rUmwsfKk70ozqiMXtsDi
bbt0erOKvPiVVcv5q/2CrVEXOMcM/9943RITeVbHEwsxDRXQoL8U0nkP2REv7CyRpUF5bfhdtza1
Lm5JuxFLyaNGgynDisU9hAHUJpGNeImGiO/JMGDa437CebB4NhrSNBDWm0cL7OlhyWBKKe0haAax
XabqSe0+lI59zbzhrYAatYqF7u0No8XLHdXaXYmxgY5wKk+8NPutCQxm8qLvjoXRAjsLAzRkKDCr
zMAiFg90WADpudf6zxxx8Y4CJaJnmJJWb7C0XVoWIBUi460B/3NEaDpnzOcAWSPyVw3T0NwwsoMS
alU0goufOTjmC770oTW+GCIK1+oxJoHKHaOwb2UL21yGMVK3sh7esuhCzCU4VpZ3siobUmgt2l1G
YwuBpvhT5GX4PsjYzA39gIsf8dkuXDSwa/XQGdKRA0HkYssaTIRnw+p3sTm8NbIJiuvAuHHIs5FG
XggchBwYJ8pInEzcu0XL4LzJjnikQSlLXgW0WizGMIrnjQAyflIG29YDZJXNn9VP/Gb5bJXih3rz
6Yp97mU+RNoW8TiyVmhTsFaH1kC+t3iy8Vc1H4O5MEWuc3pxlyVSRnLKN7v2b+ncRHv6zPfG5L5w
hjPIDoF7SoH9YyprMHRwl3SY/hRVT68xR7FcWobjtKBbZGbOIzUpj+/lMS0pZbKMaYN4/BRJ8buG
bSMJX69DYjyOs0lBT2B+DxPyVsp+M7jVZwZwW6S5o9onNdhhxBp59blTpnbxPFrdh9PALIS2B9/1
bsO1+8UKbP3Fu+o4lmeSDsX7qLuW/1O00omcLooEldBW0hwNK562eUoZh1G41FJCK2YRXF4tg2Le
KQ2fTIlblGNIxhPBPkv0ZldawNmkGZrv2iYfmvdowJ5pSwq65+P/18PDqMEURhJSrnuVK+Dsim6c
A7+yBX+ZWJ6VBeIXu8tfzMIOwyCXwBP2dIKw7k9+vDbPfTZbfGaRZlPvvBwAUT4TEhArzc+afbUE
BAWYjc4W+q4W0z9O/1t5yrSe7RHKOSGgX2X4rL94XvmYABZYluk7LGE/G03riEFibIXjKnaHS1VF
Mxf/KX6I0+Q9oIF8r1tf1CxKjemUvKmOmzGy5wo+hizZG8mvOERajO8WBvPEbX6b6ASZXMCKVcnk
goIB0yjBBMtBRlV9zYrhWC5Gw7wGR2LWcG5ufLCtTMqrX1ggzb8ENvn0LJfnCXu25Xhqv//Dfg4B
KjKitmMYXM2f0top12Yz0iY0LeFOVAP9U206rWgNVwKpGoWovdDNGxbDsKFNS4rAaZg+gaAbCQTv
VB6rcyV/2yTUvUTff/GYSG/vn2ySDkwSIBgSyoC1/GdPeW1mU9Kw9650PXfuOmDmFTNpD7p9HLb+
JiNbsG8CkxgsRbT7SpdShRU8ayHnlGRpTr/4cMAp/JsPyDFNmBaGz3OinqE/fBENt2vbhFGVdDea
5Gs6e5OxGhw10zny+sD5s7v4hFcJ3KFtmLIwSf+mCBjK7hdhkyPBS61NaONAGSOc+U0xfFJfcrSZ
S2bgjmjdz6VRgNQhrLa2seOA24k2yQh8wqjp/WxRBg7NpD2k0hVoBd9CnStTH1entAGY3hULbiBv
0e8hrh3oF/uRNCHaqFwS+REclazs5syNJRdFHeKSUrINCerPXX1fWXVwP1GG2Vo4QgqNu13AFejO
iHJxNw+jt2ZeCjSFuG9bpl9TO9JPI2igu9QstOfZd18Y8REaW4JhX8O5fi2i8a3Mx+6o5g29mesb
A60cXgxLT2JXu8R+BC/Uv0x1+G43XcFcKClPDpsWEol7VF87QvrFXT/Ayg+dShzbH36YWSvLGofP
Zt9+Qgtnr8qeaq+BoRQ5F67ov00cxhvhdqfStwqO5UgWup/Wp4ZpfJ7Rjj3lQ3Gu/eVAJE3bunNC
dcHihvQek4qpMQGXPZNIeRMD5kEd32Rtigai61CG9m4uMcRw0vku2u+N52eXJpT2QT1MTh4JPWAR
XQ76UsOT3glGPTq61mjSCiIhIY7PPZaKP9qA2/u8wYdiDNEVfPstwsF+x0+wcoWht45iQUtQbcZH
NQxdCpqPJIC57riiEog2O2/+mDXrjUU4xDtwTF9FTb+bTPh8IuRKZSbJuJFWc/Ry6VcrTfSwkdny
0SEHkcsQIf8ymsQCxdOx40uK3etOGaAnGZPrk2H4SCaR2DhgDWSvybXnwcrfIATDjpeOVWWtpmJh
QHgrL2MnvtFfhX7JpG3iPoXiqJ2FObDkdMyTffNstRu4/3f4DgSnPIaiBePTu0F8WFmkBUx5wXp9
AHnBpk060VoPo9O+1izOPU7Qla353cn8lOa18WGHiwPyJupRV9djdb5HPPR3TaFd0qb43hjE6hx+
ND5WoraDv2zH5sOwRMOm0moJluZJnkO8PPiNVm5WX9WCry10+JbxeGQ92iZjZJ49c9ilvh1slZGC
uDOfjdXfNc2y3EL96JvEsZiNvtml4xDt7Os7au+6adC/09+EWcS8kXVKrnZV38K+149GRKQq1uyt
zjBwRQkSIv6yXJaUU18xOfZmbqznmlqZFOn9ZjXluWlx9FRdam6JXYpt39T70aZp1CHEfOC+vB96
WDZ0fBd7ernSDc4TZeKNTQEdNMSSS8cJjaHiLRE+cBqcMLtaK/HP9P2nqELrsUTwPbeuPV0iuwYe
4tZOkWkrP9PQH1GM3GY+tFJcNIkdMkLVUBdoFkuiR8stmQgE046ZW3xKtPBFMsoaMR5EiYmxGfvv
QZznp34pLvDlD+WoxYcku3C034laTLc8Ff0mX8Inht7jQX7351acHau2DgYpCIo+1QQBQMGrtUTR
fcl8KqzkRYN4PgO4aHmq6TdNLYJWXluIrZkIEpMuLm1PBK8N7kckjbPTwBqJy4ChNozjo4uH5m4w
tF1GRPdMDw49lGH4MFhWTfewthVgFvLIIBRtzOO5NKJP+kJ00wg2yOdAtCqMICI30Nf7b+o8pTJo
gzQ3WeS4HzmGMYmQSTm1eHfV+G3oLaQUBulqdlNX9Y9lqb5YNHff9UURHpIqpi+OY1wd2N91rXUw
4dvebl8sWEqZQ3xVh9QapRE10l7PqSiPI4mXOJfA4uU4G5Qnq/08iKVLJ6c8UfGvJo93JTa8Z7B4
KE0VYyWwt3rea6Sjqb00ZLXXtNOpSe1pBTqIsDtE0qmXexl883ogaDoQJ5zweQzhS9+RV+mt3iHl
Rc92lCybtFpY3OUu9S9rldoCvNF9SEYml4NgFtfzNtAJtlI3hN8NKca+0bAotnJVwjhgjbLoBUeh
+jzUparvmGbpAa4Az0cZSLByK0VNHcrQmqk4LpJNVLR8P+sfWj61+0GmPXN5z0hMBwoZK+ChsMov
Qa1Pa8Opr72fGEcuGmvb481KHGikakLfV9NZmurrJO32VfIOmpXieVotjTC85LPXHin1uXRdMewj
3CsjB9adZnrNqq2zUyCRLqGP1Rt22l3nN+ukw9SrZE9lro6pWV4BymT2DU4tGfo3JV/U/nxxyNys
Vdg+nPqn1OSoFYVcxVoZL1eohMSM8vvB5wyqW0S1sgWORhJT5q3LL5eaVWiYyPEWM8DxloNaG00Y
TEdHlO4FTONdQbfUvYEprpACSIE4xT4rzxAgzz4y92bHaYSLNWfE4i0XWMYzDRUF2B3TZkm6Skqx
iktmEYsXvy89Rd/dUkncuido10u+zXrqryITQ108LY+0rO013nKWfOAiTPt8WXTatfnazK0ToXN/
pxfDTdes+JQljY9rAT+iTvvVHGTGiiQaZQBTAHTBpW9JhqVFRg02XayHbjQI83eM9Xox1PsWk51F
TIYRy2/SaYbyQbK6hdcvQvqAep/hNmZ+9czYc4Wxagl/dA4CqvucBkW1Qw94z2Wbm1UzuKpRp7Az
QZe1q/4FVIY+0WDcLzR4xTiE5FknzwlI+dNcnwrre1NP+U08+E+LTvFOLaOfjCqf4c1DLpASldo4
s5oCLCvRaFqLk13V6g2WnOVUSUtoib99nXv5q1XT2zmM1TH37iEV9zBop3sOJePRMIQJpcjJd8bc
hNvCpALY7jD74XO8M6okO1amcS3QxtZV1O7lgWOtjHOBl722lVFsJiyKGLC6fV3E/V2FflXqVv2g
j+V3ag8O8oeUVrk0Wx5A1vZbyo9aT6ebHhTXjG2tWUITfyRrAxiCNy2oiq1yViXIF2BI9vkIYmMa
D7iy/d00YzhJGJjeNUER0IyLOcVO9Pux8Ba+mJvYZY3EsvGjqOazksi6Ei056iyu6qJMDmOYPI9T
2B8wgFKjyVFqhIqPMvre54a5Q7mgPsnwpNi8wfA6XecK0xPAqpNj6mg4aIIH+FUzZrWmVIl0JdNh
kHFQ/92tsnK1o1ZQBsuhLLTj4zAvz+rP9Tx5R9xR1gHQ2yUOPHMfFcFeHSujsI7uOnrkV0uG7p9F
sAiQowEw0U0kj6f+BnNFtG1kKazrEjotRfIQeAknh7rZCAiR26SK4ovPBW5H0e7XcKZ+qO47AEF2
Rjm7nbC7uzgyldHLIeOAAI59JtCcveQUJ+KW58v+I+mg3LLqyipySrUczDyUlVCUp9kP0RyVV1ob
Nvk0J1vi4ezlcPN3gJl3yvY1SeZdzzNL/RSLEKMbaR0JJyzZcAtK7XcKZEqTzzAZ2od336+AiC5B
vaN6mFkO27kx9FRIScifCe7ry9SVe7WXEWrZ0UqFAwxDDwi7QfZJABCVHvTZYy5ntXCFU2KalBbU
HFS7OrTW9oBfWX13CiyZcTS1H69u17OKJEl8UW8zSxrT2pIh2MI2xKhXWr/KJiVwxHFzhC+yGTLM
MG7rHBYI3Stha1uVI28iOkL03shXkO6JBIYrHt5uR+jqon6dRuTlbqnwGi+C1BZDNilVhzv8/8V6
mHl3YMMde1azrrKtnXLMxqJ4iGBS3XCCdrbfwRygyCy1xZc2MpsjsV5OAtwDs0Ss3JjjpjpLYU+q
RxI/6RA9IY/ddXzoF5qWNlPPiEzMFgz/0J3M1Ugaty+pGypaly4ORMw7R8DxNoK85J5QbnG+R58S
n+HJQBVBEdGwGYjgot4rpT8OerPgb+XPFK4ILxANw70pD9nyWKa2C5WqmYhscG1r9xD/JKqEngtL
O2RT7+/1wPyIgk0zAZsh96ez2+gru67E1RlDogU1U7Nc1F9hZsRHLWKKygz5IQXHOfUh62psvIsl
t2+mjcWqdNtXI2VVd308GlDJ37sUk0MgTmr3D8U4r4u+fowHpz83i8boVnrJ1StRs13sDGrrIXxx
VUMTdDz/Vgv3rFhRRp6Fd8IPLkMdPiqroDfbr01mUygk3Zw4KuGwgrSzrKMCdE1Il0dwJk8jmYpD
XE1XDRMIbo7oaxJ3+0Sfd0076dfUZUgiSZe0fXVUsCTZPvEZ2csnX+k/Ag2rbdNrxCSd73XyBMYt
O6XGtCWOSQlObz0w/H1t6UHmfIpfNPRnajeMjCtiXDyqqJEjY0+xPYMR0iGu1wHfM2uhksxKAano
oBlWVVXIbIBXH1EkCpCqBbvidiAat20Q0Dqznq64O54nJw5Pvc2FfiqHg6FV/ZamlemgaA2pCGBw
pdGLCjFMwqh2QefSzyEan7HM6K9wW1D5PZbWFuGZ7tzGRghRfuc+KveLbz3gESy5DEQjH4GdrbQK
gbkN5k1nzVhoEvrD0XuYF1JQeZez9dDZW+CAIrml9sTIDDGNjgjqhYYJhmTTtwEW5r4Z9N3AFf5c
c4VJGQfBoCBOZ8FDNij5Xke9RPJGw/sQQueQSAu1ruiUmxe6OIVppnEb5QVvRW+t0QZOcwDsA4DD
qwYZf1XM80WxTdQZs/C4dcdw8tW+NbjLLZOgpj5mxAT393kWQ8bZPzgp0EfaEM2Zyk+1ZKP0c/8U
98O08Ya4XOdahXQWW+9c+V7yhq9RZ7CUU5IGccoU6YX7nQHQoX6sgpaL6mh+LAPO5DPl4eh5zQNy
S2nCNpt6ubMzKl70B3nu20UhPUJ5l5WnPmY04PBy4ypgGUgw00zueJ9hP121uuGAkwvF3gmkiiyT
LQYOq+0S39KB/ShOuaibzC3iikQQ+GVmKu307CemtSu4B/W93Xy44Lseanwk3/Ki5wo+HtWro7T1
IqlxTsXfy4DL41wmJxKH5ZXr1S+Qrf9OrLVAvjhMmkwdvsJP9Mksa3p/6nR2w6LdEPLnWBJ9N+SY
JgXveCxXk8TaqM1fYfUY/8qNn8yHpLZasf+WS4pUDlC4SD5prhbuia7v8efpdxS0RKSkzLc4Z2/U
w8HZRPBRkfwz7lhLSuGaGTAOsZtbRinTWei/TDIrfN7PyidIRcBInmEKMuJ/nr6KLnOM0TYnuFvu
Z5KIBFSy5aCP3nNicGsDZmpuDR2F3FtUh2xKx6cuLsoyIdvn19AGjlrhNAzfUnHUPM49bqORcU/S
wyTa7YSZ8YEeGtorehC0TUQRAPaNzj06A+7KubMPcwTnsI7DgzpDeM70kLNByX8Dik7unfXmFNvU
alpoRGt52Qm5GJh1/oj2aBy6vDixaZYbmtpYHLjx6Dgo1n3qaMC1nesiekwy5Mpt6UzQh5zj3C1z
A9SGOSk2mqYnKwyed1ne9rt6oFCnC/v6lBbWHtYTAaGSxb0ExwXVcshP8FLOxYTdAgGPPcjp04ep
1egQd2UxJQAQmILHunWeqdPdm0Qw9n5Im3tr9XQNyISOhwHWDvAq+/0XSzINqRSY6HaZjTt9aIPz
BAw0vidXTM3TI3VQLxhZm3XlEzsI0/JsRmO6seRpx+LYU5lmTj8G8dmhweDHlGYgwhvTfurNl2iM
HSyhpX0lMYq3Ct/Vvvfsb+S0SQDI82qWVCTXQUsZ2JVo5OqS9Wz0EGmTiV1P7EyrKjFDFsGWsuxx
l7BWulVOj87AgTsUAQp91m7K0foQBmOJi+xmCAypWNfl9BkbT/qL4a/5b8YnLoEg5gvC4vHzfn5i
c5ahGN30A/iD9JwjsS3RZtJ6DvoioCyI3hhX4g1TCaKPpAVffbYGJqpWSqclft473W0BnPXGOZmG
XaZTxho3enDXJf57xlVhDayn3vzPwr5lyHnTn183jykD1wUJPQB68hM3gP2/4LYPPE2h1SK3dzbB
PHCm9udrS6Asa736KRecbnqNeyAbyLTiNr1dShyg8Nl49uE+8aBpp6bpwlU2he/akkEDswkae0za
iDGSUMww7oGPd8kf1Y9Bkrj7yD2o+YDXguTuvdghwQBiyhITRdgtr9JyjCt8IHUMD02vCN99ZBec
7Iu2cLvl9oC12NHvO8kLw/gnj13kurNkYq/V9jOtKGchvphadfPC/LM50qNi1uFLYnpfvBbroQJU
9h0rQcZhaM2zvksr31hVLQi9DtTQbw4HVZKDxhMB2otku9U+YVqK4rYUl6njeFU4AgBReAs54ZPU
BGkkZidDIv9UOgxv53Yk+eH8YMCKgjt/JXBboJcBp05fk3rk2nNQwTclioSwKSlzN++kCr3tKj/C
IP7g+NNeDXkTyfOyqteMN3ljN4VLEv5o+pyCJFkPtZRsqeRVLQUpMGyuH1eEqU6PqHzkreSYK+lw
j48kJKTRI4wNDPxJk9+NncVpROJblQRZSReYpDu2PstPkYxoBxUFT0unvVuj5dL/HbnUf/0oQ/ct
CYPDkOER4oA4XReuDQbB6Q9xPTUBzM74b4XdvEYpdFB1rralRcytkarSFA1VEhVG/Lp3ooof1QQ9
oXSvRlFaGSOlfZAqMEaM6LOMG7maKPRg8YI4FR8zz8NeEMcbphcRziBrPnULA23Eqa0VOQ89+Pu9
usC21tY0SxKp8o8XVVBscYs30TDdIjZAHWRroDO7kDaYlBK+zZLJOZH5xUvGZoe3g+22jI7qT9du
jeLUDM9RdSw6/gYYu3dzpzsHiiCpXB1XCymDHSMohJUoyCkzoAa5i2OD+wHEf8q/ILZAlaQeCHcw
O68MRlcNcS1GpQ8WQxXQIdljuCBvqfYKoBTWyrFykAYV2Zr2bLipv+UFuqjGigSth+PHAs6zwSTE
cv9RAJBIc4BrkN/4eA0xJoTUrtpL5XG6whOQJuQK9H5a1z5YEpUQbDorggUYvIULU3V8x7j6dJfE
W9CQDGyM6EqnHIUP/jO0kN9B9oGEsU2dra1ESKhUnf4dQeUxW9RWKwac2IgB2Cw+LqrqIVASJyV1
07rKZO+txJnqCNyliKXBU/6FAaqNHdJsIBUzodNNOQbdNehYSgOn6O5Szb9NIU3KpjsO+9bKH+sF
d/RSBC96yNWwzYidtE5wCTv8ZcxyyOEPJaWL7TdtmjFeei7Bw2RG0PeIn68GVKHbEqH3WbWuPbtD
+x41U3pqyZKos4Cvk6rtodFco7B9i/05/ji1V5Se6pNhPhZ28QLrk8o14pBrR3o9G4vErd3x9EZZ
g9VvQOsMdYKFNFPdL7lT7qKk7NZuDf84H7pLWESHcmrsJ/Ku2yqR4mNFb6HH9PBX3BiFhfnz8u9b
1CgJ27aErdv6T7irpTJHmLw8rx0wFdKuyLfpLIyroec1faHdxL3Cb7e5nHJUyfIlIvbx7CC0wXkb
j2PNpSqMEa5sdv2QONqzAa1Ta4E7LnlOn9aS6KfUEt9dbdpwfy+PLc5q3lJswoXYQ46CMZFyefBF
HKxtwjVrbyRJoNGlsdecHgdjYb9o2peQrtY1YoKLwSxKtgUyy65yQ9m9eh3oYLjvTI4r6eIeu5Jb
izt7xj6mk1y9+GkkBEQSt1lVYS82Sc4URioj6heF9P+GQ9ocqz5/HEdMu5F87i3rpRq17CNBRmr0
mGmon22kJZJnme3GpHwVC9c0pRG4OVkmLePDtbSVETtfFDwFp0exlv1zrf3ItHnZKJ9KldnBpsFJ
6JbhvFPryShhG0rE703ZL+Xft1yFV0ks62wmpgStS50fx/saLCVhmJa63bRZK5llnN2Ai2e2zjFw
BUt8NW20TLW+W0Wb0xDpL3dm2b/4tNqd3OB7b7zUKZsHpXsW/rq7ASIEHiZIu/eFPNQJ6TJWvowS
UGFFETUO8WTTtMvrFA71ymhoo/O0cEufiTpAKrYilPX+NIvoQY0f1QRVq4ZxY2rpAdrat4qs6qqo
qRqFSMmkK8gu9oyq3zMtB0zLUjT3absy6R0lOtThG2Y+GdqE+bHk0ITc70LR8O71TGWVRBeO5HW9
fjyYLPXXwKmWuzIKsl2jl9slsm/Mf5EeY4RfhH2MHPFIo4hM1eKAQ4q1rHOtW7SEygxyOw3vUxNj
rwmNjwjqYk7Oyloa6Y+O+GBi5Iggrd857TCJCDCtjFZP81q+XcbJ2gemG2KrLIAeV056Vqe0//pT
Q9NHY9P3spobmrG7n3763/+Lxq3/1KXFP/Ovv/a//2Mtl/xo/vXb+Nd//+jWX7uvf/rJRtVbPfQ/
mvnxR9tn3f9vmpK/83/7i3/7of6W57miOut72Red/NtCwpB/6s/CefufG7cOTfa1eP/x8x/4KNzS
nH/oOtdj33OFi3YGl/Hvfxt/tN0//874+B/E8+m5Ep7jYAmyOBPL2U70z7/b9j8sT9gO53kdQpnh
8adaxnDyl4x/8FsxbummITxhufb/pXPrJ266TfOGPG0TieTfgNAofro0+Dn6ud9Sa1p4WvEE0vQ2
RUu2W8CT78PKsjFuINQucQ3Gw6xleXUVXykY+xHmmcQK2cfRnYNdqPWcix24mK3FixH6+biLm184
qH7qOpAfrEufqikMzNCCsoOfLgleluvkUVJQNlN6j8yODTHKjnrr2cTOgOpQYIyak0y3MaKWDvAN
yjl5JNpCblMAd2ToHgI3FuuuE1/U59VrvblydUiAmmHul9C5hVWL/s7/2r3HRpBSfBsY1imZIrpw
czxQ1IX0u6De68VknxBINrWWk/0feXt7ritJWxyY9tz7Fho19/JqG2jxb62J7h1jq2fKxJj9zhx5
vb0AVGlpW6sxyX84cn1qnLHfq3Wrdi7mxKDF8LLwFEcBnECjeWUaDqyairOL75v+I2kff7/oNBy0
nfnFT2eoGpH1MBAqO4Q4xfPaLa9EhuoUCrFfz9VdO4/O2Z4YyGdL7a1niuezwGX81nNIsezKPjWL
bZ+cOqe/mOhiEM8xaxG9xWNEOrU6LsG011Lhfmrn4os+pceh8+1N0rPh1WnDkhVE6z+8TLePM8Df
ij6/lXHRtf/8u/lnC5r6pntCd3wbm7cBUvonFyZtCq7mp3zTDVy7d4CFQW0xj4DYEbYn9R+zgopC
a9AxqJ3qxKCcQZYFzZhBw8qLnGQfyAN1kTaf9Si0Tx2fSr7U0QG+/X08zfSzZg5OXTc4M9355dHm
Txfb3z98BxgeKQkTz6V0+f/BsFZ7VDFD0wJ+ZVjtocyK5eraSXyFKMCV2kZbiAVUf1he8/CAt83f
RV5abV3NuaqJR0JWm/Qe8Ouefb0uqQcrxS+N46wnf7h+f3yUmCB1SK267XDm//NHScS+mU0SZ6up
Xm5aXcDZ56yOuZuujNmMD5P+dYlp3uFiGOOkORRGY5+CysmuXY2k3oJ8zsLumWzMNWPydrIC0e3/
5wfhr0sVTS2slPLF19Eb7Z8+RldPvJqzTcn4OTK23Jy/2n0egDHT03PnSky9FOYmXkk6D6L/R9h5
7UaORFv2iwjQBMngaxqmUyrlpaoXQmVEBr13X38XqQvMdA8w/dLo7qpSZdJEnDhn77V98P3451xE
4UAX1ks5JTDFJL4SFaftIaweTQuXWW7V/9HNWIWq/6ea5WpKx6YxKgnfc9Gz6svV/r/uOUkEoeUZ
Iz5b4X5VQ2m9BtHVhm9opANn5W6XT1BWRJy+LTbR3RIrVExwBMKBpIAQG7oyGhNuBdHwuXT+GnP9
ZVs9zQ4ysXqSktvuJhbE4nITBnNZh4hu5VwNgD5uQdY2BH+AACzUvcrR3UQyfNFhsOuB1Rxoe8Ev
KOkacq6EwxqkqN+i7CFNusnPxfAK2ZaBeTLYD9nSXiyso9EhWZRfduh2T01E5IAtYvsSmZi2U2KT
Md78x53+ZzPof68fb7tHIsOyZ/7rlSfGg3HKQjBDn1cdUui0F6ko6Nc1Wx9Y2kBkvkImp1WeVseM
UVeZOPJciDA76jYNxRlA+F74Ta1N9//x4f6Zq7Z+OGEsO6Zpm0LX3X/vmJ6GAR33/DYv9fZo5Zya
O3bqDYvtncx7tpxx/O3gOdxFJNiV2XmCPD2TUkdgfSROfTgcRANyUGkV5y8LnGVPr//Wx5hV/v8f
de1R/+s55OJ5Bi8Nalk+8j+fQ9qvU2yNpBkbTfhnaLhmeS/gO5l5nvJ+jB8oPnA/mtShcdvrv9Zw
iHES9G8iLnJRjZpfFxFDULnz4hq6QG6d81qHIDun72Hnpf+xwxvLJ/rXJ8aRiYOF0ofWu/jXOdDS
ai0Aq5BvixyJInsw+c8RUMzGuPW50fq9TssCvp4vJ5chv3AlY7akvU4J3v//uHrLyvzPzyINIUhU
0j3TMkjE++fVwwSKRCXUGe53mrupslrdZjOZTnS93tb/ajvdvGhjfHTKacJdaRD7YetvdgLHaX37
Mjv9GqY42MUBOaapSOkO6Sgc9Qm2CZKB7hJKlHWqlrvOMVx/qLSjwFb9H1eVJef/faPIB2MHNU2P
lcn7d1iQjZZfOrRYkE0Xod8yZicX1T5PQj+ZEWYKhY4TYAu4qbg1CT3Q7Ytpg2R0MAGOywpjtfNH
GobwlPDVbqzBTrbQl0ofYZ2Js2TrVIje0qm+5F1H7lVIr0I3yoehzE4lB2FZeualR657Kr2KdOql
7kpb9jkoxVhbEoRtzVJ5WEq92pKu6hQT857F9AhT98cAX5FiKt9XzmdTB0ARAjha0Rj+MidLoQFz
TzQcn7x5ljfRIjlOi/izFNFv2mYk48icCifq7tYTMiNTck/BHt03MUsuhGWAcgPtLZtBm69VE+6D
1r0GMqNtx0vguFr5o/DyH3FfRPtKYkBOGvVcjcTWpURpbmp7H6BI2njlYF8mtNr3oP7JRzKvWrJ4
qWj68G76sLzL3aAyABADVvK6SJ7XAnWYQnUfB83NZVdhcK7eI2SWR08Z76TeaAxnmGGEi/F0vUBq
pqsv++KaEKiMQQ6Qvk60Fp0OUmgg06xUNJLiP5l7gz8ttZsAluXSOj0SskMZmLmP1tJldr3qN98h
Os3ziBNlJP6ADOfXrM0/MmJWGLgy9V1vscQ7TqVLDoVkmYuK/Nf6SYbBucJ5hiNMdYhya9+loFAr
O/8lhDY+FBoQ0xYxD8YdADie44LXm+0X5uvdhTYjjFwsUAH3PFPB3brejHiWdklQvVhtpi8iVzih
yIPNg+YBwC5mOg0S9ihm/PoIcRXGiV3EJMby48mLADA79Ewulo00rqbnBTO1S9vsTZl0hioF6kSM
Nv55ektT4FrP3YxKIh1OK7iKL9t19PYzkpD3QPQBm7YwzmEGOUckNtgFat+VSt2Daiv9pMmAS615
RLY0tgVgH8IzGoL/xurkTYHml1kMPqaWx86yFGOFkZvBGG0coWBqZRN+DF+VW4ZbnTfjMCyHlx6M
JW6jbNdpKBghMl1ogcOhdmjiBRLKei6n8pDVsThh0MNeGFhc2+q329Px2OIj0h3FScA2fq9VZIz0
irXN2pXkFYNLGaCQ+1VW5Aukhw8zy19GQ1TT+pAHQV08O7r0I6yUl5lAkfXOT4lzLgMMKXK4ziFp
smyK9LPgQCD5dOwLpkBekLmNwLlasLmWI6QWAdYIM/swyOndrHodmZZxq9PRPWWB9wdD4bRxCrTY
dRQ7+yTijDZZee93zkcrsteiRD5iNfLJiCf3xrRn6VXjJMkP69UvRbabyyzfYD2tD41VB8+SvPZk
7u8LFNib0nVraN7ExHglpjxZuxBQoceEs2ud4xLxIPpYHWqQRoBc9mKVxpsR07Rfnz8EEC/eoAsm
T1a6ycFmblOs7QcrDOh8IR9tVHUe5OKLMMrbGO6zuHuvEveLs8MdpL/cR521R/G+J/Nu3EoY/Tu7
DKlCiVU8f1+d0elRWzLRgFgHw1iYbyZxcbf0BCYy85NI3a+vKZoU0q3tOmFqozN5IJJv2PaDPV+8
35XSN+2o4pMyZ7GHtwlDCQ7pUvwuw8FLpyMBQAWCI30qni0p91WeWU9TI+8xSo4PaZMt6ZWgA8yA
ZzmqqwTV2YBQLvu1Xv51JZsDx++XbBK3DHTetOChA01CK7xn4hCAiNu0ASAkE5HDFYHFEIPlZbmM
UwDpy0PkeAHJyk3pf7/M6KCz+wZXrHJ4gOml+zkBY0VGTOWyjdTLeRak+ro6w53zyUuW+7iJfy5q
yVvM1touZ6MmzO47fUI042G0D4pEnGhgCt1jqteQd7PsuK6NuNE0pxMzRbgNDps3h8juBCgPJpWF
zg6NhRMorOLkr5yrauoQsvSBb88YWjnd3Dw2wW2Kfdifyab6pv8qFNLH2sYWXSnzuHqC1xfJtuDn
WYLwbBEd3BqsRelqZ0RHTTrZFzUYaucYNQSIpJ726x/j8CE2Xl+4hwaG1l6GHXF8/hTGrCtdKk5S
pV9TbOxFQrIJZ6l1/113TKdEb9YDp5KTl+3EPOZnJel4uLQVtZZJPbr4HRBvxjhxADbJhpgq1TPm
UOZ165rajU9r+3UMEKOGPOYkgeJrZXj6Its6e86m3zF6jqCY4jdlzy9JQ1ltL0YAPDgm5EYDCU8J
6worSZcxPcVoz6lUSU5WqwhgoDmtw5NjzvMAxatH31fcTUnn3WL1ZoaDd+1HkpIrOzAf3Q9htikT
XzpMRj/oGyNEJlk2kKk03dihlmBvDxbpYYJNys21ceO5FfdvSdxslPgMoxStdwUUyYvn8apQH5xw
9yH/tbzfSi8H3+G1MVEGO9Ec7C0L4da61oZCAQRDLY5MrQiONpirGgEzpGiwLXbaUyOvt6pH8IrZ
AA1flQeHOGUsYLAmAjoSx8xjYR8Hg2DhEr+0aLLylC6vkJuZxzEapV+5Hrw3g2/qoL0aSy0gqmGm
nElKyqCOwMgwBs/PTR4AhpGsFF4JzlM7TQZg5A+pZ35qsW4/O3X6ZWXoPVEnJLnef4eSrSf09Ymw
eYFrZK53XCGKGa85EW6RnGVI4lNhcVBxwCi0Gf5Udorp1IGMpZtc/1ZFjycLUdUeUl+PzWH6QOth
Qn+ZbxPxeIf1p69NgALQOtFqhCkWAaVhORJNNRiHREpY8F2ID0CbCPWm37WHAPOjcN3+KILkaM0j
8eHd2D5hwdd5bpcJoAcsiXCrvWB1PtjyNKg43hoR6/W6T5Ljqy49BJ90tE9V3ph3wm4QscTDqUzi
6HmuSB9tyLPLM4EIuA5/6kDvCAdL3ruUtSRtqK4TJ8fbatKLhN73aAdG5IO7gtSREqgGSRgGCaIw
EpL3niA10pSIIAOot0MbW34Ci2TTmXlyA58zhM9Mji3EOIi7TMd5W7dszfg0PXR4NHfRIGTLhlrl
yCyDbNuFs/LxQLvfc6z19U1kOCOHnY4r+NqJljzR5YhvMZa34cpsStuLcCKZxIYD/Ee3ojB3tgag
nKV6dnjLewiePjopsrwtozoVgBVv8BovzhxuLTpZxczGFmVkfRSFzVK0FCtRMNi+ZACxCSxPu36v
29UcfWHHKzdELFeYv1xScKcp2a8Lse6JAOpOd183rJZrXs+ypq7HQ5QjXxbmuGuxRAGSr7T/brF6
KB2wBaCh9Bhl2o56hBcPJo8U2aUYcwz57sG1BAGGJNlOOTRY+d1YYDLsQfkQoEorIhge1j3Yapoa
xZGVbNfNyZ76vUkW+GFu3BOaG89vzT0qyPpSqIcg1bPr+hEZ+99xvGJ+o0+3peGaFMXFDKDKeE0z
49BqqhOQqfXdb9D++9hMUKgZAv9+0r4M06NJP/ReOsAwEjLZloVkbc2sj3tRd/YObPieMyudpCEi
2kBs3IgyCkN4fZ/P6hosW0bbhbesbAAmvq6FDfCj5ByYxR/AVDoNSPXg0m882R0q9X4k0tqIJpyo
GRGHaQHNomvqa1/Ob5pMqxOE101k9ecw0JiOi9TPeR62rbDRR0oI6bmRl/56A6p42lQ9oz9DT6xd
ZkD4J54g3BtxeVzL3ZUKME3FoQl0ZmV5RaOa5nPbC3rRhoO5nj40LwEKd0bPvToNDZLMyloQEcyU
GoKwIOb9Lmd88ltSD8Cp0zLCqJfmH2K24euGL1NfX8BLB69joK7GJF7EGPzUQjfyC1pTBhzdCF9i
34snDNaQLZsORCoQgh0tukC3yis2Z+TZE29SyC0baNRvxODFewG0ec9YeOM6P82KihUFSHiz5UtV
YdDi4HEwoW9v2qr6shM0NDnzmO3kkG9n9S0BfRzNogZ8EqOxraHXv4sG8+TslCdOP7D1CX/zc8Ye
AENc3+r62q8V8mVkYpsOi9Bg7mN9LLaW8aNrHRr9RdLtVqydltdbOy4tqBB4NmMrL3chCpaEkyOy
Of5ICm94xBr2nLZqC+pGnfQAtpnUx3dyCpudkOYH3nOMN5aI99BqPTOkdOxJ8wSOY3Mymmgu8KI9
5w3UDACkRJzYv+yKsrIKJgdRCLEAZp/vE6ciiclBpT5a1XsU5NG5L5EyZAEpdaVrHaj20oU7cIaT
xvQkvjPV38K6pIhtt43JH9aUU23to5vG0pccE0NVBRz8E3tTeYtnsbc3WTNAhi/Cn4i4vsTYNxfV
jTRdwWTyTngorRfzvLHsz5bNDhgoAHt4gbKOcGfhOlg/kCGDrNw4dVbuW/IxIhHeZaZm3U2pQ2+U
Y3ppBMm2sCeGIlUNGGg2562B2qJNnmhcfMVFgSR/anpwo1mAhkdh4l9MAqEk0AlAupcZn1JOsBWw
sUjRa5jJvB9RPFHPKTVt69o+DlbNU1crHxc3upKBgtUauouTS4DmoH47DupQutqNiJsfiT7sxhFf
qCTGgtxA9cPp9Td3Ge1wtAooWuj5n9qcvGBziS4oIosMmcRjo+TM3+Idr2cptvUcvQOcO0AMmo5z
lfr4hn4p9SDqHgW3hnnWFTyjfdKNR6shjo5fzuF4HKtCvziRa+yyJqrwnCoEqcUXp93kgorYr+P8
RoyujcFF/V0BK0PqbbukbDejTuLmmHm4XlPaG7BbU9PmdhjTT633Ugpd5Mx2NGwtJwaEYvN7D3zg
Xd/KS25E17SnvyvLwxjiPqIdy2E+fB/4LlPMAKAQ8P06BUy35aAhnmZ7a5M4ALmwPKvhi/jug1PX
j8BJtxmFw6Y1C4FTPrlEVxgzd4ah6Xf0lp8dD2m9d4pmVokum7/ccVm0u2CEwmY/ux6Rt3mSnjrJ
jamS7hRXqKLc6E9b6YhZaBKZUGkwehNtIQqaBrXu/Rps8Vo1OmbQXr6XWEkxhO/t9IdtlzTzcu+z
S4O30OroWsngFGTkEadQuKmVXp12gQrN44suzQePTSnI4kcKzKsqwl+TJ+BLDN656ggb0Uuo8QbK
OTLBsEW5uj/LqNl2AcqcopN8qNx+G40YLmbn9y7HpjFJb0FUfrF135IM+Tj9I4dduMk3JnxV0XGv
soR2NvrZJCoeozkKkGR6uEFH5HRwKXZOouOWMJu31iuADfMdi1QEuyzD0k7Ug7WD8rxJ1VBtsb+g
GTCrTxP7856RwRLApJ6zHG1iUg/aQpIhJCekKouEfCMab1FmwzJSI6ZFlL+BhDMV3dVB8iU8+C5z
bDzXceSzBp9a/ELXYpJ/OscCqoY0FHNL/hUmJnAyLDO7wm4IUTQRN/I0BwgVAHQqXXtm2kYCH2AI
NLITHh28tGZd35PacJrD1EGATzVTuqWNggVfDYmQ6Zy5u1YgHteSD6sykeIUJeW6N7CJUyZkxfQ+
jWIiCi3dlbNwjmUO3nw0yg2jDy35qpelTA4524CD6K7tinvuNi1ZDq+UKEaMoMLGvEQczbgeFUuo
dIHE5zecYzoRm6CV8HuyeRc0wSsTeWSdlfKTLDX2RYs2L+qnSx7EFkVpyQ2cyw+nE92R8v3LNHGZ
VDELpGPu9fhQuPXPYjDPngLBPyfVSW8C5jiclfE9FBP+4fGQJ0MPrVvMmzoLb4npnpXJOtu58gMM
vM6wVcGnJuOmNk6NZT1QbwxkAGBpopA8e25EVtxkXekzk0iT6xQl04BpKYF3kjLjLqoH+MSc3jME
4zAA1dYc2fDrluwe4CQs3vmX6Fs4hQg/6dWQU5dvOwjre24imciddkxR4bJGD8+pi5XGk1OxK+ka
Ah44cQYv7vpiJLiZUxSXpmR5azFFku2DI9a2D73dsQwCfAi9ABdX3/+KyfPBStWfe+ygm6x9oo+N
MLs9wkNJeOI5cieO6YuwRxuk6g+TdzUJzeLstio/6q5z1MpH9E7zkdTwL7c3dsVUfk5x+VK36gst
PpkUJPmdTW3JtfZYSSpTh1mmG2xFqV3ua/GXzqZ6LFzb3ZIa6mIgGhSGmBhE3Jle31KoawRlxc5n
JlnRhsJ80hUOPNl+oS742Q7khvdGTTSRw8hOELOckVG2HQOtvQxdNZ3H/NVTQXwJopvuYV2gTzzv
xwZqvpb+nNss3NkoX3dOMHZbZ2wPJM6OkBUN4pYTs0OrHrB8mCY78XRJqgRlOzaJ0Rg4bNvDI3tl
SNSv/dbYJEf0Tk8hldnnCvUmxTCri2BePoXtXSl1qHoun9oGts51951wviRy+jvMH5peyRMC7ecp
OM/oAPb2gI6yha/Bw6KAmEbppaM5MCAU8JNUx8N7cWEM3mUIhDe0Ma6aoKxxchNsuCaYrNpvjDxS
uF54s1U73wmA9JWWt1jk44kcDJHsA5ETvqbPe9dJSy6YuTW0mhCPgWSuAlz+Bgm7T57XYy9uTo+V
uf+VRO3f0BSPU96bBEHL9w7OyW4Q/WfhXHKH9a1QHZFimGWP5gTqPjR3Yx3qvixRcDuew+RQ13GW
bpJbUVjlvacNCyUVH6TTAHNyqJm35lNhBACGmWLsNM0gk4oD1T4mGWxn3yJ2f+bHQPHpjXnXqAZr
a0cRtm+v2Sc5+IqxcvRzGdV/SMGafRrFD1lVjhfPcx/xGGCnqiEHDtpTUip7U1biq0ObhLArxF6B
Xr1w50/KplsQmynh5dW7GEiGyeKW/J+++Fu7zUjJrhORiMMtJ5/H7QaKFy21D3HvGrRDBueUwr7Z
DbX+GXfBfNDc6irnrWbaO6TpKTlBtEcgEXyW8hQYRMZhMGPtDnVycROE659hmSEVli3pC3oPJJeS
E3K/RAlbpEdwyL/nynwGwEw5E1APhTQBmtBmsWK9dsPmrW9o80XP8VidBQUYWPNyx/mfpJcKJiMs
JCympWLVKhb4SWUhPjY4J4BEJKEr2E8JJWuQJf25c7LbmMbZLuVFwBD0I4rUiWTtbQU6FlX6AzOZ
VyMay3NBRnhfIvp3zblGk4cW3AKjuEvIEGYm4NQHQw7Wrupr92UubftcRApV5PKfDEq1+0hWj+sv
Mlr2ntsYQEpFXomr5yc3jeaH9XfWBc5Pcj4aEo7gEMEDEQ/N8o866cliKkR9jHvPerC8WTygzgz9
ymj2I+kv2HhS9yUfomEHin5QilKRiHhawXiyv8+xesoS57lXz7X8ReNfy7g7szgPmFTgBjrJohMJ
guDY0C/cktixH2aCH3vpqzgUJ3MqPyI393yWKrSXDvZiMnES9l+4nDE8gPVU303ykGTlcAs62900
OYZoaZU8EmOenYzko27HPdbg/MHrsTYb6TT4yCSbW25J/1tVwIQe8CciTpakaUQzmsWjt7j9qkNC
yPcuaSp7z5ojx8VpOyM/mir82AV5t98O42T2iEfhf32rnbJPZeG8p8RNOMLM/WGorME3Zipi0Bxe
wkUkKhB1ygDyYRYtSVvMaMDMJOI4Z39bQupe2ZhW7dly/M9Gi1ImSCvfK1Ew4dfLD4Mx/+hjvjWt
OU5pnxyj7A0jn5Tuw8DUvhgvST/avjWFWHXDJRjEYadu/oS1MqmdXDC2Y0gFH02nuSX7Ma8o8vKg
V3dHU0n75MCk2cA4+DubFjtGVzf7sKUQLzqWR5EY+V2k5d3GJSP33Dh8fJHp0V4BFXoway3c6JHT
QMF/wgwrCfZEhZe27SvFm8JjtAfAYSK7iW95Oqk3Ob5zIGAChsWaQVZ8BUD7BwpzuIfe9qEhR320
Wp7tta20ZOYlYfiWKKcGx2viVFXmOZzNV/IVvfuyiqqD48V/yckbd1oaLKbrjmCy8V0GyNrWrgnu
GLEdIzTweD6ZtwVeSMpYd1378JNDbIxRRO5p7UesXZ9coUZxg3g8CEGuHyK5jGgo/b5oLI6XtjqF
kWAAuHS0jazhETYD49YkREBwdkBob2TH0ghHPsVQfj+2YcTZYRBE5g0a0usl0dPsPuLOq6FKuPec
I93rzCZOMaqop32P/JQps3apFzYHrWLYNlvwzM3gy6O1fskZHYbMuUkgi+pwwpAseQq0PsWs27Z+
hIqP6ATO/+EwYXJOonNJFH26PMwM5sYHWCAfBFK9BI4kFXmeMP0L+UXr258Xqf46qCtBAfopmoHK
zGOfCol9cmmBSuxxnGMpb9Dp/UHVBE6MyhylDiNxAlEYHCTs6IHnnlJFlzrtOuImm5GnOHqW2Fc2
eCOI7+2At9s6bYz1W1M3QzhiKgjzMd0XpRPvW2/GYFE2vITo/Upbdlw9vIzL32PHAGJaIoGYaKTk
Olp0M7YxIWXbRvVEmy1CxYLW68GNvE0lAnlcn4RyCN+wWdjnmklpq7onikjv2C4TfY/rgecx3JSD
wTBrxFBv2Y3p04sdd81MKUCeCUnILLjbDm/4TpE6AjM9oZ4HwIR6IucWABcJUtxzeqnIP52Y81p6
vezezNcRF6CcIPkqiusYrKv7tzX0h8jVe8DhUM1cJwfR3yyPeMc2tMhxhKeGXYhJpQ6mOzuZR1/q
7XuTFyXTBNxDbaQ/CmbNpxTHz5ZQ3YcWFeJFr8W9wK8vcVtDV9ciEj0ga829IsqjT5ynpS1qRnUM
kYdmd2ciJleN9VW3IG6csZtwFfBFogC4Q11Gd8hVf4D9X4jjE/2wDzWb5m0y0Y43nY2DcNHf0Ieq
NkVbAxxZethBqGzSWkobH4FQcGGMo9NPuKg0G6xZmB6DqSj9SmMTjYshfbCV09/DzmGSzOrrJbEf
i83a+2OiW27KmQ19BmqKkf8Rq/aIH4Aer/sTI+B0KUxMRYV07+oKpVmCpKodHMFynp/tRV/pNlZM
5UBwB+66dhriSwucQMoMS3vB4+FJUoeWdCtoON1cQpWDO9tbGdSsxnk2B5qlsqr/wBUmW8XRbtKq
/6wPTTdimK/D6pXe/XvYZ2/e0Lu77zeh9qBwAAXb13WItR6Xk+jc+0jVSOjgNETPTephFUuDd1Fj
rAFpYCxIlnBjIbg9jjQBtpUl3i0JvcrWpsqHh1z6rbXEK42omGJ8QMEyy/QaClLgAtE+ythsHaJh
ULkxvSxkRr6R/ctkrn3xnBDUQtZAUZH7NBEeRzfO3By+7QPsLpscFhc3AfzWugx+FQmv3NrUzhPE
DzDywptVzo+RY34a1L73rqG6cw5o+/sm0TQ1DtD0DJwNmNGWaaWY4xej7fOrk9d/rEYdlUx/DAWj
b+EZzw6ZoCcLcJ5PGo2J41C6u0aY4YNqiz8ShPciVZhmeFo1Qp87GZFb2c/DkUhzMIKh9jc2Kiwb
0nxEZzJJi/6kGtCMZBoWR5oDYV0CsWnZJifVudf1q4RCAmyhggl1qGdCekDXq8rcJlMMY41m8NGu
24+Ud+3RsOV+qnIM0B3S40hpJ2kxzO8ncR2TRru4mvwsCCJYnwL0W/aFxLwPs7BfBur5SiSILZLs
V9jj603aM0T4gb5n9TursaT0MSGljccQe0Q9qVv6S8sd4mr2OVJegdQGI3AXIMAgjTeBVIIDRgv/
FgWhONq0sVyZvLZ9cJdbTCgqErFwuScX0zuvaxAOuQBp5DxBf4SilmA+2phq/DsPyVfpRNa2QgNK
0c3YOUKaQaaXOW/WCm7d0IjWrvdMh05pVt3WoqRoNLy2mKg2oEKGDZF+RGZCIwYknLfHxfJGOrZE
18SGVKvgqnvTF8aS8IfOq7TqPNdCaV3m1+2i7KovQ8r+YZgYlXgCIKIMHjNBIrM18tZocb9rIAZA
pMTN4uX0ZhfrmyPpKwA/Uzs7iCnv09Deyw7TVFoWHzjfwPagjrZdMOmlHf3oHNi2XN+4JZuu7Mfd
eq8ysg6OUReeRCkHZsLZ47pczYuUJbLyXd5qxobRR0fzg6l+bmenkNEJBJ0KGLsZv6/7yLeAHmWU
9tNQSjtryfxjRqBAQbd4opbCwLVlSY99ELfcM394Ez013euOQwYYqK+Vdgxq747efniOl6R0jczx
Q9BHf1Snb2rVQQi06nsQWMl953h/paOd+li8aObAGy9MdJFJCazCqzqyHcKOTA4pMAksBBy3DRhD
1ay4g+iYMVOZiaCf3lTCirsqd1fVnq1rT5FHUPVIVwZGxjTeOmJ8Qp4y9mYeLExdvsfZOaYdAbDs
Z6oFf9f5ZLcM7cuh/jPi9hkGSd9Dq+/CkjgSwgofeoNr8K0aoqAojBrYcrPg/kwDRGxfTzsr14ZT
oYf3Xhg1fqrBN+J0j6B3Ea2xx4QHt/RuxfBuTo2FdszED1DjpbOYVUJ0AeCyACuQaTMCXHTE7cI4
6nqds00ykem13ITOot80eOKVBOINcK16P5RABEOnge3Gry9bILlsZUgDjBiW7XpfHUoTv3YDtUf9
Mew0K43uzeGSxBfYGYttojj2SxYyJ7Zov47y044yJ1bOTYz45kJUzxieyOoirWP9iSFiKLBdPFhL
WqqrGPIUFUSwGefJ0WmmyIeqXAboJ8YiyTg3RTCqjVJQb7IT0ARjLMoTSb8pvcdueRjmSjuj4rhH
Z/5qhal3DAvtQXQYvEKbODiBKk4MaXRYb7QDkuLOHRnNWMtCN0bl0aymYmuYFjHBXn1KCrMHDgsc
jcHyGZQbjkrW7rX05t4AkhmKT3h2w85rx5TOboXC0qaArLCYUAnjNG28j6LInjs8F/e5iwytakbY
NG5bbNsRarrOaxqzHOxSuwL4Mca1X9rFfRtY4AS4jKt1Y64oPSOdFkdauReNtRiMAU8ix7LSB5pw
JpI83NY0/nbr3Susll/MAoBKVpXuVnWymJ8nuhsPOR+0k4REAUNRu2CsaKbbCaj7pYzEYdbQMemn
SbsHj3RWvXHSFclca62Rg4tEKINqsSRfaAkdW8X3A0rPPZbau4Ylk+pTYhjSRRf461U10hQ66tjf
XNSlyRKABR6X2gs3PdgoJBaGmM42uX0ceY0jUorHht3zbJblewx7XrXVT4Ihrobok+8tl9eblFUk
MHuEYNmWiLsKQ/w6rvpZ1U50WHczj7OiVo3/q5yJU5q4mAHRudCVSZzh2UuE9n3EIevP3MaaBRIy
HG7rKTjs8kNlJwuvzbujj+PdZPxoJ6R9uKAAtvhVvV1Db3R9Iycy3wcP1oRlB9d1x8xOsxY7h3U1
D+O643zuNeesluoQjNlFYFMEPkOo+3I6HdnA6DAG6IQGGWwJNvgcNF70byEtIW5W0l7WlWvdRwiJ
tg96wZSampa/eCZjVK84WpEvt0/zT/rG1qmrwDg1HT12SwGcMkOCd9pu8NflYBXnsnwBn9Thotnw
D3r7twyBjWndqYqVux3boD12UAZ2ZTEsdkpDoNJoQMJHwwdhbDB051xyaIY3NxYnCysbnhwG4VGG
9ikOKULyQk57FUpGjCpE+xmG7zYR7SQVcjKuHcS4POvWgSSs+xge3vok65A3zIJPRRvrScH+/D5q
hVoBuQLWzVBfvgfbEMMp6bvr6odab4Jg2Erfeu8VrnlBQxVsSMDjzM4rhopQ25s1xE4ikJ2DZtFp
c4PyREb5k1tB/4kI0w0aZpFSjT8NI7L8VQWLFNsk81ru3dZmoGDBYkpT74IM9r5sQVJ9X0xd0/Zt
aWKaZ3mJXfI4Jkla39Qy+onilHceOG5YFz/1psuPWqNb1yyNd+UicLFTAmCXrGOhSGy0O1Pu8xAH
s24xF8qt4epNJ6unVb34PdKlYnaXU/v6pjrJAClb0Olz3QawcOKGlLVoE6vltAkWd1vVlTqijzA3
oxrfvBDpPZEL6kjWTIJyhHJkyoc/aVEhmLTp8wHeQPnoTIc0GbMv+vI28XL8Wz55D8whWSQ9yt+g
yf/aabIZLGZ7DMMmMmV+Fcu3IcTzNYrb6d5BbLcpOPFQOgKlaZvP9RVzlqJ72VdIl9iqwfpccUx1
wVh4tfBJNG4X/YGaGOFwRcxwHuO0AGel7Wp3BnkgkwmilLF1WQvONI4/amzWmPf/os9l9jvyU4lt
vMuQLu+sGl4VWcZ3mmFBtA/rq/Ik0XfG71AjI6HumO6sO/5MP2EzSox+aqIhSvoLh1Utv46BW1+s
ERSobvTpzirtR+S2L8kAdzAcwaZnyGCQ6yLwaev0YU7i3wxh0vuiqgO/yNINwxWIlF75WvPG+kNd
eIzijV3iWGfRaiWR7EZ81DmibkLL+B07MQ0jdNBUfG6yS8HAcgbGmUiWuH0/BB7iK4GVM3G+AEbB
mBzSfeOk7OZFQM/5f6g7jy25kSzb/kvPUQsGjak7XHtoRXKCxQgyoLXG1/c2i3yrsrLqZfcbvkFX
M8kQ7g7A7Nq95+wj5d9Skfm1aNhksBfd3G6dUHyzckY2tPOcwHAZeYHDE8FEc5zzIqtPPDOXKnTh
b6O1Z8bI7Y/MJ5SyuHkz0WwNxjZjmYBIL1XCZSF9WFKg6c3tvhsZQ8RZNh3hpGUSe59LDXPUY26f
wtwLRuujmEP/TjN6mjEcWfpBbOD4MNufC+9A39bZlgPns6/jYtX+UWjUfvLLJrz0vkp/IAGZN2Oc
ARwpfzXx4FK3xfm2gxJ+YWYV+GvXPyz9+l0zNTZrn46UAWTLNof4qSd4o6o8EDOcuTWj25s5Y8xE
Kgh8p2SaJIrHPO717WD21r6x8h/+hGNjJVfWMgjihkd9MwzVbsgK3tYAk2BCBUonvT70BfynQUxX
c16889os37qqim8oSchdRfPTwBY846fxyKTJQEmZLTq2Kd13SMgvxeJsq3XqA9Og22qyNzUz56sW
oi8pqQ9LjP0pdx8WYZN06IzjYTWmR4MF+bYreBMiIaGFi6el0cyJEuEM3ceOWPKeUzPSVCNsOEkz
V12ytd+aVIvnFPZAR1gPdkAWIRZWVtdr3UGLGk6EPkT3eD0d+6as1+bUoESD8a+BOCY4qLDBjQnN
9s9fOlOl+UdOhfBwnHX/ZDdhcq4YSmgW8kUwbHQejV3LFsqJlRELMyvkgIsvFxkqtTkb0DC5PZIi
YznrfIwEngrvHKKuOQMR22p4IM+N65VXw69w5FDh9Ob8pIe9fsfHWTOZM4g+RMYB0mHC1zF6P0jH
yk/xzBbL7QcGK/FuhopN25ujM6SMm77zC5gRfbQj7ewU1gAsGcBPeA6kP0oWUW3Zdmebs/jW6UkL
TeVpObZ/Eu7u3DQ0o2HlEx/oT6iyS+hm6nt8uhanNkIgrO6amRiLFQllU7g/vhpkXfiLiNRDglDp
osrh3hvPyDM1iF7oKtapgCTnEGNvxwxrwzr65Yf3CAWLk5IQll40XUCzJNdmBuioL/Oh1sktJcjg
W27gEEgRCPlG+C70GhfdIo6La3+mXmJe1GlzXo27tq7c+0Jr9q0+4LFIEVBHfnTXv1ql2dyru8js
fJSVOtk7oke/6YZles7dGhMPzcryFXPtD6QS7hOsM1bKsTjRQumOSUdXYa5/a9VlImEQDXwGTZQ2
o+Uhi3ctC3kmurR9m/Q2zQ7fDrj6bbkM5xk5c6XNJhqhCkSpvF/bgomwmd4QO0gHNTJ+DdLoTJbd
t2I0mwDBhxGQiH5YCaq6VJnxgPmHUwSCJ7UWJX0Y6G5k7U2/brajYZFGTfVF2RqiJ9woMbeqVAec
wOS3RC+d1dwWtpHdqg86HoYQr8j43c+A0BSAXK/TEG0VDa6JE/9SU6JstTB5qhrnDurmK6H3J2Fr
SIRkHzKZ7fbAxOhJWXsTnEN+z2EW3f5Bta51QUh4Vp68qqef62jzVtVzZYLyF0UsjUHVT/KRKjBM
OiTQG+gj5+slspnXiqz+cnz2zZpyHliY3APFOJs5QwIdTkiekwaLfQ6ru5Vi4hDLSU5KTDIlNzYu
7lNoozxTS6x6u1mvn2fmg7vF1PSjr9s75F5ZgMGAoEp/LG5o+702mk/cJzUI6s8JRQKB5DBL0tuy
q19WyCl1OBwtXu4ZpdBbPMuSnjPUrg+j+M4wfznFaJyTKv+Y8jVDl8WYIhTvqNmar0teuGm6byeY
6bSSiRkkbihl2BdodONIzPlpFMjlVXmXDUTJ+QKaIhpKIqgtP7qxo+q8TH4Ju52z6drFV+yFHrOP
GrHKqt+F3aNd8dkZsieIEO9HIjDD0cYeq948jl5bbtXZBK/itvLI0Y2l4CprGUjJVnSILnKbI2w7
AgGu2Fe2mCC+q8Wll/crrd+Bv48QQssjeZV9U8hf/j82jueCzDUWdR6WrsCsrOz4RuLapywD3wWE
71ynX26MDp3gRm9LXwZRlIEOKm3nkwuyczQAt1N4VR8AgoLkVv0JQKdJXB/nnRHVvSMDZNHJP/mD
m8HEjK9uOFkXh3DAi6oDOBFUlxrt0ZZ0ReC81VicUexesixDGK7uh2Y0A1WBInkMhDEsHPSHFWqX
U11Xq7o18HodNDwxzJ15Rnx3fWoH0AOiPAvXoHWcEnSsZiZqiw3J/rsllkdnmJLaQOf7XzySI/VQ
MZ2yeLxWHlKiWKKVQ8SZTU9J49dofmo3CVR7wM9ZRcC1bWm5NWj2mO7ZTpuxUvOclTHkFlUGIn24
+gk0tXnVr2afMVG0DUpQlD/2+qOa/cDFA/gdhOEmgSO7ZXyWHic/BPNWntJeQFFIE0YntAG280CW
mGfPv70oQh3JfVT6urkN59V9qKW0XbBHplMTA3ViGwmndbnMlnmo86Tbrus6B6FvtVck74Eq74nJ
iI+my6wucdej6hWMrS3usL/dM/X3N+qTH0OD0SlB8oNOPMSopcl+jBHSNCNIptkaqguqhOR25diG
ZARF2Vya1imczN+qxtIavTwMM7m0td52mOH7bJ8AQlZtxNifCIlf6+WOh5uMCtf4OtE0/fDKELE7
Mmr4gaCE6ALpzMzw0+9s5nMItmf0rhXLiTH0+j6O7UvUt+iuyHx2SfxuRt6PMxyUr8Opog/6nMZL
BqjVaEh2dEkW35pjwklLXxf67+QtG2t3bkIHtgCTl0RL71WDYhy0/h7Uz1099wYpnBqI2VkDP69Z
w8VdKcSV92/xhxL3dbPpGt++oGiEhRUTvCxdIgV9seOUJmMQLswdkpIUFiNOkDbRtyLG49ajirLX
3njxobcTAj+4bFiSFcISZu7Uv7jFp0+EIcnnJP9VGNDIp9RIq8e9HbdEH+oe7eAHM+0jNNt0xaq5
4S+Yhxh+dOzCjOGQmPGB0EAok8i9JImePlrR5O072SfqivbV11iXh256jwRhNTBrQEEhJEdQXYzI
Z7Q8sCZHZ+jFjL/tBA1JSq29NufPcVf+YiRpk820HF0S/vqJC1PNE9R4C8U7dCgM4tl2LTX/Wsbv
ddQeWpenhn1Xf6raQn8CZj4XNLT0uvM3gx9RdHX6DMnIf7YhE52znuKs0hEqMFUBiuLTLp5MbHKU
6O11LtOfyjlQd1wByRdpjNgO1F9FWLORrTf6pdWN6Damlc4wlSVY1qUSAN1j90bMhoWYaATIzC4H
O6lJJydCO6d2wxmsW3500/qcwGnqHf+HQ7G6QawFKDLMv83Q4dFSjUATneHHFFX9KRrjaW/HHaBV
Km4+iI1TQO3WVk5+xmzSENQ0CAk6bMS+JrZb+cumtY63usMA0Yha70rkrsw3MbeVQ+ul9A5MTVLO
Tgtwq9yeLkkvXETD6UNcpv5d8Q6Ls9pkBDQlFrMNE7jrMDjhJXku2mU41VrCg5Ehi7BycpsJV/wW
W3W1xy3zGfrtvKtyHaEUl8jyLkY6kr7pR+Unzhf7SL/Yu2IaCkj0eGrLaTo0sM0dw3WfCDhrTgze
b9S+2nS1e8l1756pVHRDGwFKg9uS8Dz7DM0c49it+rkTif2obrpyWkqCs7y3gpnttXVjIIC+qANQ
fCIAxZJwiCsDFnETg1C4IfGdmz2nv0C26yF3l1uEvbzjQj+bi5MGgkpuB3p03bVMZx4I/V0daoU5
e0O4+YEApLsb0ejXEUlJLkja7TpoCedBTp+xtkOZhilH1N2m1geauJOE8sh1DWwejOB0QWMvy2/R
oPI1y5UMbnq96nhqO4z45oqJH1iNhgoEv4CV1mcP1a9d6uaLlYsf+VI/pbgnDnh7kh1tK38TplN1
iMxcIBY2MJJ2+auYDeKiG4ZOjfGhx1Z67I1+5qfU+w4E3D1zaeOhHQ1mlCQ2WJP7IyL2U/Ez0tq6
lC2tkJUVFoU1ekZSElpMbSaBG6tzrjqkV9FSEgPEmz1peoHhadHdrYFCgScBFb58crCQMbVJmUiB
rVhjM7pLV/Eh+gklY4a4oV24kSOb9cihbRUz5VaVSNkiOXaHI5kR+cnQ/Y/MXhDyWtOTR0SIhVpb
FaBt3L15jdueB2tE+IfMg+9rHzKzmoiFkjGWzB4WUio23KZAUgb2N9G73YUD0sMIQPTgkE9C242o
cmDPNAAxShzdFVG5wOy9w6SfXeyJ5GQxO+RQlEV7TZfwMTlZsu5q3aI5c1VxlRNzjWdhQp5seA/u
8BMFUkUYwWjuUjI4HI9ZZdZD8pDTMAViKvP6pQ6xn6ZsroRoGB2HVJamMHXp9mREFPO+GTIiHiue
c9+bT+sAZ8FCSuB6U7JbUnsOHBKcd9bY80q9qT1qUYaCEWDuDpUvRoeaTn1eW+OdNtYkk9juTzUK
NM30t4vY85zZ44saCGgTj+EguvrKqhlUPQ8eoUDoJzTS71zHOKk87w4IDGNlbdgJIj6jECcvHr2K
5zB6t9wORrsJIVM17cpE0IS0x8+J5EWNaQIEU7B2S2kKfMB7AyLWGZBvc6jtFQ6CydLfNMVdaRnu
wazLR+WiF9jE1YHTITvOoXv2mDLLl9tZa9aHSU4HzYTBabHk5h4vyZXmLJ4iadlmpUTvwJRVsJEc
64zguSqbynOPcpuBNerVPv3mp3kOfRRHdtl/qG8rjOUtFJN+rihvi6wLb0sTQtMYGWLvNON4g/5Q
fwcaATi6Z/7clNwp+Ozn2OE4b7XD64TzYQvR7omwihivfcnCQciGles5psDhj1P3bFCfO6HVbHvf
DfTaRCw7YMvOlu4pN20SDgbgrVO/OluUoJcKDf9NGNN+nmYxc3oNDiEz/RvsrVyQprYvXeddM4Yh
N4RhWdsYaHtQEPx8iPUZv6bcnTG5DQ+iOHjlcO7AsV9sUM4XxoaXxazip0bTrqFJD6ctaMhZw9Df
LzZvvQ3hqEb2Y9jBLWmNliDudGQ648wdjTRkmq258EgiNnj/2udQWGP6b6aR2QDyCohvX/tRuXbj
YZY/kr17YJ4Pjzdl7DUh/dnN4erfrYvYmlLxZPHUmhnxIDaLylGD+BJARFp3CgTh6Q+KvAEsxTkh
WKVrtfQWBIo0DZwZxWaZRzlixI3bYETLdQTyTLSyk55h74p9PBlwfJujBNE61VuNNKh0Q/2Ry/al
+Bjn9CwsvT4LrX9uRw87B5sWnmS41x7jquVb6/XLnae3j6pSDunbb8fQxwyoRfUhCyd3P4Dl28Ur
qqUs/gTgNiITN6tdhWNiby1Ep2o/LAOSZI6tiREn06v/+iet7z8Axv4DcwY1p4GhA64ed6Rip/yJ
1gTQYppbNvitQTAn5ZhFPd605k1RThU+F6oXsjHpbhv0KqfeQdyx6MnBnVZxqb4YV/9PhMX/FT7x
f4Fh/P+JsCghSv93wuKOEMAy+RfCovyGL8Ki4f2DLQ1xhGWDD5e8qP/6A7BoiH949Ppcn4rU822U
6//kK/r/cBzfRLMtAHQZnrwnuj/4iu4/bMEB17dd9dP4p/9DlvzjZvpCYqIV+Q83lyFRX/+ECIEO
dBkDgyESNgAhFuS/oKzWeE0By0YiUNxjFT5Xj6gWdYh0KmdjtjjhdUhSSXH63Tnzi9V6b4r86neE
XJSjfbcwjYJK41c7DEP5FyxfkYtFsTEKr/86W1tOdiLMYzyVa34NLeo4iHFI1WTy3Z8+/f/wpkAa
/tu7MnXbsoQrTNvjw/oLpmly+2YiT1EP0ll/NepxYSBB28WKiSxS+XK21oGWDn30WnS+TLg8uvi+
2m56GCNPC5ry06kE0i593Daa7mwqkTzl5DPtR1Y4CbqwdyqeS6HGZS7r4s7rFij6zpvjalvUjbaP
qnrepO2K/WwU0d5FYLUhKLrfSrJRZqF2KXGVbNWPtRtIJU3fr3sVK+JMen2sRqYyDbMbt5qJeS1r
d5fDuZ/RGWECdFrwPuF2lGgWwxyZ3zWTftSN+jkESbIvI9kMC3NMfKygTocXINN98GroGDZG07Iz
QcXbJCMmgq50H/3aB1Ux278TAQUqRqj99buh9wQlY94tHzevdQHo6g/RAYmT/IJ63TsyeHA2yt/Z
mH2P5fywhUuyEMTMILfGvitzO3F0eiXi36Yu3gymspoNyTytaaLbESce2X9S4TxtV9cctRhArcya
Udt+junOXbTntX0df5YTGz6l6oURS7OPRP/q4SlTUamMHowR8+aVmEANhgdxDSgXhg1NWca/khce
E1qFdyNHJZwuExstTNsiHJ/0VfsRI8MFQuL+VpchpUlLtcXgKw7BbaMruniZ/9DynG782B0Pep8g
ZJW/MMURsQupFjuZL5Rb2mOJASQcvQjRnUTTy8uXymjklcQNzTfJU43b+pK32dGeRLDokB1Lf/xQ
0Thuyd92xhtWa9LWukK/2JLn7ZnpKVrXD7PTUE3CopgreJvLxEGTEyj040keoeRn2OstN9VcvGD5
/QPEnerYiyxhfqjr5xnpO1Tq98XmQfAHjiFZvFPAbhX5a7S0shoyq4i0RATdGDXGyvGlcImEV7wJ
0ny3xBQQe47xiDCyj8SJnhMJYZ9ClHMcSEiE5HlWqH59QFpMh1tFbuld/GrMHp2iido7Hktua7Pv
Lm1VbgiUenbS/qzuZbynU1re+uMCSUlSS+N56gLg26SUy8c3kQnt6sHsnWNEt+/gAbunAYdsOW0J
xjUbj1u25Lf7kb1NzPDqpt4vdUv0FTAHhE9f358aq3dg6sswEPUFTHWATNta8K9Dkgdf2ZwyLLYa
fnYWWuLWgZqi7tWuA5TmDff//Bp196YSIk9cPS25iAdeXXwy5aqdhnZv45w4yWBy08iAqjmbEy9s
bod+sAJ6B/cJCJwNEx4bYSAi/DYiLcIRLD9JvC4kFVA3ykuv3rj6U452m9lePRBa49+oxSiUn4FC
yqtfrd6Z+rKW0/Q2G0Oc3Am8NJmHqBuC5PKmRLpLxEDV2I+rxErD8w8cnQDh1IRqB4yt36kvVz8a
kn4q1QMDv9d/Xu2DzE7hKEUOehpqmzwqfmlR+zyYDX+dZOg/l/bkyjdh1gjUZsdLGHvznzpLMwwU
A3jQTD6RC2BUxmDFyO8jmxCxKIp2GGgYB+eDCZ3Iew9F+rbAJt5N1UvULzRl5DPtCHk4n+ghogki
iZNgsF2Uv5e5tieUmlEXB7dN0sJNNxof7RGeMQIMD4ujYxAm2nPCs7ddGGVtC8eMqSWZvrAxbRzT
2dGGr8DV8lRVOkLpKdc8+I6H3C6dG2xQihs+u7SJZlqJmVwyiCi/Dql3r1IcTX/8meEKz+WEL3xz
Qq6sovPnQ/Zirsszrb6RUKa6e6P/1J7AaobcO8uhSuySzCxXYFsjezII46W+yypWlLS7lPJJRGtB
XKfoxFW9PNF2J3KgPxNy5WMTU8DQoyiw4unVSV7SBqtSOac+M+X+K+eikVTdCQUbPVUGGXO+ko+D
YJXlZBQd0gtNoso8fT+iEJSiBhYumQwejv26SdfmrURVfXArBlNuDiEr5/G0C4FpTiO1Ub15rT7U
mmTsyItU51N6BC8A8UrdngztBz/1YUtUrEN8vjJ2k4AgSF1NBaMD9j13l0pYUIEXiorXWTZ+2Wa+
r0HkBrKN1cr1d3Zd74C29b7oNEy0g3Nbttxp9bAiJS0X47GckhvLwhkltyoCBvKNYWhH9WSojWsa
13kz2HhH2djk750Jd90oVR/mYn0Dbd0Pjb0rIyAMntp96IibdSXo0Ikmek45/iOEkqME/NdghjBA
4pEpyQxh1V73P2lQtkEX4yCTUuHVwOzzlWjjE3BC4jI0FrT6p7YZDs4A3oi20jFtMQS4DgyOReOy
9zmqODp+Cd2nzriP7Rue3+aLhz8WDp5WJz4NtVvyyCDZkQ9S7RTpCfaeCyITPFHqm/0ut5xnBm7E
UyyjfjTkIFh+qdv57iYlkkl4ljhPuDr0xn3T62Y9q7srb5a7imxwvXlbzHA6LjTGdppHh8UWu2Ze
jmaKR7wd0Sq14lMtTxra7005RWj7N67gmoMONTegNDBLdmg0zZp8iZmm/lZFDGpZT9uqhgZmcI3k
NdCep6xsdoyJOmulMRNVK3QEtlPMVg09ix+xIJJVpPZ0mhMwhzxnbBM6cWljVTwPchPsLPJYGq9L
CaD3ThUaWIJA5otK95uzWmwTr3jUrfQxm5039UFUjo2QdREvau/T3BiiBAISFMw40llWcz7g0EKO
MTUo1tQnWYbI4ImH3hOIIn3Ger/tUSQhP5+/1ca4F0NzxA+PtYQ3xa3eHQT8PcT0q8XlE9sm57ok
BSc2y2shWBXcgy6Rk63M7pXfwxLfoyIlOl3+FyI85Nmg2ewYs4GswhzXfU5k2E3WgCSJYznvdrj1
C5MxeStsUlL4vrFmko889EtRKB9C9ac4JqjO9Q0sBfK2mCaeVVIujpW/stQ67QljNsVHauKpaNoS
UZE57EvDG4M61e/dqh0v6NRL71ntgioeIHHNl6h7SpwbFYfnytIQIgZJDQlajozBUNm6VODe8kJI
LDOPDJm5+jVq/5zkWqPSHSrkYzl2ONs1t0WEva3HudfNhC6oO8zOUJohpe/ANjx103LbeO174yEt
D7m/bG0iMHTKcII96mCJmfI7REOgLIAoQGk/tSdLMOUtkuQz6dBtzTlcQj4og+Ht1kyTGxUno+6K
QX4G0+B8Tpm/fIU1qqXELiHrme1jt7Kbz8Qpc5PP9431a4nRBKj30MTmz95M9p3D0qZWK3IR+i/S
s8gNAoUo8GK5qNcfkZVjTJbFnqkqEXbiQQIs1CahFv1Wzy+wxVmBaS0Fau1Cx7ruw0rKXPqC9BCu
3+Su3z3SotkKgeTWFQegpoELNFjnZfWeVQYVCb7p5u8PXP8W7cVpCzmSY7lwaB3PdSUj/U8tipE0
mRScBpMTWUOpG7mZvafIC4dg1iyQoZinF0MP0WWHcB/BwKn06TSJT35F/qduxd/hFrNW6fbn2hhv
mMw7XEY4MPuoPEZ6e9e6Xvs/vG5TAvn/fPo1dUYReFVJ0DNJP/hrJFlc+hZjVxHtusG61EVZ4GVA
AO0wWuDC7zV/PWcZntfIvKh6vo6Hh4yc2W3XM9MjLHk9qJSMSVBo2AAUOk27MVxq/dCeiiMnIUA9
AxJK29tM2tgESu5q9vkhg424zRLxxKM7Br7/a2S/OUCB/a7K4hVM3f9wjf4VsetiMXEYennC9KDs
0pKVOOE/XSOfs4oNVxeRycJjFhcEKWkRZzqlhtPqiXiCWOMMK18vZwSOLSwsjK3DTWRp96reyXQ0
sV2dki4sp4+FhJ5EbXsCyM4WgHBeXXliRk9Uj1tALTlgT8A6BVFRf/9uTPlq/3LluOmg7VsyjM1R
TbM/vRunpOpdV8JwsjLoE/tzsHpwVQZ2oQjeTjRF96IlrU3v8CJiqkEoLs/yte6dSIUhEGzJ7xJ9
eik0xvjqKVOPe67509HxG1hsxncM94GnFwvlXtTs5UAh7Xp7Y08VFk9/Zm+lQu1puAbobdSHqsiP
jXUY44+/f7v//oAJSRt36SDZin//l4YGyKNoHQvmkJGs8Gwn/bZmPyARvKWAP1AM8bCoU4GquNSR
G6CxrG1ZvtQ+Hq3xbzjJV8Q73isgIfV6yxDja9WQHe3Dr8Ks9Pb3L9v812wEdc/ZriFMwxGOC5P8
L6D5yZuyFFdNskPtGG6EO+KzvTMXubsVw6Vi1LcDyLOr0vAW4/xMVU9ZZAiEmGoXV3WnXJnVHVR4
UiYMfgdLgqyzUgnESzfNwn/Kegafv9hYR+7M9kRCPKZDH/OdWhfpfy1b5itPBkGUk2d8/v375PH5
t3fKu7Qtk/1S3pKIx/716cLTtwxgt1hJYEVBW6O3HlcAAdeQpoFYPo1pHI8uxaOOhpDh3aFP3Aen
wwiWZeeoLYunaX5x3OrF633/UkkiIQ36oz5WSBttgmnV/0RYDzn5k8tKsDUd9x8FFIg70QSibhcS
b/e6Xl+hntlnHaMKVkTXwYrUOP6HloOwRSD0mI8cMwVIZSdbdtYN5sd4v7hZCuCFe0AUzjGJcP+H
EFnHfHJ4zWG/oQNkb8dRa7eWFq2nDn7UKsZhF5kZcq+JEowK5rmybzg5c86ZnRK+lhvkixDPenbj
ix5imdaux560Wd+Se5ne+1ckujtkSOG1AoWw9bWU69pov4Q9PlhOGRFjklxasJNHBCFugOmuNRZ7
o3lNelq07AbfeRSIvCKEU7MR/eSxHjQDA2E8FoiwMi3gDjjDcj5kunZutfzYIjgcp9fCWw4961zi
PyZWiycU7pcb7oW23mVddtNz74ggpFEm7d5JVP4yI1y51vC5Eq/MvDIofDaFOK6lU26Cpvbpadpz
Gnl38bBzJ4jQJqYPjnBRaoFndTliVDGKHR1lDtzWGcF33j+UwBLpN8ybGL0KRSUUBO1aLuZdl+TH
BJOXE6ytweAYhGWaHpd8ORfaR1+cEMdzWOnyHx4Ujw2m0AB7/zeOyXvYCm+0OIg6XF5MQIGOjnRG
T4qnDk1LKgQRsLDdcA0nXsw0zdjVNWOlyr1pL8bnYJu3+uz4rPD38YyhwmPM3h55qRtdkDgcNF2C
ofRXk4430DCcYd3uRcGxgxCamyW98etvEw8kg1nzNtRAEhEkQcSu/Bzz6HXsSfl2qlNZ9gA8UWiI
8dOdak6GVxfJgLGSHt3IoY5xtCAjbOIEfbDF3FyaTqHw8BtRn3P7li9ZeyguWuXv9CkKfI5a7S2T
tytTndsFWWY8jNJCvfEz7chHjImLDmgIWqXkRwqHyTVsrI3IUbzOCV1X17+JmuKK2fVCicmJ17l0
ENAzfnjVWO823iNtcH/mjADD6tfYIcSystOCc2nM/PtVBwvDSHHX2NPTbAH7ympy2sVIzE4cyEw9
ty32fTzfOUYPdMl+DanI9CS/8LK+Q559tHm3eQhnNrtHSwC2wX6F1vJNg+g8pt6xmjxngxn7gGvv
Us5IQQsZ7VxA885CUtpECe7bOs5OzFf1tw1VyOyt57hATuboBqdiA6sNFF4bGFGB6DZsbIrn6czp
bWcQo72xM8HHMMbHCl/C0CaBbzSPqF5p113tnGDA3H+IDP1UePfM7+6mKQSC+41+LuGl1WNWmVtI
fN91S7tCsMZpNyEvg0sPK2nGWqd19/VaQ70sv9vSdkBUGJJrzjxFeZ4J9QvL8s4gJSOrupse8XsU
PSQhs1os0bUnDk2zrxL9GnvmXZJnD2sVv81OeO+XA2gKKUUhKJTjNtIUFpLAAVC6aOE+Q6GkcS6O
ffZ3DVJfxAjUIBrowW+THxwA3/0Ek7ql949T7V9m/6rFnDilv6B6qgD0m+lOjG9m/FvEL5eyrDbJ
0O2kubHJrUB/SjznoYyCO2P8yUufQ8R/ZrWPXwbrJSwRKLiflTUhwTP2eXRce8DrAwnIoA+M3tzV
V/YzqB7Dxrvpkd/5xhNSBgSJ4fJotB96fa+jutEMcNg88v2Chnje19goSoTP4ZI/IPCFnCvXz2g7
xdtGRg6RoRsi8vdXxrR9+zSkNJaH7I4cgE2kw5WdDn1fXkIfnTI6mwqEATpo+tgLzOs8gh8Ef0L0
YMO7c8sDXSNCcgXoasYa2fhO2uYjirZLZ0V77BbosMKLNK17rslkm5Damoa89bCaH6T5HuexfbTR
eHdYGJCbbyarxu+XnyNZBtNF18R49bTqUEafjb/s5uS6EgIpRoIQ2z7w4SF77ncLt4MX0Ywzhp0P
sDESGfzd2w787Gh3+FfHLbaXQ17SyWDq3HblVg/v4/Am78xjIyC1GBn6joOO8hZc2v2A2tlEmtaR
Ut6s72NtoA1rT+ivA9Ox8OPyGbTZeZ4xzZm7Ktbq7eQyUvWnp2KdiF4U1gFpIYptwzu1FdpsTpSa
WIPUg68R98h4O0DoI1oXW0PRoj8a9ltKvYG3bzONOBCJZQ0/q+biy5UEkc+KoNj1fqEf2BpnQUZ7
A8AYDjGImQRJAucH2/kYTAdTUnWhXYrK9lXE3mbl7efZnZj688RUxFlJ437rE5xvBEyHGoQe/eTO
nzaVaGysUiS4BYjxlviMW2SkYtU9D7xEEVUR5CydNsws5yqPFsdjjR7MDF2eudBuEeVLpC9PpCtT
HULM4qM72+N6nkippNvPM7Yu4DksHVlIQ8owlB6cVPodDFJm/s1BtMlWB4Zved2h0JAZjt/7NTSg
CRJ9VNbTBcfrnW4aH0DUrrpZH+EAsDlDvPHZXkx8nP4lxJdami7+Meu+jrMP7N5ImKqexlvpvmZu
SLLFLICNBZZV/bJ0SXEtZWgM72dw3ya/enGz4YzkB7ZU9rQmkqHM4EyI9N54LcA2Odrj2s+BQbA4
UjIrqJP2yRLRfYvkZIO7+Fcl8MXH4KVKm5t57bLrqLtHs0ofh+lmwJoVmy+j86sey4uBYCQvxNZw
M+SwNOiR5mLS2Yj63JVvA+gRLCeHuCSbvdiDV98uWfXTHMUeXur31nMCYCOodj0yCrLsAWnpuKYX
j6OHAXiRg+V9bFmcxXIsuWuAR+xe8K3ed9e1dxnrma/Dsr3Q+75JzOzg8NFLvW5EcoMGFKdZq5fM
668VSH/KIPu96b33JhzOzlol+Lch3EV42JFhXAzQPjuqpvUe3sFuaSPxyFEZ2nmuf1+ZdTO8oWwb
CVN5SK2jYA+a/Azwu5AMU0NnbUnFe5/PlPoRHgSrbKkDYpP2flC0jv6THj6tVHKbZj8nFtvlT+ky
utCey/Y64TBh7ZjKS+348TmOi+WUlSKhPRc1R0MLtafWm9eNtg7zGSlE9Ow45F6auVcH6l+xlE13
CDvOhDlE3VbrEcb1eclexLeGtk+2VDnDqZb/SQ6BfqnNpdh8fXG6/HYAjwcjzTnyKNbs2XEJq169
OT/7TYT31hQm0kS05V0IDiVzLsjeylcYWTn+H3Bc5lQUr/o09EevrWdIwXmNeaHXtvNoI9CvoaGq
L2lFBycGi+VB/YA5x0EehivWsHktXl2S+rYdnPmz+ldTnnJAM4qr+lc/ZcYK4I/4CPKF6GyHb35l
7LKp4QhkhcB9yT4FojEdU+Lhm/D7Ei7vnc6rL6WfVH+tq+Rkok9yiscU1AuPg0bqF032wV2ONT2v
qC5JfKPgH1E1T/mHZKI2D4RAdJBs64MDqJwta9xPHZgyko9Krw2s0Xzy3NXcoP2mqxkZ9reU/jAd
/uRt6n7RXT3rc/kUe2FDH4uVFPUrMy/SBCaIKtQkGzoQB0tbf3vstPL/RNsAQeixrHnjvtEJrMlr
OPGYcgVpB3Rm6aa2vNj8+N/snUeSHUmWZfeSc0sxrmaDnHzOnBO4Y2ICwN2Nc247qnXUxvqo/pDs
CoRUhvS8BxmSggh3/G9E9el7954bjea4ywCTOAW0Qq/PIRkBbHJnXNbTDvcSCL4ofPGtdteb7baA
vBGL4LEGjbaak+U0lODG8K1oNDUKPGn0P8J9t/Sn2cy/R/ou6Bd3J/vIUUvsBjrQtVcSI6tT6gFA
FBXzFHiozKeMBx/qBODbG7FiYAbqmGR1mI3hOzQf5oPgmxkyxRsST9Cie8stsMF31pyTPxYPVg54
07B84iQan0Yra1RhHLylYZpobmOb1RaD3j3mHFMfB8b3bShBSjfgJmmuM9jpR/JeGL4nJz365jYe
Oz8GDdCu069e76y1lfqXCem3izRfq+9Lv+OxKJd9p1sbu2VW0aBdnCrR7DNIRHWYOBtKeMxqZHiQ
zdLM3mdBeeDXiGqrYxtlj0nu3UBKW2up85qii6hHhnAl0m7TvTSOtZlHBx9EhMune7JrWEgfFb80
rOxP+ipkjgVI2sSBA+9LUeQ7M3ECsH8aWN+mYupWbwVKXNO01l3H+DCdyQbpyuXVQcPd6PWnKdlz
jUhwMlPbjc2AYUti22xe6NBhspdExTFjQ7P79HaMi3LrBIhES6t6k9HDWOmse23eMJHaBl62Hd1+
gOxLZRMMPrYenKxL+7jMId4chkdTHb0IDPRz1Z7sBHdVkSTGvnq1Ms0mdWEFBKK8BeyRruJom6em
f6O5rBE1Hf8bGiT3ff1guUtC8odDKIqMjuGQoU81s17TXegDZJu6Mt2zoVUguaVYvzO6eG8UrsTe
REeE8dAyIawd3PIFvde0Ycr0WHZaOR/9TnQsRRCAzag+peV8oyZNC5ZJBnjLtwCj1jkDILYKQsve
NoU3gisLTrMFbTEbmmAjUlO/ZXjlrqOlDd5rJgL4PrXwrGfW2qGiivdZybKQW059M/aEUOBF558I
I8Z1TpbTyZIcTnIIOEPOwdPC2HkfGlV9II7sPM91cAYDfzbMtuPMFmnPDBKtfVfr1tnsPfbtHhSt
aRbDITKQ2bmLRHF4toPpR3zLyVIC+AeNPNS7e8/yP1Oc1j3yYaav1OdE21sXLWdbjFP7YTSog3rk
zQc1YhwyIpybIjyra9qbOzBiqyonWbG3bXOPb3VmkGmjLkxxOFfdQjSPgNXmbafKL9fX8bLqshHr
SLgKammODSXqAu1H0XoPxRx8GCgTyI5gRrGE+ucSFk/UJoRxy0tZMUbdznRaSu9VNbWsuTRZ08YX
JRxRbTqVbQ2PGy1vt4o7iktbxHv1X3upi7I90LaBywERhefx+hMlL0PtTtbWtQElMkQAYZf67+Ng
U6Ys7XGQcIWhd9rtr1xpD1LL2CxlPpxUO1cH3bYOQfzv8WcGpzjLeQ3T4Qwd8pBZTID0EsGCjpUL
Jj1AT+boSn3RNoylWgwlF+YRvmzu2pF/gGP8mgsNbq7WEjrb4D3NvRfVx1PjijxCxzmbXrJRAzUV
8U21s/cLuuROhANA6ivU94Vu84kFuTiTgHAdQ2LzYeqhTZ8CYTziHDAlsQxRkn95gezuQkesQwLF
4GwZMV6pb17mgnzVRl8p9Yj6zeaia2urGLbqcyVmoT3r4XTjdMiYpVAp83zCsDleqQtMTzlftzUS
GcR7QPuaB/YnxPl6y1nxXv0nkYEMY/GYR3kZTVhNdiSRgNQscNNaSFEBfFt2Q8K9kKqusqQqNsSS
fusAs5LZ1z4MPeOhcibktrT0wxgRoh2PR6cnYGOafnV1024MRjdXHYeOvIMlLDUcSIboB+T4rTLo
d2LKXqV2auNdbh9Q1lM/y+FbaIbvZt7uR2l2F2jK9HSShMR43fhgbj0CcgXDvU0PGnqVCB2cuKeG
VlqDl6RjeMMypSXpMZVFraBAGds3lcTe9sbr0i5nrOr5Tv0JxkDAhgiiCCFpvylByrI8um6y3BgQ
kdVX7OUNMhty0QmW3qv1SfWpw6l+ohPhKi0AKJiPIWH1V1eMpNJmP8Y4LuWoTc0aZykWCFEpWMOc
0chhlqbUSWr6MPvNZm5aDjG+DnWeWbCaxmmM2REQ0B4U3ZKtNYNjWuXjYR6dV03zQ34f11NdbjX9
D3C9hflydDXbBcWru0w7fIwWtBo0Ah7YUHVkdSSO7IPMnFftoHH26/PL1MOtMwoEAqoV33loba4K
Gm35ItSpoOGlPQ9+e9UtFE2icVxEmgZeVw4lsGqYBMD4vLe1fZRb1KbSXV7TMN6UAQqMgWWEg5i7
mmSGNKi09gpCoP5iBuAVQHOtcQ2nwLgogWbQ8+YURXQcdPZP9MlUEPK3do714sQNK6C8J3SiEft7
4qj66tKTbFklzjuTFoCcIc9yF5k4LBGM9FVGFX37HgKyQXt6re5+RLAODyBD6MGghaPtR6nrNFyz
WkchWKdvbdxWm9pAUHRVX+glCwHQBw1NiYwMDNND3OQmDwzPLZkE3l7dh6m3PdLpn9Xi4PqyrOvp
UzcaT51eHGYQxm3HmdiO6emZ7Z1S4jTDcJ31AGjA31J2u6wOz9GIHSJDe7M2Lf+gbk9Gjw55DhO4
6yZsme2Kzcy/vv5ORc1OCge0c9qn/lTwZofaKjLCceW01UNTsRaZbWg+4nxhlWGZvs6B1MQlnVA/
RqRqIiT0p/ajX3JHjZlL33/We+fZi8UOOBmlsOBwlgrovFo6Icshr1xJTIKxbAnf5ndyKRsOJCsl
toFJ0nOsToedzYIix77XRdOXEz12Yq8rG7C6PbWxgT0U/fg6kTALtchjJa8BwYt2rx74BtAHbsQ7
9duDGLGnM6TS3+FiShnoIJvJ8BGW9vsYuhopBMCkpVggScDA2mPOZSh/GtZyW+XVu0HTKvKbtzJi
jhubzqpxDIjiqfVkEcdy0O06XLVhtdH0qjpiEEGzx0iurHOZH9hi7uT9/mNf6s2jScmpniEdqy1p
FQBQs6TfNdR+fWjekOzHtMG0v/ehCzKlzxkOVGO1uW7VHbIeQvQEGea81Wr4rpYJ9ZgnJjVXgMBV
94xbd2BYGzH43/SigimZYSoGYIrto74J8qA4QAujiEP/JNzpzsZpqOSMQ+ZakIk55EAN8iBHVtVa
LXkpoU+bVrgI0HiEGTkth7qJmMHZEU7UKoWPXZM7hwjD9HVjb3b2eyUL+dRDPxoz2p8G42sULxLz
fLAa55etES8TjP13wEu7wpWged7olY09gq4ywiJoVTi5Zpc0Yt8sN07kbg3Xgmi/cJRgpkrLLZ2c
vWfAf1RfRL3+6iXUNeR9qYlZQ4q85n2Tzgc/LMurFCUfYPFVoUN+MMbITipcE1K3Vo3NYzlJMV5g
/cj7ZY/5ixA5+d4C9QAZC1pVqlD0waftzuvG9fypZqxqRKmWC7XkqftiosfYWk19Uvcf1OoHUffO
tfiN5ZDacnOMWO+FOwJolFVj1/XTLaCCFf9WXEPISymdkZuh65jHStctYMXxp+s6l8ImlAyixUtP
vBPNZGc14Wm6adt65ci1MwlgescFLTw46Gr5VxuSnuIXDn0gxDw/kenUmwbFE1cbTblnBCu/YGZT
yhErZBXeSxclnfbAROUxJiG11/RgZyO/USVCmjrsXhH4NSJZ1HW/LlKWjwVo1vHBa2wXoqx44HOK
mtDItJW6SurhFNTBG3IeATDTlTn1zUGVlDDk0XsU4Vvs9F9qm1GrTtL5DzpCg+vus50jrDkxrCX6
veZO3WcPTg8+XQT/q2Lx3V2ycM6VMhcQ128Fq6ja1dQdzCYESm4W/SxCWo5q79Unh0XevaVKf/y/
m3EXyJTweNgnDd1W0YwHJbOxpGDXTb+jJiRvC0n8AricREiOfVKD6sT2ZebIxCk/lW/TQg5Pad/I
ga9oQ6Tw0GaAQfCz8tnSSg/9UJicUtoPgZu9D8jj9jnvcW3MxUFdqwSpP1zf4Khe9IEeGuumu6zR
1xE7EtmY28nTWpkTszmllGqAg6+msA/+kBSXA1Glc/+i1AJka6KbAxu9dhvnzohgMaRSAK+sX3qC
0i+cSVKrRnHASrDxLO08JubjjAZfLW1KTa50gGp3yRyshyaJGcgGejEwpK640dbYfYCRILpI5DdK
MRvl5AsAB5q46ju1Oy9NT6dYn9Yx+utOsNbY5MAi5+TRw6PWUv9rR/WGga6qtuavvkrQbwfxq6Ul
R2NI6K5lHuAjyy7W6slQokolzotInNirl9fNuCq6GO8Tch+UHplp+/MyUO3gKH9sSd+1CaZbUlo0
UhdrkfpBSQBaAbnFOp4DcrZ47f9dLnhI2RbHAz/jb+Mhe+GbkpZju0fHmZ7bJekoB/iYbtB+mzl1
w21ggUELSuISTOtwb5uACIcG+JlW/rI6q3uAsyi1ZKySoefWe9Ayt1gctr6BKGA0446H4EMpyZQw
QF0QAUOVZg19pvRtGfvxYA7I6Sp51Ojq4BLbpIcYUrSk1HXqQVOGDKWP8E1UerkIF2BZWfAeLuhG
mmWPJYbZVtN/KmleH0mlawDezdLJDK0t/d4VdE8TJ2JU0LikS4qbOuBZLXVz31blJcWftU0Sd9PK
6lB+Zaur0NQM3VW+13XshGEtnh3MLdDSurW63rbfvw6tjEZjTZIviRJ5qSqpCJ/tpWQNMxoNG8J3
9WSo0kBdBFVod/LUpt60uXQevcDFWy5/idzb6OrRmfZXanUynejLBbeq/k0w04WfQaVFQ20c2KFI
PpCiEqit8twjdwKdY0szbXTfhXjUPelGtE/gb28Hysmm0AF2Nv2XVlKGzqSihWHQ78cRclkeJO2O
QQCvMP5MWSZdVzCppfZ6e1f2wGM03bzU/VzsMGxyrGsYi2O3JLORi3Ut7MfJo3PQEVifzPfqHAAV
EWZpDZdcvYFqDU9EHm/r7lr2tXF/o7VBuw8aNE44kC4c8C5ukpOeTB2sTpC2mbyCnGH+5EolfK/H
a6XHHw33wfOLtzLtLvQBrhQJxo1vNUHExEVzhNTLjVodur75qe6cmY+P2WQcyEUUvKfUYsqOIIVS
/lLaa3gun6quUsuOqiMSYAJElXTw6Bk8zAzIpcZHOSCWucX4MqJslwqtRF49B90uxLwC2TArJac5
vASDlMrq9Vmda9UDrzawogzvJSYxcPTX2Iddv7yqHxoXjjZYLiGIZvZ1QRgDxnxdsX2pJ81cNfL5
SSuOu3Rg96mVg7K1MCInnnGJW/3bGHhfatdAPCZjvJhjeFq+VSf3SPooAj2/D/zi+1IgsY67zr9n
DBJaL548xMc67tegWm5it3vkka9WmfbVSNW2zuFR3UfSnrttiHqQPCMqFe16yA8G8azqCnXtIF7h
13yAYBic+l5DWFjQwsIPrx4MuTRVRgNSJ0VUEM1vSzizlqAGJQY7eoD4jso7A5ZCEv1ZfdVR856t
LHl1iegDQMH0TP1dZZLpp95xoX9KdSdgYnlvWBNxb381ms/RmZ61WvrVH9d+SOWaiJVb4vvhs2ma
lmy0wX7TkrM26vVJHbCcKUOmHO+TRTd3gU3DsS+RSyjFsc3CKZcKdbPk/0mk8F6Ro0gNi0dmXo0d
PuXTQiqM/Ci6aX/4zDquAlu12/WkmtKHSL9oSN6g5imOuguGW5bhqpSciQngNlUMP0wbAr4scXiU
Qk2jJ750jGfl2htMVrFGenLRwTlfUhNAFY5Yuops2Q6aCaJEV0E5zUDNngaOT3Rxi2TbOYO2s4fq
ORxAYgae8egtev+H/JcTJeeWvoXKrAYxlJpqHVcPvfp8CUHVlIkcULzUphcVtW9BRYrRTDO8IOwi
6ezPcEnf6ywgu3Tck3QNcE4K9R23fJgWaGCeC8VYevhGVEoc85Aopg0xKUIn0cahcHARTsmoT/DZ
vRnDKsyJWYA+C6xl6TJUDe5C0LrdbfTIASsVMtjwqkflGOCoMJ6djOaqulmuhlwGBz4ndR45Zb3q
E7l+QV1JbXGj9ls0hhz7lQQP4fYIYaNZrOfajl+i1vyKYAuoZVydmQXphVsgVTj25PIBHzTfimg5
Zwmrd+rxLRDPhkwTtfvGoc+jpdWDY3NDskJnHlCxT7qkU0nPyVQzY2fntYEDiWFVJuwxZMqBW96L
6jUqDIdwlXgfDfzmsKflkzPXVPWYAPzm+bT2HTQcE3X5QbNyAFtD+5h04ok2FZeG82oW9MFdJyVf
NcBD3xrQIzOgyiGGHBNaYwt7cVsE+cYipIkpPQrAwlpckHdktVkjsZVG1O+NofF3AjvmhhCsk4Ou
gIWtz3ZNTgUGhX5neUOFd5EmnyncfAsY8j6DFrZjcPxDm2yxa006/YUg9x1zZT4mPwmmAfjs1O/C
aQAxmvlpQAPT15j4Ui0la7g5Z5p+5sjFcuclwYZJ6R2855dRi9J9BF84AXamN0m9isIu3CcWr5fm
OiRdYLLfgMlYEiDwiSdIVkjq9Vz39blGKuYW6cls6AFn/cDMGpJDr6UhzV1k38D/Yb0meHIw1zx6
oUvS39J8jiPw6MbBaTS28TkKyYSZCb5OYYE7wtsu8cQQyyq1o8mTuA4IXAs7TDgmDqQ1DSkonBVB
Z9Jtmlb3be5X696siCwPt/2odzeBBUTBCRx0H86DBTKHgz/dpamALtxxwNgYpGyZ0QSAaIoOBinm
db6ZF+3kwiOFZGk98T6E7RcRZ7+ihrdkMCb7bI32fTfVbwsMre0wgj1R/8BGxsC6YhU2tZJg9fGe
DhMN6976WuCKHNJq2VjaVB8Doe/y1kBnB7/X7UXPMJpb2+aoR7kyBWpf4jbm0OyPU0GsQATHOPOc
e9f2nlqnEqh8wSgtzMe7YfxWt/mlcGgOmQIcYmtqb5UI8dU61URgg+Twe/13z69/+CHU0UYUyJsy
ar3FZ8jSpxhIkj47tL7ZMyEkYN7paTlY6E7GMnrxZ8yoHsoQWszmfVokCyjv6K5SuYE1DjUwemtv
qlDsy/Mc46cfoQgfGImjBpw7ohnaHOpL9GEFBhEw2BRAt50bL4q3vq6N647EjJUH94XA94HzQjIR
9HeO8oF+Ye8zbnZC4Ib75KYjw2ifcM7eWgnhM1Ejf66OLTkj2ROCDHJOJBCFDK3dxL7TE1KUvXPY
cPZL37xq9FmXETtVU75BGG926PR2yO5odPlPVvghEFNcIAciH/Smsxhb/7U3f/i19eFMvrWLwvhn
rE/mTZwvwAOD6PY1LpYFuBwjoD6+wThLa8sS5abzOHuHU4TIgINLyrgdtRG4S85vizCBzIroqWcK
gPWt3owCplhtmERtlZa/YTL/2huA7Tr0jgU2Ssj+CaYuRL1jYwyruTaGGwMTx0hiW5oAKk0i6No+
TD5R2W8TPZxzMeAQ7FpGJFjr4dkEyS8/02C/5J13EtZIKAiwh5gqijkDRw6Y6Hllhmuzpo2npwyW
o/IrJVIYYFR/pDeWnKeaCMEhhu9Sk2JB00zy690Fp41XYLJGqyVPBWVeoGYMSYIYUv1SWh7QWvJP
6GKY29bpX4GXO/vWxQSJjlr6LoOLR4/IjkR9HEX1Qitub0GoWbtOMK3zwHRxSkUh9P2xvUno0Wut
NZ9ckXdowpjc63Q7To1XbIeBp5DFDY1Fem5jXabbIEjL/QEVj8OFqPwQiqkG5reUJyNR23/jrzD+
ooo2UH4b6KI9gL+65/3mORg7Ha2SmbrX4ohooW4TDTTNZkxWHJcy+AADDuFo2E3GafbTp1ELUaPP
zDh4aV7/s0rbElIl/yfTAB/HhHngCMPwkWn/JtIeY134yMjsje8aH5DEon28aDwWlbREBiMUSk7T
AHGmuV+lrDyk7czzri5Cl6mxe0/DLgOoZNwuYYBNvdPBp3lzh41pOga23Rwjmx8c2hvlggnS+Hub
4GgsdP+C6xgznCzOMRJ7DdG2yu021BLOtmD92as6vqrgjff9srKlF0iZ9zS4fEcR9A+232D3kZ1D
BNd73SE10NSZWJKfQm9SNkjk2cXDLE/mjd5ANwlhXcJXdeo1v44sS87iqc1hJvaHHe1DhIPyGKxq
ySSF4h9+tcX0yPHufLUuI1XEX/dT2bJUu8kw2UgbgpbaCQV46OI8GtC7QkVXx+VGHv/riYrRN7x5
N87oDdpl5JQVByeFjNAR0u1t76IukPKMm0P8GJQsxmS70d4OQSzVvDTdMNcc6ZnRWP4ze/IWSRyw
/k4aKSvmaEvAJ9Em2oOypg/HZLzRmpoGF5I4m32sbttX5atVNv1isG+XBGOomrFORIbyxMefIaoz
8srfLQeWcyqb8G0SEkvIS1LlAcJ2tsR9WtI/Ql6xC7voJXT35G2MV0fjVBrs5/ZPNX/M9dm4NHl8
34QE9xBOarpz+ogkHYxgOk+3ywy5oVwA3ss+qukmX0ShbHSiaMfGOUWZHW1MD3sYanXKrmom2nVk
75b9ztx2nwdjeUZOQ+edyh//5HAgFFPbXBuEEiTYyvbmrB21GIQmrLF1NmjjbmjpntjYOynR1czS
mTlrGa7KrCypOOK1wZLRSEtPxlxsRSHeojVjZgqH5lVZg9wpJspwST5UHZ6KGUQAmknVBVBT18+8
garAPBgVaowPqhVkuwR6/RBq8bOISXu34LSupiVeVkLMj+E8i5PBRlQXiFStQMdS46DKkzNKmOKs
k9RHrQFjUk0DxhID7gJCQX3ZriV8KZ6SnZj96eR4g3fhmCNPMLEmK1EYa3LgJcvuaga52eI5IST3
zE77aMtYNNX5ynQI0Sw0dkO+8TQjCtESBiTsYUZHBowchKnv50bdXYXLEsw/p291lGVVYUoNFx3H
ZMTfVnrmviCcVnU00ykmezgYjn1ZP/lRau8CK6S31CSkgcguU2drtwmCnOucW/M0/ViBTp7zIjiN
UQNTkDiVwUg/83rRCNhiihcs5k7hQsli5NYwCtJynFbCDm8IKl+ruarqFqvejuo0ym+vY9jbCAOx
oTx7hyXB9b3PeITeeRWfIRKENNmIXBAtk9C8wuL6Z0uQ6sWoQ1gT0galsfjNqDnUovhEuz1bhEwC
ZOSAIVv9Cf63NRz/XWX4L1iRj5k8nJaJ/1CVzkLOWQB7mqBzdTBV7Yk89tHkQbN3KlCAbZfkR9BF
ey0H7Ok2jNpGX+PXOegPO8BfWP/UCd5uRlrxAlsGfI6TatBqdI6A3UfX7nbqka3jRwh+Kh/zx7W3
MIE/mEIOrIu485Pu3naKL9VFI3ezY4u096HXECzqyqiS4ai++ihXCaKZiwO86b2hh7CW2H/V0zVa
jXFu+/v25xDce0nzUw0qALl9m9LuoJ7aXkov1BsDyRbuC35XlMyTvRs19FyOa1xU89Cu4jfLTqid
audnvwzZ/j/veYaECP2+5+H587H8eR7Zsb/To6yCMB2zIEduFrrBOASKqMcoWQ5MupLBsvqMttxy
zCy4UDWFo3k1CBcRtuoSaxABZpF+CbYsZSXUFKLVr40oj3piX7JIL1R6bkykqtmlPFC3NUq/i1y5
G42CbI6qi2o6A82DBC2DzXwDox5uEg0Zk3rRiuiJ6FBfzXBAITALx1utet+97JQTi7YOEo98H3lX
hEYEQD7h4aiN4CplEbKHpHnZ3pjQMivXbkH5y3a/BUtdbaUCwSRje22b39BAGBe1DEyTw9bJeMUw
ypvJQOidty9+7L1ch1lyiq/ajuqBUN3WiVbqxoHFNXqeznDC4pQSxTfCjA6iyo+9JRnVmbZH4tTT
j0Fdz9xctZ24GvaovYWxN16ZOP/+V2cDhMZOdQT9jEFNLIy16rtkfWgRJ6Qd1WsT17a0uhBYmux1
6W1kaDluSsfqHv/mmfmLt9IwPSHXB9ehEPI9/89eNsKZoHJnodhYOuCha084i58EMTRy2qyencwb
vg/6/EvrbQQxfXIe+T4YXVl7Y2RP2EGz4998rL9WbxaTO3Tuum14wrB/80ASpDGNdCzcTQ0daE2I
EhWu/Ww7E0AJqWFQd51ydJ2NkBiR7YybyTT7v4FLYVz8yxtl6XI4a7uofohg+q2K9CPkmJlkwTdy
fJGnN2bC8VIfo7cyxpwjG9mq6oCNi0WxRVtS9EiSmPY5I6T+IUyj9egYjChRlcsSTf3Xy2QccRa8
ah7mOTv60DSg1LOTfs/1JVplPB/GS5CKbYtNwBzfA1H6e22mn9OEAQik6tHt6VNg5OnDGwKweOpE
yQxfm1YIYW7VgNBIwvOQG9UtzO84IeOEEPf7OG6KM6RZkiz1w9DDZJm00cFjEDsnI5hfekNnxS0g
GyZC4yfoWKg3VvWmkppR40ipqppUsfSi+uPPWXQuKOv5dcrp7obvcBXDqwt1kPLBskgeJ1I4mRp4
K/XB6OG8drRtVlZpvU8Y6a+2Y1Hss5aN6SolAThfTDbQGdmSnGS+eBqRGpfF82M9AlmQwyoAkwhy
ZDXQz1MkN1/0gh4NItk8n63U2Vi1vjN0/ZOK4xKTQFmAsBmpjfb8ATWekQQ71a5LAuolarXr+uh6
lrMXFzU3VGtDFYfPTtS+Z4X9oGRH11e0Gn7OpfFDeu0hj3xq4UEtHaoCVBQv5Ow+h+CNmqxqgaCP
KK4UFPVWhdEhrC6lzjulXjvpV26lBEwV+MrKqss1bwSJzmRGjVjUAFr9bYl7AVuJ2qM5MH8quzG+
VS+kAlqpj9264zZpHLr2DFNRttm36vP1IvzpzDZmdQoHoCRfLROOvzkL/oU0hyxewLkzTQdMJKlD
EPL+p/88KERMX2NgBF6KP6R6ZusgJHKrs4/HcxJYmK7UH6d/nDtp3Ja7FIJQxBKd/Wj21bKNRPCs
Hr1qGc6+EzS7K2qCWaPg7L5y5OsmB/WdP9KMKV5ga24VwApu1d+50I2/rpS2XCKxA0N5sW3H/PN3
Ina16F0nZ6ws0V5pRq0bGe49YHda4SM9rNQmJ0PhStrC2Y8TVVNn2PdpQNtFKUS02Xxpmctv/vNi
acmr+eejru3qyLNYpzzbxJj8508msrIgbmZ0N2FQvtjwhhYpIvI9RQ4johbi+23XydMfBjl1cEsS
ADWp5MixlqoRWFEi+sOYfsxDLK3ZlzyIqJVW9ZHVrLoS7cMYJRYWLMaqqqZSgyzDwevqpbSAgfNd
1Hf7/xBKVHSf//rHL3iiXTM/foZxWUCRhKaOxe/jX/8QPH3/O4Ty+Vf03/9V979hKPmRK4bS8P7p
uboOQ8AnOUS3XTb18bPt/vUPw/wno1noAmz0FpGc0qRfoN6J/vUPx/in7oCuFGAjXM+3JbvyDwyl
7f3TsU3f8A2HH3McW/y/YChBN/y+q/KoegpxQKvIAsbx26sECZ2PlnjFuo4GeK+44YyuKM6jTIDq
KkzNLUxtN8fGoenJQ9l+yxEkrPV4WLaV1ceE9i3oMcoUfbRHzBGjqRWcsFfTyNMjs8ZtFeVPncbS
t5CFQvPmMdHp+Th68ZY+Yuv65fSlgUsMEU+enkHVHkUXCgbIKIBTzyRBoEDGzoxmIGpj5WJ3o39l
PjckXRpGCo06W1lEKzH90n/0YZasST7UYvhYcQSzsTcgugBZGxBPFd6qt+K7oYmcRzmcCU32xAhT
+0YLsmY9T+C/lmDtVRVpg0s5AlcjmAYEAJrTFEobFnIYlKSaIW8TgB33btsDRgg6wsWq9lZU3cSm
eM4JLaBT3CGRz1x4FgwQZh/nkx5QlVR+hIUQg/Sqm6y3MJU5j+Lkes6XWWN56asMcnL54fpI/JY2
+mrb/I2pu7kf58Vdm6RQpOR9hGZ+J0BHrOCe3yCPZDHxhm3QkVqGyyjTBUBQx8dtaRFJQtLJvjaW
n0mmfbOQ6dMjaWE4TadWn8n/oayF5PZGtvwhsHdp8RklI35LAw3bHMJSaPH5Wj4FL7Nr2i8F0dwG
QRLJidQkHIxF/9KS0l2X03fbOc6++4M3wZGJW7sZrPU5n3yGMAl4obkZtx2B9+jBZsBN3rtn02su
UwRfXWg9BGO3G5v8e2o1HEIestR4iuOUMiM1icjIip/0BuIVsVuPyShFKyVuTbbqVePToIds2u78
YNoULq1cN6WqsnHLr4uyvcsTJKvdEOcbEfOlJ//BWQjGHjLaOIuVHAL/FgHDS9PiUsbBRFhMivO2
TE6dgdWNKzycc2bvA+aUzZgDZR0JxgkdUhjrmHF+VvJU2tpn6SbMO064Yr6FJhpFROf4LZfvbryc
dMbU68Afbqou/Ikk+LJoXnHsx/mIdXpe44AmCmgK36ushyppL5iMKq52Okxk+9UM4SfpMyLQtez2
whmxQBDl4FmAtN32a7HC28CxD8RGpHoYUMuuwZvGB6IVkX0m1Vu1MIFMsilgFFCsc8tezzpRCvCh
5XlQ11f5QqymloWnkjwEw0LFUhhU9YEUI2u2nCbGh5r/0TQj6ikk5bFL/EtfE0vU00l2dUxDsyH7
XeYrGtrLEDqXnv5kPnlil83k3oJf35YzKwPayGkHupZJ/1xnqyUV3zTRY9vs3Lulas7hWN3UXrUO
a/hQIsX8wPatrXHcwG8DtrDKawQnFgdBPOEi2zoR4/wI1+aEoX6r0V9BfLVbPjInwmHcSo47j1OT
pjdhmFCaeQvXZHZ3VbwYN4FN9FtAnYtVrBHGjoEbqoyKOIyCaKyYCcZau7hTTvU9XUK9Mm6SBOw3
OFnYDOnJtaZ8C7E/2BilzAezngjQsQ5x/Nyx5kFRc1HbGun7uAREIPRYCCaHfMfeexp8v9/rQppS
5bRLswpA7GZRnZKmP8VjOxwcBwbesPh4ygvc2kFyRtpurxdB+dI42UknZx09Py7pQMx3RMgT/ZIB
ENdzQohpPdIwPpjmeAgmTu229aOIQUD1JUj7ablTEdki8I7WBCFDaBYNP05+wCJox4JFww2I4Y0T
VP9KBpC9zpxnsmcRwuXer0FH0qX53VOgLwzMhkPH6TOUN0V4ZPB6NoZFa36ZgvERQYUEcpbGxdSA
3c59N53s24bDeWAb95Xj31rW9MuKk3Y1mCMhJkYiTSEA94fnZhbtnTGEA5Plbqd3DgECg3k7RU25
t63+I8/Jjx9wiuFuwvNKVDxmAbpy0ovnohhnnRqG8cV1vE2CEQqJPGjN2gJ/wTKYrG2Rk/HzjMQH
CICBM4VVZ6N5or9LSvc2WNzL0Bv9oYmGBzPCbVXQejMb+5ImvbcVTnSnz9obbVsbFSEr74AVfIVm
7aMHa3hclhrXgDHs/IQGHw0SHL4mux6CUNOuumNdgjmh8UyJN4oZRizjryoLYcaNrnbwF+8z6asO
qfewbMzcZbb9znNRrApGTXcDDY8wsryD1lZ3DQk+mJEZXg9EMLYgARKXJmmSwiIQd5ODRSxoaQRV
TfASsyb2qRfskzGpjx0rGslFp0lzsm0UBwcxjt/j1tw5Gr3useVwHOkRIMS4wsue4HedmK93JQyO
IpaorqbEMxLDKBDBRLdn+dLb8QcmnAxNgAGLNnxsRvtO83J75/jeMegib1vV4kfODJDhBXcRMtnZ
sPpLWg7poffPfhwue204J5lzW4ss2ceAYnwrOub28D3Rvph63mc2feYJzc22LY0n1+2ORPARPNQ6
BIkRWB3a3muplemqzMgbALtzMNzo/3B2ZrmRI2uW3kqhn5sFjmYkUF0PTvrsrlnyCL0QCinEeZ6M
XETto9ZxN9YfIy/Q9zbQ6K5+SWRmRCg0kGb/cM53nmQ9ITEoeNYZAZaIiol1NPNgsgnZIrs4uyQL
vj6AMs+ydl6qlv0TIIWVLhXah1ZxjndAUrJibg8ER/hWbyy7P86jNuztMyfz3sBTGrisvc+k0Ez3
ocOrkDJ/Td3M+Uik3IoUkMksNNTg6T7vSyLKeu1EuBkzhcx9QdKqtqxWkWgIPKt2XZZoDJp5547k
/0RLqW8LnKuFKszDZPE5KFC9rCwmMhmbd9asrT8kEG9KyhIu6SlHi50cq6nsLgOTLYNsR6bEdN3T
AgmkrMK7UOf2GXUtxtnJAY+btVOTcVzi8gPAJMmJOcgL9ObXMelKPFVDubMSRajHNF5mg4lUmZJP
Xk+4vOO6vQ6AaHd16DBqGd2P2gKkY2TQW5dMDMFEGAOvP8iw2W3OC6+AHnneMbHn0+Lp87HDFozM
hivbgR1RCUwWyKH9Om4TqjiMLgnXQ+BkFUmVXb+6L1CKuTEJGCrWnxjBf9sqyu9qz3p3cabv0T5l
O9Vi8OBSBbnZX9hu2juPYS1A7KzbtfGsXRHY77ulSW/tykSO4fmTBbSarBcHzy314RiK+R6eMeLC
wrhG0sOVY2+zJSODwkCS4uaKSIJYHow4BRPSI7jKPCSUKakCf/0VBYxhWa2mVCWmg00D+lQtzXYh
wvkgwgl7vyQLr5Tgl2x8FMX8miarTEY/5UXZsqKd8ieb3RZghXhYffqer5AcHbwJ5FpmJYBzJ9Qg
xeTtxLI8izkEz9Hk2aHWeFu1IjzX5IQepNtEp6z5ElXj+ZgTopNTzpeKjLt9mZIVbywjocFuBxud
MOFhutCklNcO9OmDFvHql4O8LBaCwIb7Pw1TMMRDDwCFkNeDUbOLwbH8QXexXL3JuDZxecoWuzxU
GMR7tlZb29KP+lg/6WHmnl0NvwXmtDPE+ioIurAZzk5ixKTbA0IJ866515LoilAB6Qqy17MQkFzw
8a5kRlJjdRtYka6bzi4bI74nLXaZGr9Dm3/wicK6aFEtFl15Qsr3OzdSd+uVSB3seu7OqR2LjWEJ
0ElOou1DY/jspoQ9sqFlSO/cQwltmN1gYyBFJZStr/WTWYEgqfSy3baNdp+2fcpKkexugArDJKEU
Vr91lMlLsRIv0MeV/aXoEPUqMHgbyIC+mqmzqlR7qzsmIqS80EYokqNiAtMVzppNZbVnR8xHBUSv
BL+IyEp/rxKkUCDcxp01T74qlBOIAoNIH6m93XqWH2kcw6OgWiLpKqqTCzyuZNsD0vDWgBlMv5Ba
54PD9noXGtFGIsqidKB8aMUuWZAJFxXyvVmrTuAiQNm1IPUkHIcuKRBJdSQM0cdUeBDxDBi/B/zP
cBR/U4/mu5yvjxg+4AB2dmpEnpER3xxGrac0YKwJnX26tn1Ij5C/4a7ANOOVvxIDOlbTDjRJ5tIf
Km0I4fpZwJSQSvh2q1vwc9L5AyuePm/w9eCADUnZHTidNlodMArBNVjrKpgjXryUhGtgt9g2oEH8
yu2WraozP4a1vK8jNfiDNr2FrdFs5n5+9bra3oYFCWOaKtBquW7KekIc7VkDaKQIlsdGCqNBGh4r
wSgY256DoG6fkSbN9GWW5gm/q4d0W0/rxnNZ7pFUN3slPM7pKbtIhjmhjMfnJV/DIRnaxi0RVaJX
n7LBA9ibNf1QaaONxVntklQ9o7dPEdvTRJ4H8E8Vw3/4pd+2ZiKUokpujYrsFg3fAFTpqBsNlGEU
1Qx832sTLYNrr1QZABBZGJ7h6D/jzsnuNHJX6RO/7VebGjGY6goaMKFw+7gWO90iACdL50Dp3dbY
F2RfbewyfR1iHAUQ9m0M89SeHaPM9TNQCBfYFVeg0xiF+xZ+ZZUjcO34AWxXkszQLDTpSnysALlo
dDUMI2i2psn+Hf5Mx7dJoV/vJr6GIWMV7mAiL1MWKFU4N0d7YVLVyJ/eiDHYKKBJTeFbrWe/coe6
aVlb//h3kvPv0UQ4nzU+Lj03u4zA+MdTeR/ZlQdtpzvp3KyWA5UkSizfFMXjLDiKk5oXqwp3bd98
OJr93ubZjrDhfaKqrdU3O0Z4IFtiUnfmcf7sZutbIzWxjvlzswKIoukgqQTuXNpU9qSSV6jIoGZF
Gp/UL8YshEj3jevHg/nmgq5YgFL6mGcex5T4qCya7scqtY5eSRua6GMIuaQOaklceiXB+IdefXSV
3FuiemgyGNqg1krgP9ZnbdQpGiNkiYIleSpJp0QNauNyLJi8U0z5TNOlmwNJr4A1e2F6r3R7nyWE
jsIDJTyNgQTouZcI+FedOVwtHrox7WcrM8VplH2NDgq5okmusbt2EWZ3CTPSKzT3YDn6XdfXBBPK
EAgaQlRQl3sAbXuniz6k3eCdsbMfavHgDNnqZxNGdHLueNaW+gOdYYQ0nAjwykRd3XLvFXn12sfG
V+RRzluRgQQmhnoZaTVfnlO94MsLiQxmPNNoTEeSKQclSsdJMFvD+zf2gWrBlWgFtlttDRI3y2jn
5MxQkgpe3tB2C+l45k219r2TxvoWP+DDjLh2NNuPklhVhILVwKcxsmYRLRUsIgcDNY7IzYNrQTJb
DBQ9g4DuNeRby3aCvGKtI/sH5XoDZSvAN5Ka/D5NtzFtNWrfcRV9QzMUxVvF+nk/OuhVhWy+wSO1
HQOorEh1aDPPZWlavJioWBCeAwGUgDiprPeSQZMWeYQiOuOXMiBadNSsvpPF71kWpfvGJGS6c+VB
DDnL/Z0dLtNWC63Zr0idSpcagDlcB/aV5U/TyO+l04G0iuytxtwOKQa/LOZNwQJ66yWTgehNWKeK
LJUyJF+6HwmCYU1wnPWRyIEor7CXJ3jt7FVhG5b5thpOrvZYJ0TOCRMIFSbdodmlMZ/MkqtnlYlf
rT4YWycl9Nk1NZ/8Syw6UWBb+Xksoy8rgVZbJow5ljXLmuZ4ML5NpOo7PI2kDk8ewdMdl2Xttuex
q94AlUKDlvOZUdLT5DK8KdN5g1Z4Ao2ChLLw0GkXaA33NaSXNkqc7Z/fYXYVPDZMwWYEilPX6cIF
WV8ODA8oSdt4ajEgGzBvTMULRE7cqzswYRm586m2uxr4R3QFzjQf2cE84aofXvNhhdhVfbMtIM0M
bExeLGO7mOniW10zQasZzonXcv/qdJsDYPgNaIV70aetjw3gvbUdYjTaN5llxBuad10Msw9WXY4/
c8ixwOVWPeJivKOi4AQRI1FbzND6kr0kS0d6Ffs9zpxsO5XpnWujCXVCdL9LBTRKM3+FC+9/Liei
VyscL8bPrnnPmuo4RmketB1ZdmwaAocDOihzZ9kXRfQQDrO8c1RBEGxMfIBhUW00L1HOjEg00QOk
LI2iIC34KscNYqLdmGPjz5GkbWuz39NZ96LI3sDuo5dBNUbeeoL2NlaX2F6wjCOYhAQcbcUyJvvZ
xSmnwIOO/P9t3c1Bn0XhQRh3ncs95qYrXNusrR3+whsHbZClTnTFmv9AilN8ngZgmqpE3jkv6lsl
2nnG5EZqsSIes3W35sjZtsZ8awxvNs2CGWfBjR/xXDyoWSLHrkhUUwnJlGn9LAZk4iy/YlTU6AMX
/TNrkIOwJot3ssGHGcJ2AyoSB7ZgPmNTac09Z7nZkWSyNGLf5HWBzuGIY1zDvwEdyIiZXrerSTJH
U6nVkOR6QhUtUhAxzydqj2Im6E3yBckbuQ0GPnQ4XakOb9ZUN8ut4kBGk+6nA7Funl2d+wyEUkNV
JxxS/XJH9MBPaazG9KFKFQcrH5i/mQsCktZOMu6yh36+jI57sxewRkMyLfsMcuxmEIw1uUdFHBP1
pleTL+zulmZtcS1NkElOWu9lS/KxEtmZbvextlnt9kv5XjZo11DavE1j/xt9em9U3DJ5fA1lX95p
XnidMM05eUYC85o+gOx/w23/UYGECYyBQiwtdgiwi23edLchG787WzFg77O7lKnPrvfad6cilhck
C6hq8pTw6Hc+uC8mf0A6Kc4zX/STFyxZWAEG5esO69JnCY2kmoGCL4hsaXt+Wumsvifc+g9mph85
t05cEnhiSbQNE0zCHn6pWCO9YzIYb8kCnH2FVB2M6w5fRxuMhK2vS/sH5tvPxqC4xmokLpmjkSwK
lRT5nGJyllcnORfjK93IIbJc0DZmhPREphh+E5+0kCcyeSlr9fSbRwQHetcuMNogrwjmNTENCysQ
Uoh1TI6apYNGzYTfc70dkOIy/GFEFtRlntBjNuT7qjjxE894KMNkZpbFf6nYfte1Cvpm/ZgNEiZX
Mmh+l2lfiygfCsllGRlMPlyWsdFU7JRZX92RTkVWDgaL8gWoGQgxM823s3OuGjIYc5zEeZXnQfnM
8pQBO3qY9XIkcfnNFDsvY/inF70GBGpGESqjnoAfuNfEJh/sxcRezohho1cxNMQ5v0bjh2zcLCgT
tYtNNNkzWwddknberoab4jHDqOdrjfowB8o2CG4YKgf9oKx4p6P+3ShFQFfCe1lEIj9lyAC9pHYO
oiO8bH086FiK+r73kAX2ZXHVAfFd02E2AFBWLR7b2Q81Dy8u88GqHalSEFYwhENUHQ1ZvdcqeNVL
ZhBp2V9ryxr3uN7vEyN8cTij/FLj0bWjTyvGU8IEMNuMKJ/2UstfUB+tSiFKBl2lT32Yc6xMZe1j
/GjwTmreQRPgrgrXxXnS26c40ZFMdRGvPgOlvoTN08QV/pQYZG+fmn7jrDza5ViOCDHTbjGPFo29
MOb3uiPL0ExSOBzZxLB9ulAPDDDhmMEO1Uz0jBE+8R1uYYuY0tdSeeUGMLaVUT1NDX4DurD3yEzK
nZtO2M1V0IeacZIOfMUJDJW458KjRmzFGXGXi5XDM/ac3Jjx3fxWutHWnKxi25vJZ25PYEUyELP6
Yt2TOQMK3O15QkeG6gaz1xxeB7OYLgf8tJB7wFwCIWeeVX5vqeXRzC2izfoD2R2yX5W6DbKszJve
TRHd4C6AqGhvhgfjgpUYIv2OP23Wj3Mkbhjq2VrVmGhmCWc0oQ4VOm0Gtbw/gvZMbLaHeMU8v+4h
53UknlcmhUDTW4tvEtMJj9h7ckx5yHPWJobGH14QlpMixmnr8g5kim4F+p2BdisF/uHSpZVgsQNU
p0/xL92OmMosycgcPFpTbLx2o+NV0LlxG+OcTqXcjhiVNhNQXLcsAAilcX1ge7mrlvLVxpTA+Gzc
1WZ+M4Bjn49j7rSbDIlLVAxlIJZW7tyLUeswU5guLR1LSnAeT72mYe8vw62Aox0sq3xqBGWOsmTm
mkv28BH4UZnWW9HfWw6rz7BGVz7fxioPma3pOFFM+TT1aLM4DjKfPUAQFqn30DPNJ/HW61lh6VM+
nI3ILnZhM1s+Gol3HQNciGvslBisnkh24y+vW3xhevvqqv7FmE3hN03FXKyG6q+HkNo0x9xzkAC0
nKy7hcjcgE48Vtt5IHqW8UwAOJgeiWaDORXgzfZWOy5pIcXRpUQ71VToCvaWjot0N/EsTqL4SBP7
sxFNydid1y2W4t2tjQ6BBjrDniNzbHhU2pr9VC9KK5hAftAjZVUwat6wTVkkUbjXzzJW5ClF0wPz
+YsEUmIY1JIOLMEqDJmDxk68b1EkEov3Dl72mlW/FrKjmrHcFa28xUV/p+PJ2Zt29k668jdfOSEx
ynyOSnq/0BqfZpaahzHyvvNWnc2QkVUpf1jsL8OwxVo0XDyLCV82TE/lnF40Y+amHXwnx9iWCZyw
YSwxVk40wh4eqKizbjoWMNtpa79ar6t1bltiU9+UsoFVbCuo+Y0O3C0272KDSNdkMFi1E/63Nzpd
bgwwK4mGdS/JSNFlZL3VpgSakEcQcmmeRWuAyjMCt8DCVLoGaUcWcHahqatds6uoOw/jvh7eOgSo
/qJbtwTkgV3rVB5Lep9jWtxocxzd8QE2tar7M5K6B0gkoCTRclrAlJmj2TcgGiCByB3zswaFDVyF
z37pTtOch0Gnhu+811oGABQlnsxeddmYxzJ8LhONcDHnd+F41YkI1xv69wJhvYGpfTJA/MxroCoX
H2VayxWkEVxs9VkWNDi6SI+xf4zAybfC6JjdcmiM3heus+NU8rzms/PZ9q23xrf9AFtrB2m5mj5i
xGiDg+x9sfTHSCdAXkoCmLIQs3rawoBaRPORViHDg/xlveAYihONlBA4sOdQCJrNIPufpQ2TTQ6M
PFMTxWE8PVttMu8zoBG1lBdGcigc6uTEAfPZlQQRxXgbEAgz/y/gTgk8NmaJwUKzKdCN6a3NNcHA
SdzXcfmIk/FmC0rv2mymPTnhqT905imPQiohW7u67FFagA96D3SxhUUn0Dm5cciALmT61S7Os1JG
AegSR3KVUTQZyXQ0u+KtHJgtZJ55y/L8G8H9uV6Gt6SowMbHBO+gPOarna8dRRai3W0bIy0wdWoM
BfKIkcGXXmY6E/xjOg+fJcLkoPlySFPynZZOU7TmndEU51Srq0OyFJ+17C+9h5dglpGOlBKx3TjT
RSX4wnjKu2o79PqOY284jlp4X7ruW0xZ5Qzajzb0lm2OSsV3OtKkC0TaDtQOwJcMJKqDjuN4ox8F
fgJATAOWMtpqv1d1YMnkXiIp3TBSPbWAhiq3QoqeaSejm3d9XcCydiWSQxoIb8oDNU5xEFagXhEP
6wW5WF3DoCZoYs3gA4LGMRgvDckx6hfDV7ZJbFEpv3HvxYG1GPwIi/yhVnYwIeGHxCV59FhjsGUG
7ZwGxPnxBsKD5ePmRxW7n3IQJ+WwnZs8IgAyOv2tpbOLH4Avng3kpBk9FMI7khpnRz/LMDrOEdY6
Yk6AQk8SmBLVBZ6ucy9oCYTG1tzQ0q9Jag6gOthkTd7/UDw7O9Pm+2x7RY0WpiYKQF8+spqMrDIu
c1bItHtCaBJ3b8c6sV0rThcHTwvOHVQJp+tubDCQdhmNO+Gky8F0PmvHkT4na7YtmEhthRPZe23I
bp2lI4JN4hLDEqTvcuTe4fDZmvTSO7vEYZCUaZDkIchSQtjWTLq9qxF2adVEm1stJWz+q10j6wjK
Yp7JNpjpscnSwamJrUTfQyqjb3My8fVbS5CJ7LlULna8CTs0gwau9RJ4rOmGP0G+y/o294yBvJ4i
TPHdN+Ye2nhkPS26AbMer86m1EkliNbjOeIC3xK4FdSp+5w1pR0o9AQsCanJiLoIQtE4jEXv+04O
ftjp25Y01wDKFpbALPaIZ+VMShfELQbQYFYzPJQEb2yg8pKnHQMLw98abWwZPgtWlnUly4Bx4K3Q
SkZBiglD+zTZ+DWyOF4xPP23rJv7UvSSydYyMFJcDmlb4LuVaQQgZl+a0eKjqpj9wiiPBnvqk9CM
O0OZb0k7AR0swt2sjZ/8ZPe2p+nsrNfvWxS04/AR5kwm4C/C3hsz24YgT35Al743hnFXzqPpE7qk
Y6VV2BW5LovpVLFB65H6bL3B/sFqBzyECw9kMJ6n8IVJW+bP3pdhHrHVxxoAO0t75gd9yLT6Dcb4
1zLKrTms1F+6SbNh7d6g29wg/8JCn95ih0fPJmCHWYZJcQS3Uinr0iGMBX7G+LFaXOix4JsaCyK9
PmQPpWNd8SlRf1aSx0986R2Lzcor0duN4bXJcNOv7dTQ0KPYryDu8bZLFE68hPTp22lKGN7pcRmY
KKZggxP4WVk2cjTjS+NsRI5R3qol35Y2G4ZFodopXPaxDk1wvHyNUR84RYFAzuBTbxf9kjY9K3Tr
tQ8JKuo0wjrc7nfDKYzVXtJyJgSjR4P2CIL7O13EPs+keypDQtHG/oVOyulg2mLUfBJp7fesa7Su
upM6o01zktbLhLmnF8Q9hOalaIqCuV/3gT0fV6Qb+WK0i3ONu1QVIt3loyTbq97FSKc1vjKgZDrw
eNswAxs3hm87jFQ9RWVbWfNfMaSb2OuiYEH/u2cfF495vZPsruDYee+ZEX2llnybEFUZXnVzkPJE
4gtzexGMJro5UzuldQ5TqKpfsc5+IhRRZ6Dp3taz7E/Nsp+RC4K4IA4gWUriQxx5tBOb4mdNYuah
4zjhjHHMN8cmAaCvwdjHsdn5C5s127CK58xTX8xTwXfZ1jV38PFyk37Nla1tF0bRKHVG/OGjOqVR
gaU/Gn4pjak4o+Zru/6AOPzi1ZmW791BmWSL5vnerBCFwfqjeOIQat3G3epg+w5wfHdTPT4N5BTj
Q2eQDaghqMqi9d1ReCeF0cJcmOIjfqR8QmrIemvfrbIM3VyPe/gbccf7XeWLszGi7uhWmrapp+XF
wogZtdMR6DVKQCkg0aXjehIyUjTs/mv66XSoN+YYoJJmhHI/8FRtABmQZU2dcTcrWNcR3A0gx3Wx
MZyKIyqvQa1w5k9ct4ZuUDKmMxg5ZOYs4PtXb4oVFU02bdysU6gzHT8sSi3IkzQmTzzDhQ8mEDLQ
k5na+iYWkYGoZzDJfJNEJ/HEsdC6B4Ryzmt2aZ7JX1VMmGJ6mrAQTfxmuebN+EOZrEtK1GAbRByE
3AwE+o0NsPC24FSsQZKS9Pbp2AgJs3K5L/LFpmGf+jUERidx9Kc+IgDRl26PUz3Z1ZBB9KFM/Z6C
g6GtFxQkM1yEzjfE5OMGdNYCmp7LLMvPdzhrExEfalF/EnpCZ9KT7ZAKlFO95Hj1OvuO1eUurnAk
6BXKkSKEmBgXKJikaq5ZurzKtjo2qeC70z2PY3qXUgkINSUXVChB4Q3imESUL5ZDw2S38RfCnFsh
zbspgS1YhRAQdTPHh4Iko9CRTLpeiCkRSlXpGUcYGiRFk0IQrJFZvI8nldyMGKRlUzINkNEA7JrI
nGossBNNHT2SPCdj+xpOcOPa+JBJhnEFMOaY+2qn8HPh2gRrrbH358mGlFJ5JPc03q98nq6JYkrY
4H5ndP/qjPEaEhImcLSrH9jyWEtGzpHotK1ZMjC2ZQKrflIkTjrVkS2OMFaIIz+gxx6kZmO91PMt
xFqDAALtAHNWQ6F0c/oGqyCY4TKOL1PyM3RlfaxnphElahfNeyI8NcKyCHaB5y6l2DtGFaNT7EWM
V2d8/r22bMcBw0ASJlvkg8U2NmUJE/CaRPHDilyFKmDCU18LB2UP5zRke9LU9NNSZVtUtBFhD0l5
co0Gdy7ZfdYABgUdxra2V63JAJWKyCNUulRYIepdiEkoDdnqZhGKYJbA603ZnxptcJmQRZCwSkkb
CVIUEv5vEjGeaBmo6bvuCFVxA5vmKV8Q3yFAWhErJRzu8thP1WPhvTLIW9noOgsYrg8tdMx7JoUU
c6pqfBR7v1sz/mwnlLPIIjZiYsKc9QMoCIvBepd+RRobZ+mwHkLvsJn438w7p4HVkPk+GxMtg32z
9ew7zxWM5xX2PgwtXEQkDJlnRCf0sM+LRRgza/XUAYMAfwWtM3g8hrg0ZJUOHb+wiwM5JPQJBf7B
iVy0qpj4ulINE57GCrMVe5FYPG6gCvUJ8uwsHPbf03KqeyF9I0H20S450t+EgI+6PJqZN170Occd
/jLpKytSDssTxe/y5IGIjltyO9iZpMjf5j/0GHcTM/eIwGnuTGe6qsEKfZHmfABtzazFtugzrSUF
paO9HIbxmLj1r6INeUuQ8k2AYdFZg4LtFXLuFs1kpFWAgYdqrzRCxJIf3tBdpFG7dOvxbarRpnZF
/tMQ7Zkd41tuoy0ps/mXBIPeEyETLf215XqzUMXOJM+Qyn0Mw4FiaXjPJZvGMISBkkkP3rWiN0mE
99qn0eNYAp0oOqYvQy6+Bkp+mLYxe2z3vZlGlIdFzUqPAeZKFarh1ZwAsQWDrT1lSbojxexiZxLY
ogF5FddNVMDhLvrpylGpaKCOSLjRY7Oj4UDt4gNqxsBLk2KbanSDSeowIFiqX5pT+HOHoLmx3Rfp
RE+LnRBYrUgu4Jb/oQjRvZSatyOMvj+CeFwvonXl0SK5db76SZtxyKaIu7NJ38eaefMavixcUbB9
QprlpHswBxM6UTxPpGrRNecm0qmh+zSH6SrQGyHKQ3iQmfJkJh2eP50gn4xylb6gDCyDkXiUX6c8
ZyQxSHvburRDzRTdtGpdMbG6mWL7p+p4aTWpc0EJEWRgbE/9Un2HqRUeQtgPm7TWrO3CrtO3hJGf
UwfD+DgPQd1zZKET2zM2OvHGP5oNS+Om4Nxp2K7FtcaU0XWIaEslp7QJD9TGR8Yole7WzuVv1w5B
trkCbnzHPxpF2KZo41s/2XAm9PtBt6wNy6/fdp68h4mS0CztU2iOQNbRicTCRjJLl8P4nqmV3Z28
41QkyzlCthvAvhehevBinsasZGI3e3gAdEmoDdQogD0oKJm0ZsRaCiS6xOk+RvCasBsUBRihxN3P
kq2as/hjDb9TFGgGcK4TTxHqVydEGDYwzmDVkkcs4dt472UqvuV/7OErCb/7s0wl5MpJaGkVmWmk
JcnnYuKGruvsaQbSQegg1vkqincYEphBjafEGRBzodZ3bShHdr3OUrezItVEt5/6rj3OFkpf1zKx
LoQ6oQ1a0RxmLX5nehIUrXaJKu+UpljljdSgtsAQwA42OjrjVPlwbeLxqrr+I0qSJw3S27FAFb2s
u5MqbhU8MAkPLKZiZV7NLGPOjtRmz3VV9IeofYa2BqEA3mZsrwJoNvRzRq8aKWyGpqBjUYCDqzq5
E1oYEz4Yf5quweprD02/CBg3bXMwZWBy0m3jxgwZ8w/spQyJRlopknPwSYrAKLEbWGZn3plK7EJo
oSd0ZIQ7soGuoO4Vi3zqhmyvTI8oB3DIsk+XwB2z78Sjli8NTilvlfiY5kuzLAAton0b+b32Fhoo
H0IzJHmggl8XJmxdci6lueFHwra63Vc5Pvo4Ya+mm/eF8SfpBI+lWQ9UGGRco50/EuzY8JQ2aBFH
kl+WaLsQ+xDUtWR6npnXzGMglyxvpkWCWMHowkUuaIhh21F2E8oiL5Lotbu8sn9QnXFGUQSeqJam
xzhDJF+H6sDacdwMLm54euYtIumvrs4NcFnZOVoowuPkFcUkOCnp0PjCL9CRkNIoEYvOyXiKpbMf
TQgzdcFEmeflW484GNzGekpRo9Adf8UTV49VIpEh/ITmv6o/ydrhSoMnGiyhuMSLMZA0ycR65mYI
h2QIFm3Vrxkjok9SiXvrSyutYwvPZcqwmph9ua+IkUpMYC5y1H72KbXysBw9jRVdt45J8CodOrNc
yMbLCfpKoQ2I2AjAZHSXXmlb00SDBENU+ZW+F3BqWLAk5MxSpke982PKE0JOvW9Vdc7VROOqt2g5
MnCx+xqQSfw2FPGp4d6N1Iqz1pZfQhK2I+Kveh2vF0POtN03xhATftO94e9gSlrtYAS+165bnP7r
Lr0X4tar4t9WZ99nBW6D0qn/93/7p/+6Jp8to7bv/v/vd/3Th+7+/c8HiX5XwUf/8U//sf3jonsc
fq/Gum7I//o0/v47/19/8e9evP+LTc/Fl/5/tun97T/y392/7P72n231t//8R3ff+sf+supp4l9N
xyGsWYfTbQpPt7Hd/eXV0+S/Cs9crXrWGgaMCf5/mfWE+a+WZ0h+0RQSBJyBg+7vZj1hrL8E39Dx
DEvnn/Z/xawn/pnq5NiOgdOVSBEHTyCJt/87H4CGPxPCXpkvDaOamEOlW4SH2KznYoWAqnNmgYJp
KMf6RzMZ3IC3khMct09Vm92GqYoINJJvFCP2jVMQG+CW1c51Eh7p/EJnRAHOmhg94EfKSqU3MThF
NiOGBkGDVLXa2faQ+qOr7xaB7SjUsAD9nm32eF32TWl5kQqBR+sVV9benKayeSA1xd1YtIxM5V+8
VvFCzBJOnhqPEPrelZmfCt2+DV515D3cJIa1b1z0uBidcAoAWlUy/tmvi4YwKt+NrHqHuZ79YTsk
86fVtdd/eCwe/rLq/ks5FA8Uq333P/6buf68/sHC++fbLEymwVQI/OykswZ6f348JWXEbzf+e9km
Vl6DLvQXPsHN4OUXy50yEFBIP0OOh8ALAeHKucdbbwtfMiDum/LbDtGWoLd9Wb8XiMCzIJF8072q
POkEq5ce31ktQR+QYpCYKNwabWu1zrWHFb6LPLou8kVfu6K4xOufGxLWIi1LvQXaHk61Jgla975t
UHbD8NY3jICQfof4BNfPstbyz3y5iVC+0Gp8r7SiIZGvBsXEhL8criP5M/0Ps49ew8ZdiZdZvU00
VqMOua7Ow6DPsI1TEjoaVW/Ib2azP8PQY4IJUSACqrlwDRUxtS2CgWVXhtpdW7OmGtZ1m/PeVsVD
gXd/E7nuhwd+FtgCU6yeL8QuxAD8vTh7Wj/vTWZotn2IlfuWsS+ll3VfGKO8GwuzufVf7JVcPDXg
ELiisCixV0M6dBuGIaF+4mtp1ws/cwBVlowlLDt/N11kZWu7gpriqXf43L2s/zk57juWp2tlVvfD
VD44fG/iTvu94urLARmQql66ieeRJwLREHs4Uoj4jCaCEH0Xcxk143H9zXBl7ojxJpNihaePlXxZ
R8tanDz8eavo6N+pKvappj6jrkRakn7rTfhSMTz3RUscEnYvWs7Kd91EsBWIvsXIz9YT/GWlB9JV
6y+WR91t85Stbwk83AczRyhr9LzQYkTLNcEJQNU6J567+Z/MnVdv22j7pz8RF+zl1KqWZVuWpRSd
EHYSs/fOT7/XzczinWTezeAP7MECA2EcyxLJp93lVxpX289m8WE3qO3QBP5Atm3fdca1lrvp8AJb
edMqcmvK81ggOoGzs0usZxL/TPnqFhFZoWdCo191QM1q3LdSRF8mS3v0Gh6tGUQf8NaOnaWsxyQ6
9yqeuP5rY+NgEmfqh9yAEnl4PccDpZZA/egpMw9mXJKdQyecGtxFSxAeRtu9pqilORP0WpoSxbap
44c0opcyWeMpgeReWlxxoigWnlHDYxUUr8vcJ4hg86iIJLD9JPDEiVF7W+4OFfzbn9e7+ytjX5Y7
MGlHhZmNsAgc6N8I0KaitE3UFTrwGsjHw9ghdp+/eS4mjjO1XZrWBE72KQmn7aRCJxlo08YjSTrd
+VNRiKnzHL85hrfChAORyJAYo/AJbghwwHkXZ+usArKlGYV5cTuzulXxZ1PXcW+cywjYKVEgMfmP
FmdeNmL3JO/CavY+zUE8hSkY+Cj6ann+t8zD6K6mkjCUM2y/Pnse6zuDwnKnG+selmLWaseuzN5C
6gTwCrG1dFEOTbI3Ii5SufGHo2jXOdUvWJWtrUilgNrStcf3kaLimFPl6SkVcEuOmn+qZmDNc0Gx
l/ubuS6EFhF5cKJ7+RodlWqla76bcr+1gySkZo/fXbciJaL7c4fGUXf356HS1F91H36OleEYsN/B
Z3PWye//tjXz2PRojlywZaV+9bgveUytguiRX4Qbx72i37+HUH5LzZasF1haRXdhcTFRy/Ei7/Zm
Bmk0khyiRHjvAc5yav0Gp0y5Sx2d+JYNSlN/KE7yZpMJaYr5Bv0GbHZk6jDBeVparW6cyXlpkurN
KMyr7vHrhI09qnJq0LRvKNFmZfGmWeSHiRK+ghZ/c2xEAzUnw+bJuSeC/JrazCGP6hOOQg0qgEO2
Qjx5A/543egcd47PAyTQoDhk0tzmker+pINMQrgihCPt9CdtsE66y50uv5mj4sXKm9Ns6McizsIN
FQuNbW4Ca0FHPPO4Z7Br4Gl79mlmYV5op5F9jaQWF+1mayHKz77G27rBPunTdG+X895NnB3eqzZd
Q5E9jB2QV7jC20GTbMPq2gRpf5di74pYJ8XgiYmAXfK7MzDl41jHTUJFyUr3/GQ/hzqbf9dtkjL5
CiD/6c/Tw/lVcuvn7DBNJge6W66J3OSvs0PtYA4pFdQtw+GAzqNjZbmnbHBP88wzsrvi3SU599XJ
W7UB3Ie+Apsoi65gTgP86Uq/vrN17ZqyARSIhi6/1CJWYQvrHBHxawtmylKdI351b/LOLqePOU7Z
G8QLdjyVOaKjahZTME269K1szWuE0kg0eCejdk6FBalSDZtTrAFCUxMeVqcw1nIBFMGuva4eaYAp
d07DAh5zp1gVBvYdA/iWgW9q+2tSwatrKQrcKbl7yPRP/N20KiFyrxMYerkBKa2NcCxcVMSRxA+n
+H4YwJ9Qw3YGVgP8RR0YDS85RqhRrWyXTUAx0Na0u33Itmaz4U1sfjg0XP88SN5/GyTH0jTq3SZK
ofpvKk4T4B7upKaeZPcuuPYO9SHtiWrlqXfyt8Yp3kqdedYivd/aMd7YJvMx0h+ougVCemdZG+mb
7Mzyfm2mKkG7YJtVaYUTLcdjNLjvPlW3WSFisVQ22pw/ACJ8DCLloAaf4Y6ePZ/ymyxLO6Mas4yB
4idfi2o8y1jJhh+A6kBT8gyt8RQn2tHuG8pSFmxkxirirwp7uCaedSVhpiiCukyLGvQdyPV+2qG4
iqJ+vddVky1IzpSOMkw/YHNuXsOBDaOQqcHH5mBR8iG+uuxmmsUqxyhgTSmCOn7Kng2w+EfeKNQp
UhPrHESoCnYaTN3ZiaP+pphkyUrQP7Y0pzc+0MZ1pMI5B4VNCvEg4wcj+iQbtlPMVGI6nGZd9Vpz
1mElxMzDnwTAcn9EzvlaBxRrXqqeCfjnUTedfwbVFoIlrFHPM03Xkqzr7zs3DzAYPA1whWoWJ5g8
N7XKbg1IXDMrTiQu1zr0wIkoBdFcdix7ZWPTxTDxhzXyI15qJ7ofJ7ofcPDXlkrUMNZgV6qqvYLw
0r30o9QzeN6Rda917SsxC/qvWTDh/THRcoT/0L7FVX5E+fvEOU8E5tE0uJuJZWCSgIwljKoqrsAt
4o+8DqCUxkTROjk9eT0wIm4KK2qNrk8cUbI361OCfsu6DQePLRNYNpTNgh4LUNeuuEwxNoK+i2aC
i3bhz7hMLz8lI3AgiNuKk760gZkwNUA2kQ3hOKfE6iZHJmY5SUwfmeA0H5K9CjEcgcdyU03dTbeK
IyiaDY9ZSHU8hXIAigoPHkgGoIPCom8YthDqQ8J7umAa4v6XORIciokAbBJclTb41imfR9vah4q1
hzeHg5BADsDx0Yaycxhd5Ea0NDGw0vPxCEzHRiJ4sMBlB5uBHivSWdKUU65ht6stxLsNm62+ii6i
67pE1H5PNkGV51CV4zclxzECGcfNpBorc+RW4O7Wq6YOdj4C2QCkW7D3BM0cZSVhH6IWWLQSIFcF
nx36G3SVLzT0EEl1ww8jI85c8ooSNU6rd3B14aSZFF6MtHhVGjCGc0mmpe9l2shMqiTKHHXmHHPP
LfObPRIjux2C1WBX976VfNBkpdyWoBQaN5c+cA6YzD6CrxE0w5ESIWFt/FC4yS3wk5uWZR/tKFlI
ikt0EtLU45rHoPmS2dZ9F+dQKaNvSosvuElK5KEJfxehzIiG4i3q+SJJQ5ZMewYwAFeTlM92dtOH
h7MSRKfaXWe0q8VtuZm+Jv58T/ke7mn2AeQLJRxXO+houZGHUfmUVF4NgR60zBTo3fPewPuWjI9L
Avl4GZt3O4ZfNOSIuMTil6ebg3NHKM5oY6M22De6cLfadi6mYu4luvcZX/E5mSLlMY++V+R2Nk9N
MdNjGtIw45HGXVygrPcBwPkD7whka7UvmN19Dn33ssyHaIapVWrkz4CAcPI5dW52GySujxySGhka
Y8g+0aLA4jZMOlLd4aFtnWSdKizkyHoIoNPkjHhUBJB6Mus8dPHnlj7U3SCD3ZozaD/ti6Q0y3yT
1HuMi1cobu+1vE1yt8moAEtZ4DgA0yMMnTaw7TX3oiNqMeLypOdnrIhgo7qiDk0u6DOsdRWeqWuh
NADRPHd4mtCB+cbyk6OCpxgyMJeq/d4jmG/4zT7A15vuA/mr7C5o8LlwxvxLiMpFDhojmOSmAV6U
kf1gNBg25u1WMZJP4kdY+Anqxdlx2SJm0fJq0vw2yg2ONratjk3Az6E2Gt1r5BgEcF7wkQf0pdIp
OuLXIPkh95pECQRQZGJFSa6P0hsK+aKMzu8NKAHF9K1EmRnbyJNSqNSAnM9F8BDlzRf5uhQ5QvAm
mxE6Abw8vILgFgMYB+6usFDgPH8MfHTQQVICea1vPGfcx9IpQvGBvIH7cwMINKOqnGJreLZL+aHl
n1PWMAvjQ9Sx4W0dtBo4TYn6D1VYlwNceZUaECZhZNDVPrOn63L7HrPcGTmLVANcIa2zO7hHWsY0
GzmNV7ioMEhz+CEVoUSl0tJFz4ALw5U9nZOMiZ9q1Eyyed3QWNmYU34ro+LU1dXJmg5mk50QhwRm
aN05Xn5qespOlbWWGSvTEnuWkxsBlCxZjFT39k5qIa5a8k18BrM4mYMT4jNXKeK0GjZ3Ya5+7hEv
WGsKmFLqQKdQT9/GsgNgmlOFo7z8AcP7OZVLpV/IKPbNd/y05eoaqbxAMNqHMdtd0eqb7yD9yON9
6G9u6j7ZM8NegDfEGpQWKT2zFKgQqF0eEuq53wrHeBwaOAjR2vBQPuyxRPOQI3xoB2tll1I1YEh9
2aRlchT2hkLfY0x7eNk7Ii25DR2o6740957O4+0i7yJzki7wXmZMkzfD2pppZ4n0S3LT360BUo3s
FMsg69rcwDkM/kXwU/9vyZ5nESVaVD118vNfQ4bcQLdkVmn79p7PGa4mayDbWFJiNVCMK8Mrt8vR
LVqd6pDcMiitdBLznTXM6GrJooS/t6v87lMdwKnyrDaCvw2akMPTMqCuKUzTdk445KvdFFJq/HPQ
o6tyhf8RA1wSEts0iHQdFw1Gw/pNDHC2dERJa9JVVZ+xuQIM2DSQP3X1arbEuSm5GM2w7ZjUl2p8
mTVyDGsmFwwGF5xWQy84lEKDRKOFrW4q5L8lEvUz7+Srb3FH63QGzgaCE61mYx4vElCmdqyuYCED
IiBxwRIWaRxsApe4cdbw2maSngwkCPzuaVanx9gjBdWkxw76OOCCSGRy4kWpz1RW+2JVZEhlDkzO
LXiS5NwaUeqSCUs+Hencli+SBzEe5KbBqoexcE1a7RP6/CtvwNtipuE2R0TiILCxpRRoVU8TeGqr
V9UNX4OB2BUy5701OrcQ9hn6W5RU3SenDe8pQVEFJEfC4gVehfoRlNorradWCeqtYQAy3wHAt3cz
6ArCgPoLbAzwJJhhrYB4oxYnlz+0AEspfpuqewoRmrgbFfMq5YHJ718V45NUXZaajWaJNHv3nZXJ
XcGP/JlyuO64nS1HhJi5AeihUplynwqxMnMx/wRMefBy+jy47YabooqvOa2i9pwm44M8JPGlszL7
1Cer3qqRnDey70vG0tIx67FPidoJTz/UhcyesDQcIcs5HhXfAEYUaSYA5rdJy1BpcJbcRBmNaxRo
V/zUgim/BgWu8e5zQ4yzKqFh04yEbxiCAM3s1hNQ/WM6jpfC1boNIkPf7eRSMZCWXrxFbbIDuPYs
GYJiBPdFIYJfxVZ+xuHtyQUyqw/UdFKk5ZaMoU+eSutzkVmfUdmiigKRGxK2dfKM+jWENV/1PPAm
TlH2qV+WuoUi2YofMWtSlbGpSvUaBNjxkccT7UpibXgiYPNXajr2lx7INCgUnjUgGvBr6Q9qo/go
5sXJJGkrlgxR0tgIPuLUm7sxKx4Gph32sCd0DCndybqI0aQzq2H153Vt/CqZ+HNZq/QHHBPopKP9
3odRjQHHK6T7V1KsXYLMdNJpnGMfKbVj6kHf6xHda2LapS+DLTzsPPsp0FUIWfrPGHkYMhgZ/UPZ
EPPrUXpc9tLic1Rw1s2dc0h0ax9LbGsCLInG5MPkTcYAsTJT72o5NWSDztrxWPiuuXIhX42eeZMD
9F/u15WOx+/7GMrLYNXgsaie+puELOIL+MOGNt8s4V8Sf+9DUCwSLVscpo4c90vxvw79S89lN5O5
L438FnfRh0TXcrRKUjWDaL/zNoP+2rsE/RLYVxzM8qAm1HVNz7qv0+pEVnCqguBaUS6XfggGBVuU
nnUH4DbdaEAdNJslEpXnvwSa1saqukcPB1fMBLB1jAn5kHACH8nXeKr7ySrVb4GVHiWbNJDevNND
pMG86pza2QmD0U2CM+s417u0Jr+YXP8CDNGAGGGJaY1XUJ7XexPbF+vZnmJ46QlBrCSNBW61d/F7
gBGo7onzoXTVUtt6QP/vtvxScelklDmZHGfrpKbITQVbuS0OjXA11umusCnNVFbPET5y6LPHPIUB
SBkJccwITGed5LuO7vLab9jHLOM8BpIj1CL6jUNkToAIi/AQZdNOjvMlIMdbFdvrlB3YiakJF/eu
Ss3en8ljc88G3FgfllwNe3UL47pmM0xA23wl+mgo1gHwbTajAxGn0Wm8V7OzK1MkfiWmpokEA86g
G1Ygc7bCFvXVGcfH2CSs6zSCdQUZRUsJD1Eb3AcTDTNbxGfAAD3IYpHYWNIGD8TDVD7qRBgB6JAi
Q485uUn+benjKSdNGj0CiyWRyQKOFbm2ueXjpE0U03i4Q9wgebG7GbYS7aFdVKf3HnFkKiFgkNCO
02Sowd0D4MIwLcvNh2q2PmL7xW/hHy7tHkSd9pIk6rRxllaabXKxatx+BTd3pAJBukaiPHnxC4Wn
PeXCQbjhfIFEGBIDqvOcoM21Gvzwmy9NHbsPIKgqcGeVy5KlLwmody6t8sHskAhkArgp3PaouPoN
l1mg2MKkx6ECOEv80fj2XmYvlj0EVvpwhR31n8/RMvNo2zXYS3cfeJIxMybGzHxi2TiO9QPNJr0b
Dxo6etZ4dDXnYrAuf2bIvNUhlWOWfKHqMUs7aWliQdc85UF6ks+S7DRkv8HqapVX9rNhVBrscpE8
90sfZ2qY5YN1X9rKoQnYnyRWbKnkIFfxXOT5YzqHN/pTJ5T2fna6JOxEEDvZLtEoEvPNnesW5jb1
jKc0pWWkGuOjnjvf4tYhdwIsFCJM0k3Qsqyi2qkB63CSR75kSYrab2fD/S7pqHw1hCb0QORRoTIT
Ur8F0SFtYjWjeDoimyG1DtkpSps3NmF/Eq16qCCcMHWD83K3XoLjjA1qyZqWDELZUo9a6xUVyL5m
r12mxrId2yN+QGz4PL4J/dsqCXeZ1G2kuBATw5tV++RH2jrr4vfeefeo1btBvZekOmecfSl3vFD6
5S/SHPRz8JGQlMozAh66p5pxk8i6LUjdCvbQqAqftTl9TMk+AiPC6jMjrczf8zJ7LXRNvWvUM1Ke
EYvRj/ZLb1xyKpMJwZEo3YglcdIy/avZEU5JWlZq9cMMv18ajZIOKW7x5qDntDzKzoegZLU9zkhy
jzUJTCDr1BheCQR+mH7N8uBe1bl59fJzFbHhLQWVHDGSGe78tnaDx7wFoz05KF4vq0EpkaOl6iAl
i2UorZBcM47Vh37yT7LRFbQaRgxaSraGP59fS0n5l+PLtBwVVAd9PvQJCLp/TSS6Wv7VIJyFP8YM
YM7Y2OE0IolBfWEeEEOsTO2qhvsIInxavwSDsTembusqAX0fLnkpGci2J8MEuP3Zx2tzdDZ5VT+G
RfLhZem/HLrWfztzXdJLT/IG2oG/nbkZzQw1yADGhhnrPExP2sz+GmncgaUpNAqrbw6aALk5r6L6
w/ay4whxkSXhmHtbCqT2UsH08QJB9DTtxG+lIhXldOMMWmo0cr4um7n8S+BiZa1MTyXGVoD+ugc7
7e4rXBztKjvKrrScX60HvVUnv4p0d96n+M+3ufYsy01JMgxiqudUp5sbuNZFtoAlOQfhSXxQQdnJ
jPsl+1qWGfSSA5CRF89TfmQeX/rnUTdlVH8Zdc1yAO2YjqnbyJ7/3iuMzHSYu4al3urm1ao3Tgk0
pStIVKQl5PvpFy/7iiMMCVFMTEZB3JaOm410ahH266X3IxgNWAlbVaLJSX9FwvG1D+arUtOMyQbw
inEHOlDyAUXaptJpsOmLLTmTtBekT0QAOqfJd+kbRBi9rpoRtY7Y7/eVBjq6TXRoCMD2kUI24TtN
q156fZh4T/8Wt/4jHTUt2zZAIWme5dL3lin3t+7pPHQ1QiY94GN/Su8NS1zY2GL14tgVbI20MFYc
Sxc/mUC79N1r6YwvP+u5UhoTs3cqhEc5Isi9uhWa9hQakJh27b0q5+AUsbW45R0aRTQ2oyPNzScO
owUnMASWdRear3XbP82RhQ60RIBhSpCC2oIPP3+WJrk+0j+me/Qvk+E3wwBCdtkCuGOux9Np9v+2
BURqjarl5KkrJK/eNaW60AOlsFOsMRJDrIigqHdovVjeqUFBMu3DcxJwolghDArIldsgS/5lNHAE
+H2Cck3gUImroT84lA5/HQ6kUaipdDidR31285LiuJwxUlF3jXHVN2TJUlkVAFLGUbqEeUuderSD
Zy8492WL8wlIJCmzFpN9MaYKWxG0rQfzKBURKXbOuv1cuMfZZfPIDYpBlQINKipxFVqi5TT60Ppw
HeBjGs/hvToukBdfBlz+fHKnl85+X4KwJYpZgE29oh+oxGIJp2CKhnUBOYcnBUfZfOQfXLjWNKVb
UrCGDWsJ32ywTGnBCR2Z/qVtKSxqbvPoKc5TNlDKGhPqnll+RJPFmuAzL3kRgOk3OheULNij5ZYk
3lp2qCjq7lv6hCa1y6XkuoQxXS5bjdHA1pWIcemnSBTWiMUI0HQJIVXNvM2Qm0MWATI2VKUVG6lQ
9OMX6FCqtKe58L5KswEmmCBzSLes+IUQCXImUZPmDV9j0CwJERjdOu0BPTPsV+x9rIdfOozgy95f
5d64t5KG49XdGJG/kbTMloFaipc5oaVAWeIpPYWheh/kFXRtot1p4ETvRuNmI4tOFqVBwLjLkWZZ
aqo6kL/ONyklS0eDdqKUeB3M60G7DemHERQflpUcQ3IAtDGeO0X8pTvyGuk5SOMhNcJPU9g8SDk/
QWI9b1DGVrOPXB/OOqJHsox1qbOaarrL0wpRVZzqiVyWCAcjFwQgzZ/FasylIVSh9GC3GQ8Kv5eQ
bGVgvUP8extzvcYGXWJbOU8q33/Eahp9IoiS6DmgqSwJbDbrt06lkI+xI9NB0GLVlAJIvO/Dv2Bw
DvlAKB2DCtFI0Gj/0o421X8k87QkVVPTdAMuv65pv9XoqJSmpklRfCX7YBxbP5N6vl6idElOJA2Q
3ouVkNQMB8QE9zoCepZiXNIwP05pcgqZJ2OegxHKj9LJ6to35ABfLArPkDKAP7JlVhrtvxT0ujSO
pGkh5WRZK9KYkiS5VP1n3MBoh0qPydTsO3qQSP2qurlu1ZfQxxxQPqjdpHH5Q2bOQJ+qm1+lcGsb
4Yc0TuUK3Ea/gOiU7XRZt1CzfNa2fNzHz7zbDt+7GkWj0NYZasEthjHdIR+NiCmkao25M6owUfuW
xCa9BdpDPjrsdx7E1rKd98yJ3KI5LpjFnkLO8j/B9AxO++sU1TeTGsCqHKUykN9kFmcmAL2AJFab
msOSOkuu4ou+f+coy0QvlxyYgCQB2eD51Xmw2DiWkUfeCQ+38tWjRX1XpeSkn35QASZ8lz6B5Puy
xF0Du2X2zikFYjXFCBTzV0MR32RzCsJia4G7XDYpGbUupxAaORujeqyq7qLZ0T6d05femfSNZEsK
E3CZEQ7pIZMasSjk8DTtog4ozEhvbUktly0RkWxRekY8wUtviE0TG8WvSSM7lrwRMPuhXxTEVXqt
Et6GyVOC/mNTu08xS1WC6WUzzuhookF4zCSEonJG5pLcByll+VfadXRa6ExIjqxn8ZuroKbG2vBo
ai2tRE1aiU6YvrLwctFccKQvJDePOZB5V1MO5VZ8B0WT5f22aj6bBruYpO2OG9xAPfOrhwbtV8Vj
a/zZjK5o47Ew0D4EDIK7Jc8uRrCeXuzynOTYWWDHiJQ8RwUtz78wkdz40l6QRDKOlR9ab1HixWUN
zwBOrPwmU7lX/XPtvUrYKhc3t7TPkIOg/hkja9V8wg1pWSIGkER7VNHM0r6VqMCsBDzQ0qQrpyOq
e68LYDhpYFbWVFfv0p5bSuW+VN6LZ9PPFFendFAFqXKWix5a51rXPaUd6yu+LbeJYxbcEAckPgMU
Os2zVBnUAfqcikow2+1yJuJcvXZ95dvPGogVOHfeo1x+6smUF/A0guoaKIvtknWBCEN+gAUwWReg
1gvMGnX2x9aE1r50DOmnSL8lcdMXs+430YB1MMo9tUJspSKDAbx1dpWHanzIpdiyzCiNZvpM5iGN
WelgtXLqLZ3LFqappsZ4W5LASBtYkmRBR/idgZILeqECTl5yOttoXxD3qJ2DJNFyIEibSN6vlsQE
RPQz5+0QX2ofvzQBhMZUxXBSFG1kjnRJeWUyS3vRZfByZIyWYtpAhYsOa2mXN6lKLDl70MY3OWpz
qc1P0W6OnxLUCucoLJHjI6GVldPkr2bWPaJyeyVa2sSIHmkoOCotcGE+VPI2+eC45ksxuYcOhwpj
9iGda3tExa2pxjtN9gp5cL5M4SXTXPqjnaEfDJ2/WlDcyKV9satX1/xOFektL5Jt0HsP3y0LwYcl
ZclnY987Hvr7MHDRP0WPJu7fx5EPbk2wESKfn9sXiGgEXizAkv6SbQtDxQcfIVeJSv66H1TYX1xZ
66Hh0kJ9WUstInZC1o4Lf5TpsrRoyz78jlNDWfKRcrI3BEfyLBNWX5aYFw1t1iU7+h95Of0/Y4ns
fhRPb9mP5ncqyf+PJBEC//87SWSLKuy3H7+wQ3j/T3aIh+8S2CUP0KnnUQQ3ALb9RQ6x/pdmwAqB
GYLur2trBsSNvzk5YVVIiEGJQTNswUX9HycnyCHIJtiuaRuIJTm2/T8hh/wjw6EZ4TqYikAQUXGF
cgV397fkDgEmn/JcTtieDdO+BziPI5BWYAipC1W7DY9okhnbAl/PVzbvcWALjgeoIW6LdJMzz9MT
nvCIv890vv72EE8/c+6/Uyr+eW0WfT8NljzKkPDqvN9iLDVTUG4rmh41sNIAR4AmmuW3pyqc1JcC
CxnyHL0CwW/EaJzMDoljr+zzGuy8N7Hh9irYprYjsg1iQ1v/+eIsRuCXOgGa1OhJmJqpM0qeY/+e
Gna2EwO5BGzRW4KTiTpvR3vqMSjNGfJAbW5Lh/YpOhFrPJ6LpyzV0k1vaSPGKIgzj4BQiErw54nn
Kluj7YZq8dhND/CNrdcwyt6R33tGNe+E404Nb21yHi2FSivgoTP+FrtgyKaHkMoh7jhB84ziBvh9
K13HTapC9c6DYxPP9Nyi2LiqWn6YS6ekQdTq99hI1kdtDFaBkWrvVTgDDM775xYGkKsaETaM+rwu
PSs+e4kX7s0gJXOI9XVjdNnF6FAx//OjXAoI/ym5OLoK/9PG4R06lG4ZtvFbgaHWBnDjJfS7etay
i9spGsqXVAhcw7AeJp3KrgOz/Ox6AQ4engM1ojWBIWOJo0/WO14Srh4ZL8sVg2X9F3iwLNBfB5oi
gAuFinUs/zms0r+vEGzAosJXgRp55YzGcIMrhTr39ZOPyt5m+jq0avgU43UFPHmc8LxQzNcEcaXc
uvZlXzx1NR17jIQxNcFx3Dr4UMmuhR9hFKJV1T0OrQb9mSa4H8taWzVDiPV0OlApm9Rml5poaiiD
fTDwsNnhP33fzzm6YH1WUFnBc8jQhvB5efG8wNvSLDdAggFL+Zch+j3dcaCiUXJQdVg2IOl/x2Ea
RWejam2Ac16+Wg3Ue6NYj8NcfA6dwnmqSdLS1LzoXmBckdd60LLKvUdDEGMbuZusUaNHhDbqlyT2
w60Vauc/X6EFY/qXgWIaQb9TddWx6a1S+bR/L31Ck/FGy07orsCwnUbbuKtb72kc9ZcqMUxKbWTK
hFQIErr40uuhh3XHk4/QA3zNY4RPMhI4tnFEAg8clLfCjiV7LBGGc8zo0RcBDrNwQDwO8wYwp/OY
NshDd5qir/tSe68DPVxZ44REY6h/hPJ0Zt3/Og7pxnGgdMyapiBnkOySfIAVp05IH5ZefbQrFK1C
6nt+XKLxqGlHnB30hy7tLnDsYRngM4Rq89kV5BNNfj1RbpU62/uy0LGCqONr3SKJX1YHhMnpQVCE
t3QEFOHsduUGNtymRjgWBfX67KjJY4Q27FpDMcREFAwQJVjW5hxmA8sHFtc0VxRtm3RNdgfBBIeE
OL6mbvqahLDwRdQHbAkyMneUoMlJgRI0Sf3qoCZRktfbnuOjLs3qnTtkDPX4JbP7t4KaedbuOkCz
cGW08TkLP9DSNj9pJIlOpoEBNK0H9ElPrqJAtFAjFDt7uLpDRPbZFxaaCzlywGFqJKsY7bUXmkXs
KfHZSp5HWFDzye8FeqpZXglJwcY+Ouci2Oq0taKgdlfbro+5HjkaaGL6xmqwK9EhHjLVg1s0PSd0
T57jMv/rxdKRvyAXeib+L/ZOn81fdK88OFUXIi2imwdzRgvMA2h4brC923Rw9p+dCQ12Ol7WUSsa
b59XMMfoK+yGzop2FhSBk+uicgsArAH3OX+Eqet+H9Ak1dItEA8kvxUtfF5evNYHmYDREcoXGPHC
AD72mR8Y2NiZ9oYPyFZZ6cPRQKm+eCrC4a4cE/OHmXwuoeaHdyCa75NxCr6Xfvo1Bld8iyy031A5
Mj/5WYQqsGkNr27v4xIW2cfOzJsnVaWUlrP7NjW7b1B6sJf8g5aakN/UnhZQOT5pva1fM7Q009l4
QPa4P7VK210iZEwhUZufk6rcRgjfbavIqHaVQtVFcbxPzTQ4O7Oe601ZhSGkihGiYGu91FY7P/et
BxdsLJ4A84HctwxvbdeAkrBWvvd6FDwzl0Z6GoHcmul7b7up1CkGT6g+MYeuph+8jY5UQir9BUZD
fOLIaHA56b0Dsvfaxmzrj+WnJnZLAn/5RYUiVo5kA1gPGiJFYyiHny+68lQZQRayd1jmGt9J57GK
0GVMnfylKyLEozMMJPSugt2vAv7LQ++zh0TymHgbtWxBm3nzobC8Fu03FOULHzFtEzHELZXFnok9
BsgBI7e8cgAUHX++QNqFxb6qUG2EIgh8qWsf//PS6PBferTjKIwzOH3j71DTG74gK0fdkEtZRThT
HZS+8o/oXhq0ocz+wdGBYVEffIlVbhA2bnevp51/73jmp0h7UaL2h5MBgxqj5CUfpvrZySr7wUpM
GEGhdtQqTX+z+y0CSP17VLk+hMwZno/JAtjVhpocy9K0Dvgp3S0/4TLkr0tzGk8d5kpK3DcvrhFp
x7i3Hgs+/qWtzIcmatv7KFFDNGumYJtYMzbV0Of2mkfnOoOdxKkB17ECIxSFr+Wk4h9tmhM+hDBz
ICqR2vg2p56qds0uq9v20OMVddDcftqrSGBAEEFxwZqHcxMDeQgIEXZjt1ZSr/yqtsMPrW7eI31o
nrFBa9ealXMk62p6qFwmnl9m+gsszEM51i2iK2gC2PXOG/XmnGDt07TeGY3gc25g94RsQ3vqA7U9
1RPtHfQZ/H3s5R64hThAjAqrNzPGmxS72NU8Zd+KAKcXjK50HO1BpaMtDiRLUNDwn/oo+mJZIvdt
Y9eDvxy+FkMQfkl7b7pta6PNL1bfqkg2FJTL5cckSwh8Z9c5e1P0o+8YvWyed1o2BvcujRK1L6eH
5aVzHH2nFVX6yUDXcJ1nXXEENtJCl8WhGmOqCrW/Cce70Siqu8Hs21Uchd7OdP03IrbikS4P4awd
4Yyq4AqBGKGKkxlx41Sb/Vl3puJQm215R8+4PyvIqVHRSz/3lt2dsenpzijzTOsIHSJKzgoOGmZY
3c++SkiXAOyqYqQsVCLsB7gII0BKjmsPFa8HNNZodCnyv8vPy/+52B3cuVqyGYsuOKVDFGGfyK35
TULv0vxcG1X/psVNu3HdYdswpENQ60erNLN1icL1NuuNau3Dwt8bFUE1q8PbhYmWr2pMZLclcmvb
kcNouwCSfISxjqiJIBhuT9bPAHsWHlGqIxaujpseOPOjY9f1bu5Ao2OW/aKMs/MitUY56b4v96kG
JbB+VwqaIOycBr6rFzn1y9zT9MTNa6ehQrGphtK4hkVJCpZ3aE+hr+kNB12zqm2Upri1Om5+7KGN
Z3hoH5QqK466mrPBTri9DghEXfyqQhQu6mO080N/G1D3xh00QATMNqrXYFxPuqGdFSuHs7HJ2Ntp
r9QRSzu8zHVx5EjrzzFktx2gnhr2nftSjn6I5OKQ34cVoO5qNrrd4M1PdamWL5DZHhq7646YPm7m
OCi/Zn1ysPqNoffXKS/dgzm69RYpnWxbFBUnsWukT87s4NGolPk2bKdXj5zokdVYnIP8R1tq9ufE
nBFYpMp9qvX/zdF5LUlqbFH0i4jAJvBaBZSv9m5eiO4xeJuYhK/XQg83rkKhkbqrIPOYvdduca5X
unzRHFYYtUr+6M7cR///4xWoo3MitupDzj8j/u9r15ndCxLWX8xUpqs/ZP3LWAG5QaEU0MM10eg1
T/qk6mCc87/eyvpntB/yfFUP3SCA9dJgcqu0SyV/r7n5x5qb9NVyoF6mtk2m6Oic5TLd+6ln3wMs
6uaCL7/2BVcXXRbxl12UzO5Xlg/gUEx4PUM9PdbMAgit09EaNTVAmf7Z5iI9U6LMdzSrKZ684qr7
JLJuiMK0ZSGnmAWb2UtO7Cocf8buyWmGKIqOlxKxXYcsmrwHax79fePSTyoifWH/ZDfdpzQt+9uc
5sXbMkw3OTVPknAyunWCe5vVilSMo6/pivfcIGVV0rLglYGzB0TyReTWu4UH/8Jnx+w3EoqlSl4O
l85esnM7s6yO3Kkl0G5ZblY+NCG6iGqn1unH59+TJBPzcSRciA341vDwq1GLho7sW8A1bazd2H6H
5J6rvTtW01X0bh5mg1rCtV0ehEfBbK9kEOq5ONqjHQFMro+SSL+CxNxISeeMPD3laPDVfUyeIVrH
kemT7GWAYgduqF1ay1OHpnnQSwZpgMefShfaJkM50qqSPsQCoZKp4dn6h1nKIqfkHOsEV1gGUDCK
u2Ap9MBfO26BAkeeviy/9ELPn2H3aFDJ7OaZzgpilU5Ertnwo4zp/NSt6K9bq70MRRsNZuydRbbV
bPrB3zYhW9IUrQi3YU8OcX/pMp0hrRP09EiELU8oyxR4V2hbR201oqRthkD44y+n9t29U5V/xyW5
26LJ7orCDLxYHZnQ5oG+B1nbO/ts0JG9lH9Wvw00NO7X2lpf08RpiFT2JjDFCMCwGh2zpbyOS4Ec
ksfSXXjavVQRW5TPr8YIUdnxv1zuFhLlW/hUru1h424+8jIFyOhreP9TyhgoS7u5/9VbcG8zJ4YX
Kr8YH+zictbQucgqWsvlr78g257JKKl0492p3BmZTgZHTWtvo+494X9HimkBei3z6pYU/o2YtTd3
sIhHbpz40Mn8ASqzEwLk+QfozwPwB0hn7qnWFuMLS/tAjGP+mS0acofGGSFCrmfLI3fHxnwTIGg5
d4SB7EfeVbZrM36937Po75lfVg94e1gvegfqOvVS1fov/W3kuScSUYECXsH6s3SM9JRo3bZbr7eY
kCPC6Tw4sJLM41o8jGDor95C9redrz+etxyl6OLQ6KQXCDDoZ2XU4YI2nzaYFooQi7J1ioi8PiIM
BuvZWGjQCkRdS2lt9XvtcFwOp5ml675uezDJZa3f88K7SaN9JT66i0Rn3Z127M4l47Zx4nG2ekB2
7bSEZW0wp6sX8hkQ8roc9TrLaBxauJyW5W+eFQczcdTJHmyADW3FJeL3F2l11q6jmMwtrTkxI3vL
KvtxUS14inEzvDY+C0IyJJYOv6oEj1q/uiQ07NPB/JU0TKW7LhVsBTlOk4VhkkQWtRjeucWvVCBI
P+rrjO5bgMVKaDHLtcXcx28bl8m+taR39SuSHFYjJ1LFAfUp+nNVTeOhalG+a7H/4hOIhw9BPmtE
oSFUJgjeq37mFeG+TDxrL1JmITi1dohSydmiJ8o1kj5m3eXLz3lJCohM6Jyi2Us3CgGPsM9xhFUY
oJrB5S2S+DlHm3URHXncTquO/cT5n456c3B97RuGQ7mvAVz4aHEupbSQ/fjzClyw/pcxWwhY1pC+
o8isK7wr8I+V28C6xIkdP9WteKKo0k2t+fZs72lb25pN+QF2+CmH4r6zFLxXvJb1YfGoRjyrDtbc
JjOzZIyJURn240wztZLAtHYeExbE9OnU/W78mauRhopnctkZ5Dzs67hvd64iyCpzx+JGftMcUgZZ
jU+i7JZBVcalOqYECXYgLDgQuhPZLJK8hsoOpHd38gqB/FT/Qf72nEDz3NUrJbaw0DN7TVWHTCZJ
QoECRPkdKKvDcW7pkpUEH2sam3ujaa6NXDki6i3UNK9O0zaPiEXaBwX5O1mT8m8S7owdvbsZeawf
16K4FECkT8vMdwbH2ThauoNuBz6h3Sf12RqcL4YCzRaALg0Fh00rx2hItBN5Fbh2Hf+UyLgCGrKO
Yb1Wx9aJi+caa1I7fhQiSfbwvWXkrc6TF1MmJ9Rxe2XWTuCZMf2tk9Eqd8hIY4OFzZyAsUglLtpt
EGEqo93XOp9BJSvGxkZGVngFuROiIkoKCOylm4W1RoYqUWMYnLLygCGKqTT6kN6D5DrqRNX3S/bJ
wj2dpvYHXzfvrWZGAuAo0J/Gj1oqdBJsqpNmwfpFEDJpQZE4f5es6vbOiEsYJapXnpqePXMsXtw1
pYWZcwUHzDjZVkUAkPCiLp3N04iTwiwA4OOp2LPFPeQ69euYEhzXkUniLX4cidw+mAwWnt12eUoQ
P0P2ZZ1ZCY4EvKAO7DTOsjkL0zG/JXan9mkRIzydmVs6HVeRpzchiuV1PzRg/hPJ3S204VRIehZC
IrnHbHb0lhpxsbUiJJ7Mw00Xp0ccYSdD1Q9CEJ66Devhx8TnfILyBurkbTaAI8oVTjLJZgc97Qrw
RA20IQx77MpvvTwgupDRXPGpK2K3aQrkhdGQuDH77kkrxNxvsp0vGHnbensevBSwrQGZ1ueCb2s+
u5GdruXRogEgJV/BzQJPX7lSTHFdEZcFuoW6sTeojIrRXDY49mU2eCu81ouMsocRZzcgWLNpCsrt
qcTkrEJyHVmkTxfbLH/VmSRFqNb4CZwtRKKzb6ndBNXEINcTL8Ni2BFL4pEXDnJSnO7h24epsx1o
bAZsUwaz5SGPrrbY0A/hpD86sfZBlg2vwK4wZnbvaT3GO3Ll25AmKXAWvmFndY1jgvxQMxOuhvhm
cz9EGMaP3jC7R7ueuDGduglzR/8xGX0FXW8Q1Cy2sk5nlo+D/AXweURxCixT+BomYHqHlTpoV5ce
CEsP1PM8ENSQeUQcZKSNczpw+Cf0WkoxOvXW/7Mtg0HBlazq7url5huma3dXtiB8itmtbxW+7WWs
zcDQxi2dy9XOU8oZh+GFd2gZL1Kl5HclIAtqLJ17ogqPsiIRzsslprHC0KNC589o05vl58M5Rbmf
OqsRzoYsAlnR6nYT0GwHlhZ//igzavlixrUFpv2MxwrvF2U1C+DmLnWMqL5jTUzINxNkA07YUWtY
6cmdSp9xIGpkJAIAWgeCS8myxgPCTTg4RwwpS9S2hEWIVPJfgC6BTx6e7YJ3an7UW6YraFTIUaqd
J7moh9QrwGLCyGk1E6ZahFJZO5Rm6oLysW+CFBgDohBHWiEPXtay+rehBgrG/ZEhVvtesOelnX31
DW9lnsZdwqPUddqBDUUfdC5TEvo9edashuYC3wnHTyLOdYkkdcCPskcgUl+Mdq0vDjHrFOYcgP3s
H1Fb9Ufi+HpKmDGAGU4rZsYqzBvPCwq996MyUWgN8vJsD90X/In0hoH4VDjpCXJEc8i01LypAsLo
UhGXIbd03e5rUP1yNgZyjlpR8dLr1aZqBerpLe8WQNIAoSFmbdpLsIzzTk6J9kh7mR0Lp0kjWwIM
APnvaolBIltxItEWC4vYXF9G+aggKK3K2Y1y+JcIgBiDSO8OQR2jMwO07e80B4EO5gBbHeS7IcDF
9S11DGu9Z90pNKCswEwcbulof8qu/XYBMu1UJGaCdFYZ5qn7Wy38LciaR484ZW+cT+PCSS2a17Fz
flONPRf0nlzsUyn+4ttO2Qx8tTzg0rJDL5nepROjo0jca1d1BKZvv2Sn6lcdvy1AFnfjNxM/r8N7
K2P3K18KOK0G/bGT/x2r/Blu9dXI9yKu77iUIdWWjJX9nPUQiIaW2aRAvGL/yMlgF5TkCAvihnlt
/bz8dhXvU1WqD1QjJC95+usgaVuc5WQuCETp4peAOKwgpy7biYpfE/zzn9RWzBONV0ZgPHec41PV
hcmM1mDWUsDagh8yX9JgllxCQyeCZQGHObktcVr+oSv0t6EB7+7o24uRPdiPGOfac0wsCsFe8Ubq
LV8Hd3jQqqecYGXoMT3oGT93IjJfnVPc6S9lUb+XLkbpUrX3vojlvvdIORM5bcWo9RZOAWkHSTz8
hlvz7mbYZBgybZefzbkyvcR10d8cUzumxigiCyE8F8nEDsWwSI7QSsy/TnOeCd6gxTP++ZkwtoEL
qVZu4M4yKoQ8SsSq4HBJvJG2C1ub0o+clyQcfOHAGbR/qHVU1Kc/rJNCa/bsB/e3dLZJixjsU8pY
PliyImxYv+wh9Yuz5m73a34fqWJP+SytsOZ2wY602WhLSvPSV/GdAJ2/wxqfhJI3TVdRPjvvA/Nz
fp62R2k5C6zKscdRHcM3dQZSvBuYialJTh4H2FPbxU6QPi56M95KvPWHjj87LGbEb1ttbKZAz7pf
Mz6iZfbkgy43HJpd/kV1fpr14jumPaU4V58t/emmF2eKwfIzjCW875kBeeCDJMiHTN1w7RISLmjK
G2tl12ku4HRi7SO2isi1gACB88vOjpg/7Hm6+O4CP6NJsygtGAF31vC8oBiONoX7Pnfg8A3sma9y
euMuT46y8SLsqoU7/ABSexPKLp7ZAmNyT4r3Ts7zYTXfa5I/H/QUTU4y9VySks+kTBUJBovKIlf3
GJoZ43va0b5Cc3hgmo1KKP22e+apY1+QNZKCOmML4dYdPVE8ZxBoGXyMiMqurKKDyqlCbwpFNsw/
Ot5Ma5O/lQlWt7pPX2KTF0e2OXR5VHgvrlv+kR4L2q5cP/MyvohiRQU3X7zmDEyaw3Nwr8rMP9Vi
MQ7uX4bS0QMEZFGTddqjDWprJ0fKcHuJn6U5Tpe+qZ8bkwWAL70anjGuKKT8y0SOSgpg3DaIqukl
EZ9J01QRUUkLhfpMJ1iMZ7QXRCo5PFjW/4z3Jj37omLqZ8z3ydXPYnxzG/JujIJwCVt4HJ6Jz2TB
o1giAGvokaFxYuVRx0jFG1llTx0XDMevHbff254xtj8tQuKPJlF6uwWm42prH52rwNia5VYmAuby
/X9D6jdo1bQ3zFh3AITJBWXBvNlur01dWg+9drPG8dyNOoIpDyMvmjzZQ96PvajG9duy89sJl9aj
chOcsfFn6RKWhaDyX8JYZja55yfSFXug7a8OlapuPFWT89nYK3dRQaqTHPpAGx3iAYqcSp3xWew7
0WL06FSe4sY3w9zgEOLLfV4ahs/UsV/CpfbnJ/aJ0wTO3z03BfAU9DCftmRuKW5GhtlcYNQC98IU
a62PXodME7uVw0iCtJ/B+yj04XfZ9e+F16KZkPIgGR3tlWfKw0y0UV2SRpCRK5DFyM6qiepEzcVl
mvJXEctnatJ9rDBTdLoTRwP7ugijTb31TxY5HZFpTlRxFpu+eTbDOq9ryhEPPkyPxsO03IlEGjIR
KntsQlSk+NcH22F7hxRnLKz5IWlrpmP5yte14Lb2mMnUHLpqzYurJfM7SeDZXl9cUpQna6dU2wUs
e3cFo9VdrFqMcDt7jicS7qcyKvUuWPyPNHWf3Ng3jg0jCcYSY85gtqHIzHGc+nN8wePyAtc2OVca
m0q7TF6BuFUBeFryP5Y+9G2WfMaQmvusgQNQWhsBOe15f22AP9Ileq0uyRTVp5vBYE/bDHWFZNI4
e416bGt5SFT8vLqbhbGrIgyCSA8YV/tGtn6QQyqR0zDzM8DE72lHnqXm/hLm8I+jwd1zSELCYaS1
8yvjs2SuvHeGugjz/GK47JUhl1uZyShJfwV4fkg1RgFisQuMl+NXuU5XpyRWDmRAlS/+lUEojip7
jYOG68oG1xPH6zn7MTf8devA2pygyI+aHoedSp5GjkRZsl9FgAyJYNhaF6GfUo/qlY0o2mAWxgJ2
5mJWZ0PDKOVk/xKLW1jPGMHF5HrNOadTRium0kEc15a4DLSV9MbVhA4VqhldB7uU+HE24x/MoDrR
rozRaoEkoEzW5ZDI+Veu1+E4s+3zHJKIyrW4yKWsQsHjQGSNOjerbZ5zO4sPOTFxyF4PLiFeV2OB
G5Ga36M28qLpLF8E0ZhM/OakwZIusX3xkyzDb/RjhKK5vsPYd3xLeTMcgyrPNRcTPyDE4KApnF8l
m+n3tOoeO0lcIAYG+5AzuAy7nASX0Zp6ZJriUCjcib7LQVMQoJI0xlYbfzmWVp+mx3go8sPCjAts
TP9KxW9zUQM+baQgbMtGpEI2isWCieiepNbuie4/FI4iN2YFzumLMKl8dCy4CNks4V9mZGBpmPUG
G1REd3GJZ/v//yGVU8XINOj7/kPrSjoxux1wPm3B6dVwxnkiDoAcXpw0fyqKyqVkYjvKliWcvRZu
r09A7npZGcl7G+OcBx+tRc4qHdJsAK2XVGOSCfYD2vazrD6ooOrLOE9nFPCEc7NE5eUlCGLWTk23
fjvNRBiJTtG+7ljikAdhV58FoX9aYd7p6LvJv5U0j4ZIfpPEyR2oqTAWyA8y7r1g7I0sYosd73wC
9AAU2zyRwAGU/ZeWOyChgOqu1hvtqROfsCDJcI5ReQzj6jyopDwImw9dz+LI7x2GZuIlrRgICbdt
wk0c5Q+1POojN/mCHER62uuAay70/GbCIT+nezrUOmjL/m9bdozSANllCVtFn4k0//gnMWgNTlxt
PWyEPPLPEEHkGVAb9r2n/rUtUlylrX8qyr7Hh7WZmMiD2mffU4kFStnzvib4boeainAJgs547soQ
zazaFTJFrVErcXDS7ob4TbvO3mcnu+RqFsQJkPxa7otufChndBy++API3z27vfxO/Je0QSSNKNM7
l70gUUGv3tee5zJzvBl9RjrdbT95SnsmHFIf9c/crN4JPz0SVkC61MDGt30EDMGMvJlXAkCbP0Ud
pJ34kBqSFHA1lu05Z7NdL3rhYL2nT0/Hn8RJKORiVH5Zyl/JOPtTgYL2e5KchWhpzKcL98+1rMUQ
6AVndUbOnLPY//rUS09pCe+frce+89u95mTTvXaco+qaMkzG+bHX4xxtXbVGrtKMo9/Hl3ac+5Nd
K1aZKAAs56EeFu17KRiReQn1VFE5yRM8uszjuGdBTMxPn03nlHSF0FKKjEb3Yrr+uRoNSPgmwghb
foia2TEg6b22DvdZNFFbNVZUj5kVeAmse5aYpLbWWySeR9Or21PKREuvnwwkOjtDECZviXlg4qRF
vUbbUeBICu3Uv0H+4lrXErK2CTqT0iVxs9ayU+19dawYL8Pi4likvWrNVAVN3pA3r/0r8+zRIK5u
5sGO9E4e85U9WzN3vBvkuDE+s3aDMtLdajrdiX094nWiUzuAp+XabACJS1uoXxxX3n4qzafa77gH
SGeMysYhtKrzzJuU2DVK4k74H7a24+xkGN0EZYClM+7FNMqlQ00rhzLdLwqdfGWqiEkCHNe3JRev
i1/+LGSCQSB1bhaTPIw2HmopZsR7QunRNhVyZbiPodgbTqmzvOlQj3tWc0WSMRf3wKV5oawhsxCH
9lMbRKW1qWATS0tH+hNVweKRjcHqoshQRBCDyIuunlKcbOyNzQMu9u9s9R5AWVSMaBKmtVg6zLF5
buzxRqYF5Ci9Q3xSMjkV+o9S+ePSaHow0/Ehy6Ud1K0Wj9CyBaSPt9WmDk38/q5r+kXPx7Obkm+v
Eb591Zz4jlLq2UqTQ1MQZi/E+jnyRTcpPn//09162R4rsjbubM1yb7WYyLCozD4wtlZ1kMX7MKx3
aJ5B0zCTMuf+TVvPckzfOSYAB/RmOLBCPNfknFAmjXaodA4rNPr7ub/Ztn8uFWtbmfdcY8ttMNov
AkCuWQlVjoXfK9a/+mx3/WVccv8kCvcPCR/o4QwK3YpZ+W6qXH2PQESiDBs/hLnQqXbcv3nmQX/s
FZI8uPdmYk2nmlQXKlUNl4jwD64Xo9nU7GfHuZYEeO6WNWb4247HRlZH6LicSci2jvS/+xitGTYX
C+yG2MzcS7WlLg3dzoaH4ugExff+N8XZuptF67MlqRAbUXSBquIeAMbeRpXtstbTIs0GutNDmtuN
tvm3FJl2zHr0hb3/NZNOzxh0I+FYbLVsuifMJlwJki0lRQKqvZF7ytUee2EchEIGma4+dSP3GBKC
s8UYiXGjdpF2/5EQHs4PklCmut5pWUkecNDBZAAIkQLFJKXNZECzZVsS6rPKH1K0ls7RSo9eiVQR
Yu3vJnWJ1TDbg8qdC8Mdcmw1brQOTfpunpsHg7FnnNXAgBqHzCmGA5fMy9758mFcJTqQqMnGGCaw
eSidBFgMyw7SB9qPIN7yofKGxCFDlemB5WgcsAzf54rIXhLdeEmJS6zmmzMiBxDr3yozbpzHS9Ah
zuQd+FVI92MgdSf2EuuUjvSWg5GHidyA1jPoxSnFMJK0AQDJ317lPGatbQeTZOnULQiRCutOxuXT
hKkXM2jG2pHgz12prcWBEU+la//w0IlHJrIGVviKdSnhv4xTmAgDWWM7tV9l7Nw9vXJ2FUnuPfGg
uyHFUaXlcX9Y6s0cjR7KjCdeeNe8QtrLgwHsGh3cq1F53+tY/mUFk4PGqkk3HcoAqfqZPsreN7Pl
7vWk/tP14pUgB3bIFg8gS89Dmn77NlKEbISUupbewDGUjMdcWKFnMJZbq/aBMfi0ON2hLyu0PRZB
NlahhvDvaJmRW0v7MGBeZZ1CStroQR7Dp8obsjKM8PWeq8avw3x7Xe2u42tjpCZigiUStIAzVtnB
5We2M/kmEnJ33ZTTu2O7rs3xU26SL2puxant/fSWugLWG3bQ/ZuQxLFjo5OvvZb/ss5yIzkPJGxd
ZBrf07br90hc/tQkhLHP/KIwQ6I0z8Fk1zUVpGSa1j2pHHDPNivgOsIshKIpiPuOzYt/NzP6VmQ/
7H2KtQp9BXenX9uPgjGjHtt15PSMx5NkDEcL2H492GgUzKY62tNH3OP3nQvwjUUzcwf59bG0movK
KEsrFkiDq08BiaED0TDmFQDWc6O7Y9gO/bJrxu5rIUVs1y6a2ln+cNUQpEuNuadmUfhM4r1jSc6K
7LPA8Tmo5DiTNcYg+2eR8H2LLQ7YcmOSCDISrzLsygAtYCajdCHSu/jXta4WpI04VPaEMVwLkN1e
tFKvIuWMz1wZHHTF9nXZRiBa6/fi4v6isaHnBQGuCPBc2xPuSIricX2rsBcTQAgrFLD152ITqtn2
A1WZEbKlfxrM9O+YapcVBwhKFPcfSXtOz4MwDmDNS7tBq2DSzisuh4C1LyGB2xBZr3/b9VP/Xtl/
ETMRa6BfBV5XFpAOQmMv+WalN/spOtp8/LUM8It8VVo8XUUWid6XGK8ICEGpt0u3IIvcEmhqiwsj
qDCJPV6a3vn2U0pNzDwgtkRKBEN2q7aB+FDnRjQPhOwNrvpXTPjT7Lj49MpEHCN35Qd2cPTSKMHN
8bsfKORfgGy1Q20pyovWD3OFZK0R4qdgeRRNYv1YO3QCiimXVqGA7UGUUiEZ36MaoIi0z0bv9ien
RXXFGKjdyJXv8dhHBsqnQOP9lDHrl3FR7+PEGg29vgyfkTh/1gZpl6XjAhFWaPdcxdh10e0zs/js
nuXas6kyqI18nqs/xh//78OltrwYg/pVjhVYmJyMC33s/7L9f+dTK4MB/Q3Rxj02OpK8do7e4FvP
4Kbs1Xtr+Q9+btxTlwC72md8V7fOqbHgYDQs1aCM4hhfBQ0tK178sIp6ImHJRd1qUsw0rAN0DrZ1
SkkPzN/rgici9dspyDybRCUqk4Pk56E4TPflIj79Uiv2avOTTvoWiPFn4gIPksR76snxCkZ/ft+O
2t1y86xiW0bgH1/Z7RB982GS/Boa3vCo5zvpNc/mwHxtrOovrYHWAdniz9rTdG2smkPHUXNruuay
rq4GWdZWQWuNXKzA5eJmVLtpvOcekR1J/8O0EAitvvLeoy3urZUEhMrSjt1Nt/JtNBzjn3aEYuGb
h65CllQMIEKGxv5xjNe5EdzcrnxiozXuq3F+JurNsUVy9TzyxujJkWLT3hXEMMRz/ea66tGUTnrw
CMDs++wyjyiu64KIOaGXQemuYaF9VHX94jWGy9R5pe9ZePvj7pKvCxoZK7RdfoOu4ljtOjy8ySa2
LEHTy+EIE/Pi9xTFrWUezZbAlaajp5R+R0K6We+REjzqC9Ia1s9nnc9+rcRZFyohuT1jym4w87W6
7k321g8qMI7W1Ofu72v2rxVbI8EuIvY517K8ClgFMTrVTEUUc6ORudZdJ9RywwTFQfPnbUXECqY3
nojUTklRTPMDuJnQyLPxkFD+EzMjntNaMbeI6SEa4T7WaO9tm/Bd8Jt0FX73xgCemenKaz2Jn27o
6CdUjyyvM15xClBlgA6He/6Mz+U54ymifu+ZIq6vsWmFU+skXLBMT7Bi3YDgQv6JqS/WhlFDVySf
3ZqKaFbrPWvz96YI2Y+Wp1FIwqg970LC4Vk3GLkJfArUKlyuwusuFVnwi7ZWBIYYmGhLM9vLcYXN
6Jb9pamRx8JoeGiR9W+5Mhx/ILU6qidHX15NvhfdVYh5VWdAd6qT+6aHblyUr33nP2ALpojhHpzo
oJYUQT/XtrTx+RoF6yCThtKvxx9jyweZvaLeqwVZ/EQVytVe6uiul0SHn+H96hI4VrlWM/YuGge8
N3KA3BhPHnOms3D0m50EDKzZ3Xd+hRM2/REW8pZ2a6x6c3gcDJouj/XkjlAB0gAlW6uhvbqW+jLB
+B6JlT2Rhbucaqf77OLqLkDJhetYUzdHFHvuYtxae9p4SznuLHz60A2KPVIRhUml/9Vuyn40vvsx
TWxozhLyaz7uSVgPSn8JzbVazmv9blv1HE05HzRWg0fRi+lQuJMMrPqPxN0DEKl6c7z1Rc4dAkCP
//BK8lxLE4eg0T1N0LfooF8H23xZV5L71oJCpxmGj2HxDyrrH7IOPwdXQhjPxnvqTEB/iWimtANx
rLWnTrBfmqYkcFP33TWrf6m9fjEjT/dZMZC7Nz94MVBBdMQRFqJ4A5DDoFV8CR3KdwdSUUzRBuaE
Qrbrz3E/fuDjn26oIvz9OjD38Fwygezm2FSrFZq+PaOMktk+ldkzUZR8B+4SeqVOnYrD0qOEIDhw
DAQn/a6lOqAkUx9UUic/5yJr4SFy1yLeznEHHmq1IJM0/rF445jKYBFJ+0MZUAeEBTugmJ+NjGEn
4yJoIJZ/nP271rPjEuRx+voPfNAnUdjE3c9MGQlr3vVLv+w1VoZh3BCI0pfah8DdFNluAxSN8try
8lvqdaeuseyrzzDl6ChW/6ud7hSXMSMkv9q7HSlKjn2bY2T2Qz8iEqzEXviELbeCB6ilinUBuU+S
VnV0eMGmxs6Yk0KrFC7+xwEpEeXq2h5rhAQJoYDsxLZOzrJ+WwMEhpFHWpDURNo1o0UI2tsfmJGe
Bi4Z99hKEoLbt1sb62SxRxTKDMKbqd5nJBAWMZ5qlf4mPn5ke5NBKSxggfp+5GtAnSajYvY6/lYY
A6Naa3+sauKS/ydceLq6JE8Ae72NIzGDqe6mI3N9SqetfK40eiU4ryAy8uzstT57sJKQ78T+jY1F
u1VS3QhDp1JPqjcWNyyW3HAYCsSJMGVmeU8HhypQ37eVumNOKZ+KNXtawGKcrTZ/mbS78tWzOy4N
HVB2SQmGCZY6PtAzkAFOINSMuAX6bh9WfXFbClLIuz4l+C103Ive5PFhsaW2azZJj2Z9FGZaHyg3
D209hPWE+Y6dcilpeVvnXiJsDJ0ifZtE4XOuMpNx3h1cYYey5Lz2s2TvJTM597l6yJB2chi1PxMK
zSHhdRRr0McIKx2RHzMgCIHtQXq2q44XPaueq9RhF5xjZUvdX3lpHe2iWhgEIfdavPWmNrzbqNSP
2x5i4U2XpEzOM8P07dl/trMke2ISxPvnnUg7yEiVLd28j2Kfgc2Yv6s1kyGR0bkJmy4ZvSssYpy/
XnOaJmQ2LC3DNCXF3KskZNIqP7g42RCauntPZvyFUSYvCXryRSyBDjDLY9TP8D2tzkvzBhJXY9Un
Aq9Ou+uCCNAYUyvQgHtid35oY6M+2KTz2YN+Qd9Th0KQcUuGPMEA0C2alXGsaqtTaoPm2kqNKp8A
R7sWc5pNXdypDsqiwWWfe96to1rfZDE2QeOsBdppfAIXs69Zpm7b0o5AK0V4iYZRwpL7bMGLg7jC
pHY1LDD+8a8a/c/e1sQXphcf0bjy/7lOZb0PrNcsIoG6eXEOJYg1ErGWmzZmj5VuM93pwZnzGj6o
0dkpAhxIMBj0yHeTl6osxMlqqW8a67vIPMYNhq5Fhm13SI6yU4VXNMy70FRDExx6bAbhXHeE1Foj
Mej0GP8Rdh7LkSPRFf0hIQKJBBLAluW9oWtyg2g22fDe4+t1UBPSKKSFNggWmzM0BWS+fO/ec2N9
nfrRXmvCazIBTM7taJ5X8oaR7gt8iInrOS9+6731nUic2REtUs0zkwM/E9pKC9ibooPPIR9DikMj
YNC3tVF0B5QnG8LZ/pRYgHdDJclBJKqbDuYfnBP3hgpvXbO1LnQKbEtrfxf2curm2XplQ+zNB7Hq
yLtbJAMFsqBH8jSmL8zRcLnPs0zyFL+qNEcM6qItkaSyc0hIQO5ExPyOX47BoSvEG0UGRgU+whs/
rKLKEHVVJQ28eO+1ANjZmbcWm3YOgo8iXGir2nIrMF7MGaOc8sxKQu+QUmnic0YCHGjLXDScwFw6
sIgJ5SbrxRq7vg+pqUA6KEx9reXTeqrZGYqmxK5UE+6kyFtc5DbfTFJSGehNDT3/zXczQQjloJA5
zA5b3SWRuhgBdwZ8tychwxPelqRA02jExrfml/mi9vZwse7ca9NGl9ecbh/9pRa61VD366INXttK
gccprwgw9IHo71DrqvMUYMlmVdB6BKbucCh7zhBhhRHJXAU1Yw0VxDpzneak18ZH0XHz6HwZwPCj
8Noj5NPqkmi6ydtHKRY31S+RO3JVueGJlrKNbqolEZtOnjO8CGq9BXJ+YJhOeTcYN2w800Z5AYYD
d95PJM1gZ+Kb4ixsbIh26NY0U3Ef9r1ziWJ5cGn/b3E8fGhIx5ATOQasE9ogC2cU5UqPgf/4gpHt
EAdXofmWudUyrC3V7BoFzqvIBaSrEtdVAG2MrQbQ8Mbqct5X8rtufYdXpOn0r46DJs2jYI/apCDW
B05dbJa3HiYZ1VN8y83m5A1jeSi8pgbHV4wvrVlqTPfpjzCq3bPFllvN0/CUoBMaRXNIkmCmmGtM
kHxjynDoNa7PgTW1SKyIftKYkCrLnYb5RBlvpYW8IGu6O6eeCllAny0AD4afZdzDr+7N4aJ62Zzj
Rn6ajMWz5Mi9nOycuPqDLtDfEQF4tDxXuzLD+CrUgKVmftVZcK0twz3kcaGf6tD11x2dbY/Byrbx
+mNJDtbWtwqkWRVtnADB7YoOCArFOBpX3aRl+yYHnY+S00+2SOLdNVMMwuniMj/L+fL4qBO6v686
7/Tv5yvNJORZuck2OnHKqp9LhcVnQsEPpoAcKkQ4d3NASRTrw6bu5lTVxvA39JPhVAWut0sawrhL
l+oBFToWVXz2y1QY7RVBoYP1la/DecTEJY5+165lrCj5BQlYAQK2VHNwKYbeVm+ouQdn2IGBWPI8
p1+o/lnrEMDFGsiZMZ3Qy8v5/F3b1ouRuZ9VGM71jzG9yYSBgS7i8GxmxfSWsbr1Ydrcw95Wr4az
eUj5GG+GNwnr4PGfwIR3jv3oEihnVOM9gE5gFFa2t2cwpqgy+fo/XrLtnbXSfqtao7ul1U76Irtb
8wVBR75D7POlI5QAnWqePd3JD3LsN+QSIlMT7qHVyIxt08Y+d1JCGhi8dYYK8+BlrrmLDf0ljSep
noLU2ROQhRZ/spOT25jk6gnrAP4UqLZp8ocdWHfDxLYP/16GLnZAbjuIuuxwWuGZoEfpmM0OU55J
7nurzsJWW7dMDXKhqn4bqix5LXC3x94g70OvJ6/gSM5m3MuL6yTBWRndWznyxiu9Fduq0Ya7Bcfk
lnnv8TgN93oEgWamQ70GbGGfNCPH0ouZo+6ce2GlXkGl730Lnl7HTNK9CZxlF08xmSPkr64nZTcr
ZTne1pqlTDa6kVVDdbKNkrj8KCI2QqdK3zGY7fPOtTYxRo9lGoTiI8Qs/pSTbYWr1kYgTFQi+rqa
2VVY3xLp/HmAQhDozTZfEsZyjKpACshJwge9GF0kl7FhZdsyENH2wd94XBpuouO/L8mnZxcPi62g
GbbVetdFCoUS2U27V3cM/JNDeiKKi8ZatmZNlpTQ4zXWCB0xjerfjLIK0US35U6ZzSpoi/aQSqs8
/XuxPW7qrJx/32wnHCnQiPzXxZ/lqb2rnyp0w7vsYZFHGVtzNIJmoMwZmz7PlEjJqhnxNs0RzdKq
RVpyjsN2/nWLg/IZOT7pOUYiy0UxjjQqCY4qrbdY0v2tKUtrr9WBIHFh/rALoRnip13ULsAIQX4a
2d8GG4QF46Iu6tuYIL+DN5bu+xl+oSnvCwZPsSEpWhycfhKHSPtlFJATVm7Xe69s7ITCTWNz48CG
jiWaUTtIqoqjNR5GL8uWukZzVh8MfZFbWXyxJb2ziZmDYLd5TBLKsNmnuJXXelIcEda3P6CCT3Zq
qhtQxV+5MRYLWjo6PJVxgTzdWaXDpG0M62zjH3rjlyNOxBp6IObQqCPzXcStjmc1wS5Bcuee0zwp
WJn7e+iD8AA40mS4MDIq9Ix1l4XjrsNCQNkQcIwhznJ2sezgpyC3G4R5KYrM2Rpz5kqKrW9hz8jA
x9/hcfF1JDgt+Yq1qVN+zGbhzlAnFPXGzpw94L5HjzYMsecJMdWLBL/KOm4+/lksEtwD0xCzwUfJ
GxMY+gQz6qZEUbAk3KtbPN55ANTtUxcRzm5KicAfK1F5YHZV1VujgraIM4nhl0yvDBrNVcYjSUWk
ymU8SDzicXaKgG+tnCEYDjq+mwW5Tkucaeh/GI4c0Pp6B2Hgep2ibFhGho5FOG7vCMgDRGaWf0cx
txtmupvmTukpDzSxgGYaHjRUFX1rE0ZTbQp1VpWobv9c+ry4hGQ6JmALkACU154eyDWqJp1+duhu
6mn6UIWS28byso1B6UenzL6mBHQgz2lnUO5UHKc+ylnJhl0EkP6NNyrY+4YWrPEEpNukFPteSv1t
aaaNdfDDcoIT6EVHsjuIZxnNj7joaRAq2TN3Ui+V8rvXwiYNTE3UlY0p30VY4RVkSzUzq9uAFMif
hcXYiMlC2Gjtmw22UfZdiuYlSX/JgZjZui6SndVEb6GcQECMxnMl+vCccBP58F6+psS8RrRrdwRA
4JeK+/jdpMZaaSN5OMjkFv40JQc5OQkHUZIx27SHsDm/dOZgqKlvtuYAYBHYyq6fOAMhd2fVzvHI
tFmHiWo0ljHs+2temvSE+7qieVtWmxYl+DlB5HnGRMLP0urfcIGmFTYEhC4cEeaEYxh1QYEuySY6
7sG4iRPHhwHr4Cil0bWZrNF6qcJBEeCMbSsd0/hYaqm7qUKbUikdDib4qhWPI0OtqBnPsfOGebE/
ZbqlLZIemWgak1HLU1i7wRvUWu1EIdq9SAKIFmVx60bHWNEwojZRgYWpZyT4b4BdvXjc9iKZWoZr
zW9La6xnM/ruW4pfi8Z0geji6ld45QyEkKwTATY5AvI2Xh6dyhnwgA/VOPyz+MTgF1q07Hcahy80
XWklen2NGifIL9BGCZaU+hMKsPFTIfkwpJusqvkoMbTAsCZKuz23ZuLxJS1hmH2/C9JYv2Za8y0S
ZFmFL8WxCgGpItKyno0yPgU4rxFmgW0wsa7ac0JW7Q7xHmxAdp2iIFlpKGxQ+mM0sETz1y4kWix+
y9OoZ+mphRixrVJ57wxsR3WV4RfKO+8Q9HIXKpItsCHTyOuAmShHhw6TW5TxmYuJVoWrPsT6n6Mx
ecJCZiwfb6zndHep9/jgy3Q6eGqUG8yTKVUa6Wcs2B4GIpcjcNBqx0CO2bw40AbV6/E4mFRgkfKQ
TNTFn9pgk/c5BDxWqJa1cE0F/NcQobsMIgdcyWTjNWgcbycC8g9xHAG57XsMEAR6+k9B+OFDuHjO
fRrYFH/2zuZ8stA7KWA+cNFSYFmoAWd4V4co6eLULgculj5QyAlOcWEh9Ej0/ZDQIS9AVQ0B4ApB
S/Cx+I/BBK625jmA6E36uNuCKZ4vgzFy/nbTjCaMS5kci5A5faVZm8Dsf6HhwBxWBawhrgUdKWjQ
MhPcsYeD7a5GNUzHfr4MjVPvG1qdlgedgXO0Pe6juaUXy+is6N0puMQncnvQ2nslKFBdVXvyln4l
gNhOuEuyfYbW56kmboaHFNaqssuOTRYFhYXbb5PU9XQe87mM7v0rsB93Q9iI+c/ZpwZE9ZoBv5hN
jW/ADaxTJ1R9y6Ztpaj+HkvOENR7q21KQjWTizd6zc6SsK2yoBrOeh+hJ2Yp2jSN42w0dK8zW7df
0w5jFOORzNOSzbtt/eJYoge4IwHXFgVftfGJ532qskxtiMZ4SgKKj7qLmqM7qJ6zWPKcsvAsMTT1
bxQ05Toh24DulIKl041kqvfapvBqa40BxL53DgvEFM9neivksKmCpVJGuDEStWwAxJsVIPLMo36o
cRfnoJ6nMqyOdWUGaznTL/75yYew/xzmFRD57nWyDGrMkQMO6IgA0E5j6kcNeXAZYXLLqmJY6vMj
IzBybJP5pQR3vhm1EAR14XoHPijRrBOzUmYR2AtUzcKqWyq+HOB/7aHdbGgKhrqBTMOfNmrm6uN8
jo+MPaOdX2bvuUmjkggnuY9SRWBAyDgeybV5JrPOW9pJQ/r7lL45OOW2uAUTjv5gcJwR5XzhTT5R
MgA2FGk9/UdPFNLFyulfEKW+9DHqXR7PnG0UYhnZjX3yejPbB7rxWkXGvtcG/b1HULVuWvMZE211
MelUG0qB+aIqfeJHG64qSZNlWeazihevSIoCWaT+ZzoBn7bchMxrveRJ5YGlIRgNx8dHdXAc1Nfs
BZqUH15wfamroCy9qhhVX5kdhsQTyHz+69PI4wAzWTlYoZRj/GCtorhK923SxU+9tPLlqGsbPVTy
rBoGY5wU5DbqXHkVdbkeOZyd6KJt6jIqjtEMBsSC4B3sqt2adkXJA9timXVVDEPQj08aGkGWs+Uk
ZyBv3jkHTD/ERtHH/hg70rodtUrdTN0cutKbtsEsUCmwpThfvONoteXBmKru6kR5unOo5QmC97vr
41IKOTPCf/Rkupmpzcyb4tIVwzXxJu/QjTUcKguljTsWh1A1hzyyskMVte7NUv36sRn0E9ET/9yr
bW6SkhpcDI3bQTQxSWTkJMDlNZwlWmBzAz0z3knXspYDACh0zSN0ooq0gaK3DkYL7hmNcLma8D7B
9RWMzN2a4m/CIwCpLLtH+aR90P1kZmEpf6OyKVp4KWaqsopmJ1Xlnx8XJYV/JoR3JMG12jF01Zd5
AXeeBiLUzFAS2pQakXbjyaOWiL27K5DoiRatb25PJQNDPNNRKaal5rvaSuvC+C5NkOBQGHpPsR9C
C2qYkm6M3KGZUpQxJXRsigMZSTrzNfbqiqbTGAW5RxKSptY2i/ZTMN/TeGABN4DAWCnKjsqv6v0U
DmSEzRfVJh8sCgNbThgfCjsv124xYe5Gh/EyUjW0VsuIdHDqddG37hbbzU3Vwju0BidAE+n1vsZ7
+hTO30nOIrzSLj8zQHMHS7bBc4jbfFEaabDtug6QDeKpDZIhlLm6jY+dVtPaBgGE9FXCIFfmufMT
ArgCd1xXXp1cXaHODxBU3AHzJ/B2PIQtoq08NO1NEzMTUEkNY63K3sq27P2dZRUOuoouX6RNkh8Q
ifnLzp36hcbZ6alom25d0DnNciM9p6nV3bA9FZsZDYN0yDh5oXWjxVM/y4leRhgRFpc2/UeMN6nX
kgQgnsvOCk1JEyNnLyMp96J3/0ajrI5NUNo4LphbMd+ddpmH0iytRLAUo1NezVq3Nzr+zH2lAmAX
oy/pvGsEhmTpJfMsZ0l0CMCuynGeHj96S0ObNmUSLB8vMdiwomUBfd4GaQUCpHhpZRwMW4WtiZ/p
hOeYdrvhLnN454dY2Dn+aYkUVmlopz0JjNL2JLBkD/RD2foIlLHZRoNWX7sGopj0cXoUjfsmQe9T
OzGHF5ODOmFW1C+kUakj5Zo6WpKY7CFIn1WZb2PPDa9TJvwX2QdsQHWkbUSCZDAXU3XQg6ZcB4HF
PN5Ry1Y3wl+oSAFTINA8j4P2O1K1tkotK7v2drB5LKhaU6xjoXoaELfC9/WDsqf4qAXqhNR97qfO
v2WI6cRiT1lqAmHI1Mr65UFXKpNd7w7mGVKSCQecSOjUNv2TaYTM9l2mxahSm3K8miqWl9j58CyN
6qXqAZprapuE7VmIlI5Vw/fAQMjQhdMLLRUp92N9KNJIgY7UW0wWN73tmILOXS1OLQSo19pZtM2z
W3gxC6b1i9CVaWcFuI75P3YMyneca73lPwctI6sWE40C3C+uv6mcZNZsumm/FcwtKawcNjXWaZrJ
4Brl9DlOYDUeGKjWcK+F1P1D6lnBXiWU6n6tdoaf/JRw5X0rQicNl7NeWUk8c+Zz92J4YXRyQx0A
B0ffyugAM5jTtnZR5SCMz5c9R5f9g9umpP1RThWTQtzYq7p0mmMR128BBshzNF9UrS7EaGT7Ep6I
9PuNtBPrwgPQgxiaG5n4+NJ9WStajqX6ro0c3ELcB8/jV4udY51kfKWmt9NBqHZld+wxBRzOsRHa
WynpkcF88pmDEvnZpP4VSFL4vpD0mw9lZSRrA9HBOo1AZz2syKRXBaeWdS3JftvQPRqBtnJRi9C5
/PsyLc2OqIDG/Yd8FuuduykY4+LkSbxNoBZZ2xSvwkB7a2nauGqBtPCGmvXChBa8MVw23zpGlkys
p3/qIGmDIohwvYbFq+5Pey2IUIUlz7Ni9YzBP7w+LvFIQaDiQh7wJGuviIOeUv2qNXbw5UZ4w/H8
/Rgx3sROi0nHzQfabOYm6H36RzCuoAhg+1t6Gd5MpbnlKtc6j/eloOFOWli3937KPu/2Vdk0v5hQ
86w6v+wa42mReOmz6xQEqwecw6tsWnsx3H7PKautpXfVLcmWgy3mc8qof+S65P1yw7uTMuS36+4l
jrttNmnA7EokAU5g1fvWIZeoKK3xxLHLX/smeDhPtd4eUThmHBuqoSQwtfLbbuehr7qEHI4XSeJC
TxvM6RCH3l86VWjGXRfSGosmizH6MwJjHLRDbXbWhr3V6yVYFui1mpYwG6Ia1p400ziaGkyPVKjf
mV1OdyuUZzCr5kWg7BdmjJV/fpVgkJWCzDAdOsGvKbvTQrU/MkunmTok/VoOtf3R0huCPWm90k/D
pmq+g8HrVvloy+cUKD2hxEV4sCmgVuQmlG2YfEhtLHcVJp5lxvpOpMD4rOGDWj4+CiMGhY+PyKZl
4q73K7NBphxZoXF7XMywQjFoo2KaP9UOTnKe57KVchhSls2BYjG9N+mkX+do9zaqAZqyg1MtVyPA
gU5HJzZfJhfAAL3oZkFNcetVqpOayfwfjl2ORAdLvoNm4IjEyCarFESD6gN3lwaTwEnDiaDpJfNf
rT/lznAUE4JO06AcGtodh9PoYM7VRElQBIaP+EVBPPqAQfKOz1ijGABREYqkOcUj1XfPfH6bwPIl
mgoFu4SSghXC/imx2Fw7SunC/6b1GN4eF8a2MPfnH8jOpHvV/w42ls9Q87ubJfEkBnTsb6iWOV3O
VVk8wFfJxUB0X5T+idHC0mOv40uJmWDJufZPn6vipdPaFWo5CNuJ50IPU2qNt/FqoTyzk65F1Jwv
J939GWpSgKTtF+9LwhLZ/7GX31XDH7EYQDrk80OSx+WN45X/1XXUYxUcKPQJ9ca2ivSVyD4CwG2w
qmkcIioEV6FPzWoYNEwLte0I+owmBJjJ4j71wRc0I/KPpAM32KEcJGk6sI5Dgf48tstfMe62hQx+
KtTMh4oKwaqrW6bj/33UwV1en13UIRmcQ9dEvFUoNkoOXLrzG9sysl0b1Sm9N2/VDXp0KAc3Qk1v
IzTuWaW7Ij1QcxwYCa1hxLq7YO6WiSkgCGRubtchEhePynuVaPm+S/rxl6nPUQepy7iD4iLWtPpe
T/rI3o9ObzJdhOcYy/dYsAy+/49eAgrpB7d6sVBLQjZJD4ZINYDjK9KN+ydiBc39OObixcactIqa
WqwfLzsjg6FWiWcwXPAQHabpVjA4X2XRXULZ5W99XVSbWiMGLich/iVwxt+yFta5jq30Cf+ZeU5H
3E0ZmpptPiHZW7b5kKziUT8xC8YZMvdFy7yubzNIhnMjn9Msv74Nhkr2sInmzGCbL/EbbdulvJ2p
1hJmMYyABemFpklj/daj8Yv6tLyTDxsQF3phuSu2ADxTpMQFf0CbBUabwmKTGvTGaUThWJ5J6mbN
gQwYMi7Ekc5zPzlvkSZPZImmf2qoWb5prEEC6XfqdnFHTIHMX0d5bbpMFGwYA7cqn2WQpRv/Fnm7
6UqKRl0yfXCqeDp2po3paP6zpvZw6MiT30gkdMhhW2NdyPILWwjOwNzfsfQ4+4Ax79Kf7O5Zp29T
YeJ9Z4iLgEVgkffryDjQYklXE27c61D8OIzAFnBC+neKANjUtl2aG2fgDQ7zvF23Rh6eAByFJ8fL
mZT++1q20XNF02L7+NS/n398lAcNMxUNrJKbev0amI2Fu0mfzv9e7BrQtq2870jzm+3j84HqBoYE
4kc3mljbjjShDwPq5cOoamPntaa4wyDtXtvflYFCEAcBTs2qGa/8pZnWOaRSsapVFy8DmeQ2bvir
A49EdqoZ78QMIa+aeovpa6sPlBYQUay7R5oUm8P4q2MQSp0hgI/l7nMeIeUx5Hcu8VX4emu+GhEb
fNjXWyVAfz3Oq0jyzV072OucuS2PG6q52qVl+GhKlDrcjxFPzL2UWnOLvY14g0/d/ilGsleMiG6C
UHlyQErB7aDgQnb06h6XXh/gbCCw5Q/+Sltg5+ate7Lni9bphb4cauMv96VJtoCR68t//gWH9Kbu
dYzg//3V4L4mcAETZUhXF9fBnr5peBi7x6vHpQQZvWU7LNhpclFgh0LLVanhoESVL02J67LD+Yt8
oJJ72ua3OvbMy+NTj0uSB4KHH9zO//oH22tehSovVQF622mC4KRN0oe4krw7U0mKkd6ZK/66E4WW
8bePxvID9xLd/8lXu9JK049xmczzy9xUYmdXxZVilc6wbZj3Wnacvsmff0Mxwx2m6cVraGf3qXLW
eVuMnz3Raius2gy24fXtYNOtRxy9z1Ofs0d7o1w/qusoO6CSXuShL/dNUqJ3bBLtKRkrT+AUZUmn
V/VtOgEnMCNrtv6ITAKO3F84VrPxrsqh28jqXdf1neYDz6pF/gyRpV7IglcgRxl6A2pihD5hGXuK
KvMakwFb6vLvoN5p/XM0NexokzS4AKkvkSabkUQw30V7aSCd1vRqb8/uY0ZaLjrCZF5T0ajatBGq
4INjBVFCg0U72GyJbqMsGmJvmcJDwwg6VWst+pJMgreSGCKBxnOHaGUZ2JBUVYT73KXcdNDMMdzG
0FEAUwTNkh90WV+9vkHSVAfFIif/qml4QPLem4mBSIKJKyMOhxhrhsiScEFOolo729Po0iF7b27K
KxmGz/9hBvKTFkW8cjXnTzZ3P80WUT4j/kUrKrgdHAxXJZF6ehBwRu7974H+t0WdSbAkkMEcSHHV
ZeUZxxVMY9p7nnsZpUZydeo4O51Qq9AEWcIAtNgnltw4MFUWTlWCKBmO9DC7S4p5LY/M8qkspgZj
qm2gI0yD1WRxtG6Ro7miBoiJ4UVFFFDsZL99j7aNTz8WKcRs/TTHDw/521Omi+I0FkiVfbPptg12
5KTHFkoDcj/UZnqbGpaLkHluYdIKmy3wrhntOi891m12LP26XzTU6U+TlFAwQvZI+m/Lsf2pPGIc
qKkB7Ob+tdWke9RJbSicFqBKxyk/LHBqU83QsdSHp5D0XZgLyM7bfBcJfZMPpEmYTq2tc4ugKRUO
JQs+pi4LGv2iSctPXQcgkXQE5/oGiY2eWfAVtDY1cQ7tuFgEPhpWhUp6UNL8JBiZ2KM6WtRTBDxY
1LsUJcc2D3FodvIaMLt9dQKF72Js6bUhXScPcqNZjXdFK0zzeyaKTh6Zt/rAjsYhaK3HvbsrO+NC
DybZMIx80kDy77w8DHddqS0rzjRLh5wBjF7g16YECMjoOR9BlRKUJJtVP5n2lny0IPjx8I3fPQiX
fVuEu6mFFWA6/MoN9sB91uBR8CPxlMyyb7wyFtFKeETSZZfZ8bGHyFj5De1STEfl2IJ78e0BcCvj
5/GpyocK9UR8h27A5CrtvsHYfQLhGEEoymZdlMNlKDDJYRBNZo6lQJm1HO3hwzEDyIgxqdOonPeO
Fb8i2DNXEM9YizoK19764RC1MgzrW6GJWLpqoqQZ1uYUi7Xs6mYekpJ/zCH4yWgLEytZutZl5+29
EtEkEZoz7wjcIghCRn0TRZxMX2ON0XEm/Q8cqrQa8x9CZ8y13RvtRaIjtU1oiVPR/OA4t94KFsrc
lZtp8t6jFLNoNTKotDBi7ofQ+NBsbHS5sq5+KFJMcxiwtcD8CW2bv3Sgfbo0StfZ0G7toLsVUIUp
i5N1XOGz2AvbjS8uJ6Rico+CY/+nDJpN1ET2SrD2gorifjPLn9rpfryYKaQ94o3pfDIxirHcgBb4
HdjZ12AlMwhkBiNBXV8EqLlO+fwoOLoUKwueLKKXrtoBA36f2JY7QiZWrf1S0D+4yAgCv2+AWoBi
vzaC3DyGoYdwuhoAqBDLwwbAUmUUkG0kvK8SnbYacUToXZI81TmZEb1JkkG3qFXxRf7NOZSquEJW
p2ccATiiqwEosoq/6xnso5gj0sUV5VJUNhJsixRRrd23vbqMmXksBDJ4ZkRXx4BTbrpTuGsMFc7y
7tmvTMkBFBSlQXdqSXZ6iiOk33qX3okJwvPuFZ9diQ5jLDGBelNXLgPDWE1VZu6hHyJ6jg4Z6PFZ
zXMe7Ozqtk24KpR/iEvxV6P1s8r6Yhv3ibavRsfbKx49mjrTtMTA39PZqSg78h7hd4saGfD6Xw34
I+gv91A2TogmXX/nTnovQ7iFaOfWjoKDYtbC5lHrM/Cs/MVqUS1zAxWfmaNI0yx4Im36DXMNVmG4
yEofM7UwwO2+1QVA2SRtn+NSc/eNdykrnNb4RIoFqlJUSBYTDDcGOTj09iUpIdKMfo8GjnVnLa9a
zd5Bj8kn4w+tpMFAnnrP2MlaS3aYDHHxB9WREHSXvPQ8XHkOYQ3mvfVJgICsfpoMnjVRjdFJG7S/
Q9JcCtxnm0InPmLsxd8iy97pvKCL8kjPbLvXrJp+VZNxlgFediw6hYn8mYpwJp1KuDcuh+wYknFV
fgwNaJpW73+Vo7L3osab1vN5jLVwbRMqxknw7AT5uL+5U84gvtGzbWrzfNjNlgn7yu5DceDRegbo
wykjIWtyGDEUQIhDPL+JRqJCIyRhTpSpHfhpIsf7s0L9v0enABfcC/epO5BQ4eM0abQy27dE2q7T
jHspxo06jJwzvDI9x71aY2T4nnz92nTFhfA/4+TU8b6s/K0iZu7dmeUhyHQS5NLhp+uG/FChtoz4
t+fe8zOaVizraOYMWrhPuRZG60F6+tkYX0cxIi4NjpatI07MWYMNiUXJMNGLwE/X9Ds+PLzruKG3
Q5h9uXB8Iq21V1aTLnTdoNts5M3GMag8Sq3XF97ooy9rrFWLu/lkFpzfM3BQqjKQiyAZ6fL0hxZh
d+4atK0mGQo0sBbubMdHZLmEz3ojblmuJzu6dZjAvOE4NV9ZQYhEqsx1neqbIvE/Pb34zqwBNRNY
BFrvcCFEdM50M94yUHiKtY2mtTR4NT9ZGfgvNkxabqQWv0Gpi5z8y4iKz3Do/hSDhbIGS86aZm2P
mHk89RWIWDsp/uLI+xvJ7IYbCicCM4GtM1ARdo3LeN8Ni70YqmJPzcQI+VTif3kqXAg/siJfACGi
tXaYVbwUg/EuoAtj5c6qJd3lxAO8ncW5h+V5uiOuxUEdZ9s4BEwadM4tShBFu7kLkgkYxcpwekRg
Fgoyy2wXTTHs0o7urC3Ih/EoBO+VyexA6PAsh2UcYStndHULBTiElvbpwrL8Q1PV5q7Xuo2q7YWq
nOlYpTHqqspVF6ugeztdAkSy312v3TCAr3riaF4bVq5qBlAa6oXbuj6XyOynBMqv6px1/7fxRbMy
TKAODSqSHKVw0xFqWhiYVcwhOEZ1zqX0Nzb22Am/1smluHpq4o58i0KtKysF0Kjpvx2/EJci9fQL
+O7G0fytC0NyL7J4jZqK0mec3oIJwmhlxp9YfrRnU9QNuahB+DR46r1hbLeMPXGngaAQo1nJFqWJ
tR1rB5wCkTg2T8mWQS104wIyiSeH/pLiak3TRu45Lv9H0DMYMuMZodJka7CW/a7Eixr5pPqMOl0w
GHMhpnaNhojVI1QnJib1izNWP/mi8uLQ2dCwBrlE3WNI5LyDuAxZEG2z0N5xll7nictwhVHm1o9J
Ucinu4o9DvImPcdx/f/kZ/2fmDNlWCitTWU6hiuknNO1/kcQoDmgN2T2zN0UVN90IRlyW2GDkdfH
MDKK/VhYVy8T2bWqAkzTcf6f7J3Jcuv4naVfpSP3yMb4B1DR9oIgSHCmSEmUtEFoxDzPeKN6jnqx
/njtsNPuKHfUohcV0Q6HMpVX5KVIDL/hnO8EJ7YFP3LlD6cOnGKKux6KNePutV/bl5IW7oAs+o3H
inU3TfUBsOlHMefNQRlhI3KbA8qE351MWF06FICQxr9l4iEBV7GbpXCoqzG8jlwosGh3e12XmP0O
ey2MqFxqaCwsyo1Rx97tP2Ifql5nag0HGRXblhG4y0Crs7Iw/qzQi8oaUy9T1A89YRCnOsuuEZPD
hRij8hg2+RcTOcKuRmUbGKzM/vX7q/4f6WSWZsimMBQNQ6dgifyP7y+wG7q3qWUrHXDnS2ISUcEN
+Q+dscIeycHQmNHKyGSX5M7pomgt2ozoZijhgRuntGpKuIDMD/eYHxTgMlwLc5XZeCZ5BJjItxkn
Em7q8v/ysjkAeF1FOgVFvvn602/MDW1LFpZqmkKTZZNB4D++7roRwIvSDnjgr5VPI7fJEcc6Cjp7
EnuUZtmFy+s7Ztjcm6kR/6LqgfgD4UzSyT7C/8fq3RiYJNbTSppqsR0su9nWY++ip0oedTV5DOwp
WwUon1m7dSvuQx2KzUy+YNKULx3WNKmBojdjNyeHA7aDXFlgJtPnXjZ6UpnjATd0o0KvMMKl0QI1
xW4FzlInkKEoACT4VrRHsp7tgmIelxU+EEo9ze38qji3ndJceQN00GNkWEglqLImLtnmK8xYUzmP
dhHkRgcFoIH5c4i46YycKG0ccV2HN+c1gMWg4OHeqkrL4tM14MpVGOnpFttdn8NWSiLlvqKGHFrY
HUc1TOBZTextgKURZi5QXp5DxamlSuu40JrDLIpwrYdT4ISp3q5wBFRbo5RIEbh/+fUtIPjnGCXm
6u//iaDlcMX07xnaBJu9NmEQyG2ORK37o349/tdDzVCQxEDyje7P4Uncv1Q5JmZV7fZzXWIiIRne
UQCNL60pZ0HLooyrmPpZDY11xrKwqO7j0DoYrCvzLeJJFHDtKv1b0rcTmHe+pA3kjM4IcBSJ+Phr
eFcq2rRResQwAaMYd5TylCaiI0wlUpmLFLiLf30RinhCUa2vcXvFLn6kAlZMZXp2I302cZ/hpIZV
QhZisf31rZ5Ep4mFktXI43bOskvXGpXHtJlJsHScW5K9Zk099DZiVhhoLwrV7GYKNZjzShmTyUBQ
wNhM4kGtS8QnFlkVgDP8/a8veZWC2TAbwKx6KO0zuaCql1uyb6gUH+qh1J4ikJC2FM/XOc9VJJGz
ugyoBpUwMN8CWx1wngFx0QJShtSRZVlbDY6IyN5JmdmzpcWjMPFZ2LN+VstDYtnWqVUL/dxMRzPR
pZXRtfbWGpFEDDVx2oYmRoYChrYlTwdOfVlP+/PIUbnHZV2j0zYCCAgNKcgscfxuMZuRvm/pLKX7
uhezWrr9pSSlXGCGNO9GKciPRKJVLEDrb7CpRFyaWYurpHTUalC2o2bjhlUn6cK8h8Uu81yHIWvM
qJ1AiLxSRgKQOU/a+9mRu3YgUo8swuLWl3myCFjQaXVWXnTAiJA+ZsIg7igEdmL23sDC4Q6gWMkE
q2D7k5IGGlh+sRTQHXqvYjCDxH1OA/wORV6Yy1Dcu7AohTfYmEjx5qxxTHOstyqG4QXZEU3WwMet
LazgMQoRFsrRdrKCrwZxMfqaaT/P+j1C3ilUtSLqQxSb1orrjWqXNBfM7zxpippj5De4YQu0cH5l
s/O5/7eY6w0JbJhn6sai2aIJQMNqVRWfq6TtTMk+EpWX8GrLcI8K5NM3kpF1/IGyR9/7uoEAN81f
URIYO9MfAnhNNZbGpMncWsfUOdE9+/egUK3UabDkvHEjcsTWY5YjIZGUb/Qg00t4B77bRaZDRxxY
QUE5bowRszR69gwxGEpVyw5/8B2rHpvXcpPBwVwOXG6cZpKgkg5yeY61OfAw/e7M1G5OWlQblNtl
8tSFnCJSuy30LN0jj4xXfWPJR8lkUGPVdrrVTHTIejEcNHzsSx21InVnDJtn2iZWHL92dwT1lHQm
QQwKcxkUGxjqUaOofvfxy8lEDui8iKUbgQkjlK2tNSFrgoBrdM/olXeMDG3PzkZzHcntTx/22UOU
jtUxV2Rz0Wpad0SDqbtTq0V7Y0gmr1f716JndtMP2J1Hc1xmWEsnXzS3Jn+JdETHgUaXVA9pQYUF
wzPtj63R3fdDUrHGcNKfLGFv/VA5RITAnHxflzZTbtVEooQL2ddQ1cL9OlINslOc6ZuUIZdw8NX9
Kiu6+xt6X7aSb88tL1+ywRBfJXSkfTzAvWqDYNjW9y86M0Cn61XDhcfCHdSsFI91YfY4wxf3TFom
0o0odjUfuFSqQkkC7rmJSPhYSgw8PqTeAxKU75g2VevM8GcnmNBbsaVAK55lB5134ZYNPkhW3x+3
rJrVvwTB/s/P8d+C7+KvoczNn/8X338W5VRHjD7/6ds/PxYZ///n1O4/PuLPh+izLprip/2XP/Xf
KABcNUmT/c8TwA9F3v7Hv+f/8e9BXfwxB/zXw/4SBK7KvxObKxN0JXSFhE0Sdv+SA65Yv+uGiutW
NmUidvW/p4DrGuHhsjBtW+NBMgX6b39IAbd0U9ZtpBtk5Jniv5YCbqr3FOM/lnmsvTWdAGabEbps
qsL+xzLPb/shZe+fOF0SX6Wm2JdjspPzflnKtx79uWoCRJZMlnfiOQcfYIUliEjGOtkqUq180YsS
60AErVCVTyWdBiJHgtYifbrfGZ7kslobghMEgL0HWo6MiO7JwiTtElvHek+KblbYu52ObDgo4qe2
g0oM1KdcIFk4zhKi6WrWr52Cvd+ulM5RQcsuFGnYFVmJ3kbbZKJaAIpTF2EWv7QZF/6uB0VoJGcB
zbJvsm9i2uHi+cTcDrK9T2Z66Swi1UAU72mQJsTv6QvLyrbmyN6CoLYAZ2/xmjevTBgvccpUiYaO
zUDkb60gw0l6F5X5HbDxhoKnfhF9fm2wgUbZaxBOjwVeLiZcfbVL/ThgpBz3r2HAHWCqiImu+mgf
C9ZKmKYpMqPsFrS5/0w71YOi78aTEo50BmxTiU02S4+M9uukMM0vm8cwSt6kOn+qaA/bpH4NuN86
9MTdUh94M4VObVk9kt6GYtCwsQbPdyhprDxgOHnC24o5o6Vr7Rsyt7ivLkmtZ+NqVyQz+aEbZiMG
MIkmpQP7vlB763Vq7XLV2f5FKWdYOtqzJj5MFM5LRs7asjJKZyzg4doVdIo5JBFLiS4SP6VA+6bt
AcmfFFBeZ67fIM2YvKfUqBZAHzDoSErfozZZykYD1uO+t4a2nFs2dNpsHFeRkS/9CdZB66ef4XwT
UQZuvzpHLHaW1kBoDzXulwZ3umkR1cSpsWZy263UKNL5DZU73/dEkSyT4fI9IyF058y/jU17yENs
ZhnRJGqYYAWbX2yRb1n24OtPb1kMRm3w4U8F1Oeh/mMoFOtWUtDkqIK5nsol/E72NO13U2Rk3BFB
FvjPY5PUjizaLyrdk92CjKWgcXTb/+oFur+4hDArJ+0TAREEq9xpEmkZLCstf5kblWzl8bEAsmoK
+5iM1a1umEDImRdO84HsgHct1Y4MiZ+EXh7g3dALxOTOIHv3Yr3bAT6FfjKpG+6Mu1KnoJmDk/Yr
FkEonz0gFzLKXiXBdB4KESUtM4mgQeCG4aus0hdS1EFtFdm7Lg4VKTpO1ujtEu0L+BZpXtxfTJ/O
1zKMtzof0GIizxedBkjbSbzJoXquE97NiOmd15bWx8Dxz5JZvcFN4cEU+vawA4U/TP7XqJBVro/g
/yPoKnkxflto983waa6sPUgaLHGhuQuLbqdHjlLPD2pHxcO5M2bqTUvabpH4r7Uq/QT3J4nuVpEw
XbOefIrNalPI/tKIh3YZMSBfwnQ5s35v3VnlwG4S8ZVMn42eV07UNlcp64/W1F+TiV9Dnd/JWfrs
p/Gqtzne5q7d6hjVnejGm9cy/GkrQjyLtCfbyCT+kN4kz9+zXICHqNV38iYIhi5ZWcOvcdSBXUXo
UytwVCc2x3gI4cpImQtTcfWjeRNsYO3ikHV7G8AfwWFbg0QIq78rlO9eat9Fpb3AVuqNgEItm0zA
5FiwQim1wSNK0K2CgJ1SvbRYLU8aqF8ciwbsIj4+QASkswEuaDHMJJh91ckbyrMKUKSJAzoWzS2J
y2xguyK5A+wwsrwEqm0SU/TsWz5avhb3X+mFGnahmShNHnmvuywDvE5vLI0asOYUr4c5QkLwEDOG
0/uIofRJSZ6E9qrrk5fk9drsmiV/PyF6CGJfRjnfTqF8riLod8YamiwlMZ4/xHrLMCemNiK52be8
XlZPcr9h1edB29wOebGLe7Fi7O/pJdc34nvbBBsm7wk2YTa4YgnneVGO7bGD1UOIAMmu9fr+dKYN
hoNIwYXS5ttZgyMY66euYXYsQVy9BxvlM318drD7Hx+tFRO/IDmXwZ2PFVw4zZexAY1KLTZTUbi2
Zm5SHeQiFzMT8LHBjIpg3Jog8Br6kVUGq5kpwv3d8vHjZ5Wyvv+zl8L3rhiOUuC2zQvrnl0wEkcS
BE9yojuZNbhSHq3Bj17HEsJ9J1gB3IY83if0Fvf3NW744xb2M+/zRBIjVJSl0hBthmwOcLMjh0zh
w1MxwkLtTdLhy5NoEQgmirqrZMIapvITz0ywMJPiHJvBMczZRGjYEePKVaSveVwPwj+QJ1Hg802J
aHxBQOaFdX2ouBKp3CAtoyROtOieCi190YbhSUvbt/v3dVK8pGI6S7J28oV2A4x55VNxjBr1Y5sd
2hE37ZicEzm4tE12rgF/26Rvqva+sMQx6KCxglNsQF7K5fRkstopVW2LRYWLTHque3mbicwJw/w8
jv0TzRy61fYp1UA6t+3aBpuhRvzcTLaIqZ4Rwu0DlrONwIEY4NlKiKcDIlNHyg167EEdP9Bken0r
r62oeWun9MP22+VIVGegBA8jgr74BQHaAxxP0+wvncBZR3L1pI0XjedAnHvV6FWbRDoan9F0h5I1
a1aAjqLI27hplpicEbfq1DOwoWsYsmxTGt3Rk2ljl7JXMQdA5rEX6XDAGq5b8VptukuvYaYqOKXh
xsh6urYseZ2X0UNc2ts57i9zoHMRDZ7tAKRPO9BmxytfkV2GsTvgBC4EXacPya4oT/Kcf8uvVplc
0tg65qW5EdX0ruvDJW1B0bXvUhICPBSvdZMgCIpkmDsvYblsE3JfpfxgomgKjCX5z+WdKyFd0KPd
Jit+uJ8zAkq8KPRvn8MuCxhrycq50kZvrhH/MtfQri177UYoB8tUP5jg/gxjR2zkTHD4/GzW4S2h
jyS14i3VlTOOGTuAxK7lh6ggy0EzNNePGtBeOMg4uMNhWhPV4dVl4IIiQSNCHz7LiFR2kf2utkwA
Dr7KFTaAog+AJes2RTW4+Gagf0uXqZwOtTzDbrbWaQAx15BGJ8iKXUWEU0eUL/m6ATL3u0GZ5Xba
w+9M/bcq/bCIC7snueF+vM9emWNNendtoPUG+OhLMnwGFfcDBcxGMlMcaV5N3mAH2FAfg3USq49t
KPE7cc75PaZ9EQ/NgpsjCp5LRPxFXKGhAQFHF3d3TWNSXWgZwXaSmXxU5dPA9kcp8q0Qw4nL+Cy6
hWpQdpiqG/nJSxCS6NWUUCc0F9LAvvEvevauDY3C9rh7AhdEVm7CHARWKcCHAM0iwPQN8LDdDG8m
gcMtKdZxmpMzOtuN1F65je2zaHwKK+vILuYGBy5vcA6n/hMDnyemXk/6yEmBPqosfppQug6KsmR2
5tWhubdj84kLyJUMsYfeHDeCDZFQ/Sto9Ssen5tqxecOVb+OX8ZXKdni7DwOXDtmHf1QcEwHnCd5
k9duWX7SrMibqFLfEWkCSmpLgYWRReyUrJXmUfUJZsgyOmWA7ticwn2KuGxKrIdan6wFKvp9FicQ
yh+GzkuK8CucWIkh/BYOO35rGSckGvnchu+KzXYkeTkepx1d90ZpzANDCd4p/BypOPhy7eWB8cBC
EaZfAfOp8gEdWeVlNJgqjyEkd85AeIMKeQ4owai5ZQ6BnHFGhK00r9TtBNQtkkZ80CYwlgDx1oRk
ymQnjUQTiBHYLoltGDJoqdqPfRrjYaxZGYU1EYkTkgaj2lNYD/t8IIrGL8d5qZUaMU8cSnWe4PfK
975v7JUiIvliANtMTkMZVK+MXpmFTVhj49bHvvJE0BmORVsGO4cjiZRw3zFghuvG8NQIAvtKTpE2
z455AegungmaRArvFTHat6x2afhhkUk+7ifkBaEWHUcgz6s7pmSlK/UuJ0AF+VHp9iY35Fait2FL
ww5Z6d99QZi5Ro0uC+qcFn+BwkCxBcWIxVG4BSNAZl2fjWGstV5fz2iKjy0rJlab3Ws9C30xq/W8
RkaziGVr8qwCZuYsV+/2gOc1tlOoEZbFgNoJM3ZLIzf1tMoRf5rFimwbC0w16rSZsy39YFWNuGKS
wex2JSej06vVc+xrP/gTvkFOkLwmwFBbdseFb6AdMswzMjw2cewxV79w9Ukb5Pu4rskitLhKkZ2O
1GLEZd22P5FeEdkUVvMJFAloSygQCC7JkilBOq6QGkFBE1gHzKHZxKMYvXpkREpTEoF/YumnKhPA
/hKDi+XT52JoESsmY46mcQ2tx1I96VPqoVnMXNPPqGfMgUyDnCgIiC9whONoV2nqYwozz9H4XZd1
AT8KY/E+Ui4CWfITQRbUz2LsPWNuUGbGhNEZ2ZSsJknrMEBFDMTBJjpZPrGZj2dwEvaHVHIoaiCR
odDukGI2W6sRQMYzzeJQB6MndI5FKR+Ea1AOoKQnbiAOpofi7t3F/kw+ZhBhIh7aYTFg1YxUfyUP
DZHSnDYKcIh9GfmDqxXJVzDYGN6AylnKTNYoljqvS6wNW5sZUeYDWSUEsFhRsgxsm36JnI8+CZ7m
nmmCRoJ3NmQEqeM9YTLB4BYOLmejjApMBEjgFayycRg6oSah4Tf0ZuPj41RnuiouQBkBMWOQccHt
wQQKwoYwH+aZ1cCWiOG8Dfl714OKmZO7Yx7bfIx4bVn15YG68scWjuITTY9wu7/VnfksSu2772MC
yUKSlXyE+j45Iy2QhlPs06BWCnd7YnyN/ZBE0zq1o2+uqdOJTyOn9bFXVbcRXfzXUfPfh85smbqN
ouRUgFbExy+nK9Jm++ukN4u2gwSaIyLZ9xgO4aJKxLZN+VnTQo2DBFexdp+r+EHYPxt5vbJDKBY1
NvlV2CT9NU7PIkNuw3GMm0srPso0M66mfcRc47Cp5D4mkk+psAoQKyMSrPoUcmxuewLcWLrLxiUC
GbKwskA+JTZIt8pmQlzeiQRMtPBIT4RoTngom7CActvJn8GcCRyRFB84NT3wdkSKhrG9m+awxSKG
FqcItQM6uuFCx7Wd6szfSGo1QxSuXkab2Lo4qJ6kqCsfLPV7NmfpgafWaH7U2gMxXDH0obPBjQjt
K4dVdRsg7sBrDD9zO7VfDUN51khL/66A+zb9/Ay5lKCCyBGCyXoPsYgOBQRdlXiypu6i0EawpKMB
Lpo3wc2hiCSq9HUlp29hmX1T6wDEzd6aLH0uWT1weq9ISl4XagvZ2VYeBrS4bY0ruEkPSd8fphC/
g1YbHnxO12TRtNC3lgBuYTf2YyNNtlPhWc3MkvrAsO5wVFytamFgoOAJ5HhttNuAjgHV/ZSv2fF9
+phXIlFe7Lj5VuZUOLJe8Hd36bIE68dVMCADHvfFAqgmEffaTOJfQ8nZuX027QHUSBBi8xJwLpKN
2fbEWzVYZJtEP5JdvFmjdmtmbOagq3uW5tFXXdYv3DhcRI0bTLabCqAB8dMkn75NPrxNhWGSkjF3
kKaAZ1UJeZvHkwQSNpzTfRB3JI8UA6C8dAbejbQ/nWSkfNMhG7OPzEAEBlUCNeP9qrIm7zE6MIyC
2QFh2pBv0M5ZGfzcAz/xuDsa+yqSDL4QWB/kOAeRAY2WsfqFq4mHGvktiEe01A3UyICZiF2HP0Oq
YbkstYfI9B/v/7xnFSAsumAD1ovoQ2iUb9Q9h9pH59VW6GZyznEnicTRN9N9YzRUSxBfQEdPq4ze
05CZdZYfZclPmXn9khE+rNRPg5zvWySMDGKutmSuBkVf1619sIxTNnDWEJLZYCQOfnyLrjmOP4tB
X6eCyA2i7p6NCfwMZsV1W6RvadHCUYK5G6JeB2LXugFZlepsbKKGRjjwk7cAWy90yiMyZAxQuUnU
vT+5dZht2GGSUyI/Ib5DUZ5bbjPznuQZSS513j9iQ4oXslpq1MZI4nuEowGp664211CJq2pdI0bz
ZZJ0aVOuc2dvejm6hpH5NOFcq2oyq2s+jCESCwLLPrSUYAN+U9POzwAYr3VWvwxp7eGA/1Im8Zrx
4TtJLm07U6djZ9CpWo9jTfYvb1WHAR8UETb3gtFe0X+gsNv1GRoYpX/oc4R6HHO26olKcsXARKrJ
sj0jgk+74FeayvADNa6bqtOPyU/0A+9NbohV1IQbUr9+/btFtk/G2t48Tfgdq2mb1+IBhRkXHjSc
IbjERWQYnk4sOna796XVDAeU3W10p7SXVIpdfBlITjVsUsREd8g77cE3xLHN623SWcsa/HREKudi
5LXmKkBuFEqMjx8SS/MUFsl29qhxPpN9RBhLwT5RcnPdR/PL3zwAvWkNXjXW7HBRlr0nEakXG1wt
h0NlQZ8vSN2No7HkbhJ6yMWw3zEPtjOxaViZMdauaNbNpZzc2ja7+nrKuHs8zXX1gtulWUJuvBaF
9pAUCOd91Kb32ufaBXeAARI0p5XNxzqmORkBCDPjFd4EftBCQDqiVmLiIjYk9syHotxKFrzciPoB
qTkvlcdEJStAFNGBMFflzNtuwLyYLNJnMOspw6L10e/j5D22ELakKGkXHKbeFKpMhUbjWJfty9Qk
P0IimFXT8mdW18S9oCb0F6DTByX5UUnMRqR2qHjjCff70doco6KwwebGm7bmJRNCzSLf8CoZ0Zti
f8M/YAVQ5WfTCj+aj6yQ2WxINIz2NpSij2C00AKnmDvnZ0W9J7wjeVNf5fhu/pmfW1vaBuhaqy5/
i9CcapbkBkzqKoPjFOTpB9ocwPJhf9gVLReBIdK2aYydRQHVnN8/UGO6MG5wJB1SSS+OnZ9fa1V/
4H54tQNr03XdKrWgdMxc05BKW8jf0Crtx5k1S9xWL2QpRWu0lR8/MPG1dqYpAAA/JepDxoGdymi9
if9GHd2oD5YuYISUXbyYu1fTeq5uSo5VlAQP+CUopClX7iqR6CvtxnUPVma0iKb2g109lS/xPDzr
tXkcsco0Pn36aAGXjrXirNFJimh4Bhp0IalkcX8zWgahIxLUOsNKMsZ1SS1nuHWLKKLJr3gyvagw
uYlwiue+C9v7s285eifQFBpyiG7sncpkUx5n26gnxcSIog+mvJlGv2Jqw3MffoquJnm24WKsDeLR
z4adj12h17ilCRIgLQlblqFxXzOUfi89os47FkNx7UHwV8AH0kis3wMQHyhqPFT1z1YyPxdkoWm+
2NwP2UINPqYZDK7N7XI0euCrKAYq81hqYlMG1mNU6+v77Tvy24MeGd6Qqw9c46kHkP0spH6T2d3S
CIqzkjG4lXmqKMjPCE3WZP0cxJCFSEK5zo/BdKMc5pwUKIC75mWstK9cDlinodLQqvbuX7gQRHmG
q3zPlrJStkLGKm87VmhLf+QIyCvDMyReqGHdL9R6FLkJc8SFznyHSRYNluJy6J8kPDlLqNP7OhaP
Isa82c2+SfEU9lQgxNrMwLWRJGdeEydrg5iJc99DzG6IhSlLaBowXeEaacvGZqrTc266cTqE6Aly
9EpK8v1rcfr/N8yPU/n9p98+iy4nkefyHaDb+OOq2P6XC+Z19FG/p+17/c8P+ctyWTJ+1zTTsGxT
l2FVKKaGvPMv6+X7HwmhKbZgv4qcz5T/vmDWxO+KYViarN0HKjIm5r8tmO9/JJMgIsuKgfZB0ZXf
fqkC/lkl8Pfv/0feZeciytvmT7+xsP6H/bIhTE3XeEJeoDB0Vcj/JCOEphDGBmMjhTDbzbwpH7OL
8oJZhx0phRguNfcr2Wbb0Jn3itexyl0P68Qzd7QB38a+/2o35bk55o/pBgXoV/ylLA0vfQTxbH4O
z4w3qncKWCffTE7l2h4xBRtonS5Wy03/FdKrqQt8YluIQQ/VVryHZ/0n8oqDsVeJ9Fl2qacg132u
H8FybRFbuvapXaYrAhqddJM8c5LvB5dcqY22IhfGUd30PLlovzAzdEvrMXMjTyfBcpWf8Os/DSMD
gEXzMO9JU9l3z+BkLzhWPtWt7oSrYd3uyTU9st1d+8vWS1x5a64AefzE52LLqzwiJPL85+wi4Qv8
tH5wjgQWuDsn8CjyCc25E8Qg8G2rLdGYIHjrk70yPPmJu3q1Le3zR3fAJsDTMuQ/T1tcdM+8hXt+
hx9ShFf+htjQLU2Ba+zyE1uMRblKr/6juinWvECncR7Z8LiZW+7lrUZaa+/Iq/BoPdIDrQg8d/Ql
GVTr4Tv3VzUc+xc6ka2ysleSi0P44D9QLSyknf9meslav87pklBB7jLGwl9FC6lxytaJxDKR4UN7
XXioqFY/UmWnoanfGZvOgdKxGncarwuG1uBkjvXaXqd8qZEFLRbGy7zPvOih3FXrBKvlpvKQLjmM
wjftIuVtiTfhxlxlXrEOduo2f2zepGN2sM78DTd7RXqc7IYbrO8Wb3uyjtZsji6axw4x/gpsR7qR
z3wa1tYPc2NcgTf7Asb7pu3aa41KaKGEsJsXrFwx+ONGlDz5GK0UV16CFnKUVfdubact/Ds8X262
U05MSZ9bYjnD/BRlnrniLnPg8cvIoaheiR3eAJmIqEW0pjt7hXi8qB76M8Uik2ANldIiyx2xHL2w
W9TyUnkEfxzmhEKt5Mgp9/2KOyfIqQ+4V8tqTRJi7ASHc+YsiJO6EBm7SFeml36t2scgWIhnclYC
cmos3qY3shW4Z7q+09H8qa6Eb4tXUb1lh3mXr9oT4zdkhMxcON84jGRn3IxI8pQTvslFku8JWqIy
6VaKeOkYbdottiITtM0Pweh4+YXB+MAbtUO7OH82KwIvcGZ5KMaWfrMEXaI9Qe67Gk9AIChsIBrw
34CxMEIvUqf5BPC4QI7tWorj1YVLiT7B3gSqHezA4gNlMDRSN+L8rLxLzRfeXi12ozRCMEISAibK
s/wyCC/p1jTzvrok1Zx9iHLtqBNkZWe/B6931EsEtf50j8ywQE7xdC7zfOYFJzyAMAVZCkVPMbW3
ij8Qw0jCdvMbuwl4lPkt0tFqA+YHtePm9e3ubsHyuuyine1ae8mdd8Rs6it/POckvX0MvCbhkTaO
mnVR76imEJY4GGtdSijHYvO0FOFOI4V1diHj8Ya28Nd69ne3CRh+UrwxEiRwOCFDxP/0o3SlrbQr
aXZZeMat1fZb1U2eBT/zqu9M9YA8hD7v1t0i2lK0LJbHvVwG6rAGkGwJ580kcCVaNM9JuBLiuU1W
tnxjGV+wyEDditbcJdtLzpcEcdpLg/mFcJLNZL8TWTBdMUdZ3nAdrsy4eodoSGc8thecpE2JJ3JR
b9uHZHk1NwqKaRpMp8AqM3yF1j6wH8ixHW7NTX7APXXH4LudtKJlWHeS4zGAzJ+ks3VpvC97Sapq
hnBj0ZQHSX83D1junO6lOiEnWTQrENgHJbjA0Dx1YISMRf5mdk8dypyIqERVkDLQU9B+4sZY3+0+
C3OD183hM72wK3OZljjmIV6SORM+8jwvtMcPoWnA5F91SCWWUrglcrQ8qPZBfGQLnnZJUI+dcgPj
tFswTMzFTYvYWK0r0btg+pG2pBAiD0OmL7k8cHQQ0S49p/hLXoHykGuqZofoRc5flFPdvinBxmw5
oPcNXQuBW+WnUT/ZJyPZdbi89rq8XlYuupmT0S370XnqXXf4zBpXsHVSHPovxgK3AKP/AWAL/Rai
Y64zbnlg4M21ESTPYjS5LsExDR66VcsAk0Atxm+s+7jgoxT6bDAoW/mzHukrkWQ3ZM/wZ7tlciVy
SIKRh7VwDSsp3nabYYlZ68O6WEe2L9GyPVSoTfKF+sGX9pBup71/MhyGoR+wlTb8VXyopSPcdG+h
ciIQyCs3gouz/hZuuo+Ss2zXfWjnwdN3hs6InBp+kZyLvUWO48tgnBUPjNhSXfG7AhxSGJOu+ZcQ
MYpX05oywpSK1X3G3zplxIB/YQ6eYblY/aqSfnjrz5BDmPAy7XOCL+j39XKcHZPWOiMXYAmRvzDX
23DLQcbR3B+Y6EF+7rxo+W55IV1TsWIDMgjoxmdg6CnK0nb5RSKDrK//n5S8/43kkneXyH+ullxj
cs+/m+/pH4pZHvLXYlalKrVsjc0lqh88nn8oZtXfiTiyTKpSnUUVVSV1bg4oJvzTb7r9u0kVa5u4
bAAPo7P8WzHLH2k2/zNNRVEshT/+rxSzd9nlH7SShm7qmEEUBd+jStWtGP+klexrs8CcgD05LIgm
F/i/VPD56TKyzzMD+BwtDypJNnaddg7oC23/rBowh3AG2EShsNBnVKCDMslZ4OHDRYtXy8/R9L/Z
O6/kuJFtXY8IO4CES7yWZxmaIkWq6wWhpiR4l/AY0ZnHndj9kjr37pZ2hzrO+4luMUhWsQCkXbnW
b947Vv2/NOzjDwDnXwPv/2B1/XyrHoeMv7K6otboYhyEITAPt5ac+3IbXApWqLAZva4Y/sPlhPu3
F3QwqvICxw2EqdvuLzSyfA6Les6ZPrpdulEdHM74+vsc64FFnMszeLZB4TWMr2v5ruqnCTZINpwD
APM5rLynuXkvMNCCwre0FgsHtVxrZWgX9Gb1OiZvIztpIM5ABFb6Q0rxKjq1pu2NJkau6XU2yPPH
b35yLsZ3COuIWLyP6t2LnpDH34SkrQO2cy5H9mgFC22tP6WvXwVnj+Lc5G/ULzBZy1bcaD69T8VT
apxmUEMU+eLnptupZLN478OE/5t4F/2rdNHbFO8QPMbptULJi8+GeAisKINpOFKZeefusuk9Ch+5
EUXSFnknNHdgm15og9x+LfqznZ0Xkr92S8khZhEf3q2JJCyfkzs11GqyEsapXhAIqV49+SqSJySa
ke5PN1nybkTnnt8hTzGeffM+/O52r5X3aCxnXsy149WIFn39GvcT3r+ncCbYTd4l4QC/1OVON9ma
BS7yzZpx6RhkssbXaGqxrDyXdIaNYrmkdBtG0EjOSmKiQ1XYMl4NsJ3FDooIvAYyGfJPq0v3+p2k
gmDnkc4D/XpK5/cRAXrmhm7HAX35+MAVfdjDgXpV6MTwF074GsYHg5axTUqgnUD6PNv61nyaqISh
QPc6W4+hsRnqc57h2EQABcKNpylh8FiE+8D8aDGb+6hBRY74rFmh1gvFiqqgYIguks+/xnyVATsT
5ovduxs/6Rmo79/0/oQPnzCjjeDR5Da5YGO9dhMpKoCHVvrE5V0PrXPGn2u/o/Cip3/NW6on+l71
7/rS8KqoWb2i/4u4MfPaeRwjPrKhz0K0Os7cPc/AyGTgYHZoeu8sEkmOggVUcurq/DoLTzCuGrRf
WS348BTEw8eIYS7Qa/xGjDiUnsoEHqYn1r9fMcTPhL8fq5u0bGGZFjhwYbEu/3UGUxaVOdqCbIBe
sUmQSp9xpTiH4kaFbeV03AIANBBuSXrucIuySCFh+7BqilvD+BUqxCe+2NATqc2oAJsgb1l+A8L2
D2uNXmX/jVj/cZ+Ba3qg1sknBPYv9xkjjTEgL4LVKkl6SnH8P3VXvbR10JWHmxO7/3BFz/q7lT+Q
0nGgtUCTlb8sp13XJOPIaEKi4mgBQdCuouaMaMm4DwFAu2lxCIDxWvrYVpfsAgUmhOUaJbrOvVqE
28X80RJYdmPWCqCoJ3q0cIvubmiqKKSGqvmq/4qfkvaURwcfxvzHu8HmgvtaB8MVodhNh033qBmR
+pSIgLP+7KaF9MLByAfqVo3IoUIGTxGkLttbYnOSHct1S7WGKDQX5wr4i1/fxpCPX24TGpFa4MXd
lOG1IzJtC7A4N94AFArXUX1bhslzShM3Ax4QRIYbmutCgMojsp0jdyWHbpVJPIujL/qRdHtE9rWL
uMESCb30mev41lXlX+AVUyKHuMpNu+7ZZWigsriygP16vDSbN6QF1ww1Cr93YcyZG/xiOl3pYd26
avnob5oy5bGklhSgssnKN3bIww03XojxADP7m/6Fvi3a3+KxiwbFgisvK4MHFxvLxND1Rt/RObrB
ZH2rGrDv3I+J05y+bUKRXaiiuwFmoxt/RaIfHAB3yFl95sG4LyvzUaUBhDwRgs9XPm1YPrq6dK70
opbLoTVwvQfnrScB5Dogud2K26NRG56FdwXeJSVh3FOc/zHjKskBlwGc54qSMJ8+FOuI6khalRTx
OGPwVDGkwz4qNrpF2QrI0wKov+l2t20LNbh5JfY2Ia2+d27mY4By5MpNa52R2dA/FxQUW4MZww3p
3+ufJ6pPHfYA5XyrJ/lC3sk1vgQVom7Le1gfVbwvvyLeuaWfda8pi4/DYAtAm454DHOn208/Cf2t
r6OH4MiJdqO/0e9eGCwxqEg9TvUQaAueJQWSMp7pYcVCyHc0Ir2GwOGqoqFReLdA9+sXAPUiOKPb
RocvGXuKyWxLS425LjC9vdIJk3fzsIJfPHigNz04CtSBAaGuM8uGTcANz8w7vZkf1H2Y3tj6BkDV
9d4GzVMMvMcJVtFlYozoD/5Y4ujUN6e96RseULhzycfEJuqt/tWXjL78tjjFmjzqCs0VjRXfsBjp
O+RmIYWBUOHont8E98pv9G1HwbUUQttYIHT8Y76Yco2QH+qZa7146ZGWM4f1p0w9p0ssHQ1tbxxj
UGNfy5Zh1aLDQVKThVe/qy4S6jy0fkK30qqyxvOdGaVHjmqLDTebK1svRwpzcZ7aGPkDumPOGf3s
plgK7kbkRpkWhrxFWAIoFhX9VKUqqCUDIGHws1LQL4YTrnL5wJ1k2JtQb7L7q74B/Zk1sDL9eU5y
CwVxGj3vUhZUGFf1xJ+xovkz8HfA5SearWTyDRwCeTuNw8zQD5HriTLu9XaTWSDhmQX6WXqGqn4Z
HceV7kr+BvE39ORWI7UU/Ul6UdKD2rBYB+crlnZYwLM4s16FJBq7XYaErm5Mfbfcvn5BmRcpvpuU
O/ULel9jGNlw2BlQS/HMXcVNsembEkvts97u9ArF4GqNa2UQVNABjCPdlIa4BTlEAX/d8xb00zZ6
7vRodrBoyEFt9W3qXar0TahRcAFo3TBAOQ/rWN32umtYiQRLcFRTXKdF6S9mRcC+oK+gd9riYwjp
Ple43eoFlftq0ajysZQxOcuDt6XhkcDSMEP60WabxlCS7NaeUcDD1Y5DCbWFVfAlNR4TGx0tfMj1
Tek/7Md9zhzRV08Te8N5aBU7L66xHYWld4aAB9FtrTcwh3rn4kIPhwukH3JhQ2ywhaVpc8lBWwsW
s1/oMab3D0FkyEt6VVy8RyekAM0o9ZedFxUUmy5R+7kBXC0rc6fHsR67uonoAn03MxfSi2DAAqhb
HpYuY/SqR4eknSt23QaXho/5Q82Kltnr7ZMLfnQHDaWXTnYJ5fxYh/XW9WPT6AlX9absInKr95mP
9ZXf6a1yQqZD7+p6N4rVjXmn92sWM/7UyMV6dGl0S2+dIbykmDnBVGbxm1tk3lnsaX390bwQTTe+
Mi59JoSeFPr3tctr6jYzyyObW4xszIV19o267ZitXxk+LheqAEUzJY2bvrIOE9DqQe1es/NyJIFY
OOmzrEcOiXVM7+FcTPcOHYbHDKnr9B8ior877kmPOFFIkDaO/XFU/stxb4rqZUQGH4P5sFs5MEP0
lqADEZ7RZHeEbqN3Ot2cOkzTY4rNVn9L+/HEhS6aR8+Lc9bbl57PH3N7zvXmzPz6sZ0GFp9Ef+k/
t4flpieuXjvQ7wvcU2FkG6apHNFP52FZ1vQo1Mt9A2xV77cuiXq90+asGYp1cSxvLoHsdNWton/Z
ML0YRVHHUKWRFDWL30fVv9a/dM5Aep4lA9e3kC8z9bn5Lw0lYlE6ZuSjPxtjTcnzs8ExdvSmi47E
flB/9DUZsJu7nFl82Qf1LqrXIY8tW49//T0a+z/WJhqY1TZIBNa9EpAsOw8TUi96OsSgXX2Yvwya
3z+E5f3N6Z6nkL6HkIkfwGL95SmGye4HD9ijHlj0NreaWH+Ucu/7H3EbvR7jhEyLEnDopzT0kuPf
ZtZfHbYQ2uldn7cRqdRfDf/aRwQovJHIUO93viIIYf3WAQ1nBy4j5n7F4UPPELfFqYTFZYmeyxYr
m6HF+uym3z56N93PY0E/0zb6n14xdfzHhSBRb/yZMJyZRgShAx/9it4hGV96SR25Cx1nsDRqiUn9
K73PfKzBLJ559oLl5gQBm08o2QUr0og6MtBBIAaCuzJkffOuOhb9eGrepoNJohlGHd8R3nBAUFs9
CPV2o/dGvYd+tNSPyanDFAH2zwBAzlqnAxzbuxeg31mz9IapB67eJLui2OiIQu8jegPQ+wYpKVAc
XxVylY17YyHSxwY2iYQ21/F6x/PpOWikBMP8w24Qy5aVxzl5AEnHoUJ/MuuLDkxC86xXeFYavWxT
cdb3Y+lDQLYq/Ec9T+yr3gP1+luz/fAywQ7Cm6vCPutVnD/HHGJrmld2Jf2MLq3PL43kWe/Eui9H
mcEtYq1g5+TyLJy6+/VayZ/8ftj+3aA1RaDHrHBsO/hFeQddPIQVe1JSLDmsRfyvdzi9Y3BVHfn+
/nJ/d4BGodBzHfCs5Ah/PZg6TRzJIflxPT3OIvIvjHiGmu4CjjU6huzKgD0ZsFx7tGeQnKzdNL2s
HgikCGn0UY9Wpidntv/vtN3vb/Lv2sQ3NSSA1A2rkvh5Isdhb6NcBXCGearj9C7a6eBHRxB0P+3y
cbn/BXX8E6iDdv9NHlz9n/96//ZTEpz3/7dcQPAvjy2DPCrMeumS7vh/gA6LZDbjyjZJvlq+JKX9
7xS49S/fZUJKyxFgLchT/P8UuO38yw9cBPlsHwKVa7n/I8EA8TOcwxdIWEnX9wSaAehZMbN+Hj+O
PVgFkYXB4J6peaE1vGDzfXWoLKMlC6W3m7JtrAVZrBl3ezk4RPtz+aLcifkeMvgnlBkJdtAdsrxp
o4wZqAVKVweNRjfrN3+Z/fu/NO7f5MI/Mlf/zhj9uGkak4yRFjmgIX6+6TI3kYCZ4SUVto3+Ndby
drkQJGkKbPStVQaU2Mi1N7YcydsH46qavOrgxP3hH27k71pPShmY0qX9hPvL7LPNJgpKNyQxni2I
RKE2va5dU+2WjqK+i4mC33jfgxG2pxFE3bYsJ3PjBsv339+GXvd+bY7ARHlCkM/y/F9jtzDGxzEK
k2id13OzUk29HUPjotwFt6cicv4hr2j5PycWiRHRErP5z3J9Ro7p/tL8qK5zwhANYjUWGi41Br9D
6HwxBvWgjC7bWgIibIkm+EtqUt/to/lPYabheUH560Tutco9aKDj+BZjCQDA/xRqu1+YRys/J/Tz
qPxsBcBxhFDreYVt3dcqBFnUWtadZbgAhIuFUyTMIDUl1wGDgzuVdd0Jq+9Xs58M8P1NdMhSAvcu
TZNnE0AIrvXeCQgrzJj2HrG2HWoO6OTHGYiPVvrnMrvA2itOlcKq7bnACO5l7PytLG0Q1TIOUZoJ
XuFjOBs8NB7dhEpjkQdAuEcA6AmY8Njz2o2yInfbhsP3vqmmo2ivKWPvsRm7/RiL6BKmqbUX5bif
wdtSlkd0vPXj5y41Su4LSTIrDrOjATiBWBwPPOFe1IwzSy66u9GdDkhaAnf1MRzKc7shS0JSKpyX
+8LBBC0D9brPTYAm4zTuXCu5jCbAHGfVG1N8aiF4ThpQbLlltJOAyzaTB/d2qF5ygJDIIO9dp7kt
yHQi8eO+wevbBHmb3+oBWSRv9KING1nJ0QR16CDqQR9FxrCD5I9kat9kd6ZonIvja/JdAOE9ipYN
0mvlgzvVj4YsEpDuTnsM6v4wSUy4YKYud7bffZo8I8RKJrwPKxxsrbkzj8olLLUHF+OnAH5dZoIP
bt+seu5f616u+ligRVcH8zPU+pjK3QAQLUCRXHbqBRct834aanGqDHHy0Y7dY0sKAK2FImdp5zLb
RGDS9V0k2VICHJEY2H6UNSaQUfS5EMPM9d3vIT7XRzBwxsqX1XAYEbsdQmltBu39jOqRenJG47Nj
9ZQyZHOETVKvLSxhV6Y/1LjawnD4/RTX4jE/zXEmHZxjapTI//Gfp+fkX44deVuh6kJGb2W6AGs4
xmsdA1nczXhUPsxga+Eko0wl9JfYkTO8MNPadobbO+iw4FmPfaXgZFvUR1mq+FKnIt4qm6E3yjNR
rfVe2yhFRD0VLjT81sYkOOg6mKMNVXVeUtMml+ScRqOfL0Pj1c9qbIxzRz4ONjYCcm02IZ1gmd99
u4VygeTGm4gKBzJ8DEOnDsO3sm7/QA1ePTqSkPP3zSN+riH8WJIIftDQCaRwnV9rHXAiRJHUCPU7
CeqseXrXi244OU64ngc8jGnPk41Z7k75twRSO2fLKrwfcvE0WhFSgMX4ggT3XTpgjBa+1AjhbCGu
+LCgVpUyh5PCC2DbvJhti3K6REofy2fzEC31RZYzMoJy9/vnsf6zuy3TpCrueVrGExeMn7vbNGcn
HtuMEmKjSpIgJTYSV44+pAQbrQPb4ukoEvfOAG5RyoHs0EIVMgjBY9fZ8Z9u5j9bl9HnIyrkOEIE
9q93w3ie5BLHbHPW0uIzja8HisdnozPwP7agA3WhA/2trsxPSkKkn2T2DQYMecZqZF/gMI4Xtf+A
Hsh8txA35MWQ7OumzB8cD3s1K5XiJZn9Nwz6ynvVGeR+ZVns7HB5jhbAoJnnHuqu9JleU3ltQq4o
XVy+cih2zzJ87OdtN3+rbdd7MMbRf1J5OaICDZBR/4SL+Rc3KDQK0LNWc+yx/ugh6yV4RliR/YBU
63B2ewtett1BYI0GsRkl8m2bJvaec+pEKG3MW4EeF42t5BcbzaQSpZlvEeLN6QinW/jJ0zQWDyhd
eziVoLVdC38+J9WY3KVmhIikkkDVvb5mLM2wYM2+2ZgjHhyIftaXwsSkAHJistW43505ON9RzF2Z
0vCBdAtR7pIMVcxgHEt8BJZ8lQS5fAozoD/BGNR/WgZAl757rHMcYKPaT9dLgEJB2aqLVyfqYrA/
GmFh3QXKaS6CxXGDcCJcdTTQDg2p/q5BZ7D25bZA3G1X6+ZBfDLYLonTI64jxKcOCQT8Ob3nYEmb
jW32qwYQV9YgezrKxnrBYIsTT14YlGAy5XFwBaoVSOC4bteTz23Tq4G9xnOI1c5hkDj4VeOsnjxp
49Ad5tskhmIMVUldhCPlk3BYw+3I+oQ1PTJX7cm3u/Yk9HcYuvh3vx/iUgdqfw2hhABpQhTuWUAd
PMvRx6y/Lq/e2M6Ngbdo6rovcRMfWlQ0z3EW1IcqaiCoxs7jlGHjadWIJBloCGwFrL7LEohvo4lr
FGjxAWCWC5t4qU9ejALhXCREwJ5b2ys07dRROeTHwmF5s2V/xSXQfCLLZTwVSfso0gknddNDNgPN
Ew9tq2OSdCA+s5FS7UChWbn43M/FNF8/vqDfvJMAEB78vEHwsu5OrhzkOUcdBS08Ga0JLtgtlq/2
PAHOS/LyOsQuHKGCA2I7/9H2EHPyDuPfiRhk92H7DSdr7WdJ/TqnJvpadbHGdwa27oQ4l6XEeApS
+eqnrJ4eSoN3pbSKS+Y5kMbHgsEoATdWc+5u8hmeVjqNeDpFIdI2c9/fBhzOTbOwX0O7tJFJlaRQ
9O/dvj0kLSKhUeHVx7gb+n+KVn8NjulZCT0ap0jU1Szn1wNyNvQF1XErIAdko0db9W9ejx7ABIIg
X7AUCeOxvOImUa5aP0L6aDZxWh5DB/8aTfFw98h/I344I59cB0I8/37gcf7TQ+unoWc7JDVM36cE
/jeLqz2pIA59FtcRiUy0eeW5NER+LDMqCIRJxGwLcLnRLsI9QpCrpHWity4tE5ZfvDD89hCVlX38
+KLiyT6WbAWbxpwfMu3PO80NsA0kNLGCurotFPIJw7FPvmAFTpCePC95VFy8PN/heZyTYyIuDjS5
XEAs3xeFT4T1MPfoGicCfmIRieZ19ktnHVUVKve2OoddgCh/kLg7R3vtfrhrNvhAh506haLCLhv0
kHMShdqkMULkHz99fFGom6KISgAXspoimCJRUaxz8yWMCdFxtwvRFc/8Hck2wD3oAJ9T1yvOfeh3
m14gDotkFXJIU3/EJ1bgrMqq1nvlm5E1aMFgMBmNdX3sLX84x2Y77iAC2U+C4BkdLzN4Kyf5nvjJ
9DVBssbLDfsttt3pVGdokeUCbqy3dFjAdy1BhGifFG4H22CETD2OZv6p9FFx1FTfdtv59XJtUsZ6
FgQhPO/QO3mGSI9JU311rTrbGxXW0A6Kj5s8xr+1DvmDvi2svZUQRnsINmzjBuEkswEOOssJjZXO
fZhrCEqoOZ/AEVmnj+/M6s2Me3Wqay/ZVbJx9qDuDFqjlwdErupVaWMk1KlIUIfDzdjThr54Pl4q
Dk9Rib9D0aV3uA0Nd4Fshw2lHoFfSJJcGoiP68zvLHaS4vtAZcaqMUvmjC+ORgWheup8hARne9kh
aCIOfpY2l7Yea8orPubahRWfrLI7OdikPbB5ogI8pV9anVpk2A9vWe28G2H/VBmgl4Kiov6u1F3Y
YZU8pkizdCoXp4/vagfBFOSiuzfjPgin6IEuQFUpknRD177F6eSeZwIWKoeNuIKb203VBDeiSh7a
uStPKW4kc5XVpxby6gSOfeoudlGNe6NU3xbpd5exxQSzLXEhiRyJ09YYvcclAHm4W0nU3KITdi7D
fu4nUNbamRaPH7FPUBjbeDWqg+zGppweiXI43WGojCoVGZtn4v/ygShiY5fzk93O1Z9+WAmEbBf1
WKdmfI79FskP/YKgXqYVLWLPfrKUFWyMrsJCMqmdbVREFLPvZDkGmwkK/YNRRcEuD9FeCwZKraGV
JMe8RIGhVcu8a9zcP0QK+5PGCK1ndP9IzjcoYlvkSreNXMz9iBTczjDGkAbIgfDOqrRQ0HERhFVl
uHHc0UW0Zo4eDA533Tws3xbE7RpzDF/CwTRPi8hRgOkNtfWqumcKyPGhs+9JJ1n3Hz/k+CaCDUkw
JHIt/x4nbPdujNPzkkF5HTmBoIGntO9u4K9bx0FCURTmwdSWzKbhz8ce3f7WrLxDUUek08NpOA4q
RnAES1YEAjwsI01ZHeq4HTiXRPn9JAK4cyEj00l92Bmieyojmzx0AI9BuT3iU42/ViQaOKeXzQ5H
DnBknpV/nw+E8HI7oWt5Vxfz53jKgI4PGHWZ0d5NMN+pM9X8seNxs3NWik9DV9gnUAD//SVHmHYF
qKLdmBBYE5I/VzstuwcHSivJ4uKLx/qyMvI+JEkNhVqldnNqJVMukMaFUVLhXlBXZA6gWu6a2oV9
FILKcnMUlLPKv5mJKwic5xlVtK5CMtZ9wGqIWmg0lJfcK2Cb4IJ78UTEFTwCy0W2qP6hMYmoEIGJ
j9iJ35xiJDwPMvO/f/RB7ZKdCOjjTa0KEORhgZrOLpt8+dmsjXkdKTyOplF8l1U2n1osPIxWvA7k
LY8wnSVGa+D2shzyqTlGwSEpZ3ffTDHkoNF37vOs+Drnnn8vZZbiqga2pqYX7pya4jMdREVvxhHU
LqfXMQCZ5GNDeodXWfs5YEtOZnlNFRH9lNb2myyr57wF44171Jud0s1Ac4y7LN5E0bCsBzGar1i6
3nsymB9a10+IuKfHrjXcl8iO7qN6DmG5W80nzCCPgYyrbdWaAjsRVd1b+gsyzjgo1W9mOIi3cFEX
jj1bw7CWUwE8c1+ZKABm8JwpvJZfzKp/8NmRH8aPIz+E2Y0BAMjqguGc5MitGX3lbTutWm8jWCWQ
6XpiL2hWtoW5nggnmPIFUPx2eKm80dxmtdXd+YlHLqmFZ1BZ6tmJrEtqZOGTZ0M1m8ma7Xyrrk9s
G/Vpylt3twRdgcNwfDe7bvA4e/Els2AVL80CfWqhyDRwTt2rOv9GLe2cO9WChSnJzzDHqbYfszdh
NIpFeMrTczTPGBpN3WcvWd7tZLA/J0W2sYK+2rkKEAxU1PgpjLTXWFzje03brec2BeyhJIQcEUUH
OP7WpZt71Bt6TxtOpidZNBATAmg3FqTvS5JJCP+4e/ilzwJVh+iCyeRLiOrBUSDFci3T7sFUqX8v
sE7aDtMMFCYful3nNmxL9WuduPUtMZqnSXXdoQxmA3NvQ66HatrardHjADiiXtoF3r6yEvsp94y7
vJ1J+iLXszYoYOMX3jzPepv2XOOUTm/ot+Pda3efRNLUnA9bslrMF1w129Pcq/ZiW6zUGQ6dbdLJ
XaCUeSbPOK7iFhiuE0qyWwqw7Iz7KPigcOs20IfyUu6aJi+PKEq6666KA5Rr4/6xq/zgaNi1RU+I
fa8c9WrXXxLsqJ7boU93RhWgS5AEzcrz+23fGWSPtDBUohZ5H7tabpZ5+acaoF1ELUvluCBKaCPv
gO1v/MkLrcfOH6K1nY/pjlp6SovU0wrxLIPkYuOcZdi9JPitnzPOIFCP3ArJxzZbNlORHMHek+1x
YJf71Owmrx2PZjymJ6+d0XdtmzN1ruhxUI7x0DpPjEHxmWxEvcl94okwMB4DezYenPrqI7tfl4G5
98QCQaYvt3VfbMQC+qkqY5AtiN5YHWJWAglv3FSX+ogP9dfcXuBHtdg6qJ4Tl7nM6UOVgo9yWAcu
sRVNz77UkggeZ4YK5BMnl/RkKhclSETYdqSflpUnO3nvzPSQiSDZAQGD6VKAZ4NkXXWFAaGmN9O1
aS0etgmdwVbnJ0ekU6eHzshs0A0Yd7ltPnMS4JzqxkV+T5phevNwUvdrPJWy6X5B0UqGPeoExhBv
jdYe9kjuoycbeN+82qru8ypgOKhrFPTW6d9f/DYJDx0LVCpj1neLVFFt9p+QtizPlaOMdVWMwSG0
yq+ZNYWETmV+ziR8vWFp4f0Yw73dDX94LtngxtHCDVUOSxPOxOPHF2nIo5PkWHCnmXhoppuaDYEK
ZBo8pH38Pglr2fkj5qWJZx262HWONuNqXdc9QnElsiRM46fM9OVdEvZ/GoVqD25rfA8RNXwMi+yr
5ZQAm41EHXHcUIe+FD3ClFGyCua6eDGVapD0NYdzU1NVzicULotGFmeZRM7FQO14FU/BAuHRAExG
vejSGQUyz+m8DhAQLhFfO/tLmT4VJqA89U1aoFW5p7Bgs4uiRzL81d4cPGPP9mujFWpieDmUt9ji
GG6QV9T5jQYFeyBoEQKSB9/J6k06opBnKO5HZP3FX7ruOljoPuvGHMfYO7q+8Wh1MnpgPwNbPmKw
GLjFewxMNE2WajsVM5NXKvXYq8nFI8y7zDahlO1Yn3GS6bawG/DuGjp7l+LoPa4MG7y8j16kJi90
j1OVChLgJj5UXxdsyndl0KKQ1kNGyroCn6t6if/oTypKl/u4wbl5maqBPBTN4H8XOHM+YBoBUR9X
E7Ct2H3bFT513lwdPLvzrmARvYOAPe0s7j2AoF0aUeFNRQDGyBbsJX7sfUkHgl0kUykS/ZFUlom8
3Ght2hwwQRV56vHjiy6+hFbRnZ22Ck6ea59brWIFiqx6GO4MWUFLbZ3nXssquMvdnINDGxutBuNG
4mgZtnVs9XdtjeKiqfwJCbZi36d581iDmf/xJW7SU9rF3QO2f5IqYNpvleUZu2Uoum0+PKI1ggZK
W2NkPnlfktbPPgfj6xKVdgzdtNpFHimEHvOF7eTY4TGC/XFoAi7Ye6TWMessv9oOXgdN9Ek1w7wR
ZdM/JWmJtl/bDJtyWAIIB2QakCz2Ns1k5ZxNynzXNmaxm1rrOdM5mMV0/kBJNdt0jkx2vja8Dcqe
scru0KSTfW6atNv2zjK8EojfDCRzu41aIAsWc1sjOGhm+48fR9cA8eKG7n03NPKEBdJL5Ct2hMiq
1n0joP55ClBsnoO/rdforalPtfbNizjiIW3TqV1l5EwDkZXtMSmiayrG9iHwvfxhfpiGTJ6S3PdP
c1x889Ne7lsDbk2eoN0Yck5B7vI0BH6/1oH/phESlBuaMhWZBRicJvGhg8k3s1oQyKDsGjgNdNea
8yrntwDaCaCGkVzIZqlL98USxhfTY6vxAOv2Zp7vQ7/AAjNjC/gIoWQXfxUAsw9+kbabaHYwf12K
4LkhdTUutXptwnR6pGMffEuoVzwrEHWZOBB+vEhxJ/BTexNNKD45c/OcN16CTHd0MDL00dLQlMc2
C2DTzlO28jx3uHdn+BR9G78PbWbej3nEITktyFjAHlJIgT9QQYuPkAi6Tdon82fb4hC0JKN77Gqk
uJB2m/cYGh25pDrX6TK8qNJj+Ve4ajraZj2Pl/aQej2YCVLTp8RGCTYpzOxz186rwImvHa5sZ5Lf
8SHwJ/9rA9xvm1V4dyV9+uKMM0zNpUx2bYkWeqp1Bgd7kI9uVaZHr+b9xjwYq6FUzYNTaVW5wYcb
FIV3PuPqYjTf0zQ8xV6KT0TQuU/hAPu5MlMOaHFmHz++tF04HNC5uRsrGT4tTXkq9d9Q1D/Sw59j
qomHZSIB4A54oq96GJKImsLemoeGUnxD9IRg9cNIuvCjiEWapcYwOc3Oosc6xjDIW2D1t1lS8nZZ
3SbrAMPQ5yjuB2SepnWe9XclhZVXoXob7Gxkry3MEDZ5j+tFgwk0ot7tW43X3rkxJSQjazuMyv2G
Y5HM+uQb2WS8K6PcezaWeN6VUcaJHjNS9PxOTVVYhzkrnqY6/IZhu/EwOG5xnREpSYppZ2UYOQX4
CNx7TvfEkl8jvsJ4fepK1EvKng+eBxN745Acpam/SHvkUDME3p0XTaj9i7D9XEYWQYG8UVSIH6Y0
T/ctLp3YopXtGnkqdRyNBcnuBj6WmVvXsU+Wt6LDng99peUcmRVBjWfme4WIKWGQ8h4QTgWQ3OHb
gTLfJ2tBUmagLBhtCjthB+ld5xRgrgjdK5qJcoJgE5aI/OU6xo6H7tkQ4cWey/oMqKo+T1ldEgrm
zier8efPkolHgmNBKLnkQFE1Yr4lafrVBRdr8xGrACOUs4oNdcmT8myZS3hEj4kvZvXdtFS1twN2
RVXtnL5rLh26ayT4hnXdxtbeD1335A1xinL4/LUgHbUPK3N8Co2EU0le34lU9fdAQ/p7zzf6exIT
y8bFhOsyBQi1llE3vcxBdTUG50XNo/OI7kj/AkR0IwpjeWtGzoeVqteLdnZhV0/PaWdyBil7RvR0
n7SDeSpidmTisRuaT/7ZNbC3T6T5By1gPQfFKu6D8ZJ3TGTHGuOHuPZjyOHJuinNAlF7DFaopL86
ozopEsnfM52Qj6WMgW1/mqavZDr/9I3J21vGEsFeEv+XpPNailzJougXKUIpr9fylsLD5SUDaJBS
3qbM188S8zBM083thiopdczea+flHSvC8o6ZPa9VSLvFYGwoKMZYZzV7aPPpLsEqujddo9uknACn
Oran90oh+e9C+RxPdzoay7ukyfQ1sj/boc6/5UQSRWfOQArEQ9pl7hM6ICgYJnnogdjbUkd7e9lc
N+hisISxbRnywr+1UegTDEVmOCCmx+WCbrj93zs3n3etbGmT3Oyu8QaWtXX6SWxn+1BH5KmRkphy
P3x0fem+jFG6i2vhnuEMr2Ne2C1iS/sNhchzlQ3+fYLeZ214vCY+U+AzsgcNxY18R8KGoPAVGZZu
YhaO1WQt+Y0BE8max1tJuszyGblh320BA3vRNG0ndw7eYr505RljQ33pALYg4gsMiCGuIPDGN/6q
VCFTNOdmJWvZ7mLF9MlpGBukFnxc5gpiz6vroh20inNTNNWqJ/oMZRHSxNgw4Al7QwIAGWLhLEaM
a4vgsMm/PW0Ya1E4Lt7u7D0m3wm4QovOVtWYDqaGgUpd+P2V6GcNvmwqT6qfDkr3AcUo2FOAt8j1
WZdDfijtbWa70XF59aqw8BiV8BJ2U/BpGGP6TIBy9yZ956ErE6a4fzfK8kF1E4+CCBc5Ncw6JTbu
xwrAKNlNmb9YJIPuYif+xjAgDoU1w/kfgu9cQLEb4j54D+rSg2plpCe/hVAYeOrOzQpBElKCc9PB
nyTTlNN/dFDF1C2hmjwerr2RwSshQpUn7rYh9bQfprsWPc4KQYxzNvkHg2QY7lxWHFssLuwRCDwh
2iiCOqCya+AMu8yfqBcVvbF+8wVrQJZJ3fnvV8lYJOc+3wpOcy4gG3xyrlPMzIbxMFQyvdZTfGfY
SFkVDD8qRE9saPDrK0mweBTAvuaFsF+7vHkOTGU+Er/oXdnwSyQ/KgdmGvj73KKCtUzefSFi79lm
7cJqdb433cl99jEnpQWx0SRgoQT2+1ehHfNVS2pDfJsRytV/RZPC3Gti+27OQthooUSEArLUHlnI
dFHWLw/YFl8mZstSg2yWwT9KOuPZRYW0i4K2OJUJcQSuXzCxsOx8Z9ErckX4CD3G/pZagfFMfOwE
g6QxB4r9PA92jWdziQ3QIAGEdyENMgbFq03aCnbOqLtXTY7tIzUewij6svI4PnnxJG9F77zmzkC1
nzAPW1UTOow2Ca9mISLKhBjKW+jLfTfF8XOYsNmF3LyJQz1AKe35rUG/GVb/qlViXuAy62eVptto
1EDnOIHfYeARlSyV+ZxlaIbDvh7Pf58KBXi1IdR1r/ziIbaUeXWJzN5B1J5gLYB6XOayfx8yR5Ia
bHskPqAZjqY2d1DgA5vIuBoOwewAPq+bj4yJ2d6BeP4SSSY/vV3yGIcX6ZZuS6eyzJzD1l/1gaYV
j0p9P+RtcWEBR4EMjeogkqHcySAERQYlb7DiA6oZZ0vGW/rfrDU7uElspHbSU6r0sI+TTK2z2gnu
I5NIbj0ykEqcMLryfWD7yOFOzGX+OPghplzDDA9ZxxCKxc420lV97qhRJLmjVpaUl9ah/ICwbe1Z
wE73LTPRlSWm5zRKrSeqm61LKToPDoJm2Hh7f8l9nXBKP9Zk3xKjEZ3sYT56fgJsCPD6ZXSt97z1
u0s6TAyLho+/T8J6eJshL8/ahsO+fDAcpNpVbdYnVlPXMlDZf07svMq0uO+xTldG2T+IkSHoOG2r
JAheZB7jox5IO268BgqG51j6kIQYVXhksME1gBNmU6sOkhqmLLz8NRpsgMgVec4DNcJ18Iz3gtxc
VdrqXxTPUC+xGyx04DJxf4mnFBc6JWcNvFe+2sFvMBlcNgbMuePooZ0SmWr2rnC8R+ROgtWRNZ68
ESlT19fzsXZ8aFxj4z7RC3mbVk8DWXUvYVBmj+ZsNk9z4waUX3O9S9ugfiL+wkRnVPqs3YpdMQz6
Yi/FtbJoZaLlg+L3oyhQe7lIEVroQ/thxH7uLhKFoGSo6vmPqZe0tynSJftrvh6gZbgCnCxXU1dF
h66T7mmcyCeI7SJkkBKSnMQLTyGDZMFvOpaSZXuKZwbRls+Dh7Tntxkw3lbZXCi9UgJRtGNeGvBr
h6Kq0UdgHqCeoAxuTtKj42rzLLuz6w+dgBHwev+jdrz4yV0KhsYLKFl7Kz2RVxdu8ooZYk2Y3Onv
g9ul2FVq+CR//4WWXIxltx7GBVLCoz/NSxAxUR5uePC812Ii9HDMaPEwB576aKm20zdmitmdn6Gm
olV0ISzH5V1f+tYVyuzfGDsLxcHwMvsq7c54sEwTAEudeMecXRvca3da0/9Xa8qM6kGl9pG10Pxl
FCl9EEy3G4mF6hLN2EpqFvWg27uR0ZxjPiKn+wsGtHd+/8PUfjolQ6Vj2IFkhBfFse+bDbKkZEkP
S86xMd3brZi3fW96ByMP+v968yrbAfp5vqRQkzB4MAvKowQJzz1b//lS5+aVwN9on0skwy1U9Ps4
yA9/G2g9quQkQMP4tf9k59rcN/nEdpq++GJExJQLC4GoU5acgJ0wMUhRBjVgmsLUes4N4X/iGzgD
A15Ipv2G6qz+L+9RqBXclQ0XxqmziL89UNR24CH8GYr/FG7NAVJCC5mTOX9DnWuMhGJEEGXoPE6V
rlp2C+BxRlGBNSpmsNLM0m9dSp9npIw22l7cowJVO8Ps5EGn7ov/t0gOa8bJUx2ceI1+upKAxlE4
t8isDr3rvjtJOxws0phX3Akcm+ZUrSFbax7iZXnnSQ3vmJytfPKf/h4dAb33msixjaCXOtm4TZkh
QdECvBweklHGm5wR7N3kCPhHXU+EGp/JhsQmjvpLNCwpNzU5MP//1eQ9E11u3YcBWsWp61KcM77E
dlXvdRxCzrGr+F+fglgNuvHEVgY6eV4X95zZRLVO7L3tttj3y44qLoBv+Dk6QN6rXkl99IP+0rM3
fxXCji9hapvEYLB6rHObbb6Pfs7p2PSFCfdEmrbbFvvoFva/wSiq+mr6aTi50inva3H6G28CSywv
ceew8S7dVxnar1h/3UNroQGqeV3n4uIPoXenx9K8FUuKeJX6wNhcdfIT7sS+K8xzlil33aRm9pq5
4BjmRJEzMyikgGqiGp4xT9L/7Ed+zB3RBPONYDwQrVo8kqVq3Wdkr74k1SM1kbutSILaJ3ai7ijp
8SQOY4YLlE/LCGFTZwbOXoAefeJ4+h0LFJChiAEYBY6xDXqS4yTv1iSz+auevZnMi7S4s0mjg5qB
zW+2hHHsU6gaSe8W95KnA+GqVnzXRt2t6TXDTMzX5Bp0974/jXurU9UmhXa6bUZLboZI2pe/Dy4u
tQtYY4KTpvozHXt5GCubxpWOaa9Hkby5UYs4WDEI/Pu0HtMDGHaaVf3UqTSHKSLeCD6A5xz5E9kp
lOOqnruPoSootJr0qJMgv/fl+B/Ld3nK67K4BsgUvLmdHjqirx8cBrGVR+Eehi3oWaQYWebn4Noz
wFASg5APff8SLh9UTl62bIwOrccsr1119RLWvEMENT/0+ezvQ9VQ+TYJN2zn1/ch45nMTAFix3q4
k5m/dYQP7m+yCY2b3Hrb1cJ6nLLZXkufXrEsyNICgSo+zKh8qeewvwlLfntFPl4T9B4bUZori3zk
Zyf1L5Jwi9vfZ31FEjAEfpiFTjCdSI1b+Z0FqMxzbIR46NxI7pq809+HLOreyVKOT3pQCN6sad5H
foxg021bNDg5aQw9hHoYbJYi5gXetOzm82BXZ3/IX7pCM69lhn7Tis2bkQFmhK4Un8CNY4k1zaGh
28EVV01PRUgey8xydOXQcx+RMQRPbPaA85JKwHVVHZI4sC9itvSTPaMucArvZ+60OGhlGGyXM06u
VJSshLvs1chAyCBu6b/YMh1LzE5TAc83W2qwdCri69+v/j6UIECvdCovGk/ErnAhvwGa4+/Dmpaa
j4ERMfMoonLfJXH006fpE8G9WOoEhlIpl+1dUmnAKBWDdy/nLuezv9/PpG9iTVtCPtA3Pcb0mAej
qX3McsU1shJW+EZhPo6TzyKgd6vnzFcDuRYOiIPCArHp+8Oj5FWBvCAuUTwMj5rbz5vTa1EXxpFN
GE8YzR5LVz8+ZjszMcYNRR2Qv0kj0jMj5yH1ZnmYAwYBc8fyux/u4mjxrto1bvUqj26lQtrXtrNG
8x5cBt7Cq+V56kRqISFX82RcCnSXu8rL+nUkK/BoOUuLHUuxf7IGXmjIID5kguAsRvrsVMhXYTSX
jLve74YV+pL+4iwf2ogsFXtEPikbZ5frUh29MsDwaDDbEngIBfmNZcPJ4GDadTJ3F7SyvsuEfEaH
UN3sgZPOaZiiDPH43nSBPv1dWeznj3nMNzzF3GaFZwNe+fsl7Rrx36YfFruktbm8K/XucbEepjyV
19w3LOB7vMd/fwvD8n7vPtXn0lFMQATDpLVdgon8+3wO2YgPDpv2wQTIHTjV9Jp2znOApeQU6YmV
1tSlV9divNpqlOY11QGpRfu4CjArtiAeMYCsfbHyiuA0uOGhZvmf9tEWkvq0qlz9GPJERAy8NogD
wTMppvSYFvFjOua3CMNFELGZhYGBKXKVo1SrJ7GHyLBNZ/8uxc1AhtBWN2/tyCDhwlr+fjSNrxx1
RZKbtHbavYj2nWTR9TQV7LO6IxIOHdonTwdED5qkI5IjX5XTNvf1O9qcU9NtdRbfhEaMtaBh/HVR
AeB2jHWgz0EALOBdtTT7KOQDITAzn6o+vOvm/jCIjPe9++FH3CjHuQvkOZqPcfdeig+7s+5ZAXLg
xFvB/HIqonNY/kdCCwYnZiZwhSQxz/5wytVw6pOUycSXvM7NIa3mnRCcNllLm44+i6FwI19d1LRs
IokASGNB6uBTufep0WbajxpWE9IqOu8B72uw1bP/1NZfLehzDBqMBQhkCvt9q79JTDqBYBT5PhAc
v2RaJDMaPij9Jgxewwrvg3+DG6zTmSnZy6xeTPEf8vxDm52I8ZTEj5i5sUcmt1bDAz2738+nwPkG
Oz6RYlNd+7yAAgP/YToF3Udqd5fQI/CFt5/H9LZJ2m+zuZhoAbzHyeo3PuGWqu/Ia3yarWkTG/Sq
S4Y26+rOra6RsXA55n03GFSsuGmpGkavP/mCQFWSYkY0YrM5reOOzXbGCLhH9WZW5Xaq/cMs6h0P
jrXi+O/S9OwCMkgFntNml8WkJMk3KSw2Qag3W5r4c5xw7vGj2xCl5lgds3Deo3pcN3nOoo6xpkyT
beIymq2elSiYfMAgTRNJcM0tEO11Zs4MTQEHLYGga+JtbrGH1m7MjiiYjBBbeZxfbCwBtrbAwGpW
NTrAjezQhshNSNq0l3hrjz5lcWxfIEv9RJIEEox5YtwV3KWGffB6CkJXBy/WSBQiKee5YW2DhIB2
yR028MhPf1JuFqRQd0zedpayaMuMVeNaAByP/fQ1KaSLYXSbi+gq6vZzILwkVdHLZLJpia7R3O0z
LBjYgslNP+RZItY1fWWk2yN54odaRbuIV7Sckv88nmnj/INK7NkMCNDt7ccGuBn6ns9C82Apx+cs
jCziUv3tbH2BgGaNwg8ECFoP/R1anY0anfugg7+r2nTrjjuPe7Yn0o/nQ7lrebAXRnmsGgOsJyJV
ZAGDDS2UNBekLAOWqOwh0PIU+7izJOM4Ms07E5PQFJ+qUmxCqbZJQING6ssky6fRq46KbMUcvU4i
01XKgC6NrjVRRDXaNi8mOS9LTu2YrLXGkRiWxBHAPx05sRCJn3BH7E0WEEw859eIXTrrlXNexDNs
t/oXbhlcjND+KCqD92O8KhVdEmM+tcTE+SajaXd+cFCT+97AVc8RWYTRnk3mocoJwuAB4wwHtnon
TDw70RQIsKZXlsaYAzv38BeaZpwS42R4n1X2rMMB/Lx1L5ZUTxAcC/RJQnMB8unGv2VL4FPk3o85
mQ8llIai56R2r2gMmxVCxyfmFZGRbRsSwTZiZN7UtbvI9U+ZnT9XhEQwk0DJwkFesJg3cInWCbHA
/K3UY28KxEMPBs/D4z9ZS1ANF1fmsIJhwNninyQM6Ulm4l1H0V6xyjLhmJqzPtuT/49whE0w/je6
n2UDknfOjmHObWnNnC3a+43ktNP5sOkN48wteGPFuVbVD8MiVGmCnElik9TbNBsOjD+965vyO7U/
UpALFrFruq9uSgUGhVZ4RoG6c6wITAtxxbbHyeRCgU7jdqeTutx0vWTZxbyOyI2Yy1YVOxEy+tbh
xreIwCuar5Ah7UHPzWVAKuH3xTorLaa8LF9aNDg16XzgW7ZkYl7tEnWOAfpUklZHHunQWhvbyr8G
TiC03/s2itfaxl/rGLuYKQ5ncSrqd4CKe26VjVMlF8NvDiFraqOa76OyvoikeCEJ5p40teX2JzvM
JfTB3DRWuTNg487FyEzLv8t98ycjIitNniJN7SxjxjXWaiYz15UhsdjTobet1zRt9p6PIHq8oUIM
6uB3MMO9P7I+bWGke+5e6LxZ43Nd9SVbpXSs0CUK6DAKIUx1nMvit+E7Ru5PYkv0RPz2bzU6W04h
vLt98oVbuSRqdFH4FNaJbM1Hsqz3KJSBujagnBc2L0BJRx4bRoCW421K20bk17GNNv4jBpJTkfVA
71IIJ8CSG32afiJICzwY64dEZq+eUpRTnF9C7YXdnSSxZYliAJATn5DHSKSJQ4sNtFt+eawr9e3E
9mWuYT3Gdzl5LEE8oLzOnsmP3bh9eizSep+YxqW0JGtpMChRKndlw/lkpzBn0Vv6YYZRBsm8lRLt
qX/oBU+TMHeVEbxqs/lEK5iW7C3IUZPGbyraSwViwvWjnTt5D92QQG0eD4Sk7kzH3U5xddcGBlMM
2HVhV6+L6Z9rdRtH/k42xiid7VUeXlOAOapzd4Nf37w4fKqScleil+xc5vwy3ywotco6SNS9q0zn
KBcaXHHQ9Wv/xZwwcZd3ucfQg7Brn8R0gpkuFgaSgbBGHN2Po0HATjVu+5CbJuxzzUJgehpm8R+x
GgHeHudWKzvmz2MqCblN8uKYlT09EJkWB4sdz16056ivvK1WFLQ5m7aNiO5iJpStMfPt5oSAAu+u
hn2Zst5IIJanChkO0tvqq0MPySRt69ovNRYrYqV2ldtZhGHVO3cwj64rl6YuXWMTv0aJv7ayL4/u
vU/lpqrCU2W9KKAJEtNpQwhrnftvMfUnpMdLwxOl6l8Li9ImMo+NoXZRHRNabe7atsHHQIyH0jev
iB5HFDS9Xx5SwydPlXO/Vyh5AVoTg9IwErbIFTJSElVcQhKtJdrKkTxow8OwROqkVxMeZZky0YrL
U6eBLKnH1u/PEenkjObpfMYRiVWM4U936mr20ZPjoGvhed63HRjqLPjJEsoQwZRsBciWKSaaDScx
f0e/eolm0Jx9U03HFrnKZm6Gz0HzLs/sv9iv+ejKelwWjyogybm3GGaBqoipkGRXZfsuqhYI4cZk
uYCA0KYIjVlJ471YsVyMr75PVu1c3+Wy/pdiA1h7Y3lLDXD+I8ARHxZqhBqhJ2xtVVvIrSbGvgXM
/rTtonVg0i8P/AJlz7/SKZ9yVNvkpxDSMxrHIB7JnKkr2pF2xUiKb2TKlgAe1t6O3y6O7l+vAV/d
m79or0r8kQJ4wZhxek1gL6yz6BAxlCbA8+hFNsW7OQZPWQnQVyPc4noZDQ6oDjv+ZpyQaZXuLcl8
+OZlMuLJLi4BssV1WdUKdTxzeuItoib9h5Y8Wr+2jL8Wzdc/4aWw8NUppBLaKIFTZ2rZPOYT89/G
VmvThRte9zSeMUha7lp3yrq1FxADEbRYdzICCTEaseWHmztN8KxtnpNCDHiV4B156E2t0h7wbEEU
rBt+t2m+/ByNuxGnG8tO5o2Z01BmEVGNYXiMvO63Qt3AjIQCiOja5MQqbrSGXSUgZ9lCU+gOzbuX
vfjaQCU1oerOeR4NMUEO/mAClNM9G9fgLYxSA8FgM61Ec5kqkWyUbbfrjuoLCUfK0SPZw5nss5Jp
3OLhTFbb2rT2YZFTzk/EJ8asOjapHDd2lr4uq2R7Ngm0VfN/I1NwoFv6PeMfq5bvwYrme3egU3aH
5EfF0WLF0P1eXVioE1hUJB8F4xdoesQWUOlOs/tpTs3RNpvb3yJOIbKrZpeMHrZGQn20tlNskDLT
QQzidWqIn2s8xIB/TEoviTfEqTVacUsWrr2eje6rRJsvnX/eeA469ZLK6Pb3X7AxhrxunJ0oP5Ve
/tlHw2M9TRcIOXSGjOpURIyfMBapg0Czo5rgnVzVXcugnkhwjkDT/a36FCSUd+iz8YhwgxJLumcc
Lz4zWb1v7OF9tKKJma149jH78MdE31rCeelHHwmZldmrWDiUboZ3KMtxLSmS1g5Du7WZim9SyJ6X
ed3KE8LZKZa1fdf8qwcXCBUC8GOGYkq59jkQ04NVPJtjR1i5qrdtGXyTkZoDJry3DPMt8wkyaLBd
rA0GbLrLT36PdQe3PKGerEU9NAaDCXFNVaSraazuun8kLhMiQehm4ON6dqzXpMcKqRpu7Ip5CQlj
ISlQR6eUlAbTG6GihOaSzs2mNb66comfAvAlhWRUgvIvN4sfogZbmvDxt/S+KosIzsEFmt/Y3T8f
sj2zt4r1R5smL5liv8tS5yNF7IxSAFGvaRuIyGKeAr79NWU+c9nuLinRJIRGTmbMzfdYavZZwp2W
VNs0OkGINqBQ4Q7MnBmPBeIsU6d3pV08sHyqV8p2SBnkGqhab61HFouu4cDGJ4cppVCWHAA5c3yA
VNR69tB/JuWPmVUkDOQMHkpcwasa7x3rE+zj04mAt/pMvtdzYBvkMYl2XBtRuZmAna9gCfjsDzYD
t5jmHEgrO9sxdaERd3msF7a9Sqz6rQop3mzZ4U6X5V5m02fuui/szXEP6W/qkHE9fzXsgul66maN
cfzLNH/MWLMtN2d7Jw2XnJKazIeMLGy3wHpTO7TqNflkBekReJdhd+iDPVFZIPuEbz4Ty+Cg1sqf
/abdZg/KxX5XOxwxIiaPunkuk/g/rfrX0HnQLU9ML39P0wh9iNZYgGHpruIih/BBEOIA/Iz19L1v
QPgf2nqfz8lb3RH0qJizM1fGM856vvFhF9WWzxzRJgKZ/2k7BTgIFqwAO9DHbITN4tNdkl4TOybm
J+FMnhaSu8dgBqrIfS9JUimLm2CgmyZ0NJWTPuBajuPhbgj8Td1l53lE4IoIwHDHjxFv5RD21y4O
TtKsjy5RsYbv3LtdtBVRdlBG8RaadYlkfziKEccHjvtkILccL4wuF8/2FSo35hLP5ba1u80MrmmZ
LMB5xGzr1v2HytW1sFiGNPqDU3LY5n36WEiyPiDdr9yQFlbL/+LQtxiQYeLtfABboQXkOg4OXu3c
pwXA795w3hvOvg4Yd2D85/bTcdAPVW5cxwp3R+I9xbnxlaIpM9wXbTGAsAU5I8l58PTOl6zjJerr
cWTiWTdsZhv8DdQQ9viihPmcBPPFkjNosPQSY0xcjSbXSJDwVldzd2hDe1OZKIqNhEa1qJzD4I98
xu3e8lAfabsHOCOwspmDVTAoTabqngKhK6qvNHPhKaKwxY5PeHCTHYvMsTYKxeK6Vt8ewGqiPHsC
Ksbu1SvbmxkuXDSvfBfl/Kbja5d7jzlVIr4Lw+Za8SE4Lz9RXdh49FX0zxGEF5exwEY2eHuAQFiW
hPEkyOzlJubtsNt32h5UZTZ016GPSBfMjl2pehRUkrVSc2fm4kW1/fvy/1S4r0ZNgg3qrcb1nryw
3PW9eMWutZVu/DXa+qMoEmR1Nnl2BhqSYTA2Fmm9uhwuYZ79Gjz3m7zkyJP9hgTZEOwbP0OUY9Us
u4cIMSWwccsZr4PmGSWX15km6SlqjKPT6VswmNduibGNRjqP/KuhYDBH+15aaF+7jhBQKpVUEC1I
FuBMmg8dY82zkyFZqUhizctvQn1f8Na7Us7MsDCU89B6clR3s+0UkM1yTQfAZ2m4+lNnFuwHSmft
WjQ4tnkI6gfVGXJt5+YPC4hT2BQHA+lNECWPnqq/qTcYI82/y03eUnhl5rvdUCBNGtd0QXhHlX0N
OiKpSHzrhKjnsoMJmvb0iQgFSHwdabkonIYtFBoG1nl3q7jeVF18iZ6SS2YPcGJ2fccwS8yXUoZM
Mspz2byreUnVng10Nkn8XDtchK3zvXyPZmH9C5X8LAiOhCj07cPT90aakdFqgMDnAqsM/L7c7jci
DtZ9DvZSVzHiV2pXDuL0X+BvlQsTYgnUk+N763gn3tA7XLdHW0N0U72ktBrGnbbNDbf4HkX3aZ6h
pUTLWM5pSc0s7N3MnMsxQbiOcUZDHDkfrdOt7Qq7jLZ66MJ+eHWXy8EncLRvgHln6XUkPXTNCDzK
u2JfGJgQbBL6Vp3r0ru5tzFtfgVuMly11rs1sjuDIbZvfHvXGhWrE8ce1xAj3lEvMAgs+nfbz35H
F9ODwB+87hq9weQ97ZBTjWtqvbNGPMuO7mJ548VKJH5e232wY2bH2hw89Ay8P5kFf1B73S1jxq5x
11SE6q6MAnxMLXnlq8C8EIEIk2ZcSDRVcJEaXE5qMl6rBmwOIBjLEomPb4Ykj/IuFGSrVU2PDtGq
6F3GiVwITcsxDvKrccZ8yyxACa/YloVDupKbu9s5ZPPh1DOAaXwua4ceey2ipsWK7kfH9EiDE27D
Khx2dnku3BZEhwWENr134+bTirQksambNtEHLnJIvWBIG8NFQDCgexgIXmxzE5YNJUrgZ19RbjyU
PUdRwZQZSVtedQ5j65uvKr3pWljwzbxmLucBO1N3eZDcDz3kpsStGXU5z2kWmPteEbbcmvOC1qC9
mkb90vuOtRpKIoZ8Vsxne3FBuIZ3LMtcnvrcDPZRru/iuXL3cc3DxCd1FbSS3FXM+4iCPWJtoEHK
TIb+rAORH3Zq7yIkNs2+PLf1x5QuzgRNfRBW/EtGbhzHVp2jsScHaMmMnJ2PuTS/dOhoniR8jZgO
4FKsbd1R1Dmx/xAIwJbmbIFrTsS5ckagDROup1GjLmfYOVqeWude9JOwYF0FJY7riLmeGY53bsgy
22bLEfK1RGJ+ypHGrUZoS4mVS/9HBO+s+PnmXuHDGGvT1Gpt5M4+t4sWbyU4WN/JofLKV3S4WHij
ea9o0PdTNiyjBCJ4iahGvRff7BD9Qd/RWVUBmgm2d9UjkytCqNrppysAhsXsnk2mvbysRNdWwbDK
BOD4mkhSREa/aN2IDCoOKiWpM8OzsSrIYOjacTuNAwp6QCErq1K/Zo5Poy5e7Mk9UW3Tizt1uZXz
XSItY98Z06ktTYRb6fQaQV1ZjelJEy2/KmKaLqOtHtGVImvDZVZzIcJvGl4anFA8ITRlywJYoK7G
20iUoJUeI4vGy3BhSpKE1hZ4cogYWcesUhGHU1IVhbntS1xHupAHIndQ4WdvA4J9vCPizWN/7MA3
CCNlbGxiU8F5x2xjnSUPZKRLcUgNtyRNUTtsXLwAPqG/RSUvTIWuAp12NfvR+t7TZLJ0efrZyelk
mfHZs+NdbrLPt9uHEk+btINLvVh/+MeFXqYIzN3cfpG7eh1ZdC5DJajJO48nop1yVNbjKWOcoG+x
btuVmxJAiQKNNclpHPwGLRi2njgVm0R479jqvwLV/VIe/heq5As/wdrFpKgUawvFekxPZI8U5j+f
nw0SeHbqe8R+xVxhrmfUZlp4jHJUi34P1cbF9Dkg/4AMcF+jOl1383oRnG3+/lQJ8c1QrV5hvIw6
NmBNxII9J6cIVaRHbJtmtj6cvEjhxkKQOS8Pp8KPOJbEC9rRL7O0kk2k7KPXJJ9BZJLQov8D9n8Q
NYkZBhFwRvOMoGzvUCfqsb3WxNrN6fyWpP2b09QbRfeIl5XenHYbHfP41PyFBo8JQLjklDNE5DYY
Pvwo3ktcAxb0YR492G7LGPA3W/q1zmHYK3xGK9qGkHDJxnvKCzK7XX+DJ9RctTXu5JJbRbTNkwWI
msE7cKKADOdsHO7blngBMfPl2bHU6VNa5C+OhTjRWF7AwUbRzvMXRkHB0as+s1mwBUbTidMyeZiL
7KHrrFfpzIfAre9nURmr3rpUqckFbLUYo0p8EGzvvYG/Upjd6+R9W7oPV03nP7dVjCAnY9/ihAaU
CvssueckcEHJTLVv+wXSfqtKEgq9aLp248Yk+wJyX8yPlj22Q3+qO3lmWIRy4TVMY8oDvDau8l/d
4aOa1c32SrSZ9XNVFBcrwsJd9TtjmHkx/sfZeezIrWxd+l16ToBBBhnBQU/S2/JWE6Lk6L3n0/8f
66K7z5EuJKAHN1GpKxxlMcmIHXuv9a0BepNS/Ye0uy+wfTj7xbRiasPbTppukaGjmWlje9eYI4Ny
ilq4HmqZphmVvqOK4BlvQ3y8Kez/6naWVrsOYvOlRkfrOaQAJmELaYTqmKBA7Y7Xmdp3ZXyRKYVe
gbeEFvmKhCWk/TzZbulQh43+e6wBFop7eyCBDh9bTt2aTSv9TpA4+0sEBSvoedqiiT44N/cyYquA
EaOPZbZHd67xH+KCZTofyXKIx1PlqXusOj9FVV5bPX0DR4PPWz3FzULttR3UsUQ6qxCdtZziCJOK
+oCw9Rz35Fy1y7fpCBuuQpW8QCRjpsICQMoiR56iHnDxqPIJd/aXDs7ysYxQ4vhQ+iCnzdvY30JG
1VsMnv4KRtChKeOrQwm+E1rviyk8WzYdpbnljAT4eq4uKY9/DKJqBeVt3ICjoAey04F/MxrGaVAJ
vWcl3uoCD7TFaDL8kjTNLWVwskJQxs0c6ZM1MMJj52ZrdPeWkz27MbrAIb4DKrNBGHH3mueG4Oxa
4o0rPbQTinNYgEPRa/u3xJT11mrJkYvrKtsF0/wFxfNTlpP1pHvrW6YZIYJE5VsXXJihoKjQ7r4v
gTUNMtwWfv0CCAZdG669c44lBPWuceS52885+GA3ANrcs3VhAqM/PJPnZbvfsKluJW0v4eUHD8tR
YZtIA6YPUuHXrQs7vl8stK1d3tmkXlWJiyYhtJ5BtFO2JMEbzaoPHti9Mcpqi9eXCD7jWNiqOkrR
v3ZuHB/GsMYZQDY7KptzMOiaeSAi/bZnyCKIeR0S2olY1ldTYuPjzq332devlby4IRNp0aV0PSrj
UXcpRruY8qE8NdN0RzBFuPI82HN9eI9hb+kg+09zvfNm8dMpBxwXDt9aNpf72qjPqtOvVn4bNNxC
Q0H3qTZ5NlC6nIpeX1OlCe3IbZh96EyyiiXCcHrWuIihr51ejTTaTUW+nSElcXZt7tWE7dphGyLJ
EsH7yrTVftDPaZDA0NTIKtrS/LAQNEUJkGgVDD+rTm30glEKzOFZW911GJq16vlXHC9IV0KZycpy
L6yqtL1qu1+5Go9LLao3nCfU/VZ/32fuGnpgsS394HXs0gdg0GfEWOc5puoKyRsTVo7fFSrXWnHP
IBmlyRhcp9LiEBnTQsms9Fvf29ig8QAw2nYDtJjAAKx2elSzq9ZedVOX4f2gM1yBzUuF12uNaYr7
GnL3jBgCn2/7BXbNF2PaVsifV3ip3KHmCtQsjK0y8f0p9N4vsUjJr/UuVOGXIE4OcxsWa4jq+EkB
S1kGnXL8Rf4JZC47tk9d8fmfEenrlIgnXAnU7G5xnQPrZ8fMgmSh7Au9DUBMw81U2x3lPR6baKhe
fE3acXXn5rh0rZFENpGJBxUIRK80PIbkDB8OZhzNbCrO9hLSEFxFMgBOGZ2UQzZYR1XZJ5gKUmEg
z4uh+gSvYUGwZZ+dhnTA71S9MhC8nWrjK5o3TiWokrzXHmd66HkPyKw+hkZ9K9ETzZ78HrxHFodp
Y6LvVpm4T20LYt64d/vkTaA9hXXJfaAsMMJj8zVig0cwHp3ddNBbdOL+Gl6TdciMIqaSQrYSbOL4
Nam4MyPLewrckpKq3TsN+2tpMXoSsvve5/qlcm0KnsgyqSXdXdqjB02wZ3RN89VjTG+Q6tDI6r7r
xx8MRK4mgBhAPgdDlIw47JLhNDnI1vgQJ3XOTsMhQE7qbFYUkB24Ybxs4wMDNYNTGC4xNDsVApfU
SdK1W7znVP+jV7G3TrjBjX0e4lTRbsN1iCs2GaPcp2T/liF9JNnqa5Oae8y2JCV4Mt0WootONcPs
gRPVwSS1xK3IAkFtvuDw4VMNEbu1nuKN1VtLAhvtQQSGGz77Q54XKAXr8sFOixs/8BkjA9qJe1Ws
/NTY0IZtNiLJ67X/1VMos+ISIDLkzZAiuLiWiQecInAWYYt7UySsKtzFJUVYjsd0qsPdXFwcr/wy
lgOWQpNqfRbFkf4o81oNDddjMpw1tbWdEhbVpA2+ux36bB8238rL7rrK5bwZLHmqTB7R8WpMcQ1l
fJo8mIYGuFHZi1XeWI0P3GMsFhYnGJ67iKit9kvfs8UWCRuTBW2duscuGA+pr5WS18h1buqKXzMw
3Gpv9eY3jNPLKtMnVJMQSIDt5iM5qz0dRcBmFIhCnswoenHAPjJVtvg1yRJeG+ixV77trjnDHjJz
+MHKD1EjuBfCAzVEPlTPcTGY0+QUkF6cBXS8cNHEM4evYebhB0CEBrgTV6YyBxaJAuPHyg6YXqOz
KSmF/ep2zBtj5wYqWy3MwZ3ZuM21hR286pBS7QTxBkWkAzKPumSTjRDMgupmyLy3NhLhBk14Ezne
VjhFCzNQz5saeFyKZfDY2GsiQJCBiPAp8sj7i3Nzkztcdd8wUeEkFUprLYjlHkYf9cHcbAuaaF4O
e4Fiy4Dgoegn0vVC9VM/pZz4z2wuu9BJH8llaffCXGw7c2fcN44Pu05EdJuwasnyyaahdY4qE9N3
bqXbpGpwwcXucOgU90KkippTn/ya9EO/1bYsOQwm4VaGjKZNP74w+Cv0cE8B723twPle53O+zfsA
f0goHqxQToe24THAmALVuOuQw8sShV1K0o2hA4hy9W0uSqbDA90Fn+KO0dyp1Jlxw+Zeridvgpm2
nO386VbmjJdJorZP1APknLTghS1EaCqLnnpJAwMZvLMBZCM2QRuoVSZ6RqsCVJllHCmtViMUnpVq
2vwVqWJHaxVKVB9KhH9tiPZlmrdD+D4iNT8lAqIt9fY6VmWw9b15PqO/pouRpJw4PPsjtAnEceT0
HqVkSNB3GrehOWFtmYqza2xasUSEpR23cOD4WxB9MVysMH3GIceEw06CPYr47jJqEBVIE/1425Yw
lAB6cI5oMfYwoK3v3MyZVyUJrPsKi/PRaCC+VgwLn3U173pl3Rhzmv1kZdrB1ZEf8ViDIc6r4ern
ybeo7mgdhfxtyypoaFsjsx4vsP/zFrlPhi8IwiBwqmsmjOQhre5kUE9vQaXfPPu9GX9WQEgv/yGa
JtUbfn0Dn++TFCZacXZjAsPC7Aj3lZZyUuhtqdroLGm3IjmIoGH7RfViqew+CHuy2PhvrUVZGbef
L+jo02OYQB/DfrtCHu4+Mzoqt/Cx6ivjb5p0lcOtUMynHBgyWWjSubPwIQObSt7MeP5iNLN7UXGK
nDAV4xrHL8Eby8scqxipLMHIvnycmnStoK+gM6vm12bmnDjkKn8yaDe4le4+vDuE2vW3ZikYHZ/I
KkPPE2AoIpRpqP0YlLj18U3cd4N3BK073dQ+2Ku8eaMgQ6Dfu9azUSv/8Pk2sa1qD7qX9bCb5dEU
bDKWDaCdSr1Vu9hpqsPkpoL2qHM1p6Q6Fm45Xns/jdd525WXfBrAs0nviGoI3Sr2lvc2OXswHdVy
LGBWTWCSNPWl0OA/FdsBLUOq8EHY+SGGqbNyKrs/oz12WN3y96YCXQOQpLsRs7wnrta4BjkmuGIc
k6tohgXGGAhmDtq8eoUPHsH230IfCkqSpOamjPtyk0WckZtQB0+lPz5Wc5N/TCZC+V5jSrLqYr4x
wS2f6Jr2zL9CfcYtgeA1lpSKGDs+bEPdyTir7tNyfhKuC7WgY7fGwyDYuOox3jqQOXeFhexmNEKk
diPskMKiDdHZKfVerMiPDYvb2Iv7vWfEkM80LXKvyrzbbuEXMjLBvlqgbPJa5RE2SN9RtsTLYU/C
hDVWm6S20ZkhX9/iHCgYiI8JhP9AfuuMIruxLT+9Gf7vT0HWeEeKjv/8uW2n8zF3WSJVMabnNMPS
bZtp8zrQ00zIev3uMR3u2zWyAn1OQMIQ+krlq+26O8wu8hIwuOlDgfhhO1QE2jMiioBvhJLIw24/
uTXNQrA0UxyOR44+PI00Btj5EbEtvNEBmM6zCNnWRsbkWWi9ah9BacT0mtNntK7J8LnDtFIeeepN
xDBPld8Wd7IpaTgtnOAgfhoDpfiXIuDGBb9M6RX3Zp3bz9IZ0ZoWJX+nQRcBknZrcIq6Zi1dWm+k
1yptn3n24J/SxRg1Rjdx0vD/FyGw+C5K1/44TjvVcKYcQMgERnyK2WjOjvdRhSP089aJnny6hBIJ
CtOqId/43YzAeHx1RMGa7o7+zoO2RL9I5Lfg1bdhbXa70UzVFQ9wROr5jM8tyWC7woCoaADxY+K6
P8IgPeNAnA7KzoYXPUKlKic5gTyehxfHMd5Bw8K4m/roCKWs3mjOA89TMS2EufbVG4SxrRA173Xi
Z68IKN1EImc0R7m2HaJoqhg2SyI9HCaWdyg9+95Z7C5WWuT7oOf00Xj9tK4ZRmBJmGBkDME25o/O
fQPiMJ7gN8a9MV2UzxRH+NOGmVBwsirG60PaHlu7inefXw+hyJk9hndWlN01hd/cWKlBvEHgmo82
i8bGqJPiLhyugUKSBgKtwvcBz2miKD0wuQ/myyTLfD8YFlLx8cXD+PSYd4xRArzJh1HSSVFGMm5o
4GMaHPzbZkz6nZ8bHvo7DbphSJttFzjorjoju7fq4TyieOY4kjMT9NVVsh2N0XMAP+5hQqsEVtn6
oC4ynkXE51OiPsamaexHmWq+Ho4z/vSlKjdgMgUT8v9jADVdbjNH63MTLt7M0no0FXKWuWkOAJ7w
jnauux9p0h9tD+Uh2jEx+QO+X/RGHhDpwxTMzx6e873pjupM36Df1Qn1d4ktI9W2t3bInZhlE11d
mb/5fWI/OlOCxczA6ep7FsHWuswv47iby3Dr9AB421vrmWNhk15m1x73gdF7p1xLDxc6GU1+NYx3
jl/iqXBdWH0ckRFFbmq/YW1ZjrE1gqz7AfMG8o8pZ0KVb6ygQkCKFCgc2ddIB986Jq0Gnyk1kpqp
uEkq6xF9fbL/ND2VOWod0n3vP/2+faua2xAUV2FZNNMwM4X2VO97gjEw2orFVcoos50VSnzJLVCk
hDp4Qbl38DMzVXXvFrLnzhU9F7elB+B59KAMO4zZesqT5c7OBa6K4nBdMYte3Ehul9zmRawO40RH
fO4oP2VaH6Hw1UBIaxoYKJHNg3KXblqGWqiveiJh46TYDgtjweIwtnaV8E6fb1ExHWt4k/eOU44X
lVX9NTeL8EIDco3I0w/M9nXqnekalNVy1Qhawp6T7iqrQP2gh2hjtUhgjJzhjZzCAUcx3zBO336f
hl1/xiWxBeoTvhQFBJksgJnTRXbwYo3GT25EPugikwiCdLiA5TJ3E729ex/JI3ijSbw0RXesJnPv
jyi461Qlj2N0O5gFyO9UIc+ki1ldMrfP95BAOTU0YOBA7EPwBIv4IPw0uDK7fmwCbisrGacLPZXh
mFLoIFa06WMsvCkOPDvt2KxEA5jXWdrBzuvSZN2i5AXX3GUvZucggx7anV07tJVEPZ6whhs7Jta3
/mLqolVn7xiX/vxkLHVVc6hpRJlOmLxqYguMcZ6uqth0wgjwhYzhjsXtEpULdroa+XyckorOfwYz
rx7gFTtl4D0OJltYZpXWQ+9OtyUwOrYoutldAZVMezuT1JFNb2K7rBruibgAnFe3H1atilvDbg9z
yOXq56+BCVLQ1fjy+8l2j1EX7OvlIQ8nHdFga9RBQgy+y/QR4Ot5Yk51U8HN5ShqyBM4sYe0pB4y
Bo6WTk87PE3a4Sn3bNBJ0cfcmM0rgkp0nh0Atkzh9ClclGLReC6wHSN4Sdt939JSkOOO38u+frJp
8BH7bLso8XMl8d2JKLx+/hSRYgvhBm9HGT23MsrPJs2QDZISkuHa4pWG0mVi0tdOEg6fUyF46+nU
stQGCWSDlTbm5DRC8Xjs8kZxp6c0ZdFbtzn0Vho3N1Va12wPkwfrBvJzMMr2piu1dTNKkN6+txjV
yCl4DFnU565mAuGAo2pp0q5cMjMe3GbCsZJ3IISarIMpLjBCxH72QUDIJfM/BjrdhddCL1FBTorP
oo6JQpS4wzk2HP4BTrl6eUH6m0KJ6F0MILwFK0KcyjzLPeoXKKBp8fGf9XRZVNugGI85K/KqiuC9
Obgjtx3hjY+4N6BE2NFL5hgOwwn7IBnibdxJBqfJi2Pgh/qms5OC8OwWsQlCFLq0FWCdRcriFT/8
xHP29txrcl4bIKqCGJkoq55yuvWQ/m1KX6gGyIOH5PL5IqSPeXvSDJLdvL+U/kSrjKHn+1wys6o7
Yd+IEnkUrpr3qXPM9wkZ3Vqh4U3rEq5v/Lkhxs5+QNh3l4aKbCE9NG/gBV+iKY4/pA73bp3sF8XT
g4ZnQHIOsnCor4+f7+bFHTlGxdPnOxjUQOOb57Kuh1VdNxVH6TxjTlkybQzz6qmLcxZjhV8spCdz
r1qXIeGCmDK8pWYKUnHNZBjtqKAS1HSZRptVnnvZW8813WVJ5/Tihe58HeLEvFapq9eoKdoNbSWi
BUdiFp3QvOsiLX8Q8LPhIIv5895zjekj7miv0tbZIbrBj1uNPnPZuuYiLC85kojziHAfS1WNPNyq
z58/gbukSIhG4LX8OXEghf3uQrX7iXLPkNZPzDvfGID6d2xb/skPtX/NRfsKQM9cSFH+dRzClsFu
4RB8G8e3wAxI+x6ap2l5pxECrDzZ9HtzQS2ZyfydNmDx4ljT4pQI3UOsouQ1LUEZATqpbmQbPgO5
5PBpQGwfDane9JQ8U1Zj50KWEknTuJ+EydAgRrOYeZKPwTzAh7CWGY1/1mHaPYRD/9VZRM2RrB20
jIl5/nxJlp8MuUiEkE5vba+FuTwzqlBW4xyc3LSf69SINtNsOodP3r4Rl/EmQ+B+SGNimaaxOvoQ
N5kcejxAWeYc8IkIEmw5QIiW+VJSVgX8/7l22aZVumonM77YvTM+TOBDzBZHY5OBpTKj9j5J2+QQ
6zjem75AcjgWH7mDSHSC2HGvI+d1YBi4EqMj30fyXpM2gnriF+JUWXa/IbTHeR9FjiBt6O7FJJyb
nvuAkYbul4Zbt8PMEdx6zRRcY7dfm8wCbz9fMs353409Wp698SMhxnRr5aK7h1pXbVotbrkDLxSq
041ZJXT3SJD5ajLoNlP6dEkC/fGzNM1bBfyByBVjhmVlmNYJHUm20P/p9GfTu+rqv6SJOET6/SvS
AfGYck1BooPj8KqWdJ9/pIm4Q96nXVJTs/qiPUxl1t95y23Qje1Db6btg9H53d6I9DFIrS/w2Q+q
SftjlOfJmXH6Pdne5iUKQsFAjK/t/70tzKLnAF9+z8uTqjz5UQ6Vt3HcyT3LOvFuM83sE26xcxxz
pvutVyYYQYLk+vmT2XkU35HDI2pX/cmYY44XeXzxOPs9UGB+q9lU91HReRsIF0AMRffko68HfpXr
O1/BFAuhLK4z4zlBT5mxeht5M/hrLc+k2trPPRq0rcU0T7BCXPO4tDfpGOu/RPD+mughbWkLJSTV
poT6YS6hfP+4ukM9+2HsADOANqgPjuxOnid+0hAwsH3gaPxzQof1axQT/5wiIJxHlDAmrc1fkrc6
rMMcIIhBy/GTfINfv3J00n4rKixMEeT7h2nwwn0o2y9liwDZsWFeTv22rsrglalEoO9mxrqnshL2
MZLptzJJ0SgEqXeMHRJ2LK9y7st5TJZK4y/JTe6v+YTSVko7yoUCY9nKdH+JkRribFCMBvq114rL
wMU5cXIOiWK7oygGvJN6Nqd7vi/b2HHtbKiu5etUFN11YoY3x2xy2SjrdQa5AEdBbeyk64gtp3If
kcvdlJrOu+9W1aYk0GhbpSEuONknRwmSLwjHaK/C6qfZMAtxEAmvh9aw1plv0EFt2HsKV840Eojc
iqvmbMylR7xd46HIsi/SUv6LS5h5Wri7KKP3a9Og2VJF7rzBH2i44rPsqqVOLqE4l1heOSOYzi5r
TJ+xSXyVwtlZYWheI2sqd0MM57Uu8GuaXkpYQtVjzBdY5/98t6DM/u3Zp4XMRFw70jZN8WugZiJA
HQkbo4ftihubF1pPgUerpIt2Iy49nKmUqB0svFsLSNzBbCfqE6xJWa4blID5hs5T9aBI0yJpuGLW
mDIa7CvOpE3FwleOU3/XgjZHDYLgMkjn11rFM7ndlrfpcgYsYHPdE6Vte6XTpp8CEdNhRk3qAhzG
PF3cdm2bH526jvYoC73npikfwVV131L0kxbNseSmmWPxhgqapOq5Sr9aiOgs0Cq9s3QR/Ma4ThNt
Bh1a56bPmFUvAXkeTrOtgDt8hwXw1moDe0XbhWN145sPsXDE7Yjmoqw3oW5gDRbmGfAyJFcrME56
Lo1Tb08BVBzaicOgGX0Z2ju5RmcesyEacBNky4CMvK5t1NjzBuJD/YD3rt7MGCRs3xSgzLP2Jm0t
VDCRQNWAqTUt7iyzuYQ6Kp9F54uHtnbXtPv0sbfRC2G6uGVmFz3blVEdLStM6eCd6OeMezJzqH9C
ezhACpHbIWA84Rlmyb6PCTBgzXiM7BEphRlKsgf4CXlSd8tOrFccIg6G1vkZnFp7/vMdJn+NqpJE
/UohXBY+03PkZxTeP5a/0rZFh+AcgnRmPsEmFp8Hvm0D14sDBo7dbqgPNiBcjIEEHiYgbVctR7Rt
3FX+urMDdVMYzjWCWRdN2VswIwTX8wcojWnJCopUdhixr1+m1tjAzGEOQTBM3pr+7UgySWbK7mJE
r7bwvTsc9nZXeVwwc7HKQ9IKZWQRGQ2wQp2g4rwZDjTvXns0XyDFMz4Owu2fr4ezrGFFOgVFfvz+
v/+XsrgeS0guGX4m4HVt/pJga5LXA30YtaJXAQENpDedjKHHoySVsR6C4c0TyFT8sBuwrIK3s9ES
3iCVPbuwmy+KS32oRDfQN+9fwzSY0NiZ8gYJb7wxCbACQ2j9aPEPQKIEjDFunJCv2Wmm8ql3T6bt
vmDoMLDMs/NEpniON7QyxQ4MmAHq9c6fwSrFaXkfmzzshsCtVoUq/cCkCFUqIV6hStRDEL1jlHOP
vudFWHJFfJPI8DSaMv8Zi05vDEZefwnR/Vz7f71utm2xVpme4rL9UqRwUI2F7ycFFhRm8qxPBIaH
QfGlapYErOUI4AyZf0yFebZY568ctE7FxwDgPUE9E+u1C7WEPqTOn3lgfxTxe0wRa4XOC3IKaz30
u7zLoSi0Qq/omeKJVb63LpW2Npq0oJM74KRpzGnmgjk+4hFszV737tQNOuyC3KapJ8tM8AEppL9E
7hJFgXEsjThK1C3LHMij7SR6bPw9YCqfzgHTOTvbe5Fn7X2hlyGU+7WI7e4irHRjSyaCpunmLxw5
7oxElHe+LWCr5ReMQ81D10c3JUf39Z/vT/Frvhd1Csu8JTwTZRWAk6VY/MfzmiB0NOUQlGtpRv1l
7FV0rBP80m3infMqwj4nw4zZNWhRQLznIpiGS9eqj7SIYblHqr4XaR2t/SJh3ohdAnL34B5QD/8t
RPO/flIC0paCFUgsxdW/PykzAsYdWEVxCYQj8JuQtlS4zrxYPPmq/BiYjVy6KlZbehv2FjfusSaG
5tabzUc3d7ttMfQp7Zz4C8ZTpjldxqS48u2/lH+/FddcT21ZrH/adkzpLmGV/7iefoZVzW+bYh3N
IJVMh1CghMjoTdAQVBrihFiXGT6uv3yLS5X376eFTptjaepN/iesX1aZMm9lPcHL4N+q9v5chJxL
aX5AQukk4TkwZOXO6tMSFgsguHyerKMcnXdoVuBeG8Oid4Fp8y8f6velT8K08jyHTyRNJX8p7/q4
qGtrAqwRu+2xU1V3TYDmHwOaQ9uJWJFDKLrxWKZxi/xVHoepe/7LJ/itOHZZfj1XOI5la01m6b+/
jLY1YWTSn1ynMZZHD/I1tjYfogf/lERStS+kQ+sz6Y80UNg2w/GV8+ahd4l7IV3M/svD5ixfwy9f
k8d9YWpXKU9o9cvDpjsUMVYakacSdtfQ7at9nnQxPq1Uvac1YHykMEczj7IrbdAn2IXiFQws9PJY
OtfEmNUJkOurm/XpkTOMoBWRhDuXVBmXYfkZNkPIPM+DAOw0otu2IvLvxv5FOOGQcNa27SMFH6w7
BqGO/9A6ufFTV9e2keEL8W1vszWCr1gSbDiAGTCV4/QyDt1bubQ4P188BfYlcx1SruEZPtS68bbx
HN6ldA5ubGK0Vrk5Rm+zjeTRaLrh/Nly/3wxovaH1Jl/GOwmuPzle/79oXMFJQ37LMchTkG/3P5O
Ykc4mxAqBPmQL1mTW3u0mxeNKOgI0H3e4MDuV1ZVepeCtHN/GrNHaxkr6zCnSfLGGSKUfgXITYur
7pKvf/589u+PpytcbWmYW7ZWbGv/vg+NvIRkNXMkqHAXXLUq7mez6bbhWMGPHTsGEm0ebOpIf6dr
1e30Euw9NDUSkSV4aCydfut21CY66/3bIlhM95Tvny/QqFH8TmZx+HzbFi8RyETbQr5PdHfwEOj3
OrPZj0boc7DXvGNU0qnL5BzdKFOdKU70Dd3Dv9zq4rdjsOvaltAEpAqOefrXOtDluGTSh4gYZmUn
Foj41vUr7zpAco7vJnxZBz8oSDZv/BtoWEdilJqzvfy1UcwfGHjfsLRwph3T+798F78XqFRkpnJd
1JISJ/8vWaogGKAW4D5fd0wTrobReEDT0SHbpNvwdFpbI5TjhUdyPnoArTYVLc82fzczWEGEl5SX
cJ7mSzeY9g1qmhwoZiTXtavlFZSRc13G9nTClL/LqfSzvAdqNI9f4q6fty4WUNookfMwNgrrKlDi
DTgQ2DGK7K+Widuff9f/smW6jmNTQdmOTWbcr+miVS1lw5QlWivLXROBR6O6tdClWcq4Rea9G7va
ewgraJ/oHM9jaIQAZd6SzN50UdlciFmzb4axxRuRIXRBwEI6q4j07Z8/pvX7V6IsegAUY4pPS7X3
78cjCxEscVcu8fEYSagdqMfrqX2ZfeZUGXkawVRY9wxYxH0aZxz8i2SjWJRWdeI/UhzRIyoKKP46
cehpwbiR03zsINGCNubF4UBGE1ei3vCIX/nzh//M7v73ms4DzWnHZl2n2pe/rD1GZJB03UyI3+la
g5pFEt5141PrKXnB4PQdwxF4FwSNaU10Hid+cc2jigT0GFfnnz+L/ftDx4GA+S67nTTZ03+9kIlM
PCFb4E31NUMqvSpSb3oZAvQPnuMMQL6xOBpFemq0SG/7QKsz3NYX0/foscaRdUkq7dx7nQAiooLv
AHOMo5vXS950OG8tkQKTq7rLZ96cOfMMFZb7DsP2kvUc6ELVR29pZ5JxZ0MRSSpnvGSZ+w5EVl27
soY5i05wZ5KDuAvShhHR/8evz87KPa8XC4P5S+2F7yxJqzpL17Wlf8yzo65EFfsHDswCuos04CF6
5a4GAHHvFZYkWXTsX4XLVMXvnGhflCET/bpcksDRU/ahfjSciYG8806cU3pNaI2sGyMCKbW8HaJC
naLE7h5cgbxxNjN1ybRTH+oUNWTQWKXawl7fcrQPpfhQZF4Mk3mRaMkLxLryL51A9XslT2m8nDY/
y3nKnn8/RRMfJ4QJn6/9DnDkXN4mlQresFGlFzsDoa/Z3fa+AymLr25cW2XxBoapvZpzgcakSUm4
CslTaMc4evP6Bj2Qk17DpV2WTh4eAlDdjoFNMSEIEitIdOCXHc+y9WeYiFH3PBSIxZqSiDNrzSK7
JYUEgL9vW6hjA6K1MuHd5zgRNo4q1U1jBOWJ8IwAbFRnPsoMVy7w1nEXDA6Lbqvzm0C29DhABZik
bxhNYL/gb3onavypt30SY/CpraqiadBGivo+UmV50Kjthq5Z3G/Nk20m6phANttZXeKcJogJqgjt
99L23b2bdGS3TFnGWSxkGMlkcBuHSXN0sgWDu83LZt5yAUMwH16Pi2VwX7xI99AfxPwojFJu8PK7
+z/fwv9tKXQVmzedY5umu1wqiX8cH7opIYDRMmHtElHplL57n/f1dzPH0JcjuNknzl02W+W+iccE
WygRBnK07iGp2c+aAV2X1ycsq/7DCDsfQrN3lxJUdC40cr0BB9bnOxqO8+rPn/u/VDgKb6inccja
lvqtsgWziRm/g4poAz6u8SHYY7XupibYJmYJlpGv4pADrjyKwjmGIZSHpmGa0wCjXZuG652Xt2r5
HpPe/+HrASlHO5HoVVtknGP2W8dTh6DJIo+hN1u19218YowyqPm421vMrGcR6OSOGfCwRMyO2AOs
L3aUzkwpGudUS5wrf/6lnd+aqUsZb0qT3dXiyPfZ3/7Hl8XoaMpkBObTMwnHHmA3nCMSgVf9FHTb
hqjAI+Oz+Kp9Wid6CO/HXmLRrdUDkx1z8xkxU9YQuCD1RLDj4akTlxqv9UBqc8SZ7Zx7aBSKFlvz
GtxztHXNIrnODhbOFp+i2lpJHR+HUXyVodXQPwoaIpTWUADIew8PzZgxAgGHd+Jero7V/xB2Zstt
I9kW/SJEYAbyVSQIcCY1WfYLwuXqwjzP+Pq7APve25YqrKjTCIl2VYsimcg8Z++1+75CaWo17jT5
5C3UssqOBIKOCNlRmnJIVJfd34WxKUlFfNN6D5mM/EWil0S3Df8Wos7uk/f7end8d/e0VViWtm6o
7I+1dycio28g1th5vjHjSOMOQrKCrGRwc8MmvEU5TcOBVgDQ9gH+jpR0T4h+YnLg+/xx7mb1YQrK
yRNSH90HFduSgjqYs0mCda6OLZpA5C/sJnKXd3oxFEdVTZAK9H38Ytd1vJNtMR/7HiiJqJRCgV+m
hLsiYPi8HmMwcgpn8HMVVrCwt4qPwXttL9eVXnioJb+v3w2xKgg49atNZi2ZG7WseAQ84N9aGkcB
VK7PPmz/sl8SFv1VXZgaUFr13SIRC3SOzMQhGBC8gxz3pStanBkq4oT127woPSMKulslBlZ1yTYc
CXzu3iwz0zFpxXt5D64thbP/DZuyXst4swvgH+k+tQbzEhjJcA3mIx1jyARM4OnlFrchmgK8JLVT
xIDSEPiP+2AmtyWWLSQ+2idPUvl4dmdzrtpMhwxLt/X3Z7reN828TDT0HaU+u2GSDnszMt8mo/jK
m+Pn58PSp8eo6MetDizoGJj+ePAtCDT4uedP9tIfB20mDGiBmYGdKrbA9w3JUSqqiPWJM4CUuuym
iiclDqOrPmOPb0KEVrFWe/o4yccwq76WhnbuWRXepG48+XP31nXTqTZHnbuy0LdGXxHZquoIHmgc
MracyM8l8LwZ/gNRyP72yUK1vCF+/5TZisnGgF+kYXLsebdHNQmywzM54bHvYHajzLJ3gOEfp2oA
jBum4WUiOfmSk9j882IE9QD2tKw2I1gonAlEm4YgFayrqmn1F55pf6gQhcE04ttIMzAbzgJQ5LEN
dOD7xHTvzDi3nmfwsCVwvCc5JeVm9KXqYkrK19pvjceWQJmHStTpVdwNpMhf2MkXO1NVFRwsc7tt
Wj7uiJpJaw0yvCzimQyC4RIV+eSm0pcq7Yt9AOV9k2iNyd6q7DZlbrcgRSXznpCqG0Qt4fSM2z9Z
tMyP22yGaNby2+T9YOEG/f0mPRpmXY7IxtAFgxwGwbGgTaUD/Q/ppoOxcOTQ0jdxrgNlr3FIsaw1
xzWrpIEU6voTntzO0nGCylXoTTGo96UZIc1tdNPmWyqBk5aUPmItMn/lYkapmZ0yoz+SidX8jMpE
NsxWSyJpsGAvffz/y6TlAzGg945RwIOWZcPXNmZSV1l4Utohsl/amLMoFp6vVgSliYy574xa6D9o
ffpYDWCmyd/A2I5oKAbJd4QpXm1SZEiupAmAWH0g6APb5xHdfpxYrSPXneYkqo3lugzzHcdI9Qzp
m1WB3VsTMVWcqqcZ/CyRt8AcPlkptH9ZKRgkqybiKY1O3/sRiy3lPloOlkN7MVVOWoxDrVP7ixaN
vdNbk3pHewSJwOlMXHOgYMpuqI5SSciDxMsFqkmZPX/CbTInwJHbgeg0S3FUfQTFSb4snmMhn/j/
zbZhXTa7YlLDuwUlxKjn+NqoLIUom4Mngh6gSKKKbgoLZsQMFRVM6me9ro89xKWHZPCPbbBAvt8h
Ji1hiBm+BhTHIr2bdvNXnNnW12rRj4SJsA5ZGS1uz2TP2wyyJVLvQ213zcHSHsamQ2OtdSHpOJ3l
/HmVMT/elriLC3447kpQU413BxD69nCMyJ3aVEPshj1Or6aVxkeDCOWj1MPYg/z3uD4UWCVU0cgk
3yht2FlEwVkqTYVs71S7yoF6HcEhELMS3RRb/6dEWgX7ODV3CQO8B4XZ9kPNzetQlRYk2tg/V0mr
PGizJK69rBTnEaP+Jpyz+TtN1QOJdemrOkiy1xLo9+Db2XfCese7tlysxPwG7TMkYmN4TeTwB5rU
/GqQBkDkIaOh1N+S4EUqUtmgpcztl5oUhwP5B7UTmkrh5UNfoym1g3MRtf5D2shuWhbL+bnrvjEJ
jS5QxvZlbCJhC66SEnxy5KfN8GFtF4ppGTq/CUQ95vt3Px/CgXs04J5mqnsPBxTnsTqcpHMNTyqI
1LOdiPyUYQSwCSFx9Fma9tZYgFXXo8F4kDnMqvqt6weAzlWleeO8xSQGlS7vzZ1ClN/fWqV8Z8Ee
2cVjDpnLAI2mXaswkrryaUi2YgYzNMqd9pKbOJ7CTsh/awPZ3UD+N6KTaRiYiJwUJgAbczESZCDV
XLvVMydVcQeUfaW4TZVhPR/H8rHh10c/EHdTAEeE/A1PmX3GxclMRGOuQ4hqocufGLsvuTHDvUHm
iv/Bwrkh+81W68SPSrCbi8tavw8+M+FKO8kBGL+Hrl8+ERFEoSQEijJH8sRpFNmT3xf+uSBrCOHs
X2aWmCCvDeNRYFFkcjzD+p68wuhkOq9EEDPGhVfToS85p4ufA3Cg9UC2N63dLhZuwZwW0aexmGbU
TWTHOjZaGZ4XbClchnXkNJMZ3xgDDbuMmKlDAkM3Qy0HsZSLGcqgf2Xm0UrTMqPC4v5qd/nb1PrK
GcNuxPCy6dyMVXxj0ke8kveKRrNQ+Y/V6sGApc/i1cbAyuN0sSkhbwHUA8dxTrZRquSHbk6gZTZy
tevLyXBHLBCuninRRc0rjzebOGnLJVoi2kedt4KW5tMhqo3+OZc8U8ZXMILIfGZC8pfV0fPSO6/r
2PEM/3dpZOXtz8vLv2zAhMo/xnLXlVH1v9v1ykmtxk1vcqzMtDPp47BC2tQihmUkObUhDMuIu/EV
sd0zWbJAkyc0PFJV/VOwz7rrBM1s5wbKlmHkL1GgHRBllH8BcCGKFwut4b+2Kvz25dSll/onO4Z1
/vb7Box5CMNAmnM652Pr3c8e++NiEyibTcYMdmdLvGnKehHJsFPYdjFLt8JWYgkq7h/jfpzYtDch
trZcoIcycZJwA+rIP9zmBLIw87dSDI/I7qPlKykYJFYeJfXUUk3PVT7CMu8tZE7jxAg7e/zzC6H8
y9ZcWLSU2Zpz/P04VkN1ayh0Y3klwmg629qk7P2QITDegnAzCjvf17le32m2yNBA4BBijt33KFYu
2aQcOpFYd62v4svI3HBDTMjMrCkJbfYqBK8urKBafO+S9jEM+/mCJnx+NlOOV7ZJHDT/5asch9qR
7BXtmMCAemgR+WHh4VvTL/8D1iQ/mlllOqEUde4cFv9YWLBvtXypZYiLVZljjhqDkz+p2S2ea1Z4
RFFIYTEF2Ir6Fwfm3SxJ5ldjfB26fPSMqrF3mmTGkCF6N5fjxovUhCS/oXFaHRAOU83sShykhunN
giaKGw8O1UCLFXpT5QG56RzVblCCI1zcN6GKBxHtQYEclISoqL/ls63Btg8kdo5KttUqoTxZW7nr
pydl+brq8xYFSHEqsznlLokMhIDO5ED0Sf40VsABiLtCTyZlS4CF7hBP0n/JF0MTA4hjgo7cETUU
oELSOcsWf4cMoi+EbE2nFM/+JovyBVAuamcmlm9La1E90vi7zXjQXWREI0YIhVQkbR6/Q4t/6AcD
ccAUSmRgDEw0pLADE2jFL3oD1PPP77aPalULbQJnQEtWOfLa9vuPTlQVaaVCh9LVut8POXyKUftS
wUTfpkkeVC72xMGdRJV6ipVMjG/69E1ZUFetinmyGOkAJyASHgoDQPSQD9n3BO2jjHrpR1AbxxTh
4T+SDbknLkFf4ZZiUTw2ZTARAjwii2Wd3QIW6LymiF4MDOxfEXeND4zmjAt53urdSMqblV3gi8wH
mdExSpDly7Bq54Oe+iZcF5kWlRGT3NXQlBf0X11QUKWbZybB22Y1svKm8rWpmpmQHl9804zFmTkb
IO7JApl50x/swdcOBTau/EEmremTzZv40Mvi10xTgakdIpNlkPr7mSYEfxZ3Fjfsoite6BdnO8nq
G8eg60WTJR8QZpOAWBT9WyfXPZPqcT6tl7AIsWSF9169jeqtqZdrV9/64CYrV0oQVKVch0ulH5rg
aikXoVwCTJe3xoQZwSIWQiQw4KhVCz7gIFwz/C6FEvwmIDiO0db1PxgMj34msPGEiUl7XdJv/O3v
fdUhnc7LYRtXTLGWMpVHLXzS26XUtSzjKcmeqX56jrLnQPpVc/3i+8+N/jLWL5X+kqevVKG/ZNMr
FaevtYS3ARLZl1x6pSBqPEh11g9EJMEwFJAe7iIsXKKsxLcsQ92Ise3N1NNwhzWnfe4+bfuo8odz
p8UhA8EsallVRVfxrlmmGCpNiARtu2IikDyQCo6XDqLkkB1HcdD4JelHri1o6ujkYy4jZ6o5NdKJ
dC7jSNxgXZ6bealRnM38Qo+d0u2Ln1/6HKnh1bYxEl2pGaOouJbiWhW3mm31fBvXmueb7S9VVnff
52WAx3dv+Vq5B8wlnJTfybMJxwWqW/bctJm+V5PgJOGtgrxsVvugtMJrUCRo4A3FLdS9REPuIC+w
u4PUHyxS531YibznlwoJJxEHPz1SdnpMUHITEqEfzYpw8VPgn0p5KY1wivys5GdQWBMkKwyV6YUC
pquml868NO6gHUVyrczL1F+t5Fqa16G/5gROmtckvVFReouHW2EtFQ63zLol1q3N7pQ53uvsro9L
kW/Xqo463lNxl8e7WTzG4t4qvXoUxHUknUaPdZGgstoQjmeD3U+kuCcWyWBBsuTAheiS3FUJRUbQ
1YOLw4K80kcjf9TWUvJHyrcglz3a1p13GUo/zKS6ddeTezosJSe/KjduPys1biIiZeZmrdewvWrR
TWquukYi2BXHYxZdk/aSRNeovVBBy+n40unntjtzLbtzkyyFIQcBlTmc9LVSmGTiSHuQSupjVB/D
6MiQOB8OQ35Ih4MgGij+RBb+USWDHgrVgELzj6OkeO9PyALYYXWoI+tUw+IpLBLb6Vt5cEZMHE/T
1NUXvxE8ndR4YoJODNmi+auHriN4QicYnp6KguLiuD60XggA0s66dowmQ5ACbyEXh3pBgl0/30Nh
Nxep63aVgkg7nGAjppBjAIgU07ewqTemkthf4poBBp/MaLcakZbHrQwU/dTapsehN/r592U21qHZ
HAKUl7sEcPGDbpX9db3k2PSuUa8Hbqs25sNUvM3sNC+1VqU3DGB4YJIfpl6lX7qxqfdN9onw4eP+
eRmyoxEzNdTMGnOadyt8Q+YvYu9iY8zGc5zEAsHQvNMXHFo0cHSVJ7Awc13hf8ovYd43nOHJOZlI
4Rqz8Uk1jRfbMJI7drfI4ICrJZ2jl50B6xiu1wig+Iouj9Ti4pN7k7Ksa7/tnvnJEYMrqEgYeHw4
4tp0gosuG6H8dGHntnPNXbJWX1LsK46uY+NIstK8kdECPFkErwZqdDAc9DatPmtp9PQE/i6x2paK
j6tN6kO1JAn8eZ+ifryBMgKiLQPgAZeB/X4YFFvzxIkC2FE7gRAuTAwuRmAHXifDzYFLY12mji4c
e2RnkPMYdEkxbZKFLQ2bRCKp8M2ostodlE6HNtOTtzBkp1igTlcn/yvgmmtbzJ/NXz7KdPjV0jhD
N8gkAR30O8UAs6Vgbmot28Ry7eNFAx9oG+QiNFpK/B68zQ2D12FvtMe8geZmVpNrVDo60MyaTrkt
eTUifiw3HTHLA/fFP/9SPwpY+PHYmOhIqFFQfxgCzNihCZiE2xZ2fvkC/JtoraGOaRn4g6M3GnJk
jn5n3yTSEJPYRe2ZLMaNynjRnr7JUQfs0aenV+gm411QGZ4wbLqdo/rJCe9jE5KfVCyqC27bqwjz
3acrI/VqrOF7htOyxFYokEWDMs9KjBpnml6nD7Y1Z7taaVXkaARI4anCw9/DIp3VZf1GprAMn5Rt
W/b43kIiWWsxWWdFV5cxjA1CpOtRKISZIjsZspxLkBG4ncjGBH1HeuCQZb/SwmFErfjKk6nH2raf
GHOpUiSIwjDynRVyRPnkJfqX972G5B+5IQNrnVPh709czko6p+joNvSx+2NXxDZRly2NV/khi7Qf
MWLhHbZk/D29Y/g8WzsFn/XnH8L8lxVCY1FjB4SK6KPQKUXGZadKtgA1wp2sEloDod5rjXpJTSmD
A2xPWtIcMekbku2HJXSHkiZ+IQviR0jc8N+QJg4N8SOnRoY7OXDCpSMM9VRt9b8KMlfuiPqq69I4
eeCDJB/HALnSVGfDE1htFN7tlvWzdEqdtlfYTCfczOVFBB1Bihne9mlpl7RlR6YElOQkxfkQVvg2
4DXvbbuVb1qqiWepKuMHDeE7LunYf7YsBi+NJor9+qe63MZO5z/EbY5oy/JJT8QY7rE2xl5AnsjW
HzXrOofSKZDL6tXCLqNkobwkzNCji5RHtDHnQYa0OMlZ5SEkEY9mZU7Ic0ms+/MLguHj45ptMKuB
CUHnw9Lft6mh0XYdDacS9BlilDkQZ1tH/7d+Verd3dTYti6V9sgD92QMUmO7VJfu53bfC28UHu+d
dqcSKd4uNWiu8N1JW4q9E8xU8ho4tmCnKUnbU1BxwF1Q7hMNZ7Levo7l8WfJwVHTDsZaCSF3/QFV
IhX5e01ZylD2hPJMLTY3b1HXKh7lt17QebZPc5hQeHfU3FkjhMk1G1dvXEIbC8slQXFGCsNBPvLw
uxqjF/3Ie4CPpCjtqTbc+8Z+Hvd1dLANEKQHszro1aGfDxwPM3uphOqOYXqMSFfqjkNwSrUjhVD2
Z1XzSSuXKuZTNp8s6CzkgkIlyc4UeJIYGt4nL+G6H3h317VRaHLnZWFb5oe/f7DzJi7LCQotis1m
vArgL5dKOYSozrCG4aiKGaXc6ZRjXivsf5pe2yUduPPQj5ITvtPiEJspOV1BGz3F/t96WGVn+qnZ
ef1KStPpGKgWN3I/OZhF9FXCu/NkkgO2Da1WfpwnQ9tWZLJ4FTuKe3nCvZg/IF/8gleuuhWFVd2m
RlReGNERttKhugWBfpcnUN66WBJD7c4kuK35EcflfG0jSb4hgAgfLFHqXzGypdsyT1ELZZyn5mge
7S29D/2h5cmC2oJQmOielbcvKtjaMz5s6xxbrQUiRjd3WS3gOCBAhLdnfI9NTKYqFoOtRhr5w6rc
ULD1PnBkb+9Ekv9DoLa4xVmNYnFpVhdY7rCe5gYic2DRTa/mnn5PZfKusV7mkktUbrMx28SCSSga
EA3wFppI1XaYIOGW9Xh3E60vbkomvbazmf2I7PIHal/oYarPr+SzraP8YciAx5SxN7caw8bWsIog
/0vpAkBL0rNMIXqHDD7ZDWLi6zyFRaTyEFw00b4lQQgIULS3p6X8aV9ae0zsdnzAaj02h7k55P6h
UQ4A2av82A/HJufUihdym8aneTji9KVKEs7iU6+e7GapKjjP6okqq3MXLFUjWF+rr1jMlprW0hbI
/Nnyz+p6FT6RSeesvADdksSDAv6kvMTSmWrKS6SgR7wM5aWUzlS9ViudqZ6jm0mwkNPwd9YalDM1
EecXnhFv6uHZDM9avVxT/eSvV2YclFDgytSlebfI6f46WbG8qURT3DOCvwifnuInIj7VB0B86m02
yi+lBsfrmNPLLE9dcBLlyeKL+WQgMhYnPvSSfRJrqdlZXmsclk98PyzVDpzXlmrM85hc+Hwt4UDm
OTPPbXKJB7CVpAmf8+QSmefABKuy1B3pom2czbWk+LLkXQ4bpT+rxnnuz+Nak3HWLG7Z5y79VaN1
oqr0TA5Da52QSKuopIulwuI0+Udq8I+pspRfH+36aEUE0kJDOGgcGjkrrpUVhxnov7RP8Btre6Pb
E3gUfUGnQq1bUG9mzcXl13klhFDu1pqray6ypc9uUcuB5/cFTpMVbnMWrgf27O8l6qM890asdpzk
TEvaYtve09iUTzGxVGuFcA0IasOotXjwliJhJsiWGn139okFcAvNDYelMFlL+KwjN4GkJi9ltrs6
303VTiP5dmtqO13bQeL6WU0KcojMZ/hkLinslulWkWcg2yk9oohz4I4G+i0vChFlLhWWvwoJHYWO
vDX2ZnjAh5frsdgNswREVq1gU+TKniqVPcTrpN1H7T4QXkhEL08HVS7Yl9YrFW/ijpp6g+9Sk++m
3Nk0N+CJFEv5oQsSjmrkndHuyDiBghcRDL2jDJ4IT0vbYZv7WV3jUjP3Qp7RrDCTsAfxDIM6tD89
s7Ch+5cXjr2moXPaslBJvtNfVIrZ6xIBdMTA0IHeTLBKyNIGCxpsITxQWrUN0HQq22hgmLkldiBg
KQ3gZzpd5gyApRtnyhz6m5SiO2PjaPpSxloWGzPdSSQnW6sgmheQ2VqkXnWsDZJjQdSW4DM5JONR
teG0BttwpzeWGvm2JX+AxoUzMN5APA0YmtNq7oTI+MDO2dsl0VjbUuzTqbH5VX20paC4CX2jik0l
M8MBAr1RYEetFUB0D5ZiHiSVWzvZtvJS9VqlRCrg1k+cnAzaBIvbUnPlDDRQOKaTQDE45NnQxKIm
2wFKW/IgVGHbadZSmH9ECEicRf9gOxQdGCpaK7AdPPaUthZp4agHW4hTDvxSkhEpNXZ6RDCxM8WO
IGlWbAskT9M207dQWLQJac82LbYRuX3xNvbZMpDDu8kg7SypLhtA9emEPXiDzdr3bEIkCDLkdQ22
c7rVqy2YcBS7Max3ZQvACMisChfO2uqBQzILNa/FdGZqnPw1QXfe0CdwiLFl7qZNDgemlFdw4lfk
BAZZOkvhcV9s7rxkvNzGUtVa+ew0BthypzOcpl2qnckMdaCwKmtNTNtw9kZOa2+jyAHLE2hLKaQL
jtuhYWS1bfNtn2Oq2CIKgTJr6ygTN7W8XBf917RccwsdBInGW8F2PSFadBv3SzXytiJUzViqkPgj
3pZbK3GoiRd0WK4DpTr14HTrdeR1VPlJIDzyUy1Vr0X7KuJFp4llO0CWqJi/CUqLsPVoZyqOrjjC
cpTescC89Y6ssIPCxeoM5VLdWnPs2GILUhIJdK5vU32rT1uSzdt2WxMAzf6N15VX18dltlH2dD8w
E3fyRvSfdAdWCeC7BVwXSH9MA281HS319x1qOZVpBj4XlZqv4uLV5fAJb3j45Nea0w9D5pFxECI4
s2UH4wnbk0bR3iTrHiDD8H12X6k23xkOFq4tp/sB6Zyb9AHbVEhiSNPD6/9fUvwQG8t6E9Zb0r1l
Hf+Ztzl4q7o3JXjT1iIDDPzpSkD9IqVfTP21m79o9autL+XrrxZf+y9UOL2IQxre4+mlSV/S6QWI
raU/U03D4OA5DJ7j4NmenzABGvmTtZZtPYbDUvHwqOn3Jnk09HuhkY4D6LgsMjKXI9N+SiaJqIzC
/09sRvkLuYdejX7vhkQFaVTXxpsUH/Pjn2+l/9KxRXjFGF1gftXpfb3rIsl9A1jTXzpeuXXVS6xc
62VKyZspUqQ+xYDAeZzUV7k0SdRsDeVYVfHXWrBAE/KibQd2SLICWrIhtYlkmSR+mwC/bG0SyvZp
hE4FmnmtasrO8GGcx8WSHlhk8r1LZ7ZiIjlmxijf14cavn2wYE6S6hoKhgk2uSYSii7LjuynaRyN
h5ZTcOrHrySsG0dCw/77EinbfAlznyvloVcH9qEk3GKUCA51K9nPdkduatrXrCFQ07ZgZT2jKbOX
GnX3J29w62Nbg5kJbl5G8KgGGMv9/gYfTdVP5HrmDV7Z3OcWkWZhNdOewE9qFPtM2c+C/clS7Ft+
VgD1V+B1WoqtC8W+xU+XK/sWSre33YXNi9T/2rmgAoysHTsXSicXZ925sHmJk2X/wr4lHH/tW3p/
x76lXevnvoWtS8EBOPK60dPKZdNCpYYXU+U+WLcufvBr07L43yCwRvm0gzUIrckKT+ulkBDA+k7V
Ia+zJ+naAQI7//ldan1sSWj0EheRIAYpgU3m999mQrR2CxqyJBMLBElKS/XUIN09TfatRxEI6q6c
3qJ6Rrhr9W5AGAvkZns+rpeuThmDxMmwqeCzebUdDfiE0Jk1qap/b1VlUwL93Opz0bkWIx6GnpgZ
+Tz8HaYLFuv/Hlofr+va3xSAk531Dwgq/GdUJ8JE4mjXiBzmfke+h01g9THnZcObPKHUfxMAmTdZ
PL6KIP5RNEbszPHkP3WDSoJGNDNtMAb7EEB5YQRt3noVCUwSy/mLmkv6seuXPN46z19kpKBn+4fZ
0B8rKpF8I7P4u99N2Y+x9U89ffiXGmXBStwoczRdkpgtT0QqMt9WfVEatbqLJq//MeRKfkh0FAKJ
AascgV3jlG1WPv/5pYOe9HHLh+QEza3MK8gR9N1rJ9NklAizLzeDopa0o3UaZZZaXDFFdIUzMwIQ
28pk7+ewla9Jtl8rG8lSdTApUzVj+XNU4R7czcNuRHqlLdUPOyF2doIhyLXEjkQvPUGh62q1a09L
paYbrzWEXreWZLBD9igGTcRrD4NnFJ62VjN4iAIxVM6FVwzeWHg9+dvDco0Gry28YPD0wCsRDhaY
Lr204KPiApYZ1goNVx1dpZxgWEJzgpOOzr1JrwY/Xu1qAE1rV0yuWruZ6RqTm5hutFYfeu1adejZ
xVJl6PWDhwukHegH4MlTCw9DcTl4U7EUjZUUf3GxVMxf4UkEntR7WuCJ3lMCD+zXiPgt8Ppg+SIw
XMrXl5qRAlYuFBoDaPy2wMUeu2nsgrunEptA56Umgozy3dDthnDXhZwlPhkLfUSE0FY0uffLprAU
VbwnbaWpleZ9pQJqbpFhy1lCiECctU8K86scKq1HOoD9ZFqxhPBmjp6YMZAkMUSZZyAtPcQV8ptE
Jbqmpn/7DULgsTEBmYQtqWeTNSvXMPgqyBQCCzldyqlvT7R3gnM4czsqCxG+ycPACxQSSlm1Srvx
FTB3vQzxAeqlebWRXh+qpqUvJvrkJbDTH8v/ejppG6ZI1hWxMXFPOSfmThagYnv9oBol0bk0lspM
bo6y+V1ZgNdpaxOTEbAQzOFEbMwUaF8DQ/obs0H7F5PS25BJP8LYmB+LhH9X78rkBnhV+syn+7HV
D0dBcDtiPoskZ52B/FcXyCIeJbU7mV9nYvZeZ0zhoUVnBQowejKgz8rhtKtqMX8pgqikywPYgSjl
Hml4lJBfhLSo0kzNQyU0vRZhA4PXgJDVGz47+bA/G4lEulyr+Z+0rz5adEHnajpOLc77UO5XPdt/
/dwhL2aJQwSBmm6B1psCfTNmTDslraoOYAJhu4zxPo7M/hEpl3CV4oV+oH4nBVL6hGvz0eCHbFsg
3lYxE3Fbfw/gUpJx1pMhkWAc4sdIw7I4m2X0Az2AvTNSLSckG0ptJNrKi1OSTAGAZ2404cdIAVAv
M+lYW7K8u4TAFWt+gNiqwkRrzH1sGhFHr1l8bVP9btei/MQCw3buwyoMYY5VWNaB46ofWsJtkKdN
PmrBZph9udoE8DURjkrT1pYrBZ9mB3yzWKQQg67S8uHSaZw7Q5O45fUPCgPlXpSBkyBacKf0lnmY
e60Cp1WIbZxnOeTWgAbDYmfTlguCsubaRfPf5JgYu6qx2qM20Cxfv+qU4a0YmtY1WzKfCjP+gkR2
2ncFgeNliTAVduOxKnr/2Oo9ABA/HnYmudO0+lMB2pV+3cP6ZS5nzUG2dkimM/upKMRYuEEpyQ4z
DIMMpNI4EVicMxpN6IU0IJ7Xx6YpLrfYhcLtvGCIx8LEZcEszLHDWrnEtg+YdTJJOwq18FaB3N4E
dU8SB+rq2/pYpxbiij1Xav73gZieARIEi0AMuyVHlrOub7PSKjzPbUe7HjIsF7NMHtjSkuoyj04c
W+VdzkhklmUCFOOi4c7WNZcaR/cx1JTqBrec6LuRIPNUSLu2VTpP94v2WdFIA+wLG3eN8Z8op5eS
ziDf6ygZvUHI1gMOTm2bTz0tLEPp4X/C0Ne0BcHbuoHWFmQ/wI+3UhJOWcQOI2IdI5j1p8zXOI/H
jLlSExF/IhH1t1AjSbsjKa9TVdiagr2J2cRv5jBY21Glidwx1Qcbym0yseTnxq6DW65J6qsuvuuG
mb1k8KiDyNe8RG/CwwDy6rB+RSf+11dlVglW37766YmxMqAOVVva+7KcBydvsAi2atsf4S90xw7w
yzEDSk42zCxcokQe4P7F31K8JLtetNN+TthdQYD7gtvunIUxnlq/15gkNj6YIX1KDqSEyNCWoR8T
xlz/JQsGn81kX6YoRqST5e3FZkOyfldN2by1K7BSZiq1DOkUHe+J0SooGvX+IawRcktwSdpgerZk
lBT4y26twMlqmjOBQGZTMNXm+FRw/Oy1YjiA6RsOnHh/faV243DIBW9izq7ccHm2974t57vdKT8k
vdEPSKun+8/H0wZzfCFO63fr4xP9JjtqiTHRZ3RYnHdbkU63CDvMQVG5j08mRgjubHdhWSDPFYbu
gVb5hyToiWqc5ZkEgxRC70O0PBqtj4YE9aQKiq3V0W2RiuBO6F6ZwkBa+Xlp+nmXSwEIs8JoEGYx
hMOuhqpWk3xQRTSMZZY25qIjUdBlb40ulLxr1WfNWcgcg4pB9kQ78HzUL7Ov84sz1XbBhFuHqtqv
33TyP8ArjL08dbriBfqy/R8UosfT6Ws1hdmLlAc7buT2W40triqjYZ9JzKw5UcZBJY6YouL+YX1o
BhxwWi9d9K0abAjNld6H25UiPixw+YYZYL4keQ0E1Yiu/HWxl29tQcJNlej/w955NceNZGn7r0z0
PXrhzcbOXJQBypIUKVHmBiFSbHiPhPv135MlaUYkO8Rv7zciu5oUySogkebkOa8ZAzEtzbFvqm9C
Kq4yMstthynl1pbsnLF1saMpmuvWRPWbuo4eDEljAi3BaztSUK22gV+vervWwOIgqu7GRrTvARis
qEPVNyqW0UneDldE0k8O4oG3jYG9OCKX3SnDE+yAwsEdRYoOYS8HMmyJZFfaKQjyGhyMi9guA48P
3C06vmsmbm5nr0wTEnOaHOeqMa+AZkUUrjSylEYE5bERyzHDaOyw4P6HGMkM/jClkiG/urwAsSaq
nY2FTJnz0VWScoeRqHV2ldY6m6VuHMpq+OBq/XJULAeiLYe4NTyj5ehcDCjdpcJD3Nbv66L42NiA
z+Nez0ifhhzBahM46RQfjaprD2o/VGsTgZsNGnKYkPYhOa/exTkFdwhil0pFCipRSxgoRgM0q2m2
os9xURdQumorgtSB2FyPID54bzSMyFY4m2qaD0aBWVuIDc/VUA/VlWJm0ZVDwVlbY3IuFqXexmSd
/NDrgJqOQ71PHeqhsGecXYyY5GowNQ/T1fbHi8DnawVcA4F7a1lPbtTKnSLud1VRPJpyLqQY0a/6
qi53OAJ315FV4CtNZEEFJQbfEaUPzmQ+weMwPw+mLXBpmOP7JtmHNU9jdp2Zolq+fH9RirBV1lbh
rh3mwD6K6hRb2Vq6P2fo4S1Ve0SpMlys/ApcuLA2plEyKNbWKs2mr14Sx1hUdvFNRALdSxTrUFtj
eAsg46R1yOpqymD5KC1NV5MUop/nZdq4As9ld1H3odOgs+5O41rJzNJHZqrZzE41k8MNjXOWFnut
EDPJzeHJUziMmXWKfK5EWAAeudWMiLpjaoaHKoKMhOjOdkrh92QCIzTNjJI7NN8pJkm2Qxl34R2w
mwc1S50HKyoRDY6wLh48fP2kq4npDu5JR/lz00zYrU2x+qXuvepb15q4tzvxpzwcxDa0YUrmlrHW
QXjwgDG+KAoFUtC/X2o86I5pbakk6lN7a0XG42Kb9Z05mcZeM3DhqjAVCWC0ukeRKA6DWr+dNOCw
VeKAsIXZsyPejFZZl867N07Lr6u1GJCqDjIMOuflV9gLXKhstxe4MsVAta7iVt/RpepGRXvSTSoK
I+JooNy35m9xTvWgDyDKU2LnipCBNp+bNP2CKapYN4N3V3X6FxU++Btx8AU98Dx36xEIo5NnGwY5
mZdwuQXhlNABfrYmSibBr+RXtlUy2EKA2ZzdPkxmGh9HtLh2NqN+OOo6NpCAaDxr6q4RwdvOpAvW
xsBZfoGAu43J5W6yHOe8BPcghBzjYlNrt9EUYJmiokVP0F8UFfZHyWQyU9JvaKChrWCMK8Qkk63a
m99cL0SmdZB5/CaljKHrAL1HdD9y+xRnGoQcD+5248Qk6ut5DfJ72S0wIEgyJFWArk0auDYcr7nT
A4gG81arAz2hAObE5afYy6kdW4xARLfRzdraXfNBC6fHvJ7VHVAB42CGaJqPc4mK7YjIAUS1u9+P
DP11AM8V2iy4hg2ojhj+eQqs0pbeZdcoOJehAhc6+RdUbROYgdGmpERgGS0ofqP5KIayZmFYuivm
nBfERkmVKM+jT8XkaSt/29op+Gh0a/exHTuBihjkTeHNHzQTkqwVaXjVwy+Lr0TexFd13jhvgFPs
V7Vbl0QQ5GvY7DYpUvNFCVArc/TdM6dc15Nmvsd9czH+SjyruEsNbKucMsnOdaLciOqRsDM7XV50
jWM0duLazh7d4abp/8qmEhZSZ52nScM/CU5oSKq+na187436xpF+Scj8QH2Dr+BUibrJjR6rpAXJ
ZiRdLwyiSNc+Y6OmvifPzHECqvHDLG5il2VEy/FEWlCXv0sLHF3I/IGMyPu/YIKMfjfU2raeY/2q
6LDfMdTv2hJG4xJQj+zuhZMk71E6DapqvuuK7NQrQ3WI9WS6x/h7C+vF+VCM2WfFUm6SLhreXzh5
Q/gXXpfdG7kWTbNeHv1cFdKB45iIWoJzflVrcSMzUrBCXGvtFt1rx5DNu7QELW7qwq1sRevPpj8o
vmr6k+LPRbAovoERaY8nomwOB4dsV6DUD6Jhu7hBlu3QTCqyHVxemg5Es92RbcSwO+6g9OwMZ+cu
YK93drp3nF1EtOfswnSvODta7O6SbJ+6Ozb0aZO7RBW70t3V2DmrZGl3Qt0RHzLDaE6HwurO63Zw
hZRu53iByHeeFyiXputBHAbDIBu8J3FpQxzQvMXXbR+0NK3rfUSs5sjvKeQi/LYdmhm/0En1UELt
P8RRVpyWrt5UQ9BcWlkFNPSyG97L9rvLq41a6uLXmZhWcWJhLeua3bd552AZ98aUt17tBiAzUayw
2RLIfGvmC1WsyohmJZo9RCebs6meDWQOVdmc5gw4xmvOoSphMUiGRdoZZEx2afWw6jq/QKysxff8
XLfnBhBMfgDUFp/79jy05xk8THyeWgmMUdBEj8+xeRLilAL2hPMrTjNf57LlCEkSjGABNR/RHJvr
H02tEe05AgWkpYOEAtLm4vAdDUiYYlPfuAACR+pz+R4goIZLugQEdoVsotgBCFRCiQbsRxS8gtrB
9DYoHRbenZrs8mbnTjt72i2WbGO8n2pKknt92quX5jUHx9o7vDYHqznULuxYkKCHDDTepaXiSKNw
kYMvOCn9cYhOfXSya9na6IQiYL2cyktz3RN6Q7YMM2SbirPungZwOcW5L85tcW4A5RTnajyXxTkb
twlOMOM5Gc95gbvEOQbLh7HkcHaHs5KfPaJjxIKZDIl56ghHTlU+vneNkxbD2Di14hSZ8rXHhZ6v
c9k0h8s+Gc5xnI8WPT0fYWcBGh1+IiGBQdLAQwKGBAaJeTF4yCjcg4T8DoYcOX7hnfYTDLn8REL+
Cob8NxKyGwMj/wGGBAlZoEd1QUJmZFabfyMhv4MhQUJqWOHVP8CQ9t+BIdvlAGcZJCRNwZHEkHhI
kJCgo9ILHhJoVBM9A0MuoKbck3VpyYLE21lzTzRBt8+B+tDR63Q5CkvFhTyux7A5fz/HLipFz4IZ
pphDZtEjzwjg9aXwHDLnRY8mXL1uijjDSsjR78rCi1fxVDtHLFzSK9DXzbbL4pq1Z8JhUYe0LKTJ
O+JX5jVQcAODyBojI4NcHv5pE1pPU35degAJUDqJfDKkFiOuyv3Osr3rOcYPq6+iFroLK3Lk4W8N
69k8OsoEoAKPy7NHxr3OQoBwSzT4qoIokDpU1cYulPh+cTwUCeGCvhHXUVF7tVHgKiD1yzAFh8Dj
yp//kmwFoNg2ad9hdDJsvreZuoy9KaPtwhHlU8T5od2G01Zptx1U+hlMs2xO5nuXRhJ5RMt85hzg
h6ZPqdBRfNJWtBBNAKwBS3I1QVIGpQjQFqPNWtBSAdAC/dJSL5hEkEMl1ILSC1w2m0trvcASQcRh
2guQssr0oNADzroSP791S/guAQIHtKgK4jggpkvjAPp1HgeN7S+s/SgiLH7SywaWX7u0JvI5AUTq
NodyTD1A3VZwey8tpD7sooYoW4E9YScbZwYantuWQhaMk5N8RWibhq0rrfK2aFOjPTWkfk8jaYn7
bO3Xqf8eyQDc5wwOSbqvef6cIdoVjFkgsmBqg+HS+pYMSdC2wTjLJuagu7zC3dCsIG2DxQqKOZis
IJvlF8nPFs2QOzBuC4xGNq0J5jRYmgA5DxpCxYPr03oXszV/1vyRarzwq8o3hG/EsqGf1ThbWqpt
Y1q9DcVWqWRLP+IQ23sA4WRr8SLuNxhqo9jQNRtt2FB2py22bCiO08J2myL8h+3vvMUyjTaE2+nS
+hYFSR/pjan1PdPHDUQx/diSDS5NFFG9DeIySKIgZbBcWiOCsgwQThCX1pYB/MOR2FwLZhF4WjCV
gaIFC8NAD0wR4BvqXtqsUzRdOWVA8y5NwaObj2CEXFppA7/zaxsnPB/Y+VUa+SMRQuGnvU9eqUbt
0t4m9jZjlAjZkkuDCOS4G14VyvFAwDgOz1gPyzYNG1OVLcde3N60KE5eGv5eSbtNjK0ybnGayL2t
SH1al1K8lq0ZfUXH89L3dF/3fEf3Vc+fGCSePzBOGBJtIBgbjBY81lgeAkTycR9ipazawLSCdv7R
6jmgIbU0WkHO8GHgzLLFl6ZwrGoCbwp0PMWbQKUamAZzEwyMkRSKeSBcDDh8VloXYp3r2wKimV9W
KDHieiKbGvvoY9IUsQVuEdVbj3M3wySVDZsV4N80pZONVMEbK/YrCCGAdohwpsMiZXCEeIGsSOdi
UtoZFh+SsAcHkZFTHUf4rKsTZgn2xu6b7HT554Ty+PevgJJO3Qq+y+2iV2LtdkT01hjdN10Tngcd
/8gcV9lPpiSh93ZCKcFSzHWsOIBL3LLdTzzq2XBQGM3n27Q1j8sUxVcXVysrFhHZjU2JFtOhi2KS
y13vrixb+exmurgRXlreGblUc1/eKq2/FpBxNUeKZ1PYo7JDlPh8wfbaMMpTxcHHW48TBOQ1tlgj
HAPbsj8k8rvLP+loXaIyRcvMQxwfh+FQmQe3kA372kTfD9IaeO/0ezuXzfF2pdhF+o5CTIZGnyWb
g/NwvHeo4Nf72t77BpFYgtu8bO5ysJfD4h5IP4/5kSby4yCOqiGbF52a5uREp6qRTXinojl1nmx5
eU6mc1qeO5SUaz+azuF4VmzZsvwqubSItNZwFWZXbtbGmJs7Ctpjk44kLMmdDVp3Sn0Mo2MUy5ab
BzEcxuHgFAev4Mi1F3CS0SdNNka+d/s950Pbwy5Dtgrtk0Y28jiuJZvN7cV7ZZKtsvdacijsfUGF
4tKm/Ijp9sANuodRHDWCG0HqTbYa7nBDavdkLie1OaSI9ZyKEiGfEy2ezrSkPCvSp/aNU8LfACxc
dMxQTmLHpmL1ShZbm8sxrHPc58lxgUIclIwgpTCv43BUNkNVG3dTp1SQW1FXIAS6t8FNL26y3IRI
ct5WWIgYEcbmuV53AZnDHglKdDlHlPa3E8zSaxHph9JyuvfkL/v3ncLSZXT9lb2UrFgJgGKopLvK
WaqPbpP7qTCf+ja5r2wveo82Y4v3iMwVhT1pk+SpKobhoQSvONsod0xQpKQ4A7ndqNEesrzbWyaL
Wj/qzU2NCN96GVoFHk9TrBJlKjeZZbbvmaY2cfd4Xzn9BwwkKK/p5IhJfcJzjBsbcTajv1qssl4n
5WJ9dcPqKjbukc7wpKOnODR59E53RydwdM6EojSsm7lQxk2rJR+zsnXOcCiBXrcwfGsFvIVTHWfU
GyA3jOp9G+sHpL9t/AELRJnmCmJfHdtfdAW2UDQb17M6aEcRq9PN5SVtMCqsyXRtXTPE0CJDelC0
5TGeZ/Wua7SP9M94mIeCgmdigaXvtBPoibvJnlVUIzpkY23XXGksXcDpWgmlFcXBGBGyiETS3rV/
DTPivy4yQDeXF2WOwoOxTsdmWYvQXI4kyMyPtX0kAjY/VX1YH2ZrcgF2RskXSjof1brIr/p4ukaS
s2ZJHdWtTkoEF3hUJNShfeeScnwXhWTQwqxBkCQORbxml9TxfNLHqrwqQruCwQGVsTYr+xP5qydN
McrHqZoPmPZEyDRbZ8+FVfH7zeBvTsikXqSGq4p8nA598PkK2DuDYhdWh21CNOvvkh6cTLhALHcR
8PxUqtrjsqDrVSupBdFIUe9SgsccGeQt5hYK/AgvSNw4QrDsHU0rQGVigj6QSDn+56WX30KSpmoP
8z0wwuQurzTni5ZBCq4UXKz7UXjvKIc8jbV7jqwPXn4fzvdOfp9GH+NLa/qPho1gtWzdiHV2UFSf
suqTmn6e08+G9mmYPveX1k6f2c1yFsmxq66coWrvOsu7+X2/IXL+KtYnzAfyCecZQURUt5933Nhg
l2vN0C4HVblu7XjwZ3Wxg8HSxs8u2q14YqOvnA0aGqNTjkCDQw5UGw4ivWlrFz2eFgtxzay2KCmj
StZr6AXNiLjHSfxguF10U6eRvo4AmV13wsHFsUTjuVXRULQs52TrxvTZGg0b1R19VTf0R+yAFcc8
sr+NHOWLh3QMEQcn11QvesxVracQlux6sdE2VTBPyrTuyrR7timjJq6sWmNnhYV22xbh3dKnxkeh
z7tCKdVHzX1wVQeZYneZ8bjmpa+a+VTktoO3ul7sUw2/rjlLPoAnjj940bs+KXJOWPh461m6tqe2
vPYEYOgSg9X1YAtkKix7PKvJVJyosq9NvXjC2nN63xVJE1gZWyP1ompnukp0ozEPV6gsggszoWgj
L3s0RL08Vmb1ZehRnCSt3xPlxWTaRNcFreQWb+KhXgsFvOo6zUvs3dCDF/X8xU7GCvICibQJVDdA
2ksMcnmxNT1dZSMYybeGysuRgowD5DG4NtQlcJ+U6cVfToW8uahHrxVr056a3Rwq9+Yw/hUviGBi
ai/OICIqLPaCzLPHdS0AZvz+Al6rH1ASIdbjEhis7HUvjqURPpOdhszD2khCuAmRdeidBuJg34UI
cUA5KC2S+WlNWNqwcrnOuEkEZ2QUkZrNqEebATNtMCbu1hWfix6eYw7axCTMHqNHdDELdDHn+lYs
xe73V/4qfcdFsyQ5hGcgrpyXKLcYROagwfxfE6QCVbMREUqKcCVc1eKIbXwDrTCfFQGx+vK5//U4
/Xf0VN18T190//ofvn+s6rlNorh/8e2/3leQEYv/kX/z7995/hf/OiePbdVVf/W//a3gqbr6Wjx1
L3/p2Tvz6T+ubvO1//rsm23ZJ/38TjyhEPnUiby/XAX3IX/z//eH/3i6vMv7uX765x+PSGD38t0i
BGP/+PEjadkmlZH+69e3//Ezef3//CNon8qv355e/sHT167/5x+Krf0JHYFyFtgYhATQA/jjH+PT
zx9h/wL+GKq0Lh05eM5l1fbxP//Q9D8t6JUWkAeThRS89x//6Cpx+ZH2J0kUC9AdwheMWjDLPy/t
2RP8zxP9B+bmNxWCXR1v/Hy9tmS9jcWaTc7mlat5gaKFBJDlpdZiHZcyglqKE85usjBLja0dJgVk
1aHhjO3K9iAjpG+cuS4wu/9kyb5/Op6zLmIBGjWolzYfGriPgXgKq2uzgyHFzK9V1JSBq2DEG1E8
MC3Q3/kUuAPGmma4GnHmTLSHX57Xj075tROez6fvV8F5j44Gy8ju9eK4M5eaVSzDlG5mFxXpNgTW
0SJwCJvcSg8lN1+V2hur36Ws9vLOpU6wbTqy7Oa90Eioa81Gi7ZJN/koaX0LopCwukL4SIoKaIv9
IFZWYQ1bKXoMYctw0mnSau1x2NeF2CDDvi7K5KBkAETb3aDcGMNXqwc0kGprVGYwSBzIEnZ+dmfY
MeUPzp5l58su1FF2+X3/ac7zs/P3HuTUzL4vx/orGKhbmn01eX26CQ1cCegxnPAA0x+6HkS5uZNP
NzK6ra4BnrbaLZssZDhvBVoe4aqHVtXWnLz9Sg9XM5DQdhYbmA2B7ggJMgOvPmzcol113LRWlWed
R2NSE3AalJNRyEeAvLAxtuRz5Y3K/6SnqnzLRQlXoQerKg5XgAf9pmm39gQyBJKf0a7M9mHMvDVB
8uW3x5yOg2u5jAC4tHWlik3ozPcSpiuaBpdMbkPp/SJt8WoZ4DmFKydTj/ZsX6WCIhiCqGYifPkI
5c/lBVE3W8nn1xs3VsW3lonpQed33GI2okFfpAfbEpvBKb/Ka13EFLRcozKgm8ZQh/sWS0o60yKp
kHTMvZXB85tmpgJPuk3F7cCUYBiUYNXsDh/1/kF1uPEa4hXXlyS8g5ceVGgUci7L35b9LDsiZahD
HMeOeWXPDaNconHpy4gPc1pyssu6Ee1Kgxpp0X/YBm3lW9vgZGP38qs59ByJDJwRnodzVvIU1Ijf
xnmyKORY5s352jPA0ng3BhTHCu1koyPXw2NmeIKkucIINJA3ODa93wwZiRPWAEaGvHyBMn3kjqRf
Wy4wRkWBcSH7XS1aYP5cLH3cwjPr6zGYeHzt9CA7bUpNuCbmTo+XGy/vN8Ki2MN9qCW3z31eOo1s
2lJfaVb1xny45EdeTm5y/mSRgFuwtMoF55fQRtiqDRMI6LccemqM4TpLm5zM8JAIZ+HS0K24qq+g
U6zoGKAflJqR0efBcBbeoFZ0MM0Hudh1ubaOuaE3Zqz+LPj6MWGBQ0B1hvBss4k8u8I5Q5bZw3QY
BEgDjlzwQDScPXtfYxuYtZt55PmUIV7rDBWeU+29GX79zapryrQCiQeA2ECIn19CPZc14Q2dJC9B
rhBybesWd1PctuGDRalRGDfy8c7Jg5yNP7eFarmBDeHAdJUP0WV+WeOuyi1okPdyGFHWwZ4ZA1i0
1lT02Ps3SjsvDCoufYfbJJKIHrkRcO8v+662+xagLRc+w32P3tlcSuPAwWBZ0u1uG4ftpolQTYQ2
1XbbUD5nVg6NkWgRsrPYycXBYq4uTOMOnNll4Aqs5+mBKN4Zyhg4irGTc3ZhK9ArayfncW2Zq8iw
13Iea2MCeO1zVEzHDIf6qTZg9XVbuXRG0pEA7+Y2o3Z4U7KIvTF4/u7J/doBL/au2IElrwH/464p
erBqyeHdsnLIrUU+SRKUG7kI5pDHJxb0OOs3oxxRxYJG2rBhBXbxxc4oeb5xaX8zrk1GtIyLgYK8
wjktumfYbpR938rlcg6Zgm11WdcMZPmgwEBKjf2tvIzIYPd0zN3vr+Fv9kIuAREqT0f8DHnY5+M6
ikcThwdozHIsyI+Vk12u+YDTDkXHGFfMnWm85UZhXRLUL1YdGcEh2enqqMC/PFAloZfktYsfL0oq
B49FFo+ptTPd0NtpiOCQMQcK5fopnoLcUUHBC18GOxWLtt19H5Ry8bHYjpp5Chxk/BizRp2jyaPd
FJTEFoUSUYtlkLWbsU2rAa06hbVjbyuWBwQMg9pjEMughS3Yo5TksfPJbmhbdiEGRdjw3rI7GJST
6a0Gr/Mt8yGaplPhvTeZ80Y2bjIWblPPznKHk4s5CZpVwzME1rjyzOyQJZCu0+KsECjODaFatHUN
Z1vqLGUMqybTbzhKHjXCB9VajrK/VRfZJS4OAP5B3oJcWh1vDIiuau41oYyhsaPIOTvrBlQpayfS
zleU6Wj2/CkhaMp23bJ+DxhYO5ay5k8dDAlV465l6jroPTnjGChsXHLWy7hFp2Kfl1Mg44BauRVk
MQeIfw2/XnfIJ+rEAnSEvG254hcNJZFKvZGhjjLmW6jegTAjip6fo2ZBG1hZydEqZo7Da698kHGx
zT3EirUzmW0zw10hSKhq9s1s00GNl4HkJbqi/y87JathqWtri425wHJL3qcMQ+RMydmw5T1aHlEN
kZW8avwzLafZ9KRXLluXs+7R5lDDYxmFvgd6QsZV2INeImc65OfTkmGOjIyA0l4ipZptPe8ZZ4wt
ieREB50HIEeGvNiEcFC+kbwSGRjlLlYfxHo274LQ4Gouo1XVlasoupMf0LHOmTOrizLA62Ov53nC
tlhnbBJqNQcy3Kqh9iD1aX5pKDvKpybDznRuVy4i6ibveQlPuBq595EQxe2MmILeQqH+fWKzbDE6
YQMcMFDayh6R1yeDEzJCVKp70tFU3epjPjEYJJiC+EIOATktErBW8v+5ykTjVoaR8uliXnmMzURV
V2aWrjgUrmdlPsKYoszGM5RlQMI0Gf9VCyIUCR9b8DBwdVgel8ba5SpRoz4GkL6g6KYH+SlmXmyb
TiDUWJwTOz9DQ7syxCJDx9NQ4rwltHWTLseaIov8v7xJtA/JrHsrOezlJisjTzkT5DOu9PkWuFog
B7AMBHS8qkECXwamOVAd5ebS9BDjeLGwish4V974jA5FGT/I+2EyywhYDmHZLXLGOqwtDA05iS37
XZFPa8Sqj/3M4A+HQIY99UKgyfYhg7aEROpcIs/3SQaz8pjTc9Nyxc4mD/8A+9MwDu9lPFD3GMJT
q7bGR71zMefjiMMKIKNJwT1oauvLN3VSpKCn9CxPkvJrjAgPrYqnG9TnkhWLmHICtiRvt4Dtj/iD
A0raY51I2b1Q+GexTMFhSmjCgxk9yDOhfN+5ZWkY0vNiim2PmydjWH6ka+pIgXd+a7bY5XVb1yk2
Izyo1s8TIhLqv3INlEuSfFsZZpsxoDlr67osP0SmMo6W1y+DmwbFELdJLr/mZfanHhPCOKzXlh0d
5O/ILpKBL7IUFAchkXDuYMABWVyNrKwFY94mPpL3KM8DcgWQZwH5URHmPPIaCTMnwj4ZN8gfy0kq
P1lujzLMlocPGatntZwq1hoJO0T9NpXNPsGM0PmRwRGGd6kW60p+oHyXn6cIgnH2ql0DCMp2d/J9
5YYgx7U8jF5iy3E5xibxH4Ac2SELsSDyWMiKpecUXKnSfqjYZeRSPjPiNKuR7EqgTLDHzAe5RGVa
9pV4MbYZ2hnSGIRT8vDApkeeIBz7DQe6EeVl/kF2rxyV7FdyDZHnApOpLc85oONVI0aLZDrK5yOX
5ZBekp076CALwvkmtvvbrN0Xdu7LfqdOQt0c4hHDUo2Zm5w4Zccq8zVFjhWMrpVencALlAmARUJD
Y0mh6E+gyE1CNRRUcRvDiK1n9ZSD5nIC4qHJ5y8fXueAUvi+ClNYOMsFQT4c3Jc3MiaUh1uRZYcJ
rTS5vsmukL8jO1leSr4Mwfqs8tTlKVru9Zrg2DNwBHKRN2JqeZzmGJYOegt7YRpgz3PAe/Qcz1V+
gjwupSy3bpth1EGf9I8Ys61TQHU5/8mhfAmc/i+9+EZ6EW3QXyJMmb58ll9ct9XXPnmWX7z8xfcE
o+b9aeq2Z3no4JqWBarzZ35RM/404WaSKcZw3f3uO/8jvWjapBddhJQp6tpAQKVU44/0oqn/iV0P
watKVsqVVZz/VXpRnoX+E5NyOiKriGcZH2ZqjmW/RBIMkTMt8LNC7DiKLUt0vk7dqvarJalWKU45
a6+uiz0CyjbbOPmtzB3rwxIO2S7tk09eraKJowORw7/qXRV72lvWSa+uj4OCTZmTAgCHcmi4z4P1
oRJQ1VQ0YcMZwaZ5DsDpzhwQoscstMW6S8uQbBWmWSF23FuRxw+5juag0ewHQq+NWei7Kk3eDfZb
B/TnZyw6jgvzQFeTNUbWinz/8wujvIwhhIJp4QjfdF315kaf2KXUdMESxNlXInfAU2jLmh5+WBbB
RoGVEAD9BC9efNlcB2UhhLK/5PDyuz6v12E0vMH+1shdP3+60AZUsI0MJMj23kvIPXdAvW5yWUIj
qAyCstJRuR1ttBfc2AS4ZqxBeNr9MQOkPehNDo4qj/wSUUO4AO4bWZdXmtB0GQ6/eB8yHVTqSS8S
Ck414sCG+fLKbB6gkHwzYsd4J4z8mo7ONxHRZhBKp3QldyvWSqxXVCVMSLnlm7z+gN1hfMCrbNmI
ejA37lv8BBL6r3vLxALLsExmKsLFLw6GoY7tlVra0do0I2BhFcSrJQ7TdbIoqJUjZlTucST+0Ino
Q2xRQVawId4ia3FNtsG8FZMS7RvPjOm67Ns0AouIsvDKTtVPaVRkG6u3W64a8JwDZgOnEILbOCkU
qltlfJgSDYbehO9abWrtrnLDbKMrKSAJMcNd6Sz13bR5An6kE6d0y6ZIRbKd0DbYE91DC3KcDoD4
EGh55WwWw8hvxqnUVhkOqkXjTGfhKDeyCrI3nMzdUdmrVyGqQ54FMK6cHaQ32yX05xnijuEmx9Ca
tCPjfhcNIjsCRjfQ1UGiGydfVCwiJfTFVOvXcwqlOV/wbZrijRElzQrgR7/NOrELRVGiVi5RV3V1
KBwLuuygtFc1v3oQRrVOkVBGdsPM9l0Et0JrxAzNueDUYOgne+C0Js2IUe0s/MTEdlDJavLoYHK8
TL3XcrXawG1AU613Uu5ab/elPXfraPQOeGGCIAV1cNDd+gHrIcrY5vzk5g6aeZRr/YgQmJMAImBY
K93HVnXKMJ0+OiJ/y2/2lY4BY57lH4cOykXy1C+XkV8yje0k0pjcd4QaNnqjQ3vKrd7k1OgcqO8t
ADdTlCjGXAevMwErDKdv1YhidjaMb5kxvahoXFYs5AEc3USfX6W9KKe6mLoWkUvVIgafr7Jnccby
UP8DDjpqKFpgNheiFOCLcSFrFIf3ED5Nwqgq3mh2RizpLToKeKO5MeZ6upqrzy4KW4cilxBb4fyl
UHLFxKgH+0mGoajS982Cvtw4Uvx2iIDVuQEWOBLrWqlxl9gwZJWxfUPwgDn5ehZbVPIM8n7A3VB2
ft7jZRULN1NqhTz8Rxt4QGAIw13Z7nJ2phzrqNSABLh8lqTdneOwEmuYS2+Ag8fbkYnwOdWsRxEW
GDEoE/lfRT30Ik92y1zG1zyuddeJdjcWOQJ41Vjd88gfYaF20BBSlDjDGbMR6tMZ8J24G8BTJMAH
lWNjTtXnb2h+MVeH6LjkVnQ/Te47ix9j9pN/cp34XUJCArUTyhBRnP81u9m8moUB2KqezzZ8mnZB
zyTOtQ0h3wo9olXXm5BwQPxt4W1SreHoBujo0KRoyqVL/bmiiLMFBQW4OkMKENtVhGym4UGbEsjz
yx0flR2qucm3qJxKkSfLwvM+FThx1fHBRG0TnT63g0Vsn+oh0s/q3M77FOX+dBgeU62MDuwaKO+x
em30cCRwsKDqqQYhfaN3R1c07526bd+H3gACDpIchAq1jJ0d5U5of8s0rpJoOKRU5sOo10i/xQPe
NS3MZOfG7KV33dKIrWRt3o964mzs3LyplRFHj0LXP2SEHRsHqmdmo7tTC6Ln1oSJbBqzugqrqfaL
BInFMBfuOmuwuWzG8HPOmcMCdo12MAJJXrVFzRKTIjBPPfmi/TyN+165U2pruO7b5SGn1/1c9a6T
hlRlCUclXOpHV4zKB3RqjvoCExFj9I8jg2llww7CfQ5RUMkJZ2J/6Evt2lV7gGGhec5qUN6w0RPf
67mraLAhv7C3FJ3aQaOqyyBzAXxtMaYNkZ/kxFw1OFGzsOPYl341axjV7VRzYhWFtkqsxmHJBEwz
xt88u+g+TJVxW7GzrcrQjY6TClBEK5rppo2G8OBN7zrZaW5jfQTR8zGyOrIHvKPeOk95qHYYvfTN
KiQjf9aq7mbSxmrtZksV6PVClwLFQzOL84YYyeeNE+SATKFfIySjEc5CDE4dn4z/R9mZLLeNbFv0
ixCBvpkCICWS6iWrmyBky04AiUTff/1b0J2UZYcVb1KDqgqbJBKZJ8/Ze23irFKp6SRMZHporvAj
bC/hjEuPvJd0FZa9RY0RjqkgF8Cbfgnd3KlF5y9RngpJMfwJicAME3rYoTb7TYiuURzFRAOBTF6a
oVGRH5aJyjQXc3W0Rx/EYp+h1GdIDxGWhtZYKBXDr2jxCNF2gwPHZUm07X3KF+anNe7GtgloLaYu
2iE0GT58S3Rj3lnTNr9klx5QPoG3q8Y7I4DbrHn+QdIyvhnLxA6DHNQsvdQ8TNxs/OnYV06SXpdq
7t/+c4v4y9T7b2eHw3hEdyjMdc7mz/UI2cjlYvZaKFxMrcQnREIFdRhU2Y2JyeSby/dqPfdB5n0S
ZwstXeJz18hP6+z/N1H4ODtcSjLyiKFJ/5lgOraBUbENaeHU6daeqzF1bzo7YWukLy1xaHFbOxhh
kgCR+1hWkemRE4qEkLgsXKb1yiiCIWFrgBeCEcPMzXpN8mX8osL8I9CD05Z7jEXWc8Bd5o/T1iEi
PJsspYW9GojS5J2IhDmm3AemfJfGpWtdbsll174KtINOWkC01N9Mu12flTAfoJhQRbT9zwoWNApS
Y3jxiWsLi8wezxsnuM+nejn8+yF/FAC/XcC2j4x8EFvsVhd7nx5yi2m2J7td4zBuh0M2dBS8qznH
7cBwSUFHiG27IdhAd+GbiLce0bNqOF5tXDK6qN6SHCSJZnUjoZne9ceFzGUt4m92TSou2wo1le3N
DefidVob83N8k+5EMItfXvZ20+JI+2q5/PU5uJtYxYMaT3zNp6pHueARMhu6TaX7U1zPyXw+FOZl
DlR9F0yMqGed0tkzcwJ53ZTGiY/ZqDF+1l3JcIQyQuPPpmVCj4XI6gFfbfMmRllFTWJYOIzm9AJ4
wvd/P4q/vW9UatisiTFCbfZZb+Y6advNDagku568qKgYbQdLf2mj7DC9JU4Xm90O4lXcCYxiRmod
ePPLsPFF8YVM8yPD5dOq4GapIzCic0C+5Kdr71yU2gLsQ0TmUOhnpFT7oebjciURc1yZNYwLd8mh
p8E9+TNd9XKqb7KWYQHXSovMECcu6Z7d653/g2Ozf8iC+WktAPmUZpvfp05z12HLqw1A0lXGi+mY
/Y780e7Qw7nLs2SlLzqnoQx0kjUaSXZMj3keEHU1wA9pfbs4J+8mrIOpf5tTEB1ZI+yrUpPmYfLX
X4UUwOTgRrgG/clBYNt0UVW7BUOgoL/pMn0MxaDVoEaH5DjMY1zVQ3sUK//nZI/IYGdl7tO+ID2h
iFRfVCeh6h9Tw57eycq57eYL2ehDVAW1/OaJ4FBY80NL8+ViDsg4NKzlrTbrr26w1iZ5/PRYiFVg
eAnEjgXymYCgprqyzG7V6B5yoBKxGg6z0Z3UKHtGMi70gEq7ELXd71oPo0pWTr+gS+IOI4inMFeU
G5oVr4NTnSbL3HUc8Jw7QIEdtTNdztjEfvGG+RoJK5coF/h0b1UVmQQ9K19RF/QlsIQGiC5d/9Na
z0yZey8eZV1eDjKp2YC1L3Z+6y8thG1QGuC0122fFfl7OZ20IAQyHderNyJGF7lNcIfQb1CR3Lbc
NciP0quo31IaRhR2u9lmslWlrryUVLYVZ0Eok7wEYm0kx9ykUhxfBeP1e5mCHF17Mywr60pTjdhV
gFQouIEH5XNFFTgyGRrnirEiHdnd5JTpodt8226pP2ljiYV/euyE2Xwxoja3d+v3h/zRWeOWhD80
YGv+/RsHeqIN1cAwLyANLijP+34glA8IWUiL78ZBfvviJJHe68CK4Q8R++5hmOYiWbms7GRfV3mP
4IuOTwByFEGAox2bNE1iP19I3OvMx5EfUetLc68ZJdWy1v6aC996geP47x3N+ctXYZyu+97GpKX/
8+kuFHi1JvNq0kLoM0AIpdWdt6q9I0SZ6ME6u2nVz9Kvx0M+ksrir6ULtIVX0GYM/SjMnENofWkM
BDAplodTppluPElzxFVjpacgzR408pn2RLIlx6mDpAaLZr5ZRuo0b8GzKQd9OnPQzNNFhG7upM2u
Uol+s1BOXJo4A81p9Qizt8xwIjojMuvWuO5tQWwSRAVfDd9AmSSIwPd1m90LC9pRBd1oapMpLunz
7XqywhJ8reFQCRGtun/Q2uIi0Avgb5vUYYXLIZGVUSaN+lc3zT9bk/bWPEXhiSLR+2j5/vdqb9qz
IceFdVK0g0L3FEyANHPSSS35wrEgs0Bct6J5DOrJZDDWx2IYxofJJdUso75w7FI72Un6WLZtcKwN
bSEDPD8ji8I+5iqH0doLZ0/VFeyLEph4UE7X0iMluU8IIP73QvnL0WdvOuVtvVNAGR8L6T9tCj9N
ZdFkM4lUKyD7zKCAF/W2eB13CG0acxpoQKBnpqTWGEWk4cni6XX31sKO9MWH2fqAn15AQLAsWHom
Htf4bUv6z4dRS6ubbcOqXYBS3jZ+uscsEBV1R4y2Jmg2bMhW07zqHRqZdZLGKVX8WaH9VIEYvmhA
b0LePz8MLxBOK0OnFb+tgv98mEFbR0hTKfXudmdYujznDBU6kDy25xJ2ETEpAWO4dFOHzS56CFA1
45b965brvW5sN1wNmDKak6Oaaaw6KcMoPTdUqM8w1+pGZ9dzu7eyw6CqgQDfaXC7csml/Yvf9Q+U
zEdkho4Q3qfZj/jtUwfIxQ6jpoFmOjwdpvtFVcGTSR7tbiZQJFc3ZBDDma/wbkM8iugYLFiG0VJi
EfJD3SizGzm/e3m8GkPzappMxnNhcEZ18P4xWTKfrXa9vCvlQ7nFiel6JSkTSIRfjOHmJ95OIpCT
7rmoU/y5k61YWUIdRuLQ7kyXnybILXE19+0YVrPTny8LsGvad2xcpvvN2SLR4DMXGDjuE41FuDrd
yOQ2wB8/1P5F2awvoyQxNenryxUGkr95aLzUuF9EtWvhs9x7CbHtVDitbpf42ObxYm49J/ZWLrmz
vRCzZXL/pL3qr91FmXIrHdJ10/jpL5o3bdKS7ML0Wn3fOA5dGO0ABlIi/NDVGSbs+zSvb4KA+CW0
Vcglq9qLbB2ueU5XR+DLRaFLomHP/dwtB3O/ehJ/urZkMeYqms70KZ2mr1CZ0fq2m9W/yjpwRpBA
yFCYKZHNdVCv2gZmLG3/kPRVfuizd+YKRBP11XRNLb6ntR0mZmO/up6ifSTVtCeN2yQOudV3mu03
NyWAclTLrROPaQ2Ik+MUB53+0sm5QkvYfBv03jlljC6UByC6Uw0hkvTJZmeuvrj9/BEHsK1IxFhE
RFseSYyf0aqe8t2pW3i7PGNeQ78jbkFrB+eElN2KB+mFeUDHJTT8274DLkNW+kO9av4xcQhhlA0U
08bXH2w4mXGRWNleF/rB9ujGMB9/n2B6EhZFXptptS2dsx65ch71U7C8ZiSnpIZu3gmp0/eoFlz8
un0mCpTGUlfBKaOBHEFmXM+aAtp0Pc+/RNnnt0ZjwOscIH0qkhS9NDnYMytDh82OpsmPirHE6zPj
CfXMo9fb2mVBN+Fa2EQlu/CVpdDL767V0vrFOgVBuL7pgepFZuqNF1mPS0UbNe0cCQuEleZpqIL2
0nFrsTO8ctzVmXhYV9u6a4ARcmL3RzvttJe5mYPIyXCKtxPnCBlucImzMtjlmSefl/SFpBz86BiM
XCNB8ZG4xKb2mAqSJChOs7PeJr4yLiw64f/ec/665Tg6tSNGCcPQP9sX2B/zsjMBPlv1AhDSolsj
RBawwTDgGMZtYXfeS5Pm9IjTUzYW2vXS1VaUVDDjVOE050bhQHld8ECOtEHMynNuuDitYW45037K
NGh+Bewei11z7+QnOf00Z7D02qB/lbz5l9ay7frcZ/FLsnD9D1Dwf86CVmnzqJgGgdkpsl3e54h6
+qcyr557GwHfbOXr9hQIRWnajGYfL9sKjhAJafK6WFp662wWcU+DrCxVdzIDr7omfxIHoXmAJ7K8
jlBZd5pTvAljhBTRr3JnzjUqlyGNtWzmUtqWL2NvfTepRtGJ4dFeMzyWg/esiXI8lD57y0zfOplk
eWeNJJsqB15T0lXcMVaHmApEN3DKUd/O1jnNdVg4K2nJwdDGHIGHdvGAWXTFtPv3OviDRcWlifeb
ri40KtcjHfz3YzRLab92OeNSh55GNE3dZd45L0JbJUnJ8oEhyvF/zExtS7zKbvtd1k0P9jC/SoB8
O2UEXyL3/iwz+EgMbrnOYaCGKvD7R0pH0I/W2AskZelju4yPac2goJ0mmp6ZBiqOQDoxSTKNgwkS
pJbSDQ1GAmuKmg82uV+UPR+y5N/LHgem3jbcp89GsfHpdB4TzRGZLGiaGPR7+cAdGajl9Choncpn
kP5bjjlGN77NEK15GqsNsNnlfGhZwkXXkvRH0XEF633Y89pShVq23s00PG9b0sdXicjO5PxrFBJB
kSjulK1P7aFZ9I3XMCthpY1lZ+zdmRuBmVi71Nfi3Clve7O9LUipu5yW6f7fC8PavtUf35qenbtx
eBw8Pr8/hd7VvWX0uV86jMCzZtqIzf4hcBGp9QFmAC74XbTAh6QtZstYg2d+Xabr3TBUTHjq+lBJ
+dCDf7sqhA1CldbWoZHZghAVkfm4UmAMzitOqXj0e/uRtn2yl6lDGp9B9pc92BGJrePu4+tZ8/NI
+fTFIfdHIu629plFIdeg5bndxH7/iowzyqwqUJy3ifeqe3TVF3e6nteWi8DWKl9WcKqArkOn4bhv
1/onVrTqf+83kG0jhGeb8zGHYTe660HLd85QZdG/H8Qfbks+JWYIT8dSve1v5qequ2sbALUjLafC
Gb/RgThLdZgJ0lxhwBahFJ6M9Cyjw8ibWJq+Hg7L/ACG4tHYBsPcv860Cqu0zKc5mqTd467J593g
3eaVh1TKNweCOrVnDrQvwsc/mdS25rTHvrINNredGcHD77+vLrwVWz4v8kJU6cHbQjVyUmRA6GQF
Wt+pvFYbtXZVdriJLXjr7R2OC+Qi1RF4rvXFi/xHjurH5/HxltCzx0L2ERHzn2NCZYWDbZ0CdQiI
j1Sc4Hs54c1DGhGvcjYutBSVwKR5DwVhktQj5mtGQOTZx33gY3gNpLKeiSv76AH9+zn/5aqHmZdw
5k0TYjPm/WSmMzR7UiVEgjCYEuMi1ecwKLwmYjT8ktBMOONKm8SjQrZN4VMdwAQ14tuiOw///hwf
aorfX3yw+rTo6SlxWaMC/P2poenNnaniMLWG5iVZg2INOxTBy9Su55qC2mN2Bp1fx1dxNhLuTjhy
GaYNV+0JMXGYYZsh5au/m4xt5MMN/axOINisNQEtQCJpeTgB3uRmCAVjrzPdIMwpp9QnwpIjNUSr
RR5J47Qx2gq1G5rpSdM0msvkdeLFti5qX1QnvfPgCqtu3a8qCA6lsu9HU94uW+VuEO1T4tOJfcuv
Iy0Z6NGW9YOfODo9IK/f5UnXh0HiuHGjQQlVnaUdx2Q19//+Jf+i8uGXxKFDKDgyH/+zxgAlSZKl
iuGMW5blwX9MPHM+ktDQdrRLabNWsd1aUWaVR33SbfgQ1c0HzqHp0uSUEIL9xQvwl6JvM9ZDVqNG
1tnSzd8fbQUMOKgxWRPwd0d4sY+o+92qtOtsJI7UKYNwKibttFZp1LY9Z01WXmTVAk6G6sjPycLK
huWE5iMCtr0buvk+m/MwHczkVlXrGXBEiIbbbdxX2RD6ZtchWpNf7Icfacef1ifNkIAuII0IXpdP
LXhVEc016SDV53xkcCpjZjEzMyW4T3bLyMQzkYkXQtahpm8Hj1xIjilaFee6xVXYhDVO4+Suztx3
0ZTTgQuouLVW1O5QqE95CyTK43KJMqFITnOpQMCNc3suNfem5UCQA6rOfjHP3YqAWs/qO7QwdyVh
QbcLiSKRnWsXls8hvWhe+i3T6jKyiurNDnSFYaHubjd4SGSZozhzUlfFepF+RWT6AIj+/hOx4HDs
mKCINr3Fp1c4z2ZjydsaJAiYmMNHdENvGNlJd4xuCRWetD0F03aXUvfr4jINnGxqjZkA0aZHiZvO
6JEwN3ZefSfKLkBpnxW7Zm3nyCq7KDDf/LGw4cFNbtwv/i/aUsZBL/zvVumbR6QG+q2eUxmkmUWO
ohxehhohORT5HEam4e6TbmsqZDO6hcIzgepB7Lf7y9nrToix1HkqR3VKMqVOo764NNqxGGetMu9G
l78xp7913efr40oz5swTHRmO/vLe2evZAOCp6yx3L1ojtuyFfCpCnWLX6F0Y5/2L7Df0rgdTyiTW
gun2yTD7xxp2Wi3dkMuSFuaRFsxHq3HrWy8jksIXj6vp2CBqfIsZP7KkrKx2gSuJdUzR8RdUQlZO
1IBNDp42nOhDI9nzm/Pay9ujKZ/F+j1vt3Z71Vb7oAz0i//9I7DiL/ab7Tz99NgpFkyDI5d6Bh3q
7683AhlTNiDsIwSfFdA1GshYRc+82YTqdK6Dg/IS/24gYjPBtHDF5JpMIZNa1bkUmT1f8AIHsaS1
GM1r9YLMThEj7P/44lNum8ynT7mRqvnNwEGhfvx0zqUdu2E38EuXZEbgdpu/iQU1UDP4Dow6QbRe
xvwXaIwKCxqI8Efru7lOtKgvGQH++8Nsv8jnz4K21kRm6wAZ+PyLuY1dQHNVgpuFtuULw30rv9h0
jT+HU7yF+nakbo1cmAGfdt3GL+SWJZRG/qqT9c3FkrhYZJ4XTVbNIX0LfAslsQ5W5Yg4G1zWNE0S
fYSqlRXYC4yk+BWMTXIhAbZftJLaWpkF1oGmqMO0rE18ZAaOsYBID4tVfiHORsqcC3eZ3+uMmVSP
CZtNqkZbaCUmncRp+cHOnUE8qun+Tzi0u7qZwrKYgpMuBnZOtx7PoBRx28tp4A/6OjwuSxdTVllH
c7zvEjlcLHOf7b2ym8Jpsl4nmxuKgZNdL7MVFFzx5lr014KWD5DZfRolErcUi80uOmC0S07MqvtI
fN0a1qo+mitiy6ZJiCMVA6EV03er0Y3zsgAFhDzNdnL7ci56YmcR6bAXJDuHMt2aVXqkTBInK31I
1w4REaKpuAjMx85jdaWJ8uLM6aGOafqdU9CpVK247EvubHnaw+VaTHVTBOtt09qXyCHERdkulzhs
MywNsthXDR+8cDCiDsi6RulfjiUQL3+x5a6VTBerUbL1ZVV6J9wjM0iIuNlprIPsalS06LUxuddm
XWGdyq9HNE+HKum0S09ye2h0vDG2tI1TBnN6Rx+B7ANBHArhRX1wwUvhErtTXjL+M07eRH7dVGLH
MIvmmGq1fjIb3wxti3ReGmrO0aJoOrbsXcK3sRuajuA5Tuqr1/ePxGA61KZlEf/Es95AG580BPOI
+2fwRBq5rv32gTyH2frcep514IpVh8YPiH3LccyldZYwoYwKr9QuiqWr4kauPC4cYIAatoSTXFs2
bR93QtObmd7LYkfq3QUD4vx8QvACu47Qman33cj2yx9djSiQG6LfjxrnrItZp249kkf6q1TWHVS6
/OSuJPuNEkE34X76q9ErGHmFp87t3rzKvEw/N+f2akqC9lYLnPUMDHhpOpCQrf6SmNxhy0bQnUoc
U/WT4aFc8b/UCLn0nLl37RgEFR48P02O9hadlEq2UE400gJLzbzO88a6noMcfmZ/lbf6EmbAZa8M
r62uVrP+LkoMx3QJEUHNzUE6zS2k/Te9m5czQQpfnhe82g5JVYUBeJkDLWwmwmTrhctfEqBwFIfc
oXAuZwd1IgIo4hTjjm+YjHSYzW5r2zVShgUKpVgG63ieGaKg4U0whEn7saVYcuohCgSssKWnBY64
St+trT0x6K8dRB/OSJY7QRF+hdjYmsu9omigSTjFTh1QD7VucpgYJaeN4ZxqLo8nko4EsstTMbkK
CYgouAyI8ou7OoCWPxoSHsjtzW+wsUY4ij+dblt0yUIAYwaTCitS3h6MwYnbynjqTDXuh86L3HX5
kXZomny9nrcZhtxlGXcVW3mPyJjXyOoyTvlgOFgTBDSNnEprTb+b4O6iOjN+eNbIb6eJtyqRjNhq
1niVEofcaetOVozE21SLA7PS8fI0JDEl91Rw72Uy36aJ+FaXiMTX4YaDDAp6cdtN47yrE0x87bru
cit9cuEGRckLDSsJFLpBuOvQ1AlY+oyj+jAhyFxbeApiJl5ksat9XRg98Yrae9dtcTYrm4aL1KuY
CjR9JXO4XNf2uGCxxMktGHDELus6t5SGYZKBUOzU/eTh3QJXZIa9uzIs0yR+1ocqCX6aRCuEEnLK
Jg+rw9x1fnhLGi69m5Nuk1E42yC1rYab8mp9t+p4YFWGo87Pg2SgaVBMMC1zwqzDc1JX97Mad1pB
wKXhJdBr52z7LfW3uicyeehMEWppf/IfMmRi+9JBYzaskgDeinya1RqjuU4pwhKcLK2Pd4U2XmrZ
L52q485o5oPD79gbhEDPVZfTfNVflwL2Lv7eUG9A4jbOfcviIOoZLDr5CxEArx3yLXSBTG5K5qK7
3Kl0NIjO2bD55DYTYSlMEKKyDPVcvKJphAauXWo+2Uh2zY+DdoaAXTQuKAGwDSIpGBd6jYXIIwvP
wFQyk1g58mOj1p7ZgV4WBeXKbgvShcgvBbjYhXLxuC6RqJ277jVT86vcroCz5miJNYI68qyg0ZpZ
Ldy69Do1tTcm0ycSK+Mh5Y/hGtSFTj3HvVYlUeChQB+7dI21zds7HFRH1Vqrwd+NongRo3e/1gAw
muy7lpo3xQL0FTvdTxn8sjt5yyJ5CXy+bWKQzkbVnCtphL1nfUs6oAhKAZ/TRPM+dQHAerY7N03j
fMRcZLkB4t7iCaffeU5yEDersdiVVW1Gg3vj9/mbkWsA2fmqcL5MrvjjTzcfsfhxCXAF/8YoLq08
qCImaDIsLVqemZC/prbiB7bLb/jVO09cmjn/dVgaP4JGkMdpKq6Fkb8Fa3WfJUCfvZHhCpFxZ1bH
cuCXH3FZ387Z5oOkZCH4h/dFzskxmakXDSB7SA2sd7N29v7cnobeJAg8M2EpTLDZjCo/pR1RUHr7
mq7lxdozzfaK5EZazh25G9wb/JPUm4rplUHTtnPkXqM9G672ucgJjDNMWqCNWlP2TY3Al2I99ybn
+8oQnfp1YLTnMasLCLCpr1f2xG0oVhBbTtOwTF7WBh+LvlYI1coexaZCsFFlrzP0n3TJHj5eV55g
ums8gobSHCuV61wkKW8SMdW8ytn4K0iGcPBafvEecyJcB+qD5M5s+gdenisWodh5XY2WB2IwkDpB
sDcPQyvaa9H0bzV60bidf25Q0HAwqNZw1fxYgZeyrLP6pur9d8fCDr0QTLITRHK4lsLDSgouuwlZ
oQ6JGc3MY1F3LqpN+tbBG4muIuD7OFRqUYrjI5S3zjLoUHIKsrX0X7ImlbrOiheV8tfO2bqHcoGO
VpIVLYLsbJT5LinlraWT8wTukxxAn2CZdf3ZDauISdPzuT2SKHyYpc2XSeY3sJe8w2b15LnqNKv2
bWZEF2bWk6F1b0PnQwQMTArG8V3U7FiduVyV7FZFhXIxkTxo7GyQsuyfTg2nQRujslBsmELe67Vx
9Mr0PijEfeNbdlR07PI+saN5HhCbrdXvIBTvlNc9loS8jz5c12alpkXXfGHq2UWzZXDrHr96vtJB
SQL+ekN7bGrLQT1Je7/2tVuz9s6Xie2WJE0VX9aVxsLVfczda+SaxEFmgFlCl+ZpOKBvsxE88kjB
T+SShJaV7lqB1sZgoq8x9MJrTJGU9HGlKiAJih1+7wUz4+dKMJQj+ZfToTojcuvWlTdaNeEt1EqG
12txX3fazUqkKwjIpIk151obHBm3emrjMCy/p/lShvQMg3hpvV3lzz9q2Z6jTseRMaY47gcWm5E3
N5rf/mp9lqxuqZ1hjwiJxBHeYh5rCys196b7RPYPLRt+OCY1epuaEW1Pm522yo8s8E54qPazS67U
6mgFUNCneggCmKFo+9JBg/jfM5FYrPuyNJ+xeFlxgt0iKpvpVNuSw6XaL1D7wQ+wZlq3ioQvEhJr
rAkvL8Ijfw521rivTdGAweHrpZ5wwwU1mBx5WKIRWdTZT1rb0a8z5buaZ4T0GZspPI1JHzEGbeb5
j9jAj3/wd5ldYe3WlRJlU6SaAaJ0gzXAU3qgkv7h+o2M3IU/WBgLnv20CKnSf4y1wCo5EehB8Nwm
j19QQqygBrYemhoAQRvDDkwFCdpV8IsO0nHSk4fUZzH1qJEcjb2g0HmoZe9fEf51Ma1tPBN5Vqr0
2kv0l1aHne14Hbr90Xmhf0XnFNAL/TXgSW39xPzh2VhwBGEWgeWg+TXvEoj64a0q0zyaiSgIg6Wb
Yo4unPUVVQ4dG6m7zD4DGrpVUFw7ZsN6NkQZ+T7xR7QS+37dYtryO7vgCWdPhaI/lzz6Sn9tt9h4
A94Lf4j5kvB2++DDY+nXbzatGK1qUUFj2gBy8lwlqM70xTgW9lyHzaqiTrGr1j2OmKGxnnq1vIK/
zQCGiuepFQ/LwuFvlzCAB15sPTE7zrmZx0X3ZTJ0mKduSgh3Lmhq2SJcPU3tuEvQR1LnSblg+mqj
clh/uRLEy2CSAlhzaXTBleduTuCgi5luNZvTLCeCmRwMeF02XGv1RjmekWFRDqFC5e3O14IKjRJh
sYL3tm5e9AD8RZLcdD5+oGJNuTw74jofKqo58Ie7vrhTY5vsuEq8FzqTd0wTI+l7nHKNOnkQUMgQ
0O/lYGGmad/WiXOyKKpnzW5ZG50OQz3zv9U9vi5eP6xK05s/Ed0FaaLcW8yZJ6QZUhZx5hIDK+67
nmFbtagwnaY0FjbjXMa9kMWo4QiAve9RgERq+Alxb7wag/TdBNLa8f4lhn2mk44bsgSe3KRhb3Ow
fWgsYcnE30j1FvybcaZYpGh0Cj9cFDor1mlmBE8i0MLBGYnrWHiGXGcf6VZelkXwNgRoMZTS/XiF
dBwGdXvoA1w4jVm8TQH6K4NvPKqcqgrVHvMQh4XDIWHm0N3g83Zc0eskp7snTRoPSRp6+h61Nh3c
FQCEMbtgcRRkjzbLD8ParnAt8jujK148izPUX7SHEoJ02pRtnFFVho7wBGPZBYxa/S4ICkCPJu+M
0Zx3wfrDbppfFkFWe0t1EQRsXEbErvEqC+C5gxWVOuOMtezKaJpn9vZwdZc6DuzFiaceXoBRE/U6
T1a7L2ngwBNgR2NDD2mk0Get7FeFQDVlWHQ0fcIPk6zNol4vwReKITKWgA6AcSubmpw1RiU713GO
He3onZgKi1BtwpdsBa+DiQrxkxbNaFNPCYyyzJAoZaJz51+G3hTcc9x9i20o5tLYQ6F4Je4XIt7C
jVJbxr0aERzhg8lRhfxoRJpeN3Xj4wyYVtSbaPxmWcaNSxRrj+2lSVswfc14qkwTJLs/XS7zd0bF
Yk8uJeOgNtgbcHHPtdmLA0LrDo4UIBoQzZuLQyOpwb7j2u1zshZFiEmhirp1OTdWEBMfAtfEvGUu
/hS43OaSIiekXIgrI9cf6aodXYO08UGsNHI8+EJ++rzk6qi3NCNMFl1WBClRRvKHIj4WEwNXA37p
cNB/TIlXkydQ2nuIYQ/lnL33pEdybwsubOD2TtZd1LNLxV7qoNBJOZnW+p2b0HUtzY59pkVlPhMi
rbX9M/9jGSop7XAoHpJC6GGHoS1yG1ZEhbFtSZrnWSWEVvfOrStSEVqtloe2V1/2okM9xqP2oMBI
L7jXhmAKZ4MNonFPaYqbfpg66pEFFZhJJ3FQw8b+oSMvekZyCzsWd2iKeHbRVe/eMVeCO6Sq3JV0
DNnNUsmkumeEzcv+QLZfG4nKe51zTAQZecCq39FDTi8TpiFVM9iEiijOiNE9+ApJ3+qIkbekPmjN
tJzXdhbiTHgbAxJlIZK9trqkItqucOkMGapXeiQCFSnH+JWndDMLmTV0udhux+VAU2ufGMwLq7H5
1fVpxlkgY9Sr5zrrzSiM/UrSA7sBIePTRAgm+EiCuTjlkqXjZnboG8zRCamPXlA/F21qcgUskDT6
5Y0A37DnBVH70bZfexWQnU4UIEWt8X3waFF5S2Kxa/QytrHRMT5Pn1ZjftdnXN8FMeotCUHh2Gx2
QTYjFIIA5RfxkzRhYi1G/1yt5HsOKn9pZH7uOhKmynC/NO3d7MDGXIMkGpylYU7iYbElBuMiFx6S
PwYIosVJmqbtNy6TsKPx4RgM5N1ZnevmfBDw5sOs6i+90pBx5iWX7QT3aeD8lQCouJDFI1ixsJtl
vhdDj7EjNBbnV+utAGrqnLzAyTpJZ0FRYvjO2VjPZ8s4tecZEl1nbW+lwecYCbktNFap3MIem7ae
qDOB/+SXxbqBLiHUHZUp7Mc6CH4OLK3Q9Vqgga3F91Jles6zy5gCTzSiVnsCYOec1eh/UR9gLdA5
DhqCS5lrFiiW/SutNoJLm1TmslU6neMnHK08bSv3rhxD46l8tCuq6or8Nmce5v28cJameqDISox6
LZf/x9F5bLmJRGH4ieocoIhbIZSlzkkbTrfbhiLn9PTzMbuJdluCqnv/uOlmXQQ9KPZWGmPKqize
IqMmM8HwXkl3mPzQmn+StH2M2uXdGJJs36F93SwxGugwbgitMpybw/gFxA2/NcwLL5wVXvvc4G53
qU5qnDUJJn/xWuqEnNK313+5TJusoAZI2s9iZLpVyQNcW+mXqtXP9dzdvFddshkZIxp5gPDDaK4p
anX/FtF0FEaSArF58Yesc/yyAeaMeWnrCt92jJXyQI46RbnEtpkqx8izvOSIkrezPn+ndAO2WoR6
I6bZO6vznyQTijRA4yh00EgxyJNrTgWDi3quK37lweQMmaigkT2ZWB76WZn8601Shuy6yZC2dVtv
LHMC86vrWLOIm7NoNgxI0erq0WcX+W0U/Vlib2Yctkh1pQD3LJ3vwWnVKRXhvWX7PIbQNqbglJ3K
GvS16Z+4MO/hCkmkVqlYNogU4/zeA1u+doX7U5HO2jIsF95yH6vwicm+24xddCKgytn16hWKcG+T
uL6Ry4B4gN6naGTUcsGJw+9C1mfTSsdNZpap3/S0dnf93iwUiKRDYaCQV5aqt0KbR+6XEotjzGfG
6GMopMosl3H3EDue2i3EpW6kcXaUULvIgotxEv3advoTwNm7HaHS5DHBCxQ7Jw5IHORk1ElHcUPI
X1MSsoAMdhsXeIEWZd8qTRzNKn+g//Inx9vcddGvt+Zamt2TqWWMX1lAB86T3dX+aLek6/WbIR7v
JZEsRAbWM1jBGs85By5yQj01H6WgWlyj4Ccvo29MtYRiFuGxKMTDlDuPld7QYakTty/08jKWqgGG
8TE9rmP2din4qumudyOH8uAw+RlVZW/bJLo2DlFm0Evc04/dZJ7zcTCvMHPXhe0CHXl6rDyikCij
RK4fXYvJ8Qh02lpN2OylFt5IOl22xPSjpAiftLg0NsxDVMC6+6RfT532oSGH+sAtCQPquBOSy+To
mrPaU2/K85XJ3bTobPE18RB1W78V+rT6HuuECTCjI7b+pbCRp1fnzPfiCWFNgW22bRMSoZxnzrCf
Ohs3w/QaFqAHeUo+UzI0TO1F/5tk49XJnQM99XeQKuNmmukPBQk/4Nc0UxaQM3ZjLGiyUwbsovD1
id3fahgfq1Ajxx9a1Pf46Jf8C+EeK4jYuUv/h8Vz3NEifzcaurAQqlXnkmL4c8a4iRbQOKWVtewG
uUZvaP+a9b/Wuv5v3duUR9WSr7RBWKJVPiwtrv1O3Wluda5WT4heJRvqBNENwEuQ3DiI+7im4UiH
3ADRdTVOjtb2kzJ5txCUOTkt97bk3RUMbQVS5T2+ZCjmxkVd9yHSSAVWaCryrbbTRF1WX9XfhtZk
226h06y2JYh3GOheTXaLkLyUFXebUSe+oS56DQ422f0b1d8AYuTmYJFwNCzpNzatGCtCM7JhetHW
ttoxkKogHLXPpiBTw7ipJuNp6B1xTsos8cuJ60yGljzkdE5spoSaogbEOIm9wo9iuFXU/hUn+MQa
RQO6MWdcqzGzrjCmnVkLnPbOAv6rvYCD12J1LDWtejaSakui7BsFE6QB+/HoDoGNigpK1Ci3qnKQ
ENLVEIGCCbRTF6trLwrt9ZJzGCDGwHyeDCws2ZQ8zQXSYC0SCG6gmpr87oVTzQ8huFPdeps54ssh
5wUVdPLDlK2drLGZcnZ6kj2p3iFZ3dJvjlnfMq3oyNWD3C9tojkWLI9JBk7BYuhs6ta88od2T3Mk
nJNh1L+TnWS7TuR4J7FX+VCuQClxCdBR9fbOtowfK1tMv93gaszpCdKeuSouC73NO5TrtWs/9aZ6
UjF+NBeJUoHOAJxvizimAOmAW+2q5dTo3j5R3vzsmdXR0TmJ5TQTcaiDlM0kCAS0abDcheLmpMDV
SfQw92a2E5pV7+ImA4csyuRuFlbiV072lq46mi5tPwXhwXm+kUJH/i4ZAS1vp1yL6iQ8tpPzp7fp
ffby3DeW5AdfxvPUkeq3wlNcIs1FYghjen7WKVhspuhscHOoziz/dgNRnCQTZsOdZIac9F0YO6hG
eeGEDFyrmfwe36u4G9SUC4dcx0QitQe9NldVeXNw0+TcShaifrTNICbW1KjpJlIW2UR0S+RAnWVs
wpV0COec3KYOK37Iqvq0MI3AgOTjlsy5k+yG9UMGIbPK6ZZZ+l8591+eYlKrM9P2hTYfgN7fFQ/P
zWjUR5XZdy4Im4Dq5iGXXBVNyytm03ZEcUXi0wrVk+TtgHy1Hr4OHGFxLYisXOx3lQ1XxFdEYQxm
ETT1VdFfG2LQ1MuUs8AGOOnFY11Eb5nzJzS1jYcfAD4cpZuTmzhxLCYIHLzgxYp8n9C7aOODS8s3
h2kh9kmiHcyInIqiQQ/VOOKpGtrSH1p+B3eO/5RzcxtkLfauBoFRtPhWUD0lWP4LuLA+/yckvjZN
JN+RBsJdkOrDa/CY2UWO5tscg27UPlKTSkk7d39acqSYZdj0F8XvMhFq5DNg/YWxfbUNYZwRuXAz
kRbYOiZ+l/mrnilHX1Ju2Zp7fPDSmtCZzmDQAbwtHfDa7Bw23ovVDZfOPVXmwAjM722IfGKQLxkJ
TezTek69JMbB3nlboohnwiSlL32r7e6lTFfhSGgRKKDj1B9H5XJyIqODwYMK9cx7hCopKEdnx3t6
aqxevCMxJv8CnzIuv6YmAhJj1UbH8rWJOuqOZ9SrWt/XR6sirqAa2JcVcYssRkTpdoycm9KkYy/E
kteaRrGNpci2lSHeZob2yCssAr3KLBhpivC1instXarAnIBLOL0NfkEaaOa8BsnlVhtGmx7bcNnr
HDIko8CEUgHtEuoyadFWt+HCrDX3QHbJaW7sCEUb3sapb88enTRhS99lPw4d/Kvym3gMj+DiD2as
XzVpfKqir86xiKZNZTnPoqkfs9Yc8DE6GaxMou2Skabeysl3o1aJgDP4OOjXJOJU1qOZ7BBuTHS7
V+EtH3lDPSPzjCW85KJma6/NXrSrTdicZNR+GmDBgz65CeAkZps+7k8ccd8RxTGYSi2KdcfttHIV
Ybmq+Kfp7prDY1/P32GhajKLSJNDPEXstBnesE+ARrWbpqS/c+i9j0njApDy3rdCbCBatTMs/cHO
I+tQ4l126uVAKp53mjv3T6eyV8O95vxzm3VVUZsB0MsmZVRHEnFpknaOyKFrQknluesQhaXdXodz
ItoDjBnUaAcZGwf0hD2DsVM46WHzoU+bybOY3LNtk4AqxuXVG+tLlztiP0plcUuTuVurv1anlxgr
7J86sR1G1uWWhtHXRFlIyUZDlgqvLO7JiLnA/VfHOUSwyU8HeQduZnCduOhkycAstX0T20+hHe+y
SdB33jQwDLYmEQ4lLODzA+sBASxA19t2FumuHUcuago6deLacGBSuh1WCQ42q3/38Pk8O5m4eNN8
bBvNugGLHnodjMaylg/DpRsxEjZhn9zP7cz0jEbrRNkbqrcqe6vK1Nmnmf7WLbVOgTOO6bJl717K
XzOVZ1VWhLqsPsJ0ui+a/PHynrGRaBGSmb5iCnsPJrDTpiDTwO4TC86r+k5n0gQYtOjVNo85ATRQ
aAejYps0IwJTy2J8TV1xEQndCpP7WniQxm4ngLbAHkhO45n2GIMQ9OMTqeML7xdHTgKJP7lGups8
+YY7D++SfUcjAQgxpC9TzKqS8bDwwWDfYWjSy7+ukb+TPtRxaZXy2KX9I5cnpHIMm16H7s3uK4ID
yJoSzFAiobKttzgW3P5Y5jQK0Wjf+UYKfWrH9taa6KIt/7loPPZxY0Wssf0fO0nrS1gS/0HYIJb9
ZKV02DmXtyntqF6IAsq6aCvMMIJKSVi2R0msCcKAafK5R2Tjm5186KvujhvxEQ0MFmZtAXObJ6gw
1uQmdn81gjHpQ8scEF/McTt6kH+hx2BzSW/QG/npaRX9wU70j8SJi4ct48AMBPJoYHC0DLfFGXV0
JsJ1qzUBcIIYtgkZ8wezsumrAAuAbuUirnckhbzh1PN2XCDXOMrXukGDey+1Hxm4zpPBm9u5Bn5R
DhAYCnjAbiZyrVhxW0dne8EQxbDpLhXUfHSAOiMYKzaTVzILSALoHhAVgwL9H8NiPxXFSknDVAZR
vsxBVo9vCQODMkmnWlTxWZlIufWyn/w1P35svIPGEL1ZBsx15gQYhWkyyPTKPGbkBznQ/vTUyS36
lZ1L/5NKhMHTZvgLpWUKzg8bau0v5XrVxdPWFary82nGLSDFs2q9g+6eFFc/4SXpJo3hHNn8DlTd
fZEi+o8wpBh+vKU0efpF7L1YcEHSvZMdgTWMykOqcq7AWV/83wT0NeJfu5TJRsXFwaPXpuRtnykZ
doaohz9XIBkh8YQme2gd5oGcGKvnBilIn/GPC/uNt27fa1PlQ4AZ+2FKd1J+tnH7qvUA0Ql60Y1Z
QhvlmfMV1m1CHMS/oqynr2Y2jxj5X7t6Nk9hZHx3bXTqUkiarJy+a0lQopMep/q6ANesgqGEdC5A
IZiqJCruWTKRTqWX0o9b8yjn51y0HwjUfkv+3s/yPbG61cFOyGYxpQ4VhWuOkw1EcLZn0JFoOExV
9ZUhBDhKVZWbnBFu/TVM5aW0D4u9bQwXRxcYNc0fnVTjBNivbawOCQlNr2HHfx8n6W9t4jzsw5i7
tX1pvLPOX3UNVvQSR4c2dr7Xnltd2yeLerSmWNsKDaQ8dma1GRyZYUqS/Ubq2VNDbWcPyukTnFlQ
FsbWErsSSdHQ/nKJ/aAcMxHErxgebIN1Rwa0yRMRdEQhBpYh9spqyIYfP6iMJHFNZzPrl2zfdD9y
5L3Wq/asKP5EgWRGAZj9CxQ+WnJ3qzVDeyFBrFT0I+J7jQkA947KW17nXPsTFqsDQ3cpmRm1Zy8X
Z44q5j2VvJN98pm47R/MkRQzl7RrqI/B9Z7SHriIhjZ7kxrSX9rZ8WPJJ2GuL1zeVBJoIoVhB+qC
iGgoA4/brSb/wD/poC7hyoqwJtcJAXt2loOuwHOSwkJPhGMc2WJZeZrVxRzanj/O+JLiuAjipeE9
Gs21oPeYahlYOMym3WoB3WoQ2QNlyZr0awMkxPQiuPtFfiYxUdIZpGApUghM231yRuZoLABgliPs
oSdzlibA5r6OA34dOG7JV1yZU49Evz6YedzvFzH/Qe7RWSl6tzClwpa8kMTtD2abYwuY0femLoBU
NGEM7Wd2Xc4XLyPRxJkNjmugR7VihHDcJwxwNDpbNCa7zVyf5jx9zfTBgpIo4OVC+yma9K3V9wBo
rmwZaeR+ce0L1mkUs2Ply3HiC4yXP3Ze7lA7AwmgANpKvbO2tbfwX8kRlgiUczQxoKt22PNFaFRQ
e6jBuuyL+EKX54uEyo5UKVlYvDKEwVKwwHWqoant2oxYIJcMJAedGys0U7Qx8eSkbyNUODiWfmc/
Ep3ivrJ5AceehgukRcHUwBupQnvPVVjvuP0388RZXTdQMcRU5ZswTx+0UL5z/u47nUS3tJjvlfTo
R9AXZ4sCsOLx5DwfLbSwhgbYmxXu8yDXIgEUI2ym7QzoayMs6MsEIhGQDpuI9dzHDnvuwqNFbyWj
WQdfkHm71puuk12TGdgwsY3eGzYuMkVUvV06nPuScugB5ZMq+VEzdqLVd3tuK6p/6/Ezxx3k81zx
JoOObCqNyuJw0YLI0eJgEvr6mwGOt18ys0RQFeWe4psKTUO+JYivQJKEoHDQFceBO/vtuIDetzDX
NiH7RfUBuRrRAg+zMcOOZ/U7bZLljkEOA95SgBs2yKkaOz2gR+WhN9BTFjZ3SScAoEyUcE09F/u6
HG7eRLorS5a+nYjWQZJdEOBKHW80SZDimMs+xMWagxOGNpIf22JLCjvqn0a+26gv/koRfYzS/ZuH
rER6t3YvJ+Vri1hmi+L3y4ZfmDQAFeWKnZ3IT5NCpSCdm2AkKAIGXgv90kU/lpM/FSh4cO4sGeGT
LzcZURtra5a7icySUKTYWNV43bCzigFVol2wJk9juOalonxBfitqRWY/72DocswMc8pUUz5kcZ/7
8GEWWEL1nBkleA9vbUxeB/oMaNVmCG9dUX86EYqNKDUgDSoUbKyBCYIPHs0jzNu8qRHI7gxYSUrt
apOyA/BrUplUUI109owgiQa8bwghvP3/qHTVyHvvJXSokZkdx9bfMWkPg0xh1unjleXyAdSi+z29
DRmA2jgU6y2r+JartAry1NkNjb52ca1ppLY8TRyPpYS6If2NSCwlrS3BQtBF44PB+rXRHAncwMbP
0c3kbzn1UaLPYEnrfRX2AJerCTzm5j3zmDPoAc5vbIRWqHmLamN15WOu0ksXW/O5EQPG4QiNg0ST
VZRim+ZcqzRs01zQEzzQDT3grlWiRjGWPYAb0jPVZcdCL9d5FiV2t0cxH/tegzaOzWMH+Z9c0Ebn
XnpGzBAecPy/2L1nkDCCQGYkia8YYtCSVjUP3PL6JslJuUOgQjRKxiptZQW8Ns70QvbhzoiAoOwx
3eJ0YxmX9YdAu8rnD3pRGu1vrBt30goGIpBnbRuhrbMa+1j0HALTxlaQwyTZKt+OymtM2d4mrxEq
dEaLwgQxQaD3xsMcXseQ1EoV069KNy29LYSn7Rw0HSgV2gPOiXZbTNF3hggrF9hF9Z4dFrjq05Cz
DLKCKS1bgRQXTipxG0j/utlGjig3VHeM2043YD2QqgVY77k4SxI5kUlv3XZqTpbQnpo2ba6mR/hq
HLEEGnD+SNM/DTI2SzdrAt1t2yOGZ95l6744I7CtBjJtV9NrrVg6iM7jY3SmR3OYaOpB6kQMa8ca
Ig/o6Z8NAzkDfQH53m7TgTuBMZx4J6Jrpj5dj56P3GUxnPXuxRujbdd4P2vaYZ8GGp3XvNhy3KFg
xXO8VNshzHaaAqmIiwY8qBxO9PoMzMh9R2q0x3Slg7JOA78euRXsFEwLr+NEyTvnv9GL1wXu0epH
GAlCN1LCbdxyOGgehitiDTPWD3YSdLg2LPYmTVGgoXR/S9v0oyNegUZkQ9umRYQkyC1ugqy9yPJg
NMChGXTjvXDCDBL+qEf9rzVXyKxWwNfKVumRXv7a+UKD9UT4VEpvQ4k5eTEXz5/wLvw/3oQeAS8k
sXZ+UtSvPI7L2rqwSUpit7mubEQVzY/Tzl9u+NDZ7F1NjnupoNK1iTyQQHjdMiMct4r8TsWv+Dv0
fVZDA2RsFjSPA6go0ZFNxcdKsCOLJX+X4ePI5m7eFyXRNJmngXSrKd6lTs8ME0JE52EtkLnlZyGq
ryhGuG+ztgKWMwFykUJNZfwZgGuK8U206mAygQbLhNwhzMzuVK0lEQ00tqBGfaM8WWzVET2l6c8y
eplbkCCxvDl2lmxbZLU1ZjNudGNndZVFMC4R+6UuuyCbuFfslCA9REBPrYOcIxcWOTS5YtLN99lQ
51Sp9eIgm5J3R+Z/EVqTm5KqP+Bwry4CfYrXq6sjqod6cj5Z8/6RN4ySB+LPN/oFf95UaYFKKWlB
IrgtRf2Wx/prFyP87E1ScrPcooc8gWZN2itqMeXrkV2z7AD5GhPgkwVYa8h27yETX9OEe58PcNgn
dv+soIUOhFR/Z57169iGHxfWuU7HnyJL2q0BRc2CgD1HB4dGHP3ND9+cJnToG1Z7FBGGRdiU/q+p
+viSqfxuh8CPDso2dGPT8qh5WdCcwT7chypTj/EAcuYqImdps/oMZ5TEQ57TCSC+ZUhifedxlyXZ
StemxWOcWNarHRc3TBL/lAE6Y+Gm/B5crkCLaMMC8XMwivG0iMqj9gYlUteoW63yt2nR6mPPcDva
4jdu9dzHr98FhOaACKjqPtZSnkGjgV8194G4D+tckKUjksk+mOaRVFkqhmyoysEYhnPUFnttiYlQ
BO4tE0kADdlT2IKflZWiYiqHZI86hhOEfJNdldgPxB1gtl890APhug+y7x5GBEhbnEhvHaYGGH8U
VtoaMo1WIuDUSnZdY7/+/wsYVn8Dm/e2hOPM57jhx4Ac3DmhHI+4cKtg6cj4j3GdBYLhdnFD+7aG
EJQZ5Ui966qtYcHO5kogb+pAeYt+wM7Ej1bW3LbtZN7StDWevNA4Dnmf7g1IyN1kzOlusT9SxyRP
UxeKVF+xqvzRcrigbCEqLZsUXaq92WNXDMhp97NVOgFqje3QFqApFWUXETtS4WrtMZecpHlT2HQW
ABM58oMieivAkoSGjp0NFpHCJLdO8Essy7ZS4f7/lM1K5Inv8EsxRnO3TyQ0+aGWmttGMTcbuooP
4M0gYumLlWtmkJE3SP+pRM7QlRciYC+dnMRr+S0QBQeogMLT//GSaX1L48w9zPH4EoOi7I3FcXZ2
Q7IG1YTGEZXoNdFCjTFsIXOg7hKs6QhpSA51YHe5hby6YZKneXWbFBOTF1n0kYaTLXUwJyVoxCql
HY01aX9REuVVxyEXFjHa/8nziHWt6e6D88O/QJUtWIKFt+cY6pMWOH3HnUgiDzJIwksrg+E/XhK1
D8MMrMTU811dNqQbJcOFFrUelgUwr2ptmIRKHKzR5oQoxyUwjaR4jT3he/pj04282613V6lODnQS
vXtFIzHT6l/DPGg7t67eewLmbxh8QX9c5zEFnkeueB3VPL3gkwY8Je8sYsR4Nx335f98+tpy/xHf
UPgGLG8EIn/pDQNTI6kgw+RyJlB6HOgRhpquAVBKot+U/fe2lIwFRs/j0hHgF4Qj0vxZD7nNGWc/
CYQ/ZnpzmyeimxGYMkIv7BypbkIfxk1yV1l+LcQ6kS+1e3Yj5CKerA6Z1O2PsY19ILvwr5lOnyJh
k7TlkymRlWg4kDdzoxsPnlH8zdekblBT5P9T3t8a7AlqdTCD+FN9llvPnaKjpAbB15kMTs4qfeQO
0x/QM9HNOcZeUHXLhcz1/J2fTLuB9e0Ng6i9xXU/GyhaJvUNfB+8FjKcc1kyBA6pfC96x/Sn1Ih4
yfgSGXa6m0OpcGQ80mLRPubYUrdGT9dWnLtdYOcd/XXjXNJRF+0QqVYgg6MBn2++2qM5+OTutsjE
+ougSfcxHcWucGNQv95NAlk+41AY3pkgiUx0GtwGdnEZDYjpGkG4WQEK9W8EnJgP2pDTr8G2GE3m
J5V+rl8RW7mpcsfbsn7n70tr+Y4Vls8KCVwbV9q+NlS2r5NBvMe5sfXoNlgSNAShBueIHwaWDwBH
HLCjuy80u8+3vltnIMfrAtQx5llHpDCzCf4Rq3XAiXNYo1a7dV6uHuISvclQcjmMYxkdcmLXHrPe
LLYhtAxtX+JZj8RwFfj39tGksq1XXFIHEXjIHXtJyb1CMMomPIbWEJQR5Z5CGPnWkPWzsxgfS5ve
9GItMJxqwsTWt9TD/vyoJ+jgxn8ZIHbk9fo50v9SKF6fW9R8S4/u0Rmlvs0sHHgcXc1RYeUHmvyS
XilP1FoE2dC5nzmq7EqH0dSKvN6Fufm3Kqb60ekGXH+OKYJpLDpgK2t67hMm6eE8euCmVaYlj4Aw
OMXTjd5Q2QYaNR0sij9CzU6eEYJcdK8bNywkGuFdw+sszXPKJrOfGhhTsuF8IxL6O06v/pCRDWDa
o7ZHJH3Q/s9RoQHIhFZB05EvQTjP3zUC9ivJEeVBG5QVxAlE/tBoX8rELb+iiZY1pE9p6RgbI9by
i9MtGauF6nZuGqVHg/wr5qCw2LOADUGSqOHqsYpVwhN7KCCWUxPiqtWG8+CiLO3YfHRDHEbehYOB
SL5p7a1LA92eSggjkKuSnVdvh7kBIV3kVpf/YyMbK6GCz55I+Y4yBOl6KJmpqvhCBNSxWqqvYngf
h1k9Rvlw63USjdDCoFNlfCZ1YPjgZUgbIidymJlRrVGA68OVqBbhVRnqL6mId8TenJKurs68fQeb
itNja8INWKEnHicYQKp+5ujB6zlBCnP6kunwQBzvib2IyoOOLHnRWS4vERW1GP9KIMkzAPw9SROe
ApWbSBNW61l6b0Ihobt5nvCtgP965Y+j6W+E0fG65tknRWjWiah+IDj7auv1eEU1MgWhs6JvHYpw
jhb5KNLiSzO4yWeCyy8Ld/bBmlW0T7rhBvqXXgp3LnfKM06zWTuXokQA7oAt9rFqzmIkTRP5ZukT
o0FTj61e0iSbj/WoozadiuJB+7EXOl/A8OZLRJvvF5AUNBuFdJvKGOIXaioJQFPjk2lS1e2Qw3TK
LVgu2YI3mkUmEAZgnErCGiBxGJgw+suwIGOIpzG69uSd7L0exyvDN81um54qgyIZvV0cAtt72r1O
cxiNOl2bXt1jgc3+vUixUeIAWK89XDVDlbzlspuD/+tK2gy+RxprkpsN0RfNQ3cFcoj9PK4uMVzA
xgbw2BRYOdN2ZEAo7eKwyKU6J7n7Z2Jo2hJDjanFS7zt6NG5Ql5utUVqTymCzRpHNPAfUpsxd7AW
tVqffo/Je8KIhe1K6T55wD+tJNi0j0MzmAFh0Z3ETOcyeaLDCJsiux2vEtkdUdu94zrf9JMDbpeY
j5bXTrd+jXmr4hIlHsO6w17bL3MC+etOKFBAX90ZiJ4SreGUv/VZKf6Wgh7FJvnneUbPQCIQmebd
+CVmHrMwO6UuMSN9+9HW2UTpD5QHsSt/NWwVsCQOY8ecR1uBb4+3glF4npGmly+OENaTsicwEoNP
CI4UL9LAK+7ejY7gbT2Nl53pogb3GpA5lbxa5jQ8mPwJ7Hp44Nt7jRqAIr3rkT1KokDpcm441Tfk
r/yghNvOGDLvJhd2G9k/sNz6m5jbn5i7Fm/YR4x94WOa0tehrryThQANd0EPj+64n5D12zlHU0TO
/fI5rn81VzqrRxj2pygLaVCwFw2rH/8TklaOU8HQpmHk+BXsN8OCe7cY3fQWtcOPyhYG41l4QQ/c
eTZLsrSJA9kKRxl3RDjHTJSnKRvnT0LfAgDcBSgoSclseIkND2W+lbbH0oO+LatDFFb5RTNA5XUa
OdmpCLSuButaAlw+LdBvF41UFhugpgdIjAoYwxVotLlxe2KvGnNVm1vMgcv0JxOphWgT7lRUK1xo
eadKqPiYD1hW1IkUZG7Jlli9heFuE+uUAxhd/8kyHqOKlYS8zXV1JFzyMyyy9ISvp9zXbVvuULxd
2PL5U+e5vjMoc9g4TgX+DkkjindlVRHtVRwy8AM4weLuI4kW/aKTNq6YbMqszNkkTdb9qk6DhWom
DWiiF+4xqUfvLIkzx1RCrU4cPZetZb/2yJoQaxU7YRQzAQLecuZd/c6F7ZwSJNO5rQQfYXnNw+Gl
C0NSYkPe2K4fqSUxi/uiF26AP7YJZ9IwENzOTS5OglIo1KaOw6fQVrds3psMLE+5ztfhmORYJgTI
F8AyB1UAsEaJdp0WSAe+Smcr0wZtm279FEaPRGUGjaPyZKPpJXZy5WLaddJXUYOZs3uiD6w+PbrV
9jGXtaZIsBUEsO5yF5ILhy56wfhUpPIPzwV8LrB/YpjztmuLwEpjx2/7D9fEXUrmESgDP8mG+GOa
YPr4n8sgoTWhdbOHX4OQCT/R0/xAyj/JOooGMq9FgizX5tOpfO1JI9zn9vzGuiZ2Fqat7QiD4pP8
js+XwPvdPK6Cl7Zehyn90kdxFdCeuZDngjrcvMm5nQ9LadwJ1cb+YniPXC/AMG7T76OOx23SJwd5
fFqfnfbLwXF3c40ZYDafTwo54joFJ35tCSQNzEmkAe40TVOoS8hMdOL5S4zqxZ1XtUU3wZEBpOYm
so48sgNp59mp47LTmoVwr5EQ8/+v9MyBEO014lC68LBo/69MjIUoBd5dmkg3kVMkPGQQLpoNUhbr
PK4j8Mh+ztuf0SVeAnzz5OrlK+WwyUkbSLQFjwdJ16IPGtMhDNlYXl0mFJC8Nd+lnY3woHLZnvuq
NZ61EvVG3+FwjtE7sFJzRpWwKGpuzctsJUClGAQmtoXtlJCDQzjA/19b02swJ6J8qUteE17dlM2Y
nHc7EbzSyKfOZTLuJEH7z7PGZ6dNxEArhFF433yZ9IXf8MX79JgsL0LN+AnjHTDUgGjwNmmzeUkq
9BFIU+MbujuoCo1SlnGJRRDr7gMNUKuMzmneaktunDR8i5vmxjnkmYi3W8WSH7PF+JUtELRaoQ1Y
TAccHg9k11jePdYmT56rjFIK5KvJhHpKJmUwd5bYhgi59tbS2pc2S48DLT2iHuRTQ6eXX82n2U6c
PwNqMKu5ww7Ovznu6jWpgqAyRl1mp47GjZD8kDjOL3oqhl3dfKg6764hTTI0XIVcNDYEfyZRYZVp
Yz+Xa/zybHQkMmEkmzExPjsphlCD5+dChoWnfw5dVzxqVZwe6KZuVjnmY09JxMvokEi4TGiWalDK
a6POrlwCcn7Rfq9zjGGf6CXRf9wR8knwG6L1E0/denwkml7f6mRsPxzEUf8xdl5NziNnlv4rir6H
Ft5MTOuCoCeryGKR5W4QZWETNmF//Tz4Rrs73b0hbYRCik/laEBk5nnPeQ7IztE6dxEXiiLB5+rN
JY1DRsuwvPwgEuFZCcVeSbKXvM/yjzjQ93UGDEcdwgctRzQpLQ/aMGWM80HlX4OQ/lp3g51dc1Qq
YXTOzNqvkrr/wUbEWxo7DgFOn0ke4g/z/jD32CxFK9hfxZ6jaLqh24EbAQaHkvhGUBBKqMd+KzV7
G1H7tuq853FS2UXiuyx1d1O3cCbDeNSYvZn3Dmho2uNBR7B+LSU772OJCWMlm4aVthL9v3lG7l/6
5hyMRLbh6nBoPE91/syJS1tPSwpkyVGtHwfdOSkeSRIGnSbADz8dHMRTlu+dQodcpuTUu7fxhqdW
eVYCJEut7j1aQIJ8pQ+JSc01ntAgRmSIWzT8poG5nU/GDQ+LscdsB2VEGZRNKHTrFHbdXJ5YPMP9
bghR8F+KyfidwmecoImZH6k+3Ls7aRnFQyPCci8MrgMKZMSBOdybi7lyz8mECUwFTqWTHsItVQPh
aJ9qQX7YwHK2FI4Z3kXKAA5WBQdTCfWjM7MBvyoW0QyE4zbmUe71UT/8+lbbeGsyt9k1FZldhqMP
dToO91idmVoXnn2eyJtYmPiPIsR9pYGcpgdlJTmNHIRVaHdOM7krSICxT/mHerKYT61dM6eTztV3
1QiQb2xxEv/r69L4S5kD7yIYO1MH9mfMlbh/ZJqVaD4JEmXsAz07S6N2t+HcdkiE5KiEpCICCqWO
uptvQGjJtYz46OeaMVMVyY+bKpQf1oyiw3ufUQkBG9IduI+m25bc/31Ap0YY06yKcEYb3RQB9etf
+9y8kuHq1nFbR8vBbB8r7hm1Aa/UNiTO/wZEXoM7z5yEPKm0rIPwc/9N24n2/7p8XYfGI9VSobpZ
f7p87WY0Ezim85tNRp6tTbGZyqql6WWkclrlNjtFaKtOZrIBpffa7yyOx//m1fdmmNMfAGmOBbyM
jmRTs3U6j/7UskBsUu3tsMfxVqfcfEIF6CzuIyC+6m32M+F8PdZZe3SGWn2W3fRE4gKH2jB8kxp/
IhnuvQon+hz00t7MKTvo1xUB6x6G3g63YbWQk048DXUbY7jwwUVBiVLYgE9K+xTrxbs9ka11TEqy
eojiJj1UZDuJn5Z43oiUo4vPG7/GO7DuYZoI6HlMenADeffTc4anJB4Ako12k5sE/3ACsgFrm3sc
QovGTkiH9DHYsmFFQ3e/MwICKy0urYk45tKq6GWyPKKAWoXmoKPQcRCzfdLotyx+HUO8tCaRTz9N
SOZIz3x2I2qSUv7vQJ0z9AzS5IQQZRXK+/wmFnQxLVr25wv8ZSUSJFH4kUj5REww5S5A9c4lZPsI
MgUm76SeEPAYGEfMowmBk3W1tnUDYrLVOBoxLg4KlZOAaxootzcVL9XIE1iJmH7ZVkQYgwKAabnt
rbpOaZbgYOY+2nesz8mqqVFnIq9/aS1KniDwo9eX3kqN7StpbyxDkF7iuW64aYSfNmO4lvNuPgzL
I8bWI6Gwi9DAnDch3a7g4V4slwTQfGdhty0hVeEalOwGXe73rYuRE0tQDQBv76Tk7e0BHT5xQVXo
4qPU1fN8oE711gXfg78oMJ2BS6Ej1K7Y+0nPz0ntjox9+q012e9qDdEn7MpT79DNW+dPplq9xgqJ
u6GHImzg8g/bPvZ1i7+rk+LBtluedOgcEyfhhhQD9JrchzP72Awa3jkdg+6g3VdCDDg7I7HmJDq0
Di+tPW6ofCnXZJOwMUJyHUyIAJ1VMUBu0Wl7aljIa0DqKURUbxiw4qam5YE1RrqnIrlZdSk2oqUi
CulxJSRO5bbisbleMV04ik0X1ySPO2ZJsgfNjDcyuuZw0bdliUurVNTgUOm8nwPq0xrfRUHHdzDA
cdShCsXpZgo770DOVLnXdZLZZl/sStsTd2EwibsueUhK3dlz0asHWRgAIDSDfaqdcnnKAU0jjxFf
sihl6mLp+s7S9PDei7jsU7N8STQwD32BFNpa/nwb9Vik4GnavKscv7MCy1Vpzt4vGKdz1I5tXk9I
LvFOJcfJU9Q5j0WDByAYbWzXs5tCTW1Gbllz8kyMAjGmmFVumPkhDs2rofXRSY/ETzcKd+dmbMxC
mZ8k7YookJFvjfp92kblJlFs4CxWlG80DVNEDBRhR4x2Tmdj8fbgqtoBnRQ5jgvmbXdjpsJ5ZjS5
ZjRpr1yj+yLGj+0mR0yiCkSnOPO7Ex1ml9YEt282trt2MRloOV0nNMfb3UIfxu6QAzCAQEDcoOUE
ocVIKnQOXBoXqWKI7KOuz2ErnFi+LfS3vrWMO6AjN6XP3H0eZ1i9QtBaIjLrHd5LWQ47WuDnS4FN
hexGuXVdtkIYZ0L6fvO3wa5pocGxByMBwUdMQXzOa6ZvQWxoR9LortXazB5NoPJC/DStEe/iTCl9
N5DnxOA8hiODA5o9XYnC14ccFzDhyqF7TYq1g+8oC7rxXAY2du7EIiiYyeQQ93JcpG01PKhuuJIY
Jx6BZLR1kt2xOtwgLDbnppouE0wi7ohypxQTZ2FCJnPqnFfQDcRd3JWv7CvAiMZWtnTU8LGWydtU
FHAcjTdjHo+h15JqiMplnti8YX0CJCGu6fTqtAyRCBn4FxSyTIe7smTPktK0NjDxXDmNCwSwKp5l
pTUPMNoOY83lm9tRskwGlFsacnK/HfJ0FxfMbnEuAtJWLNSogmVFhUiymUb6CzubRBoO/OiZwPXK
sUCSq4PhbZsS7bwrAT7ldvKc28JYKZXDFQ1LIk7wawD6jFa5jt6t9Lgi88oV12ruspyl1n+9/s5r
/F9WX8PkOORhdqPY/o+bn166IwXPXYKJG4xJQwMoAOusJxNSa1tiSw92zBbo19/8X5/Df4Tfxfm/
f33zj//k359FOTJnjOSf/vmPayH4z3/OP/N/vuePP/GPzXdx/y6+m3/5TXfxZ100xY/883f94Tfz
1//56Jbv8v0P/1jlMpbjQ/tdjxfwTpn89Sh4HvN3/v9+8W/fv37LdSy/f//ts2hzOf+2MC7y3/75
pd3X778BNvgfb878+//5xflp/v7bXZF9vXfx919+5Pu9kb//Zqh/12yDGbVmIfmzV6Uuof+ev6Lb
f7dhzbtzw7draVwdv/0tL2oZ/f6b6f4d7LNGuyiESdM2Z6RhU7S/vmT93eQoRvcCcE/T5Pj02/9+
6n94C//vW/q3vBXnIs5lw3PhsfwJDqxarFauzlrm8odUw/0TjH+iF7iEd0sysO/DQ5oYylKXnYqd
QQKhtmDM4YGs1o1WN4hgEEBUA+smSVC0yKpHcZcYx0QbaUunnlmxQ2esdbR4LFqMJ+xRW1MpQ7Ub
Lt215vQXwL/aKiJLRHqwvbOjMPBpzlhWg6Uvg5GPCkeyc21gbHPicaOCXElKoqH1C+Bve8/Mfmm7
BVqLKRxWuhk6xQDVonys6YYdVd7VnlPPWqfCa1OHZK4Lx31WHqcIJ7OVOpbPx4oAJGkPf8AgaOiw
Q/E9YY+zHZBKyrAdUiASJH1savHuA1d+wx5SALz1+0DLv4oMNIg7lFv6Ou9Sx0555P1rSV4kpBSe
jrGrLb0HwNJPdOMsNC2atkUCWI/UdDmNL7yeLNBK7fhOFd8w3tkwuh4VbvMLvK7AXk0OMjp1kQO6
TqWTsspmXk2qoY/j3jQAM5mMIcMTYQxjadj4D5WkBbnX0e2V4+qn5D3BUyWAlbHi5IypmmzVqt1L
V2I9zxk9MMKamOvZzDrUaWUNeK21zlwVrb7PnW/TZbYZkWyiFpgRAUmG+kkkLhs1+HKTF5vod329
VDr1Sqo4g2aNq6Kr9KVDUeBiyOsvLQgeByX/MQy0TqwWH5Ur31EAv8Yoa1ct2NVABTQYECMYVfJx
dUOgL6occ1F3eyI9I0QK/BR1MeYLQkYesiD75gEkibTJkSmI5Ci0qlv6nTFwSy7cBt0a3rsqDhGq
1BqzPEKEFmNcFeFEsmyH/kYYObfvsHdidmjA/GdonZsUtkabTMYuQvlBA2UDPKQi2VKOweMKGmvV
JHm66OdVUbV1fUspUEM2ZwrvnRJPhOdupWTyTHOYNyfTz3ZF7oIWoNfOmKY9Q4O1Yhb1Bus/4X+e
li+nfB0r7vM4Th+5ReWoRGRe4N8wlpHCB4mkzbjE5F/ifwNNSRQxxrtqDpDR6q3IVHn71f97KEU+
7VKbrESbyOce3T5Re+VEMBwDpIkWOUx6clCnrL6YQftmJvc4yJN3mqcXhUSQErgJlpK2at7X3FnH
g72hr6R+EVK8TFrl4xidO52yzLcG8QxW+Zl9urfEclEvcabvxUMVdurejAKNzVs9XUpo+qGLUGdC
VGFYoCb3Rqc/FGq/cgJx0fr+SWcDk3QxKDQdsz/wi2KdBpxhoqEjTF4YR63sjnVV/Oh9+2hZUFhg
KpB7svEm0YB8dCK1WTPK3xvWlKzj2NorBOp2KhscfCo7QhPxvSvLdTTQm5TUYpUFs2ragi4g68ls
GqIK5nfm/1m3LzOv/e//khL3nDNi7w5MLM6t4205VN9kHj21he8F1KVqo/HTivKmAc3MEAgImlh4
cGkhZ5CI+NFbEFFVaNCi9nhtg+xNQgruyeaRE7ecVeptW/DJayflBFH1G0LsHcFnwv3mIDGmGqep
tB89lEK0EhT7hBmLPVk6vhyFpK+w35qBg4mrnQoqpRWLNV8djhOgSoK/6ntbdf6kmOWq+koaHQNz
kTFOxCVrRXpPJ13oN6X1FLT4Iu3xqY11mz/D1NRFsnVMaweFe0Ht14shtQ+O6Uahzs3x0bAvo+xU
jtG6DPHEF4hAS00JtoKlyXcZ7PBD+M2gfIAbM+hGy0h1R5yjFtBGj47b7bjkiNqRXl62hbn3vPbU
NxaraeAT8rS0FuJCHB04aRIGs8Q10uM3o4TtUsif3sCoGSE3EorUOE5hyiXQGxnTISsBBYThQ5y5
TyxI7EKxTWaEv32Nx98atomi/DklXrsESsM8OfeIxpvqj15hqDVJEWMVAnywHDLVXRuxcgDfE3AY
815d3DK+g3kHx7PTrMYecrrZhWcKczD/k8aaR79YGMIAlkjcTZALi35V28kLytyCoxVjNEGqOS+A
TAzxp8RwcFWKGyaKYheENT/qUojYY2tKJlzvXQdQzJggMOKaJ9cufoZYvwbG1vaGkBOgtgmM4MNU
CZHUnY4Axz1TglQ2EZ6WZlmZ28bJtqNoHxQ9TK5Kmx2JsGdEXxosVJhRYH7L56JDvE+hWa+b0nkq
O6hkjRxjGguLBwifOYktBZoTg7SqKM7td9iX4VJkvbNSWgPLOBYahsm6pGxRviqdjtBXpddqggtc
1sQQioYzyUhL3S83YyyXZTVcy7JaF4IpEKmyEmCP8UJm7aFtKKmN+/JBtvXNJhdfzLuFQOI1ReGG
Pe+7JgYeahsx/kTqThp83ez5CJL9X8rIe860LUCMc88T5rPZHc1R/aygQ9k8+a2DjxU4ZbGmyAcz
WIQ15YDzGn3IeLfDBniWUBlIm6+lBL3eeRe8Td2Kohi5+mLOr5D9tT7c2twYiRL4bkRgB+43CLCR
dTc6W1KPT8J75NYvTkMFvJ0IUt5zfMEdhD5V0l4LyYNrNWsrpkUKtu/ocQQcAtrJeSC9e7KM4Bmf
j7MdyuvsBMMDxV9qPQ6AY9rDned8hGdrUAkRIDXhVw/8DkwjNmVxBCoHyR9Ms0h6a19B2Y+rs9E2
0c6ObQoaDDLrGC9TZTorXQlRuHuMp3urjpkV9sG8oyEMisOZHl/uvUTOMNSnOqivPlmVZgBisyl2
zdhuORY+SHQN+mCi56KKP6SXQmYcTD8MvGUsazA3LD0i8rZ9aPTUqJBGsHWM2wAPVqmG6J/oFulb
A0wYVy5QpfpeGzV6hRlC4U+Bce1qV6XWrmbTkcmgFJte4/Ug1Q/c11/1VB1JY51Ryr6AOexDE5W7
gnbukUhQpvJSWK6xzBHR8GlvaKpjYp3Zcke5yxmnyTIJmKPIaatnUeXrXatvrRlJ0oX43ga12YLm
xjHhripzZtuGmHcx7rG9rZFaeoe7sGFDqiQDRArhODk3JewdCGLRj1dD4Jzsol1rdvhKGeRSqMn3
RBKQ5R/SUtW3l3Ck96igH4eTJcp4b2omRsuiOuM0NhdQLYMteKZ1ERqc15qVodb6rvcs3KwVV+uc
UFb65HqyGgJQg2YeYwG+rQ9PLHo1SxohDCccTXRtRgCpnnyl5GpoV6KOx6rJkUgJJKtW+q2dozjo
RUVgpn/NY/IvIKZuhuZScGrPeyvET5zD5XJMlK8ih9TaOLd2dNcJ2EjKFT48Sae0iwCQzGyBBrqB
MJdtNbsozeKWDqDz6t75wRh3mdCn1oNDSkQ6a9fC/D9FM0M35yopgTIv8lN7a+Py2ljFK0GBIWPD
Yw3lY5/HkPP1V0g6uQ+553vK95EtnUXWQspJvPgLJ0K0LTIGsUrCB6RK4Nijdb+UqYFeUnwOg5kd
4JxkS5Xr1x+H5piRlMxx4VZNm++xiB90oHmr1NBIeobRGtsb8D0V9UxxHgK9hkdDSg0ZkQFxGTzj
H+V/454bxETAQDEo/s3xb3h+Rn8f01qcUR3nAwyF2tIbCEJ4ebtJQntPbG+hd6riG2P7riaMrMur
anasDG6bb+2BoojA8haWOQZ+74ppEbbWgQHbekjbBIO8h9SgksiriXFig4JTFPYxE8XgU9MNcRiN
GSvDIBXuTPRixskjPpFlQtqHFgpDWdd6wpuYFqzuYfWi4DBc204CxNs+WnjGSYmon6N5xhGBZoJt
mJ6t/jnhlMb91sSq0Fc7YdfP2N407iHpyfGMnZVU3SKyhydF3jQrSP0w6e4Iw4A7dDk+JUmyVshm
7Yo2vEhKkVaUJ7O9jONuGQYxKSxZLoU+fsYm7OPKVtd9paWrAATcgq6FbFkJE/3Lc3Zqk1vcpcZr
ZMzFYnF/7MkUnpTaXlVGl5+tMnrCkTzsJ0vbmWXurh1kZXbO9l6HJEfWhR9DZzdR+NkqtfGwtrv0
p/XOpjd+jFzvxZRhZUhoYHQwfyBTPuGYgaCtJMqyai25YiMMtWUO12XlFYFULGnwYfbl1reoaZGz
q64GDHUyjDGndGY4hiGY4YbFIZ1CbEBJuRtG0DJhe6eEtMlPfbODIg9Ws43yNRjIOM6wJxDlZaTn
vXfEp1OoSCSRJ1gfcboGt+GrktYZxeKkp1vdU1dF595umQxn8+Ug2LP3PWm3yThYeHwm0ajc0Nn/
Fsdf36HV/bfqEc/vN5ZZXSZ3fApC4aue/jLOv2YykGRVrCxoStPSMYjfulWobRD2apIiq4C5Oo4l
J8YDlwZLa4Tzx9vpleiASANURJGrpkPe9psoPRgjeGwRanehXig+a6sBKxRDJb6fk0e12tLFywkh
0bZ8uq3NpWGdih7WllFwcCe5+tm52qWqZ4Ynb+gCDtwmUupdmYQWhwoJXBE89cx132aFC+9OUnov
i+42kixdmG59B6OeHXPeEiK0iYRG436Qcm+6Q0unxbpJRwzU7NgWXjTtk46sYhJkI+PW8F0dST17
SuYLbNEw5rColymboBmvIwbz1rbJy+jlJNsAB0SSWRF9zAsW/upoJz9h2n67VvU44s9bUDXD+SS6
ShvkvNUD7G53Tt0TSgu+Bv3qjM09rp/3vDeOqad73HMhT6WWxbEPHJRTYB92wd1Q/ULTh5KcxDCz
EoGgWOlzZip+3eLIgdhEPtoZwx1BgG8ECW4uxVOAuOMbFacdDateo1og2l45jMI37rMLFTTvKYOo
pWUTLqj52EWduW4ImQUivA2u9j1S6AU9i3nLhNZJMfdn6tAwoN2h1sbLxrTjJdSyF7uB39wk4qqo
uPcyx9sEACF5i5QrDvSbbRP9icpXjaCEiNVgW6Zqv3M7e1O45JHTql2mNeVasBiEqxCVauW5SvJ+
3yftlyAXQrdEdI24AjwbarILktczeTP6IqVAnNqqmkkouSlqDkPuUVWDkwlQNXFm/OkLW5p8K4bD
IbhW3MgJYKfRLnQDHMLBp+kamC2nEDtTigHUCdfJVfSFWLM4KvAhcnwz9YsM2UhqIDNSXXsgPvha
OCGUFwLOahghrFjgDUREg2asxUsI/wCELdW3h+AJsIdB+JXtuIO/WihwMnqcoassOijAJX3DoWBO
0dOlpa8SnObH0DAeFYMjk15m0co4cGDHWjAmP0yZHxOE7DjtMRerhbMo0601UF9faPllBsG5zrQD
u8mMvj0p8GU4HYOTZ9T/HFA91KnNPre8O/LUCR9cYs7N0esH3NIN9GlLBf3facRz4ruojkgSedXJ
nEPdlNnM1gXIC+4JCKnAppmj9DSOXGi5AKqkxRTy+JNOV46DtIyzaNwwN3TXWDjWQwN/FlBw3vGR
Zs//3dL+TfT0ZhRauM5SVfMxSLD/v8qcrWPv6WzsS+OW9nuTCoxF0wuxrJtHlBqiWxmvYx8M9JEi
ZC1iJCkw/ONnmOa4iO9bi3DoVGfnVJgvCdhK4v+1SQ0LLtvBIlcVG3Q+lUSmk0d7ohhFJUC70ELa
HWlHAzVV6jO4dvaO0ZmsloKBVzaH9p9kYqgb0xzRTjjEe6MVUTtBo8E8+qTQLti4BOcW9Euya6LO
mo2+7dOqMXdat37a2fpONvadGPOfoRurFZ6vO6MefiIooauuGo5AoDV/qL2fXPvEsPnuGfSf2NOn
ViaKz/Dv2mN3DydcL47KNLlQ+cS0uLC8MTyWDHKWkW2snML6zKkn8XFt0e9ZkPNr9wNDUilo/WWD
GJbMgnvhgZEO5griptwA5/wEHMW2gBN0O1GdVhS9TvVeAMaN240TXtrevFqOgBKhJhtIc0EcHMIk
OMDRfYoox15VFWP+wjUJ/9gaqyFnX9LWD9ihV6mgGMeV9QMWyG0xckKsx2Alx4mdoQ66kUPajyAr
C2Ai2qUJI2F6YBi70jCgWra3swtlo9QeTBHty4iHq5ahmYZZ/xIP1ckqZr5mqj3ZrPTEozGKi7T7
SeNkgzn71qvtI2kuWCgom2tUvBeEpxlMNHUAEinvmFUFT9BgE+LxyQvj2vYRzumBAdUAaD0YuBQ5
v/OUsvwlJts7C9KALKpg7bRsgdUabsvg0Y9Emv4EA0DChQh3cF68dU0TGJzMaENCSSN5S0l4AYm0
qCkNnmpRLkxNwuoz9E1joAgKDAvEgOLVYHJkabzeYMlBNkxtZlDoskvLLdli58XWnoFSJQUBDLxQ
NejgjXlZvdjT1ta8Ix5qbsmZ1l4qh9V/oD5dJncuw4N9aumgOCUNGLDCVziIVH9sigMIYdDBRnju
AsROypKRfh3Hx30Y4pgoq10yWacuRFZJKrBDtFp2LicxD/DVvB8PDlYanOxWeRUlKtFYFDA8temC
A5pJcUswmie/AkLSYSEIX6pAdSnr4z3eGYKxBLr4TiuCbYhvwHfwRnEmohdnYqKDbGPkBwASaE+5
Z0P2MrId4hvBE4VvQRne0EXDvknpX20b6ATopKObOO7RhDIGJTAcfTwu7KmZJvJYzI3SsCaICuKz
aXISaFXUY+arFeYBbjIgx7hth2W9CbUu2GaUXM2f07DL2gMVO8JJcMx6vUutmHaslTGhtzk666Rd
QPkMnJ1G5S6o5C4R4Ghox02QFanjUcrnRnI4EFWFDTK/Jw2O9OKxsGiecoIXfS3HrFs2Vn2IRHah
skIorFpaVyPihdOPnkYqZm5eDyiE2CrARRH8yXDJNfG6UjCfUJK3isuo2miDDja2nZcHTTxAHdA2
o9ez/S1eantdqcnVy2W17Fow8bmicPJJe9idE35D/nJasUCMfXVAqnA2Ztt8cu/1A48YmZ6hNPd1
eYm14tJZ+kHtJuopEdoDQCBH8H06i6lFaFljM4W5kjGP6uZrfZYepgLeUDGxOqrmZ2eqBIhr80cD
97G1qReEJAhURCHU3LS4XFKHQMco2wMdk4+0BHPGc3FeFYIs5RCM8Y4B1l4T0YUhe7Nyq8BnE1WZ
zIcKBTquib98jLwdxgWdYTGElpTBtl5znef5sG2Ygy3Cjq2monTvbeQyOAhfqxEJp1S5g5tEXBob
LkNgOBsKFU926eFii0v2ngpyvgF5KzPByYS2fa6L4Oi0JLBF6vUwCjSoVQ/QCwd/MEiJs2SiFSKH
p7GcScg7HBXDAesQDSQqkNXJ+yafO0ECU5JNomOTD9BtlTbS17UUZLbirVDoDmlHoOw0SLQMuj2O
Et6Cee543xstm7aR7AnWfg7fwwY277lsuUkb3rg3yNutOTWudJwUpCsNOnQk+1BVGA7pqnUG7mxh
N7Qd6VodMZVj6TPaZdBW52TapEzSl43BnZ6M6s5VbLGh3FlZxmbSLCeIyT6B34FPdEZrVzsYWzWE
yq5WELGyLFuHWIj0kzbqP1bIu1Q4+ZzkcMxVnOd3XP8Mb/L2W9VqWHNJbK7ZG4BijGDwM86KAUZw
BpBawHBKLw18wOIuFXDISZ6sTApUMf9kbGwygjgozm3oAmye32/gnHPfYvM02ohkbayeVeootjS+
rpmkslOcd48eZ/AyfjEs6h4Hu/yWk/E5cH0Tm2FEErwL3byVjXMZgTNSCL2gCwd1Dvr/Ip7wFGnW
SyX19VgioTkcJl1tfJHCeGpyF2yJTCAMFrCkx6l8JAiqLV0kHj8T7wMczfqxIigqT676MbnHpDul
6ck0M1QAdBj31dMfwzZeqME51K92ujfCTdode3GfopQ6h1bdKvYlIBW8nbp9bz/m2iXjxFr4vfVo
aBcnOjqMBuzwodepVN7wKeiYKmnWxXUfia4vvPY5Km74TNhg3TRqEgT42DKOfSYlnGQpmxqYfVUo
pR9edSnsu6ld4TPNoYQzXUAQeXXB8+nkq9MntbfvggDT/AgeNrhNdPtFmm/CkByhP8eXBhG0fxzz
+6x669iOi/ETHx3AhBejv+YmZvxja96C6ScwnyznJa6vRRptYX3bPcM8+4I5PJ0OpMfSAZ7/0ZaH
wGsXdSw3kXscwn0VHCbSxuLg1S+1eVEBTdiVZEfurVOxGgNaRZqdKjmLPUe09XnGd5neMI7hSD9K
9J7yrNr0YH6qxZOjfeeIRwWZEVvcj81PK2+F+jCZl7D8ScynnFpbnY/IpMGeeYvCD4lVUGUDoUDq
B+Kz6Bk/YVQCkfTNzcQSH7Ts6PpHgAQUmDddu2B5XuuIlUm15El3cUxlAazQFKIT7GRuUrGYtrQk
LSI6GIYcGV7jhWVK4ClLbieQQnokOhIi5ZuGoUfGN1HOz4RPGdvxgSZB5VZkO6vY6cT8NE787YG0
RtJtTHmp5HH0zkHBBX7n6jfcKpV5zMO1S9Zon0IBDfdk0WV/Z3PXTvOes/DOTSgV2Q7x1gh3uXnP
T6bW3nFOk3vqUIgQAjpQR0tvwoFZVYRyymXZ0wGHsNL3by0nUQ2YAzQq2HqcLyqG2cqbxd1dRfz3
PNg9LNCzU5Kz30IP7YN0o7VOxE1DQMJTzZGeYgzOHnqyzSwGZhIVxH7HLcGOlEu6eiXHQOYLjhFb
qcjJQE1AR0Vs9xQQ80ycGX4v6FHy56YbPgTuzLihzykHQD6doQSirLGXZ2w/aS9SfwGxY5/U9JSl
56x+C6k7IchaFTuJvzNeSXZopMGTlp5O4i/31bjrtWsWXgTlqSE1Tcqn12nYgIkDH6PhwRquvM9W
xVD7cWvRIpDoL2pdLAtUiQhuo65fQm9R0ddRB3xhH6Sn/CG0ECgAR00C1ttVSw6ietTKN9yRg/oj
sh9N/0oZ5zkJ1k9UNsSGzPhRmUzifh2Nh7F/Hyq8ozPbiQU9RoQVrMVafGPh1Lx9NX64eMYipjkp
xqsMe4Vtv4392UVQh9xFiSI3Pn38GdhLQ1MDn30n9Avr26JXP2kBWQKSWnA3I8aMx9KINjhXOP9I
vwDSkWo3ZynoaNTf+wrKSHpmTkzDy4NKfZuzT9ESp+TJAO+UA+OTkNPi/hs/ySoevlyYHQnZdrOM
/WC01qEJosNblLxJ8+ey4Z4j+XflhX6kMS8Njio+el2GTN6+guyOqIlT/Vjui6s+F80djK1yPJXa
NQHEMTybwfsc66ddhK36c9nrFMwQagv4xcuYEE5YUNieP3C5I9ZhkP1QXpuaGKc1x6spWbs5zJyc
ZJZA1YWuQhflvJ57EYhi7kfUqPSca+2ODoWOq/i9l+/M4FdoWwu2BOZldMpFidpdRiazngET76cL
+q6rN6pi8/577rUyDg1Wimh6dnM+81z1deanTCLZbMGHmieG77H8yZiJZFiK9eqjq7czl82iQma+
92DnYxiUw2HzNhFYv2q8yGQFto+Tfe8bPNacm/uY9Mw22eYm5lKL3KUFG4QTN1Xr3/TyLBgvF8aK
uiYkegGxEBrrimYCug3jZSjF1moMml0oyGKXNDcmZgQzk5wcDNOUYKqw6JCWastFzakxGgUbvgAS
NrslXr6qoQ519IlrjrT8iJFsfzAALWBT0FHPQfA3TcQuhiYvHYq9W8yjhLkop7Ei0D23UR/3bg/m
kK1TwbzflCMrm7FsQcVJ45mCVT8iGZuhNjAsWtEi4dusqkFRr6IAKd5F0RXmAn1imRav+EpuZpev
3K7yCdVZSrVK+IXg1xA2WCAUp3wQktIbEdN3CwrPzenfIcQSRz1Op9fQ4kPsjCAbIZggQmTpk9Vz
dL4ozVvqggyFQmtrAcgXrC+PPfsum86e+cHpDVfvcBxDzt8z9af98uKD45BSPPXWm8HnuOi+RiYI
nNR8BavJxI7pv0g6r93GtSSKfhEB5vAqUqRytCzLL4Tdtplz5tfP4h1ggJlp3Ou2KJ46Vbt2mFRc
WOfXpO4xanMrZSsgNgDNc3j5AzR+bdkRKQUn3HopKJUKhp6ei1akgJa4ZY8E9w3N95Iegd+LCNCa
4VRmBdCckCpJCr0X5TGNcSdIG/4ZHXN8lFI6WE0XuoNJYCkITQ8KWEccFOPULOaA1m35e8z0Q4HE
wUlZHm87oVfM1A3KR/g+QLM0xgWG/xaRAIJ8DHC2qu8J3WtMK0WuWfcyMcEyVT41q3G5N9iHwg9C
NphioGLxSmmsA/FWLUsVYdibL36L6leTHcKS90cPeCX8vwx6k0Jp9oGRO24H4DnaUMKKecEjpph0
rrwWW1Z20ezjMSWpwcExrcMOwy387ipi/BNE81XgqmBFAqiDnTBbfBU+P+3sAULVfQjGU4JfnJl9
yAPZrtw4DCOAxO9atBPJ5F4YoA20iLQv7aGCSJIugZSqowbWLohLr5iHY6drl86K+SSZ+YiLhDto
OXOy2xqa15YAYDLsN013RoEDLHW7AgKEGMBkR6qQYJ6Lr96m6KOjYOQHbFBPdSnuxMzf+D3bVemj
kb9nSNYtqJuslp41EsIsiW8JCizsNNlPjx5cAj7rsCa0xBbCagd93tZKdAMhSyWCHEgUxvJ5zIpt
uMRbww6eQGgDKOqCrB7NzLqaJTk49fAzdNMem1ZWVL7Ttbo7w6cTW9NuszuT+gk7vbMJx6swDY/E
N+T5s2f0yS3py6McCociiC4VaXVyz3K4F7dq4990S/IMrTlh63Zay6V0HMDpMhWXoWZyu54MMdZ/
2mxgjwfJSiTAppFWaj4dkFehTlwgtRiiXcMKBJ5BVDxKf7i1YkrXnuPVlUmPUOw+KtlgW4ozS9Og
Rgj2RoVXsNp6JtR9NunPShJfYmKd6ka9w4s8kWuArHgxc/nW5o1lNCeUy40FwT8U9mjE9nII8E5j
inUWARAZGUKqdUlz8Q//Mwzx5vKoCtJFYC2aSoQt79q6+kSl/YcpzSkfgrcUWWZZ3yrd+G1Mrvxg
AAWLIeFPW0mCIlLpFU5XoMiUjxQYEJaaDmVxqe2D+aqwV5alLwnIF4ctR1L4nrdVUmyK6ltkj570
uOjGpxGnt6L/reO93+x99F+WCzd5tgAs4ZeT+RFeJ2tLpEA036OO7YiXtrdYfitoJZpDndwj9R+R
UhjFEaLVHHrto+a4ZNC7wwDoQNvPRUq0ERK4T3WVsS74DNRTE5Fryh3GUnhJIBoA1AjWRbJIygfN
Av+nls+6eZR2K8mT5Bf4jINbAnLGW5//IrixYxbumT/Y8mStHnQr40Xsd7l4jpUru1VbD70sO0cu
+wbdXmCJ8K8cr+XALYWKei0qj7j55FRTiI/KCnMq0ZWPMZe21AJyKycrusDpX+PD1pw4St5M16QO
LMohlML5XOcBjCZZZSOLIQy8JQUuhhI8GnmjYgpMAc5QBHbKQ653EgBpspVId8M3vYLqT3900FEt
auNnKaExcBlHij8leS5BfALxpxtoB3O8Dat37kpEjMlKP5vVsV4hg6jt0q5X0FSHlcjdfqS6mJZH
TbOV0q1h1kn/UqATyLC4vqYHECclX8frwhmHbRzAVHMiZ06+ubwcITy1AHh+xOhwVKB2Sv29tHCB
IZ4Ezkc0HTRk4FgtrHJj3SO3/cHIXscMrym5C76V/ppZCHOMz4RyEV0XyKDjrRDNzTg+hnlPpLsl
ncM1LEX9Qsdv6m81Phvha5Tvav8O3b+x3jLhFenvzEfoaVpxM1mPknY+l441rvUrk3Fmw2afYKgb
v7kbatgLHWUoqfFudLHD1Pdmgb3YDcfTlaHObjOdRbt10DgziEwjoYJeL+6H/p1/LVG2k3bOzYsp
OhpugtO5M7eiAxmUg0Cfnu3itWYThkIurJvl2wjHd7aUBKMp+b9s/hW0ezW4qf2YIGH9hv57I93C
6I9mfcBFN7wm7WbChpZe6hGoP8NEhMmDPnxVVS9dOum6J4xvFGMRB2JH4L3/KR1/LRqneIs3f342
KrxXHOqmHaV3fibSLy8ofiPuP6l46QDjo4uiHmKYyRYYpJkruyv/DerH1P7Wgme0jqSetHEnxPsZ
y0CbiAnlgX961+1F/5rbj0zDfbEb0MZ+lhrd1baMdm33r6dRM9pb5KdoE8qV2d8RpsrVJrG+eP5r
Q4IJfR2l7fJVeIk7QFyO37AoTAlAomagmvPQueLqbSeLnXiScB09cXd1zPwy07AaK+pRy3MwHHn5
dMViVfib9x50m4BmkfAFqavsvr82TLnyCB0TSpLADOnpSG/66qDhjyVu2OOsjPK99dcZfaJODjxt
mOWVf74UrfByYrCFOtA//cbLQCVgLq+Ma1KDg4tnKd1ouJewjtOzJTJQJyM3X5Wgf3P97jfHMXzm
zdfyphHWszbxPgFNoHNnwWXzpzQlZfUp1/hrY/GO5+TqB1Y5g8lHrl5wXI7S46Ceyddd5dPVGs5N
cAmxNTGE9Vr2v4L6yEjE3IT4Y3Kaals2p7A9dTAsBwzQ9pN1a8uRpSRxNpAax2KTDdtJ+DPgYtQE
DIjRzyD8Rl7iYbE+0WF2yqUt/i0f8HUR5XfUO7YGxXJsbmV+qaqtwbbdw+PdtFha7uv6rakuhN9a
H7Cxe4vysm3wvHIouI7cH5kX+cQnskPspLsipnFm6VX4R7n+gHID32/Vwtunc6EUncJ003XeYD78
FfAWPs7NEf29z/OyRYcc0vKGqxQ4m5syFlf+NiQbCO0/4XPLfpqdnuxV/pcpHxS28XF6D5Q/f3L7
W1d7MELTjwKsFcyq3UeWK+Lt4a8j10DKht+ir+2iZSnDTE2XjJcOe6Xp5kdvUn8NqS86914HgY2G
m2av0DF/WM+ag+U7jKM9+LTCLAijtNC3bfctZ3bV7azg2s37afUlVmuoDQwnO7PZZyzepuyjTzwi
lB1CVGEDsKByimydMFkmzV+zLp06LG3y7mBms3ZtWHrKpxna7nQQMMbQtvgedN0Ot0wG9x9mJTG8
+VSDtruZgVeK8GBZHu6NdC/5h0J7VxIArs2Ye6N10sJnKO1EOB9YQrpzQRyWB+df6s9kaoMDPRc7
qBH3jvFo8eALYS82e4G5OY7/BfO/HNmjoD4X5jgDih04MrP4k+qcXBV/01nOQkflA4yO6tHe2doB
414Iza4GHXUmMjhvuMFxHEVOYC9PU3nQoJMKNpRnhe1uPz4m0hEs70sHE6dr86xt6emTM1HPde/n
wXdXBtse+nN5IxQQa2xjeOCVvQpIESy8vryQy2xIuyDwThc+dWBzobeumLo5LMyS3fcO91OsJmAx
eFHtmWvBKWAsC5s+2DQkJs7vlba16lMGpGyt6HNW4RWADztCotiKTxY0bItxjHKk/G0odhzcllWQ
tuuS4xh5CpET/yBSrZBAuLO5GlffpqOydD3TRjdpiF79PHabXgFG3wrWe2K5aXpBSkncrp+5zcFc
ySvRhdXhsw5yAOuYreKlmeguknGwKMQwsHgSRbFNUsDa82iAghTVStGebXrp+pOyyMWfukKHZCG2
c9Xq1aIzx3Qu9yCc/B8NaegSzf690wBhmajmAqOkZZQl+j2rvSg5K+aaspi+GXRUm8BVUHPgFw+D
QkPSzMThBC7RqVy+VINkr7f3tFgzsDPEQOc+pePVKB/4vbDP4L3Mvn0eeaNsCvlLCv0Tjih2p+3E
6M2cbhR4Ys9EDrmyxeMEBuNIxcgPbXThZMKuz7AQlqJ3+aaFe19EksvdxvHIKntpNTrjJcz7Yl1k
29k4aPGp5FebYqrzfuSi8ClYE7fHMeL4muxtIXzaCakQkXaexzcj3AnpNkyf7Tt9zLq21rzSK4LZ
8nArsBkWXZWUJqavVlfsjNiFFPRChFCn7xZD03JHuGhCdUKkkJ0EDozGAWERr9D6CuI+lO8Z/Y6c
bzAAR0dC02vJHi9jkrnwTfpib46nwdrNNl4pogcpgJcz4skaPQeUkLdg/DHGnWUcgryC4ooDUeCy
U7Fb7MOgtPJaIBLCDR4vI3umUFUkGHCLFk8o6BZuJZWXsBJVNgo/xN/opSeO//JUdJCHgvfvs941
oUs4RtzZVbtX2nO36AJhYTSMWNXax43lV/H/jfITWwXbjMwdXEDWUbdsPLeuBhu7RncFs0rO9tBH
aj5D+sowr9aLXcWSax2uheCHq1zXvGZw88ol9YZ8Gj3H8Kwn7fsp0q4ueV4hmxNVvXFk7CHwzMUa
lO1KsjFwKfobqebhVzPehfloxM/J6bD0ui9N3PwZNFczZAXjJg543nqqdnJ2lCWSx4YzjpmUS03d
LQde919iB/yhfy4HqmvRH9gaNNu4MbHDZ5Gvc1h8wK7+aWHSK2zF6aZqn32y9JCVeJrESy7vtOCo
m2fEU8q0SfM9Fvi26B8ZE1ZNyTK/hcLwDOyea2+VBR6Ip8lthslzjFVaKB8hG9Km42btTGRXeJhK
AnNTRpRtrDwLRkbcpdkgnZfZygB+Z0iIA6x+zOcwHc3yPvJlj/0R0wuzuyjxvlM3IFQd/JPMbTlZ
WCBOLSYFEsw2PpvFAO3/Tf0V/xBG2I1MLhhhIZdEPJXpZnmAqu8itAiqhC7pZfVXbctplPMd6e12
2qXbpvtdoFOheyXzv05lGzy+WDDZendi7FHlRyncoCugUeKtdFIMI9fIkZbLQVFuo3rTtX2if6jy
G5kBKJhfbf1RDZ+xsJ07CibRqvG5GU4UXHpchRFFdkI285PdTRc/uIXW3UJNN9mon5mILj1TvHRg
GGz8HfkDeCw9RRamDgguQHt+nncm8XntoWi2YNB2QXankzlcGksBmqLzkP7XIcudywsapLD9eQLd
X0y/hxmnLbPL1ugq3qVg26Z7UV/Pwol4mlUnvAVuuKa86PSknfDBwMusPNlsWeFTCDucW1N0fdW1
JH6VHUDKnmAiyDSG+Cxbd7U4ycVi9LD3y+9SvSQzHfUTinM+rNEPazmw3jYyv2uRV/d9jHfVP/Ks
UO1sRYMBb99otEqoEkTlFyhxEEfaPXxMoChYxW+m/Rao4HHAJsHDVlACcZVbwa8R/ujqZkR31u/S
EiD/GtXXKjk8li3pMWg3tXLVUNQk6XmiH+qmQ0TcQ/gDE0D8VrkhZsm1cjYygBlcElhZnA2nM1+z
QtRLcWCV2JA8058JDBppSef0qZKYKHw3DVcXJbO40T5UVgmOAsGhOMj1nWQerqhcX9IVMVjzUv1J
bjlZn7flloEz0GRbjYme5cGjx3eqhBMuAmUL40kQD0P1vWjvMCmyR5Y6pXpTR2Wrpr+Vhbvrvzq7
6SZtwtEn81H3AJcp5V9KBot6PdsDg4/T22x6ESKlX3PmqQq/ZLLzcZpY4SdASOe0kjEoCY8IvNYF
zLXwPgZbWfME/eLTwsmgs1iS2yIoKtouNhKP0kCyQGwFnLc9aFXbHbPyqWMPinfUSseqHVYn3gQ9
0MkLA3RvVhLWptdoDbfTIm39O6keXftpti7ZmnGwV5S/If+Dq9SzXKSP1ZSfZWDDKkxYYb3oe2lz
HLIdMXP1dE+ab636aLr3QXrwhSjBbk4I7sKZbhfh+mgEoc1wz+5AFS8R3ASsIrELkKZH1F4ZgYIC
2GQQ11r2npXbuTwMxs6XvzA2QdQDa/RQOzRpyr9uzXscP2Qb+xygUlO5ymTNVxJ28CuGSnIAh+aX
wCO0niz8/was2sR9p9Od4rho1RC1hp8Ir0ClKwh//2G6sueWJ7L6EfT30YXlLr+PoCDBRvcsaytH
VxXWSRHcEZraAeOJHToi/8JoOSPYj3ruObHcJ6zFkq8RJHb5Nfg6pHCdzqB1xvdcvALhMkhXTToQ
e42krwBzooaAGUuzl6GQ8RfSTXoJFRx2YOB/6yahXk4NMes70TkPz3kEoUqwVS5uCRyeZVhTZCor
WWBFq3rZ6k8adgl1xeeInbr+3eTtKHRyaIZ304ftkT8E1hbpgaEAGhzX8hU3JMZ8mmRn8hmM+IkV
20CCpzP1aG3iEsciXgu2NgMESuQBOH8Ca1VHOpjC3yfjD+cyH98EADrma824TIoj/Jmzm7yyyJvK
TaNt0yZbLShEd6jkEzEs819mbthE1MqRkyDh0CVuCSCgBlAVCDZjHfzf9FVqvLPVP3nYY2DdhTez
PA76piaLjyvRUD9qoFaiXZZRDt9x9lQfmP2hLz37454f1gcueeoTs1xFCxr8deDSEdEougWtzDgC
2FTubOwnhv7y1AFJStsyuEJ4hiYrAZ6+yuaiKyiBVoYdVEfrKhgOHG5hAttn5bWu68N/PxzB1/ge
ZG/xdAyzf9VwWppkLYjgVGMvCdNtLB7agD8EC6b8ZnHBaEtMBF0+W/KOZt3wBhJS6W1qiswK1MOI
Vw2nNPSpszwmYadmHiHwWJem/aatP+UIOstTlddV7zXW42u2s+pMRQnXLVrDK1MkQeSbIfmYWcrl
1Eoj/R42unZmi0mQDbxkJdkmb3rqLs+chUVk3hCz2NgC07RXq2mTB3e9/235Xbk3SE5iSlj9hDqX
aIn2/WnxxwHaM314iMm2Yy2DIcpnZ9hmC2XmQxa/adl7dVWQYYy7ZrJlM4dme7u8zcSa1rv+ndRm
SkmK89lZaWgyFQ/2NCXZawt4gIcF1jRkyIsubltzeg+lF72CNG3kaD8Vh7y7wFtidfvobUbF+rvT
/pkKQAm7kmWBAXtxJEpMuS5/scj+IJ5ffDM4cRjWgX3xxApUuY7iGY45TwTIZamyrQtjGdrVpwGh
p20/uQaJR8qsbUBSJ/ufrxQp1hZrzaVVdXrWdU482REXSybeVPUclw8A5cKAWTpeEBtGwnmawOPw
QTxgubJeDGjN6wIhVckHYJ2uHEsL49GXlL/8YwFyUF9JT3clmJHN/Bmzj5XqN5OUautstJ48Het+
L6LkoEMe4PhEo51hewxQkYbHuPyZ1Ign+K4AlaTNd4WU0wKtteoDuUI2iffjJ7cUTMUnX7se7JcZ
Lz0Nm8idqucyOZMGhJksQD5ev+SCuaq8hVdGWd3VXHrZ+NnEmwwoQUi/4vzLl2HPIMwhzjMzdvi7
cuI2/XjluuaHLTdn7err3ngw7KD/xbWpZ/LBFycQz0t5xBgmLK6lOWP86RrWI5nJyrq0kpPIGx2Z
de9iYF9CkUx+pyRb9d1hQV20cNctywD/mEUvrF5Ymon0OsJXzR8n1cvMPiEns47cF9U5C791GFZj
fMQNkMvnrYHhrhr/BHFbCGed1V7IHoVORWyOonyLnK+RlSX6Orupno2/72zMQINzT/wldwJp4hnY
0NxpbEa/Z+XX1z4i/0kuhKVvK3nTpt9tQHdE5tH33H0KAuRfLvLwPyx7pFkTPzX/HiI4X9CBRHou
o7yi3oNqVwd3oGY7j/fMh2tzoal+QQEjwIPcYvblpcjFw22bDZEzjndw+SLbd2AQlecHGH/jdVzy
3uDh4p8qKd+iQ7UzKnVK3JaBsrqn0/XBPQxc7mX5b9kpdCPtoPUQp6cu4oMTH2rINpS56nsI21VU
PrZWd2nLnRzCtknfBI4rpF0b+WMneG0NO/M3wbdb9+WVlnNucJXwcXSPA15PfrwQHAcNXMmVU1cn
PQGh8zueWGC1iKMYOZb3bVI/5fKeNaci/7F8jG+Y3LLkLoovDT2fr1150UZIP3LAL5zf2uSS3OP5
aoxc4eCcm3EqUO/glsTMA4UBjlsAms9fX8psQ4BJoK1T98Z/sJlZqwJvQlwsY0+VHt0CFIlwpvsn
zC7agrMR3iIc+ZotGghCkK6h842V9lAILGaRAFDiyUMRsWDEfYJQUlUJUPNatqbKKxwhEtNGwTCG
F4Ahplzd2qfM2zV+YvWAoBBjjukoKdQaPte4D4rXchIL8SRaQHjMmg2QaTI9MaTDa/mk+ttl5F6G
BK4JXkTufICchusk2iA2IinyZVXbWcC02yLlG4IPqKjOunlYSOHTI7Y2/XSHqrxSyvM8UTSg+G6Z
C7LMw6tVMtalecCXcRXATSi7s85VVcjfSvIP2N6Q91V+zLQN9k84sPXOcjf0eHaN4XaSbiN4g7nO
PabDXHJT/SB+Nmvi9Zob1F2iMuCroMjJOOh0aIa+0SfstB542656Hn+SXZX2XdERSbppiXft3/Ik
DOVNGR558FF/RToGWQNXtHBkJKRSCRKWTLb8TIQ94OT73xgh87pOi6Hf0NuSweAR/ASkmaF5TdKP
OT/w3MhgJzeGDcBqgGB5MIaPSnWJ3aazwPRc0D1pOJn1Cd0jLD5cCC2aYvZxU3KqEfm27ijsMFEV
YDOUWK4hRk8QCqnRla9XgsPXMD6wi58hX+biR2Bd/frOksHRYS73mx7XgqN5tMjt7g6t8ZNFH+Nb
VV0Q4pvTRlshUOTflkA0rup+fODrtfyUnh6KOYVOyZLpyMgTqT+z9j5Obz4tXDzCOaB5zZmdvWoz
UNiX7x1y4YLtFYYI2/PbMJBmtldDexexyY7+Cvsb53jbnIAXRlTKx0rcaote7xgyyNdmbi+BoFjA
UhvPvu6Z+x6X4GB6r+cvQXl1+h+sfL/HbfRbKVGFrED/tKc83/T+fdnn+P4H8LCis3mDkrIu7lG/
i0enrX5KNEZQ3LlBaxWSgHlsLaj1lCp1WeY9OrN2uJsxQSQduqOB9/d+fIVxt+x8jMTV/N201j34
biKWKurbmD2q6E9hNQz33+INkdjfzGxBkppjzvBdh/ih5toNipldY6uMbFu6TilN6Tp1Ve68twLT
CgPTWR3YTJxxPc8/8xIDZZV27wtH59VwlQnv8HPIBoiHu0ambwzQq95MDSSazN0Y3mxHswQFOhEo
C7bgGP5P6y6G0X8GEta5tRwzYErG3W08h/JPZazkjrXP0epZHHzNId0UpQszaKcn8SzwXxL+CRqe
eFaY2haApTKh9H4E/pWWYTbZY6CYQo7bbiU20wXmc+VfHeLdfOT3ZsUHsAyeeB9d4gaSaLcoXnpE
ohmHo8OpJdgl7T6BTZeYR2qiiK59GjQWBv9k6D2FTukqT43RALx5Y7IVWEkqBKYxdrgFm88cxT1f
h/Ls2EREC18F1B3SBf9hKWZguywDm4oKZJP5hj+Gzzar15x63Ka4feQYBu0k6aoydqr+p1B91zPX
5GFwBjfuDoReOtzfkcuFQs4ckwf4l4Z5TB6fkv6yELR9EsnEclvp772EmT+yCHV8pv4TH7nK+rOE
DwGb32qtRdAuNoRsJLNHy7xB+NpAXpq2mte5AvRzyBjINzgCzy+KrvYLC5CdeYrBIMDWIqOaUH9h
Wb2BkqTWT1VsHdh72vSxzIUoE636vMydVf3d/CVUEA1Ia4YrVBdnpWaG5GXZC8VNqvZp/av5J7Co
AlegnNx4ru7lrjUxnETEUBk31m9SdTMh8a4RsQI/AFQZJnFQwT+ZyHkp6F1pXEI/0Hgucj5IS60C
5a//54tfprUPFQmR23eun3gyzDARtRYFsLPQf0D94nktW48RRlrIbbA4Gsg7TE4cFCzyM4tcVTmX
3dEP+IlQU/3iuQTuYYmIDQDtuMgtRnyBLAFBFkhnp4Oq7xR5b9ZA6h6kOBW+LEp3kEQlu+vRQxkY
7fR/bKiwjfh9wEclBq3/irSfoYL2p/109Fi4wdiTz/3F5h4TRGZkD1NLJP+Cp6asW9cglDRX2Ab1
UNg1cXV8b7vKKcHYDHY6ft/BSL4jZ2qNA+FerOklpHrwz7r5pIc3vlNzZiVHaxRbudO0x3TCifOV
U7FGojmrvner6ZdgFb7NaVV1l5qpv4N6J5ksYtOvOjv72QUws6fJC3GjaKFCDSP8NTI66/my7MLi
t1b4U6qvOdjGXIjSCuXYkrOV0G5M6ToGZY0JkQyT0M55+YKKo6qNdiABku6JySne6IMSSCXivSFF
wC83g/CSQjbIzA85Dh7LRRUXFMaXXjhdiXBgSWPrp3VMpU4rOpC0g/20xrkmDDbg6nhxhdKGfmr5
Nkrl2ocNtT1g/GB2WriwhFvWLJzj9sAP8ojoyk1nSD9TCsnKR5umYONlT9qmeRsZaVUXgNvS9i3N
d3Qx0OvN2tGi4avQiuvDDvdwmjPbqPaAKzq/C6oYG/4pjd1/yWxMGP50korL8r6n+HRk1VvFl18M
+NxwCEqfd8njyw/uy7288E3YXcnTdvnyO//Z4IIWFUyy4QBCgQkCyI61l0VG9pCv0QDUodvhqtat
lzgflPJWCW8FdjPdzs9fFAVF8eTofWa30dB5xYUjWkCYZUiCocF/0+L6BXLaF94IDHsQQAEzF9UL
ClqlvCDHc7R0v3RdIU6dHb+zwQ0NOcOe8RRbSNhDvUiT+OAFRjcDS3p4l6j9tDzZqJjnkyYGPC5s
SnX28qTxVPJTZ21Z6kFoZQeU4+WD1e5MXFQrr2qugmXK0jvLJuNph3sZTqX63gdDteiZxrVFMKSy
Bf5mC8LOjDWkIMGMvsmu4cnBvtTexBjew1dVExVcUiSo6wt7BbCe2D+7DXGHW14bEEXB2H6aqIFk
EiOlazUfsWxSNXqKPnUWUmoq8x3BgsaX0049YDtC8aCGqRjXVCyNt/wVKKLr7FKru3lJNRS5/fR/
jA6wlQwObm/e2+Qv4FpgdaBdiLFsVTBXOKpomUKDhBhecAQp1vS90KKGbk11Zn52C2Hn0/LyTpbB
eSZVYbqP1n2Clhj2rNKYBy4JJQC5KsS8v9m2qAj7SXqvMcKt63/FS6keWgk1BCRNH2nyoQdqc7qN
l1MFLCZiGFslnPI4d8ZLHbId8vc9mFkPQpwbSzhAB1Z2Sf1PDdhx0MDvQU2NXapBSt3lfMsIi/Nf
n3gk/pfk35diuvyizpfY1Cx0yEPEmLbG5jzmKS7sqowdN7WUk60WuBp9ySDyQnH+RgQ9gx7Kdo57
k0OiUHyZkndVOk9smRc5SWj+tXgjCOGFC2cOx02gfEoCytb6s/FdUi7j/N7A8IgwwBGHe7ToCVj3
m3AkQLaIhKcvBwCro3rV2rJbph5N+nrSjiGb/Vp+cog3lXXq9I8acsaU0s5hVy5zRCaTXzKeOHHR
Gq4BjIQ/QaeH/w7zLxYQ5J3RPRDhBuuV/G9x24x7jJ+5RTt6YgI2geyMvRIwdGFLzSgx0C8AP6n6
tRr+cZLF1EFWLQt2+t9q7dEZ18VomwQFr0RYV+PQXM8pMPDgoCbExAdhF7s6I2PvcGwM7Fxgq8DR
xSjACXFiXsPRqh2AztYbrGcdMyQ0JC1y2zUbQ+NJJp80kdG8mcNLoR2DjGUUb4dCR2PNnWOUzb8A
QrbJN5jEJRaFP/46cKN8639pC5dy34It8zhjaH7QXkRDAC95CfCLjYBP6Dsb5Al2J2TbEua/iR5F
IfOxV7hh2BAMa8YgoqABKaEmflADV8L8jhWLDGB+wZtudka3xxGJQ85Kf3byBXPbJxPzPSOyJMbE
tZJATWsodEeze2/5qLNI/PwqlSRGaGutTcJaAgBsCFK1OMVxechnuCb/sFWFTy7UpxhFiMDNmY43
DbFDidf5v9+6ubCY5We9UhQgffE+WccEZVpyDyFeLUEcerdbqrUcu1xHK1WyBUQlKNStPwWrIawu
adaDKXct/6cQHws6JNV4ZuOIYRXyulPJbuK3E0NbwuAqRqJUHIweEPA65LhVN+4kg0RjDvmbG6+s
XzduQCT7ZSkFYXjEz7G2odpYbj/tZEwswqscOWJ4WiA2NBYLPwZm5EYi2Ngx11HmgTuG/BFZpNO+
Mj4aIGCCQa2AgHY42mZObCKMBL58KE3+LYSJvKg+8qNsXvViW6Q3uabvlG6JQeJ4B/8E0vyglHsM
PW0GofCsejWc843cHvhITCrrTj5mlMCGfpK4VyX98rHV+Km40pbvgSbcRsw2lR+SxMPMMF5xJFr0
4rzUjba4W9VhebDEmxrEdG2XKyDtrpl4beVTWQ+OYc7bsCy2BrnryUzwEiqBUi7cgbtr9TcnxtrP
MQEgyrt1YAQupFP1Z1qPbgwHFAXp/FvDIjO0bRN8BMpbDeE5aTvoyC9R+YR09t+jA1eC8UrkCh6F
W+Y2pfiqEKfgYCGATJO6vYrBlkbjObXXCJERTrcGCV8eR698dP2vAEFoUmiXWrco34d1h5E3GR5g
+bz7hXwuS3E16jdCVFaldR4AMqpnHPzlHXUfHgk1Ohvfcw57ihfmWCMSnaG6S5s6X1fmo2h2UnwN
+z8FVXwRtHhK4NxDzHK7iRk1ehsukxJ5ILQredJxXxwZqiDnt4eKULJ0RtORsy0rvJwYs2vBuV/u
R8HERc9hXQMk3qwx/8Df/a9qXF3c4GhmMsx1dhg/qvxHD/Hl/phQKszgR/3wRvAKVKkr7YP1K4mf
4nSq4SmUD/yBYAtuTMxd/9TAiz468/qDpEe5B8YVpx7EHqdmuhXJFWNKtRudjm1oBL+8b4hP0sEU
Vj8a3Z2OIiV/5wKQhB1wH8XCZRmHLHdvOhVGYxxixs1k3mGoUYiflnn24zv+3wqLd2TLiF2YzkSI
WHes+wlW87R4S/SPwsofljxE1UTdGnx0Ah1da/zQZBQJrMCW12sytZ2KtxkhPPyzMC6WibelJ80X
KqQGZ2LxDBchU+NndQaDG/y3mi10+VKF44JZWTo8qGVauKBiW5XzmSRMqJgLXUiQiR/FEwbX0OtS
wQz/U9QdWO14YyP3gKTBmEH4Iam+2qqmBKbxTz1el4Z4xEReqHughwQV8ItdrPVb2o+Z3AB9XdIx
zTAZTuTlafo+YL9WqT/VfDHy9xzxYyUGq4ZDjxk5QwKdvoSbLcuKwDYxUcVF6yijZjLhXfC1EPgM
TYbpRCYwy9jDnKzlnYE6is1C92M2L5b+FsL3FV0e8D/G1vaXSc05YlS1aqvD9A1maxDs6dfPGmmC
qhBaOv6PpfPYbV3J1vATEWAOUwWSyrJky2FCODLnzKfvr/bpwQUuGt3etkRWrfVH9Crwg9RHz5Bp
Yok027+Iv3hp4YAkZx0uOzKosMChjeFy7acrttDspvU4OlB3og0k7ZaBkzwGC0LYeG+gb8UhONSY
yxBjm3vumTDZOepj2SyuWl8DTEci0myuv+vqW839SLvb/CYV8C3+xqA5DdoJayC3G+8KUlCEP2q1
YxFMcr9rvxdslAPkLVmA2reDG9lsPsbyFsa+UfpUoG9bnS1oVSDaddNdMSEsoj7rv9NsAhWZCEaX
MOvFe6g4+ivZPxmGlOfavsT6NaQABmjElZtPhYCXrP1HpBrl3txI6x6mYKtvKpKIGnBqfuyWHDLw
gxT1Fol5mHUoSHaQ3jDk4E4GV52YSXYGsqq83MtYgtNT215TZT+OR8KAyUt6IRnnFMRPE8dqXa0t
FhabAd3BRcgoXyrIXXsMYZDoCnj3cWndaXzBxk/DCeN6hxcXGsKNEefrayt3Mzfn3/11tpEbhe9i
EWILSgpf84ytLrlBcmwlVyMk12abJq7EjQDwgIwgROUe5pFjC7astLdl9P5QgZ/ZT9j2uvhRV6/0
SIIbFqILeB0oWy4+E78vqIzS8KfUcE0mswtJewOEqNAvjwwXWfP9YuL7LLZgpyN72Ocwfuban0Ok
27xVL3NIUJcv9b8tJF5ifPCXbAmX2hyhxe92eAN82UTWm2r71RpeMdvKr6AYhuQ30R9ZN+tRTVf1
PeL7qGNPjshR/kuGHxkxPRhQrt1r89ozePOJbDJtN91yfcuhBmjkTrJfdr7cPBEbR7rm8wz4IWZF
Rz2Rz7tO2zuiEe5GE98Vubnyi6FdAf8SZiA0ueTyEp4sRyiIos/Pgh18q5vfbK8gU9G0pYLSiM/h
XwdFu0g0bQK3EQDE1/aW9+7gPKLkEUV/nXmXxlsRHGeZ0fAye5JbG4dKPfY59kvGLzKQGqB3k42z
h9OR4Hf0baUcqU4puddGX5q9Kr2a+kWVb3RPBeO1iv405wi4VdY0ya3Gr7r2iO3CWOczxm7gaNVk
Z+ec3NXOsm/d0uIqN2jNPM/DjXQR236trKNGyh+EJ7QSFsvlUZnPlMaibjOMZwOQy6gOxvg5A9zX
6tXK9+IPZx4biych5SPBlxaoRgNUuCkcz1P0o0KlDqjFnG1QkZMAL7HGGW6jcu0fdvEsdZ/Dttnm
QKbpMKOkxCTGpq3znMYEtqYLsXD6aZkIHd8QD9PxbIerfvSc9ARHvcGLiA5pIl17IybGlMUMuGWs
ACkuU+ajkeIpN+KrQOPpBhDDnxad1X7GdkXLEzZ5/aBS4RzjCNhrRMSAcHY34mMBee8J6MSiPvM5
bCT4aCb8XwrXs/hHJeZpkP6cwUcoLTTRBYCNPf4EOQiz8TEB96MFpO4UzzPhNMaHM7wrJ0NfOahm
HOIFTzJprUhapI+0EG/JeuGtZtrcAMshZdhElKitsMnh6UJClUh/GdMB2Ozacn7KbVs2614nnflU
yZKYXVCUqhwYIhbPnaPPEpoVZTv1KaTwpS+a/QZEEiuv1NnMLo3OYfmSkIaefI/E/ziajztxi0mO
BNJfVBqtW/klUjHjDewKXVjrMJtGpwJujHEH3XjbnBCi8sJMhG/oSKK4wU35zP9HpsZYM5HtEuc9
qD6T5SdZfnn/Ng79tUCfau8D9a4V7mS3wgbGCICPVIS2Z77APHmFsg/ZOA1Yy9mK4etSQnq9WsvW
EdM1heEsGMGa/BUkibShP9cNR2aJ7jm7xP2uNI41ASxOcF60J3495WQhkUdzEDtPMoy6MjpHwfxW
EDQgEWZ9UGEmuNAigQPVDx2mykg+HftrHBibMc+UWzJxaWl0yGocTkgxB+O96Liq5QdpUatE8bU4
EneXonpjcyJEAKniofCQz+u72k88aPbuZGnNtVVeeFxg9hNtL0T8hnO+KtW1ki9y9gGJhPhc4si2
0sMIfN9If7PM9CNhjeRiUdAZ1/azJe3I9sQRjdn4MGo2yugBgfG3buzH9Gkq101K9wbCZ4xWU/mZ
nTLm5mDdEeuQ3cQRMCevQ3BqzTen2RkOZsiNrmwJsAET528rmmv9bOs/ABwpR0/PU4S6BUUptX97
VgXhQPOguJ13/uteTErggI63zE61qpGBs0vxG5Q8RgAC5HRLGVglvU7gOJ61Y9EvXUTH+Z9eXtW/
gKPWOSCVnOMnELyVprAnOU9p/NtmBy3ehqUHwxKWjxyB/zJxoNdMxyC+SFPpFwhBtK3vALqhaLA1
4+zVjQtJPpFH7wce+g7pG+J0RCYbKIZEheRWBzdsAC3lW8HQp00ozUaXQEgFDI5PNGS3v0nDA2EF
N+Ez2siNpn04PfeCyjW5ao2vMeYLzkGLJVdMGHN6hHDa9D8y0kABY8zfFl9TH2DXhr1knE35yMH2
N3jSU5cZyOv03w4YQGCeXB840FsIccJEYTFRoEeqbwcvzfDpFD8puLwBPrrN5oVzAK1zt6vYPMNq
N49/FMpC/AnbUpw+Ec8VMVEwWAyoGRbUwbh6dELx5Q4sMmy8Ud3FxFvaT6n6pdhXM8dXTJy+3YAA
BwNTB+i1cg7lV6f56+1V78/+OB0J10llb1xOw2aAvbjJ4qtlphsINJALX8aAXNDBgJ98A7AfKZ7h
qdpf/AOpJqgbPbgsDIvZfcaWEQIr0LYzbLPuVfhcwhyFfwg+cJr4rUGGFgkh3HncQBm1u8E6UJFe
J7ckfBtGOAJ6P4kY47MOwmM3Ik6JtuDf2Fy2DP5MH9Q/S5xU46Ex/9lCAg4mCDDg+3sB24xsimuA
zxztyMnZjT5CvSzZSnx6FNzzrMunZHxlCbTLrWQSwAEqCOZSzmwaGX3NLmoqRNWgFppCLDlXoURr
GZous/apnsfSeIDnGzAmp6xDRA13iB3ChhOsVDbRE8L4vjtksKPGe8qNEMmHab4KiWPCHRd10ibN
/6Dho25P7j2JF+CqZbFTETj3JLiw68YOFhsiMQuk6KhpGusgW347uVNSCH0yoWrdsmttzww/ZyQV
sXTiSsnyVzW+AcAji2e7xK2YM++s4vpudwgIyVhuNb57nwU7m97y+FJJtz56H7JzwrvRLkcQjtYf
/Vb3xH5QZhuUXkN9Utdo2guv0H5tVpmy++xG+MjmkJFHxBTf+uagbs32ZPX8cbTVSwfObihyns3M
c2T3jdDjlQQozzMJzr6Kwl1E6L6yHccH/dircUCuEV5EloVmnh2TWLh9Sl4eQZpzkG8s9T2DQzQ4
ASeyB0ou6mr12s0favumu46HUEqIVsjmB+hEYwVEniiH2dgPDfpFM98a/PPYaeGVwUafGrbspQ4x
X/rhuAf+sKQzXmNALh45kiqSlihx5FTdsXngwSLosOlQE7updm57IrE4uLzlwV0khh8TdLpEpCg3
EaTAL4MXLuXyNdnxv2o20U9VGGsKTkG5vRZLjYP0p9vkhjA5/ggTE5H/+WkernH/mg3fZAZiHgiB
EHnP0FW2ckAr/EfSvUwLHVvNKej2zPHNE3nZI5fdCJvC2FBB/qerv0hDjcex6KleCHo7sYOF+WvI
ecPghsSdlIqXZAP3gDRyuBYmvlWJKslVCQLGTpTcGRrJOU3wL9qPjj19fBYb8DhcNeuKIVCUvESe
bvx22T4DW1HYKMRenWOBgkwjaiSYIXCRtRTBI1I4IZZ9xBmHt6j7qLHhat6EQZ67lz8jAp7M/XnY
Tip/HAtXSUT9ld7hhWpRwXKveAO3VDzFgv3Q76ImCo3HkH3XNUN5RAeWPypMs8O0mtpp7XQfIfoY
mQDZH9nw2Z3mhk1t3PQOfXe7qX3BOcnxzAuAiIz8uk0sraMKnpyvERtl1ddeZh/5iWiHFAIpAbLs
T7s7ObqQMQWbWbuy4cgwiHiumDUEKBhGR4eHQIyGpDpumoZLgviRGBh3KG/kCJJAcs77+/TRZR5/
vp7cGBrUdsf7XJfvEsvl0HzVyVHwUzbCAhL0VwwGeXTg+RK7tdqfU5PiPDhCLfiNv+g2ERIsaeb6
qJ4mPaHlJKLDbd/2V3v8w6IgIdJIZi9KvZfQ8oSfcmk/VHKECCLtme9t9N4MTa35N2hUhVlEHrAL
CRcAw26SIky5qTYHEBHCbfwuBFyfZpyvydXOaX4TfeDvE1N3WyVoG/ACZq8CdSggi/kkjAQzarjR
aiLxxh4O8VvmceDiqu+Axzj5s/iVep3VKHqSqdIYuGti3FbKe8PtRS2peAd1gzAnkqpCzOVi5BQU
GBJIvdon2ILVAVjlltQvqvoi1UfFPixoLuk5ZqzKs4+CiXvh6c+NWwUJVBbv8M2m6csOg7O8ybid
GEQRGVQfMPzGrveV3i+dA7BYgUQKLHX40WqgA4MiIbixRQFJEWN2VJ3jihVA0TEDN1hjWcv7h7np
6VG0eWbqtN9SArJazPfc/qymjwLibAUX0YIfzxursNCEwBJrfCecnvnJNPEijSdxynPkCbMwBeeE
nB7ht5hhiEmi10d1qdqNtD1nTqv/YtoUnplJ1TfNUzz99sgkeV2JPIqrO2f0WmstvGwOc9UNmwbG
v3z5E28JKtLU/jXskeufy4qH2yb1B710w8Q+4jJfpyPlwPTBrucOmdIAeAeeJcJeZ5Grtw02ErMb
wHimPIktPdU57wi3ikHjQ0QEFQ3roYhFRs2B/2PNfywQEvGlDg9+RSbG4ItbGZ5m7vafLd5Db0J0
AqwS9AAofmIeZB6ImSsNSYWGy0lzIP+aJ97k+GogAld2zMsjxkHUUcTLm8cyhvO5iTknAdF5FkJP
/XUiO68tfFvf6+yvqPgRdRKwl2yQsxge4FGNyJNhZQq9vrwSJk+D+xJ/xw7OPg6a+owOhXLnNUJt
UcxqH6A1x2EfYXIT4iLasSVfLGXMXiAImBFZjQ9FQkLsBegflqvwoAp6eaP0m/f2rSSQRENOrtLJ
+SY1GCeIZZBRORoTYsgp4rmgLkDm8b8m1nNPwlz8EylflK+Ompu4lL8qsP0bgWio8bmf3qQQlJYZ
BFnzCC/+zlEqZMk8qVgjxREnWduHScdAx38kQuviR0JFhAnqFhl307zorzLuAEU75IRIJaQBVdUt
4tlMTji5awkby65rDk5tEibVb/PZs/VNnVzN+ACeSHbyanStNfASvxfs630q7gl/tRrJaxq5Rivf
6IkILt3F4dkEMFt/MjwayDcst7eeE0J0gAlMEEjyHRg/SMXpXNW8SfnfYrB551tSXgilWGkc3VPp
QXmK+IL4nzd5wbt6HOeds2iInogZeeph3FguQLG3Q79PRP0CFaf11ZausvkWQPw7F0gBClOcaT9y
nM3yGoq+y8+mDCe/HDjfQgOxmyzMjAmb9z8uglJa69OhVyscwbmJoam8oD3r3KwsbSLVcKNUZ0ox
mTPyba4TVASUh4UZZQiPxkvjSH42UhS0HBNE3DEXHNFu0Yo9OYxuXYs1miYDVT3q5YVVi1g7LlIV
De9FRh1U7AgmEI+YDrcPVVkNHLBGv26sbQJOE0SulOAjhATY6565BXA1vmcjcCvSORKwkIR4tQxi
Ir/JAujl/B2buwzEFyGsvBHzFUrMMOkPj7tcXULnQgd8G32VQ0sxm3vWB7wCAFTGtQBlSSvKEPhd
+oX/m75bzG7qwUCN2tIB0LKz1ijA2e6x99Xa0eBLw01beXiJZg/Zdj99iYO1o9Yhqi+FhOuDzoqC
EZEGXbJvoyOeW5NUgar+SbVHjf34YY6vtYVum9ANbXkPoMyM4kez4KbVZXNWO2VlzR9iUa0sw23U
J0feg2/QdbmD7+jWuls59pq51Jh20/QuYtuylB0RSbntsgMgeuKFe4zFI8BjmZusbgr/rJa5EUkJ
ErOu6kfjtiDM2wzXNbNb0X2olkWwGH9iwOHrjvIGV+DEFMRuP5k5shKCvbt9wWJC5Qc/lLv7hccN
fknEeWnju6G8Ec7DWxewZKJFQYrW30CuVyx5HBAGKV78KS0TRge+avEq2ITUTB//ENH8nkiUcX3l
RIDPJ9Paa/M7KtPa3uH0N6x7mOerOQT2Ezth/hnG35pAdsNHhASybx08+dDf+SXvn/pq1dInUJJg
IX40PhcsB3r7nM6ox5gF546wlhj1ypuj3y0WJ9N6FjpfJ7/o8vtI/pHl1TXJpcQMK642nKihkxQP
3ig2vzPOtDnW4ZdfCNJFy5LvtIHRu341fzDU66T1tzENQezWYyjz0LQbCszWAksCQZEY1xT5jfdQ
zGQAGOg+uJ8IBqN2rMKEqlrQMGi7luSjUv9IFwmaY9u2XGn+UnzmEE6GNvC/AcYAOkTSTlnNDYyM
YbEXPtLdQG9gSffOh4rUIDa+zeQjqJ/mGRUv4xWF8nTRDA5wCp1s+G9eY/bFeiRpeAXx2W+IDoW9
WTgS9Ohcm3z11etcfla0viXoENWuuijDYxT8iC9ORwV+JxqRw1p/wCi0MqIGiVftV4qvPyAuNqDE
eVYpJsCNNHCyHoYRPT+z1vnVCrKNhtCD/xY3CmLYJ6U6NPK6AouxQl/6CWomGHrJgg1wzOSVza6Q
jFUdflPSy0yMSApBf++3Gwdg9CRoMIechK66lvqvMtGoRqeYPngRO3qwwDrWz6ntqVd9eOr0S1lI
q++SMKp+J3xMKtneziug3aotL7zllvpkNgOReWAod7PaTxK6r03X7vP+syauLc9LvifCw9FNUipX
CjP5VhaS2IPRv2D4EB7m/SvcuvDw63iapxUSQKjkUP+AmSBu1xHmqz2kKz3Eq2r6rlEEB9K3UvgC
AAb8j9L77GpeyIT1TI2XoK+T6Dcer5lzGLwxwd9p1hhs2IRWg7UFH2pTf+KUTUxGfS9WnlTnqhdn
Vh4NeQsCZiIWUH3oPL6xHXBpg3QhdUQwDxVERrVNRiCHbrCIODAm7viiEuxFe2aKzgNfFDKa9GNY
ET/yBaQX1Jt6dvHzkAl01agLn5rfQnsrO/BduXdnKd7GOPwQtBERwXDGwMH33uM8a0R0eHWX2Dpk
+aCpCo79BWvsQ+5I9z9IX6DwhMjE7S0sv2mn5J/iI1xbuNLI/ARV686wRPzMR5X/4LFAYkDrkkSW
1CVEycDDxOzb3lnBBQFNobDgT0OAkyk+Otl3tTz/H++LsF1TvQsUS1ihlH6Z2i6kP6riUlDeGZWT
3exZ8xnE1IH8WbzI9NrsWujOWjOOZMv19LiTDctXxXaqtJ3rDOPGzMiyUK/Y2wC9cwAxoQ0SzNGQ
85lf0dqXUsDciP4q3tsC+uVm7seWb+9Zso9SdibtAtZTmJ3xXuuHWrmriE8XoMKm6rYJgiBqnwGa
EtKDeHZZwXregX8M4eiK+ih7UxFcJSFGrXBndrVYkNYs0cxA0AaJkJ5L34TlIohnA4INzpHpWTbT
fnrOngjgz8gISSE6x7vQ8YHnqCmpJawcnMfCgNXCYTEBo6bQuACTp3z1xAih0X4Tf5MSwxU+pBZy
TtTpJEHx+Yq5EqyF2rWNVG8YV7dleRC4NC2VwEtZ8KXWvPC/0/JKOi6sEEkaGb9Inb8p9YvCXtdS
ILAISxgXd0bUFoxrgXvwqPKD7XNHYrVWfpSYM6sjjO5U/hotRk4P1qQNFjfIP1IZLyNLHyydxRut
LSI7k7IwE2sxYVDDROAhalKFMKyu5OY1WViRr6hcPP8EmKCZ0StLOGc5pwSJXJMlr1WdWYymnRRO
J3Q+q/I7ZohsD515yj0CvIod9XjuYBHE5wkuDihGAXwVu17OUjAT3lPwhCIVVFzhzDEkL9d2S3fC
9Y5PGH6tOhGfhQfELLeFiHomEuEomUht3L4mxGCf4feQjVuEA4i0UwSlznqYHBbdW01qBoQpUFpr
7cihwpS/bedDf8c3arOGZdaV2PZV0B9AlwxMSDZnjZ8g25J+27H1oypd0zMGroOiHI8GVofyxsHS
q8+x+VZk9k7lC0wgynk4gQu9vjrqMjCB4ek8ARbqJ9V+xFhVHIjnG2d3GucrzeI88V+W9TTcoogo
5i+bNO2iVTdUem1rldOOugPZ5IB5m1sf3Cm2LxqXW0qWQVN+y/ZFHj1JQea9Se23hmG473nGtCPp
c24Ndsd46BaUtW55L12nfyTVnUoKkvDopCfRc0ngYci68aviNDoS+lFQTsK5ao5G4px3jvyy/FNx
iRtFdy5QRXOAjIhDVTDjCEstkZyqHkIcscsMDFw+xUSk2g1uXKzTOEHkU5P4mmzxgP2krIASqTPN
xZze2oJkuTd4bSlBkK3/FRrVNgCQwFNx+DZWZ/UzqnziNohv5xpgFymJxnNbKQIIO2LkWQXD4R2Z
wFe8XKEMZ4jzlqPRiWHr2qe5utjpy2j/JMP3KC8+5QAMa1WGzMu6GSHngEIs01nuPbbsPGAwpz5E
xxGAZOW/C2bg+wu4HaUNDwQJA0mriVTNTZco28COcBY99S7TXnBFCZ5pQNbM9BAP6vCbE+8SFV9l
/C4RAtd8ApGSHGdQX1yBJjxZq5/ZPpOoFil/Bh2uzj2Rl008fRhkn3cnyfkz+pNq7lU8AcHD0e6a
9MeDuhS3JEX0s7Nx3V5UdYuRUMMfrm6sMdxpGUMAKkTKdDcEjsTFRbPeQ4U3HBWRPO+lbeLWicci
KS5UsdXxm6MH20rBfUG40Q54stDrG4Ju795kyRUmCVXaw+2rIDVKSnjvRXrC7FspExT6W64eZQuh
D5Eah2oaOX6hhRAo0TQBy7tDThevy3cVSrKPqAZd2TAmDYEMH3J81EdPIxoyj38UDSO6cjMbGtkd
XFDz8wRLtHiTX3uIMyqfB9HcjfD6cfIigLOZYTSG9rRYr+UFGa1OSlnnVkiDifLtMsCOmOHS7EDe
X8h4XsfKeZQBoQAZnYmEg7vFTVDyqGR457glEdMwljNugfU4u9nnjBY7kFa4OKNFsGYLUsL0Wu25
E4bYB6RPl9e2JUzyVGhPWX7vyRKIj7hvpNo1eNyhc7aOx1YuViPC7Jkk2uqeszFT7oNx7lMvUrR6
fsW6rfBQwgFtCKFArj6Rv8lS1yYvhLtM5d8EKmKxZwinSqeC9uUbm/4chffPQOun7dpDPvsNfWzE
/nQ2Zze8SdB95e33YN6idehPy08U0aGC+yDdOsZnjoq2ef6Xc3dAH9iLC4ix0/aCjNnjgIiB4geA
yN+IXc2m67I/tyxVtu6n1Vs03ZSl5M3b1zx8yXBUwrclOtlvurOTl+hoqs3WmanEem3JuBUENUwy
B62IS5Rb1JTmWXIQ1ookNz7kUQQ/CQEnnBYNUoyRJHOGnzntZU3OfNObTOd8O1ToJRAUkQtba1Cn
CZadMloQtUeqAO5/vDDDfB1Q8ZcwYlXjgxgZqqvD7+R9Q2d2SbEiyGfrv5AL2m/5yqr6amDQIi3d
Ovboz1U+0ZwlXh6eZWIRYhR+c3dC77oeWEeDq9heSEcW8mZ78ATb0lAK2Rg8h9z/jVIBE42rFBF+
i1LXgZNNJV5M4p6AAxeXj4osAr3d6VQUlj+NTmyGhPCK62vhkdAs3stIpyVd8r9BuIGZt0RA/heT
o1tfQkfXUcCBngQcOu3uKcNSaGgrtnwiVtethkE4xERELkg/IcBgDaEsoRveNRRD05NGYHhIscc4
PRri+yscwTvtURI8ltwNFRxuvqrVk8IOXjEqpB8LkYFofJk70XA3j4WeHeYccGqNM91JfL3ZTt1V
F0SEGBDt9yv/mEai4mGAxFXfHV4yHHOKL4iDlAuM+EfbeFAICd98gM9jrzrVNnXzm5q8UIFcBDpb
LUudNj9n+gHyQabZ4jms3v8dPvKM2vMY8iQ5IuGB9ZlvinjBTHfVBBCUgMVxF9waHPluIR9Q3fby
U9HvZssNOrIl/Trgx23IAwBl0rJ9YKWeUZ0rdpFJk1E/u8CvC3lZxXHg84zwAmIPYelWNvJ3Rqog
GV4kfJ+EZEMRAfWRgZYveHayszWd9vLoErwr4l4QZ6LQiCp6Il9DJpjgqZmpWfVzpCi1v7yAz9Cf
NG1A3zmPWOSS6NLz6rXplzV+x8lmwLjVAjs8N9FJNm9t9V7U6KU8EXI4ukxrPdxT3Y5E8RFJVnul
7ZJXVVeIzt0gOAGGjOmHJrzWMUwz5ltN5pD7M6bbMhK3IUHqfWmQHwrG0F1q7QSn7RKBmk2bVm0Y
GQCvo9PcPtuYNchSp/E04DEhmCEjRWIf8iDqp5ZrcEtOZ/QJOJRBBFDBgWUImT6Hng6dKyJuqj0m
mbh7bpXzrD8s0irw9qEOTQMv5IUdgPJ2ZbVfpn0RP/Q58039o1RfeDpVBXsVSk6xwS5IhWrudgtX
Cik10+ITe0tcyQXuidtUrFwLXphxTWvIala/GgVfl9tXTw6tzbF6n5RPFa1Jy7sd95vFjNeO/T4z
CKaUJvlBsO+ik6a/K+ET8a9ysK/0U2buk+xkxg/HekbA1pNR8b4oO8TIUXRPwfEV6xryBmh7HuvK
uUfAKiGgqPENVzQ3J6k7GozO5EnIwQ4zc73QoTUrbhEiPdJnIFFUl9KbTXXqhDvRBejSyTxqKLvd
6CxEGXIZXXtM0nVZdpL+piKGyUCuZAmUNnufykfFtlUeCE1LezFfDFG4hX5eNy8TcmF5/OEDlXpa
JA4FciSZ8PqGLgg7JgmsfI7kP/q6iXBszf0Q+UG9LfU1SdV7YiEz1H0lCk5TvgaE3HY7IfwKzEs8
nheEJoZXlJ+zsp3t51JnEt9wycJw2d3eVo7ynSBMtX3X4me1fFmI4oJgkbxY32ZkD6OX3fIPMOz2
ISHl7+BQS0aBXx94Jd91DpI8I893hq8g4k3YLhkFHe82sQTmRs7d0cSUwO9ZD3j7iHIA4UrGW9Rc
J7xTKDUHlDSskYQNm/NxorS6IXIEYFXqMdJjuEquxBuE/YSXdutYb0rGyHWKUhxbeCRKMjRsrIvh
p67+JfyuIwY82foCaqEixxXvfGWR4XfNUCgBNm5tbZfLLxRFzt2V4OfWOAFjLeaVDkUQWLxUZN3/
E25Hf9nIy7wQBvtZzj8ZC5+ZU5Uh35DPoqXpT0XQrTet9EZQEi6RorzJ5Jzkj976WXgKJCb4XEgY
xxf0CXHMpKPsKUpO1YeQ1NlEq77wT9LDScYypBycACQ9ISzVsCVifROMF0Fb5Fq+TtRf0ROSKI85
ekZLrYXIc0kBOA3KpcmARU56t5c6Jm2B1ZU/OeYWBn3T8jkcBKXVxwR2vjhkovJRK8tb3q2cdqQo
CIKG8zuKuAwcoF37GHQHemj4tvTeE0u9+nyOcjICSPvnJ6bakTeHSJSArMaLyLkiEqsTTENWr1oA
sqw11h3XSmKcQXgmQo+U8T1PjFUmgjHCP64/cn6mhG6S/EH0Z7jEdDSczewpk9/0hZCv6TnZS/xx
476kwRYSu6Gk/ch4FdXXGSyrY8ktzR+H4WoMz/8eHKC/7qCEAPm88tRdPmdI0afgt+DPGomwFwR3
Jz0g7ms003aNtIWNHJx1UFeTMgA0EF5xz91mOtUFbVIuWxzHVc9o9Q/m6zc9uEdOGB5BuITtHFLY
Dbj6oNpBetCNulTXZkTPz02I9jrNPvB+5RlibI/OnUAXX1YdHnUyIGK83+K8C6GS+PRU86IovsrG
hk8a00lDpgEHx0mVfwUQTDBck7xp9pmzrSVElIxf50PFStmWb5EE/E5I+/Sd6RgNCX6L/Aa42jno
w5vNb6a8CWrSEmencYmstcFebR5ypjXsz+1+VDnvhOPyzGOypDvYJQ42QkSYaGjLBcyZidKkzwaR
IhnDDwxthH0qJDrZHDkOaHWxV+QDH3g5PehPQwoU8am/JWjhme5P+vi5TAeloa5xywBoywBx1D1A
9TUjP3v8q0fSTD1AnqBGvQhBtk8ZGKaDQaj2cZnQKTA+A20ClDiIDH1rF/HKDfcy+zWU+zRsyT1x
fkFerfK3Li9pfJvMw9x7XXdEaT+iGWzRgEmnSX92gEEpiGufdV4LPLnJnyIDAJbATu1jKe7BtzFu
7Bim/WhHVxCTofAzZpoe0CSmKaj8psYWmjpjj4IH0nUkieRKQ2wM5FihbCR2IN8llA5mkavmaDL3
Ce0lylM3Axe5S+FhOuglJDgkByKZ0l4KxOHtfUivcfI+Ix1pUwCHZVg1xrmTEAU9F8geCPQrISjv
ousFmEfqbvV8EGHtDD0TBUV7WD/L2tgNrPglDm+B/Ojqr1a7xeqPFJOVjtC+OqRsXy7/ZJRcJfx6
zbBdBj/U/dritU1Jiz8FBbEtL1mNYhKbJpj1sOOFJDMMBpzIYuJr5/ZtYqBvCGXpPdwZ2OPDdSd+
EXOI9g0xFrZ8G4jJ4TCaQWfOQUUi8s6kq5vvZ1p1eCZc0ezbBZNfUOwIRAQFCQiDeVc9BrQ8yKc4
RjtKTYnlW+pzIr06HP9EzQq54U4B1WsnXprRmynTaP/0pHIb+BJz9uE5clyHI+FAvho8T+W2l+nc
8dJRIqznZMW/C3q4oXKnmcdgXVVr5j+8RFW24/Q1na8AZjJ5sTOXohaz3lNb73bcxTEpAuQwIrdF
DEb1Rhx/1qTdYNwf61Pce7rJtnjEjGrmt6nNcWkJqZ5bRG7Fdm4xJ88vXf49qlzElsHWJKKh4PqZ
thIqyEFfy5M13E0c7G3zJWlbexI6TcQuDZkX5nA1VZQ0ybnWebRs/J4Yo44K4QApict4H7FWEz3F
SxeghR+Q1Os7cjRZH3R6HQYEklhBiHURrGN+kaSEDsbjBEPS4xWOh5eOX38x8HFuyK0aXpKUIlSg
wJaIvsXyBhK0a2+Y9oRxhYmbWrfeYfJhvlBwluACHMgQixBjYmoxTsT35pankfwwDEdJe676r9wg
MPRlbPfSnLGdv0EYJrhjuJ+yM0LYTjsZ6GusGzUEECQjZyfJ43nMo8ZMcqDIRZ+/m+pogzA3fFje
OB205VRNl1n6lkSr91dmu+D3dNAvsq8nn2h1LJlgE2zcZLhenNkrOR8LTAYaBm7nUbf3+RAXbyOg
BRi1DPrOA2V2f2RCmgRrNlsuUPQbIEYZSfLzK/8oyAdBuLHM6jj+2eUbdtIeBCz6Chwe9H1GQIaO
0sutTH4SORoMlsmZ/kwLtiMZL9b0NNUv5fgoeGPaimSj+UuySGHEf5/F33m1JbHW4juL9kHnSyrQ
jPVtmzcDWBEdOSsD8hnqZSsW2Y0a3Zb+0yC4RVGeaTzorEO5HBxtrxftGp2s3G7WiIeokpER3wvI
l4B5w74QXMPTUCC5oOilQyRxrgjqDYHrKhY8U3+M8n0pvqnbE1POqPkSl5OIFUyw5cBfN9Ci/EnQ
70X4PKcvpvUlXlmw2ORV+Kipf1zX7CuQRWDtRnNrjIOiPlH8tYgzAo+MVbpx/N4jtcq54Xu2/ywC
F43fxRSK64Dll4yz8H+MnceO5UiapV8lEethNaXRbNBZC79a+HUtN4SroCaNWjz9fMyq7kZ1A42p
RSETERnhfp00+8U53+lQXPwOaLOhXFiXPnzJp59MJOshZsgySkL3bjxe4nIzAtTKciDgt9oDUSzr
h2m6J9k1J8Aj/eQnAE+bIIeBPc1IY4UrDlUIzFCUm2KXAdrmv+LFRq7PuhZOg5aE6R4GYo0pSNPw
UyHFoxpF7s7jSkPED6W24cP4AWPPBz50Qt2ontly5HxPncfe2VsiJT6a4A4yb95w2h1S9VRB2oIi
Y3/XxbNmTeEjpzUf6Rs1EEg26+WBB1y7L3z1WXwiBZ33tBpv4Ei3GA/Dt5wIsACKMlvsRxXifMcl
cOfgNgd+u2xRkq9m+OFj7IZbX57i/MlUO4aiVJsyvs/tWz4qaVwzII1CwB7XhYJqfY0d09iW1V3F
rDcYTp1xw1RvYvok603RB1ujuQfx29FblReOYoKxmQMjFq6bZd2C2Xl5cEJsgZwBzjfHIB12SExq
vG48oKnVVWfrU59/zIwksSSF+3kAr3COvWeLcUrHgmEAzoMnzucGg5p2iVKQAq+GOOZhyTCEBgao
r8OmgcXQhu8IRqvRPg39ad7NyZG/OhufluqLbxAGxcI6YaVXAdo/2O5tTVhy/2NN58B41v7NpM6N
Pov+jiUCUNR0uo3tHy9teQPv6uY+ae5t81kXt9mwTplTFUga17wj4UhGxG8reBb548B1F+2MeQ9k
vtYvZdrTdrHWCoH3YiJp2QE6T7K8n+StZuKf5Hc2M0h0vO5nBPtpxkPNWB7O/ns/H9IZ0dKe7gff
Tmk+JNVlyeT1SJqbmatRVaFmhrJsoV7u4Y3uO//JQ8fLp8xxmuVHc7y1rQsBP2Hy5AbzTmm9tdOE
MN2bAem6wwQtoVLg7+D3RBDFhorpo81VFB9L7yPL/VUwyIvdjHSGRws4tnPwqncHhL1yjYPfMZn3
7yp23xqzHLcfnRdaF6J6OUnY8g6/e+MecJcb3UzITLD5bqr6QQ/Z2mgli+/uwJhV9N/A+xBfpf22
YzbeAv/apQCXjLpFwvQ96m/twIXYts4pw0E3TVixfrsIAYrwB1W+EWC9f+/1W9cyB+ZbZyR7Q+Hu
sdVCKZfuVPRqwuezmQ5TTG7mYlsn5xbiluTVBjPqCxrru5CudFqxoBjhJLsH06K5SJnGBncwNZ30
gg2gqc+Z/+l6RKWgY8zOsz4M4lIxijbt1xR8COw9iJ3OJvM+i4YtFtNFxFAKxi3lfPo2Zs+WD0Ud
r5tLlT+RfcfaxEoYySKjt+6j4W2w92qkF3pKP0qJSKvl1ImARTVfXkfRYnzMmI5dNCX+AgQaTuQS
I2aSNeKdbcyX7NXc8zXCn68G7mqCeejMAaQ1qj80lxwyzXwJq7sSSJLh0RIZ73n6jtKMRkUzsUCy
xxRGkTzAbg6DHaqEKtmY7I/MKuPoOg6keg371tlO3VEPH9Uyu2nR4nX3QA4d1TNkPnP3BQyuM+q3
zvkIGIPNzG1W7cACnjYqSp8nPBnBSeb7utuTrsKlyKXK/RUVCDQcFB42j6H14k0Uiul9B3GGe4vV
cmheFpNigVSEXS0vmc2InUj07QLo5t5cztcQzf6is8+9Q0QyBQWEc6RHvh/E8+KKMPewwuDcsA/l
OwvHOzEedfVSUpgYPSKf8XOR1iTNljBFpv9cDQG69oEhvkAg3keL0ffFWDAZxlcS/PYZZ5Xoj67L
/nXGJGUwTe04joLxwbWfff+hNJlm8NlZTGQ4AEkerRDKsVJyL2QVL5iAgL/WVy3iHETICyWJUIDs
tTHIhTsk+Us+v7Csvsz5PvQ0rehb695RU6Gabrh753nrctpH0CsY/0SKoNCPub6JxZGHaRGbWyEu
bsG1S+qZNMgcR35aky/OQ+u0C0ijYuT2ewjf65jRLQL9nLmy2ioCAMh0ekKzlkyv43ikcZPujTHc
DdN3XX2o+CegB6kE2QX+sdDYOx5Kfp38kF4BeDb5ySFcXW4xQUDFro1PYXsxrQ/GYMtMjOjpK+tQ
Lr8eOGvlhsScpYjcXozaQvZDrxkB6TAYFrETYWOVvP7649/+/u//9jX+3/CnvC2zKSyL5u//zr9/
lXrii4/a//avf38EJFDmf/03//l7/vW/+Pt1/FWXTfm7/V9/1+6nvHzkP81//03LV/OffzJ/+z+/
uvVH+/Ev/7Ip2rid7rqferr/abqs/eur4PtYfuf/7y/+8fPXn/I46Z8/f32VXdEuf1oYl8Wvf/7S
4fvPX5ap/vqg/vE5LX/+P39x+Qb+/LUvi7COf/7Hf/Hz0bR//rLtv0klPN+0TU+Qo+77v/4YfpZf
scTfLMuSy/88V0nT5VeKsm6jP3+58m+e9ISnTNs3lRLLF9CU3V+/5P3Ndx1hmY60TWmavvz1H9/5
v/wE/+sn+kfREU0PDqD58xebZPHrD/2PH/XyvfF1ucrxhFIm/2R7jiv59a+P+7gI+f3W/wmTJknc
wmdO3ac4TDRoDTPzAMNA0dCoFAdIl1mUAEiboDm0OTaEqtwy/oGnxuglJmkcMll6dHOgl6bI9brv
iHiopCTPOqi3qdnJlXmpCmuXjOEIFyZk7MFeLauY4M0isa/cMGCbReKNLFHquRNhG6Zo2be1rYfa
FtWAET1bbpqvG9+nSsd+OPSacKx/SO5LlC5YYtZVz5nR5lN0JWciC8IZDXDpWXvu/+iqnnAHOFPf
InBkI5MGNHKbyuuoYRqSHgZ/a8QIASLlvseNQQHipOichlhS8mKMV4FHMCn8F8xF/UM8PiFZW5th
CJPBUU9miNgUn7eVBt56rhY5CA1X5FPA+So+uhly/0lbnNpp1a7NAgxmHMbv8eCf0yIaTg4zxan5
VOQKHkWAsaM1hv1YT/6xrPJoP3bDm5xJYOiD8yBJNnXRZzu2CUjGpy2fUuha87BH8PiTtcOjM0yL
eav7IO/cWkVi8tY4NY18/JE+eWgTHwduuo880JyXniKuqrzwGCJLKVETu9D2UtvcmUmEBTgEG9eM
Hconz3ybETU6CUzJHNQp0CxGJ5q6gp/2VBDpJcVVbVHy5yOsjyw6WppQnwrLsZp8pJ2C3ZjZdHea
zHRHiXFleZG3Kqmyy6T1D6P0D/EQ0+iUtV6lsuOCRNYz52ipQ4fOZYz8O6djizFM/YsjMNmzgjuH
wjNXM0vfqxDK2tpeklyVLNcapiIREMNnUTsYQdj7WHX01Gb2qxW8dTQhlpF9JU7LMtIkAldLSQ63
TZIGYxbiflS7sz09bgXV9LpXFAgWE5ikNVmocysqY3iKDXXb6vQxqeh3ppGqIu/KnT867xCrMPoM
vnVVmPXGFgicUvRToBNqADxZclZd72BrQWPk2tNprFlVt+NLXMj+UPTqMtbRj5QWhJSbHuTLNuhz
7mxHjogPY4efqLMeG+9Ju2l2rnu8dkjjUzBrn8lYf0cNmn4RT0jPcQ7lfsUo2Xfc3SRI1nLfbLO2
11ZeH7VZIiwBwe1kBRWAN4AbaQn7SkW9nYHioRYqNsWIW2CSrb+1an9Z+Vb7GOoXcoZPKVlBSDSw
FuAuXBZ4Km1kX1EV7jwDVnA1n5IG7/5cmwygQlIEvDHf5hY7gNEHi4tnFUjOSMOI5wV1ByNXy56K
vc8c1crZRDaLsnDO6TD1LH+yFDJWixB0UhVbUEVREHozfBrf0tspRMs0K/HpqfQhSLSEGWMmO5h8
PWRVMqEbFBz9QA6qmKL+aKq17TjPblGkjE6pu4UHqrupwQ4tmJ+xeDOjZFPMKJqUpPjM0okHo2G+
qmT07Aosw7ooPojqfhtCye7PJ+gtGv2PVCMCTaIXPRXsSslJwqro3gQem8Woy7cqZcERFR3ihNii
J474lJfHe5yttT3rattkaCCs8eI3zP6cycBckaxnr462+Nv9SGbrvqc3LIY0viqqAhxzv5xm7Pkq
y2SASRnXD3gV+mk4uHH97hBoStM8UQNJSl9W6uBOXBw3A5CGNG3q9WCIJ8OBQNoR1NAbQNkCa0na
1ED6w70049epgP0yxyWL6xwVhA0Mq+OgWC1sceFLfWrH/jyaSP5LlHwbhAY08dM57Z/SWHTbymi9
lSU/5xSuWNyAmB3Lip7W2tSFf+uZ2ZsfGeQyptVZMl2L+gnHQ5PxOfVK7DyHF9eVLGPcOHrqXDTE
uQp8KAhptrnr7ISt86h4HlL6OTT7zMbGx7DjDOiGhGWL07I1t++qzLiMCU2sjm1FiQQVM68QwyLJ
lTET/bkwXqxs8XQiGwAeJ+3XnkQ4qxOrzDeWjPavQPrEu7aHofD3RouatvVMtq4kYbA0lD+KVcJg
A9M0muu47dnUEL86d0djWU46HpPY1GSfZ/QX3TLzgf5KeWnT2U543CS2LeWzKaw9ckXZwd6lDiKk
WBJ6xqKBiGmgTLzVE9S+0uZccDwo2sqjgcp6Yg37eVNIdCfGwNregl8/tuWhmnqxIYcWKhVzomwU
D5PGbcNM4mhV44l78tUtApQ33ffISmXNoi4zZiKILCIMbSa4UdKRlBkwe3Z4btIAm441RszJ/dhc
KM5BZD3IBN94PzBxaGjeVqBEl+MkW1ek29kTLcfYrZzlFc6go88pnxjHAU/smD9L0X6Hi8Nb+azp
Iv9rsmocRMEM8BUZfBgEHmr9kMSr6gqyPyuSDmm14k7PxpByoWHNoQ1vX+lhb7ooVxk1xsAam2tL
8QdOLdopU4KVFEwdh2UXsQQ9JBmHoxe8shSDfB4eY53CFAZoqqsliqR46mMsG4KXC55Ujdc1oGHI
GC0bWbkFuop3T/ZHbie8nqUADskZ2+WInnJuWU90wM0t6DelQiIYFvBFyH3eyqglxzkmh8r5UX5y
qwMokyATwrp+daVGf4a8hu0gyweDz83USOrqm4E6gbcg26qIlrfFeSJhpw4z7KfMvRaeW+H+LioM
4xrzq3yvBYyLMOuZ1mTRZ+wQSBBSMs3j6KzjuD/06bSJA3yoCerimrCU9aATeB9F/cZxsBr6xf8B
OLCrBJu9loV93d43Ieoql04RwDt67/4QNGxZpeM/+xWpFHRquzKy2c1MJBtGNfIGwUSma+57wpK3
0UC0eG7BY7EzIgY6vKqaCX7rGbdG23L+19Yx6Qpgdso9mnEAQ0Dw0BSM1jChr5KGZSElhnIIZCvI
aQnGau17sAVLDmRfpCggsuChmtlHa8dFb9m5J2cYMQIYh0LiNls+R29oXhTpI9xES0LZAKSZRdyM
a8i1sa609dkI5vsJjVyENngVk1NRMrWGtLn498DIBhItDo2myrFKJDdWk2E3rbyzEZbsSgvF/LYf
t6WHk0mgyi0401etwBu60NWCFPVycO9yLa/8ucfvUzKsCe0GCTHdo5Eb12q2D37AUzpPr4Wp4RZM
tsF2hU8C38DI1ObsCz7ZPMRwlEwM0uQydiKX+6o+lCaI2FTWzko4MyqsPAIJuGBdJbvzkgk6gWaz
8e5yUq1kGD7LDiJiJWYKji5fq5F5zlyex56xfGcgzpy+RYgJWjX3yloVNq4G1wt+Uqeh0+UMURXh
PsZ27INlp0YqpTaOpRGTrNdDQBpH314rSz8EkH518lHkxNE0zsxsnLImEcmliMAJpz40RAfQNWXx
bKHFCT2G1RFIS4VAToQOr1vKMlOzqWzFJyUYVWvUHMPBglJVWnyactwMtjqPAREpCVtEN/2YnQSw
kY2EeXoxTa9cw2G+cEg6V3FdN1dVxh4v84rH8kNlzg9UBjKyY0Jqo5YbB+g+tTusfvHga7wvQWsG
+P3lPk7RS8scIpU/JfgyjXPbQFmIzPLVQUvYOHCGes17H5bJl7L1Zsqi91Q3zopCigIaF6gzTizB
WY06Zf6WaVZwhsq29DuswNmbeDPi+NkZEJCJV7PvQIgFzBN0j+3K9r/SYrkzGeEPIRu2BnEkjOKo
RfkQSOgyb2aGNxl7z870ORsrzZSq9QBKRTmy0slsrp0xOGEMwnCM5x4Xhw8qCJtGwECsCbyfMc/H
s8MDdGgGrkXGlkJQ82ceYveMo8Eov2Rofnv0lJso0cM2D/Cvhfy2Keg2VuyBv4izi0wLiORDsS9N
FFVDHmUbSyCr1yxSaTp81+iYWcHt1TnK6woo3qanlrWnqFq3c5ZtMQ1yR9oW3q0mYY7T4ntdTxaJ
OsJgZ2X50blUPqixGbaFHPmYOhf5DIbjUzSeAr8HLtwMp9CbwOg53oi9XLOBf0xKz9skVgDXo+mx
UBY+iBg5ww4vqa4r6kXNXjMxLcxN8sWh8vXi8HYwvE2upx75wJ01er/zvH4wDEZotjpOAjVBZfGO
erkB5zLJbhp+Clf28n9Dxrgu7QdiUaAhGbCgRR5cB2bKkoVpXd5V/iFIjGxdssF3qxkkAxKgvEi9
VTUGPDVoyJGVDrGHt1eyn01tMmQcmssohsBVZg99xlnglGj4/dZnBj7eRlX+lA7K2lrzcJD4a/jU
z+OsUPOFLTSXlOSkvCdzQZ/tnFAZ1yOKxnhs/IKA0fjd5u9ZAIwB0QRWlBvbXAf7PGUt1HS8G14c
n70egZFHSgIsL1/k3w21BKbp+YFwzE3S+NDiOQXF8EXjyzmdlo+zJAlCpMFnPfifoxxhgKX+08CJ
mLZlS9uWrQdB1z0q5gFdEKb7zI6MFTZIr2rOg2dFeyUXpSkwvIOfCs5Ls2xW0dwRaB2ClImUvZ89
BtpzXG0V39+V9kS/TewQzgAkb6funY092RKtLFPbyDlL3flbtynNTTPGq1Gzew7rS12TTprEwtsM
FZq+CSUOi2Usk5JdkGfaa6Y3d1aquAiaesY4uCt6Lh4j0gh9ipnHqrBuXDuBRpqE751d4eUYlmH+
AF2iQePiTz0iTfUZoqYaMFdV4FDLoHp1OyqcRgx3Vg3E3K/VWuVTf0AlSXE/zMCtTHRJ82ieQov5
SD9DqW5TD5lfwRNRJP2dPbvZZo7uYzRAJoanmLt6tgXii1ce+GszDp9dZ2RT1d00U7/PeoLiEOKT
a1qXeLp5PaJ7O8D9V9KSFzk/7xbWp8tyuFxx/t07042Cvu1k6O/YSY8bs3M2IlOIYLz99cFN2W8V
woS+Ghway7itDIQPXX83WOugEQ82Rt8qkteh1/0WHavqEHUH/hzlongVVnyYh2hbl0dpMtARpT5o
mfZrIZrrOlSPeTKAwoTCjIufqBL2EWP5GdhkLJcpFBeHIYFBL5QmSKKkoT6rTjo7Kzgk9njD6PmW
MTdv5ca0q5VJLkw1tyc12u9tlRO/rJgsOuMpC1nwJuK3orZ1cVtXY3caZY4yNj0ay8x7gOnEdehQ
E86qva0ndHTBvfaN16pzbrqs+aEKZM1RnEJf3oqA2VOd5s9iDq9jUDtOf7AdEqV6tlumcVfpk8M9
6C/JrE2CZEGjHA/N+cbzB4DQsIHdJXJ5prDT9SlNwHpz8cP/hsGLwcTsWPrl95VZnXBokJA8opgp
/RfLje5KmCU19e+cDODN6TDdkhH5JA0wfvTIOSiaeQDYGJ4yigRibuEV+QtkMyglPqIO7IxLeWQb
bFWW+6+2hXMVGQzi8zA3rmoz2JZugck0zhFEWBzqDT7ljn+ipE7AaQ/JvhzTe0AOUtfrySeXYLh3
ZjwMPg24X7ZHJfynJMRRHrQljQHX1lWJHgVTNY9RnRufZmx8Dzb3qSC4fNVy5M3iuyNpLCzHc8QO
x+gdROxdfh4KVgJmCL7DDt+0C2Q0sN9HPvwSpgQxKB238LSNMh/sZvvj95J8sgJEu7tN+FurKPjs
FRZ7kwGObxPFavAlexWaVMyu3n1hse6TdvBAqXbSbSv5WKxnkZ7MyQGoY8lr0Rh8VlRQ60AEu1yr
TW/EdxlL7HyqL1ZhHGjctoGQuNtK981c4p46dchg54v8CWjcJs/SJY7d2TgAsqdovrUkBBcX+oeO
yP1rXkIvpCsyoRxKTe/TJ3vDda5T42fOXmV0nzrkdtn+i6/kgAizXxszcl/TRsTSxzFHkCkfbM1k
sidgTXkBhDLiGAFVjyI8T+I27/U5jCj5Y5GloNR345xz+sr8eQ4gjzolGSs1TWECbC0P5CqyiKly
6LLMSe8kmMBQFXd2ajxj+vT6XTXpW5mjyGhKx963DJRi1/ytOlJx6sp7qTPlb/KKiS4zeHoUBkF1
wBRGjq8d3bAlURnVYO6vzHoo0AI3BBgq2iiv0PvOQrIXztSf9InbNEGUk3KwNRZaGUl9XVZYLXnW
hPTWfdWRolbO3mEeLSIhO4gsNdaBebkKnOpiaIsPmH5utZBXKhJJKAnWZcOyGDRlaTEuasqpf0+D
D2KgwpWt/LvGwXMvKxaJPf1Jk1GNMdbJ4IL4zCOVU27szAb83n+kUFKuAoWmRwLcc7JuG7vQCpKa
RTZFTb5yoPs0uboUaEWnwIMBB8gqB8baNu1XLXjNwpnsNZdqUpeYyBUk5A33GPmpNWziwGA9S5Rp
tA1GiDdBF36KuWGsHpcMifjx28rkSytLUsoK/W2l9XvC6HbPzbHpasI8FEf8bWagTo+L5CNxmlsh
6AFSxESVRxdqMuPOFTqNKvFfQujP1yY3XeXRDcWhd9OUdXGi13O1TS/vrdIIZiSqSi50NlidHq49
WSLDTvlSwnzh29b4qvlxXIB7X7wsh+CcaSbLUbD2QgwFQ4sdovBgqPWWNd1Ylaf2jTl+x8zkwrlK
UJ9xE9de++kMzFD7GFKU1eivrOkc0jKcdTJXR2R9za3ueXm7zHy36/izzHv8+CNDYDtR33nlbbEp
DCZRSujAHJKlaOokc6IhC+qLgfeQUhm9tE1d24C7mkzrkWAElooAMctCpmtTwFzOUlSxVowwM+YF
mXMajCzhDvEatuqZ4EP16g7EV8wBVuAybkunwsbgqKsqABmL8CEg8JUKDUjr0kKns0AhxCAvCIYZ
iufkr2Jd44HLAhhdCuxhQVubMqDYVTlKS51iITPjGsIgQ5MhZfo/mhPDR9vJNmoEvBxIilynfyph
590ZPOB6rk6YfC6GH+jlex+hgpnGisHqqhAMhgymMrvB4Y6odL8zWogEVVsI2p0ccxhAqywUHyHJ
ur1axO9af9g+80STv2ueHESvsfvTCXwOesaHXcaAn8YSeHRrzxtPx4/ljFix7Jakkx4MnW2bUIMZ
NTQiWjsNT2SXdRs3Db+qJDI3jkCaUdHINoGPpCHBoyNH3DbgqOwQnFDRmXAVXDJR+hRVumT0IRKO
0soNbyTuIVMn9pbXi4dzYkbm1Y3EZIQ+gbbZoxmZvlWxMKB6ccjswKIRpytM/RQ9hXGJWAAw8GBR
bqTI/4okznAELQEV35YQ12kV3QzE8WwHlruC2/c8d/rY6AHCTNZCwEMn75dzfWncnjeKEd+mE/Jc
OdFZJibSAgq/pk4vuWfiC8PGJ5FZDA0vNaOfHR+Qbc2gHfZ5mQYo0oBjGC0fwGiEwbatsluHZMwS
sDVQPRYUnPB0skaw7iPzzFSFOCfwDFVHEGCynswQ81Tqq7227oIbMybym60Z5BZ+gKyj9KPIJZRR
DfuSAvJceulX2Em5H9SuwPIMIBbpUwN7ysSfCVKhjLFCB3lMsAzBCrNfHr14RkxX4dLvRbduMwu/
mzDTfWoQMGHN4t5OLCiRlNqgFASkIj++axWhVzwwADfAtcnoPQ6KS2kME9Hcp1QW8oIB66pWvPrt
xC6FwQKowQkeieqZANnlxRAekvqyJyp8KVWlTMAXLpG3bDVXPpTM2qqrXdctcuWY9rgO8cl4HZuj
XqyDNnuw4ohN2DQdR2almqnqAgm3WvxMDkiGMrbSa8ntlZrpInJmxz/QRscVU2+f4f9qpoz2CKtf
Zme3TZSeGzeDpR9vJdIAK0h3ZlEjO6+niE6vGneJMeNE6nlPu8i48xze1b5A5iCEAQUZOqLXs0yN
Uu8DKEl/zJEx8Q19hA5TeKZF4z43631vm4CGzIkt38iX5OSvCjqH4UyYteYXU8l0lYc1QhQbj6Xh
sCjgIb6qxuwm163NFWVX69H+mOnkltbgJ20FgYEGMvOYfYUpajoeQiQzt4erMZTdaq6YkI5z+i2j
8UnHy0lOEQibQeEa77dj7enVqOp9nVCKe61+40QhekOEaiNitCwWilUfHeamSCsLEgjOL9fvrvsO
6jL0ojGL1+F4bPVYXbmp+5rWDtbo2VIIYpcUg8kkSQhlacn2IW4iMDgxUZZ0YHWe/FR2QTAFuXBV
avCS+zR5LssPnNWKVC7jkuQ1Dg/YL7tBRvDeNAPA3pG4nRY8vns/iZbEi5oA2Lyzt0G0NGeJL1ka
yvfUIgtnCHiUyilCEAtbIDIDvWUlycy3vu6MCpqOi0khpmO/yovoFJNkqxklkC+E+iVEfRVZrL/D
HtG6bfFRDnKjmXWFPVkTgtsgapj7OjSRXWs2x6Ruv1CbxNucISeDm+YpDkxmMhYRfLOLF7zrR/CZ
FFpsjNlT9qLKTyEbirzJNlPRWujF0Dc5Ea0AzyxBVy7PAqoliuwH6dV3jmUz6aje1JC1z7XRPUrC
dZouyLfxIjSOYrwITrFsq3l79wF6RJ46NJd5gR4XT1gRcBp0mpWEmTW7XlB5qRwJlRIgCNhJszsw
6VXTLJBbu48easM4itIS16Z2f3QcYeHzHR/uNwDauIBo3oh9ZUtQvExmpdcXG2gcqMFriOMTzv4p
9N8aCthBlo99Ftx4Fl0R9Bw7YUnpTk/K7QjiSe/9SFHWbXN7wMWD4MvsA8UqioPfKA1sTYTMQBxR
WtyH/ifxCZAEPDpkI47vUwrOvGJ8wiqF8wJ7hNrENZVeZKD+m3wShkuby9nvvkpQCEZcPqVSPhsF
g3I2wE+6RTM4p4QQtPd9Xl7nZbJVKtpXDZEFNgajOP/Sov9dNvX3ZFVvjKevWjE/2Eztr0KDmZYr
ZmgojFz70MquQ4fRoPbcdavLYJUMXbipbIvGjS6DmoAU3YrT3GKFFmUuc8M6NrFnJs9JUNylZkgA
ut5HEmJyPZGT0wziqrGgAVYY+vIRR9Ckfnx+rjbxaAvfMHLR4U95BdinujBWfejsydznghp8HA2b
2xkecFkRwdi3YmDRghmoyjWNo8Be5XdnQ4L1QB9YEH+SDiWSJIFnxEFQYAMd3JBOPV41cRQ/NpW9
61m7HJ28BzjuszzPmUzdWAXL3tJADhyPU3tqEGEJM2ovQUOlKaZa7l3dM+/yUzwJUfsKkk2c/cx9
NMs03+dcfYty39i2U6wg9hJTIul90MtcxFCt8rYdjgVbyV3b4ZOdXe/CAYE+Gv5JFxIz7KkA5aNa
NnASI3Cez80hSTXJTSY2eYdS3HeI1IPhNu+8qF22gaa49s2n/krm1rQTBBT600Ju8okfYJ57z5Zo
3pqI/L1gdveCXQZFaYPGlOJijurd2PWnLNZQJn3zPiXeBu3kcI+IER6kVwM0jfHCJcLEYpiJbdft
moBFION79lQD45ZJ9S3iFZpyeoeRxynuHONK18ZH4iPsHpzozaY48juFe8Ph7WnZE0bUlnLBkhi1
66z7kQrVyXE0sFrCQU79Swyucje227zUgUGsost4L05DBCV1lhJX172qlCJw2U1ZbVzcTuWWCVLx
0JnxoWocbmYzIIbMMouTioDH5GOcX/FSsAbnJln5nad2ImjB7131MKdFbIePYdi+KMuGbjK4UJMl
+ut4DhkWwRgZUFcKFgiySLd5BPbEyUpvL7L4PFSwlmUBPM+uEKhHud71MLuey/DHEON87GI0ltVc
7ayBnEn+aGQEegAg1cyMYNWSh+PaEDtcm342I1uUP+/KlF2FDTY7jHW+qbmxDzIktC3o/LVn+KtI
trDUDKI3xqDaB4qSte6ce53pbdb47XlwYblonzzTGAEX43RURcL3CahK2ezVY0X6C3lWVTPNF6eD
p43f3T61M7dp0ln5IRTWziGyhj4uPMtw+E4G9mkGvK2o3HWp7S8SIcyfFjLdsmY4W+ZYM8ZSP5oN
0yiP8dsxCwhREjj+5iljckYcnzFEBiKZKCFg55A6jnHQxbMXjE9DoJ6cDn6L4lC3QkfdhxoBrWcH
EOpIO54C4oc8Aa6ho3bIkobGxE+idUiVvE9FfGGM3e/GqChW1kzvnITsknQNLtabAxwyFBO5nZxs
Kw+vc9P3cIpk5jnp/fkc9kBRXcc02DySjtOX3P6xO551KNyNCBZCcsPG3C+wdZpDLjeZOZASwfwx
SVpC5/rbcSlnraYhxNOZnshbGbZB1T7Yzo+oQRwnXYTZoAmTfRMQElH40zpzjefUAPvX1cwVx2B6
S/MsINnd6rbJED6LkCrZmInjySp6MnhSA/PaveJp21svhi+fm1Ake6a9Bq8/E+rOjg99mEmEUITl
lkx9JnbPRiLtbc3rT+Evdjoi4i2remRGg3frYT2IPWXssjB1GaKsg6D/f+yd2XLcSJqln8jb4IDD
AdyKsW8MLiIl3cAoKeXY9/3p5wO7pyqr26xm5n6qzCJFSsmkgoDjX875Dsw1G7ujzh85IBL+GN+4
CF0PlTDj6dqlgB3CAjB5N7KSgrNaFzCP+uxm6RAAcOdtF0sfu54nHCtqKgt/ZqAsEOtZ5d2rrUs4
Fh+TxI8+6+PElmEGljD7XotB9eJQESK+aj+AzqA3iJwPI3ky1yAbJJyBCQIHrDsIjiJ599x3HXhM
qdzLZNLp5AAdM0Od7xJDBRqsshPbbYl596KfNmDdkUSfvZX3XxUdZcUc3CHz0QcptZUIl3PZPlmN
v8WTN8fViIwmA8MG60HiqppHu8ZUPSQnw8M5KqqVMNsUOyqEr22Co3TND9a9g0i+J8UtY4tvlQK/
QuYehp4MW+9bwslQx4bHCG8hV82mXKxoEyVRfgzooJZPC2gMMSMZGpbT/swGOfoW5Dy8bMVWwu2w
R6aJxxir0/toJhcaidtDFGNf0eW8HRvmXAqPZBqDGBHyO1V/Rb6c88fKCjBIXvoYTQx4innNHRX1
vHWZuzCKK2SCL1WnmMDtPYodAGgYDlErM9ZbKqRhgwkeJksw/nIZ4a2hjX0ysz5Nk/5kUsieM2lR
KUlW83ig9aKISR4R3phNU1qPjoUERzouZPCcOXWHqTBs76yJKBYrFwNo0u0FicmFG0D4ncTPjAUG
0h++gX6+zCpcPbR+TfpB8adzXEw38P8ThRAO4cSmnQ3keqwSfZfubasuwOegXlEcD5F+l27WvkVE
4PlpyU1hTYpywj7pxt17CtuxAPi0ifxb22TxNWPTuxms5Trhwqd07cJDHW9FAKTGT4+OymDB9gFo
rNIT+0Z574HHVeA68qqLRHxxo8glmy46pTELY12g2u+qKt9z/NwtU/pfFmq/xUeAklFO5Nq2cfjK
YlMyRqU8bbEY9U2860He5ExHH/yhABFUnvi30pLuXDopnfksniIqChwh08kPgrd8rVv7BHqbl5JG
EFA19Sm7OVR8UL6id79jkW818HhG0cbIIQYMoNNOtvJRRN5wHFEOApYA8sC8hMKjglWb0HQQLJ+S
up0mH36WIFdIaHSd0gnZsSVveZDGB6+buMw4AqxcWbvI17cwQOsgc8Yttmp4omvzSl1cYVonE7rq
Vv9JB+FBR+fajn5bFcRawoL3sf2WeeFVRujmWWwRM9LUz/NgPQJCMGSsNyeHsRTuBtFuPesU9hr3
lRUMUB99qirWbkTJ5L+7lEUuHf5HGabfmthxtxSL0F19SqW49eRGEWY2iMDeYoqxGc04+6Cxy+2y
BkcEiMz3WQjtaaSvRq9xq5gUImhgllsFrNdyJgSFZZ507iX7oiGlIu7ir7IOzXvsF8+WzaYYUE4/
jARUdk65D3RfMWDkx04nvnUnjiY/KsLzAj6a8ieaqG7G7+nK0IwyC3xz32R0SFiPZyrCh6HkLitT
ke6jYNjmAWn0eblcQptzxUEFR095plTpsF7agPKgirpZNZyx7uQVkrRqnq+dwnITsLFw59CiKmfA
LY2G7hrgySWuj+bAImpvY4fca5VkTV2GEQlUpWZhk4bcxgtPihFXXe7hPy6cBR+4k7HKmPIbhTTs
mc5iRJ58k6vQuEUypd3+sJBaItBqg4Qyj0FewXnSFI1ViKouTSZ3I1X5UYgQN86e7YIk6DhvfFZN
SJ9HLZ6VB1DEc52XdEExpiZQiVU66IPIyzN+V7Z/nLRhpc86jsB/1NVmCscf2RLHD32KyHSKHpjN
g2mz6idlbpZhtVFAoho0pW022qjVcHCqZoUzeUGyE4QCVuFbEeX1xYN5tnGG7DHtS8x+kuUaE5M4
Vfeq83+WOFnYviMMsF1/oxs0uHOKHCrJxZ7VfLrHBYW6rAYrmjuAX8rXhhk7KiaykmOuJYjEhEtB
HnvtZ0AxswRrqB2IPFo2+zKQd9VP7BxIzjmrvE+eja6eKgf1sIlhNYik+zKQuXYrrc5mu8BYIjbF
D9ejkIgDIt0Cj9mBWD0h16GD8ljN31zZf7QM+79MfnRihPbR1rM6lU38yj+PeVlP34voT1AjY8gy
77tT+mBmWp9LFSAEJW7/uqB6BLMLfYtIFGuqqNjt/VJo9Mm88agzIXZV4sHUjIJT+DsMvLj6+AkN
CO5wPwEa0dHOn5aHKCoOzbIKmnDT2Q6wiZyCx85wm2NqcxfswnTcs2shaSk3npx+d7rlah3pRB3/
D+Xr99DPENAx73Ydur9oYR/mn6I2gCgknjO0KxwEIRE1yYiKZ2QX1QAACjLWSHn4UhSc34kA5TQ4
v8WQ7xRGRW0l3FlrWy8rdWzyeutMAerhIYQbEqIjG5rgUMLvs0qE0qVy8JXhGo5URCALEh8M119F
tiBXw/KCNoKkvixvNCgxQQzYuufwusfF23qRSl7ZwQeIqsF1+AtUAfT0/OQ7nKpzDMRhpsrIuzUR
NeK9aX1IQVAZkDkX2TlMNUkTDKWNybNdCC5LFV2A1FZ81Vm967XgIMTXC+NWIxymjRjz4qEMbLAB
Eychb5FskMk4dtVij0Ay6Ncc4catLyUcDt/CF43F45vAFeYrCmoC+H6LHPi8N874kzw4Uh+icn97
FnVYXrDTWVF8zmiY/MJuyfXwo2zcx85Dg0yIyXOr1p9v4O+SVSEyIxFosiLZMt7syoyMwvxrN4Ba
B+UXdAa9Au/sFzdBWdvO/S/TkJySBsOyr9Vf2ZTyLqPd5hOYy3jCqIXhX1CPVJgY9fKcNigtiSHk
eHL76k+sw1uoq/lgg0bdtGl/V3HpHP3eQ3pgqrd14tPiUcyj9CGtl8MYoXslG/KlXQQ5VyQJhXzF
MXBgDtop8QssPoKiJYpP8pRMC2QGARgCBcjAxU5zTOkj+KtS5PiT/xomuPEBqRm6+rFEkS+rmHrS
8Q4r88RSR65c4m1Wv2Slm4+5ZOezTN3Rkej1WTcOh1yaH2LEDYEGgEWX8zNMpx8DGoGkhGDnps45
qZvfYQlAueetY/0jz0kmvyI28PZ+lX2NBFZfV0wnNADxrnXYfq+WK3TV80m5y3snU7MbpHVoGsu9
+dMM30HQ3Jn42Xf7twBd1iYVAbOCIYZZ0vb7ZkSp2Mwi3aUpW9RUxPqhhw7XsZtzhHZQMTKiTieB
DoK7vY70E6Rma++lQU0EZu0BP7fR16uV7hfl06bkhi5bRIVoTK2DmVnpBbB7rDb57mFprZjVfFG5
/qk6SetRxX8pHxywE7v7Nqf48seaHmJ5jaUfEfOER5DK/zp4h1GK17xkVR1az2Jsoq3TJ/ApKGAq
g6mmpW2dGLKxIjw3bQUvqWQmNFh7Q3hlhwp0BkFIIArS7Q6iVI4ft3idOv9XZevgpLlYSj7v5sY9
sG5c223r3LUMlW3nx4ifCUhM8C6sJdnhB+JhtsJWYnHjJ4Ak3Vn2VOc1S5L5w1PDPYcSHjAqQsOD
HtR1oXa5+mLECknOvQ97Hk5KeDYuX1IPakGwXzxaPytVUkXO+GWjGSSpCPC6hj/syAUHGyzv8Rwz
qiOjvJRmBuUfEax0XZiEjSE3ru9EdHsj6S5VYuGq9KDvsQaCx13fS9d7/v8mvP8rE560/p0J79hm
H8XvfzXhrf/GX58mPCGd/1CBx4LRYiOvPf7/v114wlb/gQbUtnE6UdrjuHP+YcPT+j9cZfFbKHIc
7di+/IcNT/MFLelYmPM8S0lL6v8XG57Nd/Y3E56rlOVZ2pKBslwX+ZPj/qsJL1FZFMQuQ46oqvyn
SPnXYFbpxW+YmVDpAKbsn6sq/Z3p1DuHc1fcmsUGoUJRMUbxgiAGxRlQKO/iWjnAjrR+qf1GUzKh
bFnw8+3+9ub+l4/w775Bqf77NyxloHkH3EC6vu3Z6+//zTUY6FRrqq8Uz5AzntxqBYwRihEp600i
/gdr/ZAO5M95QdhDl3D1zgv0LTUzdMzEVQdPiu2//5bWn9O/vofSVhYOObTijhNYHnbKv39LjMKD
dByg24gB10u0YK6Q/rH2Jdn0xeOsk+G7GLwj3QCNhxm+Ct3IGxvGtx6c8ZT492Xe083032kyzmwf
ZyKfqmWXRdm5zbXa2DMUjqFxPv4P37f9P75vDJ2Op2zN/+xA4vX8+/fNSiXtlwrvsoehfNFN8djP
nK3WFNff1ZhvR529KjF0jFB4IBs1Zk8ScFIhy2KvR1J9wrUZG7L+VQVW/trbfwYNxJLZRjGSNzg2
7bc5hqj1779t5f/PN9yW2uPK5e7wNe/9f79o+zqo8sym+uDyRRLjOpd/vphCgcdj1/7PT81erEDi
8qLtELf558csG0KgWRlz/X98ATG1CjwennpEO6yqg24656vWoqpAXH7+6vNznx92VTJvgqhEJLj+
kc/foLFCS7U81sKJ71XZNIj2TwJj5T1YXz4/7TBq3Jqh/DkN1vcutJandjC4v8aWvF5FVJxgRZs5
Q+ceAmC4Dhrys5trdodc7E+sQHCugLf6UUCrD3w4yVEtvzEE6jaBPcmbivP4FE8hqJ1g+Cbjxb6k
PpOgcQWzFcUwAAj6x8eAE9onmrI/dZfLg+uJ/tbGbFyLJdSb1hCbtpk6dlxW6p0mBtMXPLsNAVL4
rYxf1pfPzxna2Squ9WmW0XAJtTVcPn+F53i4lHh8TuucOrAKFkGFrwKywTR7uEBOG27w9jwlOcya
AcL45xglXWcpdskkEV5VhpDr87NDUxQ7lfnvKATwV+VJuZX56ipNpiQ+f764QiimUQQlLW1kn9ny
yr+9DK4wZzM/tnXTPqYknwK3yd8d1uxbYSXNDwtkeCTFtw773cHpBjIz10/LkoAtf6jfZ8uxCJn/
K+mIeuiXrnhbpLeGmfMknixdvImaLnBxk3nPvLR4w1EQIhoamiP8b3kPG+eSmQk4tx3U+zQW7Yvh
fL9WbcJCr4Ecu34qZx6Bc6Puz58fMm8hws5bNbDIjCkzp+fQLqbnEUEdI0UKgf/8XJ67j2ZUpL3w
J6L1JYn4C4xLSHLj+i8wENO4XZkUIvz5io6gh1bDKnGqF3XN1yjI9aMuczpCTcL3xreQ1KRmKc9Z
WJVngsLJQo8YTLKh+eL2fXe38kBdKY426brsgo+LZ6zHnPT5obE6ztz1N4Tgi0ckuYpgnb4lYCa8
aa4RwC4VopD1l2YUezuczSFBIcYyJ7aXU2qPGOjKCVcuW+npwUuYhgTrSxgK3pymaze913DrRZE4
DYkKT2TkRacs/tGx0DlT6646Qmke7d60ezXXdNImgw0WIvRh717t2iCWl7ZjVLnA1j+D6oDYQchS
bHr3OXdXg69pn2CTMTEvi1MSCFSQMZ7zOQByUyk60yop3Osk30YZe5SFSt9MMxCZkZe/Or9L9kNS
mO1oEvPVLXBbuhF+30x3/lkciiRUxHy5a2CLcB80ytnznNj0/Z+/lLPT8kZFOSuxFj/8GiIrGGFM
VXnLS4Q3bZ4iz5JRuCu8YWHWWIsvavTm44C7HBH7VwECNenb+fsMQXPQGe41X7SX0MU/1FTrPNvm
FkidJGHOC4w7wut0K2jXv3TG985VODzmhfIuyBQwMaj23lGqHyxCNHDIBe4LW277sS48NPfkdyB0
RKTdxfF2Gn3C1CBLrGF9iP7ZXo2+fJ7saF+2uFDhC8THqZTDNarUJXWD54R77Q05VMEZQOiRMPk9
4UTdtNMpXe6t7YaELEbsqNMU1QSGgcULHkJU+ODJCf1JTbqxV5dJR/BElJAaFFcxHW80kOoyXHwh
qw1xNdnDIqsJvG7+y0E9BkKEFXFcXRzoIMYe28fGq7FDYJdavTik3rI0uZdQgKxOOUeM0MDrXA+o
F2Y+kq+mX0Fey3s9Vt8JQW4PNp0MA7NuAGQYjwdjVofbMHkjWSuoIqMkZhoeE29fCl2AkqE5Ubl6
tdYXboIHLtUM1ScHoQz68D2EOd0mi/vacCLVGe3qFFmoy5P5zZrT91p4+B3nAIt0tF4eSPpOKUFA
U4uGvSLj+OqnKFuLxJu2Qtk/azoMSFgMP8KM8WeQDD+VGPub1s6dWyN+/XwpjH0ISQZDc3chySms
4qtdMdHx2BBf62V0RjCg6r2ep+U18fXJX3t52Y4v2TRdM0NYTzTNLpievj6Hizvd8zi2D2IWz2Jp
9rJQIPqIRWCffQmLwLrgzDlEPN/BsTNj3bTRYK5lj88+7a9BUstbaKMLLdXkX/NEZ1svwCNEbq5L
RnYrrnK0DoJV0GK49sI2K69lER7jpBl/hWhvG/IgLrIIvzfaUTsL4dsZ7l3V5su9HOfmaQgmePpD
eIr0ALdkXHClL/Mc7xnrocfOxuuYTJta4xxdQhe0WkCUsVuSW9Va0a1dX+aKoQPk7WUn1Pw4l57m
pJxubPgEAvoRTwixvZsyYBaQehktqG5Rw6kIzmucfglNsyN60nsKgiWaN3IKxTbsooRLNmagCXZp
/TsNqKRYR5Xh1qqa+ZKV3a/Mtb9HGdKHWReKEaWA4BsOCgED8ca2c3dWsFqlKvdYpoz1BHSvdRTw
c7KrlS7kzOd5j/omvlC3NufSf7GqTF8x03yMLW5DO6lZ/Nqrmarr20Ne9Ohw8gwsqtffux7EnXJS
smhK/iuOM/l7GfcXWS9v4dQbnu2Vt19G0sOZ2cnnkGKCXQ6pyjK+DiilYzXP+JSomM+eRPKvhXfu
Zffkyq5A30HUSDLMKwfJ/0PMdXcPp8vq3+7j+VvkeSvPFeVGlvRIs3dIOpFVew7mTCHnFd3KxH+Z
onKXE653yjmCF02wX17Hyxb/vbdBCo6SvO5+BbEh7a15V9FyY8AYbKSj9Y52Cwj7L8smHisiZmcT
qc6cZdlcosLmzqoIfwsC8AQW2gDpcjLlDlGInQ+5qeOGKHIYv6hs90Fd4mNWkX3plPs2+xmRQXXx
tVYtPLkQcVMNUsGE9UMhDQlN8boQhm61OAgWszUhKmo5Khj/POiuDXZ+2+LKjZrTmBGI6E3Za+rM
/qmPgEiuc2cCEp32GkzhH1MH+X5qvf7cR/K90LG3c+f+Oa6oKyoFmahTBbY1XPjGR+IZuThiMm9A
QlbWSDT6Av+/KFyWuZ4toB0gBKllTcpc/XNM5YMYqh8oyt2zkzC46GcFLXW1WoYradhPvOI1CPGp
RRPDPdnaZIUtf4wY0nMjVHquSg9Bd0q2FzWmw1Oc/ZMD0MtEQIfQVz/Xn/ds5O/kBHm1G4C1dBUy
NLneBIMpbAZ6d1dW1VmghUYZUv/SzVLwqI7ByOM3oWD4UlvCRotDEYkChv2nd8oT4pqrITqvbS02
mYD6EW2RV179oSP7eRxIfeBQ3KRTCC5YeMd0Qnf0WVZ0a20RK9CLmcuqu+6L3TSG8Smy4yeqcP82
0VZ/qWpBsNNCpkeRfiCF+Im3pQ7cx2pk3uYF2BaqOSlOVdS3W1UbvBKWO1wGSfKBE/evc1NDL8jD
SxYMAF/xPp9b7RBjLXKcHutZKTW+xbrkrPTHNQvVD6cvZQMs3heMj//5IhNUH8WUiIdpto4uCsCd
JUOU5l01shoCWcG22QFAyg2UBs5ywKkN5wI5AeXw+NHOo76w+Xx1Ajs+OFZbQlef75MoBEw9CN1I
iAoYp1Zh23o/joj0Idu+EgcPGcdEP/xyAq/iNeVtyplvIx3DR+w5DshU8Dahf6i9yt9X6/k79lP7
4DDPj9EszVejluYSp1e3opuz/BRuaQpPDWApz27nUVAoqtkzr+iQN7VUGMxE/KvFObH3DbtnD+PP
w6DabxUhW9tkxe4W5CtaquKvQnOqsSeXwho3A7qAl9KEmymRuJdUf/ZtLvy4a9t9L5rvVdPFe84M
mfUYalDnHaskef98HOXAU67gVggzmWqyYB330Wri4DrW7OuWNtH7puWhEiMSnvLlq5kKfe/Vu7Kd
7ut/3WNKe09hq5KNGfWyqwciY7M2yLftUlzRc7XbrChOC96gU55/t0fX7CNHfTgMOIOYZEOTpIrV
Ggw1k0EmSxfTPgoP89+8ytAxgJwjnhT86B089tFIftw8ccl0Tj8e3DIF/RYps7OsnPxVWX2bbeOD
zwE9iuF5BsZ0GVI4a2HGwjhqx/LRnS/e+JdW7fLDTeAe2wb5uWuxuUnjXddi76w7oW66YMPOrCm6
xx0/Cwjr7Xuru18oJspfnp9OUN9Uf2nDtL+Urpo3NkJeDvskIuUBpsfVRrOE0WUJpocQJs3xs0bw
uvpduLbaO6aBXQ4PotQTtjgL470Xz/sUJSfTiqqF84OpfxuvjaCY2Ee7vv7j++TCTEuIxgxIDzfM
2EDzcUFNL21wjG30+KGPGUDvdOSLNxH3yIsNB25dhRefN+SOThTZVzkIQANEUPrI0PiR6H3naf+o
yhV2znB3SrJXTAAoTpucA5kNcU/vvgUHlF38MMM4B8imT3HFY/n2ri3aXHjII36atiYGBk3bw+Jy
JpvVRNcUESr9ZqVzoLCFoa4wfHiaUINC42ascbuEPT0ns3+kKoXcZvbAaMgx9hlb+YdJZfFq3OZm
JizbU0kmb2v5ZBdkYr+QuX3PAu4eG9kPuN52NwyavMIuK8+9jfm0rFWBZxh88+C52SHuThxL8rl1
A2pqeLwjpoIvNo/2pxFfB2ujkZiIoY4uEX7+uB1JnAowlJSl9rYqJwOvqJr0ApTo8/Fi7BzzV+cQ
beJEJIC3TfTYOLE81TjzjlMfuAeZfm1zV277MvvTN6o8ft6LXVYQJ69APS5NewoS1hrrCVimyEXi
kl2jthdwRnKpd2COcsSbyGYNrI9FeO25883BEY53XdA4Ew69noeNvRIFfTIthlOCoOYatpZzdUR0
GkRhbkExdqxNQSbaQXdte4t0JS6L2iBrFZG+D11lnerqdzEV/lMID3/U/Z8mWsEjBg5YA7EPqqMh
IIlV7d4RJfaImSC3EI+dSNLpOOtVpTEyBUImkm7rtR4UbFzmIfXPny8yil2yPbEzObi1n5MQy4Gs
CU7NlVG7uANQbk1pd84cTLBJihztc5DT8OaGqjjZafaaFVjXEG0sKJ9mMgNUM2VXK8nyK/KQK5fF
S5yZ9qCNTF/GcJ0k5GODKZbcMWyu5UalHM/5giJ3ckauR9JcrunAf9zY8bnwCnE17cS+DuxjtNFi
RlvlCpbb9Vy8DfWLkOBHOnRb50XZ2L5KYulbNLD7eTQvkDoyNILLNbONecpbHLyyQTaZ1xgGZPfL
Fq71Uy7dvnDT4ilPnady8sIDSnu4s4AbX2rWhVVn9IMnyvzgO0X0iqN6NQvk58+CIMRuwlNgZWSD
mEIodkW7mHHEzvgKkgincS6DU2q6x8+HlWIsdqqD+W4P2v4aOoBpUBLNwVR9d+r8FM9Oc7EyhsvJ
0J2bbobWWen3uWo/xjLz+NqeuwndITxEJYLFygvGLdJFBSu8f8aXn28Kz4Ib4afzuVnq16bV9VGs
Jv/OweQZAao73T/vliUBsxyGU3kkhfvQVuhQrCj2tuMabPZ5VHoQ8dvSvVVZTsOSqtcS08qr65Hb
F9RHFMIEf37emRh5a9ZP1/A1xf+gi3y6pm6HS05p8t/VZD+NUbCXgpOYcjo+VX7pPE2V84CoFQ8Z
wO7ORWVgCN42KQnmXGt8ZQKTA0QLZvKoH1TBIZJD+4FfRiE+Fx89oy6e/1A2TSXUC0zh8dRw1MDd
u5MuJmo7uWqBoMouhmIfRJ6N0gs/lZMygg6G0jqDVa8tjF84m5YZ/EA0n7FEEcEaMSvpUwx2XSno
TLyWzGRdbP0wjaMvBfu1L0HAdtoPY/ktdUk+niBK9l1yG6wmO2PO6C9VLAHSBN61rGqC2KDcdUsX
nYNVXiuT5hpHVn627HzDyGJCbVrad695+3z2d2lLiCa6QhveZlEH4a7JxF8UyjSS4b0ZmaUsLWWz
sKCnLhqmmSXahlKdYsnOO+tGb0o/m758FncojvHUuQY5NAhhFkibTk/drfMafcybtH8wXivOY8Dq
3h/zCfdiMe+wmfGXzDxYSjEb4KcRT+lDYcL45gJJT+30V9r0wV3PwRm364T3MMFVgBwPtIv4Ui7r
6C0lTwy/7ZnZ+roXr065JVJixCH329L6lTvV9xL96CVoGgLNkTH6JUIKbj6zq8ZpfvUK1hFuAR04
Sqx9QtSEX43uOW0Fg6slH14DbEdIhYbL6FhcmzzdYjdzNkTKOJu6UM1ThC/smrKc7f2cFoDsMCZ4
w61ZxV/hyvTIhmKitqXnPsIcuADSsr8UUVnv6Vjnx88XKCNERQbvvF/kR/Qlrk4ZzRd7bZA/u2Q4
XMxee39IeIMGbrqBC20Ml+MSpAaklSbSVeT2UZMvVbejdyh84+xFlL6ohIU1Ol+bC468djhygAiQ
t+fwxGZigRXAxDyC+m9mCKtpIvEIZouNjE2g7bNC4uN5yvc5TPimcClSsCxS5jm3vBnkzahhRN0y
niogeEfOdv9oJPVB7BmoYJ/Fna+/erZjttD4U7zgrblbHsmLYzNeBZPPKJP1cwCtAEts/FxO+Vtb
DhgI13NrjuZbZS/NoeZq56r2zNmJoBgnilxBn0zOnjofxA5O4o0OYDG3zvs/iyYL3wxSH/dXRxlB
ETuP71azvDjDLSt6+4mk72A3heShGSn7o3F6+WVyNcpsGTKoU0Fxgp/IJLPffjYsDlFSvTLDHVWp
h1D2V+HKO321unte3uwidk4PU2dzY3BdIuA0UZ789rPuXVThky9X8v9MLKKfey4DBGVd8pHmxWkh
2ol1BKy9MSf0Aa+2sht9yZXbQiBDFO16zEtUaz1nuvmzzEzGxFIXDBGImnyw+uRrT0HK5MswIIWV
qf0ofoE+g7Q2GMWm1a57Yqy6ZdVQnjqLrGurUD7EqjY7J1Zzw8iC/ahcE03igYQJB/9vheqL6Kwc
f42YyYBgBUOCVJ3tvcEteNI/MG9nb69KHGd2021Dxg1y9J+sjuQtS5nuWPCw663uxfEqug/zpwjb
Z0EXs+OrEKXVRUS89SRS4b5f9gBFnbPZxRZh1Yn/suje3loZQ5A4a5srUTNdX1XvFbABvk//oHVD
0oI/7BY/lbfYqrEFaPUIstF6axbXPbsjM8agAMEx5sFWaQIswKKMZGeCechC94QS/scSFtCoxHKM
itfFgpQSjD0Cu1BdegFzOUDCS1wSM7J0sp5yXOG3ReQUlhPAd6/x2SjNPIllxEUUYzXNivtnrdHP
DRINHS53j6TieFWmpGhNNrblJ8/j8DhGwMFboYq/nsFs5nSagqDnft2Dkb8S+/EHIZbDvtDizVsc
faxcyAJEoqGxIoq2EbrfTzRWe535P5s4v1ci3hmnto5FT9vVY5dAmylrimuNSo3dGvP/ZWbjo9vz
6JRQH2gREX4q2JBV2h0WdtsxmuqHhK36PlYVTB+k8fsBi9QynGYIJFbFaC0DBYFfanl0lgkHnfAT
HGodM5IBGT1mrejW9eUjbsqdkY16kmZMHnRLdJrlkFzse/hr3H1U+1xmNrkKdl3Ee2esy0MC4BLJ
MbryNoFhCYXS2sbzxNOXA+nQ+yXJQkN9xNGUHoexe4P4uTzX3rQxc+ajx/ro7f51Qhf1pWjm/jhB
yd3ZWdwcIpDOU4PuKXaQ7kRV/M0KkOUBqMlwE7AJctTUb8eU6ZcUsw8MO6X7M9l5TN394nliG9l0
WxRX7v6vpsQu0lKnw+gj2jiCUoEUl7TSYS0JsZsv2wq3BcnG7A5HOvSzUc2zUrN/lJZt8TanH1r7
RDAPXrpldghjsNASxkeWbZrcY/aZBM9EvsH/GkNMtS4axSwBEzFmgbpM3WxtonWqr22LPHYfQkeC
zXzjL1PyGKSrbN412W5ainCfsMFNhsR/8hN5rrCB5l3z1V2iGM8yLgNoteU5lsW4bXzEgIg221tX
s0M0oG4edDImXLELQ7caqk665KiSa4teEjYNIQ3/WVFO5U0uib+ieJtzExDfYyGgShspn6q6OSLe
3zDaJxqQuv9CMiaLXwKL6HqXHO88mlDQXLN5F7GBG2cg85FS78k4PWIvxKtiBwdLD99HSYOWFuFT
R1n8oj614b7/ak9v+N4qYrbgILTT8NsuMmy0YUswYNC3G2ZB0ymAHi4Gs224IHZajzEJO1H8mLTq
hRzgvxAKu6cl7I9RaRzuNIM7pTKMqY2k0hm7AOBAMOFhpA7KwLjsM4pQeCfFeIx1K48YBn5XZkwv
BiMsprzklET1X9bk/DWU0ZNdxdkKPHjuaBL3jemWS0l6ruzd8WaCxjm3XbMfyrk6g78V+75S93zZ
W3K4BVX2VjPColOJR7RVxbLhDR1P/4un81iSG0mb7RPBLABEQGxTIXVWZlWxSG5gTbIbWms8/X8A
zr2LgZHTgtUpQvjnfnwUiThpd9k2f2i5189935L40YbglVsUt6sqOdSWTko7j1qA8D5Ba3+3qg56
xwxOWhqrtBouRVSLUw1wtOklwbKBgm07GFMPLwdml7qGElnLk6EtKbaqAvJUmzbSvzgaDMEm/Kwm
ncRZ+rMeh+5gKnjOZgtDwE6Hcl+RBX3WnWmANAGWhRzWvjpcwWbcYmM39fGKyZiBB4Q3W4l/NJIY
EY2rzxI1eNMg3e+NNiWayBz9rKcCH5mIYG44uLgzMPVv2mzTiKVm6mzz0EaSDvVtXWcGWKreNA9S
0kVuY2EPeu3p2/TCALD279xKhm0uCdEghiS3Foc6HNfmEuNlpYrD6BedamcGsvVmf6yPjDORLQQK
X98/ciaJZ6L1NhVS6VaTbsD0r+PKZeA3Zg5acUlJ7GfknAfZ2Q/8RESXiSZC22u0vUXZiiVK0ngS
sCQO0x99Hme3KsKjITK2e1ahqxim6GEY+cM2S+M1JO5/pFi7bTVFzIaTNGBNZ9SWlEZ/MVyX6vii
KFBBiMcFgd3fCqv9Pjahe5W19uWOkt4/CixPYAPqo+Y357wox3tckxbDiHjCnvdvCwCWcSAIHydt
5Gk9i4QOd46/N494tBDiG3GOPwUeSkQ3/YdV007VGf7IK+Ne6zwerrz62IZRobxKwGRF+/9Sqc7B
cy4JXfeqOs8Z7AawkRxEap3MOkJgNmUJZmccjdowvPOHQKzrJm1vN4agntPAcKwV07mhMtO0ufZn
ISf7gODBegOsgxhzf1KGXpkTAGTRTK5FSlICUHLmJAvBEQiS1AGq+KPW7/BOg/F0yDXXwVCzBbzr
jix/hFZRezOa1s6JC9NLyefuEfKaV0TIg9zMNUjL9yiKSVwaZfwir2OfI6fS6IbBdD6lcfhMGOXK
Rqdt0cenuNyZ6ngqtkVASdhoGDi7h55OwUl8g9uYf86ZfpDTwpNEVwah3z9rOzOPtcISnHDDfFtP
LSn1P8MYWZeEKPHWNRJxjMTQkWAH3JSayQ3RrnnirKBh2rBPmTL99ySj+DB5xoH8InE43JN2ofz6
afMIZxq42kzbG70R3sOCpTK2gGSFoWudet8ur/5o1ox0SDQYRAu6vjAOJAqfKdTrPT4LIlU6oeWA
S5tndoHJGxHSNzm6j1AnwTRzHvaYnspHlPzoA0XVbt39MmJQH7PRNufMsIofSbTT8u6lRF8/kxbc
R1mekzSad6FmGdgfUp8rkv1dIcm9bVVJFxNRrmxvM5NjVFO0b26177Lyo13+HCdUJowalz3XnzW8
WnF3k1KbiIA4KS61PH3grjfYcxinT50zn90xjo+pTb+k8llmkMhrO3rPjR5xYIQMYnC+nDf9Yp/v
iuyRRvC1mpKTET62eF8WpTrWTaU/AgdBzi9rrJP99BNh8qoVX5bZZ/AHgzc59TN+24PvwIqm/f3n
QLbsZ9OyXZj6H6OItEOghcZNZ+28OVAPe7/nbhFO2m1A29+4YVegWDjqm1v1OvZxqOFMaWGJhcln
r3HZrIJu9HhhSPYslpyOt2lPOFhg4xUIDAl913OLH6a12pFK7GzPKCFkVaSoUFjkxRRhERdD8oFd
HmZ46YfY1eP4Mteo5tx2MwEDvKzLaQeo8VpXRncXgw0Z3Ze30Q2Riuf4OEstflGc02zhDluHpBTx
NWxA19PE+18vkuHVme4xCtP8lHQ0KwW2+9vBYfUehHO2C0LKokkQAPl0P7Sl/yNQ9ny2JfESU0zD
b28V5MgrRTskeAPNBSOVZhVQafoIGvUyXmqE3eOuEaiOOlhanR6xoLSmk+xRcZIK/zeomuxgoAFu
7JnaT0NroBl31PFBfS5OzGiHU5b3IHrtIufnoUPEXeb6NFg50UcJKuAs7O7P5E/6ew5Nmeq1/sWg
z31o0Aa2WkziYsgsihHNYLxC0bpbWLBxAmRApMBdXZzUwJ0CiZECpNluiHyXw30UAj3ApPeGd9uv
a+1hs/9xojZDmlqs+kdO+OESpeJUAmZ+Yxt9q3zmlPmQglleDn0sLiSdugxzEhOi+5SuveZMB4Zn
N9bu2bQ6oJs2jU6iL9GXdC710OUNL3WQm5RJE1bq8gHRdDv3cOHWB/iAKD4d/F1S5dZ9Hek0ba6R
72OI29LQmvlpRTTExTbVzXCPDecPgbz+Dnh8R4kuG2tuZd5fLRzD3n/0nDmXeXlgZEyojSpu64dr
/utcIjnkaoZ5raBqbfWQUbRcduGqiJYdSyt/VHNkniwjK+7m0H+Oo6sd5DxZ5wYdEaQzo4LRbG99
VHCxYHBenNq6JQksmT0SUgrfgz7J7m6HQmHPWDlHMlBnxy6nrZ1CQuq1rr7aUqaXokH8tZueIQeY
sAoQVoR7ZcvAULsBk3Q9Z4iIjo1D/540DWYYTil57DI60pFnDSAnq2ypcv6v2syOqV5DklrkD20g
sstnhCZTI1X3aYFnWwUIFJcd8p6u0TkchxUjxWtUSoQn8ix7sIHcBbjINpoAs2R0wITSwbpxCzm1
cSQujdR/mTCmzTHlpugX+SkLG1weQ+NunU6eXS2JD6E/p8eR3pyh0hrAZ814knlkHsoZj+IoYIBW
eWh91TYVWQqAPknUyUsjwVmV5vLCVQBFNQoRCBYd3Nb4EyBsDLQZLR09DD9Jo6V4oQXtbo6tbW1z
yecN5nQnWQOsPAooDomrN6cZ5Qkhozm2LKbbtBvcc5M1VzI7ACxV8VEy+U2DSl4QZJZxesbNptvG
wJGe5az3xAviS8pichno8bk4oqICLFfzrZlgV3VZ8qS74QJfE0NE3B2G2Hzqo/M14Nz4CvUwOFvY
Nxj3g3qsHNgmoHXqg6Q1Dz2MPB3lGfkha/OXkVN1zFsDgiXr0jdGF63npqP0JJ/+C1YFfopO0u3X
cG5putgbiorMSuKCEnUr+t3y4HtncVGyWxXvx6w4mFbp6VKdc9TMmxoxlzDspwnUnmjvtbCxlF/a
mMecCcLiHlfv4D2S12CPxxmhlNp4KWkgSQMautXo6QzUeRegXQ/usYWlcnQrBryqNYaFN+c+3C4h
maRANHbLAdvyaf41k8g4k3f1Bk0P/0rmTMggcbq8zjp/+CEcMZzlWl15hsX8fZb33tTfusJKrrDi
631W5QmeJAucN/8l4cieUIHsWPaMAJwPjei0vOt2epGLq84w+s7TSBMeppD3EKaie7eS+hsub0h9
y/XT7EiLCckXqMb58fdHchH5QdcMzMpI0xeQiJveiwMbj3XPFsbAvNnnR0SaaIs4DPraCQr6NXE4
rEdApdCNwDGjz8zNttB12nDQYE2wrjvGOhb2ldk6zcunLU4xQsTls63ncW99X6+ADSlyCvaS4ar7
VgL6hlGiHZRfoz++kWEO36ZmMYAzsOQEp97bnLNHgPxpxCmevAFRedRgj1AadY/0vbsoxaTRLgow
z8aK4HNVNphCU+v0Z8cVMmbCByoyKXa5LCZ22LzaOov5oeaY4JkR288Eg15PCNmVovqv5uNEnKhj
dF4GBsWeyZGP9nSVpsJwEidvJVL2ow/JaBecBQna/eFMEdzXB3MNZ680XqBtBffNm3LqFLFLVde6
2+Ym5Kk2Ve8cvA6qmdy3odA9Q6/6fQJegpg6Nglo/tGlyQPtrQjEtFW48zyh5biYl5FqzOf5Eohg
3E0lHiiYCPHLsvFlxGnPd6Nc7H54Fq0kfI4Q5y0fIU5PUwxs7LM/kZWx8U3bzKZutiqMP6rhrN46
pratkFo3TuNXd0C1vECy/0elPcKEIJSPldC/AJAACcHsydOi65zk+Vuu/C8tNI0bJ19KJZzqt49X
9xAYRQi2jfJih+V/q0SJX6mqekRpnXmGMvGWJ4t2zLVB8fKf6RgEIDIjks1BfeFvzz1Yzr9nwdxt
XB6VkXKUKyiO1Mm41qrDXCPck9Iz0MKCnl0KnfxjF4rxzSjwNjvJkGzGJwQb/4LQBF1YMzTgebY8
MhUU9y7i27hqTkaC6qzpuXuIK/O/USv/gIgQewfLxT7sdOsKxROYkF+Vi+O1BRVXvDeGrS9pvfEP
qOSQ8KmPdja1zB0yx6bfTshhx/0juMzLI1q8XlpVvnSumBjwZ4GiFQVfGToB6f07/jzS8RH5gdnp
pkOL7Hpy0mF+2jGp8zxmG5HO1ySnkMFW0Ry+g2xRt9L/o+eBdZM1i4OxPDpTFjP29/AjDnrn2Aa+
8ACjg54BzfFYH1piY8QW4hEAe3mEIDk5keXDcTUuRkijGykH94RzpD6YvUD+WNbRqNYRlSoGKWnv
4HdWS3RtfQUdEHhGVGPAzif8gbJ4mg4KWRm+h4qjeaTtsdnKu7K68Nh2QF0jxAZdC8ZvFurF1m3N
8CLrDpKbbrqeOdXtkRIBUs7lgHVilOdutjMvEAzb4bSh7TjFJ9Oz0Zt0RRMAERJS7MbPFJBlVDv+
cbTK7AiEFuZoX9lf3fSF0e4XWTmFI8eQT9dk/Crqzt4LelluaYtzeYKbDZyRSzLb/Gdj4tDIGcns
mUBbXi/pG8bYhaVPyWdGXzmS8eiBSc+83pAwYMd8Os8V2rdeZgRH3IrRfDWgq7E6viWKwyexPns7
DgS/R/TzI2TJZSFy8yuJAOQSd4aJrazh1uvq2QXpezoH+qnVgA+wFBdejGEOY0s4bYp20B9iIMxJ
M9XnbKuHpTKTGVU7njRykpu6rjGE9WBcZmlSBfLTkmZxitHxIKN8cMrUPbw8iddFmYlfCy9DN9eU
VHE14DurzxvbEP69qwZsOnUYXdQkf1DWoH0i6YaHKSEZ6wt1CYE+XAn9p/txgkcECWL4XSrHvsJU
H7bLXGZf2v2/Q9T9HCrl7hhzwXpVyXjjJEGNdYvI0an9eu+uXA2U7zSN57RR/5Dgh3MAZOTHnM/U
k8UVLivlvxlu7tUq/cemEWijW4V2GiLjwbSTEtzZpQAsL45Nxz7sy2h4bwP136zZ5rvEiISTQP6X
JZ/EHtsrkH5/XxjWe8uUKO4XdSl2jId7S1OL/hOucId0WZ7T0PLJ9PzrAG+MhNjzAXJBIHHJnUnv
bovEGvH7WFBiamGeJnTuPWvlBpCq9eHMWgUJ0ZB4ydv0TJKmPyD1QG7WaoUVffrF8IB+Gwb5m3HE
saG7o3M0YiyOizdZVumx5+RgJBWEyNDxGktDeq/H/BQ7DnyLcYy8zmd6WI/MM9jDxwMTz6XvxZ9O
TTC/jWBgHhb2JVpV0Oe4+4z7skr0l4aRjb6hPuS6YWDe/dFVi3vTpdGpdTXtGRXdh5mppeeN9GwY
5LZXpB70wHIbqHz6DFVFN62a5/Mclgisjv8k1/WZzIm+M40CTKiWWq8hQ2HhzvQxcpq4hABGsmby
927oiztIY2O7WnBSfFR3sv7yk0mhuuQRJ9G4ne78jzuPM3z6A9yQPqNWfjWuT219UTMn72xqo73L
jR3MwXIZ7a1muFofvSyya8il/dq3DA+DMaYQJCKJYY59BcWuLxagO82hNkszo+xrF2LJAal7jxx3
9kAaODvETSwHTmrRImJQJ7V+UJuZ7AjT2TOAJxoaAiR3MQAPzwKyDgXz7svfu5fDkpFEYNOYYPq7
ONF4T0ddPtwBGwJ/RrwEeK0jZOuHXw+0QOtJ42lTbQHOhbopBdWzgaJseL0JR+Ti0VQ+eYeKS9Ya
x1oCKsB4DJu+YxfuZxISc7KIs0nnPixTO2ZTgCciJyWRxgjuKfnuTZ1wV3Id/bY+sOzZB6sELGL7
hU7lSztGF0xn2GzG4VxxOZqlexz6sKKEfAqpzHB/VjLSXnkSfIADGs5a3zTwu1kLhhYvWiiMT3zk
7dawqn8EOsk+Nhztg6OgOLkUQxDogluWSifbZ+0I4lEVp9xsfsFfTl4S5vHW7XKxs2e7Z8WwtXO9
PPIAjE8PUuhEXeOWQ3jw/nf7zR6rATl1+Cz8FUl1Blda0PXvBgnZvZ12CeI+B+sAePimaTAEDwo+
8DqxEXNwN2vhn3OHKDxu8lPUwpkRWlDvcT/Rn0311Hnqku5oBHsolZ5cPGktDrH1WjkUiRdFWNID
k87a9Vc5Of9jPlDK1JUGRpmxQk/Ju/LL5zRPCL6t0E851879ya3d+upa0bdJaI6njaiPuL7abanQ
Uuqqa2/t8jD5kF0W2a0M2n8niNUHc+owFfz/R2CZ4pIAzTzYEW2Tq85QJ1St/f3l+nusEgNB8ug5
gfzfSUwLb5Ee0AdMmKV08uluteWOW5w6ZkPz0xK/+kSP/hmsWl6MshAbu0LXMK2Km78/fJVBhU2o
K5mkM08uwMH8vbElfbWQh/jPKkdWU1YfbDU1rmijt62zlbf2uW8ptwWs0uz6uiPC6ip6ZacCk4am
uOuzatk7eygpdEjD/ha4tJwNFeQn9goGfiBN7lGXfqZ6Q9l2TL9cx0jif5kXjgn+1+R+4EexKsq/
VT/RXd1DPVgeJHEaIoGD2udZHR/zRZ91OZ6cpsWMGknHPGDG+6NriBNg2feGb3AJDpsfZYxsHjLa
3JiEKEReXqOY88zqqljkMQG769JTTOLC4fjkcLHLOI58J/0E3qX+sKmRgbIawhcEBfQwJWa2YYdV
HFBQ5ou3oSn1tz7Wd7B25i3wDlDuku55M3Di+/orDTDzxhpM5+R0N6BN1TMEmXWTUPmTKeCri1JD
03SPT1ZT586kjXPrFOy4mst8hozlFdCATtaThwoG9h9Bk7fGMlNKlZxHW1cnvqRssrTiaVyY7lzJ
Nb7ACvEpdT1m0BT1mWF9y4fmM+DCN8UjUdMeGVzDEAIGJ/nV2sGN6d6hD4rmrSPBfInM7nfn8r2K
KHJnQqE/+hnyRdTr7oHPX3jv0iq8G6N9Tcvg1XdadErRLN6HNEA902CXjTHk9srA894smdgmxdhX
CiuAtMIqagKTC2o32XUOjsBwOb3K2crOmebcS59yiiRD3/3rXRM5SSqAb8GWbaL8ZTO8cLIyOJYk
5rbRouOZbvirpuDLo4n6AhArf2Wx6LDNU2Mf9OEJrnK1KZSJl2D0mqRQz4gp2cmJGQOUqeYe8d2O
R0LELpzhBe+D4WY31VTU6T7vXqzyKzZv8MmG8R458RMEn0PjCpHrVWNt/VicxzSbNmmecH3Qah/y
C3Una7hpdsLhDXcxX4mNCuqaGafWvFrAQ+chEyV1K11zAKUEs2a5nui9w2FB4jdAZFS3tNQgnZl8
KDht3Gg7ZX8ZOSJw6jquZh6FYAJaLgvwvVpYcax+vg1Z8O9EPIYrt5O9MX/W9n83NeUy4GlS4O8J
2up7UNILM9fAq83O3AiHbzQWs0i31RvBYGp0SXyl9Ii8N7B+u4nshGX15rU18fH25G1b8zMhieLp
SeZcpdM7xEMpEKm1CzMQ/SoqVngyX0fb5lbex1d9MgaSmJo8aIx3yZtMAPmt5JEwDT1yYfpVpgYT
cHeYiJovka5IJ4QpHY6oUg0fsO+Z+l+4MNCsUqKsrPGu0nGOfgAi3kawo+h3KLyRcCP/GPffCgmY
8dDiqenfiVXhpI7G21wvzHpwKDFT2UuMKeHSyzJg7aelMxPgm+jGMtpLx72POKV+DggjMpSvmm9B
Sj9R0+jETHASyKqdIF75mDHwjg6wB8v25pRze/OXR13iblYJxVmIWj3IOdqCi6Ipkz18u51UhX1e
H8byqwTyPhsJU6aNKqJPG3L5ueykS56WTlEVtMcwnP4tEDJhMERMVV2w5yt7gQzjtGUO9j3KlP1m
y9SCk4tnM9VDJNAi+JCNUZy59nJFwfBGQc7yUV20ZgesUD4bDeVDtBa14XLwC4D7pI6cacjRxQEj
tHZrY8qHzNnwKhXRH6bbn6oaMkKx4h1RGtKXjZOHTw6VRBPHCe3UZPXIxJAW3mpZat3A1p80WTgU
7Q7zsY0cfSMnHY5TRFdwVTbMwxvqAw1ufItvxPXzzzYGGquCWTzRE6+B0R7X9CXZUJAzDNkBvS/9
vj5heJx92s+UIiTIRzNRAFY1SO0VKaI3OhHnsC/f2jk8zk06XcLlUGpR38zBeJsVMj5pKv8UqmlP
SJPVkbQ6fbfUAJrkN18qrF8a1M/t6jXN69Y6YX4YXrVJ7Yk5X3RCKvgQoZriEjz8XYvC34VU7Rvx
hN/NXIYXRLlgK2Tven5I5DyNmh9+qT0N5qPfEmH/w8Zj37lxPhrMxdu8FKc+ssULfQBizUzipSO7
N2BqYpFoKTngAHeLZnLN7B/zKaOEh8MNoiKK+u+xNg6h1pzCqtE8HEAS+ruTHAv6/WzWNZ24lTHV
JFtHsem9XkBeTqOWeN5iJ1t1tzY2C89RoJbkrL7nbZxhR+hYLwi57xFGCJjiYT0GQ8GOrogjrqf/
9V0DElTvEreRXhtP02sCoteHwB0NS0sRLvqPdCyIeHbJG1ZkonHFSCOFkZtHnyUPeJs//6C44Bpa
uvaNl6I4rJ8dWpHE7PhIvoBKHYYAY53/h2e3PLSmjb+0Qsybrf46R9qRdu75grL3O4LOeywVUPos
afz7tPB9ugG7iUib6MRh0uNFtzc4EttD0GTOs8PjvUD3ByRoLtsQ0EezCN+70CItjXcmcQtGSX1d
v4qh+BP7eLzbEatVZuwsPe8/rCkZcLQhwind6rBPcGeUnaU2LZzLt2lZgf+6gjCa/05zE5NmYTBF
FzYad2j/p3cg01tzrCkBHoZDSJCXkEv5g8FCftL9rNhLIwkPOYxbbyLwuwWXO53FkPzStJSayzCE
way5w1tHfNWRXIMkbnbauKR2NcEdbmXeseoOS/eEDwuj6QpsY3Wm71wTb5SVoH9lKSHUymFzr3rq
aamPqSiQyWpgZAbcMXp/0vZqT3yztZHAUcIgywv6QTs2izmwLmONQ0QenkXJUGphIiPhfCQqMO5M
Rb4n+HDpd4g8zrmYBxfmwkpfmAM2CDyI92DWuzfuzpt1A6/pmdgKLRMEqUvynxapWGISN1NPAHhj
MtmNoDNoaTnWKeXoRv4i+Kz2kd2E52pZcTtnuMSZMxIZITjkjlF8m94cv2YEoUXxxbXi6DhGw8Up
e8KzSVXv4QOSk264PdLVJrYG3XZ3RmgLxSqpF1mMU2lL342IaUNbZ3DrwxBwJEx7WOaj/1ZDKV/u
5Jov6qc+JT0K5WQxym/7l0HPpdDZEOhfSY5/Q02qSfguafJDKeGA2EcBg8bYjnSDtER7De0j86Pm
Y2IuPRfDYchkxOicnl+TY9s10bF8l2IKvGiCR9Kk4ptwGuUNdk/0DFWcXhUXba3Q3p0yas6reioM
LYdHPhbbSP8XNvWeodjwXcPsuzOBP5b1MjJhkdgH5BsRZ1pheIku7mKZV+kNJxJujjfAzgrbUf/s
U43gEI4P4fm++CfvnwOBo0dugREeMpjNm57BJtvFPu5w3nbZIM+qKqg+Lhi50T4A9RnoWHZbH4Xl
/u9XuuLLSqT/mratIF/Pe9ikOq4Sfqerlp6HDPNNLLv2giaFNhyL/l1rkuje1cUPIiJsa3+Mlqqb
RvJPxByZzNAgBWdNxhUj8AESv3x3HI7tXapwsTQ24cnBaV6l1sBzho5fNcEtZ3eiihB7OheUjdH4
7Usx7tqNEgoJX2EylMsCY5JmnKBurbqrmIXxWPpMphqVoE0gIxa9VXxl7KlzQTqIICLHfcvCiZth
57+uj5Xbvf4KlYwgEV8kuei869k4Yoa+NRIbzzQX8hP+kE9VFuPZn9I/66RGGe2fzMzkYZ3P9suQ
NjIsbEMx8zOEwWcIjOdkDjWx1+UqMacNLXxUv3pdBTu2nriiOnb6q7Sq7wm1z2e5sDuiCRx3wbfw
uMT3H4bGoiBDzDiDe1v/u1cn2Ppwaltnl+Jnm1tKTTH/LQVL+3QRq1RLIFeVCBTCDw9iHGDoxvXR
l6jFZtHKy6AIQNDni6GcNXG0+3sxDeahAFyy/bts2vw4IEOC5tEMjBgDYDXtxGvutvZb06W/QwY0
+1RXGIlgzhduCTQEIfie0se3a8jJcu5bJq+ZfK2eTPyI/29F7uGnrdZwZRjlkdAWg6jMunaBbR9L
Uf4zu+muofnyKQzn6nLfPsStiE/01v+QbiM8lWAJI0fGhom8QIlMfWB4y8imi1628zGPuv6DiDsj
bPgEdOHA1ZPBb7+JQ0i1sCiDxqjea851+4DBLoCHGBebpjUcpJlF/f3Pb2TnYTrCUdG2vzNGAyUn
WdOfh3eoSpgQdGrASPODLXXK+vA/88AyzBf9ieDV5xpdpO0XXrgzdQerzSXRdM6Wk+VWhzIoOPr2
02nN2wKjOE6D6xMiZfGFT3mxUu05LeMhanQ7XI64d+lkQ7Wkn+0A2iNhQAC7f7FAsYD4BXetOFmO
8HQtRDkGHENc1nH3OqVdpusq4XJmM6VeHj0l0tzMzxGpACwu/pOwZX813fSGc48sFv7NTSWH5DDT
lr4zh4wGvY5SGz21PuaCUnQ+NuRWljA0wSX9mOERW67MIwesOl4c1EN4K6tf698B97C64CvdYB4p
TjXV6unosJzzI51MBkvn3i1wBjU9Wri0H/QT3tcvdQGtaTMlyjzGs854eUxnL29/Ks1MzklLZ0DV
j5T3db0GIsIZHr45/u/BhyXfD+2EVRD4gy0qsCapO20kx5M9nBb3uqbJkwTIJiYifs8GuC0iyZ2x
LP0vgn0/+qyqvgkDcxmKhKdwVpKEkta9W4Ayw/LonHffqLO/yIoWi8Jy1wzx/tt7nQzUZXWFmOIb
wLBtWmDjRJT41Er1jR/IOdIZgBzLv+Cy/sq28b0YRUKLyTJWXR/2mi6nDssUTn522nTxbi2IjoG+
gSqODA+5zjqvDxGaGEzM6QW4DsF7GYLCqftn6BpUD42D80bX5XDIYwJ0S2SSwuotxTotNdVGiHWB
CXg/+R8tvsbr5Fbx2SaU/vd3qJqHuJTIGCA9PlVPkaRe4G61m9w40PCOR7ER5k0Myj5JSz8bGnLB
YLl/LHcm2ZB0+TGW5k8GyuaXr1G9mTQAsTA3/ruORKu8vVdOM51augL2dp7mGLQZlSbWkxAbASYk
IKtjKpBCMt4p03kot6VYaJ6w/QyyPWDpTimYdqmNyeMfYQksj0Qa42c/ANwq0/vIu3ft/JOsiadF
tFXvtIpZhWLN8GC9gpynzmJnx77OgIE+xiaygh2NN+9xh73UCNNf9uK69kXBvJUVrpH+IeGzumEW
8xEJBjbralBULR9v0VLGmmgL50wCl8VZ/Vr/Kv8+/b6OS7vJgYAmKa7Von4mKod5lyVlZzPP2/el
g77H8Pc2hHp2UDrBlEDNw7M3iw+F4aeMZXlLTBp1nYYSQjZR41FAhnd+ke0m4mmr7+TQHmLEIZn0
7vSzO/KNJO5h4mwwzPHUJ3xhnJDqITE+UnzANysBHFYKkULdqa3z6qDC+MF5e5HqgUjYKDgcH6w0
JKGlgIKrZatyhCcVkZPR7vjrFGNE7kREbvKPtQWyM5Aj8zbRCzgpqbg5OpPNhkhBDvV+6uxgH/jW
9xRhBgIvqWrii4vF3aKve9DTh8Idcg4a59VaSBq+C+FTmqI7rhbVZpx+2hRknZ2BGtQ2ASSu0Xko
m2w6JUOmk++q6e1WiMOdcn5WTIOHVjXfpozLg88M+lj6JQ5wuriQSYOTbdBXt9KrsKBFhzLhPcgG
n5CqnWVL1LO7UiDA6+HQPduNSQ93hLFt2uMZcINi4PuDfYqZG/w1U/8tlKwviErdIdUYgGpF+S+a
rLuzBV+6mNILD+jTT/Qjc2M37JoYTgYqe40bcIjtEE9crwsCUc3M4d4HCVSN82605bfG/UKxazEz
N8d6KGwskaN9mZbH+lsz4dw3SlRihxzXyYWgAWco1p9gEvRnXdOLZ2OnizUlUBoC991FYuEUp67d
oB52GLnPxGjdZ8FNz/W5Jrku3TLhrJnPzCnxI0OgPUSzY+yDggt2wy0fv5VBPcjyKVLU15J0AY2b
Yv0nCJSBkJ4QL6cZXpNn52bqdT2HfjGb8CCW0NuU8w7l2ZwfR50ywWSkGCRaUt84877GiYFWhedg
I6bxYncu4PW6O0zL2lBns0PWBO+lwe13IzKfaA4dnlf/GoNMpnnLrgIKfJDeVrsccNtNNifZefXL
l7bEwIjxJ5JWxMx44kXrxHW1j48Bh8zQcrH6h+lhvUpiKl4Khhs0r1a+SOymuyQCuMVUK76Ksb4S
hNlZJRBwUcQfQijzQrpmK0oMyFgcsVZA1PNd5ho6wP98CRtqzZQd3JKxd0fV2RTb+r713frpLzWP
EH/bqH0xfd2SMnVfkIL2UUV4KXxb4/VlI6YD/scfFKnERAR4oNoui/JybMwGEPd19Ag6KV6aQc7A
lDW8LQE0ns81SoPP2JDm1lOJ04s9fDAuOQLUdnVuBxYhYXvSjfvfEw1a2fewo+CHowvJh9hrA9v5
bmjJfkxYt8Hv3FL/X0YMTIH8mdiiCD+oTdrYFFRcDOwcyDAOXKYR2pZdkR5iBbh0iTk88LEkCKuF
z0TITq+9G44PrYhPtWLkuVpFeX1fwRwGHi2X91Z3jE2VkbxeD98ukN+jnYOE586d3kJtgjBc62fZ
BzZXw9x4Subh5WBWME4Gg3G9RiKIEcpB2aY80licXVjntD0tdKmKTyUseOKSofUxJg9rLsj1GVnz
KTTRnkYGoXhQ5+bTwSV8VrgVN5ar6k+9zH/a4v8oO6/luLE0W7/KRN+jZwMbbp/o7ov0hpm0otEN
QoaC9x5Pfz6ANd1VqhOqOTcZTEkUk5kwv1nrW9z1ZGFVi/x9LclwPDNl3cq4Dm4IElhJhPrIwOtq
4yvEDiZG882gGFxaVl9ucf3qRBnU2QHcGhhUxEVMXlgXKsh4vhA3DQmlssZ7lc4+L7MQSDJj8nZK
PbxTlR/sk0Sx7hoaC8UpIHuVQrwqAsn+1W53tGnsGOv00KnCOqfUZ8ggDBvtR1BcjbLERUv69t0o
syPJiHLWIGt7agSmrNg/QR+tIz1JoU2aYp0QLleKRoMjYOS4fEgXajkQ7gZOhvvBBkMKP5J0mpnv
iIERLaFRYgfIw0NUs2+pnfl6GHvB2mHcOrKJQGJsf2HLhNkkRd9cHnJHP2PZyI5KhyWuu+Sq2ii0
N8N8rVgeeH0+4ZYk06RzlgezypuR/aicbQIZqxgavW09X5VTN5qDW4lJxn7Uc5g3pkdYqIZdj2Wt
n2JDaAp7ZWMEPgdWqE69eslZFF+Xh6AWbxAUMIlyIp9lH5JCAiI0Hi370s20BSOi/y1DulYCYqmm
RqaPIuXGlmT5LCvQx+qOefw1T6vyWs+zXzcALOsqyPD4hUsoXAj+GPp3V+/zZLn5vSms9sjNfgUg
5rPhufrONVA3SDsebiL6txtdReDvghygk4z0W1ncD6lJKQ2x9pkB0SZP6lfIYIzV8QD7K6PN0KKU
M//ICz8hDiFnZGrJCfDluz8WLSVQmmN94QEQYhxRaC3V3vIgNTEcKrKobBup0ownKJeluB1xxpZ1
ytwyS++HPrmdrCq/0fnqfvmj0PG+GcYsPzD8Z3Iamv1C/yyBl519jVK3S/3jf1YXHBKnQqHASsbo
BVQE8DlG99ewjvZL8SxmkMagEHBKcD2ugSoQSdEG1aPDZ68PD0quG/qir52THLyg0N+IuPruNcWP
LM6ubUE+Qz0gxEPEOr4m4EBwFlKzaP0FyV+ySVqHKnBEJaOVc7Sin+Zkewzha1rHrGUbGOYU/xuq
huhWH2CXy0o+JISCPGCCUoS8ah6jnDnFQDELrJlzicyeMUTscLJ5UmqVU3U0ShHvmwkWuxBBe+hD
LAwcIOoRC3d/L61xXXw8S9VjbOKhlimubFHNT+NCIg3mrF2+YcqUe+3H4rL8ZaCz+UlF+SVKSg8k
IOpZRUzauG9yd0aGDTPZiGiTIE+M2yluvgyF3nWIHVgc/fal50I5U0wklz+MvDHdG2Hx5sWee4py
LAROkKkTTAgyB1Us9joOon2ZUgqOqIV6h7bZFdjRerZqK1tOIQCDQB6Y9Zt9H181NKrXpnYqg26T
akJzKmhDkRAMeP/nrz2hv1ptqB/MyS1ZJwRJcs1CeqlcIKBb/oflz/zQJgY0nvF5qUsOCze1cq3p
QDNwbg0oYcscpBS6zJvl+fIQJcWtDMz2EIvi67gA6UKD2Dxs+KjTzIeWco5RFGy/5ajv5864nR8q
132FWOEjm2uSA8r6y9KRWIWiLfGm3x4+upREbz442v/9bfg//nv+G0i7/tc/eP4tJ+0GbVjz09N/
7d/z65f0vf7H/F3//ld//J5/PUHJyNNf/pNL+K3K6/xH8/O/+sP/y0//7dVtvjRf/vBku3DY79t3
WDbvjHWa5TXwe8z/8n/7l//1/r+jubu/w03P//9v3ze/E//827H5koQ/wdz5hg+Yu+7+3RK2q1zX
FZQirgsIvH+vm3/+zf67rbN3VLYkH8pUVL//Rrmbzt+FsgzhGDq6Y8u0oWzXedsE//ybtP6OgkEJ
ZQtbQQtT5v8Pyl3ndf0OQ+7gIpLMXS1hmpR/5GHDjP89zju30nLCz4bXLCf7O7be6PA8IL49ubv+
hGA846Bz5BPxTk7mQK9N0Zkktr13WvPFFShE2/6xMifuG/57TTL2+nfv5P8L3f7TCzQYdRsmSwoQ
KYZt2uZP6HYi8OaceMl9yu4IJDSNiOqKPikSOrN+l3D33IDAu8Jdvu28+hTk0bc6S9rHsKTnytFa
cQUiSZagGfPE1NVbgxUzjnlR//j1K7X+SHRHPakEqa2IKXTp8NnZ82/yO8h8Aveubbiwfixrct95
g9A5YB4FEhdULX5Rv7onKBraFaSAl8lDbUm1zW6odxNimXPjoAM6IUXPPPKxZPdWkhzMfiLEry3G
z/grDwaXwBoIj2NbqAYkwvlCogBvZ2ZJlNbhvlHj15LeKUiYKsAKo6LCHp5taGbbW7d+FaZNIVlG
zc4R8cXBOn8mS0vbldJPg01asdpwNDYnGaZjQa7dqR6cHxjS2rsPuXhGKipdIbNGLWLWWCbTbmkP
mjZq/4KQPx/+vz805/dTuWii5jPHAPzy0yc/aUahNz1XxaLQbvsWJzx3HeDpuTbsYhdxY+ipY1R6
x2bk/szA8GkMsugQ6Xqy9iJ7vOcm/vrrz1j/82esk4QmpWubQs6nzh8/45KiGKvVyMStNIe7vtKG
m2yanothaq59AyMrg5mQkCnexcWPqYwhys52xjQXL3mri9WvX47xp5ODq4bu4nQTwpa6MH9i2kNz
qdsuJWdraAS1fBMElxS4wK7XiWoTTf7WDOZ0Bw2HaWLY2yjPzLTZh0MGnsdD9G64HVUkQJoTgrFj
DqTP7Xv1akY5bsA2/+YVpn1usDatXT8lLmeKjJXO7vHYIsnc6ulIpNzMOMkwxvxVZsOf32pXly6n
FcB+LkDOT291VlaoZAfRruqyeDZdbtVUI7PIwf9KaCJGNXJysrQdP7neF7PXsDPBhd9lsnFY5bPE
+fVbPccx5CikWIR8/+ff5pPb1U3huIZ0DYPL0U8Hoxo9m0Z7VnqoFGBZ0OlbHL1IwWKR3pk6qP7B
N4+//pk/X5wN3XC4BTi6MZ8Big/6j0cbnlfGI9JB0onBWZs11rksmVN1Js6NZmwnPkVyC4IQmwdp
nN0jim+I/wYCwjB5tRI/vVkmfKWpvxrwaY4BQIlVaqPt+fUrNeZX8vu3h1dqcEIYknuT6Uj1U5pF
NuphhjWLeHZLvhA+SUM26PKi691bnaG4Wgk2aXsWopLczXgz+Mp7sPvGO0Vt+4aaYFpntdkTVm28
fIg/rSSetrE7U+dSeWrZy14pux7cGTuBT+JUwQS4RWD9rAZRX4njYTbJLAUnBWr9X/9ytvnzh69z
blm2Y5hz9Ml80/7j5xASGDfEsmG3UsXqyOhi3zeyukvgD5yb0MOEPDpPXmpkjzUKG1DMng/stHgX
Y2rcz383FBhLINFq59zBPYPCU9v2BPBs66op7wTT4xZO4mOc2+8tHt0b6OzOJtCBoECAOjGMRZRg
Ve5Wafmrp1jQaHb0uff6+qlzASfDyvQSMXxSQmchdVMNMFBSZ1QHswWFCuoQgj3+yBMr/OyRidSV
VaFzqD0DvYFB7HtnsYQORPm2yAxiG/9RGl+01MtBaoBkKs1YPzJdl0+pdWGcLT8lfQ2NVgaXPMV/
tlzjKg9NYDYRUFvrfXwo6r47uXbPnamgAFZGUBzpZaxHRgZPGE3ULkEAyAhRyRchym0XO+GqKPPm
gavmdBt5xXHQbeNQ5JHaLHr5guS8q2Ng1Yrp8IeuE7tprMmUoKc/RNZgwI4J/AsaXUR7FWR+wQ8/
GqbEAxXetty5cY+6/qUwHpTeyEsruCCGBXnaMHFhX0vPPLrYDratbQKA64i6dkO6g24++PCR5CDT
esIz4vqpMRz6FUIrbkY/tVHsmVpxairNOJhAvTGKe/25GI1XcrG880JYUBnQxXLWcxlWpW6Xh3Ia
1FbzKGgGjKObSA2bocjEO0XZKbOwKvnQJpv8PlXCJSyUhXwZl2AmPZSlXelmz0bV3tatT3iAwRXA
sAx5CVi8c7I1m7iBV9/J8q11UUaCivJvcgSGEYm0ZyAdE583X+Vjjfqvze+b6K3uVfpUG30LhHu+
wOC/CtYqdKp7oHflwcprmAsWKdJIrF99NxjgA1YTGmpm5DWgyTU5iMapCZU8Op3R75wGRL3GUrqa
7YNusaYRT/YzEPQxyc30VmmsfT15NKayezNNqhapGpaSoi7P7M4w8Ybj1yKX9veUrOwk1i7LieBa
rv9QE6BH2Nm5JiQbi5a7bVBfbcRSCJlO6Nxq4E/YmfRg3zv9U+TD9jMGnzw8G726hdI+8L07GO04
FOes3FOceyx0aBxXLlkQhOUxU5+RgnbmGjeOYJmTmVl8NCoXzs4sFKBY5ao213DLt5bIee8115MA
JwP7WBJ3jrO+eA4VUse2IFEoLz17n4vp1Q9moDSix/3Anh+lSehjMrKYzCnf4p85b8g4rLNNkeoD
v0nnhzGQxNBVkX3je9jn0K0/Lj+byAz7JjW6kmMYBLGW1P0qzJn2tyhgd4hk3vUZxxG7YC/RpYDT
dDPGg/NXyNyQBi7g4tkaj9TLZtbUvGNC7zdoKPNt2JMClzOPZhhKEO5SMUjDgN8wOeZjRwef6v3E
2MKOLxOmgnVlTMXOtElNxbrHFWV2H3dVcAIlnD7FnUwfB8a/ps8MO+4sIMK8e37bPqq63S3mBhwh
zL5t4dwhwo1Wk+UFz5kH9p6ef9hKo/2GPhPBUlfVe2Tt8yZ3OreZVd1MRoaqC4rA2if7+uiZY70t
dMC6WnC/CNryLP3qwxF+Ybj9Vvrh0ayr8a6tI9xOGiaxLiAtuMbxVOZ4IVwI78oTyXXKQUBEHrK4
EEnQg99QewL7OdQa2kWZDhgnG9UevG/k9tnHIiyc21m67BWlOCeR9jnquh7IByqRjnHJbUyK0K4X
EibB4O4cvw8+MDP9YOG/9/X+bfmqToP+2RrnJJ5jIhyctkxbr5gEZ1TljK50s9rGBFjr28DJkI9M
UBQdXxWou+NPBanND5x9b441juDqGlxreATgP5FfbTLTOwjSFFfFjG1deGoODLxNFQKggief7rqG
ottwuDHJ4WtomXAxZi5ngArYRGx5XKINmPsDdCeadNUsN/jYPzFK0k60RqjSMqvcajg2SDsZ1EVC
rFjVs0QOvxKWu6I/ijD+UaZTgbBgbIhv0cOrQL+5ga76EGvds6AwOvpRbxAujaStdgf/wSzhJ/Wt
rJ49J/7KnuhSYDxe51ZBBrfMClI0kLl58AofdQ0X4DCAMgEGY5NwsbNOyxpBpexSA1OOn0Ptdmj7
q5e3d1WdcpIbdbB3TAGtAfzaOSd7xFwssoGm1zdLx4XQqV2B01ozWO7v6sTc6pFeXw1B2DZoBBfB
iHtQVRu/xal2ZdF8ALqXIfTqyJDQ5HVhtATcUWfyeL5rE6xKpnVG1OBt8fsWG+V1mNJnyzMOqXRt
63LYqFSNu+jECdHehTi17lB2NztXQHXD57y3mUZvSqJiTqi62Au5aDWcRj4U9EmbxNdZsER5v2/B
t7RNcQicYd4sxjfLA7w4PBeNZ64YZQVwBtPhIFUxB00XMfk5+RlLXHRJBPkaSFvUNrVASp6yKKhv
ivnBEg7ASWfA6DbLpSxfAToAjkV8tFYFm9rr5Kc0KtxDKr3bD3OgKvV9bCJW61rlf4LCNanev7Ic
W3EYqts+qrtbXqCzq5tiegRqfFtp3aHL/ZWeG+prT/G0due3iJ2BJGVsim8CZoA3FRmdvgwmALYp
Yl0sn6Epgkerx9Q6lQrsdIQYM+018ifd9NJb5J3G3NGf3NIDdFQlANL0Qtt8cHsDOwIabhyXDT2q
iOqm8q1vKFtSFj4ai5zWfKz73If6Olb3k+Z/QvtSr8mJ1h+Kxum3MR6wQ2pnMSj+1gRm61Q6Rs2B
Ks9iCyjj/GzM/63tWPo6aptmz8ZYOwF7QUGTQkioh5AlCFfZ9RB47TmO3PyFE3oHriV98ELxBCQh
va28Ql/lsp6vNpF/n4aS4yCSn/BIA/ouHobBju8n4Tyiz0k3SzeASsiCJeVTrPdFj22FH0EVM23a
gjSWlnSn51Q39hGy8vAW0//0nZUo4R7OidqGgtcfp3XKgutD4CYz/2FhHncm5C9WRJQ/pX11I5Xd
elP3RLoXGvUo8A+WUvWdIUmFT3YaYyZwmjX3O2tMt4UHl5vQaKAl40AsiNeTqmGiO53XjVPtaZx/
6Bwic3p1o/I7eIxsZ7AQD1ZdPkcmze4msqk3Hak32yrm1NVntumUDDUT1BDSSfsqBwUEPMue6vlu
VJPSmzdY4tX4UIkAI3fozpxeErIt0zOOrc/H9es+4qfYRGZ5Nh2SMElucB2LdeUcrfe7AREphEzN
dbz+ehie0DEb+5T12ANdHonB2vBZ1gNgDM09lWUQbTq3jrcLZmp58BNn21imf1+31dflDQ9CQ4IU
J37WAKMeJdNfDDv+1NPZDotG4fCyDa7aP8+zjL4Uiefidi6HBM7IvEk3AKIf6tSpLzi0rmZnd9cY
GfY2Z6d59+t3S/4xZJJ3S9nOPN5QmIt1YTg/tZS+l5pdE81kGCLb1h2u3FVESTDk3Zn4j+48BfFD
aXhQcxoflg36JJC68mUuHG7ijCwph5n7aqnLuAoRgtpjGzNSUOqqAcvnYg1Ym3U/nvqi+96HdfqY
1vUs6fdCJNfCQm6tuO9UGmXBpO1AnZh/NeH60zusSAdmwGkpqduO+/Ov6OJ0UuzBm1VMtPi6L0I0
WsrvEOO2FVpeUR3MADi8k7s+PGtVXx0Wp+4+QAVB6Je66Rx9OrQummyGTKwyZu7JIs31otDd//rz
mONI/9jiK0XzSyijyWTa0N2fJsW9NsB4iQkHXyrKaeBOuR41Bkuu6nPw+1mDCJFtp+bU5RZ1oVpb
wov+IsfxT0NBnVdB6CheYn4MIIZ5avS7cyhofZoJ05lWbC1xuGuw1VeC2HAcRe79hz5yuTlEE1Ff
GpPtjSer8mTBpQ9cu/yO4iPhohFmf/X2/Dyuml+YbTOmgsHCuGqZHP7uhU1qREvNVXRVMSm7IRjx
JmfTefV76FjEKj/mevKt1Q0aviyMN0kVzVRAnJDpDGEQjsz/4p1iiP/TB2YIDHVsal3kR3xq8ucT
KMgzu/Zm+niE0z2f1b3zjEGtWYMWG2vwsAVjNdj7cI/fGpcEI+V0j3WbtsdMJRlIgFUKpITlVRGd
GiNJTlpQkzigrBbJo4b7NsnuwRTqF5hqa5Ju2go7mQGFW6jnIEtOcQuywtfq6c728vewRpJaDu5j
DSHttkn99HYZgdufu1nMFeXIID9c2ZZmHkq3wS8R6vY1CuLosJzGS6MFC7emDeVcnvzg68dw6aMm
xkgUItnQqnunUW+8tw9Jw1g2172eXvPsZujfRBiaT7GtbpdJQzU1yb3hvorZ4E/HO2VsSwut0J8A
oBH30IAyW5qUQbe+VgMgdWlhc0Ozf5cXU31cmNWe2yVwPHfI+c2rMT/kBl31b71oF8gjRZuFniqK
twWM2Y2C6xmtUe7jSwhtb1XYzvDNzH7UdGXvfUcojmD1STOchufcj5vbzuXaZytxRGY5u1yt9IU3
3aT/CmPRPCy/isC42LmecbINLm66BboyRGq4CaVVnN1GFQ+y834kXt0Q3+Th1Ebkv+qVKB9EIhjz
d5bNzcYJsBTp+N+HCFaYVrzj8V0T40lmw5iaazjn+Ra5Q3rB8PxA6vz4xSShaEVpql6wzyRrv0qH
p15VNclkWXM/phs50BNLxvdbElnGVx8r4grvfLwTk82Ocz6GMAdRus01ue5mT2PK6ENO5SGIBdMi
zm+Dwp+Koa22EPzyl9bpnXXu9DcSxffFrN2zTAJ0vP5DO6uinSYZbnCvN+x4VHXTNCSRccoNa0mO
OIb97Al1bfrEIujjsHE0sdOrTH6a5+A3pY26EPUaLoZAfY7zkIpM/6YKvfiAeA55T/ZjCo29Cgc0
j3x4RxPzXzb7VIUNndCsIiIR6+o+ZNhTqQ6B8miZMznuhjwGuVNL7EHOQHttltW3Urj47DP86/9+
1hDYsZoi6OIaEdB39djJVY8S+9mtW04MDL7hqGN8nn+I0AxIUH3ecKCOMDPJB+mT/N0mvWQde6F/
tgb5sHTuPU3vKZghChAqoKlNrbarRGLuYLp+wSuX4fWMtL0nCcaLA9HjG5vc1dRa0y3WIH/zcXGd
cjfcOkK+IH4lfNIN4EVjSk2pfFZV0CecgHi5OT/1dWJN1rbLvO7FmgF9sVndeVE26wiN7+Q8uY9B
QudcNKaPtQ+D4szmSDuPW63Sv5eR9UTjb14XwL3IwxdMJqS6gZ8Y9VE8eFpXHzu9ZWulV/42JCAe
alFyASoxkKwQq52jINscdDt4cmVTn52sGYlEpcs7h569zr14Oi3iusl03n47EkqnvU6WTqpNwG02
DBEpGrD2Fg8y3t8KNdVNDsL8iPoKHyR22sVTOxIht9aR5O5AXvv7yACb1QqiUQO/BvFto4yazP5+
8R4tD3VV5heAxRxJKjGOwk7DR7gWaYppekBzR4Ma/ZaIhTiXuVhdWPus9X+gvxgurBCNo+6iwI30
9dKZuxPrl+W2bDdcJnri9exO63ZCQ5mzvPp0Ek9RSezJ8ixzrzG21mi+Z3rdMYKuszcNZ3h2De9U
TKaxWS61WBjqLRsv/4hRVJ46p092k83s1bWviRzwT2pC31UWCTtLe5wi6Wta4JUfV+tgNFZmJsu7
oEntVVsb++WH166rAYID4ltKOd1AudtPeXRe7ABlAN/eisyTbWIOrlQTHYqx3NoaC0gRmxOXLXjZ
mayAzYTVumnScg8ZTmzUaI/wTMat8M34atYdp7tvfbGmxvgUNV56HSfny+Q4wRmmCyKvRSo1J/xI
HeWoQcQNAlHkm8msobDgGWyjoSXLGYz3MTCr7NBYMcFjzEiIDfWLmyC26k2TteMhASm7qYQW7LQa
hjDHdfSQ5Q5tyAL+Xir1eZoTIii+ixo57VkvFW+FwzVtqlp7pYYhO7uICWNr4ExYTMQNNTX7Afko
dHnyKAL3pYPB1dTleWwBn2YmsxqUU6QTgLPSchTAWhd/Ecy3t0OdafukiJ+t3jO2LnltBMlEWJx9
O9lkbFXPjNxvlyIp6CP9EBqlcaj7mkiEaboxezPem9xjd36BXF22BYiqsv8m6dbvc19vtpVNo20m
iVx7rifuDUaAxEpBt1VJlHzozSWw0w3M5jWBSck3OCgIjjB4HpbJRi2JBP6wEhTtq0Em+MoBS7vB
bNq9dOLVL4crsOUaw2j61Y2xOSfD09h1T6i9mi9aNF3b7HtWsALESVhtteUiIUsW4GaY1W/NOFKM
zFSJyqn3VmbHQG8Fi7BpsDEVS/Vqt/JhPES4eB4MIv3WIMmN6TCW9u3yqlp+77MexavATwB+Iw67
obiFzWYQc+P14hueahdDQ6/O2HY2eW0wjWm7lqBQ4Z+djghHD2RDbVf+49iA3OceML1lkf/kByu9
RJ5mjrLbs3Po1q4iTsxxoTyr7tBaYfiVBI2D4Fy5/1AFIVMod8l8HzOSrtmnJZACkuG92ApfhKyP
o2ARmSHZO2um7xx62o11TK7JKo3M7oQWHLdx2X+ZuBQyWAVnZmSWINWWrUw9joy49fp+WeiYWXBM
3PCE2aU7CHAo4woPkb1uqpxyQmFOi3vzR9LNcO+J+zzrxl1aeL6+MoZp3Sd9DlIJrmhtRylBacJv
j5wOyJrnlqAK8GjkVMI7qiybsATNXi99ii+IogxalpsUq4Q/DsEtgQPVbYYPjE94T1Zg/hLmMxSZ
E3NV+9CrJfbaBxhJL0MSd2/ArgPMVk7wZDjo6WQ+fLIE8zGzVMFjXnjlfYnOXfvh6yLhLk1ByrLU
gYsqocyJvD/oDSTSZWQSJc+OjSuqG53iLSlqmHyZnp2a2nXkNk1zpmxjcJd5MUugKodUy/Xu2AFK
PGT6uU+MgUkWq7EU9OjKwUdIFhcXE5R8T0arGgZ1yQuO/uTUWv1wCUL/UkHcfzKsGcDRl28pA+hl
/6bL0d/Yk51fHB3Pm6+6/viRBRw7vtzD4CXTXMQzRcvfUaURvlw58T6aq5qi5cgSbXnz6+bPhFb0
526CTsJkS0bz5bg/Dy8MM40rE/fg6oMOS8TeMLfUFFgxgHMI1My4uqpFaT2Hqto6oS7uKI9cycYz
Wker/aoxFH+e2mlY9Q6+PUTy5rUPBoFp6FVEpobdNvW/NCLbBibudH26GbqqKzdZ4a4c5N87f0wb
aB9ovhmNo2V17WazPCXQ7re/oKHXqcSb57acfBoQPT3agWfcmERd7xqVmrdOSikaNkbM1iEtUZkn
T8XguIee3IGnvlTRQQRrTUgHxCT3B31+YKw7bgeHUAlls6Gi5ymvY666OyOFKNObhIsRFfk5dNp3
ZKKz1IMK1UxkeS9HIrzR9+wmrckv/3kg7hGV1SjKPRi45kGqqd81LdyrIxFkTnY029H5pno9Wg9Y
9GTcxEeP9nyNVtn8VMJzduJkxHA900nnrs7SXIWnYSIGmcApeHUDmBzCPJapTcZvFPpcvydsT3Oe
sLsuMHU9oaOEVuSNd6AhJDcQDkLVC1D/HVO0zE6/LH755UGTQX0JYZX1hFeuRMLs6j9vD1usL27Z
g/WfrwAW4X4l5fkxHaMPn4/lRvaR6DTn3kbLLgNIlk1RP5GTMdyZ0Vr7ZlVYABzDy+/zzhrOBvhV
XBoQkHL0KodllMdWikn/cElx+p6LRr6jFJ7uxiD6Fvfcolr4Nrf4m4OPtRDz8CubvrnxJscizSF9
APFZZgTTIOxrELX30NpJV1NFuuEsqzDTVdXJqYYDSaJdYmqf684xoU7FsDnGHhNO2Tw5kaOeMyt8
tQa3OIqc5TArTeaoCgCKEYHut6MSSPzgXILe4bhJFSF7zH2OWhpOh0iBbVs+ruT7EkO2DPbSGC6k
CCAr1noE94WZ7AW2KGlW7ejvglyYjyoqDKYcKr66rdgvmzI66o1tasHaa8eZGiCMTwC4MPRH5G2w
Svg6DE1M3ixAHECbHt69aZ+bWr0FMRrfM32fRua7WmeML0UFPynKy62ObZE+fM4XTq1vHZfIlaV+
q41HJdqPhiroTbCElino9BOHtI/5Z4RJp524IF6kst+VnczsmRCgVHz82CXH/dQ/Fq79OoUDYq5A
/wEwWtzYiO2PmkgPGpZAQo6FI/bNoHogWEJD581XLLlmQ0vorZnr+mtfpO65I5Z5xzU7vqrKPbQ6
eYiGNtVnkHHjDm+V9Ug1S5pKPFKRkS91P4aDfLGa6lPShCO3N93aWxpkf0KhXsTgvTqx9qiCdPpc
YZEhaiiEUBfrpzCkg66AI5WsWp7gg7BJoMq4xVWI/3W0NkBTCR6IrXfBervLRlIo0JCvNaAm77oN
eanwLkZuh3fDUKsnrdrAO98IIilRJpNzuOth1J4K5ossbaOAIA/hHqyIuLRxUsclgrZGsYezzbe2
6IOxYEqln2wF0CKe8Zy96wHNskecsEw7cRvgEYO8YTP5T91dHUHWQC/IyC4pnVXSdhIB0WFRYZDm
Qc2Yaf7BNGv7lJNPurfMsOM05BxO8A1nX5PU2vI5jK9xCvMnw0EbxbM6tOohhlBSInwP7e0yTm+d
Uj9MKYskr5hPtv9B3TGWgPqMOBnMwpdiqJoHW2SkdGXWQxVDUarj1lm1UNPoNCej3X3cbOuZUdbM
TVLNOXZZvgoN41Kapv5RUZDebVxzeQR5L9ZT7KttA/Pmrp0c/y4ZJtYKBgjS5WmIIJtdZwZrMM5b
dBEjE9S+eTLn40TAbF75KQAe9KPkNgFYPVC0lnfwd711LMZjUDnNUy6tr2PZwlaCoXsv6mZbWiQG
i0ZmdAGEFlQZUtkc1wVKenLsIVtYajgwx4FG3baoNqv4lRQRour9PmTnAR2vqFP9uem30gyLFyMo
d0bcutuK2E6MjSHJACxenzz24UURfVpu7suDS2iEXzoXXkRw6Zy6ewr8FNJrmLIyMtQLDU1yHJcC
zpZmQzQuygfTD/dji7wvJioLk3/wPOhBuW2I4mIGBUjRYqy2ccyebCipSwj6GldDoyNkTalsHVo6
YgVtqO+xU+XYV1m4LmocP380aq24mIQK9hJgJxly0SkgraqBe3lKqNxWoxmQRah8/0EfXyrPMNE+
9P7GcBHl2JF/g4Bq3GbCTbbuEBPyDmzq4MZTckuO8kavO3mi4zA3RG1xqrsF+KTJYjkIuIoEarA8
jqY729wviT5n8UfkwahdOz/JVg5A9HWEx+3K3Ky5McFqQq5hves20xfq91XVqfqtIjGKrtb9MeRW
vPUtUZwjpC4ekgP7u25Ii9seqAUhm/wJkRtK/8uSc8VNGGMbvRnw/Dh6NS1jB6frMQVdc14GTIO/
SIFHyCUgbjetGaR3Zd9BYqcB1YaWTGc7Ld+I4+EsKx8g1qeYESIs0nFjnbo4+8gYadNRbsOIZIQI
C96o6e6nuEiibRZrAKDT+isRKeg94OrAI2RUtOpnu54Zix+AS8tTA/xRzdYV7krNrYvopJxtLZrR
PkcZb00T1vkaz49xC58DUgsGsHwthnTc9AmpaIPATFwjXN599Oczkoumut6Y0GM2nQV7fjSCx245
g3vqmRWCMMzt/sz5TePpsnyFwmaGiTQ4moLmbNOxvQwpQXptMO6c2iOY2kvVJZhsrzk2FqbuwZHy
Dh3PnizT7jKviq5qwqs+82NGFb8ac6FNUTYdnSx4gSWIkdSwSc2AA6aHZnQfzsWwozUx5bP1qetJ
8SJZPXpYHmry/6Qp9LvlWVPaJtf8+rUUgbPJ9SrY9mPU0JizRVmPvaXvPp5nUT7d1kb7Oe+J4+tV
/cLNwMPoKRoF3gyBPH3zLXolsifmr8rS0zZDFvQsVqtgD/6dTD9LWo+9S1nQp2o6V7MgbkxgY2e9
9pp3mb9O4cx65NHABbQHciFCABDzb2v4WY6JLvi413MesWQYAOf9X6LOYzlyJFuiXwQzqIDYQqRk
UhfJ4gZGVUBAayDw9e8ke8zehjbV3VNdnQmE8Ot+3PWcqG1hjv7/qPB3R3ZUCq6DHYoB5+/xoEuw
Na2rejTKobo3qaNlXHS/WIl1za0lD26SuPdG9zTVrjykK+BPdV1deoPJGiCd6lSybR30lP6FkYfk
ZCYTqe7rh1ovlFQYraMwbAIEa5KfEaxOkPM2r0pTjy5cyVvA0Lv/zHKjcIKNXNXT4JAt50iqR3SF
ewejJghpgV7ZpT1MZ9cfxcNqIse6q29zAzL8YzG36Q6zRlA1CWw92rMOGwaVW7tqd0OZ+/Gid1co
plZcrBHWrb/lb4yIhodxpRFSOJxIdbcWT9bUnPQEeke7zS13c/WeX9t6f39kNZzJcUL52qwMPSl1
qOCh3MIH17jY+hYgRNqX+dUwmvbF8JKoG2tCo0O5d64VGcv1QiiUzNl9Nv+us33vDg4yIQqYPjBj
KP2+ennEdZstkF455o20C/qTcf79YbZNf7BMdXLKTZ2m9fY/lkW6EcfuEnqJ/tOVJhPJRP7Bywq1
3NPzwKFHgBztFebR8/cCLvq3tqupw3/h4WuMeB6hM2T/1sGdyGWSFXc6zcP6ID4nnKfn3hA23H9K
+sxKf5iNEhjRoykV3EhqjztjEeffH0NufojFA1yXmpU6NVRW/j5xvw+gVWGrMJWWHzPHYyVpeJiw
d2dUPAj7kE/soa0musfKk+bBnTsRWwXliFcQ22ZIdfv7v7xWh5/WOKhhaxf8Lga/PwwqWGLmJk1k
uPNH7mXdZZnm5XYepr/+uJVPFFKGHG/GRxfYc9e5xV0J3cdti+SkUvn9n8+SMDfNRptY7/G7VHGx
UvkCfp5h7+AS9TZbRI0eeHpfm1DOZmqZ8yGdn5ndU6dpUrqm1x8EDey369EqnAgBhBaTqmjJ0X9M
jyJM1Ses4PX6Zo26F5VOu925WrXsM6tasCzyN6VKRDhnXMyS3uXCu7UzBApDDxuPXtjfX2J5OqcU
niP/oETW5bQ+8lUCKGTIvaWFhsqyFZHVYXVPZ3s6d+X4Wmelep5BeB+WjPi2C0H8haDGzaiXC+3t
NeePsCNrB02cPhMMptmPs+R/4Iy47z6wZSZuFjgsmVJvwj56pnljJU2Kn+R/v8Qj8fvLYsrcgwVt
vLM479pycv/6PQ2wlSuN27WE/LQt82cyOjKuuOvtcrOo79u+ynb+ZFvh7y89y3qStmgvnY7xCwhu
R7F0nj3PecpTNUP/GYsaPyGdEdRmYJwxKeNB3t24YiLutDTP7wumWHM+DVRcKftxhX72iFvgTVNr
ffP7l4YtFdGMdzOQU0Wp4/W/pSfffC7r7n+/bDzR4cvWYuXX1IdJwTXYHvEnbRpO7A0HU6avMbRU
VNu+4m6GT6wxhUcQf6VbdBydBzbX8PdXkiz/MwK4D2Ficqm7y+jQuLNRk+7SWn75jO2xU/CADjQt
nJbNvN3UdnYH0/nOKyd2RvlDXcH86HgMrCs6Js4EdU/qip/r9JyM+naoVvWjip4KsN9DHvXSTuhz
7GBdHKmb0FkXfhfudGP7qVlsAoWsFfxumbIT4oZDTf3fILPcZsBdOR6d63I9SfXWlV0bN/SnHpD0
1BtQ6b0SbX8LcvBZrBVEDi7gIdd17e8VTxVA7ZzvgNL0XORpjxlyrqwNA6GD7DIYTIodA2aYfEtT
iB5KKw7GAvyIA51/YxBOAjFaDB8OpO+ugkE+DROp3sxjsmP24e9BBqGvf+DkXd9VM5/rUFPb6RHj
/V1rCTJwaxXlGE+weq8My///YTHUIL/6IaZRYwNH0uP93W+GXv3pywkwhu/24Sqk9uC4/Kb0He9+
vcYpxzF2tp28dvJt6FNR5ri0RI6D82wv1yptI+55tDKKPmn9sbf2H0DdZz13hiezGO5pQ8BGObfZ
g+zs+dBWHZQgAmz3nVwfeybMMcS+a+UUL0R5/TGkU3exGeBMVrofO2u+bI5j3TtZZV/Jzhn+bKhz
KquONnvsGwCAzt8obf81nkvyb0Wimsu0cBUKYLFTE2gNX+PqpbjKMloeGgNxgrqa9Zikr/LqlHPG
rrhZM8+DTADcUjmlcVMpxjydlbytXJODXtblvZBLQ//1ePcLW3FkSaXCgBu9dbqIxNpDRhB578LO
PYsOMN6v1FSqOY0Ui3IeduiZsEKTc23gvuEIZR1/7Wcupg2I8gRRtrpVR9ffdmTAoLOK1f+5jIOC
7Dj33c7JXfdG1++AJNCJRkteNRnzM2dv/THrqYpPPZpJrguzchO63Wu4P1R0heSX9JvfwyqQfPeQ
0JiM+AgKzJQVVXbctfi8mLw2wPGNkebzwp8ip1LF+T+lQh+84mG5rj4r+9Gxob78elEk4dkf+gX9
WeXVOa3cG9tW3YWre/JgpkZNv9ES1PjSUC00Gf7O5C2XnGLSjg9VQ4kJH2f/Ueby2EzMvOWUt2Ft
z39U0U4P1oZj+7cUwgFMgRpo35fFeoCyXlzy2bfuLXPYiXlbbzHzvtVXnKG2bu5Dl9TuQ00PAuV7
w8GpySf5178+OwgPDJCOv//U71/KVQErNWXmzrY1YUleuf1CX34c/bs08Zm02yjWadnRQ8WWjzM5
pYgS4/7v+Uk6zW1r5DUef+AN5nVcvuictxoFX/q/S/tVfv8dxthqsm+vy2LA4ZNlyt3aaIPo9Oqa
4u+WNwxkjKK/FemUkUvom0uFfzHeMJvTEYzaOuVkDRLUb16zkH4AZ5cQJRquIT9YrMyAa564WYeB
w3ARmBLSR7TMRVSVnEp/LfPZPGYHOnbfk8Hqj0o5MhwzKzl26F1hUiK8iJFKYNuRX78VO0mtQSuW
9f2ISfO09t1y6RfskqjAOz7Zj7rEa5QPJci+K4dzbNu7Xw6YpvdOsBh2g7eRwzAJMnWrY31mN6rS
E8ceghDO9MDt6F9WMEdJMHHuTbP9olSBxkPwTaBB3cBtjezTrhXzNfZGZu8vNWfPsE5cciAFicK6
5P0wRM92IpF4Ue78LfgtN0TVThyEl49mojauxk0WVnN6gkWAZi4+Z0dBGyqMR3uRKHsZ853RYfan
MlDd1S5RyXzw/Qz5BwxNTWIeDg4e8Trd8ojiqDfMkIUPsglaXOjjr9wsPSdpUPQ7FPx7mp45U4+R
w6rdDjTLNot7qLjdh7NoRbxpG2UOPhkbm50iWXz1NKsl4/xHVECYbU0mv6V4Oxn5valCpnOEsINE
kcpK+tApO95BzuCSJj9AZ1EXnYiH3qFH1ixcJ1B0PLPbMf9vMvMvR1KMMxsLetafqXrACO89esex
Ajg/jtob8wx8Dp55kGQhj2lSML2BAGsW/hjpXN0dX7v2dUNH10AKd5wp12VmhmuNp8Ssm3iR+Wko
qVld6/LbaDlfbcWfXkccthCAY4w3K+Orr2zpsL+a5kGs4vpQdklctDRHOvSjTosXdeBQ75GbQnMb
/zBqfaP5412uYaXlULmteiBnaSAfzl9D8kM38kMip6/UWoCnj3XHZVJGPDkV+Kk7R0+aXVJqDQqw
Xx/H7ZozSDR/xwX6h9JiMGR51KnsQG3MCZ2kvq2kF5Tl27isyW6UCCRQEKGfrAWAjZSU8aapf4Vm
t2cIS4C06Asy84JrTK+vZ0d73HLqbmaDTE9NhxnrrNcFvQaAaLgyY0ZZpDRpTI+e6U4XWmO9GN9Q
E649Q5ZVVZKtvkrOAyyZPbOKBQKI/HPV2W+cqqCwQL2LFBnIs5xzrWUMXzycHq2Pzjv7OmAE2SPy
LzRmmzxnpYRb3flohDOrjL6Y/p4wsmEVJlUMj6tXgS+1sodZ2v1+1b8a2/uiko3mTYuz0pw1Mgbh
i+AIHYlSl52r91WQuCSJrZVOAc1h/DvwJ3jsgYxHWq995Dq17xXk4ypxPxqnsiP0NjP0YJ3pEweu
ZVDf/gAXm9QVpQj4GcinoVdlQz7CJcUD7qbFPpVgqTPluScaZjbhn/vRx1WyucWRcrY/ZVmPlBxx
igXCW+OlaH1CJLWZ+Fjd5D6tlhttM8CeluoHEAYtueiNZCjC1BSIm9pGhiCh9W9iM3aEvVzqY6qt
tLhpdbbjsaGhWszTfQLOxcuurvGKPN9MXM3N0jZgjuhHes7oONVwz6B+PZFoKW/8vN6P2gQYhpmS
aRIymjaKMqVf66HBUSYa8cBTehs6BfQ3yvPUWGM0V0Nx7GrB0om1wui0J0WZ+EKJueyG05CyPLWd
aAPS7Y8j/8G4XVkZzK5PA/TIg2ZPd3rjTyerOuJHQUQntpqTox9GCONCtDvvuzHSCm1uZQ3Sqy7e
Oj6xxbHVzkCZ2nTxLYAi0eSCs0EhZ7JSWUiMzgz4CaxcrIH1KRL3iRNgF2R6+9U4Dr7MBTOL6fT3
xvQCACQLswLDyaiVt5gG3z19uUZp5P1UGTm+/oSvU2OSYpT3Gz5D3w4oJiiZJ6mARM43PL9tZ3uP
dZsVgb1l1QGaWbRO7KwMSoapO09QgErHDVWddcdqpUlQVNzIZ1vH05+LAMX4SSPxhTEyf1EDlsg5
tctj73Ry1zPiiKfefcUZ794JvvMNA8tyxWnyjdd7p83/tetcxq4jcTp3645TmQ97jahs3tGbg6uE
CClAm1xn/QZxfbYm98YprKcsaZCqDFQKnBMRE/2Jdo8BfO0krQj7hkWE/BPR57KVTbNzM0oHzHRK
zzpHDDaG9qB5uOdFwhm0zoZ9TUOQs/mPIOu3o76clNT7CwHfLkD8vGPNAtfHF2SamxHo2/JtErrg
zjYUkb2aPyVDaSp3cGY2Wn0xBcY+RGlwRBl8k7SRFdWMqxOP3SeFy8317oOKR41rAAjPC2xPdQEU
mzJcMgY2XE0r5iJ1hU13AQCOytUwDQK9S0q0demqNGcG/0k6z4Fv0DLR2T2c3WQBsuh1KVofamxK
tVfktuNtOfISJHbNUtrsvGjamB44WkUrdsGlXi2DsSvpRGvT/NB7tRvNiWAeDfBfNnOUVJiXcNB4
YSWlcyHk1qX/tAFvQKI4tqcsSFG30K1ptczDs8TbVeUW251PU2T+plPwvPWmsWcHBC6MT+1J9uNf
4nl0nDtvQqQv2KjbO9+rgEzw4HBejowM8oWzYhrM/uoMfgNmgZ8WdS3hkHJ8tcGeZqkjHvL5Y2ax
ivqm/6iMkpqtLIW2h1jTyvmrXqhcUNbKHjtdxx7G9izprgxzX8bCqx8rNWlc8ZYZxVoGAJboXMDm
usreBMAzvLhXDpoFwWNN7rbSVpFTMlOm+xd8eo2/GAkemPM41nFuf1szBwzOyEmUAX83LMmUq2CT
ZSMpA2vC0TKl2o/oPRKdiXGLO7GmCfq25xp8IKwEWCl94T8bpJq+7tqcqwsFbQQ4+bK4wi11X/MV
STNCtvPBrP11eEXxgwFYJi7JgsTIhDMHQc9VAA6ZJ75axgiEhgW0q6wKu479TQ0oIek6HiuAGOGY
559YsnD70qS4Jv4Hdh5ce8A4c9/vAZIPN9XMgjqUKc6VDyE5xHkODdp19+W5/StP/hPT/TKmApxE
dZKRRll0+76nn9aUnNMgWQY4BEmTqvF94YS1pxK5QJdkG8UWZc1Lgr9R3jseHQJJ29I1nFZ1DHLT
Cqjy46tMKuMWhzyWoO653VJEIa2OV0vcG8VCH5FZPtfgUyGk8jko7wOLU5wNXmTp43c2ZjzV3GK0
vmIl9p+IxbohFjvttLYQvota0ntampzEC3jb+LfwM01OmA2Q870B2K6Wc9wXFGPAnt2ivKJvTqsZ
UtJ/Zf7pAfFDhj96yv2egXfryzrHCcV/Wj8tsUldZLB4k3lYUBZJHo43RLwThcgHiPN1nNjIbVUt
keeDz8sXPEyd9irmF9NuBuj2+gOmdeomeO3xVO9aYIBR1nCGIO34AlABnJWE3Dd35D1hk3BPzeZl
txbZm8GGK/PmpBRnLXCVNaf32Czyx3Yux6AUOqN6gmltovFEaj2qql62t5o6ysHAWteURMsT1kXO
fpmk53Yyqcd0Ru9mg8FykIxMry+CzW5eSZtnfPAf7PSa9C3NPVPi96smVCZU8bleQMNItM5mimq8
MXAVOZH7hbM4oGiu0QkFYt7SXfoq9bnslAARy/yr1PFgNoZmkE/0dsuiOxHzLjPInezBttb0ZjJv
GUnI3VYj+Y1QK5VRDSduTD7nrpnUd+t+JFBvETNYTAVA9EjT+cPW/UMPUq2snQ5U3lfWxtocdXNp
gIumHC1bx4jMxGGc59e26/M9MjhHr1Lx0hCqxnLQwlLpn5RvljtJakf2bN+2n9WBZl0fFo+6qeV6
oi794cwZWAPPy3vLrp6nXOv5pig81TtC9Ekb2fn4rOoZHpgLt8vStR0W42t3qc/FmKv5tq57QYiK
9Ii1Y9hGldC4F5v8HgG5HzrD3dvdbFAtDT8UNyQnnEJ3Dt04HkmcTpHKWQqazQH1YlCm4XNCys/0
zOeJm/DaQxliD74dsLOjXgjahU1rR4VkE40UfzFJQPgsZFQJhKhen8KpLuiTJuqzJeO3nvmPOnUV
NNKaxGD75Wgl3RsgAYQwi6iAa7pG6CuKVAmAu/lw8jRXRAZMvxwxosBnhUW/H59GwWJq1RZ4QWt8
L/1ae1yZoUm4GY77WVeD/1d3MTGNknbVSYzcXWgWTqpe7O0ydUNT9HAPHBA6LpqaZPySJonDkCDp
uQUZUGqJNQdrvS7BUMOPK7SzM+bJqbCkTxErdi2BKj6OcCecLbYSZwzkaqQQiZMsLvHgmapGYcai
ZFfzfuErtmBkxXVP8ZwzAWEk93aaGlkGHvywEGjNfeNiM+kW5yR9qPlYDauoIYY2r69pZtMwXGVz
XLGyZuBG4qpdP3wo6kGX+/1e+j8ctLJ9tbr3SP4BNXCMTQDKB7msYGV4xv3Aorz3mKQjDmtxK+YT
H/clK9wlFFPy4K04EMseLq1NYU82xhvuE6ipSwZ9asMg1EXkTsAGTNZ366FdKA/vOyOvcMXChLiW
oyfST07UxgMN2OOSM4n7br1wOHV4M9/KsSj0l76kzQEyT5DXxZUdCH9gbvE5BlRn0izpI3BIowil
jdd8If0bjUX/bmUEnBiI0txkeFRa1x0eYdwbyPemx/uIgzbthteaoOeOiwoOmxzBjyB+PFBVpEGX
PtjJRBUpF9XJozaK6GVM7m/9yEQ0Gig4PUbWsmLA0RztBLoXCORbvsHtMKsOn4L/R3DyO/aUQC1u
8ukO07GFxRMzMRbhghf66tlk5FM2GDdLTeCG4pceesJ5ZCqIL+N7tiw7QgGnl3vam0tt7ns4zrBx
0rDZVi77hGfI8Suk3wvw/nNHSWSs09R636kb+gv8cLAzbptjkbKkASBI9dq6GYe6jq2+/WnG+qEh
DMT6wPDErf/i7cv3rdz+NqwtfGawNnPnambmazMH9ow05ZGl6keYWyS5zrEVsgbaukL6pKXXFdz3
QbXGZAl3Fp3DE/bgyziv2e6K4AplZZypU2RJP+M/9A4QwhVxFW8DlZiV4bD26NgfhWnQtDIizbJA
jKgmzi09Pks4tvVyTqGT5/oCxN3zbzKpXqxNqLjXHgwte1eu9eDWdNtA7Cp2VAf0IcRxEUjriku0
TazWLGqmh+ers78KUywPreb8wd5nnbVtftL7N2kTuHYxXDHwxOLRz4zQtWTncQ6LOpmxxU5+gEkL
srUOKBZzpmBJsBnYq9t10qpbUesooqo7TUbuhph0sti3LTSy/LXH7Btz8oX/unJr67CF7HqbgyBh
7AMQtttyzRZCudx+XYjGy/qLF5Bib5h8lVPJGJTCOK3Sh3s8cRi+qqYJhFmckmx2Y78aNmba63tf
N08+f/JgkTidZqzQvRAiyN5KWak4PTThMEiTucD4rEMXuCVXfGBaKbH3ZX9kiwVD2CNFgYYOeAXP
aGdb8QTTsoPRQ7fXGuK7emxQo+Nu+dywxMZZRZy0quvz0MHKnKbtzsx5o33BWdjuHxn/kH7zhkBg
Og7m3pM8Ussf2bdO7GrrGK8GmTpwM5FuVGwsLvUFqsD1QIY1QjXHK07FdDl+5G3h3hg0KddJv9uS
9Tjg6A+xpncxWsDtlsGdbUV6ciYTp1U9RLrTUgdsSwxemwqWvPvbTsOL3Zc7VZq8HVU+7byhv3PT
RuN4oI6sqe1+kNNbMmfGodGKTwa56QmN2QqsFJvlvNjY5kwt3gBgPk2uc8JmC2PM17Ngc88SqMxU
j6fJnr9Emf9MpcUb409cGFZ6AEpy63J49utGxCWG59gv9Z9yMR+ReeuI29zKXcrF451/OnM17aou
HcM9RaIdOke3RiPwMfjBW9gtKBmbnc8nMRV/GtobcBw2XQSeGRdNryU0ik+8AtiqdFnuW0eOoJzV
QV0xsxycxGGs/fs8g/J8la0cd153ZioE2Y5RhIRBkBJynAv24u4zYdE+z5nQplLzolfTwfKERSkl
WngyIzVxAWXco0951Ldus09W1TN5ROjpWko85q05mqP5hq1uQv/p9NiwvuRMDZUln5RbMC3K1xfs
fd+tnfH/EXiWbHQSORI4d8xHQEmX1jXIWm+VEapxw/6pfHWremI7t9bAFzvhZAmzku9ISBOVGpR0
YC2f6zbcjkzWgmIhjQAEuQhqTLXEzSA0EasPnFIdRoa7QW+MDwn2CI7PXiRAkIaIwi15gLPu1h9m
X964bWlj4jUu0yz+DVlZ4Hoo7pyp8xE1gzpDjasTwOvgaZDrmMRBZ3hfq5tuwIXInXLuud9mA8KX
y6UjK7oaNSjZIb2N+3Rjogk7/0a45WWZn9taEiFdNFpWEuZrohL42Btav/o8u4gKw4cxlRwoeD9h
CZBVjFsvt1g4MJBNvfajLPNlzjRzx/2blBcJRa9lwGsQRwgs/u3Yay7cIROMxDwjPNbvWUI1S8mb
X+E0b465ibjXddp0yturMBswF0IbosziRjfUx6S3+mny6g/EGB1wA2pxbaj+IatvsdT9Eb5uHZo+
fzetBjbMtH7O4IhD9F/egmF6mWrNufHyvcVrmMOPiet18lCPt7M/jCa+k+wVpZE25hI0SiJhHfTI
83uAd/8y1d1vjGE7Yy3OiY4bYSrclu9RO7t6N79qZX/QWzsJF22uY8eWvC7k71gkH/FZaaE2pR+L
vtgHs05JKLK/hjUIDaZ7OoI23V1dqT8UYk52QwHn31flu4SyYUKFmBU3l9ki8pMAEMxdnsWuNu7z
qS7joaunWFnDRRuzu0lrvmxM+dzjOEV6Ao9gpb6XRCdYWLGFKkZar5k75nddUDOMSc3e3CeCWGu7
5tSIE4mNJjHv+oEioH6ej5WFd2y06RB0Kxjyi/UKuVOBLKGrqeOoXHDL5aKDSDItr702/KUUqQis
zZqvZP9QLGX1lFIbXczGeqmNUzvA2dkEQZDZxMvnWN/DBgaNvOmDl+Aa6ukLo1IBZIRlFpEAJgDZ
j9MpZguHRCHNXn1NzwOA+dfZkmdVlPNBmJIDX64ZrHFXtbuY5b0n6VtzcSSNTMfPSS9uR3fS+dSm
mft8X6D5dFf2QJ9y+TWmcGuSjyxP5hAYFfG4RJMnqjoflybXdpXtAt9pCdHkxvZoNvK+r/SIBz5/
KLzlaXTR4Sb1ouapfSJ3umvU9JckQ3ODp/TFIUFFV8FlrZNL1VPn2eAtcrrkifEGFz/zQ67o74Xg
vD1/dEOGPpUY9c30Nhs6l3lSpGUmuQ2MqR4PnloDVw4FBQIdXs6ZLk0QMGyv3HZZr9VPl0D9N3Pr
ZsKdLdb+3fAV2jllHFGVA3KbjeS77uVwXnI+KX+DxlL0TA2kXpfUpybFfz/4iIORkQ/t7DD6pyr9
arz8eubLvi0y6Huq1a8sdx/csueSX+KMXNPSgmOd6xyjzEX0h60d+OaLal9Y3PmxAgKF/ewtvHu9
YJM3MIJSzuuYeh3WjfmeTz8rIgD1VLpxGSbFZupmIsBs/Lla8z9ZceGxFKbT+lulA8aABeGztJ23
3OfCXRhdsFhcH+bSeq8zy4NPRx3htddY1CmqIjpsqzgFFvm+uTZ/kFM0eZvg5mHZiOViZwcTswWJ
pTzG1jqF3uY803SDC9rjOp7SmD3T2xSkM71u0zqgAy/6gSpUxuWEcHVcAcG2ICHyki42+xx+Gi0i
Em963IsxZXuHArsQhaN2PPTWz8i0wTesz5WrZbDpQ/zbYTKhkTKumDnjb+lxbnWkLsxAXLmsLESp
QqVf2TB6C2z9Kp6xu79YVvpiayxqefcKH5T4kzn/cq3/JNrGhk+RT2xNJn57z+By304nV89/xiwp
T1VTf3Cze/E2V9JfSJcRXo7Hwfe6fY+QLXV6QayVjnbDRhiaP5Q9E5tgRRfl+mdReJTMn0yM33zm
RkQZDnckmXbvLV5mc00SLlt0GJCU2/trLh5Km0q7bNvJCZLG1u4ZKUHtHLw05g/6LlyGF5bwX32W
q15er9tYtEyNFkk8OGN7IrkzsQ5cRwrO0B9R3/56LSKzMLkXT52K55UHT+cSpqMGZoImRdfhjMRS
WUL5Kjr7YgmOBRSvliBtynHHHfc9USOcuPFd1ukK2B0VbxNAx5KV+zXHO8B6ae7tmP+y0wABAksS
wzdtokE0bB1zwjBRs2+KfOGj7UwZySGLbA+RZFbcrPzMftr8uTx5xvo6eZmM06I5oaeVUVdh4uhm
1HPX2Q2Jci50ivFaMiKbMWvFhmHglBv2ur60F0hcTMemaMtwU7slDrJu2GihNFhrRFb+kTPKCbik
E2aLwNFLZm9rDSJIEMhK6FTlEk+5iMO3Qlc7FWtD4M+0RBQbbDZiGUet56kfGjYkTSIS+JaDEMYg
N3QX6gQtpALORNeCi+xSkPOJrfnTtHz76qCrSDwZRZQ2iPBOq7gJGdlj55h7JrvJbu5ILowcGaVe
GdzqqahoqHQtzILJv3htswWYHj5vy8LYTGTyyNyD3MR2TaI6T3Vvg9f3yiNcKyKRIWQ/6iVS8TPh
ifeXvwm3C193q6NROU9m1vhYMQxEVQ4fQ0I8m2FB+9lxxVfybdT7Je481TPF5UFMWU70mcPp7GHn
0BYVgrmMq8xmA4CSQK0G/v6ESH0i0Oddj3Pp1KCsLxt9G/hvFJcvDp9AQvjXsRowSZuDgrlcCNYI
WWCk7LfwuLENynpAGcFp56RcnKfXCvtkI5LisW/KwyLGKaaJmpNP6x1XBAAu8j5HNWBYLGnFfirf
242nMk/Mv6mwqpN/1QavMorTK5IdS9dg7vIsJqTEr1rqUsaZIk2cUQEWVCvy3CLgsttFLhywiM/9
6NWaJGY5yzDbqHUbhBkyCQ+mHnLoyFUqbCqUNnTAbC1KWuBo+lUNv5Pr8hkQIBGsd+JRI+vr9+yx
3npbOynWIB2hfMTZIvONJOm4flVJSV13NbWh3TDNH+xXjBd4Nt2puCDeQNqwGl6yqmso7uUGN6KT
L9RrRL6ov3IS6HrnUbO7KPBSeFon6sFD7zo1wiFQX/CRR52lOv7poka1I8vPRTrlb4qHyZevy9Wf
bHsPm6k1hOD2uKMe/NROHpzSYpJd0pRUeDfDqoWNLpqzI7QrEKz7V/rLFpJO5oVyt+pcQbSp0hpJ
2Nc+UkCnVMg5jKCIBZOKRHqe5XYWafKom6D5DIBlq+o0zv+uRA1KrqhEgwNEm0A+9TlE6O6JuWYT
4BwPNr+Yjgs0F5GhofWph5l5q2nCqT5XeAFxAu2di5A+QNeVQaUl6JpETiqs7nvFGVhwToY30ZO1
hFczzjQfTknL7MLlKRL9Mwacs+GkTrRtYMIAHrqHBkQYz413UtNwBbWowM+bh7bLnEirOWqno/nu
mETI80dv0rQdRxyxY5UL+hkC7mTp0bq22+5qgfOU94f9mFIgjgK91VmM6fz+vLEiWFSnhEYq1qOU
NFcp9cNVjpoah6eW2wm1iSt1depMjNeJu1nFds8dZJ7FEFfswSOpqJOi88gf2o5u6/rZ6pyLZXnb
bX/tFUz9pQjRII9VnoFE11QVcjABN4TukY7W45R1kDJaUexwBoyhcM+dnakAh2Hs1JZ9IrvIq7AW
Sewt68Gel099qjBitk2Dh8m5Q3LkvIlmEFWrEcXMs7cbSoWuPRgWtY18uD1EldHJrcP2p6z194VE
0FNyjYisxWfml9Ud4LPbvviiReQeqWK+aR0kJCD3hKTWkogNog7mm1MDOHvXCddGM8/ecrA3TAz/
LiAxsdjSLkyECX3DdP4xUBMIHtmdLdZk74xWCq3G+KPl/qXIq4thJS0OTl2L8DU/pAR/ZC77s12h
lZa68TIveugpUCv1OP9McqBJqlxoyaL8eRv+wp3BkWLhp57797pg0jOwRm8Oj7AsuaT74JtT3qVD
d3U1OpuFYQGxehqa2OzU8+DpDncJziVFzT0gacswI8RgVgI3zjwgJRLgSlPRwBrcnpM0A84LUhH+
bDbq4G5bFEmPyI6dIs/g2NstBOHZgSTX55QEQflj174b4uR615pmjJLN2AkwVlyI02eSszjLy9Jm
xyctrs8xKa8eSP4iHPF/1J1Zb+TKdqX/yoWfzWNOwSABtx+SyZyUUkopKU9JL4Sm4jzP/PX9MVW2
bx3bcLuBfuiLC+GoVCqlkmTEjr3X+tYmQJ5qhwwaNLlkgEYYBsgpYfC2SZcgyolBRxsOD1qh4A9U
DYQjgSMPRnGuQcTIdptIJT6jvXh1rgl4c2XiXVTXeY8yXTW0RQkcH2MqKtsyNsb4M03o/+rdoxrU
DIS5nceq5lClGsFDYqn0H06pEk9bWnFHFeHLSnOUch0hiN1kzbm084nuXxSReG0dsDL7G0wTK7/T
8l2hiQ2eFGtnzoHHgMZcG5lKA8CYPLHs3VaX9Udb5bQ/WopXxOC5JXx+9IQDNJkpUzJPV4gADUe5
RBcTxcWMde7fYRwuBtm28JwJXwsF5xYX3BDAo5+iQ5S2YGqYINv9nG7kASJPc1MJ9aLRZoRsGSDx
oRrs8Y4dcbJdiNwr2Pp0UuDw89ca/ea6Lx7Gtr8dah05O+VDSRMKCXB4m/mhsw44tcNvoI0xntoc
YKqymEho6FcrcyQwTem11352tehxoPke8M10vunpFyT2NcAytYYqKx2V/i6g53gY1fJsBBmZ6QM9
z57AqLFo7zWt5XhqlGQY9/KFcrpCfXKsEjwbJAHBRwBRfFshbV3VU3+nlJ04BKaJM9tqb0u8bxsZ
3+vKvSZCaI8qfTajsXcGtdNqLpWAA6OtYnEDBizGcuLfsJ3NlXNRqETz6HUY3GPyFSskGaj8HAgU
i7EPUhCXA1Uc0iT4OiM3nDHOoHpDUGSFCNrTFceVJz17V8rskw6eU+HZh4Js3UjFUGjEKByAoP8Z
lbR2tpEFq1zIfsvhCZUlOWF3GcN+mi5PV12olrN0QRIyt+DP0aWEzk2Ikt4NUIgzwKeld/1rVIfJ
DSpge3X1dy+9q4W33MYDt+Hc4KiLkD6jVXtGngSAFrxrg3mKpiAMed5FKrMo9jBVkb7L0eypqO2l
cunfRxBDpmJvVercB/at5gENtk6TLWS/zDTi0JY3whADLdcZKSDSVziRCNYTZM1WN94mkU3mYant
axSvz02OzW4uzdUooFYUPjbLIIRuECLlfQagwnlgVs99n58dYppOutK715+sCTKi67rpj34R2+wc
CbbMPsyfeucNNTOF51g02yt1gLo5WgM8EV7It5BcB8mLvEGlcow/6yKo0TrqWK5jUk6uV8yKSHuG
yH8vxmE6XiWpsEpM94qSG5BAEOJhBBu8jhmwpJbGNzrfEzAJ84SdvV5yJlOsQhMhtpWGnpLgMN3V
K/HxjV/LzNZ8siiZl1YulQ7VPM5iMB40SzvQKo7EK1YhKQNVu7horh/ymSZP2BpbravvZ2Ypj6Oz
bUaGzkOcKzuo23uVEJJzwRDYJaiCGaaCLdjK5e31+7sUiYBjyIsY8SwG6JAMhZQzapyeFrt3JcfI
CabRUIyw2gEWXX/bXsw+TJOCH6OPmA+nPn7GzAkpLEwQmV6pbmqPERMUB35cNmpq0lSsY9pfO+qp
r7yghoDpwVZW9NM2UMi1CGwRH0kufxqacsDE6jQ47DDiJBKTHw+PwQbWYJqrqyfWyBezUdW9GBFR
IQNxnhoS6xabXQc8+5qNkhHt4iVd4FMggWKnSVOuSvD8iKeTW01txrWJ+eHGLCR42mn03ahlfRzQ
wyl9IT7H1MDpRn+3A2U1ZexKKUbhtablXwsB5KZcLHgYcOBGzFOMRjQcbwGLb8OmjO5QKaI+DeHx
W3OanAfT3kyxBudolo/a1UTZZNUp57OmRpVb+DlEH312pSrq986nR4xaIXzItdFAZsWliy3GLWPU
zj/GmIovG+7zsC+fJ+hUvEljcJvkP2gLD7fDAsxP9dxHBtvdj4N8UQ2TE0w3lpnbRQUIPNFo2bH0
p+k+riiz6znAdJNNN9jdm4fapFi80pPIPiQoyy9Q1qZZsDFzxFYsPdZNNn8q/Lk34ZbEoMvdhYTj
UUICWBM/XVz0olj7fl/c63pSwJXP2JDaXkKWiReLOz5VNHaMsc3S3ilKgGR2mXTrojVwjA7TPSx+
xhn46q94mIikwpMVxrdaGveam4UxcAF23+gGuVp91JkskMWYKeu6Vd/oNmWHKTRGwlfK53wBrMsp
AvmYGuZd7Vcze5e8V0TOOmBo6c3U1K6f07yZphD5YxObGMMGjZYpKbUie6m7kfNj3MGlgQU0oExc
RWDHNmkKiBkf3CGRxDoUxKJuTA0gdGCGRJ0FTnwQOSVxywJ8bzAvXjzQ1zcVaYJXlvGS2yyRfOJr
uNoS6xDGgUG/2S14AHf2NPQ7lLgZx+RFKWiSYtbQqwoX0mgAKUsz5GlYzLqgycONb+B2HqSie2oa
ctBeLokfNhjWE7ry/D28IQxu7xQldDb5gsfECqKNVnmb4xTfdLXPJHkaDoUptNWV1Uth56zyYcjP
SlzLTd6gy/v37w5U9R3cgTzVHWMPDs/pLjXCN6Tm+wTbezQW9dakC+mNhQYOHhj4HX+wSZzq5oqr
rpa4iTyiYZPl+0gVlyJsN1c8V22isL8S6cYsQxnRzsu6ET6OOaGyDhSc64KIoRL0RZ5urCZFOlBy
/CGWgkNyYdOzwuA5jME3Sq3IvCrr1eN1sy0i80N0YQ/JIx6O7fKhU/FAQePWiKQ8MRo5skkv6/u/
fsjsF6kX6qkcivNAL4F6iS+Zlv9RDiCFrp/NBtni1TB0m253zRU0fLvGbd0iRyi5CcRkGmclb7yq
rfvXvKXGRUxo3AZFFh3RMPCFnoaGQLRG3XNptWus8PRD6DdWHzr7XHa+OwdZ/IN4Qka1lsLJorY0
mhJLREvaf/S+bbxEsjr26o+x8qMviDboODRa1N/UoKYQ8NT8r0ANMVtYOABIt7koCgxxpCgv9Hh7
WeGqqcZgoyWoAEykhtes6BaBwEqjs25YVbfgHfVnMWmXJMuM2zq6/MqodVJIas0PWceECVfSOY2l
z4vIg3toiuKsg7EYEtMDB8ymP1T5LaKyB5j0yto0An65hd5JHOvrgAXkgAHS3+Ug/bwrOqEPhvtx
MbnF8VTur4nj+eScJyDsdxOhp89kBdJlkzFAd4U4cmPxwwl29HasKNVnFu5WKPGNjdr8thiTkt4b
rv65Ad6s9OBGS19DUSuJTWnTetwO8ZA8kPBM6rdJR3dip9vHkzh/s9HiAQJAECx4lXSLRAQat0+L
IKr6U1RjlVc09AaLfWfO1ZvvDb+yewdlO8MqjH5Ky0sZDRJ58bd/Xxz8UgWHYq61mwCZSHOJaxs0
ZJN3zzFNR1Ruo3IzhjhW0P42x8CEJRklt9f1RAnyERqdNHGsgCBUqEJWGQ/K7gponydn3tOn4ODQ
MWKUSRW9gzN4kKxY5MVPVPhtbe9VNamIbJTQUbCdk+Vcj7dV+vNa4WTsaxxf4T7pQys3SaolN9/7
e5HI6b6wy0tvCof+LatRaGIMRPBReSSSnkvSd+5sPTbPMbPX2SqJIlHNibI00GnWdHvLqZnWtIaP
l2GS9B4nf89NWbud46duhMFkzfD4oKKoOrV+wVx8sQExS7Ifvl8CokIFvU9f7gwZlH9OiAMXsR1Y
l6YsD0q8ZKqgcj1YoXnxFT/dahFzR7QBMPHgCpUo7XcOMZ07tlgaT8CMeC+XbyJq5Z7kmCVkoXiw
FIxoWeIjLGH5x0eMlqrOPkxoBG3TFU9Brd4iAbToAVl8RgHvKjjjn/KBs5USm9jcyuYYW3l1wvXG
mYHHgbVk+oHHGw7b8jtJXFVdr3BYw+6+oVugHcvCWg+6Wh+v3JhOlL+QPt9IMkOPl9DMIHPTARUz
E37GN4JMaBIuEV6ZHw0jAR4r7wr5TZgIGa1hPvRBCbYgE3tkPndxGpbuFSOj9bF5H/QhqleUfmjd
fwIU4engPwYRbnFNg6moxen6UjSa7OW2x7fGsuorXthhzKWdhPqMHOqXLmR2mzXNCReOeHSGZ0gH
2zmNw7cgLXo3MTX6k5HlbBKVeQr8mu0Vk9r1UbYhB/q+6Ajdk0vsgIY/ssKADQw1Xuzyv44s2Gd6
DKAFc3M5yv0VYHxd9UVIrVwFcq+hRMJLGYHiqWAegwsE8NhQTl7PbWWv6y5iCYTjy0kNMVXgNWlU
bJfgCMwP0U8VpF+B/n8zZpS0aPyMHS5klO1L5kDvD+Y+Hnr8UNJCfli1o9cTdrzur9wBLU73QwJF
Ec1Z5DWmE3MuoUS2Fq8xpAEGGtX43qiIWvJEdwlNIgon96GcfP+ngjOE/ktNeHclLoZNKIwTR2KH
wkFcejtk7qrnr3kjk2MOworVqCtWXW4Za21BYAoMSzd+VH2MJt6nK21yqtGxqKQir/TClo9TQ/B8
Xf8klxFLqp7yodQZE4KodWk9DgxxerS0GP02dmbGe8X3nwTEoVPN2nNN/UWOyl/t6bsUg+p8p1Dx
/lCiIwaJMHrHUpibiQoRuRaVzuCjJLoeCUpbqnsiR5S5RWI6jNo59006qUn1XlaTwhgeLocAp7mq
2XKua+V11WT1LPNOZyR8A0atcDkIkv42UAjaBY2D7yxiLbxB1Bus2xJQtpCwkgbFcGBd6TtVC372
tI036ZQxXL0m+wxHhCjZzkHOs50c6xiVbfSUtUcq+vJHa2bUP7UVPQEEkd/rjskNsHxnu1g9ojlo
NnbhmC6PrdzUdpMfSiXncbKMRxMcStWSiyXD+gNX5lFTmZVHGLlPg2//xHSm04izyCT25/vG6v+c
I7PbQGGkNeCb/lNBzGcfWtsZIYuLMro7Fa2yI1bYBADOJJTZEU7PNIJ7HXAgy0IfqXYHSm4p4JWW
OJLrohKoNruFaNc8uvNdoM8MElnJBsnd3YfTNq8oqiYL07MI6fjmubXvEcgcTWd8DQi8u5Fitm9Y
IxMIMMy8UtbYx5L1zCdB+6nROaTaqXlh2Yo/o7R7MLPMRhsSHJisTeuSrv5uKrX6zua2XSU1o7Ox
6OT6utsvQ27abNPx+pqn9jG3x/Jeqyt60xp1wTXlxIB9v59bdX/dzMRin65NlceY1DKdmJYlg+T6
p1MVvJAW04N3dAbeEGl7UVCfC23Qucq2cxDp8GCm+q5aYq2qUn9oBgUTgNUfIh0vuD0fQZZ0HurT
7GnypxlQBBVUyvFPLHARCEckoF9vYYiLZw0664EHBl3U3FGjG+SuCLWvH/79C0nqix2JarQlq/De
X1oKU+r/RC4mNhiuP2ivGpt6KERKrglMSoFT15WZbR84Ur71yG0YjbN2KUZCVFXpo/Zbqoowtw9W
BHaBaOIHI48f8cO18GYCezGLsZw0VrjOO1gB1PsTDeS+dnM13YdjQ6Ycyca3nYO8qLKT8r4NGMnq
bBqtO5aNscb9+QNtJYhpLNuuMKqfMwKEfYo2kH0rsDnJhetrHErmKEx/yarazzHWSPbHYCuIB7gt
854yh2kGlgRI6aUfIpcbN2oxTjulIuJtYbWdwjo7fSOJhelsujAhZA0Q7HKATmpag3B+UDItUavQ
dsLFrcDBGtQVU5WYDKWqeraSKaYJR0dE0eIDbww0ig4v6/WPJr97FtBpXJFp5HNJTsiNE71Wfb5N
s/TPjhHnndKI18SiL1jGrPu59og2cHgWPYC4oluIoteFhJb1XdbSFVYLYT0lsXobhXD921xAAc+G
bP+PlLB6MIxIMC3t0fbP4cjM6c4S77NNs8ZNkNxVuMi2elWz+dwn/p1jP2vKs9QvtXFpzCcUKqta
t1YS571pIKqm5tENZc16S4qMe8i1HSHBBoiVdtvmO7tdd02FZ/11ah6a7mFp9P6jqoe5pNUkqCzM
UyFwuSvpQSNUgj5vcBkDQd9jXldUXCM+xoj4CcTb1U8oQ9Ec7RHW7Gh2v6rOIpityQBoJmCblb0K
DdocAyFLldFcyJpkDhpiHkScft+05iO6TQ93FjtPrD+Sev5e6paXF3CF5qJU3CQQ903ZHnVAIvTw
eRVmvEvxigZFDxpPimzF5PIDhdIz2YRc3SUPyc7F3pAxtnzdRK+bDOewI8ZcZcuP/fqRQyXsI6bG
uKNbp3hqcFyAI0vwj7Q0XSZPwaqN3HnwE1ztITlFkFI1m8lmZTDBmslFMDPNCzRE7Sg3FUMlZczm
8pEiusvr/yZLVf9rOIWuCkNTNYajpmZp2l9ja/O6Kp12jCu62sV6oN11Ny0fEvs+aSj3K3MqGV7x
QWolHyz569PrnwUtyZeqgwymRgd/S/f2YAQkybtKnpLoYKhYj4QwHr4/lFS3xcCx5x/+9k//lud9
/50l+pes8b98+v8+evy3RPP/rwLKlyvO28kv8CsA/beA8tVbhLPiLfj62+fX3w5fdfM1EU9+TT5f
0m215bu/08oV/Q8V6bFBmMmSMm5KSarI8LXElfMlnXWQcBNpqbrOHJQ4m5yAQELJTecP3SISRjoG
wnzbUaEHL2nX31/SLFZv4Ae2dg0s/x/llS+hJd83x/JKBWBignilrUtHo8P9H0KhpVVXYJIk1SdC
xnS+BDulPMWI1P0aMYz1tZAjO33fmI8g/LK8OKS5trHUs6EGdJx/3ZXfb+Ovm/JvbFP3BMK0DT9f
+z3Ch9dD9LJYAoGFrklViuXrfxf7ogd1DuwKSVNgzY+1egwoKKfccUP6xaU+0NT7EOxpgDpwMBw1
Z7GuJDtfHe7rNr9AkL5N5vcIHN+qtOw9A6+VRHwWxYJzdPRQCevOUEBROdZCsnqfgpx+P0VdAcV9
dB7CnmCk+pL00w42StP91BDaV3PlVQa56HmHjbzEo8AIFhsMgW7UWUX/bhDqEXY0JlYqXIs0Cr2g
uSygd1gvCDxXGbIvzcS47iu0oBmqahmjOd5ue693nUtyptsO2yaOVqLAIctiNmDbzFFZgBF1l98h
5DsntVunuJMsmsaoXNIC+RSZdkAP3SjhZ+EiMo1PzMVuKTgo18RLT1isum4day2uPFZFIEq2png6
v5QjCK8eP4NxVRe5q7MWUz2aw7pf3AHoUQEiYIMDMcTBOCO19GRzHJG15jY0/2kUCZhHXCpCURC3
CqKKVMzaCD8xb/JZDWIgZOSSOJ+4MFzUjUjGVwJcNbGMy/sXFKcW9ZaNho4AnYwfZczpDikJWId0
3TEEjbFG25PmCd5xO7lEs4HlaaPHnavYr6XdrHLKkba48Dv7yf2w0Igzt5XoAYIvc9yP0yVFs6Dx
qysDou0RKAbSCdGQ07gMt5FmRajDat49oi4ZLB2jgVlfk4IkgCunlF6w1bBO9/ClytdJfJZ2ihTP
AF6sAnHtGJlgQ+TsOERoDkmHKeHuq3rrZoyiFrGqNoPIgmXswEEKcHk3gWebyg6e2cPy687cL7Mf
eEgWUXbpGP/aVdhjN1A+0/lYNK9DdHT6c1I9LCcxkvDI18CiTTpXVHl+dSphhFic//L8s0d+oE36
Wirk6Nn5yhlOhnKnF6803EC68KD4yXpuLqj1EHyu+pw7UYPzFHxpXHYL/CDowIHbhOsCl9C1DC4n
mXxKJFbI9d2UQjI2wFbytQGT6vL3lusQ4YJGKEZ7+9zkJ4Un0vLP3BI+IDAaPatRRx9haJ4ShB5k
Ts+gY7fcJpK2njpyw4nAgy/r5QQD+3ZyU4zbuZoJNWCShFxpXCgdmYK5qWG3PC+/oRZ/hVxljI6M
C3yoUAqmyGBbqunOpFTVhQsocWMWGIp5ZjFc4JZK1zgd3Qaq2tQGxGfyKMRfNTdx1myVAXAdv2XU
f2kFBf0nfgQkoYEbcfPhUV/eyooDUoazuAdyl6u4lBXeidn3ClnetQlzEgaAsZkeK2FfWNE84HTP
EFk+NDS12OaB7Y7PRmHC+zdv28DcVowefV1H1ZCt6apqDgkYJfQKlCG83uWrqlZ6JQ9+LV+GEo0w
t2cp0BjpXwl5yQnq8gCmeDnC5MDWX100uoBlB2G4+CShh2Law0tia5pnLgX7+CDNR43LVfhLSC8v
avjS2xaJIEkKGdloKfcUVylsmIZW2zhmsjPV2FksgE0aDgOqNLpRvL7OSh7CgK5ipbnLuthnKkvb
sktEK9q6tDxMnhXuRfTK8JoQS38lNZfZpNx/jZO3EBpnWaDhyO13JIIH0Vt3hOZcqze/tDnjvKLu
HLEcFQQ6AhxY7t3lQeU5UA3HVdWWaS7hjuxOSD9WJkdF4LprobGAWQk0qW6tgHVQAQ9qPNWolXkW
0wpMISmm46UaLzUPUcRaqmdfEw+gpMvEizWHzm3gtC/rOIJgvMCsYOhiqpHzle+lCoF8tHRs4o5j
ixUwh8pgsi0SHa1P80qpW1epTlUXbJxK3wwjrp4sRE0PfXtj58amiYJNnY4fdUMDROr6BinrYSC3
nWN288OxlHWHxnBRL42M+heREkkPuA1w9/Fao+yLIyhoCe5gLorBG5PJcwHUtNPPdczbM5wWMTK+
vjU+DcI/vWUNSrjGQwsuLrD2+pDuFqpV2sC8IR5z2YDyEBUvVy5hDbMwiLIm4hhxGOwVDty0qN7j
JNupiuGNClbY2nkpiWhRW/PYZQxczWS5tYP/JvVtCX7/azWi2jbeNgm6z5RLaMLf7f5dF7bCoVG/
KvIvLT1FyJnsbtWwK/qps1ru578r2/6TeuM/+3kaAXMUUtI0DMv8/ecl44KIH9HJhTGJx5+Depr7
y6R/jtkNLN7/i5L7qcj4/z//02+V8VJmfhTlVEdM9P/lv6yTf/tb26/i7i37av76T/32L1PwL5//
KmF/+4Q1IGqnh+6rns5fTZe2f1/s/p9+8VfN+zSVX//rHz6KLifI+PwVREX+WzlsEm34XxfTx6jt
3vLo6z98y3cFrVt/2IYQ2NgJXBISeda/FtC6+oeDTcGyLU3w1FjLKexX/SysP0wThJxjamQs6tTc
v6pnYfxhO2jeVFVTHdRduv0/qZ4N/vfbHbsUzOiohSpMYdq2BcLk9zuIZbbV27Dp8VhYpptcCPF9
s4BWrnw05BTcqFVGAn/kSi2St8lfpIZod/SRAtVAH1w0oj7Q/uvT4GmB10YGRnllPiqIokfE7Z60
vmzJGMmIN3VZ0jEa7wvkxIxsLjaEA7+FYW0uUebyY87tfVHIO3rRWTiAp2IQ1YFCHMkNimHYsbo1
aPO1wfTSyjyL+b7LbzpnPM96fWStfQoHe0eqTILmtzz05XQMGNJUoHJWLSygyniZ8mHLuQU0VGr8
qMb2WY8fFIRJhJe+VUNzhzyH3FTYsH4DKLxZFxQggYwqLOmnftHFj45LkrPbOp8SfxSYXoZ7Bb++
6mMrPPeFc24xOsC22ycUZgtHkr7/nQNgoGXzsPviMpMQ0SOkkYiI4H7QIahw8AV1vO+mHGlE5JHC
DdTA3oHl8yxroEIAYp7CCodqlQcHBDwPeZuc+tmHNG5t4mh4N3r1KWzYLxwgSxctq5Crd4hV/QyN
s99titI42hB+7Kl8mBzw91GZ3dcxcFtwTCs9be/CdJsF8brLEEObSbpOCaYrEsSBiOm5fV90BuHF
4mTsG7h60b7sNYj1Ee1TIHi56UCIMJ9k+kLz8bHsYhcYwiqlEJ1b0a0Lsk1iG5SBajIqSQUgc30D
r+WBcwr4APzPsAIBABGLUqBtRsT8WQjpkZHxbPBbzGq8hsNOuOhjF//pm/PRsuN91dtoVJCKouOO
6u6pXSy55F/IrnkvQhP8mszvkhDLhKOonjM7a99Ob0aQHX1Y3ddhujcw4EwIVOX8ZyT8O9QnHEpW
ieacZF16us1IJTA9gWyRWfFBxew+DcM6Q6UUG284G7cVWLqke0NH8BqPTHaw1x9QH+4UQtdXEVFG
Vc9WHUAdKMQhZAaC3B8GjIs44AZt5p3U1GOhYhwzhb/uzQ30VS9raK7MaFZQSLcYFsVjTB1X6P4T
2TdrGjdEioxrJvSkHFRbc4w4skyPU3UMyUhGNY+EkgFurs9eO2MGKoMbq3jvCEVgNoKEVYL+VOJT
aDw7jf1sptOBqfhyFsnOod49N5pyP0QkZu9qCLsQway9E+Uew8S7KElvusqGGly/haLaE2l2L8Ni
00wfGD8+RSTp1i4RlIp/B6f2B9l1OfMix36i3t4MVb0PIwEBVKcVNAk9J4+tfkbRTOajb+wdiPr2
9Fy0mDxkfzSalnQnrqwqwDJOzUFr5akR8O+S3CP1yNNrB3t1LX4UWbWzh2CvyGCna4hd2+hVLy+N
TXfKiolpai/0d0O3dMZtXI5bRb1YMyBj55TARlTmexySXyEyFvpwt4WurruYih/35BDv7DQ8O5pO
tY8AWzGCd7WbX1otcEMr+AqhXJDCWCDLxsVfR/2t8K3n1qrAGVQHDbwXJxVHIy4E28fUfdIrfwBn
tqsc/yOnhwxiqfYKUy08Ez2xY9T0bHDn0o2+M4vyo4r3pbRuQLgkHAIZg8Xtblr0mH0HNJOU1qht
blIDoz3zN8hKU7fTs5C9G79dkd448E+91A4eWz8/VNWn4Sd7PWluVZOySj2IWvuzSZIHp2rOckAQ
m8v+bNKTF0mxMcfCm1P6moUK8ad8TGL0XF16hvLA+BzryuCsizo8J8a4VOE7nbpfbZ1dbXggPN5M
pdjEEmgKIxOpRw8GoxWjnyh/p4v0w6NRpGuLCgycjjsaMHcjGrPRpTWwYFgWJmCtNj5zm8cgwTe9
JrIFNQCOpQ0Dv1UwvuXaApwvDl31ngefTq+6ARqShgdhYrL91CaguYisxJrmkje70Q1aI8R2qQKL
EquSrocPQ+XUqwxs7ipWbxKm/pjrMQemZC7qYgJs/0OlNZvHrz0rG7ISN9Qhd9CorTEIZVW37cYY
SzoTxLnBrim2liih76svejwtp2rxQ0rlWLW+J5v6MLb6I4bwbgtiZBXNtKMtwIrCuGuIY8ODl9tu
P+hb6cfox7iV4adxTAsttxzRVHJ0npruVs9wWYXFnxmzf46S8LzBVumQDUgTMEu3mrRtSJnJYIkS
3TwbnPqCLLoLUpboGaMTESQrOdYvhl38VMr0K5DZD6S1Xz5nlCHB/9gm1aMKn3mlhOmrVpeHOuV9
NM5+lFawfIkerydUYEmKdL19I1/j3cFiuJZBvzMjGWPGZNBoR/sFkUyj7QXBkqsX+Y3aouQlR3Qg
MA206PMgGazD8tCFcYbSdeuXzc+OE7qtZg+N/5REuCbDEOd25Zejp5bjT1Irb6OJ2qAKP7qG0M60
3mbh9J4NL2WLJhDbsBmA82xGENGhR6QwJ9wqXmJ9EV3klyFe68xKesteswwdivg0y8m1ohpye6O8
mZIOf7ML03mJtWTokjwGGvalufnIBQE+AfkTha0c+wKtIaJA3RxcGcH2Kcr6ICR8hKDeSWz3rtmH
b2CePEbG52oqvZRw3cjS32SrHXWTaaqe3GHR5oooiJwgWzAYvyEL9siAct0gP2iLfMNiKjZ0ZAG3
au+GpfmcasWN4uM4FCJDFF0wNmqldPPA2lmYOQIjCCEumjqxUykCYvEYReHOptVJANQTLsBTrRq7
Xs9OvqyHdQIdKGDqAkwLjqTS3pi+/adNKK5nP6Bqmb8CAufhtTNhG3W5tSb9FmbdjZURKU8yy6qM
UlSZStOtEjV9WhZyOTzqnQkxU+iMR2kVxuGXHTQkNKRronn35nAufP8Sjfpa9fs7rUo9pN2YNs2C
wNNCJ1ONIUvmHGM9e4GR81z5xpORdK+hkyCHz6HGLsskTPJnC8TUxC3NXU89Sx3Ru5WONFKL3Nx5
HkxJK7Fxx3TJyNg72Zdll9sI/bPZfmmV7pnmbT69EZW2mmb46FMqF5P/NlPJ8WCYaJbINkN/x7yJ
3yaPL6OA4mWL+7Sc9xyiU+e5mpJnwr6Q0OrkI1QgFH3ucvJLuZkyTJItbwbE98rS77osfjbpnM7o
5RS9fSjZSBoMOJwEb1FIHCIiCB6VdttVQHcs51yZ+lFJyYAOpuBQDIhHi3vOWy8mVh/P8YONRSkl
GVGqRvjSYM7F74mVpcGLGJeevUjwTFvx2mHjQEthoSmYe6HyqIC6WnnPVFrZCFJWCHHdpgYROaJ8
5dGQdfIsDfGeNSP2F1QdyuwwpJ2ftKUH5VuVvsZMd31Z7KKpCuBUOdjR+OyUzDtbazzTvzuECZ1F
A6mR35uxRz7tGo/V4M3G1HlYNHDpo0Hoo02eMZwHBrFT1cqFBM0ih487te4yLvheH8vEzeatnNFL
5WqAbtcAmdEY/p+mP0OgpB+MJcXFvPuUQpqtbYjgfnFmEsxNUBhbPw1vc6CtgOy9LsfrGaxHhRIX
jUvJyI3Gud5EXpdSdY/xB8DOd4aBh4SEQtrEymFIweiMk+nGdv8ZI0IMu3EBwT6S3ogWx1CjBXDm
Ngwrc6EvQ0vXKMGkdgo9Nzi3nqZPeNfZfCEC+vfaLpT2c4GhbZ0hUbOT7quSqrtw68fplhYtj70Z
urpzM/jBwyS6FYYXWo4/K7YbZBS0uhyvQZ9GO0ruBWvOyhr0DwFPnQllnbuFjqqtGrdaCDZhpBXD
yLr9Ibv8PLXxgbiuc0TNq9fhk7TjoyCSOZzjzSw/etok0n9WiD3BkOW7Y6PsE51GHRsa7T0QEthL
/IOp2uOPdqYytUEzMYfIdFBCyWBtJx9uSGttwNP/8AnSXnHMUiAF4pNvQw93IqLtHj1pSVGqCTaB
atdmueHWfXtQyjaD69m+mYtkw54OeUToPEizjOa6HAegefYGd8bWN5lpj85Gd35oQPt752Ocw2My
wnYFmmna7YU0HKYCZDiFJEeo3oy+BQpaugoTZU145HOI0WuGOjdhlKSLzG04E/BuzQVsqeiY+f2P
LiwewQBsNDt5SR6CsMCw7icPZY+1OdbiJ3S/kLMXdTpv4ZOs5U0YmBZpJNzLEATb7lDVOQWKT4iH
0N4JMtuFLdy4cRSoMy86HJiY9BhPd6wznRrK/NC1OOTqyBhMVWGGQq45WtxWHppdJOcICNRzGuj7
1gn3ZvLY2jD8KPGeugU/PeIQWTyARnKy6UD3WblNY8wNjCu4XRuVMHeMafiDxDGxgoc0m/eNpt9a
o7VXl444i7X02Mtaix9JNTxL7X9zdx47kiNrln4iNqhp3MzCtQwPrTZEREYkNWk0o376+VjdmO6+
MxhgtgNcFKrqVmaGu9PNfnHOd+5c9QqfwAp/J48vwCqv/w59dnIaWCOL+dBONlib1sq9NP21Zptm
cxLaII0CDezYe1NLshblbFeWHOLJxnMCBHUUvwi1J3/YeVO1Bu/SYOr2v4vAPAXA35IOsw3sdQMI
g0toslySiYp+F/Qg1XCagdSQCfIWD62UheE8n+5ip31Ev/wU8Qq6Aalenm+EfQ54qGZKC699pYkG
14EuLv1xPCg9gUSi6D0kY3Lxvb6gibZw2MfemcIAI3xDAWalHMfEvNF+Vka35//Nf9JgbA9QKjZJ
/j3kT05F2nrbGw+oTAi3nY/SM3NqfYihFazCofoJgOZh3z2XJAaPjvNZyvA2jOUpaKvn0pNnNePR
9ermw9LBBb0Smmnr3I+otydn5mlAsLGaUQrxEeKUhNq6S+b+ggF30/fRHurQvZ2jQIBIdINGczO7
OtoE848spovfBM/MidhzmOlnqrOjTgeUNBA77PGxg7V0Lvv2OxboULyygOOYxFwGxBXzWjYmuBZQ
7TtsndBkMDkYFpVt6/4hsHxDasWxcNWz8lG6ezNOM1Vuy6l5w6v34acYN1t3Q7QcbWp+FoZzSAGs
zD3T8XDeo2M+1IX75Fvjsb2fynBmzdDess45WwVF7Yinv2+BIwGIHXleB8kf6ngbWzkf2qkO9twT
M2Omm1I2j03ZUkqoa5FwCKVj+1BXwIfGuj2Tbnj2BgwbrbsOo+m+ZZ+x6gfjPlhs9AbFIGLH/H1I
7Od4kpQ8BrlUuM5QixhXjxiKFWiEE/MBbOQ6egl7dy/HAdsS8UlUXuukPRESzaEr0JuoEvM9zvD7
HjbrIZU+iEyADsnEprbLb06/K8eCJWgl6RKgHmbFCTCmRYl21nX2bQ8oHKk18H0h6gwPBI/EXHxE
UHSeAVsFISjx8eYe2Tm19OzcBXN36FNw0lX4C+lg586F3OVlvkfQ/BLXP35R3LG2XwktDwlCOwCq
n5ZG3paizsz03meOrhOmzzXElmz6wRuxwRJLGvBFEZvNonAA4h6qFsSE/5rNgueYaVgCgqRz3XZd
OdZ3tqQKwdhbxyAOzR4aasLsbvT+6LFVm5H+jE1E94xSmVYUKq3DCWG61jU3jS/iXCTFSKuQrzzY
ib3ynG3SuiBWUrjDrxLSapZxGLnvLWIcVgKarVXEGoqFAXk6wyUj24zyf+snvMjiXUaf0nyr8x76
X1o9jbm9yNQ2dYiEfMl2TFyWW2heUKtRPGEePwknAQOCNIvfEZGW272ovoLL0uvH2KMBbLxu23oN
/h374unmoR+1OhAbd0KMDVefdsK06iOKnXfoqzcVvRlUODTjxkueDCHoNn0poujveGyYWBgdUriA
aBtWLfOjYyd/hNn9gqCi9snceOtn+PxTzi1U9WsjyJj8QG6d5ES2WzL/zVXMoA98jrznXD600z0u
sY3RILgSBlNW2mmmqzP725ytjQqa+y4Fj2FPX8xvMQ7wheCJpJoNXlDPfxfAvhzkWWV6yhfo9gIm
NG5tl2y6Prnmnnh2s+KuzIOVyMwfPNtwXahqLgWcnz4TEKbMHhsTOtYog3oWN+2BJeUWJNUJXjs3
HNSs2ZtuSr3xEV8Npg8FwoAUC+qU12dqOlGDvcgAgycQuVho2j5VP8CfjlQ4zyMGcGG5VvfzfBV5
TxnRbKaE2jL9k3P+Z4nCRsN6Fsc9Uc9kPhdd5qJOeGJaE6yQn1JUmtt+kHdlCA9KPo7wElrW0eHM
VZinDvAihhQp+6FeVpcSlZZZ3koMKnbh/trVeApHal8/zyGZ5vkV6fTWnsaToxn2yphzHXfOugTX
Xo/O76I4m4bNKN5FHu1J1CWv0T4G/JE5oUZD0KzpPJ6Awg66BRMcULjorY7bQw7Dkedhm/j4fItb
i7gxgHZlSLrLMjvW2jmY1IqNsZbC2xjy0ncv0CSI1CZeIAspV7Y9dja9Jd/pGJI9wsprPlCDASlP
KPklKutDmmLSnSNoTyiyNVSNHu49ANKu02uLMZpBGq5efA6ECXe4MkfglpWtt4Nr7Ma42wN0gZmA
cX3a6KUSYXDlyCer7va9u3j/kS1gbK62anhtmEhwo4G892myqvU0Em1issROXop6zwN58CLjHJv+
2kKqoU29U6ScTeb9aD50/LFl9I5oHUiEuaZs3xieyWcHdC/8jpAQZJWisRM32Z8jcY+TbTfhQTK9
b9C0xwKo+3omsqeBBDtq+yUpNMDZ5kp1PstqKzFrmqQMZSHGmT7C/kdMSp7vCx8rKxtKEY5bq4tu
lvNXY3ky0mfwJYe4Cra0GJtK6HWcvCCFelqQZAakgU49Do7e+WBymMifyiREI/jeIFUMJC1fu5uY
Y6eXrP525zujfSH/88qo65AW9ynZf81sgmqYn1uWvi131MDmE7S753Iy5wcbDIpjFh+VIDdx/CzV
BHk0zs/UP8G2goPRI1qtK2Y6c/WM9vwxCJx7OKp3Ue5coiHaRMoYt46F9sQ3HfsUZ8Edqi78yI3+
sPz0zm2Ilhg7jiM55ZDZuPJjyc6Zzc41qnBHM7puGHUpijEH3AHOgGgbd7E8kauD0ZQFkFywtUn0
imz1q0+GJRMpRFXF6hecGM/o0uxF5Z/BT+l9fIrvBS4ZxdOhLzPKq3Dy4ZBtWhc+oOsDPBDjXrH2
WKgyJCRsMmliG58fqzoiFjJyt5BbADqG4L3n7LPO5n0ZlTvSWnfoDVfVrHdj/2G0VzGonRT5Ho/l
NmdV4pA7177Vib+b5SmECx4y6UHBmTIpEGvuz3KQHORXv30Un6n3ThlxTOiEej3u6lRCa1EZMwUW
XEa8n4HB20yWsuLBxM8fWs3GD98sBVRHos6USNbZki38I3MA5e3joeBcqWLkXuRvimoL7MbyAPLn
Ai57Bt9itpdJYpAAmnFQviijuaapbi9ZbyQnz3Beha8f+2GgyVDW84xsVjM7PM1eTnyCRWxLH7O/
svKCOpJH3LI0wzw1owQKA1pH3/D2BeKDM1zB12D0oVwzI1nBF7N2qocDQH1FfH0DIzSCOLwO20Fu
Wt9mHBBLRHOA5Q4iu/cWINM81t81ciuRqvqiM4/RH9E9QQTTP1T59Fy/dB4xBv2YQr7N7efBrr77
kUJ50mNwEB3GgH7io0+b4X5Kl9I558Aq4xI0NSpWcxzICHMOo127F4Ov9USq+XOU1fo+ctAoG0ev
DLxf6aRX+I7qIxiK18T1/ggYG72GTy+dmHcMmRgJ589ON2f3SvJpWzZvSeg1X2OSa4jqLRElXXkX
9aSAjRnnW2G3TG5bKgsjegiBjvJLsP6miflZakyPPQbKtWCUf0KNjupDXcOCEEU8zcC9fJIvnJqC
eH6ccBEeOot23En7b3T1RyrpAcQIygSUX+rSxeyWgWR5TvgRQQdlGjGThmG/dci3qfX1RvVATFpJ
CnMJMYs8SRamiiZXYHFqWhIHGj08u0QGr/NjqAP4sPCxuoRkzK44hFVmnhoUeopQzmMJ7nqy0hPA
tmGFvcC66PiUX/Om75AnE+w+939cO0zWSsPdmtsf4k3P2swIjicMJG5LtpAt9XqevKS+6W2Cihnp
aFLRWz53tT04N5J+kt0weXyL1VMSSnVFgYCByLS245ynYM7jfR+EP6ZDzkYty3yT55ALTL9/LN3K
Y0yJ5ghWwmcSTAlScy7bUffPeI+D3TQtN7Y/jCs3QHdHHg4ysbThMcyecYoQn9g4aLYzNB6udVak
fvP+TBwn5CHV3UhZ29bW1k4xDA/WTJA6sdGnjI+7LY96TolAcJkVNjackXFx33WR/rFmLgW44eE2
U9lu9LGqBsRg2iV5H070G/X8gJA99IWQ55J2VkvC9XQXqT2pwi8pe09OsYeZZ20jItpjMp82wVRN
O7ZS4TorsK2SOMn9weByV8H4FmoyGcuz7Iji3z4r22vdETwl+o9pTsa/yXxJsXfZUw3wyR/7lYRf
HGdTum2tEtnloIadX8SPdjL1R+KxpKkJQmJaRtVNFzNhxmoYl6CZ+1m0bKEyuo3mOd7OlM1kkZUH
2WbnymvF1m0Xdb5LqcLRSyf4FeMrWA92S7njyuZEisVl9Cd58Hkj12kQgP12/xgzDXI5hzsNCHUK
8GB7NfDupKMyd1wERrlgikJxizTkyFz8O2zKT+VHlzhsz6V29A2f6KMC1uuN/XipEwP9Z0a+FURq
CO0L65MlMXU84tQJFFIeFsV+Gko8CGo85qY57kNEcYmHKRcx/NUed4Bmicq7V70A7pbP+OarTVqR
Cdf4AEM7ET3P6BIwVxl7SMF0VmSvbnGIPQWOLLk6uRAmsxC7TrY7pxrFXrKxHrPUYrZ1SZkwrt2S
B74fkzsM/s79BGJ7y1gSHyp/S3BDEB5S3FbbgbkSNIGkPDdywuw4uIvLYacU2oEhCyBBOfQiNVkN
cEoYZBESw8KypY/KuT27GX2AM9d3lPH+2h7dgVvsKeB1OHZv/EUwwlb4Dbdy8krQMAdWo4+g7Mx1
YAF9Xw4BIpfroxn9KXw+57nrdn5YAb4i3tPvmrt+NImksuQRPhL4www8V4DcrDfDjCEL9iGg6TS5
KrW2jSq25PgsdiFJGpbxVplHyVt7I2ovYzVCvLjzkwtAsrYyv5psYAETpfXOcX+BsNIqwL+Qbvfh
F/iUzNm8uM8TBNiTkCZLnso6isg9Jq4WIH9nUOCQFVad9o0D+dfEHmuxznrp7ZzCCB7iaQ4e2qj/
O4UlWLeQ+Ce7sWk4LAk5tLIx8hxyJ0B6oMN2S+qBu9cDCbww+KdbRGQ6H27+SAo3vqew3Lb5u2nZ
87XrGvtuLGUHahGVLLpi9GhOfcGd+NzEQKGgdh3amRhONkHxVmRAZkHYDOzPJ8SckHFV140XufyF
VKjx0kMGlb5+iUbHB65mpPgwbWs3jd7G5Ll4JOXkDqwSqmarxJJjjsbKC9IabdxcoAHEGmyRdiLB
ZJU1c7zCzPXZTFnI+JVbwCOYWEzEKNosNA8hacsrwfZxq6ErUt433t6A7kpjRyxYIl46alUmCOhs
ZRLwhlBmwO73NmHHNDlJO5YrdnA3WewvI7TNo+uhbujHXzEGt0TISzbWLLJgD0AE9CLkr2V9ESNi
2UAQQa9TUYOHvHWQZY95BvQpHln+OJntsRiyfms7nRBHfPbISM61UX6N6VG0sPgYgbHP7B/ITjpJ
8BfH2YzlnjwhCABD2OMNvTRLfDwd3L5qp+NUtCZldko9PYldPAbow6cgXvWmr8k8Nr7m2oHaZH35
tSKiPPd2PCxnFIti67vTnV+Qup4V1sKArY7EQKFJ8WmL3LZbZp1RDqL7rmMwdJu8+EYgDSOsAJ0G
sZNybSUdWtC2CbZEc7tExlP/VlD3rmHynCekA0UVm+pEuPTf6EqwixUDeeCEVNEOW3sncR6JsGCT
VS2hkmTnhiF3FQlaHILzephKJt8CzH0+sB8rvcIhZZcRl8g4XFKkv+cc0OLOBKxLHsCbSc4dnMfL
gGZs20tgW7LJVgGDMjObF03z2pLC3hYeoeJpG7dHNIpLoGkWYG0LdwPpPofJfurHMbnPc6oTzkd1
wn8LL4fWgkyZZplwjGBlp150T4XjX3IwngdPtq/W+Jkscevm8BYmJtxGDUrMV91dWeDODpNhX6Du
pHUmp8T2ko0RG95Cn1hDGL94kNH3vG5O2s5l9A8ufdkxZpsC8uS+haN8TkLYUCH4g7XXj2iiDLCG
XVuQPgZHirgrFroNcVdIlP0NMJMEgdcKWYq7DwRtOUvYFwI1rtnMt4jsDg2rx342KgYg5VDMJytu
P1QZwezqqV3ASvIkt/LoAggrZQE8iHS1zUQ8GMqZ8MHCJbZUYDgZ66GFPJK6nw26L2UL8TI03R0H
fc7tNmOTGKyLo9CX9LJhRp8Nr0E3fVhR/eVYwVudpu6tUtOtWxSpAhJUmw7vHiLv3dixhnYk73Xm
M48aYWKwNIfOU8kcPEg4v8nRu68U841AdJvGS7jedZXtjMR+LEyPQ7btd2JwNgjX2Br5WCGSRysN
8Dwuoj0ebpHUK9uDARp3ZKd3MX+B1Up+EratifRRjTh/3dA0bWo3Vac+s957RvZHL7L4NdGfsfIl
7zXyv+6tSKy/WFABBIK+qwt4eX75OE/E1NQpQ6Vxgv+SceWzUUfmizS3C8xzUUDR4nInYpbWJ3hn
yI1QqC9RETp1fR0sihkP4K6viE+OCXlq4Lp19DOM2yzASDkygJSfWqISW+cMVc6JAYp7YiuNBqny
zxT7CQy0J5/gzzvf1RNIkPPU0F+JmCwqY6zth2TiLxwL9Hz5V1jp5twQLvLiO9ldaEWcwhBIEDrZ
0W2wGOUqYyi/cp+ZcpUYxQYskIv8OY8O/IzBvq4isj+9xbo5kTUGwoyg2I5kBsJiMTYUQXKJKYH/
/e/+89/RII3nEQEKb9glYKXNB6kP4EJhaouWdgxk1HQeLe4K0wPt2hMalcT2sOsdCL8+wThHCyWO
odFXmZB+fE3Qqpkq68DGvhxHd9u5lrqE3vRVqUXEn3rZEYWMyRbh2poZ1EAW0USdvJPskVMIw3By
GoCYmsjbPAaZhDpMbhArOJSyL+GIE2mmvsZB7/bdcLQxaHizjT8zJ+Ut6jXhhbX1MmdTw+Q6+Fx6
fCDcSCD9GHpCrGN+sBlURNxfQRJQa3f9dG2imHA+Zz6Rm2Gd8LRc3aQdT6bVXMJEPChnDO9I8G6W
0NeabKdUngD2b0NMGQ/S7y86rdh7mmy18Q1iILZHHqRoHi+Obd5iVk2GsK597hjXviUY0aO0YCO2
/wdvovrm2Jdsx+e6wq1tEekS33DIMMaCtkVRJeKdLPvjrMipJXNrKxm9riTKlVVMBAa7OTfbN6Jk
2eF4EKamrj9lLqSOgqgj4fFi4wC9tTMzVTfSSGwNe6qI/8nbnZEbtIZe4B7SuTo0ovjMDSrqBPrG
wZ4OQg2XOSV0ZoRPx54luEhwKGMdZfvCODrYnRtGZl9292OHhcHc1hyYw8BVM5PoIZ9rb0dpTwbq
AP6uSgaPtbh8NQDQIpREkltDU9nnFBGrvm+ah4jZBOXmazQGw1El6nV0An5JL1k4abAPldd9Ck01
ECd3lakPZqOD17Iwq2u3JG+GHcPpKk4fq/GhqWJvJ7LYuJDIgrqzRs0Jd8YNPQ6F7qucXJ5kxl4l
EzWG2UW+i4EMks85Xz3b2PngUtfg3B48C+aCLpAhGH0BXCeS78Ti/Pqg/mqLvtgOWZ5mDn2lcv44
mA5XzZC+WTh3XMf4NrT/OjDza1QEYiY3/oSGcz+HePkTL0bPX3tPLvWOCeoXuPHIdottGlOZddgM
FutM42/TtvCJSvLSck0IYws3LeIhb4nK6xvErfaEg833na3Bkbsm/xd2wIlNZ7MO3HJHzh23K3yW
ekzh3CF9TeL4K3axR0Ps2riqxIeSw7qkXnkOC3nBIUsmGXLkVVdzYGqDSlgStBUjREln0hCnd4kf
fkZy1WvnSNWdxY7auGPlbl2G97r6B0iCYbmu9JdH5FrU6XBTVggQK1SZ+I6HZlurZb1Dt1IBQN14
fAzKhZfD23g2Gnfc9YZ5dCprQJ0RPGTJ+IhKe8A3PuKeI0Ve3eBx8DTzwcAeCvDQDOC8GsHd21TR
OrN5ggrzpphz66y7n1wiVNVck4Nql+/0yH+0M3INjcNbDLkAzHz9k2RDwOaS1iOBBZ528EKfxlFs
soUPkGE7JNURXJ9yNHKjFe3VtEtchVgMKwyjSxhmLRWhDVAk8S0Te7485ZEg19qlj+7t3sKy2Ild
4vuvgjjkjQvpQJAkup362V27A6cik6WLsrF2cXPfhnIQT2E7nXINRtmAYFRl1i0oQgZXJaS+gbUf
AGx+qty9xPF4DyaNvRb+/cDPj3BpP/iYMDw3SJ1k4m+n1BN8fYZDU1RPlbNEnKah3iIDR1ujQJ8q
NRgMLlFUjMuWrep9ToplSsawSqigWidNItZ1iGE1IY65aoNNmATNKmvtvT1g+5E2RKLC4xhOjPrk
dQh0m8WRiBENFdgIYaAD893RfG+c9L5KvYGJqPWqeQIJ7UhX2gV2GtVY2Ux0xF1e/CqyM1aR9mZ4
ODkWGnM8qezbJGZoGyf5Z8/Pz3ICdqWb1OvQSG/wi9vaeBYhJG/NfLsnr1AUxBfYNqEETf4dTkoe
ZFQz9xPyWvPFRKNur80KBm5ySlI2/0UzIIFeclwiQsZJCXVXFcv+lV3RBCHuGSA7tMFeDvFj6N5N
SFMfA4DDwOmKCy9uAO+lkm0AN/CaT/FrPjCxpRheWyLLd4xdeBCmqLlDGoWgLiP40Qzuh5m1joZd
ua2JT0KJi9VLyvFIbgxdYtB4+Ir6rT3nUN4hJozCCLEtBjyCFdo8kmcvDFbS3Aj3Bqd2MCuxB7aF
2JMXc9MGAuzpLR8zuTcqzzunfgmlrmX82w5YflOzOTquPd0TwQX6ASgIG+Gcy+rHY9SkhfbX5BMd
WCi2VQCWy+Fob15asL/ZDA/qQxqU06zXoskgtJPkmycLWlXHWQqMZM0suAkk82hAWNOXir4sfuoZ
vxZBnIL+3wj/RgXCqnEbhP19JmbK21Ne+psWVNfA5+EEfyP1KBxo8vXvGDNuKbt9GP3WbPUWfARB
jMcxJM5baxKZs4W2ffZ1gG0hP5UW0B6EdE2ijw9dzf1fBDvNCyesZ5sQf9TvkBf4KLOL6bmtIVP4
1zJwtiEKf9Iaby66j/TDBsDl0V2iMtpGsf0ZkFgFc29NTjArNPmiYzQdmXEnPPPeH+3X2Gft0DqQ
wyrvjzUxTWzzb8NRp1j07z4qgplpfNYnPxUwZBHd9219izs2UaN5nBHzlnn95IfMVz312ytC1V7z
4o9ZX1I2IaH7qvpzLwNWFc6rDICED2zXC9hwVu7swoQ9uMSujfoEGnKRIXtGkYxjUYu3uotJ1Yh2
aCCOhL5foOiQ3RWvxgYXIDIbmCUd3s2+w6P7HiCE0WQbM8/eKMfYheJ3SJv7uOhounAamlAuUn1i
DkCkGR7LhJWnsSem4bqYKFx2GemIky7mnrBDrA2ojmAto0u405SjY/ZQ6fcq+J7Ndmt3aJIVA/85
JeQmYWRo+dFTrhgAtyZyNhEfmUbe60KeXLffJeRVUvSDrGRJ6TExXGI2iADsppZ0byybZuZ/tqI9
c/bYp6E07qoEf0gkKCI6o1zEX8B/UFvpmdBiYT1E8NDRbRhIJ3zx4xQ2b5y7oeEjgvdisohuWWXO
0W52nFtrW99+w5Exhc6ekmXjO/1ZKnMls/IrQvhttO8eJZSkcrOTq+/W11ESg0awyKsoASaxWuA7
TdKr1/GPvvtJmBK6Md03qKnWcDPR8pvVe2wUX0M13TuwyIelLKFVtnXxbXTZScALz3R4KC2+WD2a
19R/6KlQYzUdbJ2M+MYRIKXugeAxwaKUE4dd4Bn5UEexPg8rREPYPpAEbCL4I2YcPrSN9OEQoMJu
nWGtvOGoI25pEZ9GRPvtVN+Y0u4KVGBeOd3rKAFvMr2IoNsw8MBQQCzCqNQ1cRseNMo9mzlYioxE
sZ22x/goF66Ia7wZof4LLdUoQIA5OdNPxJKLukU1h7Bxtz4KLBu4WtYB6fYMdKvsOHL3oDVnTIc/
FJ7LuVbAnPsKKi39LdYEo34p/RPz23MryHjuoAnCLm+Q4nPZtPcpFXDZB69kA8pViCebhL1Lq9z3
fPqTwXUFh370bNaLziaMrGd4pWcTiBY8hI98BF/UBVeDs54e9N3xEoh1UUJcNc5F5I7rsqg36dRj
1jTOwD93vih21gQsliipPPNPrkMV2bf9ncntCLf9kMn6CzAwUx4JW2sibkXo9P2/GPn+D/ZKa/FP
/qefc3HHgZcA8uB7woFk8a/+yrrI7ElWhIyylRoPRfYSJzhumgixVm085nn60bp8+Ix+w0jgWuuu
jgwICQh54s0p3fzz4/yHxfE/fp5/gZz8yz/+Dxwc/O9fXZP/zVr5/6EB8/9KM3kCz/dF3tq/ODD/
F8PEtv/N8z0fuyQb8MVpicfx3xEmFt5MkCbuP4gTJxQun/9/EkzYnFvu/+bAdIN/CzA2QM7xbIft
Q/D/5sB0/3FY/tdnzHZ9x/St0PU8ISzqp//uwCRuO5h7JXuQ4Nh7FNwSIOTNfswy/05a5jOZgrSL
uT2cGgkquyzsha++iYnJSfI2vHMsys2CqA6yxPLy4BfuMzwN/zJ0/buaGs52fx7X5OuIAyJsEN+x
bu+0g6ZlJISI7zIZPRWJ54Xw65vN78803Qq3c+mZJzE7e5Ps3mcrJ4EQxwxTRxf0lRxTcXSaueaS
6evjLmhmcWQXdSkKfgI1DWcPUAhpbYScVw1JUMSMk9I8QgIufIY6rT2ZhzIfngLzbi4b6P8uGALZ
o6/ihhUdeosp/G1LLr68afJ1az0WjAZXo5q4AUROoKo8FCZFYVTBT8te6d35TQrY3TZxMaqJTaqb
dgWVTjDNsyYGfzTKXt6CKnG9Td1SxpJ/UFxT2VD0s9Eb0Lj9g9teMZx/8jCMTnn7EWfdD+rav7FT
/+mIyW0Ag0dhcmAzSY5TfWXo/Yjy9Vwk4xn+00vQE/9eCPGK7OxF6gDVTvfHaRE2T0tMetF620kx
9pQ5a4PpHrk4sT6clLRw71GaPqpCkscXI0KJQSW24pHscoQYd+Ri8R+OKXcyi06SGghBt2yOy2m3
6OPGKn8Ubnez3emlq+LdIF9bg6klYLVbL2pUnGQNxsFHNsHM8xoM/zViqcAjL7AjX5q1g/EJ889H
uwFJLyWCwQmgKKaLWFW6v15toWAyjJPVJ095UrAQnEbM9iN+P+EbFkBG9sadj3I+79p9SeuyIYYH
hkq0mFArf69w2zJUiE4DezrQAA2ZLylBZYx38xW05pI9ebwhfPHZm6f21VXtx0yqeeCphzS2nopY
ssM2KCtVsQ64BlaFTcTtJMhbiHS5dcmNw01QnvOKVUscsxQkgNfaTO4IxswCpJIu0wop9Qt9Lbta
r013AHz/RLRup7hhcFAktFt0fhscKO8gZDfTIDCBtnSUiEkhDkiaLfovn7YtbBLUJQpEN7RvchdQ
6keyhsjBxdpYVyhnNC95gT2EMEy3KCgiTGbSooKxAgv6U2SB2ETGxFVskjlbteHOr9n/prb/GClr
aykU8DG+sVWd5y/lxN4kLUkMHEVMTCoyAcKoGDXFkEm9kgFBCYlwHjCIRcVvEvgPdP/wxnTyI+o6
PgyZulV4kldTsBhf2CYxYEHElbvvWjIKMgY+14Z9ABt4HogEniDX2LjL3M5iWMQu2exQ0qbsbDw/
ZnmOKZGsDPnREJm5LqbmULBpxM/ZLR0B5pGCYBakNSs4li/syH8ApZuIvHRHqBbDMj61e/5DPpM8
+sIcjh8qYsg/2f4vTreWCcQXay00f7JFzTYWN9NWauUYBAfXdnAoYkXKl+vmgDSIQ0CG7Cnq0/J9
HDs2wB0NtCqwRNqGPlj5NB5iUvB4Hd9MqjvsneVwYh/2ZdFObgNI+MhOk/1MQgLmHV5Ph5F7KkAC
pgaFdK8Xe4V0GLY7PWeZzYIakI5ECeCyAqJYZyhZ3Vtzz2bA6G/OjDloclqx94MCRE+iaKta/6yp
vVxqpmsQ+NvRYaYUqmvjg0maOETdaTrZKUky5VQ9ZfG2DbKOU8Dm7U8BzrYdj2wDg3Lvt/Fq0DxK
qUuSghbJIiqlZ6p7xJlV2DLUoSHOZxwjU7hJrYyJvYXbosHtyxACVrWoxF1lceyTFJFEOKSHT3PQ
HiQ9hr5tyGgoyB9KK7WPuCOgaCXQ6KQjHkmHSG6NFvlBirA/TVCoNpHTkXpmmqe6yjHc84c1sGWp
sjGKF2zezPQja3S/CsIHhFUT//LAOCw8EJH0x5ndSwmxY5PaiYtST2Ng1zzTNdgZs6z6e6Q6KB+I
Sj2wNzRXTrLs6/qTIdSbVguyxrqM0HI2Gp/Phng72HopWohiuvPq6r4QVbSLu4w80xm1ZVXn0c45
ONbsrkJkDNyvMR/VxhHWQMwEJGvsSErld8zUHFSd9m3S2YUwwcs4m+5WuUD//XpWdxLBWMatuhGS
HJXeaDDXNs1lEDWGaNgweYm52hTXzB1+WLGVWcpqIYe9b/G7r2IpuHbj5CZq1qG4eNGalovzE3eP
WQV7b7R+6mnytiaZkmuk8rSTs09CdJBw8CfAWXTHdNpMb2kWdVuSexosQ3h5EhdxZWd2KDlB73pk
i3C7jd8Jr19FwbwZ4wF+adzvCLk3t4OX/mlpYWyNCFstYM6JtBDLNolD0BivAB0juKuAEklkkljJ
CfPEI54mCziBeVfrS5q+1P2tkgCbcOuydEKmIQP1Nc/FTDhnus9j/ytuLX8XLIKYdhELtkaxlrJn
2LYo1Nh570u/qjeK9qKve2PtqXhxW0UcJSgSfS2asxreXFQVD7N44ahlwd3wZxV9iLfZ5bvq+l6y
RUjfMgioIBPz+AKyZgCG+myfVBwHlPcbu4jKLXFPkM5LLKwhup2NUeYs6ijNNoS2op9t57/2VFyR
TXHR2luRBxh/Ww6hzEpwKDNjdVXnb3Nfw/FVmDKlJBMHkjR8gdSQ2MvBeuaolYWFXTmusT6WrTgJ
k8S80bSeVaZ/6MlRmZbdsFrYwozA1R0J1M9M6kGLqdhhhB/X6//J3nksR66kWfqJcA3agW1AhCSD
KkgmNzCKJLRwaODp50O19VjXLLqt97Mpq6p7k0kGAfdfnPMdexu9WqGWuT/D7NR+VWIx1Nr0qy/U
DyJJyBTNm+4hXeUpiVhHdwMlWtd8DykLJdHWYlf101eF7sRTFskUhze/VecfVVou6jVtgZht8ej2
Y7szY4ywa8J6u2jUvVmUjlfMOS8QVN4W2b9S6GhL8prxulM7/jA00x2hTSlUJYP5dHyvNCYOOB2d
sd/WbYU3yro2FtrflcdEKZcJjql4KxgWsv1nWVywXmdcYL0sBqoUbXhIquwTsVrsv6L4yPhoFxST
djCmeoYpqP8QbvszjkjmI8EYaIw5IpBMsaNi616m2CpSfd5Nbp+EeqWQ0aXxUq+uKnxr6lD36xG4
NWPgAIxZ/kgbGUYywSuAbccdcCZj6heGN44h5Z5R0m2OYcUp2/Yo7VbWD7LjSls81wW1kKfcUYb7
qdekeuquUQe2eJRFn3kJ941r7TLkxqi+iUk1mBpsDFjT3hbc3VfH6/fBCUQSUPIauU8LCgHN+Jid
N4Is+WivlLmZShOZfMjhBY9Esnw35Z1lXevi4Sszv7Li00neJ4J0SIo3ODbSjGW6V3Ej9TgmLUQF
pvwcKXPqFgOh/t3ETLQSj5i7qfiR+nHSsA6BrvCMMtRIgBlzcxc7DIIhq6+XeaBTRwFbZSVfgKzT
GHl3Kx7WxNkrBu7nWHoGwZE4U0hOO0ITuWPje985y0FM1jHJx/3kvivoSVtkmnag8jVyZr9q0vNm
s8vHGFsA1OoHnCTnjpzjcSESZHRCS5dhL7G1Zp89CYvUJj7hQ0Fq472IYZNrH8YIhn0v4q9s4ODS
PhR4V2736FqFp2P+q+svPOSSWESpXSWK7Ybafn4YEDeN8koL7oG+981oCfsGY3x5q0aCCst2h13B
IxhxVd9GkwqU4DlbSZ74TYWsaf0qzu+GAlRs3nvhCtpAv59I58yGY5ZzM2/XA7Cr8ibI8N7oDI54
J5Rkh/Wd9xVN+y/6Bsp1/SlFCWjYbeBWyQEMjkl5U5Dxwhc7l8p4qC1smp1+rPr1CPI2hEjF6GzF
WskvRgUVFi07W3lI4c4ay7N8IvyhfzB/STmTWNlA3n03EOj1HKPNnvSmeMBB4BVJgDtzjX1EvfYC
DT5sRNBnCAX8dTgiKcMjxcl0i9wAfTNVn6FdVLw97o7/5Oq6MJyKPqC/p0/wUChVimHf4VeGPEhy
CpuOpvayi/NYvcMfAGYzKdiTrzESa7jaKYVcta/XIFcPIy6g1k/Ue4Tvjs4aFXlrmB0n+5xb467O
jqR2kcPikCCkiCO+k139Sp50F9+NVJ9UKz0ivsYEDZl76vxUJ9dpuTMYu6Xipc5O5QRiARt0dWJ6
2Gp+XPHhe5ZyR0EAJrGfmc/js3srP3lYWlSXN6t54WglgT0pwgh+S34w2kOT+DhXuN+Bi5wKsHyU
inFPJ0s6LM4ZEq3p9PxqDZ31qhanNd5nnR/r+5ZrGiSQ/IlTFoR/4VaytMv6gF9Zo/uJgt2eXoKo
m2MKjsHvS5zNni498kPWJGhtsEWwWoLZIWyTVcFFfuonp90pz8XDeCVcgL0TMcoWsL4dzA62c0Te
cUjEixc5Zzv2LOsgW7bRISnnrs7Y1cO2AF2Yk9fFt+L47KqifabzafnmI7PsScJ8WzxzDmYX28Sh
A5aDwT872AiD10NFjYumClvKgt/kZCGnHRH8F+hr95F2UgVHFf0LhMNSfk/1T/anudZb/raP8HJk
Nbgzb0wv4TDxjiAlO2BYtcyA+PFi4dC5CByS7rO6wQzXQ0xuaq6feKxk95Vr+2nC2f3TcGNzdjiP
afFsRIS3V79Yudpl+67W7p2p6a7UTzx1eX8x1dmL1kNePOvavtBRduz6B8jS2FGHDzavuaQ3Cnn+
eEWT/p3nDHEtpps5jGZEX75ZnqPqoSSudzFDhe+mOk/rkTEv68QUbSkIpfm5vGdTDJV6yZ9XVqSM
zidEAOfBoiHc5wuGyKCs9mxt3av1nSKxsHcYLVjSUeAwhoZX6PcKHjSQ/QFIFBurqfFELCUL7qb8
E2NTwXiFLp27/zMCtq6RqRrUm1bkSfnOkWSWf/J2R/GH6beVvvFQzPfxa4yo+9t1T2wb4CLGwhdM
3Vl7Jt5m4qhQhXjYimflhAHCJUJ2+OQ9N0BszFASTwZbWcCVMCuG3ZIe7cZDe4GLNl+hbKBBuo55
mCIoBNr+3ZdPKDnhJOnJtdUuy+jL6qEl2QtvL4QO6p53RifpL2dH/UpyRNyGKoUrEmPIJDCaJp9v
EPSs0vksRQaOF3776THuLnZ136f+8rmw82RLwFLDwebA4T53j5h3kVPkcZi6KkapkCLDtdCoevU9
Pxq/WwSBioXZ3pc2uELqkos9XKZ6Xzdne07xj+8z5Wa4e4ZqFK4j2rc0UN1gsR5TESZMywsEIw8l
P3bMPv3kOtRoYYkmepc350bfEW+9Q6z3FENacnxlCatxv7KXozxaQ5YvvP2x8tzwHS/R/ULK40ju
JW7ogjbUF8hVOSyqva2fcuO0uvulfXWdI6+7DXRcu3PGQ77HFebWxJKhATxPypPGWZ2kTzw/MrPB
qD8UGVXp/MxqStdfHOFjukAp5By7157PUveN/GLqe5X7INl3VVBgWIRZMVy4IXhJmUPkKmpT7FAn
k0H9H9W+zz8kMbILKzC2PT5KwwndIgQUfEm+oj6XEp/eHvBrtIBtiOkfUDIG/EJQtyFcXTlSOct2
E81a5FsHozvzv4pnkVxxXdlVyGSt447BGUziNtyxDU06nXKKK/wbtY/RewM0mwdejQUij+WDh+LM
GGyv53RHd/Ch/9oUTwBwe78e78r+mlxdzWsZalHyegTq8EpRSTSqT59g0dmKsHR/+sUvsmc8PG4d
ADBinJSDI8Ky/ZYLKlx2wPgtjQPxR0ijlztkFCSUqGuQwiAgU1G5zn1AVdRpR27upQs1WFZWkBFn
2YV8vOXsa84u5NZNkE88tCqhAfvS2E9oo80aefpuKfA45/rRmT2Ndd09GEs3R3UVlEHGD+3ComRZ
8CZXAp2uBGWjEFuVUxKfM/N37DDNnsrisFghrKhOe6wSgn8fqdApdv0m/k4hrjaeMufQ1a/8oiMU
udEzd0/HvdwHDILpwZndJGgIfNGfVPWg1kjlDgrXH/LY6G5ieI5tvziis2FN3r1lJI2s/PNwxFTo
XPO3SH30+4GXMBjWY3V0jaCu77e20kbBYx+QdFIHjPOZH1tR7lTtqAynduH43BvZDfAQIfQ5XdI3
r2KDaLoGuVuGdnavJKHRBPOb7ZxN6WkvfBZziyjNE9mN5TXh5Lqy/UBaH8TjFzAYg7cLQyahgNBQ
EVm5u9h4qfNjxHyrDTly9Sjgxub2nsYb+dZpfGeWlJuoXEJ+JBiyCPopaGr+itZvTd6AIEEKHnGQ
ErHlMUABT7juewLqsUFB1xd36CE6BjnmjVjdL0Z+BIDrs1d8c+eqLvQ86nrUTRAIdxrzL2hfl+KF
KQynE+8NFy1vCBWCpn0btutV03283DX6E1XsjnB4Jb5Y/DdmEUMBMuSgYTsZ3uz4+NU6NJveeE2m
GWIRdxdT7iS/FvVxtK62c2mIO/hQ42c8El2GKelmNqHWPSf85fl1NW66dR8zbuDwYnKKuejk2GfG
MZRr35q8w49lu/eUV9QmBJJzQdsTDl4/Ha+Yj5y/MSex/KtzomrH4a4JzQ/KE+wr2giOAS/zKSIX
/Nxal2w9G/0hNu4qmkf9aCr35J22DDWbc22eEtMM6CobRlrxBbY3eWUo6jLtmXhhBpuyDnhGrOUN
5rHRnxYlKO1whvta0I/RtXmrhRzAw1HBGtrACP2vEqrFZsiBV7L4RVbFBA6JYZCUH0kfVPxr3Cdb
4r3PzZl+ItgCj4EJQdNeLZdAWh+BM88xsaAt1oXNwT9U+zI/kF2UvppEJ5o0F5zSgLneqWz5t/hm
yidu6Hb0NNUvjB1NPIMOV2GYtf2+G6AP/AnUAff6q8kM9jLiwfZ53Npvis5ZW35lOhCnXJpfFe8M
YjNKR5exWcFMfO1UeD0t1DAQI+ZVBXjCwAkqRvGCC5Vn3Ome0s8FlSbqP/kUHYcncHEpJMjX5J0v
hkqakMpxZ3+yoaYSVHNAzLvlpr4yeD6hzGdGx52YRVd5D0ETpQSuPW9m+mkBnfMLf7mVrFs4au8p
GWky6j0pj9sFMuP1qc9Ky2JAzHSCTxpnyKoh/8jdMEbvIyCg1APAwxpwpFlDtEQOkXZHAytDHwx9
Sq3VAsFRnIBPLIHKM7iPuJN8AG3E93TFXVU0HPcPetYd45IdMw0iWUfMhbuNomGDaDNv1F8QtDQ8
Mojmd/Yd8M/m3Zieo/WIKIRfnmsGT/Mcaj/Fe+Xu0GXqdxs54XXRTmseUjxVDg4qDwYafRwnRqkE
FPi04bDtx/csfcr+RA4UOfwv8BYIu9ieTIV4soFQeA9eiW2G1kaDBPUz8C4i7qz1I+I05NKGy1kD
CcHvJIRSgsPu3OfV2b4lB6yy7i/NwxSjQNEJIEEklI3PYnyrmTeioT0I/XfI3b1upjjp8Z0NN9LM
wlfD+HZnonGQa8T3wK3QFmgHJKK7RDvDDJvMq7M8rek+way4dn9a1hPqXcYTRUpRdFUYpCBwcBLP
rH4dYJkN0yvZKyfkn15Fz0b+8m6w2GUgxzr66jzsBmQFnTJepNPek3tDnBYoFBGjAfSkEwzzH0Aj
FHO1Jxbta3Dvydt7ket4Js5hFyFQVa5tcZEUGkjfKFRhbT+qY/JI7qI3geh4Tu/JePJ6J4fIt77M
EUw4AmWt9eymaIbqEbBpdolldtVaZzdaA3HV7ZNReHLISMlld1Ui6wNvxmijZHRJ4x+SJUrMGr+f
+Untc4EqyXeF6I+4RKYO0CZKjyyQVJQWgbcUB2QnGjN6MFUffiOtAyU+P/UuNJxCRk9pWYJEZhJm
WQqEpD99EVUUOS6KlJhim7K7tdkvsO2A2h2BeMqqatj1xWhB7kPgbrOHjZXyrlnJ2JImFQ3pdwig
Mr3Z47P/1RtDhC7+FPsH2SfyFR3O15jSNhFIJ9IZ8j405nYgQA57apbc+gVpEkHUJCAtH7HJpZ6T
yZiB5CJlmlcu5sSRoMRZzXAWUsXqzVEyv2TMv5U/dglpHt0kcWZpox+gR5Bj7Y5ryNopYMBnnVeb
UaWx5IiCl4YdT/p3tHIOTSu74RewgDgm3CV66kMgfybN/iFWfttM3kSGwNE4V81w1w/vllE+DAOO
qno1PJ3JpDpKfT8QU6vBo7g3dZW0Tt4zstQVAvLgd5hrZtDysG3tK/fUlDbDxUhjvWwPKK8j2s9U
cMxLuJJqvrFxR4ymWwrV2LuBGFFfZxGpMqVLLQzWQzozKJj8eyoh99l8EizJht8EhenmT+kS5LEQ
x1joOoxHuvxWECdLVhrIWznB6bDywyrF3zxpDNRAaI+GImZfOuHVwwo8aqiUcqSGXl1gn1gL55Y1
TFCJbANPRIlkCipYzW2JLUcEE5u+2rpPgiRZlggLvXV5HOF/U3Ul+GQ6lO8sj+gTl4VOi6zZvBxP
g569aQJM+qKo5S4rmwnpFmsDvQR9Ca/qxdqsucZgmWyX2vsVRLlhfZc9siagb4YXtHl2IcTLBdFO
tewiQmFGN4G9Mz603PpbVEDaW8buLG2aD7LauEJQ4rPbrXm99OEgm/HRMKGfDpHJMJelq7JRWLZ6
zdC/CHs/lJkJKWL5F/fWRvyM75Co9s1XRsZDNWTRaWRW7XQorJL8FZX2LYWzOzkmfptF4GCaV/Iz
CA/xF2SYsnaZ9tXdq0OWlVfX3BgMS5u+TE7S7rjPFR7nyXmdHLoFt+U1k4P1Z3KSY2SoX2pKNQFx
WQIqOOb9RBtEEMjKgiesCmX1E1glO2Frt/jBhp64q+acWgMbVaQzsU2gFuGPUs+OpZQQNNYmjPr5
xcrJIdbL5adoCxKm+/yUOUIPc00sPgzMH3JDq1DMkoTLLgnHcWnCti6oCQZmBJWjWB5L+1s0tQ71
YkQno70Lx3J8lQVMqIlg6edLOfQ6ZueiCqdpvljbzy7m9mMt4X+2GXdx3dF8cM3lY4ltyHqe4cnG
Lpd9jV1In7LUH3rp64nQ7+Gh/YLZRVeXF9zMbJXtqUJDJ2bWCnxY5GByYSBO4ECx0aRj2y8/OuWm
11AlZPYL1vKoITCG1y1LDwoDUJyRDiwuQAqN2b5bYoASlMltdjVLHb8xfH2N1XlgdjXPGA54CJRN
WEzjg1Ms13lkyJQLBr1c3GkhnIPxqKXFK7Gi16JwE6wujGiihW9pbEFSuNnRjvEz99ryhZ5+P2GC
4idT760xZpSy5Peim39Nwc2Blxtze/dkrdm5FfDfsLPLsFLKdztlUMBKP1rsV/A2ZopKIp8p9Rti
03fJBq3I8QwbvIU7eyxKP9GZFgsBGmF4iApUpkmyzYFECt2SCqlcFrjRyoMiy/comzF4rQmIyJrK
2r0jVyKiHutaTL88QnYLNGMq0kvl5Mx38I9DRh0AchDvWDYUFkm7Q+uGwTtvQqJTqX2s5B0OKKe2
hslabdrbutT7XnV26pw/K8ZCLmTKYJcYbd52y+FULVbiiLkDdXu6YnRjHDtVr7Cym1O8VK9dXTMW
ZEwzmKB0Ey43k2CZaWFwBDL63rFZaBgaER9mzeTdygJV4g3U26X3we08K67y0VO86nTdESUB5t5T
Lh2QEbn5Sn7TdTK0PwlQe0uUpwzvhzVTD5VbDLLlGY6ZXbZAksl4ay0mwC1hZYqEqefMTrbfwK4Q
I/1mrj4wm+H6o1mYsu6hrZhQ5ZJolqa5Jbn18+moFRzZhS2V9qdKgIS4OdClrMnf5pyWH/ubv4UV
70wKtQK6Gypgmm2bDA906dYB1vNiuL4mQViigkrVqrhMaf/OFbICaK6/ytG9xbpUTgNyyZ5cXrVG
Tgz5gldGZdtsWrHD8j054gFyQNPBqHXH6lIbqQjc5WPQRR1YBkNcy2oPw1TC9nCwua6Kb9Rafpxt
96vqC3B+nGQkhwf1RGZmNPWc3CM9dPbMHvJxWuJvkceYRQrme1JnsDttUN9e2LvKWL/LZMReUbd+
mRTDUSP1jiBjTF5jxDTIxKEE8+2e2PWW3J1rzoWx+UvZEq7cAYtj4fRqvueJGPQa4ZMumWOV8Xgv
ym7YV7w+JrHuR4GDo01b+aBV/cOqk9On85dahq7sYxBISCJAU7Hti7uF2JRaO6T0SWXr0HysIEUH
MR/GKAE5XCYOAXWoXXi/FhPgfKTSydsfUaVA3zf2fdu8xfH6F0mFzoKFhQW6Kgfp/yJz6Uk8+966
5aZoKH+Knq2HLJ5RzzAiyRE04WP/LGfTxDE6MdZbwtaqQST0tBss3S+FKn4mC85dw08ivVGwDlTx
4WJ7tBDTCigufWJkh9KKSF925hc3Zi3VN/rXlGjJDujlp0RcFHQ1g+pumQJnhULadcxyuzJihc7p
NkepHTTVMrI+qV6BERoH3WpfTDnG4azU97BpuCflt1rlY8A1P3loBt/M1jwnmc2qRMtAimr9cC6x
9kmutINVtcpumipYCkgGt3qNvQ1E0Izcbm/jJ0olug3OmSDM3ygunlY5X0TrIDqBC+JhTSXVtjtr
AiZ/vhKnruEQ98ZE7E0mzQWLF8OKP4rqp7RRyM7lMZa3pKuToyLlHOhFgzJQeRU5M0sVWwVXLdc2
slz0z7rt7MkqsDxYcNnA6C+eCREG2oSnLsPOOqErqVjOIZSO98WXOdilP6XVIU5TBV5O5+uq8enQ
9+qKlsL74N018k0nFTsTK5QpjKeK3Ozk3dUkhLI5/mk2DqgdGyoLRJMAYIZ9ikJTcyELLvbXnGrJ
6N2HyBkehBtr7ELezaXQAhajdJZm9OY09r3sVeYVGYET7s2pGLe2ff9lPbrDQCeTdq9rYuHiXa6O
WJiR6rAuZp2dOaHA2XowLIsncu7/wFznu4hAA2Ws/zqpjQdhyWBpmDcZ7Q3S24XYsD95Kq6TnVyQ
Jv1IpQ8mYMtFde4rprHSZFISW+NrP9RQInGxzLF8NxyqyTXXe6+w3xtrRM/D0hS+ONBNOvQ5wQ5h
jVzdShaDr8J5EZt42EUibU/wcXW8ellLdFFvgpuvBjD4aKSphDPed6BiTfJnWt81iAhBFyH2avLX
pDrXegkaQWXBJyz2/73aUfQaR2ltV3ytFlgP4eaip/R6WC7eSOWaVx3+7BjrkLKuL2s7w011sTg3
NM8ZNmfoJ4GV6gNL2gbBNXRw8jUwU+bLXh2M52EZ9+WKP6uDZskHL5+Xubs1pTglOi1bb7IsKvUu
JIrDwPgAbVoNTKV5gxjg6UireCDI+dHiBfu/ah8bnM2WynKllc5ZyiJi0UImZs0wqCHh0psmmgk3
BW02G3tDq/wxy7J7EKLcVUkblAprGMtYTqMytBdnwuUvhBL5q2mj3Ucg03Mz+F07f/dSRHtkwBV7
J5ctDQHnZ2vjuaFtIlECvDVJ9dUpEnjZK52ohrb4XMfG9Q28dLkSHVV7tEJVqximl22LNo/PGsuh
sjcTqz0vs9KFaxtdcO7KK5wc2goDGopjJcMZ2ENc05/N2VmdJfgSIc55Xz2Z9Xq0lK4JzEV6qjJV
B3sqtj78rtPg3/HtfSI8bDw0rPMhGUB1GJPSe51dk9WHwLOacnHB+sUEOM8fzCGr7iamdI5b3uep
2p3cKkWQZU/MVGprDwbuokjCjuXAqs2xvwnSiaH8ttMhW5yzptGFJJabHSxSThhUrBDPoBnOMQV3
wpHuNQZ0znLuDqMhXS+eTVyTA4M2nVyQp8Sl18qSVD0hSRuKW9wMfmzOpDilFgF4tjNCrMuSA7xN
LszGfALNMB2QHWO8GA181JVyZ8SLGzouYwmSovkWOg4UR7UOqoGus9aRTWVrXiAn1oPaFdfIYMPP
Inwv8mm5NtvzLTmW2ho7Iee1DLqRUlGNMpot3dj/66+oZrcNydrVPZpHIyRbWyHxm/ErkafZRtPs
umreF532MTVA2ZtO/vbR/IRA0+Jc41rKrHIMtQZAIhl4IAkIYfYAl6e8lRxWur1xYviTbHRQk6lt
MKodBItyPuUL5PFKtEfOSnm2B9ePB0hxFTRIvxENpU4h8oM9Op+k0IPzm7MoTCErySnuvJpAdW/V
RM/NPI0XoY+H2K7oT5SSiSCQWpTZOkOZvj4aY/7plIxvcw1zqUoUgUr4ibJhyeo6uo+tlVVkDuZI
rzNUGDD8TehWeNKTI/lUxbHe+rFxk+AuPWiLSH4oGxFxgbKCPnGhHtEjXOcT3twJMOPmnfTTDtii
1VRVoCwOAl7AY341s0azU1O8WIwPSuGCxDf7z27AODJFe3tQ7E/bYBxR6eangRyhbNGMYUefrg5O
n3MTY8SOmfONWm6ex6JDsQbbK6wZLxXlwhbZpSgVjHhHvsKh6GD9TqvD/5caL8usjs9pNR/Q6VO1
4srn1ZG/Am9Q24lfHUX6wewPagm+2cj6L1tx3wgrZ2+lO5BSTeNllMb3hIw2n8Armao4W3MMrSQ2
kVWnJz5E9AWydnbSmV7aCvg1AqzrgEhAjUn5Ev303sqlCnRBzFxpCsBeQLxzahW0RvWuawkTj/Jl
p82s80xj/bUdrO2Y4XPmjRRO9VD/JhEt4sKhF8bd0UyVN7MzQZujJIS04gRrz/crcSB7kY7+f3SH
Q9+SEoFp3qD29wy7Prk2NXGbMxDD+QZXzDw1WDP3xRTLQ0rpntgCmiXfcLSu0zUz0ScJ0X53Cf8M
yBFzjmymwE+qBK8NDkxdUyufXO9Q5Oy0VUYgcaefXIVJczxt3shInGmQ291qnIWZLqFblkBLXTYk
2YxHK9KwCesdQDGxsuXV054VOlLhHkTiytbaduvx6sQzKxQWq63Jo+USyFdVEY+jVbx1UXEgHzJT
B8ghOOH8QmFDQJTBw6qgPANX+mYzq6DUsg8O3jst4ea22YtFfRcdUvvTUrcPrW7AhMXRRS2Hv3aq
FkeglxKPnxItNCtRd3WnaLmSfAQVP1IxTwnmpkuRKoHN8BDhCgkxNXUaw34H8UuUD5dCylAO0F5c
FJMQhuVBKs0xdnorNBXB04f0LCcyb8s7P/aM9gTrwdUZ5MHaIg+kWqyBXTo62ZkO0CvakwCpWWjF
hPukk8kEAy5C0BPZytqw2EX2vJ6q+O/QxeUrl9leI91iJyp70x6q1cGiT9WL2joUCftIAee1ymye
WTE9jtr8UqVr/Og64yNfGpWwpscs8Lo37v34ZWBKHgmaDOI+3Tja4xcANbFF0BQzu1EnmckG5Tk4
qyoJzk3HIdGr6bFdRuC7dYgNoXoQDfGWOQJPRQzvLo5XlusxiTQmWzwZKSOpsd3blDAvzxE50sY1
pr9mfRtkE/OCqAWnIxokcBgHqA1xD7NMIHsA8pGGhGQk5yAVoEnwqX0mA4+pOjbRrjBMSNWgc1fC
PzXVCKROMenULkoCbU/CgY1chFsiIpaztFoejBSX+Cimpwx0+64S6lMjadT7dD4rTQepHUFdVcwd
WR2grbALHbrIIpp1ITymLp9aEZmMHxGvWsv8Jkpt2bM6UG/KqNob2CJFkdiue9sANrOyBQBSit1D
2YIiy7U7Fg5bhcTF9IL+O/qPIO//7wh7+Z8i+YjE++8i+f5+J/3fquv/pv9PlB9/7u/nFl/t/mMb
ukaYnqXaQjOAdv+nK8z9B0+YgyHL1IXpqrrxX1xh4h+MAJapmq7tcMsLzFr/mWst/mFSwOjPRigN
MNEU/5tkPpdUwH9zHmq2Zquqgz6Zv4cAsC23778mSaqTa6ut5NjZHKBYa7rzIIzQZGfr1tXjyJiG
Xr0fwqUxusBETlVaJfkOFvr53qQ57OYayCqpnysuB5Sfi4taaGIqpjaCIXaDDMJgXpRpEhHlQtJT
DUwtX5lW9vFXWlQHdxgDp4zpIsDcxgYHamlbV9dm+ZlDYsh67jZYwYpjWofYXQ0kKvapKsu32aIw
ysYcH8ZKQUTVs1ut6U6RbDmgDooDtOGqQF4B2GzjBen5Y4YuHke5hunXdFDbjM5TXNa/kOPYrK8o
FMfuwawoYuYScki3KqyjSIc4DqPyJQsG6aJHPKOLY5PB1bSFZbPtoD11mLwa+bSHXWBeF8m8L8lp
CLV6fnBPilIzAlE3Ko82oTYwGFfWCsMGd6BJiraOV2EhtGuUg6VgGq/m+W4BfVPEs+b9f2fnvwI6
/8f3mLfuv3mPh/lv+VUPbfzv4Zr8of94ie1/LN0xeVF0fJi8mAav939YO61/hGFaJvH0rm6I7YX8
v9ZOS/2HKE4XrigPgk5OK1/uP19i3n1MA4JjwTUh9jn/K3OnZfGV/v0t5s3l3eWkcYSKaVT997d4
aawkNgZuHb0DYjznCAD1nou0hL4wS3lO9bw+ZKDSQY8yptZqVHzu29xM5SGjQAnKhvGVmYyEb7Hl
WyOzCnPD/Vai9i2BLIiOm8F9F6GZHLpCsjmL7llVoLEA6FrX6A+UlSPA1QvMT93jlPc+zDo8fRp6
S8sAoB3Nf1r2mLJRf+KGSX+bbII2fBeEUEj2mo6V/lYq8U8DnOC8rwMt2QyKBioI0/nSyEVPdU0/
gqR+bLD628kkfSue2gCkwa3bVmJkWHiKUkH5juiAQbi2RfQg/gXoLTJ/qPUrLeIfV6T3aeEeGePt
SYI44AC6A0t2Ula3uvaRHWDRHCGHjCROR/GfocvpVUpGbHQrlcGwF8rcjmyeOkghf3mYs92BQ8Ct
0WsqyLGqmLp4LHVMMxWY8QgfyNxgJmhq8aPNhH07MeoPcodQ1/bmV0x1Rkupugeiur4GYsOIq8sN
EKsTw1mrfopzpPPGb5ESrqm2L+6ifiWGOe3bfiJIJ380ZlJ1aBInqZXh4G7QaJFSMSa1wUYLiQmc
yZ9iQE09JFNN1Tfb+I82afpyY/R3KbJ7mcfMHyvzvUBYRCYCch5SvwnWynwz+RVC/cLnCCFGuRLl
dclT+ULyzRqCNXnpZvtVLYFpNGuE+BIlRxDHBToFftAJ0E84Df0l19afNqqu9OCHll4kZZJGWmVg
G4IPEPcv60DnEzdi9OMOMIO6JuHSEC+MaH6Y3KjeoE4y1FTnLTXbT/bpfDyieYAhTpxGAx3QUnjm
S32d7qoWTReFv/nkQHnB79mbcOSRtrvIAQAwdYyLAcikDbbXSdwqlfRBh/qeYhftHFdd2NKgYRAi
pl5XMzyp7aZ0GslNEVpgE9wp+MxVha3oO9dlFa79+goxVjkkOmwmKK1hax5j0pQgBp3SBZh/ZzVP
w6yhe5jRcvXMbSqWScM67nV33DSR036tW20XjyjjWvMmZ6whVtO+GguApHGE0pd9V83yKPTpkLry
ZmQLTQ4a7YJsLk8drFd7qF9UcH8ecOGTnFxQhPlTkYyvOuYRZ4LwoLQvU3MhhCQw828cK5o3jmYc
QjpLNZSLekQaganbd2PVvTkjXrZSvrp6TzorYodUWQ5phFDCjCAnJtr4xi2Ffw9+panL506TbAm7
8a7fhA0JvQsAPKKuuq+q2bIA6bEbGhVr+7Yzp0Cpj+dOHZBgufIPFsP9bDDiTu4L5HURYau7rMC1
x0wwGGRGge70HzGMJD4ef7XSz1xn5tjhKW8ij3Ibe3fslKehR6wVx2SgE4X51Y6EfzkgP+bcDJS4
ullxh8Uw2szscr8M2WedMxEtZuv/sHcmS25jWbb9lbI3Rxj6xuxVDUCAYO+kO0VvJjB3So6+7/H1
taDIfCkpsiIyB29WZgqFJBflIAjgnnvO3mvf8xRmM2RQka06dfxk6MtQxHpQk/qllnPZJb3yqBW9
vKfZuG3nSCJ9D4ZIO70EA3L/YETkqC6bQhWq9Zi+xzA9iUAIn4nKGnFox41r1d1rUoi7pUubok6K
s/4cqGzGhKrHu4D+pCcAvSNIEuTmfJhUeRfOwB8Vi7SWSMCBqw7qke1K+CAJdbIBt8hggeuPcBoC
RlE7s0lEvT1q3McpMxGcdmCNhxkYUDhmL8Ix4nZgrgbNFwmPA2T/sx1AMlqDCt9Xr55a+H2YV8C8
KOy8ymAX+ALCWAOjyDhCAI/PY90JK6x+gY09Xj7VWYvStUCR3uzyurh0uoRmj8+jGAoG2OUn42r4
IDlQn5kOnU8dFfXmWyNqr0kQfLDuHHwjusCiweozzNcGVRcnc2KpafxSh5WprpNZNVyFPTWBG+VG
EBNsMjVu3Jn+hl00Bpsq/ClahTIjTvL4sBJqilTYjz3g/Y5Yz0oXn3JLx+pDhAqcKvGZxE82psGp
pVRUMmQzENhWUmM0W5Pgut4Sz3oMlwlEaWeHov/YhjyQpfl9iserJHUyezniiLExYWWM0xeAWLgu
Q3RYCXs4nkD+2vR7TweCtfScRTox5brQIEj7JBqCBEuylRkV3YmHMrVeFR3UhMQ7Qaq3PrbTcqoQ
D8/oQgQ8017y3QxN+HNVUmuWqIplg/m0POa7sB6Gk5IZ5k5RKMYz0dxgbkEzahY1rVgEaA0iaBzI
6QMCBuw4VCcOlry9JpEp0ovsgJX4WIvdQHZBtesWuJhchjmMedjNF9+MzpE1xLswLF9FS3+OQybl
Vd4EXhWkW7m0PlkKTsy1KfWLq58hjopIYYRKTmaqpBK4JVvvQd486BFaUwVl2K1I/X0ndGcCrb7O
sXlpE5kQlc6LIjrSUhe/BBU4QDnAjRF18xcD1yJb7+2AiyRdeOmByUpqEC+ilco9alQJCF7uBkKL
513rHmdRz9BhzHukFAjDxwcLuCZ8yMCtm/yzSBFMmmkNjQkfPiqXSPNkw7/HhoAjOekXTdo7yHSY
9KBeNnH4qQXBC5ZwJ+71WyAoCFCUHiADqkCrPRDXTQyehZ6ssJpXy++wsYqk8sX68Jh28uF/a/Z/
qWbXzD+r2Zlavd+Ln+r15QW/1+vGb6pCaW0hkdElsCsKBfPv9TpfES3Rsqi9TTrEsmT9v3pdVX4z
NHbqliFRy5vAV/5Rr/MlWTUUHJ1IRpjXSv/Wpnv59j/W6zJAWA1CG2QX2RJVWf6lXjdCkalIv8yH
5QtlZOB0+wtC2tW8Dlex02+Ok7FApezgCVXbbnBzJ/Miz3hgmj1jf0dYtb8F3Gb4Hzzm5RgS7Oll
rO1dB03NARnyMm20Xe+2uyHYaPqOoQD9vOZ0a1wQuZtsY7jmWsK/VipopUl0vonThiWZmptCaIXK
Izv22uMyreOoptW47mnruXiaAMy/aU63unQcwqVb+a7lpF641d3QwxtiF3skm9ijp0O3h13Z2Tce
pQfxJF/SLWk8OxRxa3lXHnRP9kpHe90LTso/grDhWd3UOwIhPpiCut3mRn7Rk2LDEuc7EO1iPDAk
IZRmrURuRIrKY/8qH2Gn2Rc26q70gABFs2+7y+1m2cf98ptpVR+WXuybuiKF0q7xvhU2eEYIIvYe
Haj9sr5eA/sDN8GhdToXeTZ/mNwqXLvQE8lA2IuLaYjPgt2RxXjyFq45Zwb/tmG/RfaVc2XH29Zp
+bPRMe4I6Gzmr6b9Ub9imX7EYGKTCmUHpwl1SfRFkvNHIo0iL6Zi7UitIe/BVi7VffZg4W/avYou
AxSxspb4JrzugJPoDMXFazZEcT4sNNCI4NcKxEzBO6NWsUPHd5IDiqptTdrGqh2x934J0j3eQXMn
P1W25EWW+6yT3nXphX3j6q/j5noVFqdK47HHWtGd2cVbEMcOPLltuB09dS/L7g0ngPpNeoaPtUl2
5RpU/REYQzvvoMlHuzV4G8HwcCMxr3ducMIhhi8/0Q+yEd7Tp6c3wk+UIs9fUp9G0ZaXtcw5cD9u
1afhS42d7A2tMplU7DjYFQAFqAuoJ5uQrhO+FGJVpQEOgWMcGmK4SDbGjpierAsrt1N65nN5DA/y
UXmqD4PXfdGNs/ABuo4UQRGGIK5CXMz8QtwlJzwpD+x/VrFwHAYXzxJ1GxQ6jZkdLFfypu2ahRS0
IGLbg7HNsXdr4Npd1XKWuYt0VJptR2GCzOUTLTlaIvgmTPHKa/e+rEqH9gECa02O27Qj26YIN+Sb
7sIzJ/bA/A298IV/0vnAM2Wfz4cdx8+Q9onanBuevQEG0/CFUU55xWCIIRRfYPOpv+lHGNWetYXT
wr5bcFFYrQWuKHbijA8IyOPVRAF5DgBLsEJUOevgQlnEhBPLjtDZI3Wqgw41epbORBZrr9jMbP9J
vMdrm2rZ7r1uox4XXDtil5V2540hLVmDm1yfpw0zeMxYmLaXs0ON2TvBSXkg0HWdOMstKypfpmfg
II1oNx8cl78qgZe+aDwokAK9+Jf4HOzHr0g5q2/CRwdeuUCOYUOF5vrQvDx4rgh1mq4ySNbNdMzX
6mqNKxRfvt1uZ+ehXGv7DwiHR+6TaB9/TU5s1SNcCrkj2ck3H8uVS76I+Zp+ZIJdb+TXc3C03hXs
2ChYz/KjQiHDlmnby6/ztKU4uShH+RXbS91CT7CHzr6LW4lwuAcXL49nvpBjdswO2FPs8kM+b5VH
j1SMU/ipnMxzv1Lc6UnZnaptvCnWdDTF4NFItsSuqDe15g0B7mBvssE84cTu+3tId2VlbUX7KdwU
5x2Bxatnt7RD+zQ5rkZaoXtHReUEq+arfOBXtuioL/n7q8KjG1oSboo1DghnWIfvTE9scLA2mQ4u
JdGG+a07HE64PVYnaF63JnTUh3nHW7AjZnDb4sCt6poPxVbkr5S8FvX7SgcJb1v8HYvAMjs9kcTq
cED8eD7AubfTYsNW0FK24MCTo/6abFV/135qms0v089Xw/t+FKcWW8Sq2TOvsYmDwjIJK5fBu90c
YJSsKZSB6lJofsZYb+nB2hIjvNW0ZlrT8T8yWbb88mB5pKUiVCRYcyegC3tAYYkZW/K6ad05vEa3
SZ3S1mDTAT8CKdHEo3oPRPZQ5Hi4wVnzXoWjxHuwUJ7aADFCj6vSMTzJLZx35f0LXond02rzCX+w
c+S9vjfXX06wybQIc7OtvWvkH9WsksZRglCzms4g951uXTn4WL3lP5jvF/Q0whsrKodveJTbwTV/
p5JvLK85cFDmS86ZHA7EjOk2pvHwaFVvE82or+hhDejfFMfqg+9eLGARrFckz0QPfQD0hIVNe005
ZIHtCOYJc00LGNYlasRWXKnFTodi8f+lmPS+Faf37FvzK/9vGRjdi5KYHRLBQQb+bYDkvLfvP/3G
/V7gXbpv9fT4renS9r/+L68MvnHW2/d/9Yv/8e1fKhP1P4X2Hd/T9ttPVeLy93+vEiX1N80gVJUJ
DImZkmoygPm9SuQrtG1UzaIIpD2rmBRwfwP2KfpvVG+KaAH4s0RRWSYqf+vqKtpvpqjLmiVpGuMb
Vfm3urrK0lT+qUqURQscpK4awAM1kaC1n7u64hBkQpDQcAwL9D8VI5Nskf3gkB1cba5OKtKr0bzH
JnquRID8RqrCXVYumkjfpLRcwlAcRtteiR9JAmo8oKGvRABE4i0tkv2MHr6A7qfuRv9LoVJ3QJW5
zGjOzO69HPYQP/Lu3cg+RYix51w4w6m3CPK+BhqsBI0OEEAAAf0icoyDJT7GGRrjB+z1M/CiPl/H
imynrMHZflYYvVKJMM1hwO1LX1D96NaZYexoWCyklBbEIEy9wJ6VBJNI8dQlxSHawscHq8eGOCu4
QyA2odUIEPxT3innEmPwqDds14lHIfZ0QMO0nJ5QGLGwoAYtM3JHFg4yTQrG8ZHAW6CKpSSuNYXw
2AwrC02UjLjNj1UlsuhynnUTcR6bT0FHj54DedM4oklZ+cygZxnmgnEU9djxZYhwNIdNAH70AVbi
8GTSZ17SJ0Z/WEM33yvoJ6EoUocEa6KQwHsFGJbDfVCFi42Ipvg3iSAGiwATHRtajsCgh85TBiy+
YewNRIQv4TxTX62S6N7BDwxNG+xdr9Ex4hkBFI+WLnGXmkFWXYoAGzlNhW1dsTiIgCCamQ40xylo
tzFgnY0uQ/yM86mskPMT94mkiFSf6SZvFutR9EaPqmjejcVxbGL2pV2k4M5Pi1tdjo6M/rTFpSff
0LDbhUQm+n0Jq/ELBSnrbTnKiFSfSWA8EBLLENwFFQwOvTq/GNcVMHmF181p79bh90aKl42xI8dv
XFU1SVjohxycJSuZC5VIq5VgnYFVkp9CTYZAkrcyVvflTyyEmdlI8aODQmsguMr3vmLVDRsIITJC
8Y9slmBA3nJUc0IM542GuF/usmb2SJq1l8NK+VhAXBG9DdhMZ3cRDcAqJHu2BKeK4d4b4BCzjYoi
p67fiubWtHe0JjyTl1BcLgguryFQ0BIS58O3EUUU5bjcc1orOXlxavioN55Q4HjvX0ce5l0srEsI
SbL42jY7iYYvExO8sXD5kZehanX8hqs2ANOAF7NFbxnoNyxeK5ElQOCT6EKOitBDEQJTe6qwJyw5
PYm5teobogfbKGl1cA2k1EFk27sVQRx65fVLEh3TkUVOGpBW0Pa8ScjPE/16ZN5E2OLaxzU4SyAI
KqgyvJmBa2X5fdTyewASHKyOFUkWxUNFDN6Y44TPuZwabjGip8jeoNYcHXW5VowzHrdVR1MznptV
uBMCnLP9MYzvP+z1z79jS/8j77JzEeVt85//x+DR/MdnoyaCMWXqhmBqeXb+MLdWDJPMwTYiTSH9
bNC9zw8W4J2USFP47fR6WVa1W5YRRUspX6AGbVOZW03AZb9VDey287ie+MR7bObD5IHiAc6AHwV1
6noZpJUMCmJcsBrbczp8njmea3FTsmVv6+Xyr1azmNhWzl5nui832Th+vwea4iKKZ38xAagQCIg4
VpnCZOE95QYyxZu6lBAKYRHcqkugaXfzQUekFSYU8a7Gr3Sx+G66viMdC3zPva4uDTsjIb77YCAK
znWEQp+2B1OThyZ8zNpppY3en59d6Z+uPD+cXf3ns9sZE0hzlbM7p1+S8VolBsMFpkbco4Sh2QSR
YST/VNSTEJ8mgaVHhVdeHzQiwf78SFgy//g5k0Khf2/WoJL4pVOS94JgAvPjc6a1CZefdCSudhCq
qrjlxGkWZBxm9PhST8iO/cmpGmjXblDByAHOX7iG7un43kALiXshd2jAy+UlKR7Y69XVvdT2lbAV
In484zxI8Emh9SrFzha6hz9/K7/2fFjNEXkg8zCWd0N76edzqsToS0UTO3BGep/10bUpLR5I/cah
kOrf5/y/11D/5PagifXr3bEISnRDkVVZhSv98/eqJRxTtP5Ra6prNm8Gnf1+3XWeRiPzowl+Lyr/
5++mLP/eD2xhGaEevTGdWknUVU2Sl7v1h7txMFFUyX6IzpTnDaPgreFzW4WJR5ztdiSqoYDDkIx3
WaheBMEhHBVuh+UK420Y6OHQpi2Q19emdIIQio1DYR0J97LUwYWgrsZDCukN1i2ZzkL5EajPYrax
ovBLrMRezk2OLPurRvCJH17riJ2jBSquQZQ7Ai6iYl+OIk3jMwrg40B7Qc3vBhF6Ct4Q7Er+eMFG
MJM5OAdu1d2HEF+duhVZXJcyQsDpbMY4P2GzNXt+sLweJ5HgyunQZ8o2ILpvpCJQpcY2pNip6SjU
HdgG/az0jz7RTo3wmqnQLEJhg0Z6NVX3GKqenMJ+l1dcKdiBRyczzjLDzKgfnGXljTjsZXmQDdYy
On34Zexl5VvebTBcZbCC/k1k4rbYwBO1Xi3rCY+8pWoQeY2w3BwMelMttpcHPbznXfdh0F8iv4t+
vtODS0CKjbScCQyx7iEDSQjjAgOZDl+o8NVL2+emOrczLv1yHUPNyo2ehDiStZaheL6ue27EBhRq
RRsBFY41f1OTs8Bwyl86JC0lTI69Onlb3teyoGTF84wQ20BfTFo92loRa22HC3SUXk10uMsxw3pd
TeRGLgXbAotVHzrU7HpoMLoUbVCHSUABXPCPQZzCo7EyIDMArWSZ7EDyVm2wVaLsWavqjaQMx2LY
xtCEROZaYWOeJlXY6Iyde3qoMHm6Du4b+LqCfWdCIEgEFCWgWDSMlY9gr9ioWFhGYP4N2tNiSL24
6F0lgERl4NYl8jc7zEawDlhWehZNFaG/zkjN1BH49JSqO5bLSD9+X5fxCcEkSt4bHFBgQpFc3lAY
uGXxreNd+FSb+nhgTrlZlmsFsdBSHpUkiwt5jXeffhErkpbdSbEX5/Q2x+lKiltvyhZPy6EoLxXa
+Y5CSNa4FuPgijyUUnHfm7ETB8G2LYMr2VIr3NlYbW4TQsGcRGhpPJQJZDIsJm1AbZDDMWrug/kh
U11LAq0J7WCYh4k2GpE5/LlCzySHsYKYcfkOJjU1F37BwY09udjQVtBeG+d6oJoVWbFQB0zYFQaD
F5M+wXOgH8AahSTHAhbq4najV2SGEHdCKUJ1YwVIN7grI9ppMxC9kiVPqZ64AhBRbJDX08hQYHYE
LIelTK0Rom+FpBBaZ1Q4q+V5YdAfpSwq4E0sq1UH7goBsoHKoh6qTYZtVmmD7/VtzeUyLVX1eM3a
j2UTYVSAPdhj1NXgGvI9gfi1HAVRPmAl7ksIfQI4V8kuXYNLj/tS3eYk7fJtVKrwEHpCgQchhJUS
Cr3bzG/JQqoTuIQJh0e070LJVTvEDQtxk4ZFeWfmXiblRh5IiKeDhccgJkMewf9WL6NzE1MN8H56
YRl/243l9hIT+5aeOw7vhqFbjRS50p5MksCj7pZVJ5B2DH756rKzaBBTCLixAF4qfe+kpCAuDypE
Kb9vLLgalq2DxSpqcaGpOgWsSTHXgF6WLxooRgOaZRF9FUCBSy8WjOm2vRCtyyyVzvjHcs6VsmKT
da9znvvUmeRwuIs1KE3qzbKjYq72YJDYolcTi9FMAxizs+WUaeJ1I34+Zo55x46F6BcRsTQ5aR5K
QS6CN797w1hIlc7Z466v3wiExWFI0z3MNnys9jjcOhg/+WeUL1xerP466A3EPyXHIPbgu2FIZdj6
uHxD2FJtDlYYKzv+Voyxhr38BxfCRQ6IDuEIMjUlpCadu5UyEkJT5meM/qh8fNcnaUPE5SbDCJTa
2bHG0A3ETSNdqoQ8lU2ZXq0OPDupoq6heL5PBjykNvgY15aKePmshzzy9KeUGLhO/fz7wRYJrfv2
URLOCcPkCsxnZAhrsyC+k+0kBOoKO/kwaBR5k6dWKZ8i8nqcxfDr/TxeVZpAPgqLrugV0icZMYEE
R0ivka0ce9xzVBlyjapJY3r8jBG+Bg2ktvS8G52m6gd4Lj36YnZXnqwBdJpOTtY0Pjydh/C3kBEE
DHwxuA5Er2XNXuC56ZeZ47dfCuU6xu8Cj2dWAJ/bh83qovXJba0osAaSvWgc8vSKQjRoGc6ABNr4
IS6SnTWfiM+ZeAI22NHJEuMjmzu6iG1Bf9ZIHVVeHCMV84uD5RO0y6kAfzS8W1pKOGS3SmRAKmTk
qD1Rg7AcO5AugrTLaQPih5EUgMOJ9UUIqod5xC43yw6tncVr4Flit25xyKHMcSzAEHUXuku/o6L7
mGi8gypYh4p1TQJgUVbvTtxTGn12NedG4vEnpWj5ATBK6VtJ4Y8rXmjC3UBzt4K7IESrzjzULAgG
mnep1lcqnwihv9IzuneBpnRSLxeQ4JIljOC/44mKNznbY/biAQPKHSV7MGP5kzb+/KzJV5wo9vL+
uQ/U/tWQvxASYqdQooJVT0BOGAHmV5Gr4XlIoKNNOXRRv0OHh0u7G9wuJuzObyE4koI3yZQHsD0S
Etst9aLgupBH+jI8JLP40GbPNWPw0bSgEAUINlgdOq6ulNuq6NcGJKqQulFlvk/qE1UDf0ZPXkqf
lm9csxWtQhIxs2abyamrAIkRhms3fnb0QMT0pVGybUjxAiokAqo2NcmnNL9kxUZRrsQB2R0wRFW4
DuDVZPlTkXso0AGYLoGYJxBziJEb7XO5UGSeTZL/OQ7XASd3ljHlU7uV0XhiBYVE/5zRAS2npOQ5
V48aIcQc7BS6G/L2bL6ui1hWSZvsorec+SrqTaSIAzGkCICktxwHlY+xYK5Tgt4HOtq+G9NqUCX+
mrIczEzuMjnfzOHiDKcmNjalA9cFzCfHUjzAPK1JY5JldChh+P3vw3dhBxyvYljWqFd0mEYm2H60
Lk6LKicpuewQZk1wsltuQHwxqxSI+wBab0oQIMS0j3naCTwdwgG7AL3ljskd1ePykBAMjQM/VDr3
3aja9fJ4tzpmc6M3GuMlY+++/DULgU1kQs9pVVvM+3WRCy70Hna/FGEqWPo6eFSbFCpa/jbNPOgB
2dbtWqs+JxTVDV2piOZBnE1riBw8AlgsJvlg1aAZELOx21fMcU2NMvq4B5vETemrzcjicpBnw0zp
q4X7LFFWXVa7Uk/acXzrg2kdxes5mfZdHWznSHyLBp+n+uDGE4JN+h2t1h1z6rFmfgS3bZssZ8Ad
Vj79vUglho7sWorepW3YKK2Nm99pi0uAeclXgcWV/kYxwvVSeCYNSzFwp6XtkydEzbOa4/XC7sMQ
hcCQGeXSIL3XGrc8w4tYJE2TopIl2x4Iv+NS1uc9l4NobDS0P997kMRoJYR2NaiIKqq0SJFIl3ZS
PwQWye0Y+wwynKHaK1zT03CPl/V026d8BuHXhtwwY0GTMIpM6Ps0unjQ+9sM+N0i6W2p2UMkOV9n
494ETIXoEi5FVir4pIcnntWg6xnq08BMcm4rLwzim4K4sQvRvuTR4/d96/96P/5KM26wy/2fNePn
d4IU7ffmp9nC8pK/K1Bk2bAUzBOaIckmm+O/zxaU3xRmBJq49AIkFOAazZe/zRY05Tdt+QovVLVF
ZfIP2wdickMjB8hiGMFoQrPUf0eB8gfBuMjMQzcNC9OHyD8nLg2EHzbsEtCCcUpqNA3s2BHX0v2S
UvFR6MBOVRZINamzNvkE8QHCem7rmDtd8n0wdYqxxp76W591BeHXjXkgq4Ekz4i6WRd7D9WX5ZE5
R4ZGUPoIKnFaVfU65hZ8SAGmYjmvt0NdMTxTW42aLj1LlbyVJP+Y9F2xz8ORHaUGs5s8oqXzKXhC
LHzThSY6I/QZj0FaABBlD5f4BMLHo9keagzEtl6L+znFjWgEbCTmVq6vOn15QcdeEWupsRtjHpBD
pLFa098jKqQnnsWiw8Xz7ocL4Z90X/4QtcTZJchLY2Jj6oryB3mPqKKqU8zaZCRZntNMEty8oLwY
i0p6hGE2kuRqRxX+OxNhpNrGL7KGZmBqoECKaVFvmlh5t6T0KBfDbTTy8S+OT+cK+7FdI34/PjIB
dOZUZBmLv7RrJqymWQ3nxR6sZacMrI2oegJh1H2HLbUNcA0QNoNEMWa9aClKbdBnqjfrwVNnlgeL
jpxDsoq/Y3tV7LUXIaovpRrIsBlJZww68ZBY1csETsdpjeXzjjrwYmXyppc8if1Ef/h+BWT9fJhB
yhBtOeLPlBEbhuIWGFEH7qjKdnN3DoJoHZTpvBkHYLeCQap1T0o1MczMTzK5P8mxwsKOiToA8vWk
6SGZgMiWSm1qL7M6Q2coo0+1b4VToREwT1LF0TcM+SEbGCMzkNACmO4SgYJOOBt8YEaCMHegofj9
AskzjEp/fnEY3MO/nnyduSJ9QE1FA6YuH84Pt14eGGJvJIiml+1mqflPZWKmwIykc4Gxe99LKI2U
Rrc2kkjZ64fCOqimaxYbN0WjdWiV7FeaOEOoqWMk0lR8FlI2Glslzp8tY9bpjkTSepq3YTGPp8G0
Yp3lmUwO2hqKqzSDndRCDRMS9ggRiuS9z+3XwJBmr+hmCa/oQPcoigw6kyRnsEqFYpifRc3c6rSe
tyQCF6dWtaat7zOFmDoWKrhejUdUDFv9AbJvU1fFsYaZ4yF9/kaSXXwsMHcdkzl4VbtKZzDS3slO
arzSn4Njvvyk4zdgZ0imOUSygVdLWNLmYGt1srypGylYN1kmubjavwCutxgfjrLna0v5IQUABKGh
/MUHxQfyh09KN3VLwh2AXM+QtKXr+cMnNShqj6A1J4KiAKUZhNiMG/K4tDY+d+zV7dpSziqqJCtA
DDsh2VIGZnJGbB4ZToDsykJScZsavu8wTey6PmSr8kpoZSd/HMlkkfvaLWb2CUJcspsUlHbPx7w0
1QCDzVjQtyVPJ1L+oDH2ClnuiQS1qLFE4SUVq/0Qj8regvpvG3hetmYUA+dP2IX6CYm68P74RbPT
B6Ksqgq9i2ClbMiB4MbdPK6UGRfvKA6ymyTjwvwDfSRviJVTtiFirSV2BDedSx+OpsTEk3lJeJQs
KKdFciqM5CWxxs4BN1BvZq3dtKr5KZRsoMtAgjsUMbbzMz2i0pTukwjVTDVA72oMDmofkYRoLgEi
/gnsB12uUr0rWoc8sB56UiYa2jdTcPEL2TzE4rTPmLEOKVOqzjIbCiaNDW2BONfqOzKstAUoMUyW
G6EGxjuYjpumaU2nFBph1chLx6Rjz0ZM0niekyMXOXABUihNoVcf51Z5LArlIwiFaxLylUAXng1V
N9Z8h5D5FszkpEGcjVWzcq04R0okVkh4xuQ1apRwr5X62mrUBKgHkq2aADN2OHzPXEYaD0LoNZF9
n1HP+K2qSdU2hJQb13d1LaaIXw7TqgTzkGSvs+wP3tSa38Qy6UEMG15X+nSJK6KEjJ4ubS+9SAv9
q5YZ3wI7GxQNc7E2iMcprI0deL/VLHRuOg5PeiM8hEq06Xozfwr0YJ16FrDJ1zqKSlK6l/kniDsl
S/dD2QU8MKzSy2KdzDfkW63VWqtQbYM9CavXotUUrxj0dJ32ugLntxdPE8+vVQAseTCkXSVpk6sC
ZsK4ESKOBOFKu8jHdJQe+jYUPbMqNkmrHPS2JVI0TF4sEaojhB8y0diAFEjY+i1Fj/zUaciDGgsh
m2bm7/GkQIZjXtPIoBYnoV6Futztc38jq43xUPZXqQtbGlz+y6z3d9WXsSsszM5ex2sNVa/stynJ
QLjcyegwcrtUTIR4A4kw5pzsfQuN3uS3585CtxOoktsJEyrMssr30SfEi3LbWxbzOhz3KXFUY57e
O9V6TiamSxb6RE3Z5dN7HBnFyrfMK+iYU6pM4V/MVr4vBz+MVkRpmRjpCuIUdfEK678MwEo9AAqm
wZUMwYLsNTi6kBTmXYnZdkVOOxCQ1rp2cwUKD5MJZKiBW8SwjkKOMq0rddbVKjhWfiTtVFW8pDmk
mhB+rxX2h4nmFk9fj/qo3yddB3vaL+X12CfmHsrlG1lqI0ErUPWpIZFAxpmxsH4AIQWqtvuOLi0r
EBF1Jj8amWu1RrouVHFwyZxaRMlUedBFN5hSDDs0yX9paXYP3frPV9RFsv3Tisop0pHJaJKuG7oq
fn+O//CczrEsGUZBI98PeeJafN4ImRFoSjzrwhZRLGbl3uliGU8KmolQ7VE8F8w1uJ3p6xzisfto
Ze0dLNdJFuhdRKomOEYmH//iQP9gtuZAsWkuSa/W4rv+pe4aFaGgyoAeJ1782gAERJjQFVGwQtsR
aWtHE+igWiEY3bxxyJMHBtf/xfW07C5+OVlUpcAFKJZ5mDO5+3lREyU9kIWO9mxYV1sAIYQh+6pX
kLy1zyQtPBkF+SQJ+TV17u1/rx4qHjCOhtzmAWjpxN1NKILuk0suyKput3EOZL9WGTYuHzjQWQA4
CkwpH/FKkA0+6TaF5RU5psAyDIVdvvz0/Vdc8Y2nkVYnLiGg0/ITMylxV44zW4oedqMIHAhAx/gA
aFPYySEtKdVoHhQqSls2q9YlkzdRGcjppUGYSR7vtCZyBTJa2TVHQECD/kFnZKVBT3qaWwKGJ8H8
q2k5kKBfT6pEtU+5r2vfp7zLNvDHSqEeDDNHS8TJmPWPrIUVOteE/gwj7JYif1RyOE89u5GWXO62
6+kT6LjtKyl5hk5MvkhoiCTYH41hN5MwZlfZApHCWiYlpYn0ILyMkErGuL8tIAEAX+F7NdJ+m80r
OixDQuMKNgpgBxxJe0yhNrfG4wzacpVMA6rMgQhBzQlTJI6mUBpbXI4P2KvQbXTa+wKi9NKeTmob
kehkSN2qMtgYFX28mwZSzhSSENcszczEaLm3urUriPhzdS8eewVfPei8Bm6zNejCiqnNhrbWkhHN
utIh7oZEDM5cfxgRfzMufVFK6L/0CGWhWFdq/F4mubrHjot1KmIWq4+GHQj1PezJG1MTItGFGs8d
uylbl3E4xBYtXWwarm6wfBQWz22lkZ9UWfGmQNsF+DeBzrFMmqrIOS+VfpcJXm2Iwt4kyrrRadfF
Hf0evWkOmYUyutFCi1gf+vp+SsJtqxEWCC93Qh/Th14nhi/jYLGFyO28HDVbMzsRGQ+TPSSCqaMn
7O2YSDSy0tNYJXQAzFxHSCJsYdo4WVZmpwJ+dqiDOUq0uXa75AWT19dUau6qplWrEejOrmgHUsJu
eiyMdqkSHhH4Z1mFVC1PhJqmFjJtabazonjlII2Vxqjxwbo3GoyvXBPPBuUWSBSNI+Dj8wlwZdrC
+m8YyQ4JeRMRW9EQN8G0hvGecRF0eulhpFxSq4OXkhLfoYTCVk4a/RzdhEl564IFq6eOx1AZ3waN
2Iq0bU+sIo98DB+sSukKU7yLVTw+G/U8ga/NMzzS5O8Fy9C0rwiV9FUZICazSdVMPwqReIJy5DwC
rB3o4lrvvpFDPNa8QCcStLGabT7zgRRqVh6tqT2mAnwEmeBRVjVxH2XSTG5s8DB32tZooO+3ZpES
nKg/iWZ5LfBAPnf1/Aw0AuA/AhlzMoMrHtItrL2OHA4UaiIcNjuRZxhBGcEInUV0bN1oLkWZac0F
ALLHLE71dYKkdWWN0BAxp4ajf8zSEyklg6V9Ay/JiNnEU6HiaGzpP9hzyYA9hsgCmmWbjkisJ3zG
TlCSFSBzW6Xxc9uOigvWIySdRFRXcy0YDhcvWgLcotrUHANCLFjhEex1OJfh1sDHHghWkPVzOYvm
o+rr8MAM2R1yAWiFKZ9mtnIgj74qlZ/u8wacTyAzhKZArBG9yRN733ACBJAHqacEJqD5vhrXYvTf
7J1ZctxIm2U3VCjD7I5XxjwyOIrSC0yiJMyAwzFjRbWP3lgfhP7u+jPNutP6vV/CSGaSIiMQjm+4
99zhDM187VvGANzVutmpr0FRZEusAqyfbTfAcFIJwMJhMXK46WupnAFmEqI+k+FJxrtw5eNtelAE
iaSE42Qp+zFieDdDQSCZwbQgYOnCpdiqJ2AbmzzzAIs3dbwN7P5VUSLlhfiAkP06VmZwaoA/cp3T
l9b2ca4N8pQM9i+uTI7z0LzEKZVwrk7GAGnZCYgcVKQVdi7HpJ5/9LME10P9SpRH/rSkN0zjrlsc
7npGSppGAsNk7uO6djH5geZMo+Y7AfLRTtFrF9HwYZFeeJZaZce4q9ZjbT2YmcM6aKDBc7kFYThp
640e2BZkDeTvrgI9WtRqPNkFMEDofuCMBI4HIyOzJsIXOdmEtuWj4a8GGsQYiZdj2huIJNt5ysNL
13qXcIpaam9mx0z6olVWZDFHX4JW3nXEgxCMJnRa7t3ruOXGVa8AdWU2HF8D9DIQf6Jc/Y63fNNv
s6IJ2CsZCdWXfMSCz9yZhn0byInFbx8hr+W6Z075xJHEwnicv7uBd+JGwbdVMW2EBmHJaw7X1spC
FAY62ZgRyuA8mo99QEJfQltVGkGzNiuiEgxN5+BDO8ua4CRNdfGCjojBgb+2CV6IAC+WeON3a1pC
+SJ9fqUrm67cqUQTP/bcg1hN2d4mqRCLJmP0NMNUZLlJQyO8aB+MxsWfkfdntnn2mApFPH8bq9KM
NVI8ML00jmPjvZLJ+BnlSAOkNzlbHRlE4+FcSBdcpQSii8N2yaRCeFAoMz7Cd/3tD2ImXBp1DpnA
xW44ogSKnqXlTnsHuvBDx0KHltpG1dHrh6It8CE0ZE2xbz7Ivtg5bXeKGvODmz2qQELmDGt8sWr/
pbcswVpI0T8Z0c7z2JQ0CA02ocTV7sQtXbx6yezepW/gvpr6UbEHw/FuokMJFfW59cWbQxZ7aFZs
3X9vewxSICAY/IBHxwmEoJSh19WMsk2YGsXWpkFMBuagaGfY1bUsQBxlfhqlHWyLzn+1HJOZmC3l
1ei2Tkj2aZV73Zr8goklNMvCOam/WgWHbzDYICSCt2HjozsoOA8PcTydEZOKhwr4KiJXcBiDxlFE
ymCKYUykgkCeJe/QnQUZEflRxMajb4jmqOq5Ofbal8gRGozFYjotyAVfGOqJiOafFiJbtB7hIR77
cSFOAKeOp03XxDMcePWtQFu28p3mNhh5uuuk/VUzSomynOAHd8JSyHwui8AIxPOC5CfZpkc1tG8r
pCHosT6Cz7GXvzgAOjin0y8hf9uzTRh9wKC3DZBSSRDAM5mPBBmWjLXm4GSHxafIuQnnyXaE7L4e
pkHvxl5reKOFtWq1/yPskQJwAeBr9yXC99kpsfVUSwecfS+S7rMnceAiFzXyrG+BTzKNWZfcxosS
hSKNr6BkQOK8Yzjwqwp7c2P4LQu9uO3XgUcOTJpEXASTu+HEPQUFaZPKksOxD/FLEef7GFfeSSxk
O8olmmzLeJJ6OtcjIG0DZRi92EyqTfqOunTscudiArpbOXpJbQLViNTMIkMHJKe/wPfi8Yy8aqvL
tt07sJtyrPQuTwv6daK/oAhMCcCGKmEqzwFNxOsqBgWyrQRU2JIpuml56ly42CC9BhR3Lx3F0NQc
3oymJBxzmlD291P4IIiRRHO2dGOHmeJ82/lMWyWjg1VsjxerKS4pQ4Cn2Km/dEYaPJYNtoPmNs/F
D5TWe3tuGpB1BjtKqzgxc7x1DkS/MVVQB9ojecqA+vycxLDafI+nLZVpEKG+bmrEWwOAwaYg7znG
//tQej4IKI2EPWK3IEVLwZrPPlGR07oqcovJXPTuMB5agHczyrkK31Kqj66z41wHHS3mL3NlPCh/
tnmjycdaxPTYFcK9YiSzNp6Zc+USyp8zn7qad47FIq4CCb1KdXSLh0Ed+8TfpzmRXXZN9pEhg3dP
x3tYEeGZ4yY7jXXDu5LPTCEJgzZijKhjTn01Vv2pccdkXRrKXm3NUEu0kqQ6++yqI28cnrmV/LB8
Fr0V4AqKfJXsSU6dGOHpb+Mg0lPV9TN5Js10JMk9o3hX57SBXpcYEX7cApVyTeIAbhfrNXAaY8+S
dmYMvM7MKECYlkZMooR7ScaNEsLYSS/4iAGWX0g+HL0iQGCXb1tj/Nbbcf/qR9FTNj5FwnmxGuPA
wCnZpoZEElU33s0V2dah3Mg6D3+gUYw7u5Wsp133q59NEMYBJiQJKAjLcl/J7vhpEjvC4Zd/dwgh
2EfLSoVRSJJyS6nInAJVNj6j8E62xIh5T+UUEBlMRTYMBEKxbKCxGWsw057XHoYN32C/WDReScxs
ZCyvtZKkCLIjOQQZ8fMxIqW+xKlLUkbNxdenJIK1qI3soXmsRqac3Ed/uelVS8O/RCB2qe3G5lKw
ygaq/8UM8LslpnxS0FRvUsDZtnN1vP8K3uS9t2XsHyCrbdnJSGLnN641xI9ZySUzOgksj8kFbskc
HB6/CxThPeowQ5KDfBrIjhwt67cRVG9B6QE8LB1qgDbFIZw1gJFRXfwoBCnxWVPohyR0fQCq2GMs
3Vy4L0eb1HPQAbaj/wgbCAhKsmx2mmdXQfMohxB+bl/s7Xju939+YDDD+hgb0bESYkZQCvBCXR3s
GbPpkw9CYlc79VMrbX2ofP0K0A0nRFSLU1RybhJ0Yezue4Opu6g8z68psqEmjvtDlE9woHLDOUxp
9YV4bgK9ze4zMePvXv6rbqZvZdh0+yDI9pkOo2NYBua5RY8SRtzbJyt6bLjQzpOZ+ej+pIm0yvBP
94fMhtw2mYQ7TKwRL15rvOXKF+t40SHFE4GtCxa4oLsGRGoSzyjL6RrnyyiyYZY6jiCRPfRTz8CR
v4RTUZ6skd0mf7axy43ph1cN5bHxUutmxrA7J4HFV9U0ioFPHESLEKoNQ0JMS1dfO7N3d0OMP6JM
OWsEpdaOeSXbMcfM9k2O5tId2wNlXP1qo+GnFH90A1ruhUlk6dJ5GxXwEAMphIvrZJPEtG6WUVin
uKK6jFAsQbhRX23/uczi1wwS6aZMuElpj3k/NiWvCzbOMDHrnY1mx0n525ync4umet3Z7fg4CCpQ
tNeNzV2+QRRszMlA/m51bjO/e9VRv579JjkZtepODTOrqNLJ2kriZB+mrj7pyJ8enBaAQBkZ2a5G
4fxehXSfs1ON5DGiRs2SprvauX4PnCG/5U3dvI/zfu6d4svyR8DFHm89OCwiwsXr3M/JYVLjc73s
B3JPIa3xiCoehUfOD5TEs47bc90zPEnpc9B1obkq0rjbNBGHFtytX6bzPsQCFS24LgwJDEWDzX3G
DhWN9UA1oCHxLbUeYj6d22I9zu2VYJoKf1XMGL9F+O0YgL3nCfLPnHcNYMKZLgk3iehngUsm3KvM
HRgueIp5sdgIqeQ66Xxz09hrPXTPvM8QVVcxTDTY1AEJsjT/Q2ldGiaC6ww4FZCdi0Yvc6xmLhhl
+iDiB9RrfUmo3VklLsdqQNSyasvxdWriX9o3g7ObN4LIcMkbyMmyB1UGUAlRUgsPo1TpQg8PpEfq
MRVKCyXsAmrJ5I4oEbyJurvE4JwueYc2qWtbqsSBoEiXDJU0zFnOMTWdWux7juvmjyGHF8OqkOwk
xz0WJAo89G6PAK4itRKvX+z0WImSa5TOvwfyT1Z+28k10qffsR37RDzYVysnDtaKQovQ2LZbeSXk
flP347ovXHUenAHt2kTUbqKcN6dtz8604G5nfn6VB+YHlGXOK6uj/0qq50BgjxeOzRjNBnJmxGLv
ukm4U7qIXqaUwy8nisN03el7W1r0gBFXtW8WVydmFpS1cfnOELpbh6n80KyqYN/X3QHPBB7oFLZA
7bp6b87pVoFB+pKTR48gHt6NgX9wX6JSvQHqokUiK3qIqulbo+Qlyabx1enpRbzO3dR1Ksm7tptz
g/KLW9HR1bbxatbELyH5/WpOrrNJdHYkWwTQtDLpvKPhCc3EOxssDIk8vRzm4oeRDAQYVckuVMz1
CkHxoXSb7IK+/RpF4bBSDu9wZRb8FFFzLwyGZttzyCNiq9hlT+WbcNP2YJr8EyJiG2faRFOyjzqH
VV+dZvNN4dWOvAGTQGV9KSLzOeMPCGLLYSgYdVgZxSFJKwOWVRAAv88JNbfILa5KdShGjRqhIAoh
Y3Oo2T8kTMZINmOrzv1YB+OuHGNyVuP6aLbd8X7FtwGJKbE/EfVkk4xAG/TFDcv+nNVL/CbJXA+t
IYsHS7Bh1WSnbDU84CKZOth5mKtkP3hkiguiNHtCftCDbAcTXn1bKWIBq7q/tnn9ONRyONVu/Smt
hybOgoM9cxc0hdYLID7YjFDrwRfY2MNnfq1x3qLA8PGZCMLu+Tt8szQP89Gc9XPj8zlHW38jUetH
N5H9olh6DjEgEH7CObaIawcmzPCzHkDJY28rWVTRMc5mKM/xgDfABF7VOebD2FWfvaCL6sokPkEX
GrIBZ8Ayt5GpRzK0gfZ+ptL3LHPFSUNyetc+2dXA8T3xtBleKXnLtLhjWJ/5/cy+PJBnmWcZiTJR
d41a9ND3deMIg53yyN4x/apOzliBkyjxw4ag4ks7Z9+jGrV3G6ayjKgXFPXyjIXDyXaQE4Q92ddh
KMl8qni1pRHtLQZFDB6xm07+77KK3YNXWoQV2LEmsoxXR5UfqjOtxyaIn/rKjbeT3xyMSs+HCLoy
1gpmJfWIX67wLoaFa9YiDYhJXMitHUEH4mozW1XI/OBxYBJlEYlGvsabslx9Mzn3vqMfWxHVIN3f
SjtxcE2EV3/iHdRWzaZk6HQa9o6F8BgAFI7GZX86DN+ArVYnbZTXpCj1dnZ8At5EcIscXEijw8I1
8QLi/rKFYY3M8VxEF+7I9LezzZKjtKGUmPMlnceePXne7826d6HEozbR7hNgrjPbfr2XTpegXkey
7slp3rkmS8uOyQfZbanJL5A488r0K4tAJIwls8ZC0NtJepRdcmkHjA8idn4yYhCHsG2Pk6YPnhOi
DrLcJ1aam0TpMlxwjAuDJ+KVKg90eWx8q5ed9uiW70kcAoSp0ROrMcy2ncq9dZsRQDs3cPyrZSfa
msGxG3TA5YXClZQKTAHF9LMDiZ4XiNAz157XNPBY3UIOjzCHMDao4NNtO8JY1aWVCl95b3y28DH9
oX2bqsh/9s3wDYlSfQ1S0yDOGiz1lOKoVRrhjE3qfUyTtZrylKGLl5ZPLUF3uL5R62gOXCP0t308
2mhR4rcmQc3c9Egjusn6cLN5F8iaEN7MkSeFHww3BSk0yd6PCBerGMVsvPGr00zVpeffaXAcdRkh
yZUpb4WixhoGLAnehErUIafkcn+ITLNYM1uE3NinXDipf0Ih8NGwiLtAXfOBioTZowWJbKttdEPD
FH5YQ9ZhA5fYfVPvc2Z88VANxHN1NkUEK7uHCTHCPjAM2JD9ktwwjhQz0qbJtL+53XCcuma+GLHz
koS+vZ8SzmHSMxsx7Mol4XrlOaCUodxj/uM3HgiaIhywRHpjVzgkRnHhDvmScU5wzXTyYA3OdPXM
+rvbpBNSeUsyq7BORTgO4NeICzdpRz1ltw/tFJM234tx57X2VUQ+/wJxfas8btNNOZvYXhsFIFXP
H2FmP+lQXFRZ6JPZ+u1NhPqXq5v4qzYRWDiODvYogz69yJkWL9IP26wOKXqJTTy3wTVDJpE7gER0
/TUz8nd6UokhHj11J1aBRdq5ksEpyXwy6wcAiaOPUKROg2Y7EP+0ZtLdfDgOZ7vrGF8Kb36dUD0T
pjhOZwt8467kX0NFZ72+DCpS63BsDo6OkFGPmDjLeSmISSPRTE8BFdJPdvm+qHq50j3G6zH8Heq0
eJvt+WdeJfBiLcYUUrJjjeQWLip4SEIerKznugRXgYQGtSZwlyHuj2VZ98e+m0Ze0wAuTfATpDVC
DyqhdavG9BK5ttoPVk16aUuF6PpcO97wBRcZQeHueMjBP8IcLCD7GeHLhBTx4lgM1atRey+uZ4Bz
QZW4rmuOq8x/ISLuo40cbGTkED0kPO/rE09ZuaYf6bbAD0D4H7IpzvYy4x6oYSdoxxyPY9y86RLe
YFzJGcTCi/apF3ypu109qeg0EKfOCcd7zWZpu6zLNnUCkgEUbX2rWznRa45fOs9+zPvpPWrGjSUp
feP2vbOTazt7jAfFuBFD9pwkBnFPZEWuZsZxDxIEJZhuQgUmMoC+l4pSoba4j/gDskySaBSTrHU/
BMBcEpIa3TFgDJ+V39rEYsvW0LS5DuMYMYIhlvUng7+VVXqPoaKaIcxmCr0fJRfHavllUoo7+Jbc
fR2iCSi+oCMFL6BOX3Tr46giLmrE5yA7Z7zUXfmlyMXjOLtArFpvxB0WYK3qSHy2QTAukaBvk5vo
F9vprh2aQzJ4Mqe5dFWnVgQPawSixKaERkbmGacj0iqEU2lX/87rPt8W8WhsddgdujE+08ORf6Lb
Jb0T0/wQZUeMQZ+qGLhyWgaMTRxd+4RxT2xaNx0136qBQaHyT2YmvreJ91HGh3rI5C4eUV60dT9d
QFZeM92xuLDFfGimz8hn25AW1Zvb01DVZf8UYM8H9t9fy5btEDXHNikdZESkb854CVp7aU/6d81z
0nmUfMRwQQMVL4UOP/zGlvxaAXv1Ifk02uhFMBxCvy7LbQuXF6bArTJdlrOdA5mnwmyXMzYaG8yG
nsl9mQlyvG3IDVxT90ogupyLVVgK4uTVSkvnZtTcC6gmcbkzOm9mqeBZVHLFjpYahKZ3spnE8AfC
mAQTIF9hItSLE6aKTjGqt//gg2qgi8HYQQYgIsGb28SA8HxWmBWqfm+E5eTug+baFMmled5JZ0Dr
NN3KcjzGUUxuw5HodCPC5UhLPffTdxsDDgE+724er5Xs8LrYB3P+7cbNLjPSV2fOXusIitR/mC4T
0hr6PPRjwSKPmbFS/kvgVMchT19TFoV27l27kASLuzLk/2vs/1Fjj+by/6yxv1a6/x//Ff36q8ae
b/mjsXes/zR96fgyYMPiOpaPnuYPv8cF1wiUHaGzY6OiNxch/b809sIC7RNYoHWARyCnQkj/v/g9
nvhPoJGLOEb8iwD5/6KxF39V+/iLGkQg3xKgKBjxIxD8qygk80bVVoORbjOwvv2DyDPzMR2LRc7i
m9umj6rjfz9ApwaBEn5X1hCevd4Vr1YT7jRv8XQNqVZ8uKxTH6wOw7so20mBGnlDftEfTZJWTgM4
TIZYEkhe6lt7ww4WoyPTLVAE6b4U7JN8NU3XJXWRalOHJz8O0ONa454F6tVrVPOkhkk/1QTyGaVp
HezYZdyu7FGsw4JBJ5NjcbCVXMVGtnfNqHpEPzwA3IWqMhDA/ongHoH26McnM+ns4+KgWj5JOwli
N4HVPRYa8X4WnE3HaJ6HUDF2C1nNCmbUvCfFue1BCD9UbOS2pklPi3jp057Gcjs1HBbaDkFVO02R
Xf/tkrr9kdL9O0rEkn/V+S4vFPR+aZm+YLrOBGhRbP+bfkw6fVuUE/CP0RVMa9Koq7ex+clOrdoF
NYsZq/OfgpxuXjPae6LAtbfCGoHhyeV5m5R0KU5gOCuH+ZelgSeizhkvsm4oTZaRj5nQbnRJglNL
otT78+/UxpAwcya10fXg+QWU4ZcqDZ682EbhtDxM0wqGDJJMFtxXs7Gni2oNvIHw/2g2TDoc6CuM
O5vWNc/Azs3z6CK+v3+kwmbfCBHw0GJZIqt7ixh9XCstoQYwk2XsBwdg64aYGpHj6mtpf5dTyIRl
YBY+iaZ/zbo5OtHcjSxBAwjH+MfXjuGISyJacakoLU8kB5DX9ey0BTa+yEDLVTL4vvEOhLW5gNSD
pa+tR90+j4LX0sxHdLzjwgzxwSxthkRW+7vk24a6lkXZ5T677Wb8+9JVXys/G28qJKuLBGKbrcgc
NY+w5TR38VVmNOMZPbTcCRN1Cdx+AE0dafFM4AAOtcsTfn8yEq+4WGnytdCdeAoNrvgkc79Qs+x8
lt6X1tqiY0FAWDOTrwi5DIfG2I3loqYaBkQ/qrF+OenA5el/JSHdv8ih4BqhkVsNnY+WW6eZ3jme
EuGp1cmygBovWvblccKz9UfRjq36MGJ8zCddX1T4W8Z9zcjfNvd3AZuQ8Z3kpL7GU4MyPp+tPfbr
aRWVzhnfnnk22ABtZkpkbk8sYOmO5Boj4/I3Lg/3/2d0tHUeAISD5ZLLTh3c7VGxlgaIifLMI6AO
nWqVq5cpK8ubFWDWBRlv44qH7BOl4lp6DWYOzEArv0woLg71frg/B7MXJFujr0Dwly3EjbFY6XQg
KtRmOzLVRCfVI5q3YFRfGVWMa2Rjy6tfGZtRLaR0Ss4Nq8ddlCbV2bPoga25QcU3rf/h/Xwnqfy3
ZBa5volq3zQ9Xyx3AOI3/vp+Fh1U7JCXcV0E/Td/zrWzJrMJHI+D/eTx/h4eEck8zow2BQNaBBdR
sQWP35xjdgKH0Z8fzWUE70+4RmVddyer9+0/n85sfDYA+Yvj/cBsMP9tmQbiYXa9m1O7JL74Jan1
M389aCnadp+Wo6o+7Kxxj4so5f5qwdEHhUoK6002MJJI4+oO9++WZhKw08ix9AHJ790Sj2jIOeKy
FyPm0UwRI+DFSQr8TdIMmHs05v7P0VkQ/rsxrbR5kqF15GmeOLaxdyWuGb+Y9GV2ANq2q534JZEF
3KAsC9cWKe+Ems/Fpza6HamD3Zfc+a7QL14kqrhzZfKG9dMfyRRXVzAIuKsXVoeHgvbaBfPzqCPA
V4V7HpRnviwzLWmxQV48HfcHo4uOf946WCBKv3sbArlpMaBhzi+rduu7lbgwshYXRFvuCfnItFxC
VGcrrpjyqqOYVIlYIcBOIeAtr4MrsLtIC2Q7Hcwj03NskyG+B7Oaf5cEdOAir4jOXs7qtANP0GuE
E0rHL1FdXmSOtUX1XYnHrZp3efdsUxLsZ5UOG90Q/96mASMD2zZudRWb23So7XM3CvvQRQswj6r5
H4wmluVwQf71ghVcr6YPq9oBHPh3yJE5m8HYT7GHZ6H0Ll0dIylvyetNC7/6ksuAEE+WP8tx+OeF
jv3c3Ib2zI4rYWjnZq51uj/MTUxSQcYNSJvTtA8m/Y6TID3n6GXOSKbcNyzfU/trTBa/eY9o7MG2
We+TWhBfQhkuw9scQzXaUXEKeoPR/4ijq8WiFJ5Yg8hdg43hsf9UZFqee8N3DiLWTxZaihuLpBqQ
QgSjVPf14f5pxVb9EMWgPKKogopLE3IgGpCbbBKhObxfIKE5UQn4Rf1VFDMT0Ry/AEYPvf9z6vfA
ve6HflX11tpyZmz+aBnXnRjk5r4oS5gUSUXURaa4qDSTPRolXvsqaO29hxiM7WgVA81QTrq920DY
qoAe4Ei93zgNeMqYBXJzN1rOFTdM9D6iz9vheRO7KtHxe+Vb16gPtqj6VhkXV7aupDz2TGUtY0Zr
qrrSXbkT/o5ows0TpN415rciksfZB3GUYeQPHqMMZTJClvHW3Asd9jvRydJTiIaXO0+RPvN+w0ip
KApCq752ugr2sGw2/TR6h9A1X/7v56S7OAf+ctXZMMgFPsWFhs5+8O/16YirJ+mhG+ehj3OgD+on
hj1oAevA+YKP6DCmE8zvmgZyqOPyNWGZONlDeipn3ZzdC4OZL0PvJT+aOfwQXopwj0HTYfkMeQb6
12jRQZs5loW6JUo3ypfOillQpRHRIQODJqYwuWCx74oje3EEhuH4Enci/oFS7tmJKR8Mt/swegnI
vJrpRrUfnqMg0kchq6d/eD7+ihqjBvQYQVMA2kvqmieDv5WBZLtPXe4mMLSrtKQj1eOlZFY+YSnh
bh4YjbcjFuATWS8Q2xmMNfZN7yDtvNyVfbxBE6TWfS6to2O63THCHyaydYc14Q3dZ31pwgDOChLj
t5Ez75RlUnxtc1IHUzshoQNoiT+7f1ZMIu5blhapc2jaKH5oC6bkhsIR52W+OGDFLDcVMqe1LuVw
sUumikRMedT5rFm7XP8cadx79rpGWoevlOPt2SZX8M+nCWnW/yCAp7P6+6VEP+UJeKjAzVzf9f9m
J5axP5Ze0It1mjBH+lMi1oa5ESOMjNj36gsS8k6SCPuAhP6rX0IGL7KGeT7OsCZJ+rOy7fDayy5f
FwNKhfpepYZV6z8MzSDXxth6h15BXuoTcpUIGPolepeiMKVbebFcBCYC9NILQfRipybed7NZPZp2
FdwKtzhnfmnfhnhcGwPDhFqLbyN36kOVtOqRXPIaolHTrIlQZcxLTOOj2wq05A46xPuN34roaowZ
SfZSFSyfuThvbvZ8GOM+u3nEO5585T+nWHNu9wcWHj/Tsq+2TMqYNlpsAe+3NXaSNw43eUHX45Op
zgE6OljB7n/+/Rm5P8SyfywSbnyyIwgGrcL8rfM/EH6ok+XX3cP9GbaWSpwpcnQctDwNTv1RU2M8
+SrXO3RNjKijpn2Zs2/oPGF/h+z6lgeGrTgO0sLb9YsfOUSmhIkvecyD6Ylq0T6NEiLVQvbCnpVK
j1K0Cm+ktP7olEq3fUrkBpa54MEtTGj6pcf55VUvgaSodBaZvEZ3ebp/zWpyiO93U87yX7uoAONd
ArQxqvS97Gp9ncs0IJ5ApeC7ZE5JlNQIUw3LYN+pFyU/PamZte26dvhmAlitbtsViluS1GBeNIyX
pY5FMnrk4rreKyiwYd2jUwVXM5j7V4GVJsNrytQphIGJwPiGGm68/elYzJRarxYFR5zjJTfc8AQS
ztXjoGzQUujT9HI5xEPWP5ZBMN6SAvaumhBkSGHgGY6d+AaI7l8PGWVXXc/J2ZvYP3ppNu6zsWie
aqbjjC3th/v1ExPwuvY8+p77xTXL+Ls2wNKnRfBM9QZxqa3OGgjxW8N0dotBmQakc7qTMSJqZUSI
F7aSxc2w3u/FXov5ZIXnQQEQYb9xd+YQjv2vj+5fw4VtbOPE+vLnPzbOcdRMmE07xPp2r9/TtjsY
S6xUMlvuc+593o985Gb5ESPIZx4H4X4OYF0UvGuV/0OGizQPTvRj7FeNsx6atD8SL0sH0JDv7AVO
Qd8etLyWXb9l01WtowFjPum21U67fvwyOV8UrPuhfq/mXlzuL10qo5c0Rc8ZZ6H/E0NojknFCr2f
QrXiYDr+j3tnlchYbj0QBMfCo6z4UygEefxdqQgQD6PmW1fqaIMu8Vc3Yx+0qR8xfZSvTW5uZKyc
J+K2b/hApg9B6NS2QOO3xiTWX3WZDdcwmsg6Htwj4b98afk6yghvW3Ztemr9gViDubTWRNU/YI2w
b+2IIk9gW8HPDX83y0TxOtRqOpia5OSKKHbc2Uv3SLbZtLp3WFMPIhBpIyx3jBmvKshhh6CH6Vrm
/waBVU+xHXRrIfqnPgz0kyN6mEQhLViamSn5WuDP7oOU+0eljO2jXfJWRmZv+zv2Of3KlClAvXk2
bOZIlMCzOY8bTkQBcBdo7ZuMjCdVfZI1ZJ0ifCB/Hmxlz+Rp1Q/z0kjcf1dqR8uehuUM0E9hTG6R
KZpt5mePo6uKn8sHFfX1PsZUj7tGM2+oy7DbjNWisWm79mR61ROVW/jEWjPZWeUA/7GS4ZMOSuOp
VWCl+B6NAfkcJsN8kkv8cUSvueYtpFYTegBOTbbvmeGzgxLmOQK8RBiDm+7ZpD8bmB0g8fXxQyZR
YeH8IaQCP9Jh+dXCApVo1miUdv/7IfYouXxD6e39a31m7eKiOjujg3zVD8cN9eL0kUd+ASCgSR/1
ovO2fWbPtVDXyR9DJCYd9cHXwTHnVZ+jq8R+VB9Zh1k7Bs7hzZM/GDhEA6LDqp7R8t0/8hd+a1a8
uii+N1OdtttAt82hLWeMQ8to4/7QCVb9NvCmvCkRliz2eFaG7PKWylkt2rl7GevNucMiyvFvnsez
5FTxSxDPejdjQ12VPZINjEZoowNeldwX2U3QmBMPUrhXt8qP7pxE28HO7ceMA5fSPY2Bn6qndMAY
jTUBSzv5MrbhkqWuVnk4MzVUQXi6f1RNITBuz52B3AywiQrByr1IqHc5n/B0QIBsUG5d2fCDAiNV
G4Nm9lKlhtgKTyB+S6wlH7EZLU5S/FOzAk7mTYF4qwmyPOPsXTLAfbg9nQq2ldbqoBvMfjGw7S0J
c1QCyxixYFPaClKnL2jvnSMCoF1L0PfT6PDjZKQT1Cy6P7rV8IreST7aJU7XP89jQBzVBgE63B6F
Nr/opHVTVoVVepA4g031hLBan73au4gwenWXy/f+UHDNTlHTn+3lS31Pm2478BV0AMIvHYbnP92t
1438GDsVF3u5UbP7AaucjNCq/PFR1G4XrxjpEkBiWdeyq3649TBA9jaVj2RiYleBFiDDGLO0LloI
H+qa7EM2jOz175Mti/HjNlcNnnuPLDv0vx4zomjHSSpPHmtHxD717/i7a9XG3p2qGIp0ZEHmqlzW
p8p6GbIlY6B1KpY7/f8k7Ey2G9W2LPpFjAGcQ9W16lqyJVcdhh0FdV3z9Tkh7su4+TrZIQRSOMIS
grP3XmsuLjFesQ/sIF2GrChP2YC4IIuccmulfouNwimPVeKGkyYSYdlkjOi+lVGwMp020GzueFYk
6qowfbKm7oDUmJ9RtxjHJvoMCLP7COqOXJuQgS31MIJoJ0pvIijfFa2un83EZzg/QgPMukD9f5pC
9lTM/LvYYXGv0d+VQHlsmNHyvxb3UWrKWmp5vfhz3zfjOl4khRIdSV6DoDat6wpZYgczanherV8w
d0LGnnrdqh7jdJ/08hYAqbghU+CL5shd7xb5hyGtbptBTlmBPrEXg8uIOijs4KKPAngtYsKnSWjo
Q/175cNHWhRJysvpESpGE5FOFa2TovdfZGqsehWgUxe4144Q2oWXq85GZ11KlQDoo+WCAI/C2bL6
oPfYuMG6CvOVh0xqE9W6ejGTWxtY6nPlN1uI1Oa5SwwQVzq3ePc5iJB0VLYP/RcIRd3rKDUAWdad
kzDDARyX1hOYgDuNoWvDAn4aJPSsdQ9VgEQ9ZgluZxAFlaY8uq7ynU6FPRoukOfTskjpkuZAXAHf
O/TSUYjKZz4ZSvpaNC7M7FJhqNaAIhaefc4Zev4/ny8DH/2/61nHmvJ3ifXSoWsIjUzd/9PG1xNU
XlGD+u/PvKW1oSGyZIIvRmqVRkoFvY4xePPNcJvQhzvDUaBH7PXZuY0dUMIL26iDlyRCXEK3VNnL
gsacj6t1G08O49CJ+8WfTgj9jQ/N9rbt9JeT2vnOjTS8SQnksRqr/N43dbtxsyjaoRb+pfYubilq
7XWHICxlcnVxUzIusQmcaZdsbcUPb0bZnmGg+d9WIn2aytFej5q7VUYtHToveKlJEhU2WJfWRyHW
oALy9fxtjDTkj2ad7gigp3mjhCyhOyUBEFF51iEz4kNlJiQtFOZETG1o/bZfkaUaDxb13bW11Htj
eTetzfJHLidmtp/W+9i1XBgCOcPwxPjTLzVskns4V9KV0NvH/HUZ0JwtbMQi2xxDXNPXz9wcJWCd
gPiC2l6YWYTWE6LFs4w9sAlJ/kLQ69UrGgbpQYaNafrSZQDWVhPoOC5dbVWKOr0nhqYcihyMqsti
etFkbnJgWDZ8KhKfqWOxnjRdqCpa4duI2wgBT51mMgbEjOybzLmofdYsZAJeKsKn8NJbCilVLbVd
2oKQwVGWX20AM6tc8YuNHcUxLUJLhy7iGXdduIQlBU726Zr2y6ib1W+RXcZqqw2l9T0RJ8AzKlyM
26DYIvqptuQfTyB4gNJ0R+wrWkoGPHF6ndsoqcR1i4YT7IDOjCcj29adq6otTPUtPgZthSVN0CC2
1Es/xXRqdFMLq2VxHCT90RjRpvTyR4EH1H7yJVfzAmGvyqdADKEZb0eElkpY7YlkZUWTW2cNqf4i
FiopA1OvdN7lTT7EShxv5q72fAjEEeE0SrB3rKJ4SYPqPleZVk+3J69S92BVMLZCzSLzuB+0rUZe
4p8xDqYsgCux/csZpXtQ/neT2M4Xy85Dp7fV1khV8YhivkCZ1cKi0KKTFdTGtrCmSVdGHOv86Zs5
/u209q1lzOTt/HcTKf59yMJq6dqUTknu0mWLbQMiKJbgf5oDgGR2fyZpaWhna192gEjiylw5kiVn
CmwTDXUXPluDcwijLn8LFFLQWIbbF3+U+CA8cQ6npbqNNJM4vs5de1WARccs5JsCyDZILXGRGdnO
LAk8/ARlu5EyRwEEifubkSL6lrmVF+rl68ig8zb3aB27jxeoItxjFAOI5DtEhyAzL22lo+pPxNWp
XcJXcFXKwvFfiCsJoUhmOizE4IVUaPGm9R13bPP0p1FoqiWmh6nvCisIFYWVDVutCBV4Gn6B6MxI
yKyvwm2QmhbgSNw3FYDNi9cHlAOjfFFsq3ula3CZu/xFIpiiDSMpv1zDr/TjzLNhoTKpx4K7ceiB
727y7DWZyKVxVHyERQPUGOUhdTPVjO8H+SazBn3iVA6E/nHDh6AxrmLLFecAZ7sSheIFWrBgUQSj
QB12o200Pwyh/FTiwXoPFNIj8txSDnqfJ0c4b9gremy0jGqi5wiiyGFw6vt895lPLx1y+iHuY8Ay
GTqvoG2im/ZRMcfGgDDNHX0FZlapOAtT4+tfjwT4zo+iUewMC7xGGyBwtXROC8Jse3dtREV9cLwO
flgGBtPGPA33Y/gsRQhPQDLwbDyAdqCFlFeXJ7vKcvbplPYRa4V2ZKJEFoZbvISWh9AkrHCmIMo9
DFPJhPYxXwStWW/A8ASH2k4+sjBq9kUTIfbDRfro9PoHMq9qFZOrvPanwQrZVRpVz4l1Uwdsu3ly
6BuTcBsSfYIqKvXS7q5IzknFA91BJEa3lAi2fzphhAMyscfVAN3pPN+om9AjnEsa1PfMA9ZWqZU3
ToFmFRFTAqOUe3zEV0d2Wr4SZfLZSTLE1bEJTyVS/ktfs+7JrWRvjZV1n/Bp/WC7a2hPcJKnpV5q
hoA4WQuRu1CIN7fFu6pKWzuC43qK4CES6BWua095aE1MwVIaivqj1dPigNWJi2tuMJnrdXuTRN45
BO0F3FSjw2MhOwxKuu92KH7JCH2nmXLh8jJVXcx9c7MvvG0wVfcBSHpu3coDmSZeQ9Yhp1jEITHu
5lkXRnhLUAzkzLAPsqgnqvyAlKrvGCdPrZ+Oj+jQuhZjdKf28NWOwdJBZIc8yvxp9+1bD4S+GjPv
OqZteAuY0HNJYL3ecCLulbgjILlL3ub/SUFlAs2qQcI0fY5xhm3QO+kSE0EQJT9GkiRU18GPL50X
dGLiIZTsmDQufkcCy7Gv1+dSd55bER/nfz5Qk7tSkCfy58wWwj7PF59IDN6pJ2R6vsR0vvYbm9SI
RUJFO6ZO67M8JpPNSvpX0rXlPXR+G8pICPLUIlYCLWapB9PCxn5/nIhCrDpxbE6X1pTWtSux+1Ny
N7CVAfLh+RQRwT/31Kztg217i2TMj2qmY4Hogx9JmCvrSh/PGjHaW7cncS3H2aXBbdbCElJ/TeU+
gUtSo8QDLjH7osLtjep3EzFmHpXyo8OpFTkhmVOmysjergd62+OvUeV/PMpNSZX3pNQqCTMlyVZp
1ax8tR+54viMu/r0CKMSJZtGKvuQuLCguzJYD0KhM+yChLM9mP1doflLnJQWqd8ZwxgIsoFxoojc
5E0XblVHJyi78rOljaJuU2gmGGAvO4TMx2uMDUtDKgiErYWQ7uvYFh1AFH6E8rMER/wUtY6/7gPY
Kn70FSfZJe2SX0rTnKryC+DWNQ0YbzfwhmiAKrm8qOMzZIMvM1FOat79yskXDb0Ij4F3cKwNbbNd
w3zaQZDfmP5d2oMBN7f+HiPa/8nIQkuv43uSkiSdEtw9dDnA4aJHWJ8sk0rQVCiH/WS6GYpns+b9
Njd0eI6K53+nLmIhwA0YkkkUbDCkZb3F7aA799qYb6yS7ncZSwS6P6E+q4xUXR+ZGy0Torsp5LKY
oT8GMjUe1oMVUBIxK5KVsU/c0lsi4fQXtsQG0UofByDNePwTSSO9lV5r4UaK7Gdf6aC0SAcsRqN9
juPxpo0oIEz/GPTDh5KCIUq9TWjCQIADufQ5acaoRiZdN1efmbTSq699m116OjR0LXcO4VdxjVh7
yIojvf4jbpy7qKOdp2p7M7I+BgHxh8UHlYqxAIjVQT3n29uGzi9p0hcjXIzpE/emUDCtLFN+VB1/
SvTsfJpkMeQVqVA975gLO3zEu+136lNRyG3bpW89v+agOEdLLX6OdGydhMgMo5PqKm/910LLirWU
0XZsumohhoq4D1LQkUfQW4kbCEBWTs9+uJm2/hYKkpxCz74bfvJVpjH4xFrSfyCpANp2gqCivYkS
/DRpgmGsb6uaNMcsXXaeOYH8zadSkLxtmdQShFvTGAKqn8jomF+FzF+sKYWj4XYy+s5dZjhUdr1B
2W7LcwgAANk0Ul4BYI3pHr0/v083iEchvCIeRi+kfdmMRWvZFbioMRvgSfcQdqtcbsHhtI1J9wJq
d9JptzbVfzJ7f4ubvWM866iFCaFgGZ3TtQVMjk9PwW3TpgpdINwG1TQiyk9dS8RJK0p0xyojDR3u
3UoLynxbefXRV5RhkykqpuJJyubQSYgxERTkvAf5uRARX6X8FWnHrUnDHzoe3kWrVeTLDYdIYXrB
RcFfZD7OsYI1S9+0j7wCWWPo5ncYqnSM1YOp2QAjTLHP1EVHGlA0umcRTsFaMHtos+cXSzZ8/kOH
Dq7WSRWqn2GffTDPhRgdAvHA4capgJiCyAvLbc5VTF/QjoYAUbG1SE2K/M7tD66lYyZ3enXt+MGw
0roRN1zbPbSxIxisDn7h7NiAiycfz915Xr+rLTNlWhrVT9MvaYYDvTSDwYoXmSi3INpZ2rLPh2PX
q/DGjUJfqVV49PPiMJ0LJSwbyz9jl0hFhEuO/B+9iL6tInxr82St2YzktBZcS5yF1yge/G1j5ncR
BfSR8Jzw6wLBBokH5ovmZEQAjjohsn0EKYayLYvwN8Ckd69PIAABVfAjFP4oFJcxjIbEbH95mQCV
JJ3fNYKthVfCFI00wGBOmL/w57iJRtxJsKjuI3OI2Ag26si1d/S79ijJGEsMkm7bAXdujFeSFQur
CDyfpMzvJla/y2QYOUK2tzMcgi7gAzhAJAh68QuJPRtfB2db81rViPF2exYR9clwbH0eDCHuB7yG
Z4Yvq1wQMMz4xloUfv7IRlhrSdqhtmLK7ZCDKwmoNwLEDyijlL32oyjzCbdo4QnXMK83lPFPwsU/
LgsV8mdp3BXVYTlOAbXN3Bi//l5FpgF6Kkg2WAqoCLqEEzgQp1EEb+YArZMVaLptzaDZNAWYcleN
/T1eaiO+p4WePkxluIc+V5bJE7joWRAJbHAbbvw7Q4t+VE43nOKh+8WooljSZqf1pPHClraPRKXG
qZKaq84wl8PglHv6+fTd6hZjkmEScBEaG9xk/WS44qLgUyxYpk6bJyb0wNaBa6EVRcuJkN1NBbl8
DvQQ/L7IxPhlEsnFv6bn+2Tily8znLaAvi5SFr81N0ho2ccGRQ3QIT6qha3WUBHcVu4HPpUnNcy2
UGUsOojawglDBIEZXoFUraunqo3LFUtN8LOu3HoaYhQkhoRd6+rG9KP4EHgs1rSo2uLjSbYuegW7
ivKTG+o0ItVvXx0PNPyzBa0icmu9H0T6LcgIYB4DUEZJDlaIaqb2H0NsLey0f04q/S7jgIsfHHwY
qrgV9eTZhH+1I5QSJJsUO6qzYRF2sf6lU4nYeqg8OpOLcBYle912032l0+bHobf2x9T4DIY6WQG5
CyG1eMS3Se+Nvje9kByXrhmOazMrPhP+M2vXEN+0sFcl//3lyDQFqQpDcX0Aiukf0QR8+3UNQKl/
aVzprtu8z5cpnHsn6d8pG7Njkfq8887dQcFzZlVhLQdk812uEZohNQXTJagzEeWTm/i9G1P7uW0x
mZeaDGmJ+P1C8tuc9WkT+XlHjAjfCq6OzsnJbX/fFv5x3hsHE2lxgOcYHtNW5bT1KL+XCQtLdIKa
vnW7Fosz7ykZHPQ2I9IMOLmJVQuAjFprWLjpwbYqYL+mWHVc6pEAqEuUplMWjfbdTjqmxoo3WmdM
VqsBuKVvftZG/F073cFR82QV+9aa9rleZD/GyfbrYNQi7WAakCv1J5lfzlMfqdvB67YdGPwlWtit
dKBnZwa1kJYYwbpQq+pU+tXdyPPhHS9hsElTRV+LaXccSeQFQ+K7ufGg9NNOsvapy0RoPpp6KBB0
JoD5p2dLo6If4CHCNWG9PyL0YVR7Quw9G78hHhywerq799y2eFVCbbLresHGQ1/0XpbKAgyD8VUO
jLXDKAmOzqj6t551z1M5PZEa3u80ToZnCZRrH8g0Ws3Hx+ZKP7D/xI2RrE2EGE+gyX7Z9M4PnavU
9Mjg5xgx+rfY1OuDQAbGDdF1CG4wwXnIikVeaeaPtBmrq1lUr4kn2rcaF94ucpIOAHbevklQWOhz
mV1m07NJVbyUnWJd66KW96rClTwdHpkkHXWLe9b8l5j74DPXWdsPZknAqdPhCcWCe8YjSNBY7N9c
m0Pz8ZHUGH2kBfq/RwJRXOy6wVmpuxGdAZuogypPGB37Gp5F4U2UGDZmHf9uhd/vTWqnP4d0vbhY
IEKOf14wHQ9UF75rbJ3/HiJWvQ/q7KCALWYV3HwwkBNk2HMZ0scYCANOYf77Q7cYMNBR3WtEqqrp
t85IAlRMFQAastPLEBIbnXHx+k4t7xjLpHlV69qCnUh6EAyN8VVT8sP8AqVvokWNI0oX0UScUFU6
8gzH2latrn4L9V3RPeszc4xNb1nNZsgSlSqASrXpRuM0VqP6Rj8+ZhX4hiS/PaMdjZ9c0pferKpv
NjR5nJVnkjpq5Fqw7Q0XQcJY52uqmJr6kYGFkWLIs8uovjuVKa6eGm8aV+1OnOEEBInh4BNX+MnV
UNDvK809ij/trjs6qACO6xkdhhE7DBQ6Lbk7tXLhR1cU6eSPJW6VLPo8GD/GsLxXgFhoQjvr0CcZ
D/0AOe6uF315QyufZG7XKJCyaIU/QJxju2sR/rQeC8Vy0fngj4RC3wY0v0cbI6lPiZIoa8VCvWEb
sbcOm7C7WllApEhpl7uIhutRpuQLh8lY/KxAm4+6UH7rtXUuVB2+hTpFuHR0WurYLenddB392tp5
MUqTSPECjkUuSQexCOBcB6VCW1JtoNMBMNt1mWEdY5+ckEyzg5uhYEFtzFK/9L6D11o0xRPjnvS9
jy0YPO1gbLI6z94brXgx9OqzbJptbjXafVQ1qBvFAAagmt7TOkUIVQJQmZ+F0bGWGmbnfIigFTgt
EO3Wd164xfe4EwOggWotn0aG09tqGCHw2La9MTE4rpsiXw9d5r5R3RVW/V1WhTVdQsUhYC15FRGR
ePMTlhCXLNOMB/WasUy98ao7Qm5arbUfbVReeV77jhTQoEoRlLeSJvWehk6/Skuj/ky1ibfAK2iG
WeTFaeLUKaZktjmO6+jV9erkNuD2ZnQX7yNJo8vHpZikaIsjyBy3LEBjoxj5cErGYYNQVLlWUe0q
iPJfZW+KS70ewqT0qSnDfDvK8q53iTOcG8OL1+Sykjpq28omMbhUAZo4igTAWdvZGr8Ju9hdUQ50
tQiOyhCQ/xiN7/MTqTB2wyDQPRkBte+0wQOoHOZNzUlX4ei0p7Vl0kJ3qP0tSIJHR3TlcQLD/Nko
LGqOShASctRqUbQXDITnlwz/93XzsaZODkqbJq8lJhEGyKNP1OYX9Hbi+xQsvkC96HYH6qJKM2ZD
jlrsELvqP2uRPrepWnzbY/ZTsY3yPFhhsYyILy1lrrCSoM3BWdseuw0FX32cHweZ2XIfmw7nYQys
IfSgwxSpUEkk46AQgr5yH2/b0GIu2KnmyTfycsSmx8My8sXRl59GkVugDplaTj5Q6ATF1a7RwgEs
/11Mh0bHQPmVR+J5sHX/ML9ifm2ENXKDu8MHOQBGdpWRDYA62j8jCcPFF5Q6MZ8Kbm60/fucO+q5
z6p0mWul/9nySessVn6JzHyja9q90lZh9pHkXElVPzrJVmdCiL7lXXHGy/xSU0Fwnsf1+9hwnpuB
UZ6yyLKWQvRUkwbdwgRfz3vKj464If3olTh/qkAvP1NvoLyq0fBWPUmIIOmxu08vYbB8jK1AvCHI
tVfMBd19kLTqZcjLKYIr31rSc1+hHh7UypKPlunsLgrIMgdBkX7lR9sQ9Vds+MHabdNyV3V0c1s/
PZnT8T4lM0iMdnwaFFFejYrOdDghTIuedwWt1LCwZN2vorIvSN/OeIOnTUMjOIodccFvJJ6Dwuq3
3perBu0RBJFH70vJ7vSms3stEGM4xsu801eYf+Ayf9q5VuyGGKvVGIXBoWozLB3zw3ljhjB88kIj
HspkNuORKjJvatv959G8i55xI1Mn2gNMQjhaJAP3NcEcI7QahxTZtH1QRDiLzCvstZJGKQl+mWCN
oVikwVT6B1+bDOKNLS7KVOuEirwxVYBKq/bDvqF5slc18JteV8dXyNcUqnxBasapcD7iaudVlXad
N13owqnVCL9EHqC7xNIE/jEt6Ju1dXqQhvM1TpzoecPklI7PtBFGjytqPogcrl8beFv/vmR+NL9u
/htYaP7z4nn/v56ed+cNcgk4PDqKjLYYsyvlM0LWmlCDys2ubteHDnUstrDCG70NwrjsOj9TOMzN
NaM5znvz8fnvN9qAEVsP/O28G6KnvJoNTas4KB/zob9/IYZLRJppGO3mY4roX5BgtEvugrzhankd
MxrPwHhWsLO7HfYs70nx2kcS0Pxv+/ZnE1nFuyTl01GmVGvHeeQg/auclY+iR8PZK1SxbDAFLj1T
/CzbCum7PXxV6Cm3xmiQ5l7I726El5ukrn6Io9h96btKrLMuspbMe92XWLbc0is4DJQyTo2tuij0
AsM+hXlR9Iw8pl2ods8OZpR1Xk7uLOAv5BO0B99FsdwHMVAkqWz0slGOQ+7+7DwdKmMW/nAYgoLu
UyhqRy2DmIXQwvUDIiqrPHxG6c8whfr5gbnxI8jpVPYYnKWljxsgXM0myMbkA5sDDqQo/qqNWl2p
IVMWZP7UbYnuP9ysO6tMpb8svZILTDEUe2VpXJUULhMe3y+oGNpLVOnPdTmwXoVTCmLjUwsL8zNw
tQwBHLywPMtJ1hiU9m70frJWRTGsihDdKSRjd1/i2ZsMaeqyjLl5tmpcPxOB+TPJZX6Y9yIV6a1B
2x2pYfU8HyJVaUThWVyKlo4B3bLs1g1mekNoqa1tIBcLf/IZpk6ywyvkrwMRqQcomNMwcHpInw2l
LPbNA4qnn82Qej8aK38vmXHfY2qmLVElFkFMQfzAnPeYX2Cr4MQDkAEvA9+THWZHbzPkKEztxDn1
ve79CEuTaFgsIDf48R6cTxKAPR9fUyPoIE3/iBkVnN7G2q5oF5SxYV4HJp6U6MgflM7Nbn6bx4sq
DqMH8qdVEAIWmze+ThKzVscfad8b+VM/FTMlPb50DWwHvqKhOSsLpsFTqlu0B4PhwX0tenHi6suL
nRx2wIBiTL+HcO2n72fK13/ATuVPl/2I21LVF8pjmHBQTugFPxtAK4M+opK2kRb4mr5J8jZ5dBkW
SYcWWSQcjX4UdaNwfoAS4jZV4ZGqpHnAJO+yZEhWSPTqD9/0cRAJXEIB5MSPSFP2o6knhGnm8Ym4
LM7d6TgV6YuDGmEYtfySpN4/m94LzKcgHhwY6fmUHgeE1gzq4TJvEMpAFQ9Jn+Qeu6ukDVnG6Jzn
IrtWrAOQ+cafcFCcG/wQfa8m1u9Ir53bvGFATvKnw+rg7zGEZXswZ/fYjZgAZQCucrNvdq49nhGg
UuCRWbayotRaO0z6Fb1Prj6ksEDkyp3GxKZUJVGeQkJ4oBO7JVLhvaxUH34emloyZFkHiCQ6we9P
d63/g1tGRTt1qM7zI216FHTESBp2ry1BBD2DBuvJbA/7s8vI4jzvBm1T0q7A9CR9Sm0l6S4GM4FL
BfjsYgIGIO2vjfk82J2P9aXyG5RXsg9oaUEoEheb9vPN6ivjhExqD9fPvSWiNHdMVkH2dvASMsVu
ThkaSYyXJfxpS8933oh8GcYG8aR4NHeK1YVHtWmYYY2GRqval+s8p05V9FCw0hvDW06k17KT9Q+H
tNBzOfS/Yph3D5pj1EAkAWruWHxrxCAvGlZDZaOdYXqB/zBsfno2uvT6DbkQhYeO3Qf3tASSAUna
lXIZ981Jb2Nli/8rPTV59+9NWYyfrU9PUNPKeKPIwoLWYOtPiCPL/ikWeC3+PBzghhwRQUNp4ok8
yF+SXoH8DN2nShQ+rdaYOEhdcmhUsnvGLE0WkeUiuGnLcZP6MqONh3q5psFXY4Vb6TSBEI2yUURu
7tOGhYJk2L6cn5iP1RSivMvT0/MLa0+F8TPvuyImyYHWww0RTr/NvVQ/6SgEmUOKnvO+10/zMROn
9j+PpmNdXDmwlwCojYMiub5MB/++JqOWU0tN3f/9AX9+yvSyKq36vZYwjPn7V+dn5000NNrKaYX7
r3/877Pzz2NwS9huHzTr+V/8r39jfrHeOQuIIOph3ptfpooRZGFfm+MuzbBsT78pmqyOGClKPKOo
nLWsCnmq6+nqEfgXw1O6fcK4ZEzOSicOlovYyqP03WrCNVdp33T4H2S9K3Wa+Yyx/Cd9NKN9D476
FkPj2AQxOsMRgamdca1xFas5WRHcxeFs+Rn9zVkMWtwS1fluHOWtlQFShjAGJNrnobueFe5WYCPZ
7KGuuxph8wDPQWgYSbDhywDeXyPmJ3F/tYOqX1TF9W/zRuLQrIumOJqEOlsIRQbda58ZwKVH9Ouv
JflQAPzq7iScGgd298Pow09FtbxtbpjadTJw5BJ3sJYIkxQI2W16rUnWIjxyrQvemya393oiw6U9
RMVKOjAi/bRZJoihOtEbe1gkRJnZ6Mk1fUrFJI+kzH2D2gRLAVmDt7Ik2RrDmc4qvDHPSdrcXfwv
TaPJV5L/+JzKWnuzwkdo2GeV39vJonqfi2jcUdgjvwQ3pWi0SKUKXGX0MgwwNnxT5FMyLwizr/j+
Sr2hKQLFXgztM+y4flXE9Eki3VbAnnuABhsiMZwi9x6elsk9uhqTWpln8zILz2mRvgfTXgnx9BZD
a52fawIbeV5vTH2ECdRcifGXLgQW9XlXn7ckFRT7efOvfXAUXOynZ9qgKfZ/d03w3QjNp2dc2SdL
0TQOeUK1/5yNhv+cS36hLKiuybQXY3U+Ut7+eW5+FTkwo40lwkXv9mfjuTpoxQaF8N9j86NxJMwm
Lbt/HXeawTpb80Zxa8a3eskI4j8/CRh8wsrMQOGP5pwprFfcvBblSQA+E0W5Sjjkm4grdzWfeW1R
BDeU55co6S9olNwvv3obhWxZh9A+H4nfWxo9w228ShmMUrQSuRjQwor8OaAruhv68JewmhtDBfPm
doZxC3sPhgNRVy6LrCevGoYbo72BvmXjb/DLR09JN2wqO0+PSsR30nLcyTfU2tdkCOxTnvtr2ZTJ
ocjSyxi42dEKyuyohX2FIE/PllaWkXc9H1QH9Z+nzTjE+Kj4voHZz13Nz/7dzD8GE3AYpcFdxXYU
5uPwYXPH26DACjZ27o8fU8IX1C96GWaiAmb1bXQeHA9Dhr6Km0CTkAEKRKjCx1Ci0fK0RwJgcIP/
jHsYsdu1DpffK5j+6h3IPjUnOdxoGUw4aTHuSSyaUH3XRgeLCoEXhqGnDW89zTjUzZ1gCJUOb21I
vrawXnUrs7BIWD6CdF5FbI65gbjSr5JpN/CcbAF4q8NQ535rkV6tHVepXpWe5mNtryny+lP13Qu1
f+8Zbx+MLnJBYWrme20Kb4G4Sjk6OCwfkjTrFIHKlo5JvkGc62xdJ+yfMjIAfGZZdrXtMguFSdTC
NCFNjBWWxgBi2iSFt6oigU2tVP45ZHeadizTo2MkObTP0fXPxdi91Kg+dk05IHqIHYeohEGE/SKm
tkagwWv+buIiKldRyJmTG4W2t1yVABpn3qp9AjtxPjwXnPPG0Fhi4hhjkC5wRxoYRDYiavQ3ghNz
JKhEjkgw5G9MuObDrscKso6TU0CixyUwFXPdJJNYddpFognGzirii8G0lDFEdf2v42kizTMgvb+H
IxQntEvLfRrG4wFd7niYHzlEN1ABxWidBnBy+X+Od6HoDzBe8kD5ph35NPJ5/JLp+O17nFxFEr2a
bZQv/dwWqzAMiTy3wq1uN+FbFXfvYQWWw87H+sR1sD55FW/8/AhMYk9fuaelMAXAJj3AU3y2DOaE
sq/1QEW1Ao5b+kVy8jou/JL1ET2+oSVWz2YS6zkc8zMf3TKfXOir8UFLsH7+eTiG5jmgUuZysR1Y
etDazCDkjJhxQ40reZu3B9XkIsalflcpWAtt04wvOnlHrOLtGwaZL2JvCNZzqnvfoY1Xbcl0n7b4
PjGTNQs6bYdVsz+2at4f50fzpp92/xzLumThuKNcGmVPUygDMXCktv9nA3reOcLS2zFKjddFW2DX
j9PjYD1Vpmtd/bCwr4RbuLus6H+H0958PE2KcadBwXRDbq1DYN0SB/i/NTqrpiHJg5wSErBL06JX
zmRAjcpuH2Hw4z7xBE13vKZ589snvg8cDW+yKEcHs8xwL4bEPoRh+cFSUGpCUOt/1QPA9NDQ38F+
xEfDqKF76wOnk9PuCPN5KlRF3ZVxsIkyJMe00PeZZtr7XLpv6lT0dLbQAKrbzJ47c0rzaxjAOzV4
FR98GlJ24Nt0ZyXDyrJM0XkEoF4Uz413Pj5azXvxSxUwp0KnL9SHraU/ZTiNl6GvkR3S6N9dG75A
DYs3ZA8h1lZ2osryhczV4/+wdR7bkSNLEv0inAMttimA1IqyuMEhWWxoFdD4+rkA35uexSw6u7JY
VJlAhIe72TWui50o1Etms7dlF1hAs6SHS7GTBZIcy1bcybS3kRJZt0nDC6pIyoYUpouUAVwTPmF3
o6kqSPa+CurAZsCvNnuIYCsVMQCkviHgjP1hoyYUCLm9J1W5Jun3uS+l4QxBu6DSCX4SUTR7nI1A
euu2XjWBv9YJplm1uJPAY+afGMc2Iyr8kfuJ1BpQoqH5LAeDtW2D3msdlWOB2ifobZx92LNrS3kK
k5uCeEzoPfcMUezBfgWFXK/lLLvBgsdOH9UkGEUxgVZUR1DD83Hrz1a5GGOmY8dsib5zHKuRFp9C
oAI9iiuIvGlDyOuZEGJjpRavaVn0rtoF2yyn+Ursfb4xS+W9SUpG7yL+00ZmsK6U9FGgU97wwO9I
NuIwdJIXjIG5xRBtvObJiy3PPXBU3ADzy/Y+BO3ZwXiVaERF2YXdXQrl3a6b/K1k6kilRlLL8rQZ
tUeDNv4c/nUiW4WviJEJIC3GhqfBwYJJinpUOe1bXDeUYIm6zjJEkZklD8yLZQJq8mBf4sLR4D+Y
Ew2DASQi1oWg2QWhZaLfpXQFbdXGDNMdCKorH/ctgwUUrimtmTEvkD5ZADazFhCVgjgu7XUIBjlS
V0uxH2nUnuSY7n8nsk1Tcay3pf7eNvWLFhTVukrIb0gSZgFMvNCyMooApqGvRwjvGWkHhyrU/1oB
1FFKctjbFcwctMpeHa7VpP2hBb4foCkFg3yGgfsPptJmVTD+x+Y5bGuFro7PnpSUDIqjEYefSBNg
ouj8ZBAiUDUZNpllT8+iR/Vdkui5k/XxuRk0AWe1XOlmvTYpZslVKzF/lUi8nKJ/FaEjbQafvKFQ
ky6xRueNWCRzjctjPIm6xmthsyFHEhAfvZNi5MXBXdiORLwBUu1lR2q1bqc1IBJT2663yBqKBz9H
5DwVI8lCZdWNgDI5D1k2mrCY1I9gEtfRrIAqxzQHA3uvdA5kTz18ok3G7BcUb4gUpgOgMEpMIaUS
FlSsNx8t9R0gyIs5meQSOqxUiPZOeT7b13t0KSWKQN8Ad4YfGQSl5G8oBImYwOxrgCIf+7Y9tXI1
HkglXddFzgk8tiuw6wh5iSfZ20P7OUhJerOhKhs6Isc44qSf1hwhCp/4ulS2Os/Qla+c4coZMPew
nTSCmBJChJ+pbCMZGZfj1gx65iwM6WhNymViMb5GjAH9dOW0dFMbKS3uaSzyK1PAtToY25xBxBXS
NQAYMUlnnylbXjaQRobW2Nig81eiUSe8kvEn48LmbFRD7eoS/MYkHF8ak66OlkEYGJ40LotZsDme
ItIvT0Mcipa26X+fL3/qpkTa4OmXfj/QS+iXGy2u1lQVyuzQ3YdQm/aKFnm1EMSI5VApmhqTNsJb
cnqQG9pOxaI0KQepNbFIObqn0MLZZ4gF0N2Ckk06GsaMQ9VAeR7RKZetHa1Y47O0gh7b6ehHU7jI
sH13Knv9dmQzgrFZfVkZg9VBI2M0cuYBjYlYCeNCbblgwp2DDsFtcRTkwv6ualgtJkZxSNUJGTmw
H4ifl1gDiONtihERRj/3x5KKqZUALuk3Bal9cQ6/TIibo6aEO/hC30iBsNZFlN4KRE7IKer6MinT
VUTCWAWDSNa5JOkn1ZY75La0eUW4ryPWQNl0oj8s7542m0jZBN0MQkMnc38wp0KY3jIpQ8ft6WGz
c5SxPKeddY2kRMaohSyrJh2dLjquD99SxNWP6/PIvyI5Cm1HlkYaropuU7LuT/TBkabXKSlC3QvM
BYclMmDxRRmZ6vZJVpBrm63xXqMdRFvTFq7TIfNpmSD89mqGqeu2ouKMUMlNdQJcUJ1Ai35jmkIn
oZGvPYb6c4jL1GOUhAKU3ZS5HgndBWtIgnxbog6aEAE12UEaFCA6rJ8devRMyr8xKMuuNpnFdgzQ
gdInR+jbnhPAwofC+SgZNbp0KHjJUhWdLcelQyuVf30/IwqychqmW45zgUf70yr9eaSxf6dbj4gT
cdOqdTRlAwo5/Wga42FXYwzyx+at0YT2YFETBNwq6S60JuOucW4LHBIOjfKuh0LBGKhKUFOQ8QA8
o98uR8ZhrPXL8swUfXVthshCMsJdIIIEiQ1RuNz8FuqlCpgwJMmPvAk4DqWhV6njtS0Id1gehOi0
syRKEkcVJ9tiHfrPB0xGbcwE5n846qXrW1S5yz/+93OXP2kVjdRYm27/76eG2CsRrhPt1baGdsbP
hDr2329sdeqlMptuv3zy//mW3O0qJl/S1KrgJ8rzfkvBsA3advrEvEs2GwKN98Yp6LkBvaFbAVJ5
UHv9gcEx2iqhnt3UTm3cdpLprwST5IGummVZ9QuS+OEoyyuJwBEPn88bKF2b9S6jpzPKJLQz68Mn
cUEPRPGhhOIachs0sMkOlU4ki5ym2Z9sTgUz0CAe1SqmgUVcVJ26ihFOT6Oc0p1peuMAOv6IC865
lr2sPjOkBXucCQkgG09LQD8bHJChtzytTCnbITaINmgHhp08Cz4DzKMnU2Q/zOf7Z7rw6sPIvCJ8
jImdPmNOTfkqyT92LRGRPD+rNbnZJoqcupYR3CvYh5lZZ7T4un+0MCaHw1DWaRWkq7L5C0+CkVo5
+wqinGyHppc3Utvc6qq3DgDA1hp24bsU42gqWuxoORuYWdXZLQY635JN7USkIkmJfQ8D3XKrnBzB
Dtq9F4p6hxP5K+ixISRx2XlFR3HWCW9GfwSV+tErouCczm3TN/olLRs3tbrwgKN8DuIl4rtzlazd
27X5aWMXXJlW8Gr51JQY0pEz+oyn0UpWZeZx6xl/CodkB2HvNDVsr2nQ9C9GgGDZYoiJvj/0Uosw
lzaBwlX06qYqMQ+IntLfp+h9qxz5pkszdlFFhl6ccz17MCm6Zi35alPFubnbxW21iXEoESt4aJTw
zaz9D0WhAlIKaV8Uzhr0D6DxLfhTNMwjKQECb0imFS6u3luMuZ9J8L3SzZfKKSAsPyaapzVEkPUE
Y6a1omLF1X21g/SuqrDwq2s9Wv/ASdjz9n21FMiZIOWxcFhLasgMVr3L6QClvYa54YZt15VL6ZAS
aRBOD4XQTKZRe8vf4Bl2ZdIwVtrIcDwhzHQKuzvKEeoBWvXNHDCunqQHilcUe3hPkmwiQKBPCTrh
aCCfoyyEKW+Xu1g1P6uGsXgnPxV9ma0YKyHG7UyvinOXUPTLUHe3io6kk04fxD2cpu+sLzktGH8M
7QF1aWdGKiL3wuSWI6+O//QBHZHVuFJvQj7rnG/iDJCr76sUgmHUvrURnAfMLW6RIZ5r0z+Bod+U
bjgw3n7VWTDnwwkin1MUzXO7ygVmva3w1dlSfYPUYEI4KZ1H36yCNj+VknU3LedmqdKeXsrKEJgw
a+Mqd86+A5RDH5kgKYTrV3we9lDe89H+dPrhKdJpUcgj3jyfUr5y01G69Sz9uuzRl8YbaU04F9JD
H5Uv/ZxkIfztMU/1HxizB27yQ0fqaO+0VzlmShWSAIPziUF1lL0XFM6Iq566tKLk6jjp2wpbTS/v
7YRWQC0ZH5VOT17vCGziTDVAW5vmceUsfQ5pl1mV/GoR1Lpt5mbg/HrRBapXKbfVCj72XwzPldx+
5hnZBlWO6M1k9WGwvJVyDghDgyKfMrdvQDOkUf05ys4+U6KtQQWIux9qNyLV9WCi1qKyiVkTE5P4
RKy2Gef2IFU8ltJt7ICsUgk9sMY93N581SS4TwL/YH/0g7lnCCCZ02Nysq9aH16HwNijgiN9OHOH
UT9jWNyWjMCDltGXMc1vJmmDrYd8141Gk8mEztxHbCAs7bIRB3MvA58d7rJFd70PaZlo2LjbZzaR
gaoH4OkHE9ppXcucWiMVumsy7ewu/sICuIUjcSGRdyIYxUCwQuMVyxPL+bQpQnMr2vTKbf6dtSxc
KeO0KGRUF59TObpbXC7geTdDa19F4Lx3A0muEcdXAv92BC0bmgCQ1Z3aSt8rirQr1Phk2WdOT3uj
b4h0TdACjc1nbmbaUVH/ltKHgVJwVyqsjQJgIBxHeat8k3v1VdkJZye8lVPqohB9GAasGGvEdNl1
R7IE/zCtQGSpBQj3w/Ngys/U2S5BuV5VQ2XqFRT/kTT8mVq8XQS7QYk13lEVBdyw+Rdy9H1pctNW
Au2lxWxcQxDtu+MsNMQEurKMV0tFqRFAIOuj6bm1iy+UYQoelYmKIEuaP6MxHgSWsMIpjsY3NiI3
KPuLwsaE8ytLQ5wU3JeD1KA8OhX5wEhB2ugN6Zxq0r+P1YQmlHjE3Lngo7kZ0Lq4WmfJSeypQ3RE
zuISM3MIAjfrpwvxzBFWsoQ3IjzkjXEitnIWKrNJgD2I2hWDjGfSXTl5Mq3s7e9wCt+0IL5MDp3X
4Z+cSmnyrXUj3pBVtMc8CH5U33eTIQHzpgSwk4eL0bmtILFhMNFGcL01tDa6CoAeUhqd46stKRj5
s+10KTtU4SYqCeTBp5zImh7QHq5AQDAcBI8KSQMcWRCaKA1IDr/YNGF80wvp0GugCqFpzbuNnPjv
itRs7AxrjCW/jjqOI4vOnZkSmMfe4pG+egnUBBucJN67Ot2M1jNyrbs8KI5badekM740EGdGByyh
4YotwwTfhyC7xr/HJiUEIo6tVpMH7CD6n1R0THpWf0RwtEsUcfj64efjkZbY7UpnWNE42Oc6mRXa
pw7JyuwJJ85q61HQcFEGlHdkqLyr6QCVie0dDgeNK924DXr/BzEA3UJaZ6FaP0ZdeTfyE4dge4Wl
O8B9ku20iaupoykSMewGTHnRTeOGMGJb5P0R4Rr29WY9OXR61YLGYJ10X7EHW8ETVLbUVeUH2Yzv
d4CI+dqQ5jga5IdWJ+ubWmfjsu30M8HfSa/sgj31lQzhfyY/utkRrH4OGVQCmvmiC2zOeQu8stZJ
TIDnkEeXSGZq2HFOFIWzFcOg7Aon2IwOWU4GHFGOKf4GQOdFzWeUipHQa0x+8rB+kS0XOkdIp4aC
CifNRY60CCfF5Jmm/CmTeJun6ha14TrCLmNQjAdMK/xkZUrEplN/Nn+MmCglFIpaTyMlQRoNYWHs
qq2ipG7Xd2sMCVogb/2kdKWR6LYh9OqodtuYYSvGqIQcyJiQVKTDeuomfNmYLzRJ01YT4Sas022r
Av0V8X5O3MmIxyrHdR2i5lcYhkMBqhm7J4bFxEN4dZ2hAm+QsuQe3epkygmvZoOtyw3qv23YKxss
vJ6m126VNjsSLbd1l/FOHeJJ9dC6ukrhe6H1lXN2itBAm8iih6Lfq7l8arQJrNsL35vgR37ouHNl
iczIIbizMh7Ggt+7gL3cm56vaF5D08WioVX3ozvYiG0jyy3jwg04+5aNp6tsZ7W90YqReNNhr6bW
LsW529HGyGLl3vLdFU13Q/QBONkAluFeF9KuNpDv1M85vdyR7cNHm05TeB8QU1wGNHca+QhDwi00
a9snHHiHaMcsYSsXOoLRaBuUl44piN/H+0Z23GFS9v7caMA7EODe4JjnwsBFRtGjt5DRgPMGMm4M
+ArQCZUs2udm70ZqtC9t49ibJRKxzlOsZqPHoytF5jqHJRLmyXrgAh9pRAm6BlZ1dbgPhgquuSVv
sTe5I9oLg7PySAu4ri2awpYrSnM7iGEHPsMVKoKKwvYKAigk397G5OkY094BnqWbJhCEJ82KL1FW
bydAKYVqojK2dlI7ba1Y5f8Yk8lMzJFI0Z7G0DxtdZkDWAoTOyBBlhunq3v0HvKTDUdv/nhhSZuH
FJEARfSK3O1TCcNzOm5KKT0nvrXnAOcVJFwOBOgE7Wa2chMcLzfabjbhzqqpbjP/PFYY7xgqQoEa
N2Gre0lZ7HWgJkmDMH8ydoGjbzigH0grg9oXbSN7nWvqroHpSpwWJ4b6GMwYzU4/FuTLBjhXwJJ/
F5ytFC7eUB691jBImRw21IzjtIUh4Fq1vU0keRMF4aWmVwvdYS/F8m5O1amkfQYuVDa+iRTZJOUc
+m4c4DTS9bP33L+bXt7VkjjM4PyEV8ceKOvIf9b+Apzelmnr5lSdRU8EDEZd1Sje6qI+4W4Oqo/B
bOmRmVtNVrYghSHsKTimJPIVyB1XHOHNhg165JMBfGls8XnLBeKH5QEX5U4qUgZdHbrZGbUWg1/d
l5y6TgDVA48Z1wdzDx3eRClvIcVYZ3CuIKyZoZ4bJHkLdS8DiLdj2H4Wxvjo6+4PQyMcNjNTdqHB
/yLhFeOXR9xIU3hKcYqQblC+9/1OtHT5U9T+C1y+YVJznAx0Hm2ZWtvaV5JjiKMKf0BOaxW8F2fd
Udx1LGpkvwrlILR8ugz5Uc0+0e39h39MLHNyMNLpC3Ph+EGzXrraoVNsFBkIghTMfhN6APuM8GJM
RP1XARQjDgZQzc4ltDj0xvPDQjTDa4L1deZ0O4Vfsd478kkGMHDSu+Ct6kvtxaCtjVDZ3ihqEBOs
8N9YgoVctjzVkTLOheJ3U0vKignT8J4q4zNIOcHYKpVz12zOjEJrYkpnxH5eCt6CYZxcCsa/S9ht
MJgJ15BDICptf048XXbSo1A+KPrksF20dGSy0KPYHFzwveNmwdJouOF3LFBbQGkDuTF5cADpQAFe
RPma1Udb1Qr0giUYwYJTQmvfHNGsgRpaR/rNn39Zyc4UogXqdW2lm1+qTx0SaIfYNfE4gl9LifMN
boTWw4yos1QwxPdp2f9+rVSNoeo51ZojPsaDZoCpOT/gOEaH3TGMZ6lOAdnoDXFwtQRK/b8Ped+O
WIrTIXlLew7xMBYXc3byFGQwZMZ21wRtddS1Lp03u5phtaPSgvBbe51KIcXKHPjQN1Z9zWV2/d8f
aOwoxcPm4CvjT5iVBrGo7bpbiKz0bMJ9o4+/tO4lq+BfuntTQehlyjXAg7AUGg/dVB7lVOxVR7TX
3xdmEPaPYb3YbaLvR12KqWR40O+c6ruzmgY7aCT+cXkYxsonazj6HCKimRplph9F80fVi0wz72LM
PM7lodFZJpi9HJZnVQuis8zNi47ndLfwYqQZTFSi6/T8OvhsUrXSNvdf8kU4Kn8qYkXZr8GeK5Ms
MQxLdM5OfCexfNN/f6Tf53YrJ/CTh8BdPrL8TINv3YcegdQAFQV1+EjVEZS1DViNOEwMtT8daMPd
2BPfNhoyanmtNlBIOjLhwTMgb8GHVVX6EGCE98szwty/w6rqcfQ1A4ZBrdqImYnV6fqL4MXZRdHo
nDqz+pupY+4tz5YHQ2kqgq3nj2Iph45YwK+1R6wBcam9jXp3mvxBJbw76O66eu/FoF4cg1ErMKLu
hEqfA4VaVjgtA5KWaeMvf8/Pvpd9rIIDbWtljMdr2AkkqOjbl9d3eaW5NjnFqggRcTdg4zVV4Y6+
Y+r43XUURPNDrwfMKJrYQOmFDAbXsN9swkrVCMPBtbA8VD1WBRV16SaLSScBo88aQBbiAH2kiTcm
gBeYV1AJA/7ho0iC5yQPn6UmdG1NVXcdvXAP+S3+y3Jm+syLj0gQX1kdfThZlrhRpUEnhp15dZF3
e5+45T2L2I4WQ/QiMtZgHe0TIGfUdIkxEV4f0R5qeXGIApBjV4f8tRLzLx/5aOltQhHmd3pSovHi
A2q8YNj2ykLJHvmEaKDsAgl3Q1FvNF+BFdam63ZuA6tDrJ+Z3mhnXR7+zg58+mb9c9hgRDUp1Xdt
D0dAqBaN5XK5Kl/4iVSXAREtfHh2Y631Xim1frPX2ClmH5V9KMJXP9RthO/xQ1G7Q6tM4yHSMi77
Ks/Qz8Pb97vkGnFg3xuz4VebH/oq4JgdV+q0MsIi2xDxguV0rmwcOYdVUOD6Hia+iZaE2NT/N2ik
z3Sm/YiJai08qjPYBggxspxw8BSHjFkySNZI6qzjLyHLVFOw9qLlzEFmnUs+rf9ct+AMmHwMiIkj
2G9zBkQ7duauibI3B4GyPPPwNJUxbKfH6asW2hc6TMKcojM26eqcc5Gfa2xX5GIgTakLuTjTc9E2
Og3VVeaUpyoEl2dIuezNOroTeXpJ1Ki0VpCcWiG3qq6Rr7ty1CHc4jdwsFeQjcmhho6kWUn2fMav
vutNq6F/sBYGkJ0g+LeF/k81gk8hqiW+xk0AekpM1jVtiYLsM142T871/EjcovPS2uXJVDTn2eKI
FGhy56mWRmYHAshN7wCLAq2ebESXEhgymLYnK0qzzge8qnHTyV94N268XDG9N5TBUnKLIBzOqFhH
r++BbLQHJFvw5xMdvdz8NGeLPqu0yCwqILm8jf0cl8FPDC0yJGoUMRr8A7UiWCTT4ie2G9R2dSMV
zJxqy7M35FBa+zZB0rbk/GgzvjSjNkMRbeN1T5vgkEDl6UFdHEXOXJ3j0dzZ4ipJ7U/bKn7G2qm9
5f1o07TYdfCyaG3G4R7EYruLa94CFXlL7aNMXt7FUBEMYebm1Bh/KX1DHT9/uSAGhqiVYXfmamwI
/SnKgyrj9kDwkJ5+3yzFivJD5QflfvJ7d+iTQ0Baxd6oldZ3zVLutiNQiJU5zLPrifSldk7JXP5U
Ow1jQQaOqkoCs1xLkkx+RFYdikY7LAERy0M5j+mCLHrT2/nKdiKwnF3zVCAxw7lP+p1Z2eY9yghS
MbK22eUIv3zmMjD+8nFvyUwRl3JFTx3cmIw0UorB9RJlonSKzkh19KzUitGWgfAFNZxgmARSWVrm
T4xLEUsbOC2DCeJcI/Smbx/0PgATNj78UnkbB7Js5JJIMXuE8RpojkEPdyS4K+h2C/DKLizlQ6YP
egFCXn3kkhW6Jbnbg6iSQ9uqqKusot9i6UXBaMPLTkI/ejQ6dSUzCvTbWOemZEcwF+LX7LY8LPlB
s2RhvkYdNfpOFQUtgda1HtbP8VKldrZfFuHfBVVOHABLKXqRZT0dgPVJao+srhfj7/XcG07m1bmD
51vtYfDPdQpwwh+pwTEl1bJ2duYHBIj5yeqk7tYriMyWpeGXw1aaCMtQm2g3iNH8OqSPbCq10H+R
/AQSqvsE5mppA3ed174a+RIso/mPUml0Z8XcybVILoowNFC9WJayNDUfjm4BKYiM/CBIbnv4PuIA
1rhbyIRtg6E03Slppl4CrFP4aR3tLRjbkOn2e8XN8dQBksicRLhpitTfYN6zbWPgHAld1s2EjM9T
xuTPoBftno8N54S59G5Y56PzhSYseJLzPrqbpDmm0KE8SGPBqs0aMlkDKVTPgALN40jsZjUzG6ye
FiXigcg1Ysk5L3/nABk8DzGk6CI0npfyLRTQODTgaD2ggl3MMkLq0XhZ3jYRpWjRTdqCHOsLcVji
CExNsy7Y9WbcaWir75kta7ulhAlA9MiECewNWlRXmbLS1WOBOFvv+nBrTHmNBZwBRZfTKv/PXwo6
PKoXzdG53bJyGfPfCMlgC8LYcVdmsHMTM6Q0QqRZjASRrqSkr/5W3jPre/Bt5WiZz8sStDy0kems
h4oBWDSStbOGmLBvTNU6CEn5D/m7JBXIszKBdATP5rMwvnH0NNsO5PCGPBznCtFPPndJsjYiamyI
sclKm3p9a8zGqP3ybZaPZFAQkDMeWhVbFmw5GxepVvkHJWL0NpRJ7DqS/CSX5ECrUazfrEb5CSNG
CLtenwPmOGLc0BDj0CeydOazUdqAY7T92jMa9dErg+/pI4L6hbQNp4nA0aY27U2fxTLzw0Lf0xe6
L8VHZGCl6oxu2oYVkRX44oh7kFqmX31+z2h4uBMxL0d58g1qO42pxLx8NX0v3ABtEJ6/qkW2BJ9n
GhHy2E5ADkmSVhtiIgStpyp9hWOtnaqysG6qgdZMHZycfbI1gZ3AY7HJnO7CEGaL8ZsR1TBa2GMT
vSIEji7L8qCX4ffy5oWC1m8T6oFLIercpORdJAWDT5NiuEmbI1P5V2A2nCCC6maokn5T1X+iCZDK
zDIdackbaccGvfzA5JorxwpgCIhA+nBmn9Pl6l4Xyp4VK8dR7VM8XJE45rL/rM2vNnDfdUnlbUaB
ModGfC2Ib1N2Uleb02a4OCDmzPva8lA0oVg1dRztm8Rsn5NIu09h2Xr6cnAkN0AtlJsV46T9fX8G
gUA6M+ErltCeDIU00m4mJocRQDy1QTuaW3pw7thFqMrT16LFMdRX07RKJCJbTT9+VuSefy4Pa7XH
RpAnxQY3iXQPwu+QgzG8F7xOYVwecUDIF31KpQ2ZGP4ZlSVYSHDMcK2Np8EqcFYpwbno6phxh2G/
Bkl/R8EyPUKS57PAiT5ZNNpCfloOwaEW23R5MnltlGgUURuNH6aspDTmovxYt/KaSJlkY+l9+hro
Izr9V6pb5Y+GgQqTCpMySewcMyEvpbLFaTDFi6w5xWUCvLjDEfamVdmbFjmbdiZGSggwV3E8GUc/
YKZeowHg0MKDXSnsnlp9j+a1bVngcGOIbUM3Ya2gIT0HOVl1Qz/Q9JZUqPOUwiA9M1dw7q0V7gLy
3MINGvIDW57RYxTpPiZ0CDtVUeIreFeUfn6B8YhneSvCg4b1NoVBcLHjhlaZYd0Gp7HY4nws/IUv
f2Whjvujz8iKavSn5rlLhwCYTJXfrDIm7RhSjfo0tEEB+q8imrxjCV4+sc4suK7zspiZIUAHlbei
Cif54lcWAkK7Q6MH+WETqNIfSe6glgTvoUxOhqbgyyErt9yFyP/3Zukr+9A2c37b0IfrxQPZZxRO
YxqUoAUsVPt+8pTlhvFAPWM+6iID6zSAjcjn/QtF68G3TWYEdvVdVFH0YjuJfStjfYcoOnqJCWui
qqNEYxNkthcar+A552G58Wd5ltulBg3UrtfLU0MxozXpFvHK0XPcL4iOggoH078rrYwRHqMyhPCJ
jEJHTF8taK9U+0nD9lEQtSwN5bc+86+pO2DoMEw5dRP0Go6uWMMwc+/KEbAxfTr6+FTN4YiNTJ7X
gIlxENj8fRX1KtLClqiRrmndwAilh8PdutQ7TSA+nNHRHjVgjK3DjG27PE1VcmD0nikfQCfHI5v6
LSU9vsqq8cx9YTwPk/MVj4k4t0kZbkfI054pbN48nBTHEbXwTm/IhvI7sgaMbnxGUpIxteZkhPd1
xghFDMCD9FRHQ701gxy7zNSRd9K9iCEtT+ALjvBkhJfM7aDR+GZJYO9JcTxlgZReIvQV3SB1FwHm
3TAyZcfuzdDPoPluROGzHxvZPUm1d6MnNsufrGAvS9b4ZofMnWymzr46irUxtyN9vVFPiIDBrUrd
To8Jn5n8ETWcMfJJ8U6oJEwpO3T6odf3HaHeU/3DD2zfMVBmXhUmxTYykLwuC3hgqfIXE1oLLrUJ
HZquMFJgGXR3qmbVnjeGJuOYJacJm5CnxQ1qZbJOUNirhavSf9tlqlTQn65r1CKoZgECRwcWwwpQ
RBYdKIUGWgbX2IgzTmfYUlsUO6aItDf0xrhR50KxsyPzKmp0wIxdfoqy26V1092mJANo3DJP4Vhl
rYWUVnu1j5nspNqlDcOjNlFjL9eFYoIl9ufWHZDbrZgM46jQzkboHD6C8Cc2Y9UrZD/3VF48/Hvg
aSBUR+tMNf6pi7E4llMudpMvG0c1H1/1RkvvOZgYV4HOA36H+MKg66jdqHoCle3BByfZ+hnqFk2/
a6WVoIeCbhdp+ieFhTgtSWrLnyQz7hg0yOraCrlsYoJvPGe2lSO6xQ8tX/ncSeHUF/qgb8Nymi56
c9KlNyh7W3sq1fNSCJtWhwWPvrM6H9q0+ThqD0kMCZh+kGzl00utUp79Lh26wYsaQJ9jdhK82XQR
yDtQmaVl8s/SsDTratfi76WfXDFvbBr7SoDD0JBo9ZsZVxuS1w9wIUQ/EeYWAQIaYqkgbkSr7QMW
njZ1qjegrdoBPheZS8DNF/B3P0PCM0UVqNoHe02d6KxsJESXHpD6tpMz/zcmRxRtv1WasF33nGtq
t1d72V1OFVphFe7UGjFKSjLppDaPOW4zWaQz+pueOyRJt+Ue+WlH53shwWs1kLFMppCcrIvu+K+F
rcPFl63YE9jQIlDfW5nkWiCDQ0jcElCN5SGae1R0yb/yPIFUCe3tluNXwYvQJbAjqQ+ijB52zsBo
Y1SobJfamEMM/YYSFD4s+l3S42J0FAJdgPSzwzXpIwpN0MEg9pf9dsjEX6T63VUbFDTSte57bQDh
3RAt2moBuyBugW5nPgXdppeKkIWVZHU118Q1BQ3CIOOSJrZzQoDKPqeWcVxv7QLlQmRrRMwkLNii
Lrpd0A6nRjJOjBAou7XuEVTWs0A0Dh/PPnX4L8MNx2MDOae506vvRLeAZDoFnlBWTQU5/IB6JeMs
K5sGHIJOHUB63MN+YE4nuju139vSMzDx3e70vnuyEQP1vLs3rbT7R6JK3kR06ytF/Bxu0XNmdf4b
P4RR1oY8SFqxaWuensbKM8mC6kGfyzeRFztTd4ptNWHeUNToSaVm31dzTig2peb3HuDqYW2XNXO9
fNkl38ge1Z/fdoE6FO9p1FFHD/kA2HcivY9lE1yt2b/mVXgrGewe1CKBBUmZt/VjmUlGGeEtnIpj
aqWfnTUDLqtsnmS2/j4yaqBZqnjETRPdAoH5aT6ClilNv4YOw0rqBWxaGztwJUlMUU0O4r4URAf6
DcpdaWT+rhRnx8TGDGtuvRR6XWE3exPKvxiE8YS3F8VmpK2GNh9dVdRfTk5+ACG2f+qO6PoYcAUD
1PJ/uDqv5biRZYt+ESLgCua1vaWXSPEFITfwQMGbr78LhTmHN85LR6Ol0ZDdjarKzL3XHu6N5dEe
cm1xgtbJuCGv98xGgk8glr8iTj6GwYjED8t3is2/GVvtZppn6zLFo/UQJtaT3cYN6VKJt69sKgMY
b4hzl+PuXHU3WsXWtyrQnIcke0Zx3G3yNtOespl+Ta0hxDUkVh4VjmuS8fzgpOHOc8S3VsW9+lnx
auQmqWluH3+kLkU2wEDv4rU4fScQoJEry+3aTIpytODCo1ll1iQoB6UPsTlLwrPvM8+O+m5xceDK
mAfjN8PV/M3QtPLehcI7EvI6nEWBSCQleTrSo4LAzRKpSIxrujVwTdvsqwGqPc8oP80ij1/W/ydC
vL1e+nBQ4fteI1gTj5y/028LKtEsi7s6KRtpBi5yLNJdn+3iEfGCpmPlVNVNWdTtXrN0j+kNvUw3
1lDjUZbt1GXT2Y9pl/5xckCdnqs593Zu2meklP/452qn9S25ojD5v5uKaQ+hCHuD/Q5YGhTC8gQU
NIET861NLe1ulJY/I49gLNRGDuQ5Ksbwl7uMFdTtEOZVBn9hacxZZYHNIiVaqcj1T+ywzh/0L1Ci
hPfmTo04IJucHtZqculn12CwYUq6w2bNIerA4L7PhR5tZ5AVL3k2EoXL6UwEw4f6dhpRypSJfOuj
igtL26bmaDvJ9VLliIUSPHY58gtJDDu8O29WEuztDpN66g3v/JvJJaFfcghYLy9RnPwkm6LdEnZh
HKKlNtfTzn/k4N9uhC/KI7zNuXmw7ZiamnQEv4juNTXpY2XFdNCc8U8iTXFFGhq9pr4cLmzlNGe0
l7iL6t+ww160fqh/TzwZEoLEmxjASSGJbIbuy9jTIZfLmelajPPGEq31jcEtejlH5zWtHQE3DTuj
oy5DkqXaFaKl8pvx3W+9YTauhk1/Qj3jLSS1JS5+VawCdEBQhHzNjIe0kFiwIADplRh3k8ix/Nek
okShQvtFT5PQSkYtIOVrElk3RYpDdmnBqe5bMqLK2TT2PGJ7yXvM5MSleEXjnDQwr9ep1Qsw94Lm
80TnvNTs1w6M7r7GjorIVatoeA0v4XKDSFG1DDqy+pRMEouloYNFSF3ragdjfpqwC0BSZzbrUL6r
W1PKuli0KkRE6qK/wYyCR8YWPNwkZHDDca6NZWJd043r17dLDUrmhkOc9GJQkUv+Owobvuawxrf4
wIiSl5J0+jgZ/w4OK4+qnjkrehtqq+rYpQYJ8lh8dpH/ClDL+h2/IVgSfzzMUjEpBsJMnKOXCvvV
ge9xNWULN3qpiKEQlwdU5D4eN8zc2DWQqqoZHDims5HIv1g/6zddN7bMkrxndcV2MwNtAI6nLkkr
jw4ArPQ9IjiChi2aP8CImmesI+IkHNrSoUhIkYe86kCE6SyAVA5hIf/Z29QzZuzYAdSCOOqQvxqC
6VTlxImyvXWDXF9Sr6eIqLZt15PH4Gju9evBSSUK+aZ651gd8Qtzpf6w03+K+Yc6s+hFCB7d1xKc
QnZwURUq/uj4WqMEVaUqSDw8spzTdyYU5lsREGmf9mnxKsueZjxfBPtsGXG/VSOvr4c4bXZZBPhf
6JzXoPBuOt2MP2QF8qDRMaWTRmU/jo0p8C/Ev/H6GSfO2qCiLOu4hphpGAypTJbPGmhzBNsjMveR
oxN/Z1rv+uA1ZwCKO+TaE7ppD9pVO9ZPSTS2j3389PWKenkesEqVIxsjnf1+Z8XM0UguhzNJedGz
xdknZ+j0gy19++SjzdqlogUR4SIIsPDx7OD8QHksE4hy3WDkj8Yzs9RmjeKrl2e1W+WPzmta2O69
QBI4ANXYFRiPUbygPKZJZt8joq/BiTvzZ+lwPg5FE1wsLTCgJ6MXUAoJ8mZStoQsr+jfuG11Mqi8
T37s1s84pIvDmIfJjq8aIpYkbI9z5tEX6ULODVEAVmn5WtdlZO+cyLEOdAnFa2Pznans8Jf/Td0q
NlEkxoFFPESn3kcPWpGXz56Q21JARFc7Zusx4S1d8HLEjODLHJK7Nvjts6GV1XdS5yY4nZuxoRNg
C0u8SkE3D0gPkC9HFwziy1EyPuy9m5nmHjBGMnm+LmMJPZa4AGMLe4lQHXWLt2TVnFU3v+K3vsCQ
egBlRppcMsobIv95SI6EIPNTEQ9D82TgQ4+izKCfSvaqKtxc8tF/uqXOUb71H0arwxm+LDbdsvh0
DmrYvpGMzwIH5Grl4FUVpcsIUyQveLggiJJKpq6cKgDnGV7VUtWof2J5yGgB4mWDM6n+gBg3IAhM
H/+OFssTvYV215ZFwj+7BPMVmCJZtbnTey/A8C4K7GNe+90zOwITU2xbdWm9wASmEZTM6MHrIN2P
DZBYZ+5uqaDpk7lM52a6VhwtGFgaPWV+03TJQ8nsEncn3mDYQBy7AE1Ej2aQU/JFDRRsdJ9fbfAs
nn+U7Y/K5h1UWdD6JD9RKY3XLBHtPegC2nApUjKaA2Rr1ToHian9Hka0ksL+IRnL/E03dYQQMaRy
qj24/8J4jGM9ealQivj59NwlU3Yi/Inxd2yiaqPsupduk1yM0Kn2ftiYj7bZv0dDguMl7+W9y9NX
x7VmNIAvyTLIoY9YPRaPiKN9fmV6ACi8r6tmajkmlXCvCe/80ZqIuURL5hMJ27y3wqp+ujje68h0
6M7q5rcxQR5vmQ1Oc1l+W9qJpRuOb4wH++3UGL9QiKAXUQvViERoRLRObBP3bnSvulfOV7AaZ/uc
9MHfdAritcIMCNMBYocqP2RzUYqvMEF9DGHHvs9tD/gtZZygTR4mMvRPhYN8wWuT+GjPVciPYr/+
e+BibpY3C6Jj+Wtst+2hqJmeg+Ac7+uCXxhu+jwmszybJQ2ZICuzs70wDFTPWmKy3uZFGm/Va+by
K08zY8/BEN5BdfC1HENZpE2coRfjvs8SW7eOfkzqbg2jU4UnZ/0c25TU9r6OOG5A7/9ihDQlwLFA
7HBBu1dm/isrNQj5Hc2uAJ2oyv6bZ/ILqzxu93ZKKuzcROZVPcuybmZaVei7iunKra+bW2y1p9Zw
+KQMERunHml0kcnHYJnPqB4Lf9NjCp8QSgUNNGBWbqYPeSlf1ffOBMy+CcOh22RL9BeF5Yk7YaDC
4iqIOqI9iPteRSBh4JXHNJ6/625dPuhWg7unlBIxeZqBI0sZaBiMLRIwsJtA6Vlc7JjqmbTwCweW
fyQ5xMFdKu2TV+icGnvxUFbu/IImYS/N6Q7ZON7CSZHvNf7+Q2DniOWDHHCCW0wE8iHXUA+xYxjQ
7WYij//7WoQT2bWnnZpSpGfdZYnVZ3jyRqAnVzjG+a6ZNTocQZ0QxBYTorn8gbr0A5oknImUgs+H
XMw6gIejFxccnbCHlgePUdL6TF06Vv4DhIJ//Ho9iMgKTWYtO04tJnYcy8GR092Fs3hwsQFKXeE+
UwWQTnA3+oy0WJF+6o3XPqg7a7kSBOZdXSLV1dRpWpRYzhL3amoAbLUxWrKbSaLFDhWeoEG+tZMo
ol0QIViecafEPbp8h0HZjTFNdVXLNumu89YARYgXZlkDe3OggdvLU8gQFekl/8fjgM3+oISHa3Qx
qJdqXy1Jw6NxaYLY3qp/KkiZPodNigDRDR/dkYgRPs94yrrvmALk1Su8k6o+XO/VTnpJ/J54hTps
XYWbhU9O20U3JM/2Rkq7hyYUJPjXCCyTFsKDpu5g1KTpnz4BoQzgRsCAhfG8jEHiEIsK8I7h3NFW
v0oD/2sE23wziWo4qfRx9VCUvnHpaafn3viilhFANC8JmucYXufdqwImf6GVQm6Iy/Dg6npBNJYX
EyFkomaVVC8tXbX2LU79+KYOreEERiHxja2KGtV8fDCS78WEIvUurf4YRtID43wPzdp/U7lQdqr/
0y0BXy1JKeeg7hFr20V7Shw7PQoz9l7WsNzZ5ig7jlLeTRvCItGL7ucow3eoz4/qS6y1/iOSoXQz
DvcgSqcPryhMopcxgQ6hq//gp/qOfudPHXs43EnH/JIErt+SxBnwX9hEq0U0krt4+pji7K/6KJ2q
pK+a2c1JjwPnURN6BvOv8i6gv8WWxsF0ZQaDG3EHgqJ8Lsp64RAZeCmHjig0zjVEdlS/zGAufvbD
G91B4xcmeYpn4p7pESXzg8gjILSUYw9kqwQndW/pFtYBryEJS12K5eQOWex5CkwgMiSibGxjiB7H
nATOTU+KzDVjy6602j1GsMQ3ELLYMTP5Z3nSgJh4YjWJN26XVqdmJDeAbKEZBx7Re2Ucnxs91P56
vz0iqpNm0P4urwmUNxvHFvErWuZTyh7xbAPSZNGXS6wBKQ1BzQ2oPsrOIqYhse1/OOEV4Fr+hmCC
NsVTENEb32bxyJEEtMGudKLfo5uLH0FRsMeBCICc0R/X+LBG5I+VY+BebnmnPdkxP/LSQ1yl8GAs
HFVG9LymIYMzxhClDXci4ZEghQMsQSY1F3R8MVCPkYZNHqGk10pxSQa3u0i/wr0EWMY3+SErkVyi
oqq+B2aLSAEvKbOQ9N5w3z0KGQSMxa2/rAvdKS5dLF7LGDAzDRdLeMTtZCdnKinvATOdvhNaWrz0
uBi7RW+gNlfV15AQjPYG+CE+fq0+z/bwrJH5063VDESnKkv0z8C0tMdGsx41I/X3plczk6Myy8qp
/ynzqTDph7TFzyEXS+aPLsoX1gdzPYW7QCNuhiPIkAv+hDL5HuJMuUQWPUKOYO0zMsRiufnnn2Qk
FZvcZvQWx8E/ESbm12BcZhQOW7KS8VBXKIH0jA/urmsjFryG7LMJtR8tb+u99PxpPziw6uZFR815
GQ8Iu48tiGPGtfcW0PV+Wsslu0+mJ485c4gEarI38Emd4xwymvUiy9qTCVbAAw4QHJUwFlsDu2wo
GSFphuk/dvM28SmtKtawzeD103vfhvIIaRVvfDuaW7UNkaj674b0tUm5yMj0qLlrFS1arYuGg6HB
DtuYXuhf1yUcxlC8CoPhCeObm8Dop1V4n4g4PgwhyTKqXQFAzL17FlaSpXmhpmaIQT/9VIrjqjJ2
8vLsa0CAjQgsCxPA9OjEcYRmwf7TT117yUk43fiA8STjGPJG7FgcgpJDDU3r7gnuEFZTBmUP69cZ
hEF8nFOUTUXiie/1gNbO1aPppIqenFV/U3bYtAtSNErSaL/jwEi3UZxaz6lGTg4SXBKCyMUylhNH
1QJzc1B7L5m3VKRQnHZFlRjbxGu6M2WDs/E9HWJ24WPpDJ/XMoEfiXw9Ov5P6FvCp+inWlmTOpUX
GioIEFGYPA1zFOyyhWzW57N7Qb7GwqehFHB6/Gi1UnRVpGJvZnJdN7pPy951RPOCj9Qj2j7ZWWim
eps2H2PQmXRbyYzAAzACQymxvpGC8BRR7cKPcEk2yYcFP+Uu4Z1pRMdJfRwYne1jSUjJKgXvq36v
6WV7qOdGf0mWX5e5dl6jT2YOmro3s9pVHs5T7BlX0VbpTYeABbA1OAnD+t3OUYUlb8TbTQegv+kR
NdqLF6VPMjZqwiYiTLEk5Viy9G7J1GX3IG51avBUfsYkZmReQRZpNHyqX3Mx8j+SoHNI22rarp8t
4xBbzsiso55W8NK+aidqb0+SVhHE3off2vlHohcn1yYvqgo6fbe+Q6v62/Yz8GOehlHR7pD5afSi
RqXLMYt6q4ZJ5jJRUs/+59Jv+ckJLP0EEAnqxxMJ/mXTKvZqhpdF5Ce5Nt2qL4W0kkmTNXkO+6G6
j5SN5PmZFfAOT+NrwGeqxZF4NB1inZcDv5MSR9b7E1aXIpD7HOjGTiyppu7yIJPuvakq7OEW4db4
FYoLQ5otbUR8Avg41iPa/2zIowRUse9avT64RtYd+yIW5/UdWXeJseEssbyPnBWeO1FnV7zod00b
07dwil+AXU/vwyB/k9sOe7R/LZeRRDUEizuXsBkbC56SB4FVd5+CGf8ypBrSghfJUGgHIUbS7IcS
eHy5P5hip8eKOLYi6er1tDgvDq3BchAOWU9KUqwjP4Hfgwln8LNuK2dhozV+UQVw4lcnV8DOgD3x
mIK5f7Rb4W+L0qVqkNWzGSTJjfw9YpFjWRJHA7ChsbGoqGOfYZFYC/AeYJRZRhYTZgzJ0qt/mWm1
JNd3TOZsv9mVczpzGOtcvl6ah7KiPg9zlh97gYPL9cAQZyYy42UAZToITB2L02tSWhquNyA6oIkJ
ByvtFyjJ7cPU0RtoOLsVRMQlaY5RWE+B7C7r/9qql6G3F3rP+Y3QvtskGjIj5E9NBvlLYOviNixs
8oF57r+9s7hmCNTJGQRKFROBy9q1VRptOw/cI+uSdR5HPrbZLcQrtg5/l2fWcNhq3kiG8yjy3wnZ
2DXo0rZs9AcLRzlIuZCOmVZX7U71JWEX7AN2JYbViL43qjHZz3cPdUB6p8uIaqry0ekPGeX7ovxk
ELelU74vevZfo5IvZWWZ98rJfhBrI38wR0PR46D+axr0o2nG4dX12hfKX/3Tn+9o3RfZFuBbtY86
Sde8sMil2fC7DPDthkUn3/Ox4a42Cv+UFkZwXVcuBIsfcTo/ORpHL9odYKVM7dp2MKWBH5QP7Zgf
Rw6azsUayA6hTlU2nr7HjDNOZr7tU1bwQ2MxYbdL3SQyFc8Ag9t/XA1WmWinZxJHCfWbom/RMBkX
9O3pvdAW34dRg9pcWuxV79jUF+MPuxjxn/slbbgc3fJmhmiOPk2AzHbSZj9gido6y02tOeN0nOmu
YJrmMm3yG2BkXOjgaW4jhvmtzaySwTLTSAfU5pMeQBAgspt/My2Kp27ZUz/ceiYW1fVg3FQEZXZz
/JsZJQCR/74Equk6wNdE5Vbn5IMEA/2rishUcrfOa/0RQRJKeqbAmQtlWc0UkhkNApO2wqa1Lnsf
QRwD4AYCSQFmD+Of1Grv1kTxPz4L/NsckKlWY6AoUbu/lWlGJm8YXtTdnwwLNaQnUsCo3bcGbfFl
vUEQ9aC0p+wCA3iZy8x9Uw0RmBQEs8WvQ8RaaZDsQqRdQ/dc6DDwx3g4zq0dP2muHjyuU+vRTsRJ
WSRmznxADG2bIB6duWShhwdHq5O1PeAtPYL/aRRQhjyv/crIcr0zMoRHex6CZ/XA33ePFSFQYIYH
7Glqrtbzvd8oSx/3TrzJAd9c/PwfNUhuerbnGnt41fN9GYr2AgSe6dI41PtqWT7T2HiN9DI9eUlS
wB0llrZop7M6bth4EuDsosQMEmJyCp91oKDMzjhFgZcb6nVLVi199cA3rSI/mkOhOm4IUs64KZm0
rZ3tURue+hBqF5ZkMSxGBB2VOg79ca9sd9ue0o/xS/eLcOjvOonPs532t2zMG/JHhyNkxc0q/XEK
duIej/4kCcGEYvCdKR1ep2VsiFfNAkhWMtlZ5onh7LabRsfzhQvso4ic/j5UyG61ktRhu9E4ggDW
BjgwTiOy8Tja68tnph6alLMmvXTIOMv3PdCs+Ak4bUQnjKkVgCjGToGVbLKl8jR6Td604MwS5V4w
groX9Uw9+Mb476XhazDJlz9Vr8mSQF9XNv6uqKMMyzsM68vaq3J70L62XpCStdxYyMgwdxd4monn
dC6JjK6ztPF7DMw7kxbBjjW5xrExvARyNgqrdQYk8gxpvWtA2Un033gP1yJBy7Lqocjam1rbMneH
GI7kFJNk1KLl+NcH0AfjFN3y+rRNKCpaWDO7PtJOogMk9PUAnYYCXceaYuV9xfbi4k+kEhkt7xMe
P8tBaMSfCEy6c9NmRPsGwtjB1RnLY+Gehfnmm/30i9UxCRN2AjpylFwGKXG+nh5Kt03uLskkOw6v
0y9r2DnN+DNkaz0pRcXXWGt2kYbEPnL/oAXcrPvc12i1+veGSI0Z3dpLw7HztY5yAmYT/7SePx1y
hjDN9+SJL5pYq2xey5A9PV08eTkAhrXAIOgI18EiovVDV9tXHdyNweyea3PAH6dT0fglitiAZuFm
7q3kKIHZq5Fsb/OJdCmpXXOZ0JqlZ72fTTO8xjbmLfVsXC4n2qmnyLdO6nW8/wFxnWz+ZJRbxhGl
1EATBPqLLM3mpo7wZU4P2yma3Xq2Tcq5IlQHYzz/hYsHz/+PJXhpbxv5Wcv7vfTyFCkn/TTVXits
Bg7JjL2PT4ezO3RWMCToG5PS+VzvjszHTkpOgrq51G2W2BYZzlnMqIS3/MQhneY2nZxtkQ7WjRPy
PY+dminpSCeOHD9xd5IPAwkH5m20wyE8WA9A9FcNZoKCzALRn+Op/ou5YTooky1WB8AOy+Ght8pk
q+bvMhb+Y0yeB8NsM93qUrxCmI9x1KI1VbElLbSdGznzD/S4uhDgDdhtxKnaSads3qc98iCTHHBM
e9QgdBLJkQPXpHp2jpf9wm4lzzZzkCPxTsxQ1aSlcQkutIJxM2bD9MGa/O57TDQzbSYLLiPFRu9z
Zze7Eb+1saij1n0A/fSrOmqqbQdvKIduDiSORfKumjCqeWMwiZ5wjXpgrA4L3amN+lnG5neM5Om5
mSvzPIwY1sKwKR5VSwahWMXpfbpb4OQ+LRuVlVZ40WvPFPGQ1KIHgbBoO/IRo6vb9G+5Dxjet6kC
+6Z6CgVRlXw2zT3wIhJy0gqGUuqWexRBzVZofUmEOWBOAmER6GE5garXeeP0kZDPuXwyG5ZnRoWd
R3BmExHuafTnJuunz9CMfvuJn9+sIl3bxl+dYdH2NNWcoCKKFc8WBfcM+/sNYdipGvvoDsMK2T8T
3G09FvIdiCfgSlw/x9GF1IsjClWXbuMDgc/kNTNp6mnCfl9651Cr5FNqj/CxCzz5ft3OqH3wW/1b
/tIIOGi60R9ngQaO0weTQa/eFHnSvhW5uTMSQ17weeRPZUZ5vp7hpnzmQ2S0WVh+dXQmW+6CJv1Z
EngLB1DLn2zH4lOLWw6Knka+cMNp3AUt8CLgSXAgoVWhbiQ7KavdaBXEpGGAeGvzhoB0BjNgPGhh
hNXwp7LAQaheoNSdjyqhCkIhMBcHdINbDXrBrTGQ8YZm1x+Eg9JDXZatYSOGSjZtzNFeDWXnrHSf
lzx6VYej88EsaRoPap+fUzjODE3RLVC5GwRFZItOto3ycceqC3EM6QjhEf2hrTpIDpUgkboJk5u9
6Plyu+lOxsxIb2eEOyWqGyrR4RcorVszjQgD7Gl8ik1JFFDxqflaeaqWVQfGoHtXQuBoWY60DgYi
/s6f6nX/Bm+ohnGLbtDBMrC4/qkFsm3hiYuVo0xSbyhJYg0e5fpkI8f594Q9ha9mCBo7yvBzVtGk
3ae4RYjUkhZ6d93RhcvUUDnA299LktVuan6uxulVObVbl1oDzCael8YDOo2UsT+b0saAKDIBpssA
ybX86Go8qFbS1G3e9cJ9c6K4uel5FzHcKDGa+2N7KB1nfCknXZIrFsofo7D+fba+NtrRITJNAWh3
nq4Fhyo38XGYIRhhovTJTR/ugF6612FEPBPq4cd6sBvLolmy38ZdxFZxIwuh38cR84dmGUt4ZLQc
Exa77Qj5k26bN9NT8XNrqzoWXh/OHGqiEBVe8E5OVPatR5Pv2rn3gc0GAIsAgzzUjXUXpP5tjCoP
Xxc5NDQ5+ROeT/TImET/HuIbRgtpInEcqzcvTfCoS6AwNBivrc+YDlD2JigJ9/IXgUEf1cGFz++o
0aS/azQhAGO0IFokosX/PsjY+/cyRJ9zQPJg7nT6yoSoEYnUuzDw1IaCdXLc0zAstj72s32VQsrC
bz67JzdEK6kMMx4gThYBF9xu7bzgl61z/VXNLZIQ0z3qkV1nQIZdshXvTdm5+o4e9xJGbmP0srro
dTZDf7Oa4hsTDeU40VxLLIC0ufeK8Heg6xpzoMp9bI1D7XZ3qOWjm1hHLSN1LSv6ZRQAw+9Y4RHa
TkbSPA+V76/cjrKuXzHcE7YmK4rshTlA7ZG+5CNiIyQO/jyA5aS1pR6axTw8mQ52gcWNS7+2wo3b
hvu1NcQZ9gLWnIPwmAgcKxYyW3XpiWY6fbdilJpKro4kbVPZoDrWWsKNhvroUbbyKQ3lteqKT79y
7moL7nv/F+JxcW4pi7B2pgfeV3SFYzSgNiDmSB2M1HlIPXNz9vVh9PqN1bSb1vzh0dn/9Gll7Set
E+dOz8lziUELkrhSH7hp6PX4QNhmfI4IdiGeTMO72nDVF9mN3HxPhky8SQmRZKZp2j+lR1GazM+D
ZV6pNvI3Oc3uTbj5b6duozsz8WhfeQJmpNX2AKCzLaOjkJDInkWpXFA2AWG0NQopwSB5uc8L2fzS
NI+W1XJVexWK+CzpDh0oT+z8AYXL4h5nLduXUpyV8oF5Sfzdolm1DTW43Y2HrpIK4jqTELN2hjKu
sNuasPxOKyyEDqCjnPucfEhiWdquqeN5D233V/UI1UMpwntC4hqaQpmfSz2W16SfaxAZ/U91aPQd
q7nKQfwOuAm36xGU9ZchNc6ULYHMzgPt/z3JiIuPNCzBVnCDqWdfDyZ2cZKRsDZpxWQ9tdDDtmQC
eod4EQY3BgN7HLgjza7/HCvF3JrfrJkqePxnCIrpWYMbc4o9ndSlpnjX+x52KPXxzRIAYObcKK9t
7H4b6t68ZDnR7YFJdYP09wemI6pM3fgTRXTE44YxhUUQ2dklOv4lJNpNW+ic2LdJ4ahiWnBAGDZh
OvOBLNOWUKcFq1w7jgtijWmB/tJPZfnk+fZWXeV0mm6BYcqTWnecgja4XQFUwpf8wBt+nCtpnlUT
arRq44ZrChXTwg3oLut3w0DjpuyiFQELu3aiAzVO3Mr73u+yXegJjKNxVJHBrMkfhDvYO5+d8dzn
RBKHPuaddZ9BDf/9q9Yn4qesNrFd/emRmh1rC0NaboZ/q8XZqh6iZNQvagCJ1R5pEgTNpNa+jVkf
HToTGGwrxv1gNN6zjiiYrojM/hUul7q20XzH/yHtmFZPLIMfg6ufjbIBh9fEtxpa/Ldu/LlO73RE
COXstP80wMd1n7a1JqV2J5IHubIxOY9N/F0d5CCNRyeXTKZNNTg+jv30VNsIVitaVzAsYLnl+VZ1
7lg9aVAtodrU6P7A2twBoXsp8hCUQsIulnfZXh/QUC4EE7FUGYqkMo9wA2cb7EGbojUM7RRJgrrb
Km9vG/6POB0knN7B2I9jPR4HtGf3MMj9O1HTTCrBPbmVWWG4qcNrhhCEohw9Smjmw1m5NVg0yTix
aDxYHEH8If+oB2l9cyt51kLTeY9d9xYGlviDnflWNB25TKa768Ok3o35O9TpnY2P7K4vP1PkglgR
qcfQablM9X7RPO3UUNJvW6R82Ctvnja3cCey6Uz/XVRO+a22mPA1Q/dkkkiGb8zx1qZMm6I6ig26
ashWoeigXVAPqjuuhlT0hPdRpJ+J5ZKgxA0wApovj2sN4Zh802LS1U+VaVqo3xZbNiXPJp6ikqgC
6J0xXKZDHiGM/3cwQdsC/1xaPPW2X+8jQdbm+pUvy/mIchSOzyJJi4VVPDg1c+nJJ2Zxaf+yB/Pr
lpiWhvoRgiAoHeLgHjJdtid3URTn19By4SsvwmIn1dhBY4wywaIOEWTLk1oy0dHOBs/cAyPlyFmb
6G/7ivnNbEFgjXwgdyQsVT3lMHSDEUCxbdbOzajbi0H76aTkyl/q5bTS6ct4dswmaSUh73Xg7da3
RhsGRNZuQqZ8NHRXX7bGYT0GOROYFKZS2akUS0DSOBW46PxWe+Uo02z/3yyX5GzS+GiyoCsOr+Zo
2I/qoRITim8DZru67PF25Y4jb5MikXDKI08jcd+DWWJ3bhGPngr7SeqmffxqSKhnEovcxpjQlKlO
r5oZ6FRA1cj/T8kxR2qb/Xri0xw92X79vSyFdRG4+Vl9V6KUH70xiICpweg0AbJv20rTt0pzdm3M
GbNhk4d2R3NcpxP3rp6lbV/jKSTAaFgM4ZNuoHR0LetJPVg9qNasCALxERtZuNMyJ2N6KN9RA4O6
sY0kuvVxG92G1P4nA4ll7LpMr686voatz3nrmQxL602NPbwKfQ5LybXysvJQisK8Ju0S0UA/jlaJ
+S6iqP2WpjElyxibb2kzvnWLBpE2VL9Pw4EyhhD6aOtpwPjKJqyuXhX53jZPPQjkHsJbQ4Yvix/8
gfFf/pYUL0UDer0wg/5jsFCKTpC31mfqNTq1/WZYXluf6eluMMAXw3ZNSI+9rVNURK1EbdIho4hO
AsoQsyf4Pg7udS/sDbllZJhrYXdrRu+tgfRzbs3IgDT+H6eteiYIauVYiVrQJH0pjLr+tSEc9UnE
1XrlWEW1pVKaJmQu7HWIP1LwpKpzWDfYxicTCY4qgaqW+4YRSrBT31N7Kjl2Ln/nVhpjoWXI1LUH
P6nAYbYohBCO/9Vbt/jeoKqmRuompqHTX6Oo4G4tFvIugMnRzpzsqx7jIzyPhFbQLHcynd9nHz07
Ajn5okfII6KEmFKXbgdTV5TSTIXDQz2ibnOtkPnZskS4jfXZqq8Huz64uBlS8SZuwwYnAqe2mhQC
q2EgqCSASYhgSe3jjWUXlwJ0P2TeucxPGO+w0rIF2wByzpadO+6KRcHyBRvFMj/aQUhm5wudGxIl
f3HiOMOSdDK90bqsb0vYMSngBDwd8go2odFW5mEO7crbJMIWD7X8jR8oZhLTxE9yedb4BEs4+UaE
hnlQI5wJSMxm0cHdLCOwdm2C4OKfqu6RP4qK+NSlsEXvSBiNkkoZM6zrxO2PWU5+bBOD5P+iytXa
6OK3wGlI3iZTj/DcLznD9ZSk1wLZKo3jjp+qmX8xd6WjVEfjR0o0QjQm53UFWMkMJg5yDrV9S+w0
rK+4A4DJlO8bW9i0K2WrPfSjIY6p6+3ZJhfeFkpZ9ZAn+EUaOO5nu/5oSio+e2l2eaFDfrAqETnn
UJlEkhDucvpcOHw1kYTbbPLynfnfSUOURuV2TiP3KCsTY2wlbMjd1cjkpvsWWcYPLXHHJ2dw/rCG
bfjj8ZWykOFcRChMQ3RLqIXjqx7O9oVwihdJ3+Lau/2zGsZWS56UepZWR2YDOKOwm/eejsgv0q5q
Vh1PItompBWt3QxyWE9lMgh4KMCYhqLhwDHM8NTTCmoYM+NFnWVaXXtXVz7ZgmijFxUTpk9rO/hF
ARvM5fi6VHxF6xFeEU4H5rJPw+TKH7EdOmQnEZwkbNZJpXkOjR4mEjFzaZ6SXqKGLZ7r+zfT8m7A
YMpPR7fJ5glBT1e2CW6d/uY5XOCYjl6/mw426pWymGifqnPX0NMHa6Vt1UHbnETyVHb0G4buoeii
5o80mwedAduH4SHQ9ZKtmlRK/f+4Oq/ltpUoi34RqpDDK3OmREm2pReUJfki54yvn9UNz7hqHi6L
pK+DSKD79Dl7r52Uh4qpHvss/eAx1saNL9T6sROZKy03rpUR0JoxzbgERKs3dyNzD6NrceQL4u9F
eQKGC+ZA3JwWub1XfXWkb97G+hgpSnj5x1oDizNcuIW8vTePL9S5DdF8hKoXVsFwqdHw2elBQHEK
qWbSHPLGeevf+4l+mSKv2tEsGreWTsStQtt84yKh/C5bNTky4R0OWpz+LILZfkQkDW31LkWUSP3g
c7tR2ja6777Tc4W720fuOz5e5F815ekUvzTJMO+1FriuznAbyIx7LGYUB1qsnhnmg5rvxvYhO8Ex
HDDmT+uI+c51dkEJRA7Fr2LzJZQptaGjCXi8M/7IQ8g3AonSaWXPPBcOKAaHAPdZO7/0fMlPoWZv
CW2YX0Kft0ohAgpmzOeAgWq22zq6BKznh//3bBhJERhKQRprQ5VxI56qDjP6OQ4JK05tGm2N2jsX
UaI3ld39x7R3TyuRFDishjtzdPBUgvL7qepIbyo8EF+D5+6MOFI+nDyebvJq9ib6yV3BoWrqALPY
mm2eBqxMK5RO1b2zVGtdDQXp63KsPKsmRkSh1Gk1OkChn1gH2TIIR+e1RL237vW6O86WPVwdQHJD
634aOX097jsz8PxNAjP7HNZwaEsFB17lo7BXsx8kLfxqBufm9uOXPD90BfnWWT4JOSFFLyILweCu
Ga5y+93SCR75/y1bnc3FRVpFtXY1kjHa2C9fmrpv1rGCfl1Bri4Hf/gjsuPgfFrYaoks0c1TUNEF
dvTcAv5pG+BmQFHI4WXGLs/A5YyB/OFScC2SFChZFprttt8rIcyp0ivVTTAM1btJzcJQ4k110/os
l0w0SjGxam6/DX97Djpu2cRPQKhsyxAxLD4jZiWmciUM3k/WE82BXR+31cZAwP/QTKNFt15ob/nU
IRVHegw/rgx00sPj0bybNU3rvLeSVTKkmA7oP2PQoIlVpy9cEtYRb3DzNG1ImPGAN4CzTnH7My/1
9sDCF25jEMBV4E79VU+JgUk7wprEtorMrv8xGLPx5HYGNI0i4eDL71mqXlLmSCnkR5MvO7fqT0jO
zooZ+Rjh7Xe5fMq2hSFSkqpqPwP5xoAHBcuvOCcYpl7uWiIHV6ZpH5OpJIhC8+gB/p+/yHI4HXY0
k+S8LNO079ErrF3nuzepII6K6RdGD+c5jPDmCrhCP7WcP8Jpmc9DWUVkk7VvXRKI/rY4s4vTe19r
f4vQqIdvHGTjz+IirwtA6vfSdfKNgy37VVfqRxj0f5LYEhBJajGKoRbMQ/ZFK7gbP+ZsAAn8Xzb4
u9buHNby4laHJATR4Vl5TQKOodMqSPBiUe08+2XQi2dL1mEQFohRCsWqD/slyv0b09kIT4GBUSZy
kn1qKgf3ZXYSBTD72HyP1YClpdWY2RaJkYCMUt6svnuNUt0/um0HDMyKYWbLOsNMOFNz1vDPnMjw
78XaVT5oXePTBU4JD02C+bvkz7uaqTMcwy74nrrJIsGO47cRTNkX6HOrzog7iJigaDgygJEGCJDd
LD/Uhv4HMVN3+/e+fIm59y1XEmAiQjolH8xk/jEVprK85dutsS5b8qmCIU9JtM7TnRm0dMkHxYr2
wABQ/dPxDJ0CiDsFhxyxhb+JvT9lkUsvS1Z+VPXWxUwsGqWQGYPil0EC2F702wbbakGZm4Irx7MB
HMSR4hOzNeYzAjHQyNRtj6s1gkyRd596lnDZFFpw0Kfp13LulZt2YRrFJgimn4XuVJ9kPMqiRytN
4iPmCQa6ONQ3IXANuwHoRXaIvuPyaxeT/r/DWxw7/q5p8ms1j+XZzp0zBvVj3wGB1BSaRPACmKL1
CtGLA8s8ljt6HHWVFhuvDB+o++urKhrvJpotLaFx0ruBwTKjkw+Q299tMr6zd2CX8WDryptOtaL5
qpHrAoUZDZz0w0LLStDk8dUL7bsHuCnx/msYv4mpTvvwIJ+gSA8PhhsrImQmflWq6EkN6xFbW4N0
QFWmS09q50pWHH2P9hZUHB2qjqoXf1h2ZNxWrOl2a7tc19SN7dF+ApcTr9VJsfaxk00XpFgbG27C
DQXJD06aiGUDEZTJ4RfhFLaOA6S2aq3alMVdY72b1TCIZZ5ICUelfS4xkeqgt7dCxcTeaqSHs7C9
IBBnLFZmdCkFVsHF+rzieP8LtShG/P4+CRBd2oORBYfnbgnQGV+K3lsGaxgVjjEBnUe859EGqp0t
FC0FdBGUsrOpYLiemIhYXnDraR0eCcRgbx0c7YCvPDgscl+aVoduIldPblHRzClQA8p6SGHpwkxN
0keXz89Gp2P0SzH1xbl+1+mOnxkV40uxSBRLNPuzifQIBx07lxzEDb6qn1szPQ+1uV0UTUNJB6eP
rPGWa7W98W3UsSXxHLLAi2p3Xdlj+8NP05Mels7eG8ppIwt0zp/rwcCCzvX17WrjNc+N+Zu2b/HZ
BMZ/LYO3s5xiIOkwTuVoFyuFaLBVEw1fXicYN3r5XNGuv0rBoQ+2GTlFOz7FGknucgAw5oCJNAST
G9OArRq2xcHnCpTmFxfjxwk2AfQOwx7Ac8fGLhDPcpV7WErGUzS2685zvMNopdFzbtPJEocmlN2v
kpVUM77IrTw9g5ezVmoSmQQ7Wekxqs3ykJYOsT81UapLg4YyY11oJgE4hZrt5Lo/xSi28fCYEAIC
lQUptjdqg/fUjRAOBBmwTMKrnziIhPiz1f4k/VioHNGZRVDkTdfZwzEOP/tYnVG9D81+8nsWf0fv
/rAm3J2yQCwW5vk2UyBx/lsEkJ4ie5lnf1Ng5tm6JGMcIgNSPJaE6WOi92ZaeI7QZujbhKv1mnt1
ubJ6Wt5cp/FR7Y125SNuO+jYi5gpCQzugLi8onimNg85VQAYkvK5wg6a8yKEndDMdy3hYzSPzEfD
EYQTYvsxT6wJa9VHel5D+N9ztXKmUUIaHyh3LqkIAAzJjbvYVcoEYySrS7wyfFhVtkO6PWaip8Jo
ws+p7d0VtrH25BXzdXGmB9kHoAv8tGQa/ZVm14l+z2qyCEdnOukJIXCGFEwpw1i9KLGho8aru6cF
rSt7Fxqi8hov897os46mvpa+YOd+LnKN7KVaf+nMlmJIWCcGIMux4NlwXlG5cwt+FvlSPMhnHZiq
baSgsQtzLXlWcsNd8RPE31n7qTdVeGbzQFAhcOxT6icXp+5q7BtC0UU8zg8LvfA2MtRg+XiNPFgv
n27l+eMt8G9Vz3giLsoBcDhCFa0fUSsW8VsequAyIN5oQY+mRIwjJHESzSHFZ0AWkTDs1yHj56gc
nUULySy4OPV5+0t+l5pWiTBohI8rh/v/ELA743kQdEN3todNjOCbyw0nNPviennPRI9YI0W520A0
JCA+PdJm9Xd9WYavQ2pkq8mP/5CRF732nUr3WUW4v62C8GM5/hHh62/5sw5mkWj4j5gR98GAo0ee
rhT7grUFxOZALI/Tc6evY7Xaly1pe42l+2faMPkr0FWi1X0siHkUX8KODDMd6y7DlGo6E8NwR081
M4UCh/3XVd0R0TqXnnGiXYHH2KS977bJXx1xoiX7Rsw2A5xqG4v4r7Vsly09M+hcAEAYI+t4CDsl
yFZtHbcEDfKgxJl/QcR3sIXWTL41x/M3UAQNaVZyl9sZ09b4Sb5KIckuYzdUPsMy1yyDgMGziMCQ
Ro+qYBqap1PBbYB10OropsaNrz7kOEm1gz9GqESH2i/sW5oFOoYvftDM7l88B7G53v9wE8O7SW0s
S4J3T/vhZ1nitsXk660WPRvdI+vSKBffL+dFUP23Je/N3blALUGPck6/2lLbM/pKr8rod5e+tx4j
6Sp/TCg5ftu/cocjk6j6d8hF+X4eIHSFSb5X6pFNgW93pQ968jyV9kSWln2Q26t8GKIYRU2J6zMp
fk+tVq9kGYHgCNWl1FPHXGVSlKqm2OHJ23WHdd2ivZNyB75D5qeUfqsw0qCIiSanfJBfoqbRAyxV
rSIvDj91H2kAZzgg+bu0QxMngbryQR897Ohx8T6YCcxVIa1xEFHcQgxQDqLZjaJmWJ3iCO6/EkW7
Mac7JA27UOrIOZFHcUeNqw09uiiZTsukjRYxcTHIrAuIQIsQJGxTvMOA5jlVCfS2wJLLB4d4Kyjm
tAP7sv0vEKSfOIwVEtqmaecJ0k8xt1+hsbEKq8HZgXjfAmi8ddgLQa654dat6AhlLTgPmIn8Q2vP
uUQW2XNtmXOUD5Loc27mt2ofJE36u+iaL4YQ5e/ZL2+d90dqS4Y2Ss9mFgnQoKddYifgPKN4mIgX
gU855RsDj8o5UDLrqrxJiYJ8kJIWAk8RtzpE3xXgdTfxFLjPNOuxGpPzjSWMvR1V9AtRlTM7xcTt
XnjnYkwjUq7VC9kq5o8qDb4GO7gbkdteVNrYx2gev6XcXJ7XQuLSVjpahqMUjTRGYWOq6fpNDate
6pcQLPj7GKjSKnKC+DMgaBZJr4DYwBmrUqQRVrdJbJIsDWW+DHFiPAW9OmPEyb5QKlrnIsiu0tUx
Zw/ZQE4Y66n+TxbXad+Ic53msCuWRpYvfUzNJ6kmseiJy/6Ah2YG+YBwqY45KCrW3gbSz0ZW+0ZS
qvtiTzt/etF1Bxxa5Dy6rD90pRc8tErzT0MXZtCQimhreFPNxUUESDZwigum4TdifzAzSvV7TIJz
PFSgFcTEvpgsjThIKnxZNOV0a1eo6FvEU8RFLboyvXQfci5jmhhvIAQxnLXKlYba+xJ0c4oXXChy
GpwVeWKal5JOyd6NK5wqcpASqO1Zb3t6vGAyyIhKo0M+VPaalpFGXNloncaZPDLMDsAGMpatakJ4
j4JOBAFN8fPMkA2nd+McGxG0UXmY21fyaSCCZrLepJOTEU+0UrP4k42FXg+xRbVPqhBLg/LDNDuO
7gO9RfkycvmEHaIUbVGLUzGgHb/IHxCh03fqT/G2R+21WO9MQZdbOqJkV/ebwSLmylGnu++b4icK
Y58wZKBjsrZINeDUU4W2DwqZwB4GSgMCUg+NHRreZCvr0ZaoVB900cqjvX6Ql2Mx0mxZ/pbZqbWt
S16u6FDHSuI/azMSaNu2vzIyJJ5DZW6EdcPbkLTnbfsmmfncDfR+VXmf0gKrjDkfIsRfh8ZTC7B+
BF4FOoozr8dFKB9cdLHLs3/vOeJXkwFTRglJavPvF8BXHchpPLfjVOAVsB+D1A5EKXWAeCnXY6CY
eHpSm8UR6/wNaF/h4idnqa9d43dv5MpDgxu1yjWVYaOVPUGWAgGaUasotkWtOuI/LkTmTx6rCDGi
6m0W51fESqrAjyLUFy81Dgu1G9d0c6uJjjKhO9BD10FHmoI+l1+U48MuyJrkB0q5BChiAnSg0BUG
WyDFp91wsKe6+k6ExkVDR7NCv7mDFGf9ynX4iXJK6XRZvZtTRCrlZKKopbI4hG07v6W4ab/6tqWV
4ntYWzE6xaHWPOY+YqgMGv2ko4xfhzpjdY8MBAxZNopIiqtrNZ5kpxA4tX4pMvuHbGf6TfNd+I4j
0qiYnpW9/1S4bGV9zcnCHGvnmE0ZIUb070I3APIwW+MTZMjq1ERJulIMKPS0Yp6TjI8X/M1Ra/UV
Q7X+3VJBZvtT3aOcBXAnVxAKRuPioxV67uApruqudTlIMwaVS1NbMKpKk/Dxb8ZTDmw5g5KMu8BO
xqsVovjp9WQRNIkElbsKhdRsxw7Zsjfu5855q1yl2y+2Pzzu1x4B730wy3Na1v6LfACv80B6HN7k
KwWWALhJQEitFysvFbiVv6pOO467ldY6znOJ9V1JvfI9w2Pz914swIY2xHVVbFPBgPaRS0chL0ns
OzUDyNgFxaUBzNukePs+xgpkY0uoddY5u/+HW6hbhJiLeAyswkcM3utVJwi4MdXp76qUkfL6T88g
n9EJqArvYlnErKgx5Pqgi+qXRoOxV0+IcupKr15iDyty6Smvqmu6jwyWpNDDVRUZjiYmmqUtjOCz
2fVUpxsCyARRttX2cxQf5kb3PgIFLCLH7XxV6vUA8FM4Ousomnd1hSaBuELs1WrlYORWtUOW5x0n
Jj9noJ2He6/zxptLgxL1d0SdJbxicy6itsjBSs2hnVcR9+LKqJt0n4cIbjNqYwRCwm5E625AaxFO
K9DQ5R0pCzUlcGMJPB4dpsBdg+MLpWmRr6cvs6ynR+qPD4JrXhYhW0cacFkNDwAORKQNjKhJZH7Y
NLqelZbe1dKbT8yWlGnfas9qkP/QFZfOiuXk62xA7+ZkgbkNOS8+w0YOIJEphLC6bUaGFn/fJXTq
39ZU53v5SvVUOjhZSgdWvu4JTtx00DLX9Oimi/xlE1u5JWTx08WZHWsfMduMs+xQRuahn49ERIKX
1jzd3c1+nWxk2dw1yibMrR1ob7ha+hRsQvCyx8Qj6mky7k7P2IMTb1qdOzxv8nQsp93/HuR7A3QE
0Nz1Q75fiElBU87KSW84d6UdI5bK7ZNtYzIJWIWdja3fg3a6vM7i4Wtskv/8nLS2pSLiX/lqO51+
Cgu7PuVVFV5I9uA805UmDnEj2jRG94PlTn+x7OSjxn+2yrDNXaQg3zBQ1sf/Sxy0QrpY9gzAVlhi
dcv9LvSZhG6GGJvQNyDsUiS+LsVpX3KVzr69V+0M4Deu7JPhG80txRyyAUoUEs+kdmQsBtZmRtZ6
jrqU4N2ELNSl8REoNQd2PbFXbOVfnde/T1WabC3D9wDWtreAKK8XZ47c/aCSMUAI8CnQNPsnQR7H
2MyM6wCO5Z+RRVXgSo/ZYxBZHjMjPf4rb4wc8aHImsKPsbK6GKYsYfT0FFCkuoYcQ+qKAsLoxshY
m2lJSJfr/GTLVBam4D99DuJjtoluzpAxiLvG6UhbMQP4rrZTfUODo/wxlVlfS2DR8v+0IA0xk5Xb
oQKJzUDB+Gk4IT6LwNm1rmHc0+oC9WEFwz2mOCZZrV31RtldlqcqTMqVdgxcTlyLAkC3M5/vVUx6
Vdzgct7q94pzoh0DIpYGomMo3s5z6eTIkBQPmt6hSSJ7eWmLzBRYtji+sepunSx+T1u0kXsDEs9B
QiMRtNJTlzkuVmW8uMqkXEZoDQ/4D5+1ND6IVHPsDEdn7NeLCJWchJl4X0R4jBlQPxHoVu5ilfMQ
o1WqlHYM19JkphsBniH5NC6VTUe4123qQY+DNwdiKsXF/sfSsKprokRg/tz9sQegYwbFA2lbcaNn
eJSvZvFWHHC1BX5xLqz+T8ge3Jq0/MTJrnTKdFVpo84/x2ZaWZKFkvWhBWULvwahJvLBd7GOE2Nl
bf+9R086IZ0Cb0jvWsWmQyB2aOgRbJdzWBUwVRwspJqVBnqqSD6ko2+oUnvdOOC7c4RC1zybcTQg
KX7LEX/Edvg0avdlF0Unsk/0ZLzNY8fUvcrSWxIDnOdjOmlT6+7yec5OFmq/o0His/TRIosgnxHA
PLQTsTZPsRLtCchmUmp67t0zEGCGXsCFKfyseQp/xLN882TOFsu02tAEEHrXMFDmjZUQAMeV8W36
ZJHIqwjpzzntGntb+CM5tMIzrBUig9tOO9zOCbLfXPdOusYBzay9hszWRN0KPCqtMQ1dknhWzOYl
zkptm5ZQM+hN60+If8ESAmtcTcxm36M8e8qccS/vqyKadJTIQl2n+pwUkHmwXcKFiZXh1bAz9TkK
6D1xKc9a8kEgpbMJJxsMvfEtBdWIuHZdhQmvNAIDPpogLIzm8BQ7WE4kkNvzMOrGyiVtcD4v9yhf
RreSlb5PDPXZnsjCrsaM5Gx6sb0VRZ/x2KICTXbkUtwDICD7RZ5fp5jK8uE2urV3ZZBf3ADV3gB/
Fk8KDe/tv2fK0CKgNyFYLbIWT2dO63UVIeCloe5Hm2xRKeqqdHS8ywKVpiKD3g6ti9s5cC49wz5N
nJqeLHRpTGSsR+wV7RMt4fbJh2Z1TFnrVg7FnlR0OMC7DuhtnG1etONS7NHQBCM8exExLyoRvZb1
DT6OHWfo/KfOKF6VuLI40GfToVDnX4ANql2FUIsE3TzYuj5LiqIBoZCmML/JEMZ5kFPKLN8FKY54
Mvtu3hz/DIZIecbYnO3DUp1uhgZtGAvBp4PtdYXAmYsVpwZ+SZazHgvzFD6pVfLNRoVQwZqsV5Dr
w5rmbwpDW7Feh5Xx2y7yNzmUt1S33bNW+vu2algp4YsfMqZIu6XDgwyd2U3qHeBtju9aZL40dlkm
5KqiT6kiGoPo35N8Jk9JG5UtlMPxDLQars/c3LPgg2ZMvZcTBU9/wS8GHU3n3CHbuw6JMa3ZM1Wr
e+NaU6+Q48rtedaRA1R/jzaBE/yXu1l2LzD62YNGwCEGLzzT5hAtJhGXW9Srg13Weda1BY3wXJrQ
JmEA/1iWkygg4UTYKORFPVSIBhhaVYfKJaAQxarBbw+HM7El2ToRGQYDxyuylKdHaSjMSsQEUmMy
fmr5DAmT4TTOECLde3aT4Ifx2nM0VMgbeodW+gyjiQsg3g/QHtGBEqscikB7DlahQh50Vz8FkfLu
CsVNzmBs58xBeUjijJP1MPdneQSrPkswZGtPrMSsO9aLkiBb0WrTI/ekIst51plX2l291lMMM00x
d5h9UzzHbjs0V0bNDZSinNaBcZQv5NucBrVd1QP5c0TfQ47sNU1BfotNWL4VGdXzOGNwGkmPOLY+
lAjbOuc57Em7RDk7CAXgvwcdUNmK0Vu2N00h54FacZQtuwws2K6pBmMdECqxQhpGfplf+nfKsu4S
ttmOsbhGNqlubSyfxFBVNMASkT/RglNFuApKoJ8JOSURa7eojU0NEdTkfqh2NByW3ZrcHsy5/t0K
VUiHnJM38m8nJgetgbyrZItIsVC9SYxBrhPsU7WTBgu0eC26agj4fElslr7Qv8aIOg7Wmj2blPsB
EFePiFHOGDi0ekO1/xdLY4KBwAGjY2a3XvOCZVZeXLS2BFkYYSOxSdOaVTp9Nkf3QbdCeRW1JSXp
qhQMG+JES/qp/OxKP5Z3+ayaER6Zw75NtHrx9kiDTwu5A7Z29WvBvlKUxxT95fRLT9CU0fLYgRjU
ngIIFyt+5/QVYsRc+vR8KdUYvpRzp+xIwlxhDZ8Vg/uXmc5LEPSU0+MF88P43Aaaj7V65povRGg2
cUjyI/NcMu8kjIOZNJmOcFHgfPbBfhReUAdPy5FVgXJp8rOV4E2cVIr3Pm2U21JtjLQXR3wWfUvQ
pxTjyQcNPv0OHhZumEa1T52igQKY7PC9qkvEAJX3V2SeNWF9z1J12oCWc7a0io9ohmH0dcAPgAOk
HF0UAk/EW44XdcwbxDBOGY3+qci4OVDgRkeQQ9BHaLOXIcnJ9LGusvMeWsAPlssrUuxJgIrzzTyq
NimsUAxoVYFZ8GhtX0l1FgFeFPn1ybb7/5ZemKaY3i69QKtRVyBP4bz6XfzHymt91bauecMFad4M
vyS2bSQWUZocHTP9TLQ2Rvc5+Bz9h08NMvAjJyIlWGHFmZDI0j/OK7IYtGiGcVMguNc6/EjSxWYo
/V9DMCM0+FeG95c/5fdsL0Cg1rJ7SzAq1RjS2r1kwk227dGeywt6sazY4IMjhGZ9vpezcuotoJby
jlGom5Y/IRFxT33F0MbFo8zZRXefNAX8olTvSP4tjMe3UHTvVXJQFnZKViMNHF1C1up+eq0MRxAS
E5dUOHlOEBrdaTZQRcmp/kTb/hbPlG8DBOCicO9yfmLXSE4jO0YIIWYqkdM/cg5fZ6119X3lmfqK
t6NNTLme7GIyfteZp70aleVfW6PLXglXBDzuDY8eXhpuE2b4UsY1c8wiNWh+auKW4rLJxoOvTvEt
SMyHXA51F1cFXRJwN6LG6RSVzFLydjc+B/QrqYEd99wztZ+zC0tbO6c4dM50CTCryE8Pj9JBFzFK
HocGFggNCmqpn12lKldIBmsRbcekvxh+jw2B8NwuT7JF3AAGxpUJgKZStsloFVgN6uoUaT11NfEM
BCT1oALdxniMQTog/eqvTojT1zd1TNVDhoFlUZl6xXgnKkAJNOdJ9xFOdIS6n6K4gBbepzfVgd9T
68bMDHosNoryn4Lwixg463NZMVooSeJbT3ZtVwYXzpuHKTCD42AxCJMpGqSK94uCKxEqFT5hc4lf
9pWvjtn+W107V2TP3XPgzupb5f3w6SMdl++fqG9/v7R1+yE9yHVXA9R5Jho53NSOY2/k2isDvvty
OMtGkI1vddUP74WehjsvspvTrAZwSMD1rRWa/g/IR6BQstzZyJfeSDo7I/OKzzIGYC2+S3lshEsy
7TOKomu6LvHPvqMXjo4lGpyt5RvZizrPYHQ8nQAPy93IQQNG4CMKauzGZQ63CTL82hbO7Ho2x6Nk
nGmzCsgnqV+70YaqMTLEi9z651xpxnWiCkIKerPQgewhKY8r+VI+KCbwvRgxhJ5O09EBd7UPK3fa
geEFoVFN2aootfjb5jgYTO3wrpJ+xBTjnk/ESI+iUO3Fg2PH40kv+5+RKGDnPPQvPf4N6/8MU9I/
ZToRs0pEjVGZp88ML37Ldp82twLc7l1oEtqHXB2cQ8SYcJcX5H7XE86SyJkfjlGyz4AlkQ4ju3Tu
kcYZd/Y4BsveumqORHfKfa9N6HHaE9zPtmKXgPKxCt7ps3r2yg7VSOSvwPpDWfkzG8GVVZCzd3qE
IJ9Q0MC0zVtBP2PX0LEWSuZyHdXKpaA//t11xcsYekDGygj6v0nETabDoYrwHER+Xt7aMKClZbj2
xdN1/wEB80FyVPalzcXPaLPM8gmNwZFZvHtI559R7hk3PbKnVSly32bV6tdgcj7iYKo2ckrvKtjn
WyN4tA0XXqrNvzEVlpsxdAlqHVN9s2zJuhb5WzmZTHoSKroIXZeYU3qTMd6hx65qknjWlXDUkQ+e
HVv5Mhh/GiFd4kmsTykAZCywnbIPzHjAPFYfpfU3wee7qjJvvilzuSUD+T0rcImSFvQxo3yO2uih
dv0dYI2OzI/Cw2ZsK0KogmvWMG0kcbvZyWCF3khIJQ8yYFMe8H5mJdo57OLy4JjFubcD/WhW+GAF
9atKgTyRyqKfrGle2bZp/JfE9bPUyMIJgWuZO94xd2xQXqmu3jFmkzOHjTRhrT3IqJe8Bnjehrm6
Q16srQwCUVea1A6Q3F7uCycgE7Gs2O6neVs3vb0bImMj6+TKpEENstxCvUSnDBzumwdtY2UrWcV0
p6MyCZBgAayCKxZYE1l5Ca1/i/ctuph2rdXPQwNJp7FiCDrgszdkXbVHg0o9ThK0IRnN4MKi1e4p
2bNnKKR2GS6jXzUkpdEh604X2uqx74l9Fy8n308IAKPYofVQ18c6LoqNFdkI5N3XOkrpImpo8kRy
q9K56CZKP2Rg4oSfNoEepQ8MuGvpmEu3sEWU0LrA+y+coIbpFw9yQNHOBwAuNULYfqYU0wfVp3+E
ECz4aYdUkoLRGTRwR/OJzKzRBlMKNzY+JKaFnwdipLLui05jn+LMXEbtUVz9RZww9ZkM7ZYqNWF1
Acb4OBi8HSTldjcp5fegmTe/J/kIngZWIB/y5UpzyIbJHUwJWT9SenVQ2uqXumndzTJrXICLOKxS
5NxjfgJhM+1Mp3wogxnxL5pjes9hu04m8j5s/sEbE2PItq/GmbsQ1YhHqOxm2W4cLS/f3Nq/5Bbz
IjudoVIIYCtm83BlzonyHmbFLp5N5xW40Hj0R0Rwnck1oLk6MbuxaEPGL3XnGEf8W/tG6Htd0wdl
WRjhplI5H9DAIR8KUc81xLt7CoLsl8QNjTn/R+3kZKEKWUg1WXQDRhYylqGLWkMQ6Sk6Fhpy6rTJ
Lve88QlFGvK94c23TDFr66o7lpPsIwF/IUe0oRlPO0kyVBmIATNDlm97Ja14PcJdopXd2rP58wUX
B6vbaiYLxcuhk8n5dFPV/SlLTXGAGetT0ZfxLq9mevtFhoQXnbSN3OuJdnZ64ZT1WxKX0I2aKzuq
qUVzYyBOcvgM42w/z7F7rQHFnPuCS2hSh+5hVjCPoAH6hyYir7JPA38l7zIrDIx1a0XlSi3sn/gC
7W9KuaOizL+Z1KO2IKD8WFeGu80FQFpJko1Vz9fSUgkLckf9GCJSXldO9qc3e/0N8Ql2lZqJaB8Q
I2fXKcWjEKhnOUs8hvyPRcnYdxykyI64N+14XYaeaES7rT96mybzw1MeTd0aMcVOrp5Zqn86c3gr
hsZ6hamW71uAzRv5Mu4GsLbgh1aty/zFi10+D4ElkSNP/JsBcHOTw5wVxXt9ZIBY1IEJDCZszzQU
SQci0fU5MLJzPihIScSrqGwLfmBSKkHXGboq4gUFxsX1h5tdOAi/POtlMgL1WdrSEoXTbhTP2ZeC
9LsH6EHy+1VG0oLbna/MzrGVc2u4ade8yWfNaM5P4czaZTpTt1LyVllH9ldszMHetqeSlCwxs59y
Et5lIctMXUZXtSB8DsDbCH9Dbb/Vk4Y0ZVOnkdI4wzZIWufgafH8gkD2YYTDeBv0FI9KZp4chuPX
UnU1CiMxyxtx3B+WmGbmG1Gx4mpF8UZq3kYfIcr7XCr7kD7OEIeESYkLF/lkSYuNAFjFwogg5ix5
QzBc0HfJGS0BTm/dujiqdw8wtjwF8VwxYYOtH1vQReRVGpN1seUs/1aRJ3BKUzTC5BA3V0c1Xrkn
GZu0wycJf9qjDNH6I5e1iUsGAwDfMeI7GGtVfQNx0G2ldgF+SbAz2nzYREXpXn3qZwhIfXx2yNeK
Gwbhcl8oFf9kzUBfgwETtUPg2DpPjScDHvqvzjmr4QB3ApjKyY+qz0xQEgfUllZ/Yi7XQ+G7uc7A
OdfQda7uWdk4tGl3i2Sxrhs2xj4+Jg1kbPEkUAvGJtPwRB1nUkGbJCh2zi0Z4W23lXcrcBVulHCk
2C4Z8Z1x2jFg4ECwaiS1SHErWpbzuClSMnukCwn6WAv4xr0AJBWxx3iVpEawqpkxyP6fomXZybTV
cOUo6vymNSmhkMpV7e6u3Renii7HrZiQ3gPJWMd6PrzJZyjOkMiMAIkSTYsuQz0+LzoZJVazS56F
GGxUN74rSr4PWqNnfc2Tu5jzqLMg+UyOXe1STEDrXslQVZab2sqHL7cICf7wBQu9Gbnh3PE5njEv
+UZgr2nTJfuomvwX4ADbZVTpozjv+2tSad07S6myZ4yTwv51/4ewM9uNG1uz9KscnOsmmjM3C111
EfMshWRLtm8Ij5znmU/fHzd9kLay4LzIgC0nbCmC3PyHtb5145RF1d1nxQHyBmtL3z/KErZWGRR5
POv34eiewf7qbAxZUxkZg0EKR4WytsIh0BP2Ln2oA3BT6hd9YYZBxX7u9GbWP2uPekwBP+fBqRAz
0am4XUPbDuCvaEkybZ3wmcFhvDVzTFVtUzwT4238UJh98V9GhFrCglmJzUeFlPGVLsziYxE4yVbA
Lj7KIT8PH0gmFgQcp6EUNa3ybhMxvEnlZoYjYKDl9R89238ZZjoYlORqXYGH7cHKHGubDCKl1LVV
gYRKIszGOULMMO0a7YC+qcfK2xRdhry9dZ6WiiUHLKeQExIjRb4K8bGN+Cu7agzhVDKVnFrADDxQ
w1WY0l05OAefR+pISrrpM5MhC08RiR7z0PXiuU64qpV0PJWz5X+uCU5qPX62Chv3HOkWcjTQN079
kNQ0PF1tQp2fK2ER5dkNRvEGIhizaCvUz4ozFQgyUWNHJDByL07PjW1WDxkrsQ1BuNO27Jig5cVH
y0K7lOqauQmbJnm06ncYNcF6lPWIG4ylhKtX7xXWbvuKJJxYdEjAu+zijKp3CkhBW+mmqLgygIxL
w0Ymknr5bTQ9RWSaPC7oisx3t60XISyqtW07w+/nYyHocorYUXwMR1EjqtX6jdKlPnrv6sxkQrkm
Wds85Q5KOrvzL/hP1H03jd8YqagJloF5K7SYJuaCL26y9DTEhvfQV9VJGGt2TWm8QuBZt43+uQzL
l3YmYJVdf64tzXkuvQK1sn3ox4Jl/LymT7Rk7+EoXNdGV15iURVnNqZiR7yBum2g8SBPGOqL1/bN
upvtqBpcaHBdG23MolfN1l5c1k9f28FFwgE+MEusSzhPcfz5RYwkNiqZvskDNLSFqM2HKuBfnWL/
E1Qie7+cdpjtm33ZQy5gDJHMFMboiQIgbWv1kKJPwFPOcNdJQ+O96TH9QDF+6Wb6nlMwaJRXnmO8
Tk5290RSQj6f5xiYLZmopwUEg9kh5leqdQod5RZr7xljOI8SNNGrWFTqlHpoUKp6zzQROZ1ck6sp
1OsuW5PREu/jWZMSfXdwiu+GDkvw8k/YIZFaw5QxQp0ThbvMbA+xV32QgLGOgTA01mzYFr1RItLs
gJLZBdK3mVFXhoEKV8k4oA+s7gps2q1S1CMaIKC7C68qT5Cpl8kZa3178CuAJK5ZvSJHR1KH8R7k
Zsukoex5aJlmfKgt98Vv0+/SdqbpBskMIrcYQLmM+H1EpIH+VHpEKzsKCnU2VS1QUXRwwiJNwyvi
7Jpo4lVX7C9SXVmlYlei/isRwx1LNiGMmi33QZ4TqGWbDQq1lM1KxvgYzQhnafbOMEmijkqW03Pz
OCHOWLiKie0XzNvgRTUK7gv0I9IK2/dz5FyKoKhqms+w+kj+I+1+wR2hOmHlgIU1NQa2kHMLOr9o
SrC2uRdfPNNZJVe/1pzPjsITtI0rZIB42lc6jlRjlfgcXKoOD7YMjPFD1WivE99dpmBE03a4aKbr
Mop2LOE/cYmkPxnn7MvFjMkxv6jITWlmZkOqXjtrn4jDq16VbHKN9qKG2r7E6dMgTdRD1ly1uw6o
Fofxg2YNxurf//q///P/vg7/5X/PofeNfp79K2sB+YVZU//3v3Xd/fe/iuXrx2///W+8TZpqC93B
t2OjdjENhz//+vkpzHz+d+3/ZLnIFCfPWMPH5lcpobcFIAwbR9bOL1SLhSI4bWYlEf6Z+EE2nSPi
o9XyJCfRAc/V3NAYTikO/Cu/cIfiMDf3qWskKytTOcVZSQtNfafN1RmtHEBkx91lTmnduyZsnhBW
hzTd8wbXMJgCyXw2VKIWwdTWq5ZjBTLYoO7LiPIXDBzc0LrAlZo3TzY4ELChIrjkFdOKdIymq+Pb
qyblwmBr3+NWLYmpw+r9iB79CUOZyzrAvXeANd8naWXhGpofhU6h2/s4LpOVROM0MbE92P9GZ5jW
JcOwy+R72pM32beIjGqfGcvXQOmRmxQ9/fL8rVPU8fAYze3SiMp5x1CXBcXMD/wv7ss0sINbCgkF
yRrrp7Y6jb0VnCjzdwVsS/k0qm0MBI7LrYJK8WV5TI4EoxyqvPPOJAV6lI0N8jSr0A9moauwGaMH
6iL1jsXvUdoFieu6LWKdyQp9sBTcryNF4tngoRKSFPEEkOEga235UqYE68hafv675F+hhAomIbuC
D1tlt04U32zu7K1nTM5t2TZF7A32qjkxAewcFTA5LUJja+9iaDpUFRVsSimCJM5pNRB8DfXV2aSU
tnt5ILQBSu9MS0+kxkKRX1yTrn8u4czuUC4mG42j4kEZu/yshS843ixATbWxXcARwTgJWHmA+OQR
lwhrE2uOfopmmm3SxvqKiaYFSgdPhm2W8HqmsWe+NvThjIHcB7Fnf9MmyvheB5PTtR8Cfd5dqaP+
WBDfsYtDr9gvzrrY8t+lQJua2dPAzk+n9mU6Vj84nHTYz28VANfVrB1bGnLTnhtHt3yxmEZKtVdW
RQP4gf6+3Ec91XYY9SizaVvoJx1nB6PdW9NyOHurMKbTckzIi8jHJ7RvF30zEE0aFPJNFWR78mQm
GRPTyril3+yYnxYcII6Na1dhG3IwtbLaEWXTA9DG8xVwt21lg6Op1ohdGou4waSkkcFS1GevXQFw
VT4AjVF7aZ1R3JhOGe9hBL3EjAf4XmfYXKY12VpSkuQLGxrtTDmS7/98SpnzIfTmkHIE8b02KhbX
EK7++yFl6uRLVubgbexUazbIFvIdhVO0kyeJkqG6lL+Vb6qjl7c2iQ85QsyLMvToPIfysydgTq/k
1wbenZnxauAxm+LwQqIQNuxaJadwFpR3PiqYppowQSgJIsj5tzZJieukKZWNb38pswQlkseGK3e2
M6L5UztM5zSujIexDDAkVg0OG+CTRdxwKgImrureXSMYUEnZHTGOK06qA/KGwBeKgMGcw2zV4ymy
/fPbZlj22/dNt3TLsF0VvYWNUejN+5Y3QZ6j4k+3Pw9rx/+0LAX5Zml0dJZxRgHV0ESzsIoiVz2r
XX8pLVwvONHjjdkr7am1s/BBJzBAbZJVi/9k683p6IZQi9dhaNJVj4LpNCnt7GoZrvJFHtaKBo8D
te1KgMdYSat2k4YnuxD2a8QEeJuTnqgFqOIWeMWQG/flevcVJXy1psnA0MKc0RFl/hHGRap6/keD
iT7fZpjBw9eU8uQ3LdgWaPwqxV5XCvcSl/F7m2BB7qD/8NhCPNJbo0zA1AbrRvhnAziBsbHhVHeZ
dZaI0zQK8rMHe0wJHHZSoDTKbRtPZNcZhnOTL5MxsOEqZo9YrNgC3zJIzKER1KctDxz1s5xpS0li
4vjvldZ7UJK0JtWjDd7FUQ1QHXyxbIEnTXPoatMtqUyHhIFKEFved0OgbSdM6SYKx155aoagity2
9zYJReSkedEq6zEwrN1h5GNom6/LxoC7sVrLqc8YFdOlG4xzLUT6CaCKv8aE5+40r9Eg27KLJ16P
pKci65c+Y4je0Y/1N6s3v8HaUQ4TQtGdq3B3DSqZKW09KF+g6mzSUElvKHWGTWu3nw2zEndsU9OD
7ThENbNoPLRLJmEOZVTBb7JXPWU35M77vjfsnw8wLdHHZyJCfyq0g1Y7Krqlrag59WNDsurWtwCo
BvbwIB+CcilgUWqWuKAQnevZomCrdJSlyoDUxU/CB81kAmbqZrLnxnoMYdJcGfl4FMg9UxvpPSld
giYVNGSXqnC/6dGQvkv8PN/6XGCrPG2mG9/kh6TUEjzOfXKW/4AXdmTZpCJHcjTE5wIRtyhVQnIK
SF6J6WObKmbHv+lxI9fGWYTRC1DZOW/XfZVdnPwdH8KHglLo7E7YExxlgttMMA2Izbo4YftrjwpR
2KvMdMOP6Kg+OdjwDJIXWD6wfBr1IdixlVde+oxo9tEvX+qUfUThJKwDpto8Zx47LBOTTzPXYWHG
l3lei/2Qh96xJCcW+S2yO46PD7B/sQlkAJMsvbloLUIc8zGtSGMhW03b/XQrmMO3pZZp2+kjlvXu
C5HkLalQX2ogu9vGLLvzxEYPZcvshSsqZAnDjFgjy2g2fiCukL8VJhDzjgzufRWmJ7kgi4fg1dGm
FshoQc6Iik5tMb+JwbnIJZMaCxwkNbyjYOb9jWS7dNmcPF+QbTgz0pT2P7+SX3MiCDfL1tdIO9iJ
YQG70/bqHWbc9mn5EwsUxsGbq4R0CvTDsghHcB49ibjLsJYDxUbqMhObZcslac11M2Ghkncr+6Fz
LFpUU2X6Va+8e0OZXnmWOCmYEy3kOgRFzL7c1Amwrsy/qko0hkqsQqdWdQviz1Tv5UrRK2cyg2Eo
yDcBNcE3Q5PhZPF1eSMay3oqBmvaOl0OpNiYlyjwQVbGJ9/DgU+M+smgngCY0fblWi6j4lARGwLV
1L0ck1Onw0zqA3VPCkvzuCwxKnRTK1fTzYOXDntZQy6prchLvgouSSvt0q1UWMn1Gpu47Oc6CWY7
hyZ2qnPfZiTLKsO1TNtr7UGjQSGv3Zx49DkRidMrWeZQ2qlHmMUJ90ksoGKOXJBl6IPfCX1xkme9
0WPunps5WxTssE2wJXIvlvfDB2ml//OT0Hzb5biGqWqOatuWsG11eVD+0uUIwOZukuE16/vmK02i
92yatXv0LMdZjWGpPDMubJ5Th7dNtat13+kDZj8WZPRNM3nNE3tTcOdXeV3fMWZVdzZeWOt051jl
afpU5aG2s3HRsHGbxGKAl8Aq8rLylWTAoC3lQ0LsU2hW/arV9l5OACH+pQcXOQ2A+iEBzZiJE6dz
dshz8gXIzZxOnB82m0TACh2j+Xk5ZQ9gX10lG45L5kXp9jkqfo+LpjG+xXzWj39+Aw3rTSXhCqFb
rmOZc6eomZrxewWWKOWoBWxoNi7DtVn7A4kHDIBOqSs/UDWZvukdmSNpY52szCPvO1SmfYt3GnPO
0K0c08tuoRV9WTZQYQ3rShCLuKF9C6Dqe7RTzBRILpSN8QCNvk8BICQ1RhfpqePW+hx34oWWaDyO
wTQDVf6DdWTsVT16wFvHzT/84Or/8oM7NtePzXPIFW9LKCDQPP07loSRXX2XP6oV6c9pLqZLmYCB
qCyM6U7h9Weremc66BTiZGcbQ7rLbeYCXaxO527+WlVU6U4PhuSe+mTcRb2/g0HSQ+gNDqQXtA+u
FtonB1kmg/bYeenC4W56rH4Lf68jigrgxfnVP1TWmjp/cL+V1rrruo5jzGU1G2Ahfv9gm5EMdURU
NA5O3JylG0V2KvEMd1DrcNrS/8/krlkt4RqkGTA0yzDLz7JtWfX7acwKwdO9i+3xJArsGi9dFUJE
h3vhXGwiKeKATVGVWdGxhmxuOy1Pu9B8l6SEYkglmOJaE1nKnb2yGPpu4hQnsjSixvCIt/L+gXou
zro6gabx6tdY5Cc3si6y5E/G5pmdwY3yBn8lIcIg8FoTYDmXR9uj5pygyjjWhM6I4V6todlqy9bf
mZIcN9oJAuhhhljOLX1cFEvyGT0/oO04NGCDJHx0TjkdC37qtTwka3d60uaJgepA40qjh0ITyb23
y7sUm8iXaiBcPPFeSxugAMWN9Yw0Mcd3cBEpAY3tFNjvtRxZL4YBIor8FL6ITuPsuB6EC3VQLkrj
KBebHRWKI83Qt46HLqG1yyfF4/HbNkn8LqQvW+l0aJ/tJD6masPktjmozmS+C/OqRJofDU/s4YeN
/FVGosWfbxHx9mywDNWwddvg7lA5HVTz90vIEZVfpUqqbZditA5LbFCzRtnT7lgnoxfCHYGkT3q0
hX9V3RuBsWl0YwwtIuj3f8Gqp5REdDD6iPNYgl9wxFRr+d5bSR9f2U90azgpaLWLOtgUVRmf88hw
v+hqxUjO0bodMgpl4xppe0iViKjlPk0vOGfXAV6WjTlzEHviKB7sQd1nvd1dtBz9Y9j+qheWymFl
4jxt2sI5KrjrjotEuws+WDkn30+NRWh+tVPGoswiHmTMAmlcGzsI4ofRbJYNJImTq+U4E/pk7NO4
7Z+7FpFE1Zz58cOzljTxfoyqrQiRz8PV9u7OiGQrm4aGz7RurwyAzrK7oZslvRUA+aGqmiNyn5S8
MqN6rKdxN3FKbXD7MjMEyrEmDqu5E6Mk9k2D+vvPn/bfB4YGH7KjCooWQ5iu/ebTdn3bI/3Lxps8
Ipchrz02C6vdouR+7kZQcu0sYgiHjDwKjbUPw8QfqeIZlyWmheCjjVcAcCl9nyTnMrplE22X2rUh
sXR60VwbFaiZqOytEyLrMIrPqRYoH9DcXzVdoWmZxxCj5ZpbolI+/cPP9rd+2dBMm2Wdrc2VkK6/
OQydCDp8XDr4G2acT+9M1kG2s2PALmYDmL38PoVPtpmbPywzfSFa9x5ExaJetSOy7SwxPBoGeV+j
8mTOongwaQe7jPuHyHaGU2NPXyTaq0rifltVJUsy38j+Yagr3o5LZuYb9yRAVddiYCLmZ9ov1Y6p
B1mlFXqw08023y/ub04em1NvGoniqDdCqMgZxzQBT5Fa6DRXNajcvVvAGGIjn5zmtdmGmtXGWEFu
GfqjdV/GxZM2lO67yHM+oLX3rvLPsmC8efG4T1Tt6IZT86mOsMmOZZ6eBzKaV0WDWjdqw3l5rRBA
bmDXnSp7CWjth5Akg85BnDNvUyKlrtdeLdTtEM9xgXlp2s+tnl7E2AUnZORYjKXAM7C9AItlMScR
oEeTsQqjiu0KgN5dZGp7/llHmCgbV2YHrj+aUMtAVdWJS6FQcTUlXVuFdfa0sDtmUUTcmqe+My37
1E/FN6033bMhctSlkKGsEIn0I3ER4UHP1bNpTerOss3oYwsZmvVjner6+/RZybn1meJ2j+h0mk1E
yS3nlQDLsn1hEixCys+PP1+0xt8qFMMgLlpVVV1YwnDNN5+23xnT/EQ111PE/iywWi5aG/eq7ad7
whe9xw5fBgN2Qn1ipSYI8T9vtmv2O69xm7tsdqOmU7/EreeTBk6DrpZJdtG8nMykVDdvcZ3eDJq4
MImMi41bb210rn1Tsp3cygm3uYihFcdyAIz35x/Qfns5cwmTRkgBr+uGi+dU+/1yZqdusayZus1C
/QmKltgF3GmrsTK7J/miDJqyqrD/H+Rvob5Oj5n+0k/HcM5lwykYPs/8aXZ2zZWYrmyV1WLV1Gpw
ky+9W5lwwNSUp4RSXvIBr5RIHZfMddMmYmx+sVzeRlKKAOjTAC4tJFZ9ioJZWsLuMF1XcdnutLpx
t7Vu9uDig2RFAYG6oIzCFQaB6lOsllew9+csN+sbfI+CxcbNUaf0xZ4eScnuH9ts/vnmrJup7Fml
a21+zgq3ugxMls86ylYGGXq1kYyf2g9IRJsqcLmzAxBcyy5A0XQZ47qGJhQPpNbVB63Jj3/+ULS/
dVS2ozmuqpt0BKqLA+v3D8UlS8qywqamA6WNs5y+X1Wtmt+YHIfgwTLvBZp1smKdlj5MAHa3pUqj
4w81fPQU8DmTQOgbmLrWpqqXB9TnlAh1qV0ha8IdMw5//n71t0WKy/crHCS3puragufX799vBfeO
OSUQdyLf9UvYDPaD5l77QVdu8jdDn9oP1dgUxypLv4umHLdqLTgdJGHBRUfVpsYeAUoMKDbwTvJF
qEYC1ipY+HxWmDKz60Z7q4SZja4rBMaqeto/3A/6fL3/WrLPP4qro33SaMYc8+003PWMwlF8u14n
sXF3ghbx4LyKNDr9sxX7AKsIj/fmoU3hFZht1P69r82QVNYdX7lFE6dNv0x+SXHbErAVxa52jBpu
5lqM3NG2dqWA+6eygcfnm+/awppNpcjV4pimZttvPgAlgMyXdaRIpXU1nuSiNoGSegxs/bFti+8l
Lg/2ckV6SA00eBR75Ocg0TvXbMqPwumA8OP+3IvCvoYGeBKKuo40IaT+t2l+Oata6Cy/NNMJwppE
RFuR9TIEobfXrTlZyemM1yAbDjr6apVLgmhav3z0UFJxj6IZTPX7NFKAxpFGoNccwar3rLyNtCgw
KuvK3rBAtcqKzG5LpKrQ9LB16rCBpqGkc2MZSViucQQqANrRzr/mlWEemZZqDwMTFdebgwRnmbqn
gLxa6qSosO6h1f6I7QDdtnzwjQb3fx8S/wkc9JE91nDv+7OAiU/GQPIkrYI11vxbnOcn5uPaGvNf
f4t6XIWLpHFsvR0GRzJcci1ZzIzFGFyDslBW5gzwkcdWqKJ31SIbRsaczlb7HcZttBAfDXHrO41Q
WqtB1zifLfJFaKLego5/wsSs7wD5tidifZLDEDWgb6IKLBjzv08AWgu2LXiv1TYIn1EBSkVm0Nl7
qwdolrpEjEJCQ5ibuPkumMoH5rLDhy7bDiGEj1wPsxd0hv6TF7+vum2t1GevdpIH+Tit4a7/Q81k
zpffbzcVYGDLUS2LkpYJx9uyNhIg4W1BlhiyC9c+1dBo/+qD5a/kSzbyv0RKO650UpTk6l5WiPLF
gFa+ctBCbCWerydSfMOU5sHthX+dQHWuLFD0WOf8HccKElPLNk5LO2FMzZOUN8Kt3qS16VwZBzxo
XmieG7Sbq8yFVhxMSM28kYCxzo5fmM5bZ1H01nlmp2tDWH5sAghZFoiUNTkGzjpnJn5vbSikNrpb
+bvR1tKHPx+tfx+uWTotwQzZ1k3ewrfnkTIyRTOCovr51rHxLa+QEbyDN9VkWX2WDjP5EtLiwKcG
7+X6VYdN1TlNYRWeAgJgV0miDA9C62dMt2VsDa1LDv2E4k+pyY3yq0zdtBbYnAROy00hERETPHWr
N1xlGkfT5CniafdIkTMwMrDV926FeT3S2KWirRHbUCgD/WTEsm6aXpzJaG9ePt5o3IMvGXjFNTnA
vIXTtDEQvaxYNtGw+oF2sfzXesr9xxZrzv3Pb57+dv7iWqzlONBV1BeCc3F+bv1Sq6u6b8wZYtU6
hq2A+4SsvaquMgYPYNtyd44o6CFFjAApj2Edd9AlK2dVqq22t0aWhynB4UQ9otMYspof0TgP8eid
wlGtqGDiFMjPtMHA0jFf4q1Nc0O//flHsN4+jyxNJ6rOpfnXHNsRb2eDpoL5q6ytGAFCeBqUGM2R
g/YNVdRGTkjqys14EMZfJlUM59E3gqtVBx9ghLk3fSbKR+WDPIzkS2/0a7NLxUUANNtTVGorU+uD
B/kSFE7AltWIdsC+kJvK5IwxSM/FVMCBZU2cMsPSaaonRQcQPvvObUPviOkicmVEFyAXtkXQu5vA
8dqTyxm3rXITNyby6nVbkVrRq9u/lgA0H90lYNalznZbF+QOMubRIZUBud6f38i/nUG8kRq9p8NI
zqJEceb29JdrocFSaql+nmzHxntS2HpcS8i7kK75VVi33xPNR/0yf0n+oeVWxg5TIiraftLOf73U
JN0dWSeCrp4llaTdHGU/1wbeTYatyRcrbbZCpf1quTBPMNCUK3Gqxr7WsGdqtACKVexqz0vIfM4q
Ew2PO57iXrGOotW8tUSo0S5Y27JO6i0D1CORrOodhzdzkCZy73GRmRsUAulT1gKc6J2me+qJo95o
E26bP7938nz+9fx2HFjN85DaNOiCdOPNeyfSCllKqQFCKzCOHsqWGmO2FXfme8STlMxlxqkeeWLt
Mdh53yd5sIas5rxmKgc0sLmkKLVzNL+0UaPBjHlKdc7bcjZCG0yA1lG6aCYiPv7zAkdx7NFd+0TF
Y1NSRQc0pQs67HMea+FWnYPCGngFfuWEP9vW1tfrJS9JKRAqoCYT8RpDZrLlXI03RTLqBznhqKlP
YZK5m6JwkVrPldkIyFBsIo/Ts1FnemnEEl/+iZeylfNdGG8mweBNh8JPZDzokBIbGZCE+rvUuElJ
jPwV9mk4aYkDQFq0X/78SWh/Ux3MH4VhcJypJjFVmvq2Xwt7kdM4eNuYUKyVm3cB/h0rICeBF8fw
HzDr60f59YBgh1sS16RwQ63fxW4FxA0l+XGE9nE2LC8+SDqP5qc/WD/gvvMHQGgqjgL5xK1Gt1o7
dkyvnSWxDynGV7cj9lcPOsDKTvHiF4nCzNf8tOzZCkrQ7ZBqqEJyNmlVQaikmvY/ukZNz4IAo5vh
I/5342QDUXTaB10lXvQAxySdWquN6ca3epcpsXKWXtapgGdAnOgNase29qC0xYpBGzyNyn4RlCk6
NZH40FUtwaSa522CsMhPJkOLgAec27SddshsspRB96ndt87qx4uLv81okw6vWikIG5iximnzMcNM
uknlJJ7S4bv8Q7rafiGZSZxZNGTpURZwbTrGl86CUuDajX3RQrJ1vaKCQR6n1F7KcDN5MJ3TAGzA
Iv6yUxvAtJdjT/dUQMeavaPNjjc1hfQ2KzzqQ6dn1s9QkUz2xqvBMZnTOqhJxxCJbu9MgyAZndnU
cUpZ69WF3eItYgiYMqhmsTNuQ4qrh2DE1VZ2lUO+Td5vtbzf1bXaLxEx+NMq4j5mG5sruoOLuxTH
KfL7rMNeVrfDvqv65JE1n3+i8yw+JsQ3X+STQ3H9GH3EiDJg3qcrvqJ9WPQk9aSzBB/GYZtCBHkY
Hac/RWWtg6dBvqMPLTqYOU+mHp0nReuTo6kMJiu+GFNgWCtfk3xYQyLCBjmLm4JSs6hrqn5n+ca3
Be+iqu60/fONpEvt5W9nmrCF6XCg0ew5HF9vzrS2SzBn5824C7wOfiD7gxSl8NrLp+CYBcYHXTHs
o0ceFbJUKmKFsIIM88ijXIogNd9pFtnw1rw2ZJU9XDuDG60Sgf1Z/+Gl8calu/+Be+VawQv7NHGJ
rqYuPlv5DPJ2MugLmtJug84x2WtjEAYAkpOb3Vv7xRuMqhE2EIxayUvEG96flmtVDMFwGOXaugD+
s44ry90xMY32eZgkG7n4bLFkHBebXh0IqIHA63d5i389rXG7er6vPVlFgwpZy9SzZjjmGYYh2vEm
OHfywS5i+0ZhsiHsXiHIiPFBWD9qOBacRu32dh3Rj82NsdnDL0ji5lF1q9fYnfDqzVGB6mDFB9tS
39lT2r1j2xIBfJuMYxPb7buyxXcXqVl7C/Iw3k4kl82582wV2r0MtVE6FHs4QMydvNu6uHR/Ce5Q
M+smzwcFCPhJ7gjgXfkn6YoqKpSvaWFmiNDT+q5Po3gk83NbpCaherMamXk+ZPX5V2jOyB4JnJEH
US9Wy43RtAiQZhFtlVT1CulnenQGNh2OFj+TrRytxGT+cH2tpNlSeb6XbQ6ozXkF4Krc9AoiExKT
baQPySZwM/vqhZ/rKSjeZQzcCQcipC3uv8t8c6+ImvWYkTknC4jOZ6rZVjlBCoR98jb29YOc24YF
EpLls7c7dhdhn4hdN7jkHMxjXdWlE1y+d8uOikvrtY+aAoXQnLk1ZpQ9Oll9iUItXbUZcv1eBkzU
sSEYa2UPaldD9YgaA1x5NO06g7pXvjtaH5nQ8rKSAC4TwWOS87SXKlxCyGmCvCY79nC/7sJoyI2a
2uhbxBqTGe8W0N6qbcix2fKQiFad45uHCCfCaRF8JAMVKIsC8ONm8UUvimyFSU7mIac+AyTZYw9E
NHkCuqvUn+L9qDZdOQLzmoUmudZ0AJrCowJNIPTbqzSl8UhXrlDbaxtQcDMr9pNwNC/giq4MYJHx
zONqK6yOVqPuzTHgro2ghKCbavZRxySQo/TnC8suEocnAcKTZ6m34yquwWZhZClrJoBRVR9ITARJ
WBvBXTX87uyM4TFFRnq2sJBtSnt4Wo49c9AfptxMTgRnG7c0yM3Ln4+yv7WIOOc1YamGM1e1jvG2
u6YFi3KPwKpdYfXO0fYskn2khG+YCD6oC1C38ouQtqxNhN94vRxrcOdcDUKXxLHoc1QaNZaa4ouS
XwEqpJ79+KhSDz6rZuBvUCvtWtPlLRmdqyR8xwrR7z7M2ojTpaxuQTOOq6VYE2oZHdm3HepB9Cr+
7z6+5YVKsk/EmlVtI2vrmgGUK3Tzrz3+L7wtVgtxgy3yAN9JS8mG1wg8+eIRbpVpbfxpMCbqgKzs
/2FR/7fegCE4Si3eRd4+1WEW/ntvEE7BxIAnbTCpTcrVD5LhzgrtvWTsCMtQdtMuiIJpXxRa/KpS
+7WF0d3tLHmqJAxLT89mBwWsaSfCvPTwnCKHXJd69VG+S+y0GDl0hTi7BqPl5cI038FhwSPC3EoG
G0EkCU8G3jJDrRDYyhutn4PBpD5DB/d6LZX4WQp4yLLr8iZ6bVqf87iYXt3Ku5ZJ8CxrkIFnGMC9
uVLvi1TbKSZQ1D9fc4bxdqRjscLTaK3R/vCuWWIeYf/STtXaSCvSYMAP0novMdqWNkP51TzayMmN
Ynb0LUTHdiPZ3iwT7tL8zujRX6tZqq6txg+3Xe019zxOw23sfEBJF67z1sy4VfNp13fmeK1pY2cv
fsds7bEIs5tuRzZVfqSTg4MHjFnW97KMcC2WbKCstvu4VCXySIVERApJyfUjKo1znEfyrojH7qGq
rCdkq9pm+Z+NaNB3MupO9ybGlpq3b0eXHZ1Zkvk+Q/6op6ipigPDsWbjDcXXpiYWbVmD2QWhIFKl
RqJbd4it6WIk6UGD/XfknOoa2IQIwUl5fcgaM72bd5r35XDo0z7/UBRYAsccyeyy46cet9eMLmhT
ffuHVMWpAXnLHoAjol3GMDfeF5GW7AyT52jKmhsdQlff4xAMfjbo2xqFx2VwxUXFp3wBW3KNqih8
drIh3iYRiL9Z+meN7jboUWv8FWWdqendIXQen1h+aHPlLNcPRTYzdU0BNh7XkxrzlFqMoWBbyJOi
O+pmo2Kgo05UaJ/92g7XflMEV2Kt10WHdiEnzW2b23a8zhHx7zSttkBjNj0egjBEqzG6h1x02Wlw
bKJr4C9tIHvoj/LF8K1Vyjb29teXAqh+K4GI7tA0gbH8byIaup1ZElgXIVTbJHX3nSkqftHSJHl3
yIZVrHbTzQRi5ogg2JkF/CyYDOcqN7x3GAxrkpTclr9i3CjhFD5riHDWUFXbI8Ij6REIYGEcA/R/
q+b/M3Zmy21jW7b9lYp8xyk0G13EPfUAkGAnilQv+wUhyzL6vsfX3wEoq86xXZFZLwrRkiWRBPZe
e605x9RgDNETo7P8mX6z3pUqo7Y/wWSBOiTEEgS3Q2UIZ92KOFfDwa8nbTumVr23RxUzYjMLtzJk
scUDbR9ZGTtwOsNOlehiMvOGqaQN/U05QemvhwT1SmRexzI19sSTxvtqwDniF9GHmY3jWZ7wrs0E
zis5Scj+sk0SbNZ7jZkFp2Y0f+SBjokWCNl2Pc2QTNHsexHfwO2ITrP4uoY7rEiiqZ3e1l4oDLvu
U8+4ihq1iaVJ5Z1R9OFOhpV56FqfPzluzV0epS35KVjy0Kc0SyaBGnyT4vFp1qaIeG/LsWV5+oJ9
+izlEi31YmagswCQ1t+7flDJxUPTF+w+q52hz6UDQs2DNnU0dKMyu4WmALAiLSnI+6H6YqRhs5EZ
tzhBLwUw7AJxKdCJOMlT1WKJNXoZWKqpzvlJY76wUkRNYnpWE+p6mEKueCxWlaieSzZZCDmW0gbl
uzqWN43tB4dQWvr8hrTDs5o+Lc8IfTGtQjt4W6l1ddyfpbAcjryy34bQMrwyALEu2RO5VMirdyvg
SZ5VDkIpt5I+EAYgxvicZdp8k6e4drlpw+MnHbvVUuOT3kLqJtvmJ3NEbxtCtHEZmklpHttO4Y0T
4Qv8JYvjMhHNU5k9fnogRx1Qrc65U5EZBTVUYXsIOZHj1313oK9hiv0SVW+uSK+mJbEwJN3PnZS8
RgAE7kr8iyBb6t8ibpgE2ZYnBypQrLHIHnEZDjfa7Hs5Qvdn4gHHrUxDJ58qd2WCcnL6kw5q9jYw
YREfmbC/Ks1inI4JOwXbdc+cd3ro885Azk4xBUQw/5uOn7ns2v9+woPgiXZq6ZMomgKm5RcxzYwc
Zm4yzXcz2RbHFYkrsW1RHJXTyQp55gYOD3f15VnpRqVKuKY9GQGcsOpNDUJouVv6HdV7y0GAh4VS
DfssNUIgHDBgJYPMiVnA1V0f0r9snaqsJEYUI/7S9Q1bAwpGof6A/9qcpDSvycbIuesHzB2TpNif
xbY6E2YSaFzuqwJDK3br7jZI2qkea/oAlfGkg2NdgCckHUp26ogAbPi/9HBJ8PZZNNjI4/UidYup
jXfmmjI8VBFEj7Ha47ABVpXIu9VnIxXvYQK7qtalylv9RZ/KQytXDFdJ5NZdAyC6xaWDMaQ6rQ/X
z6bm+tcVxXLc/vnNYhRtCZkppqxyMPxFaKECq5cIbTbcWcEQPvtkVE6kfEE+mnTgbu9//dtWsdFv
vw5NJvc4lTPSh5/LFzxHKtBGxjifXisAPO8R91AB5Ur3fE3Ml2ECtSMZjzAFsT4bAaDHOt0VhiJ5
SHwqAJeEojEw7DlyJQVTbVvE+5WtZzbW4zw00+cjlZQU3QpnZwoxxc5ZNF1xUTbbtDL/tir7tSiz
BaRqTTAo4mxncGr/+Vl1mRhLlkrSB2NN3Mj0sPmtP2TwjF5Zku4cJXFwKjKGAPWc+I6dM7nQRjhj
ZNPBnerr1ukWMyyTEkJO7MLarw8XUH/IwHyrt4N/0kz1HIrIWy/QzJTyW07KDtEJfw7MwEUXj3Oc
Rp6upTdzTuY6Pq2eps7kqXXVXsPYiLal0bT30MxJXqG0+5uG9e9TE5Qs5jIvM1HRacqv1SkxJY2a
V0EPchqSjtwZ9qdFKgAjDMSh+iIpobwVMiQfYaStZ4My2TJlxdAzhoOnwFK94OJNLxhv0wsmFAxB
gLfJguXh+m9KGXTbtf2JiFFs1hOzhdZ3U+U15f+PBD+MYzUhzCE9nDbxGAHUCqN+S+cAKeHCYPRb
nVptVWQPUd/RRlJTSis79mpid7xPEUzWZJy1tdL2Mo7hBJgF+XYYdJ1sObIGa6Vww6kI3GhpupCB
nX2WKn99txi/6lF0BKi6zp2CNkJQ7f/SK5uqaeqn3h5opAP168yuRTebE3JMYKFYMGJpzZ/VhxmE
9pUqZpYyMtM02IBiWTxwJcCjZhqoSmV4YjNAISKPOgihtYYq2CRjw0oC7L0K5FG9LAiAlkvXsBEi
FFMu78cF5zEwwacIRA/SlRjbs+hAxo+LpHnetjDkiHOYn+ykNs54Y7PHpmar/czwGglFWHd+ra3G
veRvc5kfvFo0ew5YG8lSp21gEstsl/N5xTUMpnGq9KkjKkitD3KdPa8z5YFlN+hxW6vzaCyrt3WT
jJL1ohyjHseZGiN78ok2K+oFVA5j4UsFIMVppTJ0p36+trBG/uZSF79JP1RDURl0Ig1GKMwJ5ud7
Pk31xGLywnuzprDRgezpsnHVd50Nos0yvpnwDk9WN4E/73B+1wOseruAzoS+4oCasXBkXQx7e4qi
06BNH3ppbRUzsi51ocM6RB2ytZM4HJ0xsDqOlATYTlj1UiNuH41hgIBMyg5XJAmytEGi7BOmy2Yl
qGFzkPV+6zPmMynuSOWQ90KJ9COM6M6haLd2hjwLzORjSTrglO1ySp6bVNXNv3mhFP1/eaXwFcpc
vwry0N/U+IauFIYkZAQPnzhbiV+bdW9BSuwpXFNxWT9ANdMvSOVeidKBhSh/CXtk5BslMQ2YbNGD
lRawLJtJ2Y5W1t7FdgdpQIYInof5l9gSE71YM6QHZW6LpuzuQqV9YGIL3RhVvtOlYr/2LmNfGF6U
o1B18ja/z8Xg2npPlMAiea5xIp8Mqbhj+Fe6vmbSyExtaxcmtgBKOStnAiHCW1WaEcU3GL4rsMYr
4JSENLczJvmeeQ44jbw+wiGarkIt9U2fDeK4fmhCXRwBmn719Wo6ZE05ulIlg9XHuLvTGNWuNwf9
WjjJ05Bvasl+H+R6uFWHurwy16mcwPj+WZtGI+5dre/uayrLokKjF3DAORZ4FKu4id0OdAxA95tG
D5TNXBKshCqcwVzXktW1OuuCRD4xXIa7OlEdTW3ERbCA1gYmqj5h7O6/xqpJxgu9lsSF2Zo3a5jc
57UZNcNL2yZkKslG58WWmTxZYGItnzLLlyL7rOZ0aQw5T06WHQdb7DgZpyu9PHyeNeoUoNn6Egag
9KNWWqY6pbaHLSQ7o6SSJkhT56HqZfratVHty9BK9rkGJyW0hglvAfG2+DSo0DrscNk60bGxtW1w
40QbadiFkVb+mwEub3w3KRX1luequynhSt4KGZEzcNldfM8+QIIjdvejzXx9JwUtkboo9cGEWa+h
rno4AwzGY7AbV5/a+rAS5fe/XvtXAehPlZLOnYK1BZSyAs/i1/XFKDO7DTF1u5bcovPMMAKpTZhf
6BZLp9hUvnF4kjz6JoTLdTBo5mI+iWiK9mNvvtZaW9IZNYuTWhKKbGqjuq+aJTKSJ9fOOUsus6je
oipfORd60Nbb1roYlZVdykqrd0UKL7fwQ8QP6KT37ShlZwjFvRcOEdb+KrmGE5gbgGDZe4tEeSBZ
5Cvkv3fgfMGeuS/GRms5FJspuX1+cUxNc8+FHUHhGtRHlexJV7JwXLdFeWf4yQPN6W5L6liIFNEY
zuqoH/KiF2/DkH9l/tVezKxk+8oyltEgMnQXJEN86svCcK2CvHbFzzVnGUWcCtn+NiUa5Os4kbYY
hSxnqPzgtgQHQ2OAz1Tsm1tVlzu3WwK91Mq/TqKvj3Nv9xsa5lv6CHgisurhr99U/bdCEbsVb6Ws
4vzHVPKrXlBrbBOKR8Hrps4IXlYkyiRSiMqD2A7s3hvVqMTLNLc6BbkgFzRs+pMutfpDUkwwPJTo
OmghILy0nTekgfQY2HNwQilqonrx04Y99kuA/qDIFrdtZw1fLGsaL+sXm+AImSJ+jsVMNFk4o76S
gKQmocZOsgAstdFNQ/k1zT5Wv2TXLikgTScv/NPYsW0DKrOIaGXlne4UIpyIwpPK01BoJECbktgI
ezRf9Uw5WQUYW6EBrNX2hI1at4VGatfEvONr3sONHePuozDnx3KmZ/HXr7L4TRar0NRhp6Erj39I
+bUxjzgphwhFSPCMehdSXGse1w/6/3y2PhTYznMHhZUP6V5c/d4fduseQQ9wCY9CqyTbo/+Iff7x
s6IpLHIAyMU4kEGZ0n+PysOM0qJR4CV/8lsXiGs9n6OBW+JzwSSjXL7vszR1OURYf+bgFapW7vuq
t70RWZxXM97VRcbd5HOxNop4yoNjtvitFw5rmCra7VyZLyt4569fq98qdlvT6CjbzL0X6S2v2s9l
TFKRnuELcuhGnLPbVX9AeSwzezoEZlhesLLmXpNr5WXQyaeL4/ppQP8L0WiJiCsG+71MCcTTlqxQ
az305txYm2DADhUF/XEFfJV6PW64I2PPBrayNYWp7GUYHq+RKe/p/8zbGNTErkl1kgnNSNzMywel
JAQCkAzaGg13dNZOnwPCeUxTBhPioV7UlYVPngivpKsvlK/PvvIaYYUFrncDWUNrJwh0SYcHJQn5
NrlfiFL0xf76lVxFbT8t2ItAR6PKsU1Do8n/y0maOIpKZ45skfl3YB/sj7byPa/DFDhn3y8Q4oYw
B0Nv7seaQ8+YiUUWysq6HkSEXm98ovaumjF+rKVDr+rlUViNzWCCMJXJ7x4yJc85XebFpR2mg41s
ye1lQdLJkimVJe1lwKd0CFf0Ug/u3SjAmQwdLq16QYp/tinKCcnhUgOsH9Q2sQH7mAr3QfxltfMF
VV7cIDl/6WPuWA3LN5l9I4On5UNTF9aOmJ7veazU21BtT0pXkdVC7zPe+uYgXFgt8206j/MtJtOd
0WoFsrLqvrZay1UYj4cb9tzuvE7liNDxPaOr6795L5TflfyL3Wkxf9oIz8xPOc+/jUnYj2056WKf
W2oaTvOSvauoJqbENnWzuHzuJQg5rdCOJqyCzScJJx5k8zMoep2rcMtHrlbZElSt4e5z4BTbpI3g
uYOY+VWbAIs5rHPmDXNZx+j8+7If0/0nTIdJPWxEgIdriypPxeiSapGgKuib/UhKOIfUSO6cScFt
NhuU5+qEVlJO9YmZqK1d1w9DOZMlHKgMbTA4ra5SjaLQzVJQCKk2PxojVoQ116wZxsfITDLP0mp6
7fIw7CqNnKp1Tr9CkmQoT9t8xrGLVWiJiu2QwXQjGbM4rXe2FqGwFP7jJytJSvrHGhw9Dbgg2Q+t
yVC8T8F8r7j9fABdDOhNA1DG4avrJ20XLQ/Bket/Xmi10X7PF07WDMbuvI720+VhomgXuhfGIUyN
5gmbzmY9JDZK0DIgpjxZlUHMJUAYy5Lq6JQpxzJBHhMQfLqKz9buW0+AyGbVKShmx4AAGKBrFgrT
KiVFfd3rZ+iuz+vwpPMLzVvXh89ZNEwP7dAL3LZrzmnDEr1T/PBbZKYv3TwRybb4o2Lt5a+XCPO3
jUkA/AEeQJvNRMzzq6g4KBoLsh1ZzVmKEp/iDg3v3D+R+EPEZSC7TI/py6hjtJOVuLmL63k49Caq
cgAvaNOyR0pe/04yfMecFXeQlPgyw5A/+7XY4MdujxlwuOP62fpBEFO567s4I0mC2IPAnwnxXT6U
hv3nZ5GBv0pOZuUxiHdxGh7i1Cxv9LYQh6C3mcWPWXVVsq47GGbIYLOHREbykkUQrCW7Dd6tzXpx
tXJ4llry0VU4EV6rIvALRPisL4E3q7eYxNIOe3HQwwdhF+CqyUc2uQY4lzn7O8WO3pKSifbOqutq
97kqkpu1ZJzNMbjxaHS5gWVPhhntpk1sbye1kNzOanykaBMpqN10R+/ePkZ+Uv7NgvJ7NQ6fSWeu
Z2kWU//fjB5BawdkYZFH0cyM+SHl9Xu/V9Q99If3ppseIVPYZ2WRr2TPglaxq4w9nHtT3WPtkK9h
ogo3HeUjRqzwWchzgBrLIu/BLpqdXBvDFhm25LYmNCyM7cN9EA7DfWWWTuT31nV9FE9oi3qZOl0L
n4kw0c4V+obz+hloc3bwpCNYPLSqm2E+AyGRiAiM/5yvNgpqhCREZj8OBKcZKMgB4q35DH1UZyfb
6g5JGRb3OfTBohzVKyvDm25Fw3aggjhrFpbhQCk2fV3ZuxFdKeFHw2FF2YwtIJ2yV07rFALTNs1k
u30DDNPcm+3XnoSazTiTSxMU4h26fH6y5ZHgsGTK5oOVREcuquTSlfLzJxlHS2GRQQ4MbJw0ZIBW
Vxk///N6L/7nT5TAZqUGvhflVEdB2P7y8L8eGZoU2f9b/s//fM/P/+O/ztE7+IviR/uX37X7KG7f
so/m12/66Sfz2//86zZv7dtPD7Y5cLLprvuop/uPpkvb/6YdLt/5f/3if3ysP+VxKj/++cc78cDt
8tOCqMj/+PNLCxwRE/C/LVrLz//zi8sT+OcfV3SoQf7x2//4eGtaSIviH7RwTNauxRKvo9774z8Q
TfEVha/AYeTm0IW+yGNpVeZF3Yb//EMX/+Cws5h2Me9SkS80hqboli8J+x9MHYCY2KZAz6Hzv/77
mfOHLJzHz7fsf+c+sq0v1eq/ajCTWYlgecWOpQu4atyrP1ezpiKJwKBX70Z+e5HG9pQQakRc7qlW
HnoCHVwhaa5K3FkOQs1XmyM9KPQMiEW1cKcEdE3q723cbTQNYYMauwuJbirQzhgjxFzh9emXGMnU
eJdGB7LYQQYrrkbsiAx0nfiNPNE20/zVVN6EdOsbvaekVG5969GwpQUV4RjGP9W+leRExZ3tKJP6
lr0q6JbJEXAS3JuDeK8Id4gzYi00rJnTczizkibNTdIfGn4DyacS7fK+qzYxLKxWg+Q1eVZ5X1Yv
Oe2Lr1nwyO3gWONZtR+gFGntSZsSoJSpG5GKU1p3eXObofzTyT+B4toMrqLWjqHGG7sma+WODBwM
+hsJD4NOrpL0FaG+rTIlo8kTsmjk5EsU5mvJD1W7S2/c2yJxtE1UvhUK0QGx55MESzhtoTfHiqYF
xCAfQcJCmulC0uZArR419BSAyxr5S2ISDUGbr74vZyrRGNWalsENZhf7YTZ7cpycshw/erw+mqTd
d4nOwfYc1sz6iOBFYNfhVCYUL9FRvMz5Nkc6FgtimsF8jcKlJen1usIp2UAix3OEuLrLtBdSMpxa
/cJAiObIwQ+8afA3sAfbqDmp0GlV8vzES5S940l3mv6ok1EZ2YlDlwUMw3CppEMEWl3n4IwqAq7m
SCeViBQIWE0YueokE/YRbsHtQBkhMEcm+7hOz6p6x6yIN2HcmM2mljX+VvkQaYv4OnXSsNoUVrzp
95P2MNhMO1OLpPfAJcL4LCbDBch2pCvh4lK3jIfJ9N00mzc9Xne7w2eTaM6gDo7v39sdhDegtQ2C
8YXdJDYtiTIxOeORE1uPJJeO2pMm9GsfdncEkdoa0d7gdmVQuQDLx/rGivvrHNQOM1h3YCqFma3E
sqULcFDzTOtCYtfFJlwX33vg1Zh5rBtTPMf+XRhtosAjrENqd5r1dUlUsKJjjxKkzmErcIsM+IaJ
lb9XYrD+8AMn1do1MfSv9MlKuGhIhYa/yXCbNJLRd/2hdgubuLwcy1ieOxGUnRC+RK7Zbl0BI4/2
dRletbpzlXDeotBFxkIuGNnpDGdNDiHdptkRTwaGAWHlc1zRKCpRlHZjuMekNBfPmM23FYgrw1G/
WEBXwpFqIyq5eLlfIZeNdnZKoWOl6ls9/9DUpyrlJ07XoR62fpN4VaXs4HSdrDrb6cJlWOlEzKCc
UGu8ua5ca97m9j7SrFNTVvt2GB6H9rvW0MnCttlHL5ZVbcQI6i1MdoVZvyAdczImGL18DBmd4SGL
8jdhc/qrHruGpsvgRPhJ5zp1+2b4GifHtnwP52+mXLiqD5qWYUtkf0vJX5zS+x5PxUSj2+eSQgno
GcWTT/pRTQJ6NYrTEE1eIpvHJHjQLXgyee1RQm/pdZKg2sRcomgwpcuknK04oWyjuZ0W0S7KMBgE
rilzLdVHGY1TDgFSK3UKiW+NqUE3Sz1LYC1HkUZf7Bj0T4PoyZZpN7J6F8ugu7RLZoRQoZXt3M1b
0kqOguUioADsZ+2MOdLDsMZsqz5EsQy7EoQdzdckGghPiJCC1vM3UHObDg1baBSYzDjWj2341mtb
A0veNu5hHLdpoG5bIgdc5uvcLm3SeeoM325xViMkZao1+AKfaB06mo3hIivJuVKgptlDdouu9nEY
4ecQ9A3Jp2CMXCeHvFQiHF1W787zdzGTAa1OxriDNVefgeFILqwtS32Vq+i9j9LQ0SXLC+iNHVU9
elY5s+7iQHq3QwOET5BiMFNPjeE/ZTptkNzEKkdwh77PddT8fXaYpIcpiSPKXnuxkaMIVfEk9FLj
pKifka9p05LoQNGJPBwS84dCmeoUJFi7pZ6Mh8Rm1GLY0UPC1lVFPfeH1oIb6I3XArUM876SaUj4
xawIvAVZCv2tiAD7yvaepT2zAEbDo8v16irmPSSI2Q3wbzkkoncHeJ/wEzZdR8pVxZRwLPWClRjj
i1QaxCQzQUGYgbDDzgps5WOyMWnk6ODcN2EV/Wgqt7NFuUUomm5ghcmHCn1yg1uMV7Aqo30xoS+U
JjVyK6BmqOZ2jf7S+l9GWn+OhQavwzkhiN+hH5n46Lvq7wTf1hIJkmF8naexc9LJJvqpH2jbyS71
cfWuRu3dMIlvoQjEHUO+AsqB1O06nHDuYI7wQUv5g8PH5FQVC6MPDESOPMgz5tYMg52oPZ1j0m1X
mT9Y3CrHUGrrYBHgxRo+3KdRZd53dXprKyz2WH+xJbUdxlez32nNOZXTaUcDGIxSZvXbYvI9LE7d
th7tJygOFa1yAOr98E2dMoDoy3mRkwWKProNLRPWoab9xZVB2GHvc0dDUgZb94S+RNnolXUf1q/t
GHMH2A2LmJbvR5k1uTXDaT+xkgDF5OZAxVQhvM1UZmwAIKCMxr31hAUPYVPA/WHXA6El2jEMwY7E
Udp4+J6eA9MMz3FkYoPtYxbA9h0YZHdUsVA0vDjgT3LoowPSsBrjQVI/60WRYs9WXgbdAi1qg8Pv
lOwAAK3ag0+YSIrwgxCdjboEPhhCYI5MiQVMb4kVCS/+HOu3sXILU0FBkkKBRBj6m14ZvWtZxXe9
ojU9CACUZIV2IzwXPBnBNg8LZO59sDHSKd+2iTZc5Ew8TEGi7w3EU06ksb0QF+M2XFMHOzUeREjQ
VFzL1k6uxO1AnqwqDw2aaVrywDR0Z7BCGHATU4WOcZcrymE/+k1w6Dgfu3wbMZl11N/4MfFadGEc
0CE1vdw6Jyl97gd4/nELGiOr2FEtAAWtVm15dtSAmEp5drEXm985Mj0IYH2uiLPWNfr2Rpe01mvs
4caOi/7cFxWy8NZDzAJ51X6rOxDGot9JtXZN22ajtXHhcWSOgWc3RwuDDdJRh1AZZ2AzUlViv/WT
nu7j+ibXDpYKYjO2XLWm6y/BJwcebW3A3rtgxNKepGfOZ0r7RvzZoJyM7tJUM+NWxIasmEje0RtX
FwT2afg1VN6N4qQpH5p9scNdTdGQ8gxItLAAyESmx4niUjcqT/KSBYcgv7FlaSclP4z4NmnLWzCN
3CfhtkkcWALAWK+9cmxBbpZleEiLYxnkXm89+BCsYOfvYSbQJhJvE1kzYzAeaQXt1SVfKff3E1L3
zD6lbfQ1b7M3SSP0PePiTTzWGSeQCFju8UsOnVsqL3X0ZUoTDwSg3HekcZ8aCRQa729fBKekuqeE
Nof6pVj4qPbsScbXsoIQatxWSnNsHBVUVZk8Gi0cda5+OUNIbmzRQjd9fR/Gl3EO8XLvDUhr1DmM
3YHKhtIGH6kDl3LuBYPp8Np1smeIcdMM4Y05aAxcjsp8T8oLLEB1KyTQPPKJNuKj4MzuoGy8cnLa
hkKmlQa8Fi5L9cUus42MxzXW/Y2t72bJPiJDdPp+usXYzzADIjQYXG5sap9iB69hkvVXQoPckXKC
4OtaoZywlRNq4AO19mjtRdleo7FwCa+geJk3SN3DtnSz+QKvbd8D8wzMgxp+C0eT63UmoGMh5Drj
WOFEoFMfHywZ2XK57boQgoi6qQ1kb57WYWTnvUpH/I3Z2bInTGzfkwbeUMKBaxZO2H10MspshApI
v7Yju5hhDhsEvVj04voUBG99jUPpKpe6E1F2puceTg1g1rNp7RLjpdkBs6S0uZvD+26QUGQ8AeRl
ZKCzyj37huQGVPxE221TtjpQQNwwyiFlrmWpPt1qwl1hx/b9bVMntxPhJ5mJTN7aN3DFWZ5I6jKD
C+FwiP3Fzhcmpol4fu5622FfxukRuA3SdwYT7oikwywOFcng0SCcGE014xHKVGPbjhjXmVIrh96A
iandBvpVKa6lYLeTrnJwb4lrz6yzMOVDaB+rAUdO9EUdM1eOak/WdjbQBhnY80CsPdPxTZNYm3r4
boBtR86X1XdWxgGg57f6X5OQ3Ddez9IcvKhqqHrBLc85SvYF+46nWi7v+2R6MMrbXoxHjRxnRHr7
vCm3sZYfZIsUZmB7JRE/rXXuiu7FkoqdNp406WSGMVTagLrrdWEQddOMFPya5JzQ2tvQOghyYKTY
OKZAR2X1zM0YGzPN43pDxo6bZfE+yl6n/FZR5gPnncK8i7pxU8GJtYOvRkBBAA2i9N+62HY5bfbG
RathRqvEECvmUxWAcSWAN+L0VamhQEJwjayCd+BVr/snAbe5MzWvmC4q+TETwZoa4P287A4lx4tE
OyJD9Tr5HFQcCAfqXPieRrbxLaaW/aNqPo5UPsR4bW3AP5qx17qYGKTl0ECHcxAIsY9TmT82WbxJ
STxNBafRfHQbM9qOdfnQSuLRpwkbzd/GSr9VOcGP5FnSVZiRFYwnkz9VU559VgkRtqxqDReR2W4V
Y5/QkhhLaTOOpwwwdAAVqg2dXnqfm2GbttQ1EfhnEmLcwa72Y91tMMHu/WhfKuUujpkqGoTZo0i+
BFrmEuV+HQW7LfKUsLjk2ZfBQgMUlITIJYDrEAEN8bcCzjAKMYT3gXlT5cDODlgqPPrMgfpQWfMe
Ms/ObG7m2d/osNdK+Yme7UGqg8OkA6481Ea9s8G7miYuBqbFdiYhahEcZvA8VsUDy4InVc1DPtPU
9hWoIJnHEeVZDumIGvVdycas0cEkyncTJM/wWYHhnCYaj+SruPq9bj7qTeuWagLidonwnJJXZCWn
lLDqLvGwGbmNUe78pNvaeGAIOr8zZVJvcD5NvisrCWlLpviawWwwl3wdAqZZGwmZ90gMaTkzTuc+
KjYB5MxY2LvKjtHeuZGuP414ZLKspZqkJxQEJkZs7fuopo7Z8RY3zypiTNqwp9CXvk+WtB1h4he5
hedkvrM4QmYZQXfWl5gkC7ve6sX30Xhs5tc61o6xlVD/Phn+jxQeYiIEq73NukHAGz4CrYpyt+iK
ux5uijL9qHrdY0J98DklBPr4XsYCbGFxKNtaYTupPcOkkE23qoVnMau7rTrV53ABHij1JiQRs9HH
l8kaHXn0hoDAqIgIqpoBrdm/WhNgK31nD1x6NoLBHNR1flH1APYjFjfb2GjiPsr28iC7xnK5k47K
gaml5ug1tJrimEI0eVbEdJeoGE5QZtlQ4CmVCTik9v0Y7Zcpxboma24vfrR0jvLyUmiDB14AP/rB
GI/BwJFNqMc0mXipQq/WbminbCr57KOAINC6T1HUZt+IJd+mdXgjCf2LEtq3frBI4gKEX+xkI9gQ
7V6uUIw04nbW97rJ1jlStyBBNFMOpoG5tKYOen6Wf9SU2JHaAUYjHyZbRCmkBj2RFXiMU2QMsqfo
9Z5Ypq2cYMEucpcprWer1dH0B7c3RyZeNjuRcO0GiMsdWAUDqHn5gZzrFdS/EtvHpLB3RVjeyITe
x5zGSv+EhZFnH97501ULaxZYFlftUurQPnL1oRg4K161ucDZdmrjY5E16M0gLcv3kS8cBJ2MZb/Z
YfcowLdqw7RpS41S8UcHUKBkJhJO38ha5YrwN/iiGcYDdJczT1LVh6h6Yh+t4xff/taZ38L21rQf
M3XYzhO861yBZHWwM+RgzY2BskZ6navwJaJrU89MAKAraQg6A63wphnlLKGuubaplOOQB/s4Ah31
gBkD4oAFPprXP4xd278RV6O5FPNy0GwZhdIeRWSq9kfsCGlCu6NB72YNAKR5joqZ7Mto4Dkg+9dv
FQ53ZjfsBaDp3udE2sfniPwTo1CPmodw1VEVl85Em7B4AKAow+i5p1kV+desU527GbxqikegLB/b
1DrDw9igw3aH4EFWMSSgnItf7Uhsx1k9NN3glVpzMKPuzN3gaNP3wKZkE8oOIwwdl8WdOu9VPCJK
fiiYymYIyhitekO3VF7e3NxhMaKhTE1oVLCS7xJildEBOrlsvyedttEx/hZ4hyc98Wb5BR7SFiPX
exX+SNErqdqRY+W2rU8LabVreqAOBGP2p9EAbzE+NtGHjHCJ280hk5XTOnhucP9j72/xbjmBeh0b
Vp4wJ2YeFQvmeMn4YuoTrmh6ACyrOINJ2S45Tl+SoN5PpAShK2BJtTnQxXf3M0PACOwOUb+0yTgD
kVlIgo2Lj4WAVPqcyQWHlDtGOrnCoRtzu6E8v5va+t4gClNwJM3w1QcY9N/blsgRyHgnCfS9DVtA
oh6qya5mOUqsyi0+CpY+tqVm0reyBkq6pWZtDsSOe52CvIEgNBtOEmdlmw5Al9Is1etjk+6iIdnq
GOJLahwICX5+AVSOwvlErDjUg3MOz9nqcBP4xybBks032xuSKnubbl5FWwWoZU37B2EMTc3zlGAh
Sfp9zBNuhpONjcwu6n1PZNcATamKnDCkC2l9t7CNT/+fq/NYclzZluwXwQwI6CkBUDPJ1GICS1XQ
OiC/vhfyvme3uyd5quqoKiaJ2OHbfXmPMleOKNDNzigov1unqPpfPr128bJPY1gNg9j2KLxpzjTn
JnvsiDXsopBPaa+IgMAq4+L7wnu5nb+z1g2smkyY+Iy0js8GfQpWsbebvbB8m7OaxtRip2Mkkc0r
bkcgGoxQZOR5Gab6Mi4qIlzjlSPJzdJLE3mZ0msyf9rJ4DU0d66iL4HjzeDwvOGpPoQF03fGrf1Y
GssWE55mXkbsyNF8HCmDUqh9xMQ1ZeQnR7+K9m5+lRadj6yc6TIvpyYYS0B7LCFnLxl498tzwYjR
VCcwdiKHp15xBDtXdW54ch4dJulahvvaeCm7a2jKvWA3Kel2ND9qjDs5vzcVYoqCxBS17EcGQsgX
ayEibwYRzm+uTn3+bSQvC7YXWx/3oIS8mDXw0PXvunsfgc2kKijgKsMws8stel+GFtYw6ftDpt41
VR2w0FnUeT8R5YHvA9CtxLGvHIrLDOZftxd/th4H7NHIs/hoOW1OjfKhtZVn8PSvgdwyiaffLYAJ
shw/uvzN3aeOa1RfPGDL2OXaZ9w8Lu0XZO7dmDEIaXpgIKsRl9yr05vlQvaSyb5JTtTpqBEe5K46
ZHrkaUm5SRXlPIeEEjpc9sLxzBpqBxqCjVLjPMoRpk4bC557Ce87aC2L6aGLx+ZF1/JNSi15vvyS
KPd0g7Zh7dNuDzou50iZEMc2o9n4jRiw3IXPshroJquDQZMfFbPoKvcqxrZA/VyWR7LH7KFzNjzf
JY9xHceOIpABVNJWVN5ZWb5+8zeamT0mtkkbVXOAr6vRjRwzd0VWssP16w3j1o0/CdherBkBJ7CK
bCu0mjXF4jm0xLIDcsB8UwVbU5RXLKlPbamZzgGAmJNULnXzNDHJkD30pyjh9flQyF3nPeDaeosw
NDOiDvOt08ddqLa7RbqrpMKZ0bzSc8zNvcMLMYHKrS8z/LbCZXtTXOlreLZlsw0bzGpLtCEKsUdg
7F3PcGkTxzHgOsom1t7jeGJOeyRA4kAKJDcEe6gFgBf6eXlfa7eyfjKmL5wxh86p0Uxmv4HgrLGd
aaNTaUCqlv9qzFdroyEiz5nd5wYAY0h7LXyFwIpGikDcQJvfluGVim7T3mtvYf9tFxQXT4FlkkuP
nqvKeMzflvba8cyaVLFZjOE5WztuVfWGD8EjzYLcuxxH49WSdtBmPYUozkO0fI4FH67KIQzRnQcU
zEzJ/VaTUGJYRaq84gAmSS2Srgu0hdJhkNfvk7q85DHqmMWZbs7eWBINRAxiBY+wTTth74eElFYA
Yi2UvTOalI19LVwXIaHP49UV/qxZ/iyKY6NVQcgG321edQBTvZW/jwhzNtY7VR/OTjRv5NA95qZ2
Yko/Oo2GQkWeBfSgL3JqflPcN/a2zJKDNGHFY02IXgZmfpPnohG+tlwJ+qndZcR5UBt59QFPkMef
7BKdW3kyuXqnynFOh6Cky5pbJfyE9Jmq5k0FR7K3DYwnoyfFuCvx+GRPTl0FnYtUN3bbKISSmSTQ
IkOGHecpLk3is8YuBqSkIXtrLtln682gvcaJ4v1oO5dRy86mdb+A/5kq5Esuf2obbuNI8UvnyXLD
IHXe8+a1T63nuZ2++2LZuHfYFz29x0RhnfRKAJljjhqOtTwthY1MXXq5eLaTtSbv2T2R6b72cb0V
zW1NPMzWaWjGTayy3g4fK3FNNNjjuf4cLqWGXSrmU8lAhxg8/MvwbXWgDmKqetNheA35v5uddT+u
LjD2YGovD7Om+0O8+HXz03Vp0DrdqeXus7TpCWdH7CRnu0xPscE6eX38X1POk8acPDR+z53PhIAO
pokDPI09gZ/PaPh0DTvEzQPfB4A9Ax3DwhmOBmp+pL1zEO6Hb54EVvcQ0Q254By7Tu5TYjzGW40D
Vxt+OImV+JolLzbOptbZLs1rmt876W2GTCpvRSVOjbUZH2q5j+KDpDP4maLnbLiIcE+ijuxx52Ze
AxPKQf+wPpt8+c5AMkwKk11sbDuhe5rsOoLC3ImsxJ97tPCy2Cm1yfn+W2jA45Jmr1XdFpv5a9rQ
oczsxOYOSde+H52bROAorMel6E/KWOyiZjvyfJdLeilXH0E9PyQYCKCWfLozJram2kp2MkYhfFvT
gkER6I93i7CCdfFRLdl2GkvwNZx/Q023BApD2xxVFg5wDj04r0S8c743jyVvjKhiQx7h1mOpywFf
ttMOWKFvTR3UD/rAwndl+WeB8MWHyclIM6OI34oB5A+hlaphKUqrKLMVNYHnpKXbG01urFg5Tj2i
3m1ylM/IflTc8sEQ9/RDGiN4TlbcXYXyaRGBsF6dDuUgp1p6oRhEPNi94gN33Jn2l6A0C7Velprf
hb8qFZ82PJoU+3LVeJH2AZYJ5NWnGIcLzwKDZXK9cHPL7mR6LbkICJ5RNm+8JaxoENI8u8MFZXON
rcePOvu0KMWMc4BFNc96V/pRLnf2lxQxl2ASb9H7YNioHasfQ/BduU+c50qjrwh7QDAsCputnJJM
PrviRCtVWF2TioEFfEEu76riqzLfS1hosoh/lYbDsghvbkT54PhlKke3N/1YvMQ0Qsoq3AGx4vv4
O7p38aK9Mn1jL+m8Tkl+7D4PnKGhdX1lRCBpTmy/4eB2hvS1mHFC2akc6OxTvTS2Xkr7GRZcaQAE
Cq8Fclimz9dU0zYzp6SBW3jMrQ3AD+7mDxV1MCHG0aU7tFPsUTrutbkS0FXjLca3U3d3zujuIMk/
VeZ8dAz34Or2Xu3PzvA8pxHSAVoKs93ovlrFP7PkNTg6ibNN0YC7fBuWi2dyukIOlXSPubzxyAr6
CbM2bpXAiJUnnBg8AXhE8m3hOjfWG9PqL1XPpdbW/B5Kwpjf2TVlILWV7kGx+aKfDrYxwsUd9r0S
P3YVJUDjbZDKt5D0oAHcXbDrq5bcyTo/LmAGNBW1j0WrLOgwcQKDUlClzJ+GlmbhGEbJGgWZi625
/OYD8LL31KbNxhmuagc/sP4VMKRo4tk4KxHdmK5K0jJKvZgOW25ofDlFz5guyqahfTV8ncW9Yhvb
RCMv03YnzKasZPhTYAZ9Wi8MrOTfpcVrl817W7g9768B0QtQGOTb6h9j1L4Q9TOtsFsiWuFD3yPl
hUZ9MF1qOCUs5WTXghJInWM36UT5uueMPhkb80Hav+bkwrNK+bUVnbSP+1jVLJnU1HM045qE6rUa
yXdVByNMJaPDihLDHzkNgToXZ4T3E102FFjNB7zZBxg6XrSGptAEqpo6r36nduNdZfeHMb7qPxWi
76jmnzYrD14Wq7pTWyZwoT3qUX/CEXBu+vbfVG7zCOPFYu1qxzjE3bKtzXEXOfGJNijJkjiK60s8
nASPs0ihupmqxWliL2mO1kEH3h1RY0Lrt9aKbVg5QO00n0ZI/CMEbJLe3mgd29hiUbyKp5TWykeY
qN9w7P0TbLHDSEi6Th+WlgMmL1HymnubY23WkeTHL+IK7Da104hAyG7hwc1gy88woZx242L86Iv+
Ab9I0IpihxF3q+vSV0zQLojUitDe5AIoj0MLOvSTTTtOleHWUVQMi5wBIXVZrXao8Q6xnaToBkQ1
DZFJfZNae7ZtfFlUQvQDcNDs3Rk7RHwy6g6YDv7bU5BDcKlnpmkrDCKwqlZeBWZm3Q99T2/5dFNw
boQ30qmbmYEZi9LwSCjhvXUi5t5x04zPWm6gu+HP6scgiX5iMGcdb/5KUwkhi6AxTgV7xVIhHyHk
x1QoGFCeW4bNJNUPIAh5BPQgVdgyh4HFdm6Zf6flp1cUSD3Sh+G8XUrMPsJoN7TE/RrxqnvLYym6
Q8dIpsQnxpKx7V7K9ZMXM9R1PeDvfw72pbKiZW1e/ArnUUlVlkXWusIcRLbLWwbxgsnP10M8pmXO
x9O1b9ow+CVoKpqCuJqElfyQGcXlqeZbklVruqvx/8L+Zqv37gA0rVrE6ChS9kOJtbfaTmgWBZMA
ixK4Z7j28DE1u7m7B0BzyebJD3ndDYO9L5frDrUFq0Vo2RiQiqB2aBzQmr2yLuEi5YWHpl9lN0tb
987jNmvvKFE8mbjOcF6ceEHutJA39+xnmUIFTH+Nwn1H/0442ieRRIEpor3m4u/qoJ4g0aOHEETD
8SbrrQHkrQAi01bWsRblNSwiv/2iJ3jT4wxcV0Uo7diCqreyelFGcaV3lcMdWSEZ7+skJ6WhbAiq
PZTczcMMpZmbYWm1fnXftBH7ULrG2uWgmAqve/2Y9rPXVSUCwrthvCcLg6jNVYSs08hbakm8UpxY
MrxQSui3wIhpIKAOdwMe7qmW5bE1w29h8Cmuppq+6eFByfR30TEq6aW169BgClUN6A2AG5ftGvLi
08xUVBaoWcteTdSNYFbajGBJu1SAWueFF9zC0S+o2bRrIokt3PbEmckF6QclQsxx4i1VvqA0S+kw
iWdoCOFPEvbbgksZlNNnJXe9xl5wv9T+rXGpFol1z5ELFSc/GQY2iCCerPS3MF0t8d5svBrKb42Q
MuFgdMs3R5t3Ucqmu/khjKCTv9Liq+T8DGeSE5DPW/FEo8aeehX0/OS+joy93acb25OJ5cGZPTQk
4VPW3gIfnSxwc+ueFacHIyv8Fm+cET3q5sdSUkdFKVPPX4sBZ95X7T6KVNnXZLbDMmazf7eoD1H9
IKbPsUQUMmj65t5hpP7MK0vEZg+y8h5S5K9dIKRwMjDKyokPSflZQb3UB/MRhOQpVswN4yPFGgoe
7Ho3Owt6mPR0Mz3PQwchZnwH1rbRRmDSCk5p09orLEo0JkHb3SnKhW4NrgMYRXiY1dQnTT2zi8VT
H4QDSo92HpNh444RVR6O+zva8XuLtF7Rt4BDor+0PPz6eeCeMH0slDQ23VdVRIxS1DqyoM709m5t
ODQfVYXMf6cJj4anFRAVvsEO9mI+msUd5lDeDdGwAQN86xeSvBWk7En3OjBPcaeeVjujU2/GFW+l
fg/otW19XJb8s5uWdFOHUDWyetW7W06arcGkVmnFecgEpIzFNF4Rd2+W2SenLFaj3TJwebUm9WV0
jR8CzmcZx+9DF1WvTjRR0WO/lG4ze7ViNns1BmJUyJbttTXvwnZGGy1Ba2Okih5MxbUJMzD48iFm
RthUrVI/qiObUao4dXv0Suyggy7Nj340oKoZxXDR+GYXS9f6udUTdGFXjKqQv5dOvrWr9OZSCEX7
d8KansfcUkfocQvq3cRaaodRI895GoRwfyei51yx5I/TKyFDo+M+hAnWJNfFxJqWvP0K46vK1PiY
9rQNgq4GjZLY/ziGrb2pRTg3Ym4+ACJsddVWS4jhy9JGuyyvX2M+vxlNbxtzVgOBFcFNddpWCNfH
WaBq1HOHL8pZi5H/jB9X3IHSY2H9FuX3U0XFC46l1X4hshrk4RysQfmG3WmxTuh4ePgP4oQ0PBW0
BOelG+2FPbD4Vj3FoBxZCLxnNOaFr3KatlRDHFTm2RrMtso7BuWPTT7beP2kRfNjOIA9oc8ifzIc
TCliVF+KhMti8TIbHDZtmt41k6x9AhfxTtrfg+QRZk3G+EqyqAxYbJHBtFx/VEpsLfFtFDV3Q9qW
pvWJUMkjmLF95pK9H+DwstCEmavEaYZxmGVvNbLkqjLwlyntGFShG96kQ4iLAMHhmkB+xIOqM16y
U7fydhvpjzBJN43WY29EG59wPgpcSRqgrbQ9as30lSJI7ceqRU+bhokqg0x50qj8qbRysyS1zR4j
U7nslXpgWsRK8S7Ucfk04XyZo7uE1a0exbDzvhc0tyJV2ffjdqb/ReP8o22QiW0OnAY/8nRZByvE
Qs/Qji74TmB5G3rnA0FFfMggZPNc0AeOb7KRtslJBhABMZbtuK8N/3LuoS08gsF41iNJ/IuT2cDV
99ChdbnRV4PPweG7lZqfSgGMlTVPXuGPUH3H8LPYYSr4gS6CYYbZMCL32/NvR85mNbNXGRk5Zdp3
RMvNj6KU26rqaS39BvTH4wRfjvuspTjsrc1k0oUA+LKKOPhrdPY9Jcfc53fpuEX69KZmR9pwq+lc
vpPaz0d0MvZ8CoK5Y7yV5mdqsHuSdxywbf1U1K8OotGgdofVx7pUxyokJG7fV/FE/JldjwO9CdSI
idslGbhIgrBq9rrgj6N258Q+89yuWdoVekrn1ceoziiNrxWirZ6piJDYV8InS23Z2FD6gbTL4dhZ
qAbUek4E5koj3xS8ah3b86Qkmv+PK4TCcJDMPN1HTAfaprWuNseFbmeHNmajv2xW6bnsjjU2nDnJ
wJiNXv6I4jRzB5ZnNaGj0zfDq4VWr4L6iWW4m6hZ4aZvmx+D9lDbFMOn5iaetxar7WoJYuAvTUhV
RXpwwbIwxHuuU++KzvUUTkcD6Tn+QRb1Crree/ayIMrQZrPkJ04rRLoe4wub5A9gC75ZXcPmbl0g
KSw4sB83zWdVEDxge1GwclPzQO87T1MG9l7YEZJmO/HSiP4copxaQOzsNxcJt0/eal6ayeSf4btS
YX6umm0/JNS6oXaiY9Lw1TuvC6K0qd3VXXqqdFKXQ7I2E7Pae0u7Q1NkngyhYLOMWC8lp2j4FeGt
voXsbQcOu1FcJpU5khXSDHuDSIV5oiBtI7mj18uDIvFuxzlVVCc7fBKYRWye92WGTy5/KtKBsrYY
O+jjPAZG+7002OjFrYl/muTYYXLCZ5SNl9n9DUnfalG9IePLNilwOGH10dywp4B2+W7PewvzZInR
+NftaA1dPW58iFtu5oopt5b7z8p5uiyInJPpAUVXYy6GYyAX/hRc4ZvymBrdhpi4Ou3g3nh93AEx
DOLwlKTPpZw2JtdQqmyS+h9O0E3pcG3aV/AvOZUQojSr3oT55EE4YmtbIbnF4W4xcSgbymHiUdKr
90oTkOfHOLZWQ246Qr8Y09o3LbJOY/4dMc32kk7g6mUaTyqI9XmnJl2wvnUWtuyU5W3UBtBb/TmR
BAF+Pq1yHO2mpQcDe4O/by63hXhrs38ctBthDuBLBDNsxfWEd0PabYqG0U7z6uKgZ0+L9dsN+yj/
MDF8Nj/gq/3Kpa7h2yoMXwmf9Rojidm06t4mUunZSzlvkQu6ZKpvTvVgzyqFYR23krYZvuexhpAk
NOsASjM/2A6MqIpdbWOXXLa4CW3NMI+JxqQKCBZ8Noqs7jMWfYgsv6Bu3q1FwcI8JwQRezN8dM3r
yCXJ1hLjBeSJX49o7aKJJm9s5p/YLJyXbuAmFUbNW9uzpkyqioVAryLVsDWvHBRku9hNE5jIITWf
e/khytQmsy4Kf5yQphzlvrHK6MHIv6lRzVmg8ahSDElSyRI2k+Pwr6jnVyvn9MQexnfwnqAXL6f1
2IUtAJve2lpR966xWP0qmphiZW4KBussLpY1mlvPA1+JVS2IBR2+UGL7EdfMFWjWde6fVT72Br8R
3U7YhNxrCR8G7BNgznrWFQi3go20QyRK/ZoydV/C1cnOvTtj92TB5PxzViDeba6yp5kQkVUuxxZY
u0TTJHi8jP+kvW/Hp0Y5O/mPoaT3CS8vnmibYf4lG7G6WgSf+qDXEeKw0tBy6tu93FjGQ4eRJCKm
FOcNfuNLOb24g3Hnuh8KuR1l+Fssroejno/oyAYRyPHcGvxp4uKYTdhP8HGPt0odSl9wkZWJ+p63
4m4p2J/LljvzEoIMMJsaa2zFY77D/9ZZnmVpm1xxtB/kVshZPaUEg5eG8XJrkg5yJSNPYaecj1YR
byNwTqd8olOTk/9VKn6XN+PV7PWVac43B3DrHlKJC96DYzhUabvP7pK10RAfEYefNrKxyqzHnLYX
1W5Mv1KAQ4q6ng6Ug3j4v7mviMbEvzCmhGtU+5Yr6Zne4g0E0+aOz4K2EWiNFALMXj52EzVu0QuA
sOoi+jYOhswZqWHNz45OMc3CavwhNO5YYD3AFrXJxXWjr6+OrQV4JHMRBFVFWte2QCsv6HbyksTC
V3jUSjH54xgLiAItjdpzfckX7OfYo/dxk325AoMCA7G2Y6Y7uHa38J3yAd4+xXiFnezaRpAATW5l
QaoAHpmKD22Gc9ulX7OpTsivwF07SpW7rGGdneW/SDirHwdbJh9bFir8hng1CPloLxBvR95DN/5w
CdOeMyH4w0gJOd/bFvOM1WPgS5TqWLD23DS8nFy6Z5OJUduFsc1qBloI28p97Zaw35vY8dzWLj2C
rNSjpBEixwAHqEVOXpNfiqzX2wmTYqROQEOzFdlPRfQmifNHghh7/BLMERg/lwZrQlVw9EORe4eb
cCAZeIwMTr4oHm7zZOlnMt+8kHWgRKm778sCH30GiR9lo7TxSNNqxrreGrQEu8Nam05lY3L6+7nR
qAZyRPY4TxnbwfVLlisdt/X1h3+/+PclN+35COseTNPfD/9+UTYKqxSdWqXGdY9cPkbT+/vhjN2G
il+NCKNVpS0lfRGTTMVOs1NL9divXyY7XP7z5e/X/vvTv7/7//3a39+Vcvy//7Wa1tyj0x4rnbeg
Z62wlnkIMbNoXZr6ioKuYevy5gIK2A0JA9+mBlB3gqCV/s8P1cLG2+2qrTxAivT6hTAzzkOqeP/+
hsbjVSWt4OTzUalHsnEggObjf74MKQXP44A3WBDTaWfLXlm0NnPX//7oPz9NzPqg48gD/VzAVvzf
L/SZZp5wIoW7pUHdBJYrhFnzxEZt2WGNDstZnoRC5dvfFzNl16evX/6/XwsbJT8oxYCWntoctdI+
/f2IezwyVDajSaBnGNxrNrMsdbFlRKh2bdq/kwjXQInFUp773MnxPoblthJ1ukcAvcW9aZycKUta
xteECsiM3k0l1f+fn8dTtJzi1//+A3//1t8/2pd8SkLNKoNl7fBGw/2fL/1St6dfGhY2OhV6p78v
o6tzE/rvz3VeA/ajPcKBQX5hN4XqpxStOJlmSazGsRsMrbn5uAzOK7wq/AzcS4Rxr5SFdhfG6B9K
2t4Nuk1vRtrdGzrIdta2H4JcEC4xHOoYW5zdKLmAmO2UX6KR0Gov3CN4BBzKZHSCEYo9l6E0Plup
+MSgY247Q+02BCwQWlEwT39fCHjSKjkoWB96oDNTAgPbU6h2En3p0oPrhXarn6Kl+8qySOKOxiyD
V6ILKyWoYddHodGwhMsg8rHgQrBijv+DTratEsQojJs0IeOn1sOp7THGNIr6sAyWui/s5VCUI7aC
bqoOls2M5mI0ra2ZJHKGHKfF3bYq9Z1pLRjG1KYNpii3WR33V6B21SEZn6wV+RTh9y4HbhWCOs+d
WPul8ZqHB9tNMPqmym5gvxzoi7vVlMmvdBzWRkkpI7VFmLsUcY0y0n2qqo6bJVbio+DWS+MNywVn
llvZqOsuI3mgvG9lLcr8XEED87En3qrLYkuFoX2Mg8REpU80PI0OGJ4/CAm9sX//a5NKIao74JaW
NVmEMVmeypnY4ByymTLl8GQpxFmwpvz9g5AAwARy2TyUArcLLU/ULeZorYOLojMTSnK4zwRDkzQs
+Sq5nYwQs0vrph7FlfE9KO11mi/eWzXtAyi/zTYuGEFTXbH2BYiRW6kwnNrNUuzI/yw315YRKdsB
iV4u76q7jPcWSci1KyYT0GUF3rR4Sf9VeYStWtOyG/UKl2Gp9Ve+FyKoitr2YggICKN1tGOk7aF6
wegeKLbPqqnDyrl6TcPoX6nOwCSwCofFAXEI/T+jmzilPA8D9vRiFqA0/ipLEvIxdl22t0hmD3Ag
nAe6YzZ1otjsEnr7QQp92AmEo5oXO56EdW+4jUWPql1zN9SL7X9/rUlXVVqYOKn6qb/2oJ8QcuVt
WNjfk3uvdinSyO3vS1fEDRaE7EHo6kLmzI6v1iLOoVhToxU31q7kZYLcou6KvzLfRM+2mmyRtSnO
ORWATU5I5MWu0ruJZTyKjc1BKONzXlvRmQlb1S9DZhksphN3vaUiqYk52sFYqi84Z+pLEzFFVHXt
Bn3eoqowaG87OQng4pBFmpW3JYAn7axVUuvaprqEYYOb1+4xxJjEVyLEcr/u++nMwJ8c9DS/yAbW
4x+1ZIEfx3vCWcuEoJR6Vh996StJNXJ77URskiDqJNjPlsplkFp3VgiG/8ET/4NQEr3KmrBHmnEu
FkfKKdcgxccaW9MQs9++w6LuEii8z8CqeXWrkctd/1tNQXeTaRg32QxIRqXR3gtF2rfSJJ2kqP7Y
G+rhP9R07k5sUm0+Ls9m52BK7UIiPAyAVtrbtz8STmaHryCxbDZTrHv4f6iOTDxzbRZJmpSoUO8I
lFQKnWks17AVs+alpH6iG/o0dA9dm6MTFa5zF5F8Pamwfk7ZBC+WSG0YzKo63OVVM9xNWnRvReS5
+VYbfjGDidSzxgkEE6HvaIPmKzh39g7NYkQUrftId19qObucfVzr/gBA3TgOgeEc1IFnM1708cCO
5EHvCZrCj7xUrhT7aRzBJzdpjr9ofhqw4p+BIuGN6PUgXorlE7Tt0ygIgYepSotKUqRPbkvABsmE
b3v2zKxUBCFTxEGo2QoPw4nSgC+sWaDeSlaodvTkuIlYazZbIqmFuesb3HN/D6nQRDQv6hQrQywe
rKYz9tIB/k2xa9STJSRraLcgpZqC73Y/gZQyjSQ75Kod0LmebEzad3bGHxoK0g1Mc0jfyMHswOgZ
Mo4ZhgQtTf7z/rJJ8Shi7I8ojzgwxym+SGUFdlb8Kwk+wD+60bik6lU3sW2Ww6MasgNWJUt/q7Gv
TTwrVCrxhnIz5DA6QCbfTKJkz3h+GAc3O3F8dUFT29Zbgpd+NU7V+44H17XVNGVXOtD/plEDtRzH
0dV6jCpNuUY8rLZaMpaeVjf8dP01WuSwbQqiDy49gBvN4viENGjfyfVLbAKxipNF/c8neh6Mi1OJ
5SB7TPRTdff3gVuASG2hxuHLHSRBEKU71wqDXfSHGWIxnHArE91VGwtt3/Lm3LAIIw+kDi9hmokr
FxhxBVDANFAWSBaNtbNyI7mToUzwlybpf37USRMlt8cMiewfRH9EPROsHqW12as+d/BjbaH7jkld
XwYqIIpb4U1SJQU4EFKfpuHtD286JpjZHFS0TAcJQnomWTcs2d0kh8aPamenU7iF4GpONzk7/7rY
TneWk4cnUBa0H4TbuZ5/3Xgt0+n0LeVztmdRNu8nC3jmAgJXoCrJtsGLvGcFdtNZc+IiVEm3hwUu
6ihkAToSsZ8qwlKQA1cuMhKl1b+lcIPsMv6nigaHT53ozzSLcqCg6M7k4EwZpnvy2ukxNzErd5lJ
WIuj3+0wJITYc3e2MWznYrxOgoKFsjtg3mXQmc0bkaiHpgeGG4feqAltK1RufbV0H5YkesphOky7
Eas0iKUPwyzcR1OjoFS0eepVTeAm+DR7vcXTWFAmbtFQEc9k0EojUXmqLNelbbdDpmeIZXW2yQfz
vqjq/eKU3Pzwbo3GHvJ8wwg7V9uCFRbFcFwwJuW1mOSF+yd1U6uZpHEI6lBatrHG8FryStv6ahYZ
zjTjCD9JKV9KHedq1Csd00nkcRxmAnTXWc844Rr1UEwZz+H2hhgM2ESSQwcuYOHz82ramPuhZMzI
vsHPRFSwVolHOQWrsuIF6AUiXB7U3Iwtp1TxBgPazdroU6S57pUNPgKrDE/uIMRecdZjZ/kaInrn
VBRJVVmac6+Pr1qE+6zWlovWjB+OzW1LdpKHkYF/3enx3ap1vUml0RwaldWggeU2mwi/pab5UCaW
y4oJ8l9h2xdI80OggfA6zpVhrxslxIbs7LrOoyIi352WX5EgvaM1YPaKKWtMlSrZKvnrbEEqwazQ
eqraGado1k8q4YOOZ+S9Xo13ndF158jQ7qLSbV/GfMC6QUtXMNf3rgO6lOedeY0kct5SVqjwOMeO
OUZTTmuJN60YNmECHMBKxLaDCoDOGB9io+23rDlWN60V03vsvscCbMuctWfXjJs7itkYvfFB0zqF
4BIqmCzb+zbNlXe1S3bCkY+0dlzrtm38vOiOCqE/kthi8VXX5Lc7plfGtXZPulw59Op4LOHq+rIA
KzGay9OUj+WjTZbxzNT20lMg9jf+/Q19oSazI0DyL0evsZ+MFgNsRR+Syb2mbCg+XYMGqg3ufNbm
BLcAnnQz6XGkVhx7TsoCq6guE7ZB1lTSS9U5ENbQb1m3dt6Sf6myebFiwAOhHRIEaWUwDfdh2g03
x9WDRNAP1+fTzPfHJVTDLXRQLXgv8/ypxiF8FXX6wiJA7t+ik26owxbQV7OK1aTTagBDI79vfLU9
EzwRG8cw9X03f2tzK0EaFQ+84D26Ptsqwx2doOMb2xopvnBihDujs7/syqC9bPpZHBML1nyUOmVh
BLffNfpH/KyqzYvam8TRAQan47sslcinaAyD2Sz+D3vnsRy/cmfpV+kXwB0kTALYVqEci6bozQZB
8yd8wibc0/cHdSskzcRET89qFrNQhK4oXpJVhTTnd853DvNU8XpbDsHYsf1jwGII58xIt36H6TG5
XyDLb1KcqORFmiEsEK3A8AyPk5cvB0MjLWf6QlCYDnlRviWz9Sscj/bHrLbD0kLcKk2M9xmW8Ejh
zF+YzWncxT4rbhj0Ah85H78zFBCbEXNvZ68dl4hdnzVNqFDef4L5orriu7KKo/bIcynBm2qUbrYt
XSCWbbaCt8vW2GIh35tWa4aLX9sbAzExgUckp0atdawfljcXeyd7DxiqHkbdYQnQzU1Az9IqEONB
0Fz+O+OpzkeGdFnxpl39klQxxU+otY5rPXaLYL7c7VBLzaro38zW+iPKsbjuCXsHVsILyMETrkjh
b9y6OLiNrc8z4AQtQINQPpvkBfy3xt27Q5bubNwpvafuF63eE5ch+uBiKKRZG7gkmjw5ShZA6Bvb
FMgarSQPFsfStoLHbEQHlTXOxhRgBoL4j52Xb+kMiIJ6Fkg0c3lMtBPv6gAqz+zHv85oTdshJwbv
GOIPTT/IzOP0KTzjWY0KM7hiXjNzkpFWcm23QJyC0YEmTMY5qaofp3tz5DhhLW++GhqY8GSwgxui
/ZgjjjqikzupK1xh+IpqmxPxANf0uIpgFC1upeVf94yIqzlROyzeZJEpwZnEcKtKkEvNpnoyJDd0
bTJ/Ud0bFx6iOjP7p2c/gNiIwntXZZ9t0ZD0jQsUfhb4SI5vcbKGDrX3J64m+xAXKE0Z6TOTWyQ8
EPEg0u88lk+9Jw/OsECnY6jUdKWNssCQUDQMUxxaqgCY93IwrmD1Pxvg6klCZ5xgqk9XJzjzK2xv
k+/erdEiEcHjcyZ69aL2PrNcpLoMGHLasbj4qKzBio7o1Lw2vJv7tiZID9OV3yt1Tl5N3MYvcB9M
if3iLAhj0gWrK7/bvPSugnXsu9TMZbnu+8AMClCBTtcAe56rHTSMQ6XiczRNYZtHIRBvINQ2TkKA
MwDSud0xAHZru9hzpmLOLJFzvZkYnkVGf+3eAvTehJhHH7PJO8cYBwd/gYoQ9WhvQ3CN6kywdzb3
uTE/1w0hedC37DcjP9CXC7yHOcOWwr2liNpvZ3VzWp+9GEpCjd5HDo7T89TOnRoPnRYxo+ZXK6P0
bRr6p5mtE/CLPPqJ2ezowThULFuy5F5EIh94TbpxVHnJpXdTYYlVXPrNjGJ7iD9+xXudKW5t0MN/
ipaHRHs10Q3zuiEFAJ6juErh6jEP9Y6ReIBLA4YzYkfrcFEB4Ba1ehxbHBuG2moBrlgkP3EyfZeo
ThsnxdrO7XOrFJZzljk8rKL5DCge3Yi6uF/K+UqZ5iFTKn1K8YyOXMJ4JZttqsZia0cluwu7Eqie
4aUHk3dKUJd4jBnOmiUeDthiyW6ewZ2ATzmjfdnbvMnCKS+eHdXSild8mObD2NePtVJgEuzW2fra
3uIrX18YnIntPF8NFetPFDlHs0mGPTDUiilBe+9kybufB+bGZZPadJ2iTmQsd2X6OcPP3tk2cBZ3
nu7NlMSCFQ24mwGtcR5tD2DkQYEyTFixa21nNvt+4kVqPOdgTv3ONOEs0WMD4Tt/pH6B2FLZ0z05
5Nxcg4I6LIcooHyAgFpv/az7k0a00a1pQiJjeBRrtMKMuCmMb4lN7n7kEYhUSzYjb76LbJb71tHQ
IaJHpixkw6abHF081JpJSjM2N0hO9/RGJsd2ff0Gb+2RmLiIJkF2ZQbEWYUEpepe5z2taVw1fpuy
jUIpBpgp6jtfU3+24zWUmPPEm7bzalk9fRGzSiA6WD+6Ly5Y53qERdh2cxLf5jbCXrVkd3Ztltsk
dvdUCL7ySy5MCLO3Yk5KkEl4bmZnuQHsh17mC1RDHoDDUovQawmwkvo9ewFzUNhcY5vi/swSHKGu
DLlFb+v1hAfEp8HBAnsqFbMAfmrfzhKyl+1wdqg8fDgVLeUbD0tCbRQ4Y0a8njnZUygir0NQTztG
B3yQ28Y7samfitpuz6B++Xgvh0UV1zUfJ9+W4zGf9HXAImVhiHOU9yYifWZpPus4+J0lAzmQiLjc
oEfNlvOI0gboMLHZufOPZdHtIS7726L1XnOvAt2iDln1FRv1Dc/qR/M3RA/apCJlQ6AJaKxbm2c/
tm6KTF/P8XhRkdXsEs57TDZdjouEefjLyR57DFFcHFSkZTTInwYaWJfDG4W7vaFWu1sBCh/E4JBH
BqHu6JL+Hrv6ky7Mjc+EdG8rDNSVc+dl8XhVlqfK9QnBtK8z41XeQPmZebzl1uJ04aTN7Wxwvt4a
7BicCQr7doQms4zikCNNcAns4i1/OYKInEg6OcPT0tXPeHzKUNFhHyaiMTfB4vdXHbs6B7MPvGdA
O2IH6AGy0dnvp2XDC/CESz0os+BSUixZjaTYRrCxYW55DxiGMZLgtKAJe34NiDq7LPQFrG/LfpEx
f7/gaBwZDOYWDXAw5wnnnjLjYjawW2HBYJz2MHc2qQnDAM1Smz/etbu0rMCFVmGWezxAcHTCpXDo
bLCK13ZiGA8PZld59bPirlhnSX3MC8qgR8ArXpEi5NqEzvLuvBjW10JgrHfijslzTqJmbSNanJiF
ej31PpQUMgGTBB1tWA1mbCXFNpuoaZV+VuwAsSS47nJuR8AQZwd2GNiw4zIGDyIhUSANb9mOnUst
dYeiW/UdDLMGp2iHMa5Ftc7RTreW5Ju7IaDOLgLYYnCl05kFCsR/LcX96EWcEUGQbKilwLvbvvor
xccaopeu0x+6wWIge9RXsNG53R9FYT929rTcawrIOS3y3XNfYo53psPU9cC/N1khrds2zc9RNOEy
7uckZA5zV8ci2k6jiZmkLb7FaLOa+vFu9ItX9gw+yHEgMGZOfBhbeUaibHZOIO+sRt/Y3Yub2wKy
3hAG2Ygv3i/38ZB+EPVaaffVQ4TgsIsy70avbt8qnVoaZuPHvgKTFBQ2Vs8IVXzuzOsOgGKECeYQ
xBbetFJ8ZAsjeduzTuXAYq5rceIhZFnJrG2UyB/AvxQ0w1rhFMJi3XfxIU5BVtYoVoVPeDmSLQmz
yOAVdgcSDm5bc1Bjr/aX4oG5HTGggGiUUVRPuoq4EdjokUsN7cqOv0tkQc6UkE6Yfzw1k3VX2cjV
JkFlZ8nFfkFHR+WrD76FRmxm/UyiaWgPrLD7wAiCPZWOUCkJ8RsO8+looo2lU+VNFzD5lPR03WUT
Zyu3w4Ttp7V7zFCoipidPWk14QKgUSIl+TPbyd7OqbWKGmR5zUR1cfRnVuXAqu4b0nFbzi6ErG0S
jLGVnct02nP3y8Mx/lRmhOm1SjaVhfxaLWDsqhG0Ax0xYeExkFTQjIktM/6gZDsJo2XflvFLgVsh
X6frkdL3JZs0vbh1iQcO3hgD9nMZBfmuG/CgiqSgmJhbG4ZUbErEugE1egv1bYIASuTBYTSluvS5
8WOWtUFuxJu2sV/fL0Z13Y/iQyOjbasonTdZIC5/+ydIgVVI0SW1sMwUQo9RCt15Y0H5saTdyOw3
vodxq5sJO8ZFzJIueaGjcW9JyDx1wUic7oHfvhtB0MK163DUN2nyC3oSq5vlLyv58fg3hLm2oHqb
kzrKAMNP5hJvs2o8TcnagWdKnLOmumjaYhiP41ebs2y/EMcE6Q0VcBD+KV63q9TkndMxGSl6mfbV
0N+KdLjCE3kajHy6pPP023Az5Vxgbz3LY8+E54/Sjju79qbznBMZoysvCG3otJgisQSlbEzrxwN2
Sw3WZuXsVBz3YEx/pLqf9gZ0gNaZxLbPh990Ua9D5JQ729j13BB4TMcl1MThaotzPeRssXMKzB4Z
Zp4gumFUxPjBT1ePNgkIlsWh/2Oa8UsJ8em6W9RHQe0x56b+3p9kfpatuo78BqsdxME0b0t6ibrX
xqzGrZskEISMTWQjpXJ+waHT2svBkbwaWWm8ctScr5WfM9RYuIX6icE0hUeusudzMcrswqFyKlCH
5ykSnMbUdKiH8sgx+mz0EB+MxTS3i+wpLjZebcx9pEPdYy+SIy2srx2MGJ59kExLOh2ylH+xay9h
ZnvkbpUOAdMTASqdHAw9H7ME0PsOjYWPSHk1mB7STOKGUsPpcGf+FgkgodVAByPSWKU3Onj5Zqzx
jU031mJ+1zyXiWkkLLv8HaZqH6O+YYdTFVckDH5JvSQXsyCZshARjzE6scvT4lUTHSjH1mebm/aL
EQMgT+EMLdPvzMRzM+nO30vmD2dTGJcic+MbfLZAcrLXMUjtfZ7aKeAH8uNNDC2IfEfTQUxvHc7Y
DbRAhms4x4b0oIl7dCRjwtTBgx4kyXRdCz78fO0hGXEeweLIYd3yq4/YJhXHKhpLua+tCwZunbwu
+f6MsGETX7gSpkdHNk+yEjYzseTgTCzNevZuizK+lAWGFodxHxgPrqoNmC0dZwUKSXVqm486+zAb
2oBqrnrBQqdjzY47V+6XE/F3dAqiy5isxESXBnNHfExu/tApl3yn0s+tJFG+KCixNRAL/EOs3Cgi
eYF9Lgg+fT/CZWjdyjz/xn//QifGntrfj5m7xXay/LsxqiCKTCRDZ6V45EzcC10zXgF6Jws9YMhS
+qnQ9TajgWmXY1bfz92inyenA+dczScyMzdY9jH0a5qEcrXILXVFzwLleZOLiJ0E3CAlVrBL+Nxv
s1huXUzzo4fGnsbE6rsqAznI5WogtLArlhjHuh4OBaPBrd1lJVfgdjUnrf8Pn4xlHj+IwWRrxQnq
rZKt354ZV00bgoOs6jm2SauH9tSL37pN8bkW0UeZJtdLQ8YAAOc3cQWMpfBbTf3ODCLEpgDt2NRi
N+byay6mRww9ZCObfdNhabXmx4I5fugZ94Fx1dlIpDRbMRcuFJ7rqq62MhWg7wpYed0wnMoocs8x
53QVpc5VwoKCM6snNYAVeym5L4tWbecY7oPbwYZkMhOk6r00EU2HuTdYgoarZfQ57BvuuLMO6UjF
YdTk/rHBkG9mKjsEZvaBXlxDgoBj27vDj1eD1ZCE+syxKw9QwKPNAEFjKuGwlQqzfUOkCDs5fxJK
Pv73Jq1+vSIKYHhHy8Eb85cGE/JYtmzUCnASfpxdOiRYq4EKjX6A0Ntf8orI4OIyGZQVIouBdC1r
ko0Wb7xBQ/cofBhuWOJ4wyyTtySXFActORcM3IefKXER7qCXIvHQnFrnzlTW69Bi5mwai5fCC9oN
VusYBXnZtZ2Q5KVUhcWV0MGMs5Jzl6g4QebbFF16IyOXo15NkHBw0Yci0sJJgmvMijHJGP4ai0/E
T1FUzw0sMWUZ2VlboAVI+vAulB0OkekscTNuHGd6LxTNZ56Tv0mnaU9ORwV1SrLS4Casu11lwsJp
+3o4Un10G83esWrbJ2EhSTM6BKAQ32iuu4SM1E/dxhNALP/dLoPPKndB29Z3pp896QQXdG40CoRS
seUMeehs0FsjtA7GSkzlXbbVtdN14FIxCsKVDDzH/SBb0kP0+uHjzDAwoAaZ2GHq3CC4C7DX90Ai
gkI+OT355WE0OPVxxQ6YEhNUG1jvWhtuwnS3yMpd+d/3Rk4SK8cpLBznpe0bnzfVK7ZJ8WVEf4pc
4jbyBAECVEoggaR/W9MD4TiQWEnwZMVDde5n+zeVw3c/YDhM6klTzFLvmSjiig6oecr30nA+mAB+
xuYQ8bGDdA7MuPSwxcbEY1TEUbRrvoxUXxl2FZzw89zJuK3Pc8+xTdnDvTEQ4+sNZNr4DyaQczZB
mQvi9IsI08tipQY5JAM7u/eOm4yb5tycSlYOtFUHay5TlpZUyJa+HshYw0vwPozOHykt9qXB53SF
IFJM8jPiCL8d8PfkCyhe0hU2/sXokNNOuK0Vo6ER2zSxr2nvdDy4dTugUXk0zye0M7IqPZflSmA/
FTwE0UDQfLHjGzw9e94I94D5gMgd/fGhTeLhF2oG3EI9MWMs7ccsYpBUIu1TtVvDXPHJkrYfU0Fe
fnRNEQrILJI/oRMV2ccMmFvggDlzf1Uw22Efia3b6XPB9fGwzNGTpmzw3OvjBO/wqrPqPSio5OT2
03fcyoyhWuAhvKht4CXDI656XGJjfl2wMs9B1h6aUdzlOiCCV+POpAOOaWY+Xhmgy/r+Ubd9x3IS
h47jBoxJtlDANxkGIpwsF7SkE6UQgPQayN/a7NZ8KMy6tBifg5bsYG+MLwXqDzy24M6R5n3uwN1p
I/+LVRkt2F4wxsxsXp2hMSzFkxFGddh3fGyWCMpAjYzE0ZEA3R2A1PnThqsfZrphJejg2itD0/ho
Lf2RYwe6gOUkoR2oL1XzL0iKl4Z5KQNNeoHTtN1qoweZEzVH6Ik56PKcillCnjlamJ02GCeG5k+P
SDyO4s9owFVTrKL8CcytO/aTbsZxY61VZtMCbYKIiVy4lLmp3DUtknxLVHJkir6Ke6IBxjehWFXT
vPcLMJndwJECtvqOKd117bPCanlj8Ddu7DYgMhdPB7esqt1YTm5ocdJKB4zzKqWAaxjNj1JOwPpB
YDiYxhTKzoieAgCu8cO18LVdwOlUXDB2KjNexplFa6GXVhC/gfyA5uZjtah6EF/jUr4uyyHLqz/9
6F1ZMT+NbrbDDMqKH4T8GjsM/gSjLLrbUibOJ2UEZ5ES/iowZwexKU9mPN+rCd6IwLSz8QCXVqZ6
5exh0uBKAglHR4nVvh+WhNm8z0jRZfrePfdp89hiJwJeAcipn1HItP3I/eqgbQEEvilXfsTfSmQQ
VWx3Z3D7QdYgCTVhuoKxch0tyxMrTbfJZ7oD6MLddqmkeLdcL8Y5SQRLFvvZYBVwW/c0cAjfOpEP
vxYOzsaxqvtipD0TrLZM78yMMMewvFXJ+2RYJ2fAJWeZ3JKV0jx9jn2ToppywALhr4izuFQvGDYj
mCll+s6cfh8w6+G5yf3d+uGoycowySpxUkzTTVK9m+yQW4eJE/t+82ah7tSSnGCVzS9pQafVpFlZ
RupGR1S/BJR+Nv3wW1wXqXe3hoDHqbsGwv3c9DFsp3aXp8FwXJRBEhRNu3AANi/x+O61wbzB8jYr
j1wWYm0deRVYW/PSBndDEgANSruXxIcrGjyqZPzKoevv67cl47RS9wB5vVreWkXyxqGz3lYWhULa
eWMFFXgix8vSGxcDdChmF2Tn5paH8OxN7hELu8YIKAnZBEzmR5X91IK0Mz6LeJURjGbaJ4Kr9mJj
ORIBOpJlQU/1APkJ0/5kZBYaScpENFVHe2Wz5l8TmuuhUxXnrJEE3JCgmKpglZjGY6obG7jWgUsT
lCxL+ofGdcH59iCKF0stoVwnjb3xIoo6ID2DEhR3VXIy6ueCDtITDdKTxZGJQxSUEZuhDFMcOppg
PGcLK4npOWiAguI75ovzQHbKHuNiOzfTdRAXD3Hp/pbLuSaTEvAhT1Emt20S+MCAIKvLEYU2Qd7h
hE22r5HdsSiD6070+ky0dL2oA1xExT/7vvNqLjziuWqoSJffhgPKL3Cb21EIEhqxfkpoqzrWAx1n
CvLJGLHGLKitm7aMQlOimXjIkQwARmZQHlOaETY1fLRPJ2e+hP/gy485Nrn+9FQgHYXJOGSwC1Dk
XYGqzzErD7UH15Y3u20uDCUwEvjOTynFtT8F/h6Nh4xFS+K5A7qQ0Ma+NO6njMkmEsG1CLByWWII
NeeIEjZRqFQBR5qaHOS/X7D2LvzvBkv2ZjwaxvwnsdvXLKHNt04eJppDaitaaykvPNkD3ioU0sQH
3pa4yODEB/1Ihwx0BoyrPHnCOsYuD5KHWKKAmsdpKTeFiowDdSU+7FM7nMrhYudWczE0OUcnaU8l
M05ZdvpQxMOtaPp011RchMcxOvlu/T0xIjBmRlZZ4mEK1oQei+GuIpjF5X0CH6CMkPMLf6nIxcl0
0Hsg05w4PYZWgOLsddY3bjrJi8R6QIXBrluYpgNTNMJKZd/JZNyrqnjMnOF1ibANoAl/V4FV7XoO
ZnXvHvFdfGdtkJ+wsu8KsnaW3fYhYaLuGEi5syYgXnXySSuQB29GXbtgVMnQRT5WSJLrgpgj1Px5
U/akV7oG0DRt4yWDrJvYXIwr7RjPmHK+EmiVu3gc3uZ0YgaQPJuAb7e6JJ0hHpcZocDF5LHQAs3p
EUlgRG5bJg+JryiA/WGfzev8Nco5oreYa2lfEu9WS4OyqT7Y3z3vR03ts91yVDciKkuy7lIb+qrP
uYBUk/rIfHiLpXj3pyznkWTAn7eJvWvc9GGwXyuzOC5Nml9jyt9qKoWJQG9zAl19BzrfGD8HW7yr
tr9zcuelExwkh9S+wmoNKZSGQCKo3Ns/iUw/iha3TzdYYETdbGdXeGYFswRPai6SwrxlTDCEFprL
LuWFNbVTYaxQ9LGD7p3Uy9y79ZU38l/Qhq6EHO/SBv+3juHiL250odoMoQygElE+CJliyh+16TNL
Rdqc+ucoQDqVHt7joMjfmoruiqxuOIjtA3J/Cfnveq9b2DjEW0iWzStTAjLwUKTXMsXBTgaIBbKd
oELAIdm7d3RJMmlfQxlWYwGbdKq3wEH4mOfX2AXFaVXJGSCM4uc5zc7SF+nRcKQZIrjErMMsAhRD
Kyw3+TkmlqvXHRTxiyo7rLTWLpjlC60pcHNTRKPyDctjsx9MfhKqCO51nKM8P47ky7KbftWc3wZl
0Gyscr4dsICFaZsh4oovDI3l2QoIurTI7nw8YXXY7j7Jib1HSt6ZafHiPaIJBkewphCQM8yLVEf5
1XhXT/1lKWS99zmS2+x3HC8Xov+Ge7JLxrpNdje26+Fmjp8GO6c4cLBvXThN0iKE7Wv2eDPBJ+em
7Uk02a+o8mPXvRR5/eElfQJlS1+qiF+pHCkv9t5rm+WmwaoZFgmF5HSR8wbbwTGyxG80MgKymjYU
Y4a2VUJBivGKY6yjxNR9BED/Ums4TGCiQyW5XKnG2A2p/pB5iaAyTtd9X6g9RZVWuPQYkr2dyEBg
+L7rh4Gw32phhJqjWojJ8DkzUWkt6p9Cgw60DR2bEOBG3FvYP4ndeIp0dfmTMaUPU9+z9g4Opny1
4oly/qEKhYNHPz3pdOG1Q0TYYOE8F5a7rEBXEssrGswDKTabtdhAm5fiOfXxwSFtm6HtoT5bMwNL
sAlrd5Bx6uGgY0PYEaz7iqmSSiPv3XWgKQ4+WsLgv5hI9YdaMnqsoGddkXtWlay3OBpauCjdS10F
JY5WkBGxTkNvpTsUM06ceMGdPAcQWo3m2W2glhDl1A4MFPpbr8qEfdukZBpV0fU2PoeRyMa1GqVM
fvtOHzPb+orHGWXLhjvYELoFxOGBPUc3mO7TdDyOGaWv9UrxmlOnISFefzS1xxuiGkoxcvdPPMqP
xacrp5J0sY5cnxNRskW4+fVNxUB+W/RsApXtfs/Bewb2wiJME4LVWgNk1hO43mw74RAKbTz84WRQ
JW96a2DLghxX0njUMxGcwKOFFDoQ+kuIY/lJ8qodT4Zslyd2vTm0Y+O0tMGDYaPxEsAIWucAZ8LY
xFl+Xa+9Zsw2iNIX/jOaPh7HfuGjKQxU8LGhoISzAtWCgBABmjKw4zjZeH8mkPD09dDVI4jWMRJn
TvU8FYojTAb3vwPaiRLYu/e9/eNW+tfljdgPpfRDkX/XPoI+rUXbAidFGuF15GKot8EAs4vCLWeQ
BYuSIn5WmXv2kIhzLZ5KX0xclhzpk3JjoNApqp9i3BL4sO19jw9sa8TK2M82w0vbMg9m1QkoE95l
GRrrIGLoCtVCibmeto5dXtz4zRu7G9AoZwlQL2uejegXYfFiW+UjF9gU5gTasizcXeZmz9plxtfW
6R8yJW8WtUnwEjV1C0K4IFUAINDAup8T5kFpWltH07CfqSarZHn2KnIsdVKzvlo1nQ18nPN+5Z02
H0qzas/4swaJe84TwK1wpC/xZxNjoexmqRi4Jc9Kd0e9Lih+eTZa/RNbM/xrXvQqg0eDd2fj/vi1
8Slq29sPafbrZlZ9GCwT45iTg8dYuHOzddyUrZa3iJwnGpLdK4yjhJAjk/O/g/jcSAKtSCQ3DM5Y
pAMs40UEPDt5d1zjbeIGsZdD9YLd87ELzJ6E2EMguna/WPrXmsiCNjmtHI7CilLzYStWMAd+EOw/
8uR7Xn9igLLwPvHDp4cJ508p6BOA18jgKranExrMD9amnYq/WL7AiK8YnDU9+bmsXX+jt27MD2va
Jcnm10UUGHnee2dkKAopy6xPKeQkp5SHJMbUVQdnjBGYF+P6inM+v05FST31gDTSjHy2uGnSIbDo
/BKwkGh8jCVMaXtd4Il9UmHf6vw4BOV7w6kgneLzvOTvYmFJMqZ95b+3FtfyMYKCYSdfucE+9N0o
ea7T++bdreOLEK+x/cETdzWyCxYwgOAzMhkMrrDU3HIwCrO6/ZLAJDqaHcdXArMU+OnhORimG8b0
IQXpGCr4FeEm61G9NQ2vguY64HbtGZRD7lA5jeuATYbTqXmYetzDYmerYB/cMRvZuS5IiULcc/D4
aAdn50eXCCkziJ17F1KJsjkwrK4EOTGC0NE5KsAZp+UjCe7J07+xzRh0COx5M9LgMwbiJLPsqK3k
1a3BOHBQ1bwy3EjfK1zXHOM3trYOiTc9xV1+ReGw2TQXbQ0/lngW1B2xmmxUmu+ynMcT6qgjH2Yz
5o4ybxLDv9Xqdp65Av3/OlZsY/38X9WxUob6P/7eefq/tLFef/7b5rP9+vz510JWvufP59q6arjB
X45lmiadxLZpe0AR/17Iun5Juqa0OTuYtmVZ8h+NrML+i4J6216/ET3Ncfiu7j8aWfnS+s9+QLmr
70kOb/+dRlb+rRSu/qOQ1XVpTQ74j2N5aCKBcD2+/k897NKQdbKYLrf3KgiL+BMr2lHbklXSvjZp
6SsoW2OcvjXIPGBZ2Lbc7/GZHiyXMhIhBlRF8a1qr9wWnkVQog2xlBIL0HvNuGSTV/6+tsQ3HSnD
gkJYy+qudl/iUv4x+IEZnlNcP3Cd++RP7ppvEr8NFpvYYMeutMlVOH72m3lv9IA0qP9bIGlSE4Zw
yCmusW/YqKC3FNCay7CahoPmdDPT6UYn3S5gMhsDpC/jeE/GIuj9XWGUiNkAgFmpjASMHiyRnsd+
SE+CAlEjmJBJig0ul/2YF+dSWjszMtlDkZ60H3oo+33hra2xu3ZCOKjj5iTMh2F6IJRE4NfDHVVQ
+tnlOwK4e2Hl7wSKx8w4u1V56wEX7blAuXRBVTQwOMLb1w7DcDMIGy5DGb5rg5qAmGPyQFrSVtUj
/wxGwdv3mSRTCrYnuVnwKlUTzq12oJU7+mqqgrfDBCOMmZVzcHFXU/Q1+/rNKdFqMV4psG4UjN03
w0c14hPxvSMMm7s0z3eSL2ewD9Zr6LuTgwlzUMbT3KK4q3AQodA2K52tpAfuib9Zl5IZ4HSa+dfg
Kx+6CsotKH3ij11Ai1hlXkA0762W2RnpG8ejSmCoHte/1He+jQWyEBMbsnb01iY70TIptyPatCJa
B8rbxu9CvDpUHxEX2ri5d2hAmleOeM/GaNM3/fP6N2slX0mG7YO2PGljebAJsvrtSUoGPsO0x6e8
N83pU9X9tRpb0Nona8AUhJfr3ERwIdYKPKal4EnzczMsd51fHoo5e6Gf/NIzwMFBcuy88mExOsYh
9FCV2d28pGABi7A096UJbovRip9N+6ktD9J8YYzTMK8pfRLSTUfGvtu58tHlg1Ybt0703MWcwiEG
d5q6yt49jAa6aV0BX4g+msk4zv6Do0lSFebdJApKrqARlOOxj4tzVwJgEN2d9CU2u459n0s9P8OB
kuMXAfc+OAwdDwUxh4aBSmJCAm5P68+2kq86piqWHSPi495YVwSo0N17OCfOlYFjDbkdHxNmNuYj
I7j/ZThk/NERTP/EL+4Wg45QsnDJfO8m1Y29fpomql3EANGrPHI43keMFKXifVq6q5aAhU4LKpNi
jsJ9et9aDG9aokgKAMi8BIe5/0U9f6wC8zpeGy08AJLaumrZxHr3fbaB0xo9XCt8tTaJcYYnPFsG
plNb0OlGHUZePYqlPkbGW1TIG+iZIQOmNr6aveTeUdMvs5EjIt+ZAMHZtqNzzh2m5BKZB/KguSiW
AuW18I9Se9eDWX8M8Y/rgDPximNf6R1ekHPbc6oNLJC7BsBQMpaqOM81pP7//n76f9Zd/lT935eg
/z/Zb04n+P9+R73QSa7jz+JfC875lv/cUOVfwkcTRjzDT+CbjvzHhmqLv7AU2cD2XNtiZWErU//R
cO5Yay26XL8ircD3rX80nNvmXybrq8VX2AQDSfn533f7y3/dcC7W7fKftlNpC34907esILDZ803z
X7fTETf74piwd+KAagtd/2DA2ozV4tx1Vs8K7gRP3C6NHVNptJiqvo8q7Z4wQxwIoz4pLMjIVtAF
fBgwtUQ5+KfX8j9/339TurxUeOI7+tv/p+1e4jDx/fU44poev6VY+9n/abuHq5SqBNP21sDutI91
1u47c4o2DaNHLB+KYMseMfw4tFgD8WZl920sOAEb8Djr3rryFjxBZboO5actFlS9lQ2XN5DLT7kP
NsX0y+bOVaclnpJ/J+y8luNGui39RIiATSRuy3tHK94gKFGE9yYBPP184MzEOf2fiZ4bRJNqUVUs
IDP33mt96zg12bWS+XgRXv1ZFRaarBgafFYT7dIHsAr0AjiUnlfdIaiiT300hktupcFrlcaYk2dx
fJgARLOMz0Dg5PDIhbj1yrIuIN7Xva8eVqSy/9+v6J8R9Q6/IrjNlsEtZriObRB5/49fUSXGwnXM
AqsXH/ZmBE9z/LmkosXjqUDhOYrhoGhmSbjtp286HXXgs6raCmZby6KM5DGJ4y019cDaScvISNLg
OKBC8aJIu5eD9t446XhMOtO/u1p3nYjIfS4EZj7YJNtmCNhuy5I4xzynoyjjYlF74XgyItZ8M9y6
WS3fFK+Cassinj1V7tuEvwd9MTYiS9Kz4GyJ2dsqH+Osa/j3m0ja/3mTA4z3ePgspsV0JP/zJgJE
kAimAoqOmfpte2TvDXk4nH2brFb4SOeQZkxvDFBSFfzbMafna0R3Tfh/wkiC1dX88P7zral3oeqK
zkKpwfd+LpmYoySJ91z5o75NNSsifI/IrD5O7JX0k/hVawqB5DRaJ3ZnoxdwhsfPxe3HfamB7GD6
Oj66oheHymQD+PnDsE7Hh+WGTCR5yraETwnid28ZyLebqH0CpDwlVj9f/lzcmoC+gq2MKIdRu/iA
pJe+sMSn8JxbMsrwBTtdv80tUuLRGq81T0a/5Ehl66vqrhtdcTOsErRSBbRNaGTf1B75rya0yywo
cYjmxUtapPG6CSxzjw+SGXyaznCnKTtOFs2umhVho7vdQ0B2uSKpD14DjKQdzdp7F1fBK6LgNcNK
56Hs8uvfP2J3vsn/sY7Z0vR0zxJsdY5p/WdZUI1jkwWhRceKonLAKJqkzJDQmKoHTlr/0rc0wTon
PmLFoQuLHBAJgE4ogNYRRWF3Kj56Vntue+dSMqPfGB3RKn4yBOcUgCKOhOQs2iY9h5n5kcYDguT5
Wy0n0hVlewjjdtDvZuclq9TWyg0kP/0+zBeah9jQmFrtJg9TlGP3yd2jiWMiTfse0+bm5H15ryf9
pGa40A+A6OfiGOX/+VL45Zp4cPvoR4l9qSfHusBPi3aqrXdJyLEsIfSRqX5LREFgeZsW1HMsi+TD
AcS0sbMEOqLlGKQ2l8NpjMJ9L2GKcZwYTj/fisIAOWIXxYfQBa6oEgIoZrhQW1b5EUWf48ekACWB
fSldvz75BRrHf//4TDbBf358QOW4l3g2Ke9cdy4t//syryUeCDNzGJaVBFZhYhq4hKF749cyLjwc
4NtAL0CGImt6UVZLsqus4Cc2CMxCnfOfMwQbxhjOU6oAj7etfFQTtDo7Gi8k5sWn0iqTS5MwDpaX
tO+r13IO9U0KURDrxQzQCmC1VDNVp7RVvP33N+f8P5YfFmlh8t5Ye6iB//nm6JWLSPdRbfTSQe9S
u/cA4etzMRKjPDXvQe46vwIqVnLtcOcULtGs8wUdDAparEDgNQ6DjVapz+Npo5EBzCA2vDuyl6ef
i5lk8mSldrHLaPdGrQyqVZ+aH7jU260Xu/Yp6+ucQ2d7jGqCDBlRVXvRWMZ7OF3LzjNPncAaaXEc
OcJq83eB270GKQN1jKa/s8Kxv5Ji39bWjiIgPyN/RUhSleswbvRDqO01RIZAwTwmsqM++Qfmp//3
4lbi/3Ov0Eb9HzeLa9KaZzSsS8k9w+Hov98sgwa8sy4QPKthHQq7O8CAYHQIJ66HveaLFAlc3+5D
CzQSJ/lHOl+k8UxGi36Peze4dLLadfzk439dKtWuysHH69KSMio41LxUidoWsTDenIqZlczICsuh
pEU6wd0jtootT9ahZyyFZHodOPCYpVdMDwS5Lsd8n7yAYXLPhl2efthTJCqRqcZ0fJliAPMMlm/N
w4FJlwLvoPUFFkzsOEIRIjXjW5r54pi9WnYN4uoKvVY1w2kMYwz2cqrveE+qY9eR2qwbvk6ECmjE
UivRWA7ZqxkOR81oxA2ScQufuztEFf3qnwtZq+ADtfDDGeYBi99o5y6xtHMzWQw4TVgfqU8ujk1B
NE7Y01v97DBBlc1o7DzKsps7X2hL4NBqLcRlxdRuhj53rllIikTsld0dxou+8kqN+rGGiuojQ6D/
XqefLQpUZ5ZXlM5MeuptdZxcXNhNmhcfKhreu3KoH0NQ5ufQ06vl5Nv5B0rjZxTu6tSEY3z/uRQT
9MxorhHriXa77zpHNVpAT2Ltj9SL/M+/P8TW/3iIXcN1PRYn05I/vad/3nTulJr5iNt7GdIxcvry
gcC23NUlrNeYD/zsdCZ2Ry8eCIKCFhxmXc+hMtn36B+O1pA29Jry79rJ8OqGYGl2SeS++TmVparD
LyQ22jbU7Hs+3osk8AgebyA1Mb572KOism5Q5kajd/q5wNtUGz8yoeCGon8pMS/UQK/e/v0tc/f/
Z3XgcvDm5MXq5Timx0Hzn2+68lrVSXtMkKWzEYzF888ltXATh8J8KJj/52CQv5rUoZPfhoJ2m8z2
RsR50+lJW3IwnZw038NW0A/Rq4Q2ATyDXtnPnwpf9PvUdp1lo6zwdfChxqLacwgR24ylkb7IOEQX
2qw7DDaPXk9bZlk6+X1tQUT7/CUoCDJOw9DjAKc734Nt2UDqOYuNrbzVpdQQtDc0wPMRxSaFco6p
wegHRVYzPua+fq5ian8jqr5in0lfEFYfRXLZN2H0JROUqFoy0kzzPnyHjlo1LQABUPZ77w0n2mX3
t9Xkdw4lZSrxdQ0aEYphMn4MFoctRorLFAMneXRq9kKPn5WK5s5AsXUFDcHBwog+CXvrFYG5RJdV
LircsmwA8ioBoU8fXktox5hH6Egwj2REi9X9r7h2dombfEoQEl6Fe8Fg8g4rBcsRMhLWcItQql7J
Sy0xyDq+xgilukdqwkSeh9FZyxggxIhHQg2yflkkT4aDSKD32GId/zWO4vdaexaieupH197HNgDM
OidlYw4q7IV603JqB61Ll3HVYiMftGss8ah1Olktdja8xPY8ZpnTCNXW7KcnclUWsfYSerDpw9wj
cre8J25brocAx5aBSJ6TKjNLNCoFet5FhTlgk9UVbhTD39Zm/obHw0LfHU1LKzXxBDrViAiNzpzu
NQlIRksuLcb2Vh1tK8PaGGjD4cwhKtUqZ0eUM4oG6A4bqwz+6DBpNVd+VULfR8RwbcyI7C6jzfx9
8PA9u9nYqYYOp0fenjqdvjaKKzUPq1O2km7MnJRElszT0akBe5Bd7uxTImUGZMVbeoMQYemCg6LW
tZ1JKF6P88PptZONJ/GQO3BMuoJgAujt1NNLIyXUDGLaAoQHLqNyCE5amRx5Z+6apCTa1yY2qor8
AiTiGh0//cpk/TvUsLb2ZhBtwjChTYYRr+7051jbQv+rF1KWO2EiGSW+php6kFWlcwg9JoXxIG6y
HBmbNtYsFcMFGKOvcUbTuJjJ9DrVfb5uYM+i1eb7bIjuRrDq7RwT6ceAt9Km2N31gzOssbZpUf7q
tfIzKzwyGHfgsc7CQmnQtnq7HYA+PxPT+p3W/lE5dngdaBuMNQcMZfNxov4/IySBEG+G2s2Ynion
/83seBuHNFInlpAG5bcfePZunOINvkZUlMa5HDwGS/guGgZObQihYcL3icbnVdP1T81W7EXBW4qr
bgz1XS/6RfIchQbS6xavKY3WK9NdWpYSHskbshUew9L7NdVi62U09bEOrMp5o7I+YtKDQmAlWtOt
IjWWywCwdT/8RcZe/Mp44WrAqaAVvXvPDgEC4Ws2Yh5VuPoWZsXDPDrFw0y8T5FMoBsUZG/6GLgI
AhTagSaDVSoxwrqRZpx7Ha1LMRQL7G7jixPFO+IlkPx4bISgzlEoK9086DXB9IaVfJVJaJOMXMO4
yyqktb5w12qs7l5B4LEAah3Z8e8GhzszVrqK2KTwoBOWPvaUAEE6LRi+fxAzSZhYmb5OpbhlB/+g
JE9grYZdVvGkYRw01wYdi0UPuJXkRkjvyV9CyBGsINmZ2nzt55m+dRjlSb+mG4rKEazAuCPLh1hx
qNjKZN5JmuA9S5AVBPZEzkfmfyCBAk/rI9NS5L5x+Hvl6AFuTBnaeXAJjOxduWDfjzz4fY1OADj+
tnffreWJFsyFD/w7TnldDazCRWVq5KwSTNVq3V0NKE6FUwE6qLfA7fuzK0bWdLPkQ/C6HZEesPqJ
Mq+c+iDSLTzkatEl/JjM9d8RGLf7eKwY7yAoK0O9XOV6ocPpbV8aH3t6YpbwdAnQ1a3ybxedPeMR
jeIbpUWwiSICFoIaeo9R4WQw/Oxcl9O0sf3xrS3nTDtTISv3VUI0kAKEXvPkGhoBxH3UkrFNco1h
ZX+ljNL3DJQUNGUEFtGU3XLr5jT5C0brR22KahtgLmy6e9RuKmU954WJbKiMntzWPimU22UcT/ve
nJqtA8y4bepokw2DWmliCK6+O8z5z/ZfetFzkBmNdLhOnVTjTpoo/LIyhcKJsDNF37rtTMYPLchs
L8bzko4I8nOAp7W3MVM09kinH5rkuFcgHxuABeiVIa+V/WzYxBrGvZatJi+9xyPhVlG8srUkOZfN
LENLjHzt5jvwRu6aBhCjOQ1lV/SF/bPahykLopqibG9X1anofLHMhkJfe7itNjwKJbR1r+A/0j51
t+Wg/yaqtb62frCOucuf2Wxfq57sG693rXMdaWeHmdmi1P17b7rqApg0W3dx8rcM8bV7SBdVWjdL
10YvE0cUYPo4vEhKrk1mFX+sLgB+EucvliJwdbZQTAEmrObVsSokDtJdlU4znTtTW/NRQ9PREGx3
aFtUBVCpgstmOXhWHRuCRuiRQ+IWaDc5Fh8brXxXCtpU3ni/9arb1TGAVT/J2R+K5g+qmFNPGQxZ
msyjDC8M4V90N8oImbcM/U2Z86FM+JJXqk882E0Iows87+Z6gtR67ujsLM3UVjvRBqhubYU1YzDg
e/mPacifE31EFwMDQ9RiXSkUsCR3X4sBSu0Yxb/jSdzqWHN3HtNBQimJGnBy++g11YSF5DOdkwmD
mPDTYjCPbSKn/30xxo6tic2vzNz0JAiYuoWMBr24y044wuhC5scg6bNjntrEn7a6M0sQvl0UgAvP
WgmbxACXDELcLq6O7xLpba6JFin8nLiEq7+2cXYxNvM/8doDeeip6POeDJvO6t/jdHx3U6veSGB4
u8gfwN6rD9+O545atu+LucRtNKSYmpMv6zipNlFaM/gZme9xUPRAFyH8e2/KWd9qHWo3Fagd8Vv1
5EoxTrScdtr1KHcWng0MoO9K/VAXE4Gu1V0gv133BA5T37PxCfZ6NyLSq9XWGS+ZfAuE2pCbf9MK
ErhaWDPr0cWdmRDWnuXEbCcJicAYovHv+XAF33Gyuzu7Ybxmuvq2EraCXYBUEiooyMRS3coYlnZf
H0qmdIvO0UnywFIQjM0FOQ6d6AkvV5lBuCOMtA4+QlTUTCWvsUsapsl5SPE/jIpzzOi4R08Hp+bi
5Gy6rygQO62x6Q4Xz2pKntEsDZB2rBcPRRhm+QAEiVwroX2b7QSMCoyUa5rwxQ0XUkjZYxio5g78
KZ9aYCHkdi6i4IBcc9oZQ/vHH+Qp5Ny1hC7wPuhMQkcigjqaBwEVTdpgFQrHae+k/ctEhqwHuiqG
pFraVrtJqw4sTo9svOclMSJZTxOS4lJba35MbxUH89bAsxzbqCarCF0uQGF7k5SU+q7JI9lO+Vp8
S0AdrFA48bB5zQPD+RIQzaI6x92PMIbJESg2uDRhRpZwuDk+lTGBAXTAoWLC/AmfzaEGapL32noa
kH/XlkaqfW5uPEbcBNv4EUQuQcJSCk8KBS+Sbv5q4/fxZpTOlfKVUypoPzUiRx24B/vAHrCYQdFI
YmMdT9Vb5PcnlXrY9/xblkWE+naY7p3Gi7aaB54BdOk10cy3qWKi2tU7gnqvRc7nJlWzlQCuCdqm
VdDF/UGwS60bXWx5NBxyM4gUsrXqQ0kRLqAi4B9xUFlXtt0hldvHGphEI+Fu13yEOaMe/kH+90iL
EptSK/C2lMUntSkLTlQNKzPjQIsNErJOkuO60JrNFFMmpGP9ZYVFsjJ4dYuE7N9enYB9XiawR7hC
I39lQqs8T7NoOyerR7A1UAXhcun1ivJtlfMiOcYXpJ3wHC9sg2wv8MvGKpmGO+Lo6WBNzXWQ+Lax
TMKyIBMaTTfnQodY9HH6zAxFZmTQnSvHXTdeM/P1w3YtGjSDLmpwLAPTQejANwH7/RpJCM9AT3mZ
uPcdii8/loL5yAyn7TCMeE4PCt1O92PfvJRhutbGaNqAD0F2UJMra0fdqiHHx2DyftDqzIIeUX00
uRnRv8Rsk5k4iEAVXf3xF3LOa1zBTyFN0F1q1AXCmD5TvP7r2jRBWEynyBwi/HZsRWbJ89aGlzog
m0VME5pQiRoyAPG9zoIzzPWvaMSunglvo1shnLXBRfAGf5mhS/Sa6TvO9dfEsQJ4z8OLzaJSDnm2
rnP+lnTpovn3ARccAWCPDNBvPFqPPirhb4jQ3mYiGRdjTQXsJp56OLm27z36sElzMgzz0wz6veFk
gt0Ptk2bxzvdzlcu68uuhrZALdvCDKwiiEkVJCxX4wFy7rUW/uIEjtjN/vAZ+iwdy3lJTHuX9I2z
0ir72g9vcqS8nwgzR5rLY6ExYsRGipSOfsKIdzA0T2QrGtvCFy9dVt4wbExfKdlOuSBlBfT4LWx5
GXkYnEuslAdk9rtRP+tmF/JL1SBWL6TDmxugnJpTVIOfFu4eK/NWZEQXoXRes829NqX9yRMWrTqP
ahYM2rh0dDwZqF8/06DgaK6Wk4WCGGBDUybuJu38g5P6HDURPMOGRC8UgOTowvekTHel4gdoHfV3
qzHrLxTPAfgIYkemrzgo39FrkiKouhPIKgB+PoWQMMg+nuynDLVmrelqL/30OWFmFsbh0U5gc0mz
SVahAwXaD6a3sbCeh2d6VsXKZEM+aAKUMcMQNIWq2hB8wAfUK3ZX/ZdRORemu/5S+ixXU5f9DTiS
InRxAj/btqr/U9hDvi+aGtOsvomSvL2YN9nh36KD3GwYukHz6joWSUame01jQoZNd6sVoQl0q6Dn
0VNYBs6tmvS1RGvBCx6wLrPm1THq14785aqnxCoCQOKJhZvNzIhU7Guxa3v3xKHmyS9o0I9mv25w
8q87Wj3Yc+KIbr5TJRvsNU/+dIFdTHtgjKpjqaDFJEA9mYjG16RWX72Cwg+WneBYibyiZ0/BKnrk
bA2rpftupHqphgqEvowwENbfIUbDbY7luff1X00RHbUMAjYIhZbuk07qjwHmKcCItygdKP6DWPcq
PHK/0hHQcOOY0Tn2OfOnkfVpjfmnVuYMwVAdeS7PGdbLfmIWzSAOQuJgsyrZNzEQO2rPaVyiK5a8
hU2L13OVycnEeBE8QAbEq75OX8isgIaBC3qdADvg8NILTg+ZmpGYpFFGRIRM3I6a3rBr3TgHM+Cw
XYfEOoYerZlvbDN05v+Rf65PHrWWrNvO2CgTpL19cN0MrInvTCufKK9IYp+Di++uhXhxZgB4N9Kh
1guiEyIC7ERHqCqBJk+Zj5dfoKtaRfycqaD9LZTBiZTza63I2aGune8TQh4IfdjzDEEFQHtwIn7V
00qbAjuB1xkQlsw0ZonOaSbZNSRVM2V2Ncwd0XAL8ugAp20g2FFfOQktgpIx6bKOsu+Bs3Qv3jWR
HhPgepCecQNVVxLY3hXRyJxHglvrO/HGqY2/qendMF1xt43dk94grJMh3l0/Sz8aRL5eBpkQeSRa
4Tb5CMNrq8qeLDTMYsAqtt5or3gUXhM7mPFnPSLu1DoNrY3yNeIwakwR5B/Do8QjX8aZ/N9Mb2pk
XGF4qkIfY4bzhKsjuj3KXs8PZVc+yqg5a2aeHIegPae/wcKl/uDxsGEmBaq7DAVAX1HH0EjACebB
c1Ebz9Bbo87czOrljJ4GX+SfkVftsYPsShtvWaQSdr+CqLeKjJc+y65TYkMUMWzqEqrZn6+SgfFi
44L97sTWtJpghxvMhdbsleBuQdVjPVrNoyMzS+jRBdFrWVsBlVv8HLjkS8MxMSlO5mSkEAotiaRW
UdHyJstc9ObfoY20A5TCLRHMZKz61VZzkJj0EmEwh2RrwL1WJ7tCkvyYkFQMoNBciHawFkPNXyo+
I0VbiNdVLdOB4CLcjVSkFegC8WmFjAdLQnoWJmTIrArMe6AIVKrpbTAT63EKMLmOOdkMynyxRf2G
MZoGsEcgAET22VrJSS7X/yJaYxOwgwlQmwkvsifTetKrFe3vl3zEj0egxjWxnK3XFxvQ5NMOmV3b
3GtdR4CVVN66DdGbajGti1782kZN8Z7owW+BoWphaekNtpLL7R6Oy8w373rYEohIIDfx6e8+3oc4
zW5GCwfFUwl2J9X7uywQp65pvhLju3KDjBM0i4hFNoWLSVqmITkjPUvELHRM8nFt65RCZRWt667N
7m0Ubkk6xre9iLvgoA+jRGGHdKUn5CEZTASkU/0BHjhcnXTdpoc/G2nNrMYzh9BwaAjuC+2XPMMG
MnQukUWGkBd7wNftGYJKaNT9RXKomC7K4mYzCCH7Ak2n9oTvliNklJ5LRe2Fkn9ddIj9vImOjhRQ
eYoT9ORi6UvvlY2UVSpMXl0VE1FjlTQCdc7YPi1+d6iu2sgqlg90k2geOHR/kbLrJIZm+PUWOuQV
1mOOOIaalqJsPmOl60c1F4MxkkVBQHhAx2XhMl5wu/A8oETcTDaRXbXfOJu8hr88KIsRMt0Jy6KU
VwhUlJFctNgvgHCDTfKYO+zcqPpTpA0t4gb8LWfiwHiyZsemQKmJPQoeNbrGNk1rjrPJzmDzWhQm
LEtcfH91iXYf0cKORkC5TpRd72PDEYtMK3ve2/CJAXsf0yhfwj5F6xNcU9PcdZBZTpGdvKVEH3R9
Gjzp9rBXOJz2kY3ePtSrX0rzh337hLW3OoeImD2SlGyt30qFA4SotEtoGEQbAaDgTvxbrYTHh5Ho
mMnZdd1ZsfWXIQZ2pezU8XixXaQ9z5Fstp7Hvp9Bk9HrT9Yy/mFEI5MLEzyT19GIDrEfPUWcSAbJ
DeT4rJyq5QFMa6RDtdExbvEKDOP9sMiwzhh9dDRrae2rwflFpqOFI2xyd86kbWVT/2Y70OC6aEQ0
GtqyaeSpLjpvy7Dwu9WmvyU9QLBR3adhcEbOopjc1+aGOLM8NFiRUo+zUj4ziKhewSjZEm1OJM8p
fO4NfKJ3t50WQREjQlZ4FKb9FFN4xcEZ3d0rrWtaHAWJKTE9OlW7n1hQo1UE9WNlpAUUf8YfB4/2
JRrfGUEcNNuAxDFThsWGGJB4XYVGvEngihfg+K9mi0/XINcK0XfJwOLJ9zoQ+NQ0/pA9MGTAiExv
brSvXY5C0ISw89dBjooKHmDzN2kcfncprSx+kdteNncs5jOQkAwLBi0vmfYTMQG8w+qqbyYQwcJH
Dx44g3lTciJM23a/swQSiTSuTiIxjdQlDAjBcZnRJqKQKiRJg5bWDMdjL/PfOPD7mNwwCfpOenbL
6I9MRnvbJT79m7lY0Zpxw7sgZrpGg9daxrOSlfFsxMXW5MQMeXxgvCSp0YFqFeiq9PHmEoGFWzF4
sH20e6b13AN26BErP2hL1Ij+xeHgcpH6hEc4n9QyJtYiC0aPFCS9vZD3Tm0WFCe4QvVFk0TxJooK
S3vNVflNUFr0ahROe2LhRulf+0SdcnIDpuP9dcL4CM2/PsVwcGsyAYgYwVcGPTinT1lybKepjly9
/62p4piLMd+bIdFbKjFq2M+GszRIi/oTD4u4qMB4Wrm+xS/lbCANGOfaoScQYXVb1VJXZwX05QEy
aFVxKnyUxTZrq+bBoBC4Q6HogeWCsXRczCyUht/FVZBytG8D0V/h3amrbEW9ayVn1i7+7LLWucVx
HT8ia3KOkxO+y0aLHj+XuCfvObQp2oGl7UMRpRefA/OD+gDZA+lEAHl9JtKR09ADyjGERiH2A6Mc
7/iJrFuXUkoYv3pUDQfAjNE9Aet81zjILobW73bzH6o0Q2OtNUxjesJY+wqgiiwx/9LrUmunSwD1
zrgVTTXNxvWS5uHNl7qxeQZDddETp354xegfefPvWUuOeJDo1iEimObJd/8EJTUzQ3J8WWxnJ8PR
7FVt2dUJ55ImVMfswc/Ppjuc9cnsn7L0ZZRl9aCmVk+hbkH4K6eIoAm+1CegnqYdZZvRc7+Kjgd/
qZPVK3O4A3b9bCfFd+Ll+klWTf0sc9NFx5h5m58/DNqKVTuYnkcrfoAv9t6UabQ0pKts50299ezA
UWaEoW98yREUfuAAN0nAd4/s/MkM+AipRViVgwb2v9lpS5A09iWzuV2Scinei0EW32ZEnh3Cxuwc
OpD3sMaLlYiD4eKFkODCJrxNQdwwQHc/rX52aTHhWla13NWJLe+5zZBj6MWXT0U9bzo2D83nkIYf
Qaz3L7UVGWgD3HssNbA9kNLQ9uETxeqdb+f+6SkE6XqwZyFXVpmnMs5KBLKY9Woi611N6A+JbY0M
Y62H41GO2cZiSnyyLTrltqYOUyyfwwBFO6ZotEMdj/VQX9yYsXLL0HXJKx63ql3TAapf6jaonmY4
lGGgph/7t8LwC2R2FwIdUraDTB3GwMPqW5nBseXcJHLMXxGqxlXqPMvYIrC3oEAGvrYDzvogVaW4
OBrWAZghUFq1xDxrab8PUn71/FJAxKisfc0cY1m5k8O9FUTrXjCWsklMM/zSf3M4bh10p5DLyPku
YxuoblxojySun0elmQerlglNNyh7rVWGJ9ord/zX5srXB9LFosE8I7c1VmTg2ax5BnG4VVogwcq3
tQP0tXDqaqsqzbmPIs2vNKA3Q9XCOOnmmNLSPfZ4/RxCPzaSJtLCm0UeZhcQ1ZFV62xsH/X4M0gx
GXvIojpZU+Ycqo5ln9gb1IUw0XRbHjOPuQeg8X5jRXgKTIAXKJWnD9Zff+cmLgkJEYmggviyQPOy
h4GNclfPM8xCvIMZEXunRCJdtoPNk0CijWG/xxwXLkUNjtrLM7mdqPm3TVPdkhaBSlCH36ox5OXn
kgMScqsMswfy1bUv/zbsVu0ExWGq3N94+jgIEyvi5JJRLPi9Exg7sDtdfSHlaj2aXnAYReSsa0/s
PDY8eLuq20rBjVpqrgtLRuytIFAEuy+Qv4hbQj7Cnr0OryhVYhmighkDLdsR69qfJvhzK82OSpCJ
5Xh0NRccp4ioBapZ5+kDSyTNrd1HmbsNysr6k+XWqoRikhmN/pYa43hiPogIIoah4BRiZeAIOv5c
igidtBa81X2W390ssB+5GWgr2b0HCFk2OmMULENwLc2i+dALFxBpFn/ZmNnxso/iLlH7LgpvbuxM
NGobFxsPMbvD1CDDBcwtElMnlpRWTFXCGMbfnN+Ejq7LdYBn6ikDfoqt+tP02i/vakyqfCTsyrZK
5xQWAJO2gUd1HN0UDUstCX/IiD0KOiR8cC6z7G8e5LsxmcarmYjyxVfal1ahVdfi8UKWpzrIJNmX
ETkKKRzoACPcWdcIuO4tBwBF7pxwMckLvG4e0bE8T2H0YrVM+FQSGPekxU0OVDBZaJYEsTQExjaH
pXSGFIEpPenoRXcWDRB0nSgjoMeWyXQPEKo+ejkc6wLCkTkXKIkRhSRL2cHZRZko024tzN5ZJ1bg
40U3c3p4JC86oa5WCSvUFvvpeJ8Gex9OpXsJhgZ8a5O2pxhsHVnFahPP3x+svEYHsbCbxL6lBYNE
r7EmevOzdS9yWaKArKybEV6DQVH5EpRzbz221WnMbfc41KbBaKZnQNHY2k4SHvGa2oROhWb0uWwd
Q50NfyS7PajMpaG7QCFTjYeyG5O9KtKczDouqR/TbMhNRqoKcbbXofyX8W/pv3RGRsBr5jIuZz0H
NwlOmsQdEoAVIbIbw0s2fRZ4z41ovOei+mUyZbvak3xMBkt8PnXpph9KG0EsWsZRwrOKreBCNU9t
WFXRvcEcxPE2tQyY1L12NnS16TrDOmiFbzHSr18nptzbUPKZW66cUfwdXacqz05Sx8ePvGc5Ttkz
8YX5MadFRjxGhwjRtglhT7qSTOG4JLM525nNc5gN9bFJfLTdevCmWgcCaBjce8wg35JCtGqCVZ7j
4+onx1n91zkH/PieKfrPnkAqvPmhd90hZ6S+En6G63o2pJcyQPyud1t+GuRDgauqI1rhxVV6v54A
PgEGzmwwWwRuM1sYFrZe6jf2oZb1LR+evYFDSu0SZIVB9EDeonPjuSJGA2TDJtI7f5ul7rgu7LHZ
8BeCYxQ27jJuW/dZ9P4WUcP/Iu3MllvXsuz6K/4BZKBvHI56IAH2PSmR0gtCLfq+28DX1+CpqHDe
tH2jbD/kyVQeHVEEgb33WmvOMQlU5cl4DSbgwo250QrzJ3XGZSbCAnA4PDQqudIdhIVxsAGFlXby
6NaWmTFkS/u9Lzyzt68Ow0YgFcZVc+hH1UH0AcCHLmCQ1zu8fOa+k4mRUoLVWMvXTCGycOCANK8f
tRUZi9LqlBtwNhZEX6IHO0XOhqHnvMU1AVQQQIcu08ueJ77jBQGtI1QV9c5KM3p1fhzPJ9wnBAQx
esoUFHFOFTMXsX2o2ulUqkdHkEE9taG20rOgX/klKAIseMkJ2Ruz/ro9/PlK9SuFYAPZBoiF87CI
/A/d6DvkZ8KkNxF2qyGciiXiQG1Of7W8VE5ZXvT+G21ofnQ4N+zxS3qEMRu7QC35gzHTfFLKAEVJ
0J9UhEYnO7Hbra0Zp0DvLrJVKwfHT4fbEN/UUFZf/nyRa9fSIT40DdSbwfl4XxqA1yDFOm9wz9YU
MeBnsyhdNkblnxvSzM5/r4BkxoPA8Z9tBZahWbqq0SOwDRWr1lO3/k/2owr4PQg9BERArjXUM418
JqrAmVmkJHt6TGKD81TKR0pOrEMXgOkfMdj74bg2ncx2CaztFmwpxSypCLVheRloo6FZCbXXLA5S
mhKKNR9rbHsNiUh0Xgqf9mKtbWlIPwUbCzwhFunCFytp99QnxakU8RHPUr//84ckGIblAjnNny/l
+LOMGNRnqtVv/cB2m75pVkVvm1tEOeG6jsJo61i6th5J69lkzbvRs111ZBUM/P6g5fS4fWR4uf4E
1PXPlLoQ6yo0YkXAQrA5B3OTpQtNo7OpkX+EZjl/SfvW2AJsRi1T9AhbffNVdDXE4GICODQlq4kj
B2hA9KsUzeRd5pzn+Tn6m2Y5K8kqnyM4eYuET5kVdmwvoVW391xAYC6SND+Uw9TTlCvEXALIfeno
EOMlFdbiz52nRTBJWyIwA/FQfRG/MpJB3C/SgNCpu0BYc/nzh61zGMN2oS6KbRGm6aHw22pHTqHb
WlJxLVtIMH9///wvomELl6ulW5ap2qphqqbyL7dPHlmkDT77I4IgIr+OCobSWuF99skkvXUmGOYe
GQ4MS74njlsSJBwWN1WlS1XiweADixdWIoCuMQfchzbUXhaV6DRaIPy0EOwFaEufVAr9syC1hNIE
4UToI4ArlYeDRd/NW/avJmue+IxyAQaC1nTFhFxRtFOIb2D9929Zf76lvzwxOBIdW1HQaiiOof/r
W5Yrm/CYqgWt2xU9XVSzcBMHFk1fkDWgkE+UC0SOjUp5TXaRvLNyw5UbPzqC68DhLSN8K2DjbSL0
cKVjNncRFdKmqOTEDThfvHXBc+TRH7IO/GE1QuiwC/5dEJqHsP7oZf99wkh9UNSaOWTVICMtxFHj
4HgP9U7egFK+24m8UTJGGfijSFfMUHAytYq39ATuVETZ9e8vyb96Wyxbhi9oO7rFVcGm9/Tv/dMa
EpSqGsY997JETMuMRtKPmUm/hHZm80p6NugV1AG9EdCP14DS/f2L//G2/eXz4NVBNmA/YWAB0+Ff
bkE9d5ohigAI+aP+kUrRuzD1dU80CGR2qE2JIm3InppIAWMIOwBHER96ahMJ14Ke+fvf5X93IWhQ
qLKpODZPhfrXC8EyKMVFwMTZV/Nv0WD9p6KD1mwwaOu2Zggny9KnblVU6v+Defn/x5b8Jf77V1GO
NbdR+2/Ln+Lwkf00/+MvZuV/++uXzX98HfwUTwbHX77w/mA8zt1PPV5+ACi1/+nffX7nf/Uv/9vP
fwUGoj79vP9n7/Kl6LKPPPoLC+TPP/kP77Lq/ANTsqoxj8IYLOPL+k8WiCr/A+MflkoMEZohG/b/
RIHoNn9lGKb1dEvoivy0o7LOtCHmXu0fJtYJGzAwOzs0q/8rFIjC7PqvTiBL1VUcnfIfqojO7/iv
xs6wYa7jA5CbJ5R5btPZ8Qrz25FVwFhXVbbLEgWqBqpL36Gbb/jD1q7MvT8BadDGvlqSEIRpGFNW
YycVFVuIn4aK12CCqcY0kAdpRJFvVM2i9gnTzBLCXivG61XmW6+RTTMuF3dEjcyUbFIQs2Sl6zpC
CPUVtAq5YbkBiyP4GlXsEZNIwZap6cZJkbdOFIxM9BvPlE2QiklDaI4S7lEZp4yI+wLxjHNTB9Lo
MoNcdh+p6ICEI1PTS2ZV+l5SCpc+mewKzn0SJ3O3zwYyCs2eXohl0TzwmaBTNibwpuu6aRc5SeAs
htHGl0Mgw716JV4J+SB0aY9mFqrrZlWKxkSB1yLwbuRLoMXosQP0QiY8wo6WAyPkqyOUO1lmJJAI
NnXcH46nJb0y12qsMMETqt6BwjInjWmWzKhWiw0MwHzDlBTIMu0UuJpoz6VUrHKgkC6hixclx3te
DBOiMuJtCb30NA1HR2jWnkqm0H5aRLkDFLZJ8BRXaIAiwuwkNBaUbm7X2PcST/MiM4mxJ3Ua3yuy
0dAfd7LNGHiA7KHDOSnSkxLZBLuPzJfM/CDC+lOJuHlwSQYLv9GvXa3LtPotpsVj/9aqv0bhFPjI
unNScJ6K9HEVMSxoEXXUrcLwe2C2NgkiJqxxYgz0KZI2gJKfTp7j/CQ1A2RjKFFnWW+i1IA1qanG
5LXb6XWF0g0V2mws5UcFZXgV5TTTR73ERkuAQavaBemZ2hrAqz4fZDKN1Ax1jZC0tWwCuG81J1gU
gN50PVxFybSPUdIt7br8CHSbWpGBL4QISoUm+RiDoFnRGuCwTG6Z7dM6kbtvtUsAwOttPq86OjtI
7naaggNBcfa2zmkty32cpEJ3MRoho6MfjHazfRt8n6qzty9Dlu7pu3CkSnvLbVr50UVWCISMZFcJ
t6frGLJPsIcbCJUoTdlCo6IPbmgaigvlk+tUtrOUGIs5zNtN0IOO1EgoILgtd/sSulkXKkui9YBT
kxXBfoQuNCSQxFXCBH9tVxPX4EPHQYA2xpgGZHjJEEeeOcBSuIkHVfXGrn+oXYfFrtNVNLmfxMej
ipdtIl6M9KPPIY1IpMs9t0hcGzpQTcVcOMn0sLtGmdcWNoem1u5yA8/DsV6SKVSp+9uXkisbSkSW
iBJlrp9GJzFU7375kBTxNshoWoLiCCKeHtVI8HGaEx0ZMUs100hxYViD1ZJuKT3JefqoGJtuB5Rp
XVLqOC/TaBVk54rU1jrXXn3SrtEJNvi1ubFHumAEPA2HOiNRm9HRrC8kZVfbH01stsssQs4H0Y1g
CBwKWABemtLZduSF41Wb1gkiD0nR/EVBB6ZEjLqj4DDbYjOpRIGAUN9GJAvHsf3HqEoXboRoWJRz
Rna3QSIWIiV9lwQS/cE57jgNwYmoOHMVS8R7lejuGbSz5tHnmNfVU+BjKQsKSvrgPaorZkWWhrq5
sYwvAI180MT8zo1gOA9w1aDPhYsyevos8EDM/Z7gBAe2zUJo/UVJph5wLRrMNpVfI6YpcwUX/xx8
OrnBybiX2+qj1CNBIsR4g9cj3KGl9AhDhBqDEm2NmBBiqipkgUjnErthjNF1DHx94JcjiKXBxvwZ
hMD66AvQ3iZr1+GW0i1k2JX8hShM32Qa6q4sclydsCoXa3WyyrLbxMjglHfpI9WSvegm+vF2+G3W
JTh7B/O+HxizzknpNzKO9dQcg7Vvk1DTZwDniVI+N6WiHkKbwWkDStYeMsfTEVWeC8KlFwFMdVfH
58yamBVe3CPiIpEmDJBIhiM2U1vLMm/MuICxk0XLwgpGtBryNcRcGPulvGvKQN61knWmG497UxXS
UqqaT6MuzENi+wB/+u4xMYyYByBoyXACo1xNykNrE31phcXdV4J613c32u8xM9vJtVs5cJNOR8sX
8Tu1Bq4WZQjHjd5zYjRNUgQhdDd7oq+473LSXw0l707Y7ITOBoyN5SWstOxW5ZIFdbVcIgVQ6cvW
5SJJgo5Tvkr/jLu6zdh6tCCxd2M23WQbiqEy0a6rfRIBOG0ftKq+JxpZGESmDzyX09UyQng6+gBf
vbnLeRxsUgU2vyXCg2mT11OnZ4WwUuxA47Qi049Zrxm/GQYSXZRU0kkNEMjZ2j7qTX0Bf/ptiAJa
vmO5wRvgLAMPqqMGczlpXjSmjHIiogPKazeVD5TQ5Yeu4epOh1mLp2pBM19zm5KEGlFNhHDj81zh
31arygYi1Wcv+pTtZGx7UGZnWPe7VF/naGA2wvzyQwG0iiPKamwTYtlqAUSxlkGVEp13aXnOV1JN
Y7PtxjU9eWNRW1V+kdWwgAZlincLK2InSKuvpv4jsIQ+N+Ad79XOJ4lceWqYGrt24zrsHkVtnOlG
GttC1hWPc8mhz4P4nhNhBBDby/G27HRdi/ehRpSmIu5OilDVTjYM0apHMwKSZMqxKkOaYq2mhadK
DvclYRBHhMVwZVuDxvjzyyZDtJVK6D+bQi72bV0Ve0QwaNqKOHSHMkP342ulZ5ssWk4fONsBgOKS
Xf/NeY4AoHQMuz//Sy80TzY0Pj4ZkyDuUK6V7av6Ms+DZB9an+IJ80haqPKoGrzkORSMVFAnuRTK
C7ppOLbjqsdZyk4BF2dB2h1fkirHDKayUbSGm2JQ0blNkDJnfjHoC0LP9D3NPzlSDfxQiHekLHvj
XOmfMSE3TRTNtbI5Tk2rr5HAjIkUHHq9KFYG9SW9lYwh8hSsTHrUjO+dAso1QsdeQu2UdtVzJIJ2
kWPeuoI7pTrkBZiac6/qZzaWtYx15Cf6qNDYhbbpF9dW5G42qotcSl8yVq1ZpJGAXqmqPFeRc+vK
U7DO3F+1jAfkjCMELRKG9f6tMh+KbZ7UCvs8Y32NZqH/dB7oDVVoYpi3LhDMhNIWVYVt0is/Osa7
kCpGSJWXKzkogdFlVA58FfKrPptqDrNklSms5hZHs5LwmxhWtR8Q94jcB5mSwphZaVEE42d5hq8s
nBY/TG5Xd0b4PIyG8iMjm17E1bRyMrVdZJoPryaCwmHdhvwjRMkw2MG+wz2ADbDf9VWyGe10w0Fu
55MeVAKdyRj2p92wyir4/FWzMljbUY+u8Mgua+nRheaqgUSbTyijEonxqQEFtALoj1eoD9u9JYFI
HwmjYSninZn9iUcRuU+KxW6cJgItitxZdhyGp/DLrOgwYZ8ymIvUz6DSNnUVhlEDw3z4wvOQVOon
tZzkitI5IfHHVdPjQsnnpihcGSZ4NMAj2RBkuFKkzlUx9z8XTj1XPQINuDjgomErzduocHVTrCTe
oUKbNwHdyXrkog6elegCm9pyO0h8ZmfLYExp7sd05yJHD2dqq9H5a74M8RWTUGQQMNhzap84achO
MMOfTnTfycTNE1ezhvNYHXMHDpjpBMMhXFgZfsanEdZR+z0ZHLNCIfSynOZhnr0L9Zw51Bs+rB9v
oG+vmC0qSezMTfFiwYDgYJus5OJlzPHsExk6tVCWVa834LlKRICNDMqYuuwCA1h/UsxCyMk1RjRd
pZGKxyxmuFMhnqtq2qmW82oK4hNi7RynkeTBbUHWgj3Q7KZlmmUFkc8kZzJkmDeGs+FDxANN/JzO
GVD+qniJWg4POhOzTv1uNZkH4ZGro5sQkGSoHcIqhTVam5lYQqSazATmml3B3J8Hc5zqmRX0ruBs
MxGFWCnLsCuWpgFqRqih16vGvG4BTpMYH+qxv9JUQqyfJ27kFVzmRGwUigbJaYmD74gzzXD2GjE2
Tbp0pB2EaLKdESmvzdmqSsad1RJAEt7rzrmq+nS2EFTBv0Y4CPakq+x9hGc9PBoWY8/KJCGH9XWN
suNlQq8908eJa9ao15BCETGhNYuN8UL3/9Px6RT7iQ2nWfi8TRtIICBEpYQkHU4CUSniJCYN5Vke
xvcBh9as1NOz1GYXRCGIxsLq1Rw5cHWcjpFPZz3ZL0wJsFQ2eESkgDglm1DdpDumMkNLvFNjp37E
Rr2HzP2Ii3nAfoKITwu9rlIfxHXZD7AjzxUBhOaIel0ZUYxJavpeVvJDlTJGukiPJd4iYHvBGJ97
2saFXICM5pWPGY6mvFSHOSqGaK5jL4oQIJC4AAgjz34p9rjZeAxj0arL1Ne+/Loyl4SWf9eNCQaR
2wy1BGALh+0LN7HrtElImqv/EkQORjez/Gyzpl2LMPsNK5z08L5wAlUKlZnsxTSW17pkmHPLT1lM
zGKnthkntDF/FY2kbQhHdhOlXIWtIZ3HxGGALDHHj5lu0jbndzTVEGjlaKgrHMY8iqzwan8icxA/
Qpm7NHYTr8qSnAAUC5debiwANRIaksyzlGi6RJBmwxGS7oeZXAizcq1WMEfw9XMSJefMYpmpIBbm
OZB+P1cpOIB5h4xUOCIeAInZhMq1eCWIQfZN/agMtOYyI5MWsJnbOWJoLFqhGF3sh1TFBkyZqtqI
Ij+GPJRt/CB3cp7jasM4DU0pYLpe82wl2t0hK89n0mv7zOBDDG1rFaGSQPEd8TQoH2F76KKtPaAG
8Cb+3imvgpp8cBhPky1a6sckuBblRVib2oRKn1C6Rj9N9SHG70CcMdDU3WkUm2R89Pm6einE2bd3
irNoiE8yzWtD8pEI3uvpV7UwjrcdlmALB0vgchKcOdI2oFopzXqOi94t2C6j4S3GvVQfpfYjHY99
A0+SjkxR3OJupApeIcjnLYbJxcjeC5ONsCOG5rBQg0c/3cNu3aLpTx9SdKM9Qc0PG99p5xKa6Mq/
jKzZcJt4ZbTHJJup2U/41HBShf7J7StuQXLP/GuHLLtGR6MNpJg5j9jeG8XKjl4T/9eXvgI4BoN6
h4o6s3DvCnYfHhWCBdb1AM3S08ZFiva1EZ9Iw2Y517uo7obYSMO5jL0Ss7juOe3GsJnePfT8nlqX
PWxrZJeRvoVjoPkkleUOmnuwEMPr85gSIpaHDISCdhUCYGV4aNgJfvPDOHlGsM3IWZGHS4ovKIgf
kSrPeoDtOKFn7bCQlUWq7xuJNZQ9fQXVe4pvERGX2BS6QZ8tZGBYElmcvfaRkXYD/GjuDL+9vKsF
AfDOWpgXpWqQTNAz8j8qbdNpC7Z3US17Y9MYCdoLDB0lgudyGSio+pnQGg7U29PTfkP/BX3iphvf
g+6jbio2LwTOytl2Dkn1Omo8xzZTGXsbRHs63na3a9rvSD22mUFiItAOfHz1HOtpzRKTb3tcR7qg
kihtcrY/WgNqhfOJ/nqmYg4cTALqH1X8ImgqPR/mtxDQrA3fXQESEUWzaDwb+irnZERfBN4+wcxv
abDz008/OmWckQoAC2X1aQkvz5e+tsNQO6kPXLTg4Q9juc6RqjDTYThdNp9yhrXW05MD+ALFP/vJ
yAiBsbjOUG+OTprVkXaRJp2CxliXMLeJ5BLqRjK2RDA0AwsX1AXs2lv4Tn6yZP00QWvFM23vs95m
y47aYbIeZvIec+zVl0XwY9DmkaVfCXhEZp46bVvmCwiBjv6t6N8xw3rqWSSmy5i5wYQ1exFJK3/Y
WP13lhzUslsHnX0GOOHW9TXpQKogqTVCFPX3QbqUw69p+xt/QDzfHZvgSmleJRFe3GhG4WpzUPF1
iYxEsEzVe6+t1fbIkF9DsiuhSMsyDoDGhxxtBFEIgQStV9jz0lnaMXMOksMR5QcRqe7FCTXm3OgA
3BXKUu9f+J4sOCriZHQbROrs7A7m/a547aI1W7Y/0IpkJzMiFFi8R6fCeMvBqpcPQ3BzshfEaryG
7BwsC9PPu0VEncQxT6GFYOdfanVV4mWUnQuO7MI+WcWl0VDW6CQO+S5aGqdKVnnSr6ryDkWThywo
KOAZF99UcsSl31D8OO1WUl0It4RGCcVtx5Mf3iXtkuuXP2Vg55rpb+OcRs6Z0cnoz3W5E84OzoUj
vcojZ/Wfyjor+qnt1uO4Etrc6XDfYUQ7p4QvhP5LWu3zZiPRt95a5ksCsjbF++sNmUe+kQELX8Ny
QYCCb27K6REk50k9+NlhiDd0UId8q1L/lVmDpZQlbCcPb2bANrfCEDpkH71KviKpW8jx1dwdSCFJ
F1xlFkBykWe8tI2QU6BC0Oxwlus7hQDkmn+7RlpCHpuUIOq91KqERcoz4QiX0UdXnTJY+1w+XTkX
2RJjert3wh1kGafcYwFMqkPb4U45y90FTZutLHlH5oiXYdcPJyl6a4efJv6Kq5ojzFnXTmN5vhv0
hgLWYWUh/HmufpTBW9efWWjG7Jjahz5+ZNF2Gi+Vfm/KnVSshxZC4HyYCNp4MYddwSbW05rKfqzg
MjpX1pgs22TqXgm3rX/Wy4/CwPIFCfC5vAYOhzxMLLSdiBq+llJwzbnaTfUNZ+O5IDtuWFASyne7
+0TkRurojzmtUx5qUlckAmLzOSdS3ziQwFGaWFfdZxYxpAyCMoMlPYr51DKnWI8xYJfPXAH97vLb
O/U18HD76Ql24lcYoQuuFEE4fnfMhE28XOplJDfm488Q3LvgiN41g0VdgJ6k/tHVJW1L8uYo/LiM
GWSmnlZHDuKo503F0CSLhc7qsJQDrM/LMoJ2ulO0i4O7X5PeI4SrHJqlmM63uHfJBuOqWX1V4mVq
bmlE3vmxial6kmdzaTZAYA5ClptBW5XjN+pjOf/Sg1uU3duwm0Fbm7WOcP3qwDNCG74gbLxxR7xb
4giADdhNgoN5z6asDQvuHwJwvCEAxRBsuerksGg1mrgXhRo/dz669oL2CXFhEkKMvbB/cWVaHVHF
lU+FAJe5qqz0cGP36MG2T1NR9DUonHno2znjZ1uS98H+zL45Vi+2gGF+tDmN85b4CKbCG/trCt5B
wsCu77Ngo48bHxfx8Jmx5XD/ErM0/MYIISdIND7V2GqU7ob2owR44zYEHZa1Z2GmUxZW+2tQsSrt
oU1uQsPpnj+mbd1cO+dVt7wCU0s54GQbkX8feeiCbKXZK19eF+NHb69SdUc2RGIDu/9kji6kr9Q+
Ws5eN7e8KOmzDjGp5c4Yv/BNcmUBifg5xt5jULKNwdOT+KFXnK101Dixg2nkftVo+9Wk1L/5I9Jp
ZYNEmeU0dT6n5CU2dvHz4baWublEwoPTh34H/0e/EKTikIwZoXdge03yK+cNTf4cxCZFXssNIS9t
IkmTUJ735B9V0UsJSp+oKDxJ44ovVQKESMWkUN0FAW1/G6Mgj3pCPmNEIBRZyitU2WO/r3UsLFcp
M+cmLdk6NcHv63OE/B4ncECGO9jyCX5qvo/Py4IsaPWnBp9FTGxzv06wTwhPtj/MWmKcdbX8HaV5
Ei8nDs4DOQKkI88qi1+LAJEu++qllwG/nVKesxCz3cLBNjVAkDKyyyC8WtnpdHmU5SDvK0FMmHQf
SRzjY4GiG5crdr+4P3UlsyEhL6xqA4YZyf0wvBCWZjZfMujvdg2bygzmDEFopyGUHCCvymw70Y9h
4X3BTW0uGQ5yF2v+LS1W5MFT36byMqo5h7AhSvlCNL9TuAgE6l1SjCkMQ9a1wjNCLzQ8rXn08QtL
cZLj3vIJT913lssjqw6uriDQwYRIcuq688Wq4/xGE61DuU89i/9z6U9rf9rbNgkC6MBWNbe4fGky
bF09ICzZ7ZbPhjPW8yU/K6/2Tsto0XxU2ITVfQjryjxaKV6+NW5EmP8ZaTU+KT35vhN7kbzVljUL
9ZXcY1X0aNvPovgUay8xeAi3Hrfyxl7GUCVSFvpraXxm0d2sL0VxksF3gGqVPc3eFGLNL0L28Ght
LeMycVJQaWmjOFtYhKx2UO37WyetGuPA+GHWUoNMNKvi+G1ITnFzLdQFL0llhkh+20sYfV2tW+o8
B9Cng4tmfTQgTjL0RQvwn56arXMyvMjy02gvEFQ1EAdFRT9MRyHuWXpVuw9DA7Pw3jIVTOAvdIC3
iMgMT7W5a5pdqrrqrzZdY/NVJiZYlWnfxL+VPCfXytdvZnUS0SVNX/zyYLe7oiZkbVahqsdfAYBl
Z7eXaDr2+g85YyS/hNVm7D1TuerKdxxfo25vr9FjxEuUf65dzJ1ZRXnhjuG+3fkmjtq3UsIWsPPl
fQpnYVrW5HMOv+hdmTexUhPx7ciw9+ci8wTnLhRW0YeHuxOe5DJ9VUrirGZttCjFK6WbCiUG3yvJ
TnlEZ1rixxKUg3/0VfBfg3YnPGdO0TTX5Qf+eL7DpdnDeJAgGvTAh8g5FJRnkbIJGMc69zbeObVL
gnBsHG3yIhiOYGR8OCXBQw+R7dCkAmRO03OmKzzKXxYrZCS9tsVDkybOre+VtuQ+B3JY58cqfgTS
riUiuEt+NWePzpQ03b7b0KvwCQXHymceg2d3PkANjFs7xIZs8L4wNWjUU6tULNJhqXY7n77w9N5Z
XCNWT1LqNflkK3uQSlK5fp6/Gm2JCJlShb7+dISMxc/s3Z44bR/PwRM5x3xiYbaLRuw5uhvXkVnI
M8KkBwxEIYW636m8Wqfj2t076TVSyplAKEUg6Gz0fxD70tS7ccGz4aYGPIakiLoAFWZ6haaOyrj8
EfDKyF2ep8pJVdFe7gv9NhTLAG6wjrx0m2x8cTOeGEMZuM65gcvLJC8wD3L26pgE30abtL3awS+h
JVSdOHGHt5HmcTycEuPQYcPPGgMkJpS2FGhUTP+oQN4eztL0mOQbxu3BltYuPATIPm9t6M/fjehl
pDRWl4Ezr8hJbLeVvYNZNnvimTT2Dgy3LO80LvAPTw/WfzrYy89izjRq9Jp5kTxvE7ZswpOA03z7
BPXGpNgN6maq9hLLUXAKiz0flh6sJhK0w5uUM2jt2WZ+OjKXuO9oFhxDl/K698hOxsPqYk8ktUVL
Pdbfcf7Z0BDtFwz943tprYgEMZ8nWsJXnZeMwMXYYOzJf/wKsdcr55GiuJTGXo62rfSY0Rdn6L5/
Nq43sXyxsDTTi8au8E2hiiD7nA0cwcNfmU1AFLWXDvnO6enbmgSB7dhFQW5OYGOaQy6/ODAXPGee
MVKVkxNaX9ox2AkXykL25OoroMfEYGOO5HeW9B99R2JkSjOeFmcr7rm/N8TVKN8MnNsd3SOqr/iU
dW9BP3qZ9N1EKNZwklvjjkHe89apI3ewtqlFh089PSsgnHYhvqHIeTyBRAWYo4SEMMd1qo0Wv8np
yR48dfg0/M/IlmkC5y5Kqxly+2VvMvuIL1b+rlaH3v0EulUbHhWyeFQ+hv2lZe5GsVOKF5XGSgOe
ZW2/yNIOGB6gUI7QnERLfT3Zt0nxiuKjNkh+wwZ8kMwjcJ1Zo0CaW0UBdgQ61zgeeQHDJzsOtEfF
9V215kbtz2VLSsyvZgECcGhHZFgUmVXXlBv5dgrvBXbD4Xvko2jYgWX4M4GX1B+Nui6ZLAguxUpR
Xu3pbaIBxinCVQw6xtmbZK3hQgXpveQ+KFSoGGQ0gkH4c4BmPEgrzMk3z3w1+mK6PoK/KDzo+8i+
sUWON54OAJhtgmRb46nnEXlOor5T+tEOCTTlrZ0WPDwhhxjrlJoFUc7X0bpLzrqYfYKXyqC6WTcj
esWMnZibQt+zvqXaa9hgcnkva6r9rWGu7IqaZ2Xbb5h15mHn1qyfik9TgzaderUlim/5LOOXdlaT
+jkSkPIkVOh0bwhUYB3lEOkfgcRh61uxZOXsoxGxbnk7sBSdmOyq7AGwcSC9qC+W/m6M6YpLKotN
WW4MThy9Cx+VhyrCBpzbK7wkZnqnuTYaN2Xa1eUGWtoz7bxleNGTGVu4cAPpSPK8Kl/0TsSigc+J
IqrzhmITyISmxDzvC5MhPsdKVnrjptX7waffX/Lbqi4LhCYtql853tSA4hnLV0sr/eylnxHYly4u
AeY9i5mARnqlSm4moAV9fDfYVMqDFizrcsXxlVZQXMEZrJd1QwuaQR06ZiqHSj366tIyfhrtTc6u
eb1P45dihIzD/uiaw1edfLZ+6kXhkfrR5FGo54bqwmIPZ/JLXK04lkrOqiHr3D8P2aoJH0QvBOYi
jD8cTONluFSGxdEmvyBFNH+LMPZGSIYfz+feYejIUrWn0G5+TdNNxrljeoG/7SAn5flO1F4PHSNY
piquBAY6TK7VOFvW3Ubpl/TlZHqQPjYOINCLiUCBbu0XZ9t8KeQtAdm6K10qRu3NuxZbbpjqC4Vl
SZrxvrgHnU1hbatwbwTyKrP6WaC95emL7CW0kPWtPt6eUqk/aKnnIg4wkriQ2t7Iw56GEyOibc46
kuR3buwGw05Jndc6qz59Caerk7xDgzOrbaMdf19l+y1ma9GePdH2pAtP1KuaQjmraM3T+iIpU3+t
Rm0hEW4l+XQlp/fU+jSsBD/Y2XRObUWTsb8OvhdTya65OxtnJ8Rr+KScZjgBxVkPfjpEYAOYOQ2t
cseL8KBiimLKfbS4nNHsFBocqkeWwvaqck6p7YuYrtNicvXqC2MbUaULwDCLwXGHGSckLEZWiJvH
QvNPfl/NWEVV7JnEJExo3yB7AmWdlUtN31XmAlUiBpiUU5hf+fOW4ImU2A4xo8fLUCHyEPdTIzcx
EhYOawm293kzs/jcPeHG1dlSv+FLzAU4kXlHPwAVUX9Lnw83o4WWyCwJDxEgXSgzyqkcr4HsDd5n
Ja/A4NKQp7Pf1cjgqP3VhUaCQbwaNDB2cwiQ+amj7pc/peG1z/bpswlgpojhbgr5DiH36fzfWTqv
HVexLAw/ERI53BpsnGNF3yBXAkzO4en720ctzUitnp4+VTbsvdYf4Yo9PbK5cAxuaSIRo8w1xns8
ojcsoR2e745LD4V6Er9OwgZCqg6qjsw8KkT6giB6srVrlEMjLnRyd1Q8nQ7hkvRmFc99kW2bR18f
yu6Dj8rswfH1rUp+gmNf05LG4jWcGPF8vB1u3LYrjaBmQvuy6UOPdoi2JNYg/vheZq1emAOJtD+z
dOvqk208DIrQpt+Qushh/tFXJH9018z5yqSHVdf88+waLt/YtCGysd3pG7Mnn49P1AG/ZtteGsFm
WCoLKQC27kG+9D9lvCXDawh869gbZqxJvfAxVOnSwcDKmt6vDYHlKw+JRyJPK7ctbxpETLLEWe6L
VI+NtnqygdAggZeJmrkGN/eGr8yKr2F1bNSDHH5AAgwxXWXHVqS2EIGyC9kN+nqn56vMpeKTbXUd
bJgYWdi5GGVuE9LJx2cgzM4u5eUoYm9j+BUGENUV/C1FYCRLx+1rhMnKiYkISClbA5KusnOP+IyO
SIp42X7IBgNkjkPJbRnTzf61WpIgQJmEX6z1Ylv6A7IXf3Au2vRCIfLCqHEtKFcZ8CIl9ZPeHm3w
yRID3SvVI7JYEBCaYZB3faJYJ5jL577XXJvyhsIjjw+CGs6U0o4nOzjVWnvb+HA6amFJ9H7Ry3M0
vYvTp09e1WKn+8NSzvzY+iCWaTEmNhF7CU8AxYD1CyViS16V0tNBq3wSQEj/9eNVQFbu1gyo05K5
Q6xPEwOBRd8RY7lBbhQzKmq1zWCxpy+evQutXZ8cdZmXmyQBY78W44su/REXGgRv2rTXzK3ZIZX8
m9qDUnyb8V1TJoADYJT3NP3DBktNxW+O2+EM5AAA5xgHdkpmjHAEo/qM8y9yl1HR/SIDXURujBzY
h87gJy+WxMI/Lw4IC8Uky7KLME3rZJ7/gRwx60v6aZDR3C1It5i3swfjHh+6JYm35VmGn1P8ViZh
YU2KltuB6+RkTLohJOjIqpwH32HzK4+vlXyatMuYSUuyGUF6G1bLAmbrbJhfCX+VGTsADncY9jX8
ZsPCi7rFAx4FunMdUljW2WchHSgR19NVSsRfTUj2s/yrSX3qw1WXf9T51Rg/5voUtCsbGYKm/KiI
naRqDSScc7A/202jv1SUJUbFRUYmGEH7EKC7k6za52T0SN6Y3AhNKUDAXi/O3Mi0RbMOnWxG5E3k
l4S7dLLuzvAxvcNInx/iYk356UitnRBoNGgnQkKUyptN+cUq8kPM2l68Gn6c33FJMgQ+KeJONAzg
TfdBY0GAWmrw5fzca98yQX4zFTNxflazJado97C5wnqg/1olKqcmOalRvQaAbJa+lO6jta5MvDXL
SLSkQYclFETjKklepKwU+81kq9d6RinD1/gC23KfmL7myvDahKp5vCBkaFXNR1C+kPNcnE0GFVoH
lIIE6EEAxolbDw3xjb+xcQjjDcJ4nggF2Wm3Q/O7yKyzg4qZJ7W/cdSOXFmKc7J5aYM11AxI+/mZ
Xzs8jLbjpvqSzAuFPz69lbDwDWSc/gkFhPSG0HLOMTKtrWKpcVbFm1Iik4/+2AX7SnvItY1Js4Hn
YDymFBOPLCV50PMBZwljwyg9edZuo9cscNc/0Zz50SbLN+ApfoNbstlhWGu1b73+EkozGdVS13Eb
0TEvj3QUwnjaHDvhu4ltSvzgCujJILBfOL+IfMdSzM9Z51mUbrfsuiFXjYSu8CmCmep6W+XzUiVH
pAlfMuXeJMoKpBEdxlqxvlKSkodrUu5L3deLe4m1Sh+Pnb4M4n3lHIYBTdBVACZy5mzajNUa96da
vdbZR5YLAGdV16ueZSl776yfzvou+y9Z9Xr1gMrRxdXUeDY3tsenCIrjUbJGZKP/9GyvSwhcQbxh
8gjw2MbfevSWdZfre/+86DgSEl/x4iWjDm7VpZlsU+qhMux3A6M01eSFfWs1ugisNUtPRgD30Qbe
y7ntaN9YaFrsYhtk5fxOYHlRZ3HgkmHX8yUYuIO5CuqMv4l7GqxHt1100T7CVmgj5Aicv50bi2/I
wnRKc8GpKtvlBJ2iwHOXyi2Pwda3Blx7vSY0JcyO8B2A1T3LAn+o6zAvQdbhp4bCkYgU+IivFkUG
A/BHs5Rd9N+LENCRwID4YjFcBP3gqRgYYqY9OfaddqVyFaKDGPaZjsk2PRMQ1s9+ZGFj4pU7BisN
EmSvflbMiBHaRwsdffol4no43p8e14GvOJ8gBRDnL0H6LY/xfsTyP+VXqT2DfLlxSLTSBPXNcMs1
aV/GiUYALB3dgjJN5cds354+p297rCsympG1LHQC5pNVmYLjGl9ViGnYZdqi7VTaze1Jcd7yjJ1J
5dCQdwGRiU15qwIdXEUEyLgR6IO8Kms/RRjyHBhICLXAPFq2OOm0j9T6tRrQQPncsoVjFc4GD8Q4
+wJwXjzvRIQgvlhYvBp17inDGj9dg2DbmQ2/QFhfUxmUca5G/FA1/zXB0aeJX03Xuexdon2L4E8P
NdT368E50CsKK8bBknWEG6Mytn2SIYgJxVY5+7pZocbR3MEHWhM4T/T7/wWjvqEJem5MPx1u/y5U
yMacypjvkuesGL+1kux7ZWvnu9LZhDzE3V+k38MFVMeJFV2U7Pj80NUhW5wcZFJ1+FCsV6SQaNYI
Dgn5got1WOV8QLTpdoQ4s8er0t14bi3H5fdhA+tvxFd5ccoFEF+JHEjmE0UMEM8fWfoLju1JyDXg
yaH1yXzWT1p/Uc4ycwToF/pE0ntXoeZnIjqVTzUs/thiR4gGcaEMYNou9UlIGngbcH1nT2dBrYQl
m9yvG9KoELiS6YyuGQtb+GuTpecSeAfGOe1G9m6eJqqJnwxdvZV52eI+/ePqUNYkcLVk2m1mkDIp
bZcSSbwpXqD2y4IGj9xw6dhbIdFMEWaNFpzbavRCkFYCQvs3pS0px3VIoSCzqngM5TvqFnqJiTJD
5co1aHjdcmITk2GH1hHXjFmCmuKyQZzuSRbrL2jkTHBk+NGpl3i6V8WPin2lG++m/FJjUwLRtzyz
PjK1Bfk1hiftEQUI8M0k3DFns5PzRyjRVIPyON6bWIizv175nFAcZ5SuIjQDtP5reAQyl9bx6h6y
wgBnqfIH4Y9LY96hYEWeqPEJI+AHtCNRx5XJpx7AZNL+3fiZqneVdOgm2wxkgh+H8s3UkKk1RN2W
P1iUasc3Ipj9w4D6hO+66lZQHqHi6dlnaR9jX/cs62Vc25tAv0n5hxpv59ZE0tuQqAeFZyCRuo6c
y6xCBR4YYHg35r3vLnhIBSKsxshVuXOM8E3tiaSNvvvsYUFA0FfkSWm2SIsXPilOZIG4EfJrbePp
oBovZEBq5SmdbuJf7Uh3G4QhRw402gkPISLZ6OqUT29iqVMIpcXhal7ZEnQczyIcdoc60lQ+dOh1
KNIk/Bvjzy+YWjr4VkjzWDYyipAMedMiATFAiNJu6zQUvnlIhGstWGocUSgMivZeBwB0UEdFdIuH
5ayuyaJ1BN4xQQePySoHwSJnBSfWq5W/sQsssueS3MlxndB35SNqh5diJCbo1a2wpCBpRrbqy9t8
M0DHO1vxq0QWNQokIUSPDlXjvYGhJtnLTbWfDoWYFd1nNvGpnxki3+cPyMMmeVf4fjEaIdBOIxac
nSQRv1msMAjMyMjjtDgVVBDUzbEfvybWaRp92I80ftIll2F0oIUAGShMVA5nCbUwESjZE7m84//V
j989khOxCKWlBJILvmyexdVt9Mc78jgdhjwZvpL6LSzOjXxi+daTn4gQYfn5Fs1Xdn0l+hxrCua4
MYEviP6Ck6SvZYENaNEGDSwcCVNo7de0ccDWbdnh4LKlaJVwiTccCdytVU9w6/Bt1L0nfhYAVvRr
CrBldxJzPaktOHQEJ9SFhwIxL82cRJtcQ5U2sHihcDL3rzBs9bzH7IcCVlp/AVcaTAS8iYNOlcxA
I4zoV4B5iWQ0Z0ub2hwbwasvNUel5ES/6DahGVTt5e3D9npyhRb8jD5vogL4HBmvcPEyFaIlg2Z2
pAyommQSHT+DcZvTWKQd2ukUMCs2H7J8lqVTzvKXExubbjsPBbNz6l0qU8qL2q2DWXOLatMC8cDm
Lp613/Bbwn8IrGlJrAosaYbbCHcT0dCW+qdmt5rgrc9KuqKMIrURpveatBnH5YtGGw3yZSgH4A4a
S6vqSIuPDu1UEDeN5F4lVFyTmUNmuotu4nzUM1/sdhEpQR6WnXhXPs+W7qWTb1GejBUU7G0nVZsq
89VkjWeFQagifYesvxy1Be+dMgL/vFsmiW03C8lqkqhuEL9p9mcXawsLSPIc0tLuQSOGLgSRmKHQ
nY3JPUGl4o2rKt6k4sX6UOIjoQXLaqYd2yU8ctVrK8feh8qXFP206i22WG9IgLtLGOXIGgZRsJER
BWC+qBlCoL3qM0LAwxERkmJ+JwGtA8LwDGdV+F0Jn7Vq8hMtaCS5gHELDgO7hHjK0GKBeSzTkrdk
U4CUlDsp3dNLbmWrBAY5qX/YAnninw6Pe/yNSyyKVp1zUgxEcFTWMJoUV9vw6Uqglwz4Q2bM9rDO
OjqxN+vJiVaD/j5AMBEb9nx5jvuWfnlznZl7kCN4JlK1eKJmZ4MZh4aReWWqlyd/fyYz1exi2tvX
ic7G/ty3zbqb3XE1LflZ0Ns3S75tPk97Mzob6asEyh63bf/GFI/iZkEGmBiEE3z1OmeHM6VgwAzw
k+qadkbMMzgP5wN8rLSClcZWwlcwYkmzxVOfswD1jC7tEwuoGxJuY+wcDhAD19QDXxlG3G2XoaaT
gDXsgZBm9ImrUQHdnv+ICIX7j51rzetVUyTqMII9KbmIj/yIz1W/fo6/zYWCG4Z03WXbJpXu6Qg9
RzIuSXifrAkIkZe52s6wK2xjUEzorG4zBYZgohaQvpIdmBiwGvpxbvE0IGKF4BpYL5dwMc+9It2D
6msyP6fSZNXpllagLtoGsA0RzVvCxFdG/4LukSewRc6gQ5gwF7Kym3h8J2Nc65W+6PsfS8batOdw
xXrDi9uvzU1v+BXzycL0J+Lkb87EBpAfzXgzwb4qnynzGbS1xuZBryqq8HsqnSJV4xpcRdke05im
viYsQ/Td9z+EZPoGiZ0CKU53I0DEgAZTi5G2V2z3DRAz3z8iuyi51xqom3OYKPUKqeyI8WuN/Tu5
U3QvomAahdtsUcTfxImBsxJ34TlL87lrGCKg6MReUc7MPwwkKQFAPXw2IefNNivOTv0hBq7yhyOu
jT+fFku2ze6X88oLGH70OIWhNcaBDKKSdQSmPHwiLKswQvDqsd6hJpKbeyO+FMv/ihOfewhF19Iw
Nkh4Wnxu47YJCKVlmK2D81OCtFgQaI6F50sPfhFI4KK0oDGPKMHFBS4ga/fLgiWRq+fiH4LW7Gvz
qyaNtVI/tQRyfAPdNfRXHoMu9ad73t2a7CgjTR0K2m1JpEfD33BwQkwRCgLe4wZeFO1Vl8qe51UQ
R7SCEagEynwuKB0hCYW9C/XVl0okZuqqplDi0CFadZXfJFyOjGZxuUL+IiOEcAIN3RJItzjmGpq0
odVAOYX/2eNlVoy1Y//E8jbKL0F7n2DbRfSreE8o5mZkrCvCxNJvimUgf5Eb3wjuXU18jyvQimmB
fkCjPalcGvE5d7HLzt6gvtIspGYwa+I4nUGA2kYIQ9jYp/Yew3gQRzNvBeFdBG8lD4Q0oZ4q4VX5
3XltUNEtR1AfOISo25IbWhV8VR4tJ7p1HlH3GPxMw0uHfsR544VtiM4O1pV2jcsXUCpsQJbEAZZi
RT3n44vK0Re1r7b+eExA1ZGr62/Ysd1Q++tWA6gstaDaMVx8VyypDT3H09C4MEiF4TWXNBJaZFkB
/dMhR1/D7t4iJTFHPlDE5w6/Tkp8fhl8Q+PP/bnODvTjpc1fnv90AalXJXL77st2CCv1deY3pdHd
9pFzBm803or3GMk95tBfBRKqJD7WskFXeB14vKQPzpyKCPZuTfEGHUpV+/sctkNxZKnU9swK3K0/
Gj1WpFmL24/66NMo3wT7H6/lKoRlADUcLhCYslO5hEtRCpEthxqRobFNOEl0/vclDxXvkBBrADKR
zbTuzA8jfGQQgwR/8zsCKOD+hUIhw+dekZoqMjVTbSn1W8483TzSpgfGfRLaBrJBuLzeHIWI+SWr
eA+Rx60y95iS+PN5I1aZTyOSuopZJsBKYzoNYmGoAGTUwHPWDKeAPkq9MxxkDsHdVv7mnH3MR8Ox
mMMDKjQQl8z9bnV/XLfrgUK4eZ/gtR7SYx+JASSPUUV+NNUmkfyEI8n0MIqz9lc3EZuaXQTrIuUA
nDaSLXifd1QBVXms8AhW/QPAjSaZJn4HUBue7Jv6CjEVb7Ndwn0Nvjjkn0Q2C9m9RgKgBlCeb/LJ
k/JzPm9awrX5DtXftA34WxM0iblo83Ms70jtXpifoka0b3dMbbS0FooX1VQhUlBZI+EPU5tV9cKH
Nj731ZLbdFoL1Cbo3qiuRbIuCJMVYoWIgu8IOxNkQohdEIUTt1Bo7R2CfFkY4vcEie5wMye4PY81
oOlZngJ0ixB2wul35FKekXFJ9QsRwhOrWMBe5vXTukZKo140xTc7ZFNMH0xdYvZDXT4spXAPHSpO
ffSudUY7ARhQfy3nnZXsG5nljuFwOvblAf2KB6wsw+4CN0npFwkTuLbeRQeEvcKRZRolEsAb2mGA
fxWbUNp9mH8qaVzpprV9Gb5xJoDR495TcI3n6ycScAuPM1V7rkYS53J2h/JA6HVD4zmPGFcf5ibD
+hMuCYnuZX5+to0GHjyP0edEUHb2OVW/IvvCIzmqGzIbfBtqTCfjgyIHUIx3a0lkx0AgJr5eyNHk
Is5TLq4escLwF5UblWOKRa/3JJ4keXFQIIcbuJlS+5Gch12/0bnH7kc/dJ+vWyV2jfYhEoSAjyM2
XqP47VYEfQSc96ML9IFKPwBGxBbQBzbHu41V7Rv/pQ+7yHoyLbnXur3QxXWZryFv6OP60NBvhixC
WdAQRBD/XUD23fPF5E8NetTjV45+0e3WLgvw6QHsE6OCYCDka0Q9SKb2q4Q+Kqqd+AlmywWBy4+y
g2ITfM3IN4Zxov0HbxDSHluo637gGDmDLWNj8m/MgQzlsUQpwCVrvTqIuSKfWKI63T3j39C5qMq0
eJBOQX6xszbnXdAcgm/2i+47lHcE3RU+ofYGYN7MWYednsBCYFQaMyleLak92dQMeUyMQyJ7ImoB
0x4g9z/YDyyFXavttqxwCwIJxLLaoCR1ypem+J3eavVcVKsB8pJnQVmaxIHPBwOtf/NRo9pU3yyX
HS+9gmLUAbqjR3aYikfuRStDg9BPPKyZY3IxEJAH3w7phQNkKJwYLg9O7V9b2jAqq3xNzxShimSz
HUOISqz1zGfJ7om8nYGZucD+N1YZ8hmx2qnmCZOIa0Le2/NUvNpafbbbw3ROfFSd+qbxCx8YhWsf
q8uBmSFQsMZHLgRPX/V8b2/kIBAmced3k4ksJFzfXhnghQURFizb0SPqvlrl/g+ddl5bRGukiywC
NHOYRXi4q/gcrRxXHZw9uRacXxeTdzpXjqK70WPUGMtTheCVmYkhwUhPYwAsWaN0TF+4ixKgoYyu
2AgEmPCcRa2lAvCWsLkJSdeA6kQxDtk9dljl8V0AYCCd6T3SDTkRV6ZPgiAGDvbvNcvAym52ZIJ5
8Yyb4Mcpqb74nJ5bdmVaDAdlXUlHASjxV05N5BwjZ7uHUi46oD+dghCmpgPTDWblPZG8bf5Z5Lti
LSNy8KNfNYb65cx52Nq6D1DcPL/j7ijlr2AclbGaHlP8YTCmVp/F+DqwAQumWug64+GBVIPjRkOc
BphfvSt64JL9KyL6+srVPdv5+bf7g8gnxIAtiUwxobB4+FCoM1SBfTfLedXDoWAjh6h4nXj5pUsi
X6TyMCVrBjwTgRrZsp+ScVezEWp9WkR2QFzuz9O4S1lxcwZysaEIV9KyrwXHPEh/YjLM4h+5PTW/
DLtQapSC8q299gBR0nAj9H0xG1c0wzpBKuY2iI+aepL7XZx9Em+Cmmb09eiompQwQKoE7G7xGfaA
eyBtCfg4DdqnIE+anDOCsdu0PFI1GIyyDSZl104OdD3+oZJuP8OVgVYfWYZ+IBt2UUHthLx+NaIh
OqHgeYF3WfGEwG62H438wjZjEVQr+wOIE5rA0iMnI8QxpPVvU/SjKkITjr/mvdKPTr4Rw8+YX4QI
DLlR32+n6GKiTm6lhzPt0kpetNlrbBBhhDnttZ/fJMZ7vZk8HaymsvZN/95IW/N5ddJjOhtAo7x5
wxV4EYcAlPBal1biCGBkdGBt6sofv4oEC9e2GYEkaHn5k4bz2LxrqPv0U5Wcw5mbb132q2fBWLJP
pyXcUOYgJ+gnN0cQ10EhLTVaqAAwmn08ILcJVmF7mmUm3L1lXzvzFkd/8fNtgErokHcBX/KI1AYs
GCuuzj8Ht0wQOSbLJa8Qv3hY/fTtEsaeA+PRIFDsMk7n6jxLZADSVnIxtbMkUwemuRbieKG4TZub
yXQeRUfByYllyEleGxSNiXYJFeLq19a0qpZcJLDktwRihY26LXEdmOdUu7UTQ0TyFfc/SYe6/AwL
gNaJtW3E/GbUCuzwnymt+2anIHoG561cNdk4xadY0+XmGli3n4/RNLxgCVxh3OsYuLn7Rcs2obO4
YGMc1X3G9f6UHsn4KI6w/CJQkdmrNL8FhWSB4czQXlaOPKCOUadNC2Fb7Ag7iJ2dJqQWNBNBv62t
miLKj7p87zBZFq89X42mvJ7LiHI2+tbA2FVm7e6vMyzxnCukS0W+xd4ptie/YZZp90BM9YpWDsTa
aFo5nMKQp9teOuEvwRMr6O0aXTTKZAyFmFvaPyJaFzoDSOu8sjuR1S4pX7hmrA5IW0FoIYzy5V2U
35KRvKiw2E7qUYovTgVzz1kgwOYBQfi2bc5lcmgI+y+20YrplAtg9ME2zGQ5YZ8ruVoERkIHKF4H
QZCj2xTIisYXoiT4+VEmkTgZABYImYbL59XcZEJz5/ohm8uu8WCj9XOVoyx/TZ/MNiku9wwQfBuO
L1PBkYdRR1A/XcVABzaoemLEgCpEkUxnnpjZ9GItRWvwI6O+2/XIKPGjsNxaX70J82t9ay0k9UIr
N2B4T6iokBZFA0fYHB25vRww5gglDchbrKGKWVfm12R9aYAFalK6qnTqeWeM8g3YlcsROW3lMvtW
r2K57uFGxvweDhrcHFXu/AOmydcoGs31Pcxus+jHc6szqC9E4Zq+0quN8qRGCoNEHGNWaP7YEJCi
LJQq8yyCQmd+EINNuKELo3639Z70lt38xe8vYAeHC4VdW44HngOO0Jq1YmGcVOdMhEnX/RTya19/
5NK2bNcRyRXAmMj74EdNkhlWTmcuNObvMT+Y4Qv0gatA83QcDXXJSwWJI9dg74gzalyKkvw2BWcz
/w1rxp1kb0jbrsK6gqQGbyEZxiwjroAvwlvIPUEMedj0/sRl8fQIYBkvRJiLHZjYYaJT+A0hhgN+
57T7GYGNEsXrh7vEdAnjrGgbBNuhtopS1/YxhYOsB6d/Cov5HDOWEjRjg08jRpK1zwZ8J3iBSiXK
GnW1Ce1kFZFrc0Q/83ZJmrtbExE2IE63bIAT8s1m29imM2rvGv2JqnAsf/Rtt2Kn9MjEqfmNGyLg
/o0BDv059OpBHIfm7SmTC8/XngywmDlK81OgXaPpFGZ3w3Gf8zaRJIZlDicXshoZqRsta5LwFpgj
1C39c5MgOTxTHha/3zUh60NDColM+5gLtthRM4ZjIbm00xVkrABRjaxLp93ixW/P9I+LGtkQuNGq
Wkebkfzx8rUKdolzRKnJR08eDsbfZOwF0CCk3HNAzUH6YUUvsf7dqi8zsj3dBSyI27WZrtTvlM3O
Q8iSYXfxTAJAaGGHjC5Rhg5XS9trvU/4LjpxutyI8aq1PWp/NPLYd1oLuozrVov9lKUpBnhtkNRi
OYEwysPWV5UZ0yCaV47xbVW+8VVEDrc250s90p2FLHYCzhnfKhRAfNHQD0uIJgYYVkEg/wGgT+mu
DrfoUJ8GD8FJ5CUWZJ83QOPhzWKXghxYh37f/w7la8z6YZtumb08LeThxgVxMt5f78nGG4rziam6
lhd6wa68ZM0mbQIQC6QNkSGD+wAvq91H/SOBOOpbbTlUL/b0bhLsKMcksvxmEQUuK6QHnlb8TG2F
MI+nlR5uiRFbToAHFu+ErVRqsWqjei2eL5tVNC6LjW3PG541r1OPKv3k3QXCn0FrY3+irBAHWlDx
yd4G1iZ1PpWEfESCm4lK3MTlR9KfxPkaoPwjztH9ldBT6OkjUH6TJ2dShPKjOfDpgfKi4ttT8mLA
CNEihwiqdUethAruUdv3y9SyFr1y1cjyDcerVWw0+4IxocbqEOpkLV7zEd4PEsS6IcElXYyj/7kl
MolIto+p5erCw+2lDkmPAv93lv8+uVxb847TtIikiLfdro/4AGGfufqAOeALBC6oc+tWB9WfV9Z0
llYyjq5lZn2q6R/svPl8J04gRK4v6xebQvliL6UoqGj/osiDATDg+igzZTk11SqamBGQU5byaxD8
RFO+6vEQIq7UpR/d+YuL15BIBG5+PlftuSL4bTFpW4qoeJw4M4dbwoaKmXhW3sTUqMX31GVkac4/
aMuKmhUkdpPxSpUYyep0k49HwIsOgUj7U8w+6hzxRbQVTj1dJUSHdBjq2DKAw28pwJDNQ+Gg5+oP
E87rJMexT3RTjmo5xTQ97wrOwIiTBa61XhL9ImawPFkPJ04YTE30AXzSLoDea/GIUK5xiXoltzcJ
YID9tudwwle24/VSxgmQuptRWLtrqr/A4sNPBdVuMpIKWGB8YKNRX/Rgy1suPXjaIoZzZ/xJwV0c
AK8IINcum+9gBtZuiBfirY/IWRK2EUK1avYQJKOf1KGgAViP5XEGCehbaxEO7yi4JZfLCOpRGFag
jIe1IA7a+Ku1hMPUzt6aUOQTOUAZWGN41ZtZyOahDhHGYYf0zSD3e+ui56Qb4k8jr/qboDfUNoKw
NC9j8jEKsoSzVsC3Nf6YdD/xLRbjg2edVxeww9zB1JiwejVXeBqJy1Wr4C4e+Vdogem1f1xWPETx
snlOjPaqS/+Km2DenEawDiZUtfkwp+Psh5tGfZeWsT8bBwFkVKkf+Ny68HtCJKSQ6dOhyKCljTwP
hC1cXbZ9i8UPwV2fEwUHZhqsgvquSrAsGppLEndqjFvnLkTnYv8lLQEN2h+152PyZj3PfGkegX4B
lwXCD3vxWgfH3g24Bx668QVsTy83Lq5d4CFZpqqCNClPUeZlPPDj8P2Rf4i/by0OjQhpKUQWw0ar
/fJXeO7wgsF7atbWjnejAVQ5gIqp90k7ZxKJx/ShDGbjD2qFNG7XRMhzzsCGHnuxq9gcpRHqRC+h
+zfdaCXKeR6O3s7pTcOYXb3qj978Fs5qM37PMfvxychw+qk4KXg93yjRRpqASIjVDIyDFFd+Ugeg
t7n06ImKYidOgtoiCWmZInWxpy914JNIsMVb97wmRbtBsaR/URbgGOenfpSyfSn/WcWLJuKMoDvD
j6T6GeuQTBme3WjXZOeGvZ7lk4SSamskL3mG+9efKAD0awDqWGYd5XPM0KInvMJAObzvr1V5qKpL
Z3zb/IuPM4VtKAhSRYBeNbtIi3CBCXjhuJ3GkMXtyB8hXFP0sDkpluBdvgn8ML3N0ZUgnydC5XYX
9JdUE+AqebLRTD4B7GFFwAOynnAzb60OQxA3QBNprO0q9FHiDfBjFZzA80hZPMkidGk36dKyKg7K
ybdlaS3yvgwU+SbHBb8ChQ2eMTjsFcz2pFyNcPwtw7zMcFW437ZAybnbYhLExPsDCzahtUXQVaWL
DgqRG8+l+wV5HURL92kFBdmBiPZSeqt5R2YnXyKrrWm9n2KFXeSNVDij/giUz07bFvUZol4vrzhm
LOczSS3+fGk1PVk8+mihya4D99muQrbLIO8xn02uDcEUDO+4CQGOQeTubLKkWYEwMjGe8A9X2Jz5
mUPMzTE0sKq+GKb0T+NtzEByRyq53AKSLlH7hbPXOrrH2FhYg8xqJzahYMYqtC0pKIEzpmT+YCJt
g+Np1HX53CfyxpBWJP3Kb7OxJq/XtNl+kYbyTOrz3UIKmq7zDW4OdU/woFiOMBlPRKUg7myjldW3
Gye+6g2isRYmfU0zCE9THOKaheteDuJnkTnyGe7sHgQUVTxNHZh7vd7+ZN0T1oOCb1nMw5TALUbp
UyrXSRYxNr800o34qeHNDo44NIeYiMzJHRz03s5z4Zho/dVyqaWdh3Z3aYEEAfEHBuMXlgeP0nW9
enQS1VMvwOF5ce7RcoQA5QZSQQUmFsiAPu9DYCEsPw7pQ7WZOIn/bMBssGsKVZXFYFtPv8ymfI3s
uxC75qPMWbi0g2TwSzRc7X0MxFLh9rsGfB/pPXqilAGJ7VedtU/7v7K6qag9yMfi2SLrkyKBM5c3
IU2o1wl2ZNSChTW9AsmHRPGEN6Py4dvHG8ScRnjJWg1KN+PbJ4JCt6kpLHCMPkb8gouvIaeZFECk
+qn5N039qzXdxNdRm29DfCjhYRLfqX1dxWa2zad9AuirCf0pXKMp27SYsIgR9vvsuRCL95rkJIk7
CmMkcsA8Xmnv5E2I45SIejhnhxwXorPBkd+o0rCLYxfAdIZ44sm1rjDLlRsyTUvlK9YYK5ydJD/q
/rvTQB+pUNFpDhGRTiWEQWkhIUURGUbfNnliXJNIU26puI5pua2ugXqociqnWyTe478HPuSqHdgr
8iUhgWjtDPMXoDUsrwAZOjd9utScIymwyLZE1qOxkL8n+8EmSefDKQsA/L7N6eOpPgy59Yz6XYM5
ICAHWHLa905MUgFAEOJVAXuG5Z/4TmPpnexJd8TmQfAQJuoNxzNfREuzGfAnjoqMZd5Y6/GKVrEg
/bClj9L5M/Udp0IhvQfoKqxSXkz5O5+MJCrYWeLS/lw8j2bJN9+y0SRkkvjJ8rl6EsQAJaOhnUeZ
E4e0BW0s46toHzqzSxldZwnAgTgcD4ALXFxClEixbDpfFTYNbQLcfKJ9fNK2t+c/CTDQEz1iz8Rg
a+/qk0ZURhrNI1HKisBhPMteK82GAs8GXMaaj0WvscQkKOV/4gzlOIoO5oeUIk8EZykNK+GW5J8c
0PEp9QhGnm4r87eY19T+JmRMHPAUxQbDQWtfLOMvhnGI2gskSxASC4aU0D7Hwz4KLmHzihUNwHtJ
eSbFsRJ/Lptd8EnmnVCkgCxCTHAVJMUj6A+RedC6cw0QlP0kZJpO66ZmrGxtT2tEz86v7RFZGvwg
0HRT1s3/SDqvHcmNLIh+EQF681ree9PdL0RVG3rv+fU6OQJ2AGl3pempIjOviTgRBjnKHCA/oRgJ
IHc2juglRcfbVio2Ksx9KdLMGsHzSQWdVUhfWqVNSuuDdNRxLNeEwCKpHOepjT4kvoHwxhAwY2Se
FPjXUfLRUaAJT41L5asYDqpdXDKrhm+fg8jxeRmikYTT6jcP/hzjppY32b07f8NiIHh6QxFJSio2
XTH+c9wttXqJg4xjY3JpQcK+GXAUm5DEmsYx2A/sBQaDRO85izWBDzN+WnVmahtcEiG99EQ3dyyq
JfdDqNet9qGNF9V4Cj/fyIml1t9Ys0TDTj8cJl+S//aHRzdg1doSGNzycvBQqqiDK5skD47qFOu9
cw0qnEn7vj9bQzhNum56Z1sX/FVoRKtHHJzTMoCb8dITYE+TnBL7Ci4cMQimvhV4a/cPNSN0UvCK
Jkuz4ZbWV7n8YrBAHbYYNYZhyw6JfSZ/BFzOw93Y1va54IrWUO2J5PiVzsUsHeuLKj/96seOSBud
o9Hddd0yaMXk0JubM6m8+s6Zf4sM2qLQJ4hNJioCAHyNBuFcOWojnCVux9q85GpaK+qmg1iORhcq
FnYN7rOpwl39grHtH+TuQBofjTzPSV0ikFjY3UeFZ5OLStzLTAuQaC3kdBfHcHc5zwB8ej+q1TM8
x5jHu9GbZ0CC3uSkI4CVttoTUlDpYvZ6E7oq54c8591hsC59W/XH6NyZntbsWmw6sH48lMxYXCb/
jzg5dwwSuxJbx3gfirU0rFr1lmBmC8uJQWABecAQXi/UTLPqE50XwE1gXtnSmQuVx6hcBkyVjNnV
2pkqajtzWPanBmvhva1uMTfr0Xeuvi2aiQLpI79rCnsMm78KwiacgyCUw11SrVEytfk2lA7AsScl
ZlpllcVo1TktDeIYEAOK710LnKmmL4xg7aafVeNMBsdbWUyxhOC3dvmqpDkfnCi7MpADwmuOmEF6
ipkVboeJzepBdw/ik/DUz8TaZiOASbb+wz4LylnVfVYm/E1KL8shM2bH1zv4J7wPaJVLlGohWu+a
vYQtgbCL5hpyCyk/SNG86R8W6hYY7QR6fd5ZXafnYZZPlWhd5MdUpdk6ij9AGDwJb0ELxqJXubMS
Ax7MZoMjA2GL1X/3q4DxEc080tgT4+RpBKmxkE4Vng3U8SQxK2M+9232CxNiDwngi9nmnJjBaR53
tsMDkryIq3T0aionn4l+SWDGGtCjPP07rQ5afh31Lx8Jm4omrrlTUKEFkT7AvQXdjEIoqBc6L3ix
r2fELxOL6hKUoIHWJO8MSpiK04fxlvKba5caX384T5kmuxiRovimMMCt8o3dnNhc3UHtTgzjXcn7
FD9xTQwf55X3MRQPFa2jkD+pPIyphsLWQLrOqLplt442AWUch2mB1DvM11Z2NNCEB0uCKSgaWDKD
BWR742/DhCTuayIzq52+HDsETsRJPhA4jwqrcr+ccC/x5jK2RWs3A3fgFxtdvwrhihx8iM/W6TAf
lbc6eDkJ/kBGdiXYmRlEV272ryF/K9amAXwTv0t11Q/rILgP3TOpPqT0N6zfqcEtxL5hKNcWt1Po
Inc4oqbCfbSti2fGfJo8hn/doqJC7CZGGG4x9TF3e1acIB965Y+NpzWtbyOzJJr3QU9Z4Lw95ZgV
W0MfmM5+kZ3Vom2Sm7ecbRk4cIGnwWdpuvsWqYi/kZnHh2RyYv6Iot/Cno8BJtKFBRxRXfmi+z9V
2VHq7rYxz2yAA9k5Tlb2hGYlP0b6XyObUxsr4beJvO9uzY05PD+x/HX9n64/I/YcxUdqbVrnVmBs
IfGB6cqL56wokCRbSzegb+RjqDZiOGSgkyCxgyZL8xfoKQbxtKMaKJ4hyvIhPlTpxszFxrsdnuJF
xPoxMMfEwKxAo6IDIanQt94hD4SkPAo2ra3+wzczyocGRY1no9pT8UgslELcYFs122vJMhyPsvbI
JfLaR57FLx85BtulhQIc0ZgnO8P4yNLPeNxb2h5DYRl9JBxhuX1GdQN7dUnFoKtL00JgdGrrVd+f
cgvlgrOI8jsRCClKCNryCub2/1YsFiQc9km8EfP/muNJNxYi8SUifWTe1F82EWbgooQMEiVpYy4Q
S3UEl4B0ko54DwaszlRMxKQp17IDPPRZlTx2QicqdpEcX/PRoF2hjajCmkDSn958Ew42ixi+zQnR
bk59RkTKtjdXwskXfmm4j3H7gtJ1l0KcHPn7vl1K7dJpWTRC0UBZnHunGgkU1c+39RFtPW0rHP2E
qYrfuK7Wtrzy1FWnT9Jyqclv4jGc+hRAwka1A2B3IdskkNwz9ioIyycl+hdG5aG6+qXWrzEpiUOa
PZ7V/mbeFe4+I7dAZoPD3RBkV9tCkMq2olpUD6tah4zYPLJcL5ZxxKkRvzMQJDITcQZQhfdvsunY
/+sOmEPKRxi36DQfg7o0VIoUeoZFU34lyG/BcvcHFrWtuiGBgA3HGoEuUgb2TtOc0vRO4s9UL1aa
RiGy7ZtfSjiEpEx2+WGD9BKHyH47Bhb3MOOi4a4yvWDBrAlGxiFIvrke/ORmQf6R/jFXom7HthVN
Vci8V1mOcLRunrzPeYhNlsNWj0vzc2CaYcG4Vsoz4qlEXqWywKlK0c5Z0MTU1t4C0Ri2Nq34ONW9
v7I9CHEARAjk2nxO/66no5iBhemnRfaC8DSNwHkNbG/Jp9ExicJyjeVz3Cf1Jc1vrgHg6rsuBcDq
kCNSN5naVTrsnbednzSk1dLGIj/IPzDUTKI1Dhs/gC52rPUdtVJScQhhTMLFmy/ll0xAEPINRxAf
gP8QC8EE8AYNIO5/cndrU4kTyFAyRZK5dmqWPj1cD7bTVHYpKpV9GUAkEjMRXn+0ivho+TwXo3ns
wQuhPM3NddbuLB/QGzGQ8A67R04V56hcBSz7NWL7Vph71G7DgD9Hv9cwG9MZnIl2Ju71ZUBCYJTh
joxnY/UEJeYmb/FAFyR6xBqDrTm0RDs+NRWUOD9lxL8UtEGHcZpgsZYDJpFq5xWMIU6aSYrem5d+
6mNWYtfNAVkjDtWUr7LBFLBsmj8PkzXFErHFNYpllA64bsU2NfWuGp+O75x6ZT0s9IXjYZfP0A7V
c896/H7L/P/pDOPuRxdajdImA/3HZQeGSnLWopzr5G3nbKBPhyQ5JYiqnZ/O+hM/gwnTwi28aVWd
q4wx49ylRLwVMzSP2bfoOxugYe0tZFYpqS84ynK+w58Oi0gdYOU4vHLactDPvXQfgTlb2mOIN553
RqNoy3tNE05qRiLeNhApF0udLOds1yv3unnEzrNyEJ9eM/ngues82FsMD6clCLk1CrZJnf1EXN9j
dSn0ua79WulfqoFnILNnUddfYXF34rfq3OSJP/eaM4kN02GhTaPsU2arIHSOJroGq0+ptjJMq8+m
2WvAa4KtJUJsF7jr3PTeMhtQSrK4eYzIoWTTLU0966QZGDHWnQ9Uc4ZoeQb4hVMWK8vozRtmUsz8
/XqjUxNo9dL4ZuUKswaNITQgYRg357wI1jcjIKa5qHLICzD3ln2rkkvcfQfDKVN/ukBd19WlLjVW
yuCACOHRrVfc7cb0ULGpjbn1RlYEuXKTryb6h2T97+pkM+ZdBfkqMZ8GesN+BUiaR/oA5Ewrr3a2
a2kfSidfALwBksUYWfQpavOtY9gYnoL9UnfLqj3W8VkGBJbtZEagDLPsmYH1I/SY6XFWuqmALxsU
X7yUyZL7OmwP7bAbK/S2MYRjXinmZjIYrANHgEkNhrAiuPjGH4cCzBRLXxFh43q/nAYI6n5HRBo9
Q10KFRc7pP7bUjOPTA87Fo+R+gltwGANWVVUdt02ijbNuMZcMA3+4goR0bN1WWl999VaYVmHD76b
58jz9GfMv1g/DcFbSrYqh0UHYrC/tkxQCplqFtSCjuzWSX8k95Qbi2pEjsTyaye8riqmnWLdStzX
Fmf24Z+MSroxPZqmBezNRRNvVW9tSw/VICdmiVVjHeH6MlBzNLxA8RnIn9agmBdQ2vMYHDNGwDQJ
guGBz1Q4AToZWN+OHK10FwxARZfII+cQJ9L22WF1r9KtpexAxZX53srPzQQmIVoE8DD5Ta0ubP1z
LOcWevNZmCy4Q9FJ1d2B+NaB+0VuCMihdmRRDe3uo6FizIpbVX0M1PPVxSovDpeopq5gByYM6SI0
OmJQVUgXQ72TD2Q1h8Avp0n/2eocWOM3a34B7a5RyyDPt9sKJ9wGeru5ZvzdtZ8kLExxKaSM+hhM
4A6kJdSKs3N1B/wFK3Ld4cqdLffP1vcj+ui8Q9zHiSX7/cTPjyrByRriBOqulR5unebk9DvYmgOL
d/jtTDOj9hl5nHfVwaaRV8mYaIOjybQ+T2vkQ09NW0vZJtEPwoE9lkt1nsyxPQvNgneQ0DqEQlRA
fxEtknQJHV34ZrT+aTFmjUBQTJHEZEydYR1329FckStvpiel2IdItaSTSQeXIzZ/GMaXMlwSaZ06
WwN+V8WAVKkWkl9Ag7IBbKD5wxJYHygJp6n5pXAKWO6n2JeB60WdaqUfQXcE0jHRkv1YbCJMJTHa
HVrveaed7de/D3C4Yqmdk/8XunvZuXbtC9ILV4zk7pFWpwryPqTM6VK0THp0FX7mkBdHxspZuU/F
eQVIXSqwyLwSnIzdwjLw6G09/0cQ50rIANkmxQPpaB9eJS/RczubqkYZBfvcsab5vEmOfnXJK+EW
MjcNVo5Bferud2X/IpuZ1QgCLeTe4lTR6yNrEDukrZ1RI0OvAmOr9UzTcSwrABFJYXJRHG96jUX5
peaFMXeJ/ciffQw91cIxRH8hg9jj2/Zh6fjkkTQIWFwey16HloHhJOVvrZ3db/z+p7MLptM4aOhZ
sZixVClhcgoLdUK08WEkGR6xULWIeKrcJdofXEn83hoVAtuNQL16ylan4baNk0m4ldDzIZSBjsvP
m/lgDQh2mpKNrJibhIFDynisYW6Wd+STgSM0F16yznC72TtxjFbOXFmwnvmoh2fYrG3ao/4GKzKW
QNobrJU01gDjwPG4p35JmL+h9Y9LkPVnFg1TzhfZ2uWkPcxQHrfWpysadQhQrJ/mDjRkGa7sVruo
wSPFH2Rhu2PLGJyg9g3BIW8Wlf1AQ4PsntcRS6szXJTgBl3aYW6q+u4hV18irIUTqKFUgSXQMCwF
/pT0Z6k5yNEDverMZ84MZiraIisNzFM19RdYxg0M5mS4uyuvnjGp8xf1ytYPPm33SrfnYXSkZk9A
bjSIjWWUMOKWaKFrOnjouCL0BngiDlfE0YbtIxEG+/jJ0kwLQDpQjdlPZOjcUU180o1nnPEqWciB
o2Mc3xBSwPRVQYC6QAmsnS8WFxFreKhUFMnAhP/phXxe6ejQ1AsmVnR5SYyZYOG5j14DynsYmhUY
qAhFU1eurL2e7a3Znf7QnoxzQtapJyzMMsTnLNuIWfAGqIZGsZ5tWv9mI3mXnFnnkqr0hcgwnDKQ
DM6il0dTpjKYVQ+lwaj8USN98FYs7fJ+J6p8nKgSbxtvPA/n2G6kYQumlodRg6kHP82wVo8vogLh
Osod4uxT3C4zQdiCSuTc42Qh3H/5pSPO2Vtza7x/+SRG58ZkiFcHZDZc23/APuS6QG1ZRFrIZzKy
34Ep9yd4C1hZPcOeplj8M8D2MoHPJjejodVEGUyooye0kgu4eTTPPJOtQ+zcqo3OrEyeGnxwmmdE
jPAiPOOZ8Yb443cUEqwnfA5QPnHDubOs3w/+Ji7pnsVIFpJSeyT1Pm2XWg8YCXYIUTWg5/HW465W
miV/bIg0XfIcwr0db5Ggu2AO7JWN0Mm84ByZVjUbt52HRh4ieKJtAgDEBiGVBxYZzONl9RBWTHrZ
iZA7T/EGSZk/ABPiGJV/R3E/zGrkMGI8iUSli5Zj8pECvHOqbTBshAFZKebCzKza27w6BxqBzbD8
EXeCsOFxLe8V/lwCzinSZeIrC9qFjWPRp6EeGOisWO1zVKntmSyOfCAAN5yOHrtIAaZgGSEZnBeI
5v+XRiuURHx7PYRRQOr5XHrgUm7L5XiDFOmhMk37a6mDK/H2Qf3unWUrHLPsH713miyU/GgmG8Jh
sEjiN0WifhvzmRi8uMlMosZX91H87FhqAipQlaVCbibNHr2iAYpKiPkH5dYYH8KLFX5lqL7t8Sy6
OSs4SLNwqrR7D5mVRyjIwyvWo7Ky3Xv/SBm6SkfJvZbF1nJ2srEMQ2zOwDHrAcHFJRZqbp8ZTPh8
ABZg899r34FzMlk0R9ZnuPSXkA7H4KeQONoyc9pLfzFMv2xVNOAcEQZXOe4955LKW70jO5AuDtzu
QR7WjjyTgUIMQuun7Jv6vedjqKlLq/IE9jAbzgVZPr1+DOO9jMRWPyF+iYt6wiRAXL+htublLYov
8mn4qiMWBh4hVAIv5vO0dnPhq8yqV0LsoErRz6kJDi1DYMC0t6Aw9LJlTQMr9JPSsULoIV3FH7CB
JJDIy8F+ekSZBlgv1QQJC1TEaIUAvSnRNg4rI1pI6kNnFEAIihi8FDsLKRmNkIXP0V+TJzepaQJR
nrUBd1n71H2I8O4xzJYaHNfewQKBbU9B7gZgkHliG3ND2UdzBimP6PAomtocogwmBbhATJK4zxPs
lMGwZDXGVcoEZ9kEK3KDtfKMvbmno7fLNxw+oYS3r6OoVVrWpMZF6Jh751u02N26gN9RfelNN0+x
a755S9xz22zbZK9od2EbZmLrRVuz36g6+OcZuStj/asXH4359lA7ZIhtlQoCM6MPo1gM+twwPwaW
qaDvfHUp2rbAuAj3kl7MJG9fOgfW28sK5TFrHTAFok5W7HOnfDC8t9AGeND4WAJzhBaPzFh06W/R
3SmI4iuVbljDPRW63iD4q5VL4D6S3zE8vkki7hboNtPxN2tpa4ScdRsS3pCuQz4vmTgqxm5as8mT
aeXgApNZVm8AU0GEZBKR2aeRS5s1IFGb7YPumJmdmRxhjUQANNHsyOmRjJJFzEPaVxfZ3UP3E5ou
GGvU0fxjAeKVBRNYsjh41PgqRCmnqbxie0GHYgydY5YxULSzUn6m0mft3HAwGwwe1Gvqf1ZAW80b
OoNG3MABznL00RvdJuXhLkfrRowGTNS09TkuNinSGbDFOlX18M4qRKjOjP2S99uRt2KBckTPI6Th
IOIoeiz+J2JG+5Ajhx01FC324/C0vOAg6g05erPwh/2BarVbM+Sfk/EwMNNqdom2LJgwqxSd35W/
0XOksmi74hXbH8fYA5ec1MVG+BXZXouJNi2+eS5BcCgh0GLtoZXruhHcZCNetAk/EBkjf+XMhj6r
rmPvZQr8iLenWOc/ENuNhvzIdQ6Ys2Mre08VgdVkEWDdahWo7s3yVHZoLOO4jz2GyGGWTVU6chOG
cOcIABcqrkW0plVwUS3S0AcnWTuoNa9bCuVzZwOBYHThG3thmI6qL/GYR3P+8aKb0/zARlYzlhgg
F5kfl0cw7mK4qQUXAgroYmvt5ADBzagCNAQOkKzEZiHUftX6knQ0OqywES3561m+C9KDYR0xLhIV
e/fYylHPTNuClkvC82vRrEC/LoOHpB1qF21ix1r9S4+XqcdyKsAIReA1iAZJR4rERE7ZDSY7F4Ze
RfrTwkFSd4zktODuG5csWpnqppCuVYa2YmOgdIEcaW/sBKGPNmeujFuRM6MKt3n7O1D/JuEhblGC
p7Sj1quMOKSLdU9MEGllosPSlFeZpGBkPmOuPosQrZaFKbQtPRiwl7iP0ixeqsKukzjsNXow1i4d
zshwW5ogpfKSD3GWdd6tNOxDJYV/TVl8kVzCXeWl+syQlNM4CtcRtWKSyn+a7pz8ZHwkMgCqUgHS
wDxfDdGP+dK25iIu8zVxzwfFWg169u7Gr440SZsvV+vJ5fKkgwlLfszMZ5WAR/Pbpc08xy+8bQbj
PkySfUklGcgNK1Xljl582uDiBxPTXWyUpGBXkRbif0sjcjcwWRbQL9xx1/kqlyk2kEJfOSxTmpYH
row4NIcFrfUC/f9UDbT93u+bQys3B8tRll5uXzo1kVm4NJy/8xxtoOZL6GYwhLbRxe/HpaTo4Ead
pRxRbkr9UWUXiSTDzhzIRNairc1FT58lWJsdZ00p1z+2HrJqsM6WI3Y79BIx+ecI3xx0Y0OSra0A
vyiQP2TmPlMnM78UKqTYARad2QNf7OdhBk3GGpbZiM6F7FnXRnoFWtL1ymU+sgFmFVWrbw5jqe1W
SkLmoDZsOlnax366y9uA4LBxFSMTbBA+KB73JluEIenIXnN4qZD+qMmiybVlQ89ZAHgNdHrjLDqN
iX1vHawerWmc8rHb+2G+NDzAvuiRrViZ9YWIzclp6Ea0hjHCR2lvBhs94YmgwkrwvdGCOclHjPuk
9/qDhykI2ubOgCEgR8W8tmCKwn0Ua4wsVM6VA4aNjDLiiRcRr1HgF7uOR4PCBICeSqZlsQwzC+MZ
WCLQ9nCLF60NSIv1xaiQXC9EQCVZNAo3pYLn2253iv6S5PcIUCUXZ8+PYgGwsYggqOBpVSw9mZi6
VBQ6F2BEpcTSFqTjp/sjypIY2YrBXr8/hT7TclZLIWpD36BNQhkY2SzKDdZ+UBvZW+jMjfXw4MQf
OX3V4NA5E7TRH6Qa/QPBkKMJnQa0Vo3R2WCgarImHkZ0YjXM5ySahQ0dTg/elbV6nuhTlWwKG1zY
wJ2tUm44LwftUkE6mIKUsEOgIH4fnQ4rdz5div0mb+Z+pEwMDFecwJ5Mb0ynGYwLd9wO8WcxVgt+
0Dkxm/PYQF43Uui2P3rNTIkxSXi0rZ0bbFNcHwxTqZRnSJO0it0654eFX6EX3ah/842VpZABxuaS
2Hoqwq92vFB0J9Ejx+PbkEEWWIjsmE0gQwukbub5ybIi3cHmE4nxesRkAExcBmWubId47CyECMNa
B+DmJfMKbafOIERK5DsTxYZjUXy8o+DaEIUgwcC3UFdbOh8b2nnxwwU0tHHG+aA9WzKMOiG/5F+Y
m5QqIX2okLTEpA2yGCPRZPCQvGP3GKipGnh7A/Zrrus2m3mdNFcD9LZuv0iR4I14Bax0lfusHyvG
azSVCLNzJArBQFUCGkhFz54qAFMxUSZAoFpRqfEolci10AtAEEDz0PKZ6+lKA+qVu9FOL5V5Ug50
GzRwDAbnhXktc/ZgwW8G+NhkhqHyhAu6l1Ens5F1biYiIB366IoPkMMdfGE5XIKazphORLEYuyEz
zUjOcJA65GjXLSh2FgRjn3oZ/VX9pycvGyuxoFNUKvNglpWiYmV/r8TPsgU5q21heN0g11d0wgCB
KBHTbylgUsyIXOm4xJho5xWloYUOrB+quQdur37VydYCgNYz76rYzcnc2hk/qwaIRJOtVdfKEzus
UVaEU8xYuJoy3pS6REX71Spv34MlmvAxnzubFFNayWqu9thCRsIBOnUblx+1iSuMNUJXvzv32fYH
x7/HzjHXHpm6r4IPpfgEWmGXdyne8/BrtJdKT5Vi0LAw5keakKvUgxWYAfqPmpag5++zftFUOlcG
Eore3Tity3rqR+/AAHe/DaI1MUEVMxE5fMTcM7nFA4Sf8pzypSTRqS/Y6Kuv1Gb2ECv3PATvCnME
q8UshKTgppgNMkIJkG1kUMR7+VtQLVhmGuZegSg1WMCOB27Re5oj6gv47t5jd7LMrwQ1dDy6c2H+
cPQAXcnbgKjy56u3plEgWzBz8xnGQkyqcTkGwSuomNoTCUW0QfrXNYgnTdQOymeF0SAHHKL8KtGf
zVQq/0qRgYY0czc5eeNS4AogHfIsRUelhOn1GaCqFiY89RKEYNcx7yllNotUwGzJZD3iCC1erX43
+xufRIcXhJUxaLlIIpArmKbGppfPXn5LCNIFfhRuiYBVTHKEeAPZepN4lK0HxkOyv0zYzEYnJTq2
ELUmjfohK7T/0sJnIRjzHQG/sOjjNBxqRbU00LMN2jQJ3KnNJqCmCvUL+NEyISJSDkcMA6nMZ4Gj
smZbYNgf/FcI/bA+ma+EU6bPqFrspcZD/0+KHaP1w2SucWM3tr/QPHOb0u8aVj7zGcW5kGyjuGKv
BDGy/3JbgQaMJzV7YJWhAk0hgmFCEVlo88sbSCJws1WfFauonIn8EBoRi407soojoyopIkzloBPD
RpuRrMh7gxoNYnliJfQP3Z6cmwEJZbfINvgcx2QBm1lU7Oqdf1LK5sVwMsOdF1wk8Hpo2putjHsR
V4+erTMHbt89Ln9GcK8S2M+GMYWh3MRDnuRfJbYUjx85c3p+SSTrQhBhH06EbMDUKabLDZNxFaIO
Qleh0j3FMij9AIW6ftfCYqa1J93NFppykfS7RLqkpr4V92Ymb8X7ZFU+mum/o6fycYKblO1IoXJ0
T3X/yo3PtDw0lgf/yCBog/bwV+MEyc5BStTbn+ofdBJJxWuZJr+ydVetd9VvVfeYA5+xtilCGEVj
uvgbl/liUB9RtJPCdcHnW3lzLbAXpoYmQvlrGX67T1hnQGFLd8tnGdg7pgms7VjG1FvZ2RHFg+++
srcldsvkWohrNnjp9H2DdlPyzyRBZPvHn9kZdpl+5Q0Zxo+MazYdvjuEfEnxBeg3jq4oDEe4mPJB
tysCuklLVtdWf6+oAxLSDytN39ssUpj51won4qfM9RPibC+dk9wwo9q7xcVsvtNiVfQ2Bl/6lgAT
H6Hx6ci1z2aqyO+qb/HG3NPsOQzgoLqrUV9EhaDIaHEXGfZN5ZRGycz0d6pyaY1rzQwlhlt8aU3S
zTb2QvUOYXtRKd6HbVjQyx1ISOefLex1B9piPPnMR1z1qtmfZa5MDe7UODpiaGOf6MjsAo8lp1d5
HfzvJHkpyYqdZqNfEvTdNOvGeFTrNQ48Td3KpIUo4daVB0y1y6J5BjJix10cnexsY7kXn8EbVLvO
3ZasKttDXiz0CvjCpjEuWoPIUr6P5q1Dv6CkByjoJS2jrTC8qY4Zhh0+eFd51ummyvex8hmMB7m/
6hwETXDnkVE4BvA/F86v6hg7ZUTMxo0p/jgavWiVvlvWulZ0Y2gChj3w/qT2wVheGfZByOJ0koNF
oCTztJ3Jsg7zIksUD8Mhs8suu+XKjXghBLBHM8SChO9wPElgIcXS4mba65phkL6L8fqGi9xhXWHs
2G0PzUfCRr7D8UNnK/Su1I3R0jWO/EUZnWTnZjKKtQ1GlCknOtKE+GSUd8s8+CXMobNfbBMfFf+6
H5FEroDr2f7JR75IZISjHUPDnrkyVfiSS461uIXqt4eW33VnM34Ddoj5RrMGXR5ZLn1OrcXp2V4J
ws7T3xi+ZvETcf0le98L5g2KBdu3Zor7cPVVW6JBWRRYlpyXVL4H7zWGT9PGmyrtnOREdzBbUoH4
sI1LztJM+8m5a2w8WD1qmipDy9OF84DtVua9jJ58aEo90nDQdmbxYfDJqacDjVg/+Mor8h9Z+zTN
ez6wgJmX6RwzkDts63anxl862/n06PkXg38HKdsMFNRmr7c3mXsl/OZwrIyZ6uFJmAaspcDo1cdc
3zNgqZgUYyBEZoog4ZWgoLTdi8MCrXIvoUL9BHdDvaruj8wXkN15Iorkojd8oX85szJEjHz1GiJd
MLfNRkdY7vHUnux+67kvvdrkCvOx7Gvwvmt5aXSMv/N91x9C4mLadRge4RnTwNvdiow6zNUc8NGv
eJuaU9XsPXWnlh/02DJEzzB8SvA3KaN07bttHqG8LFBNstZwtnHGhngdqA+e1Tj/rso1srzeJnM0
mWRIkAiWwElCqjHDk0eA2UYBa6ecC5yTCWdxCxsSnC2k9qkJ5zmBHsYodEZZmNveNLRtZlW/4gUT
w4O8Zla4D41tqiw52hr9kZMBgH7RSP5K1vgBGZN0gFOUKKB1+MlyZUMYsietZZNpF4pUThO721Tt
Jz6IemTGtXGVHcNDB1d16H2ozLipgCdVh1WYX2Ovz5owmdJRk6m6thsCR7VfXQQqUNN0aPsi+LWy
LVT2nKiWdbbTi8FgId/44U20afywbfmmS/XguduMYUVh1KIYtUryMlzUV7s0/tVwJLWMfwOMhUZw
64YP2ruM8ic8hcmZoLbUXRSFMD0kHlvtnR1d9fi3UVjvy5+9/p0b30X2VyDoT6dKR6rgxu9+zKif
YnAV/WEj/YjMw4Q+rC2vuvqEC1ZRhUgM8/0LhlXG6F+ajHATLylZUvHatTdJvXYrUGZLhUAfC3jV
sh/Jhr/U0dW2GXZ/+M4hfpTkLkBVlGHcIbGjkk//YufaoPTNv7lF+cN33iWDgwOoRjBmIRmfcqYi
AcvEHT+uaS6AGhBCafLGUdhNeGn84sk7EGtHCWNW9hiY68Ur1VgNKeGot8DbWTChqVHKTclfFGTp
zu861thqz3VM/VGCG0eESzY6ZDK+nQJHAhsa9lETNnjQN1RSgoIlfxFat5ABEefEYKFcWRvkS6JO
q3NgH9JaG3BRcDDGXs4apeJC4JUZkMIH1sdKz4e5PoToQZyvNhmfjqk+crlkyMSyUh1fttsK1uHZ
5hJQUTg3SXoY+BUf6kfE1C2w9H2rYRvtbLBB4abSNF7ZDDHHt1saVBDD2ohgxDl9sk7sYmv21AZ5
tnNR0Sc2W2IbmJ6E6BspQA+qMovLk2m5p13eJLvGsIQba+7LqYF+xzyFlo5yjnwrfin0eyGkgDpQ
1VUcrbSk2vadtuukCA/dZLTdxTjkC4khpWOFIAxRUfoQQvyP3qVFsTADoi3A0bo0jHqZtIRQlDnx
1YYyy9sLBLLVaPkHxfXOld2c6x4ChzPQcu/q5OoBlW5ftTMeWoqj2gckEMnzhtK0yftNEXzJKAaS
gboWvlOjLtMg3idEshcp2hQD4TChbmZ7dDnrFZp1ub1iEMit4+D1q4TRXu0DEUFqNbDU0WAAhfVL
zs5CvhvggolIjUsjdVKwRJTUW1QOcMCGZxSmOHfGXYOGQ+kxTdY7Z7wHsTcbU6KRMhJ5yPOK9GEq
5zWq5GFdRe8WVxgjm4hMCax+K77KRRZjVHGFNS779oAh047m2FeiP4NhCJmgUK1U5HXeMuI3SjJC
aml0ByDqGIlnuoqwC3C91A6L/zg6ryVHkS2KfhERJJCY15Y3pTIqo6oXoizeJ5Dw9bOYhzs3xnSX
WhKQ5+y91w7oL3Op/JKMhpLDWI3R0bNILWOr6OibGRqg/N6GbmbuR3zQ7GItzo2hBj0RNjMaLgVE
ahyupkH8r8+573Tu+ETIbSiejHbeVQlNZX10tsV09Lv+Sj5xrvQZe+bZzCcuKHFfluqRAXjn0FJH
sobUKKQITU89/IQqfTLp9mt84y2fxquhfrWf7EdPvoDXlf70ZEX5aaijvUOPliLYq3L73Djts9Gk
v0ZO3ZW72Hu78Ry8eLr+bEZqet3xK+3Kay347nAuJeY/+v3DaOjLKMSldOdLnGEx5i6pYmr2UMIC
d4kJ29N3B9+pp9lo8eCbG4wPJS1IeZN/dm3NTQTZQlPJwIHGvwaQwTQjOpa5IXgS0MQaiUgOa9kr
k5tqkI7uAJ19siHYCKP4oOmVcP96TLLnKTb/ctsG/JUNly7402K8Dr7zWDkSEu2wdp15P9L8Xcpx
HZj6noQZrggT2pjtYMTjeDHwootBoinggq6wgMokW4d8p0fXAD/rveN4IMlTfNrhGbgM6pZcLDAO
ZMwuoLpJwCsx3qykuVJqAxPaPhdRc+0DwmeFY92qKRtO1j3UfZ6mTXWLxrklRv2tjelHjxSjYFA8
NGDnzjwyA7byAevDvO//tc1y3MCkk1eUszWZn5zDcH7xkoLuhil5pAARY5Ph/Kto9Y0VibiRO2jZ
ULBro7cKYjlU0uzg0Fyddp9yelnNNVKNI9tjnd5sSqoCjPWAB+hrSfa+Fe+dOTzafntoJ8i90Faw
fKo6PVmMtH2O6wv/SeEjt/vFcY4l7UYjtD5n70KnCMy7gbap0CZ9B4OkRh7BXcU7tPO75FCN6Xqu
Sdqr9tGcCI6nMeCTaEWy5ODZ49mNYOWbxjqM3fcEKFceFqtk5Dqj+9Ycu13r9lRmkhDuBqaw9Jww
sE1JdQSr8yQocOfLv5k9IsmOwIb63Dj9fuqJPvXmUaRveuDLLVrxNPf63Yw7ej4YtdP43hTiu8Gk
W578MMRZCES40Zsm7w+LFYC1fM+bxt6R7jUA8jr7dCPEdQe9I20foro9Dsn8PdOQwDX+EDjuQfc8
KxcEm8sT2qnX5TAQVyIbjxtGFPNdZ/B5y/nsxOZJRtap96B7JND1OSB4qPtO+jFCu8phLBXYVOKJ
M7YL6Wc893V6adLkOIKc1ALLLWgEooNhPd1plo2xVHt76rdGBK1JVrsUQkChggtTDfmsQ2Q0l+Vv
B0CpQ53SIjwicSQX2Yf3Ck2+1fMm9w2WfPrQpR0eIXWckQB9tp4NKHwq47dAlagiFe5KgdrPI/Fg
tYB17uPqmMfb0L5Qn8xfY+cA/2HoH6yKMZo9i7rQBdqCPUqS71rjzwN3PgU/nf3WLmNk8VkZOy+8
1eaLJx/J1oj4WSeCJTBAi/Dcsv9um6+EdVSUDSzZWWy576p11znLg+kh5j4Ww5pshLHyIHUEsYCz
ioAJKYsYsClIUAQP5Gf74DhyY4+Sj95+WOD1MmSHYh4dUl5D+bpsNqPgKWBesEFr6O5hUMsLctiM
NjSvdi34M+8z4mar2J2jsDNgxz09h7BM7ORRkR7jVKQm/O13tGeRyeccdI4pnoga1vsNCOJs2xkf
/BC6F+JXv3yuefDU5G09anbVKuAh6XQBZvJzMT16zaY39zPjLCdfRcO2075mYs/H0eVHI7wX0Wfr
/Fk29vJnz/lsnKtrM7tC7zVx7tpXK/nh+15EEK8/CrCWkfcG043c0dzhGTtvk4Ukd1cBJWziZA2i
v9dsy9jNu1ts44RgTCTiLLtoXF4yhj7OoqAkwGB4tLH0Nb1/XOCB8c/t4RKSR1FQOJQHbZ1o9kir
7pzfUpcN0h9/EFZAgcE69mi9DKAjLR5j/p2RP1fsjv2BQEhCLm4E2dwt+ehbR9moxQGJh3Wz7NrY
Csv5ywaEWbNRo7LHocbH8D+8DDMaelERYXEK29VXGmtuy9k6rtxNThFPizznGjkd1cEmfNA2glwW
7JOpJ4yHJ5w3F18pjQtcReg5WpU7GebbVC3J2Xbrsr/2B+aF6YD1g0Y0BGK6OTISvHZ4A7VM6wNI
2BJIcXQEm6zZsIepjRdJrSKXAg1i78HT6P/GBQ9FEzUM8o7DKllGGtHphbc/3SaY23rqs6q9yB8N
6yVMCzSKzyL9Na2b6BkoHkJ9oFs32KbcKnz3kvoftQQOFH0704Nf3JM7QULkID/XUImTrwXtZhFp
6+90/1CiwUzIV//P20xyfvEeJf9G8VoC+5uZlgY4CHnzWkakvm8cowr/JzLfXAueyEvGrVpc+wEV
RpHpdwtGJKzm46vrnT0+hjjsTq7xkyvqhF/j7HFmbKYoY7ZfuDp8/xQbj8n8HMGmZoGSW58ZokM0
36KK+CucalR97jSr1JUrHqjszFGejRtlUJjRr3FBusmAEnLTiLI+xj4ux+Czr8ztnAkyXM8tPpk2
/9W0swyCm27yJwuJ8If0PRkEOVeGQ1EVO9I6f8YHr3C8SPcjzXlpcwREkz4rlrL9b+ZBuMfagZxJ
3AUz/TpR+RoNb1u5wdOk8t3yVerjZrMwyJTYRJw1ltVb59d7GeFh1BC+xEAfLCTUDPcpxlhrM1vx
hq0SYZmYGA/xP6vcBLV1CAxaB/HzapdHqujXkwyPMdumcHROOqs3LnpqbQA0owfVDVhJOuM25RE8
QsR1Uk0TCP+sW2L4R9GYd2M0PmrUuFxysRB+Lmjw1HF2YGamvYgup8FHsr5GKffL2bkkTr0X2DeM
ENc8RwxPxFvfLLa8ajrHy23VclYem12ZupvZzzG+iPc6gXXSaIrDId/5u2mUl6glq1XFKCCLAQJJ
JnqJoFr4GUY91r4j7g+OB+s6Sjequco4o5WRVrsYz02yjWdUPuLKocRhh8E3Z4A2TQPaYLa1+COk
mivcDk9NeZ/45ZkINMiRxti6c/DKLx2he1IqSubUXc0mrgALLogFEavJYF9TcwUpRDpQ4QAhFACZ
Zgs/sOYGjD0yRzCqRqQ2Ijh1voFbtOrggsll9ayadcURh7NZrM6aBpi0HC8qmTcFLo8yhXwXof4P
Yj2qaTOO4dFgA4Q3VwCXavl5evT2CQhPmfc7f/KAeiKx2+Z9zy5tDotNsGrpL3FCZ2P402YK6Fdn
ynaBVDLgbGQ97qeR2AuODBUk2wF0pInVNfEszEszKZw718W5jvZdgXqLlL9r2ASxspj8l1Skx6Lx
98wlvVmtvZ7qN8O7dV2wNllMck7nfxRV8DVJ93rujrFP/+dqNs4uA53LsSpDfJzYgQSAf0zOkhHF
6b8jmyAHx8m4RJT/jOzNrNk6ZXo9kovNPPQhgopBQhxu+Gpg0tT3kGl9NDjbXVWLRJ31GIvRd6lo
i7Ob11BQ/JEg7k8kRb3+3unfXFSiKjx07lMmvx3jY2Dmz0xOM+Kxza4p2V3C+Scpsq39GEd3UZWh
Es4Dr6m71NJ4TtL2wH6m2mQ0UZddcreMhnU9rwPyOpqSlOrJBigzbPP0fgCpkCfvln5uxZeX39nD
ryz3OnkzjW1qP/s0eJa7zHxo2+/CPyxr96kaDyaTnG2c03ENwjwUryHE4OZR9tmmoFlFNN8Zmlmi
MNz5n704L6GjCFw6DlDT/ypHHOFPAYqGxGUYOovlJFqpvtoEHqXr77EtVyOrvAxtbpTf5pLNJMC0
dYr+mBjk5hIOlK+B+dIZYsX/AbyHFSF3ToBniViCfGxKMojFyRV0L+COYwx0oU9yJHEFCUGzo7yI
pvCWCmNUsOXHFAXhCW9CngwYMJaN9z5J8J/bAz3rVzt4mFIY+xwuFbBvEogoEFixTLf46dHGhd0d
FLdQI5NI88k2R40cyBoZl07g8RvVMWppYUlhG0QRC1y4+7AiK8gYraXWLfk9RyOHuS8lz8Mu6NHf
u50o550O7M2oTbypelvX3dWwP0Ju0x6LVzDlSTCu7CDF/dXtgsbeDm64tsNkK5SzHjJ/O9QNnuwP
e2IsgYsTBJcueQmt+N8cPOSVh1Xfg/Kpty3ZA9MPuana5B7yb9UTeMt4+Uh5uuMcCFrdGSnzoZY6
v68y54HVsDnlvOHLUYO4Bx17Y0BxCi7iBhspSi64SVj1dJMwWJf4XIp42hUhS/vovcTulGKriJw3
C68wLquG9rO5qfaTCsCjyI3O4DPhtkhm+h0nTWE75nvCrnVDtxmNGvT0FhamrZLAOspVhQwfcHsc
TDbTChfKn+YEOtJ6tNxPUrjVGu2X/Nsis7fDxFP4VaEQlT4yi5w33RSudN1R+0eQkhenCFv0dEzm
qM4JjhbrZOVcyhyvjVVs8Q941DGK7rLktU5xvxHk4HinjNMwgBP6qVHIKovgTfFnKY7e4n3ue8qT
ojVOs2WhWm+H1vvnMIHPmuo6I9nX3rzhmUUv0FnB7XZpGq2j/tyO/snviFhY/S6hOGMqQIc6tUDc
QIfJz0MW0wTVDzwE5nuQc+9YQQq2znKyjpUo7yyvu0944UzEbcqs58nuIXecz6lo7mqgYLO4dwRs
GI9L45/VkItYHvQyN7Zzz2OmY1XS6ks+9ru6p1cpF5coiK/NIF6X5JGdYHK00uTk51wUZk0shIp6
67JcASK19sNk/tDffRdWETgzf9+aExeagvHlgllLLq6Aelc1x3F2H2bnLgzirzmrriGLqcLo3tjX
sXmuIPErkBJh/wOyMVbdNa8cHBQA5/iphpi+l8Vgr/pLFsBXShdeQHuJqK/OX4IeyFaAbzl/KYJ0
4xGLylL92lcdmBNOK+MtB9rSGc4hn9DIcURhqyJcmE3bKururbjGpJ53Jy6g8yBcfCYO9zQsyVK8
C4wYS8zAaN9ND+1KjpBu55OoswOLVBxYmNaD9iFxmTUlT7Cpbe9aBtEkpcvOzW+D02LOiOyfzm+2
MorenEi+hmJ8CtHiAvOZAoCnnDdpMkBtBezT/iU7y+W+4jM8UvD6PeJpUA5bstw9yYkcWJrtzJZX
XbUXKZbvAcfOUjxXAWYYMb0EBnUu2mJsqpP8zZvTne9wMnadvzGqDmbebMWYbNsxfNKV98qPvWZO
dLFxREUNZsER76aRw6orOOy77ngfBMT0eo7yKF6PbdJx18H1GxE4bGvIi1i5Y/s77mgOa+kN8oxz
nftbv36E4b/26YPIuNhSdM6u6c4eVCwm9UU1q58i3OMTKprdN2SJn+xZP8wpUTHifEaLi3zBm8aU
yWMgYhmf5sBOkCgHnnDCSu6qYb5hheN8Pt3xzcebeDOJO+esN5EtNxMt8r1kmJu9a4aBwrRScK7Z
HTnqrQ9Q0S2vRVTsSJYb0XRTmBTS2NnicUXopVc+bJ9n1vh9RPWlZZ2nLLiTik1cz5a4OoUzheEj
DFPoii5YUVdj/LG5LTb218wwJwhnhaP515r5Roxynw72acrslzwyt7KXh7pG9aSjFdA/zoNtkUTP
QqkLPoi/qHLWdqwOCm68N24Hvm4DFeow2nMVHxqcIjHerJR2sczKt7NUX7Hyt6P3hMVvPTT5peVs
k1TnKSgRiBA82MrCLD94RLkmGbEOLR6qgW6CJnyZdGmsOZDcj+5ZBILK+ATwj2BoY3tluj1HZrqk
8UXburj4afeoqz01snAkdWhcihJIqI0h5cv39d7m+p0LkobANxJUY59q3IyHfTljcZnFuRmJxfUm
Rl55Iof9JnvvT/95FJtaPvso5w5lVEC/YMO3cvz7dnSfpiW+qeTvsl2zsvBkoS80cfPQzN7ZDM1L
ZU5EMaed0oC4XJqxq+FhMQ80TFWjMcOELh/8ErpeCZLK8Y2t7XZ7UXcP0QiUgXC2CHK1ZRj51wEM
EFEIpNCDymhvFWgCMQ0ncMK9N68Hx3+rWqKgIfpNlXUrdhI43+aNfylLbNc+59WIcAK5lczBF6Xq
a4BTLSlwG+AttG9yaLeazgOeVsh9qbvK/P44oEHDsBdTBrYmoPScFEcWoIj34VPfMEWk/bhuiums
kYRofP9sFD1x3ckvi70MurOth0NuQ2dmZznI9NzGWDN7ytz9u0aT0TuLGH9SiX41Sgpy6oMyoPry
0DESXD8ue3xlrehTL8j1VTwE6TyokQtUry7ha45hMZ2++7rY1lOwAiVna7Uv5mqb4Z2aEoeqKx+2
gA1mwloNrbs1zWFbg1+vJB98gdYVdjvTwfxS6XUBgb/QO4bJQ0frrmLH71Lz3TGRk8M8NxRTmUxl
DYGFKnv3QCd2BIDAmPofjQ/F/WakFZMU3giBIzmK13zE2yR32f4V63AJTuL4azoFbuFd080Qrqme
D8jrKSi1E5jx5dRds9ikOWpkEJVsFeRCXCBVl7AnsRfLGibs5lO1uLKwbyUMtTbtrGVCYqOG7Tiz
BkOZTwjYCoajgv7qOSZBPaTbN8+Gq2PywFYBzJuG6CD2VUySnBmoTPke2nOJ0O3HH1P61c23YVkR
FWAMXYI+8Pz4Y36WRr+uOOTy6CKlV6E3VlvfJtbpnkxkqKT12c+wcDcl7uxnK4n3hni0XJr62kRB
0+aAGNuClp3eove5WMoGqWio+pkcQsAEJhxYX7VRD4eyI9EXJNiAZA/E2oW1r6ub1/rx2rE5r8dv
xex+2al6z0HCrIWZrL2ZwK+yGn5+Gn3YVsrRqxT3SUvHj+dnOEp9+CejwasFfGRlmDk6x3p0GyBn
hc+ypgI01/BHqDLJMdDDkF2aGSSaor6IRj10kCCjJsG025feVqmzEfIIsxztr7wCl6dBoeowL6pK
zpcsduClzIlfb0vqR+xcWPsE3EnQ1NzVBKZvP8OHmTplil7MsVNLEe9dHj60oXKYhPAbRhl1i1ir
tDt6rLazdeeF3bkiXGh5Ds2dRJkNz/lqRg9Uq6bIMcyfhUdnhZH130D71kPubjNhbXyLsDILppXP
gFAm2AbcH3dY4CBJcuZKWijILkDbOtxbMTwuzr9Em+mk9wPMsMmH8sr7rDaeM0cC2omY+atzPKpz
Kpt9Ptacol2MBN08nX3yW3E+HHhjxTYtOPM4+sFX3jUtQwgdVjiAokuvQRw/eqLYZAVZ/dm1GdWV
iVyCOYDMP6BJjICjgZ1B+JTF6QU9SvFA4sIPiRLvEJFptgSJjUb5d0UGDkuBsjcp3Bgt1taWjHEF
Ln8pyxTJ1ANQEGmeISamXpn6x7ZHVo3rq6Xln+0+0sgBnNGQVP9ED7MJdzx13wZqbC0Xuj+vPL0q
q4DHpD91QWUCSnK1Kx3IaHbMlyRqnu20JoYi9c7JubjsbjwZ3mDvgvKUqLQ4FX248z3WyIXHjBXl
5rjXRXRuatArSRJiG1/7PDdXOoLzmZpA8cucQrA5z7diigF9JDbg93DYqJacos+memVPTr9ruYqa
pfFItl9R72WbKJ4XD3qxz+RCr4H+qK15Xk8zGU13cTnRyyX6ZNyq0tAbv9Y/Y1N8K4tKDld0jOhs
8S3W9Gb60tL6fchnn0Ku3P4NwVI2LmJ1H6LZ2l1xNBtMYh77w8Zv7kTWIKr30HCTDEBX5iloYSQp
fASBlf3KEfonUhUJlmzG3iA+yxGL9liv05LdWxvJ766ux00LEtKUvE09fK0RUomY6VwsqKfoityC
e5PhHQ3Q3930nXTy8+z1FkH1gvmJIjRzRuaeRPguMQJUc/TdFjhaM5umuhTzdlAUt3pI3b2dhOey
QkhzgWc1E+DF1nP3IRLLeigZ6GzHuZoQ5tD6doJu0doDrM8abd7XyvzFuTHnz82McWiKwC/qZLY5
D88Xf2Sn0w0j6VrBWYhKoSL5lDmM1jF8HiyYuTHypqgwWQ4i2uiYUg+D695R7ldqDae0pYmgnCVV
igQnrOZvDMO/SbAP0JwLkhrzXJMxluIcKKMEVrJ36Ri11p6JHT8wP0K2PVpj6Ukta+1Mi5vaIric
2MGxscGdC8N7D+DmDRBpOuea+QwTtgx/udcUPLBYVHRPkqyJGKYfYTcGaBPqBaFmWR6oCB5geWjO
KCI5Z5LgZey4Mkr9kbrEjNOZXljheHdV/ZyxnnLTQWD55uNwPNZ/xq7iVPzP99yVXUWA+E2qhY2W
kjVhlOE5IqZmQ5TzFxbbXBVIPvl4G4JmI4FZhYXBwIZ3uo8sTjaVIns71HgquobTwlOQVSfPAXTd
UcOdZgkomwH3bFh5eJHGrS4dBM0pBTwx22ftQ7ew6vheOu+JDQ4gDEGOhouv26c2AkJCCopaOLwb
DQQMz9NPyq7PtmOZ62amzBR1q/Og2FhIwD5Df543b8i094VfAQUOjYMFUjvonVPFO86dk51Tl4fX
gS8PzE+orIZNgkN2zXr21jrkBO8a6GdlcmcZzkylymPz/zvROOnGau1j1rM36lrK0nqFyUMaDw22
upxjF/tTMgt9QbxLM9t4vuzxgz417BhyzDNE2HqKXiTZw7Eh+76chDIlX4MOc2cwHERUkzvF/t5G
bL1Eq55yQdinszisFO0MkwlcD6Yr4VTvThyhoumIUF2WMEa1UL8oHZpmdbCTzl6XBnf2hlSdnEIa
sVm9GCXWm9H/SDtMitoskeql0+ABuRtmCkEsP2Atb0Ccw4IcDaQQTWjdy/tICf3axQXWue1Th98H
zhLKkhNUtzJsUcFsFnTxQ+uZv4gDV79tKVgMtlT7Yt4PxgI/KCk61+Xu7gmcg6EX7ROUnKqjhywr
qHZI2v7IdUlYMSaQ1i1EHW1BwYALOKUl7uYh8Nc4AF5yU52FkmCLqAThXn10MP8yrN1KLlPUsWwV
J3R91J3ZbkyTmmGV/MiB1oLJapj5wPGivjWrln1xY8g9VxxKmearHmow5AO6f55GyA4EmqzK2FSZ
x793BB4+fG/NRJ1R0H5jq2Wz2sFxzCDlxlX2OlhsaQ2XjKFkfvKiEEsvu6GBy4cdzZOTl/l6IPzK
AbxajSPBoiDtI9QIcQUjWnmJuZJtkFNQzF6xpJsWxyJO6pRFfWPV1FuKAIDEPGzIGE5hYa5V/yPL
kEOgM9wkd6mmg2PTo/PI1rmWmPwHuwRUPg3uZlIVLAT/MdLeUjA+QxsYUKtzLBtxZ95Sm5ORI8YM
IzTOvB5HLefueWOV6kZwLnNSqA9u9GjXncONDPtSFnsnt0f9DZHG+jlrV3xJCWUPl9RkpW1JSW7b
kmC28iM1DIQNEbQGo7vTlvwJZ/SHQf4aU2eit2q2/zlrMseV+zo/FCMEedV91wYGlTlYGPtMKr15
w/w6owPKIN8Zrv/GgQFqXMI30SkoyzWSF5FNAcs97ExTHVyS9jE3m6UDBDBU3JMbGgf9XMMecDKU
blLk1A5Z6bx6mlWWk/kMiRE62GhlEr9I3472rs3OMhkCd5d2OaLWQAYiaJxDyCP1bECNy4v03S7l
w9Sa1F03P3HHI9PILH4P9ZVUteSbNkMdSV7qUkzntnyIqpBPw2RP02vYap4PUYqRdYgqwlVWREUm
MQkzQRCZy4R9IChMXUXU+sIVEFPD7YDaTH9mwZZ1p9FyXrqwAMTjkO1NSrNczop8b1Dg076ryS9q
MulT9eGlSwljgc5gkaGAuMs63YyebKt+Q3eZXI5zRgqHZ2glC8XwMfftkNSAeLZC9p1Npi/x4FMr
E9rOZhizu6xVrK385N7KNFkszl1Rgu6Qtx3wjL6nCIb9dG1+0EWRrCrXqrkuNamqsf0hvIg7diZq
ZIb2JvNidQxz97FW6rMaMjZtuPd2HbaGoXeZyrT74HlYiMeqIhbFGBLkvtiFPSc4k21bzU3dqejw
VWm07DYMyleVvzxGAd/pIHmVffzj2Wramu15zogI9RyU/7kIzEw4gKaU5IpkGVD0DJOtujPm+l4b
HulWO/PXVkohWwhdpGNCTMOCHdFIqMnu2DBkAR7c6ejaisYeEbBv8c37zOQAb0fwVksG6DbHHUk4
MExKpL2o39OGs85sA5KLYO7tLWqVx3RVY9NeCW1/abtHJiVoEMyMmUZqb+puOIJr/7TigKB1iwSV
lXDWTB4oRIccm/FTLVa4lu4BJ6pN4IHuc+jg705i/5/f+UQC67lYW8am9KbbEH8ZTfFeGs27SlkW
hAFJlirpbn4cEW5TfPxR57wI+ZyW0L2hvVIX6HE/GtVGZNbfzNGVy5gnQmq0q5i2U6VhGGbKDrDS
FLs8qfZF10E6JGVA9LMyyMCZgdhOdEkTefzXxdA3wrt6bOG2wuZc/v1YcUzEZkhpx3lcivGUw6Y8
w5i3Bi0dBtB8u9o4pIvTIl68yXFIWkcu5+uZrXK9BNz7rvugcv3bw8Nkzv5JDPl67GWLX43DCOuV
dT9QYelXnJCnUVx1hEBOizu7g29H+gK4Fq+uCL7cQlNLOFFKGSdYgFhIwsWg2jZZjrzsERGZ6B3w
xH3n2x84Kb/qubm6Zr9N2S+t8vHRsIfFHdmBBqzeSg3CIEbX6qIZ20C+zIGagLQt6OtWMFMStesB
N+Au6UZwk0VKksQdt0EEy2NKDGrDewRYD9RSb51pchtBVDYpo188MEJbMXJxlypoawKriXOw0toj
iVIWm9Lg7fVScs2Z7+yFwVNkHC1N+2y093sfw7Vpk5Py/e1ck4zD9HXTRfkVV+yb5haRBMvkm191
RM6cnaFTyj79AMmDnWNShvv//zuVRBtqnp+qwny2I+sZBeObgPqpl5ysLZuxsCj/n5L2cVzyNqNF
Dku/uwWj0kz/ot6975pryqIAQA1fsmkebo0x/5Y2rhiTiGKYveiR2cdp1Utlk+guOZZ1M1pQ9mg1
Du2A+UdFs6PfVOtghglQsiHoC4mnJJA7BVG24Hf/5y4/2TagQ5k8TSbUEMoxZpZFC2kly9a1MJhv
rXHnG9QM2DYRvDTAc2Ca3K34VeyrvrrY+S5wsyZJfIuLAHLtVY7kOB03d9eBxHZXJaQna2yGPLgQ
fxE7uRW0vR+tm7j7cImXlTH54cbGlhm7w/dYGy9dkMa76q0PU0332pkswKcbz4yYHZCWBtkgrlhB
RfEIUzHIfmnxsBbXjJUw+7BDf2Vm3WcYILE4ZQ7Hv1XfE+0EoHFyhiHaAHgFC+Q5FMSbFc29Z+KE
v4OKHxPHPKqsJ9zNAaaS0AqsvnNIImMaynQQbQqXR0u8US6tlx5hhDoM9k3A4FKPfrGRkge3t3yl
lHwmt3tvhWO3LgY+s8BXL/aAgWz2vk1DWqhbEMe5V8npQ0VkSSVxvVWk+JE8fXJQUMXFzhgup14U
p2ZUtyJ4KSLnmJXlKsenNrkpTzudswYkFF6hgeZlNW3mhkk81/Vf33o3Ee3b0H7gFZ2yiICidjG2
QShmf51sq0lz9OhZ0YyZ+LVpIw0V+t4cVMckmJYtJDg0Y/D2toc5Khuhps8cBns70msv5JBsDxy2
4yhEj9LrBq6p47m3dnSgqdpOteaJpJH3LXRMHl3oetxzu2Fa2bwk9sNRtKGK/lmaLDHROl8iaD5U
oUzoHIuTT+Y35bMcaXU1ok+3waoYEr7xajLWDTP7XIsQ+8L4Yxnc69qIYUjP096tQT62Ht+2vmby
d1wkzj4+yZyzh0785l9k5jV/+uUEJrZ1bLyaAefAMq4ZZYS9V3JcKB24OkLqaZBm0hWbZZLLovqb
W8wcRSEY5mX37GbYiTAM7Ctt3wXc1ElM8s40Ie+ca+dE/YrNTH0LCNERQmftszjPwfgUbESbJvF3
NQxMXZOcyuVWQ3OwY/OhdDCK16EBL0lTVtkrOCk1LNnaRHtRctrolrZYzoIiKTdeXIcYCz/y7mWW
HPuzzCYxZwE9sImskgblWpNoqGUBVL+DolG2FYYFrunaqY5CU/KsIrxHRucdGK3XUcHXMXfYhYwp
vKI4YmM0KtQiVnFkIhbkW+RjYCyn8dW3PO9YM+x7KftpVuTpjNPVJUrf9WV61w3Gk+I+tst082k3
yG3C4/eVbl+dNHJ+l9p8XmbFiVVM18irqkOgvVPTV4vB+r6sTO+YIGCuZCVOU8y9qo6jds/5cG+0
dEJHJUteMzQYFWiByiPotHJyvO3ccfuyc/0emHhbXa+J/wWV77PAJ4aG8XcjUy6PxIJ2XPWwO0a+
mUhe5j28g3StSwJnbUCFRTX+zDVHPRU2D71BqClD1qx8uh4r6mbKDD9e0qvu6PTy0Z+G6lpiRkPE
75GwLsw6kPVNcMhhTMpD7bjjTxuzpFRsrt/ZbXHMsn12NhzRp5mYp5mTZ+SBT3Vh+w/HDZ9ofWUN
5TPP+u8yFBc58atiKRiUW29VYVJYEZ/Zs5Ik0bodYkoztNn02EpYFs21xsclabXMGNB1HO8t6QLo
E+Z7F9sGzoL+OIftb7l4F9KDlzJpljmoXy9ZQJ0jpyT7X1hZnGamECpBPWxCrko7O2Quf+9bsMRh
crQb/Pzcv+gSbTLnTeDU7A0uMzORE3pt/8c+Z8bD9R97Z7ZcN5Jl2V8J01O3WUMFd8DhQFtlPZB3
5L2kSIqDpBcYRVGY58mBL6r+jvqxXlCoMiMiraMzrV/6odLSIsQgeXUHuMPPOXuvDfaRrbZEFB0U
555sXX8Su6KuDn3hfFuqhVjAgh0+sLZRpu/tghQX16yoxth+nXpASdXkXE8Cua8o38Koni6NgY/s
YDqUgB6VSBj8zIhhYyriRlQ5Wbf1vlY+0tisY+hZJqccDAgYZRw1tdYPSlXNPnPNBk5JdOg4ISMY
Cb5nrLTtEn120rY8RGO2PmXKZEqtuzpyGI1Obrqveod8cAIekHZZctPFBTm1jlUcHA+xW9Ob/LIG
wObTNibZl6Py7L9irCpHATXHz1+5qkCELSN7f7lczpELfF5hgouo9sQ0objvChZ9x+bSdij4WdlE
AY34PQwFs6UMSluKFRjWaNzCAnRHRjflwm85wzjlTCBAnHXYvutdmPVf7IHaKBnjpyUe20NCLJei
d9JpmrRJWF8X+OjiBplstCArmOd5upwaEnMy6yE3dG/8rnEO3HuYB4pyGxEd3hbpcp24Atd8tFzB
e9nipiAXtQxeU//JNBCoPRvtRh1lt1EyPhSzD8WqkoxfUPOWmn1pKVd5Zl681KK9HhMmMqLgsmlk
Cg6lvItzNO0yWK30sfPYe+neOPPTUHqvhaBeCjMUma5hZg+LaSCsZkq5MJmBFAvYOsUwN0YygPrp
ux1CSi8cElg0ko4gMKvVbkg2KYO6fRR8ZsvsLwWlF1YamlNDmV0GfvtZGe7fjmKr74T3Ke5tcWo0
ejzZoZhP5Av3qp1xAXgqF4ZAFtdoqZDM5Vb8uYk4eWXjzvG7alMFm0khn/QoY6uWgzbhuD53smAi
/iaGvhUBV7Ra5gWxD7x9vbfgiNm5jPFJQj0l+TAfFqqwS376qEpEmAX7CWwP9R0ZYj4CYplKlOCm
R788PzZeOOxT1uqFPzTHTIX0AgOqX9ySt6X2HkXu9Vu1ZMwcY3cbR3BjBovwVY1wvY+WdBvA5zBx
CP7Rc5nuRcN9lqNCxYJhqhkqpv5mHFqwXVDtWoVpY47CBxMrkpZybjTuEL/VslP0K62rKQqJoU8x
yBBrGLchd+uZ5kdmiN6UnKyh1VPKtQNtx+BeFpSlYZ/z7scofUZvbvaNOYeBnrij2yDwXZ8gtsLf
Ds06xWvzcD8vNM7mEk+FnxXNIbS3YzVfzwGevqp0j54cpiOgkw+j/dQvJSnoY4kQv+IGghmLFoCu
dqCCVM2Kagnq7AinAnnwagDYNnnznQFjunUi66AmCQM4oLdKPeQeqB1wZtMsThJ1pzvICzUmAPz1
6CnnD7HbeFeoKMfjMrdvKaoPWKa5tZknartYPNKBbVFY9uwInIXHXpFlaG/COSHxwou39dSjXyeH
2LF0yM/kt0vVj7sEZbcG3NQHvJ+Ix4i0mMqtE4vnIq7LLVNHS3sBQX7dvSFirYMwQyoGydgaFeqS
928Jp54rocc7i5SOTZsHn7Iw/Bp1bXp2erIiIh2Hx8SqIaAglMtdAtHw06Hiq9jhY0nv0xPRbskr
WkMjBXqXv6JdAE8qJfgG1zQHzw++ZZN3TFmO7Evdh4msmsHOwXla6OgZcejNEJwKl79D+uoU+1BN
1Jw4TBg10CPLBv+2tNY2LrIHf5bA6meQ1FX82o7I+spsBDvGas9tFQARN0evPcXuFN2aBXf2wmkW
IV7OfYqcoChj3hzhhCmq8oM72cXGxDQuQ/wAV63p8Q9yB5N0srDyzUATUK9NMBL2egTq3dfuQftj
sVEouHIX/oOUIdChkiY1vQlPQ2n16hZTKQNRHFHZZ09wiHAHOW083ZmdU1Sf2tdkCfaRg4elw6U7
jvW2mO+XIEm2PsLyjeTd9DOYClFCXlxUJpulRr7EDfmFdf9CcFjGqdq8za5LfpOFP2hhvhwIqz7H
FodUCyJExgAok8tN2epN/9rmytkpr3tw0/K84O9cBkbr2JmYD5Is5n4V2ES3fpdB5bbM/bxc+x31
YtUswO9yxEwGvbUAwFhFwvkYUNW7MaEOKlXnbKDATNzpurcg4jqrJHtWyKgpK3synjkrDkjaaGFq
eblyQyz5rVg72xj1wOzkX1Pc4IgdwNFx41+VxyhFY7SZQU8XpkyRX3We4x2oNOIAd1fQNcsVu/wh
1YxU6Y/SEVPlXSed62ZxOH5OKDHWGiZHgYlFjlK+auSyiWGpusLc4r367CpdsQfGeMtVDfmuRTM4
wXYPeGOqbjwWoZhZ07f5gOR9sTDQ9KELNzVEpt4DM11lYnbahsACza7JvB4BaXyFxhWcc1jRUBc+
roGpBfeOgjuICOtxkbwPIe9bIbISp3wLMzQVoBchCWaK7QHFHGE0SdXt0pbtY1o6OhN+wXYRMv/E
Z7dzWvRTTUPHs485iMKmRfhJGV2bifxAVGJatNF+rvvHrIHQhN1z3BQtf5o6+dgyN4m7rtyOuryx
AMZt2nTbIFHbIKtOEFtwO0qCojvb8Y784eg8Qpdm52pRNA5Q0lpaO1ayryN2n8ArpkMa9x/cUbNN
lR7KSc9/CKMCEXtPa2RowLbMrTlnUi8Hz2a4ixPZunj3y7/827/+y6v5n9FbdVvlDBrL7t/+la9f
MRO2SYTs8Pdf/ttDVfD/H7/z15/5w49cJ69t1VXf+z/9qf1bdfNSvHV//KH12fz1kfnbfz67zUv/
8rsvttxJ+vlueANf9dYNef/jWfA61p/8R7/5y9uPR3mY67e/vHtdq4v10aKkKt/9/Nbx21/eSSF/
vFG/vk/r4//85voC/vIOYeb4H/+rTN7+7nfeXrr+L++E996jyqY95fjKtgOt3/0yvf34jvPe8R3b
C4JA2igbnHe/cMPr47+8c733vgYnaHvCtYXjaZ5BVw0/vqXeo3nwfNsliNQJXOW8+8+X/ruP8G8f
6S/lgMgtKfuOJ6N08O6X+tfPen1x2paORAng+jw5FWg/4FnUry/3SRmtP/8/AgQjWH7XQ40WaBIA
VqS2CHfpHLU7BkF0TueRaWi+hv+R8jJ3kG7atG8/tIhFaIEzxyjoWSUZ4oKk7D6yTslaCXAq90j6
4vTs9mLnt52gbUU7qdXDXsflS0sWKk3G/BhwGXLqClCFJxbTyXHYJoNlHfI2JnqloCHSlZVFF3dT
RhBKOgtqxRCr+VQm5KT31W0RMt3Ug6A14jDmKWODcCm13dO0cE8hOZ4MnmK4dLuaLEqlm2NZxoes
pDvhlz71Ycn5wwbT6EH84w6oNokYuWPNGRUyo8IyTNwrlCQ0QAbcGY2/0zXOHZcDO5h8CgYvXzlT
5UugqPW1Lcj+M+T5uPmWAd0hidXbVHfF1ii281UEP9suCt8RwoYD77CbDKHBk3PAF5psGwbXtCMJ
QXE8uq9tRnO6jBFX9ekxlp2PmhqbtSDpgqVOm15jKyqbT90Y3tAbpR9BgM3l0OGMrIfmOgjae2sd
7RiqkDWVvq0r5wK7MIqdtbW3iPQQaHgCIR31vqfmnDLaxjlqlIuM8d1O1h5sZW9YoASgfjIgM9dp
28XiegxIVz9Kgdh8W0X4jCdP8fuOB4Vv6Yi5xZXnGfWpoWsYCM5lDQwCMbafeztBSVI3D9zoaYZn
tKCYML5JK3q2+vKtnGgnlmFPPgn5RLLEDjhVKKZU1j20VbCbUn+heOVl0lTkrWhibqO12PhmJYxV
pJZ0CgY7/bfO4jZE29XByxNOtOIshDyrpqXtcHw18Lr6nvlF3Y8VPI8noSzMFWTGYcThKc8tWlfO
cisczIMonXB/nwQHpIpa9Bi3+Nx8Dm8YK4j+LmG354rbztR9hq4TiLWZaDhBpolnbwXqIi14/+a+
wwI7SBZK+KmnPXkFJ1KflnwFRaREwDQu2ghkzGXRXZqENISAuzPzesApBESIMViPGNd535E5EnN0
CmqUtxJn4xjrfQn6874c5mlXDBWOH6ZraYciCdTWzuKTqea9Sb37QkYJ6wAyLrw9qJoxMRW9QEjQ
OPQd83L+MghQ+fFc77n8n6wi+zDYE4Phwo2gCHpMIjGwrXNU0iblUx8BrzJoToH8FVfhOk9KTYEo
19oK5Xyha8Cl5RePCUWuv/DZ9pUaKCkw7iDlOUixjoVS0tAwYe1lyU4ieiDXyPUu6Sn6Wzxin/0x
onxdjL2LuxH1LGLWpS4cwgIZEvTID+GSUfRIIzepV9XE4tWrvfq1nZFcysCmbrQpxela53BVbZSG
G6EJ2XRR7E1RcOfzsISljCwUjrsooJsrkw34PNLF0B+1rpJkoapehXIIh+XWVBI4JqK90L+JRsQM
XSMA90muR7ddlejMMA8RGpIQt4lqaH/m0b7EfD6xyQMjbw95IVGQK9bgMA8MRxqiE1JWrRpLXnZL
2CitM440WGxnz7+rLWBxsADZ3YR9smPvExYrOlUlvVt8SQkOy/0QErSQBbgWBy7vjll3tRyjztes
Z96YTBccRuac2BYvwI5JK9PuQTcaLY/SXVV7Ke2cvFgV9wZNwIzRLlsBR6oCZekX34xd0AUCObtv
MEv5BeMJWGsUDD5Tw8iZeqYVM80rru5O+x6EJ7aZNrTudJQ899W1wroHdKN77RfrU5WkT6PGIYou
58R8zL6PSuGj+MA7UtivabA8VFFA/B+XZ52khMoisyWJ8jwioJ8IV8/88eNCuuY2ETGZ82QwEx0M
Yc3/OoweDh6v300eDL0ofPbaud/ltNxqGi7bEHpPj7C5U1/Am2q6SSD8UB1aafLVGbtvkc8syAlt
aLkWovIWqQXw5YgagQHpQot00IiKIz2zklG00feI7U2yJLetsGEfrP1yWhgEHGp/gi5KAivxn1n3
sYd2UaOk2UVp9i1gn6a+ojPTtihzE8abtjvtvfK1xA9wgULibFkhuxgssBzPSLF20Dl0wVpwS6hs
9echj8aD8ejjZZRJfc49bxroKCbYFi5aO6xRme1dZ3IRDWNX4THkfM+89BiICuqe3cvd1Fv1TcEs
nQEs0BmHKM3Yw8hQDCnmhzk5qcGAcAvELQfdvXZooS0iojnSZgW0mAh2IyDF1Li8FCwAmy4MGI3I
6iErHJQjJNYumDKtusz2WWFBf6e3yk0NC5VUMMltoS6ZBF2jvfxqJ5iv4k0qhuwqx/XLysw/+Anz
qCoumnMTPnFI2PcaHGI1YdFPbTB7aDT3y+rFSxfrjlW6EotvBtHdYWVILq1plVv351oUwNzH5Qsa
zJqRSEpgu3cCtAnOKm7pWlenJhu9gzLY/nN87zTonY/ILsaN8ax7n34uEYb+DSN4uJQbJCkrTUu6
1UueGmh8ITPWxQPZGxa1QUAdwSEDrVrW0c2cTwdPOC0phPPHOE8/FRQzbkzfG54QQBL8qdpzyFDy
F5KCcn2jbSAx9RB3LDqPHmZWAZVvZ8n1yBxQUPlt7OzUz5TQ8xRsOxF5+2T1rcxoP0MGoYNLq6uZ
5+uyRgSy9gnyejyRGU5+hyQyVhK1ZM/61C1Df1pVQb4J5/MA+DTXw9ZN3Wyf5uz1jY+1SjsLNXRX
oRqkzGex07kvvOlz78S0aT2o9VNO76OIYDB5JLIatuOLqdZosL0CAJxWK/6puuS+tE1rPz14w4BH
nsXcJVhoxojjWJXAZRM+1JL+7gceUncPAoUVeE2OmSiCa0U/m+BswOGqE9sJYXpum1U6U0Phorkx
ODWRLnWeorKFVY8mbGe8Jb/03YIopqxi6IFaPlrn0ymQ3c9hxXBhiTaIeEDlZ3njIWs1q4C8d65m
HDuXC5MES7j5cQbzsbMMMjuzULaqZXU/nMcQXEWiu/kyBHg3DT1tpFyx+/nBF5Vh2zMS3q9wDI1D
t6X+JelgQboHbTdyd6ZjDpaSHNKi3GQ71A6uQGy+shdEZXjZW+34MXpm6sxQNpsMXc/GX8O/13Lo
onaQ+qzUlkCCjdOhe+eU2EwDibW8dqW6dCP3QraH3vURcExuzekdJT7x0GWv7+cwuFc6gqGzGDJu
0JVbg7Q2GVKTC9fGoinIs5iZh4vF4jJSayJOSnvGP+gusw7pjPukmxh+qwQbmKqBuUl/OfCbA7qm
kqfgmUeCt5Zjm5LBSDIU4yJsiG3M0Typ6aj2jSFmRGyWjNNvmmANsaPytepTHzFIiGMhsQRbPAa0
PsNzCt6XhOAEHqnXW98paug1k26xALmao/lMK0lsWo2OoeUsbi9EY6H+AgEAwSmdyug8yIiJOKra
TYpeTA5JeSj4SQcxwAXwO4ioPEobCbIMJzRX3kSLJIbLy3yReBlq7woMGafKDq39MjvNRowSZ6gY
ztIbg01J0y6PyL6YaDH0NgJpUX1MAkxq9GB3HMdBAmu287wMg806DJhoam9B3KmUc6Ba4k8SOiWM
9+yJbfumsOfrvl7uE9031wqOBsMTKFnI6wXNj107f4jwbufWlNx3mwYPvhjwLwiuBah1le7jw4It
DFhBulIQyFQJMjzk1eAf/Qgvh2wD+6Zd53fBjbO43RGRcb9pRoYsBTOu0G+fG28BLVGv2VYPnWWh
mEnoAQ8tLoa0IsmnNR76mUbd7rOeI16wdijnEWrdVAL/nlAsLdH0gqHgTLQujvBljqiDIHk40d0w
cAO0LDpa5EJXDR9sECxwoqRpcekj/VnSB3ewn4a1UcbQ5T5K8UWhE4lzhHRCcUwsB1pbwZDCYPfL
q5XHvFCX7Zeo+zIECEgnbNFsryTwDupQxCxqUZ0sgzy1C0m6EQZivnrOTbKd0EadZqvA2cfUpyvi
AgNPxL6H9A+7bXUYapejTEQnqqqIf5zbIMaBRGQSm1xxqd1gP+fhKXQ4JEr/fuk8oouTdItelxlR
UlznHMEhwcU0yDXryaH6bWoeO245KJjgcRiW6wCggxzZ3gpUAlAwomgTlfl4PYGeO9h9c+N3Hp6q
hnvCXDKgNWBKL6tlbcw1qzPLMd/COI2BLSKInsNV5ukfJJ/wOVdE2PC7I9vIIetQh7PryCtpQY0L
ooYwHbSiVjvM225E5x8Y9KmrR8NirHBGbMXxPmW4PZm0PLTxwjVrMH04Acb71cCUWdPRyvCkOzGB
mam6Azg5hKV8ACTdNjhQRzSaB4hYt2Om6JMOjTysTmI/G8v7eCzFlbDAHVbWt7ksg6sCRcowGwFj
wgybeGFC0ho/ID55/Bw2zAN63yK5YVl7fHY5bUmFukKm3V4xMwazSHZy2FRia9n2Oc0DhKeEGXHl
Jge6aTTCbLjaBt78ZWUw5ycS2XFEUljcdMRQ47ivaeJCS9QMBi5mW77EU5YdocMU3C7X+195LWwC
t4xmmBnOmzQA5Mumjk9Y9sQiCnNSumz2sZ/TwDA5sSwuAI4QU2gxxxdOhxJ41BS5Mljwn1j2Q0bf
kh5of4xkNtxmI2hZZcdADwOqUb2fFeIENSMozRvhnupg3lYIMI+crhGCkkIg1x24G9/CRYi9RYYo
rlI87qz1XMKZ0lmI/ok6Vgz3CivFYZrHR2tasmM5MWGaFSQBA+vX11dWbMsNzqBsn8DRwTSCzJuG
8MFiZn1B54rCrsCCNXbzt2WoCYxuGZc7HOzcVVxbmPAlLKBWWEQcIs14aQC8sJPeUwhdtFOlT9zc
At2ER8/GQeHhkx1z/A4Z+8kQV8k2d0iLLCwM9WgsMP6+DolLwqMT34kRmIVy7m2HLBno+Mskg72q
2X4ah1IwHCqm36CZpqXYz0kLXi+AKSxqPeyWiKl9mzEjwJbsnUQ4bYuMwx+tpbQbiBNOo8e05w5j
SxLXzBwEJzLtVi5xSvnkY4O3aJNtO8cAYA3be7V629F4UnqtUn23VBw4CwYCbTtgxE8p3RVnjNaG
Rh1Fq96a5j0zqo3tj/XJyafvpuzxrZlMnayYGosZFRbMyYS7LP9UuP5FU2XlTdM2V4wBDwp/AJL8
bT37bzlqBbx+hGKFc44oeuBDVTZ4Jav94KOmvuI5b5qZ84klJ3STPSiLwNy14VvYj69+QU3dYg4d
RADj1BAxUbJTu5+QXT1OiPJxOEy34QQJh6gbYC5sLkUWYi2xCbVtxCEIc0zSAuQFVXDaW4y4mOJs
sNY9qmA8TGX+raUC5NaerucR2ONOfzVNY4doeLiRFv2YBa819xv8GIqYJkhpm7AYkr0VZBhKBvtY
2RB0tJC7rrc+dUTQbPWRC4jUk/pyUnF7GijB6Ru+lLHEml5gTRlRhYtMcyV4gHLnUEGRr9Uej99L
YeW3xiY02IlzFKJRgv+XE9nZd4p9HHJCK+pk60q4H4Tf4XpgCngRTAFnc9cQO4CQb7YWMMeqVlva
5xO3j0kzoCCoC9khJeXGkDtMDX0beUGzs5qBHCE1bzIgXCD8Z/fDc+aHz0s0pMweRgZIdm+Yfq4L
nD3LmsPxUGAxDfigz23vfSC7JLkidPcmy8Q95ariMb9KJI8XhRUeUxMdMbZfZcI8g9ZXNWQIhp0c
5F84RzFOi0gyyd3qBC/jmgPOLYM/DrVDh1jXPlmJ/VR7zmEoOQV6MDnguIW7fu11JuUXLWz2Joa1
WblKNfxPdYNVp3Fn9oM2PJiISzAeyeIcJv0htmwPaQQdWLxwgKfQCgYmvSqNebJNeq0r/4YhEK7L
+snVy21jcQMJU+y2VmeQTXDwsbkTXSQN4/5CY0ywpblfkLljuLqL3OnDrIsDYJsYf4xajgstoyPv
xg9/difyc5FaKcmQ0aeMpDw/u9LIUNni1kdrscjDBgW4B/2oZegHEorXTju1XM1RLid/Z7r3WueT
P6c3snC++5KJmYPEGPtjp5Ibt4k+yhX7D3MCbpYAvQq8JkFKGY1IXauclKkxgV97wpK5HbRZbr0B
U7QKS/R26NVLNqyzKtzvFP1ql8Mrot0PKyjw2itmki+2i6UU1SAmMGasqEM4vLnzV6G9k+dJjqfq
G9z7F4KDuAN6w33AEtrHEeHdvp2iDnFApjDpvnSlCY+aQQ+ybfIiIVBAZ+uvbbegR1NqXLEL0PgY
AVZROQ9T2T/GGJQ3cTZsfVPbTDwl0uUWR11V4Xerp+p7a/Qn3wLkw+5+HUTlsZ2ThypLXieETpfZ
WL8tcs0riWbrkI1NQdFe7AXGhofcUpy8FcSPxr9TGaSgDIfgBmIkcFeub0SBLMpYSvR8WIXaPn3x
PGo0gJazhTJ+1snHsUHGOV8xZUTVMzKuchha9m5OSLmOhiuDpnTj+jTeFic9pMEjXdVoo9csuzxs
UNu3lJcKswlEg31o1Z/noTjxHeuyD6dpk+qBDlhi4h19ISTE1YoNmvt5XzfpfW0xZJuWRW4drNKo
Kgd+iUc36Ltq09KDE5bY11X6IEbeMHc4W40DQomAoksChx1FVVYT/II1/rb07c9VPnwdejpiTo24
sVuLYRvD/Nh3D1RA6PeNa1/+aHMRWoirzw0uI0VLMghqCE/Rsk0qcTd27bec2S/qQyxEgce7YZzp
W5Zf6Rj+NX77eJ/lxE/rdNm2VnHryaK68aH/ZMyXNl3i9Zdplz3Xwnvs+FhBHsJdn5ABMFEgrAC8
9xJQtcMeAQ8K568rnT3xgJgd+40YsOXG+XY0OAwH3T8AFjHWwZpQiDe9pl9Dm5Mar4fRHox3NNqv
ojV0wS8QEKceKYnuUG9041IVTBOYASa+bOeFGD7HUfSqoL003vgx1ArLUiWeC0M7SS/EdxSGwb3q
aFzEAPf2QrKuY8uBErJabOiOTT7in5GjYaINr5k1gQF3vuA48BDa9EUsD0luXakv2FNp7nbdsfRz
jIqrn6bGiiNzSDtRSuUxFFdjM7QkXjn0fFmfLZMrruN2VRJDBwYRvR2EbC9m6oMNsyuujQrdhsLi
UfiO2mcebwSdd8hIs7NNW/eTPbjgpiy8JrDKeS3RCy1spj9Vd/DmuQWQTA+hsdMfmyvdQotd3Ktu
7AFJBZCObSc7hGMNZP3I8MpUVF0bd+HDSXrSwS6KgQZ+pFrvaKGYS2eb5DcCfCMh2Xe6b8FYZWf6
uZoGbPPsc3r5r5nvPzjzdf905vvCONW6fmmTP0yK+a2fU1/5Xgkfn4HrMGH1fOH9deor37vr8Jb/
aU8GTqD+NvZ13geBGwg+KEcy5fX9v419nfeMZm3J7SlAx4t5+J8Z+2r+9t8Ofdd5bxAoT3iucrWj
A2bSvx369qkqUbbhLgqqEiXmHNM+V0ftfV0U4FRNp63w7YsiJW8uyMZzOr9Z6FB1yQCYsZa9K/po
Z41qH3E3F5gFccHUu4c2cuCuFciv03PRvumGWURQP0P6fm20aQ/ZQrwr+VYFdjGtOLyiIUfhW70W
0cvkNa9x0NARzz7OnU8bC4cBBor23CNxBehDh9sHx7dKlRuFyX3NCSa03tnIQm71asBzsFZ7TGWM
rb9rgtOSMSgOok5O1NA87XlHNUpydauxahcjgWOccR+8qLjGlPrda7DP5GSmo+XYzd1NMA0n2SIp
9JCbFQ7COVXfeaEkaNfe/Jew4h8RVsB58bjw0KD8n6QVrLJfrl9e2v6t/OW/ffzPRdcn5X//rdji
5+P8uvAsz3lvCxZXoD0+GxbXr2KL9b8LhEboLyRr7NfF9VNuIfz3NoN5L3BXGYTk7v3Xdbd+y1aC
ZelIRzu2q/+Zdcev/G7hKeV7zLmwD3k2y9l1bZ7fbxdeCHrbd+fR2Tj6a0IgVIvTGE3yxSflP/qI
yqSAWA1Oy6c3wwHH1TboNc7b9HEHFOYdBvF6vJXhx2IuLsL8rYgkJ1Y4NNA+FCa15HslSVwlNAkL
hl0w0qFUGid329IC9MH9E+q3aTuzF8UjUgxK2RmfcAgvTm1y2nCN3RwSHv2l1QuG6rfZHAMEFGAO
L4L8Los+cKQsEV7nIFBAeGKDf0xJVewYh0uagDGooKTHm1Gbwwq/bpCP9jhEkTz73I+JnrzMYm/D
AyeQJBFe2iMB3HgmWw1DTZPZ1T5P9nMev0kkZQFCbh/kby8RgY/BKQijx3G+J5fCDxBqJ5RdLcas
1qivySie0J5BfwrC6uJVLB0ukL4f0d9i/gB9tBlDgJkh7ZrAkNkBFwenrf3ZhviIeJ+0Vj58dBDy
LnD1ycWlWddvTfHoDbdrozyL1EFBEqY4ukxAjy4eGXE9+AzxtFLqwq2XosXyvvboLHCgr/41CkYO
USMjXY67zNGiZ7iX2GAv1/+I9dwjjA/X8eVSTARJ80JXEsLiXeiYOjRtkbC81WO+bYiEtsJDK8ja
6d/gx64yv62Tbks4L6mTn405+j1CSgjqHRdHvo6+vrYc22kMoLYnb9Z7LvPn2r+l6QYrAvuXA/Ha
Ip+seCuZ0SCHo0bPruYe1RK90io+yoW8EuALI2ZpwOTdVGzlyB+Z4QPUwNRINgD9l6YfoaffCV8x
S2aMKa67oTksNlazIt8F1eO8fE14J5oaUNDtYNC9m1sn5lPTVAhMx9ru2U7I7mEECZAogOdgUlqA
uCgha+x5crs57nZ9CEt6Wk6DAXnJdAmB9vZY4jOA+xM1hKo599C50+YtadyznwLZnLrnpHzrIzRb
/6wC7h+Tt/2/6OT+f5TASfGn+/TwH//+jffy16PVD83c+gu/bsjSfS/wF9i2EIphxY+zxk/9m3hP
rh4KNxQXjpDBetz5uSN7wXv7x+b9U/Wm1HvHQb3vs00Lzb/UP7MNu384/rCjo3ZzNCI6TzmcppDX
/XYXjk3qIwxS4FNbNE7Lt1GKkNgAr90Xjp3tiiq1nhW7By7bwL2OWy99HtKjJZv4KY+Jtpvnk0uW
QXNhj/V8onZhHNY7dLfOJrDlzTA08ubHn8b1S6fqMchFmKExffuHinkSNRAt4UiG4XWMnfw5Wm4A
q9RPGe/Kh9Bxvtiz9Bh6b+Igcq7txfkwO1X8cZD559h0X5eilKfa0xCToh79Kea666HZ/+Yz/KkV
/K028Me78FtlIDNcZMgO91Gx3k3/eK/qusyMrrA6jmnevJ8SO93GosSb3nXOdd8GDcYsCFZMAapN
n8b6qKaQ+IrUV0+RJrstocu2Szy/uF3WvIUqZjTI3SuLDqrW9LzofS29fJQt3vMos47hzK41zn14
oyRaGMNQ+ePkVuXaOUQTlkhzhZzauhraDkpdQQvsz1+wu37sv3vBEhUm433u0b6DLHO9bH4jhRR4
ZVyPYIxtH9klY3HL3AYmH85l41+X9i0C5vK1qJl9Gun0EH1vRZAEm6FxQLjlUXm/zCfOz8RrwXHZ
L7lvsxu1oJYF4RpumHcf6KSHR6vK70twt9dxp5ZdNMKf8iLOolEfuIekJqrIqkruspI+1uQcpYZT
43okSM0M9tK0R9QYab135gUsH98kGQ2rfao2I25B7MvN+PHP3xfv75cL4Bfbs6FkrevY+8OhxQMg
agw9x01XCv72qrJqHLaEMk3RMN+47NdPCxV5YXK6jC4yH+FY3X2tO5qkMx7Gll532nl3MyglIECQ
ZCLjwhOvkCxE6Lq+pBlHANPZkgvMl5ccFeLrcCIuztUFxbYLTyFdwh5gP9ahfi7ns6uZapWdcM4O
K+9xic3PL1NVIB/UzzbNf7eX+lqu/6BF22zjIWMqIiyfpN+0uq+CpsHrquQJMugKc5DLQ9uE7V28
UrjXr8JxtB+sQm8lOoG7IEzsh7HjNFP0rTjp9ct4xvLOOL27DHAq4iKSzvMksSPEi7Nc//iSyD5s
C4c//0jk330kaIIRD3uBUipgodq/v1TT2sYBXHb9RhlG21hzHYKDaA7NPvN7lYbNcYrqxwQ//5dO
m2M2+v5jIxz7AHznPmdgvT7X/lzG8Oc6/PnnNoHZjHiWr3/8IyGskR4/8JImEG9lPIv7hAPGleU2
9VbWRfZ/WXw/nvHvFp+HpEMoV3qOlr5w/qBDRmNjDNVquyE+FX8z6SUzTlBQCjUzMQ7nm3BAR4BL
P7x00XZggdIf6FBvrMUNT3/7Rz0CDKotC55Y9b8JO7Mdt5Vs234RAfbNa6rvlVL2L4TtTLNvg02Q
X38HqX1unaoL1MUGBCntbVsSGbFirTnHNDeliQPTUpCDiEglKzi0Dlo8MDOVosOKj/qkD4Jrja4J
+3MHikKYw6mAA3+y6uhMDYxUjxgjk6TXTeqP/EV+nm/sDhgqd8Ipd8zg5OX7RnNH9DoNyWYlzc/K
JrbBcxQfqm1jbeGB7A28WXj7ko4Iei3f4TIrqFeB5zR5B7e80k5DZEVHtye1DYOu8l5G+mlUDPFt
ePJd8+X/9wL6T923aruOSW/CgIIMBGLafP/3YqeUMnXyUMuwbrcMJhk2rVTZN+Vi7NALiciFhp4X
8hZJ2GxQ6ACSFcqumsB1bWt4L62ppaumSItNojfpEeKFARZfqnIXZO07fASVTPUgupceqrNmZOaJ
kz+8u4r+ggzutXQTsDxonhn21ta9B49t1qBeO8+44pLrn/raJqceDhweQsYkiSZQqdTlwIg7p52Z
6PkyxK4IENhl4qxJ666Fcb9D6QmGFcJmrutkjLo1bvEEPp4XOfVzQSsQKJ+3i6zU2algrLa4Iavr
1AC21bRBs54SfNILuRLFdzwKonQ8U9+78E120kr/MPwZdxiygpNm2dnCNbqtbsTYsLTCu8wP4GK8
CxfxFENr5u1XoYG1KlrceV0f/FaszLtXvQdsCZnx0k1KrhvVqZ86VXEZ+6Tmh4E/FrSR8drj9yXc
m1Q3BR/xiv7uuMalymwbOONKnT6FzNArfJNasprV26VnQjOjgf1XEeIewv3Gb+RX5Wdk+eEmrq3X
NnaaXQ936Mw2/U25r5CmXmdnr+rWmR1++KVgshojB1dCgDFGk/FHlJMqIcq6+ggrhLH2XbRl+a7D
0zrrQcbBtO2GC4gj+F6jZX8mPv7SUuq4jAqoZBn0/o1hGjUxBqV9ZW213YQbr005nYLhE/uUZD4w
sGhVOpeRXoRqvbDLj0K62Vc8kr0BYUQcgsQ2X+qyPxCGm33ltlOuMCbCZgscbJbhFBASqZqzoFZp
967RM4wywYg9qRbt3SrwYe67cviwrXdpY1g2hY1x3ajELQn1pdGTUkHm6DmrUMf+cztr4LesUhz8
yle/xsiZKHhGcKuLg9qgN667any3IFBqKX+3XdpMLmSJmRXtH0EAvaHv2WbMek1U2VXH0vtKZAoA
Nz+LX6JQOFBux7WVGOUu8tzgXHlWutSJKfpF4YrvHK5MFrfRPnXTbjMNUjmC2frr/FIfr1A92Rmn
i4Bu9z+/oc2N9mKpA0RDB+u2SJtNOd25LcHDdQrAdxjyL9OCP5swxME7aHLL4rPAq5GH6R4ZFu6N
pMKsaXTs4erFtUh769mEQcOBhPlIzbRYEu4RXxoTHF/S+6si8lm2VDJ6kNEsUS0nh9IZHET7OCby
PjGRC7v9iYb5vQbvoy0BIQhyJ3UUgso0tuhMkkWlGv8p7CaAaWQEJ3vN3dmEjrOdbzWJZoVhWKWT
H8AKIkNoEeYgry6GtQpW/6Wd7rlR6zFPsWKui6x2l/PvCMmskBBS2xqAV4vvTSL9n8bqpGNJ/zw/
Q28ELS6CjKTX2u6/b9PzpvXvm5pFI9fU9OnwonrmfyyyMtBjJ/EMEildDVnG9AU2+tDtGntyUkzf
HvF5oF2MgA8vNLNl66DGt8NI4Ez0lw1yD9GXxmvrOchsWcIIGop785LgNdn0GfeYDiTOeXJcv0XF
P+1CeK0n3EZ6KOXYvVkIhTHjIi5Wze/e7LSTKjLCIQe4CUQXyZMbQTT97+8aOxJ7x/9+2xoNao8C
xXSn//6fvdwbkyoZgKMzJfXKPdD1jToI/9yxxN6QuogD/NFvW/MKUtYGCOVKNZ5gHtBxwuTyJJC7
bRnaORy/2OS9EmMw+QUZ+XY2mUroo365Sc0beplL7/kBOwvvWrdhL9VxdB+URBzFMHz+63eoBYaa
DsvevmdJpabtjrhY9QlshojeN8sv6SMttvXyNjCKOXsmTacsUc+I0ieF9WgdSusnSZPq00eGDcWl
ZMIXD9Wn5mRvoOh9RrBGftEFhxU5/dz1SbQdR9tCQC72RqyhaLxlUZqe80itzkaprt1Oo3+kSv2c
KpLej+88xSV8vHR6AIegUAnRDUya7mDYSHSISGT0lr+YCT6kflIH9EmUXgybiWIlaKN7SrcqMhIU
XTl+95y20WqU5VpnhHWwyUI8Y0ZhdwoT8xPEJqHctv+d9e07+rr+LYgqMGcjya4wE9Y+A8tr6eQf
bTtoBKdREAVqsAo9WZ1beGplhGkTu+mPdIyvthgp/W3ytpzGORmK4ZxCNtY24MjXTRSjYbCzH8t7
sUyr2KpCHbeOg7jQCAOJCTW9icZUiVN3+oMq3zv70KAZ+OXbUDQQxmEVtblXurDkTZAh17p+xFT2
jniBjMsQUbQZ4jibH+af2RjX8WiP0bnMjVssgu6lM+r4pUH4MFLSrcgciN6yPmJXMu3o1Hl+dnAU
ZVgHEStVh+ntyWqDBoP9SwPFOVeG4LuX8pfjWe5bK1V7WUK5PPueCPdWFGubOq7a51EvaOh5+KJ0
FCurFpJJ1w24lzrZ7ytvZO9BHi0Mf/ideHG+KNM2e1bMQGzd0bW3+KRQcxTykGCAWzPptrYMjruX
UXfe4sRuf0uOe4DIMo5SUQVnoIW+i9LeXYvSq5cZ5dTRSSxybX2DYNSwOSdjk+9kYRAlJ7voPAAJ
WhXCtm4GjCoQqIW58myUHzHsCnPd0nvciLS9M5vS4TTUS6uRsA+sUt+W4gfWRnjIDREeyumBuAfk
KPNrnIo8nX890bXwAKD7739fUyzNmo40/7ao2IxYDQ8wiqZrjmX+x5Gn9ZvWUUIdj928b4Voo496
X3sbtZrIofHYvaSjXZ2cJwXF21hXw9VVVVwNGLqffGn5NVXShwo1kWNr8tczsmUxoLweu+40gnC6
lml5DyJZJGs8HMYymep9OVQ+16JnHIAyjJFlnhW8CrBU/I5qiDO379XPGkrkk1Ga+4F1eVuYYEur
RmG9MPPXuhFNtA70lOjcurmM/fvjn5IQJc9KrCxG6Tr3tCqxaCGXXNQa0qJRUsn6Frx+Pe/sj7FP
Ub7r3e8w6sivb77xx5nHAd3FTW+UL3ci1DpxctZQPb+YPqPuICHqt+MrVcYG7wpNpFegqMYSn9IZ
e7cJxaYneg/nDq4Ne8OgjM8J4gPrLL/fNtrwDlWE3nJA4rXnNSi18nT7qCgbPDNs4Eqxa6b09nEg
iqFSPG9VVkVzy6rMXnMzxEsavAu0sNENazwqPjdrV2raXuyoa8Eb8nn7KkO7fLZYifR7oOo/PQpO
h0DvMmNWF6vJ+GVhlQRNAXZ1LAsTOGIFl7ntwufZepVpyC7EJOMtrACLtKM7LLXxmx7I7OIq/h/D
Ccp3vL/KVuY4qYbSNXeuWzxXopLb+WATZ/l7MhTZEmONuY8pgZddo+vn2jDtbW7X9c5mZBgDuCTT
14zvgyv/hDQWr8Iev41Kc3dZK6DtUYfB6lGQIj+uIi0wPuaKpQMehJHeOnd0igZf9tjWuWya+UGH
afR423ky8V71fgDbqCbvod5U22w6YQYCwBWhACrKeZt42UdVxJiWutb18Bd2/MV1PXyldWwi8zR7
fgFKZ5jHHsv0hGiw8YHgQCPBoaMZZafQRZIEuj9ZQL8KK5WAeeIahyKpeNskOMnpPFWPwUjIWce+
VJXm2Zoe6grzqZwrQjycRELpHM2mG2V+IFHYgcQy1YtF1RU7guV0rgE9wk4sxMqfxBt51IbbQO3e
ldiVxGo2+UeexQwWOqxYzJKqLYxkBIki4miNY2ajJ8NFGyaAu96EnzZZjWE8Zn8yztJ172Kcp6h4
POhMX9qiXLdRO1V4uDbhLoVnXUd9o0ITs83C/BtYxrmJOR6MlfpkOHWCPbjYOE57hunhHuaLWNI8
ODY7xSpA4aCWuoWW7rwm0J5WdLKXZDY1O1U4zVU0yNct80fFtPirqr7F6JAUrTndOmh+p5YrvkgN
Ii41QwLqyCoPaTjgsAXKEOGS6cRvI+zxD5gROZUTlMAhUhUlIWewoODyx5xIaw8EPi0mTECDecKU
MJxdP/Vw/gsuFLBLC9/OKDa8eqqj588eKvpOx8e1qrNBIgAnICgvNObfev4GnatjlFW+pLnRnzLH
LkjJaHcFvlivpEXigW1d5jBll0oWYRRF/ANuiBIUbdhrPNTfXRZRysJXQAKVMpoUshWXLGz6bR/l
FhE5MCAVadw44MrVgBkXU55XbK0KrudcPQHSfx6d/NZm3TZ0iuGtA0/aWRERO0r7h4PBZGRKYN64
/W+l6+pl4YjftcoqU+ZfMhP6Dt4CqLEQmkxuWcouaxrIsPgH+QBMXL8878vhudDqbgWegfmUWX4+
bjGcF8PVms6LeZr+yivSDGOBR5m9YxSOx0DKRCg7byX9lDxArhkKJRcuUK+293kdzRI6NplDznkP
cWpeKrXubVSZw0lk388iogNX9KFxrlquQJkIe983ukGABjSV6Ujeqk5wVAo9hA0c8CVBtFVx+34O
VnhSSkW9j54RbePSfIm7TluxoplvgZ/T83A2ackK3k8LR9u9gMv9RWS5800SN0xkkrSywRsPAhgl
CutRXoRR9TewBFfHLLwPr2isdUh7jYR52/0YAv1k4yaoM7I+y8KNdoasnLWGRf7SFQb/CnYNH50a
tDeHKYg3krpFdAqNBDN+kY46ci+n+rFCZf6G+n6bd2G9odxFnwTVLhjt+tPzih4B3kB+BATd2kTG
HZncQfrUtM2qDh/FSJGEC/LGx9oeG/0HBnJwHUxjg1fwT9KQFK00pvFehLSDMUo0i7BUAJ5Dn7o9
Ps7eSaJ1I/X+ljXlRSMhl+PrXci8hMoicLGSe3NwwlE5kcDJMavJlGrjjhzni8wodiWsr1XGAuD6
f9yUrM0k0w0u6HQELhSt8INOw/NO+VKLo+0yIKb7wTEWyN6bP4b5Fac4BX4QvXhTbIhrMm4PhhIS
dU0CITAeQdcA/aqEYHjwajt7M5RkNbaW+kmSp44qFnLcIdOC69z0MZDQDEX7AbCzIENZYKWnlCWI
Ue/FxfRAWwZx81PXzpfQCBlwZRxdg5H77l/PeuamVHXOD00USY56oK1rLe0OYRj97aswf1Fsbk/8
y3hOY+VFb4z2pIUKq/x0kehuE8H97ey9rkXaR/LqBMK6FyK54osrkQ8If5+nETOaAV2z04UVPtGG
LuJ8hFViYhc0xSYn2sD256LkgTFqIXtnfcshuWV/2Plh3hLasshUGkV5C9trPo0X//dIrmVxtRBh
G64fu2HwBmKY+A7nqXDD5H1+BpV5LevC2iKzp3aJRigVRhIcEtCwq8eONi2aVTkk0XOJQm/XV9rI
VWninBtiaC8ydW1072H9Suz1N0Vyy+CGlaL0neemiUmDqX0C9spesaHKi5XiWfh0S4hRohIJrNrO
PGM9heKXVdWCcHR8ndEb6XHNi1qMxSZsPI/gFXptUBF/XFNpto3iHk3XGD5M7J1WZb8XOoY9UtDT
vRoNh3a0lEUbaUuoCgTq+u1eDZrx3ISWuBPtUyvkmJeqdUwNDfsiJATtMD8UJJVZnQVQNNSOlhMa
q8dqJ3LsMmHlwclwRnw7Q4mVVMobhK617fBmMkfBeoCN98xsxN5nvkKGdKecoFZmy6j02l9FEEBk
TPxbNiA9risXprIeKW9unBNk4HfmFeZpsqkTir3MiJ1zVyX9UoKX2ZtVXd8027/CaBWoT185eIRn
HD1bVAkASC032OFkyl4apQm2ZZf99lF3LwgtCMnOq5yPpFqgjtSOA5JsaGxmfUBVI9DR2vlbKS5z
XylRgPhWNrjOwsqex5Skxrlo7HTEIZFKu7gxu08XhNOpYSyyFKlDUyyl5cNO4WxLC2dKnZnKPumS
i6C0PHFMk7uuJ8CwncSY0wOUBaOrIEVgmEMVbnPzVOMCZfa6BlKxnWs8iM5EmpnKgU85Y/Vribxw
MOExyyt3UIHg/M6dLlLJptjfYTjHlv27lj3/QsMdzgXHxvMIAXqD3JO8t4Lgt9QHu9q1nbtG8Ppn
7E1mrzXZUDD/iQ+bq77MIVPS7isyXdCN80B09NxXqkrS1LX+RNH7asN5vFRIZN+q8rXnMn51MQjf
Ws/akTm/ruskOAd2IJ793nwyRxJlFLaaaurL07IMDm2nwGYtFJODYVidHrd6mWAwAoeev9Qt4Sat
9mIKR3vpo/KqNsreLWrlGiVlsaZQ0Q+mYkPvDkJqY5ekOQ5m0bHQiIHC7OZcIhVrCJUVp6sUEpuo
Qnr3BH0gEfIa8zQQUDjveairXptk7A7zK1N6II8C2LhliTA5dwd1U08u5Zg//VTa2sc8WghK/uHW
9K5IwLqQ+wP1vIfp+2jjFx7WHmS3+0dr36vwMKTxPRGT3tmzxU30uKYaQaKFHZJLPF9dodi2bnkc
dJpaKkjNexlQ8uZyxBjnNeO9b1LK4hFlPr6TEYIQHJl2bEB60VXN1zEUkoA4XvszKIUCHlJBfznZ
TZ/mp+n8VNqILfsww4xoy50C0fid+PB8F5LGIGU1PNqH6DyLjTfJnYEXT71w2mBlGqL+VrLc3qDG
gOBsxdT8A1HmT17p/GocJ9v5YbbriwHcuQN0e7oZKJvq1sLJFcfBXrcDi4JTcBKY5gedMN9sq+ni
hdFY7z1OyoPXo/DpAYRFTeEs1IoTSlKM8qgplYDfKdFMSb7DEM+xW7ho1ZSkOPughhgTM9MFIz/c
wpGp9sgVujU7S95URwbPRHE/SU4v2SIpJ2oPvn9CgapzIWIYGV7evjYEkIE4NaLvNqwXuejj4CmE
x15VZnatqu7L9ZL0gHWVJdIIrTsF0oIE+GD5+BywxiKmbzQwQJRDNqf590L6ryrg1F3Ze3dVMcpk
mWCNjYR1Slk4N9JJyNlL9eLcWMmPSdPv+igCjIpYqiTzTp6wf4m0G770gkaYJuhSaCaeOqNs3TsA
klPU59pn42feqkU5tWWLJIkdXekJPF76VFtcsEVScb4Kld+BF15EoJQvTAqzgx/Iy0DQQb3CVOo8
tZrNl+lFHO8Y7N0pNMtlBNzjBUdyTo9JpaLta3h2LjnnzBTiG9RA/ga3gsQ6vaw8Z6nZYw2MH+Ej
Xm6MgCCUJnMRLQFHsjTWo1Hsx6jKQUX7yRL+pb6yaBWuG0oaBw/Z34H5Pn8iIQKxgVE2zKitfNox
gTlioMAm6Y5+fzZor2AJaPGys9tMJk+TI1uxyuZD6PxbppdJ2iD3zSPg0dMs13ax1hpUqLsQS0oD
8GkXOX6w7mul+IVTp3Ob8ZcyZC9oawiKIToASOykiXCfKNLzNyfJk1028PZHR6Aoay3jpMvYPLV1
Z5yi3NHIIC5/VVpvHSzfsg7zs3bA3hMAt1yU/VA/zx9wkyqAsLrGXVmg3Rd+7qnH+aFw3K0fAcbz
qnCv9fTBFnYPbNcyN9DZciYJdCtrFwTtAP5zaeUqjX5dK/45UOQmtL4G9kqdDCfDtfGYaw7+F8OI
Vp3ArKEPXGSLVOBe0ZqryqD/Kn0hF7r0GNhBQAJI3cqzF43FjQyDV+lU8edcvBAAKj8qES0jywjf
EuZlx0xAMReeqnxwBlvZcBRD3fFxfrn1Fm4PZbWfR8dRrxBCK4WzdvM6PGEn/+ch0ayDnxbBJUq6
LyUm6okt90kIf7w+Zqy+JKaz7/tV3wXqH5lib3Rco35jxM7cw5puMm/AXRGMxWEyBDMSnJ7qfXOT
KBih3BqhH/924MNjhBIIQWS3bDy4jKPqpwcp4nadj0OzLUdMYY8hRxBgWg3kc+EO8HZ4An+Xxp5M
n+O+CPeq5U3xJyGZKA4dPCSfPAyPMpDcDt0hqlMZg/Sq63F6EFbdr5q4dfcjXxz91STe+8LCwzUt
H1a9Yb6XrHrOOSNofjrbwVv+7o+WvLbQLktXjKcQCOMVp/H340gSaMabN18tbkZFprcdcAEmnc1A
C67rOaHg2SfKWHtz8n5czyuHo//ywGR+2AkxWPOPEx8FMKbB3l8bk23XYG4VIZD8McHPh5rTf6a9
nS1ru5A7M8WgXCmkuLDTnQ2T8CgxcNJ3aUbusgCncNJH1S2t2f0stQq+NeUWwX3VWgjN/2rgyNDF
KVZhNA97xzlFY8vVwjxmOb/UhuIYQ9F7IkSAmpv4dkJgSMZZ0vN9Yj5YH3qLC2sajxelfX90FaGw
KVDZ43RbkDcXTucYDMsL2TMVzHXfXWbEtayJRvVPtfbkTIUqapN4mWSwd6KpeAVzBsJPG5dKDNJ9
btAwPE9PcdvckZy1C80JC0bjDAHnEXzWYc996BEMgMU4jyvllCVAfub+A+YCdVFz2O3Fc1CTUOVa
Qfd41iQuml5EEMcs2VL3m6/EAhs3Nwo3uszlG7l56rnx7T9Its0zPUBtO0tA5gd79Eik0axsqUSe
scknovncHjCqvEOmpH14+qDcglWKHfrU6RwuByYa72VWvYJcan9ivo+ot5vtvOeWDaSpedccqmPZ
YIuwO/eTCooSVdbtLay0RVDq2kthFv/2TEqXEVoNy0+oBub1HKk2SJ6AQUmxnn+mePtITofKvO2v
hoRnRpPzAl8ovejdWSHFjFGW0u4ebUxrAFFGtt85wtZYDHGVr3I/J2t+YFY5ErW6dYKRhLzp8AFT
UjvmivrH8UAe0GHMXqoc8yxIHv0QqrGzNp1WWZmm2ezqAHVAnZv1M9F8BJ22kyDAJVfTGjJoAxRr
uyqAU4HIUHnuA6KSgtAmsm3s/WckSvHp0Z0p9eQYTYc+jdJ6KSqyoucH1RngEA42lWs99fa8/DrP
X82sP9uh5l8ymJ+vcaQ/Y9pVL3NvZ3o1tMl4fFy6rnknBeyQxCG9hrDc9rTJV/NijhxuQtJGz/OP
HEPz9laSEEg69bW91LyRzItvrznF8LwBAKFlZGVHvycHP9pBPDiolkEgTRhe51Zr4sErDcjpAenq
WXdvYDhRN+EhMv0Cb7j/P5qEufYY6rCmn1BrR10QBWC0jboODA6UiUAHXts/ZvIiRchKyjdxcVMD
C/+o0W2aJhdCt8N1LCFrw3n60ZSgO9t2r+xIZiMptQu0z6IsPks3Nw50XD4IpCLm0Gtt4Hde/asx
4bOQF/QakIK1SxHmAGSCjGBnoJjqclcBfnyn6FvqOsrzCgMRyP0yVTe+J9e1Xm8fI+AkLE6jz2SJ
8+Sq65lRuTYJmL4RC6y0wl4/Pv9IwAYYXXrHoOO89J/d87Ei5p4yTBCO5Fgj2T0GjQsIuWKdnr8C
JzRzGFWQXapRdQmdUI6PzSpWTC7ckh+NtXvJCFq4uz39Ue75bNv5NBUGF10lbqjwWESTY8DprTfL
trHmt1q4wkKc3LXRpY8Ueed06vC7kUIyp2xuGOcpp5mY1aQVWILaiHiqclIq2PgCo0a6G2uarNCm
Di80dJ5sCMbGgH0qoOfSWZMEPqYMH3RTXnzY0LSnmV0Isl9xeo73kRyl/eMU+bj0dXcgUHpq01G5
Y4Tsm31uAmZRKbOfsyEFQTyNV7FEA4KOhg/Y+kwa3Rxvt2RnRXCMZbMV0Y7eG3JMeOyTR6BZ50Wb
njjvqRsltq3jmBGbZFU4HibNG9kH3c6JhpHggwSQpNJQYiuD3OhlTB2Di0CxcvubzLFVasoXEdJ9
s1FHAcGfMOBYVjMTxEeSAPyfJbZVH/+oQens6ha/1ViH3q5H+rjo6A0fLVWWS0L5xjVLzid6FDKD
7EZ/+pfWKpP1Oi9d78jg/Jff66xhOZdkrVX9IVFc/xk95tocs6OSm8HP9ESKRnsPguLui7Q4zQ9O
2f3zTH5qFUl2cbSvCyGeBze5hUBAkjUaF66Lwtd3dguyuLYtIj+67Xz1ZVX80zv1uJ5feaX3TzsM
IZVc64qhUdzv50s/9AsyAoCT7eimWWtLtDnIjBqWTFf+Qev8YTFoNrymv/tI4pABFUz9iB5HXHV8
fOlDGOoPCZpvCOKtA/COaBvhRivSWWeVD65l+p7aLmrXNCN8HKuafzL7PN7865kZC1qUicFYunyb
T+/zQ5Qh/0S6dMk0E5K+G0IaFTEGc8NO70bPndn43atVjPYqrWrzFo/N35xS8AUjbc7lSqUM2u6x
pnnNBroGEPA2UvbAJ8r3tK9ONJO0C2yhU9CE9sKU2MkXpuK+WyUjF7C3wQ5WCUvHPHJQXf01ykS0
CWwtWFq1+laQB0ILGRkQ+Pr40kcg4OnC0keEdPHoeo1dxgqoqaBz9OGLxcyp7fAz0CEiQt7/GwNY
YNPLmCNnbn1v42BdTGrsjtkzQcEWauwCXj6T/H1sZJWxxLefbQKEdzR2ZXGuR9DesU/IKKw5pBSA
pJ7LEJlXBJfz5AzCoXLAaRyahn1oo6Bd1q2+mauTWRsYJgNotgoJn4eEeKkhIz6V3rNdoLCtVIgo
hXDuuau0W3e6KJXpGnVTrM2EHmprCYdwbyfoNETvB/eyq16t6Q6kv11dCqnte9Vb2ePQn/xJYpVp
IsctRsRu7Ov+drBqmCcseE9mnslTqWhgLV1hse2OGliYhLZi5YkfL9emoarX0Rvr5I2IJ33tIwg8
RHHAeXBuFhR981NEenoIZFSC9ufZqFXTsybaytD4MLMwYaoHKg0gJ0bqVDC29bVd0Ks1GB2dWKe6
PwYZCrumgC6wbhHolmb1CUnjB8y+xVb1jcaAkari7jvdYIufe16Ptpjoafn4mTyOVQ2SM66M51Sn
uPWq8qITmeww0+wgbRxg1KiQCwJnywEUAr3nQipzq3jjSY/WsxbXJ6QOzaZvrZ9ybOqTqApB53gM
OShODeHUB3k7a1lzt6wWTo9vfh7g0meCUDct8H04CTynSaQ5lspa6QdlkbTWx9zybGE+HE1bQoqh
Yph70WqiDyclVhmy9t7Ztgj/fQgI545CYxOUWHHoX1i5MNauz0zbi91qN2gyPRPZ1ROOnRCRJ6c0
UUZkT0HrHmpIE2czoVk4Lf9aaPn7gCEq6VFsEEX/3btt9qL988LDp/uiT1MYfsVkOL/tGw5pcxdQ
skysixGVHZfAPu+ZUsybTG+M8jC/JCISdG83kpE9nXQT3rYab4K8t77dxj8iXCqOlpuBVgxIXOqb
8XUckepHEjBfOhjBJ/5nJJgQK57YPo11DaH04AglX0cj1WiTTrEIEAJPKlnFm8dtXXXC3ZtqVPr4
AXXCJOAxkipDJ5TRitg/RCFzfZTW40fs/y2nbgcowORWj6bcNXnYQUcpSYCPMKuByFROTQZSNwwy
Ij685NXquaQc03RWwNYBynWY/iBbAnNwDONqRrF5Nes+vwSNCI56qaeckkV6mp+p08vHM69Wl2Ea
dutEBJJBTrh0zVj91bawfX1HOitgXBBKk7pbxjSTFx2doczRgr0/HRYR8Uzxh9X+cX4cRvXooPnk
W5TlZ2+3iNx8E5CAGwewIelqzSLGoitPfQUaOlaCv2HCIb2Qz1k9SETMlXxSyJK5I+OQ60SiUjGG
5eMaQeyB2QLERkhoFD5KGr66NcC9mdpvWLahANMdDUxj+MqF3Pp22L6nNkEJXUeuXpQMe63yhoXX
ayhOYrCooaHfi/YSDFZ8nC8NS83//lOnd274TDMci7ksOcYzHnwy1Pq59DJjw/8H9HDMnkU+mneU
GYB2uWq7mDqgyBgpJ8bbQEjaR2uoRGpCggJIUWXHckBXPphKfIMnkaw0lD2r+WXp2ukTtrT6xMm8
XQ653+5MU8pNopUt8yEHl07tCDoeo7ua7/IJODZNSpqKkhICxw3gDvmNY27vKUTkKVc4sLXJQMdT
scul0nq3Cg/7IUqU5hoxW8VGkIu1HoMWeryka41NI35tgavroqlfU13B4zmVWTIalI02XVH9dG2F
0aARBz9kpN/SbXKACC4Ny7DQuspdqQ/9XsmSU5PqbEcOiSsQsZGTO2B7OgqiOpfDNYpaTGYDukg7
HfJrHolgo6Cc/J82N9/0vMNxQAFLyFlrNTDHeUoGlVBRvx4PluY4q4CP7ClT4Gk7yDSftJQw3mFa
TtywweDqVu6iUCvilsOu+gr6HorbQJTE/Gz+2eNXe+rMoiTyJG51/7ltGB8Eiabt3CgC1WpV/rPt
ukuJiRVzqCza995qmfMWcXEGYE2rb6y0C0O6YJ23mnbB5+KQ5gHj5THB1cuEgBz24qyE04jmRC6V
oFWe5UTWnrR+EeOwF2VMjzibH6tHqn+3pPEujXkH6WMMtohT7LNlNfdQHaoXFm8isdGON8SQwJUs
kFRuE/N11hE/ur11CW+4KZDW8WWmWxtP7oGMjr+JjK6RbL0L4oR8LzrOZEHmhdqTHbnlKUjuc91g
C50oQHIwpBVtUotxdG6i+FZSmxAo0jY91D+rAhXOixl1xiZQYm+VI/S6lS2agUHpHBwwNEGq/jeJ
AXIZtQQhq4WxK3mjT5XeNWsc7u9NT96isO0Jm8UXihH3SeXCYaHuUIL4GppiDWW+LpmvoG1RAeik
UH9LRldLhQzFDXLkIc5QoPiwyZqsuJsjXPAkyit6ytXdG6F/o9oPFnZOzoSh/R+6zmy5UWDbtl9E
RNLDq4T6xnJf5RfCdlXR9yQJfP0ZqPa9teNEnBdCQpIbSUCuteYcM8YP3s2AnPUZUnryFWfQq1W3
Ak4EYQlzxMVmikVLP9xoSbrvfISRYUN8fecbR/6fuGzIuWkpJbj4Q8Fr+az1qNNoNMcT/sfCA4Xe
H+y6KRkH17R4Rmfvmc2wJsqj7mA0Z12lrbAWfRt5AWMutoO698gHr8mPI6aQNFeEoBeeU/tYfKLI
N7dV2wy8/xczJaIy6+QfPSdylcrXfvPIH0d+M23jhUyXL9+kcaIRG1G59EOkUORCi3NcfRPK5Gxr
VnfSEWmRPdLRBJ6HB0cmP7lmBm1dqpMZL5E1aGc2KrE/vbn+tGIaUZGr7eIs/xUO85UwNLGB0E3T
VzthoV1lIo12ls070gr3MJHxuUmdXl5E9Luzq20MC2c74Q1cR+U7NW6xdYtKQZpEAyetYbG00AdJ
cB/h1UE/bkD58etxW1ioDcGV/Dbn9m0IkapNnnMcbeM3U6biRvcfBMCy0QBDMyfW8j0+8MM8wrca
RfZgjmLehNH8xbwwuXqT/dBO226gcJuLAdK+gVu/lMOZprQ6Sktj8RipbgutvV4l7afej1dQ6D0x
Q93vIaT3g2P2D3lZJmsAuACjRSdP6P64GTL1NM4QdSafilmRrNanrNRmm/NBMtgfI/gvN8ucjUgZ
J4G2HqMI/VhlfJotF5VI+HtEjQQLdlUTdNq7hC05lF2yia2aUlAXt7gX016QY8cJvHuZHGSXosJO
BLURxat+GjM8+1VS0CpQw7WOf6oScdoY6vlTNeYB/jKXidzAYkZ4b21D5GnTS/J9iplkU837FRWz
ex31DXqSbqe6yDpts1p7iZF4wxjzA10M377ahlOBkcctdz7ElXWY6/pmUtmLj6JhBwdPqUPbd88I
GNzHlEpMgZWrSwPmHBpNzleA7msmfzJN7DWsA4KLM7GlUdZvDEilTZvd+n5+4xsy7RPETWvDxA5T
Rl74IH2NZ0pyb7B9zrts0PtDWGkmZJVUbgBvQbDEKBMhhkYKTrAxfVRO1OlIZOLcBW0BIhkRhLlq
ew/2nhujiUghosM9rEC3cd5R4JrIWeK76KpdaTrUu8YW5huE/sytNkOY7aZCfNII/FZWtaPHmNM3
bF8iwRB3bDBA69mjGvs0mMNYrY2GyKBqbggGKOOnqRQiqDIw+TWMicRuOki+44fh1t4WjMufQmng
29V4HAqohqpQFdcaFwyXkf3Rk2hJ0ZZECBkQMXr+J71mvcEggiRikj34fpoicOk+c8gnvzzJdyG3
XT0gNX6bRl6xJvXWDYxhSBlcsHTTRmPTRQ2OU2HBK282JhElK3C3xj6J8uzox+4lB4+KPpqpos3R
E7SCzzspzPriDt94YY0To3H+VVsnxK2hxWCUZ9SWR7of4dUAloBoP7tGTbgjZG4HXd87lkV51FqU
xmlOrWa2xqpwiJ+qYmYZ0pdyDVIbEj/C2E2s6ktnEZEb+ww/Wic0ISiCwUY2uO8qcUUfqK9jBP6o
2WBIm06FXzLlD9ZA4jKuPGmm6dyII8gXT63xwrWAKCaCijd6mAGTTwRkNComrmT64CIcCsMPvZf6
nqWqsR0MZBfKkr8nDTSsC58+8AxOA+n0nqcy3YD3R8gjUwzm5dbTmEPqxJaG6mfFcJ3Wy0jai94g
XT8nxZcIO+1gyq4IBqfLtmQLi3UzRzcmRRYQtQH6bmUQeJdLfkn1nVX6zesQYPQNPlBP+sm+BmDM
CqcZtzIca+IS9zINn6QxeAH8AhBe8Y9KtuO1I1hyJmL2ltflu0amIxzF+LVPzd9VE/6KKGeC0fOu
HnCjI0dSUNVt8VDFwgWn4vd7Txt/Cjv3AMhyWu77o1/F5QaBWn8oVLbNLQzPXT0B+u2AZxuz3KGy
J8AyJZCw7qaDnUYJlhg2VtK9ziL5IGp2+JnTCpUi2rV2J54ykZ/RiRXEk+f+qWqZ4dpdWq09lMhk
I5rO06KnAUmXX+CrUfgnxo8Y1KAXQyjm4mSvs7J/zzPfuyQspAPcGW5YH5waASY5E+qxea37WW3s
xv85Vd132YaPRkIxnUA+4ZSB/7tAUxDNnr0Z6fqkCv5k3bU6ngRXkSvqk1ki21Olk4QwdkUZ6Gl8
i5Dr7/XZ4DiiKBliL7x1Ro8TyGPenLWldmtpORGnl0xAqaODR0jsPnPJJO0xHUddP13dnneJRmG9
izJs8hYMnUpGNgx9X+2ANs/nWYNF36NkPAId/otigLJuB67jEBlh+oy2mMJjtwQZOObxBtY18dKA
fTsW+V2uqnU/ZV+lg8ffLd3L3N9wXpo7GIdoNTmjBn3bvFZ2ht41ZjELTOaSdJA0hRtjxijC6iIO
ucybY9vj/xuEtvVDSStM5WfH9Jr94A5YQCWVCCs8kpewcDWWy6mI0c9yRbhqqjyydsaKkCDmdCLv
YE4SvRlo55VO32Hb1gYXK0xBLO/G9jZYmbXBMgeIwqnsq5eyUtd1UPKDq8OlntIk0ETnPji0D1ez
luDI75FSwRCmpjZu0DlYDAGc3PWbMIDoZW30ZqqCgosXak4FVtzNpj2T8tc2N8XWTYliKNWANyhv
z04yD3tphiTZRMUx03ZDIsAPKdRnkT1Ou1KZF3MEFh6PrhMo19/q5tKvTjGb9jNJhvx5KDqFRkYL
UW+hBlAmiyT+SfPJVX2zrejzr6TJotY2sm/fInRPmzJrxWjBD2A1QEWNmi8KjkNkSPs1rsivHJFm
7VTxVLUVImqFjmTGB4mu3PZ26GeOwNuWoPKMwY0hroMtvJXd6gRNqSE/lRFGG8Y6w6Zweu/EsmWd
maV1LHHAruUCI5Q0b9Yp/LeNzgoTVdu7yYwlwMbVYdVt/7iUemFHoHu6yZVuvxXYO0qET4MFSyct
UNem4lgvWXAUS3RwO2/niyJfD2m3HSXOqAKb78E1mIqaZnWK62eNavbYuumhnpCNe9O+ikhs4Ut4
oulunHODCUnmxOSaQ+r8a3lqsl+KOCykVaH+5C3qbDRJwWyYEV1NohQoST7dwc/3CU2zWDlir4Z3
r+nqs8hKgrDcMlm31AlBTUthk2eDFdjJAxfwbB9BI1Jh/oD2yFpXJgvWeK42oU0+hOEkRz9EMsNs
G/xvb7S7joYXeOomOmmWIoqqkCREtlTKtTP2G6kt1jijpYHnj8c21Vgt6fm+ESVs0WmJmMi9I/Os
vdPl2cUfOfMMDSXT2Fm7sMw8Psv4Ye4nUn9smI2hg/CldE51bECfEJq5wj9RbBltf8Rj/yWX61vp
1mI3ab9VeuuSBscaaR6rRGX9OQpdCl3EDZBbVDm91XmZrtEzljtkMBzhs2ThVpc0F5FjrdvOAQov
liQ+zDebto0PLl9P2HNGvo/4yDd15gG88qgl3Bx3s2701HY9ZnvfPhcyIy81hfWKDslAsVClF8u2
X/uq6B/o5svKhnDkikMXjyO+MUlQ5tjWx/sG1up2nmuSZXPiiTFXM/GVlGqujuzG0kx/SVuptsUg
n+0s4qguhneGPTnBElw/Pdurj2SMckzdb5q5qI/pcsr6d/d+q0BhB7t9efp/3a/ue6m8640Xqt9/
79LeyI594okXmuzwRBF+NhkXjXi5VzTlD47F9Hp/LM0pbzRRWUevqaPXTNIscLrI390frfmqMQZm
7ZKb0/AE1RU5lSG3Dixms266Fd+akEPQAxAYVVvZD4DZvfiqI3W59Hqzq8xsPnhV1pOqDXjA9q6l
+YJBQLyPcQeppKqsN+mwrow6CICZc610hMsDYTNryJuPFjiEy5C6KL9xOMTJYrEsGJhAAiYv1qvs
Y1FQHNfw0oG2HTw67AQLge5GC4M3iubqj9Y5oVYvtmY5qp3t9Q5HKRh5IasHfxr0W5qLaK/H8Uct
e+JCu4vtpggiklouIo23huXCufGEfMJ5GNgoJ7pGNmfTK6+zFsaP942EV/+Qh7+R6EwbBpV07uwi
2Q0CrOoU6vznpj4mR9oQ10YOw1XVaciYwsaCYCU+JBVfezc058sPb5EVGa/MzfQX2iqaU73JaKLi
TMXwXM41xb4EOg9Ff0cJLB7DeMqApyKMLAmcW000TsE21wh/FWMjayzSPXxJgLkolDksi+t7Xxvq
WBfaNabHslN1ZF10mfvbDtLqetSKxbFUGshep8tEF+Kgm7MNGY6c38v9gS6U4mSqBaHE0/5t3GQ0
LvenaSPzLtSXRJ4u+/495X7rvi8c8Frlk9Q3/x69PyAmzcJKjeijp895/F8/4H5XJ9/pWFs6OUb8
Afff+F8v7QuLIJccVfm/1/774+/7Sm0JltLndnv/CSydxr0xNY8yEjWEZC9yjnGdcDOyaud4vw9l
BW73/WZostOCmU09NCHEXp5+f+L9gVEkpBX3frpmdl3FFu1bpgL0ctwQybvAtMFwwvujZ6o43aWW
eCBiWm3zqRzxKfp+8dyT98jf5wScbryzMJYebG0PzeXvzcKyAA2Ombtx/J6ktlSbNoOtPkKWdYxQ
/99mqFV5KZQf7m2ru3hytgLlu+Vaj+sJUUBDOPnY24RSIY0OaXHa3qEKsRe0Ur8a/bEuEdajIGu+
JsIa+wEJA5cPiFu2/F17en6t0vY7NxM7CJMqfWwn30D20TUPynDMrRgH/ZLFpbdrZZme7YEgh6Yi
j1t5DlJ6Q9aHrE/8E+DieG8BBLikuultpUotsixg7PZLZ7LuOQUS03MhHlh7dErdxD1HWBsdhePU
an/6whse2mUzD/D53Iqy/L7PWbyyCV/lBwbchJRkMOkG2QYxkgAOKTYh1eb1fjcetSfHG/UgpQW/
MlA4XEer7K7W/7+l4m/Vq/Jg0fgd8ia+JnmX083pRHx1Wvkjz1kBxCbAD7RxSxRCtYOcEb4sLbDU
oJ8zgqPQ6sjdxgppBWAZ98ZhewUjjbCn1rF2jdiQOi98TrLqSE2w5OCxsX2K7snQ1fbfvq6z/qh4
MI6p0fsoZNIP4pXKU+M/aHbmP2W28p+0uD4Im1TjBJsdvotkQnLOZtbATDKB1XdO1bLyK0B7FaNe
Pdw3YKTqB1tatHf75wT8yE/LQPpoR+i7tL4pXlj/Hu/70TbPW3p/067w8v6nNecbh1jE1zzBLY7Z
0FyRkrBRU+V/ay7gHZs2+ZASoJL2WzlBD+AI3kUu0jkiEwC94UyJPRR7iU9snzf54Wtm5HTt6J6t
9KLBEhe6xVYLM0ap9UvtVtFZubD0bXp4uumnzx46+jkW9d5MWSzmavA3cejWq9Ka0pL8cINMOjTz
MKS15GeOaWU7hVp/um+0kgEulfErcIN8DdC7eixis987Spr70u+dGymZhE4ugJCG8n8qo29yt/Ya
InECHAht15DuHGWYe49JSyYjLIDo20WJPDLUfUPzE+1GR4sPMfChZ8R18d+f4RXzq0iT/HWk288s
RGX7ZnCNl96tf9x/iel7v4TVeKc0FkhclDuf6gUmjjCNm5lpxNvCLw55Pcp155LBqCeJTk7sUD52
RLE/Jh2BLV5bPVhWPm9dx+6emlh2T3ootgIv5MN9F63C+iSk+nW/p8luZm4yCIp6MGIak+2jQ0+R
JMZs2uipm2Mongeu3zkxDXYerbmaVRQ/rv1RGz8B0yQol0r7wavEUxhH+nPYjp+zxsS+BNx5c3xT
Ow9RRemWkNtWSHmNSIR5bWGEBXRIUJwapaA7qGefviKppMmLnzVslGXqP5Oq7vs/En1czV36k0ne
AIOF8FBl+MmT0TnNPqNI3idEnUHpdFkrQgVahaGdfFedOCWT+0tOmXZmMLrrdU0Q76Hb+8QmgM12
5TNlPVgSSr5tM3hPtGSa50RU8lh5o1zd79aN0TyHTr4FNcJ6PzevRZaHz1YYOoFvIvKhd+8/h6Gg
Eh5Zqjm6/mXNdrMmHKHcp970yejUvGq2+avHdxJotQCmxVt7beuZ8VqPwcP0/dflUzalBbbdbX6Q
OPMrTyK6ktHwiiWGMXJhqwPk9M1UtbgLEDHeoCutc5rqAZ/OsyK79tYs9Qn0DBJZlrv3fW5VVbfY
qV4bjsAjapHqdt/lgI7f87FzmV+e8e8FIzgyZyzC0/3l9/1o8flCR1zdZM90bHV/JKrjrdsyYrm/
niEpIVTVQK5pr8TxvhGFLY7Tsvl3936rRhTJWv7/etivQ8yFBmSK5UcBK+HJ9x9zf8V9531jFe7n
PPTlCeLGReRJfCax0SBJTB/TYCDQc6MRfHy7b/wpJ3OLVfrKcTKt2zjNRhv6/DbrjG3pT1nHSIzT
0XK58JbI1B5dDjFljOYDTDwmNVlIulLruGtbaAaHZ1SurSz1thMolnWkOfLV9BsWaWNP5qTduBS5
BRqzyBDZkQH/MnDOL/fNGOn/uXW/q3fjACIbK0DaJSd08//ZtAMfC5Bf7o+5E5/cWm8O4BE++oq4
XzEW1UthYhNnYHy/44YTeyzcGDKx5Vn9aMZ53M9dRY5PPZkPodsiVvCMp/vGky1vAKvjzez4eG5d
a9qaKede0htQS3tde3PNKb+Qc0FUTVX3n3OdY0yL5KtstIaEJhd74LJfByPZlZ/ZDCmyRap9yJS0
Xt2KvB01+28pxHGHpPW102biIYyqEF0mOQ8U+8Z71E1nGiHOt5/xq73C1ACUme5OgMXZY9Twn3wL
wfr9KcsPkonyf7RLKEXLSZrhJ53gKRvaiwbObPFNdD+mvLyyGol+u9H0oBFF+SNyEQvFJEhfEgcw
nSssfTOYwHlaz3y/P7XlR/fKjz6W6AcSmcLxKl0ut1w+pm0juCzJtPeoT1kHlMQ6xhEHK4h2zD1p
4ma4u93m5iCvuo3gK08VfZPJp22HrZcHCoN2RI8E4v6M+3MjqfaA/FzWkB9NFptn3PfOBUFui2Nt
uQkorN5MIyMgegcn0fvgLkpTrJMIaTZpK5Gk78TOuHIGEp+Xm7z//XnY3W/beKWC0su0NY3QwKE+
CtJpaK+dT2gQReZXzCiFYt74ZRf1wYMrhYcHh34dJySDpeUmawT99VJ9koY5x6thwD1MsOvb0Bcn
eo3auXLL/2zm5e59H2XbTum0dEh78MlNkO5/P+/vywz7NcKJtVcTOQoVE821zIiiZJ2JKPe+iZwk
OnP6js7zZNr7yrSZLjDqq7L5RzQn6W7szeSsCTqXj/cHlPL0wCpIyrjfLe36teRMv8OvQzOrJRwD
jaI7XUtc91PkVZz8Q7I86k1lDCax46+Kc/kt63TtVieNdiuacZfa2nj5t7+oFgYGb5KY5n7XTukR
N0b3aIi4ePSe0ajMW8sWjMyM1rzMDfpH0630L3Q1FCRt/0EWJ/N1T9lHhFfNo6dg296f4eY1x1ni
vRaTsnZpPN7KybIDhbP2dXB0RNJd/5UOGioLValbFFfmQiJyl85g/wXeVWPmbOQVItMK+/mgezth
Sn9dNkm71z00dwqp5htXKCZGhb6YoRoZ+LjKH60W22yjOVu/TvQX3BLFNmxisakWL+Fo1dlR45PF
ssajZoJr1Og+qO2fy76ufpTDZO9UjuAQvU75A/cabq/Yl9feaY0HvSbhpmrG5DGmjtnS0mN6UAsF
G4OvG+U3a+qOAOue0eCO0mSJoCZCk7xP/1mi8VnH6di+FQ7iIgyINkVnP52Lyb6aRqn98Xqb6Xba
/Iriol6Jpu/OWeshoq+SjOz6VN1cFilbahwUwlqh0RAu+ksyWlzuNAZWTKhN1jFcO/nmHTMPm0bH
53adkyqjveH1L9o40NwE8fYZz9MliU0/WqENR+6TRGBg2xdVJzO6tK7Aebkkp4i2w6IBBC2tixct
qfJTGEJqR7ooPoxMv3TdoL/oKnF4Txmb3ffLlOg64uSJvhEK8Fq+I3DQvEHE6F+QB5LN3OTlUTiq
f3Fn4h3wdvQbi8qBJuEwBlyo/I3GQnknB2t+9+jYraDXDgu8F9w4GHI/F+9GV9uXKho6FAzhvMNU
Inelb+9CI3I/sBrPdFNFd/MNJo15A0RANzPt0hX0U1D0rEuRVl9Cq0+FCue3bOit3dz3rFytQr6x
fjjfnzCmKGwkwuYHO++SC4OtmD9PlF8Zgy00csWZRqfiwum2W33O+0OepNUe3QGrH0MSCUuzWo+y
6kTYe2JG82Nf6NNjlrrOtRF+8G8X7h++B071cH/CfX8a2eqIiIa6kNfcN243kpiNYmbdj8xrYj5W
ZFZalp2R9D2oKY8f5bKBvWE/lPrHvz1p5USPpQiJrfea632/4ybxqTPIS80Tk/CfuR7edRStq8l1
hjMC9OG97ZbuUG+9MIh2b3nHIbLs7nFhH0yvrYP7i1K/UMgC6vJwfxFD07dCzt1NtU79anbWKnEq
L0CDM+E8qLBYjku1AigGX6gZWusorbFCLFUNcsXftstitMXIuuWyOn5M8taMjv2J7J6vcEa7FuPM
9FTY0Z/7fhXbLRp+ET8mWZGcG2ROQbe8oGm1JarZ/IH1K9mFqd7uyRdq3vgSHW2vtT8118FX15nm
MYtZ1FAK2q8gkgqcWEl06WPfeh18iEfGUDUXG6b4K52FP3pb6H8frOHWE7G4aSeMca60jC1D92TX
L3fRcb04etJdWNYl8LZsUJN+PG78rt9HFfQTR0j849MeMJiPEbv9UC7cxFoncEiryAVEjPudw/hY
/OduWmxGKDtxkX4VyvyIK8mIq6dlbGAhXU67Qa9PX1bYk45ozgKqZbpJbbFkJHaXuYjLEx3fiOLs
JCMKf+wk9PRaxFpZ7K6l1V+mrjf2BvMwYNLWHAhcxCHf0f3s2sNhGOjuW42PiUo7jYTLHu/3BpNI
FWGmKiDSPL1GOhvBhYA0zyndLCzK4zCX3tOC4TEy1hRGIoPc0rX1UOvgZYryJ1da6mk05dDOXuoy
9jk00+rsFeOPgmxUWaPQ70OLiVI2PoMj37hy+mIpbBsTEyYjvGL7hFoWpkZA4uPGt03IOFqxtavm
w3NSoH80e9aJ5p5bTpHvehY9RjFRpfFEl3xhW3zYzoB5BNOY7oXlscyIcXIiJ3CNVHuFXHFKVG58
GhJLrKMs82CH0QV4W84wqHhyE3SJnRXvzDwpd6TRvbjl+AT7dm318auTjhdLK07IDs7JRFpXrK3z
PPyaHfEHVyc+fjGfwll8Ycy4kIJMTBryr5ygqr2nZ91+mWbbCHlOrSFgsyTVQSMNeT2F1l7JGmne
gECjEHzkfYVcy0tTxtmKzgT/LviNYt9UjDlVymhJAEVfdR4xY+gwgwnxKXbSMF9XGgrKSrsCEfE3
E+4OBn8l5IYiCnoqhFZmyEI6bN+GP0HNwEa7LuC0eXborYRGKwaIr0eGtB+vzTGj981KEPaQuRMt
XhMkITMX66hfTUiljpVjB1gCHcavJF7Lwg5ivUrWnezTtQdmIMgm9bv11XShWP4uQjhDvT3sFByd
mssf8fOW2CS2eknhtr5mZPqWTyFzgGOocclwBfCFsa9K9CjesKO9984Uz7hELk2DlH8GqiuoyJEL
RWvQ7cyDKcJ446YmSLTMfKnQPBK7gRMsjGfyiD3BmM+c00MDgmMVf8rKCY+EGY0rQwC6s5tvVUpt
FZkJASlTibqleO1Dz0HxxlEBF3zTWtV1csoaDSXJzuagzhRNRDxX8cRPHg9+DoyC/ilQhqe4NBFR
kZ/CgJbaXFdzdTRU+mT6OA9EOB3GMuqDOmKOBJYr4Fojh5h5ghBnEavhjOIVRgbiP9Qwx9HvXzwj
J+g8NuYdDfDnDFjXLjIlV6yMPAHXd/6w2CpXpTP8LpZ/GaV6YMYZUL52HY+MCp3Y/9E16R/L1vYi
Tt9wnRK82DJpqxNty7TTQXbXeJs8f3b1kDGaKF880cT7uMF2Zlj5pnaXUEkiKb0mfTeb7Iu+DlLj
IaU9tsmSCFDlmmr1m6iDU4cMrNQzY2MJopjyWZ0HFeQT2GYTcDjumBKjJciCxC/euNb1q851ShKf
1UHU4YEIgVUMXbDvk99iVihGBvUq1Kyt6DKSZ0IG8RaiaHscwvFUUP2v58xdM3NOtl7dhesy669M
boJRi599PcJ82pgXX4uYMvfiJxd2zmDGbZqUB+ULOUbtoBQkbHNtpASFAI+/WrTNrYFgEeOIfgGf
Qyhw9omgT6yvnlJlnRf9KyHO62jMRpQHOUF+NNk40Z9mWdcrI4KJaEzRt5bVj8s/OeXJpxNewAZT
BZE+O6uWxbZR7is5feiGRVh6055rUls5aacZxsESg+CSRmfZiQED7Jx2BWq3Jd7Woc1PIA64ItKi
Zd6vQ83hC56GBPhIzlZH4an3Vs2/Qjmzpq0BxWLJc5T/x9PJqql0qBmkSchVZ3GQuny7s1n/5MSK
EtCw4oMWjeVuaPSTkedtkPcwBxIM/hfXuiqbCKC9WfF3TLH/0lfq7GAIR3tYPvfX3AIkWDFlN8jU
WzoX341JMyhzoMINnIMp+pblwgEQ1N5EbYtBapPD3Iq64tNzEROPvQVvqsyxjcTFZ42A6iUx+6vt
Ge9hNT12bn2Zc0IIx4ac7rF0eYvRlqLo56CyiLHWK8b/Q/xmKc4s9PbTlZa4T45ofhFhc1axQACV
vzu+sR/6TqzKBkcHWuo4xJtQlxnAFy3EDEyej/nTBCoIcBB4WDF1yCAshC4mITJz4/zW5oZ88oTx
EU7hdabCU9PnY4Dh7KeGSMLos0OcTSC35NnBBj0O/Khake3cFAeahud8Lh5mxsU9812rl7eJriAh
j+2a7kqQOIQS15GGiQ26coxxO4/Oo1td4mx8dKx+eOKYAzLrC1Iyil+QLtMdX6AIdcm6SKbnFKEG
4lqRUJxDE2WtEAWWYx7dmRQmoFB41sNxO5dw3uok33YNOGsdKAFhSFgWO4GCrf2FCoN+qI/ucurq
XaLkVRX2myups1EEc5CSLmEusoc+/GS5ffKcHWJIPpgnCFokl0/H0Jh1WBW4fscBXj16T0niNS25
aW2U6YuUFnKjilrF0povZXT4Tp34JW6HU5hCf/HJ1RaUW8B2ouzWLGOhWv12C+3Sas2nPj9FjfVg
Y4SwE7UvEmOn2dGtbT8JIb2AHPtt18WDGOLPHBVvPvjxtsvAx0e/EcH7uDUajm8rfNNokSFmPvCn
KaS9LYzy6tTqnHuBQ0Q7pPlJFYgJgI5GrmjXTdTafA5oRAaMLpMWu0DvUHL4EUJnM8yL1WyiX89V
m2znIuTtI6CG9g8SJHssMYrT6UjESLRdJzdzm3G9kcIg5tlmTIdtS4h6haf/N9gK0CwOOdW5n1qg
CkCTa+3PIWNp72v1n9rKA3eYCcv1RLv2xa5qGoQX9JU2dUEHhJ7aAdB1ULMm23cu06Scs7zlaV/d
PKBm88tzVkRopWn75CkRzvSCTxDfWMgPxbS2IC09OKJsA7+U/ntoFW9x13Z/MtVAuq3kx19jqXSn
G6OaGE9xvp5G4q74CPe8F9qWv604zB5iG62AamYuDjKrICPXweKL45Uyc4BmFHke86PFrVIqivLE
QpGmWZ77Gi23SkMTx7uXpdDMj0Q3do5jmX/mst8bCKA+WWOt4q5i2ChC9LWTdtLS0fmpDPRCdGAn
Ps38t7H4lswGK2dZ8N3TlPdVJmYLz4+Wucc4wtbUZaoNceg6uBVGVt7uGxUNa0N/+g9CorblQ++E
E7nbsxa0o9vtdRQrb5EHsAkS/Wc1DBApX/0uyoN4st2v8U8apcU3CaiMkcHyfdRW+GPSPTNITQcr
2ULTGqLi6S8gyUgICCoyCP1ZQZIyVy+6uItZ7K99GHZDefa18i2d1fSR2vblLwq9Hab2bOvlsLNG
msWWM48X8JLVtmsrYgxpKNw0oOuXYmF9FoJsU6FNPzzO0ascRwIYUpX6BHiHzs5pXQIAOrrHui6d
X7VFkecPb17jspgBCfVv0w6Pswk6xsnd6lQ6cOOG6WfMtGmZ7WOkq0fBRzllirnWhEXCQ8qpaeVJ
agazwzsNou7B+ky0rEnS3Saym36WLD69XJ8/ox5468BkMqjlHD32jLEx0UjtAujt01+K2TGtzXds
T1w8AJRhC00eirrNzhRShIPX/vfdWGsVv0a8i1pHvQd4dDozEnZeRjk7nMLJNqlUZ78gSOq2JFXa
XBUR1qduYvHnuu2jbaC8skURTF6ZQEVimXszbZA0xDR0W9Z1cHW6yr20/fgCHrx4be35h4rK6TY2
My6RTh4Sc+recEJAyfRozKpkPv4PbWeyGzmSbul3qXWxwMFII4Guu/B5kGueN4QUkjjPNOPw9Pej
soB7qxvd6F70JpGZEYqQ3Ok2nP+c75hhW58dd6DWlsxKH3lALRcIQm4GF7dEG+h98Kt9zuQDV9pR
peV9xg9z9fub6EV2VuSiNtXCnBGFb59qU+9MWV+3C02I4wQl7sLr9tOUYkHlOW1cKW+7ODXvlAD3
v9YOtsPfopmxwUekRcA0AtDAjDNmN0J/OJhtNpEWITPoVC1bt4lhj0qQ964k2PtXbA700MrXMWme
5fvQyejukR2g6g3tcAFb/NyZlXkq3Y5yHJ8s9y9nNhzsdyK26tYK6hY6LNgJ7wKK07wCv8n0KVX8
tS63zGQS93CaXQIMLaW2YR9/zp21lww23fD+lyvWxYnzQLCPwzwffIQlJgHocY7dbaJUJyR++Q65
zJQsKvHy6P1UM/pOy7csKmP+isz7KRXP9BMPn4zznw0tXsnmtffgFrw11IKccauAD1pm9QjpyDcP
fVMPdzbyVdpptc2qAqvV7zOQRQJ7pYHlpszH/iZk+P8bRgvC79Kp88e/8pT6G/0CHwB392bJzamG
1S0q42Pee8Yl8hZ3YqF8yK10Dpl+ev/7D8bA8VFZ8junXcMcjOFh6jwbsHLdI4sl1XWFZY7TSX/S
k6zf5jjw8FrmDUFUA+jqb/C2yALjIiL3A7NcuAIaYm28/seuJh8LhVtjojCzrRqMK9lI90rJsCQd
VTS8K4cBQvjjXy9ENBSCpFPpPhQ5pwlmnsneKGhV7MmN/jZN4MR/k3k/3gpat7Z/wbNa7NXwCguG
I5MEuJgOvKbEUKNTDc+Iwcb0MFsMRx1ux+fUh+8htfNCA0xx6Odgaw7jBFAH8kXYMPqwvY+iFszh
lrqopp2R26oZgig96WWY1ndTT6eyIdRr6XnjPXaIeMXRZXp2KE/o6gXO6ZXTjkBB8QgkyDkR3buG
PuU/jnUyQOD1s6OHC2obJlGAsGrCO1qoGL/kW10RiVEKlmufEOpRnjYO8VRZV3/tDhOBxLAqxarL
qDRv+hHedoe6uZJ2Ka7M338dPTmgojf0oC0f1hDzvdu+W42h93Yg12U0RocyUunZMA4AXoLbmkKh
NVmbYlfmf+hI8Llkpt64jxTPwAwkE06091F3KlwHbmtfdz5+nQHi5rYZBu/ZUO69rmC1xjxhqk/6
e59lk7TsdaCDJVyHD+D3pYScp8jeswWbVpIzJK7ah2Gxtvn4zI1Y+CdVddZh4lS6VoTMr5uG+jux
YJujosjuydimOFJhWE55Jjb84OZaLp1c/Zx4B9sqIW0Ncw1EdYCUZFb9rnAOJkmkaq39KdtWMHX/
it358MCcsYnvjG7ywET4SO5KEjAtIEeYEB2Rw5ilwTWzqV59nS2ce138OaBHrn1fE7HKpyND9ehZ
U5c+t/m6nkPjBeSaII1KyBpVCWosFJbH2uIwGBcah3WcsemzvUQIL7CABfr674ffY/a1X/L717gr
sPi/kqR4Sn1r78PHPLmjN+5q5hoHQIZM8CelHuEuWlsjTWt6ARYwfBqCl44SDEitVfFc5ElHG5VT
bVU0ku/2O/rJjNB91jabCfQH4gC/m6wfiUfn6PMcHX6J3v/1D3A27t5MvY84xdleOk685tqS7MAH
QOukBKT4/1Ppvf+urj+K7+5//Fsd5W9V758Kuyskn/4//rdlmP/2Rd1//P4h0Xe1+eg//u0/tr89
wXfqu53uvzsutv+9C/j/9hf/1Tv5ONXf//zbH1Du/fKnRbCI/72Skkax/0PXsOJK+T91WPIF/2rz
Nv9BLbfAKOI7NukAQeHJXx2W7j8CVwo3CGyPgkTbXn7lXx2WQv7Dh+KDY8bii2xhUzfYVaqP//k3
4f7Dt12PxsvftmHTs/9f6ixtYf2v3QiOZ0I141ujc5ybIN0J/625kOty1FiJjUVPEyIBxUWyCX6w
O/NvOX6X2fjsezJC5CItGoW0s8KjxqkppEFGm9eJeISHMl8TPUK9KpmawH+3V4E3XKR9z+mFTrkS
IpFryW2zmNsy0//y0/GZluF4JZKHCYjxYaz+xEDVt6V2FEh7+7XTc3Vsa7Uf0op7+wgGosNItc9N
rLJmPpQr5TNItlsv2AufoZhVqIMr1HxREV4v1882bi7knpqjPS1VAH6qyaUCznC3WDwXsordcD8Z
+MQso9PQPcwWao/fTIeGRp9zR3muyhO8oFa200ZmbMh2qnXVkGUeEPBXFqe8Unf61HSpvyop92Ke
RqSQKOUmjqN2dbbtrF8naa92sIs/bS+4GaKQFdsbyw0ZxfsxtL9r+icoF1Qu0fNH5RU2IGIsDDUh
NXv0eg7V6bcWGmI9gJ5EvBnZleX1INM6aa7sHraF5yUPA1v8ttYD59FoXsue23psF2ysRvapmtoi
OjC84umq9y1aox+RZw26lkkUeLwZ4/zabfNdo7pnUBhvceRMK48XvWvYm7G1b6YB4aCvk5MZUyNQ
IcuPWdpuaQYq17qfjyP0KKKlKwwWEnLtR8Js+gyc+yFq7HAzZsHFlDSckuA2116XbgYrL3eegXs/
bmt40/7wpFqfVpY65GK7BPBm/K7ekOH9Et7adtkzKne+yWyiIl51ZqOZ0C48fzvFn6Itpm1mCRL1
OV6QGCB2au+CwtkmME8KCysa/ZrOLq6dfEWg9CkEfn3Ii4E3PLGu+75/bLvE3mKJ2WEdnLbRa+O6
LpGR7gjowt/5LZ2MTVk9+N347hf0hwaxJh1tM2Reaq+jyYxQWJlEGlzVOK2fTZtJLRctd69HMe4b
SdF2VwTneiTVkofTtWPGh0aEiwoECz4b7ZQUs8+cYSgFTKuXWkkI26FLmygWNvbehenQ2Q+WU8Nc
rondxd7OSoW7hdPNd8A2hWeUM3eecSKC1rdh1hySZ9QvyeTk60QGbCYiuu7cVynGh1m4DuCU4Ckr
8vHOjeSfAjW1VzFbv7DXsUOIveltVESnbOFegzDC3TUzZHLuTCN+b4w7G4/1FtXs2dZFeJWYwwPN
KVy3yC3Hcz8gGnlLBKI/uL3G1dfBbfBezZyaZj0EDGcldW3A36e1r3v/MBzHeUg431jnhdmzJvgW
s91X5cWW4mAV2U5SG7Wl25ecSByR3Kinu6LEM43zbhW6Nlnw9t7gyWFIhQw3glTx3BDXfeOtSgM5
qmLoHTLMAmzQvOmZMGJGzbfo6zuZdt9j0ZfbqBmdqxqPJuDMDI1fxD6Afd7KdgJNK8pbnrSenzk6
4xmqLrm/cjJqFCgh3Sigt+vSxRvnAewJrb3j+NGuLQOxsZyvGs4cb2dcnbvO43plINc2OWtIH+Gy
GjnhQ8BrsQoM4N197oqjDD+hJm0CDesuWA4azBogv00wReZrN0zphEU4xc/LmJCwMqwxjhVjY44f
NYg822+itbRpWKOugLcPqA663QqnECETIoz+cuCeE6cm0KxeirT+jPmSYxx2uFBuYsyPfOzJT3su
uqRJTW1s9e9V5EGL7i0cVaCj4kCzwPq02NA7Ek/tvdtxyS+JdDbJWCI1pgdT2c/UndPsCoLCx3CI
fhtug2nsdt44+Stlm6vRS92tVUxkxpe1YeBts3o7PUjlfEkYFwt/cVP481aGQ3ziCWN6UG4B5brU
xeVEbcfqRaiQCmBJIIP7lNWMp6SIdrRh8AMHQbtPfAvARVHuENqHFbhMVCwGQDAv0Qch28XBd01E
fD9aCPu2nD8CU+ptTl4KUJveGpD1Vq0eX0qoJUwVN8CxieIkpGilTG60Z9xKaF9rOElMP3p18oaE
Dns7SXYyz8KtsDhZGpTJu2yPYV6fXf5HwMOwnTrBdKElTC89Trr878pdpECjYdaZBCzjaXjKjXPP
nWw/EQXBOJniEzK1DQsGlHyMi3OpUcBRKftN4OVrx23bLf4RuTaKlqNhh6ZSSLWNo5rePokjJm28
4M1r/kzGdJoifSkAJN6H5fDeGtJd145iCNM6/UNWLQjAwL9yqXMP+DWmuN1JzGG5D6e9b0vmkCEj
q7GmRjPt+lffHY8sixQ+E/OHSmrca2v4Wj7vFNXnCOx6HTo0SVLdvDESytJGSzwWfpfvIHpeJFzY
jZgCATIXdT2iIAgzF+iKzpKrsHKeK7JaGJhIu0XWkEKpgnzXOT4VrxvAqBddLOV8DT43xbyLgelk
Edzi01xN5trO/I2dMiemrUu/OmQbZItzS77Y7YxEkjKRb+t23bSOfz1ZxAbG5QfrzGAtJlUejZnc
ZF66H3M77EpRzvt4ML8JTjFi8phe+wN58hyUiEX+2/ftvZlEG8KRepXYwzN5Qvs02WO28u32G28l
N2n8WGHi/qRtf+fK6fDbUVRj3lt+oXL7eWMJLnv96BSEcmDsBmxS+PZUveG3fqYpBXLVbBzw/XBv
9KOzSRPPylqm9Yxq7kaoVBv8zQGYd3j1RqkeJwEm2JyNZicnHACS51WNp74uwovNicy3CBZmQ+Tt
VVDgMxoIUIFmxYoKp67iSopY9TBF45vm5aK/YOtMggmvV13xN8MaHmzevBDRYxwg7NgxZ6IMn1Mq
PwbWno3D6QCNS+bGqfCHdjv75lOnpVr3Q0I0z1bckqqcfc9z1l46xPsit25nJB+DoiFLNLSEWHrt
1/bFL3w6M2IXws/Z6XwfPkIAkERWIUsUKRqEj4OaY8SkZYMs+mCbsDKlBZj/IPmwjBlUaJzGTP8P
bmF+5n444nRmH87bihOC/HBLJJShzopl/weYa44nQIlXnj2OB3DBjEqn5ugMBZ/mZK2ls7PtGobH
AFSziEZrPRfGOi3H8eIZ1VVjHGYNuj6sPTCe88ifrFnvpWCn9wtcdPQUAiCOaoTWK/7mWz6LLLE1
QxWOVoJU4rjvih5+SgeugRDJKsfLh3opKZXqk/s2Nx+1Nj5VKAZacvFDTQUNx27JeEDo7haHdsCC
5/HiNz+pkv69rLlFE960NyWmFEFV3R1nPOZ1aJOAtPgoxWQksytcw/ExqSqO4s7wFSfzbS4tWrbA
lEyj/0J0oNybJYjAenjAFsQkv6ICLMpfRD2XL4mhH0S5d2JY2XxKIcqfTD3RyeLR4mP1fyyX8ilZ
nIBsvTU+eXOdOhvqaK+BUZDK8w02cM/R26x0VhHMGBooGvykDnN+mxmExz16L71TBbgELCPorbLa
DB5fxTyOhHbpHOo8YdjEVinCd0+AVrCgnW64+mwnE4xYNoIhamI7BVeinPVAHmStSWdn3pSdfexh
nNvcoxlFTCpq3lF0yJruwT2H0WJflXSmR6H/0VWUiVqWSTWLRTi4soTY1W5QMUGP4iuRAHOPisE7
eDNTQkmG0w3IVM+srPdN7d53FPjB/uQV8jTgZHTA6OIM85nhiX9nQIsvjnVDQFdMS/1vBXTCHe5i
i1RqLuV5rHs22cKEezpPB0jqfwDk8kSWr75nfAdYIWDH1ixF1YelG7LkXXnTmfmEaDJdUeTyKRt0
ntQMblvGrYd5bD58dKydJVxsFmp6xNKa0T0My3k2twgv86lJjAPWvtNcULLTNPDAOZXcWQH9thmc
Ai7+7EtDw06YXgOPetD0vQoZu8QALG5egzudZo7guIG6Y4BesqpVFB3Y0RIpvpbroqIdtxEbwKTD
HYKSySVJcaOxQiwKFsi7GisMNZlfTWnk157FGSgkfd7P8pzmidwMCcawZCAiHNugNZaMMmxnc+tr
On+Qx1f0DLAKU2CKNZmWA3kVmd1GRgSaJ8BHfD2gTnyEKzVkt23FSCCgbiuGjbAOrZHhWT4/tTxG
kTaZX5vmMz7kfBMCMkoGNifFpRntEkr/zCA6kPoE8GcNsJFSsjx8bxHl0JHhDrr6E4nE2xm4ZLyh
1Fz/YGETj+FEkPPn6JDHHl8+sjuwDT3HVHfCo+n0mmTaD92Ujp+eHU1Hn2wqzjF+v+p1qbG0uLB+
ANPEEde6RELfnqaOVguIOpzkTtMrAyjm5AliUy7HF2UODIHv7JxlrxUbcwwC4s9Gzb15k1iRXDmV
tfQMkrZiSncMnf7sSpPvglfdVSrcKTsBzV567RUIOOiafNkA3EWzz6zrZTaYujwX9hy+NQIEaa88
BAMWCtW0CvmAVZzOJchA8XFk7ENHwL1vxi8JeU4gfnJXt2BxqrHHvwAelMsk4RfSsOPiskpPnj/I
lTb8P6NB9r8f8nk1lzwJdf4Fl1jjkW1g/7T9cWp50NvcB2dundm5nyLiAivNjqrbjgEnjZookth4
M14cMvWIh1g8iKUQOahouWA+DgSbQcifro1TImHHyYV9DM/V7m9gwWdGuUIKGffugutzDAMfTTTj
nc7Ts2rFTdXAbPIT87Ut1GObEFK0YsmZSnk/hs9SEmAo2pKReEX7w0pUmTvPHU9DHt3SZKhoC714
ZRBvVMNoS2Orw5MZ5FN6qAfT4ZE+507enYNKvmfFfRd8Y9yJ2244ep1ixUu4acDhAJZWzV8pONBj
TicVLqAeyoxwQd4ofVTmU6CdL/xjP+j5exs6Bg6O7Edkk7NPHbbnGDtix9GI1WBc15A3ffpnQTjM
u4ABnGmM4Ii8gPFd8MjLPeP1wPxi+U230ZK4iJ2M2ypMQUSODoCuOb3x5QjkLbofcKsHbn+xibCU
2viahPXmGP6jcmdcCK211DIw1umm8ISqiMLa/5nM4iOwcV3xUUp7i092/Q6b9bay0mTvR5uG5tmq
NjZ1bOzsrj1PisoDz4C2mQQ/3KQTiCqRty7DhP4QuD1C1Q98Ln9IcsQrM9F6Y/hgjIEmQ9qipz1M
UDpN7w+IGaZo2Uve8g7rybnGRbcrI7vZGe1yNmWzdty5hz+HhTSc/nRF+t6AMvIr75HpV8gNlPY5
Lz5yTqx3elialul+hfALmYSK8e183dX8rBkg2y1ojJt4yg95whKMNr9A3GICFUMMIHOtc0zC+Gye
Aj+hMCGB2OQU5BviIN6Og/7yohmfBUwszkHvTufgtbIb3GnwyqbI3bWdYjZsmcY2Na4a5XlX6GEV
kiO/aj1po3lvhX8b9SUmqbRepw7BNLuX4JcAWHQlHxoCiu4uE39yoKbo9+pKmN6trszqMpWsCVGw
YJNXmc7FTWN/wcx+HA0724Hu3nr9xDikhs1ddQgtDFfoJ1mVhUXlUqweu61ZzKc251bkRMYWIhXj
S/QXQV/AOmrT40D9ztr2MT75zeOcFx00aF3uoHnc5p58Z9v9Bg5B6Bxq0Xpwo5u6t2HEUXlAiEeF
NGflq+IY4+obafAjQ2BcceyCSwMuQUVOvpO6O44R1CdzbXihRY9o/qzEEltT8wcV6ytdONYVetTe
wG/g1DLYVy55mzzQeLnD+pS5Bu64KD1Lt+lP/SAMfEMF0YT+HdTvxHR0xkzj8P5LB8baaGMZjcNb
Ne3FXKuHljEEbktRoCdUgGgy0EgZ5fHQPTgphdawpk5+Zdii4koQ/Yxs/zQZnyiyu487BZ+ESX3u
cz0Q7XyM2fM3cbaMsYG5MChp75sxvA0tFW4lGdJV41Y/DCatffpJSc18Qvar6K81MwX72ZrKld1U
wVXEMlUawU0x66sgV29yEgCUDMmaSyMKNU5p01NowmIvodlk6dnr8XLHWbgY551Xanra1UA2e81m
KtfTMPz0hnwHj3kfm1gqbdqY0Vs36DpWMr8UNLJkNXQLAdiXeXbOt+TfB2GzF5QD3y7a0KodHbAf
/ri3ClNfAFPmm8Hs5IbhLQZHun0mm+Zt6pOPtetji8wnfA1js2Wha1d1YEBzzKPH3CAFgQQfQao1
H2LfR7XkhB76SfibEuey2ZLXSG3r0JOqS4aX2Klpz6zzHRK4Xr9x64eZRI7797myugyjdgbbzHS8
dZTj95YTZAl6Uq7Kho4Z8NjsLor2QAfeOTCIs8IzfhNlXLZFL1xiKIT4i9msiK6WNXc6SQNMyAgt
lwZmIluR9TJte6sXgdAWw7YdomRH1D9fqXrb1WG+q0033AUjTU8VsEE37O7nOobdm5ztpi/RaGid
s+hIgkSXbGAg3VqO7lg4aXMMUmgrQ8ZRJ6qf/bD5U8Tey0yae5wGd9XF3NEnyj4ZJVwkya+VnQg+
7FpcYFUkrf+K/MPIoLlXYbmySqhxDRV6aH80ryKoYbOf7xOr5ea4HHb8G84qCQc6sYsH651hK4eC
0iYwt7gQZ8xMEWhA/GoOZW533HAv5exkj/jVEYM57gzaYbuUP+MY1LA4/FdahJiIS2fh6CSr2aRJ
EyZf2+KBwoKyMZTPidPczXSplBa9uJ59gyvpCrM+754uonNBy26IKFr3VnXoU/mTAWuCWIoKTwCX
O5nxMkfdLnTpMOWaCiyxfS1m/12QIKwnTdCsgelt6LdGBTs7KGCTQQ9YQSDruR3K01h635iq1Kpu
cZhojL27JHmS9cz5TIH8oyU6pIAGxZNojjsAOZoXht3cnWar6bYz+/FKuDFcEBNlexhqGILVgGLL
ykN4alxzTqrBH4PSDey1kZOSG+lujMgGZ5VsN4PiqPKbC1Mj35sgR0A48sGKYGnW8avVy6sFIb0K
qpNDQL/SPLCDfzYmZ3o1vR4XTvrVgPR5MCV1A6ocMKmhHmVR4G14b5G/UhBS2CA/EdAUFmHJnhHm
aXOlBYGHEOTcxinTbC8H+ZyQsMZTx97ns6SV8zupKUIc03ATNbW9ziz17OFmY6cdEzYOPvJOhE+K
+Gi3Ng0FlDxhIqDr5yavh/1gx88dXczcJbrsHmTNU1e2eK7MWEK7yqODmTzVtHZflbLl2bCgkkyF
X+0mFkRrYdS2AdUWromFMQr6Mwy8l5ak3sngMri153RXeIPxMiUjxPIe2zKB8F1pxNjiMc1eambL
RP30BoRRcZAjzARs2OgvBhK6iBRhB9dj1JV8VFRJDyL/njv4iTwd3Y0OjQ1u2veisjZIX2CJO2uX
QD+sCZbsGyvsLzmV4eTqsqbTdyFAwm0ehcYlj3oMk7wkaRb6EKYG+JDIWEz4ZxhhufPc6mE3uc2l
m8NjXFTfGZYPLmY8VzA2qM5pLZObS+dsCWAmR5lehxKehNEM3qlse5QeEml53IDrU7k44i7G7P8h
zVHc1EOCBPQxVuGwwzP36aYOS5c2YLThj+0arEVZk1nrth0xUXndwYPlmXHDEqg1tbXMkKzpB+3G
WA1udSK5hzs6RRc2TbrpZI7GnGA623m2cUA8aS5K9w/Exy9acnBwMOmv0cufRdX+yepSbFRVOSSQ
EVgaf+lPzzinZGN9TRsnrjcvew7z6cEh5Q8aD4nRG1iDCANJpjZ3tdA3sqaIkI/jKggrrphVWZ+c
2yq5ESYWkdq2OIL19lOWH1qtw81UzNbarSVvF3twGTv4PevwTRso8YYOy3WliwbH9lrQ1cV16ylI
rI5WHfGFE2laOSkpEOUQ1fXTeaMoTGJxP8YqLPZN6jzaxUS76Ti/OBIjVPOTOTUN0s11WRQVS6Mb
ra1Mfg71V7oIf4BSsT/BbTLLe6k99P7ymrbPsbGv7Cq/x+/5rb1uV/YV8x8VvlmVAB4pGX2S28QV
PJDNdOpHFeQDpm7Vr5liQxtAPQki/dx57har7cV74wJim4c29L+VharARXkq73Xj/mm8isN6uDMD
Ag/edJQeHJw4JIbeij9OAS8PL3q/dbBt4i8vPhIlXnmk6X/lhQXi7bjXvWmpbaKrj9CnybGt/Gtq
wkVgbPi8X6t+/iSVsanN9LoqLYUxavjJZ2yFk3c7zuUtPeosqGCRVg7Vbb4RWdeD5LrMdKbLaCbJ
dU0rudsat+HyQ/a+2jvgDCDjBC6rUT0/y/A06noBd2gXCZup91ib0ynK+jddN5s51emph4UzIVVe
FN/o3izSIwPE41TI+CL87g26Wn6KuWJ0wxTsDMIVm57ZEDf7pNoBP6GeB4O/qKLuoOHb2HgNkUZ4
lUz0snPb+uW5wzqG5B9ieF1wPQ4eo43sOkDQhuxOXgoRSbiipaSoMVC/HuKIQjvLn3eN0zymMt4C
Y6VnfTKh5opkie7WHI3trNubwuPBDxXRbnHhuOqt0tQx9vM2SDgQxS7F3ZEPkmmiKzB37sDkY3fm
LH5sAnU7ePpthnbSeylxk47Y+hLZIlsy7Tr3oCmLoBjD4kpFgIc2H+IEPtWFtjswqI+uxTiDfDDm
bexYTPpchyyWydWzhYdc4vi6qtImQgGV6kQrICiVjtMW+sGhrkxvbcZs8513X1l48Xurt7ZRxNA7
SPtT6vRPZhyeOEzBBjFoJOpG36AQFI+MlgY2BrDV7Rhn5PfUGePDxGLE52lia4BIgJt2BOi3yU1n
nQ484VnN/BPjv1zJ1H5SVBDUFRA6DrDRJrC5QDYj1GzfpizIBjrRZyNfy9C1oZ9gXfnZtuBezS2m
MplfQ5qAGBJdB4pVf7SNHR2WgDnIQMBPZcjSWtHW8vwQh6P5ObpltXVKZqSM7eWBh+Lg5AZbnhFe
QsOOTgYLCafsg5gKC84HSagZni/RhnDVqeaZJq2HOOkfZ1A5gFXjz+SlKbAuacfXiLUjJkiTO3ee
fQqb4ZCssXwGsf2GH/M4s06FJiaMxRJHrRedGZbxk1Um0YQ2mfiQf9lu8MK8AGy3Mb+rzo+20vHU
aqqxeeOIJku1I+VF1EG7d2Ls944igGb3qcHTMG6TJGrevZTjoKJ3mHHm8DUVP1WTfXv5+GSxqc9C
w2MPP2rOF3PGqNFryLNole44btKep7t78Kw8BlaaHpkBEayuP9y5KE5OV3x7nj5VCtiXrWx434YD
ZNrkpwHP/BTaGvk6RYVNmhdkGW65TvRMMuU5c+UjJbUsIZnlrULK12WLdcqOUupfUZ5WWFWio5ka
bOitv+kBU96Uds97xvYVWs6n8uUJhvR3IBbSdC82Rtz5BzCYSD8YueBXb8Qi90+8buWYb4nniRW3
lk2QuSkXIWEeZtdk2DrjCqsMrpaInTgOkSi1zSM4e49uRhTQmWW6tXBJTtCUFy/uVsQjc5GGctjS
wAabpvtqYlyOsZdWFoi7BMqx0FXhkWOzf+BFf9cOH1EjtZjOBoxFBUP4gTKiZrGVO/bXwEj/lBJF
78fpxwiazwrFdtUumFJgbdZlGDDPJ+q7qOz3JuRsWS6aayDIlqGMObA30V8+VRneIRRdIB4VexKZ
aHUM/usQUc2GYzCrdWrlyUGaEQO6IMRemXWQW/jNoZd+kasfN4VM/kSStq/RKiOU5XQVm2V+9fsP
zl35Vadb+F4LqKAKC6Rd1XbntI+/7Zj5zdzWKRclAcwqUe+2Gx0tO6U0JACNnljfAWHbnRkCXnQV
v1HoJYQL7QF+B1NZc0BHZ07Wbweym/Sw2cfwPeGwfNUUJSPz8IPTzGrydXiOKvfDVM5KNuFDTHke
29zIySS6riGtE9PfDG72nFJ4R7uEems8uZs1+pKenpUsFK1Xw0Npi/QOr9+G288t6ID5fqhpty0g
GIuckuDc8e+FrthzbLCCIEzI28ro0/dcsqG0s6K/NvEGTkMGzn/WGyzsJsqwvHa1jqjW5YsyJIAq
85JbO0Kd1ktiLBBUqic+loe2yc62kb3gKkpPY0PwBI4jw3nJZSyYs2yVColO1AakhFsn2XDvPmg3
v6OFCLHTc74G5aGYFpHa9UOKq/GEwD5eCDetmO2z0DWQLRNMkG3Bq6YV1yFvIpmLBSKcMzicBH4S
0pCNpViUA/cFCy6biTAfgMMygeeMdWwgQpMN3aVuCUafedK6sL1iReWQjXwSHT7gatI5UrwY412F
XqxDaoHiYvoKTXQkcvz49zm7qKb4k07GNcyXi9nGaqutOAf1PN/qMqH3UJKYm5m5qgl5x1I0TAKZ
4kOev7cZ4E+/Cnf0z901DrWVtUO5ZUufbKXRYnhG+USbA05SFX2kCUl0Yd83hUOJENBlhGnonTMR
D8js7YHEmX5xl1F+BuMrMCOLU/CYnaem3kZTc8v19AdoY7IP6OxboXMjURUUX1Zz/OJ3vb0byvlc
jMrHTQZHwcasJaHtlqxpvH/PuoGrrDDZkUsYPwuHS+Mg83c8cM4hnKsn6HHwBdq7rFHJXgkTeKNf
fpC8Ik1jTR+z3+dXaThB4yZulFCZ1hjqlNhpxxAcwXhtLNd6wKAHqYd3RirZTvVUeJbBTGtNszbt
cV7JmpEprfPxKuyLQ1qTlU9681lN/vfY9uIE9czeDhvYv/xs8E82BVHFtSjE0W3T+NJV85sg37pS
oChPejDqQ1UmxkbrRyq14ViXV9TE4bJopyUFzAqSNSWj0gaoc8VC1zItC5EZJPr0wrO24uSdSxoC
r/sOCDvEmeFBeJxWAHHw88TpTRdw9+y1++Pa1sWgRfhgtfkVpnbuaK551tQhpVDyIbX4m6DJN43V
33WB5v3Np4MKe7xbyxj971THk/AIGC/1DbYcQwRf8EXYB4cHxrv4nLyXOPNpxtCod4NREffdNdJ5
TMlczdGMeq552MdlgJq1b0aD3eLvCqhbOnvoQZGHi2OE3ae5z/KYg6rg+JcOaOmGGb0pJBx3YKjk
GclnZ6YP4O1ubR/oe+DzXhLvOMn8P5k7k93IkTVLv0qj9rwwzuSiauHz7HLNig2hGMTBOJNG0vj0
9bmy61ZWA1VA96qBC78hZaaEcDqNZv855zu0bpHnXipUdRz/PqeehOYfa4IAk/cHWX4ISRDv2/96
t+ZixX2ocg3cA28uX//T0ft/fPlvz1XB//7fPMB//7n/9t/Zif9/NAo75v9kFH6R7Wda/len8P2/
+Msp7Ih/4FT3LIaDuH4D03L/wylsWf9g1MeeMAgcmldsx/mnU9i1/oGXw/ZBCrue7fgeJuL/cAo7
/7AxCVs+P9H28CCb/zdOYX5O/dd13v/+13/xMSgL2xEhwDqAO7Zt+v/VJtwMNIlSBw3mIqq27Ex/
NVX7kNl63drWr7+9Kf/7w/O/SlVwhi777l//hZvf5l34+68jTBWAEXRd0ww90xOCv/HfXcmOaTZ5
7qbDyqOO6MYzYG31VnDzEzCTQcJBquQcsAjEPevT5bO/JUn2GiJ6HImCqc2ErfCvgtjW/u3mI897
Pyx3QdIloCx5yWkJX3m22o818fbv7jb23VcrHcW1rANiFvVg7VRpFq+CoMLQZxsxhoyxKwv94p8v
IeqrxbKzIyJivcIgZZ4lMlhB/rzKiFYfaJCrqGshVte50Scb44828bIHs+2/fKrFliS/5Ra9LN5h
xDCXNgIl2ne1G9laL00l6jNOJYiBrkxALGcAibz86DYgeZLW9o4RhZH478Z51/j4EAfD7HeTdvEz
QGV7pLRHPMJNGIiCYv9D2fju7pJ5DjehAnWPZrNoZTbiRq3kTTjOgylT6zhxeVZd7NNqMY8WZ2yI
+yHdFiuLIdJhDnJ9MO8v1MkQUlvJ3KhvNuUKUd7dhyb53hq9kIHCHV+Mh/vA7uneturPgue3ZTwB
vXcAAqhw17rly0Td5F5mbrHMnYp2TJ1vzdF6LmlSeSpaJl8GsX3LeOmq1nxSbIj76mgWL3R8stme
RkLVEa7mzKU9URNuHzUdsHjQgQ8ze6BfuN8aQjybbdTsxZrZbHwyJ1+ciDbbS9cmJu0DjF9bRbob
qmR+YC6BicaxAK5PZvcMrqSvveHJiKJjrUDRZGPbLLxGqNeuKz+y0B6OUgXqiKAGqiT0duMwjo/M
0evHMRu8neFgcmKkpJqIKC032l744r1ih3/qUlFuNSxHTL3uoRFzvdOTR1PyHVlZN4QMTUdurfI4
Qq25grj2r32m/Wt97wv20Js3IyagY+zZAgkYn4RsmdTlDiLJ/UV1zUGlpT7957eohzJX7kA4aZQ5
4W2r1C8E642Fy8nwnd8AAMCudlEuf01VerJJ1F+CuN0FPeUTrjTp0b4by5IA30/1i8ZADjWgqNbf
naoubuUdCWtuPZn1K7wa/kW5riL+G/xwfdqc6lq/R43xJ2vSfJdBgIBWlMNJaIrq3g0MPCxs02Vb
Oe5pANcOeyHc4R32jr16jjkfnsY7P81RPETBJL6AUXsy8nh8TYkjRg5zdkeLHtm7gv9haW1vuD9g
yVeuuR8tkxNPEOpb2mnMw8mMJMf8q5l669w2q+ab1EgIkLDinQRpxAy5k2CgCWaIHuCXTAck1xna
YLsJEA4YnGV7d8qfyrso7ubeh77z5yIUSwAFqNczO/fENZYTkL+dcORX26udk8O3RIjtH+KQMVpS
iMeiawD6EBqYCI13PWZ3MlJmWvXLDobDqlDWsU26n41R0PElxydh4qMIrZiqBMY/ldQvlZdOHzBd
uesH9twTLRYPdtM9Fz7wE8uy3bsvDdd3Y+zQkrN3/JAoacydYbccUtPu/vby/b2sxQFBiCfeSsMR
+1L0ei1EUT1O4XQzbMLoMlWU7vhRdqpU+oe/7y0fhDxCEkpXWcNYuEFGaiRctyGk7qG+Z0OZwx+p
fEz3kzSfMqbnz33C0NOpui0WQU4yvm0/tI44WV657WqmAwmLI9SNqj/50uxOoxVRhjlX/hEAfzfy
/2VheH+9IKgBdO9AQkZltv4OIRYsepNy3oYhyXZT6L7HFc4ZyX+yFkPgf5YB8GO8OS2tJwjvBgWd
+3psHgNnyi6A5KhT7aN4k7S5fnQBAy3qBrNONECB9sfmyXTYRaooJSDjU8zegq3UaF5ZN306AE+3
5cCRp2pCsfbpMScM7bQnOCGvKsC4Rhgc3iZNZEeYpO6KkyJRkc4tF0kGs7oa+r2ddOGHjGsefLOz
Icpf7aqufAtcUyEh2MWBgoD2FNXDEqjZeKqGaT4bQt4iE9Ez7Mv5HKfus04U7muIWw+h73Ich4ew
re5reuLxPcZ34KVsdwMxAd+O+ysX7vDqKqKDA1zwpenP42vRT9XO0rjo8hwBP5S5uU+E8ZlbVv6c
xi10PW6arR0L9WK51TN5xvQXsGD6cEYAwpVLq9BchgCHo+nUWJgyIycrnlsdAF1IHefX1FM+wxjm
i3nkfQa+yKSYfrUjaLBxdp9zKti2EIHNHSaB9Im6Z5Q9tKkQgPFrkDnxsqIX9UnrWaJph8Ylm6Hl
6dJ3DjUD1GPZCaxiBbBfP+XYW000ynHPXQYUt7dmwkLlzi3DelcdoyDB79vn2aZnRviJe0Oqwvwx
9LRemlFzSiz+UeVW6qWYSgOucdqsv78UlYcZNcOrm+lgrYxc3r5fRtAG61H43tIPgO5Iq54WUqnm
DN6xOaPozUtm8O0KHJy5JQV/09bZcqelVdvxeXLaagX3uj57LG8cmCRomDuZI8O/4pn6l+9mPsS6
HbQs5wyI3T1//ykdJvpE071ggZE2UwvrXv/S2DVHjMqqKdlimIxzwjwUDZ+9OfQUx5vOeAhd9M57
rNcu8PtMJhGae1vyPCrznGXM2iuayXDSPnq5kHs3bN98enp/Y4g/RKb0XgtUPtkZ7yNuj/V3Nzbp
3x7MqBQ7mn7BAnGE1W5n7yenz9eRHNJNPpXuJgBUdKj9zgI5qxfpVDDWq+7pU9POt75bg52ZuvrK
WQv+g01tSwccRfNu48vF14/tz5CcyIpuz6yjAYyUdXsGicnOmZIZ4w3mMGPozCdsqN0GgU0c7bbp
T9ZIX2trzO0WZI+1agzmwrqT7p9qbwMUFS2DP8VY/+H7xc/k62Bb3Kcm3kMxx+F5UFZw7qe2O8vp
SNmOSbSzbg+MJZu3nEQsjer2B0rBDzho7xhTJZ9DV274QFZHI0qzh/D+kiqaKB3CVDyypLdRmaKy
wm/ym90Dc04879f3V4Ujb3M2RadpZsbD9Nz/gbGKPH+yxDHpvio8JatKF80lC2V4cBvmskPXHqAs
qydHTc7CGUrrZy5K+iZq80s54ynidL1NeuVCDEErK8h6Pxv3AVwVJuU1CWS4bQKfWooA6Vj1Xrqq
xhjTsMXYjLfI/tnV4yXLsoBtW5MuZ8PxLnNcUqYH/FoMw0jDVuUA+Rf22ad/jOmxeWFCDoye5NNr
H6b64LmMFVv4EI/md+hawFZ1ffvq2KXBzq2gh0N64mQL9FqDCPfFS4p31XlnzY72sSQZ9wj5vlxX
eB5Wbc1whs/os9fZ/mGu8VJmXlI9de3PtIzza95YlFnlfMoIX+fX+xt7nRogXoFdSzaHajoRcqYY
utU/uItreryCas8AHlwi7XUpMYz1eH9OjZmAgKQDyF3JdP5+0fZ95kvT0Dpp5K4gsGck4Xg1DW++
tbFc9xrbMcWd8tXRfEiHYjzElak24ewZ3N7MRkPttuea59U6KsvhLMIkOYa5hRvEj+/zHHr4kja7
0kZ1CcJCI9+HUG9sEP2loo/M8dM95mWccGzog9Zb69hu947Z/xwCW1+nGJbJ7IZPVv9YlmzL246A
5NRKaOK1/uJf2YRJm/40SXThF7L8x3xIBMG+VB8Tl9xnYhbkO7yy5fYg+IiuCdeHbkvqqkJNzTws
5s5FoUzypniraRGjBS9qN5Ae07Od9F/4F8srByKG6DyeAhmXV9Td8lreXwp3ulpToA//+a0EHgdr
LpZbDKoHHHvOYW7bYl9SY2uT/GR7ykttiRgaNDp62jrjEVJZv6yAJL2XHq1ceBZi7Isguc0HWRrp
O3lbd9knXB1Fy21i2ec2iyeOaFTr9RWGVzwoG3wRSF14D9Z9m7iPBVY/DT1mVTqO+VQ3zDpr3Yx/
3gm6A5Lo8xvMlORQ2FmzCmTavtdVVTONm+NTgcdo69VQdBhx8j2BPyHmkm0gvEAii4iNOkxhX1ts
OaqycxrMqcaeiMDuSpgD9xYEIrfTlWcN6PIizHZjBXYPbAJE1PsNkEzd8NjWz2xog4XRhiyIZEMv
UtXMmhy8Eaqrqfixnr307g4To3eux4Q5nWgBQ8mmIU0zKJv9L1sBMclnHWCE7TTt0qlVm/vSAWIx
6Ij4olQ/B18/04TirSIWMsJ2B8+0xJ8ix+vv5ONPKMoCM009ryWfDrCYCY19UW/AjMlNBovWfBtz
t6bN1aHpWUYoISoQ6WaILPD+Fip1pYcZAGo574ixqEumMdtgNMPp1BHWor59zbbtxj3lXAvMak6G
j9uOsnlnp857PaKhpJo72R3M9Nhld5JyCM4S5/RRWeYRlPJT3o2Qpme8Dt5Y2wefKkc3E84Dukj1
yFjA2TLwRAkKnKU1x8kWute48Ae9zru+vKRKyVvVujwifOb/aeH6DzDLD6rHPZZ5ELRrEX24WVR8
zl6xYnH7zcOKnxmowxwD0sbDtbHoAGRfVRJFqFKktIC2+9Js7LWI072Z2mx16pQKganNL22MvceP
vebFCbwdp9vsNqp7fWWd67VKNFHePtEv6AHuklwt9Td+ka+dPgUd5TTjrqIe1ps/R6/FvyHc1853
nsrWm1ac0Q264NUxm807A6sNllFVYSylwAgrpPE+uNBucwBgvg4sDn5oZL0B7qv6muyWqi8vAjfI
SbLC75HRLMg5K/5tKHXjCONg0GAxoA/IPRVdFxyccy8hNaZdUi2pdSGPXWCyG8fGAFWnNhDVKRJE
QANcZK5ry3kjiXCwGQFRDsbBpvUstfJZqck64NCKJv+IudTyBN7e/NW6y9MGFIdlE2GujPmD1/sv
HjrDoqy7dit680ZQC45iBMWS1OuCbo5tBaQ6Yq1CLXieTY9lY4SeFALuyDCuy0R/qIsdjc9Vk58L
3wWaHl5Dqf9YgDI3ELWp56D0LRZ9sNdwV1dtQ/KudT5TR8tlI5xkOfUOcnsuDrAZojXFCZfJq4GL
3sVljW6nCbXUhSDbnqOH4T1OWrS4gkuVjVNMwwtmaub5POjlyk6Neafbn50LCCecMXQwk19pr8g4
xIj3es6f0pkAeRcny8bG5B/4tbXqukt/r3hEIb16UzXhJ1MnOybvQAcicVmLsLdTwl3LR2TanN0d
EDwuYM3MA3sC14LQRN1RfttLCweqAavz8P3ihGl9qIDzMMJf+7OL+1MSRjZqWEmdX5+mLnzRImcJ
HgiC1bj7Q+vDgK26rPFlFE54knPMuF60h6Imdw08hipsi0BxuDelIfcF2QgZCXWION8iUjfDpibC
lpZBtdL1XWLGZdb/bvv0U2g0YugxL1k6XoPJf6YRm1S8KxZO2DwREWD4vuLY8+m5mokixkj29yz4
s7ufJoPkOV2+y6Kx91kssp3dkwIcp52+2xtal/m8L4N3n3EK4sxX3wQle2uXCcQT2PwNI7J9PY2P
Y9P8mNPgijR1S3T9FLK5O6F9nMY4Y3kwjrIHpxz0J8BHcllHxpOrhu3UEb+ox9/WbL3eSfZDm/yZ
+hhcEGsQPPCLhXSzpG8W0SFejxxQ8FEUqHQ2Ka8IZcM3EaFh6zyDYMb7GrhyaUUiO4qqmzaitl+S
wZsP4UicwRRcQC8naW85pPgMcmB5rsCQT9kxtqkDq3EWkx8iaNmithVICLQfDfj6qyepf/qliYUh
VzTGpDzqB500uI15awt7fhrdce1ldQSBFgtU1FFsSPizxMP7MwtEtOxa/6sykjNaysEPwmdmFHgl
DHXXecFEjzV+aJ5FzmouOUPZn6GZF9gWkl+zVsMBp+DXOOEMKIs7GhvBN8OZgReG8lnJhKbNP3Kq
q5Y82N4CkZPpHsyFEoCUoqk3ITPfMMd/yihUm64j/WlT2qm1/BKzxLo31xl2wuB9nr2nOVXnBJI1
CTnnx6hwXGDfUTUWe5mZn3UJZ4mQ/jOoXixWk28tc/JzRuNjP+hc6FKYOEkhkrCxPUxWTvsgGd3z
0UztNTWbT74V0dqYzhLzLHhVZiwdImifrq3c+Rgc6x16eonnCBeS56ebjBj/ovGMe+yj2+W1pc6s
CNVMXSOlU2R6B8o/FTiDEsFMiW6Jk4EJfaseI7M7NyVph8GgstD1Xtxxbhcwev/gKPvT2g90t54k
5tmdHR9dbf2ufb9glGAEC59qWaWLk130mIxVo24EiYnFavJzjk8u1MSQLycCnNkwE3ECeUWTj1oa
0HAE08BFmRv9trC7cWNM/r4sRMOCUOidV8S3fKIzJ09UucpySl2DvLo2WGH0FEV7SzTWsRjwulpU
4y4BK0BfHZ5B4VqHGXliUVFuspXZlp0uJyA6LsLhXHX+/JSWCgFuBBlqNPUPfBkr/MQuJgmV8Ejn
jfIFHryKDCWT3THYkzazE8qzIQY4BGSwHmOSYpAwtT+UfWYixSHOtXmnG3xIkdOT12ws/Cv4LEjH
JquRQRvZJIL7RUS7NOYejk39PfKQzItJW+lKFq/0ioYbHCQ3I4EnMSjt0GKNE5IuP7EzXLgo8fBL
5LN1gu/gPrTpm42Os+cm2qUhCI/ODudjmMKv6Ai4Ti5pb/CO0aFyxo/IFhzR+VsDHgNGRcVDsOw5
FtgKbxs9hdSMiaFfIdyb65yJ2dYIoaLEbrnOUb3XfSwvQgebOvCJAovqOrSbIssPaTeyaxg2asAm
atrtV29RpdQbl9jnycIu/0+Sj38CSXqKh4u3RLN4UglRzhbwqvDJ5MQdQwA2wxszRwg23ZEiJ+7q
dirkFgaZxsT+SeY9OjUjPSPiT9g7X17g3Gr8J1Zaw+zycOY0dn9qKY05gQdkXjRTAJdN+MiCqaW4
SFtHDwsZGzJFc1S6h/yhFvDro0vB4GsZCOrTe9f5nPKk3PhsVkerQGOd79FtAu5lyUB58gxzg9qT
k87HOd3W9bbzsmBlw2FaiHK0lncvC27HE3N2kPwIH9jmYx+qeLTCI2AvvBTyzIyRZZAYHWeiqYTP
abepyJrjGyjXTuZ8Ai/FmVAlnxH74QXIJwBRKjz0YYFTl+Fwkil2VQ3D3D4jeRAP423wAViNrUVk
cnZ3Xs8oW3HcI4gjLVbzid6ekkokDlH+Mx9Fz+TSV3Hhr+4Bb/AxwHfKFmZapOhKTsioRbLnplZV
9mCPNUcQeqg2f30zLmLrAoeaVZ0oB2VMiVXmuA1A53VzMQEvtrutBbPy2jhkZEqZHDnKo+dQwbCO
/e7U00ofBW1xwPmLsDzCaPes8Y3ko/nQ2MOHCORWEIB7qwsYhNpibBmbqn0zOMhc5xmkAjk1bv6R
KuG51+dQi/2k4urMHjY+WgkBxwxQTR4Q+Cqs7idKDVWAZb8RrgcqI0p+gre9eVNGClykr9SQHXU8
0sEn2o+xsH9VeeHvw/tFZ/y1wHUdbkr5lJAh32scg0yM6uTmRXAGhfnqZo1/ctgVrd3xyxRvEGLX
LYPZlUcAMxjo0hwmqHNSb2dIhfu+B91Da7datXd2SmNdsIHMYG2Hx9Stw9VsdqSIOpcKzoEJJ1Mo
sRX339XpMMQydpJ21B+qtu8PeOUDN6VQzBeMwHIL7rbk4XuPXcbsWo5FWxyTBu9YRLHculIWxiNc
HpxbrYWyLIyTqXW1i/icWFb6p5GE/mJ9h4XkErIy4ieVNOKYE21atjZi/ziP3XNHdcJyLB/8oh/P
Kc7to1tOO1c749YoRU7NgRktPeWPa7bE5z6iScD1E1wLGUMVw2nZkjnTa5ZwaMujujo637V4Ihg2
bC8BkhQIRaMEug+5fnEnwJFimJDZwmatqvsz0S7Xnu9v+PfUilSsf+2Ycl+dgsOlnLgkXRvtJ/NF
1fPADHxkHY3gNQ2Jjaxj+oT24Kz6JmPqTAPwAw7x2kJF30RF+GkNjrEd6VlZJH1jblvb/+10hPMG
2IdYs11xNS1/a7lF9+SHunuyNVIhNjNz//1lRSQIl+z44bNrApYCso36YdlPwY0zHBAF4zNFzLx1
wnmXDIMmOAJEn/Izzh1Ze9Yl8JCG7hiYwT4HufIOVKKLu4+zXXH8w3KLvxioBobX3F51sPCWBm6M
vUvav66IAkqrfKosPZ8x8oA5v1+xrL0UET7YqiHc2YbwKhJae7vKtk6/5sRXlya1MBEyeRUu2EEH
WuRrOThbawiMU54WZ9i0xcHjOi6+20VdBrVJTuod/Re3FWShm116S9tDoKlamMsDURNOfeAonFJv
ZdhgNLUx/1q2mR0CR7D40V42Yu7zJYeIoqRwIE3xzTgD5+uhcVgAAf4ycw2OAjQNb2jNlA5xfeuG
4zvmWPU4twAjxN3BElOsYVCGcaytlFyHHOtLwC4cUe9W1mV+zBTtemmYGttAVBnJHygzBRDMBY9z
iPTTlDyYcfceDpW/tmr6HpDD1qY9DR9+oh9SDsYsw61/MA2iMdwIBMseknJc8XNfe1UHS8OwrgTp
fnynqinzxFDXSANKLtCAkcdH1l96A0GaSMnS+5WBwwGU2ernOwl5oaAjExfM5uvoS9Rv8dpVns1h
MokBZw0dnnjGmtPBnWDnaBydY3cNufZnf8ZZDhrU2Ii2PM5jE5IzJHlvJzys6tp9CuMEc6TX4Aqt
op2QOUJNgMNxZYS+eYDyyBpW4ZUWzLqghOO4o1N8k07Rc+Po+qhMCzaENllVNcNYJ7UORLCvbeoO
69bEzzDFku7SvluV1IJtoupF2i0yZIpWA9bLfKRqel827SLxiuqcijvKdyr1euqHaxwqa53MLjRb
T2aXLiI96ZQEzxqoKeFcXeZQb6Tp/xxiw0ZjA5erjQ2gp2QTjOorbkoKqJIh2lWwjjCghsXFDjTX
1nZS6meJiegWhThnzjDOuj/yaV0R2EFc5AS/nKqEMe032KrrflSaJxuTN39J64++VLq9k7jWLnNL
nFK1s/TuElyayVtjtPFlyHrmQbiv3GBHLIZDJaH8yD94evhhYBMt6Dm5OH5YXfHLrW1Pg+TEPtVr
Y6QLvGoW/SIKy+BKCXuw9W2Oy4X8DGs+oqBczbXqrEvJDIgUOochCCMzkVUtV1SLHYuSFKoZQe/v
fCynyWJE7rzEbQU4APMxnQmDTctATnrRD4jNpN4bT74MBxgPJarAt9HEyXCQxm83I+coh9Bd0QB+
9LVHlqyG/DJY15JF3AvCeJtop1821rRrRnwKAFWn63CPHPaMulGiaAmNh01vAWnoHGrZKvk259eK
wTdEDYQFmRmHTpRiVSThfuBx80W2d1OMaIuDg6lX6M1gAVSaHPvByTRJxLWY+ZkLty6wkuCWEAUH
XYre2IcZ3nJs2GK1+Ksx+o1yY5aFv2AfSaJAxg9jwWcnmsDk6tzsbvaMruNHzE6QksBVwagF6SWW
Wd0Wq0QwRjawivyuGDTNOUuVRrg7YWqoVoGrg3Om7PxUj1GxHsrMXGcJcv5cW9uCceSeRfFXVMfv
iSU4MxBCXUk6p1e1qR0UN0Q6r3E/zQDP92g5y1RObGNd3a0xNN2tiz6bsaGkrLvhonM+BCj9Oxgd
nDtRsscc8cJUad5LJGM9EU13fDJQjlXez6ceyb37S1VYZG9K+PY4fI2FzjNYE2qwNih8Z7t0zI3f
JH88bh0GP0m588N+PYkiYCc6feRKH62g1sTh7ozR0NQPWTVuXI4D0Tip86iAZI08hDPFRy/o7lOy
dG42pEB++oPsiahMWAm71mPbidmIarZh2ZA+W0wi26Z12N/IHxLtYLO767mIIQvvwsNe9UAn2Y8m
tvuDXWN/8Mrp0P1KJss/xmzu1gngFsD3aQA8ozyVOmrRAWkWgfdvwuXipYyjcoNZ+Efjh8hVHHCJ
JLbqkN3HDswySJ2wxXBoawVLV6x12PsPPEK+t7tyn5I+NjhegMByFJpPO9GkmOTGuEVJMaiJ5Jgd
KEhW6KJYVrDbKLIvUw0ewC6/iI89Q51332ESk2htb14PmQe7vGAmaDbrycrVWmTYcxlXyRMHK/Zg
3gzpmvfArsYBLWX6qPt6bXcURtqGeoBpZuATAjvjCZCZM7ORsYOaEsvi5EKF3fzCrhp/UbR4bDpH
H2HSbRQD2+ewlw3X32mOLZ/KJ/NHCnJpV1XiBcykfrVLc8tTaXy05v6HaP38FDZ00yjf28iKeFE2
k8BP7DhfNHP9gzTqcvY8+8G8vyDatEvXBNCmaYdmZwGTpNUQkmXHLKzIq62hyIoVM40PTcFAWvxo
GSCtAOKTXMlyFthvmoa8p2QGf0kC/ZWOcq6iMSSHpCrEjeBMv6Lt7IXi757qDQ9IT9WC9/FJBrAB
i5dZY5grdgnBqUJLWFYmKZQuGAqMbeaTOyCjDtzpq3HyxyPC6HT8/pNCP6Uk2Pjp+ISglNph1ib5
GhHlCAYW1igHjNL19FUodsq4Xan8MH66drvRSZ/cp2z0adP5y9knfQ10VK8Ham4BmsZQSynpegz7
gqqDFpZcMP+xfQ9vtR9tZWHFJ9GgGjtG+qLahnrQzCTKGKwDjylpZLn2L8fDRAts2uadxkgIAp97
apv1b+FEaUyaaY4oMedJLP3qpPAOcHTLMBAA5G0APV0NHgBpgR29F/ew8BGoj/2u3XSfg0mCMVRD
ezET77kEQomRJzx6HDkgTOBeyHy6SahbdzZOW2K3aLOlPzB4Yw7Pwg8StBo2RC76hXKxQ4wmBRDV
PbSUT+0zyFGQNk24Ez6fEtEDBMCOdfItNR0dUbF9yIhKw5PuF2jgqJZqkys6dERnVJtAVXsPQphb
VLSrqhKg8pB86Mordq2sxTmMTXjFbrGp/eyJvh484P79M4lTiiKkQl4c660wLeupLReyiODCpMln
ZUv+0BTdbhqhmRe1zbYNpA5sKknd6a6sxlft9flhSPnVY1E1+7bI7WXvd/vsmtN5cHMHSPS0wTE9
TEsKZGjf63iOOTW0uDoqaGNk60YKgYofr/rl4fHhM81ejDfTXbmiBzY92WLvk10ffoUcrBGjgJbN
JahvBjN9wF9XaU3bJIMwLGIlug0pDLIhYb3Fh8sCkNUHD83PBcQ0VIcyiOVu9qJVTfCbI4OHhevg
SjVRG7aQfVNeGMwuWA+vWaooba4huFgU/aa6vJVqjJaClNU6yBJo1snEqMEGJKUyqhxpyVGXtJEP
saYY0oc+jcmQS2fVMJ5qSIZ+HFER2NYbtOlPHleHokQET0KKRzwqmWdNJdNUJF9uzbPJZcOfdKK9
2I7/xx9neRUvHsv8Qjc8ZMuE8UmPvk4ECjskRYc628ZDSj96wLRo8rrxNAcMO9Kph8q5i9I0ODlt
cy4dsfDH+BDY3MjQymLZtkcIHKtpxp/43bLKCs1phC6mDyAv4pm3aFvOLGlxEs+ngSC+U2L78szi
s/L64Mj4G7yXQeuQYI1uxRgjqo1fUxcN+z6d20tmYO8f2uks6Pxg8OYwFIgU0WKXHX6Orr4moyGZ
QNrGLieLhuMt3ABAyIY8Xys80+QaCODCKFqVdwCTGSeP9Vy5m2b2HsreyU4Nup9VseC0pkOh7Thw
VUy5DE0wXg1lwCx00bDx0O3zYbBPKnlRiKkDfSfbbEKf8ZIphxrlPwZRxbkvGF/zjjkT4kz3WFf3
tC7UlkUQBmcSGB/pTLTJCoJ1raHMgGgPTp3K1hUgIGG90bMb7FOjZcePea4Ix0e62Gi7rXzoVTao
rCnxYahKm6QBfSg0PjCH7rtrYFbtOh9o/MWBOLxN5vQJ1w2IKr7jdcAFgik5A6LhF+Kda2mWQVua
tkXjMKAlcZRMxCviTDxEJL8PdkbhjANCA+BS96SyjIx+wd1mw7esoVmGdIJCiUGDGcLhNY6Gd5eN
7IrD7x2+KDE6S2p96ZDZDPpi4kJlV0hRDVWeV3Q7RnT+F9WwBIlMGBClB4IlarziEgzea5XJN2Mc
/dtdRKt5PKyiOly78NNx5XaLIp2DI2aut8x+iZs43GWSLmwQinqVedu8gH0rC/8+k6OvIG7WY+2g
ibkj51anxeEY4k/MDRsAmErXY+O0e92zuY4NDfFJVwifMVBkplgMUvFZfb9wo7pn+I5/7KkvNrk7
tofW3wPN7Vp56YnuVn7mXtgSmfh8nFe/g/pe5u7FUhLSSdxcMYzZB9wk/R6y8UIg/8Nf6V/IxEFQ
69sD9V+XOoFcBfJz7ZXJOc+wxXAmrEuXRa37CEtvXXdNsp0tfD4hdFpP1v02zMJqyR6WlYOHEOkv
cieH1HC/0qYI9p09hRer6n6roH1wG2tgoIaKG2eS5e6eM+4sQewrh/nklBOn85urJ73UjZawC9ki
5M2/c3QeS7JqVxD9IiLwB6ZFQXnXvntCtHkX792Br9dCQ0lP0r3dVbD3zsyV2U12aWCHaMyZBijJ
JbNE3zi35JhORp3A5CUtxvcxREaSScwxLU5O+AsJMDF2dNXDdpVDJtqOB5P+tbjm6It5ujR9yTrU
NDxLnGS8kCYWyaBtxsVFE20Y2hSeDMEYRc9WNDRBmy7Eropp10pJxmWk9hPYK7TxDy3XzRt1iE9V
SrQO5ThKhz9paOTkeiznebiZ24rBRgW9s7L4caV+zbxkN4wM/1lduyexa9zYNgLTzQo/dQkbsXHs
RJncVaMjgpmX6M9itYGklDZhMPHjuaPHBVgcK363F2Ci1V5x9zS+IZGUfFYF73Ty8DTlaPG00Qrd
OMXPSiffZZJS7qUo20MeFvGeb0MCo5yxIy2c+d7N4jh0ExRZQbEeihJdeXOisOc2UA76iquz6Gnp
KapnaUU6gwsye60+uAsnu663a7rWVr/MAh+T/r7S4Py/FAmlnnEHRSzTCWyyj6HEQchSFGBbIo+3
I113nOrp5RBWdCTyBp+z51wQ8VxpgZKfQdmElBA71E1oE10ds80NEze1GxGpIIS7Xm6qIwrcE7jP
hz6YvBQWiRTXxzzOMRT4Q459gjvlK56Vm5Xi8ycyApLCKD51Bkpv1EwQvnCmdAgJOZhgWJtbteCa
acU2qQtlLrgSdKdMHVWfF8hJRpF70FOVoSBUnsyV38F63vmTBUxmMJJbbCLMAJDr/DYO851eY4NR
V3kxqtJ3TYPsbgrEgH790/XFwXH5j3LqPx1ZhFQ+GgtPqujbXcBntZqKBhuO9KkP1R/xOuozQY+c
BDRYtWEBSTJl8kKaqc8Ofi5v0QaNHz+4qwmUuNcK17pCqkXm73huOymcVS5IpdRunY6M5doN2ivR
MMTBUQvyisAGV5dYKF8dxix0s57naBx/iDC7g+B4HslGbvXwS6Vmj+voqG3pezeoXF08JqMpWNYd
v0ho/cIi9EsAT9v1E/qvTvJRN8786Op7wlSOPy3VLlnC/ozbBKpDe4zyyngWS6nuDT6HPGmH7QJ8
BLt2xwF9Xj5sY2Ja4kKVdjwGS+anjruLh6V1y4grtryld+C+30FCUI+ZL7O31HddnkYM89wpe+mn
uv5pA3LZmKD6fYUOIKLsFbfeKf/ubdDBrVv+KkzJcJOBcybEtjNdX0NxjSf4Nm2JsNyTGO+bm3Uf
cmbIifqofbVdfvQ9HADeMxoefOLUsazZ8TRw7oDnFHyH/VZvMngNi4ju9J37i2YVu64zfY2vtkdX
au1LzoxSc2ov1NNHEpJ9lGX5lSHmUajtcOqm5WYf6eVrKybqeF2EAsIER0zzGCL7w6LUoa+r6ZPt
/NSdTt97giJKyHSeMVaDud8jTPC24HDA1s5rpxfykE4gFVWSACCBwl3T4D0YsFPtFRd0tlsRcZWJ
/m/Rq8gbQ44qOvNtUDW2Ro0hNkQtqgMVE3gAr/WjBD2gJ/nOngEX0Sbjpzm1UGICoiezK3v0XfPg
vz2TOTCCboghSjUYt5S1tyE1PxZb8ivCYL6R5ouk8sazZ+us8yQhoIHCv5QHvUkxeEsqjxuSHYCL
aP3j7ZDsQdHdUwAWbqIy+LS41TsKIRrM4rthLN7ATL4yjkZ7F5cPsEzzXwShh3sKCGF12S7GHO3S
BbCmmurfC0I4+KYFVafOdsBrL7NeWhdjqa2A+FsJsqt95UKtbIaRZKh0MmMvnPRZErvfJnQYB4xG
8aail/oax+3JUI2HZQFGHZTpvizVVwX4F4Y+55gCAmMfQWvNK5BGocD7yAF115+0znqOSS4dCfsA
eq8IKeDGBBIR9xb3fSS8yqKvU4O3TO1WdI5LWH824R3uRNWR+99DY0zWgPlvmwGpPOeBzjsaL+eS
4h5m9jp2HCfPmJUOgzFAFYgn5UQsMPUsy+iAJ4YWMOPSPuX69GGairV1rcxPl8U6WpX1s/Rw1ETp
vC54V15qh5dTtETM5MPJdgX9Gov5HkoqCRfTui5iYcbU3Ntg/VcOLD80siYg+U6FmGE1jsZt5S/a
zymEVu567bRrWu1F44warAn6qUTydFrjIRVHeniIKs9NlMKbjBKMn1Y+zF5q57qEljNO6bZrqdIe
7KS6W3FQqoLDfmxsTfwtXp0S6NCqI2MfAw5FhYVhukEyUFoZFrl+bWlzFjq3pia3jHPzYWkYBZIc
Di7xq98pU/XAHohd46SOA1NRfmD/LqBkuBFkerj4vV0QbufuQewbdF5Ns6I1Yfea3zRn4mnMiQQM
HPXhGK4fNfEh1iFwUFHIWTrk5aGMFu9vwMP8hJZi0zr2uWOTJx3cE3MrkxdjjOmVBEY8t1AxGif6
K/pDl/7qKgqIk5bfJcSqeQBZqs9MPWbofGSx9alpFlEpJ6addHiTSsZ1b2ZFyczcc93Y2fRF5Xo1
7ebeVCFF9N2uj/n6Fdg+zn0LJgHQ/zZueFwOjZB4s1FG7Pju6tw8Yi390U3+wbAYGYJj5RoO04+c
Zc7bRfhqH/3aiUVBCoZX4tEQfipg/JvlKqRwQBoqlyJiPsRnDaiTe4UbWsd8tUhQkkKbKL+PpgLc
7d7RlqYNMzj9iCBi0xkcjNU2x7x0+70j9G83lb4wSO8wG1Hc+DLNE7sJRzBC7guDknwxVBDJRMpd
Pt7OaTDLJ1yE70S1gX7ZqkZgWfbbbxoluVer7gtmf3zeLfVMbDj+vW9qeULohWWIJUqpjWZXgbxv
mrPVFKE/xj3Ng+19RPlczYB33JM3VZI21If+H+FqX/ApLirI0wULCbaD6V84vum6rsKDOFXN8KVA
wQKXmhwnSU7IImAK7k/809JwP9bVO2iwvbXybGG2M9ykaml6M5EU9HL7v4yGkGHh5aWhzafzEcGr
9skb0bBAMYcSIfOiIu7AA/oMOlT+rm7YPHsT8xyszQllwxmPHy7uFgP+lCTzMOG16Sr3GBmaL5e1
T1LW/oJxwU8TfqoRf2d7HZvLH5IJ99pKX+20/etiYEYSMGcPvYsW76EOd3Ql7tDb9H1L0H82kRPq
RybGPx0gnV+gRenRF9bYWzNTz9s1YBDGom9w4GK/oWDgLeYpYLgpeo7WvYuRC0eO6GLTJrbB+IBs
Q0yRrA3cVB3KboQlhC+WQxkQ44i/SPFsdfSkM3SLLZz5frfyLBiUjkrx0xttz7dN+WG75VBOVc2m
wA2P8YAj16qgrHwb4T5lKLfbLuzvwlGe19/IEgOEXozxuf83FG0fsKhzvpjx5No1dbOkW/OU8dHq
Em2XwdeWCGvwjhi6KPD8VcLyIVZGONmQaJ8tCG+hxMOfOXwPrCckSel/2suItb2pTn1Ec2Y9/nJg
5+YwW9W+mHdR3IYBmYPr5NQ6smFyCiH59hb11y3ZH15lhDrcccTjCxhKm/ONsbC/oEb9M+zu0A9L
QgVBfeagjRNFIJ2gHV7cpeRLbl3GKXqrFgZ+lyOGnN4La3GCPDJ9YcawCUf8DBqaQSNRww3z6qDk
RFa/6zvlALk12RtpLH1IciuiOf7H4sdFBA/NxjF6gd6Wfqtl8Tz0mvmKnlJvwgPoHOuF3OQ9Q5kI
crdpedsk19jo6885PcHhwqjXShpYSg6cVZ+Im9NgLYsRjQ2rDTeua/0ZomU2ozUIQ9dk8m8lqNCY
uQGzQ+csteS5qsSNFLjkhcBnlBXzpza4SA2uAuVYfyYwGhQr/WPgUW3WjknH0kLYLjU1PqjxvG9t
LMDGMKUnsxohm4/xBQ9gucfEDLxP9udEEHyKnstwcfY2wmwQKzWXGT7AFFBtuTMAn1DHyitm+cf6
N+3dlBtsVk6HxWbkagwWD/j7PMOM6c1QdBh1rUZZlMJX3uEbmUCPvVVF8lkODkAiNc4PfE40lkMq
dKqi4opbXAzqIhC1QFFGas9eB2anMV3nphryubf44+K6/SIHexAVA8DoDD6iGCUNKnyyJOIxrBcc
+1IbA4mEw41VD4YrzqGGYCfl8M5Mo0/4aRiKe1wLCNUCM1yEaULvBNxjvYPCzeet4eBMKDE2t8LQ
37ow5OyvmPg4y+HfaNnJse2hWS1EVfbMQk5yqlTF2nXl9JfQ8oV9wT3ERY+5R+19kZl8VNuXmYfy
aFoDZmCc9VkGeccqLGYb4Ry495qe4ZrRMZwfEknuXCbRp7MAvVqmOrkTqWS/qg4pEZ37BHQY2wxE
U9WOJj+LAnfInAM+zC+OcZ6bm1wfMuNk5Lq6oYyCH5GCG6qJ1AMxMv7eSswLKkyeW5U3AE3GG9zY
Txx5cLZl/RJEtvLKHEqjPMdRRYKf0lXl07bwSDtOeEplconDJoWfZ7/oNi4GmxMt347uZKsR4bzC
WO0/dNA7yyVflj+j2FpCW5NHpX3Jc0pF5LcCSO0rjhzB2UIgBZfUitsD8A8FatGGUCDR2e4yaZy1
bAGhje1/zdV0QTOLYMrIkYdcIfwWzZh62+x1dpQBV424ukhk11GNjrQ6mTelNp8rKphit6fweiqa
ozrw6BVrTovNiICq/HTyr4afxEcTWiw/oiXBDd4bMKv5qua3LLJBt+Zs/QyXCQwc6I40yyRQhDwh
Q3c3FXa8Fnc1m7wfOo+gf+KXQjtYfSm2hsb0AvZ+V1jauVxwOCgrwYh04OQrslG2zsCp0Eyiapek
DFVMS0c95DdGwcoB9kr/hJ2B7I6T8GkeHD+1uDLY1rBJeqxJBrWIwchFoAHYSEnWvI9GdgLNJWCo
dz9GbV7VbOE+QG35Jl7aiNcUXO/JzoPUSd9wcKw/vLWBStWjXaP0oZeBsD3jQn0qCIadgC/tzQWP
phG7j36N8jHciA27n3ooTO3HrMfq/xxXTx1t/dVMtEuF5KdgNgffDkqaqiqi+ru+zqxLkukv08Dx
Lcmme1dozRWQv7dkYpcwa/yGaAWb1hW1z48QwBl57I0uI2uf55jz9DiCbNH88RoijpoLZNk4aQB/
rw4tC2LfVGBfd+pyW5eIB9Kc94bDD1QnHtG6IAcJcQtfaPz7bqjwscZtL/NlOrXWx+zYHJoyvvah
6qYQHHRnF4bc61Y9jcDCu2bY/5mOTeMv7URxQ8oc/ozhd3hguVgyaizXqLZ09mGUHb3s9toCTLke
KAfol+afEbVfBv0U3GuW70RN57UEQvdcwSldH6NPjizK0VZsZVuZeFYdku1b0+G83Do8uxRRX8OW
+59Vlf5QC/MyfFHQ2R25N5OBjuqGD+UodkTKYq8z2YeTNqwOkvCUbyOJl5FgCee/sOPA8cjpSfap
ZT6Kyn13iX5S/ISNMm5OoBqh9TkTStF8cxFWuP4r2cXtI5dLGotw4XyOiROeTWdH39IcrIecVjHY
TJ9wiYXbCPFzdR1SE4b18JqQgkgz/q8dqERmlpFIIO69rdN4H+cuWmpku0EhhdfT17SJGnU8SmGR
wnVhWII38KGS052Vdp2HBZqVyep9msmonWmqq6sRqAWjgVfMgkxGcQaTNZ+JoWC4kMppxXIpbhvS
2WNNW6hZBDoxYsbSKDfjhO6jRrZ5p+ZlHzZfwH3Mh1DmpxwL9BYP+khqBya49ZyH8Zfac/Tt7Ppg
RhMTWq0dHdX8bbTlz4UUukjX2Vg/OAMcrojGsnN6gL2YJkHxzc+z6azP98M8F6gfjXHKC7xpkgva
lI6YwzkC7KmgIdPlDoa/0CYPLiE9k4Ta6jJDb1vEfagbm3t1RZ1W/u//zk9T6uWFi/ofnwDhGU3e
8z8Xg5Fu8SS6w/AtaACkRpO7B+5lWE4Uh4VmRYCOT53JjktMn205DS8Q5ilGxqfI3CEvsNZ32F9f
zaq3fQhkGOxV+ae4ExKUoiXgutVX2fJdGul6A5+WbqMIVTg7couTuJJhsDh1eyj0Rfh2rnzQOWAe
mXQJUDe8iVTDSrxanygm0xuFJJbyFzqlQuaHAgU21WpjuUuC7YNuCg0jk5lpHDxtoF0cTbIRuGo+
YtY0hz+4N7YvE/G2YHGxxphSQ8V4wpjLTRXFbpvjRG6grLzqmrXvIvrcKkQhvxu52rdE/bdkU+Rm
ypntzRg3KMcmVr8X8n0qT7rUhh2pTO+2iG/u/62/MXK6xapF2CgNjCx767L0BWMe9pwKopWDnu4V
KZETOFSRRwkH+JbIOYWV88s0jaF2qVnwio4vUktaoXXye6ok6clJfiBh8SbClbltolK/4OBHoYXj
qDe/Kb6ZG8ePgYMnS7vAMjBomdwIHTYoH2JmrWTAvzJyfkualtIMWCEFEEHFDNt3+q8CK5ksb9a0
EJ8JHjm9AcmWm10VqNg2BFg29D/VW8ySOMoCXJjy15BuFFxu0lG/UbHEtln9RMWgzvs6Mi9tRcCj
7v06x3YcO/m4ExAte6fIDnb5yv3BPEc1JPFJyQEcF/WNKHocIJy+Elg3drbSRL61NC88XszNwAK6
LcWnoyOpxiwLe8284ZcKr1h7lgpkWq0zcQGD883FKT0KuUFu8FGC/b8SU5LD0G8tZiYWP+y5Rok5
v80PtVNJPy+VhQo4klSwR3aZGYeYd4yTRqxwQ6SpCabKPMEv9BFEw30HKGSYXZ+hL99wVp232Gkw
axvhW4mKvId/6iUj1u5EBeiPhRC+W1bTcMAeQBA/JQa9I/fO2QOlngMSVIAsp8hBUQgLhQxcLlHL
lVIetSQOIuoy5JQS0p3d/Qy47bJY+Rfk42LnxvV01BGQZrWW51wLf6H7Yny81+EsqAgVmDF1Z2+G
kdj2FpGvZFHuIPsoGK3qTySjmfPuPxnjRi6sHAsIuXHJduKNHW3TSdIe6KJboGic1OGhNQBwqAg1
YcEmrSeAkG6rmJB0MnYYnXEMLlkRLDY34Crist00hy5cOLprCV1rYIp9xnhqAk0JGmiw0hNLAifx
mg39zZ4WeiqTa6HqMQc0ZG00JoBwJe7/JoucY1sZ462Z9B0f7eEwK/x+c0ah+9BOhzmU1mkGFwKw
+C1zNPvEQLGN89LeF/0Mit3pZj8ZMGGmcSTPJWAUFLuKV/z4gBqhHMvOUI5wbRCYq7DaUtmX4SFK
QU5TbLSBkOfp+HcPS8VzQlcsN5AjTJyYk+iJS+h9JsWyl3MMbV9fun1XO5wsYlfuu5kL2rqegUmE
6wlZt8CWRz9pWA3/GMGp/2wR80mZ/GRamgXtgpVokxPi8xwOUdAiWwiHdo2CDQ8bTp79Zfe1OGHs
/E3C2WIxs+gx6xdnZ9jQztlcS7w8wNXVlIyhZobWrUvE8Zswe3YYCVX3OVu3odXNbtTIWahcg/26
GGw8wqa8EcIkPxuH0S+leigq6G1O/iKLwnhKzHaf6kn0PlPQcs4qMlP//5dhqzk7160rFAf+U4tV
k4kqyw+0m1BSmivVJa5Ha0NiZTyBrj7GOOOOQ+xcFCXG8VCxFxRVGB2r0NiOhIovS6l8K7HxD/5F
EvTWwdDCJajD6kNiHIPe2X0niknPwuvMy3e05/lGjc6154By1FvWFn0Z+gCkdtP36qtA6fSKxTiG
HQ9SjHLk+iFym9Upj6wOBDKOrHmeR69mgCL4BsA9F4nrFyYGNFDTMw5CezsCbn2UI+F6daCQSGrK
STb5S1YhgfQmCahB8KyWA+taplwIecGOnU/LmPdvjkDMR2qzkUCqCeNR4YbFpXFHfV2X/g/K1I8d
O/Yswb8KEqxOvebNrDK60i2CUeCrb9ruplZKiLPQfs2a98T5nOMoKBxqokEOcRsRJRNCRQCPRdG0
H1FbUGXlXLo22ZtaEtTVp6RlQqX8IVKLE/PILsKS2zgvUwjqNU3I27mz15Ck6pgHBb/NJAMnc0c5
2xVy8ooCuhXmiIl6WIJRrzUmgEU6WxsCaKkfe569qua+aEh83QA1QDYHSTVBZhDlkS3pbzQC+a51
82boeqrko7eQ6qsRy1REGaTAqZ0cNaD8/bSlwBWfJrHIAsVC9sapG0kUYBXgAHUuybBVS7Qt+Bvp
qe05zbvLBawBwLE2tjSYuKXccl0yUvxO9XVKfpze9Buo9w3lHyHypwLSSps/FYczUwSVmelbWjNx
vopOBLZzdeFQ2H7GFt/EGSw0SMbC1hGI0SUGVijMcyoclQHeRdl259p1T6wexDK+lcZ+4ne/tXrh
j+a7Kpcj8GC6HAfyU/MdwR6IXf+qKbiezYi/8015i1L9eYheLavcwcXyIbKGyk8NdW9P9KBM3nUq
xsD7iIhCjYY1QmFfaND62akM+ocaZMKq9sP+X0FUE5czGARvbinEBaedZTXu4Aqz5o9wnvMGWAPB
nHAL9hfSqPIqaJ+Ksguggzwlip9+OWgbZkZfQ4+3YXE81vsITxXeY7cZNkpVBwvnkNxhvYBmKhtg
nzUrtzylbbsFSeOhQLwDDtyM2LcVtd31Bk6C8o6aQ2L7ir02yMjGMwFJ9ZOc21oGCgtc5Xj1XGug
zIqTxikNvgR6Eqd36lBQR0t78hvjTOiLCititqCxKS8G2ppQo2YWFwlFewpwIXqKhcmdykiVH+NC
G1xRH1JhHSW3MBEyKhNM5QB2wWC5WwAyLFjQF9C6afcbcmpxeQ2P5XNu8uvBFkhF7sYMdyJrv3Bw
+KTKgliGr7U+7kZQXj0IaGjzumkHQMsW7dtEeq65h2bLf0lln8AjbyLrgqKvUJI+IPvpI+HSNuZ7
z59lnp4HFCAHwLRZryc7L3Oorwh1wOXhOYaFlhpQP7ghZzYdiPGxTk6kzPa2wfwlP3Cd7yOmf+AZ
zDrGAWLvbrR/ouY50757a9n1xZPKkTdzX/T+v85K/gw+s2X6axFkUusjsDeLFc3uv2v1pEw5fqJ2
P/Cjsp9ZfregMLz8InGUVABmIHZtNIIjKIxoC4eWD5waXssGLMI54bOU2QLxPt1NBNui1FfImOru
Y+iGz7xkM+JIgJy9pxDwYCRvff6L43tDwldFEE7qm1pc6n7kyUcgQkfVT66UJAEK4YtufXXlS4Fn
RbF6SF23vH0DHwYzd7yq1lHFohqWd4fqSi2fkVoujXLkC+JltG1yKBh16RUvZo22Prf+mFSAgzWv
sw9OTsncniaJrUmHbDZ8rDJ4lJ0VFErcm6p1oVoMJRnL6zGT2VHghC9c3ncdZzD+bDFh6YaIZQIN
Pv3Ghpok/YXGTNbiYETSHqFHa9SAdfmuLLuNPmCe5dbXvOs5RXu7AptDSa5S4/exd7B9pjwWFYLG
g05svdunres38+8qB/aQnvvhrSeB5E7zVuMuKoYtucc9Te8bzJtbAp0B4ua2j5e9lb6TRW4oEDK4
mcuh2U366MuBTaoE69H+l6BGuBxlI/c6UGzjVEAIYV6r1olChE0NU09mPRG0y9RSVcjm3KFZcHng
ZEwY1PbziTAnxufsCrzkKIZbG/Kly2Oqiw5Kdu5J0+rzDS4PWYVhozFBjqnfQkOy2mOfc0yk4bXq
da9yk2AoUIQj1vEuGIBokqrkAR90o8nZAuxF5pf/MQF5NmqAGq94ZYHEw++7C3JVnJhxIG+tDhuo
WyFECYAjWBabqX8q4+qRgP3jTe1NCU4CA/tVdhskT5KwOzLmei6JmMhoOVWylCCsznl8eMg5fZBm
3qksN1gQMOq3EM/oOsP35UBCx68UuVzqCEKH9ifdqVQrMduj1kNKog3tUbTssyP11NhMU6zZOvMV
gQn0hh5693+afFnREym+bMQ1FJCgBKZHm16PTsUnTSIy1VhKc+1XDfn/Kd8bLQ1KqrrMjtQISPy2
QQMlt56GknXiAdRnYxsQTXlulfEDhgFLyXaJwiDvQg8TyFYtVw8M94uZm321gYuy6UwNbooCFutv
zSYQDL9URnegNTHoM+1AV6M/ae8qKZlFP43Rs0JRnUI/Ij0VF9d5LhIoyXzPn9ZwuD3fW2DorqG8
QpJAleIl4mywhE28akGjG+oxLijQNONLu6paq81qmPYSrw+WvQno3toTxXS5B0Ky4US/awF2ZZlZ
UPsA7344siPTCXkpiB2wEvMrvhl3q7qoq3SfgmkIUDJYwa3HyGNc8qWeuyOi7VB0ZKLyraJXuFRG
5lYWNB2/WQr3v4nfVeUDs5YgCj2Uu2Y+5CX6GOBY9H8uYC9Rfx2a37D7Nab3pOV+9yqk+oxZLYgj
tBfWdupYaMghDB/PP1Rs86/3rfvPGjGT8zWtxpYo1fTS2j+TisWx4vahPuX8HU2+qXHHPf2kL9Wz
Zt3L6Th1XJyt4tQZNzxzK43KL8I78P2HUwJdD0+Jk/gQv7ZlXJ+zUOwY7Y9lsq8t9SOx/xLb9Hov
dB5Od7UxJNERhntNwvqkF01vjildYyESC62p/HEZ9odmb/QcqDMKjiDEVa96f8JVuY+cHFM9JzMY
m86vWV60cjgI6Ct2ngfaQGUGA5DbpBtQBq1JsSIR1CSFCNv7EV832uHvOo/7uBBXiGGfsQ6dI3OJ
r/wMOXfolWo6Y7q5FByciaIrThxk2fzoTP2ocMCx5LGVh7BIaUzHWxVeOzPDqP1PWWiwtujkbD/0
7j8TtE/EfXOMKSSxPnK9DKQxPe4FeSqgsELPOISveV8SwtXVSrGXExKdeY13T9S0bLVRHAyLxg2H
gwgWAJ7qDu3YM0hwPWP9+Wha5ibsBxzY+ltncteQGObkO31ywYAfbFUnoYdcWDZ9+sEQ3LvCb1LC
iG1Q9a3Ge6w6VKnp83n6dVtwDJFxYP8J1Jm+aP1UDtVDbxJ2EJdGzGkNlbh8Q8xTxpfTCv/R451w
eWpS49guH5P9kpt/U4hJUQG2A/cO3FsFQ5WS2bJ0HpNbbihp8Smv+jOj5lQsaKvKKx71l4lTCMLK
Hy0dm8yi4rrABDxxUAOc8GoTbHSJA5uoEUSw2HN4R86XgtJ7Dp3UOSUajcbKBSJU7shTLMyvhW2M
iQk+Ec91Wz1XlU7SkH4ntAc1YcRn7iL0l8XtzUkphJmzD9xUTKcQO01mflO8mE8zlsV5Zt4B7Yd9
REnf+FbQOdicK/xQht0+ljji+Jlj6+aSENJvIti/m+6ZngPOQtUzKFxsoQbuAsx6uuIp1Hc6Jk3K
drsjkWlZ59aKD5WcD8R+eroDqL7hu39mUdnNlbZXIBZScxDnQb5voKvOtXWGY+pHBQNh6EQ/Sare
BJcCJKoD8NFda3707tWNuw0ks41g268YMdxa4R2IhDM6VpD31W7gn7SyvUtfsnSbfY9A2XTuloZ5
1OkOwJ3yu6xGqZSb8YAwd9LqcEsD386a94vV+bXOVXgdLJQOvb16s53KSytuQFoQ4sPgw2IU+3w0
IHH+KKSga1N/ycvyGdSpr7L8FZDtCz7uKlQjewRdph+leVArF78nf5Y0oypk3js0jwhl8F0QV4Z4
ScfxJQQKtO6bKvTXzqtUm3M5lBMT0xrX5BUEOhxMPb5xyGcInLZTeVtL2i1z2fQYq/v8I13/qP0d
nBmycgy9rwH2RhucNbwaKvGKVrDl2rdleFodIdr4bQvjZK3aYvQ1G2yftOrW4mEtZLVnsmr4nD/K
IuVZTr8RF7zExgTCutRdaqK2YWofjYSBdDks/TUH85jRkzpDqkXad5X3GlYG8ZqAx89SnVyl2tFs
+t4hRFFiE9I1vRA1KOviwMmdZhtrr0MPTnkOz8ploWV9kuVTkoXsGaDQFwpEwOXGTbevxBQMEZkp
rtgJ3dPESKgf2eg67nnB7xr4xl8LBRhCznYC6901yVF2oKOm3ZK0gUb8x0k+AVaeI+573XIYaJcT
5r3rntr2seJfIAwr5l0Y14UFCddCDoWd1kU1tv1UQo6LSAIh9DeqcrMrGOuOX4ZswACZshXYSvW6
jgtbTZc318R/M2DJysEaq7h0VbMCSYSBLhXOnie0L5kmGONKJuk67L15JcWh5SX83XTtUMzaJuY7
UPNs4BgU6Hq0ndK3SrN2kYEZP34NLYZyDcLIg03da3ep/T5qNF6WF9EDZSW175wzRhW3fhBhnYZv
3qPpmi0g8Ui2kxZvqMpIZcOmx60TDf+1tcWglGL/sgl4/qkK3VAFCFB2dY1D9CD9KAvK9rfA7zxS
iaFlazfnA/vtwTFWDRVX2wQSgXoibkQdsbLpZ0qPbIy+y0F2qG5JXwNrwwFPa7ykRY02uaht75q6
R66ESn8k1nJqeJN1SREw4gClo9DQ+GDgx6+sGXjNAgilBzs8J2vuVZ2uWAyARjhHJq/ECqFTEMmu
i21nftoch1XlqpFYoPiWkdC9o+wiCWsV1qyToVCHIXSGPObU5SnSjgbEKRUlJ+Gwwpkw6OM7wpu5
aTu/A2usxwpFH3zlaKxrmjJow/0EDTgCXDn3T6wJemMD9jrMur1J1Nlr6+xFj+5AIrIWteVagYkI
7S+yG9gEIV3k9fsgcYA8DVV0slGgkHq8sjl1DtFDUvV5FjQJWYh3KspZ1oVnWl1QrIOMCcg3Clrs
r0VffIOI/ZLmyWajy0ta2Ej+iMbcTxFkb06fdSW+F1a9sSz3LjqsqKCIcWepjhXJqZpbGuyd3r67
UNX4vK1ly/nIF2UueXdfhfqvVqK9UgAKPeCBKWnr6lzGJJ65jv0Udc9ZQRK75rgsAjTIlPYqBRjK
bxZ/Ve5haqsbMJVtyMG/XThQTVx5htuo8dD3a+c70tQDcKFNAdQzp9hY31bRNlMGT2tXuc3xOE6B
XDpk7bnv9yI5a4yTI1jBqpI4XoHBoWdCWYntfYxIgDQVWGO7XToNxPy4awYHjKv7nSfzy6L3wUDm
rs7CgWbd8WwqzGC21Z4rIJ7eZI5AlAb12Wj/rHFMA8gAx1CHG2VM/+PovJZbt7Ig+kWoQg6vBAmC
mSJFUdILSuEKOeMgfb0X/DAzrinbVyKBE3p3r14KdmWl9/oK8oYzGO0Z1AI9OZA30kVmMfYxUAkK
E5xHaugC/CzjYmh6iDNBGu6MavApZk/xF2s6F5kIrGJLXkJoibyulkgWhXvpEZ4V6v65d1p8ipGW
bsdQv6dVHe9qItExBozNlCxdoKmt+22k3semHS74LqnkMTFMzgiOWqKHrKh4ODHyUB5PhqUo5U2b
579wFXrWcroK6xJlSENi0ZigJUxvA+wK9JMmZ1tLzmE/6ltFLOWuvY0eqeHRGdYVDFBfYFjdzYyb
9Fyz144zPTN+wROy3VtLL6ybN+s8leJ9yiCGIf5yFyRRXTv1jyix8cSkrvVwik4QsN6KgfBiZ9fi
QA/xng1g2OlUOloz1z4ri+1Hgkq5FXoCCqhs16bJncHptA2x8ssYm6MPTobMet8XfsyTY7QU8XTO
k3nDrV+Kr2VFfiDnv1E4gRWKNgjIWqLEJNrlrwp1WHgfUDFtwgwj3rfC6r6rekB9o+m6KK0HtwSx
AVLtVUigFL71ilu1wUhN0ynS5X6rUsh1WdIMNCmRwoCsDhfBvLGQ39KRKr24BB4sZNbEfND/FEzp
Z6DxmhnAxmftD4BFdNY8nRnkKwml8OTb/+H/Fnv8ixFtZJrYjiMBLYXW0Bck7u8gal4606p+MhDO
ELZ2hlDyXZ9xtumTiHmSEW0m9vDytwSo6w8OF9t8Sq42MK9B0dRVG3w0BsCi7VTzUzUDKne5jGvM
gPIqkPGrdj3F0T/FkhhMzcRp1WiuNhApnEH6pwSkHgp+U1C52AHUfO8gv5YQEvVLYkBNnqWC22sC
wacR9M0JtXDNOEzWX5HG4WWgSxjWKIBXGk5ms7zmKZ7bGazFT5m2jq/00j+s3txPmdasrCB4r4aE
PQnuDMB1ut2MiQ2SIBdLw4tphCw6Wowcg5lsUOXBrWamG23a/osiZzn49Gwr47SpZFVaM+Jh/jNR
PWhLfIdazyMkgZKc7zZetuW5qHtH92cdQF2uOPWWNsPHIMHiom1xb0fmIQ4lUNXIEooRv+EJt/Y6
mV4RM1ye6/jHUt+VkSO/W7AJSc1Jmcxxq800NU7YqHr8nGCpgWI26U4vkaCD5UQ8AubSDPNVd4b8
PCnWKavaveqkrH7kcctKQTeEQr7qY1w5oBAx6nap8JJKmcnjs2+OkakgOaT9yiwI/uFEGLroCxw4
C9Y4lEe1e+8hiAfa8J1ptW/H7Hy1GrKzSwe8pystpSgRUdFpLU/M2kmq660GTEQzsv0kZjzCENYo
D7a1ixbViKYvedquid7ty/jRJfZeUcUmxfQa9pnXWBROVt+NqUGaVDA10e+HbQt2gKVK/LH/DICz
jVrt7YJYKVe35FzAl3GjEkQhG7RP7GjDed3TEXyT8I50Q0qaklr2tTqb8N+zbZcPgiMeBnJQuBTM
MBaXqIc14lsZO9/cj3MwJaZcksf6HilpbfeoqJ/Fol7wYDkJdWrtNsWnPVfEF74s+6I0WFedPQ0P
DCXyVViIpxmlW0hS5Hoo6+6f4Tz56tIOGvygpr2mQenXsXVoFIpDNlNTuwSJvLgN+GiZbMEETVPy
V6Z2iCN567Sp11MSYDpXs+u2qvqo579U/Rrxew5gqSoukQH6cYBgrdQUBIfBWfnIK04PZ8mxN5ry
phOaGcG9Lx9Tgc5S2W+tzKFMnJqtQQhS28qCFj/kVvwhqs68NaWWIe1d2CBX+pJJG3OzADmYNJuI
xW8m/C9rf6AhsKOzO41YubhfxFz84gbfcdruFf01jQDhYKca+LiJ3ZHwc249sk2aMh3EJC6KcQVt
c68lK9X+tPJtkeyopaOBLA5etOZttI80BIpowW7/Fva8qyCJ0WXDZSU5ZqhVEhe3ON+EnBoK6I12
PF4z5TiLC0gWN6wKtxroNNWA1IsXVTeug/awHXpKX/9XfS0fVgZaDCPmhsPm4qewhek6wa0np2Kk
Go4OzKTTeErzeR2HgWuZd7s8q3mNKWLe6x3Um7Q4FeDuJwX+C0/UqN2FXyAxplENHArjnYZxulB3
NeYOrmZZMBBDYwbHayAnJy7aXHkAw/NeIqLgIaNvKIoROSy3iqTd7OC+wQamaxZPO/ZzaQfM4zKV
s088hslTvk51riYc8any059Ui3AXBHPWwT+hyNnBIrHhZRIGjafpZ4JPKdOepOW3GleMFpPyqpFk
Rj8alHUgo+iLfbctmV7ME7lOA5mVY0DO5UY5jqJcccjehPpRTCgatnKbU9tzBvGv4hJfYGbKSAbs
BczeHj0JCqc7MmtOMUiOhzb/gLEwDziS7D2WC0J1i0MPGzxlgTgaqYUuMdRB/3QE4renZyQ6qy9g
NYt0JG6KuJS4PYcOOAn1LgMOr6Ra2wzu8uyE68k2yBdEvCPhWi/9ObhGMW0PCQ9yQ+koHZFQxmu0
yoUHdS7tl9ikI4IUFpUCKz6tONxyhrbGkyKhusz3M/OBW1k/reqmYrMEQknv8EcD3qvRiD9hMLMD
TNQ7KWmPgO9XIEkSJnWAqjaMqiEG/yYsoGMLQTrmjcLsKn9JnPAyQRld8Cnhd+oyNk7sm2NPMp9h
hoOTvVTOpvJVZ585r4gcbLEZuapaUn2iuDWQDxpYpIGf/SSyj1oxPIfzy1iCFEEUSlRcXTXQmYwT
l/0jh2Rd0CTkNNowvl1RtAiNmNfJIAgDLaJJlhIL5Z7aMl9OyS2kOdRRe5knneuAc+oS69xxX5rl
8Kjnd7h/HvsMujMIo5i8XEVDp/Lo1f5XqesrsOCoTfexNb422VK8StMxHaVNF7z3SeEa6Xg2q+i3
V6OnlSxtM+g7fIiDw5Eq0vATTZb4G8ERxzmNRWBJgoM1AuINLAqQS42aZ5p66Q56CQjYyhRU0ssu
Cv0TsvlLt1AxOdFFZyu0PUvZMDi/2YIEXeC4RUtJKHkhllYTfb6vx+PkJJx1huL/UVFPNSXAYk7T
FDtq5Aiy7iEwNwJ6eaYYcxT1q1fK7x4uctZl1IxzQ2RPpd5zYcwzX4r3kfapKk+zCq/ml9K9NITP
gvaXOstAi771Vt63KqXClf0xSKOnzstSmX7Qxn5o+GRYwD9agdjEmdbiaV5ivoxDeqDyQd5gfkuv
BSlu5reI/g0Xmj6yiQmV+zCO1yLEsOMgpleVwyNs7kJH3wpgn45c7eqGiYy+DEo+ZCXDYTw9hyx9
FW15kwbLl3nrCu2rhUZhqIIbi32Yxy9FgOrRoEaVwy6Gu12AJzDtmRPLSl6Vv8OxNeH0utlG7Sla
zTHe0gxq2cyW490cgbKubg3xPLXBwS+iS+5E/BPdropARdUHacnOkb2lzP4VT97eqYRbH18Hnbsj
lxy5l66mMpOXW7o2N3wEkkVt2CVnYMhMi8DFoayM12BiRjR9czBUuB+vO5BDNqI6fDlG4PrM0ZwJ
q92caSOlKinmwNqteIbgzkULmbHCOcR/dNZzEz+8wm4vk24J9X+4CAqi9DjwlPkSOa4WbML6pCV7
uf3IHPtFpoF0umEB5zwbK4e5ob5aUvwEGH95jPASRCyzc/lz5X3zpuhB79AaJ/FBmNZWyv+6QvGX
l6KPn1F1N0jsFECtwlxjub9gVIVvYUwbwEYGFMVTnl+a2mMAgo3NUnw6Z0m4EB43a7JOcCIFeydN
ep1M1GYNm5cokcVGonksjSBRGWeRZqW3QANA85K8sXiTWJeArBOFMdAucUCyi7mWvOXkWuAWpqvg
zmDYPPIINPSMv6m/Tu0BN9hQBCELV+Wcl94dTKCr+IjhhIm0usMO0fwlmvrIVAPQFqK/CnfEIQhv
gyURCnPl6pqYBR2vyclqAOU1OUPK1nrpct39yZgERra8UxW+GUK3G3Lrcr2zo8qlPWCXlYSpxIAI
yl4vsl2eYqeE9Goo4VpBKnEY/LCjIBQMlU+9X9bF65g8us/noZy4KuAJHR8p7vk1btKscYNglV+1
v+Jrwo9/oVO0ATAi7ePdtGtfxweB0zld2xyFq3X9gSrgYGfu3Y/wvXzldVscx1dnV19B766ItEyE
FG/Yiclk69lriG9hYCfne7xkcAb6HAtRP11AfKCdkFlimshZcmJwNirfcVAinVv9n9Svtc+B4W29
nl1nj1FAvOpHhV2IgluFojPX+ceFw4HQjsUU5YPhCBCS3/yKpY7wHBe/QnrCPme0q0wbvT6Z95Ig
jL3la+vS/Vixs66aTUVElGQ57oD5NGIHnoC2r4q/6R0qAT5lchccQ2fi8MXG0T7yJbnio/viHQ5X
pHEL28b8xrPLIYgeZJfnnh+tnynm4QfkRyFzLmavZkSY7emo6zJ+JlyHBO+8oFpL5Z1MDfYAMpxD
eMzkjaP4XEk3Q7/Xw4NkH/KIWtpzNe04FIcdurEvVQdcQvhgBHyjfQmtji8QMjzb5nvpdSdCEiol
79YvIV/rH31wOGZLKGODz+QEGYX5HiS8ej4rjNPDU219NzbK6XgwBTyidQ0PZ4fbVTHOk/Zgqhxm
r3J71yrPqB8NexeX0fBefZa6b9hHYVzScheml7bmRxjxrMPMEZegZfc4PSjUHsRTTrzc8DtcAYAx
OLUF/KLmXfBXpXqjAzqHVm9iA1Z+gsyT/qrOU2VgfJs2XEU3ViIM0shsBPg4DMYujnVcbExb0h8F
pyIQIHvzwFnQ6g8uAx3KtHXi4IfjpDVYsLYGVOUt0wM7P+n48ckgQ2uaXfI3VKWzfrMtBymFiNxQ
vTTzSG/X6tFgyhk/lGCTpD6eTr3b1pmntjuoNkP9ykLB4x0QiOA5oymIwQWKWfgNJjuIcPDw2NOm
4hXaqy3cLtlZyna6D7k7zYfhqSLJRzhTzoa0GXQam3qM2GvnM2WtJWtABk175REpqgPfbtvxD5+C
ftuUcCwZdrHS+mZ1mnldwuBk4KDe5s2OhxgXGnL4S/aMcCcku6ZZfiWNBsTnTNWd7Rrb2mBVjb4M
+WSOB6s8tK0vS3ubStRsz6qu2G6y5uwzLd7GRZcoaGOZ7vxCcsQ17jzTm5UD2de3dfgzW65CS71e
vczW2q5IZ63NidDLVqUeKN0V5V+m7TV1D2YngGI6X+puo4Ms+eOj4Dtkn6w39tLLvtbMM9wWvp5u
N57x/lY4kqKt7nAyAwcbbdEQC/UyqNfx7MpgDZo11y/GuFKxVeZN1fyiZFsQ5LpdEwKG3CSgMFiF
EkYBm56gN065E0dOBrIBsf7C1fi+mBy0Two/Eo6hIFAw65VMI92qv7ccZ5xfjoN6y9iNkfYaWK5T
r2ROQynJqFV9IXgYXjL42P2J+BYDb56A4Kf/nOn/oBradGnMEsWqwqWnQkpjcIFBl1ScuzCOdFie
6Cr7HqM6ZWqKB+qt4TqEmcEoqPAihn1J7+Sq1PbAPxdgtuRAv2pM9JQ17hvzKf3F7CjzDlQEB/hN
1wNk2WbsiOWdt4ZfnV6afouuX8ANzfgG3yrNSz4XjN+7BknO2WPXkzmldC5+u5y/gH6ZrKiD5WsG
PMinS89NQxaWiRVOhdduMHcdEh6LHS1fRo276T6O3Atlrt2oQgD01ZfFUNJLN4tCCPxD5FhgC2yt
3lebU43piPCRjIP5UahbRm6x2NuswbwgGZwCajdprlw3ymlCSovlc8cio093nWGmsRmR5HVCN35S
bpuW5WMN+CC9DusPjVvhKg0PIR/Wez56LMRqsMvpqMZiOF7BnDFNqWVwAC8zUxmmVs0ePdGpXfQB
6ksddWua8LWhHES83UeKZnkPJ2y449qaN3VOQgxhYjUcl8zWvFEA7lLnVMrQWVmxPbJzWfQScYUA
iIPFZq3imOq38cfouJNzGmJOeD5WzoCWTn2NU6WTXa0i/bkOLR8kTwV+hAKL1FPFKnxFX6t/FKrr
HrxjHOD4ZEEo1jYr6Vprjlp0aXlwELbzm/NVTK6osMiQlrvQKZUu64FrNkj8tNv5uNWkxI+wxTvn
DuQygcDKBSlWh19UOZoUnan7Svb51cpok+qbEhYBs/x/g7Lm56PPPWJU8xlik7xLzVm/GsTHwKEw
qKRm0mBvXzdfacxoYscVCjMrKR79neoZzkvsmeCCOv29KH/ket03N6pmev6WZjP8tnTecD7Z8Drx
WvC1tTseHqpIsq/oPGM/YxJB11+7rLZwTeThkPJVz1doEZOOCEUL4UocpfRu8msKl8EK47iy2aXB
nkGGyR2CRz+wL7qzByqPbtttcstnoTYoLpCeCPZjjvPWS5jgV6uOvOyKWd14ZjUYEV0Ese4bcEGG
oES7jiqWgW5vQJaSgudk+Rjx9MlrtX8zbQUxke5L/0cuD3rAT9ms7W47OV+2tWtBs+sQHhq/rSlG
Gu5acYi6IzJWIqNcglDCWuanGAoa647ypj1YLoYLO3NO7iP2y4v2Vho/ufU9Nf5AIritkLj5lwrQ
X9g/gLhARLV3JY4uC++918DGaXwz2Nf2tmfAzVkdp8Z8Io7J0HNgW8gzV8c+TnxjpSJnbHiH2GKJ
l7XQGIgz4QufV9wFSt4VHDDGckpU5wN5LJY0/Kk18BWWSKKvnI9VN33nSC0u1dl6WTCQO/Nd23fU
KiWDm80YI2E03CSLB34DCYwbFOcSC4DXNbQ5f+D/W2fyhQOq6NF/iISv0IqL6h+Hktj6IVrBrsOb
L+Vrus5SZ5dWl7kFfcuFwbNMOqfAqmwGZojBF9FbV9DJcaHqguk521eK0E7HuMe+zYkec2Pn3NPk
AQMqctV3SHDmgCp4AO/RsN8pJ+IKIYJJv26ytVHsG8wLxXDU6dLAyEGd2tCdquiijDcpwfdbsa5T
I0Jq1OKMpB4TPCmvMzb4GWZvaHk8ZpyrSq6QQJjL8UC0hxpb3guWO1666szjZw3cLH3QYQBq8InB
vdqGzSmS6ahceBI8dNaDJ2tfjgWjAGhSy/GVxyoqthxoOQHEVxP1/113Vv0+PdIcycLBfyO3cJTh
JVc1RmmPYdjTpcFAZmcSFiS5bW20ZXyIvuxqZHhCKEz07bL6HGGKAvVR0k3JQCD+ccQavACtSOHv
eGZ3qK9zfp8GmLPyVaqoS8BWA4eWyy0jZllaxXQyNcG4ixx5F1bxXszCD6HTjhWlylxO8QZiscU3
Um9MxqpmJ9+WNo/J+MemPSQDVgVKYcQ7LeGcyizqwl9jGw/WcJEGbHjZTkd2QSXRFN9dFG0wnVwl
4xO0lQWUhrAlIYnSgYcchp1wpHeXZ66U69WsS9iqX9uKegyDRLBTrGWL0m4JjzY3BNFfYXyu6+tU
X6ZRcM84FeU3hTQs7/jsopeGlb0sPrVm3hTTV0Z8G69n8dmy8k70TyW0PEiKjfsFg4zyabQdOOvK
s0s+517ZyNgLhp2BKFaBSkhFwlefcc6AvUb8KLVYVnhZ6vPM6q/3753VQSbSdy31UUbNLGtQTmM2
EWfBuGG8hNQCJjNKk0bqsTGudgY1iAfBGtGcM2s1CAoM52OG4sOIt+lRsiWA6KEndBxwa72+xIJZ
1i8fcpeyls+PWP0pGlonQsqt6y8dgktbpW7eD2hf0Pg4x/HdtWif4bWVn5pKFOv7UWRX3QBWwIDx
p9VPKPZB/9lXxqpzkPauI7CprH6XtU+6sfC73+boDdOHRyHiLcN1DHHS9Mf+mek1cmdoAANZasJ1
rjsRJ1TRUT420aVglLOxEzUNUoZNhYI+3IQymlsGbo1C4sfWHc77ZOn7SHihzsVATVidFbvwQ4eJ
izS2ObOvoaDfbOQcaLMmdgIry0iaXXbWUjqyzBDrw3RFUz2zlk1dM7lrEGiZPf61BbOhrld9K2dV
MmcwV5w9cLmlEtMpOB9aDSmgZkRZu6HScIwLbGQx3O8Ucs9SwnYVSFzGJ4ajFGi7qbGNzCzdSxBR
Gf1Xx9Hk0QuPsS3eYqguoWMEuECMl2Air2AEdxouQozAEtN5E85ajbvbdGz8Var1bP9n8NwmLEnS
v0DXTqWZ+oHNdxDKAyFHrhBx+yyxUpQiZyRrK7C0lKtedAQNtU0wIm91Zr/J4+phsCpRn0SOeSdK
/YPUW89tqPcMzdllU3OuhP7TSOELTbAbxwy2SodgEM/cfpaA1Txp0QYQClGPt7IjjR6U3UG2w9dc
SRNXv3HQ1msouLNED29rIYxNsnMVTv5nttZ3T6dpUmheP2UHwtg7pe7+dYFBmJxrRMXoqygsd5gi
4gkqV01132bJRyWHGqOXpVSwPAa9hsumsinyHY+qAkmg+R1ZM42qnHEKpVAnVee3zqXvpEK4L2nx
wr9BvsfpSnBdIW4X26Tsr+z2Ad21zBeWmrbbaE1Hg8TuOjsVY3qTgyFhAJ4cwGyQ+Ww5NHQ0DKgV
gh/IdN3rLckTEvAwxdBN9FYEG4qg8cYvZ6GR1TnTRANEinx4HS0e722TNocUclrB2ZWsPWNI8rpr
LI4y/vOJOjOdlqu+H4EE8Tkq6qusRy9ZaT3TEYqgIEcA8uEg8vymyeKwuIM5JNe2QoN6EhJxbw6O
zDiiVvwxjH7xpMMqBxCIRAhhraHyhmTNkQngmW4SwtYsLmBFaUe2tX4XDScDka2mhsoI+PRLy+Tp
zw9SYZ5VR/wzG95/S3ofg1s9Lefc7qomYMVDpH4457OR7Gmp32c21u1R8PtlGwMZtEjMv7ExDh2c
X8kaXloozit7ZFUp+oNC40aKnTjlyxOMbguk3Xm+VAyHEkXbto31DVCQCAuFNZC6cDiVKXEaZP00
yL6FFTxTVt1VhIGLH9GD4voKOP+kzBLvjVnsIAIwPyz3Wht6hhLvKoeWlggkLcJgeDMENlbxh+R5
CvTxJCb7To5U67oXwOl0XUgg3gLulip3fB4jf6NxoePo4dtMN2Xgtxoys5atuX7MzgWa7d1WkK8b
fdt0bLGLOhbTb1ChM3Y3Ue3rkqmmlZ+ayNim/aGZej/N24umkaQ0nEesBKc6edcWFOQy9tdwGxP+
yrvYj7XXRiOG3aFQ5FzXeoSy5Jhim7ShxU0cxkwKyZeS2wT/maDxka6okuPMS5/naI4ZDqH3MflO
h8856eGNHwvtB+4mnKh51TLyhfLkDx1FSTO6FhNCclo4UgvG6flobCoOIHGLaZSTeE9cSq1Gyols
8iWBmxBIqxdbAluKXn9VeMdaPhclltbVGJFZYrqTMWYEhEZNJj6tBH18bk1XyIkbSIUrT3uFNrf4
1wo/mpbYEzdlFjNPwmoGdZCpTAvIBHu1UrqCZTZMy804vDf2p2Z/gj6janxjR/cq/aD0AKln4J6F
I7PPj20bYzTU160Ij03MAtNluwy8dthd1KXWUgdOFLTbJDe8AgRZKdAqZZrMGhNiLGQAmh2U3mEU
TEsbxa2UonkqFGsdaA8vQFfBQZl+YHKtjEcrunOphV5sfBYFbuTWQfr9A4NJ5060hWu4oeoED6e2
UYOKVw0jO2isEUBQOx2r8V22nZOSMVzOXJLDx2QO9qk279WxpxZF0PZWcKtjJqfu9SH4UoBLM4I4
lt3M7LSgLmzCtyGDmJNG5pSAzKOAOmXlyDhlm1AjG5IlHASD+GFARgJrKDTjXecsRpCARhZ9bO4y
KzCz4fUQTiQowA4U1oZLJEILCBQ3dFpX5bxbkg90kwx11ZDXNf80lV9VPp37QAeTY11VBu1dRzR7
QAYZWu4aAht6IHasmldMSH6YRtuqKJhIcJMFNXXVETdjm3872vJUjNe4PhsA5lZOLG9DQfwjkM8N
Zdqs0Vd1pofSkA414w8jt//VWIKk2b5xAAkI7suqBeQL7NqJRDRFfaWP4Tirgj/JHJ6UER2UWb2b
0bwngnq0cFpSdwLVnZYWCQC8pVwLGKRqCVnYHv1Q/m6jU1CH3hBI52Lr9OzCpQ+x9EUd87OTa9t0
bi6ziaTNzMZRnNsUN/BP4X335jEi7D+OQHogeT4Kgish1pwYm7JG0w1gtZ0FTbvg0js6hP3Lozan
oF+KsxgaPMh3Z4Yq0Q3fRP1QMRQ+W6INJArTLtppg42u/CtQdc3BYz58VqNuJxX62gjKP7nDNhyH
r1OXeZxKL9zxOm4inYRPH53OtOSHZirgXXSfPxNBSv6TW/s8xZPb1RoQNdk3AJQYoNaSVn02Q/Uu
RHs2hvpAHyYlwe9jiodZVY/QLilUH9gixatpWNRZgcyKcFZj/2rm/p1BEUfzrWnd2kjz41GifSI9
zUygIfuAobPuOcPJug9uDbqskeNaskgfO9V71X90/XSa0/pe9PO7rMYnQRsT+XtYm+mPGK8dDafh
+CZxjUtqVCSy/OCY85M68wQl94QPdww5pefx2oqqGzwzxjhhz/yoPcK9AqJLn3yXbjIgZK3ywvvq
4YY6CdIOGa+hEWk/9hggOVbwYuJvuWtXddx6YRi/dKpDLy1Nj4Y5XDLM64yRuQwNxN7oE36oVDHg
FDyPUnbvZuetkMO7gQyuINRB+9nlivUnCzKkVsqpqgAijIQEnbsioixDDHLuudBeVdBKsIShaHTn
tmTQn9CFyFy+zEwg+fGpx1acB+LHon5VgeO6ZsRjcZ/gT11EIUADxngbFyPzfIe2fBsa681p4mdj
114Var9NizMnKcv3CMsA5eTe2DQnCJf0E5vO2XCa62SobswMXq7wVlnzoV6GCBZ7eNB8YIKQZcs3
DOUj6uwLlzBWdPvYlOXR0hefRRMSwusutu51RJLzzHRWhiBfg5lkFzG+oMwrJV3Qle0bdNk3Nq9t
RmBDHx8woJ4VtXSlyB7ScRyas12nj7ZS/LwceEpxkzXKT5W5UTT6aaljBunaexXcgkD8ckDC0dhv
9OXrpkWd8PSIt62842z6nvQTpsTrUNZ7Q0nfVT4kMK0YCbf1cmODTuUHc3BIJx62Sf4FH+tLYYy/
/zzQOlIDdkp7ZmhJfFCXlggDp2zVK1wLonudKedSKG46iO3QjOeo7f5NorjomeQVZv2/lRLrGPpo
2KE9Z6NGm9LaDLj+N9YXBJertmgLDmXUxvihWO2lUIqTPmHehOM3TTjXyw+q5i4qSAdvTslO2fmR
c0Woak9zrqi9stEspX5rl8upIziUoTjCR4IDkbmdc6Rd0StRNgeJBQgiQ5gpfoPzpWGeWsXpEiPi
zVviTelnnsAFUv9K4n5QeOBh/Yrea6XDwCmirZ7g5oFGvqUZSg2puBArRothgFdWyb4pX6CsGwLE
tmMXXFjLORhyLoCroWq9hniNjJya42JoYyZU9luNMiURp5u0nqgNDBOYJWa2Dhd8Swelsf2jGJaj
wpc9osFyCJuCHjwYzIMOJ4QB2rKCoEncEV1CAuKSTiP9YtjI5MgfQCxFlPeNBMzJ1vgVzEhVwY9Q
YtF9ximWBX44O/yAKki/7LTNk4omo9AX/W/VTOsBtbwCRNbhz+odaudrpoFMmzTHducpg6BPM6R+
TS9BwqlxaA5gPXZDG3InC2C71URMGDdbBf42fTNjjqlx0CkYHiz64NLS2knliyCKlfaPsbxIUHma
BKCt9Gmh6jX4Y43WwBlFlnQpCRmJbE/dNmF7mUj+djpmcMbKWMwCDQwxDAFik/0oY0+lFH7pLYVw
ZcdkzbggysWb3lquxHCsVrs1XRVMA0ecnPbGDMNLkvS+VCOhDd2eY+8mOAu8ninLyvIGBLCQWzip
MkFKtpH1bOa/WvhAp8Kat+F0Pk7Mv9F1k+rF6u9VNe7pB/G6xmeN417Fh9CjMi4WRYoFGiL+Cb22
VYs8rHYbs8ZUBjciZq5hwfJU/k2kc2dKrlgSdeMFu4TmmMxLjG3FDIcAWcMxl/8ZxJtW72LVPIZ6
v8fXrX6QbPP08nf5Y4ZFLiVW0mDgzy8jTCAVDGKAgEsB9ypChyqw5cA7bH7YEldDe8TfuMqJNTff
E4YnOUQ8Nn5EwUGvz5iAvAQ5D8gzde64NebqBPoAwuO4W9CuarrvzZ9WunZiy9+pJQ/I/07/1Atf
7f8RF6mVb/KxafwhiMGlyYW+XLUF9HUDzsSa6JUVPXXscHkbnygrO0WEKohzNjsnZBRZi3Nqjw8A
TthYqhPiMepiaCkH+pJx7WBRuMlS64M15wz71Za/LeakfG+hixniaYvLbM//H7uz7It3XBf5+4SF
VtFvddwDXHewfFmkEjaWcM35YvJKOvg8TewHKJAcpgcMFEU8rWUs+830bJk/cVZgWPQoF5p39gc6
naHQowIShbGWVlm0ce6qWJYhKEAy5XCjoIUatQ8wBflVwZStneHfpXDS1MURJZy1wEpGuhNTpd9n
OGWrN4eAXWy8S7j2iT0zfodYw1bS4ElK52NEwmQmyS8guLVErttIAY3BQ0MmAK4Lf6uxDiPbWxYU
alY3Gj6PWh62NuYS9FUBaUCTL1HgoI4y9WNBixoy5YPlcw2ni6jhPnoMMCn2Q7DvQbMLFOySiN8M
TUEA9zFwhErRxHELp7l65Oajy+aurREQkLtbQHj2OLoySpPAgzeXTH1CqJY16StsnpPqZzBhTNw5
On9eQYFWybxjqNO9DQvNFgAviMOGKKOgstwyIoxDKDmQ3mpsoSND6hcT5ms8cYEkRcv6iAwGqC31
ZpmhKKZcBQOFw14dIRNit8XO6UURMIUYWZBQBNVeJTyDCUxWTyrFTPDlpoDlKsYD4UNPyf8GUNDb
GKXN8eMW1SD125bKqIGKkxgHwaB8THZ2YsfYcGncFgRLAr3w1AMCGmMyLiNexTBmDuc1oHdqhCv4
uPpZorcWZoVG7maaoPUBqhmidJel2rbiV0gNZmOYl9i0XmgBPdHSVTOFCCLoZNmwXjylcZUcoDV5
hrP8fwvBE45WpW0HYlPOoB+WxC7t1/tOIYwYUmVR5vSGDFBQZLqzsMdiKYaJSU0tszZ4koRaNjPI
acUv8LgKpV/Tc77W8Tbgj/ApTyFrXa/4m4xJ3nRRDWNUWnOd3IIPvUEG8aIOfxE7fTTEO1jZy6g3
sd5a8S9LmRn0L9ZiBWYN1c3PFo2ZN7/MXlsiXU2+4J9d9D9M/dNaz8m/x38CTOZQC0+S/9Upty/r
dUI2AgzoFT/Nfxydx3LbSBRFv6irgEboxlbMFCWREiVR3qAUkXPG18/BLDw1wWPTROgX7j0XRg4P
WUuagZN/9NUFlOH/ziPUMS6gS8OmD6cWJYYceT42GfjO+F9Ezi72FjOsQyfdNv8EPVY4XwNxMWbE
vpzACJbuJwxDQXLJ9VvSnh3xE/hATJHAOIp8srcu4+cBHxHsylt2ezNuU3nJmrcougzhTda/RIan
9Ydqb6X1NjOwtVi71oIopegdFKQ2Pgp68h5N1chKJUP+PXRnp3swo91IPeVFXxMabeCNtsLDsTPG
p8A/gx3HQH4XoYd2URvKO0DvwwvCKis9G93LLG9p/OvaUMMz2HkwSi8dnd94DUPSZbckFU/mq0mY
7ACbRCE9LSE/mGxse/1L02Zn+yArsMK1Ky/mDkIYG/W/bXDkLbe3ScQjjo1T+Bab2Y9DtZ/hAG5Z
Gml4H6q/Rj0UmanaWpNEAAAAL812PrkcE/uGCWFBNnPkYQ0LQcGoBPOIVT5455FcF0cA9PEgSnMr
BYWLiDihBBtWr4Zfr7AQbg2PlW3CJpFJB510x2XwGDHK5GLPX4tCGGA4GAeeK+nc1dFbP936BqAd
TJaMbk5h4cx7Jt3pNdM0sk8zszDzFcOcFvdesXWrTTX8Re4/Bsp9w6J2qe8U0xuNsBfRDMhspJio
yxEdzl2J7rRbZQXVR+8gfXXWi9k6Th5n0EWD3ACI1PM2MZi3U5xkhBBxZPhEqg4PQDX5MKc8uI7l
F0eucN9JcONW/5cGQCCezehntl4MFPF2/+tYkOHtFy6nNV+z5tIXf+UEUfxJ60Oq1w3jF/917INt
4mAm5uht9vxB0unS1adgiU8NPTAzgPqZVYhbwQqtMa5x+FZsgvhFt58Z4hgARQPmzXZIQEJRXRyV
srlQD6W7L803h8V9W1xyapKUEtTr3gvqgdBaFWJCu/KlWWK7SLEJMLpznQuP49CcifpERwESJ35J
gJHMxltRUGqjYML9Ewyoub1zMfwbTPbY2b1XPznFZUbRpgP4H8zCm4ySU7LFxaEANiQoFikjT8k5
cVlVVwht3A8HcXjh9eTSIpN0voikXwGLaHl205R5ZHjVzScfCGO4699ysfOyzwoVWm29j95PBIqi
YCUSRt9MpNZtfLbbx3rpHotT1507dQnsg2c9hvGZvybhNiiOif2ENn8UCHAEoHBkhTZdOoZrbh40
8WqxRdkliz2qxhipZzweMAIx45s3jTEd7M5/0h2taDvsY7SmasA1WYjHxeQ3N4dRZa/LP4ouuZ/D
ih036kk6UXr1/RDWvHWnByAMQNLJngifh5KHdMbyCmnJjKeTjPRRxmgzbPc4JqdgJHZu+udKc1eB
hCAYa9sNtFqmRcyoSXKieQLxDPzPIJzABAMGpgWgumOCUEzsnfY7NsV0O4VGnhmfoeY/Agr/DtCA
+iGTbtU+R5F5Ydfzaaf1blwsWfhhu9bdcsKWaXeImG0aDJx0B+zNK+6jx6a2IS9FT2oghSNsUIyO
H7I2n5Hq44IY341AklkybeH/7vvkNbIka0qIQkXMgDPfWUP8TFTncRrE0VrCRYPxPqGsynW/SRZA
e12cpnRp1njdLHkxo/4oONTcCNNdN51UV5GrhF1jiG+NHVxJN7305FcP2MwaF52Y9HdkfO4zxlep
/BYI2QbSeOEiLPM1c3b2yh9wW7nHHGCWH2e7OXEOPiWOC3MSQAZ6dHUEfC9CfYjr9mAxtVQy3Ac+
KS5gB0NKPknUSMFQG0SO1eKwFDarp2Hex9p/cVyceFb2KuUo7qTTK6zPh6BlQZoPw+tcsZkM2PqT
InbpLX5LmctXd+HBhiWDO587AOER+052uIuYi5fjuBlW09AhFamR2RLZRF1m/pQkcTpy6VGqWzNA
yZKXwmr7+yXXNfOZqqRB9WIJ++R27c6MKrZwAjKK9ciHPMQoZQpWhqvegME+Fw92Vn42Rr+fwaYv
jstsWRgtfK3BoR2evK8Oot5ElNRd0BBVbLnnhFpXkfHAITA/1RaFhQ+vkRYcqP4aZPoJe+NlMAfY
VH990j8mFmvGMTT+eih1lLwl2ExDZP/mnJvU1p+C0k38uOA8ZvKjKkAfoySJeLESYXAcxi9d3Sdv
mRZXB3Gej3qtrssnvEyfGbaRIiO9m/wrVoGsBXBKOI35PXqQutyeD11FLBaYRfjjY22ajzafHa7P
46CGc+Ma55A9YR9DFylfZDd/VV14xvDxWd5UNFGLsu7PF5UESE/Xb69Q908j7zErgy5KZ82+597W
03MDZV85r4OO9n77m0ALK7V4bwx9tqv02aEPRCmwcd303vGwWLo7Z2ZOX/SX2bWe4EqeXCs+TSz/
GjiwTUdWqHGsmPLn0Xzy63lX9NkzVB6XMNyMgHNDBAxrzPElisObr1mbdh0me8nMOAfXntHKqVxu
cKNsyrHeWMReeGpnwZhOEdGksX5o0fJGItiNpOkSOQxk3Cd6AiL1ULAWxWXAix3ExtloiQIll77j
4CFTC1h4e1caf2ay9Zhv4tCere/cB/yUM5nqWBgUZruPAwphde3AjdTJV9RPhxmVTmyD5YzcjVW0
26U3DIG+6PnVZcrqsM3lN3Im82SE5dnKzXedzKs5fnV7cYzZrmvIVlOAGN+6WyfGxVKfMZAwMODk
BkS4nNiHgukEQbF3M+8JEZN6KT0bZzMDcAK/MR6tnQiqiM10AcCQmz0M1rKPu+tgPuiGG3z457vT
EdguOkhzE7bdfm5QEdom08NPe34a0Y8SSoQ8O4Rx2njDxfGjC5zQR7AqeyIuDcRI/eyjYUUA3UbE
QYZYMrJuqwVlFIXE2N/i1EMaQuZfnGKgAeppUWnFoNkRPOcZQyZ4KC6kxXrPqS33OWTQkIe+1PIc
88Ny3bPv6HPaot4HvSUTgYCdBfLNVcEloMSFPXkEWvcvJueuLaNDxoah6+y9FOVpgiYgF/SryA+p
RXumpvngR+pUVD8tUt6mdLBrpMfG8/AiYCU33Ac9WifnFp7doHyU/ADJdiEtAXq7ddEhTolSflao
mgtwf2PqvM2T+R4Z4l8wpuegmTcg5NStmJJHp0l2aYcCklQux2VAh7E8M4Nj7tTvNJJ2CLPoECH3
ounvIYKpqyw2dEP8W/4GkAqAMrJmcAkhWMrPszrM+tPnhZQHO7t9JgG4kA94T74KEgarUzPszfoY
RQDTuB1P9nCdc17aexCmUbJURT6vFNAE/nNQvcfxdwhIzeFHmy3T+Aj5GAqX6RQeC1oEzz7L7FAj
daV9zTZF8wwqaibWz/7usD+WV9P6m8roLqrPcfxZjy+MXsebmT/N2QcrkJHi3n5u1Z7ZGz1f2d+U
t8vMQ2cehD6K9lCA6qm8lfIfjOnfgH+T9arKPxrGDbp9s+R7V4M5pMDDJ9KKHzBNvM5+MFwhe/1J
iDwYlo87Eblj/6bVd1siPvuQgJ4K+aPtZ5PbFgX6Yi3bIluvkGtklzkGZnWtuw+qbDu6ktaNu4zi
CnehMn6RILAu7Zt0My8jC5SDCV7EIaWsLN/4w/fRCRIdpxmapKMt7lX+7Cr8lw8tiXn5Oamw1mK6
qemWCs/H5vSHV2Iz1wcY8o8Eyq0sKOFJw5PLD9TYlL1Q8NqbAy1S5E9SnGBsNPNX19zX/YcajgGF
X8MrgsGfYIU93Kf+cZweQWdUCLnYRCYPLVZYPKnyb+z4quYXmb6Dmp6REkYn1T4U7aPpBVhjoztL
/0ZaH1PcTNS/Pgge33bYrC4s1xUZhqznSe9Bll7BRB3DZ0gvy+Xl9i7kIQzQk4KOTNBilRn0+xP1
nYFx1f52NPvud7M+8MkG776r70vA0wo0yVuQ/7T6c4ZM3A/vBrO8Nidy7GaLU92xGzgjiY5/6S1g
abbjgxr2mbcV5NCTmd0dQus50I8U9CkWbkcBe/hWxT+Ttg+chd18JRCGzbNfPdrzBttmGZJswhv8
WpSMvNtfR/9Z3bXMnsl0CotXBvam/5PKl5YqmvUiz4Bm8qr851SwVJKfmfMQ0DbXPji/6auwH8b2
idlw6sBsWcEgrR1Mma88NHOMe+Nqdg+NhHKPqXdh3z0PExL3oz//C51Tpu8RXuUtU1Vyc55cxrb6
ne4lMD9jLM01T9zIgD1PEeg8eaCvmHMx5nmyu8+J3Xw2JhuNqaAFScTa5M4ck5Wd/S799vKe4MMD
2WRIMZ294mHiXQ/VPerB439lzVcEKWY53B4Frz//zUNFTHIQaplo02cP6bgN3Z9xfPfkbyz/XPXS
cXuNjNylJr8Ge3ZJ5mZEi/zVD4C7yrVbI/Iq36V/EtBm3HWEDhvHu1gU0VgZw7O2QbfsW/+pbw9d
/ZjO96q5tOajdh/d+jVLz6p5jxFkeY51p7CemN61Sc4A34Xz5Cc7/iblxWjizMj//ADsgL5pqCMR
9GGTUToMJ8A/D6H7W6VHMtoNJKTGORHnSV6BPNMisK0ecca9cukNDCfwD0wuiSzfKnm1g4cam7WZ
bjFtTQ26oAd3QHj0FgZ/nvXCAMXFONiRY5R/SaZNNoZKm5mbwY6SqRLc3N+mOY8B9oPiLWNQyiGg
vZfJeyzjf838YMGtMd/T6t/ygOExNRbvmwk81fxjojhgsJjca8KwO8jvuvQlsI62fKiq7dw/smkb
MZnLlwjTgPafveKYJWdvQtizrrt3okDAgyOMuzdZdNryXlG0mwfTf2Lx4TOv7XAZjI/9Ai7ARNl2
iL/HuQSHAq0n9Qt3nYjAJcbZeSPR/hZoVMoIGc7TjK1u8m8hDUEgIzSXRBstucu0qYRON+o5E+5r
nodfIqm+pzTZdBQ75tT8KirNtdffEtx/d6VkhqFZLjbk/s4EyLGkN86jS3k8ds1bnw3o7gMD4kgA
ZlwrvSZEhBztjNArzyVLu4zVJiOks2qzB1OWoKhMQO1mgAgWoDZXpBIJC4QyXkO+t1HrLug1Mfwm
VYmICF63skJnU9gNgnQfGwVblj8oH2zDwnRBHZAbjwPJRZs/WntTMfLp7IIxro0HI7ZjWrnYEWse
vmzntsWBQt+/T5kgo1ffia46u1a3jgdr/f/Ck7gNVIB1xeoz3M4ZAlzVhiETDpcbbYaPh5sVsvjc
beveOKbEqDDadc+GLllHlUBn5oneqhx3raOnRziutgGx34kZGLcT6vxUoF9HO86X4az9LpRbIprX
YxG127bjhSgjGqhy9n4zs5XbBKpZIVnixuKgJzMCx9KsuyiDAmG4WCbtcOIZfh576z4zQgIa04Z5
tRAnmyKKZWlGNUiXTl4mBwObDEUfRr5a9eSH3k7nmpyShiRLzVC3r6qF7BN8dFi822n6LAR+lnph
4zp5PlJtFPc6QStZBLxClusNpf+gCedGuMR5MVQkjXs/imG5kQOQc0DLVQBw+d6jwxADXRINn3Zg
f71StGxjC3lZjRPnA/QKEk3E3WRigmFrfx9V9rRva/uv1jon8unHztKF0lGKVdcb4WEm+nybDiWq
75oRO4ltgGujWm6ZdObGm22C7ZzRIXSOvA/N4rka6vLZ5AZnrQwuFnfX4JTfDmwbonyae7YkzbEv
OOJtms6+SGAbCNC9KFlXYYsronLTa44qqKlvM4ag0HLMHdmIvDVNax2iL11NTVHtiDXaTLki1GuI
tywjNYKTZeq3nOtkRDOHV7mxbVzzr5RMGDpV4UdkLMDvrBt8wRNGZdmLF0d4T2BYcgyL5K7lXv6o
s6oiIbPf+eV7OyOqVBrkaJTZ+aEjj2vqtXiIYAr4hhyOcUTpE+IAhux/aiy8YqmKEZKHHLVpd2/W
00OyaB+M3kdvWtY7W9DBeyUp7xkjb7wv7GYg0hMFVYVy4zcxPJwRU/YY8cTaTHeKCs2EVQO54xem
Pgjd05Tp+Knr5g/dpPl21tHOELa1bgEU4ou30oOXe+4u7AimynRAugtazrup4Ke4zUhNNFugloHB
2RM1u8yy8z4iOnJT+ga+aBXcxgwfFDAjhaomNi59MyOln59Hpna7tGSZ7HTiw078Jwov/34sBiAs
Le6RLBKsMVqTCR+Ys0E9TQoAwVyA1pKeUtRV6qjIxKIGCc5w2BDmN8U9d7WxElECnT9ZvNWufSFf
Bm9Akj70mcsuI8ZGEPbPZh6vU5sVk+PGchvVmNATpOTSxrRS+jaGWYNYl4L2qfXvynFo14MJDwM9
7rr2GHcN9tytrNFFbCyLz9oa0ru8IFTCFjXuGVT+kPODFYktiI16sjhyRmGaiFzkpgx4DXbOWSr2
cUWb5PQeFBe2RkmMot7tarBqlb+VjOuQSnMZ7DRnncBGuStddmRhP64awjiIQYw2de/govCexg6J
fKMnMPlIqwBp94d+ytHRxvMtCsnoEmDSt0xWXuLMfeVO21Gy/TF5Brg624xH++EN+L6FBaF4Anh1
c+KG9bHuqATMHx/CjFPgyyCD54C26pL4XOM4nhoeoPCQSjEwJQr+KomBq5nYSo5IEEBPdSubztfo
2kuaYSGOswF6nHfxMphuwseCxdyClzsCxZRM6U1Xqbe4DU++Je6ZuwnFW9oryls/2FeQQs8dJrom
8deDNCXg/IpcUb5ctwOf1xjedwrbd2d38bGwWHwJZhOohYKnJuMUMeU5kv1xYvUJ2OI15p29cjEB
Ba61KVo2AnoKTnIIGSZNaFsIkecrq7E3skpL2+QKxZ80Enf+1pbxSUrFZ2Z+D4yR4skluh6yAynD
9UbW49/ynA79VPEPFRRm/dC4kXWILIgCHSEuJVl0K62cswo41VXaEx6dwod3gdvWkCBxfLCO4HVy
Z9mIg5vYMnb1nL8t0HkIy2i9DWPcJIJojqCXay9a1lPozeaQybgzsylFovHiQJv2Rody15E/Edxn
BD5Q0hd2XpzZt3Su03OLFHO0H4c5PXrJ9B0WnSSuhfle7y/b1NQjdyELnC3UVF69mIWSSZFEdKR6
p5LjVuRd5XNIv1pEnZX2kknFE7+tvQp/Hb1iWf1mPXPaICzd7dDcs8FFxd1oNvJIH93Kv0xSZXuE
7IoTkmzLbDM1quVlyNq7Tyv4ffnZrQy2kCSXehFMqdhtniJUvbC5HlrbATxvtFe/hY0UQvtCbtud
PFYwrYUVZOFwgn72B7aPza3HesKinVnnAwKmp5aOS6mZPpfny+KQGSgLvXrv93TuJNFZ6zwDbzoj
d53iPxoyzs57f2b76Vt8m0JaL5EywpM5bFp87VLhSlItmWKljTeNpSQkyQa/XHW2R75H2bbWnTP6
b2I2V73Fy7QLCQLsXETWRYHnz5k4pyY81Irn2LfsD23Ml0LYkt64PU2yuFXkf8Rjj2YkxI0rLtrr
gi2web4ytroTe3Ddqe/A9LYF+NlDGRspetBr76dHp8XKNISZ5uHhTEC1y9Xxa7hh6F1E5lKWYt4K
YvypEG9Y+2uMA0TToZ/i6crFS5YDL7Cb+qdqFshOX5+zyR3WJmVjLFxkRlDNCrK+kszZpboeGN5A
nx0x7KfqFikJ6gg7DHLZqzfHuHUZM/jMWdeNF1+jTJOzFZW3Bt34uvkfLVLjJjbXRpF9T9i4giEG
nR6yhRm0+dsJ72p4yU4W1JxSURzY7i7mvQvQJfxsuvjZNrgtPQ99d+esW9nFmKdefDHoVaVevRg4
KDkvv5OqgsPUgpFjPb7wmX18UQmjUYctCF+SiJ/cxFtS8ADNj4pwAPYgsePgwehTglk96ZHDYp3y
vvns2+4xjV+Z7f6GQb+PRH8g/W3voKrRxotZYZgZ24HlsVPhO+5+nfjPSywGXx0rpQKPdrJMDTxS
QTuV3jLXfUVCwZ3BtYgtnI5pUfCoxvjFE+CzMiM/qwe21ePhActgHDvBsjYxLNje0xZTAoBmVkV9
OB0Dyt+moyGvJFfD0vXD6KBWiYP21SEOnggCRjcY6/YtRR5EmcHEd8I6gB3koV9SiFNoKlMJpVAJ
i2my962W/y0faALmhNZ+sNfF5Dq4aLDEahRm6yxNnhyfyWWcGRb/sRWrzJEPs92j2TEI+bMTVEYl
B3kc0+Sz7iX1hlxde/oFO4VFIrAiwm3oOJGR+HZVk+ISmDuqffBKlkXyvMdu1IKwVTU4OQxyFKWN
pV5Pb7ZdPafljmN/Y9TDr0rhageP7QyIpXfRYbZ9t5e5c+/MJIVXSbv+/2cUyy8zF/HZj6c3NRR0
TW3F4W3hnc+QHIw+uH0Q42xtjNswe5+B5JytmIrfMaedvZyjosKYOw3NAfkLN6zTP6SAi03Sa3SJ
ziH2sVELIV+aHBuNNeXUX+dOoL0Lmq5ZmUb5GpaUdlEpSSxNy2vVgAkyceeUHeGDrohJ55E4oEQC
PUMR+5llmMqKNr66tK3ocL6yiXY7/PMcNWxrC+BhSDfZkO20GLBg1eTu0VXVCCUq11tywA+N6Maj
XYZY13tU3bXLLNNDhhENJwjdWAzK4WrM3Apz64KDnQek6TYQEhf3XjH1QHeNeUvzOdNUDN8+4/kg
RLVU8SoIBXI/mMM5zq8uePbdXjNBjbeNzmK07Amb6ahHBAtQQ7mvbWK8eSOOm5yMpkZlT8MSbOOn
3XvDO4o/NpqXTnIh7ekd0TQVDntRAADnwTC+7WBRsDfuKTHC1zhkNjgGFcLpAjM/pB92vIPYWnSf
d1OPGMcPXuxEvAsfh3gU2AjiTLbEla2+nYBqChEGUqQWsObowz5hSLFq0iDeaQyYonXuA+iPDCBQ
V9ba8+6mZHHkyHxvNDPstPJKyvLKsObPoqEZJbOGmY571Hm30+MAtDDpzHUHJRqFOkpTjfIGfWMO
CSAR2OKgf1/NghhOdhEtZ9HNXBBpxIshUJYkJ/jqYoiYS5l42OODcBtDAkbtpbxNX0z3ZdPlx6ys
eAnzrhibE4hK+Aoywo89hdk9PhQCYOuDzU08xUwg6gQ8K+lUHSYKJ9z3c/ozWlTEgYv9YMqPUTr8
5sRWrrxKkiadPCVl+mLK2lon1htaq482Kq/ta/ZEVbLQamDvTyGyJkXiFMPK7aCQVlseAYJ0eM+I
sf6SMQzw99evbcXgNrXXslHApuNkYUBzCjBThm/3lTv5nazVdoqd1xL91hyLH1Ujn3a6YpdLlBaz
wYlfEjmQRbyhy+HDLJi2Ev4ONqIWw75pXWJKOgRZxkRlYZO8rgWZFxnVdA+fllG3YL1medUmkI9u
Dg12MO2T3Yzt6hjX4ZV2HfxpEIX3gWVvVRlLuMHYCAKLrUi0xSgIMYv0MCYZRXXubRMnzeDoDfy1
ia+HdBgre/M6puUasoSoCLLsdIDYpV9DYL0ZbtFt/SUoscZhOKfUHFb32lnhiUPeCJAq9Iplo13b
LUJa0ETptAjVHEYzXa6JdYArPBrNPuqRuXmQ6+vMl3szDeFYtSQ++WCGF3EcXlKMPe2hcRG4Cigm
LV3LUEQ4dZz2eRbNU4msT1iEHlC5MdzKfmLdM/OtTn0X/A6t8ZWRtWS2LpYA+CdxOl9NbV6Bx9Iy
5CGWIhPNl1M/Vj2oMzfCGJ/iqGpG2ILCmYmOlfOlS6mqiShlGRV6e4v7hFJZHARB2cYISzihnsur
6KsLwne6Of4MUUuHwTnaGsWhslHHCJOA5DDh7BsWmkuxDUxSTqaA32tA0cYCgpuekZ/Q40vaVo+x
mM+LEK8JRj4DzUDcJeEhEk9VSWZenjvHOOiutcfzXukuO5GUvSq0xRZbKQQz42jc5SWy2zSJqDQ8
IJFOjqihMkf+mGRMVYnaczK+e2TdtcK+zEu8q5bhCw5DrAMc65VVu7wScjxsklQEJduGyp4Hi7KW
ZLIUwceLzMIITX94jhatAVajZDKHlVp+Jw9vW9yT5udrcfglrQwmUtb2m8F7rlreEW1lE+JgvKuA
I8ixPkklwvVc3dtBfJ+N3RevGBxrCaYMZgd73JB7BHXfvt+fikAFK9X0Z65F2Il3jyBwB+MwS1JI
jNgnAd1ky+CQEj6IR7qkIEWZ0TwFpdxOS6xGVr5OfX5pGwwmkWFhXTVvfmjQemk+TJuU26oar4ow
I+bavF0mbpayaP5h+KzWZGB+o7y81i3s3inH4hBJos1mSZUTaybb6aA2oi+DdftbFsXZEvrgKIF4
pyD2BVrfRaO1WdwBzcrwbdRzZGIMqaLbHOp3O5LzsZXYhPMBJANYV6gQRsQYeri0Kt07ZYWxsKIi
77LFEztiySbUwUFxvRaW/+XZDIi8MXgW1n6K5BUlxR/BF3ozDfDqVUNOoI0OOyTb5M5hcCICWlzf
G6Ezla8dnv3rPH4rHbCzMxgNJ0twyMhmtm/DW2xHGJvKbGbAzKi7NUfym4kTA3qSMJXpgzNnFdiL
TEHnMJBvVaWcVnnnfYRTSyUWwbxNDb0NNhZJwYgHKSVKYlSsCRjqAAqLiTCpGzF0ATv+7i3XvpOt
+TX0cY2cbDEKMnqvXOfNDIILU60HQoPvs8jmvOYdw5B53YJRGi2OJaer/uperpg+/2ucjIAI3vAm
G++0htW19JCotVF6fNKEMOy2j0NOWB8GnOjO1f1hKpEJNQ3rEdPlHUyFuswQVwAeIE1qsJM+ip+V
IXzIgyRBEdyGt4BuJk3jp1DYw7FOF/ZNv5qd6UvE+c1hTqRt56A1csEZ72uPGp2hqfkmo+4rMdSb
G4Ur+IEjmiceQF0B9YnQVJPv0C9fsQScAT/60yA2F2/xeEJutGam+pkic2gQPLVYHKWdEDtbeZTS
VC5zF+RrX/MaNkr3ZRDzk0OIAA00SGp3OeusHYVcD9Mksrc5mpzGIQ6hJnYAFP7Rb+N/ksYfKatJ
wNTAdspzpd5owsL6DIlr5icZKWfR7yiTV9W4f9rnGaRrb3IM/Xnx2nUaqznVt+wBz3QtXIgq9cjS
WP5Cmgn8inzZieL9Y7sPadR0MXA4cmeWabbxSuuKHxZPArqwfIZ5gHcrlgQ5RYN1jLnS29EFJxli
UdTxwiokWXGKML+1DjzNRSNDmtvfOOM0Q/zgzbDZDR9ZW+kZxZZc02XwrOVGGn9j1r25fvackywv
e3kBRRw/WgOxJ0LBdy0mkKhJPT9boc+8J1im7/Bnw+M8cUQBlvXWVea/22P27scISSefEeAC2suC
BEpmWN8qAp1SBfwDtzOvX+E1+CqoMOMYycc8xp8A3y2/+zfPaY3On30MybALhQxUjUXY81PPQ0nG
yHu8XDdP+2S6QEa0jlmTt68W+xmngAretwUi1pLkn4o50sauk2ntlexPcpuap3RgutddUS8f8Gua
3PeGUA9cXwGbH5wWxFzXu0SB1LbmmQ1x8uFUDAWVVue+KNFYiECuQ3Pfd5A7M68IHqtGN3dU4XJf
WOi1khg3fY4sGf0kwmtyyaJ9T8AYl5L707cq69DkjCgnFNawN9lPupMGdGljoUf+CgeJROKJUlXk
d0YCoyodJwtp67FH8MvQEu1yjFWRwSlfbb3uNajwopfenV+2NRuzhBM92lYF22Wv9yDYSXbCVsb/
btlQKkgjGQ2YHhURuWjjDXOLQXIM0w561PRTIvjMi+lLLtlcgwDtN7svPCs//eQaKHlTuU5Zk2aE
B+7jcroWEvdlN6JQ81KYc7mtmICUTCD3leZXsIs83KARmuvfQRtHB+CqGbA8MRVQ7xhojcj1dFSQ
lJRM2q2ftTffzdJNarNAyAUB8jM3aB0WHzAKbkXRg6nqmBPwrZQipIDtgsVLd9ZEFDBhwxqV1aBc
aon7eWbfsMoI9Q0cvfd6CyClBljYOc9Wk7pbW7EcFUDfU87QlZnirzMeh9oyt6UmgselwnTr+g0R
P0E07VUkOBmqec8I+SNVLrgw/GZqLOHBmaxEzfzH94ej5eSCopKNeD93jw0twpDQOrZiJNdPgYBK
YapAysAMEq0JmatWsegwULZy2Sz3JHNf7M59rwJmYKYAbOdPLhnAZnWs+/HQuaCA4bvm6/EvCyK1
QtTvU9CZmLZYMYpXUc7tQ0MmNlbRcddYYs9g7iymtlnVzBCx3ZMPSGTZyhZAuy1M5zyJ5kaq4Vl5
FpQuHz2wmsytFc3t0cqQThastrZ6EW3kHW6R2WZu4cQ1Oz1NkjnIYYXwawFgWmkDrwkTVNOTNFp7
BfmWbmUw4R7FumZ9fG+2jHYKVAlVdWwmEjPTsV/aW57ODN1HFA/UD05GWPUACcMjaiqrCqYQULMs
kyXKqB5Tw8Ikb5MBHoTGNct5TEuKyFTpHotscqkL37647XjnBOSPuglKaWahhOUoFL8Ed5FISjfD
fi+Hl+Qqd1NmSb62aj/ZDCmehQGQi7Bkf3ZwnE/ReZgcuXckKYsOQ0ZmSa6xN4kpptb1UG22jrjE
ZrnXUNAGrOrHcMrfzDbrD6lbnFwf8IwlHJJ6TIuoitHYEKBB2MjEWiuoxCeTvL8mg1qo3fJLhB4Y
qcp/1UBnmAjwZSc1Wbgtt0I0TjBLpYLUHv10NniX0HC/e2UQfo2usxww0iAxmJQPsL6Lpo0Tz/uB
RpiwJjmscgwIkWegoIY3ai1GnxTMLaJvLB+8qtdImgUBeaktb3Tk/8p4HsF0ok+fK7Y82UC07Gcz
ck7Im40IjrgtZmw0iHqcb4kDtC50Psf4NE4ck1Y4PMHxZT0QPHWNDcPVM3CQ9QFgq5695nxzpkoR
C1W9EcDsrv6j7syWI0eubPsrsnq+qHY4Jve2lh7ImEeOyUy+wJhMJuZ5xtffBZZaqpL6qrsfr1lZ
FINMDhEAHH7O2XttVHkPhZ3eDwZZMiI0Xxu3vCe3ii4Fbxi3bPqxzGh9Og6Qh4AF62QZcvvL2zOX
3yNneggbpOutnT9Mo/3oTHNP+wsWzeCaz52T7tnAM7fucVRWKIv5tbF/pjKHsI9uhIAUXF3zfdXp
x7p/Mci0dN35RDKJvKF1B9MCwFmn6O623tzvMoatoUOEZ+1iPykhRkpzOtBpCpjSkxtMd5FqlCye
ziVJJKArthjqRgmEYh6RDJfbfoanJ29apm2W33PHJHKbrNxunLYFgLQY+Ta5zxwQgDA1Bol02Ddc
lDNIRjP7FjI88tOPQNf7vIsvFUtx8zPR3L+9jl5Hz2yqNg6y71oabylcqbpYJQzLt+zaGrZJKDYK
Yy0S5z6Kslc/C16YAsL96JntarRO/iagoO/VzLyMLhnysIBf4Z59IvQKfacNyfqJpc6SaxedZs0+
dcxPc/E8lnghBczpunhuBtdGpQxHVRNNYhEd7StiSxiTt1bxmuLdKdgDOe2AXnE8xzD3M+RKJsqj
gD5MAqA1l/xfgSOOqxsne6uju7TradBhZsUA07FnJ6d1FWH5IVOPvu272Vo7IutDLnBkQHMHEToK
zVu5LEyVoneJAoifPxfTimbLjQDFv/QCLcjnDUXdQGlaU1kHkX2LidVaR7SKM61BDTAQLqNdTqwt
TF5a5W5HWUnbihkUs2+YqCgJ7QFSJPtC+zsJMbc9o0BBAY3ZaVUV5q2N1iVLbp2KKVE5h++tQxs4
19txnrubKaWVR05Df8ue5m6IsX0lJJazA4Q1GRIii1ghNSqH/CYHAJmxeO63tdbctN1dZXwtMck2
vYfFI9qUhJKlgO2SjgK9TC5LIrtGKDsKiieVHjp8cqxtJwqWlmMcnAPkB33+Jrwnh+5oumSmqoxg
ooj7HDppgWPE/AhyAe9YVS+q7Sy2L4XeuFaBXRSep9+b1Nc+KhkdJOslV3UJ93Nx/QrALZOBSBce
cEwDE2hARmWf9hOumfxE7xlndXVSzisCtMxRLqmwaCMDlraYIBKrwQ+vE6KpcfMuSzY+B6APyCSn
5qtZtt+kz7KYON5VttbXItZQ800qI+AmpZTiNrRoraZlxKzbSJ8729q4Rr5q8/axFdQw1gQW0PYX
5fzWkaAmsRFW5OPqVRkXzrMkDE3WTfjNLjCJuh1IBIa5xkOTIdsZ034+zQ5K4d51O1RLdnvIyBAF
9wKPh7RvSkjNbbi3jLcg7vonqwc00wzUOOMLNxvRTc/uHAf3nw8ow6djz07O94znNB3Di/AGbDRI
+6+BAmfZZ+OJKUl1nE1oTF7u56diYNY1qT65Y3qsbxovEFtl1A6xA1A4Zg/3soq/2GU9PBitsla9
NXn7oO9J8hydS+SUCjVSWRLwwFGgGZMeyhLtDxfKAffP9Ko9qTi01nDwgq54Xj5PWMVgIcZ1/cUv
HCY//GkWJ6b9/d4j5tOKVfHVbsIHo7Hs+6LNsLjxrz8/PSeuS9JJpdZR3zH9asuKwjMOd5mDoLyh
ffC8oFKaPCMf0uq8QyC4Qix3Tr66dkHeUuVd7NqYNsy7i5dwzh8s01N3TLuq5wGe5+en6djQ5y9x
/eSNV91aMlTfPvv68ejnu6HAoDt6bNCbEYE8pnANX3XZj025s6auhmfVG3JTom56LAr44o3ltZz5
63AM7R9yLGnWqlY9RBqRST7SYWubKLh6LUD1obPqG6GH+tTOyH1qwuKeoyFxbhVOjEevRXHgNubr
0NjxhXYbIQX25H5IenTtndCOuFdJra9xU985EkQav/mljoBdC1+1pxa/Vp0OFGpBPX2Nyvm9dMLq
ju5f/1Bl01Vzx7U9xtNzsG3ggkDumqzTbChYY2b3kJJ/tVKG87WsEPxmOda4uayTrbLQ61ioFyiE
jOYIXeYmAkGxmxCVPxpkJXrwyEKzLPaNbEfOHbhHRdKW29gNHpcBx86zQ32ewu6bZ7XNscLaCo9p
PABpC52Ar7TSuHSs5AnNxfOUpC3xluNhalKJKirCIZQZr+k88MzlngEbDPVMkF5rDV+u7ohi6YAn
XJMMUHnD/pdkBYDfnw+Zh0RoTjK1pfY9u4JTXvhyOLpxP2+CWYHG5wy6G235HgBrexuR/AEJtC9W
THAhXVSGdJ5vXSI8ViNXK/2opl+7fplynkj7VJQlMhBXbJQgqDCtq2+jT2aAHKGizzBAJ+5VYQGY
t45GwgCEhF8yzBtAGPCMzeG7a27tnN3hzRx5m5kR91rYbrsdeg7n6GnwafE2nAbMUFH7Zkcdl79K
pmPowkCGjxLfzlDdxI1b1s3egvPmLcP2kBbWHBQXbaJTZ6sNDMeAElAzK9+Y9pLYLdmq0jPalTpE
JNT1kYeSDZ3rIEwEMrOs1+zLH9ohD86jCxZbpWyBs3o6cNdwD14CgC302ukbKj/8cmUE+buRGsTY
/CZaWT/lJSakpgX466qUlqOQtwO96tM0cR8vhrY6WnAjVebPbAsFpYo0EIgVYCu4n+2rUVJwTebR
g7OGN+qq+bhXEoGdm8BbIrmpLTx1ACKRv9AcYxeQtN86MPQIdOlHA/U06vBh6mA/NZ1XrEPmloyE
RXsbCxNyOTLfcszMR2khHAw4H96FzK+pE6+MCbm07RjDOYa2whgWsXYzGSPtrAoRDUXOhh8bHyp7
Y5Wue6K8x4RrSG9dcTj2qR3tWzU0X6UFe0NgsnBYIWAIOelZLYAad7G2wy7IPerpoG/ZnzhRtaOp
gszEEvHWnWK1q0abaW0v6vIyheCTTCBn4D5qJrufD7gpIELNOcq7V+Y1CPuZTV+xQHFLTScIY22K
ZGt5aFom6saMshzlizpYE0BrQvzORYqkM+r6IzMz6sgyrgl27MXZFtF9Vw72Lva65Azrs70Jq7rY
fD61jSQ538w2RCiLi+RmBji56DRpWLR0B3NPEltoNE9YCKs75WD7M1WKf4yz9c6zzTuiuvEveW19
bJcHUaWQoITcRVXmHJQy/T0SlPgHpACsXHU6PUg0B9uhsX60wnlP6qw6au22GEm0IGUnT9iTNPuQ
newKGFH7RMj7sJVl2zLkg9JtF25wdlEq3DSuYV61tOBNpYShdDqeLtkowVyoTTM66iP3EY0mcjLW
tYaCGrQ+yVWzNW/kF9RMEU3wd0kZORiNe3RlVlyGjnpWjxZ77QEXF8AN59TCxoxqip3ORCeXjDn9
Kd0QQuyKZz0s0kAXinRBoX2o3ahbR2GBecdAjpgbiAEN4HxdrY+FE9hfSvKc+pwzMPcn6DAxPo3Z
p7sVSuBV3YAztqiRNQWNuO/8RTNC2K0wNoWb0WFyYhNtHOlQoZkcW5xQx6TSmy73h2VZu8mF5zKx
tpNjYPTJUfQpPzej7JHIfb6MDjE7c2YWO06n7y0smMso6a66TQZiP+HGp+yC8Hnd7ZNCdY+6NMs7
31UUgiH7+CQ4UASERzdl0FRsg7IRl5Ky7DErc76V8CpUi9ONGjx5bKU/HpVBklwL0evzgRECqSp0
axXt+FNAL7YEknGAxgngmpQv86scW/++7cyjY8f94wI96kKrQ+Fl+bs2PnYssueSXgnzwT5/VBVp
Jnk03LHgHmfMk2fTriRuOzo55HKl2nWPs2+Ak1oeeD3oVMJ8WhEvbXETiinlWGTkKrIYvhWVsE7Z
8tBG8fOEL2nbidDv4Evzuc+vxkMGsCv276ny8sXh+kTDDWg/NIDL58Pn5z8/auX8OnXsvv/h859P
LbGEEMmOgG1d+wx+qyom6ZGtfZZM6tJAoMXdGu8Kaa7HfuhhDbMCFDkFDcm7EguKREHhc/koVd7N
boClf/bDy5gbyNHnxEzXKl0SFBoRXky4g5fPj3gD9NFsGvA/LB4xW7BjbWlxYC7s0E+PUPXVzKM2
vW1AsQv7iyFomTnNcvV8wp2WB8bK80YFeCSiPu/OKf3YKmDbU3c1BNU81tc56fQ1d1BMx9pjjZTV
k42LbRf0L7VrDgejToYDfXMB8il1vvVCsQvstA/TI/bOXup/dU3e56EULbiJ8B7VGFvh5Qh+ftQu
Tz8/qiWtHKY1oAp5neVihyy6YC9kOYOq5iFNEnzDM369CP1F4CQVP6cV188HkKF4bBv7OAmxtwK/
3GEcdYD8B+0B0mCZOtapXh7iqq63QjLacpz8p47tcd84ZQwyR/6047I9/v2hxOW6U7FJinOterEw
TpHaQR8g+IRljTKGMXLX6HctGnIsuKFgE/05RoH84tEg4yawzBc1abUas2tY4t8IG9UhydF4hMzK
eI5mbJdRCOg4G+rHRWHTUciOht8d+0k4588HxivR2p4rqCpzkH2HV+wSltAxxZYQDnOCdLkvrVCV
TJjJJrodyCSK2W1/ptRcdYMhyFV+vvFQTRxQwagTw9uDyqh/ZV1cy7q/xJgJuKZZTZMR39M0TDRp
nCsqY3hsBuoKOw39xwkV561s6Q5YKftxYTjpcvmop0TnjIJIQYTc8VbRX30IXFBEmd2AJOq4pQHb
MApCQmZcrRf6JYR6CQfiqWF9nftJHes01SjgqdRwWII/811S17ygfImFVXLdsM+pIRhmSBA2jO0P
rYJvP2IJNyiyVmYO7dcD4bUiIohS0VLmXlyELsjrtRPxNCQoPHoaTf70WqGGucXXEV1cEBnHqBYP
fONL3KtpLydI+j6DHBQp69TLID81tKVqSK1rH2bmOm9OzEYJ7Q5pepQwK7PIBaToCRwXoflAp2Rl
lt6PWFfUNL227saE3CY/aVJCNwKHMD6Lbkto6fu4IOohG2vKKmGd6X2SAbScFJB9ciagASbSnkPm
m/LdjmkoDcxw4370d9ZYyXOeqsc4eow+/Nk21jpvxw2YpuiL4M9Y57MgnZu8tHXZxpqVw0HH5B8K
54fQaknNW0xvefgUJPJr7+RMt1P5VCjoUyHRqIdxiQ12ZXFoO8xFmRRXL6Jqs3NyRNjVhds4oWTI
Zgy4EyM1iYRl3TcVQA9FRmSs7fqsNILsJlICclZHMZz1T0Liohc1eYkAJHMsYLRDQts1L36Wyksl
EeXNvr+JlyVJ0rTTKMIRtWIMwkMEe0nmr2lohTjFtFr1bjee0aIU7EnRk87hDneAWA+hUe5HEEBG
ZC2BCe30NTXExjAq8zHw+4UOVVCo4Ei+ICy8B4mZ7QqzgwzTBdHT0HsoMapoN/iKdneftpvB9KJn
y/wm3F4+5nURP4MBPlZQh2/KlpRrBJ3TUzjZSNGD4edsQe1HtSYPTOKQ2Gjw/Rx5dnmd3211F04r
K4VtpnVB7yIKraeZahpgE2OhchDyKQtRieYVrWqnYL5u/BzKsx3K5tqmBt65dFlM2J1to0jED2oo
aFyGIsUmAiUGhft4CKNu3CLDiukG6OCL9GE/AHkONs3gXUfGGw/QLr75ptG/S7EUtdTrztIumH35
opuOdij7wHVrpM6mR4MDNp6YVF0aBa79nnSXfvwgQLT/7d76eQstDex0w4D3NlVucW3ypCEhwTfW
n0+zKS2v2YsJEnAdEI3Hzs+ka2nckS2Rg3Jwgq85aUNq9vGCdu62sbNmXyps3HivCChgB0KBAcNQ
Biq+iOUBTci0MWtKPSyMQHdt6Bw108eHODOch8K7V8jc6H2PODLsikmJrOROZyQUQohEhIIaEkFZ
U9yLev6SDsbwxLr1IUYwIL0TBrtcWMGjZ9zMhE1z5dv5hy6fPQtf12C31iEZDTZ+y6ZzXDiU+mY2
4HdBlDbu/CJAJTninvRC8yUrfCa6eXvnVbCjilwYO6NAmVJbAj1whobTbEtz2/vTfTx13kmpr2GA
dFlOZP94TULGqTsSoUJBTF+QHB9r+l7Fwxs6RO9x7rONhvW6MT3b36RNmLywpB/JMnS+jzVhIp4D
mGJiWoKOpUL4hTTwpXC9DBc1AcXBkE8PgdHskY7nq4gScluTM/gU1ii5gmFoNjiaWZ3nBqvVMFKf
RTdvSgB/tGEwX2jxMmuNPEI4wwhHktmLXes6GOsiol+hgqJDwJ6nIJ8azYC9GGTDrdeJ6SuYomiy
6lMehw2IOQSXVRyjYYlg2gLFlQBMpH4XTWvvVT02ay9V1doIwJEswPqzzvD/ZNErWWNbbQNDwAZE
jQ5bPLLjM8JZcqlHOa6c4kuBZA9uCBEOVdNAEFLWsPaMXu8Cl6pjnvBrjW5Sc51DW7L5gGac/fVH
M1TZOwLQkjZRRKtfF3eCc2Cv1WIrrN0HUSJXQJ/Z7EIjlOcxg7rvBqF9RTMiV45jI1Rp42dKXwNY
nF2djYKrXdYOgUdNEZ4GHb/nGQP9sQSHS+cXjFBDQeqp9JE3uLh4dlOtf/nTv/3lP/7tffz34KO4
o0jEhdD85T94/s57X0dB2P7D0788FRn/fX7P3/7NH7/jL+fovS6a4mf7L//V9qO4vGUfzT/+o+Wv
+dtP5rf/9a9bvbVvf3iyzml+TPfdRz09fDRd2n7+FbyO5V/+T7/4p4/Pn/I0lR9//uWdhIJ2+WlB
VOS//PVL+x9//gWV2+cb9dv7tPz8v35xeQF//uWxq6Ocj/7pWz7emvbPvxiO9av2kPlo5boa0bKj
f/nT8PHbl9SvwhNKerayTUuo5Ut5QSzKn39xfxWmsLRWprKlsE0hf/lTU3TLl8xflWVKT2ttCceT
jvnLf772PxzDvx/TP+VddocJsG34uQ4/qPztWC8vznFNz9RSael4/IHC8nix5fvbA800/rn5fwI2
b25suqTIuhWhpzR6OxwcrotbydBMV4jA9vdFbPn3TNPq+4kZFO0rSyD5MYB5KpO1uTCGLsf3p/Ad
hsIbT6YkGLJJKveYpqHc23HVXR2HCma0MNANI5vlysqCXZLO3nebnfGXao77b7ZP35URcXBRrYRJ
4Pv+T1rb5AOkE8kIxBEgLK7CTdXZTMIxPupzZlYlo5xyPiO9HFZsQBQ7nBCTWKYdZ+N7Tc7ARbHt
9zpw8V7kotbh3Mdn3xesaUmnmi2M++Eah1TlmJTIJjN1Nz6EtS3XQcS9VavQY47UIQECP0CAFDJx
1AxNipXUC8k3xZr0EqqhW6vcHo7TSGN0JbJg3MU9WgykTRgNdOyHJGBGHW/XWKmncKTIsEsc88CW
0cLHxVhv0VYNDEQjkg3t0ETmLGegtq3r9SikjOyzgq3t74o4A2xqxRyagEzdpNyDxekMukdMi27Z
U8zwzPxoBhwWOCQs2zQ34JTT+lo71YymsBPkm1kmC3PZZP27mcbEykuCoPLIy9dDzNzRygCt57MJ
u6K2623XUiHVLrADQVQaajbLWqUTbdi2TeID+8rgvls6FnUngpciZfzIbyJpDeXZl7RzbBAsHdQY
syvdNWLq4ShK2zmHmc2AISZGW+MFeLHsjEVy4N4aU2PdCnaB8NSlqRibjopoo4EuXG4Oq9wKsh3Q
0QC8Va+htWnWdScfxIPA14itCWYQNlhjzMA7q9k40Ic3CL4xhLON54lfV8XqMmOzoF4Lljk18PnK
JBkkT4uZaEArPzQM/l/ryq9+DqNrIwQcp8NokRurY2h+JlFQzLJi6yx6G8Z9n0S3eQb49QafRAQD
pWjvPelmt1z75El6NSMyEivw5WRjvpZRSzFKq2Gfo/a5R92dfPHVDH3YKIx0y0jfek19WNoFUk1G
/YIkoCWVNFXtcAqtzH0MiqQ8JLJiJN5ptsKBZ053GvTtyS5nGitqHn8kaTpD56qnNWrg8Yq9Lyd6
jnglNv7erowxbBIS2hi3o45b0GJx+jUFTQWHJmCMqWki3wj2fcdmmIj3zpLm5OihvOahBgZsyAZC
ns6yA9694Ozg3ngJPUHPWUz5dJw7135hj1v9kPmYPhi5bvZo/eZH7o3FdwRQxYZOvlxVlks7Oemg
djoFlifZ4rU3vbzkxg7NaS5VYgJrU84GAeX0pbMyKzv5mZjIehHgcIwRIWFl4o4NdEIqjdbCfDWd
PrurqRx+tEPgnbFRkaJJikIx3I6o/NGaUUWuMgdv443NyrgyTEoY5rqsLVCIWvR/dczQQ2M2odFP
JDK8U+Z5ndET/qt62miTPTvbCAgSbqCAytaUNug2GhaMF6oxZi5C++FbwKDhqhiUkZLXZXA422Fw
axSgDh/TrWBPVzlgbhrLr1E1lumgEW07AwMLtqm0dQr4WJ5v1F+Q4dpPhm0ipIN9Q5KzLU2mTJOG
f3XgdHXv6zEsjccgLUu8p26q7yus5Pfs0NU30XSRuQrGyTAAMqF8yoM5x0omJOLDSGevXRxjwi3b
hEgoaXnRjMmZQIT3sbVjLgnCuTnZ3REGjKULYzNO471wQSsFGeYALDlEk+EFLB9tP3epIgyfjImG
LdxTOUTGWzG6AQHhhDLOasEDTwHHVb9W8CrXnpZvdmc8DD6qNCyJ/kufm6TTjgRegFx25Z6/pP4o
xJAcozDsjuHov1EDEM7H6LeHisJ4oI3N+DikTExCw7oEsXsODeOIm6XcT3FA3G5eRri/mJkTuKkz
hp6GvwG6/SbpMqxze0JfHxtf4iD+ZnbYq7GuxZupbswNXdpi46PGu6dVW+9GdEIPmZzlsW+tBxxc
1ro2c3J0syK4ccrExamB+Ih4yph4m7xaZlxL24zzhFYUYlUiIhlZkl9ZLE0K9AoQROZpuHND/9VN
a7KimdVAMTEjYnuacmdMxrSqq+Idyxdd9czGQxvUAwP+YLjMNufBWDPNNu2QPKBoHjbk/XZkVk7Z
NeWEO2pgC+RDKAgajrL2bTJuirnepZBYmzH7Mts+wS5FvsVIfWIDuhqpLWb4qidnNp+tKT3LYjgH
LPkP5oQxRbjQQJo4aU8UEju/a85pgewsROpkBNnRmxzAhxhMJu88GTm5E9SUtgLGzHD0SMgI4YBu
eDQjhH+C+zGOh3laGxHscY0UtagNqFSKBEnl34Wy/pmFwx0WS2pTzE29OUJSABIXZCXcPjzxLA2v
WTsZqwQQ8o2dQT6wAt7qm0jktfxiF6mHTQ6XAivIGNH2Nlsze+nxGuTrGYTbtKVjSoZi06fgqstR
iG2UhinS+25WmDjzGbex3Qm4B32Ktp8bsxPkjC6i4FQn1URcgHQAzI9jjzDHk3H5XdVl/5Sj/HRJ
nGia4TTOA5eeJ+AzVo4RoYVzc/UVLAAJMHlMimbDLf6mdNO8WsWCziTzp8HZgtqOoMkp/nTGlvHd
YDYDMZ4Vl+Dio0O1IqqcrgyGmevYOnTEA7dT59yaloxBPT702gCNmwyzdaEJMtNun/N7I0tBV3TU
Iy+O9JBVU+Ch2cxcfqFr1xsGKnJdl3526lqqDCupxzuzDtAAlR70mjhN7iCF1ME2tRRSRhk5hwLF
Dkjzsm3uRpRfe06/+ZtbSGuLUTX+KNNcLxZmEX+b58p4TERGMHeFW8I9OzUrFJk3kr8GBR2eSQaq
YGQpBwOCbbL0IdHZgFI6RXX/nZYk6dNU6w0Wjsj9CXXAQpZBp8g5W5GhnuqBGKtVw6a15dr2yajJ
HJGQBt3OEfz4EovnE3bfglhB06sA1U8eOa7oIuMH5o2s0PjrGETIWkxXRkmzseoNOyS8Uovq5Lf2
8M7IMXsZGVegwEatAQ3DIs95UlFEHjnn9GpgWSNu1MKtgXJvgT3PSfHSYCm95LIrFiWGp16Qeyxe
uy4mMifws51q/WI/04wiaNSLAOxL1NvnQTjG62y2+tT7ffjmDgGUenT9LUNCP9fnCkw4mjJe7pM9
2MFWel2zUq3rXiAjWGcr7MI3aYYjwpSuvXrCA/SObQ8grfB7fTcaGQ7APoz2M8jk5tazjHBvtUBP
PZvmkFc77TUKSm8XmZJvj9LipR0LAXQ1cLCvDE699COauniZJ77Trl3+mtEtSK6eFsR5k4ZIgJIQ
SHxYZ/oLd9VmFbCyQ10IOXyyNeUVtVXwLlOv2GeWCcwgorGIOyNZToYy8OeX3EO4jd8KWfWbH1tS
rnuoce62aucQ9qQ1zC99qsu3IPPsDFl8jysDyuGpRXi3cvMhBwpH1Yz+UX5w7Re3YRkGP+gej1fT
clr/ZFOk0J6cygcwM8YhcZp5Zdl1fleyld4VNRbPkUnv1oWnWK0i2so3xQQdtcTotraZDOxrm4TM
wJxpp+gZF+//vuj+n1XU1/Ijf2zrj4/2/Fb+f1BWS5tKlP7D/6Osfiimty77MJ7z6PeV9ed3/VZZ
m7/S+yQ7j+rVtlwKYutvhbX61bWonoXpetJyLblU8P9ZWItfla08T5i2SWvIcf9eWNv6V9gQHhtb
02OuAALrf1NZm94fC2ubNcu1PUeZ/G0U8a74Y2EtAH+6bskCknbFT8JvepSQ7b1tJWuJRNNpvZMk
Y4V0uM+HESXKrqydjJWiHciYDwdEV4WzxPF8t/y52/7u3fxrI+D3hb9Jb+H3db/teGJZIUmwcR1L
iM++wO/q/girAJ3zMrt1Mh+zyqzsZ8YKYOOG975mgsSbWz8rMntADL8OIow2aWQGq9LrrRefxAOD
JPOidAIs/l3/OMWVtXM8ok8pbY7/+k+lo/FPf6qtXJNDol3L8Uz3j++k70LszRlf3pphfcfKuyzS
OWCK2SwPn09tpYvt0IF+agAKnxDu/3AaewnlLSdm3Ty0dP0B93nP9GeoBssIuVxSYTV3moa04GAh
cJOiwILGvbaP6IYsHFMvN87kDnnbeU5+fj5ThqmZ2k8tTUta6jCC9AV0jnnP8rwHsA/Jht6lQOLs
xIN9dYuCfG7iKrkT1/W5HhkXJubQ39bL21gW0lilaU5uzPKUW/Bz5LjiLKAK7/GQ/9bA++0C+i8O
uVzep9+1epZDbivlWFQGChKoXlpBvzvksulLSxpA1abUNrHXzDZ7n6JcNbNDTFMhMzZxRFv1tU9z
exjLh9jDa6ppFW+NvHliAGHc1rkazp6udk1mG/vE1sE5do522me0mKFbWHS7HuKBECA8O6grjcCz
7/ICXi6mEWv3r8+M/+oVOQgrhLk0yky6WH98RblRhBm91vS2oiEQrobWONZ5CiQtTI4FM93bJEc/
eesVSxLCTILDPEyvHOrbNLsPoxSoDlYlZqt0CKxRON9Q7hyVQEzieF2IxcmVz6HDnDZ9dD5fYe1c
WO9nDEH2t//mpTj/dHQcVymLZczzTGlZ1j+8liRBNpX7eDvDEngf/qX8NrMwnNBpAf2IxQ8cCYDc
5ennA3ss4mFz42s1QIGIotq4q00kRVVJDFBZkRX0eZVIG1uObstyNcq5XPaY8yvm6Hsm2dvM6MlC
1yJ7QvBQcupqGgSLrtQZ34OhEfsCN/EhdhmFh5mFyaLN6PtZBky4yhm2jIuj740fo6nJm4K0D/s7
QhYKXqJGe0ofGdBTzyS8ZLT34T6wEbY1TKu+SG3cucuAIYV15G69CaD72NGK4FAk0x7LxbGYB3hq
CTJ1BwHqtYoIB1MEAyexG32PS/xUeeVZRwZA5a0OcDraQfSYqZRS3u6PkZsj9CDb7Eumx4h6aPBW
JUGjG4va/IaxEQqvZVSBg8PBAskJ9tfXVuN68JxBQ/1Ku1erssc71/1KElpwsLt62pbdwjTqKdvG
Xm90FRnfF3KLU9XdB3PIn8Juu2dlQg6fh3Yfehaia2XeBR7tqCCp0DjR93zKRJA8TWuNHPM2nHB4
Ouy+mEcW7MbcOmOyEjwUVT5wEIKHULfTzgxhgLut+5SqHi+CTQsuB/x8kkWZb4ohV9sG33BPPbnt
EEfdtZkxssdzURNXxTWzHOxXZWQ+WUadHnAZGMzjeJq4QXYlZVVfP8914kr8q1sbvz3rBDupUBB6
MwWHeCqXRIdCM9EfO2NLurpnMpWGDBAeE5nv5yRZMeebn+OG5DHbpp4phiNejPmSzEFz/XzIZxKR
ByM6j02AiLnkzn4o26LcZZ03nt0ugkqVDgxc55ZU2pKemuOkWOtM78keh+a+sCfw/TGaV4fWdDGP
6mz7aXOdGiZrRWQ4eyMo2ekpLB5tSvCDl2Twbcjz+2GW2Z4VQcHXSigB/HTVTNqDcmCTaW4n1/Lw
OVOaBGl2HJ75YAzWziDzOqtKSGzGzZB7fIA/yOhJNerNjgWnRyV1JKP2qVP4aWrvBr3TULn3uR1P
7xMfGPEwfzPIqbB7Jj44edAJUFSgLXd6YMe4mIJoLBK0dsswJ4m8+xKpqZtUeAZa797N4vRcOvkZ
M1B7J8kPJcGsCM0bGjyIBeSDM87N8fPYAa/44UbPdHf9k1gWrpxPxDqhodo1F1WW3pEu0ZmhmKC6
40HnEOKJe7VXlpkZR59G0jbKSSEpPK9ct12dvsV9yZVcV09ijI8U5mBODSGexxblBbSD+A2h412Q
ZuH3/2Yx/Oe10ONWT0vDdCzLk/If9k5+gplw8riftyY+9ikeilNA99wyLO+MDz/x8AT4UjrPQf9g
1BbxPap8KaP/S9h5LceNZF33iRCBhMdtee9oROoGIYoSTMJ74Om/BbD/0UzPH9MXXVEgJTVZVcg8
ec7ea6O9FncyPdxrYbjOlYgdfCBJqsG5Jsp7UMb452CT6lkj4XdiryASRe49pArrIut6REbJ4h9+
kWnR/s8tV4CgMVShM61x1b8XgUE5ul6oVRK9S/Ru0KEjsbp1jr4FCl41EwLapU8US7ptW5LGC4lb
3HcRuik58EL0Vfa+649aE5qvAClKSFeZfeUoS+dEydFVdIwgfDdlz6IB9g8/uvVfFSLjIGGAkdEM
w7KE87c3oW3JObIinCx8SBW9Bqg3ts9Fwu/A0ttusEebF1wP746sQZ4mVXyl4GxoTQ23Hhjbat5+
0tZ2d/OloxXDMdSVfuX6DLsdVu79rDrvS/+s+bxGfS0U/MXYPPBSZCB/ufTyfIOj8NUaTOOEWhib
DofslecZ1NNQyRjAgpWiOVkyFoqXfwpqirAfCUolW7O9jV0YDcEvifHwpYLQ26z1F4PVOCnrDceL
HDXD8KuZzo9LRMjFttRJGRitYQlsL0DBjLpOrT3j4ijbeb2pS+VTb7xhZ5eivBPL7W/6zkWT0Hq/
irxQyrVAIb1XLFKk5odU6QHcsyDTGmxQQaedtZFBln2TDiFqwVOS+MZvZvoQaivCFXILdWezZqgd
vzMsY6lrsGaPQY8mATXDvmkLchraMIUpilY41WlqJrg/CqdzHyPWlUnbkTu4vmoEKauenfcRRU28
aRX0ZL4IwmNb0ABiiQ9ofxnwcgcf1r+r2VOebWC8xgPLW2z3GLiZ4G2MhPZBPiI1DG39FlV++zzY
VfvcKIgKBgKX1bbZ+VUU72KL/Hm7Vttt6RmgdybtnxYG6taFfPslBRSEmchcFVc1I9ygJhpY0CE/
udaAV4SA9L7+nSmRuoYogkEuCQQ66PlntJOSt9hp81vm0A4bGlN9H4IgWfkdVnA1EfDcM3DkU1XK
ze6dOgP51cJir4I9PD9Eef6T8JEGi4+LrbJPWqSQgGbVwqkPIvUI6A1S99Y23hsQvFcVJ+ur6gfX
JI/8d1Mql9ZsT0qdX8uizp5Dk7eATEQaMVX1UzHN7i30i7vqx9ZTk1bfRcA4zQwSb1XPH675uq2c
qwPNbqHNv59j9gp8Vz6EIjceCU34hVWiQLGHajULLMN/qSwdRxJfOpZiUbmKvXEcVCKutJdiaLq1
YlU00no6iNgZh7PZotiJ+6Jd5mXIILN21J1Cr+RdQVZeT/gjvIHlN9Pf6bRMf0WjfdDg9LlDrl4V
xaY5hM500RDY2s8vYsPneD9Izg2tr4BQYZBC51YaF6wH3dqKp80Eei4fp4w4YwYGgLiZDYK6hyap
Zvm+MLVrIg25IchFvX29MwSWlgvdQKcb+RjD4xxvIuAHd6kwX4NoVOT0gRV1N4bhK2Krh5JRNfiO
2r2mVRFPbXbXOghqxWPppfY9lNxO6eDRMp8urcKx7q1sCjihCbAlgdcFKgTnPynFCdwiU61U4FEO
h3btmbI/ixoahaW8iHevBXW6SIHVLKLl/15Zjf86z1psBMJEVUObAcbj3yp93w9a/gsIvaOnPTmw
Jrc140hXtVelHX9EHNj3lsjcq8e4eKVRZa6FDpTHpn5YM0ehiCiM7GGQBWVoif1pdjVu8DK5ZH1S
nCv+ZZuD7cPTscD1XpG/TzqesFKbO+zk3VwuhAW2p5qATODE1vfYDIM9fj4wWXbcbVqyxBfxwZoW
t6gP6UtGiIcB49vnyp16+x69yH94Uf5ry+dFESStcDa1bNu2jP88ytGHqz2kCFAxAD0sRW1XDHB4
YIptHAbvNkxrWO8F7V64GWY+LZXLykVcICwzIGy4PxRRbTyVhJI1cRzeDas9mMiwXubv8xruugQJ
b607NPNaxFMU8rZZ3TpZ+Ocwgf9LbJhitVtCPRlSVXbJ7GYla5SrlacHt1JVvXM+ZuuixvDKqCj5
GXrWzYzU5FUXUPMiXb/UiZkfLXQKRy0nootGo9z/79dJ///syjZaDSRA1EUah/n/fJ2EiqEI4BCt
TFtTP4ZAI+i1YbxDAR0+GI+AovSb184F95kMOM/7sKGo7uL+lpOYzqjYgkWQZEd9MiaFFmrAztSd
fYFiuyzK6opi73fvRNYuZqFBCkCKMxuxvzFSwolipaG/XGTOsjG4VX0nCXZAgjs9qV4YZunwBZCt
J8GaMDK8VgGdoVgyuc8a9F9qXv5TeUWL7z/LK0u1Hfp7qsGnhq7d3z40bWpGUtgcTMzW0jcZHWo6
9UgGrFjwBvOgG+ZqpLP7DQnIp+p4VOu6Mxxj4dr30olpWjgAKpnZmo5vrZF9YMgm82jFSGSi5oC6
73Jv31lJdWoVNBf/+80U5n81CS3VdQVTFoOuo2bbf383Y83gPQBwWJYqvIueJOT5oeiqv579+ZoJ
DW9JC8c0cDLj5WLsA+yqoSWRGuW9Er6xKdshId8anWfAlGs921Y03tUDDsZbL3rzSdc/LasoH/NF
6xAGb4DM282X1mCVB70M8MF3AsXk3FOhQD8iSOl3XhWLq4Nja1VquXMdKRlPedBfbKfyT0QHE/9I
KzxYms479vBwNxcJcIq8LYiOeBVwxH30kiX5QI6mssjt5jVWOoRv/UKtAoBFRFq/VLq03xrbGnFo
hsNdVzATd7WrrgFKhZskd8uT0aP+9TX90A7ibRzxmC2cXtu1Cml1dX8lsmgA91Q7W8U1fsyVj++l
yj3cz0WRXgAFFbpC6lPnVA+jSz6IFByOFnl7SRkyXJm8dvMD4v8cQqvW3wtGg6ekc5tNxvq8rvQm
eRaaf+l6OmNaSJJnIzOT96aEMq3i4GGjRaMf1QN4MiW2UPBUWwVmz9dhzyECiICxYqWOqlS3ScCW
j4CVNgDH3hcU/OHeR9WB0oZjXNuP4b7EJwAomEsSdast9jzSSsiPU1Ar3TM+DUsvLKq3whq+63Q3
dloTT5rmIBwOiYhKVFI8dF3tbcBcggktMmgNQ2CBkfBYTEVDaT7Gxk8968aEzKOoXaaR1WxQiS1t
WDtYhNvA4lOU7Kk8+31igiZZGXbenxIwHW1iqEfqfvsc4q7DY4nIC2eB3CGS4ua3dUTquFkWsDmq
BxLutYef88rM3PqHBUGYf1sQbLYQaiWdDc3R6OP/7X4a/Lrk/SCuc4Je5Z7OpuCCfsAlACfVdLac
pZVdpZcXBZLPqvPN6qxBWz0wnDTZjpV4H2ObpwI8/cOd/veVijY7rWWbgYRrm6Tk/u0Hk1YeuZhv
GAnKsNk19BlTR3bfTLsEZ68O2cHvPQoOK2kORhpuv9qNEZIJE8YSeDFa9f+0+Ez/y38/m/IjoYbj
VGpyzKblOO3I/9YO9pDe2AxECUfV4gwma2NcIGKCPvQklf/YPatd9VMV9kHG5a13BENFNdSXYwzI
63+/Okganb//MAaLo+Fy0DSY2hja9P1/+2Fazwv8oS90NFqgb9Wyv7S8D12TbeqpWdGUY3tgEn0B
KlUdh1JOebQwetw4MO5OTDNIhUcL2wAobah667Bxq3NBBlJFAMZVS6xqrxniO0gJCM7kiJJ9YFbX
+Zsg1pYVhx2Z+nB4Q5Y7yMf6iz0iWp8vY0W84jJMpnvF32Ck4+AyTjuilzsb4GvfNFlkl0IZWPss
G8DJ1JEq2oJlIM0k+Ii0Wzi4HTAacCpSY6ANvkDqVNm0y6c/25ZMfJQA3GPVMS8tMY6tjcRd+o0d
fLgNQR8VO+x2jN1kk5GctY5MxH59lQxrIHfBijC/6vHVm2Udd3BTY7VSp4ekkTq97mnAXtwB59w1
uOwB+bW8rmJk9175mvNkkXM4DVQ40UQvzgRzzzEPzVV/qE3hC1RtR0KJg51KlrbdjeI4EUzNUa9P
VIb43azmYRiluAxDJp7p7tKQH5IjRhnSRTFXrgLVUTemZ8ht4rkhQdUmsg+0ZQsvGzlLTF29UaSg
FPvSfArZ4Oq4BO4DOqKBISoyToBdI91TJCOxy1V0MqVep8+2qZwdjGjXsiLjrJ7PiCg3AiiBio0F
GcIwQPZjGRj6Fj4hZrr6V1xGBuN64dyYKoYIqAijlgEABom5ipTmGqS9oXfVefSn6Ac/PVVOnp50
wOxfzwI898Fp1Gm9LkaP1GASOfyTZyFB7bOK47AeXs2yMffcPtTovkgfm/mRcUv2cCVNyi6CAFKn
Ubezgz7Z5m79nXCn/Gq0iFmawDS+7DOgUwsOZfrewChmjf250gdzB/Uf2D9ggA2Buxp8Xc5gipeX
G8dNnb0+OJyQKgMR4dDBQkWxQhaKw2kcIfJLWY/+Ws0Ju4Z3L2NZvHdR88j9eHxYRQYypiAyfBqh
fd100zPFGO5DoWa7+UtCqVdKbXevSAbf0CuSOe+2dDIzdU5Nzc5uTV1uVBwO47DQkJtOub3YwJma
sQfhUSPxJhvM+lZMD11CBNY8A/C8MFr6nezOvZOQIUDQFQkkphz8lR4VBHW5EJOpY/XhMg52v7IS
DZt+7h45xQqa5TwM+MxWmVXIjcKSwbmKh8YgyDHphtt8pZrAmoAk4xujxzw5s2rF9i7zM3YOC8Wx
+kQSH3M7z30m24HoLRgUO1wc79pcL5dPA6TlY2sn9lpVibZXZaEfuxRoBMdi76zopLtodiY+2IoH
uWpxwGWZLm9J2tSPSgf+ZfQk+TkVGd5tzE7vnQ2kcUeO6y7SiLqlqZzEKS9hEgIPkNti2lY1x6rh
LA145zMBDMgoarjUUeS3m1GAwnFHs4cO0arMV9jvKIr8q9d+twGjHkLTHg5WnxKhMF+r3PwLuBif
c4EMjwtRhy7Nc5lBMY6N1rywv9Kiiv1+a6HXWleGeqMCHPB+MdxplU3V5BDFzMKzl60a14/BfBN+
Gd9T3Xj5+p4vw+8+w9FrmvTjlFo1rGLqJwwdIQhP+Ajz3yt7I7n3wy2e+jV2ktJcouzmZ+AS8AZh
k0ISMw8qdQ3noUZr1v/gdCae29KMn4r012AmLExqYtzr/rP0wgGmQlZtmqpSfnpp/rseCNzIGU5e
qHGLjdfT2I6kzbgLXtYJpd4vAUm/QlpNRMVOAAYhUHgo75mNqF1BojkMjz9fVWCInHOW4uIjQOoP
Lp/GVVSJfTqXpbM9zwjybW6ryU7PenfJIPXd5Z1/cyekKAPG7ygoA0s2T9IEGcPIv3+oQx+uARVB
CVZBAJao7NnMppl1VWdrLcU+j6h8iYkdgN3Y9A6H4bbzNpbnNl/3nddjrNHzPtzWKAXPGdSEtZ8V
LupMl1FB7ZL6EDgKLmZ0SEUBSaHzspSISSa5Rgfh2nSUnJjspD+XoHCzrTB5Ifuh+Z5S+i1JhZmG
BTzY/3qG0cFglWmZAvmpdiZS0t82gyTcINN1zl91acBTCSX0h/zJIy9k1yvRLeH+BkrLA47TW6HB
G45KaOAuO/lz7irMnuiNM7ZDXkBP14oI75ZKgP4aRFHrOLdBsX5jCmxPnp91J9srG8JENSCj0+X8
jYqAVKcSGnQqAepscsOfHFrYYBSUcz265TJIKHFAK/LKdJ0TbBUituPB4EOQB81LhWtvmQu9un7t
f2hDVZiRf36pQoKPaFP0GDg+xBlJLb/p/FRrXvWU/v4Y6Sc1Nv3XMHM/HWDI+8hGIbyoUcsTtaC8
+E0uPqYnqtSBA3tmRooQU2gUfC912YzX2sy3DVmt87ijK8wGDpUJSR/2GJUZ2l3mpAkwfzXPPrIR
ubtD0DflflTiLfhdGp9B1xUwu1uBdp+bpx1dfZePJUuWq53b1B2fobMY5EhGudyQDjsS65oRd11r
/poIAfotatmi7KfwCpqoX/XAZ5aFTTOv8WLS59R4JQfTOSZG4zyMbHghr2oF5D49WNzl9CL+PB3c
QlkXqv32NdGYhxsd6seD73kpK3VVNTtzXs0qlTCUsXLcta+Y5XbACw7Iq09ubeQkt0rRh6uR/yii
RLxmWjkS6MCO3h8rHGg3U9DMbWVJGIdpsDaJTOtYulVjhItBlojaogqNL9nwzbGCTYVWHfI99dHc
nZbJWGzQ7xPwYw0NXF0yhsDPmcNSycvgib4T5F3ctidyBSjFKeTFMeGga+UuLtMKo37ud4d46tIG
XU+wilpQTYow+Oo4/+k91/a753wbWukAbyYKolBZyudLyN3OUZMGbaRxEhZKIpq2FsjRDfBIexXF
ZnpA//drPpf+QcLMuWNqGL/KVhMnYZfyAQB9Mxdz1aDLh8VV5fbXYVBZYa2Wo2zVePu8mvKEp8uw
tPu7KwDX5YheRBwnb4VQf4d9aG2+Ph5CZwXCmQi7pIwVuuUOSYLWk24iCT0WE0mEuOsASa95KHOb
QzA5Vx6RGuvWz4bveE7ZcF1Beds5m7l1mRGAhrskkF+XndGVu1DDVmOPfv40ZO2H28PbFsQuJ9Rx
h/lBTs+GsP1GOpV+llYT3VzP/1UE+vDms4HyKW60rZnnwxSafInUUHvMf4qW8geprEGUhedCyPXX
ybVNZQRnrqDL6bFxZa4w9q7dmRtVOM6LP9QvwWjXS8Qh+QHJf3GNim6foZQCqJrIV6ILQME27r2m
C7YbkaFv8ywIn718wiK71qmsE+PiCzc4+zK4FzE4npKs4ASr0zm3agEgwVTP8yWm/CnVtPih6UZ6
xR+UInbIqZaJMpjsQiSRTt9QqvvXYAms127o4Ibr/pD8BPJeiUT7GPv+V1llpzQIxXuZha+4kTLM
rH1xoUDTFyDqIobM8zqki2IN0kenhZOVO5QlGWuTpW6LoIJtUA/juiAVZ0+Do39RLllqpRuqOBQa
5eS5xGlRjZl24Eb9Oj9RFVRr1RjE0iOz4pIZwth6Nmppr8ravd9lUPt8vyNhNK+3ma92Z+qqeouf
xt5I0f8cucvOlMXjUoIR+pG5wVVwR720YSz2MEnNNZiARcFI/RmDAwFoKFh2XxO8xEpWTapyORVn
83fNuhp3aCiUTYMIam22gPOo7Jm4m554VULrMw1Q1QgPgbhwvZWRkJVbZn0DOb21EB9z1HGmE06n
U7IqlTzMV/PX7R5KGeMK/ghzlv/31AlHSYr09Hdq9Ydvgc6whtpZtT6dSBea8XF+sKdnWZQQCTU/
DVXz7//+/G8UbvVL6boOjauTXuBcZ5dcKt6qz4yUXZAOTAG+Aq2QR0iR4R0HQm8qy7GuiS2dm2AS
aUyCHuTegIhrf+2EdnknYbnk/NenS45eCL6z4hEF0U/iHIIPLzPxSTf6eqDTs1GnnjsK+78e5ktK
xw5eNZZY4Ov6pdTiO0IgZW9YSkmEW64caaf6a1MU7ZbdWX+RmKo4wWZ4Zd3kTFmWgUWxuiUTF3JC
CGaiN9aYa8sxwLQa+vBdQqfh3hlezCTfoeACJsYm/BTwgxDR5FmfDqFKlV3X30xmIfCBi11vOOpy
bluaavIi1cI9etK959D/T3NDlLtg6+YEuGlCDJcy8scLGtHhYiS1s28K9zb9l8bWzZJ6f8h8T3lt
RPUK/Ea5OvT5zqWf/PBMWo+Zbn0aRvS7lDJ4kb7VberCEge93bi23b/Y7c0wwhyxsl9egjZ85qVd
q15h/8orjgtTa3N0tKtlwkv0csXf22bRLOn8VXvV7txns4m7NVE67UYHC/ask0WyAwBLNInd7/Lp
RBwUOQcmv9yMMk8gOE+5PJ2Wv+EHiLb11I2MK8DJtgyctdul6fNos0cNHfmfcip39aTHkZ0OTKkT
AK9hbyY/a0KKIuYWL7Vi/swDzFux5FDkDhjp3c6nA5UUT76qag82BLntiw6GoOOE3wvSByZIx/xl
ZySzjPKX+tlsXyABvXWg7a+hnhovX81OQZ8JMoqKFzsLHynzI0J2t0zn01sWsVPHXnWzE8s4yBaH
nuczMgit0HtYgZu99l3YstdCvNfCNHjntvAWymhnrOe1u7Ay212BhpOnWAXNq7iy+gE4bed0hfqq
YgraaZQfSz/Pf/umol4ZopOjNT1DBeBvRk9Vrxy2+VqucgqXFfBtIVlZC1/+wEiAEia2P7XY8ReG
W2hbsiAIls+Us8DzcNXxzz3jzOQgQDgeLkQKzIoUMtnwjzmJryxKu/B35gwWqxkKgxR/xL4ebBnt
dLvGFBEpe6ibzBnOQF5Ma0SnmrzUrZHlMLZLlC8iaGk1xJuorw+TYvdVJnAs6n5sjyzPwatm1zkd
B4v42um7aNw+8I+lJ59kG2cq17EKqCe/x5BqE4vKUsj5yA36eiv5p+kqhGIdTh8RBUquN4RPw5hA
QLWyZI/Lf3qbU1CD20DP2y1p27zIaU0aRz5E28Exm10qhPbS060THPk+UEYh6koxH6nqcO6xCmzG
Ab9hlnXk2+YUbfhzNylQEczzRn7O7d5YQ5pSnzwXa2RuKm+RhGLjTJ+HePo8KNPnAdtX+4SGZNHT
OnYdg5PgJI7SpK3c6v6UDmENFE+pegR5/B3LTXZ/qru5xEu1/Pil2KomOHARMZNCohKmS60h+JyU
jugYtq3x0DzFOhWZfLYdQXM8dMst+j7O2nGaaQxpzAxQW/2jrNzy2XXJ2wCr4m455e/IXEuvjZtQ
D4k0/0VmT0/8V6kAldUSON1GXqWbfvJ+kfEUfxIt65DxEoVG8qOCxUeKmZucRiYcF4nCYWm6eE3+
2rBV5+w2JJpYQ8rhvphIDKG0nrAneU++K54TtutzA9jrTFAawADnRB5u/01Jy+RkWUyDC69UX0Us
UCE0r7PADiANFk8gV4MOE28I6kdTmc6zTT5AmNgx5GXBClCJR1A0d7Nwg6c4ITHH04d1gTP/ubUJ
qXHb7Ag/nqMHxxaHbEXFO4apFh99fIBbxYwAjlpBvQylWj9mqY+quJgqum1XA8+jVUSfqxDPtQmQ
Oo3SfDNfAsQmxZEgyNVHZuX92dWkj4het05Y9/HqlpnDZ3V01/hBinNf1M2KtZWZTYwkiPek2ypT
INCY0gkzkaduZnFFK+VPW74FZoTIJxp07kxfR9YT84KNzfClIySn+DPBXU3zDHppLup2P4blc99c
orxoSEkx4YWxbvu9Why4COavAnL3ZW690BCI4BLiBfMhDZ8RzuWvED+flZh1wyKeAdULjmV9qMxv
wtWnohUqOWHQW5Qz46loE3XVaNjdY6L5Nqm98swlxBmUrKOGOTqBw9GmtrKJrHKv1S2/reiArUda
+DmQAB4WwPEaml7zA3eBumLlxL7YDO3DBQ3VeDcRWet5S2itPL1XpYr61VBWocFOPvSMvpjL8a93
RfWzROy5qUrYe+jJ+9detPuKwd4PlUwhpdVVa0tliIyLumd+yFodMMrQWOv50iPosSf0ibCZblgP
HMGeMBf6N0A9mwZ59ZMw8R7YSv5eQb3iyEAbM1Oj8sKIIU717jyWDMzA5ro46YL+HFoAA+tZ2Wl2
rTzDC8O5Q4W+L1wzegAjiQ9fP5acmjOwDBhaORjpA2MsT4Do4tVkzlu2fo/OmBObpLU53dnJkMgT
GYaj2hnMgTABUJriQLcnGOL81JgYiLGQuCs7llvA0frOBwxwGGWa3lhqm1U+oGXd3wV9PbDdI1ZJ
XSuVde255R3vX4MzD9XWJMqdH9xIKGuTH37552s1Uz2y5ODQqLRQaa4zBGhRHa3McKINJ0O5MdlX
CRtWawqbqDgmvVau6JR/5MDCT7MCGt5ATgI1dkimYMFTKppuBaK22GZOviACYXjTI8BXRRgVK10P
0hOkaFoT00m/10sGukbwmzmIR1XhgfIehfdsVIrWLOWAVHz+fUcNsJES+BlIOX79mkybHVpgZFaB
V270BmJKbjdoi8u8PNS+zro+ZQjlUAUOWUTODQbC9oNT9XqUmvWWg2jY1NMYLA1MNsOJd9pNM9g/
DxW4/QTI12ms1J9xbXi/1OhnF/aPih3q0JRylbMoH0PiHGBh05W3DZOdvE/cDYww9meC1XZYYIJ7
FTaruI7NJ0eaxlNdYViABT7uJSYBFZfiuQyttTc1U+cHRHl3tdJScp6GF1nxI3+1Ny1phLe5yGzM
NzO241ttlvW105IFu59/dKZa3wbVCk9juv7raY6MUCJkBGGZnSswBJcGcNRCQhU8hFAFF2EDy3/Z
++iUGo5kG6EgnE6Laiuy0jpUFae++YhbDMTodJ0iTwy7ngKiermxTyCgqit+CCT6Y2v8ZvzQLQYy
GU59U4QnWXofTlpyIm2qYV3awljIHaJo7VfhOqCK1PGlNvItFr9f89tXUR49HI1Xb+q4Tp/ru5uz
ygYrvYf7hfPQOtpuVX8Il1y+yo/ib8huND4otjx0iMVXEfr8eeogUTvftATTdKVxOBgL7L7g2taj
U7fk+zhgLhPOVZWTEedC7xeBNoMYhd82tnrvVKU2OnCynN9HN1CXSaEbRw+Z3VPtcr60/Oqu5l5w
Slr/m+D3eKVcZ6hLYsB8pYJA6LPkNfbUBiEDUiEn/hk4bvTpxepJG6TyLdSjcU1mQr3IFJMQ72YJ
/iR8nvWuXQG6wu7J2iyJWpQ4no5jgbTHEbV3ST2nXRuD2T7SGPq6443ta6TS0QTBwTQDq+I6GbLi
aNs4SqY6cN7PSvOlqEX3Igg1VBJ3qhpC5KjtOXfuCPiHz76Oepb2AlpY4dOJL7oUplW6LQGxnYwY
S2hku5PCHfrPsh07azV/cf62L0znlNH6WBhjjfngXwaz+RlhKxvbadB7YEaOP/PogGlaOXQaGzYn
iukxdQd6LtNXrS5wNmPVvErNK4jUVYvzADKCdj7g0fly/sagahDqK6tAeVaY7iEjPWL+7p8/AvbL
2pW98tIhNrkNaLT2SkquXxoWCkpAvuboAJ55G7c4s/CGqA2yO9XHh5qPzanT8+Y0P0vqd6Y/NVp0
l0FB5jjNqYpVjfxmkOaG2iX7TK9twqws/SUm+HtfBbTh8175ZL7igTzLAcVzSlmkJj50xdWS058H
PZLllj/xOTcc/YSQI8USuJVBumS6duxsS1+ag9XIb1qgN9eOsmEFf9bbzKuJmVXyhHDzd6H2zb6t
SC2L4a5cgiD6jImURrIYEQ4tUUaj2kC1ZTbldt6H0PDIUxdr2tJrzg2c6bWlN8ETPbJ92snkNOuy
SAbrt6qudaR4syq41kqtvtVB7+xa7VAbYGpMFvX3XjFuWZ+O/BLfWFMOvt0xluW88hRiT92R1dQu
ewh7fmbWO5l52t5uWiJsNXtZcnI4VBJpTABK40mdIoT0qi7fHT/+RmlvrUYrh8WsjPkdTz+4jCB9
jnvcbFGH8Nfuo3Mn3PIHRjruhUL454i992YqvOZxp3t7HZfQejaQjZx+FrrFBOOv3i9n+HWjM+cL
QSHSOepJYPGK6hi5yJgar/OOCMQXUa53VzF4xtYFNbCY9865Aa51TrYe9eyn0iruMbecY4MyivAi
0zwyXf6IK1CK81WOT2iV+0ZxFeEPskH72yBdd1mp0UGdZuCEmefrjLHxsm8YCghEjx9Kxq9YdNkv
utu/m6ApXlgbo01hBt2R9n9zVox1QThrqKHhIpiIUd1o0eRFDUD1M+2jQx0wDw5+5sMVFtv+S45e
qRkBWXVIf6u7dJM4a96aOo2YJL2y330zbVZAivgAKBw+xGD0SwJaXvq+a7Zfw+4mbsNjpgOHKa1X
YvaaPXQHF+OXdgw4fe1x+jMDpzt2ZGWju56gj600pPXT/w1URHkYEhrYctoS569F5k/2SSLBzSS4
VOhSlt3QIsuCPoYZoViX/LMbPzLN56nbvC/BEZImzWU4ePJsRtR8erUhToijVcfknyMbWSd0PI1H
pwXtdfquY8f+Eec8KSEYEJ4yu925tRu+uVWh7cm9blaMILRD6Hkw2IT5Li1bAlPukq1RJPme4aR1
x+Azwkn2vVfLNwhPi4kTbDsSBEpHkeRJtdeuVSD3N/o3ZeqSudPD/Kx1iHiEdyRPDPFekW6M94q0
plthEtGi4Mh6J4ksXaexefJoHJ1T4U1J9MJ+dz0DOouqADFu3fBFrZM9cQDiMMscdDRtmGZtbdix
remUbtFwawPlxrRHedXK4R0WkfdSesQEAh9caFY7fLgWNw+pQn8d9EKX4OY/BfXcc1TSsN8WMnqp
nGHy/VRKt0+t/j6EF4e4wwXj3m6DS4GCYhr+zc9aq/jeOAyu5nbdaAv/YqnH3lIgHiMGZrJCeE8w
LigLzFMu+z2xBgTMTG6+gASewBZEPgpV7Otp9kx/GMXvmL40ls0st8i+dwUuudIT43Zm80Z2jfBL
jGgp07TaaL0Ks8qI+imhleiURPq3RpQjNwHrpa8UGYI9n9zRMFWPxPchVDMRku3KiPSWlPCBE9S2
Y5bX2s4CxnOoOIgXWCNO8/cSJEsniPSX3Cv1hvOQN7IiqCikELUcnApfRO00EM9h5RzZOJ9BjOMK
mPVqoaOPS/trVmbX5NWQs7VWnPYtCgQrovOhDPGj6WzE17q5xzlWwtXCDZLAFdXDKWCpcAmOyofh
ohbExy0imUcLr/cNOPw4BSFVLVolCQ5uKg8CfwzRDIrQ9lIN/jqd2s7Ybb8+Kl+OBswgIb0FjjtD
3FcbfdT9VR3l9tJgNsSYVOMObRicKzEv7CSw9fVePqYrHYvH7ev3auhf3C1fvVc9pgozQBo6n5No
wvfb2a/SWT6eN00NVsDEq+v/EXZeO44ja7N9IgIkM8kkb+VdVam8uSHaDb33fPp/kepzZu8eYPZc
CJK60D0lw8yML2IFlBSUIVGpjRzAk3se+xMG+eElcFuysfN0xSteNAri3mO3rjE5hAB++kLAdvW1
o9dGL0nPx9qq+53fGOK8DNXpwmTTk4bTsSjilyypvkbfkQ/AxZBACj2/aowLOTrW9QFSVnq2oZ4w
9hSgdczgo7Y1jvacFqaEoSJnVDhHSMle5YaAiZp6Hwbl98JEPpWcBKGcxs9goPOjy55qL1IPVxTi
6H6xUOoJKdXlC9nARB2rx2Ka9Af+PzaSD8dHH/ZPtz+ePJtPitNvswJYJzS3+qhF0y2R3yjtLQ57
bx80FPr42dGuTftn8ipw6lDg4iX70iAh5BdSHTBfA/0BHrHVVOO+9QNBKbJ2UOyu7WTU15wqlNnA
I2aMI6EObXszrmJLcG/ncbu3AkD6KDKUXtJMFuv+wcjiNwp1tXvkHtrf8snbatJCuKIra9XDENE0
euQ7ExuWg9npHh3jTU/q9Fo42tXJ+vGEqINZpC/KTxPX9mq5CfJWbW9xFBeELbLYzfSAJwt8Fnsf
eg88Si9LyzguMYLeZULkMZs8ZIWHflE5uXEntT0rQH5f2+YRWtZwvGUK6Zq2/HwPeFqedEs/LdMH
S+8q6qS2se/yVZ7HGl0Kv6+QzriPMWZsw4ZGumoY5E7mOIJECEnL9+ydw0D9JsXQG2keg0rdN5h/
Pjw1Jtsi6H5Hlzr/EEUy2A3sD96DHEW20BzyVZY5PmOX38tqEqcG7PdmGUXodXIMcz+gThnxUkut
915Lo59BghOlIyWqCuaESyzAw24KU2ryKa+jxISkYg3pnBoOv2QXYdV2c1luAl3/MhmJsCW3OeNF
U9wcQ4H1LvQ22IF7koUdQ/wxJaO72Cf1yB6NTQQUzjI4oJStnt9bY7Fj+pbwbUsleF+d7oTKfly+
WtBsWBmz/qH2NjB7gifVevPJbP5A/gJg3//0s3r+y7T+MUSkocpBk5vbZ8ynSnyVirnxN6Wio50l
Cd9MkwMktHpdcrmG5Mi4YBKFOISVW2/7YSpIb6Xl0dJV/UiNIrPf+aFR0IMdw569BICqL2GTPnqY
6AGU9/Yb3oAjYjwqcDluRndA2OEcQjc0BzT0K5rK5temqPid4rTd89LUlfugjJQh+uJKTOzuqS1d
9z8e8gZo++Xv6tM8QSRirwuCkQh3Z0fniVqb5ROaY71iqkH/O4k5YjWV3xOOcgTY1Meycpjp96Lx
jtGob5PZq+PPkhCaV3tIwycWAGKzXIeZWAuEPmfyj45J/MgdAveqFfUPRJl97+NrUW6gzlHRfjdt
jza8edfU+6xfSaKo1ki1/BJ1if/EcHWnlTRYWHF7jKT4f8a1OJaXNmSgmVUmo2ZaOyn+my3/YSky
ikfCZI6r0hqsVfRCdl3yAiKqu5Q2lsHBzrpd6hntezekW0aO8UtQZ8mzk8HLz3A/0EmA+DEfnyNA
1Ofb8pIW5fTS9oZ3EQ5JvWBeqX9vUHP0hjLRxFH0ROuN2cJaGYG/8oshQqtPnnuvCb5rPoTBpBPl
Wg5OdwqF1cKlNt/gGQ4oUS4hcyUG6Blsd/++WewMy8Osl68alMC94Zf6mSlZuDJyx39p6zHch2XH
ii/BgwUmy6yKbBfQxCiuE7VydU00PZzp526DJ6RyuGKQHg03oLLMe8pkzS0U3I8GheEQtfS5dqZ+
meZLkgv9E5BlRA1hVhAg1KoCF7saFL7PotzYIc2bK3seKnOtOBexl+9rinQ/4/Kl8vJ8l+dDwrAl
fKZ9XPslgnhbc9JewXnDWIHRCi1/Fqk0T0SgE1FUedkVYc/OdzajL/jWzDaEgJpkp4C4aBcdfRSA
Qg4gWrO9mUjtlWztY9RIg3MCfDmQpi4R1toHSqIyuecY8UDCE69JJ8FTkO6bCBF2+d61A/lSep9F
3em/fFv7OfCm39M2mbFzrekUgdTwutyDGlOhZmC4Plom1LklikNVz2qs5PiYUGtM8RSXCAukFx9V
DUMkQ1rK1T4oGjAP1Kzl94GZPmJyGI83H1mJy4JvvH+epgr009wDNsVYTPVBcx+MslX3rZ1RGBus
zZo2Hli2+pE8KXS2PPoMuhYCgueUH46qnItq5F+VPU6X1qb8L2I/QksnmqFUkzr0emkQYuILKS2E
FwzsxZU4E35rzg2qq0wIGUayAxNIUznRS7+Lmu3i2dJynl/u+UIlu57hKTWa09dCei+BS+29IK7W
RhQwEu2qZ6/AbzbWBtdyLVEnAqvmfkyETR0IgwrNy43HPI2Mx9h802IudsJrzH1dhv26ZrU4hi7c
iuUCFA7qW1vZ1ZZpiP2UuvJOTfkPHczbQ0SKEcMvjadZhuk7lso7NK18bkC3nZOgS9e9w1+oJy4F
aXH1I5eMu4mvrINYBU+hlhh7BvTkyZROh19VcsILryb1b1Aikp/VRI9AZ8tvelRbh4FjLCbAZNxp
7ItXTRinP+LOOdipEX/M1MhdPFQ5xIUCMrVlgd6fhYHGmr61Oi16qUMLQjwMAHbKgEY+uN63C/no
kDHMoupqIK11sjNfEy2ONrTa0JAmhpTsSCrXFFl6zhqFlFE4BpDNJFyLbrxqfEaB3sUxriozzwnl
WklzDQFXrwl32VucKeJVC0GKpMGHg3oz5n1xv5ztucBziOqftexXP7uJUmP+X1MpOm2rkJSFRq2d
D/Oyjl+SROeLWTdkYxcfuN2ar4skXlI2T8gJR8UiiQPSoJKx3xt62R7bsHHeYHttcYiPXwAQodMz
ETpqrSDNS7dCDlLnavtORVGOrM5sooIXyQsReuaVMpb4PU3CtyKNhs+pqcAbxzS6SYei2w5Aute1
J9VZco0J/cvCmYII3dDHokRw33p0U2aene8znQ4sbPwtLm4qDoIYg4Pqwo+hxfRFOXy00d3pnnXi
qaS0YTWSAHtMfQd3sFLdvhVW+JzoW42Tw51JZmo9uqRv/EyjqAtb/U0nGIuCfhAwxThI03TnjMM9
gmK6wwEO0qJ1iBNENUmyaSiBwTbqasMqWCcj6dMybYCL4/6/gx0iH5Nq+rm8F/n/f75nVLfvypAJ
gA+XZYlG4kc8h1FfvndGfxG29002mbxPPEfc62Za7HWjphjdwsSY2R0KH5+ODbtOfK2EgjrkXfwq
cHYEs0I6ytqPCALLOkq7/FlSQrIdQperQ2C+a4HBCCes7OCinxswvh8W6eOuy/tDR/vbvjBN7x5y
LR0cKEFRkd6XQ9hse1mzaM2LBSzddoUvm5hZaJrHoTO/BQkkKLPk64kzMPtw6c7pa+PdsBp5URjD
CUw22RsVjsQEka9I7mT5k4F9eRXDmjx1eYZzDLb7JfLSR0CEFZWUZXlRbQrbDiPuRisTZxu7g3US
HLzXQ+iBd0A8pydLqm3h1vgbbJu+A6e6IJbUl8Eskh3TeXAm7q8luSLm+Eo61CHNTrl3FritqlTf
Ax1ItrklxmsZiTc8sMWjnhCxNuHhW7CHDp6P73DRQf6WRUD17Apdo7KyQJ8cxD4xSgM9EsFI67Lu
QfL7McdIcKrPXSpuOxsqpy3hVvHKqVUdYkdyWhuBOaZ5OsHGZ8fnR5huo+4t9zkOgJo3LkleSUoV
h37t5PaMIQUFU5NNfDADu12bTk5qJ0yuWqCCz6DZwkEljafVv+/E2VY3Yv8t0pr2IWj0ajvqLac/
TG/wVVZwEsPHaGw+abpFBXGxbPpe5Fxuu3Lcrt5jlik4vqUU60q3+p3NGGM3BHnyTP/c1hU+lVXg
1qABF7SzTOxU54cGkdLDxHR7o44SKTjL32RS4A4mFojijLd7P3FNfWGOz/ATtusvoT2NLPbrWx7n
di2SIdc5EOr6pUvSdFNMkf4ivPxFxYwasJZ8KSdgUxej0pQlpgnqPp+XlwYL3BZD3pFrZ/3YockR
aE3emN6J10lg53C7lg+cBmHUSJp2z8UKz/MQBi81785WabazC4dMHhvIZJcQLpOEbnBdIhMcSbxD
PBMLYxHiLY6gm+sqs561xjomdTc8gGCwnm3C2syfdUzSdVYxckDRzTOJxwZ1WGeefxzp9rqyrVeb
prNcokoN5E3Wuz2sSyb9duEfqr4dH2+jM89xk42fV8NdkyB+4XqoKDsMAOc6oGCXkEVZ578fts3U
vk7XJXNuJDjnoon5QxC66i7ys3jLfIysUIoPggwbugYYqotjy/S8iB5+QY1Nzx+s08XXi7WpXAPr
ZDM6K72YrcQqJGh3jqi9z4DMUDUYEQpDDrzvl/STbtLbiEM02Hmmwo1DZy5+YwVWTEZfwgmALIzi
J4vunSThKlUuLsn8TnkleJRqcu5FReYwy8ZTVxjpYYRusXNb7AuazvGtsLg60kyV3k7VPs4jR9gW
/2B+kn0QPerkbzDY6902SyXGJ4ZPb7d7Efal5fJumFXMMDvHPEmxy1PMhn+zHLeX/48EKt0GjWuC
FILrxeitM7O1Cgh4+ZLnVN3gVSV3a08brnbhz2LqZsZs158UxB1ET5cLRpd/mLnrgBBnsLuo1Owg
N7fXp3UkudZ55TEiH9sQq8lpMLxdZZQ1bGFMtUv/RpBZ5jrsJ6jBZrm1qd7+VZXmU0GtsF+M5Yt0
k58kX+NvRKJ+9kO5i3uj/9Ts9MTqJt+jsSx3jBqZyQ9BtA5UtGl7L3nsRICIPbqEdJpB32e5bT23
Dpn4+ezpxUPy0OEGPFX4kZim+flOc9K/et1jeALb/+DWbr+lvOlqDhNGfk7YN9VM97OWD3soVwpS
6rvPaRx75FO1hF6c9loIJ1kF9pS8cZzmlcuy6qEtjepgRs2Z7utqA8NdPpeuV518mEOrcrbwLc/5
3S+VkzyuLfVGE6IkWR+9+UTOSOSV4t01AUvpphZdoFBzrCzjFBtoWIgd1XTtxpqHQtSZjofbtcXO
+OB1uHGeHM7f+4Gkm59TYT8v1j/6/tNrfTZ2I4UiQB7YWe+jvsD7kpodSq0Rm88DzaF8bmCjxQ0i
fJgGyc6iwmujE2t55GSDcXF+LUvdfnDwqpy7og62et6bX12kVm2b5HtOwzjtZ4OGsqHdDxBSD2JZ
JoiTidwXT2Oa63OTeXz0q2dj1jA9OMpMsejLJoKk9pUfcaoPR6rDHH5XI1Pto6x6ZkiSTqGEghOv
6EkvUSw5nm53PYbFW+Q6+icg9lRh9RM3GkyzMts3QSIp3WZWO38TdXNsiY3cq7bQ70tG+fse3uLl
9gKC0XMvKsJ4meMTviWDLPBflS3ktphvKuqov/rA2uji4KLEHP8w4McmKOmbz3EKxvtUgwDuu+a4
/XuW1DDxMCyLSc4clUrboXmCp8DmWjK4a+unVEScnAqnXSWug8a0yEgu5uOlQHnJ3dR0Gm9koHcb
ZxGvE0pNW5AChz5I1MqvBnGRMqFNg1nm7d5yECLtUrMjLurHwAmMs8nmEoJi+5vn4mZYtIJgnGXL
4sSK1D17emYffZ8y7shIcVuUHVKu7dvrKfD8dzA06YoTk/Xdw8jnspq+dkX/UScOJPnMV9u/rzud
Z9abclDfJ4uoSGe11pPIk2TtxDlrnaRaN9L1tW4zQcoFoQUDmxBVk9SJuFPxJFIhL76RQt2lCA7Q
nSt+AiCjRNuPm02U1iH86QoPj6SRgFablnM2WfjQNLw1f7l2XxMNZm/NKR9x4azldvprvpPVFpGx
uDmzJmXLM//9R1Rv3H5m+WH0Lsa+ONFyA/ZiNGX21Q8SFE2m4ltsnOCqoVXvBSUTF7ItWLMQoT75
SBH7pbv4gSIA9YAmVjDTUNongX02YzAU8ru/b1TR5XeR2jr5g6P12iZCZnywZk8UTv36Igwne8UN
SN1l0gW00zYe1Z75FyVw+nm5iULTY7zQ7CGySLo/C8JbpSePJGHQIht27hWWhddYDdQ+2lzrtcBN
7paHsdI/vMHyqm0FxnbjjkX2KSMPfxb2yVHXvGMy20ZIaNJBD8ngVfa9uBQmZo+okj0VUHa0dmfH
f512VHyk7hOFgdWGViLnoLr2PZqK4RQbDq1/oa4/TRw+EgPRnJ7kBSyDApuc+EDGK7+sgmfNwn+B
ULttm8g+L2qyUpG5bcmM83kM63sby1KqUsEHuFiD7GEYb3Zgn6lf/RpF5yAXJKlYl4gb+64q/nJJ
yH2NWk9kG1jSLWba2gblJTqCGm41tTGGsPzEd/WXl/D/0if9k14VyTroCXkQw6S5lfhYSV/3MD/Q
Op5efsDvreh27+8f1Yt2eBC0Pm2IW5XvhIk30YwbdRvT3ibVkBzbIqmQ73o42Oi4JAX6VT2jOwzB
ZDW0PXuTZnAWwFP88biFuP1cp6b52sYPWuvSkicaca3UCLMgmH7kI63DWMv1q4rz+qSB/99FBiYd
j8HwYdD7ZNXWM1Wiao01QY3QawvaAoNpRvz4lIywyTWmKXrXS1VClujGO/p5o/cgBOckGAU5ZlPi
jc1PpevH7wU8jXNcSQo055/yyux76znZvuhTJkoulBJjXkCWm8bzXwo+OdD/u99PFaJ5agJG+ok7
ccoMpP9IEiO+LD8fK8YDt2xYE/BxNJA8n8ETrfHVbEzPnDD3x/29bVsdRp2uu08dppLse+KNnJ9j
Q/jVV0nNqgDpMyPay3wc2S5G9GHEie+wL6t+3dmkjho4xs95jYfHtGq+KkO1W6wfy00zp84cQWIw
on51l7XfbhPHHjTzaiwa52dhUawjp1+Uj+UrXqr+pcSDu+p1MzxoA/4Sd74BIwmCxvKRY0hOxRlb
hmI0HsJUqKOJJnlKfLwcfdupr3iqD3DQ07fKHChV8Dpjm5LGPumlR+gmbGePnIoUvj/bPsO6QjVq
KAxZHhLdqyuWfvOHlbkVAPxkOg8JoiDu45whhl0D/mon3oZowx74MXei/upGGVPuECVGehvgZlyJ
KjMjlAkQedle1tIMtlHgD7R6mv1luRcsD22WBrNLH1HPrSfD1r6kn+wb96kudcEhhptOULpkl1Rm
pt26FDlnmwUoQ2L6MSbvuq8Cv8f6lRufY3c1J+qEI2ti8mI/NlUn7hTTfQI0BH9WfUU93/KkFlTB
ftQw9cZFCZgN03lZRdNKd5NsZ1KMCOajpmRNjkSSE5fTvrwLi87Y4N9nqgMaPwRGRFKsHxgV1SsT
E9hnrDnqkIPhW4e0BOy9pJXTli6SVSm5ZDZpaj/l8M2oYynFifaV8c6mQmqbRHQbTZX3zZSa9quW
vEcK4Zeaqx8mKuiYZ0SLSdy/uznAiT51H4Z2YdzOw2zfhf0xqGNDXHdlzGSXgQafYzFrNhFFmcsk
ZawKTsuM+e81QY+g1oXevalAwYg+qk+j0hEBVTeu7a5JTmFNiYXWJ9sYoeJZyDqjidm115zWvhth
TB6hRWBr0lGcpkLWv5WhwrRX3UzMTGOqKnVjZm7ODzVaJDYqycW+8QHGmWZXnj2aGVZ5gweeCKl+
KGpqMevcgBMYolV7tsyubeKH26K2w42Mu+pbmFlHqyfv1zLB2udZke0pFxqOeLPsqz7W4boz7PJn
BPqmynCWuYl7yXPqZ8QQ5keye85ez0aL4o6nOSD/rRp1bzPhGTjDSwdHZ1KOqLBm6THjOdDdYVv0
LKhD82z6/oPIxPDJKjVWDr7m+dCMsbA6kSUkS+/4UEKFyS8+32uU/JF2e6pu7MscBHwz8+BMhYLz
COjBekWi8nMSSyTJKjQ5z1wncIces7bLYP/b4V1smOPRhMuxIg477o22y280H/xR4tJjpKGoijfZ
5yzZD37+MKyTPASIJKGaMSdj903nlkYvPKGDzn9ZbnQMsyQvn5cHiiQcGR5D7vxyni6mpdiovDN2
Ph3mqxsVFumbkQIu0u1/pm1Nzmsth2qKQ8SnXYXivSqo+taYa7MS81Agwq9jy9XP8H8vUKIVzlqs
s6yNo9OWR18bkWXk92VRXgCyJR1P8FTH9mYwbLs5UkhceWXPmdglCjuOpXfO5s5l18lOxuS/xaUr
H4ZuKg+daoAH+sqj9oXpvRYr66wiHCnL9N604/As62DjyuFpsS2SUi8v1fiwEJzI74g7KtTOyyMO
RuHuprLcEttKVBL2N1z9EfwZgT6appbgut1hyoWx/plq5tcylQxmoSqZS1koCSIoWQi5b7MWNXZe
lRNihXaSPleddqonvfgM3UzuvNS9b0fpUr4dRYfRcepjZmjlpjQ7fhFUpLIs/PcO/t85lBNzp0xz
nhJd3y6Jp1D4u7Zrirs6Ca/aNKhDpOkg07y62ciFBhkYNouAnf91ewjjZR64994ly937CfTfG5Vg
2DKD1trftjS50T0vQveUKod6o7q7Cd3TZPOLTCEqO6pOL8ADMgnaRzJ8LMjJcC7ml0QmrK7YwJdW
SU0rU/RbzF4XB/334s03TNadvUjqt871mFyoiOSwK32KwbES1UbPuTOLHxqz5qyRVP4ZmY08lqA+
BTrDOnGgxNOKOkL3kibkj5TauAlN24kC7aGC4nwYG63d1ypfh2ZMZRCo8FWhRnkgOPRqO/NgWmuC
Fy/Y3VAzFWE0yt3FemyTQq5EA1ECd8A8oW4nD+g3I2amXmntvN/MYGMYJNugHOwVNO3jMgMwKLPb
ktzCQET7kbHNtAQ7YS/v5iOAluvFj9DRnny78b4Z3hsHmTtsPdFPy2y+kQ+OXhMV+nsGS+HmtqS5
U4oVqWabVXNQ/cGX6hqQ0nzj7z01ExU2Xamq12Ts4TTolf1LkphU5Okm5pubjLWQDFczVuflpuvV
73vQ95+RGKd9zjnBunOCsL64uYVw7obulnAKCZCi795aPiCH5bhrxYWEK2szbA+tv8gcGFeZtxHZ
L0edR1u8R6ZvXaQJckBOZonfqPceKxc8WgRnIVNsQW8vCy4H5PwZQbncYPTx9oQFqa8avN/PLX8w
qoTQLMaMdRv0X1x58K+rMjvH2eDfL4fdHAT3xbAI2fbhZpkdDWZsPYYJgeMZSVMm/VsdGBIftYus
6NrivNzTW+tlhMNSbYMc1ECch2pNrtZ4N5PgV6Pl/i9Or2sSJZvMmgbSi0STIgtHI879fhMvUWcv
tOL18m+KNlm3dQIGiH99S1NleMzoOsRbkDmrm7TTjoDvgiT9yudULGcB4jVU4Z7LdIBtEaSARqb0
TL6IOrjlLlcyJl/6KRu4IHWwYtBiqMib7WGlk42ci+SwpVwjXbsqtqHnB6NaM+Ai3FUP24GjjFxJ
ow8elpvaDM41Wf4zA8bAtPdNk+2IAaEPtkLjnUqaGB+YPaZq1+t6d6+CtjlVakJXL7v7cX4qCMjn
+1w1N80kQMJVgES06lKG3Xip55uuTeYbC/ZrrtvbwRorVjsGDJm0vklDy1e5zmrr03Nz0AOfiUk9
sehofKni1M7f6dV6STjWXc0UyD4jOGa9s6AT0t+3pibLxzQnomeYOatwvooQCPMv2CS++QF+nOXR
389rxnBFuVYrLDqk4QpnPm6NIlzXRezg92XooKGb/xgikO9FpX503AkiniFRbrGUpWoG3ZspfW7K
f1yMQZXX1XtYpc0Ob0L6bGTVh471CNn4xwCoZO2gkt/r2QTUhm+76GRurrD4FVuKrrHhzO9aE43u
KtJiuLh5aj3YdsLQdB6Jmrgk13UHfi+YozVaBP4a2E879jps+J4TZSmC50CJEceG8Z7jEaLXqyDk
S/5rmw2lw5Aae4HfcuBY2sxL5nXn3uUY6BrZZkhFfrdACSODwSaf/yOyrbUdM4Px/0wGzF2udR5d
p1ut5YIH8UW7z1R3xxjBexs4++6Avw9Y9sPd4hF3xurJTxBZFoOh3WcUPx6Y7w8ftWV7G8PKf/qO
Vp7iJXRRxkh6I0XuluPkG9fQ0jtb0y4FA4rnUgXfSsNwbo8MHUOGQzQdkYw/jINwuMPa9bY8Wm46
LHLWRAHK8kilxnZsKKSwrRCuVpIMj8VQ/mUgXUcRyGtkkPdFtNVT9O5OudT3YQgr2fF/sR9eF4YT
PqVaz00U0SORasaq9PCir+lqB4WeoVvKmK74LgmP0pioXFFWuzOhnZnTnl1ZwufakudSffaCMMwm
cvmHGqu30SVn/hrVrzsuWEz20gxHl249TpOjH6V034mWJsTjaryuutffNU76gW/dOZG/Snczo3JF
+5u/t2svxvOeVtepGapr2+nmw78z8tQ/0IbSMWGFSiWlbrqsM/9NyAsHw0TI4MMCR53sdFAcazhl
dxW+zWuiXsN5pgKgu6IOIFlHWfwRKg0G2+jYd1nqwdE23EOfO97jctEvHGUfCOuJ1fJcS+uob1X3
udc1RKRRTJd7uRyYr+CDvYWxBpFT9T6bXzARTaD6sPe2g0oJUZniXVLAtje1jkjY3L+QeP2mkJB0
S7P43uUpk+lxYN6b5fS1zkakaL4ZzUjdKSdWJwBZ/+En9mxUHCuCCk8kh1GWE0Ws3difWpgPyLUF
O8Q5l9b4jLFQ3cQ1bQBX1QpffySvU8Z4iIOEvOGLYhp7VzZO622BB6yGHvFp2mWxanNvfMEdsWn6
VGzroND3DaSYf3/n8GXz1vwnadGyyKMoqQuQQLANjT/gj1MI8okzQIUzDStU2ka45DVk/JALFIYD
sS+tHGHDioyriCx71ytC9mUHswVEh3uPeYdGKLuLXv3CCVcyRhYLau8ai9G/q1KKaL2mMbaGizGO
sVx0JBzvHKoOTC/G9XbTh5l4Wu4ZnLRgZm+aVnP3zSwosfIyIop9Y6cigDd42b84pa3xCofPt4ld
5Xwl1LAspPvlRtds9yxKBuEBkLI7ibXnsdfGH0zAzY+KQhVdjz4XEIlR1M5GFIV2tHI7+hjCb1XL
Mt7QQP/QUei0YhrpvrV5q62pwJWsvpmOHl2COKjwsvaFAawiTMuLrpLviyqjMj3lc88pXhpvlTLP
rWlb70lPbRuDEecOugFjERIXA20qazO1EOFMC0GvmfslveAUOp46dEsGtGItBsAY9L8zG12r1Xde
vAN/ShqU8eSKa1z6AHR9XxWmPGqYPi5NirvGHduUgyEbGsxk7rqDX4Bhux1PXDqNeYqqfm8pg26r
YUPPWvP7GJIrW2yZfAHM7Wj4YpsxjLz28z2NvSm2Jj+5K2U3kQl2/EMeMY0se8bOgUEgFdpGfA3a
VJ1U5ijyaFlxr9cG91gpRekeutQVwIeYb4l5RB3Tx6DF1VujmNHaofYk1BStb4M7jElA8oTxEonA
Ibfm94eexM5LkXjuzlzy122Ow03Jq2PJ4tDz5dxM1FX++zfjnyR0i7ojYTGrMITA7PNHxURb2loh
alxaTcGy6llYSUfNuUxVV+HNmQhx47qh0ThxNqS+j9AotI106u6gatSaKDPU3MYSf+BQ/aTmjACG
V33aRInfI0ZMEUvUK9Whw4NdY20e25URmhRCWMOXmTUucgOgTdi1zxboqH1f2Ng2YUBEpOe+t9gU
185IxoP+oUfT9KeLL8yMXLr9SQHHg9Utfmg/PP37SyL+ca3gaChcBdpbOa7DS/Pfl/lBt0sxlD5e
iqRBlKqDz6wvd2PR426cPLEPG/pec8PH7kA2LekTcdZHB2xjOdm7kczbRW+ZlwrdOqjQdLCegauJ
rUQAG7HdR41AGetwn/2gHgfkT15QW407BfsUA9xcHobBqu7CeICI3+FjdSYH+OJs+TUzcSosRhC+
q7VHWCdoQQblzHGh4a4OQFD8j1fizwXPsu25i8+ypAJXIv6Ee3N+tVtQeumaTah1LgqqyCSmSmum
EVhFwo37WA3I/hr9XtuOJiQQWguJtQLoOxCGXaxIsgMNLgPGK5Us/U1XFjpbC1Rmw+Js2RqvzjA5
T11pQ9GCd1HkOt67AZYSp/Z9UUTJU657O5Oc1q02zZBgEg3D3IU48c5GZ43/q3nlTzAvv7gyhJxx
4MLCYv0nmJeq4bjuM0aYS4VancESQwSYaeX+r4Xv4hZj/5BP7VnPB4yFIB23COX4ldikj1GWnf0p
/+ocNsxlBsGl9a2NQd8p3Aiz2C8c/8VE0drmX//jTfsnxp+3yoC8AFHY0u0/uw062Yf2aMas8ykU
FbrvvOkkpP4OcAX7mx3ZtPyinC33fLCIuyg1vZ2RjFtvlt0EBRH3yleUNnX9Xw42gKwZcHDNrE5E
d3PrFnjSFud1gvoIaNR+sUUV4exn40KRZ70yRAXbto1+ljUntUIEcofDCMy922JgtNPqrsizXS+i
1l2Nnoj/x8dW/hPp7hq8e3xspWPx3x/vXo9yimmc7SA2+m+jbEC9xn257fRdw8p5Ckbd2mDRcTZx
7M2uJJZBpiHZAQsJ9UUhNn5PV+Eh7vRmpwB53OEee1m+ApFHDXpIyz0zA7IVyz0TQuGeod7AHHCu
sRrGDsCOnTxJHNaPDFfftB5zelUH9rvjp3xb0Xtg8r6N4MV+V/SxidWnuYu86+HLhm76l1lP6UM2
fIw0WG7NOfbAwAkQ8HzP5CC6+/dPjfknHduy2dC6Ot49Zbq29WfDY+8Xyre6Ll7nFHKs8hioRach
wAc4gSM60LcTWgYxN0uQ7I7kneG6yZ5xOTuIgUz0GEYfy5rXBUreNTmlBkEft3srjO+ZcEZnUJG/
b9izRmdt9N7+/Tew/3HZJjeGEqwcDgWO6/75rkeO7LB/9ckaQxHfU8rnP4ZgCHFRWJ+OYXyJXmeN
FSJ7qrMOMltB4XQ+NNeqi/KnXM6MgTRE+ZPZ1uaodHFqABsWDs+V14XxUxEaFNqO3f8xd2bJjWNb
lp1KWPwjEu0FkJbxPgCwl6jW1fgPTO4uoW8uemAGNZQaR04sF+jxMp97VL3ItPopszCaU5QUFAne
e+45e69tbkJXVfZzzIH00o4ds9WSq4VfELdoV73dVcfcnE+p5XIOl+EbwgZv0qj/YqyXEDzjXesY
EEBRNB5pM7T3AJAfW3SYIin3utvar8JRoScwL7wpho48QLO+n3SWwoQBvf99FWoJKoky1GGdUYbg
fWUdfF+qukV8Za/AB73e2Lm7YqpBDUPkBLu+LuOXcx6atBcl7cddWRRY46iDiaR02OCy6S8vLXPd
MH8ovjHpELFg6LS1iDn9OUuMynqM7EZZrWlOT+lmknS+BoCIJ/Cs+fMwl6d+knulK+JdMblvSp6Y
53IoGcrhQ/aH1S8z2ukD+UheQhFKxzjPb8n7qTwXRcEJKarYXmQ4dUkOc5gDjgxLrbwNc20KNEJW
/YueZrbnY50Z5bVI94YsSiIAcJ9x+Wo0jobkwHNq/dbowXX13Xg70S5do0XmtrgaZtnsJixseoOt
jFOtdT3puJ7cgghjDGvtNbMjb65Y4VHMixPsleKR6WiAoPiMuh5GEnA7EDvL4l9gKhDdrsZEM87I
1bO7Pgq3Q6tYj91648JVQWH4pKTNl3md47Yix+bWxNXOqQBUFinPbF7nFlaMQ3pyIKvkc0IsCL4k
zpb5rsB4RdvidBGVTKuyxMpXcANtbX8Z7WV/MSFeFHulHjpBzJDOWVu4F80jLWJlWyK+90cDxzCL
2q75NuB2QHxb0pu3DYJ+BrkPKyW7Zp3VN/VYVo8khS9eDCbpi0NISzqOmbd08kqBn3MMOWZ8v8Hn
oeyVubgySlEFnTSb27oe251tJtUpBQgWzMtc3yyzASc+rN1DPCx7U5r5TZJGT51bMgjaG9ZIUQJC
8mWGdBckFpSMOMtpA1VpIKO4fFWxVQIfsyP0VH35KhvzPnGWmySnZYwpQ/pZ47xfDjTVDP+/GQg5
0xq5hyiAOXb5LkS0CDcnVBoBlhPq4qlHiAjyda7O47ZbSTJdOeNedEb+5xw59xdvbyxNa++Y6V2e
9fGJQNpgGmQGkAV9lyZyCx9/96QStOhNjPrRWgB+ocKfAyfMKDJcJco3zeopiExUGEkzeLFrVAct
WaXofEJd3QlKKc7qmuRwuYF5MqbYrSPHvEc8Npw7ZpjEkU4vedrlVx1ItFMqtMcqp6ukpA4eibiX
+3ISDEdXeVW15qxFzmIcmOZiu2+i7mBa3Rf0AtVNVWBJIgqzDBwAAPvLBdKXI2SQypNaX24v/Xwl
SsY7w+L06453ZUUDcdPh25/KkI68MaePSg+Eb2BKfenR9bQxAHO29xavxqbFrWJsEicpvysnobnL
I9G8Hxc9k2NrECPUyaLmzuE+EqN1WlxG7U4cmUcKFOUhj7H2uO78UjH2/OfbimX+afGiDKTbY9iC
DdI018f/IRahdHWlFBpN9WiwRq9XyjEYFpFcVWP3HuHF3xPCp5ONyL+iKKmDRpICPwqcPQq041e8
IFsbYSCN1hwB6LKQIhA2c3ApInsrfugrBlXYmQ5rWtVVNA/R9cDWesFOXopkXToy0PQUC6w264Sg
LLVnrVEHLokWx8FoXg24M4G+NITRdK44w4/rAlTu0YFq/QEIpvUSFxwyVas92K6Dflrz+zqZP5uN
lu0scft9hFJjh9sWXc6ncODoefkXpkkOoXH0Fy8qkSA/varCoUJdC2xTF6awf26l0U2YQ3zKoHaq
GniKgaY4srhCrK7YZ9lQfEFlCdPmovhU+nIzzsV31lO1qM6aZhRHdEhiCHlWM0GKWrGq6jjEnJPV
1OtXLSeMRgL/VOaXdr8rNceGk6zgbku3l/NLISfOLy3KC+SKzW5VQVmXGNo4l/gAquEPuudiWuPe
7LTnMEWX1GsMAhutVh8RCO4H0BMbOekE0ctxpHqzTsKOqA1Inr20dAEgcSI2tW5/4ShraR9vjYst
ugYwoy9Lf130OmXgGgRgmTR5nLpqkRlUb0mslpjW+DYJFuUsOvsLk+zknAjRnFE4fOva/mauivE+
Y168oWC1jqABlpuuZxmEveMoywN82wyUGJQQzlTooHOMVgvLObaF5MHq6XOAVe72qNwe7T6RNzF4
HxT/Alep6UJmYgZveEYCnZlLG4cDBOptAsDtpcaimVaN85ZrwF+iFsOFG0xaFb4PlcKksSk/O7P8
FJqfLlUhS7Cn9TF/8jqCT0jVOKj1ynJgmvIdQVb08p4x2GZ0VobcjF/pL7K3nZ/PReslJzjXU4rY
/4cWIO4lp69sEipHN3/srepVgrc4tBPpJAb5RL5DFcQrGG1d3TQ/ymk6qgDfTq7UKj5c2L/7smtv
qiEqj3SvnK3dZu2jVUTXcGoPi6bVz1WD2KNrMu1OaZFD5oxcriSreDDY9puYCgDTqVruNDOJbxsU
1kGMDJm5aoWPoZEMUTni7qH3FnupNSeoBvPpchUp9Ug9Cxbo2HfIhQuteAQTgJS31DaT01uQ4diH
Gl37yCVBRhfUzYKr9UAjrwvGTlOezInWtE5DzV1AptQ08e/HBi+4k2vLW6H2XHNj9qmxErp/eNA4
w/VzAytS4uCFp3fgpF57tDNDxpRZeNc3jG9VTTs3bYKnu1CHT1h7Es9tJhBF64bJTXskA40brRJI
eIbhMWfEeTvdqktonRq2SD+Pa/Db6900NOe/yGnTfz7E84azcQIpp+crjD+F1rvNGKFFUzM/VZru
WupJC+VPTTfZ1Jl3fd9+6wSa4wvxda24QEorB8NcuFQXTHI7lQMDDcu+OEQGzxDr9OdiybPdxbq8
KOUbSn/7lr0j84GQlLt/vu/YP0cUCtdWdZ3WnOmYmvunFoTSsAuEHMP97/6xoXb8zGCrpzItj5fi
Lx8Q7vbFBtpPjOKnS6+ytJz3ZI5q9GarAyS1BI2BM14rtoDNqp2JIzK3fYWHK29RQPcKKdnh5Bpb
J7baY2NQVF2miZe7Mvz7wjq6V2GeIadQpse6UtxzvBAkCrI78b4HhPaiL7xytDV83V61Op6bWQ9y
w4kerJVk0Kl1drzM7PgM3gHIoWmYq+lBqTtxmw3YdHscaYi70PmvmvEzkdzqZlpzqOfGfP0+HSY3
FE98H5sHNPvWDqemvq8t5ZUiZDr3ff0aS8vi8za+XES9/6DxLRFTdobY//N3SP/5HWKeoLuWRa8B
jayGyOnHyoA2If0gtcpRMDjk+FwYl2qoWqfQXtMAhflF2qp7FUujeCwb5dmwZtKQlBAlEqYM42iR
0ELr9MQg2PFrvnJt9nTP53mobi/xeCU8Si+po78aZF0OXD8eyGzXXe33tst5TP05d6pWSF43argj
WYkavV7ZB0O4MxDdnPs1L71va+AO/mUypCuGfU2MmftH/6tsu2HfutYr1EDjEJYxjlW3Bc6Ba3N7
kdhMxV+FOBs/v9R8lFm8ITFwtgcd6P7U0YHqWZIhM9GPy/sbZRjlawSS1iOYLTzb+lOtRdOx0VqM
cJmgmoqsW70ekAoJgXvI0O1PNpyiOW2dg9CHbHNBXaqNLrApHXEibi/bUpxH2f16L7cgcAxl/brI
Zmuu1LgsU9D/4yzZGCJbhR98Lv/51aRpf+paQUNnMmXbKrWNICHtx8up6QwFC3HBCH6wzU+uLi7R
ovrd5V96RGAuBdO5k42KEWBUNwt3TyzO7bm1Uac2KZqtll7+Wa43swFeZ+ps3b/HRIYLUIuKe8zp
e5K7zkxOiax1HBdhHv5eqeZIU/X6GKm58NdhRqk1FgpwcmnANJW31lSU28vXlk4bUEc7TmDOyCaT
mA1p7LJHnkJz9V02Ea9xsTWB3tMYvndCgmgFq+eEqu9E03IPzPiomHHHvLmJAnxN5bFeVcRRQkiM
bjREghYcRNZ7l68PtpHucrsBa5xTDGFBdI6X4tkexr2hykY7JHSAmU4k8nloGn9EgLXpaxlzsqfx
XlumRLhU5QFWtcqnvnVvQ71Og++ttyS6N/BVwZVF0Woy+gjcIh+v2kncTBGJvMR1lp5YDQE55ljP
LdLbYUV3tajpg24iKO6y3ennS5hLpmgWEAuyli7+febn2Xk8OvhOvO+LhCWYFV5CIaNLNIzox2Y7
E2GxV4d0ddchV7fL/KVX1XXgkhL2W0jSkpIIG6iF/j4j7/leTar4Pk/nv5h8aKr4uePPBiDMtRHo
WlyN7p/WNI1DodKbWHrc6HNi6wU+9Dm9a9cbx4REMKoTzGS9SO+M1k3vmjlBSatpN5fvuHwJ2ALh
pMQCe7kA7TsZaemXU9rvAGWUt5zmjIM72l8v92a4GDMtqJ2LTWMH1sA4S/MBHGjUzcat0bxcRuMX
edTsVs7RItfrpl7K60sT8dJT/Km7WGPcxl5qAitQneYRBFtgl1CkdGWXKP1wsgnJASUQF3yauJRx
SSIynDKO351iP0FL+Jai/vpIISonoQKmzO19VMLWts0z8YR0j8YU3VC+p93rojR2Fqi6IO9vm5Ek
XOxobxd+BkNJ5uEM3jcFSZyHUmK9UweoXPNC9/zSxIqYHpp6Wj66Wh96kG3WKnJZMNVgYOPSkxwZ
B+cuTYzgwgcvOT2feBC5RhgNPu8StBfkFoWOkDoDnVHq6QdazNuI/NSvZZvdluQ/fu8KRnPiFW0W
3hsqemIXpD4AK/R8axp1KBrfjsv+FGsNmJ3RYea9YP9VXGAgpoV+PXUhpdUp8XmMel/4UFloRFQf
SlL0qKM58kyOk5sCoOuBaVm2obQnN6hHZsW869VysvF2nDsEzX22abrmStEioKrOruBSPOWZKk4w
yrWHWLXf1cG8o4vuN6vgJEP6s0tcAMsTU6I94q360NVWdpCKtWNCH2LlTNrNIhb3ebQV0k8HGjvD
YJEj3qXFTRpT1qvTuvC1Ft3HaiJLJBfVtQKqwSsVu/+k1y2xBrmTYs6J75jpTIeRJDuGtGr2Sbhp
dKUX4MphOmfk8r13umYRy6GlTPCmcDx2QvvjxlB79VBXnEJXJG/L7GDf2OTTXe6Sy0QzUk8hJBa6
EUglC0aWqptIMbSdPeRTECqWeTXUIx2ABNcp9QNS1wYpWdecnRnrzeVfpYoZQouzYXN5FFJJc25E
WW679SgnVXGdhab5klbwTgbVyM7RbGh7xZ2T09BZ1bZdg7oSRYCJINjsucFu6NFYsJ4Wzb11FBrV
+EShNfV9eB0OIJpQUNppf+Uaff1F2EPky8Ttb4Y+FVfA7ougK6bqC3pkT7ND+xCRSRi4Vryc9IQl
RNCDeAJYRYB18y1c8ZIiix4jJc7uW5Oz0IjUs4gImp1rNzkvo3LPqr0TTe5swxD7nVbZCxSo6qob
GvuxkWH6KLBi3WuZ1dznvNb7qSF4+HI3dGkmaSnYadZluUcED2Jyue+dTMORyk3a5E8OIKDryz3X
GRbYvgLapZQPfUg+lxoVk5+oyKjNrh7PiGNp3K43swTYudQ62J0VNIYEdNnRgZWPwySPCYTssi6i
MhgNEKnf/9nrdE1suhk2W9+hksohNaCcsN58UhtLPUgIKnwQRvpb1RRkSg2XZ+1qdcWinuqpnKXn
KBa3Yeoy+l3I9IkXuAzI/c+xoarbCpUwpIvEub7chNN5SiXCMid/W3VVcNLlB9O1WxV67StWOMQd
auaFybRXbB1veA2RdCGc+dwv03IWHsTidKt1+rAZ1l6BKUV11eg97iW4+IRN5HTX6/nhEmsiRgqT
Gj/Uqcrd5MqN6fA1OaqAxhQd8NZoxtfdwKfOe7JuV9saeGdrk5pYJYwaNutiv5lo4QO3z7AHdRxt
lwmHo8lHUo/5hGZK/GmmKDE05VYjFw7h+qGDv/hq1b6bhnlQhNkNjMD+OGUODvjc3VTKQmiiq/ql
vqjo/wfaYXWygo5wUkYyxNNbo/Oxac8Z1KtewjvnOuE9wjyamk9sZ9ATeuOYRgIQ3WTZrHTNfsjV
hzrpv6puuk87p927hpg9o6qRuztdghu8WMEVb0uUbSQ60KDAJ6dDNtm4y6GYyzdjSUZKjwi9tmFC
SvPttL4uUWbvImt6s2ZNJ5MZw6dhYRogvMrclVYDskxfZr9qAifvWadlTe7PUL3Ty6VRVmdQPR35
7JIYu+lblKsk8qk5AUboJU8DLQpAr/QBasQXOZ+oqQGXF9n5LiRuu+R3nZJZuR2GhMtfVt+6aVKP
CPPwaWZGu5l7+uWdQR6cKd3rSDI8wkiX7NxrY8FG6sAp2KTKnME16rUANSYh0ff2yKEFNQgdnjmP
N6Eyan5dGfU5Z433BldVPaGan1SXyofjyIJ4VmiB3m4yLdT3xOQJxgQ5yczTaTKHt0KiGBK29Sxm
qfuKZt6lcffOZ/CLNex782Y0xN1gzFtzApxCn8tcFbYkyeEIYbtAtAEYwzXLHBCUmW3Awcx+TWRG
YDjhMe7gHUUyva6AfXjzbD8l4NSskulBw4YYtNZw3RdrgtQshisaoTmDuMGw6m1Xthstzk91Q2h0
Wyu5Z46W4iuTtcpDT50IH+xkcQ7Dwv44v4t2wp43bEPLSfBDNx9aRMecGdJVmKVhEKIL9ISJHDV0
Id673Y0TG4Y3dMbTCN8pUM3+jheerU0jRSSjrY7y8aTFOmYsm7BoHTOpq1GA2ryjgUS5k0w4Tc0O
a5sx0q6Fpv65a6ONdKsFVRqhWUp8EyZheprLT2Bg52Mu9NUrr6fYzBb+NgTro9bgauZoSOSB+9nt
PhAoFn6Vq/elkyZ+noq3rnekpxoxnGT7YKzt52QvROcZ6CIQEqOtZuBqVO+JpCWpLIjHQDVpPgoW
lh9HS/yy6bojc2UqCFV5Bxf4WEXlG/rtAFDAR+May36BRd0zQukYh+aRXh2xiR6EWr0Y0WD6qdC3
JPGt6wU0QVjT+04Y5z6+T4Gae2bd8+0d1PVhYB7LmWPhs9hb/bxj9LlL19ieuWuibTTgc+8YFCNA
nPDl2JDj8tYYDlX54jhzhXydFbO05vEhmzIvLnplH4V6wFsqghBtIxppyvLC2RoDiZxh9gFrd2SO
BD0JS+tBzBkyakoH3+6lymBQ3la5vqcC4ipDsLzR9ZInJ92NmI1rx46BV6jLcWxKND2tPfqNYdw6
nG3WsR377Yb4UHXT2c5LzPidwAn7KEkY1WlGeWBBh+00jDtI5/O2EG5IiF8o/TmTpHdpcOpD9WjK
+vOSMu4V+kYDrbPV9IfMZcTSm/0eRflLra6VHnNqal71FKlr7VI3NBhJt8qEO23cNvykF0sADE4N
Euz/LDBHOecStAZn6hm7psfRsQ+LLe5XD23Njtm0t3JEna4Hbcbs0Wb26RkR9a6tfqTKlsh1QhF4
NQkhFnssAgEISrSta0xgapDP544AKeGX6FJvNmH20pooDjJ8NkHYnswS80tl4wLNRow+htuK/WDo
B/JZz5juQaoY4ewz8mtO46wfY5VJUQOxAMcgWOQUNVoFOcaXkQRLCovYa2v5AWPZ3fUckfxydr5N
chyuNSkOMo23c6o9RGGReYgIPrIoxREE0Rx7m1qu+M3aWakY+8h0nsgdZh+K3dHPYtIXw6Xr0Mnm
D3a4iFX1LTaFLt/ABNGCScYV7Yf6gGZrULSoreocM2hrqdKHHr1t9fYp0RCPWDTKpnGGqzNn0S6f
QLemcXXXSwaturOLCiGpw5L3BSi9NzUapu0iIsFOGcFtEMVapTdpC8Mj7lGppdk2d/WnsidjGxcu
otSKmkKJddAfgAVlYcjtpIALblbIzegeqd2mXVpFX5I5v0ZoekdY0S3cIfCq06NNysRGGa1PFmtg
38HpF210HMtlYkGJnsPSfdMglPmugSk0Xakx+8EJn+uWv3FM7E+YSYhCY+NBmOfykQQtrVkCI60j
AGnG3xLZwSmH5ah3aHUk+FDHDY+lIJgrQjvjTDajmUhnmWUZTEjXiOS9qIwHXVMgZYbpVUK6TIZU
tTJx+zT4WVnQ5ra7Q64BlOOjTeqjMPv5mvXeuhddVXkF0V2jjqBREP8JJMHyJzt5Vg25m6O0PLj1
rhig/tkkpzTkEY/obLVuR6mmCxJDWgYzvswBVuImJrFQ+xzr7KbhtEnwidDTjRr+1iIlYLHtPFMS
yAB23+vV5J36ksA9pboh9mrbLTxtUH22TXVKz1reMiAkM4jGRrNyvSNr/qK3wuuzftoLEGb+rEjA
7th3tzFHQR6eJU5CPZ/3LFg7ucTPcnFMX2ltF7Whta3IbKPhTaCKhp28LVfoA1FhnWTn0RlcBgDI
hP7UtPmrPbmtN06MzFIVM03avpK41DE2A8+rMT4rHcOPjJFp89izXCzEepN2YE5FExj4WerJnUCV
z/pa8L/aJq4+B66i7cz0BgoN2YcWMmSGw1i3kR8yyq37gmD0uR08YodYGKvoY+iyexVD6aIveLoa
c8MabTAZRu2l5uW8nXJxpho16ERHVxw9ocPQzEwS4SHRZPYzcvCArrztS2glY8j2ZVg68xYpvSnR
OQAV4/fXJe5ZZ41paE+apX4sVfSZj2y8aS3Qi0mDrdGNGNukQGJoswJfQxBs7sNEoNDRWfGzciai
wThpybthndrElr5wmqPbU7JG4WLs6E3SpULRwuwpPo7wChAl0m8T/HCsD+WmX1wI/DNtFIc9R62+
EpG+wg4RJNkktNEs9JDAnXR1eG8gtjt65GxmRvVDmG4iKUzflNYLycPEeqrT8xLiDVV0OznUGYMX
UGUPFjGtg6Mht10dUjgPoXuWdRBL8PcaWUIbUg58M+OMHo11HxS2ogV2iqiRHzFchp79RsWD0CZa
RQdgIBuvWOxtOoe3EZMiJPRt682iPpRtYZGEWH0NbbqLLdeolhuxp6YLSVyFtl/wwnCqpe6Js+6j
VzQabguJpxIhmuk8dnUZQbcUtifE53aMPAPVOOwxhhUSx/QDJDL14KA2h9bD3Wq9CSVLWHmoEjW+
KyyhP06C2CBnFN8tIf/ydfrX6L1iS56jqmz/9m/c/1rVcwMmrfvp7t8eq4L//m39mf/8nh9/4m/X
ydemaquP7p9+1+69Or8V7+3P3/TDb+b//sezC966tx/ubKCyd/MdkWbz/Xvb593lWfB3rN/5333w
l/fLb3mc6/fff/1acWBYfxuxXuWvfzx0+Pb7r7qFfvBf/vH3//Hg+gf8/uu//6/urfvl2/sv+dsv
ftL9+//+5Vv/y9Nbl3x9+/OveX9ru99/1fTfTIsOIlRlBHy2Lmjxj+9/f8S0aH/pKDltodM3J3mv
i3//1dR+YzBmOq4N2YgBgY4ksK3Amv7xkKpToeoYPgyHh/7+bH94V//rXf6l7IvbCgBsy0//qGCz
6erQZbItx1gHieJPwzgCNvUIXoFGXgKd9v4uMe/C7i0MpQe3vS2htezs6UFlx3X3N9uivneTG92I
NmGsA40ColfUWyMSnuJytG8eS/lk1E/W/CkeP6nLOZa3Pa3BdAdqAcIW0B1/du5E9dWxAcKSsn1v
aQ+X9+N/dOH+967K/5fL+//HK3cdtP7fr9yH9+ZL8v7Dpb7+wPdrVDd+U1VGdmgZtb9fb39co85v
DJvRvGoIQnEfrSqhv1+k4jcUBzqaVHxjtAZV978uUv033RA69ntU9jzMNf8/uEiphH6UOHCZOhj/
uOA1nVM1z+WnMVnf9eVCaIv0bfe6N/XON3t9Io2QYsGpJEFlMZZRikO9yOqg7o7Itoe9VZQ7eMxL
oFcK2FqAMF6BzUIUlMYEPnyLZomDHe40mvui5ECPrK/irBAn6JnnNPMXSIB7Jng32UiPo0nuRaYg
E7/CSQxraJgOSb0nA1zxdBL3Atlw9FYa8eCSWe87+CHxxo3+0i2K33bQi0yEP3H2eVkdn/R+avbN
yVcg1lld+glFGOE4YbEv7GYMHG0iuT10rgvYhXtrUXdomM7hxDS/0eZvY29T3dcUk5Pa3LtI2FHs
0rMAYhMo4+Sgs8keMTwtGyJMLL5U10G5lP6Ugrp3GAHgjsg9x6o1cpLskykMfB97hTH11uaITrEt
OIxA2t1Aoo6DELxunkU90WzUYpq2yRZ3l5BiurEKrfGL8p3R+E2j2PZ+RozgL7jUN04Zfw6tFPZk
T+INEPQp6GuyVMrR4PBADUPkWOHRl+q346wkHCXke5PNyk5z+33SDTl4jqNoR5qT6bM7ka+sQd9K
TwQuf8v4Rgjj2Vuo0NkfM/E5l3hAsRRSRGf5cSHtgJQ6/aMYWMlI5d1MXbe68EOSTUbNi3iDCtHU
fr4Yn5HZjRYkqt5ssX7V0Ik1Qa5M7eLhA2lIboHc4p/9ImfO+g14+jGlAplW+WLLPl6kHLIbQLzg
iJh/VBsiOcn23cqufOj6Bf9USyklEuyGU3gNMH1H+2v1QV7Xw0eokaQyxE/ks+Yer9YBvp1HA4Ax
RElCEI7/TauQi8hvmGMXcGiYHaB5PMz6eK4LxtHrz0V5ShNgeU1TBEajBj5sKLXzmFD8iytVMT8r
nfINwSvobQguIzDvqAIcMDeUQ1Danw6ZxVEjo0TwiQBGodsidjCs61BxrtFoQGYLROTy8vU924IU
b8RFPMGp4ODQOqmXEpzbucoZ1PSVKKO70nLOtua8WCOzKNIA4BGZfjuahMk1MEwMNhqbHjyNr49S
iw8TxzCnXlzv8iebBThECkDIE7tG687sWg+NBstG/+gixHPZfEN8zqeI7LZ6QN+kvAkx78ZonH3D
ip9FPN7N09Faq0+rvQdS+7WJwl1UolNL82uTDucUgxuTG148WkbyvpPJoR+uCsYLHip0/lgI+gEK
eQ4/2mMkxCELe+nHkGe9GhOibCKOUaGvv9qi/sKMgY+Gk1C7dcpXw0leUIzVHgr8pj1hjXE8dQg/
O2Y2ekrXgt86EbozBB2ewqqviHOU41uF2qADJZik2gGSBqhUQlZE86YM2lfLHF7Hjis2tP2wZknC
HXCLgPTgKssetqcBnfYoIi5GxjRXcaHcNeNAEE1mUz5nT3Q9/EbgvY/hLdOExihb6dNrIUXADDhG
BtebvjNlX/YCCB1XaveSELZHBznxMxIVxFQH1WA+JLnAAt2D8EzijJPSXaMRWWDoJPZNrn5oLJ2s
Sy5DzE3TMwzP86AyXO7V6IleJwngifFliudt3qYEQsTZoxTMjUWVflviQO/Sr4hkDuSJXrsFDp1h
oStoObeJbAK1WUvpOL7vl5HfA4fczRwkKCz8emc/llX5nIwMZKdpvDF9rQ06reXlFxYgBNv5bCzk
03OQBWXs7CNyZ9Mmbbd2FV0nZnFsV4s802kvt4A7hZ1xHcrszhXaoe37b0ZTGfDfTSw2kAOwUHAV
1FHIcWKGcK4qeNXwyhra8AQ88ksi4iaABJpsVCLIu8a+m5wv0fpFmhEvrStfQmzM88SZ2OJ/j3Il
RsRgXTF/3/Xrc3CSCaguH9uOE/PcaXeDI09WlFgbVlRgslN+j+gGHBMnJiv6TJtjZjn2bA6IviAk
gjQsw4Gd2mzJV50XGhWFHCdvIPKLwM/noWbIEMMdJ6JOif02XSlyBO1O7cRfikogAZdhKp+b5dlV
rrHRfwsjcW1mND96qruFvBZJ1oVbirek4LBMtMpOdMtL5djEXi7VdTGkmw6+TUKKmJPNb6M5a/Se
mMqxMOuTQmS1cFh0qqxjcu4+xxmV49SihTfgg7XRqbadR2u2OOel5bcsjqHOgRfxbIZPnG1ZmTux
z6QNVAEkqBcaGsNLuNiKQ2NxUUfdGzAfc7R8odn8gbQbDEMl/DIkv2kpkHQT10F7kmvDeEJVcdOF
rbUlKHBAA1HehanyNIhu9oRLgg2C81tckTGkE53ZPTT1zrLzTRIlr7IzlU0rnC6oom+OQmwJCS6x
nnQBfIM7Pr2blOE55z32Nrp++9xqGTP1q0qUBUIvpk/2EkJzCpFIDhnLt8KQaqiIGCOci8PmIeWS
3678irTkbYHpvvK6MtAp8ggVcfadVL4kbQ3jybU/65p80Ib808RxHzU/3cZBd6jDjxOhkUgVOOYi
9sPtkBP+NeOeCNkFzURyQJdMes3IOa1Yrt1kwH1YI6vtBGjCwMTX0wYdqF2+c+qQ1Yed0zcjlJLu
ctWi7WN5W3VDm8yatO08IO+vx27TocUudEEEjyK9bNI/7Hbaq3b9PIHV0COXqJ9cXHFWvy+ZCgd6
8jV3kL/IVmWetoCb6nDKu0r4RVVI0+VXu4FFZWCXlYOhPYSBHwKMzFKDP1ECsOvUwMiae8ItqDlm
MkqKdMC2GE5+7Gpv1eRuZDTv43qhKoiwk8bpumOGj0Sx1QhTu2dlQro+V4niV+nkokfOd4pach6P
dcM3sK57Ke3Ooewxl2AX8NNevU8JlAAT9UI9lNFCi7VNOeRHTcOsjfiNScHCUFOWm5juj8eO1/tG
NbIPgjdYXPZxd601JwMgEK4OGxQweDnyNKLuaxmVi2/pXqgpUzDn4VezDd/Z9g+To216Df5ftuAQ
T4b2LJfiyFXsgZnam5OabJl4s+dIFxZoaKPjahrlxGR4Q8fG2MOVpFVSZEHYsYjBE/DRYJ4JOdq1
6vwltnjz13gY/m/dNB5qBCsUBMPBCbV7uNREJUE3tyJV96MlCqghT83afJH01sDSN8RN9GEw5M1r
R/c7j2kgJzd0op/QJ3yNYuuG4eB/kHQey40rWRD9IkTAmy1BL4qiSFFug5BreI8CqvD1c/BmN/O6
1ZJIouqazJNoKuULIZI0jAUAReUkn55xkUigtppEXuvV3TNV9aHBg09YtPObQSGqh+bSlwkkDYME
ribQwuUmrDLeFkMnFRLTzwE5pQwrDWSYw7q28kvGoFZBVlrl/gSJ8ZqkmPka584nP2fySsCH2zTP
5HW8NOVi6kjTxezRQQwvvxh2E/wJVQtzfhSOtUmxqjizknR8wXB6oYHi49fWbKF8yE3Y0ZwkoIDv
NiO36TGzjU1fEvGVpNNXo/Mzd9NwDvrW2pcS/YCZay+yna+zUiAXZmWs0pY8qcopEeU0j4NXFFvT
aRW7Crg1Y7fPKAwNwbacgJBPL+K45PJd2zCnt0FncgKw5KQB59otYxwcc8bOq1OGjclz4szFF7+B
nbsdK7KgiSkwV8yr5jUgCthAWb/qp8whqIB9gMEqJslnueiaml0v659sZgshjIML/TjK/bWuKAAG
jQ+8Moqwa7xyO+Gc2fdsSFZDU1hw1xlUVoMFrGeysx105pmAj+Y5yKDFayKv1mbWMU+IP3AbRBvf
iuNVr3Fw9Gw49r1J3CmFNibV6CWijt+WRk+IR5U+OHlfPraOj+eexK7OqItDILtjqhC+uJjROGYp
mROAz8x0t1oM1tA1qj8J/aeZrEc5LNTcRP9xZNXCbh56DmfvSg/K9qI86fWsbUVp/VZNvSe0aytc
TFxAXEhHsOkVAeCFs5XQQzrin5E6lDaamRE2IkO3hQXgTiFZyAgFwDZuGB3KNaVSH0ImyA/EcDfj
xlH8f0I2+QXhmxiCm94eVpnFC1fV7E6t3YykLBzL5m9Aq0wYtgYTTX1EqWmHBbSeEVoZ/eqsbyyg
lqrzHNLbKgaqNrEGzcZBi75qnW4/kagdNlnlhQHrwUBbVg2Zfq4950N3ya90quqGPuyz6VAmsNCm
AJmym+qNl1nPmEz2CnUbeQeW965Pyz7c7NTGF/1uNI3kaPZ4/rt8Y2YzG69k6sPsmpNCfasH69kF
l3z09GrCCLmkRwfWATT6EhY64eipL3oDRh904m8f2GyVE28B8GRr09SfJHcs43BsFplZ8/nK0Hiz
AKLvSZp1RAzvyfNa7nt9co92IT909Imhq2xvW8aCC2XpPgz0bAliO3hLlY/hW+zbJO72c0Icp1sb
D1mp9SFQeu84ERrYifoWSe8h8eoa+Zy6KaTOuyGzeLiJTmdWXT+YXszot03hCsv2S8QCaNaoXRlD
ZI9eS/86AyIznOxEvBKtXvQPfZ13rNX0mvjsRkhpqmB18MGcRvxwTNTrnQ21f1Xa/LtkSBU0DZzJ
7CoOrO03pqSUaO366PLpClF01Nzb67rkFgwc0+SYinnuOZhcMy3CIrcMPE+OjvLtngSffgJQjSKi
2swDjVK5F47atPqEXYVHLRyHGWD2gmqPgOjUNoh5gN+sW/IrhtItNb69bo1t15KWbaCeZqJdkJfo
o8sHDoOkzDc3AGuhCFvFkRwjasoYXZetYTNG2u1XYu/lnC65079UkICgdblNyCz9nxI2FE4zyEKt
07Z2WsmVANmJ1NXaAxmaQwPkxaZNtNfY3CLs6FaJTt2iUnbxBKBhd2ofJh/eqShyVrB+gEzL60jk
oPmhpxWrKOZIIrHvt5o9ngXs8NagtDXJtf3K17sgbGVNEojPGrkq63eoXhTa4DQ3tWcwSBjJGhqW
lWBB5UmWgZcg0Mv5uYiG48YzrYecljp0XMMMt7Vl1yRQ2NrK8Yiykmha+FozYREZJIhbuC1RVPDK
6DMixmJiieE1IJC00dunjAwy7MGwZOujNlB0shd9lrnxN4mAiHklWyCi2zwqqhBfPP4kgCDcQt1D
H1kXk51i572XsvmntzweZVWrTWOCdSTFpGeatJ3dzAjLwP0oqopAHedYtq9uML67IzjTrmCN6jv1
OWtksWf9wYevMWvEIwHxcskXZVldYYnIGVTj4Y9+MsfcNcWExwn1gyjgrcciudi69/LfUGIASoaT
rNq0Lk3M0Gn7SjQ3KaxlN7QpM+/ulwSkgTuFsFNIO5w8vmVq+H3Iebh1G/M4D9mz2dV/IOY8vd5z
1Nqh48Dmwagfk8lMFryASMyQK2hyrBOTz3jAG/bm0L9aKXs2qxD52p2OpEn/JfA3aDs0Wl0d1m6f
MKRIZlaFQfyl+ye2RmC+3oYgS7iVgruRDz/KMEgs5vlftfG47ZL+sxd+jHWRSXaCipEhjI6unGM7
5UMGqN1xCzzy7PhD+czdyyNvRG/CLGlQjR9dFd8+yAjCr/XfPEhAAWt8KCjiOdMAoRg80yybc2TP
ezfh+JpJ11sZDVIPja/yHIerIOOsEnX1IQJnN5ZODq+780O0U59BW68n17z6dfFptfaHlT8Ps/1G
ke6FU9z9Tll3B3LRr2ozvS8oVosFIEPOv7Qc3j1qwlVuZbQw7S0R7lOpZ//AvHwTi7SCMMECMql+
TJXsq6rYWpaFk82E5TDnE3kBzo8dm1RK+guu5atI4w3rypGLONrXrY4YytVXmYPSyGvJza77GwHI
b3rn42Zf/p4qq+/ONt51zveV5/vbSrc40YRP3IaI93KiiDE10dH8gGfMaLhqrWAaW1TlxspIqi3s
A+PO1YD7c0VYHhzPMRvCLuPjIBUxQfa6SYR5IktLRNZ6Tjnmo5iLldziKhvQxAPm4Opckq5Jthl2
NbZtpEeWsU75wFMbQq+O549U+XQLo7Px6rc2gg0Rs8JFO0g4G8Epni627dzesiL+1gf3s3GspwmJ
VtNjLnPqqV/rnHca3R7SCyj5DrhnBqzqoex/9Iq4QZx15kpz8p+U1oLc2ts8Gbegjr1F0Qs330/X
ERqVUAqHLLCxWOv67D/42QZv9s/Y959tzj3azR5ynYgOvhDp0YAauaoUmOneiY+mizRKie/eZXQo
zYaIo7ZhOGARN5Ss496CZM/Vvxp5ddupO6DrPPf1Tmc6OU/zmjH/tln+HP7tdxR1W5ItXpqh2ePU
3Pmth3BB4pgw4MLWY9YzhJ/XVEGYpCL738T74HDXBxMKBZTaE0PEe9Lb93LonDBgXBo2af+uLXI5
LKCkO0/1R+dnH576mofpXTgbwLg8SSVIlRR4yUpjAj0lLs7OTF/2uEepuUwEzYF5WczVaevblFxK
+irkcVYS/Cvq8qvtx2PMuCKaa26ohDdDWfD7pPXdJl0RmgZH8IhOySBai6pKoq4lmSAW+2hqaU4H
E+9xVz0XkEmIcV+R+Ib2wNefGiMYDh6ek3VN1o6TB8fZ6mnTAlyxNPkfgx1v/Yge28osEAvUykoD
dB/rzdOAOc8ohbUW3ikfnHRDHpkWeuUQjrlNwi56LkQyJ587a+uK5Je4mVfYGAU3tu+FHXfb0sIn
AM50FODNJDdG/4DUnxV74TNGFpw4dd3tNI0HbpCQ6TIdlSMFh7YMLtAuMcsdBuQH7nPhJWjHI2sz
Yc1dYY6EsVyJ30wyNGpcswkxdKToE/RPu3bvJMmwFkfryiPCEW8ieocBS83hp08FWjoICI96RIgJ
On5CHnJ5Ro8EwTIyXkp/KfVqMDwjb/8cibOSOQ73mf1J/+bq8VXmzFnM1tBDXnOeAGMx4ddhPeUk
D48IrXxqKLqFne5AtIbni3lF2/s9cR1Ndda9uA2jNGu3fKDW4JXmsDDUm5sabPkrUa2jHGRyKsqt
5nAH9x6gSOGkK8CG9QYa41vRlOsisr+KAMqUzYEVUgZ/DEb+FVsKVdis3QeHfUhjIW2K8O/zswPX
NZJsI2T1UZf6M9wR6mXXQSiAWIy6Oj9wcr4yrmh9Wxxn3O/IQUiSyNHRNB6ymBTZ/o4kUapTJ71V
jf0N8CkInRY6Qz0Sc+ONaBDSuepXbucUqGcD5H/OH/5dhFR9AQy1pFf0Ey80TVXtM0n4TzNSOvct
EkMrqdfKo5OpwL2vakeW2zFuSZHQu3Xe89qz0AWYryE3ineVWVGXDkwB8GigHp3cdeAXlyEYvlM2
a4QC7SHe0oYnlcdcoe7CBjDiZtTVm8rdbkm7WCXONG1s4m6QbGmbIqCTRI93BJhqrjF8p6l4zCei
+6Ko9KnKDeL7Bl52p0Dz59a/kfbV5RdiGcd2ZmuTFycDgnrhmWt4ISYLJVuyn0lNnHlzurVIu2YE
FszR7zx751abxwMif4Kd0Ramkkl3QGtldXAopwSlemHSXurpygQDvvJUu2H3bawc0UrOD+OzZC2o
BFPJKk0g3ZAnnmk4p7TpPk2AugZ92bGVSJtTO0wrl2iIPJNbp9zlqVUeOVekwhNOmp40oaFbVkNF
2GY/kYPyI/ro2RHoXXK3HHJXy876J6Ph2yD5kc9SvbYI2l4lMSe+7i8MItchq6YNSPBGUAhf6c2m
1KV0sJ+nll9KWz7eTscSqo8G6hKaK5cw3hA94KHJBu/QLAF8pLLjanIlsqx0a/Ti2bfYZEXKq1Zt
W7MUbfoNyfEV0XUhgaRk5QCCxGtzrFIjXsdds0J/Ux1NjRgCEQSbsfsBAvbhS7xkwN5t9qBMYzP8
E8gcUgiZ02Gs0caaXnnmaP5nNrm21glKqSjQe5NZ6yzQcqADawbksCoxQiJnvuZmpLcoxUveJn/5
PO1lXn0EHhIaCmZ8vjbTFelbUPPK6JSLZyWmj4bgTox9yjvKGY79AkNoEsM4usGXV84kNMEKxtZ0
yuL0M69ETNtCjk/rDtrOKSiy/CAF2MpTaHilSd9Qyi2N4qa2x3zd+0fDGk5QD2/onysO7U7n1aqm
wUSemLfrhmJKQR1eNSplZKc+Og/8iKrynuVmwH1rmtgsp5d8Tv6CYAENQSAOm4aHrnNZ4jil/012
uNr2k04ghD1tcpdvPlf6pWy6vTbP9n7Wsi/idmDvivLfbDHZNmeDgU6P98rT4ywUVqvtKtWdPZX8
IJNLKCf4LiOAOs+tJcTOmBvTVHtBQsiOLnnmSn9Cfn1qyCmm6gNyYjJ9YDxuXoOcdYZsHXctcsRY
/Y+rBcB8AsLJXYY8JNKYrLkQRO6AdWi6WrRaJM8mxfgoZ/c1bjUjjOjeyTfDphl7YuUhsQ/xtGQs
GYji6PtoI3KsI6Y7MANcNKGm/xmZ+VsrxhQMfveaJfoeyq0b+qlvrag0PnLH+EPtf4b7SWrGwP3m
McImBWFaK65fOrL26MzJk4CFeeRu3FUJXZgodTLE2HCYOhN2vUTHXS3jTnszWF0aBnn2QFhqt4/8
nKaOaOUNIBgehLb4LX3/U6xxTjA6NGOW2LN1sixeKCfHdZ4V42fdbnoyJBNQL3+kRZGzFjNYbleF
9YxkB6G6NnagwfzVIABlZJGEg5d811bKIn4Otlh9f5LKOiS+82gH28jqx7WpGVSnpNqsuCjz/p2k
I54lDxdDxSSrbxG2x11Bya87CFSFXWz1LH5yc2tt2pF2xg+zkZSJgJ6ZeZlSlRso6enat5tDSlrw
tTWCHbEL87G2m61r6NWD7uGIGXh8/dnctlgBTDt/rqPKe84OSuF9gVx8cmZ1BRBT7uhXoefThpnf
Dgf+FgUuokbV8OIpOuleo26Z3KzYimH4TWGbHw1n8o+qcB+dtPVW+Fp9lKfyZKc2in+NeJYERMtu
jOqzjOZzrAPFK2FgrIPIYT4pkQwf7T7+9itii9DgfUzgYOCMJ2sHbx469ezTZQPYuhhHpJZsSpmx
pxkLNvtqUtSLXOgo7Y7u0J/iqvKRw4oVKBt0r3AdkELUa483C44l9h9CjMhs5O127wbAGeLL0muz
+MVAsRf1rQxEsp4aVosdmLA4iNlexmRuR8Pj/4GupJw1m7ggC57Q3SrMOqtZTxkCcyTLjNwdC+qQ
7tOGMo0VwtMeamk+5+lirBWFZIdX5by0PQ6aIUAOKCnoJ6NMVpVJhsykk0QsHM7OHIiWK+60+TNn
wMlyBDaGmtN8bpydHrS8hzxh7LAAV/rm1mSztRZW9VVouLvLYe1GdrqZhZtsYuu18N0DBBjx4IHA
2GWZuUonrjOfGPg1/vED4dmvFRrbMEaktbE9mNlT4U1rM/A/G9efTlzwKxDQCERgZjCRab3HfEg/
XfRsrLib0Bs7d52TMVqVWcczSKHjOPmuKJ1DR64cwI2JvPcMwCbxBkercKG8d8TKWADHEu8wFgOL
jxJnkg+Wf40TkhmEo3YWBtLQK6wQy26+C+aeOoCBWByH5tCOu2RJUOX3/Yc2npsGaDrB9zmb3/Ju
kFDBhH6glR8q/nrZEacY8CYYEvGP2UrsqJ14b2A+VYk+3zy/RnGb5a9Bi/zS1BtoARXhMdU7Milu
SLJdXHdqGKa1x9Zwbk3PW2HN7T/PxEDsVN4e9B7RkmpfzS1YAUzUK3Asfw7/JoA0PVtjxWPO6unN
XreK11Kwp+xd4wfBLbvcVn8Cj/JKch11WOHtNYHJq5dEy6Z8HCunh5o+8xv1jN+2WC72Xef5qxbI
80Zz4Na2A9fZ6L1WPieuFmn3WpdjOBoarqE1aoH+JPOuWNfogw/RcCRq3qICibJbCdBCd7Wntgj+
fFWqwxgQ5mE53XtaTD+Rq4VOGhXHRgf8S9sS6bsiYdjay+kYucNzUvfHxqRtkgYh9AMBkaUH+0HH
B7NWYJjDtm2B6CCBlho3p6cVizK6eiY+NkYna0w8JwHRRHn/4fm9u05qMyOv8dEZiuaRsuvXeTWi
aThGtnfwm+4NE1KxggjHsCIPzsrlMAhscibYSz1mBGlA/+CgmLS9CCaxrmT63QzBb04kZ+poNB7t
fKs1a1s48k2UkhU4T5VT1KykOW7Wk57/xuy/tHT+i/oUVw3H9hInwQbQvsCwsB9ya7pMkvWnGBxG
rcX8ndCn+kT4Ubv0l3aBGQGdJp5zYGWtMMfw0EY8tEkemj7/KZdVvMWM66yI0U1Po1X+RO2AtdAY
47Xb+Q8dIwjIfl8loU4h2Cs8Km8oucgW2kVx2xxkx0u0bCtFnO95npdlZnIkmLnZ7ucJsHRrsRtO
C0ZOU34thLVP8XXTbLrnUufiAUoc7QJ9O7YgZnFvlsxBjS9KI5bvM2w/tZemYvmq2O17pCR3nIAt
vShrW+L+ogLOZ56EOhSQ9dAF70bdrIfaDCsQk7ieFkq7WntEDREzQQcQaykjA984zZa0mDZ3L23t
wOliRx7i8iGfFkPw3omuAlFdDN5LQupACybmR2Lc19KXOiSs8xjbSHjcm1fr+6mb3uup4sIzg1+C
B/Zc0ziqZgR6DimtkbqJyvinUyX6UfY0Wix/4zYlU7y+Ex+ON6ejqydM4nEagVZxMD3qZKHqFQGd
FgQ2mAEM/Jv01YHcwydTbtjls+M/Z7H4VRBaWGbxN5oAC0mZWXVYaBhOGM+0rE6MfJSrVCiwMpbZ
HrVXQqDrg1cPx8zJaxa1pcJ8aL1mnfHnLT5yZbbPbuNpVEfA45tRbjJJBuW0jHJhZ4cw9fEBZaBi
aHjIOLfo1gMc34LuOGgjnGpMYrdFrHWrdC7zjWfTViyqpESRvtcmnMqWvNksKrP4xzWzz0ZX2IiK
imjAqD9EMYOoUUTVMc3pEgFFbcwxba9OVu31qvizgqr8tsv56lVC/3VqkMxF9dFzRz8DzqLn9Kfq
hOlDxhLrVh+DoyS4C+cUZ4jwaED7pnkdUutg6/6rCcLzoDRiuXX4Pl2ssq9WK55lRcPuNsKjXe3r
bSsda8PEjp3+fBmKSxXo8QOw6W+kamuz8J0jawjuN5X8pdI5YMnrzou8LLI+o5xEgHqmnZJi/PIb
+VZ5BomwTI1XOafprndzeEeDfY9dRbPRMNnpZ57ftCGIgRP5zRkbwpMz8WLkgB5HDu9DxBMooz4n
F4qEzoHxWqc6Bi8zvitGIp5HgF4c5Cazw2LNLE+Q5kM/y67XD+ROFy3BCAloW1sbeOZgn5RCaMeo
7wkpnojGbdjTHvDCWuPZH6tL4YKMZNykHuaUiZ1GYHGPfX6V2NEviSn/hNm+LidZVu+V0o2tYaUm
MpXiGwmAaEdG7BRfDLS3eVuBipvVKi57fA5OOAmf35RkTiIo3bXS2y+vZgOU6j5AJZoFZXYz5hkX
O/EoPvq8jrn3supsjvauw1nISOKnMvVNTZJ5n/giZIWBrZUAEp+hQphY0UPgAhE3xi/ESstOly2e
QLWz6stmUxpexfq+44UoWBnPHFexlZ770VzNGmCVtu4Ve64OfmjOOZHtU7L6tiUsUCCY5bloWn8H
B+ARLObd1os9OkQ+5FiydEAfqwlW7cro7jaXwKojfQ6dTnwlHeVDOU/VhKlSJ99sqTdPoqlOLTXY
3Fh7s2EAHDQSX/PE0BOmw3QSTntqAWTOSedtfbfDQjNSyqVae8L6uYo6X0PbK6DyJ4xhc9UC3GeA
63jsrDSZHmUQbNuqNY9+Ou+HblkUYGRBcMtJGxt4WnW2661DB9GNCudad21zBC+C8Y6vw0LxEg9W
6rAvNO/RnnDSM+3Te++RiEww61I99JIqCJRaRahhCIV+a7rY8iq1OE8w8m+yOvkdxb4Tz0WWw97z
ThoughVO8uectxl06KnKGHe07DaiiDSHJn6R+Q4PFaNbAldDktj8FRSVL4SgBmjen6wZOuSimGoy
RfYYvcE0ibtJqnVgyt/lh4zccut6+aVojDfLjm7Kj18UKlIu3EOTzM/EsL4kQ3Afbf/kqvhQ69wN
VfJS2P8g5u/tObnaqbpLI3m1iuhe9s5NaivPlm9x65+LVN4JZj9Fw41xw0HO+SUy/HMWdGeVWw9z
bzww/D1oMVsJj36ic/eJyC/6cqWY/KBTb6yt8qvDDd/0J5hRG61rnrQ42Cf4LbXFLsoET2FNwtTp
uNMT3T8UDeZqzT3y8m+zTBb/L3sMzbLYtPD8pS0ta4JJWNniWlt7J2ObGYzcmUld8NlPtEfK7BdL
xruhY/IM3BZyY+QV/K7Uu0DyOKiiA53/O9TgZ2mL28y1tBwILCQBUnvWuG2K76yIPrlT/rk5l+5k
i1c3jckRZDTUeBXCofrBZoKdxzysFk9Ii8FWNuqRgINrk9cPVTttWnVwFgweGF2BQk4Gj1Rxbvc9
OQ9abL0T2AlVN96M8Iw0e0anNu+kHMLER+RH1BQ+GcKxmMiOUIX9WDvRseW2cSEA+zMLiqPbJW91
M78G2XwapWDoJ7Hymd+dazz2A510at2WdMT5obHkPtb5yrh+CLoodGr7z1mUmppzkj40WU++TUSi
abU68rvZa5esZoztjz1xyjFAdv19TPVL2+dL4h4JCXnyljTDVz6cLXu6IpiBV+dBKEd13OTX+WOe
SWCumyeIlDJmKtBNG4sXhUdw48cwMgf6jbja1EH8ipN+o7LxmjbBsWzSZ0BWu9kmSHhRzsQg0vGX
R01/rY10l0aHdhCPc+Od3GEEvqv2sTkdImmFCLdCVAqbqH/2KKIGSfYHqBskNbDhmDGU3Q44wbr4
0klc4SbcELfdFhgYGjP5UgwDVonhbnRHMHoz3ljxX+poYJI+3xzL3+SFsW/VeMsM89K32p3w+jMm
WCza85vv4CemCdN4G6Uc74G6BKo9k3X1ZvBALg8gWrUnAZTANTHGRuPV9NRbBfpK4uxf/jxALBXB
XyxP0gTV+STs+JkA70ulsuuYTa99np7HvD6YgYBf1IeTiQDH92CF9jf0eNekmu/FED0r1hW9fQai
sJYIfytd3LVcfwNLaLviUY91oB0I5ItlTeOeCpleVcIPr8YzOq5zyibLEv127LSbsJJr0gVnqMAf
yzHijy7LDIPUn/EqRQgC4p5OyXU5SQIfDLYVEjLtu+9TAyEof52c8hj3W0FCjRzu/T8SRyUwr5hH
gzq4mM6qvvTG+Ii23u8vTnWniXmciBvqmDrlriQRC+Nl2m1lqk56w+Y0zy5SZNdWU8f/RH1Z+lrH
xiUxxLkV/kfHzMwnjMuweaZYQSYX7amYt/Cg1r5Q1+WYW/4qu60XNkB3axzvLdKQYnIecY9c2768
sLi5unp6dVGMxWP82nTvUzqdDZeTcUjf2CBfxOidiyJ9BQXzaLe/hRCEslWX0VOXytL++8X6Hkq2
Zt+xLbqldl5+nmB5PUfmlFRl1XTri+pojayZpuIyAUuMkpOVfSUkjw4K+mGfvlpZfC57zmi+lcNv
kOHmrJszCc6PESF/jhTnIdFuyxuw/PskBD1q48614itKogd0aHdysN7aND1JLrpogJ6v4lfpojXm
1vsE8vrhONNt+UQZI5gX70c1xYWm+TqU9pOt4quPwj4oS6rA8UrzT/OB6ogPX0qaZcac2ovks+WL
q+7zvYR7Xv4MX/m+7b46UaFdTl9VOr8V9UxwG8GWdnqhfevNdmep+ZmV40smxA2F7sd/l47ufZjm
RAnLYjh5RRp6Sz3vo02Tq9NtHEtclKi/scET7hIRNGjuEjLWDCbXTP9UMG10rf1MZoE2+dfKxm0Z
FFTuycvyI5B7C+3hNBrRx/JE8VqdDWG8jeP0UohdNmZn01APTfvcW+Nt6uxvL60uVFI3dgNXZ872
ItK3Cv3Ufx8bfbwvn97YkYfKRL7ABJcEzIegGW5oet7nebxmmv6GpOajdqhevfLSFvYHcg14cc6W
TyYXBLFoCtpBXV5go96Xe3KyS5CTEy0qE7Fswv43voghvToxxFt1tK341dYcUG/Yi/gyFp//Xa8V
xCOhD+epKx+N2g5LYisBl3zbVv7Zvflz9xxtoyy6d+U/FY1PFLo3W2p46/tzOvHdHXFneXhexH0s
tvpGIc+uSOsab7qZvUPQuWi2uwSzimC8a5280u7WLNoS+V8ZsvxY/72NAWrQHkuShbIMZS3fnz8I
otf/fk7XPGrjSzzrv0kbXxkgUOd9Lr+FO1TvnMDPtgsuJz6zxL/JOH4BCP9uJvpbyYeiky5qb3Ef
RIRhZH6YkMwE66Lv75g8nzrOrXZZMOYquEkQR2WyReC+9zu+wqPGslxUI9VW54+9+m7HyX25vExz
6bI2Vld9E0v0Y2ANHumfXDoqlkfxq1U6Wzhu69jSrr2stj1as9pb8WpR3/a7sp4fvcDdAlQkzEls
nCDeZ5D6MmpSj46dkOBT7mkvCCsOpVc/sP44Oca8DbQiTJOSqjJ/Xm52osL2Qdb/JKIJCb/cTW78
amiIpqDSPEVOF5LL/Gh5i5NlqC9T9T5lxq8oNOokk2OxeZF29e108rW0vL9+Gp/K4klqwdWNkp3u
WqvIHl8yk9M2J9bP8nd2jcGUpYURXx0FNaey1pHr7WEWvwtV7+dWHpQ/HVOUlZCHYgTn+M+MoNkD
5PAkIy8x733ERehYdtEAT6zkC5A6eZVat44ZrhXyyjRSnA12WAXiNBfVxYqX0Zd78jLjMa6Hk8oO
nYchf3ae4B8fZbFNLlwSKWRQeCwR9H3XPUlv3AwMqgf9IdWHVZSQHDD9NkAV9HS8ArnnqU+f2nRr
Uw/3aFN8Nz7ZcftAWBxC6GnT6e1ON9UBbPpGZyypXHo/9QpB/TTVZcik7rzI/yLfZDcfvRgRC2Sz
RC2Fd7FYd+0fO1TKS2c9xZQwaD11vT62qX4Ee7xaYiIhe2yX13mpKJEl6kF8Qtd+rHHNmGPAcaCO
ZE6dY2oO3/kGGXkFyX8VmXrGbIDktYGSx5nGInxsnooqv/iIEPGHscyZUXUm/CQxqwR0EqHtIiQa
f2I+RSZcZUcAQx7Gm6Uhi8z6dRP0i6DZZOqRPccFxw3fLn8vlVbyZuDj0tJdI9UjNIn9bKMQe/I+
0thDPd08tIy2pBv82X11dJhNuI6xUwzQagxJQfDrkRLcs0OPWUD7O5PjbNT/st4/LerKwdtlwaPp
IM1xk8Mg87BgSYlOg1ECsc88iWZfb7Tlp+S/txB8s6JctRl59UCFxvFZlHk4eHLPJjg0Bj5e/DAx
PpHcvFe+QjXkI9Rk+0qv75VMxuJpy78autt8NLdW5B5SlTLC9o+WVu0TY34cGd5GMFgxSUkV9sok
2MbeEru7NnImM1HSrzuiLPqnJhs3fgp7JFJgcaqHKFoeXC1spH8E1NmFtolBB1hPqT9hEDvOU3mw
AH72ClK+o/ZTUhwGo97YaitQ76Ew3eSgGKla1qyG7Dnbdia+HAunEjgt/denB3d4gEZ+pWjg5v61
kLiiFOBzitQ1sDa+uvr24/IK8L+Wenl5F8rYZvjfrQc1r1npXX1PgpYkyiLQH4Mg2tSb/1F3Hkty
49q6fiKeoDfTqvRZWVbVMhOGTIveez79+QCqi6na3bvjxB3dCUQsLICpSiZJAL8ZVe8UzdaOVQUE
GNPouR/Cg2Lke2b9GPSJqRoCBYn5OfafY6BMfWGenE7/OD74zvgIsv+zz4I5s6yyV8HZ7Bz1bPHT
n4vpUjfjB7Bkd1gKPfagC8paZQvwY1qlR1zr9uIqSFXlwv0mhiL0fbBZqrF0cDnm9ARAnk1qpjxi
Z9QW1JFpI65vj1fOpPBO4oHXgsEMJn8bjM6xRqktGJTd4Nf7mqswrJ9dXG/QDswugcaTb9Af1Ca6
x0XyNq7G777qsbE8nTQ+dYGGhOGwxZwxQ7c2NdQWrOfvvD45wPCAc/tQ+cMLGyaPWqJwC1QvVjkA
UjURpgLNyt3JgLEjXk2rgAWOeQfb+DJYCJfQzBN9Y8Xu0el4rEF/yRzuplmwm2BgTIMJg5CJAvUo
0/Z+zdeYD7u+NbcYwJSmcmFGchPfDf42mwJWOcL70Z734Ki3dTnu/Mk78ATaGr2yhSclWEKwh7dp
g5JsNm1EeOaPrTj+np/mPXvpPTcDATm3p28CUzEBZIQXvBcPwjFKnqY+e5wa825EdWX0wrPCel/4
xIoAct4PwkSzKIDwN+59hsxgrJUYnhgPulvvVd/bx+FLyQ4u7uVWsINBt21ZsMIBZPCxSmE2aJX7
SZn39lx9Lo3gqeSxh2loElp3ADxZQUM3PnCPuRLsa5qaEhen/NZGaEqxubVGcC77egNzatMDDDXi
etMo9d7Hg87I7DubjfEhM1ndQrhKQTRPBcE64kzOn8Ab4ExPB3vAU6tp/yhjvjhe8CIg8mI2x4wF
s1fnhS39j8hanjoTpMg3cVG5lXeqAETrFuod2WUKo70JHCWe7D/jFJ1ZNudGfavm5UEbjZ2cHZrt
S8BUJkmNTxWiiW0U7hXts++HR3PAWNRiHU+/m7hUciaJLgxnCz05S7k0HTtAdXpJ7fxQHdXEeLR0
GMgYtWACujG7fkfH7DC0kNa47Tg+smfzcHQyb59VaEbzZ2p/xvepskUzdMtGmwfXUP7JOVdjzhuf
TTnWFjddzJuCvhEfckIjDvXYPSsON1wrXzpiRoIoMZRKFqh3PhqQec9LAP/GETI3w7hzi8+p4e9s
jBZHJXjSTeOhUU3U2XtUO7s79PgurJBhmWuzg2DivGLyjHtVZpAY4bQZw+IASuamE5S8TmUpodyJ
G3Pf9ahWHphD8jepzvJerfKle+o+Y3UPvcMdS/PbLgRDi8kIf40p7oBsYtFmh7hpcwX30R4N+WOL
S6XrglCKup3Zq+e0de6TPD0lev9asg2XzPnR0btjwlQZkj6Pa/0c+iaIYW+PIxKUrQa6wLibcus+
ZWscrKKwxd6FzfyjrWvyMlZkoo/iSk6aSHBsHuYyvQyl8mR7vGuZAGlBrjR1eDf3XHS5vmXv+gBi
7EYLyrPefNJxGRywoM61cpOF3xzmdSgPpKq/id0zvqo78NN7VpI24ouuHKAbUXaYrPyUPs28kyTp
h6DEAtkyse40EERkIlW7+7Lo8XlOT2gNHGrEPvwIrhq+SWgDnKuqfgDa/eCnl7ooHqMoP8ZIUGXB
+FImTHpK5Aci71ib6RG87F2mRJvY4EyAbGZ4nSnQCpWvYQSTqs/uATlk2G1PpjvftVNxnGaI300K
agsPpB+pHht7EEaYLVRAVVRoUY91nPdg+f1XQ1fA7SP+vcM7wg23xlyyQYxu1OCDqf+/64f8vyiD
/CaW8/+R8I2Besc/q4fcfs2//vh6rR4i8hfxEMXS/8fGLwCXOtUxdFPXaFrUQ5guoDHySy/ENf5H
Y8MHLVrPMzmysRVYRW1sxzYMFSUo0WD9n+RCnN/VQkzHtVyE5plPIVyBPIlQz7l2NgJ2EMUdP1t0
jhHXyKy2P6o2jJ+qHFCzyGf4mKVm84qYOM4ZOLJzls2dBxR3d5UJwN5vp+FsYitV38iGSYyz1GVH
OcRShzCjcxutIRXI88imyM77/rieI03Mn1hFlGzYqhBs10/Aj++vc6zZamjoyP8DEyl7sBJdF0XH
qbD3kEN/+eABJPt19C7mKxMrVzUqmbJB5uVs8u1mvJ9R9grUM7izX4XeN0oJTIl6rwdoJIictVke
mYqOkEkoNH2dsu5hJabDANVCHoe4XoWW7++XoDcY8zK8zA8HZIhN7iqw4sxLOpbco6Hqfq6zDNXn
olbvsJswPrR6dBx5zfgMjtnapXA89rIaI1E6YIbyWoeKcc7r6K7SMLFT5+yMKeljwXb5vkO64dwC
ij8rgwGQ3O7YkgQ9QRRWlumg4zqzfysDV22y3ogsC0INJFf2ZHWPt0Je3hlLnsOVQ6319VTySObI
Vlm9GhEy2q3FDjWQME7wj3lrt3fnkA0ytvwX5AgyGJSJs02d5qesLa3ycPmvXQWWBPHcz9jw3cVJ
t+ns1vka92xpww6q7/TZUh9NVpYQ43VRMPbnr3qp5y+QN6pTA4+EZ4WZ3bGBBNIcqQgcUdxjqLL0
qMyiUGDRRYYJmFXE1oYuzb+hU+4sudA5hUR+UBxT1YHON+nZkisbxLhewbRYn1x/k5qt84TMqPPE
f+cYlLFykbWYHanHyme9x0IxB3Ct25/dyPsk82PRCRTmuB9y7N9kB9lQ+ujp2EYNTPltXKNH3a8L
coCsfdY+aAj5G6XOHmnbpBet7Yx9pM1fNBFa42oa8KB+S4NYzbslD97tmidbB8fVhxs5VJxgx+c4
9Vk2rHmysWChZ9sPrCGGm/on/nSAI3pe76Z+ch5Ct3GfMVwLDlEdDayuidYoqNkYj4cLLhvu89R2
1lHvoHzLZFlYqhFAlIM4Jqv+PFrnuW+/yw7seLjPugH9F4xNAziRU3iOy56V0V/WMZrZ02/bJNJ4
MyIjmszm0XDYdhX5sjBzoHFqi7S2wXBPgXaXhQC8eMMDZBTxw71Z6/JoLf4lRzbL7GWctf5uiLUq
j/4xTzPST1raewCg//qEa9eyRrNXdp2V6JsCvHdXKIp5JwtFK9mgMoMUcIEIjkr7kZdRY/8uJagF
ny/UyW5mpTmyrHtaU9ah3sVU9pBvzakDmfD7Kdfq2tesPg16bZ7lWdbwcmpZ5/frbqEh/vqwa2KC
PyFbzEWxz5Um3bJLU+4XrzJz+lVlJVG71DbM8wwVcvixc/oAhc2562o2RURNxoHbW//my2HyalCu
hj08qm3kvNCUsgy05wz2135/VFsagtytVU6vecFsV8FluM4soa1TsXUKwvPJr7J+r2YNFmH4pVxg
rqriRzN+4I2/B5k9Gt9Dgw3DGGszNLOBCX7PUjM7mwaqIql98iOEfjAWyM7JFNiQb8WhDMq0d1Wl
73hsyKBsXnvLmBLTmZGR9Z9vmw6eJy7zvFeIok/wPQEDVbrnUrGQog1cVl6rbvxmOGhs3MiWNX3J
WYOTyX45rkl7mYLgZHDbaqgUK0X9ElptdsIfp3lIgJs91OJIxPVaz04yJAsz1Je4zF9D8uj3ceQQ
b/F1nNxKRwsh6fYlFueUGTJXnl3EpyzNTlHcw9yzFYt9b4jQslDyv47exeKIFReEIhTKKQtJ5w3x
pp/B5y7BhJk6TbifLCP9fX3JlWPLUWS+y+b70eRN53r4t48kU5ZTipiXlaVwBQOwFRRI/wA1Xoou
n6CCynpcBn8dru25l39te1B2awiCVXh+N4xsfRfrxEniSM//zVXJe2cLzU/H0Xgh5c0bGzVd5cX7
959OVmtmF85G8GpnNt6uH1COzW5zO206RHrV4tLWVXHp2Wzs/Kk8KFqOxZuMISOOunTtfZ+bqvqV
jHo7Joa+Mb4qZV0e5AChE7rwr8SErAHhDPgd1mxqaiWLjDrG6WhK3JfiCEh6eghRI75pCtiRbGv/
1ewANOlnb7rI5PfDyLyli2fBTW5D0jVzTE5V4T3A7EeRqVENlgbyYAaF8T1JtOnuKiRTXHa+9lGP
qQOKJOZFxta+MhY0iXMTl9wi14ZlUFnP8h8gjiYBB+Q84FZZ4hlt+9eovINCu2Hh/Ox7GMe4qj/h
P9qED4NigoKs0vnT6PuP1YgrFIptu7Iyp6+5GlbI8bX1E0hzfz/XbAnYafSrUxKBAMGe+LE1tO8s
+sAf02tWKCFMaWpxF3SafScj7KV21UYeuiCqWZiFgSGrMmdQQvtOGScorz3LFxCnEJzq3XFE3qac
mjMQQsSq5KEu6vJISctfR2vML4KtHaj5UTbOrQPRUKQtY8n6fxy+S5VjO1113xisI1x1WU9fTUEA
aBCZjxSe/z304fI+7ljFi+D2bzO/B3/tOhA027DSb0zMF3cQ6lBzkemynf8bDBbE+Pd94DyhvVgf
B2y6WC9w7OBeD6C2oHxh3OJFNw7sgCiglJLqYanivRXeYzm9AfLsnGVt6Qx8eoqrDLn6xB42Q2e6
SA150HjycizAblQs80dBBV4m64NjzpQOk9oWeNRUwyJd6shS1dvYRtGYxWMWqtb6oCU1l02jboJ+
/BKD4n1m0Uu/UxsUZqRP8dA2X7JqrJ97yGt3CQDuW3iO05fcB23zls/s5CpfRS9xDJSwbuFeNQfb
qHg1sZzPqW5GlwnT06UAL1YNN7I+KIMDgVsH9Cea3yWuVd1B9hqKo4k6zG95SalhBSATRyQ3b7Wy
zLZL8Oo0sl0dYVd2fevv1o+ynmGNAT2790bz1Z/VbJe7df0YKHrNWz74AK8M0P/ClmaJydYoTe99
LzLPnT2zTdekabuDHzdi9ESeAhMQzW/nWLqm+rCktF7CF84G4VaO7PsM36osuSsOdiVa7BysXNG2
aVdaEB3L6QtLoJ+CsVCf/czo7yID9mpgGktcUd35OciJr/kO+aFGXOZ3/E5vA/1UlWZznyu2/0eR
HLzKMz5CqecKi1B9qpze+JjZcD+5quK9blfmx5K3HWSNovatk8yyA/tXp9xqURpX9PZgOfHN3Jgx
03jTeiiNyP08q2x6FI7nPyVgOXeqWk887gLrzIxb33Wxkj1XHoyN1vdddl7Go6W01ktR2NYLILIv
A3ePOxlKM5ZAkpqlO0dkGIOXP1RxdE5D9rORmoZ8pRb1JdP96oLQWr9zJrNGnwRHr40MWjEUNWOo
tIPuh99mt3NxjClZ0peTv1hM/taJ4jJbZPIn89ZJocyFrXGdK1vFpNJ8m4Au3Q0zP8pcOR9dB3+b
rHIPFFsKb3m9qlB/G09OUuU09N14MqOuwLy2ZZZvE8D07K5TBNidc3Ssp+FXxGQTqkc0IeZu3fil
yuYDv6G1R166tK/1fxpBjmj7LKTwl+dVi6kuTAFjeJ2UYDx33JOeymECW/EW0mzuRaLqWMZwxsH4
V3UQHdaq7K+Yf7Uuw/3eV4Mif2OkbTJ4CNK7h8iB9jeoGpMgJX6OIjV+1rI53yPNBwJVVGVDhdYs
O8VzcpAxWcQI/GdjYoJ5Iu1toLXTPw40Qu+8RYvnTwCx6qlAqune9AsWyrzY/RIFQOe0zv7hNe3P
vBuCV8NjcyFih39JDfHuWlOV2F9S8Ui7TkUL07lvYiXYdNX0blSZ6k/GuJMfIIqiGnl/RGTWicKc
hWx5NioCdGKikeSW5dzKmcHV7OFqsvH3h3K8ouQSX4dapiVymiLHY/OOGYs8hHgEQK7kRmfp/F19
gCCjcGuUBe/lf8CDamBnpdZL5toxC/BTuZWNWY6NjBVqV/lzXP/hIcpwiY/u0XSC8mNSx6+qobaP
OlLMr5H5EQGk8qNtOsk9tGWUAkXVbdLs0DqYD4VsC3ysByPYgAlgS2eYi4+unb+mwOUeQ6twX+f0
k+wzD+OvIZC/746NxkZrG+h7xxjMn1DODyw1jl/DRA1uvSg1n5uin3Z61hpnuKLuWQvHbqfmBfBQ
9qFheznW15ru3l/dfVyv3nc3XLQE8w6CgsKKRYJBEfJ8lceea+MWh9qv2GcWvnVL8C2ng2X1aKcT
0EeR19QdGltgLiA6e4HxmnP13o+O9knWMtWY74fS/GSEKqgB0SZqS2bWLm2yZuhFeRfo4QPGRLfR
FBb3cBeK+8aFF83LkJvdiQYZm0XDmqLDdbxzeRcAqXQdlxmyUVUBKmLBdcGDysRBz2l5+DQ6eGVM
5Af06DT9szv25R8d75m2hdR0Wn9XQy/+keJ+dFOOff3SG6a+448QnjtTKS6pB+t3nt2rPmX7LQV+
+wOrUfbq+6I5lFWncnMaonB+rIMkg44V5ggDcPUNdp9duP1/dBPLfJEh1kDvVHDg94O4YqMcqJ2N
cuuS3/rpkg9axd8M/oymqjpMj0qVfBjEdYUueHDqqtLHv5WrztNxkMBvODrIVovL7gZas3KRrd3w
w6py/fVtCBm1mKqfeNPwgY4xolazOxbiFA/ZpXjB1FM5wr40mDD1xiWHIroB9D7fdqPHPEAGZbMG
cenS5NaLkyPpJOMyJBtlkYHmOVU99AyRusbX3EhHbaHV0XmUrbJhOY+si9EtMXpvTuohKKfqg9pg
j82iDeICHIFvRXTx9yMFhNASC5k8LEeqkRcfuqH7gvsmPh+iYG+jOTt5y4RA1pdDGR16hag8VJDP
Q29EO8qaLNYh/r6LTFIVpTnj1lbCgckqgYxuHvjPNg+V3Xn7wkvqG8NPm4eeqcWDPFobZJ7ssTb0
WfGrxzpU3uTeXjasye/OsSavQ8mTr+dFTBKkVGw2Z9Q+APvpr2nnxK/DdaXvtzqvW69tFMkWBNyM
18zs4lf6zKJSiAp91hbRJ4tHCMR5OPPG3Q4GHrtJcZ/OaG9BldCObOA/dmVf3K9xeTT23g/MXPoj
W84JigxeB5JWFEZfYrlj+ib8m7IR2r3Cs+St+SpnOfy9eerqZ5B3mhl+L0Y7PoZVi0rlW4Euy3xC
ju0Ejmvcp/rQApQSrTJvqetY9i1dZPba/G4Ymff3Q4wYz2eIZnAy2UmmymrSV9G2BMgMIi3I0CRt
lH3qJMpTk1n+k6sn9+jRxBdZC0eteWyQkZIJuciyyupHkLCL/jXWo3tuHMDoxRVniusM4a3moYhR
OB+i0TjIBhmTrWsDglNwwmQQ7OCv7HEYWAVbgyVKaAdZlYUcx0iiR4g73MRqgMUuWsg3rTc5l1oU
RmBmsGNmhBEL5yLjbtp3M9Z41EvVTm4wjq/2MvmqufH6pZ+Mle1PC1zPFw3Cl4X+6adMGzBhVjvj
lLmB/qjWiX3TohHP8r6+gwThXmVYUfMvGXIMIy1sxKV5y6xh7aflHJ5iwe03Bbe/161fRyi8wptd
67JZJr6L+fmAFqtsloUuxpFHEPlokfXlUEZn30KBvA0z9PHeThsihIPhyFv97WNcxWSOHOLqlFcf
8+p0Mmst5Cf2kZ7ZpWn5Ucb7d2dcguK0VyOq9RYNd/MGNWfQZSwHVpe2jMoRuRa7P1Wes5MxjI1K
+FcwAFkLgGYJBA163qRdEITRLqVVaLTGt1WfemcZ70TjwIIAuKLBD068T55CRI7h/ork5TDIXGtr
6YiavhtLVmWRFQUv7uxQbNeYHEGe2MDcqlKV7GjNHWYseBDYJ1l0M/CZMYMIp4UG+hpCaAhFWA7X
nMRMLO0gg4Zouaqj0InWpVuGA9+jGHQZv4+YG061X6dPTm3XpwZH36dKFH42gUlOnDsZguReP7Wo
SnctlDVZk3GR1fxnSHZEIKXBZYCOImvt+Db8EophBfVFzdJIoqv3KFTiTob63hbFbg0ZqQHgKng/
7b6EoaJaKUSBVEUjV7S6yRjuUHZAG0oGZRc5jFtnz2gam0fZdRll1rLhiPTAB9l3GUYmq0y8kQpJ
it3V6XC3tvEwuSwh2UUO33V9ue0szBMrbe7ueozZDgZLj6dWEe9abT9hL6I7fXlSRbHUjd7861A2
ybrsJauyACuR3c6acEgQ350jv/86ntCwSozZ3DgTQGf53U51QHBpuk67PpZjyGKQ2Usfld/Acr2s
7TJ2dUpZHz0NhCGwEIBd6vgoC/T98zvHKO9kLVCqArkzu3vSM5fXlspHNDuPqwRnQUvdoPqFVJI2
GRnmzeUdoBShnGSM6V2f8roGw2rYpqGjPGZ1FjyhRQPqLBlaSLvEZGH2Nvp5VfxT1gqRhrCSc0lZ
bpSd1lTd/IIukPmwZiIr8WxYmX5eMysFeT/fBc4n02SDyu8BPR0+ixxfNszYM/zjZ6mjHol8+HLL
50BFCbkL2Y3PYGqYJaGkZRzUuMVYoXQD+9QVCrQLMzAtDCAoZtunSR56IPjMW/gz1umqg2xa6rkR
lrvJyj7K2CQHXVreD7W0yehaXJ1Knn/5KPJTyaSrk8oPUdc15idO8rHxw3yjjVH1uZ3iGhNm3EEw
5OSJD0tUxtOqn4VBnHFoZhUkcf5zrMoZPmgNUwOVl80sekPRrm8su/7VW9OVV5kO5XPmne5Zm/BH
b20lwswHvt+5loeqr4sVEuollo/nrG9pn0RwbfFSU99nk3p/1aWNFHD3a8773stAqRf+yQM63clm
eZqlYa3bU1RzLxBnXE/7dsarT1pNYbMFelmyK2aw79CV1XnqucTQMGEyzybdXsZypO/Pa4qsrsWa
UlYVfdf6u5wqRkK6sGOWssWAsvDUDlz1UsozrE3rOFacauCHw2Zf131nguphEynMoVrhEYG0Rglf
fjMaRrxZ2g1Nix9sLwJsSS+YtCzgI7vDjBHN0Vs9rGktg+Shie0WZXSAkLPOG+/SOS1T1ghQFcjT
tkSsAYILZa9F5wp+zMZWFLFnIIJurJCAgUYawqYVyUuXpYRnCUVgyWyHJjqryfDDyHSYlnAszrJY
Rlhy/rPXMsISlyNgypEIocrr0193Xj7E8oHkJ06YXmxmBRnplh0kjGW92RofZ8XJL9HMZkE0igug
ST73sY89u2iUBVq25nas0c52LYUbH/J8ORy6Zh9OiI/JHs7QRvxN08pWt2qCVbLdYsIUJCUO8tiD
3MnCZbX8zhZFVbv4esjDpUVkKzXu0xkMxPaqj2zW2h6ToaW7yAwbMv9+IDG67LMMrnrp8ikKrUBo
JA56WISIh7Mq6nNNs15+74hCVsPB2dnsQADMm3+FZFzXjWzXDTHUgbdc2SDzmhJqlDqY5zgx//Tc
Gfy6eN8OI8+5yCPbxkK0dMditzbo8t1dr8rhBMkFpQvxnt6It/jlUPaZGn64MojFgnMZ3exQKRHO
Uc0YY5OqxQeEF/XXWbW1pzwI2VJQjdd+jLUnvYoOep0br37Ua09Iih9UUUNVZWlb+71lvvVzM+uM
hPc2U0q0CAGkWSdZ4Fb162jMsNleY2WoJijViaDM6ZwETwI2qW51x+jGG3U06kvuwwFn/sCcjJoM
1XP762iNcc/7iDVcfFD6sLnIjHdpHXoHG2xxxlvZcHWKuSw+1YXD7fimbs1nMxbaalXtfYg04cSG
DcHJrE3vfjRcTB2QY/1iqOWytLvmYuU5s5PhwUEUuVgiI4zinDP8Lx6rNlZwZ8ZG3vfz8rM7wFaP
5+y7AxHk5r9mFC5atWVq//MYa0bU2ryEN1iYfhviMmVKouj85SJ2cFiVepXVgDnqTW/2+muXlsb7
1lZlyWxNrkV1TZata1WOjOe18WqrSAuufZMfOIfgXyx+KOvVbmEZzaM/W0LvfkAQH1BLQv0RPt5v
v6AmQggWa5P72B3hn0ZHW88Q9M/ib0aStQd1VhMVx+X4W+a07SHEJ04VLJBvmmhFC624t2dA2xuR
UnVsPL6LyW7WVLC4OWT9CNcPBZSgqEe2I9sQ9hTK3KEW1dapm+xwp5ZIGcnmOEXgyG28F9YjEXQe
E/sgd8BAD31AXd99bOIYhqbV7GS4jsPwjBQX7Bmxm/ZPnWAboC88dBG3gj5/EaBxuWRToX360gST
2DopLTQVwXBpFs5Ig23zSDMj5ZJNpn+pEtsBEqCN7UFTh88yJos1JRXJaHfCDrOS89JhzbNKdECt
Csm1Nbb2VbPJP6qjc7d0mw0lPTaZ92BocXgXlXALuwgqgawusZSNzNZUmxsepdcNsnVN/ru+YEme
kEk39//YVfZaTyaH8zHSwiCoe/zbIcWHkGl/1zWxIBXG3Hm2a+v6EZXWbja2in5bXKHkbdgxbEZx
FzWt0dx0nWstQDXZKquauHOuVQljW5P/T33TPLJPmZL+mRtO0vyZ27p+whfSzYA11yDHZutwFWtU
RQcoyKNAKs4Zp743DbMFbUO3MEJYcPIH9zZNi3b+PLFOMEfQ5QMHOxDsR8qbDKQ64ue9eoltwGsI
16TqRdbdpDvlKAScZMgZnHmJyypcctYYMN4T6Z2HDMxyKOszUn1Ho7Avf9dTDlRHU7sLK58bgYsB
VGi0aIr6OCurbp/x/iwOQVJfF2usbKbwWGndfu4j/InWvDVlGSYcR/2Yo5gB6XhG5wHZPweoMbrD
dfgQO+MzoFzEZ2EysnQiYnMS2LeeHZTbWtHCBxmTRdFbNuaIWC9cZSsGf5KwZwUx9TE7Ssz+Oejq
8LR2k6NA8kNkWofu2OQ97s8spAB2drIP5eS8sBcW3ctaZYU9PtBAmWW1sAvzyI8O2Vqjyz6Yo9E+
ZX2/0dwOvp2LHs27ruXU13uZ23fBdVfM3zvZVTa+nXmqlfAetaz8A+tg3eZdd5WH3XJmQ3Sv0VFZ
z+wh1bNLlAxb6mQCiENhojG2HMlqoTvj+5hM0Ub9uzUjA/qPXQO/FLCut5HX4WskSv8Fq+ZgoXwN
8uQtQVd1TD08PGZ1y3uPVKtSrh4zL8Ln5VmaAxBFPEv7Wdaj+UUcuEpkfokN82cRhdYHLJ2mDVZw
+bHRA+M5hFi2LHPCpHoIxnD8Y26RnFKGel9VMIFyxwwusqh1Ox6Q4UG9VtbtCG2UNsRTJNGicImt
2WtszfODqdhqdoMIu8fNi3mpi5Onm9+b8pEmDx0zwsAD9YqlpRMPxaVBPEqjGmOSyMRWRFxr8kpI
+t66s0frO9vZ2Yflyqs+1p7uPcsKtnDYLgSVc5JVjNq7XVHjOFdoCFEVfREcUoGfr0qngZgw9Sgy
CUhDIBD32Plsdd1sL5Xv1pcrks/jgsO9toe2rf/45nhjsizMqzGjtg33HZMGAxwoj7XSP2Fg5N4N
ShqdeF6WrJMYzscyU45GMGXfDWTWbrgItF2oFnZy4YkRbuPGeV7wB7kPJnYqrGdgbaAT9Bnbud5q
IOvqwaMXNuGjPEKIDL51riY7PwrDR1cUsgE99NKM5gevd2NwGynnGZw6Z0ue/nY74Q2D1N9HdAwx
0JFV3BWVExtMT3Ikp8N1sZh5wss5lKp47d7pcXhY5lAlO/0PcX9cJlhmMj0GFoVaYI7RjBFigXKq
Jbs1A19InOisUDG9sR8cZem29tVFNyuv2gOrdGKG1rIq+9+/Fc15/7WwC6/qtsr+gq0aLr+t36Gf
3qhmHSq74VM6o/bfNV2LpF2SxydLNV/LJAb7JGMs/cHLrFCQmIDsYtAYooTnxDY8QC0ajm4SolwO
2xKdKktposesG+2HCEfZ3Me+DOFUrLsU1BFloyzQ0UROxWcBw+398xo3/Mo/pKzS4SHBQHOIVNbN
pALWy6aoOqyJdZkZd76BlF4mzmFzdd8UiX47anpy68dFLqQSOCrc4o9gHKF5qFX9B5iTiBWksflj
nJIfnlFvJAxmEICYsc/KjRXAFJdV2SBjIOjgtUrMizljgWfqkECWa3CocZeSfWS61ZTN0xp7N05Q
I5wg8zCasBCwzxDxy7PxUhW2d9s5fgVQ0B0uV0UxjEtVpoS6VeHfRA+ZIvvOQ4GHcduiby1H8CT0
cB1CdhzE2FcdezWebmoxuC/sEBS8BCGTVlnt3BvJrO5MD5DEYBT5Qx752YPSzDnF6B3Mpvoh47KQ
8bAspnNaq8dUV1ysBfw8utM078+Q/UKs3sr4YIp1816v8RArQvXeLSIDROm8exeXVd/kv+gqdb+R
HWTRiq7yKNC1LS6P/lkdXJw87AjHvy70kaULJ8jqAEZ2oVs1gDhzqqJAoZbmRjQvUXl41VQLIGgb
Oc5OBoeY7RPs1JJbhbfjZ1wRUHC2mpGpzqA9926f3vdTd+6bZGansdWsDZ6s0W6p22l1i49H/yj7
DtDYEdyaFdTzE+05TfX6X2gP7wmKrq7rqg0XBx1wtuZcCybkNUGxqVRmX3lmPVoTlrD6bR+45l09
1taL52NQp2thvg9QCngpat06DzY71rJVxnocR5hUJacRVCKd47E/amPdHCWGTYLWEBs1jkk7fpeI
thXbxoMMzXTVx3U3mW0jvJkGcR/tWV7UlCDfVfHwLdDEwp+M9bykYd0o1gTdcarO8kgWSQAFd2lZ
gzKHVbHsxA7sTouU+FHulUeKwkSzSh7lzCugJtvkDjvyyA86ILGlTdQa07T2rgMAQ0lsj3uUMhzU
pjbu7ayOt7Vtjh/y3NERionarwWyjXOXordjxY+45fY/UYf6aOSG98lXWfVvq6R7ZiUDgdyxVO6Y
d8aH/34zfs9gEd+l7boYpkN/hQDrvPsuA6Q52qL1+6ccnRXkYsLRfwBYo219N+4uppU6xyzw0G7O
8/qBJQLsdqws/cOzoNF7XlP+4JXvtjfZTbkxEEgtxghAE8hMzPNG+yXQ0DbSJvWb41hob7rohwye
Z/yCGkq4ID8fIZeeh1wVQXFaoIgSarjgEXGa67eBmtxVyuB9LSJzmyZp8TnoDHWbopx58nSleeyh
st8gZTluymTsN2OU8yZVizcpt5pHfO7Q/RGhTLxsGc4f//2vyKf+D9KuqUGE0WzTMrBYhkj8+28i
m+qozE03+KgoCHZHFr/NKHqVS2d6fVX5q0UunFHBDC98lWtq9fQrbUz0beMg9wB1s3hsM37sepQV
t7XeIs5lJjHiB2P40rZ2Lltlzaq88IW1yeuMpOmXDNko0wYDwdcMH75lDHmGAo+IrNuVNjQgVM/c
MxaqeLyjJPLXIfJT+8gwsmOWOWN947oj5k9KoB6n3jcPvTcj0RLrXXpb+D3a1P1UH1pZ75X7uPKa
p9QbYBFahbFxKnTQJKxpwOVhP7GutjUEPC8KcMzSAis9yVbMsp8nJcKeNsaIJ+9DFyEqDwUipCqP
AcKsL2UVZEeva2CNiNbBifxnpbvINhnxCnbUyiIcToPZui9uxPl0KFuo9DrpA6rIO2iV+BKzfnNS
6qpJkcsUdc35m0PZVMOEOsmjCbs/bDNFfTkcxCieHEUeylETF43ZpEEdvh+U7KBWQiBdL8zHShSY
vw6wCIzbuPeMR1lkaOpDwIAdmxbFXRml3tEK3PBYpFFx8YqJ92fDj5+0RCv+l7UvWZJUV7b9lze+
mCFANIM3ib6PjMysLidYZdUuEL3o4evfkpNVZMWus/exZ3ciQ+4uV2QTgLxZC0eMrP+AHB1DK2je
vHQlSK/60PvLddJlXJcAwi6sYMua9irsANCOJStvVRVUJ73srzQrUXR5w82oJBEo4t+sTA+IoyYW
3ol+LbSM2jzJcahRDJi1QHqV6Qlv2NF5sMAiVI1d+5k18dmuDPt7bGuPUd2nn2ZTqUyzpPNwlvXb
z4DUxVMzcb6X6kSRufHFNMYHpFWqs93hUGDw1N6WSf2VZrO8yrO6XYG/BqwhYjLVxwKs4ZlaSnag
3PzRZx4oojuU2i7AOayt+raJNy3Sj0s7Q2DWLjqBvlgvWiGl3r7WEvTooqxfcBIwUKlnI8CRpuIR
SKEZsnFZ+4rU+WctQ4FagrbSnZs3zsaqaw94omxLBrPvNrbxwQqQQP2jb9Qg43GfiGwz5gCTriOg
DrcWQMkaNx5POEk2iFdq7BVsrYAsSF5TD+fCMeq8o5va3jWOQSLa6L64ZP4wrEuO+v10BE8hqove
rkhGQztIDjq1P9j0Sdzsx7K7uqkPfBcHxXxJOIQX2fFbVwX2E4mqmt1KwOpfNHS5P+kMbEW1sIAc
oKbSzkL0Qzg4G2GWF9146Gz/4lYC/Gt4OVzKITHQXgou7RXAAFCbbZbs5Ih2nNRpCsCAaUpqlpig
8lALSUOyST356DJEcDWhIb6bIyGFz/YC9BS8xNWsPgNieTyVeBlexQ0DFw/LtxUwvb5rPsBged43
oMTj/lbo4bjDa0fz2LgpjkzK5HdveqXV5yrQx1MQx4Agb3j7pfKKLTo4u/OAXPQ2aavdCEevqPMe
lgj9+ShpjYaLzUFNVnZA9I9QoIoer/6jKEptO6a8BzOEAShWjwEkuQa8m6lfZFrjtbgtR3aOQYmO
rqb8FgHT51aPaXC1UgDssvJNFJlZ9YDDKulxzMP9rOl2UcoRGgtB9nAsvMw+0hUNGg4iyz4IwVSA
oqV3Cppyz/lmhAItR04NlowmzVZRZqbgfzBRDqaGIkyQWKL5eTQi50yWpJqNaKEfDykIeoT7toYM
wTJ2rGT9aQD3Rma1xWvEc8CIJ7Z7DQGPvu8GkW21QbeehIai8cDO7O9g9ZlsA5w13tkKmwEfFW1R
WZiDKj7szzRMYXgcsEByBAjjg9KSjLRCxfBD0oJcOzgMHTD01FqBPgW0Dnc+ziak8fti0nBRHiy9
M7YcL0kHGTry4KP8ZVzSZaJpBVuTigYdxG2geSBTC5Q/ZDSr35lPloHmgaWnQV4Tx9b6sdWT+lFP
Acfv8KQ+0DTOm+hB2CAdU0oayqRSnIYIQTblALQzM9RQFyPsq1HhuZoATAQdVHj5ROl7fQLmoHhu
kxq182n8Bdg2ae/na9xpEQZJsupD5BRHAKrZLxbOfys/7PLjyIB8DJ6SJ5KDawYslnnTnYAPGD3W
EjzUyl4HwPESrff22XdR7Jz3KrVf9PZL1wkgTI9pdu0Bm3ZNcYdFmbbzWGT53m2ljy6doNjrg3GM
wA138pUI9Aj+aZ7SFcnQTwhwoWqyotVkT8NsJe0BRfI6mJKUMy8vzaOdjmuQkIFMoirFq6+1AFdt
8k+isQfkUXp/i67u4SPIIw4iBehQYAIANm3Sb9EnX3r+scnsqMdTJ1zHLV5fNc3m4NRxG0BvAh+M
J18NvY83kbAiYMDa6cdYlntA9qVfbTd80mp5duLuG6p98UFqZj32XZ6cvL790pYhf6zVEAw4sg0F
IJ7LAjibhbTBg6aF2lEbLX8agtCDkOahVkXrFAlxBIB+qu8NBZmj7bzcJpb8FoUATW8NdLW4VGGU
xczAd9sFPyzVJ8kMfQIt2phVcntN1k3u/LQe29QAgBeg0vJCkTObVz7V9eNDKD4rvMbNZf5TJ0Cj
d3/TUD8AdQYALxBQ3FF5pbUOksKAuPrdV1b4AM6kJQBLfvM1CXHbN8HP2Xt7v6o3dusk33QN3NYc
JKoPbcn4Ic2ACWUCFeYL7oobqiklC9/h6HDx8xOaE+vHokWqDKURwZ6ZQGjTeQ1AV/SjZhz0dngq
NLtUdmJJyj8tGNQCMBXjEaGfe4QlUruvT1nl1KcRrJobdMlFaNLAlBQ0oBOwmaazIlEmLLEFXkAc
E2/jP72QYp52rm3WSL5AzXh+ZEx4u9nfbEfLaqNZd+1QnEuuPwDLpztOtWXImABxCnz2KypPcx3U
C+sj7ikl+o7XdhxFOw9QJJ84QOXDPGwfmJaK58DtNj7znE+pFeuKosoGYBWsXAmO18L12J60SMYe
/TC2HssxMG6aNz5Ylal/ZNwFIs3v+RkgAH1nIC/eNHlkT3mbd3kckIMjNkxZGkrxdICIDsG4vtEH
/yk1GrkNmzFqkNFBvmccC7/aeGH+ZuKqdJBp2u0uAk1kMKh+Ysd8KQQKMELVixyOVuZtED+zgaxq
dKu+Cxs8C1MgMIAS4jUSeJiTFoV46IDripcc7SfT2sndpKUVTe5etcKMtlYDPiEmjGCPIp4lzWjo
gOJyoKsoBcfzf5SFSksmI84u4EjEPQiMKjXYhZUmx7ce5AtCQjVdx7lzkA14AqIWzNNWlOgnF5jP
thFYW5rNckMp72RlAC4nE2UcaIqHloxbq3m7upPZQ9mDKTwy1neKeY/ZQR5r0dIxTL4i47vNB0AF
H9GTuUGHfYmHXRK9IIQjl9wYE9QS6/pjx7wPSDfEL4O021XMWwcobYb1UCQjGomdZG8m1iur8P6E
19K3aUFQD6XCkjB+yizZdSh8VzgS3BqnZX+SES7EBEiRAJ1Gw9EdRBBdtY7zpJ6+J0MpB5zS8HvS
Q3GYqjjrVOsfqqJ7doClc6SvEw20FJBSb0tJ5muWfurxFkKLcoCEbOOwHZc5DqXrCDU720Ll/Uer
F7jJWu7FRVka6HM/l0rsaogyCxMM5HYpzE/zIpoiOne3COsMT7LDu7iWy7JQ7MGX9L0vUKgwhcUo
2HUXC0OYESVQXt2v7hSz8bRYU2V8FFibYmaWV6zrNALPFEevNWhI+A5A1Pw5YyzfgMBMR00L588m
gI33lmkVS5oWIjTPTuB+IVuGHvLHMvER+8TKyWDggPkV3W1yBrxJtB3g10HT/42tGnMZuDWbArUU
fZ3CuBS8bcNLHnvW/p3oV1DX1GS1akGFu6JV80DGPMb7JpoSQMX5MwrMKUhMc1FEk+NZS1e09Fsa
orCjyNIGgXnk6hcmMKsuwZh7JwdckOXIzUuT+oEJFm1cor0N2IEg7VmT3bQkjl3vpAGMgGRkR0OA
YrKLjYTeMk6rZn2naMvh3R5k6wssuNuHFEFdvwRGHV0QF3YWVcH70/TPavzw9Vh81GQYXZ3WAwOn
+qctdbffWmCCWpMVHiZ/WhQgZrvPg+6vssebrKiC9pkNlnVWLCqosmmfUR3YPjvmojHLaJqUXfXa
pGaiCgfbZ7y856sIMZgtTQ0ExXbka9KirJN80YwcwlcSWdEz7ZXG7Ss4oFE/bgAJcywkPzB8bN3E
DXhCU+DATDe058axcKMIu2pf1E38oWuAPMu0MdmmZhiDIaa0N5yjZzUJWfQBoHLaru0qCyXQmOpu
0x5RaTIsaKqFTnEBZ/gnWioto70hqrihGRg+gg/9huxoIwRlN31R5gA4EofR6YIHq6nQnaWzW+jm
7BY5GjB78/gCPCt2I7nfZOEBDbDJgmRkhpuBor91wUOo7GKed+ds9A/5kLurERnEdaHekHT1XjSg
eKsoUu9MoqZG/yfKAz6SjgZa5IrcWdMUiZAKhBfWUcSuewbtrXcWgPpDPDZywd3cZgxnehvQzIWI
UFWopvgk4fupC/LuKjWMD37ELv8cmkU8+/cksONaDrMNAClaFuOANL6LzJZxze0k6sqPwB8b1hby
m3j8N5/BX9rv8qwvN7k0hpcCZ3/HdJrPvmZ3O85kuYn0eHyxYd/8sp/lv9tL5acFDcRLjef3nT35
/7Uv+fcs881e+XcKBxTlrt4DOLvMgIeOUmEkL3IwPcbjqku8fh+jdf1zDzDhqHeTZ5BL99cSHGML
kvssHjZRGgNVRK0yxuKr0xnyoS3s/Cms+0OvxCbScTtrwD8uTTUOhPG+KzwcE/PmE0L8tDgMB6Rs
gh6EmGpLIFSVK7T6gsiBM/eAFy/tTIMscvsIam8USf8UaXqJpBfNuyF+CbsIrbZK+05h4A8Bpoq6
WDax+eYK9QNsyTOcCQId6MLAki52Y2umn7iOSE3pN+KCYFz2CYddnIBG0CrZlf3QsuKRxEYbVYcB
4QpkXIbsU4ousLVwgxGlP/CB8C8gYdMwPpO2jONVbH2Py5Yd39VETDUSC0fL0wujGkJUg6uJQzUR
ZirNlbUQ6Mq8OFQ/+KcFhaonlKX1I6vaWgO1MQdyX6fXa/CXNUjHmTiO5T4g0hMmnAeUwzp4UfeD
s1HWexJFjQs7pGSAX5cyYMuoKfg70Kpc6jhwDyGmXu08kDX5L1q7Xs+yeQ9yT3aB34dn0cr9LKIF
ah8xduwyfbxpHwDKTJ+FjB2nAWZzXV4iBKGSwitPAVLR4CjHVYOWwHpB88QeUISNlhyxC2E428xL
SDYZ/3LThDHKifViWvDO32yXIdd0cEG6C4r40V0aFcAQdfTcLWyAtxwD3QKrUjsCYZiGzBrerto2
hebdXNlM5rSSzAEFVRz7TAe/RGvt7uRkMeIIsvrn+xGzVNHJb5hx3MFXheN12OU2d727+5HgYW14
fe9/qHQAMpVLkLi+8rEEtLhKA1BmAADd+roAcsRqTg144JI+DFr/cRbRVWH85eE/CCUgP5MIqNFD
eRx55B5CWW+52WisGuC4x9mK8rCofHYfhOet7LFLyqWwgZOAKsD2iAwXf/qTMYqJVhYZJ1753jjL
9laDVDwCiEhfKIAPGoQ04gOemW8yKksoLWR+m6QOF4QGciejKSloLdmRqz/J5rW0R5eHcs1RprVq
0AMP6AWUnKs4ZU6By0jFNWmOohIArCNBAhpLqMchAU54D0p6WvLOOrE6dMWSOehvSmB0Z8h+hsrR
7zuQ72nh3Q6TCxIC1eBtHdwsaUnr6y+G37yakQYGqDqrTnUbImr/e510PtraxvHQT0kKYCmEb00H
TS+nFfaAKlcAhOfBNrJRn4kvtXC3ymFagNOPk3/gdAbb2c/krOxA7FShvQ59hon0cCgzm/CJhlyX
J1RllxeakYWhWW8W0rLDJ1Bj31ukTfX0L98Xw1JIcL99YRwbaSOg8et4DwJW3B1SXGiDNxzvvPVH
1qLrtWtj94ij0SdgHQbbMAEGsm8gXvE6sN7eBgKlV5XBQZ2olWth6eET0lrxxWkR6VWz3szxyesk
X/poS9mRzFUWQEuaLJgViCfHw38JyE6HnY+isOPbV3VY9knkXnzp/AC9TfGptmpzl1Yo/6UpGjuq
lWY1YA8Gsi8gJLoXgHuxK4td/lG6S5LaRu1eBoNNHmLUHe4cBxXDpCQP7pjKfQIyo30FoJ2pvLz1
0XEjo9RZTtXnNE9Z6ywpiN0YqmC9AbNkCWApcL6gqzoSyTE1te6TKSSyuWHj7M0ocm7Az3uzSBmw
JU1D3MxKPzTqdGsNo7k3CvnDKEBWsS5S0KQEeOXXfNXVyAdwB3JPoTCr43GvhiIrzX0R1fcrjLTb
vP3WxtqTWy1j2rX1tOKkx+m+LDX/SgPJwZpqI/6s6SuSDYXUJi0IbNDWkgenWe6iXf6QZfVnXVk1
bWss3ShNgVcpk23LIxss6Y58NONYPuoxr9FjpfM9WtPloxTDwgAB5WUAF9ADwNUcBKejZgvmYsCp
pDJ7wLcUQVig65PFLK/j3lkEpmy2ZJY0oM2TIbfXNdAwVlFl4G05L5JTVocZcree/bnEg7T13Oj7
gBjrYhhr8Yz04ritLXU2EJF366WJbgplEnvRMvDt6it5M9LKO9vGkJxwm8zWmfJWwFuMk+d3swIr
InLa4jnhGgL+qfzOzOql1TJQGI0j+yjwL5KKVHvKKzN4HhlYH5qUfQy8k1H16xHB09UgBvwHqqFT
Q9apAKnA/ZBmfeZetNF9s4gNUIw0QZPsJi2QucxFEKAhoVBMEuSANEILn9E77h7oOWSgsU7vkQKa
n0qFaFFSF4OFNsX7p7ZA0BX4omAjWTIBxmW8bvH8NKT+aZr+cuNVlnOeZH5SuovG5ibIx34+7ErQ
ey8AOro1kBq5BT5QwtDerX8VcbZxtED7awyjW9bK4XPVRXIl2xpUlJ457ms/BnuH3d0vSvPe/8sO
k1ttDUBiK21mb6Mh+1EVZrmnVE3Q4simeec5K9M7eLXrK9xURIO+l6WD/7lFjApQ/EMmGy9LrCv+
QNa1yrLk6FvjBa/B1lVWtjnJwcCVbWojqJezgrQ4J6F7OPHB7/vLCSnqmu8GvN+eZjk6+jlIYgFh
ovzOjjqJaJPW9mDH+N0Hyy2GEHTvrO8UPqsfXZxu8dX7+TFxP+sv3P1651sPcfsCSwZoaIoa+QJS
h2XTr/CirqAEf66nH3+U7l+lWSb7O7ke7dAnGb37zIUmkgOr0o93ljKxu3XguN67XxS5bm2g4reW
tLfzCvowzG3B2tjJ8/wzIgVrHPMIGJHq9zHLwbGtA3gpSN45Jx8I6CZLcP2Ciez33+CY6ke3SNlx
lqeo7jwDY241/6aQN4g2MgEHD9BUjbPre1/1Jg52aRlaQL9WsrBjuCw/A6KmO5OkCyvjPFnwEpCm
QCb9TDL01ho4MriguhkLPV8ZvBWraT0tJP1/3Gh24X+gzUgwfQb6IGqgDVEi/Xl22BdNt4q9ELc9
r4jPUuAlc5Gxj6GnKrOUyATWi9gOLeKuhV2fY7Tt1atIBPE5bcMeZOPgh1oz1GqDc+6XivQ0OPie
L8qY62uO4+/bylndOsERwFj9ftqZWTWOdaQ2WWriKVZNs8T3QHOb/2V7VrKlmz49CMbeXTO0kyk6
PvmYtTkoaB9kOcpDIYsvUazVD5GXvw06Hx8yt6jRh/lT3rdmDChIB29uZKYUiaeZ1xRJByXpAqCP
DWrwC1QkeQKN+7OCdsp5+WXehBaonZpgxE6/Ng88D0C9aifyRgqQOiN6nuOMhXdZ5ETz8TER3vAI
zIV+bfoBSv65/iYLwn7v9bwD/zAsMnsYDyB1AMO9mtLQBzzF61Ejd7TKNfzuVji32QD968EW6P8B
+GR+LrJa4xNrRH4iEaikjVOax880ow9UCMThXMBPbeZFkQvi90wBFyg/LefGDjgsAAZQU1rVSeAk
eVmYHkgW+05w7Y1uO/uYf8b553baYQ8m1vc/Y6oBpWde5XM9XZoekztapaH27Yab9rxxwYxgq8Vh
+O5n7CP93c9ohJZxku0eJRzSaY5l/o07TyCjF0dfZWEB4cBLFDOjjJzmtpv4MMK0jPtRrNL8maGO
/4jSb+RxJ2sybOBvZ5gVR6MBG58rNPgNZVs8hGEDCj58zxADBk4OTT171K+JJkD1ZrdPvhO2T3ga
olnB5MWBpl7o8H1Sg/8cTbZesdRTZ82KuHjQArjTURQCaFADEXW1lty5RbwjJe1A7sBDNH2gqkML
E2VHiGveCRMwQasUywSsLRQBPQm7oW3DNQvat/mUjYlBQ77IJ3A11oKJjV061wq31LPiZJ23r/V6
N/e3kHxuY5nNXIC03cnBhffWFUNmEgG/Pd4r35mhggQFnrSMtogbdE0DGqxDOF00i8x1owOVIeeR
Pu4su2iXNG0zlz3iH5JOxSRBYAP8T6hyPiAEirOw5/zNXmSPZEqDsAqgRiv/f7L3JUq4YU/n6sl/
iIpL+jyuHUYnN4oemwh0Y1wmjC9tqwAoHMBnHeBhvLtGP7d/oKFTxjFvhoUUzbh6b/T36yxEMwkt
e6+bnU0bhbqDTSMaceJ8xWMQMIOODUBrXRpHHgPHwKhCYxr0X1ckIy3Z3U1NL5egV2TAFlMr/mRH
in/eA8wyj4OM6y1tW/HBAhWi8vdffAyyKyoAAieFsZ9/jD/t+CcZbVGDQ+9YR4f/4oeYTcoiwbdh
+pEjExTlHiiD//13GQT5xtBruR8VVQ9TQ6UofgJ10EV39aH2zWFHIlLemZGiGhQZz7xW+K7cAjj4
edL+cjd7oSvaYjaZ3fsRyCmzEizck5bc//Ni8mXpQLfQ0+v8Se4+7bwFXVmAhkN5WuVuBAu3vHaB
za7SEgBMlkeDFd/f5SCMFlC1YDfazDKzDrZxkGl/WpTLVFtqPAKppl3050wNFte6c14j8M0sVHqp
GYBgUfnTjVa3Mq1q1xnjB+CzRyC4zqMHUPsUaSdviDrKW+xl+oMApI2akLgYuuQmj+UvE5LW3dLL
Te+B7MxilBve4tlkobARzG7WOFWkU1l6rG5xgSGzavUntaTuQKppd0BZukEPA1JttnA3bpX2n8YQ
FN5Ozl5rUCSjA2Z0QUAYaccqzDn4FrPitQYprTLodASmM8+tUWBsllegGABgQeP662AX25zJ9HOB
5yVYlHi971M/fQKQ4w9aKeL0NTF8/uQiv7SnvTPN6mhv2zT/tnfWC66o4ue9wRv1tjdyhOW1cvG2
zepKXB0HoEpBidxsIc2vmgQtelrW7TVBF8vBYhmQuKssf7Y7I14EMZBxWWdMtsCYNhEbF2+2mgMC
4Fb3H6m/2m9BmTWK2NnRNAG+9SoPKqBmjzXSTUo7T4cqFO+M57Uommgvda/5KJjJc/TeZMFLrwMm
3zUNRK/t5FKxxF2Q3ETsd1FlenlxXbe9tVr6TSp73M5Rm48k7BHn/vQDCAMQlIBcerW7bqOQ7xJL
y7+kLYA6ILZQN72NLbtHXT4gQ8E3IZfRaPGLB5TxlZXjiOWKhl+qrMtMdC9G5TlH48s0JU2irNFl
h2pwDWyp7zTorkOa2mMHckh2k9a3QDLlM5NtUcFTgDYxdNwdYktfJ19lhmzhYJfPsjbGvR3g2NcX
LDgWS5ch5NLUon5kteC7tipAd6imNIAVwF+0QWzsPF1aqzRyjFXthca+asNhSX+YHEmyfaOm1Ac/
T+nvRNM6SN8b9z6y4PNa0s7G5Iq0pdrov1hbgdG0a0PrZuSy3HXcjbYIKVWf295fpSid+4qi0njF
w14/jSE4uF2kaBak0HjxyeltEGnzxNoXYI9YG0nuvIgBaB9YmHemWPtJFxwdL0sfo95c5yK4gEdk
eNE5qvX1oTLBEWXENyerUNqhYNxBFp6hk0K8KYykfVPUAbhxaYUbIAplAm0NNYRmYYZIZOomKjV9
FEuoKxqMukRPTA2211mR6PJvdpNx3P8QknmTJzL7k8/J1jsKD1yjZOVXOdqGST4PYC7QtiiKe7aE
V6MYBN0bFrrtHSBNdghN+2yX1cAvWOhx411FPqRr3qHPsRTcu9IQ44t+HTXz1o2Fc5jllS/ZsdXb
E4loOV0lmY7/LtYaC4FoQl12uLE5UuoLLQzzvWFnXrzkzVmCewdR0Ch7BBotKtQNAIdPUyWz0Vm0
sqPRW8+yDm+BTiebE4/b7JEXqbgCkmszGwSaACh01DbLLpF833Cw8aKlsD/i0/so4IiML7UdorY3
QL1+lRvNg13VAoA2jH0RBUvRD1pHx4ix4mPmayuS66MVbYewyLaFWl/iAI4mt+5jKjLtkLQmyI2U
3AH+HPrLUXuHNKt1LaWOjtQIDVhmibKAZARHXZ4O+ZU1mXcMmBOsEYYxXzgKsY2hTL/9/1kw5cP8
zUfd32o51FNpecxLwC4kaGwKp4JzKxi/uA7ogXVVfq67yY9/yRPYzu9pAlfHmd50dHDJmKbt6JRG
+PYVb9ZB9X//D/ufIrVM8HDw+KmpzE0KWIQlqHT7j7YWWJswycMNB0frx7wCibaPnM+OtCAVdxZl
wvByqrS+Lz/nYCG5kjIfjZU/BN0TSGf9ZzsNFpO4q3Bsj4oHWjLicXrKtB4dDKi6fHRx7lly1YwV
SwuR5p4dqPGKBmnJdukXHBTLqoPLs4QBMN1xsqBFDvAblhruNLsh8MD2zQq0L/ze/N8wAOX1aTZs
ZgUdeBAoz6vVrC7phYGOS90YpOsxwLFG90A1WweNPLZqoGnhFWiHbAf+YJmsACf7TxO6mu1oGcm6
xhY7bTAOs+2dWUk+Se0O5gMeJG+OZ7u3bdXHsBy5cZ3G2YHvC4Az80b0mWPdFpvCQA99jJTcNWR4
FiIBlW9sXTTROtTyv5DCjHDrhclsN/bAYrfK4WQkvgNadN1fo+mgxFFQY+lpQLJhbDq+kaAqONFg
he4jDj4qsRXwpVAIrjg7uwfN4/rWjDOgADTgvzYVKCwiTqmPzD5sOkKXJWnGkAha3BsMAVrsdiSl
BT2i61Wb2k+lWYlzpEdfM6AXPVvSSp49lAn1elA8kihv8BUzLTc9tMAifQ6ki2o4kHiZnRs+MDWg
/b9G6Lisl13fhw80BF0mHjTh3vJRoD8yYZmLroI2PDhW+eXODIggGnKxzfWfv47mPb+TqwN0wXNt
z9MNz/h7Q+QoCoODaL78MMrQW42DY+7DwEe+/We/BsvZW+cGyYIMqSdlMTVkzHbUw0FawG8dp0aN
u76O1pHmXvHbjG3eATiuCQEPQh7emQvVAeIBjHSt+DmWswsyJC3JJN5J12aEYP6dYvI1e7j/AZR/
WkImABd88/Cnnchk3oSW1UQbEABvasiNW1sPPkBmzbMX6cbNUYMJzLw9Q5PNomiqZyFtVYwSgxqF
g6UCFYQ5CpiuNMuZ15zQgfGE1jzwWzQhRzaOJ+lqXpBgO7Qdm/6OVpDiPzghA1lq7g5oSN0WVEzt
tq/wwOcK7dBQqIg0yCBxj0Cs2jq/y8kMXc1odARxzWwvfBlfM1S2LcbIKnezghagejJbhVbhrGZ3
pJj3NwsUHkdWXmxIQXYOw0FZfYgWkBkW+rkUsmMKALpEbU5280bz5iiDFRpwu9D5RHvONnRlW2O7
BcJ3g2It/MyonY8OIzAmt2iPr3BUCRrj0OW5ky4m3CU1BzGCcaBpz/jgHYFfbBx6F1zcqA9Z1IDI
QHUTjWQ0mzNEbZfhgHa/YZD+EUdavi119kCzFFiTwCZWCpHhRWNBlzSgOMPcobly/04RAcPyOJtE
WegfSRbT4k74xn5Ai0CnHM52iR8gbEnz+yVR01mHCMAdtGRyMxmqrZION5m3hb+2LjvDOTrv9siC
bMBRywj6lagG4PvGEQrv2wFBp97MAmDF/SSrQToj91B8NnT7IRr3oVa30RPqzZtFUIfBpo0TlPaT
OXWTo5QRYMaopDN72ywuPZp0XVcLjqOJ1gMnQTExUgdatSgcNztpJnq/VnQ5SZnWXqrGLnZ2OWZI
RrY4sr27xMGg3gAy+zcnpfJERuSIrmYZCJcvJgpDd+9Es1vLDAJgVP76bLQ4teWDO9rB3gvRN7PQ
KlDIZUJH9JMf34lE54NfDoflM/KM6Qak8myR9YExrGgFDZ1hJ4tBJsmWDBnOk+ugRjeRUzYmmgdi
8xQB5mu6QoPjo48w+m4WxT5IzVZFltUn6X5xXXOta7GLVmLu3LoBFakpS9IFTcexcxEZAQ/zMHrZ
imQ0eJ3dL31EuLezzM2qFxmH5RHxWTSMDzjb6O5QPZCFnaCvrEBYe7Zvao7g2Ygs0izjXW0Av7Ow
VvNnaq0iXpZxGOzILrC7+OQH1kmi4+aYjlqzi2x3R7NciXjfmwVwC+IGuUC8upKGBpM0dDnYkVUg
swl7MnJzE5wdwBlf08JZMU/vXdCchnfb4r+i3imk/Xd7OUUW/gt8FbPuoAlcZnDAOziu6bmeA9id
u/oZJINQum9I46lBt8sa+I8PbTv434FKuBMyAKRGOwKJGSVpAnyY+8DAC8miby7IQeViEctsBXgI
/4cd6fvULY3vRWbc0KXdvZpl+8oso7ig1+CvvKuzi44WHSAyAcakMtpgm/uo2XPVkQkMAwiY+8W4
8KSUe11P80dSNP02RJnebZogAHIwkERazItsF7BiokjyTYz+nQVvCnMXN4Z/Ky35NeFucTTQJxUt
kU8N8M5xm3SGXZ0ibXhkuAeg11mgpRVLWKt32zxPm2Vhj060RO5EW7Z+bWxqLv0b0Hm1m0zzr7aT
yGNXltlG74pyJdTav/sHXvfjtDeiYW9+beNJGqPzQEtm97Q77aE+dda5ArlUmwG8KPMjjncXnysY
b9v0gbZptSjzc8IPeWNVq0rU/jZkOaAkgiHblCZw9GkaJ32z61xgoQySiQ8oJkGDsW8bQKeEcdAA
uE0ftc+armZ90t70AfhWSkeDe6kBzfRM1758qq08PTR9gZevrt+iRdE61GrgMkdH6pigLZmX+GM2
Ke79pMnL0TeXQPKGPu7aUt+RDvE1VOygbsgFWhMcTJfx2H4FcaG3nvxNlj93m9e92xKoUSID6Kra
nsROI5N/+2YYf0N2M1BZxmzOTECfoLzsDh9sLNE82I2ye3LsD45InGjlG+o5ARrVRRG74kQDQjtA
U7i/tFEKdkLuKD8O3oNFkx7lIcDP/sM6MyiehhzQpLXWRJPXP9pNW1mRxBkSvpdkRM47GwjXq0lv
aMjJIWSBcvDY7j8iDO7vOoawD5VJao1enmo+XKlykqokvZ+iCdGMppXbXQk4isxIBHiEK7kg0e9+
yNT15OSal7mFbhPCbwII7qWO8R0Gc5F7AGrcK83ssRpukcjCvRw0EIqXEVpZeh5XW0/UiEbRirzP
92XVofkt1i3AwjCOIjUtfbItAB5sc+TdmgitjH0FPjkQyyTBCtgdGrBIQ/8SadWw1+0Ij2g30K+h
WepXaaJqLQuDYJLNitzo02VhJu2GZEIMPf6tB/XmhmdEMqTvh1mW18n/Y+y6liTHdeUXMUKe0qvK
u652Y18UY3bkLWX59TcJ9bRqas25LwwSACHNbjVFgkDmt7DHDmMRLbaLDAUs6VkA70v4nYEFFQUw
3XYxRHFEfvrv8xVirnfhDh3HKtt28KO1bMv626qe4gYUO4W6eqkI4Reby1M0CeuMs4N1ph5Kzm+H
pADr+reuQ5XwPFK2cSIBCLjMLRmqNxHFuhHduUtQqwykBN3JN9rgIKtLudHCHlCoYWlh850Fl6gu
PreC2a8dM7xnOx58DZiIr9hC26+gh946sSifSORZiL/Fej2eaZiBP37VgN1yT0NAf7ZbZBcPG8Ea
51UrRusQ1gglkqfeNuNtG2gjyzfciHF5XQNlOlYN9ahBSME6NopOoJkUwDR1Fw31SEaGyzxyg4Ux
K/zFxTLvzg0qkusNsLrj2f/iyyAPNE9vOWqi8lFcPHUfnxXAax2xl5pHk6utnagztjRshzR/MOvq
SqOQsgOsNgHAazSeMpUP0GJJBzEycB1I61U1ElsdBOYVU4vem99EDujFcWJILXLDPpvW6SejQOUP
GVBThYVxwWYcGUj6UO4twT6TfGobTNKotYaiXMcFvlnLPOrRPOoB/vd/rc1/C+dhTUZgw7CAkWHb
1pwVfBPOS9IOpfKOKV4mW3LfSZBw11ZVcCmGTJ6KHizmgYY8yXc59ajRRgMnZNcudotssfOqqNtp
DDfbi5YcL0MeaRuZZ83pTk5PlIhsqSt3LDvq2Ytj6gVGJ3Fha8zKZf7yshXws/zUmf7j7UbAiNz8
i5e59Aj1dk7VNafl+ctL9LGs1szu3t6Opi5vgfRveZKjvibRWDPsbbDjyyLv2wFcCPwbx73oBjx5
NQ6vPH3py/67BCLUNy3LETYDQBTAE6347FqApOFS9GuHN+OG87Adt2BWt9Zg/0GCl1WW8Q9Pol6d
IWVroO+iZ0zxebas1Seyq6JNHYb84GiWnn0iGYvF4ANuU2z44NXxjylG9QwHc7IPQpKGPQEKrdlo
U+XgUGPXexE230dVpSNKmT90qqHhFOEAiF3R0yIieTt6+QPyPvlRCHtPIiAbA1eBul7mFWc96Fc0
unMpBA5aodiQbnG7WIXDpwj4kSia49a2aJphGwprunh1N10C/DFd4ooBP6Wvs21dAs5xR5oxbP/S
RlvuAjbUE4CHckSnU2O6ui1oYckka2MJZueqGNdZN23YAOZ2ZKdXv60t3NmC+uuCdO8GNQJGwTf/
61NzV7Hi6vhDBE45tzScH/C5uatYATApePsAJvRSJVZ3RjY7SABMcfBwLsDxqhzODqC+O5/GPCnQ
LS1U8UYWqCoXI+rh/8xwnm1cNXOebjp7rKbiQKNFvsydH0Be2wBn//unktvFnHrv71kNoJ4JbXDh
Ra77i5eB95pp+rTN7VoegYvqPpjIQF6j1i74KjIUkSjYqgSmljYC8792py2OEG+mGiuxCTHT4Kue
N4DszJ2fiEHFdq6pzAW+Xlh80z5IHr3NzMorAXVLvcJOrNlyATfMeqQYvFn2xO67WAXMe3hLY+qB
wbNhRVIB9gVFDNTYRnQpUTDwQCPHlj04R5xytohUwUPN2PnOomRBqTB4gSn3D1p6AlLQ0hIl+n/z
TnNLC5wn+PKnIKX+YKEqNV2FqEE8emaIkzyLwmeuteFzmod8kzSm9CMPrJxYSE6ZHBRAboGQnxoS
xlw5hrKZxzddXOvF8bppkxVABcojmY/gFtafqDs38ShWXgrGEBp2/n//8k2D/22XZXvIgjQ8buAU
raOEFLuwm6/QkLmlSHOverH00j0GdmmBs27S12nUFojMpsaVmk4v5bnwnG2Ez9l1NtMrFuzKXLa+
mfRluhl5Mqx7G/FMmhIE3dtkMAMU/sBFt18cklY9CJGxvz0oTJHz8T6dJtHDUBnX+jRsnO9J1/Rn
iitT/BnLbXlK8WEiETU3gXa9sArSLrFqwLUDSYnG79qbGaZMUDZlGoD7U/RNJlBucF5TXcTPnWOp
Guq5jg02J9Lk2qTttMi90UoibwIVlnNsiRGKJs5Smj4RL9TiM5Ul2EeAtY9qlxIkpWim0VP1bla7
DbSIJbMGG/4Q5c3enkw6Mh45DiI0rrTwr8EqgQTE+t0Q2xluwwCD3apmZoRQdZ9K2SZxjvsyyIGa
jKygFsyvQwGWJx54ckdlP2aGO6VhFOJCw9xNVkj98l7H1iufTCQOobQXtUK4eDnmAwBnyIp8sEFo
s49EpLc+pEyB4Wd6rxUHOUPIogYlkCMgORoT+dbUAFA+PVdZ1GwAOofccaUgWV416dmp2wl14sqG
xqTW7cBaBYEAIzxA8TdTjQ/G2Dk4tZC6evd954yGNCVRj7rzatGjyOamaSwATaHABaiSzYH+xdUU
fIn7zLyGNjM+Yqmk/ywg0rEfwkaEAKtGRZXUkBagCcteI0kfEMBtBJhc5n4NZV98sYMMUPdV1b5q
KK9EUtOQPkYJY1uNJ+KMOKl9iHQ3PQyglrxkuBPdVk0bPpl9Wa8zWbQfrKozcC+UNl9Tnb+2QKL5
K2xRgZkhs90fvQAksl38y0OoDIGHcwxurxNVfORJiITUBiGjub6jz8HvhD+w5EA1IDav3acu39CA
JsQ9EOGQ3JDcQHcV3PmBTBwTmG0jL3d9OU1rKnqPLDfGJYyY1lQhXxnt7bAwGr41vDjf9cEgXoOq
+NYiD+tHULifccVvvdplHez00U33fxoM1RcQJJunhqiaNQ5yZmzO4ouZfL8RAeGvfBgn0HNbHYK3
dvK9D0MEKiatAJzj9J30iYHthmsC44jWA6wLnqjL+bKLLs5mYDVaVX4rb3HVfs8CtfzbLJIsSxFy
l60D2I2PvZEyuY2RYYP8cqAR+KAiLs5AYivPDujOaiQRH1NSpMqGtIWmhRsg8jjYbKAQAzk6+bgu
JOJFNE+2vatdqOu2QEAINGvLLVQHRszRPhT4T+vnpVv82niOyH/1Y5Wg0K2QH5LeRCzBzPNLZlcu
MGASttVzC0FF/Af3pTBB/tCIemsqXCGjQcjT7s+hVFBDYQfUIZI3WJDWjV7bK31EVue6r4aNnofl
ATdXAGwzOKiNl0YqGmIaIk9O+rHInHVtjvLN8B/n3OhvuuTE6ZpfwuSDX/PsFy4PZenXzEpPWiYA
K2GyKDuxoAfpixJSQzIRtQ1fUbembjtFV9fSAZXWeaAkq7tfVAE+MS82tgUQjkGpBQSQc1usWCna
HFspJZuNIoGuGKsQAfjWx3WO0pB+nu+6MTvkOEVMDrDebjVeWSE7pwBtmkJvTgizOaP2730hXeQN
hAoK2mvMI9ONGNBnHGFcAoF2swy4nqTOkmInkrg/usDTwq+6dHNkWOjpGpFw8+Kq2xZUTHF8+tRY
64AyoMURcvXE2OyK0uxPWdits6FzJ9wF4lQwd6OKm0gHwOlnHidkgDM5LnCBlucHjl74SPqIANAS
DdcOUa8r9TQ71XxpI72Zhh4+TQ7iDcWv0EVYj+zA5MMAm2hPj0DW1Y+zCVnjUmILCuHxvPgjOQMo
XzdND4u4zfEJq6sfsWP0N083Ghx6UL62q50x9PU2rX1KUU+yqHqw4vKRstYpNb6L8hc9aZzLnPM+
6M6m0CLgjaoc+ZKD472J6kcypUnv9iTKTO5sgomPQOAw3+yV/7n63MzKl4mFb77Td99ki8TjEjtt
y6m/GywxVpMOConIYyOSy3DzTc0Q9keJLKjLPKqa6sFpcBmqDOhqm5WFs2PVUKOA6fekf3NUl7l3
oVkI/8+OsJ111iYSPTZdEO71cbRxHSeamcdViYK2sC9E4UoEsEpU1Z51YZP1E4sd3k7RviYa27nK
kozIw5/+zKnedCbOjIR6nlUp9rcZkkDpsEANgOhz1JDVs4jw0kmuqIhWAqQBW9ZL7vp6GeQX4ARv
F/x0siOftbLLJ8XCQf6QwrhtHZOVG1e5oUcu88hEuSIH8wllebU7O+VKBuGHobQevKTqTzztNnVX
gBm6nPqTmxlu5dt96YHREdeNJzMJqgC7EnRnKU2isZo5juCUnhU3k9686O5BQ3nMyVaQX/hpIuk9
yNzdYPUDGDzex5oxoHBFIGh+TXXsFVHhyXezMLK785hb8hRU6YfMsLvjpMqK81ZDffIEkJDBBYis
qlYGps9byXLmYiOPv2c2VysvikRv9qHQ+/Micm0wPpod/0Y+rAnJCQgRG+3KY269pccYheIMqcC1
22n4grSoYjlTr3PEgJcDoqHba6lPCtsYcLwm9dy1SixsVoIwKAlFN1zS1tGA1w43iy/q3ckmqxXb
QLmOwQ+K3MVkAEeYBZKxjYm7kJNbePkj5zpeDBS3P+Ih3WR/Wjhl0O7lVEdnDQy9vmnk/GcVvgRJ
IMCqYharsEhMrEQVLjnD3AIzqcufm8Qe/LI0nXdT3IwWSOXdth6S5wHj3tZ8LextMon2+1hzsQ5a
Pbx4cRY/eFXproi15Q8DG9jxF8PRr2/VR8CmM7BapPIzUuyBWtJEP0tkkmwrk43mpypKf1ZezLeu
jVzOtclNsZ6Ad7Ai4yCwAGzyPo8MaZQr5BLA7/zW9ktXecwzPm2HZCMTPoFtLJeP1MvDn6CLrq40
oAZpu2Dc4o0ASQKsZlOvT/dDlOBToKbLbpSPk+OJR/t5cUXmetwNqAOUQBx+t3Rjnu4KRLZw8MjA
oaHFRYBEBjBnqQfUXd8g/xqBJB/QCP2hj8HXYyKFb8MVAgo1CK289aTnZpW/aO7UvdQf1U59dyen
4f3cxevij2SBh2i0kZb6ihX8gvUFV2nYk4E42dC1VTTU4DJuUUPp66PkO88uHH8e4yYkekAxG07T
ynzkpvkoIiz7ygWNqFnczG7BJPrmpjOZA8gG0JJpXmh+6MGh1ygyPUON2j9GLlKqHEW7Z0aa8QEh
29mSRmoe78XLKPp+H6lIH94PTF+qF6iYX9JkFf64UKxHCpKRlhqmIoIpbvPWbVt3q8XBnV0RgrHF
GvmwXuYuDnq3emSy+OSkApcwQWHshV3mz/ag5c+oc18hLSB7JFHSg9wx6UDgHtl+lTibzLDca4Mk
yhdVmLLLJaJajsL+aMw4esF+d+MAM/9KosWCJpDs3cdiUQztm493C/LxT08hi/98StUhPc0ohwq5
blr5AL6VLxYqMvc06pHeD25OpUCW2KxodK4f3M5wt6XstBWAl/T1zbFkPo6INtNWbWDr6zmZz056
v3TjBHjmskncXRi1u8hA8hGgwYDajlTlYMNyO/yC/P5tCoDZDyBBxue3sJj6I4u+AMjSXI1FMJ76
ySk+lUni4+I6+jKESXVgWZjM03UpcS/UDN4VlOXOE3e7D+Q2H7J0a2ddsKNZ70/hhpVdkLbJfDLr
TYAWyj+eQnJ6Cg7PG8PzDihK+CLzLn0O+jgFy7sHtiAcYdc0nBUyQtqUNmoHkgFi4tEaIu/cuj8M
IG08knTsUuOkfEUonURc793PPB7DrPOjutIOztA6G+ahQiQFB1bOuP5atF18dFzgGGJ1Lb4l+oiF
JAi/TKPWI4E2kLsuMK3PyJz1yUBrh3oD8qniCJDp7tX28ic7CfJvoAaXq7yrqgsL9RG/cWDekWJi
fe1LV7OAXATmWqtPgW2LKEMtRfHtz9cAiwP2HUquXkPFuM/5MAxbcHQck2yQV47/bS+2N7TrAimE
u3k4aBFw7GyQJyity2WAfelLxBP7mSQNoAOBjFa3BxoK1EXuEeIZVjSs0th6wolxHpFoAoiqr2kc
FUK2bw8DyA1UQz3W/Zw8wGDTAPvbNzEuDNMHNoJMehqswyInM2pEr4H62xmSHdnezWcg0AOUYu+t
F8Vix3Ls2Sfc8a4WzyjQH1EloXfejjvGr+VBiwnD3+NxEsBuoLeLnEmb/zksq6OHeLdYxuB0uIjg
OG9xp0IcwE9f+yCi76IVcKffxpb1owjKFjnAZcWwW2MZ17c96xpstxSns92P0UrXG2tNQmqsRLj6
1sOZOy0TwB2nqHXHtvUjC4MNWDemrwG3cJBUcv6HPHQhJ3thIlw/TojsqEmgAJ6+cmcacVkhxoNb
tLMzki+T3h9S4Ox2yuyp3sWqYt8yq4OwHf3cq8p/Eo2BqDc4MbbrWIEEkGyI6vphDLHOJxIEvySL
q0lHiQZgJ+ehMub5gF3yFKc+kBR1oHMrr+oZUTrq58VOxEW9QT0ZnqHeghqv0eoHMHsjbR0iO5QS
Px9U/kW4of9sRv1fSHvEFYTde0+d47yAxMr5XEVcbs2KVzsmYZWXHYAoLB1VDmAgAKfAxUvH9IHW
b5Hn474bi3KlTzruDZAKeYlbnj7QSn6vjYBDfaftkTKywn2KSor+7bkW3hnEitnZG7p2owM2ft0n
bg5ilALo5KoXF1/aIIyuXTy+ieseV4KLKVmF2RRuMsn5qvNabfCzKc4uJrBJBh9r/ZOFbdXeaUV2
8dpcxrtRRzDCtRATVHY3xjyWX1qgv28z7BdOOkdspgz5iNIIxBVAxKKv7aKdKkTCWnG66fYs+dmP
+GUioNSfI45Gq0t9qzldiJ0u4vCkGKc2AJOfGrtB3hbr1LE+Jnk97WjKGINxPDxUvAOYV279QH42
SNkkAF8J0lXnkzgNWYbVwij9VHjuHnux4bFVzYhf2C7SnHBFQ1LgKqvA5tJfJNTzEPH19TQydosC
boe9p+Pr4GBx3SE3B5AiY7bWC84jv4gTH39NIvGjdN3GbpT6gHnQpcggQY0zymeQV9sgfumWQ6Yw
KfmucVrjryatzqPnlT+zynqqe+Z+B1PAZ6vQxm/gh/zLGpriq6OjYKLtwXiFe3nEt8NJrAKWBtvB
a5NXF7m2FBSlkUSlk0BV5od3HcVPl9G7Tln+/+Y1IHNzRAGE6i4GUbaMUBciEJJCsn3+A5eS09cI
B61VnTvhRRZmQPK0997kSAaP/lXuTs1sT35si937Ibkeer0P0vQds+IrlSzaE3gfIju+Ui0kV6M/
daEXXolNmCzVaJmX6umV6iCNCaRiSpeNg3kGrG23ksgiX01MTz816VD4gDdrvmO5PqVZnAKRL9p0
BVitfQkgtb7M9R+5B9wjS9af8dWrVozZwwuu6BEay8SjOcTPpt66n9Nm9FYMsJuPptUUe7OYpkOb
ud3DgKu1ddIm8mMZFH85+O78AkBSEPW/7Db/hZN697EPPL42mix/CJ/wc8fma7TNRw2JmKu8NJxP
wpm+qcX6l5jw8YlwSwCSmidpd+YXPtj1irO4fpZ9028Ty8vPDQoGsf8wb/3YVsI/ecXw7kfvR/ip
EY3ROZJtZNzKfdShOFq2nH8JhyHzR9VLlCwcK/fLol16/213p/1Xf2SHwlgAifUOIAYtF4zTpZeh
Hgk86mGg3w4XbaP425vGftPScNGyegLWE7inAO+ZZO4BcfvmWDfIdKfTL8qLN06b4mePa/9dZrXA
flENAv4fUEzMTjSa0pg/OaDTGlOGBVkNHKO78Fae5pHKAc9rFh9EjFShmzngfNuEDcMtt5pFilLj
2Yoe56hppOj77EOHBPMbdzE/0+NoTuOEPUr0keukXq71HPugI4XSN0fdumpfQvzOrq5eW1cSuE7W
H5rB/t6AKJTPRl2B3x8u86d1HgmWAhS2/AVexPQwtk2Qbt58cJmAS+J9/my6TB0YqkEd2R7wL0pP
1FgqcO5QOD1kCJ/TeFHL0EGgPRhLLJGluSfFYle0wj0KIHkrd7PpncXiiXqLd3JyJ+sHq0F4pO0f
naheUwAGP+rYT5pwfI0Hbm+9PqmPoeUWV9ytgM1Fju23iNVrisDkrY0Uby6H1zKNAfCUFCvKZcT1
WJmiMv53bmRdhLg5BMr1rKbURtK2nZ2eqQceYUVp+T6OYv1Y4IoDGGz656JG/hD1QrN668WqN5Sj
/pl6i3ZSsju7xUsRV8ehd39yUG2v8twwsB1n+PZSdAacEwjoWCGwxLuBGXNAZ47y4PIEhbEhLly5
XnrXCRyhfpmj7MhWQ5JZleU8xPEHktSobpvFWt0gAVRm0YoUA27la1sXF5rjgZ8QLBLszQ/NGp2Y
Kz80iPviFZkA4yt7cuwwQKUiz3wQFYQf4po5mx4VCOc8adlJy/UIZRzW9FoVqhzT0/W/2FM1Drdz
mjHjG+ASimMxSPAcIQ+kanrp89jhBxpKfITP0sWaPakEj+ZPLYoXkHoL+jvKCzbz/hXfc/2E+ypQ
G3ctfjNqSPm/1BSavBHRJAErXbO005I9rKzqtr8V/emLixR5T5GuI4cpeSBWRJmF9WONaA6NsOGe
R8SL6BbNPLILzfzwp+X7iHTvlrjxcdeJUYYPoqkeNdnFr7y1m1MUAMPSi3L5VcnbMo5fvSL+GLlR
thtRyfEAbo23ZupwKY1oLJjYh5BpinXjTePYDoAYPaNfLbJlMhiDgXZoJ/msJQWQLDycqCrEZTOR
ev5ijTXhzSsqL4ft5P3xpDJNxAGQhi850t4eCkMXq3hM7M08bMfggXpWPNj7IBQ/7uQ0rPA9jhD3
Ood2WAGhwRv3Cuv0MbFa7OFj1vo0xAI0PVIvi0FODaQpkkSKPXoy8XMQEyJDi+nEsnGPIjnERpXJ
jQI71DDNNppnWsAzrtrsQ2IM4joOwwh8KL16KO3CO0ZKJklmQ9a4ARJBWIbIvAXC1eu7zGlyF4ii
oHIzkF8Zh+OJO7Z4pqb1PKAVDj1qAt9lplV+dLOiRNAcLFl/TiKRAebOeZLA7+AkCgcpC+sSl9Gr
okKWAP7nIH957vKEAWc1L5AFuAhRxmpuwGqOjY/KsI7fGybTJwNMWnsy1nn8prwb6nrPDmHlbUlO
0+en3blbHh5ThjVZ3rwHPQDXP08eTovbrLJH1LqGmuuigNy218x0FMtNUryWulYeK1BoIp6KoaHb
6XPqufiHFlysatF87pjXXfRkKF4Bt26vJy5vp04BgL1oatp18jHtxM/eQlXBxEX/CgohY52OWb6j
Yaf1yAe0ACZOQxN4uQ9tZDzRiBqt+BawIH5BilP/amJfC6DG384K8B/MzhLF/fBPznRQWekjYzje
SSTkoEYAWQr4ZWhdhMyyWmUB0zizcINpu4G+86waEeF3BfVK5rHtVGPRv5ksURmCtRMsxDEPvdPs
kfSdjmSbgbf5NuBNiBBP9cmaJqE/VHbsrjJW5Ejic4EthsJQYB+6JbqW6lqx9Rwb8bAXA3JwkCgM
WavwEfGhtkCKVAP9AqNw0M0exEooKOSRUfsVKuUvZFxFeRPvLM1ASDcBx8f8mPkJKFWRAxDhrW0z
gm5U5qnRHxvUBhy60D4sz5qfja1Qvok7PfATxZOoN/bVqFQ5PNCMOl/3tOls69FbQxpNqXn+s8MV
96lvCnygSURKsl2GSOWI/LDBMbeWSEf2F1cdl89hycsjMCryXTKAodMKOWKNqknCIXsMOvdcaY59
WkQMd5G7AYWvPlksEwLhPiPv3TsuojLttX0CYgu/j/L8xi93w69VksVgcHZMF0AqgM0djOmXoZ4c
5krWTF3kW7ZbHPpisFw/w5b32AFOmNyTP3oBNwxBdDsin5KGpMiBLQDm+OlJpilckcxtOeI4uKfe
LQ7yULCTl9gnUPTGKyCM9zu66q2GBistSpHnWFgAJONrhw8ylhsst6RVQ7Kl62LUqswTZgsaTp41
W5AZ+Vhcvvuwh+k1NQLt42AidtoLK/rI+xQwaCB8ehTFyLYId4fnElQFx1jri70NqNYHFD8Vm0G4
/AV38YglaMz6YoORhGne8DXN09J3XDGCGzuxHgd19RJVIF7RwwmXmnQf05W4ggdf6aapI7NFdUh1
4XzKz7NWdwu5Ig8oEsbtDSsxu2IVcKkCnLrMaTS3uHgV15sGGO34wWcBGPgkrm+n8bPj1gMQy6Me
GUIIpeBdujMNqUeyxvEuJQrmALoGqh+k98Bu7pLhqCb3ZRyBkbd4XqbdmOTgeTqVyA8RuKdFoAj5
ZZrQykctbXUfUNrRd62xXxNUhb92qZcfkqbttn1b91/0MFoBg2Vd17H31NdR8QqymDN3cflsoer/
Nc4tByEwvdyTMp8AIT61AD5KxhIYEFMUPZo5HNJITXifTvZmK52VV6fVPkLoHUF4JOHWCT+5wHt4
xg2B+5gk5kdD6qBzaxN913QJ29AwNpBLlxZ1AVJ7sA+AZ8q3lFmJLI6TyRG1pu06QEQAo2hEeIIJ
FJczt5xTj5X2sW/qHnlPqXsJmROeSVaiMPkR9baIRApE/WlIiolhfQIo+ddcWYzgBjo0IP5iKtGT
kjnDCnzZvk1po4acnCOW/8ZaUSYoWYUZWAxqhlhYIStQ6ZCQ1POkCbkg3mZ2Qx4XA+pRU5PTf35K
MZmIW4TA2biMlNzEbPx1qyYJx/g0vA+zngOd3Ch6LE1QJCxOTnVS1qU/W8fO726KqPOuGatP3E3c
PQgVkSiskOCN0OnWHRimD7Ea4ibnWytFd61KL/xUfGSOKD+FfQQUND35i2aAXJvfOCgq1q2FckDa
SeOzg9ACj0EAxM6VVKAtCaqO3BUbjWwnPf4EDMf6JFRDWmruZPMM0uAHhGPHYjkLla8GCd2LfJ7C
U+sIzAR3F5koOlq5WAxL35vG6GSbiHrKatQ3s7AucW+Garg+ezO4nTH3ad5s4Y4ATdVABrBDXezp
TbY4J/WtdPaOTM3oRF7mMVcvsryNaE3EJJTNzXxS05g080QS0uyAHjr/EzpHAwNijkBYlCD62Suo
fKJ5cydQTUzB+DCTLZIssIFhCzznNwJGMQH+JAbW/Jqo4Gjuv00bCmGdyIJsR8ZdxGEdPnPSkXfP
Zc4JFSMPNKKGbNVTaTpwXrRTWkXzmkhLH4WcaeVrAQRpagyV3GpJXOSkpCA19UhhV7bc2jyO5pD1
oqC5y3CZm6C4EIHCdCeLAoiRd89Y3KdYyQ5Ib0ZO1O9VfJ5Bz72bljqdi1tQBCcXB8uL38ksgOmd
Omd/93aBAMHdzT+DHtFw0LlVuCGcPyZBNW4F0qnOrbp4kCEYllxnP98vIF8ICDpe0K2RBJxuKok9
N5CNzQFfc1DQl9DSncViQvNA/M1WtrCtFX28IsBR+bmbjjsaUkNfuoCbnZ96KULy6utXcpuf+qLm
gPAcro4XSqCIOPl1aVyWIEUj0oLdIqPe5IgR2VuTuVkUQ58VV10mxWaM0wBgCxiSlhQViJR3nmIN
uZuRIWsF6dTFhzu51Cz7LItpvfhgA77vKFh7skCz80BuZXwyqyG7WmHVXEA8tc6CLrjmYMa+Ui/o
2mmDi0K2mrRB5pucaS/4F8vjYlcJsHk2tXeOzE9W1sqRH2uBKKATtdHoB0DbvyyN3tmAqtUzhlt6
7M52pAEIjrsPkSQR5PabcVTaIS6lq/5tDCz/t3k0w5Xdj2oAr4iuo/Le10pzU0WoUQMAVXXusYzb
B8vpyzONHdB1r8CHo6+Q31ueF0WnM0xexqT2hNEeLVNbVaFEeR5yooq17VQoZO09xBADMeFWB8lY
p04CvWdPXWq82NQOicB1oDJsWQBD6i4m1EN+2m8XZp/WfLXoF3NrYNAksYZjSGMdyGS2vplOUonv
BiDu1BvR9NlqVO9Awklqj1Pk4EtDhssjGNJJvT2N539ViC2Njny5Xc6xUWFaPeDwOjrOiRqmJe4x
Mz6REnXTDUqB8EcJ8DhlIozwd3fWZVpQbkPT+EVqu58kILyVpXStzVDgf5CZpGCuUY06mMxNhy2j
G1cDuHD+kNfIyb4xmyco2Yg0Wj903I5ON+c7n46bXbouAF8yz62TANgiGAB0nO0i6YH1GeWnI2Ki
R1JQs9jRMEe+Wo2ERMy7U1tZiWKmqalXpCB/s+s7w2Uy2SzDBr/nDEETIBj+8VY3XmgG6WlajoSB
tdSzsxUi2brPhulzbABsIC5AHRd38fTZqD8JVmafElA7nL2syVAHATHCU29WHH+2Zwko2JVwsV+2
GxF9CdMKzGsmkFODnDcvvMSdrJJbHcBcAW8Z78gsz8EixKvpJQ2H+iFDUMoPB+SMZFNWrlOQ0B15
1GmfU2MWA4YqPvZ2MK7JCsBfjR+7YBcdg75e6Z4tztM0fJBBgcqaPgFwjWpITk0WtbdDkmkBduTq
PL6Y/autU6P+smkFzs94FDX0BHrWP8n6Ykz2IC9++leXd69Ujpq+QdCwB13k73fVrKRY5xm2v/IF
lHHOEaAEyYmapg+w1nZDcqIeisvNvZOB8VVZgAvyzYyGXVC3JdLgIbybRrJ/mrLYgUVKvE0egRy0
t6t4fsidv2WYTEhsZf20B+mkdwQrmXekHmgq33oNVkVwBKjx3L3T0xxee7ezNYSR/EQHI9+dgowN
Ezt1VK7/fiDZ3A3nR/27+Y2ejwDV1VAmv0F+P8CTcA3sE/0tyBKxWwaTDVrA69Qnki70uLP+H8eF
8tTWJoB3aPrM2hvqHR5FE8ifVwKwYHD2GeOIYHNUNHcCEOaOsIEPXQUyvLTugJPau2Y2JI1RegBc
MICXRXNIRo1GiqwI0h0gMBI/aYGRGOKr6qPyEpxhOisPNUqPT63XmyhmtYK/qXmdPbdRgDymdEJt
ZiP6bayO5sueBtkE8WpK3HE+sy+KQhvCFcpstVmRtQLB39hyA6y0tbktw1KgqB2cDEkUfkaBd/CE
eBfyVbIcH/Sa6SsakoIjiQVImo67tVPmzXb4AnwNatmcyIzkYjwHbR0/0SBJJ+ts1MF1bBgqs2SR
sF1WSVC7qKeQiaaZ7doIvGR2G/dViYzuqQDInHYNgKILMC9UL+B/Qr8ZUsfdgCfefgFYCWB6Te+F
lcx6IdG7fakMbMFu7RHEBuDCxF/I2bs9j4PmgUZkb/wfZd+13LiubftFrALA/Coqy7IV2qlfWJ0W
E0AwgSD59WcQ8ra8+py7q+4LigAm6CSTwJwj2Phjc337EtIfmPkSY1FB0dUP9VPuji0yrSoGo6SD
M99Q2EBZ6YkeTAPFT3ZAIlZHnSVg3/458SWwbew8WZqpL6P3RQS88IPdh2AvZSPsQJoKnk8UpKtj
1/T2sYfd1sLhcE/XyrWP9wnTRZXXe4irq+mY+HuUuYrTIV3jcwJDKTv+NTWTtTblw7twyk1S5V6G
NIorfjzsq9Bytvcq5C3uvk7OEg/+6G8V60BAqC3U6DyAjwCGGYr+8OVysId6mRahtcD2rD+QbOTu
g1lFqmmIkPgvkHGFpjO2U7OcnVuF8QEJADh8mEuanvwCRmtm0uEWxu9x5grcpfg2/Z8FVYtfW1cW
Yo0M6yA3NcS0jgWpHkXZtND9F5BnR04J/MyxW2nbhq0Y87qtJdXXq6zL1G0s+bz6K27891pNFY4U
Zf+jnghEIoQdYwdOkHkMFVTeiA7/1W+8OXHES4D2THzW2xEYd0aNpPKRYm1QRTQ9qx5Q5cpTsbp1
fRfZwQkWPlDsBWokS4D2lFztjEpJCYOhvfISWIfOkiZmBfyA9tzGaSGeTUsyC/tOczsToYm63c5o
nshpgFahj99O3ebWDqCitwasbn+RlnkId58mjASvyWqcNaXJ3JiJoSZr8FY8KN67H0Of603Affx+
DzPRTdh5fMiKhkPd7+90Wl4mE3ShpHhJtdtsDPn1L26s6ZqJ+zIzNq8aSdJu/hr/Qsc1cb5Pjj1A
Vltzk9CvX1gzq/fMxN5brLm834XB7nUp2gFJ/y+EOc7ZjO1JdoYCZ5ovpDrTD/5my92Yc/c5czXf
qCzrZHdj1N1i/Jmfx0E1DcHmta7/nYRPg/DfBpCuzULqEZ9QQl2kSF3vLxI+0ZIzFvRsDWyyimLl
qR3t2uSk3Qn5ZOD0AP1tltiB8T+eiwSa06nn3EmLdV2L7oDV9BgwEIYtFGzeJl4+jr7zG4KF+SqI
AdQcoQ3xitpatqpGIiC8jK7jty1exn57NF07hbQJhCSvFYWZizP5tyhA8esHR8N9p4cc2LIaxLRr
x+94lXvPAFz1J2DKvhma89CIeAfVXutmAplalQDJhhRbM1v12Suzrgoibte8ybMrtZ66QacXM9LV
VboGESIBSFUAgemR2yQZarFNk0FDjZAXD/5nM1TDa93TcgMZveIhqYL8Nmljx9DCqe0/fTNtlrEY
25jOhlwDTrIo/dFweixDZF3bIJXPekRyWExu8DKQmoEdy6c3h/US5O6k/W51+hcBhO6nFOSqphbc
mio+IDmR/aPbas3IkKdwuSDQIHJKbDngRzAQ8QKfvGYRs0m/BrBXqmuuLokvrYuy+c4M95ME7XKw
Xgg22n3fa7lxZ3sOHgu6m8fKqff0koFjBpsVWayVAsGPxr+COM4il2PLzfFk3+YjT7YkoOoS1ICK
U/xxflO6SXLxv0KDQUB4hzpDZOJdNv0V76c5BA/mW7MsCLYs7T5u/a/Q3E7cb4kKfmUA3D2kArIt
RPn2s1Xa/8iw9v64+oWj6PJbqoQuck741QL1a1FN2fOQ2uEC+4Nw1yRd8U26jtpkk90se4fzbz2v
yKPFrCfiMAAl/TLdtlZSnSpXyYg5tYCagGqftKUfYDFQHkzPR5EPrI+qf0DGwt74bvzOuUVewGL8
4QJYA7M0YFphRverbKQNxVyVXSFBF4BRJvx9KvPh6HpZDidKLJqwyPgqDg2oGYP+WAT+pbfkXT/c
MClFH1ziyi6xZQFCpYDqNdRMJ2TJPoVLPiNYwdojnvnAHFj0gbP+eCt2fXZvxbK0q9iDp4YjYenQ
LknFoNUqM1qdnbzr6UZZvVi7de3jf4N4TzEwW4feFzCoxRC3+8aH3ls7rrB1g0OcsrwnaCR6t+DS
xyeUC57uYOHS+gttNcmegT5ldBuNlqMO5J64IKiaIcuK6VOKh89NGnLWhwTmKNu3AbQr74soanWr
ZvYTMGOk4yh122IRtupInBjl2LkxVzUDmaJ2ISWsPEm3AwVL2jwJsg6w43bw1dqqmhTGK2l9tmFn
ZZ4MpuEep0vIcKu1WQDTiuo8AwfvEeYeQkp31YvvDE/bb0GSlvsaciqLW7frxBNgkU8tPqIqCgEE
rd3im5kDLeEZaAHoX8wL/WaqozgFwjOm9SyCH69IUtMlyD8gi/i86oBswzHl1u+g2YCC0Wl0rPyS
K9As8959v83d15pZ3jfF5b7ejGE3NT7lhQOqFoEUcuD91BLfcq6T5gIAYw2gslXtJ+jnPsJJAk9o
m6nXqXZfzAd0xCLyuUjYpL7EPNwoFL+eaibEo1dZkP2InYtpINshl5NVhivuquaRKl4AJZRHStXe
tR3q9MVbeGosXgR8aq+adpE9h5TJ2J0np92bBYQ0/MnDe0KGLL9OcVZc41mqCbj/ZG+6lRsEh6Yq
fpveMEdokLYWeVsnh9zNlkkPq4IuyOPt4PLsnEMbKMKr2f/l5jvz7BpKTsAccPtLOTFrY0I95aW3
UJjABJDe2qquKACs8a9tltvPJXRlV2UVqE0HxNxzScd0JXKqNvXn7L0rrPZfwfNaO6iOPEs85A1A
Txe2xd5tG3xDPILlEZm15pqX4mTGkU3SqyYo810HUYv3cAaEB/mKSFluFTQzonpMmx+DtLaV5bB/
anfcQP3R/dHCLgQKxrV/gZ4LJJeGnB38HsA4NYDskSV8m8Uu3xrYF86M/ZLqVGwNeoz0lV4Ozfgx
i/MiTIbgt7Ek0PNcjmU9LA2gdigFzO+G/ms3nLsGQSvd7mP23jVrK4erq6zwctRpcLBtnPaol+ol
hDVmSZN6k9R6/N1L/88Yc/9bHKbeOpOS7/umsZ98ZQ2RyEP2M9d/TCTj0PqapIW/oIztTdgiad84
Vb0fWAZJJpV1UTV3zRgA5h9X/30MB9nFlADkjV2GF1Hhp3hUUjg5TvMlrOjrSEM8cYkvlh6TlGdH
c2UakaGM6I8dwymAtBcQlB89Uso3DbzMlk447HYVlW++DGC6iULZUQCj8gIfDpyqEJYE0tnztg+i
fizeRxl21lXXFV1DrRdHUuYO37sMNRLLIvqRAThyMhOGsUM4kBRBa31MeELUC8O+MRP3FWYidINF
MTninAZAhbh1vsNeLXg0vdgOYS+ZQE7adE1jtd0Lto4vI94JiyYV/3h15TziAek88tll3TRwUXiv
Q5Xt7uNtVpykb8k1ABDWCrU79q0MUOTlxPP+QHEX3Po/rhuLRdY7wTcCc90VgH6OkN4p7IHP6MrU
etNueKFK+/+Ew2+AAazfHtLGiwa/q2ekyJOVChSAgLY77BhLIqQw1d4VpQDiLQ2wJxXTG8hOD9qC
1xVwFFcrkMVrnOHxSzNvb6dVsfBlVf7C2WTbjRmIElwcK0fLZOEU+jRWPP7eU0oWcSHrZ+nAB3fE
fuQkBkAtWMdeW9+RJ9M0PY5H0DyGhsnnmLmCWNdyAiX7eB8fXEVXJVi4y/rfsQ6K51mpn2SPz/qC
TjSMUFJZYLfPImpVCqaoIf8piLbh9qEgNY6j9hG0hvNke9PFDIGZqJYuS/q16ZqJOmML1cNBhM5h
Td56W9cBpAnyK72IAjyHhAJMv8rJCSfY8YAiXQzbWb/8mX6DMFL/M5s9yCw78A/pUFcn7TjOQsOK
+yeIUcch9si+4VBxcYwMgTXLENwuIUibbxuwol2SzQIF2GYegrkxVybQXN2mrVnbIDTaBjZPim1i
lQfleAqo0dQ/WimKLsgsdKupqGCcee87mrYrFFnhQOJz+BSEVvugoPT7ypsMVAoeXspwJNe2Ziu8
+/JXS6XJ0e9RADNdIAzcjW45hGrGsniFJwnyDw2stMwss+3v0K/qn8yk7y56e7Cwu8nTc6kLeMGQ
IHsuWzIg0WfJU4HN2WYcGDTTS8pno0Gy5X1lHVXuuStKxu4ippRENRRMX3sCqisZ2+qX5ZRbKBqh
XsL5PvQrDR0RKp7YSKsfnuDDYkgz5zlDAWGpZe+fJkiurS2t4aM1EXunkyDd4S+njkCeFGvZCu+c
px6M7e1wV6u6hZtRCmKUIO2Dubo3fgzbmCbEEwNOv429dNK2W/oZUuU9zltk02O/e+sb1jC8fxFk
Bmsuy6XhD+PE0D20DbxVCHBqOib+hcCy9dIP/o8MJOFDmlT+ZfKh+1K4xT+mZ5qubWDNAkDfzsTn
ZdY9xja/xVuW9C+QxcuXlTdkkI3xuygIqmHf5vW4JMAHARvv9G8uZKV4Ub+3LpOw7QX6qs/H+j2X
2Y8QXCnYfgDC3Q3uuI5pWUA83ZPvdMB+T3l2th/qIXyDcpM/D0/KJbsxqGKkxecu6f5J+rg/9ZNl
46nU/A6wNXj3lMhWQ5v3O/gAyPfeXQ1hSt5KKEntC+gdLs1wE3di4fQ+fSKKjGdZ6LdCkRYHt0A/
BKCjraa0p1uBo/hbHOvVgETWM/69uqOArvnCqyeYVfsQ1mG+HPZ9kXpvo15yKDu+gb8nD8GYeJEZ
buOCR8qByEaGlBe0uSwOr1rtvgx42b9UtUrO3lQ/mSEHNNwHhrPVwnSDKc63ZSqT24KszZJVj1f/
1syaOG+q6k3r10A819MbfBJQFhsYPl9zA2X7BbQq5UnfqC7Qr08pLOE/AyAe5u/8ypaL+1jcd816
DHqx5AXBXoYi6xopCrF7cxcT6BfiH6kmtjc9M56CpVEy1Sw7x+FLO/V0ufyiYQmwOF2NIOGhaAyL
qWU4K2vSElmHNfSPt9SFiqoZm2g8WrdLsybOIZhqZszdzJXOQiQZcILJQPkC6hG0h9FK9XfbFVmE
Hzp9TDSNTyV18tuEn+FDBpmP8aiAhj6HU/ePLbX+DgtAFTGQ8Y5NUFnnJmM/bzdS885aXBVIl2kw
PfYlbCWAXZ5zBMP02GQVHNjMZV51L6Um5e7LWALmOkT+k4NZO7rl4C1JDh9GF6T3pVmW2H2whuZ6
iP/HsAFNy49oK9Inw0j4HIJ1XvJFwZwkH1GGljC5LY1Y7fcbUEIktuMtaK0QidrN6hbXhkDxz2YD
Xk9AXFVR48oXarnxwy3YB6KbqbGLUHksqqgD3hlfvz+ZWVH5ydqWdbECwlFeRZrzi+NcbqGi0z8h
of/KvKK6fWVhNwpCSu6D+cLmDo2EVYf5Zm43pFAYNN+M6ZpG5s2Xb6jhkJ+zfajGmC9p7vTvb0r5
6iHpwFBMw+IUpxI4W6jqPkAIYgtFYH66j6uWoiIg4mp9nwjSsX7MZLAwYWacc5JHcBtA7nN+JNaQ
rFmAwMlxiEEXlH0BVdv8IlvQWyJgpfFBAaBya2ahIwuoR5evHKc7yFI3e0hoz+LupFi5BcRwd6KG
3hegVP5GQRh1Gcs0Wxu6uGkGHnPAJ0n+ZYyHUOjKRcrXMvXYUzDyVeMMzbpDSfkFXNMrFI2y305G
v40QKkR2JVFrge3OPgzy7JSlNvbVc4TGD1RJ8ou2roa8aaee4OTh7z3wQtaQxrJeJARrmlxnv6kb
vLrISj73nNhrTzTNmmX2qZYdxNDcqlomAF+9lZl7YjqN/zR2s7ZQMP+hQcSKGLYUZ8ohzDdyMe7M
ojxW1ZKzaXrjWFRChOhP31Vrv63HL4uEncUbPS8qYfv2pDOk6vN50edXgtXpWi+70eHvbTjSFbOK
cO8z/K/XGntpIw6ok3D13yNgL7dq/l/3iFPKf6VFfLtHMVhL+NFwCJu8D9wSJ9MwAXpxDSnXpSxY
txKQ2w3wzlDpE8LySWG/b+JEKsLIB5a6yDuodQyoVEFV/8XiIlvAiI3+yflelI79j0uDV/i8xK/u
RPhycEbviY4WcOsWXNjNav9zdTivJoSzz9VhYL+6I9IeePxN2055/iIO4vF7WWUNHkY2P9EEqDkz
kU96/F4NBJ9Zir9sxckGtgwQLPZ1HnWcobTMLjDiFFXB1qnbFlsCZTT43zybIwv4rhQABl5g3+0X
797X4X9Fm3OMic6haLbQbf2uks51dniellDdQONIaB+0IeBTupXNlooQB6YEjw/s7wp+gWaYvXGH
0t3UM+VzovKXT/AE752ePTt186XH0EO9I3lsZuroHGl6QGwMv0rrGuIo8mTbtHoOVQPEW+a9QueR
ARk6yltXQYtkNdJ82JpZkIGeC7g5nUJVulemyk3PQu81s+m4h5uMFymeI285eDSCzRBMeRnoPfbM
5DEN6bJu21EbaEm4KqWryvagiDn3TWA2R7OqbB/qErtXN1E50ofcRYIrzOFVIpdB4TpXM+SNwDU1
UlSHfI4gop82fy1IXLHUdHCviQtB1Jy1xbKW3oQdIZkeElCOHylesUhc4XPdiau2uftjINa0hPwO
hHvrtn/EBwBvjFS8a3hNbY10MtIWkOi0w2Ft8pYsFPm5TaH8aZh199kAZiUrL7PbDUTtC5yk4GoD
uYzqrVb6Gwmd5jwIYp0DPz4NTlW9zYWxTQ869cpEMRyPgOgCirR1imnBq7456NFemkmvdK0d8QGq
AYi1eiu4hQKAspAVmbuwDsDN9jWdw5El3FdafjQ1Nk/l4t6n0vuYaQIHJ8DaFisc/v39fV3ZpgEy
QsMjKyHAUSN3tgudorn0OAGdQ3GJB91czAiXQbMtfZlHpmsmJpj3Laoyg8vvvMg0pVzHIw7O8E0d
AX1UY6RFLYFWDkDAkHUPTUZaZGfTwMymeNBl/QRiQpUgS9TqJwapg1sXWD655gWDiITTuks7c/sI
Io/OsMirsDuappalOk4jmQGW4W8zBMuh7vglzo/z7CDhFGhiTQhHLmeXw18rlxRejzYM2nBmBjnN
NMHn1d8zJhw6KJAZxfswMtFmzFzdosdM2ZvED/Z2IrNDMsPHzdX/1f3/Ggvz3lqMvpsv7/cDk6Xa
8JhcLDHqo2mQkoDF+VxfruBLjedssLpPhp9hZmwkOMLCeysy8WZl0if5uDCXRNf5TLgAFBc3N0uB
k2RQiyxTVMhFQu3VYDf0oesc8pDYU7xUDdQuIeJNH7w2I3DOy/oJ3F8ofEGFaA5AfjC5BTi13SMV
bQegTJVxd8TBRlwyGHudnfaSQIu9iIKOQByFQK2fOYX/kOO9XyUS8ikwT14FYGS8wYR3Wqgm1EeN
ROorqOUt/jHfmoTmD3I2pZpAV3nrZR4gzQVfGtON1fDALYdclOL1WRf06opOvLSAkkDT+kmUqMt4
zcA2putWFDKzsbLesoDQnRnzdQAc8NwISLVYKHMcTM+MD+ns4gGpUKsO7dcsq1P4L4DsYbqqCYJl
RQJ3i42qjRIk+RYyPzjJYkulT5Z05MGjgqWlvRCOjndN2V4aJrFoVEMGfF65h4wXPXzBboDjRA7n
oulfVW+5h9HWgO6TWJ9Rj7fgtn4pM55cZK6A04/FbzOv56BagaHbBwF+/3OEmUjzx5Ceq9x/Rsay
OgXQHnyRw/VGaYCMwCMYMRzZXVAaRtLJ7QjJjZXphnMiIi0gyGy68y3gTNavS/g6rLKayqWjHPpm
FcNt9zS1Gnq0Y/8D6LUasr2TPMeQvd7gCDbsMmZnT8Xnopj3t0VyHG6LbKR1Suy85heAeWOIPl0y
kH7PpmdznQF8n1HUQ/FOcYO+BMMAIndmgRkrm+zLgjFpTp2vneKoHAFRuPyXIMX0vSlgDuGxLj8m
jnLPSGX9rox+UGh1UW915RE8K3IGLfGPiWcdbSJAVVsIhCT9uQ7yZGEmUkKqqBra4UizqjpTD5Q0
OLU6xxQGxmuKdDlMFtCUQ/IY+sAwo/j9MWTGTRe6bhq6ISNUgCj0yqK/YjJmxfUy1n6990SwMusE
9Ip3H5AWyNX8HKfuhQyOeFPam/NG2CnXFMSkoNdgCGQWVDn8FIc8msfPAOAXi2AK2j8dwQbZcSCl
8HW13zjpbXXqOV9XQ4iuWeDUAXXrWa+NFbV8zJwYarEjZZEVYnP5Rc6t7lJg42z6qwtVGAE64z9l
OOhvHeHrLTZMKKnbkFBnrK2+hYP7OAZw+pgp8i5kHuFjQt+beeHUTSgE+v7HwlSN/SnMcWwdglAe
JIes6k0D28hbN/501khBQ7Zk3vsZqex5TM1jt/0hfsO3rpkE/zPcJU6uV+CF11ngnzyv0Slw1V97
KlhawPacikG0ZzE3GBlt9drqrHqSwKA94WwhFnbSjG9IzY2r1tM46M1dFZNdhcz71YTFElVD6Tjj
W+wUUG+vIcPUe+wZrnHNIrVHDf3p0n62/901s0hZQkS0KJMVsxXeAMIB7gRap6j3YmfptEhAlXkK
yQH7F5hl4pcYphe7Zh8BzALGbQL72XKT9lyjlnUau6vX0OZ8H+lTyCAm+PHNPHpmqqVQtbP1aC2g
TolwD4mhrE/LLZ9/Ey7pP8ZmHtjWdOPPODPGMoLsVf2odR5cMsX3ukLx2/Qgdm5tmyHDKxCqMWXk
6uB9ioV4MLPMb6tFW7I4srx+jNp559yTke5M12ykTTf1MXvvmlmIPzG7dUHptdnJyMoW+DIHv1Fb
ox9rhsxVGjZwI066LTK13cIqAV5WfZ5uK7xktpkHwYeQyu9GOVXy4L3swumbCSA6zcD9a8ZvOObd
AjiN3+tAfwSYO6SaFYu4i8uH/x01gE63xanz4zbQofhuJFE/b3MPMN9IK5rvzBbVFScrb920Flxj
OQeazfYKnMyYC7wGiIQwb50Hi4Gtq9Ktd3+Nm0kzdltm+nHAwPZhzNsoQemZQlDkmHrYm9hD67/P
2qkLwSAiFvYkvWBr+Qbfg5//HSDESBi4/zJDcx0/DKnvMCj8h45LPPaXkV9GQrBRaOXu8K6Dmo/s
kykKqSj3LU4f4+2S48+Amsk8isRpv6ts+LgylazhHxyv6ADHhjaN59rIBIQA8Rwk9zCWdpAWgH45
QMUchgwipXjbFO5e+RbpIwE13yL4ZiIzkF58mLOf2BzYdkEJvRFHPJjJwmIuKlOBszVd1E6sFZJS
M8QOwdlAyDJIgndgFSG0IkfvmwsuNHI6yLKbru2i7NVY3rruG5QY5wgoKC06mfKr6WVl8dK7EPk2
vTb10ihjTr5XaswiilQ5CNThsBuQ2FpCEK3YKijAPofgMS7xK9JbaBR5z6LBe1tOeXibZUnoReBd
VDsTPFV2RAO4L0nBMNRN3XNfApwMcoxAwRndkIAehe+Lb7Bb656Bz0jWqVZibWYZhC7XUkDz0XQt
GwYpQ1IMy5wSGMKMA98i65cf/bnBXjk/Th5w3GOolqYXCPYxbsLuYzgchgtS4DgR+PKPknAZMI2X
yep2dR+jlJ2GzAc29DMMCSd5nObGjMUtiG8azyAkMP41YWatMc7gHZg1e6Qx3N1tLAa/JISVxAJC
7teMtuWx5EmsYd4bs7WdixIGdxj8MnPv6yx9g+9Ssr0PfYmzReNvLUed6MA+bjDJYIShiirWbBLk
MkJVsXbkxXQKPOw2Y+qMkemSOYB79S/aA3xhhkzdTbrFGdwZcltU5vgjTulcdJ/Hug6EHTkb/+ID
hmznk9eJ/CFJtb4gHcV30+x+YbqmKRwGdFHjZzvf9/XF83CgEyL5EtEmtthYeJdDTRQ3CeewLKv+
uMNUH8wQkyXU6d1+b3rmPkMtNZzFcrkyYxImBIDculDikdPRz8fpKLJKXdIGHOXKdp5NrwoIYF5F
6yzrUibIACLCNC5ct3tQjB9NryMTKoVF89PEm6GSwtYNv+sXu4AiqE+C9nvv/La0st8GK5m2MhVg
NKZ1jE8768DFDcgz9wd7OVCWLlUgvkPg0Np3WV1uoJ00RKVQFUwKUxVRSCZnGjsFy56QLesa8t7T
7EgDEV4zH1rQ+Il+TJZoN43jAlyR6mnlNV2/haBSuovbEnaMQ7dHDuE4dCCTkBI4pMSN882ATfUq
D3r/sQntZ9n4LdTlccQI8U2EtOW71htcSJ+0wUE3YlN7TvtglUfdcDEft8J+OdeSZAeaAeX5urCr
YpvXbr6pJZfvQTIuqhHCtYCZeWcSA+AL7uiwL9MMFcmAvtQ+tKQsEeL5UjnksbJqF6Aa8N/zoEo2
jt/QVTdw5wkknqgaWXIxjWuBzwZ9ng43/88YkJbFqqncBhDM/4zpcOZDWDzeOWWW3tYmUM6qSs5P
JowAyvaA6vbTfRGpLY1nT6yi+6JibPDcon6+MWMjzLUe4jQ89LCpg+pAO9Z7lETr/a0PnfCPvhn0
LNdaJyMBjwgFmsWtZWVZ7anfV/vC6ilZmT7rnWpvrnAkRug0z7dmlRn9WEoqkBcF6j/mTWReUgk0
b/emMWP37n3sr7jcvMvM9O3yPn+/Bf5Z/Y8X3u1SCOjQ9BReSbHcD2330WQJQ/FvbnLfTfnC9M20
GTRX97H7RJE1GbTy5vv8n7e4r/6I7FWzAV8LduA13OMTNzhbrOuuGaTbRKF+Az44QfIQ9B2nTxik
KoJ43VMRXycuQLJBFueP6/ypkgGgB50JiCj46RnPQWdbhW21narUOfca2sIy64rfZbDNbdDpazH0
8CSLxdXqqnYjKXd2tsXZUzFRGBgD6PsjH/3lREK5hT2OQrqmSZazA8zBhrXGs11kO1dZUAHkfbYO
kgaoP+3pFRagXpxAHYMq/GeqNv/ZoQ74zCC64jvCRrmTd+/FBOMv5VjPup3qbQYbj27w9cGDWf0h
nXp+gE8SE924C2czUKdHxgOJynJpe024dVm5g4SfDXUXD0qKE6sPlWe/zaAH82DP57xjgIPgMn7G
23PcCK/zFr5Fs/e8QcEOv9BLnkEpYoSuGdKmsPV2eLfHw29TVhAPDsS0HK2uXdViLoxXcG5RAJdt
4EpPUAADYhqfm2I3WmCg+1oBVEsCvsPKi9VQtXVG7HDiHIl+YLC9n1Cr3eYSxXjQOuBgUNT+E94r
kbA0ADOj/2dKQBAGbwM1BPCGdPEML7j0B45YqzwJ2gXS0vxRVol+jEvQBhocDH/IwDrEmSpfvFLI
LeSC5WYCu+DaA8gWQiUHpqTg6wKTsBiCpoc0Jwp80OoY1nlMrRcgDh4LHdYPjKOmKuLSiTLsng4w
4eJvBMYlXNBoEvjA5LKDWHLaT8uayU1bD+WBByhm+7V8wlkxX8BGikcts50lRSnpqadOuBzcCMXu
aqlbz96ozAkfPUbegPvrUERvYKwRlN4uR7ksShP22/eGYt/BG5N3zjXAY8wvZLmHNh+DSths+SKS
aidtOzg4BEZHqBVBs9YSe0fDC7r1Kghm824ZshLKfbycHn0v43sPG7qcDAurqxchOMkdzrfxq6ph
YdSJ0L/muwz7SjoR5PmbEJsTFy7fUA/e49Rjb8Z8fLZVXV7Lnauzc995Yi16bHQN+iZF3mntFQ22
8pMVrBqBXdjInrhS1j62W1R3BPSWikr8EMLmUR6CxptD1knlwxns0WbtnS3IrS1GMWZ43BfqgZEo
ifNd/Efl8CJvU6QmTFOH0KYcO8jZySBfVEnV7etKR6oWITg+ZbF1LQgeORwqmV4Btfyq994JAnxW
bgCSv2In1K1rNsi9aWDoVN2uTNeqPAnLHDSmm4RFjsf4Z/Rf0xwZOtT84WWBM+W+gYXpHke7sbz1
21L+TN2ffu3ic5BCTDFRbA97X7afnBS2rhL7W54+F10VLwBY/k4mZwESEARuCmQX9xCXCKfIXAL1
/OyxtFqn1WDvde7Ze3909NIJoRFQ1rsYmOmFTHtkSHSzzXK4YWcQpgJ2OMAdZFNFea7w1m+AIa6D
RSuhNDD6BF5JpZoiPOMBNMLjHbzlVTqIs6cJPt9kQdhY7JrGK2kEAa8XX/gwdZm/gyBceSGpdmP3
XMNqdB8methbcxOSJRS+g10g+3Ifz41515irxiLpRo1IYS68xKJLrdN+T3Kt9kgCqdtV7/a/qkZ+
g6yVB3f7Ar+Ben7FIivnbka8ESCA1+BjrmNIsRaPUMS39s0YxLcmzsCHtriDtH/Rugc4frsZfjDz
96NO/eICzbvqkGbZ63Eq99gAKYv3e7BKnZ3jAuDhUYEzmo9qXm+rcuUQNe5pwMe9/B/OzmvJbWRr
s0+ECHhzS4K26MqqSjcISS3BJrx/+llI1unqPv9MTMxcCIE0oEgWgcy992c88d0oGgsTo2SimFG0
8Tap8rcQh5gjd+mlWL5Yc1SgJMYAV6dd6njOTn6wyDY0tOME+I9Yn/Gbbuej1VaXifT51rHcEto0
f2+28e7OSWI2JLl6TAM0wkRddvev6fOF+JrkWZbDLZJnqZvVh9Yg7gsGLQOOr4t1WLhgSNV63sLV
xFNQ9H4Weu1qVqLmKA+uWjXHLo203VQn1YoiFnv3Ar5u2zZHEQffxyJ4rCvwgGVYtetE13xQaA8u
1oVq4D5o1ngMY/GUVKDQkIyKDn2IaGxOWl5zrI/aVgJs6/p53Sb5Y5GI8aE1tZ8h68lKa4YHQbkW
k68wXkd27sL2cCPfBpKQqu1TlTb4QtjsiGok6bYxflHrMEXs3a5Mk5TZ1gS8+Dbpgdj2WZ34mufU
m9CqdF+Jh5DIz/RDpeSGM7NtHrg/UoUEuGW3z1OBWe5Yhi6XeMG61vUI/eo220ZE9vZsDuj2U10d
px4U+pIAW4qrqWVn2xo5JsRq1I0SYKAV3TWm7GLbWvpG6yHmNSnwSo+wCmU81aMEVVt7sMjqtvEw
ubAsF/c4L2KREI+APmPfUIceLaHR2kNAunqhr9RlCLuFe0IL8nGXd2BlU2vUN5HN50miGfuKUcNe
04AcMOt8yo69DFkmEdyyNIxghXjKLoyzG+qP7d6125MdoPySRuUhYc06xkG869AN5avsnbWNoco2
s010ZYNGbOq5mDfQRMoTvjiXNBblOq1rdcOzFdMuMQLzcrI31Ehxkk4gFyVQ7tbTGNqPMRazg6eX
azsT4SZ1wzdhds12oPATOu14YbG7cg/VDznuip2DBhfL6srpvA91HCM/pqSzzl3YtTW7bh9OGdVK
TfveuwLFCQy9jwC311ZtT76ZNhkqEXG6cbq2872wwj8sPuSRAULAM6/9Ii+OFrIJyybT124DlLzL
8MzRvGrdYR6vFyUMBcwv+GPNe1wnrF1m95tx0BtYMCbiUaPHj1rY2EPF/F2VJHmaDX5yEGtnkofw
no3Lsvs/NTEVrGwaiwMiAIQGvUqtki15Ok9A9zsWeiob66Gsl1q8iQGAGv9Jpk6A1Q+CIxhgUDFm
6oPoCzZUqMQRqK666pBYnuDphinyaJYyjziZ1Mkp624N4m4wWPj87ZT+ZZVVvtFcxTgr1qKmLuI/
npm4pzGrXwmmHmYUjFeW1WBx4KrXBD/SVYn16CKOaWZRsU611jtaGpD3UiunS5q4W/is6aX1cA7V
IJnrUfzs5GNA+JNZe1dBPZMckgXlp0UT1DV9m/hMtyHZa3G8rqMlke0FwTmzNYWtnd5dqqpWrrM1
lSugvXpRTUcl6+adqZTfi0LTVy7b4tswvBZZlq2RfSl3bPi0DfuoAQFa64QegbW3nLlbK1r9Cx38
ahWTGnlgNbokeKXup/GaJmyOLQxBdkhEJw92plIej86O1zeUBDE97Uv3Go0qj6e6TXbtACLJIAe/
SjD0PkNR5ak/d7af4mCwyQp2VEMvXD/0hL5uO6NcaQDgtmPprSzQuE8wjtBtEYXfe8JZFm5r3aUO
7nB9hgBFVVtrUlu+I8DsQbxSVjoCM7yp5BL1+Y2CS4WccdBsNL0x+Lr5nYjFSFxJ45BSH1Z33XxU
gMuv68Jez5UbrZXZpLYfUVzWXdJymtn7c+m9TanOEq0CaYCuuR1s7bsO3csPZsq1sQYqtCjj7AqL
HMK6Ya9DdWz5/3Jg/rlVrocIOELLZno9kLpZT4MzHgeh3fSwq7eC5fmKhDusCgvGEItAdAtD7HNT
+9TnmAOSXr7M8EBxaafQVw7bwO29R9PqdygIJatKVMbGVlVnVVexuE7KZKwW9wA+D1vRvLKnba0W
zwD/m41rVJ1fKN2PNBft1nYRU4oFiAsjRFM3jepwbZgjqEAiJ/4QBPvBjFFDGxfpui7RKmgGuIap
+zoXpvLiJcoNnPSDXmb2mdRHv9XVhADIboaLFrVbXKO1h2hpdW08XGxhDBdVCa2jvRhGpjkzYnyO
ep4Q6wzG5ywUCEqefomjWb8IKG9+o6okeZcmD+3jOCXNzSqaEdw6Il+hCb66LavmvSyHYdUZXfc+
NrxLzzb6d3K6PcDJcHwPWbNX8BhhQxKRIEOCTomWT2hhYgvz7s1pB6C1N96bzm5Xyw/63RRkkSBb
OO/ApfC0Ic/0zvaD6KcMLH/EDeVA7AgTELT/O/EOv6i61b4lzQzo1TCjb30s2JAHon8royhbO+ng
vtaxArBT3Q91V73aeTwi3NhaL1GXG2trDEskB3kqI+yvoRsQ5PuxaXIMLG3rCQocEaBphiAwzjou
SButBqFtacDK5trRrwhDVdtQhw0KGzHcjXE94Xodm7ska6dT4dTD3iwGmHaAtA6t02jHLurFUSl7
6+ACHoBf5QZ7ZcqiU2sn2X4aKuPYAqbcCDQJqsRyDvAIHR93Ht6SymMRDbNs06JP5Chx95hhGI1m
t7iB0K73+DsGC//DulBsfanTCNuYufxWhHHtAxJS14WZIuhpPtgI8fZRpREFab/6xngDtfsntxUS
L2z+Vb06pOwfAPoKf6xgU4wE4l3EDT5Hw+ehT5VjzntBldL1fCqnJ8uLxl3tTG+tMg6+FdjLc280
t/HQ9psyE9UD0QlSq9ArNEcb9zjLuuvRwsfVNXSkBHApQIWBUCKxjOFgDuLJ9D5cB2uxXJl+R/iz
HZGxySJl3ylhcq1R6dhmnvMeQE9clZbVvbohzK8A6MAOLcZtEpLSVWod2LliEIw37aWPBxdtjVxf
OfaEywf5214/CZ1qiBWEKvuY9F0DP+5XSFZaHrl1o+eBGoso2gqjuESdFz9NlNuREIreSqeBeIBT
HALBRncsY0XbR0r8yMLlD2YyrrWpxe5Krf8U01qz6wJsSPuHhOzAat6CcsPH4W4JLmat38x5l6+9
BkluHbe6ItDe6b1hL9BsFLJAFj71SKNvrRL8pMIm8F61GZaoMSteSQAQUhrtiYSgSwo039Z9Fu90
80MvhLHl+fhS9Tk2giIZzh0/eMqORuiLfto5XZ0+CAOg6lAOsCTt4XXMKnsXBkG7reP+u9oUpBRM
sZntiGcfSkLnmNSAHTQ4asJ63VCl/xBWCx/I6HBlmGIQHqtshufX1QH5kZiVSSnLDXZGziZDEGJV
db9TKuYbMKhUOwo7emncbZWl8bpQe+9K7E+oZl7msqOua8fHJPLmW8FO2k76X4recSe6qX0IA4R6
bedZ6D9Hh6QZtXB2nGP38ehEmfuXByctUXKc3nSIE3l4DBotheg0JkiYz96jXQl81fXpd41Y3S4d
li8kduvr5Jx5ZDQxSU9tnJBuwcd3yOfm2LTmCGhOqwkgyBWIqhlIFZGiQHOkTe2xvqq6yg889og7
yomQIy/NwgRQ3SEpaPe7SQ7LkRrSk74pm4T5suP+Av8Yk6+iC/VoxmLa2c6ftArqQ9/hetbU7lqF
hnI0pjxaATUAgo1i8L6yh3UJO32NCtJRi/CBN6ZNShHrKQrsS9YvBkhtB4wLge31SPnxFeqqtzJ6
OEt5uhlaqOFKmvOwBC1E/man5LbzK0yo/Qd5zUJQzD72DeTwg+55jmMBbxEXtrQxiPORhC2j1u/6
7kZ5rVxVdgsHVQNgahvdYzcLA3hIaUIkazdReIjCtCbMDfhWUrNaqVBNN6ZIEfYAE5TjpfpUZKxX
WXnBJPYweXa7L00L/IFZB34QRC+dULy17hzbvtdeu+xFBZWDR0NYX9DZ/W1S8931c5XsUdGnfKax
vs1Am8oan844NNbFCMxBUaZL4CHRUtbNKwIzVOaCP8GQ5y9q0P8gvut27MS3UxgIYhPuxbLE1Kkx
mkNLCWvt2VgUBOoHcXi0dkU3bzonINht3O/anGf7WcHUxkh6SkdGMK8EIOsVZpj8ruq31LRD4qfm
dz2gN+0k84tVpts0f6+KyPyBFNXZrisV5Y50LaZvIUJgK6kObk7FU6eX3daJnSdjzL4VebWz4+YD
F6xXhAN/5xn71C78gVrLHzeuc3YUXkflIER3NI7VB8zerp4VH5oKGRi7m39UMUZ9Qb429axf9/wt
CjRxqNlr1RYdqXaTWDk8/Pivtgd5SFDWnoe+QqtRzRLAghXKuB623XHT+Ip+pI4g0gDEsxX8aRZs
luVAJEhSGGh9R+aNX27snBc0rV8lbgsHmd1HD2TDmzF/xUP4O7Z3hl9ak7vq8CXI+GK0NCAe6W5F
ZaASL8roFowm2vnxpfBsPyZwfnfwJ7PsAYtMiHM7c55f8XCLrwuNdJcECktU6+1JR3s7Ft4fiEZ9
FKoR4iUQFE9hnf5Cw3Kxwauzo24oDz8dHhBsH1DpDin1rcIgX7Rf+2ztjjzg9+y600OampfBZeeF
alS5LjrYACV4/n2kGtwSuAxURpmjbToIHv8EVDH4m+1MysVXddPw88IcL/LMaEm3OtDX1KGAVxLU
PRSeOn4MsvwQNqWzt21bWRdJqVyMgo/qeDauiHyRxZgZlyqerDNlqRxfHtK63gRgzsrSedkvKW/G
rEJXD+1sr1v4EOLykUA0jWysA71MuwKLbsireKS1w2SuN/aEaGMhqK89gyRYUz3pTm0YUONJsSe3
pgJjyT6kjN5qAgeUtI/Oas9T2Jyx3nITGwoPVNZ1gTPgGc6+39pRTAJ9SH6rEMXYrUfk/rSwyLee
i9I3IKyCXOBEQYr8hYLqYmKtJFinDkWN9w1sJsloLjy3euj03FpJZI+akKj+mixHZZMN5dpKinmd
kchdCsO9zc1bCz9Wo2ErxsC72ouhiTwMAXoHCE9/deuGpuzUGeRYO8/etV8Ociq+MjbAZmgrWoli
uNrplArJFPKAhI8O32F6bwztD6U19zrV8BLrCVmIpVvOsl22EBVQJDnLJcy6zo3lPulWf5bdNntI
x6Pyl8KRq3Mw0ez2QEQNVXrO0vSB3Sdxp1Or6bkAJSsHAaM3j7JrmUG6CC0i2Vxew0j1A5T9iKXa
cm7yoIvfVRITSkKtxZ+TvwmIgfj4NUE4BqaehF0btlyAVMzMHbGc0kKEHJZLKKwWpx6RCXlJXs6l
bycphSQ7eWdXNT2X7VQfVdIuG35b8w8tONe4RH93oqnZVsYcHTQrnF5R/jzL8QhxU9JCqnnGsaW9
Ou3grOQAJJJ3t2zOHbai1eRV0MmalPokAOed4iXfUM+MdnOiUiQaQUwGeZS/GXH93uSK9VcSg+Kb
zf6j0NlqwSDuTlkAtlSFj4OqwNq2OxiZid6nlAOQ2szMxY2G0bDo6rOVNWeU4bsUMhEycNgAYGC6
6DOYWpReQPG89KrtK8Azn6oFOVVgoiRbklewtJBr0p8kA+HvmZ8YK9s33XTC88u4moRApC4i/SGs
HAwOZqtFnkwY2sOka/n+s3MZ15bD1/QE95xDrFpbGybUA2hd+8GItbxejUbe7EihP8sB+IcFOcZl
TqjnpKeKOYYOPsYze6xqcJ2T66TIw2hYS0fonD2Qhq+so/Gf5gS/YlrZzrap947jercgH4CTopS+
9pamPEBTS49TIX5/dYWxNy288TVKHJjAyoGoJYlVlwKw5n+uHBss8dy8sw5U0oObSub/Nrtk6rBn
LLdynhxIp8ElFiYN8yMxIIHg/jA+piLWz8Pct74gg+rrUZ1cNU1LrvJsjA1zp7tTtfqvgcme81Nq
ZVvZP8xpb96nNMTgVQ6cSL4IUmyduQr6WaxyNYxJr/HyXwcUlVu/hD+y6rrxt5Qmz8fZ2pRu3+wk
mnec9HFVwcA5y9EqCta2o/Qvxdyojy7+PlLkPCXfj0xlDTAGxC5RnDdtCvj522qo6m2vD+pbm5M6
jS2FPd/SVOHdrQLTis+yyfdz0ju1e5QtdAg7e3jTsl57rICNyM6mrYtz0iAyMDme+kZANByMJgr9
bkzUt2jKe5J8VNhM1/6le2jpi6av+IOCX0FoSryk0STAz5irWS/thmyK8V4U4HXlXNWdySZ1sbuV
cy1DfF7aL6L+8lJCy89LkcK7Xyp1+53WsikhO872PpesCUT4miLkUjSunE57MYMwvXrueC2WllfG
2gsyyGi/4U+0NESuvvKIynA8p8WhWRcQQw7yYr0DUjUNrbqRo3EepdiAWArOBDDxQlKEV8doLkM1
ZO8CWyngv63LDRG2J+CM9Waax/5byS/NRdLjr39PtV39c2qvutV/TR2m7oJ3T5Xu46gEPteF1Q0c
nQ1cqPhLHeOKTDtenMTA02FAbfSj+yO0Ifwoe+SvcCcwfTlJXhwMdXWD42rfLDP7x8XwTKeDnFYT
h1rxP6+Wr6nDAF/Jq62ajF1fpco6GAGpNQqCIFoceDc3Urr1EFBfrmZ9J323Rt24eHMRf9SoOyzc
muaqGnaMNF1LHcWB46T2A8mRedDXsjkJJX6y7OI+yHPEeu7TYVw14QyPO1Qo4SZONr+l2VUKYNqe
Ue3NUM1greoYH8lOaCawuqS7RVY294lTbRpL1oA1HJLjKuzy+IQ1tHhRhkzdtEmrbGQzbzT4yiEo
GD0ZxQtiNO6zC/1hacgJZkmWjnrfCVPd5mipKvE1DKL3FvMOv6lN/SgXaBuKc9O231hJKoB4rX5T
ie5zbVYu0iMz6ZM3VjMF5i5SMcuYmQfKJQYGe6hE2vhhaq34F/yu5vlDH7WArb0RkN3vTVawTMWa
cY52uLCZT9aU2qtM6ZpfBg8ZLW9uZTMY1c8hGW+mg2ZvgSxNrvvRQGmSQjPpWnE/Ufqlp6QU8j/m
qIOTbMvWSw+KM6j7viH13iwsN6Gb6l6tsHybvLx8uP9Xpm33PFD+1AZJomG5V2cz/AlrLjzLLly1
ow3pEjB+y6Buq9pxzDAZkqMLgekJtZ6VLSKEXe32e6wttHjR5CcvbcNbIzKHHHjU/Bw7rDDIwr0V
VufuKLBbO7v1yrdc5Gdyms3PxgEGgFW4e22yujq1BMh+ZXrdQ95DBZBEGdRQ+32jZU99J8iQO+Wf
wcr3hV5Xf1TyZf8+WebInpGTwYEuroTI4DmBZ/mitNpDsWzAKP35VYkEHvYtxjkFIraSP4OpT2w/
GaLuIJv/ngb97HPa2LzrsfdtaK0h2qgjWuqmMqMKNg7kShQi4L9R/PLMaUPHNzUVyRkkHXyqB/XB
rALPT7Ncf/yvM97eZ5+RD+WD60XY8ijhdibuepJerkurMdTiCWqJDr1cB4rdAbCJ2Ocou2Q2nRc2
PdYxA3TgFwv7Iqqnk4jA3UjYdusGyj4Da3nT9Lpdx0pKVrufwah0kG3PpIS2oRrhi6tibZgqqpGe
sT8ptvEkyPu38Mt2zcRz524Pn5dtDMgCTB9wjVbdK8NIqBO5lNhH8ObYPgfJirK0XU7TpYXmA/yN
M3kgrhm3donaiPl339fouMi9q4RkO9lXuuTj5QsYY2+fjfjU9IaOMsmAKkQcxk9iLqeH1t7jXEa2
uB4oVoN37lfcnsGl1PXg0oa5dQRec5Jd8tA3gWUAL0nwcJ6n49dceabO8+hPy2ovm0CZvH3nYOo0
FG7wmBvNVhsIALulFVPxvnRsJuWYPEBYKQ84jg33+bIPbFWOrCEHeZXsc0nZrNRcVGiS8EpIP2RX
p8837lCQ4+qNK59AfZqR2Tq0JZ40dVSoYt10HTFXPSiHvqi0p8xE5gdBnn0rRyMY4huhK+pmyT5j
t87rpXrUX1Pg2+ggI4XVOScwtVdlnB14CzlGpJoCLxhNWizDaMqBsQ5KLgySjZV1bbJWosBbmRFs
+7DNOoqYZoBciTme5GxveS37MSPAvb9knMe4Kc52uoUiqhStcxnMnrvGSv/PLfY+gBfIpci1I1am
GBsODxXYVHEivykQzWjYE/rOiFKD7yBSQ12xqM9CD6r7YRTtmlW2f/jqH6gA9H5ZutTfPaPgq2Fy
W0wUNL6uw77T2ZVC//7VJc/uL5NsbHMb1XV4W4yb/47PZI8tft/Ds64Jw5sQfzJpWDXnlkZKIrSo
Dw+B0m50Da0fKxoU39YFVJ+ZaG8wgr0ox5m8vY6PQ9pW2waTo51spnGA+XOsVZdS08Nvk7sdk9L4
ZsCaOVmjg85pi6iHlO5iwX65PwjA5/M/htbYXkTmvi4+wafKtKNny7KmQ5+Nxqoy4ugZxAH3Ptkq
XzPD+Hkmde3j5SV2MepFz3Ftxjfi/E0sybz2otUCK+lz1KiS5BbwC5VzswzVm94zun8wHIFb9Vst
hKQhGY7NQnOUZ/Ign+21+BBYY20Uct1H9OX1M7bICjwrhDSFiL5L3lILVod9Wv8rHfDc0+PAfkrI
m+2QiHtomyTwQ57uzyZCkYcxBKqWLhTocWG6tTiFARN8lj3k8fO1TfR7EDPKH0VovJHQG8Jp/JkY
I+KofL5zg43QuaZYT1luEr8y9oVOOP1jQt/OytkMqRap9dQ+NehO4DVmkjcNwz49iEsHHfmKzjbB
IyiEXykJZbgf0XdUFcsNOaf+ATJF5Cu4fqP6P+Md3mn1c8Smfu/NNqXdSbNfp856Qlw5PbktMbi0
itSdDk33qlB30gtSHv53A7IP9wQwaolrb93cQ1/TULGkVKclTKYp++SZPCj4VJxwVVUBmi9WTxSz
3pIFj+7Y/zGVTDHFVso4vkm3yLHv2mPsgOaSM2SfU6FXYy2wcsUJPkLTmL4HfXbBzWB4UUIRo7Nt
j3eX0Qh/LdnvLgCRtFE++13mt8t8e+kXS3+CeupBOC1SFl6YrACBOZcyVeo3M/sGacb4Fg2xhUIA
gqxOpsAP1ftwi9lts7OWpjp6j4sy/fxGzsP2vYYcJXno6NnTq/D5N8MZ2kE1mfO2g6F4AE3jAYxR
xjakquvaJ0hxM1m9EsFaS/+BW1X2VDfC+Ud/K9R7f6xy/dCDS7dz+6pgw7nunFT9cJXuJHfXOk57
SRAO34VRIQ6jF8MNp7l+P9m1sjfs4px6jsX/bqASk9pJcwXhZR/xg7mYpj5YgGGQLTUQPpB9FN7Y
QBsNDgODuhhFmKXyl8Evq31xjNZ60gc2aV3X3tmlADPUh0lVkrUMTzMR1Nt6xiRRNin9oTyXZ+Ik
m45wt5pVe2elNZ817sVTU3qJr7RYuiHpwM6Jkiza3DjRpWR+VKxgX9XCeXTTKv6p6qO9Up3Rumr4
dHwyxaIon/ah3hobgiDHr52exIuamYtDT6ccNNVNnuSh9k6WagCfqov0qfOC8sHW+p9ySHZZTruU
OqCcSPegSEc4xyOVyRNmFDfZJ12GINX81LTKhXuC5IqXIsQbjxPZDFRWhrNLKaJUp2B/75sLuAJR
HB8LfFbYyWvW49fZLMrFYKq0HkO2sP6MnvIxmcQl1iyBaIo3bkrdSXzI2fkt0dPPgwcloMQg8CL7
F0nate7VAYJd7EjjJNUepx7Rgigzqm1gQnv2FmD88sT5moFDyecMo6jNb2lR3GfoFFlWRaM+9BjH
UcZfGOP2P45E0sNW80QKlLlTT+VmahyVrFUQEokbi8B113/Us2VcUNY0L0leMoAs+2+kY7p9FWO2
RyLjN/ow/blJm01rG0qxyRSlX7tEUagV6MhYLvvHVku0lSbQPkxqGGOOYdzMxfdQXw5Yfu3wYGJZ
bmOMDNErAjjT6TWMDObJQ9xWwTZ3TcRglitkX6CMJsz1/JiZATBI5CgILwNSvTt30SQk+8S7VRxl
JSY1OMk+KVEoZQvLZmw3pKantezTTbYqwjarn2nf/nBjLX1VYr6Pxb4lRDsMgS8R+LKpULEmGWXy
bLciBGpnpTg2esQigzDcGoJDjp5eg/56HITUHMYIObm+oihQ9e7+PlyP0ypGik/Az4ZLrXsbuUdQ
kr55/Or7ytoWy7ymX2ClMm07j4uCxdL+2lvI6/qydv1W1dybfHZpnnKxptk5m8uTrPAGEy5lyf0k
n2aTFV3lqJwbRaW5b4MW3VlgCuBTKMCWXn2KTLjA8iA9wVMQeBjDhIP/NTDaorlP0fpx3vR4+awH
feiQxpo23SI6FaUKJYT7IzOqYmrHDXtpYw4peXolMWVh2Fvoko5vLPE4ZYXqPNXNR7cE8s1yENW8
spqmRMGP+ZGmGdAB7V2idwrsHXD/EcIEt3nOPs9kX7L0jUtfMljFdgSC+KvCrxOFuzE6WpUXPRO+
VCcA6B+iGqNnx2ovg6UuRlQDz0yP58BZpdDQD0rITy0AAQqreCt1XjXHtZFaiTA6WyL9r6YUhYXi
72ymkbqm18K36JV0RXWif+wWVXKiKcSWENnxZTNZRMqRDKDSkSGwtlDlDcKm+a02QV14bcZtWxrc
VBaYN59ClXaSC7Fckm3DZJi6/2+2ns6KPNuPWJvda6VE6SsAp7s4gmWXDgAxjTr5Ip3QUfjbWIpG
tXPRSsiq8X5Rq3X/TxdNYa499PXyATFxJ1NMGiEESnSQTSn8qozpZ1OORtO/mmnlkl5Yrk11BWRU
mLwJPrVfumgmioWjbRfNKovr+U1VLAd+ErgTZYzF1tTm8CAUokuvNOqnYiRBo3kor2KbFv4sCDFZ
YnKbkIQYxkQ2zyqevImdgbcMeJBXlVoBVUFSfkbv+aJG2rt8hwXm3RdnhkQOReEVPfD/HpuYGdWj
AFDqUMy0Gqov+I8RmeZQ9eVmfohCQO5zrx6kBpec02fJ/77PXQo5ckrU2+2uH8A5Rv4ca6gxi+pK
jsPFz5sqlDxLY5LYeQI2778GshQbLcRJHr76C5BmD+aU7AWaGTKXKjOoltEcUdylrLCkbZMUZBkq
38NeJmoT3e324HiMtbxgUjrtKibcBfO0PKLoPay1LEUe3Q6jg6W01nMe6NqBuAV9OQrOz0VhW88o
nZaqqJAGood1+2cCcA9PTu1nbK9BJYpf0YAMqBrn3pkCd3bOkqHynZw6Sit//63Od7yoGtllFZ+p
bCLbRUtuZWV/m6r3ftk1ytv1331ymrzq79eQcweQVfcXQkZnAw7nBroW5G6c/xoIw1ej1dYUPofw
gd/mvBGmUn0sM3rXuN5zYrXWbmCljWd5iIt6PIfLQTbJfe8SC/j5CAZ0ZQIiRwTxWDYCRMow1Y/9
8jwMQMlFw3Qzm7J5lN30uMKZbu0y/J8eo3J3iDOQJobmxA6pA/l3z7+oZWnsHWiZK5mekVkYeRit
AKpO0h2DyfumDVP0UJok9PLYu3ytJ7qT+QHF8YtcPuSBopCfWc1nl5z694X3cHVpNnpzbPUaYNpi
2jnW1XTTmwJ6IJiKreyzB226QTuAfpO2hHPLvHvZ1gFZY6jsL/T65zjhHRFHbNgrVXulQlMciavi
jcxBLf1al3/2p04Wb2BYz9//PV/2C3b5NzByySqN1FObRebzGPbaWZnAzcust61go9Z6TnZCAE5/
VdlY3pPmNTVsxG7GrcyCzxV5LyVTERsGTtlWKJ75fXMErBVd7i2rXfKCNpriyrIXcjFuuj+qG7V9
RfVYfUQyU/H/cUYmHGHzajPipEhGcsJnedTU9zjLP7RET/7Y/YfaZQvEA5hcniXGj0EHwZGNlv3S
dIXiF70XXBQFrN44e8mCNDCop4YV2PQeIIkL0/UPHyYlXivs9NzMM1C1XrPeIi8JtthYQIqXTTVN
fdwbm4McNQcHrWXh6ueqLKy3Bfteitp76t1If+lbfSUvAqkqriK0vstr4D/NR7Xsu7UFb+PiRWg1
OiK4EMpWfj80qOrrAYB52am2KLgnaX2VLXlAyy+4yDPXGB+qpFeOX/3miLmSXYGTqMHKW8DGt/Fi
QFPF2MvIszAyVvFE0PfVb7WGs/cmDCdlH/BQ76otB/kilYvpXx/GN9LTU8U2cMGeKFm2/5IaFhi7
Tq76MLpatUPP/72uXYS6JqzlT4mSQanola4+daF3H04HipK+7DMTCLvbEDSHP019iXyIP+gqFr7S
NDKRvpPyNFtOh8XlUZ7JgzUsppH3djjO3MHLpHsv7gSaU5vHYLZ5u7P3UC25I7mGAINLGid+/J89
9yWn/NPjQfaIITt1fSbLllxV/i+XKxTr93HaYtDQ1NEVv9MOICiVW9msFS0iqcgAJJryiBPXDfK7
Fe4pi6xmgZB9Pg8CYpa8tkgbQEP6vPu6TA5kKrqUdiTWQR6OANHVT8dfIyL7PKAQJV13v/qtLjxQ
/HBOobIgPsIQhcivS+VkeamTpG/yqml5FMmzvy+9mwiXKTqR8lK31aZDwR3Hts4zSIkrDlWDJDnc
m4pWXIMipibOoNVq5hPvHEEpTw0pspbmU7EccE3oSnbpcpYLdA4HhEhfyzE5CwTfMxQB9yRbKhr0
D6reAWFcrpZXpdb0R8CQJPVgHgYps1c7cPNaZIykfBIpyewZ/Sg5Jnswq4AG9P8zP+uHAIZt/L8Y
O48lt5Voy34RIuDNlN6Xd5ogZOG9x9f3ymRdUVfvdvebQEgDVhVFApnn7LP2uHMQ7KztYbA2uoDd
2L47UdRS/tm8jcrJclQVk10x+TZ6u1YToBzF1dEjVYa1seZWf/nr2lvz9nPDAKV0pTvbWESrq1Rl
D4gTfCPD0TiN5Zu2pdSyGMwpWxq5f2q8xj27AqdgxpZ1SABuLwwZrC69Kl6C35l2A1jeB9P5Zhh5
vtNcMlKSGKlNX2AcKe9dEvzZHYVfuyxX3m+zJY0yCL/+NVt2j/1XKi/862wzdI01DEM+0YLzHLvF
GzU6j1XpCTpRVL0E1AfIbrtL9DPY12rRdmX5hjbc2U6+12A91BVvShbiuidfI/vi1HG4N4FaxaA0
+LS3JpUWVmvGF+w6cIwYNOvFnFm1Arsvflrpk6R85pr+0gdh/V5FCfHuckjuFSKwu5qA8N75fbX2
+2q7HPOf7viUp4X5S1wdAyN7jwPCjHPpJPcZZWu7oXc+rw40yhz9tnzSrAG/HD9Ew4hj3IejlW8s
uNWfDVV73Grh5Y+YRs1a7f3gTvZFgRv63o4YHQ0qQp/BIonREOi6aGaubKGge4fWRJPlxMa8DU2j
vVPZZq2aNkmfk+nNQ2aGKWUb/4AisED0qnx1IiVYiajnJe9186i6ZrdOyrB4N9326DY+ckPMqmBU
jc8gbcptZZFQSSfsRGLUBEghk3hvI7MmZ1eGxzjBjkQonVItcu7RBOv34yHyUlRLk9fSrZfPoTMX
x2sfWN5+OTd8WeTo9UoTrkkxAA9J5HXVSHWRHcCzVM6uEplfAk/7JU9Sw7yeoEn5pamq8UWc/K/n
iMtncdW/Xud/Xv57jjpl697AZd7ynR66WviuxQN7ZhiVzw27LBDe8aNs2QlVQrFj5wdTj/NnIsgs
GygXW7n+2J8RnCcrI8GiKVfhYbh99+Q7FGmKO0JM2u7p9xjJ5uuY1OLJMY3rZOv3deA30KeMUXG0
sirZ5j4hJNQU5os9Nxe5KZtLP1yWOEvcJaRXzgWYsmUAi/CbCn2E2EzzCrJsMYvqw7QY0VsUBF9j
cYZ69vNM9slROQ/swf9j9PYqBHUoXgqndj9RNA6TQ/voPYeAqR7VOzMatI/GeKhitX0PQ8Xc+xM/
Wc6qpu7NIs1NXELvL0FKGaLsJ3HTQLGs9ZOe8da21GcNnhdBiqq1R2/QvYVddM29pdcK2MFcxdpA
LT+CUoMKgr9TU/TKGkzvvPa6ssYdFmkg+Y79UBNo7XEVuKv6KrumokOkdddpMmMtprHMNp5mG/uc
GuDJddrsAYdO3GypKqEhZJjFtoD1/H8/+3/Pc1NNPZq+v3Qao9gSy/jfv1KjGu46BFIENrC5a/AV
WTbQ1jZFKyxMUyoUF82En4WUWARh1m/l36+H7b3SK9VjOqTdPXDFb67mtiejIs9pqI12olb3m0zw
yCROoNo4rhuUDIqcTykqWw0UJhuZ7gHe2C1CxFZbShWQappqvpFpNqlWlWeor4sLZT42fhjdn6Mt
ia6LnKc15nrqoQsLKy1Ps4gaK1YynmXbUYgBqNSJbVKnICCKf9UuNb3gLA+F8JwlVLJUAw8ize/+
gQD3TjNqMhtRc5rFYrSS69Ii3vWKhjO36JIHre37dtG1KqajRTuC90Fqiklb/WRqvGeEMeDtVXp5
r3VhS3lJ7XxTKH7phQdKPz3puf4o31eqh4mNefF0fZsjS7tjO9c9Fj2SIooFvle6Pi9yuxNlYOil
vc0tB9/EuvAh0n7JxLvMuatU/esLX62TZWUXaGbLf5L4tzk598l8KryTTNVj5NesfDWxt5bfv+id
Y7zOda2v0Tg6x6DkVjREjUFiXVfekaEd+zzKvmou6NCSyh0wj9nSKqzmzh0iZ3pun61qgIoS+iyE
TVsNtg3I0aVEBkp4oOxLq3xc9lO4ocy/O6nTXFjnpK8oIpXpHagIlLyxI9gZc1YvYvKV9/Iw+HV3
N5uQ/ajRv/bDRX3N9dGljr4wr7NUseo0CiRlt76mjd1dQbK7qH5J5p2qD3zcjcQKd2HYlFRS6mRt
xEEOy4FIyMlVaqyWJajMrfT1ajpd2+kG8vdJKE1lX+n1PB4jjTSNlKqiP77PHM86ySkRlm13gwM6
RFyAoxDScykkgk7X3l2399NcI9kwh3h+raJ93SZes+nzZNrPDXbNatGDbJzZqLTaKaMo4iQtNKVd
ptZ5zzhmDVuqGcdmcbPQtKW8Iqv9aDd2ztMkgzS64ugH15jAfgiStWclxsGyh7tehGUqHSucGD9s
ZKej44VL+U6Id8wHNHuFBsou+V6Jfq8CPnbr+j3/7/4I9aJNOHiJJwbvut838yXxRakdv8Tvlvgd
xlGJ//EoRYqj3cuITRyRnx1DEhk2Hq//tMgCNOuoENF5lix3tg2PQOkyfKFEM8vS9oiw5Hj9y1V/
ouAi9PeS2Y052v1VtpDp/VnGYDqNmoCQUNgul1FEzzfJEbROv/sUDIjxVkPjJOMz/FeB0u/rUFgD
FWc7bCm0lKdjPCcr1+hR8okRp+yLszy7HWQfwmPVI4wmJqnUPG8+v+RN6H3IzutrQlSBbu3iYSA7
/3o52fTEj8BbdhkSMD3epk1dVe8jyh+iraboiynWVGy49VHfC4OKdV7oZLrvc9hXxGN//zvwIBDt
6fPf3+Mu/DfgOPw++o5QtXtVqvcZKskoy73VVYhOUMDZ9YHWEOVgjScngt33zl5rrq9y9kAMBEhw
JtIe51iu4LzZFChlDeMr6LpLXDDtFZIaffhq6+mXSHeGTae3/VG6HlOtWfmg4rKS8qAS1xjhCC0d
nm/e0PJM8Ums2s60u/X/1zTZhwCoRxeGlbgUEcmDXvjc2hHILm998izPp5ZnQ7S+9UvpEuQG/5I2
BaUwdQwKCklTF5j2HqQFKgef/4XYxIParCiosyffclZ6S/6u9X6lCPGMRTjX4drNFHWVdSMmRcLN
2Bjtu15N28fZKNSDms/JQg7KPi8xKV5x3XArm9WkvuNw5ZKfnr1uuGpUMdJdWz5lNpah5jgPwS2Q
YbguREyWQQk/5wbOgIFbnsJhqAiMKWiUDdzs/GDyF5btWFv5QA4gQu+qOXm7Pahvz+N/D976q6He
+CS+Dj3FmdcKEQNo21nHK+OzfoSQ2lmOqmJLS5j7z9FONG/XylEYRk9zULZfdSwyKJ+k5lwuv1h9
EzYLpsdRAV4ZRPGPeMKotu6H8RiMbB1O/RAnFws3wSUrxb1X4BmqNj6FpdH40Qn5ras7Br6HFEAE
jd/u1Lid760ceYGhhuoXcZE/9EdNIwIt46uD78znMVSoMhZRkN+h2dBNv40+pCTZJQ9BLJbS2Yyp
jVEOl8QbVlGJvyoZys+ylIG0imXhNyLXBqOuYALRuMXFcJrrNPlXBkMcgAqe/8c0pRy1SyUElz5c
Smd8kI+ceEyEoZn/Q7bkISHkuu5KQUQWZpWyr8ZldeGoenb4dLw016WJfYxPifo1lCz/iDjM37I4
0w+hjA5lGKCtZ5cA9u3vjCNDORUm1D/xlpj15K18xXFX8hlOBdwdEgnMB/nKXx/YuUd5kUv8dSNn
yKd2YUbhDhWOcX3My75BY1FYA3i8rQj01i1hI2o62edaS+ZtD67kgj6DfFbao22JkWUlU+9t08r9
KR8MXT/tatLsR9m6rgPaePyjTy4DqP6sl4PJpuKhprCQAoiFYdYunkKDvZ9snmg8a/s3t2jg4CMI
+K8ZeNj1bxSu/DGjaQRH1GohdYllTRQr7qnQ1L0RJSxp5J+Zz/GuSWFw3/7MMkOn5HVIOm991MaE
W8vxsYMRS5+EZ91+dmPqhpX22zDk9Ys+EWGn0px0SNfUd+Ru0fhh/UAUbVpQnzX+mBqXT5jdUt2E
gSvhN9fe8ZaODy3/YdcpwjFTzb3v8qUHXRdJB5faBMMOFkUSvWc6QEe87NpDzRfyYFdBs3FwEAXN
l/XPfdiPxwxPrkUVz/1zDXv7cQ6wQC0iv136aXtqtHa6a6zEozhfnVa2yactiM30oabG7dBpiFPy
WK2otGx3Mk8Ehv5zRitmNP+7GUmXVXAMuj9ew5vLdq3iFLdEc5FsXS1Ol7lNjcsiL/36Tok/usmh
Ii6ZKIv1w9jcXUc7qqlXZpVsMr0gjNeaxpsCKXQZB3Z00r3UfDNJPmVT0b1MSNPviKZ9l7OKoPS2
ltFxEX8Cf9p0xCGRJV0R4CMgT+1e4WOPzRM1LsJbAHbGpo9EbbqAjauF4q26oAT8Ipo3/bKkkKea
5QG4SszlbaDuAJVbBM1WvuNlK2+gQjhNjb1jDR6CblQkFDvnAetGzHAoUhZAEMxwsFzcxUZuvhha
1+9hZEC5d4LybchR3hRTOu3CvCvf1BhdnBYZ6kWOhhblm/PwSt2ie9eb9nvnRvjUYH6wUCt8Qm0l
9L5avn4wrQwv1Wz4mLw0/dVo8zsmc9b73EYdK0+zfQzZwGwQ0oZnN9fsvZur6i7qh4ESEiNdqVQZ
xPhcbqSLljTJ0tOcu6rog33AGjEPms/2IHJ6cqLss7GbuF4n+3x7gCeh691GSiXaFE2K3lospB3X
P83R7J+mSg9WlNMqS0ARds9uN1NOcjjToYmDHl1OqvsFEpxzdzvUVp2s7AELF9nnduys0C+EJ4zh
teNtHhTz+ZjHLbA5rk9TO1wUvjs3OjaNUEkCtY/PnV2uK6Iyd0CPrDt5Ngx1smUX6wrI3GefV+r9
oY6tH1NkLXUQ0i9EM3ARmSMTXpU3vncTiFSzt9S9KcDsHhRBwF9Pn+IdkSmW+WOZWDZifctXIbiX
LUuL1BVeMd5GJpXrEcV4psS/ZEoaC8evZMecsyYO8kxt1Xc/89pdSPyv3bJDD3dq432LnPZzRqtW
0wZUF3tPrxl2CVtIFowDRRZ2MZHNHrRthCbzfG3CliduWxT1Ss7J4Tnc23WLs06GdXbuOzyBAdSN
oZ195FNmATyYx2OdDPZrOULRTJrsgyLaaTcPwHxMHUMN0k/jgnKdZjcbXDpJ7DsY0vraJlLJx8jX
jSfT1z4m09Jfx3x+cRrd/qH18ZEvYPCRJL6+ShCHnK0xdY6zn+tkb6BsqZ5heniQ2pWClmzsqtUY
YslctMahy2sDERZlvSduE8k66AzS3nKOqdf2icqZYcutcKZMQAWHpJsRhd7FM+vGz+jFLV5ByDmB
74dY+uSrz5MFOcyJ1xC2+r2d8j3azo4aoZRIsK0xC+d87aQcAlNx5mwSSoQWZdUNZ2niMfAVNY36
DdlBdEk6Iueyu1QpHNN6p9/Iprwo1Jp6afWju5Sbp9ypFNdbjPyfbIi2dfs51Z5SbvFPac0bU5jg
UIRA94tdGU8T7pB/9DfiOf3v+TM74VXae9f+CVpRnG/1xKe4X+5yU7EHzn8foH+Lra88UrlBwQtm
Gxvq08Dt2v1LR8nKwYc5tpI/Smv9/eDMwwuEyuqPfjE/JCcitNPNOa/ZtBu++WA5bvhUmtNe3tlb
06N0rnMQjZLDf4Mf3bPnZJdhl2ny8CmyghWPikizUmqzcJBpIwTViulA00kbEloDYtmr5k8Oy4Od
5hZC+Uyvvvml4+8r2AcrJ8uGrScAB3OIT/lUW+hCE4f6qdJNHxL8JVujo/RPdKVaRZKMtY+cr8Jq
1uvykBIoOP39jJFtwGwaAaAa2qavxBtVb5TlENX6BX4oyEUtJixtGQhMlG7YUU6LrfNYW0+p1Y6P
vsu3isZM4fwhUfXvuWMG56grmuVU4zAom7dDQvL/LJv428L0QNu4hew0UCjg8k5YbM03FZmkPTmZ
N2eMUr4oVby1hWwuV6hwUT2HjYzQABeK/q2zOxUuPpIPKRK9Heq0RbFRO19vXfIMg5zxDHtjPNtG
CsXQNK8zIIE8haaNn1uZ7VutmT5GquJWSIvdc9P1/bHQoOlHuZq9+qb6jomc/YOMFYmN8KQrzZtm
KM1jNdYtqcXgVxHE6VF2FVi63bVjvpnFBNllW766iRMlW+VhZ4CsG5p1MJYJrhJWsJR62HJWcZ2L
J3uPR1VzioAcuAsj/6EAC9dqzXlg6+Hsq8jpNvPY4MuYlkepXEdOhrBUJAdAuHGHDcJLkjcUiQbG
S63qQPNoGWTsry3wTt+NEFTP6E8At6Tgp2E3uxjV+BiGuv44Rch83VwXumLUatAw9zUALYTFNKOx
i1Za6kYH+QUQF1mTBa3CdOENDyHCvdmziyMbqtPVIZioF79pGJ7A8mR3nYzwDdoGQKTg2vHuyXdI
d/xpaXjKuL29rVY5IlF253vZBewnOAQJuMOpiStCt6h2cpxHUE5b1XqYnPJDaeYPTzHah7DW9DuH
J8FC9sNOhA/uh+2hje38venPzlBWH4773Ot4XIdpMr2nBr+6QpHImXJf/wU81rXfSipzT44BRkPs
rMZCrS/5iD72Vd5WAuAUUv2gRIXDNg38BSoI2SOVEbGmeZt5isPlXwN5CWGpr9V6Jwd0zw92vuWb
Bx2+2hhULzJ/Y6XLcKIh98WMwLusXkBSzhdNQ+4iIt+2+aAFLj5VfPWK7WDgUtJolXbfVFUqaLrZ
zxqrhywwf6nK8GLzyXsf4a2AndTTew9W0641TGOPR0B8GVJsXzDpUO7GHCaVBRnjTGK1OZVD9cL2
ECirYob+am5qa91ji/coDxpRBTuJ7XOWd0AyXT/cuZGlJ2eUHNrWzNwHyjXUO/mJjFP7gY+fSqyV
z6AYky0kb97jrM3rYMg2tcWdf3IULIdH1pZaktuHHDrURjfD/IWipR+Dn9k/xNTBbLJlESZ29Q2D
n2TfEwq7FFr8alVlcG3h+krGQPSP4mDV4atPvnAv+xNkxNrCTn7UhvlWe5NDKIaDwTOUKkpxOiBa
nAKV95kHqBx0076bETip1UrHM3VVwKrZXOVI1zI8J6lfcVOvVpHHEkj+Rzrt9GfzNioTegZ2fMt+
DE56nvDn/usTBKXbWCHehRr074FcLy+9F9THW3+Tu/VRvIY31cWmmjG16zvLOI/ikNWlAtk0JmGR
UkPyR991TuNku2BSPuSAPCTyCnkKFiJf5rFTrru6/3zBaIs5Oaqg0LDmb05nmTtfEI7CvoEwKb6O
UehgDuWpVK00bviihtNW9hO+J2mFh9dGNiF1HeI8qZ/xIEjP8vLaCV6vAAGvDM7qoIfOxxR61IPw
gngvHxO/LI5s0QPQRa6K0LfvkCKwUo9QrzLeEj4oF/L0j/b1gj/GPFfVF4ZRFjuQmu6do7T38nOZ
hJ17h+TtXsOE8TTGQwa8D5hdlpXluRlzdkJ1vXQry3rGWbN5KJ0ZQriNeVgVqAebkNrScNXyzYcI
vG6xeNjKi7pfeoe4YD5KDXOse9Z9lVAM6fekeLvJuv89FviFfW3xCuxItPAylJSOtrWSHMCnGwQe
tAMqcAvO7Rg8xll2SUU3rPJ5b/hIlb1ubu7dCrKDOeNp967APG0gCl782RrvYzvruYWHH4qZTPey
69qfdNuGLeE5JKF27edPjVfc7YkHAQA5X3M04ZAftN7fYeylvFtzkq7jPC5OHkDUM4T6cmWSbP5q
mQBywwwpQUvdnGfwm7IbcXc8DrWtYSm4RmQuZDVTj364rrJjdeXvr8ug1jG8NYs5/9Dm4VM7Qf9b
6z30JcNsy90fW9WI2OxoHueWjdGhHHUqQa3cOhkxMGpNjS/yFkWOLj6pxfQmb1Gyq1A1iqCItV7v
ZJodV+eha051rO8IsBkf7Rx1BK6a4OIWXn3kagx2KHh8xfzwQ24Efk+tUM9CUY8+pza+H2xGIwlf
Yc3fpnp95ZxmI/kpV0QYVAfXZZFjKheq8J3dbaUkl0uTrVGeMiVU1/+uWCmV5yrwkztZwyKrVmrH
qNfO5BWodKlrKXPtoiitu6t9HcmcE1SgmjFkWoeNg26uHJT+AProyzTwvxqGXf80+Xr85CIfzOwe
kUHYP4ln6zKdI3crm16i4iw4BV9lS17TFM3rFE/xWV7kZX4LbC6LV6QzVexjZnVNXDo4tzM1LkQt
cO8UKVd5kAPyjLBdeLKzjIquyZsWvhXrP/p1INZZZlwB/esN96E0qWF1PURUs4olXZqyLDKHPF0n
NSp1XIWeqRAKvv/rBDOPUPaw07ieuGXlvFlpti07vNm521gPidsiD8RrfT34bfitpo63a3FQsMj7
WywpDroFXLUzx59yXF5ow8dalo2e3gHq3TusDR+dYOieNIFOld//mWdhiS3MQrGb4q2bheSrA1Yg
R4sUvKndZtwAxih6KVRz3ebokSjCg2Acbusej1xjaL0PPbx2q2BYt2qSfnYze1Z8jNp8bQCD9tKI
Owd7he6ZhiQgyEZkQtKkLKKPdTki69H/aQR+DZoSr6KHa5251RUI6WwKcrBJ/eKmABcSdjgXR+dW
hgAQkS6szWe3aX8BSJ6+WppPBGZ8azBT2s1kD88FSIRiO9HX8ThKCJ4/T2iTqJgMi7NUqckm3Obi
LFVqcw1cTI6yN9U3XZxkK9PCvmnQ1e7o4Cn7lMXKfcXPVJ6jurs2tcQZv8hphfdNndHAzCWMWRF8
5b/qgwyv9hxFPVaLehfvwloF3ui34842tfFhoB5I7ijkIfUSa6VXVrmpRX0t4OiJKO/njNqkAjcX
M3J7KiE1sg8JneoZ3nP+YJiwSRojas6st+Jn2wU1LGAhOKyYm6ZL220zoyUJbWvjsuqhMqXvTnFW
g6/r7QbWkAgoF7p2QcMWPiUmewDfB891NeKdGmUV1JjCyNFIjAYKo9LDNzXc4GlugvVc2cn9ZDf5
PvGJeb+SqU92YQosxlBxK7hKUgtgf+QsaDuybEm2waf+0557c9XNUJqpBXcRQFKLG5QKrNMMspNs
Sgmkhd0RPgNPsifzSoCWYn4s5lsathC3+XKK2/7nfCPLk0UUYgdaCwvX3jH0lZI3MwELb+o3Vw11
kQwRYVGR49Ui5TSn+XTCLVDub3PVS3clma1lJLa7Ruvk1GU4J7kDlnteJ59xJanSeznfwiyQBYtp
72zQtsdisD8ALAkNsVo9xxVetl6BghZEY4MH45TU61zV5qXdsJa7/gp6Zs+UYbBKkRFGOE5UzAEA
4I63CtjCg/PS6gcXCMmlTx0hbeP3Vvzo2pSDcpqcoWTWqqZSelsbNbX7YmE51hhSeJlprKPIIzbz
e30pz/gW5UffM6llZ915XXJeL5uavZ7MNhm+JgI/xrvZTgFlw3MzbkyI6KSz6fvjUAxQwHKvuU65
DUwjhKsFn3/jZKbmNz8j1y1zIoUVtFcZRBdpwPvFgMz5OzkFo9Rw0un40XCdLbMlctgTyVM54GmY
bP0s3LTC6RjLmzsIIOZ2sCh9kP9hLfa6l7iI7ql3caBbOuUGkqB1/a9TUGUus3Aq90MyBvdTiInI
ME0/QlUBsy7W8BFEf2Ol5xmw5rcoRiv1DU3iRKUFm/yQD8gqVkki/xUHuFaRyuGGnOJ1+BYckLOr
bFaXLpix6/ZgCpX62PPYlD/2jx0DriysCCLgN/JXcc0F1ikxtvJAgd28UjamDVgOrqrYYjvjd3RP
bHYx99QsapSDyn6FOBOsx7SJ9wMQwnXszRTGCElWmrrBGc3taqhKCAyyqSj1Ss5IEfu7bibYsZF5
kYeh6n/lhC92ty4VbdQlmMJ4T2nlu+zPM40aArsWhr7B2a2y8CzPgHvNazMDHHXrkwOmbkXLEunb
Js2D7KhH/fvtM91kYOsAwb1H4osQwSmnSFXWZFMww7dX6d0jZMuEfHpBEsiHvTuym/9pAxcvRv8n
pKxkoQ5u8jIYubXWC6M5qRpS0cb0ZmzWYQJoxgTQwrXjq2bMAxt1nuP6VQrKpIzMxz0ty6F5UCg7
LtKutDf5EwD8EK1v0d1lQ/TNNCOxVA/TPaSMfiWbLUqdVR6U7k42HV/54bhTdCdb+dPsWXgRyrDI
3AOGam3APJmhY34muElzURjw5e4NY0jqZSXYSZnWRwfJWSKNmC+7UN+oQicmqxVkRYM8ux4qCxdt
JXqW/bdpiu7XayOvagq8iuaCp/36msj4q5kG9W4wvWzZZ03wxA0lXpIymL6AzjtPTdhQ9DqECwfZ
1M/ZGH+lfDXeME4vKHRVIhI8rbMFbtoejMQz8U/DKU0vlWxjD/XPtMu9dG9nhE4Tq/7a69M4fJ0R
xkOIojrSxJ2ZZeTn4dYsoolAsWzn/oSrCDuM/5on+/RuDUEhOMv7lC1uVpSc69wAS3chb0y3G5gc
lc3AC/Q1ZhCfU24DjQU9RDPvgmoq1j6lsitItPm15lmexdGdEjnl3a2b29CfU5WZ+f9M7ay0+mNq
m0b3aEAvmKJOD0mvqJvBtfKTMg/TIVRbn+c2lghdW+grUrz9S98P3WJmRfat5RZ/LS7yLW1h2HkJ
4Xb87uIv91YPlbnsahe3AIKCeDpU9jJEX/BNAcyRDgQha8SHGz/q/b1e6OYjm2L21GIG9UzfoeQP
T4lXdnvPnwFA653x3pnkRsSEKabiFI+O8gIHTz87Nvcy5OTKyeWmeVaE0Oh26NqPrpmy061Hnv0x
laquFb5j4/LWR5Rq5ZATvI/qptx0HmIVy87npx5vx3sPRidy5vlpUJ3pqWysnp2nNh5k0y6VcK+z
tkEVGLbV0uhfNX2oH+WgKfYiY0q0WzZZtXGDm61v16l+C6dTof5IDtYOa7I2C44IejGvJOB1AeEF
2DmKW/jA+FdTm0rQW7RmLeIgpsTz0O3mJPkh+68HeRWGOcVynhOTVZWaHwo0Uwu7YAvo6l531/GN
XFFh078Bs0aFFFi/0mRpKWr+Cwo58Bh/fvU8UycQVJsXZHr4usdqv76Gv2bCkbm/SoSTlTdULmB2
1Lax503vJOSBxuPMeYy7aHp343UmZk0OluvXWaLbJFLy71lKVCl/vtbvWXMPylu+1j8/sY7ClZ9R
56hMKzcDnTuPsfnYFXG8hZdMyYFozoiFHnsq1XGEnc9R39NyJozVNLtc4FlDtbiChzkeuLq+D8Rw
GAz9Revbg7z+ekXRYOJDjd0mhWTJFdNq6PHAudZRjwWql7LHNCcZR2L4MfEegX4vsHSXS2Ck+/Bp
IHHL4VQMh374OUzEhypKcbU7YXQT69VDj5WrBuiupaxyICX5Vy4Ave/Rtltr/9ej/ZYLwGbkWOa6
tZfrBTmtipXhMELU+a+0RaIZ93Nvq7saN7BhIacge8FFQW7Yfw/LAT0uCmw+REZEjgKqvF48ERD+
5wp8VyGxszOHVZsc5wBO9/VUtkvRKc+6D1wnlYM8N5UwvfbaSs782yw5/Ncc2QyUnuK2NPnIMq++
/mlDn/80Yqjg5Ac/ww//9SeLKIWa9vn1IvmH3OIV8oIhy+FAOxMkyDIQ7kyqiyohKPZdpIdHBFGf
B+w5GAX7EISbW2/tVhq+tWLqdYIcEsSYzMHw0yitbSOEUMtuzl9Vs7BRabfOw5REHHxo4ywWr42I
z23sWofrdH8M8j2Yapj2Yn4sDmpjELpqI30lr5ADQaDkS0f8mL5S+p1fKsI4B92CcDzQm6OTt1jE
uL0PGto1WjQ+ojezkwCnFsVb/z1iyfkUWZADGlZ+0pR3bWJUaELi7HtN6j+PS/3LgORqPceZSzkC
qVMPafG+MPRFpXrxA5amBiIj7KU2n+t7ZfgKviB585O+3PfCwkQiblR85p1gzBYVaY5NPjg+mpo6
c3b6lB7msicXqrnWeooS3OdGbM3KGnu7wrb5wDpy4dd2fBIHF+wDD3RjIUxERCCBhWuCSSRl2cQO
Yl9ndVatZexAjtC4jfwz7Z9rqAEkBJLkBumrXtSGtuNCandlOXU1US86RIDIfVPIM8bfc+SwrMS2
9fx/XAeCBOtwo3nyCek924Hzrk919t2bCnjvVfOc9eQv0FB526IpgoVVoNgj7xUd0OhhB9dO7tuU
Wzx3iBHk8DEWrm0ND///GZ2VvTR13GJx2TV3V4bPSP1S36MKcbUQEbNE/4g+oLrK6a95qujLMWrf
hmrD5h71/ibXyuAUKmNxYlHtrPukVp4NgzoS7M/9nxZO3prx0xhdKJ1apT6n4popnIMTLJ7i5A+m
g1Ta95+plvi8pjv9dY38Od6A52TsRq8aN/gzGlVtDb8Dg0+RBOhGjyQA3FyDWCftech/hmPC3ky0
fAAj00Jex2Y+P00F5jG/58r+6xTTHy4GZeae2+80rbN/JLr1UQACgrmphZumUqtjZwwh3gCoNMjV
mh9iapXP88JPs19k5rwG52Wnb7eQXac1T2vsJjRIOtwV66e4tr7mmht+K3GXXwyjVj5gtTscA+iM
KxmOi7R7UgPWl7gxPqK4N9EtadNO9QHLROKhiOtZSRgDJwUQTfFz7hE/VOJmH6iOSUkq6TeeWKDg
G82pVnZYsRS1J/O17dBCo/yGTFgEcBXTKQOuiO4wWSU6UfM5UuD/MtB2VnISjm3L2S2tY6iZT43h
R48D5X53hPFxb4Hi/zGEGPZU/tTtZdMuP3ydOFlQ5TDRU1CT3FHCj3AgqOlaRnOOYtd4xidnK/th
1HEfTDw20eLFxA9xUUEtgKbbu7ro/aM82G7qA4U2P5vVFFPh0+mYa/2eUqPaiFbuOC4GfvP1VPrd
U8Ot49COOMnJpj7rPQs5vGKCRLmgWemftKLMsKDDTEcOYhdEUM6yl3JQXpT0eoClmFLsfbNjB2NW
Ix+lGYM8p3celWpI9pRXhNuwSppXu2YLUuXNS+/qw6ER7nWCX1iKg2v70YEbRsqjwrUf5ECuKmjE
PXgWmq838TIUkEKgL+H22s5c7UdSdM7BlzhDcR3w5qXZxuqdfBWIZ/pliIvNoHTFpqdM9oCb1I82
SrLvOA68hn6Rv5h9pW1bmztHHM/+U20U/zXh/7B2XsuN61q7fSJWMYdbZVmSbTm7b1gdmXPm059B
yG26vXqvf++qc6MigAlI7ZZIYM4vFH3S7NKWzKRiRZtYxxYWmt/PwHXBTzpgIfXWhckfa9+CDux7
4wXqY1dhw+olfCFCnlvbvE5VpD/68Ii8OlwRravOI2RzwGqq+oxOyg/ECrrrfKr4iPux3zZrLXSa
i56oMXSoJ3TNOewf0dQPsPpRM5DVsf3cmuZe/KNgonASjpFDblOcRdidpUd5QiHYsJMy2dduRSst
DGdvBybi+NMgYI76DoGGftnnvryd+zAL/DzL0NRqISaIMKM38QNi//IfZ7UpJR0IwdUEJ6WAPM+4
tKf3KIfmwN3CPQKO9O+7zBk3hgNjRu5iNox4XvFjsvjqcR4AERLKG59cChvYCRLSM0omzztXyroj
IflstJw7fLnDKalxjr6NqFU7KUmNsUxRTIsjHC25QWiEabHffwgT/SKsSZB8oHo7vBQAZEWYp0Rv
q/Xvq1nTaqI5heXgzRcj8OKTq3OGj0UFkgfGs0nBaNNbiGiBx+MoIPmTDa/t3SjYFzy6arwU/UbU
VocBQaFl5LPLr+tBWalDnu3FaM8/pkCt8s4cev1suj2wGBZTQ+qukL68tWjmI/VwyS7dg2h67S88
awvwK3wg1zNWiKCZizJEjXn0kvAFNTWkHfTyaUBY7RpR7hqpwCJ4KXvEa9M2G7bISQQvqh29KpLe
3lqpTb0oj/aiu1aKYZ/0OLmISYXXwyXM3f4gRv9cWw4ztuzTe1aJ8XFtZPZfG6tub6M66/62tjp9
gnaceIrvazfpi9yRY9O042hpPgotvMhy/Xal5dxHLE0SImb+ddKneDaKQGQz3FWsRQj7TdEIrDIi
Zvd2XO2DpjnDvA2udaVulJWYAidoIXW+fuz0wtgh5PoUoPqJzKcUUz5ELqmVSwNvoTpPd1KWc/p3
a2UlYgzHsE/qscGIPTloiv2KZxZyD9N08RK9X+mjGa/IvKSJ3m/SSXrJt9m7tJZ/tvROOeuxdM/p
GV0kv0ImIcclSUA6qa19ihKTRZSMuj06qJa+jLlnXdlF+SPtjPDrdJH/vtBJFYgecTH6zQ9xofy+
mIL/p5j/6y3EgqBLT/xN2SJKaGFJXT7s2AD0L1na7+K0Dh6aZKpAKUG+EP0izNUQGjDZPL3wcNn5
bhw+gFP7R5gzrSbC5Lb5EFa0EocmH1npebX3Nx0G1Or7P1ezHbleizc1KHOtcgn7Yj/AiCwa4DeI
QpZoGnotHUWZK+b2chkVcgvzqBByGCTz/+tc8THEG4mVqYtLx/l95w85v68Y7d4/xhDU7RZeobWM
DBvMhOOcjLDTb2TJ1G/EVVjhheJGeo9RyzTQNoG1KBxVXqRj3W9FoCo6q7JYxWZZnebJ/+2i07t5
WazfzAvXaRTiNDq95/vCl77/ZVExPwZYd/m0HxZVQBLLlv/x0/oaigOeJl3+BJfYz//897+LWNQ2
5X4rPvj8b/63hT+8f+qayVprVkIAv/Wj5yYPZWwLkd+TbDx0yXb6W9GEDAfgIylxruwmOb68ds95
QH1kUuITEZnqf5iO3ec/pttF+nF6ZWZLsdj7dBxIxkUeVvLJa0himhPIOdK+JuMQfKdKyjEWRWo0
I23ohBg4bnO3je49ys5/CY3M6i20N+HjiNBBKX5GXbfUrSB+1DJdX8cj1A+8WO0DwD/gp7jVPYxT
7q0sh44TyaLmZv8zQw+KniTZ1myPFspU1hinFy1v3aXa6ZiLTXUQo2zhzqEGqOP0ei/CRL/lGdjs
SCol0xa7lgZV1oO4ml80PBCoOdpvIfPAp2DRdG0tXyYWWECqwN0pcksYD57zDYXhCmGU380QOHcG
ftXC76+VxnVGRQENkRjEUJAOkx1kd8Xm0bh3URIDKocDtz6JuSEgGd+RlIeM/AuNxPABCnD9UEpP
4tgtGrn0JA7kGSq1f45Ew4ewz3MEGoDv3z/niI2mrmvVg1w9i6XN1LM3jmShez88/S8T//qZ8AdT
l36Pk6csN9lSPJ0wLJCWyPrrV+IZhpgnG7L2GRhacnTsgW/nxFbwc/1jlKKc4NS2zxxf3qLksfwW
12MKCk4OELDslb0ju8Z92LkvFJT8b40MZGvUOhulU8jsw4h4nxC/DbOfvWxnX/ppInxMZV8hfnBv
+/aLGAfJ8nFi6BXo4UwrtukvMbEDBbsJtKdqNNqrKnIxM0dbCdyMArHK4JHZu0/iGywFzo8696In
SgTFWrW76MRpCYvOv8wp+idhTfE+p53m1H4anfoiSw5WrY0bNdtVuqRu2HQUuAnZ+AolrT7JJyDn
XvIb86mqvcYyUi5QULyFUy7yPHOn79NLjp7ACzbz+rKVm+SsjWG0HSN8kLVkEl8Fy4vyuDw661Gf
fCH7PrqprF6hCN6F33N9L5BcUhCHyyDsh1u2/c6+QVd2k2Dv9GjmzouIUAz1JtNAaubNVykdtNto
YrqNOYZsWAFQvKUl+jM/G7g181jN5ZptuoTP5EaPFXcphsWLKWtU7xPpXIqQMHzuTYy9AUWEJ63K
zH3RevKOUsdwbTh6vLatsHqoBmxxfFB7XxEeOmXldD6LOMfruvwrz4Ynq43C12FQymUMsv/O0/jf
rBMbs5KmLTfity1eUjPvEZrlp25l34wgrY85Cmx7mQ3EwiMpUd8PA6r/zo3Uksr7hjxphkr9xOMV
urZh2GwDxR4PlmD6ooaXb6wmlPDBHPVrysoKSq2BdwhLwJFDUz+WHhDJyFL7XYii2b1mKz8RyMhu
vSgalpnaLqG2Ut778yrTBxSAvKjBM3a6+nOU7SJ9HCLfRv+My+SK25ONX+o063Osz6xQzP9zzc/v
+J/ivPyYWJ5cfANgHUN00eU7nuaI7FVdj7oxTdNImps+w+c+xg506RZjuw7YU6+7KqKNV9q24hB4
I4K7wkOzSyaxWBaRcodQV7LVEFpd59RYEEb8SnLPWWeR1u79xM8f1dE4wbCpvhp2hMA8slUnEz7i
LX5PzUIMxAk326E3m3OKL+oxN7E+FytJVr4HBV6hR54bu7rQ200VW9oXXV/VBSA+NGOKbW/yzIHE
90gGFgmFuPghIPGpr1jbLDHGtWCMmJXnT+e7+Cjw89OkCsRU5lPVQzZqZDd2ufLyEn50SF8v+jyw
rB9GI6uibmMr4OzUfi2XdgXkB9w6jgT7cXRNPAMoYsNGRnGmcot7vMkwxil+pmZkflc86VQUFXf4
Qucn1mqgFAYgrmHssJXwZDylwkOv5aBAXNNZ4gdZXhujB2afBNa6MbXiNdf9bZqE1vdRlaBMWPl4
Z42oFnOOUrahUhYPeHn/NMbQvbX8BJnjEFaHqhrfKq8k7+yU9oPrqfG6K6r8WpW9eK/akrfvzL7h
ZGoGayNVg0cj17CR5U/yXRpd7Do7KtrTSlWcjm/i7wEGHKiqVdFS1VqTRFXvX2f+gA6m3ptfDY6+
NrfMJ6rkzc4Ye+wQvcp68SlH6TsnOQnobdfn2oNjnoRasGgAYxMjI4Jq08iHsOQkALr928gfc1TI
mDDEuCNGPdooudGsKbWor6TVV4Kd0ZWFvyyw8Lz9vyPGIEsPIOtLv0Y4aoE/LGYhKYbRHlaZHX8T
BDE2Nku/DHAhNlEHr0lJ9RooY9JfIuKiO8iFnz8XmNlvSLE17Nh65U7SpPgtIjPPdZrbj9iPN9uo
JmuqlLp7b3vp98ubNONr7Y/dg0Ixd1cBUtwijG4tjYk9CMjvNtEs/86z4upca90Dtdv8RVaQEiM5
wdN0airw9RZdGjnXie0bDyUJXtGfqYW17ySlhkFi5C+oFlBCYo92FKPOS4ae30ujAAYpZFzifdvJ
XhpDyNXV/V7MgU62UTupeOCYmN9INprC2Fonj5nS65AmM2SzzzxF1xkelvifcjWqHVd+an7oC6MK
O/Ycqbi5UIfvdb5KsoFbxXtpTBS+RNPsM//YNA8K1KRjoY4k8dLkoelzCCtTF2DmmrrLdDmHzE1x
ZUs4WTfw2lafBmI569BWx2Qbo1t4IWmR9wdErPtDFXn9wbBhG146gzJZFopq78XAHCJmXOLEiCWm
zONzOMhRG0kHr1t9WFtcOnHkLFBcHFZBoRgHbirGQVzNL3Nf5IePJG6pIxoljoZ/C5n7qsr9HVMb
3mXe0Pc/avibLyWWXAW+hl+yOJFvcv0cSj34mlzT9ylSmBeY1tgkGNBHCf5gQLzmUq64En1ThAnq
6ijquaJfvLx5B/wenQc+l42d2zfWpuFq8Z6ckHZRusflEkue2pZXc18DfwjSu/RVfRfEF4OVsnF6
Kboo64se+EIRN+Sq3o/tJCBM5nZT2ahYQ5Nq4y0lrWJxaQeDn10rVglP5X1E9MFG9xRcCtXsWswJ
dewnL50+LN912KCxjrvMjVs1/ottdeFarpG66Jumw40tgjwMhunZcI1bgVqH73uDgNJbaB11OHP4
JLQtOKJ/CS0VyVxy1oU368YVwPOuujF8w1haIW7xs9DzRd+ZlBe5Agbm4E8DYoE4C8dl1Q4RIvqg
FQXOpwMathw7cLdwA0Emis4ZrmioVb80vQIg5V8AjqJvXmFeVcCFOmvoD5wRV3oeN9u0B3iq2GZ6
B88nvYug3eLfJpk8y5Lszo7a9K4cv1Wm59yKRtE5xlWRYGlhGSry+irFdaDzvr3u8kaKllTy781E
645iuQBw5zV0uI1oiQXmd42Bu6+LFtL5rOAvpP3nppNNGD9HD5eztL8YrVChTBK3ufKd0oFtKxjr
ZWt8x3sj3teeZi6cNFY2Qtu3wd7lovlreJW+RVYpX8yiv+LqEtecDLmLLqFztw62dUF5SjzsekCq
y2hQMNJOVIiDU9Mp62ovHpJ6N76Nzs1gCq5S2dhb6rT1c0ssUPz+J7inb7FWRy9BYinLYUz0s6PU
E26VdIBb2vWV6uIF7GM1iCaVqeOL1uSPuBx2i3Hos29DicGmApN4kZeUDeIAPx8BZW+BBVhV+xCP
ebNWmwQpkcprAa1TfICmT41qGlXgwd02UslPl8HLBJLijVsNl+lK4XUUKGFyJr6f3KoSXJoiLVBy
NntofBnOlmXq7sDljEvRBB6nnFRDeRWtRs2b+9omk0GkFynKQ6a16BnL6s0lOgI+m7rtcBVMg2rj
F+uy6vV1QEVASCgYuCQsc6sur0QTS4izJjveGaOg5DG0Rp5j6C4UbTiemozKSd+N2XMaFsbWGf12
3fL8OGpd+Sv1gVCJFy2z632fcGxsURmY++P3CNEnRhEuxVZTdt11ORbcl95niIFPzXkaIDqS8zD6
V5/iRMj8RpYJ8maR9MqrCxVgO3+W+c3nRcVSl2YFuiStkOmePvK/v4Ux/WsbmGxImjb42YEGqaTS
fEiG1Fw22qDs2koySKzI5UbF/mYtw1598AJJ3afcC5aiCVffPkmq+SJa2CqYd1ErL8TMepoue6Do
Pbs4iwDJdUEs6eZwDEYD/cCcv0YhDeUJyPoawz6MFofEv22mlwjA1WrUfWUlmmJAhKhju9FtsHrz
BF+Bek2pFXLbtMjlpUcGrazTGhOUMN2JPrFS9vsNVctftxcXgz6qj4hMBctLudSxMWOjqtSvL+3c
4SnEvtrZzfXTSlaOIMIRNJuqqWQWkjMyApf4VHKjYxGq96I4KwK8Cv080vTIlBqqdA3FaMnZuDwK
YCu6yZOkN9mPq7qwL+LdYlStW7QTxeUlRly+BwpobCkmXwYmMK0X4a9hjZ6+ans9zDegDlBuqL0r
TfMwza1ybzg0+hjkG3EJdHc4+JICiR7xMRJqCJJuoHpuM9uG3jVI3BNQXDFMLOYzhEyKcJFBqw0Q
KgHC3tboY859PcKN8+h89d/EtX+ZO63XeSAwhEWyF6morXJs8/JMef10lVWR+trLerIYC/Ufo/3U
N06j/x4nRklYvMV9eo/5fT/HBWiwZQjxT7lKoQPSG/UKW4OAOjv5SrzXoxWsbrQrp2aVVrB/Ggtz
e79JyuUUbKWqfxaqInOwWA6K8luwGFXrL2y4mttc0fcqvt5PYdn11zA3vuf2UD0FeN8dZHNAk2ga
DHDB28uKHUP2ZDQ2I4uSvGKtxWjqGNj2JSZiAFNw048TJsDPr9hSlk9pKIHwlHuP2/Y0GtZ3Opq8
t6LVVSkUb6O/9x2rfgSvI3qztDbPLqo5zWA78GiRspG0MthIadAcKdAmB4zNcEiiUHknBxlnGq3W
vqCzc7C0Tv+lNe06RZv2GyR6rJ3IO93rRhOsK+9uEsvDwtxLj6mCBsnUUiVEVMAXwD8W7XBQayq6
Q7i+NCcFFXHV9ZJ1VQXa9pJd8qRuWNVDh2Bcp8DcQzsaT73mWg9GZDpHdB2Dpe1r9441eYm7SuFv
SB+wDRV7LVcafyWy4lyx16kXnDOjg3AgMeQs25TdWK5F06ulFqvQ7teI0waUJuOgJG5+L7xLxuHG
hKD91XTYOgRFbj6GidavKkczbvy81uF7KsaVlDXe0fDB6teqnkHLKuxlnVn9cxG7Pzvkc39UXra0
ncmaQbG6rZvX5kPXsaW27QHezZDtRR7FidVb2BL9GeXS/H5M1Z3fIE8w2nYHzQHYrMjFiEkpzsRR
Cey2XPpFjHN7XsHwrlXr1AyefZqbmV0s3Misj2Mh6SO4RuKK0PPWkaF1y9JPu3WUyfYCw7Ly6Hry
Dy3wcO7rR0zvXc7DR1NcDqaaY5wcF+vY4nOUvXUC4MO7TVdZ6bXj9AfmWeN4FXRqOk055oHjV9DK
Hb64iCdYS9c2v5h10V/51eieMyon112lg7YqpLPo8lvH2o1QJxa6J7lnMWDFjbNSvYrz9tQnXvLC
LBaRCwyup64TToaJq6QIyxsP6e1lIvMtLwcSmV7+s8KjdtGYrfmoRFhtF0UdXWtoRe7DyuAA55Of
Xfn2WLzYufVo2Hb6qy0Bv++lEMomKoMj+hVyTz4VLbHcwC5PMUL/XLkhllRkE5CeAlgMWmwOtWJP
4mcaSrskan28SH+Hsqom2fFDoI/DIsrcbhNk+DG1fZnIUOyCJUok9yYWbRiYyOVaLZThVFNjQeqs
MbaAZjWeupGxdF1SvZBez/Co9F8SwsNuINU/4omSEqV5sa0KpVnhT1Zwjq/NnVXaJSRYLO9F+iZR
zDvZ4l87R3jIrHyIMHT7ruY/6zHtVLZu+IJsP/CEqArA9+CUiO4jvg2khZ9TxdKQICqkVe3HeEL1
ifHQtAG/q0njEZlU7cTX45hM+o+iq9IkZYWE+tJXHG8NJbK/07JyuPMlibSDZZxEF+jK5mBr9Q++
iFmCphXqTqbtVFsRK0JQYVdqHuui4YVDsdNUNP5FU7xI4FZRaMRYXkxy2jK8sbBlmCPSEs6qXoT+
5XOojf0cTgAJYKUtaGAzvjYUqbiuYCcuWyMIvnmutJfRhniCBmFus9ZQtzz6vOfYBtI6BYiZnQs4
uJb7hcMv/l9VU9EtMpaj6RYrESdePoivklbVjmq+dWtT2oDbxJk4DT44jeZ42SAUmDVXQqa6QqBr
BwFSXgpGUYWfzl0I3yLxKAC1wPhQckJGBWkXAPo4k2/VqZnjTrp2uZ9wS0NWZR4V2gFiFBUb0rXv
waIZJVW2JRmKJa+dnWx5VH9MFyloW3HheYl3n0YmubdFwIHDNFZZM9pPmm5SW0cZ8zTaQXkEpROu
26AKXyvwEJ0Eu74PcU+3FGqftepqW1Ao5i4v0+jObDG7EyGcSvFoH62HVGVvo2mqvQqoPTxrjqWt
Bs8YdqI51JB5GoiYJ9F09HrNfVe+z1S1uHf0iv8lRXoa8X48hfi+L0TT1dtqJ5YsNf68bzq2gWZ3
RxPCAlhAuTmbcVIfks7GubFBVV5SwcKq0hcDmZF12EkBmcwivdc151uOIMNLjF8D2tbNS4irPaUm
ub7tppfGKJFgtPPD3K+nZcreOVShVhArXto+sG+ibDP3iKs+DpFLLOB4zgMxJZErdcxf0kYdVvyx
66XqKdaYLuJSwf6k9IDz49GOlYevB9sMKe9u2IBLNRZCCRihlOHgWdmjaA1KWJ3/7ConGxmpGy9R
ovXnRDUkzb58nyRNToRD3svXSfjmaI2s3l06qO5eiMzOmrO2M7qrIkEiSAxUWY6zX2wCp4st/3Nw
npjqdTJ+DX0S7pp8uAgCiIcZALkyWbEljZCq2UR29wtPNfOg2o5xKKerqgSxuvhwKYaCrjMPLtXB
XaZXJ9HlSUBGjY7djB/J2PsGTbJHHQDhmJCmZ/KokZ/I6pv3omOsGw9NSmzpuj5h44F3W++v9DLP
Fjo2q4eIwzuqEH9cYW391gfA5h+j8wzPjZFslAfQuX+J6/LbttQDSo8E/HuoeMM57tPHEW/oacYL
wgb9VeZW0km8FA7yRYpUD9ivAiuZBy5Nv2fHGGUALN9nfIrjcYrHpXqauzEat5YlTmfcIYoylIAX
5AWF2qE4iKvQG3M8D6f25XIexwyhXmqhoV3miAE7JkG8EJfiZVADexdkyq4eR+cmb/XyGibDwoej
maxjXA83Q9DhzTzZ4YkQceX3iH0iwart5oEqai5z22mluV8skltluvw0kLQl2KhpETEgVi/amKwF
itbWKL8WFlaJYVLlu6j087UwUhwjKVtWYSAfhDCdYyQrX4rNB02HQf+XSSLKtYC/8Ov9j5M8o9TP
uWn/pI6CTYHtoF5CNafHgvxLCLti5ZhWcVLlXjuW6Nrwy/OVV613NvLYhD/8khtHG+ADoCAOvotk
C0Fx+Bx3uRaBJFWsCp2QZNw3HZYt3XSLLKtEv0nRcV/06jjJGLWnxjPjJ1nNXWDgjro16nZ4Mhzz
IAJqL/GXcRI0N4U/mEdZzRI22VHxDbmiRcqbfqHMLq0HKC57peu9e26XP8VMY6ISGsUo39VthnNr
XxvoV0ftFx3ZHhFBsqtE65JBmN7oBGX+Q9gbFweMVAn6naJi/VJMILpRHbKFasPBMjvZf2gifSf6
Rdig4WNlTFA92VZA3TW4z7im5YnVPoUJSWNlWu3PMDVOXticYgrN6eUmGhCWk4u+XeEkBv1CJJXn
TpFUFrnoeUAD0I6YHznrOUnthJhIJwVkeF1G9ZafyrDNjFLbFrFvPgeNtibdP36VXNSbGghbR1mS
8rPhJ9nCrwb5K1UgBAkyFHIbVUfDGETcSswYGtzd+U2+UJwsULe5CizDRcHEVB8hVTiXppDxmpsX
ZSiNU5djOO5FC7uvwuqq7e4r3L0WTWgnt2Y8pLdjhJ41mO7HKC6Hq7lfwyVxJ2L5b0U/rv8j7tLX
qNpbTJcUAxQyLVi7vQHuXoaKk/HsOc7NENM90XQCiyft9BL1SXXmy73U4zK5gUhtndmwG/t8gCJl
xA0srZjM8cZw0mLl1XETLscMyCDOD/n20pYK9avU4YeJeIR1ZsNlnRMsePvC92/FgrDNi2tkk7Zi
TOFOtM68wt1mSr2Vs3z8NV30sXG5aH9f/HNI9Mitth77Lrg4TYrvRuL32Z5z3VfxhRiFG8J7n4jA
UBT3bt7jQ5wI7mqLr5CT/Rf9QFOAfDhWeSleiNpDoLrTo1i5FTWJy/FblDZiiBV7Vx1vzZYS96Kc
dBpGqe82Xpspy7ZLhoVsYWgUG3786Ic5ymzA2IUhcolczMUQ2VTlde+7V+aVOK8UWFWuWtOST26j
1CcMSTiaBo3/vdwjf1cv3h4eGSyEXQiAJ1s4QZIcgP5MlcmgRodk6vSiNjmIFyyd365E88Pwh+lz
uKn440avgMT5g3RCoZqHGHaQ0ml0SLt4aS5txIhtYmmwsiYRWC+BsyBiLuFiPHM15UTlXDQuPZq9
8BBEuXVRqEJSx7oWBAQfIOrBNJrvMyehRL15xd+q2YiI0evzK7tJrtUcjST08tGtmMoYqKD9bk7k
tyQY35oCbTc3BULuQ/D73HQynJJTPUXtNIjJdEIdigsYjXk2DvFKCdwMiwB+gxsZm9ZFVFD6qcGk
mXt9SPMjheAISPzoORskLL5dmuo0gr5TbO7RfUNzwE23ll1Ym8ALjEdrdKkAgcFI1OaxLW3rMXR8
cwOaSNvD/Y7PAf97i3DCc6TwGx1QBF+9ukIHp1aSkwJ9EUWmvl956Bp/qftqSY/5PR9qXOtdJT0X
XaLuba23NmNu9PuuhhJSNOkXk8TBD7POdp3pmq+lhDiFBdkJrVE5P1QNqTCEM53H91CATpfQRtf/
Hqq5+WVV33gLrabQppPfVs3N/sOqMakqziAgHbKxP1qI+ezYAdwhquqkq2DqEwPipZfz/ohqa39M
TG2tVD1MmalL9SLolZ8vh2hyvQySfiUm/22ty0SbU+sOO5wl6nbYzreLwfbiyWhQe4zxN+HI2ETH
dnItnkeFwbEYzRstOnKIeAvu3TxctRZqd9MPTQL5CHAs1pODO/0aRWeqd/3CyjkEzn2R+HGKYfEi
Rj7N+xADXr5d4GfvN3s7V7VtPsGmIgg0Wzsp2Tw2unx3edEB65n1eBQtvCCkQ6VFXy6grKEFAtio
yrAVoyjnZ3eITIrFRE+cJgiZFom0RLxDTkAgxo/ln6sVrHaBdM2riQXyZoCYHi5Dgf/KOFhvavts
R125LbOivo1LtCuCwO6fBg1uruMX2vewqNe1KAKavrkyjcL7obgYsZa5ajzJfhYjzi7Lt2lqJVsj
kttDrjn5gTJBua0tE+ZHn2FgyFHjRrwU8WDhPNum67nPyy3/JnMke2uGiCd/GuDbpHJ/5Rj9voiY
IJqKE9/7punuRUv014O/y4DUXCWRefahpVTLpvB2agC4py8QAxnrWOcU5BQ72MjBg6NK4X60zHwp
RhvXKs7qWHNgL8OHQBqCB3eQXpLAzACGEh8OfHiMzsqNGGwMuz+oOZ87avQKIzQfgGbT3l8GQS/D
8XFl+KZMbXTV26omFWfRtFoUhFHoO4tW6Qev0STcHlCx2rhxPJ4H8g4rxHHRFidlvDARSfjCXvkB
DZ7xp6U4S2BKcIoSP1gocef+ipvyJs8T9etY6MUiQxDnCcc0Ffy5O9yx9+zXjlxq11hwmMiZo7JX
2uN41bHP3nWOa5286Z1DDY5TG/mcDyWKnFqbW9dIpuvbQtMbDO1I+eotoEm9NvRTkunhBtv39tz6
Ybyyq0Z5rKMIvX27Kb5Y2fjoVWPz081TZHg9Pmvd/4gcKfAWkqxfD0pufkUflY2NGvnPIbiHZR4q
6p145ywB8SopibpqyI1pq5ydORIePCDlqjmUtePfGi3FY6mLXArmmveqB5lJZgaOeprXLfD9cWfg
lPyaSJmMDkyG1soUliINJstGcdeWaXMDPZhN5tQPRstaJWoo761pVm/wrVbM53oitWmKD14pbrSl
4K0NGYJXg9Kph8w30xcTl+GJ5mY5bXZQ2lxbChKciGohIkJHSrMXAwPf9yhqZtpSsNnmKLGWnVwY
dGALM/DzRKFHKW/9po/5TgIHSQvZWGahwf/NtN0WL+20azIHsnXzgAj2phnzwCC2YqIz/8syIezg
A3z+W3GaMI3IWnQW3hhACaOnDDkR0e82prWvTLdDNRzLEEQdawx7vfZBdzivOlpyB6O4fegSH7Kr
LCsHMWipgEc921A2AgqAUlu7R+sSiYppaqkn9Y1upicx6GWStEMhR1myvbMuea9Ud5utW1rjWqTB
+pibeuwqw140S0n9WbSRcS1aWpwtpMpP2MjJ1nmEsCsSbF3R+Mfc15Fcy0yq+4VlsP1Ka794VMJH
l+qbt+j84aZGse6Lgnf0sq5K5U6BOLCp9Lw7KkgBXqHMK2/5B9a3Wj2Gq5LtwbPWej+sJElfLNJb
OOSQSULDfUkyZ6zaha3K9aoNYUSZ3hAspMxpUMELkg3lpexoIQB0IGFrbUrL4P6M+w4VtFxClDe/
clRd/2WpIZKGdv2NRY2F0+TS2hpNGW50bm+SnLS2OLFQlMBmos+SXVGF+lGcTsSAiLNQ3LnEZeLw
MozpzlcNOH3TKUace8oe4+/Ut/d1iyGJUBmzhAhZyUNh89fOpgztxSVIxM+RXckXxJHS+iqFEHjT
oFn4p+2FmiHegHgq2d3JCkNDUu4qDLvXAPvUnd1ytGsKDbnAMgzux3E4toGTX4uuUtHeInx9EsYI
CvlY6cPbqOY73q5VTf1g+YGBe1OkPCVN1u5KQyO1n2vyUzoU8jrArWYrRhuffLql6e2VGE2C/Bfq
EPW1GMzxvPFCzbvXImR1A+nnZYWsSjhjZPeXlsJDHC0J3k2mHmeVWLQjB9JeSU4SL0Uae26KNLal
8G5iVKSxPzRFkvsvc5OQ359Icn8I9mW21tNS0TQq3ijFxnvr81GsxDcPqUR5QlTnElwE1uB3o50o
6Slh8jWqLOdGlovg0SrZdUwa+7aTc/TzQ28DqEh/bkPrACC2o+jS53dyP3k39dqzG+S4bHl2ujKo
/TxbthUhzK+7+7oMrrA1hWooa3vLNKo7WOH1XZz64cYdIwXuKn3ixdS9VzmQnYNoyYaJwDKT4pQf
YZo1t5LtDl8eajXuv/hSh9ChppXbIYkPo5nhn45jCOpWtfFg4gW0KIze+cnTCLWzIe7ShZF71kMA
x24dpWN8RN06Ok5qhvYw3gyx1ayTHIhKJyzxRDv3kQi6HErz0I23UeznS9NMzziRN9dC5LDLMEIe
au7FommETr1PHSleCpG9FFvPs2uq6zzkCY/SYn6OnIl6rGO6ab87XM5el+MEtFAEOMMbNWVtGxaK
VnOnuCSPRapYXKbsDC9B8xqWjI+AjoE24p3Zug9z7Vnlxrh0M3k8iGbw/yg7rx25kWVdPxEBenNb
3raVWuaG0Gg09N7z6c/HqF6qXjpzcPbGAAQzMpNVPWKRmRG/SYsNkkLWp6FEgVzty29WlJhfXNUo
D17gHabJfaUqeYoXnohYG8lZNE/7MO7q6z2eqQBPPKOuP7gilabq7/xagbO2zJcDjArz0sfFyc2w
YgvjJYWz6FdS0TE3TmgbOxGVMzukOpvJ+5m5LlwttOewAoGWKKWh+1iZqs4U7Jax0imhEEW5wLWN
R8+opqcbtiOZWu8iSQQz8+z9PDfN6vZPHNrae1u6OwMIH6pMf4tqPDSzdEt1prppfqcOBN5Vbcev
Na//U6M7NMMsjS4atmoyo4os77Euagh3jVkf+q+1lyswfAb/mQKLdubN83UoXP8Z1Jj/3COvuYP7
aq0lJmMBB6HGWdj5XmJyQG/vc+C1IYIFXGgKVePZ/x4GiO/eJNfRlEnWYVfxj1JrAwsCzorJHfbx
coY6zfuZxO69YHlixCgT5+y3bLyauW63ZPydpxobgycHlwjq2r3Ogp4YNXU6KjW6BlVxlBAiIK3C
iwuP7k5XH24jlrFGCdPOtebmeI+VZj1iFs7TGGM/nFUhQ8f1NTOsCpMHtUYuYWlTPNNPPRvZDzEZ
U8mYKog/uTqKlxKrq6IZV7eRQeGam/t1LQPX7QopJLVja2wqqfLojewY26HKfvoY8iWdan0r8wzn
qX8ZoQzYiQyRfRvRqNwBIYvO566Lv3mRrrxVNp5tXpwjww2r6TTpAXB4vSteKwOaq1dgGOEhL5JN
zq+q0tmnDceVVpruzZJAlOKNmqWnUrvwcOS+kqCnxtrKsqwZQhjy83JPScdt9u2Wu8+Ufhl5n93o
bo/wkF+/6UG2qZBV+pJqbnRsfAyHOy9e5KFEtpRtTAldL0TUpgWwupliM7+AryZjjEbkqskr5Ewl
+KFfxmM3RUqlCvamrQ9HGXIb3VhA4hMrBE3ptGc5mCN8ltVsx2a5kkCmIqpsG4uJtQRtGXAbdjsP
iqk9m0PSnT/2yeSIbUhZ6MHx4/io6FA5AyXSnoeaje+icrQRyHYCLAeFdKS9HPDcAuqWuIC4m17d
Z0Bazn/EZYRmohm0zJTO+/R2xBpDsby/A6/TzkaCiZSc/VtTYkrpUMqV0zLxvE0ccoPIPCUdcBia
/CfevP155G1yboHk3c4k1iwd995/i2m6g9VGMe7+GKuic6KTwxormwyx2h6SGVQ1a8v8sTMH46Cz
arxYbu9eUCcs/F3ZgljKcPlaW60VonxpD9MRx02LTEA+Rb8yV40R39O/Cp2Sd90aK7vspzUvWDB+
TC8AumExmvNwquvZvcJFczfYWuT8jsx8U3pW/DK32A/5c6Xu5oYV+bosghelMWa+Qor5IQYnj1UJ
13QZKwctGOwDeGVrJU0cmN1N2APuR+GSZ/BYP4LEMD5X1vDK5rx+1JdFz9InLemDYfmh9btPRi7z
zMq59v2YAsA0huuds3DnNyAK8yuY1RFeDSPkcNerk+Yyoq3h4ZNU9HeJ7gbH1GkeePzon2tVxTgn
qB/qJekUzWX+9LuvTJz4gj0AtAuStJaOI3GnOgXVvRb1VQnmTq5c9Top9yN5S1gyNO8dluR1VVzY
rCZHw57OW0hOmyhgR30U/aZB35SR1f7o5nHahrZTnzysO16UQf0l/V62CDwHuf0cwNw840kYbcsB
sg8uFubaQYXwPLoumuJx8ygHrCObR4mzPTnflLmk43dMRtwnVAqcLCROMEhBsDXH+PRrpaHL41V2
yw1K03HsYxKpwNiCTHsq0d0YQowNWzXQ9048eihDMwq172Xb1HGL6THEaPU7mTSESfJWP8ulbeS5
D93YzRtrKZAWvXEGBGKeK9PDWWIJeeh3nVzdR8iGkBy6pT5aB2qP55FCKf/3WDLI6tpkm70CxVps
40ABghlFiyVZa32bM+NTllrTP3X1xoaO8l01WwfWqdZfQ5hR022n9m0cgiUV5rpPhslrYij67FI0
YX0qHaA/FGG1B7l22UfRerLDfHwenbB9RGbTPwQYzGwHnojfyZivqapqX7hH/EOpOGz1dGv8rhCP
izq5Is32tWsxumqWg5zJwemVVZe6ykkMsCQ0mp2K4iiVsalW05389SFC5B6ruKv88fL/rvSr4RhF
w08J4Sekojphpdq6TCJlK0E5mNY0ruwo+2wswsl1E2xcJ02v0aKlLCGsEgCiTf4BhUrT2fTW8ATx
kw0BW08HaHA07BUN1B8p2xp3xV00DhYmxSpZmqwdvnnUqvCX/IouSHRqTB/N6UzpvzVG+Lc2DsqT
qtaoVtQdq/tlOEqZ6caZguiMIrv5ZtvTGu3s4Rv5G3M/o9+0k+lF2Jz0Wu0+mZViXCBRVWuZjowt
zzTsv65Fp0Svuo/x7HJZ+VJK7s5op9s6txjWYIvW8hpXNLy5FgUnOcAsnbGPfBFTpTHOlUMSJbgo
/B7wb5Nm5zZJRvmxgqOHm79Pkgs5zky5uWdFr3vxFwVHx3MT99ULi7hfaZE1P7rOwdG809RHHDvc
q8dNv27YGf2Ik/4lVZvqExzx5FRWUb+VCdb8U/EBLgMBC/ZRr2UHwPPNl7xLdzLPCqNxo6IzcQ5b
uOYzGo4HcaVEw9qmRBBblL7+y66yWjnosjxNcVNdbiVj/DjxdVxevupyiB3/7AGEPUkrUF3n0qCI
FeYxax0vd7bTEOADtTRrWV1nqf2j81TtKDEeYd6jq+vp1UzbrYSmZZnEdpZN9mzg6KUgACVfUg6S
PrC76cVJFOUk3/b2FwRBcUgQDTQQCkhD87NQZorADx5/t+q5CB+jyv4sZBtp4S1waw3ZHMrIGfQH
fnFVjsar3ihUfgt9Qk+kML9KuqqrKxDsFJguksvyY0/beCayn9JrUcM9tFiY3zJdJbYOD3YJHHkh
yciB3GObOclr1s3B2S7CftWCCiL1prCL6gsU+krSStIhTYAQ1WvidFfTmHiJz2r9ao91SC0UVoh0
yrBkXyKUjYgdV7CDot3MHv5YMtwp4unBa8bL/XrykUVM+U5Bb3aIwuzJSMhyD7k5I5adeJ+0xMqP
cYw7nTQXOe4LOtZk5pdec6zcp0YvD9KSg2fuHQvPPGlQK31Alnp+lJZlOy2GWTWrq2WypU/Rxm87
QJJLUz54GveW+bV3c2S6ZzVR932Bb8aCewdEWcfq3oFavjXHuF5j/Wuy3CpsBHEa5cRPm+oFxKQC
AbQMx5uuQb6hhSWmVA3M1L7KMAbxivOw4Ot4gT/5quM+OVqbv9VwvtNCeSsmC37kaH2VVp/Nxcmw
en0tza4LF8dUsm+3scsFo7G+IKvXP/ThXD7kCraYiHs129aOgTjGOZaCoTEisM/BK8NuZ2Flhdxa
ND1ZbTRddYp81I9Y6UAAILcBeIWHAE3of+9NSRV1tfJ/Nc1Iex/8x1wZLL19HlsYupn1lq1tdkVP
N702vpVe3bo2L5O6kbBE7n3dMkBi3PfJTsO0fSW9f1zjPg6AW4becK/v/hg3qA1ofGXYZ6Hi9KyV
7XiGwjc1+1ajSCJl/1v+5R78AD7RQ7vZU+GflwdoF7IlRrZAGB1l5/h4h2wHyw+vw5y1GNW9t/JR
raVVqV6CsMa4LZFuvULocjeOY81fh3y+WEu5Nc21165qoi+56w1bt9biS6Fk06ZxzV/9Yr3m6uaw
xd4cjtHSFGOjOK5fmtyxLhIyoLpdg9B4kD7PDbEDEredpui+NApY1w4ftNnx1LcCKv+VgnO66vRB
fSurjMyZoplr6e0aw1ruq3BnB7X2VqkGhqaNoxyktwxn3sKzO1/G5VKzljwGXuY9SWeWHLy0dz//
/rgeViGP9FPmegG6iEP5pfvl6YPylk5+/0hG6Ye5iPbPFqaMsdp2G2kqk6nBmi5BvLda8cXphl+O
pThHytnKthxTe+MUA6XH2cwRhO40m+XeVParEHlbNp34EeKsSDY2COyN3h0N8npA/TOIRAMmGGcr
6qALBfHI3mQ5dbwW05WWTJrnaRTISv2LmLPezFvBtNZb2O42SYzl86RrRMqdBaJS4r9qL+rYnXXZ
S27BnXB7tIs0WH/IHsipHCayB2dW3itpGSp6F3s5TZTqrwl04e0qEvqQnaC4BYznplts8/DZtHjo
Pqujaz53GWbIma7quzJtwI3bTU6e30uc462dOempa2ftKqP7rmxgFKyDGpTz2iknxMwK53obmrfA
YcqWOrKMlQOSV8XOs/ICU04+zc7cv1Av+TF6LYmaEF90lHuusZd2LP9CXotqkOkHrUvcJxkSuEaw
jfiKePlazlOwHBZCy2GoTXxRl6tIR+fO/mJBub2HJK6FLEy3PpWpL+0UVzs4AyF/TjU/49A5rLQA
rd8wT08yIourasfvMTgBcJifExUDF3Lr+f9mRJjBTogyNtyWq3Hvqs4mdTSALbfjZEbR0VK01w9o
l9spv4R9kRvB+YZ2ERhLavdISJnwyZRix2M//WQboNEspJ9+tREp7sL/1RYWCulN3n1mbQq8xyd3
j1iZdq5rq9gFRZx94pn9PslGHLY1/V9eDXutzFRMx9ldbYPKnC9Dqb1P0hUrO1swSW5MfeS0yl1G
gvrO0f+Tx68t9H/h++OvmdWrBHl+foHKhadavfHD0nrreijRpqEEv3SkkvmfTJ4cAMWlKmv3u+sp
ymrygvI173lbAMJBnS71kdh3h+CADarzKFeCD4T3SNCqpxiA8qkMtR/lMNXPwm5OlxCCKreQWHnL
qCUkLRkqIb3DmqrhVpbQlOV/5SPukzBEdpKoyiXZ1VuKvs25v6k7sYC7Beck+h6nrXO8576Gkr+0
zdNd4NWnwvb1AQCgHQH5vGlz4K2WHDAz3mtpP//gvRvhvN7Plygz9SdngOYqHVEShRD9/eTFbSJy
S7VqIH3BjNTH6Rxi6ddsQN0sh8h8qCc7+tKyU9DQoFq1TRFjfm70T/XcH4V12i/U06J9bEhjv0rE
rqrXlFLeg/BQpwSdEOjU9Uk6qwEhgCoznZ1MjDonOuC3Dlh0IcTy9HXPZobimsxFjiPfOl6MrVrs
/mwiJTre0ta/Kf9pa32I396DjaHfYjc8ncAseWL8bKf5U65AZHLaMLzKIYqUr1VVWPt7iGVUeJ0S
DcGTvAA5gx4AmAq18NApv9vFFYays7o2OyWLoZzEe6f4Zfs8zobZVbdzoXkbFFbiFzlkLQ+7JInj
k7NkdySWGgerCdpnaUyBlp7Dwfp5nzOZw2cHekf4T4JKwmoQky6l1L5oEA1fIz2lQgC9BkG0kgWc
aZUAHjseU6YavsJDNTCzTToyf0tvOlWQSQwbNQnKnq3Y3bKWy4BcFi4qKyPqtE5v/Z0al2oxBBqr
Pli1Vmd+Vp1o2IIScC6qC5dHL4Jul4UtYMvIf0AzTt+kcT3t9LGDf9TVyaM9AyVbWnIo0sRYdR0V
Dmk6RuydYDiWK2nKLM3Wn5Qmca4S6q2w27uVC95+uYjSRjW2a8fJ7+aXWbPrV1etSN+U+rYL9Gkv
rpO5az35mTI8p3NSUWmcD+I66bfJeNJaClbSrFK4evUiXfv/neSmcPWmpUx0n5RTdeZVpWvrCp19
XHLBP4j7NApo0XHQ0xwQfI03tdc0r5C27RklnD/HDk0fHWdUEtcBTgmvXWjJ2Dg2SQN5Nk9CxFuV
jQpqr8qfgCi62xj9xR1sip6HL14piYthyN5ZvFNSAy/xtLaPf/KNpE39Mdsp0DxXdthSafxzEN/6
VDTkQ/3M+s9l75+l1ph1Gu6oKtm2VoAJOOzTDze8u5F97ufQfioH5El9I9lJ2HKL+Jz54bgWGHw6
xf7GbiA7/J6k1jpmojkGddoc/zlJRrkpqlkyKTIrbZ2q/XgOHQD02ojgK7YnpPLL5LVe+HlZnhkH
g1Lrcw/jmDUVQ5BdWGkUNv/y1MFYN5gJPxZ6xPNbL/KdAcPqre+9z4MSNH/zbiZ3101fvBGD36Ru
9HMZGZjUgn/axPgV/Vg+mKpcd3BKXuhOlsBh8spsa2nq+Db1CcYDFUBtfcyRyLOxeMkatT9J79yj
AGRGgX+V3koNTo2nu8/Sae/LaWyR+a6TF9biRxliVk3yEMZobTnL5ees0U65z5ZNpsiHh52qrysz
P5huanwvfeTUF1NK1+p+JRSWPxdujoqL7xinTsF/KoZwu/k9dJha52+foQ5Zk38d6uTqh6v+HhoP
3ftVlX5YdPLsD1fN0f7V9aR8wcii2OltruzJSuJhDWpVD6PyDSyVccZW3cBocKi+ZUlHVjcM0wc0
cbJXbuJHGX+fHg4MQ43+X6fX9vg+3TCtVKbLZX3PgWuVQAlvik3eju8aIyIc4hmdi5Fn+iqtRvdN
AyQLQ6LKgLXRDWfpaO0ZktJYtHhQT/wCe2m/D8SRD9WE1w+TZc7vK/zxkTqupJsANNztu5gZ1L+Z
iv8qHmeq6ZHZoq7352kyFsMKK1pzI/2ZpgRnOZt1/f3sHvswW7o9F02B9/cVuNlN5ebTQ+IHHjbM
2lZa94MFRP4BNm65TW1j4gnFWLDC/Ibk1KlgT1pTeOR+mh4+TIt9hD3cgUwzUCl5D/sjGjUeShM7
aUqHoNYxpP/YcXsv5w17Ey+FYfRhvypBNzL93f2ycgl3ufb/oEMGRzzlRi9TzpnuV1clZYVUhvpJ
WnLI1YLy6tIph2YKemzSVHPzR0duqtVVYgkXPiCp/IpMFPXYtoBps5LJfYHVyuTGqC0uVa/74V7/
GuyCMte9fR8D8xRp6TCub5OVump2MLWRjlmsaGU1gXzSYuKzLCyynH+l2ghJeMgCRIK54mTwdeoG
22st9W8ze79ITubQ7yDbNpTp8IURc5ibBYwPNStUs/DkVH2mX6T7ZiZz66/L6KGDYo17WKqHQP3z
mI1nhGmGQWbzDFDLs9d+R1S6KiRKyhi3h66rfOAgy3AZqJOrPBZjvbLGobV3kl03lQa1T6QOdpJx
Bx09dSuniVRgz0vi/T4o7W0GhblT4Nhb/0grJUGmxsCsLPbYDc+t/vneFGlraWYeJEZ94bTce0Xa
+t68+btGIaj1nDwKkppF7r5AbU3f3BfbHpo3LXO6l7it9qUZN2/k4WOss72vtz7VXr6IqfJn0Dmj
n3BMqYmQuGJmExigE8aRVdLSW45kXBR96PfSWyYuzz5nYumw9OYGJkBh6HcX6YVN8oZ8Yo/AGJ2L
BL18sdgovONcK8O7KJfUYKOuQW4z8pPtrbkIc71rdC09Tmm+95SRBgqUv/Q9+KeQ171HCr9ytX+9
kPTMZDnXN88sJYZ5j6u1qf/wVPd5sm2gMLVbbowJXUlpwkkyn7LGcg8xSjQrY2lKh5qqHdz+n9K4
D8UK9Q34qnOS0DhbmCfaeMxYZPgOQHv9sz24/lm3SgQUjXgAHkESDGL6iBHyEkP186ha5d+ov6wF
yKMquXJmc4f4ywLgSWfEO52ezR0SPcaX3B7/Ki3NeGzVtvy8TBqqtlnbY1u+WqW68d2x+FGBVV5r
CLstiwdgeVSIdzp70k9q7IYrbHvcRYGDIZPdkTPFzQX/3+YFpg67SkQpI5jl26Ia+kM/YTjfIJDU
hWX6pe6V+BzHdriRuExPYNDkTqwj3twsisvhGCBDbSG3hu0tYmZOOr/5nm0/9JV+itVC4wSwnz9o
yUGLEujtkr793euDKntFqzc5zEuvDA6ssWHpMdLihRzGMRSnN6Ue4P9zcovQFTZL5OOYAaD0tk8V
nEgyZXwiWZNSAvE14NGQR9jXw/pK5vhrF6rjk1v5mb+qQafHhh5fJWZVlC6Av5x78nJbxzdUFjD/
qTLeimUmKp8sbo/3eMwT4wpREiNgypD3uON3mwks0Ywle9Ah15UlZrJrA3bvaT5WqL+o86pZIC3/
MmKxUXz28bG4j9BMlMD1NNQQ9s2qa1+jffCbGCqEz8Qv/C3aRvqNXXpnh1px8FON2ukoJFKJU7mf
gMXk4UNsFn9HvT7/YOMKgaqsiicj6JVLECvOmjrW/MMfhuOYlCP6yxi8GEbq7WrLqb+5+riSAUqI
nXUZ1eGZVIv6ogXxYyd7NpA2ILSrqnvV/OqHSBVAZm9Y4ivZcxlTBvNNtOjaRcNgUF4SJ9S/62bg
bct+9I5Ime9vPvapQf2cstOwRnIi/ZZ1QPhFmZlsoVma3j9WnX3tM7P52rQISGRkd56R2EjAtFmw
3PXOPscqdjGd59k3hedyTNB4LWa0Fyk5v+ajXm8UK7F34bIfNZEWe6pUUW2urmk8tNvOsg5wmLtw
7Y3+fHWQEYGiCPcPus2/Nt1W3w28Zj4ngEURJPbnPQCY5HuOlFSCCTfp0ZSlNZqfEuZmDKn7fP9j
9HKPUmF9VSCgroesflStEP/z0e88oB081G9t02QvhhlWf7gDMOKg2Oo4wT1KqBmt4LpcIFNjZZUo
urr3Jj17Cha3TyBrn9yOn2yqNfktlOh9f3AHFOL8Maciya8zATqBqs7yoo9JAeJEo2ylee+QZoQC
HBpZnrYbyiZ8jFncrLAtgnqsUygwMqBM0nQrXLKVRJ8ueFEYXzLz75lsw5uXa1vbDqwGMaBIQ+4d
+uQ4JUBOsNfZS9NS+/dYvsT8ZUjUqFudXN9mWJxv20Hx4V6hL+AmlvkqMWRFa6VxXyRSDy4P0oJd
olWET1rfhxe4YPXJBm6GZEQ5fbfs+NTGQ7hvTKp8b82AgoSu4vsKiGHaI2QboQGrq+vZiPtvYZ08
pVlg/jPG0VoPPf+nP3boczWh+alSynHr2zBNDMeM1nnT4tFplg+xauMyRmkiWQW+0Zw9J+xfg9a0
DkOlFmu/BBm9HoCPDqDtn9PM7l+hfhobz3Jg/IWwUYYQnZDlUj5e4qvBhwt5Jw9EduBucaMZ1kIM
kI4b02CynW3gjPyaeIdfM29co6TOa6vJIF1CfPfPH9q16lNWsJO9xORglR5eWQk3iF76j95s8Tjt
rPIUWvP3wEqmJ6cveeC6g7YLSTtdZcRtWM2OJU5zF6tZxg12pO9jU8WzWA/6s9OjUr3cj3Ibyu0Z
m6xjEj1xSOD/59YEc9adsyZ/lBH3uBtr6ioG2Xu7s6VjMK3kPOkHL9JO5NWDa6Uv9pPZok47gsCj
HKt3w5E8/0lickiW3n8bMlArvIBIZ6kYU65Xi4cbh0VDPuoCTm/Vd+FfEHS0XRnp5aKIE3xGdt7D
34gEbYxY86d+WthBuf0WLi2qkemLCy1J+mS8Pv400cJ+bcJB+eRM6WOOrv+jdDkNUge5jjqzDFdN
6u32kHsA/rmWqkFjtRdRPumd7Cw8uJlTbpSRTOS7oMg81SHKSTmGDQpeLJtY7YNNBdX4iuK/cTsg
mIK/neJmD/hQTEfp8BvVuN7HuSGgWaNST7ex97lBW+zb3DpLAVUtVdJAjs+DZ6nIOmO8r7MWVIbq
ODxyTWDXhMeo1a9z3xcrac5oMx+iDpsBaaYjYE1lzHNAGpn2YNlga/yqLVayvmeZizxNSh5wsiE+
35r3Bf6H9of9we0UbhCuwbp1xjIqucjBTKOpWbljRSGobRE8k7Z0zbyRqHT2rrmtYsfce1oKWQ7X
v7PYbYURjCXQPvFKmoMDDxDRcufYn9x5nDH2TsyHOC8DY1XgqAJQifeNBIOYnprd/APQiuJ6M80e
Se2wByp9BxM35zlcpISnpZYgZ7HUEqR9O5VoLfrA4PbH/TJHp1S3eWcqx2EIwoLnXY7J51uNcsje
8Utvmy5NXJjTjT9l1XHiR/yGQXy+1KnmqzT7Bi860FIvpYsohNfgCbpMmuy6egyi8LsMgmaPFvry
ASGicMcCpPPOAw6E7UiVX/UG5dh11NQWTIDuiyDrlMEqN33kd4ce1hmqL/57895b1Hp3ABwarPOk
4mUwebV9kIVdpF/QVNEfb8u6YdCCNT/Aei9ruPeFnNMfrLrrVjKhX5aD0sHU2EoMfk7L6g8cQLAu
56SGRVYVyNSw+j74JHJXjqwYXZ5Kj9N0zu2aB1nfUI3FvRynwG5jZVOyFzNzUx9c8iPgEQyxM6f+
gf9CEWwdNQ2Y2keHhb+MQejyEfIt8n9qKLRPtw8xCrLljoWluXxN+cL3WbcvijEoD8uf/C7L298h
o4LetijAhubtL5fplMaig2c1z6nZHWOISLywFxk8UcQTyTv8GFYJlLdLAc/+P/p4y0A298omUtxh
bYBlOUROZ5BNLRVEwaI0gIJmKOWxWXCR96b8c+WdY956BSd5b0rvfbDNK/SL67vfO69y0Ohodr5l
Yq9hWMmuHGb/L3CMrOeAEUEkhz9U22bzgDJtdNQrNz4W3VA96KGLV0Fsep+C1gEqjXvdUfdTsNA2
zHEzceOrQEd9W014wqXJVdCi0ivNecFeBA6998FWoD5DnMT2u7EeEWyvn9kmfpddT0umAtBGkB3t
oay+DfaJOh7vNhRAh42ESrw3V4Yd20ddSd2t1jl9sYffhQluRtmbTfvEHB/u4FTjWyM3ltwF6bBB
sjZ+vw1wtnEpPOXzh9tYAQXMpoxpWh1sQ7WAew76Pgs3VuUkh2QCC89rXEdWi/UL0mHzwEOz0kHT
oJaEIF53qU39Ctqh3UUg9G+7GTVKgQKSS4di6lf+4daO8y56ACtOQheU5S0mE+EmnaPpR7YIWIiU
xWR0X6YOUKm0gFQ3z1lQfcnHuDrf5DCcGiTa0vQVLT0iDqcC2EFoBnB3624ypVRXghj4EzwA8gg9
Hrcz5q07oEIa1dWhDQtQ4X6NLUmmK+q2R8HuJWl89cWBsKu5Pd4hS2soeYIpho6SXwFcZN2Gdbfi
Sa0cA4ogL1FuOg/L9XKs6DfOMODoscE7AYBb4qhPbA7gjGn9JzlAgd31seo9ScsxLX2lxK56kmYw
qdbWbCt/K828rrrTbMz8hr1w+KQ3TbOLh8Y86ZjCPbL+DdZjSKYbaFgCxpmYHAAs6tsiUoe1pmnx
YxPbuK2wzByOfdR9kdh9cKAo3UNW8za3bN7pQ/IIrHo83SaRH9AuCbZ3girqx9E8FZYS3FhjAg+S
5g1k1Ngfe5v/bnZLs0QzeZ0bTnlJfC2Z36hnalsU7njXKz65FXR3FjUj39mVi+bS/dAtAk0JGJsd
gLKedxe9ilpT4pdTc1Dtq/XwISJhmSXXVCf4OtpAcQMyM3igLPGvUWh7VyyqdBxMKuri0iPBVFEY
VCdIYUAKOxvl3Kr8nBjeRuGwAUKkALvpvev9OtJrqixdeSOjQ8bYD5eS08pvq1XokCGWpsydyuZg
K0azNycPRp3TIAtJHcE22+zYWLa/qRejJX8AvzOgsHDSzZY92zRGt2f97QGett2af6juQX75clAT
b+BnUY6723ss8oKOxyvV2yjMv7zL6LMNsq6lqWVrMLn5oVtASnKAVEnyZ35O8659SSqnQGxfh5+9
DEio2F2qrncpic7hsZos5cVq22TJBWU/A0V/msH3vVlFHu8LhLPT3HP3StQ215h98HZKbRMchmUv
yin9D7vpTrfntB7jiZyFzd8NTiywd7lG2KqLT73RPHYpP64hUak92Aq29w6qWFUSY1WsYh2ceh34
UMuFQlan7imjILHvBl99hovX4t3qZd8HI7rKDqpFw6IwyYtYOrgwMIPf1KFttkoS8Lc52XR1dW84
BOZcX2bgOXNX76Y2M1gTgxZfCia3M2lKxx+x0rcVtK/4B7p3VErt8y+/XEHmUVSmfb/s/dpDycf6
Znq4d8plNHVQT07zTxlgbJwtjsfd4m489167z6YBHdz/ivfByHpShhR+tsgNZp+cOIiuZp/2x5kM
NUtCSiwSk0PBfvAqZ2nsGVgODt+k9WHcfYgyUE1N1AptlD8uc7+WFXjOxtb7grwdH3zv+KOpTa2x
7hyl3Nw71GCI1maSmRuqEj5IgAgddXyE0LzQUS3QPfMkHXJQYSkghC9HCVjLQDnjCVOcK+Sy3cle
w9Pu15bKBrrAfhygwKKic9fokLP/t1CHdCP79y79cZ93n0LqO1qXIZhUuyrXZsG9HjRohi50voDk
77PpHGMlQfN1hqoXWWZ+1mL/h7QkHuqqutOR99tITA5zlrZrYCITQFauI7EM3qBcGku+YOW4gBSm
nWX57gkWQX32S0rB+sxmgG2d+SA+Vx5gHixFkmFnSQ9p++gy6yqA1XNnYXdSxQ9mSQrghi/O1X/G
sWM1u7DsU10fYED77Q2ZrPnOfMh0TFikl1Ju8aB7ym1mvHD4o/6qRZax6cvC3eDX1T/YttU/oHY5
PJix+ctxrfwgIXOJ3zqXYWm5LW0tuI28T+xZ4BzUsfwqV9B8/lvJJJ/S38bO5mRzv4bSvWGdwop+
2UOtJ6VEIMTAsji30AvJG/+gTRoYkEJtSL8a7townmUh2Rfmmg1w8ipbBp+bUlp+r7grUwtM/heP
elutAzSHIbsMo3c7pY6PxpZEb6dNrOtb1atRNL6PoszYnFl6TgejN4r1HYbe5Xq/y7FVWBsZIId7
h55jrhSW1bUNu9deg28nZcWhdaDZTHBW1VC/Safd41pleBcl0m5xKQZKIfF3XEJtPaLwWgJpu5dq
e9a9DlQd3MAy/+Een3qqKUB1xu09JkN0NGoA9yjf7nHPJUGEc4nG72rBx6IzryObliffbA+f5Kx2
x2upOebZnBVj66fjjEpp+maSRfx7GbqAfT4MHfzEOgPRfB+KBtlbWRi2DA1AVu/4ZZT9G4Z7caUV
F8GaCSINPs1+dCr7+t8hU2GJIMgziVuqdxt1D/2eeAepLSGZOKfYqYR1X26nETjqalLG6jiq6sPd
AgWg8XgVBTGJeYldHTtr4m6mTnybJadyqKqoPo7+8FAvmmL3eII9xhke4Eap9VRd+UUfPszsujat
8X9IO6/ltpGtbV8RqpDDKTMpkqKiwwnK4/Eg54yr/x40ZEOjPd41/79PUOju1Q2KIgn0Wm/Im/ed
9jRiS7p/CNr4zzkaoZ3JRXkS5nJr+NxEOECIrn4QIygqJkyH2ok/KzwGH5b+0E3aXT5lBfrGyy5j
nYNukrL1UJFe34g+Jwon00+gCuvKKAJUAQicO5OSG84qGxA1lZnkqWkc7cW4OHQeSHeIN+ipw8u9
LANvs/XCOaSdC/XGW0eBF13IN0eXvPV7Kr+/2qGNyRgEiWxVO3l0EQO94cNQEKdtk05yWjC05onl
FDSkUVpv1OlbhHTB0Y3hBM1L2uJUqqa/82+XRfehTLLy1FKIvhvkMblrBj+5E01xJvp4REEP6p9i
8M4gf67V4J5ZIOg14sTpsoJqKzby7npKsctEsHzslDu5rZprFsNx7JI4+qMCXmpXbvCnkTomGj5y
/kCdpDqSyE33ppqpz4EV/ykizNS9y9Uk+owUOUo0PAOJnEc/6VUhi4NPF3tq9e9NeWqCwngbdTT7
LVgzy/aIUqjKdziw1XCrgDo/2Yhh7fM074DnxVTZAs37KnfWxTBISQe1tDbRG/teR0qPf3iaPxcY
lm+HJnbO6lAAFJjXq7QyX7cyQFU7nnZTIRq6QmpX9LGhKtBxmHaa/RQjFbRnXd4psCpBCYi+VMSI
OaSPsEqfxVYNypPr2Kl8aUNNUl2BCJR26rT7CdyCvdF0NqB/uI3cwH4L1JAbPcjq8J2H/LcQESdn
lXoJ2gQYoNHqK9EnDiG71aRu0zvRCkYV+mkVm9u6hlbXg6k6N0HA80ZWH7GDwdTlV5eIEIMYkySU
xR8Tnnl2iWPom7Enz7DWG5Q/daV/yCfWTV81k2ECmEqo41+hH6nrwPKKW1HjpdnJCB+4TYVtSRBY
ay8O7C+kUBHZ89wfoPU2XjSc01EqceqGmOpnZX9p2gIFQ8FiDdHqCvK0mr50P/tEoDhInfoq5i6M
13nuvEyCEMq0sjzmfNpgl60FDkMgNrqoeMN/ij52DBZP7/DnQHMskI6lKc7k91HvkB1LGNp3yzri
GkGETGrQqePWEUWzHjz/kR2LyW6DP7iR/XVEEvBOtJa/A5TteILT/D3Qz4GqZq9V0QY3Pa0+JaGd
fYrIlx89ADMbELbZJ7PqJZC4KQTpqdkYVbhS2ZdcRdPyLzwchZTXLGmFJitSeEZg7IVWkzIYWEaU
5iO/4dK9myd/ie4WNuOu/xWFLNG7KKUL30WZNVngwHGGz9wAL2CS39ZqNO8vof80r6X28i7XXMyK
Ci15zjBm3eiJH+5rp0hQIHP9U5BkNoByRtumsB4cTBjFoDd1xXb9alvkcPLiRw3MYp9FabdvYII/
V/rordpJuXzofTRnQuUzZPV8O46Ff84ULwAyVvNGmf3wDdrCHIpUAIqhUao/DK0ODLSpXB7Upocx
O2zjVTHVvWBrAqb2Ec8dYnxa7RSl4OwvD51FnFXbhyzy/W3fOW9n46+zZXQ5Q6Koe+hBtW//RVw2
gILgNrx3Ez1XP9l9uKYqNIBlBPstIwGxDtEz+tIqyeOMk3eK/Wj17V9pV30tJczYVN+1wVV49i1H
7x3fbGikWAME6BayTibJxUpPJpveGnOOVdkC471vzKe5yNyyQzb0pkY1NKrOjdNUL8gL7Xiyx7iz
05t9q5fqzgYe92UCLdWF4z0HaFNfzNKl2DX1y/HIXX0oCuC0WXfUsE15GIf0rGaF8arZgXxGkX0S
GNbIuw9Zd0DXFHTw1MTmE9aLlGl7ETwUHVVaE8cWMerl/WPa+s1NDOrqruEf/1q1GXZVtv+MrLR8
1tvBzngSaI99a3EjSh35bGr62FAiB+07lqVU1JsM8tLwpxf15daT5UNWpuqu1mDzxQ6WWhDAlFUQ
WcmzqRj9Y5EmKzEopHGgwXwzPDKsoktxwB2Wo8cOXPd2bV4VnxO2bnbZDl/B4fIo4arGHbmR6r7q
B7ZbtuvtNIgm25mA08ckmUmmPi1aIoKekxstJfdf+iIkxnYpQoin94IhItBok24dtbGGfY4BUm46
iHlu7PIMQ2HVYJeOjekm6yrjWTMV6a4z4hxTCsN4TstqvCEXeBAtKaAL8+ksaMYn0SMn4bOMEyig
cYZUBbEUy/Szk1hLaUlHlvgG7kRTXKn2A+hOWNlRUQxTU94OlIsXk6YIT8+EDRfYuSyJxx10t/IM
jMpGOG1SB8I7d6oXT+O9XaISPnWKoFCCI7OTp7boVJvwLWaes0SmsUmiZ4z2eOtFd3GrtjUVb05H
j88joEDlqLZ5eNCllKYYEQcnNXTnoOiqdZApzvtFM97B8cBgXJxCSYbZp7T4aIdJefw4/C5yPu0C
S+L2OAyrue122niHVsMgrcWpW2B/gYnXMTV+2V5qXZr5mywuAbtVKop6U8mLKmvuz0aaoi0Oc6Q4
LVuIa3o1hitBtBF9aJ7a1Q7pgp+ECA8W94xBa6RwPNhD9FUgxT4Ih6iVPIjBGVu2jP4aWOBny6Cf
2MMhDtOvs5WkWFjEOZKKqUtS8zlAzQp8EI/9coP+J/kzKdraVcx3p2ouWq/o93LtGfcw1VKST/l1
jlCtyNth+T6slxBbKfT7ZSnUDtbALDbGmLCl79XgpJNjWDmD1D5bnRXfwmw8ikHR1fTZ1nbM6qEI
x/bZ8UxkYhyIVWJw6JJ+m6FfsGt6ubu2KsQz3Zzkw5zI34pSN/6p2RXoK8mE6cyIz14fQPtZe31q
3QuXldYBFtPlg4NQGPpgwn7Fc3J0FlVHPcwhYmDlJE13erOBGCxfObaYGQvVsTAioZ55kb0WTc2M
+k2YeeU8KrfxzTU75SELJPVBzyfujfVT39n1EXmYpBj11kfmaNJ3Fs12rAeM+CCGdpD90dlGCtpP
t0IKeg4doL8AxB8+2z5SnZpiuOQiCfuw4hSGB9LweRGWzhVEgLTQ5PuGynrSScVFNzTjCVuvCJI1
1SNBs2gbhDFRiZkHvYlNYdrda97k5UUEiHgwgABoJ1oGEgb61Rm7C5LMxpPoUgYSJ47ir6qMpf0J
Z8F3e7hBJdTR1ENFx52QGOKgy4p1bKLgx9IlztA72lR6415ES6yRc6W1YU3si2k1MYD7nnU0KulP
0SXCfk3XBhLz84URRc6UvJxhzAg/megXwgkVgOQZh7ygmeU8Ks6D+ukdMnkBOEcT1BlBGxT03TLZ
z3MXrHOUUIDN+WAAkSLrG6XnQBmVuyx3UCSJp7Sw4txFU5cYF16gTjaCgxdtBmW72BnlH9wylLu5
WOba5fOHZqNBIp1Hiy59bjQrOsa9pj5UDSycfALDi9piXvDpqqzgb80S3o4oNYpgMSpKjeUULOai
Rug+ygoWyIDbAFhQUEO1IQi+TikUmBehfpGrXhk2g1mnPB17BTt4RiTE7ofVPCep3DUquIpIu8xz
Ep6s1n5SIgJ8zIPsSWSQoraBoBNH4W7mVS9tkYsSMeIsNYdyza4reAsUbTFRDC+ZK2jUAN5E6siM
yc7mNsWgWX5IyBG5smGfXcVOT4hF7SIhWNQ58uNE6T1oQpZIN3BXm+ehxXYEuHcSqR2RzImrWoMf
mTeHJd1ThP1bn2+EbDsVc/p0NX5zkPSpXf0abxST9rLGx/bMc0wQETN9R9vlBg9IeW2/ug0+s+Lg
kw2/SpJtXQfVv690pTxhTYcOagL87TpgtLK1FfLTIlj0ibMqI7ka9Ptlujib160Qb2GrWO6igqQi
iBUuJi6NOtlr6zT3SSfrnb+p8lzDqM7wchJ+cXbHfyu7E2fLoXAd/234Q0xplox4rRKd2klkcVph
CdECTNLUKj6Le9Nyg2pq60mWvez4zhlZjE4DGkmc4xvIegJu/xrAGe7njGUpCVCEmCHui+gOZIdS
BTjYZYqLK3kU4LvcxC9jgUYUebSr1aDFP8ay+ogV3VppfQVjuPQ4ZWifRWRRkR+MxuRBtEDifEr6
vJznYSiCTjgyMndiEAOoDmUdNBvFqo3hWxu7RVRAjEoFAvbOhIsSTVVHHTrSUdzNxAsKCgSv1JLd
4dQUL7ccUV327RHNpyA9w3cCaYQcW3jXuBpUg8Qdf3bYVf+HC61w9y5IceXwbm7PkY7LHXeNFVpI
jksu1paa6uei7vWzHmPMF1DEyaaWIin8WeCnf56KGBX8PbrRdbAVzWXyUOVBu1o6nbBYAzbw7kTX
PLpESzJQP8lR+PjvrYEkpYP92tm35BbxOLedz5Y+vSrhM1kxRtFhitfbbwPFZL29o8CHg9G0UofQ
yHGQqgG1/gZhKcM4+iT5B2QhInwZDLObD79GXYXbGDUqBkIRCBL0Dkb6mR8IrdohFlrBasn8J9v8
Q81C5UHAc3OlSXcyzM2NGBMHJ/8uTwGigTbsW4CI95T2xfTJ9tabiSO+Wv7qGi+Wjd4k+MJNbwco
W0SPl7dCBNrTXybORtVeqegbnJb+ecbSVjpvU3pJ9NiZtjIcnKEtjnU6PrTSxH3Tqms8lMnnOMEZ
MFA852xZXn2266zcZiNeljlCZC3aOGsN3/FLbhvGYzuYTwg4W18otXpgYkb72MH3/4RB1aoaR+tL
kjX9PqFSAu6AMBNcnZNidtMkinKCI41J/RQWZMrXzEB9Er1bEpkqSkciHipniNJi1F2wz9kMBhjw
1g3uZmrNu9Omd/x1LiGWIzpnaB345vB96NzLA1C/jTpZOmg6RoIdPISdNhXNJbn+y5ZV917xS+uR
HNHFdpryobJQO714duDCpEnM85iAbgDuBUN+6MOnKkjtlebI2RZjxDE9yXgL72Z0QusOVL967ZOs
rgaIlZ9CKwpRKsLNloSr9kmrC3vXgFQldU3T67RuZSq4A3WhQUmNm/t2CLWJd09K129srKdChMCw
l7MxcvdWUc77NTikFxD0WlVFWXI53du2jRbeO1bsHUJKNyfFt4078HvR3gUrPrFMyg3im9YLAh01
isumBDcsNTYQow2eRVqyp4VC9gsJFxzBxKk4hJVasEdyg83SJ+YElqOtisJu1i5G0bcuUtRryy/R
gpYVZ53s+psOD0n29j9htK1SqNcOkWrRtUBmpSEM3sWiDawfC/AHB6E/52U4Jjv+cF4E64ZgUrbT
G1x2BqTmca1vTXkjxoPCBRLpW3990LgTzXgMk20ylDiwLnAQAf5wUNRbg/FutqIpDnPM0PjZBA38
VpuV3pLIAUzim+raneAbcQFYOmQPLQRKxSH9FKeufFs6DKArQ9FKZDSQQxWKpwg8jGvflYd5nj5p
ogJ0NHeq3zZwamiKvkSPi7vIkp5El5gK3/BroofIEiUeqHHfll47ZOh349BUO9FsVHDWRYsCg2ja
lfKiJW5wEy3nEcFl/TVyi+aWKM1TaTTSa1j1zkmsh1gKamU+ovpR9zBWrfx9Oskybz7p/6Pnv8R4
XVV/DsihjbaHBn9YvJoAALcadPlzbHTp2Y4C8GGAsV4q2//eOcj4a3CXUQIv/mhSyuKj5nrYGrXQ
Cb1RPbhVgwJwJlVrHW3mbzmfbL+Imh9B6X4t7bS5ag2o68FmEx7aavLNhfGNuZNm3Esmuyg5sACN
YAT4TfbMFxf8PApXLXoU9mS+U8bptyHQNz1Qsk8m1cWDAUZ2X6D28EU3bmLBUpKtrT6m3RG17v4l
9CG3TRfKZc1D/aRs8EAs+gfTAZLtIBH1HHn9sTY18+D7ZrUa4p6tbNWA9mkkfSv+neIzIf67bLp3
adjol/l/PX1WjKBrEMrr1cPSV/qRt9UHqvCyWK78tbwxjhR63OA4+w8ttcawg+Vlj8peVA6X/rnM
OI12A4lWMeo1+j2wq2xTeXJ+GWK/34Zxpj9bGXZ+shp6fyZkGPlB0v8aq/jm5U7zRVN1eZ3y8PRA
rQLkM1+RU2Pq0TrSFPVeN9xk5be6/eyB7tmGzpickyIJzojdSFtbttTnzC6oAheF9cPbIGOUvKB2
cnWmpKE7ZRPHGt2qgOTi1q5jcoiunSjzCIrqtC0R2UxiKFPQMpE8UQuXstD3k6zPUpobHDM61r0M
a4my21Jry8ecUtYSJ0aWGNHEAPZnMW+p8ImRlILcCsDDl66vvbUAXwgYRsJXaDPYqc931IBdl2Y5
fuEoz51EjEBzFJEMRtOMbqKrD6rqMpCUwzHPwkyF+82B24+HH0Qe7SVdKa5pJqftn1IoqV+1RG23
WCr6sLEG7SYOObzNi5qk+xIJublL9MfWcCp4wjsHk5q26DJ1jJTxnkC6bJouBgonqvdiSX7KMA+B
h+b1rmWvcrvbkhGvLwhcJbdh0vXvBrfateRa103QJ7dl4O+xYlDWAAe6mLOsRZjSptAVpWg8I7I4
cUbMP7NJPaeT9BxROandp37bHrWqL26RTdI9RnnwUbaUp7YrnVPpVGq6sgoHUkPVW+5WruWfpyJg
7hUBc2xNMpQCadhuRKcIKly3NNZYgWfHGNmX2o+A7ymF4Z5z+wlelXPBHc259B5euRttElcdFG76
qZXjFlH2RXcYteKzCHQoTgPBmBboS/vOK+sA470pLh66YGtovEkiZoRIyf0r7U+Skcq7Ekrr9JDS
fUnbAG3QMPneI4eFJnia3Cz0IPAj9cRjzBwhwHOmpbyPyMEErzRg8L7VBp8DS28mRW3ngnVv92o7
aDLQzY0e7XAFfTu7doLPbmsMm8Lpm6MYNVTtyGereGriRr41evg5y4LgMy5dyj63bKjbBkaMb4KM
SnDXWZV3XxZqdLbL3t7o7IS/tWDthCCTBNWNXbEPz5Pfj63wxiubALhuaF35o/FVCr1PTQcWVpkY
yLIRfRirpdq6/rd5eHN0O4VncRwArezq69597QU2+bs+u5pqkl1Fvzj7+6CXOD6woClkGkA2xz7W
06xlalclyqHv4y9WihJNp+TIuYOOcCZMhK+F2FpNZ4imwsyrfGfzYUAEB13W7LFCilbLjGWV6e87
R8mPpYcPRKuQZI4fx7LOjyioZZu8dLMjzo2IZEbReO9Xqbofqzy8y4e2vovkvNn3+IKjeYgIrsxf
8iKHWGzbQ9t9y8P0gg3JJCf7WmCu4a1KI7rPU9n7hjGdujJBwD+3OvwWsMnsictVq7rK/XyoZPUe
X7lhI6mNvvkwEIEAh1JBPiWQHM2EXDZF2+FW68DvzX1e62pnGxVWFE7Ve0sesSmIpDI4iCuJzkFL
voPHydeAp4GgSUHUXF1eV53q17krdm0EOao434SBN2LHQhNB+AGxaHTgeDyOB+BhE5hGUd3vQMFV
fuunVpexm1tueFhJfNcisEyiS0xYboShHn+yvajYi7S9r6l/BQpmw6JFApDnYnG6HD6Ka4Vp9Va5
s+rHcpIBMrCezOLA/JaYMlkPyegedNs29gPqqkdzbKwrANiKPaBdfu5q6QF3KBerbFc/eoCh0qpr
v0toZ08boOJZdTBAbDGhOstOq56wl4JhErv1A0l21BgQTfziJSmygLr2V4gLAOLbj3HZq5dO2E+0
gbL60KwKP907spqQUUBQPSQ9f6inn3TxuxxOppSVor+IH/jlZ32JFQNLLGpPL6K19IvYKMBH0g7w
XrooLvJJqAPgS5P449oqoFGJpqWMwbmyvB+iNcACe4K9/liH8nBp3bR90owk3FvQw1GWZ7A10/4x
9OYxGy7UegTyuZdizbzHGGyz6OO6lQFjcjCdNTV+OYYXMjn6lZF8Kvqyfhzb18Hw62s0eogN625w
IG2LT7GvApqb+pYBkweeVVmUb331dFakWnDwcfxeLcHcLGw36s8CutRkhomLj/d1Rjx9gDMJYFM1
evznfHfGPw0CP0UCYsvzZLoSVXfJjCTYmGO0GrLUQon3OQeY8GRQ13v2OmxMnTGU70Ror0cOZAVJ
meg+6harWGMr/imm3L5a5tieREscAMAoB9fkr1r+xYO0c6rBQ0HA4O5xfAdIBIcKi1YBzDWjFv0I
5ayVNsEUBZZRsXorPJKhtDDi6MZToSfy2kYMco8uBN5BForCiVL2Nxjd9aOc68Gptjy+VZFM0xn0
+9xFDSOoAVwtwDjxTR3F99ioq2JHdaPDvuTX93p+fBVDYqahIFkdGVAFp6KxPDZ/9UbdnUWFGNna
chvaejYXmMsoi+6g10LKmurNZYb4leLeZbEZPVAC2jS4oYEKsmJ3k6Q+kKVf2NgFJRsPj32mGhcB
mSWx5O9boTPGo6ymQOaKJ0sSQfZNzqpbj0+iQ4rlaN3YFTK307gbBDzfTOEq6k5Q3qdC9HRbsqZD
UdspGpfbOOqNiz5k3LNElzjEeDhP/aLh4eM8QwdKh29T7g13y2Fsc4hjodbfZWWTFVAHaZtdiWh3
np1EnOhaZogzp5epJOXXrtKCu8byC3CgiI83IKawhEn9z36afAUc1vE+v9GndKt87PWk++LbEwPP
9aLHvhyGXav4iMvXTXBXO+2hLnR9hck5YkPTIYY0c5Vay92VQa7MA6JPjGaGPVwbnIcCPJk3oqt2
DDJjVOL3me6kB6hBWGwZVfmQuTpOxx1167l0ItpRmf9sh2WXnkTbKkBQrZMpXrSriaVU6C1OI5VX
7AaZEoputO6Xys4R80SPMYzbk0MF4WtfTbokyGXf+mxU8LHDUFnSx+D290n9pPw4TUrI6X0dp0nO
P0zqUefGKiGsUSYlA16qknolU7cucvxPZDUlbR+yiUSEwbtAXGJPOB0aJwawbXrRYenzgCciWFR2
G9EnFjCgaB1bA1Z3Me0nRZ+SThajFkWECgsFiLQcxJk4eImGZaNZcMdQ5LcBpfdk4Aw/m+QUJ+Xh
bnJ6Ya4YECHLKrmRxKtaB9i59H1YJa86hEXyGp7/z4WXRSyvs6HRnpcesc7yWotSio6BNt4+9Ecd
m/8xD8NjMf1HdXMCpcB1mf/fttu/b2psZrqubK4itlF/DFoXPwBKbE85BNjV7JfpmmjWBXprwZ3E
b9NU+/KmSf169r/s4BTuOr2yNouBJlSuE0KJ+ZXNtPzIXuaoZbFxnCESAjwxIzCKTYYU0YysKLuS
VIGjHEYlQGMqcZRVqNQqVrL1cF0OY6cN18zaFk4WXEWoGBPdI1ihfVhAFlniA6wPVQDnLBc4CfiY
af4yLFbo/Z1YbukWZ5lSvl/uw8WWJUHl3/hOhKe5shTajnWUAu3xQ3VK1KIAgz7GImCqbi3lqSbS
pa3nO8l6KWcto3O1ammL0lgwRWuNK23FhcSoVa4R/XZvkun+YcadcpprbZP8KCXw76JLlPTEYeqq
KwyY5godAhpzcwF0QxuWLOWWeKl3P0qW/6J37E6p9Ft3gZIFL1GJsbMGQ+YoRq1wLLZeWOo70cSZ
ndpPrxgbEayMFLIlq8zWYrSDQAYEi4+rNy3Vlp0E7sKgnEyr8GPlKTe+iqF5MRxVnJF7jmgVevUo
XlWsgGYnQfmp59MFiafw/9S1TgatMTXxsA3O8yn2TJyiXHgWZ2hRBmfEQGry2AAmM+MPxdfME3Ti
t4M2NY2xKVIAuHTKjmQi9Wrnb+2u9Mr/PBWh8yyxwD+2lyuJGAVoyhrZ55YkxM+XYIkLi7ZlDTJW
kOWqllzvHFXUrB29989LM5j68nGIIAOq/a1VOnv/IYSiY1yt5hixhJhj9VqIGwvWINPSYooY/LC0
6FsGRByZoj8izdZ2S39OsraaX2WetOPOVhI0REHSnEKMEE/i7J+a/0vfh5X/+1L+715GXPlutFpe
4H9fJko67if/FPPbV+OoOazTYbiJWfPl5mWgAfzt0u/H/mm5jy/1ffy7MTF1vsK7XnH1+Yq4iMHs
FR3/8Zr+/XXfX10sI6ZWUYOfwbL2MrL0fXxV71f6H66fxIAePv6D3rXfXfbdqXhZ/9wu1ZHfK8st
2JIG6SmfDuKsM4zkY/OfQkTchCc7ibPfzl1ClrgPV/vtUv9i7oellle6XO23y3+Y+y+u9v++1G/f
l0aSHhDoRvR8eut/+2qXgf/51Uq4qUQwFf72n/4Xf/Rv31Pc/ciA/dv3ZFlmeU/+ae7/5/vx26V+
e7V/fD+WV7m8879d+rchy8CHt3tZykSTLIg8RF0abO/s1cADxHVg97w2ugrvUXDlCrBDOv0JHdM2
0O2jLHG2IlD0LaNdG8J1mEaXgXkFkKyMaAaI22kZxJrfFhRND6WeNVJ7uEmMOY4VVbkptF6+SF7a
n6PMk5CfsIYvNgXuOg3UFweDYeBzsnbfTgcnMO1zGFso39MShwAaO5v+ZNinXjipKlWSOc/wBsBs
kd4oc7QIFFPIQVCVzPLTsoApdd49Us4f1nW0EQW1GB9Qt3e816pSzFXajc1d0Wn+KyXggnpyap7D
vvBfTXv4jloznkJTKw0Rc4B2eC9a4OBRDoRQJFq5NpKBQjNIrOrFT3LnBKsMfYJdXhaT0RRiWKd3
p7rrleq6Bz701tsupyKW9EeFmFyIYEwArhBwuIFOMyoTG9t0pb372bMb7TXBzJm6UP7UypH3qa9t
++T7IT7wpYaQkcv2WuuTeidGq7xv10EkKScxqvbBS09B7Wa6JvgLiprKVA7NkHhdJaDbv0Fs+474
kvLoyyEq6n4weSGk3Tcr7deUJoJ9UuKB5Wp9d2+hYHuPCcMpaFP9zpFzNdhqEtICSM1cl4gcYZhr
pXwTPSYBJnLOrXNX1xiiTuvk7aQjTKr7gKWHcyEx+eoCg8BVSu6eXYSBpCx4tsg8YHJ3Jtlg7XRM
z+9NRwe7V6OjN5KQsfzMfMHoTEWssUswCKRpmqSjkYkCVDQ1C99298DO1Q3S8saLaWCTiUGL+zaK
ruR+9KIUUhDBWo+ObgIKdyuC0wGuDBJKxtvoMBa7sO2DnQhOR+gDCgotOxGs67q2RcVAnUeBoTZb
xWk9JGFlVpaVeBsjAbIXwVlWOBt9kJW9+BM0klr4KUneQawcq061YdtcHcRcXQObnbWGdjAlXLuM
wifjz8vFt6lNzzn5hE+OiWuLzTZzTCPpyZEMLBKnbl/PL6HeU7Mdx/CT1lXBwYiKeCtGfRmreQn1
+aMYRULvT9g27lXP8u7i1O5VbvtwY9mKiwG4VD43kDUPttYhvDM1M61Wrmli36R+KJ+1pqye2yFZ
e2EWPYal9KoDNbuDpjbu9SzK1m2t9zjRddiSt2l3ihwzxXIs+Y4WYPRYAxPfJxN4PlZzWHvB0IU7
MP7orDiG8qmN0EYa1aQ8i2aj6dg2cEvUJw8dd8ieM7ikuQXAO6+k7NmQIxRDEUE4xRHMLL4v7q7I
ehPon3Yd4lJHi0jVHzQwvsfWRFxJ9PlQjB8s2Wt3hYdGt+gThyxBj6qOHBJC01wRpxZk5SmOxwjZ
spQYUEvnvmpb+Rw4oT85nD2OWoe0hQLrIrJOahPwcXbNnuSyk3G0UPu/EwcxFPDVnZu1nHwbKmzJ
fIBJwYh5ohEW/hMQbXZ/VtW8xn1G6QPTy69Zk31BZgmhnsHAgafK6m3t6cOOykIBa+a0HNSoqvCv
njprt3obcclTr6IG/bhey8qr1/7Z+G10wdX9S186yd4sUU4bA1cHAapufGR4FFs9Y/g43kKj3wSN
GR/ioSr3VlZ7D2z9jbUq5foti+VrCu9044PL3rexeSr1CpotOIm1FlXjobGzU6zX1oNZGtaDFAFn
VkfyvqJPyXSkMPnJWVX+ED4oirUP0Rm8JLzBfRe7RzQkJeTwOJS6V+wly0tWqChIF8sw210fNtUK
1FVdo7cNR2U+zTKqzHnbRtsaZZBzM7FdxJmIsckRb2s5jdatTz5JAfSQdvp9kgbyTfSQYpgMTXwL
NBwBYqB05B4RQtSlRZ9uKRHluRTziqki3uvfU2whr4vtvVnjKxaAedmIPnFIUye9adYLvurRvU0Z
65Zq6xST8Gc70p9D5BCuRVyXL90EAzUgpF2kyitf0NKD6Q0HCMkgNudu5mUPjlJmD2w79kMomRcb
SQOwAMgp8qV7nAQgH3NrVDdWLksbf6oGjnmfHiMPDIbuB80k97sCSlhu3dI217bndXd2HZ7iorcf
GtvpYUv46tatgvhLK0Wf60LqHvyh5K1EuJQqaJmsFEmiYpRqA4qUwze9c5u9AVjmkRqwr8ub1hvN
H7Zk3rDvQX4jmSqGpYaMvar3x9gmBaHXYfok+sB2XVq1QA0x5x4YR1l60IJiPMuDpO8pi4SOD5Yj
MbRbU2bZBm3E4NWqumqFU10Fcqe6tFanrUpb7SiEDNZZHOQKj8ClKc70zEoOZKWf0qJBBl30tcZU
+DO1fhNrhrUbcCVbQ6gezoON17fnqDhCWkr8GU+mtRNJ6RpBW+sQFabygvdYuOk0BDU8XTIe3Fha
YxI1nlpzeodK3OC2hRQnK6kJXwZ/ylJT3lXLvv/LGOpvmtmonzLPAW9Xx8EB2ZZ0ZwIYNvt7rFD7
e5/nr6Ne1z2G6r6yyfJIW5uo11+0pHRPQ4Vg/aieEfJFDMXOnwJZ37ZSBW5hML/qrRafjZFMpeth
O2RleXrpISluu7YbP0k1dg7KnjuJKq3SVHNu1iYyevMmzmHFOrfCUG6Z1JvgaGl5bklMqDsrEMX6
fukbSivfekqlbMQsMaCEo3zoFdQtlz4U8vINtMcvucxOOQeY9eLG8Y84aJQfhlOuxqypKH92zgoq
SvrYBIic9o6M17tKJi5rJSh8kYOTapp+STHvzJ1Qv7VUQ252bP0YbCX9UjeKt1X1tjvqZUv1IK/5
OXMzCL1t+lhbhv5cNjbYKtBvVmvX15rHCkS3QdMZXQDfPKqzjRhNXdzM/bFQ91JXxxe16I1VC3Sz
0pHYNNuTotTVLUZA6HnMYG2agdGDTbLsg98V3tYGEbLp5dq879GR3MtjmOFS7Ji4tEEyqvvqoHRV
treKLHnwoRYi5pZ63xPPPBVp23yK4pJcXqJ3RzlNhke74+dRRMjB/zF2XkuS6loafiIi8OY2SZ9l
svzuviHa4r3n6edD9C7q1PSZmBtCEoIkQQhJ6zfjg+H3zoscNJi+QCo6hkrhPyMN/D1xkNWz0m68
w3I+2iV1G10UozYfGttitImI3fe07n85em89dnjCMJpEhLySzfJbVuwtHNI2Ck6Gz1o/3vpOr/yj
GJmyHSfNuKXV5xekk7K9nYUA5wMk8/wcq6siH9y0tuLvGZSeWVmhvtoRahzWUF2KpMlZzI/afdEp
9aMZaAViU431ZQzM61QHEAVS81Yx0+j3ZNTfYX6pb5Nl+9ue0M81UvGft2pJPqDYhoBGiE5jQPBF
amPI7JoC/Eyr7lAtL3532ixPLyOhNhqoVBXpkyJX5i8jNnaWpSnfcqcvXRyj0gfZjKKjbFjlqcjV
ZNcWbew2Hg1VbQ39ODOQrmHVam6jZDVWUgPgCMBpDPlQqE2qLzzLcBv6ToMHdlWd2o6zgTWEJFAZ
JS/9Q4zE2DPsRwv5gxBBuLLJdwpaEPdqPnqo+ef2jZ/Bc0x5cucMYjwdbgnKtPevaFcDV1eYLUW4
W9+XsTHunRD5eN8zq0PpVf6tpRbpEYN35+LkcXQyg8A+l0X42zSRjZEH6WbGuqKmoCL8XpQnkRPl
YtPPNdZqbWB+i2OtO6xFa7XA79qdEw98ZGvLeE7VzC2ntH/M5hzek9+0QB1ve6PFyCpQK1cDBnYS
WXuUL4Tzvk+qnt7h7VZc8UDx3Tav04PIJlJbXBMVfKups8Q+1xBFYicRfTCDUusBSkhKMMYIEmWh
323LsW82ca3ZN33Y9S+d/jS0Uf0bAp7LBwkwSfhFyW2hwoV8BBG86xQ137NeARvlaD9b1LOttEHr
OjLu03q85n3gnP3+zoCY78qR+ZjbPuaCxAVtt8Ncfoa9gVdO59IlyadidFN/KvZ4nbYnQwNekA92
+apaDroXGshckXWGrNsNNXPmQLWGjcWo4kGFZPFgQ6zbdIoxntayfIq/t4NlnafR6x9EeawHD4ZZ
5bAz+Ei7/WAdExQGb8VOvHd/ItebAq3NEJ7v6+41QRjkPKB06OJwXDODj176LsGl3RtfPCvPtnZQ
fxXQSBTOFMSaJGwkRF5sAKhRWAT+oQg0TOmpIsoF1hLbRvukOO1tKbfBRZNAa0sefS+jmmFjqF1/
ZxWZ9OiN5j3vdPolb1H+xe4GuMucdVpn5zEqzfUbyUxDRlPRMJ6m0H/EyiK7CZxfeRpFly7Ss5vB
qK5KVNS3ma9YeJwqcNUV+UWunOS+zavnwkQypLeL69QX/3TWqNzmRq7cQn41dpEkVW7rB9GDF2uP
RSkrl37OiU00Jvw/uzsLuJWNnRlW3DOOq0jas6GoGNIaObyFxOJ5YklsGbzxTdxfK2zrvyuFHW58
jD/uM6/9pw01cz9m7UAbSPS3ManxUxydi2eE2a4svbOux8MxZuZwyQ3DOtQNBnJDzFqARfyoSG1r
63fp0WmchyjPnd9AfDrZgHLo93AuIFf+GGyNmTUwoDcTJqDbEWM6mPwOyBA0cRVPb7/rmfkmVUh0
IbW/yYocqVwfvxBVaadvliff13SQj7bjIS1l8IXdoO4LxHMsfbfLJ7i7OYuKs9LETrLNGojGiBOd
JlcXP/cIi4al88+k4Yir7rM87H5LXb/LmH/6Gyn/pif38LSNi9j0Q2he8KmmI4rKh6FHwnxq+sBV
YZf8iFNtG3uj+sU3i1sTnXnmXgjdw/n3DlNim2/AYCBgd9U3s7CYqStY5pbtqD2OZfUd4qh3ZCyn
HIO83iReF/7E4aLfdGHh70M15H62Zfc0DNXXJKwAkYK0fPImVUJ/Cutf+poTnBjviNdUfocRa7ED
F4OEWB1dNblEH0ANxjctBaLoaLXzpS2rnw24n+9p1D2EkwWPqUzVOznEvsYpQ+muM5sUKbbkZx43
xhctDCsm255zjvERuFpB8GyjSYxDn/JaBaZyD7zvVeTKvqwZfCTNplDzOaJY3a9YolBGDDWss2g/
poya5RF3qjSQnwt9sDdy6DSXFvOObZN5Bi41ubfPaigcOUZ2WxS/hv0cpj3lc4jT+TlgnfyA6qVn
aNZd7pvOJmYta+9kFoMWuur6fi005qwXtOaWsGixMZH0w34MFT2IU7hPt0j3dsDX5LL/CnLU/Abm
YknMJe+7cmsy/rOOHA/mN4vK6NEMLp4N2d2gDsGG9y0HO2Ja17TUf/StV36R5SjY+Wo9nISVFSR9
s0LJbKN3gb7lL7DCo4GOwui6804B1gT31QBBCPG+4HvArDAfS+fFdMwS2rueHsrQdt5SB8Z9XYXf
WUDTXXy1utsK5kZVbYXisJAhFimhQixpvXmT5a+fiteqDJ5cNNKQuO/CjRPMfh6qzxJNN9a7YTYt
t1MrpGkmyWmM5fSqpmV2jUMDt924/CZqMMOdqe+BDVoRemK29zUffgbGQVevVBUWL6fyEGTO+OSV
Fdb1s2zZgKugmo75dwaakERZPe+n/G10WOByrJB1N8sv3mI1jbaeX+gnsVeX21epbph+hkn0mvQP
otRTy/IuttEY9toc3AeSG83JaUCtwaLNtl2qQU6ZNTShYeg/QHUyEOSRjhIfLsmTkgMXmj+KTaXp
h7GLlDuRy9Sw3mMhfUwC7MAcw6QpYr73VfWPkhQ03yZDBX6mKcrJCDznuYi7e8TOm2+g1wYXckt/
a4++dTONabj17Sb+YuX+XgCbVQWOlQJQCBc/zeLtQp72P2tMBk20D3PjDPnwRZVC9QJ3UtvmWh18
T6Q3CAH9V00PpR0EVPOEvGO2q8LW2FTQJ5msZYbbYWP9lCOD+DAiC6tLjfHUWg1Deq3+puUGgEC1
KneplEFy5l9uRg2iT5HIBWMBG70uQfKt43pf1sFZQSHhbnKc+rUwgwuQlOGBqXrzmur3mZ+VLxaL
nE+8YZAqKDXV2LufvPGpyLgLvpl0W9UfSkzn5bTYNIqUHzq7NC54M2fwP7GAgo3yKDaKg1RFHSGT
xdiwi10bqubWL4dkb06YY4o6ZW+Da5TR+ZoP60elvc4nCTrs2/GwxILhnY9lyAAiJ7v1uUVwtMQG
VF109mLny2LJ0Zr3Uh7l0JEDbrlkhG9h7GGVgWDrmyjLVDytP6XE3iw3P9aTcng+uZ1t1FH6JxSu
jVqlXySnj+6BYxqsXcbRLoBJsddm0YKpj4LbuS4Ijcgt1D7eG4LtsY5ZBDnEShiAhbVuu2KHJKss
FTCUk4Yt6LzuUaQsVnaXlPOe+tteFJNvLfGKdL7M0NHamGgT/kwzFu1kLzaf0O1OD2PBBK4wdRxv
J0QxrCnMv891YZzrzAtnhw4JCozW6mDMNQ3EdWtO98gP9/SrqBr1BjJW+ryj+s8d4gg1lO+jLnoN
rAZQURhpLyHaYQeRrVNVfWG+ox7KnGg6fMHthHv1WQJDe5WaoHDzQol+Jr+MQtN/GLAncJNn2tFM
oXoOQebtbUuTX714epR85Jo0r3/JJrqLutE7dF3aeuel9ktYylYBQzLA0lyStfg2y6LgTkuK+p5n
056kyv/ayR45UTRvfKYKp9AOv4qiNCiLY6DjLkC75MX0ix/YFYS3sRLqFzXLW9Yqr73ZDrehoNpC
SRtu8bwhD3rkjJCvmfKyHQKMsxByYy29glHrKg0TxD2dx3QeQUt2M2EkVBGB1gunfLKUsDuoPg5B
KeT9azSD6uwRelEvjRmiBXTe0ATVl0LtrG2f6cpBOKGNSBZvZQtfbuF1JvYOc2V5rlzNlesaiLwa
D+G9k3v1tfbV42DVCJ3Miqfp4OEFmyQPYYWcKS129qwqrbPYCeoZOG5N5EDsbXonO091gcrWfKjT
EcVBodatvU57STsp2TdJneDYwVNHeDHdT35V7HIj2eCSSX/ltMYFriUOmXNW9GGy5O/R4u6voij1
u3obBzaN1Jq1Z3KoQbIS1Q9yp2/52Kl3q5LeXOT7iXZXWE5/jf3YlU2YpSzVZM8DY7WHSMP6VqCO
tcR7lRpbvtVn3LFOA9wWtRYcRHYww/gsDpUGlOcy2LWbAAYRq8VTfCNrOurCaz7VmmkLHgf5g3n3
uiPU0gLCCDLasoVXRx1F48VgAe3FUOiE0URm7UJLMUAl4FlYRfBz8n8rVi79SiAPapmERVzTgInV
/OpWG0P/klggsYw6KJ7SPCZIOpn+z7r/3dQFunf/HqOnU7rD07u6latcO4XxQ+c51QPTusLFF6Y+
LD29yCsOiLhm3u3o1sCwZBq2Wj2mW1k3w71AoIoNQTvklWr5T5nAlop6Pair/TQ/DlHPy5laqlpt
8IIRO3UlCSxo5jX5s6+DPxWp8D217pV6ohJ6JLO0Cpeu6Vv7vjByh9GT331PdIvFhFp9jRr4U1Mb
5gyhzeqlrTyW3KkwWBjpoRHoPwxxn7MyhC/eaIQan729qKB76ogyXCaddet5nG21YYET4NBOeBmm
S0YUE5uIjlquE2Saa61VG123N1FYJAexA518XPsSfDELzcI8RHoU41Vxo3mc9kXroKXO91WUi6Kw
th6XWy+yBjXETn22BHe8xrp4sBpizboRY6HQ0YOz5yiOK7KqVee7GiGDoxgEaQMe0voIB1Tstdvf
qe4rL0rpTNexNZ7SROpOmRPC/E56VMdgFeSstuMZ7L2n0kYm8FJpF1EuNms1kU2jGAGkOivddQeS
kMlBC6dkI4Rw/dbrbglwbhZDVFEmNHH5VobEv5E6FmXrDjtgsc0EMe+uZSzayqc+ir7l6HoqzkZu
7Hu9YXVFQNEFQl0A1kOIemf8Iu9EkdgpykWqh1qBfA80kA/yz+9HiCqpmgfaZq1dzrXFubQu21cz
fU3oLg5eUp415KJXSUdRHgt/LrTXwH/DZgP3CVCWxd2f6AtMhwGP1kOr+8Ob3k6HZVkSyLnrh7Fx
m7WVfmdpLaj2QsHHyPJvJlBkr3IwRUdnghiod86eAZJ8CdvcPmZjL1+kzv9fKabQ9vFv9XzDv2nE
t3pEamp4YPCNZk9+I+XoIYkBiTXHJTxj9E5iQGKGhX70PaV2xd5eslCfc4Z7zLdstMz4VjCchBQ/
Z8WnAwphyxyTrPiwDFnUuXWNzYKWBOFMQQH+L2G7jJZbdCN+wghlaZ849C1ir+aUyTWU04Ne+Pq9
QTBsUUAd9dugqZWbPwKoZCUwDjdip5ogAT6isXZgpaB+bJ0GclXiBKipkUXBqXnM4wcCe9WDKImb
Zv6eo24v9klpilCtYyI1l+AKnOhfamL4+a5T50mInfonQfrPzEnaK2HWwkglQGLFHkrija695WGA
ClrYPZeyBsHc6N4ar9TerH4WGEy0aOe31KqqpmVFsdfK78snnaV1GYmDsPUeluJM0+7TUh2/lkxT
t17qlJepxf46KKOrnBuX8o+OazLrFxiTk90pXisdSms09xFB4K82PpA9HtPmUGj7dLxZ3A2jDneY
FmGzqEqNGweG6jaPIucl11E9arkAHMKfhbASTlHEQvRoyc37RE41Gu3lvaYQWVpz/+5TFUPHIgYR
IeHApI3m4A4pRpqlbmJA2ebWXVshajUrjYtNz2j1Tw0YnFhUov/T1vpSQxy0nkMcYEnI97yfY4x1
7TqoRA8V6AIQhuKzFCnKcxXW086ThmzPAoiCWsRYnoCG1K7YaxZDfNd13ksQU1fGH/FZsXZil6je
VMW93FnJ/VJbQZtGQ6v5LHuuH8y6RPgtbhprSI6WWF8oDaixSivXe2Mm4GnzppzVrPvAHi4MqFyR
K2cJ6yU17xTVWMcbLpDo/9SYy+MybDdhhhXuGBa2WwYlavQyVnudBWBgtKtvyMpNt4afycexd57b
MZFvRZEFW2HYGkHkILUXGfQ3I9SVspsXDIoH3GFGqIqFLKe34gWYxly6YYT1INq/KELxDe1SlbjP
+tL85SDCIss7JGo5WF7uPHlodmrG0qz7fx0QeFP9uP7K+svvB1lx3h3rkg6oS7PirMMEPddmV5xF
VpNVLKezsHYJJ+iYNQ8MEOsx25m0vK2Be9quCFASYaHWzaFXprueN3Bj1Vp3VIdBtViMDKc7yfm1
5DR9TG/svjvJLMLtfTXl8ucvuvh6i4+/ESrppkwrbvb7jqHv27uODkPU0BMElELTifYtsa3rMAz+
nsamuJNMVKMa0+AqdoyaccWlNbwooxPe5Slx924Mr3YdSSdHRhAx1BgeD3NZTTRfcVLH7VDgcUu1
zu0z2grE3tK82fsyerLbSPPk23SmkIR5dLEYRCDloGUbw2euvk3kUrupZWR/Yat5HWZ8/ZecrulG
h3y8Nf2E+HGBgA8xBIsV3Li8ExsJA8ol1TTqwfLhGKqjPbgwsau7MTNYUQk8KDJhgVCkxXRuC3mr
umt8PHMgIyFi3UnTNhiq8kmtS2yePbl4kVQtcn1dr95yg5kgA93mNk7CwA0ajBkiYG9AP1oasj5i
+W4j78nCEcEk7+uIYdC215XiVSpwUyjrH57hTVet0eWDjVDGHkibvbEnvb2NHespNiEQ10NRHDKW
iLZZHbuBn49wJtnEqTLs5RDTc1GG8dTwmHrDc5JHMjEpbFZLiLihFIE1lJuqvmdsX/iRle2wf2h3
oS3F21LSmG16YbRsgsrZD1bn3Ywe3ueGgz+XjIr6WWwSAMTodab5rQ/vbyu36YASj+G8liyFbJS4
Sm9VP/NeIyU9ILTqw2ykC/acYCtq+TorKx1sx42WY/7oK0N+6vIxX/bqEHZwYYoGhg+co4oVe2P1
Q7lJ1UR1LSXNzj5i9Wf0pv6k1jKxI8pncrbYbalA6cAwUV1sRM31wLVsrSJSSOtnQBKtcdeq3ddR
G0yW2kLOkpfmfyaJQnEpdgi6dprR0yIvqoqUKJPGBqLvC5Tj5qA6YXF2yqE7mU3xrHmOul8vP4yD
wa1GdKmaHBDiIF10dbb4Ar5w7megvzZDwc3J+JkrZgF4IzA2juFLLp1FM/cYzbmsbRb51nxUm0hS
ZFl66oE6sMyLg2AlE8MW9ABx0n5So/ofZT41kTiixg0YlHOhjHc1EX3gpeWu0oMW0bU2OloR47oo
B/vhGlMGZ8D0C5i/WAtkyxMRt07cYrFZKnmNyiNZ0qJY1F+rMi80j4OEa1jcZemxnnHKo2Kk6VHc
wJyutYFWyQPoW4K+mJrOtx2NiAxXq0wrr6N224ctMYK5fL394mGKsuURrbvXPWuZSK0b8VzW7Kd6
bSjzzJvA9I46sgx4WBDO5wGv1STRKkS+BVU0LhedgPwcXSI7Jao0SQeGlSteN+u1izK/be0/B4q8
uDNrbZH6dMin7Ic/vh6ndBUXjx0hM9d4eI50zZ52ogU0lppMbgevf4usBqtQjTEkO/G4WOzOzuuD
XrOibH2ia1aSCgBp6wMXez4f59jONiugTIW+moOrkQuZEGuTI//BpiJGR3tOpXpyRQE9UfMnqadA
m3FmeR47lgWH/GzQd58rwvc0zjkpNjjPlh/zaYgkdNsgRyqez3q7PrzmS3K5u1ll7jrH21nqj9Fm
sN/5fLXnTTTfD23+nb9l/1YmjhA7xGFrVpSxIvbnVHJPcFiW+t9d7Nwsb6p4J8WmnTsCkbIEaUfk
xYv8tzp/K0NKgsey7vn8C2KPOO3yC2MKNrAqIxekHatA899en6l4icWD/VS2ZkXq02F/K/uvp1pP
/+mwwLFKlmz8bhPOfWQo4zn5Jznnu7kFiT7zw56CSXWCtgW7xjQlKQ4V+eUk4kzvh4/ALXBzey8U
KbUrp0PdJkdx8hLF0O2k7STkLpf3WbymoutaPwqfytY3ea33t7JcmZkboimKiutpRNmaXU8jmvSa
FanljV8LP/3Uepq//VKnqCgG+i+J1qDGPH9Nl97vc1Ic+6Fw+RJ/LhUVPtQSybVSEJbdtHTkvehj
P/yWqPX5rIy8slPn/Vg7DWMGha3ZeO5YRO8iykRWpP6/9cSx4rBYT7ZTpNbHpVtdL33p1sX1/a+k
eB6h6MlF0gfqBIDn23ojxKdGtO1WwflH6yC/y75PYxZdWEJArbmITkLkU2CLM4DyvYsrcRppm5e1
axXn+mt3O3+o1xdNVPlUb33HxI7IdyTi26O8fOQ/vcefjvVSiVUs+bxcvJn9GAs5P82D98lFPARF
u57AhTole52FFtK42P87WPswPAjEAENcyLoRV235Ea7i2s4kuLEXN2Pt+UX2U5kq7iLoNTE4q4NA
3ol3NhNJG3j0UWf16yAN+tcRYPvkitEWLkISdL/5rRfVPad97gNUVcPa/jAGXa5ePMe6U6Q/Q81E
DECXZyoGoCK5NOb1SdfY8kpeax5Fo0GsL9lKUzYiHvp+R8Q/Xh6lKPyQf3+M4Pm0ahpOa2Na2tj7
mFecXvzs2lpFSpSJvX/LirK/nSpRax3ZlK0+z+3FxYmqTZz/44OGZc5QbpfuViuZ4SEs4IDiZQoX
d+MG+ZRf7Ty6Ez2RSOEa8TGbB2m6M1Plt6+p5TluWYUEmVeePRQ1j17ISsNtV9qo7wTEYBRpQjOh
K48fPmmMivm6rV9J8Wkc8iie3D7PIbkSR9iAPvix3hiREpvaAP2vZc2+Vu/bCPb++o2WADLvQSre
iYrSYChbfHuZB0Gn5tTzVzkBVXisoTqhyAXWGKOEMDQfy9qBSj6UB9HnTFXCUCaHQb7ruGWi9Yo3
2zFaPkaTaTLPb/0vEqp1WHAW6aata2Mrqig12v7IIPIBXjZ6xe83g7IVd1JsGAuhnWGdxFWKJ7N0
VSMGuajm2U+irIxCZ8MSy9U0xp8BrJoTx316MEkvpcTEf4pXPMmDnRJ1DRfiuPKgnsVrUjntMW5Z
Ipqm4cJAKWVVTsV9M//OFyPesdyImvz8uNfrk8A97xC5+IYf0gvgDmlXYxkxuQ02FKdIZrkOT7Bk
g5Ttl8FxtJ1Rj+WZgZ6+owH8Iy7+w6xuGVh/KF1eNTHcXtt3X9vlDJVgZeF9zLbeRcWKiYw0zVG8
Xsstm+eWom2Lk3zqg5b3WxR+OqSQCNsGBfKIzMVHzJ6wvBEDUy/b5zrq0LhjETvEXIpOHvbXJu3t
dj8OxYPe6awDgRKFtn80+vSBwNlGQcsm9b0bM4rddGoezPSah461E78aI+k5Rxw3yKXv/YJ5Ny2I
xjK/XMhKbQyjwLhPPUp5zfQk0U96UGnLJHWZxS4jC/Eiivd8HRx8KtPEbEHUWZKf9ovsfx9gLMeI
ZkD4di/HuXeow34Pi8xapkv/dfRhahW621l9WDpajduY/FM1gXFY22pm6i6Yof4oioio8z0RfcqS
FKUiL1JiY/oSlXwcLBg/9ntdnRDfwM9Hr43d2nEsw2DRet+H3GpuVqe4GnL8aVn9eF+HEM1kiEx/
02LtDWsm+fACrr2oeCmX8YwzydGRPoXlRcN10mA4ihYJAGaEaqC6CE14B0VJ9uL1E0+cSNtG7UL7
KJpeM3VLBfHbCYtu2yyvpmWoKK7s0+/+rSxonTk0G940HV9mtxhMeQ+K637pzqq+26NdeRWXLc5m
1n5+SJs/yynijNZQyywhBV/VIFOmnSVNRPOTw4ROstj/4Qsvrnv5UC5vj/iqLa+T+IeGUofn6cms
9G1TSflxXflIO03dtpOSbT4MiGUVB8xC17OlWX9ogh+S4uL1OMu3fqO15qZGBe6YpxYfCTAH+ySi
FYpvvJj/1iprahLRbL8I9/Aum1PUPZVTaB6SWt9rmcXYVLQmq04CiDcN0unNd6+aPUjKUkVtfp5Z
izdC/DA2lROBH8B4a/MTDetzE6379jHNvS32tMepCmbm3b+rVh/u4HJH54+/SIm7KAP03tRDg3/u
e7elt/m4zcuQbu99pAAa6dzp6Rs9PWtBKKzNQyIjM8PjAKAA/0h6YTEHXZJioDfogUm4YT7Hh+Tk
FSwSlF6IkV941FG03IraogUHfsmtFfkGEfmZ9bYMccTvfeh01re+Yri3TQdfXW6SuDV1EDbbIlOR
txazeoOFhLGMTx1sucnVI3XYqwSwxeuqpc2ToUcAYZZvf88SAt4UXz8MuUbga7u4Rf2LNefRdB0C
wSz1qjU3w8QRbP6Hf25V+62ZKhRyxRhUNEtxm7mqc4D2/uwo4LSH9f47CoGkaP7erWXLWLaZ/xfi
iOqyBpIp5U8DPe9dwjrbKUvvRZMQrUFyxonXunf7CZLQEf8W0ED0SOKXzcEKd4GF0uOHt0Ykl01u
bBK1tI7p3GJYkXN2Je43pwL54nkAK1XyQVMgAw0jy+7YzuvL3N+wUtiUgcyobO7kxOMQKbVClRHB
+veedLkosW9pNEosTzuRFIViI56aSGnEsl3vl92k1kPR5lsi4F9wSVKXSZ0d6hlwNanoAYXqHu5b
/b9rdlbbSIfaKlrV7ZGiFHdmGdmJ/kgvAa4fRXJZqBQPf0kOdu2fDf174yX9aZ3r4XjAQEw3y82n
SeDYeIiyTgkqmsr0BP8z3fnJuEnMFNgdS0qB/FsPngcCnsfxYMzPEWkfQASinYhua3nEFjjcTXxp
9Xn5QYwB53XUZN5k82ZCBG8X+smrKBIbvbx0uAGcRPUsuDoOl5zMo+BhfiPNpsJsIn2Rp29dcDNU
9yoU0G2U7btCv+8aDWSLRFjVssBG1MrgKiY0FwYLflIedfDgyG4GG72i8ZgE+nZMttqNVCl4Z4Im
vNdsM75vJ007obN69WcnrjDKpoMnhT8Bs5nbTOqkrVOiBuwDTGIx36oJtfv5M9qphtvo1Z9sURDM
QotIc0Pf2MLLT85RawdHTdOkg+mFKfRaAhX5ZGsPbVEVfC9DAqhzFqedt1A1qr06hRtMQr3rND5P
Gl55Gbi/a5oAd5Kd1MKNh/BbJ42cEGCesw+hLD7F4+8a3PS16ArzajS0FSmpWqjbIUrNdui81lBY
t6BuZXo4abP4gZa+R5Ma4aFKPlTMZrzBp/qSMXmoZcRVVFQAQknWwSkYd3Y0OVzoNnSGYDe12lHy
q+hrob9NWiAfsP01t3EvPSqxj0acBG9Gq7dZVmhvZvClgzlUz+NhHJSwCpiDmtjaEvj/XffpAflL
uN5d9VvDVk5yI4WhLUjLLYDPaYukme+WSVRup3GvxOp0lu3oNWwHSE0plkjoucubKsr7vanr0U2n
4Fw9e/pkksm7mpt3me9vipHOsTVtxPyNqDkoWCNuk6jQMC72s1M2Kc9cj3YegBWcHY/QI+9f7nUw
MFOxBQonwQsyHAzWKn5PkBHFpk8AJpeT2rnmfAZxGkvUtpufUwZTAcv25MXJvw0FxJzR6a2XsC5f
DbWBP9pE6X3TDyAkg8m+M/sxc/XQqHfrB36ZRiGCH28n2A9ui7iq1RbZHVpubu9zE3D+vajzI9Vm
wQrfCpKt+G63uue4qamNrtk6w10SKJ7rIRe5teesrMlX2AkFEB/1JKV4weN6SLgrVMcdJj+qW8fQ
sqAutKCJC2WvZmhITtg2lIfMSTaJ3Sr4ZcbtMS06JOjDId76bWxuramCZiqHGxx8/bt108K9OjtZ
CkiNp1vqxMyYn86cs9vRMxRseNBy66TqASMIeHzVoGFT5qLeHbqqYwSbxjYfnDaLLkRXvA2wXJDU
Ugcfwapj1rYfvEaJYHcMEXKId00P2nbZjLqJW2x+jRLVwGkrfG26BOPspjA2pZ2eYivGBMC38EXF
oQRYvRTc2YXfPEx61TzUUbXrOkTpRE7LBuUm7bVTWlTxTTxvEgtZ/Gq8Tjl0Ht0ZwOL6v8CGZA/T
FB+r3BrOQ6zsfhloigIos0+R2mkXBPHLI2L7m2EocxdKcIABs8E3iMjNfrRpUDbiGFvdK4aNVE7G
nVF1B9NK61PV54DK+PBdRGrdFF4IU0iLd2aLd2o/DBsbscqrR67xZH1bWUaOHq/9nGMWBJIhuXOM
vHIrG3VdY4qdo1LK9RYJQqiNRuqfA61z/cKWfsS5c7ZxHh2R7GjkxvuBwH0MBKGCM5OPjX6Iouig
5TksXaO1/4ni8EnJ8dCUJr/Dta4mqGehNdBjYYHAciFvmjJASnwWwZeywjjiwUeoCiU/t8kzn2Dd
iABhWOBWaUr+OWl9N8umr1WjeJskgVwQ9EiXlvqTblTFM3xYSOkOJNSCx5i2pr+zPE/bFG37tfNy
3IyS+KtURTvZHEokOEKWBeI25G87N0XUftPDPEQxw8NZxqMtmSYx9zAzT0OJsDBNND/FqVpjU+Q8
BmlzP7Zjc2wh+bk9Fgc3sNwey44gtCQ5m4g4/52pyNImbUHFwuqdZQHop1k1kV0DI9gmliw3NikO
NQKfFYzc5lejpK7ChA92GnCxyLMPzTwOqJESJrQwUyQAQRztEgqcA94FVTzMPPUGS8hY1raFH2yc
CMlPpbUgDc2NERxou1ER7XWB3jubqfQfS7UdD07aVBszB8ui4oUbZ5ZBUJzbp2TpC5j6FGl5nO+M
bZPGDa5QwwNLrYNumbe17qFUWEPoQVM73KiqMbiGDvisTm8tLSpeA6n5oUBnu3jk9ReGv1wrHnwl
f7f06MyqRkJ7tpZ6UOJwpXzV93ZxtiEssMkk3dgJL+hJ+9cjuoOp2KoDCgpV7XaxziwwLrZt37Fg
muZ02XFuua0E7VuCENAlpbrRZcW4Kr755ji6cZbq0rjiNv67k6N6b5k6voaxq5WhfqxSVhOi8GeP
IjP2GOmbWfbV0RivqW4rex0HEpfwF68piOcNjCPtXKiT6jbyNSmKxqU7tG+SVvkediNqEG0EeM2r
k11e5dGLOXnMNwj/s46hEBBTtOJGMfGvThT7fyg7r+U2li1Nv8qJcz0VU950TPcFvCFAEiBFSTcV
MnuX976efr5MSII2z+7TMzcZlStXZoESUJXmN3tgrOxZGFNwcGBjPaiaUmEhj9Kx1kNXmqG1ZGwL
6dplEnI2XVefx6LSLvkY1AeguX8mCEQU1nKEfrXtbOWsZV+q2lZfEdad9mFWVCtbU4ZtorH5aLW9
fXJEkZvdc91Vx8IP9X1Th7A6En0C06d+LcvAgcajGesu57Ad0c6FWicclAOSO1oNMhCWEgPdrKNl
hef9MjUQajWK3FvyW4aRa9lfQsv+WvhBukm8XFt7mjtsjLjdzXZZLK3eDOHiDSNgj7Zaudno7bO6
3DY1s7IaEh8rsZ2CrPsDk1V/GevTU2qPLY7YSYdfuOat1RiFFGjW7YPDL3FXKfZr21fVsx0qbAuN
+iqFZrNWBty95lZ/SzBv5c02gZ00QboZddKs+R7Uh6G1k12QG2udnVElsPS1l+rXYuzno44p1CK1
RvU5DThn9Qv9Ia8xeLBmZeAbhuldWg7hwdG/I0esnFsr9Vk3qmhvJOrIW6B/gzYLpzdyD0DL8UD4
VcRuOddMPQlOHppJjAOpfH7Jow/+MPULo4nVTeYHxoM14craTEO2dJOTGjbe09w/lyaY3AaaA+Ba
dm0wnVj1Ff9D82h0G6YUaT61CNobeKThLbyBesWZnYXrVB+6V5e5a6GwIRo1yMvoxmvaY9je9YO7
F7aXK/AECl/idF8Y6lmpnXqVVkq5sHDK4X8n2EXqcqz52c0YoK200jhaamitgfUs4fdj+1k70bbg
1KtrihFqgvbn4A3mJu065YA51LTSIhcp0UY8ZmM9W2TeZwASy8bMOSnB736V9fgHqxVPxLGo93iF
wG7Co4vZ0S7BSWyZWsVVa+JplbEz63jV11gzkRGCpLLwyv6k4BdWGz5cYbt6S02VQ+g8fajLxj1h
eefibJW0m7BBGwffLuCU6lCCe1pXATC3KchO7lhDsK7NoTxMg/Fq1WHPJzFHqP52eZ7BGO/DyQFC
b2XNVdPs+pow71UzPX6UoZ75GvLc2B/Lxr5MhotvIfIT9ig1eLGyDBp3ZIuKnlY2zSdFqy/m2NVX
sE/G2psCZlQeJI1Ay5NNUSp4mmBDUY2dv+eJxo1Bygs8vnLshlE9N7EPqN+tkKfiv28lk2XM0Fb2
aHiAQWGhIZT8bLRKvXetklPfNuWf3GpaBDiqOFy1Qf11tHP0tUcvO9tV76iLUQ2wwijiy28xeemk
6XwwwuIga7IbP3I8muzpAVstji76od9CdFAvttqOF2clr2VhBQ06ugNbd/dYpdkfu8CPHzwwXJcq
UkfkR4fXe8LQt8EqrRHgusfsbvMdq3TA4z0YeFdV/YPuJX8gxBBcAEIFlw5X7E0CH3t1jxl1BXmt
AbiX62kEEqx2t4PvNmfZYy6M+cxcaytrsmibgV3lSTf5vrrBxXbdle7k0VNfI8eh20ay1+G4XAo/
NU6dPT3KmiwaC23bCtbBTlbVPJ7O48yHFPm6XgXXtoO0gAOzs5Ux2ATdIxSGLbN4kUHaVOGkBAe3
uGVUWlY/NSYOZrcxyACA3a3MAa9vGUtzpVrlmeKvq+7PUumcC4RQ5+J1/bh2s6jB7B2/GRD5I/46
SvgsU6IMZd6cF/ZSbXUw5uBvH5qcaa4N0u2iNwOHOfifLWTyrRgGISKe+7sygHNddMZ10PFbZhLQ
Lx1RHZ0supbxVh1s45own7mqcx0sscLo9jJhYBG1j2cF826RL1NQT0l8jwVvMJr7zNaji1J6+UGb
kD9Ikzq6xKIoBbS0NrOCnSqqsnBDVqgVsMoDO2Jlgq0MUhoQ7nvVLJYACs2XEvOWZWbozBjr3Hhh
MjesLQ0HUNnKP5C3E9T6ZeHNxkuQ2MWpGMtvMheLo/HiV+GtLRm+q/yzTHNYYeltJw95G/+ZoNgA
QboOD7XvNI8ccenXMQ6zdQiRNcX4ZBlPZXdtrCF5VBwW/KImC68Qrpl+OdxifmAaEFhZe/g6fmSu
KFq92MD9jp9uvTBHWvOAntayUcWW96nC5/0+ZOfl9gI8qbaXMVy9pkMo1P1lBxnzewj+IQyuW4bL
8UCOTeVaVkczKp9HH7ab+JQ51pmPmRLt9M6LlzbyeftOM9Vr2QKJVw0WZrWbaFe2vLTr6PHd6o32
WYbsyMZofbazrezgj3b/0BvjVyZF2lWG0tg7mSU/DFlzdccGwKT0a1mNbP6x1KpfV0W8q/RaO3lm
M1zMYUTpo9Q/8XIcLrKY3RhnGKvVxAvzR6z03OVcaNHTLWMqXM4VwNkbnAVsYwcBurDDolrT/PAP
oz9JxZRiUr9CzDY+8A/grhQzT85mZSHxF2raFhp2+6y0uMwVre59nqpwb85z+SfO1YcxV6LT4MXf
fKHF7DHNfnBEYVeOv6hgFT8aBucmVVU0166MP02lwj9bYMx8y3OkOCp7pXhRuMqhJp+ThdwiCGtU
PEYtqzaqYtYL08qUnVsv81E/V72GmFwdeTvn2nXZ2lM+g1M0H7FbrDmghWg+2lrxoTG9Pb/NYOP4
SrVwEHboc+3iuAhUtN+aFEunAZUuxKEdtj9C9znvEX8xPaNEGjrwdupb3gAcDtTVhGnylT99U2t2
9FTwfJwT/QLAc1pBvvVYOnrjyZorbZ1MFkohc7x0QyP53CeDvRnqmO2GIuf41XLWuCprmDiy59qO
oXk04IoadfTH0OnqISidb26THOfCi9b6PMOg0av0LbC3qqszt8Msq2AXeOnFlfpBTR1lE8aRw5lv
ljy2kfIdxiNqMlWE0p8DxjL8xm9D/1D445PZVa+mlk0vRZMqeClWX8sxU/eJMIFgPYnLJi6Se81p
kSxDGo3JaKcv4iSJn3IoY2C2Vf+LNxx820bqoU+zW6FhHFwpI7piUTkv5HQ6NeocewyOC6NxfhlM
dA0dzF+TMY/PeO7EzBDtfK21WrPZITIafXcQ91iqZWQ/5ohkiANgm2lb+d2YwvFDMzmXxLKC71oW
f8gtF3upDP0vqCWcPJhVeNSq0T84fZ3uanMsz0i1F5ygIMPJPDS4apmVLyMAwJ88R3l1+nL+U0N4
xhHOR7mfcuyMNgHu7tNiiMv01a0mczVHYbNDSUBbWCwNMGStmvqA9CBTs0DFlCQp8RQM/f6p67v2
pfXt9mUSFDE76y+yluo5S9JQnY+yOupauS71stvI6oB52D6FIbDo2rx7SWzxQoM/eh+typVNojvW
k8zXIsfGotYq0erjVpaZZJtwiMe1rHrwR4/4a7B2FK1hzavfsia0i6jJAp+xs2sObKGJEPktHAEE
6mXVbgcoeWDaV7KKFc78ELCD/2M0JzPFG0y2yc9nlc7bbOf6SX52f7DjVc/h+y1jympW4d7ELoW4
VcH74pxa+austf0UrEIzSRfB5IePPc5qj4AWkkUWtzm7DsRkEfe+ttKmAMhHbSurCTY9voZq8Ig5
MJr7KKg+KqqSH5zKfHoXl9UQJqrVz9ND37JJsJCxoG+ZqQBs38j+A2c/YOy9eN31lXeexkrd1iP7
jo3h8IWWQVngLbfoVX7Y9xAbhN65AFC/bMfYuQ0gW2WDATF+n6b9R1zpz2pd9iys9MLgBD20z204
vUyuOu9/i01wlDasaBEcECm5XttnrQnp4gBucJh3P9yqrE5wKsqGcCdePxwCNdYSWEfF6kv0MZqi
P7OfLyuyQPyHRiRJMJibWg5cZF026dOUHSMYSXqm22dTFLehABdni0HXnK0MdujzwU9v+k1cpfMZ
pVv9AFsNi1NqMqTX+i7orflpDKc9FMsKnZ3BfIWyzzyoU2817Py2zPr85zb0zNfEijfVbBcXmVlr
2XpOx/lWi6Zq1USzd6uVIHFxqyquMhMn8EU919M18kvrtdNZOJqdd2tL6++6z+J09iz3iBxQ+Vpm
2sYJR+05HdziVYGL3SVx8yjbkCBFowzv7FOdltnGTDhuMN36UuD121uLSAenaNgu2E4laTgG4IA6
DZxV1JfXeMbVrgln4wKmnRVDrIqtz6neIVWRL9H75/vPVy9lcbfTe/ZVpl4LFoaL0ZFRFtXe6yZe
gYZqP8FA0h6ssTkZgj+dTG5wGEa0O2VVKwodWRmbyZoFzCPGXHBEqGaJsqK7CoGObhNkzLbK9LmO
6+hbwPxviU5Z8+ShLLiAz58gQuiUW35AH9wGTcFCifN1qc3dMs8EuSXPjyV8cdSW0AaJr5XWWd/4
fuxZVFmvvcmeQgA/NkwT5Q2APzw/vErnscsj9pSnRXx2ddcMFj0OkbWrq38kinLyfKP+lnnxx0rK
kE34ZjUZdn1srBo7jLG+YV5ysQI9QnW4SsAIaMljYPjGySv5YotQLAp55aqxsYUIEi98mF6oKvlX
GFwLZWy8LW7W88tYtE+9VxVfYs4SYcRk2sJAXGnppEqLmp7WPuh67axmw0G02KkmUINKxO58/ebY
3mPmb+0sqUHEUESYSsFNWhW5omC6ZeTLsM+u6QTZpSixH0/NbtNpbrnOePYtg34YdmoeOMvSjnWE
Q4p6U4+Y1g65H77mfaLtbB36vj31CWYZ1TbNumhtG/uyHOoXhKV4x3SIViKx+ixrred/6JSxPduO
nb5OEbJQsJEgbItqooTd0tTGaT9O7EC2AU/PIVXf/KQ3tvmcda86Yh7rxrAtsJGDfU2Q1GWzQ6yY
azDq/XMW6emLPgbRNnD6dG2nzeaf//jf//V/vo3/EfxRoM06BUX+j7wT2KC8bf7zn4b5z3+Ut/D+
+3/+02IWb8JEdQzMJR1NdXTR/u3LJcoDsrX/xTkzXIs4jHadM72lqn2QUqbVrLr8C+qjv+DlUmCa
K+pjEOYPIkePik+BNfNeKyvtOeDBvyqyWb1dyVhhZj4wClpD/Pb4n8R1VOYhVogmMFznm9rOJDR2
SvRvWZpZ2U7q68iCyQOTjqy5yIzGtRf//g/3VO8vfzlbnULLkkW16rkOCND3fzmbV6pSOENwZfXT
7+6SvU5jZs7yruh7b7HieBXl4Hdl4z0uq+Y7IeCbPLAto7fr+5C3WxTazALFgH55H+r3XjLfEsrC
fz+K4XpptJEJpW/a20ipj7JPhQrn3q2tQ8Y6/LGJ++w5ifovSZpUn7qBTVi9Nsq9rIYoCvjV9BEp
P7zPB2VayTD/I2zJjaHyGNQm6oc/e8eVnq05DC/3tdMqR98LBua86EvO2PVsp0BtnwZRcOCR75WJ
PbLY47d+b/DTmqdojjLdr3hhmNW6aNHJljFZKLwqzm4HM1vL4MPL2O0+SM9t73ngQfJ9hnoQU12l
fbo35GrDLhF+w/d4Je7DM77BmJyPKD8TJpiVvE/sutxHxsZZnNT1+Y/7tNU104PqHGjsu8z95H6J
dOcaKtPAWXLS7DGJKTaq5mafm/ibbG8RYFhq/vTcWXyvTDW8BqJo6kxf6q5qbWUMTAICeGRoKH9d
ZagSGXxlf2RwdpA9am23A72J7bXl8iOxZ+yDjY6ztmR6aq3Kf/YGdIEDbzqbg2uzakk5MbdiFFIR
qlSeQb34z2YW8GIGOYA8HFUZaxX9z3hSDFC2hGT857C3iNEHJ048z/dhcs36MfTtxmL8+9D3cf46
tIz70THW0vjBjXoQCbYsFdOZOuZELdY/0b5lVfVwC92aOzbSHmTR8Hx6GCpA7kRKC6s4BXGXtQM5
6IF9hkUYlQ7cMItzIRkSV9avq3cxP0tZe+NI/CvrniBjZterP5plHWVb6HUtHOtB93bNPKif63E8
RP5Ufy67Hr5UphhPaRVBXVOsdu+qEVPhOWxWhRqlH2GlvGhT6WzVPGo33Wik22EIq3WoqPbr3KDg
lXXshmRu6Lyi0dVtGqjBt9bGEs5tCoreitCd14V6fV2a6kb2RQ0N8wgOH1YWx0F6yq4vzmDpqY1N
c4Acy6UMzi1KSsw5spURVnAzfyVW7H8PC1nvENYHtspmiGi9p9yuRLfBKdudkVnXe6McrsV/7Mcg
jefi34Ve47cpGfp1qyXGI2dTPm+JXHsr5lzZ20NvPMoimfTuMYHoIBNkbpdz3jA75hej0T2WkCJ3
Ts10zaw5R5blV7DtcDpU2P3eyRxGx3TAQPosyVzmAcF4wPEgfzV65TDAkP2cTYG7qkSc3ZH8NcNd
2lBN95gh4rrymgYTCCND2DH07acm0TnfQgHxazDOH9W55OCzU1Xws2a8mXuM/zxUHWWC7DnzV996
KpPVL1orir7W8fjRZQ556xlqY4y2Ic8H0VMmyJ5lh36uqRjPbuMlLodAyp/WUJb7ThKrRWEgwXl0
+uxYN2mTrw1DDVdmwTboPUVe5WCBA3TZzjxYGalpEPWYGuRjvApFRtDwjIW7+Nd6TvV9P47hkwyx
DBiOre2fZOj2KdLYAucDrGl9z/MDJ2G3wKxZ5NqFga38jGD/0kY96FhrqXY0HXBtCw2ISrUoRUBG
ZbvNGXeiD93+Hrplv6/fesuoHCLN00vHMd1WhmYjwDMTDe+F5ujN0RBFZTO3nGBkL+8x12gbJHIp
/i6mKkpzbGPvWAeOv3XyFstTmSd73AednR7FFzGKjP378WTrPfndeLKaxPPHhFfTQwnWvQPln2oP
E4CIhzBxYvZLsHYRNRlHolm9NcqYKhrkVafFCUZQ6K5a4yIKN+hiB8cyn4LjmCTh7UrGbNEgr3TP
BwvwrvnvuryLOfYQF+CA3GoZTfD9ZbMcUY41O2qMzTH2MmZctkdZeJzVHQPT1srFvY77/O/N9+wg
T5OljZ3sSvazbI0jaNexPmuG980Iw+HaGD6/BA2IbqRV2cc6Cbc+8JRj5ZkdWL105Dhtsi92jYJ8
PCfpnu0t48l0Yw68C5yWR+VJ0zr7u0xtk+z3VMfB1UCmJmn4PhVrBf4C34BVbUA9NfAQFqpDjxxq
R4/yCkFAMDhjoSzfNbA3YO7ZLn2RucU8ZGjHib669zbann+6haZoONthN4OptX+/g0y93yEDDnm7
w71B3iGdvJd76P65uIuuzv5JtjlWinLdu78ha8Jg6eedicZhaSS8WtyTHuXhQVoCqdKHSBTyyk+d
W+P0K3RPq3/2lKn3uMz967CysfzlPvSrsXYnjgHvXX8NeQ/du4pe8FaDQ6/m3kGrrOyBl155BBbb
rm4KfGj32W2TvLDPWx3hwPD67VDmy3XvsRzb8YRuMdwVL6mOAefW5UJevq+3ATiC2it/tsu66zvq
Glox8nSiWfaRDfJKxkrZxbW7ZG9aSOLgsKG+yn41yOqFZ9dxtDeN8GvQhwh1LNvIH1dyOjOaHSoN
mrJMm0g73OY/cip0b0XvCWFn1/NuObcpFAy4H7MjOULiAp41WNALqdUG2wwQiXlh4hofRNUJtUHj
be7Xg4ZzTOQ2OEHBzFvILBfpXXEw8C+dZKuq/W0n4JYB0nt0mk3m7Z07DGtsGwKMPCgaPVYPNidc
Y5TjEiBjvlblzUq2WF6+jrUoRNqi6gLEOBDdZvG3S4VaQYYt1kFeyaJJFH6G97q8krIGNfpY7EXG
87bwYmcr+91iv13K9HdDSnmE9+Pe6rfyNsq9ayNVFd73uLcjzhctJ/ReV5nwPa4N/Ukp9QwCMqq9
Cxkb3NDikYmInKzeiyG10uMIxOAeGpuDkpn+QTWt1l/Ojt4fi1L30REtUwyOu7hE5gRDj0oGZfso
ktISs/mlbNLC3FrpU9ifjWzY5mERBqhIIzsofDCBe0C4ahIPoHBfLXRfF0Jl5ZMbFg76EHC8E8OO
F2Vg+3tJ+5BQ73vxdzEJH5dQbpl3B/fLqmx4F/OY/SynvkkR0BKkJQF+vhfv7nFPud0DCIuvWMrG
FTv7gO/rgxHMDbwxUb9dNqFTIdiRtOlCJtxTZfUecxRAZkvZDBye0+zfBpFZ7wf5LUvvve1QKNZR
6uCw+Vbs2zCFBiTnWEI0RzYkRsyboFKH7V00x1VKBGk4SLLlnK0VczR2CxuErvN0JQcI0X5HoRVp
zCA0o4cgVRCdd91KHHg+srLXPlk1OCfFwP4AF5F+W2fpiNJmkp4KxUfSAWPMl9ixeXbkufWNzRhe
ao7zyVSHq94HfzaJ4e7GlrNexPgna5G11rc57eP9rSpbMrv/EudCZUqmyFhs1p9qK+dE3Rtmsd86
NI+e27y5dWHuZYYMRazsHhG/fJ2tWvnRX8a8nlPkiHNumSuLXnyKlLlwnTntLV4Aif/3Oz6m7r7f
8fFsA+VeyzMNhANtXf3rXldsZ4OF/nZ9cXrwgwn6tOeRWfC5cRQUoJ05FUC79GyNJQcqVpWnG6Sn
nIVpmzNQEtEk20FXl7C3tK9yBLMCyLdCXt88zHa4T9yQ4yXZgiIpckeZh4fUehisP8ypM8+qbj45
oNQOuqgpUWKeZbwtsnGbuhP4YI57jYVskTmlbj/pbhSiFCUaZIzD73Frz/x+C6ezAKf8HLorPqBl
78XZSQMqNthYskxeaQPeq+dD7Ubxc5FM6mJWjeBbEMUHtKf1txpD0U1g+treAW90CQKHMziRUUzB
E8+W4kNtG/nWN9OYxZjebtPS3AMfSg4+0u6ne6HU5nRSBExV0aMl3mz2UTbKuOu5JSSLXO1P3hrV
JIQlZFxm9LGHjY2D6rHSnLRIOMPbo+UvXBSUNqWO91JTlDxOndhTtr0XgFMXwftjU1550ecGh6qT
rNS/EuRIeTZ3m3f51QwUTI52u6VsttVP90FMs3hVNf/FFcBRKZzohI/VMLonW0Tu4bSf2dvHOmv1
W8zxDYBI5E3NrZMcQRaaPRN2W3cVi04yZhrJR8xg0r1slCE61uxwn2QFyLZ7SKICIVQGlncM6iJY
yfTO8BUdeCwttfH+bvIzybuJveHb3WSqbPj5EcPQH3Z+kCVJsnPZI+cXkVwqITqd5O7XrOuR8hc1
L+jK50y7VWQEHdTggKdiuZBVWZSt5wAfA07/340TFU7xWEcswuHgYxBzCqK0P1ua3Z3ZWemRJVfb
vd6CEFABtixkqyy0uszXiQn1WubxAv7ZrKkez7vQCrf3sZBWZIfSddO1NZXuEciUOWMY5sX1Sgs4
IpLV0U37dpGVXv0g61op6MtWOm5ktZfNhWi+XcqoLOwUA6575m8DabjuIR/WbO/J8gZy7L5rRpTj
9RR+q/FZzuJYUuFYiAuXmNzJyLupoGyQsZrn9a9UGb7PCNGhc5FBg3mf/oG6psaEkwMXFTxHgv6B
kHZGdPwxEsU8ORZGntF68HUgul4JmcY1kHCTDQ2/974CHbqemuq7484qlh4uWB01zw8InH6UNQ/5
Qw6+PB0htjd2ad7Mqh5fFHfuXlLQlFzrooiK8E3jXAZfIF/YQkIosmDr7PIq2ZWsOB/NqkSzN0Zy
v3B03H78BvZYkqD0kA3apYld7TKhyKAP7rOMTOqIiHYyou8jEiqRkJraJ71PowcZQne+edCz8M3h
yC9blmZnLnsoUVvZOkaatjbm2V1mrhJuDdwoFuCcC060AKY6opBVO2zDcdGqPDpR+8e5wsKh8N4s
c+4jvGv4bQRTTZ81+FI7dGm/GG6o81P2poszZMBJS6vcyGokYjUIgAFA+NOYjdOl661i7yUjiAzR
KGNYLmAtFRfjHt0IBRAuhgycTlWQCSiQw/pxZTWCrnyv33PiX9n3Lp2GxO9tnHfN95z7CK7llodZ
cPsmx8z3LghCZjhqi4pG3KOCV6Gs/lu9qXEK6tKhBfYp2u/1QphdSB3g+xhSPbgxOAtTMTdYK2m/
m9FWfy0rg82C3p1XM54+n6M5u1Rm2qL4q9UPZgYlTcb5WH9iGIs8ZO7F59pTMJ0U+a3Nnmc6wawz
dEd5dCoAVE2aF58n/h8AfnnDSU1t5bnSgy9mOOQP/34OorHx/24SonPgZNscOrmqbTim+e7ATQOM
P2AR0F3GGsZ57TjKoRTFqJt+vrjVMUnd4c6zybxJOciQOVXYxLyv3/rc2m7Xk5UEx3uavEp7l763
dnkrsGnjffx3XW6jyZvK3u/rskX2+de7y9GHqvvSAXPfKMYcb7CWw2EGItXRLx29+nGJBGZwklFZ
dF6hbDzT/BDVOluJZmJqR83s8+AkL1soHdUizGJvO2fxWXZJ0cmon2+9S85DJuEWyW0bFEH2bgYq
qs1g0377Was5VX9gJf/Z6qLssXcybd16XrFDKHz6OHY1hr6Fem1to3jEhSVdyLhMq3+lTUpzAIYy
X5kO/Z5m6MnSVFX2KORTNDGDrQaLEqMnHraxeM6GolAGJHZFXKm0Zqf7AJLkN79IwuxguEDYbvrY
sj6BlFncfij3uky/qWzjGHbr85vMtohFoRUs5G/pPrYc6/4jqzL876bhD12f+o3FqvKKQ1nxnMw9
Zhl2VixDxHtXVgRwJKvG8JqIVi1DpVOPaI1Fq+wbOGz7JhVUCoEFxv4g2k1jOyxl1df1gGOy5li0
Ni91kTFOYYd2uQ7wWzTKGFY058wylJMMebVpYbyGM8BtyMFcAtM5apkGPAML47cIUgSSw7G2DUpt
fHPSnj20NO7Opt3UF74862IO9kauJh8hjKTQxEfEPOqofm6zeeZ/la/E/1tGGtjhbsJU6yHn9C9B
Ff5jrGThWi977yGM3eYBN64aNl7Vv0WF+owIoPPdTYtbagTsZ52P6e+pPLNvqaVwhBGpHQpEk9G9
1YqhbWy7hjgU5ZO5fF8PR+ySkrA84PGQoKlr6s86ktDbQHfmPQw2WL1FlkH2zJNP7JCdStsx/+j1
fg8rqvqsT6a5LFFofYoVw0Mqw+p2WmQZT8D5oPAYRfYldYGC1G22s7U0WAVg9B5C3UJxFtJLubdT
WOkihiVrAb6MK0NcyaqKbEO7kEFZ2H3w1ZgUbyNTZGjk1AtQX9/vzAptebNX4n0n1OEHUeD1/TOm
2bwX7nXZLBNlzBnzZN8GrnuKnI5V77q3VHXbDr74CrTpo4tp7RWTob0uftMAv6tdgb4qZ2be+JHT
LRzMh+i3NFOk+dFf0qI5FIaM0TrgxbmbVED+keE4r46JNIuNWvJqVgv8NAZV/JOAO9FEtVVSbcvc
0F+BpnBf1VaJt11ZNGvZV00SFUZob69lX+wUkg2eZeVGtmYF05CmyqyN7GvZTG09mxmxbDXnwF5N
Q+PcqjXGgStbrdpd6vXl2igtBfGclv1/MxKnaeIoQNdQWbldlnOG0gFg3gCyjLZqUl/Bf490mXjr
8767rMcAFvdx2yzYg7drKHuzj9/xzyIyjHzDxl+4mKbqR4PRZHAu73WZXbdNs7CtuedbXoRXIx82
vW5pj7IGd7HbVkPnwTgbYZCJ1vZX6yhaNa30ljI5FCfoRQTJEte13/qjBwqldCp5Lv0aHUJScG2S
4ff+f72/HC2ChLwpiwfVxUc8bMLuLexzTpPBd7KJPrdvVYoatd98yKp5esxG5YuMtiZ0Cj22zZWs
GioesZgE2vtbn2i+jH0Hqx1XrxczmJZyZFR8QSzCgkj2mTVvgZABuhfcWlkUDRy7zkFn797AOpB3
mawrGISg7yLSRx0dI5mZCR7kPV1WZco9FlQWyhopU6KpNj8JZ7iPYAXHTZz5+VZWXbe7FMJHwrAG
60lk9ekwffRAa/2WBQ30ljWFrvUE2/k2lsxyYzYGIs+bPv7K+jXWKMaSd5RZsvqvWbJz7oaP4zRs
bezXfvuiya/T38X6DFYk9Ld4ef9Wyi/p7fsqg4386t7bXc/pVghBxUs57C0TCft0M8UJDuyqM13z
YL6k0MlPAv57dVr+tcIws1eysZ3B9PY5OtBd2VTLMuhUBKt458rWIQRywnIrgDcrTiWNpALckLrP
cii4seVqFkQCmVyBiX7I7OHTbShx26ZMzBPQ6v/+trdGkdGxm/jbrZ3cbfb+BBHl9knEXyJu3xf4
X1llgh2i6PV3nwFE9SfZyREZv/58dyiR8g70fTcm/XFsnO4orxpR/fexIRQi3+aYw4Og2/9X37+7
R9nwOyiTLF+/u7ldKS7KOuITVYISj3KPfWycmGmT00ZP7JOFFzYBrrBe7Y+zmqvsF8/ldixcc1NX
ecLS1jM2icMjVGVxepGFnzKX080o3rVRzCllU4UHpPp5pZpzeKlDzz2bQBFrUZMhdndYEyY+UGUx
SBr1ys4GHL3ygl0e2+A5rR5xqSF2vpV9+wdmqO3HKWsK9m3d6ap4fI48zatHo7XGbTjX83FA1O0w
zna7A1wI9tvmxdGlbXZpLNbMXVY7H+IR2zJfC+Kv8+g91H7qIg/zP9yv8Iv5GmURpulRVa8iqxvX
kzgP8xsUEtBs4DJ1429o6aQbGFflURYyLq+MPPyZd2+WV86v7NtYjRGN69IOHnSLmYeGLuuTrYfW
LlBnbQfopHzqckNfdnBJPqeqtudth2MojuAVHIBPtlMrS9B/+iN/YbJX5yFcTSo+pvWQbzhR8h5l
oQnZ+t5SdJR9Wod5018a5iT6DEbV2d/j9eD7D38dA+LRuAo91JOGPBxP+FkPmMVz5abevC078/8S
dh7LjeNaGH4iVjGHrXK05dBOG1a33c2cM5/+foR6LI1nbs+GBRwcgLQskQTwhw+2cHRYrVNMpPgO
vBWIGx9x54bDTDSIblXOmohReVvRdcoQbU1bkHYZ3QHsIwYWnS7xoB8itl4+R5+uRKSklmJ0i8/r
ET1Sce7LCJ/dcO2A48q0dwBkx4mmy0AhPzd2nwOcx4tkVBRL3jDmnt05O9nUn3Oo+yc5NNyT1Xb5
rWc1gHOoiTjfWvekGh325Z55VCXYGMCi2TiqKlXdijxxMLmvzTU5rVZ1lZITp5B/mDBYaEYwljgE
iPhs+xHiNWYOv2Nq36tAkJ2VyDiPr1r4ooZ9fStOLi6jiP1nIxy9/TnNroaNLmMvHqFcrs9ay41v
Uv1esYqY74h3fcAzY9tMpOEvcTviHpKHGu9XU4fUaGR9xtc5XmSt44D2/GsUMShwA3NVeoGJkcVf
DU0AJb3GYPg4KsD3RixGbmJZ744+/njzsI60H7L+4eil+1ZCaVpapZvsJctWT3YUqugwKuoPsGT4
97bGU9xrydq1XWXTZGn2KGvtqz+NkEmlDx4z9h7cPsQ73EUJRq/b+CWMO7yPi19MSu41TPhOQdHo
p7DFoGSs1HGFyM/vWN8rwzoeWQiBjK+fRLKkFO2xCKO1qGkGiDKl03CdiFt3l2fJ78PgaEY6E3XR
on82i6paDt46GPTTl24g0f7PKGMArwfKBGe5Kp4HS/F2ZGXrb11FSy86iSJyYXiZtdJK5Mla9tOG
hQB9e2h3jmy1O2s6dBkUoZkoxiyusFs8tYeiKLJEXbSL0qX7OefSfMm+ajmPeXWmy5lFz68nugwn
SqY2/nSg1rjWXRzo5lIYLIlDbXdsm+NNjzxBhlKNCKbu6B1FSYVb1s2EFdMl5yroK/kf2y8nEiUx
hvZ5nkurMk5qEWWoQwEGDZwPfPtUvfS3caaghhLKyZPl2KfQC3Hp/lMGBnrxOWPIy286j6BNETnZ
Ihqq9k2xnHvVbtuH0KvdveM53oI9y/ZNGyvYf7J97xVMtWHSGEhZEM+j+G3AMPNea/FcRz+ln4tx
RrP6yAxLu4vcojym0IzPcQQl/Bku9/HdoIyvUgwP15FkCGHTwfos/VvMEvQxkRNF+ft/rAQq5j8W
AnXTVnWA6HD/uDL1y24kHoKOOzTOHW8D9QEnuvBoTQdR8uB1nEsJ4CV8ltqNiP/fNDV7R+hB2osE
6GlVN7Oh8x/FQFlcVru6YL9hGvYS/zKako/xGl2PX+e0vKy7mUi5dFPMEG+UNIWVNF3rpeFSFSVl
+vYm/ogW3+Va6hR8FmiNfGH3ar7WJmq4jPZxNs88zL776YGuQraPw3lQKMZeHBRPwv9RypfKiAKB
CMVGmUIimFKixMAvavxsygKv3gfKQtPY755VuTfs4zrt+KZMRXHw0U5dp4r0OLb575CIF66+9g0l
2JW8l+D4ohnFsYarBsINv/ipJg69BF0Aqm5bHGHx/OQp36xjjE7OrbCmyn4m6uilQ9tqLXQYxIB9
FpUICbnNwR3y9wHZNlh0Sfa8+e39a6VQaNR34W+n16m3NYNqWIjGQlN7JCVSfyuqpfbw5y+jbv3j
u2jBSmEj27BMGBHyl0VpNGFHbwA+e2eHVjw+tbUt7Uw1yW5ar89uSonXCqZh2foSQ9kZ/FanZ79b
RCKjZMeosdVjlakKC+vt8MZiZzczdHe87eUkvv23hlyL0dMqy5xJEyu/aM/9PohqJ1Z/janlS7OK
Ytuq0NWXS7zQem9ZVLm/7djAuWmmQ85WChSCXl6Lauco5X+waAztn5+fZqiK41gW4juy8+W3bOSd
GXT6qN+ZnnMX8Z04lo6f7E3ky4zKAPkUT8554tAofG5Y7sbzMtKCpWLrylNnNd/R9ZN+ovk8QwpO
f8cRT0MCL/cfpMq1V2oL66Y1gv5oJTV7mbqEc90Fx3bGnwkomq5BD58JfNoFriaQapbl15sg1TZf
80Zd9cBXa8bc17Ie+BoYAOh46d728xCLLalYGiqWsmkT/Axq3f0p5d/8UK8+6qSATZZGwwOMkHFl
h0wu/vzFZELw9ZNVIG0601fT0WzZNqftlCt+EsZ6aV8Cgrkzi6cWN/QbXg8KVrmhxwU5S74RwjEz
q8ztH1KLc6/Ehxh77lNV5M2z3bPmZ8kRiGVQBzMhbKQHMuvcbloM68iI30RMHK5yzsVCfm2MEYai
YbO/5jvf/Um8JJWUJ2ga/iYzzWrNRpL93LTYuk7EELln5sJriXtI9dq6tWFbzdJE+1XhVrmOoiFT
5xDIh53tjcNOy4qBtx/caTfmVBdBcWDiaq946WWXQkt/d8kCA7tU0dwkbsndchrIqqpcnTudFy/5
+mkzu2kqONH1TaGZ0q3ihB7w71oLmD+k7RKErZssywQHL9dFPIl12FuL9d5T43TZBlBkNTundEOB
7b0HkUSMI3KUAiXXWhp3TVJrw8yTfPUou227RPsgQHZSU47iIBrOOZnsdDN0OyuUZP5qvuSIUll4
XLmNaemUIfpecp2+Rgyjw+57OtklHpc+yEbZ9ORlXvQSLs3/7CtivNRAzJWhX4oqki7Ktu6iD9tC
LC7pagOyROnttbHuV2ziZ4++52azsA+bn6W+tYKk+QiBGSIS5Zf7TEEiIYZID3yR7UT4jE0MHMfL
OntpgbpoYXaCXXEL1DNzsaU+1tncycf66EUano8On8Qm1vtvbgenbicNrXbw0cEStTHKPoLAfy2c
AMWGTu3Y9gyH2yo35aXb9sFdIGNq7GiSfO/3VcQ6lpE/Bo6BHTTSOE866oczv3QQ4jFaHPYkt143
qaod0C0dNj3buvtswOMal1tnm6MXvQ/NcJpkxD89tW1m1mSacTmwv5/vOj/pZbAbf7Xw9Q+xnv2s
ixIEFjbgRVF0+tJ8ielSC/tRNKe6i8j7penrQFepV8WrXufi126XAa+u/Fy8NF1d7+VSr85yVQzF
3yu6Xp3wKuGqKMa6nCUqcRA/f1SX4NWpr3pe/Vn/ekGXkSG42ds/31411fh6e1V1S9d49lsGbwDy
191ox+u9sSz1ABVIrPOqAn+4xkIqJkuATxpefet0Tb+v4vF9MOt3w9S1X0dTz/RfWRK+17YXPucu
6xOuXsEJLmRnYyayu0GQFyEpJHoWZuN6zx1dFQQ5Z5ZZaBtXtt8lQ21eFd8xFzWs8m1RWuoL9q+N
mTWvcZf5W6ctmqXIiuL+W92pMW+Fqn7jqLxNJL3Z33i6zy5HJiMj0gb5InXy9BEN7fomz5u7qnOS
Ry3sk8fClpd1L3l3ombGk5FjqTXbZspwcJZaWyx/LUQHCUHDmy7DzHkaTHSwsERTMnTyGjTozrgr
GU3JG+QrDXXk9y9QVAKApfh5uugyW76CV4kGCVH1qYMdrIfBa7FdMKK7IQijuyiWF33S9DeVYvcI
wEbRKYzBeopGxMaiuwTGNTxcFrKYy5IiOaGLaFNur8OpWeSYVgsxyEWOUKtQ/2JJZ2TnybWVxbl5
Op1q4+9qOxoMcjGOzYvpxvWzFrQH44gTDnLp7kLZfDlfDfrm+bFKSihDTX9SekmykHaM7A1KdewJ
oVLk7uHxexsMp28QBHb3InQ5/Fvs3PezG6QOd2/asYuMiiyvMhMbOERMnW9B1qJNmQ8vam9rWzmN
xkU9WP1LMIB8QoSzPIq03O/mIu6jebPFt5yvRNLvLjgpgaI6A6J0i6ewKnXfRavRo5mHrEwQwVPN
sblVP3g11u7gUoOd1LNJdxbu2BTXgCn+WzxB1fPf4q6l2gu04LV5nUj9qfHl/iRrwazovOjWkuUU
aVeT9bewzScMs5u4syEqnc3o22jdiTqcwv4kJQCSdHj255jl+xl7C2WwgKT2kfE0ekk77ZDaUvZT
ksYb1B+6lySchC+NGsRgZfvMhAw0toNCfvR6dAB6qWBWrapvTdBZ35y4yWYlMlLvnR0s+srHT6Ko
/K3hBc53DxG02ZgM0WPMiu2yRDfwWMuVvE1at984+IrchiB2EXE1s21ilS9JCtqzRLdpH/bm75KI
2V4G/a5DaPDSYCZqzrLd1OVcFJmifjXOUMQw8c0cJc/PxLIAtQrgZx6KmR8yDAb8OOwVcaSnKA51
inpxlCGUGstl6i8qWX+WJbleBeNo7PrGNnZBEZs7UY2yKE2ZTP5VDyWFejslnTM/+/iiRQQvzaJa
GzVrldVrpaSIzFpe/uyOxjsKCOmtmLB9BLGbPAesK946TvIuYmqn+dsqqPqFmPFpkY1He61J5+mg
TX8Y+8nv/oOpp6x89vmtm0VsJBx1s8u1ljlakOGyA0NVHHTZUHiyFt7vejS5QqZ5RlC0518yLz2/
NF8axBCiehl2zDA0/POTiFnS1yeRZgO5MmQNDU1VVr9OoRx98IEIhO2dH3gFr4WFiX9AHBc/kFeZ
TBTcn72WPiIr7zyPRYRsE2rQWws3Vx5gHoRbDrpdvGX1GG2tWP0dEnEs3DHRUbt08aUhbnJvx8ra
/Zc46hj+bYlSdO9U+kGMUQeYR/kqcseyDNoClL+buvmLaqML1AEUW4tqZPXPjoK+pa6FzX1qyTe+
UxYv6G7hZhknI2JqVAsfp1SbV4QbrKbbb9w65yJepUWyG5ooXSSDQRpaWKgV5eZetBrhPNcc67nG
ce7ga/4ajddxTBeB3d+FAQLFvToghgsRWd6HSXsTSk1+QtHj96HRkOAylabbFGYWO7NE6RwMFdIf
IuUc8y39zS7zYHeuRnpYbaAh1LN4GusyYGw0R6vIoo1iy49Ba4Jl86X7wNTLYx3lMRCh2HqVApa3
cwtmOhsCw10UGt811bdfPSgXCwuyx64buR3Z6BEU42i9xlpnrGw0ycHodAj7/rX6UE9LEGJ5wYuZ
A5kKZvGiemkQyaK1ZbtsLRq+DMA8EpnOMGCtnhn3NlDHG0yIgNl+SvKKKrY9Cn4ouQmEX86Wl5ho
qKZWURKHPu77jaojU7aMfCW978KxuJc6J9tid8ssvRnKeN4j6jsvkdbE2XeqG0k7t9MmPIlskMHt
JktODegfDBnA0h50SwN4U/vpXvFKY3OutrWeHZCko0UkibooOW7M7M9GLKi0CpA4InjO9JVm3BRY
tM4cTZGWrh93L72B48mEgopGBctpv/XviiJsdyNaOLPWQdqAlwv+g6Fk3SAmq7CsFan4/0XBD7uP
134MX4DN4XKNjFGycfo0fsJ45iASxtZLoIzK1z0D2QsfYKaEswyJelY1/F84Wb2kbey+uHFbztkE
0u5Ly7SXIDvao1bb5Va2vXiLdpd+1BO8FWuY9A9YiqdzoyuK16Cvnoo2aH9pziPyNsM680N7WzTF
wmjG9KX0QAWNeTms4TxVLxH7u4YtN99bJnwLOVOSveyXClgxFqXLpPmOpYg2k0HVzhPZa1FzTnhP
m6BtdZhjMWPrfXjjlKgbAjrfBW2MYBeLD3WJ67loC6rCQ39L70/o0vVbw4cwPgtLyWGrJ0jY7JNu
EVrUvrcJ0oKdpjY3leryypcASWaZQP2OEOIpdVUJP3dYr+2YpStDcuQ3KzxIRqV+D21wMm49T8FS
ZvwUg3AfTgerDb1lqcbVzIfu35xES9xiqfxmumW4j/yK/DZNzY02KkzUeS7Pu9rddVjtYA8AH3xm
SVaFQn8gVR+yb2JK1xruvFHQSI6tJjYfRDuSoaQ2OFBVY4JqJtvHZh+wux4axqOcjh95bMdHlgnM
R9CR/Tz37AhPuqmR7fAlUBxnaWeD+ahoqNGnVdnNnSnZCKTsOPYKTzpqll5G97hdLURPEQJE8+cz
2Q53ezHW/z2TGC3w8vz/nemcEIOr+vybEOP5MCDvxBqWSGo+VHt9OkjgOc8lN4wgj4u6OJzrl6QR
QtNVOiL/zVAFVxHR6yorhJrry5kZHcPSeDQBni4zvGremNpAxYi8p7qwvN3f43GgSd963tj+LV6Z
IciF3Eeqr/Te+YpKM/Q9dZS/XUZ1pZesZp7nVEF/CKd4NHbDm1sFryiqDP8W94e2v6+AxZ3zG6Yv
CjvLYBBlX/cQ1G9YkpdB4TZNaiLRoaKZreh4Np3rStc0h6ZLebiJohfqzYGFF3zumyxfiZiWRvHv
5hgvPNx/ykDfV8F1v3ODSBcHVJLLZTFU0EOmEUXsnMNu6F9nTEb/uxa50fp8LSKzNIqQk3m1vU4r
9/6Mp+LJVHmTBKpAX4mYOMQT+OpSvYrFSDN1UrVNivReKuAfZWHJXM2pXmzEHkcmiXCHCv2GOx/+
sFNcr7GwtNUi3CRyWb84pcWMGgJDXVftCbjCd7YVarwBAae4iu6uRCdsUV/ifjBPLBjm98pg3ubY
7UCSqDGXC2PEsKeDHXbDpuMnIWr+ZPASNQkQ9x7FG7DXOQERRZ+Euo1y77mjCKaFg2pMix/8uZMI
4sXXSnMxHk/xfG2wajh0s9SO35RRyW+NqlNYY82SNQRfzVu2LcLosYwHhmi+HJjCOczVqnxZFpXu
Lb2sVRZhnWM9WFeGt+xYzZ1neVKiZs3mbQTUdY3X48EGzKMvnTLqdppU+DqeadMGr1TBAZO+RpEl
9B5Fguhg95YEOBSjLrd2jLWM4P2dbOm/MLbp3+LYK+fyINVHwRRv0jJbdMCHFqZvl7dDb70VRiM9
AXMMdnZVmXNRreHQLsFkQBjxbemp0SD/upkOH3dKNsb4tsUA5G4YA+ebHtwaU5IYMPWMN1ETAxpy
as5FVQUEcR5QVJGL5+PvUzTYGVSEpkEzaEV3fd8631L9Rpz571fZOby1iUG/XKWolsggX12lrMG2
ARt6HlBnubjIPRxs+LM/rzLwUaxHWq9Fy5PpeZjW710UjysxYxdzfBEXpf+I9cXXrpf+3HPxPjAM
aSk52QDzG/h/oxRsCTY97KXB05ErBIN+aZWwpqxnbhJKi7metvlrZ5k6gqiutSiisngNm/wXmCGe
xsEwnMKc7YrYyV/zJnaQCO+1rahuuDX+7tq6IfPTqSvTgV9GE/cnRGQmIyk33/ABKLvLYQSovcuL
1jCXIshPEvV3UfRrOSsfL6mKAo7KrftnTW4DDZpzNXcwK2LKh1wPevCZIqHTMfT+Pqr4GRy4+/t7
bHcUb+XhijcrBidd96lV3kK7RGGz9/lO+FZnzIAyVLd5kRSbLlbjmT8RcPsxpiXrjXoDmQYLNhEU
vUV2CLOPm3GI7d2UKIboO2uEAOyjCtixuIVrwl2c5sVz13RAhdm6C0zFXIayHm/tQb2Kh3hMMrUm
bk7xkTksk97hLZ7iIr8xA9yNjM6eRRPTvwZEHqiStq18VKVEKJ2UAgZud0AZ/pYiGlADrA9aXPPm
MIPa5Bbcl4dUWQO7Nxd2qNgL3oXqU+1r9QmuaIURUrZynUB1AHnQYNcVK1SJIm9irULYK1DicmFV
MrTaPj/USZbwhJqKbV6jKmGGy3NMH1KaCz7WxVWm7w4HFvLHjWjO8H44iNav2a0do/dnZunCS9mn
m4n2q6LoJLorGVtDg/pDR8URUN4wzPVxaDaiOqKUylq8Ic9ENc1M48Gz30zLqO+/5PM2bTzIrfU7
nwX7YA4joqiC9Wg23jbGWe7Wi3RpF2v+baY5460IiYOtg0S2IcnMLjGRMqomyCf0bxai4dKNu6M7
42vrrC6xZBq0T5VvTWuHu8tIdZ/Jtyrkc7w+vJvLQGVg2ocgb5eXkCh5lhZv61j7uAwt4obJuuao
lPVcVDFjbM2Z6nM7HnpjOI8iWsQJtXbCd9R6sxExMZa4wnwItlakeofL8LacSDc+s6/Pj0VkxiYS
I4E+XH1SYmgJo6I1OycjdHqIrXLpObswiUFwwcL4bo7Ktu2CnilOl8ybyhs/glwKZprEfqFiIWlv
gZI6+Tasja6SkKhq9e5Q4WGz8tUIFLbdFfOsCMZXudHuC7wyvBk8bWhSiPnGJnuOYW6+QOMc2FJS
jLs2zNSV2VnSXs5bf+/0eb2WwO6ccLUIFpMbmJLr/TppvfxGVzv0jUWx6pO1CeBifxWLppzBQdcv
T/W9SCsnvRYRZ9k7X8lduGdmOs4dG0ln1agHiLKV9KrExpvb18r7GFa7zBpGrBCDkPWnQg9mofcL
wUsN5YkWszozMd7dNn1zmLi91WhiQRXw1ZsSgqY8MaEtfJKAngToIAseswhGE5lZVuQbKRqL3dm7
p4BN3WSy8R/iAJbydflJh46n6wo/I1XV/rERYhq+N+pWVN/ZhfStFjBntW73/IcAPE+HOECh1pMH
g+2ECRMNL35/yfu32KWvo0fl3k1A7mcfJWigb71dusfPWjvVpCj5KFjUO7dNtaSsBlwSa06bS/qD
CjRxMdittir70nhwUrk5AOV7HyNemibC7iZrFO1WDwfcZ5REXpqD29sHbyisZTVd/BUm5oKGOQcD
xZPnkZJLy9A1Gyg4UnT0O8vAISz7SOVOuctSrE1528kPA2ssy1rr/G+tyuOnrnjE+m9NJMk/86TJ
Z2GB7oSMtvuqClV37yWJ/R+LheZX6U42rdivUhyWMw1HMe0vcBVEHIJQwjTjroJr6fAWl8ryA96y
b344Ju+hLb+OTac8Gvwd6y5tw42S+N3jnxKYK4Q3g6wVh7QD9s2eecMPkwdrOB3E4xJHKrhXkV2v
LrGCreRtXjSnxIRCkCYZDPkg1L6lTOVmSdZnsBBV9Vy9tCK+Y87YmJ2W4+qTJMH1lsL7IJDDe9tW
3W3iIxssqqLB1bFmlGVLW15iUofqfF0UexFy69IDTjpni4CFcCc1jH3XB+ZelFx5JNh81i/NZVXf
+6kP7cLHD+nPC7r6F2VZHUwbkA3TNCzUlhzlH78ov9bDUBmL9hTJrNKqk0JF3gAGcLMCabpGjmy2
qIONX2v8kIrGtBaXZjcefW1WB5VyYOliYYSdvQLV0y36UG4f/M6M7wfllTWr9qFx0xbepgLSpoza
jagqSm/s1cpBimVqNTOve0CVE5VG3zmKXlGG+HFYyU9sNCE8PQ2UpUlyrxovoiLOM1T99ag+j9ZF
rCDZ4Md8UbK6LmosJOviAGSnPIhSOLXg5XUfGhhAito5T3QRdZFndfkbthkld1lpWOUxOmY5Kzev
qqYDF4urZ3YTm12VyAP7Xrby6knDO77i8Z1W+MXtMLI4oXeN8hr2HV41WFntITGjOKylGzGOGFYG
vL52229WuuvUSBpX4ehnhwEbs4MksRdWxu22QhxIOYqYOKRM8HgSTCzpKfncT7SIzmmmSdVs6p1G
+KCcm/MwtTajlfOwj/tXQPvBjyHDqILlNekklY2xzzz+i6LBTn54I7h/Naj8lZYa2tbRQ+3hXzri
LWbsjaFm9T/Xujene3fwrTfwY74RoP4iMJxbkA7OprNAol+A/qIBmU9E/GJ+rV8a/j6IaDSdxv06
SKkZ0T6zozeNiVoPv++5GaF28DLNgtb0cjzF2yneTXH7b/FLPqCkq3y10+XnfGSTBwcVaRm3znmc
S74Y30x0n8tO2Fc3jDxZeHq65p4woC7EXRFxaFQo7M8WX++GrVCYiOoWXcxGYyndO+i+nT9XCLuv
+lhTt6mf+/eJp1WzoDeS988Mx4LjJDJcFnLucfH+nYHo0oFVxT+MkWnhwuvjQ+g61lbcIgH6/75Z
Jn36BLTd2naK1PrLqRpPaX3XoTMhkr/ExE31s1smxUgS2UxJly7vUSMQQsOPFmg2o0Ntp3iAhiDy
l17voj2Bf25yW+j3Qo4CP5D01AR9cnKnNH9Ki+veOKJR5DFi6AzgnLC7HDKnlh6K1PQ2EIQdZldj
Lu3svx902zoCkcKE/jOOxxfJoepB3IeEuzOLGD3AaodzAZNXoVcpEIzuRHo3hTamCIq6KNnZEX80
84i7q6sp0U05GtpNyLsesj8Ofr+WWkYLERQHAF+0BPbaaMsIX3Ukg0ScvWsUhKYOsdZu2gbD78vm
u5iTK4NmsDEKzqLETWcqi3Bi4PMaW521/PMcfshROSxxMpv5SjzRU4ayQcpbNtm6DgoD3UDqhdSa
c55a0gwcNgqvdnmEOd32s9GW7KUaZSruF1NdNLXDUB5FiXths7dxEw1Eq2hAwvh3q6hCnrkvTRcc
IjZYQTD98KdDqrUT/c3tsJ5SVHchgpqZBTdt7nAIZ51R5Nz/DTwAQl695qCqEOVj9ayY3pyUUU+h
bGb1WlTlquj3Kj9BTEF8oC/a0XVjfCSRQ7P2lwOL8/hSuUY096TP5jquYacXI7NNkSnq59KoT2Ok
yaPUeuXaQXVtNwBeQVdfaq19xL/0IA81ZnxdUOYLUWQxD61/PKnnal0zdbpqLzNNPRQAtGe528rL
q3YQcH/1z+Lg3vKHdHPVLDpe1dmFnHVIGu9jQ1B8pkuAj66eL0acEQvkZuc5Oruun0Ofr7JFv3Rt
debrlx6imos/hA1Nb6mmGGUNVRGsNM3E2F11lVtx0OQGM+MSE/I+V88hEY8s1dsWyWRc8tlQTiWz
rrLliP/BAucN3YQDQ9BKHSC0QwvGbRoZak3xH+rw1j8A0aYtO5qmGyru0rLyFZzfx2akViCJTqg/
QPPitnOrGVm16Qy7YyJpljdFOjqLSK/Cp8QB3BEDMf3pWXsJxP+voW2emWp4L6rixYuu4Q7oaX40
jyO2hvShjo/hJMnYa+hJV86T3Nv1TYPfGKMQNjo9hE8zZCtRFZ2Cn7+lI6ttMU0gBqvY10Fsncpp
yvBZE21+i8zt1JbZir/ipQo4PDsXt+LgVOorrwXtNtAyEwfopN+z3IwoNToG7Nk0SMWbyM5FSh1+
ZNlPiCH5D6XXnbmV5sNNMDoDFCptWDY4Mj3zfT60jh1+4JL97suS+dhow+Ng+lirwnDqtoaCHXcV
2M0c93YF4PsoH5zUkQ9fqoiVjZs/v4CqXycJumnZzA1srA2ws1CFGtwVcthVer7ivFc89jCBUU9W
Dn7XFa+8S/Srxhlhx/VB8SrX2tJLZeWb2QzxQUMAZi61pFkTFCkGc3YcHFlD3AK7j3zcWn2iFj9k
r+Rdtoc0ZvXaotVb9VuiH5AerV7BOGDNHuTfnD7odnFq2gt9VOz/+H4q6tf5KjMgMNGWoSMlozia
/EXLrpMM08vcxnu08nKpNcFjY2sBKh1pjdeGtmGR1HpuUPPZqY0OYkjqrWcPLdJFjdvBTrQGdrAN
yqF46CvYMTLsUJFVjvW4GVyknx4b5KBOlTYmB89Im4WMBfsPzcLjONH1VyxTihW8kmqLLUT2KAXF
k0jIZJZINChKJ2Tbk0UdI3GeY5wty0l2jwN9el/FvofjipzNLzEWFnBmk9scCztSRMPQhrjgKfFJ
jX28zqxKmbeU9uinv4uEDItQZBcyZeb4QXVw8I9UVwAeegxBY3/GDanDQbTonjvdAmSV2uYr0m1L
XnvZApNRXbfUuNka5WA/mTI6EVM8bfVxiQNks+0TI94Vfg9vu99F0w9zGLOQrwOLKaJqKWW6coY8
Xgut1MKrUKUzETtJvM58AjZr8IB+HoBi71X+WLePfsAewKLT1/CNdSe5yMB03zsnSpmGVSfMQ7Q3
A5miWZ5H8mM1SvaizYbytoQmtpZ8y9k1YzDuPZYJ1pgTJiclkvaeCg7IK4sQK7RFIxuYzZpVdxAl
CDe/SyIG1ZOlc11F0xmnZCjKyGD/+UenWxPT4eInojPXs/nJTcwmmRunJdqvfnVVH9dDliX+IzCP
ZJ/Ghnq0tGaTuzLSHqI6hIjM+W7jo0UcasekqjdJn1R3EfDyW8/L5p4XtKcssftlluntyYv4n4mS
iF21Vqa/CMvWntdq4jzEWb3EBy5/Rsd9OIwD+DV1qlYImayroAxXorWphnyOXTd+8lPrIDf7JNGT
e7hPAAgG3Vi7ibKrAlW5KXXTf4ijLtrkWdPOTa3xH/wyHTDFs3+4BRa1rZx8c5vSvIsV78AGivQU
ybl/iCTDmolqbFTNWkWsaymqJdtF4MSDcSuqftD9LLCHRhCartOIWDLYuzMJp8tZz73DrNKtt5k7
icjlzVI8EcC/RnPbGDFLEt+wrpp3JgYz3RBYt3VpfhdZaCExu546GbjSjFYh1dvK6vToCHjlIdWR
qfRctEOjISx2zKOCVayo2YvCz18bSmRyZBWQE6uZmm1b+Us2AsqS3a5ayXYL58pgbrKH22PslTZg
gaEasxw1FBRdXcVJ/MWlPUuVdzXMQ96Nnbbc156x1qcXv2j6rzuBVd5Zkf1dSSwMSz5Dbm98hynI
67WQxUkl9VwVnUTaZ2jodfgSYvN8SG1kVfN22OaZl8H44AwiefRSONFYa8/ECTNdN1YNyjerEqOk
qrPbD0cyCnxVI++bDNppCWauPDae3+zYQevXGCikd6XrD/NQD+zXqIlv7CRXfsFjBYDlp+9R4mKg
h20pqv8so+nMc8AW9VjUcZtejQAn7g2rAB7D9/d7XBg49+nWs2+mO/7L+tGvY+PY5BalqdrLqTVj
Hu0sRcz0qoKpVqfwwmwvzVFT/kfalS1JiivLL8KMHfFK7lut2V1d84L1Mo3YEbv4+usKaorqPD1n
5th9kSlCIUFlZYIWD/cv7pgI7IsnlqJhHZ7Gn1WIs3SIfDg/QGW2mqzB/VoLxwTxjz3eWzyPj7g5
CNPhjP1KsQVPRCA8E6RNg12fdVVUNeuUBnqH7Qw8jOpET3ZkzSETUA1DEaXjY8gspCNEnbkdc6tb
0y+Ffh9mm0OKULAHkAKIx5a+b5A0md6WashV3oRTBrXKBESCtFbTLL/eIisUatRq1SbkXTI4UOwG
quCFC6haqC+jnWJtZfpaCVWACqR3DdQtTXxdix2LBBRQ6TqOE+sHr08h8BIh+70F1986gtjZU46z
PVsTV3pTZ/ZrxfLFAL2LuNLECWHUUnhWc3bzXP1gYt/7w4eM7dCAMLnhUKMYJ/HTtrHAnsDp4HvF
Zyfvuq9ODaB2mCbZawZFKPNstZO78kVa7d0Q7C5jXodbQyBm6JLpM1Q9u3UJcab7YZLYniys9KiV
UODEWQDbxH3YPndlA+FNM4+/NtgaV9+uqs/Sx0ptL/IsBwfeX5bU02OZ+zpWWBPeDmrD0gT12YaF
EV/HyrTUGeDSMLGMr/E+wUFgr1bsSzQFUpcMWZcxpDE30K02jkXJwfiqapHo6/WkyDFpGyJXexEL
veW8K9HpJzfNzRP5GeQUV/gDIT884JHed0N0GCJPf/3ps2F6HfUhPpgiHzYar4zXNBOPk1XGzw2L
9QtoR8FpooKzOuIrR5bjBRtj2TMeDA++ircgH71hUEkPvDRyAHjHEQg3eQVhb2TENuNnzSncH7yB
qochougZEGxzB8m38uBirQVVjPakJXYGvYzIu0QJEG5UI9+gfLHyUY18MXMgbBSVj/8i9r+PqQ3i
4xVpPC3RPuc5H9eVoll1Yzncx1P7ZikyVpsLqJYV0PamCCrA+cTXhuIyWXzYN36wUmmfkUsxrY0i
rsCjitOX0R6vIZaJewCNo72ZWtM1b/3XZhD5938MyABYBVFA4BZm8gM7tgcucCYFYi1gjAwvPZsg
DLjokSjWMknarxpESXstT354Nc4yIf0HedZyADvKgKSLMS/jq58jN7uxuA1tS90JjLp1sPDAaWWc
F+WngkcWHpd2eiBTz0Z3nYECaofDiupTnoUJHt5ZtKVWO3enneP45ppa3RBKKj02cVdFDPqQMndD
nKbiVVhhTo3f3ChxID+W38CdHPRh7v5oObDwepi6zyWwursR5I0HivVTcGx7wOrexFaApD8LFdur
WN8X3j8klbq3a1Bsn1sOZKccgzHXd/Sb1MeuNWLd5535PL/bcJq9q5LU2+pOx68CcAMILHvpnzL5
LpKh/g4qfnzghV0+jikg+gCLQOpOjOIxEW2y8jqv/c7qP+YuSHkJmJNqz07eIrt0dJqjhVfHnc2m
dB23dfIH65s9xWqyuJf40X4bY+jXsJrVz8ZoOHvkhe5Tw4CsAfhldZARf4UQx7U3jOIaVsjp8bFM
3JDfBD1cZhRfh05yvAmL/tD53hlUv/w0hKO9Ab9e8gCB4LcaTq3szRBp8UOR2vZGqloUvpamBThG
ayYboq7Cd7cLaiR+4ujQsa9m3kDcCgxX8YDdVQqbuN79w/TWMtSyapneYjfAB5GtaTuWi2RfCMep
pP4P01s9xF+kiclGYt3gHejUz0UKO3iI1BlhnBrpJmFJN5t0AIh5l6IpUs1zJHUyDICit8shIvVk
ZYHzT3W6OEf6WQitCEMr1qEV6SemCl9htsh0qhr831QlJzWn0IRfu4WLzEMV6FpIpAqounS8GWfp
7OMdiRNrMAC6PYSGaa+V5ABBKY5jpRjHK2SOaot1TKUF4KG8ztqAbibVtiviBswh9m+CgSrGMPUr
p33aGExMKzYgLWwM5c9ET6c/RguoL+yStKBdzcZHPR1mv4zHN/8E/htwBMqfhIeE7vBHv4o3W+0P
HuZQg6oK46JBCfZCNewS6RfebfxR5h/cRu9NMjBjvz/wvL6j0Aj5kufU8h4ip35EFtHoBWXTsvs8
kgZ2Yx17TSYVwN2B+k+TJ1spf45uP63LEpKeRjLABLkIJmQhkjGFhQy0UFiPbeIAzY5Y6oD8n085
L93L0j0VDMBqFS8zroHrwH3rbgB4smGYbR+6urcuY+dYEOLyFKdbc9Kb0ZBrc0zsS1wD9oM37AuF
9aOvyUBLoUAHOVJZrzCbSTfUmYoPQQlz58HIR2MtcTQqE+YL+aEd2eDFZ5/1voTKj6m0lJbCSrCj
uJggyIepj+JQheZ68VONYucINchNVwq5vQbFID2JbZwCM4++MMF/tXRsyW60BF4amJpkzMs99G0e
8PbrnpC4Zh3KDGngyAjsnhpVTDqwiro3pXsyqQGJX0i0xEGI6pRjgruvLPDQT2bUz74p5HaQ2QBZ
UrzmJM2j08xtTAAikngW9Hx16AZMTfM1Na1j6EA8K2CQdUV+UPcj0iGk3mGv43NkOoBOmXF/Hwu/
RAJYXO5w2/vIbf07iBmAB8sutT90WWwmJWdUVuFP3wzZNa/zaVuAlPRIoYPFIMgl3PCPaSrxMkYo
i8GiA0QO7Q/mlSahZ8y+0ATYhejqHdTVvixto+98oSmwZlbTEvmbfioSM1X/ATDGXeTZ48UC0O6S
YJa+7cJqCMi3NDiqlUycucgNIB0hUhTGEinkqnMX4ZBA1DWIVI2cbbGF7B1FIYaLiZfQRi/D6XPT
Gl8JZIDtLIiT2CBHsGOclAjMEkMLquP98AkM8ECoS60DmF0V3LCaYzyOEpv6N1Vq10BKcgTtJNrn
TgIpUzfdP8RQNW7Df9jFc27fJsgzt13TtV3fNTxsNN/gGHrpOrUHTNu5BWu2ZTJ+LIwuDkCvgs0S
sstp/MsWuc6PlWqXBr5zuiqsLB73XmMGtWlFe1qAMU16d33tHYwhA4zSlqCCygUOQ7V48C0eaKDI
W7VY/iZYcj6DN9UBMWDCgxQqwCeWOvZzHibxDqxQw5paI3sqH9hob7PWvVhANxOn+Qdic6pCKUNu
ZW5VMzU6I9L0uQUcHDOTehjbOHiOm0OT2Po/4A28X7d7HdPTwaHjYB/W9bAj6hHdzoc3s5kJYXQJ
lKGmvAZ5sCImNoP5HcYi/PQKP8cKDPNkqCZOSONhvXx7S9GrK46dI/BUx9q+p02VkPHwnOKFNu/J
R2aabmXVgAJFbbk0vgXlc8kNAKf66fN/dsqRaKqIIMs9kdiGZgxNSawbDhXgmTPvLQ7t8bJUPoje
N4/UEFm/xBH37eJrK7PeYFe1rCF2aONo20O6mQcxjCfbN6O7QoxgqsDn85oXaYiJNZhyLb8VT4OY
PpO/yzMHJ6KNYqoD84zfVauhC91XZOQobhdoyZOpQ5S5K534xec6uDa6xFpTd3U5PTeypx5Ljvly
FF9n5dvl8hBSxv99S9G/+ccaPjLUIQGnYzvf0rHtrXYcP/5jAd2DlFaJFGQkTAIm6R6Ru+weqYaX
+Vtt8bWY9oF2uNj/LnYJW/r/Tz4ktAGqAaGdqK/EKYkmaIVhhgFZMWV7qtYl2VUWbbi98VME+eZu
ZDOkOFYBVZd2GmZwkbQSqMH6VA8hRfPXRTK6KNlZF31z/KTFownnT9G6ACDxWP1apHiJHYeGAbis
GtpmcrBP/R5DLRaIPg5j+2lx3/SiBvJRDZlkdh4s9t/2W0IYuIKCpB3llg6vU5Y2mwSc3KsS8tZs
5won4B6Ic4o6/wfSfdMklpiP03Ydqt3YcMLDgZmGq9+yyNjjZLLSrr2HwrBwhD6ui97JfyRFGGEf
NRKg+8+cveXr6X4MnfLJdA0Tu2Ah1oVYUOYi/yGnHizn9oUmoVGbYKe27vSHHG13ccg5sJvI1gGH
D4DdWfLWkGlQ7KIGXqGBm+HwAHjG1AAkl6f6ASSXDfg380YHxKX0Hpxx8h7spmB7XoOMZfGJutUu
sZygmT12WkBxkH7d2mZmXciiwoOeYWBKYSDFM/QeqH8GxrbNxDu2phBLXcLqNG++BPkorvf6x0ip
P0yZsU01gz1HEdce/JojLW20XvrU8PaDBhISMhONT6vCG8Mjmf/ZCYwCbVBk7PvCOw+dZOmlzkOG
N8+59PovULRCShk4SXEkjiM3gf2wtbCRt4TEUO9LKtTDSbxKkBSCd2eMN3Rghzn1d+C8/YcyzHOA
50rwI6iDPOqt2BQDW7fsde0LeSkdDclBRZV8srDJF+Qu0twGSHCC1M7+yWr/0W3T5HUyNFCu54b9
AE1re9eLPD92LHrrjrPmt+6TVz8laX7hBVAxul8/GrofPY6xl31KUmgZKnfc9vICzE8dzIcNVuzs
xATyHWqtvciGxItZH6m1DdtHS43R/zUG1p9BOL+nHRekVVanr3ujx4JMpcNi/wtppbnwyrtBVPjS
2CJaO0C07sD002vPyE8H5zCEeFIvv0JcNL+OSHIJRmm158bqsB4B4QVSVbNiSyEZ4AmnHI8qqGcj
GCR57bOJDWVlULyISpzIm7V+COkCjc2GbZeM6Xx26vUdZCQa5KuJzDubWlGs6F/hOVG2glyrdh6m
YbriLznQPxhcPhHmxyLd0Ums6m7rvX3Hy/FIObsz21ii0D2Ara6XLF8exgXkKF/oY6hVgCWYmD8V
8s10ZKyw37oONYiB3KnpD5qTjmDFQWHavDiKCaspt3tzkX9QZspjfN5uC+4sG3gKpJhPO/ogjCLv
AbxC5i59JHWt8Ucb3LlkUYQdYuHKxvaOLOqex76cu+d91x9qbOEGPus3E/OPeVf2z37XtPepgOKe
4Jb8UmlAdyIDL9s7ivQCGqinomLdc4lU4HsuQmhI2un0JYdS6t+GRYKnAXWv1WjY4s1kGGLGx60o
35agYTg5nRBslYQVCJf0IaqCTFVv7caOeRVQh7mK7ZxPaSeteZDZRz3TqocIL1U/dCLbLUDu6YKX
VzruZXKhawYKLrb1WuCeHFVQzayg1uW2JTuORrpb/FAogSxzK6N2lTdhsqE44ASBf6F+yMzFwkOB
QDD66MXwUwjZNijX1h1wNMDDYht+Hae8hKjcOO7CMP+xiFGJGMdyIPEHa7/abqWGodOLQDRmeiQf
Fc24s/Ksf5yNMExOfzdOF/1op7B+8cwJv3NNN04pq+rPTcjXAHyKVwXr36f+mG8dZeJs/95utfgZ
ZEzF3VCAMm+QXvW6dGfYmXuGmuAu6oo/89STyK6EunkVDUhHlHkKxXQTcLbFphrFqB7Qqp22FEf+
1HDdAMIDcj2YQHSkWhg+U62tam2u1e+1iqf8MIUuGJujtAA9XyN2mKFYL/ji7EgA28VO2QqZxvpl
rCZ2101TBiZtYAQcYZ+trkmRO8fyuSeUUawXnl7HEUyi6u5v/o7FpFZTuvF+BJ1VNlXmEemB5tGP
QRq9wtQXE48sBVpr6sMY56Fon51OaKOJYg2VpjXbbx3eh2FWAvrusf1BRKfEqloDKRmYydhsF/JT
ole9MTuePNgeBNs1ZAWPHagOqWhA7zjXyOzMpjx4sr/c+G9ibZXLzUEmsUV2+8f+rG7svSP69mFo
ZLlKncGCmlUaXq0m3NFjtO3CfMfqLtzS09YvTORhud0VamnJJYdQ7fwUXrrH3hBekWC+4+HXghnj
E+UZeJgXaFX2qVEIor8Myk6AkQLa/+mvMCDfv4wV2wCuC/okm33OPJk/GkACP+HoRUKoGWxoZFKB
zYZ6xdosVPi69ol86DS6OFJCKhuwUIMdrvoqBtoi4Z9LfeDPyARPzzH5PRPwhMxq1xFm8ZA9AUL5
XOc20tx9e8TZehhV68iMqpWmTF3GCuPP7isKIR/F2U2GLoudmy8hDh1O5KFB5+HU8De++WqgigXz
DPjPgwm8RHvs18gTFXU6gVt0sbH0/sXWDPkWKZE+s43d6U8KXvzzCH5YrgAF+JrUNvSmi6596tu4
fZLIpg38xCmPZHa6Vz7YoHkhiwooOIrdTS/Lbf5IOfIe9WDAixzw2DROsVj1wPI+4pRDFHHq3BnW
sI21cThqbd3KI1CPGxC6Vo+JW7BnlSgMSIv16d0ye9ecLcgh4S/+aC1t/1u/shM6kD6av+p0M/7i
QUybW/1Lmxj5JeMe0ILK3SBNcYOczXzfKNOZ/CfIK3ePWDn1T27aXigKk1a2151WA/AFUSBNjYHO
5DXQL/PQtl71L7YWvg0NCons2dTkeJJu3t4NquhGCztSwDJvs0joBmbm6k3es+auhO6jMLA+V0rK
5s5vASnCds2FIubgMMq6k/T9bTEho2899xWTB4CDEUN/m+smcsZGqAYZmrnKusnABdTYdP1i8N4u
PV/h/YIUkg81ckiEpe0w7dtFUeTiUDSPHwUfnh1QL4Fohvl73widtTQa+2Wwen1VQYbyCIlj66UC
Yz51qgoZPxa9Cf2ELy7WBXuj9fYeAzUS/qOSnXosvOcCvxgf6L5pAhOIckZUdYV5Bsi4fOuzhN+O
MdtFyP2Vjb23FUXSmFSzshypaUv3peX9ruYLLiFUm4el6txe9157wumJ42d3fmhru4X+N1YcUEQU
fOOjhhvfe3+hWKsoggqk3D1FLIEIg2dZ2PmqqhXI66IdmSYQxQ9l5JYApCEfiHxUGIksLr4f74Gs
Ask6+SJmHkwzZ+fRw5cw8MvsbSgaRRjIupXgEHP80tp2HESKfcSTx16IGIw+RA/FkLljGKDnU4Wf
u/YJ6Mw5gvxKZ+7OzvBhq05UkD+Ov4spcu4Xdx9rZ3vwx/PiqnSIkyN5wzrQ8NQguwJnRwmvdst1
9Uo4a8gZlxvQfoloZan7dSbglJex6H7xq1P6a3/dSTokzimJ3cflz+pLD/QILSgrkvYF28XZq9mB
DsHkFkBhynSxJ6XzYfpsVKV9aoGpXzHlr9qWBUDijBcH64xrhSHIn05tusP2Zril7rwaIGhRec9I
3vawEHPtgPzgRnFXdmQPh6oPA80ah3sNR7j34L+pV5yJfBsODL73htYEXZLRC21HDUy1Uq0arE9O
UfDjEkv+2AUWBUqX5xs/ZH3BkenfLe5oirtLZyvpZtzGfF11L3ikRCdftHfmaHYX0wJfIui8IIrR
fCzI57H4zcesdVcM9ul3oeVvejIJFGvHxHYZdgkDO47R3F51AAZlV/Pp9eYSN6akvjRqDhjSGqrX
LjKAcO/j1LAjR8LzaINNEFlUSUCceFQQRd4Ezigob8q7xa/XoE0CucmEHwb484gQLwXU7rZ/bgNd
gxObAqo8hnvmwPYjPVmm0XYwsi6IpKywJ2LW7tl+L8YoFz3yFI3DCD6sAzVQ7zl6tnuBpPt2+EbK
UdrkW0/YpyCDg1L2uamdemMiS3tDvmas7KcMpwkWdK6oKLoJhxqmpm8o3sYz+UmAvkeJU1V662Kh
nrZB2Y5QMWZhuo9HlgS2Xmd4niFxWBgNZr+ArUJ1GEWu4sRUAzQ5aNWWfI2LvBGs09A5Up0hjwkb
u6kxhERMrPKDBhkvNo5GT0th/mpSgx/26Uk07peui5rt4lp6GaGPFGAVtvio9rfDUY8lmPryFmKr
XodcnUYvMONRpxxgDu13nQc6RKwagAntNdB7Qc2jWBVOUz82hV0/gnb4zUcmNZCvrbegLd3XsXeZ
9Ck8GqooQwuqbVSlwhpTKInElgiPc3VpmkMLL3Kx6JPsbYAPUXLq6p0anvrgKW7uO73Z5o4NggC8
U/GtdawzwPXYeKNqFcfgKxSx9oh5eAUuQBx5NMyOAD+iqgqPJEjlXIDTjgnU3Jw+Q2uCNcjWHLD9
QPwHVLScQSG6Y/vadEGTQD7iSiAWhV9DyE8uD7KWOyN2n3yNYxEkJwMIRmFA8AAm1UplUu135r/o
Zo25kYP/bnjpwvK5Lyxj32KxdsfYoK1rQ68+IbMCzxHIen43rRpvjRJfxD7Jd1Mlx28aQy6RdHrj
Ojgejis7KKb4XV5BQbZhe6kV+jwSCDCqT5B2biDvVzr4oPBygQSffa7a8a0APZi5iRtPBuSjVg8J
BtWa7EIFtmAWDGqZOVtdM/B/chPPBkZasGo9dkpuDJS3ZFEDDTE2VYzAXwefnZru1XsgsIWlA89q
6uu2ivQzz6P+pDU/iwJZmQG5qNDbMoFiDN8aGh7YcVjpZ/LPcamywduKLhyoRR9cvEfyORBzjo8U
mWIbJUTrIV25dt0d45Zj7QsyoeGIxTh425yibfdNFA1HIIJDC9qBUgWotv/wkqObOs84UcAyzBI/
9HZnrCgSOIZ0JRlQhJ1dNODL8+u56Afzrp3AnHHjJzPDNlQBvfrLEk9+x0naM7O71Y2fzNhvAQuK
rafZanAmUvY2xNtWmOIXF65N7QgicKDnD1op+xPYEO6RbzLswqTqwXuEgmpWDe6hLYCu3Ueb2iFv
d990IHFw9LgKVxROgTRgBMhZuFoGohaIXALa897Rz0D3GFDMXKWeFMkMD0SrXtbOb4CwxZqVWZjn
q/fB1PF6P7kDyO6USe8Dx9ZOjSXz1RA6zSaMuv45qvJ0p0khAMzn/XPGq+lJ4vuZu9gvJE+GKWJs
A39CZhiHyRkZiD/IAlQZYZUAxBGTpNlC3tQ8IJnY+x9PIJ/40odQTcU5JgdnExsuTpFjM00VZFIx
RDhPZypkBHXDsJ5bSnDeUcuYYj4shxI/5GWIpeMy9tK6XGAZYRzVo2AeW90JxUh16WWEVDe+jK1l
7IipkY0x6KUxy1pYGG9IGdt3Vkc+grNexS4u6kUm1WhIMt9jyU9DpvjZHd+2UN0uGQ5l3Fyx64Pc
kYlxgJ9D/zTaYfXsedW1ILK2d39pyApylc0V4CGw8Y0cnBwuQJDuVK7ayt7VDZYwGKoFdy1q9pB2
+EoDfBEsNtVmJ7UvfcicpCVAw6+DT+t9MGpwxxGn8OSsVAvVZudik5PCU2s09kwz53ta/Le3Q3c7
D+MowJvuWzaoFxJDGKhDPI5kJUh4gkwqkLuwCnWhHxYX1T5oV5DdJJY4zdIVi730WeQs1IBNN7gr
Tf+i4cH+2Zf+JtcL59XrQ2srtNzYkRlDaDYvbeul0fLo6LRgfyK/NLPPE+ahT42eRHf4fFhA/qIo
QWIHldQL8wzziZfR1XQS99VjAKU26l0xGMYdA3PkXTVFxl3c6j8qp+j3EZ6DHnLcCuMINAaSQBAx
+zrXbsHWUkis/l3dhPrsXyMkKyPk01uYDfTSZnI17Jmpvtg6xBkWVVvkZtaJMR7zAftxAV0XGQ4S
Kr3d9wnHMned3oJlHedk3rnXnPgUQ5DnJFOzAu/ju03OIikx+6QqFdQ8R5KNFYVYJbFUkNt/O8Yy
kBVhZ83SkbBYZKBTmwBAS7ErtkGyQbkCIjeE8s0QWhfXNV+HAlO2sNGtS5r6lgSdE9dPMRQTKUJM
pX2hGoVQrZf521BkUlFUj7H5mdgv2r65q7jMLsSWUTUmv0e+94baqBB4e+0LCfr0xdfIzl21nPPd
4vt1IEgdDRejcHfIMgCra4qjKySNnYbeT09uj7ObFVU7LZRlQFVqZ12dniYf6QqOzP21zB0dG3nD
x+J/8uFA4q0vdQNMSYZ497+P+C8Gq6DrmQPqj5ug0XQAjdy66C+t13bbksdI009D97ENuy6IFYWK
aFJwjDrDSw5I6tYNdRO8qAb2v8wCwn/5wI9xE/XXNAyLbdRhqw5gQZhlFIPvRYwBteqgfHz0/WQz
gnfvSkXc2gecOiQPFK8bNeD9JtbS1OhgmjCP1qR+e4jyEGy/RSsBKQIZ1WlSaEGqLSYABB1EveN4
Qz7TMwGMVEXRgbdcxJdGOtkdFS40hnGG/lSxFmdz5KqTLMCq1T3Pvj6tD0gvto6+VWF2xwokv3tG
fCI9nw8CPqO2UzyDR/IDofYm7EMRvGCQFml8YxWDkj3qPP6tSSVf8agp7lk2iksB4oIVnpfxN7CL
boqmz750RYH3tJtCCYZh+5Wn8o4CvBgLIuoZInsq9nVxqRQzU9lDSrsZsq+Yi5Z3XPLyTqqaZ5Xy
8HYUDMS1owVtB7hYSlya6r9xxtQfpJdcMWP6mfR3k50+k6XFcLXE3PkhcJCsWkXW1K8/NIXtKPZJ
mTyV6iCaiiRCcszYOO6ODqeXBqr1Rv0nY3W6ny1F5zz30rMKSEnva6ul3dyYKJcjUgMa5Di6b1wp
8dJM/GPheM21dyxPaa24Gyn65oo0xxDHQlwG1JpBPegRj5qV5NnUrpD3cscqM7kPi7K92q4YV9bo
sT3F6k7W7wTyvNY4lMSei+CHSHhAjU0NN0+20pq6tXntZQds/G+pdYmbnBYvYnLOhV+BmctN+Tks
9RTv1bYvr2YqVJZuwVeKRuCyFDlIA2ezw2brCXzuc8Tiv43twSTcp/Yut/F1+F3Yv7iW3eJEEgyP
+qqcnBFAVRFvFg2t3+pvkfMmhkyhRjDVCBSiVfQxgsYTOR0jRNpjvX5JcZwBNnfX889N00MeqXBw
4t/km7Ee7D7opyw8z1XQE4ZnslMDurxa7B99hpnzmjq/hbPpTxspP7vZpBHnZtWZagbj1kpEolzT
gF5oVGcdfIm+OZQBsqXTU4tlVwnuWTyszc5JTuQEuDLFdr4KIic1Z870p1GmnsqyxuP/t0N8GG2u
Umwc4WEADplsK8zuM6UXC276oKUR+Zm3hfZUNc3nVLHA9Pn4W/9v4mmc8n2czJrqgwArOnRNxrU6
cfiE9G4HZ0nDevIja7EMZeVymttA4/Zm/doPyImbUZZ+qi3baXU0LaMuV1StS6y6/mK9t9G9eQCK
9GZRRAGvxNpKtS5IGuGFoEMQ+alTheEUSbJtJVTURn3KT1RjXeYgXfM9yCtGCfKq6eJSg9eArixY
wnXQSIKaZCzXrB2aS2n13TYFpgCZdHlzIR/VxsZtLlRrZFSftBoLQdXBVQXVPJHJce6mi+lkQSTx
MPuWUahWR6DpzwuQVtw0LNeg2/ByH8f26jaWBupB13y/jRrwTazlO6SLT7p9NBpH6HuqWlT1O98+
gq2kevNSk9trAH9zp7aPXjYCqkZVZwIAfDOCrmo1lmxcUVdWaw40I9Uo84A6M9IALCYOqO548dCz
NN/ntYRMjKzAvENOMK2ALlkD6yDITx/IhcfxWxyZVFArr0GFxUx+Wvw0ps86jAkk6tyfWlVsjlO2
Uzjh0uTC+vCv66vYsJ9A9/Met/R3Kz/bG47RB3TVpeE9dvEvY6Z4YG9MpVmsBWYKbO1A7ETQTMEX
oPCqTT+TF4VqZ+CDLdWxyZiFa8BGNvhzkAsSd/JEtdkcJ2j/Li2aMUBZVzR4HCldkVQosRFVkPk7
H4UMtvw065a8x950JZP603Bp5HY78Nb6XXJIqygLNNC7Yu3lXlhRc0Bu+Mfig2/wowO32BxhJxOU
MiHkjGczfp2O5TyXeak/QG1iQ4w5VDCzTIM6LszT7Bt6KHpiigLWGHDsaFxvDhxcGIJpueIMqi84
WDShkYx0PCSlQH/gGWDf8NvSXlXQBH8j9JOhZq8HXpT3BYS1d+5Yd2dmAnsep3V4YL1mnYyktXfS
gNBFD1WJTemXw6PZm8AGFLl35TEDoTob+i+lnQJBnyfdN9mnd60czJ+thv+3NwJZrw2fXU2pp+tR
fjQGffwutPGbzrzhNY6wmV6ASww0zp6/4riHJ17JdrPcFlB/ioLRE/NtQTXIPjV29nZbEKVBakNh
Im8c/JiHPK3dJ9tQ/EWDeYYWqPvUxpb7JJQKqlGBRSLL8dh2ksh8zJMrtVFUgv2RTQqi4A0FUIMt
xjWY+pMHioiQnb7X7LJZ0UXIx53hk9kgEZniMZdlx8kDloHGoIgOrASBO0K/m8y2qxSxmn1eruIU
LFqHZQxRWHW70qjNR998xmG4RIqnlIcWQg38xZQh1uGJ/sgVs5jOofXQhzhoxzsftGpak+/eI+yu
z1bI9ve3A8t65AXaU43tc+QQU62EDDhgHUJbkYnz+WZuWOI6UCH8A52kATw5MOS/4IM9JFqCscKy
0egCuPQrxhzfOofpWCA81E6ylzpIfUyWDUHPs+wrJD0fJgnAqCsgYjEljAMnOK1NP4//DD39Sy8y
/RWnjSwQfmddvRoZYd1k1w852CGRlAgigJRLnDWNYXkw2SoVCd8TABI41SCpsvjFi5P8lHE3WpO/
rpGmZKSufSdr3j9lcfZMSB+kw3gbA1mF+xibSbmbu+CWyeWrD9KMFtuF3zrozq01AKrxe5fl/Zg4
8apWDbk5nQAXmz4XYGHGWkk/GhkIFgEkcXGU2hb3nmbdJ1rhXtko2mufrzJlkKe3+RnbueF92XjO
1Y+bp26YgkHw4urqUXaXldUzWZ1ymdJc42y3fsSzIL8OaQxEhsvNQ221xXXKsnang1toTR28tJbb
RNbxKZuc8i6zrQGYYiffuJj8W2tfS8s7iEcNq0w5rXz6WrLiZ5PaPO+CHKSpQS97LdDbWt+bhE1y
DgL0I0+Vwh3ZSA7aJ6Jiga6QSlRQvFNM+r7VObBM4lQZefmUT9hUkTgCdHJvBaYHZB6NKbbllOgD
FWRGqRJ9AHoCa9HaRLXo5c+u7MD2oAIn1UCtN/3+1pyHom40Hvhnfvr6n52hGHxbb2U6pXc0fM39
UCw+nJm7x8Vc4m58/yLuX4QwsOXtsIA9/4tYuhWKaya8toPZ/vWPuRlGDGejHa2jZ4CJFPIU7Ylq
VKSuCU1nVVCNfJW0/W3W5J8W103XpeGmK8XhdY/N1mVkJwLFnmf86OOEKwECpHYozl6uCqr9f3x1
5a8tiHkdhNf+x3BOnv0fZ1+2HDeubPtFjOAAguRrsVhzSbIGy/YLo7t3N8F5BoevvwtJWSzXdp97
4jwYAWQmwLJUIsFErrU4JFKSITAcffCbXng/pMSupxzDv3suoOvWlN9d8P1s5diPj2w08iNur9Uh
02P+VEz9Qz60l9SWO6gogvI0rlD5XGuKElMcvFnj4A8W+L73ygLfEmWFw66qocZjZfwMDtgCinL2
cxYJ+WdtT39MuOH98AoB4bA+TJ+xaxl3K+5rxXW5aRRfx++ry1nRXjjRX3BfvZZp/oDb2HaBhVGM
gLzkuPmYDwJagfdQqAz4adcaHAcTg+AByMLFFiRHOkBIwHbL4pnjheEd3Nn1Rcf+1CczRbnM/Qc7
XL7g/w0ncv3QApIiVWQBIIgJtxK/8b3ddtWbNoK4KWW5F+DUsnwzHMfY90CWLXPbkn9wB9BcSJYk
Z4ixsg3NNTxklULmIN+h5oJ8LMaNkf8o5sL7ixn2I8Tu4/fUFtluBnHFCdkuF3dXVoEPj7l/GQDJ
RUX6Vy9H5ledtB+qVocKOQjzAdvufDw4RzxWweDv6XjuIHHqPeF8MH8QrghWU+jBrkxNkeYPFEXO
UO9T9fAdj6tN61EO6GXYRGSFBdymWjev8VQGMrHwKY6WU/pEZ6/kr+tUN+HVk0j2dupC7BMZTxPp
Fry2jPNVeoxhwzcPbYD9EaTJlJGaXiuGcdvVNkQPIBS3neoctzFXDtjwO1m/u48Ep/2r4J5xWAIB
j9g2wOScKY5Bo+BqVjo7SNvmKrXeDeXWFlsBdpxvLJH48ppdD4GqZvqWm9CwzuI+PdOQ51uPl+Kb
bgnnPJVVj2rLCpprDQezWyzTUzuAlAXP8xKcGGEKmkpQhTB87KibrD8KaI343Pb6xzW2rvqPWBAt
G++tMABwVsRWAHEl2zYbwAem+IxMVMOfRhQgp1d9qi6jO/wRp9gMp6pxiu6jkZF2OyQvxVHI74bk
oBCupfYxBu/J2IPoCcS7YXqRHC/KbvE1V2o1GZK+ODlX3cbS0wtFZMUItRuUCY+O14MZQHO95IsI
nWTrDW50pYan4OfdGpZe7ZgrUX/WTl20r+o0PArZuqioKnMbZZOgKejMTp4bp6lDUHCh6y5cB5+u
ZVyVrhnoDj4rTVqMFH8zBiFOj6PVGYdkhtkApQ38yqUXwIdZOZAeN0aPdc6F3Jo0IXSIFAnfu05o
Hg3Te6FqY7yCdM+1A+RTE/ZG0NOzHpX41x6MJ1cKibxhuqgJFm0c1mDyThp2qEVjnNY68CGtkehN
QWSaGGUYrLXh1KM4swTtHQrqynFTS9STNqA7wHl+ea4U+GJtyGYSAON3buD7PqJDp4dqJjDAW5q8
BuO04zxge72/s98vmqur30yL9XyXDUP6VHTQLZLQ8a3Q0QbI+jJQPeE3v3TECMtnjHINDjfec3CZ
OvXOBfh0s1RUyuafJGVgqrQbcICtNZR3JZV3lZefcyM9LHc0oqLNm1VwuI/yO7xyGA9s1uoTEgPj
mZrKSsdzllgfw6lEUVhaieDOTkOaQLF3w3WlBjps9YbcNsrSR6lB41RdDGcQH5eg4e9sawivJj8y
eXlq1d9a0oPmNXFQMk/DQv0RTjIGqy+Nl+5YG/+YdSd3ZNNH8+C28XAQEjhSSdhPVM3UZxpTD8Ri
9flfbSZ4BM/O2+8i14mN5fXByO0Otw3gF1aIQgphr6CTjnPvoLg1GOSHQZtEFjIXv8zXACHHsY9a
pQb8aFllnYsjowaq0HkHOXN3yAwfpWztxUmN9jKBImJnheHfZFobULu2l3VIPVtNaCtNBIALoKZd
LbI61uHd3BnVGiBJjwCWUwvQZddgstFwdUR4k9qAErgPiqLWtkk/AxkOXClA9ancmaKW2IQ0Z1s6
2V9NjrcRMFq7X/oCEuuh6/U7vAjKd9Opzq1iVqIIFNYPh48/IKOAluFnwTCVCi9Vw/9aMCypgPiu
7piqiKkMuU1FE4Bi3j2HMvLOHvJhZxo6EKIEA/SnJ0T+7wgGlt0aQjOoQUFzsS89ZoHDZeSgZYFu
WZd42HdPhhEAk2O/479ytZgZ/6f1xj87SJO9CoBT9swqhuOEN+gvGctQp6simPZ3jyLEP5F6CH3e
IVETD214ApGG3JaFyN+mytEOpmcwn4YJqLDPbWKbkFDRszczjcfrVEX/IWczDdlT6+IES830oi5+
6S0OuuwufyNTCQWNzAJzkwbdmpSHrzbylddYQRlZNWIXMmT5vlMgSDf3tKMwUqgCKe+Qg76Rz9LH
YxBqmaoyscJ77U7imHq71CgOsv8YU+khWPdaHD67Pz6YyT0XxV+EHsNh4niYcBCIVMBPRJnWAuqg
OaGzIxs1fGSPKB0JLzSKRV4/lq52A0O7W4jCIFQc3iw0YPdnL2JsYP4rUFxezJvYTIsnCDOB5EDn
4eMgk+a8DJFFClFnWX/ENKZEOlfF2F4O6aSKONYbKd+nbJi+DeBaQp1p9lo2uv0wpyOqoJS9LfU2
0KZ2hvQUhtPPMOFU9oPoxx/IZstz1evYZqV1+RCzEO/1eWKdstE+kp2JNIZYX+q9t9CcP/e8SEFs
XYLyRuFnE9sxd7mU3ULWqSvhshSSLWdTkXU2SXqsHIc9e2NavxRGviccrQREEISfrbeAbmkNEZvd
bhzm8t3y0sRPPCZOBsBn2OWW+XalreNGO+yLpv8ahgwJKaKsW2j2qWtU4BCcUF8vMsjtQdV5fKJm
LErIHkG8g6XTk7DRkJnZNYSlOmQTbkKBptwDwBMjs/UzzsQZ9CNjyyQy2zb0BhpveHCqub+0EIPV
4qk7gXO4v5AJvxJ8+138CSSuhxs4jZGRmPd6V3yl0V3caiMHLZVqMvaLDoxG5GXRCJlFci/ddY7X
p8tH+K+Y9TJ0eS3JvtLay+eij7guI5zXIvFqEaLWuSr0nQFCnliv0ytk77vnLpnEdbLZk9QzwJ9U
E0ZDHZRx0wY05BzkOrmonmwWfUwyUe92FdxcJjUJVDm4J73NoDLx1NgqHU+9CnneswEtW2vQzD3Z
I81KIAlLIaNV1ss8Aca4X7qfk9YVQ7cVm2kIsftTy95MoZg1cKB16RJpylFllFv7G9vSpXAAdPFh
1pk9DtJx4g+F+DntjnidBxrLSi3fwMvnMpzayoJaJ7yWOuuj4eql4P/jXDOfHGDdQJqEUp1gpLOQ
RNFHAtoASnplXGQZSL4ha1vgPwBdC1bVh9VB0UJNJtu/OiqFpGhnENHGOKprgEAbUIgZEIw0v5oA
u4AslbdBo6X6ye4L+WwhdQgQaxz/GblaskG1M9ITLZ7PdiM+J46Z4fwRl1G3TCwBFn+yWvdV1/ZJ
2fZXVgKCMSRONGxpLCexn7p8Os16hONsQHF7VJSrrtmK/8Q80oExVLbM0+RWqCWSMQcWMpagZqLA
xfi5uDFDmUC2TuPTtdarrnEFqlmB3Md/BzQ1uJTK8ez54P3dQ0X3TI3lhaj2T1JZBWmCE8MG3E04
WIKs29kmF3VNAb7DXQdRFnAUeYdlSPMBOJo1f12PDzre+vSyqgKOctwNeRbjGiRRQ3u+WcSLY0xC
TmpfIhl0oMCb61I4GfU6kbthBKubwOmgqWrCqNfHOABcbeBCA5rITI9kWu3rUKr56/B3IWT7X8TR
p1BXLO3+v66YV1GJA2N1NVB0xX5viyQAjlS/8vx7AzTFIrRhKe0iGhpgS/F7CAsFNFwdNMlj31YL
L3TNhGJj60MVF1hO0YHJIWFHokymhhiSnU8a5dV2F0JDQFy2ZuVYy/weZeUL+fIam1Z2v82Y9A5A
fEOV3ZifGxwYXHUdD8bM0szvUO8VPhi6p6tbz9pz28fPZJ9zuw7SoWmOUx5pEEDak9mtB3lwOlBs
5qgV+A7i23OMN4bXNHLkBd9E5OVp1aYfNsioRY8uckRf5sRCZROuhuQqkDncGYDEbuJ3gJ6WeHcM
u30LfdtdqZYF2VCA06/kazqHGfDybbadS/w5a3YFyu20yUG7FGtbd3KKl5A1qBBny2A0ivKFdWLY
NlrNdhQgsEUEl1p0aEFa9UImMCKC/KnX3AMNDfBaXRyLf6cRNYWSWHMB1znTkvNsucfSBss7ectx
qJ+qEjvIzPteuJDxmImERbQQAIICXrVbxk4MIFpuNmCUMwucSnQVdi1IPX0hjpUOmhfp6IhHIluJ
lPADiO1Xmha1ONen+UR+sqcpRA5VIfGObAvDi7qIiaoff7XRhXB73GZIltoVEA1pOIdn0AWFZxp2
xgz9l4Zaci1+7qWB1ugzOCN+zrmbSEPT6qa9bkevsptwmqgaaP7aSNagjAV0Gm3AIRLxYYtYAt2S
xW+pou1e695poi48BjgW+aE5N208rfe2bT6wk4sny9LMQPefcryLFOCLRZc8FOOVoCpfjDf+m24M
TUAL5JI/l3IrYPrA4PMudOZuuUBZapM/smbMUNPpZNdZNdRbhzquCZJh1C5RXCW5NWyoK8Au6+ph
flocWniQNYTa1uXWRaiHQj9oPPXpo55k+XKZ2H0xI6+43EXeXZPi12Wpl0DVYCwavDq5vJs3rTc5
qBoZ2AHnvm80slnpXAdbZzh5zMd/Qo69jpPJ/iOY3C44z2nGEtyk0xW7QNA0dM8oJQGznjq8zXT7
2teZ+7UQNtvpou+PFFFFEPajd9nPCFZMbOeU5m0EvQ9jO3BNEubcr6FrOD+1xz3l7DPH5FunQZEA
DaE9uzXAl/hWR4l95UomhezQ3OTA4LsQmVDvG3oGFbFfw6SyewyJ/38LY2o1mk6r/XrRYYy65aLg
Y/646PrZaHF1UQprNBwqWC60qNI2GzehUU5fkskQIA6s8Edq1867Y3vHLk5zZMuRBBwzb7yJ4Bm4
m+o8crdUqNyYBZgoOJJ7awXyaCJLXnYzuLeVGiA1IdRl9MKan2jWNELabtCTb2tAjh/V/2eh0cyA
De9At2yb7nzMdV3xIUN7lqumT30hnfaFLHLMC1/TwMpNyrNrPInNUohRLvGyM84iyuZDOvedkpSz
ti3+B3/I8g/6rnBUkvhxBZ3PfwnQcm0CxWXzEcDxwl2CB8arBxQO4Ejg2bJBnNOBEv+v0p1PvG20
dzeatSC1S+OkF2XzNOcQn6cIyD35U5+Gz6UeP2VWklwqC+xH9Inpv6Il5V5ig/xEJlTgTtsEFT47
EULGMsL5f+CkQNKGTs7OooekDTjFf47JSI1lDyFUJ3pjs9qop3VqCnV/Nw9SbDZ2kxDzBqGAXuao
QDH/8ca2OZDM6aJ1ymf24OVacsz58I1MqPdVB/UOlFAdw/4HbwrNgcRRF53UqCpSCjYzyO9hixPt
6K4NyTDc89c7+824bEQBVPYDPSCWW3ybO//9gBhMSJTag3eqDMuH2ot4WMu6+JQKgFAdCyQO2s+6
MBUHjqwIqARla0qoR+PIrcbT3+/xpNQf2hBaYgkf4p3RiAqyJU6fXgtv3EWDbE+LLemAvG+hgj2k
4FpYbKjHznYaXoVRMmY9/c/8gjgDVUTav1R/eJZr6LrleI6p6969lg4THQisxi56lBKFiYWjyU1a
oiYsN3kedCrvn1uRpu04GOTx4PBM39EmUFBBYhnp/tHULkuX/DZjKIMUtvQXo2di2z5qblESLHlP
ZQJUErDWCvxr6UA/2PEWZ7mpv864W2ApRbhby2u09shccY2A3ceTes6/3/WYJYvvokXqu4Bc0723
rYuXMS6ynakJ7azNLET5SNXIXV3KEES/MFZahfKDNNqQd7XTkBpmjI9tnZtP5gRVcJA9D7Un9qzj
1t7WPPe7wwJkf+zNJFq8hrEKWGZVOkb1Y6J4BqmL8UwWi2MrCCEGpOdUQO6C1zYVubWh2rRBib2x
vv/bnqIYVOVZBamBUXd8DQfAARnrvIkfwbMeP+L40NgLlMziRgzbEp01WXzV294n2+h5SEZlKeiA
UEXzQA0w1cyfIZ0UoDymMjdI9394ALxEytTpzzM5KFr32umYls3LYsOvbgLPNBrk0EIfQDBne7+M
C1qELE1RCSNqqLdrVXuAhEX0IL3qo2nwYhf2LQ5eYYkjvJLiBBpd9V66UYm9bVWJo0hRK4+N8VvS
1cMJbBjuFmfh0w82Oie91cs38JoNp3gAH2Cm6o6VXXrYIbc4/t836sfrMoCNkUHVTzgLhTq5XoIV
cQChFXmrqAm/lOaw0e1QezYB2NCLwTyGnTNtnUiPfV4BhbBLYhCGcGyA6HRMGBUOxqyisUCY0QGc
q0ATnTvgQlUc2hst0tpDNve5r2W5fRSJbb+OfTyAF6LtdjScjGg+gATW8cuhtV9NfRouwAKjIksN
QadYfBk1fYnVYszPpn7T4lz3mQIGM/kmKz280mJ0qbzqoLWqO1dS7KVm8qI52fY48OX2NgX+1m/B
YPCISoXu0TVx4gSOlROZdHOAPqUGlsAzRI8Xmy1MSG2opkzq6YyjhhOZih53uLGL80Po6T5JFOcp
Sqz0KTMeq8iYgASciwCs/fwLVFz5jjtM3yz0vSirew+lNV+4Eh9yCgjHzIUBLyofS9+1xhuvrbw0
F4z0wF1xePHjni+kzrLOdQdzwFOXmRvNKLJ0D5QtiMek5wR2aOIUp1OEVtQg3Vtey3IqUXmM7Bl5
o4rF+xjExfifiHnvFDFoqUC9/TXM7ZOjcC06wHy+MOvhQQ9HYOziZvQJCTO1xoGPU/Hed3mOKng5
75Z3k1i9sNCjiBqWaahjayG1F1idun3Sq4tlTQ9OrcixcJB2RJnhdQXmTNzEmTUhcHQIZB6xl128
KzynGtIUorbMi661OqGdBb48fQ8ihhaw8EdL3TyoV9UxjtIjuXPsrGCLlxw9EMihi0qvNZbsodGA
CIYDd0zDtRFlwUDYhkuorPNRlODxC2fZmaWvmSAva0meSzVDqe/AW8SPEqCWiyQVL2WvjGYoQPCB
bu7kMrBzbd6sMR4Jeq1j1L3NB2ZqHZS2DNxkIIP8YtkxUs2mDq4LjKhhdvdn27rzBZXC2AKGNrjE
4+Y/os/fnFjiKcvbWMcLHrWEhYVNs3Aep7cpON76Iry4Gr4BiVWMbwZgXMgq6OMbzpU+erOydSha
PXWp6e5WYNyKk8uicQYdhoLUrW5p9dABGTX8LpXjBltnh2BD+whfZwLsjq8CM0GPHkOdMIGs6xwL
GSQFJAezuQUF9GJU7npOf4ALkx/IlDILN3KgqbOLCNl2DaNeCJSAkeCC6vtCTZs3L9VQNodEmXq6
eZFj/RZ+hizftfW7R3ED8C5NL6GcUTjmCTJp5ilXvb7XeA6lUHTbtUv+TqQWzh273/hniBSACE+t
ctNd1rpZdl2mzIvHKOba7v5KN9MpGnoqJ4mFDuGvko2k26hEFS69M72h9J/vVxP1qCGNR5q6eKfh
PlZMoAGxBRjsKw1UxBpo6x7ascDhT/qjBUHQmzkM/RN+Zq9kxYGqB431PAK9Fi/fIb6RBbFbZwfy
6o4JQVMA1JHNRWm55z2bUJXaCGwX8H6L12J6QV5ehqEW8zQ6CVSd1Cs0edc4057x5gFQyiZBgVYg
kga3oJxys+Hjwshe/zqEBLDK3IaPZgJEpK+CO4dnGyjW2+m1SlAlzcO4dI8R7gM4WeJZ8KHaDGkx
MSuGNn+YvHRHvB1E6kE0HqY9AOTARBuYSYnbGrk/OEDAqLi4yEjNSv2x2nS1xGAUbTBB4XqAcJWM
rhS4jAE5vl1nMZIf+1xA3GycfE92GqHiYtJOjeNoKMBAj2xNEr9rFetQbwg7zuM+IkaIXxQg9vjv
aWyqtQKFh4i86a5rr2vIrhH4K8/qNlbPJSCn1IYTRXRBYkzDsSg6HRXOaj+6NovRTPmzHqXN3hJ9
u7HEVAUrRd8d/97qWDn5fhcytCitSpFbjHsQFraa/aoZsriM6ZRvOjXME+E9VbGzr6C8Kf1M/o0K
+upFtydUSrPoa9xAM4ki24nFOOfWohOtA7HDOgBZ8YxnRsNfrSRtDzZLom2WzNNjysUxHidwI6Bk
b7jGejpunDiudlMB3tNBNajeSiYcVKDbpHickZuiqeGtTAAbN94ipiVnR0caFeR6xlvoWH9ALwCc
Efaw10Y7+WEmbbVFoX314JVIBNRu9167kLUGCJYDvYHe2tzYrMnzh9SOfDti9n3wTdznAuCTvV3q
d9eYeIg/v/Vyv4tZl4YO8V8fcJGmBF4XP49oQ+8ZOOGv/GToh2vudvmX+LToGVYRKABm8SPszSoY
wfBylmVnPzJjSn3LaoCI1NLK73oQrGaKWxVQFfMwtTnU6xXdqmqoR83sJlO7Wcc0zTRslDH+nPG7
aXe2KomeUvBNPUb5UJzrjve+yWv2Dp6jKAidQj9oEPZ6b6b8qzWkBtIaWvkKVVt8/FY89pBs2qeK
wNLNHDBjqh41LZiVtqNlyoUjc6HCJLrLlelynbe4e21vjg5q+D6XumHU1DMeIycCnIwYpic3PpMy
AUkW/LTQwFZKBh3OYVUMWUj+YPqYRQMye7mzxvyyjpe4b56EYIqp3jrwZE977xE3MQ/VDHN1npzp
wVCm1Z5ahbkNi4pte7xlAz0QedfSjDpIFc4cTPfMOnrYLaOEHISKdGhKQw8IB7xBAgXZTXqxeOnA
lbw8Sz+8CXBelQfamtwEGeZYZUduCNdfXhhQ4XKs2wkkdYmTzV81EHhvQQhhP5qjwZaGmeILkMaQ
Lfi0e1B8vrJK+BS12seu8PbplIKxTE1fHUkvbH+KWyto3YIfzFL71oWWKXZO2CRnNy/t/G3kZuOD
ShGfhcZVlhX+5IRFmh4gDlAD7Kr3p9FlTrYxYpAaDllYBmPEUTZmh9EG9FsgLR41cQwbGwXHNijF
wnQU70MntYMVWXLrqqGJW01QFiYgR04i3pMK9EVuKfIrDbURt2qUe71YdQtciADdP2TDYuNVGMD8
gwZOmtsyQVknFGx0X0pHQKkKSftmNLz50KnzAJUSxw6kSdyAuvhg3FqiyL+EkiuhrD91WYT9kMtY
HExqfo9cmBvQ0uQWYKtBRVeVBCEfsLGriyk6C6hvcP++61KAlznReenWKOw6Ojj7/32kybR3b4qd
0nrWorEA74NA6VIRIfk561LzsRUv023nmJYPqKZ1rvTnqYWa0WaGeg2HeuqPAVtq5C7rGUkPvd5B
A6+7mJ6FU5E0m/ch3kef9Bwyznk0D+9aKv/SUeD1N9bheY0SV2fbxZALjSHhbKiKATUaUDy5jiYz
BfwNFCW6gsLEOLU54DOCKFgNCS0DdTe2ARYtPpKNoXrqiwuB87YyHmfknzLsCHE6LvAcL1tLO1Gz
jMl1M+4ZKtA3i4+Z3PRlim8bRXXIoJ3X+NVG01dHGbHi6KYCdAW7IgTrZaYbu1bpM5tQVwssYZnH
WbPl19/Yh1CGj06U1vuUilKF4gSd5tA+gx3OPtPwxkPjudh1OShoKCwOi5eJRUAqfcaT/bczf07v
kRi5uYBtDM+tkUXcORZC6Bswf/NLZJX0BwwpT0+3K/BSwGjb8x5Khd5RyWxBDTbl0cnQih2hoKtK
9vupth644X4Ao0F0l5+pKeeKlxuKIzcZaUg9sokRsvX4XWAO4aKpR40rbeE7Y12IbTMWYA7eeM2U
bJMxic/U1EP70buzhSMXZ8j14ui8Liu0d+Hkz0wd1ed2CHJ1tc5N4DLTa5JvJRCxSnxgcj1oOOTY
0QMeR7d6aoC99B6NdMx2wh2HxbHe+ocq+SdORmhoq2cDxeb5bFzVGrnWn7qkwQ5IsS0g295c2zZs
RmR0MQYR3pa1eKDd2CiGvNbglv4cyyjoyqlFNmSoMZH8UnOzg2Nl7xQ4mRFYbZr+j7W8dqSy3bkv
RpCDPEVGX+JcTdXzriFUn+si975U8tJwtS1T8Pey67o8PoKb+K4+iQxL4VFThe5p9O4rnqiWyAyd
P0Gu8xcgr+6Zmox3H717W6zZoG4AYnyNK34N/ve5tLwuT7iDA0CnRnex9uRlQRSW/XLXoL/w5c6w
3CXo7z5XNxSD7i0U0OwGTXqn9XZAARR6e29Z+ne3FCeCBmiT4ZwUDLDIfRMIe+lyZgKLWLAj2bw0
T4BwIOA2/VRdiXKcgpt/QY992rs5FL9XQdVE12vfQNJjz2fosJJDZPxgQYP4gUxi5t61CJsTsg4y
9WkRCNT7lQX9W0tVLwIAXQdR6ob7QdUlgnFenboaENVSXnCfQTqmk2+u1rOn3NKeI1UQaTBoEUyp
C1yiWydBmVhR1D9qNoRBKBEpxfBXDbEuVIMh8ehBksUG+053Y6MwSkQqe9ciebaaqPdppygyUaPW
XuPXSYWJBFncnCwu7R2dZ98datOxdTk588Vz9ncn7eRbj7lr3okd3u1AIP/rsfwaRw4PGOcNXTAy
4vjIWucr/hmvSVqyAFuJeMfVMAJ0GxSxQ+WTtxWsfTAm8AU7vfEqIRX9OkGaRUWSZeT8KQLT7gNN
zvsp9idIoR+F2+lPrQENqVrgCdTrQ0AA1gTlwRc3iSDjjHfW1u9a8C2G+gvBWds+wSlaXUMjWyFh
kRxLdnbenBJe6cFSU7poJnPwwm9yYU8gNAS4HZ/Pvq4VqYINi4MKUL3aro6Zbqnz/BDCuKLWgi4b
AMtxu3BLRqE74C+lbp+wEKQPiKwhxrv0ZhwZasHquVmIjGCHH49D4y66DKs4w6obcWcruddsKxeU
9OQo1IsR9ajR6cVoHZOyA4owbqeQ1+kzvnVB6LB1kqZwjyzsUeoGoTXUf7PmUqji/io2c/uKU9pq
h81AuqlJn5z83OZIrUjcYheXDoIzMA2oqUM5ecaOZpXalG6WMRdxe2ERjhumFEW9eM+Jzg5t9UDR
hq3eOjY9pG02i4/MFDBCaPms/0DZHT9FtHFc53E1eZlGEyCj+zeKMOJdFEICfEc3HEl3mTj5YuQ2
O3lU+HnjYHpY+U3l5LvEs+RZdBHogMe+eaHGS+O3zJb5lUbt5Lr7tgktn4amCpPIRhnW7Hwhk8UB
kmhroBC1LsZBlOXyRwgw7Mg5Gxy5TNQWbnphVkey0UV1pIlNOe0iZByR8RVsvEyhx9nOlhx4U4as
XJe6DKlqeApRQJk26hLIPOig9VK2G0fd9wALG2K6FFXYQ7hDNFuyNVmE07LE3TgoW/+WVMmTB9zU
czc28kvO5AuwL+U3PE/4vtPA95Tmc4GdgoU/rVDWD9rY6W+lGLB1weyy9qaTm4Bsg4Z4w8OLgpgF
hNjgjQUgSbFbfU2zyb6GI7BbtFrEJpz1R1FxoKH6CKiUT5CgmuZdxDhQhqopqgHgIwmoPTTf+OLQ
kDzAuQm0ai8tx1meCkk4s8zNEm0lFeRgwxGvogmM6zpza2xsfRRXJ8/MZWly5lEhd5ChcjZ95yQO
lH5x5V7LX6Z5MHB/UCNaym7b4jiX8TtdiBy0lAmt88nsH0vWB3UYJ1erwu/aUE0IyOlpzLQvZBr6
qoFuuIsSxw7Pku0aRz3Wl3/KxpiOMZhWH3vkkB9B4y0fTNRQUMBq1zpv3g+iRb2Mil0XSiCW7ruh
MHZrMHk/P5wIx4cRSOCDFZrNGfSLHw1y+KrC6HNMvTXGGJH8cyEssJrWWLLhcOp2vbs48t7ZaIGo
dvGrAwRwuy7wuzhm2/JYNlC0VuAPrbXtIJWqJJNSv+t4SRSDANEOhJX2W7yKNl9oDnSy/stGcR12
W1stke0XCqa11rmk9Xln+5/XS1AT6eMEEzCvraFz80ZGiwS1uG1V52gMdyScRYRti7AYORKm7ZYw
pTi2KnBJF1i0z1nrVOr96qQlDTc6jI1XndbTxLIYIBxW6EiT/3rCiB1T3YOPDHpslWEeVu9y4khj
AMJvJ5uVBOyIPGoe6o/MA471mn5LNh45/1jgX4WcdZ541yF2agiUyRA8PopgIFFkAtSLKx3ag7hJ
gfT71k5OanI3AVPA3bTVTUvRZLKFADBtwrBDadHnNdZgri6+Di0iIaDxv14eMCVtwFHYGnUza13q
7mP87uKdO3pATpsoNP/1Y6zBzjwa0Cb89ZPfDddPanjp05yW/X5dj2LXnwY5yFbST/Ff3an6NTD8
GmjGDAYMvLq1GyZBv9ip90crHkFfSmPN7BioO5WVmpuxQVFLrNb0up9PVuubDId+AKiHHxOWMVdr
h4kGqtRlGhmckVdiR9314tjW1aMSGlVTltWXKROr8V46jU4Q5vjyOsX8UCezfLUMd/JBNOjgO4nh
lAKYZpo11A3VMM3M9gKNlhhkVZp8ZbGXvCARTz5q1GKN7CBmBeomcOwOk6Jt6EvrCzUzD991FB2f
V1OCDU1kR8mjNmnWl4HX9VNi/rP6HeyDsG/NnlZT02nNce68DtxH+sfKJrhnd3jtAmBNrUPB4AKT
23xwPRxe4hOQg7ku34B6QB7IBvGDGtKOlGn0oEg6ASJTI+cXQ2vOxaN6GfdFzM5WyJAAA8NavVnH
ZIxNaZ09MUKCvs+2VVm15xsThVBjqBWotwRT0DxFbP+RLzI8z9pE5Ve7mT1s8ErsO1BPAQ2W0R5R
XFkOxoZDmy3A67t7YSkvq5MLXowdKDUioKpMI3/JjGW2PoP/UoPQxRZ0dSCVnyDycxF4ql7cznSD
vFecBpr2YVu9xZAnckOBUTSDy8GxUBKDsim5oaAEtQ3VlnmyvKBynVZYvA1g8RuLjTzoaQ8rXfxf
9Ejmgat2r7S7BQFCrWpkubUBUDEPjA5wuWXPTP6wi8URO42HCrK8T0aHU8emypcR6+fwaWpxC651
E4A8FUGNBX133/Cwz15tqWcCJ1ozw6dpruN6T442pidzSP4mE8Uyia+9bWr+MlJXoF7UpQGXufnz
WwzdJXezPufyEXy8fYeNLD326DnnjEbkGxruBetz0/60xRMEF2Tq2ThWtW0IV7YcglwxcOc0tmID
3dHWLl6hNhg0JI9UaAmtMa2NhxrCHek9Syi3AkbVOTsc4aJakVUSNP67IjGN77Y11D6PjfaZD0a7
m6eyvXh2b52qqtL3etPqR1TgTj4f9T3V5SzFOXVu+3Nu6UDDolYHipPto1H+P9K+qzluXOv2F7GK
ObyykzpIaltjezwvLIcZEsw54NffhQ2pQffI5zun7gsK2InsVotE2HstvrJg2AHfzMKCHG4Wcedm
m54DyVqlcrjmFCOvS2R+UDpIoEcMWT/ZtCeb18wPkSiyskytCMCw9vKk4mAVMx9eK68BHGFuDFBT
nf2JvzbOnAG+VI0XzxzOSNQmM+tmu/KycNr+yiU+I1t3NwjA9Z6BUrt3QK6pF/OJRNSAyAD5AqLR
bA8ZWWRXg1DwWBvjaSWTXWB5FoepRsLvByzavtEKuKhAdlbEy9HD79h5JNmvijiPWf9xFmhhwhio
HuC4HPA363QUpzlTsgOJAAhavbY/kqdcjBvI3hwDMIas6j2RnINVJOuRAeqBD0RWiw4B+D7LIphR
b8w1FIl6+ngJUON4ngwQqq9kcTVdSBv10YiHBBrqcVBUorrInrY0BN0j/rjKsEk+LVVbXerZq4dt
gNlRmDLw8GoCQifHYhIURxOIyIxYf4xKR0yWan0PVDUXVNQGezI9y8O7zs9/1O0B/xvtd5RB9+DA
XJxDZfYMgQC3XWO6uYAOqQHytlEfUuRSIRMQqNykjSsAWYcLSoIfwDP1kdEQ3+CrmmxQl20AoSu2
t6QIQIDx8JrIgCUL0o0FDJaHFIsjdSd/xhYXNqbmMDGBhS3HpMqQtFlg4d6DAK4b9vFYpmDQRhPh
Jw/oaburQIqN7jA0kYuzkUI/DrobkjqKchx9teKFLrvKc3mOHMCDUIJh2XjTJY92r4mGIufQ7ZwS
CRVCsWR48HpFt05GfFOQu4T0mKO8A35hYx0SZKi4fh6dDQCo7M24SMMkCZBlTcJW5CncjyOORAXS
ZDE2g8iHhkqhnO9kMtZk2cs2ccy25i8ouRIsMm31EiTm3vGy4sTYElwco29aFBGgC/J3AbErqAZq
09ytNCBpMcdwMFy+0/XeBJeixcDtLpxiC9OtAQzwNKKmwEZ06HlDtaPNfLl7LzfuabNfdv+l04wo
OuDbOf3LSMzWjHxecNomury1TiKf+EFlcQTiu1JDLEVtAKxjy5YUmOTjm6bEY6du0CVLGssMEeFd
MdcG6xw3N3cKZVx4QEZwXhPciOsBYJDf7QyLC800kPS2ToAjfaazH3MGtOG1njQlaH2xl4RjR3pC
ex6OjKzF+FM+kOVT+y5Bj57njdN9wQp6OqintHrO38mCzNhM3ojDsBwnyJ05AZuhMert1MZtGZKQ
mv91rAtUOeX+f8UwBNYcGdEtZFP9gP0/LE0ibTgrFpQ7ThXS/heyoeiWTZ2lhiRlIYIV5Ua9/0mG
9/drPMnNIthhirzAvm/vHGn7U22WLhHgKmvf6XdKAWSrtw3VdzdPaW/1XmPPDWin2mHZ++WYH4Os
9s+eaBpX81bNezLGkBuIKjzgBv3O+D/HG322H1uvAxD028VmEJPMhdl8B4DZx0YQIVWioZ5nAueT
enVgglzcNr2NkqGkHOxHd4Z6juzPMYqPJKeG4hnEqURj0Jw0R7AYnlQo6uXAot+3Qz6gwBxQ7Z25
ZeJItnQEZNAKGcjH+2dqs3SXk4aMZJfAgbICm+lrexGE3ZxUoFVg6YMUeVRfJsjlchnP8VoEDnsH
OJNfWMGYIAir84C/cofRmEjBxupLOReAjxDsYtJv1X3Xj/Tk7PBycTaKXAwYUcMJDEsoYF+2LEAW
P4GOE9y4hA5vA4FMTgJqJkIcR8riCJoJ6pOY3ADZpu2m2f1BIgIdJ7m0VnYyMsoHE7ZX0n/FdPP0
ya9w5KzuiWIql1m8dK+aOAHGEg1nv9SNG6t87dKYGuQXgJCENBHQa880jmdd25Uz+3FnV1YmEGeU
sADW6OEVlcSw7KsHhJDnoWf+Uwf2UzFo7ADAetTzi2g/jVg6kMIIXN0L0xyHf14O4iUSFhG4gIye
Ox3+T1y7Bup7BVyfuB63dHNp7cXJXn6koEUWfki3q25IfSTqrT6x/IhknhWzifRRBCWjAmmLr1Nv
r8AGsjZm5xEcC6CCZx2qlu0M70RUYUuNPndzfyEpWdpakp8XBtTVDQlBWINEcrDL8RYFz6BHns6F
HS1gTcYULkha/PfQJM2No+FQ5SB+l0I1xaOpX1PMLuDv0mB370jjxv/WdxW/aFXebDhKHLcMdV7n
WZztZr4zYkf9NqYeNdbQgnsnABCyUKqG3LjwvZOpYenO5Q4EoSiXvNmBixsnXF6P1F5XH8ddnupu
gTTfBkmnXu5/AWBEOV5pAohCoh55CLUg6cG6nMry08a2QQgHbm3M2YDrSUKfRdk5S00AyAwO9tlZ
BnhdHFxIw5QMSYhtQyCxLNar4QBa7V20gKDQB0DsAxiUr6vylUlUhymQuF9NlJw8dIKHQw1wd0iz
LW/64isvx1NVWe5P5GZ+Nktj+jwambMbbdc8A8Rcf0zGRd8uAQCuUUtayrVWhTPkCgVTC/bI2uKo
1l+zPegXA1srel62lyQ2za2NqrnPeZL/YyKB5J+6ATY9kN3wPf7VadP4pRjKdpsN/fjcz6WBiT+w
RVteJCA6qrbxPIJ17x1yMABST48Nzq83Y2IIYj4shlHd80YgRi6N6U5Sfa+4EX3VhTZt6CIU8N0r
iYuo+5AXvgWgIUWh+6ChJCWTtyAMS3ERpZYRBI+ZiqXug25V+ZIJyZSJ0t59LroQE1+ZUtxf7fad
qMgqnjS+fWAaKi0FBby/ceQuFoq3T6UuJv8MDX2224VWfxsVS93q6ttSgdSHBTI0aIxaAXZ6Q+SI
kVuCSjRk0ApRphA0JJgG4W3IrtTJ/gg86lekDfK7AwcBUgtO9FxkyAE25ZGPoDRF9jeKDgWIQTOa
zbinsUOVQb/a/EtNlnHgPxoijnQhGeo/UcJIMX+1QTZddPZAaAQKk0CWh8h6kAk1R/nycTax8FYV
IlyIu6g2D4U7oAjjrs4kbwsA4GUedo7I3wJPtK4vwLCwmmAGaECdY4oDDG15P6sPRl1qyKgpkMZC
9xanKSqiqEvqocg+6uCv2UcGCvgcAa1sihk99e5kWur0SEoUNgCWHQ690yPpDCNlR0Mkir2GouH/
j8wGJee2xc4Tlpnza04yoGm1U7J8J4lMOdaEUlm0AFHpVh5xjsyZrAOlQBy3BRLxb/nNOGNPLqsY
VgqGiqnG92oJ8qeWtc0hmJMP/hgJWhXBHiW7pF5JpxGFvHhPRtouAIZxyMadjbTv56QGVEccF4Ud
elX9tUa9+ZFkpKUmisxq66LYdHunSHk/PxTYkwqVMfU0S9QovV7BALxx6rtNnXyYC8Z3hIeqxaBz
C/Mq+KFjN2tPsrnzhvMgIFWpdycD0DM8pJ9fgwp5XmwcSQQL9t/bCZlGC1LBdzT2HCs68G4ckh3P
QXV0r78fj91Q7nlnxp8i3kU7zxiaB3uqm69AEAaFyAKQiEqvzyUKwzblaDVfwRAyoY7J0p9akEx/
BEzqRxws+k+e38zTstemChnS2AX0DmVuF+fUCbY6NsqPNCqBHYRMG6FYChSoT47pVaFUCeEkhKQh
GQ47IsyLXH1+GOLhIIek0cqmPGtm9uZNjqvoGqBiPdTHISa3a/CaNx4An+6i5xq2eOhqMjLpGV1T
mtLd8QqPR97FxU5eRMRchZeu6p7JSN6Z/IjiouoTiu8jxfT6KEMkFsP5eocJijb2yB+WIKIE9psL
PNEgCxhSupNqTxpqSAFiO6x0Ci8Brp4AI1XqrnBZWIMPay9tSNOm0Z9Na3l7tQdMPdrxRZI5HlNR
h2fXbcdYbQWv9o4rtuAnpVRkrrzvFOoC74WNwFcW1no8b/UAvJKK/BHY/n83lqXtSH7PIansSH3n
q4bUI7JK6omgXDwA7uSKyVLZkgyH2jVAKeKhASw47k/5kSzQ05d2quKLnzn2CxgOGqQWtPVhovLL
wjHOVlECCrnN8lbkquzwbxqcxsj4YCBb/FFPmh0q5LVq1w1AWAriBCsWwlNweSPViWDmoaYQpDjK
ThuRTRUiV3kEpVi7MZaEG+23DPiTAUC6TvJZkPr8ZTUEkdQLOCpwmKWxKyEFjzYAC0MFGiwxhUFI
DOk9vrAcg1/o6JdB+aAgjqlnF9VfIyrcUJeHetQBFQZvSzbApEVb5qfT9m4t59j6NTe5dlJyoIFY
5yjBPEC4N6xp9+aIbJq4wBGhQbvNlth4NotpPrXpC8l1IlRA6bqbAu4U2dVFDE6LKRI1U2ambXOw
8WyoUiqp2vmRerKkKmkF4KtQU7HVqs5KFl/96k0FWORN2sTLi83rslVrx3qvWeAXbfj8BICC/uqK
xtSqejvWy7AzbBQ9hLEJ6j0AXSFTIu2v1JBxxIAF2Bljd1SKzBttpKXntjgkhC8ZxswHxIMO5BkX
GyK0KyKa2baBhp4CpY9k2rx0WAFb3wNmNCcfCNIPSYNcaSQlLUhQ68FPWhc8xP4HIC7dvroy0LMI
YEvf0coIICypHo6AxQKlACzyaATk5TCbB5YCh5Vkc2zEO0tHErmFxK1H5vXeow8egp0nsBUW4KJy
8H44QCVq8efr0rS+1EmOod671WYCTsijlmbhAhRwFqIQ/7UnZBO4wq74W6dYJALmuCfOzXgqcixM
MVZNMLutBxBnCEnNUeQSmrFfbJXsXWuf4XEKSNn2tOSmtkUW6HQwgdn7iYaYvU0HY3SBtyi0KFud
V0PSWgtvP9U/VPBMVDDTTRReVGx4V/ryxhJ8lZgLi3skm7s7K6i8mRzf/ZxTD2JVUF/McsmlpvW0
Yph8vFEB8Hx9b/1AsjICOxTYz6/vsy+/+cuVgwccID4Fx6HovafRsrwnmzDyQK2w6cWQZKQN/LR9
RL5FSHLlQMMASGNi113bkyJ2utECXE1hPDgO+3lnTDGnGIcS2QSEWHHppcLWTwCs78O4sAbPIRC/
2QVSJLFdlTzhbDfXw0h09QDV2XX1OWF58uRYgT0hARnZkTXPjiQLUPfw6oB5sb2xm8XZktALeG9s
VegC07MNZjflhr5jWiDJb2WKa6BbjMGXuy9fLqdI60NLX7daVyljo0sqwGFr0oLMagEanNTmBSxB
3hkcOaBq0wGZnCAFLxYN9Uaj1/elyfDPKrRGX09Pyk4HYs4m7+sAOQFQkIfSBkl1sjDlPJFcBR6y
ju+NtBhRHmWhuBhkiESJTeTY8ohEnN9KTAAa3+xWslVXer/FojApr1CNQc5d83qRKptwQrUsc2du
+tLLHtpaAz5v6hfXXjTUAzzX1yhO8xONUNldXm1kXD+YDQPJ/c2MFNPcfNUWvOgGNhdXEtUBA8S0
sOVG/Ue0uPFRPsVVCe3cIveyqzxrp94E9ECnhp7vZGL0iS0YNCb5siBFKV8oU4zqK16+ql+F4gpk
ri5AQ7oK3urPvPafM03DBMv0AcIfTUEVynECOozHrLZMHlYaOKHqyj2negtLlKUCwkSofbNJAFNn
9VsakkK6WMOUnZ2y36+D0XWYhePqJWn5YRVt8UbULQT/sPovmsmsplU1zXRo+mNbFmpZVvMfsqVx
7EX4YY0/ViZOik2oBnmgqE/Kex07uXPthpmPvd+KnvipeDckoplmcGCkfXUAqR5w425y6pFMt+Jn
HcflOpJD/UuQ9uaGCWDZWDTDCJyZzG4LQF9jaOG0dqVoPSzPSUbNCKql59abqgeloCjkqxSlhnxh
6XcXn6wByfjnFGUgkAUsfLztp9ZGJhoacNPbwGW1ynOn/0s5AJ7v3ImGbLF6RHYyjUmj4ywgBNpN
tie1MlRDr/LgosbUo0bz2mHH7biTAZVCGUvnOFh+ggvH2U1exE/U4LufsLUqxgD8HgtA4oBwevJM
dC1mcvHHeTN4VcHU1psuHFsUc67U0mmQoYU/RVVOFE4NV5cnjXS/v/yd/UA3Rq7UeNEeaOf1KRIc
lp5kvkQizikQfJmrsWPm8wH0fWcp8+/MyZ18qEdq6imFnYEkDafRiItJDTAmqCulygl57qhUtM0/
VFJbWgXxpqyQDbxQYtzv09iknhLjJu60p7KZ8LtGXhy5qIS5dxPoJgpeOd4AcNH8DOCJL0uNFyZy
VMaLLtifiemZGqJ7ph4pIsDKnNpm2dzJ37OlcGNi+ltQ4Gjhb2Pe+d5uB6QQ5QVVpL02AKEv89kF
O9vTvKeuPefppSusC1iT+geXlRMTta5so3d82XIkQ4I1VfgsxtThOE+YezhLSLeTEecA7ApSAFNZ
XPugwjkBfs/gEQlZYTTG0Z4sI0SaawRslwn7a0jis7ZejcIBOb57BCXGH7lpeZfVc4ueSuSGMjVr
ox5c1APBnvcoe8mnlasyI9dOLyykKcBWXpYehvLar1dUNyItcPKIjQq8ODQ8TDdNsmiPpVeum2lK
7ZPL2wcld4Yk4iGNW2f6gFVCfXzPte01Y9sy7iK955eYZAxEE0sFzm8WC0MeQ2h5+gcNJTpH5Sov
24ugrBnWQS8t6h+wEWkC0yZ3TfOEijvzNBsoFETtILpSVcQDMHIcq/N2C5YaD15T7Ezf6SzAp8GI
1NRb+fjzoAdnpZL2qKAN46ZLggYM1IaFOosYBOQxFkznxhl3gI+pkL2Ipun98omGNyWZKjn1SAlE
r92dnGKQEi8Sqbxz18BmFs7+0CLL1AszK2DXpPfjjyUY6S+uszzrrEo+ShGv+sOideAdEBbUaGzm
WEAAURGHgq92zDWuS2JYYJOGWZdl9TUwplA5ZcYSHac0w4LearNsA5y2emd2SwFgmLcg5oC3Ncp8
nCP5kcJIvNAzq/Q6jqOOZ0lWTiNou0XSI1IoL6MgI9Cwl/VQ6uUHGi1dXlt70lrEKtDYXbeZkrTD
vvWbi6ONo/9o+fPeQqHiURpKn95n5XZpnWbfRTFYKgrHuxqo4b9WPcppQKHV7UgmFc1UPGgO5sFK
VtlmClCF9KhEc9B7wNdwUMg58yeSk8gERCuo56z2GIvLeEC8Mibg7Ilfhj7NOR4K/XyIC5CnhKrU
wRQaHJbNBzJcqZ1F/8VH13iMcp+btBeB76oqSKui0WVkSNIYBZaYq/ILEYFsVNQ36wp3SXftGPoM
Vrdf6zaE4zpi3Ye+FnfIVLoBnmGLBqTeeCYTdJlSAPnaeixN7EL8ipBGQxRVv6DwKDrSqOIT9soB
YYc8RCD470iYaSV/6GQOu5kPDmBgY8x77eop6F3/ZIuKVWTQTyCb5o2UlQ6IQkLks0k7u0mDE3lR
846cRLe4ZE8iFZdkckhXBFwiUJTO2B2rzuBd1J+pCZBN/jzsqW9E/avUAgfW2Q/mJ2VISnNMhgPw
trGNcYvAhZc7DRxvE8Pc3ik6VKrhOZQuBxWdPDRs+tUAHj3jhLt5bHt/u1hV8sK1Gvlu1TCdaNjp
gP0txulnYuvJC4mARok0OM1cW+QF/0lKEP7EL52JhBmKQV5JWznnmwWZtVVy7VEtWgMEZAQG3NHJ
8SyiponM156SsbFNgNmBFB2SdTeTO+Oqicp9zSog0N7iqaC8twVRNwOitYfcTvJVoZSd8sVR+er2
+Dx/ec31z1k8HAE0j3cFvTBEk4oGjBCAFiMheLDxrolqJDmCV16OSOEgjQ1v/ZujilOJdxQpSLYK
1qm4OEdsrM2dKTmtjOSFCu+ZtaCUAzWvddJRRnFK6reekhmAGNm2xgBeHmGiFK07BIUUkuZO/T/J
VFRyy8Y4+q9CG2ASmLQEScQ1QDgY8qETFn22C7c/VqOu7wqne+rrpr6AN+VC2DieP83X2whgjnJE
MDpJjOd0XiBPzmRTVR1lHSxwg87uaLJjAJI5Eq3KZ+vO+paBIrLJzgwrYySZ4TkX6wCfqrXqSCP1
RqaXsWGPDlLRG6Ssvb3Z1Yv+piTRnftvw+oRP+L/VOuPURx0B5svqAoSjTGiPoiLhoZpPP89J7mx
o5GOLQYppyGZkQMN/wtZbOcNEFVE+NcLWRiTo4qjrm46mJ5wIAOB4GlG7g4oQ4I8j4DrYxvJdhGy
XrfAj4RzCu9MzeIO1SHoik9KhHxGM9nKCNRVqqxEQRKPh2WrZCvzqV2Mfk/XQdr6trF87E3rgHjP
GBJzJGwJYZAo7JIVTskd1ImyUS7UG4PoobS86oEsSHTnSjKCPWnuoFKUy7s2t9CkvbuDdnBRsWvZ
3wi+xbNGTCypS00J7ClvYRcaVLVfj6iedd2L7A5W227nEtVhyoN692EYaCorrHOU2b2FMYOn4L1Q
dLnG4S+VIN3rgjp7XIYRh648/lqjWIcdLJtngD9EYyZLsjVHPd5W2NB5DHJjBrKvXy2ADBSOhTd/
bU2k4pG18iOlkv3JSsy9SLiKQ+OIDwsYvDCT2FSe3Zymlmnulxx0ulUW8AtL8OxYnH74xC0cTuKg
OPobqH9YieR/58zvQicJ8j9q7lf7DgDOyLDX+0M8Mw7sRC1HCQ/AoXaxA1aHWC9MwB714BoHBu43
t7IBBYZ0eTA6xK23k2NhHTkp8nTtKt0WWRc9IU8+eqIe01IUWyGBbU+yrqodsG/WmIeVFSAFlaHU
DAC6KtrhqRUBpIgiaDiP2csxhV0mzBgpghSqOGzZgVkP/M3iPuhCbAFY+rZug4Ord+wCqrQOFOYo
VjOAOHKZ2Zf7ZSitIDOUFuLUabaBgDthSauWoIO5lFgzJkvotTHKKMTMguYCQ9UdMkxinkmEzSx+
yHTP2ajpRQJ0m7zsQH8rphJkoWKQl4iRCgsatX4JNGBxFcMS/IIcJ2h3CXDpwIyTCRQTklPqHCXG
UaNsfzVTFlgxZwBDQgHHEIzA1gKr8x6pGwOqnZnDUdk7+3tdsxqAVTnz9JADN+RQ1s6Du3DjRE03
82CWY92qkV3Yd74BAFbGgKRws1L2pF5Zyi7pSaUsqRdYU+2fldBq8F4BRlLsHWLTfSAXi9tu6DZA
9VVnP/5SLv1FjdXBFgCNkP5JGnlq1C11tssNpHfIY6KxAM/12EZbgAhiR8MroifV1DhKeEyXP0my
lCXqf5cZefBm32gHEnYuSI7CIQVlJdDjojCKi6chKk+uAHWkBge57mp4J+tzvGL/swl5LGkPZEcV
9S4MDe3bNccob49a7UmH34bPYxQWtXMFliGx4wc+GfvUihuioYmZWRkqDfVITYY0pIYJZzUkLZJa
4KwM7/z0ETvZo6P/pSzuQrWLjh1CdTdO982xsAVHGbqqqso1zDBfkM0hq69k0VU3N+7B9JqflK8r
ZVLftUhybvkAxiSq5eoBmwCKIJwn1wSMMmpDi62+KgHMUIUthgmFn1sS2il+6XucT4FFXFCnplru
GXtPFJVKK/ICTp0XruxlvKFZ9pmJ6fRUA/cBiNQFysRw+pRXzfiUiLMpGhqmDupszBF3JCOtsrP0
/iPrTA6W0DdX6i0FQE0GI5YhlZJiqAsOrRsjE7EqDmACdS9jlpfBvk09H4ysy4Fn6dBsUYnjXmTX
rTMeNguzdsbsWvXTJADWdJBfR8kyIz8Dz6rQ6EFLTT4UsmU9StCX8ePqTzek3PB36o+8+k2tVE7A
vrqcI3upwXttQ390GeTuR7HykT+wygEEtREvwbYVaCl2XgJ2xV3avx3f9fZySBrXzeYL9SIBs0LD
PC7wMqtyEJHcZGTSFlh+yYgxA5RMw/4iCwN4ugPqyHEl5dH0qLPqI33WCrzO9PKoCwSdBE+dPtX6
k/yd0O8AcNgojUyh6ZCEdlr9TBbhQuMMt7NLQLQdgbcRhYx6H2+QC8MOyxJ1G5wBY6zhOOEIzCOw
j9PYZK0hTvA/TkbQxZvRmIanMnK2sWWlH6y2Sz9McZJ+aFN8pNq4TqwdYqBB6geAoeuPpCNT3Z/+
jGY9OkmLYdQXvLP15YFiUIOkdhz4Bt28l9dqsYbYtUiWkBfT8Jd4ipIgNGsTDFGodcDOqdciXS4G
F6GQeX0HhRhSj2R1g42PxVrOd2ak1IVXn9vzYcr077+NQYps4lHIdP3JSYsB34OGzD1rZtVWy2Zw
Cd6Nlzz76bOBX2a3Ga4drx9NgWXKxWhuW0ztwA7ZRYbUuW2iXzJ8o6CuNIZDluPfeQjwgz14Pm+D
57wzkMoWgyxAW7go57UvSBj3HzDPBfZ7JFC/qUGaj37hUZrvowk8waCEaEOrqa2HgLJEAA2dHyzA
2Ww0GgO2u38urC8emwFn7brY+xwT+4+i8tudosOdmxk1SPP4TCLHZO4lx8YmjYhXtzRne28NPdYS
gleXGtdxPDwRXGQQmAYmHUte7wfk1V17kTLFJr3HHBtDkiExKr4Wo/dSJBNe+EJOosEG52PsGn+Q
qRQJZYV8hY2ljXgtdkHmh9x3oudsQwbjPCdXTWP5Y8raXW+Z1ckb6ke9xu/WCvJ1E6Vxux8BChve
KQxhZwQA6GXA8topLSloCPqbL5ZlRg8U2J+9fhW9tx9bR9cf78XiZkD98mi5oHDMUXy+ZMwDJ3Pv
fQBK0n5E7e8TjfSC8+cIvLZApenTDYtinMIO2k+yd1vH+zAYY3zAQk+ci8CdFH0PUtg6m4Z9ia3/
FP/aYE5acj09kQv4ErBucD1nF6Uj3p+21TgnamY/AfYr5w7wZ9EjWVv7/yDLa96Zygx1SsBuF3bK
jXp3vndDMlFhlO9vQ/l67mMNX2QAxw0aQC1SiY1qpmncgDRhOLKsQv00KYLSsYMHKstxsbNZhSS1
qVt1SMY2h/JzPCFfuewYiplE8bas1qYuNS22GNMI51tUxU0iLBGrRyzwm+2AKpSwQfFRsBysGIXL
eHux5qs3zECC0oFD3HG9/hoU9d9AhDGuHE/K61RE/5DY0B13Gw+Te3QqK/867gJfL47IZkHuBEhl
tlVbCpoW2/oCYPpHZ+TZx6BZjI9WX537qLG+ZFnLQLEKmFnHq5pPAUgRuZsblyX39QsqKnXZI5mX
mRMSH38onRm1zS4IDAMUTV15NesvSIsG347IVYw4GtNyut3M8TgjGTVY3/xt8ck51ADjOibLCJYL
O8aqEw0KSABcr8ZzOUkT8BJBkd0M3zFRIuqlBkse2wQQ+DSkSBNqy3kNEBMALPSiGQSWgkOoCzSW
XXdq/2lbQS9JlbyDoOcgS+VDshJnlYLz+Sp9YwBPI6Wk2llmC9xXbmO20gUobzDxHwOM98Wtn7IA
eAVAYCYTQ9i5OH/ZYaVo7jSRswiwjMJ4KZteH3dFdaIJO2BhZmyq8uJQ9PN6rp+AaPDAJ30O5UR/
Nb2nLpmPdRnqwfxBA0IFuCmB/at5AfiJzelAIMAkYqga39cp77Y0JEWXZz8GbHztlm5JdqNVdfsh
K40vwLg7mUsL4sBpxPEa96wPRZJGx//bAiAz1cbWDX6wM9s4U8O7xJS9/ywbOHvBoX+zcjUi7Yet
+TrgcNlr1dSvBVZYxn82x3H+vIyRvQOXtHWOfeNvWSIbRA47TY2oQjYBVIi1lHtRDcq+8DdcFmzl
zKgquPAOVOcQ3VkAOXstsyaGfJ24Kw9Dos/XsdDm6wI4lEMXO27YiyEpQLdRXoFOQYNYa6oIGRg4
VS2TIH0A2vgfOBV8MW9o4qNTuUj10FDjfpNRL5lsHPyZmgMY9zfoceoNZb+pQOX0CHInAEN7TQAc
yZxdRxryKAmtFonrjCfVZQYE8aV0+gonAsk2EyKSIw2pzLerLpZZXqiDlHIb9AFUZJrWmQbQJtdo
wdYwIhEwAdDhICC9ZU88+ldDoWjyKNl6ne1L46rlADUka6epUmQJ/BqiFUOS+boJyNpBhBxdOwAR
neiupA2FUg56AVSNV5AiNwJ2J+3tyX3H38Inq33Cu61FtSeoVZhAZ1rUbN4znlpz4w9582eX4mQi
6IwvQW6707ZiLNkXcTQBWaheznc0FG3GUb1agrIYNUNOEMoxWfIGleB7nP1wcOvqy8l0859BsUQv
SMDvH/TFNg6dnxSfxqj6nMZp8QN19T/ZHP3eACUGQBvOnUMZjYfRGVCDYxtpculGE0U2ohfHfobU
otuYhHoLPtfMs4bdnWJmfQJ4WDRkN1NEGo8Z1hfIHD6MXTc8jIl/8icde3MNmJLlkb4c08G+PL2n
03yt0XtrQ10cFgBvgboyO0B2xQlQr4ucAuk29sjvmAw9whTl5iC7g9EbD0MRYfoTD+ML8BCBywFS
epDKA3uy4yNIzjN7R0p3bqznwHIOpIwT2JeZDe5a/OZPJCsDwztWnW9h6wRaF1Mus052qzV1lGIl
zl1knFzwwDVAfOMnn5JxT8wDNBiqPfEOvGl0geH+NiCNy4G1UDJwLnplj4IlZPehrT3DAkw4TmHi
AGAqVOZEBU45to7T4zh22a7iVhQaqAECERxIfOuQey8jxzmYg7KZ0BH43DRcBEL4sCQ4ZxNaavpb
TynILhhygIr/ZxeKz+zk2JbViAzPePkz9TNsyLbVE8PR61PnI3EBMCWlfRYKgITiyLwB3aVUT1hU
nnMoMjA7HOogzkIPSLNnK/+bylxV1atEDlJoQ29mK3AhUpIb4Q/REJsDo4hmeZsaU6fH+2SNgS+P
2nJ873hIE7rGWx06KecY52OPXnqiMyeQA/7gfQrAVIGToSAtyrTfObpVHJVIoVwEuSlKuqplBO/N
L24kawNH3+iBZQMYrpnmRCAqtB+4gKW0hvrbNCDD18M+d7Jx4249TPnwzVi4C9Yp/B42N+OmBEQl
CEda5V+bGfsQ5ajyYuZxDACuvPRD9Zdp/Z0MXvJ94WCbNlnjnQckvFwHHbnDldUl36co/poAc+HF
xl79MfjQtOOAzCzwjhV9ml5NbBjneNK8kEjjxj9O1YFsRYh6lGXtJxwWIKEQQw1gysqeLNhgr+w7
TY/2ToSsMB88SuepWbqdN8dfptFrL11m6B+515UXVmR/Vk6wFJvBqp1NhKSUgxEnxscE+AsfcSZB
uslmgI0SlfbkSQ0g0b9YbjBvKr958ET1E4ikjTP11FBfYlQN2oazu1OooTKeWF6dEjA4USY49kEW
nJT+kZoeiDHeRm1ZzxVST8S/RVxvCEuTUjpUXkca26FrAVxbZZQos7i1wrHLdUE2sIDkAQjenAfP
o2hMACkA+lg7uQI2geQz9n/PkamdSaTkTaxH4GAbpi3JgsXVDxxEofOHTA/ME+rFvB0zcv3kA4/t
OpuRHfbcLX5EbnJo9ap79Ac8siXNAniO+23kggWWyBKIS+E9agXSKpOlNPimz5A9plCBYoIBonFv
4y+NzXUBu2Rq3nboTPDr3uhKFSqQkknkIDX2U/fVTwEEUQ8YuSKPcNSPTuuk1zjo9zzVxxdsjY8v
HHBMApk5Os5C5vrIOHcyl4dSK2Rs7g82iGSfSVSYSHTHfGje0TDvWweP4bZ+6BNsUHeR/pGaMWj7
PTjjpm2fVHqxKY3mqUaF4+NYNcbHwbaAMG23bOXRBGaxMYBo9UABsJBKPoiYi8ONTefrX2N/Mrde
YmlnFk3Z1ZkLN5xQJvFdixIc19ndZ61IMWHgNXsAJL3xKa36KxmABpCHid7Y19IOhnOX83hX6n7y
vUOhrYhAoZeZBdu5Gzi+p+9azthVPlvi4NtvRyz41uQ9uy5DgmcU/P4fZ1+25LauZPsrJ85zM5rg
BKKj+z6IGkoqSTW7yn5hlO19SILzPHz9XUiWi9ra+7hv3BeYSCQguSSRQObKtZjZfHfB1rCtC6hp
gsI1RyRKbYqoT40z+oN7BKnKeUptc0e2sm0Iwlltat/KXpP+mTS+AzOcDqFjRiBXEeMb5zzx2ozX
xwGK8q+We+EV2S682mh8M0JUhy1eTfFCZqBux0NhhXL2mrL4wysVUC/ierod2NRBAjlCuXo5hE++
YRrnoh0POg+ScF0qZnscPedTJx1bOz0dd3qbvJONmuuDLrlMQX7hQmdXiGljf6cFx1AJXiA/gxhG
ckedgpQyCgi1IsUKfjrlsAzoRY0qM8Q6djFPGF/5slxJlD2OOaAzrNss2OAr+O+EOl6UuA9fryDE
NCFGlSZeSqJ4jfo8TQUIKYcA7NJgNF5drXXhrk2hhyCbc6B5y9pIxGRrFMNhO5oU/coO2ugeZGIu
0tdt6Y2OJd8hd/RaT2nx5KdQ2cqYwwBngD0e853sXPuLC6jFjQFOnm0CZez3qfXcqdO/gXnP3jY6
L24gQ2S+IkqypnEoAkYbDUHiQ5dV8XPvNo+0nhWkII/t0vSUVZZzr/Ua9jvqhQy9Ro1zYEf3KJ49
ZGkHkqcJiWu7KMa3tKmdDRhHoxthxdMbL/VbY/KLp7KxhjvURSO/HZofbmPVRzfU/bObntgPVpWu
sQfYIihpP7dDWJwRMGhnDfvIR/406LNgT19RC26QFWUA4Xb52opM7cnJqi9hNtnvBYe4srAS866v
+/Q0CtxKacAOk5umauSrW05il4LTfDeCaPY1GKwNOcgiilEDWUxHEKvU91aOBPI4xvY7UL7vEQqs
nwxT1ofaQTqd7A5KEQHOeQ9SzdkUdsH3jVVqT/bQfPGRaA8zPM0HKNE9NtY0eIULWHr0KXA/xvGt
3kMDgUxNFrbnAjckKQ3oaGQVkuEdPl8vhvxxjMQ9FkghYHyxAKJk/y8L0PJ+09TnyEq2teKgjhrs
q1N3vAUqPT+1ykR26lIjS5SDNnzIvcVGV4vfOCXVcdCh3VutXd/vD8smE1LrPF/TfpOaTxdO2qoO
qa0uu9NPH8TxhkNuhf8KYgdh28+NOG3JI9L0oT057cFpeOnS1eyz7OCDxI+8jg/henGkeZbjQ3Zr
zv8YGigNeIZ64cCty02oKmosVVEj1ZWtBrgGxSkaIBuNLgO9KrAh2zIAEMfHjCDiCuopY5zKaisH
8I8KhAwz5p6E3OEh1ir3vqpjVLeqmJIxIMLTa+wtzkOx+TuP0Kl2BQph30zNQQVzpFVr37eMHTRg
9n0dTxAZ7nxtHbsh34Tg0UyxJy7WKXfD+6qM2WOXZ9F+rEvgRsgbUMgSWJ42PwStpT8GmhzOaq1g
zJDHKrJ666pg7RLOnWO60jC3bEDk2v8c5WEDRqPFcbSzs9MC70Ym1+qllw0IiDoWUvSREiulKwtf
ngYZo8UM4QYgOuo0HdctdtvegAqiCdmSX9MwAxV0yDEpSVNIKqOclga7ofqYUakRGqYBJ53ePo4P
2LezNT4P60wMScDcmOvQ1uI1jse/aJOIEgnZlyoChzC5zZxKsXJ27ThZk/FiBpxH209mZ9ZH8vxR
EJ2W+6Y22h1O4Ni4yeneTS3xr6Z/525gK5Bxt0G19fATbE/vtsu0twqFz17a9MFzgG0e5MWd6c5O
Ihwi2sJGvXdcH3RIOdxMRoEyiLRyN12cd1u7TJE8jRnkQ5SGCIis3H2h+ZvFRHZqBosPzeqi33QT
HqLpaTER8zLNDXWUhQHxNqCkHCj7INGjM9558tJqMdSi7P5t0GS951blrNuh6t90sD2DBlpOJx26
Qy/ugFSrcku5DRUi6UImQkuHt9wVKEHUrArxO1S67X0n970crAsnmQMkq0e42bU1AysVsL9uksV7
X69Q1kEu1GgyQPC/jE2vdmqr29E88Guqm7ujr8PeOOeW+FKGuN+7LZ6ahqplTibcW6nLVKXz0qXR
XDn7yllXzldzaTSM4zU4W5DJLTjoH+Y2BOrl13Xv5J/XKdQ7HN0AFka07JYaU4V+l+5iu5xH1s/J
82v8ZZycZIUjzxjGt2EWmCc2dIgf6kG4EwwEKNgVwUiNqyhwE4AjGzYbFitBLuICoiYJkveQ8v2b
mU3PEftEpTkelr+WJEhHisP3CHR97gkblGf0MosLqomjTWCh7Ke3/dzjYM9DVgHKHUkRdndSNX2L
bL4IwGFMA9Sg4qe7y2KwiIeF295czYhG+Sbx2N9fTQiQGnczHIyXNehK66utH439kXq1RGJzFfF4
5SAkcF58M4MBIQQEThMp1nzVIEYGil7sZ+cu2fwkVTy9ykjDF97YwDUccvSfalmBLjIISCJ3SOJZ
NNAa4qntwupIJlRfy7WIAvDTVA7fmBaSSSDlyU/Ii+BmSpdLw1p9xxItPywmuuLqHjzbpH65Cg0I
NRpnNxFiOI/C7/Db1ypkhNXBDueXbp+m2MtAThNiPEJ0a4Zyzns6++kI3m+ckEMdACKuTxYLsrt0
Evuwa6E2e7WUXpTdvssNsWoG/DzS2HB2ae3fAAMUPkFkMXyyGgdhHOj17ErLAdy/TqO7RHNnjzH4
iko4JwH3lO+DyK+AZhjEb3zwNukOoPO57h+pnyX4/FoRdBvqGlBI1bY0PGITvEZot/So62YhJnI1
cZnN8+GHZWnVzQJJJDCjMAx8enGe7/AwBTglbXS56zmqcsY81Ga4Yh1ANSvvk7eoSfCs6BLTOuPM
Z51tkf4LgLL6hnqLPe2GaI9fw1ed1dbZUI0PXdhTUPL0S87bLzGSXoABrQbSxsxd86XCzuDNb7TJ
M4xofABxhsB/zp9uW2n30ArItG2FmQ8oM8Z5d8zNt2yovwxhWKp1umpwvk6a8UQhBeARXkur97fU
W5pF2ZFshcicWSLyyqVsxPV8B+jUFpSqdIpzkHjqV/Nxr5LaKqsALaGR5QiIIB33fAjBKBmO+s6w
AIe0ERdblNVQnMqOkCbepQYoK7QqdXezLMSI+vgAKq1rUKx3z84Ys5NMxzc9j/zGwxMkcbJnUpMA
ugOML3lxonliMv9+mc5VWlKVSPY8rvubiIXTDrmn6sVoK+iHxsgbaPIPFlvO0+zgdHiMOAjx6abc
MVH9IJ13TvAQEoUntXdqaOTTj0w1wGHrKa1sPA3KvAwhuSGte1M1GRv/sEDAs++5ad6T3W9zd11E
k7ZebGOOR6Yw8ckieKD5Kz319XsXdcyY1HMLFqthFwu5Nng2B+wgoAxtTHzTTJE49IbtHuiq+pvu
4kJ+oKD8mLFMy2W9qkJT3y++vK9ekbcttziO6wDb/vklFj96xaVLV1fvguZe+Q0QgFuZXZV7jiJY
bGpksdLMdbaW6kI3rZ8bGiXb4oLPDHw3lWIEXByjEXyZtAJNqZup3uODhRjJ4E43o1aMe72ygS8R
TbephQ4hOwu7GNNMwu9cGjctDyBdawng7Vxm/4B0MnSbBm6+lHina5EI7UwrgTp03CedhFSFyLqN
AfDbWYRJekN3fscXEuDv6YXu/NTk1lhs7dyv1rOCIldQZsiUA5Jmh33sDaG5MrUovydvs87iZQEm
QbemgWfY1kBw5TSQv8N/OszG/rQmeg1qLghPgoJ/M9qEn2MtYI+Qbm9LM3yipsAxcGNLy9hIwJme
sAet74rsPc8SB7tR7HvWjQ9W+bk/2iBlH0DXdIBuKMbBnbgaY8e/c6NIexg53oXbTKj7L/0H2Rr+
g5tDezczkZWhLg2IKZ3WSW2LDc2yKi7vUCOpA5KHvGt49AVPbnEcPpq5Xd/VQ/vR5K6dbEQab4M2
Z0deuuO6E9J9H/qHui/THwJE73jHWXsWlg8ZBgPvPQ2BDWQ8KbcDd3GbdwQOqD6vHG+Br4FeDLlk
wqRRkwGYIaax2pdTb34MQNs2nZFwRj+yLT6OL3ppYB9h8FvUeyigV9LwWwdvqttnDlipqW9Be2Q9
tqz28hpI5K5DWSf3vxVmjJjHpHCEJNNHVxVkVvfgMTsFifwJYeXqpez8aqtNo4tweQEuvb5M1g4P
+m9Z0m016Ts/lattOeXsGnX5BIyYtA/IbHXnXoKTwAHx62sx6PFOxGO2TSbDfJ0EIijTlMsTjeLT
TDPhfFkmxbqd309TEaIQWRHugXdOFKvWaLpbxIGOKRg1gdj/tDWKrm/uX/rP1wMYDG7DFJp4plvZ
xx6/MS+SU/qjjF/46BrvxoQtex5lw7GXbDgn4MTyStDUb/U4BF2xygkJRWludzneBPV9lS2iK8iL
QgB8YIO3DLiUUVr6dHW9RFEG45ZN5Q/8VUIUpYNGZ2nIJhQJblAn7hrP4I9RGpB69BB2TXjDXDki
7d/aSOqAkeTYjgUkp0qgDsiGfdPHAF1N5E2X+YinSmrHUBzvIhCFlRnyl76oHpAjqR4UEnW2WUpf
frFhayz3DXOQzlp8aDh3U+1sZwFQTf7wBM6mcVv0PhKbcSxPWumWUGzSoi/SkX9UquZEM547S6t/
FqhBWwGLNT5BkGfcGkOW3cYx8srA9r8YWl+fRiT+lreWhNlsWt4ZmQrH3Qts287//Md//p///jH8
V/BHfp8nY5Bn/8ja9B4fb1P/zz+Z7v7zH8Vs3//8n38CyghdHktwF/+akAC31PiP98coC5T7f4RJ
VWVZk5vnFMjXHVHtEK0OM5OtzlDjuJiIeWfpzuw7EXRacC/f8riJZkIe8rgi++mEAMErswyg+/z4
aDvgOYiQWfTwOI2PiDHjY6ZLiDjEwIXBh7rUQOoi9tpYf4hGy/Jy5CvfoVHu4c/v/ByhH7RKC614
1pCD2uq1nRyMdGzuTCvGPcEA/RtJ/2g2ovs46wU3s6Ie9XGyDG4Syl4u/VmBDzsZfxU4UXhD4nij
v5nEen7+ySCW20LTdWhGFAAkUr9S/dFJ7X4NsLR2jHFzQ9HlQ+a6xkMUQgq9Gvkd9cw0Gu66pvV4
gISB14HS7RZl48+Lv9nH9g10FlHyTS5pHabb1PHzNS1ADTSG5NoYhnpbf76ODkHzlRHyYD8vHWXW
I0jOkiMtrTMrOvciAkOVCJ8ov9CV+TnBTvZEPVnoDGo/SF1wv8+933/TuP6XLxrQpS7wAo6wODNM
589ftCqxgzEOxHTWuRHcko6SUw1FOIsvzepKOar7ogjhlXkYyjO3YNLN2rkfdiwP13/20afCr7eo
ycTdjSgMdTxe983YBCt/NNJ7YjSkgbgZfoA6zNwjXZDdg/WLbUZ8qbZasErlyL9n6kFmNFZxCiFd
fxLMxHsB8BLwRns7c3zbYRudnXKfDyjJ2gUmmOmC2rXWDdjDtyZ4jVDtVUrNo2wTWEEBSafUUmUl
UBQd0zsnQZpl7oFPeNpVQVIeIRxanhsDYEE6zKnTW25mpQeR0WY+vn166CNLcy8Ja4xa0cdoYH/7
/UeFn/71ZwWBH9wMTAA+BJhHuRq/uCl0nTbkqeUOZ8AyfW+Y3CMXhvZklLV7nFyr8IouYF9xCDVX
KN0tzq0ZF4+Oob2Q3Q81uZlyc9ojSmi8hdrB6lv2FSV9/c0YGf6GvBwcP50y4ZugrZsbKynquwy4
k41KtHrUlWKq70LVtLF5OVCgMu/UTsggV0x6Uj1xfSjfbbKgCG5GWZivfQReQgGwTVY7xYvegqtR
eY3VoEErBpP8dnpjQd2gNDgGfErHfWetmZXwaMubCxcR2FCk65q5R5/p/de21Xyv5r15F7lVuIfi
HP78OM3eM1aidqycpm95GO0LdfPPM/tojdlGaiHGe7d+FE4Yr3K3YQfqMjFad0PaITAKPLpXuWmw
QzGLD0mnQttrkiNiHhlvY+HL7+oCfLzx9wgXvbKoC7J8DmX6tPhgaMeypLyl0+LS0LkRkQi+hnJP
7tGAiVvN9vffHotb198e03GAUICMgmngqUKPnItvz2jEPA5CW541IO680nGtk22M+EkJaC83Jvs5
qIIkMtEg2ambST29NUN9c2WnLjVh3zVr3ubavO7f+TUs3g86Kkpy9crLVHqFcYBIEI/Z65Wd3gPP
3O4gi2Bnt9I9mKrRU+TGUPnj8MOgDbikofmSrNSnK3BMuIfFdu1Dyy3DdIViw5sA1b03SR8+4edk
bD9e798udfEmlrWulr5+ZXKkdzevTu7L+05BMJuq117sF37LqyzLLLZBi16crqm3Pj66g4hjCMLR
JTUS2kkHHO/0w2KjqysbsusDGBXUEtRc9GmJuc/LCAxNDcJQf7fG39noZQAGxC79ajgESd2q1Kps
ywTwDSz3/wDmDulIMX1pkgp8FFbRn5xh4gfAMaHpx7XoCWkA8CQCMfBDSackjeX/wQr2Dt7U6Yvj
9r8mqU1KWQzdtin4CXv4BFykLMk8ntUT6l8QsNMyLTzHvX1idD8f1Wjexh+jaVdENIpMcfhEE6Y2
vJxPHhHm60jIbXs3jrYDYBVHbpiJl3egzq4iPMUHIxbHiLXGc9uagBwV5VfsD6NdbKJmux958dXI
nBtnYOyZpo8usA22clumC/yfaTqyWCFElnGum4F2TNPFGqLi+L9+YuxmzB2NuMzYljxr152VJ296
3Z15bTg/kWh9YFrcv1og5tn0mdWAUzpzj6lphpu0NpI3MTSLaykhWdGE7otbFtZZ1ByEPA14P1Uv
4b4JoqUJwUJnZLoHUHy5IT8aoQblY6hJx4wr+wStcU8fq2lj9MDia2PQzFmuJXO2JLh6x8aONMWm
RCXJ5vwZ+XUmkHitLz/m0oyr5JiaiycMBDi0cEdSgXGqoXCSLjuk15oVs4NN3UTyQLa8ECh9o4GC
T9oezw0H2iyTKAC8URXFpV2yA13ZqktXy0Cr6o87qj+mS/K2qGyYnFBKjQriZWZbJsVqFDUA1mLq
tjxtfthq11Wy/qOZugiqStTXEeOrVq0Sv1zGhzwBsiEFPiZTFRTU1Ko0oqJ6C+oPgKytDF93NrGC
ryyOqCDU9gEC7/P/mP7zkYvNjYMbx6yVmKo/yPxHY/JjhP5SwKMwTzYKFda1+W3WJB9N6QswSy99
Gh4NBVYlI/Uh7mJssBGMVvPI/88a82pOXW2lppvxyU2LBGFjENFqQoh7xEr7A8P+dDMygDmA1NgR
gJo8SvxW7g0XdDzkoYNAc1VUWboGMsA+gnJ134uu3VOPGqHsSxfFhO2hDCrgXFEpWFhBjvoQfdiM
ZluWK+I6caJ2vJ37dBmWdlZs6ZKaFHluvczNLchj23xPNlqNriK/UJBxtboNcl+EWZ3mmNU4lMsa
WJkHGlleh+YgTF0B4Ndr0qt6lu8JZjmCQmBfcmiIE0qTbP22tn39ia5tHac7cncVwTlqoC7dg7qr
PcdPCg+00cIxVm3X/ZyYiVfCfn1HJYrRBPox6jKFdDZrK900anRSXRo1ZJLvqIJxTP0U3OTGb+Yu
zjTXtY1DHiTuqkKZ722svmcWIvJQj0YWHxU/yqoXU4bUGOoQPeonqK5EPZcaokYaabfpAxtJQuVJ
tj6LgnhLfVp08Z6n+H23/v3WjOnsemtmuagCNAwHuo1MmI7aul1szbgeag7CEsYJ8C3Z7N2vunwz
eekt6NIrUOoCNv23LsgNa3u1SGjgV9v40A72uzvElvJTpycN6p9dcYxF/5C2Q/NIptYo8o3d1u2G
ujTwN5Myf3wgB2pqNYmrSctCn5N6qytX2LAn87GvsMA+lyfudzr/pVCSAG36FIYr3IfLPRmZgZu+
HLoOxXGpqwWbv8h44GkjcL889CTqQXD4jJDwdGlAV23LLVnggZYhXxe7P62CY0eQj695ABoFA5wg
DyZIvrdx0AbHGpyE0MdsrJ2cTPuuw9kdIFbmvATDWCEF17vfWwfk0ggiB0DYuyvR7wROGLcoE4RA
65KLTGQs1laNE2KY28GwWhKUc78xkPNVEyOIb//+CyT+cjC0XMdyXN3RGUfti3EVLZJ+3pT46Xan
QID0JzBR4bsqpxI1r3nimWaArlamUKHmbgbaL1ScgOm7gJBaklprMlKj4ZepI7w0+WsIt9aenzNz
w21zwiYJPH4rSmDJFhzKbTZNHnUh+wrMkGrIexnAH6G5I5dlgPxoxrJUqKS79MLOvvl1jqQnKlGe
+kiDvLIbQWjMcVBAhaIsz9dt1J+lb2BEKG5spO28WoVf20/JFLoiG+pM4p2j5U8kpbLY/873wiXx
jW3Xd9NKjmPkjXWqHwvHcr/U5h+Owv0l0CY9ZBwZu2bkwxt5VWGvH1GII77Y2R+W8ipHQOYCGwk5
8sJRTNGaYi3ywlpkXrxoEq3FwLV1/P03g1n29a0FqWKHmYxb3IUePbuKGRggjGxDYbUna6pdb1LM
2tSEkkFS0AFHzmKjq3QcPFCwyHM4+JCZID+Gp9yFH05g6T2vRgSkanlu3SjY961Vr/IiSZ/wW6c0
O6XPXZykvciQzo5swObrR97Jb3PmfXKqV60ytSP5NgwUPAk+/jX5VllZPmXH2bMPA+G1VWXO67TY
4h1r2Xx1YwAovTFK31wO1mhaR2+NaVcajQaWG16t89Gq9zXo0gFsZmI/ci3+gjjLLi+N8Vvfhpf2
AuVRZBdFdmlX/lKPp29+Mn7V7Pqpsa0zSs+bR5xD/XuX5a8RwkVvTs3znWIf3CasKd/MwDp9gKKk
aQE2FvzMQdpwItyN6k1B4J8IlPM5Zk+N8fLZI0jOZ+9zHigEL1ahNT/ngW3BP1EvC+T8CmkMYGcQ
AMSqlvp3kxO4/+7t0Zv9fAvk+fn2Jrf2hqxFQVjCbSU7bxQcgrGudqd1fQolZrt4CnCqQuiuKZ4y
3fmwLaPLFflpXW3+L78FcR3qVEF11+ac4VaJ8Id99VNoe4Dzg7RPTgVHxRhrOmzzKQM1p6VAXbYz
rGaCEMKv/JQpSmTJ7eGoTRUyEKg+8UCa5TxrWhCf8Mv6I5C2/WyNrv/QOMOas8R5FqpBWTc0Ocb0
kRwEL39I3SlPc29A0XnXNvmeXJH6BKYxZMGWusyIx41h9V/BU5KswGZoPrRZaz5UdZ3uhlADrFbZ
qGnCUqzjirebxaa1fuyNIec727Y//ADx/Wm0wj60JkegGZDWXeIHxZlmpXWWPuTYBqlXIQsiceUJ
oM3bZQWzS4LD8o5i2w4BUQiyw6SjFDSva/sepXa9ipVKRMOz6X1sgd+r/eRVyCi6qboo35WFbrwl
vu6RA1SyjfVgo+pgQKjl0XTxtaEBWpK7nqaFCESvMj/h+//lrmhe3xUNZji6blimZVmoDdDVV+Vi
w1V2UTBAhEk7hjbY1JciEhtZPhu5nlmwerEvxSRXNshzN2vXDVDCgiq2VZgG0wWd61LME+YQJ9CF
Nc6jywBxxhopJBFo7jJgAoTDVjRiR0mDMtD6viHkcq4D+RRLYKVqdWkB3boVVjCuaFhDkDHe0SXk
pve+EQQHvLfuoAvsB9JcK94KcEB5eWRn27ztzjlu3T8Du7q6UEODLOqf09RcDQ2wTGroTz7IiSQr
0x7Km2rjiLK4I7pWl3YO5Zosc4fs1YZhm373JwsQa3JV6wq4kIvGy1Tpe6q4rqjJJocdJZiOGmKz
QlwWzCQxN76XucZvLvzUNA6Q86ZjYetNLtDIrKrYpo9QBGWO+4XHJiqKtlkRPRLx2iyNqu6c+mLb
KbyAX1Thk91DTw/bO8BcVQ+KFTc+4jz4JbcOylGhzJwkkDLsgeGvVnRJTaaMdOW6E0gvZOtsrge6
8en3X3DHvHrqG4zjBmc7qFxjpmlfZwqcegKbHwcYIAtyRIhQ0P7S59ZbIQ2n9h6hQpU8R+BEem4z
hlpaW9q3jdmmz7EsgHaUpQ2+E3R1DYoUwGCmADw5KKxohWLEbBBUkIkuAAeJyx0lcaiBLHt8DEt5
S/t4SvOQXS/yPQoZ4uFBT6S/s6NWawpFpbMJtZ9Dg9sS7n7vgS2R3gX6GIWLn10axYH9vflMEse/
POZ8MHmAhfghwplvzsOAF4gBnYmUEmVuXDNjx14krwPF/DqzZVAd6z5GZTOwY4vRUqDk5vefAiLr
f/kYBH7TwmBMMPAf/yW55pi2iy0/IiVdbE0oQwQz+eQFcVeH4EXUS1ToBPbwoxx1ea5wpH4yknQD
rlbI+gCC9KQVoYmjWNsh+1Ji6xKxaZOLwH2UGWrmh4ybkCio3ce40LpjjM0U6C+7zJtEKaGGKIwb
cs500A6C6eemi8sh86puTNdFFvjbydf5Y5GY9hZQba6/T1GmP1hT12xBgNfeTJGP3SzIM2rkL7+F
YdEgFD0gMl714xtqyVYJzmizffFPEONZ7H/2p3WyNv7ZuxDQoHpWHVrDOwuRIc+mWtalT8NZCsY+
uzN86PgOxTGQaOwxg6DU5KCRWr/P82RHJhpc3IwEN00gvuFnRCjedls3vs17WweaEY2JYppzm+vP
RZV3+z6Rxc7OTBxTg2BqViLR66NLl0OTyF07Vu9zFxpPD/lUBtsxAbX/SkNE4ZBNQj/guIArS8BI
/YvLC9f58sJhnqYWWJaap9JIWLcQeCmBmixKdhtF7dduDM1tIxvwOBmjhpZGAIZktxf92V3NoavK
BE1DjxvXZu7S9HkRCJSClqtY/f6r71w/YMFoZ9ku0hMcWy5LN64esIA2dMxOUO9QDVk4ATGJGjyo
phVQ+WXWi/y8ysfww7Zc/Vu/3LLw2UR+95D5zzg3JF+nFDV5IuqMbTz14ze3fMmdIfnKlDlCunur
hWZ56uIMjO554ENnzcVpo7CaL1anA5qFokC/C6MDwyFhLVUloVG5393INuJTopfjnT3h9ukFPiQv
uRZUpyCFQLVgrXnvg4P+3IFTAJlOvLTICxBRg5z+vkWh1sUAzYAW18eM0QKlKc0AqjpdBR0GJrD+
zDN86Nx/S6TEUkhv/P4zEULl8i9BJY5hMqG7HHECmzmucxUmaGy9600nH09jAnSPASFuxMkiN7+l
ZoyTAopUaJIGqKEVXY6s3QwZ9JTIRUvb4taBxtPHvIv+7K1mk+fSrX2/2Vq+Fq5Sxb8ZIa+7yXmZ
38mB5Xd01XBI9eWhn6yvBiZw323DAidoGojVjoGuQGAIoCyO4giv/loqUeuFox8dpDk8LauTh4DO
7TEzp+3FGmqmg8PzuU13izstQ3OqPvNSUKdDITtmtzIbhnNZpBGyTjmeVE4KzJayJUadGCucWkoA
uAFJSxnSUHk6mj8HO1pV0rIgupQ96X3nvBU2EDKQJxnuhx5lFzWkADcs8G+R763NdVXl32Tfo57b
wR1o9zddZFjGG6itYmcI4ImnjVCfCtOC7QZh6NhfOjrYNFXVt9P0IK2HxOKuNQ0Q+uCbBtDZ3ewB
5hC2a4tJX6WDD1+a8Dlrcttp14CO7DzN9AOm+YNTBRsEGxAKGlm2JjAR+KcRRSO8EfWX4RmqlJit
s9VwKmtX4MScQGAKOlRQzIh87VJd3DzL5eVtgeTo1zrthGcA43viBuBbyEBV6y6ahu+tsSascqsc
dOUAxV5/z2Tg3hLiEzKTfItKDTwUB4XsWrCgM0B0gu4pgOzIGCsgLTUXjuHn8CLiBp5MrCOtBOXx
EE3zMpXvCILwVQsnSAJQz5pgUk1LiaHZBcWYN0aQ3InB5I9JlUWQqEFRw5jhwTyMSbkZyn7ajL10
H8nFmF5NPL5XkW3dmLZpP/mupa3rHAUUJZh8nkIkO499UX8DgRaURLMOqc8sateydBxEVlCwFyUg
3wMlw3QYnO6eTKGArtCqSHlzsAR7wK1vQh6PgzVOtuJxmUVXY+tKcIfFz1f2toamCMr/Xi6WBNkA
ij0a9wu9aEECWhVuOPs2yd7INi+i3heEirq9Hltf7TAAm1RdA6JjsfK9U9WDixuQxMnetfzvohTB
LoFwwcpWGb1a1bNBTQF1c5oPwJHmeFd28iBbHI2Z1wlwOHIqjSNjqMrtOgaJTDWXnC9G58lO8zGP
nGkaoFLcA8FehlrhCBQKdfbdDGyISaSt/tKE3bBGWke764d22A2dhI5xjjMsqMXKnUQG9H4Ihnpt
NX7wpXR7SH9lBfueOMYNSICicNWWchUnvfaHyMy3uI/E25gNlefEaXlGISRoG8EynftGtW9H85UY
o6lZSjdGkW51pAmOZO9qH8y+FUjHPC1rqs1SuTEPW2215779Ovst66lVsrb7WMWOt0W5o5y2jicQ
Kki5P3e57YrzBGwvDVqUJi+dSw+nyvxzELf7JS+ufXqQ7c9rVKospjCKnzaURBC7iG+B/0UYHmhn
PTZReZfyZLYRDJp3A9TiIfCysrrRBUmm4q3sTWODipnkoLkpO4omAXnlPOwr4ko1nA7gzkrAEK7z
9MRqJYcdp0Z0a0rEf0h9JK2g/ylr50jlrLkPJcNeiyS2oyiFpYYGpAES8zBAgn7qewTBP6pifxlz
+g0YGTjyFZHqzJ66nCN73X816xH1qwtz7y+SXkSZROa+RoNd7S7mzVysIyYyNXH2BrQ3XUF4DnQv
XRQ+NjFYGcswe25Vw0v2GkpjOJnYfj43FoL6mt6jasZssueKJelBZw0oIZRvk7ThY9lEgHhikCb8
eboWoZQiCgDPN/pk44N06KZ1h/ENbEnbpB30Z7/V6zOeAg1ouWBnys1Vbr3q1pW9jUSsP6Oi2kvN
pD+CexMEAro2viEGkChWOXETJvG8olQrFo7/sSLZ6YXJTUuBtkrAAYvwWPcso1CVmBevTPu/lH1Z
d6M41/Uv0loCIYFu8WzHcRxnqOSGVUM3M4h5+PXflpwuV6X77X6+G5aPdIQTG4N0tAceHlNUC3zH
DdWrHQb1xu16sTKhW7F+ESTAiJjQS+URqjn22ZyjzMOlaZ54AsUGfQ775zniEsvfmohllZUEfB9U
HkwNoiuh2IGH/rXp1o5CHFtYAajSpu1alxhzwNc4z16v4QwD+EoM0F9G5fGk2C4PeH9f1C6F/XA4
3nvpbO9D2qE+TITITlOLaxnkznFjN0AaLLNySEDW7sMV5hVwZYk6aPL1bngyBxsc561qSOZXeVQG
Sy+f8Ena294bPjJkk4NoXaTiK9Tfwt01NGNhrWYtgQ3CQ1Zn93EeXU+akG7Y9bjJm7Rbuwnn9s/U
SRxgZOBjWYO7sYHxEqYjIYzId+CyPvWg3t0HJC3vrx0y6dWitz1sWgND/It1OQdIJegUFA8NuPiT
nfnVutx0mYE/s01kN9Wh9gJvL1cMirC/0NfNz/OjFQ+v5jSaX62EhPKgTlduuvldiyVc56DtGvPn
sCnJsm4FwO6Ark+RHzdOBwDNyLaeFXfHqdA7ogSblaagwZKuXwhQv9ep2cEsrOaacyt8QHhw3qAA
AzsBjaFPNcz+kxB+6Q0HiCHVu5vyvXnVArKk+Rp7yOWewSKbnkrwDx+TLoV5F6K+49PTwJNjkKXD
yTSJ1g4XdKxDYEzQGQAdusJUTaxM75zU2Kdsix+KpyXkbtL+reknzLU5DQ9l2cmXnpeLlk/9W1IS
uWmxc7w2aYkX3uGeHD6losuO2BhPr2lENvFibHuF1V0gLmkBTcsCF7CirrtPs6R7DCvruZ8oJJrA
zXqkKFAdXereZbjpPBb6QKqKrsqex6tbm203j3bI+Z3JyDywRwr4HwP7eRhsyp9Hl7ZPnvVmgh6S
gpcIhAETcXwnF2BKoZoeiec4soJH4LqW10yv6R9xR8IvOxBPWAVWKbQ9YnAQFImxNPXKAiLnNpje
Zg2ZUmzUhriFnVqXzKcph0lGUDLvGauK55vEQxmmeBoZsbHBhWp3sDVyEHAkaDHptSq2ATBi9qFC
+YA99+IlKa0E2wvAqMKImDzytk19gztJA/HAALB8CaHmds1QUxZeqrb6nzP0uwQcrnh2StVqAnXN
h/IzhWl3A5uhvoUMUDQOa56OIdiKeIgvsYE0rfpoTB6cKAc1MfKSh243Ni05mVZzKAvJVtTGpPvj
RDp/SuCIGlcQZ9fRNS8J+IZAi9jv8OspV1Mi3rIui/bmtNc8kZT7wRKv1wwVZ8zPBwIrCbBxP/7E
oe4hN6pPAGmRjz/xGpN92cXkdDsdcAtsVY8Um4JmABHtptR/lJ2N4TLs3WpDyv7dtfCoUrAuf9YR
rapfojQizX2T2/azw8drXxP07Ll0mn8a97MPqk2lHydk13EX11w7fEtkjzWAjmBYH269ANxvE468
fMk9bBXV06oIUKibtGpU35TQVw9qtek1HXniE35HkjxJs5dZR/O3tMnru1Z3JmH2ccJr7+CsYung
RIoOiwKikBuhcB9JxXRVGb3pjXpNgomziu+MIqlprxi0HGhJo5URITVtc5+NByKGB5N2a/85PAsI
SIi5GtbeOKRwop/J2zDbH69ubZ9eqTkK32coyF1HeHVzcvPm0M7KgRfwZL+AqwNvCjI+gtOKqs34
6taZ/aIf/Q8qopdO50BgiB0yaH74QiTFMYusZgVsd/1Y2uMdJLSdV9jRubspCrEi1drGZPaypRUA
pmVCRHciGbvHvO5Bw4U+t0NjFSwMJ2rEfx48h30LaEHkBYsre6pmRbqdXIhqokQFdghtj0L/YQOV
gGKJ6FE4ijwn3ca0JlHNoWRCTiZqoPF9FzFw+02Y0Z5uFW7ISxO2YW6t8OGX16EFV9jhiBXdu7z2
tkRgkQktHZv5IDBgQtFA5GGEkLcEu3seIdADc0QT1myU95Et/4hTOW5xzwP3CqYm+15CVmuom+HE
wLc+JaBvbhSFZXWn224dE75CmI5DzfTWZl5l1dAsLYiALj91eHSoF5PXZmvTcetlTq8VmlFMMG9p
Osy7Yefum0y7amfaY+HOR0/O84pPbwGAWri23eLOvGrg8Nb65mXYoSeS2FjxnSBPF9YsJyhdo9F0
m0Nius3LPucozBU9WTJaAk4KkezGq/jWROEwpdB00vduE7PRlYdwDv1Yd5jeDOpp/wHksl35ucLG
JFa7HuVccgne1KcKm+vJyBnUFB9pXY7+FUU1wNcSE7xifcNMtSUk9ys63BvI1AS6pXbqer8l5P/H
IECJxLrF5jgMBMJ8GWQg7950tlErwc5X9P3WYl7dUgMo23u+SZPRd7dRi4RDg2qyo1PYuuGT8iBF
O49QBIC7dfSEvSoK2fwJ4AHdOzsyuAD0obtMA8RfUdogjbM36dRrMtzTEvy7Oh1OG/K+asXRRGYU
vICPvZwzoDiY5Q9hEsLIAJc8H4pgX0OJ/rmBh+kSC+R42+oQVqRgXDsQ1jPJFnztt6yY+MKEIwXK
IBYjuIg6WTV2dZqL5OGa2wA/ApNKHzeQcFh0GZ5i2EN9NG8zW/kzJ8Fwb1J7C79ZPPbTgzmPiITf
QLEFsJ0ZFvRaMwWP1HA5/R6aXuDI7Gsvqd1fk0FJ/zX8p7FVCfWCtIdNeUAxtYf9zyUcKn6QsVuf
URBrzrqJ5xE/pFhVnE27ova1SbbNslApuEy2C7U3yHbI0xDCNN3Ts/O0k6dZH6K4hA3H6P1pEm7t
WKv1kCkP8rXpuJ7k5/hbctRAXWOcabe8wkI9wGzSIXk38p2mCcyyPWnq8mSAomkzATid8XZ9ywdc
4t1EVZ1YZ9aCVKjrcMLw1g2zx3DUgx548QxysWAI6+qbSSpaS657rH0WXRnlJ94pfeGU03sDrUN8
fN10gqJifmqz2PILjelpURS9dpgRMcTtfxkB7/YJULVcoAYX0Y3R3UV5A5Mt+QSKi/3cFr8Ef/WY
tIpsTdpfY8YmfgTGQMJfB1DwiQ/s1Uqmcl+lKAAZIx4sCMqtzRqeHpOZfjGPfzMzABt4TQQNTiYq
QDdamYMJTYfOMFMAM0kAM8FClYdGexOaVyDYA1FoJg0/T2feATKCH6czyTEu9JMX4L7B8UsWUY9f
ZWR5u64V2QJPDu/JTar5mLPxq4lYn0ND0qEzVHvdYBeTKX7qSU8xwdIAHh06aa5OESYXheqAE0zn
+Jgx2AAw7Mc8kdBWyynPh01fkfhpruEbkYBc65uhLM2Lu2kal5CiKw9hBMhQpQY4oJBEmXAKbFRZ
SFHkm3/f/7DMrvdv+x+ucC2JXXFIytjA237alGIqURaqF3hIh0TtmY2li6fIDxmQNRl6CLBAM3Xs
gDvUPGYQyh2oDcwMjC0siL/j9vDVITJ8dxxcX9jb4i8NTVBpKAi/TD2ZlwVwVmdV9eFaeU13n4zB
DPl+keDhXXW7sJrDvSWd/gBniGTbj9TB6rPo1hMh5QMAsOGK1VG7ACQZyAJMNxduPfavHuDLwMXY
6hvPwiN0UafQL7tH2qoYOoNDuKpkDncFAe4G01MuK9DkP7d5xpZ3uUyDqTxPbV+s40rNR1ISaxuN
VoPtygH6KvNobZwwIZAEwkaEnWLWnbUs3AnO7QM43tK3gtp+cUY33rqsJZhbIRwpgN1pN3J43CKE
5T3osiiaHUwoJXtxVGWfTJR4nQ+1UedJ1H16qaNkbZpDVqv7GdzT6xsMpbWHx6hTfePcgfyJ39rQ
NMSWM/aZuhQyDRoU18mE+6WYq4MBoTU/wyFC2RVFxksQ5OduzMfXbBxAY+lm0Fjc2LuzYU20AiIz
/YLNgXvL6sQPFLjOgD0MrwFWBase0q930LBw70ScWUum4Z9DPWzsvCoeppTmDwx0GNArJlhiC9QB
wALOH4iEziqDT8rGhCb5Z17Cqm5DSRDD+CsZV6TAfp7N4dxjQgdSGuA4AQd/6zWweI/W0O8hcXpn
njuRQxYsVNHFRB2mqbdIzOFSwUXn4KXUATozvUrzpg6edlgAe5DeHoq7sWFiOY558ZVa/3NGorwe
xFgl/+kcCZ2d/0JKUPfTxAl7kpBYkp7FGcCUf+O7p30lHBckpztZD/4sncUH/zux49OI0LDFDedb
/h9NASwgryRxk6HPMaHudzYjbRYmJ51hoqECRkk15QFfbbmHLma6trH7+AXSoluB3+R3RqHzK7yw
OidjjYyy0foSxRcR0fMcVc15UDHkf+1oa/irYAHRvbJmvGOiIDsKSWOYOTnpzoRQ9PhlkBUm25IR
4oO51a6TQKODfj80FnCxvmmEkWG+5e1w/Ke8W1tFiyOAAo54R0Fk8GOtu54Ih22rYv5iohsZzHKh
zB7pTgsKddAnLu9N0y3NjJzReW0P2HnEhoXvdfdG+tmbO43JIPU9Kj3sjio2LiuwM7/N6TWhAfRm
EYmqvo9cgDj/LUEEldrNUi5jwPRovv33G/7f9rtdZoHazg3n1XEY1/vhv6D8Cswl2smzogNE4FHb
8Ye43+ddar20jut7Ce2e3LScL0FiLyPF6MswwRjMropvQVLRl7YeJQrnBTi5eozMwUjw3LSG8Rly
pyoPlniHZHs9IwfLhvJ5hPw7xuqbIA0Cevr5djRwl2yE8dYNMBWX47yU0PRb3doyaYsTlEJMyw1D
lVH711TTYVKbYWGqjv0AwSDugBKBn4+CTHfhwGmoV7QBBwQ1clE5b21fO6dkwP+CIpFpBePRuQ97
rIsG6EK/AlZkbWcLGoOmN/v9FMq1rqforNGcwtInjh36cQozhjYuvZ4i1JX621+RevWfMw3C3W1v
DtDtB9sT2KAym3a37bxI2hkEsRyYaur9v1uHHaX/MSnwPmMiXCGBhGCCSUvYFLCV368RUUWOmNXc
7DH3ASZRT+c7/fAB1xwPGj33b34PgY346OUFZb8kN7XzTVIQ0xPlFKuW0mwdBpJfJAkgN+ukr6AT
8QskW/gFLN+jy1vIEukmWD595JvOFFCSY9LGryb6mV84jri/nrCqB8jVT9COLEVnQSs3iLcGVGln
BBuHI3tvwSs+1fpg2lldNKbdRAPP1L3s4wWDYfbaHez0Us2B9NPEBm4XuwcAyAR/5hM4rBQS4EGv
hdDz1L3YJPVWqejxmOxcukexsNvkUOXVt0MQjMWUvLF8eixgbvNnk71HZZL/MeIm7HPWJC8ZuBzL
TEJqAjYj4S4SLnmA7PKXVhEXjLcgWdOYupuyH90vGdDRpBjTpzAR5D++cvYZHOlZYEM4rsMBT5J/
xyal4+BYc4Fqidd7mJJM5NhZQMxlUQuP4sIj8JBC2+0QdFpvxIl/3JrMK4Ll59IGiG85lNPLAI39
P+AoDQ84FKF9qZplm4jgx1Rb70HYRm82xIgAkhfOZY5heNF0TXqqicc3fTdmh6hVyWGKGFzabWzf
l/9xL8QU99MTFtQPRl1cgAxUENiVfLrQU856TM/L+uAAwX4H2KC77YCw2LVhGd6PHq9XxLLaJyKx
qgBfPPlGYaBSVarDHE0lS9RvyPciB4TVbrC3bTNCl7RrqlMhVL2dJs+DOLxbHYHvdlBp7+bLiDum
H+c2ps0z5k7mTFEHPVU4Rf4xl3kE1jj3XqaQqyXDR/xA7cHd2H3S7zExtIHDjvO1aDr+GKQwqQgA
znj3XOvEcw4ZEZs89F4Q/Smz/BvcovkrLC+ChTlFDI3Y+oRfYg+p4XHalGDeLG72F8Su/qXNOGSY
ZJOn4hzgDw7rDVDOvEVVR6juj0P9iP1yPtf2OXDS+lHgVr5LKTy7TF80Tt59NmJGhq9SvURYdQOu
M/Vf8Rmcqh57kL4lnwMrdnGdTCjpNl7/A8p3X4MK14kKgHfyULO4h25rsojy+J030ENSWiOpbHoU
w+303USdgcX+1lSk2ActIS27CaN6UVYU1+LvrxKWAmo/lhWAqBZe/dK7guAe9mXsemgee6e3n3UE
8clfItNXD4o9F+W8cnRmRb1rpulrdKT7zDjTpxD9b+N+vvvPceYsgNXJnezYuKrjaTq4FhkPqqCZ
P3fKvraFIGbA6uuvg8m7heaVaesziEtijbEdIPZeAf6G85XZmIE22tura95U/fCoO+2oOxaPLkDQ
mziKmoUJ+1kWjykUbxaRN8OJSae0ug0/AV/auXowTYkM1CF2mu8m6sIEqDRq0Q3UVpoDCyHtDKDC
0Rzs3p2xLtdxg3LXpsOaBezBwjqSbKZHarpN3FkRoFNTE0PX9+eY24lgBpz7EAuINw4g0Dss8w4e
Ay7lKAC4PUBvk+95HV2x6WWfhtOu7RRdqwlculQyOAa4rdoZl+809LJjV6hL5ECL2FiD3zJMW64z
AG65mHxzwH3nH8+RuOX9lEXPHY/jb4w1SzcZnS+wouTrwXP4VtVW+qyC4mwSIrh1+KOFBWQB39+7
mbTxEmZv0bfKapeATDtf8tgWC0jXlDtMPoDOD7tgDYpHiVkkQssJ40uOfQCvzgGH0k24K35kmE7T
9nuGOcfk8HIJIFR9X1NxAX4BTE8r7ndR0tYPCfZ2Fs7IvG9wivAj7Nr98BpwX4AZVTACGT9y1RTB
wL3Nt3FWj4vJxZzcydotKUPyh3IcoBaC6q2VbbQcCz6dGuAkd6hIVVtbKri26EGQuRTvLYDW8CRq
HwXAN/hi0vSpJDm8jQX/0oss2KR8jNZ1VAoI+czv00xc6GwKdfaI82qaAdMm2F+HDDFMDk4yGxYZ
jMrPdkLEuS25u1cl/1FDBScBkbIGdgy6VoGXeLsIaOi3FKrdNpQocmfeWRaQMhmEkt9obf8oM8Ue
iOqbB2/sQ9+kQQqULxlkiHZAuccYXMxp//rvs3nL+czf8kCQ5vhtSpfboEl/FrAJeADPHNtKDq3s
GWiGsISGKnKUrWC0AXIuSigrLxq97yINUr92GvuFtiCfhVY6PjAZAeHNnOYQzD0OOVMbbQr50DoZ
JGxnlHzsvHl2OhSroGJaLAB4bJ7dfu4PqIVSP9Vh5QIWUvMh8WURts8t7cZ7zLtfzVCvaIuH0guP
ZiRxODkHrQSaHwM7GnmXYvjRorKwbKLIXaqRlUA94tDNoTr08RDD6etnbOcxMLa3mPD2jop0qEGu
jHpr0WsGZgd5lodW2PkGqDTim7bbwU7rPWsThboGcs3hl1wYgN5XGXmDk4P0kzoG3DRv7WgdpUng
o4JGJ0wrJ7K8unBCpJIdKtxvb+6aN7nbm5TRLCQ7wDEXEK6/7D3NgE+5Jo3D6WvJx4wSP6gt72Gy
2LEprfLOw9yBwLgEav2Axnng8epYoNy9wn1j+hjjBh3ZViSFlnqHv9MPS2UdZSDX5mTXMVgcLkKX
TfeShvLBdEBxMPZpXDBsED46LbBt1FTKB5vtWzE8Xp1TTFsBZOeS59CP+aWxGwbQUwRB5UDX1nXN
HTCy69hbk2mvAm0xmbj2fyi2mRXJr1VMD/M4TGChUGejnPk3sYAB6OyQtVNycPMcfBzYn+NZ5ORY
p0YVdLmK+LHTpKWSaOvBAjImkZyXVwIOrD0x4t9/l87nFRRQ/ha0yKhEdZXCj+zTxDKJOVeyh5dv
7NLsbtJestQYyv48mDAvK226oNK1ScGdpltLT9Uo9U7Q9gWh6b6GXaOJbgdPdOc8jmCdqLPMIQF9
YlEnKCXGOQvg/0eE2hbAv/pxDxXvtJIoJmZaE6VuR3srU5AGFEgDa4P7NZ5c5tUN7Os49K8UrSdr
en856LYhYo///rnpD+fTlFy6YOsLFxUKj2M6+vmTa5pgBOa1rfaFwPyX414KS2VBh2OjIQtYnYS+
CdscKAVWQxKPiWo4thqmUMDmz0/BS1jWYHv5EPKIjmXSomjM8oNX1BGsy9EE1jLQRCYWOXmk6eid
IxXIzWT3xarmHXmx6QR2IWxNdyYkLk391JnASNK9GTS3lfTqp6pR8yO0Hbci8shL7VDgLEvcGU3o
xd8pbGW2TlRni6QBWE9AtvBUYotgchtA92reP+FHtoijjpxNQtirBkLjVX8wnaCkQJkta8e16Z2t
1AJaOAfHsSA+wPIlxFxJsK5RaF4bAJ8biGLRJbiZm16sHfaxyurHMC2ci1O4K4Prw+0MxkW6IAJn
OnaIANZfgDtJnO9QavyRDAqqyxIGHZMhh9WvSVaLR4N1ZSC0rvoAgnNVx5aizSKNaXkJBbOxL1dE
D1E5YDI1sfCthMH6asKG7A6b5NEbARXN7vPktelj66Bq21qY4agcRIsyr2NMyLrsGXiINbx39MKQ
hNt+CPBzHbA54gxQ5Z1JHmy7eMigZgldxKtUhtWkb96k8v0Vdwb5qdhPhJfAoVqqDYCSEwrczpnC
PuyRTqH9QNrx3TTDPqNfO3EGjLLmvPS5OLM4jDFpRVbUje+DHuzmTg8PbJyri6ZNIEM8NwBR24gm
cxZEG19G2hvTbpeOg4vJBFBszJbO0NcbE5JmKo6AXDynVEAvf+zI12Fg7V2gbTc7i664gMLjPCVY
HWuKYaXi8l4k1iNEd/DrDzyy7IUqzqlmJ1JZmvXPvJNDAehqo/rNNEB9O/ame2Kc50k8OlCUG15g
yjzCgRoHAouihzIVW2j8e3fXtDxmAGu10bTKRmjxlyzmcYjJf/XiYr27LgKYFsDqTbwNdfxHKZP0
DJFvKFwDh+k7Y+O+ORQqR6ED9lDLsvbixc0DXG3ctziwIBRQB90uH+Me0oDP5jRxUsoNYWJcmzBk
+PSl5T232Ng8pK4DbeYJKOoId0YfxQNpoRJcyfUgi+/XMGxVBP8j0JhLvw1ba2d1EdDhWTThEW1Z
T6zr5TYOgnkBfy/ryWsierRL+WYiZ5TtJVLPJEGmacHP7g7qzPbJDOZOxv2sqOb9NT3nNexd4ITe
FvaKMvhFGzdoC4DIGgqqR9NERTjeFbR8QjmMQhwxtcKVGSAFLM1b13kJJ977qBrgXcIiPil7tv06
A3fQdLhlyE4TqCcn2rBfO2w9ghAYI3waceuo9alSTTdsErWyZR11O5gSbKLU9dahSsr7sqR/e5X8
7B1F1uPDLkV6nAABWmAKjxp/0LwABQe3h8oGNT+twwNq9gA5o6yJLziFxTksO3645A8Qi4I/IuwL
9H36MYaVIIOxLA4xiasdeHM1GMM9CvsK5zYmbdPv/dQE+yFAebj1vHYNhpe7I14tgEeG2VejBbxb
LwJ5T4yvtwxHheJM4+BzRs3hXAus1p/1CI18gF0hKM0dt113DYoirjVdsHtsnVIAMI+dqKFS3nH6
1oQN7jydGo4TVkUXFswPpC+g/RkU00pA13wbDQjlEirv45tNWLLzLEBLzGAsvs7Q7AwvA7ysB7sl
66xhHbCvUlxCC1955XL2Q2RH8zFlDTZNMVfgz7mM4FcxjFjDRbQ9NHm5nMZpW+PqwfoOVdBeHxrY
bcBEjD+YJtlV5RKQkGZjKp3YEJ0OkwteJh+s7650k5WDnWz/yoUp2XYU2mhjBE+GWih3uKhNbq+0
mQCcT9DdtlxCmQagMagU/JSlvsYwc9XIEa1iDWcloGvZkMEheW7w9wzJ/ALcf3MwW3YkeLRg+PVk
lKoKdrG76SOI60sw1Nqlg9rVN9UMrIJ6vpvNL3FXqpciB5aUdyw6AuXNXusSciah89IXfLwXPWSn
TLML1i8EGdJ8PbBhxF8dQeea4RYn1DTd54VlLwG5TpYmdHSbeWUOrTM9DKmUO5rFWpdd90ZeHuzr
MN5f22rAq3ccfJWtFXALs1+spePIfmqxV/DUkSHHDoHs1rRNAAAWEKvRCQ1sKZcumDp3JZCbDz34
JeOY4GlMqu4y5APsoEtsAdVdMG4t24210tBwByAkhW9KW56rhkBaFxr9L5Cyy/Gch2norMHiSVPA
6ARbkZ6TJ3+GGXkhEJB8c7IkW+RZidnXNAYQrcekIU7VgPkgIdtYTx9oAw7GQFK+NL3QLirgfhqn
vulNSSUfwx6FLT2014fIZQ99iB0O6BUM8DpDFbfDbeuYZvyQ9XX6OGmrOoeAZFE1YLaZ8NrhwXHT
DDBt5mDP0G7AHtC9icYMjjieNcQ+9i2h7Na0For5YfWUWQ448SA7BGq2t25RwhVNkx0cq/2j5K9W
xIOLVwi5ysFWv0MhKthj4QDPxtriZ+z91wunLJv3pOjuoEXu/GkBs9nVefR9AGDMJ07o7K1YfOek
5Rf3W4kp7sW8luGQLQA/y3eu7urjcdjFbQmNJx2qgXYL2pERLGf4SQyu3S+Uwjr0Ngk2E16n7uAS
4kFVLSzAtQkVKEvwAfx4FaNtAPwh8gHWWEJQE69ueb/3xk7t+E7UNxu3apxtm5HTTWfevDKa8kZi
Hso6bFe7fBvmsPCIa1jIwtcM+OWU5b/FfdC4q4bhvSWsv2Z59EB7OMoBq25Qh8KjSOeyWcZgQ+9q
4R6ha/3dCpL6deTzE2tpeSnxeR9STNxgeqvJ67hK6IDb/dxa2IfNrWgJe7JkN3CXLdx4CiUugzJ6
dzqQN57Hyv46u0HbXiDaCIcB2eUgVUuUhsOp3c4K7uCQ1wWSq2O83UIVnUEJCd3XUu2tzQjZmzEm
x5zCi2HIEWpTzCoRgIVphJOssAvNOEBtzOPRVsARZVkHuXPI22WudfeVvqN1+gb2KTQdtzY1AlJR
WP2uga8otCkH8iwBTDJ8fN5AeK+PWbgfRvlLezBBru/W7kXF1nxkt3zJQcttcGuG3tHJiHqFAUic
XjXsTJOR+PrZPmIDdmeabBDz11TXlKBikaD40IYQg7fTs8Xtr30yVW8wkMlWdRbWu9RUnZr1kEFK
GXPifO8ROi9HnYVFcuKPQKDWNTRgeW0plLut9KHLkq+ohEFUrMbiwrisZ2PLfCuP+oPBbpleE+JL
gRShTr71muRJj2UaD2bCIahbuEqLeWEmpknTQBgtjbAbpuepM/ZbDmZiakK4+sZPYncV24CIWeaX
RS4PWYhiXF2CjBtXICVCZY0fZn0woTmoolJ+O8l5lQFuUPu3HpNohmQhHrlJXjqYGTJFa6y5YH72
yuNBHokkvit7qK3kmDIabALYBkcnThJQMkL2KAQ2wzVGoY+bZJ8HSbw0WWDyVkuVVA9Qfs/H83Wq
lFJPW0XMxVGhTL4Cjt5+snKv9Snp5fcuyhYCT7M/GRMnqpzxre1g4TQ2PDlj233cAELZwbSw/Arf
Po5COfR3jd+jnO4EneJvFfzJltit0PqZsYL+/F8JjbqLkyH5NjvNbwl2+jjOAncVKQsQLsviKUr7
k7kqKYOm7T+0Wz2osrhuykNj44vS+eaqt2A8vow8PGnKwJvhW4/9q/huIMMB1WdIoeoNH7MTpJtY
VoIqZvwIfoazhpakvJH3V1WULu+K4wi7Wlwlc/ANEpQ+1TgjkGRa36NdeekIGTZgNXU7qcJiO4W5
AJOL1wL2L63l8L3yil+f7HY2rIuG2ofbw948+1MsgCCVWL6Ydhayvx77oHXYCzzKs5U5U+FmFW7A
zuSb+w/8cTG9g3vW6rZz9KnN3IjEzzwTmuTPbZhiguMM7k0ZjeVurshXTESb05Ufmeu2iXn/2DZo
7u+NYJlUJd0E7NIXuHJ6TybfWkxUjSQxn0bQtcdZXkLRphsn1aB+YTsn6NXOC+6pHe85e8iB41kW
U9U+gI+Dp6hIQfeF7toeEB6CJemUnkgGlFwJnOITCOkuVDCn9r0t7XMd6ym0xT/mJEUTHjqnT751
E/6zKBrc53HOXsbAgVDEmHUbA9eKWigiN1CZ35iZoQlNr5kb3kID5moS+ZH8/zX2dmbzRrex0e9/
hnlffITe/XXi2aBoCBBjA+a4hk0AWgFnJcceiyNgzJ+QFFfIxYjKziIe63FpUBkS2JfD5LTbpiH8
abZQMqs6dZ75xJ/A3k6AQ5TjXac7kxn0876d6daE0JXETXpU48okyz50dk6goEWjx1pDLo9Zizu4
jtqk8B6zYPTNSPNW2i5wAFfkwwdPuE9Sr+RDjpW8eeVl4qvqnWzv9qpAgZrWZJVWMKoNTBVAsHQ6
wuhl3fSU74Fb4oucN8Ch65lX7jIBAkkBQ1fRxC/wd8WlBqYqSnJil6Vief308LA/N9MggEcNcTNk
riv2UYB3SO05uRRlC2tYz41XpYI5LAqZyMzk0RGg+Klw3EB6OX2AEHezhI1V8YJdulKzLqvvUB5c
DwChANTYxUu3CtsfpRyh/xPZ6WtSEXi9wTvtYXT7aKM3LQ6DxeKDOafXw2OyIdK9K4IUfB+BqtPo
dfbOqlDJwU77fEktIMCF1vC2YNkU2eVwzuUcLHhrHVzQRu+dCq4itq0U9FBQ+zKOIuZgwX7XIJNJ
pKpnmYpd3YfF2TCiBgrBHKB9z4b1NFjOtQ9ijtU6boEvhGpSuMoEzw9z6NhnIVjhm026Wno/gKUN
HlkTqr3rDthN9lr1lVjQFsb2H20AFgXD+8zK1rr+pMBuxDxUh+bCN+E0UYT68XsLzU8KajzekkZt
tS4TGDjqLXHj0lPF4hwwSDjdPHvwbAIadIrurk5BOlU3WUC5goAiPwbqJjMQJUN1qq34/zF2Hstx
I027viJEwJtte8emEUVSs0FIoxl473H150G2Rs2Z+E7Ev0GgshIgKXUDVZmv+dopgM1tux7Ctd4U
8Z492b/GEU+JldLTPVPifd5M1N/y6dfJ78jnE6VQvZglM5Q0E4vYZEQVXQcJpqjBVX5d+W0kRB0Y
q9llDelrZCzD+9+IrgxmOW7g0fdDEWOu0KqjkulsMFOyt22ASOo8aFig6Om8oSRjDbeLzQU90MT1
dg764fYT5aZLqIYfdcv6HZIL7/9AYVRtJRQu/02Voh4GvxrXbLfw8/DB7i3VwYMMEUz4ShXPfvJx
HYJMku4kjPRxdN6kbtw9ttjM8tsmLzPAuJeJZ+sBMJC72EElL3JIERlbd4gL7e4xtxqfojB3LnJV
HsbFI66vyLvB014jt6msRxoJ+6wawy8eVm2PaHktZTIPvu5S8+mK9Bm2Dx/4uWwO2cKlEEJF54y/
YnfKhRHXFKduokUNSx1DQYh+pkBLi6P+1sZPUoaqx8y6hbMxrb/BPZKwZFPMc6UEoEKtiTTtZ7Nw
broSOz21bs5KoGTfEQPwKJVNI3IfmMm37MIfSs8LT14RZQczwgG5ctR+Y6JU9tYsEKpeseyrriZ/
gw02rxMCMRTEfGcvw16MnANFUY/64H4xJ7p7MiGH2TfTTZqor27hzc9enaxRU03YaKJdCDOi8k63
HaQ2YMFuWe5ty4gEUrC5VULYz+wEOKsljnewsYeDm2HWN2itnc6/YgK3FYxumNe/YjKk5o3eatKF
h1o1LfCJNP0rz4pf5OCr8QahGvXxNlIQcGhC81lG2LAkL+1AiXYcUJC6x4wcLnPF1yClK7qL4hab
uOUAlerXWQ8BLIhwmzdB7kDYZFIHwL13Md69DSU39SKm+5JGQL7cyjLjcZ0O6bKSXaQ18jwdL/Gk
bUSBY2qMAaPUpvwem1VwFD2NpijJy8Jc3ToRyDwJJslk73qr0g6eE8UHs2TRos1q/cXti/rLiIeo
UcLvTtkufTEitmA+xbqtTFaOD8tWVbYyKRcBQI7WVmNER8lAQMhAl29Zvfy+Zeb6b/oYYt6z/ABl
+aH8H12KKoefokfqyoG4tqnCtnbWFSXys9MEXXsxlDA9uzleZHRTicpBgnKRUZQAwR0/T5IDSBL1
mKJdmoHITyOswrN2G5mYes24vIeJ5f9VZta7ZaogSa3R3ihlHFzbQEUVo3eocLlK/+JmIUDDlnqG
PZTrrin9v8zJedfbvHivKqDqclFuHmyKo5NhmZsGl46neKQXIQe143tXqKhHEZE5k13lNkthY7sU
DT6lasia+UWtXe+3CNPA24bOYOOdR64fWICktQz9esDMX4oecaYFATqm46fR7zmBg066+ZNlEKv6
jq9Pk/T6K7yaGcnLKX4Ysd45zUqBbIepDM9WEXVrLavzPzJNvxRqoP2tglKAJGD9UMPKWMGBASgX
peluruICaeS+OwfdYOziDiDlWLvh2jP14XtjlQffseevqKO/O73brYuatRe1Z+uLWcTxCQU5ZGCW
oRza5Nn1FP1FBvf8oFTML/qSH2lUJ2R2Nrwvja5mD6Cpt3OT+I/movJiFQAmtDTECGwZipBLRf9m
wJzxUUJ+CsisibOQXsbif/U/Zqtl9ua1sty9mXs6+UXzPaVsu6sTQKFZPX142az/RPf9VFLN/lYA
bFm5QGhWBm3PQ+306ODk9dck842nQKmS1zrAq2oJN1hxnhW/H9Z2HRnvbmj7G2p9Fq8DeDf0miqW
KkCQ3yEWUFXQ6oEnbe4exGTFSj+KcnDeayXXTnyZQHEu3ivVgNFp1rrNI09L8xkM9LttlR/4gb57
ZjJ/FDaEBLSvXzofWAUUoZ8VFhIf3uhkeJbB+OmLsFmlmdHu5v6a6aH9Ik9Xmr3wfc1aP8gwc4IQ
8dzZXA1GaH0pCtv6Qn4+7OhpVw+Jzhr21PRptkmaJl7pKRhc+SPVEraCAhBsL/8EJQXRVdXl6tWy
BvUtmq8Spovpw4XnIoy1dw4v0GHaefOFHfVTpfcwWBBJyZ9Ms5pWDtugQ4pGg7tiLVOel5yFE7FG
3Nu6iXlGSmyjIK8O+zsknX8M99yFvwDtgT6Wx1tjprZrPhHgLFB3iH7MsYKZR6AUL6VHqy4zaWNJ
hRkjVz8PfqQK3160MPUTpcz6RS4MdPqNTp5Hx6Z265cXKvrti7b0pQDSGAeoYqBspQtlVgPe26yr
DrY1W89WuLMEKmmWFNP8/uFWjysZFiYmsbKbne3O3JTzPG0cPSvwquEgZ2yWk3VkRMb2HquASH+a
tZyCws9yxX1CkuVaZ5mVCTnQYPiVd5+931m1w6PRU0SJiuHD1Tu+QX6MIUtgAqMSS9rGr4ZLUppr
s9a6lZKZ9Q2Qns2muUL4h+7Egk93ahftmGVWnl0yvM9K8v/hWqSgwJfdu6ghD/cuBbHmyo4rhEWL
U0gV76S9Knmd6yrHAf8+GaHgn+B40jzH+aLoX+YZyoGzO65vtnyuCsM1wXKini3jmhe0fdJOwZ2g
yZx/2C5CfBk7WnxuQedfGS1/PI6FU0PbKXqqNGOcvAmSqcnmFiNRMIsy9LqCT2/ZumcNrbMb4qnR
M0zo0nY66FqNBmRbfiv1HJ1ytPZXtquVL9JURu7UWIHVaU5Su0Ob1d55A0tdmeVrc4waWikiO+UY
erfJkTBfi+6UxPxFcEoO7nIW2WZ8aBzjeZoqn9KNh7ZfaT92fuaxYYPsc49XvV71Own66ljsEl9L
5rdRLx67vPKRBUQs1wh4Ppa+dtHZCnxxa/zpsBCBAWiatBQCxYLT4kcPwhbRyznbOwtYShghdwZJ
2VSn5ft5sZwqP5huH63+UyCWGrLECtf9oLsV7++15Xvu2FpACilebsB2949D6PwqePssxx9r/jdu
3zeHJZK1s+POoSaA0KxV4otQl+rXKSm757ZWy+dmaN8kXFLQ3sCFOMTdhHSL2hrZl8YN+ievSHe2
aN7FITqKxeTYS6+V9x1PxX1tR+1G69glIljmWM7xI4Os/rUuYtY4PI+jzBtx7MsMdCUZthmPwnH0
pweNtgcqa2jLJEUVPZRqsS61MTSxoMiCR093lGvpT19d4DzHewhRnuDRd5x+wxd12EiazMqEMcws
vLXhqwlkB6TJkiwpAwx7+TGSC3IjoFLKgU2Dters1NpJ7HZZs4yLZeZT8PcvKTfFEnbdQfa2k9I9
l4vb8ry4Lz/L6T0ow/8V+0+Kadk6X0qUJu4T7u9b32P/uR8r9PHArv4S9Y6/QuXO/CW7d6s4paqZ
nZ3K20pN6Ra7lZskP4wM8zZ1Cwq7R66hX78VHb7bNfeK1f3nUOqedohJqqumHzVWMUOwh3Bgv/CI
hJVT1t2foNWoLLGutKHDqtWMf4ePjlZb5MZD1GgZ2EnWhXVVBu9Qww6KNlvA/sr0NdPjjUCe5iz1
H0weQSsZ1pPhHeKMWrQMx6pNtlXvsZlZ8FF5n00UemIbb9nQOQV4620DhDrOcnBVxC0DJ0sQemVi
sAMorRK8nd6S0pSyv5w641SdveXw6R5up+30sQg2vHxxrP29cXLaLtlAFJp3sk2SiU5vXhqVKp2E
wiQwgf7a6/tF7cACSG40m+FzBBTlIm/FIKaIgYJHtlbMpf5wH3fSr5JxmRY0xBBev7J52UiBOKy7
aS/xe71YclFCytZy6//cX3pibh1TA6ddv6cyq7F7qOpdqEAcWtHg1Y6z4v091tX0dIs1DrIuoZKi
1AoGQQ6TNV+xmV9elaWCl7McLWtM1knmtduhs4yHW5CHm/EgYz1r1yEl6LOMbhfeEnUMtHrN/S6j
IAIUYmR9sG5zyiMPDTZvqzpwrW1mO1G4jXp7tK2NqaKO929ggYAJct7gp0GtkTKgR/cpJdeV4lBY
2t/AnKc9Fhn+vuah/aZ53inonPCHCml4HerVcFX9MbgaUz+uvaSKftAXPxiukr8XWRFTs/GebM0P
WQMhWoCkuPdkKBEdlsF7ldDUH9rCS14l4iTZFYDA9ChTgMG7FZYc6lkmLZVddZbgqCOzjWXXO0R3
563Mag3S7RWaPGuZrXhAXbBdDFe3GxtHIBOl7zzP46hsRztrLrBcENQPzKeyL8czBGK49otC6ugu
nnoy7ituVy+NS16H+0RJgK3g0KaiCcLYVdnVWoVRGkjTUbszYJ2vakr7x8ntrLccncyVwoccIAvD
uO8OeaCOLwr/MV/5z2IFS7iO4unRGYsPioXWW+I13qmLQaPJZBhm6b6sWmsrw6jryk0QqcnRDZE1
SeKY7aKa7BKUzLHGBqHS4tR9RdsRfAujYKH0+eH0VrfdIgdddWczavAuSosHB+m7BzmTA7tE/ICn
+nyP26FIpizJVRYm2xnkNevsf67Neqs8Gup47kGC072JuunXqVi6RdXYHoCRHWXUwlQujrccVqnn
WxnbmLtxF9hB8+y7Sbxvy54NfBNQzLyPQUcYV98z1srSOZf2uRwyI41PmH7u7211iXep5a9xB/Y3
MwWHxxZMszmw91pHOGidAhPd3aTT/Wc5uLpvbIumNDfR71iYUoLvm1o9SIpMtFV4ivuZLv2SFseF
feiy9i/0E7AeNtUXOSgBO2tM4zJAFO6crSfF34+07a4y61eWd3S0pF/dr2hTwGVK46CrVyXayzBB
wh2KbhsHenyOYu2rrMnulOtPbGsJ8ly6OFncHP6TZ3WWuwXvUa3UwqN8o7tjtamVVF/fFf4A4DHT
6c7HDWhdYLx1rEzPfXQWdeU6Ctnnz+awtpahxGTWdcO/oQgWx3ucwh38n9hbSwIvW9ob6nhFVUNj
n5qX11xp0tNQqy1b8DZ5sRMkAMeym3+oU7jJi9H/y8umr56WW49DPxlr2bjJwlAHWraJzd7a3JeI
MnEMJ2oiU+VdNAAnFKg862C2g3nFAcTbTG7ef01pOK9GNET+1NDsALhbB2AcjD1d9uZHp+j4SXbZ
+Kp0ERaINcRCM7bw/R7CGT0fll0xKjqCtLVK/jXRZriVElxlQn4WCZE1CJ6RDgEo8+Go+6Wan1zV
6NauxtKrQxcwP2GnwLt2oIOujh8yCHlDXYYmclZVRikHJSW9BWSOE1pe9i2bi9zv1lmLA7gExwqG
5UZd5m+n9VA4ZzlIEJ7Fwa8i5SCh293k9FP2GFAQ06P5wUb0qF59upmVYZXVjWG90ZcqLGIi/Trg
TbaVUqzE5CzKsLDSx3HdSu32VrKt0z/1WEe30OqGrTM20ze3C1BrC/M/eT8E6zJ10yfQf8n5f2SM
Thqs9WRMnxbS5dnXZ3utV21+HRFceKrrVOGlhnu6DOWgjl3Djsl40aPYpANFmhzm3l/pmke9+Xec
ovu4giHRHSSjKpKrnizWHYtI6pg8WOqQ3MRSJSIHN53txc1X29l8Fr0NYmbGntZNuZrzfPQ2bTb+
cdv0xAhWwoopWWGZnEkDRAn+x9juJ397W5B0bOE2Set/nXgd3F4tWKSW2eb2lsk8VPbG7meoYgzZ
I3iw0lTWl0CNjnx1jRPro9rYyD6dZ9pRXWKaMgfa6l4V0EnmyWWc7pv9WVKWK+QukZFVxq2O8PvO
923/v+90+xGGAotU50fjF4DHKm99HWQOqi9hejUGXHiQjWtub304Tie16q23EK3vvdp3+t7r0+i9
d5JjN7lntdGrZ8O39WuUZB+34mQ/6NfYiD+Nct6DE129g+EFPRzfCl3M2AybrYrx1KoWO9ikNKrL
lD/ecA+jY639aGZZKZ4cKc+L2xgrBMwQut/zN0wEWjG/8gUxAeGpePL1q2uYi5KtHGV/LNtlM8y9
PbKSrxLqOrx+aY9gR64jAxYBOkWzgs6C/CL3mAwFciExNIzbw+13XZKtFsN7ickvcL/WabqOruvi
WjPjtnBqcTPZJ2k07GSPCDL+j2x2AcDzh70EpfecTSkY5Rsyo9DZZtdAD4SPUFH2PEAEXDh9gMa0
WdOvoIqfh2UkoUn5Gbi+8iIDHvJgk+aivNEf0jAxN2GdJXulySFhav3FnWPK92g4fXpBIPhjPcT4
78l74P7iCDw139kDT7H/TLTNS4y818B756UwU/t5dM2n0OmjD0Y4tfgTpZTWiz7swuIFnDfuZVFl
e8+wTYmij0pptEvU6vTJlmv6qIXGEAXqQWZp6fPm5M5++Xrro7XOYCYPTvOBvZmyxwVQe7WM/htQ
tuxPviZ/DABFXmcorgdMNWbUn7vv+bIC0/y0WI0tu29ZkHV0YRJHM18AgTmv3UShf1m1WT6s7SRy
v8k1Ec+Z0+DMzW3VpldhuDdaz72t2qisIUVV6uWRx2/A8q+Da4USHR9qEAbdwLpgDChhtgtWIYvy
5IqW5Fu/jPwUISI9SVEsVvJlbVTtI7MIn2UyRaZsVRR1fZFhQjl8PWD5dZAbGY4yLFYWMNHyAiu4
FFSIPA51lturYHTwYfj9EIW8pu4Ul27S/SlqVGF9ifjfB5FlPt3jTuHSY22sBwnJU7rpDWfDO754
COfqexbnxh7cQfHAMihJ2POi+zzq5rtk+LLuFD/SkY3ihlWVsw779LvP5mDvy4QkyqFP2PYGsfOO
bBlKVrc7SE4QFt9DJ20oCWfAmYMMsr+One6x8gGrg3ddNm2+mT8P0CSxTlv2iaOZPtcgd1jO01J3
PZrSXuWeUdzEA7VZ/MpupwAGyq0yjlzRBcWDHDqxM7vnTDq2gE7Eu8vt03PtqvMjmuXe3suy7FA0
af3qOdN3BECzP0Nj/qinFqc9UPcLcOBTgsjUIJj54adp/jJ4WbIVb2vU4H85YU9wOlGuXFyvYRTG
U9ZfIFcFKOH+pH9AJTofP7RcqbauD17U1Pj8FE6ZbBQt1b97MAPKUot/4hIKwtMrtWeKA8nRLlRk
QXOlpJKg/K17nf+EWzM9Hid4C1DV+gLkOL1YLQKkaqyjiMeuNcGaqUG+iefXYI0nGoFXiWVTiOvZ
74PTDZeoq7DG+h2StNZTmo1XIDApEwYyPZAp9rbZVRge5MmfafS9R/X4p1Yt37LRj78omHvvAySe
jxrtjycUkCuqmeCsK7t/wPGh/ALj/ugtD40csfGjjoLARoaU3eu1O/hY3y6zVf89jvvpLUfj4MHn
FA4aYUgGqG8j3L6XLMf3322j154wTGcB4czvflz2NG2UDqUczug49LczhB/eB9U1dhK3RKn1nuKh
gF+ulGLqz1k4JOcuwocnyMpDJeKJimpYKxji/xrnlBU2UQ/0uBtMaP69p60E0xka4Xy2rAUND5fy
630o8FBJltkqCwzWOdFX4bfHiPTGLNfY0kIqTwbEAf2C2rtMyiH8J0NGphIN+CaovzLCtO0OyRgD
PwrmH25SDWfHtpoXJezNqxpZ+26xZZYQUIB6V5V2u7nHlovKzt70zbu+SN/2ZveNEk76BLHffs2a
HNtUJHBTJVfPHuLsa6U1jXcT5txWD0cYkqHm7ONibHZ8MwuUZNpwp6ktYCqxkwmga6B7vUSXygQI
ZJLEnFDOYngGNrLU+zrGWWRsNeUN+Z95j7vcsJVhsTySK7Q5jjK0K/AODp6D11uyO61CquGvsB6i
l6lTTprfB++1GiIEW/bWyvPng1b1f/pGoqAvDf+xmzx1oxSevxfCY69EqGrJcKFDynDEcnw16yqu
JOeySl/uCy45Q1wTBe7BmneygDPlD73PRJQO6I3TzEnrMN91Ra6dq2wzz8Hw3fb9cctTpT0VMQok
Xhr9LYs100COT40C9xnjtOiMMUW8zXsW6jXq1y5VByzj3zor064KhmP0zDzj3aYlvx/cnL6dgGbK
BHnuafAvMuQiuy/dXeQ3UAX493hSQsW4xqgfyei+SfMX573CYsl0iy2NtVgbYY3QQfSR9jvagcW7
XMAdQ7IxERK+kQNsDy9s3Q7CY1d9Lw2v3ZdI9T8oau3PKNRzSr28Xfd1n267xFAeJKYXBgrmJX2/
AxoD77+GS/Y9R3GSrZ11wxn7pmDnOkEPXa1DnN8rqXTKqUoJCxg2h36Z+V+xoaPjkJrTy39yS7mL
BP3sUla1CzQf70pEj2mLTCrV9SxOLraOi06sn7DLgwFpVbh/9I51ifUkfyrzYVXlw3SVUSohpdC3
tlUGG4m13rRUkXpehR1126IJqvMohdr7WIJJMPM3yektKaqNNU+XFhg81wQalJ8VyMJf95Bglewq
HJUfy85RVmWBh+u9g6rrSXWhJXOS3bfEKaQNCIM63kpe9hhQ5fgWXe4vbwnfh13Q5ZsArar1feL2
vg8RXvoH3OyZebTtKnX8L6A8WoDo98MNdH5DmQv+PKlLPhDLhWB9zZy+WR/G25QNtlOsnMGakOpL
ou3nBausWvsEHGSdutFWhveDgwaJ4vT+WUVxwFllSW6d1DJ+mcOkfkAcn72uOi473PHJ09qf2uS4
x7umeaugQZ06eFZLGhj96SlpTAeJ7l9XzoPdH01gXt5eK9zkW2DjUwwysdgmAcsYxw/f88zV9kAI
7L0/OOab4qcnQS5mLMDWgB4QhbfH5DqNmDyIIImaJEcWvvNWCeNk78Z9e+6MWV2Lj3fYsNCFlDec
B0XvPxAOtpTiFX3ofalHw5M3wn9dqLWJQmU1H8ANCx939rSnociLl8Ujgld1OvM81H33TfHaHwiS
tXtUD+q9CN1eTLsb/rCXoF419V5Ebr9JMBuRga98+LXaYLUPMKIVmHJgHZBGalj8AvAJx7b+arfq
7gZ6QJh0P6iRcRtWeXF2ujr+Av/m1kPI2PWguWWepGMQ25X/7Fzv7YWxMfsTS4wY3DRv4TXMA7zF
CrfeSn5jmCP+qGKrENEBQljZPs0UfO8NUjm77welkSrDainxhLVzFIzY/UfqfOSwo/dVUM1AxmRi
wYf5C1BMQpT5tUcrCDf3iwRiJjfqUfnd6AJ0TVz2RFU4NMkbNo/BC5SP27s7nKddDF7wUV7bdWV0
eyfAcPz2Tl9e9vH/J0NWAtVYpBcWDZcb3DjHK7L0pqdu0tOXKcmeJWzTQdq3GKbshgLNi4W9vhEB
j2mxZIfqYnTItPcxoBKJzIuwidKguyyxjJd37mrqQxKMb8FC1nT9KNrmVaYfVaCbH13/MHdQPWsl
7A6lWQc7GRZWf6mSPHrVJ4w1vMyCxbxc3YEGhvOi1teOVdTLctcy/JbXbYY9J4/oXanU5aENHNaX
sP324h3UOb16LAfkqWRojkX5rLfoxZcO3G1gRi8ugtJXcRZqrfY8CJkk820DeXH0tG3PHY9FzCbR
0nn1pvqUbqtliD7HdNa7uF7JrFap8UvJ5kwm5VDHyOqwc3+UER8E8LQIZ+mzgX1rm07n1PGNq1uV
lNzCCvZVEf8tIUufQSPYMmFl33DiCo8TGvNoDSuvQRAV1Vd43NXa35ddOf0B+LraD53Z7Y3E6P7w
9wFv0T/oZVX7WUXuTqIUtIL+r1lpaPA7XrMr2sh5hs27HkK/Dp7itCgPVlQAK1T558eFebig7MQS
fkyCXdOo8AWXid5uhoucATiAcyDj22ll16fU0eOjrQ9Bt5Jb3K9B1cLIFrXcIYydZ7Uzfgqixkn8
fOW6AaJkbp2fec4GW8HgWO7OcIfiO+BpbRtbRnFqAJCeeiuhyttgAimMiy5mFxJV9Y+x1UeISqn/
OJmjieGvn+9hzRhfJLfsrn6Hn5GvWijrJpl70TIbu6hsWCMjPV4sdCsuxnKwZ7Xwd43rtyugfUBz
WitsrqmHE4kWsrzprX7s0bCAmKZ6+Kcoc6pfWLPbSC4oIAGc5swCH9MImTDKqTlby8GvjVNEfXIf
+VS/1q5fx+dCmTUX6w1OLT/EQdqqk/rQ9Ci04ul1pkaNuI2cWl7a8fKa6/ZIK/RT9d7QnO48afrq
VsZPFs+eUCup6Mvp7+m7Xw89ebaRMk7hLOL9jQSZZ4YH4BAfmWFViGr/c2CX24wrGU8ebdu0p2Nj
9Z9TMBqsb1dU7ZSt3Zi15afL7veCg5XtMvoInZPCwIwBBKMLBxDcqDDHMpPiKCCbTirLqZflB0mU
oL/Ah28QnSVbVd38aCyVapmVwzB0+aFGPmYlE3poHWuA3qdJVfvrsBzcwIipqJfeNkXA43qfkDM/
LE5Jw25VJsNQwV5nSWtVxT5bChoMy0jiki9DLIhVWo+IUMlQJtwq5GsZQvOrQbw9wvF/Q+sYpb2m
Dh/lIPHcghxdomUPVu7fE6paHKykxHJvmZBkOTOwEb9a+TXHP8S8TUrcmfIDfE+MclLj8J86rmwh
0k79SOlIHGQkh/ueowuwj7VTdz+WVBBeTS/K1rdKCl5lz27jJJtgtqKrkpTBJXH9cktJbP7ga35y
Gz/6qXVsmQCLFq80UTHZiZv42NWT/tx5o76SFERAqcJo83e5G4XYet3OfrEvAkfDYt1QvmrzYg3d
dPHPKrTWUKPp0LTAqPBeM76bGSD4yjaUL2hOTFu3qKeHHN2aozJ6vBpLI3tM1WJe4IvHIGS9F+ea
exZKSDsJVDD6POzcGhjKsleTZGh8n4dzrY2rKrX6E9JY2jqw4IlhYbIWtgrAQ/Y3Vhe+2n4Q7QNQ
MSceD9FJD+guTmNGO6jrzpaNWZqxHOTM1frsnM5s8vNkuFZd/ysuk3VnpLtapXchw/usXB9o6AY0
9KJ399n7XX7/wJrtZse6/IttI3feOG13TBaJl7pGxSIZ3jNe42e/a+y1hC2eFawhvPoBRrD1Ctxk
by0SMN6IOjpAcFBdy9Vuiix+q4YvTYXWheng5eUsaVaBWII7hY9SD5Hixr0y8n+ISUquz8rRKW0U
jSml3OokQ/cczrFGJw0aidXwgS7GEx2dxR42Zs3IGiDd/aeYrBfuOkk77eEez1NE9pbupKzgA0vZ
0byrTnMSd9XGTWrnUITuQ5+kgMzho8KLqhdeVN6hp2il5bi7ZeqWjYbdiAQGapnTU2W3zxRz2rNQ
u+SQ53my1fGR29w5X/SQs4vpox2zXHQjehVcai6XSux+qda46iZOeAawP/t1mcze85af2qrloURy
5iycutIPkaaNk/JBhvXvoRCPEi/5NSvDT7MLZ1iU3e/XSrKa2cWDsJTuyYlWdttZnfjrFp86lyWx
0odbbzGjszafBuEeDwFMKt2YFh2FB7bviamd74e5CfXPQ34LEAK/c7KCkhFWpH/OMqHOfbTJm8qB
EKjSo3gO9dE/mTCYN+iATH/EwfCgdghNN3Fd72Wr+p+dq2x+wwXJJLNysJss3bath+ra74letsr3
sSTKxW1tIBED2hZxS0QH6sXzAwsV/8AmAu4II4mLAYgM7xm90T5PI2r9q/uE5Cmz7h96a3z+ZB4i
KdWEeViYOkeqQa+CVrcX3DqvO74YTdJSiGNIxRYrNKd6lZEckGakNTJj2ihXtUUbPiz3uGfIPdAF
+XUPyVjucf8p93vcf8pyD8gpznkqzb/UXAtevdT9agOCeMChJHyNKgj2Uz9XO5mMwMqeNR05C5mV
mAJSs6C38SIhj13uek6j+YgHfPhao35HxQxYrsxWYdE8VYsBzzIpl8MN2TcW9MCFpY3zsG/l4d/I
RNB3wk7zTY01kyZ1q14LZSrZdnkTIKNyfuTLSCfWy7T3eJ6/eZQMTyZSINWPJoBkmNLtNpx3tzAp
by125ZVBF3+eEhw/0Txt5xg1scURvSHuKD7xtMFYHFkQPtJoBmiGn+8EE5bG8D4NTcPFTTBm1MH+
NZZ51x68tWDLzDx4CU0n3oBmwSLEr7LxNJXBs+kXfHH6qOcRV/pP/A3q18FJ2SnXtrFOmzr6YXsW
z/3eflew9dqnQ1ccstgK39jJPkhCC7h/zU4YK4xRmx5MPTg6LQwVl/+mhy7ELANxLGebul795sbz
+zC1zs/OsI+xWTTfHKWbNv6SqtnZfJ6wo76nilbov1N5ZUanjtpHwYfy4hZtuVX9UvsYIEEkWhv/
dB0jgHXc5a+Izw1715+jIywj8xmEDkpIS0qZuKs0dMbv+WylLH+G8MpCMKRW9NGYeb6mjwNYz+qL
P5Qm9M6IdY8vmeqWD2GlPFq8+V8kpGDHsCkdO9r9c0G+BYKnPsosyEWkZQrg50Wv5uzgRktZ0X01
DjJtGnbO/uP77VLF00KQVa6ylsmgRVOloUe9Q2U/OnSznoEq0OLHpu55JiRpr17aBgXtJYb5Q2/e
plWsiSke5FjqNZHCs5CPcGj05r5HVPRXTpSpKqu9io/U/UL5MUqPNIfiFYcQYbqLq6rQhakwHe0p
QbZ80NiXL9WlpDXLTZXjRa/4C+owV1mvusDL/SrIH/0SM5vYK9onFJ9Cvi5ed5ThBJvpCZEcfY+q
K+BrGS55MpHgu6jApcFVaklb4oEaoUubwTyJXRdCosoH6JI71kkuuOX1DejGJncB1/edl+6qyfVP
mjr7pw5VKFjwyxjd9IchrRtWJ79jkVH9SpRsyfs0XdE5VLYydT8UvqFaa69J8uULlMLJiVjZl4mj
4sKoW+7JDvQ+uYQwyXw+5Hse9tigUsKgEMGLfj3pMdRyxXAe5CzSbB8VpvnLPZ6auMLSUW6dhxbH
vFWWZuPeTnJj3sRLUNOm2yUy+jQxKG64sjx/2MuM3HHo2AnZBX1simcxwijrrBg7vEgxvr9F0twY
bmMgHrnT4dbKXCrZMieHHggjc3LdPerOXcl+0du2borgqWLRZMW29KVVqgBhoJ1RwEgCOId8sB8o
ESzlZayo/ZeyHu2L5KooDJ2L0fnehAh/rNloTOBGm3YfDxup5Ej9Bu8qd2/YCRaZi2prOSM/uEIR
5HFqu/YsKe1S+7G61t1neah+knOVuyy5bZn+yoXEfuZv8R7GNmlWhm4nJ/lldGv4f5Sd13LkSJKu
X2Wsrw9mocXa9l6kZCa1qGJ13cBKNbTWePrzwcGuZNfOjp1j1oZGeESAySISiHD/hXZHJecUN776
JKHBgnHGW8eEXcivNqCR8mRa4y6xS2yhllDgAChxgbRuLrMow35rzO95O1PA0VP/sW7CT147qX+Q
3PB31mCjYjZ1xacs/lD0gfZH32g8UxvISRggaX+Q5EBsMa1e8rGcbzBKbrcy2zcK6iRw5e7ytLsf
XdQYMLsVWVJytdyYgeOe2UIrG23htkCjfGuK58+lKb2XwWIQ5ET48aT1DBmznI1jlrYqpekOxDfc
sS+K2ex5E/o/lHhC3HzOP5VBgGjIkFJ9S3rrNKKSsi1mgBIze5Vzjy33bZTAMw56y3mx06LZJLoX
f0cyYOOYhflnHGsPzqBUf+Sap22rLlAgVDnq0fHQxnesBj6+E3Rn3nzKKUjN9tezBLzeua8D5fTv
x7FcKg4DMlM4R2r1IyrIsPu+jgLqbHEBphGW5XjLet9gxR80loF4FUrFYL7Oa9FrPTate9Nhv/cO
z3ThI2mJf1MuMy4b2hUPtXSkvHEOXuotfy2/DD/AWzyEePX+mYaYe1Hh/mKhTbztra56aovIPqih
1VxDls1v8krJDhq5refZd62NapJhWqY7YJ/3VJzyg2pD+viOw+eTjR9FMXvWyc79CUIfzRSBy01K
IeCO1V2NrPaCL16qZJeDNnTPQYv1sITK1PQPmWe6WycA5WEB5VsX5ZemLPelWSVhdCuyA5fmu16K
0Ley+pfevlD/fOPCNo5CvdvJPH+fu6Z3dlJoLFdymi7tYRrRoJBTP4vdt1EBujnnpGSzFBvz44AZ
Sb6R2GCF/hnQhn0ohuHZGWbEG5aDOSYs8uVUNd234KVbYoNi/KGXrY6Rx1/TWjuCpW8G6fhYsyo5
owOCh5Y3t9dj0tr3lZJCAR+t7FvksElQK/POc/SvwHC1e9dUkIB0IZ3ZkBNtwKwEh4GtW5DY7qEe
S/1eYnKw5uDOtdmTW1XJ96YeFf3Oth9lVPtzKErEEIfN+fNltnS2lkN5sbKfig6j6J+wr6TFQyVP
2psVbibNZUSGxWBbIH6D5BII0OUgu8114+mnOYW0Pj5I7DIkL6mMbS5tpKHhe8Hk2cvAChFsSsST
hySYD/7RTQvzrKswDd28yPZD4tfIyifx/uKcCHbEu+/n+ZyXuXKNrhCEnNhjW2JqgQnNksfvjwwH
p0Ew3KFfltVmYCtzLYd37Xen0uUUenEeF9mnEdiONwy7wvTjr4uPRK8ATbFc8JRYH1SwUpPmhDlf
fhw1XXsx+/67jHAcGEGIxX/KQaTs87LQyXzm3Z2jacpW01nqK5YCMM1J8y0ct/IGcnv9aieLwxMM
LWPQznHGv4Q0/+eoCBrBJ6RS30ZFi5SsjKIuV92AOZZrSdgfLO2M20iIoD6XvoyquocUGtspiYb4
SQFghdWBFn51cwA4NtV11qjRfEZBpN33SWt9qT+oQRJ9NYwEeWDdcM/mvKsjdvvQb6HFOXEHX29h
3skhUlqI2ani7S8xcmww9JbREkOiF1yiDIz71McXPnGOY+F/+F+1zfNeBertwz+86JrLGUKuwe2q
kB5VaMbImHhBFXVDUF8byKYj7pQaAzAh8tPhAbv3eLH7Ij9tSpZaAqGksaMSHLsVsyBWUUS4biVj
nSzJ63WCo2tQamNdB0Zd5foNIoJHpe/UK63WJyC1S7ocgShy5B2oM7SSajQaa8u+gl3G+macPvEi
ik8z6pJYxiJQ6C0+6FGbp3fowY53Y+ORozD6Yzggfy+aISIJcoldtEpay38bJ0Nk8GWcxGSwxCY2
CWT/FrDYZczl+pdrxYM9bsus1Skmol90sX2aEy3etTkUbaGUScdKHqt0Vb2Nvl6GmpWfbUYryA7d
xHYX2ldsX7sYceBTa7V7G4jwtcTkTA4qflnNQU6NSOPrdxke6HlRb6RL88K0WyTVfrBMqQ7hUjmX
QyKVcjlFhI7p06LpBuLzhZdGdfx1TN34jLlMlzOZImc/562XZRPw9mOcbPxWjLw62AVy/8qtjCiW
c17wB3KLS2jtdVbU7XLjw6BwzhnEp/W+X/v5YjVk4fGrcYy2ue57EgDvT0fbeCwjLz/qaAZdyxgj
zAr9Rk610M7OwRjNLDYmp/b4VwkzPF17PbwZohZ1nZ9nLutgBSrd6Zd4LDMu4y5zY4/7thqWVOLP
q1zGKQE5R+RY/iZWkc9IgSziFWradNEhVhzvoDfKU/FT0OKd1gV6UQxnIzhue3lDhnwjdr8ydDoM
oq7Jfa/cHCHoJAK87DT8MgYAr3sJuthR7N/U26Gul9tGgWbQBn1+JYVK1AqtY4gFNRZ51DmHYkpv
SUR+teasfwlKP35hTyhdclAq7dUbZvNWWnKtyFdeVFcz9l0fK692VWxjkOafYU3HhxHP2V0KHhMj
Cv0I2dTaRMumM4xnML0xu1EeWuqdxPplS6qAhNiFy240kt3ovOxGM3ajCYK9OGYum92y0zrAs4yW
edPPS3u8wbEksE76qJn3cuAXsDdl33OjLDFHq8z7uQ2se88396ZXoUHwc2yKzMZ1a47Xl5CcGSkp
MKfv6q00gciUGGdZ/Q4WHhBJEF/6Fh24aYcmz3grhzYOLKxntZ4dsR5tRA6eKnV/ZQBMJiOALV2f
4VUb2+N0kmZseq9jlwUPkRM3H5XiHC7udLWbdSDvnCr6bLsRucYMbeYpoZjbGz2Ydq9jpWa2Du9b
DlMd/zlEqXGWlsTLydsmucsubpmEGqBzR8Zh31hWi5+YDnsl1ApkzZbpMoGa8XiIdGQXZYbb9hQt
k9Bi65/2YXWqc/TBNmMMK1MOa9uAT24pMMiBVObpTnrW02QOC1bYlXmwqvB7grEkm5QlFjHoYJa5
zlsLbQlAAEu+VdReA92qdk2MeNoldnE7EH1YGVItQ2Y74x5zx6eQ7Nk5dmGhiqQ3uMQP4FTS56CY
w5sME0OkHFFU/RlPHWS2/kUcla3wJmyTu3IMUFVzIOt2rr4XMdiLQGwjlVVpYzqOzXHJe08BAR8c
LyNlts8ifAd5wCUXpLKXFk6mB25Sb7dmzveGmWBsRaMHtgEVi9T8KjHR6elF5Kf2wfaak35j15W+
i8vJPGMj8K0IvPJLaJXrSfzXyc+u5QQvsOqLRHQr/2w5n0t/uG0XhGJa1+3D0hI0Y/631s++DHrm
1uff6bQCFYx8/FNBHR8f0kXZq4hRo51i85NgGSLXxmMzvxK1xVhHchFoTVdDKBdJxeGnuOJfYRkj
o2UA6X4ZPQ4D+dP/eQEZ2YzgE5wi/7NOZlauJhRE1yzTK7Uvp2tFm6ZrOTMxosU+S8bgNpEqWwk3
eWJeFYMCXYXhOpPJlKS4rWK393bBdxNl0OVwubrEINghRpp9mvy2Pkeoge6kmNZGOiDDCgntDo/G
Z10tbyUejpkCRigJuUWouZmGc9P4COGz++/vanukjr/Ek6Cvd8ZctWeEkpVP3yVohHxiitxHlOFj
iIssbFlLY2VhsQ9ZQC2vhf5BwvkEJSSB/rz+vvJB119MTtd/lssvsv7TaAj3bx2DX0gG9Sgz7bWq
yTfZEA3tZh7M+saIG1c7GF71QZlq9eiGUXOTluxObJTzWecfUEGxng3LQOvc8JwN6BnrhKGz+TzV
ENRzxy630ttGEBy6ck9C3/bqLYJUCIDfTAiM32iWb259v7G2taGiGvyz49JM82BuNjirzFdOoJ0D
JSjsbZlPwfW/O3URzQfNPMTFBpz/fJ67vYTsJS5ncgk5q3SET9HoRBpoRpP7jf/SRAcQdMqNVBql
AhkZvX1CSxzD7YEtlnT0hovsZFAa+zVYJPGDWbYY2oLGrXYo9G7yGCNufJpmpDDMTYhw8308j1/5
1YNTM6bpfbUcLL5K95pao6dgBe5emk5rgdUu8DHZJ4D5KFQ41ICn2MAV2PS//TKZsoINege9xwQA
/0Z65TLV6G3lE0iIlM0JPQv1xvD08Noo7MXGQnvox0LzN65v7jrFD+9aaab5nG7LpEyPRearDyYi
iA9ISOGzXbDz65d5MjnNXf8OOZ23kMwty/ZL6gzlWYbJwSX/sYdHou0uMeqp66cAJbNwpryPY1Oj
1esZ+TFeqjY1uglp+VmiGK78jBq2XnxOVHR9JdqV0TJ21nvlMc/7etMUCLw046B/Lvv6tnUCsAwF
wv24yWY/+ggUAihU/2PeYQ4fx65yH9m9h9ddV5/DWnVuHL0Gd4HzwLNcyWxYUaZ9WjURiFmQ1OFS
MkmwqTmYipu+sL1JF2sY63tbzNu8m60vg8JKwcvi8b5ZRHejuP/ajmwUa1tHEdW0QfEZUfmYFh3i
RxEKV0tBENcVpN2WEdL8OUJaMmlIDHXX5NFDgynK+mgoFf+j2c7ZI1+/4TFKwvXRoLd4I9SRah1k
ozyW9kcTA/HHCHjoL6NQrrJwP8J9IYtTVmPLszzMgictyRu0WmhJyMBV/Z7iyVPX+/W7eNajgNUM
mA0Mi6ngNAX2sBvsbrxFX3i89TI0XPPIJuGJ4uQel6ExxGDPeewCo1j3J5cNyLsNSZxZuCbJZmQ9
zZLFrIWy9sZLsKye4L4/1C55OxUC3V5kRM2kJ4PMu3bRGTVxa0ckIZyPOKiO+9zQrKth0eqOxy/a
OBqvkTsbZ7vXCgBQ+MmFNu8QN2lLCoia8xiZAHwW27k2sUAJDMqLYYOvMMgTPSb6ouTjkgLUssB/
VPmVV93TFIUif/6O6MLbyNhL30aiLAR81STrKJgTHCrcVv3ezDuddMPtyntYKQ7ax8Fu8lu81GBG
CBNi5T9oH0M/ynFBwSEP0b1bwRSo5ue4cKp7l72EvyndivcE663jClFQusACb7Xk7Vat2jhWjsh9
gsLw7PRG2Evg8XGnInnxFJmpdsrsYT7AKMteSdbc2KXFnlNS4qgakBcsitcMQvENhA71iRuhuOkL
5zUQQjxmLNYWeYTmKL22pc5P3+VUDiRsKxBUibPtm4TSRaJWr6RpYELWyk1sArjYJMOcb3Htmfee
khR3vdc520HtF2ENar05iZwH2I7hnWaY0VbWfkk7v3XoVDvuBtbOW7M2I0xhGyu5LSrU93Nfe6ZS
U26QoXa+twNJ/yJtvyow6LZ9lFGBDELzVGhzcYxY6+1gZc47LR+Ga1Mdy508XsyketQDw3mWeMv+
hqQPBeefcTCWtyiL1d9cM81fy6JX8lPrUKRy1Da/BSyNcNoi50cmLr8da3BgUjbop42FcMwdQBH/
WmF5KziuX+FeS2fgwjpfiDAXpFc0eOUZRYkMhav9sHCr1IaSrJF7JUaoeXw1lql91RgNvGCk59CQ
odbzXPsl8l7DqN05rm3flgalUaWF/IsR49Hqiu4VO4v+WKOBtNw7zUfHANJazPkDuINh009psYPb
bgJVt7VXrfrWzCpadV5jXWXBOFHFo2mgqUTC2H0sFhGp2u+rjTZGgMGX2U2EMJEFFeaNtBtBQoGi
0l2tWVbVyt/aK+mXx/db+9143VC7Kz0bjO3YlhOCkDFYDCDpu15He87piuCQOLV9mDDc/GjEGmUI
3sQn6SXHkKDcnlu30uvE5pXRJ+VTNjg2QttXMgjSlfOgVdW9tAw7msBUh1T9lutnfU2ONUV7N4cX
0VlOh22Dlz2r3wCo9s/9cjBz5C11dKqO0uxrdwaZXXyWlkxxm+jVMdUAFzXGA2HqjzEyi7uo8Iwr
3L+ogi51uMoooE8kYbWVep3EpA43eDaQBTTiL3FFCbXDkgJdbRllrPTmCcDbZayE8tQHc1tNbP75
N9+CnP9Q5eOEMSt4BjyG47VpR3hCUTkYQeTn/p1VNh+lBEGF0r9zlfKjlCvc0POkT6oV1jLSYaSg
j/7FvOUqMtIvIK5a1McOkZodZfkoi0ZfQbHescP4RpaZoR8GRy8fx530sipNH2bjddCxFBYb4uVQ
Imt962vD8ZLws9Hjk9Ca78MLwsPKvD/6tYeCTVKkV6levPoLMy0NzeGqb8cYFCS8NSsEQt6EWk3m
kyYE2b3ZRP1Lbkb9g4WlRBX9weLH/+EOPxKgG98zBbelcLbKZ+zwjEMEjv2aDRBKb4G1OFekzUff
Lr958TTv3MButsiCF8BXcW+Ndc0+OiI6A378b23pT5f+LtX5ClfQRf6iv851X2yEkFeFXfOEhwpP
n3K6lVCtFMgrxvqzEPjkECyVV9KQ6MIuPL/18P85qQwpNo7CxlXDe6+Y+ThZ7OzjpnNPrugd6J3b
7t4Yuj0g7oMTe+zuirYCuDIpHyw41JL/tV3bPKGqM+2aiTULZgzR/LEOQQemJIZ2In8i8nSr8F4/
7ajR4rZsG9YRJv2zbRbObRR58G2WM3hTHCoe/mHZTvtfOmTIQJ0F/yZnJ608w1kuHREJSSfT3ofI
s+2FQCH+wp55QHCkAeED30IrtauGcuFZwzBt2lwgYmPun7ygjM4C+pqlV04FSkYaAHD/+Lfe9QpL
j8yTSw1OrO5NbF9Z7Tu8pFQFLL9T9Zl+Y/TfRl7uiMiT+WRlwWLekNMlUdpqBVKAbDIaQJvapgmg
h2f9pO/Wm0nao2fouwIAt3q89K8305D0d6vgRTZ6cE80hDyCvlWu41lTD11iBk8q3qNwcY3mj8Fw
n2JRjebfLyks9U/f6f9QkSb+lIY5/O46Ch5T7POO4+AMV6Olf5vH7rkVJFVjN5iL0Fy/h1asW9ed
PjxHpbKdW33VEVjxoCP/Xhv+ljxbZZ/lKnF0h3PtuuFaY2mCZQurnRqBcQPwZdC8DOOovnY7np/G
K8U6Hc+MvANS4hmvmOCqh8hojIP01i42W2ZoARuxOjDaZommQudFKMeZ2A0YBetGbQqv7RbnWPnr
S6yv43hj2MDkpWmoztsQacpBrnIESjxcabOaqMc6tD/P3li8oV75TTTyX8m2SrJxV6UIWaFR3QZH
oYPL4dJzicnZIBRxOdU6DBIQO4bGFGlnfXBOcQgXy3GNH7qi3iSVHXzPEyAwMDhBmiVf+1TRP9tV
jsZAnyd/1AFU+LkFNaY1QI1gjMUfAx8pv5HE9stQ6t7W7lKomjrLjTRlRzWHPBazcrzTPCu7owBG
+bUOzC9p7x7TbEHzQcSPulr90nusy/WssZ8ALo2Hig98XUw84+2akrBYnrVKl5wUfbwSPTIJySFb
3IMupmjr2MVMSMYNppGd+jS5Ek0zCVXK9DEc3B7qTNc/T1BluwTbaW+xdoTwlOz90AclsDRhlMf3
adiffcoICG+BmqaUrJA7zez+GT2/+uRrS1F5uVJJFoR9orG4fAB51X4CXS+Q16By9GoTg8E7mG7+
xwX2KmfvxiXcVy3iG/NHMibGssPzUKmscyV8lC1d0iOXB1+N22HZEUpMR7hSd+fwUULcqEgMZrz6
pHNCUP0Ggu1HJFXzl8jJZ9JO8Ob7iPeVq+NmO7FmET5UjjPLFoxEdTI8NXuJwL8ex9nIdoo6KAe9
sottoQReAe8r0m6Q2D34cxCc15if1s95Pxj3zqY0zALhn8zCQsOmHLis4WxD+zOvigF0ozE/DJb1
Q8JUyzye0o5+MvIifOmr6viLDbEVaTBtghkO71K3lgNyOP3dGCbY4lpvIYlnZaAfutpIt/zxeyBq
i0WNQ87oRmTAVnctV61xmCHNthWVsMCKeIrbeb7pEHegfg6zvizq2252ggeeguFDvRzMIvK2pgW4
QDokJr0R2Hp1QXcs4+USdqDygDDA8f9yjaRQv46Fp51konQa+vABST7jSuth4hQuDn5Sl1kPmfVe
ji2xGwdgiXN6N+Kn8tolNlj6n7X/BGU4v1p3eFqYzMc8GN3NijDXxil6yM2djdFYs0cjBgHIZXTv
NMc3y06DDQy469x6HprAfo7CT23jD08SSfNhBF3RDFfSF5RTflZKl0R4AMJy3UOBfZ4PF8hHHk3c
/pe2QD3egUPaJv9I0Sk4XoboI3bLWN+kJzHEQwfSAor+jJgtejVBEWDJF6o30pf7zribyrk5Sm/k
olofhRNyuwDHXxRLre6mSFun1pNWb7JmwUKPgblFRyKneLN4stjkNE6Zm/wI0cVo9qRyAOTHyu36
b4hx5j6d0TatC82m/gyAJwXz+FAGZX0Xw1q/wHkkrvKbwEFjrIcqyLuxZELejfUXc9zL2Kkc/wTi
DfwYiSmjuIOLPR6VSSlYHpLS1fzsWxOM1UNtxt0TOMp7CUd1/DZKcA/6XL4fZej3Eg6pUviI3u3C
qjGQ9Rm9s+7jQcry1gA/UTZbMt7l56Axb7IE4762H3aGrsTfwsKd+XJE4UuWdO4eL8JiW0+oS6Jm
2z7ZqDaews5rFquJ5kkOIy9XVh29eoQzgtdq7EKMRPn6IV7Q7J1tm2u9zY7ZiMfmPF9J0U3qZ1KD
6wCujuh3XcKz6Qf4I/evMugSLyIn3WuYV+0uHT1W238VNavGhxBXFu7OB1WxRQEJA8QBj4X1TIum
Oxxin1ILudxLXDp19iHXPrd5aC4ODBKTQ+zCGe0c/U/2tt197oBULG1YXeSZXke1n69JzyRbPDjK
12pEF9RWIsw27KZ4hSHnbpzUzG6kN5jNg6dN8WOXoslp7dLCT/aSopmH8LsVVv5J+B/CKZlhXx4s
x7O26x3pBop9C29jnSBD0hHnZQXZYsyOMZPKbd+5lbNIKdzbIdDQb4pn93Zazkg8uO97Y/Mj+aZg
i0m9+Qklkp343fisVXdBPbo3o1bp965P5l7o5qPCBqrWkg+DixuG37TWIQCivbX71jmBozO3gdL4
Rz/gBclrob0ZsFKWd6u8M6No/oAoXX4rLWPxX9ZGeIXyfjUWd2Y+gfTJwcXwCnhWHvLNGBLS77UV
Hvu8Mx7b5WC7Xo5Btmqfgpk36LbJzJsGuO/t2vSUE2VA/0HGWgUvD98aDjK9ANr5OJdhcG1p49e3
4dHiZ03acqt1LdsDclLTXquRjfan5eqp4qtb+QQy267618nQMaBYSpQZCbKt05bB/lKdlJrkpXkZ
4joJiU/pAWpDJUDqna7WaLtprvQlydYb1WuYDo+sEchI19MZE+3yz1lrv7TliAZSZfrI8icmImDl
glXAjzOyq4zyK4SSPDfKJyi+1bbsHFBSXnGjzUON0yBpXptFlXWcJ+fXivY0FNEuCXgIynfqcoC7
8sI2sTpLSL6pTsC/puF/lwgFHkQMgxpTP332io0Ea0fZDZ6PGJYxwrrKZ9+76tP61lh0EJFzrfrN
erp2G5hS9twPqIIsw2GQU6WLUcwOSie8N+aw3ihKqR8NBBzvB3T6zM08oWgVGwrucUtwHbicGVR/
z4qeP74bLKeNhdDjnLS3l7GOq1hXjet8EEiTQJjiLHC3AzXnbS6QJwS+4mvplsMKaxKE02XOO1jU
ZfgalGvK8KxBvptf7AsOwt9t2cdHZH1R8B2/q8suP0bjEpEmcg13I/Yh0rGOS/4a51ZzdGWo4/fh
pzxwy81yq1E4v1Ui47sJpPEonbFoC8vpFOnpTduqm8vYX+Y7IZZXVpnjFvbzwlMcnjR7YYE7vXKP
g4k8oy78tC6sxk1p+eXVpaNhdXEswS1sJNY53nxfJbdyrxewSbDzmp58KrTW2agVmlr3VOPeXBzt
MNdufvvHf/z3f30b/zP4UTwUKS/8/B95lz0UiNc3v/9mW7/9o1zDp++//2bpnst2xrF0HTUt1zR1
lf5vX55QyGG09n8ARY9FFOTpGWx3treiBAqdy5d8yY1KBl0y5wYMXdLV+vOI00ujp+OLztv7hGuY
u8dmff4iB8qV7p4UhXaK83p68awaeZ2F0qppKQr/5XSn+eDD62FEGteM1S+onz6NY6df6clsw2cb
oDWc0c8zzwjaXZcOeT3syxdXAXzCN1jT+wc7VxUdq788uEEd8kBJmzIS7rhrhi4YfewCKhjgWh71
YCWWZpQit6TiFOEUVrwlFRHjWMEhmdBHB1aWHoE7JGssmqJbW+H+lxFFNdt3I87Hl0kgSLMruVCa
4jz/7/8arv73v4ahqh7S7GRrLNcyNP4ef/9rpIlB2gXcxTlNwPlMVlA/pG5dUzDUmh1uu+VeYnLA
P0K7LZt4DaEjB2urA36tm028o+KKvktaDffwafr1gCFHDla04L0LsBpxlzQcQCl32nGKhibat031
Hd3e3ZvMR+k27p3SjsE2VMkuI4oFvfHSptBABWsOmvt6OZMOvSI/IDE3dwAidC3eehJcZ5dWq6MY
cEwtw4eKzIZx3WLmKGbMxduGU2l516ea8bbhRC4wBnVUn2WoTJrMhk1n2BlneQXCqWhOl0uuMS6Z
1p79IC25ZFeM8UGa6PnF9ygWrXtWua5cEqy0sf4YuaSnKz4ab2x6db5AV//+T22oxi9/a81zHL5y
pIkNC+S4+ss3T1FcA7OxPLyKSlU7j6lL3r7BHUJP0QDGwcDdteEEnscvSNdJe+pSG27Msz7F1l1n
lhjmNfjnbpG0qvdr24uU5sZD2M2Jur/G1A1/hTFGL9fIS+cuBP19VWvZQCY98V4mL/mMTd78zZiz
F0yUvA8TImUHQ+n601wF9iPPep5hbqd+C9oWbkDY/OGHVApnMpLXWOn4CD80GHfOw/wNubl2mKJv
tm9726zu8jvdH3Ea536HYmPVUAoh+Zn8tCRo7I1nDcrDnOQpovRIe5he+ow0anA2IMPdy0GtSTeE
edIgTjq7cGihb0lMekc96g5dZwTbuu/bxfaQeWFBNgJfu9s1lo8L87LX9VMwjP0uGZKIt3+KxrWv
t+ShuPXhp6OGIwednEJjs62V1uwM461tjdcXwWsL6Tz8lXl6rxcZXcrMDYuI/eUiVoEGBhCEeL1w
WlXViRxYhptgrJEcxOmAx7tGGSnWyrssxZdoSPQS25OqvCuXWAsbndeca/8I2yi+WkdLj9nGr77T
AQuRucsMmSZNGLn3ygCQT0LrReRUK5yT1rcGRBWDC0tMruLpxsfCjo5WH8fX/QxgYfx50O0CSQMU
5cESU0b/pUOaYdDCoqmAFUtTZlzGmbZinDJ0a3+JX5odSmeOh5vZv5o+2BOssQwApExwOn3ehSGS
tReal1o7O1cJs+sAOVoK5UIQW2hjS4e/dFxCK6nMus1ctpDqZ6XIxi9dVFmbpinHe81Mzdu6cvut
dMzZfIc4ff7BsebqFLdpgp5cmX1BOFP6MYjvNlppXKmIjtyRhGzvnNHhAPh9b4LK31pL0wUQYSJC
T0lbBThxsAKQ5TuZo1b5vYFX9sl0XV3byHArYkcOymm5nATWPr+q7ZNptw/rILkGXgT5ATanu5HR
PfztKzbGZP/J6MbPZX/l6BjvlZ1+05BjRsnfNR8TAwEhLVobMVn7W6NLT9LVLYPsni8fhb4M9zOa
EjPZf1FahI0sTekwF0VnvDRSUtuMk5hO9gMX+yFfrycXLbWAZdoC2Vl+uowdYpBqQftYG7MFEtmY
b8sA4SkbCMhE1jJUdNQcOqh2+M3OWNjGlXHf+6pxL2dVZs4bW3enY4QsnQ0UhG5PLQ7N5Jg3a8xR
4vYmZQEvnWtsaChQQLoFNiQ/QLoaa9QhEeP+IM13PyUlOTIm9XlcfrDEs3mAN9ovvmwegJ0lXhYT
+cA+/L7GgHfe/vtXhO56v7widLiCHn5tjuVxalrLcuHd4oznve4AYDaOGH8siK/U1tLD2Jhd+ck/
xWM1nJHh8h9MBTHSdqiyb6aqHiusjT7VJq+SqpjfjyDVM34qM0zM8lrzeB5QQK/6EQ12t4ELvLDy
5rDtttIrotPSO3cwha1cNd4N9hwUfflqPbiz0h6aaIh4E7lQwJOpXJ6xLvox1ag/xsthNABExXh1
X0ksjOqP0VDr16Nrf02gc56RNNYf14OqHHFgj++kJcPlTK6jJS0djEBwx35glVtea4vWu+GFXb2Z
Y7SiK0Vb3omovjeTSnA9XdpBCoPmX/ag0ujN+vsBy3i58rxcXiZJU84kJs2Otefe9wMsa37+BJQy
eM+++2H/27UsfXikhKAeL9dbP90y4f2Hv/weRZg3V62hXV8+1jrlMkQ+V5rFJz0D4hd7tn/LNsnY
jJqT/eHiRbeFbTNcg0h0Pk4eSHIW9qjLTONBW6gporL0TntpVV3iCYdC8LLFuxyQ9TO2k+VW7Pkh
skjH5RKjhzrF4Zceq2/w3+wCZ9vB73+we+Mbqhb+adJLXN8gwdQYZenq1lEWF7jZTMlHZe0G2b++
aN1P5ETKqylWxwOKVQh39T+STnHWsDsk+c6ubP+YaYPRb+Yswck3HBXvJhqq4tAv5A9pxktMztaR
dln6N61GvbCza/Na3iyNUyEuH2rH9T0jfGOr04GRR7r+w5/U8a1nedHImMgymm3dWUj2se46Gq2D
36oRp6+26xy7qTC/2J7jbrE9DG6x0g0eqpiscIkL6RcflumA+s1za41YImCVt5c439KgG+ovFiZY
+7DKrVNqmMlLomT4Jc7Bfq4pD7ENXojpCVZ5atA1YDSQSluDLt+s6x7NG4nhrG7etYbP1mmKVG/D
o7CBnUlQuqvYA2PiAcvfmOv/xqhLjmWt+Neu0cTnpCrITfRqTaUvrw9ATJNHHvjlDtxH86HoMgN7
CD35bGfVRzBLmH2M6Q6bv/F6DPFH7RRFu7NznXr5WLCU81T9bo1lbEk30dCfYp7+121XvXXUy5mZ
YyIPuZG7T8ZJUOZRSfoWRLiOVF0Y3MXxjTjUBiiJq74V3ukL1w3MrHKQJjBGKEp1ER1nntd34lwb
8qY++XHQK89rYl7zzBZIT/MgYMkxUepdEufNtcGUlyUuyCWJx03xII/6//jbPryRffm3oqT8HoTt
L83/fiky/vuvZc7PMX+f8d+30be6aIo/23876vijuPuS/Wh+HfS3K/PT3z7d7kv75W+Nfd5G7fTY
/UAp4kfTpe1f+YRl5P9r5z9+yFVepvLH7799K7q8Xa4WREX+21vXkn/w2BT9TFcsl3/rWz7/778d
6+JHnn7Jv/865ceXpv39N0XT/mlqukkOQ/VIQxsa78fhh3Q5+j8ddtOaa2uWs3BX7N/+AaOrDX//
zTX+aTmGozqWq1pk1FW6mqJbuizvnw7JCF669v+l7DyWHMe1NPwus2cEvdnKe6XPqtowynTTe8+n
n49gdiorb92emEUziIMDKEstiQDOb3R2ZpbxP//809+OUub/Z38+WnE+Pb1VxTLZ1U0T6TJkTfPT
Zj4za3SOjbA72+PXeNKRHXItP45q2K4bKWc3UBSs/EVQXGQKHPZS3E4kluNtjIh10+hbtrjLTRNC
VN2d+ITnu0zugeb26VAstNqW0S6YbnFUlI94gGWLyMOtZG5KuXy0JOOf7g+386DYtKRlB8V6FRRQ
WEy2eLibDRa6G1wMw2/buY1NUtPiYpog+TqJNVLKyziJta2TFGBmy3cBksk0pqi1ITugdKnuVd/c
fZ6nTjvIK0FvfjXHBBeBEj7TwN+7RDsJZX1zWGATDcpqaomLWrPlgz479eY53PFhwtpLEItEojy1
ckQC3nJAGW2auuknoUHMpFXzFMrtWfZU1rVjmH/jPGri+vhPvWebR/w+schG+OAbqNtvFr66D7XN
STwIaSS2InjRUhfahxhZgyBh9zFFIrBahw8f9z+czvFh/n0FyGfI0g22C6oiK6atif4PK0DLgDfq
sJ84YwPUTw6y9SGaLlWjAsGOfbU+5BzeH0SPaIq7IIFW5cgegv+GnR/ERY3lnHMlL4vn4Idb0e9k
k9JYH9RrgIfyxYg2HBLGV3FpOGu9QmLmvc1Rap7UROy6iQzgsaek86ytY0inmWDgDfJKTxpkJ2Tj
W1j2CyVQ5C9QsiO2zSCoG/RRn0113CAR9B3Khb71QycET2i7K3USnTQmhcmbBqVoigviRcZWz9VX
0fpTrmSoA3pkgbfqwnKfWsmwMeRmOIAuHg4yx7DJ4tZWmi4BLzP1z10iy6204QDK/J9UgJHD4TZI
3H3IAaYY7+tAX6KAqF+rqk1QHbJXfOv1a415oMW6IkIxZLTVRd4hkhq2sr8AKuVfh7H7Cw5BeV/n
urUEmx0QN83j7QIT0PrQZCvAhmiYVlFTXjeCRG79PFmbejsayzStv6WNF/Flbd1DHeruoZ0uqqSX
S6jjPgJxdo7BBfUOf4jDNT4aw72hN/bKDsCh/PtHV/90lKkqtqarJj/Oum5rBofLv+9d2l623N7Q
4jPSV87B7Lxqa0TusWz1tWmxPKOc9s3r8uExykdpl3cejrFYsC1Uk6pIp30H1IOFL6sl0FjT7Qh/
cDe6za85xn4OT3blUVHuvSEoH2Vsg1eDLLtL11ScGOYNGJWxjrjtCxyqUxUZcMowD0UZ12fN6/0X
PBS/VHFySXWKKr2ADwnyNxSZaB81wXmmguvbf39nDOvzd5p3BukAngvy9Ij6/FxAuz0DBRDH53Yo
d64j+SdovyUL83pRiysWKvmpLaX8NLfFrQccC0fPcutpebQOs6BjpaznC30ImksRNj+ioOCYb5B/
9ZnJzxi4t06yqquHDfhd1LJQdwbpkEi5dCjNBD1ZcdtrFp5A4hZdGWqFImu+/ZCgAWCB491TaRx7
XCXq8pINYXkBvlsri15FuHsMAKJV+N46ttVcFSNFdcZ2vGf0152d7/wVFb1bzQRIP49gMwqyYyA3
6UnJZVajmY97bell+39/u53pHPVjhUOXVeSHVUOzZd3gHf/0QXTDOlR1u3MOctfpy8RU1cPtklNN
mJt9lllAv9/bIqcVwU/pc6YIaoa5QdMh3d1SxN2naZDT0eZXqfhjP75KXlrgA2pNW5vQvU9VHZVg
UQrOkBoYSAsqTdGpU0BwIOkMcKcqEf6SqipaiZ5wsOkx7CB+S+qlNN1bZrCbY2L0dKHkVb+NufXU
yC/spNy8+mIaS0wzZcN0diD5AnTRwaXyNFcr0O6xNx5E25yCoslXUt3w8458QT3Wz2qcHVyjPprF
wEZDA4xFST8w9jac61WjeOqruBOxJh9fbNULF20wXBtzctcOsZDOOn0nc+QrWlCsbdYNxKsgHJf/
x+fi86OVz4XNw1VxVFPVNNn5dLjSO0gGdaFm4bU34E4zduqd13Y4ZcRVBEMu1e5EDIpEN+HNxqWc
jjVQHg3Yuu/0LHimw9fGZm3jSyyuplbtGnjIiI4M66ETIn2rFFbbRZzvjpn3d9LgkNEUnncUd/gv
glvIK42v5u89rQ60fREazcLy/XEPN6ZLF4jeyytftbqFYwMvWJZlZR/KwbQOJqZNh0HqSWqzV0ct
0aNJRucomTkScRUnMKoa4roxNW8X4Asfm6KDtYNzLIP92OxlLHBPRg73rDDtFeWM/hRnGmhQcVsP
kQS0162u+GEhTd5pnn/AbL4/pXLF7lHR0YVxw61eFa8GDiHHaLLJRroYCZVbGyTPW88tFvq9suRQ
DKlRe1zJg4KFup33kIXdZEb7tb3bbnIZVEepq/u8nQy3C8QFVv/+IVF0+XNNTpcdEMGmriuKwn7h
P+o0ropMGlZD4dbHExlWrH9E8eOHVwbG/XxROgUx8TJfhroWhahWK9Iq0llH2U4ThxhqoqyXeXqy
m/vlwnqppvOv2xTIniy6zLGuIqSHEZsD2wb7lmfXsFL0g+ar1dWYLlVRVtckKa4J54CHzPDqOfQe
D1J3iseU336PDVq7a9pA2QeK715Vo3SujQzcWNcLbS2at45Bijay1KI0BXzjqnLIu/fy9lFuOX0S
l1bzVE7GUtjh4lZn6VUs+qG5kyp75PCD7khmIRUCqHS9rwMGHmtUzOWdaGaJs5S0Kn7hX12cwHaA
P05N1HXVoVgOrVqdPL0PXlpMv1X0yb6qPayUvPfltRjeF8PJgp8z+PWjBDnvkcUGVBW1v/M1WrYJ
RY1ngbwWGaqXoJxg5GvRKUJpi6lmzinIXsSsuM+PUTmggDlNOV8S/74GRnEWL2AMUrLVHLx4RKeL
RvsjcjVui1MJ1rXxylADJEGmVw8gNJ6HzoDJxlyOmq7NvNTvwCZ9w0HN4NdVNh7hE3Ubj6/lSkAF
zV4vr7HSH8osj8tlXwbf/5QrhoIJ+THaikVRsE02tp6oL7rfPMjU437ZuvqsO0PwAniz2xg8wQ+l
BZM2Bim3FBn8G1ul03/KyUqLzBhaZWLfjTE8nUrSx51oBlrGijEd4h+m6k0Hu/VfYHp/IAYYUSxq
x3WqmGyupgt/yIhBMB0QL3+EcsjuIPCgZkZBvU+VuOfAnaX/sgALhHhoi01q0kQPbhtED6UTvKZu
5h5FC0my9q7h8ed5yrKLknXk2CP6F0byWPjeHtKb9or2WYOO0giMa2rK0dCvTCUs9onnX9gnFUe9
lUb3zm4l+RDC1Ar/7vkjFcisj7HZZDjOQeESTdT1qknhOl5MvjPIe+C82ntWeRmaon30LWPY5BZQ
UNFENjpdyAmcL/GVEl9E25eUrdXrDZ/6qTL+ue3zbNw2EQKbt+9tJGXauqQavLIT1Gpwub0Tp/BT
y2SdfieO2T1XmfvEGfzUl7fyW189aP+PcWJOcbD/b+PeX+H99cRf1oFwu8pm8300HuwmzX+wiIxX
Y5kZ54Bt24mdh7YaukD/VlsYP2uywpGcbU0sKxt8sBQcANW3G5eS44sRlXcio+qzXzAoy6ceXZft
UBjDzlf84BGLiJTyLXNkTnuw2jb+ouujsdby8nnkDHeLrW1/lJBx3cj8kN0bEZIH+VDoX/SxfsEa
D3PpL66NRPFCNqRns2/NL75eyEvJ7/v7UDKcjeQg4CqmMRvbnacpdF+5TcPzhGnOt2ky/ByhTJbO
EalLeZkN9r/M5ZTJ21y2lL1M3yHmqiTJXcEE9g/w2PEtd8xHP+L7L77JtmNcR+xjLgI9jHbIyD7N
AJaZ1ZOAk+P4J6EwUdqU1uJOfmuKXtGsLKDLZSG3+9SpvP0wYpWmGgPAUlRo4HT6CRWrIqsfxEUf
l3hc/dAdVpeT2IDB79PBHJD09HLEBmDC8rvk8gYWbvYAMC14LIPka9iq4/e2wmXOTiL5zil99VRW
kb8SHVEX7FrY/S+oUmPUh7/ONpFc5wvmeUuRgFWasSqwxDKNNDzP3GfFWEhWIZ8FHVowod/jE06C
H89JxUJ0UPlcGIBHlrUEMYI1Kb/kUoiwJPuQ75Is/Z23eO3grRPCGOtYVPFheYyghzpyFz0Dz4+e
ww6fKFtLH003pIVtg42mG1VD+hqc8KBthN5ZdFLRw007scuDaErwYladuo0yNquVesfzS+IQTTZ/
SjH6Gb6mfMfuNl9JdLIQKUx9FUPx/YaZ6Co1I/On4aXyIsmAEftqCTFCR2EiR37uWQ3TryLD9PsH
LanPGWJ7z+MYcH7XBOq3/v3OM6S/Rej9RmT5Bnz899B8c430yrzCI/Ofex3iw6SWk+Z5d8bsHp7O
1DQGT9tmo9athUxODVZ3aRSes4/0tQBaTee4a2weIbG2FCm2caktUqgVZwCYxT6Kw9y8yLmXji96
pybbfKwxthDuFtMlDzNl7yv18RaPtcknQ3S+51bmeDLlnMJOYk/WGe/jgy6RtnmEGGMXuHfigtSe
su6o5a0ko36LQbCQdoi+wmif8kSHw1P+LMdYwLyHxF0e/egSXIQAfDpzJuDflyIuvKOfWq9tFzoH
x1UxF/PNg97w8MgBG98FYVMsgZoF2x4HU4zqpcpYo06UrUS3SKQ4yzlB0ebAqHVdWiS2VJ0DN9rZ
lu3M00hFx7IvBpri2hfZaZu7uRZBS51asahM/NOayxa0HCNq7kSZQtQ12uFijywy0a6wWgzBbeda
aG16F6UNGCu01bbC7kxcKsMxj67hnGSMrMocgFtlKU9eaFYPFJiWMCWUJ4B1Cj/A4Nj8Xr0TLc/H
5rEvC56JU2dqZeYqduJ4K5qqFWc7LDfwH1eKr66nAc018Lz1oqp/yvHENKW8/JXhy9KrbfUV50Vz
xe5DOjlVYpwiCe2mxIMvpWLVJVJLJ/2rkfBVsFtL2sSA3/focdd3joR+YZ966a90C/AtXGFzqm5U
J+oOVqVufQXbi4NoFioUnAnuEWTlm3gUxmgwCt+TC02uoBkmdnuQeNaIZKXoN7DKrGM5aQcJsSC3
TdJ1JufmUsgG3QSE0qKxOTcPJreHt1xxJy6G7sPIxrFklhkSsdtMMDCkyy0ZtMCHmYbG07EpNtRN
1brfodK7fw1KuogC1/g5sXz59U/w7aJku0lz3z7kqdWee90I121fjC/vg+o0W9R8OH+6iTM9MhgE
Ys9CKz+IYZGqv7RSVl/CLFtoXjl8CeIwOyCHm6M9qaMRmLMChkprnP6Qpk5plNw+pnW9D1QIXVMR
t3oTUc7GezUU6t1AymAoa4BjENrqfhahu878xkKOvqhWbpRmv0BSBBxs9N4rP9oBKgCagVSyHW4t
sIVHG3OVY59ydGuMARSCIbGbuxBmcjCY1d9yDvbRq80foKyNRWvH4WOvSsOGw5AWUYGkOakYkK/D
Uiuf5D5qFn7kV7/8zF84KAX8bXrVq+xn6muXxUhdJ4F/DUMkoM2036ECNGyE7Zpt/JRj2f5iwASl
zOxivuhluCnkv0TY9REe/y3c9463GDGVfSgcp1pLZlftqICnX/CLvLjI2T1gxYRFWB8856qRfHGq
kG2i2nob0WRTnS9aNiqXNmmLZ3P0V2J064mnjwKgokjTL04ij0unDXE6j7T0Aa4/Dx6l1w/AabXX
TO+2o1XJj5zzJve11D0A4NVfA5AZ+yBv4OlY6TPyDsah80Z4h6kmLT/IqgcZZjiprv71Qbw9beP2
rFXKrNguOsQFU8XoKmEYZJlDcxQhawqJeBtPstZoNMkLa0B/SZBvcv+Xxw/1i1b1w6kAlLQU4QZ6
/ErNxvog9EOj4ed/zULw9G2uYPgJnVuaLGmlpVZW3k6NJeves2x/a7JfXBpxwwvkXoxgvm9AaRVt
JUmTBfA0qL39aN0XbooUyVBuHBUxbWcKtVqDCi6gF9GXjkjGWON4kiz8xBW22sfaxBUw7bRsywN0
uKv9Bi9UvqUvrmKgXUNd/KfZBUguunzc2UGu8660fiZWzD6r2mlDkDxDQpJWgZxllyzx5D1ksnw3
sl67M8cmXBnoGH2JFfkFJjXK05iHsOVGnSOUl10K8z1VlRo1KPk/7ob33v+aJ7X6F05sq8egaF4b
cywe2iRUz37mYtasDtLXNOT4tk4QysZAPbrXBvsvUNHS10Ed/JUUywOOOKH3PAAXEvmmDb1bgw/G
NwcqI6aNHn5633KrwHg6ZcuJ9L/92GTdRVPNdW8M0cswBtJBD4JyVY2j9TWT659hHJT3uhIZPBLx
IcXAy/6KUSjOBp0dn2O3Tx5ZC98XUz5PvAT1Umnc1wAOvqjFTyTE9a9IgWaBfenjmv8drofYkqZZ
1Aim2HRxtUA/ei7eblNLdMLUf7urcrikQWXEOxGzVQ3lYGRK6m1SV4j0TUNu48RgFVQJEjJLdNrV
nT6Jsd4u/ObU/72p1Mi3jtNFjMjC2NiPXbpOnAC4bCef+S9+Bp0PG0sNo+MwNZERM5eWWto70YsQ
SLoOxsHZiF6D071NWerpWjRVPURrUEI/C7Zm/Mw7Hx6TFDSx6BWvUWfez7lVdM2dn0RHkToYevfo
ldGcGacIV0yeWp6aG8jiR8A7+qZ8ZC+hLCV+zneiWVQZGhlG9iJa6pQRG6W/wOFARteapuNX8T7V
UUZzx67Ol6BjNuWAf948AszGxiswQaR+o2ILEMlXODcPuhs4XxJUOJYeH/47K0ntbSg12Gl4jYqB
NVYaaZXlz+jqIT4TZeMvjT2j+NYoMOpvw1mMjXeF3LwNlxw+8lI95mtDmcA5JV8vLNCMk0Xta2Ep
cv+itmW394JIgj5PM8E1beNFircRvVqJqH5oeONO9La6ZHEarqhH0ZtX9Zcs9Ut0M9P+pZf5BdGr
7tEtNOeJRemiw1AIHZqh2I1mll48nNYXY961r0qhK9vEleS1yVrwNSzwKkSfoDiK3tHPdx5l9cco
KcsHtLrncBAoysGP2GmKQZ6XputRAlonBmWcEi8UG0hu3McPUeinhw7oDcy3f7ac4/japEX/ICKg
z/tlEtvdTmxABV9V5AcGUqLLLHntA7V/wEzwsfNVxMWXvuXvHceT10Gas1Kh5qNfOkqap3Qwlx9i
Eo+hSyCj1Ciy9cmGTp0uoqPUdflUacZSxJW2kI/V6B0E1RqFl0sDuWz2msQ9DB1zd3Bmm8pCHsN9
jIIZKnd1+oQFp7FvTbwldGyGj4FqWoDOssexMcKjCEn4K853InZrug7EuXmYCP5pSJepiK2XOR/t
8kkNOuVriaDVzkb4c6NPTU9pMXgw8ye/T+VTHo/1MvUDLDg9WcbbQx4uRe666JJJr2K44kB8yWEr
s4cqk1WWe90yr8P4GI3qdJplrpEMiJ8gj2p3QzQ+i4e5BTNpp0QZZ8pTlhhkV2Z0FL3/OUhkJSn/
O6ayQe0b+qFJOi62bxxuTXFXTr3iTvW9aGcqylbkGkXGp/SW/O9jP00lZvgUs3iqrPOkKhZO6zlH
A+Htcr614UOXiwJW4JjkKmzELg5WrgjOXR8GJNoQLtOirVciKC4j/r3ZeZ6wUXAYSTP7Ic+llRwO
njesDSp4iwp+LMg3p5MviW+PF9vBcQGFdA7WkreQiFd6NuxML/t5i89DfaCGi87id0yrk9Fc5U3e
XcDWioYYCuARnOFAnQV9bF6sfJ+ZysD3RkE8U0w6z6epgAIGT30I8A0ty5rPS4RIF0B5fZQXU9Fo
cLXz3BId4lLWBbwmD4/MKfcWt2QluiSt/ssH+rnTxRy3FBxSvWURwNT68BLitmrcdqXrRrC6Zc+j
QSaCJtRg68xt8Qpo9sWXKjUfOhMRZxyUEXKXMbZPmr5+iCrnGroWRe0ppFmFd9Z17170iZCvYPUi
BtV+DB+sbKwrB9DJpwH1NFwMMDvoTrVlV+vbJO+vAkG6eIAzMgzZPlRkfRPmTn0uYvcLnK9gN7ey
tIFMGej9QrTh1WEDEjFrNfWImLgk4HLQ8ZAxzfFkNcFQBiOaW7fILqYhVNdtYOXSt3lWERN5IiXw
7ckaJVyJ+IcU0VvpgwbS0YEoMijIMGBJ6k9/swtntsd6Y6zPWHTViNcNf+cDHw+Hmu1ZA17Wwsii
YxwxNa0zu1iJHhEzrUSlLDZlgggwNkMTIIEtgqL/bfIAgtHI1lckdl70AmbOPPrekD8GmXsaKXFc
XDvOH+vUL7YKMrUrKU3iHOL70ziWnNeLzh5LeKAB3sYxjAzAatpNAnJItzFSTOZ2WbNEsRBYwxRD
/9jDfz56EZ1iEN7O8UIqv9R+ne1EVcsRTDHTVr8OFVjfTxWttjLmuMi9nb6/53+Yo/4n95Ym7t7j
t4N4EU9sa55btOa/Q8UYrEmuQZGEJxZh5b04hUFC8P4PodG2A8o5bYXnHam11dyLkGiJkxu2r38a
KOYSM78PTNrxj3OJad6zbtOLlzWMYp7+97n66e/6PSQGirne/0HtqH2zi2lNqYTV7d8pMkXS+7/g
D/P9t3fjD3P9P94gQEPJ0TH972abbY3ags1Ug+1xnTTBmFnHc3BaXkqt4dxH6V+iT0QMxHKXpt9Z
W9FsozI7Z8PwJFojdarHEurVIof9N69QC4791knt+0uexkuX0z2YlFbfLyS5hiSmphqsGT6Nomdo
yuo8d9QIlGC9qvAwE+lxrfwzErDdiKQKiEoRxBi1Ott9do5GpT0pmSmfY8XE3bh27i0/4NKwupeS
Avjze6xH8n2d5xBxRYroKE30+1q/Mjmtm4ZNF2AYx9xBoEy0fJvTwiINFmqt2vdiEMy26BjLyo9b
qM+ogQARMpciJkY2iM0v5Si3N7fYqD+4nntubNzSRDlKH4cn0RKlqveW6JOqbu4TpaOphYFFev09
cy5xtfED7Oo+CZ4Efj+wtWBVSJM1YqZMe4zgKZ5kxm/xKIwWrjNGZ81Ww0uVIMHjSHW39hDqv4iL
HPnRfOfVWb32cH5bfu6YkvMyYPVt6N8/DJjiopk7QCCgM6z+OO+U5qA0VbV8pcQfMqd5cXuUKGlm
FCySBc5G0KOrhF/Z1B5QQWHH9HYromGYwMEXWQGe1+Za3M5RkeBppasuwQvs+Bfa236aKhAxy0MM
z6pCfdWaln0UlyqOneOgyk2zuQXTROK8JUN6qK3lbh+k/HAvmiRgOeUhObBODRm2r4jOfWKW+TZ2
gQ35dberJ6B+mSP0CDbyWGhlaK2Scmy2DbaY0Hkry4RQkPzK2a7v5u6+HuqD5MvnNlNtc9t7eBPa
nues5+66iNzzWB5zEDDqYp6/cPAQ0Hr0kIRQldoFGxTQYvTiAR+JWDIkb3eSrg4VGinRlyjsjF1Z
Kv4OA06OdbwEhQN9UjNIfcQIzfrrh5A/aSIUZf/UpIhpi6xeSCK08uACycCMpfHWfm7Wa+Cr9VIO
y+biVTwHDc1r5gvSo/aiUpuMQv1vHSLZVqRzZAbxQdU6XVmImKNm+lka9mIOEbnNVhmmv4fk9dLh
SrCPfPkZBQftLC5eJrnDIreGH2ogudsPMXGLpgwQmT5aipbzPkw0EStJVkioSMumYgFtcSYtfMu7
iCVYNFmd32zNxZ1IU8NxTrt1WnVirPmVbZZmbZeUDLeKAN4kYH/XMsu1tTmpbonOrn/r5B0YFjAb
v8fVsJzrF/jax9epOZc6RNOQkHIWtQ7RtOPfmp/GuvQqALsXNd/vA7W98ZFiMV4RSRPuZM0fH1U1
wTKLZzR+kPSKWBdXxwjI/FWEvNHU13KNC6TvkuH7WnNtu2J/y09w2ls0oZwd5+G6U+/ckC1S3X6d
BYSF8kFSWNnFdJ0Y2nLO8fGki/ChY5IVFr2x1zYrdARKbSW6Wy/EpkIEp5zP436fMKIetcTHd2xW
USBpG8iojg2uoG5XSo/w8tz2jGK4YpEdKEZyN4caa3hLEcUfI7W9tQbfDklMnx1mIVU/0XWzN0Xo
V6dw0Mr5glh0iOZaNKzTAndRDd8IcLeF/jqmqbWJVLvbFBZ4U3eMu4VeecPZDjoZv+iwRMCU06BQ
9XTKt7GBw6yULMMKJ1ZPTU5ZllP6Hu1oFyBys+1UKEuO+7O1MckSFz1Ad/LW/FPsltJofbfBmOK7
bEqLBpSSgXbt4fMKUR3BqOfajJESSzlxoWz9IU5VIVmNwF4PaYZwqWnn372Q4qyjItSjqAOr2DYw
+ewgK4VODeSLuEqPHPYN27pStauSuOoqcSmttghlQFDVku9UoxFLUp9kJZDum1LBICxF7EeczJuu
TlkESauzYvXdq3U379YRfTp3JnZQYpcuxtR87TbBtLW/jclyqXu1LxxpjQulzd0LMi/jyQigd9RJ
2z41WVs9ypz4T435ohWPUuBVUzWB/sLDal0t1Z3Msfih9EZ1FTn5vWfjvtyiokuJPNuJPxRPHRCe
Bo7y4k/S+wpN9FaP96JpOOU8KBji+hECyk6E4ZC8DVLYc58anLZRJEOJ0tf6V7+2vYcB3u1DYbTj
poCOsRIxcQlQelqy9Ix2t1huxQfN6ZFfmkaFtuVRnZfXt4lcX5N2quejNTVNLi7qRLzHfcKZ80Ss
juW/x9ahROjlwKNbL1kXSeWdOLeDT6fBvD+JNgfv5hpAAZLpTRpUCxG09KQa97ckLYexb2a6u/6Q
JPtexpdjmlRk+gmP4ozFhbNKeoyR8+bY6W2HD3gQ4ZJIE7w9YAa9eYZIgGg+svF34uKmSnqXaMma
w5zuLEJjadTYL3X3uQEvHQ/tzNj44NxsLbJXUYV2mwE0NfFL9B8Ldfhm2c9ZpcVf8xQ1Rw4p38Jp
+NxYDb9+JeBaS+ZkNFEegMA2fOpkd29OzRYrsYs0RDuRUbfXGoXqQ60qOfTMvuVv/3QJXXtnRO26
S71t024sq9L+MruXmt9+zjhHnHXTMv1mpl6y5FT3JEt9uu4VtAy18iwumKNX853veMHKUJJyxSFw
fexikHBCmf32u1o6nJdDHtmEZRue0srFjqp1znZ3YqEan31j0JttmiI5XkSttxadua4V8kpGLgcN
j3EvYpKHkHHuBqjHwKNMTggnrFgH6d8au9SWbuvwl6ql90A15lfmSfq33mENmXFAcTaTFMAAImpQ
RhgQyo0Dbyb2lkmjg9byahnmi4MdbQ638L05CMnnuArn3lD0iqaRS+e5+Z4cUJq897rQOyoenDM5
cIC0dt66R6fvqXF1/ziE6bhw4fw+2ZWV3TmytRedXkPIq5pF3tfmgwih6P+r0NIIKXxG23W6MBhy
TGM5WFn8klIcQ39x4zdxdrLaCrchcdtW21GOtePc64UtVJRA5sEQ8cjuy9A8GXGUgrAp0Chlfa4C
9lui4IpFY+ugTqNlzx9osrPGApoV9TpEIHRWakgtxehYvo6n2AVYwnev2dewN+86N6mQRUucH5T8
F4rSmL+cCmaAjjkAJauC4uZ7bkoxbsmjDXtUcgut0Z9zmUNK/HhP6VRDB8i05wCl/UbxAKiWO7R3
ch51uwBLjZ0Zuua10ilQx13a3rtmRZETVNZC4Ks0E+1mNQ3wzUBx+lk0Ra9w+xFNVLT9RV9pxTlo
QUoUalRupMCU9i7UqHvMhoEkhQHGQm51QNxGe/1TRuIbziUbWzQkpvPxuHvlDaA2MTXERZyHY9zq
rfOsASH7e4c4QO+VFzGIRdJE/Z0yVEQx5gFGQL2zxmBoMYjycMnT10DeDWFa57FNxw0udyhwe0ih
xTKIetzEtFepH9DKCDqL+vZUU/5nkKYlzmNVyx8G4fj7IsXlNZ9Ewo0qr+4dE+RQ5CTtyhc+gIVX
/mdbiqt2JcYIt3cOSbW1iDUuzxcRu83TjmCKOcTT1lHjxaC/Kv2SV7J7gATdXx2rQCix8BqgbFl3
lnJicwcaCJe4P82D3M7urp1m+ac+HpG8LM1gPfQVhi2Oj9h4aQVrDb/NbRlJnL1NyfM4E9W4tdaE
1LummUGp8Wo2lbZVoJQ+lh5DfxXp4uI1ykufjDsQAslOvB3iHyljPMYg8GqiKf6RWptYC0W3kjkm
kkWeiIm3QCQr73nz+yna2jTu9l7dxokhYq70R8VP+g75rpM+ycf5jWKevAE1hsWtLe7UDNOPwB6K
jWj2QmdO3AbLfhIeYVnX7sF+sKxGToEDYKPF+pVLLPnSKkkpLQyiRwTFpQJ0A9/D0bZlGnWXsmnb
yzxas77mTlUtYdjJ21ZWgy9lc1fJlQNAspTPI8KICxEeKUKvKzzm5yxO8Z+bKJYoA47Sg+zFR5HV
hjn6IqqMo1tp5yu/javlaJranekn+l1bOcrJHth6TyF9Col46STbroqbs4iLS44j+dLp+3pLVRgh
6aAZN0ifN+iBlBE0z56PdmBRpX6PRX1S3SfTRcQqlNa3IkVcojhql3bkOohpeIV5mSiUT0VQyytE
T+Vz1vXqUcOZd+2EWfcyxPpLkWnmrzyuDoASkq//NRUp/hcJMtUvtqCc4dZvqZ6mfpw18az2ZUrN
plnL/5w1rzsHzm2GLM1o3amhjrI5Ds3rIkd2S8SyIah3uFINFGP+iZlOV6GJaW21aZRIE5eg6HFV
k/ILkgvWnZYgEtln0QOSyNYmjCA1x5ornxHpVc5VUYwDjBhunaFDcl1O61XZuP8EE0XmZGxKH0LQ
j5wF9OggkS1iH0Y3MTXP0FEQx6CyBhB7mjdWG/Pwv4yd13LcyLJFvwgR8Oa1LbubVpbSC2JGmgPv
Pb7+LiQ0AodnTsR9qajKzKqmqCZM5s69e00/UdXRbjYppV/YUce6L5xZRe6wv6qunX+AOyT/YAyV
T1lDQ9tvWYpD01XIH4yyvIiNZ5z8Q6rdeD1sXpxlUZTOcI21NNmJT6LgydIOepcqRwkRR6ZCzal6
XIKWs70C4QbkX07bp9PHPp21MRnWT5dNvjn7NIeggLN9utrou0GDPUr1wk/hoM8PMtQmeru7CnBv
NY5k7xeHzi+B/wpnaaGJ6J2U5YTG47olbuAP9ObwI43h6kNj02HrQZznwZzmW711ncN5fJTB7rzx
MSqoE9BSTDrsH3a7Co5qlDi0X5KLlHReHpvw/2ugQyXzF/ldf0PsjofsIE7vRyW07/XlOtRB/fVm
iTKHd3Ai+n0l5N/iNltNuQG2TBD/y3Ey9MvM7ZwT/Wb2o5Z2w84iSXWtF8rvcIiK+7Yav695iiVZ
MS8RAQ8KV7H9jqjpVvjoBV57idAR2xX0Gz2buZHtvDCbv1ctMGAdIrbHtG1QJO2V1vV3PpnxHcQS
NEIbjvvgeH/JQrTAZObadvo0Q0ZEc1Jxv5lkNhfxf3q0le7e2d2hQhbAN170KgS7TVMOdcmS6+Uw
IKW2NN8ADbubCng+YQCq9rVlA5i0EuvZDgbr2YsV/2Rm8Jh2ZACUnYuEzj1c/fcSIgNAwvghV4ez
ngY04xjGBa4x3mGlwTaawuLRiCM6L3rjsooZiJyGSrDYJCwELgknfOXuJZUGx419ifzm0/uMW1R9
n1W+5bEzGR8Aa5S7upn1LzTf+/sBKoYXT0PxPi7M/CGMu+KCrjLU1mpNz8/MC3pmWj8nrqfLIwcc
Tr8HOOG6e5B+nn6KG6h2DfUmTp5P0SPQpz9bFPau/TIENGfDk7pM7Wn+ZcyyVF+X/NC4Jz0sT06a
fXEGiFtg2UTRvq7giKkpnP+aevU3qr42veMeor8IvZ2jakBsmN+X1jfJF7cL7LMbGd7ZIIP82dXS
J0iC+z+9ktfUrEnG54rO95vvJnzj3bL+MziKP/Bq++DMrXUrKDhQbYINDpTCgOIcYp5F+y3vp/7m
DeS6uTNi6u3ml3ML85WxhQsNWjwJ2RxQnKJK1F3fce9sS2Hqsf9J5pMJiaueQI/VR0Z7KGT9LmiY
6xc/q/MbqZTgg59Gf6mTB6XuskJ8NvxAJ4WW9/OLWAbIYm5Qt76Kaw1CD+0UT0162PZERh7uhzog
qbWcI0OsNRdq5tGjrFQbtmtfK07bQVBRIfbZ618zpzm3VDKf6mWQmbU80FHPMleHO/oVtMzJK9g3
nURdDTE45GVPWZy0F5qVfrzbPjU86jk5IsASu253DeMZSRvv+us0VFjuoxgMiBHQxV5FCO8ciqaC
oH5RK1dElFxmizL5tqSg9GkMn7IoNx9sN0DtPFd/woKqodbYOA8zOc75ULiFdrC4kR0FkuM1lv+Y
z9OvprGFdt713a9z6KcPCa/gZ657S5/HRC66K3hIbIo/ZSVD6mj+vJPp5Pegw5BxnnJXedhCZBbr
YUYz+TwcET229tXcvJpKa31MJ3c31a7xYi+rPkzRD6PR5k6cdatYtJMPD3k/NvuyzKpTxiMEtIoL
5TR3Pu9Si1pug3hnXkKGHC1iuWMQOU8V19c12OMl7OYmyY9EnIvYLi8h6dkqqo+9H31JnBSFSKRT
QBdo41ekupPrpoPgNhDi5nwL6KfIM8ou3nCELgjFWtm2Sh+E6r9uM6f67OQ+b76Wjg6Q7vGi2wKb
92tESGWqmwoo/dy6e2sTt4Q7GpdjL/f0g0TL4AcA4dd1mavkYzpEgje3Q6sMyAnqF/dkIiOnSx5c
2k3unAkI3LIylCR5kFmwLCcqGNy/6JRf9FKbvRi3wJ706hot++IeJF8XxA6gTDZvcTLLQ5qDdwVX
v8pBelwp6PvREUk60qJEY5F5UkJzvIfNZbzXtZBv3O9lHuZKDujVjnfAI/s10FvcEmOledYBF/57
D6oS1jGdRvL3KtQkOzkyBRzsV8VTO8/eU6urn2xr7q+2VnhPMkxNXKIUmVxAJPIfLrbezEqwH9wX
3hgbT/8UkhW69stJ/7YX7O1BMQbIXB7jRi0PM70Zn50w/2xkZvXkW7XymZ7ah76z5ueyzHlumSIf
uFa2kwZJe8jQH+zS5qXqzfoCm15x7pxY+1SX+k+JoPXwRnEtew0zrz8qWmHcYAxtyDTYjnmH1mxz
p7YqXDUDTdi64YOZl/U6FWtNTTHfOSDH16h/jbedhnQ7cmCHd4Fz7FTHyotbqlPxjE6B9aey6F3I
4Jb9r9lm65uObgX4MzbTu1i0TeYzbB5/yvaIHDu18OXM7ThdH4B8Jr8OQT7wsRk7SCaaRbyUxuAD
EjjJUZa0oGnP2aJZGhvVH5tJZvU4QdHC03Ho+0tb+qKACtOodUaXT32WkCBbLgG83e1lKQ4145bg
oj0hhxtTds4gUwDclyuXKI6frYXXB13v8bFyc5B3y8CFLUFdr9cOatWiVCBuCTSm8pqPhXsNneD7
FCZwEktzuuNWd6o3kamiVV0ksyrpLc8yv6czaYHujaE13ndl+NpQVXqwQMd+8qHJR3l4yFZt+Gic
7HOROflBvPDwo1mY+n+I9nvF5fFeU6I/tIXaVlfs+MlchoGXMi7/dnnYHDIb6ym/iyf+tmXpwVX9
JDNo7Oz7mfupHAKBSEc9dDmqm8Oz4kA/ALrAeuji102i1/4X2d7NJiq+21K2jVD2IVQ9H97Z38WO
3UAvAVreaQfBQbsQHJCbVq7bUmadsBqIW9YSI0O2RG9bVpta9zAzaNpuc8jeWJ0g0XI7uv5Gwyp2
dG4Ul7AvQLNltrMf1Tnjmc2KlbturrKbrbnZTWbz4ulVXvYdMNyeZjcHTe36QyVc41D66o90mi1Z
taxOnPuyC4+GX+YfJm36pFBA/JY4KI8PydK3OrAkGb/rUq+i0a4PbmYWJYexGb0P+Wyd28SdkcZm
iLN8Ki+ytga1p5KuD6do0KOLI0sJ0kLbL08StE5rtF8MO5kumlZRDkxLnzr8kDjADeAN5akmz5+r
Jru3Csu/jctKTFucLK3OSveK3Ze3EoW5prS6LwAW+zslWhqMGrP/BoEY7w3QsQ+gQI+tWivXqPGN
D/zefwh/e4YS704Px/SZWtNOzZvweXZ8Wt1VPc/3QwDddBDE929lV5cyaVzw+A9T0f1GJh/wiraj
Z6nYN4aj7Q07SO+QWps+Fmoz3+jXjXeZ6r0iupo8AemwbhMcIIgc1e0XkgsR5dsgowbLMpk9VMjo
AgEDn5p7y52MU7o0avmqShNlnrV32RTCTb3YZJZl2tfA9IbdHAIqdpZbj6hRr7rU/vglzYb8utkV
wxnQcnLPElD61XDpdTfembXivQQ+oMLYTGoShcGwc5tBu0pTbRuFyR0M199oKH8yYwWp97lET1rT
6j1VBn8+ccMID/pCvloWRr1TQxqYrLnVP08+iA1Zbt6+d9t7WYpXlmpLt01X2En8H3ooKromcv/O
UhZ2ZGjjvrpuNhwAEsUXafksIuPPMXLrJy3vkq/93TjMxVdbM5WjymMyt9YfswN+SJgnAKfSj2TO
p42aoqUYgDIauPJhCmC3QA6sPFM5pbzmtdbKgJEGg37Ig9g4rgwXYV0jBxQO852cY6Vc/xCFfR5j
L6Qdl27xwCqjz+C1hv282AJ01GAo/9srM7EVvkIHhEPrY6IjsOY2i9DbOI8nV5SJyAt2lzqco50i
ir3uz94ssvvQnOt7Kp/6pe20k++bEMWJLaN3qd1lpVevMWLULCjpegLf2YfaicEs80cPzRbc+Wdj
oREom/lltMPumPmZeqdmTvgAeCg5BtDl7JUgjR7sBnEmNH+06NomEQnGvEZvJFPTj3NewANNfeJP
T4E5tg3H/0CU+tCOXvyYVabJLYRPqGAD3VObbO9iiogPsV6k+74NITj1eNGoURG3zhOVHZMH5euU
RiDI7OXe5/KNAOXtw/PpTo+Dm+V3vxST6OEZeMsylacYIeun0Qlf0cBLrrISOwzr9jXmzXUh6DQO
IncgoghzDIkPslj0rMDtlOwj95OROspznfePgWppd2GlWVDf1QvB6jJ9M4TF19zjvXkziQA1wDJn
aW24pUM7PzUh1xY3VoazpUZdfAzd6aWBC+IaL14J4d2KBJ8agknowDm3rnNJAvLUhj6pFMdCldaN
+ZPZkZoN2hMXS+XFDBT/xSugeEh07busxJ5VkXmaCsffh83sr2FWP/Z72Lj7s8Qhe+s/9fQ2czF3
P5pWkCEKmGknc/LL13jqTgUV9j9Dxad0FZnzo+J5NVJY9KXJ633Sw8jNt/FbUzjO0Qjm7NqlWYeI
TvQaKLpJ++Ro/FHE6qWR0mk6m1Dma/FPNBKpTqH190WLTVRugPVQlLC6u7kvzctkRDpNbMbnxkTm
lOQ+RUc3jGGYB+mxW2sF3kQm7P26X/yKGROPmn18lf1gk+1jOfsZtELUoyMtfXR5K7nlWsKNxe58
/VzXlJc6B/Y11x2D61pugsLpo00n8qWtOvTrbLUnNVzZ0W6qEJiPtAHhwMxSUNCFktXr2gLApm68
mrFxGZQs/tkbJLnaIEs+1UowIVwThGiezsGhtHi5cFDb5SI6zjyJZ5Z6lbXMcuqpv4yylsGvwvgI
nucJSaYbHLtuvQKnzFItDooWx4d8DPTpMLlPKi/CF9Xu0cecxmS+DssgMxk8I+2Odhz2uwL+SGtX
aSQtOyc8motK+0Dv1pPM2oYLee4Ex1gfID0SloLfti1si13OACrgAhXsThvJk6qGSr6TtQzrOrQb
94j0yA9UhO1rBS9EvtN7x77KWuNx5KrzC/xl5FdvX/2q53c3Ne4etMt0SJ1SO5hTODz1dTM8ySwm
zb8H/aQcxRZUKlz0uTpNu5Z+vfMWKNFeWPzImyS/vLOTaXqozN48B978XNjl90bLW16OA+OzU+bf
izGJdq7W+aca5epbEAdQJE8p+mrZbB2UMDI+gScABZHFw3nokUQNujjcudQXvssMgYdxnW22crMZ
jUMJQYl3fldqL14yPsIh1Xz1fGr9vYNanSwhYymOYRLHd3VmNV8BUaBLDRTzUZaGDygqcb94bVY+
kcD7KXtqw+YaVrv2QYIsFRm4wOdyJ8tG6z5mAO6Ru1AeW2junuNJzYBJNK+ykiFvch8koGHeBUrv
wXBqeldUnr2rR02RG0t/pkmBijxprpMXlwvwRNM+mRNqYK6RJnvxIjhiPeaB+iKrdcNj6qLSF3pZ
cXRzkGymqlnPHZCcU0a38+SHT4CMACbH3rkG2f9ULoM+R+GdRnPmbrQh6NyRAy2fDDUeL02vvmY5
nC5iqnLPu6Cy8t2u0BCfzCg5W1lVAe9Th8dU0+4bCvgfxdT707wrXTe8em0aASe5p28k0Y+uWjVX
GSzLtM+8S0OTkseQWJdfh1rtT6CEIHvOlPEZZoFpkYv8nJeaRz8SJhm4cXXHwAoarht/28o6M+7L
RL/IpnnZKc6S7UOG0vYWKtspl9QHcpG8JsfxtG9jo7rJAMVsXe6qEIq8jP9w6BvwgHpryp3TBbjW
ADE7ZDd7Hfyk9BN0VsKdBcYLXkL/5tx65+gDE44uQ7kMWRMptE7xhjE3UdXfy8uHvGfMRuVyJbL7
3dSSVyuzZBdZ+fRcOTVNf7lOwtumcXiX22n4gLLUXTs5aIsVfv+1nnkiWkuJxUzTsJUqxlebh5fQ
LK3POW3gT5Ou/CVmdSYRCFzCOM4mivFaHsYH1amLxxy2rzuaRb/V7hRqu3DJ9W8OO+2+yUrsIqkl
M9nl4pTVtBy0hYkTGpR9MLV3nVEMiJcxtEHwa6Z149ul1w9k6OPog1vPjnen8MW5RXb9GtaIJ6R+
Pz2X/SdqWP2Ts2pNRsDD5mrm9ju53M3s5lNT5pF6IfFYX+IqoBRZGMOpA5TDncmMr7SpXsAfBLdB
i0pUEPzhuej8V5dGy1eQktOZphT+8Foveg0dvd0lSRbSmpi0XyogHdRNo1dEbBBrD8MW4DK7PHgK
Dr0LkHaKwk+Gn2SHSR97VJcLal7LTF2GzbYt0zr3EJ3+7WY/UsjoVfGw3+TtU6KUJbd7lBqaMd7r
5jR+J5kVHwvLBWyDOurk8CefdvDqoekTQuOAqCcazFBrZipoNfE2RfMhsyHvF8XPxaQN0WOSIijs
A2LqyTjGdXWmyT2vX+DqbHe6EVRHd6BEKoMDrnCvjjDSQ773nxik6g+Qap8atR0+FwWwmzF22rOj
G/XVX3i2yvjn7NrJl9jxAm5784KTQcndmLvhnBm5d2y1ODp6ENgd+kXstS4OTe1NT3bjJZTM7Ek7
JUqb77tFL9bpcoxqHyMBqRSk8dggg5aaytW2+5flPzI/ImhzMOs6v3p78HRK+CFvp+I8ZO0fAYz8
N602z6tWt5SwZPjtmOXbX/p/V7liHrBuMzuktDWnyPD1rvVzvduXTfmDz0kugwZGjcaOfy6rnGyG
2aCwkdPV7Ci19WAtg8wSN7Soa0PKCP2MtU+HGSUBMW6BvZvd1SEoS7G/CfFUG3WAOPmpxrr1IN43
Ib1WwUdvQ7C5eQKTCso4c4ltUzhjST6r99ZY3o2FPV9kZfSTWxxWh2ESo2bFXQOi68IFH5p8hEfr
qnjIZvDUGbKxsHNAtojoHUaYp5jC9DTej9H9uhJHZE5fIckAugV9F4/5SfdXkaAeX9U/Q6cm6RQ7
4wdn0Iaz70fWZTLd4snn4nVoqzT8bjjNRfakcfWSlBV/b8NwTP3kr6qbegrlfv8hMdyfObmUm5gs
squPru1eZDXF1fDBt6EBanorOlZjE7/o9p/gcNUXve5RzKI+e5ClzVPlTjGg7xXBpuiBB3TrJel0
/2UccuWmteZZGf1jZtTRV6SknavVDPzVl3239wLNulIzRqTHHEM47RSeVLvqpnpJdeu1mvpr4j75
UEpcvaLPod2uT5almRc/i7K9qvnlRYP+b1/040xWMIof1ISGUO8Ovb8vk+nUx2ypZ4Kfbe9n30XY
zoXrBGSNb8KxzpuTDPNMbn5bbrageZrKJFx92hL1P0Pfba88appluORTwpunOI+Op7hcwUmAJccp
NvP7eA6Le5nlhUENX9bgy4p73q1nEKxXcSIdD2pwc657LdTENUv5Y6CDvg+SHxqMwGD9p+QpqNzo
Vocq14fMzr8CtnyStwBo9l4dvmqfozgH4BrEaIBYZntfO3ly0NKp/zoFXN1hmqse/Enpv+ZWsOv6
wf7cQ9X31PXTN4kyzMa7QzncWDdZvFQfXNp5LuLtE8BDjla+TE5LF+PkrVGUW9G/a8PnPICwDPVy
A2kuM37MqyA6KnNhfeahDMxnOeZ/jdUnbpnWf9x4+lzVbv1aR/CeKWWWrrvVUTUupG/iRx4zf+2u
9SjlOh0Uy+4shdIjsnfmXH5N8iz+RLNyeLGy2DrVFjekbIZVlN7lP9EPI49T9dajBufkQ6K5IYA6
HA1/kWoeFN9nSzVh6Szrq+PW3t04JnRHpbp+qCazf0q7XjkXgTOSAEjKexsW/pMHQOQlQ190b1m6
/9VJ6h+gsKq/QmDvKzsPDO0AxI3oagTTQqtS8Ixsw9R+60dnuCm8QVEIni+yssBuVTTdlHG122LW
9eqDNXu8iavR0DaLQwgCZLkGySl+CT9CM3joP/bodMjAX1P4aAO2c6P8QRabOQSagGAd7BJN5urn
dw4JHo1eP4xe5ezd5UjHqhAs07UovNRJ3LcUGNrI2HM3eUhj1/oSFHFzHwV07EzkIb+kRlXd2Ubv
HMTrQel1LOPZO4s3amt3F3CduIm3cdxnvXP158brKE+HRXKXOHxpFqnOpNHDhz48tYi/DUCDQufo
tXST5kne3wdl/eBBcBXsO6PUn3wPKEgVvXQaWlz8sqKXBJaMGHbLxzUqt8oXkoPOLcobmrdnBVpM
pTHiiwTLXl6Cpn3UmuZpO8WgiHUcet0+2BOsblyKwvzc8/XfUwFsH6i1gj9aUkzzkCLUOdv10YfI
4CPCxu3zFPRHyvfw9k0WFbB0cPWLBCu86l0NyLORXfXse7+kgRq+jJ8tpC+Xrd9CnpQXu2nzuxf7
9vD8254NXX3zYvfOTEztJgP6vZRx/mUZmLHOS4+b7dY4q4Xw/v30zcbND8+9fgRtl+3kcLWAvaVC
e/OwVSN4rbL38RhneyktyDDLe/lWl/j3tYRKtWItZshazcwL3ffuBTFVyr6uJdzdxoPVNV59nkan
3WkDYBURofUTjXYvmULjbTwkuzHIdZDFdXqzedGj2/sXq17wRQdf9F/8eQhgjTTsWC2tV2g+bwR6
206x0bA/n4qRP1xx1CpyDEgda5eCp92nLnI+C3qrThpuD5a5rsT3eyW+JVJgX7CmrpHS/fk7so4y
+wjCwjtKT24ItdzUROOT9N8a6VCdPCP0DuK0syz7ACmW+NaBP669oUOXKq26tt/3D74dfRSn7Ekc
xC5yz8xvsLx/5+L6sUsMBWB/82vg0Y4kefMg5lzxbZV8tKbuYr9FEnsJ0wsDqiHxwzY8nFD0u/Lo
tLJwv0nICAv3m/WbBI24ZJ0vtaqVoPuNX6a0e/i7KchsniNaKMZIRVXwVTYVD3v72OJ1JtJsyGUQ
DHEKpH+fZepFqIh06rRAcyl/O63dwrZCxT3hNqhP5U5YhMyFd0iohLal2DYGIgXZyX2ahM5eQiQY
NJsPZtCfDtLWbWRG+GyYP9Z+PFmp5Y+tS1vqO0Hxc+UmtH5FSwv6P/a/s3DG2v8nJ1JW6DQXGgy1
d0+R0zpAGwwHTAKzLolctA/sK/Ii2XWzD5XVzbtB7+BbV5NxtwVvB2jLKcte8icZCIq/D869zt2Z
KlnOzMn8x2G2yz3VLJq8l2XejhSBllnmTepdbSd/0ek20rOz2NK83YMVDq+5H0RDgi4XmlJBZ6of
0nxOd7zE69eySrQP9eII1eq+XlYS4ZqTfkhzlBBlKQMljV3ZUcvuEXXd12k/rkkQu9E/JwGE80UZ
liAOMr0/qpVRHVxVzf0dWB24Er36QpGCFG+B3kvvV7DUCDfNOuV3E698NkJv857FRozvmG6E3sam
mWlfdDSqtfsA3foQXsiWC0thLByJf69md0Z0Her7jId8z12vK2ljHnm1tK5yCfk3Ok8vntp9CyDz
IBedd9cgsc2UmO78wvkkK0LLu84GXjAdnFBPdm94QGX3PD0bIJbuJfrfDoXpVtslU++t18pGLogS
mAjVaD5eYTh6KJBuztA7edwA9oupWExrDn1ZhsqQPKoZhJJ+FLe0xyft/dQ2P9f6npbPd52mW09S
3jO5lxxgJeRdHDmaHWUU72le0EnZBE4t1z6LZTPbZuedYnoHYEciVIasnf6YVcU9C+o+Wf7v1YAe
W1kKcF9mMqzw/DSoyP5r9eGNra6gCVNMjedB9AVgDuNBYKkKyDIs0tOa9P+9XGsEDu2w50AdIWNs
+V+bTCX+IIMVmg3sIpp+ToERrTabRh3Tq5NHiQgNM3qk9/hCI4X/6KGmzN8KDeU8AgvxJrd9FbU0
WrLkS/V76aSdf+ghg9o3ihY+yWBMQfSUBKSEC0e3Tu8ceRpmp9Cg7vXOMcB+QgqDKsbvkxS6l3be
aEIO+ju9ZTftlYL7fJW8VSZ5AMljuThiCjCXYviR6n71IAOZlXqdyTJQux+FAhzmnV2WmalWD6bP
s9IwgNz+t/31VMT7KSGjA2wI8WweQ344PqI2Yzp9y6x0OGo6nE/+HKTPmoOc/P8zwvX9g11Yw3MZ
uA/KbIJPyUpKiz36X1eEE3dl3tLrFY8pJfYajlFz4U2Qwaot41a31kGlu2E1iR2y2J59dJbXGmoz
63LbZpfWq98ZNLj8c5u28C7AG58A+LTU47ZhiyvMoDwOVDP24hVHo7nPLsDJy0bZWgwI2zpZfF2Z
XZclUszRdb0SCWVrsPC78tq6OjJRYxSbeH3PhPa33HvozoJirK4K2tQPtd1qD3WG4thurmAXgwN3
r7oGtsWhw7067WSt9Vp4RmEYUBwCyFRXF78cYaqqsa9dJDMkUIaxSKNpobt5Deei5jZCsDjWE9d1
udd4gDka1ehdNNTTP9iu/8kth/RbYVreUR/HAhhWlH6bivygUWwhDxnF6GpM1GgRCjhlapmeqyJo
9kU7KjfUZeyvMwToXTS9woyrQFdsfOnM/GV0AKbqUYy2QFrNFzevop3YZPBDtX02jV3WQimw2jXb
/+ENFAklQJvag2u5Fg0opJFcySUVIY1aPC/B/v+3TWYk/sklKQugVdbWEui71q9AcWxI13ebJVhO
1UkWXjRo7yRdl28Juin7Y+jHmGZpss3ilBSeLP/2rdm+LSLV/hgroO0SvpllIz45b/P993mDmlNL
MPKzZrq/EqOSHZVlojqoiMnUb52T3/jhZQSKWp22NOq/7du8luq+3WaNCW8v4m5rgxY3mfpmNB5d
6h+7VaqOTtP6XoTs3gvbmQl5BXCYxUlixL0FynIdbOXL1IfGaSRnSlKbQQ+KaJ1BLf5ftv9vXAii
C6YM+yzHBa37c3Ys9wSiJXvoGh4cdjKVAVHPPwsNGb/S9rKHzS4zsc21z/N3FtyJ6f1+CWkjG/p+
ypcU5PiMba/MBvlIHqd2aWyqN4t3Dkph8Ny503yojJRXBaCBUJgwA7jiFfSMMpWBqgIcK5AHF79N
m/N9sBzjLeUdidlO/Z82HYmgnYpW7HELlr2yozC07Gr1P3gIVZU9LbXzLWzpLY2Rd0IYEQhYt0DG
0lKby4tMJUbnLn+wKhA49YC4Ai24qXpb3V2S72iKLY5LU/bVGXzjWuna26H451K872zbNjlFQt7Z
UqTsKC1ksBMtn6H6dJKjBPTfn7kdrbh1cYS7YNg5CwuGpRh3QQbjetW6+SMoj4VKYYGKVbO+Ot7a
lpiuse6aZnQhAV3CFpOcJLPFqYUjUh/1zu4TUkBD75GYTuw2Wphok1sV682vaRqgUrQzyqXWaIT0
kDYxbAoq9OKqMkHfHxaKBmwnh8IuG8fpbBvpn7BM4zFqnpStZfgV2YQKTUVhfVz3iN8xc5idF8Y8
+fmUaLZp62ltaGb++wcXL+SLNsSg/ItkMKeCGp0JsAI8P551vf2LtxPfe1IlznYxeOATjNXtrW4c
6GiHpFtncanoqMQt63Uq/tmO0Y7b4hWr+9lacXoSr9jXEFnXA2IU+3W6nE6/Qot8d3yZpjG6dp4T
HAIXrdBxyWb0o0cToSI5jlrTr0ZOIU88Xd1Dagia/UGWsDVOFzflUXyxFxHdJDBnHittsG7bYPkW
aPU++QoYJji/s//PJRB36yZbJcRjfwiAbd2/2RXPgT9Cp0t2mJPe3EVmz3fAsepzXffAafWwjp/o
e/cOEb/BwxujRunhLkXja41BPCp+MpZBp7b4EIwVr5/sFbutIMYaJPl5FSp1K4t6ERWnVdtULtvQ
cTWrrqks3wiXevRGHqZYiffvbg5zwcucVvQVsofleG/wAfABVPbOoyp8hSxqEeuaR2o+eC2eF/OD
rEEVuLuiS2JEBHGL7Y1bwkc1KM9pPH4Xb96AXilhExVupnwhbZIZuM6xAVy0MDTN01Tv4VrkQzSn
SHhqotVnJ2EyCKMTvWT53jX18JAqGkhQOkKQ7NCU4CazWdeDG/Wthbx08byZFm4eA/OVXbJBCcxm
16i0a8cOzQ7m0jix0M2sM7HNWeRfR1rP39nDZcO2qxyNjCayFN74fzokZNs7URuhLtCXx+3DBquM
72hC/i6YnwZF7YtnD6+CD6LRZUCDa7GpxfwqEbNghn7H/U+bHBAuKCNyum/OlA1TCrsHRHtoXEGH
xmPf/KlVpwHSQvU/0iWNQop/6pNhPqlhGb36MDjsSo3sMomHHPBAeGiQJn1VgsC8hl1jkwuIlc89
snHpokTAy8Myhjwe+ctAH8JfapMaR1mtMQ51RWsvhm2wZaOsKfT/2r25xbYevsUoie+uH7PZYvgY
zgrN/GKy6lbzj+vHeiOSZbt1Ls5U6fq7CRVkpXQQIAu8TrsZSy5ZZjKg9vMdBZ75JPbBLv6Oe7Pl
v6a/N63xstX657nbx7yJkU9sPes7pSpgtMuP8+bsf92y7h67IKBF8aPuAL5SlPFTXiMWH1Kj27uZ
Xn6DN4cCuq1Z9+aY259osr4Te+4r9Ku7o3tAsAcs0PcBWRO6hgFWO7ywL8wq5Tc/dp8rF2Jc6Bya
R7XSkPxZ7HbTOXu/HIab1XxMHSM5KHmsXmVwg0a9Rtk4ZLv3a3FtkZs7geTj154tZj1jW0u4Y0Qo
KG5nvHMH2+e+Ca+SwN2HdDDsA310UGtB8jDwjfwQ2I0Fazk2GcpFEHFwqy5fjbIWj0glyizU0LR6
v2c7wmw7aDq29f8+UmJQZgFNpJIu2fZtn7od8+ZT5Ud5F7O6Z9vrLxTedlnQ6dd0ESw1edUy9jJt
VR0F0WEVJl0CJCpfosS/LWVWqYvA6e+4dZ9E+9p4MLvGuJNtYmog3OBV+PcWMTqNVYOyQ9dQBYSJ
XC0pp2WQmSAxZVZYlXbdlmt0KcDNbY8vZ6y+97HbeXLUtty2O7Nxrvo6AHcNPnQLC3SbKr6DqPAE
nAaVarKllOKGJrr5sVJC9N1r0c1eBjFq0VgVO1hvYdkXg042+ZSb/fc3O7c94HSMX4Hr+W9OLulS
vAFNMYC4jK9tQGmrcapn/pyLB3qKgVrU3CZ32zrnj5S8YaScNtubGDkBtZ71BAnxBKIhUxlmH7As
VxUfBRQ+IG26v7Juqs5u26QPVPVoFFqaAGXZa/PcHig6pg9Gzd1+zC6y0BbL5Lg83koc7d4ZvYiG
AgNyOfGYjFsFVgXbpu7uWkTdH8aIVPVgjdZ++8H/j7LvWpIbV7b9IkYQBEHzyvKmjVyPpBeGpD1D
B3rPr78LyVajpnbP3H1eEEgDkN1VRQKJzLWot9493YsKX3iSX/XN3tx8WCCVMk06kKbrv2hu67rf
FvlhHmfraoHkpy2msa72CCeEW5x+zpe86UvQ2KsuNUiIni+lVpJMlqBK+XTjdDeGxHUgMLFfZyMl
51FVBzfDb7R3k6zjI9YjJGMOXy1ANx64qunJFuRoUGOrpEEBGKDVUBEZZwMAoxslOXZKd2fQOnLR
88eS7boFVQWV6xVIlkDjNMtrg1rkqMNxO2SE+hcULZl9ENZ5ufrM+YDUDe0OoMpp2zks21i0Tnt3
tYZ6vghP8xkFN2qdR8u4vv8bRKcWUQwnTgjeO/ZxLEBx0eAI5zojywffBQejqRuNHZaGQwWY06KR
qw9imBloRn97U28dYgPeuw2UdyvTV+/7GZO8rua9g5JL8vGyvEbFn5oSQNMTivC6L77TozCsYEiJ
TRoACUeDu4BetPLjx6UHra8lUWEag+cd+Gh5uVyHORJij0hLh0CtjeKKyOFA9QPj3DXvY3iZTYej
ynF4WSchS1eI/lzwSaFEYmK6Bhmq/JsNtB0AhqlZEsXSN8v6lDoTAA5UM/g8Q2YcMrdbkCx0ASlv
uqztGbQhKmeYiei8GlOW5evoDDsxAAMOAnQCSsmnRyz32IXcyPg6Xg3TF7VBknYE//OFBq3jyftu
+qEDRjTYDfZIFMRper5U1hkUuHij/L3BYYJ1bkT0aqhz77f3vw8hKzKgbLx1aMzap+nIdqudMvvi
uAM7cPUgL2WHB3urnvEkU083WufSG4As6xhtEmqi2a885ADlgda/Nw3p/geXm8u9N40ngbI69tlf
ZLxxfr/73hT3I016m5G2GWUY+GMv8WX6/Y/553/UzSXHBpWyhVe5QSGBuILK5/4sQKghgVwIOAnn
rUEdCpRaJs95QNgkoC4NJ3NiAd5/nY5kMlNPX0LPczPv3RXJ5053dynWV+5eNEB4UPepb+EfL0ku
6w3SkJur68utf//dpVqc1ANjwGztKAm4YddHkBQ7F0fFGxZzGk6OGAEeAUk3PGEojyKZnLu3EeaQ
wPL3cau3uSAMv1/tq4a8XD6ss0dWUTYBNgnIAQlZslu/yhHD6oe61JRqcVKrxqLvCMkLLZG0HXl2
8c6SI0i56eeg5yi7pI33pG1YKZyNHkS9dSaa9Gb+AQkwDliwNrwGt32a4nSKmtphr71/17E6BvAm
+fAp/J+G/K9T3/ndif+nu7wbeyfqqUxw+G2SxDS3ThrtEehGkbM5ABwrF3hbAJy6BEwbeN4tAQRt
P0VtPHXJJwM21XEZ/c9LBtCrYJgljrTVYGocATLhtgXsk9ats+IsegBTleVtaS4jci0QGNEV2uIv
hKSKbZGA7EGtHqlp1fpuzQTGMqxBHo71J+l6ZahTrHm2QvzEsllcUp6gIBcxzU411HNUbLdZhhCn
SMCIeNObFOBtgWFydWAgNz2AkJVp1N+nXMuI3wxjXywHPua/gI+CgK5qWGa2+7Z1vgL2Hzw4RoHA
LhmqYhySPRUZrFpuxHIdQ/awvoT1XJz7msefEG81TpMxzApaGOhRsXAPGVAtDgBMyq89AlbXyKgR
k5R5gGQ7fJdJR1ZU1b26kG41j66f7cLRsQLy8WcDtKt6MhqjRRq4LNXPNpPenvSZiSBUz5HkPaYu
MhS5L/tHgeOyvlqqiwnQ9UcPmWSPpI/acbgaQOu+05PRFB4I2RLQT+kBjTsIpqBarW2LgpPt6qgm
dYU4m1EMROC/nxnp46K7cyQSPRsot8j5AjAvzpe0rz5uuptO5MUTuAi7QzxUNdABovpi9L97kxMB
LQpkSJ+dOg/3ZCU/7XKj67AM9kAjzCdmo561NfaWNYSraHaReCKDU7Y5kMSLeU+iNvDaPo3Siq5a
ZbrpcvVA6Yhj0SArmXemABj1qKFAla+iVdTThju/yPYWAHwqR/K5G6Kn0bNigRLjADCuUGRA5eTc
M6o98TGPgM56qBwGAKMRxPBWGF5qpN099bUlEXEoxr3R+/Y5q5GgY5UovwqoSw04OpCX+taQI7KR
XnV6XNmAWKZppnhDusLAqVigzXou1Fb/ttA8yD8oz1VyavAKuFATqrQEx5OvIuksbjX7cpz/YjMX
DWDU4EIG7fee7m3Yv/uuV0TYGy9YdV1Q1/Vbv028PcG6R3nVXasi+kUSob+jKuXJAZ4fECoBJZ9j
94iduBmvQPEZihCeUe2+jib/iCF71DTEdKYBdZ0mpzrtgE2SOcsnuYDXzpXVARR22YcQ9bRPSWgh
Ho4KpW/Aq+WbNmpxW+DT+eI1gAYYC/Yty7x5P9hAqSI37AyCspyaP+y265FntWViAN32W70OHTSX
yYzAJSnHmP8+S745Vka+cLQ1c7PekNON5b+62OecwtaJTgJEK1dq+FvPYm3SBUiYBodrhLQLZWCj
1UngUr113bwD4UDlmZsOWCZdEDXYat7YqRujHuIMUvdNbIm4C0hXRwtWp+Ru1nj5kXJBhXpg9awC
8ADmWX3MXi4nMTY18tzBTPjg1z4yURIL31WFd1UMTrJHlo+zAlyRbgW8yoQMrygbIBU1d6BXqBJJ
wbeL8tcbhKz/y6QeDpDNbcfiH4OfI33LHscvRSfLSx36McgJVZeaxsGv+kbOhr684Mys24DzGFnp
b45kILEKAdEkUa+w1os4cvRRJ6iqRpBwlKL8rf5hiFr4p0qB4nX1xFHftYRgC63SZHUslGUWloty
bBR2XWk0NR4qT2tk5x8WwtsjR5onBdbknoGuNFipSBYiM1HNynCyyBbBP+I1qVxUjwFtvEA5EOzE
VbKaSV65T8j9dSjN8saQQv6A1PhNm/Iv/o4LnD8pgM3DmulMjS0GH+UlLXKtkZiZ5fhXKZvTmq8O
2pV0IEiAp/ZZZUUyyUYge63TIT/vdbQvLG7vVqd/nPPuElpcbwgAhtMZgJgmmFLGU0FbZrU9ph41
I22mtZy9mVu1hW5oJ6zN1JNqHuoBlQib61n+AMQWX+enYWTUU92NIlG7pAuoFYyyB9Oo3yG4plIO
TKtaLpRsQD03SRDVcmzmHxyzf7hzyWZneE1f4Lk1Gpt1ok7lMyz9bAdtCmS0lMcCP2o29MDQUKZb
X7rK+M2b1FE13Qa50BT6NuY5dwCLowaTck4BIZrYCZK7aXJS3t0cF7m1a2ogHzSiiPmuSlKAwtvg
0njKW6c7h36ajP8hLcqEkFvOBaokbUdOW1CId1b0RDbkZfVnZg/+aTbaeMiRRgXUm3NY1fwhQQrE
Q1cBKqdCYfRK4GIgOxIgXGgAWgbsWct6ILKWhOhdVp8+5jFoVfHYGiMBDuokPQMfORAIIVcBd632
Ao6G9sJUT4v3ZvJJmJzA6MQTpNGaONm7f86k6fBHFrkguFaPGf2EuXky5fQ8skRUBdru8+oLcOvz
A7DSoyvAsaMr9e7EROKdm3b9spNJCHoF7UO9cMQZ41aP8ZHgas8zUD8w6Tqix5oH4/ToEUu5SzUf
u240zzjpMwHS0BmH1rcPJJF+eDNqHfXeExGnBbCbNr/nc6ej+fUd6LH/rltvi/XgdOAmEkyRhgKm
SYrmUiCXwrzIQAIiiPlIGmooVpwWF1TKLqtaB4AxiQdSmMehbJAvwJoz7RJcmaAUEjTbgUE7DL0X
0ZuLu71Gh5PAQBZYVN5sZG52Lnpj03gxv3jmnjTUWJkEXhnw3NwEG7G7YHic5s2pqDNU6/5D4J0G
UIQeTxeFvAr4IPrDpSi/hBPA2+jvtesRh+V13Kw6/f8h65sv6fX/9E2vVWATbQ5WD4IogOmbF0uC
rnezdmszqk/UHTt5jQFnc5zcZkJNkfKc3FoYG2DsI1WjDn9rw0p1AZXhbPhcjutMsQMA2kklYNFI
cBQn9QmRScVwv4RH7PbTj+ArNoCNLPvjpHKsSdfzbpeVjXwiKWtF8iCN8JEkUG9XD/GA2nl/dh9Q
Pe0+UM82+HwGdTNm9d0HsB2/6j05oFiCyRIMyubG/eBzE0c7ioI475HdOhpzd2VKxBP3o2258tkC
G9ILE2YgG6f/zKwp/BTFJjgV4CQ7CY4bY/pCQ+ToRleWLRwbKhiR3wO81XFqtmS1w+Xo9aj3L4Hs
OASs9dwrkBTcq5NiR5qkKGeAQGrhON2tB1l6ZIEBWSYcdnooGfQ46lnCKI95Jj6S5KhJtdudL8tc
kPpY3vFuSjth58wGSVdNS0a3MB6WBEgwokZlVgxw1EKpqBkZSO85kgP25AsoU9QLURdQwzie6log
r0x7ztPuyUtcwEX4cf0BLLZx2MebzgBvtjDrH1m0MFBLfMjBHiYOXux1+1wC4RCVBfMjNRJISmBC
yxDz7q2WHYy5ny9jyc7AXRcvTtmcIjMsPwJrBj+GHlTsifPiyVgA1o+9kI+BNMCLMccgTB+YeJk8
vzp0toXUKTUD+E+R2NsZ4dEU5tMULdmpUAci1ACvKgOeGLuaeI8eSTXS+cydC3L4X0eQIRbLtXLd
Hpxvb3orGYDp7CAAKcyhQR1jWYgHz8FPrAEAxSDtdrsCAFB1f2d1Rye0xiuBALQKCUDWhXecUbsE
XEaFCUDK3APIue2hMl4jA/BicR9KxsEzVZoHpAOCsDwpkdON+ofsQk2leqFsagsULqBgdXIj2nQT
EqHqX7MrgPCKMyDPWywsKH3rgqqpPtpSN1Uy9cjcurEHCkdyKrGVzCQzghslOekxoh5AjHcvF3b0
ueVFedDz3l2rb1L/VOd8M3dZOe/tdJx3c+ZjESInVEHjuYjzoPUgdDTYiYMPLEcuEc7ysU9Ed+lL
fr6XVxNpbwbcdMlEQwWbmx0wEOLgZr6b8S0A4V8vyOVOgCoASePhctO06vU8udaQI7kcllf5PZ/f
un93scHSs87/735+KJCTsl4T8ANb3wJHznu3QBOWDMizXIafeOvKvUxyfnQQ79p5iRAbExthJOZ5
j1Ui/KdYVehQM8iCoZgJWFjdEB+ltHN4oWKPyvSoB3Jp1ABRN8s4StnSg1CA84nXfahRHvJAEquH
5IQ3EvLGlPHNg5f2n5M9LltUcccXjc65Am4qnYVsHkD4vJmHuv+UVjb2jUM3X7wSfGpLZ4tNHx6j
FpErFCd1fUBd1iUPIA0WR0AyR8kZrDQdaruLctso1qo5aXuA0voBSbqxFTnWP4pkwHfQ3RZyQIZh
omqigEMBkMMJTK0tRxX96F6cIp8erKGLzqh4Bs3bGD2ZVR49yXqyDvZoYhPwpqOeAcYakF5f79SF
5cU7JgGORDWVa6Vl2Y3OJp9QsbvKVI4JpjNkECrIUfKconYf+1ijA5i6P4UCOeE4k36wkJgIPFvV
XWVc9kF8v1Fnioo5UQ05SCzs3dwSJ60iDzKSzqqMCoSVJUPm2e9pydDVXXxtZPTipD8Q70JlmBf5
T3xh4dYIsfP2+9kFju1obrJRdjtXdj1HXb3vPpoVqrymyr+SRH7JkKRHgGj5W8DS+YduGpZzbUtc
4JgbHQ4L2qU28ebD2kky4e2Y4nmQilKDDCPrwo2wQzC2xDFD/m/NLtRzUFqCp6yd7LSODIks8Sll
1JIid6dDV9ln254c8E+1/BnYspHvPEcLuBECr5QvYexFF9KBUcFBohkqWBHA2rqOyXYDgaq4DgIU
VugwlE2NoENzcF4EXEBX4EeEGkf8EmdALzw03gGHzeDoXpb5D3C5/eNB0c0ZEfncyNkEtuvN3Uhg
dmZbWfIILHeAtUAKcnE1rKzco0w5Q+bGbx0ZGmBBdEjIhw81ImnKK2cRMm0meRzHMKwDHgIEeqYu
U1274kBfnwBqqFKt2nbBFp26uslUihYiqMjTUj4k8hlgAb2PBCFvGO1g9GKJZ0KUbrBm5JtSRvi4
3xoO6Cqck7/J1ON+uZyBDYBFYmv9Nldg3EkqLo4x4+3ZMNFkyGkHMIXRt+cZf96ZequS7ORJythL
UPW6du+Gk1NCM2l/mg6/ckyvLxfFe7NEkD5ssvFMh2PUo4+FevHbuaA2/KOOXEpviF/PBe+GaPFd
R335d81R6/mb2q49JPf67Gi4yFCJwOO5oY/JtuvS3VG3psw7/YHeeNGHSZaGUujelXH4h28FmXJK
11NfA0Rzar7RshMjuQTrptPqTYbV525gke3bMHUvo5O3YPsA70LEoyNylCf+x5toZFHSfTSY/d0K
GxTrCDNF0NFDRpjLfcQX0AwmqiVWOSricFXOiQVo2ilDCCds8RrU7gXwLZpVNpoUTjRo9beG1N57
Y/2jaMJNN/egu0aF+xBwBay/dusO5AkOMIkk8AxPJBk4rLrOXsYGsG+jS8p0qLKN64/hdgqNeg+Y
RtnjDHMMjQ0VdVI5J/UKfHx7MYELTxt0Kai2aoAz0LNUx8F1K+APgz51mvp6F5ve9JwzP0QcHyWB
RWgBbcyZ/yDk4LENBQrpFJwwA6gPQwnLtSmr3zo8mVHb2qMehMCGeWz/8roGdTwKFG1S8GiDaqhH
ujtRuxgW5kZFDMZZCkdNz6B1USuvQ7O8gAi5vwJtBnSSinGkHafkZ5J3n+fBnj47QPfb90PqboDY
XgLvxvg24l17ATAjEgLSEtmPqZGkq0xKashnfnO0QbMLaJV02tR1GX84mHi9fKCuay7xB1QcnFD5
jgNiZfWVKmna/+DNn3dNecAinvsfO8cD9RviaG3JLSQ7pY27B+x9tqtjRK3xqgHU5rrfTsNoG7c5
yolpe007cyySQKj+uj9XW/XV5l9QgN+c9QqAXv56GWC35oFbsj7e6VdcB+13t3ogWIe7IaTrk0PR
ccDRubywNrys5zNwRyqsIqNlBoxEUSMarbQkO0q52kmpmzwBOs3qudrJ1aXx7mxPx6wRW9LRRDMq
U0BBqqYjmSa6uQeymKKxN7MJ+mIE77t2QbaBOr10VHJ017SvPa0L7bzfeswwcTSM/Tygv+ADJE/D
3tCYGy3Jq4m8mJ1iQJhj0YnlhbHjHvvueH56sGqvuSL3YGMZKAzGwTdycOroVCDtgKTGdQ0gNtRA
PaVuZxR7g0XTxQONTYaEgSt2PR7Q+7E0oiblTLG7TeaWxLBIBh6kje1fkgxp9Wq1tC6ccFSFHNVy
djcZcm9yBymuODGpn6mRnp/spwLw4FpXlMjOLSakEZvWE6mt6o8h9vvr1AJAxFkib5eA3wNpsWP7
gCho+0AG6pEOJxkT8sw9/KrgcedmddM0gdhhOIyGfASDonOIVBlHQrUcCk52bvOPWPg1mOJ9fUEY
tFz5AtEePyB800mihiZSc5AevHXDJm97e9saYXQFBj1bUGDr4+xBzB9Jh0Qwo32gblg64DzPinPb
g/HIzhFnpobEpgBUChZhP9eTgsJFLp86l6idDjnh3ZrRpxR0xHAjgzLaOq/y6kvDaJaxmPEeBV7j
sh2M8Je0na95n7EXILhXl9q0k01ccfNlMCfvsLh1usu8/rsNHOtr0QPxb2Jf+IiicRIqgLvhvD78
QlILIK2PWVote7cbEWZW7qSLJsMAVEzaHiOz/Owg6wXU83PzYc5YHoQgCDyRSGyKQOfKgyJhrzoC
iQA31atOY0bMpfhYZu4AZAOG5Jc8ai69whIdFD6cQ1CiWiYzWd7T+WVfV+sUmTEy1N1bw8YnoFI9
Zp3yn2WyVOB6dq3oZFsjWAhaIwNasRnthjptt6tcu24CgmvugDJY2T0DVW1j9mQJD1HXNHyKUQSC
UoI44+eUukIVc5JMzSo2CoHpRlbuJN4MZ4blHFGCutV+ILJFVU4TfgwN29yxHmdJ61n937MD3tPZ
dJxfpIa5a/O2DigD4N7RKZft0gAGxBc22Cdx8l5gtQk+lA11fYXRh/IZMJSQnHi8OHuGx5fdjevs
jfbWB1rMpksZuFsyc9zWVWG/OAhD7WZs3/YNgLGeI4T9PoDiIgqkj6Ro3rTpB2rycTGCOnTsg9YZ
dVxtOWimdsUcu1vkl/og9hDhk0iMGiXu8a5zMuOJVNQAI6rbASIAeGtj5IHfQTnPNnsuPUD2kbPw
i+FoO74bTENtBgCvGa6Viva10riy3Ok/sMotXxZEX1VIsFtG4O3G5geHJLeQZ78Iv+SRs7O5mK9d
qRZMN90oChvkP/dh0HheeAYj4XJlvIYOq7zl6quG3ElsRuPb5PYA3H7T38y4zpX2gOARrYuUaJr7
bp7V3wX+xC4dE4T89G2t/qSg6y6GgY9GorRP++h7ubmw9QhsMpyJ0x+nb006WX7IgLOJeOP40Mzu
vO3NyULBSAa4G1JqC1h+rI2gOMaIhe/YWXwPpMnuGdGI7tQ6LA6Akc585MBB6Yzjuch5d038snvG
5rt7bnO8kZBTXm5JRw3Pk+Wxit11UMWw0AymEWDwEbK/D9qvm02QGEdjHCQATH3WBn2dN72bF3+7
jjIYBXKaGgBjoOB6RFS/CP8swGj8KTXYfHTibDosPB6+zJ39GRg8+a+8d991SIHbLDygWprFRk6D
858owXE9UCujz449J4d4iQB8XI/syQ1B+9ZO3AxiCUgIkahYtofoVN/E3T7J258kaT2J1MRhhZoL
6iK4Xm4rJwRQksL1Cmd33DZxbmwMs0GQXuN8+aC3P3u2QGE8/LSeeqRbrPnJssr5ZJdFucEaI91T
IJmCy6jOQYqOAOnSAtRZUpVxUp+t1HkhlQ5Ooxq52DCP4yhMxarJGpWh+dSOmzVcPblAPFBxuL9D
dpJYL803VcqN49nfyJ4Ew6lF6t0N1To1vpEACtOqKXHDQ2zgaFaRJufWIhTP7nYF/ZnyUDyOY38v
rqA/ITh/yZlefXa6dBeW8I90GtEoUt8qwwLq/oQiSfmnUfLxlNgoB1oPMDopcUBrYFEzAx/EAQLM
GgEsijjbyckrkQaA31gGRKhtMcgZvArI8bFUE3JgqWAJD9hjJerkHxIpDUi06WFw6vSKDEDzKRYA
LmxrwKySOLsLe6JeMYDCRiC06UYVe/JVU1StjxykZm79TRInACNG9muFHATUJfPy0rZIh0Sp9Gez
YNFno5iyx5jVH/HYjVfV2JSnrAQzHQJczSYZSmcHovnxOjngXiR2xTiToNCSyMVUXI2kpyZDFgLY
z7CeBUr6medjH/DEHi/TUL78+4ExHSzPqpCtrrp4Y5Zlu73BWdFwKrMLQlAvz5ctgbQQugo1GZCH
D1idfo3KukBBBMLUSx7jiPnv4o3OADxxZBR8SzpqsnHM9r43AhRdLZzHVKrVczPuBGp8UVSC5TIZ
cBLnP/nmZnBiAPn7bQYYKTBR6aZLmp0fO0C7fNMLA2xUNVfk0BMorO8MTau4q3qkc5DBlXF3KAx3
DPxmrJ9swEHvHBepUqGV1QCyT9z6Ka0k2ydDYaw+5Oi5bb1DNfKMV99sflwK2W3qvll2jXqJNVVk
XlnSoG5Hy9TrJ+QktwPoNxcyO6YF97cxVhX/Gmde7Gm76JU2A4VCnvQo6sUZG5YMYpOpuLNt2ThJ
oG3i3PT+MTbnrUC09BzF43Tmbz0SyUC6MemQvKRlMushegato16XgYfINP+8U2v/uyuaYzyvt0Ij
9DA9AojIv2/lzofE9+6RdJbXOyezeeKZjz9UNebQNwGYmJ0Qm9DJ3DBmdhuwW+LAGNwGn+KixKN3
Yk1QxebyiXSNbQGoyshQ79ian8YF0MutO1d7MppRIYNm8ICpbZjyU8ba76xL5x8eFlxBC9CjJ2Dz
mUjDudq5ZSKhs/q52L1x5GyMgcbwuxlDq0fVGSrZtI56MR+co2WHv7Q+qtz4ya48/xHRA5CLHRXR
QjCjXurZEF343I2DAZQQk+FE2OLoNm61wzuWbauosw2UhOTj0SlzIGAodxoI2tH52hTJtSAX0inG
uRw/tTH1vhRpLo8UataR6OQtJi08PIIHC/hDKiJNenJLqwxYzSTnpYJtFpEnsLwDVuzUyRC1gkgn
jsy4eKamA7Dvmcv2xZ+tfFWR3lYbEhux+mOIlxxAFAFbAKaZ4kWytniWTjqdxwL/YVT4oMDQnZoz
nqhIl0e1+UXO/s90rvJyYw9IAtXWcgYlWe96OzessWwFeTNwnWz1gejGt8MER5qIxWldrP77o3ok
lIWRbu8MbYG3UWuHL6QfJx7v7TpDAsTbqkOvLkAjkwHTuJXOVtbIeyefynKndXkyO2zZL2HyrZ/j
/DLXoMsCq0aTBlNszbuISOXINBG9Q6dY5AbV4Od0BUQlst5T9cAGNPyjqxIPCteOgNucxA9gg+uj
gzLUIsQBN0u76KDNngSfbSufKguwE4Bhn50td6rpssTVQUSND964Hisp3xb11sGRKFAVHWt5LJfq
WMzYb849n5ytieOCozsiCZDEoozNRzYCehTEssW+G5cBJMRqHDX2qXfF8HijThHcRLr3uOGslCd8
CvMTfrvxFtCcgAswxcPMyvDPaGxx/5PzPfTKaZMOAi8OsIsFN3Dg1CWscNkBeDkUYBp410xKAg8f
BgT5wijb8yLfuvN3z66Wl6wOPRyl5dVJlIb5UVgVICgW4MHNsSw3bpuoetZ+7pFWBTDwzjavE2rC
rl2SMIQ9LGDv+xKf91B7XQAGnOHaOXYUTMDE2Pt9Plxrz0NOrDKsPq5SkqV3uvLs+RyhJqi0nka8
pxPhBDi5GlgE/4MzXRKPg+08xfX57lb0Jahn9Mh19azmT9YOIB6MHeNzYk4BB2LhJZ3K/DMHltvO
bwtzZyF/9vPiR8l1KhhWOVblAL5xDhzE1z45T7YZJIlrHQ0jyr6mtYGEYhA0OTg/2oNi90YPNuIR
SVJ+gcxxW1Z/LHkH0to2BowgiDYOCLg3R+yRX1aReV1xaRewpqdL/osJbGAUhYyNtCwV+/YvbjIA
8ajiCzjTgA+5n1q3v/RTNlyQtDGsPa1rfLMMcR4BpAXLAvuwtizu7B5T3tbpX3IC+rtpgEKLdyL8
JFLnOVN/zGixekt6ofQId656MOa+6kMuDTDYWMewqQ+N0fYPjjqF7zsjObUWQPGINZ50aTh9IA9S
WerYHnsfIyAjNZE/fLDxHrmfYwb/su3UAGNU4cPSjUYg6LmyDZw4HPZm2gGhs+7TYrf4qLZGsKp9
8FXD10Ch6g4JIF56J7zEPMRoZ2zawyDrv3KONCVqMtUrkqTao1RqCFC3BfxnbaaevxTxQ+nfq6XC
Q217hfwMmrEy8E2P7UlZiaF+uJlKqvmlmp/mIx/qraOjfoofOnE//5TFMdIqwLGzFijcgeKJKUOp
QjrFByAOREDHVkUM9/UMq9NdvQOJ4CU61BVolGhIkWdI3Y29k1cDrwuAXFds0NhDZMTWQ09oj+3S
NydEu55kE9uA2Fbm124YRYiQASciUe43Y8gpUeld4AaODiSiVA3MGDnSt99SZ2fKknWqpd2xDohr
Ol9W+1CPGkqsvXO581sn1D7vTU3T3I0jMRqq76AbrvZ+njEQnk62vKzdNO5zRLMqH3vpynQ3gzKt
3Va96260Ts1DBMiVgz0O8lKVy3AozPJRq/5rejK1NPPaVXNOYMFGtoqaaL0cCFbThTHQFPyeO09c
sYmittnModFdJEr3qiBOq/7CPFcWe9LiMCEKN/5QnSsUKR7LaRJVQBZqbuTVk7SpmiSl+UBOuWyw
mF82q6zt9+NvpnJ7wH/ZBgBAKjM1gN4J8oIsbNtHA7kyjxZe+CwI46wPhBXFB21JlA+J2cifmkW4
JxrRVPx1LBmZ+a3qUUVJNj3aXwzngvj+TqvWSxltzo7Yj37XBrpSKFBsFeOcP7GQRa0AjS7S/ppX
SJpaPBdhCNVMb70afHh1sLoh9bgOyE4y9ZIJYALxlDzpIXqaGzd1sUkOiMJqs74D3jXZNvOqfEPW
1ZHMJNM8653oMb0Y5QYpWHjBLagS9hkyyImteSVmBoOnhbBbvHXCpr2SbiVvNlFScezy9GfKRXUI
s5o92KMd7Wc3dE9O4xWfeMR/Aduo+Gk0o8rpd5B3ywU7D2EKwCwEyH7wFAhwcADrM9aFGWOXsiqA
aO8jJz83fy1iFp8lMhI/jiLZtq0hPpOqstqtGQPLlaRsMRFK5PKBJHeZpg33huzUGI2Dd3Jj7Ayj
9Xe9Go6FU3GKamPTYel/ppd4lhVyZ8Y9kHvruPg8pImD6ksH+TjqnS6ArPlRiK8kkH+Sj78su3Cu
9M6fmljuFgZ2NfJARBkEgYM1BTQZ3qfek3D9ACfg1R/cKxARMsB3h4NHcUxQp3kaqjJ8tEuOYII5
Oi+tMP9TztP4l/9cZqP9Vz84PxwgHa9jQddSPaVG5NyMZd60bF3XX8fiSxkGyAhBxFJlPSc4fN6N
YR7tdNaz7SDrAZvrHGXgFihE63Zn+/n8gQZ0E+rO00b8YEO6IHuu/A6gsvgnmHG6wPSn5AM25Bae
LzEHggcMTfQ1bRvjM6AV+YYtZvMJkB/+JarsP/NRsWhMafu1mEv76iFr/pPJwZ0dI/D56qt0VucF
eT/WH2Tr1Z+MaEH0ADhYOxrAsHp4TrNmJ8Iu25RmGO5EtfRXVzWjKqYq1UKSeqQLnYJtZlV6RYbU
88HKYEeT0wVrn7xw7n2a86k66Xmop+c2YzGfEpwb4o6ra1LhcHTA0ycJESqTCbZe1B3kkHVgT5+q
K8lCOXOriIK0b5GcrETS/dcYMqGaFKssgRDLzWg1pp8GsLR11pFw9wiHD9Ur0YV6pNMofczuK1D7
uV/v9OT73tA7nS2/qVXqpQOQ94hguo2wEbLfgzGrsYOy/QhcDX4CthEgZK+y9iEdiyW2/Mi3+v8h
qxH8Wt/7LzgvDffglE+QOmgC8N02kamZz9k5Sl2Q86n9LDVGaXxHfmR+ldyLkK7pZGcghL56uIY8
mE5ZZz9M8OUEJfJGQZxYpVhdNc5R70YsyRH4JfnNStsUcFeDAiLmHr7/+KWDrnVv4RD0mX65kdEh
eDqxEojrMKYjtw9RJiUS//CQsMKRPSKL5mlAFna7eRtKvgW+75us68rT+gzA7/hgZLXclswB6aHR
ncvEysUD1gy7tBncQ+ktB9/1/GdqTN4AuKsLv5nz9KriyHh7kvYQkANowRDYMIbu4NsGsLjVSPKd
QA0DTma/PJWgMVxnm8NMAkbb8nD4BWiC3Ev6HRUzUckSVTT5QtRYCZpbraIeublUCEXy/2Psu5bj
1pVov4hVADNfh5PzKNiSX1gO2wxgBDO//i40fUwdnX3r3hcU0WjS1khDgt0rMNxGZzYUS3AL6+wQ
2jNhDQe6INmghpzg7Rv6SRQjds30d2GmkxC3xjbNZCNtOFdHfe5XdpXfPBHmNyhY5Le+h81BE0KH
3nASz1wVatkooVGe58kPykOFFgtaJvWT1oSH5Vw6yhQ/R7i7JTxfCN7E68yarDNdcflXNS17jmF+
B3NQ/B+W+Djl9crgFvChfxeiLhA7LYOrITeYdspE6W1C0WSglUgNSvuI0QJNl4FitEoxmrZaOfpm
2Ho+xUDB0uR8GZpL+CT9mS8nVqBsy6aqt/92aagrtZsy4/bBEgCRm6XdvOkui/1gSseXJvZa1PrD
+GFgA7i1pedeYJWdw+t9ghYJSCz7gMtbwQNnVRpdfo+4ld2hx5Lf7do+GXh1P1Pcws12AzckGHKR
m52nZMlDg4FwDMfPzRwUjVVvJANgjMARLYgyV/Ef5Cme9u4VhKkRuqrAFKtZ6WyA73RmjxW4t27i
fvpOPiqLZ8qH6Sf/FVqpJ9Rj8FPDjwUM8wLImcldx3E+Qi5KoBLZlUPtGxaazZ0u2ZViNJhqFf+d
zrHFHKaEHErIV0gDQIgUCiGrJTZfTV2jilAoFHDNpFyAFmPfQdcDlSCoodEwVZ4ot/UxGelV20zK
bVfgDcC1yxRywq15BbsJVakw+M4TSCdrsTCvS3wKgH4URvyTQrRI+XTUTOEPQ520hCitKI2t49iw
VVClr0wVwWTUhfMRxfDL2RUCEsC0SMOSS1Ov1L/qRfcLD6L8MLVZAWs+Y12wRDxDausI+QD7HKLP
dUalttvXnN8ptMTpSBtG7OMpb8rg7JnY0ASilT7MKoAQ1WWWc5zQ6PYOM/5f16orARYpFG7Xmpaf
ZjzlZIG8ZI/JmzTR4gqHAGXTLnGz+wC9Zz2ASsso8vzeQuLyLhyn2FJeOTE0lCmvaK05D7II1jrQ
RlWL+48SxqKOgTseNDE+qWBUfVltgiCAEaOS0VjOI3kMyPo+iQDcrS+hAHgy1OubHg6VsY5YYcFO
lLcHG7eUgwvjCdCZuHmjYVKaGdJA27VCK3D9aUEz3O86C8cDxR1embciA5e2xbd3NL73QtN2lYkd
LO/d+glowOaJmUICeW4FO4rREGqvowjFA/qCAkJoO/oo6JOKwg5ir050oBB9bhSv+iAGDHf6n1zo
C865PQhtwNULDzYYTraRbVjvbRkbXx3O3uCyXtyl7vAXuKKiKtMZX3OZazuQ6WF9Mt7bHqYXFgl7
o7p9mdW8IdCQXgAZCHdTA5uUOTgLf1MqDVkUoOM9wP1tXtemvj3KvD7plhGdMwFHyAh8wLci8Kx1
FApxKIo4fqsmBRovnSem9/Gj6cQrZQEJFOwSDktlmhpVMUGqru0vnRjwTNLS4ODw3ASwpRS7eZ+t
NtuADl0ibGQvtNd2TcO9Zk21FXrQwlW6bIp9FebX3OuvUI+G9LldQdZi2UtKWU1sSxtBAWPXLWde
vlp2kI3Q4vJpZY0MNpCUCqjdKg9t6/B/VXghwRdSgllSRngmaH3FZnGZJf5vuRTr4E0XlJA7h/J6
yc2T06DEawyQGLdqoABR6HGunWE4VwtGNCvYlLa7sYjdKy3QUDVC7FFqSubk5YxGnQbtTZAwbGWp
iyvRQOcHoXfF69NU6z4D5BKDHm/AGQCBsRSwUDPJAdFR/ohxNXDYiVO4HeCVSNF5DjvIrdOO8YFi
VVb+WZ3PoWwKMjjqblCWQ51eVfc8O04OUmY3qNFN7EixLk8Ojj5Fxw9VuvlQVzKcPbo5a0p0ihhV
V+Y+63iJWwtHkweo/Rhfvda7DUXHH13HxbOTlHO4clh97M0BShoqKx3Ljydlg3PzZKY/gqacTwq1
Il7BgCBLvR10lHyOsvo7iGvtyq5NF2KHffmUJNFLPbHyHcZa1sZGvXk/qTRrbFewz2WPEE3GEbvb
wWiuwpm2PVCb3wIoEG96x+KwIm/6Lzkf/8QdiFeBxMvWdWSZx1YNXQZ3h/nIjayPU7XQfYp9mv5N
+XSp/4/LUwq6tTX+yZ2V9OaNBqbZ5q1psDsTeK3af1oIjV9lW3XXJQyjpOo4SOeFQi2qoTe72n+y
8BCpKHcyt94WPfhZM37Jk9KFDXgObNDOSIK3z3LxNNebrmtWdEiJPXfmxEZ9q2qta3eT1kQPfPrW
1Zy4H+Pp/RhUiI5iaKuHKHrclpBrxA88p2BJ+TdVMBM9GeGisqBiNIyx6fl4lSm2NKV/pRp7d1O0
RoamQpeGPtitct/aoNua9bHu7FOXtMXO7d3wsgxOlUWolLd4RZxi81eY8WJHscK28XJIibIQX6l9
Sa1K6msmNUClTIoI6AR0Pmlh0IDkcJoUvFqEWqbhMVyX2KsmlYzgKaq6nvYIEDIEUw74MmA5mJC5
XAu9KXlpQn3NReaePcVSMN3OPUdx2cIEuH9qi2Kf23Z2Qxk1v9HROKTp7dcSDNM+m1fY5O2mGljm
JURpQIH8dKwAuGl1JRooY2jQcoacEIQc1MJyVhxGwxq+FuN6idF/QKRjv5VNF/rLpVJ1LrP1YB/U
1s8+s9BCp2QAi+wTzEb2ny4y/wBm24LJNoyHWjH3JsXmc3VHu3aVAN298Kq9ITp3X5r1SxcBGUpD
GHsTNtmEKe0IP2oqZOmSMOqHwY6KlKEwxMEFMAvx6OE+t4dbA946EyYeFLP1VLnOVG8eT5ujEObP
QqWCgjJcRCD2Vu0ljzoak0cXOu29kXuYrrYhcIeIZ04AVHgi/KzuUDMDYq0zR0iqR8V1IYMQaUQY
f9YC45HF8otdufajtGLnXk13M22bBFAG/O0Dz/I6T/ugsnfSyHOfcmWQOw8pQ2MdlJ2xoSktgDk7
oF3qpgcDYssAX6fFumhbfjNsyAM3bd3AigFTrbD4LSoxuH07rWueGmsrh6kOryHsIRV3IgtCA21M
2wWSRc2xh8r2kdE/AbvrHmJ3qmDRJNJMX1VxWJ+AbRr2fJB7LS3rE/RNgPDR1QsLzWmgvMYdhnI+
5d+Wl1jGHmUGKkIKK5A2QF0/QMfsEip0ed7wP0dhnA5YaH0tg8QMCKlYBS4Ph5QjYcyHt23noNeA
GMIj6x3U0Oi5jMXXcPKco6e2XNYkwA4AT24aDHmxHKMdVnTI1byveOi7hqg3ICVhhYLoSaLLpQao
OmlbeIAJUCP/E6tN9VugecTQJcsjnyYAWgIZ/zeNpokZoYkejyneClE4KGF8v5p41J2zQnZnOlqG
JQZZvXwbiwyESEACcz39DfwBNiZhbZ16NdCRZrfKybcEJjA3YgusQWFuLBR4sK9iKeQ8VXAeaD6f
3kRYokNaavDZQN+hLTfEDwy1ZJfnSu6v6kEuoRi3AhBHiBXoKWogHZmsHY8Jvqd6Bt79gnhxRTxt
YXoIAJ1CX9CCws1vYLmdrHk1pX5SxvoeO/zoGS93wQVY5CtxmWsOf010TqDdFYx76G4lgJ3G9snL
oX9aDlazmWwDTrgqZmYacOn5hZ77ng4Kd+d1/K47Ol6EI0goQDF9/EYLTt51cFuKd03tQuZOKMme
CMV1UGbVYRFbnfMsgYteTUYb4mU+0qA+i4LBcRnGuHUhj6moVBTEa2O8yjnv0HApi1Pphh+Hxoyh
07UEP+Vk6pSpc1zg24FzARttOqaWMx6jqpmgUYPpEoN3Bz4RmheiuDURqCL/lrfEhKyMQ+F+L3On
vTRF3l7YMOJ1iuYyQYHdlpA+zgd0n9WAJ3N+gfwsMPXJCIp6CISOjDBEwyUng7wUSJlLYDjWbrCL
Rx13W9cbYfEQa/VzV8LUmoVJf6AYUOLaEV3qAgS3cpPC6PQiGg0GSUYM32yvBQjfExaLN4HA7nuA
W6PMBnkFAgvgv7ZLV43hpHvGA5QVx6el3EFlCjDn5NGejMunCghNKwUAGga2H13UcirIoaC7nPXF
DVybfl1XEVv3o4NfsDck1gbP/d6XhQ2en2bmhzTTrCcrd8N1UMQpKgzSfrKSUH9M3QtNKCEBsHsj
AL3YyK7CA96D6p+C6yaZleE7pQ4jhdB1sUfYmUZzX0KZJSHNm8KH94B3sS3ph9IQCejizvO6dF9y
LxTHRM8SAAjAeYKDeK1kQ/48lkTuArjgyhd6SFGc59G4jz14NrGwx0tMFcBHCFVvMeLWREdNqn+3
jNo8AHTgbQwPeq16p4kHLE3xXCwy3dfD/hvqtiVgKGJ4cNvsH46VGxB/TK8N94w9eIG9nzM727o1
y4BGCHu+g8p7cPC04JjJkfm26b14TtYpEPsP13TYW15BIqHTNb6DuWf6FMTiBD9hvs6hh7NWpiy3
SA1jVHc3GDuACcclB0wFsUQzypPQwB/oEn7ItCB7GydAjJzIFhcWZ+mjDh2xinTsmSFoAtZKbp6L
ihkfhgZeHrAXhA6x6cjTski5PORBu8p6p4LvQ7ihe6rnTr9ZGqB5rO6wdHOke+tId8zlNvt5WWVL
YV/NTqzhVcp3eugm16nIxJWOaMCbLqgkogs3TK0avQSK1bbyHZpRw6Xosx77XKCzGvoSCvWFI1tK
KUGFM3gb3Mo8U+3dKTjR4A4ADh3oEB7N0JtnczxWGcGyCBZycKpC7E/bIXlrWPlCtNIa222Y3Ql4
r45FsBNtx09ESaWB4lVgeL4LTuiGYrnKpQVwU42DacsXig+10XvrHhfJ1EUoY7nScpHK7dYV85on
q+AgefYwIIQ/rPYaAWF9jvNiXGVqChayd8w1yIfWVjKhrQGJHUAzBjXQkQnkNoTCkmyzxGKWp+cC
LAwoZf5NpGA22Om5MscH9jjOjhaXOB2ZDLdLTYLKjLpc64M5360hwmGdRQLCK4NAYl56Eno3GIgd
TUf47v92XY1vP8Xx19w3K+wEMNJSlrTvrtDz3XLuckpsG5uBg9lMjJFw7PAGkxd7INmGC4U+DJBM
ulBG6Wb7OQ5M1Rode7leHrX4w0LDOBxLGDPj8atpaWaumAniT8v0Uw+HahONASAnadCcZNMrkPUS
6rPhmzXE8mAN8HkKeN/uF6YgkQxh9/tngQrktEoLdAaO/pwxMw8p6AXF/1yGFlwnSwEF6Dy4MCm1
HWNRX6a740DCPG6FGiMw+hDxsB3cew2BdwXe1gf4oBunaPKMEx3hXcuW2xKVVahxyT3FbOhJyK2F
P9k5p8tjfGgobPhExASknG1Q/nBWM9fyEzuzzEv4ggvokwRlHFyHytugHmgd4RqEPxNiaxJvM4vN
aZXWgJBi1/QU6nq5N7oRHT3A+OGGGtXAG8aOsZVg1h6o7RCQ+ymtkhsqzWnlv/M+dCpodd2pjU3l
DAfwZxi+PVl2zL924N5uWzcvsk0D0EqJDv2FKyNpcpNOXCM9wL8MUEdKCYyw85kAtJNyUgcma6vR
RPEZj81/Pa+Snlj3EmqWxBdJHbO5pA0/zIwQmuJWdJjpIzTFBv0we0YDrPo/yepcuhKwtyvo4q4m
VeK20zG/MzTXqskprhSiISsqd8May/FpCnBedqejvkw/5FI8KQwYW0GpyVHNHfrI5s9bfdT0IScS
3fBS+0m/muVjp+mcqn41dg2FHsdCn8sLfkTwVbyMY8Ffxgrw/FBzpj1NHXhUwaNmijc05YEMADYa
UM0FGuTF0pi4930D93DMKGOqcnhFBjduSdTPZfwjTUu/wBPqferKfhumaXrAL3d6CXj6QgkQQME7
mF55NzO/Wh00cpcmCzVTaAiB0TRT7LaWjsqQZ0AiiUDbuOYQnZO6iECFMQEmXOZRAEnyuv1Fi5pW
4dlOh5/nBZ2XFGnuD8xaAccJnWZr6u9gI5Z+lKTpz0l/57iV/XJwQ1sVQQXBSUsLAan2oueJm0AK
YIOyoRe0JA352fO0QuDemoIWooDUHfG8sKWKUs3a0YyGkIhdy9xU8GyaRqyH5j24Qj41fniH3Xnj
mXiJ+N++EcWWtB433qVvNMReuIOANsg2nVaf22B6Hv9amYN50EHzKYPKfd/0wgd9UEfBTMJ6ReWQ
vznqETAiFA/OivTcqxa7O6WVz2qRHVo1NfTC2fHQS6CTjn58XFjWNcrqG810/m7FurtLhBhvRmhG
69Lg5fvQuBdHC7V/clfuJzd3vhUyHnwUSbWtB3dqXA96lyXkjfcDqHq4hcbxsHdRHl1VowX+IAWd
CeQjhu3EmAXIgYOTvY556q6ttm3uQJG290rHO0IOalvG602toVugWqcfhlbsBhZo51LvUM1yv5Y8
+QrDyeQtaeIOjReZbPF0id/iCX3gCRCaq5U12ZcITU3g0OM3pQ1/ygDn8iktTcd2zV2Qp2k18YZ9
F2onK3XNNZ/iB97L+RkqiPwMADCqEDbBtSkQpnG1VznQtsAtdV6n/ADC0CleluB448GFaxJnT6Sw
QE17Pb5CNEkzf5kGv9WmHt7tAiBnlzX5Bb6ZxmtZorZPUytnH6e0uiQzlbxMo8AQO+wcp3U5yOap
ZEMPzsLEDszQ6ievB6k3ML/RGrQB6yfRhwFE48LKvtoZ6lBxVGygUNq9WIHRnsIOoFeaRq3mPfrM
9mkWS6t7iStIFUxgpqHR1b0MRpz6LW46+z9dZ4vb+GP727mlI15BSi+GmMQGnKXxBEcn0CNB3EQ5
AZgvDcZ37rjJvaBZRXB0vdBQ2lV1QSmg8yPINa4pxvAfvoxqWKZWzp1DbmgHilMGLX6agprzDgfd
AL7NuC5lLNeg3AZaatupxgf3aYGmQVZCxBPmbANwpE2Z+GFu5dcwbvW1xpPpaxZF6EtawT+ODSM/
vK398OIQ1bq8aG+jiL/1ZvUyqocgqbAxdVSIMocl+VhsFnk2WoCy9QF3qfw8xxnbiLTnB+hq8NNk
NUAd0+E8ryP9ZDAbEOgpVdIcSFGhsFKmkZ9P+Xx2X4GSHVTpkc4xeZhuFMXbL2pITwDk8K0GJmcr
gMzY0zREE78L3sNar/Ya04ptqrfxN2GH26SPii+QuhiPEP7Fe5WKF9b0Eo5adY2ncSethN+rAODD
ykFzkWktv2upze8WdAMOY24JvP3+J0ZHeFNuYWB1pzOZbeLdsGAgc4hy3cgQFsdJw49KcOU79k0o
nEED7tmA7N2WA654hnBjeCphDbszhCgfWegwP+d5t2agAfr0wWB7eBcyQ4fXgeNYpbfYr4wuHnlq
BruZdO0pm7GJHMaysMs20IQDJ4cMySiL1hv8msAHjrK1m5jNus2M8NqmTJ5kEIRbdFDCL1VrwpFS
t3/Z1YQdtWu8D9L7k5rGUsLYLcV2TaVaAX+XoqzXbtXUm0aJwKWKjMdZBI2RrDbgsqKG1uyCj/OJ
1ilV161sBwDyjRKXU2hxzrMGuK1nSfTqad4/qdblT8MU89PQ4sXI9UT9faib7eA55VdIghT70BuU
7appvk/yG613BniUuBZ0sOKueQll8HDaqf4+wT/AF3LaJbnVgHgz/bShcXlMh6x+kJhmLPSfY2Cj
Bicl25lW76J4HsNXIvFy90jzqGRvup50a0h6HkQto9vkdG2w9sb9VAOBPM/GBtDMMc8a/Gni9oGn
k7wU4/RFZyJ4aoY8Pxfw4/Y13eDX2p1+UjWEBktk+DPVUclaCiZxajTrEg1UfPAA/Csj4IDcf+mw
Ud5wdIQ7fXEay2ealGWXHnrLeG0Kbr6OqQaN+U6Pf/dfGyuufyct+13ByeILGrYR7m+je+laKz02
zTTtJJz0HlGLT4uLWP/WdwDkqZPAANlPsKP4js+j8KsutB9GEIG3l+to35YazGpNtwZlyQULfWoG
eafB7WLjlMNxu/CC1ltRDESjGFXTqjrUvfsnD9LvEtppkEhYYpScBBnsfifnvMTzsmfQGudQXqgy
eaeFvmA/JlkCFgb9gIPVAbecQHD12atBXLCsTAn1saZao0v62kpLX5UA9OLNI8puSSUUmWzS9oBp
RLdMCnR3mBN86Rrzp2EW7Pfk526hfYlaDnV2qEKjIlTXj6lJAQYfs5NmhfWD4rqdfwiBc1ai0QJt
amoz1CNfe10K08dE6LdADSLSxjNHgc+zCtNeURpkDlHYs9FNpDyKzUOKpnGUWja+zzh3Tk6tCD9p
3+2KHkw6zxR4Jxb9tWo7FIxtMNCgwsAPRR4/oZLyJ7QsSgZPagdSIv5kVBrEeP/m8A4lcoYy4a61
MggsB+IfekpbLf6tKgPTlJ7gNAh4fwIdZsdHmnaQjbwz3VjRjM6qYOixA4/j41llBhlXDQUEaC3H
7g40cGdXcpEfBjSUVo5t1U80TOjM+EUFbEXL0maO9XKfOKn+oAR01bODPuEOaINimPrZaKV+o6d/
TkjH5J+khOm8bkZKDE5JwH04LJU84Dy3JQP31XiHfu/0lDUm3ncdlv6M+tgHUQDcPNa8RdhH4NGU
3vUIzkXQgyt1FMobWI+raYw2nI/HuenPX0pyeszUl7Zys02aQ4AN5vTAUNAXl9NymUAedMgNvxyC
AFSu/BdrsdfEL5tfRzvlV/y58ysqCO02sCe8g6rYnJvH7NVxq7tbc3gc4kYBCiYaaGXh3MuoHNF9
1SGR/DdmiTLdSS986O7U7HoUlb+aDUQhWyf6YYDf55sRMy9QkDauYVlDFNKoox+lq50qSOn6UdN4
R61ieJ1gdXwLdA3fsemQdGm8wQ3HFD7cUOB+ZA9QwcIb91NWoHYalA+pJhSBfZaEYrYAU7dipQ9H
AfZk/J50c/wnMSAeICK7f4Fydrz18OXyA3PM+it3cqgDF0a7bbQ+O9Ta2OPdwHyZYgZweqlzVCW6
HvyN+G2upsQWFENCC/TaWQkTFdBoxYPxf+f4QZ4CC0AZO3HMs60KpFNdgo6VN4N51qGOlnmBcSzV
zMFrb7mmHMpOXGwLnem7ha8uyjN6WR1HvcsPTQqemKPhNbSSxYbpA9Si1LRqwfKhIxpYOmB/VTSd
b4iquPLAgNb3JEHAtd1xj4pSvuZeaLzCYfLjtIkgK7KsRqB/b5J2/N52slv1jmHceZyY90wM4W2A
8sASMlS8qqxnFLqGfZO69oXbRvRaZduKufpr3Iv4tci2tZrAPnV6GrrXus5PtibcuzU1+uukFfNM
72z9NbfSD7O/a5owxMsIFkQB9JQ0tC/lWDo3u0f9hYnwa9dF7dHlHQq9arEvkgJiL7G5Bav4h966
9howS+0BTvdP5oTjN8vUVBWqDy8UtyvxU3Tex/jkgfXXD16PGxmaZ+pDy8NcewLYfK1HTH8dQyeg
GcibeHNRa38zaU3NdOxfXxlKYOdpdHfd4HC/cbEBCoFDe2N7KZvmbWrz8VRCDRhLw/hmNoJD9sCq
gavHFA0PIbq3SY+Hk8jF5IepGN90Da8sLg/DnVFreMGD6wb4VUAInWg+4e/jVMKEGk4Uav3DvNGj
lxRPPzj3yHcjFsVlGRjwHh+mIES8N2GEm+h/x/FGFeNhAa9CemChANeBTTwZqM/95yG2xJan2DRA
2NjJB9+EHsi79JTnhC6/99Bv3LRxK4+wqNeeI6t4oS1XVPWFz2w7vULAWgLgHdorWtAj7QccZdmT
jc/1xAIw9gO1h4Nf+iYJjHszAVPYoFR56Vvrz8BBub8kEm+0oIOM21SWGvz5aKSk4lSMIZtPoFOl
gS2QVnfzLZVuu50+JecTHS4bpA/33Q+HlfCQmo7Zn23Ukm9BD8ZhJjxaQvc9i/vuUiRodGWRmYCY
xMJ9pabeUIdgu6BmQat27LZot0bfaDHhSX4xR4bNkZ9PCbzEHLhfqRYBDR1pXE4SVd98wttnj87t
ilaCBlZPZpxEG5oWXeMAY6iBUWWywe/NLtmHepc+F24eXc2cXUGjS589dAWfA9E4qxiPywPFrClq
zlMovqEZsLbqyH3qPcAX8w6GBVrlGV/tLJBbBz/Fjqag4oOwGo7Aa5jJGzSLY7iYuNU5Zt7e5oV3
Y57NHNxWumoDHCMMjlVwGcBofQ013VzHCdT5Dc1wLrHTOAAkxO58lOYTg/CNcNZ9ZcFPgZYpMe2T
twwax36STem5htDeqQ11cwtmff1kQQbUTy0r+W7ZxsExC/N3kHVbqVfFj1FZyebVwECBNjqoLhPg
hAZhMH7orO6+qJcuaJQ2Kax9r3W/7bDIE7EaGNyyu9qV9hVgkAQ0TZTbQFnuHsGkQDxTWVnHyZ4e
LceWqAi9dF9NE/QBFJslwI1M8NS8EZFF87x6N44QZV2oLryA7Rn+97dIkWEoIzeywJ/lHP6eP1/N
1Ovdp1UnsUHgQ5PMX2C8GkdTrMgMuSUI77wwWd0lHMrNAu2lowoSM3MuTbWobfbAXnQ+/MFAn8Fu
cRX3MXu2Uca/97w7uG1y6s2i/NI6U70PwjTa9W5gvrme41eDbX23w6ZdY98RnidIyD5CR8oVJIjC
rY0K3bpW1SmqSNHgZskhqqLusJSuGiUqQIsUW6YqN0VJ47CEKI0u2Uv+W2Z4/UMrW/E6yhjWc/By
cVaBA4qDBSKYtYq8sNrVlmDY/6i5J6S8wcrV3MGHs5mnrkqnhULL8n0DD6MVxRw6JR65jhc7O/x4
CVew7IDb2Q9KpH+QrtDUtn5A2fXrclGK54aZH60pfJ6vSbFuTKBl0d9QFMm+RSWKFwAN/WpN7CM6
K7CeraYddtgHpIehG4sH+j/eilex/MWaI2+t6icqdS1od7l1M6BXetSgoAMuGetenUx+C9XF8GJ3
7rOpegtu2pa0S0i1ZHLdat+gRr6onnyQ3qYU3H9zIG9QnltFQFWvegMilfOclgDlq/xx8qx9lY7P
DX6GJ6eJgksxYL/saBN7h6JS6mu5k10sdxyeIyiMUnzUAQ+J6szcQwGMv2MLUPAcW1Bp32SNojnd
31v1JJjv+jSHMM23OMI3bXlEzE+DQnj81HF3Pm2O2YW9LS0WnEup9gSa1vmkGUeqbrxwoKu0tkbb
rFBN8ho/0gp8biQtN03SOgJz8kqCcpQf5Gl81iKwNhW+aBkWOwCKfZousUEmEfCi6asb7CCC6GdW
U7O7XRbpFVtJ+ME5EGjB7wmbv79H/Rj6Njh650/xKtWLa5FCHUEtUn5aBiFf0aHlQJzJs7p5QZqD
tslMm/vAsotrHFjnzkj13BdVowM7V+m7waq8J+lwvMWkbD2vlpCVWxdWXuMehdUUurlPowPqIiZz
pBzMTeHKaKN9J2mXXjUjaJinA8RyZ3G5T8uU4xhWDfqDV2w6DXbceP6fIiUqC4UR56ppLlDiHOpQ
mgOMIcUypU9LR3GYtrBB8vAXqc6gZFqgaV5ovgNxmbOoDMBlaKHVknyduLEBCgmubLbpbWxs91xW
GQOqqPxpZj1/CluTPQkGlVE3cZwdTcNI2o8IHCO1RoMBdPYWDjLpGkAd/sQ8aHl3EXR2I3OS5yaC
RioapZlqfVOEhiAw8QIfOeNriBYbhw4mg65VkJTdSQuwz6MjeDuqzaAOE0kPisQ+BV2VM2upLXOb
6z+4XgJ2Rm0bHb4/4McV+x6W1Qf4pAHKAjwwXHXQ1FkGiv1NixLgG8yBVxso8U0+a9HkIK+0xUON
jigmYUjFEqAMKETOa+TBRlO3cez91LnPS5yVDfDkgOBoLAuhlTmN1x42lV8GQBY464MXFxI7TwPq
haMKZzoYn9gjQWNMTUvQunfu4HYbrQQ0Kg60/iAVvxieM2cwRM3nUa/drZkabF0N0nru81672ZGz
oxlYX9bzf+dHDhx+KZ8WQ2kH2KV4cz6dpPKFuj7NlnxnEvE26wpY3aiKfO615bACYPAnctmOYpnJ
IOOhVk0THINVqwNMBfEgvuqYjjktLYPdg0j1ZxtYWMcmz000gJLxTzmP9qkf5nNVAHxmiJaqVFqf
t6wTID8CjXnooTbQlQGopjjYJsThQyvpIrxR/fe86aPygLu0XDXcxvqSH3QxNtiGZu8NVR2oeRhf
QhNCQGo2pPg9rVSxJvXAkaNyQmUHzj1NwPGfMohyUoySvSYb1mwYmg3FBpdfCsD07k2Dx1vhvuID
yh8DUBbY7GlfWlYBqzrgD5GmbITMd2qPAbilWI3SwYasWx8dx8wEgHZsyj8K8xJiiNj2nxe9+Yxu
f10IfJwHEblP6GLa46lFK6vYuQv0dAfkKirzQwIx9r6GLLs6oiEALHqODTkbdnEfXZbF/2vuv6W4
XjFso1ZkAMh42Lu3JcguMav3ZcxR5YIA5LlnudyKsoyeWhNYrczL5VskYVsyNPo/pmIDVRkckYFA
Pky1y3dmVOtHr3chIsPG96pz4cINJWcoJxr1SyyrVxaK+EfSwGPMyL3qXgRddU4TTa5pIcDOoWDZ
+G7A6GFbG3YBdkvSLGe6JmewWETVTNasOmqWsm9mYfYtL5tb44R1COOQVzBl4Z6T579qnTVfa89O
1lFQ1HdpNnw3DBo74n0ASnKRdgwzDw3FJNehI/x/ODuPJbuNbU2/yokzbkTDZ6Kjbw+292XJYnGC
ECkK3ns8fX/IolQUj64UcTXI2GmwxdpwK9f6Taif4wE2pN1gAB5E7XAsA6ymyoWtFiU6jWNVvKXg
sqkx1aTNc5vzHIHvQxmuax8QlQ62dTTVqGFFBOA54jRbkry/99/nZ8cFEeYm41UfQMsIg6dKZQ4j
bphuvrcpaX2KzfJxKkb/oUQjmQtavqrh91Ut0o+fTLt+1ObUf3Cj6RbGlf61RivvzrV0795ZP/l+
HXxEKKm6mh57XbX7N8gNbCjOOEd9sIZNqg/zuR30byH8zyfbn0i5NN64jzW9/eBqHnzdJPv6Fwsy
116MUnVy6OT5LlMqYd8OpDLy3kf1YOmqCWuY9EuaeS+aHmOK54/TVieCh62sO09Zn4kr+vKPzSzs
p1nkzpNb9feWzvVYKqUoHaOuA6a4Ic43MmlWaMmF4MdobCMOL2btSwRxR3vz04TqqiVqce90QCVU
H32P4hRYAEYrF7VkSDWjSMKdN+T5c0sd/RyY5PGSRGTPlZvZT7GxVnNqJItNVL69OL2oMU0Pp62Z
1SElPta/H/72bZNrPc3YXVhd9mzEXf8UxVvixuTSh80OabHpmC0bei625KLGVRdIAo/cbIQhDP+m
X1VLVm9szH7Dc7JbY89jXwwN3PnbjFhSgm/9RloPgMSqgxpTx00qTSiWjKHqp14RnRxQ3epr1FA4
LkJ42DZsyjkHDFZpPhJ+JQh10y+oCITpw9SC3uzYJv5q5cjX9cNXoXftOp8AsgQ2oKU58o1dEBr1
h9lKftHASP1aNs2Z9Gf/yR2rbItkVn2h3tgiNRDf+y4bztk2AKNWSfuK1luKBsuro3vxYSqpnKlu
1IS7mKzex75pbYCp8NfiZRnqmJ+GSKSADyfnKp02WKv10EzNxW9tvmnQyR5A+v+qxusSt9HYzPWd
YcRs9vMRmEwz90e8Lr5/cpYx5BH7I6qA/zTrLOvUt+iOfU0rE5GWJZ/V5HhixPGIct4fWTBY8iEy
be/94UsLB/OiRroYoE/ulsElawtr5ZVpe1+I1j6zq3E3ceJ2X16F8JsvrZ7JDTsdk1C0AJWbQiZX
03bjAU6ttQ+IXMp9arbAtOeWRGUsz/nU3k3kyO9V44SZfS+TamOItiRf//s4d5lFuDqEh/cxUsgV
uq+9ve5r81qm06ui9aVp8BIXrvNgUlO88zQDFd2F1ucNXQmJvDdPWT87L6n5qobtrBGH1HSHreou
R2cidR/YhdV3Fcz9H44W/PtPXjXUl8ScX53SaD6kot+B1q5exzLGMiHpzZ2WeuXrkLdnxBECZKpt
8O51gP7EMh43RrsWFpVrdTjUZlK1HF7FsvvhcHD0Z4QXgufZaIiKSRwUmkCzRE/2yWQFr7L2znbq
6E9NZpa3PKpgJC/jfWcVm8byx5MmBvtT80WNZmLKTh4JgI3qRr6AAuBV1m3mukZJBU0xldHEUVNe
43JCkpefek3MIq/ZNO/fc5lqRS30vTNPMB4Me1UVskQn0rx3UQo6g+15EZW9kCHivjxLu35pcrt+
yJ2mflBDPkPVMjSL0l/B+AHG1EFOEMNUnD0nhMWgPqazz0PbaF5/GFMLf+i/fVSjTpbUci0nUZyd
Zl4VNoQKb3bNr2G30Ycp+hpblVxHVNxvAfJIFz+DEKA3mfPaGAjqd7X5tfDFtPIo+j24WdsCFGrC
PeQr7bl119h81YCFnfgBtFzADhA4UZq2zi8ZIopTFDifEp18TkwhD4BGuO88I/tg6tEjinjlF0+i
eO+H3nSfF5V7TlxkKNUEV0sI8PYXMaY1bLOFP0SM+hC3/ApqQZqYr8IW8ol/SH2MuCl3cdNrn1qj
e/uGzG/ctd9n0xUHaARk/aqGE1vfBE/ePTB8iPMOFmf7qaSo6GZliq/M0ncCyoVv/Ykq6t5a+m9R
IP5mANJHmHldJeFv+fN8N+hZegd3yiCCpIzwPgFUIr2L/c5Y1Wn/fcJOyvkuXSZ+OkJNBL5goqwN
BOioPKivklFrbGo0J46paXyYNM19NcDQb1C9ISFF0ebFBmVjRZ147Yay3sdDEe2jTIrXfiIniHXb
xxqB5FPdevpGjdvV+Kls/eCxqfL0BvnAXdXlBC9N04aDbtnaAcLbtB5kZTxrwjOvtp+8qp7fOuOT
DhxqmVJNaXkXfn79Tmst4zlHdH9VxB6uYLwkj50pp+XpOF6NXnhnVwJxX3pvepNQBjCkgtfw1v3z
OtvRhisWpy/NNLe3cYjsQ7TwVHTIPJ8MLuFVVvfDxVy6lMH81kNmAq9WyP0+COtlGIhFsyVVVR1U
dxzkQ+iKeodLW7/PFJNGYfpRXF2zdR/OfWYMxT4qoB+6aI6CPmOr4ZfnXAcPpJOeexzgXiH/L4or
W3PjyFbaPnSV39x4Bpdb0Jvps+PiB+tas/+5ibWr8IAmr+ppn5Zlc59OpEChAEKM7P36PvNkeRnK
pNnM1hR98V1BfBPNr5o0vsfeQRNb98uvMAXwpYrQAB3C7/LeBHE1XUoH/F0x8vuOI4R6N+XqXT66
luTSG9KaonPergyz0x5ac7SPvgeD1ANY8GK6oNBlbX2JUfnNQNOgmm4/d6jzb008Fi61FmSXzpy9
bRxm4tlLi3w1LuKxv43IKH/z6rBYmZqLMXoIAGsstY9p4Gsf4f71pyLlIlJdnGvQMhxia6e6idWh
/R511Y68Sbo29XTYap6MXmNN/pJVsX8f9958L+L8V8u049e4bautIMd24K1BlyqR6LP4xeRCxtd+
ttfqaG8o5QqVsOHaibx7HsX39W1ttfuxTPSdOtzQ07uKl85TPtQmoikUzdzHiYTjY9j39mOPsYzW
N+5F9aqggCYzIxKtulrHilHakhdWHx7VUeMg0DO3JY+F37+DeN3baC0S51Mj7LcvH3FrqLNqZ4Yh
UnH2/Cmeh+mzHuXO2nWL/oKCoP6Y/j4+LePyj/FlvS/96fMI2n09ttP39R13coo30olgvd6MfYsv
mS3R3LYG7WPMW2QdOnZ4zpdzgjvfI2X/+b6rq+ljScS1jBaIJN1Nvnw7b+PU34yce9hBPealk3oC
Ac0EA6Ab08c8RoPVtF5Mo/YvcRdBSFq6UemD/UIzB+dvurUHHeC/Oaiz/EXPma9WBzmdW/AWKf/q
IEoe7pNviEMuJ23fOyH6V3Gm3fVVYK0HXoCfS2HuojHuvqF8+qHsxuyliyNEF5IkvWZFNJ/j1I53
TWJGH7yxilYWhf5viZWuulLTtk4eUiLRhIN6NY3T9u4FcBekNCgm68lM3YsX1FW1UdP60td0AZQf
wF1km+7OI7/1ONcDfFIAnl/sadzqwE5QtE1uNUjE11rDmqrLhvG+dPL0YFnOCMa+MW5DMZgrz48f
ZJrXd5mwgiOK9sahIJN6hzJ2uAlL1/yUGFhJ6VPz22BQ4BVZ8XWKOdA3ze6JEhdPCJLIK6NDi2hq
AhmuRTquZ55NmFAt3USggVd1mFsM/YNj1sUDun+60z1ESdo/WJiw3ud+wNZr6S3jsY6djlW1BGnu
wdZl/QxTr35u7PaAeEx1/zY0g+/WgHQd1WQo8ecDZCU2atYWORtJPfhNTbrwXp5/VROYtdZ8QXb2
W/+Iimj7MTTy4dBosVi0XTA5GhrYEO38S46vLQohhn9iY2E/2uyI1bg3Z7gbjEEKXtFOjoAsUO5p
x+e3fJOu2/o50+fv3bLt37pv2apQUqlbFjsSdZtxGDaW4/unVJ+MS2y23jYxR+2pdYlE7MqAp5+Z
G9dCMLH0uNHsuv7sSZwjjLD4hv10sWokO+fQtpC4MIwXrdesx4XqclHjRVdOn6fOffFy29mJZsg2
U+qx+Yndzx3eDdiV+Ql7/t7bDbiYnAl/a4TfuYksXU5PXhvYK1vTzccx1rF7zz0UvM22PxtofUEq
WT62i9zylEEvb1OtW/WF/6pqVu8lrB8w2mom0fV2A2G1W6vu++qfKmSqmy2LLTP+cfEPFTazqdCd
jJu1YrspQlvZo6q8VNBJimuNthnhPb7x39R0UAwdnuwL9S1f1shlzWBkGA67Y7ImK2PNqzB0vatq
qhZvYC0R45a9tX+N9Zpp9bEzRHNEMPv+h7G3j609PJKVT44/fxkBrQ3NIQ/W6rvTchqufbzVFv1+
C6EdnFWrb0q0XzVzi5N7LUOIDJb3JvCvxisZbYsozm/vS4cQK58yj92j+jJ1QGaRzRWpU+7UmNnY
JFEzpOTh97twH5efgJvKJw5ipymsyvtOGlQzdqrN0eZ9/oeDUGJ21oVsbLiBnUV83fjnUg+ze9uz
nRXUkv6La5RXC9WLj5pL4WVCJutg1531wSmTe7Wghda5kjy47/08Q7hG+tqm6X8LjMbcmlYid2Nt
UuaLdQye3fmkA1I7qa4T2nJtePFvZTUlqzKKrQ+jnidX1fW5ZZ6N8YG0D1RZrLU2RpSHr3PgNysU
odybsAYUGCPj5sMZex3q0t21pp7tVTfpB6okRD66jz3p24+LF0qQFM3bT61+VjuHLEV2zD9Gc+ws
ehnSXs/eYkKk+vzbHQOtvnEy4C3nQYpthS/WbmKA6V/GVGOIKr0L4mTahaPnr94n1BGEtsmJHeij
Gvfb3Fl1dT7tenY8N9dxThBHjNO49NSQ+jRnOBVlxUZ1omxsbxGJ05vqDlmsHUvqQWr8bcUfk/wy
5g4fRaTc/xhTn9RinnXJxssRln8fU5/SBjtXjX/IBmuAfOUizrpXSErdR9p4RVoOGKbIV57rRVcF
vnybgLFqHik/PiykSmejZviaZOvYMZBaD82Tf//rf/+///t1/D/Bt+K+oLJe5P/Ku+y+wGG8+a9/
C/Pf/6KeuAwff/2vfzum4xqIUiEFaXmWwaZBZ/7rL49RHrDa+F8pEe0wQlI/ogWTFhMmflioTmHt
7QseiStpWh0JdaldiMyCdVPMN6jm3seZqvO5mXitqm4s2m7fSnfavs3mFVr2oV6B3OxBfniQLYta
1o9zFZ5g5oP9XXqEafnF8MqPqodHavM4OWWwxfXF3Kox1TQFMJeimG5vu3LY5nWdefcZAgXh+q97
asOutujMEyp49+RgNz1F6o9Z8AZvjJocZmQ75GcZJMaDIbF6V/BGJHl/TYcWuJiZP4cYhrhDW16z
ONl7szPeq8a3k+leZvOr8Mv29D7u5kg2iIGT78K12P79ubJM9+eTJXSJM5Z0pbAMyzPtP5+s1tLm
2tRxl8QrCsMTz8yAemO9s1IfNYw7IKK1QX5xisjflgXInXDpqrGfl8vYdOE8yTKHkh/lVJUQkf95
kTpSfUdvV/B6tcZZz4NdX+xZtw4zfCFDyRypMdVkQwSJV310w6ihAtpYh6jMLu9L1Lj1fpzqvx2x
fCuiHW+L87luLloGoMMvIZ75TXPLcpMNfFp7mGz1PKNVV824rpdcp/Q31akW+e9maVSXtJV9TJyB
fHfYvg29TyadQJd2RPLmfez9ePJVBiSOONyoWTWhvlN1J5MEkCOw0VATRU+i2w5iNlW9aW1IYsjD
XA79yxTJ16Ivvbu6NQQF4N/UqDC7+iqiEnWlZVFEoQRIdIcjydKllEIRH9zgZuptecoGU9yb40Ad
rq508IgBJblE9GIbATfdEKyKe7WmbOx8Rdx8cu1CXGUKs2FlJmgOaoN599ZVM603iWu9NHPLMwqg
8tr1u277bm2lnK4EulXFhnR9shoy6e5io17nfjKcM9OnGKoX9XUGvdFvhgzVp36Oy62aUQ2Z98Uk
YVnJ49rdO4X4/DY2WaI+GGaLmSOo3QdzEmTKQvN5XuiiPdwbWadIfS89eFDxir+5A4hJN9UqfAGq
MDiors+Da28ApNiortm9+tWQ3mFgenMMazhzp8C+K2vb2dszOZ5w0Z/qlf5U2dpva2DwIX+6TPyw
rovIbnv1PZtsHwerDppaKNkz6x1KG2TMt6rr9eBBet12DqprWPyUmWPbV9UNqmkDq2A4egMxfLqI
DKimUoFYw/7nrIXPnTETdEALf7SmOpo/Rsi6TqmTdmhRo4thDTjLbKIOtvXQSzyOIv1LHIK/6nNR
33XD8L0xghVws+Tup2H0tNgrmbfxz6vH8sWswJCo49NhWDDrONKbsbiaC0gvNtj+ckul9tByAS1D
ajLIu2lTU9FFXBEY39t0EaZcZRxi4/z1tu770LJmirWHsOYp5VCIUyW597qc7dTDXnDfmpF1gHwX
EDoY/OUWGt7nmFdSuEkNEW3Mcr6vu2ZaNYmhP6pGH8mSlvUwH1XXh7h2h9zbDrs6PVv7vtFuu2pq
toWDRdt6xAm1qs3xaIue5FfyHLU2e/2u/ebA8/1oaEO9xVgpuvqxkZ/jWk470ylmEJXupy7J14qw
rxqwl80dSOmOvQUWT2pMcfqDxUz4fUKNqVk1Qe37xyMKbCJPb2xe02vgzwArA+yZhs4OJRHoDiKK
KTToxiIp80ukS3FRNWxV8CZu2DT6iKBPYZXWRtW6l7G5KtxzERk1ydkFR7SMYbOJycHS+wHxmAze
6h/eTvLPLydL2NIRkDhcWximYRtLpPFDJFE6VjR1hdnvOjSXd46cTULX35tw1q6dF4WnLLA89B4H
inUiuGvgF62zNHUf0TLPdwH2mMg/W1Sc2/Gb1SfRR6KfFbZHA0pVbUYmsYN2vzEXUWqvTIDlS8u+
eGh9b7RM7gYfDU9wT8YLupG/JqO4Q6E+Oki3Hx9UEwS/AJAp76m/datcBy/z9z+Ct4RLP4RT/Aie
J3TdMU3D5P1t//SGdvgXCHaL9c6CJ6dtajnn62kI+1Po2h1kmCgECuNmCDHY88kdMusQFjrXnd5d
+xJLwNod9yJF2sIMLfc0CnmtRWa98bo99kErwJf9vsvCo+PMcqv1Lh4Loz8g698OKKkjUEq13V+7
RfIhGb3pOJvBt8D1BzJrhXchkH3FBz7dBqHoH2PZlKtiMje+aOSjYWyisQ8pXZTWBcKJfWhC4jsT
TF1QW3fYejzauWbeOaYmj7iFfCLQt+7M3CBv04wnMmjFvYEjNOIf6QUbwXbTjKV5V4ZFdoQb9rnq
x/kqBjFfnaXxq7Ilt9UmK5PYbpU3vvaCrhUnl9fgqaKg/sluxn3fITNlEZAiXQDcYRkeatvAWR5x
A3VQbQHJ1RtzpM6j5S8IfmXuoJFlwsuKKOrQl07w1FbzSuuKVWpp5muaCmyBbagVf3/2f47PLOki
2GdgNmhalk047f35FhAybYrGn9rdFOvZblh8QKY/Gjdv5HqOvW6dmkG6is0mXhcRTx1XGd2OIkfQ
ZlW5mqDq9ntjhoJTN3pfy8ouMVEuk1Vu+R/bBG9PvPfC2+xrwU1aRnCr7Tj9h3vaXS7XHy9n6XJH
S9x2TGF5ruUsAekP93SbWuTVqIXv6nlEZjIz46tqwihAUQhW1IoLzd2psTHpgrOnu1uo0PlT5Yb1
pgo7f1dXY/YECLuDGRgd9MbLFp+o4TLl2HVIxLPW4G08hLs9cf0pMHGz+Dde4ugXa2hzk3iyo2va
/zpHE3LiupQ39anDBY/ikASJtEyoBrUkjJ4mTyA5uBwaxthLIzHOc2JwwtvwtbFjPMo7d7rnjSXP
nJLgYfC6Yod2YLKq+qx6ghVDNM1F0xs9ggRWQbTtT26yUR9V03s2VqrYqvwwRk0CXKOVI5f195eX
EP9xNqSOvbTNA8x1KJn9dDZ8EMK43KQ4xLu6d0dZPl5ADdlCWFANabB6W8x2vi6B6Tz0rfTwzBhP
2fLH6RP0NzHrxdbVbFTciKatgy0ndEfdTR5CbjQHW55lGzUYvrrc0H40bMPSP+s4vB/0DCMB2Ofr
3nIQ7Yo3GpzbjRzTbB87o3iO42Dahy3BEJVC4xA0nrYql2d9UQpxCI32SxtolvU2piacWm56r+tA
ZbBMo1qxScCBsKNDVjCAArctEtO8plrZb4WOZW0Erg2KM1oaswYXh5zTipJEtK4NFCXzDPBwlgyP
I2Z6K96g1qbDuOoyVH332JYI2IsQT0Y9yQ5z1prbegHStYYP12hyecVEzYAUTWgGK4+kJBXqTs6b
eLkm00l7/fsT+Re3lTRMWFMmtui663jLif7htjKwOhyo69S7QFZ7uA3e2Qhcs141o/SQRaPfZnW9
5znzXPVxeRiSGCnJoU6BgaG9hYHZ7x9DM65ParCUiHYh+D1ttBiTu8KGfqY+qabRPLFDV/kahC6g
8reJNnT2XnkoJrvch25pHoKaV+20BDXAwse7Gj4FYJZp2wGXuahmNER2GQpcs9FEgSWjHyPT/TJO
LdS3YhFn1Fy9v4SCRnXdetvirnjyDJmd35vZt6CjBPDBeNIVK9/q26MH/kcMvnWqTGNh2PlwSjjh
gwmxHcfZ+YA8kPMP72vx8/uarTTihrywJc856Rg/nQkbuoFWzUFFicKMTl0ws/lyfMQOOoTvHE0G
D74leyJbB1sWz21wkELV1sE3wIZRfdMan7slCKst+no6b+dlEKGI9FZkNcCSoXfWJIDmteNo/UFP
ZITNUdOQmTbkB2I7B0vPvIwow/KLGjJ3d/2i8IorS3AnMqO8LSkUNBmvFIOKazYjSZGb1LFIV20w
eB2eTXR9ny0Rncj4kHrr3PyNiP8D8f6NRq8Y9Wq0SrmYLDc6K80Ge6r3sqEcUEbOd8kHL0zJEBrj
y6LaLlZq2dgWwaZPLZ4IeezdvS/+43hBxLDC62jao6JS3Gexfv37u+Y/YivOlaNL3eF8UTi3rJ8C
zNCzu9j03CVnCyvX9di2G5M9PHfFHByhjw7reenGQXDFBuigtrY8KsytNgX4otbFSulOj4sqtWmB
GwRRmJ1GD3SC9OCNtltkcLUnF4HGQx/b/kk1yGVop9HKoPK67OFQPvAeLQfhYPy4voR6dGwQZz8i
rgqNpSQqJ2EA2Q9DBturPzqcFgKadpNq2nxwe0ucZKg1yB51/ckT6Y9NnrQegI8/BtUav8UmAHLu
Plrix3GJJOelUd33MVzyRIpC5e9r3qfTNvktbMruGI6xpITPOw08HLgvD1PnJoMjadp4Inat0Rc7
L9oYi8O0iJJ8U7RA7iRpZgisbbjqF8fzurD9HZmyaV25RHqGTlZd6Ll/Q4XvEztWKAVTK456KY1H
N6lWfpF//vurwHD/4pZlg2F7wrWlcE3vp8ugq6d0Eq3sdlmc+2sRddahFRCWt5Ulzzh5g9RPywJD
Iddex8YcAjvF3Czuq68qRi5kVC8F7efGNYaTUYQjjz2KRVkzPcLYQw57qk5Yp4SnEG275Smqmsgs
up2okld2veOtLfkJEySbQIPP5FjmjGfXcuYGPTphfd3ZLZQ2cwxWvTvOF6Q+vjeqm1kD5b4Z4eBm
aC6TmzUXXqr3oRZFe3fMEZAd0vRxNLC8QW8wWk2aZZxSw8PdfTa/gA8ZtyRhqoXTiFjMhlK6dwyI
Sg802xksGCfCPUieYGmVuid32U9QfQ1OwUxVdARkVCR9f7Iyvb8ic7I3u3I+BdSmN4FvZNS5vW47
9hGucjmEzjAsKK2jFFhbenJ5Gyf9uzdsP1j7WVxvumgJzpbrw4i0i9Tr7Ngm7ZhtqiWB53XoV+RI
PO7dorLWrW7WJOut/Ny2jVYg9wfsJA/MS48+dFUg3D/5KIJzPR6zwPNPeYCuS09yBs5slp/4B+ac
GT87Gd4E54CIJOKtd7aTAGx4Ldr6nCz9XkzWsW6pBjmieQ4r7bPmF+WCRG+e69msN+jdzfuAagbE
JGgDGmf5PNSSLFdjN+U6bmoUkfX2qhtu/TQ36HGirCvXmExgcCaHJx0iWT0G1VPgYjTRhs189BCv
24F03CDrUp2spYnYp5xU1xuyBwou/XWy0l+o4MDiT0T73IYf88X+nAsVqksdzxfbcqYLYb0A0IIh
ceji1RlkJiECTREjTPYPd5Tz8x3FsxQoEgE+kanO6/CnTavmxLB0YW7sxjScVpbUy5ciQEk0bIvH
rmH/5UfcQJlbvPACmy6i9i1Clbx8yVs32EuRJ7uwD/HSTooIe88Uu5O0eEFUyD7imzHhVP/7mMcD
5BguaRI1hPBUg8Z6+hJ5qbajAP42p4b/OEZ9z7DkXNTQH+Ni+a73pX+MLxXho+pZVjMdUg3NbQ3m
AGDcNl3pbPofZdLnjx6GfZspG5Od6qoJR4z3PZn3C1u9/LE0KRRhNHhQPbWqydpkEYxx1u9fNIcL
ECwLsqNa4ufJs25Id697SXVWTR/gGd0uTYeW6TobnGyjJsANVWfZ+CFWt8vqLHRn8rToACyEUFtG
aNg1GDMoBqhNFQt20fTxjR46TqiMG+GInOCyWG99bUfQGa/8pqV2G8GZb5zKf3C6xNuUxszDfBmL
O9N/EHG3SC5VzlF11QSO3xuYCvWdOirDWOVW2PZBUI3bDX1WbtQboKu76gLv6+6toP9HV022yzMg
ldbbireifvx7F5ud+kEtU0Okhu640ZqHkRILzLPkpA/Q6qAeeOgeFJ5cI9mCsrJS9XybatgAvE2p
wZpHR7FXgwTvz70+f07jyS1vOG74Z5ASwezCs8JSu9n//S1jOf+5E5OOI/iPhq3Ykgv7IYAnravV
pXTAljdT87W050dAH+R3lqZu8+6kusF4hxqQhTBQcGnGaqvjVr+fgx4CFMJNe8woh1WB7/M1XBI9
o+i9q+oaM8KjGrqXPRJ053w0N6ZbTbtC1Ox92rzeVrETb209np8jAZ2ym71DNDvRJWF3Si2BDFmp
+/parv/hzzb+6s+Wjgm4k7jZ9aw//9mtLAIq2OhuoALR79zZHsD+zNElFvU3G6c6J6/WmSu4Q+zJ
XXsaQDjViOXTrNlEBiYSeBJo3JLzCFP9C9BM5JGxejnlfm8c29GUH2bEhoDl85wnkjy1y+bDSFI4
qIH7C9IF8d4ELIpsFk1QEoD//V9p/1Rl42aWUlBp0wUmeDa12D//lSI3Wx/DF+SmR0PbW6kd3Zyl
qaZe7IeKUNFPusuUhCQse95tqmsEGFoW0rqVRa2vLWggSihi3eXDw4C46y0OLO2QCWgGDrWzozej
zlM0rUT6iiawwrMDVO+semU34TaEXuAqSqvsZUClKAIXerM6D2RR7XSrEPWqDwO799us3zXRjp3q
Ly3FsI9hI+MtNR8isQgmilHyv8ZHpriF1cqRgDr+/sey/uKSoA5pcEFYuDl5cnm3/HAnFFYa2Joc
WixjTJSS8gCTwKXBgYssLtnKXY5S16lE23eFboS7ZxhVR7Etoa2f9RFcvly0B+F3+5vR6uW93aEu
wiSomeYC583fR5ZR3c9OUN/HJPBXY81ZsZ1iXerdJxl/Ui/MLmmKrYXxByzof/gb7SWi/HMWjGKD
zl6dtJ7Olf/T+9GoxnKQsmx3PsnfPRXx0iH1Xw3rpgN/2nYp8PalQUsPTF3H3/w+hqGmsdad1FwH
Q5aerdEztlx+xKc8lq6LLk1ekcPtIx8NpduUxg71chd2mz4DDUDEjRsAEokfjeWFF623GszRwBEJ
WxszmKqNH+Qw5BZeS+0W+WYUXbtNXHRpvKrtDuYiyxIG6aFIqltg+9tY853/wf3iufzItkPKU+cH
+ukSSJIuHycPmjAY1gtiKObFLjAUaSqjXw/CuJu1ijqcNxbrVLjBzYHZdmj97CURIoSllnXjxrGy
Conz+c52qF6S58xyQFO9c4pkAuBZ2g9ZCe/HGb8WcSmexvYD+ksT4Xs1nWbsWBE7MD40CRK1UGLa
gzS0ox8222pK/Q12gwDyw964z4fxNa4cXoRt+tU2cpBd0v7WJ8WtMoF9laI4ae0r6DUpVqn9D9lh
6y/Sd55weGqatu0Cu/jpVkEclr8qHJodoN8Amzb+/bZtjyd9+SPUJzVGGLQIIQ2YFycnF/HTpw5q
LNthb3M3B8t+JpnnQw63+izddOuz5z4pS1bI0VC3tJOlVyZgnbY9DKl9KqEoncspTPd2kT/DeXBP
hkOmXgwRdXSgkrNWHkzpzXd1IbnEXTx9W2zX/yHTYv7nXw8h0dMpjHjUqti5/fkqmctcL2uH5GUf
IKiKvooAdDcB3zaTuwJd6CfQ/Q9hkrBrsM3iWGdFeNIsjJEreAqdgQew4lDZjcRDphj3ftGHtzBK
wxv8p5sedL8NZuxc8qbrDyFnEI2lgoxAijCcO2baTSLfsvv7h596E/z5wQBT2yI7znvCJHT+KQyg
UhnV5lw2O+Te7HVryy1cnexUp451aYpCngpEf0bS05cWMUpqV873xkvx/bKc8KgLB55Jpo33VPWn
+7qJzKsWXXgY4uU8eZf3RnbOljJxtzaRi9c93I8THNfDYLxA+ky7lfqIsswIo5Tm/zN3XstxY1ua
fpWOukcNvIno0xfpLb0oiTcIkqLgvccbzHPNi82HnSqmmKpT6o6Yi4moQGEbIMVMmLXX+g2u3lA5
gp4olLzBJKEAa9o7TJFn0oXxrs2bYh54zdEgobsRDPQqrqxFo2YgnUs9o8aKSnsJwAOVhKVDcniW
pRr4xorKr1t305+Kn4ssqTvJtRLcclA29RPNv4okBZ+KgoKvr3TejdqM4WlTNv6rAtDvN89nbQo7
Ln8GlWSoqtu2zf8ufoYGMy4U8mD6RXxd/SJKMGfAnRXx/xjJ/fZVHdsvvlVKENBV6crRSe1IjX0g
5YviQNODMxzt7cjLfoty9ctIdvMgNv37XkM+dlbIhbU0VC3cIZ8DtLIJD920CcvhAfhbeIRW2yBp
U/qzOqVCBRh6ZmfF7W8uur/5axXTVmSCT4c6o8iP/PTG1RPfapyBi7nTRmVeetC7GsfqwD3b0crb
D6mLd5OTfB88/3ZI10ZCOB4WwP0GrgQJwvg2RGDILzFQKK1tJ2XJ1WiaLWC/JttWuMm4bZbOvcRs
1pj7kI/u+s9WGFNDxjJvTm2znI9t66wdLQkXARaq5FbkiHQYG6rDNY5CGHIOqH3vumkDFt9ZWRms
hIAFuNhkII6Pdo5C7jhMxro5rtldjYrzMEC0L6M7D8tNq7PbG/yVzE1KlXCRTcts0+nqhZmOj4qa
SrNgzHKyM2q7NX0JEyIzC6Zyg7lMC2o7EWIJv7nS9F+jHXLU2vSlU9oF1DFFCj9997lP2kbHdoq1
qroRNHF5NLqNb5qrIXPiuVMp1G9NFF+VPn+tLbu9DjR0/Ex7haJv8jlF33pRZAqp/tx6zrVMm8Jb
KtGtfJRGQO8Iq1PGhhDkGEU1s9xh6UnysG0BsAWujvmxs9UGBdmcocHPvZGbnQYDoWgzbWNIvTYv
UKDTDAe8HNguLU74aiR9UZRmuml7//V/filOCQMLTIPCl3KZisOvqM3zPClXaIvwD8D0vUya50gv
kG1QcfaOZfvguV54rbixMkcG0F7bjh3em1XbHEp8cz053QiPsTov/I2VCOytaR4qhxTUOKb5vIPH
XuRm9skYEVHFZt5b9Mh0eunwUlO73IgwgFV0vIPRNwSDtrO07NaJoT6TWgrLWebg4aJFMSDhRiH5
gjATZKNqXVQYS1UxqhmuSnF5ii67QXty0SpbiRRxO+WJiz5K1sinHIO813bAVqQlenvRzCkk5JRV
ZVhnHcWlBLnpZWMN9h2yEvbdGC4rUtQsGNR9C5n3iDtO/puwy/i1NksdUFcUQJvTc+8y7HLycCAX
LU1UFWQajD65s7zyW9Ijwhc0OU9rH+aFDmvoCFtJ3mquvC9jvdlUlqHPSIkGN0bZPsDjOQA8g24f
JKsYzOFG7sxug3kD1Wm7+GLURrTgfTYCDvgaqrp2n3KTtqn+kmRGcIw8+QbAYrAYbBRZeAd9LkFo
7NrYCsEM5U2COQKU71zHnG70yLjbYBO8gnd/8qL3UQ97khShFSnVwR48Zz+m7b0PvfngkFe0Qh1D
IDeJYLOzUZEdJMuqASlWyWj+87Usvq6Ll4hF3VMDxEL8zYPq460NSqEpAK5wa9cmy2mqxMsGwbKm
KUZA7qzCgkJ66+3ia9YpIeuPkG+4teoV5RRIs/zGauc8wJnhkZwVKpnTRy8OQWqMLWBeMmQKx0P7
L/ONri8r4t2FW5bul4Rl1SwbC8IwVCY1pfd5W3OlB3VvXhdRdaw1tFxKT+FXRaUmKMP9P//hxvR2
/PCHg1dxFM3QKCxjMHQZmHE3ZXnfch2Zo7FS0qHZ9x3eLkUTH+siCFY1JIc5eKF2Dt4X9+ac+xN4
lAyuJYgWRY8sJ6KA2n00PIxwrtboeCab2tNu6qiTZx3UTIwiY1xY1A5rQSeKVpiLrHoLZ8YCmsHV
IPWrkIoawMnAWA1NQS6M52lNebCAtIP/jOMMr3yg+rkf1UXZq3Myef1rVVq3mBpJ6AYPZKiioF36
UpfeJ8ZMnVzWUttIdjrkhS50Vli7o91a+Eu3z1hy9qWGEVmI2avttKRrs4cSBtYOXJK+qwuQif/8
Hdu/5ItYG5uWuF1Ng0fPxQpyYq+F8DfjleeQ7dAL55i7snM0G0IrF6j9XDSJTBQKEKHkHGEa6kcV
TQpmyWgtAnSbdsXGNaoYpaq0W576sARY5kSP88AI09tURV/DlYxmpcVteiv64PLDmGLNuCTOd4+N
AoBoIemYTIcZNGGzScebyEEQirhTftW9HUrnZLeLVr9xYq1dQA72kTzDlE+uZWfXdqWzE3tNP15H
thmuz/0q5DF0gqd5g1l9V1u9ux54hcxwWUnuYeMYqzqRnB3E1vroG368TI2xfUy95iWrq2hbdiGU
J5YQvL8CGJm5MjRLSQutx6FtMUAAw70pE9d6xP8G9YhWrY6t32cHFAoe7VLWqM6m4TyWrH6XQp4m
GxpnR1s3drljKyRV2uyIMlwUrfmV8lU4Sfmb4BbgplJw/c1DRfl1zWdRVjYVy5BhzaqafRGaooWd
S5qZBKth0H0EdaBR1UX8GZ2KEvsJ+PAD7/WvZvFJg0787JjJSG2wdLc5FMMHKXBvKk0rn/VqRBXW
VuWjmoxXeU8d3A19XMmyCimuwkrnStJ0X1k5PgylF4E0LfilJ0qrHY1YAyvGExhr9Dtk1Xvwaoja
luTke8WoFyTq8nsfhU09CQqM6GlBJ8jWjlIjKt9lYEsdnvcNIoroS+nBMvJSeZ5P0rUKFaYNV7W3
DDEIVILceyDtpX2aWiyXoqNSgXwupOChVaIXu0dt69TqlIZFrMuXMg1KfevsZQ1nL9HsbDJmRdLO
nXTQbhzNc12iomej8dtrL9FoQcctZ1rpBJC9JRQhKFydVFEMYKxLxw9RrRZaKA4Jolk7zuyxUUny
J/YtplsFSQijfZICaV9zXX9vJHdhRpL9opEhQLmF7EJYVdISWPhwqF3ycrqLJpGFpvTF4aBNdHG4
HzbOi15RBbATN94klSnBBAzgTkWpd1MGAchTcGEH00m9rQqYdNeNTr/nmW6tsfForgogqUsDk41b
7vV4oVVN/ik2cDxImiH7CvLr1ScV/goPbsvlkPqzhn+8BMeEPxQgALZ7b65Z3CEnXh7Apb4klR8n
yCAF/S5Qyp4aN3vR+17voeT0z084xfxlfW8rFJEIB8mUKY5zSSRJTX9sLV12lxCtu4XhGzCQAwS8
hV7pScm0CuD0mERJXCwkwhYxgD0AxHdiSmcO/rYo7IeqIOl93hRT03G0agewbnbuF/5Vhv+XQZVo
qgiQFqc5on2e3eUhXBGlqhcXA3LuWDNERYdFPYnXte+bs2HORV8seeoubx5aoW6XYLa6AB3yHLtq
uCkxUV214UCUkNc3tqq6d5IVl1emXsmY8tFvkO2cawlKRlrn9Vf5wEvOSxX8kLJy+Na12q5XUhVO
FtfUq6952VoswsWma0yEwsUuZSusKSu1wiySNXrfy/kuqIitprx6HaX1HOshAFWqVRq7CKMVRJXw
URlFiWXQWTwMrPCqVYpQ+Mz1hsdMddJDO8mpu3Um4WZf78nL1fCs6aoVzKOHGoXWMFfUdTvoDhJE
2mbA+P3JDZA/juRCuWEFWG0q0gtbrSyU6zaMvIUk86ApwuYZkYhqUwTyo9xaJitDOU9nCIwBcjV5
P8c1Hj2+F4DrmmSQkvLBbjL9GUa5vHC72tu0fgi5XcvIZhKeWuQiO26vOlxSzsZcR6urvdjIEzQ4
86we+WRLrfbKtBEjVlpPi82p3cb+rsNIZiMGlHJEcydJ4Vvxpc9zX5PmWm9q+ZVvB6j5LFqKD86q
1njtmqZdkERPYkuayZbSlbN8wmqedhW/SymowWRIQkbMiHy+GP5pjtiNo8D1F1pPMaDXvWIpOo0e
itc/35W/vn5sRQOLTcZNs0yTwPZjUMu7MlArT3aWFH7HpYKu2LUytpU+M3tvIaeqTZ2b7OulPxig
dtVVV3GhNRtsLyimTZtIGpBukSQChiAnUzq6hMZiF5sRP55RLiVZjdHaTnSKvV4GPjka1iLW4zWr
MuAA0wZVyQPfsHcvh5MhpWuojzKkrgW8uP5GQdv7VLD7Xx94bpXgvb1mOSQJz68vmv/1kCX895/T
Me9zPh7xX+u37Oo5eav+cdIxeC2zKvteX876cGY+/ce/bvFcP39oLNOaW+K2eSuHu7eqieu/+HrT
zP/u4H+8ibM8DPnbv/54zZq0ns7mBVn6x4+hid+nyixj3vmA0/l/DE5/5r/+uH+GFSjdBG9l+Sa9
1axii+YNbYhfTvH2XNX/+kMyzD9lW9enjKfmTKslAM7d219DQBltFlCGYgAk+OM/yATV/r/+0K0/
FXIlpmNOaQLZNjimyhoxZP5JYDQBWW0ieuaof/z1VdycViin3/DvqYxUIS9WMhOekkBLJsOsUEG9
TEfoUqP5QdqiYZOl+VLNuiuS3J/53FVRJbhi1dS8tZHAFnwunCVcwPwG0HgQzvM2MGdWKYP064uj
nFcjKQ3E7BXWNJLjIUJZU7frmIRe4VLHT3amBsl+DNQr9H1YJWbxUxIDAMy89thjzNQjj+OhHrho
qZnN0D/4BnZt2zn6o+1nrPNQxm1Uu1m4rEP0Mrt2/PHRUXIHU7vhXhkWoceyuwoRNNF776XO87Xj
T7fx+I3bB9FX3e5noMle+PQ3sL/S0hvjKzdEMrRCFoL7SVqoUQDAmTwKSYRbvpordIefIrwvXfVb
CUJz1lvZMcT4Z1Hh5oJWTznvBvu117AoTscMoLQm4z4HynYcKDiEcXQse3wTcK/3CJZrrM5yiO/f
MttYIR16BHWjITtZfInz5Am+tBRDFEMfoG4m9+nQ3VE+XSkk6pZgKF58M/7mWt6t4XpvCc6Kyy7y
JEDgc9C7gEL75dj03y2yt8abTSmbpQxeT6H3yZGu+1y7GfFLW7Z29tQN5lVnTe8O6TsB0TfftR94
bJlr1lY7m2BqRBYa/jpCil0H3bpLl9yR6jzWdQlAI/5KBcJ2ElpL876z0aO1GsASyE0g3eP2HkmQ
6KUE2zFXa4s1ggkio40xFzG9F15Ct5Q2K2QNkWfAKnpI/JdutLajHeZzLFwxi8xjbONYkXbB98o1
r6oxWZaqutTq2p0naXwjOePnsaucOVyjdmblYH0g7zXNbVuFsHnw05KLCj1w/nq3gxyTVN0VhD6+
kDx5y/uaCwYflG3WGsQvEpoQaeQjJdotSu9YUKFedrIz8O+I/EXpj+BrJYwvYiJILQvQR/P9pe4P
PUx/fGlG7TZXrXrZ+06/LKviyc+QT69Ksr5clTN9fDOsbFXKNlw1RdLI7lWftDr9VsewR0Nbmvyo
260eavWK6hQ5g8WgmmieuMORhV22sKpSX2DogV7ASDo97aVZnIT3kN/WrI+Zj+8QugfljQHrYKZO
HM+sVRZJwRsKCYw52Hsc7AutWh68SAL3PcR3ppPcVqaOjfM+Ja0fe9GLqkJv6XVspcqrrM9XrRP7
iNWxyuHNHGAS5/gE5UAUZzWxV9xJSIOP0g6n9Arz9fSmftNCZ6twHVAhfBrztlukhrnijTi5HGzq
QZ7FYXljyfhVFlH32ENdRAPjNzjHKd30c1aGipuJGoaKLIAK2l+5SEeZECt1r7GAV+EGPrMyYz2E
5gZRFo2LNf4NC1y5zGuLTwP4QBmLT1Wci09rG0WRJN/11pad1bNJ0xJfao2vVS9MBEtfWVkeKzm6
Dq0MXZLqy08vnR9P8p9J6IIa9ssfC2/KNKA3q7+k1VHz07LMUL11FkUvaWnZc68+4MY8X0s8nuen
3yKp5o4bH+w0OUijtfrnf8Ll6mX6AiheG/L03gCZf1GbnarbSWEo+Fm27VGHVw1OntVIMqHhl5kb
/eYLF7Xei7/YUlXefvAALIO/+WNgNsEhy5bn31obean4VrIuo+s650lSdnU4Q8NxbvjjFogWNjtG
92hVym2qNYtC9XeN/TQgMGHU6T57JF02B9j+lDRE2e2jndmrRo02Wl6giq2v9YjEcxHXCwvCuDLy
qEsb7TYdiJnHztoWevhSKQFCEk+AqF8My6WMIgfdnJzuktDlqY8lyLMaajFFVs6DYcR7KPnUODGm
sPApfL97LjTnIfFY8+PLWsNPi6Jl0NjGPIBIAvP3BgcAqyi/hJWd8gzRqnXeKLc4MsHij0lN97PY
KdH89Ui2ClM0loCerT5Gg/3Ak8apDdxj4eYHpX2lIh+PCZm1rdxxJfEKi5tynvFox5U7PsXO/69D
xn8bDX4IM/9dYPn/Y8g4cRb/fcj4f/53/Qwu9xP2ch+ixOmoH1Giaf7JvUyASEJZVWyLMO0UJLK2
+nPKMRMKGuC2IZ++R4mW8ie3mAWKCLrZFD3+CBEV+0/wEgYJBQWygWMBK/gfhIiaMt1X5/sOhwTO
jiEJqyILIIZ9WSqOlbBMlS4y3gotOwrf0h4l/UVOVmDNIlz91Okk75MR/QsxKmNWfhoVrqZiNI6j
H6N/d6w4lZj8d8cqznPgwWn22rzAvJSNHcdFjhnfX20HUZ69NW0u+kJvpCp66pSqg4kjFYBvBOfP
m3iSnD83Az2R9lm0cSZbFw/L4INmOh6yUDSLIZWXXQfyGWyh/pn3/jeyBt2114+ASv0lYMMQm4gO
X6W8mGNL7XxuEfo0nJDQhaXvqC8Ek32YJITEnil0g4R+zrkduXB52jZE2lP2ljoFzRk6b6G3sLsR
E0eo3cVK0W1lL9q+2VxLmSu/5FGAPm2I70Q4+tkhnja+21vzWM71+cWAaIqNGZTZIcojnCrEbr5x
JmSUGItRpYb22oeIVA7tCtFf+wqQd7sCQmhf+dPe2Pc9IDUDp3NlDVemenTkQrqp42xa91LN78ke
X7XTxpUADbkWmqVGnnazuu68Jp/piZkssBZ21gR4VwomHNimSfq9Ar1sqbZ4bJaTVr3vIX7n5dWn
IkncSSfFaO+iKKx2Pepgk8udsLXj72g3aUBILPrEZrpXZk4QelvRNGH33v3TQeJEsdFutDLLtp3I
WP2dFYPoI/jrT+4N3ZQFE32tnn/68ZuDbRzCdqMrqCtQPsHfhioD8FtsJUrd9O970o+ztqt6FIC7
eo0sq7ZXEDMEgdS1ILIKYJR9SHHeHrM7tcf/wpAi/3MUo4ODWRemVynJnkzt43mICzAZKfbi972q
k4JT33nPolTPwsQ3sbgvpzghhdDmIy85F+0ubY018uNkjygiLNoRDKSEmDzOK1G6Gcu22Hg4/Nzl
VYtLjZSE3/y+W6IjnDzVLtaMvi4FR6NW3YOnRfoC9yl3lTXoOJ1ERiF8GTMu+mwl+Pdndr7g2RdW
Z5CCLfOVGEBPgAy6IO9LPu4zpJFeLbAnhRs/qWGCVG3uFBK85/gpFcI2GfaTO63Jnrg9+YPem+Uk
PAvZQNFGFqBnj90wjUm31VFWL7VunKiA7x68YaW8mMQWFNgNCBG+ZM6bVkJdwJBepZqEYWS52lXS
g8LEQ3F8bGNU/eUi8Hhj25QLZvDUBpZ2aN6cpW5SfcERwc89uJvOsgJHVXeSx8E0YN7rKpqalhfc
Zm6mztShTF6Dztv0YdN/Rk/3Cie/tdAnExuhR2ZMzxHR/ElXS7T5Aa/dEadQq1TCQ90qydEvWafx
uhm/eK6M+zzGtVi03uugoT8nNuwm2XDDQzaWyTEAvHma2qbjIdST7PNPL8K/C2MV7eLt4shgYR0K
Rw4cGV40F1GdpSRB4yP88RaZQbwNnAhGNto6+PGAYNjVkUpb7F62L6f+1P5l9/JYlFeRYUOrfDkl
Nz41hXdXGEN/nQRB+AkInJug4O9mWCrE088sNgrYbZ5hsIfTuD71gxH20X2dptjTEb1Uuksx73zY
+xHnfkMdPdgG/73PoN6LGSk12sGm3FO1WXcbqGV5cE0fLzKzzp+9qN15veY9Jo4UbHXbxdOitPNn
xPSgnD+jmFKt6iCzN2YcVY+SlGwRZpp1Y33fe2N6I2HsdJeQ1fEGq/kyGFihgm3Slwr6VF/SFmZV
UlbAlA082koPRz+lVJKZUw7+U+tWuC/Icn9o0bLElK24sab+ysZ2Q05Gd1sERvp5bOS56G8cNBGH
OlQRSIv8J6W+7obe+uIOKezBptSXottr9W0d5sEnDyXafa2jFwbCJHhCtm/xm6vP/ghT1iE8WgCy
gGCg5cVi5jL9NWKYWQFcCr6FCo6LGGpI6O9F45Muw33v8Es5mLmr3TWjzas8Q9Q0dlDU9UBZj9Wg
3ZFB+Txww65Q1w3RQmTRIxhfFCZ/7Ik+yU5uonT0Nhf9J3aYqFCIeefh0CxuSq3kG9cgkJ37zx8h
V+GaXNwtyBSE4JqmO8h1YhyQww6XUOe8L7UZXlvTzY0Z1k1BKvGzmKr6+o+p7aj+NDWzYutbJmk3
YZ4on00X43IlV6YUCKqN/pTtAY56Yzfdllty1YU6gK1pT46hkc28xv+x93H0cp7UBytEyzji4zzk
/5SdWjb6XAgoScMoIxv718bJlW2omeX23CX2znMjN5dZ5jo8z4zsAI8Os90INijsWvr+7jAjS69V
MBYbcej5dJeHJY58J0Vqt+izaIXFx/DAyzOcK7ZSfjEHyokBzOMXL6+PY+T5mKMgrQ5nqKHSGuSz
2nDKOyVIyrlkpJ8U/E6uhZvme2ucqr9BUHyCn0GhYWpNY6Il3DTfZ/63jhunT3g/y/nzPD5BtN7H
zp83jZ1b75+Hsqu1jXIsbsLJFcmeqOe9oWaLZPJHEn1i77yJxICHNqypkEA8D1xM9tHq/Q1aRKhq
/LRIYe2kTcskzM9lFcVS6xJlSNHX4uq1v0lerCCjaCgFyo9liverso4bVXoQjSjadEYuPeSBmd0H
wzMWH3u3Cr2jaZbEE+9NUCII5YWdexp1QKjeYuhI/UfaAHhSD5oee5sql9WDMe0hkv1jT/SdRzMs
UtbneWIPtbc7JYUD1FkO0auu9qsa6O91NHo/NmIga5ye5cRffWLKyON5LgZy3GUN8CYcp0yd4jRi
tpjoRMPv1IoutDTAOWl8yTZrQJPy2LSw/JiA6f1AUikeS9+CUL6vx9LGVC8Mj8AS2rl4ahJ2vTap
Zt8SXqLR+N6PNO1r9d7fjiRLwHsNU5j22luB89N80Y8q/WvsPgelc+fUMS6mPECVg/t+K5/2pj55
rIplCHV75vgVyAVxH4thsRF3v9gTE4lAKONpaJrNROfp5LbipvNihPoL3Fu/L+Ion6Wtk+6FpxWm
ffLaR4UI2BbrEDm149saq1vRyqYuzfVyyhVJtg+Mp8lxGTVrYx8XdXUNiyk/VWcLfqLQNfunhKXI
8jzDNL65xq5qbUjh2iQvLTymzm0UpP/5nXcBOph+Rbh3rA+nNCnV9Evsmme0gST3vvbNSPEm+Un8
NsBo8idx3RqdB95+Hon3oNqdZXWLlNsrDlptOQaGfiWB37uKKsR5NL/Cp7XRr9Dh/NEfhKQCnUHR
5xcD4qge7n5dqsGybhwqpNmIbcqVnLVApNXkS9EHytbIjOq6mmyDtGlv6s90c9ic5kahHl3Dfdq3
eou/kpo5N0iA7UvUmD6hcCR4UXvhy/w+VpHI/KQjeZBl8bDMVKnYVgAd9mIv7IYfe/H73nn0vOd1
VriP1Ko8lVw/VFx/TuraHzPY/DbwBJEEMyZRJB5ll3INtYlq7xCl7ms04FytWCb6C2PBmkVm4QI9
JtmLZmFMgqgQnxfZSJQ8E8MXE0GEWdb8NF1M6qdziJnn6eKUoilOaefGdaxqCTaYSAUHuparsxrL
9Kt8L3rGThuuItFt5aG78jqZVCS3IMZi0xFinDwWvsdWHK1HBeOn0/CPsyisq2cUrY0lblQ5HISa
NWRTHpQwQ6BQ7IpNJcUIVXpL0ZAn7cyfJp+nDdOILyMAI8XLIM85neg67QJB4sFqae5K4NmqFMXb
nCiGkhGANtEnNmhRBpSpBOatsw65PJSA4wW8beo7T/QdvJTFGUSfkxvOb8Fvv1wBGkQfUyerD/EH
eOlFUt23fBdCrlx+i+p0rPSllTur0p8wPzjU5+C+tqJ16rJggs7KSVzQQ/sPkJZoT7PFeBgFw66z
yu2Q2tJRS3yjXQ9O9tNpxICYG5jYDdcZMqRuXobzMBtxPFLTuywv0UgkQ4ZGBf8HotrjQPXUuZPK
fp3K97I/9kvcI91jkcvhVg3SYmubvnaMiJqWSheW91oCunCofO9pOqMfWfJ0RqQQojtb88u1LgEP
qbsiedVlGXPBbvgStAmCOuho7RRcL27EjLg0u6s4xCSpnh5VzfR86vVGPlhVwKO/K4CqGJoXr84j
54mZivyL5rXpPO206hZiHYC/Hr544fj3cE1VFHcRnhd97zPqvogWSu/eCVlcXKDTleq6weIslRvE
Fs7vDsG/JVIO3ntbWN+IiaJPckKKk0pY3YqB87lOkrzppGVTSfVOB29b1HZ6hVchFLtpz0LN5wqh
fWOvoB9/0S9miMHpSDH1fJAxHVlOR76fVswQ/WKaGvSn04qui8M/nrZyfqf8p+gXi3+edw5lBrH+
5wJFJeFjROE5SFw7eS29RFW0rMldUKkrsY9WMuqX4h1xfpfYrdNf2U+iI0gRwJqJd8oAV2cBu+/H
fNEnjhyDsb9qX7mQprNOb6nTuT6e//ShQWh9t3iARX1S3SbTprXufFkvbk6R3xT+sQQ/93h2Et3k
4UFvVGrgZJeiOjbuHakFGYCrNiIZjnEPljbcI1gO5HYa7ZXeuJ8O0F0uA9FFxpUDJhUt2OFrEaFK
TtQseENkG9H0KOUu1FjJNvIUzPrQqE+jIvN+HhWZdzEqT5MvjlUiOf2UJV2yHfP+uzuoyUm6Vei3
Sh7ycHmEJsKk5ioGGzRv0YkovyeTymuMEckCg0h0OWZJluJFpCFsNGHOwraKcJQYjOtikJu9VRk5
mEzXe6osaV66vvZlHN2F5xXZ2u0bf8Gzxb9vC82/V6J+6Xi1dC26IN1lBFm5v+iMkEdc06lLp27S
Ffou7dyY3NEL3bGvrWkPbUK4QuYYb88DfeTox0Ia52LauV+cpKnT9qcBcoXjTJMBGWLrizV9WxZk
N5BBU8I8u5El81XYFw5QulbW5H5oTp6HbpNdm42NFL/v/2bxYlHD+bnCYk3+BoIbBehZIby+yIE1
nQsKuxj7F0CHLPinMj8C6HpvHInTbjMDN4y5VevfUQSE7gEV5560bbXB1Q+25tQUmzZ/gOZVwKSh
RwW2tNDxZ1uJJpYUxtELjVvRalwoI9Cnv0dx0ezVVsqvyK3qpzzXMEhLrFOkvchhnXJVse346JXg
XXCep4ksltNAMnWMhQQ9cgrCEof1DhAOLGanSCv72HQGJ1nUVr6i7GUctTi7F8l9scmj5MZrITeI
ljvgkRCD0FueqgFhaZ7nZ8qgzSHr6js97NEon/YSqFIPxYD42ZSnEf36EOk7pwbdAkT5sl/rZN6G
YQCCB6tO9zeRnHJBEUHPFbivDnjLdGwdZv3lb2oXalUPlZm9wACxwWK45bZOkDToh0mwI4VJ6E1u
TGIvi9Jqa5bVFWuNCm/OafLUPDk5OdpdLMdYUWZBsskdx9/VUpccLeQZlxbY1XviKGcGZDp5tpJ+
HzU5fqNlbM+sNlK/WcMQQpYzrlRygkeS+CkZLnugrsQLqRhRhJzh2Jfe4G+FkNa4bhKMbPwWJNSb
mgb1Ih38ZC6Exs8bIT5uT0rl5z7ARjNZgaRtqXArHN7u9R3a3tvULTeJ2muftdDPFkOuG1sjlrTP
k5G0qzr5XRMP3V1Yu3segdFjbl1bmAcf+KdEB7EnNvZYYjsZtjViD7GyEX2l01IhUj15fVrSUXh6
iPMKn/ApcSQWeGLdeG6KPrEmfJ97mjYdYErIwxuI6lU5knHnzdjmwz6Jk02CBiJeNx7YkvPoqW35
FKxMd9waYadfj2a3aDB7wbKCluiqeevssQs9ihbPmB/9bSYD6Q/RYTv3iSnUcJ6UZqjWHTne8iXE
IAW71t7E2tFk+ZUP3tdES4FLYa66z3DE+KyU4ak/c3HGHPwQuRMyUl8hPJCLMhXnWk9S81bR60/m
1G+weF+hMOCuU8lCukwd/LHDYLMHZ932nXmfgnf6VGcrkXjSgTxMDZE/0n3bf2/E0zSv/WmaF6yK
EOvef164Yszzy2OSZ6OlgslViRyADX+MFnqtS3MnHbWXxOd+AThvH8RGssdwhWwBPM73Pt3HSWqm
kgg/zUnjWEbrBSGRv44Scy+aYr4hDykoK/4kq6jvfQmdlbB1SIxOm8GQ57pOJHLuMgOA6kOhQstU
M/00DSViOFsy6rWiT+siZQHzsFgBbezneV8lW6UvnAdUa+HagzxZiWY+6uUmqvFoEU0wbNQDgcVD
jWUyCBEQ4rJ+FK3IH7MHD/rZNCQ2idnCcQmtG8/B+FBO0n1iknRu9N6diRIYLFjCm4998tQX/bs+
CS+Z2anWdnFco9nUOzvUO0bJ+4oIUvRYta20VFSfV8rguUdzhHQaG5H8VUZsUFYa89vHqZHF20ef
phpFC2MKEOjaBmZJ5QWdAnvaFDLpXFn250K1wDRwnkcg7y8Vg85GVg7O8VYq1VieiTkOhlpXpRTB
qfaHdPnTcdBPrXWMQc+h8H1sVMb6abQc+TE0CdP0hMSNaJZ5p68x3U1xeGe0UuNgqdmIZJ8mx64/
V+O23IumJxVfkCNork2vVB79CFdLzXhrMJacAbc37qGbBsfcVL6It5joolYHLTEJrq3MsUDl6Xf6
gP3dTMTjClKIs1whI3gO1M9RuRhVMdZZXYTrkoueYq8ENr4aLk+fuhnCXRGgG9bLCGerNiX3AQes
aeMlOa7g096IaxJPOyjF711iT0wTM0RTbOTaqvbow1drqu7BLPQae626lrbMsiD4Yk5y1AGY12PU
ee6jM1z7Vht8kV3D3Y9ums5FU3USfWGZcrIVzQwwVgva9S4sw69uZT5HCuw6hLf7nQO19FPtx7Bv
cZcU/ShJ9jtVl/+2H00UdRdMVkuiHNrja7EUTVEDFdVRMSCaF33NWG/yUd5KlawdXdlH3VaNZIre
NM8b573pykYyM/4vZee13DbStesrQhVyOGWOIkWJCj5BWQ7IOePq/wdNj+nRzP6m9gkKnShbIhq9
1npDoQdrMeoR+g632SWKKMcx2Lp5oR1DJywmTGW61EYNpSqisJnXdVi+pvo4D3zT3bfkl7F3Q/uu
D4p3PQJ7Bg8Mh/HJt7ZQ9SP4rebJ1n3ntnycpn1anjTSQvRzVNKXRgAzubClP+APWgZILEwsSN4T
TIKTgHKqRgyaptaQWvXcGDkl2o0XnazmGvSuZc/IQWHuQLFx0QdSuWxDCliiD2scKhjWFdXnv01L
jbeoI/KZ+TloUX24jCT3MoyVUglCjRasDK1Bb81BW43BYsI+uK15+t9vCHCPn94QKgkrIFLA2dHd
Nqgq//0NYSVSWrRpm3/JXb2dJ5y/9nIbIPKrBQrX273pGgZah7k8V330Lg0xdJsghm6X0sjXYRfE
M4qfxboFeHwrJ+RT0+a7uRQhl5uZ+TqTqngpAjKzzX6Nhm0Cp55HVeAXBJ5B3DVVcy2tBsKuVaIw
NXkM3KEQ3V+Dol9gIu7THLm7hmN1yeCK4oUdXKOwX1ptMr6pCvBqH14vGY5yeHO6scfqvkdWxOlu
00B/tsekl9S5OPBwupBXrqEEt/qY6LufhD5l2++TPx2nPjXvn8x7Krhl2O8fqvbtodZC++QgECjq
kknQPSpS1L3qpQFBIIzrgyNFzkHyBn8pSWHyVmnlQ1BRpmlEghhNC+/i8i6dKXmNMaXB2bdT5R1v
7eFNq4xkUw0lVZ+pKaZBrewOudKiVe0OxYx8YHK+f5e9IbniPSvvbl9mDfvWjZYQ44op4lJPX3zU
n69Nl8lo29ISl/tc8Zm3h0YystvnhRkA3AqJwzlBanQhE60s+gqFCcyowou4qEnwZUz0YS9abqfY
Zzd6Ew2xBm1xdauhewxYhjX/9jl9Gsn/ccQyJtTg3yJRFTChQ1YGkNEEbf4ctUR9hPWin+Vfal9N
dmShcZ3VHe/YV9iBRAQfC6My0gpqEp3/NiwG6hx/5QpxUBFo1s6pMb32IhpRWVYLFSDsWjSlHoEJ
2e0vtyA3iuQfBcpGh7a0jc2gGAFC972BtbrTeAutyLNFVyJhCunsNSD0wbfOB8Azjs7J0DHdIVuu
vdqpHu5EnzmlC8JBok7kFmvRQu64mUxlwDZ1bc4OmGVQu1IX+2fbH5fiH5WoZB7kyPSXIlp2s8Z/
pJCNQQSSS2JGqceU4dI424pmAVtn102JHtFUtBit7yjo1jCS00Ou94ua09KDmQ/kyIuarLriy93S
a6R67ttNai7EUCXJX5zc1jeD4+GLCUEMnfEU4Y6+Vy6+VbUQM2Ll4kVDi6AHd+HUl7k2+kfi2G5F
isM7MqCUHvtnw1cpm0yXaqoSin6CvrNojYG8pI7toIcVWedRat/F1lFl3rhqcylZK2Xn7ZsasWI/
dR/ruK+OArJWI8yw9R18/mDN+k/iIiXuYxRZ1VG07jME5E2s+v0ZYkbg9YhUTt4L931RbHaqUvnH
2v3+qVs0rVaFDd7exu5bptgfxZjbfL9vluKu0I9tZZfmw/Syyu0QZ3sqrjviRsAwodEhVJsBlrHj
nnyfH/BLNcKXxtfbWVIX2dciqeHy6+5Ps/5o08EEBaHkywwE4feqVr5MBJl3LzK9OURebZerBNR3
z5/QwsUnMKpsmyrRo4289bgQ7j9iILWfTJ8z4M1UCWZhOE9bwPz31FyfxqvMaY98Cx5tz9e//b6J
vfDWE/51Mw1hknWS/Dbam5C78SyuMBfqMPrBUFAqCUXodBQQnIuidhEY7KzgMQgNKP5yHyCCXsvx
vNKNiXwaIT00HQ7YfcrHcDgBZ18XgNgO9/3P4reBPyF7wm3ra5mN0dPSUoBZInERPzP/TXH15qMJ
sG5pFXL98CMqFGewJStKSghWUmEyzoysUYJFXZbRMWka6wGT63weFZa6lXAsX8JCMPaIwJn7crqI
5v1SYuvVabG/vXc1ZtStb6ZQSlk1a8o7S5Jv/oNKNfLcU2U921KIzGM/Wmvo15I7y+ywXfkFDg9i
WJ8mBr0fEnl4FDiLcG0HsTPTWs1Zh3E57hBUTg9xVCurBob4Y4sS3bwyXOu1sIxv/WikP3JIJzeH
bAToN1JR9h/wb6DANZW7GEiKz+w2K58yuEWOqpr42drFU4b18FJukPsQg1pQ48YjwfSdBkWXp6Dh
VJOQ3IqmhJnD3vAMAnyIvTl5mvgah1p8xLMbQX4DPC48PjlZBgnFPx9hzD1uGVQMxa3oFJdoGr7d
QVbPsP6k1HifI5pst+baRtdnF7m+asHCLYOdH4RvfdY7J7dInFM73RVqIE0srmEpBroo6zdY0Egz
ohcLY9WAbcXuhzdVpXDSW68YrLp7r8+reUqKB4uEcHwZU3iBjaGGF3HxpGvjFu5ZIul8qY203ytD
+eU+rpXIyHUIPy5EnypXX+2sx/kDQayhX8cDeuCdl3+tjcRcIOmcHYJOth4UZejmfFOSb/8yI/dk
ZdXl+ptGeHbxyH9qBBlX0QoN74/WNCZEHMRYpuAvPsF4fq8bTDP6kZDE3cdIdZ8bMHO3562ISfr3
ZEJvx3UBPE6rdu/qAPbcHGnLWpFeDLtCmW1sn12pai+ykm7jOJNe9NToD4UWK7NumhXmHcIIhZ8v
xWgc+tUCDXvQxTlAEPHRahbHZ6Vu/ggO2q7N1qUb/voXoLearGsvCnEMs7UD0jGXJrHGmL9MEC9b
k0ofrPbqIi6Uyx4wSDKWtVudDAGqKPHXIgrHKsSZsBq3TsSss3UL2wvdzZBXmCkRm6kRvnFamwKF
lbpT6GOJQc+9+z7VV4zkNhAnSj9NlRHiWLc53IhNkMkq3DvIkqBL4x+IugoHdyuxAyoEdX01YgfI
vtKMeHEqyh4Get/MOSRKixvQJA52jjm2V9mzyl2LEuS9X++Rp8vG7AMmo3bh5TOX0Xp6FpmWDEkm
J+jyi2iFrvWGs6J7y8uoJEHnbVNkOzHYejVS0tIYr0UzQO1tHQaWuhCfZg7lsLNUyUJo1kXnUclC
UpoOpUIkaw+yTmWlhCM869zaR/xJekQWxLvqGi+wXE20lRxkKMJNFS6i6XVVSsF3K9aSyfq6eXJH
T1o3/jBsQMi0l3iEgiumhBHZFlAgX2Dy8RdpfcBratL+Rw5c/5fDJNpIFupv0JUROv0UjWngOj2s
SuMvQYDpUVs0Z/QOq0tUq9Eur6JiBoamvoi+HLIWmz56WKIpBkbN+ryql5QNonG19GSYGJmNc7t3
ElSQmvsNpfXkUcPLbEk2ioqwNckciAumvMUqM+Sv46R3gEY+egcou1coEXARU0RTF6IH4va++I81
4nP6oXz/j+hV1Paz376ygNcs3kOwf8BBg0z9x++rKmXcwzA6eFfbNFklHlrG2uQhCHHUOoq7XHgG
IrF/KQMLyYhpIJgOGl1h8L6nDlCtLYR/ZqKzwUv9mKiadYhaixAo8whGTeX06a5VY/XW1/+++/+f
12FRUBveuBZ1SgNA8MzXSayJsFg0PT1EkGyqYopmpPfhH00xep98X1tnrT37NPne9KqSHxRLLhZq
inWwsyw72UO0SabivriQr9fmiaNpaxKw/lM8OunJtLS5rsrFRxkNaCKChHqEp6Fu8ogg0rf1iLgA
46Wwb83vkLkr/trfzQjz0CTuw12usCWbOUZweDmlb97Ali8hKr8WzbS3nqXMmlSlKMaBHHvARjh5
C+Ks2vgSUsO3ZjiOM7Nzh2MXtsOLlv7Awyh96+I03Wu6PX2z+WiYBsEis+VqJ0YHXcKqLi0BjMo9
4QT/AvFhGE15K/EvuDUhomY2QlaNk6Jw0xoPiecb6FmEwbYBHokemGVQ0sjdcxBOGNmoCD54ON4D
O9OeNDnUUKtQ/FVlhOUX2/qQasv/+LTQbZT/AKbBmv0UfJKiMuF3ooSgyuiSfpaTGzV2Tckxkxez
5yzyouPCvKr80BxWXrxo2sbdS6bm7v0W0VuMEtaiJfqprFnl7N6GTUPmHRjYpuv0ZDuYKM+lvp4l
c0vFz9Ryx2qrtUZ/KQozP2dmM/fKeLiIrjTr21UrpfjETzPEgK46T+jIAvucuizIOYfKH6+iJS69
q+SQu8iqtEB+EXeCt2SNlbXOGndc9iEwPg6Z/ryU6/gAI1l/RehngjUOV5B03rYIrXDut61RT2iY
ca7qlo1QKE/27ZEXj3JQZ2tdL/deI6szg9cSSkhjddIpet0ueaSrMx1PmT8G/GmKWGFNK8TkNDc/
sIgz4c/k8OOE1YI8eSkIvwVxV4oR0abQa9sQZq1vfe4A+J4mSr38UMvm+VMeQDTvfcEwGwExHURP
xuvoj5RBrXoFVTZXn/n2ZLw7+cR6oftFZ+8/iVZTn2I9s68QYpNH2fJPlJ2kF7Xx+z0scLjsRiO9
QFLCAIZUa9WBnLxAwEkv7NXhY8UfxI9k40kKuRR+l82Qfyz2oi/J8epGRXSN3mm7F0q+Uja0eydW
bZwvXKnZi7a4u89Bo4DT2XQh7HvwSTIjLNxvbkEcOszyznfzq4BRCOCEuNP9ppj1mQPSXNjqeqSS
7/OMDAZYJYUjxwNFPykBNhlmyQkKpRv9JC5y7RmnVM8fJ7TpbiiNwJrVbeQeYUNjZPm3aWFRY+wo
2HHyiPhpVJX+SVzSvowe7OEsGmQDSTuTWX7JGnXcpiNGxDMxYgVT8UlXSNtOSx2+TPjbhUd2nPDS
V2h8Z118Fq3cjOB8k4cULXFJYkpcYw0i596n5wiWNzni0lHrH1MUmyq31a6RmduilQch+mfS+EeL
mtutVSWqeo0i94+xFlLUgtRrsvByc9wZmC1Bxeau7noceX73wcPUZnIXA9BvYvzfEPLfaZniUm6z
mhQHUHGP2n60TsI4ncTOsZEvhmHbJ018UG0XPp40uA9Nh8CcRN3zkiV5sNBTv76mk9AYIoThO94+
P9BxCL8ZqcLXucecOQzCmd4GBB3VxOOOvMSbDXFzSAoU00y/+oleuP2WOpkz03MluWaTbolrQ0b6
3weKfzB3bQ1EFcEjmyqbKcOf4FURopFpV1TW1a9dGXUIXr1djoZ13KFmLdLXvQRTNZfleCdevWI0
Capfo7KC2IcYva8Vo6rRbxs1yx//bf19gY838dwoSxULtgLph7TGmVbQAu6MABNV1Y5guFVntySW
HTrdQVdhwhMvd9e8dMu555jdVSdob8A6Shiq6nqQv452MO5QZJkqsjTJFMpL29MGNkmapmcB8y7q
Aq9uJXs1MD8ohiJeN0btLL3aNzdwf4q10armtRmNyUc6+TbUI6ZJAJ6fws4wNuhAFXiOhNZVarVL
AFVqg6yjvtH6YidXWfpuSMDGA465R11L1b3v4GXvZGb7gqAdAgSwb35PTSqkbcRUq3WV21Tb6V8R
w5UWMCato27DQ14oMdypMGv2tYNLyawZPPuoUoI9anVnfyBmeDF5KD9krfhh+b35ruVJM3MSd3yF
tQYlEl3qK0qhOmcetXmKw3RYFA1JClmq0bIsfP2UplK7AhfqPyCtKq/7Rq8PZqdbGxWDyp1jW8lO
k7J+a3WdvLeLItsMJmRAZKiDddPn1kMeGtLStIfxjMKLRwmway5piKN6GNj1c1WqxPJq2r2wcWmz
JumVt8CSEDvIO+mLNY5v/E/KbxwAjtZYWD+MLlnpDdL1HkWbTdHx32n1ND4N2VA8pnnx0Yea8q54
uryoPKXYRchvvSqoEIv+pK+tdQm2bdV7lvzue8bGj23/uWtOPQ/3dnSGcJNDlYYpVQVzilrRN73A
DaSImh9DYXuzxkQ6MHBjb6Uakravi9Q72p6RLGO58F6jznzpnLH5IUXhqmkMfWVmoboZiGnmGXry
lyRztZXWyO3eArvNhujlq6b086cqCdkufS35MIpxpeRlvcfsKZ5bUW7/YVcrmiYJN84ghr8QPraK
kEkTt7LQRROTbrfOtFyrx3QfBX98jJiMSUM3t+Qs3qqSUy36TkZgRg7UHSaH6gqng+QZwGPKC0dP
f2j+ezf647eUF/O8L1P5US3GdCOFur3REew7S77No1dYxUfllXOxJrXtn40qZ9c80aNVw1dvb2gw
syUltQCs+z3p6FLmtRgmO3bDp0CcPqaLNp1SRH/ZjE8gP3913fupSj6JVueqUFvioLp9xv+zT3yI
+Al9G6MKDEzADGxjAQXCe27aonqoE/usYtz5LLpMo95hez6c5KnLdhBPM0Dcr8VgaNhI34YUA0TT
UQfyceZat+QQu8q+XUKve9DisT6ZtVQ/1X6AZ15EGktp402B2QvSSmS1oE6Hs1Z1qlOhac2Tir/v
fVozgLRMnFctsoZNTpoOL0Ew62phl4feALsmLqKZRAN/P8NIF6SPtLOrZN45DHZQc8lXii5Meb9o
slP/6htNHnRgAMVSjHLKyP9D9Zg8w98P6Ci+2jYoT0qrPJyKIn8C4BRYSI1ZmKpX6p8UY1bstTm6
nPbaJO/2WEwv8tFB5d6uf7WmsXtrGhMz6+m13v9t5j/XiZnV9Jm/f8LvdUEkleuuTMeZ27qUU9ym
o7ziHOSqBTNpm8OD6BGXAbDUWgpjpAj+PlCZMVEAwnjji20n8sIp050fGQDZp5IbD3j2YJTuRrTE
Ra8CY81GUc4Vw+8iEIi407eOjYlvqsxH07LhADZYQQ6Bi4tdiHcdvp+iS9xJAeUa/FLR7Po9QHar
XKWJNzyETrXUk1E9e9OpdUiKfNJYLYCdpMaTr4TynvMDgq+J+lGS530OFPvHWKv+tVTaboWFgbJT
3Mh4QIvOBzHsVds8wxCFbBTMotq4WHmSP0V5uo4mVzoz7cKD0ZAbFE1EulV2LaNelZNJ3TCqwVxS
dmaWNw9SnCYLclIqbJPM5DHvjOzBK5foqAEZrSRpy1GiXrYJJFhUqcavhoop9xC19ZLMtH1tcvWi
UWz9lrSUUPoMRgDQIHMTa1TS/2UG2c1sUbuIZkLkUVZjXlPUUJPkSAycL5NcTl54l32HJ+D+UNX3
pm6qcwyzWN+4VukROuWoWVuxce7iTNmFZEqWYO6NNzmXVn5vJN8UKf41g3+9vJuog0vLpHxV5Xo1
95OII/gE+SWljvF4Says5oBcwJwG2DbtbxA512+8A9YZh172Co8UQTC7yctWoYFyR6f+9BT9gTQz
WmjwgmctUNhX/BvSOYfS6HloA2Xh8p85x4GD+BfQ8aPhJ8Omr4GyDEHr7xFzyjYZ6kRYs7rxKiyR
BOAvhigDdgaLmxYpZ/DxqBUDTCA107aeLA1vUc87IO8dcuZueexh28xEv+5W40Lze6ZNG1df9H9M
kzG2Q8mXHUwaUj6tNn5NiyIo3pHzk1d79KrzK0REoXz3kDtYxqbtH+qwKB9iJXLnHjTLDwXlEU82
vwWynM3HOnJARjnqrqrLYJWbavEa4Z2RmJH5LYnjH6nUlc9WUeT/dfQ1PjEL2KrQZ9dVhXSabOjQ
3f6OBKn7SLHiJhuuoHWcS4mGIEZgrxpyGTujdWAMxFHxngRhPjOlujm1yLc/9qqCtAb90YhQ3tAt
fFhHcy3vo60IREQzqIw/m2LUzOp9EeSPzmgj8qQE3cov+/wSl1E578l2vGvJ+IjBALhcx97mhlX8
rMz8qzbE9qsE/RB3QyVBBTX4ib+nvJfkanJTzocvvpVeKhSDnsqp3weMv/B0bfiCxXToZqdOJvUu
InpMc+RVN2beXMT7Ii9Agas/BmpubM3Y0uu1kcnprDC0cI3rKidLiOPWccAC+1cy3eqUBWjp9mCF
KIvPfLnvDqLtelmHqxjy6LWLU9inATHFzE2WiIm1UyJXaPfXWjfPAl0osIew3OPD1CVBGnj0MdxD
YgLRPSi08tG26mJpyVMwJMu5UGH+XkOfDlTUpi27uISuLb0hKGDMo7BUziNkdfZ/hVzc7+WBC2ZM
LOc314vlpuHpP8ugvYza4J0a3UUFN+jTUwWtANlJM30r0d9aYbyUrKWySt98y3xvXL07B8UYPDlQ
OkX34KT2BvEEJH6mRelA9KerpXvQfbl+DbKNrrnJm5Pl5p4qcTkXzV4anmCbncJJECgt3QcrNIpn
r6vjfacgEC/6vdQ7AaornrV6WOCLq2DPnq/0uuYIzkn+IOwD7pd7n2xhJ6RnyEeK0fuAaIIUReme
usQi7aph0atJ/OgUqbPkuCHzogzadRAmxcErhmwbcSzcJSAX9hoP6EYLmwaNkERZyV5rA19Gf3FI
wv4Sx447xzK9ukZ15s56RWneZL9CYDEctK/oL1MDzrMfJd5OQ+S6aCoaa9sAizrTBsSCIy/wZnJG
EQYhzG+NFzxp7ZiGP1vAFFtRMesr6gJuEz3KU/0M0+Gdy/72KMao6NzGNORb7mOiJvfPdU5U+ou2
S9Ube8DRAxNQqeNvBAITbqy2yzCmmQmqQe1Z0krv4sk+nW9k8+TI3pZjvPcTotrWd7PgnVyIwkaB
vWeMuP9ORtoGK2XVerJLqthIlTY/QnPO0299L5VCno1qKl1sZczWNYeBXe8hl+QVnDcLNR7es8Lb
495aH5EH1NYWmbwZiU/vJ5DTJNW1nyinvmcUl1+tJsoXhd2MJ83Kh82oqTmeJI2+iqTY36OUEqxi
v1L2WqkERxmR/CWgr+gVgfMXdACaH6BcVk2k+1+HCN2OHLXwM8QIdpoi9XFwbrVHy498wmLV+LC6
LxyZMQ+NU607BoKmYGLit5/qk93EVxADIIJ+3ekKIpi1kY0zeTDMc9vV72Xu9G+tjdmJlerkGicg
Vq3oC7mRnOch7ooDvKZgLtd68NZkIXA1vh4b0XTG8thUXncp3bp+RHL7SZ1mOZglbpJ6QJRmapK8
I/Mp+d9SA49G6gn8KnLISHeQ1BgMFpXmgFz+b7AVxuELCcmpk+iyUivYlLG/plag7eOoh3DhWc5a
zyt2BjmWFpXSNM+Ik5ozuWy7L7WXP6KFSWYnR+I+ijL8B8N8P2Ay8lGPCqRzL9Cv8vhwOxhI0Tc2
6he31rXXvFbGDTLZeGhMTcdpm7kk8aTdRvlvdbg2PvzvvI/5j3efibMd5SQQ/Mj6/oPhrXQjFGmz
kJ47J8VDwsVNaSjG9iR3SbSrutJdQQ7Onl00GtnGEut7Di7Qq3mI73MHWLzbIXrgWMD0IE+fcRtC
rzrTzPv0BA3t20fH8Bt3t7nTRxsTm6Ry0Yy9EbXTsQFSH8f7mozvj7JWMGzJoi911erzoA7TM0K4
6iYj7th4mRKePTjSc1PKvC8JjGyPQ7lY1HZWRBYUnMYIbkKddoLcSIJny8M5Z6rO+whePUe49Ama
ghj73Rqi8fPYtA6Ui/UfsjJA5j4HSjBONJQoZOB02F59FjUifePqwAmtZ43S7iJqhih/xchuBsQs
WgMUq/a23MFEFrdlQzmyni63kVQfnLno7OKKCuY4oO2ZGCBJzfEocC4CDiPuPmFiPjW7zsB1HnMe
fQNFCm2gpkU9nXraE27xHDrtttkrUmEd6shslxWyD1ekSrzZFAX9SPIDkhrGd7EokQIWYYG8kvGe
vC3COpLH0re1q4USrmfEJ1XN/e8NhhK2WvGUFF42NwfAMLD7vlq1Ob7hkIEyL8yPizxEkMCjwDzW
oS5t4B/K20iO/KMBXGClj520c3z9xXdJqMWAbA6k6Jw9+NBwJSVj95zCieNd2Q0/XODNtc4XBDwe
eI8Wj9fIMZaBU/5aRCI8uC0ibC1+LxqUzP1hlUh1lbEa3BaF00+awqbbT3JVqXuWXZMSCQCgNaZs
yTIF2Bm8jLX3FU6YMlkK4m2Xhw6HXbKMlctZtup7b6NPOchCQ8vdKAbMaaZR5KVmU7x5zWNj0cng
NyVJMd/y9mc14dzrpu5XJfmUjW2E1tRdaGF29vToLbESF8sLmOlVpb4iY+g+iC5xEU0niVck3sPD
p369UtU5Jj3lMh0uUaMNe38SQKQCAnV+urtfRF/ktfkmSg/sUHZL3CY/pdEEOI5d46BMGWTLBE+r
2ql5UFtTvYrRoZGNQ+k8eWVfbdUk0l6j0VlRpDOf5N7yH0u/e4onElimV85GSSJzIY2qtpQa9ICy
vEw3Hfn3hXhqFXtIN86A0LdoitHEzLeuMqyNvP5pTKFZD1B/RRrHpIumFCrHAvznxc2+a4MlYYY2
WEdxwPWVVWDJxfF25lVts8YuqFXbBclpjjMR6m6dHKKeVvmgqzmqEWV6C9jq/gH/i+TJGMM/+0ei
vj41kqdpvtEkzruuHuIBhH9Sw7GNGtShxb8oSPItR3970WmtvDFHgz9A4o+zpK7tYx352VWqvaWI
M4e0ybcJ+eF5F6nN09D7+Tq3tXAlCoX4imKeEGEfEfEre03Dcy4rwwvos+cbCAasl7YYNUlecTa2
donbSEe7rQkvw3oyI4vO3pTrbMN8Z+LY8N5FfQhQ3AlOhRu4W0eqqnXgOfolTmN1ZoNV+V7jghZV
P1O4Du9pdiEZnEEi/OtGkj73/DmUgl4IZ3/OSYvaepch94mSA9iXqUZkkW6dvk5pRclIDRRvJUZb
aJJFNnzgJpsOxOouf845VIL6IQ6s6NAYWYD2WmW94wa0rOJa+ZZMvkuOEo2PMYckgIAYB8ZYwV6T
un0WM8okIGAN4mudx8W6sdNgq8RNcWmm5JuYYaE7kBvtcMzZ0xb1pDdSTpdOhkwj+4mysBV/IK43
QzotU5vHjRVekz540NS4OIuXT0aLBflZfG+nsXur1rw/Wr/XuS5fxP/99ndk65/v/wluM9nGUqj7
p06PZkiV5Mk9OvzOrpSUrtkGCZgkDGjaRZuF5l4QI8Sd12BFstLhOC3CypXAkrXuqkmRpIGcAg+f
3MS+wMaH6rn8HFmRszTZqtaDXodYkqG4LMDEAmQcTkpFdYZ2TgFhLUBwZ2+ys75YuvOS2pF6Ei3Z
67GnD5+jgKyNYqbujn27xJvQMt5hXH+3AMo95k4lPURj288SGGYPA4595CD6R79uK8h/zXcDpdr3
kswa2IV2eA21JpgHZXyOBq97yEJY6IFtZw+lY7mbUOmqbUl0mhBDLvFKa596VR4PcdB8UUa1fRqK
VJ2HWG+sTIeqQs677rtjYqXF724TKaG0Kdz6A4cp7ZLoCc4suqctOsUpvyo87amaW6/6oLvYHZnp
2izy5tE38yMS7up7nGgLUVeSa9Slhi7zz1ZYPKIoH277PjD3bgoXRVx4fYJQzArk1iae0MSran92
Ku9bKjRB4bz5mYvQpiaXe9sa6hMlMV6lTTAsNaMvVmXk6qeS3WmO1aa9sjsQBTNY25O5dmRd8AM4
acDgvioAZmZZnmEYbeX55FOwymT7Feuh9sO20YwuurJahmMTrs1SVubsAN2rY5rBrNT99psHHb70
ig47Je0ZR0Pnp9FKjwTFm5rq/GKwYCwMkTqva6WedYlvryO9dvZZX/UbE59ld8zSJa6q+zGu2pkM
uvp1TJt+1YKLW2VuQwSe1ic1B79XATr8aKLubFNs/UHJiZyN5cw918cYVKrrSUsfKDdsPyb8RQtM
h7GFthAfes8PH8UFMyRlL0VA+KauSJLQ5E5sY5kbmXLsrAH+QZe/9XZ+Lsw0fwaV+6yUTnxCREm+
ZpLyknmK9aCGeXUcjPIMEQBIfxKGhHA/QrlJD3LgXRx43VvPSgIdInamHyQS0M5y9M3kvTPJGueN
XK5EUxrMk50THppq2z00Zt3PPClN33UpDBal3Ph71WmOwDRt8M8oXAkGje9wV6DZFOW+t06G7le/
GIxIYpKumaaINkpYXyQLY/PWHa5URtITfotXzh/Vw9CHPEljp+y6rmpfZJudGmg4SupB+533bveY
2K127HtrY8S6H8yRRSOhpwNBnwblwe0e296ydvkYfVBjZEaHQsLWCdDMurUDFHFnA6zJmdun7TIn
s/zCMaZZAr3ntTY1TQ3zehyxmm2KPvMqcPJh3iGgjdiRqaX7262lN4RJnLjseTf1Rh4vKFuV5n73
kHe+s0ur4VwMoXGyk3pN9LnUHe171imc8ML6o9ON9jzW+DComV2uyuB9LKnvhkQ6QxNWPzv9qbOt
7lpFvnMo3BHucBFDq8DCbNaEbOlI+LkbuQsSHE/Y0xOpyc/pdGfpyjlh09+LLjHYZlWy7jrNwwiJ
GYCbkgdJKT8iSsJZZRnPZSS3264yUV6fmlbgjWTeoq+hlJrPQTN0l6TB6X1q5RmMzcBrG3xEeumA
FYfEOTz9dRdHWrtuffPrves+7T7XgVFMaYOf/nulZVZ7ULw/Cze3dz1Orlu7cR0ooX2yCXTFO3ZB
UK39UoseKCUOKy3X/o+2M1tu29jW8BOhCvNwS3AWKYmSbNm+QTl2gnme8fTnQ1MRFO44J7tOnRsU
unt1g6JIEL3WP5QPk11ZGydF2qPHldrhl3mfp3l6hx5xg7OD7uzbMLdPGkqpW3WUp4cBZ42NB/jj
qZ1ipKf1Xn4pkktVGaAO7Cm9oGsd7Tu9qg6R7zQPY9iG5L2S6qvqZWe55JseJ2ALlKz+FlWt5oLU
Sx81yq57gFRY5xVt7JY5dhUKWdSDYrJab0jzTwYudbalKd9NNhaqjL2bXaTYwhipW5MVfOw1aYO4
SPGHDqks4F741e94hRiE5I9GFrb7amzubb5Ku1i1+92AbP6jbNnkFsxAfZWN+jfVTKM/MvMMSpNE
Ll/mR5Pa81cr0LAL6JT6CbmXFm/TJj/ZQ3XnRNQEPV+qH2EYtW5WUwkoc1xX8ir5XQ7YZjkZzySm
rWdb6IX53TRpxlkFR7IOnF75ovfjmRwIiv4IvXPL3tayWX4PA2Pa9LZcHklTWk9Z3f8Ot4IbJVV7
dsS1eUnrNrrTQh+VubQb71Nn3r4Yxm+RgtmgMzXjXgmadmf6PCIh0HVpx8z/4QCTWylZOj6Nqd6D
MK/kbZV17SvpCQokRITzg7Nd5ulF7escHEC9ly0/OViTYx6UKcpP/C/j3Sg35oOjl8467Ge1oiFy
9qMajqesAI4/hI73Yuh6/WhhsRfDTO21fqWVlHt9TFHPITKKOyrIzUaAu3zey7XZh+VBQL9ahM1B
itgNmkZAv+rWXrVomr7Icpc9yV5OyrQx7oyqS1xN7/pD2yr+ZrKV7KuTWL9TdRkeSwdqR64FP8P5
nmvEzqropMINVfKwoyObhy7sxt3QxdmTjzkt+cq2/mE6FWKerfK7RMmilEPrUynrWIMp8Vd7rIo1
Hu/OYzofINj3KzXig4ofjyph5l4r66myik3gVc6jCHQcU9/Zke7g4fVnH8Je8FsMbizzKiIsMQbz
0b6ufV0sMZWdD6qh66fXUfKDjZ0X2VnySQDCD+T5udMSPICdb1asOedQY38d1M+TpoWuOqkI1jqw
3CvvaGHqeS4gqLgT+tpATxDFd5JaPWRdMj4U8yHcZ2Oabdkch/uCncJaN1v1FbnT71o1DH9Qn5tA
KvOgwm67kvBNrBsn3/TkvrldJv50lBJu1LpkXAbuI3t5lKJ1UprKJ2y+rb0XSxlSmxnfVyX5AmYG
xyG75oFLLsbT5IEeSTXD2kamNqAHFOdbWx6tU162bYeSUvts5Fa6F33LQantP0NqWyWvZgH/4mkE
RcK6frXrHhNASw8/d4i6r7vU0DBvDdiigoUAz72LtAmKAIQE8D3IefZq2a+msDn3lcYWkAzVc0qd
aQUpeziIPiXVzFU3NZCKJfsx0kLrd2pRuCC4mLTaT77GU3Koyt/x1huPIE+noy4BMFp5aCeH45ya
KKWeB8H4i1SHyddeDgCsAweagcs2CfDgCCq9Q+5PM914sKuNCYbeCEIKkn4anuRiyA7hhCmRXcjS
urRw+dUCx3sarf7JN/0z3Gg/QBxIIsEStzsPv94L+TQoyVKZwWNroI2bPDVBqa0+mfkYnQfyGqRC
mupTXOT2vRPrL3x+zJdp9kKCDv4nQ9ya1WIWKljJLm5ddhSABUFcDERl7d03xQ/RMINA3uRWH68t
q5oesVSESaU0A8wEbXq89qH2sVMTG+zFHCIG2C2gkSKhAUNP0UexKxvY9zazXODgWOWpbZO3s0Qr
4g2ykQYyX33dUIcl5nrKnWj2dJe7LZL5yOIZSE5KMtTuVHG8szjwMXAOLUwrDW2Rs1GZ/ACk0aUp
pZivP7dFnmCtizLhUObxzhyMyrAuoq+x86Ma19M+j2wVgSmYXW1iUoUf0D6UMzRVyvGeqpP2KI+j
4Wpe4F8CXvVutMZkL7G1LFV/go02zimEBxCs686QdX6mQW46hQoXJ9K/dpD6zkH3Ext2Cq3tWGwd
m8QtrpnWsfZqnsXmMyVGPufaKdri0Fj3VHlnK9oQiypTpkRRwITspeSrFwfxN8wEZkUUqfnM/R4b
ycjzn8GihBs9qrwHU+ZDEcbf2VxRgG8rwPutwU/L3BSH3lFB1RoO2QF4bQypAzaVWb+W+kR91Oqn
UK8hNsom0isebzCSCCgny06VHDxT7eFvKFhSFRP5AD02cP2aJO0iDmUAJZCnrXar+PJbX9W0LQUb
tTwMSaVf43pFuaegZ57i3HC2RTTjxC0FP+qQTIuDhvWLEpj1U1/3KxmB1hfd6jZOLEuX+UHda2vl
VQOxeiJBgGHu3DSKNMU6rI+2qVpEGG51OGAUyP/vkGBKqMXmP2wvyu+irO+PfNdCdsz6cDFQ0nBH
J5l2huPZd3ElfQ6iPH7qYUjqbVW/+DgU47RoQ3pqlPvCl6oXR+sNF6f7ljssTVxYvJ3SkZrxGu/e
yAFVQd3y7rPI/KlMU/Tqp1F1COWAipDjx68mbJmN3tfhXozCiEC6MdAL0CuMYjOBVnEsPeNNKD/x
+wGMhe7B6uAtBrm5Mtlo3lnSBGCwM7S9odXJGhURE8YUhqQpAKY1PHDzU0oqAf8KW16T12d0lJVd
kfPzLsWWQYolQL4RmOhGzFWdzt8VStFurnNbQGf82pPnm4N5wqu3+QQyXozGHbk/fcQ9XjSBafGD
NQ7yVgRnfUJ9c9AR75yvK/txtqlaEmPXucPgrS0K2jsRrHUNJueB7V1HE7Nu0bdIy/11bthTeOso
CYk/IZ4CyaXCGu8w49kbltM9dEjfb9NwKk52fAf6JHyRardT5P5FUqzuJa2Gz7ConHOuZ8O+7CBv
StrQP7QNEnRh58AdknCkEn2N8r2c0FO7dnWIFdzrFJs9uUDnNmLHDLA8ONq93T+I+KzCC5f9c7iz
s8FNraznES+01sCtkzvfh/gN6+1HRnLqe1EE2EHkmvGQeka0Dwf72DRT+tga8adWjv1X+MjqEQsL
1JidwX+t4qbZkmsft2IU8EDtUiN0jmI016vntM67Rz+0tc/t97pM/b0a5PK66I0KxRCzWtfwVnd1
RJETTwtkkJwCd5BNZFh/nibzqa6kpep+CPhwqqdKsY1H0ge+8eRBwvxs8uc9Ozow3sHxP2t82i5e
gjPq3JKMXn+I/PFJtKIpQwEz63+IFv7lBvTtsKTcWgafpwrtIHugRidWjZpJ23ogU9aRKWkPoye/
HXTpYEm9/7B088BfYLDnfxJBS3+it8omGKkU3wzkfoRrnQdbYAkWIeQj2OugY9a/X87r2DAalaJ8
gg+/Dftm/GpPJibCDaDmUcnks6yS7gI7vbZnz+9grAI3nEVAxAFfpbezRDNsvt4Zv+EWOiFiVHk/
S/LU2QwdhJKbAREsRvtW8j+MQvbxKWH3NVkJcq/XVevaXiX1BHCvhVRMgmWcsiNyYW+HiEeFYzIf
xNkysMQtAzdx/yJkWX4CEB+vxPrLPNFcYpYr/YuQm6WWub98lb+82vIKlpCb5Wt/BubdDN9caVlm
eTE3yywh/9378ctl/vlKYpp4lUo3lts2CJ+WP0H0L81fXuKXIcvAzRvx3y+1/Bk3Sy1v2H91tZtX
8F/N/ef35ZdL/fMrRd6h4ulQy10EQni0wzIwO4rDP7Q/DFGKYlaW2G+zru1Wj/PrKtf2dcKHaX97
BdEplvo469evaLnqEiNTd542y8jHlf6v12czw9a71yOezpcrXle9Xme57sfe/+t1r1f8+JeIqzdw
IIyy77bLVZdXddO3NG9f6C+niIEPL31ZQowk87/8pk8M/Iu+fxHy3y8Fpr5djzj8rPRorO/bIbA2
FYh4VzSDbpYM0LMa5A6jYLQMVy5tby3Zda7ukhpTv7pyeKKch0XgMPpg4gCvnCCpV0c1x7NpLYb9
bqPriXMG8wuDTnR1k5PclQ5PgYVaqDt11Ky1TlHJhffnUmYAejnbtV3N3ISvmzBtg7OHpOfVv22Y
YskVp+KgWm8Tl67FCs7ztAiV4zr57oW1dNCRfHazNI131KTIR8lp/gQqc6+XWXOP2FL2JJF9ORlO
8yjGRFTJN3frmNWwhhaePYkwNcZKLCDZchQhqifziJTxaMqqIiApcjBcegRYcL6IGPiXV1ft7tEy
VI8k6t9c2RlRXlK93/xMIwOX2f15Aok1rky0P86iDYc9cIfEeRteBvT3EFOXCMkHQvL+bZqYKw4i
znlfxcBweZvrkHeVAkaLVkVUAcSpOJAlRKR0aX8Iim37DPpy3H2YA/L0z/APvYgrJrY7aHKPTB8S
7ri8mfedElr34izBu6LrshYz7r/080AUrnk+5TP014FkaIJTF/uoNfy5hogQh4LtLSpQZrdb+sRZ
kFjdHhrk7zf9YpGitu+qYjKPYlB0WUm/TeWxP5RKb4CZpE6IkZPBW2S5mVk5134xKPrF2XIAXmfe
ieYkBPDEqU0xxauit7liWq2H3jrUqgbPs3TYAgHo3DCaVGeFvl79uCoVkiSYGkl8aoFQk7Yzh23k
5M1j78vNY6UU1tHq7BfRtfQjv/VipI3NXoNQcUiBI29N3e/ccZ4p+q7XECstneI6tuWP1+uIAbmY
vqR5Ve8ELVecIQp1eePr3lB3EeFzitV17HouOLuCvYssLGiHZu2gyxlQwz3KjaYl6JqXaX2USsnk
3JPk6i/njaJVsivCvabqhrtGUc2VX3cpfvMawr4zJTqWWscmu8HpctCKGrFOsvm3IbfMazHuRzZ0
7A+hmuT1YrogYiNfsApxtcA4jZy1rkGUrhPbvAtmUAQOkfK3NEcdaDZSWCICU1EQDe5xYz/cgH7i
FPD5VnRas1so/FeDBMg6f8cGoWl0l5k+laM5A8g35Smkiopw5Z9CeAiyp/jKNd1VNK8QetJzXEM1
7BoH1KLfoHpSIx1X1JdZoWAbNlW0DpB6D1yQghlwkDRa955TXYp+rC6iT5n7WkjdgVuTo92Kthi+
WWeQo4e69fxDZ9b9qZON7uT0VIhXoh2hQn9nq/d5mw/Z+jpA8gk8wGC1vwWY21C4Vzv0l/1ivazQ
ZtHbWjd9wbyep97fdJtyKO0kdbi0sw+o+Ln48Lvy5iJaeRO28HCFlp8TcfYPv0jXH5neC2XXB/Tk
wvBDH1eiYpom4WsPL2yXzWZz4pC8n43CVG5pi+Guj68zbvpFkx10twP5/6XuW3takfiENeVAYk71
UDovh8yr35q636xaYCInMSj6r3M72DiuP1XTZplGVt1bd0WpuFe1Wx3CITSoHjFAXQtDQMBKuZGs
+qs2tql/bDKrP2VRxsY0rMtDNCXlIdYSW37qDXIH8mBnroip5sBYUBVGB2R0S9WNPOS96LIDNXd5
GO2RB6kVOXUd1USveLCmPT9zygNkVvVBnKX4gKpT2J6XfhXrtlOqGmgXEerIgGpXylAYO4uXDcWP
zuVAWo+/BNT3OpScuTIwD4e6g1Tl+9VEXz1fcsglSjJcbXkBQZXVpw6LchH1oT9LStAx+OL1k3qY
krDckaeWn502RahS8syfKuY1QZv2v9lN1rsVpP5H7z021KzpJra3vlRcJimDe9NXKAG0NeJoiVOT
Tsr8vYZeU38dLs2QjCRIh7e+HGJVPpQYrMwzrpPFOn0wJ/XKwF7V80iFjpmyFiuaQ7AXIbdT5rWh
1oaovjNDjOZGuU5UyxrMBzDr2cauERrmX2f+NAN4Ikpcfg/MCF0Po04eyirG+xczw60Bz+VFxAq5
lr/Gyt1kUKYB+iCplbSyFH6SBGegxvUAMkxMc4YRyxq6amJUsA3EqGUDdBCjYm7eUoeUHU13Ktdj
HVenTr6qZpcD8vVk4EvwU0tTjJazE5UYTXM8lCodQFOtoPLrtCvdS+oHhEpg8Mxny8DSF8yjIDiU
nRnBVhBx4tCjxnwdgLvxc6LCN/U9RdRlgrjEzUriEiNqJyhCs7AIXq6dzC8K9FV9LoE1aZZebMwR
OF5oDtFXeFCYH8lffd4AioUhUsN9q3wtDQWQVTE+j3kPP0+KEyrhvvLVymSL4qfsnf1kkjFA5AM7
TxerZk1WHQbyvf9uVW9Q0caQJNyseHg8GL1t7BSvg5kNPmuFflh3CtXQfw2K6eCXZPsbO5pe8jJ3
h1kYDf5cfq+2uAb5cxSkRZ6dTTxmxKgTqyV/CkuKUbEkrLz+JEZDXf6wZDZmFIpZw27yn5QUEioM
Tg6C3mqfZATHD60dmFu8jszP0hTei9/hJSIB+HkoQsvYBrWB6LKOOlW/qiaj3Inn5CkKtTvdytyb
Z2VIlTyBT7Ks3RnR2+hbnxgJ6+rDyDjw87O6PqpT8Nlref0cz/aNWpKgoqPXx0bupf7+vUlR1D+L
w5RZB8jRxdmUcCVkoXxfK3b4JA4OAI8iBosnWmhbqOdSb+60TscAJh3TYZe2fcdNlgkT3/8nK00a
nO9CTMGRosMkppGPRdNaZxEyql5/b9rTbpmgmlO85w4Kq15M8OTccBvk068x1+tO8UOR58F1EQ15
x4dgpPApXoUFDB/bds9YiVhxADWdrME29Vt9Xn6S7MIdcEV4lpK1HGGTkrd1/zz6leqGPca3om8A
cXsCFfXTmfVeRVeZ60gFpfLZmrt60OnbuDJ5ipybBZu+J834IsZEuB7BI3VSKDuN7OnHMfW+oh3S
3zm+39+N3gAKXZyKA7d3ScLX4j3gNqp8HxExounljV+uRBups3CjGlN3XXOJSfNo9NxltljXqMa3
13FdQrSL1HqR+8rf3YSYtcwvqu98CowKJ5XW0Y92J4VgByeZU3FY2mJcRIphC6mst0jRNpfI65AI
pSAxuoqPzogIEmuIs+WSeBNImvu3VxOR7FEDVAdBJspqPTxYCAyuo0GJN6LZOQF9nTY8dPZkrXo0
KLY3A16f/Ayotxxu+/PhGBSpcldlVWJip8Iig/2sjkV/76t+AzgptbYOO8sLovbVyqum/iCa4hC3
9pOsd9FJtMooUi6tMawzDIQe8rnl6L5/gZi5TClR4Ti3rbH3xnoKXadtUBlw0u8K9O/QReNl4iui
IvYnps8XHvSg39ZhCk6prFzgPf2lsuTgGSIAuErvWRy0yGxAEBneMZn77Bqg6jRJmLvMTar17UPm
q8dSd94mqB0QBgMfOdEFFS3dWFOHbOwcD/Y2O3W59ccSDzUQeJeJudkcUHbl6PpdMO5Fc2qKFjCa
GbqiKdmJ9pQVn9M4ebtaYdsl6UvTOmhJE4O6yTWSNvbs0oeWaMRfFvlrJNbzs+gLcwMQ8dLWDxpE
ObT6Z7O+eZKIEk1x0EIzAkeT++ubgaWJd4u+DQwTjOBnTbHxyRk1H6sUm2LTgI69AfBx3fT1tKUK
j3S9HQYXObRX0Vik/zEq5upY8ojYRLP9ZzEfcv/tfBERIE57jViu8H59MbisASgYLV9A6A5S/1sj
QMMrrjCMXJmQd8621GxgZvgICRj9j6qJ/GM0Y6xXIro1Q8sdA214FIcG1dRz4dXI2jfjY2ZC8kgj
L92J14TENJYMRnW6tmzKaLVkDKtYvB3vo+LVpX8zmpAS+zC3nef281uXybGxp1btw3BKoN7ERXUE
Loi2FADYpyFwk3Au+M89uRw5R3PI/hBD16DKazdJaYebZY7f58lq7Py3dcQAYsb/j+ss1x7+99fT
dpPsagYKZWViaKe8VnddpBqHxtN43kq6TjuNJcvw6JVop8TUouMABTibB0RXL0avMSK8hJSzURoH
Lsk8RUSKtUVTGnCPWJc+gk9NXI4b0SmGr1cU4QMkpA3kq2oV2mH8dpcuRnA+q0LXxj2eGBvc70Ld
JamhH8MyNYBuc89vfH7ysJig7Yj7uxgnlzPam6Jsmv3bc403hAeyfNI9XxD/wW4TezvkjYbW8Z99
8jyA/x3MnEq99mco72DkO4fgYP6lU43iIOaLLjFB4eOz5pOCLMo8Xwz0XWqfTHWUtlE6wOfoixNY
ifI0KUZx+rumGBAhI6rWZjVBrf3fY8VKSeh/t0wU0SrzuZA0yRVnOqCV61k29xWJhPnf++g/x2EH
KoEKJplpJ5sbbSzRVIHxSlkIYHZ+jhNd4lAFnf/BhjsBWpB4GrJtqX9WLB/yGfVlXU/BOA+6BoA5
etbmbi9t4+PIXtoVTaOEeo9GkgSAecpfVYUkPFkgBEfnYJ7or2tMPNM8Rlbw7ENWeuUQ87XVeY7B
4cJM8Xvb5YX1VHsmzmVLE935Q+cjaLKTauc66iNWdolM3TghET48TsikGKPW3iGCNj56Ooc6lFDB
LkN1bXUFN68hMuPTZL9NELPEwdaS61TREvMHI442FlCadWGXCbnOdtzlSqhdCohWm7YgT6YbBpZ6
c58n6Y1b5GZ9DREDIwusUGbLjoU6/t76hnIkNaxdEDU9ylEgn5W2sUM3fx3hil2aeWhsG+msmMO+
0SwnxOQ5HY+xpP5xjdQha4FO13NXXHN5MYmP1ncELKYAw34n+pPGadwSi4/ddanlxYhh8QIjK7m+
kGW5/FVxYuuQRaqPYAIbO23eT9qh1O2B+sPbktjSr5ZOZZzA3Yr9oggH803kqKI2O09cllgGlr5l
Gdx+otXE9xSv++EzKbRXCJXSS5OPxi5v9WLfpFXygpLfbyrAxx9/DRhCDC8qn7SMkAIaZXgyGkJe
QgxQDkxtbZbpx6Y+N0WwGBXBS1OM3szNTeDpDRhrt28N7ZzG4IEGz/4CvlXxjr6CXDokHlS+qkIa
SdNE+pncrnYW0fXQrONK6+/y5o8kN/RjgMTTHUxS/lWlhE8lzNC8QkSMXtzohztSQmJ0nEPEmThU
NSSp68ht2wwb7Wh2P7A0M+FFz3FiOdEmidRChS6P0egj1+7HXQoNmoM2KYG0H0oS9hO/I25nlJn9
R5Lo6R1o4ILUZ5imdzWIKDe2PMUVk2o7cTZh28KKAwUr6WesemGt9yMMwNnnfm6iGjU+OIHXYiXv
vI0aclddJqwBzhDwXtl15l/aNJpWSh56r20LHEnp8vHVK0Nj5TR19upZ2A7mue/golBLK8mAs9tq
MJooGzhHBS/mK09bjyLv2lSE1ANqNR+ay6jg1f3buUnih67VsyVvZvan1gKP0apQ4VnBsc7mrHZC
+QwU+0jN8K73y43oG4BcTuvr8Dwl7XJlU80r6BC6No6iVhu7koo98in2Joa2+1WNo881FIOL3JXq
Q5+WyUr0Z2mnr1MZGLkzg3qhP/NopnzxprLBnxJIHXCt+CvstnpV+453DxZweiqk5iL6fTUtt4mn
GyTGuEhYN9tWB07UoLP5Gn7Tgmj42U8+dgXc1i5d0Ux73E/Kvayn/hPbQTD0Zmb+DL+pDfonIhJ5
s/FiRsjCvD1ZozcJ8wlPxzUSFgkcqISsUcVt+kF0QjVINuNoJWfQeNZDVkqSK/kGv2bvZ35GqlT0
he9ny+j1LBryc5shjhX65iXg6fXAZ1G7FwdI7Pq9EXm4NuIcuLoZEM0x8i5FkdoHEbtEoPNOJswA
c9ol/hPiftmzUiXRxpOB/ec1xLFIKgrX6KzkRzNE7qSPwzcfd7HNVMUfI+q5RPKPEUInKolCNw0D
3ER9CcJHhtTmDnWblG+RJAcP3rzhqAPHWhsymmBXy/BAbE6sxWHch98ghcadg2Zou3bmATHqJDZf
mqQ6j1JRQQqZ9zQfps1rUwMe7urq3MxWu2pHwlcrneJpBJh46G1J3Q5TIX0mg3WN0CD9rNIR4SEz
ghKVUR9WZr11TKC/U3pW7lDWbZ7QURzv0T7faxkv25XzMd8ao9qvRaw4aHLyHQk75U60yjac4FR2
e/Tc60c2l243VZQlPczchFFuU5OHyzWyI1PdjJ8sNVsLCjTyqGyHsVNZC5azrVrKyjZN+QxB0U0C
pZOeQ28cN6ju5yZMGWRxxSEwZfkoGfMBrHnKXYRTsLW6CqWg/S3l3kilYB4R4TOn/VenmY8JZAUd
Ft5rOQ6XcL5fI/ZlUMNJDLb1EBey3yevybaLpecE7hZ3vxKvwNHai/5b108RkkXacJeMgb6aUOFY
i0AxsCwlzvy43kXvS92ExfaD5ChpHe6QXFGjdZMa66Yxs0ejSNho6nG0q9QmWddqyE5TTiDOtzI+
o3r1W1+kzlbt5AkrAvyphXe16GucbnIHaagvYuCXffI8F4Yf1NQlRkxJqrp323FQ1qLwuAhEX8uW
H0qdAe5FW6/vP4mq5XX4qh39n+fX8qauYUl31Zxu89bcdnn7yQ7XiF+uDHVIzv3YdcEmlqB6Wtl/
NOOZZZz1ZOiSrtmJ1ntoM9/HxM3svV+sKFqiX0S8x4t+fTZIeo8XlxShzjezRICpmFWrxSEvPHNT
d9W0WvrE2ayfeVZzBxlbEWPY6BLC13+b19g9pCAR2cclVlp9bG3yMv4Ys6zYILy2oxr1E78E81iW
xv31/RBNVK+gRfMGLH8RVbZrmOiyM4v7+fvUa1OM3PSR8f3u+VW5UtRe3tQNdzahLlDU2k8A9d2D
D7QYDKuyEhoEtV+mJ11HJ1REiUmW36G+MEuZ/+ekpo7Pb6USJVRw+tYz6G5FPOIhhT3zKi7M4Sza
PvY4226klCj6pDnmYyCs6w13K+s6WwyTE1aoLJJ/A3utITwU/a5TeTtI2ag9isPUdNba6mt/s/RV
0OsoIcr+Ks1knW0xVu39bBwmDmSrq1VZkfPOBg8Fx9k4LDBjDTPqbyLgQ3fbKVvkbFNX9C1rkJMD
91Rb1nUNMWBminNWfR4150u179cDBZRsp0nvbwd45vhB6bU7LIuXDl+DQm/58DnqHgUlJGFm01ZE
DauLpubwrC39oc5wocccsrrMAaJLBIhDZH3sEqHzRMDKxnXiX9dalv/rWmPefHHCSDnaarCyTKN+
EodIyXG8V7z2zdemyRFFUidHP7Ry0jx1Xeo8dmkw56jwkul9/FU9mehrm8QVtfhMeYu2oOM85mxl
bqOX64kZ8ry+6Bv1wXkcWF+02kJ5DdPgdYhD6zL0PO6VsRYcRFNQd5zJuoOFVp8FhyeNHP8SKXei
IYIClOnhMuov4cz7Ef1Ee7u4AzVVGZDB3BbrvLVS880RM0QMDOS3Sy1LzZeySOJiu82LUZo8uHgV
PL95DRnm1annMqkzV7ZkL9v6cgDIApz+Y5B299WUjHeiSxwKVJ12mGKriDkSRuYR5+6IONloR8An
VnksBz2ycBLGdnsvthKx+IkTp+KAhqO3bhRFWYltiugT2xJxtvQtM276xAI6Vb+VbOftJoAACmQI
vbAPomGQRa1DJSd3Vzkx6K5vgmH5WG0MQ23CVYe54FaCP7mt5gLpFBfpFppBvC3nauoyOvrqj0EB
QUNJL3ThKVmbG5i8aIrRgpLjdXSByQs4PVXa4Dr3ZuC61DwaT3yS8TYkuwWLCE+jz1OBUpenoOhv
d4rx2WvVbxgyZQ9isG3UFSJ56kuZVs7TqAY70R2kGPFpPTzcQQ3Nz0Mu14dMLuK1GDX8Wtr4TkQd
bb6Ah/fx9QLXJQfr5gIUEz9cILRre4uUKahXaC7NyQhilyZpF9FMDQB9o6K6SdwdEfC0T603huva
CMPfSogck4r+KUZw+rZXcxNRizz+NEjVRQQAoLQQu/C1h2Um9oDBb6XCJtjx9C/JlBpbzF34WBmo
1idDij5MyMeum8Euy0H0ZRivIG+b7ZZ+J6z6bQlQkjwX5mA3U0VTEmDKeS48Xfyi3hcen6KQD5PR
+lWxav22vBMHM29JVInTKgKC1cyHZVj0jZMfrKeeRJAYuF3iuk5RUSgmC73W1Mo8LYe+7epjVwBd
eu/3QSOdtAGhvfWfp1AOu6n+EJM34bCLG+e3zh/ye7SS1XMlbUUDaWhsnk0ex6/9ZboT/aJHnDXz
nD6u1TPPNku3j6EkmnYUWf+y6If1lv6/LOpjiNVldWhbrgpzat5TiA2I4dnmbhjib6JrOdzsPyAK
f8H0CzztPBN8mboNo4Fs8dxcYq15tTIIv113QGL0up/pyn4NwMm+i7S0JKWTVc91AoFPlibIKGlp
oSNcWi+jCTMdwZo/sLCzPyncP8nhKd5piqrqTtUAQuJfpD3znverQGrkn1LzIHy+5jlGqb7N8RTJ
O9V+iDV3nI8bpR/dMc3ZFZPR/tZwf151iLg8VHWHnIfss/sK0ulbbaH9gF7k6CY1Wo5WP+ZrKirR
A9Dj4WDao7RTrTq/2IpTsvOBh6U5yC3P4mFj2D8OXa1+uZmkNJWE2qqeX5oK3QN7VK2D3jtjiusE
D5DwgyprGxuZ9jmuhvtktJMfsRbDpOTp7Ql9zQqOKRGBJGufq767F/mzv4t4X+OXEZDYbDeDBby2
2/gTuhTpowA6tBuZ6tZnY6wrCGDBiwBU5IFsHgc0tq4wh7TQgHrihrHVBtSrWvR2d4WWdW6e67ht
z0iIKAuvi4r5zVosOoKWFIsKDAXETuu6aKuM7SbCtARoMY8pstU/+nKZnfA2YAeCOdm1KUzqhW6s
Qhe5ExRW5scd0T93VZGcncQS7+uILgw9XSuSFN5m5PtNQI8QrxD58E+TqcYP9Wyk1wZB9qMNQEw1
jvNtnGRvnbDRukYYjdytAkA6Dki7rVlHEKje86nIAdQPeZEoDGAjN4r86dJpoIONzaXE1kXMpmhT
rlQ0H+YfZN9c58NEem1M04e0QEtU+Jq3ZTQAqPrPgcqU2EvMAz4ZteuMuHP4FM8DflToJ1VDh/g8
kKpK81qun9/yO71mpduBArXwu1t73Sh/b+JXnELTH2T6ZDd0xuleAd90gsCORNhbQNaFmyqRwPNJ
kb0bm3ZryI11Z46eYa1Jl8TbDCFFUEZ4zIvhUFKtu5C/B/kh/CoTqHeHRIXELv4yYNYbDfT/azug
9LH0o42z0ZM4eP2beHPuV0MnB9lYo0WWI++RxBXf0jknKdqy7VcrysYGhnbkLpxCGVa6+T+sfVlz
27rS7S9iFQnOr5pnD3LsxC+sJDshOA8gCYK//i40HcvJzjmnbtX3wiK6G5DiSCLQvXqtooNkbGO/
CFRe2g5JSCQHLrzt6wWxbIJnBZRWBvgOaeh4zn+f1FgOwHmlOiNJVYH+Vl8M8FQCXgj9jG76ZdOO
FDJlUISRgD2Z3lqB3bi2guaUCqUeuL6Uo7sWdQV2dz2iCwD/TiKw6dSWsOjNux61YhqB0hF8HED2
QRI5Pt5M6dgWRzmYX8hEF68Pq31gsm6eKZKW78vW/QGJnv4I7k/IGPVjNkActOqXIEJ3UWOSNfLt
2kgeiqS7OZzGTlz8KHPTBF4mG084MlnrZhrkgrCWlkT3Dfbl8NCYYuiOLmBJA29BdrqZQd+b9ou6
798mtAIS281k3mXMh5SR0YU+fpMNhr9c30Zr1cTBKs1s9SQGjjyqGz4wE1guPtZgD/Us40jOSZom
GiohtE7eAPRPO4hWR0vyBnjUnD3lf0VnsXpywQV9hRxA1bZtv6xa466R4BajyMpFd3ajSnNP67AW
Xx3hSrUmLxO9PFjodwUbJt4RcBzpfcrqAy1LEUBCgrDPaB5plJQgosSRsznRashZ9SCxbxRotDzo
jTrQw3OtAcewibNPEZpZUfBIQBMFJdKdxAd5b4NG94yubPw0t3H91IAcY2FKKLNV+KNFSPjEkAsS
KzNOx10flwBc6JwqjtPWMkl4A1Y8DAtWcXsBNEN2xkMJfC21g2Ybw/FXaZdayzwqfgvkPkQAoqbY
mGUDFWBdgjN0CS7SpbkcOaBwGLsLmcjpCRDYmKEjNxRBDq8HkRPNJ9ttEcvtgdEt+gvZTWFISNJA
Mwv9+tap7ZtyV/PoIZoMB9RfRGkVFwxEVhY4Uqco/V7gWQ5yFe3hIsQttGCyjQft4AUZoYaFcLqd
Q0FdWa77HmUpyFOvwvCFV526u6UAlOGgLSBKjB0lDsiRCGeEELZoV/iBte/JkTOBmndlvYAgIz/4
VVXihy9kW6fow0vdQdegcBMIKkTTtDRbP33pZFAt/KmIvjZBc5ESCfnFOL3WOPDhr1p16CAZmh+Z
Uzy7MitfewP/tehfVp9wHihWvMzFQz9USAg4rnUO+DjtVOz3h8YMJVR52b9euRqdj6/s6lc2eH2p
VYU8S5W/omj/8ZWHPntO68JcpqUz3E1JuQGJGdi4J8fYOpUyvtoSn/Owz9gVdCDBGhT/4Qk9/8MB
dXRra8vUvM9AaLb0RVN/dkX/okHbmP8T1EaodE7ZV8MyzJd48LMVw5f+Ps4jY4v+7fSQZKk4j106
rd1wqp58HoEwmjvWNwhpvL0NC2/DiOL4W28jCfjH21BT+K+3kThB9dvbaLGxOdvYJy/7Ed/nRkK+
AkWI4glUsNWD3eFnRY+c0MQFWL7SV+WFTNhtiVUo7H5LQ5rOJ2CVaNjZ4zwdfd2+WOqpaAxAjzlI
kf3JSVaDzd1rVFnFA45aACZ07hV6Au51iHUSBiJIR7K1caxRv5rrCiTHVyCMigcvepsOSTDUExMX
2QSnN09957xdhL7LAH/3jAHoUj3ykmFCbiW3kTjVHpDzQLXHMvcmWCpXpOvgWMguoAQyncAGC009
8zuZoS4KqRgdRTo1FFVOSp3qxnzAviVaJnUNPkwlnfY0aAYVurBuGLA/Bhl0AvrH/c0BaQREm+/R
amzXVRftINfZL23kz/ZUvMszcF+BYSIAGSpw1uQF53W4p8JfwSbI8Qagl/WiaD0DBybJ+SKKZLCt
Equ1VyT+bmkjNBWCLQm7k1g83ZGXgcVt0Wlv0wE708sOqusgCbubuP3EiKVWj5RnPhGFLfn06ObT
keZ75O/zIDA8R9Z2a6ORDLCwSLpqnXXgUKIt4LwbJOOY1NAJ0ZtFKpXTZY52Ohtdvqiw3y6hMtRa
1dj9Su7tUsewAVJI1CuAXas6D7MXlbQ1Wv1gJ27aLAnBZNHksz1QmmEsiNSrtt/iLeb8wPZN4jcM
uZdRM7bTpcsYukVknyDdBtvNG+u4wu8mgB3otFjmBb/EFh5cXSfRaaH88XMYRvFqtAt2oOqOX91P
kxIvf0RJP9W1xUOOE/yDgf+03vZQuAgS31kFJUeBUwuzSluMD43CfymVNQaGMxuV10bb8B9yx7Sv
YNlZG3jeQDPF7U9GjvMaKdWw3MJ2jnE0EWkdG8i+lICmc3Ekb5e7BwXaisc45g6tQeYB0qInXmAN
WtJGHgx4pKxYFLzKoGDV82utmgb0OwAqNXbCrxWI+0HWEiynEeyzy8YeoGkYRf6mcbw3b4ZjNU0l
09/m6why+miwW7vQpEHvQOt3tf6niJnA3K+c5oR/ipg5y02XtyfyTroyTl5UxxHMwW9+89K3iYbc
Zx/n/i2Yvmv4VctO8lgm/rgsvdB4MmL1rzs1sjebfL/7I85IoeU+inbcijKzj3wMQLqjP7TAQTyq
elRXd+jsY92rHKqG+HC2oPu2cXr5YKcPc/QrXqbgAp2GSnrmuvZ8JIhAYnKcBGdHxTpvBUl4e0G2
m+NvQ+QSWLOgeTe3XU7equNQyP7DYen1czxxV11gQ+LLsPgdXYoqf0L/qg/E4y8T3YHXLVyCUz5f
V6SXScY6FaBN8QJQoP0enXCA3XPv281sqzi5vULhV2+v4LvAbmnWuHDJYp6vacYt2DOKayyLvWGA
ZRPdS+miKcZ000HlE1pyAdt3k9lcTF3pNXgRHs0eEANd6cWTVjwK5Jwgs9BAt1VHkKMQzt5CD9k8
Ce3F/UpA3ExZU3SBHGm3MPKw/tLVKEe6rODHIhrqF+iRzfZWQaUIgkTOusna5kuNvaplVdWjXUZg
KyoUkMbaPujp6ICKb9MbSK5eY69/hshFtYL2XnaVJtItdEc2qW1K2+ju/ybOqJBeKE1wTY8jt5ah
PYFuX/+iudtpUN1nh3F1VCYwy2TN8sJajhK/KDW3oV+x7ieQYIcQ4TFAkLdpRWptSehi8u2La1Xm
Y1aM2X0i2D9kpqggCcxt6Tjqs44yQ39rF8DDVIZzxV6zPFoufgRQj3evZKs4X41ocnywXdu9phBq
XvlAXW8pgiY4CulOLQB7JZueMHhgb53zAAGLE4D4sjVYu/kL4NLtPhpatuY69eXD7nbuR3uFY9Gr
jv+bXU451GebaMFH3l+yUgabjA3Vuip58QmUhfYOupThkkdd8UnyFk3LfuwvjBDDdIqQlNA6RxRs
2eDzGQp5IWdWp9NjBhKyGFsnCZ2tVRFX7In1MnmQfid3Q+YFJtJwXneo8bDMF9KKo71jby1XiOEf
chgV6K6OBRu7wxwO2T7ozUCECuipBiwsUz1enKTqX7qVNzryxTREB8GpMV/QMK57zTBpQAZWe6FK
WkNcAa0sNCxGKJjFrryiMh0+BL13JjP+umAoigFyr7MWSwZQQSsgBLMjr2+p18hR3SbLcb67PW6R
HcnVIkGGBFoAHx7D9LS9PXyjca2bej8EkI+TAgucE2Re5mc1TWTIQScgQzo5YHfHGdKSm0FX2Yp+
7B6TKdp0PY/vyNSbAfSOefsP+ch0m3Sz/T6pG6fmaPXyH4r//52U9ECLge0Bb60XAfKk/ngXpjGg
HrWQdvNNtfHRSLHbvJZRVz2VWfTT0ruuxm+TRYDN5Bl0gvY89H4fkvcWjIyVON+GMkPHmZXHzSo0
9pGjO4tHO5juMYqpz3j468j2y3Ihc695BCSELd2Cs4eAWWoDWen2BCK44SAFxHJCPxB3yC/bKwOA
iU9TAyENVTXtt6Dhe2EBb7uoAOcGPwGEQgv7G5R3+GeP+WyZodw2LzkYmvbRL9+WlBMAS71035ZE
S/kpxmc36YT8bFRsADUj7hR68BbQOZCfS4HXpDupbX+Nq+wJNLEhCEuXY1fwDWmDRUirnD0fFBcN
iJPXNGz7FkLhUOQkpTDSDKsL5p/f7SQt5iGBgYdxlmIveA5KyAYvcONEeP4sINUx33x0/ZcYE4Cf
wzAl9ibu7X7FJz/aJ2GoPvuQs+5lVT8Lq0rPORiiFyN0PT5TWJJkxh4cwdDZdPxFzYZwl2Ys2nI0
K67QmOysE1nj/7rOp35lVzl0P2isOqcHrYjjrEeICkEX1JvWtulvgWX6J3JVvCfeeoCuuju6e7ff
TGSfXGuOJ4p7MrkaMDLCjqdqvCc7mcj5P+1/rI/P+If38/v69D5DQnS8ry2ZuwnR1baxDM/BB/LX
ZQCRrWL9XV9m4H1vZIDSRZl+a20/ytbAtiP/0/YgGdET5hh7SiH0kvpQhUnxK/3vpW6W9+Xm6Sko
fb2xgEK4VkNwKld/ikS9DK0g35CNtBN6MJ9eZG4u7IGBFxuPUtuJrT1Ko+aMG5NB7ixcEfRnHyzz
n5LGfnsAp/Vb2Awj02FhV/VnsIZ4n7JfYVM3/mu138NoehXF+C/28Om3JxyMocB019UuNOntxn9I
ROI8AO0p0T+MD3plnvIOzBYUKRy723meHYArkeFQouPbKQHVIW/BdUsxynC9RSuApmOoscwx+hXA
vux+eAVzNYfnMppOoI24p2hadgzxu2XPxSFTjIfRB2rFiYxil0MH89msUZKI/Cg+0xBUf9u26JKr
AUW6a6HsldI9rlluM3Q9iWpBw2my7B3ImM3Zm48cQJixLHfkpSU5BDfONNRLqhycfLRkCXqdvI+7
sxtHoEUxQiQr+JJR3kRfRFsAJg45uBPlUvq4nqCJl8QbGloZl0dmQrNoaHj5FKNudHXyOZVCAW0D
yufbdCEacxn6/drqbKgUxmn4MDZoVWNaLbSWA2gn/A5A434A+8O/I2TQHdsRj/o/IoCcQlpclzz+
soaP8/tqTGzow2PPUrA1kDhIqXi2g+ukafeH1NgQkf5sm/0g1QfJftOCBdYtDWvrNg6qEgyspqiD
NSefhiiZzENC2BCmhkt3Nt0wNe+TCK1DUe8mGlHo+0SGdoQTj9FKnbLqrs+zI+QH/Sugwf7VZ+wZ
bVztGSSxPiTLm2CN/Pa4JmfnG+FZIWXVaSeZyjK/VH7OwEqL2Vnipmu01Lcbmh6YwsJJtP02z9aT
IKWxBbw/uSeTGQzYVIH4eUvvYByC/sihB7wgL63BUIMrTTY8kEnWBjqIpJ/t6C1AXbs5uMwzAQD5
9Y5A+gPVL+ORLJ1ZQPVp+halybCnBJwAQe52avp6TuDJxO4ueNA+kJM+ZKjGQvQ95Q/0AeNZh7aP
36eLoq5X3GOgby6zYJ/gOQDsbrDvwqZ4cllaPhXYJ9ljNt7FjY3PuMucpcu42JETCOlpZ4MoYUkT
3qfj96oAiavy14FXpRfbvhJoguEhtAKkdwL7DvjuswZF5VaOyTfQ4H71euj7gGgk3Bccaox+nluv
mEh+mqhqI1i5KUAz5cowU7Z3NQTfMhq1Q1nc0tAL8YC6sLuI6jbfBGAtkJBB+txniQ220xwVjFwr
SWkpF20HspZ9sP8ej5rhmYUt7/doXR4BYc2AVNCZvz9ygLWf1Es7QUHj5viQLGwpE+hLsGqWCX7D
h6ECl4aMHqDiFT14Fqos2B6H2wEytg/gCEDO30PrlwzCE0WwKLXux/7rpFw3XeYh9zR9+I/Il166
dDU7cKuXpFhag5Z0mxaaffoVmoEhedtDvTsa0PSmT3b4XfIg4xd3exq2zFxxsMJ+SnDywLbl32H0
qBhcKGiHRffXsEavRkDm9zB9jplXIzu9qNE74vaitFo/gFF5yCSAExAm23ZTlh2hC5YfC8twtgoo
hDsuK8DYKyu49hFS1w1zqy8s4V8SLusfTQq9u8wf+cIeAYFuefWjD5svyuDll6IpU0jjZP5VMXyZ
a4PndxCoeHuVxho/vornJOkadbAW9MevjW2+scZAaVoegdkijpgPZmhDzrQyf7PRJE3BEcQWJDbC
YJ0j93aFSEx1cFGygTCP61zJFovPnXSGR2nhcRC6kB1uJ3Bh3eIhfQVIozCxS22t9mG+vAzdBNHS
yrl31egdbL1Z9YDd2FiZSlHGnsQdiu0j0K6/G2fxeDLaOjJdO4dRBME/VWaeTLCc3G58z5ot4a+b
32KqNFTPSde80h6Zdsu0UVYDxOZFZO7JLsPgjtsBsA/59KWPITtwS+9SGljbHQaxc8eLN9R5oORz
HUOpAlIR1ipBnRGSc+l0sSNhLinADZ+zrnGWvESzeivifCkmM95MietcDCBu54sVMn4KhbMeigjp
LXJQiITc0rLEl2xDtgH9fyvTTWII0/XibpCgC+ncbNxUpcDfr6kMJCCFOmDTqD6DPdeHRKVrHHo9
ZGzThKP/UoOW5ugGUO/jWjvaKiZ/2QtQ+E++UYIJq/5RK9t41TdBVr/dWODHzQQEQVwL1cXSyq3n
Jui6Fe+FcyctaAtkbVIcUDAAo0M0heuaQRUhtaJymdcg34m1PF2p7/oAaG8AeTA2LRT90tG01v85
hgLpkqZgO+E6+rYY3fHia1l2IY5b9omOnEPFp3tmTCeSIctSpu61j06Y5GsZPi36cPru+2/zwIcC
lvvReW0hy7AA8RG/cjsKNioAxkaCxvDM0jBZ942wniuj/1pUI9TME/DgYVf3HXTP9mLUkwz2axLA
t+MZDT0pmDUN83kax3kSZFXnSW2FhBbgJkY0ZMekcY1lPsl0iZxTdoyjESTt5OmiVL3dkmvKTCRQ
3GI62CMKaKVuq6wMNIInFoTXoQWWnMIIDBpGIdpHw0nrZVUL/qoKeee76PVaDPLrIILuB1qmfvLA
DZ793AYPczA6d5lvZtB9EvyAv2x9zpTN1sIJ/CtLxUsSxdtJ14/oIisVAlvD0TdO49xGuThzx4NF
FagPMe9uHnB1oFFnQnG+U+G0JUhQNUKnfGiR0ZsRQho+BEqWv9uEBwYKEqWmYIob3+cS6ojWo7j/
uJ7bYo8eZN0J/BtoTzF9Y3XLsAyO+QSWdGBudJKmdAAKrFwPVGUaHa0vNCmCttP6ZpvS8GIZrw2O
3YckCGuckk1jxN8wXs3DURbenZJFis7dJES6AMRJib6QA0x20cJ2S779EI3d8qpV+XC+Bbu+JvbO
6uuHMAi5J+vRLVpwgb+AICY8i6p27UWHfMA+tKOXmrHoogTOLSvA7zeeDQayOQQ9V9MiTSIDvy6q
WAFPBFGD2+/TyPIaZNZr+mHqyO6o3rmUeVespA4mT5SjArcwBQCCqZiD//jxo9ULZlsgW0RbumY7
9DQ9YsxK9GXSrUnEhzcXGaWVOkD1AZuhp5AG3oc4PlgVX1Ggm1hoD7Jr394zR862eQVb1bsWMm0O
XxR1AbkJy3Luk2xqdm7S5fvSdtXdBCFIaMSlzZcRco++ERs/AtnsvIr5r51fjEuaVHhps5O5BeaR
sFd3NpacJxWmd6ZfBKfsdsgRefOkCLi2+zBVawaFvkWhOxU83alAl3pslkhahWfbkRZwNfpoD64N
DvortB6AkPEtDqcmMJeIugHeHCmfxftks0rkFvpokDdGOecOmOHxrshkc2YeFOoFKzyI74ACxUxa
dahC84FGnjbRHXhL8l3v6fYEPZUWIUdpxNnGrAG/86O2fFslzPNuxXpkUhMriJJ16eCgOWYMhIS3
l0JtCe8GCJodrTaqdBelqbgIkCqsg0Ama/pGVfprZSblFUpu7ESjNgq7c9n04P2Djy5hY8q1B8TF
Oq3CNxs6Vx+iygjm7yK6astzPdl3FE9fRZDHi3XMZbO+LSQjcW9DtvhM6yA5DPoN5adIMoFSpdb8
V1aW/BQy9e/dAeLdIgJrPdmF5/pLq7XYsY3L8RNL+bZTgfUllxaUrMtWbSksQwk9t3Cwb6eBHf7T
shMz6oUnQcNFyxaRLA82wQJbo7d36BqM1oU7dRtiIaNhitz6hyHXQ6IsM9smWt+8kURSwix/xngs
fBqgKXQQGf6VNHQ4suWVF6ARQXtTV3NE8hq4RD00U2APhabppyFKBsk5q7tsHsZKmue4Nn7MK6Hi
cUnj8iuNYuG6l6Ezn/1pmj51pejuDOiIkY9bNr9v8/BCvhHIxftW2eAMwCuCUaN5wAZrF4Fg5VNi
TAYwRWpDvmJg1qMHwkCa17t9e1VdsiRfPcXJk1f8rPHJ28oUWPc+KoerLMoMtFz5cPQ0uRNgw/Yu
ZU4NLR3wRc0h6KZpbNd9oFFa5gwYwMTa0HCwgOEus/BCI5pUYoO+QIJgONKQlvSD/sHP0ielaU/y
oc0eDZ21LWvubLHBGCB3w+v9iN79C4WgKMMv0KDY3yZ0hTC3aAQAgkIvQpe+SMS8SFw0w94GdHkB
hokQpezaW6RNCDRz7TjGghkuh8iWCFdOP0X3dV5F9+iWzHcJ5I0WJsU0DG12Zd1fyEsXClaHMoy9
+zkoa/Hj0uIzMK+bhWBKMt0s3t0m3V6r1C9jpaCwDbPSXaHhChiSMDbZ0cUf530vUMgEaG0af3j6
j4nK172PJHjdmdu0z4edh26ha8zdf3g6Fd9LM0TlwK8+FaBL+1tA1vqfQlXVcwAevMOuVjh06RVy
HJYeffDILBIPmvalFddnPzfsFyY2U1QkL3UzNpcxiYHT1ua+lHybATi+QTHKfrlNehtit54ikzVN
1XF+Mo4sxHck4RXa+yCP9OHSRwC88UFB5ReOVj9b6Q4y7/4FB57EHsMVWULGsM/Jqmob5SXU8Fwn
hKxrLtauYOknUWArmHRx90+FXJXBHOenQBmr9lX6xe2Q1MiBz8ZJu8fxENvvg1W3aLbT0yOI3czT
p8BsP6HkMazTHLv9VmMhPI2PEK2Dx6XfX2jkm2BTmLpMLC1lAd+hvX0g37xxjHb5xq2AmNJT3+eH
wVhuzBAMpgkorJELQCP8oHtUchu0KviCXFG3D8AVhbPA4DPztZdP5I/A7bZidjgdaWKuJ3bU3DKN
T02eqIOv2yqaLigvrr6jYexF+J5Gw8maoLUNFg7wMzaVPFEYRUxGXG27HmSxe4CP+mXgFg0qnsqY
ewOiPK0WiWXKe2sI6guwLwbQrCiderKu8PmstTjprxl2nIUPIAQEh3nufPdFII70cOrbJLxABm3b
cTzply2Lhw2Y9NrVbaunJ3gy745kkqDp25iBDZA00qMi9cbXKK/3IN4xfliudYJw6fRFgFlg6aPf
/w68WcbO7c1hh/ZSoDb1JN9F32JqNvtp5NXdFDnlIlMlP+e6KzVLAI+WkASaR+92V7ilWBWyOJQ2
uBRvJDOAhULXx+h9sKua5YEcOT5e6yp3UONnEZRce1OdGzCkvfQ/a2n1LzEbY3DkghUtbEL7RYD/
a5NactxQEFhb3+Ywr3FerO9OnO9kUyYPfWPzKytsAONzE/RVbZpcc1G1J/zifCHnxHl9BkX1uRy9
/GSrLF9BGRcCi3oY9ngCLuiWLpGR4idMe9SYweNDuFML9XhrMg7uN0Di8gdH+c0lB3500Q2h+Zm3
o7GqGlbuaZihYgF1TPkps/QRDDjbBQczzOcobUZgK8xg7/MgPaLr1FtiO7ToMyGepyLmZ9NQIQh0
AQOAkGy3MqogPlR6qMOEDjPjhp+Rr4QmWtyiGAYU1gpUNvxAw/cwS68GsBi40QhUMLXf0NkBhq26
+hp6yKnrjHlqthJIqz64jGFZndAR563eI1CSQAtAKuXS0xFRB0p5ioAmUfU1bt7WoAgDinPgIgJH
Mn6QzMcOxbT11KAHZKwa6xGt9NZjLsJNiyzlHUUUSWoDcRCOC2SnwLPrp960wK+N2lOwY6MxW6gW
mCtMpRmtXhPpyHbtVHIqlrVnbMbB/cKgqbXPQMe06DQzjDtF9ZGGEKmxP7m9eBvGo0o2CVqVV2Mj
vF1dQjCMzuoe/tU7UclkRQd58tKQTuu3YKeT0RFJnXRBVa3O6UAVnJbDJmkDAyDloj8Ixw6OJlBb
c3Usi0DJNaLCShPITqWzVo3JVgEDNK90m/DnmsgUQZVwlXFse1gOoBsvhuw+zPBEGyf/oYlKmIAh
OI4seL2ZhtSDJIJTyGXc5X269HkhVqnRZZt5XMeT5ixP7P08tiI8fJuqvNASVeFl92rscT7Uk4G3
m9fP0WILkrrxkCfHIpbZCbudt8sUpAD7/DnmVT0ci/ZIdprRRaENGlWTqGbsi6/B5tMQQTDYRy+l
HRlsQTZXO/DfXy1LgKLWNxoQukMaHWVUIO14UlwnV7lPowBMRiV3vTDcJ7LYxrQHfUR/L7RpsM1m
kda9f6SIEhWJVSughNYarYcdFVolRQMOKZrKISV7QDNWuKAhWmKty/94Jd9u+vsEEJcWVfiwz110
Sk9Ncez0JRltjHvFC2CGpuJId+SunH4EObE9grfxfU5M4eSnyHqqwefz5y35jXZo1pDSSrZOHmcr
0g3fF7o7rMbnZMVaU557APDPbp5nq9xk9nH0qh8iyvqTJfu3S5w6/YlsXgB+PdfJj+ScdEQPtgbk
0d5DyDOigw6UzuBVK4yHW5lqGnx+NFXzRbx3ljsoM5CJylR0MTpQVOooGlEoTZx4N0+cK1q/1rot
//taZH9/xdta7Ncr0sqsLO0jerHx84kfoyZD5y0heIP3IY477FPa4Wfl5sV24uOQvCiI85y1Z8c1
5HlkItrj0XboWArEDtnm2wAAlX1qWQey0aX0avQz6wvaDEBS+sI7nCDA2yV89ckA/D5IjZe6a6pv
pR28BPggfAMV9HwDPOl885vLjEb/GVIZB+0u9cz/scT/eQwkwNDlBf7utdu77qkZPWdBRA8Fz/mm
hU7tzA5h+1B2qWvTvXT4Jz+z4CmZmP3yt0lRwNqZHeLfk8a0tl9i20lOskTzZV8Y4z1dusTPoZW5
vFkmJOLuvURvyDOuRV9NzWZZ1tbWSnBG9aSlPkzN+6URNVU0LzlY4OowR52U0K+gc3r3TcStbRaB
CJZsDiqUi7bzS1CDlvV6QE/9PvJF/qyMaVs2DKBWbTftLLzZZVy92X0wtu0b4Oue3QpnyHf7Lf53
e9Wgf42qV3PhS1evQHkJTWY1F8sa0Nae+rB9utXP8oE128ENxuWtfiZRwkQWNgk2t6JY78Rf8tgZ
j2Sa7XxZRegoo5rbZETZidv10+2le/zgbJuGq+VtmTYaPi5NDmXl89K0kAkq5/veY8vJQoeg8CYk
BnNAUi557XlLoxUF+gDG6DJ78Aul9uhr+VRoG8W1LIKCIhAkW1phnksLvK8iwe6Dhia96PsF29N5
pZvptmaTZFs8b/wjOYEDe0zdvD8NaONfjYWPHbfeyMw7Dzz4auWgNKtNAXimd1WuQNWlh7RdccsY
tTYZZUeyeQEIDgAKvyPnHKbX9VAK39xsJft5W9ZQwcdlaVJoIJmVSpHhHIVtEC07gNGanHTp3peN
BI4KqsauauwMd1932NnRfiaIgYOgIe1naOgFg0QjEkoTtyF50cuG70t2CmKcegZ0EG+jcfoadjgS
xb45nEAojj0ejX1tpDu6JFEJidis3dLUCCzreGzoKTS+rRBVIPi3h/bxD/u88ocXUXmYLPyglBuk
OIb96MdX5gzmqw8h1jByk+9Fnw7LdkyDCwR/uxNoPNBOqKrwq9WcKcCFKvGy8sEp34x1fS6hI7Ii
h7e1oTH1DcrOzcprZHIOeVxc+ATsAUpbyXePPQ21NX210ZS+go5tqbfN0RYlYuQeBIQ78cxVr4Xp
iEWS2fF9WXrOhRw4AqC3QjsMtNjNjtoA/3LE0EcxNgff4qBWdDUEahTykWyyc4GyU4N6bJAZ3Nix
Ie+inLM7qzUfhN7Upigl0Uh2Bt8YYMyHIjBEHmPfZwdkVfbU1HJrdKEh1J3dA8jPZyfFk50uCqWl
g5t4uz/telmwQxuHyup2H+K1nV4gmwx+REPO7PxjOrp3UT825fz2bv02FAZIZHmc6nx7W5YBU39O
A7lsDDGePQ8FnRGY/LshwuMajWbJo8hCwH4rKDaMbVguLceqX3zRoo1PtvlrEAAFIGX5PcxAnlR6
/c/eKVdZVvjQD31EMSjFKSUXyzq0o58onQHGnWffxuQf9Og1n5y+V2uOn8ZTY5bV0UJ1dTMFDjaV
IB9YxEXQfbdZvDSmvPgJDu7n3lXOS2iMSO4j837xDNPcVw5a932cyR7SMhiWsjOtV+UMe+lZ+U/T
nw69CptXgDYh0AX2Q78XCy6H6WqyMt1GTpMdGl9kd07A45UVDvIVSPqtqrP8h6n45z5P1fMgR4XT
p1WeQqt3TvhmV2t/8KsXv0c6UIfa3bRP/IAfmzZxl3Wc9qDAdsUxCazp2gnrCp4O9xUazVBzipzu
BP2w+hE0bd/Ijn8MsjJDI88laOseWsEBpE6ClRGiuQ4EmPHFKMrk3Fgch33bHr617tpLk/I7wDWQ
ydIBTHhqix5Kvk5ZVt6j+aW8ryI0eCHhUCNf7xb3FrTXgkVd4B1P+R2Z0MNloDItQ5svRqPaxUaX
bqQGfeC/2nhgQZ4skDaWB1s/92ZHhG6BKaruacS9qDoXjJ9vk/IKT33FE5B4vi9UomC8wpcp3RgE
EcGG+m1hivG5JRZF0H4nsrdJ83HWWa+OXbEoXU35NhO/zVeKocuHcT3G01EA69pbwQESNgvXA4tH
lduXGbMwQRoDyYF0QxiHuGTijAaNZ3KSyePWmdnDW7wAwh1lstj9f5R92ZLcuLLkr1w7z0MbkAQI
8trcech9r8paJJVeaCVVi/tOcPv6cQSrO0tqnT42bW00IhBAslJJEogIdz8atSuWREfBi/pLEXHz
wULQ7PQbe1flH+2x1X4RafPuX6EAaEnsFfjdfPH82HoYAqCp5khW7nfNO78rkiAn6YAblGoSCKqW
gX+hrVtwT/j8Hl9M8dxBkmnXAsK9aUfb/DLhwRsoGX7DKwz0KU1inEYlpjuoVLsgygAgWY9ETrd4
HvTIpkBgKHDKeSQ5CB8gMBppo6LiTsUQHZd/jqTPZBIlijRShC770qD4iByw0gP2IlhnQc0fUCEe
b/CP4Z36JALfMMSrd3Zjl8gLhDbUwhWDHrUNelXbSr5DumgzlnIKgEkM1+DoMr/HHMhCVMzGn8TE
+pVn9dZd0QfGtpu69uBU7XhCnh3i47KoHio85gHP6/IXLCOe/ATFvYvwYVI1GMNKWWpVEf7SGCxf
/u7aJmX/7dqCkn24tsgwILKrsV8E3QqHJls2dtgeZnCWbqJqvj0Q7KuxjAfgSJp92SdJv0BkFRRy
FK5za1mt7QiMAbPRQdp27Q6hsUAaO8eutZWbAWJmy3Dw8a2TsSkivKMDcZq0itegD7lictMEEDuX
5bC1B5kfDJSEnHtHDWc6o4OKCzCU+Y6zunVUlf8tapi/yGo5bOw4sPeuLMMHd9SQthFUv6g8OQHi
WX4mj5HbFvKb9jPQP/0SeuzBYcCjxL6l9T/E+OdTcprgRCkAGUdi0w8htv1goxsR3BXSBQbFT9eV
Litu7KZdmC0qAzuUBT05AiXSPJm+kJvPQHMqyhIRuA57jShq20ur3boAWD49/HduA+78bY5SRMhY
SfVcZ9kWUG7k9XDnbSwRTttMN/u0XMbQDfmc5BU7JJYD2XFjYi9MDH+MsefeI9E83IFNG4h17W+b
nrNslETmSk+bqXxL/mMs36ctEDfeTRmQ7aDWBsPuxkXN2BLZxWhPW1tqliyO9/PGV/cCsRF9aCKW
Ge3jiiETXQFd6lLhahCJbmGanVh7ucdOgqpd8ZLonA3gGffvnwh1mmPQIk6TTlZ7AsgE9BIZiKpP
EOj0rU1QAlReyKHfUD8dDBm9xk5pbYfcUsCw4BDlQXcumqoAlD8VYJBxnWFBxqho3n1sR6ll2TTI
/mpv6lAyGMB/CaWFpETyFlrr6qx6H8WE0JdatgUkGvsE1fxI3eMUK692A8a3duEiNDksyFjrHjpz
USmzLyp5d7OXpgXqj7lX2SuzRKHhgJWBwGv82NCNhlsoPLcJxz1Hp6H7WNppDIUzxM3pgBxV2iOk
+2e7Bb9QDl5/snwYSe0piUxoli9prtsYCAkhFK8PVibtNR9SJ72AHqzdMHCBX0rTt89MPZu63IsO
ZKazKeztpROP+TrCSkViD+K7pynIluSSkG308hr6PSFf32aoI/aM3UkImj5X5QsDqmQHTx/oLEhE
m4NJwYER+zlvTdZ2qjnKd7WXkBxK5824Ix8ycVH8OZqmvLXJh5pFkQm+vPU4pixWpgNBybpHwqjP
o/dDjGhkDbw82ungViAcCv6YbSn1kLuoZbHpMuMHRSA/BCmTKILKTwjy9BbV7CfsHT9GM38JbtJg
VwTPRmR8QhW0fbYM8AP2djhCKX6Mz9WY5uBeUsYVIDRrWbWhhRhPGizAGJm/DUGyRpFijtqPCMI1
wg//UHH1rQic9ks9Im9vOCF7wILHBfdkw/DvWCR7vLQ6sODUQPPLZO3g5Yr7QeT4LuJ+PM2nhq2M
g1ljTZUnFZBEuocOTo/KrBG0eAN2g21kAbQHOowXFF5eIdZZP7pT6Z0AFqyXZDcUyBeLOqzuEt+e
7j0xYP2iB4TgCkDGqBBHDnzxk1tATrdn+XNQTPViACPfiQ5jb2Qnpg83GzVVr5qlSK1NMaEgvM+b
c+MExbOHKtiHxvWXzKpD1LWsaidPn8XQFs+IvKK8sVQP5BgU6QVVUu4dteq4fhvyapwngV4daFXT
EPehnrPQG1o8iPo9NdNJTCvUAvEtNVu3RHoQAe4NNcfIb7Abq92VrT8UXKHRHtkNe0m9yMQbh6oA
vQX1uk4XndsWK1TqZYNV3yFkcKVOLF2jRSlGtssMw57AtpzUAGTUhxaLA4SSssQ/47fln+nM6Msv
4Mvud5ZZiGlhVX6HAPwIJngzw8YwgzKzPqNDAFWAgx/hcGv+zu82jEaQCw27Nf//p7p95C9T/XIF
t8/4xY86ZNOrfWc++iFElg2ohBQLOr0dQPwhVoVdDgsIJaTHW4eMQElfFdmfQ6h963b1jLcmnf36
AWmLjKQpwXL4z9OE1V8XRp9CVzIbb59KRqeueLFwuHmdVIS9m76I2xBqzi50SkPKMv4M5c1qb9hR
cd9CGlIgFXTKNWMnHcpRoArE8MvlaNnvtp7O4mRjQNToPOo7ALXRqtnUKgFW4q+xNKKIUS03SOt8
s08M2O0pxZOIPvXWMYJep3f65JK7IVbmKuycdVJG3nL+xL8mRpQKwG1wePf02anKsUuuzHg1T0WD
Q/WSyj68m6dKlVmuw8ioZhfP8C42SIi2YJhQB0cxdZjPZNq9n/3GRi6Dy2WKGxvj6JD/dXazOXqa
26zUcbNVYAldxhx3POjdvIeyk+CmCsGkTk1fJN6DsiCh3SfWXag9Ksir7cJWdEvqrLjrPRSIt2RV
z87zoF5BKRAgHkS+UCKaqya/c237ApqU6q2cxMVwWPnGlbyEEic5LK4fNycZpeBm8pi/l/XwTAXp
VIYe6Fp0RAJm+81EHmTPqukOKPMFG7EhSEV8DwI9fo2jWF7wQFpTiw7GBDbn1G7fujFIkOlrUZFX
elWzdB0fLAYyC451yvV+vnJe2r/Okth8t9FZl3LnJQzHdMGKTL7MvcGWmd5jolRyFUIkV/BeO6em
nY5kgjhEcm1RiH/n41kG1bwhWJJb111DkDHdkxcd2rrZJXbRn6k1RHFyrfPicyFzMGnomck0NOCs
cAwr2N9sXWHXSzdmyZZcqCNVGUAXBUA8ZKM5wwpyokHLk9XtUwOp7G0ygIH6Nl9gp9ZemgPqtUwX
FxwXk3vkTnulYfQnoS6iglJp+WF2swINbzxfwu1PSLCj7MH+dbmZcr++HzwZnm5XpqQfLUzQJAKT
ii+MfBun9heG4cgPf1Vl+SgjtUBXRS508CZwgDRmY85/FU0qOw+ie1mmlrePZW3u7owKdeu3v7Sr
O+PA3P7L7YtDgBS8/yrd365uyIV3VwQvNNf8b+gNpY66jndzcyr5AQwbvQbT9HtpQSTBKLLhNW7a
JyvNkqcYko0HyRgqdLUdena2UbSXCetwFH+6zaYFldHezUr+rEB0R07Mscxl67D6HNnCWBmiyBYK
AnyP3WB+6tsxP/e65ZTetEGtCJiTK898rJ2hvndBetW6iflIps4EtVeQBdGRbEMXlLssKthyHiCs
4HEwN75SJpg4UaKHdXUX72lycOImB0RFzAU1aYCHH4vhmMOVTN2EUGI6dPWWJgfaJDvFdv4HddLl
GpF5RAo3uJs/vbV7VJtFzpomc2XSXxgvL+RPBy+OX4tEmidqDVgebn1pdaATwR80GUNwRaXKijrJ
VEAic8FrfzhQM5lKeycjBOvIhS6hBzKOTY9kMCQ0XrxqYju6ANB6sEOgBmwlsafqo88ssrvrxKW6
L6f+ze897wuk3cc1FAHHXTCgGSpjBdIt1GjGnncq6wwKfEBQfwFPIQclbtYeyy5C6Zp1nc0dFPhU
VYEvBDGa5fuOGxRqu7lO71abnyD1cezycvGhUM+OG4iJm/aDgcsuA/8z5a8Dln9TjSqeSiTZdqqB
xA+itN6TdqDUNtaA33jz1UCQ81ssUACZ9PxHYqd3bTpaLypuR+iBWvnVsaNu61bWcPArJ0GcImFg
DeTDUzJCGTeHQOd3PRwapfxHhOEyQzAYP1F/49spfhopAyRB48gj1wCzhZkAfJaGwydoVIDLGfab
W6/R56knkUZEQG12c4C9JzegI95nG7XbbbYo/u4T0QEkj0fQfAPeYSyy8S2TIapLPeszZIcrFCWa
2a4Z2uRT1fGTLM3wG/A86bJEefRFSYudC3NEas0eo29/jexTiFHQyMIJULZt22xlxDESREGefqKz
PHCS+az/je13fgEzGZ6bZfohz2Y49ngEM9juQ1ZvzrGJ8dEQk7On9NrcK5ElWwujAszkrxwdOdMs
adXsyD7E6SKfkNi9lF1Zbh3QD3y2snLms3JS11wntlvvUYUEcd60mPmssJaGPW5BoG15xift7yJO
BpQayhTEWIBH2Sp7a61r55eh44EHuwqTf9Pul7Fa+JHyj14C2RGUyiTFJZsEEi5mv6IO5AmLSwQN
QXsVT8MKNVT+8ebmjyLcjEEqlwMHmrNHocZRZV33FPZWvgZL2bCZmxOI2LhT45Is2T2p3pxA4Jqe
qJMOvQRhGEBdV2rRbENivs/Gzf59tsA2gk2n8hYRL9dKFsSZBfmhU++a9YVaDUubXexl9ZKadECQ
F8ScQXPhlYeCTe3RgEBsybWUCNl+M8fsoQf8PMfvPsWuoP1aduCeDEdePhqJeSRuBh/qpLsEWKv1
oG8KaPRFOhbd31UQ7X7k/XRkEH9d4+Eoj2EThMvWnfipSQr7EwNd+kxbp/LiABbKchWgau4Luflp
xU8mC7auVXQA1Tvf6I5pGghXVIhZXFvG2mMbdO6KBUn0TWXnorK9r10C2tWpnaIDy9L8UQ+k/jop
oKFjoVzIjhJnn6SYx2ks5y1AwCcM2/4bsqX9suNeeJ+4pgkx1wkso3YxQUQ5efcVUGRRkGPMVyaS
px0YesH9wdlqoDMbW9U+Vy7CBTibe/WZHb6KdoCKuwuYkD6AFFMF2wYFvVvRciRlFZ5ELZYR4PeX
09bDc+ZaSaTWNV/a/I8RtuOqcRB0pX/LNOziK5TltAbXvfCY+JqCaxdiiv1XaxrYUiVxDy29oN+1
TmfsGDKddz0g4Uvk5aaXahhOxKHt5WDvjIr+K6tSyEECf2H0cfaUA3oP6DbOgrqEbCgeyU9GrN5t
t146yxlr1n1egxmI40EJiEZ2oEv2nTQ9OVX9Ol+x/lOcEmRf5JGFagfFgvjZy8pTURjeUwzCpwOe
KPou7Mev2p4yvC2sMOQHR4Iq5Wf7hETGojCbaofH33DGgn84T8LpoQ/Ni21ildGiYkM8LqhHhtG0
aCsRbot+hK6ZAR0E19NBLd282WSSjjvUttXXTh8aEOsjewEbNanjZisa2Wwq3+qWVOVG9W7YA18l
d/w91bfd7IaMpy1D7fAiJZrWm7KVZ9dX5Naada7w9AgM07rLE2GsI30WOOP7Gdl+14vCUtDnoFZy
G+PXc3CROtg0kyyf6zp/sxFlfIuqZoNAXP/VzPxkhfqp8aJcF5E9s2g2eSqdpZVPxsJ3M/PkEiMC
BYqpLRCRwzonOJCJDlJHkekMaQpouZYThGhRvLqJpQJaWQPuqIiLbCAAgP6N7ZwRyCkunn785sp6
saaW7WIu8EgujSHZc2bgLVEl0EDvmoBDTMeM33zcFa7liNfSC+OVKUR28RLmHsOpaNaDyhWw3sCL
Q83zjTfZj7Ho2ic3jNqt7xfZPsgElNL0ZOQx2VBcjxrxitB+vPLllK8kc8cdKASpRp0OXp5Xa18K
a03NHuC9B+fdgdti62QZysXH9nHKfUD7kyjbI6cBgCEUHq5QBnm3VfJs+PE+D5317zQrfBuvWt05
6VS8zEO2QslibzwiuoZvoY+CckXY/wSpqx1yvRZeYVB5ApFifQ0RjJlt1KQOVLe3O3tpSBAgdLyz
ngED7w7cKjU3tYvwYQ1piFvTAYEivlf7HNsBKqRdx1smmmEcUq2fnKYOHqVo01M3Jv6SGL2dP+2q
sNNTYWt5JkTg1+DyTSFKWC5w25rfwLehUPNvpfdSOSO4XvAPkYqoe2RuDcIh/agdw3ffLgSjsW2p
8CE0QV6tfCSysDecvnIGZZ5BjZ8hF/Nup0IMcGTOdvKf8thfB8YEjEHbJjveR+EGSQ7k9dwJz0Xk
ysFuA1BIkqY7M8naL+QRthHfxhDnW2CxlS1n6vnWYMP2t20inke+DCgZ4Xo7ywE1XOg0UD+jr1TV
H5vUi4h/v6fvv4r6v/X+Mvbm3OmpKtdQ2ymYDv2IpCuk0KvjgAjAJq9N+zFHSRhkjvPprfDvyqH3
/7Cn6octXPdZpSZ2lsHgn1AFXs9jVFYa63wEUonuNzbyehsbYYHYk14DKb3g6fUh9SZ7ydjrDTN9
w1WXIJPYZxXEfTiQ172TNRAoHtU7EvvmB00GrM277JmzhuF32tfgpsnsTSpQXBwlVXkGCD5fo+yp
+lRL8ztBGw3nOx5bydttDIumcGX44kU5+Mck1BoqjKvNrek1Q7WBPHK4SWUQnMQI6JUYPlP1e1F0
kKYL/fHicrc/WQobmajyzdcmmR3s4ZEN5gLZggoVIrglCqwwERbm5YlkaDLdFLpJvXYHbCf1Yq9o
PVPv78YmTojMRZaDQNXIL1gmYF0JAVqrGtxjpRiWmtre1w4IA8b2pVJuYf9QiXQfoEe7AsNtkF3D
QAMYVHQCU7fg33NgiFeg1eB3RgnVv9GQyXOQFvUaSlLTGZCv9OCUibOdysK+t+NSLDvhhC+dlT9k
acF/ANiP+kZPvYXVn8NlqFC+0SUWiPzxrgA/godQjJedRNv5qB4YPtHtT3aL585WlvWsPuSNVnYP
bPcxzyGMdBMkysqw3QoVggx3giDRrcMsOQQ/jHsw2ICJqkTVPoIri0pE/ZGa7Vi8Nwl6iLfDx97x
5yb1xgzwsH87tphQo1Pl2QrUtifRyHzv6QUWqhGhyOZWWXimNh20i19M+T5OZHQysfgkPoNY9X/4
ogjvnX7gD2xKLkSGYOe9vUXZaLwhrzGb/gBKL7jH2nb2IrM12vAaUnjpletfc4G/YvbKm9LZKLex
14hQokB4qNnnyAY3HO5r/5qHDfi48fA/AyODHJTfhQi69PZ5Qqk4xBEb+6EtmnZZmPnwJfbs186T
yR9W1WK4zkOJtMJWiSVvjgeh1SEQDIJsAe7poAE3Sj8iTdKZ0dk3jdfU8Pm8oOwSMzsVcfhKyzTa
ILhAuS5cu0sOtFjzOH6DAMOXa2LzIl4vNfjp2ajxqtDMX2RvBwVoh7bz3l3eXMkOmc4ULwavWoCw
d9oCNJN9lpAXz003/Jb5gEFLcLFd4jTsLy4A1Cg1aMNvMaQBBAP3hiUjf/vzyMSMpvs8sz/nWNmc
QcGUn7Hqzc/YgcQ7MRifXDuKjnYcbQIrqx7TNO7unUSioKWHMuiAmMuy9hnbUa/RifYUBO7XuZeN
zlsD8McRiyPsWhxuQPISETLypQOI6zaiz407akWV56z+9V//+//+n+/Dfwd/FPcoIw2K/L9yld0X
Ud42//Mvh/3rv8rZvH/7n39xz7VdITg4LIQH9hHHcdH//fUBSXB4m/8rbME3BjUi65E3RfPYWisI
EGRvce4HwKYFFUK3Ht/ZnmZVAJL+oU1GwHCVkm9InSN9nn/vjNW8jw36MDkCsbJNaIXVC9HtUGom
0oszhdnWJV45yKXyRThW0XZWGUyi9qc2cMSXEIUwt2VGnIh4hWxMBoEQMBPRIUj8jzZyrrJ0xfAb
P0CeGNWz+iDybDjb+jDEbb0p8NADI9OfvWmtvoBMP9uJjmHFLjKnRj2S280uNJacaQKoKbDFP3/1
3Pr7V+843MEvSwjkoB3+81cPerzC6BvpPLZ9NO6QBA5QNWVO64wb1UudIGmilxP9BBx05fL6njwc
YJ4A1WYoE/u9V537xiEL3Q/z9EzTbNiDglixcRCiCV/SqLZWsZ30ZwlJzGNVgidjRG7q0wTSZ3y9
zpt2Bf80ary1K/OhNBKk44luM7Me71QY2wfOLTxzAWmQ/+F3af/85QgkSXBRXErbdjzO0P75y+nH
aYjqSSS70UfhnVjaoMjtJgifSaS3cTvLh37qIW+ky396ldwjBVF/unn4Bp+wWreGRR/40NCwUFgS
DQOItUPQfaWqCFCTW4SPgmXVode91KRDgG356AzBKeQMzOF/jc97kaBq2zS/sf74z78FS/9b325D
/edyZrsSmC1uSYkKuZ//XBS+ZCP2FcFurqizod9IqqRYaXmQc8yxjfxJapTs3ZijwlALKicOODUC
1YEmgUksIgLL3o5g1grXqAb+qX3rpwo9t17+81/i2T/9JXigcIZwPX7WHDU9jnDEz39J7yaVC8xD
/jjvrpxSgFCh4J+QWiqukALuruBYeKb3WNTkxobeVdTUXqizy69jCZFpK/ReEbxXa0dkOeju8EYJ
8wYqG0K0XyxVn6Ve3GM185DHrPgsjBJaT2UP17Hgx0beh0ZR3wMhsUGlhXgstAxCBVJi8FQk/pFs
4HpLtm0J4k7qpQF1NGyEFlRAuBNyw3XEAbi0syWiivF+kjnkFvwcWNXBB9mJ3Sf1svEB/wzbxyBh
4vEXX27eN461dyG58suejKQBLSW8g+4k3cCpCwAr6xGtwr6FnUwe/VH3XvbU6gNCvGUtYjC3oZFF
TrfogBk9ZF6ZP1nKrDeGORVr6qXRfZ/OowuwLt/NgWJeWmxt8Tb5oArQtVK/Ts12Qx2VxcL/cCtz
76dfhGDMNfG/gNQ57mbc0fpW//CKwSvBGsEBFDwKrC2g+8eGS2+CF5sAolH1yfQa65VWz9zohlMg
/OFihB7W1kYNDc84OZMc8CzvS6q/s64vndZeWZaLVsv0RajehGhSFUMVKKmONIg6qPlvbfNkAUv8
bdO4KI8abTfdyX4yj4y75pHO+JDY1SKPRpTJIcPHdtyN97fuv/nMBl6r7T/fXvzn97X+MsHc5XDm
uJ4FBkHP+fnLTMKamWnG/Ac5NCNy6Jm3MAE8ubciw0O1fmauu9TLXwomcOsDoksedR0CXtnzHtTE
YAxG/rd0ARrvyl2DBJF+Qdb6tfjhAHTYuVNQ3YMDmSHOgmihGSIOGkz5ssZj8Mwtll1NL4kWFCWj
DpYZ7x1Iq0UI74CP3+AqX8ZlCRIi30uvDp7g//ytePJvPzG8K5iQpgWuZMbtX74VLIV5kLep88Cg
c3y2tdIJOGkS1B5qeWIisw2cOF4N5TVypnT1gTO7gBIF8VyTDcSHQDS70AAgTmxfjihgHJx21dSx
ARL1rFlSDWchwKsCDevgKHSpZxxspSrl55tX46CsUDJobvY6plf6MdhMIiPYUVNpW+8CWhaO9t9s
5FfqGOHsrP3INjYu9kjceKk1L/tCBhN/xGMYgjBWEINizan21BNVEEfza+inUe8Hb483DZSNuXcK
laV/AuNX/JzKTWw10y4XqDDSdlYMDp4RiAaD7gahGigtuEBRCHfRNd7waGnkTwkEOXLu2OLqlu7r
R0hfpS3iqdB2C4McvNy96e+hyl5eVBtBH2Bq/aObyS9prtoHMhVYc6xSJJ821KQOMwX2jZmv//wb
scTfbh0PQimeCVUIT3CET3T/h+fQ6DGsU0a7eghDU6cL8s9xU0ff8h7Vov7gsHuk7CLUVaJyG8SI
4bcSVCYozPBfSuQDNxC8Bb2JdKKnn0d6dcew8xxPXmZEACeDRMfp4xrBRPAMU9ONpnVYqumxCyXo
YIJ8E2kpw7IwijP4fbEw0U1sDdudKzU9kW5mNVhjK1cMO2oCIfY+JTWhYb2OUCO4dm38ygnKFflW
s44mp/2AmQfMH0vaup4RX4gwTnssk6bFjJkXGRhAIOFmzph5yAQWd74tPmDmy2Bo1qrP1PwR9Dkj
EFUo2LcS+WJZUl0dywvukg7A5QHoqxdbWZB4Zyw7obREPplBtffD0nwBHUy7wTPV35JbHIO4vkSS
sm9dFKp12PqR3eHt621aO5gQutfDadoSyzbkUMpTo/iEgl9obo5VFz6BLJ+jsAph1lo2+7FBKgd4
ELkEbUn0hnVvvsimyn9Ousla+caQ3uUo6t2porP2NJNokbq9zdSzLHjwygGocgicdf6wtKD2h6wC
QOWuPpBd1O24boStlqYzvduog/wGjLIZs+c53GgL9bHmzg0Q+sq5yr6Cuf9Akp5t3B7FMHkvqD51
lrEcQwBfoHsr29rcDREyLaZl27gCN/vqRs2h8fNnoFCSO4bH4XXEjhZiJVAmF0X3hARlAB3CoHgq
sqmBvkPZbanpVKnaNx0q/qkJ9Wz7vmnYJlZ2cUVqxFwVLJUPVlWkd6ySW3Mc5AOZhshvV77lTxtb
2yxeNZBcmd39Ps0vVpnvKcoOtSfQUqbOniJ9IaU2ta0dJIraOwYkPxZLLjj3XozcvEa1QDS2aPa2
X1c/Oit5tePJBVi58ZeIr/D7yrSbLU8bA4VcE3g2AL/dlJEqHn43T5rsh6ystog0deuqg5ZhHpUP
pYYRoX4V8tYaQZQbBdQ2mzTHLQUbHQQUH8jXmfCUcqMKxRTD+MUtitU0FuNznABZ41aOiSQZQi1Y
3XIgawq8SDUrpUjLFRBhw6Gv2xqp077rk3MTF9WyMZl3BbFsuLXdMoJUUDGeEgtpFdSSykfHQobH
KUL3G8Bw6zQL+I9AeceuRSqNhqOOw7vyIIy2qESbNv/8JLR/fVti1YDdBsOLwTFNbJV+eVsifli1
1mB0l340ERvvfeQFCesBnrB7L1TmDhxvCGWRrYPoV9h2T1PrVFAqgryBI0vzGnc51gN9lX0v8KtE
VSD/fPMA+CJAhYEf7aTmxiGCHAV2XGxcO29NbDhKKw/TGbQ3oWi8DJomm9cRNsrGl4qPyUWFrXVP
HQypq/t//hrMX9el+msQDOsG/Z/jUGjkw/tADgMK9F2mLu9gBOlpCDBueQbJarCvIX5jWxOITm83
fRrYKz7Y1a8PAxpRpkBn0N0fliAiRIoz/g+bK27+ss6Rpmu6Lv7lXDw8+N9CBoAIm1CIjOLLvKCf
fFmDwj6IviKYn+psCmiSkm3l+Wz7p5ne8bWJGri/mwMQbs5mZqvoKzRSbt5N3MqViKoc5Fprik9n
0oueLQESniJdj2EDxmfkqlZ5YoYPRlC9n0HBgq96BXxOHph8Neqzm18ObcP/EEdBWMDWm8oP22fB
LOydPc+2EOHhrvtrFItB1beQUdhsU5Xwg4Jc+BKVQqhg60XwJco8UOCh8NyVNZCSfIgWZEcFkNyA
ixEJ6CgPv3isSCF2JJyLiZzDc4a8KLnlhciPQYiwCzULAVrqJu4ZSB0jLLqGtjwgY/YNxVbxj6y8
YO2BB1se2MhI+e6LphpeIjKoHriftpuMVdWpTTt5QBK537Y1n+6BzQ5WeCJYn/U8XetHP6bpfR7L
ANOjg2RiWV7MIMRzCAyS3QWF9mc3SIqDhR+JqcNDCgxUgTpPxnMN3o0LeZGZmqOqph3Qz69kJxN1
0mHsKn9lYvW4nD+BjI2esjGHbqHyPNiS7cOHubLdqjFujh9sWZdnp5ZVK9FX0JukIfRRAuCvrZXW
2Ucb+RiiLrQGWod979+vGlLU2Fq4zNvihV3tAwYWxBTIMag4msBnumm+AtrPEqe4tBCuT0wfNHnK
6I7ULtwiWLaBGWGRNK5Tv3GgqjYl4xIEyngwOW32KFUozxP37xweoqVNKvXNRdMyAa0QkSF/E/Cj
wbMfN49esB8gwZZ4QvAEyw6MRCJO7lsJmWWaw9MTgTgdpAVKnMmDp1WyQ2wcAWjdSTY74WtEQML7
+ZMyb9xk4zit5jkiLJziKb6T9TZqEjDF6XFW4+Zr0zPlep6h8KurDX3L26TSnKIVgJ7llmblU+lf
ojQ4uIKJYgk4IBQpSn/cpWz+nDbw+QnSLZ/JneYZkNZftCDSPFDTD12uUTuo69SXQIcqAJ9G6lgn
GhW4gbGrS/yb0FWRzbYAR0Cu+0L+EY9AzuGb4Yq+m3Hwv9pFE51ccMPd1VW3sULOH0D0yB/sCVRY
0JPw1q0jwnw5GMkCii3ZlVxQY2ADwgY10siyirUV83brdWATbtLXtE/TzTDxaM8Nq/yUTj7eYzJ9
RQVks3LawjpCdXR4MLrum1n5ySvqovBGylvz4gZecodFjrOgjtwZfnSVNK6RXySnqWnTFX0AIuNH
V5czFt14AVUfaOwH/FPQh6T+U1F6NthXh3Sblr23bbhRfoH09nJktb+x0gbQUg9pHKM99nGF3INC
TGmJp0u8NxPJgLHGV4YAFluUQ8SqpY+HmG8G+ZV6TSfqVg42kFtqhoaHeiYIr85T1fgNV9jqX1xP
sUcIYkQb30I8iJpVXrM7QBp3s287AJ8NqYBi4zf2d5pNltLYQmRXLLGZMx8tY+APmX2kvtmSAwmR
oeJtvlTXaPMDlr6QWtFXbqdYpoNEBLChBmFahPXer1mH1mIk67Z0Hapg/GTz/P2ae8e9QzlxPl+z
/jlswG1QrOlTU4EK9klKZNL1B+gDXTfizf18Xf90zTRoaIy/XXOQ1CDsR97trs2HTW8kYqtqb18i
NwcMmipR2GF0eEPR6ZiqGmWryImUkRQ7j3pcowBaMU8h6zZ7tgB1xMINoNqm60L+H2XnseQ2Eq3p
J0IEvNmCnkWyvNMGIXVLSHhvn/5+SFY3NZqOGzMbBNKCRRaZmef8ZpljAFG9DSL3PTEERtKyTkVe
VJzk7bW27HXVB2oX5EqyFhELgJE8x00Fn6NG5Y2gd/oM7zJ9rjIcKQfvUXYANGBsVKhUG1ks1UR/
YrDsKIfgAOauBzHkW1nXuCSLu2iFFep0KPp09TWMeRvRgsvpKnS39T59VkOrvZ80e3frkVVTx5/Z
FXs5Vze33pl3JO9XVVneyX5yaB2O2LGpY3OQdfmoDqfJjD/nau4OrlGlawKE8c5sR+uoJnl2Dsea
Dd+4DvLy4CYF9lZqnvmpKKefYt6mudP8mtL5Lw5i+ptbkFyI6yAHE47w3dyYnE/0NnwcA3Rk8l7P
vumaS66YQQBm2TC3+vfYMhDib+fsST55nArrGMejfUAacFe6NvJC+uzctbH4aQx6RZpUQdzSdq1z
xKqxNctQg02HZfaUVN5KDcA8KM2mMhHmSEFZfHdD9YKE9pL+5PDvjrzJMUABEenF30oX/lXh7Pph
j2qyMocpeG7Qp1xjw6BC+5i/ng2Lvzz+8dyoC91H+BDQ5oQY3kAJQ3DWQBT8H8/Dohs+X9GUW28q
UTBH/XxbowGyDlIsdPJeY9829dp3iHl+0OvNp9dAtReoxu1VjsRvnmkfq2yZtfa0lTtjdGSMvXaf
Rwm5HDmSkFYgquk58LTy6GAmvZEDsnw367H7DWpJikHO0ByA6bsvs2c/yPbZjgkNatVwESVRXtiN
+J0vT8q8EKEv03nha9ceRlUk20qvg29Bvb0ONNx+o3dzcdRUAiWY/H1cXwioWV/JeeMS9pVnnTTA
qlgmBLh0LKIuf5tdMe11qODbrO26z6ScfNlBMeDn4d2X3SG+VD15LuZT8lGNBXm7YdfwEIKBONko
YK5lg2I1W49fzffONcydi1TpTiSj8l6YfPLLM5G4q9azcFNSuCB+8Eiurm9XgbG6D94lfLIVHGqC
xURYjqhjED/EIz7b2Q5341zWe1xIpre5wGdleaOTDF0FBDCzsz0rHhC8WPdnlqRXch6v1YSDRwSe
YF+ECbZh18Q32W8L7QTCIjapy0UIRjZoofOsjJhzLqtprcTWU7lc3JS9XWXEykYun5HX0+D+Jeyx
uS6oZRbNuwLdn5UcJHv1oHcntpNnWbLHzsN1Y2AZLgp9xzZXO8Kg8h1QMa+pqSiPSVjeaUEfvo9O
wZsD2fMa0qprDZiTmo0b2WpnYbpWyAAdZAwLJOmvtHTViywtM+qgKF7zZUbk6RBWJwxmVTz3H7J4
KvCbhBRyAnvqnjqrZ3faV6O+H5zuXl8a4LpBIvutWRnLPT/69mEuYzzswGW5p8DS/7mdhI3Lzjz+
HWrfBjNE7LvrM2IpnpGshCPalcsauasM1UxW2DHu9N41Lg18k6e5VsXZyNT7r865Qt5o7LL1tawT
doKhWbU43SyTNTk+pGr8mEZe+kRqnLix8H52dkqb3rnZRm8b/s3kgxqz+KsrW20DEl3dgHc2UOKy
4/c0VOxNpngFxjYUqwFJ9kAk5UkWR0Pfg0FjF1UE1nM+l5tiypP3UNQExBdTLzbSyTtuCe6uVoOv
1jgdkzWKTdNBtvaq890sRH0vhyrhZjZUGAtpVT5whn+Vz8lyszrKF5Ut80MZ/+8XJVszgljyRSko
fLJZSKpdMM3qSaI8r3jPpZiTAPcDTjJXsQDZ5Soj8BsyNFQC4rRLJ0eKCdwmunaSc0ZLJyvL5nXV
hhuSyCtgSfEzOJD51QDtnrSwg2VJHQq2aKixy5KrGQdjVpNrKS2nkxEWw4NsC1rvHr0u916W9FB9
rpCWvJZAVb53o6NdZFseZj80YUVX1XAVh3lC7OZwvj5CrVOf70ZwktrgCKzWfu5NAEKWFxd0BZoF
Wureydacdd7XMpNwv2zF/53vVArStgvVV9vx0lWmnlu7Tg5kWIqX2XbiXaKo2loWw1Rtz24dfDiq
HfFfjE9pOKE2JhvVlkcVRuMd80YpXsakL7Z5TKRXtg6BkZ2aiV+069gWnRQ3fZFdsxypcuK9bNyX
h4pu6Dc4PqQkcZnIQ4HhCPo/rYfmkhpYC6RJpq1J0zYXq8LnF1AOt7EAYzHh2LC9VlbCo6lqtIc4
680Dye4JS7hlDhUgSGZkH/UgDuMMRh1xxPxZ84bsUkXioiqaUgAWnTmwaQZ2QkurFTXtXTCBOAuy
qniWdRhdfbMyHSDWUhV5A6bxy0FokhNMGqwFvWj49WX8qAGdCgTmjrIoR+jlViS9+iRrNMFeb7LS
ZCvbxJQMDyTer91lj2HE8LorwS7Iokv0DOH+/ml2xm9I5bQnWd0qwBr5B+2Pshg2lQnTCLqALMrL
UOsvRpumZ/kkb4ZeEbF6QVnihcqLaq3x3ljzj5I+DOaobgy16zf80lTbvC2ctRzYF5ryNPy8/rVN
5c3rCbI5sDxmmWNDv0/SeKeLKX+W3a2c/J6uzvrXy3dDkzOQ9e4l+E2t4IvCxw9XODuh7O0YxkPi
LMhsxT3equRdMjpbkHzjWZauVRhukH0axx2E2q/h6PwbQMenfoXSwUGUo7NJTXgOEyjYhz52s+sl
aNzFcCE4el2BzEzWIHc3jvlXP8Prhm3nYOzniTJaD0monUmLtmeQgNk6GVPxV3CQ0cpbu2r2/2u7
HM/SnHH4S4styRJnXZFpuOtauPnSHf1WlCI6tyLUIeRnls7QFOnM9vv11irHNsAy17WnjgeXRMh9
Y2i/ZGbRdgUSbXVt72RmkV3becKI4KllFyp7BbHzOg3oFYfZ4G2vHkq69tp3UfvomV71mBrpmwRU
lHHobp2y9LYdSyeZPX+yoVVCMi52N52tVKmzk+DYkiSRKEEB/dNFamwlo6jWSOGMm2koksl3vPwB
3cP4IAFS1zoJk7LHtllfzd3w/AZnUI4ooNuqy5uGkLKYTSC7OcQZdP+MV9mKxRgGx/g6pMkQbseQ
OF2pDKhpanqhnkXibTSSLA/GcplQv3gIs/LHpNfJUZZkvdvpX0NlnbyotjKuJw5t95aB1nGEOPXd
5DT9i5V0zaatRLMdlqKpaM7BjsNoJVsLM/buq9o8ykZZVfb92jNU7VGW8MtBnnfKijs82H+fTdW2
UVjbjzhlt09Kcu70fHjUFvvzISMT6wWt6ss2WWeHCjZW0UBAaOkv67zk3Nadfurj7HIbaE+j6svi
HwON3CK7yiD4YANhivnrSXJAnOXBvtBdN73k7BMQXdAIYYXOXlFy/S4PBvv/umOHv9WcAPRXS/SI
SBpRioWFQJZ5qHrrJEvdqFh3GGN8lyV5AfI/rWKczndGNiDU3bvhU088dRkspwmiVlm+3dG6bxJU
t5cZW2FZp2FQxJMtwNqkOR6Q85su/6QYWeu1KWwXCVTePnmJ6/ouNQzlLEvTAI92HLQ3WaqdoT/V
hTvvUhIwpygUOEoul+TfOyvyul2bVJ+yR6pVXz1kcUrTlWWWMbaEZosELSSgGcta30Mt+zJUqXev
Lg3Z0lCYgFkRhIWmXwzePWTjrxGwXX/NpQ5dx0oP/ZLpNrTZfDRRv5z15ilbst0OP+37piSMIjvI
umERA1LAwl4HNYViPjreNnfOtjWu7ESPAEvn5kVeBm/Ehg0P3W2PoRIHehqEuwCdp6XFhL84GoTU
ZD/ZCrjwpceVbS+VtXLPxhLFdu+ksJanobHvywZZXlqVIPwLzCf8e4GXUO4N+vPtLlQmsS6XOiWk
1Uy831tv/cbCOmF280MMQ/VJcBYAHh//hfSd/lSR1JL1NR70hM2acq+OUfUpOCZlY2m/9R0bHiQ4
OXIv9bfhOS41dzXQ7IdWR7FmxsfpnYMEAujLXb3UyTtZJ1tlv6GvxZ+trjd8jS3qoF55g9B3ymxA
kmsFIkko8R/BMWxk1a1e3hV2G54712x2npXML2YanBVMOv5eboBMDvIGU/hrjVPj5Hu1Ig/4JLq4
E0el1h7SgDNEJD85edt4M2Y97jQQIOEztZeLbDBmXRy9f0a4/KWXKxXIwbgFqIAxr/VibHeDW2kv
fJTKbkjDfC2LaQPS2CJs48tiMyYc09gphHWkdytD0bfDEMdAUBjqAZTzK755d0praC9y4jquCKwu
RWEzsZcTaw+I8KITPLkPCIxtSqGPF28hByUjFqGqFa57WE9kRIPWNN5RDEPSMMnKleal5rti50Rr
lbyC51YZ73XZfE6WkT6ExD9f/mOQok3qOi90+5xjq60occJeaR2GgPf4xqwjeTPMa1Yse28btrXN
FD3fTWC8iY+z+Mqi0ZicrJbFVxZb/FRXcyaqx2lKzaOeesoKGajpQ0U0adV3VnYi5NK/A23KTTwT
ZC9Rmgp0M2/88FxEexF8yk5Gr8hecvB/9TIUuCC5ZguiIUn/bipnOUPZdl+PlcU/HkuvJh2KbaUM
2hrEana5XWIDPbhSPd9qMo113Afas6prqzzJBtxF8gvk9+6kIuz7kWd8l1lnXnEJs/fZVFnbxFSt
j75u1ukCfYkdTAzCsnVPMUqw92OP5fkVE8PIoI6T17Rqv0ZqQXYdKTuk/46s9My4jpSgGSwmH6ei
3Ud4VXxv8t2IYNWvGidKvyp7+9VCpWNT9EN0risluauVUd96ll08E2kht+X05l/d3PlyVFJMn52Y
o/eWYPwacJK4CBMwr2YRv4MEmzzFTSBWYZZWP6LBReWBzFkSsKIqZfMxR16FZksj7pGL7A9uXXyy
6c/W1WgSi8J4Cb2nyf3GhhNoZhf9WoxOElhvn3mmOaugsKIHrQ30vesm9r4wNJJE4O+x6R3GT9Mu
sLFhbdWU4LNjQeg0y7sElVa89FAIViUeIXvNK4oXlVQVdE9vXpWmKF+GaVDvW9wS+d4VL7KHNbr7
cJ7SB1ll116zil1XHGT/OeytXZVp6Vq2EsRvL8ijPcpHySpXjGusdrpHWWqF4cE3wsdEzh1FtbK1
8VRGGpYXY4dGAZay/Cb7jkVWX7LIgvEdKQZmOlH2Qujq0qd58c2IgNqaSPoca9cFojlD6mi04tsU
TKh5dib/FHh5fJTqD9ld0YC4jC4be1lEl8Ep2uGzMLpqj7Nes5XV+JiuWzPO4FJk+qHQRbWRk/aK
dSz4Mr7YeQslzzAPQJGSp6Qw8e0xwQg3To8/VdEHLIUVazXR5KeyBawiph6SVz4kKzusuz0qXgoJ
0qX8/zj4OtXytP+cQAtxAY3bAvWVRbGhhdmPnsVrrCFG1mml5cv6XBvndRkOxrVbnY+/dWvd9Pdu
Npulg8o++TxF0hKcJOLfUdJ6fuNo+CW0s/mu4rybowf9pqqeuLftSvjz8iPK/qDfeXAzNrJoVxbI
bwIFJ1kMjNc+tNs3YdTmZczChDQmk/W2BZm4Q+Iw7n0blPlfsNnXqp4TnAAfcxdrnvfNNHCTwzpR
fUKspd+OSavcBV7V3UHudrdGVCqP8YTgm4Dj/c3qu4sux88JMlBDVP9d5lhUjE47oNCK93AZePnF
KafugIz1tI+Dpr3PJgVVYaxI3kgQ/cziXvwK1b2lG7yOStNf3dQdcaPhu6csJLM4rrQdAPPu2IoZ
t9Y+tzYR2p8v6vJDwel9/KHYDVrWxMTwi+z3iaEG+0mpw3Xb6MZrHrXuvqwIQsjiBDJpnyhJfC1i
cmrsda9JrsUh5FuaYX22VovYfE3VkWy5keesrxRbKx4p2sW1s0O6el9hpHhtteuw3TtEhK5jReGw
z0sFVoPL2NIme9JMGvaPy6uC3pNhG6f019bMgkjauSoqlEur55XRPtSU6dqaeoGyC3tNvbbOaRzs
SLFDxlhmrh0SIViCG9dWS8Pp2dIRHJdTiUg1dmqLjqossrZpu7lrkC1YxubjMO90K8A0ZXmu1uvj
Dvs2qFpTc2jcst0HU/6K99A4+rAsm7O88PF+3cXGvdPM4+nPHrKbgPLqk8hLd7LYlJgM58LCNGmx
j8xM3T17cwtcpQzuWXwNB3EUO9pWIeKnslL2k5ewiH84EQBFWZKNtoL+ZJcN23gZf+sap8Si0phc
2K1O3rW6+qLnWJre5m5wZr1zhXVsooAVT3YLYji3FVo5azmxlvHj40ewxzNY1ne3hwUF9iOVUjwk
HMh/ez5MgAaRozzeyL63hzl6crDcpjzd6rtQyY5oV7/JJ9/mjnLdXREY065zOM+Bo0EVXexW5EWJ
cFoRHi7Z08Iq+6c6TYXV+rKsY5Xx761FKg39FiQHDCVbqwAsTtdb2bUtU8UXLX58suV/ma5No50e
hKQWlkdOyzx22HEqkmVzUlwkRjx9o8UuezN0cL1B8w5VyH+5LNpW4nBuEsVZtbzwrcbDTdZro2sc
qlplGwvd50NroILZDahZwLLma0Y0QNYnmTceZjFCDpSTY8tDjgR4GjEQNrQaqQB5KdvYO9XLRRbb
1qq2agBRXNYNVUWSmhx/6au6ahKZip1z7LTOOUmbdecZ8x2LsElsbGmwA6ffEPhiXUly9tmyo2zR
Imwbl95iGXurl3deoH0Nk8Xr2Dq0jmaB5uqPKm1206QrJyANqWtmZ3mZzAjBquUi72RdRMJoDZy2
Xv3RgNQ4BMRlrOwcK/1uUsvi+Ee97CGHkiYPtjXb5esT/+thcqxWez8IIC6ROUK/6RBMW3WxR5yW
C0yir0spDRRT2AkHO1Q3tSze+gxGqK5UTxl2euPEvqVZEYbSdXhwyizdDSJM36IgeZTMhLkJYv4t
2t97eGCa//cegVK162lukYf1UBD1upbgVRvmJ111NqaB1+6tykljxBFu5duIWk+6vVFUZ1gW2UnW
Xzs7k+qs+wxHO6vr2ge05iFImDh2jMROPNJ9tbPHlqrwq8lqH66VZd7soJAtQq7UFculqdNowxlb
Xctprg2ag39Mgpr2rC42Tou306hM6ipNg251q4td4TjXciG9m25Nmoacqi9Hysrf2mW5adDC+GO6
/+w4Lq9AtsiLnNHW3K+6W5FvHQu77OPmFY4w2wQe09oj4zL6ZTiV5xE3RjI7RaXeVVAcVENQlC1d
0OjdOmxruJV8yltZadf2YgoyGfE6qdE+NYbmqYpUfkv0yDm4XkK4ZKiTR939kG2yBuBivHeIPK5u
dbaFj0eUQ8rSEqt+EmAFnoon2V1eUsNj2666zvUZss4UaoxoiGj2euEOey1TwcBkWXomGJeeG2If
e4EKRBUU2sD/rstVtsg+sAdbYL09Os5Lb9kAd1LbFr2BZFiW6sfCSvrmJcgw/LUqrPA8N3zOrGj8
1DKgz7WVteShK0zp0hCARN5Mx6mCVM/GMXxASBODRgUGZsLR2R8yc/obov0KLsMQ+mk3gDUyPDBL
JoICadS9KAFJvN6oke5wkN5W0yQ+KMu+CwpMsTHGaXwpGzDJkY2yvuYmh+tMGJ0SXAkQfOz4+qVZ
fgnmDBHVtrwzLJ08rjOlJdmhf8ryTl6aqCn2ZmMg9hSGZ/vfC6E1uO8jP2tZ5Oo71W0+ZeOt/o++
81iJBdv2n3PchorE7Y948m3k3Ld6eXerm0s3OkXIZi+v4I8n3erki0lmpJddXAj/7ermZrSr7Byh
rdBqzgjDYlTvhMZ2dLNmU8czMPDs0XPgAypF676Uuf5QYr90r5JIfWk6bfZnp03v+iHzXuaga9bE
XRzeA1rNZrC3Btv/jb4UvcVLd1aA4MiZ4r7W8I0R32WjhVTQU8DXhT33qU6sEhu2kK863utcg0XO
lgwUWAZZlrfIpA9HEK0LfWD0XrMAn+90HC6yBCPwOcvV4f5aEiaBLXd8uJZsZ5/NhfooS15ChMRG
NyA3nHdgzNCGh3a+lxcdIOwmDwwViAJ1eWV+NdQgKrFccd1Nq1qdDcN/aUFUxQ/5hdrfZqjQCbiP
Q7HL0wgz+n9nhhzvbXID9KWHCSesmczcoD1mP7SAbh7Mwon3k+lAUOpLoCXLxSAqcs6wntcDTiPs
SqnrjHBn1PPI9pSS7BtHpu7XdgRdHXufhw7TpFgZT2o0DeuMyNYPVHgqzf5Ro7S3VpNMPxlK6Vym
nrSabKhgm+PbqX72gwUVcG5/wutxd1PTFscMswZEAG+3MYTgI2ndZl7FoV4cW83Gu2tUggOWDsSc
4eXZVl2+iB7iMSt8fSC4V75kbHB2NVbYa9mawVE710P2RjA6bVfdMPtuFzVP5ZJURWVm9i0HF8c+
9DAFgGiDrUiXq8dGC+brJcmH34s/lNnOEPpVwjuiQtAblrtgLsRvRdnwR1269CvdHAtaOUSb2w2/
Lda+Bg40CkHGY8rExhFqDbkyih81q4ZQUTXVj6a3X7xRNV6SbjT3iWMG27Tsg3cFNPoIlOZHNSM5
mvdTe4nVzDiPZDtXVT3m92Mk1GYXhhCaclBe6GEMwUFrErwiGz140JcLp6bqMix8qJhw/wYMLJv0
ZsA1hkbZjSX6J+Hr+CjnkBdhR4DAwy3sRnBpwpzxNkfK0DSmb0ZZorRJIh1XqC7eRT2I8KC3xCVG
x+FSVALN1yawiURQvDWIpZiZLdAnAxOmW4NiW9VZAbjpVDnKuXnjfBhhgNayqJ07G37q+9D9sJfq
AA+oQ7cEB8kSVD4I5nCvQZlEAWtQcEe1lRMcVHMzhBmJn6VB1slWS+OYi1g7fYDDVis0CH0lm517
rwUh7jpm9EOd0qemqpSXEmjXvplNfZtWufKRW8pKdphw2F53VWKe5MggB6ojrVewGXnKNJX87pcV
RGulrHaJcR/bln5PRHLYhpmCg8i/dfKujkW1WsIZ28mbeqhonIz6aXT5x2SsvFh1ql+84kUWjIIf
CD8D9HcYC+dvp566ZMO+O92YEMHWt1HVMj40yt5vpsDZyQb5UgKwD1j4hIjML67YDoxupWvE24Tn
+31faqFPQp+Acz1PO6dqnI3s5gakCGzTY91dWv+/R1l9VL12mC8pht4/IE7UP8BGQOrDwCeZTNLp
Vt9FOYnieXY5DtJNNiSpqp4IsR7kIFnP34voQzssIS7HuCfbTYR9cO131VI/pKhO7O2grzs/lbBB
vl9zyzenUex174GvM0LRHhoco/Ygs4x7q2y+RvOOfoAe/mWE3U+mC89XnT+pAOgs0jTCwsUpCjD0
vEkDyoa2H+/zNFHXeqoBBm7c86ShqiYVqeJe34Vq5J5lSdYvVbKXN4tgd0386nkB4M+0xXM56cGj
kj0BEkZkYbnMWDKt42qMtrIIXHSxUa6mXRXPCFu63anR2unemjOELMm6r2DmzAfZGDnjtMWFOd/I
Vvxux7ssx4dHttYZil4TOC7ZKKtgWgC1Nad7WbICYgxBcwo43uT6evGbThc7jR5A6ToFkL6SxZtf
9dXoRpbHpU9TKe1KelqrjjtCsdWmZ9dFtlNXMDJlyzs/K+hIcJgYX6elJKtUXX9DJjY9y/4N/7I7
bOJZdZYeLjCix16YBPCZzINMgcgGSDEdGx09umCPxRZw5NenTB8n1Wb3aEZn8lLqmhc0PCJrp7Ox
9fndfBzrvgRcqSerKZvw21N6XAK6j7C1vIfkaPNj8+hAEU6niWxrmjk7k+j61nU8e2sW6UcZlwog
fVtZCdKTe9KxB4SAo0cv4Mddg+r2zSXQbbYoNGu6aSCVYI4XeadYwI2qEgFH3eZjjZUhw769XESP
vRXxJ1ZpQrFEzliSBzXA7bgJzLVb6ERxkwVJvnfGx8lbdkQe0r4hz0dJYSqOhl7Pq1c9giyMCsOR
7//oA2P7q0Bi76lUjfAQutmn14ffRRx6uyDSvH0SKMS2OA6zSkb8F82vVjSlO3tBM7jNeIjrkr8V
/Rw3wqbYtPwJOamHEkLbVsCeTwLQ55X20hnaN0/TXV8FEbY2u4Bop+L4tUGCSJ0A/gxht+oHvj1E
CXI8p1psu5CeUB88T0X+nDyhr88CAhCJiA2gZwf+Yjk2azIdm2HoWJfVNL4bgS36omjPHeH4kIj9
34mVIzFbGe0mLLRqW7ZK5g8mAFM97VfoSgJ0ij41u5u/t1W3w7/w0MzWvVHW6p3XgG1lceo3XlTn
vhZNv4Lue52jvszZ9ydS2LwXzScqg7vYy9/7DDCJXnYwOosnHbSaP9SYy+vKe5gnK6uuWFaqFvsx
YX5P8w90v7YG70zuYZo3Os1PlW3C2jLfYANURyDHnE4we/HNuCdkoCjDSp/zFICV9U2P9BnAN3tK
LyrEig6fcBI3Zc4CO2WYTVVlcolskNVzSN7OSvAoGItuB1r0uzLk+UsX/KqQ0N2hffKqEB1lnzBf
ypEAUhYtglNjyuIxO2tV0y/gMflL5gpVJsILQCSHn2kc1hdtMjBDS1+6vtdeDefYg6BcKYF40eCF
rAsI8uuR3wAinuYBe/GLOY/HQqg4cSXZZWjxfNKgyGzmhA+DRG+/i8CTHqPw4FXtxtExTwyKGosc
c3jstKhm89lWu8hGdLDvuwegH2uzngZQyOZRK1zFV6MoA2nXPTtzQcJyKuZ1F+T1UcTDoe7A5iK1
RGoW+LrSqfthgGNWmDnAV3BdyNaT7Y8cLFRK0kRth1tcjytDFNgX1wHmjGuO6Cp713YR2pmRurJB
QAoY/Pt5hsdgYgHka0GuHTmWu6uhU9i6B/WBGLZvVu0EikM9xp6AZlxVkb6ppqo5dgnC6ffytoL3
lvq/tc26SkVe2P2uUbtDURLoAh3JKDmLJpuvE4R4BMWB7mfjPOwge+SQZs3ax+p9RI5hbo7Ci/St
1an3ql5WR4DkM9+wyMUuhfPxupkAmXT69JO1yoYmM3uPjVjU5NkZ+Kx+4dHW4ejn4SooHTyoUvfv
J/ycPmOXA9zkVJGf6z9023kWQefr5PQOIZTHjRP3f5UNH4/w5ofStBHwLdFuJgNf5ItIdu/d12kS
oR+M8aotXvJorjZpBxC57n5mDtIXAHUdZFPLcjMrkXvf18Ehm13lOUDgN5iiO83oXnOrLbYIYHy2
eapsnKDhw0PYERGZ/qzaoieFT6Jaa4rnJuq/hbXZomQY2bvEJqFSDt026Ot8xetN7rJs3HkRb0hW
Iv2hZ1Z/rgreLC0VL9lAXl+vOLoEYpfE2XYmoLy3RXPKsgKFmKR4HUp1JRZvGHwqsYnCM42MZrJt
i+BUl4gTJHwZVa1/KAPtI9IdQjVNfady3lh1c99vYC5aR0VXBDH7xDykAq2Euq1+Ca0ofDypDbX+
hdhL7I9mjDV5k2KYGj62uaHtUeitw85ao4BcOM2zmoq3ylQj3zNGjr5udokcO9zWxoC+cAg2tfay
g66xSUjc5KOtvdnvEndaOc2pbFPftSfbF16O4XtWutuCdM+lA7JYh017ya2OaC6qFoipwcNqhYom
ZdO9EtOPfdFbH0YRwsgi5HQvVG8/pEhnuM2xUKafnoP+leV9WkOG/acxHHIyT34kSBezOI+ryQLO
V+ieuyIMPe45eaVk1xBFSbPqLh5afoPd0dxinqH73eL0aaTaG7zgEexqfTIn11vHZY93RgI5VQzx
nbz0worvyI7epVltH4FAZcB4+2c3gWBBZMnPbMXv2vpXbFhv1jD9VestObDIPAHGvithIToTcUTT
dqs1dPr3BrPRjZOnL8iKW5eR5d5v67Tel2GTPWQTODwl6h5FN/tml6WbjE3dWoeYhbZSjMOXNoCl
zexVp+GsXOnCQFfGTfZ15oYnbGkCRGOM6G72MusQsFM7iijRjvFgwNCM8vmuiJNhnyOCfAIabuw0
IaZzH2Uhm1lorcBjqm0/YIxIrknblHHiPGRtGG3C+lx10HpMYZNMxQASCQa2xHmFz2GE+O9qQUGu
2kQlb24CibeEsF5sw8MucBbVa9Pse8XGbyCP3deWpP2qdqwOtf0IjeEOGJAxYcmERL76PlecnLSq
Lz6Uipyol7TjobRMaw3ltfFbfi4/RgumTwSv5QNacQs4GewDOFVc/zphfLCA4awIVetjtLsOD1+h
4q1p4Z9BXOQjRFfD52d9+CCezoEtqfoPzQt6PwMl9eFZKOpYs1t/hAU/EegYVh9QyEZEtZF4CxXj
iOGgfkF/0iMg4QRrWYzFrF9yBRbRGH3MbVKu4CWZYLrDdluZI4usaR4jmzNxEJr9pUXE9dLwt96N
br0FcMZZmQVoXXoZVMvUsc7stYkoeQ/KXCsvbcJbNpir3uZVolSTIOU9Dmgkoy3ShcYSBUUUBmgU
sN8QBz17NLWVDWR8q6pKg3FK893tU1LMSExAFS+eyelM2x5ZijVIIXuFG5bh95qR3lfW4PiTSIxN
QgjYN6x+pxeJhyf5/7B1Zs2t6lgb/kVUMQ+3xniOHdtJ9tnnhtrTQcwgZn7990C6O11d343KEpg4
NkhLa71DMuzm6tqn9XTomiS8zvwvSmJfwCy+Z3EoXkmkdhukjViypKLekEJH0a+YX21zYsEu5eST
SABdh3I3hSl2smqfdD5khnZnLCaoXZH4qCKkN3voyqM347SKtCMeLNX8d9mV+IyU877GlS+YKu8D
cPC2k0MC8YXnP5xB/E61K/hXbLAhGA63M2htxw7CNI42YUaitZHIqQhe7pIEypAIkYrShuzVVtKr
vkzdUUbiys47ue3QDlWQ82LhFhAfSAigxRpafuflzkbNSwqRLA9tEtqPofJIqlv5rumMajOUJDVK
L3K3KQZwm4bKctDElb2dXNmf0HuwXxKhJdx0M7iFhnSZZjKhFoTQN6dMLoVRA9I1LhMKZ0FvTckZ
bke9J/C3+GQ35Lfqg4bwglCa8NzyqKIxVP0ynbnDiE1Yhx5FkzhOSCFPjha0bVjuy0hkvpm8N7ZW
v0bTqG/IqP3N7E2FeRDTqbA2/dRXm7iJlJtdNd11tEdlU1Cuf2nEIHw0m/nHVe8UY71RlKR50la+
ku0G3NAB/CklCpSFhYG2o2ko06N5uUGU1lW19Aq9ccctMV7bhmojNoreKQpdHFNz9wUh930fKdmm
d9WbSUInMOxp2mitcmq98l0I27kUrfJHjvxQo6UZL2ZVF0Ezpb8bA/yORFQc55zXspPJJeuHcaMk
k7MZcRloWffRIWRZUe38hJF3GEwh7kGihyndhSGmayhACEf5Y47mcDZD4FtjFftxN1p+I7hPukrP
T4rooYAaJEansTy6U48ziFvWF6SrrqpkS2UAFTGwRNSx3AAsS0QmcvssRw9Hl5HgSZN9s4dkG8Sj
AmWtFvMht7IGaGX11jblXVEBvCGw3eydpvmuiUz3DamZPGEZD59n3uZuhCU3R0c3wrVoyYl2fZwG
yEETwUfatFXZfVReLE5wlFSqV/PfTWOAlSMs2PJQwKHAZ92fxxH3oc77noWFuWmdnlwHaj9jhjZ0
Y98olY7XEZAh0jfNLnOjDwfNk2D0dNxMRRbMY2SzGe75gvpe7OwoVAPhZB8YAo3bmpRZgOSqGmQx
aMJSidDr0KtLMSKr1IQsUbltGhsHZbGdkvSO3+ZJ64sw3pODy04p0ru2qttnYvwLZpctMubJq6Fp
yr7iQdqE02sGgGPIE3Fv2M9GFoVmw6VuIuCVtHXDjlWVOpE+O7vKiMZ9XtnaNgFgsxEucrLJLRKj
RXjT9H4OQnJrOek99sTZtlwZtEjkUrfO1V0PHe8wO6oH4xetDOZwqDR9mu86hN/nzi5RhUrwYkBP
fRdOatA4rtxAV852oWcxk4QiChAL+q4h3xLUXTM8tZy0UA77ptZ1rL48D89SA/2oOkzGLeaPT34q
lxyL+4P0Z7YTCk4Xk7F1MjAyEUk50PqOxNFEooumhzkwn1F8xORn4Ln6CthAQO2t9HtCil1toWBe
owQBOrxsH3UGhcugEOhR85cjCPpsNKeNSiRtdliDMf/8RGZhOIskuythPfu9qoUvojG+2yZ1+Lmv
TkmXimMxMV2bCnCukmpG5ZwddplQT8947241XOj8utYQ1ilDqHMhOKW0ObV6AchrzJAGjOpNiMDq
XlXYs/S1JT8bawYFYZY51ki2dQ+9dN7B0cQMI4WQ2s0KO/UxTwACePURy8vuNA6iP62vvprINrtT
ngCdglPDSu2Qbgffvp+KzN3z41YnI1Ork02+a9fO5XVC7PeEss58SnI2bR68JH+9mttSDOiycV9T
YESh7Ez2wt2Q6r8KzZOntC4+pJuTQCnMQR7mOGeL7MFqdrMJWeJuOg1Gh5a50+CFa2t5vrEs9ED1
wjz2ymKIV+3HaS5OrCIFm6AxDKyu/LBjUAFtH5Vcn1RLg89ubpa+Epcxeyk3PK0N4StxaJxeLdLu
u1BR5WnuJLJLg7WXTIcnqaZgF2PC0k0ty7ckbX81bdF9flfrq/VrimcL7fMpnF20RzuxDxc3ynWf
sb5yl+5izcfvvZVVMfKhaewxHE529A6pqWKiCzSk/tldUJX1nOTDKKJC8xu1To9tO1Nwn7fakN41
xUtws+cfo/hmoWaIEgQRfNOEoc8ktXyA+taXzTVVmC6Q0PXjdArzTayG4X7O6sPQ1AgrFLgiJvFx
aOElKgRrwGBH47R+AsQ8qAs78ztluwq/CsOd/fVlo8UV29/Q2MQtIEqkQqB/v5WFx9ZqMMnXYEh1
AuignwQcc79y4LHVP905+0nexeWbDZEi63XLZXdMHw8sbFBjcVx/q0ofy5NcmrW7NiZiHtzmy0/5
/x0OMaL/r7MHx2t20yBILhZ7rRp8zJa/sznp/MZEXCywFROBkSI99HXuUdThhKjC/7t0E8TSp430
JPhM4dRA7mh6EH+76bfAU4IK4Kgp7SXMuviYKTly7rcOm8BdF/f3IqwuKfPACZVsHNKq/AeqZBGJ
8gaaVofH7KzfGrThSYcrbuCkUtkAjKacECXzI6zzgrl7znfaEN0dqmJh/sR3/V2qrrHvlzSBaln5
aYxQG5RSP08a1jZ7iAjOs5M8w17vgpfMyzdvpUFiP1BEECn74aiUdsqj405XMaHrZTlKQ9REntFD
vKHus1OoCnS5W4WwCjLWma/miBaMYm1mqs4bZQSk5Rr6JvUi84mKZFFV6ckr59/82PjTAFo9mkOB
t6aetNuYEpk+tN51ELOxJ6lcwRrzE7YQW0s25U3NITX2bKN8kVXJpsui8mYlVJzRQ0K0v9hDtJ+3
VGE8zkLw2RgRSMXjRnfn9C9Q//IcFonpY4lcbBtlri8pwhmGViofFdPszhmle8zwJbrjnUlN2prb
X2Mq9s7c4j3fmk/HEeWeR6A4hOTRP8oiRDEhUX50oVn5qJz2IEZFdlVU9j2N1wdVFosfURW/k0ny
ceA2v/eRuKOr6fzJBfk01gW9UOxbFhK+FFFSb6SKbZvZ2D/JzLvkApijHLXtDiRLHpQG4bh0NUQr
siXbMmrSo47i/NbJzfmAGOa8nykdbEFpGttZaZuA8HFbVkOyV+sl3+GRkSrItLais68A/bErFP2j
gE9iJGX8PVQqGyY4xQT9mVZquZBX4kA17PnRDOr3ttH+Koa2Rp0cwiTVfuoweLUkbuKhAzQUW6R7
07tI0hxyazoxSQXtlGfnOq+Gs7Vk7yagvoMh64PXS+Ud6+tAeAYpVRh727DLgjFKoneQgj8FRlMv
ptSVN0O1FOwz1CFwuxxko1XGu0yO7ndJ/lp6Ltj6JpzOJD6jbWYip9RTQT6gyL91UXL/0XiD4Tup
o93YARhHWcXNvoF79ozNFtY7lfA/EhVay0t+SwyJiac14+6VWbV4j5gHz+jF3ahDUhuKKH5l1R9k
BWJqpHG1maXtPUEbh7sodiAM1zMeW3M630gx/J709jhPon0OTeveO4Qt4gI8M0bTco8SONPRWv/O
+LCnteadUkvLNl/9z8Prmevg2l+b9fSvd3+N/b+XWA/bc7jO88hjK8eIzCfsj8XU+PNlOWB3vPbX
V+t608cqJ639/3r5dfzr9HVsbf5nbL3OOjZpbbE11GrcsLfLUBsviopFdXmpOoQwpFP/PWr0JgHB
cjxTgOwG+LH9q//51s9WTJQBFUvZRamoT2tTLcvsYJaIj619s5n+3UcEmSiyTy7lpEcPS1N5HNzc
8AERRY91rMptZvfEHPbr2NqocNPVeAgvn0O5nb5GTGNfb2pxbjyaqPl/jq0HimaW1HcWydzl4p9j
idJsNK1Xj19j7Dh9xOyNW2lmWhC7VbS3KhSrS6W2rmplqtcw92KWvrH9IV3tIweI/NRVZTzNocgD
GwOieznNbJ+iaYPEW/k9BnGxTzCAPFAYgbUMOxGTva2me/22lxm5lLB4scu+uZhJtndZY884eRIi
zWl2hDm2T9nynwuUP/eIu7wXMnOu0A/VQGHbxbQS2S9DOyZE+OpLOrYnxFDyM+69AksdgNygqObA
8DQb05Mc/bhy/iEc1Av5or0nCf2XopXqd/TWiq0Y7CJQZ+2VcnPHFrND7a9MR79BJG9vypJKj4og
k6ZDlCP03qZ9r77XzgBgtE0XNgWZpAx/KCyoIuOvpPptNF3DThlAYxdZH/NgVtsc7twjixEpqMby
J7n86bwOyUjvrl6WH9fe2kAUjnYN1O/tev461nb6u2f18rL2+ricqTCNL207eeDUWrEt83R4FCIs
oMHGQ6BEw/BYx+KSYBdw1HXtebhynuM6/4MMzb9OmEcUj8lKgkFZrrE2uf5PPFjivl7Gq+b4qGJd
uPk6oe+wezAVmR3XsZrn9tIq4dVrqOFP5XaEvfuqzbmKiWc67Rw3WtITTNvrWGTF97yggroOWWUP
6jYrf63z+joUD/Pkq5Wm79duMjXlYyIr/nmFAgtsHaDSinldQa7AQV+TKnEOScP8imTLv0G3n6c0
M/G5Fn77Gv/f80jxF8AhDX23Xu/rxF6LnyPVOHY2+eCj4FS+IBloHo1x0c+p43Gzjq1NX6rlS7s0
UaIA59SnedF8gprznwNfJ2vp7BwqXX39GlpfTVlYvnyNuUn+R/Uk0Y+MvY0rm+Sl1CkZC8x6P199
jdlKC4hAeqf1DIUK0+dpRVRnB0UHDNPqiFcnlYkZipq37xGJoCAkZtitXU2UOaL6Hbxrx2reRRgu
IJ8lV7icHA8iPyRCAKpeuoPoKhyDwZkg1cTeS9jvhpeBbytNMsxL16SoftAbkPvt0NnvYyGHg1CI
2Naj2dikh1ZW0zYy4cr3re2cQklQYqdk51RFE4ikZfab0xdswTzxsfasXEufS51g7cVuaL8ZpoVK
Upvf16Gyi4gm8mq+rF0QU6aPh+P3Gp2HrT7W3psV9wqSYLESWJ7nvmmERge1IKhbuyVSL+ivEeSs
JxtMF68wGM7rwRBEx9s3ndu694fJ4Lmqqld1uWjaEu62nldc1hOxJSammzqckTAu3KxjAytPIBpU
qDz2915c9ZBoWPLGdWFb1yZXd0LSnUsZp+2hi/iGrc8HJ2t2wukzsJ9RvC9QC3mLhntVyXznKRhD
Z8OieznYT5IEFsVfrQtKUFnvStqTncrUb12UsrpPRf5uaeNEnM8sh2lMRixuOOc5hu6Mc0X23isj
xRYv/EBVGCeHEQ1hrzP3a6+uBvnmGEdmxziw8bJ0QAWdHF33oG+lKBoXoXhvRjJZWU1JChqNftCK
yPEFNYEly+f4PUiXIM7Mbkcaa8mNuYTz+XPqjMI39Tw6ePoWuwv31V78YNZGzw6GqdyMQn7rdAUr
HreebnxoZDjKkXx1xt5FMaBFJhSP/ciuoBrqaAiimlX+aIv+NQxr9Q0nwxVxs5GmFz5z8lppTayu
KjXfz6SBLlqa9ZVYYgy7NF+iIso+h7QxjE+K0T+SJvtV2a5xaHBDuAoLfbiJEPec1/lfxN7NL9cU
137MtT+4NexSr7HYLN2aad4QkBfUsNsWuISVbjw0er9FC/5aFHITYbHwbibNMQbI+0vLEYZTXjPc
MB66XZ4ReC12pUaetlCSInCHpKLoHX8j6Kv3vQuRQbSeQOY8bV/NvpQkAuz4lxQ/1Gi2916jLej8
wt1OKjnCIhElxtkuSVsVZKw96/c5GYq3oUsWdmEmTms3q9EbBTRxgXlvv4bdRB2qG2q4Gsb4Gktz
4ZclzQ5UcHJoajRCLKU4YPeEF0BmywNJPxmYC62cnbnxIPTnz8/UIClQbAFBBYlCoZ+iVrZJ9DYm
eWNvTP2O6+AjmpmBDKbaXRTqJW7fBagvRavedafFJiov7ha7tfd+drV72+i79RjSp965w0N7M9q/
Oybnd1M43jOvUHnHaeG9t4wJF21MmJdjI0Jw5JpxNV16KnqLj7onc7/0eorFjwIn3rWHA031aLx0
J8LKem/LGrPdIt+vxzrPUu9OKA+fvcqs7+0wH001VZG10A9pnc3XfGladTjPSauTrqFXdU2/613F
RstIt6+jrjnsead8Q0YHzYB10FiOJBZrzDTl51yX9lUdNI6GUzsHZhz3CNYu/fXQ2lDAxOapv66d
z0vldWNRVC1Jo+aDOAx9TlqyERimuZYUEIZQDlu75fIHKALYvHuBPVO1AE5Ed2x1zp5ddT52Ynr7
7K5HNFn1p9hKr3nW/2WWSXnMyXhd+77+V4MCphPgK1f7/3NgUL3xReejfJ3bGo5mbJpRqzcAyJEW
Wa4StySDRj1BMMAMo5uRuuNO9JAptUyNbjxJkATsfp4ui4fROrae5+Iwc1u7bm2+wrgjy7C8/2t8
rhvki6StoMsYSUK5UNuKKRQwTmmKpC0AGEOxHLKKIvIyFpvMnggBRcA57PYtt4r3KqzFde153hQu
0EocyZeDQ5soe2WwEzbSRfem2oX+YmMfAWKkBfTCGTWwVDbHz7UjJDUmZM/ny9rVWqAckPGy/dqt
piI5hoMHcnh5JzKe+W0e4s8/vA7Z1uTHMosea8/KB1KsA5ooazfG+z2wzSURvbxd2FZ1gothb9Zu
pjvWq4SCu/bWz9dG+iGzc/m6fvZ8wXmNVqLgp7l87gVYNOlaFazdCnN5bs0C05T1s9k5MkgJQlBL
b71aHPavWUWKl8IypTVLK1RfqRt5sikWkEieauZqs2wOqk1lKML8890Zy2mTRJHzAwDxWfIKTzqe
p8aa/yFv8TGRCf1eddBFKMqLJz7fLPWEhhs8OqsrCI7sUJV2eGqNWZzDUIkP1CGLQ4mI503Pk48M
ebbf7eQ8zAm/dsetfhd5aWO5nI4nrcLU2E1A35D7iX8fKcQ3ZPDZGGiRm1yzsUhA4kTRmRLpPhnn
N3sujA1ynMA3qsx+aeeunDd5rXF786T2WX5bG8W2sxvZUEyZwh8OCo9+n8JAd4eaelpU9wCugJ7D
oVPR2OxgsXjteAYsPx9lU//ENlM5Wlo+vVldzW03vmr4wX/gu/armF2fAv1LP1XhTtjiT93l6S1O
YnRrM0fZQdNXPyor0Qha253m6va7sPeUxLJvxjwPO0OJk8BVsnOkeL8I19WTKeM/Zlz+7EZhUt6p
nYMGYpQqm4v/EkJjo0wyFJggP3jCSP8eKBJlk+UCRaopVjo82Gk9eltdUF6qAQI8ynJPRj6h5Ifp
eVskeIigTkyVQPtWz5F3sDwqnwDfs6AWyGOaDmClASx80/ThxfrbhfV9HQrtYajNCSJ6vaEKFe3U
koyYhdwliZeRfK9KbC4d4zaOf+sYZxj3srXdw5R3yB+OAJSlT55ROWgKdTU4TfUO7ryOPEhonH4B
9VCvGRmwLfpK9rawi8VHdj6yPCKxaUff69yVz1ln0WZIvzkU7gF3O4KMKY1ijuIyesmvqcB0cRzQ
zsVq8Z8ZGkzV6h5ugFHjW71o7xRvtb1VW+IUWQVZ+bhyt1GhGh8gP38OVlL9Y6KCSS3oT9x1NeRv
QbK+rBCHGNpuoyJSd8S5b3iopRa/1qBU1t7a1Far7SDOkxxbzlibsNJBuozeOYSs8kBGRQP2lxzA
RgQJkv63XjPV50RpNfB0at1r10JI8Zon3sva60EXPgcDMvZo95d1yIB9sHdiu942bqo9vd5oQXkC
IFp665BmWAi+tVl6Wt+wrD5Hg5WZ2CU+lFq4qH1W3XMKgbSacXVfe1gbRUHmhjixLAdHdjbUq9vT
2vN0rXvGSgZCwMEEbR3TsZo49l5hw6LhDWtDULLj0cBedHlD5CpTkNapChqBM4iqk9dOp/qwHFSW
ZhxI/CmQBo7rGaS6h1NYogL1dcnIzU6Ir6afnzmPh9KPvek5JaQ7JkvTn02Iw1YhxSnLBStd2Sb/
2K2NrjSx08MR9iMbfld44r6R0/QnwxpxuCiMt2qsfokUoYn1GCla1Uec0juAGDXfbA0/Q6X3hmA9
tzD06FTjduKvRweVSg/269Y+NF9Z7yvAMHLKT54ggoCKFj/WBnGUMqjTsAzS/4zpU5xvotpDvNvW
48cUjaC8Qg/tb3Ofidh4umVnPNNZYdIH03Jcu4nidUdtBh6ynqINtvFkAZucPP48v2goI4+otB7s
5e11JHfA3UME0eG21UrnPNYmTRpmu2YYj06UOI8WbfTrmCjQzHUAaKUZwY7G2GS/nkxGUNzRkmNP
E7aFD+q3CfiCxgBg87+uJ7t/ylwJA5j9AKNw33jApdNxSmu6z+461ppyKzXWs7WHiWm5n2sAdp9d
PeRdc74PAW7c1qHRmCnndYmKO0QdPdexaQ5PWsGDsfZkq/SH1pIlZ/BH16a3p1sFOOTlcwgWJMZI
g7cxnCJ+dVwe8xbtLHvSzQ21XSrFxhA91sZTxV4tjfm69sbQba6xdPelnsWpPzdLFljWzmY9Wsas
8pmlkzpr0mT3NWZ46R9PVVn0+qq5azGssj8O3qJjoz7WhvsIBY+eavXXWGgO7zJWxwuKPuqjj8Lk
IjX7r68TUvYpKG80zf5rzMX1qh0/L9r0A4IVyAj51mhPFz1OXtvRy6+sgfmVEvqphwRxWnsYZdrq
Zn3pZeKhtWZ7/K+x9W1WU/6UbRhttarOAfkUzn1tXEmW0IEQAEOdsUpVAOlSi5HDNoWj+pRJWD3D
tCK95iXxfh3L44JcZQLEXBRl5U91qG6498PjerJp4NFaolJsmMB/KhVXpYxpNoi6WD7lXD1aEoUv
6L3KZ5kicmsKJfRV6KB4PQxnpzN7vgAOCuBTWwqpIKU0Wz7VSSa3JnGP68F1CLsqjeR94x21aaiu
kzmebSl6fs/BeG/MoTp5o+xABU1R/iKjKiiqQFGHats0jtxqVjQDPAqbnakYzkufQtFI+jBdXKwC
7MC+NUZYwofvL2HVv1h9hGK7oCYFL+Fn2CU7SyB4kFrsdEoiAK/S6sMY279ntwDBJo9qH8GcUASY
brXXty0xiN8QfRQeNjV6vplBCftjrEAkDVnN12of+BjY9SYYdFUZTiAm3jXpxPuIBYEEtwokHZBy
3+tndUZrrtUUg+IC7CRX2Wej/sG+i8kG9MK2MtRr3mVHzKiVS91V0GP7wT3mPQQ4w3hPmiFh++ey
TwbtmffCfc65pZ0mKtrkO1qSiUa5yYuphTO1UUecdFEnpnw74QbgVX26aWfWSDbDL2p/10TjvS4i
fBMkBnuqTXiPkXExm0TdKVhxbsr4Y57nNypC27jVql1pt+65z/EfJRHAy69mGlCAt436jGjZNxAW
I2Zmbb+rHIGPq66H1774zWXECbkVY4Pu8+A7pkHltlS0S06smlujejcyrjzU+Xy2EJyNBCCRXMG5
L9Xh5E3podEGeZJdKANcCIdt4zjRJXPlvFVb/Vs04h8AYqoLohmKhjpXdwv4x73WzXclietDjlrj
BZlEcCWsKUHWOO2lKkuyJPoAf2sO/aie+gtAgkMnEWRsZeoXstp7+egdC2OqtxlxA1srU2wMTJl8
2XcHq14QgVGnBeZgpzsAwj+RavqxeFIeTKrkPt9W7wOH63zU2cjgcd/YjQJcL23bs0aLTgJwLbQk
2LF3Bqu9YcO2UX/WqT7BqzPleQBocFSWhIfR3NeIWlvCakIUbqOOOkgmEGYpUiQj4qFV3/X8R28r
1yyD54s4ip8ld9DL/8yuUZ+ov6mshKlEc009TWWtPUwYHia3PeVeWw4p+Bun9o1CxJeuqKNTNBJh
5BrP7yRwgs26Crm9Ybl7q5yUldOjSeHE7xj1EmCm5FDtWsq9sKefrqm6l9FNW59UYCtIhX6CHbDo
orZkO8eoFzhCRJBptALvq1IumZJvEAEKf0ji301e4ZIdmwfW8j4FsYK8ldzxhf4jMyxiRtLwVB8w
5Whr65XEiL5JQJdtw6R5em4Dx8xtMBFTjfIoJPNgopj+PPSNX3XkBGTxiqapeunjWLu0S+OY+B46
kDCzYiP0KAzMDqSe0HR2KIrTMfdaTRClqesDytrFZfRbofKAEkOMohCpjF+9NVQfLbLmLNqHrsAN
zXHhNOkRNRB1hJ7qER6/RA1AnvnOjqT1qXvWlXnF1jzf4AbwniWq4M871gKh3k6Qi2+jR4Jd6t1E
VTh6IKzC8tnWIJRCtQOHbyaXEeTlBvclogo2hV2qwuExW5LXcxbtbG9Rn63735Eb5giUGcAbXT0D
xGAWAA/DvZhx/NMhzG86DSpT+2eANBgD+w0aDziftB2yzs7GLFrVR2i6DNSyA6HcKRiwaKqCfCR6
MVEUUlio3OdUT49R2M2FVGPuz92EKFre3mAvP8g0NxsLPfmjN+mgQPXQOjq2e1LC3jspaeierAWn
Uyfdj8b1LlXMNGs2CtNYVteHGYUlnDj/HgCi7uuu+xvvAwNOsB0FSpVOLwNeRReH5HG5EIijTH9m
jnsG/zARZY8h3+Dw98iunexGBHwpSQLd6MJNU0KiyJOaREUbmVTdKutQu3W5sVK73QNdLwHFeRag
GxaDHWTmk1NQlNJLNLeQjn1WVueS5Sm1bZok+2pqzX0va++vzHuDy9SpbfhrtuUWzjtrqbdAZJRf
sdH7hZVHJ32MsNmr1WbLTt079ADP9hY4UHAnlKSUkM1bB+HesUqSHqq5JWZ88UZreM0GNIoceojJ
pEFrRm9Frtjnr6YeSuezaxP5H20JRQxj6asVEjt6gwWO0c0Betaetwuj0POFh/qaxtTns2Xe6GrE
oxiaxnmWCWVToo/fWaEHRZROJ3VGvgmhqLuWRH+sxSEKqs4F3eL1ZmR3xkK8NIt4jlmM2kU1ZXsf
+na6tskyc9Pzqqi9y5hQt5bZvoocVfiZw88IJuyotOw/uj4j8rDijzTT0Tk0y1fLGO3dWMTsv5cm
dF9mr4OH1mpJ0HT3zGnSk2B7cMpCJ94aJQQA2Njx2bLNux4ZsDe8kTsK18ABxBX5vSQYFHmf8Tkk
scfmrFsEzrT8sGLA7KUiDVUYWKJpLV5XIDD/0ygd9aIebdPSwy7DEEhqhRVIjTH3WtIs+DU4yJ4v
hQBl1gM9xB0Uwy04EnhKenCsox401hQNEzvOkPeSGrkgKH3kRi3PjTm9qmIeoXaE9nZElcafli4y
BZPfm/xYZuYCNHNEBq+kQ3py1kAXeWZ5BpFxGCYYKcCVrp3Z3ZUW/6fCTNKtjhfj7K+YObEQ+C3w
Z4EzTAWcgtm9jpmmEQp2+c2jNHdKmvpjBm70jtcGaMPyhxji7F0tcInx2t9uGXJzr1kCZ0kVyFln
p5NxQzmeq72szcQSBsDKU7bhejYa4Bh6V2urAPYMQQpMsjBP62UwP3yLZVQc86Riyh47Z4vvM/AQ
SgqA4MrZL1FMi53S5rmwfZMp72XQoPRKgAJKB7Aqbfh7SI6ELwkJ1kM6iw+BFBzio7sJM/Ot44wQ
3Be8EQDtbarx66L/myl+1st/2Ne053bI93KULJOgAlMHZ2Q1hSTUwuOU8uiI72VRGd+QkEeRc3zo
aWQdskF5zCQBFnqruq/NxXgg+VvtjEPijYJq/dZLZu8oYuuaUErzMx1ZpVYtEP4zQIzbZ9fUp4uW
JW+jyi5V1BEyigLK8GLSVIfo2qQNfw8o0MenAkSUy25nU/AGy1XZn8IR2fRPNzjaE9iuizS2MrER
MJmntQVXX2R9sy0z23uFBeDc1OltBsH3agBGsIuo2dVJ+q0iMEC+MgZaWVFMXbtzpufEfFUOQFNR
9mnnCuInIwP+Ym2LqDP8uir7A+yI8q0zZXMYYYv4a1dPnQa8sbSwnVSaF8Jl/p+2s7d6Ff2ebGXa
l0k2nxH+eO1nwN6ma6e3CCmXW9RoksowUphO72SBJe16X0EDNyLYGUqKxFzOx1uYGu6AVLAjKDKW
0caZxzxgF30zyHMwi2/z/NYJwGI/CvsN07L2mC+YmWrB1QkQFkfTucULblQak3oEGCEWJOnaTHr8
oShGGCT/GVrH19Pz5bGTpyrie/Va6HSbvMxoV6Bno4Oc1mQdbcPdhLHgwRJvSQNSIHyOTZTtIui8
dmvALRrGJ0LlqBviefepq7FihFbcUG6yYXATByXvRXBjPdCFGSTJ8efkNtEJXJY1BwSrfJL15fpE
WzVcssP6Mp3/j7HzWpITWdf2FRGBN6flq6ut1LInhEYj4b3n6vfDh9aid/8zf+yTjHRAFSRJmtew
ggQLi7831AVoX7fVURAqlfO0QAoZy2Z3RQ/cOmjwevB3iaIt6wjkBmCxjuyqfHOU/JCoAUarf5v9
AIp5uXHNckaJbfhEW0vU+ShQRckc52zKLlIzclruDLKIwZ/j2+UkUksL1WlnO1l6kF+ZoDXNBizC
Z4ur3zlo1LMojDjeHpL7cAXD+bNbnt9oRs4lR41a9oAlSOT+SzRmisyWFsZ3ksyy6hyWio7/zPKb
cnCfAd4ZF7mk/AwMfMOoGhAn6asjfup/y3HpGMAxXx7j+oQlU/BSuc+ui7WQRre8sdS7M1IreDIB
+lixv9IaoN2yQz1O6XhU9fqH4IElGIBRdzX8OtZTkRzJqsHGjKhyUvp4tznKpveK8wrV4HsPc/Ho
NSFP1EZC9NQmzUd59nbiPg2s+5zm2qBbt4YIvT2G7mxvFXepw/SvDdFs2x4a2GEdCHUTHORxydOQ
WIlVarKTqLQCK9R99pW7nVf0+R2+jh7oM4kuAUQE2oZyrrAMp28ZkhkgAjBnHGvN+fgmKkc7OFKA
RHaN/G6NzmkPGsqOLnK9sWlYo24OcZt8mUf9Tu7cepeglu4KK50Ocq/lriRtwfy/1RBfWTAA8kzk
CIlJ3tocJC2BkeIY0nQhEE1EH4fugzz4tWnKrdlag5TUrHzuKjDsB7kV8iP1vub+tEGh71lBZ5Rr
VX+1i20Icpfr/TVzp58BXhmnjNEAre6jVuUtTNvwlM8QnVt9+qAvXYd8trPYds5zMIMExo5vp0Ln
RAm3QU/ISvLi/7nwm98gUWyvILvrob7WXJ8eajI5SBNDP0gXIN/3Drnxiw0ga/yQwuVdb+4Kp3jz
1rwBVby/gwbbeEUEa3JuTkaYa/MxdsPvSpepx+0O0wne6Y4LpXvrXNT+OcPE8iS/pferp9Se1RMa
jf28b7Lwvh10BZjH0g8tr7UcKbF/zfO6ckY4IEwO0hL6OD0xhGHqsjQEfUTayYRjvTWfpYJdzVQw
dfzqg+kiLXjsrOEy5RbTkuqYOwPGR+4CrvzX69pFevVDsMJebgBXWAApW9ub4wdXXwCMRmHXi7wN
3dvSLUtLkuSWV7D6s/RIlj47R9+pBjAr6bMTKPSRUl+C7W1900TXqJTPlTdcvMbcS0tYD8FW4Kx8
bhs2CKQvZMLenFHovm5v+NaWJU+SwdIK1b4/NYD0zqETnaTMlMYuNbbj3zdBSctTk9h6jKTX6Lty
Sb7LW5ttWdn2n64HWzk2+FPzGsCV26XAY4oUkFtvg3BePhy6B9E00JmoTvoJHwr26RkXyBMfbB1j
UOcpn9sXh7EB88N7nRWLWS2wak5eckApQ93drAWrOo/lSz643ck0Z4YSja4e1KBg7aZHYGbHBu9J
eAdTvthFmvNQH4KofHKy6s2Dl6tKO1hfpy0tmVsz2dqKVCmGtL302A9KY5SgXrpriekJ9CUzhvMk
d19OUoBnnMCs0Ox6H1r9Xt4SWO3kSvRN7uAaX3MLESWZt0y4Bh8h1X2zhUsRcsO6WEmvrINDDYkX
fMOY6J+iHrg7MiZHuccSyGOPl+EJQrnMkaf0r3zS77zYyE7qPN4Ss0SgzOsu0slo9NotnN0S9dxD
WATrF8Bo/4aUn13lhPLkJUZP3y5sGDsa/p4H7xmzOHfFLPuJ/dHH8+yUS4vYOgNVU50rx22/T29H
7dBPEO+3u1hmDj1psnxmMjezDr4FXUhIJfACvoJLNhiJe8iPShX21qCcGOiijJp1XHXMZLAFXrc6
T65znQDmsJ97hh6JRnFk7zMcw9bR1TqLirSgYM9N19ZOGC71Y20kxknOL7/Lt6Px2upPs5G3J9U0
XuSpbo9WYnnX/YyNKdqNRYHSPxTyPxO0reNQ5Nsv6XVgx/S0xJGG6QMY/6OW2Tns/DYfHhBkNy9A
06o7Ye0MUVfd0RZ+l2GWrc9XnsTWx2wPhg/0rxR6pjl59cGCII0shmPgcFLwErj04AcUAo8lt0ye
jDTrQGXt0QIe7Bf4hvy3M5cKW4++Pcm1QS/9/XYTtlKJSZX//6kYq42wlx7kfZKRgvwYSa5j8S0t
sTVzjrD9YECLMIMMdJXOvqh4LEoVuew65JIoDpu8amuUfe0/sPr1Qym/880oYz22zN09sIB7NgSx
x+BDL+NXNkdYupbXZC6Qg9kHk/kdrRXWk8M+uRRNGKpHqb5G/eULGgEG6YJ0HcdJS5UR3RZsedOc
seWgoRSpARNbBmHyd7ZgRUlK+s1Ydv315TzCxHkYC3TdeuIN8PSTzS7VvEevt2AT6i9XfohZ3+mu
rl7lZsugTmLbvd/y2AhC8zqAALJVlqtvye1YiW2PcSvYzvfu2Cj/1CHUQR9GnykdZwcQIL9IWt48
7njCNH4pX3/8XGrFLlIG9c0wUh7h2vLmHwFE+6s01wglXUDTyzMIuw7JDWkp/xyVo9euClBOc3HL
9PCeChLAFNmmcO84IULwkNKtYJsDSoEEWz1JDv7PQavz6/rrl5a8kj22d2Ydz6yNWXI9Pe/YP/nv
eyextZZE36floPWsb2q9v8D7oxSNjY3WftVmpGalX9lGD3LsP+VtVaR0HWdLdAvkeWxJiclx/3rW
N9MZqS0V313qn/LenfXdlYKlw8doru5CGH3LK46HM3sV1bzOVeWFl4ClFMiZ0IiYvC/LbFuw5c0Z
nqDQ76hTtQbRtZJ0t3LyreqbEon6ZgBCiC34tUXLy7K98e9equ0F2l40ydsOkyP+Ne/dYf90+vV1
nfOF3F/EoP3Gg4tDG8PaZSwsH64tWGeyW/rNWsU/VX+Xt84nltOuV5DzvKuzXmFIvHtNGX6rnRfu
pWuQOajEtm+09CFbUmLbgGyr/C7vXVLq+T2CAf1PrUYSISlsiHy8nOy9M7yVJrxGJVfSM0vZTKuz
KjvpXvFx694BU0Eb39LKvNDIJS09P2OhgBUlK7PcdenID6x23kv3wOo/kqwNysB/6Gprp2GrrCFI
71KUMyRMxN8O8iQl2LpbSUpTcGTSv9XZmsGW964JbacZgyZlycKF6TWos3noHD2d9zL/TQAYsFyU
jK9BO0Sn9Y2Xm7IFa7e6peV2/WtSCrZXV5IBCyl/um9JvzuD5M1ZAnZCS3iNts5+HViv5fJ8tiMb
vEqYvGVXi4URY1kheTNz3KrJsRLIwGBLSuxdPelEt7w3f1xK3h0yeJVynI0HUIHPNVQKXAOkBivl
hgaSY/lwlTjitR+l6/KzJMsucmfKpM+zy6w6uyZzrIs84e2Jru/+m8XMN0OFrarE5OFHRc+K3lpp
XeTKHURPjDhCJkVHK3uYvZLtGNRctOlRXtF1nVJawDjrcfNVXuQ/q1q1GhyxzmbrpGFzMM+za4JE
MCxxSGsS1A27lbst7VuBgv5ZaO3KRXfYmS0MyOiQt5UPS9eCs6n7N+FsW2wARCraNXJX5bnUGVQm
vSpeyxieifDJ9eUBzy2iO+26nvnu9stNffOI1qnretdlziLR9TWP2JycPXM6yl2Wy26B/IAtKTf2
Xd46q5OS92TOraYUb39JD0N9b2Ott8PGEKu4IPc/d0U8ng2EAI86jFmSUM8QIC2u+ExSaunsnRkO
Mj1LqecB89STBO+mOvgYadlZW86hJnX2UAZ1u5Nac5eNF2UuzYPaZ4D0hqHYNRGvugRe5pp72wPg
qYEpuk8T96RGoZUfkQzCcJmZ/ZFVSVDDk3Nt9KB5gpPFXjOisRDPMwf3oli9T/3xdUG0fwiQgf0A
/6Y+oBo3ospBUvIyBI+yhO2JekQFIrar9EPsOSgLmt3DFKOF4ABbOOns7Z89y5+f06r5Cd/x0pta
+XnMTVy1Uv97XjIkr/GBv/MDFaR41rz23mz98FitZ2fXD9hw0FrUcYZhFzR1/aWewfQyJS8/6Wpq
71HUAV4VIdulFostgMlS8pxbFfpNqnqokAhGGaoEx40RY/U4LiUsJWEmMOAoECbauSns8nGekupR
YhJkReGge5bnCAuzCG8VcXAoK+SH/Gn4ZrJ5dm7VRcovUysDOxKUOA7LAvDO9Zm5xUWM6rUK4dPw
MRJVUTA8tFkBJshrB+bDTeHegdRge81jsb1F9Wvqp+h5WAKILtGzrybfkdVUrpJVZph0o7uIKleB
8JlhsVvjBM8NatjPKjuhz6miaftpHANmEBTEtge0KrW5lzmWonjI7qZh6B61pPOe5iWoM2B7Nm0L
djU1toJQz9K9Vjq4og3szpgTZnPjqKML4/+akmh+XFOgOVD+dWhz2/FVZHlPqMxE+ypsd+ieGkdH
s8zDNDU5Gm+A6QtDM+9sB6gzsFbtoNt60u6wgkcGAwfw0gvL+wqq3X2zBFuS9nlOCtZQB6SNbLhp
pX6Xz2Zq7DXT0O4kKKbgP5lFXyn7yYPl7oUpi82IGrz2PoBR1x77b8mQfzXYSgcXDt2fd8uEzwwy
EbRCUaES08+/2O78EuaJ/m1qEtAKCOK8BmMG7BodrKdZYy/ZmhLrVrl5f6f3cXtJ07h45BFoUP5b
9UMzKjSuLDUfVKN/rVENenCj5Gmwqwbqq1J/iHs2jhzEHo+SlAK2Qj8hv54f63HXY9yxm5bqsZZi
yheD5VqOYwebLEeBdkufcXhzsJV/d9LZvMmp6sbUHh0vvEAOw6kzQxbtxAenOmy/oA2S32E4J+t5
a2Nun5quPeYqsjZ7H4vlPsg+YlQ4s2hfNMyVbfMG0aL5APe8f2Tp+CopjHbbD5jWQYbKRsSalhqS
5xjl+4MS91V10ePCNRCgNrQfViyWqAKD7h79tP6+HlhWLlPUTqTAQcniigxmApqNW6GbSntGbFPb
S1JuT5aqy6fKARO23B97HAG6VMtALz7b4+/176RJ7p/tooZzttw/VKdB5GWThz89bWYcTJRTJCpB
Fcww3Le0tLaxRULyTaYUS0kHueMwPAGcAYEXDDtwXVgqlBWdkl5/resgvPT2EKDxHlbfy/Ik5fEQ
1qdUR7WpmhWHBWvFxS2c9cBrE0TBfbcEQ4LuiWv45zcFfZ9iJ/M58O34CIUhvpVjhofhEkhM8kxm
2Vg22CiqxVrU4Df4LxXlkLX2dnQ3Yg74fzkkdQfwFap2fn+atisQuX0ZH0uV1cD9u18nteUiU1Hq
zX3aLjwKth1Nq4UBiyLlQ7QEOQITD5KcfB/FwsgfIK+rMYvrS3Gpoly+2ypJDAe9Gx++jn1kDo5d
VlXCsvLwxJgU5c75bAHFR1lKSt8dKkm5cIvq6MVBCHw9VK725ohMN49dCUDjfcHyq6Yyhuz4Mhf2
1xR7UpBLs5ve2qlKb+4YATjRUN7sMvYZVXYrjkkRah/VMhzuXb3+Kw819eNgF+pHPawfOzrYR/am
YbogOsjXrzfQ/3LqVr/ZQEs+uxmnYjOnfEhRM/gcVcoX+MjBkxSaZfDgF7H9LGUghY8phLoP+VJz
rD8ng2a+an5UfNKSq1Thm5N9VJsG+uVjWKfTfR9o6cO4BIj76cPOTGqidjPv6LNB4y1JqQPRlI0c
3/2lJgPupS5rlzCX0s+ZV6OjrRntXpJG3wwXA9fUQ2laKOLvbKvrP2BjhXSRNerHCELl56bHFkGF
r3de+JWfgYKVBzvzzcuIZeZzaY+vQGi6b1b5Y3Yb94uluO1dVkZIJ9l6962ZAVKojpU/I6KDlm7Y
/w4cu/0GZEs/zDEu4nbjv2qAz9CwbQfwnsTisD3OWMPCF/5PFrTIP4Xv8nTLARWbzffl4NVH/NpK
FOac4jVTLPuuSbsJze2+eNVhTH/A+n0nhQowtlcQGF9g8qoPkmX7DfsL7lCeJTmiJnHVvCnZS7KO
XfN5ZpdOUnLGblAfVLTedBjRt2CawSUUVmjcarRioEXXPipsdv7AonvcHcDiIeuJtOyx8gfnTkr6
1veOpjZYtDvcTmafngfBmOhzr1b9Ho5PdCdJJ1JtYApRf5OkjRERPpC6fy/JWZl+uHzzHyU19dkz
/XX+bMTge/wxuITRoLykWas+RD404tDHrmrIq2eAPkdkJ/qX0ms/JXGr3gArDC+63vKqxKjKV4l7
LxUkH13EU6nU2aNkSWCichTZEBjqTsdwtcA9NrODF6keQ0d7zs2XpilObudWGBbWR2TMy5s9OcUt
6iDLLWLB5U1RCZqucpGZVadD7PWIjttR8xRqDlbgk/WKQlj6TbUq74huZnmRJBwdIPV68bk0RyQp
jR4swVJN6yd/h6YfqJp8xF1ZbQGKV+k3UNTZGTq+c9LZ+/hmW8YtdxXroxlmzkOZWAAslmrtpP6a
QEte+bRpDwzrNNyIiLlLMGupv2cFrwG/+5+8rYrELKX9VfW6dv6n4/UWAExnx0/1ODePo1IBly5c
pO9AdZl8iX7lqv/JHAf7c+OM6APlenGfhYaNsnGVgogb5i995b5I1dFI7+vI8L7WTa4e3Dq2HtLS
w4ClrlFLQRf2E3SknwriV8e42LvAhu7VkpfKHeMfnQZAzDLc5skzu+BOsZ3kHKWh+hFVlXonp3fm
r2rpNT879o2AEZkxOoyTcWHNtkR1t7RePBvNcV53B2FLLd8lWV2gjItG1X1Jn3pvl+Gh9/X4rkac
/E/BWkeKyy0XHgngZ2T8D+ocqPFBykNwj/dytthxybQr6ISVY17XpBTrnpaMJ17taK0ZaPqLZSbW
WbUHuNvbKSzHvNnAy++c0FKOqVbo2FINzsUC73vF66a51wzTOdlJNj1P+Lgc+lZtPvE2qkB/XOc7
Y+cXtHmU34336g4JQ9KxsE4vH+22MH/CSUQs0qSfp/Xx0maJA0klmI91VdWPsd7WF9OohrvIbS3c
ff0SW4LOQR8LsCodH8xMvUQWy+/9b3EwfkoiU/mlgLRcL5TlGlJxhfX3lA4/QkVxvmp2k6F2rM0f
QxttcIYowRMUavecLaLiquKntz6NrTPLAemTCxUIjHNjsX5GR2b7c/iNDvg75EPlbz3ABxl0EiNs
BuFJ4Jq/MpSR9a5/DbDmaNoPfQdmGZ3i5tVrmRN2faU9gdvogOfgsATvyjmwuOb7F1038KAanUXS
QE1xi9O67CYxx6nZAkQC4aFLkHXBv+aD5gzea556X7UpVh7M3vO4B8j31mFa30myM1Cey524u+px
jzCVxrjs2pVA3YrG9T4FENJ31RCqD31V+p+iev6mW4H+KKl5QYA7uvUkVT3NuUWa5T9LKuyDc5uW
6Qez0P1P/sxeYmE1H0vDcT7559HPnG8xn8pzO6rt2WmH4Huhn+uhtr+XILKwzKnqyxAMxVds7va9
FbkfmEfeY/JQPNa+gnh+AHmj60Ntt+YtBVHBjjPOuguTZTwjdjTxEiG8ZkTGL7E7tBBTC52g+7RV
aIzaOFR2Z50GLAUfuyWgYUyHBm/kgySlgA3b4rGZcdvCsvoG2IkrB10FugHD0R1rd8WjsQQ2Urw3
VzEecqeaP7AK8LUro+n7FC1AjxY+BzpQSO6l+td4HqbvYx1Z+3HJj5b8/13fRXJpq++7PucBnrZv
AhfBt/+cf8v/t/P/7/pyXb0aYG575tHMrXg/MGF/KYepftEdUz/bSx5yGfWLFORMftc8qYJQZPNS
LnnvjuXLiZyV4p1jnW+iBNbCtvSqRj3RMrI/eSr20V5unrZqUjjGnrera/gGQfmkZK0FYRLO16jV
Q3B0eNcPPTo2h2zUiicJRpPnVfSf9Z3WVEc9TNT7oIKIRyclCRTa1ft2CSRpGwqk+zWdVYee6Rpa
j/8plfwtKUdIHtp2tzwC0LZlrWfa0imd3jy6TyW360eP/QeKZN63BD4TjarMr54Pl1QfnQ+T3Xs/
DAToWC30hifLdTEcTdBbKVI1YvcVNjHE42tTKidD9+YvKDIM546ziuDpZ2hZV7lGmAHn66vWesAJ
23v0O42NruXcmFc86dy1T+BGLFwHDOOkN+14p9chmt2L4Y446qzmOlZYQM5l8iUFEvRodR9dQFYw
0XvnaqZmibhO679kTqK8IBDdHfSLh41YMs9ouhhoxyBC7pg7hiDwYuKxPitV1p+Z/CGLb/yuzPY7
EiPDlyjGCT7p2v4panrtosZtdvXH1HwMAx1PDKWcP6dh+hvQYfabg0Ps4O8U00QdC+vfF/xkzsbY
BY9V0TQvxRIYKsPDsEAucalg6AsVqQGyYbXlo5bCi0cyWT0OXtE9Sn2phsHTEdPICQM0xGmSxZMd
yDxesn3yEiDWga9akz4jOoRBhIUxmtGp4wkftPrRCrrkXEGteUgySBXGaM73jguyGHa8fXOyIboW
SBnfPDOyrix7FHfeNA93WTWOV0WNyltmFBj7+H10nzQ+Ek+D494n5YTXa80iSdQl/iluWxUHBrU+
uV4xQnRFdBkBqP6Z/YnymMZO9+Kj9oRuMNhBehzQQFXff5w7rH4wdx5fIwt55M7c9V3IolRQqJ8a
9qD34agan0fXRcsb3dMveM/0uyqaxgcfHyokqPP0UE1hhBIW+nF8myB8+On8V9K4Rx8/sq/sXjfo
2kQL136OPoIl/R3Z6vyXkhh/sfALvdwKWCgPXP2UtXyc/cE898sZ3Bj/DnBgJRYPIxMqe0KkE4jJ
XwW4RL0zf3hgDZgCZsMNbdTxucZIfVHjnxFdqx88a+qQQuYNYGZUXrJGQ0gG8b7xMUathUH5eMlN
JXr1Fc95dDTYtGIEH5o9lDvLHy59OkxfTZu5k6YFr27Bm6JNeYFsgDp+jQAAHoNy6C9ylB4n19oY
tLvc0YYDa4nFHYygmKnqggy2PAw5/Ha3ZpkTgohSRWJvMu2lRDLfl2zVx0z0CbnAdh7JqyoXHhob
ePsMx8BHq2yxcmyV7nOHgeXd6KsZ8hXckgy9bdYtB5geSxJFO+84tQU+l0tSNydIS6ZVXCXpp7W2
g50Y7zB5gCRnO0wKlkDPQ/yeSnMqb6OXVDhYEJNgqyMxycNpnNqNDkRpyEFj/R+OmxGMKiGo/69z
S/LNpR18BK6MhHZv8rZD5PpjVM53Wfq1mcLwlT7X3xWxY111H25FnxsfVc/xz8YQKvs55zE7XhE/
21VxkZQcZBrex7bLvAfLUi5IF82PXtdAKWzz9ks/OtXOGJzgRxsorxCKvL9NTTvlLt0BOuD7QMv1
iAqI8nZZ/JvFjCfUQeK/qqiO+ew07dfF7n6fWF35wDr3TUXE/QGiQPWQa1V4Qs503iWmWj1sBVLK
AOtPPRNLnqJ19mr3GYgMzs3LGeQQqbgle3t0ds5Qs2f534u8O7UyJvCFdP9zCkYVwczlItsJJJkO
6oXNr/ju4A6Kc9+NAQZEWIfi+KL0IRQS3Xk2UXJ8Tu2l99UKEAZm6K55MH2xVErdi8NSwYOjYlwS
q0j9r8klD6fu4SFaAskDgqkd8UVjF2Qp3QqknuRVtZqdzAFXAEm2tpEfI2RhDl08sbxf1X9FEBe8
Qq2/acEE/a0vp89OyaS9nhr/Yz7n/QGoWP+idzFqmM6YPbkGoioxIm4Pk9UPlwJULQqOEZh9bKuu
VuqhCbL04oOjRo95qlanjLnus4rWLisGrF6nVq2wsF5kn/h14Z41b/dLYqOAYs2m+R1P0a9+k9o/
S8u/U1nIDFDCgdeU1AlD6U9F2drI97HIwIZG93ucvHs/z4ufRhP/UExWqektAdCDGrKsHjcsE6kF
C0nPbM6GT349NGiaM4GQ0tEJy1uYQQWU0hwLz3u/n5udlMZpmOF5iaaclE6tnT7Wivk9Wc7Ejkf+
lNbVRymLTZc1J4SWGJNHT2WrKo8xTkLEA2uOniQmgZoF32Zdra5blsRwQw0PMT4+61Fbqepkzjlm
I2oneU4TIjfpNvBOEQfdb/W266hD9tCYhX3nzzp15xhXKphIH8fEK9ki8tk80VLt5rmddlPhUcFZ
j7RzOiMVIwUSjC6qQXtlqVMrylSdtmM0X/lZziXKdv89zZsqlhPDIZOTb2frsenY985UHtbzSrGf
xlziTc3ZVpQ9dljmwbA9iGDL6ZWhhiIIg/XNgVKwXlJ+YJip/skzzc9rniG/YLv45CU0Qd/p1GsT
tod//E9b7T/n1f7OAnQb1t+w3AWJvfmxy49bf5OUrBftyuwpRtgVqvjZal31VizVpIJv1izzSFRK
JJjk9kvUdDukG4a/PHaEHpRuODHawE5tbB6aJKr2NQYWQQTVLGjyH1bRTGjogWns1asd+vPZ8bpf
wHKnQ4qwohr97PUE60jTxo/CQx/MG7prmLZ/15nvnRgz3VwkTKNKjw6aPS1Stt5PW8EiO+52Sk1H
jtCsiRy+67HG2OBu5dbJZ+aZF0h4n8ym93Y9rx26HtNr7VeAi7tPWjByMmh+KGInj73a3Dsx/MsK
1BMLOseU1a3C1H+ExXCvsOs5FVgiTkgwlMuGX6Gw6ZDA973AI2aa6iW3SNFe6jZRntWYKW+Jn9Fz
5d9MxiLYyy1Zw9hDk0qThzVPw8RlNxdDdt2OCljJO2Q1kkv4pirPUgAH7Uc7w7iq2h4q5/yxqT42
qTk8DwyEWqdGCz1nSj7MQEYQL4v5IcEnpcRkBYccbA+qzkHZoR13I1RT0wNvaKWPvTbiALYEU+q/
1AM8/qy4OcFggfonKFgt3sMxG096gdaY5OUoMJxnXNZYMP1PXjczkEDSVD9XuOgVruU/ZUuAHIVX
OtVzayPXlLbo4oyMYZ7nJYhSo7y4kzPtJEkPYjzHqFFAGGrWrC2/sc0vkdUad5LlKpWOLtk4Yxfa
FEfJk8DQfZ1tIjQbpcqbAhTzjKlZLyzZll6wvzsV+VUuLHl+OOxsrzUO7VSzY738SCmMEjW/WTYC
hEuWxbL6o+MohyEI45eiPBYQgp9bTYte2DP/PUaVfx004wEh8vR+xKzqWQJ3RusfWSvrtOWlU59j
4oYyf6IqsQKl0TfwvO7uEiuxnlnst9Zju8g+zoWP+1HYNrhouUza/BSPodkq3fOaxiGpOtVFau7B
+VIelpZ+WwbPceM+zR6jg36u2CuqOvPZ8xLlyYpuwZIwovhPMFr1t45Vy7vJTJdpIXwf3P8AZmz1
xgSVo3Sm65UTOWph410RPWN41z2WxXRYW9RcRgFY43aHKnLzVNRZ8GKySPaix8XH0g/Gm1STgCGZ
vsMWqLxIUupqqKwfrArkuBwleTAqUigJyQNzuHHvqYH3nOaG94wu93xnGN33wK9RCVnydSfrcZKK
d37swvyXaihgXtm5Dx+kBiO/ZzXSjFs00/6KKWovSuDZz5BFnWccxKqjFrp4GYyz8ywFWou4p1qy
OSNJKUAwxXysUgaMOG8oKMeGLVvJhrHvI/rfpLfut7oha6eYmTXOOdWr+OROICaQswxfStgQB+xZ
kqPhoIy2d9rKPxmegXI4+i0vSD1HL2bbwA01EtYPRtZDXSPFVGjxMpGAscuMWxZunvo8MtooA+zw
FMxC/EWpz0d4+E9sSaKv9yVv8fLDW8MDf7dYq/iYQ99JDLvmjP3ru3ZhCXULhFFiEgwClFwCJrUA
JyUT6dru7OnseI8xgi/F9BquwKsF560y7K6/qvrMMkvLLHYhPmwBY2SoDpLOhPXQm9kXcyEedQuT
pl5+At5EMI9s4R9ZFcJuqEGyKIDu7p0EetWOMwZH9aK/8d+onno/o0RHA6PJkX2U4r6fYYhKNEZ2
Bsn/JGabA+F8Nu1Q2VvvmDthQZKgMxK7NluIchfXYsRebsuqzBntE+wOYJhBXzCPymQoUOy6X1Nn
/u2jFpEW1XnE/utgaR8DfB3viq7/6nBbbxF2YKdWM7+Hk+kdxwVVm3CawrvR42RH+b/b3ZaYPAH2
sMKjGXCvFFzSbmqnH+okMC8tRm13tlGUV5tJQlLF9U5Ru/Ng2p9S/rVljTD0IXWoPGGagFYzJncR
pJ8V6xDXkJgXUlq+IK6d5WFJLEO04VghC8J3t9fuGpQtgspmo8soUeJL0vH+zY2Bosx9s70GCUVH
2ytK5rPez4JbFVo/zSxUjoZ1Xwz1eNeE9rAGhhmNd76+3Lls+p5penUH5be68/IK0XGJ5q7Xa0eJ
ivWqxCRIHL8C7eShhrFg54vFjqU0Kgg6DDr+sWGVnpNfowwhgIUjuvxNCeQPb8kuM1CW0fDN9BcO
07xgFOV2FMI5lWg7s+CVZ8502J6MtNMtKTFPG7C3gsBL512gE0hgLLC/LbA6Mzx3pnVLFuy9tAMJ
oiU5sMVxmqPmXrJK38LcIXAZjYitQS+OBrbS83z7oviQak2N+6iRwwFbWGNr1On04Zog8gVJnnu6
6ENUJjYGEkgyjlAh1iLld82QcrhhDNnu5sbpcUVR4vHmuMXBwKarLcZpF2RY64b4Ux9Ut2IWo6v+
mbWfv710fNXKRViX8Qi+sQWGc1DpJ7bOj3rWwxtNHrKiCndolLFROpfhvQ0W5iHwuz377c1umLLH
TOMTkXuVdfBQWb2pVbunyyjZQmdlsay6K3IDy9R2Vl9g3+uXecBByHbxpHW+tHWbn0w2YUCxdz1e
LE1wilqMKM18p/QZ+yPABA98cOk04idT1+z9pE3K0VdabGF6/YT2P/J08yfDTK95WbJ+hyVR1Jjf
qqHCs3BKT8gvRUcLol/RdvdhUKs7Po4wk8OiODQQMsLuHuFX8CQxW7qKytZrELOoApdqjyhbdBqq
xSO6NUDhskTB5vR+LvUBf2O3OZRIVDQua439+LtxuDFu72GVwvFz790HUxLvIwy2/DxW0TXFojTS
WK7uVYRvjRh1fEwzq/537MPIVkFS7cfZcs8+WjdK2V5aPeQmoEMXmTZ32gzhijeDCS5m+Oy5y9Il
RpCMx5q/HT7dS9+iaWjHOPY1T86GMkEEVsD7d4NyZkQx79l//M7gOTy6E/z9UrETtImA6bgzY08T
bo6LPBrwTf54kHvTJXFfRiSQLux4qveAaXHPcHFgUHMedAlLF858FyAY7AauitdWZ6I5BespVH63
Pt4y9fiwtCA9ttuHNJx/WRTu84YPZcUkW3H8x0LvflYZ6kg6r+heG3rMmqaB/cbQwTFHjc0DC6L3
RdLggGvDE4PBfUhZTjBMSOFzoqZ7u10kRdBa3o16+8Xne3FA5XWHLzP+oBlbOC7XsisvQhNi7veg
ciYUvayHrlJOWdD4LxOK63Pl/lWmuOoFavBj6pVT6zIRHLT+sAwAe9sIb2DlTpYX/g9X57XcKrNt
4SeiitA0cCtQspJzuqEcyTk1PP3+5H/v81edm1XLsizZCJrZY475jW8NDuuqUmQTG2p59RoECwRI
Q/txiEiEa2Qle8tAyfNS/Q7igutbcx6E8fg4G+6GIFzsIzFWLE3odFvZIWnZV9YYw2Zp1BDMcV5v
NPc51spyZadFuG7zEn1mLDe21KrjEvOCU48ymBjGJVJpD5py3g/6Bzv/2PdmZ1wP7UOXEdXakteF
nr+WXv1m9CN4FgBJrkXocT8+48i1gB2lsU+KZ7GiGjT8Bf7qyiMwddXPqlilTryzhaavRpBdMhXP
gMQagUkSzFdOfdToQZmSvuJCDNWNYWdYkc335pfIGz/CqGmBOlXf6fK6mBnwtTz+wpxbBJ35RITi
04hfkq4LtNTp4IFMvfY2ejW4AVqbmgcHyQwTsAzNX+QbECbyLZ3sc6Vo2ufeUZg8rTCmk6VT/bOm
p+uR1OG+7o7hMhAgW85b4nkl6bJlvJs/Sc5Gr37MyuHdGAiU1/v5VqRU/sNyxfVWCIFEo9PoE6zQ
JZDJAc8wYMOIc8JvqwEgWPoxcpBWbU0osGZp+1pRZMXCaPx+y7HXg9xB8CdS4GDVm7awwzuyDfs1
rZ3UV43zJFURWOXAQqCBoc3zVzLu88DwaHh3bZ+suq54wS/KkGPPHlplCXlJuDdlS5DwNScWZ7Ra
d1r+DMz/DnSau+peRgmBrkky5u6nvZuY35WWfReJ+dU1FmGBLWR+nT0UCve2nIZ54xY0CxIDL7ub
4yOK5+jVQAVVBbC/aa4e9LQ5N1ehqpyvjdgfq3OIXpj4hWOsst0oVnDv2rXS5HXcub6McbpKKola
cjXqNpHaVwY3hQKPkATeB+uFVVNGfmrs2yK5OBgxVnVenYus+i0sZ9808qNL2HgpcRu7eREIPd9h
VEEPCnvyWqaQuXp3uulJM4tAVQcNDvT1YKUQeaYxC6RGGr2p9fNKs0sVhJb25UI2isMRI3pirQWh
UmbvyO2s2kdi3mhDF2KLCrC1F5TMuHwqlb4RpHpv3FjiH8azkticZlr16ulVejP6UexeGWL3oxVD
G8+f56XPA/gzj3G7fFVKvpjVfDdK3yxks5GROi2gOTMJea4jf9KQ8lSBsXarDs5gZdJRE90+C0Ns
2nI7JVrgJmTdv81J/e5F+aOsh6OSeBr16Tnu812HBydTnBNp321AsoGmGY8x4EAMbYDR2twOspod
uNYGVsv1CVXezndNV02IuDPMOPjQQAPIrojs97lX72RTFysn1546F5BNn5hvXZF9TeD0rEa9MV/2
g20XX6y1XcZkP4jicWaM3M/16r4egJcncJjGDEc1x+NBECK2rWgD4Pmz0I66ZUsDEphat4+G4Y5M
IzIEXfTxqXd+OtGBpuAOS8Y2Ue+lAPkLQHmliYnIS70E25Qfzb68y0DzrIxlstfC87ZKevu3ogPQ
B21oXym7h7efYZafsUfE5GiSxn4gFKM6MzeMhc8Bm25yRdYhyg6qcG9/6UV/zPTpdeCXYuv3kmDC
gPSZP3utdmDle8BcVq+GweHQR2eDZPrKNrd9Ou1UFW66XTeVm47DwiLBzp/eoVrR20uo/ydQwE59
TlCpdj15anpHsJjyjlkF63OwMvop5WZKuHonN/zJcyKUM/xppWpf5NAfTa+/HdzcJ8/hru6jd7tg
38gIGdENU/7mMFMPn7QafVozpDwIoj8Xzg06AmDjS8qG1pioaNTatXQMxsNWsM/Ye+yWq+JM9GhL
HZDoaFVcLsOL7BGVl9xVKzg8lzxV3apxIALqAsORVUSPlcx/6l61q6LPp6DxBhIjGTpsY30/6t69
Y1FEzjHk7DIaD1ZHlV0P4fvQc90tg7mRwLydbjxZqHeQU7IAxJ3UcrqhTQhKFO8UyN0XGIQYnSIk
NAvtsB0tDrLDYSTyZGFBN4pgMB2PgX/XXY3pVATFQ1fAiBozTd+YFsyGrk3uCYDvQ9j23OCoJO+8
b10Nw9EARMZuzN65Yf+oiRnspje8ix7S+Kwl+F6G97bzNtEIUrRLyCj2Mi/IkQhaGhw5xvig1DUu
HoqwRqR+E6EIDLpeoFhnu2IZ3T0hky9OAryHO/gw1t9GT208T1yeFXydNDkKrSJhboKhmHK6NMm9
wfITMJ2Eq4n8niVpjlFS/RIyGq+EMdBWsp7CziWopPw0INe5S8uUhEEiWJi45HOWpyFqDpJiMerL
8+jRNCRfBNTViQGiZ2rtZ5emhW9H16wIU33NNjuAzB3V2fW41cg5yNzhmjDI3VwSIJV2cFSbl8xs
uDomX7aLfrHHQlGM59lKuNRgMse3ESW/I3p2f7CrKyHLVvDe1PRkV9PaMG1FYUVoRuLAdpDDrTap
ep9o2a0VUZCTSVuadrm1UKaaZpkoaONxy5C21ckiQBB6knH0Cd8KdmqGZy82Gq4AThrtF9HvI6my
fSgtRTJwT7fyXNRgzEDci1WO23a32FEbdBAxvSn108U+tYOHN3X4sbUbopaPCcGsJSI0wEe8d1m9
ZpTxNh2F2Ohl8wZk4WYoF4jP1RXR/N4IgquVZzCsX8VPtXCohPBAuYgEq0aPqDurBMwkFvTS3WJa
somGdCY/lQz3yJmpEPsjHUBAjtNMZrs0N8KaH01dHpuUKzDmCGeCUAm6kj+2E45B3kMcLtaxIbeJ
VO+LusE585TjSF2RC9KsC4PjRJT4mUkMbCML+3XJrFI/XyV4+0WDzHf1tvnQQ17N7qAZG0ng0cqz
tQdRic0I4Pa6SFUrOKiMQs0YqLdXuhzpHxkLm2YdQAe+jbH1aUpt3oTmCCyZEVKIhmxP8xy8HRWh
7XH2VxqzAxQmxCbGzK9Q4/dJDCMps34t2ZcrqZD7bahJrJtIiDZ4QVO/S1zdhCrnBBkppyvN4yxx
bPMDweWHDOX6MGZ0rU0a9zNRRZlp3APsKwKsMgxQWkagZ5V9/YF1gkYcmCaNfTfbChsuraHUzjFG
lzogrX1Qcx30lP41NRpw1P1BSzjbqlasurx+SvOScSR5AxgzWCrq56n3SPVFpFjJPN5OJI5D7VzO
Egt7Lb5nw/uqiyUNMLLVnKbDnVNOb043fUES3S3z7EvTeK9UYkNLnkD0MnwRqtaGTzKVPn0QvRYP
Y+bcDZ3LWEZanEZ3oIHS6DSyvbfU7km0L6zHsL8fhA6qG4YoCWIk7uhOGKi4POW2OApDculGPXlO
9DFa3bnU7DrGqpyCONFvCRx5MkdSMb2h3ETxfB+H9ogX0LmjoUKASxrCbF5eXe/elRomEfPK4it6
5fd9SoFNgQm+LgpSswpmKLbEnK/GdqDfEG+1ujyV+RPYPI9mZ7jjnPTbOrbWKjXYiY0GTzWTcq2Z
0vLdmy4C2Inoh3eBbHBvwHNSOuup0V+1PKfVMpjbUMHcUyFheDkYtMYZ/Gjsv+IG671t7akvujKn
wJiclU1Vye5ruujZnkrahjqck1KVeL5RjZK3IQ8h9zQ/xJtbNpbhu276PTvxa0yfcp6HwtdG2ICp
Z857Z36pRJKvQ3ObCxrSJXOozKBGa0kOTCWG16yMrgo1O/8w5VPzZOtzQ6BX0hooreTVaduUIdJZ
Zk9Kcfe2SfXe1BMlxyh72oQd7eGYkGjP8WAof9chGRlZXJ/7KN5YBIlsvFkd6sz8zDUGduMU8vuV
N9T0XziSnmiIVxsNj8qq4Ypfe5rD3tDjUpqm7lzOGw8K8Dwjt+PnaoIwi6CzVYwFNkwi5HS10o7Z
vzxEC0mS7yrMj7qjATVPa5KFQpvWU9LtYgAbK0xLzqqtzO/JAjuVPxnSKbdRZbw7hrZzFoV+4uHm
servqgJ1Cq/7G97MBxX1tGnM+LyAHIbsm2U+abBQCJZLGxPhequ4m3IpMnBYfmCJwfo9/pJveQ49
IpYT1iiDoPNidJ49Qx3mFhgJnDmy5K32Mrbio+TDAolyl2SeudWukctxPR9zW4f6npTDJknYp+nU
/nU9PXONYgPBVH9dDuW6jeYtP0cXfIgA38Z7YoWeMsPUAhKwts8MkoarqQlxD3176qVxrRe07Uen
GKg2MabaC44zoqsZnTjkmcc2lSUqtCh4uTYx2aL1Ni32mjddmu+NgZeqwDOBYHtfcfBW5WTdaXmG
ZCis15G+pRFNY0D6z5Wn4kXH2BaP0SJ3Rk6BLiJC+VidqAAg7bGHdU3Yrc1gYTSGJIxgdevF0V39
w8Ib0vmZmKxU8XiXC3ZqsmWeJp2IRRH6a9wS1DCbFXlQ0yMA0nyDh+s2dcYjbQUG/bT8LPKoD9gE
HqcruXW2HoyPqHQ/nKF77nROzMx+JvviwZRlICJyCokAhgJOkOx807VcLYx14RDfdZb+OvT2p+aM
6Mo43TqL7LpUR4xJuf87S2IxMTHum+GcNXDAWQCwwV3hzcZbeN28ulp0XCAVgtQ+ZqZcEO66r7pR
m8bRnnMiiVdObE3+VFF46zZuhpCzhSpmKCuPUXGhr2yR31Rh/1kKRijiYQFKif2pHR6cXBysQna+
qQ3UVCX2ex1AtUo1LRDXfN7BM9aMghNFn1ZfcRHvAFfctEm80TP7O3ZbdKqWLiBJqkQpJltzrs+Z
JFC0bfJ9PRKZOuj1Glf4R2Z02EVNErrtZJ1mNJ7THv9bWAIOttf8CochvjhJiUl4OpaaAd9JGvGK
ocdwsu7DnhGKMPxdSu3RJEpIySp+1LJ3mImlvZi+Fum4sSbzPMMeC6ze+HKGfm96yUM10VlnAvC7
D68HO87fZ2N8yUrmqklbgH5V8Tcn03nOplOVYs8Low9KiA+CVeOVU40bu57fh/o6l6dzI9cKD0fg
UsEeN3HbUZtflUq1pYsXB9aMNKsnJgHwJmpC/O7ZJFJkXXkscuKUKvu+cCdBB117W6LpqDcgpL3y
ZLKEC8fd9lXl+sUE5K7s18mUvCZ5K/zfxq6/bCv/DOsar6VZ3RXQGnunYHGRLWlLdg8e77CU0zok
Px6XE7PaRn1gzujB1EbM6Uz+MmWxmyewhDHZoGmqI+oN5cjZiOd8EVag01OFwRUxC1JOvu73i0pJ
SkyyzRI5ByYoP6Ro3vNluYxwvmiryRNXyIvMoLVpQ+CVFR5MN9qabeo704DhWCMtKl3ODC/dQK1d
to1trW3wBtx/DPIoc981ubrGRR93ZDpA0ccGrtwByDp/VG1598pBvHHQU1YWFR1ncXmy8udBZAEB
qrdt3L/GIy3w6ym4zERMYSzRN5HkRGF+4rzk4RZF/DV0+jPK7SUElM8ugTm0vDHWpBAdclE89LH5
Vigp2OjFlLXMU7kelCfRc2Msk4c/q0CkI8ogHtc7dmMPhGq/1n36xe73kSnQfg82n0zlJQyYe3m1
62Nbh2+UB/gxYkqUEKH+qNHIaQ3CVobZztZuYe5wGSHrpbNFydBE5ENqx8qptTN7zRdVoO0ug7Mh
L7sMKltO7OmVtykWUDSLyLNd2Z7KSqNBwAus3Uz7Yt+7mpmFEEno7tSiMTdZgKwkJCtSbnQzJhOb
RsgJ9PY1v05tYotnezt3hXGj5XSwGiYR6EQ4bNTcWGc8w9jOs9fsGY9LVu1MBpMyrOJemzug8U7W
bf++/OcxMPQp12WXh4HDCAcg/trkXtUTNu4UFVkG1/Qn9eqKBBg3ARbSUbPfePO+chhJZ8jpXaIj
GwL/qWMN2o6/Z7MYFKqDCFH6gNiztXle8rbbjlTo7cQ9bGwRIJP+gXzhj6HPr5Nd3H0WbdoLY/S2
TvjrkNnpz7nxgY+Me02H3S3VRUTOcf6mDQBVK4vSXk7GT1i6XDRU2EUYflqpGHwkIjcAGyA8C4iz
XvI3SZYlt7lJpmvJFmuH2MHDFzpfsWd+jR327ZlFOBzCPSRmAOkoVr1nvngZ0G97U8/aqbm+XXLt
wFgS+9QE+d5zn+HngT0sSZZYSn+c0+Oiy/uivtSpGFdpPj2UEd3n3HX3bS2QNJ1LZjJN7rjfrbKB
+EfN7Wznd+m1deBpBbKhag9Cjya/ay2uCI8UeKbKbsjHKIMmahQ9/D6guJ64rK19OQoCdWx2bzsr
igWwCZwduoRIYDg1TNTMciA0Ru06tetLm46vqrgGLap03IZW8TslS3fqIW1EyNu6zU7ZijxusLNF
f8Cy1l6svyazc/KiX7Oz6Mm25KG5bDjrxC1ZHtOHYnoOrQS6kMseLY6saMWI9Ur1sBxUpXzXS9k7
O/a0oqe6TRPdeMk8VmvYsexukVhUQT6UkRzEgPoiR3Fmj/0o9eKlK9x8rbUiwWgRvcIYYYTdNbdM
M+k+Rg+Wwavp0CF2COUQkWrwr7LnejQZVjf5jM1rt3XRCIa0s2xLkCk/ZR4semEb3ZUfC5P8xYRU
GY40V0CoMOJOx33qFXs4jdwlt8xdP5PSYKJpfDRygIC6BfJlrGpsVQhWdv2dpQ3sl3La5TM6s5Hb
3t4U+77oh9Uc0ZjqFsQnx8k+BkQ+7jaVtioxPXR5Fe+jdLwW0OabzYjLCrUyAnei2lu9KGismPZn
dW09he8NCotvZBq1a3/s0CyxybY3EaOBA8XIXSg5K8sKsXPQmTsZzyPzdT4elXrtlTaU9Jm2h7wm
1gwNil+yDBP9Mk4YyAjZto2hVFDerVSbDXcNmelBR7zRFch/QJc/RXbj5wO6jYKoYUzImtRS9T4d
G4gf3BHiRoR+MyT6qZ/0TUFNuZodJqeThcRyoV+8WlhboQ/NBkLkfmlSZyWzch2bBLYsETeHKBLd
YUJvz1wM7mmmnmWJyVTvn+ia8fmXC9YfFNkw6dKbvEJWZ98KpzaVRK+MG1gMUCSaMjn2Dv3TpkW0
ry2lMRQLDzL3ivXSW9yMp+4VRM+6tK/1Z8Vo3DLu7YyVNE+q51Iu1s4xK9zMoppvRHftCbXYaYjf
wMPnZC11bU6eOLMbaxFzWmiTYAC7QwjkQmObJe3nIm8L3zHK0Ae5UuLlZOq1Tn0i20oAUNdL8pIr
3iKbuYStvLV9IcQ1T6E52iJ96SXHNjR6uUuTDAMTlz1jPs+t5C9ubN6SeSKUmEiyrNGSke74Yns2
xuKsOIL6VIeoutORUDijylXIp7KOsw7cd9ey3eO9jXreEDQy0nWmynLo9aylW1d+Go07wcadeOGC
iNVBlFuaxRaMmI03nqqY8BZmZT90Kfr7wgzXYzq/WBNTl6MzPnUhs57YgNptSRANS3R/UcnCk7Rf
QUoQsk70WVtyCBx3uInooSIceiZglGhGNpf1N/xmDtGc3o76oBE+7TIBM7rEbpQMJjQ1floThc4k
bGQgYbPkTLZDcGtcSEz91ycx9yw3qjT3gEqqhbLC5pwTtfGtIvtDN39HtXyDniHcAlC43dwundQh
44To0OEH8C1+Wphyo+dMUNAyhF7TMWSC7qFN43mixyxJ8Unjcd3F2pvXCnc9GC2Ba0lWnej8Oet8
cUnHE/R0aHv5ukGlwz6H4V4qVva1W8A+woeJkQXctvepFc43MtTpbbD1ESWWHCeq1EaDBY8P+aHX
cn3TurcwLigM9fl5VMZu6XRUYdU+9SMdETn1vhmVna8mz6BQzBd+++gUd/1bLmmRWb/mmNy67PbZ
BHNXHEeF1YjtwKBoQMeeRs2+a5kbv0TkkWgVYdaEOwVTp3231fhmReR65eEpG/BWiuF7chH06xQJ
HnflY48oQN6bB/e3lIgf1tMYsj1MoTesGdD50K7Ta7EzH5RDdEGRpneaqKHn2zOn3FJXqworSmCM
7PmcKxO/q8sf3Zo++1GnYpHTzmDt2V6h21OVf+LdIL0S+in9XnbGptPe8xelnFVxivxi59sYBC5m
wyDT0l2hE+jchtZt03npTdVxbltNEHGQV3PtYQ+kCW40nr2O+2k61+7awj0buEqQtjF8zHN14Q6b
UgVbK1EzPtdWJT6QejOn14Hdnn0HoW0Y5Jf6O2XIiq1C+mDqXujHDdJrXNkJ/0M4yaNquJSSyVzt
C619eteiHd1XHbSTOI8dbbZFlV+Oc2WzCLZGbYexbuRTMfRlG3lLd0mu/9iobwVO2pu/h2TeEGWE
8lBnkr+2u0bQhGpXYH/Ek2uylhKs7moeFP92nIO6YR0Oa+MxHZKU80B/6cBLBIZpOn5k7Vwp7UAs
3kuUxIIpNzTtqiumdRuykSkm5iDSVauqZt+o7nF06mVrplayHtv8rLCM0TumO2e1ebPl4iHY2B0y
OMKKXi2dOEo41lim9MFUoA6vrbYbzmPt3uclB7Rc8lVRG+259/qaDO+Ny03frWGy9LQ3oI5d2nBG
5Edm7GP1OQ0GFHGHtnw6GM+WxFlYd+91A8mFiS5KoWLttc6loCMW1IvofIrWdcjo4EiLFWbONWhj
+knbOQjl2BNfeJO1g9oA/sa5GJ69JTpFkr0K27JNZtaxP2kZeowx3RjkD1DkqB+WXOBRjntrWO1d
M2TIMDJ6zmf6n4L7UgRButXmX0V+cBpaxjmxrTHoyyLaaDnJCI3h/jo2Hs2if1b9GK4EGGTfmXXf
6WbWZ2v5FsrdtRYx2emvIzlBlyL/ahSztbrTU/tphBiVc3SYrPqpzTBT9JxcZvfIHMfBa3H4RGG8
DpMWisdgrhxPfF0nTijEoZN0nmn5oekcTZzXOf2X9RjJvYfl54ZBxSfjGjMe1Rrd9ooD4IjvLmfY
kjmiCvF1o0IXqE2aP3qSPrXpkFEEC+RGVvNltOge2CJ8i29xoLCq+OG0rAcT6/7YnuYhy7fYMvbz
GF6IC2H0BS0iMxRWHYfXjOb5pSjtn3ZRJyGGC1Uq2OL4kIU8g7NTwxDUbTIxcHZfqzP6KBeZxoJy
titQTqxdY/d7Q5GDXqgHbV6M04AXyMQHvKmSXdFS4vae9WNm1rAqZfeiVf2CzpVxM+C4mUxmNpie
Wjc+9PTS0Nw+TNH3R4Ow2DR2543W917QLZXviZizJbnLITP4EWt91W7BKu3xTHIrz3ST+f76PZfE
iYXKInFa+4ns4SMT2Wffxgtnv7mdGj4XkRBeSN76Ri7de2QhQqbpdZw+pYNmkfFkVm7kCxBlKAx0
bG0O89iOG4xPrLA3aZ8+8fnfO59t3XpBhF6ATIvo33n6SpvYVtnRj+rUfWc6P3Xev7hz90AXIvTN
VIOT7xCc5UGUakK2A8K4unfoo2qkBkuBJZvIA3c1FEvDll+n6+yE1gFQ2qcRTq7flPjErt2ssmc8
n51aHhC7sx+VBP5wM1vz1uEKKqNqW7Bwh1J7tYbkF7hZifLcqG2lY2tj/D1uf0qneyFnCjW6rC6N
2Bghd07WdOjK3q4QI/Tj8tPMXLzpaj24CZY6XdTkMjB3Wl/jZ7QZg11ofDvmDw1Ndx0v3klhSQtK
AzQC1uuk0fH0evGNshdjlSbxqa40Uiut4iiZVsvKptj2s62vsc3ZVBeTP5Rya0wqgjZWN0SwNPcm
Lwxhjcs/Ezctm9KIiU7SHWMGr72mZ4XfznX6E1fNFTrV761S4+8mlVNIVBzKWzZh1wy0eXo2ltg7
oGz4qiN73LUTY62c8jGu21trIAgCTDW/RhJMBV5XF7WceW/7JDO2Qg3tcj+ZdYKrrOwIU+8O+zfQ
P1XTsVI0MRThTjintk2v1eupvvSLbhzKYtxMpRYFTUZRVne7qjSoW9GEkzLh01Pl2o2XU1KwAIVx
U671ur+JXILbI53YBRxHhqd1ay/XGFceX3PVrtuxowToo1vNoOifyuo7oqHXpIRRepGWBNpsfsi+
uQi93xVePq97g3o37zOJHmQxLJRDZAmn2z6yPmtxiCxWTXICHdphvx4eh0rYjLmP3g8ZKR+IX6Jx
n+mgbBUxcMy0HCw2pXFEGaEi88LAyiWe9EsyDbg9jH0d5cXGQB6QhbxVpne18lCO1g1BijNe17o1
XzqVPOKwpByFQ2X3I4MapTyXi/UQWum9YE3ZuM6wzdpl69XGTcidnGFRf6hokBFNuU5T1EgSO9Ok
XZmNsgJslHzlRhQ7Nb6YrkA1Z5Y7qeLtPBobp++pShAbPTILVrWWH4Vqv8N0/M46ehXpsjKa+7wZ
Bi4aRv7C6tWM5Xei7J9hrOD1m4Gl5/UW+D39shmwQsOuXcafSLI07OuyRTzTLla1PMa285w6aqeb
1r6JKVW13jyC32HcQ+DRGbgh2p07rI6/htDWjV5zwwANMXpiYzfcYfXpsy3BBmafwhLksGV7RN07
6aDE5X31soRe0M6L2Ma98eSRw9o03ls8XB3xSXzUJowUGO1IgSjU0S7IPa1MBO7CfdKhuA1hdQF4
NOK8Gh+aES2mjxiGrRx5YnCMQLuwvi8YZFh5y3wsBy9IFpsUJZ5Cx+RowUmhzepubLe9t+zio+3I
KtN0B9Y+hjR9fPQE8rLlMVZguw9Tb1Cw2QFLLh1oGAnYcMVTRkAn4ybgxWyr/Sj1IdBwqTakhqrE
vEjDITMUbmCK5j7U4e56y6Mv8LKUmb0ScclsOqM+YWPfNVZ3tlvl+vQa2XYTWrfSGus2H2S3LvH0
TC7OR9UfzIFucEQ7pdW+IDkQ9Yi2uppaCJL4Uk2Hj3aiX57nBvtSZ48Ez9qYGDX3tWU7GMNzoSOB
QUW6TqRvNQa7O09SlFAoTkyrXNuA8KQSsBN6NCMOUP2G3XvjGpuhFcfBceCh1CRDZqzZAC2cCkFz
6E9TLfqTUSXDCQFioa03aTvsI9Oq02q1LzpR36dCy+7ZVl////dA1TH/CKeI26YMYUGGcWT4ra13
2/9+mydqalwTa9hc/h7CDkAfwhZv/75IOkUp67ir1vbS1ffoMM09drGHWgfe8feQRbzrufH03T9P
uD4rJ8B0w28bB/++EEI6U/qTqe3/nofZWt2phvj666v+/cNsyS5moJK2Nb/Z32Od7Hofh50NxuV/
j+WJ6xtAfS5/z4DdNeN2SRG07Wy6CDX+9x/2dneuKKeb//e4oDYApTPR0Prf841GQrEQR/qk5vnf
h3Oi1c4RDqO/F/17PK9moqdi+5a9yKY2m/A2JdPzsQkxTlX11N/8fSm9KrtmwC3rRKXDo9dG+cFs
0BLLaBq4c/TuHRkIfs74Te+XjjpNOovv34/Ordf5EWa9/d+Xae6lWwYbRPDPC0fhdCSrENHs+rZt
DnUuM/556t9buV79QtdFnP7eaUqIbFxCN0KQ4OnT0BQ7ttOa//dlwuTpafLMp6LR+D10/WI1Rvfw
9zoGP4mU0TbHvxeyS0x9TemFm7/v9qntz3h6marJq7u/f+y8aTdZy6UFKiuO/UFWsC6movP/vo2j
ubrjDZNdSwYzq/j1OUWyxLiuaGr9+zpZNyv2A+UWkcLc9L2VXJDY4001qfyWFvzVOVDXdyDqnKCK
kvE+A6kZdFAVHua2kX7I9M0jtVfrR5PMn3vUN647e3qJF3h2Tm47r6Wyy1WuDdW7aOsfQmUZl2zL
F3dMiy9Vl4wNptZ3uWBkz93qt1dUFAU9FToclT/qNQvHot+Giopm1R5Rq7DkFlBohEyxHxBNTLkz
8uyl2sb0Qn5oRBysfmm+89a5c3D4fyZT+uaWcfuhsyegeuu8N5Pe7SpL83mT1BHRKJ7R3BEmD1cz
d1iCroHLf49FWc1I5aJR/IxNc/f3DSMyHBaJsF7/ffn3jTZBHEqjXKPc4aX+eV4dqbXEYhb8fdlf
X6ByTHc9Khei3v+9B1nPFfZp+mj21FSxv7SOvtEsAwrx9Tl/r+/RE9yqxh7/+VX/vlF24bAtO3pa
f0/5e32l6fj8x5h+f9XgZ2MifbeMGXGRtEAvpAUVu6GxUyJB6/jEZaate02lD0AMEr817P69yLWz
addTRI/4bnHD+Lcp7A8M3t7LJE2XCOSesdnJyVFVvOaglZV1cMzJ3bB5Hbn+C5O+uDW+TuH4aleg
XGJ7zfQAH9CSLXelU8s3Jc3Kj6JpufeMpNp4sgC3U3TjDe5+d0tqc3gh1rQLrCbTn3EUpgCT4ttG
z+7LxTTPVl0AWrDkRGuCXuCQxc2ZE4dGUVRl54yt09aCtXDKMpFvhwZKyn84O6/mOLV1Xf+VWfP6
sDYwiLv2WhedW61utVrJ8g0lyzI5Z379eUCeVrCOfGqXZaqBQYYRvu8NUUKCKw7bfh/qolqLBFRB
opH8rzUl3it1r65RtnH3iq0aaz4U8zwMIQKkVLh8ZWcJoJN1BrV/I/TAu6Q3QpdOMY1HNzpDV8L4
XjEOn5WV25+mor4+SERl/inaNeW7ogKa80nG43vdVDq1bx1egZ4KzvE+W7cO2qaoLRPOmJYR8Fw3
edZ6yxa70EVWyGT9nPYyVkuclQNnWKr+0F5OE+xlzblATmI1zSpjOaWBieuKTF9nVG0YdwfEslH1
cbeqn3fP23kBQWVLdYozkuDfB9z8EKoi0g/W/1hlNrI38JQYDVqbFBcVMJYtZGB4CZcCVeEFoJ1u
OS1rU8u5pHcPRh/FTXJClJuWma1YtD3yTNNc6znxAYmyzTQ37Qh+mr0JcM8Dzsw+pomu6Q7GzXxD
L8vAcxakcg11W/8qR/5joSJtdzEtymwrQdKt2KQFFupdFFULWW1BVxBAqVZSoPHssIP0lrAR4WNK
Q0gsSy0vTJoFgADjQmKT4fx5vswLBPiI4z6XnGYRzifUNE5edjGtSHW3ujBIqaM5bSED05YXitPL
mylwn0gRJ8GL+f9Y6OqGvJEUQvzThlPBaTKtgIdKOnjceBgy4OOhbWzdcQCae4U4NMR/Ltw4B9aC
auBXooYlSR49PaoZQhX6AB8nrUk4CjN5StTUvvRdiDd2Tjx9Wh6b9hVyH/KVPXZ38xxajOTVlE/S
XZqhCqX3uE07fZIvp+W1x4iorbM7sjgm4kQd9qoBqctYx3JW8VppV5q8TbPpZ9XjXJp0DVLmurSb
FhVByNpp/vnntPRlfWNDXIti6ce75dPsu2W6ainbOA+XrUUMFd+rfuep/c+JLJeXfs21Dhp48dgz
9S9KAPlAzsLsK0m777qWGQ+SmdxWilJtNUNoa0sJvKUdC1Q/0IC/1VKF9BkMj0S1qE9dBV2mIvLv
cLzE1JgKE1SGtCxFv7NQ2XL6QCxAhVP/Jd2hz/P4qc8Q9axL9YurlzII0tRixN5KZ+3dRlUaZEVl
UvczuRXuxokThtYV1C5LjR8yW7nHn1w6IZid7hIVmUHfHAAkdPUqj7PorpFJovVSpKwkKFxfDWfO
DuJlfdcUbnam5EW0kiGIbdPajW+tvt8SjEwelFaksJ4cZxd7TXByNPfHdLhBtXiCeZdemGncHByX
LEM3bjCeBwhKcloB2MDEcLU1cpLfAiRJ99NEJF29z7UaeK1uIXEgMUrPAUjuhepr3WwqA5dz/AlM
Gw6ctvs5+2sXU/E4y+7iOEo3L7uOBLBgTWqqZZ1DDei6YYtui32Y5pIQAprZIHs/zQYFKBbgqdvW
Kg8mCcFqWxIBAR0m+/M0l4q7viGvGiRafm8O5K39Liof0ii+A+bRPmLRvK/pjz6VjQElK3FxsE+H
WWpBE5hJDOTHcLTtwm+JOxAylquNdPsYnngFT3kUl0vNHIU5VclmPtbS62n2ZUUYSTE+yOAsG8Ld
F/6t1GAjLhCkPrcML7dXZQbEt+2McuuJ+myamyZTEX0sN83mI7tIa13iZZV56XeytE0seF0xLHVG
6Q0iCirkq4U/rp7KFJIjz6OImGih65ShWX1kSC+dPW+iKtG8UF394rkwz+mg4CyhF7p5CWGInfw6
xvP2rRMXvFkcowRSsOuyql3NK3DYJzeMk5MzDjl8uQCr82uZVdbVIiQEBnQHSTiYK+qxkC3rPFeD
4hwuyx1jYv1ahlaF3phxzEoTSdkAPLnJi3g+rdRRtV+AA8k2cgZOsGpEtk5M8K5RJdwb30nNZdYg
jqAGHTwq6J2Y5zRQ3brYuB4iUDZ26kpPK/JrzlPS0CUVRaVfx+xrCUA2PO904S2yIIJABFLgimjm
smNfR6EL/WooHAKnpsoIE5IdY3NE3YVWBbNprSnIdPaV6ZyTnkdg1PejQ1YaxcEEsUYKvfC/5WZ8
ViSBfluIzIRT4SIHMsT+XSYRQBgLmG+3JJdaElS3vG/gRZ63NKix5llfqkdyS0TczTy6biMYSgh4
+peB46AbpVQpKZLIXLe9oe4C2gjgMHFNRjtIz6nfqnUfy+ZB4/4szTAUl2mE/Z0vS+Z1N0oWocc7
y3PNWpe1M/SzePRgqM1e2ZPqjAhcoro1LkpA8O+zcfJcriq0FG8L6ecW05qq73FIbjUHC0LI7eS4
lyAS65Mhau8qM9Cs8BF6W06z04QCmmnUJ3r2IwsI4aGXAtMyCiga4UAiIO3WsWsNZ9rG3RlJVOxb
r42XYRxVt6ofPE6PWhE/fL31vge8qwTTe4wuxm0spIp22rhNZBJTKAKtvB3EmD5onScted4msSNl
plrxz21yA1xKGCU7KFX2Tql6e0fKk/xWq5KQyIPEXYW0DQVu2KxKplXvf9IJFgup9ldRl8c1JgUa
PD5cdWclV4/KMz7qvYsIw0yXLabJuOBlUkU+BsCgXq8HiLTLusNxvfQ7cZ4marj09UC6gyR/0fIW
ftf95qiVrbiDt5CQFi9/K+rE9cXUddW87pjZ/s+i7/aqDTIe62keEkZ8UItE3MhOkV27zasZv3lQ
GkN9XqPYr9a83yazs3ZdFg4glCFvcBYv5Y42FsY/CVFZW04/QwVBAH+cZHaAwqR1IaPbtSvCcbw2
/UzQoJXwVH27dJpHGb44GwQha7uXzhLd3UEZ0dYRqeIzsvLS2bQc4jvB02mhEncWushjaZJ+djKb
StWGUuubqUA5LZ1+TpPc0smVmXUwy1DO+Fl+WtMr7tfaLrxdTz1/dPk0NlFHYE6J8+ToJEpynH7R
C72tSKaevSzvHFfZWILE/bTp27KgTX+WrdDunaFxUCM7bLn7aaIj9Ml7FGtLM4/RLqlquN/Tz5cy
ZU+6432ZabUh64i1NBjL+MAM3WsJ8fddklQy8enxpyqB+Jp+TZPSpe0CnuTNXpY1qtXn+5f50BjC
VRCjYzZtDMURpaZ3+yFcSZKmLA2qK4sc2at90HEy50nfyeBrMrhayPU1tn9EyCA5urKXHPOoN+GI
O2Jh92r8esWmahDwe1maCWEuyLSKxbThNEFaOTmWm2IsOS0oW/BhBl2ONTyNGKeZu4F04x4zhHw2
zUJlStelQGlpmlU1KKMSXM3zadY3/AUNpHqd2ap6DGPtelrc+mi3VhoeckGf9HelQqqXIYS5ndZK
unyBk+ZwiVG2dlUmw/Ou7Uird21QZ+gpsREZj36JrhDj0fG0lAg1wVSXxKHFV+lOdXAm+f1stfFs
6YZ5KzJJ3d3L2U67DDnbuESgOYelv56U0GOai1WVuuCiR7H0Z3X0UU/9ZTYvPZhoNhCaae20Yugi
avZpPpKT+0iJks0018f5jqoSik+kLO2Avi60QN8/ou3WLUri2cuuNHugTF48dxAqOKR0hbBOcnTS
DwXyWVPp5w1N4YGdzq3R18M/6lLpH8GbuQwt2ssQ/4tzBOR3tdRZd7LK4Xu7g3Vk28e8CW/KcXFi
w7MpQtLpVR1ad10lgjmBeP98WlsZAZ4YfXjrKqCnKw2Lna6VrLsC0tgqKYJuNW2lqi3hyDoIDrYU
2bdDcD4d0pIa+RylVzKA46GcICCRWyTSeprtw/5+wHcWDasyuy5dZzkd0q7IjSkDztd1E6m3Gqyx
0Lf2VSTIeMgy5GKMrPY4ZZv7NtfJvQSK4YAL1a76PtKQG/q1upPAMLxsMgxDTyWKxL5O0yp0WCde
c+V6dXOF0RKhwwhwqOMyi+QNBjJt//BSQqmdmzYQ0X4qj+tJuRYNRMtpthh3OGZxx31N27RFrM/R
FLHXttDXVd0XF10C354OAFD7QuJrlRHJrIXhfvcua69Jv+PhFIMTdEevAQ227VBZEP3b4EY3ym+2
kJLvoaMCfzHyL0LV82WFMuE50Uhjnw1KjgeSbX4NpHwxFc0t8nxqK1unIcIbrpd9WhK9aE9DZjez
6XgGJMWoMfIHJwOqKOUdnTEp1HclpMpl6hvWHcCB/VS0CtT7xpLhIKqGwkkR0ZmuIXXafG4yjvrn
GkLGUM/XkMb0qaZrKGAN3fhJ/g34brNy8lBbRXI4bAAHxAsVYY+babYpwmSherJ6o1Xlz7WD7YpX
s3Ko5huSRvEKtjN5EiEFtzI+6Qu5l4sDYPh2mythuUE2GR1RyY8WJrp5X/q+uQMCrf2wyl0ZScNT
lVNNIEIeQChn68F2ikNJPDOtEVxoRfLQxrm3Ri8rRv4uarNzInNYRo2/3s3WiDxjM6xVc8YBlM7z
tocdgQ20U8XGIVLE0ukk/5y0kTWPiLsup+W5pYIFguicnAs9XaZVi2WEW7OFsH2MX+zOet5BuxWm
hquWMtrrmaZ8rmlgQce5PHBB8aRF/7yyKTxlWRQNigTjiqnItNZu1HRHAgEV/YAEFUpgq6hw9b1G
fHNvjJNp1otaYzdgLjnNTcunEkpM/oikj4kydRJAfR+3bVM8jjw9Xnm43swnAXaYrjcZQv9Xvgtg
slTAWUxC6OZQ3hi2FV6RTveel2eROa8VtfyK2gZs8+Y7auO0YcBfLt1MczYu0kFry4uSq7AlyVFJ
cvNdtPIcAej6QUa1aYGMo3JAOhUHtDryV10ulbeFrNy4RdgiqYNRVp/Yd3qAh0qgmOF5neUtHiCi
R7W/d4+MMSBjJ+4ltPL2XKiVcamPE00Ft6inl33gG6OiWL0HgrmD/wfWstDCYqsOdCteytdl6a/k
iiHbtGzarPFA4fd+Ha+n2WmF7BdPyNbrZy/FTJBUZpnGF5A3jcsod8oLq5HmLwVQlqFrFvSPL7sp
hZmvqwFS37TRtKKu/W4RRp4D5YIdTcuUKukwu/bj7TTbpI6xSvwMNISMN47t6ncWQ7pdawMCmGbL
vveWKNXIm2nWDNObinTXETKVcwVDfVVWtX6X9S4ENvukdIG2J3WBBL8r/wCGJa+DImNIMy2bJr6f
lOdwrqAtU1YeUrFyhiLbVk1yDxYY6rntqAtFtoJT2yf6UVO/1cQWIM5gV7FFxgzK67gyLdLwJGu+
vJDJDi2nZc8rnOxe9Kqym+aQUtSPdvJtKj4t8XVF3tJpfb2fIEplUBGVtCzMpoFIWpX3Lhyq530w
uACunQ/3kF+seWGTmQ5I/StjBeSj93r1Muc4z3NTXdWhcvGyrnkz92u7qZL7VXLajpxTe6W25KrH
CvBXyefjjetGwZ0PtrM7F/Sj227dtg/3MBvDvR46pzrumw1yLOH+Zfn063lZ3pEwa0E2UPxlcVJQ
08+m+XJoHiMXYD7+DHsn1tP99GualHmPpooa1RiI/bPCUWS/ezWvmf4mld34LGjxoXzezcsemlLq
l0owaveN+58m077oFDSzv//6r//8z2P33+5Tekyj3k2Tv2ArHlP0tMp//20of/+VPS/efv/33ybo
RtuwNUsVsgyJVFcM1j8+nPzEpbTyfxK58pygy+xHOVB142vndPAVxqFXsyjySr7RwXXf9BDQ+D0N
1oiL2d2FaoQwxYFe3Dtjl9kbu9Hx2KGGZnZtE/o7C6e+dqI2DQ0M8NqpyDSx4tyaJwV433wm+a1N
RwWTgGjlBqF2KAZdPE/iQTloVK1n5Ia516glaQdQ+dlaUtx69lJuWkHODQPN1EcyOfMJiurJJk+s
dq8ncbeffolfv8YSKKckdOPAnXoMTfaOqmwrv04vMx8oraP1r+bsRN7qnt2vPr/zuv3+zpuaMAzN
snVhmaqwrLd33td7cHyub34vsHHdG2qcHtpajg64W4y/YW+X5DfGJflS73EmA7bRIR0yTn4uDgob
2cC8dPYSyc1FrMk6gjddeWn7ZoGEAss6x9CBk8qNB6vvn/msLh7zqKhxn/Fuc+D6Fz7Z8FtZvY3C
qr4RkKZOIVjuaalVV8FecaAYTrORQlKlExLi+eM2OtyDpRuVBeT9Wr8FaxHNBzOJdtPaJA1f7b/L
Xu1fEvK2rQuIlo6C66njVIh1lM2e6PPnN9oWv91oQ5F5z03NUqB8adrbG11biUWH1U2eiIi06MVw
/6Y77MY2N1VHygJiH2p50z1+Wd2myKKWSXL2XM4ra5jC6IieedpQnBPWgQ8b8sLFRl9jmjkubKwR
Pzz9dBxt/GmqP0tluvHU5PS7cjezt2hWiWVjVcNDVc36knj4gEHMSo7VelvHmnWtO8pxWh8zyiFi
rmYwOR3jUCBvPC8ba3hwyvC6I8Z8TR3wbocR8IOTbAuAhvMuQrd00LtjY5reed1m+2kOkcD++HN5
c8TnGQW+JkucWSNQfgTmIhaO9lKETSsted5UlbRiMdA/2aQBKA8P6RAk7P3uJDv5dd8pCgZvDbEk
qxqvxZW+mOayr3X5Xkb9fwNYyHieNXr/kMBhvRIWJkF+qscYprL1R3sdNy8EWgjTq/Ffb6q/cqoO
H9OsL3zXq97N/mf9lB4e4qfyf8atfpV6u81/rtOYv0+L7P3HIi1BErwv9Wa/HP3n2S0eqoc3M8uk
8qv+sn4q+tNTWUfVP9X4WPL/d+VfT9Nervvs6d9/P6Y1aVH2hk5L8vfPVWO1r/IJ/Golxt3/XDfe
iH//PXuK/OHpffmnh7L699+4Xv1Ls2VhGTZ5eRuOuf73X+3T8yr7X6qqA4yWNZWhu8maBOEzj3bE
YiM2s1XLQAgJENzff5VwdMZV+r9QalE02+IbtRWZBuif6/7ZfD0/sI+bMw7xqjXTdXZuWxyG6hRh
A9l8V6fWKjlIQwCNqiRv67TtEpGqMzcf/lB3v626fx5GMWQbuVVdt5SxxnnVaI7DIFsd+pKBubSr
UaOxACcnqJrm5kZz0I8fUJ3Rtq8ewgdNtfrhUXWZI+oW+jBTPffqqCGXpjjqUK5N3UZguAkw3q2/
2GW309H9kGz/zDBg4bhefoY2nZuJtW3pB7fxjjwBVFtyhEuCelTmuFBj1GuaUdLN/1rX0gUJ5VOT
PSpKeGdXyCuJfCs5cI/N8qwqpdvPL0SMFe5Ln+Pn7bOojXXBk1LMdxUyuULgCHhJg9YLnlTGSrrN
BVUq0RFv3cDkgpUVAqmxmKS9vnBqcYlfYABpBtmiOplnZbUaauPaNYtT3l/lqrbKzFUaYHyUIhUo
oSjm7+qsJ02jI/98EnQuuA1qUWKFQFCuMNK1EaIlWNn6c5XypkZ53aESb1ub54uzFezFdNmQGQCZ
b98ND7OTIcQDcG1E5gHWyYWT7pQatrARXGeRuLTS4HtomQfBPU6jaBkH7b6pzHVjVLNGy7axZawK
0176UoY1Rr2y4Jnwap1Dn9mDmSIPeYZS26ExQFdEen7vd2SXw24HGuGAeteFZwf3cpscPn9mUz/w
/TOzxfhR8fWb8tSPfPXySbopzMjkmakJQg+Bg1JQmRSoCgzgx5Qa4yO0OBmhz0QNzzwSezUWR7TT
A8c7CA3sdCUQ6WjVZvn5iX30LtkGfHXD1Axa0/GjeXVecm1lRuhk5Toq/HViOFtkyO8/P8RYaby+
dF2WFVkdvzoDOjGt5rtD9AFAQBGUa3RlYtna1X0JweG6pBeLhOQqhET2+QHF+2psOqJQNSHzpVuy
9e4DMSrYjkHilWvsOpexeo37KI1qeFXEDAG9YaX08r2rXNaVOvcQhhkCbFDt3YiOkdIIty3/CqWL
DXggwHXxyWrSi8qPjnoEgj2NF44TnOxYh3xyHvbaWs/rM2L/K9slByX1t2GlB5j/hotGr784fv74
+cUp1jikeH8/FWocmgTIivx7ez9RjjOjKJSKdYMUB6I3FiLH6vC1F9pdovQmvULn3HcKdxFbVQRA
ySZhAxTMMyxpURXpeRtfSd0u9WVx9DQgYHRIl3gXeAhJ5NseW8NFE2pfncEn3hcFkNODIiLe5wab
xEAGU8Y4OiE+OcPTHL0UpfiOJo6HalROynuUTkhqIP3WvdGgDp0U6DMURXIYTLQasSkMHPvas3Uo
XPj0wIxyD51Z4TSNhBTebOtBsb42vfUUOenG6dR4Vuj5yhPWTabbpNH9U5oM5gycnIPo+UMwCH2J
jgzSZPD5ehkJGAjRtzrWuJkSLjQjPkcUkRb/R438j4cgbU1QeN7ExlcQ1eWiSUqJaB7ugkHzEMZe
NRfVCaEA7FjNBo6JQMjc7WAwMnb9KkvrMA73iaESdC8tlL27o9WWHix+81FvrIWMZcNMJUg5Q2Ih
WAxLhTcH/RigigFrvBI7Ysv0vwd18KWCmN+09Yz84Vyz0wh21S0yJ18RkdqXuMkkGIzMirFOi7rs
BmCUarTfu25mZM6VUYhVGdnzXEQ3NQn6ZWDGF+ERadNsib0SEWqzKOdhlqEHGCIWJFDKC/CFRzgs
R1ZIkwn3eeiL5F2A2R76j3PVr3cxojAoUjcohQYk0Evv0omSW0OyEGuMLfiZyI1VF2pLAkVDFQjW
JrZdA3aPkAp22PHagLvTbZeh9RaiZLZqsptEurODQkUTeGQh13tJTZA7tJNND/x2Bs3xm+t2+Hk7
Ei8asjn6pu/NVZymD11jP4Z4PKWY0NogxhQ1XHWqcuEZg4sf5FL4d8LoTtgrgGeCrcCQSTnviwaB
JTU/KZKy//yjs98O86m7qMNg3Nq6ZiqKQT/p7TeXAn2NmphRGsEzb5m2yVPYGmfCR98mZWSHg8PR
zXCKl7dyrpPX7v1TggXeDJYnqDUT0RnPhcGilos6RGW2T78opoRqiwcCQrJRdoKuGFHBj4ZmHYrL
tSVfDV19dCSwLbVm3ZelZs/IJJ679M9mKTkOQkj34KpXeuwqC4RL0gX472Qu+6QLK/WmrQXaihre
7R4ay2VJsyI3aF920L0AG21MP7hPJGg+Uv6oSuh+JWm7N93wiWwl3JPMArKs3hct97SPhisM4zZ+
6P9gzHPRt90mzGaFdqoNY5Mlcz+Elt1tONcNxFkkd5o9GOh7nQEiMpIro4YO1BUpQh+Fi4RdFD0O
fnAKfT483z3VOsS4Pqtv0HiR4I5rEUwzmukBg855ZnA746K++fyBKmM34n0lqps6eF2NZ0v45u0D
7V0ZXlUZFetcA9/U9qcwwC/H2hGDGUEFROb1dthINRpo3GvV3rdohscWSlYmkmpu4IPIsLC7r6On
z89sOvJvZ2brtpBV/mviXQcI0xucxuuqWDMCvC5glaaFbMy3RKzFwrQhK2qls0IDom1QxO6w45qb
9tYvPF7NhDq/SFCAHYKzRMPvPKk2jYgv7ND44ogSxlkaLpTEyuYoFozp+i+1ZpMHQxuCijM8k4NC
zKIS6vfn16R81CAbqtAUGmNh0iS/vduySAslq7JirQ5IPXmZzNjXQrG4xTeoiiIkwvoV1r/odJkg
h8w0mRtp+FWyv+QOqmhEIHiNmovPT+qDN0BTZVnYlkav5LdzGs19q0jGVnhIzKNe5+TuIu3KZfCj
DdrRd7Lvnx9PGS/y3YM1VFnokGNkC9TyeJNedbUUO8cH1R6KtSunj4Cw0YEW5plcSpe1apxFIryB
6LzXEMe3RbL+/OAfXCzHNmXZVCx1fLHeHltKS2Tf/JaXSuo3ldHcSDwDyLDnWuv1M9Blyf/ikRuq
yhM3ZV1R6fa9PaJO2tbOw5xHbmZPpdfN5NI7FkG7DAf0jGy9ngedeaDDEM0wBUIhiYw+SkNCf4J1
9zQqFf8v7oDQxnE0sh3q+8/KwI+RJDKvYFOeyclBiukZJuYc2sEh8P4UnFTUj541eVOZQb7Gi//u
6u0awUrHSUigE3kJ7XpJpPpcUJMMlvR90OOTqUR3bRvfWbH3rer8Db7e1vzzK/5tKEXFZhADpVeP
RpBp6O9fOMCmSPBIOYTAFhuWjjQkJsvfQw+JHxI0sGqxfo3UbW5oV4EZbeoyuDUR/Eswq1hYKgH0
hhT6DJuYOTTvbaZk9iJv4NpY0Z026tLo6BMA24Y2kMooM+3BgSNpEVXYE/XmunOjVeUjU5pHyCgL
iWbF4rF/fpEfVS2GaquEUnTUgn8b1Ru1lFnAQvmqUOY0PRqyLlGucmEAbThvoW/P0hYBYC3zHlFv
OdI3uDbgKqqOu6w8zMCUPPnDKY19gd++cxtUsqrLionFxds3H8pxQOrbzhl9BKfKbtcIX2InpkJJ
TO/bCvonCsUdROs/HHd8p94fV5iWxaCHKhbq4dvj9gaycwraIJjr2Wdqnt7lQfOHQ3wwlDMENRff
kGGryvvRInqsdeQMbb6WQ+TBUsVdaGTZ5rlnVovSSLbgtai/Y7H9/CFrH1Wdr45rvms/XHSyOxq2
fO0m4YMLYnL0poCr5JAJH84rLNoXpYy9vG8oF35QPxaGfih9wO8mFFhkc8TKSNt62Xo+fP/Snqda
Q7tKCH+pQ3iMM1HNUIG8LIhJzQJnZFKBs6YF3Uqx+7U0g0ffdXmHgAosUKCp9fgWXDz6PEBm+8tQ
gYKuYJ2Xx7RrTtqvNC+6//wOfNCAGpqCtJxuKGN0buyfvmo7+lJBNr2p+ZQBIZgRXDmRH0Yyy+eH
+ejVfX2Yd69uWNceMj1NviY0c4oTUvipf9UNt0BjIPEBC+0BkbU1Mh2fH/ej9+r1cd+9umlU2D7d
XT6ZpjlCZVwi7dz0zsrM4HMn3cqzij/c0A/rjan9N3XCY8rUWr+6o7iFqp4Wlfk6RQ5L1UuoNN41
+FxA5GvY527NaDe5KIsGXY30S9eKdRhid4bAAy+Ve/r8+tUPxheGQUdENiHQCP7ePt+28/1WznjB
Y1RU6wYtQuooU2r3BXG+WW3BioqdnWRkc4TK8xzVNQA3sEPQIBY4q401WxUy/K2G5CkL4CCq8W78
/LOyvPn8VD+qZV6f6buWLa0g7XougkC9BabaVZaISZ9/fojfIrVjw2VpJPY0mk+S5+Nr+urZJEat
dkNmZutG0zdJ1kDjkokYhFDKMA0wJONUFc7GDKAUtuLJ0xnW9G0xL0NGGNYeSMoyy7tFOto8OEY7
tztcK7T8Si+Gq77kQy487TDk2l2cj2K2jN5HVpgc7Art+PmV/Bb2m67EpNqVQecz2ngXqwm6nihG
F/NcM2Sl8+hOlzIYs8kKEvI5MhWbWvIeoQxCKy7wHe6/9jYoR1cQ2MnB3wiAml6p/uH+PkeI3zUV
xCDtMYHKqRnGu/o0xfXUCLMkW2sZN6uNjQvPJV7dtaU5l0rzglT9uWWm6gLNnqMkMuqAspvh/oL8
q9X+CPCHWhaDvcKQl85jkc0TvMsXnicQ9s9XISJIM7MpsRbTCAcoKZHizsxu3RKDeXxHkhmCIOhf
pV/xZbtKggKVpIKlriaTMgV+0RA36arRoUa4c/B5D2bmP1gIYwRqssQvctOO4t3VWV4oX3U9xuEq
pXCGgyAaKejfj1oMbrTEKWJrgj6fNVI2y3tplZInn6cybl+ujvAJIqNxkB2MgJBXWKziaNhHLnzb
WLJ2QQW5lGYANgUsZt2JFyiiYWITQ3x37HRtV81KquN7p67WGVosHgL1M2DBSHEY3Mk8xVIC25zj
0GV72SA610RbSNkbtcmvMs3m8y7oHGk4Q3VVzMgDBgQJYkc9F9LItuSWpnlMbADJtygrf7g6hr8p
LhhF/h0xtDAJDmodHoLE+GYq2Qq/OJ5VDTzaO2EoygiCShoH9S/xAEZe8bhA32B3dQ/cckCpm5tV
b6mH4AdzwVFAyAdhvRrGE7JUA6JIRW5vDZ91om4IoJ/aKP3hDOKCRmGRF+o3U0eao89B2EWZfoMj
2SwpEQmx1Vls5ve4k/E4jfi2ccKDJJu7qi2zual59rKFTjgIE1cJV5uhkHGIyS6UjvTNbYxvXRuh
UoowU+/yUqRWfQ9z9EdYJD/c0j2ogBz9MjwI5AaJbc4D9QvizimREE1exmFzn+uNPfcNjL4g5pne
d0VDlMbygoMi/RH5oXxQEVqy4PMhK2cT0n/XVna2A44qh+7ia9YsS9VlH0h09+KZ3Q0npQyQP8Qh
o74lLnxl6cHxoQpjMjV8Qn+oY8YDvfuY0alULMVUgRvx821tic2KsGO5z9YpBj/z2DR3DAN3aXGZ
FfrOqb0zpblP03Le11jvoQkpdV/+cAYfdM/4+oBiGPR5x/H02zMwLbOTAi/P1mqrX3pW8BUJoENW
addKky+9xFmBqD0JP/veYv/2+bG1D0a2FvxWAaWH7r9uvDu2BvGgDwmZYk6Tq4suZPhMkAmVuEY+
ynV3D8v2R5qJGeDrH76PV08OS8QgCFY+9EBg8QGaa/dqWYVrowntZeTpDXkk8MUoZp/6xvgRyFG4
wGX1RIZdRX8nXTmlcoMjKCYkqr3Qo/qHJWVX8hCJHW4WJ7AixZlWGgUuIQZgd/cc8A864hK4ecte
+7Izc2A34UnRr3MAa0LCvEcHco+Vx/Cnd+OjuyNUGh8aUdJa0zj1VUsKpjwEfo0GTZnF52j9fEcM
EqAwYhhBmWKVVnyJ9fwK5NI1TndfBtc4k0aBGg81smwHkcVHv8r7FnHT/jCS+OjEdJmuLDBSGscp
PvfqxDSk0M2qNpFaUmNEuxgVZfUB93U06C9aV/R/uBEf9J8tmBM0wDZ3g9Tz2zdUlFlWt2mXriXX
2g5KtEQlYWXa4k9pvrGf9v5bpEk1VM0CiKG+H/tVnp3XSMWka3Sa5m7tY8kd3oRBcAV1/Swu3Zth
AOQs4LmFg7aPiy0e0Dst/GML/9EXaYz9J1kHHiV+60EhomCLTk4B8CvRZDBTIMjqa2d6GR97wGY9
Eh6oF1JtB80fguUfBbosBipQAhmSG4Y5PvtXzza0CovEgJKugxJ7J8/tdqqRHnI9XjY42aVaiShM
9COR4ivNaf9w8A9GMBbYBXDKI8Lit+hpjSV2+n+pO68lubVry34RFAA27GsCSF/ekHVeEKwiC957
fH0PUKdFVjJV2ZKeOuJe6tAigdzYZq05xxzhf2xS3biV4i5xNIiLdCQOpVkcJM18EJXxEIfyX5/P
Q2dvGsUEGS3gdtjFn4wwfaD/ImlKuQGc4Sia/BwRjh7DfTMiuLEFYFw4ZAjRgCNjf/jy+dV/tvxP
xh3dQIy8lqXSppBPSj0JW5VGz8NyYw/6M0UwYxWV0w3lz9u+pl+gNforso4no3mwg6+B2m2bEpb8
LFaTTidvlHr07d3dVI6m05pvjSEnTpU2qtsDOR/8KvXGar61DQKtxLaEM71uBMJ+7OW7qlTVtdU3
L6bGhkwLQfjq5mtIxX1FgSkj2dB3ZjLSkAR/ycacncn3sp6fR9/eAq0gSwOrWlM/mIn+aiftSynr
sdNa0/uDakpMTjdiUfBGQwMrIIsLF/k8OwmCPoku7/OSaFlr33dPgantZMiJI5Jlg81eD/SM7rBO
d48PlI+2Kzos2K3/XZeFF03G6PZR9fD5tyDODL6l2oduhuqLamrLSv3bwNdTzSjt0WdSM2EMkSrw
3CCBX4dNWK962ClamZauFGfrOcGJPNSqW6b6Li4zYLZS89JSsCPgxzrIZVuTJwEjqC3prMr6az3n
GxLYiqsF6hG0rCdyt4hCB/smAiZimMkN56VvY7lsZUsVbBctnkh7DUggADMImwV1WDpZTp8zJBTC
hzuzNi/M6edOOzb1LssSVDwF2p6P998GehQmdVkQyJe9diQPJFrcr6r6ic4TbquWZi9iN1mb/iqt
RKYGZtyXsn8Ma3q74lqtDTCACzP6wtfy52SooCVBMGMbhmFzGvv4schi01X0rsxHmcmOtxHXpJGb
js/2fGoohAaK9loNAVRVrHsrldGYD0SxWTSIvGwCJ5+IKz0rnvuBjvb0GPLH57F5iNGqGxZBV0XH
o5QTa6M2wwsJF+m+79sXxaBUMD5XE+4xLQUL9vldnSlgLLs9IQwqvMJmRvl4V2h4lrQdKMdJ3W4y
HepwhNPSyWaCpesoXidD/MVIIYL1PHMl5RQd9owmxCZfMDc9R8AXHIoKFx72mXlQUQCbyzZPGx3P
6cpTdEbV2taQb7DtO6nqQ0RnQ6HoTCyhwuCXd0GBUADqvo5h/8IzWV6wD9MgMmwLrSpdHQ0sjLrU
mX57AdFyhbreR8XG2qcYRVZ4DTxF3g8yKoeQc0drQB/Qj5kuntqlMGANF5pKfxSyTj7ASeUC06YS
ZjLWRYwHOGalVQnBrRmZ/AnaNkJ9l2j+hZv+Y2vz8ZKnnUxCZtLQrBI2wGCuY9RMSc6CWzQXNtrK
H5Pbch1FU01WGaY34+SYEciZAZaeZ9v61c7SmLLGmMcqd3tdGr1MA0Hsj1+sQX+M2+k5i+Jvba9t
Nct042pjS4M3p8WTnhIHKd33WvZy4as/++RVUk/QWKkcCE7OASryaQNKCDuvVNpbElwG9NlIVDYN
tsbUlzw5gniPFRFWTaRAWTaB7ImluR0cwqRYa80xy5u13bxe+GBnvx/2YKppKhxRfoqVfhuTJZJm
1BZARSsMz3kn7srWJC4c5fxY7TQI8SXs0VwnRDR6rNpqZzcx4Lm70UieaiqiFz7NH6fW5Vv87dOc
PCaSdCLSBvg0QYR0wGYjbIxXFNC90N8XJFoKQzxRKbhFtrhHEbwOo2JbReWmOnz+Qc6OJk0xkYTR
mqLX/fFNDQD7zEMCG7C3XsNJXXWN2LaKVwS42EoyhuhqI3j4/JrLvf0xO/x2TfHxmq1CFjxe5nxT
2b3TW+rK6MmL00ndkbr/8VInL4uPlpvalZVvAIHRgOIs4OMO6u/Viw2wRft75q50xWZ1UzSqyB/v
Smgdfm5EMLBUWb1wIbkxRv26Rd5afQMLeUOex5XPGpRBRAF2mVVvUTUdEilcdXi1sjR7kfvg+2gS
AzW/sLl2zDh4lPrpQDbZpQOp+se5bxl/i56GaUS1TetkLc5qNnqIDvMNQpLtqAJHBR8pAS4tG/mw
TCKYbJ3ekA/hQpExdyVmswmOhwLCrGzzn68tBrTbOO+/BJ0jeKcmHSXZzFufDmQU61K8lnzfEx2F
tq67sOqenWV++/gnw9Yckr5TM4aQodM7pNzcOEaiHPo+3+ZyAjp+vvCenLngIj5C7kVxR4jTvQvG
OjlvCr5d2LV75Fxeo4K3TlYRJ+ZpbNY6bOzP35I/NxbLxhjhCXPpcog1T9YwvHhD3JpcktTqtT3C
X/cJaO2KlRRUm7AxnHI21j2uJStEb9UP91FhHQGlwNd9ncXkff5xzk4ULDma0DlS/qEjiCf6kGns
55sCHsQiyC4tXE5+s4clcEQi7WY0SIokvrTc/dGRWQYqfXM6plherNPXigSVHFEb33Q0cWA1DKI8
Zxfn1HGG21NAa0qX84b+lQq/E3Xh7vO7/lNA8PFLOFXMFFntk5jOcsau/VBWnLoqqvBJft365a5T
4V3bS5VBNt3ellcWBz8QyZ9/hvND71/j4PRVxR0v1dkQMg6G6kb4NyG8xpmz7VivAQRdq2O7//yC
Z+bnZWKw0OHrFsqck7rBOMPpKXPWJgnMQtqSmcd7HNS5QyH4wj7t7KUUBUU1pTGLk/PHSTNQCfub
Y+6tagyEmzpVArENm8RLJPNSt+XMBgBZO43bRQtDkMLJsqNRcpNbnylv6khWgCXHhj3FfKu7KLF2
omJHVQEIk2Ynz0k317JjFQLCCgBQ5635kPb1hSrVpQ90sjh1WqkN8sjaW0UA+FODTVqzRiN8//nX
eX4M65TC6FejS1BPTigpalMjgpmx6cGTruwoW8mFToqDnFxHpr6jp16sLHoollp8nbNrgoq9hlbY
hU9x5kVe3DYCZ4vJyqOdrDjoLI3MnziUBr1/rKHmphbZH9ZLPYXOWLX7BK/BhPo+0IZtbseXLk/t
788Fml6mxRGUUzHe/WUs/rYB7Cmq5FJMVWBsMm5YReoMNH6U6PGBhuCQgoAKGbeyEZkGM5kfelPd
LvHiZaVvA616lAB89zX556AFlJI8sLqhzVUq4oCdRVusKrMrKQZR6tVuMNSbtrJucI+7cuKj0pmb
AQkOje1sQq/RiV1vhk9SGrj9iDHfroptIutrwkobZxFEttNDnpieLNJ8XQh1r+j1Daq1pzAc2Vtb
7kIIKTt1Y7baIRL+HdYv6uwsvBDHmyqLvKBLryw/IdFwoc4r2Hvwia6zOnrUSHgmCTS8xmn5LVPV
5zGENK6Cj2JtETtjlF/LGOYEVbSpqJHHddZOLhv43+qzPyHP7ybrYUIM7JVyfhyGaXQGU4hNMF6l
cQ5ItAmv5qEtD2GQrrouDfc88e/1ECPODx8yQOMraRLRFty1fJXO4w+A+Wr8l5D08K6v7lI9qSH6
/jCN1l4zpxdY6+tNKKVv8O6XMyyJSxqS+jofGqSKeIV6zcv97JuZDBBbKaSZ5CKt61rclqFmuSKt
X6sRVHYVCuAblbXX63anN4p0k0nFl8gfeeVVCv8NQhpjVMjpJpei8PX1lIAy1F4xbjwIJUi3lYhf
xpFsx572RsPpemVPzfvMaX7JJlDcWLGnVZ9qo+Pzmw7idnvFkaeNtcobO/sHjvr3qrs3JWJ/ILOu
8rHtV0Y3Fu48auSAGYjdCzKPW6JYunnc9prx2irPfsXnbknA8Be4XmfZ15GPJiQCIuyUQwWtAhEj
Y+B1SWk01HdfGscrAkZf7cx4ijl/5ZO276TiR5n41+Dqv6V+9QqFdepv65Y81wIsZhS9hMNjSDuQ
CAIuF0SsZwTm8QzMvekru47QsWyhSWgwjmH6NY+xoT9GBT+RE7BHefsQSf61HmWaW5b9i1LSj+si
klII70gcOI17JmBk5cghFp6TVPId2T6yR+KemGG1BG0FBOIJQqSbzUQ4oDqgVjDQgQy08H6qtIfE
P7aGjPQcLo3b2spuHGQys4pW28tU4RDoAt5pb5M6eeOEHK8zhfFSZUi/ZNLoojR68XXlKIN0Al3b
uHaSor0mMQ6QMxRdMPohqmPZCt/KxUPQp7ojVRpJK2hQAifKhxpgiiZWOl1nUsfEQ+fDj+0BFdpI
yRDPoD+S8i+GFNerMhme27y7nRQY3VPymEey4UGoxBzK8B/spl3pWQq6JPKPRQtwXoz3uYAbrRkv
IBz7MVjVDCjdDp24wKE0mPrNUOZvQIL7JU/j1ZYhVVvJW54Xe6MKE6QXcuDOefNUGGLT6m9dmnmC
LpdSLfkI3XD1U3kofJrwZDJBqG8WB0fyFtZ5RxUIxa/SDl+R/yIIrjKioOq7PvhaIrJfERK41QNr
T939KWru4fpjIiFLOcwBvMHCREuXJQ+S3W+MdoGsKNI1Zxp0A2naOXUS3sDq25smrH2wnFciIhSC
/YSrTvLo5H5329XXtZEFDooMYhJM2WUW35bZxLBEUmZlwlpDwOBRx9aKu5yuwH2DLZB96tkITsiL
XDeKJgHGv1VjsCz9o9hiuRdO1jWHwGqg+R27LP2WjkPgjlYG3XreEJ4r49GAl2ym2V2ggzhSLJei
mkIk1S60kmMx8BIrdn8LVAD/cyFdDzpDqPox9soVbx/ZpBULAD5KIgyXyUMNkm8FE6gfTC65Tl/4
3y8S0+dKUuse5ad4pUW4VSLmYlG/LLxQ5ZXe+40xSZ6hYahWfeVZtGMCCR1qmfxYWE26LilQmLbx
VtvWfUZhi9OOYIaZ+GLwbZkRPpnEsDm+QzpDNeaqoJ/dEkHoqmn62zJq7HUyRduxVGevNdVVGbXL
bGUDBEpeEmhIK/jN/bpvZrfsDA5yln3skwjhwjLLjKNGJmYBXYSxiECGJnsYbVrTegIRMbgWTBda
ADC/Wz0g04scA/Lsg4I/V5XFYTa7aVsO43VEZqcqIE8IkbwFQaC7cVN7SFmGzZApBf+4RppCpwE5
FlntAeiOGaGclwvosxRlbHkvRdqwwuoYrVihQ4qKbXI1ZYnkJSmZO1MSWDedXUFYn3nBfVQSKz8J
1cVNV60NGj4wWqPRqwRZuq0JC4BVZW/5ZMdU0zu4Qvh7GbqRbNLnraWi22gFUAOY8s5k8mZRa6eB
0z/HvvZXQcptkSDWFjpxGtlAe1ltvJbhF/D88Oi/ZQFkHIM/kTIXqRkvnyh/mDbxYIsFSh5visFw
hD1elblCylpQP8HMQ9+bgy+ypgjgqba8bm43GldJ3Nw2ynQVF/FRhcsjK/mdrU+ZR7pWv6oJhJCL
6cpUDMszpNCzsJauVMN0wfFucUkQ/dw1WK7AuRI+5OU032h93UuJ9kweTbyNReglfflDtlmReoUJ
Wem8Uuk6p1XVHRGDbu+rkIIZ5AFrJVvn6N2UkNmEwMY9UfgsdBl9+jb5hjknXNHOUtaKiK+MXuN4
ZCXpFlvEaijJVCNi7q9RjNYhahvG9Bsq/RC3kQ0kuEkR2EFj3KChee1NSKFwgEDXzL7YESp6wHkz
HY3JYnGUqe4T60tXGyV1Xd/FYUt0NoblNOPDWIlJNrfYcTx/mqaWil5t/QizaCcE6RjhAN5FWVZY
L5AmN9efC0u6NYaGmPtqWrUTF05UMtEMWia1kF+ynNQ+Dem0axrJjVHxSnRpeSc3MRF8QiaEc2i+
1C3kQi3bwkE69n72LEXMIpB+DsrQPAZA11WiVrxp8t100LfkP/E2zX20ruFVObYZP5pd8T7wsjiy
PgFgoGO6yWTy7Yi99PKZiRUh09GX0qOpZzL52QclD6d9bWm7nH6no+f2DyMNHYsvAjMT6UEtwpx6
6h9DsA/IOTf4WFmotcxYyynBm2yFF9EsGS15iShcSESIhcW7TfpVuvCOsimLnJH1XAOKz1GbQAuO
ak5C1lkzl1CfscGC1CmPs7IsI8YUEGpa/8g4oDuDaC13fDfLtgU1vMjP/CTZkldFMbFK9/i15pDv
uot20sQiZiqzgdqtc4w5fanLt7RJJMePCrFS1fGgpEScLc2Uok9vNQtHOHPuV3UAXV4uySRz0Bx0
wHueHbK1DtWeXYZxZ0QZqOk5/W5XfUl9LXwHlNKvO/nQsra5ZTDd6nHD22mmKvF3EixMg5Ae6NGk
9cTvY6MNji+/66URXqd5dtUSkJEhWpOxOe/mLqK1SeEnTktlNbQG1EnLduEnL11PzUXjgfO7b9l2
ddc0FzsjbZfcghn8VKq4o/1k8s4hnepJHR3L6yhD8TU3MEQQcd12RLJvLTa87ZzA7zLyQ4T+bWUn
+ZURQg5qzHdh+w9lD2fciL/LQ2NAVKG4HoTjhO5ub9fJfsj6vaoPAKUD6QlxS4ztDDkn5SMgC7f1
VtZuy/5dMu/8+JAlYDBcPVgJJvJuNRa3VfmY+18m5lTxXfBa+jYBnsXzZN+ARAqM1zlpViZBpnH5
po4kTqo6hs6Erm/gEvAFxJqe8/CXHx1xUxpidPMZ3/gMnzbIrqwu301kXEUmgbWGuUllCL8kDrSR
K2jP5o11YJW/HgccfZxkCts8NKp6lMb8ZlSfIJ3epGpL5KW0C6NkkxrdDnP8TZAy1ZEZaaNiIcgl
GWjOQtCEIqhL6pUiwislVbYNmF9JkTaCwYYYhF6hulOk264ncLWLNianLiqLHIzNfapOO4KuABXu
S8U+NOTbFZqEI/ed5ZRjq7TWatOVWFGtFiB8NXoasegleWWSPnt1gb/TDw6ZiLds6NAwGQ9Rj7k7
b92MfQ4lpa1vjRxetHUHmM9u1qqib5MpPPpB89jaD2ZXvQNoxhgmbgI9eGj7mcAdm5Of7wizP1hz
uteq8CEx42tTzpZjD/CZwZloMCeZfmVP0z3th2OrMntJ2eDMkvokRH/oavW73bYvud0/sLW5wiVc
9s2VCP1dFqaI6BLHjrp7zagO6BjWoaYSQFg4ZbBrecn0JLjr9WZrCU7EhnWfiOoK4NLXnLQq0yr3
AQF+c519BZwK0jV4kizxRcbyrD5lzVUiaPngPCqmce+H0jZlzfRV+RkP1l6Wh0dkSOQasYux4106
m++2L+9qXWwqeKB+IW3bpmPW1FfGVDAbEaVsUXimL+JH6lspW+CpBYGB1vVkz+4UBYQGhoc5Cu+o
W7OUQQU1b8aC4zZUOUOS1iKDdz5bmyQk0VArvT7DJkTKbsVcOBqIqlPzQEyd18O2sUwTKRFxoFgk
VbP3ZPBAtc6cWZF1p/3Q1f3CgEeEs0POQO833qaztFFq/hS7T60lHFmTnuSOHDDSUOdFfrb46Zis
LeENiooUrTokJWuvDQEvtLTbvjSv58yrkCcRn7gbhhJho7lO03kPuMQdp+lRs2lYjRvfLr0Fmaya
qO0wm/rmROTha1DlG3kc9xUfnTA4r4GlHeLhbVHPJYWGGAmDoim5OYUhWtuuLvEhByIDe2A4aufk
LBppEexr01z7VkMGNSEoS4pCSIxx6NpRvlZqE+ZgvDdgWagi38WFCox4h2lyD5Jo3Uj1lo7fxjfz
eyHMx5mTdU2gNdGwWwtUrc5urA0CVju09lrsDdilRZ5u82i6MZbUGhZbdCb6KlVk6u2YTZjF4As7
VWlQEmh3RtJtCeFzSgXGaUNYIrbqcqLyoYRu1+87e9t1rQM3aeXT/rWkb/L8oyOps+NQga3BqQd9
jXDYi+diZZsZAnXVRUtKGgcraa1uyepdy0nsyUcrXI6xkisGzaWLuMlQNhGNMe/rmoONVu5pCmF8
llycs6u+fwvZHCRclwftRcA5ZOQnrcS5tnxpyApChEKMdODpEYGOhnXLv7JWRbcZAeQZcexKQ3aM
tZeGl93nS49klS12sDVN4VgUKhKCTQo+UQaLOLwC4uhwYl+pwctkKW5mbs3G2NTlsC7ZPvsko1mt
5GSA7Av1Pu1ImutIDrYicEZq9uz3/qbzSeNtUVP00z5LJzQtLV8I8waNBS3RHdWSHMkaV2mMb5oN
6lyJdVJZq5hwILCg1AoiF/pBGD/qRbCeHRHP+x4jp2TIXtV5Pl6hNt/Eie0qM08+Sty8VDnEVrDk
VE/yqRwtkX+64eVW59VZxTMzN8j3XrKsvpXX8URLRya4BAQYM2hNvLDAb9+B9uIfBkuSuJg62e5A
XCkaDmps0Uj0ZbnZYFwRpD5KZJPlPipyWXFxILqdnR8szDQ21ypZ9KTKoI2TOHXRsjWESg+hOiqJ
GZTSNUGK/lyRGV1Aa1MdDe1p5nb+2yRAQA4ayx11PTzm/nSv5N+sUQFd4/YBBmEflGB86IXNRwVX
+hOEcY+jPOWo2g/gkb9nhElFk76tczZEBVUXkbhyBGJzLN0kE45sLhnDhIpzzs7DAbm75lZAD9Kk
9BgFG7nMF6OfZyJpn7XWDUS0VivZIYV4XzaSV8jw+8b6Pm1ytsq9hjdDdkOSNEbkt0kVHZNgJuJS
3ahQdDqt3+hJ9Khk81YsJDmDU0M5vsyWcUOI1S5qi1U5QAaOm7WEaL/R2NpGaH3lTaXIa1ku6WRj
XO5Y8Gh7+m20qRXS6iYLTUTuKhN7JO7PKOZjOqdbQyirClCFWXndnDkKIv9UgxfPVRRSkJcJlF3m
UYGQqSnMljZh3AXpsotYHxm5nxznKvDyaVqPpgC5s+6nYS/7P0aru2d0srOw1pOvuNpYemwV3Wzg
1ewitzd1L2Be90or8qQeDKj0ghkN6Hi8LVVz19TzETzZIaP1FnTM99rCh4AXSM5jTjxlvjZiKhlz
tVbDCvF7su/r4mEYOXWR34rlBXLcZL2nJgXjeLymiHyogFAqENEzadwKLUKw/1cZWtdJN7ghlfbA
93exnG/THABshD550LxUvQtnGAsq8OjZs4f0iiDSQzmrB844t3Gj7CyL/LT2PUN6VPbZDRDfOza6
u4hydN9HXpnwVnT51m/cFuaqzx4jMatDmky7Mpavjbe4Gq7BJq4D1sKhRBdCQ8k3wxsO2bI9slma
1uENQJaV3xPeRcai8dpUw+Pcjk6LiS9vCPbVUk80ladZ86ZONXTUPbG9JdRHstnFvTR1q4ETfdeR
J0ves7oAtdtyHWMTFcVwHU+c2+Ohu2/qsl43Q13uf/1QJ3JJ5BLpT0pRrTEdNvvIDuk3Lv/166fQ
skcK+f/ut3/+xslf+fnPTPn89z84qfKAnuxfP//527/+3oXf/vkHTcAKhTYZOwpk/cEOkuHw879+
/XDya6Uf4Rn7+dt1S9FBievZ/fVntHmgSvfr5//23zn5I5o67yxMdNuTX//tcif/1D+v9PMXf/6d
KK3k3YRA8dcv/fyvf/456uBtEbRIaFJWOyM8Vpr+rAx6t9FTqT2qXX3XCLzmVZmMhAC0Pyapf1QH
KvSfN5POdc4W7I6pUlhhXVh+/7dWjiaHFXAhurKDbuwsZcl8giol6RdUBuc6ZySqmAsgDi0d/bOP
15EhZqiEHxcbv848FPgrQ+7BVqVfYn1Ym/n8HHX0LOcaPV9oYm5oLF5yw7xk4j/Te+fqGCssTdh8
nKWz9dvt5uyD8hwey0ZWI5sDJye+qrKhIqfHuMsfOj1dCWv+msphceFB/2mIFLKFYwFhkIq3RbZP
RAhT2fTRWNMbTcfU6/R2o0rkPQahQkyNoQRMGCTXYDMj42XbQDJPYDavlMSih7KckPupfJjnll0V
x/lMi2+7XMNllaOizRKiUNvwgk5j6ZmeaIt++7yKfNLrLKUc/YbJozIba7dIzn1Lu6DdOtOzXmQQ
jArbhixwOiiC2ahSuCnFRp/aQ25wFroWkubqVN0/H+VnNDrYLrEFKqiZNfOn2Py3rz0zSMzwB1Yh
K6mpw8OQSrS7gt5R1QQH9ngXtA5nLwcMEDA3XVrrVGcws8OrSQXk0RUcotOrqcgJknhiFx2gZvz8
1s48Q4LicWxhENAQ65+8wHWUzpMa0vcvZpbu2eeMl650mJK6dvf5lc4MCFtFLYkeEYQXipqP786Y
kp1Z8mJsxggwQkbpX22tx//tGied5UAdIXLZCCZinHEpFWEsZt7nl1g+5sm45jYQZOg4ZxAhnUwB
GL5Yonsp37S2/GwV0fe+1LYhBPwLL/zZL4Y2+eJSAlphnzwuwjezUTa4Tm7Oz30WvyIqIoiCpPRB
+q9u6delTp6aqQV9RWwVu5fUkgjA7N3Bsh4r8oc+f3TnR8Cv6yzj/rfXSBomMZoVtyRr+p1sijuJ
kIILj+3sNXQYcAKGja2rJ4+tmwzI3f4imTF9r/PVLd7MC5c4+83g6rPRMJhMPifyldKaLNr03EY1
ELymTa6f62tlemNXf0FwdGa5QbSNXwiwpc4tncyhcm/nKRMEUq85fQ+n3p0xcGvhAUpnZhoPVZMd
Z/uSaePs7ZnImQU6FeUPWbNS+6nBeCBCbC4fqpmG32LOEuTG9v0Fb9K5S2HJEvBKeJ7mQpH9fUBM
qQqEJzEYeLNNcgmnRTJrdyV0J0DAFzQ+Z8Rb9qLgA7poAv4xT9/bgZBZu5DzzZA+Z51yIBrv3pyD
2yS4IG86N0Fo6MxMTV+8sH8I1ZS6MAKAxejzsmM+Sm8FB6TMjC74q85dBncT8FtcrnxXJ2ODenlm
BRTnN8KErliMTlUHjiFq5/N39pzKHRoEFi5ZZ/OFqfbjd1SRiSnlOddpiJe3ampMXMvwH4p0uMYZ
AiIsPQRytPapoxkNIVyJ8YOzW6+JjdplW6vCsK6Yh4FQRjgoF17Fn/6F09nY1kzkoKghgf6eTClz
Q9yrTzbcpqO8OMNaDEpPgqxpljopqrGLYBHEo47GxKDoDUateSFgaCXFOh1apCSpk7TWSquy1aza
GwJ7XISG+y7WVqMIiNSdPclMtjWN46XsZWnl+sLjXb6mz27gZGNLgLBuNQveKuixqrCxpXulbjT1
+ygwCgl1oQl4mlpfWPaX5/LHZXX8n7LAY4us8+O3KqkZSdwVb54ILTKpqbuA15BoO47Fu4k6+/O7
PDdW2T/962rLPPDbxJ9NwJ3KmKtpncqrjZ22M1c8/8+vcv6eBAU+NskYoE9Gah4mbWONPMpRn1YL
PWqUw02gHeE6OIVhXhh65+YugBz/utrJfNKjC4nLgqvp+vtEw88U00aXnkP1wl2df3Y4eNTFOgpm
5uOz83sq21lJacEixEHK72S7gM1Q/Vd38+sqJ+9R2s9yYxrkRqrKCw7IlTb1gDbJxNb+x9s5Ge8k
nET9JLhQj2LYyt5S9UWv1Avj7exIwOAmOGLLSx7Fx2fGom31zPHLhqbZSMO7IE6skOgSKSM6IvvC
hH92JPy62imLCfMIwbkDVwu0xhsDAo1QrU6Wyii3LnxN52+M/QCuHiSkp4PBqORSyMbEdCdeuhDG
xpfweXmXMuuSdfHssFt2Hn9f6WRAQMe05J5e32YyVTca9lbRuYj2LtzP2UcHQJT9NIsyAJaPX1ST
i8jPO0ZDW9wt6wssFE9Uz2GT/VcX0rBYKPzwhws60CYzN0xW/zQY3JIwNzugRReym8ouHEH+/Ipg
OyvUCBbbJ83qk5m1iTnQQXfIN75krhcmdwNbvMUq6bu1mf/HG0QuBn1MZrr7Ccj8+Px6tQyVTmVi
XS6GauK5T8tNqITXUhJuMnFUG1I+2wvP8s+hwUUp+hiyrKugLE5mpGS2UwxR+G+JB/Rk8wu03uus
GS68w2dKPlyGXGw0neyBOWp9vDdbQQdoZnxl5mokzjIrkNkAoI7+ko90/X17N7LFSOg0mGlzQXd/
9g4pEwCKkGXGpvrx0hVMMT2oeM1aacGD4p3HrZcNo/f5gnX2MgYXwZxpYeQ4mQsHrZCCgDb8JvDR
2ND8mOkHSNCVP7/M2SdJ9iEoQApHf+aVJInq236fstirLXoOGj4SFvf5vqivcrGRe/KKqZuZ7/KX
ovrPb1HBOcNUhWUHd+7Jl0i2YpqE8ZSxGQYtXkhHvmnAxvmFKfincv7jfgYdOc1RTWdNxu+4POrf
dhjyrJG8mBAYWQWZjFxGc9K+pH1HTrgk043G/HSlEUq/xcHRgyWiIqZFTYiyAYmwGquoPvGRt9H8
Fgk8+ol1I+z2C7mIqNu0SxamP2c9Piw7TxuhJZTGUwtTkPdp1Npatuli9V670/TSpXR7q/rRhTPP
8nRPnwoie5WerrZYdk6mV3p8qUhNkYGkRsht6dxwJOkXVvQ/D6mKTgwO/0/qk8Z28uOjb60YQX87
ZxvVnnhLv0yVTgf/r0xGuzhVnkpDP9fy18/H9PKPntzZh4ue3BnlFoRlyC04gwPMh30g9AGtIO17
jiF2Fbl10bx8fskzEzueQt5VxjP8/lNiCuouWe2NnkuWtUNcyMbX501IjmAa0YCdm0vz37JdPb1F
VWMdMeCzUAg62c5ONpGmtZxlm2HOVo1irlEarGRw3/pceZhWHZN8hmnadpMJaPrSue/c3f5+9ZMp
sDPKZKbuCCVdDE4ZocjuRy+ieR8grE8y45/zxN/RNLf/vK+TpJyTn/6/Bef821ScD2E7ZOvwf/8f
BOfovLL/PjjHKRqidO6jt2+/h+csf+f/hueo/9AppSKrxuitmthpfoXnmP8AxGXoVHCot/6enaP8
A1ApvGVcxst7a/N3/s7O0UnVYdMMD3iBIxFv9Z9E5/w0mP8+gKmzULbSAVHBWaYWcrKFlLKZrLHJ
TtZSU9hHKVnz8igH1tujQPJvoEH2KDgOqyi3wmMkCIloauMxlBqEKNNw5S9Re6pZ3aoSiGYRdcws
M4Ihq7ToyN+NuoVoFEBkjtz+kMvWDf0AsqG+//bA/x6Xv8evKKhzT15EA6PUshmg2qfyeE4BDpyT
0yasWtUrB9nT/SBxZETALqRzfzsO6m2ughEKAmUTYmq7aktyritQAB5wjK+x3BM/29ertETBA/99
j9AW5tao2G6Do91R1fQ9USXawcR/GbRanYiSgIvX+2Db0VcpjhRXzk1vnoL+KgvnY1w0yVYY+kEO
YNBn7GTZRaxidmQ3UVfrTtUjOjBrrM1dajmoyFWE212ysRDJIzV7jZL6vdLbtxAfDZyp4DsonK8d
1GAvHNAAFGNS3k/hdGOlyp0pAukG+RFUHKt41QAVfYUb96R/tUFOfpNmaRstVqU4gFwXkJ9NsWJA
Z2JVRyolTm28isQQOObRWl5V7E3WejChkVTmgBiK5CmqxHMRIhsP/w91Z7IcN5BF13/xHh1IIDFF
2F4Uap5YVaRIURuESEoYE/P89T5g2+FuD2F76Y0iJHGoKgCZL9+799wEaUk3J9vQlqcpIDdUdYVY
RahdvBSBlKNhFWN3SeUAqnBwdl4c74rcSvdVNb+MNph3mRN64JINmKLVshsP60SITsRrYJVR+DPZ
V8RHF1O87ROV+mYXvbXuHK9LQi5WYrR/1zpq9sKIEE+mn1Lrnb2Lfoo+EC/n4gyu2FRD+4Yj0ne9
KX1QW7ds4AGyj9iwSHguZt/RQsqG4BaMFmYPZt3+6E31OkzCbD3MxPGWqFRdDSeMgTwe9X75ZM0d
uttpaHddVK+9ujs3QfqjcdSZ2jpwjP5sD5qOuuWNQXTH5wvyUFdSos4zE0wC6PR6BddjAJ24yhhH
rEoZJRtPVNM2MCOkz4K3INvQ10hX9oOAjlffmvdgLt7TFkWiVbrZxU7kXkvzG4cJzzc1vIkukmFy
OKq1UF13iBVyqHDA7hX1ujpaVkpoQY4IOYiPTSLnMyh3CIlC9U8x02j8NDiqsjK+NaNCfJbW7Bxl
uyt6s3q3W30LoDtZWzkjSzPqzbWhwCqkKt9SoSXcysWfwVA/UvrBr+1fK4rQ15k3sxD+FACLIgIu
2aKA4W6b9GJDNCChJG4cqKMQKj/OUUWAoF4QwNd1C3/YIKtl8EiuKcZgZbWjN/t1NjQbs7b+xiKI
TpUudpYj4HsO7noSxwmg36UpzeZa16FzyJsNPpUn5n/pbprMczHH7+zXl0rYrzHgO3xvv2wDfjqR
u71CbGa+EN5ymeylJXQY+lM9R7HfWYh+IwTAeD+qVTtiBhgnb+t09WuQy9+l1H80Zf5FGb1kTdyb
pN/HrfhpGOWt6ZofYQsHkgF4DrnjwNRW+Ine2Hsz4xc7fNp1NPwYqmE/dDOPgdcPkGzczWQvAvx1
T4zvKL27nnGR4GxUHf5KmbYX9vH7GKeVz3awc4z40BbTuRUaBm5ZnHRPZaxUxhvdewvwZvNo5m7y
RZ5/OjBj28Lvq/y1Vtp9GH8xZoHrYJlbL4Uc7KB+ywOfDFrKIw5AtOISxxeieBRIW51Z7GXIUzjm
2NkKNCg6eX6+znnPD9TPEAcwwkf3M1S/onLY1UGJ9cp4p1WwwnI0EH6i466EfTB7zs1WNprHGm90
V+3HTJxUlTAAl7/6oXxSSx5nU7aboE52i1NpDoCuN2nS7h27eRk1B82vD/toV3R64dusP4hah3OO
ur5kxdgWWfmxyCsio4bAOjkfwxikDNNJmSxzctlc+aHXwy/HsT8LlZycGkNRUxiwruwUSZRVEyqh
G+jFrZsWdFcMV+W2qJwSk2DzXumO4jCk0B1FM2w0ViE8/eYpTPtqXzdo9+1kN8syfDGa/KEp19vM
GF78751RWIZ5wOCI19+1022Clwh0BAkqsh2PWUwsU4/XaUVizriPQAvyZeRLhalGznaZnYqinfmN
Q//MkNllCWq8M/QRMm3GiD01jPxyIrCnV84qLjoH3VapDmHEmJNc7+gXwqifrSbq5wIjAqYkFpJa
m7/SZGI1xWf2HJMTutPzQdvPjizuRjpo8MUDuONNGKIHEEeVZOk9NbJD2JTjwdUztXV4NzQ7o6d8
JoB2GnkcyzjcC88EGdi+lK648TCZZwR3h9mazJsKo72qSnEv3a5ed6zs2B978xjWlrbIGc03B9wk
1P/4aCKPWiy65yjQWnyXLmFAVCdkL+WLABbAfw9ze92k5fAky7bjDEjiRlgnma/Narp0fWmuY5l7
WKvifoNxb3qyQC5suYf7S4bOGt077hjR0YtDYZmsBJ7fR5iGrE6lINQAlTiDGr1/lJk+H5Xe4HV0
oGXNKVnTkG6vHaaRRy5qmryZ9gLX7TAPwfw6BTNCNkR015H48HUTVjB8spuGd/YWDyaxSHjt9wKN
LGP1+Knti/CWYOt2AiUejmCVHQfim4Pka3YL/R7PlfHQJcVAnRDuGgVrCVD3SVXT7Ff0XDZDFUUY
WuKHEcbRxtTjYe3Uor4jK0fanRP346i7zGZ5yue05L5yiyc1q9rn3LTra1m/6mW41gjekmWFQFq6
7aEeIpzEQWIvPj9kz809Q3YJxfxUVz/ycogPquLxpiHIBhA37qYdh22RugG7axrQGEk3qL1ftAGz
Zl1euVHdjZYx/gygyM0FzFu9T2c/aXHptS7+lrI/t5GGpayFA6YvZ9DOjfDIBc/1lO9JQ98nKqlX
CrXUyrnaVXO2Q32j2ek+6kx+GCLkScZq7boX4caLMpmyYyreUW1sB/xdXoWu2uqmHe+pW5WmR6Tv
uOKakeEVWjdrTA6V05C0XSDgNvoRU2hWs/86H43RnZNyvoSG+HBLqkmv/MrzivNcjy42rYqjGNHn
J1a7zfWM6qrXcZMYuD+i7quVzJx7HOPrwMXeHmkx3QwMzL5dQROgzoE1k/h2a1xamb12pFfNQfIs
0hwPkkEp0rUDhgvJGTmYJfJjZxPG4aYT9VWUEi7riFKox3RemX9lSp5V6ThguuD+c4++VFFP6egO
63rsX9o42cuZ+KR6JJCHvDPUvTs3aVBmWlhgNXqrKVjGla65+7D1Hq2Mn1WZGBiWY/ylGjaZwTwa
kXvQZK5gE+pfQd98pcwGyJ8jW0jmyWUSzu/SLjVsmy3ZArBsT1XzazYJ2kqexvyPCrp73SFCRxv/
Azv72U3SfRHWpFWG07azSvYYO/l00OlgqEP4jkOiKybhj2296criNZOBWik9eSPU7C6aYV9P1RsM
PIVVyjqKKfztPCpRQMWKbbwCbfA778fnkRSuqn41SnIQ6LDwRscXjjtPmFOeeGrbOERjLS9W092S
gS0wDZPWj2fi1uyYBSLce6nWIHLHrT2OvbHqyzes0PEmKkxCqYLkXiZPvV69zo636zJebl4JYNix
IVYouvdCwwgRk90HR5I5TRGyrmTtjlMipVdKsZwm+r1s6HDnkXpl8EZ90IOUGtrpYSO9SOgtHHpv
W9XW1tJqEofEfDRlc6TCi9c0t6EuBLwSlCnmsfS8jeWkf4Ogkb7BKBuqoOFjMhlqfGGz+l1osb7K
ATXG+VQeWACFYW/H5XaSLv+AvehzqjLG+iEpCcJ9MadxvsUpu77SOJzUfTL7ekWY+oRJI+iEth2b
s87U6z70oY61wSW5JAjMU9uzRQeqdt9asw83TZDEa1mY+3lQG+GUhe/lXnVOdb27iyK7kMu3moJS
/szCwj5MIH7XXdOZP1Nt3imVv6F8Ki9D3re30jLfCoA9RfCWpSK8oAQj02D5a0CW9IaIpq2jokOE
0ctvczjFvhq79eTI8ao8rChWFdwD3NNHT7UxdnTNu3sz2vUuzaedzuxuSzepWtecAe4gsPiDcpiz
f2ztBmP6Y9sBcu8pPIeO0V20QV4n1mx3Gqrnuv+TdVg+PMFMNupugxM2z8Tq5S/eA43YF3Er6XVK
Pe2H41YvhlPAXk/dt7AiMQ+HDH+o5E+e5QDihzh5hBAlubSF3FuqSx7f/9ZH5trNZmLQGHLHUiZb
M271tRfIvZeY5ZXBOwsKSnEzm/f95L3ZhdXuw2DGQVa4T8Qu3HvpfTYKnQ0G//cy19kiZ3sXzvhA
safq73bqihXj0u5qUPLW08DkLyJmC/YrB9Q4P5d20/vOKLJDNffD2mwgztc/i6GyL0ONoc4YtLcq
7QgN6ksOGyZ2EuBLtn7GhDBuRe+Uazytwv+ujqAQsxCrVJ5SI2F3tsbrJDOGPRjL8qB5aNxGCAB4
xNPWMZ+peG17iHdSOCb3qJ8r2R8akJYbAjNfknJTqDQmi0tdnawdb1MAax2OfrCupmRYf39rnpf5
Oun+GmTasY89ikbFO93RzINu5BfosN32u1qLZdcfuOhOYHzy3MWruczsbdNF/TbEVOji1pvSHBSx
AZJapOOdtZMsGUx+2ymTeJOcmbDBJHXUixm/puG46/NEXYJcUDzCR/IDXOpfVZk7K60BBVLLqDml
vVjl3D250u98GO5aa2hlmNGYblN7wuQPuGrXazYUlMG1VmYozGst9SddGE/e0oJpx2JJu6yxHDrh
RQAzCBAmpMaukZqNhb3M9x0ZLxxsTWdjZ/j6+0T8ZDbGV+RGvaACvJ0L8QP/gfrIy/qrqCxoZjyK
y3lVOS6Yld6bry2f4lhCYWji8GmRReJ/UPyWZNuZcj5OXQhcf7ploXfrjb4/BTIYt3PFlSUb7vvS
D1OuVr1VTmu3qr/yOS63KsK7OaZCreOWxEERkOoaswLMiMS3Xbt4eEre+z+vIyH0KzU66QlVcYRY
v/NjLPw4mUik7zRinVycwmHt3L7/mWhqUiVn7S7I04DXyv3leojnRA9FPQnKcR1n1rArJ0w9ooYy
rwzfSpxka5v5XxIfMz+f7cYPR8KgAjVejTnzQC5Wnw32+rWuvdTWi0UF7oeVx7EkA1thhlX0z3uu
ka6FE8xZwbwOiHBo8TlqbrYpSV7f2OXc7ocMBg2lAr2naoyehzpmY53oS6mofyXCghKhyn5KqDMP
PbPWcSKDdZ7G7SmZJHY+UTmXvpqOkTZXjJtbOC1zH9yc5WgwqvyTdiQAD7QVO5wkvR40Tx5yXOjG
cl6u18HpC4ITMo7UgP9eyyJyjoPI9j1FOuw/45hDCfg5ZfW+aS3xMnnF4At8c8Vg4VNTMOdFp5tX
5/vRdEikUREEDVUn8vC9JKjIIJ4kwKjTttmzrf5Wgeeevx9ypJvn2lTpOaExZjEIuFXSeytr2mZa
2T0Ttod/yIIXUo8KsswQ9ZdxJi4jNglJ8GQLESUR9kHT8j/fr98KRHPXYmuj1M9i5MwTO3G3ErJ7
diJPO3fLs6NQ0QLhYFkqRk/6YxDxOq3a1wrB0VkbtRMWMFIn61SsYm+GJjhox7qwNoVh6pfE1Lex
1ibn0X4Oq7Xbm+ah7lwiUuvZpA3Eh8g45SNrxmM6khdoWLX3xBKOuznp5KnQnlOsqRtHb/pjhbOw
d2SzH9yM03Z5N7HcnfRg+mpbqZ/LcMPBgxjJLHUBDxflriUi1zea8NFWeryzZvuZdGS1H5eF153X
SsvEAfzD5/dnz3321kyGec/majmdge4HaXUzqoHDJ1CFACxANo4xqdvTNfTEX7A/BUZ33gEacHOv
azkxIk7jHCpMMwTiFZdMy3Y6RfTdnOdNnsPOZqPdGIIBs5XN7TUY0xfoZIrkpanD0l0mm7hiLtEt
pJ+wDYnIHTHx18bs9xk4lKT1bhygOYmQ6YlJDjcx67aMipPrRhzXrBbySBBKP/a6RXGw+AZCJ3gY
jb4iy4sIHcIP1okKDqlLLdoOlfos5WERl0dBcvb0WqwIDmhox7DCmxV2UyuhSVZlH0h2yydQ3DDq
QmwX4zCdqrKNaP6aPUmmFh2+ZZWgwCrf014Ss24REWbHHjasv1lt6ufUCn9WWUssShgnp7InRdeZ
isLXiRnyo4xosXwYCn9oU7KgRvO3GWTNU4jdvK2N8GxO+p7k2fpukCxXauPte13PWmdT69m8Y5Mp
QazFPXauofW/L+j3E6NRVydD+tDrwNtNfZLtTD35Yer0J6HDIO+Djy/Yh9bl8pBZnXcOPZni2aMg
pe8qD3M8Pllpw33Qd/d8sR9UCX4pL2cfDGxrLSItpwWWOrshADRgglU4qDwkGDg2a2RAUbexMrte
2VHckFFnbaJWj0qalyYn31hHaO8mIHWW20h1/ZLLPU6gk/M9PUIgRknOSECoDxfn4EZkHbbFdCjf
DOcY6BP2v7ZJnocPU8LX6HInegnM36KFizImooEPJt+doSSYno10NUbTPqDfxcLODU7gA+sXZPBd
H5Yf6dyLi7uUx31GK9aj/7KsR8bsEHLD2f+fn6jWDcwFFmPWd0kBQGLAVel6kEjR2pUjyVrfb8TN
smjHw/kkbGDxUTvST/WMesPOFK5JlxFHUoVovDA0OFUajbcYt81zxf3P7VeURwg6+UHjk8S9VBfX
VsuqLWHSkk6ddhjxU5+Uk+H6y2obPe3A8TCwjL9WrsZLlbvDpcDKtp1V30EXld0+DTsTeLy5yyCS
PmmsFQ+trC8prUaI+cO5DpcTPsd7P6l1Y89txPWJm7cgbcYX7xAsa1Yoxa2CUhK5wTVyWExoyDzF
huMcp3B+AKrYfhcvI2QlDurdiZ6/udbLqCdAeKrvLAmHIDS6G/yrsDT1V1pmAMk6niArG4JVhhPu
Mx3+zDVBTHFV6jewPYDSPO01Lcll9AmxLR7RhNFWQPHfZ3r5K1wwAlo/giPCMt3DOFw1ap6P3xs+
frZdIuLoEn+YOPSuc+NS6jhattKQhB5zne6M15UJrnQt32a04o+eSWUAyBU7SwC1fdT9wCJDMwro
/9tiyrYi9hZf7pBfgeekohJngBdfGaYILDok1sYR8NC24bUs+4ZJkNPOibJthgc+qxvy7eva9oli
KtYkubzWUCtS7VLEory3WvmiQNHCjBmIVZ4IGy9TwS8ZLFgDZUsQS8NmTb8uOuUyrheb/tN34Ung
fHNigEIlADOut7VfTZtfC3rKoDm4zfMo9M7eUjxqMqkPxCYyAdDK18SdGbpA6j3EabLXxqn6TDK2
ddxgZ3r8wY+iVMTaROqhFRzeTCR2k5kGP2m+09EH6GH2tX3VmuGe05NStPdP8zx+RoOnHeLFuW9D
UnhiVaXeCEG9RJWwTuy79aqaVbRvLLnEBNjzIZatc0/KlGYiwvDefOu9ugVFkH6FA+OZBpuj/11i
CC80f1gVv4wGwO27h9pq+cGLAbdoQ+5xPhYOeLNy7aQgwJDm9BsnyB/KG84ayVlb1Y1PAuO9FVTh
2/fS3FYlPRMzVGeEfguhqVnMVpvKcJqLZpRwijBy1/0YP8lKjrdxhHKGyQEtROKsDDOTF+YJPX3x
RF8nkygwzSfH71dWWqF89YbmORzCW0hT8xQn+P/ddCM7/P/fpVLq4Z+VXnhpt3K5V+QvZm/nsZkJ
7YHdJiAVnFKPYcjslOVN9ekxs011G1LmXm1EiHUlsx0mhfHWxrB5G4vJi6oqi5gZPWYjLXe0lS9q
br9Se15EuRyFhgJAmgYkP1cM/4uYo2uTnzjpmdtM474kyAxxWZeuhuDUpTVhPZLuvjXoM1PASVtJ
ATlxzqJy7w6vtg66ZYVkZ1N0TbEdMg9/mkPAO+jecAL/Jurzd/HuMOjeji7h7UOIqHaa10agTnUT
mZwKm7+wCo19J51HLOvqUIEmWMvY6nETAVAP6uDkGPpmiDt3K2gKknHZ/Gg02hksH4xBl2dNE0W0
ZkoZ0G6ww913Dc8QT6eDUnbzebJbECZJRBCblm3sXlivJufl9ajaet9Zv+jmWD+KZTZRp/TVIG1V
h57D0C4DSHhwKfY6NxwPnsIBKfVKggLiIWjS/pnTvnkQ1XCXhGNqmVe+DxbH+B6r+lDhK45B5G3Y
66M9UTklISI/v0vcqKUh209Xs+wrvzAsHpfl6hQDMX+5z22DrPX/pO37n4RUWE1Ix0MUgJIHo+H/
6AebQ3RkaU+ivFhw1KMYbzVjA8uO75E9WevvWjQ0vacUAwRGbrhS+bIh90sR8/0a9eWYZmh1uBuZ
X9GNNI/2fJrKVj1AI/9TJPP/JBv5X2s9/k0O8n8nGtn9Ka6/1Z/m/wPZyOJe+d/LRp5/Z/3vr6L+
V9HI8h3/TTTi/MPGNSIQVkpCIYSLuGr407T/6T9onv4PEMBIHcgzWASl/yobkf9YkuH5D2Giqf5O
bvyvshFh/mPZRgCuf+chIJD4z/+Rzz/8U/yb8Oe///3fBBfGt+3nX4UjljQ8bkPJD9Ut/LYIVP5V
zOfIeZzM2ba2SR+80Mf+KCJah80bIQZXhlWxP1n0HlFrXNsxOPSBvKqejKEgdoSv05Im62npdwCV
qGDH6qO5gS/p7eB9+FmEK7bTqoYk57JdZVG4zW30s04N8SUa0s7Pavob9cyWBH3nONiOtklig/EJ
iHEWkJWdjKs0s754jAgc9ZwrbK7YZwDwornBe25/zWA5Oeg1QO9652V5C4yuPxe4XMwJXIWx3xfp
0RUVX0CfHY+uw2AN5NOcm3/J/AIA2DEu+v4/owp/jINzIHzdXBWBE9PsT+lrDx7gvG7ldEOyzhJ7
o5q5J59o9Pww5yclpVj3BYVY5r24I2E3ickss615jUN3NOz09/KyxpZSMiWxaJ7dl6wn0cw2kCxE
04Fcbo5c6UcigG86egmHICy/GC3/ovfo+XNHU0SEzC7TBmhoOGySCAQP3KWPCABNONPybjzRrLR6
Cv1K/bJhw6xqJ/pQVCkr4qCfOCi8KD78Wm9Y26z5k1DbcwnxjVgYqCCtrF+qMnyzBxWv6owwplwl
v8AO/v3+l8qLP7XivVoaLYWp/6y4V1TYP8LZOE4VYOFOyUNN3cFAK7tOfQ5YOLpaHXQKiKDSbxOC
Juq2hXpoT+xiSJMi/adi3r2X3qOw8uvoYL+JOkY8C5uyAf9beTaJS3XwNQXaOWzydKPrtEOKT27g
eVUr+YKN5qdQ1cHIVLtKkuEHdZrr18l75dajr0gsJuZr+HCowwaAj6vBBbNlqIDMI2xTkzc+wgwi
0rY1svrq8tmtGHcd4mkvKheEkTkcTM0YD2mQHXKGXafAKVDwlHTfi4r4z4md+Ap1KgZ0K5mTnoy4
RhzNkNaPtfAxSGs1WDMKyaI5ehO7nt6UH9ly36c2/e4hlu62IK2GzvcD9I0D/QuwjUc8y8yRmTk1
2ouoASkpQ+bXaegdhBVu46T8qyeiWkEoIjzake9QqSZiUsV7JsQSKU+tnmQYVtjg5K1ozGd9yg81
RpAVNXsCg0ncLJ3yZGJCyPUQfld7Zzg8th8xwlhVCCIwD96tBl2p4hH17eEN0fjb2ALAGfWUuvAr
0TiARtrGy/eGHn0ZQubrQs4HDn7vI6eRldkFh9gGlqal6iBk8EB88cn5aNuXZOSasefnTsAVV+Uh
4AEy5noDScZY61lSHMqWRKRouDjBOxPtO1q86NkWw4RIhEmaPYTlmeteM9Chd8V4W3L3jzA7vfjY
z5U6MZE+xHEhj0HAWaO2mLGogLFtnqW+6seXnJVoLPWfgkCYPe6B3A969TXEA4mqTeGeOujKVOjh
j6G1VnUXybWSTrjvlyZZAB/PtPKZ0Xbf7L8jUk0rhR81p8hNive2n2DkgDIbac0eFdUW0gQEMFwQ
i5PZc66XUIkd61SG5rit+mebpLC13g9vTRr8csxd2SVPsZkxMdRYdNsiX9rQxXueXrxk/DVZ2bs3
heG6CsHljDB75mk7gDlbDyNT68jOV+4QvDCK2MJxxo63BYpYr6YfZkWAWSbRo4VFvyajwt5wxBdb
r4t8vS8P+P2jFWQ24KXViE0jJprVK4G2uPUD3yoDwx6ojxaZFt/HPMDk+DBos7txA4aOcqzuOWkZ
65YDsDTUl96j6s5F9dK62WKhjbmV0QnIIP/BTIHWo9ve3fgW6lYLlgbTYGGq/tCFfyhs8lWQbeWU
bXrLvDYGMfXKkH+1Zm4I4QA/N3QxEuT5UDYmwBzFbwcnFooWQpeTv9qREZztGPgLlJ/3Jrc4e1n5
urRGSNJll63bQiywsfheWpFa2xEKg9Lruz0qgQJAlopu8YReX5+QltCt4eZkh9pqfwoFfvw3DVtf
M1JtZXh0GEqXBI7Ii1kWPA4ahJOuu4x7NFzFanx1dBkeB9pToli+zuhondjiFlkxYfVGJ+kZhbfa
0+gqmsehgtY02+5fp6cdJjM3R76I1CZy+3JHscuc7WmS03NV5Z82wiPDqFZai8DehXxIEEawSeMF
stnOVzm7nJC8ornOLoNd4aVPNDAnxvKy24J6PYeoCtZJSe5QOQH1GSAV09k2vOKYDV+l8WgHjfZz
lC74r+TAkX56LhrvZzIih3BUH+069DppFxuPeRoCZFgVWp7JLh4pA0T6Cy6UKPQwWXud9OGHLapw
FWXMGZFvkNiNwsNu6fxnVnPoQUG/kli3cS3fYUNbuXX1LGPCCmPdAczo4KiBov0Lb3i+r/X6bx2W
xcFmU7cUXchmRgffdd7G6L1oX7ljskvdDa3+HHJb9V4nzcljIhLoz1apbTUCeI6DHPeNtqi+OnfX
W2yUth2fX2o7vjZFeptUctHj0F3ZKnqH9VttZgPgxSDEsYviQ1NqdyOG16/ZX6Xepv53kQACXxtn
hE0IKzZFINKVRz7bKn7pNzIprLWsiKPNwe63+qCwBLAXjSTNMfPqA4GMrnrSm2I9aWsZ3abcfaLL
cLWYbfo9QplNMJqAs+irNZ51bnmQ12MXHnANnpdOOTKa6FcaDXRjK7SWsbf3QArhrt1MRQRVMcKD
ZaDPQHlFD7aQnyPeuV22SvTyipTxYdhVyXZsQzZN2kMBRrIoADrX20412jaOQWgH8JGZDZ9Cu39L
JSkktfB+zrVJy/VRNxWb8Biv4UZecqR1q3BoBiz6nvfDShftFluxOzZrTpmblilSxYnVF/CN6hlt
ihX5kVm0hzKAZq2FUbR1NKNa9wbjCYeB17oI8Y+46t1oR/q6LdpM5gkogkkn2U9dlWI+xQSIzBRY
jfM31/d2E7VkPDbVbbADspwpG9cxgoA1I3mI6csUk6EQI7QfrjaMJ6WzvhJrOCTRcBDOAsI1t0bn
fiUJlwn9Bkqr61hOL2EuPZ9Rxynu9b96zJGXlQlifBIcgzyyntQorl0yH3jQHl0Z/E2K/k1Txfs8
olBLrMc4DIhM+twBr2h8zZbYaxRn6wAgf2zVfxBUnsaubrYd3GFsoJJcKLiDIWVs34kCsEaCulZO
D4PosjUsz1XM5kSX8cNze1Z2M6YLIvtN2lanwonfhmzBLDUei3rpPuoi88ea9w8KSzLsCjXzl8yy
z1p/qb1+HxjDl3Ap192goEc80EDQxbMzWTcgUy+JkrvesNE5xlyDKEPbEQq1H+SPEIy/byogrYLm
No1Kwx8SZLPA77khanMzoXoo2/mShsYfL33ti1MxOusStBFDGu78VKLskfxAzrl+sshsQlWg4zNA
EGsNNje7elUZpDe+Gguh+9Y9lV387mh5AXjHfZ7H5EPCKx8CZ+9lV+i2T44n4kP0y7LrK9rpp045
1x4D4iFx0x+1m8HXLFZ0VbB4hJ3cE56Q4V3+6wTto9bbPeTValU0gbdqqkjBBNQvTmf3Vw7m4F3Z
qo+irSB4i/4sIlq54VydjaxLCfGwf4ssUhcu5hru7b1XQ03jG1yibi1jQ7v86d1ypw6OoYs60MrH
iR+hMTZpXssmsi+jCX8ssAsdLud7EzbB2pS9xjoOZ03r65MddffeMbYaijdCGhySkRsqrDJ2DsyW
XgLJKQDrl+c3nDu8hqqKZywhe/MyBMO2z6Z956mTmjjP8aAlvhxQYaids5wVDNQKvmtOnzIE9x6w
xFgRpyz6K9Tsof4hwojLpngYiPGg1GAukDquzdYI/TiwltBvrfeVZr5UAfHxLhKSIKRXq1rlbXho
6ONgOpVFe5UBCSRglVYqYUYjl+KPG75Zy9ZhHxycbT20jFFLqW1i+6hnES2kLv0oArSVNO6fogbJ
dCXBSGv0b6QkubMm25KPidWVN54IqOwyonTSod2kHjB1QdAjLSjvRJX6x702lENaKJdg1t9j9Pr9
tWrk674/ib5qgUTnjAfjDwQV70MxnMC+f4Qhxzq7ZAtndIVPDajT8j19BsZ6+VplW2g5JxS8dsWU
PkzHqw5ONfZIf6wG67PMHxlkmXstgqOVmibZjH7r9pE/a+QriVabqF7oqNki/bAQLvj51HebqG/E
th3kdFqEZNFyJKBP2j46fnyvT8wqdZkCBdRu2SjVJitR+Wjdpf4v7J3HcuRalmX/peYog7jABQY1
ca1Jd2pOYBRBaH0hv74WmF1tmfmyO63nPeGLiBfC6Y4rzjl7r50l5rJpkpQPb3oSuete+0ycMo8P
QUcikCntQ2iox2dymGkr64l4goWH5EtPUqSXuVoTYMtfpXJj1XKz1QPti3oBIfWYfv7Wm6gu99Nc
VHnmz/9+34GUP/chkcfKAG6udH0vBc9M19ZqXcPtpi0ZPpQEY5QA9A/NWJ3KPE+oQ1Hjt8hG7EOE
KHkft8WNoN5+dOsz8uEwV97JTuuz1VO6x3lGueP7zlKMJoIbaTK6ZZ2MCC83hFs4K5v8TSTo1ngp
SEtbhJ6TbCcnCBDRrKQxKFZJ8OqMun+QzsmefMQfxdgtHdidzFTDBURdGti8OcF4ZVjZopzJqb4s
4czzp3aB0GcdpgCCGgQhdXhLaVkQXvNImtC5MJvvPv42VO+sy7l10pnmHfFw70XGI0Px1jDvOIUK
6GZB6c653S1LnUenQVkGQVBnkucQTDIFm1hTBJSAPaM7uM8Clvr8Prt6S4ZDBbyi4bNYhUxrT0Ei
+J1yXbghqT4ovnxWRRBqjynVB22Xy5TTeRA93rk64DWBi+ILrGkTOvZSPefth28AqvdQPNl+ps8R
dhZnlf9ot/PJPe8QscHPTNNbIHjc8J61i7lpEUeMG+gY+MP5dzmAaUPh0qSfEkiXSVbFIqrifURf
e9EOJS9q5NvgCmRlOiF7fF/ze+3ye7PQ+dI6sejrCizIQPfERRdEUlL4FQ7Fvp3RvtIwX/S4bVa9
QLI1Ab8LCXHK8n06xi8pF5f54ZyfS1RAVE6BukecmAf5Zt4QtXi6BIS0kTIzbeC4EBRAFWgH9I5s
5uNQ7GxmYeqsZawxXU8+dS44f3s5TNwpQ+ZdifZO2WnrOTG+YIelYcFIHDrRKlUQRlubuF1JFYYk
g0913hDqaamh8c5q0j26li2bLI7P34FX0JC1UFFz5+A5itCd8BSyF5bjK5kQ8ve90Sy2OlO8VqQG
L39H+r8fh5hfcx49EqT0Ubm8rPmDIEXs0eg1sgCDdVUY3rIwUmvRkdOnpHz9bZnFGX/d7/s7zh2z
qRc0rkSyyVR7GezhFqcBYvDsIBIyheIXr0o+rKm+ptGQroARTrvUBXNeeODM7R75Ri+QxiuX24qe
MMDRtaZbT9p4kgMPsTPU06bxtMds5FmbN8jfjXsIKq5k3ZcjaQbVAxagbjN//L9HwODgEvYCmyb+
bIuRfCqu29xzHd0J4O9ICgkX0fw+OYiGwqhASgAOKqlWiciDHdt5w7lMX3JeJkPob+wCexaSrHln
XTGPqNhqF7irGvS03qPudx9l2Twls1bg77q//8LDZs1mzX9sqFpYSIE5zJZ9Wrjz//87d7RTy6YM
fAESR/DUjKQ/tNmRARj84jVG5aWTq6+IB04M8hLGrK7fpmFa+o/zK9NyDEZJ8DpvAvNnK7z021WE
ox6GvLqvYntf8RBGLU9lqa3ndqZX6hjaWfkMuC6xZd7Mf5fx+xfTMZ5yUE66CbrOsaX3T6ZjlGee
pyDOwAV2LlmfcX+nM2ZHn0oa22JoX52EZmIPiOj//laa/+ofBioCj43xCJJA6x/fShMU0kgRxFtZ
V5vCD9gS7MvcBlYxjgPlXATb8ryLzEgrYz7y25aw8Sn6tPEFqNJ7Y3D2OepHJ2pAd6gF6Zl/xHy5
aVnNYRDtXGKWWl44IP7P+c4wVhwy/xaHZf2zq9GeXfmAN2y8oC699n/6RqwYhlU4RvamN1l48yuf
978e1SG0YseNP8uuvuOZJxeJ5SuxNcFWjj6dMaKxx9VDsDuQV3VpaOtKgLVxcZm3+IQduLXo/c6b
3Gh8TTZnZgFzUo78AYIF/nYRwq7OlsTf11gEmOUTLVltPX+WKNo/fz+y/z8jehzLP//1H1+cy6oe
b8RFFPnfT3wMnY/8/zwk2hX5d1t/NH/5I/8zJWKoYwmJr1+XgiHRPAr6X1Mi1/vP2dMLRoUVYBNP
yX6SF7UK/+s/DPmfqFocqDEOafdSnyFM/zMlMv8T9yz55848RGK6JP5fxkTiLwvRNCRAJFAPLjcd
W/8n/hk9QOLs6Fxv4PRvW8XMHNe/SRZOP2ybweOg9XZNGSGMlbQhipPv18fO83ciO8IAv1M6Kvs2
uWuN6C6Kxucwa5YjKQwdiT4VQ2guHbTfTDe+z5JxHUzRS9t3b3hPbhY9TT9tMQX676UxvQmPsO+k
/iSTkzHStJ5aTngu/Ub+HMHjJUtgTX91Q2Ppim11nZHJo8I/9fBvWHruX94QC6mnJEWYHcaR1j+j
0CLZ9KYSHYPtsSYkppbpaUILu6CvEgW6+R34ab+we3HjIhycp1lorNtVTJJMc0HwKAncCqIH9BGQ
VbriLszr54HeyFus228UqTYeixQLpqZCIohidzHaytzqYcdwVzfupD+ku9oO5CIRVX0zkk0ADv9g
hcXJMn6sbOzAAxv3KWooBhNiORqNONCEpy8t/EOdjMMlL2jgiQMQ9TAstb3vdNESzUG8rVH/LPIu
Ry2Z9NYq9wi+ZV61LmPct2B6w9UofAHJjTSRAEn0Ua9JkVStY9wyJ4rQpGrYNX3dO1s51yv0CBde
ywlr8Kw7Ud6h0q3p4Dc0CWqaT+0k6oskeGLvx1grRkkjCw8KF8k0yO4mY/pApeaeTGcs11jGEnR1
nXHXddO3PWjvluMb2PjUa/Dq5bRntOqkURb+m3NI/JUOYc9QHGLn4YeYf5nTN2ykzM8Gf8M5Ui6H
5L0IQUIQ/oIoSOe6OqB4HotqWDZmQZ4ovZ4kzt49+qQq7cubVwh9nxfINPQ+OHq59pCl8glNVnMf
orhGzoaIHN/cn27+QRG56mIwhRvNxntwe12sjQwHs0S0Q1PKuUV+oG3bEb8wF9N1GSJoIhNZW1Qu
F80GjD5UvWQrSDtlQMAczKFoWvzd7vUvLjn/AgUIAIZrDtvC/J9/xr+FbmV2uocJSYsDVmcfNCtm
ocFWs4Hku+6IGTvytp03qhO2XXoFnviydBldqkW/Yd6FTKbFL839eJWUY7nAoxvS8jebFxEq49QK
44L55KnWUNv7WUZ6hvvlzlWbXfMkO3W5+jffEDezv97buN8InahW5BTQK//xskHONRSmOrAYbqK9
tJIHlYTZNoqqO4fHcDvhDz8aiGdK1D/8MJsKxoByGNZD5ItjFrvpIUSgxNatDtowBOvejkmHIGlx
HQNN3JjGuHfwbchA3emqpyM74mZydbmOCu8qNLPYpYG+a8OxwK59J83goScdkJ5b2cCd7G6x/4NW
jOFDmj7qU7f1DLVHtRivSzrmeaPfFGPGwnyC9bDJMWEd4vTJH/G6DUaEE2Ug06eM2m3VxwxKA1wo
Vl1B8o/hpsfmazC5n7ojH0rS45blUDgEHgwP4TxZjWhqaJH/2NH2ZuKijOaVXu8qbMcTnUv2ifQx
lvLMfDzC+Dg8NX8mG8uVUyEclDazN2UxmCYzLM76fBfN4tBqmeQB1QKq+XASEw7C8DNwmSQ0+PpX
Hg/KoHeUDWRRzM1F8APXpm8ScoLUfRv6ZzcSxs5VEZbFqJ5nsB86qQhDF9HHtVKyG/BrVU4ZLdVA
tzDGC3cPuXOMh9cqas1PnxnmAv3lZ13FP10hPxzfW6N5jzCA3KGeIeGE2JORufRd0lRozfQPX0ex
XzCWyMwxop4OzIWLDm1pJe7JsguLpAClL3VroEok/JRO6XuJL4GikEmrhpFRK00sVOrTFirfZ+6k
0LFxVWPEFM/RNYyw1qKOHgRyuY4lfuynuuJuSoaCXiqcfGT+rLs4cE+V3vjotnErWmGwNKcuY5qS
9jhw6qOY9A/VhA+kt9UH5KTWPXmPatMN+pn24FUPUMhPjnnwVU+fPbxWPrODwdRem8640XjHuWyJ
lWrsraBHdBsdege+fpeFV31omo2HktGtmB9nTHWEInM+TKt0P7bW2U32fY4unl/tCRUZMJvYIP4p
ego9YKLtqm8V0bJ3dUJhYx3PvE0bp3Q0eUQgk23aztUpmTX+sFLxilHgtQLpBB4bc2EcxU+xSr9z
yyHXIbCNva+qHz8LNiODwGW5L2r/1dZ7i2zZV9zTCMBldHBMwg2tPMO9ZukrskBspK2fXY0vZxwR
MeqxGklSG6mi3Uouc89HFTmrUJmWYlMPNtmIJdCjgui0TW0xVZyU90HM1hWT/tFXebTJ5JuRpJiq
1LiekR1Eixb6jnChZRUWHHAwxqZQvxIrOcA2I3KzKSjMQ+9szxulnX7lEQLMpk5jfiWmHI6IVmvq
cR0ZPXxQn44UXiyJ16VcWg05Xul0FURorx0PAXhW3htI3JaOLR46WTCZGvR0r7V89HJETwNQiwco
2Oh9/VAZjYcyzFh3VX0Ikl1mqOhIFI5Drl+F48UU3xEMT6QHxmuXJw74y2yZBvGLzOt7ozddKAEQ
U5Mikas6rO+d/okgUrR/4/he++M1KeQTfI87V3aXcELxLuvyzfbTj6EPD2nlIceXutzEDbNh2iR1
TnZe3RntLvI0ut1IKZaerZ01X+yROdI4TwJ6S0FwltzENn4ZbYqKMVFrm9VGzl4mawjeBH7bxIre
A1MzF+gx95XFVLSY9CdlxtolUda9QHK0IChqLbJxKdweW2QcXCUG9aUjswInpE7WRx6098KDTZFa
/qFEU7P2fD9jnFmqjclNa9HlqJVdq9Gxk5LW4gKQyXFoVY4frvKWbpKWinemvY5QL2bLS6/i9ju0
p5ttasGy14N3ox8eMksnPsQmIDOUIFeimG6YrSv2hpz4qW7iDleaq3G2fQ+6PJrCPJgj4JQiKGkT
5GTrlQ4JGRoMlp6oZWxxKNijqxbKb+WEMZ5AtfZI1GjozaL/w1GZM+vLGGg0fNBEnRzQA/VrX8ta
bh362Y8c9EddzRwRP1ir4h/PrbeJXXylsIiX5EhxxZz0h2RQ9xoemW09EUalI3eazfVgb+J23ftq
O2vMlnks6xUv/Vnv7dfQQrlvjFhVal1+BDkxGYX3OQ2MOULNwEedhUx/0q4jp7p5TAcWocc72Bs+
JA/nuynNY6L7p9hDaJSTtIdWhbVaV4R4+tHVFj1XoSnel/a08VPDOmvJe05mKmHfdroeVgTW9APv
qYlSHD7Q0g9o7pE7DMH0R2sHwsTSVWcgY5vYbifdI8AId02mzhi/PpN+tgnb5r6joQkFJVoEdimW
dZ/YGy6jK7vt3upo3QWBeXDC8BoUaufIcNvYeb9IWutpcE69xeIrBEDmoENkpkrrU1jp4wxizWZI
qpyDpItTZ2tEBef9HRhwDgSBOU3mCatWx3b3DWeFFCA7ODlm+1EH47pvgp86OlY9qqZh1bAsUYu6
GJsTbMeWYhTSkLFX4QSmJhpG/amS9JCBSj/QpGRTdLrvmCjqaxcTcZUhLuszelSG/uQhMEdqZobL
vvgZUrMH8tJzcDote++M8CEQRzgowIwyLyFSV4fKSb7tHJVSnD00486S1aesYlyE0SE30ZW0FtIZ
Pdlp0nnxf7yJUJxRkdA7uTT+PD3/0bV6PxYEKil+69rBcqAV4WlISyI6TZg+sojXGDPVoWY9oRoK
bpqF1EWhWZAO9zJmks3QFExBthWFEkG+tb2ykvrsBV+Wl74NyszWyMyyZa0LdciHalWZcb8lqefH
yeMPyvBlyEJe2kzrzRIZTyXFgu0Ag3WQ3xo3XrmSlyDHr2LclJq3Vjmqi24oF5nTv7lTgWqne0gy
/HJi9M9SD1+qOufK9+LF4ME5CItFj28iwaguKrWzCP9Zo6LmBDY5BkwbaYFMwhUQrHgVOO1LZIzP
sjKYsEZI+Tx1MAQIhlk0fW+00UEH1rQi+6OHFeQQYdo478rlZ26n1Rs9mh5xKaxMonhncN3LoKk5
S9w7KnMM13V10PSLXtceN8WCEBf2yzYmKrrXEmo2YSwJKN9zDN0cZ/oTJ1G0iat212u49ER9HEyG
Va5K42UNAXVNcfuhRUg5oKU/VgkBcEET7BvbXxot1oqy1p/0npjZJm9fQmti+zIMTMPSvBvTlxZ4
iBlU7RbX+032uA7GceBRL26MNyjk27OD6m7peFxulIfXlaJqD/ppl0Tjpyfte6+aEB2mAJJsU57N
ZnoYPYbWZs5QIK8CbAfSRlfE1lK7nCqVVu7mD2xw8zunMH8aR98bLlVVn9XG0q+/UDm5u1gx+y6G
YWPr8S33e+bxtGwjBFRLtGF4F9Q2BBFC9t9SGKO1cRM0dYabBWs7xy8goscp01bOZN6Y998XqrG2
sbBWfdki6DfMeJcFVIWOea4ilHR6KZ+dYFqz6JLOX2sJsm8Oi7kOygnoNY5WHlJ3VD5XMfXuBs1m
auJ82ZVAw63I+kQThTMl9dWySPL3EmIZkoSYbO6N3eGgGXXnw9Zz9FlSkLwVA3JLkXFAlfB77ZRp
3Yves9TdAWSDL4cH4FRHfwpXYYR80agOkUyftKL5plx6qgJUm4SarfGtLMptVWcvCUoNogHZ3waD
EQOHnVmZ92Vj0nwUJSdPg1jCSvKVIFuT2Y9iGD98miXfeDZgE82i+s+ydpn4TJF8j0zuB8bGLas/
XWPv8tjhPOyzkA8/Yd7W1Pd2o/2kjvE+hfHBQLgY9PlrOwFjQL5C9Y+m0qheE5H8YOOvMQw0J8W9
KWo4/JQf/SEp8jml7GO197Ajw+8sQFXglGtmLJy/qXtGEuLm4WseNwcRh4L3JNskSn0lNbwSDaEn
VrmFV89Ks7bFgSgmqA87fAzQHDwQr3bnflhyPMV5dJdn6kqP66GI34PUisliHx9wohxEd8lE9C5b
633y2q3jtd9OaKBP818jlwoHiVRGIEgKXnNoxEcq8z8D3yJSx7uRjss607m0ERpwyCvkvySbL9su
sDE2NfG28REuVKl9dUuhk9s9XUgAJ9/WVmIJWvU4uoG/Uei2N0ZIul2SHRoXPj+xZ2cditLCqur7
LGv2BneVBeCfTyAG9TZ1n7mtSYaJwXYsUUX1PX8YjtnnkKBSScCxDEAaOk7lpabMyxhxPuCBxpfM
ftJTApO1vKqnooYFl/B8G2pphNkpCpEVqZCPv8tbUk9xnPk0dkRMRWUQihxYJRi1EumOpqIfyr8P
clYb9q3kVBkw6RIGABLOA63KcJmNyX2iYRPDr8blMt4oSVHVZ+VToQ17y+SWaZrjo432Z1Ul/U8h
h+c2C1+ou0+dUXG0G/rNYpCmHLNAWRg9opp7GCx762ZgwwqrP8RM6KAdCG/htgTe2iOS07qi+xUb
2yTlzo9ockQzUC2aFh0x0EJ8/85nFgHpMrritRqTqxfk3XoF+B1FUWjCkgtXsZKrXO8/ft/0TtY4
qBsuJcldaap2ZbsEztWp8xUJ57lFDkBUMt8YlRnSRvcYyxbsvsnmSS7XoXAAXZnp81DUAFY0+2I6
aqHDxaYKia5Z3D0qIxOrOjX3rhIErZoRJtXwWACDXGQlqyDLxFMEbs8KrAuuLBobiLtpzVHkWXwX
Wfw4Oc49apQ73yTRVbLomM1QjsdQAlBwNl1+V4I0XHrGc1GEt2yCUlEIYw0vYNcwBmaZ3tHE/kw0
G0fvdJMuVlqR7V0+AuyDxyxT/ab1kKAGzGPN6qyMh2QsiP31jc8CZN4UAx9ydCq23ItSbEP5FaQg
mz05h2OSXPMHyUR1Mnpan2Ke6g+H+d9jvAvzyb/1efBZh9GuDGyw8VqxTCnytCD66cw4X41+S+9R
Qb00nXTXl5WxrPLvprbYY8q6IHM32nkU05kLRSvCB4eCUfnZvivz7sBOe8ri6bNLi2jJsfRQMAZa
xk52xen13FYoRQxkbZg8HkxpfxoCTdr0lUwgYzyFAEGO0c8spm0nhlfRUHzFaIDMfnqM+6HYZTbH
BdQWtEw73/dhc5mg3LILxN6nfrQuafahLDI8PTf8qYIQ+Y27gvO4R9fGhJsCIxrFSzgNr/7wRBBU
v8C7esVUwJ1nhgNmEA4ZSzXqNLjOIekDjmAX95P+pzDLn5CxNRVhf6KD/caBHyMjF1AQ85k56Cuu
bGpLCDqrr+CXyaw5mQIRZM8zE2K/X4SJ/6ezEzyYffWg4v4aZ+aDNUTDqm0Gc23am8YRn06Etj4s
zFMYcdRWsrmOE63VkZLFBdkU5dZnkZeHvoFBIrpnwzS/IIqx7efJIXr5/ae1dDikY+kuWms8eHH/
ltTYt0PuA8NnlxssZAQocdDdFwYOab8dn5WLHrXijtum3asC4zaOWGMn1eziBi6f1REciz15gJow
OysXAQCsvnZI5OzFUg/kH5D96TKzkmvoIksIx6Tg3voaS/2tVu6n1blb0Rhsmhi0xv6Hfnm0aOmW
0CCBjZUG7apXFhaCsieJhAwDcyYMSK+7em9jEZHUbSJyz2va3nnh0BW17MXYoazK3YJpQPM2yOIU
EEk6lePJAu/AQSaR4oU+gvLgWtTGlTRNl56Rz2Srg/BF92uUGwdN0Rjx5mG1INg6CM++hfIZJ0Li
t/1C9nq5KBsHzhcK9TqKGCO6JCTjIhhda9OJyMUpeOxQiXLnGC+ugg8T6yMYTpQ+cJ7KwHipo/Lk
+MMHZDdvBbXvKbWyUzVDTPJiXKKm3datPi6ld4fWD3zgGCAzftd1y9mRzPGcD9y8DKltvELTd5WT
Ye5LBYUGUaimZOJEluhz1PAE15Bi1m2aeNyshpJENeEuc2HcU79Zh6nOsQOTSqIPrri20sHsMsmj
JwsmD3arPfepQakxyQe2Q2tTB0X7OPnGfWKMH65y3VOEAPSWzTSd4adMES9lgCdYlPcpDLd17gNL
bZow3HUeUvRuMOKXQgiMTbkXoy824lM58u36SY65kk12h6KD+FfXmmusiNozbbXvKZ97AUVIN06n
b74IZ/d/MOMTqce58HMPqazqsdIrSBUq1Le5W1WPZZFrOy8s13IgtA5VsPbBuUs+YRZ/A7nHhilg
gqRyzsvjljyU5zqAppBGyFMzX3NOnRs/uCs/ZdqU2ba3Hpgy0jaB5RHPkCuJ0zjwh/5PMnZbH2J7
sEig18SuGnd9QPT1WLco9Lzy06NIp8Og9BsdBpdI2jE6gqD1gArDcRFpHz7BdYDmOEXWycIVsQ7v
qpjpTW/0HiVeP12rzhh3mddWOyuJtWuq4Z2Rjel8+5w32vi332nUdn9vTLcgHLI9fSrtV4b0HLn6
HVtL9qW72k4fKv/g1GAZ8H8HW4i0tyTU06Pu92znFWYXe8zLE9HO3qGhV06rJT0b85ffH4VVrS2o
AR1KPkZ3QXnpXZ3Ga+OHqOqN1tnolpwwtN+sos0uSdand79fpOgySvIWtXlDNq1mtujHe+OG9rU+
Nk38g+vCvCWW9tYGdn7qBgQz7hQ3+xqK20PG/ng2QuPh92e/X0Y7vPO64MfqaSRPvJOsk5ag9NZi
2Kbrc37w/KUpH1B0JTu9d5vHfEw+zL4ki9jQENEpleABS/1r2o7hTibzo8334tt28UAPknGVPpNr
MzM+uyP64DH3gjVugmmB1pB9QXdRSqYjf6THN+RQA7J64sS8q5O2XyN7AqkVud0hCW6Oti3MhzpP
+kuGV35dEXi/xEEjmftN8CZ6Oaw10n8Dz8zuNZcKadK1WzHFFbZB09ukRZG+ytj5jrBHbYTGjRPc
ZHRsKrQROEoif2puFX6Yo6zNd2YvS2YXxpmzUb9zaWdbejNdunDAPGcO8c4d0dJN0irAIyEd9PFl
HQya3DIp3aONG36fkExu0z/f0pHCmggN8AIQVbqqOo0N7dfSo8+G5nTlFjSoWdg3DE/o8d1sVGtg
n8wR2DKVpvwDJH5AOn1DZDx7c1jRiEaSfo9EDjeGlGthhAmh8K17sacdgWivpRs4BycQ9qGVHl43
MvlWlsN+SVnt7upqxGw9Bkdm+i7i9vIRPqX1xK0DV1YzAC3S5CIIQMam0tQunT0eY1KRdn1P9t6c
Ez51urubXPhO2D1+2i7EaDCE0UbiBth2APkANQ8F9oLqJ+QTg/couy3NU654cTVuLS866SUh0APG
rd5StOYrmDBJUF3SXMtWMkgFArhiU1aJcYO8+LvkqmFoz1WNsp8mmrNyOCkP7FJ7Lc7ydcQYA8Vf
euP6X23Dqp2OMqwQN/YxjMo8HM6pV21H2Ae7whXeYVaVL+peKzeaCZNwYHQ50sE8BnV7cJXpv9HM
OngRNWmp9WS551IjZhXTGH2b7uIV6tmtUcY0ff2H97o4Tn3xrBxnlltN8h7zVrq3XE79csAI4+uf
Xtq+TTPSY4DgSVB7Pi6ZKGiHpsaUYbv0wMF4+id//mKijz2GlDPtKBBMAiHejVGcXH+/JHb2BTdH
Tnp+CC0rvnolS8DgAS5KrwbBHa8JFIV6kzicW4NNVPxSVOimusB9y/oJYrN8igfPZMKv3aELA70b
SVwevXVqYrOFgeGGu7hmSkKcOGyXpsRNpMd4D+oLq4JNvS/cs+npalniJOQCypY70HOZSoG0LrLa
e54ONJwwXJeOcKjo4ym5a8CN9OjVkQIY4ohYLz2UKEj7CfqWPaiTljF11Q1t3ZlivEYj/VxxARkd
/Th3jmjyfZJoxppyrVgOdgARKfcPXg2Yi/pr6xjGYyimmtOfm6Yf+8666mfGnFmCgZ79MJ2P9R1v
zk9rVF8lTaONsJDFUkk70DnEA6JT4IvmTUf2tqXO3zepdmbwcJfAwUQQGMMzR1drJCH84D0DXGfr
FXG5JJ0shwJWYjvj32tTJqCCx20jzay4iMjcVI0X3QoOYzFaLEHLOFkzViAqMOB2zBSoHqwaaluJ
qASFVa9V7cEqWETesAcMaCE/sdmpGnB12C2OE94u1l3NdKo1N0Nopeeyid4L+hXbsIvNbRE3976d
1Wgle7GKe3Uz/OTaTunhoHj8V31sPKcjdEVO6sUYyAfHsu5qeBgLeJaAQrlkx9ADh6zKV6aimSQY
QPHvgz6tzp3GvYq12Wcgr1RbHjKt3YL8PVhOP1NlGSN30XidcuB2pbeOG5lx1ZWLptOPvd4qbrgN
VoiC+g2+z6Ky/6QmzerQTQ5mkJJsVEcnCuVnR9MxlxUdbTfTAQ084dqEn1behix7TweHsLTQ+9PU
8aOIA+/Fq/URN9jA0NtPxk3aDvUuaNxl36tuO+EquVUpreI4UIQ2gjFZVSLedaKvT02p41azoAwK
UHxOOzhrB7cyZrJ0ZaQq2Sm0uosUO8wLmnNt0bgNrljfte/iQL9kZSL+4NtZRHTfiiLxH/N0sI4x
eE0S8eia1FPTnIUIUiZCpBnqI9M8AgAmoIuBdAHSGMkxMPKfMka7EJWOvrKrHnhgV/7h232ZEkM8
90rcSp6UBfeD6Wxjc3UYKG2M0jO3hjnblUHCL32rH2hF44KhkEpzvJTugL8zA/C5i0Cc7D0Mdgu2
2f4KTGqtjIrx2VAl517TTn42TmcHHe/kjgdRZ0SDspVRknb4NFS+bjy1VhNsCA1gHpCe5jbH9aDS
7toVQ4UC75EMVtBq4Z8P7lfmJX+SlAjGcJb7spz3mRmAxfSGbj0O/nHEjbXsMgqVLu7EQRL7lFJm
0G/Trk6GWFciN6m6fsPm7a/adqxWfunQLLC8J3fo7zpPbetatjs8ff4KjEC5kFCKAzVWdwXgmaVG
cWHUQ7e1YsB5+F7bBejIiOR1etVG632UoVojQ+U6ZbmkJ6XMo1s46sC3vg0GujbdzV1STltPZl+O
nm/qdNjrU/HgOs0HUZSFT0kE+1Ab2WzaadhJk5K6KTmCZpvsJmQXpi8YZBtITtwsyjLdVMEQHDt0
3MuA+xWLKMKbF7hLUTfxVdYuG2/HBUkM+S0a2ZnqsFM7WqEsQX1lkq0hvP7FVAVtXhEZ2ym0ziB2
ABrqxVtPX3oXG1y3ojLIeTOuzmBhefA0d+mWtU1/GU0onn5uE/W+MuAgDzPuo0A55fjbKe71Qyvq
etm3wbmdjY2xuy5no6MxWx6Z96zr2QQpZjukjS+ymg2SFU5JErbzHS3sd3M2UYa/dsrZWCnr6sGZ
rZbSnk9rss2xYCZ4MW3uM4twtmf2s1EzoB3JgR0sBjycLV7OTOaMQ7I5DcTYsCOXt9xqi2XeMrBz
savfMn3EZ2SG22g2iuaN96p1WEclHlIxm0mb2VY634Nxm+E1rWbTqQ3lcTah8u4ctQJbao0/dZqN
qqkj0BCF8d04m1ir2c5qzcbWZLa4xnhd5Wx69Wf7q4yKXdCCYiKUqMQfO+CTjfHLChrFs31WzEZa
urz5AfSXWo24bLv/Zu/MdltHsm37RSwEe/JVEtXLknt7vxDb2zb7Nth//R1hoIDKLNxK3Pf7ksiD
OlW505bIiLXmGFPhtgbcbQN/6yoOVwG5kUJzDZ7jlYJ1hcJ2B7XRFYC8MUTvd6fo3tqC87UU8Vsp
9ndUFDCyjlWouGCJ9Sd7r4YZzdSqr7qQ1wzbpUXhxLECizuFGFcKNka80e9tBSBXCkX2YJKlgpOl
wpQrBSy3Cl1uYZhTWGZbQc2MDsOzCeesoQbkYs7LhDwOmH+1yuBtLFZrWwElDbMpV/3ofrcKoHaF
fTdS1NEzLAiZfHfRF88hgGuFXlvAbxs3uQmY7GRgGGFCaUcK1zaZeaPoYjYIyc1knVE5bLfkQJN2
BBjHWd67Cv8e1OyqU0i4CxseMqgI3IElVIWvmENI/RCHw75qF5tBDiMOX2Hm+KKgDOPq4PH4x7Kl
c+4HSo8Vnp5ZA3viigjG86zwdc/fdpW20aHaXej2iETooHD3QYHvav+bNUa3aXLQnxw0viKBBytf
ZBczad/rsKEa0hzIU5v4Ziv4egrrW2h7ZpiviehqUj6POlJRohw2QCiAPqcD97FR0H7qrHudQ4E+
9eMxLPqnaTKJh0zNuz0hM01B1ceeWCTEjNy3ybDspt6HZWSXxJY13ps+U9eI61OOOuo57LoNUxXv
BL6NdqSoPz0ylQzzumrPz++t9cCiMRQ0SlWgK2lBg73AVxqDWAkNFqIRDJALINQCqRXWA+IRcORK
hMChrkUKhRyhrfmQ2jrCBDoT48cFh4ITvmsiRkLXIYpCsdAMJLMKXQYhSqNcNAc+YGxGQpLnjppE
abzFquhz8qJHLem4b2PANnA6jEruELv5uzWwQlPaBx3/g1fuu3xb0oRwHaxPXxT39KPgVkeN3ISv
Rg6waymdBE0X9zMSblaFrNrSmIA+7gkwCn0twcvWFl6KDD8Fu800KHPCoHhQDiUOi0rJLBL1C8mV
4CJTqgvN0997Jb+wsGBkSoexKDEGh8FvgSmD08fBVOoMeBnibIqdI0IL4+Kj2OCtsXFs2zmRKot6
wm08Pz02qCZQj8OPlaM8K45pWPHYOQ5K4zEwk4jxephiIoKSlSGqr1MfmbekTpFQuwiLo1St7wxa
Xpgw8YJX0hA+IIfU7KdDXA8HocQiTBSXRB4kXvSV3brNHVRUy8rGGR58xplM2mkQUaqSsecYaHKE
cev+I1c6k0SSyGgQnCjRiel0z8RtmfLjQHFxoSDfeaKJdUFI+Idak3uN613Aau1CSPMrMUPOPHhV
LCVYiTCt5A1IeIl7xfQfcqVisWPxVjkkkFITRUcLoSPxtoRK4ALFaG5rAm5EcjCEpHdSyV4GrC9O
yYk4XoxjGQ0PzmJtRxCmWWKjT923uYr+NAs/HrfSvxkh/Rp73QjcOc9P/k0QRrMrx3ibPC3djG7e
kLwyxErHa3xJhDxirMD2gd5nK7KenWVZ32UZ+1BJ/QYlh8xFTNRmXJ/PurU8y7GaOF4Kpt05++dM
IrJPxbVxNb4k3sT0POu4kiwhIY26+PRq4d9Llc7j60iemWEQEc1wJ0ztTy84njuur20NpG0bZriE
nXX90x0NuiQcphpWpbwuqKwnDlobo+FlkQoMtx21BRcalq5DG9qHOek53SIUdn2izrqud6ojgwH6
0rWXqGfkFfv3PP7N/Y9q0vYRc+Qtk1CNXKlpkaZLhMbPSOIo66b0WrfdV6U375mp39ExGV3EZAUC
NepNk9YffXZaeKyWi/W7aYTTExv0kPvVzisTOnIVHgVpCGsk9SnwWUwey1GYG17xj1xxkltfGm/S
GbHeDA1poCRzr4ufPbR21Vzz5NizGFuLwqmCOJSUSgnMeW3d4YpqFxxp/uvsCv1cG/UC4UKtgU8W
aRFdE/SW12xKvTimnfmRxOzIIq21sN4wPBn66oTQWlubs/8GpL9siWA/JkZkbBd4qS2r3NHzjjU3
Xtsb5lfSXOsYH8P/Tv7+d+e6Zep0uhL6FbZvwGz9NffrVMhaOFJxDqtgDrPpRJNLdAhHbwkyspCF
P2O9R9OOzY7VSz+JHdzOfsq5ZEYpwgkj5c00+/Mb0379rLMI9UWPLKYh8P3zR/3/cM0/wTUezMv/
Ha65o7Kv/R31f+nt09V/5990jfEv2DHgGeqVBVE0B5rj33QNejbPJfWtYD0PCRts27/pGvtfwrBB
aCzD9Ay4Gz4Y/6ZrxL/IKtJHbgOAgP5Y9v8LXWPwJ6v/QgyS0WJzT/CcP4BBD/RfP4FuLojH5w2P
utrZWTXfP0rZptAlukKOKuFyWnygw9zEBPmGrLnp+nQePc7rwvOCMB7fE7c8DIt9ZGh5yplvcCGD
se+Lp7CX/5D8/y/whTCuYH9vMSEihiUUKvEfdGPlmLWNZ6Tdji4HCbIOiEJ3ZnlrrOg6Yrq0lhsw
//4/fp8cd+eoKv+iqVOE4V9/QvzuIC8MxxIUBPLz/ss/NYPxm0fkClvD7wPUkpuc2FxlnqNh5ivr
MM7vA0P+QvGyqRlZ9Be6WB+9g2OyF12SoBMOJhynLP/hh6ErJuC//lx8oIRjoJZw/i5wHFppt7Rp
tVtHD7dzHwVFpN2VNMRJQs5AMwsXfI0E/EjJ2f/+kfx8KP7+jzYoGXFAxqBT/o4U2nXVYmKe260k
lUtM9SB4x0PxXHtPMM/Hic4VuAjmOgwcLNmrhsQ0s5p0Z08Fw8sx/kLgbAcU9pKZlPced/R0HB/0
aX40xfJekeHvnwdHXlLq/cwouRVM3rjCGk8M3Fft7K017o+lI9a+ZJQo9JNj8AlOU94TCKYBDYT/
nKDiz7x47fRc1thMDov77M2UNLroRgZ0lg7heip/QUN2wMK7WgNqqexn/usPtUc6szlJHFxru8IB
KOvDHOv5qvLGPZJ9hvwV/wtiRCbaXvWof+AP92LhzneMkPvsvKw8Z/4TSRoqhrohXDBjGBq4dtLj
jVPl1//+hejOf30YHCAh4QPw8RVW3N1fP6SpIQw95926HZyHOTvk8UaPHtrhRCheT3Zau3HDDcGZ
3CA6sfL7lXyO4/X84mQIBAKzOxLdiTrYX4Rd+kJo4Qk3U8Wa/nfrr7ir0BvGsnrCcr9qdZqEqFcI
0gpBxsa3rv4xi/c5iQPA3GWXp+ba4uQ1cA2MmoZyjTww6u1UvKFvTBISvGOA+9SZrzqMnLPWKAky
kscsueTGerCvovgj+003rNHz809sx22nwTZt8/KgynraLZSs5R5C/+h327k8G2kwC6zKO5QDoFt0
NTp4XMYN65i4uvUehuwDsLkm7lvsjfGhr65lSex2B80XtoEvt2HDg29jcV8WHKdXhvdUJ8fc3Bnt
UdSCAsZTm2MFJAN+rAfMvmvpARj0gZvsaThCubGfLazqay18QDlMQngisycRf+ya5MqHLqnvDHLB
/kO7vHGVn+LHKDks/JQGbF0omyBJ6OU+T5Wx1ggwDZwkmTfp473wt9lwN2NgGba0f3EolZ/0yfTu
Pz1KFMf512eJ+vj4HCoZKPCKEuo//48n6xRh+KioV9wKG8nwqzs++qSHvQWpW75KTG3l4IfMPKLT
84WpDfCXQWMGk8dIPjBbuC5GthsaMoj0QC9krxoL70L37HB80qbHUhs2U2NsOYYSmwk6Oaz18ZU2
9nXufDWDvTZM9qb9rSkihJAkXuBOZmnuK27rZPJxRGv0mMAS5V+CeNbcsT3Mv1wukAXX1iXLNqHO
sW/czdzCqD8HECSStdUy9ga7on2yw1s+b4S11whilNF92n2Q4hTizijvp+JRc29+jpB4zzYW6SbF
CX0LM7TxJsYVjFLyKxMY5oCbWKwtlVZFj2tQXzCSLjX9m+nfUZfh4eSz96CfS/MsukdrfrWyaxtm
a5s8s2u/msmfDkhvIm47ujXBzYXkFGI4dpaJvacLd2e3bxPR+DqM/uHXayqN6l8e1wx/fc/gjAky
x8Hhb+/4BJdabLtFsW205fdUyDZwawP0qzR16APQRRSk+dFKND5/BYUwPPYoTlDB0yIJ9Hk+G3F1
L7rp4vf+B/ZEWqZIsyGZ7/eO2R9tGf7Jh/BsGxV92W2h4IY/YzJ4QW4t6a6LqXDzzL01klkp0zna
9aX+oXnaBs9X/A9F6ByS/v6+5kxl4gOxOR+ZJq/tv32WUx7NVpL4yZbMcMMLAo1XryHpaQFaN1LV
qkX9J7INqPZBcMed4DmGsCc/4DDwcerjMKVExSse/bWN/yDDtdZYH1qsX4Qcz37ofkyq4s0tFlxA
TdfjHiWRpWWHOHJvmjW6Kw5JjAu0g586/co3l12dVDryDz+Qmbedjfcystyd7VRdkJV3DZAk3ygN
5CXlepIX+ybVA1s11d3lqrauHFjd5JFG2qPaM059WiS+a89uAlqSNMa2KRdlC5sN3yiyPqjpVUWe
qHhmC1WbFxXFOUZqE+RFe5cSbIXoexI07aUGlXv0SDFZIXFTNvy/dKqYr1QVfSyj0M41zwndfdXC
5tN1+GhSRhhuKGbS6A7aZ5izPiqDtg5NUhlY5LW/8lmHPSp7pqEJ4+jVBfCCr+WnH/uhl+j205xM
/Jl6DdO48VEgm74ZwksfgHc31dzGZ89HccYg7BbmtnGzDe+Zuk4agAmdnPNywONeoDYBREJCmRLO
kVrL69oiyJpqNj9Wezx0QnOOPIS23OK9+xTk5DaSu+p181wuI9l/5RXOnYWdOqHtoDbFNTKhFQu+
HQze5atZYCqZzP6uG82alXPVPbhL062NuPN3TRPvyizNrrEhniMz1z/CWdpnfkOryI16RCb7Sjdb
guPYMX5WhD9/N/UG8rRkjM9aKjmXdMlXOaX9VqvYBaNZmw952CsOzU62Bluec4qvis8Rbsq0B9+u
EzTjEZEk1xibcxPqLywNQ/qUJS+MKv49e7N5IbhGgQEgZ9DZjkZFIrgjZUVrYITn1nc9VjljujbL
ttiVrf8ZNgMWj7aCdcy2sk79nY6z0MnIDBfc24tYkmCQj6rqpIXx4ztuEjme4mPkSMmvK+fta38s
uUWeukj3Zhc/W2KeN7HOQa+cywd7oCiJ2BMZL7f1d+bIoKuyo4Nd2tP6ZzJR+NU9BhJ/1eX+nWlH
eHMFhZkMKleEELF0whDttKRkx8pRkmo22pY4eJQhMMQU3lsTrI/BewB31Sv+tEMpSC0i1nwZgTpR
TZiquI1gjdadYi7JY877k2AU1Z1E2OOZkUNoX7XKrddlJMkILbhLe9prmRN+uV4/ruswZY4wmlSv
fjV9wWjWJFVkZO0+0VHmG7n+PYtB36VDf+4LdazIpyUgMavjvB3bY0IfzDGfjJuRdwnvKJQsutoz
2dLku+Fh1VvqLLpOLnhPXFe8zQybk7woPlp+TyefAOUxzwZJSk4rHqsKbX/f3fkDjx9WnnwlrcJe
O8n8OVlpdqDWiu6CRTtW7FezatEx8/k0Y84uNQraS4FxbWWyHoEksqjs4uVZsmTaheHwgCALHXyx
aVyOPQ6DBTM5RCx5qGny521EOWxSjPE+Nqlby0PZbZM5jVcxdN+qbTOycQh82p50elUQMCii5tWz
tfBIVvrE81oPEJSrgHmxKaOc16b5lELgMCV/HZDMc466pNWXlcV2YIThe1vAu1WjdWJt2ZPWpZwV
Z5TTmi+oAm3Fv8Y7vqXz1s76dMdKO0syZ0eGwuSbhcioW/IJVy7D+ijMmoCOLGs9SkyEFEVdy7Su
NxQQ2ktXHxuMA1uDSs5UwyZQd7VN9/I4UM2y0ooMshqGofX0dDvVNeQpd4pN2jAUANda4RMDF6HQ
az3yeWbOv5C8hFCLwV3Wc9MhN+upCrTlaQmhvYxmHjYC6Q4WaANap7W8VeJIhvG8YKPuyR8wBelu
RytNx2k0ddoD2O/e8rX3eeiyzUSZFpMpySkZyCCpDykyZ/4X0D71xK+Hkfgf7/HnMn6ealgnbaRn
wXXHVx7bwIeoHjaJqZsbrnZbYyBRp6UTwe622cHEYaDO4l009c8cSbq1mPJhTXgKCLerKzxG1GjY
Sx9EtLqtB6sijle6J5O4bWSQ/lwWScJnNu594CWNyDr9nzySsQcc2ODzWDPYFTuW8cg+4y2fZ3vP
nDOoRxkeNNxRgu8CT//yIM2a7UYpJbI4/SkcjK1AuMdn85PmRG0jUdkJJwwD7kLFGoLnfSYVse0a
C5PDgxbHfwjB7EKbo2PsjNwoNK6QbFb5sVM00nYOnb0DUg/Kb7g5JgUj6cwdNkUFZCoLirJJmMLD
bQm7Ebd1qc6oMSKy/WnZlpPLYu2vqHhWJ8sKuZiho3Ij5oX8ymsQj7cbTUvkOuf7ShKG5oveeC5G
vzswsm63plfTuNxRV0mAi5rJwWG7guVUmBcrCs01NUX2hm7kfjVGJpwG718unsQZHLzTFXVrquYn
1jyx86zwV0sWRw1a/b2Z6JzRvoSea4+pxuWB2nMUVZF2zLgvXnN7cK8YVpzTnCen1EOprzXTYco9
/Ri2i2poXvQ1Au9xnQ96fOq8T3+2MvRulGR1nw5nkLNG8PD883ecswFZtJu04YVj0bk89QMYPYhO
iO2jXZPBGUQdDLMDIeprDyTH2xNo8lOcGeKQV6179/OXjOPqXYRRbqvrEo9ezhyd54T6qHTFpVN/
+fm7n7806fw0ITLamctLY8khB4ifvwmM6kL1FDlBB2FwGtto2aB1QWZHhey2EwDOnIP2og69Qzin
ybnErEiL352RSGNjlbSYeZUbrmE+CaTDfbEqLYsj6jcet8MSsvhqlsBoiuxAk0bgJFl1qVvX39ox
a9UClzjLK165l1j9JRdyZ2RRdY4LZAtDEw07Z2zY9jv1iT5obqR076yjKG2v/IteQwhTQh+dv9bQ
i6ylRVDPnfE6smO7z62+xc7g+o9lF2kXt45PKa7GSVTZ7953QqJisbuaGEzt01EnVszXM/HG/KnM
6Bwa/WZ496L6XjfrAHrXuFVRyfbPz09epDZ3oiH1DB56H8Xo4vR61C9M3rs7nkYAj+i9shlxTsWZ
B6cA5QpOXQII9+5Hzs/gUje4CamUtgP845QWpNGxKGdibYP9Ocl4JG/YLle36EnfA4GvDJngh8hc
gqRmuMYjnnFaynl/28R1ZcglU9PYS09umW5s1oZ3y6ydudEtZ7emrTDOEUNm7XJXzBYAeWxMp6nL
SEHp7T2J2jMEPcevUfsoMKLs+znyLkUt3UvminKfpuavfn63F5QNXC35kNT1iR+S9dBqqf1Q6pgG
U/WKlH1/zWwKCfpu5jMeLtvEbvpNMdfDY9+YT7K0YNlI0bsdE5OeZrltyqsgiUkaQoPclWb7MDdL
dCgZiXHsRzGQqqS4RWTcVNnxRKXI/YHp2JyQtui59U6CZ0sYLZj9xQu7LlLoSJWzJjosbbLX5isq
WcIIxNY7lV/nDLazQfENHC6RP/ubZhK/JRHOXMyvy1TSddyvNDHefJWNpwvwblRpeTM8jSo9vxCj
j/Pi0BrU41mhqqoct/poUiKnsvccP8mfEcfny752iOdLldOnlo1bEtH9RWX4R5XmD53iCyylCgAG
m+VeEgb0GaG0qZVzEvXcFYds+vkIfAEKzE3zbsQ2SYrRJhC1kLB2zddlkDXjKDbHiyIOwncP/IAq
TeTtikgAjWYANet3E8uPcTBj9OZaHcgBQ11odd8TtKEiHCxQB6mQh3Z+dxGJKBIiUkxEaCT3vqIk
dHCJAWzCaoyI2rPibAxsOBVZUbIQlYq1MPXxLIAvFkVhoD0/dmAZtYowKU7DyMaXWpEbZdzdIn5W
bY2Eg9TGBwdURXoA0b9z5DvyQfHYPA3HSXKcwQwJIsKzmqU20EjZdy+RMZ+pkD3GQCVsz9bJBFdB
ycJqdpp7fpvMvCYk0YpI4T3EpWJbVC2kimJWqOp67NPxvgdmWfSKlz54S6I4l1oRL2AJQQYC8/OP
dhUV42LY1ahtXLSkgWxVfyLF0AgF01j9WQenWJVgNstXbOowNynJYwzDx5FT/gKW48BbA+nMitaR
YDsOomcasJ4jcB6KQ18dxfd4gD41wA8lrpvE5jyVal+9IoIK6qJZFloKFAIYStleITV4Nmx779Uz
uq1sk5Gi3pugRqauMMT8T6cYpJBAh2lrXwA+2jpXnFK6/EFct2HH8tGO1iPJ5E2P1hJ2rH2hAQGb
PsRTAfpElR4+4GH8sER5JhoxHCWYlMbBn6b5z9BN7kMwKriUvam4KhbWyN6tP5aO7SohTrh3YvkK
dRKvRsVlwSl/2YbFF9nBsA+6xaV7P4FyCYV0gXb5IF6pyT/F5hKO1PbgAIEVjxNAmD5WgWeEyNxB
xSrFjLmKHhOKI2NisV+a5SNXhFmvP/p+dbGYCSv+LFckmm97JwlUHCtEDVRtWR5yRa6pf16tUDaP
o5rR7kU260Dmzp+qUMval0YxcB0wnKaoOA08zm3Hs1cPfAI7/5lqp6vmWDe4mydbkXWLYuxI7x5L
oDsL+C4FwiuB8XrJ17BWfJ4E1MvzKQlw+zyWvL3jArK+BOqDZ7vXFeVHGgAWlrRxS8AGoOGlBgg0
HI7NihAcuFOspO6c6s7amDqJxT7neBMDFjYAhpYiDSvFHGJoSxSDuOTNWSgUtABPNDtn01GSSLXC
ZlT84ipULGMyM2NNijem6igm5IcuOVp6Ho+NmSTmLJqZ7CyLAt6nO862/dpW3CRKLP41LHgdxVTW
wJW+oizpC9/5YJc5+CWvtYqcUoo8wXgYFaHJ5vY8gGxG0/DCcf670204qGHk37/DssTSegyL54mV
DxmJdJspEPSHCAUNdRUj6qhS8Ni5A4IGtgIjxUyNeRqw1BXal54YEic6Qwzh99CnrCU0cNRQcakj
gCqN0ZyjY5hVQ8GrimL1wVml4lr9aoMlO1pzYV+7GtV0jhYVzFUMAleKilV8rAEoyyMRT73BnIa9
PGEwbwUkucsUXVt4L8UPbVstHz8/9NAkkCPrm2fT29Zn0UXOts4y5cDNGe6RcMk2iRwfPl+euEMp
GG3KNnM03wljgfROzXsP8Qbgcp7uDPArbv0sS6h9WduJfSwVR7woopgaedBiEGNQ4xnkuODRVIIg
U7W6dTKGHZr75ozzLxdUmcAZdID4RdXhL3u441N/LBbxaFVuCun7KynFY1oO9xkAtAUI7QBE2yXa
dj2DyGa5oxOJizJ0U6GiqBfFU5t5fpdBz3pm86c3c55bkNekpHHXhK/lsm+lc4ksBcUBWyliOwPd
7gxVCojnXAPq7oG7U0V595wZZSZJDXeMD8P42yurN76mKxNAfFCkeDyWbwYhI6gX4u3WLwek3Ozq
G9XTNDsN2NwojO/oHzBpUGi+yDimYOna4v+SHr/+bQmyXip23VQUe+RPHwNYu634dkOR7tMA8z4p
+r0BgzcbZmZqARMRUhYhVh1U5tsWdL7ZVUwLjC4OyEzCinE1iWr5iRDtmfjSEZkVcdNkkyURbK14
dBWhL8HP18zvXzXg/Vp7QiJE/7Si+rl/7YnBesEC8O8o8j9TDgAGjlCUQY0aQCpHQKlsARbaAIRA
+ANyppw+SgHbbX4lcD3tZNRKcXWaSJ8nykIQ5fgIGCcH1JzP4UTNi/UCC0ioiwGsQRpdSzlIj1nN
TMbmsZCwqSE4dJtH8TCjQZDoELoxPE84A4KshiaM/Nbk6oXL2KeMVspdhaOpieklybGUr9oGt9oc
q/netB2o2uEB4O1D78OaC52SiN4KZLscnH75HtE4UA76XqN1KBEOUrPdDAR2ONco9wMVPQPVpPAZ
OmIIC0FEp0wRnnJGoN28pQkSCWQSLVKJWObzCrctE0FUTKA+8iL4OFAv+jChpHC42fLmiR5Ch20m
imvi6S8ERIyrxZVno1vsM9z2NcudeaMn87Oh3BceEXMrDPfOkGtUl+pPEa/8tYYwQ4L4BL5yaMzK
pmFj1VB2jSGURN7deNsk01eZxg+W6A7qeTIoMwflWcxSlK1jKTFdItNcLc1d0xylsnr06D2I1eKs
rsIXylwxf7Ab99zxKQu56tpyHNeja/7CoGNRaMz/lWmWrwqZj1TJD4gVSPbV+ZEvAQ2Ywwxg3Ywv
VS9fXWFRdhbiYjOmkjLPuuLRRmCZIMwYVFq7z1ry3shNTGU58ZTvJHqtlf3EQYNS2d6Fxl0QNAQp
FBi9ql9YODAslChU/EQLED2nk/7HRbDSMqsoEK4kCND5PbmMEpGxWMRmI2Vn0dG02OhafLQt8+AN
u1SwRw6H7liYnOB9FDYBn8b3MPpjIX9BnmVvGs1C29TtOuWHaSJUFyxsWXlsmWGNNFlGD3QxRDwh
XfJ9Fac2SyeaW2ew2It2ImUKv4mTZlF2Gjk1B1rqv4dwIsHfkv+0qfFdFZ/LYL1Sd19UHrMcoTR7
RnTUsvgpraoP0VA0WTw6CHJaRDkuwhxgbBJD0CgI/IBalFUnQa+T+bhgRmXcsawvjSTk2lMuHldS
2zSl6WpksO5yFtAcD5QfgQ9JtoF2Jv+xCTnc+PX8TFywycjSch5px4bxv2tw3PT52Au23+yQNy3C
IAnWhT4Itwm8vPxtoxVKlV8oLT8Lc74ZLl6rISM918uOe3N/VVH+dYakyEJW1Of99+Kg9JjSpx6Z
UTxgNeLHSabWZQ42O+e8N59JLLNpQ4U0ei1HOe3mYmA9mhCpmnyfpbsxSbpsY2VT6m2ohJZ98Iho
KR8HRtqa+aEV3QV6YCVQMmnKzTQqSROypsUfjkRFv1MuY4fCPDsueit6mqcJyxMFL/o6m5ecOHwN
LmC8g/2Zl596rDw55BY0ZBlG90L5o2xUBFDZk40OqXsAlz9nOoZopFMDWXYSL79s1eLXavVT7LNs
zpWpKlHOKhJ3HL+F8xFN7XmI7d8UCI27LmTwTnj0jcPEc+rrLc9DW19HhtwN4AxRNcFvKGNWo9xZ
obJoybm9Zf38WCw1syQnweeRFXTbtTvUd9+9cnEZysoF53aQnbiAmvU0+flDYEZ89Wcm+ZqB+0BT
fq9p4CehjF8qPt8FvfKALY31OVjRfSPxVbTlJlTGsIpT4cpXFrE6ImI44xUzEYzNiMYWZRyzUI+R
YUZ4kbXIwqTLcJkP8Yqmx9WgnGWlspfZ7fA4ZuG7wwGRaOj0MMv2s594A9tW9zrRAM9PcEkKKD7l
RmN0emmVLS3k4+Urf9qoTGpmi1NN546+ZTLFUnTBuFagXiOPpe/4w/a3VHnZXGVo80xcbQbSNlvZ
22w0bsao0z7L/6iQ9s2ueu0u8oxnp9V5JSCBi5UNjlKcXzZ6uDYN30oNh1dfjUjENWbCYY6/Rlnl
2PqcZckfnYbAerfQHIe5HVsvbxWncvA9Wl1PE7OMAh7YtJ8X7P97dxtnFr9ktHYWejtcpO/Ronx3
iO+6BumcZj2X/ng/xUx3MnIySfZsJvVNGMCRvp1wqRCzt2JAcYv16LUd83WvfHu0dr81YuK7pOmf
fce8h7YWfm46PObo7Ra7PnLMCtBJ+KcM9jdsk2jLGmflZaBphFmPDuULB9eI8QAK47HOY39dVOUN
M8ktWhAJuPjGU1B8kdfrWlkFu5gXkCN5oUdtPgfSojNJ12EIRje5pHZKZ1Ge/tFFu2Va4V1K6BI0
S9tc2QwFWkOp/IYtosMK4WHYYS/FoYcPBRkirGR5Lt33IgE/ZR9+mjPCFOgT5Y9HEaHi4Gcf5cyy
q9Cj7US2ovPzDVCd4gg4J5RQc1CpytCoXI1ji7XRyT+QLmIgVT5Hrk9FwBoObjI5NjXniWp6cwQO
SNjjN3+XiNJcFySFe2RjBOL1Qzvq3GGN5DNDJ+kor+RM3JjPaYRkuUo3Utknh4HABINaPpTKTTko
S6W/8B0TSx3U4J475haflu1/e2ZQKsXlvLCyqMJxXEXzEgWet591/cIZCtRUKTKnlkpMr+V1u+T0
wpCKwDJQNNfZRb5WxaJ4oPNlV2GLIgDC1wYT54iRk1Yscss4On1cnTPOzkXJOyOC02RQL0QGqHOK
GvPW1m17nCqQ6nj+neIAzZQMVFdaUAOFFn3nLFSUMrRX8tBEaUSXujPUUFAQyFKSUaUbNXnYmm3y
6CoRqTGRAscMZ3FZLKD1ABjI/kTa77Sl7ctVOtMRr2mlItQRptNKKU9hG55sHwkqZjPzYuBFdZUg
tcJpvqLPI+GRwjm00P1NZU2/kQheKR0brkNPVaHw5+NcXUEIgZhcDrS69RttzDdJ5Q9NyVrbBG3r
gr+V9VWmdK69ErsmFrlketLSdVyn7zp+O2L2hBo64/dMRMIbWGlm1ajv0WZc0E7dJL/As5Wb9yJF
ltxxphrxzHr4Zmm5jDaRKDDDeOFvPUJX6yg9bTaHpzZqOKx+mHOFvlYM9HrMxnpOGEzYkBSzkt22
XzQ0PndKgZvgwq3C5ElqXqBD1/q4cqUu3ypYnbT9XFz3qaxwm+hk+DMcu5WS7VZKu7s47iNs/YeX
Gm+m2ezdmCAHkYllRaTNpbXF7XaaNh91l6yfQY6PHRBiHia/IeYyT1ueY9VHOz+QQF6B5STBVCIt
wxVsaMkTsLDG/vKbWp6HLqLHzkLeDCtHpRHxGaUd5sG0t7DS7pvCvRcwl4AeOZMnSQsb1mL4+5WJ
xZhGXpgtJTaelOJ48SiCGpWpT18IHY5LfqQtwjoRy5sCHkn1ajC64VTXBp+Wn79N2n7ha1Rd69TJ
OdBljLdk1r3X4jIU4Wc0xMm19ga5K9P2u55aGhETf2fQsYNSkgCaC2Dj82+6IDxPS/dXurTy8ANE
z5JDMxlAZsdVciMmj9HBnO78pXMOYR9h/wMiD7qm+OZWO931mbWpsnrYk1fRN1nJsCCkr+488w79
4cg7XnJcpKOTV4Yv4G36BhQPTZKXRMcOnnJtkff3o2rEVOn/9jCT7aOYtIKPq2Zs2Utid3ixzNR4
eE4K0B2s2GVAIXuzQ9HwJZW6otfz52WqnVNfZ1g+k4jqUkwem8YB9qCBd1Z9ggl+Kc8jB5f5T5LI
ylyW7VvCGCJfSuDU3C4ePJojFqPsNk5vL4FPrHljW/tBxMfO9/hVVg0dmbqNe3hI031jHVg5c+AY
bZ55yXfqEPfz8gff2Wj2fIwKcQpxN6EvFnuMygc9FiuzI1UxdrO1rRPwcWvmW+DYrb7vC/u1S41p
X/nKdlzrGOS9Rr9pFTeSqNk2RW09L7JDojQ9jVMzBbQKhcpQUrP1aW9UctGeM5qfdsEpwSiolmIp
IQIzFaAuYED7oQGRbpiwvPwf9s5rt3Ft27a/cnDfucAcLs65wFGispxd9gthV2DOmV9/G71CySrL
2rueNxawgHKVRYrknJxzjN5bb+IOkUlc3eHyJjTdFYw7BKG3KVmEdoJtdN2zSEhQtN3TEmRlncpj
Lrq4Z4LeQd0Ip6a2oZ6PnM5J2ckn+WsS9SzAaPrMNdUY5Y35M43WGxhEGUX0kqnFeCSqV91INa3B
Msm4avqwz5wIvqhPMUsdyfgU+7f46WdZo7YbHi5qvTQXydTayBoLKB3LM8rV5sH0Y3kVFhptP53U
SJQ+XbPs2d3dUTgL0E8nxmxo8GjHYrdQxMKzDTOUt7EL+AtZZC81wrOaUbU2AzM4EBMVaRKrmLGz
LQ0QWRDQ0ZbvHooy3DWD0s7dStZtd8iax0qwWOKXtTmLaPDOhhLzTylU1wSrNk917ip4tCzXLl1j
hk9Cvu8bHPImu/AGmPGklrCvpW2PPqRr97kAkawpg5nsCdGSVFP1LiAMDqmddhNlZjLPDSm/T+q6
WHp0E2aKi1RI5a5vTD+/LhVcn04v1+wlfXEbBchCFYAgitIVBxWv7hjh9cPQGxUaELvIwLWNXKHK
NWbcGi1jMRAIAdLq+tlgjUoZVcc2Z0b3go/nK9Zz6SDkfjgVhPpWVKzikFNuFFhuH9JGZb2VxnvU
H+N2rycrV8cYk6uJPC/NLF0OBjMExQ5/yUZY5wGv3G0XPHgdgIcQCowyKN967H/Pvj8cyp5nfeig
MvsJMtJOKP0bhWe41JA/DLxNboyu/gFyh3RizHlV5JMAnqZEwEpRsayhCTAwZ6Hol190r/vS5rUy
swImJM+JqIYVHU9wkogbIX6T0xLKrBFhJJV8tz5lrBIjQ5Wp85TtgFatpbIxhUHqr7KunjWCoh30
PIoWJadGHGXPxGKycmYNPPG17GsmwUb50VbmvPerYQmCbVj6LlpRvOKCiupIrFleNgYCOrMuDqEq
KpveEYMpkg5n3qq8MWKkeHueKPRgfCmrUZqrWgy6ibiBjyrskQ6U0M8VIkUr0dgnLtHMDlJ1zXTs
JB4F4DnqqYRuIWlJgogEKPlmqeYrrMLmLoNdsKI/PglbXZqIjYhtzRtdiwjiDI1KdIy7+17UMtyA
MVUICW77JCI1/LZP23gz1E/EUPmW2I6E1WhlpcA25KxMthFGIrFgZShIlEtgzS6qsqrRAFKwTDxf
emod9AMotWxul0V6Rv9UmjUlmNr9poj1Ne21g2AN8Q5ZekWr08LlOCy1dNiSxEKUYqBke0pmS8y3
JJZSqVu0kUKZEeR+DcKhIW/xRo3r4KZ3UgSxErutt5/BAXMIpYy+C5merlXLz9boHR4lI4WyZuZ3
XWgJ94NkhPu2CL+ZN4MzJHcNMIpb9kum1MbEi5gl9s7vRk+LCgfJzGnVvaBjiFB7d6vpTmM3cv89
KX3NRqeRTQUjsa7zdrCuB13MEUFRKq/CpLfNwSmnWihY1yZZtBMrcep1ruUAhSx0F4ba7SMesTKp
GooaCMKmROaS5h0uHDGU0fxKzmMFdp1iGla1tz+6eynSH91Cr65638p2cpc94niG5GoqX/RAGGZe
1ep4NhT1ixWBjHKTXQmyDdhzjOiNXMBpAx1VSZVl4QT+jLahC8GoMB+hWKTTwnEU8EiET6ZxQhBx
IkfXkby1aiRGXl9E0wGoQt5A0osEQZ56oVfYct8NOJ/vUkpEky6PjBUboq+KCT+5lTJ1K0qyvgD5
kvADDLaThMmK6k32IpAyPpHXbu+zxRDjbS116jQCGGG56GmkQF1DHR9ThmFNUCRhyZzV61Ia1uo4
9nD+L2oL5ZbFzVKU6zZvbxKNB0zSKdzEXvyQ4pElmUG8VkNDsAdsIJRtK3QrY6WFcnZekyUjClTv
5GBYer7MCjuXaB5GPakxBtR6MX9IgwNl1GspGGluJWk4dfbYdhRazA4brhmyahVrd6n5G28wCK6D
MzL1WwQ1allf+aG6ywwHZRfSofbgxMMBI8idF5FZ4Yg4O537CGJo3HS3vm685CI7uUxK4areiL37
4joaLVjMAnmfPyLZhSSsXUdiQISwA/wzSx9aYHEV3eUxQOGLYVp3QoQWH0DD10qj6C0I3ULtiRo1
yPGLlHRLGMB9E9OgAZ99HSnfe9gAnEtWPlO4kjaOTIClpFVoWFLnBarxrg8gB5CHlkytpvzGC+2b
o4LzoVSxcumDRGgSk476FfUHedKZ4a1QWjeDYC4DDFCT3Mf5Xri8MEWznGKQRqrp0RAquolChZx9
xBJ4z11GTWKWeQ2Jv8KdpkZIxQxnooQ5NpVc+VE34mueY4gUeZoqgp0FCuJVaVBRZ6kcBFi1uYkw
D+UCVnYCxYiKBfW9SalGD1ol7wbWLlNdRInsx39K0v/jJrzgJkSLft5L+L8EveEkFL7zoLwUr/W3
d6ZCfvUvS6Eu/aFrOlQlUzEkzZRFEt3+shTq8h+KasiKzkyliCK725+WQuMPQxUlxLM6OkuM7Ojm
/7YU6n9gPmSNbposkWil6f+OpZB4r/d2A1PHaQALRuPMRFU6Tc6rA8+MobT3M3qPNhW9bb+OtsnW
OGRb6yAcwr13Fe/jfcp/+R6F1dbddCt/YyzjZbpO19oGotcUj8kuOuS7fOcd0p2wR5q3qzb+rtgQ
NLLKls6C/5buqlv7q3iLmWLr7fNtuQ32iHC3yb7dKlNn0m+FNS3aVbTsbGpUy2Stbtgh7gD8H7Jd
tgOZvHMPzr7eBDtvp63yjbJKN/0Fm+8HF0SCeSZpMqJWA+McF+zIXRN1Qg1dgrrV0A4spHklg2U8
elKu/jRzHLsULx1iNEUcHUJSCDFQeg5BF3HSahC9QXV+fghpNDoe20i4r4Qu8SUMTTcl8S2X6egY
DtMZFZy4m2k+AtSEZkC8liVVg65M87ndQYx4iUP6UBZ58HJ7VVn4uPx4pVVfPSvhYf9naPwrX9gk
ityEpi4zBHiiTxKT0t6Ry8QMh5nb6rTZwpU2aJvPD/HL9+UQugTVXZMw4WoKI/D4mgq1o7eFI/ez
mGLHAPt/LFmosrn4/DDSL/eOVpyqMKAZuCLe1hODKQ1Zv44tpZ2lAWBpIT+wsHlEXrCMpPB70au4
cqppQwu9ibU1afZ7PXBui1K8p/n7dOFcfom9HKcBYGOqJpqqZbLeff+lndzUlShk8CqD8S3Ry1vQ
hLcaJlt1GDcVe5fuChkBKkQE7RuxQ3ZvoVVI6TcPaoz91nqIDJ/oJxpgibLWHIWWOg21sYnkFuAE
ev6XJOqC7uxr3uJVIfQG33CwUCj10G2EzWSheMdK67E1YdEcUORykIwYrvWg9zqMm8CkL2/V00rq
njmdSSoOXzqfz5Xy8rbX2xVDcZ+rzsYyrwvYSQiR050ua7xTHdyPRqguxMhAdoK+A7TjDwe20ARr
1DOuiddKpz5uQPqcBGrHHeBtLLYr6kuq7j5RP731jOLWx4WCqTU8uAEC07yZdBYSwZrovZALASdk
nXsbN06iqSxgtuyqgycUT0NqlCA3QoLtqK8PCM80tnMyk/jcobpkqrg9sPfXIN0RmJVGvZdG9nZu
wh+vVbDSVMcDTAbwtzgKbhIf1MVwE5Dihs9gXE/zu8JIiTGnlkDzLTN5vRvESpLUyx4lbMSvlVjP
0qjOpo6uXufSHPRONg1zejcN42yiRzQwG5bVSpHYJWqrxKtvrdi/TxvEwUahbtTY3MdDjSxuqC9M
k7+ON1mijcZzp8gKL4+TR0/uPCOll9jNOiF/0vpw4aXRIjSyC8/4L5Z3k/F2fJwTr2zhEv9lluNx
2KxacfASo8BFkXSV1v6Sxe2qxPFU1t6y9oYt4sIpbqoZuwLS4hBbaE9kZ0hNdpM62hUIZfJOwxcL
vZOi+avPR+NpKtzbiRpMcEACNN6lJxckheARU8TvZoHo24PL7nMQ7zvs9a4hbj8/1EdzELm04FRI
vJXNtxDZo7md8CUzSwa1hSpmTWnKbKJWvnQI6aPvQxqowZJF1rEhniTRpoMb+KWgtW8vEMUsDpVV
3PhY1MXauu3EatNI1c5lf9BltOvHL9y2hHi3KG7D/IY20cJwk+90Zolnlu47p0AvhKyibJ41oybu
0Lkdz95BfqJ3JbVQ4WaIn3X6ZFo30pgV2pRgkWeNOjPp6M8oVaZTtR7mTZXSabQoKKrRnZzkB/Zb
G3EYtrGUbYy0POhNuKiKdD3U0j1RboncPnYqZ2QF69hgm822OdPQF4G7hZ/04kTZWkQRVhTFXOvH
TBJr5sTlJmWQ0tBbiah6hDpaiC7aGjFF2iojhGlmQ1Lj2LkdKc1yQmN7/LdKHL5kCn4zeMwT4xGJ
6iSV4LOG6VNFyo/bC7PO8L86PqDnMTmiITSJOCbW7dkUqO1N6u6i3l/5emCPV1xUcGRn0v1Q+SvR
bbGg5NhLZMFm7yhifLdaEeM9WY+SQJumQGbCC+iqCPWrjkqMYknLgUwHVwMAp1u72PJtzcluQnKZ
CSM9OBI9gAS7llyVh9x1Kb76M3iuVIsPhr+AZ0vRKH8aBISeaqHO6xySVUNlPunZgfpa/NwjI44F
jI3C+BiKW7/HP2Hlz1G/z4Rk3Yoa1SQzeRrgdvfENg1cGULyOhZUuuQvmSK/jk9vGWeHIcRc3m51
hXsZEuuNlzBNM6Rr7WNp9KTG0LV1EwKDpK9tOex8hEteNsz84CFG/pp1wq2MsJLuc/3odDltUJT7
ubnr6nITddlNJBJ92Xo3NKsEUdyaibCzJBci6egP4b6D96v9nHvg3vGefhnnNLE2r9ocWfU1fAG8
tIeyrjZChpSuCp7MojyY6Uj2ou9/L+G9TEA4cyEXFiKeHBduo4lbT4unolJtUH+RouavFCm7QYFu
N0GEGD29q8J2pgvc28ZFr86npUm0TjJ3D1XU1rCljnRyvSEHyKGvpPr1Y15QcHipem8lM6WDSBSQ
sWmE4NVw8fCruY5xpafKPV7ebcKdFLLnvkKXH6r3ATmEdWB8C8OE2rTVici72aB7vHlGctnAOQiN
Mq88Fb8T0sU0SrmhpKh7AkUIbM8UZXDi5/60R7CIROhRwjg0GUi3ibDuNTSEGvd2nGPF0niWzea7
2RTz1K/eZueQN34Rp7eh01yLWUcGW4VT3qT+aFq3Q9vbTdguxrsvhBHe22gdSyhMQiP87mfM+yit
2SGjfGvWbb7K2+ZqaLYeOlGRhxHqJ4bouJh7bbkpgI6THvUVevE3o/yiqtEL1sEbAVLKdBxLfX5r
4Rj3K8eZUCTqQu1KL3l78BxmnKsrFo9FVT+mFCiqhp0Io1rrIZ2OJcbWS58UK8Ejt6yAp2cDKFhP
vRq6cpMRfRDcRHiLnTR7SlUsMuoYHCH12Y1bJjadwly9r7Ib8ih3iacAtUepCwAuhlFcPeosXHGT
reuGZqSD2AxNgD+Bt/Wkhsli/BdGIW4dOK0simaGXF85VWCPv6G3/daT9CvkpGucoeuek7H8Yesz
ZfVmvtG4pjJSUyQ5SyFMbEPRXyX0WUHEklQoaNVFX62mwozzmqXxEs3325sVxe7a9CmxGw7hy9Wj
4BpTMO6zEl15o9uOJz9UggS83+sQCVtX4ymqmJ1dVgF4f8lowb+l5oSTBt+btNyEYTbF8bSoCaHp
Wz7XcQBz416pmdYV1IPjCKV/udUYDxmIEYuHJ3L/WjL/p5RxoZQxbg//2bDNXqqX//pO/aLq9y8x
YeX/i0zGj6J3FYzxN/4uYRARLrPnsUAbAdcxRjDW3yUM5Q8wSYpsWqwEwSaN8b5/U5HMPzR8/RjV
JHBZ49/9LGGYf0jE6iIsEymLvLGU/t9/f+3+r/s9/WszWZ78+Xg3PeKVTra6sqmzCzIJqaKzYJ6s
vMRsEFVPzZF6YwAcJLQ7hjgdnNC25BsR6sWLK8AHyZHiMTxz9ZYuw2i5IpIknJeYp9Q4pVX0jPB/
2fpITDHugEhUAF6Y8aHxjT/hXO/O//h8xwLC+525Yur4z0xRU0SdEsP7TZsgNnluyI466xCSmU8u
fSHJ2acQ+QY3vFAG+PhYI3GIPjqAw5ONt5BaVefWpjrzGVVBMCtSPACdgB9/rokXFsDjSvz0exEl
T60BkgPL0vE2Ha9KK6tVSsOnT96n8ypw8BTfhtaKKgQq4McEyo7P1u3oOf3rWTi+lr8sUmFhaXwt
KAM8hNppYYGdIcaHwFVnQ/eN3BMHAnKV3Hfe1eeH+fUychAdd6ilj/v+0yfMK2ItD2IBGre6JU0b
zwCquJ3RbGOiLS8carz97y/jeCx2VJouSqJxyv9AIxTFOSSAmZKxA1e3vKCC9Nmi/9TK2Vb390p4
XzGBh+qd3G7jehMbLeLqaloWr4iMTbebpCo2q9eqvfM8ktXItczZXb6WUCNFjTyXhEjqK7w8E1+m
fUpkgCnNgM5Hw6x7yZ3X3F1H8Q94BMTIkBnizAKNlYN7PaKYat+FHvHDMIj+pT9RyYQddAG4ZISg
7WsSb4Tmvpk7xn2FgiL2NmlDTmx1J2eYSwp31gtfpe8tLCKBhFtdXjW1aAdBstTKV2L9LlzJN7DV
6ZXETmSo4/aUGzc+PEcPZF6HraGVkjqTAvm2yp1lmbwtFScKib2q4C4V4NNW94I376A2LejZaNy7
XzgN+ddndCx8iTD9QM1xZ0/HINrQMOl6daaldyIlEeQddpF6Cwmis8jW1PTSr/hTNyEKhho5ulek
X5ySjaOk/lBLiikgsB/qhr8xhYWUezdx1z+3Vnw1SNIcJO5CNOu1T+8dX9Lnz+LHV/Do1Jndj69g
Rq+tKq2BBO+UJQzE0dQpMEGAL164qMqoPu5c40YK61XCWgw71BJy7efn8Ous8v7qjcPl6CaSWGPm
asopFMR3WTrS+uKFHslEFakm+vUqE3ARkHj4+VE/GvCaQsq7JhqUdN42x0dHxTc+iEXJ3pNCS4ze
mv5RjCdDwLaBmgsvcXz4/IC/vsP4mnDyTNWk2mFY42U4OmAvuiIV2ZyvGbrTrn9gi08jvll/fpQP
v9Y/RzHFk0fRa1XNQ/DMo9h4M/e76n9NncOokQ4ufJ2PDkRXg2+kQFKkKff+61D60/uWtOhZYN7H
EglWHpsrsPyO9EoY5eLzb/VLOUTXDN6joshShPhg7eRglUXATt2k6qwtvraBSFbkw+cH+LN4czqV
HB3ijeh2dHvyltBDenXqLITogrh1qrLtkCpv4dQCkWXBFMCs7WXewoTTEZBOwyZ8VoATT2J8P4hF
S0L42oKisTNvHH2R6N0yU1TiLMmKKOkkBv1tCxe9N/wtpWfcAezNolmdWYgEslUt2Wod3RkVU3ya
Em9JNTEM7qLwR5eIK0gTQbxpgnrqecaidmMEcCGpRtKcetgsK4EoI2/L8H8PyvfUuVUzd+HJhCsM
6Bhf4G9MdXZ1WmzuVENcGaS+1nq5jx2JnblDDEc591DtZnK4rJ3yWjYxsRDipVYwmdRnF+Z5gNRZ
tMgXCoJtReeUsOeJDOoiRDWJi3KRlWDraOCy310KbbKJAO11Ub1Oe3Phx5x23i1BWqyHuF47HCKI
ykMFr6vQulkuXVtxvERkPnM1EtJgx+nALj3xIRXXakYEoPI9phjqp+nUas2lSAFVI2+gh8+Sedyo
nA1KZew6pbkRBuDd/bODFS2FM5hQLAqGDrJ0siqKaOWLAeopNEJUZLxYXMSZ7XrZJhPh8LmmzXM8
7dhlmhDNzNYEe2ssC71AZULI8BDOIXeuAq25kYVwieRxgr9VqOX5rlbiQ25aS0HJZ3oB3I94d7AP
bG7zWYiwq67ZB3bFfTJQIpFxe95I/l3YHAzv0KciSR3XMrCpDgURchUc7u3eAkVcsgwxZqHxVSwk
XukDNiFpmcjurOl3TgurDoa/6N03xpOjL5tyn6q3lUayconCzPo22ulCgdYbCQGQYhpwK0b3nJH+
AWxmLsJRMaXbnKVOFmgEiM+o3an6VBMOEaW7HGKwfzUeF8jUtMwJy44JMSGYwDLLa0UiaQEOvYIg
UmtreEbF995xl7Jeb31jmYiMglq2PSH8UaX6DQCCK6159rFm55Z4V2OdqqZC4i/BihJ/QzwDe2UT
Eg/ZIho8KGuVa7BOYwn2cL9IEn1ZQh0ZQ6gc+OC6LC0UxV/krbhRJKKhUtoCXADL09boeJ9U/ZVb
tQXGfeWlPKwSOAsPzyJhhwpiQKybZRTh8umJ5U5uKH/Zfde9Bp27BuOzN0nMCVJzrXv6UlOLL1FI
d0Uas8MJRlMRdMfFGpM8manWtCDqG6ksqXhutUxMcUGfAy1ReSi9OWKyO910rjSsOcOXgdpdmvdT
zXkEk0ZYQMUlNtcpPtMBw45olAsz7yBlLUIFlI+/TutvARECn89xvxBKzXEW5eXD9o40ZEs9mUVF
CgNUzmpeeXlyk1DaKDJxRjQaUDaurVCjYsjmVZ/d5ebN54f+aIF0dOTTBVKDeFPKQTzMetw+KaQi
V7shuwqelXvhtf7RW/b4SCfrGQO6BYwhjoSuFgqKNyNhblro3u+8kH5eSu1kzQIURNVyDw+1m784
HZ2tC++jjy4Yt0NXIQtjyj/t7QouGlPgurzGadOL0DLntbMGbnXhtnz0EkceR52YFyt71ZPVQldn
GGGIIJuJQ7/QhWzCnmARMU4ktXquNWDmBtY4/S2ic4YwdVZ2BolzkB0zZjLNAz0qoV/Rl0ZSz3oa
j5XwtcnjpTkUi9YCco41GEe1GFYTRYHBFYiwW6DJQe6PCGDyGxz3GiglLFRYFCCnTZJigHGORwKd
qJDgvlD3ndPTg7xzfQCcbOv9btOA1DLaatGp2qJgrSoVWyF7LNlNufhIAhm93KImX74vOxqk9dbS
xwhDcBsA/zIyszxAUY24yOEDv13Q/xSfLhSfxqLQ+eLT/qV5KcsXqk1vFanVt//5P+Mv/FV7MmBr
A9ymz25oTEzKCEP9q/Y0/hUTFQl3uqhoWPn5q5+1J1UiIhdEHmRr5W39+bd8xvxDMS0DWDeaHH7n
3wJyg7hjIXu8MAQET31LkdAEmAonMq5NjxaGJX3p0TFEMntbTNh0Z/oyzUiXu8bgmmhbrzxgQZnA
Y6wJoICw1Gg226VJjVGxQW0n4mxvXnVpaYV4YIhUmXgpjgUwJFFy7fYir/BvVbv3mIL5TdFJkLvl
c9l4EYJrNYfX4+5CdG3quulnMAETjTDTaaEsox9ZTID8c6UuCvUQubtMtBVkf4piY/iQzQdDgf/A
z6r9gEPEYJOTdhuTLld6cPVlC9te+tKSm8BKIinudfVQaiuFdU983VQHkfQZdqtAZegyP5vDV9dc
O/6i1JVJ0i5LfaWSlFncF9B7oDiQ5xDvyniedt+V5LWs94a0bMQvSnY/6Fe5StALWQ1rWoO5vNSx
WDeEBWkzAmq05pYw0ElmrbXw9d8fijv/a5GW6Y/qv8cR/DXNenxwXvVWefz5p7P/6t0vUa/8axoY
i6vv/jB/e6yva8QfN99LEpD+Lm2O//Jf/cu/BseFgWbwzj4/0FbR9/K/di8RjfHke3k83sbf+2u8
aW+YewppEiUTAooMiql/13qlP1TNZJyBv2fQUbf9Z7wJmviHxUg0MMZbxp/D6m+9mqBRPmYTCKeY
UWfpjLx/S7D2bsAJiG+McYusnCxPuqojxdERTVu1q1V0YEG48JbixrOPLskHBcWxVvxzPP/8+JMa
clj1RqUCQbMj+IgiHNJJQWXYF6K5LsrflTR4UeJUufCGff+C/Xmw8edHk0bYAK7IyPq0a3h+LcFO
HjZbSYKXTgO8uHCQk4Xdz6OMq4ijo0gQPwbd7SzSwbaV+q0ErULAszlUDNxtUf4YoDN5w/Xn1+/9
0uTnwU6Kv2xMAqPSa5yi4r4nGUdKOt7aT4rWXCjFvl/C/TzAyUSrD7GEbqcybU1+kHS7MPD1GO79
52d/UvD6+enK+2ulURTJlKikVb+QFt5U2RB8Ft+bs25q2ZVNwmZw4TkbT/ej5+xkaUj+ao451jEw
na6wk4IpuvRQnbRDfn6H8VV1dL8jgMZVbw3h0hli0FIQUj3rbgihMwQWoVjqD2gSC8XJr7qomndo
p0EiIjsIBbvNx55v5BDgSqB2EbtEHyd7TCEvmmc8+WOCldQoyJ7F2eCRANSHFzIKzj01JytMU0Ah
MCr3bJ3duoRhs2gq9tlXRXCBNP02PXxwvd8UdEcXBQumgDkXyblT13cQWpD/w2qZhB4WpqjeKarF
fl9znui2f0MkuyhE7nwZwLDRxAelyEjEiXYGKElSBRs8I1i4Y/OVJKNdRJTPNJHSB60w7Spqlxrg
RzUVvyW9dE8sMaTR3j0QtdpOawKwYhrGKn4hw1EPru9u8DjeC2rTYaEODq04/FtyyH8egtOtAcHG
uS7lXNE0jvbCAD0nlfzHULQuDMMzd0w+mbocBUR0zGRv68qTiB9eQSXSkdlM3fzL743Ft3r60S1L
Wh3WcRaz3Fn3D9nCW8hXOU8GhBU7nfXL8FUUL2wLpTOz/ttQOjoUfRiviKRWtw2XGF4x23SOsiNW
/Arv/GPWWE8NFCVEq4AxOsCleA2JhnMr7dYNlIPp+VCOvQglSqnRTfS7VYvobP75ZTgz38kn852U
4RMwBtmE/XQjaLZWD5Omv3SJz93Fk+kOspfoj/1cm+oTDlFbW0hLTPMzlaXdhGSpO2WazDO7lH7z
y5zMel3Xuk3jU0MTlPtUsNm9BfnFiJXxpD8a4ifznqGAUo8HGT7ArX5drGC3zDEBYrGbyot0BpPm
gjTuzFtbPpmsZEZwp0B1sKmyTYCIzT1NnhY0uKryxSP29vP7fuYF8RZCdfRIosULVKQhut2US8h5
lHmzye998skSR8X9XXuICW2znbfdlwKQzOcffOZRlU7mBCFj8FOaRkiWbaKsm+BGzsoLDYVzl2N8
go8uRxOFsiwpnmNn1XAviPXNkLp/pWWdbcifO+/x50efXSuqWspkktlKrk1Ekv5yY5bLL59flHFd
+sFT+aYjP/pwhm7vRjA4Wa+a69om+sgWWEoYq88//tx1ORnBliN7Zq4Ihm0yuwevlbz4vc89GamJ
61QKEn7NTvWNpQZTF1v/55/81jv76IqcjFOSCcJewKdtZ446hf+36dLwvsA8ORkTLHUjmvsK0N2c
STVl/4i4HURAsglxMONr/J7VMfCGCg7UhfM5M2+8rZuP7hCwfFkYCkZatSBXcU66NAEqMyJKpt08
W2e28nuvTPFk56ISuyJbWWbaLhxMsutEH8KPsTTrC7fs3IU9VR53mlEMQsVCv8KlbrdzyoG2MDfm
hBXsXGeirUHLTdxZNP38wp15eYgnwx1Jcm25HfOtVgOkUsL+WtDKtULlowvcC7PgmaGJx+nd0Cyk
VAFhOgYcaGzVX3AvxL+5kThN8ZMwY4OVgyPZatWiMKhcEMgIN+Tzi/M26X3wlP9SEELRpxL/bNiC
ytCpeYXqqvrSOg39CfkLQQogBj36175ZPg6x088qr7cx5X9JM6BcBTWgqIEAVn2JxMS7cMfOLHNG
JdbxRCf2SYPjUtPI3JYraqP51iwVsn+NRQXGEJrRPAJk9PkFODMxiScTCN5xwY1a9rYu0UsCLRxX
vvDJJ/lH/6xtxZMJRHWMXLJiWbPLORGds2gW29mSwKFVvCCM5MIC+tz5n7zlc7/PBMoYI66tv0ll
DaO4qYq/93Rop23+NEtFt89DE/YVhuYmr7oJbIWV2lvzHEXwpE6egQg/egLx46VbLOrOfEaG/8wq
s18PWvLQqQlWaZJRTReOw+/csj8zeo4mQkgcCrjHwbCN5KkwXaqQ3u9+35O5gmQA02z8jjUTtUW/
am7LuiHgTPjiK+lCi5IvY/5g4UrTGkFCDPIPBsXEM390rmubDXOWoD4DSLhwOh/PKpr1y6zSVobj
eJptIOAq8xi+106J+wuX8dynjz8/uoxanRJLoPJKzvSSnJuKaKvU85Z5o9q/d5/GR/bdAYDxam7C
MJbJFNdtpLIXLszHUzqCzPefLHVCgCA6NQkszRalDHO620vBykGb+/mpnzuA/P4AchANkAU1yzZ5
B3qw90najcyrTHn8vc8/mRoswPn0c3kn6TjItDH4e4zN+ZZeXr18PC9Alzv5BloHZitgYx2slEVH
BdKbiVfabpgaa8zws2jnXArQPPMcnWpnQHGJQzeYui3kS0tb4TxowgtP0JmlgnYqZCxqoQMiwXVq
18MCTs463zWY9KaDjTPvjgjGWV1OnX1w4baf+yonw7+uPcSJLRdNUh9c70HV5uml9fXZr3IymKlj
WtKQZQZvg3HxFi3w8SCaAg+uTuqZOEPQKNNJtq2rSxvAM4/AqcCV6HPC2RKJwoR6VxYrz7+gzpLH
p/TXNQNJse+fLeSlTpIMgEfHvUJzpbw662QlzrPbhtebskbxdyVvu7kyDWegUvV9vvx81Jz7QifD
XlD8UG4RaMNj0Cd1Hs3M/PbzTz5TUMX3/v4rlSnZ3n1P4QKLC0iMebdkRJpbbLFzdQHRbqnefH6k
c9/hZOQLRZ9oZM9QIVFyKA5CSPMNCPnvffjJoHdFrYx8h1JUU9sNPHHv2+efe2ZcjP2X45lc9Cyp
R2Cu2S4usEJQ5nKrfyXw6eXzjz939ccmzrvPF1syZVDK2QA/r2FK/VkVyaH6SjPSxdeE/6aLC8ca
7+gHD69xMsbFuulSI2IcFjNpIb+0O1JSpgDInoq1MLs0kZy5y6dS3i6RjKETxqGHVDe5r/oLQ+/c
5568swfRHzJvrOkY/ZgwDoL7kq7m3CePPz96WVsqvK9uXKzC4dfxwf0Li6pzH30ybEXZ8xNQXvRa
ZvgcZgQYHdxnHMdTEClT7E3BxJhduLnnDnUyjAtYacBnEibZtbpGNnHfPPZPkq3Z/SxdiK8sn+4u
HOnjPQqgs/fXq+rjcHATkc7Owtm5y9LOoUcoxmR4bCbEAVwbO+hMc+YNjOHShWf33DA8Gd5W7ohk
bjlkBGYbx1lR5Qdx8/n3OXPhTiN+ZXhmHmmWjt32hzwgMSe7//yDz6yk9JOhLYgA4BBlm7RMICLH
5FvETK2EuJBM8vkRzp36yYDupExM8qFw7EihcFA+ecqF1ceZW6yfvrEhILYsblBStt4+MOSpYUW2
bxPRqZgPXT3//PTPHeVkSMspsAK4FqYtBTA9KTvv8B9PfEfyoQF3uzgk8RaU94X7fO52jBfxaJiX
OelIiccA8SRSrZzFAOFS7za5cOHzx4v+weyqn4z1VMssH4YCgDGMn+jsobXMyRoizWkyyJcqVCdq
lr931m9KmuNvIeEQSkUy32zsm3tKc5AKI/HWVfV9EeY/6JDEOEfgOvZWYedpAAL2Qp3n3LN2MurF
gW0w86Rm55jY4VSTkTn7/DE4Uy3ATPP+zqhtm5EOQ89BXAPxmjK5C1OKH/SQ9MfIri8MlnOX7lR8
nvx/zq6sOVIeSP4iIgCJ6xXohu52+57x8UKMx/NxiRvE8es3ccRueDRWs+Hwk/tBgKSqkqqyMmkx
Db3aW8G4oHVTaaDzMEKgA2wAiFIE7Opq2kCQ2fKh5vUEEDtQpvEWZY0szhuCMzCYOoGKGFcF9Ko3
P6nXedVZv2WJNzquugfb3QGEt5fnU7LRxbakFU01MapawaL9IeQqMiBalB4Xc2MjSFyxIfiGYol6
OP8FaSMeHzQox5Wk2ymgCL789pJ9ZghOIStSElN0WAR9+ouWN1G74dJku8wQ7D+bknnpk4+c1Lgz
QYRk3pbh4NO9Hkbecnv57aXrLHgBdMCXBTA42GRe3fpxCEpMH/ld5k2I+GDjfd2CJ8iWQYj3A+4D
0VDOBghSD0t0U4IHXt9iP5KaimDsE8os9bjUJm5sUUB3VaC/Iwe2W6N6vVWLkk6VYPYmGAvVqsFx
FEpku/p9rbxAJ+Ko7w2v8FHS3PDLX5d3DBEtDYQe+AqXxcGVDX1kobMb94DaBVvrINmvIrHPqJgg
pLHBvThpqH2jwHbQWblx5pXdnKkQ4NH53ZEGPU9Yh3EHNsI92AHpS3QAM44HHTVopvvKQXV8fQOE
IfsYwbYz6M2ABxqFFmM4QRjOhdSWf9kwJNuVCmYN2bFhsAzkrYr0aa5OWUvczboykRwkqGDaUC4C
RShFzmpOwREQ9TdxMkEPYuXag2IwZ/ShZUB7Iu+jgrLUG5hxP6b0Fii5xV1REm6rKqeuN3/yzDg1
kdW6qGOex1R7Iipo1SboRMz2dD8V1GemtSu05hnsUj8Wpz2CPvkwJ1B0jkBfESsQ1yPKSY3ZLiuL
cIQ+n5s2y5mgKeTyPEqcOxX8C0UQo6hFWOCPWK41kBErw7zX4gUqedq3CpYGFTxLEjlNhb49O0i1
Rwt0zCbfiMCydxe8SlyBigl6zzYQO28TVJwt9DKlUGBps2kjeMh8ithFXdKmhdoRdQInhA5oMATo
mELTodv5+p4HaBz9nlMRMY5gbOrHBJCrgEbJNdH5fUrYDauVsCDWc5/bL9Dv/TGCj/3yqkvs8mPj
fzq7ztxMVNNpTFx/bhuQWNbgMr88sqQKZhDBxURRxiHDbuEQTpe9lU1PCrp1wGllBkk2PhZajw4o
ft/P6Q2k1tDdBM5OL6rSY6egs8xmkM+eGZjMdGTwaj3ceKl1N39xlhZpk8COQXWoGESBegdxzgP0
Hr3kSX/gO22XHAe3f9l4jmRHEsErGWBgBr2f6YCFVXuKQTuULVDN0ekJsmum13fNkzF2w95qy+k4
gq0/cjSwvnTviQ2+EJANg9VUd2MOCMvlF5K9j+DIGFIP6jJqOLrpnWsi3xtb035JLVcnw4aJSByx
yCI5TxnEBRacG+r6rrXu9Rh5S33DKiRAVuTF/j7Jj9D3pa26IBhOy0p3Y/+qpui+jHXmAxGy15fJ
VRKQKfL6Nav6p8uTJjP6tSfh852oimu0pKONE1U60Ot4SMfu47vC4xaEMrz0tvdqz7y//CzZAgln
FktpahMEsqgtlK88D5U6vc5TXLTKDfcuMXQRBOkUJs7ua8IIfZZd/L6SqF9+8dWcv7AoEW3Y4Oaz
FDlYhElED6YWVNUvRGR/Qhye9OfLz5C9vOBKElV3QJyMGM/RyLpUvynfeHnZwOtqfHJ/YOOeedQA
vEk57myjuePQVrv8zhJzEHGFSsL6IoX8N6BWYFZymsclSsIU5F2XhxfIKP/vvi6CA/XObC3HwoJC
telY3BdhdOjd/NBcKYHu5nvn8M1bn7660k9zVAALXC0z4J5gaXAzY4BGy485QheutrEIspkSbLsz
DGiZQskECs7OiTXLgZjsvGTdxqlDNrxgxAW1UiNOqyhYaZNMB9p3kHhLFG0DvyzbQoLhKqnuWGmM
qDYoC3j261UcblI3NpFkcBEJaEHpHMJYLQ5lKjROruetlJL+McIXZvsBh/20qvFooN88KqNAT5ob
JRtuB5oCDV5BUHrhUHdsnccGGpqu5VRQgYT4kE/G7hlEZP9VnCjQXkD53MzaVxM03VD4uap0faeY
zgN0Ac8M7Xq0yU48AU1n5Wh+WtUnHCtvExOI8w4aWZBUWx6cHl16s81BsqONR51oZ8ize7R09tXS
H3Ve/IT21J6VPGwStNr3QwyJw7a5MqcB9LW2EoLV8saEQmZa549mUQbpqB/SegJ8q3PeikHdO8UU
Lkx/qsCCjy6xXwTaA0TJOZRGO3D76q4DdnN34hpuuNAo6HDPHUbrtWzzgIN2sEDGJtdfxwzy420P
AvSueEDjLDjRIT7WTVB0grbUzqrJsXXKByfqc9Cs6J4xlPeWXt7NZfsQzfU7kgMc0GAbfdyxPaOx
MP9V0eTUI0fpln2u7wvVeYv5ssurAcqJA1PdDgIbAOnwNwtgxDSDkRvkZ0ybfbRAZ6uqJ8/MbTdb
9TeKDuodGVq/xzOk5ZMd0yARpQ1hPzjo8krRzqzF41lpih9MjTUXJ/zzDDAGJLAMlzqK6qZld2uW
o4U+M7Tj0zH1iAW9jhI6jm5ej0BKJPUOmAOfjhPY88FpzjTzunKGK2M2b9PKzPyoyaDxuJzK0fB0
Pr73q+iMOqINm/sE6oAeWERe27TCuWB6mWv+u3Yir89aQCSg2elBxvwt1ysGAbLhnFOozYKVH/K8
RXwDHMUbBLHfKBgJsmr62U9oTW/UI1m1aM1mOpd18tqN0QE12Rvw+++1zrE9GwgPPzU1qNDhJgVO
SrCAQrK+K6B41uMCl9bJQ4pubx/gb9/BqbS0ndeJmKdEAeCqmNkdBfMsQArYwLNmXvWJE+aVGmjz
pKJfxmRgxTcOcbb8cEA3Zdf2iDVp72xSHEAGCAJ9owU9bK+Cx9UAdW5BFciajzyEDNqJcPDzg8lq
x8zqpFbGFb7isW/JldZYB0evfmh8uisMCskVe75qQTKwVjYnff6vnbXv5cKoSOzZaIlhYLLjsE8N
b1GMXa+pweXA9PWVGTnBv8PFXE7QI0vzGB+bXTXgFhmgNNobyObpvYr2+vnAJmvDPUrSGFSsGHXT
VJVkspXAPPNn6D7s9T/VD/N2fgFp7gFSfgvQDLG/nVn62h+DCuPvj2MadKDAchaHkErdzXowBvwJ
UpOva0Ub/WJsAsZyK+5+fbCiYvkIunaQ6mMVGEpXsol6cFmO5uYGDKD8ZtIfLq+W5IPEUpIxLVDU
a8sElKIvCjijv4cnQ4bk74ky6zRJKugNhrP51CKR0W6873ow+zdsoRfx73GrxUjryHbisIk0V4Vz
A1beZc2+hNz75RmR7ClDhLJTBSRHPVYaaT2yR5b14Jh3LWjgvc7PH3sP1A3Wbs48DQLi0cYJ6Ouv
Al/V319FeGpA4gFVsS7RT23erVJOHOy0/E9T0u9l11duv8/HOFw5QdSooqSn6Y2HILPr8wDcsRuT
9rXVGyLUneYTg+opYHXkYb1Xd0Hks3rX+BBdgVd317adMTR3YMJhDYBZ7uXHfr17wfr+9zet1MRc
7TugQVvVJ07nFZCMvzy07Hz9ke3/fEBy+oGzAhC7BA0ysdv6+hFKT7vEh6YlAXPKAYy6Z1ALXH7c
ugr/7mvjI1/+6WnAatQjj3I4+jZU2S3pQL1xf3lo2SQJPgtXhCzpE0DD5+JPyamHWv7GS8sqHyKs
HSKI6kD6j8oHxexke8UzIboakJ0agsns8fIHyK7hIri9Ikum6SMekzOX+2nYBP2ptFxAVKuDjjw1
enHQYH/5YZLZEpHtwwKV7iVHj2kHTHu8N78/WYKRG1M3TDgJAmCJ2LFCl3lo7DqUidiOBVvlQIkn
EZHtLaOKUTgrWkm/SpPQAW9z6+xY8et7s7PO2qdtipYTBVU/lA0gjAoRIXDv1lsVCf1rCxAB6nE3
2Kum3dosk5uucbWcUpS2lsaLAXmDYOyGq5XZtQhOt+u4Krt1M9XMKw9rCYoe2jeQujln6DB7/Z/Y
t94vz5ZsMYSbZ8yJAaFDpNT1/KiSh6Ip9osWVtCHvzy+bK8Klj2zApSHHAA7pL3BHuj1ZCPKfu2N
qAhRT0iEO7kDlzFET3Tie570UL60Nm7MstGFGD6YDq4Eq9eIyV3e31R2qPQbWS7Z0EKiSGsBFs+L
Pgr67li3N8lycLRvDi2Y72wlbU7KAVXLORzNW76ghXd/eR2/3ifUWb/mk1UlnEV8bscomMwMPE/g
02xIYOTzvTV24fceIRju2PDFSCZVAXjuNcpAAlJ0rl37zpZjkE28EImnFMTPFhq5sRXJDZTp7uqY
BjPk8y6//kdW69/4SJ3Va3yaoqjjWTNlTAkcqL97S45Eds+OuIw/gyb1cWnTe0cvr6IB2WwTwnLQ
pZ+etbSDiOlg303ZvCuIkvkAF0BDsyPHMhsrb1i0BBR2BfrM8lOSNdCMUBuQ7m9lhiRJa/TS/v3S
doSqURlRFIcpJA7iYnmsa4r6amG8s75XkPaYb0azNfdcU1Yeu/8uT9bXboGKp0m7AONCV2pRkKwJ
CZq8pVq3BUyXxGLqCD5tavUsz7spCpwVUkrC/AyR1BtjN/jLrtjHPt0oGK8Xha8WXPBtHctNvRvw
EZEz3atMu13SchcT89haleYqGn3V1SmY0mZ3edIEsZH/zadSEXLPSQ3IPTxfYJmhNrjYvTvbg5jw
kfhV4OxWuKOzq4DsetASYFtjr/W2o5LEA4iYfJS8ABaKJiVIyjIY0vlAlOHnOKY/WpSaL3+gxEJF
TSuN2QhHUJ8A64Rx0/Q8TNv0vxa0lZeHl5wFqb1+2icLTZSBgtOkUwLjwXiOQy0Eb7ALmj4IUniK
vxm+JbdiEYDPoiwvdHtMwg4tzIpDzxYrb53GONQD99IU1Vm92xm9ccrn8amAGkGaAchQ6SAtUw+r
pJDBrT1jZItWTrJPRdy+lZQV73orCfMOVaEOLJ9AGg4Wruo1y0FYu1MWdFMxc8MsZD7FFhxtaVaz
gyYX8N7UKfjPptBSy12n2e8DOA17SNlr9Jgujleain95ZWUzLrhesJk2Zr6qW1ls9lJAGEYQk0Ik
o86snWbcXn6IzAAEtzK0ra0YPR6SRW/EtPejFrtmB+VZ1u2/9wTBoRTcGUiWL0qwyi9N7Rk62y5T
z9GmOpjEwERAv01rqrMBNtxGDpKIBnBNA3nWTfOqrvKbuSkfdUc5gDEkoDmaZs0e6tudWd0APdp5
kHC6Qq53q5lLEgJE8D/4vPLScfAuXfknHh6treYhyTKJQP/U6ZJkqWHkKnke8xNaXFHlchN949wp
G379/ZMPoQsH/1uO3KGRV7Org/TaTc3mJbeRGQXt8+WNIJubdf0+PYQzG6TIpIjDpS6DstL8uE6+
d8qy1kd+Gjoe9RI8uB2E4Cxw/drVU46iB9Nr3wL798YFVfsAUHwRGk3hWEGWhGtwg8jZ1dEVZGtu
dC3/MTN2DXAD+I8bsJyWgdmW9JTY/DdTm31uDPfzbN7rRpUgpx+j8RxNxmO7g23fg899VyvD3Wgh
lRbpzk2UzZprJ8uxb3KsxHRKBtC7x01QANHuJgYYHwfOT3mPi1MLrY9IhzYTpMsSr4vKMKP5A48Z
ag9ce0b/c+wWYzv6zJmuU8h1UQuyRAAzopRTj6BczQmohB0waNigLfI5yVcG/5Kj3K74hESn1kC1
Tp2azusdY/aHvrpOU4qOdrV6VhX7l6LZf/puvh6UZEczjDjk1WuSsnPsKOg2otMxd2rIz9D7oQG5
6hwvblJUqHTR5ndMQH816C2q7eOpmJtDn6XmvkFydWgXEEg60M2NmtxT6/Km7qYfcdcf8wnCEFbl
3JC5OeoWYP1WVe+WhJxZA2BvhcR/kjbghFXbd1BtjEEEsVgtnq4nzTxrOUTtl/TclN0dq6sfoJ+o
3LJRb6Hg90d1FOhnk3WKB8QRMy92dUMP8VDHvq0Ut7SiV1CW33VpMrtWn91ABeoO4aBy4cru9Hnc
RyCd1uvhXpmXnxzcP5D6RtbSrmo/yzrotmjGtdFau86AGhZrH5Yug6qTUgf5UoPfiGzUWyX2JcJ4
26aCQpipxyGfpoAa5ml20o1DmsTFihBeG3StVauiodZ0WO/OPb8uuwQsXXSrG0TigEQo72zriTZG
SC9neXqsrfEIUeFXJJ1x4JyeLrsfSTg1hABuctDu2jYuBREql5A883h8BSjmjs2qZ5X7yw+RfYcQ
s9MGRBk8x0MKlFib6VA6kP2IoON4/73xhXBdN9Gog0krDs0OCT+rNw7wR08pOLugd7ZFViM7Uoqk
wGaeO7watDjEXW5f76Pb3kXp7BlgWC/2t9D7kj0lonjBONurJo4bYZaOfjwDXKRe6+zu8jxJFlvE
8NpggLateMUetIC+jS9R8srIcZhAGBT9d/kRX2feIfDyd8zpqIJKt8GiwChfHXpjW2mABnR3iB5j
9EE3rbMBwZJ9yrrVPsU2q2Ojxkd0My01yDrHe1LObpKZXoPp6v9c/hbZWqy/f3pGCo0vHJ/jCKg5
9YdNMq/hIKtAG8dGfJaNL8TnseAIEd06fmPEflc7KOc0ueVqBKi4732CYN4gFDaTBCKiQdZN+yFS
EMjQE0IKlJ8vP0DiXkUQLUTXlm5YySlS/UwzRCkoL14eWTY7glGzXKmTvlkb9C3ms4jsHQi6Oc6w
keEVxFD+74YtQmjzItVT2BoIXVhM3Kqr75LcPkyNU/qLDvZcRkNU9tBtkCuHvoMCexw/Fn32hxQQ
qoNY+00U4YDTQ+4WMNV8wtKV1INMzq5xYr5Ty2zXj+TdMabBt4l9ZTJzp00Qirw8OxKXKnaumaww
ykZHObYAH7pV3EU9ylpR5ymgp/3eE4Tdb6bDPMULTmcmqTk0YyGxF6GHjXbsmMzq1irLvkOwAaJ1
OZ9L4NAK/ovSxu3KAfzyNwNYdy9/hsRRiO1qrV53GrgecAgGDKjWsn3moCDYdkE3uO+XHyHZqSvr
82c/EeXONBkM35CQn4b+S+vvZ+fle0MLRtBpPC26GEf42j6M/HEx99nW4UJiuWI3mkMcO7E7C6AL
SCHYoG6fFjP41luLqHGQrHe5RQBrbuN7Nv8uoLGQb2QcJHMtIsQ7XYFUg5Ij4ZdCBFUhmA/qR9YW
UECyHUWUOE2nOO0NHgXV2AdV/uZ06O/V3hY73tiOsvcX4hYUVbS45EhYztMcUIe60WKe2ux7XTpU
BHqr6lCwXsXwEbQsUNjGdeHykkriOhHsNB0yntlaFwXpZJ7tQveUFiiErm5cuxh+dIzuJmOLuVey
M0Xo9lADczUwLEK5GI1bLUqIEs336iYicjtK68VuFtRNlorcFbFzXdB81b/yvzdNgr3aOlgxTYp4
azdQlMlI82rgn1ZfjuCyOfRGdSj6LUYySfcaJWIOCeSPzXo/CEiM9rUhaN+mO9MtHpXjdtvXByDj
i+u9iNTWx7RQxgIBvt33z9ANB4yvRp0y2TsQYttBsHXaGV4dbPb3SzaaCOAGwowkkO5ygvo3369P
msLyhKuoTtzlbvHonh+rQwVAMQqmwL1cXjbJjvuHQzbS45VwCKfW/NXW/pub7zlCkTi24qnJGVD7
wTjpfkla9JLmr7nTNBveRHYnEWHdFQcxYgYFLcCutT3wsUvv1ifq4urgLX8g17K1LBK3JcK7jbIc
8yjDsT4D3sRGm7dS1oprQEh+f3kFJIVwKuK666FNCFfXqfJUj72XaNLZx0eOjqYSpHXc7Re3utmq
P8rqRh9ll09He8WxM1sHxAVIhxVXVWA/l0/W7oOgde/cbnG4Sw4fH/Q6nx6j55BoTyK448Rgb6My
xb46DzvUVSEjkKHnN8l3l6dPErdEJlioeiZVEatYn/LFTM9FnAJU9VwgkXV5fMn6i8jvmfRxrTio
f4HF29Ugwd5YR7qpjygxPxH9rZMkHUYVb+9UAH8/WHwj9yMBz1ERPNdMTTOzeIkCJZ+vcqd7ahb0
9lapH1tzhxNhlSIzpgaARZA9dIh6gBnZLVVmHRmW4rfSQevJcTzovL5fnkbZLv8X9qYMymCvX6p7
duCsxMA/WmCdH3pANstj6js+0F2XHybZEx/v8GnzdWk9EqMB+mAsr7PhYAKW3XSBtU2lJ9sUwuVS
1SsA97QazsdATFgZlegjEmFQTUIzFyptfcACjfibN0IJOTb0VP4+aOtxyeKBIH/R7dgj31ehed/6
/Ep5yh40KPO8oHkNji/jfr63NwxLtjWFgJ5F46ggkYnGhO5+4aAzzbeEHWUjC9E75QNV0gh7k/ch
HQ6R83h52WXgBBEGR5aycWiu4/hUQZ1uYRAJ725orfyXK8SLlvmUIc0eDfZVopZ7nUBpnVG0DC/K
8mTR+mqeqtjtm752oTjuWUMO4by29KaljCCXqz1ndvE0lPxR2WrGluxTEU/XDuaoKjNsgpe490HN
EyTmBbsZpy1KBIkXFkF0U0MsdD5hprMSvRasOI/WlEHoBhWjbNz39Xerr/9wxPZoMQXZKAy7aa+a
/kdPkZzn5T7vsh1KccCbtmHSkY30keyzVrP8ZN9JMU4jmcDcOenvVfGUg24nLl8q8ABusbJLtqjI
HAvRewNIYCUKmvjcAwxabyTvZCsuOA5lKVOUKKIosCecImiRj15XZo9msjy3k+n4lw1B4p5EaN04
Dzyql1gJornZ5c5w1lGkMpxm/73hBc+gqnVNLIqQWPeWTwZzrybltZaaG6srm3vBPWQd9HShfQer
qF4YaK8tom3Eha/nhYhwuloj6pBHDm4M6K6eIXSvOi9FNW3M+tdriyTC37symkyzMClGt3LwpB4g
VhFm0wFiwRtHatn4qzV82vXxUlA6LNg7Gtsby32ugdBmPpZo3rm8rF/POxEZWRWL6dwGKWswphCp
mRQd3FDG1p6RnDuhFP73208GQLfZuAqcAHW7ArgrLw26vemiTh/E/hY9i+wj1t8/TVJhqxkalDMl
0JqXrHq3lufLkyObfMFw2yjWaKFgcfN5l9f3CCy7AXpcsbNFbCDbm0KEh/x3bPccNqsVLzzaEyDa
Kf9z+eVlkyIYLNheobiXY1KgtGelj3OykaOTjStYqpHXzmxV2JG8yPZqzQNzTDfmWzIdIgoMlZlq
GRYb882OFiSluXmr1w/fmg4R5FXSvFLIWCqAebJwgHa1bSR33xtasNG+r4taUwGPbOI/Kd66uL88
rmT7iaAuu7W7zAJfS7DwpzLdRSAO0MGZnC1b3WKy+V5//2Q3er2kc2ymME9m3JZVeq2mFkTktI3l
lOyUf9BZDqjylBjDR13sp5hzV1HnreZx2bsLtgkZgwoYB0yOEaEwiYKEGl+nW+ypssEFu+TIMykG
GJ+Cku6gmNLHJlplt1L0smkRDNPp87TSFAwOlMVNV7NDbkS7yzvm6zMSsQXbrJa136SFwIseLVcM
JYzWTIHi6dANzC1Q/6b+5edIdqaIthqnVEGlCZ9gNmh7Jw3UnvNFd4ekOTRLXm3EPskqiDgqs9Xs
duprJYAQ0COoq1o/UbozxKI2KerWKP1vto+IiKq6SCtCDcwX6FBu6tvqCCKm5URHrw/r3YzLVR9E
qlufo8Idwi2Ihmzy1t8/WZ1lkdTsOjzU4g0g0gUgOSWUcPVFOzPQ1+0vL5Fkl1nrpH56CslMfaly
gMUIMqVQbE3Qv/29kdcnfhq5spyycrIGQQs27U6L6qHt+7/LY8uWXLDqBlkXnuHyhmZf3dXR/DAp
1CdJ/c3hBbu2WYumMtIrARrCXXtgfkTRTDZT7/LbS8xPbIi1F26iejvA4fFfQILpJcTAyx50/iBf
Tr6X5wBhoTD9jQKi+xUFGBkPM+H7DNJxMVrGLWfasDvJ1hF7X9uIVtZk4jMqNEmbKSpDdrNRz/rI
0H1hcWLLK5SbUnW2sQKD59O7Ga1YLeDcx/VvhSxbwS/Di57nA1Ia91udQJJNJUL2zJSaVV4i9Osp
DckwXdHecSt72SitS5yIWJtu1KGBuAzsWe2V01gn9zmpHvUe2mxGUVzh7v1Dz/TXyztMtjSCVeu1
bfaVjU8xpx+NFnvlsoXtln2FYNWUQBSlbdaR7afW3IGc4KGe/DRFrgv81aPab3gP2WIIFt4qekcL
ZFchQtQdYhXQD2OJg0IFZvPyFEmSjkSsT4MxTlHrFl/C982vtdUPuvAvQDS3u9HvvQGiRtfFxs1e
9jFCKLdy25wyZZ009Txnusfb3E3V3r/8JbLRBUuHpBm4+x1MFa1uKbCL4+tgfW8fiR3i+kKGOplW
H44ssEodPx6yjTlx4Ie+sHCxSbywnJFDmAhvzaqXYmme8nb4E8XZsWB27uJznpOBnzplqxYgMQmx
z2ehFWP5Go6GPgeuhYLl4HukWkQEU+bIpQNEtO7V4VllCzj/bnJtyxAkxSwi4il1g9jITrfAxKcu
bsdevlvC9M9azdJ+tcEQXt5EEq4ZIqIqba2Pl2TE/Kw1M36r/ix9VH/e8jP1lbMKDV/tjB6R21iF
DPRWgVGyc0WYJZg26riksAu1611n+l22P6ctxnhJEwYxhCAOahqljAeEkIU0YF4pn4ux9HPSn5nd
BpxlD10yDu44RHfA2G5EdtmmFgxdR+SIAH3Cpob4cb4DOmWPcBJuFehke1iw9GnijEU4/IAyuw6T
2bzhabIRcWXuUIRY5hTUAGqKsac9KgleftecgeXE+VbzDOCT3fJsPV7eapJVF/GWRKkgmYUCQtDW
HPW4l2YqPZVsqZ5J5kiEWrYmrbN5xKlETe9GcE/UE/O/997CgXzReNJnHUbW2Oi3oJStzMazxk2e
lDW0feERRZLUGZnNtOpggTRY5v1KrR/5vQsKDe2Yv6PBer8Fh5GgFyCf+PfZEEIWSPqsT9Ju8p/g
abKeARHFZYb9F+tuc9UASVAGzYajlxmiSFrKJ0qWRcfTQIp8SMP0SO61I9gHTpv9VpJDiQi31ONB
rywNpu6E1k352AMf0QVTqGVeeRp84lk/aaiH84kFW4Yu22WCoVd56qhdAkPP4ushPo7F4+U9JhtX
sPAm6QqL5ciEZnPjRvS3iTzi5ZElVieiz5YF7L4Dx8hxn7lK8dxYiTuSH5cHl7y2iD+z1dEBwhkp
nGU6AUrtzunyzdde71CfbpF1slCGFBxiq/luQtfayRPPMY1vji6YdNWYlc1KJFbBjWUmxzi7mrZg
zLIpWdfh04urXaQhL4EXZ/NwTEZIgCEVstVftL7fF65CxJ05s2OiOwqJFb2CPrbpeNZEr7NkfC7Y
Vje3bL8IB3BW1nnKNewXG5zJHERyhXLowJN1ecPIPkAIzspiOHVUYPRutB7LHpRutrJnGgtJkW5g
2mQRTSQGrZmW8Yojs71WFZbH4axBggWHfL84VLf54M7h93BARIScmbXWqtaA2FlavxbqLRXUAust
tIYkLIhQMxoz6Bn3sK0O+llTurPessR1dv1u2SWmb0Ch0rc3ji+SNRdRZnpvFssCGjgIDMJ1avdR
hCYm8+lbSy6iyThUKjTVwHdM0ZmX1GVAkcegBIKs/MaKy15fsObRSlsHuGDkeknrKmXr0iV1O/Z8
+f1lUVNElZE6Kh0Qx637SdsTP/NHQDC9VcKs8FPkIdSQvGi333zY6lY+uY82MRRzQls0bqfF9SoY
MfwCZiRMvfzQpl7m8nPpbQUzWYT+B2W2mFPHKjyMjeY7dC47sLPfd82dQaugrugJJ4hjPIzgpN3i
eJZ4RxFpRhIyjT2bncDSoAOXYBKjrePG6kK+8I0iugxSGwMo3sGLYtbeiv+MfG65HzQ1u8pv/2wd
oiRJPBFbFttQSq9UfEGXlHtDvYqdHo2B1OXFtRPdX94FEi8p4svomHV9k+EZDLnmFuRyfECj2Cne
goBIDEZEmPWsTfNeRY3OiG/ZfG8iuR39+d6rC3HbVglxkr4CojiuQeexTxMwKdm3GopTlx8gwfkS
kUEDgniRkk3gNM4OgFy7DaSU18Sg7ifHLZiTbH7W3z8ZocOJmWiLbgW5djSs3y3BDRiHyo0PkK2u
YOJjn7AuIyCUyw75/cjc/rDKwqA7lro2CCzBXgHyFD+/+WaU+qi+f/oaKPjkJC5TNCVBaml8ZNYp
Xn5vfIvE6EQMWtd1cZ/GUx7SLGwP1j4HB1v9BCj0tCte0n2zEUMkB/2PvfDpE4ahLdFnVKWhatq3
aON9KYenOjZup7iHIu5zi1Tn5Q/6CN1feJEPV/npSU5NUjAjohe6WKrIr5PkDdQ8b1E51yD/MZDC
W4pfPbCE4FllsV8VSCqRDvoR8Dx+hMxSCZ51v0KmP5yMvvM1LQV1LM3ynUVzcBqw8ZlOBVSCCxUK
FdovMqO5ezaaCRJEJN4T6AKhkQ/yBU3qc/ObGBcRA5erxQgC0y4J7fhmBO2jmntc3xpcsjYiYA2r
37HYRDvrPHHDhVzAj8bg10njTO48I8s9WSD9NRV7A18gy4uJ+DVWN33JFLQw08Co3BVnmXrakd2D
WBtUZJtWut68vtgIInptdKKEzWundHQGlY4fH+td/xP3402yM4mTEdngijmdScTVOFQs81jHyb5W
u+tc29LzkIFrRLhameaWHakkDQ3w8u3zcAkj//e8BzIr3BLZ+UAOfzVJ5G9HOZUgeaknPGP0QKNW
XL/tGy/Z6+/F8wTd3ebd+X/0XkiODiKAzcCdhHGqpiHUSaIm7IqN853EHYuq5bPCba6OJXxLfuzU
Z615K4ivo+p62aNIzguqcLPXDJbNqN+mYdU0mgfS7PvJ1GwvY21Q28N5GbYSn1/nIHURyJbCyKN2
gudqukJ3QWeyQ7nhd2w0v3lfH0C7hU/s+3bjuPX17tVFYFuOWz93QIcWRsw+Tj2570d27+TOBiHS
17MGlva/N1YxUjbXbQdKikp5NRPnti6bNwvoarfS2wbqd2x/eXlk37Huik/+folzwwTHC2ZtKcOm
GL3Sjq5VXvgbwzsfcJx/bUQXQW5dZpOYtwlIuNOY+FZm/EyKHPcTjYMnswrnsr41Bvt1Gem9Fg2t
62SK4gLMo7uctk+WYt6UlnaV1UPoKInlKWrXuVk+/jJT57otdOVUUvW1rhcVIcl5UJQ8cWOd+sM0
/CnretfS5tVk1cmq/4ejM1uuk1ei8BNRBQKBuGXY8+zZNyrb+Q0IJBAIEDz9WT4XSSWVqpjNhlYP
q9cXPA0DOa1FaRIvBnwn7Jv3QnhvTiHIttMYjYgGPRxV2Ke/DPfgwKhct/QxeW9tWy9JXznHYoY9
R6PD51KbPQnasz/odJmLMI3jDq5ABmBZVt11P+zgHnIcA/PTKkKziFgo++1ejF6HtZy2T4VfFIly
ibdbSvoMt/ltw9aLJqBO1uLbXcE4XDS0wzB92Hjlpa7DJaF0vtYj2vlFKLqsdeFuQ5t75+ublOyj
rfm+5uV5LJajdIIbMGOHgCxbuZIr43GTVCu8p21HN6PoIDaKAwuHYrvzXaVSFlaHhY1HUrlzylr9
2bvzwfDlQ/fiZSrc79WVt5FO/jHGND11yfQFt5EvFLP11gbuM1/Wk1rgXj/iNE9clAmJM6PZGegR
pJW/NV4Bg9SK1LupIl4qVBgDEDkeXV/lsx8NSTWzc+P3WClza3WvBYky8IY+SbD4W7vKc6n4b18v
aez6W69bcu62EMBFX2WHA7f0ropjiQINMy8BLvfQNUORNKzAhK198fupSJijfsiqSeaOBBbpoX8J
y+ppogPsCEqwn4mYLgVjqXHbVzCADrCBeYtL3D3avi/M/4+ssOvS0Z3HzncoabxxPVbl1VDsY988
1Sp65jr4pro8xmFfJt46ZHxST5OeYOunvPOIfh4cYuqN9BCLHIicxeocx1C8WQd6/xB7CgGs1rYk
Jpj0yzBfpd5O2EmyMKipuJsNS8vTXjo7JfCk8aZ7gWXa0RL1i0P0PJjh007w8q/D+TZNwYpuYbSX
AuRV4kV91owe9tanx1qFboo16B/gAeC+sfQffjA+6CozXtW3GfPyNZpvdoTtPByvYLSPbW9YS26b
Nizh4TmBQVDdZWS/G987Oq248BrNBmd2YQ/D5CtMDuEwb+JDQMVhteq38qI3QTtwfwv1OSxllbB2
rRP88zcP7RUW/qdylGDfjQWgYbQ+Fiq6++OUr054hOmwm+AJO3MSPa9xCzGVpIdp7DcSO4gbCyW3
cYrryJBoVv2cuC5YOE1rf2Z/3HXdn/y9/vEWrrNV6HZjhAxSY8OfdkD/Yur9dJHyEQ/rezUE/1Rf
wXaV/og5/IpDc+2gpkpBEJhTyxasPsguXRrxWsnipYj5p6dWrPqHHcxsx8/ArK8k1vvA81XSOnDV
V+tH5Ygg7cIYKxMSSOuwRnxdNpX08m6ct4MzY+tAc40BoKMTOCw/x/2Etcag31YFBk92AQ/C6/ba
656tWyPs4FkLpvkEe8gDafwdd4VNZqv8jIrhhWr+S8rxFHXmNM5Y2ghIdee9k0Nh0aTlEOz0oq4z
qbbzBF1SKGJY73r4LqHHXEgHGdxkxZEW5BKONRTypjqPXv+FbSe+oYW3KxQLsi5UOzsUpyVuYLMm
uzKZOv+74mZKGPdW+I6DkeA6n51XsmyiJheoIJKa9O9F2Ly73lzvYkNFLpX+bxmwQWLZWwBwgBHr
xff8i6bV1pp6x+oVJmRN8VE2/VnMf6iOpnlUQf/rY3K+Gu/kuuFtld2tnssXOeLuuL1/V9GcT04h
M9oAgMfES7hOOxN3WxJ094LYHGDB95V3COuOk/OqOXWmkpiFAr9ao/LkUh9xCTgDLMz4xh6xy7ER
/lRU56Ufv+DA8jRr8epyNxVhw5MlhHWWFf0rXwF372JskHHtRVhFdc+ihpGER+p3JOubwcfmjLP2
O6nKbVE2ZxXXe1Ot74oVsGv1LmuNMFfwn1FHZ/Q9D0HlZ7MyFD+nBDewevHK6cJndWj8dtuX7p2K
tklAtHp0MhzSiAVNonoQJXtIYD2tTToYmhdqeC9bDTtqUe3EUC6pBPqktSaNGdHQRZlz7dCD1eIC
MOVl8sLMiPgfDxg2uQkcOquQPdfd30M6FRiOjuEDVVmcyMn/jsvq1g+0AtPe10nJuEyhfH64+Hqj
1pysiSPYaDl56RZPYxjci5LsAGOiSQvBV96rLsfne6p75u+DgO6VhSPMEs069yPhgE0oK1hrAezr
LZObRQ5OQZxrpgmfEfXfO+BPKsEvfUxNooJgB6+vU4yzKGYjTcgIFjAIJXtPEez1mQNgCef67+5z
vlNTBD/G+Kee1t/OlBe9oPVAYgXXD1S08zRvwpUfeOGknih+qhnEyXDAyS95n0IT8uaV0DjEstm2
rn+R0zJAVUGdxA/mOsWk6aV3w9dwwMstgnrMmvKnc9ZUDtPFFUcWOCQlln86oX9cw+U3KvRT0LFX
CYsEODPOFiuGIl1Delug9k4iuGG5bLBbCCLPfdBnOEDTCK126JLrZLXBWTgcvfD4H2gyNhnb8eCQ
vkypa09Ewhpq/DtslgmeO11c5OD97sgiMg9uz7sV75sbqntP2YjcxiCulIcqsFk5jCLrY/IwUedm
hrvxMVKjk1Q1W7KqIXjz6+mnNbDO73uQYQol7pj94+fM5UYOwTnkdky8gF/gB3MrOIfLXHnqiD05
M/1PtN0drOu9YWHqMg9RWbkN7LrjezhVZ1fQz2IQl5qzs5Ld3l16BDGt0zkM0rZf8SByMe8ZzKJU
swKBoOB96uJ/I+N5WvFGmMZtMzpSTFZ8CRs47MmQHrnG2DRvMZleJlKadMWplC5VcBpiBPHBWJ3M
Hf9yoDpNtbJB0vF2V4/0W2oEalXfYhof2y5E3tO6J8WL17KOZQJoyD2Y1PMckh8RsdeYDseYM5mY
KsSEYhQHFY4/phIyxfl+RyD6AlPl0g8dT2UX7qM1yrtqhaUyXAgy0y+HYZ73Le2PxahyCn2yJvy9
o9iy64PXccDE2nOjHfH7t5AOSCHb9eAYRDvRf3QDFzhn4pN1+U6SYMQrHyxpsVa5P/BN1a6voLRe
YNt6LjtFMzkXv2HQfPpt8V31wzlwZpVEcvJSzZfHhIQAu/0uwPYx+SkLDI3qOld86nJW9ZnBwHCY
SoajrtAZZSRMypi9iL4+TA5SbbgAJqbwNpbyrJ89liyOBlZ1aLfeEO4ivSCTGOE3bhesopZvkKMd
wXV6Z6b48cz8bnhzKyd6XUdp4OphP4yLPjzz4cMH3mix+sdhClMm2yuci46d69+h4XgmXesn0YIF
xqUzn25d7WU899/1vIgE5hcZ7yT88keBInRxZcpsCzO7ZrpO7QBDO8ce2ahBzzNiEwwYFc8FPwjY
OPesu5WValMAJMymb+qz9ewGzD+drEUPPFTp/6cisnWEfhGyOQSufCLjfJmm4SlmyPEnUmwGwjGZ
IWBw1RWBd65574viCE9NnB6zh5U0uJeQLm2H4dwO6gNuuFeY4Z3dwfnjT57KIjqBM3nmjvtYC//q
Te0B1FqVGNltKx77GGz3J1WoHJNdP5XANhV2vNPZ+4xiRC3Jv2hPMhhvnkpS/CwOnBaBUf6HoWOm
TTUntZ0+iqZZ8t66U+a0gIeAEXkrJAA/s5cEtZuVGIqgEc/q/TD0DxH6h5Dy13Kp3W08gHTY0OaT
gJOVrJDU4BJgfYcL2+jYQXLHu5vw5boPQgGnBrFzx25IpkW+TRF/XiRFsYRoh6x171gFG9yw3RVr
84K5/VHg9U50CTMgGZkmq4LgbW7L53VZfOC4ULms9fDjqcWkrhgh1kORmHhRVCQAQLFUCh+vuxdf
1AweaqT759737lNXfWF998IqtqfreJlCe4+QvPrjsXGrfySqN5FR18XvMHRiadnQExbDW9QofZjp
FSBtIrCOFCM1iKbhPIgQK2fiEoXq0pRDmffecFMD3J2mwXtThV5zAL4PSvbHUdko8dfg22FgWSH0
fsUzQ+SlDYqEFpQv/ls0duMx96ywfY7N2/hUN8ykVJWoocAaRRYc5wsPLh6cMRIZ9oikvEwdh5+D
Fum1bbTMe0ccaxmssMNt+myU7jbSE8aORl460CimcElX4pylDa9RfABFkuPboPfC836Z7sFZHhBy
Hbc+UkJ3eBovo/b+mzyxa9tlryYZJ6Twz5EZdgFAYek08rPfLZljVj/1R1ypM7aPqscyOPO7jejt
3qkCzFTd+BDW4l/Npw9d+e/OaMhmJW2frK65spKmVdAcCPXSMiQbG4AEBvyhbOIsbqKXTtirwMVV
ys/ZVAYp+TuCVsf+OLJ492PxgtzyOHrNq7fUL/EAM/MoPpuB7LG+LxM2yJNbrq+1g0pDi+oRuuvW
CVCtVpXzcKfgfar4c23lpmnxrDgR/whWe/VqmnPbv/ZCXpcVvwYDL9P+hiWYTYmkbRyH6zp0B1Tg
qRjkbbWRSopw7nAP6ucpaMMbbRyw5EYDHaN1hoR09cYpfJ2DbxtnuImfIiI3W9PfHmFfMv3VL1Ql
0GX/0HHOKYjhOQqZF2Ldn0UXXyLk/7D3KHB2FCQ1f9sLK3e+OjObzOExS2pv/J2Xtkzh2iVhMt9m
vA8Ar2NsxwckYKGo+8RdvRPTzaUcHWhiluivIcPQd2c85V3/bGFyhwzy3g/9iQx9cXSXZgaFsgBN
bIgR1bzqgGLhXBjU9srnzx5zTgsDpZevEjlhv5yw9pXHVbn3/RAq5tFulWV51bv/mdnV6dp5b1U5
3ou2eXEwFUU3YLow6qAWNXk8oqKTfmpKNCIiTOPRBjgyZkzKlRgyiB5Jas06pYqE5+gvY+/G8rnA
q5N4s8DtIgD3dfNyAuRiJ2ubxV7oZXOsPkyLiROsGwmEyF2YBST6iEiLRT0N2yL2z1Cy1+WUG+sf
LTQyyeAPGEkYd0ttO6HD1OY97TZdGR9B5YsTDCg3q6vhaiCOHQWG1SwTrNckShk0umQcPgXKXoba
E3CaRTLVsDPxMehQLU6GHsXsbNxnWDHj/XP4S0dDvMCRSn1SF2nJwoMfOH2Ci/lPxs0ReiBkwRHf
W4k0sFy6E8raH+3i/FKxfIzE+61D+TNG9tmG7sUdxue2L+6EAviNOu7kxgNitfcsQC4sIy9vazAG
Zm6+UBh7afxnaKv7Pczs4EA70e84ZLlo4iN3cJx7uvqcuUIMafwnJuxP4JK3OlTbdQxSQONoFMGH
t66e+R9BcZQ28132zFHU+nhj0wkyl8GaTdc4/2YTaTxEzEfW2T11LgeNjl9LG/mZG/Q2C1X4qGWb
NcN4USo+qYleRuSZcTsVG0pRT3Mp7x3lOLHF1lcTRC22whW2Nw822mnTNf9qarakj958nI1Vvf7j
9Y/R/FFF6CDCo/xGJK9hQ1mZFEy8R/tXuFWlv1sAZNB4yxPUySI1NQVhpDkxr38Snn3EmqF5bXds
Xjd/g6sEqcW15PNxrNpXOseb3hu3LsQpvAvyUZVHE9G7Gd23gZMPHXhb3awHr19QysNGPC+79eza
YocM5ZOty1WwfsMAHCmqZecXyH15k+uu6NNBk1Pk1N/oaJx9wp/RMDlHyvgoXIsfP3S/Kr8/MG9a
wHhjr8RBhLeT/6JDN1eTeuPUeplXm+dwdF9ILX67DotVqmYbx1lvzKhjgRQ58VEiysq7FHruUumS
T6zfIuY0G/jxXT3Oq4QwlIXUl69DNRwKjRorrvSGWoGPIt4mqe7R2kAxuzYbuF5BghoGb7ZvvtqG
7MOSbzw7HMBLynkzlInLYBLsapTaxQZ2sE2Ctt/ZMLVXOvqvjeR7uRS71it3k1OiKVZcaYT3WtRH
Amqi/DtkUaHZorg7M3iXhJ1wbDxrXlwb6X77cXtBh3obj+MelOQXXcM2iNE6Db3wEPXkcxgJ6i10
V9y43Bv0pduVYDeh69LerGNC2+7HSAk2Tv/aWnIrC0RbbB/TucnLcc3AxLj6AQCTQC4q6LnQ9UQY
LOL+7LH4hlz2YBWMTtjsfbvoPkk00FxUsbwkz8XS5p4OUxK154Vhej8Uj66dslWr77H3X7WMd63k
7sYn61crwhdAyQ/oqX4stc6ioD0OFFUMvDvKObhSMf5z3fJdecGujJYDtrz3jTOgDVyhWVlugTnf
GS52g9/85WTqbcSZg3CN1unA0gZmnQnyvM08TG8irjXyQIUPiZSROmJfsAZpIv+bXhJnN8RgySPr
i2Pvvlbjc1y0F8/2SMNhvu1QesVrfS6C+aVtpgSUEzeDx+V/zoJk3xKgxqmDHqX/XImGpQPtMs2d
Pu2Mg+ZtrFO07/eyFK+eQtHF0d/iS5OOujkN5asu+K6t278cajdBAA6mNrAehc261j12qtnEDZoK
OLfgXZzBTeuIxvQLUuakrVkmPLpbdZmPbpTJZdzM3H9e0XVSU/2LvDWrm/YQotey4i/pPMLuEyfn
mQAAj+7q9c8vgi5d5jeBgR8yvc8t303S3fRiRe7lbVdnBkyBFpeW8g0MnPA8BTfDJQ4Vm6oaiYxl
PzOLDyaQH3DYzmdW5JGmOUPjCglyv2e1ew5Y9BnBBVz4zhuo9NvVbXMdzrBmUZlLml3fQJrE/Hhr
EQ8Srgy+Q+Bko4l9kgKgb+Ls20ZuQTvbimb4hpPpeXIBAm0x7kJROuXdbC7YWvvq5vXoDnq/QCmU
TFpeWq5uhkanONYlDM7Zbo7b3arsr5TDtnXIvu/oTxcZUJCiU1NBms1BiV1E8F5rXMU8Odj8R/4W
tOPeg49eJKpnFZuraNGRRIrIF/c6VmFGPO9jlPwlwkMSt+pIsO83OTVi7EpvHQnSgkwn3nMgb4YL
um8anVf3UMxxDtWhj4xZ7QraHkZvfB/U8mkVUhCygGEaGieJtbdzI3oCYAlNRzTiyDBvUXFe/aL+
YfXLH9tKOO0LkFS5MO2STg4CeLEeIKvI58qBO5ajMXwIwf/11IuiKIe73k1kUB1KT6VDhKx/jMG8
d0yVCel2aQdBIq2nnZRzDktxgMvXac+Q62Gs/Q2GVwm2MNIxQ9ZkKIIoweOPqBIoNETRXXDjF8aq
p9b8kw4K2Y5nSG1OcM7FmKKoLpb2W2KgfEKfjFUI5iM0UOg3pk7Hqkyx6OEN+q0M229P6d+KkG2j
Bhf9SvIW++LAjU1HFT90wzM/qn9dBMhG69sS8WMMJ/5a1w8Fax/RjtsxArG+jsvvEV94PjrRPgLZ
AGUww6M7A23bUVCq+m3Z6Z9qbPbjMOC3GmVvGIx5ENhLWTr7unIOoSTbEvkAK8crLP1/QqYyFRXH
lg85PIi2ofgdwqbK3UaLJKby0tfsHcjarRsjhkKYUdf2VTfhUzuiSy/dGm3Enj2JwKQTD2k6oWDA
Ga2REkT/OPTRWSz8tzCIWNp5cxYUtY8PYqZ0CrDUhmLNhMWRSHkJbbSHgE8laFh+6GmucuLY/eo1
L9LxDoL2m5kg0pPlrbHO1XPROomgtk5qBjaw0MU9Wso+aeJa/gX149r210gP30sRfNIlPhWhh7q4
ghjSAo4V2LlK/BjcYMXYo5qGHTfjjogipW30S8vybjraJHE0RafJK49YdU96jggACXDJRZHFJEJv
gqK3MrkQiw4RNBGADMnZh7eV7s7IWockbskTt6Cu1ob/G0yDwVqpMbEZ5lw1mIpSB+18Rs6MBDKV
jvmcALpOIMUB25qqx1I5P9YbYIceYAgGYzhUdQii+mFaux/kvBUxRT1QgeHShpc1WPMZjbG5RPSM
m/0UO6dSmSAruxLvBg83TQHaCi2iXTe7VzKaPd6T+wp+1OAvezIsp1H3LbiUliWV36l8RfAE6PHV
iauvAYmqXpCbizlHx+o5mMefgY9/SXG5EawwyRAHVdIpgs5+9Gi8+ioik5DShulSTr+M9MhJ8QVK
+7dRiiFjziz254IBnayhuFd9/ez6ZlM2Dfjq7hMwKyBKtLi/pCR3WrGs9ci3mr9b0qp9z8Oj4xeo
5Hy7QTTeNVL8dNzieaeQ84X4RjB823q9JrBOi/2sc/xE4pDANCfzLcYC4ww95LLWuCAlwr2uzD4K
+YX6I+5VaY8OeBMbt8XolTH6VdTxFgvu32u4ggLmiH+Ohvipp+WG63lPOfCegavuMlw3KIWWxG3t
ocDlmcFO12YGozleQb+geT07j6VeNr2aTs3aZYpUZ4S7B9MFPPwRQ7pVHop4qnc+W39nq3M9z5sx
HG4+eiL+av9bkbgmoatzWgYSyRiGT8ZsWVV8kpifV4mP7spgM7sqRFt/SMwQ43aRV1a60zmCH3pS
j+jb64hfSoElZQ0qRrModh4oDDTVjIzGm6m3UU17KjyVB2Z8XRlN2wpk6wEpVBU34WFyy3S2y7+Z
cJs2LjrD2MRs8rDCIRh055Hba9yhfJjD/r8+CDNbetul+ctP/4AV7aMNWpHa2oSJkBY2kcQ8xmbU
SRgxnQaLeCwebOEHH89VRNYgD2R5b1YP/v0+vbZTuHfa9dQFy8bBf6Y7kL4HZ7mSWSBqx2iAhaN6
qTF77wP/CMpHBRyGPSEZuEW93sZyyqAHBH4Xky/bIHEiDKXp4Pg7ovG2CgUhLuaJf0g3mFNkTkH2
01jchl6/EbG8lMGEGSu8o9GS9ndB3EGLPkKZ4Gx4XVU54vknsTVwMzJIQjA00jpyT6UJysTp4ZVV
Ljg1I2gI4FC0XRX7L7LDqwN2XBpSNNtHA//HifDz/6Vpo8NV2i71w6zdsSuaXausB+yKWhH80Tha
QwcWVjwBJGa/lv0eg9rEzNM/0S4rCMP8yFmUuao+4m07TX2ZUbSb8MZB1emEOwwMs6mvPm3j7LEr
vylqGAkgvGYlonIOpd8zOuM3s6AYWKD6Qp7cZa6HIgRNs+elImNimYs26gAmEYv91CmcH1nLzIzR
3tThTosxD4sO5g39brA4ZIZgD5HHB4jyj9agRxHG8b0a9TWO9Gbwyhd0S38l+nPpZA0Agzxyc60A
w6J0ugkMASDQ6G+0Dd47dBYWue7aOcpIF36xsnbwjPqP2pAX4k0mLTCZSXwAEXvPqbNADK9LxQ/o
XX7BfhVQdcycEhFLaA2n09jOoM66449sCxCadUmgQ5i2/QTVQVM9zU55Gz21EStmrFKfQ4dmmKMe
RRsH/4S/HKcBw5yge5/M+BvgW/eNjJJ6Bd4xdi4rqfKATtcu0CfB2ovrdHeLYLZQ2FQXM702y7qb
4glztAWqk9B0ZxeuATNL3anNgwoxufVEdCLTeqdmOoZkkdsmXkTeKO+AKccu8jRNWVz66ejrN38R
/4AmgLejGqCldTcyLo4TZe8QogCoLg1mSwaix9aWu8rH5rqj2o1kfAF3F09tLywGvSU4PjivkXT4
bZ0IKl48XWzWpS42y1DdZGTMDoKhOYtHVacWCp50kB10wZG3J8zu5xVNdMa6Mpt5WW5hLlDnsIac
D8CNrrmVJUdFIj8dNzqOvnsvFlkk1kZPwzLlfhH8p+OQJKvmR78sc6rHwwz5f0kx90VrLSkdshOl
/y/U9dlX/aGsR3jou7kb+oAE1WnfafOE8gkDK4M8YS5k7nXlrSbmqw568GymdhcH5Qdl5es8jHvS
I2mxk8B301KAFty73xWbYFGbibDPpZwPzqhOfYQuxR+eiLnezaol9aa1R61XoJlGWlwAAQ129r9b
nJMBV9uYa8ADkHb4y9eCmDU0HyvOfOzNAfDTM3GAZuazGZBBAjKZFcOIWR9WaMZgo/9G9tGELlMz
OTt0s69YGcUsGwPoBvWHcemQrWXwWdsVdrEYjaN3fQqa0KbV4kKuwEDno/N9rTsok2KCmINWsHDI
+zS0D8KnKIXMNisjPqbr5EeJBqxQjisyHh+CP7C4opxY1MxQG315Rbxd53Xbj/PBqxtkzktGK35a
vcHL0P/NOHEvQQwKUBU8Wkd6WbQg4scB39SjQbbD2Ick5r3F0YmG4Adbocnp6lO4zs9lZP8Fa3hj
EYQNRT9mvRvc5qFqsy6o70Z5V9rStCgcBGb0omD+o+foGDN7pWT6nNZ5Q6HqKLr5GUSLm9Xg19Zk
sdgFs2BuE44pZJsj8TpTX7kpx/As7acyt5A7J3OpIUWb6jQg/cO19aHwnc2fIVjhyJNW4hE57BZh
rA++VNemUuJPw0JvpFz/hWiRyRV1Z4/Q0gx8H86zzdoIs/XqbxBTQkyZxn2DGVfbo0tTgWDlC0wS
KsUOa/CnXgMaIA5gR0Hn4YlP+pN30QE90V0hWsztUDJ40ZFOosqMp9094KQwQBtu3RweKhBaBAzG
MOMdX2btH/16FVkxRU9FaMHosfhho8CYCua8WTR6Z2cdf1an3s815j/L36QlNNHnjOEUwwmbtEF3
KCqABxe5C1gHPLbf3lFh35pufIqE3kbRfB1BtILiDW+JCTNvcW91z+8MSSBsxjel7w6JV3Y7Us7e
3nXr3KnabcW8nQJu6T+6eBe/x8fCzcJ5+mhbTPvr+E9YWp84Q8Y4O90GcvMCBn6Ri2MoXL7DaG3T
mgpMwdeohx5CaWz9EOj1AigN2/Z7ZKuEA9qwPiG4Fln995VOBd2FNZhdnkVy5ZtlyESH43bA65xb
Ijq0xToK1pUPoSKkFxK/jZFuUkvbDA2OO9SNvwMGAAuDXEfGfpjSOfjg9XSZ1bITrPnkbsCSQLA9
oh/qOajbMNzz85g1baqW4n8cncdy48gSRb+oIoCCKWBL0JMiKW82CKmlgTcFD3z9O3yb2UxHS00C
VZk3z735Z7eJuRmUEQazk3+nmVB7YwEKmBO6S8hERzkbP0QcnfvM3zqaDmjIo42RyGc24ZzNpthL
lDHXxljNTPGUlnlQsZ45Yv4IaPnt9zXiuLGjbmJd/eIRReFkq7Fy7HVaTowbPdAiA3hj2IxGu3fa
5D+niCl4QmakBWKkVaQPZmw/2GS8JWm8EUI8WtJ5QFg7+6ZPRWg/w/ddELu3JYTpPvFCFmSOJbiK
d0sr9n2p0vts7ltWvJqeOUwsVrbGy9WL+L1oDMZkDSNOIyPqJshYwLKkY6B7nM6F0eydBXg1E3bg
OK9hi76RdDNSRe8gR4nskoNqKVX8UmH0m8itr66Cpm2rlH/T2BzYRZWxMiisV7Nd64A1zZe+NF7T
BddCogjEdXv7B37wxVx6aiUXY1W2MAeO2o1lJ4wIvHkzmx5z4zY6WYMbBlVlW5tlbMvV4jSP2jae
/bRmI5GPEGd7aObLlTykAEhwD+K2TqxuTVysDY0YbtyapdztMq21vKb3czhUlIZQNGtzmKyj0ZfM
jYdPWcSHAt7BYOQnreS3MGVgNQZDkNZhtMUHWWuxAVg56swEjW24rrTc9r63LWL7h22lyypXy77J
EMlSF/XB6BncF5u6oHgvkrPuFdUNh/gMDXgbE+M/l4HnWun6X7KgLfrSv1dw6tjEPP48G3xrXX9s
Ov+nsbz/uKH37eJm674EfFQO48nS6zeGMJ8jfzw7rX4Q7VrTVQbGYkN5TQllQ2lQ0Q564TwIU/Vd
uupqDzMidbHK0uK5TcT9gJFEKLDsKU4bwbU8HOY2Pqe5fOh4GR5gQV8Lek0W9zmB2aURCT1tULP+
ucmaveuhinqsIXXif2jpA0U5aGHRVQfXqNfc7BIKxP5I7XgDGjahJNTZqqklC5nN6OD4prlVQ/3l
i+bFnVho4oH05tU+n9utzEkIn204kCT6MKuJlWC6VMxr9a7ynV3nTg9CLcPKl9V6SRLmS2F9Fk51
lx2HNy5luZlSBxK3ubW6R8MuusD067fIskjPRpmM2uwOUfSkNE+vuSsuaTgBhzu73nIIGk6JzjXf
7NZghlT5h7SB8uKBPzOdVedCM/+3FmISjRk9aZjP5YLRkeznpV2OVcvVklrmWoYluhqINqPx/mbF
Sj9DMZYrYwLrESbJ0LTxU7DMISdTrKODW6o06HNr2LF5rf4awm7exal3iVX0YhvjVSV3sT3jw7Ac
4o9dIF97WVrS5Bj/jqo+Oka/IDf5z60zDesiao4dIxcxpddkangq0447mKlcbjdnyJtV7xRvvWP+
MiKQB2Zm6D36IWlsh7ZB3hJGLoGwYepC+ZvY3n9uWf8zW+tzsIznwaSqolNy1lltM613/8uivgi0
o03G4jbK+XJJPL7lQf1yJLkI4PGxd9KtE458aHOCNaKkUGx79OfBjfjRKeuWPEYLKaxN0kK8EMCn
W/PLKVFtTQusrRIIgksmz/0gjsVcsXbYr7aLk+1nezhoktb2eZntpcmtycqjbeos26wqj2zleXIj
bFGz8xmN8b9w8D7zqMVb5qgTdoc1+7tCOt3uHQ+SWCnYE8aiLMXI7S1h96epH9apzaYpPuBVDc6w
qlAvuAD3JppT6VoPQzEEs1X8xv7I1FJTei84tfJTpubnxPP32BxmntHwdTCNIz5pSlxmWFPCQkcv
c9fCaewX3xQvzK/+DIBi7768OA+hy20ku37pgyZ2R1TNoaBOzOqA5Yj8KjFKVOKGL0B+0B5VGK1l
G/+bFxEwrDqVc4nh0EJ+y2Ka0jB3z+GsTklhDGAK6A+FUqe8qcu1KoxxXU8clJlUIogYWT0rq7HX
kTG6QK+tQZGbJ+uJRL6t6ct05TXhp+n4N0cu5yExnouhpHBqb2nS3prZ35vZZAGRYUEwypix2Z0m
K63niOmmLry/JtbrPoorUmjKP3dJHju7fpd8z5GUJ4v+jel+/uS5PlPk9Fg5xb+2kq8jZSCPmLuZ
POeRCdgFm91TsZh73gXsA3O6laPcggAf2sH8oSK5hl5+ZCz1W0EZGOMcnZJ0snkTcm8LmC7YpNoT
rN/M6yo0n0yf9ZomlWEiaPbyOwmYZwXSeaGvaZkdivsuucRxNmJCsauyXK3S9j61Cdu/UWpgDjdt
A+QNbhd6KMRKc2LsbGbzZarDvciM13iimyh5FHHNPouhvjbLfIuajuMdPrKY5Dkp51cjyZKgtgQC
Z9eQPjCgPYTJclDGtI0K98XQNRC6dUeHEVhNI3x2G+9x7nilU6tFTKeIrfRGDOGwS+J8JbyEPQ2o
ohwX425xqZDSe0uaoetuxsw92RSHW9TGcmVW5rdiALAxTefZ9ayLmvgRoJNvLXrEyDcML/YYT9F3
prj1XOGCEpJ+MVtututmuXNwT6+NLqPSIRd+ipneinZDgG/EItr0Mi7+e0cGTuh0IGURNhKYhik1
No3Sh5I13h4A10qwjTrIpe2c9JTka/++VsI1kp3bM3WICybmOlzVUUi1dAeP2yHZALJU91k+VB2x
YIdlzMaXhYJznSArfFSMRJqq/al8DWfaaWPvu3++dJYVkzJnI1vrORbFQxrbr1IsFzcSryKDbi99
8nm8xjpFuszuTMmb57AMmUXublB4dNa1IZ2VaidWg8eceH0xMncX5cqbTG6nqvwq5BjyFieIaA22
HUrGlQaUOZUhVSCvxIc7D8/OMD+6Gma38OObBAZd4Re4lKAigc7bF2tK9LpJ7HStRXS248rfdtHE
upCi6CvcNtZGIRf2nrtKqoa9LlG6F3xAomhRddg3GpmL+RgL8W+JzHNnz+1NJqz+E9PiQQQ3/1Vx
a7IIkNXfXamekHbuZ1X7MxTWWeNsCboKKMeM3GEdwrxtC0rf2mFEz0Z0bEDXiLmQ9tTWaLn5/fKb
+upVFVbPBy0+a4dsv3yCwaKH/zCX8YDAhQKAlgKiUY0rPfTXKIxZE5MjZ8yhdfMRr2BVV8zpr6qG
qWqSkCdzNJlM9N3enN1j1izPvHY3ssB/HcSGWVrB6A/HFDfJzZrSnbsACPPd+ZH/GPfOc1nrfV8u
xwgmP08RYh1A7jk+5s101K195GI/6DR7mqmALdFv6nJZAkfWh4xEMbcv3oTNb1RGLC2eZAOyGm6j
qKnXUqm127eb0JJwBHG2Z+HKLUvVY3aHUWpXn1s8F5CUiFRqXHsYD1aZLr7lgHPF691nz0GVETPz
yNrpxlVkIeP2+aWv1SYyimYlPZaXONhCiskDWRVUXPUxG8rDAr6sm3BcFVbyZuTtZ5KYx9oHIWU5
wmq0s9Mw2gcORTSgVO4LWdzMRL2WrmdAHUX4q3NxnkLw0Syld10e5wUIpk92SRndqiLeI2kkK0PI
f2w8x+/R+j/dnG2irHpWRrozbD/bVBBWh27qLrMZbzlL25Xt3I/ofvqO+SIKJ4XLUmc34dc0Wmfd
aNbKdzFm51Tc9zwnD04b76Y2u7BzaW+56b11q66jZ28bjCkxEzi9zB9W7AkGXsNPlfHxUaUiRqji
Na/l0R2yTyCJvZ/4j1YZIpE1dDdsgIMBZeKXz7umNIOxWw4QBY+en/3IiRNDqvE9qhPWqsQSSgon
jcsi49AhgTfVZcUr2gaemTwNbfSfdor1EnYn/ijOtKLcl3wcoYXorbLnhhVu6Afji7KnKsiHZNxo
0/+q5ZczCH6B2AzQ4m6TEwVQk0fiEI+T9g6hih/R29+jJNq6Zrcf+Rgq0/2IRAaiUnwM0ZwzK5u2
VtntbHIWODnMR5amPE+F8SZGdcwKAkqUH77ILAx4fo62b0IG4D4rUc67fKSFkDCe9vgBIbA346Xf
unN3ttvmUqDi830A//Tt2cQI0VfVs+Gxk732gPsRpThjdokBDSQr8SS4k6HjDqDqz6CG3+ivJmoE
1S3jk9PsxU+JG2/p2tZGTh6LBakUwuJHHVp95sFTT8DPRQmfqRIcdczADBLAAyFdaxXrRsHFjqeh
6hOm/JAUJP8yCM/8/YjGDRi7K0tjWyHYztIYApxYAf1ZsilFm63nDpBxDDN2vBYZaEHdHfVcf/P/
36YpveiKThKma12YU7hCL9n4KV866amU65j9vUU9oMHtB8Y0Mml4r+BikLpj3zjY/SSpYLxHL+62
EIDHFJw1jNuaZ2Y+csMz53f/eHnctQctsfIXhXjV2RsjTr75IDhDUwxCY1k80q5bK7TnNanza6t1
nuNBrX3h7Uu3O8W2wU1dXC3P3mC23hSN86/MIsiedL4w5Dx0rvGVhtEjxR67hkKCe+S4NqLI2rHK
goTWIj0YQOIV1tCBW+FZSZg4f+xYoJzyDmBLLNZDF3+E04zoYY/7zmSzb5YekbTVKg7Do1zcD123
1WYJPXEopp4zqkipSsVTPxevkUhOjeE/0+ttjFQ8Q8c8VyZtjpGTd+qT8LJvG7kRhfWMley7wT7S
W8O+ShkYKfK6R1EAvOYEG83tRVT64Cib0osoBgi05aRamy4Loijw6/7qZO3NTSfm3PbnNA8oohHQ
NV2nMRVPGt2ICan7Sv7TuUBXMAYo/TI/6ChinskFXuW32Qzlyso5jHoBMFrbY7M2AQ7McCYOLzMv
rvYQka0c2m4I6deGYMFZSy+C3NqM1jcg48bV4efclX+LmlnK2J7YZfdKGPy1HvKHECJqYNdp3dMn
cO2/s/mXJ1Za743QfL+I4PihVlhz1l3BgYcBAAPLxKoaUbXbZKznlTXEh9nveGpKthss7XaqRnCK
cQky33k2ZtSSeSEKVIadRbaVEW2yMrnOTb0VxsLIpfiLCURJ2uyMxHnMI/99kdaDq6uN33aH0euH
VRMVW5ADfic1riYn/nZFa+5Ej/4LUdgykO2K9GVoeIGMEGTM6R+Jsw16afDEhQ+uSlhuxWSWLqzP
p11du19T5e4reGfLbH/qpXtriYLQC6VVyW5zofHsWTb9bpVaH4ll3nzosTr2bnPK06zNdhe51bSp
sDokgpnRQFsrivgdAOunHmsyF1RqMRxdVr6lCiZ6IB3JPdek5farHLDZbHTgP+O7g7fDX4NutISK
M8SJ/hZtPFhWdhI5aZNixi2Fdot/irYozw7CoYtdxmOdyq12CO4Ct18x5DjE2n2aKw7BhV3RhWwv
jkGjpntcr01nn2UObmJjU26Byvu6f0kwtWAFSlf8Sw5ZPUKGpa9zCnCoFJU+HX9gukPgj/UlSaFN
uqhr6Kn0xRyrK9rWwehSQOlpuRsnMTvpOvBSnEB2Q22lnWOW22uXOqHzkMst/y0vhwFXKHBJnxh6
y0a6I0aghy4sX/LR9LdVDaR+9z/N/VM52jvTdDc1m81lK16dSQLmMp6F43HZDt/QUSbesTQ6fFXy
nPo5VRqAtN/Y28rzrG17R1jj+hHX3ZtXik/DsL9wnADWdJ/VOH8bEfpdXJZHk2xw6Dd7l7slnhwl
SbInKxXq3PBXDdEKSe181gjFKMnfgs/bDvXP0MNORAJ9a7CQAMYmPjV5Datfi1M46lNXl/vYT2nd
ot8+TDfSKA5mHP/NEaLsnF5m4SzB2HbPNRxyWnjvtKWbqkz/85g/O+aCS6QIZG4+ZYn7ZfU53f7s
AH7kJ2hVphrqSIFp0VWId4t3qOX3XE1R/i563COuN5912EKa1NtB2xuiAm+LEx/kiFjc5kx9hf5P
F8ZpVuq3LMCQK+Zm+JsAbyMq3amTV8tQ0BbRx2hiMBpSiJREeV+VW19Gpm9JaoMTafnn2ch3tayp
LWgdmAaABRJGYWRtYNv+wZOaLnl+rEe2ZTcIPlFS/PQiDqQPUzA4NOE51aUXwr4NyTbGohsYZkot
UHU5UeDiGlkkx1b5S9ibzpoAZIx9YLi4NxxJAdvDLGJVrMLi3GqaBa5MxA6J6S5NMGJHeKqYvMhD
aHci8FrvX55Q9nBwfYse81Te4YfPnhBX0Zf6J6O2j3LqL0qKS5kDHsfmzc2sTe3IIzLhcaSLDWI0
56C142ur+nNXjF/sOGR+BSaBM2rTSOcqBXdnWN3iiQlG35ZPoZG84yIlr652MKQw7+vxrLWW3NqG
9dUU0Bom60vr+2xRmDsSYcH3PBxOTeMGKvfagGvx2mKcbpzx4hBZ0bbmm0zqBzk6T5KQnbIrEkYO
iLSqql6HOGxWk9vmFJB4XhrHvswjuxlGJqaVIMSWNMOgcrEdR9mmxThWRvBbqXrvY7GN5Hh2S77V
Ia7qIMtyjQml3k9eC8bYAyY17AxmYEAdXu0MqU8hchs2zmFVNPGusKSx6sr602nkVhnR1itAX0aP
r6wq8//GBodysuxVH+L0NPOMn4KDy03djW+gY+dMDs1o2AMrBMLR69LJcDOzvrnLlL3C2XHW8/xX
++qDlqKAR+h+xExtMGTYu+GV0rm5e5bbJcBctUY7CcArcU3n4Hxmp7Zum30jwga1HXIK1/JJNVTL
g+/cMruHFDKHvSdYXm74I2LhtBWxz2dof1Fn7dMx/15y41K2LCQTmJ6De+U1RRmCAxM03e6NgUdw
cPErdRRWCux8lQkzWLDw3m86hRIwfaTZYASWV2GJkDzMeXxYjJTxBOWpKC2WpzQ3Kcad25U7muq3
JupOlQcNl6XWq6HZRMwWz/XksnNDqbeBS4ltUUejyjcUNnujqp/RfA66rq7MkXahjl4wreKlrRlm
As7MVYblePZu5ZAetIRhizNSrYvQWfktdWMYQVgtDjYax3yoIpdydTj6oB4C4JoZE7tjh+ZtVHo3
h+bGaOVTRSSC7vVPms9nozWaTTEMDz7WsSm15Mbs7I/GKze4R4kMSGbq2zg8SN98AaCb7v+o38Io
3tJO7QuLWprsnx15ntnWinP8yF3bb8HJY6y48LXugKmhzfjPsFig5IJQDIRKSEe/e4e5SDCVk2MB
juEm5mMoXDzzGdTRcjcmGPStJY9aZ/12Gm3JYaUoVmneCSeePzWpm07J/WzI8N88hBgOLK5N7RbQ
liodjqRpXYVDXH2S6Mfibo/r8VVKRgHcQ3hbaqfa2Y1xdGOIDM80X4ySlIJ7jCoNEeFV3w1D0VU1
jycjqfCZ2MUJD/+7dFzG2V2+a0L+ytpDexrDrc7tbE19+Wtx2oBHRBmi7khmVlxZh7SaskPZmZj4
w354T0awJY9oz5VrpaA5s7WfmeT5A9WFW9f7ZJ6bYPEZX3kmoYzS3vZefE1dtV5a/1XN1tPg6REz
pP2vcOfmrsCedMewsG0+9OK9xc1gsALOX8Vu/56xLXTVdYCBpHTkrOAh1uDGaDsodQ1y0oUrIie/
RjFjx7Dq94TemXiviL85P8SsNQ80pSy6jv+q0/jPEQC/DRe2SxuXaeuFuuPWleW7FPqJfG9nU87q
2bBIVymnlhQxCiDZzZ8u+1iziCOlwJS5Yoz0Umeugyfcfa8bFrmO9vSciuKFP/+k8IlVTrwZEkwE
HG0+6/6okMePvHeP/cIgDrL9oKz64f9mf9McTpmYftJeHOcI8LUqf4SvxLrtracqmnhh8zXxRF0A
nLvGjWRDOduHdnTpZBJYis751inmh3aa/ypdwV9Y3K+Nn7xYPctw0zh6hf29hr3zn7U4PyLzXqtY
fWZgSTnFqdkDw9GV1ykHfTJ+1w2DFaOj98ibdOsSTYmWXO2KIr+1jIVqyVrTbPkJa3kuMhy9sljL
Un7Smv14Qpyl9AKp0vewAS7x8u8CJfvuKH9rDdJVllK9pvQgC55+b1mov0YMmJN+cuz2yGqUm4Cj
1oNiKjrDeBMlqOatnMSIBEg4ilGQc9DU6tUUcu2y5nnOnYfCcv/lQ/9uOaO7ni3rS8C1CFRaruX6
EuFkacflo3X6dTth+JoF+IpjdFhQRkQg9Kw46zbR/Xic+OGjKvZRfucAU2LkRNs82xZ9RlnJo05y
BlK5/EmUwvgaW/Z6yPEvZC3kOYIBEx+I/AjjVUkvm7AtvIB6Z9u9RjsXj9h8NhLcBYT92Gtdrjs1
YtzsnKsxuyuI0o+xafH30lN1VfeBUP7hT/FplmWyVS43guX266mx8c62Vze5iDq5Ob58tHHBpAtw
Iqi4mJyHSix7B78iptRTZ4ywG4oJNagGUn03fTrd/DKk8aNbx5vUl4deD//8crg2JZFkCwbi2t3n
FnWEq7SxnVLGQHV6UKL6rBfzKa/tv1aaL6g13z4k1+SgvMEO/DQibOhhQgkEg8+OLu2vS7xzgaDK
eEvfVFSfYtIKfGM6CJlkK69kiugKRP6oFdi5MOo23Je9x8cWg1n2Jtek04LXZilagBeCx4+QjuR1
7CoUBAIy8hUkXMYJHr7yaDaB9FjskWPiInroTGW3bbkhuta9alWdC5IlNgxgekwempgZ7dM1d911
ye2j4ej3OQaAAWcACs8O2RITG2N9ypom1Ow4H8vkPc3pPeK0+0Tm/pTzQqlevhrWPfNHXQfH/KlB
1k1kwE1bF7tOTQzJ4kfLp3uLwLun2DsO5fIKJPTfMFfrFjKki7wfo1LnPuoPVYmQORqHfsGn0hnz
1hM8F+q+RLJ0udRrkkRWqsgY5pXeRcX9ixXmD5ORPBlR/8aIfGslxnfZl9ucgJtNFy7/MiPbuz3d
D+vYmaOaydVPy43Rdc+qFlu/Ggk4aP9MhRk99lW9spriP5PLNHaQOkxt4ylU+6V3XnOCRJxRBdIU
+3Cwj1hJtrzLazY6frvIWoWJDuhqfI2aWKzZLIe14TqviuCrjghVbLrdu9OXP7GsSCtJqy9tdViH
Es0x0BTI4fXyW03Gi8AR1vE77hlb3JEi51r08byWuIeNVOWXJfVeuj57S2IP70mkn0SP4pVSRkSd
fmpyKEW//nUt65oRC5IBNPBkLbtlqE4gyQQNKWZyUC92nEVk9aQHJ4+HQOssI48pPvhpPPHS6ug4
tRWzjb5/7W3n3S1QsViQGfSGjw1bRRlznuyX2pzNalx6Uo8vftIS5N8aH1S5Fo9YHvDHAowy9OUT
TEUT8YD3pEStwhZpReE/XrllQuGWHptQbeLKBjSPBXC/89jHxU/egM6gIz4JtrKAIIFdRWy8tUzd
obFOaVA0hT5asJxHon+IZEqpoAVt6iZrhl2PvlIRNrnic0g2C/PuUfcvIKgnJQDIuiJ8M2Icxajo
zuSB0KDcZmGWr6nkkaILmDF3qVkhW2DHaieA/mnazoj5pGhZBwCW5xFDWTIS65Eu5dm15KsxAhr1
Xvs7NLh7pvpqOuOHWXavNs4v1aiAYei1coxP1c/72DV2eWRiBjE/hJnsZV5dXXN6SEsbL1T+b1yy
+FyMWcTDLt562ePyHfHgLc9K1Ps87yWfGAAsHpW/zlbMJLqXiQlbnUbHXtFMusVn6AN56rj4yoDy
2Y/kfbSFPJYcdvQAfMV28W4n0H9exLHrmdYrcOE5tdkxbY+aUWceJbvGCimd9c4b6uI8+arZeCCu
hDKsZyN+qEsCGTw1ODxL+oyXbZdWoJqjr14Nb7qNwn9Xo/vljTrZjslwcBlh2Vm9q530g7kgF0VR
Py1VdbO87FdFfLtLg8HUL8+99JEcsAd0aU3ES0kFH5uEAeX1CPJS7Nwif1HTgpfYtlZzPh+62fzp
xuhiJUyu2srueAF5HSQq89CET0ATJKFiGgMqGcfyVGCWWBkuW+EyGw0hJ2dRLfW/wTIOnj+vCSp9
W5ruwXWp4O2iWIAM/F/PLy5zhT3PINt5idNn38lvcrqjRT61qDT/ysHcm0s53umvq9HlT9P/Selk
F8Mmw2O84J7iT9NV0WV8+Pn8Nd+HiFbxaok0CZTQu4QpemFiGJ95NQAcqXB6Ay7ehsCV95/btLz1
MVwSzy5r64/0zhs+rm25RASTCIxQsXeHPVR9nbBcrUJmAUGGgpLF1o3YoleKubfRMn4Mce/aBps8
2DR9ywroh2HmSE6fcYlfWQnnPLQ9gQ9TTgePfDShCrsPtl3+eU7xrW2CFaRlHqbFfaIo9zbeXF31
CCAl3HntO3jJh878wZF5TToK8KHWZPtMPv8/ZXDfjJeJoEYUBkjb3AEe1d7PpENIlNShcU8nRDvv
K7TLQ0XfXovk6kz+JZq8bV4bP36XPBp3unj01vVyn1wrE4RMy2c2WGwW2zstEN6CU2MpjQcUsL20
p++RqARjTs9D7H+5mQf6MjxWOYH2tq66dZ+OV9smjaC9D3YZH+ApSfYC5wwj5ussI6gwp33KkJKx
DkcsE49ei6WVlyK7M5mT0Twki76ItGy2PnM/D4vgdTbdR6ps7kNO2jJjwJYbkkYrxOgwh58YFqvD
IDU70KkVXnWtrlNUMGSu+0uB649TY3nr4kStTRtuNqvVf7kN+yimX2LxtkWhXliJyoE3jGePs79N
43HdmmipntV/MmwMwoooBROVl5pIjxDv8Pe7pq7XYZdsvILkjhnexebsW1JJ+tX9vgnlOiJywnfE
oTOx06OCnPPMPivnE08/YSfsfZjTdNfKci2j9suJlpuV5/toTi5zoR6QArdx8WvUJdPR6cbb8NzE
w9as0kefMXRhRUfTjQ7DiNdvoVWik7DOWJYuE2OItZgk4I0uXuwxf7FQt7xEfGfSZ67m2rclmp/c
Dstyn3vpQ5swL+0zbMHwdjq0nrp8IVFtEHVANPJ36nX9Y5HxzQ0WArpjjo9eheBmq6Z+bljhvZ1H
wm3y5jTaxa7CIc5xMZ+EHyEwtxQB4RA0Ll6lLEBSYT4pAdk8eexmO9wsBvBUPy1BZOECwS36FBv5
0xD6T5WjgpyUtbKp/gymDqsmNd7HIWGFHLGCWtWPDS7ogRBFjsD4ltPerkj/fDUEJyeNzx3n3Md2
/DB4M7CeL89zw2+z4NI08nDbTvohGvBSTx7Bbfl08R3eHVTPFSDsrvfHh4oI0djyeDk556QUv25j
wphGnE72A0PxR4KETmWHO5herCowbDLlaEHktEj3MuLUczz7UHQq8OKIdBq1cCaChohsl3b6zXHz
AW+OhxfVuU4eW7lgop7Cot97+XjjX7Kba+jBRVvEaRLJjcKTcFaaTGSwszDTCFnhO5OwMMINp77x
aPqu3kmTX9Zt2y2lEGoAfdmor9yEj3Zs7MSSVBCSRJX7i1y3VCxwGmdN9I+fkHEYspHMic9aI3lq
fwCLwpVgei8i7NZY1ckl4M7HWOU9Nnl7S2JVEYU4fvJEvs5xt7fH9nS/76eFRO+0fyk4Wpq2extC
ZpX9PEcbyASMNY75LgjoCtBvBAO61t+7ml/adgH3wBoT9GXfz5kp1NOB2efEo4X/iQJzZ+U+Uqf8
51nqlTDRmyEAy+RMKn3xZZXtkSNpR7u78yY2CPGE9ubw3SbDRmXuG0k4n+VdBZRpch7buySbjYQx
kDPHKGJVW/UF8uuXzEl+1gzA2er5K5XhIWnSj8iv/nKxfGkHg6LDc792jfQnvxc1XQHXLxqvCZII
HNvzPSSj4j6izIpNEqlTmg9nPtY3wZgpNBU+Hs8k7ON+qCQ47/TFipw3WTlbXEbHyNbbUhqb2V3O
DA0xm/2Ps/PYcZvNtuirXNw5AeYwlSiKqpIq5wlRLtvMOfPp76LvxM0uSoAnDbSBXyyGL52z99qR
Y6HynUB9xaSlbgIpdNJwcqTKHAF9BhSpTZh08m5K+pchwmRdt3vD0u96TbvOmwGZmFnVFDhgIFJM
6NkLYyaXTwI6um2VTTukC/ejoR0oTX/0BSoS39/Pig2OgLTQ+x+pkJyKSX+sNFKdLQMAXZvcear0
lHT6aSx0KuviizFUvye9vy+k8QNFudNr8rFoezegMOZp9GGLqLqysuFNwR0reSxraNgpEVUPQuOf
0EHF9oBO15OQ0KbGnUQBc0ygH1Hbvh1DfyfgDZxa8TTXjyKjekCPfrD6lN7mqF9bLYMBVymYLzM8
gTJGolOehsg4USXMt7Alf8V+eFuwv2Iv8M6BjeFyG+vAQ/1wZ8XRkYI/BR+4uEM//JZG9U6yKpgP
ivqI/e3BkFL2cJlby+VVFPWPEOHDbRurA2q0+D4uqkNpIFIFMXMyfQkdrI4WOqJhz5/zpU3ZY5Z3
N0hUOWSM1aFDSg1kz9hofogbzBKkTRzHP0FCgMOzyp+VKdyNnfFoNWCAA4nuX4UVZjJjkBuAhOLq
qVWMvQJBApSYY8rz9GJI0i40qBE0PsAEIAsK9BPcBoiR2y5hV2Gq26i3AJziNUtSfwuTgEQHUINe
6N+ammc5QpK9USI7Yue89WkRDka5RTGIGtBnt5YYITpmtIy7LJKzB5CvVwF6NMXDqlP74EQz0yLe
LFVREQ9za+8VpdJo0zv8MVbmbV2bD5PMGVZtcOgogaMnUIby4Vji0C0mlKidV6FylxS4H1Vy1xvB
4+SF7EyDAOklHo0e1h8NP/lO1ct3iY4EGDg2Bw0WlgJRZhiVL5ViccyQCpTAPhmHHp3fKXrLtPwj
bT3ckfQ9gu5QGB23n/mfvJTPTBs/rTSgcyjfhlnPqRYHBVxvHBHNVzxxGjbqu2JCApfTXM9N41Wa
LNWNRDyZo/glG1AWwZhbNoxQ04ZH6eRVg7Vl4hjlJYFGXTZ7xHfAkShOf3e4ZxE6ciTj47Gw4asv
QxdKThup+OGt/OdYos+t48A2eh/Nu3klydZVJmA1S6wT3cFbTYGMNdFCkOviGPrp1sBIcjDU7trw
/I7eFYUUS9PVHVBTTOnKUzahRzKEO2kKaa1aD1VvvtZZQOmFAlEBbKSgnGwJtcpeynANpT/Vls78
l+E3t5CG1Ebw0JWi7vqiCC4Kg002Iu8uDhpYweu+7H6rJoJMphlIj/3sCSiGpxD1tNUEHyonDhtA
wHhN1pq3ESkFQ3ZF2ssUFAvkSoiwpuOArcOYgmQsywTNj9/ahaJPm6FShJvRSH74ovEWpmZra5P1
I0VRiN/8Rq+LnWLgsKGMbgl82CbkQa+iSh3s1MCgrkB+kyB+dKGyN2FwyYFW7RITYFnkWdfUgXZ1
Lr4BhjpogIfzbHKKFPNd15mbKWgPfQ2PUcPWPY7sAQRPPjRCcKUQQ9iOgEcDVduBtaIeZSAMaD6a
IccxKyT8YwFThcOfL7bjth2CK0llry7K1b7utF+Sj5EbkXlAqbbpq/lvcFNRwlWT3+uScIpT1lkD
gpPe3mUgRdogh0MVoQNN9IccFlQDr2kGdJcNTZKsaMB8Voea2nlQAR+RTVuKvCPf6iFs4pQWN9Ut
VRRYTCgS6qP4IWLC3JryGGwEvw4J7AmuifXjs0rZsg3RkdxFQhEo/Cg5xfW2MsHq6i/pSJKgYb3C
VvzVjoIzhM19nnZPUqNc4YV6AXj2GUmc4mIUW3GsMY+UuPIs1h5kHjde69Wo5CoE4sqtAcA3ydV2
W5rjc4VkofZmzVd36ykDmwR/dlaDwkia9NB3hVtg60cXQnfMr98DM31MwIikiXKtYzjbFFgcBHG8
hsPwWLSFvg1j9d4Ikr1nTocwlp8QPM3IKeOHVQofgc8eecjQ/dYNK1km75V+2BU+Zp0qFE9yoXBs
DT8LIo0oFXZ3fSpBvEgY7mV810h06aVS/hii8t4C+Ut5td5yHHOjSqEETPM3tMLXqkoeUI8c6gG6
JHXTbCpYlQQFkEI+PORy9GSq0q6t9YaydXMjNNqDpWCSNjFbylWX0skKnrU8uGG7StW3Ml9zKsc2
9lgUlMOTFCIhpzZpKUWJfI/a7MhWWuqTrT+Lq8y8OaVt+ap1HHQzOtsyk3hq/JIHC72/at2aguk0
evljShTOS8ixO8NR6+nQ08tLxtEJcv2qV0o7kK0tZ9OdVYzkl0wxpyF5/JRq1nAkALtoNgdZEzo7
sSk+wiJIaTMWJ7i1AWdcrM9DJ7DTsH7mQveVDfpbgxBsW2u1A2P2t2pkV7UZ72S/yLEvDD+LoMdG
j1GbnuURpdd1YqjXYhz8Qq90LLLojriTbFM02gaLpou3J0e1KmrUIKarsU1tP5PwkHqzr9PmbPZC
UMbNGGR43SLjh192770f7LIaiXqQ7ujSuRB/qxb+cpLBmDBmdLWGDzM8IHRm5p/csbAexpmjhbYT
gTYn92RCql8Nw4fv0eVrJvXOGxkq7Ou/ON7DYcZBm4ahU2QmEusx2wh1cifMh2LBmvUyeWJjD3iN
8/hWwjyx8RuOi75csRUw/d8GiEEki/KHp8D3mJJ7j92xYpqPWk++pyb+xLW2aZTimFKHzJiRZFQh
GjWgoIi2KJrYrgu9gCujABuNjd1q91Y3nsIg3AOAMDZiqN/5AicofSpZzvj6hUlzkdvf91H6lo4+
Hnn889ta15xi9K7CWIxs/g9V2LaASs8M72Wz1EKDJBa22Z6lMWY+H2QW//ymzQV3ZD4voN75XnWl
ee2uF6JdV8mHycMRrVCVHnL9s/X863hqO0eL+mtVQG4jwfXi8P8yVKDpYiAQyYhCIvDSa6n0PqPS
Cjc1yjW/U++GZmBZU9FyBuJzO7TvmS87qJKRZxoIiSTkGVh+P9k1No7gBbyXwtVrNXSkuPoQ+tju
Faj3iOxtGskISenE1nq3q8fibQxb+N269JQ37Kdb5XeUKb9gtzzSAgdmaUollQxc/7FB3xTSiJvq
Mgjk/kmOIvBO2msRVjgWUqZzmCBX1jQg5zCDxIkiZLa0UqH5x5CrPOtWUZTTZBRPnicijJF1XLs0
zzZU3Q5Z4D8lpnWQFeNhTBmFSR7fJY3/OLQDmR9YUo1UePKNiT5azA6VlkPkP8odJtQwmOjsDV9g
qgROjVm5paeNdgBHQVzLH7OhurX0ubPb71Sv+EIDTDgBHNuytl5rOCOD2M7g5N5NsHpAvqSHxS6Y
cgv6k1y8nazqvU7QXXmi+JGmHBSaufGfSHdFYbmFh2nB1KVflaXTthx5FBG7OXxhPypVfYXVDka4
9rStblZvdKWp/2p42eo0fqE4oTPBDI9JiV1QDyiFGGX6GCMjoUuFBJfjuEgXYhfmNNkMM8SLGhWd
LYFadCy+dc0v8dCUkzPSo7BN1uxt3QbK1diET+gsXgK1PlIO4Wytj3dUc27YBPg4ZcubGukzwh7t
M46gPVYdJHBPPNa19aVS2HPTEq6JKA9UmKn5I/wfGHUVvEaCg4OOhTXX1c/IL6mXhfjhhREJ8hQA
pbEsZLxUWUMJZF1tnRTDSGCQ6a9W1wAw0cU3ZnzbyuqvtB71nVhQgY7oIgAyecAYVmwaiYMW6tcZ
NBn8BPKL9EdA8lAJ/bEZVPOr0/T3QKfPrw+4ZqpKALcnsc2c2KGWb5no37BXpLffq/dxwua496LH
tCbDCYnJmykPo2P4oztjaCKvfx91BJp0Hgj7gN7blQ4A55e+LZ+zUrvu4ejL4vBZixPaC/ZtCAW/
Go2/phDUY5qmmMvqh6YLf3Qqmh2Imw3wIA5SidyiK6fUHwTxVSKlbJia4KrqZtUT1gMWZw7sIkWt
6G4c468KB/iFlJb//Z9vsp5ka5HI5kkpqugiitwiHI+Dj3LPMu/jcdj9288vUpKmesCnM4YRpilY
JP2TQnfIqJ7P//j3sUikY3BPfwXYRE0ktso8U3QdLIC+eymx3J//6e+TkVCq/OdPE6OKU5Vdulvo
HMAnMITNT0tNUay3Fx782hUW4UglfL+AWKTQtbpXebAbfRad7Kmf/tMNmHNU0l/Pxiyxv/ZIiF2d
+U77DcxhU7NR86aX878vrTx8c85E++sCTWC1ld+bgZu9cd729rB+bU5Cz2q1G7bSNrcFXPsXnpU0
fy7fBAmZi0wkTKaJNJVczHtud2SSuchiAC6BDtiaG8rCuLz25+9rJRTJXIQiDX5bCaJYhFRCOQbp
z7n3m8XlQiTSSmiYbM5X/euhIQsIfBURgWueqKYQGjgdqtvpunFLW7+V34Sr6VdwZRzSf0uqMheD
m3PhIDLnAffU2VDlv6rBcxLrwkvR176A+WX9dTMp2ilE0QQg1lU1QpQtr0LTdENMZPi+byGSvZY+
Lf1Wwb5OVhPTOJZrvIfwuOGXJAKUJ09+mLH/CeEbg6g+aF4NoUDPToDVmh2kyxtZoQqotvptpbIn
Z0EL0VpOzyG9J+xk96GX/vQUmCZhh/GHFFd4yAgntSByJsFzwPJmbNTBF8KxsaSkAGKhkDIpBr7j
qTR1gyj4qPsa681ovElWe0+GtROynNWT9qwJ1SHzzaewNo8hZ7q88N67pnk1tIlcWrV+zRPhJCkW
aGdaXomC0ygUw6+hty5kof75vL/77BcTXK+GWMkENXYbS4K8m1R7oepvYavmG5jz+yLg1CpSU5Hz
6EcNTYOenL8dvOZV9un5h/jbEP99yRBltITTLhzzH1XVBrZqZu0Wf8V1r/cwn/GQGbBoFEX68toE
UXAp430e8WUrqsi5CURNY3a9PQaEDAeWZOd5cIxFAxiZPs7txr2OCbqPhmu5iTTs5fFv3QNwbCSk
LTYw0/3OBL/Ul/ZoCC8wnTldW+FdpBOWNFeI94Pg9XY0oWnLh2u1osCqkExT+z+FJrmrcM/k7WeG
S7oehjfcu5zjI/9Uy8lt10n26Cs/FN2gWgibVxdiaurChPGn+qFp4c8M4Pg2lKofxO/SN4+hrQv8
oJn4Jw/I435ItNvMsr78kJzcCkmuOOLyS1vhAc7AhRy8lYFiLEb9COqwq5Q2dDOSf335l1HcnJ+s
vs+flI3F+EY+5g01ewI31Mcvc0Q/lDRECSEOR1JgT2z4lUz4x4lxsSL6usyGp8+RLg7SLTEu92mk
HfN8+sefXyyHVZ6Rle3hyq1z/SEt6ETlxpM0ms75J7X2ChbLYZNkOAKaLHKpo4CP6qizXchQlFYW
cmOxEE5yVAaVmUaucqsjWNxot95e30aOsM1c6b7RHEKf9mq6yd3ztyKvLFHGYjHMG86FkdhFbpZS
Fsij5kjrMQIBVe8kzHkbdVCe8ty/Uy2DSgWVJbkrceVANSzyR7ls9p0nuezZbTGn4OblD+MUvcC0
/OVnmBzUGi1ikXW/1B7FGPTZ4/k/e23tMxYra+Jp2Tj2vALxSglsqXLzPyHf03VgBz8gnFrQrX4j
2t5SVLiwRK09qcUK1Sto1dAER67nw4LnUKYi1bGydnf+ltZ+fjE9o5kMsEl1FEj88a0LI1sJgzvL
Gy8MibVvdjHijPlPt0Q6uhUTME5pyk/j4fxfPn8q3ywsxnK09UgOlLImlmz8gN/Ct1PYSQ+VODL3
TTZdmPfW9oj6YtRRdUfQY1UxebUVR3xSNIhipYl3Mu6n3/Wh2xfPl7LJJWXlcemLcZgOhaq2MRdr
tIxkmpHGQud3OAoV5sNSiWy9U66mKbzporHeFb1ynZTGY95N+DurPSXig6r41pYUrXEGFvFfq/oP
lhInNeBBjWgAJxSKiYq0LjAlFFPeTzWWtM1YwIodgLVFkvmZ9LK18U0KaFaUOKaqfIh8EJtULN2Q
YlwdKS+k695nWZFsi9ByOs34bHKqTD22xyiiIBjQ7m3ngJYwf9R1xOeQCXs9uSW4RcVCCW8/aKMf
jWDe9yYaXUtDO46WhlQHMaNplLqJh4U6H/dUXI+5RYdkNIE5KUCYExXhEwiGoKt/NalGRU3Mv1rA
OZ46neoUToek0lnI2mnO2yQACBfRBo6lSh5Ig/4vejX9/qtMJEoPxfAmwH2xJdMYttQ/Hwb6cTRb
oSVR05oFQFR4DYTbVYgXITdU5iHPRFZjPUMx/SjJyS4z5Djt9DbUFSZV/TWMjFsYN5zok24nN+IP
KfQOeSdCZWTZqTvjgaSzneGjyzL86WeGNqMVG9sPRCdKYML27fhYW3DGw/Q577gqeuhiq0WCYxjU
CmPrJpPT3LFKdjGtHhxpil4LafNJJPlVVldYcSMySA10ruxnL2W2z5/6NyNNX8wRgukllqp6oUu8
0AnnlJMFCkwAQ/3pj3Sk/cT6gHqFHrR/OD+0VyYlfTFrjHpIPVwJIrdtR+wXEjLq8laWJPv8z8sr
U4e+mDqIAvLVomD1qcf0Kqqrn60CHrssWv6ni46NKBN5VmGFhsMFwLAz35IszMnxHPW9MeaHrFCO
o9zAEp7uc1GCaNpDYUvmFhY1YL83DnldfYla94q0AGXqAEKpGwlwVC/cwco8oS0mJcsU9LRuRhaF
uHlPyMIgQOnCXmDl2WuLKSjkvsoWJb6ry8FpaCR76rwHI60vFCVWHr02//tfB65GtjwZVn/sDmV/
q4+ZGyEIAsLrqkZ5pxjSy/lXvPaAFgt1rMW9KtURUYweeFZx24nJhUe/cgP64gakTmwFOpmRq4nS
D2RSV3FJ4EgUhXdUnWipaf104Uorb0Jf3gPUywoxBHskrbkWQIaWBjESHEXOP6L5Z74b1fNl/3oT
CXJaLG+gFbvGsoUMr2WP+0m/VTmFnr/C6to5v52/LlHkujLqRR255nPnjDvfDba45XaEGOLvsoEH
7IwLz2r+xe9uZrFL0gyzkUbOmu4Iyq9O39Nwf/4eVp6StnhKUxAnWLNSACO+gGoH/7RBTrHM1pN+
z/Bvezxt8ZzioS3aSeJr9Q1CelTXRHWvGxdG3Mqj0RaPJsTQEMnzj4tZc7RK8tHoJp1/ONI8YX7z
2LXFyjCGWVxQMwDLHZoqigz9VygHmGqDQwxVEwRTguPYVE596113aXth57cyMLTF8uCx9qt6wFk6
HmRklFet+UtOP87f0jzNfXdHi6UBQwJyBqAWSBDDp5A20iSS7mB5j3E46+olDe49sovzF1t7fupi
Hk9NLReMWkHph8e5rPNTgrbJKBuE/hInIdDbc6dkA4zwNkUJef6qKx+EupjhQcvAa8+VxFUz5Hkh
svjOvzBa1n56MTl6Gh45gL3YcPRfgfI+9e75P3llFKqLqVCKoPooGpzmQY8Pkabt8XDcyBCBh66+
MB2ubHLUxUDHxjQOJCPR1j7gWj6F+/Sg7EiOuPBkpHlIfPNhqYsxTqWuUmOV38+Owhcg5y34uy3b
jJ/t3T9Pg+pirPN5GpaATdUd6j3UDDAA55+/tDIs1MVAD7o4AibED+OFssUXgPONnT1CU3BABzn6
tWjHtsDWfpM9exdeyOrgWAxzdLlTM/hS6nrEDlV7Sd011RUk6zrDPNq7RufZQfN8/gbl+Ue/ez2L
cY9XjNgTBe55UWnk7IX0PWXN2uRg4XpUqBLpG7ZmjZrdQb6MQbkqueTbXSgASphFbj1KaR0paawD
zElB4MjFI8FlsW010kc6eeU/rqnKYsrwLSI0gnLy2RsrO99iA6V5pziI9nH00JPeMRst/OmV6WLT
Tq9NCK26y5xQvFQIXHstymL6KNPQ7D1N8ZE7IyZQwmszI0o9kjl1SLuA0nwTdbu2NXej+X7+5ayV
p5TFtBJFiiVQO/Xp08QvxUHdwZ3eWp/aSdq3tu5Ue3C1u0sFl5U5TFnMNWbnx2I9CNxfpl2lWbif
iHG9cCMrX5mymGTweEuKUcbCXrkFpLJN7HxLQ9ShLHJtXho2K3Pln9rCX5suuaSLnooJKhISn+UW
JwQytyoBBAnXEmWLM2aBm8+CmlnJiFtyICehFN+nZCA68YucSfv83a49yMVkBI9PIjqdmzXGnt66
jvUnvvQg125yMR81QA1KgkOEvflBvQ9ymH4FSRG3gZTY3BqWYW2vO8WeuD7jwjVXFghlMR2p4qAm
ecEla0HcDZJh04vcCfqbgt54TFRE++XOwrJ9/uGttQuVxYRUpeDwhxEeXPgCcjjZBNtwB0Z925hb
BADb0PEuXWl+Zt9MffJiRhniqGJLxZWQT5n70MW1ZsfH6kXkMr596TLzJ/7dVRbTRt5KvsITDNwk
ym4EA+C1jrbAUC7sctfW1z9n/b8+eyIHWvy/RUAJe3LkXbn3nvTNtJ12xLTtLx0z1urW8mJyCKIa
0W1H6iHW7ewArNv19soxuaNkPb4YgIFf9GoDxdrO99a2d7JP2lxkT25g8vA1XtpMrIysP3/dX/eq
JJ7ioevxXQGDYm8etTG88DGs/fL873/9cpwbporrBL8LBvuEv1h+vPA9r71/5T9/uewsiWQcfrmy
C3kz/tacev7OCE69Up30kadm//M+SF5MD+IkpKlocTH417Y/PHok4Vy4j7UntJgGUM9HltXz09rt
SPu7cJDWY/Ysdt1O22Yf06/w0Xg6f62VGUdeTAFBZDVNj+OSboPmKBSdm53qkPBxaUu6civSYuBj
2tCbzq/mV5LIm+EYX+G0GDf6UX2E/GePLvVW/9JzW5ll/uws//qycGUaMb4k3wXRXR0SB3Iheec7
0AS71C4Jbz+cf2jznuCbeeZP6+av63RJV2eCLnFTc3Q4dglZC24hH22rOqGmldyfv8zKAvRnq/LX
ZaYQv41FqxoBfbPTFQOnSwMjtN7WU3Xh/ayMGGn+978ukbcKwIE+DNxC/llZgLL7D826tMtZ+/HF
QJd57XVTEx5TYu8qk5e2UAhpyf/1bS9GO2EjCW0M1v56h/xwlzj+CZrTFRsdF2zmBWnI2vc7f2p/
PSCjFwNTNrkHUDY2TuGjbnin8693ZehJi1He9Eabk8kn7IFXXpHMA0Ofhjr9H40MwpsWXa2Iwf38
tdZexXKYB6NKlNb8KhD0GqpbzPQB78JwWPlxcTHG22IiJX0KIT+HP4UU45ZbRcmFP3xtjyIu1nTK
k8pIc48X8OzfTHa9qX9ZN/W78Dz+aRhLjX3+Ca0MNnGx//cm08fSiwxAUn52s7EzYGkPDnn4dP73
1zYP4mJZL6pGwTlVCnsMfB+CBjDabNAWBz4ic20EhqDeq17yExyQ3cbZVjeyQzkmn/949cVAT3XM
IHWTIuOt2MdCuL7KTzAgtgAK+9vLi+LKNy0uhrzpDfkoC1wmSgm2N7UTGDbP5s4PBRLkIEMzmReu
ISOzP39jK0UDcTEJBEndTQ360D3Qob2GRSaKaEDKThJ1NslqAHP/9UNczASwicYQkqq371uwovIw
5LYFTlcZwTSPKKGyVLR9Nf+IUuFDKgGaYsNNygyxu3FJnbH6DS2mDF9oSzrdjbdX9+pvdTe4EMh+
l2/5YZYRVsqlW51v6Zv1TVzMFiSRhJqIPnofv/S7eZ8rbEN09Mf/X7EhaJ1/dysVH8laTBxxpTQQ
Jjpv3zjQi/dgZ8ET7zCZb3FvpW/TFWhxa49EGa3DpQ3P9x+MZC3mkxYJuVelXNMryKX07kTzTpsg
mAuvNalI8oWl+/tlQ7IWs4nSF8jz/YGNO7yo4HMMb88/srXfXUwiXjLgcI5IyspES9gMA6/F0qUL
7/37eVyyFnME+DCfWLT5x2vwObozoATLcaCe/9NXPl6MBP+5lBatJNNpZqhiLquO6hZDo0MlZzoM
O0zIzqXz08qKIVmLKSGKI68i9VzYg921i7v0ntjmTe8MO3+rv4K8uXQ/8+/99yghGuM/78dHmCyL
IdfpHPF3e1NuCc3akvwzbrCs2hjeLl3o++2mtBRZe/gyit7vAne8xyDQ2eq2PWHmvPEO491whZ/I
2s/aXv2me7/wqub55LtbW0wAHkr0TMr6wCWhYqdSQ/IOzRUeeMd3LsmzVr7kpfCaRj5plCU3Jckk
PmYWSAj/0jl9/jO/+fOXmmudVPFOiRF1q3vCkJ103/L2tW2zr93zD2hlEvkjRP1rVwjXtEszrwvd
qsyuzaDfRgFeXhjJjXIsil8gNP7tOovhnhF0h+kDRSQwzK1RPc1OzqZiL9o5hedto/KS6Oz7GV9a
Cq4ziybqYHCh9MXcI7d2ra2yF+79LeUZ59KIWXtqiwkgEyK1htQVuBqYpwGVsSJ95rWGthU5cv8U
Bv82SZqLCcBPBL3NCiFw1RIGhFA7khTZ51/I2iRmLgZ9JI+ZJytR6CYHTv4fgRMTEbCRnT9Pyob+
cP46a6NjsdDDy6vzTqPSFGgN2A0yWC5uqL/f6ErmYmwXeqgragPeOwE8RZ07vBcQRoET3OTk4b00
+95VDvIH+Y+Hf7oXY7HKywEeQEBvgSumEHY4J5wCkCL/9qCWqlJCVxNKcg3TSLcdkl8JdsLzf/XK
YrhUjzZBPlHi5g14unSrq80pJ5opMi/1/Nd+fjGyC2Mww9JqAzg+0amo2B8LnSubxYX9x59D5DdT
4FJLDRi4rQ2PKrzZw2GcItaJDNV/0rPXCT2DfXnzhYPuE0gJ/scpuw7y/MK5duXbXaqtxTKUK51o
KFdsH6r8NR9+nn8jK10hyViM61H1+wawLukuCXVwTdNhTZAdETWTty1zfCiZYD4STOVDzirajRWX
F6b7FZGJZCxGfa4NulXMSGHFBGNs1QrZhm2H90z+5GD9akDdboRiT1izGxkY6bvexMkHQi+eARdg
my6Ua1Zf62JeaL2s0ovEClmYJUeyI8dUNqrd2ipFD+Knzj/olf3GUvVKllbeFzUXiTx1mxYaAdbG
lgwoJAKkHMoXXufKPLQUvWLBVDuj0pHTaOk2zh5NiHKB8UYX9vxdzNPLNyNgqXPNOlIB5EoDAy2F
yiGElEaCTYASdFJRLwrByTOqasYTRLhwLym3VtqI0lK65cdV5uVKyFUzzDWG5T+iAy2ILQ5NJ+iC
iv0u8Wi6We9IFN6rYvTBYziqErk+tRAdVEZj0ZckvBvi4/nnsPonLaYaKyN6nrCJ0PUH69DNZWoE
Xin0CMhkyvTRRNmhE3RHHout0ca/RZ0x5SV+thkDcCGTUkFhyY74dIsLU+vam1+cM7Dik8Mr8wd5
Miweb1BuvMIis9QjhHhI7s7f9sos9MeN9dcWzTf6MQ1ztmjBUB66ALROYADLPf/jK7O3vpiJKrlA
8BznodvW5ivJkE4B2SiR8gsr5soAXIphvSAqJU/CoJVUM2lBbo6akaSbLDLfp8F606bg6fx9/BG3
fDdIFvOJRMBEPM3zySBiPFUFL4ZKacD/LasX8nTE7RDkj+NQ36UxOH4luG9xScu1QEB8KP5oSv1B
j7N3cWquR7I0WyIpNavhZJLG0BqGwa6V7BSm6o0JgSlPQ2JZpqLC45z4eN1qSlGGKG3Kpt3LSfdE
3aHf5AgGiYDSnqtaP6WGtRdkQnZbkMNgMsnII2h+qwywTlULYJCaPSNFsUMDi9RkGhe+nbXXu9gi
WT0Jnp6BmBpEycZrKbKEMjkJv88/9LVJ/L+UtTLW8Fpisw0JXYCHGBzlIXqpY/8ZINvLNBASKRAK
71SEsQ3AIaH+Ppy/tDJ/oN+876XytrFM1NQ6W/AeoDOcCcsiRL28IS7ttpbTWz0pox1xBg+eGjyB
JknsvpPtrM6PYeKLdljWd6UUGbYmexZkg8C/j8zcmzlo0RG85LtK2BsghYmP1ifspWuyg4X3bQNl
GdEhgZDbttHdiMCxq1bJyHhCt5f3mcBCTlPo/D2uPt55VP018lFAocat2P5Dfsx/EZ1J0VOsom2n
VXAjsMJvx5JIz7R2aogWKrmAenXJMLIy62iLudaDFRXVHQdnicyPwLsGr3rptuSVV7eYNQUv05Ns
Ktm3H5pDes+auc1epG20mZ1A8oUPZK14spSJKqklp6gMArdSdxSCHO/gHxtjI+17G8/RvWAr7xde
09r9LObQzGgtf0BhgdxLcsLreKcf6jcdpVe19+3pX68yX/2vj0Ej+DJSNY0GF1kq47Y4pLt8r9yQ
upR9AtN020tbxLXbWcykGoSUIRFFNtzPEJUPVB1O1XWxix5gVe0vtVPXPq/FxCQSHt5DisQMLzJb
Rx+D/G979qVI1OjbyKqtns2YRX5cqnd7E87G9vyrXplOl2JQJRX83KhYinFxMAoPsfTSTenm/I+v
FBXU5WgHWujlESnaU2/4Bz8iuRXYcbvBI3nj6T7936x6jNNgd/5yK7vKpUpUVUWASXFBgwOAc9zv
wuIjgNMaW7dkXfbtz5QU6PNXWpvHlmpRTTPJGR9yYV/ZnU3naztc+5TggQvtBef8NWR55YtaSkZH
yIpzNLywnzLlXozNHQdT2K5BCeDC705k/rq5rtuDop70qN2FU7IvS8/1jLbf1VjYCYa/Ib8mg6Ql
QE4qYeeFIC3bfZrHTiy3+y4ebS+uYL5XdhgGe0X0huOYqlR/suiTZ3kwemDACeQYcQrvLFPPNlWb
fHWWB840bYGDkgxjtOZJ6plTQxWN/1TdREq1743RLqvRIPxlqDaKQDJKX9cnySzZk7Wfhk/SlDRc
txmhciEZOiBTp20Ux3tBMI6a2T3EcUiKVnItqtk9XERH8Gcq25wbUsHeq+o3gUSAwlTdXML2rhRY
vSLoLkHfqRslHu5NAdxq6Tf3Rdq+D6UCPND3dnGPwj4fK+hHjayitY/vYoSc5EYpDNpm0EneJDSU
HZ2wJW+xBPxJ/CAYu8fKbO845L7JovIkDMUp9swdaa67oGhJ2RatD7AaJREbSIbH5OsPGAq+uI+Z
XSDJJBLzJ3gyjjiHDqnjEcBlC5KaPxhxPgJvWfwKu9InPUYjK8ufMpbxGGaX+tWl9aGJG8GpKySo
ozqBq8fYN5bgs4mFuu0a2dwFAymTjXJL5t41RP/rPoleytK47fXB7XRtq8TZrkirPbjR66Sx3jW9
exca71Ua28+6E8gljsDFJTHC8ykUb2uru8/q6aOKjVPol65Sddfa/5F2JUuSGkH2i8IMAgKIK1uS
W1XWXtUXrEvdxb5vAV8/j55LCSXJWM9FJrUkSGLx8HB/SyVOzZS9+LC3aXEvgZBBA1yhMfTwlyne
GTLLToVRnu5z+Ijll4H68EhIQBSvvvoJMtBzY05ND1D7/5Fos6s48/8JapjEtTL8Z0c2O/UGMEYM
g/ckjhO4GkEBsQAl0p5E5zTTUMISp/vA1ovtsJBcNZteeBr9itkslAv1qCh+SOEDOZDsMauMl4FU
e+g4+abit3DTqiprkHSoZk2dYULyFw4+EYEkEJTKrZiP2YmE5D4jkCQaFFU7wLj2PTaMcw6+TQwV
5wkeHZC9AJoke5Tl4D0GFf/Ys5mQPwaQfWICevlAPMw2fMVHUbVeGBZQD0C3BgrLHT6r5x5Nii05
kbW4vTihgw5z1LAw8Gb9RyWFRhyOhTC0b8eetVRjifdONN4mUxkFHrL6R+l1bmdGFtQKL4qTOtst
6T9Ylis5r7o4mQNYo8J6BZ8BMzI4gUHB6BkKELvA4U7jBr+mL2zLevOIXuFvy+rijM5VH8SRGP4L
Qjab1x7CJdWufWOP/WGysEkP5AfZZQCyK1vX6ZUQvkRry50EUkGEcaQ9tar+BMnojcNu7cnzmfst
eSJ1BFkn2JF6mkicEdpPhf779uSvPXlxaqcC14kB9j8ozmCX0q822cDr/IE5X5ntJbQ6NdQx1XkG
DBgQ8knCd5MxPWuGmO84djaOEG4e36YWUmRC5fA8hESKXcBaXKvSB0NI98wIfk5Z+RGn6XlI9GMu
6p1EIxclvSci0hPgxp7KfLgfw/wICuEIGTALP+aygVAE7RUIekMcQ5MhcQDreQV2nJRKu2CE2dft
oVtbz0uAt1IWfcVoC2Rml/dWV8KOlLGDpkHGK4ouLSQCylRBQV+vgLaFvNmgZa866RNTCaFaHICL
I7PHv/wt8/x+WyE6jIBBaQFWNSzQj1aq7lKpkPlMtIsPP84gNh50BiO6YoDS3O+Q9Q4XwW6cuB3R
9Ben4casrxVo/9x3v/2OVJ+gHFIArdq7PTXLD+UIL8QAskfs0N+pHj2Sy1Z/eSUqKvTfnwxZSoij
4wTx+HRMFQlo8E+B1t/tAV3bF4tYJeUipBOkaqAFzD7kOjtp2VY0X0mUl2BvfaAQTmywmcPW2IcN
cAkNfaun4gCrIJvT8rfGh6fbX7FS4FuivaMKGVrPcO824E3P4VJUJCZVPR/ekLdfsBZk6SIypQpR
kVNgD/SEQGM0o/sxk4+Ranx0OQGEvaw1+FTobqpq71NXy84Ajiuad/hv4VRtqxX8P0vYLPrDpW3k
jW7tGp5liQ/Pk1wmedgEuNIGj9FP+X3Gu7afsHx0o0t/6GxUIvYpZE6UjULhWrRbYsX1aUiR5gLx
SiA0bKe98Zw07ODLon6A6TZybFYaD74Op5UJnlMQ3gbEEEbSkN2PTjp0SoNh8EZfT+D3jFwxRSoG
3SMoo5RwRVWg7EeApJZ1lOgGSRxqDSEtTBhEtCH2ZyjJYSDdJRoYdIXqDLTY5l1ui7MmonutIHuo
Rm5cINfW07wVv+3uoiM+knvsCl7CnfEtMSCvRJHv8NeN5TRnNFcOjT+3o28vYF0hlHB+QXqS3cmu
70M3s2AqaQUf7Yw92piuPwz0a+9ZZFSsirMhl0Aykln60RTJRyEQrZsSjrrtO1w0npRCsSFQtO8i
5amOuAM7ZheSsC+JAiXYIpbeA5Y/C8gfw2FKfhjVEml1MkKDwzBcBqNlWErBWlpqht9TzXcA/Em2
r0Sx2TTo3SQE4r9Zru07pf2HddJzF6bPZGC/swjaJvDJhTR7A7c+GLygAzChOyKGTPqhUIgkcDBe
YAmjwoxI/VkS4fEoOoVq9imgFdn56rGVwxPJ/JdBgqBm2XxAEkvHwUROstGf4Ufi3Z6q69FX4vMS
+TZTFPZENZqY2GLlP9IAb4q3YQtuvdJflJb4pzwqVb1WpMBr/d4RFVprtIQ8vC7MUdWhKwp/gmba
xRL8akJjY2lfD/jSEhSVk2mU1RwHqJwDnjRITtD8XWtcWuKgDEnq2oR0+JwK+l1Nfgin1r09C2vn
7ZL8kPGxg8ESNkxt5yfJmk6yWVjRjvyYLAXgp202zPXxkf9wKb/Nt5/Df0BhSG6zZrirmuhNb/jG
IXJ9KclL6kOcQmU11XAgAmG8UyB5PIIk3YJjfnuMVh6/ZD7M6zSMQiSiOg0dv+/dpoReOTG2Dpv5
PnEllizJDlpWK4Eo5yko2SmXpmMV5K7Ep4uGxZkr5XOkVycBGCzs/zaqhCtxeMl7wM0fctcqXlkY
8AbSKUT1DDPIPqrm7faYrcz2kvEAg16VZiIOvGhSTpCzf+zguvF3j56n6dtC6kKphMEfFlIkP8Pg
eUylv5zn+Vu+PbjydQ3C3kg9lfAokWgXwcJsJGRjmtdW0eLEaCRZlPo0BtDVhWRhA/H28CVNPm+P
yUpK+Afk9O2n91ILsXUsIy8l6g5LtTF5Nj0YWtVBQxoIijZXvS6rN0L3fLe7tmAXuW0msaw3YC3l
qVr1IyihSDQNL4Uh3wVD/gJ3lC3kzp8C6bUXLW7gmpyXgw5fEE9kbDca+osPcWjY6BiukcfhHlVA
R8/EswxPv4wCLt7AvLSBBgPEw6DkxpRX0kBlCiDIp0mHs4LKXrok/hj8DK1Y2C6AjvAxJKNTFvGR
QNu5A868oSjSTJwzE8apTjaxE2oOP+s6PFcjfPlg1EK4Chl3cLTFqI5mDW1td4InQ8xCOK/xDN46
0X1fJ4+0VF+ksXm6PcPXl4+0xKjCIrRP5AyLE44AtPghG3a+pZCxUglfsj4yP2QBVw1sKPgTDC6L
Xiry5RtnIzmF5VPSbaFRVoLOkgBCCdVU+NoEXoKmr+D97w4a3aGR2wVhD7dHaSXsSItqRBZohBgd
XjHIJRAuHwrkvm8/ee1KsGR9+KXo8hE1BUBRR2eWO0yAEjKHAbanMLmyga4WlnAKNz+rHTwqDunf
8VlkaRHv9AZOiEmL3SbnD5r20vlfgfqT8WTjw1Y285LoAaezoZYjJBdgX0OFPYTRcgtd+tnG64lA
6Pj28K1NzCL6MehojmiH48DpYRrfkF+US1uQ17V1Rf8dt7sujZHD4HxuYSxqJ5WFnHI3C2a0o+nA
E1G8MqDStxDDa90caRH9YG5jDEqv4qYGPVBZYNfD4RpZd80f6Zi5cR7CyFP+lBrtJ4R0QebYarSu
feciGsKiqlH9AdFw9o+IY93lBgzsw3dp6xK6omshLWkckoGP8FGw9iDUjdtuFc7uYbDDHNPiDM1/
p2l8O1HjPYq9Oy2fQrMppceyaVrYd4a/hro+ch2okC6CMvCgGOSgMQDPUhz9MHK9CEG3pvxPEfC/
JwMccf895zBTLFIpQoY/af6T3yIqjwo/yHEBrShGjzk8msxWMyQkNjXEjrn8DrvZ0RZjXd4xVu7g
nnNpCQnMGARQmFSMjwrXTZrB/UGqoLuiaxm8VsZ5b+til6SDAdWiqdhV0QDDgaJ/EFCWbvswt2Bs
DxonbJ2jqD+mvHQSaBlygL5CnVuw8sD6UwvIEN7BxhX2Z9FR16vnApo6Jsi6Jzhc1ezREOjmzOrA
FkmqEqx95dLBrjTLQFXUYthRwVzID+l7XrIZjPM56tkhC6FvMcmt6RcMiFkNiiPR5IggdFnADrB4
8HwC7OIQtPANj5mtaO0jDZWdNga/YP/y2Uyh0/C0MesE49X1PZSYSt9EO+mkl73XAaxuDhWMX+tS
O8t+8BCm3R0f9Dd4lz5XPjvQYNxLDYEmctU6aVcdg4pD2BiaOFH71UFBnhHpvoq6t1jGmKVgdCWw
txqwX+rS2GdS9wJWrFsF6W8oPe7g03Jg9B2mv24Gc1bQS/YiR4+s0CEiyFF3pdVJ7wGh5jkkHOZu
UoeemgKv7xbWtaniwUzSnZp/NIBg+3angJZX0gomEqI8yFR14DT6rHLZLXh8RwvpJU6UjZN5pf0h
LVkdagMt5r5EsUi4/UnTzPYpcHpT2bFDYI2zbtmmWsf1mwK0UP+96jkBBKcD+hfFUbiq7LJd41Z7
zSOb+rHXQ4y05HIIbVQ1GC4iFajFCwtOg3qKoF5H4ft1+xxYuW9KS0aHEK0PpixYoL1LQVRPnNBV
7mpP3oWo7eofsbWl+nE9q5GWzA654UmuRlA2mSWaZE/bzzRT2Gxt5MArxXuExn/PRQ7V4Kjp+pmc
JNDUT+0WTDf4DT4iK0Bb0J7JbuQStxtUiBW+Asgi/36fPvA08Ae8b0bZKAAMa7nVHnpHc0dPDcxk
4+K2+l2LWxD2aYv8fiKgDOrv08lFl9zmln6WreaE3qlF7K36++onLZKCqpFUfYrxqv5dO4j95CmP
5IySpg3qwnGLq7K2pBfZwSTrgkbFXBGEF6jPDACFJyvpjFNfvtxe09dzG2lJEWxKNeOTglMTbZCf
8A2+ZExspE0rWb+xyDXGeCAFLNhxaaRfNE5AICHQvg83Ur+1oVmEE6OF5o46J04I+GYtfbLmEuaD
K1d865xe2YRLxkgxqD4wkmixVIB1GDuJuZKDLW9D4rQ0G7t81b+mL+g7wqLngm7PX2qeQJj/35vF
AGkTkrYl7gHcAHbgsc9eb8/1WrBfskmqOuPgk0AGg5MfeZ0eiupLr966pIeLcfEgyGuC4g2jd5po
YNqUmX3qbLz5eqIuLeXEEzjrASmLb4rK7N0o+xKeQvKe1fHeMHIHhp4Wq6Qdk38afej2nDv98EIA
uyF9tdMJZIA0IOWlaEOJf2XRL2kpMJTqcyMoQJ2CvvKkfURsI7CufeYi/oSzT8yo1JDbVSonnfR9
isCKQgasFM6ZtEXLWjuHlhQUTQxFOaQQNB3g37WDIaIJFivopVngTIf4dZZO6Te5Zivn9pJ1AleL
WHBYJXkku4eukZPGkmuIB+jNH9v2H0mHbWVgVcmWZPFaDNcXYUNCKkkiAsli4wfq3eHzZMtmbPu2
rNnYbLBkmNmAdroRRtY2+SKMkFjpNEm0EAEuI7ss4KA9VKiRPsDEDSCexjU0SEVt1fb/FHWvZP5L
tglK1ZnCYkjct/bgyHbq0i8ZkLpiR19mSa/G7k7+e/ZRP5QW2ZONQLbyiUsKSpjVKS9yeBelTX6c
4LhJGHosigavT9KRvUjJYKM2sAs6viUxuTaJSwKK3vqsqIsCkvU1+C4Q21KdwNEfWxl4YSQYhQlc
WnzwH7cOypUdvVQQFlGnZ5MGiXwp/hUax02m+8opoy0SF4yawhPIlHhVl0ImHVqWaeVIWukQUtm3
Y+PaKxYxgxMWSFo4y+4DONMCw2gU92VzaWFg93cvWGQqQA8GuAei9xUY7xPsOCUG6HzXQd0g3crv
Vo76JVWkFDK40yW8vcDemedaeF3soFcYfmnYsbCO9QrPh37kxhetLq9FjCgawiq1TCEYfSocbdc+
h9as15Ae49fOVhAg6k2rgrVPWwQIXmVp1Od4VSidiAJ4o1OMj7cnZq3Vt6RgTG1fElaD4RHcZXel
i1FztffaTDZbvWtZ6pJpUcbQD25no5aZQg9/dQyT8ILdLNUB9a6NFbwyREulc6qAEM4MnHo+iR9C
kvTgbOFMiOstJtLaC+at861DAI5lBsM4vICQyfLD33mtmzzdOk5X4iOb3/rt6c0QpVpTYYwS+aPO
z2OQWkb1irTbbKD7n+cOi3/dnvB5S18J/0taA5e1IeoHKAM2ydsEV05D3zTvoCuPXmxypmh6nM+P
nu7R0vBAmYCjkEmfINnlov7SbO28tU+Y3/9tsNShj6ZqwnsGS7Ko1ViTV34Cp6w+gXy64/uosPu/
UwKRlurXou8GY8gSDFeZvMKx5ZTn4aFt6o3r/NqqWu5srWIkKvEpfSg85qdmpwInsMXeWtt6SzJD
mIQoh8O3wysBGs60AWDtnJt5kh7yiJyy0rdavdvTkd4Z2KWWAd+6NtA2EtGVaVqSHVSpbQmlqLsr
Nd3psU/Nieift1fxyrgtuQ5NFEEOq+JohUDGPdWeg7Yy80H7uP30leNwSW2IuM5D0AuxhMcnNfg9
wVB10i/QuttI+FZAW9KS0CC4L3UcRpHeYGinREguK6Bn4hcUrvaiulfGCv5LrLXStD0LA8pUSEhb
ywikZyWkLhkjh4JI0KndSenll9sfvRKClvwHJS5DgQY5OgzqeNRk2a1AeBtGOA2PhZvJhQ1O4lEZ
o42McIWMKy3Vs8eYK4rE0M9tbWHDWxtO9QcfF9vohBu0xXBipw8RMhHn9uetXTyXIOtRL1XqG3hf
eir39a/5Fp1YqBhrJnglOx6bymXjTWsLf5EZiD5PpnHWbPbP6iE4znI4gNub/MGA7OZcANrSw1m5
6i0B1mk4ywpm6KQUyvOYCfAhDK9nMC6XLgkwnxufM4fVKyfGElVdTDyPWYQgUttQcbJD13+edrUD
s0uIVmqbUX1lSy+VrhOIwCmTAH0JumzsfS45+jaaz6ppmOSQ3zGgz3Jr2pijtZfNI/rtCAl1f1LB
JABHLZx0L+P8LqMqh9XOlj7BSgj5D/h6ZIIBwhp6gUwtPcqtetKh2f0yVm+3p+UPaP/atMyf9u0T
CmJIYBQRTMuABksznv26AedILswm1uyhNNwikz6DPnkejOIrYYZwG3k65gq7jLLxQ4e7TmCER+YH
Hzyv7sGbgcch9JvlLDhQGWQkpbHiloxmVyt3RI3ei7ZCoQt05rISrpAbMxfGLuzAZA0EzKvGhxKS
h2PUfHWl8Iy08goe2TC22pVV8ndFk6XadpdIfs5UxM0cfvVt/kq3vCFWtuwSNT20ahzJAfreQf5V
i0dV292epbUot8RI93KRT9xA15vVIUzDfQPmVQZgh8B4kL79Qi9U9WCs5sAifjDbTDElufiRBDV4
Zel7n4uHEZ0vQbh9+/esrftFaAJnD/QeHerTlBR7TQLbvDqH/f72w9cGcZHM0DgWYpQhFBPLFES1
aqihG7lVJFl5+BJJDQEaOpRVARWa7AvaEGb6l796CaAeREmqrsWDpZCaIPbVibpxzM/F0is7lC6C
jFJIY1FoeDIrS1Mkz7msmwH4xCKwI0BKwfxzbw/8yqwusc9tCMtSTUcW6degpkyEQ2C2oo6K3t/t
F6zkBksJ7K4Tk2JQJESkAI9UZLrrN9lpCtkxrHQAe6A4o1eQTaLl3y2lJQwZXKKWcLSXgREIAHFm
ihPV0svtj1nLiuninhJlIZBk4Nx42g8BCTnZDBwlADJddav7wO62zs35cdemfz5PvwXoOsrDFCaA
8zVlZq3OkvIQAPVUExbtbr4LN+ZmBU8hLYGhoQI/o7yDypBg2W8W0Z+yyOAMBCyBmsSmoWUPXQeg
RaS/dgQSecPEty7dK4fcEjdaj+CS6TCPg7r8YHGAuZusoDast2FGxMctFNvKNlrCR3s/hCtwj+8r
CZT5tah/q6vGVsb8IHVsspUYhhtN79xeHCtbaYklLUKealU0RwNgH2gUWX5TQr1hCwq7EsWWuNGe
obA85VAA6wx6jsNyByTB34X2JWI0CYOxr2dxMaWq7IKf2jpy0q2289qwzH/+bS2TaBxVI0WVSEsO
qvokxntf+vy7EZ+H6tujy1qKuyxXQ6/tj32zS6KTUDbi4trW+HMX+PZseUwprXWIUMylp8nWrLmP
PXtVtOctuYM1zM+fKPPtHY2Q/KjKIN/Y5XfwpRz6FyW1Btibv85dg8gBdqfdGZonT3v81dfx/tmN
LdqU+Vybm8WZznrQoAkZIfLnF5dCJR+kCdwu22qGrG2/xakuTxmcX0eModbGOz8YzhphdpvqR4PQ
WZcZmuOatCW4u2IRD7vaxWogqdGEFFoYY+yPNmwF9n7mR2ZiKL0phwT4ANB+QeIAx2eUReQmxeCS
FmzyytAhCxR/KSXB7VhNhKnDiNQyChk4mMIdJPhdGwL/cS0fdS1+iPTWwpfdZ1QK7UHOwTeYyt96
S5mlihAF0KB4UQf9ZUzToxIXsBhWfKcP4USe+uUx0qEPJGcgVqfQrAZ30j8VeQEsUIrcW8DXrwim
nwUDg7+A6MswTpj48aHzG6gJ0OJRVow3NsXsohbDr77U+K41/Oe0TX8AcwVh0y7V98EIaaoa0gMz
xgrCADJ8zE9ZD8BSVoJFdnvzrcSjJaS0oHKb9wJaHX2s3Nfy+JyS8OP2o+cs58rxt4SSMhg1qYMx
YVnWP+PpUhJL7jKn5YHZKC+3X7Gy8peQUhQk2rHC/HlwI3xTRbRvffXCki2jwLWSwRI5WooaTr6Q
GvHYU4+CpuyFNuTuwF5WLCgt/e01fokgjQGzCzjBa0r1MRM1JFSBvSWpq00nVd+YjZWjeqkOHklZ
SINshBAsOI45fUzRS4L9nqmzjfvo2lwssp24EMnoywmEwEanIh5pVUvVI+f2RK8t00WIq0cphedx
FXmMZ2dSGM/1pr3hnzTi2jpdxLcYAPaRBnh2F6mfNemeoS3wHMiRLaTqg+rG2WdNYfsV3DN8BZbD
xGFlAmEuqp7lit2nQOeZyXwfHWg4QdGLBF+k1DYuvNeXIACly3g4aToThT+nWPvRwtAeIoc47bif
m1qGl7h/JaiDF83h/9sxluUNjN61Wc4VFFIYTR9JxP5m9vDoxT0ILSbQAGalWIbYFndfarJRQ7y6
5vDgebF/+82qYJC1UENo9cShCcQXpPlgFp9vWWqtPX7+82+PT4Y+VKIWj5+6d3id78bwI0i3/Gav
bkj89kXaE5UGoxkUNUCKGs6gOwB7q5hM0QGBZfbtXbP2+xf3HDkbjUKC1pzncxiC9MQsR+hjQlvx
9uOv36PwCYstb9BYCnsZz6/tGdGPVGc/PabgilIbxiNbhcGrex9vWex9rgVCrUcMVCGdywlI6U2X
nLUnL3Y+CXyqlnKbemDF2ITh4M+27mQrQ7/Egca9YEZG4IGj7oq7aLQHAXBM6zW2bHX7+qAndn3Y
zgCvcysA5l5sXj9V1VRXOyz+g39AhY7CA0aHW/tB9qJd9x5cZAeOkcBp5+Y21nUtNi0RolHCOzhh
oyXau6g6Uic6lF6PerpwarPE522VuVdftNjnk9SOgwztd7iFTriw62/yMXRbc7byawPr/yBkP6/c
/5wFGMfFjqeq6EvQLBNwOaCBkXIFaroRdZAI2E06/NNo1XHisdNSeMaX0j+GSr9iMBk26kWr37mI
CblSFxOIkonHoG0vOQDAJTAuRcK3z51WmIG91Qz5U4K69qGL0CBgFd1GPAVWZQd3kAs272FITJCV
FJd9Mq87MzguWzC4f1bd/NAkVmvxg/KSuf5kR7i8PJHn20HkapaIEV/EENDKYtDqw8SDD4wJlAAK
sG6qNLaWQp3G3+phrOz0JQxUjeukqBt4GFMIUgnwpfnD7Z+/EsWNRQiBialewgsF2BzITxUtOMBD
Z0JA3paHz9tvWIkkSwQoxAp4xCl+eiogsB4LWLrsqaI5t5++MjBLnGeKhhhrKU+9SmTmrIkQDhun
w8rILHGeWej7DddgTtxozWGoMws+y07Io1+oIH7d/vFrYW+J6MyNGhgiSUkQgPI9s6vjYAXIi4Bm
Q/80dOlefSKh1f6kZuhsLdi1+ViECLXnUQkVMNhhk8Zqh9fK/9mwLUn6tYcvAgAwPnpRlmPijVSA
FqKbanov9xtrde28XkI26yIwGtiHpwij1MK4hBijFtadilP+iDa9Da4XXYDmXmxpWZFipqtx6hFP
hU9oeC/tQXYBomj76FlbXIucADlNY0yjn3iD+KHSM84hU+mhKfa6sbCulm7xCYttLaqp6pOMJMhs
BqeHEaAzwWAIUQn/DNmS/4Mk18oGXKIxo0qf/HzSgGL42VXW/zoM9WAKQFXWN+dL5latdu1wWUIw
mQF6WWBwxMCH4BGA8t18mSXnbI8yC6Zm87BeWcNL2CUXveBZgY0vQVHWSj9kd4boxHbthXc9cWZk
3P/jq+YV8i1H70daxSLB22KYt+9mbUgIgRCgWCHpMr9qe82tfddi409CrnXBMFPaOLo5SUw21m6T
bOkdrT1+sfWjuFUgg8gSD8ZhnyUk/HivnCZ/q/G3ts4WB36uKFxOCEIl/BCe+Vju81DeSltWduMS
eZlFI8D2MtDZimzO/EGgisv7BO5gJkgK+aeCemdmg7TPPpTnjQ26kjZoiwCQYg6EGEYgIiOzc0ZH
7PP76MG3GUp0VnwHbALizfDG9+Jy+41r47eICKNE2VAPegyvd3Kfd+Fdzset8Zvv8leSsSUEE7x8
UpEK4Gj5acbCqBZIASCBOn/YXUj/tAoXh/xuOkeuFphb/amVL1rCMmtaAvCrS3grf4khdaSgrnp7
rK43vaEes7jwQyqnbSYVst7qvCPNDA6LP+hg1l4N416XntADRQxoVdvnW2M4r+NrY7iIA01rpHJI
cRdtsBpCSzlmlu74XmejqoZW2xYhZ2WXLnGadcpoUEwQ8NU5yrTtk6JLlpp7t8dtbUbmP/8Wy/Sk
FE1vQOw+4tMpHOhRYlvd87Wzn83j9u3ZOTWg4D7V0czxxgpLnH5O8IUFR4Az/9iyB7naK8DEL47+
hoZ+zyFeCzeAKrJ4Ee+TIDwnObPKPLyUIYD3YsuW+U+Z4b9Tbiy7j2nGWZWmSo4ecWyrlD7mLRwd
ioKeCap3TaeejTJ+jgRFwVwCCEtRoWsxyE6cQks2jF4SWXgN5J8a5Z0ozZEz1SpIc/b94EcqA58x
dcrRj5tDRruLBHMzRTS7CbLgphElb3Ey7UKfhZYshZKZSvkhkEdXV5WHKeB4fDtaugrzzDQOoRdr
+MAADTvYfADO1BSSmTD/Hj1N7Gdoxgj9PA3xIYEeOyRN77p4+NXI4Hz4qvqeNeJ3VhRfFRv30KW1
w0yzqpCV4ADDtMgYH+Gvt5cTTuEdpVVQU6VwJmkANYkGakY1jqcx5K7Gm3MbxbBnkgw8IvuNq9+l
a7TjJEvPU9nfARr62PjZLgdI3+yY8dym4nePalTIk0MMAUmzq8ZLHmt3HTBZYUNUm2vivZQniHGF
sDK/vQOuby9j2eqlAdjhDXrZXgUeGPusk7ttG6Prp5Sx7OxGbZKmtBxyb+ihjC3rHeBOCvrk076T
0q0d/Gc/XVmUy1p+7StSm4Kp7uVZc1+HvkuT8bVW6UMzFJOJtXYPywMbQqVweUvkh0llMqjdUBmX
0kHaT9BiNn1NCuwyruEsQULjNLHqruuA0taK/kemdNxrp/oSDu1BbQqLTuwCs+f7qPFLc1Dz2oKu
zG+DKq9dDYAXA5KOs8dJrx4rLf4kYuitqqswnUHw0iGlcagxvUgi/zJqOrht2MydQ8gN5+qeh3Gy
g8jwS0J6+FPE/GfEoBlTkocY3UZTh/pvpkL3u+NPgS5fVEVTLZKyxyruC5ul3Eb/zYBJW3/PZRmu
ET3acfiQOyL7e59WbyqpGkfjmeH2SbrXVDg4ymTgu0oZQ0v06mShYfcGVwVwrxRDNSU/KWwIeYF2
Xwlc8cbsvWfizg/CA8cu0ePwiVDfnMBjL7ThQ0ztOSLiSJXpF6ywX8LKb00ad3s99X9CNfpFZLPu
cVpIOwSrvQhQHG36xp2MroPuNly/YmLYcSZ3Nkp5sBjoigeiFM9jU0K7U/nV6bKXGbIjtdDNSqX7
ngy10+fYhEB+nFFOP2SGHlt0yI6tKp71udsil/GHGGTYFelDbUEN5bHzOy8NxnQecaQyZVTbIiuO
QxSfK6mm6KEodtVNDpR8DnEzIRgBjMwn/SHnBgomKq7sicG9AGyjaGgvIUd/Np0ehNZeYqa9xX76
U8SgvxQgvvh0vAysfozb7pNpyoOat1+k8msTFhw/6DQijvnypSG+A0Q43Sla0bhlFbkcg27qUn9m
bX6GfjTqiJBnS5Mht6CXDvPXLnhpZ6xJrec/WR25akQu0Bp/UCE0m4CMaIeBmMw8l+7ivPdKmRxZ
3A2mXLV2DFCH3U84jKi4n02sYY5ReAVA6HkxGabajI9dVBVONiSur8uP3NeZFabGrozzd8hq/FMq
ObZSMVp5NuLfVGVsMzlXzKaNj4xVv1hk/Ex1ObTKuoEFRim7yVB2dtmFJ0YQzGHbUc0DQKxCl5Cj
xMGha9sDhMJRD/PHpyqq3uXe2CfC+MpoeEcqaK8PQ/hYy/mdPgDSpauyW2rsEqn5Y4r9b6EigY61
Whx6Q9sNWV460AtztAHfQ7oeKYnaIkumyY+Spy/60BIzVaqjIg2HMfVf+gEtZM4LaDgE+fuQy5ml
dNF73oSJPTVwpKlT3ELr/KATbR9ExokbqPHKYtekGoOq+GDV8nQu/OYp6tUeYHH+pE/tLoYGZc6n
DsdS+wssvKcqaDozCtnzJCpv4mIwJzV5rgvo/GlT+gbpmg/mi9eug0o8r/2DNnfFpcp4zLEky4By
S2TpsxbJHjbMO6trbwqnD72HIFpiJBZqVpcw0X8LmmtmJes7RU4cZY4oMsgtooPeRkqm37UyTN4k
8WNcBr9EEdyNFf7nfBB3yQDsacU1CyAfV06HJw3eOhHDET8WQ2TVNX1EMSYxB6P0ig6au5BcSM20
KzOzhGK9Q4zpBHEZGyHvqAbdvijzl3Fs3IE2Fpv1w/KwvJ8Y/ShLHAdK+EtRYQsnK/FX3uJvfDYc
uJ55+FDbDwqbasNFa9qPNlUPymBYJXzj7jqJWwNldz40ku0gabwob4GN03k9mzkBJiHLr0E1neOW
O//D2Zk0R8ozW/gXESEGCdgCNVd5njcK293NDJKY9evvwav+eF2uG711dEMBIkllnnwO5h/jQCQQ
88fYmwraY3sE0onl1n9aX/OoKxmJLF9VAeS4SP8zpANc6ac8F2YgOgqdej49+x0v4NrCQWRM7BZe
A3iIksfXZLCe4Eb0MnlGEeQ6hVFQ0fcHZU1h7owrHXfFJs26PLRd3KXGqI5Cs01Opwj+ZlsXqOKe
lEHrITm0kQfFzpE2+Q0QXr+p1bzjSzNi7TpHzhjGRgykdumeNOZvO/F3RExHEF1m52BkN0b/EI8s
RxD0d0U3vSdsDGp8ANeTr08So+wrFiP/wTjNpjRB9zAVIWCr1B9UILtRPDCqOAviHDtHBA7ayg3s
waKYiE/TUvcNAVkltvdpngxR53X4WDgBq5y1n9gfDivFKtF1GZmTQBtCVICZtRsFHlMP6HPfm1U0
VjBpsskB+ShKhCXaBwMFB2bKE7zt6gS4xqVx0DO5zH867rYjusxua3T1nzJY75Y8cNxLm7cz+bxH
Fpl2RzOrMRtRb9ktDKNRnnJ21rVxO4Oauq15oYZ7ZiPnLVFNY2Nyw59kvbU2iBxSh+1Obr54sEnY
v+s/PJgnBf8fDZjvt3EAc/7vNsUgvKkEwWUhpYRdw6y5AMMYGG9MT+DtCNL1Jdzo9wPsxF121mVb
ucJ3rBrasPiqfh+P5hYY/E+9dzckylbVSV5Acn9fq3CXnfUOmROXE07kDgXqlFmxwWAAjVJfRZ43
XFF2kQU9P/z/Jp/uslVqdDD5AW282trXkuzIU773V9KM+j/pL+dY3vsPP2fp3+9T3SVFR6RwN7Pm
0ygMrFUz4W7184HP1CjdZdvUbGQOYw+zAkQ9GD/n6nEWgQCG6bjQuEWqtb20UT1zCcuGKXUFtm0u
TmQ2L6J9t7MLz/r7DbC7bIlipgToXDJV2w5x3opvbUTCIt34CC/ID1dmfOnNPPOol/Sc0ivb0ihw
Ae3LFNrrao1SvhtgJnxTrqeP+sLlfA8LAAZkDm5/lQ3qLFOs1HjUSRrDoNBugIJW5QdS0zRokuka
JST0D8shMvJiXfrlrVWkRwLdezC6igTCz+5d4JkH3u2VnsfKkOCVef9cYLLtwp7x3KOc//7XT2xL
3rIWudfW8iHPMdQDDGsvVJW+L8zBHPJ/D+0JO/UoEhk0TGYkHkqa63lW7JLk5tzhFzHcneo2M3r8
ctPXjxOtN6qx3pMY/XpDVVFfY6se0/c+KS+8XmcC0bILOjQj7TSnFYSigKs0LSoyZrF2GEGZ3Gmf
xna41Mf6fqoc62YZx50an3STVVtsU96U1R1ljWE4iyYbNVlZUHqzVwOzb0D6fnVHd30hfsyH/yYA
Lpulvi6NdmpREiq7qV2X6fiYdzPxTbzOHhAaPjogrt5MHpBudc4vfozP3NhlFxUsFE85hoF10nV7
s7Hf5Nhdx37+R5Tk0MdxVPXZR5xmYZZhf10nV8zlD01RPjJJnlpFbuDFkwZZnF1A5X5f6nCXvVcv
taSH3Xa9Tev0ZMX0jXCO4rw62W56SZZz7hzz3/967RTVxjA5SA2EgeUDkarqnqSHRyvjC8Hn+wTK
XRJyalNz6bVFvc1TP8wbHUgFaARGpH5eLOce2iJulNg41q3AZtMfnHVLfrX1UymzqMj2/vDw8ym+
ZP3frcdFAEl1BoURlMTb2Fa7uMhQCx/hlRLH5bEZjRX0UzcCliWhP/9VudPHlOogAfOsKeVtbyNT
FxzOjDFGE1nTX8Kh23OX5LuftQg8yJVto7C9Anh3d9fUGrYRTTT4/cY1ZeBjuKp2YaoI81LLWDsK
u3DLCxtk0zFKGaaJodlDrp3Is3QAcnCQWgdnKG/7xgooVKV1TFdpK+4zAwV4V+8LXdz0NnyG2h1C
zoWH9z2/Ek5SiwYQ5vLxra2MAmi9OpASk1vWCHO76jruy8CS0JEg4ycKquwm4K1YTR421v4GVktB
zVsdxNKIcGlhLk7McyPR6z2zYKaW6HU8Ylo3xQjLWB5A4wypVQWVFW9QI93QpNwnRQ+zDfdDD2Qz
iWbjcjeCH0D085o5t+oXkZNYccyZAFfJiO9q2MKIbtro2Pv8+ejz4v7myS/bzVXtNuOYzSClYi10
HVIYo/3bkeeM6K94INMExmQKR2bGKo0x/odm4IUjn/lOLjvKyDT5mDDcEjsX26mYnrkNtl6usPOt
uyfu1c2eWCVHYcQfr8nom5FlpWUgBfxxMYMaumPXrHEvy9WoMlS77HKM7IZi5Eui2s1s/8aunGjM
wXvqLPN3MTv21v2qQJGv5w2QHCjM6eRQOdLagCLNdhaxTnxwHnyUwQzll2EPr8gwV/rUD+WpkBSe
SRiiH+UErqFXn5JWioB6qGN6NaoTqt8PY/5BOmtts+ES/+ZMQP4PfgjWHSXReAD92n1x4O0J7rST
RubdGAIJCJgiv3PZavgo/y08L7FEKRydBt/G+Qg9iOkXvHoCUccX3oJzkXNpWp3qgbdx8UXgyrHJ
2PmBE1b3KByLwHkoj/UufvW2yd7dXZoIP/dmLEK1zm2fdwkW2eSQyBT2H8cDvOTnFXxuAS/iLZF2
M/IcngpJoUC/VexUwwc4oIWMcrvZKA9YvwaFH52X6h9fx0V81FpAYMxB+bInxGRzIjeWJBfyyHPZ
HVvEKFFWwPq3uJ7Y9CHTm/DxaPOHBq+amXeb3CtCnaJtUNUHmGG9/HwPzyzvZZO8yXPUgvou32o3
D2rZrczmxpR16Gl/829nWESw3hey8NsBUhyMbJE+9OHz11KKGpt9YVWfu4Y5FfkrRg5caGvKR+jV
GvOZ9lUbdD0/TJW9Hqfhwjm+51IRly4SM9TChWUQCyZPLsFAUk2PhqM3owPLcU+zQzJlO5GwW7fX
J0acx8alAOgUvRNUjIdJrlAg1rf/dkfnb9xf19tlwlOMwDHSNPbO3EJJrofqFkLeC4v8zLdyyTKy
cmF3RcNmrxIInLmz8vIHd6AXRNxnIsKyZa4nD8oGhl8/aIIiJHZnw6UX6ExAWPbJPZRktUzxwy2Q
E5FX7TMshTVSv8gydmkIz09YxzQELb9VDzwtpLE/P5AzZUN3iTNydJerosSJ+zXSsVD+Rs9kxPlm
qdTwIS+JwM49mEWAkMRLbZPiNETDiNM0CcirJsKpX42XeFxn0vcl2ghsUmNscg0dZuOhA4UPrN2z
23jgj6xnB2+0xgsv1LkTLcJCnVjwb+1dKKes27E9oUrdukYwUAAv20t0/zP3y1kEhi43DObGOEea
bxOoDYzb7nKp+EzUWdKMTMKYY6Pevm3Xw8oKqy8H5SyKT/PEe/b/FOSdu5L573+98kWdkKLKAEE0
HB6Yzi86yFV26aN27lHMb+pfB8ce2yYpnjp8U7KwVCS01YdZhxn7oJe4LV/Yh28y5CWWSHqEerQB
CrECRR54mOm1dKeVU4gbblQavfo2C9J8eMt7645U/Kpl0NLkFKiU+BgX7Sah5ibLVYQ6hw4GVJAi
BgzKqFz4kyHZLqxkDDxabEd7igga2oZmEVbvrBn5N1G3uyQdmS2669JpsZQ8GNl4NXx+mfmPX8kv
HM1fz6Cou6ycsLkCGbgPp3zXjWQ7xbDkrtTu5yB1Ju4uqUY9kYDzVPjSo0cbAaUETOiF78W5+vIS
ZZRx04mTCSJLok0jalzsgGRsw/Gn6cg80+z+8rpJboUEnkOMwg9Nq5envhGyBILLTK59L7kQVs5c
5RJ3VPkxikYJJjC02jv+L3bRY/6LWfPNCrYXwaQv3Rh2CBhicaC3gq/AycvEA8npTZ7Wzx4F86WA
tiSLxz+moR14fcGN2TBvReJuYaV1mmxjCmXmpbD4NlYeEruB6GhCv64mpbeSIGdEIJxvyr4Y1hkS
1gYuGm3RVUEv2mQFR4SjU+tHyI0eZWm91Ba5VOk9E1uWTKVWV2mvYon0iZO9n7MQ+M29Ks27n9fd
mThpL0JX3Ta+I9GB2KI6sq5AXqO59warnd/cNH79fIqvyvF3z2ZeDX+/PWUpfGVieqC261dsGIuw
qaB4KdlxpKiLNg5e2Mmd7r0BLmx53d5qhqXYmU6UE7tdKd6eXEdhLbqvue2WgRHLAxhq90aGTS9R
95Up3wUHUZ9kTpBL4E+nOr+aqnwdK2/vtANIwn18BcO3vTeKF88Y1pOG/7bCrIFNk5NZpceyVHck
sxKod9Gxd+iK1HyXqiwcSgc/0whiVR2LhmIM3/a2qtRrAd/2oHOLfYf4HKiGHP3JvJkm/7lJyTEG
IF3L6VAwMrcQxMktYLWKuF3wMbKS9hXWjgGK90+q7uC7QddAzQSYpanXuVWzYCqGAzUoiOd0OI2W
+VAZ1k3vdeuE2e+oQL5RUd+STF0L9qssLqXqZ9baV9fwrwfV1HYWt8mIzie/8c3Hvr3zmws79TNv
/ldw+uvQecfQCuoNf8O5CO00uYEtzYVx4TNL+Cvt++vQpjJ7AzXZGh6B0B4yNft/ZL0O1eyr01YX
4+i8cf1uGS82yxa8Id24x/xFCX7evlylt9MQkJlI3z6JW35lX3L0PnNB9mLnXEnNE4OaOJEFnWrl
AkABw00Or+HU2Fx4J89cy2KnrOCm0ak8LRBV2pM1eGtM9JWwse+hpmTmdhBFlKnmwsTyFzHpuzu3
yIybpI9BYjPrrVPqU2VVp8ZU95RaN/BszgM5Qs+umvHEhF9GQ5U/NV12bDxrVWm5qms4CLHpBgF6
6/azbMIlceg36pOxughhbzFXXGeHelX/ymLnWdnJJQT7mfdhid/qvLEobWvultckos6hKECP49HP
j+ArM/nmriwZXCzG4Z2Mou1PGiBx1JUwaZSrZA/G3aauhoMBSIcDdCkGvANHDmFaj2HvJmvUbKcg
q6DsYz158RqnuUpMGQ6crnknQgwiRZT6IKtl/MmWmRn4lrwrCSBWOi2nAO4ZT80A15EBKFxoLvkn
t9m1Ow4bkD4wQavXqi1OLoVAoC+usxiy4qyF1YMF0RyRl3YYX6v5u8tffLHN0eDpUCLYcA9VUzoO
j10HsQUx6nUrFNRD7nvJunfdxccaPPqSVo/ENK9cu0WjC0JhoEc27uT9zgmEZ70W+96SEK5lN3ps
bpwBamBzBFmu0QeGwQKG8Nv5w90AoXKn5N4VH7olL8bo//75cZ7Z3S5xZJMLWxdp6XrrTWMKzat7
qxPxSAdILs38ubJ6yHLqvaOKx5/PdyagLulkhoHwNroOBBagn7H0oLoLGcG5Rb/4WseQabgtiIqw
Umj2o2GvPDXsJt+6kI6e+92LKNr3bKphJ40GF7BcxQCTduwtfr4l5teO/rs1tYicrVNB7qxwU9Ku
L1e5kxyKuZCNjvKT6eWHQRUPeW9CxJU/sjQvw4KxPugSVCEJXJcnE3ybysY0TweXWa8zrjMOE6q2
zjFmRcjngJ8M7WyCcRRulEhQaoKXTa6MRG8NLZ1Qj3gWbuLcS8s+CNMqA7PnaAzYrwDrXg2QaAJ2
0K7cmTrZZPtejlcF5O0pG2+oLx89AkU7Jc6bYhg4HuxkJVOM7gJUjzKwgJAd+MrbmMdxkHpIUhPU
Spys2QEItjb8PMKgsROO9vBcFfmdQ7s+NKiYYGiY3BQT/0Ma2Ec38hofk+uxge7YN6bHaizxz73H
gVnwaEvuTSMNme+foKwOhpZCMq2y+4q7W4V/FVpt8Ut5UBZO9dtAIWbFrnFnjO1tbidDCBDilW1B
hJfY/W+D9fu2V6CEDJCBTFV5yuoGc2oZvR2BAQPHUo5B47VuCPHo2vLHLhr9bA01ahtiMvCDOLBS
FdO1x/mD6xtPgmv4qMu6P46ipIFRGI98VHpnQjLaWs3eauE4PsGMUPf4GvvW1oMZNbPHCA5fYdWy
tSeSo4b+QgxqAx3ZgyUdKPmnhyRT93Hr/+FTd5Uh92s6uR8YIC6Zq/QKRpO/eZvBXMjuVJgY9qbL
4RSQmdXKLP02Sm3jiRG0Txor6kaMmcwI2mFGpTjzUDTSzavM1GT78wL/8lf+7/r2l5Wszq8Gwxow
NGWYQaPDTj7RdbMpT5B0j0G7Ak5s0576Jwh/edA9xEApBdnqMt3POqP09+niSy5KV7ap6WB+qh2M
CN2Dm9zg60KQA5XuvT+PhfQSH2MR188Vc9aew7YayTbakc3agS9RELv1TYZZjhBmbaBJ8XoPnkYA
CemLw2AL11Shf/IzO2JDctU6ZGPY6doy+yfSA1tctRCT4V2yj3HjNxuDrSh/hbwGOlt099KVxLs5
6b5Bs9kIjdh5yBoQgg2CozpaAARuCzfSXSkixqfXyVevXeW+YWohNAGbkhOLNOvTwGnTIiKMgiVH
yOsk4YdTChOVSbf75Qx2AEutnQE3Qz0NoSvKJqCpu8f8J9ToZr1TXO9HgjGTXL3mhUjQRwXApsMk
GyNvA7SkVFu3JBZ6LwhGVcw2HoLGb3c9dAWeat9MmaCCzUJRgvQw+UlQE/O6Mot9qYvHyZyeKe1t
aMOnh9SrV9ybv269sHZUtBnyoZ6Fs0g299J335dvokjjnWvu49LojyoFkNyzeRfWk/MYQ8d01WfU
+uWLGCqqKbGPg1uUIAs6h9JS2bpi4nWcvO3QlGu7L6F98wYERnHdZd6qMsQThNrXMaFy2zN4FgoB
uHqMuWTPc45m6WLeIy/hLOzvuonsmdN/jD1alo1KZk9e+seuyv7T5ibAQiiZHYYYRXLOZo/EpupX
FkGX25piHsEnEhX6Jo4YtokAFPIjS3CtLhrutSd3vgXsR9N3z1K1j9R03RVojKgDpU3ENdwSNebh
mXAf5CDW3UCvbcNIA+n696YHi0BipZh2LuKQj8BigpqAcU55yHT+JxHcjOrRiAqoBKzJOTgwv1gP
Oc1Xtcu3daIeE95AKTAlQLI1H6lqNmnh3aYEjO2+2A2+GgOeVnXQOx8FQKL4tERotMN9MYfWz6Pp
NcyDH60KvZa6Lh88gZ0qhVoYJSYvsjsbNRL9ZnTy1mq6Q+ZIqN759UyFMUXzRhlfAa56FK31aJfq
STh65RgaVsKdYe8t5b90vXUlY7LmQ7oDsmaddPUq6UENgr0ZKLVpuXI8fF9oTocQ6xsd3hofpxyT
IIJDUUvkEAgd74mR3aC6hh6ugfqsknjQhYWrTLHN7Uj7ovhwO0+uBF6ZY/ZROjJIJ/MoLP6J5tVw
1Q7VTrrilxqx32a+cdfIPrQle6A+h9a1y7sLzdnvUwv/P9VxD9ZI6L5g3E8+TP5dmV/Yu56poPlL
qD++7ZNn5RQziubG21irAV7cH27ooqsT6nd+EBu++jnCn+lV+MuiuIkio8fnU7E36gdqh5nOjd5g
Goju4aN3UYX3fVHZX5bHlVCVVdgG+mWUP08svyu5wpiN2iIJOEK8//Tz5XyfS/pL5D8tckfV0kHL
B6Zt8G70r+Ww/vnQ3+fb/pLcX3UwCErl7IRQI5eB/uZD+wSbm8y78qE6CIs25cFYWZg0G7PhYob5
7b7ZXxbKJ8kGkTRoAlu3ej1rmbEaYJS2suIVvrY8kGu1QQj8+Pkazy3oRTqbdcKrcgMD35XGDANU
OeY/EV+Jvyxoy6ZsoJrAgxlhVx9jTwl3lLtWXJoYPofaWZaz8yZ3U3iOooTR80iayabosMfFuPLa
VPnrgP2rcsUV174ZajJiJkg/5z1HLZAm7ymiW+CZ+saZZ1cztgWe9pD71RqsyUcTf/NM2qMwplBI
s8eAiXkz6E8qLGEwceE9PLNwlyhmbIR95fcMBLrJCZOUrXr6Umf1/c/P9dzRF3ugqXZs0cgGA9Xl
GzQfAXGOCoMvPx/8++qRvyz3Tw2vofJDJ8FEcsGw5R37SNEGG4ruwqt3DnayLOP7KjN0Y8B1ChMG
77mOVykfP21tvgBLl6NEUSJLl0MfSALFv51m721WXSKznouQ/6n0y3ZMPe5nW+fUrWaFcnswr8oj
icq1EV3SgJ95QsuqO/f82s1rWBM18ia1nqFMTot/0nT4y4r70HM/T2fXo7G6ZsnOnIeyzOtm+Pz5
8Z/75YvtOyVtlzY2sNTwmYbEUhzt+gNTrhc+hV+48G92IF/9l7+KrdWUJjnpNcx1pH1rj24MhpwZ
MjbcVUwbQSYJau1qWKetfd9W1WaC3eW6xAj1qJt6JYxWRKbXcwxfiT9DSk6kR3apctQeLeujr/kb
ZG4VcixkaD/fjzPSEH9ZTTX7TA5tD9PvLgn1Gq2bIqpD8GonQNsm2MaOv4vVZRLMmZD9pT796/7Q
seduNfuGYO+96RsCIICEtO7Ctczt9+/u/mL7BcdV0Ext3H3Tyg65AlMdrbmqrl8xsRRRgKRL2AGl
XPcrX9cnBziqQNBhVUOuHGR5c8MyElJt6xUQu4c8Hy+18s/EnGWh1DaGSrsUxh9F9SKT+oCQY8Ui
MGP7Qr36zKpe1kqHRuoMHp+wcMDmsq3IKRUmrMsvDRGdua9L0wIDDGUXyGdgM2KyYhL5N8ZT4Vms
vIgZocoufM/PjF/5yyKhGlSHbSjOUxzN9ezWl4kVhtyRcY/A69ZRvMYw31hdiNPnnsp8M/9ai57t
cMxvU1wVQNzNPevNSGVPWJQXluOZur7/Vab46wRuQlWZezOh1mOHmMQ6IH7vRnU3/eGW/U4gLHSK
lmI0tXvHxvUe5krv0gSkG2WeEvWnjAetK56B1HysDbOaV+8aU6ubOBs2pS4LePtgcl6pHeu691Re
bLCcyR2X5gFGD+EJSWA6T8mwg/h4nwhv1RTVnk6f8CQNcwmgpG7KC/fp3OJdvLWTL2nHW5xucPaN
Dc8u7+CgKn8hJpw5+hIfQUcPm2JdVNtRivvOEU+tWXx6RnOwhYkinlWfoNX+5TbDUdr9q186D2g7
+hEU8EEhWRIYpXi68FPOBL8lbcL2MV2QU/yU2WVVwnGcHuN9HlrX7gY7JpB8Lkmtzp1o0TtwuMda
6uNE2vkt6Iv5j/y+r5HQvxY0FQoDzlB6br3seZre0/h+9hF2MDnz8x0696wWbyRNm8bGgEMFB7dx
VXvGrq2ApSkvEVjPvPDL/i0od3OHLKu2mEU7VR7fjrzemBU9DEN68/MVnNEo+1975L9u0WARnwt4
b2zZ47DvowwYzep6fJ6TsOpPcjVFdVSh6hFeZFCxr/GGb756ywYv2AgjQLUYGeuld2TYDJDaHA81
UVekxgTrlKy4rW9ZYe98XYVu5+xTXmDQITkVPH/hLnpeJiiVte9DL9cI+M7xnXT8jdmbqyJubqwB
BC3mXCc6P2g6JkExqRsGcXQQA0uWCEzMz4AA4iFe1a2xRpkjDtwUtDpF8JFI6iu08Q5j4m0ae8pC
H+B3GsNwgRhzZZA+TLZ9ZYruHlAaEYp2uh+BP0ZVsF83Q3KaWSGxJW4Gq7qyGAr2BopmmBMDfNS3
Ymj2m6tu7PZ+prYlzw5t7n7SEW4LNiYtUz1ey5jfgKqC8gzv1v5UbUwbSVg+82mq1Dw5Hr1BG0AE
2TgZ4VBMW7NOUSWN2ztiO+SgoJP1O73Oi/g5xdCO5Ys3TN2cMF8exYBhRHLE8heWiowCZTbLyZ4L
NzEjmYMV0VtsBxZ1lLtyXQ5tGbhG8atMUkxkZ54b9pSC7NW2v8sGA3EGfR0muPcOUp7SPnmrG3nf
5h52hNneAJ4CueIQyBaaIArmeBbbqyZFGSpFM6QYBQ1js7nzU7bPPTAFDC+xQjLpFwBSprXPs1PO
B38ua4JHIvw4oDG0TlwB+G47+8FiVphO7UeJywq9ls53uXmv2+FF1OQwet51WkISbNUppN0Dhhum
zJmwoUQXkVqMhZNvrNuCvFFM+aMFZCNRAOTRMWFQ35oziGm8hTbkVy8d9FaqQ1uXr3Fpich1hikY
UxZHSZEcRvgZwpwDfBE0ukXmVihIp/dokCSBNcobgGgebUyeBrVDb5TI3gqGUZiEPY9Mk7CRLRQg
6EcNzoh8oSwfnNjDv2X5Q4oc82RXU/+YWMWnmvIXqwe5toa+ObPBEaG1fhgLFB8N1aBxYTV3yrPG
QLjjvZWa9+kMzfGsP7J1H7raP6Sx+9gpFDa5QurKh+6t7lGvTNF0D/rEPYxptnUtus2xAj1qnmqr
2IgaRhCZtOCl7bSbfKwenSwnoa6KpzQx7rye6MCyyneIPv/g6/ua+PyjVprCOt3ZMUrtR5dPV6pU
G9aXjw0Mu4PSTT7YAMVTxbs7A+i2ENzcPYwbrnSLfnTBZRrVCQu1XWGsCVWAMPEc+NYo9ZFjJa8B
qztihCVfAV4Wtma84oWxbqr2VRvITWnDX4WExyxxGWYQ6FoYaJkXwLXIVsdhrwSyggHXxI0/GdCz
tmPtsLdiqEjAACopsPEp+KEcxNHI0xvObGiJGYUdR5Pfxz43ojznu4J1TjikQBZ1ohAhG6vhFJto
CZpQFJW+fGhFvDZbsrEHNNNIuuczSgX+cw94OU6uYWwyY4SZhLRdTBkkN43v/ap6+2ryxq1dxe9m
zllQOFC1luJR+tZhUqBWicZ9QzK+AUoFVAjq3YjYx4oZMYjWxsm1I8rnRrMVp+hvSesu5+5dllnX
sPJGlb2AJECyK2lhbtTtp7dqjDeD4A+ik/ciz/0NpDZdSPKpCYoY1ckEmByUptBqsvnrqChgwMYO
/fnV4CFdH4ZhNXtTGJ13ytIxR5OxGkJ4x0DBMT4Xul0V/mwCGnfPSWEejKICwRCzQpE1JPRzpCl6
g1l57bvsYxpSGul2OIDxcZX29NUoFJCHlj0EmQGKCSAf5p/UHXZQEYvASGBfAJg17E7oELjc+TNq
cd23MjLbDvQMdHC4Gq5YW5XHInM5KMME04D5FYtB8Z6IGRgt1oXCT4YrBaJIwbbOBI4PGx6Yb62m
Jn4zcvlRWygHM+tqKvSDwsSgFvzgdnXgxsm98OswTqztZOYIAln/Uad4ez0atnj1Q2INEZF1pA2b
hzpDQEeRz/JZlPjJE6L8Ki2yX52kK4l1gmoaWSu8s106bVApi0wZQ8opt8rM1lP+q0ogRs0YjxI5
RGYJAlNiHPuquvV653OCIVfQkw6msXbYGeyRuRYsWeLxmDl8rbz0U8piFbfOXeb6H6R6ql3kwCC8
FH0Xoo+8cye+poOGFg4uCUYRDQhqABphJKWAPIW4+cqUOuCZtkFo8zZYv6EqaVgOzr1q7O66zLEX
Zi5IOL9lrGXAxQDMSzd8Cgh7hgwojYocwaxDSCqmUBvdLXpuUY2tV9OkiIC0DvKiWjtmH+YM6ooM
6KSJAeNauHPodVci6SJACIK6AYy65htCjC4ibrt2DH4nDQYWQbefjBRKlyHiLSfByMx9zce1NpMb
z+42vY+HbOT2AwrI64Zb0JB696B77bWcDYoNhaJ/vTcNfFD0UAyB5RK9yrTDVmoG51SJg4qzm4aD
hxca3327sZH0Ql0YZjou4WKPpYChnbpwtvZo3MAoLKrR0Jy8IlJi/PSlH3npCMO8K+01gQOyF+1u
eXOCD9C6NehzA+2AovjSmPFb6zRrgxk3RNpXjuXfWMbwhobZA6aQVxXc66kYosbL0b2rNkYybTsg
alxY4ynDgpanbB+Ntg+1q7dVXGzsyiZB4yYniC6f2q46antWUSbyrcmS22IyoFlw5FrDOnlyLfx3
8ZwiaCGeQ/hgd7c9t3agPeGK4BLUEn/umx5zBy8aFDu/OjP/XXfNMbEMtBYBSdLOEXOzLyqJb7k/
njRcx3DRw652so0qmo0nrPVQ958mMU4utEBQWPqnppyuW/SZUViESjfmm1bQbWq3B12RD1sluI82
uxc2fU97F64+VgL+jzVFblc+WdxgQVm3n2bSXntFceejdZf36RcPqQPVL4VywchWoCld/R9H57Hk
OJIE0S+CGbS4EoqapdUFVmIaWiZU4uv3cU9jXdbTRUJkZnh4PFd7JeqL/EtZ7SPZ0P/ayl6YsNA+
rYwbPereO78cil4Vl3DDeislF+neV1uHPTSGdNfW4AKtMvIq8yMbtHAW8qWwaBg74K7mSnnMsQGN
ek53kTh4VeytpmkCJvDOQvUyP9Owl3oNDTtl+lXK4aRma0SWdCg3WhzdPJ0WM0/2Sza7n7QWS4b8
263e0WsmYKGvHxQ6IrvGa+PVa64r22DnlM/5HYI29cteLMbZwtuxo1n4gDoTM43Xh7Uu9raHjb2x
aEPPhqazS/VJDD3M3I3rqiEzadlL2+CnUWR5KjIwkwDfhvNi2V9JMtLHp/eSzuZxUBY96DwVTmOx
plAQip2XDcN7uyzxaKz/zDH9kZjcQxAeLSWKsRxHZRHBCmpSFGbs0KvJBuecTfZL0UJJsqEIjgll
cwVXc1GSYMntOejq8mLarfM6b4pyknU3/ePHQNxZ+cqpzgOds37vZEEvlmsxLC+KoYSVXC9C6n45
iv22QZ8ru4AUjNCVzenuHT82i4axbhwtvNyjr8NAm+b0q8M/QLM2fzeTRI/4GCwxmPAyXZtYDFfI
Sl72H2nEDOMkxOYpqg1dzCzt/VjVq88DuVfchX4nx3C9jNho30pDtsySc4qtnDOF1H8N7pC1BqaW
11Qnmx7OsjgaRhORCvJrFy5eb/tQ6gDGBPS6RlGvdmGZOy9lb6u89myX+v2q7lprai6JU3zkqRnw
UF8ykf72hhZ6BKPdLdSNob2PdXXJJC5iB+8FzfTCd83h2V7LiCV/n8wTk8GjY4aV2R8x6357OP9C
oAHajxi45Xo2DaHRaH6uiUsqq5d2Sv6kk+3zgZNjNaahq7WUV/qTyKywlAZ4Nv3YtPV/icFgiJcK
WuHzFgBei1Vnuzbj9uRSqonc/mpxMQ4eDLtON7E5po3hr1tzSviHIO/46wrhaWC30YDppQnosK2r
fpbZO7iGuOWKDJc1M2FgbV1I4Ni1rFPPt/W+9sXUvOgmwUy1+aN0XH0i0o5qsq57W136yKiW5X49
2p1nVecyaV/nLFdDY9W7iJWaDNOp6QMacS9SVWc4eq2/1cWLouaP+V1KS9yExbSC1DDV6RQtQ/JU
rBlkvk0NTRWql9iS25YuH9AubgYG4nBal5dkdpqY9eO89c3yOZbmw1Dl1anJJxlkqz3sUigNZIy2
214fN+qaPAPF4nZHz7IDWZfhRPNzB6DZr1uqLTRdLYKaZ/jzJh8hL15Kx5nJcbyz51jl2SCJWy/h
EeruskuIRA4HwaEA5CDB2Y30c0wIIfOfAWi6h7Rx3Ye8G16b/9dw7lc1KPmbWmwNgxDKUfR9lCoi
tnolZbXf/jiqvSzCKaNhU+IyrZ+XOo+zBi+O5jaHdS3/lWV/kzNHm3LZTa53STOsHXbHletIAB6I
IEZjiWVasnMkAVedxObxAGcnxiYTk1730GrLMVXpt5tJHfICPHcyO7ES67dhZfnH8rr0w2FrPa6K
QxaL7Rw4bR2zBLYDnrZaU1J/dDMlJDSm3SVZ8mZN+dHIyu4oJh31MvfWKGmXn3nLQ8OrfDVLfzGD
KHtvo5p0p4rudfLQde05NZxIV/LnTHEflU2Pa35x0mrshua5sdlRE3OfpaTaU7e8J930zaKWH4Sa
WY+UrtlFJ4PkqC2L/SSKOgCBOnGd5Bi0Nchr0zlXtbR36jy5wQCf0MPjMw7Yu9bFDIs2uWEHZFzb
O0Nf/KcBZc54/7oJ2b9cI6Vwf0upPebjfCBo/p836F646GmUV/XjtrSP+aqkF4x9065o2yvEPHu3
1J67+VJMt8RNGZ3oS5eK1fQCbuufxvhDoJtyn2NLCcxKP3lV7cbTbOOEy0tnv64ZLQVjfd4KeelW
Zifa6knJBSDfdTT2w0jUp5vlh1pTw1GwTHSQR3YFfr/QXSiX3G08jNL+NrdNAOTByjQVVVi72S2X
7qkscN1V4yZ2edXE5eaA/WsPWzrG25bdVrP6RVF/2xYMqmb+VxE4JEuq/dSgv9NxJunM6z3HTA5N
mA7Gn1HnB0ukJ3NitEQWCiIO5tNykSfFWn9UR33kQf8YneS5KJ0pXO6qR6m1YQm/2eidNlzm+dBh
tSoxVEmGe3f2PXa86Roe5A7W3TxAmQX1GiyFfsGZNGTabvYe3HLDG9U81wIwBx/sswJ/Yk3rrinl
p+1kV7MVe5rahDF5fbXrM/LXmMfOa5YPz5KIaY5ygvKj+yDGfzZnmHc1pjncbJGiDRE1zEPpAIHt
mkO25lf2s71iG2+pkT4nq075Z//1dumga48fzkjb0akv0EWixpRByXLjWxodAk2LJrYC1JfqcTCU
a101W7Ba9UEdsoiC+j9p5KEJnQMHkJ90aZyIFCKrCdnXbb9mWePkU2JF006WU53yvnj3lP5lTYGA
YbTOkyfLUIOekwzQcr81gb5siowmLf8g/pt4vpHhmSJcTK/lujigLFYrLlIZ08EIVfgW7mz/o63I
e8y6ofbqZXLcD5gxRVQIwtFtwYHFHPe9srUQjwbCkx1KwA2u4pB11HYV/OgKnzxUSOFXvUslIIpt
t7o9jVKjfFcNLre2DlgTJ+4bruMy6ITyhWYbJFV9BQBsnWfXmXgv3WGv22odkNNVXleGKY6rWWDV
XUY3nJfpW/GMCr3DDPtW2aljN7IY2EFb0o2/E2QrIjVDtymivlYOwzxEHL7jDtDqZlM7dln1psDR
ONXCOnlz+j1v48UlDnBXdKh6vVdBcbS4fouynLQmPcu52ZXK1iEFaGuobio9sl53diBj755/E8jC
hofYQU+iNNK+DUyY8TjIyM1Td48b86QBlE3Qo52+OVLVBGxcR+qx160BiiMK7SmtPRC8WXOYs+bL
VRUP+YKBsdJjytO6TWty1ewEN9TYN74+25uvFOVH6eLxHqW5F6oyEsXlXogKjQuhbo/m5j3gP2wO
tqI5O5FjKpt74zSxUJ27YvuH17pmJ6Tbx2WmMtNwzVVzdgZ+/p207ce4eDdnMQLHwSPCiaWU9bOd
6p9rVrzi87/7PRt6G23Sh57NvVgkkCoyaacKKXRY21fu7LHFLx5ODbvo2DpFZECpCpwykQexaj1m
TkCrHnBy354ZelYXZoqaTjx6rbjMWXrkw70vppzuGm/mT6ny6VWF3LkJW42lDX8jPlN8h54TLZV2
ZIT3VE7l1yrBq9Zp0N+LtDu7ndqbcoW6N9HYJYTaBqSAA88ywlWdfifVvWjQzqfFO29mcaZnVgVz
3Xe7nMVrVzl2UM2pn2/Jse4RqYuNF07M0NY5JCH1ddd8y459ObwVBgsen/BeQ09oS8N5nNg6FQll
WnGWCyjhnd5KYoPa6qqp84deZREr+8PIpi29BEZ2HXruc9Ug/TjZFo4pXmNnvoj8zyu1sBkKsNNN
nAueCS8Nigkn90Ql3L6tmoeMql5Vju8NT8nQ935lTAfhfej5g6EqB5FBes0JGktxSA7pYbZ+9dQB
nB+Y2XvlvWQGREylCqmjY08cbBJWV1z5TNCcFV0+rSxkmNhWm3971mFwi6hBlk1r188tHayt3OWj
FxloJXoTWL0XtTBVZhNws4vinQZMJoYlRP0SMnmq2j/gHplQlk6s21fbtSlJQyWtLpOC9FqKP7MG
znV/IYfN/MuKniWGkG7F/F4d1HRn/q29xJ+1n6195TD3nelbsLAQ2Xg99I4ZJlJif2YjwdW0vtGF
2FXVrbXybzK09sqCXd7o4fqwTFjr8wrt25T2AXn6kzHeFjeVFismn0zvhp1mMDUIljC3CmMn8+bZ
Xd0XK5d7Oa3feUlLNVf2WmpjXxn9pQTGMw8fLcMc6LvYqhHm7PU7w4JUJF9enh+Mcbpopg4+23s1
xdlunhbjgkgWidV9z9SGx9WpzhPXue9b3e+HlqnNnMEA/Y0t8wGcb7yV6g+Y8ldjRuusrP8aDn+s
RMuXg5+57bbdnE6XQsmRXlrYt8NNz61HW515+DCA0anAN9DlQT1uAHD5wKyUTa2Fnf7BmNLO0sZA
F/fJDZeBH+VpapXAFs2T6O6E0W+amVEtDK4c8bg/k+AF5jFkkQhriDB5U/zMxBMjrO5GNjaTN8N4
0zAKYi2L2GfY7RH8Wa3rbuAIUZuHyiGzQ5cv2LSiygZDzxveCthZJEoq5GCMyofGnfWWCc4dsyK0
JnpnurSKEtQU+fnUHzRDxiPtHFRS7tePICa76d+y1girvP6XMDKCfu+nbNoGZnHOLiePKmW2D8sy
R4TtqYr6NKbNo5myVxSRyWtcdu6J+AWfadNDo7C+d8JFPsgfOxoQ3QAc0wCpoboPWM93w7jslKRT
oTdXf7zppzITx177R+J0OFUAhYrUn1b9rXWboFidoMomZiq2tt3Vi8vKm9+G2X6yp/GLNPTVR/H9
GE3tMcU5jmunfOxGGmUuUN6NqX5tkE0oeuYBXLfZ6QlY+l77Xk11l68VLqf0qRlYnDMrFo5ykZvM
/d5AQmZ9P+jjb1MMf71Dn0gP8o7hIKkvvswTDrL3mViUKqb8JCUER32eHrf6r2CYF8WPpJ0fXbN3
mX6bGJYc2BPzr8b9L18/nMRFzQabZV7bwvSnJXts69dUq7hhTMcYXPJN27mMP2pco9Kw95J8ByEY
BfGY0s14asTFY6/Hs8UXWo9LA/s6+3V0ZpQd9TTVe3ZyFl62EjO7dcs73LdyS15UEI+jHdt2x0Lv
sKyYtb+Ip3Q5GzJ5KerqVyZp7GpEGNTjWRGN6zfK9JMwUqqzs1XlGNridTN5vcxfToi+iWLsJsOD
Mjl8RjV2lw+X0SUx/eiq7adlH4q7qylpfTGYx6pB4hrFdWmUHUdVRKB0Qbn9mDaTU5zBv1b4o6mz
fTBN4T0l9kNSYEpnFq8trHBc6huFhdI9mrg3FxO0trb53kAJI31TA/VPuZQ1oe5ofguq3xwjwzu6
49rsXPu/lbzlPnEvawk6lSOLAIXNhuzntEWTWvrVQKehvzr5O+GPBApUIV7/iEEr9O3k2hjyaDBH
o1qf1ta/V2zkTjfxbm1+Yu1XPaF8fzRS7dSl/b60lQPBIjs3vS6jyuv+vRUvuhx2lV0GmgLVyClP
GeADUGi+hdac3jn16eCz7T6zwES9a8aJrUeAssFGyLOXetRaHE5HOhx9dmqZB5sxsaDBHO5M+XpE
3yq4d5JaZQ2RBwLbHS91/eFwI0jIKSTjCROQq5pl72FLLSJEuIeO8O3tfU5LHBf/7iBu2ZH44BEE
UD4uqCM0+XbrcAcVfOJFYvN/Wqt/en3ctFc3a6JRMwmxIKmyPdS9dZ0wfkEe4xT2D78ZPs/HlIMN
U2JMtD8TWRA595Jh83jsvXhR0tM2qf5UfJhbHVTtGOGJCy3Zh9Xyg6ofL8N44cfhPDm+sqBFd/pF
Msq1pZhuBknHagXfviDM2B8m3jyaGXQkaBJsgWak517nqGQkL6vjxhJJ0sAAZrF465yoG+cmszfN
/FfyB9twaW1rH47GvMncHEbkZQ95x569sGzsoMA+RC+LO0GHZ5fMdkygbDjUc9RXIuwmJ+hZZIru
S+81v2/eNNbX3pmPg5sSwP1Wsfl7K4uCsRcg8Rlew/aGwtB7/41rsp/1+RM5nmEpi9163Tl6d9JX
98sUy4shlKeEQ+ud2fNAvwngSc/6sbVfnqRIbPIclwG7L7sb4Ax6X7Qb04bFi3SQqfwmsqbflXnJ
G9Rq5CB0d/nrmNKsGGhib+560iQu5myObM5EqFk7j2aQUcz7ShaBQfNhdb0DFvaI+RfF79X6M8kq
zCEyMcJ2RgdP3R9SAggh+NiGFmtKFrXpJAJXXQHoqK9wp25ltRCyYe8JE5isKsgEMGnphGamPKRj
/0myCHBiFSrCdgJ+GeutuOqOfK9rEQ0MgvQTs8Y9j3dDbMJmFXG6ud+2XgcOQ46Wx+a0aFugTzYi
+XBrG4ZF0vmZCasfCmA1zno3Riv2S6+6WqXoeWvGPGRk7U9vmbssF7wGbjgVSFokPwPEvyAKMms8
x9rCUC6lddZOB7PsGY7MX5gge8hd8zoUzY/TZ3+L5z3bxvRZpDUEf84FfcsCqMegaeKtccNtNoOJ
kSRgNf0TpciD6zqPhcBzxNMk8nSO3MFiMgUlVMj2xqbyrHNQaDqImTmNat2IXP7sMCrYNY+e2b5O
DHYVTe8bGpprzo48m7GtzSe7NINWs9iyzOemd95mc4m6rqcf0O2BWAZyNYKpakt/1Y1DdX8MrZX2
W+ozJ+WTgPCeKuW6q+/PWmtJf80+VPHPyv4avB+AeChiGfWugt52wxpdYJmohSuBc6BRfbvGEGd9
D2p37RQQ/yTaW7vFu4tGy8eoTt+LR8uqHT5NR0lD4M4cS62sP6414F/CGdibzAuTXGlIQyewZ9Y6
axoi3aCWuEN9MpUvggVmvlXKAEKhWD+sLjORG417p3Cy0UMHIZ41J8HdwLt0tBvrC7PJdFMrHmjg
QMzXOfseiwpDXSu4jJbgE5OJO2k1OFLXfWrJNhQl1gkzYXdP7w94Nnl/nqbT0Kite/YFhohM2FbU
J9kP/oMjOUwnyT0I5nSN1hXE6cwonqdrUeLWuW9akBjWhjwUVTNoeRfDw9AzVGbnz4bS8dATzsYJ
F3W7S/MpmFlu48QzULYIH8WhjtVGT9yg1IkvsnTP/JhnuedqQsDg5KfTD1sJiyP4hxSKDNnUSjif
0Mzv/S3TD7JrbXiQ0yvNLWsn1g62YYV3A2gsl8PYmYb04e2cOmGQdDdsCINs6vSW7csmnX8GchFL
TWARc7uI6XPVtgiSSWyWzHWadPQa7eSaXAvhRGtrnpTSOWuleki31PYHXf/ttfVDSsT+QYncWY9V
Jog4OPUHZWDbFnTewP6/GYLzwZDPB7PVJfdaElqNL8JNHForPUVVHqQzIpKjaT9d596quXwpnYFD
6IINM43sQqfrZYXa6rA1ooLTR3saZ6mg9I67vtIPLekmzoTcVnR0F6oNpYZCdPHVxOrjTilbTBiq
cV10dEjdwH4kHBflU9VjB62Fsq/+J4iX5EYZgtGBxInymnQlQecx6fpXeAlxrUuHPnn6MDtOEYpa
v2pkiBn9vM/GrGDbhZ9Ubf7aL49ZzzzgSE+StmvARuLnrnq0TPtVT83H0Uu/IF84r+QQ7GhrOXHH
7Odq21aAHrVyLGZlYvzv6twdkhNdN5yzahWMXZ/gikEH5iw3jxCgpGn7i1o/5VCAtnXhAujv3WBa
geU0CcdFBhdnS093WIWYYywsnkPT+nSBLBSKTfNnutZrPgY4qH17nGIMtRt93oTuaaU/kvlS32xL
fnITYRy0lfPXK+5JlyM+BDT+1OToKcKkZn8QZvcfdUQwTlhaGQ2UHrjQZjsMTXe1mQPNpJtdoMSR
4uk+r63xs+n6tejXmG8fVL32BqX1kroZWTkj4MxiXsrAcSfaXxrvf9uJk0UITGplHwVIqN5OvkoO
U+OqvupAPXLBQT81/vJxu/AKcmLKJd466B71vLzW9bhz5fJpJnRM1UI+2Z17NtLhamNdsTlJgtcK
hvG+bbXTpRnmB8YqbxYkRxAcYb2OgPXFiay3oz3UDJ2PCN1WoOj1hUHGYOunfZlVp2noLlDA92Mz
HLXBDLaMZorijs/l1r4IoSBYJ1/qQiCRu1JJeLJ4Z0b7oK/KByPlD8XCs9CY3t7heyYeY52r8b55
SZxszXuppVG//aNNHxWdEXdGF7uYD1iyDpqV+oVcznoh/cXLG04tlIa2jAd1ft5y+yDn4VQMxaeu
LpcJr4+zgQSimUJAZMbZqN0Os2dEvVSf5lR9rArr3KTjC749c6cr622klADmuy9T5T8nY6R1SkcS
q+U1GYpDVZL1Ks1itznJe6PKl9qhPvJG4+z22nNb0He+x+Q5SiJ2qm1eFkd5zgvT83tl4fjPCJLX
jTddW15w+V1TrTypU3LQNPUg+uFxmcZjhkUJqM7y31SWiDq1O1HjlS8yc0aGlmTtZ6x+Y+LedZPp
U60V8vyK9h9BxZ2vbMpRCvdpKIx/S8HoNv3ZN5wKsWOQA5XYrm/3zVnTjDDJxou24t0zZvGnL1CG
WYPY9baSfmz50nYTjcHFmA8ec2BLY0fzsBm+btXHRZKwBpb9k0M45DKbhWQkNrSuTuNgXWQNlqFq
8bEoxfKWzzIqZ/eUbP1TjlimTmfNljR06EZNfSyaN2/+pGevGcPOcS92xvElTU5wEP1xKH25AEQz
k8OScy7rnIOjuKFXyGOG47ZwBuw1DTjgXOEHTLQvaajXug8MgJP+5vdoGIp2vW+/gCfsTVzUDaJM
T38K78eKA0mfAIjp00tOj0l33SfVtI9D5mGlGXxoZjzzPJsmD9hocQMd6oLEpelc181TtxJrVBLL
VA8h45anNSUUCflOqThkdfZJ9WA4mtuLpi6Pdg3zwnXGv37JP1Y7eaacGCHKijDdRgCcDVyHwmbN
bTEEQB88KykG14VT1HZv6Ca4VPSMfOtWt3AZjeyNavmKBEqxwFwfFOr0Jkv2CdV4Mxvx69bWmVmw
aKb36YtsSQOrM55anXFJm1q7y9h3jfW80lpCeXV3+UR3A631No1z0Oq06jmm+mQHhKnVRSLPL0qS
pTG5bwjmy2uuyr0jxtbXjO6jnodHsowi252PnjF8g/f4nZTWiqf7scalZdJtNG1yc2Wxt4yHNGmY
ZYYIgcWbBXiutptqKlT5KAGnrRtfPVu5AswLFn24rAlNLTLLPhqNfJM2F0dyC/e2pV8hzP4m91Za
Z6mFnznrQzptRA4u2BsTRY/I1b4fw0wXAR0AoiaYODAT58dLzRdjZfZr4z6InSYmilAlNkaEg8Gh
idTkMdF9pkr9wcjVvfG8fKPMw6awPN9UtIuWz8jyvbrmx7RcYd2O5K4Qm1XtHUu70ev9NrYOOSBT
AzOvjvlIf538J7zR2LTKrIzU/LUdhJ/0azQU8tETd9fMIK0nw+vjNd1eDbXF2JhtPPTrGx2hU9fx
5ErvPEsb+ZmCtFTT59kVR8WBFMkIOeBlhK7cTX/qlKKimefTLJJwM1buP/GZGePiJLhRL1ZUq+uY
ByVKb+3Rlp0MZm90Nq9cBRmxtcmurN3/5Koee9yXnI89rH78RoNojVzjDD20DvLW+I5oHxoZdDVL
VIgMEICV8b1zKzD4HnQBpekftMqkeEq8WDWBjrhOE6pqHdlqBzApYykBFSKNglKxVN4UIiR9FJew
5HOh7dRa/Sv67FZuyK1Oaj+1kCUz23lJRRdz4sG3OF2UYYx1q8wDWXXU7TxslT7vofRchbK8amQr
bnPy6M3abbFzdo311erlniyxB0n5RleQ2E8URNfpAtVowgH+UqUNgUrxIICO9Rb0pYGRfeyqmsBg
Bz9C0aZYxRKFXPFRgd+0tvK+W4VLXULuUaNlNB5sN91bqR0lRX3opvFsMZRjjcT/TSl2Xl7yH9JG
j6Y5PYl2wZDuDv64uDcEvZM+4yh3S41utuBdN/s5qsHsQdi5wi1oAqdz/jLgiUPHLtyVPflnjvxv
s6tDnRVKhG75uvTQUqzM/jBWll10ZycpEl+9i4ueOz2YmaGGkyMsqkpsSm2jflT3LZ717DHrxLUc
jAKH84TVRWK+N3R6FOVMLFu/UizUzfbedsXBov2iEjTnS5BQi4Rao0+wl8V4Nc0W/AAtLr2LlbT+
BdfykQ/8/3eLPSl+/Jf1WEngGzkcJVfJEz2vYd57t7ZDj+VN8ntdaDiw1PNiaP9NbQ4UwbyHI+Ti
L6d9VObiUhX1T+HQoVJb96rMRmzddY3JSF8sPX+sshzKzWRWDBkkcW11Z1evri73w+SIELAMB401
3cpmOjSrc57a7t2tuDWFeRYpsFpp/5q18t9KA35i6UR1pufPq7OwCIyM7GdV8bWo2aVm4cdV82JS
iIf8vt9y3s6UaXtKsEDzxic90zGBTPFimWzkInL4+JsE2YBx3pOYREznMLE6WAJ/wJjhoJpS3Ebr
G6LR3si7g+0WD4bIIXPIaCnoFE8e/ZmERqzA7MkhN59u1rYdnGJ71BsZa70drcZ2hf5wXMo0Sgn7
w+mK+D6idaZZvdtc91C4U1iVDNA7FYZP8DspnAqA3vstsR9VW5402/7Ba4KEmxdlkNRLjM4EEK8+
s4oiJhcaOq5VcVSVG0Cl7GzY1VFXxfPicmrceuE3DqK73NzT4OWJP6FlHzFH3hWcGatNv56VpOhj
l+hZqm8WooEZxjrDtu1ujtxljAcQNRhlec24gfE1K8ahdmlGjJB4RvzHnNvCssNwPBI9mRtvSw4w
KlMu1mJD6sGSIuqUTa2vs50J/5SKQ6d/V0OaWZt89cXafg3lQmDxfK5yUsnNpkT44W97WGtLU9B+
UceXTK7/7o6GTqHhY/VfRVoeRxOUtcgvpXSOc8pmpY0fyTY8TTKPlUaLnQLjYLNElqi/yD1hBZyn
cwZJYMVLxETobpZroKzbC3jbmCfdxh/DGoN7FosGUu1yrCYbA8Bw0lwcDdbrtmKYKZYx8PrmRuSn
h+gCUKuZjqldXWfNCXvEmcVSGOsgJcUAZkLQUyScUd8tScoRSP8WqGGdLmOskeFCjyvYTBw0Asff
VKtB1lRPfN2aXhwXzVbd75oGRukpN6mP+5IXqxnetKG+0TOcA1vd3qjEow4anomyK5rm2a7XQyaT
03rHvibrYXbvvWPrwiTHtRu9s+hJ6rrXvJoVEt7xvkl972n9achdDCB3xmYfpvT/5pwoZvEnLESt
iXFBthqQuK4zhFWfnFfNDRolJR0lC1JnjTREHae4r2Iab3pmZzgj4cNmvQO8o6YCdpSwrYgCE9iz
V4NxT1e5Vv1MJYLXw8AuKtX5iNDAvo/7AKCWW2WB2w+ch3tqvD7ojYVb8lLRfuqJG7BUfjxD5TLk
oSuLwGPaZ77XRMzV5F76ng8JtcYQt+VXXeY/Xu3d1taddumU+APtLNuwXibX+bb69D9TFDRr4SqW
Xbj1HQQV7cDwExCa+mBVOFmVF/xVP1OlnitriYxcP481LS2tIssVnWziyNLY7UlNl9c+Zw9p9fLE
sHfIlBMhtSMgnv9Ut36UueuPjXzKaoeBAflSdXRkkuFl02SI14duMayahUNSlY9+N+eHembHJbaG
KMN9umynYR0Oc6q/JPVnjgxLbPJ/a8kAqp5QWULKmGQVjR7kmqTs+QZNT4tciSururnYMnsE5Kp2
YpnPUTGuYaVot2HgNYBVhYbuRnq1/RtdS/cVb2xCGuW4KbD3cUhY3ft9BGNAXMIubTAECYyM40Q+
y3BRaE8s1EL39nWnzy9944Rz77y2ym9Sdcc6W/Z5VX2IFm8szARfGb/L7u4rUNlNc240a4nuxcVo
IJkIf0D4zcjkHCTzXziNWe53tZ4FUPgOMBk/N8u5QPkJkO7CdZG4Fu89zvw31dFOV4MxB4Y7+2l4
UDM9di07+h9n57HbONOs4SsiwBy2kigqOcfxhvB4bOacefXn4eAs/PE3JWC2hkGKHaqrq94gFto+
YsjRx+L+CKKWrqZPW7ZozFM5oY4bxLGyXHtUpo59YVVMuHYsdf02V8QDlH/HKMwrQfgEao5+ZGq7
tfnbq4etPPFME3OH/hYxhmtECnWo7WjHxStFze9Cqb8DPL+SU0I7tvP0g8IMJyIpkh/qWNtiR/+k
DA+dZ6Ju103mr8JwNDKMgzGkH4fhujdjrmzkcSxOo8U+uaTgP3DpwOs0LCklk7wXfb4GLrkNY2nT
qyNEv2wryP7JynsCIGClyEVpvBGoF8f7tPIOUtXaRdfd4glw52fuoUkGx+dLOlOnXqzT0s3lo6to
3mbgICi1xCD1ynjeuBWHiaVAXXYFqwjIioW1OcojRlhsO7TMLciWDSWHKmuop1cp8PoKa1zzbUwx
kC1pS3OkG6tGwDAXYPZa80JqmiEThKbUGP4KLfENpKdOwS223D26CiX6TL9S86tqpB3Vvlc9iva1
LL0AosZNkzaw1F5bGXhabviAUZ79otrHbXGMA+W2sPIWxhbi90ZwV4V9CU8htgegJbVSPgWcctRp
oFP19S3dOtsvhYM3wOTDGLduXqR+oHftbyqh6ig4qF+VNGy0lHxvjA8xEFLRDw5dLL/0g/E8RnCN
FT5GjGyTHULKSsGInrOa3cWVeTAtGO4wKknHwWMAD2Dmj74Y3iLLbacRh2hP4Z9L+nWXJFu1L/a+
4e1ljzagUYQnEGbrJO7ux7Km5pEcMgQWk7bYyyQCYYPCnxRcZTkZqNpg2izhMlbJzTr3GvpzSMNq
cIy6yWAYoNvv0pMerZpumm49eor/PvgJLZ1gW5JYGIoEFNTYGmO/F2AQyoawT+GiyXSO6lHiKkCB
lT7jUStlDLOM9A41MBwrYPKr5VrtFBiYFXQySrtm815F5rrIqCTGuIvlEVGNO2Ch4XVx5+YAN/qG
F2X7os62fNwN10d6BvFbPXIv6NVjZU72k5l6KvTqTjKaI/e3k2a4ziiBxVTBNka0ltLECSmGBgKC
VEKLjivt46DlBYjamYCeZOPgV8gF+uxAX14lAf+rUdFvYbB18dVII6swR+A6wFxTpdsWuWjnVg5I
JU+v2duHIikSW478l0GRodwEOzGtwN0r9wO4O5BA/X2pUhn0csFuzPSo+ZOTvY5OfpvdmLWf3IBh
2kc+EafQHaHIb0H3XUNp+BLC6r0I1ZTtM9D7TIpTKEbXqmCis14mV64ePaRK8SWjGwkM8djI6hXw
KJImf7gtB/kADdhgdeLFrgT3glvuh0IC5KF1RzKGTa4bn7WAI2knpFSYyT8SgDGrbKyehMg8JEPz
CkrQX1WeCdpmCK5jcVi3Ak0MCo6PgShJUwv4lZLb1h/EfTnqV8nQ2pT1OXY1FwwztwA5897xC92p
GvKcjQjaGN6QSjG2AqaSQ5TDY/2rBYdjSH28iUbtsymEUxKHv5tWeZIr/0mGfbESigoSDqiUoI4Q
yssNxI4a+LWhn91GhXcD8qHfJar0pUTDZy6Ij3IrbQPIyQmsCCwJ36o4uB0lcztS+WMmqXqn2SYC
tLuKNAM4JIw6oQPnproZdl3Qn3Xu/hIC6V1xj7In9YxsePa66hoQi0jty3/2I/eJpBd9QgKjhnZK
pVLz9xHXho59QH7DqXuZTuZ0Fa2NgzGlwpL83IzIYffGY0olRCbzzSMIkoL8PLjqeGwnUm0ugiL1
uvuiriFQKY/EJ2/lw2GecmRFHHdaBFBAlKnkx6DYSoKJ4OonZcR+XMlxPUGhbxhwOasGSuL+2gPg
hacEEO9ycqoAlNS+IRDUnqKB8m8abxtoi6uwCh2tEa98l/iN6dVN68vHMZm4CD73gFwHZqyL4CSb
e6HvbResDSaGdGnMEbA+1q5Sld2m0yVnEPxnVsewbiyRnonVPYxuhYyotK4o9ti5AQ5TptaAWCuU
rS5hU0gOWu4Jitr0tYqh3/VCiMhafCO2KMdlXfghedkHDTuEAeXkDmI11x8PNMmw0yt9FyoYFrai
+huwOq5FPm2uNs+3IEHuDTn9Uw/AEEUKFz1OpiqbqBrlbehp1qYUsKAxNGx2qow9mXHUrRRs0rmn
4bUyvmsdTc8k5uhthOihzJIHv0PCx6qfxrKxBVqCrQc8S2sJWkA9Rk+wJfAaXDqjV8ul2aE34a0V
4j3YDOWLairvrSbtGm3YQSu9k0J9nXWKHeodn2LdQ3T46LvmKra44ItZt9da4wnAwu+UNQkyB8j9
mL/KinIs20kTm7gQW1C/Vfcqq1QYbBDnjbJ8jmL91MSgusxIQaUlEn4bFNAq8h+2PBjfSPbvO5mj
xkyy6x5pXt9qn4e8PeZ1uBkiHUaY8j4qjZ0GiCeKyEsqBvCPyqPKZsZEuFq7LlLKN4JFsyc3WmRj
KcN45V0GUNGrgIXkRCNiyHXfUhGZIFbox6QbsarIDJP8q+6CdhXp7nPgBe/qEMF8bZ2U/uWqKqkw
YbF3Io2A8Jtbx0KwQI1Z7Wsh1Cba6xjZm1FwgHGMm2Ba2ODbn/ROuZFj7i+AJHCkdFzR3SNziNKS
5Ws0M8h6JdXWaYFoNDTXkdcca998wA7+PRWTP4aq0otV04HFPBHEVDQKMLK7G8b+y437B8UU4ltB
6uAuCxP0gfZz58nA2ivFFiIacoYxGNxzSxzOxjLicE5E7kcZ6HyUfrLycehh0BDTVlFdUsFE4FTQ
sB5Eeb/KgXYhp3nIcw5RtaT4Wg1IFowxtSJFuQl1uEm1/I6ArBMMKlUnkMxNBvgiUWm8WWlBlaeB
5g0KDcZQhVil4r4mExqIZIL8S+ofK0081DoFabP8lBTxgYYl8MCwdqRqqtmTpEBaBF4YEuJVo7hV
zOI6D72PLMyfkGpArBQMwAZqUb/FyBpmFTah9hhnD6x5+O6UVnOxoKszKm9lryJsQ5FgDGkguVFG
mpo/igHQyFgA2OL7ygkWrk+DeML2GMOfvi0RSq3D30kN79msYCioefnWpviaemn3mxNIW4WNqKxD
yC5mHwFU7cpN7RsdBTfrLQEFu9Jk+QhH+anNC5qpjLM2UMpHv3+NFOtrpIODzQ3Ib671VvXVBB2+
lgwZvkrYc4HLbwiMh7C3TkorAIbW7NDvbilXWRCB+q/AzZ7jwP3oq+oDvkO/8ZruvmnwulEUD0gl
EgNFUxwVv16jbXUf4q6hZTDJ9cB41lz9WEHWS5PnIhl+4fN2C2Gk2qi5RAg3PO6IUBPzQKRB0dGn
a69jSz1BEITwgDuHAG8ySPHcqKPqmLjxR8SVLAnMfDP2ICDp+d3lXbxj9JtNHTUd8LbU8RUo7xWR
E52NySWgfo26imt2lhw1BBkTUzhFubY1IuVk1RQJZQm6TM/elpuKDa7VxR6g/3VEjkVLYpe6Bcy1
ZGcINSSpnviDYHBn5eY6zCAVdg2y8Z7A/cX45Fp0VQsCBDrKCF2AqIq5qwLwSpF1bLN0Z6U1cNph
iwsJJSG5p3Ph0TYWjuGU7EVq+Oax4yzRws2xK085x1NR0+ygqkySEvdfWQJINwYk4qvKuE5SqP1p
+KwaobDWU6DpE4m49jI4m2FOzukpjIqR2GPn3flc2epIPxqGCQjS0ggyLU6Yhu9UFaiXWLbuy7zd
9D03zWQSOmD6H4wQJe28Nrcd/VhwT0Gy6ryIdpd+oJXVbJLAf2iTNF33nvnc9SKP6fdh2G3KrH72
Wn8bQ9XbxXFgXqtSuoEj6VBWXMcjeZ6myLqTighxZmN50krhaKIyaeU6tIJGW6k+YM0eiOfKqzh2
G5F6+8C5oTc3XS0czKZ7cwN+1GiAhbLEhyEJT/0Q3BoFFrSc9jxAJ1HQ3kO0/PF8fOp66VpVkMuQ
yXlMruV9XG1DF3w78u5rFRtIOU/vay5MY2c80DgAFO4+0uO5C4WU6nRw1bgFKMvkLgzyY6LRXRLT
G82Kb5soeein9haGA1sS1es+H+jsAwKCantUTZqC7XQkV+6emhnMi6G7CitqLSXib1BytxI2Wp7f
kHP5OysEKCfJ0i0E5EcxFuFFEejBezuWQpUL6YIUUh7mt+JwVAvrJKo4GkGB9ZIUOY6Y3q7nknp0
JgDRoQqqlU62o1uMfh+VX26SnBq1dPrM621ZAoxn1Wayyuj4rcsRM2bOeDvI1XIrBUSQPLSRqG5o
repdjzuUENNRZe6JXYRZaFsor5ihNezpEsIkp4c4WBxxo4HQSyRONQkfQoUwuWz3XxiHXjfIXK1V
s98qWvVQu9hzmJ6xEadSbi3A8s9BMpGWAwUVcF6QP8swRDIGZYB11ya3coBuPe1nipOp6jQ+oEcT
j5IdNzh1FeiU4kOVBVulEhTvzPH68GDmyW1J70c09d10iKsINdc1ZaEUWUg/sw3qNCFW6ytVtaaL
NDoECLBppJvlhz5yGIKhoi8IBFX02G2+eueq4kvscV/TBuMVHM9B1putmopPlpkcuHRw+ygGaB0T
Vr3pxaPUUM2LxNazdSH7jMHlZFUUshrQWaGURSmx2Q5mm9lqxwGr9BSKhfiuoxdrJmpO6250cQ+H
AugF6Wsrl6KTNOEvt/feU+hfm1IPDnHvn8ROe4CedKuqAJFjgPpBH35pmo4lgEwFPPJuclKbdRgF
dwnRWB3DO8NDEiMrD3IYP+YjKX5SUFYeYZulrWZrE59S6k6FCFtFrso35PkhwKCO4+kgjhXBI88T
axYe6WGgd29yavYbk0s0yjoe1yhBR49lqub1QbsOjeiOc/pXJlSv/ggc3SttIYGNVhefLfUuySBR
CWuwozyGeqx0kvp00gel2I03MwA9xE0wBgPAWlEqEW0yjge1HABH+rYiUWBUrBKzYWX4iHuQ3hll
gT5Wrlouf62EfZeO9G+uwl3wkAxIcxjEpdsz6AXAX6Bv/FLvpc/ynkNl1PemW1Dl0umhpIN/U7dg
xoZUvhHr6VxLIB6VlvdMULxzgb70A5loa7Z3QYoFgVj5tKBczBWMnk5Rk/qAYcHr2yrCVBtSdqQq
VJG8sn0CZn9vNuo1WneHerK2olUHrHd8FozxBYL4vo+hkqUR5Hjg6YoFmq9LHmuwOXZejNR/xPdI
hvBch4ehrFB/j05tHOM0of1B1+spV3UARehutPDcAvhbBu3GyKygy5AZkB6ACq6Up9wLbxIp3Y7V
gLZm+4j4+e9eTT5CjgPfqv9w4XWslroEWknazgC8KlYaVNDosQnGQ1nGdlYJYN/9HXoaLD14n56/
o2IzMSlpgYML0AYqS23oXoWl/MuLqQTBzPdWseY3TtNhpS5lmNG42mYImpcygmgfof1vK4Eypbcg
ZEldbQmQ2BhBxchhJK78qA9BfhmvYw+7abC8166ITlwOnFRzd7KR3VUMXFZZHyK3hZVshA5pGwjc
sd6VYfwg5ugd+jq9G5VJM5PxBqPbfiU1KIfoSfhGnfsAKvqmVFkgdHAPAbLhQ9cfLBrXK12urktE
40vPWpPp7UzoRQ1yqqNflzvFwD/bQDqTffDSyojehpoTqLApJb1fS1qPmkn6BqLoUJXwHcf2vhF1
8wGBkdus698zLb4ahI8UrRQY/l9h4T3TH3ye9F3qsX3tqvKPnos+pXVzI5LJAdKLwaGbCEARNVZF
i4y/nGQPLdD9AjeenoutoSXYqUjiqqQygxrBTQjgZKSnr0Jwh8UG7rEcjg1GwrT1ZFjo1aOuyisv
N68rZEqVQnF09LS4HSVvhqFwuIW/jADh1vOacUuydDOzqSHs3VbASWMXJMf8iH2d1F79Of9oaenZ
M21F2esLWQFrt8NVrjyJducAPI6u9L3/LFxJ6+HUP0U33ka+P/++hdeJk6LkN/U7Va9FIVXkdNcF
MniYZ6lKbKqbsn9RYXzSgP5B7E6cJEq/vQFNBg6xiDeYb52NZd5V/oIQW7tyV+V6OLrr4cKXSPLC
i2YainJduOgXTJ+yhob9NTz5G2Ed7ftn9zc4rwti1AuCh+I0jt++Jmiquht6KQW+cMSLr82fe3l7
fioWJOzFmZaiBeQwUToz2eVVf4VKipNO4mheOO51QITsBPmCaKM0rdOfpmRSofz2EbriE3AaFE3E
g3tAPdgJHM1RtzAlD8Xu/McsrWNxWg7f3oE0GsbvBntEvBsO5WncJAdtC6rnCseaGMzDSrHFHZoG
F6wSlgZvWhTfXkfBNk3yjHkRhf6+SzSTQhYBKaXBhkZhpemv579raf5nW7+XC59eKe9pfXXlc+lF
tXHlB5/nny4tbZbZ7oczx/1NZtS6O1qMTrr1t/lxuO3XxX5SA7cuGNj9vOtNa7brTd9N+qFmq6QJ
IKXoo6sL1Cv2SvZ0/jt+HiXTmu1508jUMsUdaqe0pNkG8jMIYPUXlu/Sw2f7PIlARPjkMLu4eowL
p4npK4KVOP/LpZ+VWE1rtsF1VEZiTdZQn30FzpB9lfvKAY46/KEMPK7RANuka+XX+Zctfcn092+L
VqCFRomBdxnSrSweE/1ezV/OP/rn/WBasy3eG36QNpWe7qQRRbb+z0gamaj3Zv4L7OLm/DsWIq5p
zfY4wP007z1+vyWiMOE1O1ro11ldnVpE6uDpSw/FaDigXTiVoYnFlnAbgem9MFVLMzXb8pkpWYYk
8vYRuxpyuGNB3/H8ly1NzGyX5zA/kSJi9GQ8dhUQUkR9Sif+hV++NDmzXd4lmDv3eYA7UvIpFS8N
mQpi0S0QCiO5sMMXYrxpzra4ADRJ1WU/24FukGUE3gZD4WaG1omOW/ygNramcxUtEFKs2+ZBRKfv
n8bOnO19zyrCrlOEdOeqd1rzR8qcvG0vDNzSijNne18G2QKHipGDjgXPN3CyFlaCjlA7Dg5XYHk2
FUpTUq5djU0PppbzwMp/n/+wpdBgzkJD7almoOasiokht5a2+lpCV3mVwfl5RHjXLqK1tb+UaEzz
9L9ntGnOYoMMeT0XQ4sPaGlfWPW1pqEjghPCHtz6TjKLfi0P471mhO2FRf9X1fqnV85ihtSHJozV
KNs9+6ec2n6wnmSvIZrYBEDIj+2akiKEf0hdq3TdXJjThc1gzoKIXqgmpqm43Xblhz+cBkQzZKDs
YGNWrSFcWJQL6Yhpyv8NtabopyiFu8TDD+u1uYZLuLHQUV2BPV17a7wGN9GGi9K/6Xmb5iyAtIBc
/VFi9mANnBRZcQJtXJ9fhguxyZwFjzps1aKbvqSQ8I4dP3oX1EXwdf7h6kJQNWZhg4qW62Ornu1q
HdaWdSeqV5hFr/PKIoCA7R8K2jjI5wjJ/ahTNQQ3Av+TOo1/qNO9PGIOatieAKoIFAe8AIM+W23E
20y6ibIntX2KlQykt4aPTk8bDDy4emgUKpuBuQ3GZ7+locgdb0QzbnJ0jZRgXWX7vsvBI4BaiHOH
XsGmsMxLC2Math8WvTELV1YtAkSoa5bfurOVrbIz991WcFRy0wtDuvCCWchqB1WV3ESkzpGhNii6
tjmUh3979Cwguboaa1gLxjsQX/eV4Nv+2N+ef7QybYyfxmUWf/oQXxfIT/GuqvOXIsvv0JimDdVC
vvdcqite3mwLIbvuRuu+j0QnLwEyBn53GIyI1qHrPlP4CW1YtqhyydSLEsdDHoxWI+0CtxyhSflX
PdjmQ0In0GhNSLXFnWCZV5bkPpkC5EE3TX6DHn2SBtE+/1VLIVybbR7qaLlpxHW001btZnieYhuE
5aN5g2DIyrfjT+PCulrYR3PrNnGsShPxpGgXj9shffL8X//2BXPrNrDdcUGHNiJnRBtgFby7Tr51
9+IfFX6ovELUEfOX4sKtaukrZmsXTpde5AUv87yvRNuBYbjwFQurS52vXAPX9HD6inbr7VDpeNBo
oe9rW7KxhPsEVPiP75mtYq7q0DxV3mM+qU65bxzBpm4Z7OXt3+vUn/OvWXAHM/9G02+JPBo0iDFa
dbxTHeBc2+Qp2aH6Xr0r3HrBsdqGPa4lZNZX/ZPIpWIDzGIz3qZXOExe0VO4cDJMg/fTlp1m8duv
MHNRqUUProzmm3tdbB5FICY0m+jAm/kFb/qFFWHMTmsBsLCU9FWyC8bwExgRSMuhvODFJC2kAsbs
kI4aCdREU6M/ghOWsS0cfY8Vl9NCCsVPxqRk4EP5WYVX4oWvWRqx2TEdRKUlhxr4UdmTbtGNsy1l
uA9jiybQpQNmacBmEacTaxk+I1ajYvyQcqOUx4/zi24plumzozrt/awacynZ0ee3EzvjR6/8l2pr
4U0C1ACsIeSif9xI+uyYTJBcjiPMUXewcx20UBwd1N0a5dhdtDWNFWaa579qYbj0WcSxxCg3TSWN
qa/ci/4hVS/FzYW1pc8iDs2krGoGKd71H+Ayq8PA9vSxzvI37Wq8izg733u7Xl+2dFl64Sz0QNkL
AwEngZ1VO4P/gKPBsYEjmJr5OggvbfnFRTDb81Erp+mYqvGufqWL+uyvizV693b8LG6HTUKguXSg
TT/7h+Cizza+pNAf81s+p43LP7mcHv0slwBeXTpqFraiPtv7vV96tHUrchl0HGKUCAoEpAf5CWrV
hfAoLX3CbLcrbZDg5UBKM5XWZGtdOdhErqD3HbBB2Rif6R2w/M35dbw0+7Nt7/qdxQ0G08LBONKa
KcyXPHocw6tCulR9Wdgp2mz7S6Uku2FKhpHIANr/IKl+/pcvPXe206UY7V3d5bkRhCifZpOe586/
PXoarG8HFBrBQAEyBqXBqji4EZJ/y4O12d5uC9OT1em5cZNce92wTuTg6t9+8mwXZ13luuk0yi1e
Epq4s8AOnn/yUi1Dm23dXJfV0qx5tOoo22rdPXnQM4NTsTeP0NvCC6/5a1n3w8bVZhs39dEhaEpe
02/D2+4+3SPi5a9yeR1u/Bt5b9zDuN6r29y2HKD0u/CYbHNH+mX+RlLZKX5b+0t34mlh/vRDZjvc
0xChLFV+SByeEv9REh7H7pSNX6lwqgxHkC+sX3naYj+9Z7bNXTiHiTGl3igRoHGjIUBTpi9SDPY8
bssnOo+OWYCzVppX/IRi/JXgUpeyQdNfOtLNvUlNVME80YlUSIxCAiOwwa0WbfnzE7+wwdTZhLiD
zg1QCyMAKjcWMmaIb59/8NKKUmcjHGYRFusoZOO1TMO13Cc2EJ4XAwGDR8XGR+n2/Hum7frDAKuz
AS6VpkUZjyoUIhAbPROeGrcLnbaqn/HXwW9OKS6s3aUipjqLorHZA4WL84hsuvUdvg0qG54TPWCZ
tkA4NmleKYuBwo3vuPr+wurCu/DqhUmam86KeqIAZOXNTX5bir/U+kLGudDhMedWs5qOF2Da1eEu
EJ14jwM3gkMITNggDuTtVInCYvRSMrWUUM+tZdW+R9sbSecdmoUZenbJW4tAnF/Jfxpfx+cHTHiM
mgX4n6iiep+h2hGkd0WDdqDvZw7n/XqMEkdDVfj80lk4guc2tF5cjGoTlVwoU+OUKtbDqOaHOqDK
fv750sLmn5vRWqNiWFrAvLXb7BrpTMfbF/v0AFbrQhahT6v8h9WvzMI2ahRBKzfUc1qAjPtRN107
0bOneiC8gANgXd7l+vCEJGdg1wIVM6u4aYfRo5MLTXPMI7L0SulA35mIbLu4Abj1OzIY6M1iNE/P
F7/OdJNKSLAVWkvXAYqV2DslhmGN0ECv0HeJ18HYsOycamxiBbvR60+e2Dlm2eyyRnj1ZAjUZogg
KSKP6KYKQ4XEbvQJA+s5R/F1rVPbdTknkU3YSL4Im1RnKSjqlRYlUJe7FFGb/M2PqD6nWKNk+j5X
6KpnCozZ+G0oLxluLiyHv+v2W0KALkrpjaBLdi5goTYLt6ino+pqbc+vhoWc8m8x+Pvjs7rN4dGn
u2R0t2mZ234u/jby/NCml/rOSyHqb7L57R0g0LXKnMrXhpkDqbQUb2VZ4PK99jHsBIx5EQ3bpLoA
fkWNRUfO3XVWjBcSqikn+2Et/r0VfHt532WRjo1Utss9yqqdn14hmn3VqqikqRaw/hEEuVb+WzHo
b0T79jJXKDptMPnSMRZsQ/glGuGFctDCgfL3PPv25MpAFz5gd+zQRLjqvX6dhbBnkawY0HsML3lh
Lk7V7NzCNjlPCyWfSr3o3D6mRIdmG93mBySHLkWHhQmZHVhSLyErboi0iNArX6V9f9Qz8dmQ40c9
li9M+mKMmycQnLDZKFNt6rfevWp7h2rbPsMQ3VxqySweUjKf921CSk80I1EGqs5llfIRuqHUtHrU
+hpgO946vkufFOVSyF4KqLNpgViJdDAs4B1C4BQDt9EVnnvKGpIzOYtwIRQsRBplNjGxr3u1FfGS
3LQOpazBS8d7LJQ25yPNUn9pbhgNKlaHQz6B+50BHwroVZt4Y95KWIY4JmSXbfmub8v15ZX293Lz
w96fO0jLwH6rrOeL2rJyAvQIPUmHIanmz/hL4FXUgSwsIXbQ1xL8B9QIUFqB9jwKG1wtUpgmuG8A
88xQ0FHUPl1DbLOBOXs2IKoXSQZ6VMntfVyi0ZtYYGnCEd5d5wfeqstIqaGNmjKnGsI7azyBnhEC
gvYnQEcPkYBDU0NrsVEPZCdEUqxR4fa6I2ahQ7yBsnsQ0bbqh+JYwOoTsuDFgMllReoRdjY6ZJLT
okHmI5MjCC50f2jaGVDB81O1sBLmiDdFhI6HSCjwkWgre/nT2PjXIaWz80//u6B+mJY53C3NDHof
ISenvzfvUtRbX9M/HgKyta1+lZ4T36pr6MsvqF6+R6dhyxgh8U7JFn4EfK/rgmqUDVGfArF/IV4s
RFdx+vu3zdw3ajXoQw1KwxwdXwOgrF+n6W1QuSBf385/9tKgzm7gEEOgugTTQd751wg/boUmuUEL
2D7/+KWbzRwbhwvzWJdlme2sTi9XAlJ7qw6E+6ZtyaRgiW/0pIvWasZ+6ydjgULduWJ91ymkVOd/
wsKF4G/p/9sohqqShAg5xrtRp4EJhtw0Hv/tybOxazzd8ETVoqNDk83K7Li6dONeiuPyNF3ffrQv
GWEcjDza3yfXymbcoSmymhbd34vGxZz47/N+WPTyLCe21DYVe+IrdfTOiarMTi2j4tqNBe4E528z
PFXGMLjrle41Cxm8NLSOlSE7Q42Wgg6JrdVRmhmaY0J2OnHj8aFAl1ylpaXBUgDvrmWPQuo+tSiC
X4rZCwePPDtHQV79/8BPNW24BtvWWHXbcT21GVB7PT+7S0tXlv87B4EKe9/thehv5dxf4728cjf1
gWvsZtJWvLBDtOlxP03B7BRtZTSDh7GLdvVYXDduH8C9jLH9FVrfLiuYYjiJUvXpIFzBzLaaNWp4
azjMqZOZ2aG20l9hph0yDWR7lIj4xsRRsypLZCOxYEYJbvwVZB0+asmtpmq/izqH75crvzk69tEI
yS6bMKv0IHUxw/wFV4RAwOmozz4iKz+6qGMYQ3ASs+iPMJSb3m2G7WigEqwqjlr0Nnp0TzkWJKIc
XiFPY+voQzaD8qRV2HskBWo0rnQR4/dzIcqwZgFRtsogIz3OdkWoHcLsV4x6eM54UOmBbUqLfqsY
2oWE8OewYczhhBYeH3wf71J5ZNs0+AxdKHoubDqutf9dWOngdp1gQS32vrzr8sR53tnSBl48eaFo
pxt6Djbkxvx5fA5O4PPeg0dKenQ4LiW704v+d8kZ/4MxlMQ0Hlq+zReiTVy2d2au3ktifSFlm+Lf
T4+fbc82wRYK0lsGG6vadp2YrRD6fWDl2UIqXAIRLn3DbHdagBwMEQ+GHV5nuruTOjzins/v/IVH
y7Md6Upy1fY9jzZV9CmhlSTeuwHX9vzTFxbW3+rnt9CuB35eoHuV7UoDcTQY4EM33p9/9MLAS7PO
QgsvSzUlFpYwRjcF5Buk/OvbJBB3iismFzbGwuj8BaF9+/2SiZ1a1IC70QIT+4HcQewGAff+Av5x
6Rtmezwczdpyp8uqIVhwjAMHM88/flCMa7mA3Hh+oH7OrIx5fSEVAx1tHC6UWY1CRVEjMRKhHZZX
N17kOhXaeeffszDX8xpDPo5JU0l8TKjYet2i8HHpC5ZmYbZG1RbvTR8d8l074uWSwpjQTfS+3AuL
dGkWZreuStIsWJgij9fv/fa6kbRV06GbJj3908DMc3m860XTw4B059URFFAI50P78m+PnrXBUEVp
keDj0SUEZERyTqZWXNhfC2mZMc/I/YpeahTwbEBx76gy7gQb7r/yhvzURjwiyXFp4SyM/5ytYvVa
l6JbyIsQEdPecM7aad5XXLXO+UFauPYa87xc7SLYt66ewRtH8AUz2isYsFd6GaHQlP8uMvczToTr
XJd2qdw8SKJk9yZSwnkMuaxGRE/dtNX4ef7HLKxlcdo93yJKW4uY2oQuu7F9l9J9LrxorX3+0Qsb
cE5mKa1Gj7SQjV5W7leBrOlKbN0Lxa+FIr0hyv/93aZvGqjum4YzWlQKJxUDrTqqpQLv/ov+6zWs
ure8hIeMjHKijEg5lAh2acdIR+ACDGYd3Pp+dOFLpb+9gR+OXXEWEuS+TRMt6TLcc1H0puRHn8UI
sItrcDgYxPIIp/y14kBg2jGVyeheZFCGY7eD/VvHH3i5IahcWvsWtcsRIVBESCrET5EN1qhnK96A
CoebIHsZ/cJn0M57mUuwAaQQXPfv2hS2Xu89S4YlQPIrRPTfoMDVSHWDDvLXdVwWm7gTvrTOfEf9
bzU2oriXUzncxN5wrXQozJUJGhSjVtLAQJJllZT+o9Ar955mvnAteUCc5EqNMCMsqpNceb+8LH8w
rfCoaNQ1Y0m7hTaJZZkuItUR+niVmS/o7R5yaUQG9Vb1N+O1MnJtadXhd6hUtpqOTot0IeR8ZIIb
dRvnMNONxtF9xF6lLDyOWoZhaXuLqAZuOpZ7YEM4bY7wgeLvMu+vVoDndHG7JulmJI0niwJ1FAef
GIl8ZGW5MrHBkgwFQ8aeD+h9KvalcI92FZ4xWKbkwSnTqaQIVO8RuorF5IDw/GeHjG0jKZ9qF9yK
w3CcVLVdSjINPRhYsckH0n0PZi1dhX1+k6HYJjbRXsXHGr5z8VrX0GFr/TmU/o+z81iSHMmy7K+0
1B7VgKqCtXT1whiMuZuz8CAbSLAEh4Kzr59jFtnTGd6ZGSNTi6rycGJmAFT1kfvuqU4YjN7TLrLI
1bx3QxJmV2vojeVGJycOj1aMx5ITQWNC7ThAQgUP0+HA9CsJ7V+cs+abYyQOYwN/cWKdtvwm4uem
AJUTPdVkKROudH+/xP98qwQb/vMqrFwe/CIp9X4CW2X3uDQM+aVNip3vhL8ooMvrEvrfSwv7xZ9f
Q+k4AnnMAIFjPhaTgN7knvC537Yiu8c85dGXLv51YoV7ggbInY3PafoSth+i8TIb3drE5BG/y71c
6iBrppWxpFhDequevSgWj3H0WwMEUBvVZoBJKIDuwgbjD9q7v79Et3T+z97/9f78YYd1XWULM0LV
Xiq8V+KVZT4QhQaqWNb4AuzmZlqrHL/tgi4mtDu3Traz+pzimVtgoXuymEGKMtR97SEUVN+zR/xK
VQsyuPvVqf1Xd/H67394hxMFhilyE8q8yyliZJtB9rWVBTlw6r+/Bvb1Xv3ZNbiePn94hbyf7GVm
Bm2vGutxHNR6meL9ODIm5LuHUUO7tWNzBRh3I+bwODWX4pT4NALto6WVhicOlxSmjjmFCl+2mqny
XLJJXP08jCRwbB3oMkWNxFrTjflpMY1vQydJ5vu75cpgmME84UYd30EpubRSBLmKQjzN7FOZGRTr
ywqfWfPc4saC+YlNQOF4gTvZd3U9wmKcdsPY4jTjshF1HCCOKoBbZk8Y5Zx9iE9jj9YB++1+hcfG
ocNceBjrehPnWIf9/RX8i4KI8zZthHcFgCcp8pvinrrw1nhyt4Abg2JXrq2Pv3iVa5b4Z/fpTfao
c6xZ+kWjXyctRui38/O78EUG1lqs1Hs7Oibvf/FKfx4cOP6b89sQgxnO5u2V0hfsMLZifPE27Wbe
XN2WVvBPTQYkfvH8/YW6BSeUn5+/ZajtEmX99XNdJ5AwtT+hnY6OwNnqYAy4muuvUBvMTbEjdXYf
lvRXkcFfra23u7CKFkxUKxoOO3QYXNHpgI8hxmYr0vNNhB3bSu9StfJ+8YJ/XqZx3k6wMbOb9sv1
9VRAjHzq9nZgbdPjr67kXz2HbwfVYHnEpk5rBJr7fhvt24Axl/1ylIx4Jpv/T4Gm83ZirZgKs8kb
bC6uYg+z2nGzjGWF6cxa7ZoASGCcrcKnX8kO//JDvdkAVdGUXnh97K+jW1A9tt7HKBhYXF2QvvuV
VvO61/3J2no7m+a7hpnIiDvT+v6qYS69Kb8A2t78/YK6KSn+7M+/CeQtrOHawTDyvYMPpXs2q+dY
Qv7dD52xjhN/lc3V3gjDTS4TXEO99aSq3dJ7geqOyWIGAMTpeazs4lwvp1a8M7zzjCG8nAPDfG3B
yo6MTsx4XmSW8QFEERbP+ALqbeJhKv/b7TP8+9fpP6Lv+uHHu23/6z/5+quu5gZKXffmy/+6VN/L
5675/r27+1z95/VX/++P/vyL/3WXfG10q3/r3v7UT7/E3//99Tefu88/fYHzWtLNj/33Zn763vZ5
d3sB3un1J/9fv/lv329/5WWuvv/rH191XwLOfvoeJbr8x+/fOnz71z+ufch//+Of//17958Lfm3d
f/n89qe/f267f/3DcNU/Lbw+pE00wwM1fr/9q6f+6VM4FhaBveUDOmMXKHXTxf/6h5D/FIT/wpTC
dW3PvW4E2A1fv2X5//SEg6THdR3TNPmff/z3W/rp3vzPvfq3si8edFJ2LX/4ulP/zwNn27yCxBBK
gQRzbCnfDgk204hNm3STQLkVdvN2n+zyUFnrDERM2nUtLkhYWRkN9Oe6rzCELXEVTLuoP/tpbd3H
YzW9TjHeetjE4Q0pbjZn3SGJ1d6u5b4++UBLTi7kqF+cpW+mtK7vnP/YnpBKKBvs/JsziGHvFE2R
HwXFYK99p7CCcfYHmMPVOZkxQ8BaC0gREOwAiSAgw8gJH1R6j/qmXI9ueJz54IfJr7D0K9yPmX+R
wMK2Xp9/rVDQHKYsKrdK1w8mBoOvxHv4OGUfELfT1WxD2J7X7wsnHrazNz7bUe2txxE29B8eod/v
10/35+f95vYp+XCOo7g9num8VaDUuS6XqC0MyvW8qRrowLmSBMpiQYhoG6C++qrfYpfjBg7+ljsc
hmqsxdqv+QxcHtcGAIBdrQ+urJ6wg5m3C0OhW0AOsFNwnjGlgcHRtrouMZjd+xnsRF7xJPz9x+Ch
fPuYSY/nyyTJEJ4p3x5sU5s4xTIbHv0mYW9LU/s7UUKjMPGgBDw8GLjvYpgucBham2KYmWV+0I2a
V1Ji756CA9uVLd162mpn4UfY7haYUWodYYcXzi+pl2HY6DFmVxdDt7O9ECvyJjbPs4/FVSeG91U9
1xdwbfNa06H26tm4x7UYr88MSRrz/EjjG/0Bg4juHhr8nPGPXjwffTE+dIlXIM3JyYsMClVZ2iVQ
NLv2kzFq0lTppXdeCWWnu1Lsu+qjjI8zA0Ip8MVDUwwlfoZMdCbIoZI+mT+MzjGvQMd2U9ick/hj
XPXxi25JjZxpOTPehq57FwKWgzby2eqs+D7XNrwzTYgTNo28hzr5rLy2w9QafqPqoM4lproXlWP+
osj7JuKyYVBZnkPhW/q2Z/sMz/8ceSVlEdFfG4aAZWKfIjM62GDC8McO7V0c12BmkP7cCY7a5KVz
WvvEFWYEvYpAR4EL7vHUvj1qoES3iQyHg8AkjE7otqm0/4ulYt28F/64l9lUu6StTMe02NVwrPj5
3VpI7RnaKYofe9nC7gBZp5pPEpM8YVQUIhjsM65luRq/pPFLXxjTw6yTfYZ6KbPt6eimGLyhprfv
Uqt4na1ebeMU6BceiAyiG327L41Pc0qDLpaJsYutuTvfFubsiI+LMRgbjyR3q8NwLZVENzL43Sl1
MQBuctms0zBdgtJw9UHM02sG0+5Qj93OaUOPTBcnOhZOvK2oK2HqJ6CpN3644dWY+e+7eoNd1GoJ
Tfs0uws8TYmNQW0mAcuBfMv0n0fbW89Tu5ZNpI62Xupt4bdgsB3rY1KxGZoW9s/2HPdnHRmvUrv2
ZqzsDrPhfONQk1rrK5tOhG39oE20xtHodUe8X/CoNeEKuuO7FN/z2/JzgFMzZkgGZjX2qZ1wzaII
hiI6T9rt0oRXX0me+uzqreT2yQfGwbLD7cRweoASVZOdCyt+LcoRFHJji1NTYgVByS/BQDX1j62R
YbV9W2nYAsByj67GZXUIMSM21LGwmydvBAN7nTlfpz6Ekt4HZTiWKWbFIabL4+ICHqlClhXE+62X
kIRCi7HP1DiOHRvIHMvpofLXEZC6x2FOyqAr5m8m+aFdu+5jI6evrgSnJ734AixO0B2ucPXp8w+J
jXlZY90XPTbCxpBTvDAME4qwpwJ/0tYGk+Z6q2b10UuGJ7ftBeQjEI9plnu7GXU3QEOj3d9Omd6b
V/bSEbHZH0ZvAJGhsJUuSogPfnjynPney5AF1CFt1NulJnhvg1KVCW7S+bvbxqXV0MLpCC+iUP3a
jKvkA76IT5GowAY3TbXqUuoRYAgSEucUd/uW+d9qHs5OZ8lVoTWkVZV/8RvtYBeKd0paG9mu95MP
eYkwsS/dOnAr3ZHAl+5GYAmcKeqBMy0T2ZHA3/aGQtKrdh3M2avRSjdh3bVMwndJ/ost6U2N1uZE
9IlSlCSUMl1qL2+i/Tn2sowSGF5x80x2n8UqoLBABmPNLy5A70ffwrYbcKbyUK1A06KyFQMA7qkJ
YQ1N6Hw9+8p8SQKL0smKFherMB6OIAOwNvIcd4v5HqUCyqh2DB9S2L17TKzZ2VJ16gkM0v5S9rG+
szJi4Fltmj7EL4ftcw9o6CU0H25P9ST0r07RN0Wo22dXpuV4JhdASLblnzc4R6VuGS109lyjPAuN
uebCCY9F6srknDiCMUqPENIz6ab48YcUXGcLTFrWPYwTNv+1K93HRBY+tGSqN3A51aZuMlZbsSyw
xCyQHGFdfVxc8b6ZzOJczLb9i5K//TYSsOE3EsD6Qiiq+N7bMWhZKG13RZkGeahx9dMwecW8Fwpf
BLiTn/KifiiEuxxU0tbrpveni87udd1dsD8vnnKRfVWDVa/7RmmizKYIwhhqrxVZK2nN448tBFyi
tYdffsgUzBQqtXvl4QRq4WZT2dlvlqYoP/f9hyYtzJM/Xo38TUgBrQvlasSNG5363SJOU9PJk+9n
5u4Wvxqp+Snqp03SCGYuyhZneuWhWeun7NCY9QxVjkHrbnYGwsEY13vK4e3Vp8dgBzDn6i71+vBJ
Da8xhKS/j6/sn8urPBmceIjVlbSugbx6q7iZiSEiN5vigPwCyFAKFi1RE57HxI9B2s/bDurbQ2tY
80MPnrBOl+HFN6Ztqo36CW5gVDSnxgJJaeVmvxP1ZN5hMV7vF1zlT/gSK+YeW6CquPYDpmqAXUpL
vdoVVr9tvZHIMoKqUF+HsBye6xzTU6jJp85KcM3XkwXcm6Azys3uEFvWlsOKbX6Jn6Wfod8QoN8g
kbp31lJu2n7aSjmgggWEC80xeurGOt1NjBRvmtgV20GaPxLWn/LVP8bYbzp514tnE0y4JtgSNhfL
f1PlwTi36qfoCg8n4TihYP5kYEAPbsBz1wmkR5jHuDlcIx00PTW2zkab6EPmP2IVrCiASnlQabM1
dT39qmx+3c1+CmksdjnfFKbr2Jan3jYbXWEN7jKwaY+Gl2wnbZ/z2JBIUeV3o+jPDH0laz5afSDj
wS7Y6Rm+GFeOl+iHWj04Srt3Fd2YmAOTOYzlneaUOk7+Swdm6NGCzxMLk8mHJbk3lhFHWdVWu55W
kNamWvum6e1q0Q/bZsSbtFYmXvyT4sBO1SE04JuDocDojIj+7x/n28jzm48tLJMUGCtz/uttVmr1
soLLUlq7oa6eqy7vgoVZRN8QGIKnfVBqsDYpJeOi709aluqYAyCvlsh6NyHgSvtd1UGJ9GTtgk/F
bd/NrBXPUfG1Tqpz6MrPVpKOD2Zl9gSCEIvpOV5GZ71I0NSDAuo9odJAodhtjSEZTl7kvAJpLra3
AMX3C33IC3mgWdi9UG7ftXF0gkTp75N22MAbRAVbDMeyNZhPxpt9NXhueFCh/eBnpd72lRp2iT8n
m8G3RRB1hG1tBRw6Ncb6MZrP0qaVpEwjvr+mAHKwirXnmS4zSd1n2MfgWRx/hZR4onbe7d0ZslU7
l9YvZCRvZHUsC0oPrAnfNilFKLpcP5822VQbkLwazNA7AVlnGi+gLSdo6IcwGqtdU0Vi70I+wIVQ
4pZfVCeAJbuxWeDJQMErd30abe3cQYRZGF4wisk+eY2+lFn/osrQ2hZDSjoFeX1jNy1otjFz8Zdq
1QvQhmpVAQ+6U01IwGKXyWpejHZtSouUrYavJtTobGc9PceDEZ5cMMRRfeWxqSuCkwEErIE/WPyc
O8ftpdfDKZvL+E7044BnP3wkI2qt9ZKP3kYPZnIC2RNEmS0Pv3iQryfyTw8y11A5jiNcqchs3077
wF2ZrckW025Mej9YFGNOkoZjZMpnuCn2Vpt4ns6N8xqmUE9cralbYFgMIQwQoXEqC6jlQDn9QNS1
ACzUVThRT2R8de7hoN8+Z26yHLCbnlZTVlnA99x61+Jcfaza3gW26IjtXI7tyg1xtFZYMgE57KsV
Ij1nVUeh2IC6BKCSRBA9MdvOURM8VX24N6L5ccHje6XdjiIhOBPP05e07L+OKBmc3B+hDnEMVpOh
Nhx36qBaAEkuSYfhl+/IGbm/Y/+xj7KYkOu/39otVpRmifk7pSZO/GTrZPxOWC8f//7SSx7V/3Xx
iZI9ZSl86i3Hf+t/MIqlmzuCs51t5eh/dYUF+RxmQWwtDui0JiEtyDaqb8N7j+GVzRTxWXw50D8T
pX/GzR0d7+hiB+7704NBGepYCRHeNybIoSXs40Pak/hUap4eJhdGVW4X5qGGO35W6aEPnfi+VdVT
Pqaf2qRrHqOqjYMlmWhUhk0S9JOjKAmoFtDWQiVg9jfZGMWBSDJu0Gxy/E0Y9i885eTTi7YgttXE
NVH5xS9986zRJdiFgcc8Q3bRVCTVapFY/msKyLf3VJuYSDflBFN4MJajacENMvPuqW0dNCtWuMul
Fa1NHN23M3TwQ1wjKNczuMFGiq8+RoYPPz5bnYSYjXvedkLZuxEU94OyDPHmhCZ1djUIcBKch5D4
sVgALgBRSS7KhJBeNst0am3oJrcr2rTqggY3OycVNh1zc5IqorQSk/+VBryYGgR7zH5zXZZlvVQf
b/9Pu/2yveXqysSG43p5x8hs9pkLeR40CATVnELQEA/Vflrqj7fP6Kb4CE9mRVFuwWwaFTvZCRnQ
uIDDAb7iBrc/BBXoZZReez8YjjyYYb8hNZ23jZ81eHiV2TkaJNDsEFDLNdfaedV0Dudw2JtUTU4i
nj6ZlW0E05JubqeiyhfsV7PowZi7em90ebiNTVzvoxDc8u1iAipPj25CNtJ2tvVSdVVxdDtT7MwW
h1iC9fYU5XJjpIkNSs2Umyqu0k1UmNk6jPGyvr1tHTqXUQxfMlLbsfSspy5Rj5Czyu3ASl7Z6l5V
S/0bjIgUtrVoR+88efo3FcfDyS8k3MYWIKRJqkYooTh6GGSgEysunQYqbZjNo1tCqCSFOi8IUhEK
m+nBsEuxK71SrzN7Of5494l1jBRwCKOkMnZbJp1Ng6RoCQhD3/8sVQKZqKqZ7k+S4+3OlORoLfXK
o1tLXNqtPt+oOgZXMFM1uRU0FhNuJIOM16nCCZKk6zGL2dmnrpzuI9/YJ371ntt4zwfPLgVngwEf
4KEUFGpEMtHoiNla+usNheYDmlwUJZt+xgiONeQbhDjPfRc6W868aYOYuNzKqgh3qh/Tk9GXVwBv
X2ytRMwA5XP3t7w00jW71J0yiHtae8FquWImO5eE8qZtHGYW1ZqBgH7jDaa9jT3nuTaa+uxw4N1u
l5ddvd9t9+OUpQKOCk7pxthuzM6z7k3dX0yZnJJ6Dp9nnAKuz/3taezJM3bLpGOmY2MQN21XHAsG
4SQeIfvUSuK7zlfb2zqpzDzEP6G1Djrq4FEL5JgDBBlAZXurziHXN6HNCTF/MOO4Pd0eRMusujuq
MWzx1+1NLgwzLUynnmXWBnOuLIb5vCHeFNngbG8/Ug7upesd6zFrvyjzbogr+ZwXELL8WbGm++x7
DTdgSc3h2YLYudcgFVcOkJZYOvLFF86xGEnA7VyrbavwnxFd/w3zphynATU9dL0Byb0M39thXGy0
R2Dl5bIKijib1xmpRVCAwF3Xk04gZc5TwATlzscacuPIPn7upfGxs7wF6BMWv6CFXSzPvOE4w3mA
ZOCg6OmosFReywykQ8V52oeiA69by+hY5QT8Pinrzi9dvNxKt1gT/4NoaZ3XGgXSOq6hIEaZ/1mL
8F00jvrkLh7uol6uHprlW+6pbpOYY3X069rclW7yKTeH5c6u6rW/pCvDC+dPI6SRDXqtFfagAwJF
zuDeQGrQyQ4aAxowRpkFz68iohsGpBOOrD5YvRk/DnIApo7PKGnYlN9Tkvk+SCRWg59M2Nr34Sm0
vUe3pwScu553KhLbg9jiwNLszbNalsstdDVdsMdG4b2bakkMNRspWCazhpfUAvuaUQlLlnY0+HG1
iuJ5eIwm+0k7D6GfFvdaDMVmWcYCG3PHzE5eXD3nwrBe3AbyKvoG+XgrHwjvyvRyjKfGm+iY09fY
qjBvLzI1fehZeVms+4EUGJoWXvaJD0n3WnXoUUNfLVImD1ZGnACUoAbqB0aWfJoa4/OPN2WqyN+m
ZSzuZbgcRQTlN7a7DYwqN2g87e7nCR6N3zFTJnJKfrcNIC5GE0TPuG6S4cX0EsRIMXCra7GxsCHC
J75xKMY43biRKI+Yj+5uv+aYLjSI0G8ek2gvzDvP6OZDp6GiD8hS3vV+9t6KAAuEMwGSNC6w/Cyw
cJm5GU2vRuHUBTI3gIp0Q3ivlpFDTACXlFdbaL9zrb2oXchKaQEUqZrkXQ6x+Hblb5ugLaffUu+q
uStN46kcsR1bzHcV6rvTUi8b+B3W2rXg1buaPN+yhTwwIqCDQZvmGb+/6YHYObqj97VX0zLdmyXT
uYqa1O1PJU78BaMJhIdX4kLduZu5H41dIlqPSRXuhrBaf+MwXO82Sb1PALNTsl4lzULtcKm+tQXl
7Em77Q6iEu9bxO7GIclfmyZgkrYvxr0nhv4gGWxuiyRAR0F4oufRPBFDeFs95kHtsGv7EIinbkDg
iOHlxsuJKvSohv1EYQuK8Qxf8Fq4TwuZHQxTviMu7e7dqvzkmOExkdRa6qpRZB2tpvgKDndJ+/jU
ZiRcoelUq1zuC5C9r3MKAej6wSpr+NDH5vTQuD38v5Gwqsjad73h4RYhK0zBaWyAhcEmAM+CfH27
stVVc2YIKA66DaNACz6plfXvk5Fgoa7db6WQr4UqPpolDfrbr+RatGs1pc1hHFyAaKkRYRq57rrn
whTWywgZa+XmELTSzCIyNxcCginoZW3D6wHR5CzGwdIhoJ3r3mgpNd/7Me/CXZIP8VxTAwQlnsRE
lGx60GtrI34ginYfEEh9LVI1Bdodx01NcrGh7OkcRO5/UFRz5mqMj1FZGjtZLRxG8fAF4PZXnbmr
SQ3GK+a61N0hvVHOeu97zM3GZo94g2bReUrmdWS2wL06S7+n4LGdiukDu2L/PhoRRczQxi8Nfrqs
897BMG3wcG5ID7ly5zvf/tzXbg98Z+ifEiNbC7eqtp2I2ZQjm7ktT6ujdOARDVdZ6jhgJNUOL0rp
LsDt84MG0MngY9ad88ZDjAMgciVqwIzwAoa102CM7jKPRURDKTrTCxOZNknPZLjpXVosr3bSfshE
Gp09QNdak7I4kkSEhTGDdNcFENAJI5xJ0SzKlrMV4Q2ku4vvpc4nIRgf1GhARedMDzp81Q4LQKsw
2dWaRdVVgG+0P5UHKifeTrfERbH/zQnz+ZTENDUnyp77aHF3SYo19LLEyZNpKDSt9VFgf4ITANi1
KaCfnd5VcZ+uCXQ4jEb55Pd++UxUSlwdiztfZ+VT19iXwegbJG/mxx9bfTL3+ww743Xs0SL02wZY
rU4IEpPvjTK9jYh7wfjvBBvIsABfT8BzTEyR+sUpvsok3/ZO4p8pAR8LOgwHUXXFOopj9xyNcGGz
oj9oFTnB7asoyn5sEm2+iqy0/hyRYs3uRTmFOgANhbntTsdwEuk2BCkFuEc0K8DLYq+N0aaNABdP
J97WDxcB/F3X69K0KRA0gHDY1QxQXO/LEMJ0Gbkfo7rwz6Ntf/Pkp7DN9Z2ZkwS5czaRLqdA4Fwm
9HXNmp18Wx8W9nAKDyVS0iytDjkc6U02KPRwtUHIxg65KdMmOc5ZX1IgyLdxvlxG1tKpSpEC6kKc
MMdFGTzZez1STqvzBh5YZpe4bAGLG+32y22XnNPswveroznx3Gfuh5F9664mz17n2EawWVMbziPX
2Xj0BjZJL491PbSHOucIlgUs7aILGVR3tQABF8dn14tAv1ILuv3EQIngMFzviWcm6kBtsPoINsnA
EEVXpxvFuAGynMED3KcmnVg3Rtdji8TaujEjkWkhsrURzwUGtSJ7Zzto5cy0+Y3+PnXVEu3Gqsxs
FRhd/7mWGk+Ua2nk9iy5Xm6sF1tq6o01xrUWp7TNCk+c7pTXPtBanuAQ8doOfgfQ4WXZghlO3y9e
/T6CI80eWRgc43xlc2+MeW7vQkMt24nXWFVela99+leVZTbPknqNHuPpNHU5Q/yULEhcVOA58XaW
4Hd8I31tPUBcIr3qMucqDOi/sP+gcg+qEF+mdRnLYW3hn3jIKjTZ4+DF58IYXymmBlUZhwdMaS+j
HybPRlrxkFQfUevHz+aUj+vcqWgaqjgKIq1p3qKsGuNvt1ApL46mmj7zgcNdX42vTTol9xE0cFVj
2pJp8GKRdPz9op27SPSc5ou8UJeLJuV+gAq1Q7jyZIjsleFTbjhGz7kbynuC60/U8ulIEPzctnY1
LnId247cs4bOPu2MTZv48lDjzDU19vPcyv0tHumSq8jR878n82TuqutzFI4lk/wodwhlnTsbXsrL
XHjWS5QlbAC9V1wkZaUh9YqHMGZw4Ba8papFieeU40UP0/elK+xD44gQiUP6ZYzKd7fji/C5Rk7s
POId5p+afMb2YLnc3oeRinOE8HkncXtJVp3jmwdzT+cwPGvAuEtbUw65HrXeXL9bHPLYjiz0OKjq
/QQPeM2nl4cm64LcJ7q/5ZG3QnpVOVfxxJhtndmS2ygcCT+vVY18mn7XJ42mS5i+2AQ30fDFrvTB
VsbamMCMx5gDnn7kTXWVH+as/iZx76HsyAWd8Ho6pmjHe7o1QehWal14XGBvWY6Gkyx33WJsC7O1
NrItwE7nQt/nSba7ZW+GMEXQziNM1DGZdqARvc1Y++7WWFR4Wvp0J9JaHLN82QyzyN+P7chTH+bi
Jc2VvOS+9c7D6wBMj392zIfZi+VRG0N0MpCwsL3kl9B1A7f5ujRV+L4c1L6YKbIq4phM4TkaytLn
sbaDRlRkSYK3XIvic4YttUYN8DGayi/RVg3p/KDCsb+HFj5DU16sF9EZv83JQFMYkccqRkm0spxF
3SOqekjCiHm9KmIoxLDw7IGX2QZCUeMKE7zo53B5ukWRdJ2DmRLr3HMmiroCKDy2XaAXExuWqvtt
tJJx3xspopnOdAhZJDrcCel01vsk0GG3SgjjHibEurcWStIoL5iH/KDD8t6I+uGZubDl4HXor73B
ZnfJOpyq5zNJKTUFozwURuu8TNeL6nnZJ6uslgv15MPsxtHel0gN6l62q2hIjPWUa33nLu2Hwgcz
dts+eV2C8/bJlRfbhVrs0wkOYJOi7CjsjZuZ8UPmhUdpW/15hvPr2e231qzd59xVrCFfH5koyy70
E4hmgZyvk0YCMs5QkTUpRiKmV/lBVV3r4H5VMnXjfDOQI9giao/1/CJzGg0NMciu0Oul2UUZBfWp
yMugHwBg14CE931nFTDHnV1ScCBW4ioosuNvkjbupfLZ0X/PfQT2oDj16kCAPdsxRbap6KFcx4vQ
T2iOfD/q8ovVguepSGfbumkvuI18A0rdnk2zgU2HVUXrmbQDY0fvMAv80I/Av1UHZ7DybFZepRCA
mWxut3hAs2C3Gl7ZyjOcYleDM6E61BVkcBMFo3Je7KcJ3qzkDLAbHyWdmO49UtVhrIa9YaeU8VS6
K01ECE4vDmNHiiavSkOnvMalizEFuGhAhYwTfbz1zbtBRw9ere9BQcaNX15KbH9WRhNPnFpOt6Wv
LAjF2xxRxfKZGekgcodHtxVNgLUxVrDhgI1hlXobJ/Q+y4m4OWEDfKx7Yuakqr52UchMST1176ah
Z6KrJphJX0pZWXelP3zWsQDJK6JzWhT3OIlFD7d0TJjjuI4N+2NZLH5QmPI+dfrXGEHPOp1lGVA/
C5GawDW/nR7yKhDJvepxtKV3mBjrhjkuH8qoU4EAegUGJV8xib0jDzzG2djsx+7jYI1EC7F8nmKc
WcHkbHpdN7tlHAuOCopYrWWY90M1YcvZnW+XMe82t4KqqqgB35RIpZizp5H5qdJxT8qvu3c3BZbh
5M2aORzQpIsApJtL7Lg7tJw5SJlH21I5y9MlvcjC9l2lBIEcA1A/NCe3V8x8SS3oqtchpon2aZ+c
4mZXy8E++ejhorl+KBVwRgMFaZhL0i9aCrlbHKq6PIqsbI9VvLxr6tC+15G/Lxff3Uyjt/WkwISn
19B13aR6/NFvfR85ogqqdqhP2D2nayvuqeQyAOXpvH/qJ3yxHdYrT6a/WbLpk+d4FzfLnC0lFXtH
wEs5pb92dDr9qMXOogcDObR+xA0Xb23k0KUcTxBP63UVayvo2uklApfxoHFHUmFqb1CX4ltxrRC4
fjVRxGKEM66McefY4qDNIt5MpYBfSK3cqaW9+yFVqsmmdobUKVk9W3rbMYidMv7OFNSwoU8B2jid
1Ap37FfJNvaKMuq9JXlvDq9vReK11uP/Ye88cuTWsj6/ld4AC7SX5KQHDDJ8RHopUxNCSkn03nNH
3zp6Y/271KtG1QMK6G/Ukwae3Msw5OU155y/OU/sDU/tssDdSelDqG58r7y3biQcqT/oYRjYOjYv
ke5PoRkfbGNiUyEFaekFFMADsXY5uHXlymVQFDPFcSu9JmbyRFl+CEzVNnyr+BX2mvJgkXp6eUJT
LJt2hHcaPhLqtVp8NLUpfnC5/AAhI5Uw1bGvFvHxTIOP/TIntrcQVgZVRdvEVRcPIkwp0RX0mS5t
tD2xuzzz0drFnCQtQk6pVi6/VC7ETrUi361ZKdFSvK3IOu9tEQZuoU2PrNfvlGChoLQ4aFgrSWHs
xJdSxVqedG/xpxXgBH7AY98i1aNT6KWiZH3Ua9nfs20E0Rmtu9XeTY9mT5hj6WYT9K6R0v9VCsOU
Kdu3ifPkyLK+I1nJFsaUNNEmsdh+s+uxuonCelHGUvfszoGtZa9lkBbRdXBC8/JLTWr3FCuUPuxZ
Cy+5PYa5N9KI9xxb/A1mEVVsdt7uvU+a4UTly93P5U9TFmW14c3S6uJeNMUxT/ZRUvupVsXPNC3f
bTWyAnWwvEVhu+VOhwp3nirzuSUBC4w8M7zWmlCkmnr2MBbDz7qPSacNI3+IM5dO4sqk+EgoCxq3
s6fOkHq9pNGsi2XWb2AndIksSMeMiOzeYWfxORfBGTPpc8jA3JZwnv1uUotDneXd0YYKrouFbDiG
7BYdZzHtYRXhsg3ORc28Uk7JkNJHV9OQdSqWjFdzyB1EB1o4ZoHl9vFz68NK+0GX+fUIbcsTWuU+
DEUkdrLcdwrpvAwAFZ/oCrufbFo2RVOl3+xQn3HXyC0fDsDgTcDB2Ou8cD9RUFl0vtTSJb+6FIY9
GpJ3r5YemvRiUX9RcNgrYkze23xcdrHs4F7pPX7nLl3EOfjTY+sSDiZFbwWJgGdokdTAFOZ61kl/
0+re8gHfP7VmVE9ZNY07J7SMfd4kU6BkU+rPTmzdip8JpUEcInKWwCQwC5sx07JSNIyhNsAJhNJC
eQI5m90Rvja4otMrhL2k63D0oHXcz7gfX+faUfwx64eghI4eAP/kO9jLfghKcdjOnMzM+1NktGAT
02tsi+wy5WkSrEL/M1lEGsMztJxitz3lwsouhq3bZ2Myf1bZhNdVI7e9rrontY33dEJiZWsk/pIH
FqFk9fWoAvuOFSLNsLY9VkwSoKaZbkWKnSJEVTq8WixqxwgszHTOg1o+zTXBFznCQ4H+/SbSuvM1
1Jjb2qagP/pNNER7qy8HzyxdKAK2eDMbfM2ifDpv+4xaVQ9Zr1Tncjb723aodabdBnpbPYsKyLMp
IszXRjJT/nLuEudEwts9RbKJ7ewOZ7eiY+/ozM1RjOXvFiOgg2IkDwALH3ULOSMaFCByLcKmbbDt
fZm0XVCLXpDHY1rRG0XDS8LmYBX9UZlTzkR1obelMt7bagwvUWr/nOB7eOEC668o6M1hi7W8g5hA
q6qT7nEtqmhfQzhn2oh0b8w8uynu4AiL2NnPnfremUt/UCvaFkdTuoCUZr/rxokPcbpOnrH0pCIN
1uhyaqzJenSmVbvYITe4kWTbBkPscNXOWx41CuonE/7NkTtolymxf2p6AcZA81p/q66mqzXs4QV9
2k1tXWJTe6QYv16Ji/1FIjoIUIJtF24sQsi87/KDZs5IRSkD3IemN6+lACCNEy26WRM7sx3WM2ea
89nVSLeJF5SRTV6iLA0d1+ngN50paMVMmCHfW2RXVJvqmpRXjfdlLCBSz/1hTtpvcBXmPduUfVl0
RJw4sUHlq04l2JavJwptEhcLLVXeNw/h0D2kFgjnqLnNpe6MYmcWwK40agTWWxsCCib/ZEMLzKPm
Ew8xfOD5xN3QqF9ULGoPmtF/0UKWsGlcNUjzl6iG2+voEWVDGA57Cl7jPktGWhZL7cdGIRStWX0g
Dj/GZtdcWrN5aPJGXOu8qKxdVbkU7sXLbLXai8Js3i1a99LVBp48gtmUzIHNnuKO4/BViPhnDhnD
g6A57k1LObboXc9szpcusr5sQdg2ZXVj3WcTyXUtjnGB6H2M0zLAFv1xEpxp20YROQPKUD25TFr1
XkaMTFnjj5flWUAFqzu5q/1aw0kP0KZ8bQg97xaEFr9Kw982AEvAjobtRB19nXSx6+b0O0QrbW+j
XfNHqMdqJVS0Lavl18MAKiAUnArYyOFLBaWe083ZjCvklZghbMw9fSheIlMHW7LK5bmGI7gbG9eV
5wq8QCWZdkOnT54Sp9/jotP2lO3pXrLE+sEtaXEMp/LTbeP6YZxXrysW+7Rxn7VVh3lrQy8v0um8
zUV2zpEm2RThJVbvJtG1qNlfE9f5lYhx9NsKhiPUqrRy+4fYiq5rHQum4nu12urd+oZt2nrRsHBG
Z0BCaoThbUpFc9xoJ1PURTsYNSmVDMu6DKaj3hMTgfZUO6cx1/LTtkYqOrPbjTL6GnUhf3tulSW5
HWV9AZGlp2RRH103tH4AzixT44vO1L858Vp7qUHBxXSLx36F4BrCqWCxJXStqzPnHkUAB1b6GoeG
ccNWz7h1s7Orp7y7prEa3Vv7Aq3tPQLCfE5GMdAofMA/a9112Uub6C8bAyJ3YqQ8MN+iOgKLValw
imzyBuize3XpbxvHIezFcmutr1s+MDmveVxIWQkZwpYzUCSQZKniVXG6YG7cXdheY2GllxDJYLgO
KE434v1Akf9eqdOr3ozmWxs1b6TmTeD09A5HEu54AjGPFylzRTP2jByA419wVnIMmnNRB06kvhGM
NHRFjMIrHRd52sXytU0XdVdTrEnczDgPS//NrRPtNUOetcZd5g/DMO5zyzCvhL6Tr+Po8qBonCaZ
EI9ZaLZ3Z8D/g0Zg+5wE4N5pvzW7K2+NjotBL2pl77gUHBpdu3apEsR9Vj+XqjNcNBE9xb1x1dlP
38Z6aHYaZIZbm+SxNytwXcOovSQFdvnp1J1WwI1FohxZCjhFXDYXv2cYTY/bQWcJak+RgYg8iZ6y
Pilu+jx9QbFX7yJj7a/O55Lq9pNTjZ7V7cN5MoLBsDU/XF9KlabckW4RfklOV5Ob13idRoiN4uiK
eN+PI7SWaLSuNUCysijNG/3SHbo94m8Xrp8bFE/hhtmWDJfecGGqqmWQEGf+NNvP1ukAN5z6Sxvn
/mKNUi2Q0vkPds45Y1/x+nV1KQtwpQ3sp2ItwNngkTw2VK1PpSGpTZNrnmwdF1yyoHezU/RhVyi9
4ev5MO4MCVXVc9GeFX25aXnyUktKTrV2ib+sGjYxVrZrVrV6NBW82FSZF9ND+jbEzvfMiVvg2+oD
mv+6Y8mFR6E5t2JYu/262oDjJoGHOy6k2Bm0LBssbgeI1AVdpMnj2/gVlnZ/sDozflz7M/KqdRfa
oflJxUfLXkgmKt5uU+HulvHRyKPuJIYK0c00Uowi/b9lc3RKFZw8iqywd5pi2LcJVqg3E0YQWHCG
N0otdmUD6cOSMbvD+RwsxMZ+Fol4Z6sONSCH6T4kiXa1vFR0OIvif1AerdZorqVjWV+HZK49a8SV
IFeh0ypCy76aI6PfQPT7uYwifqa6lAMD+VTUw5vLpucvpWUGQ18ScOnksigWoz0ePIsXKll11601
9kJV9g/EWEYrTRLMhh3UCsdnxR0m35wG7UNv1p+NO7HNQ3/RLAX+WDdongYEsg8rp/uJfGf24yXG
Kn5R0M/mwzWaV6BKvt0L3QripS700/b+dgHIiDGufJiHWxKNcDfU/HNQIXHUY6R9WE1Xe13+UkBM
uuaDekFI4KJLXoZTNMfPeUPqE00bx06HbVlae2PEL3GrhEbKCPoLqDV+gWoinlQ3sw/DsobednGx
Nn1MYsHEU86DOCNpLxsnP9VuBkkdY6rjYsQ3Ve30W28O2kMnvLiKL6E6Dy9TOIYnyZWOBvwhIgsH
tCEDmpqw4aE/6os2IeFAW/uLO1EOtYKEpDexshdueRrjfrmKpBwCHZufDtnYTivY8LZ67tqRALrG
pz5h+8Fh3Hw0w/R7JO96NGgjyVBY+l70lFGIWWFaDpo46tKPw8TfwgubisITHMNbiFcrnLofhVK1
OyNeomu50kqwyxrsoKnR7GYKFi9rTiklw/g1KGOTcdKyCxTa98lRrbfJwFd/NIPFLu0HQdVwAZF/
HjPjSU9rZh6Sg3OCXORYxYVAR7a4Xq6YCluW9mDkpXjQ5CaYRDkmgGANEYBaOTza+XVoZ/vWtmPn
OUPa7ZgKrd+ubXRyEzgpdUuT8bju9+30Suf59d6PxeyVIwBKW1UnU1unJzsBuFyAZYt5ujZFn3m4
62Gqpy2+iJPumlEz+sPFayionDTqY3UOQ8pv03jZCVmISI0wvwNULXrxuNVlXJom/pPiCNQTtIaa
XcO3DTuYSCV2qtT5jVAL/kzy2JnBxurG3Bmu/qmtNm4H+Cx/QUss/CV2zV3niLftu9o2QlQWRtle
nWeyxKGo1isREcHtxoxLMLLf2zI8Zx10HsW+VTY/MI45ZjnLNFG9WcjxvWll/pqc+I0CESYZ7fxB
+Wk5ChXGVjwDnn6vo1R+EwbUoP3gsKOdvZQWDg/5cErKzL0qk0Q7LNFqkAuogFpJclfDYng0Qpe9
n63cgLb5qhQaLgTURMvWuVKcgIYvccLJGdhSo1S5GEADX+wWIM5e2Lq7iS001AkSTAysrfmoDDjq
tIp4s7XsD70A7YZx2iJPoYTHRU/tm4WTDdurDQ/ZoU4ZWX13pwFmsu8M9uRoDEkkpA6gLEr3K3q6
YipeXWE/VnZreBFRAe090CL13aJCyNP0YAvptvhE42D3CQyhgAy9A7N77Q6q/I1y8M9mDteHJNNe
6GLQ7pUZVbBh2WCtlnEzBjcwIKWfVCqqOyBc98F2QpapZFLac/aMJ1g8W8Wn1qdv9bDAuQv7Uxf3
yS5qDVZy6P5yzcF4CavpklNWeC3oAZ1rbODS/HvSo+UxRTIj7ZXN+0zhIKGaU6c1o9teGqkAWWfR
HR3nIy27Tyebs2tf998KqWeEntB7ujE33MdadOdYVl5SSGEmHF0ah627bBmBCsaPGlVtEBt6fxLW
mnhxk9P1bUw/N8xm1Kr5bgxhRHhglEccFaEUGE9KZT4pkwvlF+KcV0ra+ODUPxW2h6uIgSX0LvmG
dYj2pEXGpzP+WhM1/uHG3TmV0VLfkwRhtlZ/9NZ6WGVSGIV48S5hmgOwRLtiovK0pO6prKafANPL
aUpSZM6WqpzzAfe3WqNmko1sa2ZLZWwrUNRFLq5iEr9ha7G9ghRD+ElWKUJKwHiUKphQrF1bycKE
AFXivB6yNcTHOSO831iIG3WT5iuXHP4kGsqoYcuDJxbWVvW0cTilPqDqm13Gor/SnGo/Opp2w9y+
e9IRfFVJBFHJgSg0LmhpsyGuDxRoU3+SjItZwOOJsqHbb8cYj+gpTw+VkZGQxk7+tE7nQtKI25ig
a2yGd7ZQHSGqBTy50SgR6WaeEUMiH/R+vEDD7YnQJGU2aqvMK6AeX6hUVJCy7MXfJmIiq6VYKvA9
Tq97qlsAmqRFskt0UT5F0U2jQbffjbFGRAFsgVyysCX3d8ExeQgzy4fo5PzhkTsuXAf3F/shyTHm
SBgPgz4ONYwfiFfdKaLrV4uN1x7mofnNMEla8uWopFF4LB06pKXgwNQ6nceFFspe1qd0mM6V5GbW
bUnvlrh7sRvzV9SrP0zHSe96rOpvAOo/XHVJ7070oTu9/bQMGv5mvfNQmjBz9X5SXuz4c1t+5r0d
UfbmQv+h2m11N1Qs5LbYAVWUGsTl/NZjPn+kqGh4ud6kj7XdvOhN7+5ghf+25jlDmdG9TIogDImf
1bIgOZCE+i5Fqw+Ny7iP5XVbmTokSIkFO2dHyy/b5qMwE0VfmvcmSYs/77PhcZmr7exLEc1PG0qe
E4ojq7CRkcEj9kbAUH+0B/gVMkiqVvEABAFZXvlotS45FpAd9qmmt2dXHSgMKgMcdrnDQNgfr6GE
LNOOHCd1vRKbtm9lNn/B0GzWp+dWSdb7RgTfog4zNzDU29RSQ0KEjV2kbh6HsTfOZYiDS9UiwTYp
Vp+bOYXpLe97mRR4xKoY9ghLvKhHAFnOg+9KVH9Y9A8lDfdKNZz0yq6vjQjtx9YJKRssygfGg4VX
iYgFQCXpRiq0erWZjoGZmdqlmuhsoRuEEy2gF57YOpspheeHdU7fKyfK78CHmpep43zVUW1XQ33Z
jtXZVX6o89Ie5jKeb4O5wPKQB1U3EzEmOWXOvunMS2mNzxmB7n27DW0a1oNGKgffGiQ8qob0uRkd
1Qvh0Qe4a09FSSeS2Dau06rmB1vYcZA6o70P09j0o7ITjyPcSRkOFKsKTWid/M4BwJ2K6VLpeo5M
2e6O2Cmaj7TYe0oW5WfSZcX7FPrJ0ideYvb1S9K4ib/OCv5Nhg57wnCVe5ZiBQ4v4TT2mg3DRHvT
s6V6oJ9EoNpL9FDJxyB+OIBOj5k5AYa08DKm9QXiFKxXFdWk5eo3zU1/y1+TacOI7S3rmYO7fXIn
HC3MyUpPlWElCCL6BvsUiiBNQfNn8RJ1evq4ZpSkRXNlJ6OBjlNUh2F1AgrO2bkEnVWU2HhrxxNt
gpZDM+VvsKnB7BxEE2EaareuKjpvrlsLIckaniIKLSI2b/Di+31lkQzW9DM6YYN/zdM+v5Z/qh7I
gNZ3u4BjVYdPa+gor0UT8yNjpT6MQYqj/rZ0YzgVOoQ8yc2MYN+VcEjxNRhvLA96WUyL5pduToQK
NZyWJUPx6qjNdarhtArIj6eiTtQ7ZuNfuiFEQK1lr667pLcsT8UuzshlQBPqu6kMz5OB+McFiTvA
RRGeAfK3t0X6lKFSeK3jN6Ll8NKlZvKXUsN191tmAHEP+0cFxwlsE7rdn7moxQghrTSKg5F37GBF
USNvKxrcZdm9K1TlpLIB/AkOB2QFe6VDx44hK/EszgOntirIRMEmFDEvB3UsCJ6mpX0qsU758w0T
xP9DlUKhUF3F8jQNPs22Xdq01/yz9UztWO4jtqwdAE10oE15doCaEGT59C1tp/pZK3AEwSbluoVG
Tug4t5wGKqewhs+YTIi4JjW1bmWHG0HiFlibjahbyHbedFcTe1IT/Lriwjm4lAqsXSekiiZLjMds
wPmwTiPr5s7Ch8U2HAlwe3/Mm69L7qhXF5BrC8C2jcz4iBFNeW6xJGe7JbKRCTwNstJjCdMH2o96
LyURHYMTxVchd1zV8CMVhbPPWxjXahdjty7pLChLpAumsT4lTvVOt3S+pOsvTXx1VgWyS0pnByFO
lhpetcLqX4gfbhRVPHqJ9fAfKbwkENAA+VwVgK6mx117MzAQp+cdPZ0dnXJyNCt0JNSUgFJKhgvL
uS+071uoWvTVOVWK8VDqrhsM6j0dKRrRDzr0F02vJEz4XuQ2Epa4G3dQ7FiI5WI8WtWXkuPYd/QY
3MMqX83Z7uH51vZJLww8WQfKP0qa/tRCc/hRd7SwcRBNaZbzDEOJ4qVdRzuUCXiMFvnjBLqUNKpP
eNIdRC3y0OtQhiXKDK1+6sq9BYPjsA7rLTbc9T7qzeDHKGYnBGuRJ/LBbzt0DnP0mvV69iSUM8Da
vU+y4lOBUOKZ4Rpf+n4h6cFzEp4dDRTSJHqYG6Xz1ND8vUy1uKp9OHnzXH2YcxwkDaUBFRKUbefz
uU37yqeO/zEVNAFeyuUah1nzx+DnL9Otv4yK/uby9bd//s/XquC/v/t4/Zv31390+/q3Vx1+VdJS
q/v7R8mr+fwXy7G/ru7/pSWY7An8ny3B/Ar7VEDeX//qCybf8pcvmND+oUO+NR2LEofl2lKh+Jc5
GD8ybVf+LwuiopSP/h9zMM36h8D+QnXpCq1pHIy865/mYNY/kIqbOj+yHGwAsPD8b5iDWfbfFZSu
BvMDJicfZ2I5tpk5/IvzJ0kpSjkhS1MuJLpKvdQ5HHWVVNst4HM3oDPpOadWHvVsG3DJDAXPnVjb
mYN9R6n+tTzp2nKIVEwXwF219Lsyt2eEr0eBYwrGVoGRTX6c0o3C5mV8mEW5tGHTa8z3uMhu6jJJ
lG6/4K5hxRyzjXqxET4vWPvqCGkG3K5Gd5amMWeBN6swu8DBx0H+Ka8Zq88heg/1DossDk/zaUb8
KtkYGKvdTdsmxqU4WA4Xg9xeJNqjJTiCwdh10QVIe49l9Dm6XJLdU5NuifJWZA/qJam6oIdE56i7
ougCXVV3buWVCcQ/TbK4+ZXi2Mu7oEzu5YjIq6lUArkVx2TebVjzoYxJWNzlYGj3CTefoRhAzzjC
oz4wEKR68jWxMx1cbb2sC4VZJfFd/UcdW0fMqS5IIfYhOp7Cyn8P5XKJcWJw5uuYzgcdq3GnIPbn
9tQlv02AN/IJ4EFz5lg6K1wuhuTl+BryFFEIHyLzz/XpAzetOHdMjmXzCfiN3IvIblnSB836ivrX
E0rvp3S9UdP5s1ek7UkHU6CBn67tCtDDuuXZrm3ggGa75EvJqO6WhknCBJG32/aoOuzfFowmOdQo
bPaOxfyK50OB5yH0nZ3K1ABK38sRkIXFbQQpA0fEymt4CBuelmIcawzf2ryjGqruonzEeWf05YXG
CyPE7csnKIdAt/9M37ALUXT9uVH5gDrVJlxlgJturzbq49zmZzmF5UOzDYYx6glyzh283lxMB3mz
1A138mXbxww9wu4ORnW3R02zr0rzKCc0pZogSemXpHwZUe7VaNXky+RD0dqWEt/nmEKZxz1M3m9P
wF8qTWCPwx7S4V0O2bTY91bh/qUmJGyw0m5RtNNsQUEwSLowZrfKQWcZqcBDP6hu029RxUVD8bLi
u7y0mQWjNS3QareX022782I5ZOF8ITq5kax7Xbd6uYNrZrMcyq4NgDkhOXX7jkMpI5dumxbZ7+hP
eGYBntso5mlK64Mp+N/ka6ua0WSayGfbzj8gy4ewGeSYY4tzrEs8zpkpRao+lrwS3bmvMgUdIzl3
+IHZuXUDVd/Fef9odd3eNbOzMK3techB1lyNLkotp1mzd3mWbtIGZp3d0pYTVl6hMwbuWASuO7wa
tnnEsfC516cDxUo0RjlEwAVKG+5vw3gJ8qT3iTy/y2FJEoBMnqa8qKlmABfOYM7WhouSz0E+Pds6
53rLDnXNsQASDJxYxF21k7McGHnD9PLYY0p8lrepFW2w6OIuB5kupuew7oLKmS+xTPNxNOdOUr6w
ndaLvMIUEGRs8+9Uux8V1zgq9vLFWlqqjCxDPTnHysgCeK7y5LtCpTjv8t9wnp/q6LUZ58vkjq+r
23gFD31kWct3Fjw9pVLQ3bbBwJhp1tcemXmckhkz+RRruSgagRurSo6EnCCwnffy07fHwkoDOvWL
MLvVnUppjMrJNPi5yVBzwTabjcMedK7r/mC6+zSNTqgk/NThovXSq2FmrU72HT75pYjuhSV2AJLn
wkhvESsRfUJgzlwVppBm9EPO1LXu/Yx1Db2MstjLMmm7pKIVLOaLGLxHKERK9kqTaaGwwc0EpQXj
2qlcD7ubwQRWuWZwGjvLLxrrCjr9ObfTs+MwEmwo8rCA0Yw4ixGJINiHy65nj9S74pbz2GK5gZsY
VK7ZuZ3BQXM8FdEo1E+4jO0rdlidfUBR5ovD4nbj4iwvZpXzkhtvDFZL3/qx8TQyW+TLRLN+qWNO
IP6UX6BTfVr7Liish8UsDuAvyL3m5yFHZ4Q+W35Ki/S7WagssdB1MHW8Em7ytlVrvcSj+d7k42uV
FzeNHAlarCffV8gNMxTvozJT5QQXYzjMKP6Nl2FA/HuMo+RS08Y79CJ1vSyz/d5o0yXDv02OUOYe
a2c5itZ4twDe5Zu1WRx7U9zlbWKPs1NQ4M0jTlDxOcmMo+pkZyLNvZxp8t/ycdTa/GqSG44pRor0
Rp3n165dHrWRGvk8f0EaQRxf3jCwW5Ps7Ij0Jkc471kBc/9qsqPIu89VeJ1pFlTkKeWw0KCcSSj3
3TrbF41AHcY+Ek7P2+AW1tEtzmPaA+ekNzlvwyY5RzonBqfymOHG7nxo2bqXp7HcIQirjoqD2GgI
g9ldH3Ulvzna8EzJ8P+Hvv9XbrgCe8X/HPo+/6//qocfuQx+/8fPLQz+/J6U/x4I8wH/DISdf1BW
JV7VXd0Vzr+Y5Nr6P1TVwGhA4PaqqraD89VfJrk44bq8C3ckDfMPLMX4vH/GwfY/LKQKeNfwJkdT
Leu/Ewdrwv67v5aQrmUqFr5YRNk49Uqfpn8JhBWjs5KxQalra0NzUsvsi5uE59jsxyuf1lDaxV/N
LcrW64RpHrCoK7yyVFlxVgXVJpsDvOTQKmWd+bzioFHpjx21S9Vtux1SC8HSa44xeOATPG8MXBJq
lQV5fV2HvjXgy7V02W8Lz6BDq60W6pKhvvZYHQhrJLHvDeVQjf1wHHLraZhhmClimM6jBm63Yk9e
F2p/iODf3fDERP5IP7FwJCiLIVJ5woWdNdEu0ysWoMMQf1QP+ySFkhSfnYwdjpga0dzQjwollqY9
alH8Q3XD0asyl3tQVb4vVMJdPTvHtSkhhujjtDOGujz3KmSeoXU+7FqhvOY6X8VMA5RyMtxAVAv9
vC2k2UllwpdEKpIuSGwRk9EsQH5qM44YgWhRsROwAtV4op/sMiHLLOq3TjN/cFDOj0bcfnV7ynzR
+GB16Orizn4s3Fg5ZSrOntmbYkfdt2jBDbfRvkU5x6OS1GsgH+Kq4USWaeFD5KImz918V04ziXQL
lpnb6JHpAagtrYL/EjIqaX1odwqU1km91ULKPlX967SiOXUTfQfbwfFtAWKU6Za9K2E4ejQ3gdmr
ROk+rtjpm3WiHLlSIAN0dak40uWE7KnSpFTcVK6dWKNDWKWn0sSxJsbrarfQJ/0wDM9WM7SwbKOz
W9uPdpwUO1Axe2e7KHLdr0ToFRLu8WXDePRySI+hVp83MZgaFFXzWgO4BZCz5AMfaMHRtsdyqBgt
yCs7ROAoC7PRDRCm57sNpaO54g8DOu6tU2i1YkAM0KdwPmuzfs3aeGeIdPL00jJOm4sSdWpQ75y2
r5OE/bqQdrhYjnh/nPMyospm+VLEst6W6i+hBRe4E8t7m9c3u0+ry0Yg6/CSwd58Qu8bUWeboytF
MbyoRyp+RTtixjWFD2VUZJ7lAiY5tHPXut4N1hWcf+lwyhhAdeQpgutHluF4URgfy6pjZVaKlmiU
ObUN0Kzh3+BS0Jsbs2aIuXFHz37rGcCoMFSMR4zyNuX149AgakN3fC3hkHsWzxS2HK9GOp7EsIYX
1SI5Hr5sI9bp9WVwrfBhG8khgVxfQrNHc+gWh9iGnoRnGXK1/drh1JHR5qIUslWoRsmRJDyYGpBs
N6raYzxgzaih/PQHbXWDLuyfZ70ppG7ydzbk5mkW9gNGIb8UHKGpPbfVJabDFDTN5KCicfuzKCP2
qh3l6M8qr5hIIybxUOFPXRR+olrq4VKcim6NSUtT5CkgANeR1glGN8J8gYTuJ/SVDSLac9jJ3Bzk
zzTVtL0htqHND8AHmxQudO0kCCcoz7QIioM5AulKw+HJDp0lMGONZpal2Z0czFt9J4F9GMbCwxoi
OViKq5KhVtP1y+Y+rin5ixpVdrCN5lwTscZWSt6odinsfvslyZkfLUhMEXf0gUDzHyCH3kW6RmKe
tcdo9Yuld869nMnCqdk81OxZiSbFU5hCvc3a/mMupKIP2oqw5XgY7XkJNheHGVXEDgGEv1QKOsWx
Vv7sB2UM6VRIKuO2PMTSnfrF+am4UeN3a/dt4r5w7Km7Rx2XJC9T7Oa82utzW2L9k5Wzg+vI8pir
2QPIXAkHCLqunqcf23QAiSNviZoLroewcLBsogYdBRl6t+1abeH+Jpv+tV3ummlvfaVRQrBcgklL
ivZ1W2Np8nSEqCoP+zvOG0ra5J/zHFnBNuGXUa7tPH0ciK8JZdkm2fbjQOmKXjZEcYlhfysjEv7Y
FQn2IQ9uMd4hw7hBWdYdnzrjhSGHVesRfplieXYVELTtuTUJqWgJkq8jn0kW7OLdeD4WlXge1iQ+
xaK4qfL7jSq+JlaPuXGJke9mLgSfHXzS/rKNRAn9dLJo1znhbGIgtvBXsUpGjmQvYwIcjTRZy1BM
BT0aEU8z9RWCQIKH7TLst71DmRaGb6xOaeFGmOnW/5u9M0mO3Eq39IogQ3eBi0kNHPCOndPZBYMT
GIMMou97bKoWURur77rqWYakzNTL2RuUmQZSKCLoDXDxN+d859CRP8XZmyLQmGpr58b5dVUoT/hs
znAqKia1EyLGYl6uotlcAcvobVCTzb5tvXHHVYFNZS3zU+No7+mA/uBybWm2Srlipd53BpJwLTJg
fuDXRKXScqKjasZhGmkIaC5vTBaYX5yK8wBhxBosErVFmudANHXcloyqqFa1TWMMuHGY67LVWfaw
geJtrJMcy85B7IvCxv3D2qe17Z0uWDSg321QnBEaDvvBjxIdrb7k5dZ60QJdMHEasA7jpKRo4Jig
907l3pq0Jhhs87Q0WBL7IR229DotaGW0Uew9MXaPXc6d4r3l+VhuPQr6wGrt675G+uPp1OeAIG5L
S1rHXgo6/CYCS140F0Tw5nIX9TYiPFCkpacVuKNAVHWrYR8i9uNm1jUnr8NfmsIHZdYlg8Iw3sIy
/2auYFTaNf6awm7aIHI/cIGgbFXCrbk71umo73od+ylHUBkYJdWH4CCM4JgF9phvBlReAEytoxtG
n2vTIACAWBKYhiBraBlCuu9dVeggfJqBidUMjSW3y52R59t6on/IRfiBL7P2VzZ1O7Xgr7QCB946
sDru24PjWferQFdQNRHEiwlFkeJB4GJHtiaS+jo1ox1TROqXCXlHJcsXyWo9MTIviASVQVS7XGgC
UEYW3072iLIuSg814qE9A70WfMqNBUNrcuVNGiJ9cUW7BybbbUz1iBvVcyBbrmpv4Om0xOBL6MRA
HO8sqHJ+G9rhIwl2m4zcJ0ZjzvzgcPKGWnku0LAdHNN0j4W8KefKfk7NsEB1kn10UIWoJ9YX+Lnm
uXS8RzXnybKYskCYBKdZ+U0MpsgfVgAwtozTzeU/rS46FE17HOaiub78iqeu8DSxgnyoimPKbtnX
NajLPIBf8DA7yGk5UUGZca4hj0cSwfKiTx9AShHGEO/WdlatKPMo1Jobi/QnOwF2UKkKxYaG0brj
z2ip+RxqnuFzxP0T9Xif7AK0xWyd5o5zI20RmbN79Tin8chIKNl7rx2zTWc5mDf4g7Lni2hU5abH
P7VRj7lkLGcD2Yz0olHvmNrmP6IKiYWol9iXdXWlaElytfkJyUNndtCH6oY8G23GaoLKhWpE85PF
WPBzjR+XX6q0nbfaaNDrPt0izt+P0k5ukhZERRgz/Wz5E8THSZpkFCPquBi9FKTB/BYDrmK+MyHT
s99Y8qA317DRuvnZC/n4LjUxqmevRkmuxyPWr2LZNINLr1GDTrh8E5mWzzvTzF4dJaGXJb4I3b6P
hBvfrGF3qCOt8NfBdbZeRqxW2pTFbjGTjW0hqWQb31DfTPa1tnRXxGIIn+0Ea0Qhi999rbgyeM8G
TMeYmqZoIMmvBTvNozGqnxZpr05Rj1gX7mee/BuL7R4KbOZBFU8bZuNZ+OJ68/yQ9saL9KIFf4oD
l8ngNUfIxDeTN4DCl5lx12YEHk9r/SkqYz4ssIZ811z8MIpJzOrNDueXW8BjHHeogvUj0iU8y32D
UOhStjTOOJAz1icBqirbXxbMxmJ+AC8SJSnEjYuE56Jn5FZM2F1Qt6JeSUG4i+lpkp7j1w1lVS7V
JKX/nvXtq0MlfL32zuNFS2JE414baId0e2o2SUa+YCJlc9DraRsiU/G9nPIpRJ6tz4CzXDkl2zym
pGSw/KBZPIFltCRbuhs245Oq59tpYoKqmq6IhWKdqxKdioZckOBy0cgUFNWK8A6aDXsNdSIXk7cx
CGE8uKqZijTznk3MfEi1+gYH3ALUrn4cS+FsLUNgWK85ntgUwAxEsaTXpOYZhNYlEZd13PkNgI5j
BoiJxUNm+Z6rk2xP5kHhceMtztRu22ne0j5U104VQ2W6t1yzu3am+RP/O4Wt6fYbo+eMnEVWX4Hh
f+NqZEWN7erKqtN+e+GLDKvV0bdkQI1rZOxFj/QV45LN9A9IXUxTd1cszZ1lRi0huigb2dG25wx/
xToXwjecvL91prVjRh36+LvkTd/Mr2U13AvUDVsLY10QgvvbZCO3HJcceUr58F5hvtvJEuoHe5/H
HmIBOvluoiop0C/O3Hiy6sHDg650eVbgleZNz8YVahnN71yJXFs9my2xaDutJsWO6BK/ZOMbtFP3
FEEZOU5d86ayEPYA0Ekh9/po4/bFVyboqXS67k2+FO1uNOJkb9bzcR1CfpeSXo5mf15yyIoRSrCt
vUQ/LkcNMuNbBvT91cXl1QNq4CMQ2qatsIiuAOohi703hk3kg+NOhzyy924xxtsiXu8vp+VigV+8
kILK0TnKgu/RRHQwUrzzSBhvUGgzREZAizxvpT0xRxG0bN0DzWJSnxtsJFqdElafvi9p3+5o2UZ2
AEgW2rSqAgk7f+OOaCIKAKrX9ACQrFZkXVGyXmWaFpRrMhwqK8HMPFbhJnGNF90iWUJPV8SannE/
Lhq1LBHGfl5TtmCjlJjHaXjcmSNp+BpR2FBjNPbOw2Pacp1eLlYkmRL3rNIzjxGJmJb0L43m5d4a
cuVDRmznC05/kiCQVajrXRRR/yCPesptZqoqdtG120pz0VbHy4+Y2Ppd7IkrkUOwSI2ZCMGl3OHZ
IyVaPTtGjReIiJnbMkJ8t/xc8UAFqdkTPJPmt30vU7ydTrNp65SCdTF2PARSPG/5VznQl62rXcAP
HTDXxWdrzb0bS1ZJYI7HklCusDV4QY7ER6hea8wok4FNtZtbnsipNWyLGUN32jzC3f4CdtMe7H59
7df6luaE9Q5TUGT/D2lqzoALI2tftFR6OTaCcAZS7jFOqGSLnklHQqIeXO0oMz8b7K86n+7SRpB7
iyRov9Z4YzzK8wwtHJD8ftzXkDkS1bimBGUrFsBBlcvbJuISpKofY7di5tIGYWtuLxLWYhwIAsxw
j6XNyvPWbc/DBMsDkehTZzNESQXTsq4lJ7fWOs0P5QlzKSvRq6yoqN/V0/hyug3W4utG6sLupf1A
4Au3gGeAADZNagZPROhJgnUXGvSph1d6OSUT9FemZGNQauJzpaMpS74eVL8HA2VmcLmxQgKrRO5O
/kQ5zecFKwlhHAjNrsqPSoZehsHlRMVLdhp5A/7vVY6b4nPowmDwoMBffsnt7jSg/JuVqnSXwSNl
dajqWO5Sra5pEJiLMIsYCc2wDD/3iiPuXGrM+gf2Ki74jsMv6x2x0duKvONher98JFXHlI/FiBFy
p0eVZwfswxX1TQ9iw4FeXNuPEcqCQF0OKEk+Jo4k/vhwSBdOYi+P95akJbycFJDu3s0F3Icx31/m
LDwGONuYKEr0kX48lt+mGtG5C15j4HBi4oECbu7S6qDFld8I5x2ONFKrqQef2ls/LvcaLZkdcP9z
WwGa1cKjzizNqK0Pz2u+1qV75iJFXU5uO8k2H6SIRCwoJNM9ZaYzC2Si7fhum9WyyfUa9nL2fWYc
kPB0QoL/NcTYj1AAbOdO27gFwVpiNkDGJVt4STsXkX6gZaA7IHchJW0aCc6KJq8s22MSTq8ZS88Q
DIPMy6ANy+d4OijIQ++VL/NaqmSS+st02n0Uc/7w6Kns6UqbjfNcjAqcx2ykYNpZ4usFBZgfjGrJ
Nl7e13ex1j3TUt0i49HunNSYfL0XgK/VGDPvEsZD8IZ3nilyprhhvLEyGwRXiw+4MFbUmQ3qrZz7
aM2TNuCo+d4PRcKtm/LALz+FYWgBGVzMtZgHERNz1BN2ijB1kjtZt9upSA+GWCyojP2naSTcBexe
4oULwvAemPgx7k2f3VV7qa3sgM2bvRgZoKHHCQ2eSU7De7sUjySFHdLkYI+8eQualG9ltDlMJlhH
Z/4iUBm4Veez05+2zeg94ra3/TpxOkY5vd/bGcvUXKoGJtlp01OPqw4Nmf4x5VDw8MtzwZIRRzJP
77XuBt74bsiegTc2FnlCVnsWuh3jNMSSkEDB1eXPtIghZdTyu90kX27eotgYTDb566ESzBEnseNn
nNOyvp9Y3s7G+i0bVypuDdhrHzExoMxrm4IkEeOD0I6bVrOXbaKnb7JLCHUZm7uqJRcmFskhMljx
x9pdGfG+7BIMWpRyhzlXZoyJSygKGlbrH0A9t7HH2S+IlZmcQyjLh2jJ8bTrPcLR9c6meMBc71C1
YKEFph6mE+jK5Gpwx+9EJu7Xxjlzd74YTf3cxPp0HLrp5Y6OZevE/c+i1s5FLKvt2JTzpnar28Yh
J7PoUMGOz3NJoeYO/J9mHq56wzuM8fQTvQxjvLZhupHE/hp+axt9DKiu001V4sfMEueLCdm1GVuv
RiLRj2IAmhsuygHsvicrc+Pp9Zky8xwl07MTuR816Q+06Vf0u7cGn9lUH+BuNiJ9sBrSUuAIBo7G
DGLK+7ve65hdxVUAv8xlaErRDWUpMG373kQtmnbd5xCZ+6TKn2oreW/16RRWwqAO4mooUfdbBfbR
JU+vyZW5J00zDBiQNRRFvT+FXIrEgx9LikM0jfbK0ndwA8vqUsYO9omkA/c4pniD1BKQGJxgjRrv
CN5dyTHwnhYT5pa4eAmN5oc1dcRE4y/BTUjhQnPRjZGPVGu68T2eDycTYe2RvOYPnm/jrg7rJ6HD
CEjvyExBXWK66T4rrJ7PAockBMzOSuegj6P1mI/tejMl8S7tBkHZmsmNaGuYuvG6aROb+IlwUZiO
V/yjkKdkjz6ypxmwcVb6Ng8Df8I6t/EaZxc58h0vBYiOuTkDDjvR7AtOEosSUdY3wFhUNjGE4on0
E38evTIYsMFKcB3Mjze1E73psyFuWsukb8YrogJWtuWdmQ9wtW1+3mxn1GD1iLK7g8Al56BwrI2z
WBhRS/GNoeOOU5O0pgGYninx/1mjd9JJSyzCBWjxY77mDK3iGv6QFdsvRiGvybB5rFs72tZjis8T
cFPQ1PG71NfsZo20PXuBc8S39YxTT7v3pDiWMzEcsSziazSjb0ka0a7mXnndz3xBnQadXmqvJHVl
V6KbGLYk+J25dgfZPlz+w5jdeYtpdtp6y/BoZCYLCo0XEKM9/9aOEOX0CExaLzGjGyEINam9Dzxd
XypDBYe7zAcbqnQi9e4rVtZFsdj7zusp64imPKVd8h0y3LPrKqdI6H2zgZKC0omAwrTARH9mJIDx
DAw7/pr4FM8F0P4E4YBcJIkk7szTZ90wC/2I6X+5AMgEuuka+RpaEqhWl19jGyI1LVR0cpNdANVS
5aGm6SXVpSUCY67vtcKFXGh61n5CruuvRv+OOQMC5fjFA7LckfwGp7BABFSxFUB5T8/gyLWDLMRS
CEsagm2FAGojvCPYLC8uEU15Rc2EiUeug3daxAtsK0Zrl+ljm351cbw18gU5CqkQl63NZYPFDeIh
11gf6qxkZzJkGNRYjC10530CKPRSgBspNVoknW2ndd4hUjskMrcwqVn+iI4aqg4If0P97KmgHbOO
kzFgaF6wi3CNylbwxFoIbPudZ84w3QiYEvmDyWxkhsO3Q0pxDGm3LmTA0Ci4sOXwisndzZen1aje
V4c+YhRrCrWLtKAmRDUg3wiDmSh9R2Vcp1zH4EguuxN/AIcPt7/ss/9JNKf1152wxeKZfTVTRXbX
Sob5607Ya8pmihI6yMuYvlBP7LDUfq5zxiQW02DRuk+llzm/DySgiHDUTfXEZItL8lI8thGrsstw
cGFLWnf21oXm5AB4wTYNS7a3Dg6kADSUjrpaJ/a9Tc78JafT9N6qZqFb0DUejkP0DL5K8//9OzT+
GPguhGMIEzSwLVxD2K4j/hT/2C3SoeO3mu2l823a4dg7OFZaw2IjMf0c1D7F1hhDTB2YDRglVBpq
skveQcPSNp2yh2IUj51JNrPNKF/r6r95iUIFI/8asII9XPeY63qG4SB7NZWC9ZfFfDGyg1ocE1ap
WjtCpDdxn93r66DD1QXUp57EEX25Hw7w5EfHpQtt2cqkg+W9XHqBisODuXx0FUUJ/DNFzib8kU82
0b8q9ld38klnKnVIZQ1+4JNWnW9Aa94c3bkSi3Ok5mFJYjaR4ki3DHvgTEkFGZzyIvNdsbzbIEGv
iymMAwMF+7UL3DQW4ohPvTqtycdli7Z43GOykTLAOawH12LiiLeJKERZAAwYmjSTFXpWPmbfjrP0
96Cp/6/ffvr3kc5KyPGvRSz74f3zJ7tR9qi79r38+IN8Rf3R/5KvGIhUdOl4rkA37AiVk/oPHbfU
XU4J10TjbejeLzpu5zfqeVN6wnOEcB0VDvRf+hXxm0Ta4nqWze8QeO/+E/2KrU6iX28SD+SnQ5yT
LZCuCHjDf7xJMvASDhyGDpWm9zT2zW1YM2Uvk+VuBvwAGRKfUkEEh6YHImt/aAPOV1Iz1MTVOqGK
0w4CecImnMk+tdVUBc2JEefbvi1qQsaRgorKurSiaVscvQhjF3WR16vMQejd2zLixs88udUgoVzV
zUu8ynpDLvVprBkZiqK7nYuKaUCC1a/JTzYqb8d1P1EH1FBcYt8uOvY9tTgOsbj75Rv9J8e4rf9V
5M4ZjqRHOiqa2HPR5/96hKwWqSCojPpAG3g2aRWVwRxeAea8dqMRIsrARHaO7TNi/B9ZZ21zi569
UqG+palTytXJt6xj+kwe6QO2l00xi3PVIsRJTHbf76B1LfRB4hTH7YShqdgvtkS3NiU7cF7c27L+
JkuaGFg5p8oojmLqX83QORaQ/ekMUB2jh8+n1zIHQihM/LQ4p3zLXX0rcR6N0TrHNd9IYrE+7Dna
rEGSbay9zqzZ4tE8M9+DcId3snBA+6RLdQNYEaHcRzQtt7iET2N8EiqsNm3x3OsJaAykeTbL0Y0X
YtvU8PQwMBNYhTSspSYvWasCz4uRVVDMrDXiaCbgpBfDmLWSr9m27zJLnEMBHEO3v1dr/hXWWY1J
v/rekR3E1Ogm9tz7vvWeNNKrY2/67vbVTRZ3r17XsK/DVtdJ+yxmsbeGhvo0fojXEk4O/sSkeezG
6TyIDrlCCMVv5vvBNL0AkPS+JR4vtouoQJq4RiJDN7EukxdAA6F/V/T1b4Xe8HkAVkUvTXKZheSp
ZZJbq3/vxr0R2dAju8qkYdDekrg/5Eso4S9EXzBRPyGPDVWndooOvYFjIaPGSV+QsbpZjeJZXSha
WN70ho3kCxLfAg+x0kESGZPJ0xw5EkztfKXul5HJ32DrUGAba2u48UvVoZ4fHDJLh/IuXVSsGgh8
3N5UVomRfFx+5pCHnyivb9J8gbE32V94HfFdElolWIOGeEM3iE4eIZb8CGMon9JJb+bMJtRkzniN
drwTZv06OE2BtT8BVyHO/bQbZ1c/uCVXyYwJeyOBeOyq1XhxiOcpi2E8LiRJbrQV3QXAH2LbqjFh
Fz6PB4fuoHbfDCi7B1EyEgWIqx3dlgtqZIJf9LpxrYv2ngAVhGtNraOR4mSZC40wH3kwTZS4mSyN
oLWons0F3B3qpw1RyOvBHTFMx3nmzxbBFHZ7l8HoYYOD2KRslCOqrHeOSYKfw5wbEqQeYAG965ws
2fX9etC89DQqZ63lmNd6i4GZbdUmL8YTZsdz5UDx1OR3kKLbrEGmE8dfTtY8aC3+iEJ7jVnFbkrX
fHb5iDpoZJJKJ04yJoRC+BAGme6Qmxo6Axi4klkfb8LetO5yLSJV5GM6K8lQucXxeRbo2guGimD8
h8DJTzlkziu91G8Rn3xLqpZn/ThzUEL4NoYWSYanUYvE0VcYWe/EI50cnNJBPmJaUYN6WPb+YH/k
PUCakEBciHnxT/jdL1b6ZTVeuXNGZwhWQ14bOuOzNPrS5MR0VqAoKu35ZEvIPG0OrpICMNt67Gw7
b9xOcXYnyv4asy6JYoJ6u2caAqDEb4vkULeYocfxAQruwdKnKACUM+z5PPx8XK+JNH9ejPgrX3w5
mNwvQMoxlihTgN1mG9fUSEpbBKuU4p1QCf6qwqVWdk0/epZ0BdciNM7O0jKCLOhwa9YLZFNHm7hF
h7eyjQX3fk1GCBP1JPniBlCHTXdVO0kTpENxbJSbAYwdHpgOkYCYR/8ubhQACoow+YowpXLx2Yy9
txsiZnCyBeYhuWIMFxlz3IdBWDegHo0I9TRnu1ydz3BNAOuv045dFDqtLqS7Y3joLJ+U9UevcL/P
cIs3sZb8iHkxG+cghkVn4s5xTErrhi0CV6va4S8lJxWTGMI08KZvEF/Ds4l4aFgrEse85eg2ksfV
Cn+2wj63LZPIuXmNvRudXGE/XvKAQXFLoS/PWm7MbLUGzieDeQFX4JzDZtF60CpcnVu6AqrQnHwN
GiN2RU6i4NKK8Tn2TzhZJBeLyanI/DHpoxMedagkevw3yaW26g3+VHOocsgUFh0EVYfKAf6lMO/r
eUSvDp84qz5NB5z6iMXYy3dmvZyWwnoyrOFAfAmVt3uAsnEiE3i/6ulO49jiodM0I+rv8pHhWd0k
QRfGW3TlQZrySaSTj2oNWkrQzM53rbWPCWZVeCGbWNhHVFh6aTxVoXXqxE89LW8TW3+KeDAJnVgg
6POnQtc/7VC7I2j6499XE39pmSi1qAAtnHuGpGn6cz9izEMDCo23TS2zSQH+wC7P0LBNeui7bHpd
QKcp5h+TdUVDQLdLi6ys1NLj9pAkACKtzNp2a5Xl32QEX+qYv3wj0nZU02oL55Ks/cs34pBFE+U9
RJJ6ZuCGhVgO005Mr0Nzn7WfEhdzTzZ5LzD0CGubAZGa2P15VrIjSatv2h9NNp+swrwr8KqVTv6d
Phtxkg0ubr7mHxMt5xi225C85YZBWX9AUbG1Le68WD/NVIltU12ZsMAXe/JBwu6t6EWa3b6zlptU
z+/bpD7GqXU1MlcI0etRHe2MuLyK0vrAdKPRF5/p4Y6uM7BrUlom/aExCI6TdxmPGG3e9dcd94aL
mQAvVuic26RgBZk/xK7cM4LdSxznExVcKWci3EA9wwwY2ID++2vA/fNgwOMTdkgsQfpD4wwF9I+X
fj6GXhcVVUcOswPZIFyJ2yOrvNUQvTKoJUQDjE7hIKAGevIdHjKkqFkpATIeyUb82sNDCdLizdbR
BzQ8SMoPtx76ICzWams0686OOnbp9jfmgjjKYgWsESTglDySV/BIaLjOlhMVSB5ICRVWeqq67LYJ
KR/LkaONHc+PyjAhrCbNpmaM6s+ec+yy8ElvmE9UaKvAC1abwUK8yij93epe7MIAPaGPfiLQd7KK
n8JXt6p/TjpkrshaXkk+Qc3cUx6E4hbOPClZDvCRuK0IGquHG3K3/DwPobugscoLYAy2CaV8IAAE
EyCgeC6bbWbUf3MOmSq8+S9XvWej2/dsB2+s+rJ+uepTu2fpbkRU9xD1OiQvWWYd53bdM09FYE6s
E4oqGNQloQzkwsRxse+FHUBqP+Rze1cMcHEK52CF9DJMHjuj/5tE9L/ElHK5mLZjO65JC2jS1/zx
FZr5MhqiMLoAt8O5KHgo1Fb5lTGZt3mOmCZ71DkPvzX6vFmzcMOX/hwvkrUhKupNts6fOUbYBfI4
RCoeFeYNaOb3yyX9H40H/nvebRzg/PNn5/avxu3/9S//IvVy/of5uw2dbvBfDwgO7//nf/fJr+7u
yx/4f2MB1/iNwxY6FeZpzxaW8Y+xgGtj77ZtG4M1ZwTl1j/GAqb+my7xrUggIhc/zC9jAfmbjp1E
6Pyl6A0t4f0nY4HLs+jXW0N4lifgq9mG7hAe7/zp1iB1cgk1PXZh8HMQGIsZnURlbnstCxJTF4eL
dFRfop27omxlIYiOOkRFdV9kzkuFuJEH4bjHucNFOcUr4hoiRCaBfSRNyh34uhNScrGT43iSQL5A
7OD8Y9VlBZK47svUNE0m6/jLN/BPGnrDVd/RH+55QbmhYyYxPN6bZRl/msy2GXWdVqyCfeB4W6L5
KhyyPWdU1Jsmog4erQdDR2Wx4iyf08W773nhxsj+byqdV7OioyUCJEcSRpiq7qGDRQyskDX5emgQ
dVFvGnsTJodyPpJrRBpjAp7+prUFYw11ImKVM24imya+FiYP28qFa9J/FuRjEpZZnGFYRmKFuVYj
59JaMIolaSmTGGvAGjDV7Sx6Zuq+CweNtaW06RPeesc5xVWtsyezTsDD8ZvLo5V37wmdeD4bPJer
nwmUXMRbezMkCAoKr8zfQkL30tg90srcVeCLISGPUfcgoIUkS/rDqLQTi9kHMXu0ysMd8b5naZTM
1hsUPe5dmmsnp1QDBsc9dk7xMhr1gweWHcnfTmpsjavKPE7zY9rIp9rh/5XTo0e9XBjxjX0j7OTA
PP466ZoHjq8vWz+HGYONwug/Grcmng1Sr12Lc150JhzhTyIOkbN63/W+fmn57gwCHhguVD/YlKco
QgF4R9TMcqIbUzuxyKiTjbmGrd9DX1eWlIiP3zxXYX9TOeEtVdVXV/f4QPKHXGTY4+Pv8XCVA1op
SjOgpwf3a9yEhgvD3P0WScQlzPuvjEy7olvoAuT+rD5ilmrO1Bu7U8O+PNIY/PTUQdmYndt4Usi7
8J187WuvXwRm8fiH68yEusrt0mIWJdCKyKF5vnMRPPlA+5gBRPSNiRG+CvkjE4DXyPqNtPnKkV9m
CuoT0elHSFIzQspbVqhPdmR/C0P9sV9ySE/mTTcjRosJcO6T1tkvxOCCDlt3FM87tFuu7u7ahKQ+
x67mLa3noYnE4iMgz1zXumJzTJKwxdhBR3Vmr/qnV3UfaTOgGImWLXyx1O9j4zhTe+0WB0FsVan6
GudplTcVHIF0xDDtnrHkqPzdgWG/aV1hklm2vTey77L6+9LVqwDuo7EZw+LO0yKAYFVaoMkmD9gO
2X2Jpj82utIHpPUe4ZPLOn8Wh6gGeZRrpIhGSLDb1vF+J6vhq6BjJiVw0jsBNxth02gtPxFUZpvB
UICHIvPQ5uLcl4v6HVS6G5Au8yHW+2sXZt/B65xHMstdchSz+ta2+TISYGsklR7MbD3wVYrDVDIH
K2GC12n1LsNq3E/xoGLdWm07xOvD2PdEYebz28xKeT/A2vRthEJ8jPWNmxVQMy18Kt7qbBN0ccHl
DUryL/wGPUFYMDwCd4BdS8UUd3iWk3B5GqfyqosNlsiF8TItdWBNjVKXI4eCV7XP8ugwGG2xLwf9
+2rjjEkXwIdmKFO/HLIFow3YRYo/LxBTc+fBRwSA4L6xYSr3qNL2eqNZV5r8mQGMuq7Rh13OGqtV
WVb24ywz9qnmWgUMaCiszSd0tvUpdRntVajPBbv4LZILjYW0lPvaCVEBkA7AYIWA05SkZ0hlygSe
gilXmgtf1BFS0ZyoNjMbaciJpG/Ab0H+EJX9moYNqVntavh6/nMZeNaMHj+8acr0qDtAvroh6naO
Ug/Es51uWbjHu3HhYgeLAlBe6ZOkWe/aqTB3bF0/+r7UjtUY39Uih4PedXcXphF4k02RLoQdFDEO
L7bqumdet3Ru10NU30O6uh0mvoXCpgiM6jbaSS8hDMsWxoFEBB5ye71vrDt7ib+REIucXCtfyt4G
wUavlhrOfN9JwB2IH4t6SQ8AXNPrGLlmFgU8T7kCCSZ3YmYw9DLWLi1amzqUOZqttrLzWTC4PTDt
BtxfQYpESIIKcrjpstr0oXwTUU1qU0vmxqae2nsQA8C3kmoXrS5TrKj2B4dpSG9AaWAi3LBr1tTS
WbfVoRLdeGodjXxstD5wpTMaZFndmGgloVseiKHnRCrSUzIwYszVknv4qamVd6uW34IteMw2XKq1
eMZ+PGNPXvfkS8libjeAaG0CGzOgCvK+cAdEsK3GIYjOapij4UUHnDRZ4TduQAakBGdvR13l/q2L
9m00QtQDjQOiQe3z1WLfVCt+Utazx0yt/bvxePkPBz1Ao4QBHgoBoaQCiLH2lRIPgCBAXqH0BEpY
UCmJQYjWoFGiA+BR/TOug7OOHsFTwoQWhYITw3wCzJ5hseMFeOgYTPQMQgkbEmaYxUXrAPBMKR8M
NBCaEkM0ShZBisS+UkIJhafUUE64SkLBsInlBKKKEHVFhcoiz7Qw6JTwwiwRaKf3sOf7bZ3Uh7Fx
VgYUmkCqnL5lsckKn2Qe1ByTeoQx+sNeqqQecGgRkC7QOdsQu54ShMwoQ2IlEbGYGWtCvku0I3a2
kNDK6MW3lLBEKImJrsQmVtsr5/F3ilGGKBdBisjWDaweNCoVGiElW5nRr8ypsd6IplqPelzzHnji
xxkOPRn2hAkmGVSBEm7lCTl5tzWy7mmI0doT5flhwtI+Yr+uTruE/fBNVsSoA8gDFKhtBqW6UfIb
eBPgR4sXa2Il6yH+H5RUR1eiHbYdQaZkPBN6HlcJe0IUPraS+qCwckl0Qv5TKSHQhCJoVtKgWqBx
RtqDFBbZUIl+aOVOs5WgKFPSItIIAk0dF6M1nIw8ek+S9GlEjZShSrJQJxXCvF+GhUCMbj2aSsDU
omSKBYStGW2TkxPOVDdsyEpw3YubPzCNnQkWQhMl0EbNU3VFJATOZu9japbnDg2VREsllagqLJsT
qT4oPkeJ3iqbjuYoGN551ymKrFJJs2pBQNxIamVQdq9lySfmiPa4KEHXgLJrTrTDkkxXUkm++po5
vuY+D1hokxDnRb82t5OSiQ0SA03Rxg8CBVkPR/HNNJeXpZbTEQrIs4fabGmcM3lve7NZvk8RRJWy
RlODf2bGJ0pmRbUy95zQr1XpeISuy+Gl1Q8ShZuzPCVK8KahfIs070fuEaVekPUAWNu5wuzGXBS5
nJtrmIyjk6bnVxF6ulIJ6+y6u5NFgQouK94aJb4jXPRmqOwP2HfFNimD1c4Q0c7JtGFYfDBi8xsc
a9/K2/s6Gc8LCr8apR/IwgO0eZOpTY/JKv/S7PD7GBW4iXrt54hakOyRjaPkgwk6whY9oQF6eH5m
h74TNop4aJMoc9EfOtZuVnLEFl0i57N1Hc1PCXpFSwkXqQA6soV6EPiIGjMlb2zRORZK8Bgq6eOK
BrJUYsiYLlyJI20lkxRKMJklBxf9ZIeOUg/b9xD/QZG6/5e681iSW8my7RfhGtwdctKDCARCp04m
MycwSmit8fW9kPXKipfFJq3s9aRHJa7lDQQCcD9+zt5rs2KitHRQXNYoLxkDftBRYmooMmOUmd0q
0bTQakYBfsdVu7mKOCfUnC6qTsjU8Y1YhZ6E/h5x6OxqJ8TNVtuaJ+RXq2JmEiEu3XXCfC2agicV
24ehOmdPGB7BrmaMKn8Vmjar5DRYxafmKkMlDAdBamEMaAfoFZDWN25z10C4ioIVK+5zsEpaURjB
6KYAKle5KyJpLFfVcETWOO2bRd0DSDrVBLyvUlmFZtZBOyvMhgxA1LQ9qloCIFs0tuDZCy9ZZbeZ
n6DBhd98ZNWkLb7Kc51VqBtmSHbBXS5UKYvfl6Q/ExYwTAMdcnS+MXrfYRX+Blr9vcajn1E7ZkP+
Wk01BWhLlpg7fcpX8XC0yohT2jfDu7AYhbG5So1LNMc62uNJdd8lWuTUSWgvYhHtZo5ISb6D29hv
u5GETEujaldZz1ixyZ9agN1IKjkHYzTeOXrvLxyZEj38iHfyOdedeRMSNEcxdOzGAwxmT6IvShqs
uHoKuFFPM7SobfHo5COJUu3sEwl9o9MF3bjsCHRuMrWdw5mpRVsegrh7CYdXy3QWryjDeFMnLYhl
9oXegeRoGk22cWwQ52K5bTqXt4gctVa0n5N6hPvoTgESQ8pnld3Te/9gL1dpN6/8Sx7LPPswsTrA
cERERM49w1R8eIoSwq6feoGboC71r707nOya4OkiJoxeNBgHwxbO8eopgcNDEwJseK6gK9MWdsfL
bJvfyXyoORk4XtcUDhX18GlMigiVukEKpuYalBpRtykv7MXJRuHl7UjUacmKrhf3sVGkMU1VzXzf
iTbWUMvdZJDuU4oXsGe53/M9NgxRwYHXq4+gY/LEVPNLmOQFONpy8WOz+SaCKbuSd/qPjGQjUgzd
efP6mQFmEA/ncCXMdcRLT5zNk1KXOyIAdTLA9H2kkcxMXsK85+FfDm3jPqkVOZPBt2AwvRCo677O
DYMpFDy8idCWitJJscMQ/e2k2sNCCg3MAsqOhWhtQvjQ5RCoDcMMB/FuceAPDzkc7oxJcxIu2NKE
vpFljaZ9tXLOgX6tq6k66l277SvN9CZhY8WEit3nSL3q7CMxRCBW10tcM2jGKMIx6S4vc+h8tghQ
43ybPLZhXe31Ce8jIIbNPIT2jVpfnbZpAz9x5mPEpImBmMWRwKgx67uF9LPOwYhWwWAvte8WdCKv
zNPlWiwTGGuBsoNbamzMB2X3at+2zAZtUBLo17pTAT0eFgU2UteevPp5ntjs6vBRhQpzLcPdm4jR
baSN2V7iYgNLzLSJufypkIt21KzXgCHtJZL1wxASqxg2/GltrWO06arwOsWajK6cAHgttiElAkto
SDMkMYjwJUaWOJmi3tZoN/ZmkT0UK2g94sSaZ70Dp5RlgQZ8dyxANLnGV1ao9NL7QUR/AI2kF8bm
J91ZPlmYbYI4z8/KYhDUjdfMYIBrmMElmtsbG3vwDkYotb5T7EdF7HQdMvM0a6aV2mhV3rvGrVns
Q1o6g5dDh/ByQlLPNFZGacCiyl2sBJbzUbqadcLmLjxg/IQZaHDUQVLU26kIyr3QrxibwkMZTM7T
HASPw8jblCIl2VezU/lxwHjWVcOpx/a6Q5VM+9wYmss4do8cMrP7OdU3XdAcI9t4QVNU++uPYDUo
I/Ji2psNp061zPF2YsN0lEZ1ufAuRZzZGG6uvftcohTtyKcslBWckrq6NUOtIEkVuIbMeJ1YOz+5
2cTzrKyC+Bh0iYkoGF3YBmCm+PD+GSZ+Ga8B+JIBjjwyX0Af0wXLRRhPQVUwOtVrFG7kGEfEuh1j
myVMoUFQfp+W0S1nDgsxRIbKhN7ZMkN5XPr0Bkt24MmZALqWJvltWRBB4AQ2SUvKPSPtf8+o6UeA
B3miMWMtUn3fWv2Xhj3Wm/RgOUDvl7u4Utey0Ds/7MX3LgNG46hkQSRgJV7yDJviyRhU/DDiWKvI
cO1MtFDcGbgLajPoAbCWEFd5HZFSYjjijJQh3I0aPLKE6M37TPUGAPS7YT0CdlVcH9PA4WkUjX5Y
0lRuq7TbsGJMB1SjE77uyiutxb23Neegk+Jyh9WLAcuM2Xkiuiju4/njIPSDZRH2moz40dcD+3MS
lcAC64ciD7TnwsI6FWfzvTRa5ymxo8Mw6j4n2vhiNAbCxyAg9m+5C+bqAcUmLtCUpyqKeMv1yLgw
EqmZlNO6pdYtLg409dhF9dvM/DcG7wfTaScP8eRNHvRkk4psh8dFQflkuSNn2QtUGe/CrApODvtB
yBCuzUmTT+3c3aMK/9wzD73EgfCq1FBeT0MGcEhzuyiXSKUGkW4dD/JiqtYz7FTbSCPpIZ9JAutr
Lm7ILyGKbBZlDh/JOD+VFAtepskPbN/jpnXqetfjBN0lon3VSLfxR228JqWAuhiHRFDPAUoG2yF4
q6V6QcBCOZenD3McwydLPlU1vjrS415EwT4oK0Q7dsvqzEnuaQxoRnXkbbFzQ9BU5GeE2OiZJFUn
o+ve2tzJ7iJyAHmxfDUNBnZjNAaS+K1W4oci1J68PskRX1vWwMFhknuiu9ttywDPB8jwWuJHX5a4
eGbgdY17azyb7sVkNI8oZ74phg4LgcZYLh4rc9PpKtxqNKvoaVu3Qb28mhjwiZrPv4+iCgh5HBoP
liwW2A5Cktl130bZPzt43zdao64JrJjD+9O8hPa2a9RhVPa1NUki6koe6MmGJm6iaChmLF6Lpt8X
ZFQeFWsyxR0FUpx/DCOAPtlUfFBDY0IK7a/wIMJLxY5BDG5C3/HssIbRwKAzXk/lo5Bd91BaKIvS
BfDRJMOTrtW3aKCjczctb6Zmpzdpm3uYgLkxwxT4tWFFjzFoDEFGbm2Q1zAYhuNrIA7JFLBPWg0I
yjQIRdRrL61tBBsBGcCJyvP9Mg9sByEwvfc9VjjaaRroa7rYTmHBSGbXcw3EZGShq7u+2TbuxIY0
N987FGc0Q3tKT9qgl6oaglP/anRpekKDCXwjJQ69zS72GKgT4WHq1MXF1uxT67EAU9hb2HAIuUhZ
giORxvcJojtyjYNTndcYB8qk3y+SWKCKls1+SB37TiuGb7NonglKrC94rcA864CbnS9BrxubpW/a
KwPRj1rW1Gz4NTIW/OdbfU5p8CQlXCv3tAyd2lQgvHwiabsDr/GdaJKKSSVhkKkVnqKxO8Uzx853
Z67IHF54FFtZ4tx0VJI3VFzyVA4WVHs3dk/QEC9iobhYAJvsuGkgNjkdBOg4zjqpBOkwGPusXQ0P
Q6JDFchv2EfrMzjt6CHnO40RAR5jOJ01i2LQ0oIA2eLionuhGRI5JARVzhm7L+u75SHAxnVDUPAJ
EsYmW7McZjKnaqqFe0SBtwva+MTN+etC2QcEeK/vGbi6lYb+pFfF1rJ7l4c4+KDRy/TspK8x2uND
piGD3s1dcbqlg3/T7uyrygZseFZTHeZxqc9B3n2co4bVs8tPFn0BLVxOTh7eMdxVXjcT/AYo/iaO
nlJnas76aUkufU3HI5whR+burBEeM+6qZohOndWcykwzH9/xJk0cL/6Chz8bi/BS9lZEi6KuyI6o
SOKJggmHIjaLIdTegsikCWp+5QmY4B9eknZp9gS4AyjXykNREvLiRsxCOgSe5AKhZQviebN6/gU7
R0wU+CHPultA6eZl5YkWSzRCJDFIUnInd/+Pjx2bApsmso7aWB0sc/TFiC3nUR4V5eiFjut8cbIU
rc0IETHQ+nM3LlvdLu6pA62LiV3dH62S9vv41IKZ3ZVJVBx1Tbp77h1YhIUj8ITL5sYinC42IvtW
9GhCzI7I5Q4F4Y1TGN/R59Y+6QzAbaeiO1RrCAC+ATIqm33P6ctUpKzj8gosLxacDt1sH1vMdTjg
oEJkksPAIfB0V9kbGSp7B8jni7OoBINIjo7m3Z4sIqBqZhKdBhetcjqdiW7ABNgM3yNJqKM1IUZO
4vqTJg3aS27pJ5x0fDdOnU0Hy/+wsKG562Y/0bc9IJ14Vpm1HOKU9JuEBxn56wfGrhUNdfXEpAGx
Dr2C3aTRTVjkYPluwigvp6cg3JRQZVurXgNTNP7cvZQVRJRWj68oDY8jp9STjaEdwi4REL3zllaE
1OhdqZ2rYsCn35JC5Yy2j7th7Uvb9hbiQn+cNPFokgy4L6s4xqkWxrtiTofDxOsw13T5yJ5yswBF
FH2GHtjgMIUkz5vOOnEo6AqY3w2CL0+TRjhfMpO9AYtmO8D33jpNyLEIrsyeJS/yqcxOOUG/ALUz
XCrZ57kvwqOmV/SncZ3EQaE+UrFk98INFxLk3VPoEKqOwTm7BIV7mnDjIP/kcFda4ALi3H01yxW3
CtpZr2fnonPazwX7Y6/ZeNcINICMRxsIhZ1B3w4/vNRnZ9+54oPmdnTyo+96NXyRErEcp+b5kEsZ
bewwYDEtHHkt+H6/nxOrn90tTIldBPEmh1lh6ajNf9JdlFZYq8oydsFcu0RWXx1jRoBjkS0z5TNC
GySIadyze5JIsh373vKHpjs5icY36GxUe7iYEtzzrpbNsFime94UN2iXQ2XlyFv0/g3qc+Ujxzol
jv6oFA6gxIHGnznTSx8EcIGgm8/0fm1e07PLs5CF9C8ymSBR0orHID9Mcx2c3Uicfv/lrZ9F7xYs
Tcmcw1TwkkxToj/4URbTOrTxbZ4AoHMBZ4LZ3uNN2pQkUWUITg4RRxyB8hFvpcG1RN/74IZs4eGO
LRDZTuY7lnbIotq+kEjWbaJs+EyUh7WvdfWpY8h345a8EIXDX6FngROJz4lMDB/PmueEnboL3mMn
SCnpmGzL4FtRxtGpckLrVOVfSZmvvyRZdCdvcdKrmy6FPxmGLqoxaIueKRKaIIFazvZMBTXC/NtZ
OTLopCmLawgvY+B/3sR5/2pTTnpOqn/um7S71rmp7WeZL0gCIS/0S3IXhLpxY3XfWT2pSowUBFGR
LJMv4qC8KMTSVjprFxMEm7nc/f43wMjxk07B0nn1lI0/35C/EGBE7uKS8MEd1mvjc+uWzyiFqLUV
VW4Y9dRb2QraKY9W42dVHdzKAPFcEoWfjVU12jj590ENJKbOTBOp7oFsOJlnOmVK2smJ9EHaHDih
cCnD+SVWCIJJat1D/oqf3IlwHTeFP1FVWKJCYePSGhOUIA7Iet2kXtOriay+0csqi6dkNAHmlekX
EdYGwobuE0Odx77VI4Sd40mDROeFozN6mMi+aMzJd5oQs6+of/WpDvhBMu2EfXTXj7wRUYWmN2Wc
YJWF8xCG5ls+y3E75Ei1IYNEGzNYkn2m5GsOPGjfWIzNKlOApSOeo2eY8hgwU2e8rUBtDnhSiab3
NOOJguBEdbMrApcg2g65HfOecEuIAWl+CxZKo9TEmUj3L4LEMBJdjeUio/pzmFjGUc3LW8vze9ZM
0PsRoNejBIKBdHcp9xKcKmRTTh6JJ1ABPIfQL5W5onQS/JlWrxRuEB7uoiRLSktSsqsIkDl1yXBK
ybB/jY1jJHiVnbTiCxGY0sUyOmuyuGmi/hgMwvKnvqWQ1QkCqvNp3JF2jSe/Ncvj+xPbR+F26ruX
bkrv3o8xTiQ+QVXIdu9P5X8k9fr/EXH9qOH6r/9DSR5AOvTfmsEe4Rd32vVTQ93/o+Lr//3hP61g
8i+4SJAVME1K21Quoqp/WsHUX8DmlOW6OvItwzCRLf0TZez8xerAdF4qZss6cul/WcHQfBG7hFLL
BKqnsJn9J5qvn1ccBxvYqolClSpYdvT1n/+ghoSUPNkcqaiA1USkNQhCZpCMzH6/sqmfd5f3j3Es
XSpso6wZ6z//4WNowrTNKBC0CPbJsaBwWO7DAK0qcl3msXjXM39AT9KVqBMofiua8mkOL/1Yd5Ah
wRk3BYjZ/jGaVlQgk/0v1OeWSv20G2nrbYqyxFpJPhgzuSovt3N9Hw0gZVEjh6I5SEVm5wRaDo2n
rPWDM6z9HGv7+6/5i5vpCENnAgwFzbbepac/fEutsdNpniVythZ6jroS4oJH7tvvPwTX30+7BDeT
jVpHrWesmL6f65QQvpfUY5ObKdEzrz0D9DpgeRp9OKQbJyGKrclMWKmD+FBP5ue6t27jmurcUTpK
qod+fiAh7pkjFBPnzWR968vvifM8mkRMvoPJJhAwqFfUSx3yU2BriWJfluYa9kRAF2mITXDuu89L
/URk6SawwQEZn5fxvrMMHxLOceLujn3jddLY5A21JifQkDOXCZhQTyXWhVWRBVA6zk9tIG90fQSC
TDJe9WUYWDeNBUtFv3Wrq8yhRATAJYgzrvRHHSeDQJbmWNDRZs5JEc4sEjuBJZEPTRaiuaV4sggl
1GnSG7BxOT7ZACltFHxqDcEiaEnL72sIE/NAfq1sj6NGpMeQkamLUqhiFKF/E2juiw7KkMpOCxps
Uis2zloWwgGqpKfn96MEIsjAKcq9VPD30KnA02Hvqb2hf15Ww4lW7Fv3W9ukhwY9UCZRe4ShXw/U
JyWJA7TBam23DFdj+QYC24tBtRLOds8OeTY75lL3dQQBqQ3ItAiOIxdbCJAwdgiqDm3AanxLJGY4
fMk1d9vOd1NiM5rr9lRi/ohUsHCrcym/pWixHEQXgfaZIuE8MEi0IYwOw0KVhqbB2YgEjACp39b8
wflcLuCnoXIkzUElMctBRkNQP+ZGB3O7vkbxx4Va1m7ebH5gQfFVoJ9nQ2wbZnCtdqp5wSWzbUKr
B4tmqxOe6Xdd1PygJuGbqBmSZTga2vgA+/A8QCvOrI5eDgPwEd11/yXmQSnbnt/hLWf6nCLhi52X
tL83BQNXPp7J6chXBMIKrJFgBz6lX9QJbcR20Z9NpF/1Im8QR4CAMy5JafltPW+1haBj3G+418lf
gVJWcHSKgx2dsM2IKyjJW0BB+BiI32yOE0fU2L0OeK4LOMdY80iWy+K3AVAIBkPiL10xnftAMze/
f7t/uYQ4hmtiO0GEq/9Uhi95U1ViRJbAGWLbxt8rFkfwQ39YqMQvlxDb0R12Gcyu746FH1YqeJwi
dktWKr0NdzJ+JPsjAUaGHRRl8qYdWRaSj3FIvdQBlNHODXyZtmTG7D4l4y6ypj9c0C/2B0f8cD2r
eeiH6xnqOJ7kKnhMZ6QVMFHK77l77nIQkXSVK4Z34RqqhTD7f7uu+Z8qlr+VNf+nFOwmjoj/WcH+
j3pmjWn4hcWdXedfHnf9L/LIBLgFQ7juyrH+V2Ej/pJgA5XrED2GPN3mH/2zsDH+chydvQshgqQ3
rXgB/ulxN/5SYPPp6eCSMiEcq/+ksBH/7vPgNEVthd1GKj7wJxeFa3aZhjW28CQT7Tc8ZQQcyWwV
NryVc4SvWYcDNf/h9V0v/29Kc2IXdRebD1msCiKu8ZPSPK2SXGiaU9CQe+nnZ1s+CHSORkqqc/oW
AR/sfUG+uCqeK1C6VrMtta/XJGeEC2i93gX0rWQEONT41ubPZIG68aMLFS3A77Sp7cOM7Mqx8TI/
1/ibgYA70asl4j+8javZ4N+/hRDCRYDvCl2ov7+OjdLnaHTBKhcg9Ivq4+xim3SEr+mXdOYqhe73
bXjn4OKvRmdnLh9oNzPN386YxToOkTVk4Mp9tdGOWeTvaoiRB9TN0kBEmJ+itPARFdTWZ5l8ItSc
0LfpWNsYoRT+pgqcJrwBjEIbM/s0g7WNgof0M3xJWJAvRCh7Rm7sVD/ufnjOf+ET+HkNev/pHMvm
EaS7Apnh7186bjMzzGumnD099phef+lCLkL8nNvfR1ydOXWIFpr+7z9V/rwU87HcYZ1S3sHHweD6
7x9LRzgO4l4VjCEQ18Z47fBEuAcjKI8uGUmgdHytP+W5fUAq6Bd1eHRrAThhlX1oXpWsVsGvY/9U
9PHBuNh0QnMYT9aNtIFAtZ9MTPhrbOTvr/pXzzlXzdsNYsXA+/HTgt0g+Vv4XgXQPT9kD+lE6QXZ
cYKOO1nfW/S/XesNdnTfTvQViQENDITVL6r8yJF70+ifhiJAVfIYD3exQYU0gxZ77ihA1Y5pygo8
2par5FIjjM7KvbZ5stVTvKwlWnNWTfCHJ/4XniuuVnJGW6EYtP/W3uCPG1AXTZONrAE/twTERQ+3
7gDgGd5ITkhRmhs3knuM1bSJrSPQgAs2sFb7OhUvAvl/J/3GZOJbTdtyGg+/v9e/Wsn+dm0/PZhj
SWWktwsPpnxaImDZyM4XXUAvd4DmQXdtrl3qeDqF+h8+eTX8/GgIen82/3VX7HWN/eGutFxWREOs
QNade5Cx4VjGjCXRNmwMJ0WXCpo7H+EWqy2xkH/ox65uqN9++s92pIRMtK7l09Mq3rmti0/5ThaP
eqPoVH1iNEVeFepkiji7jneMSP5wAXJ99f7t6yuBK2s1VznuT8tg17ZRrlfceCQimxE3CqNZkGCg
LWoKU3dnlJT/mPOB83lVkHtKk15AZd/Zb9DNga3CtLwVvB1cn2eTs6bij6C1EfShv4Q9gapVMsv/
w4/2iy2IkzSIGNOybPrjP/1oQ0+KhkYgAK3oxOsS169x1l41ZqcFmI8EDEKeIwKxaak7qNraN2Jj
NnNA04715A/Xst6hn++gUhxRmVCD5/8ZNNMPLlzIuSu8GCs9gC6vH59xk9qNviFwezsht0o+agUW
5JUXextM0Z9e7F8tr3jtDOHQM3cpMf/+CCuX0Xg4Y54GbesFqbUfytGLg+YmGqJjtVxAvd01Ufro
muW1CPKLFp2WRmOkS+RQEO1J8vMrJ/ryh/vyq0ebWYNkg6XvYr4vRz+8WLVWpMjhmX/kJrFz0Xhs
uugoK3r9tnm1mtqvRHmWKP8gDuBBq++NxPqDEVb86uX+4Rp+7laEw9g28DQokJjRV0a0kdwVUnJe
2rA4DHN/i2UYQ0B97tMnRtd/WtX+wUP76eGgQiLhi31EOhSDf/9pAiJeQ3cImVNNLnZfGrjwyfMQ
ERs/A7QdKxIMWPJtyaE2h3iw2qHjJSQBWl04we/hQlxdO3uNR+EHzWM8GUcEMB4ftpVIOMr7cM0o
CUGQUzxZ7jeIXzsLox1oLl/h3lr/kZk0e4AIDIDB6y7iUiQDwTa558yG57LsrxATZ3mYkCeZaXis
BMSbOj/0mKkRakBQx5mt20hShvQgnOww2PSiRpMKzTkWvdg2jjoZS3QH8+9Y2oY3ZdJfP2uVbjQM
yupwTX8NLlOfH1AgHEDX+3HFimMEu0YGJDTC8mx1fxZy2+n5oeVIxDAX085uzUi0AwGHVTsg593k
GfwDYcBP7fZDi8+BmssQ6ODqh9iiXz5ou86WZwQfOwsd44x+2mi2/MVJiPyQoEs0xFE4IYgaBKu0
l9Z7FUUX0b3o6Vc6dId8TO7RO24N/vXaYh1DdEc6yp0UraMkRiAYqQ3l29QpFGTxRiz8LvJN6A1+
dmjdBICHGzEmW8nNB8W+czAFtuHLPF2b6I1GyyZPmQXP+QHGSh82W9haXpC81QJWtYHgU9d2jL9B
KLsM48R27IiAmeW2VQRWRWzbKaqgiXQRPT+HC6CbaAQzORwtMyH3wPBWotQ856/BeAUsrFU5uYb2
1k1e5vHIGOMmLQ2vG4utyxodkEBvVTXxV9LHtr6TM+K5IN8267WwtvfEnq93dXD4AZjp5vSdJpyu
Y0ZCWr4dSCGq+bgi/5oCK8BR+GG1nkWyvEJCeh3L9knINaoHYQOD62tVmpdAR0EtWljNRArr4PKp
RBbCRsuZe2d9nEBL9YuFgaHZqi8mwZH2Loo+ij7mSz8EzIeNtEecVZOUiaRHUkwy5TFFSPDXcMp7
gQIuRo9BA5QhtuPciKZAZMDjLc72YB/KZIMREJLymufIgw0+oS7v3PTOsp4cWe/CChMndFfAN9gk
KeborqbwigYPBQYysTMqOzDxxwg777oZ2ghAyvmugEcyVi037qkmsGriUWmosSN4J8LOj2SuH1Be
VQgUtX7BRgTlxnpoxo900zFxrEBKd2PCw0gbzgxkqWNfIJqARAGXDqUcd11R7RRVYhclOxM3Zgen
IEFvXNPaHNRCn+djPZOSgFOr30QzeSOtu21MuSP81daL7TTDlcECZTvPrUPAD6KXDE3SUpIMNXxq
1JpuPG22JWJZg1ZmR0u3QQ9bIKQmsZXz73aIx21pU4YDE0nnOzPbrb9kyMMSZKeKt3AN4lL4B2p+
H9kScFuPWzMvAMmUOx0Jge5e8mriztue2xu7NFJ+MIa+WBQHJmMDMntTa+AYvjY1cWX8QSbJKXG+
ViZ69eUr5fLMXQ0c4KTqjecBTv9zh8S8XHJkO8QoyHCj0KVPiIR6omb78FbvUPZxr4N9N6Q7mZDQ
0VELVKXXB1/wjkEIFX4k1N6kXHCx4AxcGEO1U46UFUILGQHlfmL2ZbYlPc3ed4dklzgQ1wfbiy3u
33QaDXsTjHxVNKlmLzydzqOav9MA3nS4JwOJOoYVTetWo3h6MEGc6u2Jmcc+XCQ5psaOMFF8qzCc
gGHPBEJHrB8tauluabYZQYmIb2Htp5s5pkVdDUTSjlvEDFsT02fTDruUYDgDs03hXKMSv7NLzm+P
Zyq+GfqV8/PUhnBvmofY+GAGj7ZsiGEpET+hTXJwP02QqQK1F+QTZgCRIEY/L/iERvXZNb2wcX3c
nIdC2JcygZ7va018Ny2av0LK0olQlTHflwQojVG573lrnKa8xva4K6aRf1d1hPy/9tfzWRymRcLw
KI4GDBIMk7XDyLKFJssNtRD9GoQEjnN/loZ+MPFjGktMTkoOdpjFqs72HQ6RJNMPGZaCSgciT7db
55tEWL8DnpEeQNT0HAYvDK8PY8W339UAhmiLbqzleQ7pvaocG0PJMMHZ9klEciXpH/JJl/shXvNg
yDwy0l0RV7sW/nztBhuSJf2yRSrUk3Se3qsqZENCARzu8UcSXy1e8rbG9dPvSYI8YB07yDLzgAzt
49AhLUKeZBAcUPsYLUrXQfqVvNQsRa3GBt139GT1xwrWcMtDjFHmUYssTN131WB5KguQZ7NHZ+Ic
6cExVmezscFpI+5J13FtgCIWS3NjXJE1bFKk6OvKtdTY1WfdX7dhmk+nbFAIuV/ajIgQNrR1V25R
coiCJCduOnGBZ1CNp6IU54E2SxGYXg9aqBHpAR/dabSbvSa4qJzejq5OOVIuFXd7+Ckw0tltJBdO
ZSGoCNb/LwQyt+4YOle+rpGlQ7eT595Y4e64PlgyW86W73/eh8Dz1aXloxIp/HUjKlDkWb3ug2tn
9A3czAZxwyqRkROMQZzTN9bytVqiiOrrxlORh3i9rl9y7IDjuktVy+PgaAfDZHuS2mGtbsaBiYR2
6Rx1LTJxqd+6Ct9ZLnDisMKrZk+m8a6rCdhhcqR3uu8g16tG6VkDW6Cj7Rz3SoPGX0mMkav7iene
Zp172w/2bd9pt6IJdmH8piNmXQutEJXP6EW6dZRSXHKwEmWPN6riphvp/Zxwuh7hp6bRvTWq8/q/
Y6G8cVXV03iW4ANi92jW2SGZzVOEb62X+jmMNApHhm0NO3NTnYhWTXptZ84BUNXpLSVHQmjkJIfR
ET337TR9DSvjvi7sHaFVDmHuTaTOKsHwP3T797YP17QWScLBANAb5yCbX7rBPspJ46181CQidQqP
tPxgZAQeaCbE1xxdFNlnJkFkot07xHdaPLfRIs/YLHblaN4MaLVLp3wKzewyd+raBM4TFqMDVaUv
a4P8aah0JEJEbrOz5+AwwTxOeF1no2bzsFGc8Iu4+gV55mPYiBeaGNFGkBS+wf9FWQiAnu5ETX2q
B8FTXaYI5esHOhYg3Xp15cGLySPclgHKGzZgiw5XiBe6a7nn9YtMWAtQtGPV+EaKgyuSHovXsifn
IDoqdP4j7iZU49mwp3927ZiY4FYb0TyZFrXTx8DCeUWP60zc9oM1iGsR8uG+sZSnWA++I3R6iDX9
hdPgMa6sHZIT/CfBLTkp3zh/n3tL/wLU/iLDyU9oI6bNdNPG05uw2oc2nR4zKjOAzSVpN8ZHrUx9
Gd0mi76LZ/1LoS1vY9Q8GBAuAZCRFKfOcu2U5eOlrObHrmBepajL2TLWOJ1VnI0Irp2NC53ALyoo
Bs+ynA8d4U7sdpfKVkwPp7eZD0cGPbzVungMuJdQPUj2/I7h9M5ugxsDgICzvMlEf8mEdTPE1YNe
189hxotXKeSZ8mQnnxNjxkU2Pyqds4stTxy7yfCAv9niMjYIklV5eh8FxQcdNV1j9x9VszxaDcCz
sUhfZ/3VqKA8s960hGWxQGXGtWS0u76f0Uj2w/DY8RpyXzFVsQ4Bbi0a3bfM9J4I1B3uAjZ3TlI8
UB04hi63T3oo/LqJ3zIKLqY5/DrCERezjI8Vj6kbzLDzGzb/cHmZdOM8O/R8oSUGSp1zTb86sdq2
OtYl0tDxrVDLdxBOcq9EqpMTdeoOKEYH6zjwxvZr7SdS36AFYvKw4MXGA6Yz3MUDH+1GAmWmfPJm
i4SKN1mfWpBQthgIIHgBhsV5zxf1m0HgYGaFRKs35yDJ9mQa5/eIeF+nRsewume6eBAtTbqAymze
GlrntdHnOIx2Rvd9CPvtOJG/RnopHm/6VNwitpqZ9RGOhRnfj1V6WJeQYI6zTVu0bNm8/jMs8wgb
NjgQIk7q/G2ZLIxaug9Nc79+kkX8JKKCw7pIRcuXsu/8FHUqI9qxCv3uY2+z2Sl1MuGxKwTk69Kd
5wOEUS+L5NnJTRIMOSMk5nFI6atxrFhPUOsmtBbPcwHycT2k8Z9gZbZpRYEH6i53BZP4zGs0eV3y
ft8zuVy3w4Sww7Jv9yiQPLdu9nIxrsQYP3UaReEY7AaBmDNt9iaWazlUOzqpvqntYoXNTXdvp9I9
2tT4rcYpi+3ZVfdKt29Kad4o3KsWRatjJIe6a/epVSDX6nyzZb2q8oPz3+yd2Y4bSbZlf6Vw313w
eXioF85TkEEGpWDEi0OUIsznef6i299xf6yXRUIoSVV1E4n70o1uoFCZKcXgJN3Njp2z99qOusoc
ZYNj+2jU+mKHk2/XtwVZsJTGFsYUev6uIVbsrTOtjDfKdGS6Jw+ucgcVBKxWabPOM+3QcaZyKz5o
a9k7/CffXHE6NVn15BF/yjl1cswDtg8qQV0VhXLVw+pSDaQJ5WTV+VdvQsU8MtXJ04a094tdWjsp
LIA5vGaOy7E7S7e6A3nQ83O00QUh0bF/sLONi1k2KD7LS7K4oRzG9iY7iKnFL9iTgCrQ9aXaGnRt
Phn8k2N8W7DiOw1mAj5qRuZJwAbEKXlyeJfMlSjDVYnPgY8B1zYRmny0siGh8vAXDrFzFSfI5I8T
psXdJI/0ORr3SK51lb/xzD++RoT2zINIorvVGvzO1naMBwXfjNp7KCWqpaw9REOjmg6BHM4INhKN
Q0IualBz4HJg4Y0ZJ9i2WY/p3oS+b476DnfxCQvqodDZutFutoD2m+wz/ZUtmT37qoSj4VPlWMZD
iSwocXh0PZ2UFHvb37nDKJGWQgeFbhsPaUEpA6MQGsTC0I29E8MhYoadyJ4OP8j2NdBK85a0JR53
J1Iexzg5R9b4Ku8irUv58KwtotSFvCJH8Zc4VtdwPHWwN817IZkmSPt7c4utcBHUoTxN+hNDciD+
cXxqimkm38KQ4518mqBNzYmi5KCOVQeFc0DjSFHQvpBt29D0kdsJGvq5fALB8C/DkihRqlbHExz2
6efygEtcZ+XTFOLJE4GxG5uUDpD+8TM+Kln6HlBs5ol/LKb0YAYqTnJ6Njk5pzrBOZ21HbXxVf4Z
j8dSQV/tQKAwnMcI0GYdWJzirKWXkllZSVUOlh2uUL4PNeYm1celITsutJAm31s2vBrTLr5kFveW
bMkpi5JCsBnF+qMz+Zem4v92mv3LzPt/ogmUl/N/GtjNov3434zF86yp36rqa/Oz1A+59D/m4fon
JgUkv5HroEsdr/mPebj+STc1nYUK9QRmRYtBw495uP3JReHlSEmf6mjA3/8xD7c/2Q5Nc7QgjsGg
XLP/0jzc/r0X74IghRgI5xOkuQPX5td2a43Pl1lGPCxgcp4YMgNLxZABR1MJoIezpGNQhzDiUUmo
ELa/AI1m4IH9J8AvkaB8OjGyyxM2oHEExBwsi/GZHIZN1denNO+PJpSYOin2fVkDFGKHnTCu6/cJ
AHDn1Ns8yh+6zFgQLX/smO0qibt1WL/MuFuGGA8yMBMRnYDxe4LhoYaOo9XD81hbOxwdq6lJN6H9
0uAVr1yUOjqmV2yuvt/uIdbt6olwUDCWmzaEhGNuYqucqYOFfqx/DIS+TAA8uRQxrrhkkXhCRvVe
OA+BgrpbH8WtIMuOBk3EVynKXre6/UiWu9I15FtgJxf7kdYA8pdxMnd2MR1LBG1QNEdsZwMKLUBJ
u7rMt5O+UftqH5gPdlbjXSU2Hf28qgRbrcfnAD4tIqdO74+dli8NQoq6Lt/H03d5EirsblYVLbtL
R1QZfS81PQR1fxxq53OcKs8hp6CMWgtB1hkh55M3KFcCYj4HriCQb0Ix4JxC3k5QQRslNh7irv9W
oSdrZEecnpjTewfTeXfTfmkLXkUZncMkfgW1Dx+CNBFDvxkcNVotgQajL5y4OSmDd6mU6Fw2yspN
q696lp7HfDhmbriz6wak0zRj0ru2u/AyEDWD8DJ8UTCya2X9xQmUq1mWcN3GAw3Hp7++TP1PFqCf
15//m0TJuspT++9Xqce8avK/XcJv+c+r1Mc3/ZAjW0hzkPtqtv6xpsil6Icc2fnkmSaLE/M6Eio+
6JQ/Vin3k8VaZ1LMIRE2ban1qalpg7//h+Yg6AF/BWGRVAubXNG/tEpprJK/TAxxOAHCtDnqIhNG
P/Tb0DcLO9ElUZ3S/HPIJuD+YbA85souc+1VVZZbjeICaxFgKJgLyPHrYDxpFpnNo7msa0HUcAkE
sdggRN7WxFTOhBm92a1/KNtLOo573aeSYHOngzTTi3rru86q69rdmNsLTR2WdGaZEnU4f1tu5GJt
Vuoi6VdtXRwCldVQMLRxlpgyH01MV4FhrvOePiuImwlwUWJlUOJ8emvVjmp0g25wJZJkp+OgcOz8
0dbjg91z3EA+6JNyOlkZlEdMBU1Lnph7dFowWln+GOjeo9n7j3HYn5rpwW5cOSI69EF0VUTy2Ln2
NospLWDEcIZfaT34X4vGYUTaV0IuwsRaZ67bdlh7Z7u1jkRi7vVopTZkfLIux9ljBZ8kVjroWe/e
VGz6Ln8iIAKznLMyxnaBkeAAbwFXBkgdzzrA/KeM71ee0p/MSx8MxxYTftYbm0x0+K+BFITFH8UI
D594yx//GAX+LWvTxxwlff33/zB+13AxwnZ1qahiS0Wkbv6myugLE9uNFqbLMdwCHKVlncwmi2FA
C8zHAApdiIWlNrOaL/HgiQSkhdbFRVdrGDLg8dGHqzCioJ0Tkk2RH7A2lt919+zjURrGeh5WfAPp
sGSazArFWWTlCBKs/pMxuLzMnwedrkV4i4nOhzk4ZF828l9kFFMfKE06ZmLZ4VvkZGmxBScIdLLX
QdiHHt3GRIjZn+gAfhcv/P5L5WD8pxFz6w0TCNJEYMErLq15G9ADlbLN46be9adF5l98Tv+kUJG/
i1fIcFquBWBsf/1dDf7PLGhCQZcSSGHOcNTvtx5QiBbBXWkB/k+UCIDPzdaV+3//u/V/KmssFyU8
ZFeV5UeKDX/93XZQqPkEbAuGrLKjEg8SdRcDElIxp8phcZLspwKdmqCTF9KZ5zBuQbjuqvZzVWvL
1otOlRCzXCmvqX7Py/YQhOdQqQ6pOzz+99eq/S7N4H2SJkPQzqhdqcF+EyPYead5sHCBBMRgcZgx
IAReE9F7niz3GgwT3L3qiUUpYgCxd2rvpo3ut7LZy2AU0jr+5K3715fjshl4NppLXKW/vnWhBVJt
yvAdlgqnF9OpZ3lJcgE4nXysboyuWozVKz9xTr4g/TlJ3+uCY6BID1YbvXNc/2NX/7fPOzz030V4
vEMepBJXUnr5a1kO/3zXGtmgmJPpAzpr+OzKL4VVHpOUTpwhrOdGlxS/d+a4V9wIkwm7YQLRNI9t
i1QQowasU5Dewn2WGxHHxWfSkPMo/mLKFIww4azL2VukoGsxVV1loAz6Ho5s3dyqMYb0ZvLWA5uV
595GS+5BZF014ZxdnIRuYd1z6KhReihD6+xp3soTd1exj1X7mnXQvWr6H1kxb7rpTKxixyV+JL3g
JrNAXQyG9qAznrSC7Nja9qFyknumBO9pVGw9rXxJCqwMkMFgfVeEQhhwFLTvltwddAXmYV3drCk/
jL5xnoyYqIgJXSivlYRPIlDsj9fyETGUO9ms7c2z6YjPrU1oRHIQEXk49UhIcVvvq8w6BolNGh6o
2jY5tmb8Li+9J1uBNiO5JprYI6FvPJZ/5up2S98r1b/XROYUg3aWAWdaxj4X8PHk5X0aYPHmztGp
rTVc9XuX54TUlBn/l/gv/aQ/KB7CKZx59L58iyGTeXbLeF1qdkxpSBuzc52tW5XPrjvMR7UFSpNk
8ym2rnbknZsguCtjc/MDZ1ryTsyiCBmpKcE2Yc1dAWHpMFYorwzc3TUP1AibZaZH5oMWi++EJx3o
P76HJccX3VmbJeMgEDvXfnK2ROCc29Ta60V5iscQZSEbJm4ifKDTpumaV/Iq0VmIA9HAc1WB+dRC
0qHLioORFM7lqAgGG/TdQggxyxz5a98RsUGfA69iAd7iK8lR+hKl87E0qBAmy35Rffp5Tqxu2wHv
+ce1uvqw7MCKNg2UubFhOK2q6iF1XoRpkToTcIaIO2PWtjQVyr48iWFhBuKz7jOvz8r0bifOcejc
Yz6mBxhbpzp5J9UdtpsOwAb59iJX8rPiBFs8zac04m+SmhsnrJo5vcytwx2s82jEBuMpdDjggAOa
z6L0JD02mjMxB2RH/qCp2PSSHeBW9MupH48akAYI2MPBc3qM6jhgJgc2XJx+PBV9/40jwXd+IjRo
nhenvhWeGGeFQeBY31KdjBcmAXyCOcbwAccnnnJMlsgRuCLfAcLWkIvimDImijRZ7Cvhe+v5yySi
dwbCXzr6B+wr8GaGCybrW1eYyh/UW7Oe+JHyRlRRZRQKJ6vBZE0lHLxfGN7O7uKvjVG+5KRBgn+U
CY1PQtHipVOzBMq1dqSS6wUmeFPgQ7AYNLntRXMU6m+L0VHy7obOkVp6C8zw3ls05wsMLDRbuQmc
7wCC0R+M+FIAN+KhZzRMAJS8xo/UF6Oz5kLLXs0sob85vlmRcWa7uHaBd6xddDMutRwhUXiAafrz
TpSRRsCgT4IGNM/o0QuaG3Ufd3ICjcEbXshxJzVZfjXS68+AWOgBRlwWS1yQvOMwfFAc92JlsMjH
xg7+uLTKT+5GZ5xQ2u59QZANWarVzG2dA5z2m1xT/JQ/Hctu4TQI0evkOJnGuSyTd6JXD7Lm1QHi
fWCGuwTarFL1W2K4CTFytgrinaztuXzAHsP01UiJY0XoBceYZqBytVpr3VkOaF/niK/9rni0vMHq
qRM3rSyp/cIGosFnZqTOI3jT2E93sejpcLLUq1H87tnDQ1vZyszotIaoV1LDp+giHNll5N1wo7Hc
ODzkWvkIUu0bgY0Nli5D57EF+NBTShdi6uYjHUz5weSGcxiiYyx3mkL3eGJJBPGc8Fzk1W6YUurg
in6EZPJxA6tWSKtfYzPJ0ZOMTC1yjQ+stctbmPMDArQnihUCRayfvKp5YP43D9Tpi9xVDXabKMmO
QDHPcm4/uDY7j8zAgJ9E9q8HGyDyNi5gmNojxifxcIIRZ11H2qnzzWPY8S4oEfKZskgPWZPeQ9O/
TjQ0yIG6gqDJnGivtuVNphfN5NsVqcnSIMQ5RwY1dgaAPr2ct9WVodGVBvItiXjRgrRj1ljEd2n8
btGvIZKMH13Zx6DXHtSv8t9K1bsWbfetyB4i7ejBNKYYZ23qgvRbWR7bxjzL925ggZWv1O2Ua9pa
Z/lBh77OzdA2MIn2bnAr2mHfWOpei7CAdvJdlcuGax8NHcynz4NtxAIJeeYdtdE4f1yhbou7J3iL
RodvUMP07pOLRov5Zun5wVSKm6LA3dM7nib94Ab+vIsMjIB9CaSjMb6X6bjzbdkJydgFRo9s1dR6
6ur2C3TohmMfG+AI2LO1vVPllfuETghBTqtc7sdNVN1UEdwzQzuLFGsbGQNomdxrFZYyRw5CZapc
W8KEJ2Re8i8Mkb+TNPaqfo4KIMCu9uSYzjXt89vUfnWGcC+3blluib6JoQuiGqYhJjf6KIVVzyhO
fn3ZWEfIzecCpG3WF5fB1vaczFBW2U9s6TgVmf1AkO0z8xyfyypmh+Tby5xrLi1u0MQbHsvomNIW
qwQ3aqGa5Xyqj/KsSporoSGmYJWPqInyUsN6TzC8rbCwlxK/RyE4cSG4kOf1CowTSb0mhFgy1dAQ
9jJCrhFrB2XbspuZHHJmWqG/EkaDlMy0F2avPH2g4TrRr10R7mozuFuKB0+crQNBx9LStVsP/GLW
FcldVudRpLzFk7PXYXO1fPXH0k/Y4ZiSHTbZL1rG9i7L+hTr5gzjNET1ICZVGXWK0h/oHCKomYIt
YLvzEJhnr2CbdB0ZXjiXDYHKCe6d0d7yXjlH4kzUJ5wqkyrEsXkHPuL/3ICLM1LzOMXAeWES0ofQ
qDo/9iOlYJ1W3OsQetdQVd89t18nUNTGkN2mRGGpDPrZL1Y5M3HK1Ej2JO+Z3HWDgo9F4RPxUyYo
kXgt10o9zORDMozxO2q5YyPIX6t6ZqYVk1Gr416PR/kyq/jblDlvdd2DZ5R1bs7EZQZ2e+MESQ+q
SuL9Krq0Kqo0P2LTq+zm3OnVu9r7yLtMho2FuUVvNi/bEQsudlAZmpZ4/tuAKzPr3S+C4gxB2dpN
oveiohgwMtak0UP74UC0s7iPalBkvqqfE6LQsXDYyVKna1EyB66MZmm34p704T1JzPUAjIhn7qvv
UZJhxfUQVRFOWBfnSaCGYiKfUIZ4SDD80ULwqKNUtU5aqD2GDhtbIYBR+JAMPm5ZrZEBQUwPjUSZ
ZnaQQvaNzhCV0jEalgQU1YugA63TmbSxS77WDKyLcN2HHj82rJL2u1PBnXEk3tfSQgLpw+jdKvCn
VGNfUR+IdVIpX9Pa5x6HoRdzojDcFL1tZt10rV0Lhwo28TFdkHRkecEGrNEtCKN7o3626+qoDwYN
HZVZUcLsDa4EUuUcEVFKT9r0JfDFt84WXoalBfiEeHfkq9Cst4EpCxyvIoSS290bc4dTasNb6wkQ
Fxo9Vs9d2cLf64NuzLB1o6/kiQ01aPW2wvAxn8z1VKjoQGiPNKxqH2lOREg8xlG1A7lVMALjlkOR
CpC2JuiNqAQDR9ACBE41jxpJzDbO+QgLuJTboc8MfGxtSq7Bz+cKfvqmi7hXGCcvNL3+gCcbjPSA
OyepSk5ZdlHyhAdbB2dOxNiTVVlfMQ3GC1NL64XmJzC3GZHWXeEBeSJE1QZU56pdTXgbJNx6KIvV
UBKnoTdmPK/KAMU9xLs1ECVBUts8wuC3MFvrhWD7ERc0xt3M5ExDY+sh6b37WHtECfT+V+8jJjRo
mXvW6WNX2RsY9EedKLuPv5koGbRc0JuIzWVS81I//ph+aDDXYbGi6cnK5hQx+uTG5JkLu+QzleY1
trWzgUxvlmRWOGfRD+XEuTPPtu8xhmxZu9wh3oGVqRat09bIrM2vA+iGmbDp5DE0JAgG3IGQe2zn
n8fMJv2WA4NO7sMCnm/vgm4k39V236wctUIatMR12aTHRsldHt9KiseZXbAjl1OsIjimzjM40DbM
j3XHPxVddfs4vdGDOnMjH/mDRT+wgviD/8IB5aFWWZwIuXzvLVBVLGUfQPvWu8VxdpC/InURfjTR
XaoR4opKpBEHc2puNXV/17k7X6tvtcVlyN1A3jGlET43xINa0V2Wtoqur5Mk37nyoFn3J3m4kO2K
MRVMh1jNJ+7NSS4DbRa8D3X83im8CrkD9kTH4vAfqGSFD9AKU4iSRXdniL8wjlgmA3q/YFOc0zxY
1GX53Q7ctRGcwzz9FioKwHik8VEB7bZYN3RoOxjRLuKiAIO/2+mMs/1vauNekcCiAyE5zpuwN9OE
y1SWxP61LfRHjfjtCCej40ebvCk3aoiMtTKIx4n3sH5ozk1sOvUAH4B7i0xCSLB1582jTmWhlRGO
jJWF51Fdx7xHbcgxB7HDuVEc9nNk5Aqy8rJ/RjqLqEMFfAvMoFWTz/SEWRzHZ8IGFqUMPRkHOSnm
k/bTpxSWXJt1X1vN3ljaivy4ZzZWCDTdE6r+ZxCC1yHwd4Zx6Fl+50SNc4kRiSet+j3o6LhVpTXX
ewpVc2R/BvHaFsW3rODWZ7YDS125uh1biU6zdObzaKKheKz84J6QJsT9mj46lbMTJAFoPcevlg1v
LKSuhn0yrsL3CG3jLPGHjVO2T0Wrbj7uQdXnd2VadSMM9w6KE20w5OqkpsbQC/8M1mZbeW/hKL78
SWft97EBfTWcxsBUVJuHFqH6b32jlMlENmCGK4AWqS1ACdtRrrIBUAbd1m8aCnJzLYCEhNWmDyt9
PoVIwqKBM46ipn/Se2Xwy+/7peULc94xyU9ViaNnlvFbH2sYs7qllcK243Qn6KQLtD1NsAu7aqUE
1nITCfUEJPTkueUOh8AuR3bf0nhIeeQ0+gywCe17FSJnQ/qko7PPXATzucZKUC4VDmUmpX5kBmur
Vi99razriYU+rZ3nuI8v8qSmt+LgWhE5mjAXEaSP5YHw1RXmPTs6aXYPBcpdTDV63STCSuqiQJ1Q
9fO4vboJcTxwIVgRZVUsp5ZI1ODyqd8UMsLLsXpSvWjbAnBuIiLtFcRFCFA89NQVq5s/r3J1345i
0Vr4ZkGQ7AKFlgVKikxv5zyDq0hPWKBzDoP2QY39lU4ydhu3EFR7gHZcD0IWIwnvrShZVlE/91C+
bM4JVgDHStkHtSxy6RzkLk0hlOb7KL3FJncuWykbXo4gb6h3zuA+ThzxYs3agt3aGhm9H2YJWgw2
NqRVZmAeLOicWJFJWgdH7SC8d5r1VCYj9OUskklGNEL8fiUK76Fu4lPFIwreGe6yid+hgcLIsz/t
hGE9CQubEolmlslzRQDFmmSvN08tNqWJ2rsaHzplJqLyaAyQKwDHcobF1p2wug/mYdTEIY4UTGfG
Q6vof4J3+6cJBOgdTdcx5WNvtR1H//XxyOFr2XXoKgu4x8qySyAjMiLcOsGLsKLnqKBMk8vynzyU
Ug3x+1OgY6ZF10DOvMk87Ndfq2Nrbkqfu4mADqhv/mjMmOyFRz3gZPbRcP6I0rbamcsJej5yCc3A
XJyWHYcanO5b2ZscS+m+pqzsfPeocDgefenwYk+x+uYmD+QtKd4lP0WT3eCPFkVPI0E+BTLRR7Pv
oxHfY/R1ssNZkXmfOtWtIy1tDLvFR8o4e2cs2aqpk2LG8LZlwVHdIzshILa6N8oblM2z7NQMrtzG
aEQBhEfEQHvGkKcZeQZt5aaW+90NGvTZrugQYe6LJ+8kW1r4pY7yhCdfo8IUbqKolo3a1itvZva9
pjtGj4WtI0WfXXfdLaNAd/yBjRXzw1DeRuTrTm6teb6ueZbfaL/f5L1NnNU5TZakzN71sLw1YHw7
fiYaJ+4/59oznDOnna0Xt5reL35TUt3oFMhv/1gz0KGt/ZCzmyMHaVA40IKI948jN7swkGAYtMRw
UtBILDMpUJhKl1XEWVL41MXoYdCDNgJPjXkeBTuboiI7dJjAJd7J0/R0TZzFVqiUbkpDCetB2p+H
MRUObPEId7fyrNjNofPE2c+Ig234CMOo+oKDbB93hDfR8L5XTPLGjtJNKG+yI0I+4U22LkVe3PAw
zkqi6PqcnmqWYKwhm4N2Ky/Uc7tgkd8jr34OKEj+WOX/klbq/00RAs/xvxch/MFFk0LausmL4E15
a5Rj+F//q/uv/6x/lSXwY37IEvRPoNFM3XU0tkuHdeSHKEH/hG2Y2ZQuI1sx8fJXP0QJzidTg7Il
R8NEZhiEX/4kSiDdlWnkDwLJX2KkQTX4p3UMJZZGgcGYkdPV77v52IlSHzDCM7fVH4WOzaXHxJS+
MvgoFLo3LecZKByQ8ed2+RltahV9dvgPz7zk+B40GNuColOF0Kp6K8fqKcPhezcL13mRpStqI4xt
pAm5h8JX5kKRVMd1Z9o8IzBAdL4NLw9c7mUTdujsr2Z/RMq+UMOrSDU43e/5V79O5i78KrXB5Rhb
y8J50dR7HytzIJHAAdKl8HFoqNZiRNCqt4jiSw171bN17PWnuLBpLtMAdlFUiHQpB7fIWjX6b88d
wtrqoqb3CrZkV+swmTDGTj4N0iszsoUIYAiZ5ZbMuDWakaUejwt0JpxYwUOgwx5LsbBjG9sKPaUa
4eOAFoJtTi8RO/O2pa250x1ePVHrUtwVUQ8DNp7lyCFDUED3ynr1x5RV4VDx28WDRj9K75ZNcWvR
sbtEJjWvXXBq7PIST2JtCoI/sJlmrSCjLppXSXwwBIBZ6O6a9TXojzXGmQaiFaftTVLb89RF8ksh
ryCm6j1pdMjJ/6lOmjpxrIjmfd9S8/egzqttWCNK7ejfZ97EadkQF3+o6RqQ/ZVTQVsAXup92RYn
wjQuU1OdoriI8QtmUOHERSrf5HuQd+2W+OBD5fsPTkrzvTrVsHsF/hopQHc4w+itNXe6Gtua9yTf
0pG6cYSvWpiHi7zYKQViNrRQj/sVBepG2N6lduJXeRlFN63lW58F+nrsX6LeXNuBsm5g8fu8M3QY
lnrpHQoj2ZA/Rt7yqQWhpSncXMY8UpG986rHiFQow1u2aFehChxiD90XgZmeZoA19tC140QzTg4m
J7ONXiOrXUo1nASOmT61rtfsY7oiAT2LwR3XTuBz6m1XFX46mu/UcwnUs4BJPR5HAhCckmndNJBM
GMFZQduSoQNW3sNuIEpDXzuRu+BHbFzk1xFtGzKl2ZkbDkzV97Dp5iqJfr2/4EPZ5nCXs0ndpFN6
jaGjpcDBXSrOMXpR4n3P7qC7r01prdIkWBrDZ5JnF0rziraxQSLBjSfMh4gKsO2sJ1vvtlaHZ9jf
ujVIqsm7KD5tAJWDpr6xp3pL3fMwhA43kW/PGP/e2no4yESEKDe4ao/LAYrD8+RzYAX/ngCcU3GJ
5Jb91TKfwaIRb9CABxV7O8MElk1cl7ao42sgUDsGtxYiXZMzJCDJz4LZ13TrgVrZbN8mPd6Wlk5t
D7AuaSEgjkDdclq9JGa5bOlMJCvjmfy42Qiuf1CDeRTEM819i6D1RfjV3rsJ8wX99vCbhXWOIPiy
wAlEgoCgPA6pC5lv++pzVjwQl/TgOkgEjWsePEzBIh2rld/k69TVwXJ/NvpLoJ9Qgqw9863Mlh71
vhHFD00VLMjLXPfszHWuzSM+h26tYgCJk3jbQejrlJLDRbazpB2OhaqsBuI4AdkkZ2wkhAO9tvDu
ap0guvGu1tWslqMq9W6D4dCjeBtV7czrsE5yiu+q6SYGSMDDyGIJNLt118G4LrSRUMFh2ZMyWHTN
ikPxUg3aDY2BZcWCPVCPk5DFmHOaaUm6dpRuk3f8liJ96AxjQ/eCqae3quWIH89+BXlOc+NN4ZfL
tGuWgJ2xg97Utqf3ynJX1Sv5bblJcp867bswhK55Rxyy+Glr/VfSG1PW0L+eNBG9mMjq2ezQCv9e
2usCwYQRDjxPUbqxSCtlYPHZTGmkpdljSNtU6YPloOMa5MPNkO1qhpi5GW7ZXCxdzAWhyTBrROpa
WRsi42XECTRQ5aCbBMeTgAk/dD7Y5kOotnNFeS30cmG4lzEQXwDfL0IxrZOOzWyy54nJ+TtmIW/Z
vLQAozGnPZp7ioKoVIvQ2NvYlC0wfVxFxOrECtKbYq3j4w6Qs5dTeyKAbS5UcaGUBJTNVbj2QzS1
q04B2BAQFANsPBdPsdbu5b5R9ArCPgJJEXJ9XKCcazsYEbW1y0I3kvWodlBPWAtbpnANC1+uR3yp
WKMG23XprbTFg8uQICXipHEvLtD+IVEOaqKcx1ThVBCtUu+BffggF1sfwUjdaTNSKgnBaVEcsmDV
LNoOi10dknIUMRca103eQjmPv+jEQ+l4ih17Z6vKeTKDS6T2R21yPofxsK575BMtE9gg3XRtfGZX
PQi3Qb3Gej6s8gaXeJFsVJ31gZYWRJedwLdZY7rQuvyR0EuYWMFaWlX6rmGHXKXAM0s2UcICdqmx
MRR/PRom8w2aXETxOEn+2BT5Y83Kp8FTwGV3FKznH3fl/6+M6XG9/f0/vuVt1lTj5U2E+S/oXwrU
nx7fxdfm69/esiZsxuPXlO/7qIzflAMQy7dfKmH5bT8qYfWTS7HLbY1Y32UmRS36oxbWPiGYAi+n
oZFVJabsH7Ww+Qm5lCldB5ZO3St1VT8EusYnhyaU5ukw9TwN8f9fE+j+ttwA0wPSp3MN7Gs2oKFf
j/S93thOHwE8mnprocZISaNb3l3wXsI0YlBqEaSlUadO6p/01H6vwX//xb9pDH3oGmgM5S/2TiY9
i4Z1QvmM73T+00fyL1ZUW5fNkJ9XVH6T52GW4BWynvK/X19iNFghXXJ+UytxdpZ7UXR6bYb4UuDp
bHQqK0Oii5SnosgeWesurk1Ug8Y+lmTM0LJDoTVbRaGI79URFEDy7sOrxeLH2IXmKZV25zA+LLxL
OeIw7hilm0sI53OyNdcIoFd2NS7SuD1ZTFczJTnoQwQnly25mhZdr3wpu+CWpdbMGELE96+dhS8w
nIOGW7u6eC6yCaNY9FI5lGsFCT/Y3Xq6WKLujq0OWifSHxhMHDooLJ5E1fj1PneUL7HX7gedMg+j
KLTfTeSZGzWmJiPHuaK4qlpW7N672H19GJFDBNR3kWHu2jw5S4fymHCICYleNVjy07I9WvVEooF/
iJyJBrgNEEE81SzAQeUtKoF1KgNao1uzaYzvb0uHPJakVNhVN5HLsETG9dYYq1zvEuPHlM4vXzM3
NslkRe6cb9gNEhuah7poMT73dCkCibcCVGYNNL1jsQnIuoyWSlKvCmWAskSboAjQkbtXuTHJTSiy
uyU5a2aaLjuq1CTFajsgJXxoNOLNJmk5YWm3dYLhk02si5dejTdrOCtLk6z7oYdi4TyNzCwi6lhy
f05eCdkmzw/S+G/SEO0n99C5uF/9eI3zF5g1haaYZQAUJt/eRyTfNfHXWo/fYyN4UbJ9Exfb2sRr
Ad4QzsxBOIz1w2AdBcoh84xdZimHUFgw5K0ZAyaPOaNDc73GpoE0ci7fqRxeSM7W2BfsBCA3Ssps
Nl0Uf/tRxULqWPNWb7exmj/6Jp5rAosDUxC1ijPE71aombbrILJxxg4MYPtlL4I1IdkDqoMMqn1H
Xh1328BmmCT2Tu0ICkyHo5r3KzNyNgn5aBPR5g1u7T5JpTjkzD+ZWzXboh6PeN5X6rRVinFRe1hv
C4csM9zD2G3S8Si/0/StubxvkR7tc4PdOKW2yQEsZP5hcniyxm6ZwAUIoEa1qjzaQbrgydCa+iRv
uaisvvaevalTzJfQAHTGJmVj7tjVN8Pw1PrsfFq3NOzgbHkTJx0+npQI2J4tGGJbEKFT6qHs+ebG
ba7NNNwcjTSZMXzpDLp9anUin/JVfmkDZ0D6g8eMt9QjQkud+3VwBa0MP4WHT0l56MTacgCIaOGF
UIRNH1s7nX23Cy2OJ84Tk+mDUxMy24/riYNlnB7tQnukyHC7vXzyLKLzJDNAJPnSc5kfWnPpYKo1
7xCLah7mw3wgscnGAWBMRLZyHYgCNo188XqxNhgBSy9W1q+olMlY46YPxUNZG98+Plvi4VayvNIL
sl0DdaEmAvhDOy8GsUtqk9Mhma0iPldKslG0jvAHY4GcA7mhWA+2tZGvaSQZQQnrU6M2W5hhS9xR
YA3UdYQaJfHrrdHX25hKxYmyQ18N6wwzdg5vXA9XbvnoQtiBjBd0J3k6TXKWV3hYPu8bWbG7UPQv
TvpUSHS2SRIzumGWB2se9meOYYvB/9/snVly40qWbaeSE8A1dA4HzMrqgz0pkaLakPQDk0Ih9H2P
Qbx5vHHUxN5y3cysCMXNCMv6ffVz43YSSRBwP37O3mvHT5nJk1378r5ptC9tQXnp94QsIZxk+STc
8KWR+VVkymNeW0fbk2+k9R6qMrgpM2Wtavd2VpwDzf/Cxgorh5sp+siuOLkBB66LgOJWVPElqO1t
ZWIgdfRVUD2JmKWDhomWpBc4MmEz4fMd+bMO7vTEuxEs+dbA+SnzyoABW/juhuBEzfA91C81XM9z
3b/WDoaG3EdHmNmHKgnXDau6npN71ZxClhA1HGiigWeS27/EnOhXVxE06BQ+iQjwVQfOjlz7S91v
rhBNfNSAPf5rjs6XqkIO2wlTe4zNP7U2iUHuFM76bgSGoV2GrMyzUiJ3XB0XUpHBp+kr77aNm73S
Oacpd2DYXRjRfNIj6uhkeG0lqX0AP6rK3nAxbmeJWX7QL6tNNmq7YPDwgPkEGmtwwuCKFTmXzgfW
xfIizaPX2ojyUhKeh5NG9py6K6MrZi7XquZNtWRHf+DUDflZ5t+kBQQ1hLtSsP3IYeEAOsnM8rb3
8N7NXIcyvp5M7Vrz3NtGhJezm96YdYzcrTh3sTiKdnpl6pyRF1Q2r5o2nZLBvS+Ari3IjfW6Wyfn
1uU76dLnqraPVXBybXNL7icoE1Q+XnllTOKI8Z8xPychRtSBt+3Tcu/2KWgaRBSifQ28+FlPNJdv
DSFOObKbAfNImvGUIgJkE78Ym3Tnj/N2khy3WKYi7Pje2WuKlwiYg4yS80j/iNjITc03Pem4wHv3
Xkj6aBFZUO18UfvfnNl5owJ480S0D8dqa+QZlYTxlItV3tX7ucY+nL7oHWGGxbRVxsXKIq6vsXaq
NqkQtJMQdzNIILYRml4ixK07nISEkkHpZyxUpWLRBbTONHvXFeGBUeTWQ9hB7OpqSmaSxTjlzT1D
M7r4xNAOc/Qcwguqm2qPk/6li9E3lEqalLjlEyVNOgUb+yqIsdhQQPUZHk/CupOv6ntgGHhlEpTS
v/gc4JG9vvzv6ePjFPG704dKgvjXfXm0iHnU/tf/Vf34u+L1JfjRJKh++L/PIDYnBUtaDv2EP/3K
/30G8SyA0IjQIYwSGEXx/I9+vPEHPXhBzWx+FNDKqviPM4j+hw7oEQeyBQQGnKrx75xB1Oz8x/pc
8r5Uzqvj6upU82N9bgRI4/VI85aOCyWkrgiYEPXCsaKHNMue9YIM6p6ti+W8+c0Z5CduvmdyIIMF
ixzHcHBDfhrr107UYFCxvCXcnDrUbiOJNsIYxc4eq1utJzmNhFNSlaaH1C76RTAgwyHqCElPvZTM
kPt9luFZzLrfOIvkZ9+kA7MaIR7WTJsUDwycny4Kij2ZVmTBkTWK4zfWpuugKoKNJ6Z059G0YAaB
NorTWVIypaw1+Sg682WG6meEhJczm2kXZVS4VM7Q89KmWjkWiqGEsWTrMDCI5bRsK0I+d5UgRoGU
047VodmEgIFWNT4bax9nwU2NnLy10w05LZS5JauN16ZXUciAQ3T7pvjaCjKa09k5Szc4FimBHnHU
VPQfT50XmAz4ka4U1cCGoc2Ea9ZA/byj9OqTxZHEMv2DX8WvhodZsUaPVLknNb4dR/1Beigvk7Ik
ENLbqnwGMIq6nrz2stCWs23fm4phQej1ZTVPV8TIUmxx5sBLqCBO+dfZhAox5ISClQ61dPSWMBVA
jomsQgaH2aJOCTWiaC3df/BBjNi5O+45Ge6KBg3OCE7CbcHXZkO+swRyGiV9cIz02WqMryWAr6xn
ZIo//zqMbTTRSD18svqUnEbS/Vl6Bj3N4kIGRbPKSqEt+lkCdgMOpuMNQkEXItGyLtqYjp0dp+vA
QaEbJ/EysND4KNGFkYHIy0qAMU3wjjYC69BrlVZvIFyv/Bpe5jxb6INKPriDlIOIWOwpYeBpizzo
zF3WujTYiCiv9e6YeEp8ClVZwkRfIClOiejx7qQ/8VuLDuMCkqOYnhL09kPbcWuFCWLLdoTEZjVb
xCmk35aAvlG4m2SgnIIHTku0jAPdWzZmSb8NpyA8ntInWJgDlK5r9yrsnZBzMm/pvyySYiaoDdmA
GPx0+SGXB/2XJySN4WrwouI2q4oeiGuEbrFRormC+RydsT0gnEPX9PVO64OjycDq0h38Y8b2v01Y
8xBzw0JmhYlWgrxKhEEwxgBiVZNob0VbHLIY9mRiEBxE8eRclLa5G8hGaeoG3TXRd4Jvv6vTK2uE
lOcX8P39NAKloM13qWEvq7oib9KeUIO4rdwOTt8v8gQlEJmQWPdte12GAa9dZvHFFDWn2Jzl0vGa
Fd9oyoGynA5EpC+msSZ+OL0Vg7kNMq4KB7QGEXP6nKL7bsev4ygup2G6KQM+c+qk8GtpwOTpVK68
tLv1cuQrwkV46U9PpUPcSd3MxkJ3guY0qb+0pntyLDPbwWRw1InbRqbsTjHswAg+GeKkXDgbaaZf
2/kUe9yXokwmnkttWc4G2Tc9P2SG2bO6oUmhP/iE/hY+MsJUXDcFi28aWN9opSDKEcVynO194M/5
No3mch23WNuMSGNgIu4b9LRthO4tTuWmtIKL3mtXbanSPwy48lkDtDR05GPQafxSztnIaJAa9ubU
rv2uPNcE/yxWbvFm9gVjWeTzMW16B0njImnTSyN8ypxYX1qJwa0CoA2zZ3Eb2C0fEhVw7o8PhIqu
xKA9+jWPQ2nx3vE6L/q4vZiJ6MmKSeei8I5lUdzSA9iGVrcn/gGpsklOPSNIBqw+TB79HPT0jL3s
LHIqIr0DHmMkW5rLy1xr72phnQxpXOszKmfdeq+s/K61oVdWPQ96NYBxpA0RaGmI/BoPQYLwcIac
LVGzsCzdaUJszIH/xVX3ZpgPp2qON2ZjoayLn2km6+DP+rOT+xdDUyyMFvJTxHQCBtrayVk5sjQ4
Cy/a9DkmGStEIGygsk3M4rG0x4epRDLbqsntxMLAXpFG8Vuko/2AgzjEBaY3wX43yqdcJ1tIeZCK
NoBxZh5SJOStssproXvfNhmVZkjKfNOJm7kMLnTtm5uwIeJjJ1Za/2pY8qBkgn7Cl+w6NyKeaSn4
LGlFa11l0XTJ3rKOEKujvTmo6QnoPkbsX/KMmzQa2OIDyzlNGYnG5rXt8nV/+N2FTjZRi/fEhchh
cbBJ4P4CfjpLc9jQGtUWjS7v6M0tWG55HUJAEu6FMgmfpRm/TinMoQYAn8Z34rGsVu590t770k9w
S4Zvrs9OGIzhaznBCJbu5YcXpZ77kr3OeE7D/DJP2CglkYILm8lq4B8Eo+KPVybbsCOKyOdxAEcU
h6SkjlazixHvS7uGE1rHz2gPSDMqmisvcIqVaz6IQOB6z3m/cryZ0qVTe2Kp56zHc2edRuCBohAH
tqsW4ZCz0f3sPApnwFlxx64SLqIA+KzbR/ejZEvvmdZVMALXfTXRr8UCFsFvdTuAbJHP9jRDOvvY
7UuQBBjC4HiG733I5SKn+840M1S89goxFTgw797tO45H6Z5S5y4pebZmgdcG5l9PU6skuCF3V9j3
kjp+i7l4Ps0wfODaxs5jgnnNiGCy/FkpsgbSqaeYEkG3QloaQXtRJe2ur45TS6kSnYIxvnKY9BLy
ds5Ur2oYxnc/I3+r69D81KBQiJp4S7ziTIjcKvKqlzgtDQDarABzjw3jw8gnepwC8ampWnM1qB+E
zLqIDYYhSp7ed8bBNMVt5F3nNmmaZumyFLj61iinGblZaK0L13ti1FbA9CSJMe0vZ5QVftkdqZQ5
Vln0Cxq3vmw6cxNbxVkz0stohlsq8/i2yOBzkbkcL2VtwnbumLPlORwJMF5PRYptrC+4WFWj9nd2
EVrv/dLQFPJhwN+mGQs7CN+aNnwvne6YQdmzfWOTWNpXUw3xsgDn6Fi7rwXza/D+iUPSliqNPmS5
rIKspdF0NwYOaMb+GM3cpc7EGifzbAuNPuT244rIJn32u/xsCYN+MDVAlV/b5U7mxhUKdnJosKX4
zbYuypOp5Telw44zy7BcBxOt6IjB9NSxeuT6Oi21aTN5V0NrtQezQd3fxZdzk98WRqWhCp+ZzQ10
HhPWoLi3l24Yqr8psiVqWK/V3mIADrKDBMwLMrCDoLQwfFJPci85x6217of0Jkjze/JJuBQDapL8
OZtvYh8E9zzT98jjYdkkl2GHjdktCnvTFAXZr2Fz55bzHgSiuycFGmtnNG1ZGQ5RTEZJbm3CQTtQ
gT4kprmDDGYuuznAlShac1Fnst/hi/9qxfMx9bxubfg9SpyyuaBWHE3+Usbc3N2IvM3QvJcu8Oju
I3gbm+j20Ezpq5iM69Q0sTxRjKXCf8v2TZp2iEOcfIv9EWAB6ddG2bDTsfapgYq26EAHLoYzJkZm
gC1Po13sswhhYO+3VPSEgNPIJ0Wxt18B8vDNjpRKWS2fHau6++7M+Bfjkc9HIKVrJnIaZBWDIMfS
7U8HDdNvUEl1NbIiPupyZgVuU7Zux+JZq8WVOSeo4eljskQZVXqWI/WR0jgloj1cS0kwEEfPu9CH
lv3rd2Z+Ern+/Z1x9nGRgRv259Qiz3HqVhQdLKf+S10MX+o5eHPk5KEk6Rb0P9YJJfvCS+66EDtX
0j1GPoHrCKxfpp4s7KLwNvagJlos46U0x5XbNURQso9HVBEdEhdhVyhYVWHSYMGCz4wOaUAQaRBN
9z/4MLZOGDW6drBgH3nN3+E7NGB5wkg5uphRsJmVq73U3b3Bmr6qO8pXnvnZR54S4Zuys3OOKbGq
wwNLB+w+50L3p6USNicVW2UyIrQUzaUjYMhXmckHcovH0cf9rxGX6XXnTrf2ATyt3grK33wS4xPE
5eNrsS1mkpAdQDvYn87MQz9FOhl62lKOFrJpT3+YAUQte+egpc41oemguEGk4sjhNra0p19fyE9C
/L+/OhJ8Ort0HtSk9XughItIsfK6UFuOWnu0OZiVmnX69UuoO/67fsTHS0iLksWUqrXxOWls6soJ
rAGhLor8ndb2qde1Q9Ozpv76dX5K/lSvxEvYuB4tk8vpfoIjQWbOWAxjH/ElZ+ZpnB4McV9M4xNh
OMeZROWcgaXNkG8hTbWkmzbmi6pxVy6MepRQGdoW7ocUyjc+OgIqJZgzWRkPTujfplO15QminK3D
Ny21r0uDGx33/kWo5Ae8gkP1G05U/RV2bBQFS6sZ9EUnk/e0uep0cQ7xXMlWB0Y9xFe54zNXZFeP
4XlQuDibueNcw4b0iPUCH1yDkxlY5iKXLjrjutrrHpAIDRUKPmxgBHFInIHxrt3irVuq6kYd/R09
fjDyI339W8cP5yXAEHR76ICR1GVXTUfCpaemNNXt1CfvQRC+5xNg9dS/zO0WX7u7T74Nbo8+jEYN
XrgHWtoVG4Z/Jy34yL0FnllO9wnn6ah7DLHAlh7H23GSG5dNgmCzC7urbgOfY0GiHRzL2mYWaCIl
mnZgogc+GlAVKlkHI54GGEk4kJ8btzyLwd1nHvPXwTmVCHSILChucYngtmF5EWmrNuzkzFxw69qE
ibYG2Y90Tk7FXN16DJcWoQvft3OZXXUtnOuDGicqFZwG72awIJgmPV6HjBqYDSOkbaFEhY9e5/hL
ZH2ufBji5E49Ay2xXgvHmU6Rm1zQU+YYm/EhYTvc+j1nzPBbXOWXc8UXhOCFBBpjMSTI7WOSN7QC
nbedMjML3v0iW4ddpXCq1WNQdcew1L7lIw6MNpjubRuWgdEdTTu+6JMUX4Szb+P5oZyjt1AjWYGo
0DRyT7YVvPqU8X2EQ6NlX/Dcul9axTsH+RfyNGz/S9Zxo1VWd/Qbeu21Et22zWXA/F2ZyAgiuGTQ
7HICBvEfYiy0W7oQYSfvkh7DdYxgvI9fGU7H7EmUBqE6UEUFyK6wOkC+IFwVqJZiFCWNfwdpbAfF
nH5/wAYitoghhkXtyLvY4MdC+OQLM2NF1QUnSI6uWa/8hMqaXlfRW8fRxM2fO719jrL6odYpkSw0
9gJA4AezoqjkaQriV3PEFT0anH8Koh30kqZBeALdd5+ieatM4Hofy8f/inJ+2xZnx/nXbfH/+j/p
t+Zvd12dNH/71v5t+QI9r/lBnWPy83/vjEskOK5S34DDI9KKSuef6hxp/mG79MrB1jmwPG21Y/+9
M24af6h9gcaxFEoyo9Ly/t4Z5z8ZLss56hyYUPTg//M/fsAlNZ/++Xtc2k88J0IuVftdSPYJ3sNn
KeCo13HaN0xeqOASDoj5NkgxRZtWddupHu4kkmfEng+OPe6J0muC4MISAbGYJlx80EJJKfffXcq/
qBY/i3bUOxK6adumzUyAlMMfd1/p6lNrSlIGPMz9TsuxytX6BznxTFTW8Kfq7Ifr8f3nt7mM32/E
4s9XU5UGSV/gEdS7+a5mqjytr9vB4PMHQEHiDidRQE9Zz71t3NDoaehktGNLoCSRTjYxlWFgX0c9
m6Q7jA/2wK7TCvseF/LdpHkovf3VXNskliAf6Rse+3HK3ucGbW41baqJJi96R8360gjY2A4Lk9RJ
JcmYqtDTBZeX11+1DgC5sFBfTtiaUxEfTMCcol+h3bkKQhZddVL8n1x0VfJYkobBZxqb2ac0fSog
CSQo9os4oOth6fF73V75xe+ShD+rTz8uOVFFgsQ5YeMx+3TJQ58Fe+SW8/N12xA/kUyca2hXIpNt
iJQaxq+//nAf6ebfVVvqS3Z0XQoLrTM9/c+3VJ1A8xM6r6hH5dFrtB2CDU7wU7JJWbv1LMQTGKyw
tEHvp5aw7Xm6iML0qszYjqykP4Zmc8x0uDAiItpsuKnqYxgUmzEYd266bnZoZqulejZ+/cY/T2h+
euOsD9/fnUPjUZEodgX0m1PoDg+ZFr2hvaAn6VOUMQEExGPuiwGFQyVd+quqTZ4puAZSdWMo/twP
/uXj8tdvSC1KroFrlmHej2/Ir7JCx54bbPqguGOhIFyoX0SVdqBd+JYzHU8l3ah6Gh9QTm+ybrok
MWCLRuum7rTfHCs/hnafv1ZLgR4dbiZBm+vHN0MRG0HchEnvVOW9NDXcseGllxvHqUr1tbT7L2Nk
YybFc8agOWLEA3EfyRrd/PaRhMxjJ/0bv70k8aztqnrZZ+krM8zHlraW2fLg+7DW23QY9paX3RaS
2Cd43GzNS8PjNFhND+iIKtS0tIc7uqPLOQWYIOq3sXFO2BRejQHYudY+Gib9LT9Lnl2LKUznnj7q
Xx84e97eFJ35rOXOg0kbWdPRAGACInGD75zaO57o7QW4IKx4UICo/Evp6JJedvjeyf7BqcW2DcUj
7Tjad6zb4BPC1a9vQnUVf7rKaGQsExq1BXvsx6tc+V006ym4imjKnumm40ynIKPtRT9CTWUUM6XV
KT5//bKfz4Af9z4SdQLNDYamOvPfH+592XVWE7MyYLRfxXN93ylwAmNmjHxyh1jr0JOTwYmEWKP4
N7e59Rd7kGQdRJ0vpM2t/um1e8YNVU6THXu9SC+apF11MZkZimwl6rliNtMdRdqle0N0O9ncSRKL
L/3xZeq8ZumTAEDiAt3MOS4uywY3e1kn08Kyy1MWm6uYMBxrvErH1ch4bVHH7CFpTB9Ia7Jq6Sb6
FbqHSsVJtutuvoiDJllPbV2svH56EAa9eaTGv/vIhvXpSMr1VjhMSdFB14MF81OTJmzqwUQqhgbD
oM6umuxOt4+d3dto2Q0GHMQI0CWXBnshpx4wNbr/2mvbiiMOKUtib9O01pwOo2Zd3xrUD5Z8LRmO
bLqxBPWTZOfaFttKT58/mAfYxjcz/8RhM17lst5ZlPRVIk/Z0I57y2WS2Y67NvTiranCdAm02oV4
tL0WHLkszM1UawfN1h+0BkAeGkZHdkd9plHhRMm1pleHaojeaulhGfH9Rd2C46YF63/1yFFdJy0n
XIsZlsJkrAwvehIhHi6UhluRy/eUEw/HF2YjHig9DPXhRTnwhfaq4zzqJOggbbzB/HtKObxB/oD+
n5b2XTNPa98W456yDVtMXiTAuuZDrGsvTP6cNcEGvTf5HGFBGYYTP5qZ1s7UZneTd2C/DXwqguo+
68+qrdplPtkr/tkcqEoSAQnLPCAf88tiY+EEbHuPw+xN2FjJaixTbzOObAqhh3YzJ81s5HlRR5C6
RIM3WXQXQzY4De5tzME8rDDKCbQ7EjjKwu473P0QMDPW8C5GzeagILUc52ubJBeTgD7SJPpr4vi0
590Qu0V2k7XJq9LWicRGzoa3rndT6CvW9a8XArXH/bj+UOTio+RBVD0679P6Y+u2n6LdxNzlcLpv
ArptTkXj1yqSV5aIx9R/92Og7Kpe+XdfmWUH9D2QfYoVukE/rkBKmjLGE/Y00TA6q/Nrq+su64r7
oJHk09kwGaW9NQZ2il+/sPmp/8WzCGaRtRZKrRA4WD/Jyfm3uNTMhpPzwATR1Ai06zv/HerDSda0
pYURYjBMqTkYvNuiuu7oBHwc4J2QFoI9MzLTmnvkCeuynUEoVucBuKVpzg+/fqc/fzm8UUcdHgxS
8eib/3iJSpJfCq+fPQxR5itP1oWym6f0BGotWSt7t8OuOA7+by7Qz2vVjy/7aa3S5zTv65g2begx
Qk1pki+YTJ5dg5nYrz+g0H8uV3ktTlsk26tv4/P+B7NvbOra8NZBiBesbp80cSOmBjHHtKk7dx/B
COhitQ8yKo/6+Mkjs1EM4wanfbIODZ45vwqiRUWLY9RoawW58RSlGTm1xZeQ3jYThVsaceky7fGf
64LtwKkx+aDg7U2WiAkMw9YKjIegS6BqWOJp1poe/tlYAsaQxXKOdVjW9XxlVhHzf4l93ylIUKiN
28pzkbGnDKfHgIgDuOMtTV8UpUHJAD5kGBe4G9lZ+zEs0n3X5gyjK6Y81bWZMostNGI0vUhuZfee
OKa4AP2bLzx7G4umY1f2nvTK04mON8yFm5Koq2qY5OxPiY0hELaZGpJoAvBjEWIA7u3sDWZQVNNC
5Iw3LCMDHocwlsT36KG9LQNmaq4NWSrHLoEmOORC5lf6pPRaYZNwcdQQYW6cVR5V+1QfLmiz50TF
MmxXZXJkL1D0I1NEIlPXDHeUomqyyGYN8i9KYvXRaKqCMiZ1cLrubJjwvt4svCF+7cPkzXbWWutA
eFYSnuhIV6XchqbC39ndEhiEf1CNvSImNAbcR7nMgoqtsrZBz3vDTR/658lnDe9LhoNMNjlJNSin
YKVf1AVAHFSqzuCXrO/xhiCocianipHkaxNMA0y5mIhT7aKfUi5MF70n7lqP0scIRiQXJEbzHGPE
8rSDmNm3/ME+hi0frVbUwWacdn6KVH909YPXWGdFJnHL4UgI23PmMSuKmtuqc2BhzeZVWa69Ak/q
Q9SggqMNdsbtSwSZdxcq0nHp+HwFjZ4QXaWRydtvuoqtUEIdJDOyOuceZDg7e20GhKNeSN6M5T6b
mpEtopEvAq3OObIzzu/j1mvHAJ4tZvFCuwnK8uzya1eD1712qL5lkmxbRB7LPqSHTLTrlDb3/A/P
2Yh0xB65MtYpaT3n1HgABrWRuZZpd7SqvWqnaXjbc6PrkD1lV23IsuwN8lRhsVX7WxsjAaoF+XRR
rl81WAGJ3WTWEQx0Z9kZO9ndO9D0uprtL2oZuYYhq4dbMTbLymTPfP+o6MVkPdL8M7LnWLMfUuEh
WaEGUCgMBVukUDuSuU3lrx16DZ2BATkqEGzDY26JZZMnb4ETvZd4erclNMlggLnkAhkMMTxBVmUZ
iamlnP5bboxfg7BdUQkSYciEcxSciuuw/VaB0JUNhD7ZsAHaldibEw3sPnQ2bukSoenqgHlw72aQ
ydDgcJYOmKSlQ/XitMdwqB4/5HLdTKGmDSNe5Um7MdsZf7rNhQh9/I+iexJI74feNOiI0iqdYv/o
x8PR1+K3xrprDBdWFR3IIg945anZdEM6rbNUJ7mpIiHRXcWBeGsbv90pfPEH3nVMKfy0gVp26Bhu
+sNbnJItaJc6vaVp68gB3H7/UNpwRgKJ4XUmngg/Ns/FommgFNo68oSKKTWpJI/m3B477+xY8+1H
a9dAoeH0wdLRkM3bVzEjAXhyOlZlq6aTZdblJpTBOZxU8hoI4/pOF+LxY5ghw/YAqmevifxWa+Qd
/kh6+sXRMsEK6vIINpvMuWatOXxBQaW0j8DqYs+6zos52iIdutDoxi+LiqG7zdCd2vkIES1hFxrW
aY+0JI2HVclUPNMwbLnJbKHbw3TiXrXx8E753aBkMh9a039R4GIrlekyeuEIz5uGjLKmZXi20unA
ddxViftUGFiAdOMek5C3GYIW0Uwb3dIfhqHIoyPm+CRLRvN25VWHTkUGkAC/0kvvocyCYy+HLxl5
PE7LM+G2dKXgsrBoKD4bi+yrPadr5mnBKvCJqmhMZDxev+4BhE4zGo3OwaaVSBVaWl8JcJ+yJkQB
HTniUndhuiwUWF1uR8/fMRRiPDqmp6ngLUzpxVjIF6djEGFE4YWr0fdv8X414RZrTcCHoKrniP/n
rGaykBxkWvbSgC02ZLx0TObaXc1jaRs8hZrApkrtXVuBvRjRTyW3Mg2TjWd/hT86Q7ZU/fzW2ELG
wZM+7wqGT5D+V7ZQZXvEGZWH/TkcUYx52aHMypNejtpCwJMLBnAxgageRyO/bQL0UnraPZmTd9sN
9rvHjCJKG56nmAkWgVpmUiDXNHyEvNFrXg+vyCGXzdzt+nF+QwX/ZsFVWjgChazQ6j15snyyLiV1
0eEM6N/BdCdfwGPpcbxhF7f3Vc/8RzVavTi+8ULzpUu4aG7L9L/sGSDreULVZzH5cmnLTSRU+NjO
f13r/BT3pMpOk2Y0qSyCKZRl/VjN5b41C82oPfxbI7AidzPm+k2a6A9FwqlgTl9aopm/pibKoSiU
W8d4SSZ/3GdSfqEHyvj+ncPgpJpp0WKG3Ww4DMxil2+TQKgXmnMPYYVu9eOx+sANDlgxk6RvFkMD
RS4jkFcnchUAV8+DCQqh0ChaRQ3OoHmcK+dbasC79Bio98Ql0KRlmctKhoxqxi4sLlhqzZd23j9F
Ieg9qW53xGq3uefwm6vl1COpjNrTSDaTK8dn+NbrSZH6lBCsGJhUuorf5d/IqXz+9bX9iQfDtaWd
bTmMYHU6+p8nvnZhAXfNC2+doUBbNKhtKepzixuEudFKB8q9MEdOv9QOyxH4vB/UZxnbYDFj5lg9
QGBbl48x0DAGc8PDmMc0myGtD4Z9qmfrHM/5te+G12YErrDvgPdqk77+9Yew/uJcYvIykHMIolBt
gh9vkHiO3bbPQm9d6c4+7IvLOmNRy7CtMq0/NxCPy7o6py1KoQykiVmfzcAh/4Ya2MkpxRAf78Z8
ePGh2i/mNj2rPkEyzHszDLaqqy1Bfy07KIimXtyKorqF/3uIMmRoloadibL3159IDV8+nS6R5iOD
p52JMsX53GWqQg+eG/3F9Tx5E4JH/RYv6qkQaB0Tju27ztgmTfg4M26u5tFEz4UOVzfDh0kJ17At
szJmhbXEwhXHibHFUkBuBKLGX79P+y+uvMIVAROyEdIw1f/xyvsgP3raE+BvCxpAKgukKdXdrZ4w
TnygeAmJh2i4lmRUhmxJMqBG8DvtlApxR1cc4LjLCMXXwZyStZoiq1K9TGmwBukZ3SW+oAWisW/m
UF23lr80w/GoI5rvi/5IzzdeQAdULHU0ovPSbRJ/pXHEbDioyInHb8i8gxZDQ1NDci9Lf/P8/MUp
DFKj6VjMhST9fPPHz99w0q50X8i1oGYndB6LGv04U6XFAxJML399uf/yrnAtkzkU8VWGq76N76ZC
cuA79QruCrSQ52pmYZnp6KFe0M3shV1CLqcazZRamv79F+YBs3SGFNSPn33kdmvWUeTNkjMbXDcv
T0hiy+KHuE8O9ujeB4ThzRkQQZhs2W8arn91hQWTRhenDpPFzwvULGINhXQr1/3IpF9R4GuCPOaO
nuOIxhY21W9WE0N1UX/s7LAektuCJUgy5fzognx3lYswrggtaOQ6rdgec4+/67EKR0iYaPeFT7MN
/FBFKn+s9l3qke+RnT8u+L814f7/MrzSVMlY/3rE/SeR7SHKv0KjUPYvJt7atv6Wv7xF+bfmh2G3
+k3/sIExmzYEUZY2NDLdon/2z2G3Y/xhYzkCb0rb0DSArf1z2G1Yf1jMkkx2FAdNFEiafw67DShv
zM6VbwuM2scc/NN4+1fjbtNTJcz39xzkNzj7BnGHyK8Yx39aRyNvqDRsrsTIEwMTGS2aXQedYbbU
J2crkC9nk7fvYTUOZr9SfyKWdDVz5Wn2VnV7SpoaESgwRYZkZLlRwj/1o5JJjIWoXu+dLax6UjPk
vi7cfWgx+SKJl9bzR1B8La7Vj8yIVHMfL0QKZJJHjQMwjSAz2rFliqG4jKaW8lbus1Fc50KcVChC
ZmYU+jAjZ4XF3Kl3ETMlJoI+k+BIEZLFTDNNqG/qTaIRhuCzk21xSS//Ur0/d45fdU+e8s5+ENVB
iQM95v+QtvoVlIxXvwQzP7s44erdJJ1t4VpbrwS2ZPF7ZUWUum1dexNbCVf2Wr2gppvXmp1fmvRi
FV8VpcE2Ga6GpLyJSaULB2DRXrgN+B3qF5J0sg9lSzpIcZnn+bJF/zLT4Bzp7qp3oy5oDzVY/ayK
mRilfVJvXs1dbFQ1iiRWApwv+e5SpZ4l9kcFJ7ByXRqAo4t2peKOqkDsIyn2Dj0qJyALglev5dVH
jh44TlDiFHnkZNKxmkBZa6jiuSn3SvuoF3g/1JigGfZ5Uy8VT1TC2c9trjD0U/Xfc7CigbsrrOoi
YktA8701e7ChELH1ybquy/qRfuG103crOxFbka0tVExFwxsiw8QgI1CVmwOfTf1JeXKK4nuDQywp
EhXfnBv3mJq/qWyLeeJ/6viKjPDRKLNtUULc58OrHbyqYJMiECCbXURg0sjwG5L+aiSYySHhgfCm
RnxTP5Br1tYMPxKNaTlvJwpGgztURbKoj5IDPO4hgNpu8vHR1U/bhFBXVctns7aKCqouiUF0S0fm
QjWH77rJPkQSWjaJfUD2iuS9RiPpAOrS9MVG2Wg+Phx1Ss8lnPji1TVRv0PdbdFobxXdVL29mXAg
5GY0ABWVl4aV3Ftcuv/H3pklx3ElWXQrvYGQxTz85jwgARAAKQE/YaBExjzPsYNeSS+kNtbHU00r
IIECur67zYrGkkQipvf8uV+/fq/sPdmfPcrXsvJFPzU3EU/gx9Wq92CwV+VdlsjftYOxDWpIdDgl
cqKsKhcifwZtjvfrIOcku08cp6bOX08lgwNsTrEkE8dleTS5hUJx19JOFVKLPcE6g+utsOnnx96c
7gP1LlLv5HryMyU2hCywgcdiGO550tj08oowMp0HFIu3ajEe5cWAMrCt20+ywTfFBFGMPIhYKQc2
Aj8X2VBXG0qqBVjMKIAHmTbtZqMGCMI0RYm+y52HcmzWtbuHI77/W/m4veocBjSJErWJ9LOz6kVU
r8ELhdWJvffW52kXLq/LG41rF3Fp+UovzpDbv+PsS7qN4PIX0ffVfV8UmGXZ95C9uW89rf6Q7Sl+
IdGoPH98Gfcylzm/H6oUejYyjGxcvB+8MsK+GvMEcjCmHvFz5FR4tsHjrIINWs4tVJ+RWUtZ6vL9
5Y1l7HA9JugRBcRvqMRGRcxkxKImiY3rG/HOqZHtKsFqFWbSBG9WvFXihpsBBijqMV97CoFA7e9l
OG0Aa5279GyNlGb+g/xxCbC4cuxlnbaW/+xKs4TtJWiirrBO8aupBus6gUjUJgxu1n/oqLMFs7nx
eriE4lb2axvJfSNXdjbzkjXZevM+Ljay6/zkigHHadDvJRbJpNY545eTagh+qLW1svnKEu40BIIl
5OhiUyTy+2J2Ig39UlNuK3MLw/BazJmiHMVQLfxkNVwyCy6/0sVqKAznf1axvFp5P8LLlShbiaSl
DuPFtPYfrwxpFl4uQKANuvoU4dDM5JZepJxMfc3UOU58Ps/luAnwHJYoV+FS+PGlzHevBYGN+gEH
b0S2Xl+rjsvaaGw9XomkvBzkv3IEWph7Oe5kqcnRJse3hJoE7DOQoaA7yTbkkJQDE9LedUwgBIdi
yii7woEbS5C9vB+5camD5H3FbFYxm5VjqGKZyns8nwn41lHpYGtz7ajdQqwY5EATO7tzOC28BxQ0
qK8ZPOI49TnNP34P5xmKN++cGVXPcUn70CB7/R6QjAvy3NXiVdNsHMd5VjHJybBGkZM86tVlF/zA
QXgrN6sE9j4gaRB8++O7eO9jSOkslEI6luK0/vLDa0ZXGW1nIUTN+5K1Jie/HEdUKJ8s6zd1jaxr
SEmMukjvVr+s1RM60SFci3il43knWR+j1Nt2Z2rdqqAVdj79yXhkB0+j/8mycy6RArm6B6FRxN0c
XvkFRpNoPUPWCBauZtHKxhNiI+Ehzby9/F4b9nKg9k/ddm0MCrPQ2VXBVKWsNkkbhcQt61IOFjkm
5fyQlLgzjd2Ifpqs10Ao+4QuCwFzqM1X4iQlB4gBfiXhaSaqzIiSyHKUIC/XmAdSOEJcaEOoLvEf
GUNjG+fFdjydQxZOC0qMPTlZkZz0Mu9T6mxLkhyxGZLhk1qDKk8flbsMN8zVPzSM88u1JF00CqR0
VNYwh5sS307dtdKbB3HgkTUljiUfr6c3TDhes+0ywUH323XBTC8iSaIwnOtlRBIpJHQt3tKFpTWZ
IC92bkXKbUqcrwNOWwwu2LmSPkTc68d38sbN9u87gWLsOixWIQS/Wtpm5UcwGOx4VeUwxnRtm7Y3
tVccvHCCO7XDqv1aMgDZcnJDsvjxxrtySEYlcNQk2OJlIAmTJEUGdynJTFxUVzWOIh/f7Tsns01M
BMZhazCPdBEUcdSwK2/kZieiAD1riqUHSb5RJ16n+Sd5gPW22mMP2nR9YCwS8S8ZHEmIvKjjE3oK
cmC+1pegtA5NWF57xY046UnxlztIWsJUkC+D/tdVWnJYU1t1EQ4cwGLE0TbxrufMvW709EZRjLU4
dEm8LZlax5MIR1lseat8IbZqTuqtcI6RIk9jRlWSq1Qdl0brLOSol+RL6hPxx5H16mv5lRijWqSn
nmpcS9hGvGDhNTYT48bGzU1padCqUvaJGG6qgfvJLNI7C0hORFcnOqIloOqC07w4FAumw6Er8ZbO
deSEGAnuHcm8TminSvYuRGwxbhw5MyI2Y4Zll2xhxcDbMxExMo5sity/CyVlLc/TZMr6/F1R3P54
Bb3NGmx4QJzgnKwCQl8s9x5yaeoGU0z+SkES1H9ENCwC338QK6JzJaAEm/Ml/y2Q6P+kar/F4fKv
MaJ/nMcgvkU/6oBxiL+6/7grpucu+6F8zaNXAJH8mF8AkfkbkCrtA9hcBmC2wef9pRNk/uYCuLIS
HcPi6BSmzS+dIPc3htgMV5WzW4T7+U+/dILc38DtsSmBqQVwZEAn/zcAojdnN2bStnv+QaDNSCRf
5Amm3bd48Mb+isG5pyYtfkgKltjmIY4MCiLtT6PQT2OeIxRSQp+o7l68wHcKpMvweL68CwhL2Q/a
fVnYeb7lKV4Hti7lhNj+NShr5iju+dRyQ+HffHy58/Tfy9xMrgfrH+1Y3irp2UUKHrZ0NJ3B9lZW
at412qGLU4bNvQPYx52uwpkw8x9VrW0GK0d1QLtq8gZRShTVZ2TOeuOoajopgHdd6gRNt71Le2MV
zPrRK2t0s7VTWoT79veJhNelnqoZdK/NdQT5cUTwxEnJLyDw4sCym9At79FpDjTUr91dCqIx6LRf
GFdDLsZLbvCi/xNbmIWr7Hsr+NJcwVY8oFm6i4lM8sf1xDw4jrops3YLyofUenqwcoYq452mB/s4
bZGNqe4c7Wpogz3eMV9a9EpEAbsq/Z1e1Gu/RwARST69a7eVgyRb+EeDGKSnqEf5oY2jHzEaB+Rx
f05h/VneRpB98yVwraBDaFvSkXodhDXX6po8NDk8ckb9xlWfGKu4ufLhvdi1tvz4u7+3zDxx9aHb
673NhpU+Twq7t6heMU3yvHqLtyAK+ccoQVWdceGPr3Y+QN48G6AvkBVrzL1c1U4cWVY3aN4qVp3t
7PZ7nn9Jgfy19A+K4Q04yPqbXl/PwSn17V3mqMc2QjzSn38PEEjCqkW7srzpz2E2TpOZLXvP+wn9
+JPNcFkinPcCvGdQaCBqWNCvv0Doh4WVA2+upsLdZCyXtEacywqvrTl7/OSNWJen2PliFAH0mOh9
kLe9vphptCZulVwstbNbe0RtvrF2Iq2bwcsR64bK7jeBN6zzOBIb4+tO3RpJc2OwKadp2MZuv1Fb
FEzz4tYI+eslUqwDmr8NcK8LOdXaJf209Xt8LfjVq8bKLH4I/jHWyc6DUG1rCLyO45JRgyXsNajm
/DFE/MVuInejg5uGWxLOpWilzt280jOU2TUmLREPd7thM8EEKoYenVq0ioJorTUT+qpo2kJfUWpQ
8xjDDL1aqMkfnT6trME4GNO4Yd7xILLA6vhcmY8+vhaljR6BMm5LflgiEo9YsunTBDBp7XoNCwb0
S8m8Vimi9HY5HHEoO0PbNW8odRCWdMwdoNLKKNt9AqIcMvrrBAFGocgfR797ypexfLIQO43bJ/gt
tHBpe6IV6iObiv45UvYimBrjAtLpHUNb4ybB3S2O1sqMnBSmJ0WE5IPh3yEmvfURGoVpvo91cBmU
OeRxgjpat9m0GkobMQhvjcHHZqiiVTbvdO3Y6eGuaYM/ggkdZH5qGCsb3BSXeh/yyNlZDjXgXcWj
stZsLEuTfj2b7TFyMCwfUPXV8LFNQ/2a8qHaRVhTXzf2cOXr8bYI2mpZDcURm13SM2Qy5wlXtHFA
r0ubVCxYLca3MwX2euHUyxFJiK3ionTsqQ8pTNSyokefQShA1CTt+GfeBwJYa3OkTY8P5Zwpmyyy
lvIFYv69qC/T/8YsqQMSQkes647wViBFkuwqA3Zo47WI4adxgdBBs0IAaqHhWxYcOOdvWgaqW3xB
gopFU07b2jMRkGphnSKbXbAA7egAr/d7zXezO/wyhMnH60bQa935G/H/EJnLskUVOOyWPbrKU2DA
S+FLuD+9IN2JnmlYQnEa8EZF86UrB6ZnEMdGv7QKjqKgglDsejQhEnnxruHbJbN9PyOKlEX5rVvf
6BrOpKVzPyD8P/ERmtZaTFG7F18YeTIXAY1GGVFz9beOHyzZE1M4XTvUUaEa7rTotkBKW9SWdSdl
omxaIaZD0Wcc6sjcaX67MdlOYR1sPw4obwI6yQp1Dn1UhwhGovQ6nOgOsiqNEkEkKftjDfVGjGIY
GVgaer+Ql/3J5d7ESrke8zGCrzLCd3lazS7EKzSJXQx61D/jRmeqon6GEih2XptI9Gv4gLXur2e1
uhH5HXtEZBhHyYaBnjGxDrnCVjGvPbt6LgSrzrGeDNmKo9atLcSPFXwi+kk/hG7yaBL3Skx/XPaj
r/6MUER1hawYfW2L+aSg8F2rDegGXg2qydgGmuNVh9BAthP1b9nYvWNgl3iU79GzJgJ0msEacVtQ
MYd4aq0Ej5PxiHMMw+hrB7CAjg27Idg2TD+mHXGlDJdJe+uqJlY3OJ6H1i5M6kXGEDfRxh/679BY
D76r/am66U6wZX4KstrdUsMz5+OXr0uN/Oo4Pb98jlGxyXPdc9X7ol4LmylM04iXLy+6xB5dQSuW
gbHCb796DtsWaTMRZ6apC8HGeUCH8BRsxXNHNFuJ+6saZCjCYgioCkDZPKkNeq3YEn18owxMvb1T
RopZk8wVsUouoYkhVOLMajJEt+v+6GBQVM3DRi3jQ45/IwOxbWSeptm7ygeAACe9wr0GfD086BnG
uvAdDKT24uxLU7Y3Hv42o9stapI0OMDHGE1ciUsW/tXiDhVXhAfHuWdVrlF5W1EibuXfjaUHhXOD
genyvCcI/GliL7sm2aHAdGBo7gDRHIEUul7W99TEi7GqbqiVD2nZ7lq4tX4+bhW01DPd5Wvj31Sb
Bz1RoJjuJgVvIuTX10rWHyWGWT7CgslpbOdtaIZfbKg5WVLvU32ge5zuJIx4qbkrU+b4y3At9iBi
m2R5BAZEGmzkpw1AkQ5JajdMVyEqW2GI5r7YD00LsTlKTBKjGvVvXz8UfrBWrYaWWnrlQNMOjHpr
9GtvQMl8DA+OHtwrOkNcockhyj+zJCV/ENw3dszl7M1bE0VJUaIfGHORH51PuGnKuBUyYXOO1ZXi
rGbAxC49WU78JeI9uAmUrCS884oRxuTAg57lTEV+OJ1mZrOSXYwrj/xUbbJO0LS3Zhhv4LagqDOi
vGDvWh3tecP7vQjq5zApbplqWyrS9js6/WORa5hhcwtIxMdqv8kK5Squ0UxK7U/SYEmy3mwk2DZg
0jZF5WWbqFBGs8pmABtff5rMfsOAtWQau4+3gZjKvb0MvSgDlFCTMRL++4v9ivRRPCg2wVlDQ17h
xQ8WkskY0yh4CXAW3FkZiphcVzTlxWdM4oaDvPWs5LfTiAw7Z4kHPauM1dXQmUuRvnZRebNoDgFv
fg1CJEemnw4zXDGuMC2WBSXjW6ambJzw0Yy/dab/bYowh8kVDvcE5Yv0akxAaJGQDwbzgMg/bqL4
jnEzHaNcDf0jjYuWls8Qb7sv8GgYQXTlz6ZOsK0GxElJDORIH4viVqvDtQIFXVGqTz7RWRvq8hsB
2jsQZmUW65IRRfPVRjkSimRZFVfir+CCTid6fECcZ6lCEh6yaO0m3bIp+TXiN7TsY2cr6YnptUvd
6HGdME7yJIyT0lpLnlC5Q/Aed5842sz9dZV1e6cdrkUl3SEkDB6a+JhXWNGMdrcBSLgv8ECyA06n
eNo2GtT1DDZ2MKJZN18nJhWjyoccyEdUjHc4AD5eQPabYoGADxdNhRlGtAf2er2A9HZQhzwvvVUf
4tpOjxG3DM8l3sXDxlHbpVhHVL5YFJEWYTKQCueCQJcYOFxQU0je1jvWru6RiGn/kECcqOQFgXUa
J2s3MyQ5Keayi2KMhfkRmBEUE7+jUYMK3HpKcYzIf0S4kfhJvzmbzLlQwgyC9Tgwo4akTK9sSpNs
J0h28uolh8OVbNV+FT0hhey+1VJ4k9hJmd0aKyXo1fOqUvBOqDOGS1GNX6mNi5xMtwkmyvBmgNrH
x0X7Xw/bvRm0cGEwcWAHfPxy9fdSJ8I50g/wCjUkp1+/3BQPb7VyCg99xfy2bElRRD2fQNxqNgqx
K8/teMnzCp+One0mX5xp3sYjXZMu5jjQT6l7P/gBbq7YpXTo9gesRXn5LhYNXWAtRf/cRs+R4CvP
/fHdvxfBDCKKZjkafABhYr0MLeVchIilx6AGUbDOqmEt1hxj631ykgvqdbkJRR8DZAxXYPeye1ZX
wTwyA0kEGzkXU2vno2H/8ZNo76WUWBRB9ocSiFT3BQqteFWd0LL3VlmN4RXLkL4hDQoDSIBaNokQ
2ONQlIYFe1OtCEoEM/wRyRCCBXSJUwsC//E9vbc0Xt6SpDcvAndecrOdzy11fgfpBCuOoLgVAwQd
2wx37j+BgN50SlGBMcEcNZNxQ1CgS3KaZSOW3aqBtxqK8E7sYpIgWfbYY3ZJsJbMuEK9yCBXUPEn
yzsbwCBeZpP5Scz9F/fhMWxLnmsY6kW8kRYq8vu+u/Ko53tGp8YmRBkTQg5+Qc5MUCDHNSn7sVpJ
MG/xhnLRKvuPX/65L3y56GCLmBZ9CZVU9+LtF0rdh0GPy3jbtPs+y3ahP14XIA2eN1zLYphyWST8
zglkapwGcYeQs0iwcgoUHQSup6bv6Q1gAUTwNvF7+/gW3zvYX96h8Xp91E1ZulrEHfrMVJvJDaav
26L5Y0JRvOiAcrDikGL344ue9VEu3wv4DSELlBww/SJghVOlODZpLUpniFtn5UKAE7M6dlKzOsmV
fBGfqO+36O5WAAHWJ6I57z02I9GSMOnSZr4IOkUSBOMU89hD5f+lgR3oqNO6+IrIiy9tpj2A9MQG
4uMH18/zJ5dPTj8deF6n80N3+/X7Hiy9N2dGWtHsBqTBO1QcAxs1Pkj+MTGiGcbBnYSNrhyArNEO
ZiSqCLCzoWcX7qoWIUTquPVc6LdSqHpZ9ih2QXbHCoGEUXssNJZ7ZyD0WkaroA3vzimty+k2HFvc
LnI3fdSU8KD01smd4E2p+5Sw67YS9LtlxC8Bz6RIVKgl26TdI/67Tqg8xYRIsr4k7PEK35B9L4xa
WYu5khhLyR6Lwc0GvIukSB37HYr5m9ikZJNkhQpK8DMTYLTlYJZSjhmLvaRCBoufYbP9VF8ZVBE+
+X/djpu2JPfhUPNb5euIjlOVWYczfqj7d5JrS9qpkPSYYu5LtkeFIVqWMVYgRRQwMec8kLgzidJv
r+vQXGZNxmkGIfFJ4k8RrxRapFNAEcX1Yw86fLxhfujQR80+sMdVRXIgOJl4izBjOITwXTseVsOY
FmxF3AlVOGlDs5bKnzGQrRqnmJNcTQ39UTDAGKUJ8yDlv/0Qzi1aDcnOHly02YHPbHB9xdihw7m2
OhI8fdr2lLNujW8BMFX7gOYm73sEBQJoq7GBxKoWBxtUPCBNOj0t+W4t/rQ6wKWd/JWOyrJQGPaf
522DX41407ZYInUgeyTjG2noT8ZP1VZWZ1dbwv9c1PDGbqTc7+gbGLm5E/QhiAcUaLt1YMY7v1Y2
dR5hKkxNPim0lYZ1jYUAwyNT269JZleGiwEXZ1kOlomoyEZBblrscFTX3SXaRmyTsHlhBIgB7rjf
1BjbSA2JfPdOPlMAAFG1DDaZB4O10c3eQ9eVj0F939vdUQxhxJRpLIxT3A4bfyYF0x6rjFXPuCUb
ZTF5aOpOyDnfphOjteQpFkdP2AO4cHepenLyiLHhEgWbZvPJln4vf3EIZMwcoOKDX/frHa35RmBk
EIfQssh2uWvuxOQq1fDpgxgjZtChyYIkk1WNXTvgwdQYB3ugjdSMB8Mm4Q6bHyS9/nOk9T9kF4Vg
RB5OnRLwBYqTEurje34vGcfnhHtVHVX4H69vuXEriB9yy5H+NOP0M1gP1cTKAn8UZLANuk9OGeO9
7MtlNsl2YQu49mXYa7Si8sKAsFcjBMBo+3LEGRoM6MkEU2/IWFPXOMkq71TzoKJEiDrwTrDYJFa+
GaDdCZB/aiTYvOJb7btXCumrVDpBwRJqlpParmqnO9oJhmAqip7Zl9S5G3zcqDCCa/0QYt6PoP7/
0Yvpf6w7P1MXFJzsf91Wp7X+j/9sn9tG2urN6746P+effXUhuvyzsc4i+tVXtxAgtEwmegyYsIzb
sAn/2VdHzYepMghrcHEsg/33q6/u/IaBvU6Gy0GLRqH9b/XV3yxh+sxn+QwhTXE3Fye3gj3oEOQ6
XttSQKKePbmfEt/Yd6+Sg4tLXGQlqFOQzg5cAv7qyS3CDZ7KEUcw8u5Mqw6fSLO9iQLnq9ElVHk1
nn7JmWmVPmEKW/VXNdP/eX5TwO8qsB3DsIRd9SDp54s1cPv3g7ykTp9Vhy+fD/KDZiIHKYq+F6HS
s4q6Umdo/S79PGtRqOlROlmJplL7T9sqx83YwP6Q48IME4Ymp+t2AvijRSIve+rzZQ3kqyr2/cd3
9t6r0BhJZEwOsRroBK8DohabiE7Po78qQuVO7OFDrHiYsTkG8q1rptbS8RPK0tscmNf/8pqy3l5U
ZqYeTJCD4MuSTK1ni15D+uyAiOXTSrxMyxZrCKqDnGpAykOL7sPHD/3egn55A3KwvbiB1mVqp654
6DKNaQmEh9BMdh9f4m0ZxkOeRfaQdEP76HKNYZ/UM27a8sV9yk41f5IDUuFaSXyNFtjezsyTnPFy
BHgthoT49Tj59pO7eHNEcxco5aMKqeo0xi+3bm1anY6pkr/CNrYF90vGaTXTHJwa/E1z7wpzoL1C
S4Q8MLY8FgCEz+lblblfw6b9pEVvCAhwuQkcalK0lzQKgcua0PMnNzD6zF8ZwzFHex/kf+dhPpXQ
aRQ0ta5w5XSCBUXL17wExiJBwmCdXNI8eIy/ttW4mgO6lJx+ArBL2iZVS0BPOWbPkoBedSW5KX3k
qZ83JmgiKZJF37bvptUnr/a9RcRWhnnH0c7OvoA8qrrMbTMs/FVrgpvTa2/pBYgbqql3S4Q4t2VY
4EcKy5VsEj7HSWd3Td5j2Fif5BgSPC7fK+wqeAiMzJmAPK+Xc+YjPeAPub9yUI0Yp00EMOxx4pcF
ytFUdwbGm+En6/uN9uqZ7AQhnBaRycTY5cSpEbga2iNwrRL14WzCS+0yD/RjxFmJRlE2G2s4OBpd
DzXGmhBCbxUg4gnlUCKaNBi8Cbv3ybvqQECjLtjI5pf2l7QPRwfvJFIa37sp5uua/vZk2PcGzAJ1
GrdCT1AKjM7KCh/MmWyYBj7LWq/ASvGLtGaqA/Vhsj6bejDc93YU5FeVsQCUFt7wLefQdROldbyV
7Sc7lPhXpXeYU5Bt40kf+2OKv2g/39pIycKGWXWWgLZg70Bf+dRtorHbM5O9mZgqwAhYvGi9LMZs
2lwoRfQ4IvCSAkmXCNAN403FwsZ+jvZAvxGXXMrnc6sIbZe1U5NzU3SktUHMtnfzHN9NpIrCAJkT
GqEgmWkZ4GVZSX24G/V+PRoYNINuipe0xfeSF67iJtYA2E3MSgo0PSioFzoJohXxwQEFHSugZxrp
ZrEpXMRXgW+MULmm6OyxY7sRb1jVHXf2Y/BQh+URh84NEWmvtu3CC2lYUJ6Ok3EQ590k1k+20R2T
noIRsrJHHScckgIL7NSYtiPGyXJrNn7O3RBswfKvuilYdvkVh/ghbkMsg1atnT5WU3uUVlusN/vB
UDZUFNsqguAexgcG/Q8Kk1u+26LOdQuJh75Yt2mZ/BG4QKAD6RuOCBClKA9Kj6HCLRjFtj1BaeHp
NfStE1Ttk3QhexvCDKqJLRl80aTbIQseprp45gCj6EdwRnEiFCLHa33gwUz3W4bxL/3KG6cJ7vzr
oDAfqrLZZDYGSXMIPaHfzHH4pc7T2yARaSAkuuiwK/ROu6C9cWHICc/EHpNd5dy6WHaKQ64AZ+jx
sKaNnc/ckqd/BWHaUXR8i+WEtLhvBNUQ+Bsn6BfxGn6/cUpqxkGJkRIvC/tnyNeVQ0i+eJXekEpi
Ewz29ITr+UMa1rsSAbAzM4QlgkfgQVTHxN9XqbsN7nor8oQdQwk29sxQ9mL1QUUkSgLxwjPgHJM0
KMNwpLlN0YzfLJcr+nkbzLgb8dMQeFkztriSxg6wewKDO3OQLONijoUZckqDwG43EW+iD3hTHAYJ
NBfwbMTE8j0GAtJktq12P+IUGPYnre4YBBS0EEGdGAKMh9Ww7l3Fub0rx3bZOzQuiMlKpG4T3zrW
w1JoUcxprWEb74IE5Bkz95RuRZ1nO4GeZjzuu59ZAwClJF/CeK3HOI7BQ5gg0whrK+kxaL+Xf2OB
wSR8krHpUJj1Ny4tHfTnvjb0XMa2Rl9VcY7ZkG5ctJCEmRBnYG0OTRluqRSA0RnWggE1OKWrZyca
BMBwxUJWZ6P3865JlrbFrWYHLQC15W8ZBY098A7pvsx8xBRYIqL2d0pPplSX1qAtLIPnj5cTGjA+
uExJd1zeqMsaK2jxGFMK/YUu8kCuBeHGTTkujRkN61nAv41pQ91C6yNJhjMDRGzWNb3bFCpzcwo3
x68OGpCs2ZAHi+hxxxzdqYWNM0jRYA5rrUp2aoCsBVypEVDVDMZNHyL50uAFD5+ISactMpyHOvgJ
zfiQ0HaWBvYw4nrOYm5hElkEoyFDdFTVNx0WJqDXacgpS09c4DQzJTEwWf/6g6t1y0KLD0IRC/i6
kkMI8K7V0SM+0PShuUmUZkz/iOryQpBocVBok2mLJAbPZC1r6/Hj1OC9IwJAxLVs9b2uJxoaNhM6
ugc4VN+APiEaOG47S//kCH4j6PI3DZHmF21p8Se9SGOxL0rLChOWlWCDWcyUME9Y26BKaXErsY1B
oqXaY549YXUOrUKrMRv2k5VwJhi3dkk9xXd7hkDijVjHQcpSLf93o0+eAu2hRfTPL+sbn8Ditr+D
LV35wFUxKeTH7+uNjsvfD2KDybhAJRBoXycwrRGHOdCGxwBd/OgPN0Lpa9CxQmDwgTziBLdhJW33
GD71yO8K/IYgf9Ts7vts6GhosvFj3NvxIqV++yS7ejMsdL47qFLnJBoS30UrQ7fSITVSaNbTQLRQ
WlxNgV3z+bsQRQRknPGFgipK1x9IH+E26UULr1GoGh+/qXdX1otbuXhRY4/AVgPCvrKM8dqpgngR
YsYcN87Dx9d5M1XCM4OPweKAZqyxwi5K/j6tIkVvDY+J6PSxVM2TzaBNUQNcavlqcKHfsO/y3l87
EB2FBCPM10Tvj1N9Y3rKRo4Nz6/3ChSQ2vOuguKmqGCDQEcYwu6Tcv6ND8L5bnV6qA7aTKRkF6/F
DqY6dVD5hInIlgapD2GZNQoHzFe+HGZw2NpY+kKWf59mK4eOAaPSXyQoZuQbH787eTUX2TgzEvR0
OXVVRhouXp0SO0aI4iKtUO1J2gKF2h2likFTHA7mZ8jCO/U7k1gGuh30j/k/l1crTSg7GAGv9Hif
dcbaFo1qmn+CqAv+rrSftHrRk3nvAQkrrBAYHZZz8bZTux6zNuKSpUlGwqHYsVXdGgHPZM20+zLG
5nxgXk2YCvJHBNSQubVOz3BwsQ4+XAtZMg0WMdkBScTDZAx0gFges76zppS8BjkEL1zFiYcoHwQ+
iMXCYJlhwZSFuhWWS0XfbKjQTzWWI39d+AWkXNs6CE6ujSiC7W3n70HFMZcp9yPAflw1GLzHy971
rqLEOLmhdWjxnYngeyYNzFGGnkz85DMM9ZzeYqhAXat+shdwtevokdFPIv6oKZN16bJAljNhTkFc
bUby+ThctyUwN2cjg+ELw+3W0k0Q/EIOdNkTkoF3wm9s6N4Q4cqUUiEPTgrCcDbGnF17Y06sUGqA
CT6ips5bl0pOdl7ncQw39Y0iHXPYjLaXLKWNIDkv515T4ABHqJ+hjZrKSmiyiIwfgjD52bNXDWAc
sxvvlO/C5GWCb0uD+MyQkZaE9GWk6SP8JsmftWpY+uqmpfma91jZk8SHqnLnJsHW0iBWAOQr0Pda
Rz+Yenu0/Z1Vxkc5boRbBxkrqvw7RvfWwYJK6dh4CW0IXnfhXTX4Hvm9e2XEwT4dT2MD23juN9IR
0zo43SQXKZBQCSKmImIRNQ+TE++A0xB/O1cnW+mASA4d9s9Kcm+n0OaoUSrKJaeANN56mDmh5o0x
2mBAs+JL9G11o2JU7U0j7rqbsqRa4AdEc7fJs6PgTIZ3b3VABKNxGponw4LKReGZwZTyMkqJBLlD
PkfYf4+HcpO5DxBxgCYsGEpUFWq0xHB1L6R/XPEOmf0ndBH+F5NoWcJKz+muIyJft9O2S9OVho4g
o28NORVdNA19yYh4RTf/T+HV275xkj6EFzhffapj36OQyKdruU3hqpoJSVDMMuL7BR50fvpYIz0F
yx6vLdyw7AejK+DbUeI1TzIjUA3ZreCoLrx/HbqfVhqHIeuRSwkh9FsLwS5CJNfnCWnjAlgGyKWw
ki85MIygvVZ7oLA85VCohEIhowEBP6qrUHSM0ENemFPySN5vjptGgUEEWCjrVmYiAmJwP/Qb2XOS
gGRes5cO90S2YaoM7uBa6sEgtzlBaFOsW9dc6NR0kUuOASupRuHCzsBnURdVkQ92Cl6zwueiT2ZR
HknbeBwepvB6VttP2kRv0TsbiQFm3PDK8FA2Os9pv0AIGYKNO94PlVag3EvVkjHVI8xVYdXLUpN8
I0qCe8fhjk2IZXCmauMz6s5bWo0qEls2oDvTbBCUXydGhVqptWqM3qpJWd3UOn5gLnxW6JR9ZuyC
odxlXBek0oarR28SwabLZ9ZyT8lzJXBR3IwPyuxNixDnAmzbwrtsWqRA5Z1ePQuihrvnF8ViWoRD
JjSm61D5a6Dw7Kz2Bpv1u6lwH5KeyGXoB8Rexo4AEw4baXor4/Ddxupi8rp9aGf1QnOH4zhXdKCn
RdZ9NYr4aepxdVZseKPwhgbayRY6x8V05vNymMsHADgQgndHv1GbKAjp4bqwdAcbWVzQYiSW0f13
p63QvYYBF9MiS3a+3x2Z3DsUjnEqEiAJoIjGie6oUe4atmdWD1Da4TLnIO2FeJW2w0Jv1Ccvoc+d
3EMj3hUp9HxhbuN4PC+7MPg9dmf81e35Otem66ElQEfQiUsbimZyrVrevdCNxpzYPmdXZm2fkBN9
aKwNItlf8HG7bcX72yX7Zoj3T0Z9l+KyGSkJQ7gH4c7oObAGPf9Rz1ZSwTEOo9Lnzwf4CSOSx4Vy
mIOVoBsplWmkufdtXzzpWUjEDg92PO9sArpwG02z/a7U4Y9ptLGgc4GNpvtW8Q6uDSZFAJGZ+yZQ
7qy2ec5I5c7zLb1/X9hk4kbVQYeBR50Ev7fQlCMPIAGecNhgOwiTxIcqQ3Q6DN8GoW9ARvTd/Bad
lGxhccILnIATxO0A9mVwHwLcYblzV7XqhjNIxmaKlt6m7t0n3AaY9ReZt5ATrVKpEetqM024lYMW
pYq3ll0owwjStB9hJLCoDxOgl3SV3UhfjcFjZ3GwlHBpoVkmMGPlBHFK56uoJzkt1P40vwq9cdkm
2tIsldX5UsyVBFnNeAxMWSBHB91eq0p3cpZ4MLkZZkH+KVjYTZosIKEvJQmYlC+CgdiO901Ij2nC
4zdQuoe/1FDdJ3EUL4Tursx32eB+V9i8MifTBcq3hVfhDTGY9kOhIOdUJHCDf/oDE1zesPUgPjUl
a8v0wU5QW56YmDCCpZ8iPw7pQErk2npIXfM+Vq9QGL6J6u7aSFN462BHSOSGzUpgJWGESMFn1fVN
qbbfTYCLcOi+Msu/6vPoDzsi7wlxD8er8DlK1IWtl9tyYsKydb5VWD8rY7RrdPcOId5HpNVRUPMf
J2YheY3Og+1mtyYzQLk9bHr3WvAlwQYGFrHfuH+N+FSc4SOOc30MIE0nHO9MlKTdUnjy3QD9hiEb
aOLrHDeyxna2hWYcvO4JzvWZwjEVN7XSfo/K+IuZ+AcjQxScVFr+FB3Dg1T14J6QCnTsM+z6FPwp
aUpU1c8upGici7655kjqoh3C7NZwY2ABRB50fatMENcFH0fh5BnJ6U2cGdYCIYLTgG7pmWc/D58U
cO/EWBfOOv1cCgNYUBd9wBYAO5uwJF/J0F4xMRtHeiSYaIN0i8BJH9cimkD/r4oRmTah1UVcM99x
lVXROBsNlJBWfcz+1RN0oYOTjPSoMHAkKZV9axfMQuiflc1vzy5UczxI87AhaZNcirNOaOnatjk4
qxJq0jxVSyFjgT7sBMVBH3krUx2RljwZ6nNoxVdUlVcRBHhhYQlShJXn32/j/5UAPqMsSIn2rykL
y65+/sd/PRev2AnyV36xE9zf7DNNGTddeub6Cw9E2/tN9BhRBiJTAqz4xUzQfyN1QveRQphh3HNv
7BczAWtEqMhCWhD3XLTm/p2Jf9277H0h/EvCQiYByRR14zP7/r/ZO48k15VkTe+l53xGlRRmbT2I
gAYIEIIkiAmNTGqt1Y7eOnpj/TlPXatz7r1dp2rcnTpJIBDCxe8eHu4/AbU9hbfXjVGTHI/La77d
UE+28U7Q1Ad9e5mrK7Uq1sTLLagRvthzmKr+hR/+ZEtx2/WwSQ3z85Hk9A9qhr2eC4uUzcABSURN
ro7b+8KhthqK/Pk+a7IiGsvWYny8jc44Q/Aotrew1Ag59r5yBO61ebXJv/Qgd++eqocLPM3U/yI7
9atBJd5Wo/sk1WF5TfHshlzz3Eyrl0fRahoX9j5u5fnhPMCN1X+SCZoaRWvrXKEKRbO2OZrXwf3i
byulurWiloizqlN1oN22gAy97ZnqWZw5eBLbdqNyxfnt4y7D7TF62qvn+WispRbB7b0p3pSe5XRA
W7P1flSrCvbmiaK+7Ed5t/LRWd/unO05LqtkeiQr/2t/MQ9rQpVXFw6MrtqHo/3V8Par7dEs30dV
Y0UivstwsWQmd5tTfjyVdpSZ3q7Ufds6WaMvDlfc2kdUV40dEoz3q6r4h6/n3a6Wb6TUa7/ZInys
59ShdUvP64UN3hIJcB7Lk3lpHotjaZ0urlfq5TapHvYkWtw/LKrZV3V8rnQoBXV3yTJxl+ruxmu7
bqgzhUKM9f3BKaAKtYyl5ut+9P1+U6S1+ToblzUuwXeJokObZbnfIIckQI+CGM9zi/2jo6oTm7ht
7MkPs35btQeFqUts1u4uSyp/NSjQ83j3L6QnsK5fLPpza9+ei+jYOLi30XoqXr5W65ge7yNvx9l7
1XqR7/4oVFdteV9bvMvHPYUA1l8FXpqgdiHqFTywqn1ZHX08ryGU9nNHRtAnhu/SZy+JPYofWTm3
dzY/Ll8VfODg5tXpkt/JC26u1pRXP+Lf5RB3+1rN2uATRVrlOgcHyGK/+DroVXMRtFb7OYfkUd7U
EqB0xPVQytiUD0cU/Daq15Gzb++LMpkpKu3xg4VXD6m68lW/dV74eUkY/L2rLHzJE0MpkZVz3rMT
uazjR7s2IbRrs+GVV7eJpCx9bmi+uuSgCJTeP5wP3ROYf7285UfM0fVeKh2S7UyS4b/rnFw8SfF4
yt94lcPOQXpYlVW5Xz3dO69LkyNODXW4XuPahRxitU0ro/oJIa2lK2lN6875sZk2SxhayyrcRRIt
ynHsISMSPsqZqDX1BvbvznXF9v8X+6urwztuy44q0Q1Z+/o+c1h5VaxGFHof1d9ee9Fyz6XKEeB9
atm766lMipDS+LCqcSSHonGVNixzvlz0db3w15ddIQlUV61l+lqx9blfEZ3MmRdCYO+UyHg2Z6XG
oThVGi/9PFa/D0sK6lTf/upRD5abe3xnw+dNnaE9Zydfm2ZOtiOnhcF/OG6K15Gc0FLuenWCmg+n
t31ensjb2noQEN/I16VTWntAvs3VKV1ddzVOkpln/M/6MXhtN5XfuC//AhlEotYrEtHwhX7mVPKv
NmftXqcw6nVfNa6nmi5XFt771doY+/Vi9nwt1ao5op7IJtgfD5yXrDx/uHL/v4r+rYrGtP+/q+h0
PBn/qp65/A/1XPsvDp2AtHAQVHFMSEzrH8GDvIX/AHXETjCqrYxS/0NFEyFIjmfMfNAhEbwNlvkP
Fc1bNEjRNPzKwF0KBfwHSXnqf4W8UpwQiMCRgHab3NK/0tMV7yTlVtpV3O6EzD8m71a1e67dk1H9
4pX2nI285187stPvKxuPKiwOwuq0j5scOK0vS6RDq0Y1aqLXSg/7ut04y9Wkvh+cF19O60y12fI5
4RQ6/E49jdobt0VlEWxfV6+C23N1JEi23Dir0eZsbeoNwtnzcqlt7/AYNNblaElQbfl5nrRHjbC8
bJEQzF1RKqNeuyXPxpFKJfVH6wdz/Ufk/e8lLB+sNqvjbLoa/09p/PtwfJ3Zp73+r1//JX32P55t
jK/jX/7Bw7u6vuLb7PxKZpfbllt/VIqVK//dN//NkFiBfv+KeFdkITdvl+v4ezn7lYy58Q8yrv4X
QVBUy6PUb+VHKqifyLhcrrbZO+AEZaNOoOzPZPxV5fgv0U9ljliSy+9nMpasCl8cSftiH4azLv8J
Gf812RLCsF3GpCFK8otY3D+JRbxjx131xSnK8roZ1h8NSibV4iUZcPGYuauXWb8l1dKRHebb4Dba
4ZO5pe/61ty+D855jYYk5X9lK+cldnoV36ttCvPoVYPSPYuTWz2/2D0g9GBEfjlc+pjlJFC8JRwb
0cSk4D9/6+ftSeboffF6Xi0SOGSoZ5JnaBAiOwR3TcjPjG0Tc8Xf7e09ee+aFum/OXyON/8Opmzv
LKhaHd47fXlsOUdBguvShYCGUrofsW/QWrGzcKEQHPWYjmvjXDvYt9rCr5WO+ftKEYkGVZdu2IvU
2y0vqIK2fvf2bwrpHi7e/sEp5kY9vL/J1Lx6R1KiqLYyqE3ulRoXu95cmfvq40c04f/jrERK6N+z
khqfr8v//d/b2e5FKM2YLP8/M9WniX8yFQ5sOepAZCDsJSGZf+gG+I3IcALEURtkAZEcmP/UDW0y
LuIFxg1cxfHMDuA/dQOOYfwJHGjGqUbKq/+EqSqf0uS/+ie+WhLBjpFCHjgUxK/K4VFbHJf7KyZF
flBRpyiyLFHdwI7cJCM4Sl3U1qAGpXIXKjqoSeIW0Vslb9VZKdcc2lkWrdTOtoNu0mUnUGXJUyVd
2+MXNYz4d8Z7wxmBkebRuXoPax0+zaqidLPaWEe75G7tVcRGnC4rZ2UQKWpMU68fB4PAS/t9J013
aqdip7/WcXpTRn5TX6qQ16Y71X8aBzXvTJ00dpy078e/ie6gcu9ffDe/zE39T2GdNUDYi42XmuFz
YEz5+d2gOhMPx6PK1JS9PPennXxq5J0i8gsqWCm3mxR5ZC3UxEq2Kgi1Fw5JwqFXXP89c69GJ+km
7kpFeSeOjdy1nypKsll3r4bhXg2aOnGzk8qU/X1SRe7v1EQlZZ33a8p/q4U561LcUlGeXNndLqd+
VLfbnSXuJEpsLCNtB72y8vhIY+miH5sNNTgZ3ws9n/t+Pj+qcNhS44oeqYXuef5Spel0o/w+UxtP
wxD3nXqouGXeGGJ/YSknPrMoUz/+XbzAJ9L4L2RH2sGWFHSCPf50DKj+Lj9LSPSq0TmotiqKYmrQ
izjV86m/1v2d6vDts6xYPStVtfOiz2lV3SnexkotVJIbeY4HWB1dzq+pudCHM99BIRvF2KGOotNm
zb6UY7QVJCsLsFEj3Y/nW+13IvYQVLZQivLrCiIuqWy2tEq6q7puliSJPYOC29pGVagkWenQa6jk
+6m6DaOuVi62nt6rg6aQl37qi7HI2AXUL+ts7tyysU0I/VJHdVa9nhfH84XhTFlM/6FY4yDg5ZEa
/45Y0al/R60oaU6KVJtNjmz/ysnN0ru6+Ewp+fPp9sLaKYYqlHpQNeuuqrrNX3kzOKmypgi06keu
e1J1SJp9QqOYZHY3ss5uG6Znzny/2Kic2plqA2NHdW0TBiZrdVLuRieTKMpQsszOQp0dprL4UoiQ
DlIi7j1UGscRhEw7KzWhlka8UBA2q9f3w55+qemBRa/q3DeKAsGTvPVbBy5tzRL4u+/DQp2ayouF
uljfB702nogTaq/qCE+POYka+iSDWRlfEAE+Y102JwtlntVbd0u6qVsqDBBTFTosg01mLBT/VaGh
PWx45b4vPa3xdsWqWG1+s+dLmSKOHhoXc0OTVZ2svAnGvMoJrVQEHykqAeu1YjGpn0Rj2Yk2Pz1+
Gv2jnsYF8jHv59T8tHJZgoKkcjb8ZdQU2xL6Ys6X9PakogfdoBY6T5nCXsOzSudxHzMZ7jvw6bfM
A3fUFA/yXyq+KaZqpaak5tJ9tri5r9+bEsqtp/28qqNiGlPYOq/aV4OCcQa5q+HflfFyMJBp6Wq0
jd5S1dTJZEPHK5ioHQPOspK66IXasLARewm02jZapjwXh4iyrsYO4iAkUnVnW6vmbLyorCkppIZY
/ZBMhMuJWapZ7+AevI2yuQqb0dPajZdd0vwcs0MI72QcteGipZ5Rpc5mL9mQxSSllNNyX5osF7TH
AfCg7FLy1ljKbDdlwAhc7U5kJcr2NObUgZq5E5IGIQTJG8IqV/TYziYnuZx0V9ybscduDM6dox6s
rWxrZPbeL3cf3aMaNoy2Dq7qe6VJfY2bxCpbdz1oRFc1QJSwHjObuF01SIQTEA10xNjYR5MNNTUr
6UwmdEBH7853Wx+0NUkCewX7j4zubKfvKqmrYKdd0Yz2Vb0ML+RAIxwnawmdW0kQIJxLenxWY+97
p8dEZqzirTG7aKKJjbu/sb83enb6zHskNJWTCMmc+zG0tIxK+u4sje7eGbnS/d5eT0f65oy0h2bh
1u+bdTGoL2o1WcnBbCGzpJKKWtoxJ1tgF4L5mbObZU8euj9twoaKwqWojxO3MbNdQK6iFgjyPjWJ
2FRdArdp7ciL9tJIDgz6qdxgSPFBmj7opCtyIcoaahhFuCB1N7noLSMuaStCqp79uyIZv6olSwNd
RYJhlR300uLouZZXNtxCORamZLCj5Z1q6XrYQpDja9Lso+qzReo8If88spNu97voZMRamA0juKsB
ce2aUYLWNQduIe+HvomgQ2kkycWaIZ0I/lX2yciQS0xFYtvd0Au9IDSHT90yWA+ijoKXVeqIpFiG
V/NleaPwocbsKxvfRIsHzQ7lGKOGsaF/1LdEnyCS7AyivxqTbt24mi21VWHvZTWiu/5i2kw83EqG
E5HjnQkWyiB4nM+9iorkHTY7ZOxzx0vGJ33246PWg4vR1DY1c7kvmRS4I+2RczSHXDVCDZtNdMwC
2q26F4tQbOauZdjdlkKELlGX6cIgkh817g3twdseNNR3sOd5Q87qqLsO5hs1TefTGxN7U1OqvpsP
o20TgWKN1OCtw4E3UlXVOyqX4tsflRUeVSDKa9YCIyx0d2kEO/eMLktpZa2RV0d77Y3bNnnodRry
xKU/3pr4GPVN9acpsj9eK4EZcz2HV2Um7mo2sFNZV3SgsaRjLfUwmjZlmNVV49rSC9H+SCwuaSJ2
+ny9lI+6oOYo8viLJ7e0gJOmsTKmL93JEKg2HLBhOYqjkV9MpKOQwEOfHAIh1doVyji6m/DqXgNU
2YMeLnSArxa6fpsEbpot6Acd5/eRvTXEyEPJdIqekTVH10wXBpwo8jbvbDWcg8IAEPUpYo2Mj/w+
QTHG9IFkvxs4ZOGOjYOofpk5bmbrbjyNvbt1j8HDIyeid3AOSPamQXKDixMvldNUOYsIytvqfJKA
hPr9mBb5fPEAPwXWAPxuKsWHb6Tzq+Hj7lSdfGGx7syzTBVpJI1p3zRDD8Z5KJ/xlCz/mF+tvQ6I
5lJNMwi9hYGGj9NBz9tyvQ/hxHRgabc0uzE8T/AtzCbzK/OEhIHAdA9RPDQDb+pvNYu0tz17sFT+
lNycUd1v+PrWvbkle9UlIt6C6jjyoUhYqcH4I0Q0tGEikbphC3oaCx4C33nDYYA0AC7Bibw+vJvD
mp4zmhjU4JUtEWOCT1/u8UPkpNjT3OylazXeGelShel8by+shyqrnolehwvHa+X7fQeqQ8/Njxqn
vxoG31ssGQg35rHhSJkbLv0W8UZvaCbo2mFYtWq6ah1hAk65GPRkpMJHAGdUaOLi0jCUbQKrt2ba
64UtHgsBY3Iwh5wqUNLzD2/FesUUbXXbjf3c93rTOUpahylkE+/1cMysQ9QwYQuu6R31nLRXnXYK
4QK9trbjrDXoYAxY/N0B+ErzLyGqlAlk/7nSJsCbGOpP1u6ft+gOhwq5fxvYeH7eyUFphZtEBX/6
QPs4nvrOtA/15bxUNFUHsQvM+yA53jb6IL4JUt2dJYmL3E0yFxMvGKixCFY7mSUweVfZAeI1SD7o
WV7H8BOj0cWktLKZiOBBGASJPQjEaqQZbtAsJ6SYpnOStEIdTjpHlIlg44fjjcW0m4ON5nE80rED
lo7/xz/9YN0fBsfPx4LxT/0dav5pbiTW9qe52SxL1FAks5DRz4tOzNxkHfoR9/28WCkrT+Mp/Yux
nvK8iPgBWAXlYvkJCfgoa3eSyVR1ZCZjP/W51M9jL+xhvNBkkTELbsH9BQTQ2SFufFRnNI/9DhMr
05UwGQWGX5QVPCCXlegUOatQcLvAY9gQNA4WzpIu6sVnxXwaw/zFYqfH8gjWxk7yPMqyDI3JyrAS
P0wZVx7xVPYHXduBndiZPLGbZBOXZUEZdvkOZjyXr8i1gxkt8EYYhuYgi4osmhQdf1oU0rg8K0sw
P6PZkLYY/6f/PI97sPyDACKg2cAchubYDEOvRzu6J+wNr6QxBh6DjNOeZ4bjUIfD0OOvngcpxCwx
Iiz2+/4QagrTuIdWTALh/pSXmWOHeyClLmQUcM2Qu9M09+fxmMes1RyhmaYph6R4qNebs3bzPtoE
6cCEie2OfOwPpVtcEAa2PTRNSBV6RmCEw8Dk5n4Re6kPeP7XtMYOjhDTX6zeOkUc8fiQsuPPR5IP
j3aDU8/VquGLPYihWrCQOBc6EUsNdTF+IRRoZgoUi+O+0MOPZelACwzBZ72FMISEWBB+FRN++znW
RxZBXn6aMm+0mccQD6SX0bRQ3Uer0py8hbmkhbDEIOTNAguH/mA70yk/7sdT6B9i5Up+yT20KxOH
T4HJ5KUNP/jVh+L73CgTW3B5UcA6RRR7GheEX7QRKSA35jdJioLFi6WtiJ4f1NQZp6ywA6NFcmvE
1VwLEfPhQm99EUkF4iOfMyuMhVv9fgHeVJMMZpHeQUa8JTwJr/IWfAjfCiP7hlzINcK5BZMUyXMT
DFlGnMOlTHKELVl0uKrDRR30IRCxp5l2WuYWugvFWzyX7loHhSCEobMCO1YmkVHQIj1homi/k8G9
cQcexszNIq7/SFoGz3NO9C6bwD6Mn5WXJYzh3gLGkg5EkSwytjKt0yyd4YZJZ4IFGU14DE0y/kkR
dWgp+QyM+7hFqARvj+fw00sha1M8Px+SEGalLR5H27TqTvBVSY95A3bPClqHaW0ex5TQLfHkZZFv
xDLvLv9En28hEYb54wtyYsmRTkJ5yAIuwoMQiTiZBfZQBfYAXoowhCZ4uCAaVhc1s1DIfSSCGJo5
g3GRGiJgIIzvxJU+IfuizizpJeFLOYGHUOoiGT8ii8sG8HlgmiDTgKeYPMXkZ5AMvgdBS5mofUSB
ORiOAxyHwTDkMUkmq4Z4nsHaQ9AAd9M/ESqBPZmIbIQ5ognfDJ8BI2ZoEYifoJvI/KUYk2gpBJ5M
2NDr0eMw+3Q76YZ2hLgbIAFpkkY9c4BMDMKNAt8Mu0GgBlw5FPIOAzgSvSgXDsOxicgKhNTkB0Dd
S9GaA5GhzN0Wvx4yiVF2ZXIGNip1r+zCtRkggg5B6IlrFMFMA54nQ4XC+EFPE4Y6YwwJQ0ScczNW
gEg5kXP0Ua6DH6OEyRvwvH843pgKbuZp6Gjpk2eOh4kLzdCPEFXQDYZmPEUNe2OwUYh9QLexWJKA
rrEsHssSykvM0dBG6B8VVDgPuyYdpj3R754nHeUxeEtUgswWbRDPnXA4oFM2ns9AbgtmKDj6jSwe
DnnwgKVmzpgNnoH3UqZmGPZQME+sKuR/mHq4ngPWwRyzCLAGLM2qyYxw5TylQywH1COLhMxPY2He
FE/n2BuOebkHy3veeNzz5qh9CCgcjr3YwZ2C8zl2mPZB0GMBeXhvjnTAgh+LqsLggeXmwJRwfAZv
4k6lUbQYErGHnzUImQI+emYSZO6MqWQiQH5zB8UT2NBVBH0jcLygx0vMGM9L+0w7DTmCirgeXQRM
EN72WDPIzwEhyRPkY46qQn7KoFiblKYQumls+LmTA1vgektkHQzHgOdG3veL1DMRpHEaekhJUbZp
OKQ5cCBykpsdUUgeGsRHWCPERbj2vR8aGfUj0pbuSM/iPIpTnoTwFdXKi3hueTHr8Lg+Wg3MHYZy
/e906N/tZuMzlt1Gyd8HpP0VsLVLu/bjwlE0BoromccoBgFDot2ZvY8czXEKiZyJqh8v4QdDoYvQ
bGjYj+Rm/j5AS7SAcLioXGQho0H8wSPyXWQCrqzCL6LAFC364/UfwEwENmJThLA88/PkQh7L9z+E
LrK+rOUVtOuPSwXJIQ6B2OJ/y1+6+KgCUc8d/jNEDaPlcnSwM2elWbLC78QOnWWGWXbvpVIHbCLr
w1W8DF6QrubxXJYLjDnXqce9vuhSJDTivWA96SCqKmf5YqQtoDRj/VLW76NGxPYDX8gPVm7OzRb6
VCZFrkXzwFcRWvgzWSIv6a70s48liUrmb6CKwAZnDmXJaGkLQuA31AFYhdTgF7SUM0c5y6wxSCab
TZuP6gVvTQVZ0KYvhMS00LTgBTr8UXEg/w87oKiKSAQW2ywf7IxmErXmdgzIUrCfKMQepIgGZlUg
fwHEYF46s2P2kDuOQIIPGuE9GpGvTj92UPryL+P7EPtHdzHwLIkmvOXK6xF7Nxn7WviCgCn2N6Ys
GpppAr5hPYkFALRjyhg7D/xMbGYPBQChSbIM6cSasRlDn5FRWV+aF+EbzASLA5oFPCPIbSRs13YH
JoBK5sDsShPoBxlLEALQwbAmVtg/0DteHxRdaA8HCFJUJl5aJttBgCH2PBNxI8oa+CO9kM5DDuh3
tB7Tlso2XTfwQsxCWZyi0wfIJF25UvgDuSrc5LoDL/sxdM/D3OAhorc+qhLX5xBpDJGk8huRhn4Y
6sCU3qKtUqHnedrTdJ17sCEBUq7LTaIIU2douxE+OoehxmgUjAcmLOL5NrIRwkG4CoagP52c6UZ4
oopZESAMYOKzGjPR+R90xfu8gq6xUY7h0ItDdAqinW6E4dBGFH+IFUpHiw4F28zQE6JCHHvgIe5T
NB1iDveCmwE2PiPooQNAAWIkiB6y384M5YeFM5wBhrDCBEAMUQjzXshqgSN4RRAueo71G6DDTAwd
bpdNIAS+ADP5wl2GhSPKQt413cztoliCWTIYCGzGAmIwA24C6siCz/0pfl0/RnXRJW4TdCQtvFQI
OZiCdlh0mTUPawmdNPbYeBp2ccO5sqKTyQcZydqCVcW4X2qZMLAlhjyuSnCuYHp5jWFMDpoJlsU+
KXGniidArH50vccaCZBgFKyCoCZQ0dhkcdgfBot0B+wLd22T+E7GzPSY83Qa4ygdQG/q4/5hPqBV
swf9QblpD+WEKkagePiRUP+sgnwxCGYDpEAbJk6e4VD4KREHEqQBaGTIQziE8WGQR/CoEAX4Z5gi
NCE/iGwcjj2nN2SqxkCDcZimgtHmGEZThyY/iGqMeqclOm0DG2iU9cOpCVWmuMJSNq5iv4znieYg
FMBDT0zQHquJ7OEhsqB5DXt9CDwZ6rG3Fn/9fJ7ucWZNIQ6RUHP8GVOYYY7fJf+NhqSY398ZmSTH
IRsRma3Rkb8qSHZcH+Uj4TwG25wIsokLjgzF5wYXoyrxESDnRA6wSqJCEF5iF8AFvCrCUAAhugOI
nCGCkcXoAKQT9o24N2SAiEOmmgZxIKFHiQWAUECQwhdIJRvHA+pTpLnYk8hEUAX/5Ln1eQJGHfIP
vSuyLBBoSLgByB7nvrQBIwHrpNf4f1ANcYic4dLENgWuoBeQKrzAO9M+sNZG0snjoV43AGGBF/Er
sKDwJt5LYaoQmSIwioeMTfgTQG6LgASdwTYiBaRpscgxvtCmgEJIMRZSBJjJM7F7YkYL1hGF1keX
FCApLXf4PjEInhf7Tt/5zWo2vv4meA+488/VJLzqZ//UcsVp/cuF1cyxaZgppjTti65mPx9TDA0G
bzIbgBUxowQV4CYDHgD4ZLFhY1HhrPkERR1FM8CO3ANpiHjFo8dUC29+7BN8osnHpyQKnHsNhkqT
uQ9mQQMwBwWC+x/Ki7uzj0qBfKAFCGKGj1DcTDudzBAHGX3JgU+Zi8oschzQsA3I3wtxcxdAFkAN
vobPRyefuKiozC0m1kk25V2R9IwNk/iDPz7SSHZwcErZvIsByrB/gAGGICrMlEUHSbBk4HKWXwQ3
8RZ2F4rO3MDkF+4pzBuh8g9FCaV/xDmWBaKThhCxgG0kKn8KgeIkRmeJ6pEvxFkXf9mHXD9eJEQy
Gg7UEaTIZbzCAlvwC3tshPj4LlGEdA0lZYZ6PoT5QUz4saYgOUH/rCF7biK5MGzhBCbvx6f46HDj
YcAiVIEwXEpL8AlgAqVEaEmY2iGgSsf+nC6L/kjniH1DCzLv9AH0c4RXnvc8eoJlITTDFg3QDeeK
wB+AFR4DbCIHX7gCuXVuYiCiEYCBU4iaeYQ1QjYi+ZCeQwKFlc/DtE18BqbM5wPDUDiDbxAg0Tp4
J2UOuFwsgigyBBTQk4/p8puwh9rfRD00KGtJkDR5J4hukviqn/njxYGRW50QKonRwVcjzOrDK1C3
m4GNIVV0aJKBZhE9BTMI0+S4mSCFqu6AQXO8MrwOR0DYvAO94oQCYyTYm2Fiw0CgCvHQ0USUiI8b
CRkE8i++HWECm9eTZED8wqwrznEeIMSF+rPpAwIF9sTFCKXgORU/QRAjpOA6pn7uQZAh2A2FgxWM
mQfldfFuQLs8S6hQjF6ofmgKNEEegogwDBkp1AaoFn/VD773PXkIsABhhPoH6srCoUvFoAxCP0UO
+rGeflC1P2eehMdBrXkcYmek3me9YqZB5LbvO/6cyIIAFmUUOTYmCk8oeP6vjTrS//5FZbGIBClL
thNyArf/FA30dT8fW6PbAyGHyEGlYEXC8wKj+VECduMnw6748QkuxzkoYg7RJP5kYSExjMTK4euH
GdEXQSg7YlgO848Z/ZHhCCRxqfH3NBXipBWGz3185+DJTsQObz/HeMBUQ+pxjSEWHuMXeSrK0Be5
5Tkf/6g4UTsvAorkChG3Pp5/YFfo+LDIR7FmtJV3gOLshzKGPBfHX6egTyKkGYF4LPE0/Fi0eT8m
tIn3cSd+TM6JiFbRzELBQjsm5CM4SAjoY7HK2rBiKKIOe5KuPcs62URuEiWJGkeWcjtiW9jygz5g
yCkjQW2L2o8mzLVcgXgzAehgrZD7eCikhxNK5BtSbAL1i+2FGYHdIO2LxSyu3B8mIibjB10CLGgT
TyfDxPPB3bALmDbBAypdkhc+uhp18RHmQuTIPoj880H7YmjROk4b0VVMhFh8IuHB6SA25jcwAU+M
BkiQ4D3pLlgsQRRyGcDhI79F+9sE2HEv3MkzAd1yqzxsKPgOaPDxC+E+wokkmyBgafoH2+HKM8Xn
w5Xjjz/vW+Flwisu/g/kNbhC0CFSlyEMsFvEF4eq+jgmh6y/iYsLUgBrcBGcYw7w2MHBU3ogUHWN
EmSmcfbwkyscwaOADnFH0Us2j2BZRLyHLv/X3FYnDc7fsRtF10GHHARsNv8kM99f2+Vmv4XdCJyy
TyQLB8DHTRVXtd92SRGQlvKEvFnO0qKodSg76ZWMYujD+2AT3tNL52ZeYnLCbVXZPBHKsGCXHtW9
tPc5FTXVEzVBUI/aeSQsUuWwhP93bVSsl73WTmFZq07x1Y3bw5vztFpYtGZy65FenvCrjSoRNkLG
GUWxMuNikzjFWhHcszNnB101zwYJ3tTa83HrdMhrbrytY/YK98RTE01FRNugYq2DSnbpHDyOHhJ3
obdmwyz7296aPm+NkgSzsmPO+XKzalLg0F5bK79p0esRFXXI0G4+W2TpUOfHYEu5rXklOi31e/hS
XwQp9O6z7YzAAl3phndNTXpzlHwZj8HBfxoPW8IXhlX2z09OWdU7Va+mWoSj1a0dYQ5vcxPtiXJd
2lgOfDfYJk9P/lm92NF3CCRJngX5JDbpwdrGxETYZcJZbkQoEP04Ozgk3WsqDtJ7jclWH+32sGmT
e16tSe9JEMYypCdXde6VKO9rLpKyevJgYmhOqukS0YYPitzFxoiVKjOLT/+9UisCkDx+7xwKNDpN
Fp0ijVZJ+XtdLJyvq5pw/l4fojbCakudAR1vvZXF7plzKa7OKfxi1mrGztvoiBClR/+tGv1X5xls
zIVDshT3SGuHFaEUJCSKDi/z/P1YKCqdbeObQ6YY4wB5GGV1NNKFS/CAs7HabkvP6/FlQPHQenFw
Hl7bIS1nh8CNzu6kLjROrtq7Itljq08d1XKHXD/9hvU2R8YjefUJL+uMnka5vzwqKkZQaLD7FWyI
1KiOrZ25A4DW7KRm1IJKVZFL5Ugw8lmVz+rraje3+lk31+3ofHb3xw6Ec5BUGmrDbDOh1snfFg8C
zaynUYlKWYnYe6Y0flOEYlbTL/9pXu2VxSzBRssZ5V7surPQ2zERDHG1rBbR3SJei3hD0mPpcrLw
AZ2nNzFORCIy80u7FrUSFuM0fxpUIXArR1Wa7p/EHdT9k9sgCOvMwnJocXjsrdgDoFxL/gwbFqcS
T9HePqQl42rvUrIRUJS1XkAixrZ375Hv6aLX8fVmlNyyv0irO1VyS9kdkl2b9UE5KAd7TUqLpeq0
9NbbEz5DSouq12B92s5R2OwY1HXdO+cVqwUFwSgI+bMlBasgpAa7UiticuJa9CL8stlWV6sET1Jk
0LiFI6NowdRX4uT8u1GDcaONmS8MAhk/gVKwLIHMNV/o7k2sypcRnToXWi9WZt3b+VHD3XgnmOBL
VVKOxVas2/zUb3gXTbVJoLh3909anrs04HVFrlJiy0aweIlwo5JJqhTznl2NtwuG2xuVbGd+OcRj
Eer5dDlgAe9/v9UodraIlQfRazu77G3MmybOjLDNL2LZJjW/ZrWY/7ZtwzbE5PAgfbEP+m2Ra9gq
uYi77Kmju7Ny98bafZn+9KQpD2eeU6qGIQMigg2RX/ghVjq68cyRXclOxdE6hevhwuSlF6Fv52Bn
HQbEHe56E2KbNuoIYm8aW8J4L+oY3NQGScuD3wgqkrrpkSdhgHePzJZrQqNXxcVD+lpR07gyvA1d
vRg786KwMSrDW3J0yS1r7rydPg52vc7F97fR2d8zszv96le+CX8d1FaKBFuLqld9qWa0OOklB0iN
Vvy8mPVDd/myRjHingxzByI7iWR9u9cKxy7Je2g2ihfagdAy3iQHyM4cEdln1iQo5m47UIyDpGL5
VubFIcKWQCPKl0tAIhXUnE3LWCLFKX1H9JbxjN7fp3G58zQglU3/K7tQjIQUS12pxLcwjkZzr9Yk
oICsrnbtbDazr7Uq1anIqOpl1X5oyHG10TtC1wyyfG3sZ1199R/ooqpVLtOLqz1KkToqvVovVTXO
/bWcIiAuu2KKf4ZCM32vpdK70acajHPkDogZqwi8lT700UW0P2DyipEDrkeTOXHDg77olZv57FY0
clhTCMR6mTRGbROr7OcSKYtw6a2JFyxLc72qXaO04wEyJU1TXut0SGD4JEp6q5KHSdEzVT+rowUV
BKINwaBvVVoQNoun1coWMMA+eIWH8KRvdm3w5ewIVKNYjFMmspKDSnQGOVmCRqOmjupPvfFKak/6
IvPpwrGtWbl37b6dt7G2SGH2DKqzQ1hRs7KVlBjZdN1dOeXOA/92TsZXp+K0jM7VqI7Lve8TIqBs
XiNSnREstdc1vY+a1oXAxZNdUsdoR2Dv/6HuvJIjObMsvSKnuRavLkMHENB4cQOQgGutfUe9jtnY
fF7FsiHZPUXrhzabsaQlyYwMRPgv7j1XnfP6nvricz46+j39e4qfO/pZwlWJzjUJBl8Jwnumh6HX
8YcdDjK4qR7nSrLvX/XDhhJC5/VR83eZ/Xl8RxzrmeFph1H8vXjoT+G58uWX48JHH2ETyDzJnegP
5hy6t9nxy8flEO2y20pb+uzhkJzi0nG/Kjs8rI9I6xwt2pDDwKR/WqBVq9kfJK8OjiLmyDyojhzQ
KnuWnV8/R/aLBmE44Wx6w+np8yK3cDlHmK8weP7EEtqxI7FFFMf592NFX0H6KNH9Wl2ewSA0Zudu
eKAtztyV9mP/K/UNj9tLG37hVIFEoxxNufZXdIZq5vaOJlBQHQx6Znv6E12Z5tpo95hx3ztn3WM8
bvldcWgC0ffjO4EpFEiPD1SvS/8O3lhaqrH4J5iZd/T4fkCcBMoZWVPqu6fXyvnEmp0mHGJj/7CB
nBYasr1pNwfHgqi337/WnJ9347r/rnft6ZY574o9HT5JQwQoieL0k2u97xzp9bqeEk857GX66FDt
sS3/Zn7FbnXp3fxuT0vt5C7+FZlX+Vlx5f3WDrn61aG3H7NL6jdgsvuVk313AQTtvgU6i42gvBue
Re8GHHCk3fLMRlYObYQ+Kp8lXcNWxEo9Bg1tmwZW7HyXPOVXycn2Ms3e9N9Hp7fpVIn2R3JnOca9
tTrJXYD20XGlwTBzVPujD9KOj0v2k1sG47PV+uNHfMkeu30PWY0dFY65+OkHvFVC7RSJnf8MX+WH
Qo9s/Vxw1S+0gb/0+JMvgablBVRY2tZd6vUfuX2AQgbs4Cfu8KAj8mOvH6U3HQ+yZWu52zBI8baI
fhk66psCYkj8LvtqS1rjLRo6b+FzeheeOUinMFBIRjRnwaZfNOvYXZXGVvPHDKobum1v7Zv+LD8z
vfCU7JgkTGvbeIEhzhUkDDuO2PQUt7pPDlZvHxntxwBUTGMI9nd6xTR9h2/lc8pd6ezsLP+C1+V7
dsRrhNOUUZSy55au5ESmI7c/pBf1Wt5EPVBoZcSYXuXdetaPyVW9pRyWHENaesNJle3iUdzxlz7S
5+yuDGAkeAYTO+OzhBktg+LR63+Qp1wdCD7f+crvk6tKtipA3oDyEOqjxwT4RJNlG9Q49Cvnf2cg
ynfQEhsCCBlnsxdrH4slKgHoDXaD1rU2aDTtPtAgv1bP4Xv10rr9ScJOZoflrH12jQ0Hf/goOJHi
IHfKzQ5d9foRXrLX8LO8ZIWjtX5onbV35TIfF9VGCsQrTsPX2DhOepPNABXW8AsN+OMtZJvnZ+25
e0QjjjOk+pcssIJpNz3i2W4W4YXXPBZu/2FC7MPs5nP7Mh4nOrvf5LvitUltY1PPcCAYzGO7Oi+V
Y3zq34snEccojrJvPEH1lC86h5l6MLjGM5ZM/g7hZbAjy8ELJJrf85dPkCPsys5NbhaOq4Wa7au4
tBj614EeeuicRBrtH0HKV+FiMWdHj/0DkllB7DNXBtv0Ec2/S8wQAV3QcJZ5TycAvnjubpppt3fv
IdSx9hYE6arNCg5n0WtPsoc+mT3sjtDru+I9Zwl0hRWFV+NBvhPu1wPUBDs4OWj5ZakGOz89fIgA
j9inmXZX3VUPxl30pXxsJHYXGYjPTMR4FN+UwMC6mrEdpa7pSviS2GU41jPwj5W/Tm4S2qaffwic
yl/pRWpt4Uk/xdsH40JOjXMVQGHws5/SC8xoJ9y9MxBm3hkYxIfsuDyziN6IpWKoicix+Q73APqA
Pvsg4hJfyk95RBDTroAgD8VtfBieY2c6a3jt0s0uSBFSDhvdlUHivcTHLg5Sz37DtQL6UKRcHePw
IsSuApzUXzsC29xP77iMuIv6VtvaiUkYG8/+xqTLm+F/Fnt5G9k7Pia7+VHyG+fbtBXHTrD3Kt38
zL1ccjlAfOOj7OxgZbjhIp8Y9rjKhAT7lFvHUEPsfrUXdHkZWli+6md5bwRQ/Pvaz7Rb3G8ERGhh
ar38Url3t+YElYUKRQz+HbSloGjnT1Dcia7xDNHcuXd65Kmg+fAEolsmb76Ep/ajvRR7CeA3u7np
Gof4osIvDFULT7le5mfhJ78ZxYHboHvLcDC/lHQv3KvXJXfGFoksl1uPeo8Wc3B3Gp34r8JHFIh3
UOGPKMB2dp8+1BjBT5hxWrhjoNZAG2QHI4fiywF0XIvdefm+PUFBg3DseToMOAiJeD2/Ws5jds9Z
d2JMEifGdE/4LCB7E9yGk8KkDvTsu/F5ZsjbuyE9Tw6hCG4VHqBf7G+QSYuK7r0p2R9b9eHFciTM
bo7+PD5ucLs72V1/Vkfn2C6++qs6SzvGok5w/AF/MgYdLiHQRfRF16TXjSqeuJs0D1+gH4X7+gc+
NAVkARCxC9wMImPPFr1RvfPG2uF7TFvDr8U4/BqunJvR2DmjdJkj9mgIH6xf1pvKsMa5venMRTWO
qjgGoVi7XyRXkQ7i1xC5Ym3rdxPN7qVdnDMv2/VbvAHz7ZWv+mQ59n6byfr6OHTuekN9bifS3U89
NW9YrvwHqb7yWGMFJLuuvQK4PAehYotpYOJ54GYrd3AL2gW+FyaHzpk47ohv1o7VOQOkf5nXvUct
qiL2Zp4JjlyJuYb87rUHEwqvLfYLTFTDhGsCBUf3uDCyMZzLX+Op82oGvYbgZnF7Mu9WP8QPjXP3
SrxyY7roypQmblp66eDVs5sDtOjYpO02NcgGgAi7C1G3zcvbEC2Xna2GVQ94800IxCQJZgWRNda4
YAApwfL1nsbg2cA2DEw4HUJQEWfdV5n+El+hnOWHRI8mpFGX8me+Rz4lmnbJuwGyZ/Ti01D3DaMJ
L5q657CTd8jc5UkTbRnOHz8N/elc16Czda+v4ChgaPLB3X2z9pGPpfKJ5J37c+6+kqjAKK7EFsVF
JaQDFkZeckt24Pi94beP2Zkxpm0SiwnEo3YmDUeWjVs88Af5Zovo3gIVYuy86oDrsKv3mV7LDVtu
rv2GYM+X4TOgZJ2ZtWJlmQ8irdUFpEWOFNy3t1zlX4kDFicAGm16T5gB9TP3B1FyqGYp1hOBOG+5
/VEBurwDZ2fYW07FqnM1Yrch5jilYIPwmvGoip186wyixezMePRxOnvJ/mLriEs+DcuHN+5+C1tA
h/42GRiDlSfGBUCTOJV37QgDPi9CU8tLt8cFIJo9VQ5Ra+btFQycxNTdBuZ1JzoQ+l6Bh34HKM9A
kLzvU3V+nF+fz/EhDzoeT2GmnFvKr+G2rYq0A1i3+4ZZLMZ8AO/uY7QjnyUyQ1NvC9UFKFA6968z
A2QRwzpp0LGU4D6u1HaozD3Cr/Bp2s19zs8jBLelnQXWZCjLSw5eFfBQQPKYfEW3i++X4DXxkkA6
tp/K5QCg9uBpdt7j66LYGmF6G5i7DptQOV/FOQoIf+PGfgBTwk9FRs7cbH20H9yP5BTdJWxBxzmm
Gl1idrSAyEC7509PK37nkASEZ8wtKUHuHKwt5KJum2IIa+d7Yqfibdx8i6qj0+J+SQ5sats03jly
5kN/nA+rEyg0Sajn2HK07/jI7CjjfvIu3Qmu6WvP0k/nw8uyX+8lPrLH6Ki2cT/dMRz3nC82Zv6a
b3B4IRD9CkV3GGyzOMXqu8T00I0paZamZOEqci36Aa/iZtSodxzvK8fwZuyie6RcGEm8SkxwngA9
bGFmq570AkRSXo5bgmy/pEAVnes+YzcLx3pa3NbRvw7fEotZXnpnfYb9+A21EHKgBVmxmD5N3RYO
A1HgQiwII/oB13XLn2vAabFPgq+cYfmvyMWi5jmcaEx/sWw8G2sGMNm2IgRdWI516zgFr/47g3Ob
sdmST+DK9y0u2QI9Eqb2jfryV/XN0CxYOrcfx318faXH+HxlE/ojwcoWeaUmY7OGJxAlMaS4w5sc
zX1z4B7fD5dh66ohaLWJpEhtPRbns/r2yh2wH/U78h2fd1TUM0/cptDIGr6vu8XLr4PTHwcudP1Z
EsHtdRJdLJI/MspNE+RsA+x4/IDEFarwLD55NK+4n0hN8Uk4OY4y3uHwsh6YSCOpP/jXDacFmi9g
MU6xKzIsXDtvgveeurwpxTCk/hlEtdkItkI/1T6qYYWt3D+Bwb5Gft7NeTh9RR6KKKzFuJMxBzF4
kBcSr/a/HmVWUeeYY1LIM1Uf+Unk/faVQDqz1x3FBsG/EuRjTgvP4sZtJlDxuQcsd+wRyTC2z3tn
8gcErJQYvKN8W7c5qi7g7ryajJ9b9uM2GT4zHcpPIvvnvVcEa03A5LKtMLdbBUmgYkQzpzwmh5JS
BRPELAJpAeeMn3GupFxotmMXSelxOGUSk9fQPaX3F5WfbG3Zu8d6P+6MM1QzZPMypqh1R3i6qvfY
blvcE3DwRUmHsNDgdqcmJU1kedSZxo6ZBL+QvHOSY4efu9E1NnClM/L7I+b6FeONC7yabudCVUN7
cfAYPrKBgXIBsVJnMPEIlzZ4GYEi6yEL5EcpGGiUgYKcGzw6DQlh+XHGBJqkc0+qSyv2ssFFrNa+
extIqZT2z2K/Ke/zAVYOnk7lqQEiLNADEVJP9trtHegIHzkpjJhW+6fBjaCXGE7d6WE9RHdkcUg4
cl6Ah/wH06Ce6ipBJ9s/sj2ceNFBUMmO74FopzKIv2FS5dLweAgnkjETHjiQ3LcjgS30C4RI9odB
JlimXz4m8aJSkgmEO1Jv943Hml6tU0lC7myQftm17iXmroT2PSnkdUd6Oz6kQcbDK/YBsgXQnnoY
DsULNYy38rytIoPliJFtkfr6DeU5aFuAvYCVII/tKYx1X0BUpNQlxv1lBLeOmU+C7hA5xcP8vX5n
bwsar85g7TLFTUmvJA5qZy0fpr8WDDaS4GCsnr3qbeNcH1ca+gZ+Xr0D+eHbIqpKJQexc2/v7eaW
UWiy25dLhJ2RAP3LBlwdy3mBToAKDTtcON+HEzadJTrNu46z+FayT4tL4OJ8PZxMIqTIxdfwCwe3
MKvMgOW97sn0BFJN8kE7MC3iFpK9dlPZw9C33I/87Envi7sfN8e27/AV8Mg7N1x6MENLOLOJ8PAS
TS1MiZP54PAnDn5eC57e4Kn0oETiNm7jobzfZxKSoWeSyPS+FSDrEJYN1hb7ae8qb/br/fFBTGw4
/HzYB7Echx5+FyYyuSX31g7hLvbqvJB746/sI0fdh6BG6k0mM8l8G5fao3rLcY+UDMjcDdvnHr5E
J9o95HvGXJ2fjweKZ77CfaAqIwaSv1ed+Qv1HcaKkbQCreEJSGT45SUmexbvH+oLaUaF0UxCdkZ7
GdTbSf4zqcmMi7yQ/7cwpk3lEjeVT0TQJFGDbX0jvz5ZLpWB3i7UXeWX9yPFK2/25g8uyo6T+iUx
pUrVhxSi5hxF5wj8c5dAcxeORQ8Eqfap3XEL1O3kvSALdIkP5i6neDE7o9c7wp6Qj6lm2eaamVRN
4GvCoTG6ytKOFyEAL9in3HnacqBlIHDgSZT8SA61HmpJ2YN0zZ2LFhh3rx8PaWDt07McAA3vtjrT
oUCQy8ZAvREBWg+Sb+yLl+RB2HW70TeD+a0MFue4lo7OdQFX/FAlfPyBWLsEFsXLYUl8nWzi/rsH
VwDTJZJBlxkXAjx5J8fAk1tc4OWISh6dXCZLm/gELXb4vkUC7IITEg0cLQlfQtnLzXfjOYrtXwLl
vpQcTuMdigdqe07m50T+idNw5ckneVQcj2STnaf2HD9xy4Nhhzg9I90ACYolQXzP9HbDntLb4d2X
7Nn9rgXiMT7V2fdlkJ4lmypH79OkhK/EZ1wH9uEXEaYdHkfvw8R+6JdyDzLcKehtkOCnjDrsEuwm
KcJXrqatX0ZsWnvGCFE0xXw697Mv7n6JEA3AVwTm6PbqyxK0wSvjv+zI+C26FV+WpIjdMPMLfci5
2lOyeOIJ3edl90p9wTkuR5jyLHpCRedBIA+9eNP96t8bpwgwQ42OLxztwjvpaGEzr/FeBdy+iPSd
yc50nA4ms9soQoEOJvCmifXc8oaAubNAsc6AFCWHveWYnrqFgXHR2W1ljtnnKy6U6gs2F1JNsNJd
Zz83xxQ+kI05YWNd0t4KJOl5aFQQ3Yg7zrFZqI11I6k0ahbTgyzSWBNyDHLS8CNnonqkoZU0ZeIe
SVnt093dpQyo4B2h074sWGOohS7IEtlGbZ+BKNVOptTJqUT7jAojeNl52NiF0mCidkOPQfLQeOFl
NTzVgBzfLs9PS2/PkBFpe6v284M5b3qiU+/JV5K0ULQcGxf68N0WHqn2mydZJ4qt7vZQKUpJAdzW
bvvOJXVHNio/60EcOdxsfudaU+Hd5U+LSJ5VBqGQKfgmJC+fH0/KfI+lxAhNk9NSqVgquybwap5T
X27O0q3NicKqZ1JIxlWVj6ceRYGPoSK1aGsVZZjnhHponmHX6SwFR7n9Zll1wufMS/WbDq70MoIt
CTutOugOk/IHPjlJeSNVzJg8myX402t8I29CiXcvwv8gHCgv8WVIpV7ai/Q9PDCEtux6pF1gKvlH
SJFc04PaOXqgvrTgkMPwknuZa/7DnrT3/X1x/UWJz2c74FY/0P9jUI7PMHIcjKc+oItMJGoPOcEi
l5sZfloPqBypcHUV/su008hYHqrH3oEUinarBM6Y8AwHAdgdIhqUdvb5DrNwOnQv8WEnRIfkmgfq
MfEjR/y8gFbOz8+rj1Ass1O4tFN+mIBykl+eqHXuDaqU+R5Oj8+ZRokG4hyYnrxy3/qc7B0Lbuv3
0TNidyLUKLXXHDvJwaCYt6nax1ho5SOENvZr9qy7FTfW7Kk2efQXiDjV6HViIpjiYHeNSrv7FNwn
Cc6PibJ46yckoQMM2ZPkDdfiakw2VcPh2CGQ6pOhySNn/S4gpKHS7aYBPRfX6cjvD+atwLKsWL30
qX/agAwOiIGfU+Rj057Us7gL7U098hDDVgD3JVbvKYPh2rZIFXo1hegJkibhlD8Nol0e4oN6zO+l
e9JKWHeRW1pSl49PXHdb+llbcqQDxa+e2DMFD+XnrTqG82ifW+wbSebAfEl+qafi2mzUH6tn57vN
6Cj+Zpk3ooqMS5fcSZ5Ea6p2NQ/Dzdo6GcjeAZ1njz8VMSt6oL213zH79d3eT5QfgWRvy3F9H6nk
Pq7k2NzmtD5X+Oz23rojXHY7iCY2lyfcYSWoXwZPGM/TfeH+orsBpFoeBby/fjTIBC2cgfJp68FZ
cUoif38fUi0cduwMvu9GGVV2ywt0GcIvYRe54xd4QADxbFGIfajd7hhv3p/eAh1Q8Iuy7qF3H0JH
2Jn3iDy4FOWH7+NwfMKgA/BxuB5FdRRyfOFa4ahzsjGgObcR/2a+2/zP0910MZqQ8hk03dOMurVd
/YFKIEIfalGTHioBidHo19En5YX3KMEUtUtHC5tB4Bgox5KMZH4EVBGfNFgBCzdFg8vOuqjQvAxk
qiHFxidqNxL4G44ofIKmxKc0bcCYBxCmusp1w4xuPYsW5zJ3XnIbTgnLJX6ETe3XjjY5sPa/7x2T
9P88XPDnZ/xLp+aim5mqQgkLg9YWpRQR9g1WoIv0Gd61Ji54azISPQqXL8N5ogtmS+wQlzU39Wmb
D1l3CeGWBMUS5pvUPSU8/jSjgLVVQUi5BRuIDeiWpUMvoA+XDndYj3qyeAZr9k3KhJFe075bUgL3
wV8dIRAOpNrNu8ntsEB90D0ULnCebd4MZkEnANfVL8/TLrwgy+WcXmj2AqpMNCZAgobB/om9AWQk
3+IzlDICy2nR1PYEXwxv5vbsCwCJ6su+6os2dU4SzjrWYCF1g33d+rQKV3OecM4uKZ6lQtqRIKb4
NG//WP7/AcbNx6rgnz9T1f6/yVzLAfq/E9faVZ6MyZ/INWXe8Du3pmb8tglcWJYkqdYmZADj3b+4
Na3fdBXa5X/R1Urc1d+5NQVe0qFDsbSNTFaV/kHX/Du5piDLvzFtIesWDLMoGii871+svb+ziUD4
+08W3/+CXQSmZq78/yF80OFwlqD8RIVe5Gsapryxj/zBJJjT2MqTYojUQNo5QrHXMEuyN3EIr30Z
JfL0KCBcJh6MfBLIx8cV0r5tJanLp7b06mcU1aHx3ksQoHudJQi9o+g6J7+3yl6niLtUynsv68Vn
OHWw0op1nQ0xlRZLQ55VEKXSlqx0Fi4NaqiWs871RAa/VbTmVHdpa5ArjVSzvR/4n191bAzVLhxb
rVK8Jk5Uo3WQbRvpYgnXyHiPjSKkLUxdEsIEVewSZEtQoIiO5iqohb8Igk76oyg1okqz14DXejhR
jMy7sdnlSm8peMAobNtTrESd/hQamVQSt+mxUcqIPkea+AvLImhu1Bea4PTDHJbyZan1STr3/SAk
51Kcimw/dnJBL0oqVNpCWBcbqUU2YpTMZTibvRrrd8aCWHTlpR1Wmmh3aOak+0qqsddQFzKGzpLv
UGARpojYvxcllAdbrYaZrsvzmoqIvlLeV9rOujMrkWptlg2ydWxRcCCZqyUpSoEpm21LadLJTtbD
rYom2jpQzEz6kcYndKU7MgR1mAvds5ItY+fKQxiR8lQGtHWzMM3I2uVrV+3h3JY7+KDKNepJGTTC
vO7EqaEH1bT6GekhfvbURK2vLPo5TsKmO021VTZQ/GbaSnoL1YtPK27CnTRKMcT1y4DgXGxYLckc
w1QgrZ+kntqaWphEE10Zp+kjSz2Q2FbkDkqxaQrhSJx1rfbMbDKDaFCk7b0Laf/B5LVJyVKJPLvU
8mK7qZuri4wAWzb2VWpXVjsUQRSX82PXZPUShPOUCY4cjQOmUTHVKLWXRrGaFyE0imSPMkgkOqXO
z9zPFVoZ1CgR5gomYZQ72kLXwlySxlNCWZ0gV46TrskPCsTJKZVFbU0zlLNKMUveolpNMrcYGiUO
ZEtMl8examTSETD1x7uiHrLsuFZh/FIlQ0M0vdQG7b3VooItS719awr0ju16lMZ3bUotGobmWZLs
Tk/U86gtW39cFwpvtRrJ1M8teYndySr1W9fLMRNOZWmYx1brZ8UeVUWGGnZO+n1jZfkc5NO45G9l
O67kKyyliv3CsDrdaYWuQhJEmJfPGM1X2qDycqUss+SzFOTDEL6vobBU94YRmk9LPUTtR7wmrXCy
CmFAGWoY+6BejHBk70w6lct5ir/TOqGXpG5qZFVDvRcRIZllqulIZItBamjTxyoi0kBxTdfYb00f
QJjGWkg/iqCEgJK5wJQUBXvkTOGqWbTjacg5IixN3qoPk7ylkXRhe0sxV1EK31QuhHFZx1MaWuVH
pzYpQW0+W1DiarNOTqfiENpzLxKvr6JxFVtFjfn/pbXcXDe6wZ7qTJxOY5FHFBiKOYJ2q7DMPhji
ac19dYzzX1qUJpETqTqNNavekn6RxLm30Enq4odCrDOai0Sp+zDr2srQpJb1eZ8v5kAlXNJ6Yr5R
lUJ0I4e0/UkL2N1dfVyJwEbdMAWntFDNcFA/70y3iCKte2qaPkW5vYxp7BBEISEnJnSlgl6E0YSO
NUWagQJqPJDCTjChh7FQmxX5xAZV6TUSS9S4uxDDIXN5QzvOJkOmUqpZdMTKIWJy6VjMumekSyju
BE1sUOWCIahEnSQOax8tv4Uops3DyA4rlYRpKesv1hRGkm2G3UxFXl/0n1DKetJDCSov22Pq0TXL
wizeo5lS0ik1W5mwRyqzUwMrCdnDelrS1m9TfakPoSaXq6c1aW/5iiBktLKm1Tg7soLyiBtBUf45
yBE3cMyKDiHIZMlWBAENMzwghTNW7jSnyN4lXV7RQNcWRXJaBdGkloS+X3PR+7xoPM2Q8l/NMqz9
uVFrWTiw6FNid0mjz8heInR36JcsrkDzAgfvGCH9RzJak02U6VYrqYOuntt2r4pliYHVpYYmHrmp
OQOihbwlGmQKfYpDNP1EFmrj9ij3IxTuxoLA27qi/OMiOSclnlTrLGWWKsYYhAYyfhiW0iIGj7uR
9tKwmelgW+XHSO8qd2zb6lpU0njTOO+pZw0C4iWdPoteLRU0to5hqyq2UM6j+FXJESUrs43oRBfK
pUu/Zy2KcidR6+hXNYoDCT7DLKbdWq/gXytKaI7I5B4G+hbPqayNQbFqadP4nBQFtcJUipfyUaxL
jHUkijFEirI10do8lTJZ96KQFWeexlj12jhhSTXkaJITGicsbI/mTXeae6anvnO+UfZUl7JYHzVr
kjqnVea+eBDqoTBPTJgWxUfH8tLhizgywfsyaPNjlkx5+7GwdMkxxUzXbhvPMZSEozzdoykRLxdF
DSvaiOp6zB1ZCGs6yFSt7r3UQPfnuvSySDO9VEjfrV5MNJQvemR5c1x2TdBbUjUMnimG3XqGZlyx
xoe0S3Uhv6xqYoh3SWqIg6NWczi46qCgPFM2Cf6nnpKFiQndmBj6sgarPSLiS+YdK6UWe6HFKXlG
XBuGmxZDWT6ghizQspONrdK6ZSwqH2mb5DGLOIr09fVlJd7PlTFQLJFbJbTzWjNIAuED5jOOFBWm
RBnL7CykrZgeo9EsflBmNdD6LLT5oZ9bQT2aeVUyZyGXmU4XliBIqBU39El0VbnknT1gtmnFrUok
dcLF4IoqQt7QHxiDYLysM0TzKasKqz/3aNLKiJjWfX5rxsh4ibOqDB9mrZszP8nllVyC1ETJaxnF
SNyuUZaSASqHSKVnpCqbRylKhThI+3KOVnuY8jrvvKRF1uaUWgUxWayG5CsTvTftPpLp9ckXbShE
uxcnc7pFxQJe6IBz8pdZNyklilFHfMmO17A00bySx/lcG2z0gznKBtXdsupjO5OB1EBCoyu5R9WI
mcsBg+RUBLOGSHIeh/U5Xg3J+imVKMdS9lXRmX6zKmX72k7q/CNN4UjnjaVj8rq1afVLVa9pfOsm
VSR8y2vR8kamkwxH5TeYqZu+bb2pC6X0OK2dOgR52iWvnO7VFkNlJBPXoOngxJIaj34pzln+pfZi
QQVOQejHzZZGhai1qsVQttdOHKRX2bBGck65NEt35lJtDz+UeZc7eds3+aVW51nzwtogRdjMSyah
0yRrMGAj8EGncNdnRoCsUx8ehWJRw1+6uurEsZGl0mk4hSXVNRWJRtuMkHZ/tqRZXnYSKsih101J
RmO0KkyatV/7eehfjdYcqKVHaqLsZClGsTqdUELzZ/xikbtiFhnN89ROosm3L3s0g8CWaAM8V4WB
1BVwPl9PUZ6Lw4PYNbyxHpLsGLOn666XtILkeyh20T7Te13ylrDJqNsuikx+aNJl0pkMzr5MAm9A
vVrouRsYLjnIxV6ynNyIosrpu1Up8n9mSv4H4thr/V0+9O33d3/+qP8/CGcV4sx/E862/+s/uiT/
o1bE9obfw1nZ+m1TaxQtkaBx0wPipd/DWUP5jeFYUVY1yyCq/Qfp0e/hrPabLGoEl6YmybJuijoh
6L+iWUX5zUBWk59kwQahyOZ/S4Dlz7Esg7nIBmrQFqI4r6t85l9i2bY3+8RoVmolZty8mPPWx9rM
2mGwGtUz1y71/rA2/0X0LG1jiH8InpFG0kQF9ZhNu1Ikkv4LoX3dLi1uNmbyprFKRr+GKZEUN8nH
2DzX1RwnF9DFU2QBA1S9e7ayHpQLOp5UN8uF0tz/++/z56lJnXFJUTb4JRuSqFuyyPb8MZYfZLkq
05KCEUAo3iLWTqchxsAmRmOWuf/9D0O1U9d1UUfGUfxrLnEKp3lNQur8EdNvGNPRAdHqXmPOf6eI
+pfnUtELQF5b2rQbcZ7ojfz5udpc6OVo3eTEu1H/NQ1RtLekPIHiMbL+lot2o6v4w55uH2aoeDoL
nSGSMH/dU1MY+hatotGeVq3zZaulBLbGlGZUkVEDJH49fYzCu6aaGdQ0B90VhqQfEFsewt1QtaVj
6V3p//u1/vPB1k0Z8gAk10STfA/ZIOsvwkJiq8ZGmNHlrQ6J7seDOj2sqaLfieawuLXZ/N3nbef2
D2uwfZ5M6glxThRoNVP7y+eZCYB+rTC3MVCXkUFw+2nOG0v/m2ztXzb2n5/DAYIrDXMi6n85QwB7
5IsUIM9Q5bKXzX2KpLOJ2W/D9G+W8M8D/P9YQrCgIatolVm6iqH5091QUAbV2nWleFVIpzXONeoh
UQ3vPOHCrtLn8lTlcW//+33bknj/aSGl7RCpLKfGt/jLp1a6XNS1WDNLVgak9e7jaWSSuKPSoGeB
NjcHK1s/V3Q2Pa2i6UJe3EYd/+amSv/ls5MwRMcEHR3xr4rCq9YWUxnx7FW7UPQamnU/G+X/5uxM
muvGlSX8ixhBgiQIbs+sWZYty9aG4emSBOd5+PXvo3sjUXo60d3Rd9Fhx8UBCBQKWZlZ5TEZa+gU
PAH3btpAZKyS+kKaTsn9GiQPlksD4M3s8/a1pANs4UKemPuy2VQT+Qb3sfPvv5FUXAX8RMsSar3N
h1DIZpQgJLldeC5o4Gh+HyzlPJpq7LPNGBYFrLs6is4VRt7Z7x69wUxv8ecgjq8sbFw36Yc+cSkq
qyg/WUFt7b2aKPPxbnht5Px3Cyq6s9NOyVfYSKw3Q1/Efte0VGpnP20fozQSwDg8ggBFfFQnOZq2
zgsPTZeUZ/bhuZFX87PAUbQMGRlgtTnW2RjdVoG2roLSt+GTSuNW57F3Chq/OzPyO1uPfoM+d4zt
gWavT7iR5H6nWxu2dkPb+bycnftsHOFMhiEqfK+xKNdHgbv/eKVft0X6u9K0gjPJOi3CuC1WDox6
LqUPOIW83M0exy67MdLmqavcfFeb9t41vO/VUHi70nH+6Tj2/+LpbwO1skzHI77QqYrTtspASjEn
wEG0X13C3XNrh92p5gFJL5bZ1ij6ph6c8uO5rpMQ5qgsRzmm5TGi8NzVx5WDUYD6QIcoZclz0PIF
oJCRBea9E2TVg1tb7c+itOi2zlOcIn+R5skVKI1EN+f62j/ze97EdDqG0RKSwsTSG5Refa9D3sRr
yY3sCdpr7Nm3nYH61ZlMBIsh+P/HU3+7rRVm8RQU6EBpuc5SeHmZ76jOj4y4cqpNOwfmlQK+uwjq
W2VY0a20zO5ubDo0lraXntlebzf163GXP39RM+nmbI7JUmBzxe2o99VoEjtRG04hvghAJs1Oj62b
nVnYN3tLsJ4EKEuR2ZIvr/ZWZ8aN2QKbb5raBmdgR/j04CED5Y3p5twc4xxFtx+v8DsXGL1BKRQr
+idKk45vr6c6ZLOhC68lwUs8cWvHU7j1rSqiHtHQd7mMiv3gpvFzZ1UUzpWl4CE61IBGr9kVQ5v/
h4UnggpOFo0W/b/FrBcLXydFVceVya/xkwGeRZXu6ck77gwT1skIVtbJ6szl+eZqEC5tyIUia6D0
9Y/72YshvS7siFfgCXXgGBhypFI/dGnep8ePV/r9cUg9+bwumdfy5y/G4ZB6YJgJJIq6DuBY2JHh
H3xddtXNxwNZrwvkBEdm5NG3VWK/R33lTeIeFpaSQ1FvNJjXoZmK+qL2+uRXIW19lUjd7zo3xndh
mpCnSJGfhlz7j2d+xOrl9M+PIM0kF6P6KL1V0PK11FPsLDCN1cD+ym2k8XWu9+E8OqdsrGB4x72z
DRor/EQVaRy2sncN7B+EtT3zU95dD65lXO8Fr4z1piLhFo3Ks5pKm7SPSTNjRjGT5odtZO8pyYHx
L/WiPtLtyfVs52s2msmZr/83w3iVcS/R0pWCajGBXLmrw12VXTcHgpASBOKrW40w5ErRPNRXXTkN
F7TAtZMZmlEi6n3JGmAlACiZRFMGOl6FX/79klCBtjnuPCMdOvO+3owsvUGXdXhg7oIwbpU9PCR5
/+joOXoggVX3YTmFoLSenX5SUqU0uxpbtHL/5WdwJOhLrChNe8tV8+JMCNH3uSg57lNU1TS7PmbG
1+RKadQ6rapuwxbpZl8I+3NhRO6ZaPsmheCDkBPyigZXWALv67GdPMl1607EeOtL2FdY4QDg7hr+
2QxNPu4yhY546iTCjQHc7czMl5mtt4Nnk9qSjgJrrO/0IFPzFBcuXcOzmukm1D5vJsssPvtOUlwP
rm38kJlXfDOiYrwJndx8cKamvOukme8TXVJTDThHosv8myr184ePf96b+0+wNHwR6fNQ5kW6+i6l
0EM/WxlZjcy6a9cN5HNKTWhrcFyPmSLdSWLd7j4e9PX1R7gyqTZ5jk927llUaVYRQ4UUQ8lUofrV
rv4R2jFlFpWb9JOtRBTd6CAdijOf4XVM/jvk4k7qm8rxbT7DakjKbY1hSmS4nZnU7r6ayvJXU8Vq
PLPX3hvHwVTOXpp5vr1jfBnVrhdVuKJYur1PKPh/8f2yP3OcXu+pv7Oh66JLoiglu3od57zINYPC
tseNp5SOf1qT05V/Ut5X6WcRZZP88/H3ej0cwBAJoGsLBwzBdLg6l0m/OLxULN0kS8JhI6jEPvtB
4F1oCpbc2n1x5mG1zlIYi1nRdpkLDegRHPH1WCDGjdVl6cDLdOiulQypnKgiaHbVLN0HEaCzgGDS
7+3GrA5qLHjeqS6/jXOqArOKz/2eVeygq4rPblmAEwG5Rq3jVumbRafTjp51vMm3fTEYuywxIIm3
Ir2arBqlSZYhWQ/t5qFrYuPTxyv/ejtJnlrAN8CSrP1yw6/fXEkO1hHG47it2tCA/hwP4rPlGPWZ
O+v1gVw+MIeQZAW0lxDp2avTkchMuZVExht7RrBr6gJbNKuiiS7/HPNOl+ds4V7HRIdNCwgGgAO4
u3zsVSpa1jLxqHsiGDMkbO5uVNd+XHhf/tXi8XbzbA47fY85Bpj4r7aSm3RGEhbRgBNEGeym1mtu
+jgPz0TQ5Tp/Ed+dZdkAAUioPdAOmii/3rC5YefWkIEYz2Ue38C88b76YxvdyKSd7mvHgC6ZNM69
cmr/X6Y7y9DAtuwKTownQDtfDx1T0Jn9is9m2OJTMU7f66K1dqUXXRcGTeea1ttkc7DvrfjUglB8
vLrvzBssQIHB0VCXNHS9ZyrRRhnAOIQJ2zoEQfKFSu4vI4sumoAaf5sw3zlV9x+Pun4iL3PmvQSj
zibzJRYtsepFLKpqv0ghaODjw3v3IupaKq6UpNO9W5a4d81VeUMpG8qzNMMLR5hwu4QZXyhzPBeE
19k3pxKw0xT8A2dA0gXi9U9ZKqXpNKkGalxf7lpH9Zc19fKjKp3u0BVD9AMyFl1H576lZsAvHGfz
THxYRea/4YmMhrsUMI+9t9p8pa6VP6UBRe02Rjhmi/o0kZ3esm3qzccrv8oU/g7FcoPEQGjk0C5/
/mLhk9Dyp7JqiYSVNijqaaLlppdF/b2Zi/y3K9tcXgyGn01nBl4Fp2Vgsk/olTYPZnqHLxvxxcA6
tOaEkDVs3cHv72LTSvcZgNA2tj1K7k7dnLmCVhv7n5hLiKKEtSCYcjVe6WSuzhOE+aoe5Z+5SJNd
O3v2tZfl8MFmaHUXxmha8DSot3+8xm9uG/LE5d0AziUs583mBj1T6Wh4I1wtVxkQS8RoQFh3c7/4
ncrSNm/C0gjQlbqQaU7TNGINkkVlUZ1Z8jffmt/B0xzgzVIENn8Vn6tiyqxC4udFyQBSdWvcFPNt
XJjZlgKxc6T0NZ0+nvka2GbVBcxaCgckT8KEzPr6K/N+ib04iudt5HkNDYIniTeLhP2C34UTJuMW
zkeNVrqLcWoYolqm20EnE56VcFohmgZiwnPByezkKi2ECo+R0SXfQNNK9JVeBYsmqOS52P/m+PGj
QRN4hbNURKXVOskymCUHYd4OFFOPBqnA9zg3UNCFxXQO+F1nRssKLU9byq6UXyWo1+sVsqJhTGYl
UF7Oljq6UUT32mjEDbDK0NHXnXX0DQlDqjVQPc6Jeae5w7/0vYRiqF25//iDrU6l5HDY2LlSDOb6
pky5Cv9eWeQiHht6oKrG+h7q1DpJIsdnUfTRz8CELfEfxhNgHNSxyFDUavbtVOk47ikdtEWImN+u
eWVs2hL+EaQcmT1k0sEX5eMx1WqSgHOACIQeLvb3zmPheAZoQtpubNqoxr19sLAIDHjat8i1Wsfb
OTAj4ugUTnd1/80WT6n1FAicJEYYbL1zlXvREVLcrpHlaWw/BRamjvWwkY1JNdLB/9W9T7W8VLP8
2s1zsguluadg/9j0KO5j41dSuDuZiwNZMBReXNUMue1THAJwTqlKdJJTcxObxaFU0d0YtdvCQ9FR
pvswyfeSHZDHNsIfVGilPM0NHO4WPZyv96mGdKux2srqEyfqZxAYB9/JN0Mc7OvhZgjuzer37H8y
vXTHXr71zK8jOoXhh2j/18E5a6J+18fG3o+c3SzlXuVwjibzYojdncWeCPSA4w+Na8V9W1lXwpou
Ots7syNWh48DsGQfVDclr8i3OyKz8hm2Svg9qnLdH0aw9QegRhdZRyn76493wnosHo5s8QU35LyT
g6yiU2APg7RhnkPlisW2Y8P90VxWp6gM6jNDWatNJ/+O5YMOc+XxJl+YGS/vOysdVFJM2Bf4fo39
qxWYNcrR0qfzSGVwA7ioFnXju/fRaA7uRlZxi+bED8Q+Mib9m9zbNi49r3W+Qg8B7JiEfQeZIj5X
Xl+9TaRFJmbaPKbJranHqlX2qed4HmNVItL1MkvsHb+cy70ThpN/JtNcL8jfgZYUW9gUKs11vXdm
tUePKL8pDZlV95XvTtaRHrOtczMZoQ5/WXEWn6tnr2ZHKYa2mcqFicHMuJlW8YZSl3DgvGEQNBkT
TmOptqCvTm13Lt1Yb61ldhZcHPJ3Xl/kta8/d5AAFhZBBQTXTWpriMrdO1NpYHEr5sPHu3h1rf/9
YtR3uduXyG2+idlgll4YYLGi4ijdQwQxvxVz1B2VG0HIcIPmNIpeHj8edH1v/TMqzy8wUeXRJGZZ
6Rf5mwvjwfeTnAkaGFuL6I/bJZdBUz/CvbyMdXcTV/qpL8FMTK/fJxacVKetqzM/Y/U9+RWUlgBk
CQGQFLz1MpexmchuhnU9ko7f+WWbXc1jN5wZ5e3HlAswA+a/CHrUOouBXtTq2kFryaWM8VUx1l/K
GPVGruzx+79d14WrsyT90Likx3+8Xtc5zdOyAN/fagsJhK9IcCpEoO3wWFQSCt/8ME8YDMEC/xRJ
95BEoK9Sjv/7+Ge8mfHyKxa6mHIdWGHre5nEqIXEGMRbUYZOs/fkgK7Y0xVCyiCf4v7fJeekHWBC
vmNRhRbkH2vkiySp6DIPi6hW1t7Wq0R+sM3C2Nsq/ZPC/H0Iiwon+Gj+l8+fvwNzcsh0FijdE8s6
vNjFWVX6huMTD1w15FAXUAz9nH1Qvq0ujPJnFpTR53ZI+AIfr+/6lfl3YKqwJFqmTV10/fxhin5n
TQ02jS5X/97rU7gbJW+UH4ioADeGTJt4AOStQF3ueOmPOS2iL03ayPZcOsQUXyAd/BLQWu5cbib6
Ib5BbUIibu9CNtksCjR7N5XpiBgnC1oHFTA3wV4oMRf3rldNuBPZQYgz38eLsd5s/AJBRZ6XPztA
8L/XHyHVMKh7s6JZ+mziRt10+VPjJ+o68p3uDET13lCktj7velA/Bnw9VB/YaYtihsnWpfpllWO3
kU5bPJbtdI57uA5NzMpmVjbniOveXWPw1WwMySj8BBu8rLyrTHv41KG0sv/14inbIgwL4D6bktAq
XlDabogifzNojb8MpAGsPfK6mDeDE5Rn9sryJV7tFUItIkTe7Upw0ayBS8Q7hVsEGHappPFv6jq+
1HrIf8W9l9xUkJmfE9+twzMzfLOQpAgg1LygqfYQElcZSVckbQ8ViTfCMLmHvA6CC78I+m//chMy
ikOthDvUBoT62+T9RSTwalGj3ULwbZhm4u64sB3M3ae4bvGVbIr5zEq+Nymo0bwvXTaJ/+biAkPt
uyzJNzzX809dr+UtVB/vzCjvfC8I2GDNPDH/JnWvt3teAkQrI8s3okjKr7E3BjvwnHpjZZ3+YscS
gj1EfvX4H5aSLQ8XgjI2UOLrUTulEjuYEOMPqR2am7gIo4u0HX2i2mynu48He3eKyxXl8qJbyHOv
B3NFbCR15/NidWYrhhsfxN8pliRYuIR9iXVYU0jM5MiKmjP7cp3ALhk9h255wQMpwYh7PXIbm3FV
ASptKDUYT1lSpl9i31UNQErdPjs9j44zmd6b6MWInDpWlYojEPGyqV7u0bhH6iHhrcwFStGiQ+rR
VSM+SmOXnkFu3htq2Zbk55y6N8+AKmsiwLQS0yjESgc7HvDLQBi7k2l6jvj59i5kWlAVF6ibRxgp
8+tpWVGRlVPHLu2UX3/vzd7ZCaPHx9Ec631Q57yac6u5MIKC3GAaHzWCo8uPd9F7x5FWh4i2fcEN
tCZ3dMJOajIOvI6RqdxBsXceal2LMwfjvb1KdZSaheIGoibzeqLtYOnaMnjlJ3ONIMjA2TUBfavq
PNhXQ/3Lrbrg88cTWyPrf9+dHAyuO6ZGpX51GKvYsQFwSs5HneHY1uGVTyYWXkJ926HpPGQGyBsL
G5Q5vXScEa2JGcr/sJsop0higgLvtVc/AqAvI39p4bPxIDgNhYXBhiSZS5SMzzwr3zxM/j60QRvp
TCSogTmrQyJCFFBZZGf4sleoXVAyFgfD6EnerUZsnMqb941X49iZIc5ECzqb+bdRA7a6TtEe+r6h
i86ZbyD4rqtrExaPgN7LvSLtdYxqZ9tLwgk6n/D1fNfVTvV1SnPv0Ge5vWuz3ryKHRpkmNTNn2Zv
Km5mGlgg3LMBCY5nfss7BxuimE9OsJQe6dz0eg+Kycyh7ATsBxbl0TTT8iTtNjl6VoZ1eQkCFsuA
l0c90lbFHRB8jxJOWV6lmA4MDkhV0QdUZ+Ha20Pr7z/+ee/9Op7oLBOsDvDi1QmBwVFJq+fqQOWH
aj2z7Ishrejb1PbBmWCq3n4UNqL4B3BC+7JaCLROqZEORLgusGDV+uiOY7jdbV9gedyMz2PUuVh0
qKB8GmCC5Gduj2XLr/YEGTdp1JLV4CRhv/4OOnETP0nw8iIE4zccgwM2MqiPdpeBNDcdBihjpk9m
LdU2dY304eOFfueYkPUTHbjABC/a9ctHj1nbdGVHLDJ6c4tAtL5xnagDuaxwZcmMb1xAdIppJlpN
zKax6+DE7yalce+v1PD941/zzmcnPi00UbRzlGiWA/TiYvM9vnEhEDKEQznz7h3Ykf23PAL4E7tO
mXV2ZsB34j13NhRYGM9LxrfKGqoIzL3OR959fuoiEo3MbrwInGaQ/34gODjUfKCNEPnWiqd0Lj0O
XAHgFHdme19oO6VtkTWZ5pmD/XYJyZEVbSylWNLK9X5qwxwuQwnaa+vB3pW5FSFYiMpjPoj84uOv
5b/ZussdZoqFeoXQUq22blIafpc13Ndl3+a7MgLOXHAYpMTxXN/WVAsvfRP8OJod+xhnaPg/Ht96
Z67gPWR8RAkY63K1XWQdk86muAXrbhYV6kdZOruo7ybstVJ3pn48NpdtaDbTdijD4Gks0/mmj7oC
T2Ho7g9UVEes65xpuuy6LPsU4H1wLuivfuOCNLKVAXJMiD0QPZbw82JL58GIBLMD0nDNAaQWs4Sn
rm1xOPXk+OXj9VgNxSEGQAVRRlXHd6F+/Xqouk+kpRvSityPuoukHrp9gO7/U9Zl4Znb9Z1P70Kf
h8ez2OaY61St7XuvjgryJDhg9j7TSXJISEpPyZQQsKohOxoG3dN6W+Z7M+vmM2znJSa/DprM9MXw
q5iN8mhCjs5MHbOyvrWIt7+iGkdHDrPcQxySKqPe1lkAgP7xEq/ixT+4sVxojoIHMLDb6yVOwj5w
s4ImEV7uz7jDun5uHNTsjOeeM6uB/vmW5KA2j3qksmvyR2K7kewVz1Cty8g9pOiswoNlU4w/M6O3
1x9Lie+RSea9mBgtm+rF/kzmoa3x0MipyXr5/0TrlDhaJNFXzddFOo75TmyZtGHItbv7eC3fG5l8
H3wEhvhSf3k9cl/KJqAmTIueNpjkJjFT8zRPA9b7o7Cg55t0agP22hmeq8+oP94dmvoLGxjkjdt3
NXSoRdxMPNli5eBKXobjadYexqJGO28bY9BfSjnqi2yYiof/MGnewov0hH/XupOujtthNElsDC8A
OcZSCcvIbBbi2Qqm8VlEfv6/WFnVJ3x7gP/+w+AECV6NXAww3l5PO5N2gnKLeGlXtPWYC53hbKxc
TPb9tqRHoxnC6+7i7AD77kxseu/EQjIkPHmL/HVNCm34VejzGxAIL/O2Khqdg87p0xtv7C5XxWPb
hSON36RZeGdC1XsjA26iGgTVoaK/ihXFgEC/mph0WybjtWhpITnyAPuU2AWOhoZvbluFO8fHK/3e
8V200hb+XyQX5ioUy6gAQ3INsmuvk1fkNOFD2fbG6eNR3tvGQKbQ38B2XLV+0w0lIgtZkrrqoKFH
Ya3i49B7GNMPTXKVV6F7qMyYhiFuXz5+PPJfgPR1BObo0u6VlGnhtKz38VBoXcVCYd8SYW+A95J1
EkH7U7lYY5JIY4idjs91LK4CZziWjUMdP9E15l0jjTVcH4zb8M/Ek7drzk+iWLKo3tGeqNWHrlU+
SO2CD4LcYQ0BhUC6uOSg6T6T97zdUYuCfIF7cHZ7K25Rps5VX7KjRrsDmUjTCIVzB9Mea1eHP4Nt
jTcHQrqJllQfr/sKa+LWgQ3I61lAfISFbK/mOLdAaYWHnGhIcLHZmX43WxuvqnFZydO4oj9h6c7q
PyzsgoaCXwMFodt/HTZyey4MhSpuY5dB9iMCkpI7N010c2acdzAKFvbFQMsXfnEXRWnb2kmWAhhO
pr1NijZ4zvsoeoBvoGXS75tAB0+NpuVNnXE7b9DrOjtrDLcfL/Jfstt6cy8ULZqIk7RJb/U7cr8s
Yp1zegVGpZhyOGha9DUmZ18iO6IdS9rrbe9rcxOZ0anpi9+B6r6hH75Jc3T8qbJ+lk39q8jE19Kf
czJSjat/PLVbvzPdvV0E3kZk/rQF2sOya7Yw8TEkFthTf5dFxhnGwdsgwfmEWkMhmviHSeHrRc3F
7OSdzWSSdBKoDl07vA0w5ftsq3ncq1ZSTbQ2RUBTjY+XETLZX/j6xUoCLODkgsYQ2Bl0214X9Py6
xkOJutm+bL27uPFERe8JrR0OSTF2JPYH6gg95S81hp45bHE168Fw686YQGr6OoTmux1SUaij12m7
pztU4JEx4KSFgx7aMpV9m7qwSQA/F1Ucjs9wguNs18+koi3vn8aoMRYvanO8F2Bd7iOWRxaWyvk0
oo/ZcPFBudgqLPUKf0edEVXktpvtooy2btNBS9tymxWlve3rPK+WL+Xk2MR1Qx2I+1w6DQZDvjnA
0pGYy6CAmRXWKE44mOMBZ0A6uWA0daGpZ15NpYh4AEpDX+Y42VxWbiuvc3Np0CZowNuNcfYw5X3f
4SYWhHSCo5D/MGb+/CDyMt4GdRVfU3bDiHYY/Nu69qvDjEXTtrSgFuAtALzNLXtZp5X9UJVedc1D
EZCrmOKjFna6DQOVXMZlPMBaMouLyW2sC2ca5SmJjOKOH9NdezJID61l0/Q5NsNrKxU10C+p9ZUN
x3jfVZD0Jh2mh9Hp57sG2c8lJn90yMWAcG+NkfW9sU19Q/lIfR9x77uZvXE8QMEyHmd4JMO2gG8+
7ApEc7ddV1ffisKVz3ykiA6ESbKvJPZuTtHgvZbWGNrMyqRnc+jhvNO42WckTfFPIy3AqsZ4/BJR
vDvEMy1KByU0pskSokPfmo9xMNc7aRnonfpZ09W7xnHjR1HE4eUUgmw1Vwu5lyYoQ99i3TQl/Q97
SDEm8q1gPuKIiVH5wA7oq0tcEDd9L/zvsLc8Y+OZVbhLwS92dW0Ux9lW9U3Y+OZFbznJXZaV1Vd3
RHcSlHV8zcuSLllx29528Fp587VW9j+jNPXXuCxNcsC5rjeirO29To3FVs6A+CoNNe5MA8/8FM7N
xpy77DrEO2cD4a89CCPxfzuNV90Gzphgeyjxbq+xoWuD0D5OrfUtG4N4Q7of4VhQ5/0eex8KyIXh
nqJ5dr7PVoiJlodPJoaMNfUtL9ohnER5Xc90w/Rsdppd9xE+cqHCgg6x7lbD+zkWrfupbXN/b+pW
7oo8ak8DhbhL39eHIXL3c9lgS9moeaAripeP7rZLrPEpx170VzZqCJ2zGezjXHm7oLIG+E0itiCF
VNUhG0VLfmZFPY4GVWM9BFOPVcuY3FuOBv7p/pdZySM0ln0/x7/m1D9VBdbVXXqV6/KxTKs/0Hh+
87Zxtwb1u5M/Z5BdopwyEM5wm1FUC4m++mK47WPhwaeOx3nYN3KqL2VlixsHAw2j6WhIbeHR7Tb+
VwMTyp2pkovCGW60YX82o3LY2xyq/YgT03aqTOdeB9ldmsbjtmyyPdjgglPScSNnNHN2d4ZTfyu6
+FHG4lsPQ4ieZ2GyNVo68IqgucDB6Ro6GjLvZH4m4D06HXTD0EKuN3kSzmuU2BcViWqLkRtWY/kn
X+o/WM/dxSoOD3ER0LjKyMINmDVtlaIM0z8fm7ihMtmXcCVyNz8KQ9oH6iSc2jz+CaxPj3cQk00I
v3SXZx1OOIjl9JTBqggM5wmnxx1F+ORynvEJSzp3uC77/p5tfdPYggFrEW4DiAI7/ODmndlZl+1M
N3A26YPtZg9tZB0V672pKBtvhIY5b7iZcwgGSXsfOYtNPGgYDtlUNzu/w0xwY6eCGSMQ31TKwr9Z
5ckmxXEWtpL1G2tSnKArRUMFKz/ghhodFrPO+0CqaKdVw72aBzSSK1NdHvHS5vGf2UG9s/AJu7Um
e7zPdEVGTIlzvscg0L+rjKTHU0sleuepP5MRXfmZfzdawR063G/EEvY21bsNRN2HIVQn5VGfSCto
k1F930An3VYoaI7tWMotmOoRdcCm085pCpy9MJO70Kfdq0vr0KDB/A8rtwiqUDhIoBKyFbT2Bfzv
fPgVVbTAnpvkCKvviw719w5bw9lBHind5Nqb1FGnAMJhN1/X8/iIh+xNKcpPSBKKXWzyf5cCcVSj
obYyS6/Syb6qGlpGAVXHmCrtR4Ne8To+JmHwZ6yCaGM7SoPnFvSRosmr30/3Wd16O0qaNEbCVHLI
yNx7kdXbXprzJurFPi+Mm2p2v+HE95zOHKaGhj0FnblKzLzKnHZnic1W4hGZttM3vy5Ouaa1SWru
LI8crYzGRxQkfM2QDqaZnP+EpSx2jsaYrTT/9Ljv96qlBXSJfBi1QdhN126fiZsqkp+tOP2GgzFX
hcS5aPTjhyZDcz1U8SHS4SmvkxNyzk1gRSe3bC6NycZkyGcvo5GlE4Dj/cCF8HrCGBPfMforzGb0
y4zmvfB6pgu5Z6YZbDEa3T7pklu/dG783I27zYTIeDqaWPP6O9kZgd7I1i7vzMYvfqVdHP4OpZ9d
CbyYd0Yknup6hg+1hPGcv4GFQXDdNmrf98blXCZgCfHYP6fOVO+TIWpg5k2H2OV01cmxZoPoUD1g
umyeurnEONMYmkPdSb3zjZo2AaqhcZkVXlXEM/4rvLX4S4lVHO02uMsSO7skidnKAvs+n9atWrCN
C7aYoHrgTKciyfTGBRPkCkpvh1YckCre1AP9ffL6YXJ64G7rNjWzey+XkMciSbtUfD01xoVbn/tk
2zU2PRcjG6G51Vc7U9N0A4oHtXR/5zfi3ipgpaaxvo1CX/O3cT8GTOiqK8uvTk0RXwZ5sS9dVeFn
k29F0Tdb3UNOnuL0EruaaydRzibxcL8UafxkZggAqh4QGb+aaIYwk9bfmk4eBloC+jIl0UndX2FO
AyzuSm+2n/KYPvDzzO4xv1vmdEiH6NE2Gpp+ab3XLl3d+/nQBTTIG6bndnFKDivj0yTlIWvkF78Q
3AZ0L/RicQpFeGwKekw5CeaRA+1BnNs8CdjOQfXbCqKfoYvc2xzpcWDV8S4qMVMdcvh3o7oPOu/J
sufbVrs0oo+dg902n5PBeqB4Dg4a8+oNH71i+p4JbMZo6GY09yr1r2fqMVvXKi+0Kq8rqem85vrP
TdJ/Ghxs5FtnF+LWmsywvLU4KdHu01JfTcZAR/gJIQ4Z2ufRTL+bcUxvj0A89RMl8yINvodTfj9b
84URuttADJ8y376PwtHd2APdQwfxrLW6ddPi2W8wpcBUEcJ4Ht+7dfAHCWa8uDI/K0sjTIz8Ha7B
97lC1m3Wi9IKWV9l/eAPjzkP3nz87obDrgocZ6fc7Nq158c5qi+MhdHcFuNtEY4XMamR0f0Oh54t
bOEHiSEhGZ8WrPNEpOgC2phohkDtVG4TLpU+oi+TAN8tnPu8Kg5+5p7wRfwfYrkj7L9hpwSDl0by
JzPjn5XPyUZy+Jia+VMYTJjvZuIObc8fVzS0TYEHnxT0Rii6napZTjer6L3W4OCNAGRbz5RYc8My
NqkVH8ehw994iHaNUd5QVcaC1XUuhcbjMHHMm1pPV0I76lQb/u2UZAhR8iuddcsyfzbm/mj37uUo
aMnSiL0r5+NQKZrBz/0VhaY/ZuNi6Ety5cTFZ7cw79Owzk5+Gv8uDdL3KnSKvZH5nwevuixs/eDa
+n/2PHxKZnrQldGhMsqrgCyBZzoK2p8o40i15Gd0q8+hVV6OMj8G+WKUjlNEFO+mhj4bIU0Iko7e
s/neahqNgxddFs1wZ3OBpdN4hJ8SbJxMUhx3L9pB7u2q2zte9ZwFklYfMnmYXHs/ptZV1Dt7N/Bv
cXk9CWgDJfRM9KuUqB36o8+EcZT49QY6/aHv4l1hTE9qWkaC87Ex8drJA1xeinpfzcOFi9AgGeXv
Fkcti2d2W+J2Pjz63F1tan4yZ/thHH2xwyLVO05F+eRPOE31qn5qJYehmS8zjZvk6NKad5o/w3xK
kC+1n1Cu3HTY3dFzB7s/t8dJ3rGHHQpZwgZLgJAuLb5EjfNQoVkwAzxXw/obJtibaEh30US7JLr6
THlNJ1v3C/5W/8fReSzHjWth+IlYxQSGbZOdg3LyhmVrJDAHEIxPf7++uxmXR2Oz2cA5f4wdfg8X
djtQY1fIWIbq1mTO0a2zrQz6GxEqZPBmMbGzCDd/+AJsRwcnmTdvUru75EbAp00gf0ZDLkXl0E9P
zVg8GrjVccPPYj2lVfEiqnLb1OvGMEAVwvba+GrTqlfvnpvprK+z+2lMfxvrpS2nPYrUd62DXcME
NmRs0uG7aP+Y/b8+p1CwFBEqHd5H9y0bjoTqbEqPRrD5Kyku2Vy+E0lz0lkb+x2tQvTMWM2tmW5G
8xqmAW/MQlEZZTJjHdftN2fd3nGoT5/MjVjejJFKKaN4wONNrathXRh2NuuUkHpsxmP/4+aU1hTZ
piaa3HEeDSprlFne3IbGbYq3zb8DFD4zY4SD62WY5ltvJduiG2JFmriJwjUdx03QfZZlsnWkfeoq
cLXwh+KAzeT1W9k+Z8q/THb7YOj3JHksV4qG++SWkVkb1O9Niv670ltfAmm4ZJ8Kau9cFZcGKeOK
9P6GCp3my+kpzCX2KBg0WpAnl3u5MBkkq+pIwCkeAAYE44znl5Sv75U7tCANWJf0qyy0jptcdGGy
m5Niv/BrQR1Ec4gHB1lEwPaW480BbDjlzpNLCSTyE0eOsWM9N8bRyt+G7KvEyh6EVAp06W5hw+k4
9r2dxUhtyP+qpY3FOu4M99i0N6u8usUJFRJmRTcunRrXCA1z4T3pPvgzsir3ZrJZCpIuSmvXyjfp
Phh28FzrD13tE9eOC7Vb2i/FHtmnAdiDGxwXk3tgcImhSvtvz3uqWHB7YewH4uf7rrmpki5wmW69
rDvl481EY9U57D6Vf1aufzFqasTneY6HRr/6Sxgt3kdCML8i/Xb+Ggd9S8r+vQ/+4ekE66ATMKce
ekmHU82x7yzVtqjewm45Jl72JGr3ZZHmLsnrD8tm5Am7LS7B7URDtJEUDOFDNGjj5N7jMSnPqsUQ
pcSvuWVxuEtqi+A6dcfV0NumWnbrtBzJV8JJY49bQoZIMuNdeA2mn8Wpqap+acXnalLwUDw23qMc
TmuwxuScgyt6VyPbey7NmuiwVMsR2tAkCE1DOAE5oGBQIt05QXtqumkPdc+GEpx8oc42H0KSVjLO
3BcRjG/DyJ+6mqCeibYu/9W0QA0L8FJ2cXiZi855MqZDCi2Lw+uH4FxcvflOMIOTjR+Has3YFc5e
ar327XCaumrXjT2BhwTMQ5Xc8//c4D+mfgu58vyIav3v6Ik88p3uMbPav6XZPKtuZskH/25bUngN
o4zCJX/OAvGXs+AwlQY1tIl+chG0qsVh3M9Izu8bhtIi+00JGcICB/RBNuprY/GbCW+ikcDxrnbi
HYKgvPDPzEylcU1rum3NK8jToYcEqFkPuqp5VKhEXDa9wfM3YXbr5u1k+WRG4vvkLouUEAdrmG8o
Q3cNbjjCtblh/L2bmdw21BnWedSU+SnL2otiZQZKGePaG2PRfhX1YyKz16Ee/830DfRBeghNGn7b
fsv1ysr868wrZ87nmCxMbvm27Tw7Rr94HhKmXF7IyWVoJhS+ra5laF/0Ip6LgJbHkgIPsug2ZjcD
v5VoGLyv3vLOlCYwWaM3LD0uguHXpikqNX4Mb302QgpCueGtZd4mE6vF5GzlSK0y80fp5pe24S41
2Ly6V6v4L+ewUOTlW/wXC4LsehDPWs0nw6DLLvjuiApy1uwaTo/eSMVuGbfVDD5lEaLwhDeZxteB
T90OaGHN262iCGKAP8xr7gnhuPtZzy/Ef59qO3idfXVi+n4RznthmVFXyJM/hjGVA1s3fFnZnG0c
fV59cPhE1xaIiEPNaKZrM3bvpd/syto52tYbTB6NS7p7dJ3hPFQ2mGkYV4n7V3r2q9eBIJGsQyT9
wSC+nXOuOPtZeGW2ODh2+ylMIrL4AegOH2z5qgozCsP0WI0Oovtw4wpy3a3NFE4R+eCcoYgVfMmG
dPc2djtEGvQlfNut2BtUQqYZmL9HNZj/osxm21sQefaxbpr/LLoek0NhNvGQ/Muzkt7fVR/IrD+S
rLUtVztml9v0hjoQg7upScDVXhL7xhBX4oJ4pQTJn5gV60PDq+/lH+4w8OrQWMl5465/jMSJk6m6
1K2+FF66JXGW+gsQBHFUfGZd1nB7EKnuvIdUquZkUMlDyi9iJdysUmxWNp/e/g/f3MbkrHLY+tm7
T4ldf5JxAEywfOIY38vgre25LRrjq5vVaRJjnPHEHPNTE4k8G+ZDJtfjUBefDd9tULTNlDvDwcJk
uiFOGEVl7X0i/rnlnXEpOuCzOdT/JX16nDFjbVW4WHE/2M/d0v+mHVX11BXeoMeJpGMzhq/+Lzfd
d8dtn/H4vMiEv+XiTw8tVDiRIs+OU92CNvxntNZz0Y/cGPPbQBfJqHehf5Okhg/es+vpWNYPtv9Z
cn+o/ktYmg29ihOrPErJleaELOJFHLrncL31mJp0alzNeYkFPRNjGu5kVR4W9TskYdx5tDP4tIwQ
cQEm6dED4pffzbhuK/KDfP7VFSjJuQgCY5O6/9LE3knxNYzTAUzUY4teuckyjk3D/9XJu0kQXYC8
0+PC9dIuDoouMuuE3jHnVCiOq+4AI7D3rOEUesaeALtnmT+IMf2buHzGtE36Bm9Mmx90SXOdGqoD
BUrLDaEpkBFIFOdTOD/yAh/bdY2p69gV02HS9NGuX+S186CH3bh+hDk5vaLas90fvS48ePLTD5PT
Ug7nPM2RMnUbBMhk9Pn7vPhHgjGEiR3lqX+oWLmNuYVupUegStfX1SpOI3JSJz+ldv3oYvYQ6auR
WGfPe8zIB1Hjz5o8hDN3GKMSLHQkl53s9CHPOVDMMvZUGa/TcAhyoFjnyWZuLmzUsfW1n198SbFo
/jdR3oak+001vqedjNT4krGkNzzYLDs5ORhF8cSrvMnWgBR/uj2hk+zuo7J1pIKL0E480MQI1uSm
h9I43DX6dcPKv/yUzqsLxJNk8xnQYqNtfoD6qUnh9dbfupn3oLmXeq3+akE+REVBg4sAUcttWTlR
WzioF0J1nE1xGJ3Hunys/NepbPb1CI5JYB0kQh/eavEmGrCMBjg/2ftG+Gfy23gore0KEt4qShc7
FljApUqcg/GdRqjbMoJrBWVcVQl4LzoMnzZOe9ob/QKfMt0ySO0s0ydjHKMkz+moZZXVXfBMeRYG
GK6QJmj2SZnuaCc6ogd+KbU42Hl9KDzjOfGafWXDgaf9dFVV/TxVmHXyibRcG8RAmT3nnOXCkwMV
rtbWMGGh6tY941w75G1N0SZ5ZhHa5uyaqqmIx1p+F11HbJH8yHX3jFHm7C10Ohv069rysMzyNJvW
37H1H1dgmEOVBq+iZJEMTRqp+4w85bpY6G0W4rccFXBdE+jv0ZzGI+Zz4rNH7OdFLk9IS/ZzxWIe
GkOLZ0WpfWD0D9Y9RtQGlZ6yls5KBSCtVPdMtgkFxmFGD5VKWf0Gt2QgEwd3Tg8r9vxNguwdMXRy
QHb/OurW3oxT+Na6E8BKvVKf28E0Vd2+V+qzsrwHVzNq9N4DXUx0aaZ8Io3DF9Lwin91kMEW1PwP
LBgnyuBIZZG9CYbtWTs4Oe68jJN3ugROubdXW0CHLWzxyTG5v5FksTWMlvXNXogwrHIYMDUtf8vC
/mpDctKCsM8erGKlJ9ayL52/7LrBOa6N1Lt7/H485hVScm23RytMs93gjH+ojanjqRH6PKnmPxa2
IOpbPluSCmGCkx4mGxbHn59N5Yun1KxPyCZfQpEz8wpaKSZhsBvCQzNBKFJBsjLHdhFMmzXRIaiY
I2BLnMojMqJO0oZKMIwFL7651G8qbIsQGeA0vLsJWOIb1T60YnS2rY68DAWKvVbTGkrYy5kxYgpf
lZh9TUK6NiF6FIi1kBj+Q9n+C0WCp7gK0vZgpLl4py/CNS7rMLTVIzjvmv3LZkcF343RqHznaq8A
TuA7cZlF71w7Krg2i2rCq+lNqNlNyIlUa/OzR1Ed2zpgKWWl2MKvpCdozubLHtzkkI1q3EpMy8/e
kCXNpk/KGR9gU12LzOli9oN1U1ZT/2SklneUxirODrEEB6eihQNko7mYK14tO6+ybZcPLpin0+U7
ZLhVHEzD88BGe8wki2JYl86jpRr6x0ygtq1h2V20EtAbLeVosAAU088UdjkFSAS6or2IcmwaZw98
57IqzoGS1qTdQH3JtlSlmHaVHeij7EIMk2ndnmGb8fBWQfnqzxCafKeIQhwrsOJlSJ+wnZv+1kDb
s8aBP6eXKaU7ywcLo8LU4adRK+KRuk6fzNEJ6dtZRmk+ue3Yb93C7l6MZKofeH/t2BydAaOAgOtL
LQkm4kLuNFY17acZr6hf1yNLuE+NeOKpbbOGycUubT+CEwm4bJIqj5ZE2h/L/RWdStZot/CSqCaO
+DEs7+fcjMG7sHEk144xntrOJ0nXKXOWfGkty7m1+vRWFetgblRKRRmjHMeN21nV0QQM3FZtmu4T
20z+JR5k8gaXQ/8m60Wfwiy16ARaOMCwDTJOzYAPi2nDGpnBYU11dVFDbe3dcaTLbgmRBIpQw2F5
4ak2QHPJkuNCCXo/oU2q6c6N4TpXadMKsMiQHragpvA2z/ztIofqPBX3dQSgedeuNXWhI9MvzSz+
uxDVH0Hb1saD1Nn3YjDusKH1KsSoIjtRAJnFWLzbmuKBOK3JjoPNgsFZVVNtDZJmn12k1r82EtyI
HVFGeumpzZYjVaK5Hi8L/UXnXEvrpaxqtLLOWLVqT5vCxA072B3xIksN/4ffMMD7+7b21oMuanHi
SRfpNTRk4bV3TWZRwJOlrZPWsZ3OY3hplVlg33EA5FuKomD4yrNTOqb+G5oGesA38hhzFAUCV7kC
h3OcpPhYBT7jv1hk1rnfue6qdXeUYllLCCO/7j5WY02axzY3lP+6hsrjP8TCp0smHT6D8cP3K0f8
urYWMyRLYViwd8Gqg+WEFy0ongpt2OEpDyc3ZBBJRL1bfK7Gy6CM8s4KZbgeLBKhw8wI4rZAtQCT
JoRfflktnZo/0kU+/K8xpD//R7ixzXbgNOEC3eQhoWQCprWnz+S2bQtX/wXjGNR17FeVdLElZga1
zRJoY33MGrcKT5ZHkjiW2LCZ2w+zaD2ZbDBF2AJsxw2V5P1RU960m652QyA9kLek+iqwAoB3cOak
w4/hQ5mxoKdmb/7He+YDDqMr4Y+0af1Md19D2dXDk+eOc3g03NxVH0li9eGR/hs7+fV565eHpUnm
5dMRbu+ccq9JdNRrX9J/4g61oLl4VB5fxDbLcEbRTvjehHB1Z2QRWbMNqNzQ1O70rtpBb/CFcczJ
b75E3xFBW/rj3DIDzPg1qgG3AQI1z4cr00idbn3XKSeeOjzk26wfEgcNSiD9vS0X44sSxuCrdwOf
pWWRimyqdDTSdI6TGeOYHxmZsirzGBC1B2qo3abup33SGgHTg1WaxfDLX7nztuQi+BByhBH8DuYw
jD9qDo08i9ZRjuqrQmHAHOnOvlkBOSSrzt4Mcxjp7QCs4OMw29b7DELOetC5LFu7o9azyfSde2J1
XhvqD//rA3vuznPtzs9EWw1oHlpP5w+hp+xqWzXA34B9jmOoJWqR01X+ps4WOD1GKzlC5RrLKvt7
FI/dfqFh4UQl0nfDqwoiww68aVBmlBsiERpJ5YRPpbc7SH85p6J0/RdDYN8iQnE0f2isXPQz+St2
ttdd6HSnqYCT+12IdyEbLy+7JqInkXz3Te+PPWmeJJ9m7Gf2aEStHCxn5/o9c7ca7SU/B0trEabs
Do3R/WuroM52jUlnzdnohBKxmldl/3Zj48+xoxJTvIfSXJNvRxXj1VdQIuM9P9LxIW+kTJr9smYZ
UBchFTUDBmG0adxlZWv8EAcSBO+eOc90nksDQP8fBSKr+QI9sya31ByH9FLypUoPdIMNhC+sGZnl
w1qOmv7HcTA+/Trn5NyUK2V2ZHaZlYgskuq636QXNCgi6FqzAwV9ckbUhl4zU1Gylm0NSkYE7/DQ
l4K5L238PPsYWjjgTzn7s9gniXb8S4AwenwVdL+1W7FkhoNdsSrN9o+VTX5EP0bKWDzoro9mafv/
lVbayz0/VribZSryPHYTgJoZ3LW+i+vEVrpQzS1E3rbuVTjteju1D3OZTu7RlwOugXJkQyosPity
rJcVCCZcsH8lVJjd0lmWt7oykdE2nf0ZZhDTFM6oJIKoS9/HWem9J5lTy2AQhKz3C1E2Fu2r974E
417vNzQuurUxC26o1RhlQiLwibdG0hZmGglJ0QXVPzVzfRBG0Ddo4Hz/Z/UsuW/TsXxsg9B+ap1R
/+E4nE8WhIJxV6s05XbxRhPgURRXv1DSuFrzuPRHbNZA8m3bWS/u5EIHNAG9j4yz3lxGq753/Vlp
AVZdZ7L/tom1mDCfNXOIkiBxdkha7ShLlv7WdUNG7llRBk+ebsf1VZeqQYyZ1j8I4zMd69HNBRr6
Zu3jabGcUzX36QOBrd1DahlqayTJpyuHL0av99bvu6jvHZR3XSs3tYuTwZqmi1z7veUN76JaEfwR
HhNhJO+3lXaCqBLGhzlDrnnS+8hCf7ioeql20kZh14z+I/ML4Su84aekkAUUE+aTZh3keyK0+gZr
lo+10RN6tTQH0iy8SNjjsax6Y8dAhZbLb9IzIXPrvhrL+iISR/1hsUgZ9rtTUroWtZatEYs8AZ8a
u3Wz5o27l4llvXda9QfVTsZjznVATXluTuXNLxLrinaJh1jikMyXNGOUp20YJ8oxoH32aZSUFxYi
/UvDsMoPTccy0gfkPgW9TXGcYxbudhLJaB0DzXctsi1ZXXPiKox9bXcQsk1WgRKp0ED+muigoZdW
Tv+NfvJcGRL8VRouqpI2iFND99syHOyHPLw30gYNsCra/zuh1u9quh2jnud7nL3ejbuAKmUQLa9S
+DzvfyjDApNaiPIhrAfawek7B+kohtCmDSoGmzHcWon7IRSlen7tiCv1RCi/uU4f6Rqoo8np3u0O
bNP0m/Ws7EQ+627N7qPguKlt56pL+2yGJVsKcYlRy9/q3m7obtoufFqt7sJwgzYg8TnJwnl9H4YA
LUi+dFGaWLtmUMR5z/5ESiCeusRlg7NmHvlgp4/rCh1ejMKNwko9uKoQm8a7e57vMo25RHNalLwL
6A464rYCEbeDb5/HQTwykPw1cGttJGQjb2e1RohLcWUWLQOgX43nEY3tRoiVrc+0eKo5A5wzeYSC
5gGRCrU8daNzGu7dp15f1JEywygZywp4GpWGItrOCgo/DmvTPFFZ7O1Eq9AvjMPM7QNsQDsZ1Sdc
IdEEV3cjStKHzS3SqOIiQlr5NGM74hnNoFrF/ZSHLDqaOit2NIz2G+ybZ7jJNLJXK+EarNYtvsMw
xkn0GWoNXMnsug2CuonKtPueoAza2p8vRuG+IirsYYn798Fbnag3UxGhF563WIfQGZL5E3Pj6LiQ
rd5nxSLORFUae/QA05vv3j0Ihna3CCTO7Tgxefy/JriYHsu0byPFtRy13WRTW20fMag3+0GJQ5fC
ecwN2sG8Kh5lmkFM6iHOCPTf6DHnczZGZ8tR+Ef1xIkgyIe0qnnAlMutUeGW5RFY3UIlUEBqSEaT
qij3SDggDbLxQrcPvBfANUSsurhJD8FYCOfIW2VEZcWYVKT5hz0iaXDvV7ZcX9O5aGOqw89NZbz4
NhR663/mDtg3zPgBX67YhH76iMDrbXABKNapfSZQ/TNlhr+LFGxqhrvxSTaUn/L4x8c8zKddSa5A
bCqLcaqaI6qfPzhzqSzIOKezAt9piI4RMxl8iim1PMrFhqnm1wgekW2UZYULeMJqVN1p4XIpfgbL
9OKCOMWIzB4nTrX/ndjDg5UtX2hvPzn8v9SgHmwV3LJ0eADC2NUMxRtNVItXG8Z7Jq2He2cxxuZ6
IW47ACAa3i2VPKfKdHb+aj1Y4wJklvXzb0Pd7t4RGdDjXJk5P4ZphZzOgjx9ZvD86CobzMP21gi+
qTrOFRAt/ea5vPpuoZHfmLwWAanFg3bEbtG5udXEkQA19NkzEFkPreCU55x4uUfQhvHZbJvkvQ77
9U257viMrcLZjeFYX7kN9Z4WsPwyj3bqw5k3aKAgtUSwrae8W57MtudL6U1WNsehV3fow/w3C1kO
SeMLxntWRE83cbLWFuhQW3FGd2Z/7YWzl45pbtaxQJFgufpWzJ3xrk1v2QWZ2cc8yG9pCrg/X7FK
0jV3HFm+UPhN60mb9KoUGRtoA76zbVgIYk9Qbz3c5U/ektFVmiu4Qh201Eol9iEM5XlOmk/yAIso
Q1T6USlIkKlcuiMbcbsdTE+di4rdvijSOEPOQr9oBRmjboWY3VjoVe38wVkefXx928Swph2wzkGu
LSCvpY9ZIpF/ABrkAf0dKTvFfql9k/Wv0gdjQpQhwuovhNSKFltyrrU92oh1jMw1CI8LUOnJJBj+
2hc8Fp6qRfZzWsAj9eJNKi6gOoctnafuYjnziyfzFllPzvduVOgdZPrkrjNlatIt7+Fl/EDvguiP
ZdsECpu7CU098ZRR3s5OXPNx/ZRDDy6+zi9r6AxAe75CuuKqo1WmqE20ufXvuGdjgVKrps3jZSxu
jOKAThMrmKBkIpnag5gJCkn0sTDHFYtA8KfX43fb08BBYQs95gYcWpDKH51Rm9zlx7Zsj4pmcseo
iwsJbw9r5Zcb0eHE9znqQeNR8ACAU2dNne7W77wiopb9JtaJpNIwjJRTPNuhPHFGx0Nqf+d9+1GO
4Nplvz4O+EijVgwsA13z5VetuyP388eas2K7+O53nfIKrUNnRunMAS2G7miXDm5aOKbxrh9JpleZ
pOGWtYcQBkqiJnQj6YfQdhLJeyLNpq3L91ZYL1ZQoRwrQtSKy3Lxx+KjmPpDZbOXL4P5PZkF/bXl
iJauk+9eQsMlGo48FjKEFNOAFHN5Jv7BOJkjBwOegJkwnVJdghzqBO/0E1fsWUv6pOtCX/DYnmqH
YbdeSBUJFcyb3SenMgPJCoI/vNHR6JdXe6FvaA4ezDx5t5bpcSjng+3Ccy+p9dcpFzD8qYBPwkS1
I88ljf2WzO08n0s0zTnJKJPiz9nUIbrYAY0/5dWxqBE1ZRYFfWw84HZe6uNuQbghfO2/zb60KB7x
EvdUZBW1BiFKAbwG164I+o2fNhnubyShqe1fKt/az3RTxaqlpQIUZdgURfEOOIkYLejvVd+riyyl
RQ2KJyhaubetvGJ9Ws/gSy2y5IVs1vE3s+86xAaxJc6CMfImlqikXR4SRtfInqwnwtIpNCutuAMX
Rogx/1UUG8fEuOMusoafJGz9B3JBSaBIxr9Lrf8UFXyNjXI/kpqVVHX2Uzk6T7JU+zTBfWZO4Utm
5mAaIvjB94cwxdeUhyM/iIZhyvlMNWNL1n/OrJRZT3ho6jqxhCo6diqZuRrtbgeLbWyGni4/4kS3
o9+K3RRWJ+IU9Skw0FM7ibVuTYw7Z91asLCl+0ueABq0wH5rG9fhbweRlta/tZ3vrVxcWwh1LBYg
molMD8OSnthHH9pZPvSSQagHWs/96U+QJs+KtXG7dtl/NcM62GZ9VOv4Za9lslm7sOKIs4aNpeST
gVIsMOpbP/oX17Z+Z2JUqDI1/iKvO3IOohYQ7q7MQZjTgsZwkfjRsOABJ/lAduqfDNDDj0TIN6uj
nv3V3S9B+O2kWRhBwhOt17gfZDg9OmVxncNRnikM+8qyWRLTan3mJpshxfNolZv1CyvFyFMJDgm6
+adxmebdgMU+MgPCBqiyn1gmnjD8ONeANRjAV0S2N59p216wTcCgS1BAGuc3OP12hKzu1UAaFkcT
z6V2/jPtZosX2tinIJhWBMfonsvZ/I9yui+51igl2+p1lelj4yyfZo3NwjQV3Jqhnwx+X2QOd7tP
efTn/KzX+kxsWk/Xumc+yio81oa2ofgyRFojM0c7hQDGo5DAsVO+HTu0OkWbn/JJH93GsuOywhhM
stxzmjTc/nbwkxTTC6v7nqPxIbEMOr1o4yZO6J6CbzuHXoDF8ffxJvQL3FVbpxh/uIZvNUTQNiyZ
DScZ3ghgQ5tlPHvSGmLK0J98Xeuo7BDPsrB1Y/LHv+eVDbyQTJYNJ+h0tEYEoEaXH2iG8KB/msMq
lUndZUWZu5HYcbXqn7TLZGzN3R9tTFuse++4wZCN2Q9GMrwz51w5v//ReUEj+FQ0W2WgUgEsMy71
RBiO26V7dnKo1xYzLVQRXhXY7pG2yW3W6f469WvIuJVfC9M5CWmjH5q+rdn5lDW7c9InUAP8WRDe
5JEEdL1rW+1IucmNgxMga2x07AMHIZtHqVIs4ImtXbzmqfs00iZmJ7R2ti4V46XF6+svAqlH7mxS
BrO7ArpCpH5M80BDH3P6uJX+YVp+T12fpGcQTynLIwE+b6HRnA3lHnyNGkDZR5HQYF4FjL6p2Ku2
QNRWBVwNTWyXGpPD6n3BLHyGS0+fRc5XMj0uGRg7cZz0fBvrrsFpFKNfeQm8PI0hnGSsFPOGOR2y
xoafDo2ztO00ahwDISdaCK3EZfbE3U6yxGaafzeN5W1ozDjWig4vGhvMIy6CfTGQNcQVk1+D0vhx
vQGvztC/Au10m5mkpsTwzj1K1LFzsAkio3N6dB3Tha/AVjjmVnn/krR9snUbh3r+Lp3ubASar5x9
6+3qeQTgDfW4p/HxMwvlFohsO9crTHm/vNSDETslp1puD3+EnaSRP2WnyR3isHLNvW68J2Lx9qBT
+67JUVGAI9lyaxSUqKPznKDDM7LlOs8nHJCj1clO5fITUgmCfA3bGVfvaxPMn1Yy6WicxYsWw743
SfLJursWYOiXa6O7GyGRPlw2r11XYVGYf3GWYG+Eho5kvr7V+fKxBPaLaNEOiF6cXZLm9lNTPy+8
RRGh+YeGvhwN8od7QzxQ6AgxVl17iXAiSDEGafdPUPv/hBafi+0BhLi8LPgPt1T3oeVFxNYAEAMe
m9VBZ9VRVQDiWqmd3Xq/i1Xxle5PFQxY7pqHevU3nRrfgrI+5JN7Bli/wvvykla3LKzjSnt7ynIK
lLXeqUsJTbUsA9GbDCJh1I/W4NZb/I0T6rDpIVySs7bqY56Ii3M3daKIQVXkqT8ChRcqzFMtgfrL
+eaUoFjO2u9y3lhDD86mTpvnulbvoGOPiaUlaal351JCRt2EXXlw8n01zCj9GsaW4E2gHGjtm7+O
hzJAfgSCxmUNum90R8/JLsocj0mGT7ML4NX9J0fncRYa22GWjwzOFY8yeErbYW/YbSQDRI+ES5Qb
loBmY9Ti3SDpJRIZjgLBzNdU820O590yJzuA3JKzDBnC6nAFc/A/FNI49mZYAX3k337PS3VXlSAI
DHuU9Ux6SV/SdWKdZTH+1xbmH9K3Lo5bvRvm+CzWedmOgW/ElmyOqz+9OGLY9fcAJ7f6NIouBtXf
Yn9iRtcpvKDFRm05zqH6H0dnstQ6EkTRL1KEVJq3ljzbYMxgYFMBPNA8l8av7+Pe9fCiG2ypKvPm
vSfZ8NHW9yjWgHpo4cwh4qB78mI2BCGXOtllhfMwyPFr8ccXNF064uJYi+LAkOfQKpKWs/en08Wt
xGJZq66VGKWGBwXtPCgL90F39bVjOhyb0acmrL9pUM8OgaGVOTg3j9W9aFzJ35JwRLaewchbzHkY
YSuEqTysq848th227tZ2D6aym3VhWvtmEpvazTbzYjOezAKSartYJ1pgDR+RLfeJSg4xh0zRoBva
LhI2qoU3Y5Fqpy+9Ng9ikgHPxybRlj+DpZ90+ieDiqLNRDgm5mMk6B9GZ9gMyXBI9fmPoaK9cr30
DIqD4Q/WwOh7vNvIigqbq1J7WYzXWTxDQbxZuk5Z7YUOgci721xg67e7xQ66UX7Wjc7QajxGSbIR
MHM5R7sX6E1PaHRMD9P+YC35Oi7Qc8a7QCkj3MFMQ9wADwXOOImRS459Fw6y2CN/facyW7ctJEu/
Sp8tIclAdOPGlcvFH4y3MWa1VrnUu2jS/hlpCXQ7Kq++Lk+enotQNdGrndEBFjMp37gOncWhkBuc
szcvX7NjX/wMkQSBAmcXb1+NCYkNAwv2NsNAjCitg2sMe0yF9CmEC0tWJ6CcDyIv0PmQJkqnRjAv
KembkNLwCqIatjoD72TkMLfP8SK+6sj4jiospb7aRJO6P8HbxMFSq1qIOr1ubTOGU51nrL3J3+YM
cdOieswdcKW8nCfXzb11zghHpcNPXBdXcqkPKdE40gPNfhIyZA1q2E3dWyWKPfzzlhc01vGPNZBj
1bSb+ua7rax7FsjckbbSMWaRWBXdg96XJ4+MtamuQ6dQARexj5356Kf2k1YknyOWmsZnVpp6j3b0
PhXsQZL1sSCFYd5/UcfawC07doWFsOsRgtOe4bkdtHraGUN0Jg8drxxiwPVgXYWrh7HVUvR62p5y
uAnG0VdE7DDlMGrLNh2+YLW8KYaiRiGPXlSb67HI/5LMe3F0YpolmY3QHdJ5IzyioLQFZVBVKGJ2
/QtWJ1thp2HmU1K/OQxfUG/bYEpRD4Wcn0k8B05OXCApMzJOFt7vRma/Xu09LP70wzJJ7OucMXlm
PI3SP7pL/du76YdZZgfdKHkHmb+aHonB5qb30KKb4dL0bCLhF8KHPibiI+27fkORyRxkKNauR+KY
hDxTw3tmDGcw7QBmsVRbnjWju3RGFWKFxUvQyz99xCnGynW9xghKGhpq3ysv/rqIb3Wkb3Ph7Zh6
nGOPbioZtyiSASFPzJ65wXIKhWBGI1uk38LEblaLsDM9wnXOyHxC2oQV9TKMRkuFZjnGD93iwklh
n/gWj4HD8JKGzbAGHlpDTo9DTJbHdxR1WOlW5yZKFOK+mI/NrMyt53TdpqnK9KmrSVYSYP4ZIqfG
aVlGgdEgEOa6Xn65ZCtBabO9K29FGupYfM66aHOcXahP7Pp7b+OoZAdOtGbHzV+uVQcKvR2H89od
v6d6hKTibIdy+W1TI3BRM6Jiy9R43/qhBa68Jy+BaYKoIue34daUGmxfTMVhrmDyNwy/UfLQzM+x
Aq5RRX3QTWI31O6+JlqRZRRAZY5XSrbd1s7rjW+oB+DuK4LAq5i8oT1Ua9udeWD1SwnBQvK+y6I+
92ySY31H2FNqm15/0f9vP4ezitFdLcAXWRlmRJbKbApcY+xCLc332IKIsmNditRXrcvtOLDc0Cah
ScymEM5Ky5OXcqQdVHF6stPu3S+dMy8HQT5zJeFsuBXJGIIfZnSIVHKMMFN7NFzazzDqHLpst4yM
Mx/WKSnErrYIyNIaYLPfeZN9SDzzVkTWj2805zJt1mgflPlOlYaoONlPOVZ9wPg53bRTt86Ev0kH
gV+t5fsyQqDUGxrbIG+LQyOS00SImezTUxld+Kk25cT8Yh6tPy019rikAqX6s4WbUUb8YJp8ayIm
a8g9bpeFI1lee9pmOfoR4o/vyLdUc3AxvlbjSzX++Ck+eBedsMtZNImi1RSQmqf3zBmCvvztEvcl
apwdaa5HVrq+OqnayGX8jdSwMTGQ20OyHnoCx8zMPyECMJQlVYLMMNyTCMnVqcptbxQ7U+XwcjCn
luw7b1oe4rr/SKJzqSfbnpulm/ofp1JnGwE0j6gV7kPS1q7sYCn1rYulC77OavFoKHz3wJxk32f9
dvBe+b3DKpuvA8HcKUbu6b96d14rHuSmT45eWz+4VXGsIjq0Inkul+js99NBjeYRDPGpWuYzQVnf
jCkVkbpRMVU2Hy1XPxVRxdc5mgcqvkc9StaT54V6zagjnp7Ju5JqSw+1z32pDY+xNcN6sM9YdgzM
pe55spC6teUoF+87x/8VQZv0yWhqJFi7SX/pYuMojT99yfdicY49dTVIHTo1QB8NMItVV3MEusMn
L8Gvb2sUoemGAukxZwuOc2Gk+RyL4iyb7syy76Au5wspi+OSHnyEE28hnXKfMEqxTZgRzD4q3Fib
DG21bet2F7M1X4VLn3QXSr3R/S5V8sPsmuib7ZSoAeW+sI1T1hffuVe/cDCFU95vKpD8M1clRCoo
od66S/Sv+7y0l/nRSOPnOZnJPiHZOmP+7lT5TWSeEeCJOucSE6nSnv0EnnTCFzMvm7rnBnPZ+3ef
q2BaYnhcs2xQRUfACeSTnIfEqeg9qq3BqCTLqmMFjN2us9DresQ65kisr+oIYPP1XHh8Tvk0/+VO
bjHlIpDQ6G8lWB/XaP8i3BBwMDrYCvGnoNBJ8v55RJ9nU8NORRhJR3d5kTb3VizYRuPIW3OX8+zu
BXotYz4C3E23S7BnYdQQ29oGM1mQt0vQ4/HLXPtOezKb6cL8d51axpPrfw7WQra9Yl+S/eYk3j1e
jicmo2swbU5XkoADegifrE/Xr0YVdilZgLGL32hm9gVxkaK9yj77qlPM2fXTqJu8G/nBQEHp2M6j
t3OoSfY/47kviOsXTF0dOW6cOj6aeLV779CnBu1LIx+mBqfW0O1cs3zNUvMwk4WYEy4Vv99oWFLl
QtgNGoQJ6KG1Xxs5PrauVgfohujRUt8wIG0M7R8BmQBZhKBY8jtZ1mVKx5Pe3AY2dUVZxJeYXPQu
P5CQ3NFRPmj6sluG4mEgHebPJglkVk5Zzr3pwDbDgIemwc9hMEUUvylC8NAhO2f5zwDGDVm82ffM
EHqz+6HMOxQW9UVT3/Mf1s00hm0rFJ567UkXy76JyzdHTSv2YtMoP1pauZ7wOInGfXLbaUecCyvY
nnyOzUkZcZ5AHmiXvyUvYLcsm1ZN67p0SP1SzObHanrjojhwSfxJQCOiZrew/pp4PpZRbIIzPQRJ
NL/xXz0uLhrnMPVntXZS8ZZNwzYujV1qqr3TZxutywJj4pZgnu1RfRgEnthuFLPlKhu8Jwv5AyvV
qmi/0noJE+nzRHtn6pe93clVJIe1VSRf1GIrq9MCE8Othae2RjRrqASzUgvLKVvbtbGJcU3ruHeN
mTavnoBs6/6r0vRfDCLbvKBAdsDdrqCwH0Xub+II6bwZL7jbTspG1LEx23QQMUrTWnPwhW3iEjwf
QIcs2qmy/JvCX9vHFdkQ599UEazvlxB5ep9qrDQhFYqOzN6UxT5kGXPGVl/H/kUbrXczwf/r9WQ8
Aee42sYVbTCDgKgif6NPUUgADJX4l66A+7vcGp35N/Ty2CJ5atqrB2EkFPV4sYr5YOGPwJxwLXGI
rjCNPozucFJO/dSm1jpW2Smt8ONX5r/7KATC42W0jNtklDsItVtRmdul6xnWA9aCFuVM3T4ffaKC
5TrFXb3Y0YE1UIdOfskpe+CCY8wHkKIuKRrtJ98wNnfSKL/2zbSSK6LlBxDHdhW5CGkEYBD8rXVO
+99MxcaNOgjWrzN5vMmGbWAveC7GlIiCtWax31E0CaAMgUFtsCg42giXXQVBJyEyDgxpsRgK90GJ
osIktGAck6Tm28SilBVDYIbHPHbyoy5JbPePd59TG6vDLHiFnRf4T3iudBE4tbv2EQpEsS3tdutT
kfZobaH0zoKpQKfO5nzOsq+m+9Mb3KTenwkDyeJcMmX1JSZ6oLEzwsVID2TqPuPR38MQZ/6Vjo9F
Z75XmkNJh6MBqjGcgPlUpV7gOsdCExu7u/RkMyz9Hwikhy631sPs/lXEHtjbC1eGURrkirJVp9H6
tlJi9tm0TuExzFKuzPivr2dc0opZ6B89HHnd9idJybJK9+SwhEDrVFh0DQJYfM4pxj2s37T9cWlS
+YK5Ip4FZsrcofFCg+TIU1l3kLRXnttus3Qv9TjE0MABzotli+Pcvau2CLWWUF4u+hfGelaYJdPD
kJvfTsu1vPTVA2XwR5SX65mjgBOBwKtnUcE6Tf+V2+3FYh15UzeB7bkQNOS3U+JZs+OGssipgh7k
lm/j+sv5qPW4CKI+JbTYP00qey0An/btXa3OoEJgdzHuFKkuvjX8r21bPM5FfYr4QEeBC5tUO4YW
JA0Os9b1SDZfI/ldJx9cTIF1H+DZHjN/C6sTZ0u/8HMt/by1i/j+oc63KTE+Y5T3Fcskfu1Gxzrr
3pEYZN7jiGpK1V+lTq5eiEtjNx+J4X3a/Ruytb4Ws9zKVN8UdnxDdPuMvcepzP7UPL+WxRZfG8GM
F99MPqCSbQSNUJ08J33/oY/lyTe6UFbGl0r8f52sOcWOrEYM2lz+arq5K8Fu2W4rtroCT+SA4Qn8
yM9DguzcbAXQiOwUSaqxUpsfCJ0lV2+a5Wd7fySzQr0mienhJmROiHFsRh4WydrLvepJ1VoRMtWY
Q7a+xVh0hE7csvOOdu1Ze1EraBzQp9YqM48z9kTBqxDz+oJ63JXkB8PGUvAzXHp7DONgJUwgH5mr
CNLnTXScdbvB4a+aYDJM4iSaNWPf9b6wxH8tc8YIx68/XcGXVxh3RVtU16Kpso1056/RNkj5+QwC
tYkoczm51iqZo9e+cfg7rR/u49nzMjn9trFQQLtUsUDVnI5xr/V7W8P9g8LAzoE7zEk1wIpR7S6j
wdjb7XNobCXzCYeCcrCTDcYB/jMFgyx8kI/D7F29IXFRUQuTSqxZS0HWMO7ZT5nOpdh68XJyEA45
aAnn9tWwHTrnC+99R8EJXdyN2GVo4aDr3AhpsPxmvzTwAoPfwIL2Sr65YN60EpFxEZn/NNho1zYc
uJoRVzqRoFYOU3Wvf/bKflfr/C/QVNmNuHG8NpxUuQfn9OWhk7jIIWknL5rG5HS+R3568+S3/X1u
pb3k1JNL44aMvzsEIvWd3tcIiCGIc4GqQ6zKKh/4T2Nm5zONpJms+tomoqKW72zihWmXeFovBa3t
aABOib2CYd/UkgnUL5bw9nw9/8BSOQQvtX3p5E8jGKjBnZ+Qycp16wK5Mm1S/5g8EFezemOL/ORW
6GJMNV9GPI52Nt2SDr0hxYAYTFaOS87r90Wy+Axia+pB3/luh8W5FEWF7CXbit0QLt7+NAsXjqME
SBhry46eTtHaxd0/QM0E/Gihg8XKXwyV/bJJ8ZzmHelEde2F/qx71T9rme+3ELIYK/XIjw31j2Nq
GOjLeE+yIKxb61N6BDAsm/i7nzKkShoLr3DxaySOEZgTOYWuojCoShRlq2iuZesQVSTH4fjLXsQz
/gG27eynpHmsnfiMt/3fYhniQFf6zef6A9VPZ4c3yWtDXLDJfd61repelbAOBPmpDeIGLoNhkbud
XQN4JaOOsfXkCqbqEIzxGAdxOn4aarl1RNGmZfnK7sHvRvabBhR66Ev5UFXZWSQcczQxyWooEgBB
PctQMQdt4CUqPAhwDGtjSjcihT5hcCoHFq/WKlXVl5LieeHlLnmx+RaBUCnByxiDzd73JlrwiHOf
USDet9ICwDE5+m/R8dDMHXkX7so3v+7cFTYyXIIpHBn63bUSKNesXgEQRgYNf/1vUuKyaUa3Ac9G
zMttIGkV+CugyO+6YvpFABh3bSeIYqXDU+Y5OwbddEfZXsOcCFJtDLu7xGnlGto8thAAMwfmXl+5
5a1r/oJ0H86VcaL6tDTmFPl8jt2CwLsBm0QOOpX3faQ/CuNkA1wKl3IYORQECV8aZzflwDUzbcNw
ZxMPOrdzbh9TO1JbOdcv1ZR/eT7R1qI2tjkk51U6UV8O0YPZ0MABe16NIFGCmllvbTbDxpHydZmd
R1U6P2Xvc0lVYZ6Xl6GtPxuF9bHSmELCVw+TlBZHiOcaRxn8nNIKx84GmxxLDR9/dWwK+YAL/9RO
4pi2xs60ehdl+YNlgvomn51nkHOvg4fvAufPtZz7n6yPH+eenSKpe05TFJ4C1/s9umXFxqVNkEKE
yLdJ3T8qw/rsiui2jMOb0Ygbsj5lqG4eGZRudKUhMfv/BG7bfTx2UzgLVN4kNfrd4mGJz5etGeu/
TLRWqX1nOpLXJu1MetNezVXUkOaHOTh1EVyAlLqGw1Ja/b6rWXKCXfCDJswkZ0T0zzGbrzpj9qSn
nJMMxR6msbim6b06XHCf6gI+X9rycKR2+1hmXrHxGUAmotTDzOXG0TAY6F76gEc5WrkF/Guhko5+
3fLvt8A7XJ10RYLyQ0Rk8xfhXW3VFdiTVcQBPribqG2KYK7MZt3G457n1AoY0D83wsP3gJZqExta
ZwMPYCVnXmlFhJj4dTRHFw6iQ5eKb6/LTlNGIgACEeyj3B/Wsiklu4MxPusC746YjokwHw2v/gMt
TG7JpU4dNIqoDFzLHj7suePfDx1jj87cy9qZd9rALh/XhutlNqBP78O0JYVj1aTI6lqpjjMMyzCx
u8fRUQcTFNTCG48XZwsBI2EAORwL0ynWcMsI7aT3pRFMxW3Nu6aV+AfunkVTvc/tnWqUofIuPTEq
2CmHO7oaOGfnTHE4lbB/0F2TdW+71zjmnIEbsUt9nsmOiY/E8INlitpwGtZx5390mn1zQdjIRJ4J
Me3cRH/yi+RgawwZKi1nmstSLWJgxhVE/XHsMCEMM41q7eRhriqADAJFp0EMImeESSr5bLBfLDTc
WhR96wOQoYlVUnd1Gx+m2FOFM4id+uRZeUBFcrd8LwtE0Tny1z2/enH36M79gFaTI8PSHabOTKp9
HtINAGoziKNO7TofkidRnfYU6QMdeI0xZ3DxidmjdC+92bu7VtYn37WehLCMjVE6r37q6SSkAaYt
yoFGKIi1VAmYyqFs9FAVVor5m97e1ZcasIn8wzG+1qnNA9y22SY1kIDJeGJrbO48BETQ2uakGVuN
k0xd25pN2V70lqLi1KnzWU/o/RY2fPZrbCzMCgThinOZZ2/4qPhq7osEYngX2qE36I5MbAIxZz42
8GVWO+VqL4snLoNrvbGPbGUz9vcW/X0GW5VVCRRh4Z71GYC7Kjdjm62XoQ/ngmUnTnp3r983h5qA
HZuqfgWmcKhbkpB2rH+qetyzVGxvNu57M84fbOzQIaj0DOU167XIAJFaqTB2CYsQcKNEFHLFzEjE
MIe1NwqgJX59GuA/s6q7WbVt9cGs4WFAG15FjPng/enPWUyBWDv261J1zx1VgVV2e80F6dEtu3vv
mVbJiwb3lrT2axw7Z+lrtPfqaMXmSbSP7owARZdzRwsERl0dDQ1gymBviZUuqxrRNuiAGuldu7Ha
6eyUhOeSYvqKqmc/bV9Bc+8Y5B76fLmWVUenA1wjY3maoyH4osYVCtmSMquP3VeeqTYYcaIKEmjI
XfKy2PO715Uj4UH7z27A0Eb0YDqaK2MJOMrsMbfgYPNoR0c8js3dpP065NHjnMljzJiwh8Myz3RE
EQaXXrx6dv4vm+ON1IsHhYyg+q9MzWcLRFSaeTcUoUeV+7hWGbmobtf3XwyAV0mtU8fRLVrLSebV
cCdEflcIuaEmtEd0Ouyy6Q3bR5CXn7ML7mo2Xm3G7ok+nqpGHVqXaA/or1XZY+bAWk1I7FR1+rfU
scl4XMKWqV76yoGkDKcRKkE0UpD63R8idDvYewyWK+nbG+F2YbVgP5ty96hxmNYEmfFwPRDnPM5j
cir8chuDKW+rzuG4teC3yOJN1v3N1JxDjr2GDN0Nkh6MTftxpGBBzvV4Vz3Kg6LHslR2kB7bNg6l
BQx47Gd7q2za2VJtYxNBoE1vEpcDcdJD7KsQwQQdtg40WW+X0YM/+Mlisys5s51o5k95txxhk9+z
ivPRBffra9OLhcPPKr90xDSjxkSMQaczFhAajknIARdzEe3ygSdljvjzY2hhJteWCE2kfHeri8+N
G0VRaFlQEtRPRUSVErjGyL4kt0FZXwg0CMOT+qZqeC5gK4FC3pLWu3aut65c99Lk7j/CF0A95kM9
aL+UreteoqoZ3nWEITj0alM4Pl94GdpyCgqOYXK8y9pZrL2DfEhrSd2E1SnK/kRGSntO8JYiYyzZ
eHBZj35vBl8b+iju8o3hDFvDSw/SIrnlahcL43CuMRPOBjyb+vNQmndFmBMC1oTBFpBNih4B7sxm
S4EcT8qi2Kxm76yY6A+V/gSpk3CrlTE2Xk4uJz2z8yxsUp54fojtkEMTqUyQgQuF2NKNn6pxtpa2
UClqyzuJEJRasdNa7UQG+mnECBGRI2MYO8chSM8dRuLj7KpgTttbNGEe0wuaj+HPpB4InAn7QNMU
u7iWZwMzWVbUx8qvjq0PolUWil7csF3mFn0aqgyAcVawoMwV7s6Wxs4zYSSyeFhB41WB0eaBBrZ7
xSgEFlfL01wSMq2FBrWoPE5QKUM2oL9HVXuL854jZ6LCYSPwVsu5Fp2iP8Ui3TdU5jUgxcYBqOdx
LbsmTncDnRFOc7ZGW38r2AK1clw7GH1AD0U2i3UeC3Gka31hsQKxfPxn3DwHWAFBTMA/8BfM89Xw
aZXVZXRnvNztqvfEAzbVbiVKSHtx0z7Vif85F/4UDKl8SRwgOjWtgB+f655cHXn3Hcf3K6J0KF17
ZbjzoRusK2UDzbvGsaqt/GJ8qCABZtWna0CcxXw5auPRwjNGrx5WzMtGlrNXzjexhTutlbuKlYVU
dxW2Pv5R6T3rxSsYCN4yj9x+eyxbmn3GlzoOrzi7Eb6Bi4SgDYcNklFFt1To1W5YuqPnqGcfNxys
IIGWPbcXpJ0USFBMxwala6KeQot1fG5bv6iuCJ4swsYCOsfpsYxnfJh8RSgG3kqr7ZvU4N9W0MGU
4QLKil8pVgNDmWu2in0Y1Lo4LznZTJ/kztBo8x7r4TbB6L4qnJikjA1FJ1b+U0TCxMm0W50WV4jJ
I4WmeGLnD7QH52c2kv3QMm8DSB8w6B4pxXB/xKOTbz2vXfd1f0c0MneZjO2YaUlQuL8Ow2zyogsE
AdaCZdmhL6kWxCezyXXXpqiD/+Dqh1wwgcz109SAzGO7LwtM7jxt9yztFPm61R4XaEUrH39KKOOp
CnXR32zXfFx63DnStS5+7dOIOxrVWSoPNgPmHrtuqAxv448N5+9CV+g86yJ+Lthix9i4AyziwC2c
9ZoKbbK+nYmb2VJIzBBuV8RgqYStNqFWrK5s9MKRbfy0qPSmN64JpzIdJbY0EUFvG3LamfVQs/Bj
q0nvms9ltKYUvcS5t9V7rFeMDf5FDfGzRLYvrZZ5ABjajL1UMWCaTH8ch+RJ2vYDJvxtGidUD/jA
UNe6rZVR0/SKvi2pQb8o1q33xfxaCf+3nit6AUSnDq9RFTPBjWx+sgq0F0Z1OyJUDJWusp8cZNug
ytBOXKvHdhG/kBP7ifN80wIQU7X1LAr3lQXvWJbMGPRTuwNO++jeB7a0mJzO+YevGS+za373uvcw
axOlpTwupMpQRUi7j4Q0nJq9ChJVW9ldG6SC/WnjMF6S3n5hzMfwICYtUDi/zvRA8AJ0cEtuo3bZ
V1LL9N2Z7KemMs8ySfcEL8PSwWXInMgaRmz7/Ay6cRsSY5dzUEfqPtToWho3PhxBsSw7DjxbW+ee
tdFHB7wBWKB5XjiXcKKUIbvWXuqFuIEruy3ZfOp7GcY27QRQYX1sP3CCEHGPPwxLBl7n7Zh7Wlsh
EIyGKDrFi8GFGCFpM4y5lVyFiRHD5JsPuSxQ78XVtSoeIJ2mp6V2mbzlHFd3Cqvz2Fnq1Dc4rXz2
CVRMxPN++m15l8slxVdl6Nye+q0zuQrQHt7thTUXQmkP9JKh1DWs87kKJiLYs34tRhEgcFR3H1Og
jUM4cqml+IRlPJy9xDxZo7/DCREaFtAj4V6kpfFmOxzNGdNzZPdhQLPBXpigfifoAjQWxk7iOYur
fuOZ1xjDfzQACRGCWla65hup3EdksvREmqw6+p3/z57MHan6AxlAsocyIzKBA8/5MZt5O0l45ENq
7scmpSTILiBRfjF+cM1r8n2wcEoSSVkClbS3XnbXRb43CfONdLpF+Xg12rTcuKKuNuyovqTdtBYR
PrvMpG5mCj7q+tFppwI9LYMiU3mBBUZUFDjVyRKEci6XcF5ITun+U7uUa4Iy68ly+e7GZF3MwzN7
+ZKwLlvmSRbrW8yu+DOd/tpFhtw2cqKSwAxLFKvAMo0tH5mrwXW8ONSszjWamx89ATWFTkeX7sfO
Cuf1xjbLU+R135HAUeZ7VdBFbkEbwu/P6Nsf1EfTGzm4SLGmcd/phsFeIhyOdVF8EgGjWGyoJ3lC
n1C/r3wSAbiUQ3+vPkzmZp7auYZ/vLtwx1JsLAe3im+vhV9+athjddXvx645+Sr5QjXbJ1WLIsKw
i13ccWhqbPjo6geY1nuWnyEa2Ffsl0agEwBmAq/pG7SH3wYrBnt9KirYetubxs7CP1ky6tRahr6V
PxlwRbqvftqXgtyKsfDSRiw0iUbQPsPesatbPsd3TAhe+pkNKRkDf0Rj/CkQhVO33TSNt9PrjRUR
rxU/hsQvyG9k7xCFvEBrbYBWQF/nUcO/ALCyt56nEa+4Kh4iCTotbV+Y9OGtg9NLstaQ5Ken+Wkx
7WectlvNzcjvo/Tjpe55Vvx8Ps0jhZmdmL/EeTEMj4+9pCHlpN+kPKp6izPwXuGldu8HYubW5Rsn
QWFrFdVqvNbBny8dS1q8dtDgnaf8QOxBQBJ3SDZ6hM2X5ouFX0XAgog7DrjjgqtLPjmG1ILqFqTL
ymdwylQA+lrBcZ6U3a/NucwYQnwIA1JGJ6++il7p33ZqsR+X2DxrpJUA52vc8JRaGlmdwCiH9/be
mOK4uTmlMjDWFR8Jl9Rs5M+1zzfpVMxw3GGFiWwFeZjlspsujextEpF8mrRAFsSRTM29VXPOKCNr
vrtKrcdkDHMpuXuHhLUVWkXwHfsOJMH1OMELG0j7xg32rPi7ENgMUw3qPlNAYDbUVHoQuWycMuu1
a6asq2UMMi+K8TSuP1v58IFbpmAZl61ep6cxIihUp/Mpn/P1Ykm6Mm7gNuNLHsVZ9dbeAhQjYvbx
JBnER9lkR6XhFJwtSkOzQTwzZ++rISXUW8MRi1GNe6QHRR/fnd5l2a9imMreaD8Xg381ao7hKMYS
zDIC7cJmEp86oT3BnzrZ5P+qsT30JpECvcF58w8tO9B0FO7M+KRRx5elEeOBvnydhPop26olVAxy
wo60d29ynot6pPTp7PU85BsSv1jnSgzsqbP1KTpX5M5ppAb3Hwng12qRb4XR/cwSTQyF5SD6n9ZE
CLayeLswoZdkJMWAzSJJHFZqiPGvLD+0hWCC5z2XdCBsYdwWi300x+fC5Z4ycI8PCS2x6xsn/sBV
Kmp4bCsXRx8/+9x7I/eJowgIydZOJp7DRH9PM+NxmFzwAsNfPFJPDqlXHWxpv9Re/TPpBNLr+/jL
5NNlPVBQxPGxGAlaOv7Oo9noU3KLLbOZSpmbuBRvcDh+SdkeMvPBJuZf+kfAQe8luoJQ7j+ZaA8l
H3I7TQcntW5TzandZnsp+ALYnlNDOO0i/eJG6BBacU5GBq6UsYvXhfA6eAARuJI21JdXh8G6bphb
SyHfa8c5fmz47Qwcjyk1FGtNMUfvQCDdjzxykG5gYsVMq4Yf/SGHQjkzeqwwpRa4Ypd8R1yHSNm0
6Yjbj/GwZ+t1GHV0afiaB4Mja2nWQs9f/LtJhkPOoHNb/uPovJob1dYg+ouoIodXCVCwohUcXih7
bJNz2MCvP4vzdqru3LFHgh36615NMi5DVKa3F7B0xwPZdOs+1K8yEn6RJR5+LRF+DUtwq3yoHE/g
lPCeG681DSodHEUemKc8Jvt5MRJK+SY18eFrY3jo4y8jYTLMa1VTUYD22lfS1hpzdjx7UxrFUZ/1
o63/EMbgm09WGeHWSeMGYxWrxnomzA5MA9tc+GPPzhpq1X3KzC9G8XaYLV56SJJ0rmyH1vK7hpS5
3SHJqd9Mod1k7DYpKoccfhcL09wRbpQz5u7uA+rTxA5YStY2jQ2EmpSrSbBJNZ73gnOVrH6Z7DIU
7/CrRSQOGWSgKj0hVhyLovKn6GtqS9+wLH8ESrvYvDG6Qx3IvRbdL9eZZFrOgiRdjWjh9qCu1Z5o
b53vJQYUWdPsasb85QLxDQ30JWk30LnVILH19iHBta7g7+sc1BKgXYJhOzM8HCvcDTgbVcV3oeFv
CEljIhiFgY8bjzBquGmkfq/KH0aBQWDWViX8pFjDG9l+SNoBvilfPwyA4T4RhBlYDAmQc/zclROU
WBKiIPIgabM6s8W3SrupYW5CVD315ZPy+HVGN7gbRYe20XHWaj/1xLbHtlIBm0W6WvUMcqeb2h8y
cSvEVibX5ojt3O+SsXYNCYhFQfOGYNuxsk0ypF4Z/rPRJ1K4I8b8SqGFL0vcGxZYurkHQnKy9cI3
MSs4Ufhp09M1FdqfDoF8ciA3S0qx7tXeDfsQVKlyp7AWFblxKFywcDz1ww+FcKsQP5I8ZB6Vcazr
3eTnNcL9qJLMbWhG4BIakg6s9kCFD5ptX4x84gKVEigtf5pmOrfjUYK4YwzBi2pK3hjTFQ97LGaG
O07NpmXv1cWN+0KifdtjxGhrO6LNVULnFKZ4AqqdoXUgZzjPipo4JiJ3zovNMHdedKCW5oqq3yFH
Mv6gThKfpDpXByiWnS5WaQifUVJcm7hROeccK6zt3H11DsKn4eyEuMYdPDdcTek5IqO86Otz7Su8
RXabH1oiovopjCD61QOG+866ErimEuHc1ftBvqu8i0rs6pLPgoNK/5WEUI6Vt6bcSRH9O+IqOF6E
l7F9FOmp01UKE5a5xT8MTKuKcZCteOEyNLB1T+kwuBnPhOkMiUhjzLaqYExPQSTQGDfu9dVoLZdO
qiTKzm9D3ZuBxaq4yHP88TK4s5ABhopDyx7+6QM0sZSk8kKTjiZa4uVXvaDiwDrIls8taWHVK9H3
3LxVXIjCGamOM+QY8ekmELEIrklYreqdzQah4eEXmr/on0r+ibkuqw/V9FVgo66IeM3hn/0ZVCQ9
41PB7RQp2Ma1qLAJQgwAIbQ2YFOYnjV+xjKA7TPTFXP0mU6jnBGk24hmA8oxrI/WAgyHC5aALQNs
aHJJNCo/t+9tdjcbd8B/bALlIf7NPeFghL86uT+NOrJ2dgcJC4xzstXZ68JxT5fxStLJyKfFvmSn
6HLHndoGzXH0Gpp5Gs1hnSDFQyYx1Ij4MIxF0PTqiL2e8yddfRzidhTXOMGPaVCZl55UR9uMVKjl
aBg28+vJWFy+9PrN+UF3drxzCM+rTq4RAskGqOabEwFjVdMtLt99G0N7NtPfMqGErWx+e8mAPSjj
ARjrDg8f+fE8V14XzZpKj4jLWBTBaZjFtx6CsS9hk1IXRoZ4AdJnycNRMSAZVnJhng9SAIoNGI2Y
GEg5Wltq5dwcuYBjn6vF3N1snza0aLp2EIZK7a5XuPIIIoC+mtVbBqiykRNa9RJC/3Ame3Mftdpa
brqLxUmSKcRbaXAoYCZaRPEul8+2DM3x3hmXcDiiSq1UrsXSTE3N/Dkykep16ZiWH4NCEgJrIKGs
3IjfWnSyvILZZlYvxnCTEsmzsUECHnS72NqbWBrBlnFtcoXxLhMkwIiiMLfKuaShtejlNjffAYFb
AWHkxi1QOovyo5PeWvwiStx6ljRjpiE+CLk3pIBKXt4y9ovwVkVPQ36XzZcmOA2CcivrNEFw7kjt
VUzB3AR6nzLtOa+aFvM71GH9H0WYu2XEUSos5+M9ryaGAumuHRxfTXl3KcDJib0aFPBk+r2fN7rz
WlJ5BGEUZ2S5UwlwD/o/pR7Jvp70BDTQhhqbozN/CAKtWJC8oBzdGIB1zwUcwbMwThNOx/hh2btM
udnlOxBTwzQ9AezRtLdJcDN5AI1kNys+dh1kCEwdtvJOJSbaBf4S5qr7xX64eHxFuB1GWLg0YD1i
52QyUCfM4vSZO/Y+spuR+Bp+Xo2RZ0yWt3sN6FwyMJI62SGqqZTwWopieEIF8dlAWD7xo0PFhgoy
YtmrVxm0BVr10OwMX0mmV6fsJSjPQLlNjc3LDu13ZARBkQLvD3JkEJNcxpZLsNZ5zNpwlQFiKgMi
ndTt+ybd14K8SnUu85J7+41J/R5w/iWHYROV8nqM5zUsHwSFahUx/1RS5zPHkGlxAob+iIBvufp0
ZBAIclehHoHvoQWZGTe+QXMfUoHWPGt4Ve2upTJrli5CP4T1XbTnkTRktimywrfV7F8c8aBKXfky
SkSyIP4x2V1reC+DTNtAyP2cqL+hPs30UzndFPjrLWzzzoBZMVEOXZ7+2aQkWkNcOdjtJaptGtLr
bPNMo5RtwZxMoI6H2aGpxH5o6VCREOaWlmR96iAR18SlxjV/z66Tf3RbduXYhIjFIaiafmZNfh2K
4Tnb8VFp540pIagNNatuqX2HFklgOhbm3FjpEnBrxuxEVCAFB6wvFm04IpixpyUqMbrfUKou/eQp
yBTdx8is13RWsQoGgIpFBinTLqvJkjyCivPS5HZTfdbGERzcdbksw6/ZBlPiUd9DMeR2zsUXBYjY
TvA8t4UnWcM+pY4g7PI3W57WQvGddJu0A8urWDVFf2kTcNW8rUfAfyhpuYzyJ7stbk8Gpu+5hN9f
Mza9DENV/x2ql5lTtpUf51ndmIg69nSQlMob6nMIM0ZIFGCRbWB2PSQyVtb2lBFuorQgUAHH7qXA
L7kUppN2wMm6FdWZmDwrCi1THeaoGXtAbIgbTnJ3oCSq7pDiUvmimGIzdPUDzNnBwAWmtBj9rQf5
yGxpquSKq+LAMDTpWjnSU+8ZanEgC9Rom4IDK8SFYMqPLjmXsho5IuZwSajRo4lYs4B4TTysoFs4
MQEXwcQWuByOX5mjggVYiEDRRovBTDX6Dg3fo3+IDsi/HlEyat9lThAjESe8Yk6016X3gtlNI/0T
Y7FT5R8TPHAmqGtAkWiq41A9YeTzcnPM14O9iM2DyqCYaO1mEqDRUdwHmzUT/TIWa8dS/WKhvoPJ
Lvhj0ZxAyJj8Wsfs1nfbfCRx3UQ7WqnuiR68xt2xr2ZfDX9YgXCAE7kQ2ABnblUmJ++MfUY6GLq+
y8Hn9MO1Y5OQb0Vj7Xj3ZfufzGEw797b5lkafHfZLm0eEdn4mPNnEpDkqcN7gPs3w4OLRcJLDYF3
vP8rFjSCiDhCwfLldIvhKQMw3mQ6UFTP4V5uVhV660DLgunWGkkr8UGAM1L3TaiwFUk7IktjhUyK
11uv3qboOYeUAoXcRSLuhfmF6jB+hObVfM1wN899hxthxlVv71tuMDGptlgj15i+kpvj68m8gPzk
MPBJiZGuSPqSFOd1NNwpeXTqbigmLupXiQ7hRJE20E49vFSW1B3zCC9vztXd0N4CPmp8oEXxbVtX
W+NJwcNQlOeRsaCTPdv6o1VntzV5ssd3kexbHFUVFXAMG/htpl9c5OQKDFYQa7vsuXbSbKlPXu5c
nFroZ2Y7a9xJYG0WYmWATGMku5YdiFOkseKp9Su4w93EtI8AKeWNJPRmGn7U7dJ4Ekiln+Ay56rP
VQoOAXTB1K42VWNuAtL6siYfMULe2SWgx0nMiSd8X/FO9JqXpsG6r1FbomZdEMdaRldkSlzuofh5
j1ZvXGPQ2wruH9sYtzkveMkKNAO6myWVchh9T1ptC3nlgMFwJwccu6r0Sf7oFlMLCKh3Pc6DW08O
OBiEX0BZEY1ZUdOtqFb14owwBm9bpaJgmqRaee3L4UfmuMvmgr+oDXbg6d0O808yky1IlS0I492Q
O1fZ+TSS+BxRlBAKaVsZ8MQbjrga2AJ2+EnPuXvKoGVlNydcqCUxZKmANOLk1qF9SyzWxhgqS5Bs
SIwfCKfuTMLWawv71XkOmAYrBa4Wjl1mnLwPpoXEYXFbqCfaMBhXhavOzqATZulvDX+26OEcDvEx
VcfHjLEqtQp6NuuzStYy77ON3mtfUkLep3g2xnzPst+mCDFribdRUEqsaKeQdHitJS9yFJ6FaHed
4fyFo/MWMaNtKpnvZNk+LuDUvDB9bXOWS0P+YX7y2ymDa5uK10+Ccr9qD08fXFGN9bDGBvAsSuyF
zqKO2hza2hnQtzVvmrT3cGC4tp6/DEN/Krv62UwNstMh1aEbYxlw4A0apg9sXpIGoC3F3kZXisrp
BuDUp7N8Y1nytacYdObg2soDuq/2SqpmA4INCfu9yi+Dydjf2bNg43eaFA9YuW8K4enjsGc9+U5j
fkcWXshxv7AMzmlEFpNsva7xpKM9JPweNkeUbCi2va0fU2VJFR4V4QyknFTOyHDupO+IVBTvlfUx
Y2nv1C9OQBmtC1b+M2G4zRLJjcbs0bGYRErykQUoJgqZEjm0VjFsOZO/MlHfsAshcPx2BiNjK+Mi
SbMoBut9Pz/h6f1/4ZlGsodKeooCD7/vb8hHL3p5DWV4S7odfghna8tINg05qxKMSlkoYOT/Ddl9
pNJsMGtfJdEmAhPLIqUDOhMt2zyOU3luysxNapMoIYHbstnPbQsrU4dTSXHG2D0H4mOFHJzEXHkK
Wip70gH2sGs16GtVdFGRNOxc+kXKfBrpI3F+4vqRSOBNA4NeMwDYiuCs27r6fJ4qgxxbB7EIIJ0u
f1Ua+1mKV91QSA/wts9gPg3kgwJzhjU1bmkVfm3RoeIkW3YQV8yUBabDIY7VfdqRrBNXzAw7PXos
pR00TPLRxpzPUg9D0jnOMJT3VMw077EMUaAfKX3rwDYs4k94kOLeq1MHH496DdN6qyLNLxiiYOBm
NEGrICOsSnthc3rotb0RM4jNIjhXDjdqTmh63NJ0w1GASz+AX0Ph2FTYvslOJ9GUSHHcH2B8XrLK
yzKTCpM5Jjm+T3ss7pQK1WXoGSEhGThpxz4zSMqnnlNp4DdDH8NM2xtAL9Bs6ake8yspsispLvIC
1t3MlkWImSc/scbA1hp7A11PdcyNMssfcrBAZgwmgDBapI5bfoKXL+VX6CS8zHmvXGUj28t9/5vO
LXij4Tsl1sdpGpRRNGJrGHMaDlMtNVdDP/0DJnh1xv4k+C3X+Zxh3iD3uTjkOdBL84KNgIWT54bf
WM3Eh5Bmdxxx7bmYpuAc1eXD1qntVmgmsgq2+ry+ZYCwKDrqPnsN/gKddCwRRYBVL9XuUxT+kHt7
SlH6CwzkiQzxO84RZ2+F1bMWEGJi6uY8q+b8mlTKt+hHrgUaw6FyEr2n1YLwsphbWOapsYGt9jLB
xA74qqumxxJtNBU39zLbOAbxg3g8m1HSkg2RfjQtvVByE2/meGS4Fbzm3F7clg92LfSyIuARgltJ
9YcqWHwnQXYVrqeycSaaHozFNa0VAR05/Jupg6bXUXF6AkYsEHWr/lUpmbYw03CvDOJkkapHt7SI
dMimtB5KxcGfXt1kFOtFFbqoANrWgCZ5VAzjI4ynjZ0Gl77I/HAu910jbyOV1bdQ7zZHSqXQNupo
nUj1W66iwLExU7zi+mujId/TxbXSRf1XytYtDNVnCOKVOH0EX5rYqCFL+6gp7i2H3lWugY0gr6cJ
8SYnKfCedHpocvzIG910i95kKwdNGANvSJX+hawocNMOH6O1KZaC8dQKz4aNu8ixYNsyMC1lZoJG
LiGKWyQ+0sNAo208iYPZDHsGNtskJRuc5PNbXJIOh3tP8s1yh1Ba4zf0bXt4FRnSY1DhPza+bFFf
CJR5WuJc5BHRaMQQAk89SMcPHCkUqbUoMJh5kSS1yKK8rXlSkHDMuuZqKFxIyVySQZetgzrODB1V
f6Q5u1mwUixx6CEPgeRO8uW11DtoCbKyrRtzK3SmDWgU7Gd1xSfc5zc7DK9DjNWkUe2Xss2+oxjh
uKWNqUcCiOY/ZiGfek23sujdTqveBoPKq0hDS0uNW6nNt2lkVAZvgyYKMz1IASsOjbiOqSmcv4I3
esmumjIhSqdnM8+fQxYdRRd+LWglTYyHBvmToo1dWM6Vr/W9H6hIATXT3kL2WrrDtFg5VWr4h+4K
jmvcGbK+a7GOEgXNXTFq1artOFLkHHSiXkIKlE+pYrMKqVvYMkQX8J5V7K803TaNvUuY1ObSuIdo
tW2i1oWfgjGw44zKFAEL00GSwAFk5qO2GT6oKaGm5RpTcYnLJ+s8qSlXr3jTAhegOpDiDZMxbbEL
JmVPO4dvVxmgdcBJDjhHhj9MfeT0dVYDv6ggYgz/6piOOrHFk+CNFZk/dj/KB1eZna2hPgwNZ1/c
iOgXR6zmG2qSdqWtnk2ju8N+2o1DfqXV2TU4ZYZ97veKdMnq3xh72WDgAiebs1nwwlFQXO0pO7My
bdW4fxlliBuMY6TSevaptG3KmzW/G4RF5P4uy5JPG8GnLS39hNarUC8Ai0+hBpBgSF4Ekz6RkK7k
SoAJfz1P1rXWUi8yc+B6FESa2B5mHEKJXe2tacL6W64d57BQrCiJdsn9uJ1F2IBzYOHEG1WyOBjS
BVH37O86Nj7zEMbf6iLTSfVeIzyGCad1vouJ3qIO3BrDhyjSPGvigMXLWIA6TBxmZg6/D2KJ/jqH
3JOY7JXOm8x4uEEzQITmeaZ8XNb3XRAcC1uj5AsyCrtob1YbWSXeEPzmveOPme7X8MZpa9rSZ+EV
FmFtXUU0IqbuoIOnKHfL3ahkl+S8z5f2p1XlVybhw+onGwvuUbboFSEjCC8qmNNtGKBNpxMvdvXH
2XHXKA81L7aUVqxaE/ND5NVZemgAvcvpV1o8q1ZZS5P+oY2HiSRmSPDJoI89xfVPH9K6EByha4RI
vEVsLT7kOhI19xhgeIFfNpaptWf00rXEEhKYIaXGPRDZGBpjpcLqypr+VcVcJSvgz7Nx70wR6Ylx
rUg5t7YGIwGGZwBOtnaw8w8bRZ3eHxTQwoO8EGZXZc42Mtc6baGVLc0hmUAnKTmjAUEsQWOMnHKL
VvUXq00jWMDJUEyAV7p/5vBQFq3XvC1SU29T3kgrXGg4ByeXt5osrWcnemk495fESEKqvoL+X628
pMJwW6x7xvyPJsp1KCs/ao8rPpmRDJmu1QGT5Q7KCO0UkxJ+K2n0qhjCK+LkEM/1MQdca4zs9U2w
K5zcs0OC3vEflqtEVFdzaP5JIQVSwuE0kDDKJaeCNEVdxIttU2tMXouc4M6utM2Ac2+0bjq0IfgF
eCQtLOmjH+DYcqj6wUbvW7zFVgp2qPrqo7fcpjcHfUXB1KuCiIiWU8u0EAWQwQeOqDr5PKg4uAAO
ki7vwwgz3sCyOk2fLGEuO/ihbsODzIi6n8+h9u7IniTeAJ4y6gNfK4f+2FpP6PhfhWnRWFmRt9ae
ymT+sTruoSgDcJCPIgeoxMRKza+K+DPxq4RcZYBkkq9evA1Oe3QILljTTeakVS5fa1luiynwsIB6
mXGnamktXmsppG/rmCOGm7xcXQXfFoAcJjpVeYxS8Qwa+VvpaoLUZGDwUvIv7cmJyspbAcRC9A58
Dz4smDnbUW3+hKT+A6IxJSOjqQgxlfIGFgtUtSSltWnet2Sm0WMy6WwtNbGYlAXesBrxsZVIo7Be
5zKWqjbbzvMy8RlfCmj1kwYIhMl4R0I70fKjjO3MxiQ11A0RpMalyhLfsEJhLZgZQPp/ie7gCq/3
NrMQnvSORzCnWLon4ESzDY/6M53JBfPVxgy5RR0vKaAnXTa8lqjbpPao96bGsobmkG0G4ASO/miz
V3LwQhw5G9o4lqWXKtzG3SHB7wu/Yna2KbccPLDUvtfTscJ0FyZeJ2+RLttux0YtwHScTdArzrta
P8z5PR8w1eHdnfX3XPs1GI3Ye9O4WKXioZawfsXZukMLJfcltAtAyFkC2gXf60shc2f6xEgZEkIi
gZutsLNbYAAyXj8sADhqOM61S0HX6DesihoZQuM7n94z1JP2FyzNnGzQAZRL2h+0gb4Sj3dpodC3
/3QQ7fAwGd1N3AnN6QFGgN6B22zAtwJim70ES5yNs+YmZ1oXm9FGhE9aP9ZKdLTgdxkAv2+29j0m
OBxcxTlh9du21idOBwK4KoC03Ol3oTobnpW928WjY8OkdcqLoZExQTOIAYybMHzR8k0v7RHPKf72
SqDcSb3RQQMO9kSd1J2T11qPsMxJeGMYcX9KzdWM/8rxWhtQLmGxwYg71f1Kz1d1BoJ0VbU/EpH2
9s3MN5Z85FiYz//sbPFRgl4CFjLQQ3cQBcJldafgPsmvOAQSiRiLeIoKU7JXGD9xzJ3oYEB0ofAN
6166id8AoNg2OKfFLlS/ANVvjB2NM5nt6oOv1h/cXmVAjkENYBGqB83QTfkEsGCVr5aUwM/m3rID
YgoKAXNWjksNhhiAd68g4Dj+WYo3XiruVFZ9ygDlKLfC/lrM7JZ1nBrmv+8ZblBZeGrp9/Y5U5/d
0jn5AO0yE+bBhDOLIwjGKv+Sl5aMyYuZ8KvAt4lMhFwSwGTLRPY3WWwf8yHcmdJlyP1SIcgS6hdk
VPaadQC/e0X3UuZc+hFIM22HBDxp64o5WW0K83PU6TEMAbaV+wiVIuMPdWhDEgOdpDPWjhZSP818
4qqM75iDunbXRzc6PXi1COU134VwB4KUw6avybSBwoC3PpzN8kFgn+2yxLlMiCJkxE/9Lk5s3p4O
yf69eiso6zFYWf9xySE+dZpwlwS47zRq3kmzorrc2/TCk2KRqHG0M6JzUsE/WzpR/IyLjsG5TYDx
IypbUkOEgB55avMi528qv10aXdPytwd6wGlDuhjVqQDhM0W5H6m7ROy69irGC/m8PZmuWt8wSBnY
xKMBA/8PoM/Y2mqQioH2o0EfSIDdgdOrS+BxFC8aX7rD4T9tl3Qtec6YSgKsVDnMFSB6Mp9VQobK
1f5BFZLCPYAdZT6N9kMaKH9wcRhFZwkHWAbcnBeH1GxNGVwPnGYrJJv+yWM7XTXUL4U7Q5POz1Hy
gmVZI/Zc5UdykNgwNwaZEad3h69w/qEnJY7+GJ3Y0uDJZCtoWCR3HtIXdJnabY7KC0B9ebJwC7hi
Wfeqp4O3rVE4F6p/rRq60YS5Dc9IyFlfHpk63MkYDNOnJr0JnDSl/qvNO6wcTewXlldQTD7Zrs0p
rA2PSr8DEJPiBqTeVuMBSe2LEr4o5S0nDNVBbZr+JcWhUQ9w8LgsHGEtVta/CbXd4oWObpnwSbHy
0yPzbDvPMPMlApjIpOIv5f2nMqy/OeBP5a3JQLs/5NihOGg52gkTdWuJBeUBlB/mA0clHLPTcbKe
MX3nCiuhXwzgJmCK7AvjK2s/rMofwnOafBiaHwdcuEHM3QiQkT9s8q+JJ1Pf8D+Vs0uj5DUgZW/v
ooJBS+6m+j6JDgPpO0nfjtgVZuUdAkPnMMiFyGS7k72D8m71BKzR1GR18qXF+UprokqACH/U/CyA
F3byP5kwYPsyGUe61SkWnaYfEX131Bqwd0IuKJ3NpK4xnkWC0zk5TRoMljT6J3q4SV+PDQhxtSgg
rH/G2SZqQV0Kl/7bEL/U/ZaGQD3hVoSMgVpFi6DF8jdnFyStYT70uhstI+V/Sdchpa7nj7HGX7bl
5QyHda55SFbgVDFZmyGDcqyBvXTOw2devVcRujLTmiGfT8Ta65ZULZohC7QTfkbqt+zciwy4wbIb
vaTMSZ2Ho91nAJWWt7CepAg0Zuxn+Wszv4cMpSxpOKhx5IbJNeDKH5dsN8N3y9UsdNNsNyVHM9za
2QYSvz/070RpcUx/ZIDn5Z9Y+8pr/Bzc1Nrwras+yCcTLAGenhUou/h+vDHcqe1mDN/l9k1S472t
ymuSfzx2DgP/UXuk2DgbnX/FwAdS3qMfBuTtazKKvT2Q9ZxW7XDIy2+OQK5hfM3pu85gFXNR/i+J
AhepBLbnuYFsqEIFr+GMAFoPjPNoqj6TRBN4OFbR7h5BuFHGJe/2EQ4fxjB44zy6XUZCLEI6weZt
ED+AqtTN94KFi0wmbEVWZT9xatxXzAYFzWsWBwjVCyH6l3g5LS5RTYE/0YDNfgLyNeNbycqteM1M
9czYopTOheFLCu4r7WHG08rSj0wstHdL/pfwHGak8QoNnhDuWxjMj8j2iMWubOnbwgIE/kVN7ma+
bdNdn12c5KEHZ7JEODMy8D/Kw2xdu3vBae4wEhpYLlkUme/LGJe8kJU3Br7UGH7hvPY9oBvtT+Gr
QdCBGfqitjcZq2Nh3GA34rfdzKOzqsWorzrjjw8vSs46lUe66dEmwInqg58bH3rKJjH/OMEpyK+B
85C1a2fsFOUkzEtTveUCpK8f5u/6fGwA46sepRAjOQkiBym9XzMX9Ko8SKAbGvoDaAyW2Zy36uRW
1qOoPhQOnaEjuzZsSwm9kemxSmUzNpSOPRiK1iqy9kNHI3mzS7o/afgawyswC8xVLjRvUP09rB1v
MDzcPilRSfJZFPyu+TFTdtVjT3YOsfGm9xQi0WIec1SiaxNf2l/LMBj2F48T/quab7HZSZyky9Y6
pRNiLgA9CtqW1qrhIUtX5j9OcV5MrgGy9jJwuBagzmLZOGq2Dm2ZINAmUTiC/cqY97LP3oL/xFxu
/lbEl8PkOzK0jdm92NWbiYQie3Tk1QTLuIBxICSfhwSjQ9tMRoiRdIARxylJ5RBFaTBeJ+cgoV2b
ETT0GrhS+iZi15jRmm9d9K6+wRzRTSYVlF0YKqBNYpD3qmUm3/3O+Q08RZftG6xx6D0RJS0JWP6K
JPDPlGxEd7TNb4NNqb2I6ZuB+jqa3vVpZwe0inEMZZ9ghCpNzzhilMOFcy0kwB3ISjawMYoFt5a6
68cXGYd+or3gQnDGvwKiAcb6lqYJxmgBvWcxpRoo1ZjIXO46UGknB+LItkb3j5mqK/ju8WOGzUnC
0DzJxMKmda89cZPF0XappxjRp8uUEe0y42kq7gZEXMV2UvzAfITKR879FQ9Fj/9GpH958z0T/1Qs
UDSgRBjyoiP3EhzjAaXpqFcXBYJyZHJa4LGY0U3cTv0ZYUQaOcia5FOgq9TqpmZ1AqNswORNtkl9
t3siYdWLUrFrCk4wNAuyPok3EgQTrVjzG7IAaNU9zx4jz0K7Rqh19dasP01gfA46L0ihD0UhvLL8
F/CTlM7YfSzzYhSIRdWmqb/ShIKn06T7syDOPnyQT1isZeRYPdDBIWVQbXeg8QJle1zXgL8CTvFd
Abr0p8Sn3yeHHvWz8TFprCYegxZmYJqeyuAv4dynpJlv6b5VXTR8UZCzWTZM/s+GJ0LWdiDaxACZ
ob91CdTRB8WrU4+dVnvaxYfKpRa7XlTfLeVPrS6tAwi+Wi011WVNsmVNrSEEjwC9gxgCEz7KXfKr
SZ2Lw38x0C34a6qTgEC8ALrwJ8/kNFlDP6ia1uPSZXQZy6AlCTRULJZZPK0ziOOUITTWtrCftMej
F5p89HHz0MZ/OXRJ6xs/AQGsq/0Bz8wM/To7NfNvWHMSoGzeXsfFZ4ahteqeYcT2zW/Bpd+ZBefH
0JXYwl0lurUD+gaBF394rXgCGrfGANIbhCH3oYGNIQZO55rtn95S87VT1PeWPLHh4CBsT4Xljidi
ievFvamA4QeeGbLVAw7rjZeRpTHgioBkEeYvMXiFWfwo825WXWk6JFQbccMBewk2X8S/ScQj+1cW
/yosLNRz7VL9154/o38G7ghV2mXaJzEu38gTOow2gq+tWR7rN+yetvQqVWR7LXYUhsjdLRk+B8xE
uoO7i7j0cZrOlGVRpGyQSbIC6t18GaszaGWWFUX+Y3SSScdA2tcSRYg3riEDU+pmPvUJibOMOnSQ
vka07etq4ySxl0AhMcl1cDtQlF+TFjD+DAE1Zte4ds8m0TRCzfZEcSZ5sKeGCF1Yumey3POjWEdB
rTnzZ0Ysq6l+9OhlUA6iD1yZU0mcuTG55DwajjSSy/yD0vQlhaY3HwHs9eLFqS5y+BIwzAiexivO
uU68mxJ62yODSmdMfhFx6WJK+6XjiLKxxpn0T3Xprf6hew6GRTT8lOQI0XtAAB5DDK6QUtUn95Ee
aIK5tQN00TW4w3xY2CirUf5UzN+k4iLMiGZtDE+r+mmMu5bsgAeuzX5f8VqqUAFvxnyCEu8kKLxH
hZFAoHMMWb5ijb33Zg1fSfxFz0ZELFgbfKP0sZyBIeKVZ4hsjU+RwSfYyRHLuqfY68ryRX40xjWz
5Bahz9ixic8meRNoIxgBUxZTno6p3HFfJf83OW7fvhr2tKrHz5n9iU9PZqFOj3CiW9yxKcNY88YV
j6aVFGFdHZDV9tSy+iAecc6tnMhPqyvGVBRdM3+Z41MgvUXlhzT4KGl6eotyQlLF55AxfrjJMj7H
Dc0E8CItnKuN7gf6xdZPg+JBZYqzazu9MhIbYvLk3W+KuW4gfDktuSYWyGSIaVTZchI31FPaHqbu
V6nSbcPuDtrLnSkWLb+WBTDNCdPHCHr1s1yi6UiYWr2Inlxs808r+q6UdG9W3zYSK9E2xk8cJUrr
UnB5IQRGnyITdTYorBiNL9mHukfv2+biP47Oa7dxLIuiX0SA4TK9KlBUTpYcXgjbcjHnzK/vxQYG
mEGjpsuWyHtP2HvtY9SSEU6SA7FtpDKiMm6/oS+gKttG6d//RdtDsd4CPIOC8fUqxZRZc+baHE0G
6mkQXC0Xd5fTq0dPoWFkOs3A+Z6vJwhw1C6CORvjlzhwVEVHIn+11LXzSy2dO45pElU6DprxoJIe
TICApXPc71SD2LhdqO8IxOxfkHva4m9SgcrAygO6gaYRRDhKBBTA8XNkKxG8pvFlIgpoKSbT8qBq
CFIHgpnYd7YsUnlleSo3dX4x6TAj/eUzq5Yj7ILPMb7E9b3P3FpBDul62jWzUUFgGs+1hRRBUuIW
jNG5gnFA/5OvugGlKXmKDcIGrGYVRsu/1sffetf9jp8eFMHc4jHVkKBckaNNLoN/hLcSMn7HBWZP
3VF5sl2Kefna3UyfRcFC54M71UCxy1IhSx3xN+8rNCt0Zp5mN6EFAoXyFhsYJJci3rNI6KGUczq3
H3p9BGYfTFuC7ArrmbQ7GNeol4BUlXTK6QBEXVvIF5xfPBfWhT1l2xxAUI0kZGntqZP+mdopfEoe
jhpsThWyGFahESCFhJV5UXPXnOBzkZOwxn1GY2XVXHeLGZ9oaUAPF/lbzbC8icJlrLDLmTs8Ik5R
GDRseBaUYFblskjFnYlAZf4Dtfos0nsuz64+3A3rRvo0BqKDNoFFnwEvfuShmVbkgWWIC7gnobtJ
PsLtv5Kw42Hv1wFK3IF7Zq0YxHxg/r57sYUDCaT2t9DuxbAZ2RNgChQMrrEroZxCJSiTU5HzXqBK
WozHyHojsYQaYkXoqigfqHfI9aiTrxxLFDyhGk5/7EwJHQiM8o1mo+rW6BBOLS3ryY+dpruCCKGa
ORIjW/ACZTf2dNKgw9qmDWEnrThhsC14fYLxEJhfkfYdiPd6+h2km93/qIXLHLdFjc1W025hjwuT
PStnRPWlqPeg8RgwLVkDMPBDeOvU5d7QdVwYkOrOgi2ZHu4ynLwYfXQCgy18y6Z6t9l/h8WWAQah
qxBi+Ae/lFfynAuAZhkr/yYOd/Kk3VvUkYoyU9yrBQabharsU3g2ySvHkCs7lNoK2vGdeTcR/vRi
dINfuTuWzSlnA+iVfxrW344BKU24zPZYQyS88cWz9xaUral48XFtWl4nw/qFORFNWID7AuX4lUsE
6/6k7Pv2EbW44vkC0PVBGmk+6++4uoTpaYjP2QSl4gKdjCUEdpVdwHDF3OvldbQxi3IbR+yEULp0
+xqNCqMPDYvhpRA3y6I0q1xV3xX12oMh0rDN7Vy/uHTBTwcsuJyAW7bdGnrWxoK+nvUvPXZxbXQW
6dzyIUKPBQ+MIC8mGOCws/CtIb83Sf+JYV/KhyDh07I/y3HbhBZ6ejz9Z7n4qPNiDYADBb1scWNs
Q965vHdJdIescomjzYBoJFHAW5D9yY9gJycJrCCdj9ha3ZaZWZLcRgXzjH4Wr0jJUW9e5W7XTYQn
pvuUJC+v4I07xGwo5G06EYPDdTSo11650M8V8SXExcUYfWnQQaknDS1CvDZjjeSofinZb5i5sWlB
xcupwrmTp7XEkVhg7CChkIopABKSNs+cUwZZZlr+U/s1wjSVDnzkkG/rei3z3w3un4hkHxEsUVA3
JG6l/G50CASgF2iC43eKJpm9rff/Lb/m/Ws1Nn0K1wW3WD1P/wvWZLV+TfVVI1v7YPhO4T10gIdz
askWlV+NsvvRDW8gOxybcBchL2N9DSwV7OFL7n50/S01rwaqVWRv1EvMxqp3wJVaeWFF0s1stCX7
6JZQUqI2JiNcEfq+SWMGFWgtag8GZXDEz+TGJAUbYfrtVQc9uSegpxgzV5x/VIufaFewkoeQaLCQ
WSTVUQ/VLtPuDsg014X/z8B5aQe4oX3GZ0eCakhVMaefmmFF4u2V7p94meNZMRxDXdcp/gU+lT/Y
tyMgyyTeRCiOxyvFn8awRbwZ1aGOedo3Rsca/2xUrqL1OKbXTaZuAZHQcjp+hKEPCXdexa4NI7Ke
qjc0SSALxlBbcSMOBAFGNddfFeKm5Swfl1H23UT7uRAJUur1Xllk6q6PvqJsE9EGcvoQfjOKJ1ma
+qx02/Hj1ZRtutjKqOC2RHDWUAA06zB8kA+ka0tbP7Af8rofK7kAsNFNsE/RPbbOSvFkeYdQVhjn
XgbehV6MHoOvYG+nl6q7qTlRdw7royLR1lZ3YcCtWXs+Yi+8WfqtQvQaYHydmp0pXyT51HHrI/xh
d2MxrVPj317BTIFSDOW4Xxx7H6B2BHS1PRv1KWbIrtTnsD2OAL46Bg3kT8nzmURuK0O0+Y5dNOGW
MbNhUc0g+IBdpxBCpn+qesHQDYgHe48qfldAoMbGL4tK9GJkE27JO3SwU7A4JLWKSNx9bsHZeDbt
Eb89HCuWMB8FHG3IUwuh89VeJe1im/jSGEHl4mJ0Vz25+lQJqnoXH6X+mPpvMo5UginpYfJbkLzN
i1kPW6Z4CX/jNesg/wkVz810AMjFezk8g+zWE5ZHyqFBA7ltyvvo8YSvC5tcuh478mIKMDaQ80sz
zJJaQj2MAqq/eAy0s/XUsshEW5BsPaav1jVW9tJ47G0OtEcthDODKSugkAlF/yuyGLsoTpL9JbJ2
bHTmXoz/UcMfIm2OrenXygSrH4elJ2idrRwNZO7UlIelgAL5bx6rqKPLXhjLU8LnwNmRXMz+Fimr
Ub6E4lwoB1BhFHMREb4sV1INOSPJEM0y0j5RRXvaquwA/PyllpMy9KWkaVGGC0Y6BY++UrwTzwmR
dVsHh4zaOgBbUNXhQnhvhr62pmWNBrIOP2xOnXG86tkLf7reOxNSN7ajKOrV4szav8wDhOXPNCdt
aONRI3E+11wbs3PnlCk/8BnwXfotJKJj95qUcWEb004UBJPPvt8n/8StoSDUkB8MdBMZagn83vjf
LSbZ4Sf6FJ5/QJ2W9wjsvcwXxG0RwOCI/hXzEcVbXkV/af7Fh8peOPO/GsZwkFWsWUtQAChMD+rf
mLOR5SZCO6qh65RZNj8MulFPZdvFigHXEpOHnckbJpimXSGImiPHFV4o6ZsnMx42hJSY+IxL1zZu
EgPLSt2X5UbmpavxrOaqi4cvxvwYkZcRz6PQw+T9UYiAkmZItNRyt4zRNK5QYo8Stx+DZx9AQtuV
rtbTPj3M4lerDQIFXjLzjYFRRP/N2wbRQhP/2DmU6d7KkDog0uBN3TO4siOwrp/oRujX4ORmzP1y
kiJ2NusQfGmxilKb4SrRMSR3yzeTXwRgsGKf25bhdEcEFzdht2b3oD6Dutnb9peSPGayWaKA+rWi
5XgKgnNBvy2lNrOyEtRyu67kc1i1q6H4axEMKCvN3EYwkCeUDKgKSTheStMzMp7RcIHoYldOBkam
fjYR5WN+DRqGsPEuFABYiy+Z9URGJIfRNIcGu2GkHypzVxQha6V7FROkq9GwyHeT3XH01II3fNSW
zJL9VEvxypTPxYR+6oY0wK5wvF483WnnPkO9QBWl4j3I4dvA0WQZ9B/DWhTjhp2gBV8spytCdkvL
+x6aT5Vp3Ag4kaCBsV+b0bvsn2wsN2X5VxEKwyfAnMDbwxbg/2VYHDwwLFvqT4Zw+RICvhtGtwCP
XNp9mOxnPOQuxtNCp4iEGCslF2xMsRN/Sf5VLU+ifFrDNR6dwtr2pyg90sCAB+lDZ+J+yv9laKny
eIuXkSlnn67U6Zo2lOXtWsa9A0o53rHeSmpXfaA70wx3MjZNfhPDOlVo9teDxqqgZvCMzDLvvlMU
KX52JyMVR/s1M86sqRhVdqw4dtkADHflD1doCuqwFe1b336pQMqDbzU+eYmrMbn2y0ev20yLpyUX
xVoX9dYQl8F4k4FAyPZ3HmNKuMUpxcSw1kfG1/hdloLgUMq16t9IcVtYj6Q4xYQ+DFtteKWeOxtT
9NFYKaE7Dn82vrsUMSh/A14b/ZQN4M44m4nVUfFJx/4PygviFwYDgdGG8leyEX33Ny1B7k7gJM4f
rd5mwQ8q2NC8xXN7swFW4InTQGHNBxxF/6ruB31VnG3nOaefHgfgIkyNAtMpBvpv/KV4RbvknFlv
cn/1+GxTRPwCKf4aHSvbHTY83dbvHfwvHrG1+rFhNRcxU64g32OC/2poTQNsDx2xtRIokCC5hKj8
IauK/MOCYpyuQfxZ/Qa1fRvdTH+P7S8sfiTzV2eJjWCQVb/guK7DTUAEfbgUkauK+zhRODboB95E
iN3XaT8LohvUy4CGuEFZIs83W0soktP71xKGNiY57aXF+KtQsjIARz9Cg9gm9zo4di1HiL2SvTsz
DGGW5KfeUtQ5BdYvJw1dnI5Dfekab2Vnp9HQsO3/Qwu1qfsCFVe9bIXtwmBfdYz6p/hmzRL1+kvM
XqkvrZzHtoTHxYyvPcEd/qraZ2EBhrb4+WllWdYsRgpwjQImpopK+WkaWb6TWTscsoqMQYZln378
2VNylOFFMtmikvWYAwxk8BjQOxfKZ3VTfZbCz/qeROiRyY7gJaXn5PITrSPJh3b4kqTc5QqgmJc5
VJoNTTOEkcr7U5kimctGOxkTz7dbGfAonPEnnFw1oMSfvuCpSOzt++FHGI8AtBKxBcR3LSzzLEkH
a3jOYSnjJuzWku6MMLlxioj7lO+ZkY7CrflFtN+w/+3AlcwR4Em/78VnGm2V8cODPVKLo6+Q8n2h
EZLwSPVYglCOWc8cIWV5nk3Y6b/6s8yGZYUCjAWW2t411CEFjyBNVxKuJ+MojNOo7WLzIyXXOXfR
cyNX0B7MaL0MivcK5wZFLOCmhYmmfOK9tOas1WfGltTktp+s9cTzamTQr9hZwT+RTIwFTAXe4+pN
mAzhvqcE/IP3T0sPsr4XCBOwQ3eoCIMHnjBteKraPkuoRXkECG+gma4qmN1HnRcjNhxr/jpfWn6o
53lcvcdFmQQ3DRuYSuEyUOHELBZH/zaU9yLWKWC/rfSs5KTYzmPWTdzukJhg/k3hI7f+btC+lB6e
YboyfmREzTBWmvEcYV7Mk48g+4nsq57vxIffLG14lUyQ4bMJnLSMA5QUKTkiQ5XPk8KyGoIFyATf
uMnNTM1Cp5VwQdMZe+q+74JdB0ou4qwlmEZBkDgr62e/YuO3q1Z2R82RIJrlzxy95SiuOp6ACMW/
mq3TbC/hzoLaIJbqj6q6Cm1c4p1j5L+ZdKZvTFFpSzOo7LdsV+y8x4y6ABEfq4azDYKsJ+6U8FTy
wD/gL5lfTXBNJpkkMICb6LhALBE/1fapY43d0p/2k3xQulcp3UgjDtUDHysK7Hbc4PhYVN/SvP/o
0M4y+GO02fIgWFjW9HBllb+ptzZ6Khz/TxrWvXgxPE48RwfgoCn0XHQ4gfJblPbCQHLTMoAQH7G6
LAPmCo+EKwLpuYOBQDmKDCDYY9TQ0BRPU3rvQCwk/s2qL9jEGETq3Rt84tp/xqbJgJMGonUHlA1K
D6UBF5xvr3z+zcgE5zNwLeHk7rRvs75nLT96cuziI2iwHud44u208h+OTkP+scaVIEkXh5faOopE
CPfk8U2+hvYMqrHrnh1Y2sF+GyjLJPUrVIuNkVxHjHYNqtyAH4WgiGXMaEuZCXyzXJE9ph3h5lnJ
/iaPsrWsPhrPndlQ5lpMHyOzzBrdYkv1mh+ywbF17B3pWYUpY7qi2hF6xgm+N+N9IE7sjfDw/ZTE
iE0aa2JiXiblQgdoiGPeHntCs9NdXKwkY+3j/ZX3eA1F/lUzyIytR6DfrfYfUIfCvAz5HXkih0GZ
HriSq4jXeD1WlM+XtuT/w6YVug95t7BfV3XpZsGh5D2v03QVqDeBthzG4HwRFYE7NvesuaNXB9J5
KMtt8821yjlUkF6UPPyArmaRKBCYV2hDUvPWDVeG+NYEuP6WqkeuqP7TUFHtvYOgWpZ3VsysNFhh
htxhOXkZnDaEJmA3b1xET4JAFvXW5XflK41vTdstm/eMTafMp0oSyKdicbe2pB7K8VohsovjGJV9
GN5REOX8voxy2I+j77XuOr3ZnPdQI9SOcbOqqMsTqEeZre2x3vFgfxoH2d5k5blFNh/6d6/desoq
M/dJ01xAlq1CJkahDw8RpjAZYC06bpXF8AardikYSE3OrMsfn5XpI7W+4WWWE8oeJ67WXEhFuw4f
ndXd4aauGM1kE9u16AQCF+6c1/3BfagrklFCdIPka2lHabrqLXCx9Ca31wHuprfXk58Y4Eky/OX6
JS64oxklVY6FgAYgL4GmFQvR7hIHn9740SBh50D6CIO/SiAytfaA7QrSiu1hVRb2RqL0kz4pEaz5
qsTiCzE1pXCRWexQCuKnz5HYYIZl4512b36/TZ5BiCZWCABlV9RHNMcSkln0YQPMV9Q2lf4+wu3o
UPba9t+Q7Sa2GJb36uUPVR3XPnR4o/2kUR4LEJsW8hLoUAFaDMEQKgk5V6OdpK+7hwGTFB93sMMh
xNC2SFZc7gUEOxS/CtN8i8jddT/9MK7Xu5eComIge5tJ6yFWdplxKCkPB/3Rx/tRcge+IHWEDKaw
Acn1LcfMpMfXOGMMrix590DFa/x2QfPek/bXNBS0JhSou9COBeuq6ipNR3BGS5pqjCWcglngGKBb
4CkR9e3J647PYBZLi3UEqrgujjxyGXtDxj65+ZdSZjFFgGxUG1wh/U9tnofkJAjqaqOCo5v0HADH
6vdowkBh/N6gmEuParEwqbxG1LBIE8oND7iITrq89en9yaWkKYeeUC6Y+dTGl/IIo1903ZK8jvSl
7H9o1WcZ/QlgyDKZtNO8AFSbZ1HubHiuxZvKjYy5v9mL4cKXDFFB2KeZdNKzrydtnIa/ZASXMh2u
XoUGq3OvIhgBZG67Ro2eE7Gg24HCgnko7z2dnD3UaHhRUENx2jNfmCUX6P45Xwreg2RAetA9sais
qvgeG5NjdCSFDM1DNX4wsjmTjhsJLKy/lMRNoIMWebMYJYD8A1I2/mymCrb//HXMy8PUQ1Sdf5iI
GchOupRWscxhWHdko5N60+ryRqj3tPqIpGqrN0+82VX46WU6dxZqU/PamZ9tiIOTmZTW3UfmsQll
dOspmwm5gBKd2vofwYbrGlGdSmGASnDwR1eLBFrs4FISXl7x8dsMDkGTBvVSAlJRIEwUlGex/hWn
2za/VNXRx3oQQibWouyRYP23Md+ViiN5lwT9o5auQwpwG8bOSFJ3ohrMlWZ5M6MW8RzAq5NyuewB
yhF3vwoadSHgqrQdKYhOyd5NJiwWHWkHCQlLmDN5/0ay1YJvGxocq0I2tvWhIVQrqe8p8RI+p6Kl
O4PvRMxsgQEvetaNOB7gJRGhg37FYg89RQZ7LBZDGP960nCBetI/uERKbbuJhCpvbRGkUDLBiBrO
MHocvE1L0aOjYMyikYVll/FmFK/QMCg7VPQv6BZHpxpZlRgTzhcmLiuclRlbPjGGqBZx+GOdYoQ6
wFAw8MDaVD8qJFLA6zxCR2xk6wh5Vza8ExrjTtFtCNmrcnHE6H8wGCCuxjqm6ktVwZZPHpow2zfY
oGdkZjuh2QgwE/St9Y/iwTuo6njBuiKKtikBKKPt1LMp/+GPf611xWCFu/LqVZyDbG5hk4nsakuf
kvedWgc4i8thfHTeNVE+RflZAc2jO5hOWXYKoi9VvRaEV/q8cBW33jiwgmS5QjkCoWCEjxVw/jAz
LNWUK/cdz/QyUt7k5C6aryn6UOxjzRpttJ4yah1WnhGrbr30lj6Iz4XKnFrlfAy4t8iLZH/IyGWa
rFM6lJuAqVdYH2f/fSGj4qr+4si6j7NKNiCVMQ1/7YKaET5hRlcNLWFRKWeZ8Bnr2iftou/nGwys
B3jOuDkHVrEnctQOPiLE8qqG7lAining30Bt0KWRmzAz7PCJkQe3TBk0qqj7DOwXha4BFpm/0P4p
4+m3O+4ZNV8PkrRmrwCim1W00TDBpG8phUugAxeGglz8t6tYkdWNz4mtHfK+ZHFb/muAzJk8FWDK
uKgBqmsh+KpyXbaVC8F7HSJUHDqKmtBDmunq1bGPBKFt8V2pfiNSHRPSiKrqvWx8YoBuRIXojdsP
Oy8rzqGI8epYC5nlVKnRvHbjmiBqxjlf+fyjzx9G3a5H2+AuyNiFGzaK1bmtAtoSMsBQd4Wq80U0
AGGb7l+qRadaV/4k1ExB/79AZdkyu5SsN804k10AioYLBl6IrjUITwd81O0qQY3A1NSwsdE5XHtB
g/uOxUcENEoNXzgjgGpSMwXo07dC36tsDpCkeuLqmR9WdxARx22/EXWyLz9UapuJRXKO6bUx9aUf
f5nd/2YtorwlsD1HIrtLJIRdrQExJqkljpyQyq2XgoVH0zMBBrBrTIn9PY25INyUaZphsS+ciEAS
FH+sNQ+1MveGV2Fcwt5mZwwYD4pev7HR0HTpMhW/ef6a5Bjn/wR/0KnYLNfFD2rGkxR9BKjPpU+L
ko76rLKcFo0v+s/QR1jEUnSrVDxm+6IBB6Tt5IbcJPUo+98y++oClYq8ZEh3KTT9POrpM2NVRyMi
sl0L+j5Bjjcp5IjGBz0QcybCUkYTaGHbMfNfsxiddvgHYibGHFEhUGMcw15/hsxrJ0lsOnlnGdo+
zkwMVz2Vu8aXPZPBgAZQk1kVtMrhphi/RLRNyHvg2eN/qZsfDd0Nwbas6ndAWzRGh0N/j9QZwbpo
NIZvOpm+rs/iLsD7s+IlIOAn+DXHCwWyKr1HFkYiRiAWqpikexQlpAf5kccRoDFqLTi5c7oTEwAv
PaT9m63GGPMozRGiqKucp6nmS1DCj9LiOiHtvM8QylqQQp0o+UH87Le3rriKEnAfv3OytJADYJFb
NCZWeLTago0588iVpoDZX/X2B3KCKNNWGhvRje89LAlgoLqSOb8lq3PgbC8ihlswVAKWFRxZsbXK
oFAF21jZBroB8vg5eIjPIHSytWId8xI86yV+hNysHR2LJAmd/E0jAH8mf0N8tw26z55P6476teJ/
lZ4r5Is87tNqN/xLwfVZo7QskYvMvSxbNqW+kF+J+oPoq0OeoUG/TBOSDvZqHpKaE01T1LkKhqGO
wd8QMjVoTnH/EnoJiBjjwN5UyZBW+Gl/84K99MwsS6hYe6diqCXSAUTcCnwkZihTNxc+5qlEntam
1W1ihXqKGOEUxiBqyno9gtb3sAfMFJFOd5G/pUgDfTnfmuojRLo/JPlq/rekDFPyBh9TdG8gBPqb
sjmO7U6ymCdt00cmvbf+z+wx4D8lgi5tXXm7FF5WDRZmepNCBymnz+5H4xG44tOxipsZop2EaV4R
6ajMK0CQWhqQKxUrx4gciRy+K+bOo4daJWf/MTKOjul4M788TfG80IVlWo+ygxrKCbDcJ3gPiLP7
HmkCmq7dNnaCS51Zk1Kc0iDZBhiKRsSImLouft5uEF0mPBo+8Xp7prij2Mz5BMDjSKXqAeicMS0F
mpOR3SE7hHvZ8TYZ1kZySUhQ9A80EIQ8zEJkjOI+4Z4d83bcjYSwWmgymWEOK53BfQNU860tNvBe
9HgDrQnbyMgCpnBH1VE1dBtPCZf7XS3Pubos8PZkJMp4UQyz584V2k6oIn74e7o6+pTZvvqyM7Bo
YQeM7wVlhk0CdK395LhIi+ZstNsquzdoAoa/mlq7KrmM6nfC3BZ0i0QPJPqcnvHbMWEfqonbgtSO
Jj8mLPJrDmzZ/B8tOmqfk3yua/YU6kb17QPdNBM6wVkxBRshwlVZTRv06rgbtEFCIfNUaYHi6H2M
Oievrn7CFsnfFmRsxWxnIfWmsrcZdCqHs69i2e+5SgamOnhdm5vM2lkQWcwHqPKBCXI72YynjIsf
RfdvAm9bwwfH8U5Ezqkb1o1+LxH5N9bTkivK70vsH5rwaFIHqpJNgX0ItLPdXHST9Yq8t7PnYCar
kU7aKD41BcKqTOA25lackGUOWjHxnRm6MiTHVLtW2r+AtYSkPIsZZd/vbCyPevot2pQZXIaA+0hk
M/HXkUYnxp+oScEqvtOC0DaYDJRLJ0u+JiS0Yd8O3/PYJcmIKQxCXneMih1TOsW75OghEuxUkvmy
OSRGmsmqvleto4EVxgECyBzFDVQx8I1vkem0tb/Kgviek+OmXIbwGEyfiAZCe56oN3pFNplY+Sap
pfZHO159/VRShcOQd6bMhcWCmUnTceghVZ0Veh6+9ZRc+feJGUfLi8dMHS+1T7ZqvJaMxkG92UEi
CJmCexnFMd4tVGaKiuQDjrX6TwFNE/UW7s2NUmzDgO287+/k8BL0vzGqf7VQKSmijaWzQZDeGw5y
BUur4c9eTqQAM3+azUcbneWEwtfBabbtwtPk3azqbhIHYWSofgZHyc8MzKAmo/CknW1Ycf/4Yp4j
wUxH4vEXqquEmCTv3eiPXYZ0CEGQbgMUQ6keiZv0YdvGyvY/I2I8S94VIS3RaRHPZghsm8uShV/G
liJwU3NnQt3NFXXvSyywdRoL3u3oailvMcgGKDpOI00EPTdOUgPtqhRmyAAmEeCZDGYVrdqUUcWK
7WXRCOHSX5iIFviu4wYPKh94hasEMwN3EprbNaAdA42q8SnA94TD1jN2pfc+DHtRSn/sz+9ZnbGK
NvDZc4kQ+yCTi+pzFBCu5hqWx/kC/StHBi/xS6v4teVtEL+U8LNlhTaY47btd1nV04R2DmGbm05l
L0EtH+K76BkMFiRO5ClE7jatvyIpxPxkr5LwUtgWtEHdRJrOhEoxOtdS7e389BZfNbMBUsvRKhdM
x6aHbNF4yx2R1en7xG5Yjb9bhDUFFp4UFYzIqDeQYiQeirfC/rO6YzS0bAkxsSkBKxx7jbjzO2QM
5ynBodHQlfkM+DzIv1V3nJoRZQlAfibiLcYKXye/DDCNZ3NTaUO9743/u1WyAOnFfM9YmfSDLZla
UlYhrsdHUw/1pkR/Yqj41Ll5O/a8lF2xqD8ymEn4A4atRSyaqgiwBDg6Bn6MyVgkotoU09Ngzku5
7L9NyGJs0oEUFc41JSLyxog5vqbiguNJS7R6hwBmZdaGG07wkCDblY2JXnqejTzCCUx3YK59nThR
/N9qt6rkuz4EawIKaeWfA4+/ynSwIyaOMLTG+IPAAKwjPGYxeegR25o06/9hgmOcVnsst8iNFqYz
5gn2E3N0fEP70nG0JmyirLuUM5NNNj1W05TDI0Zx7/mwMXH6NAPzR/DGGoL/0OLVNre0Y1TnrF0x
rnh8zJjhlmbDUVRXHxKatApreOvtzPaHe8tH/JJjYEgy0ttM+Rmy/wKKhqvCXE+EwKM198ixlURx
zSaNYOnyHWdtOja/pQHZf8ihGeTYk8gYRBQZh95Kar5HGdCG0A4+b2dmzephf5tw0OR6SmeI6YFH
tix7J2iYz7OriCiROx6avMIj7m8bZuh98522F4KDzqSKL4nEXpiYvm1kVno1njLjOUMWZPuQoCPo
Jw/Tbru0EoRuTQzrySZcQiD18O3gZLDdMMtf/uC1zbWtPH11OYZO5lNV6jQk09n5+MBowFonm0nG
6xChkacwssSJHFf23kr3Mvgyo7Q3bRKey45ZWyp9WdWoLjqAteZ3wHrUx4uZMsCKtKUGslaKENVn
uRNjSrc718gOHYqKId1qUbuyeJXlyfXRbY/5UUI6YjO8U8E4Z/1vQec+orFROpzewMG5zPndxbpV
z7D3nKnC4EsKgwntuUpAX+f3Bs67N3+8A39FjDJdHxFwjC3y8VOBIJ0Y80Vky7tITkmRiZaZmu6S
iekKWlH0U3n74GPYknUH44rLBHWBpvgbKT0QesN4DY55UU5YYmYiZ7sKE+VQVsG5GnH/YJNpoXQa
RuMqPdNfPaPkrS4ERLrqbOdVk1tqDm6BQUQgasxZ3KrNzeB6tBWa3Y7uvgwK4sYkUur/pWMyLqq2
O4cBaZgw5GzZpoXbwCxa2XW6orPYSBpVEp2ox76I2qprWY8FVJL6w8Na6NWcoqHVrZRSO9D/v8UB
03oLssOxhUxNEbWyET9kbbHUaFMlLAUp2TdjC7kWppuhgYRtrJWkwWzHcAV0qYVvrWnSVqLzbTlA
nlq/aVX7p6dJ9XiWI6H8m9iNcXewbRVLS9VX7Mwx3yxlLNy5RnugxR+RXjwDmkyFxW6TqswsOqfB
ioPyctF1fyb8vqmkcA5KaBHM9X3jrPTRakD2nSDUgeDszM5s5niO5vfsPqkflE2T7trcWOvRm8lY
XyKBMRlfegiZV/sdS3Qf37oFjqaFeK1FRxtVs2Qmj8EYPkfpiLBvUNE+WgnJbhAku00mF08SRZC1
9z1ORuH/5mO873x71seusqJ4M8y3Jtch49SAsXMfEgaMn+ZqVw/TOppajnzry66IwxrwHPpwuhvr
WjT9VUfs7XFl19zDGlq79lmjsSIMJYZ1nT5609yHvu2mWo0sgFMtHc+BZL/GMoSchzR5QBJTBTgX
762NWTOn7gXuRDCwqiOXVGcr1T3vJGbb+i5sTLePPDbpKBtK0HGkPGDeRZnf4NQLaXvEC1brMo9o
XWdRA9cjHGqhR3S4H6r2ETOdUuOf1mTUHul/ZMvSPSmAbVh2+pj6wtqNR7L0moA41oj+4azw3Lct
8AXcHbn/PSHm9fx2ZENT4S8HjRQUNzXDciPpKxQj+Pmz7JdZ+VCSFZm+Ktv6tcNZwkVgi9KvBMtE
VgXsa+11znBtxMLW1yiqcaAZrUTIyLk1K75rV0Ltq/HyaIwp8j67JXPWp0e5Rs5e1z8Ljsqy4ww+
s8aUWb8F2h2kfGkfCp3KpXrYuIMiupdgr7UIYwgDyAXz588Ie7jme8SP0Aez/Q5bn3XY0Tbnrfas
L+pRPf+N5U8lQKr6lzRGDNxjBea8nmMx8hFMdQsehCAghUndYDpw7mn3IzpfIBplaK17VbtL8DEm
BFQwulcd29oUv5rBveylID290J3YZgfz8pcHo+Y7q0D6yaH88DAFtKoMVb1H2CvciNgxqTQPUxjt
4BUSKja/3GR7g309pzXBHx5HZYSmXuDY+4+jM1luFImi6BcRkcywtWbJkm1ZHsobwiMzCSSQwNf3
oXcdUV1VLgky33DvuXEI4oyrJIyHrblIbBHlsGe3f5Xd3+EYbcJ2M8vg35CPJeMsf0flRxBczpIV
cicRaB6caTSqofs0JgwLGPzOPqogHkYLo+yYXBXbdX4jz+UXyVOHtIMDznPNRBbD/DGAQNR2AM7F
u0NfqKy1Ru3tNmRnV7BznltySBRWwxojUtMNcC/9u7r6ml1crYx3lR3idiMVrVZbD++CX0LXD44Z
DkST9dBYNtsWT7Qo28PkZrSs6cZgsV1bp2J6iuLupIhTLltxtrFnOLJYle45Ksp9SkQ6ZL4Pe+iO
ZWADweiJRj3mSw6de62FxSoQXSoDGmso/wy2irkwuHmgoZdLsvBJ8Z41LiIv5EgWjhjN2DHNnb2O
q0M7oJ+3p12JZJLMmE1OvechabSCdFcryFpt8zEN/lvhTYi0viUTSBNwrR9Zq6z7V0r7nLmsnzms
irC7Ele+ttl6963F2nO+AHS7SxlQNAIWgpaXRRWfA9iTDBzA1V0hfhCCcwtcmuSObWJnrrlMCQ22
T1bQb8EKtPJxtPolc+RnyU4eqWdbcR2z/tGk5qlmn6Ku27WhdyCN+84pmpcu0fQVb3j3QK8WG5+q
RTbNxnSGw0RxEnYR5LTXRWpmUBUGxC1aVHcDtrW8jg/am06OCHb1UO2apeuBWUc5T0IM+QEBbwc7
ctKJMxDrVS7e6bZQpYhthrBQ6PSWxq9xaT64ITJgZnrdRMLSU4EWoKE+LKdrJIjJwUOFz/UQGuDO
OLsmDrQM118VWa8WNlv2E2lP9if7MosoWML9tlUut9H/vFB3Q9HLiz7snBqFRUR87iwfMgZbTrsJ
eMVq47MvHx0vAxrNlop8U50CBsEZOIlLoxgHtuXfmM/bmmapM6NTmKS7oKgedFsdG+AMAR93zAFR
gzmq2ncUp3QD3ZUPP0Mj5SCaG/r56sj7waEECVJ21xRVBhSyQFErVuGli6Nz5OcPfh+si5G+jUTE
BrMr254sb3djY28zEgsLK9s6iFbDXGwt0z/GKRg12mDBQMDkJsEE7wvrDGxWqptDIRG+ZCn20chD
QkSOQ03T0/Jj/rDMCax0pfHhK2RbrBBXYyMfNE7NGCBPFZHWwNYwclgNUBT7bDcOHsuDuh7RCuLf
p10XviCuRO4qdQzQsxaYrGqYWS5udyAfUI53EVwaz4fHUr0lNKhpm3PVMyrifqrq/BSQSuW38ZlC
EkVddEkxuzhDtUlS9lVGvDcnf6+6elNTlwPaR66rrl1kvLS4bzu2AiMG6JlRyVRyFkf9hkW/HpiF
iATOnLmJ4KeISvMOs5Xd2PwKkWAr3y72icNcRUfHmqwjz4PUxA/lOVjJXr2O/Aakn3wGuck7gu+u
RkceYEZ1vqPmg/zAKHszmThUsViHoBgq4FKh3FMZ7dJofgs9sq0Szd1JH4TV27W/WkBhCdt8LW5l
tc4FOj/4hIPTrPRMcRh5j7NrMCIglsYF/oOCY9GK+BNDrgoclw2IONTbnsFrNMT/OpI28xJdY9ny
KiB1hg0RAf9oEVYgN9g7M0L2glIMv46TFSfXC39s5yuXVNWx8Rza3lmb407bI+Z0czNR+o+JcTNC
Qim67txFf/30U6brjssxi5f6yDz5oQED7UO5L9kcbmLxq71fw42ugv5imder5s/29CpGJjEWgnms
fWwC+pyi3YDgW9s4TQRzgpJ/qmU/WXDJx5LNMe1kzhGBjddghwvVDchejy5OQR9m34f1x2mAaiJN
auc9zdDNS0IMYVh3mRKrsKCTj9a5AloR6PndR+40YBrtzfQ84YSpk3GXGAw2G+do2t2hLpKTy151
bF8cdelHNj+CMWAUOTiyWaNid/AgDeGxuuDA25vCQLoRPsEKhLGNuZJSHEXDvnSG+5jdcZDjWUgx
zloBZqKKfJTo4KP1MAWS0b7iNxVq0xbt5zyNB5/JSjA0O29Gk+b3XBd82hO5CoAQgKHfT0Pz6gfF
MQvmp9hihuanBwcbuITAPAjmlXN6GtBNi4moVQ8kg5fv4DDvxvEtDqYbRR8TUrHJQ2i1NlIIR8KB
SN0K/UKBAz04hrBmBOb3GAtmH5GdIVswiyODoBhVKstZBMlWbgK9V9fJu/T0zAUpvSKq/hTU9DuZ
2U8xS76e4BLFpLOYm11Vi8cciUMfWkSifqfxC1vynW9gl4DsqJoW9e+ye4A1M3jQ5OxTy/9tKKyj
4MRYc546Vi4OZ4RG5KtHKCuJiaQ8v6g6vfHSX6Y5eQvcnHvC8qrVaL6aTOWt5pVh096XgFcRRNXs
qErEWkbzIwn8Icx5D7j3d6p38Le3CSK/pPtHJ0j1Gt9R6GMsQmb6oBNKbdtDEVOBMsJTi8uogHaf
+SdpfjfxoeVu5Jk7uVNwM0ljb4FDlyOfwBJlSJcQzfNpCMefLmdgj70tJ5slIZPSjDklwfdO1C2B
+9HV6U6yGZ4kztaRxZJ5t8ThKJ/bCD1fkjU/1Uh2p0fTVahiO+E7EAyph4R6hOMnACZnen+a8ZEx
xecILkIL6aBOzWdhLhRPWmqgca7zjCwXT2m+ssDMdz3dKVoCF31wJn5cBF+xEFgtG6wd8Fcd+3EU
7W6ZwlaW1+/Iu13cWGDrYtgXt7F7E3hrU3hA0XQ0G+pdwWVfw25hs3mf8KY2jftKMsgLIs6nqMOb
45XLoZ1C00vvaXQe/QwWHou/zl77FKoGoT2syO5MwdzKYmRQMdyMEnsnDPM8ch6nE5hI7f+l1bLC
5Q9zsUA4rJ2BZfyLmQmMCPtaF3075J3J2I6lvDYh86VkOmSsX0NMvGVWHWOHzVzXsmsuVx3RYArH
geE1h9IkmQ+P6aTprRP/26r0a8txUxoWBZeD/s32X4sGgSP1tczjhfXCAqw52fG1gnNSxcNjMTub
QCXvMVDHQBansVTXgY2BmIqD0fK0LfkPDXoZO3/hj3lW/mczj+ek9RkI1SsA+xupeVU7Iqfg8Vnj
tNFs/63FIOQHb05C4zrWxwpQRFMgT7HD365wUzSrPbAd/0oEYYqnzYzK15bjhigCBOXpfO/kYP34
DGUsCP6qNrUOzz1eMTEPt4TCe57wTeXgf2ogeXLLK3PwxxjfQjfviK6nYGf6bXpiK+zXzqGCM2P8
BwUPhKfQy1mteMvaJ4xmYe4dai3Rq1MSFmbxQIrDo6O/6uJVD/OpcTgfG/c+tAV3z9cS5uIC5aud
tTli+QPrLLrwNI/Twa8bYHKhudEdY6UEy348hGQFoFMUHVSi8tJBWQiLENsDZXPTPFsVgpYq3Qki
9lSONCJgftr1J9v3uEJikkx6CjWaBhfFKnm/t3by9p5A8OsBIGrcY1K+iggpypIiQhRC74fPElxS
oyc8BMuir8WCyEQKBVdsu9vcOuvZe43bbq9s+zKkwc5m5+hWycoU9bHxx63Tdqeyk8iAkJgxsvxr
ovKkG57D5RLUCu9wsXUItbInFiK+t9V1+6rzz7j8mjvgJo3cAvjmGGLLVA1be46PpdCHNJ8fo7re
hOie2QIx+c5XzoztC2ezPd/bzMCi3t9wMaNvKmEbEXNpfnQh2erhOoBO2gj/Yin2JLnY98hVyuKc
Rlwm8UB+7w8PBYYe0vOgGI8zLRR0RtLduYPdS5yBqYTkPsTuQYewFFnCSIghjemjzWFsOOUWZ6y+
Buz8NdksSZruLLKWMEs4/tI1LC5XWNPVQ5nUrERYACak2QqpcZeFZ5A03SCfIsSD3LXPk+rXusJO
4MbsRih9W4BBs/FV0pVayDCduLkvkmCXZd53rNFsCLU3nZkDcRNkz0sPkgn1Tr/FGqFg2dajJPmo
UcaNiL1noY912iIx/o07FPk+Xs1FitChfTHr4aEU2FNM8WD7wc5ta5xc43F0Qe7nCUkQbL8N3zy3
YXSIbH/jDupqmB7GOcgdTFT9KcaQdvFIBp+DXW+CtftXmcOmqDlMUSoWTAwHE0ut3McKJSwlt9u0
X6X+aJFIV+Gny2i7l/MtnFlv+3JHeBwpzkXxkXMjJ+mEKWdMTolmQJt1X56XPNes39eF12PxiVjA
O6ZebEg5BmjhvvrDQ1BX5zjMV2P57C+WekyJQXovmuJY4hAe2AABQWDCxrumNeej97yQTio4f3m2
l817MWcnv3tyIMik+XTG7LFr8DSE3vhQZDOWTpwAiMZtR2P6VqtspPxbwAI6+FcjGbB7fZum8uRr
69kiZkvE9auTMCMbvU2HHuhuEvAEgbp6GjUkhWXklovjf74myQxMo7yafoOWsf41mohln2ZOlH2b
SlL+aR66vnfB5mTjOyo70pBi5kIqDRh2OG1EDFW0y1KClEiz9IFXyDrfCbQoc3NppurJNsm4Qn1S
ZeVjaMEh8M95nIKvUiXxd7lBMeLc1+lPXPl0s4j6ErY0jVtsmeAdRxySgwTk0phvSckUc1KL2hgI
BsRbJy8JwUDKP/70DtN0aHUbEfVHMXlMf+pdPsUY4gGBd9a5UfiFQrmOdGyho6FKm8NzUg1XBwlw
xtFmiO4SB95TnacXX0xbK3f3uuq5P3scFj7xNQ+ufJmjR2OinBn9hy4wsf7jIijrp0zapylRhwD3
1ozGWFnGoxH4WCUZDBN1aQ/9Qw5xuk1g8odzeJhiZI02YOtl5kz2Qm5gwaSbMtr+HENWThdaIJA8
iNFc1OUpH8WqHd7DotvFLlck9Djtt6uOVMSUY4i/jyUTIu6kOC1G9KYWkH2tHfU5CgcqLI63Xd6X
B9dwLwaXtY5jnnqizsFIpSVASTKC3JHOcNGrc8lnNnpewWASrcQ4U+Al7kqVi5Yc7ZydMV7sMLNz
gJvxoRE/E6ERFnu1IhOHEApKDrAY/gzp3faht6Z9Y/BHlhYmC/RnLvyLyAfYOyWgvzRYXJk8zVP7
hwhvr1L3JWlSxXSBXgxTLvpUjcIRam9vyddgifXOEGv2yKiypQ/GvdSF+oHKD60F5jI35OziY/0s
6NPU4nYx2GsUpvNhGd39EEU3Q6pfjpKHqXUvUyb/HB9VUIU2U9ArejMEqZy9qSQjfghCi0GPxbCy
p28suSFAqYK29Wfu7SC1eaH7L7kIsLMpeAxH96FVP0P1mBR63vYJppwmeWGYvI5ljD8LYPAd9xps
ULFpzNtQ0y8bD00974YoZ1lHWqqWfEdgMbmaPG9myB+3nHsUq03bEOoJF92sqI+5UQZY6LDIUcEo
usA5JW4mKw9mXdxa/82yeWZaygfb8UEqQ0iK4DL5iERGRUatpnc1AvbhaRtccwNUnpUdB06rCbqD
r+OTU9iXksgdQE1knGb83CkoviFu/k219eqEBGLT8Bulfyg6BwgJ9MrIdHdlYOwZYa6osvcuXKos
EDuDUpgB31Zb+pZV1rLgw8OApYsz1yjUMc0mVhge46Zq3cVsNIvuWbHi2ya8+5XW24nDNEZ8MCnn
okDid7787Dt9ND2a7dJdz0V9LiHn2ax/K+MvkrecMDwGtDi1selYFUG/MxIfgo9ovxgZ4ud30Hsa
HeBG/JxVhqezzm49ST6ulMS1Vsc80fug+dJU+r2aV8Pw7FHd0K/gLUf61uXXGgcXrlRQNK+BHN/l
jBpIE3ruPtP3/pO4+lLT2tmYk42iZt6jIB/j74khS3JjGwtSgR5rSO/jDjFZtkg/1hpUZ+SQCOZ1
9yqur3mmn73KvBoV3OHZBksC8FF4t7HQn27c7+tpH2CQbFpjXfdUgS75G0b0r1beamY7GzByEBq7
J4OqbDIRJkx8053JvKH4SY2AYKTFKSDSH6LIr8OEA703gxddDx8KctldohZEunmCxkmzFEM2miv7
inT26meI4o0RT59LkWKiWKttD4BVgH9LfDR4pAs+wBJHrDRHqG8zLpymflRefjTJN7L86BsG/D2r
eMi/8TXEHtI7fJuVfmps/7GxCVwh1chCVo1G5ImrYWSWxUzLQPualg+lK68mk71sUgRwBNHOaeXJ
rcj7rGkQJeJohCauEX60NupqIW5GZ54DGw+bjjsijtKdjSpmtp2LUwW7OMl2KkRMhGDH1dRamXUD
4w/LCDoZM5vLKJhtVh7HQ5+w/RApVQTUG0u1z1njbE0RvMiG1qbLx23bx1SJDlENpK2U7keIJgB3
129KgUIAyZPXJx422gn/M9T1MjNdqgVELLFB3HsEojpekof6VCzZ2/BGnIy9RRu3L6aKH51weNa0
oYw0gS9aoOFGiZAddhqf/U6BaeoY3dENP5RIQUSeMMdU9yFfdW2U890YEokXxJL+sNiZXbfxqGpV
ZjwxtyAkcIAujBlw0m9S0TVjDR9o8VNrALNE4Ze7HItdltC16De6zV96VJxCaMyamvFYAzMfjTyz
R6b0vvPasLAocF4Wo/qxBrafFkkqzbwaC7Tk8Xhvse00IBjz4dAul4cpGbdeFW6E43Lq+ZskDIim
BlcBZ9akYUEmvZ5hABi9tfZw//hwXh3EKh4Drz71n/VQDOsyWILBUKvU4bu0AQZSeHhKsYFqP7lj
vVWZBIfebOgw8IqnY5jhYF+g1DTGC0pbxeJ5KFDt1t4FLx7xtxGOMgka40/1ULKq96qrKdrs+9aZ
Tqr2TrWaL3VZPJVDvotKyGNW6xxS+5ZAA7I7pLAeowtE6A772NXUWkgUfMvbMxt5VIm9ksukMazP
rLx/ixoQrg94S6Zkw5Vzf0bLicq+zC5NAkS9IgKgMAI2VUhfJWfnZlbOs885m0QSYWWNaxRTMpa7
MoNRJdFDZ357MtruaZDqQtTdtqaYABtlv9cFgok669nRG/lKtgGOXA/ChrWRQ0OnalfPnmbequsH
5mIXHC9YBczX1uoFqiyOdb/nipKZRzdZfna2V5NyEbCxFc3RNYY3OVVfYabXc+WdOju9MuRmqgSg
hYxJ8L7xFv/79xCyuO8a4hgVryF2bf7Dh4ng+vLdqudj3Oe/VVwSZ2acctTpbu3xKKRPzoD4n19k
fcFMqlPR1vQZFpXxyaUoygKEiY3BCiJh/K5wJnJAEjRiwXWbSQtWOSsngSktTihqA4oxiS/bbKKv
vqzuUfjvW5IMYhtBrJX8ilw/1hboX2nMOzNHwxxOzi0JrM/BBaCZIeiaKNSSwUenSC0NbHxqmciQ
JOXPXng39sw6K2gxldtn60DMB21rQqixlbmKVUMIoRhHT4RZremqixXVZ28s/3J/IO0bgKyM601u
dUT7uc220gSMGdmxJJiY60YeqVTxNSD+MINDRVfjtf8K1IFqjh9aAeHah4XFhMssyK0vwpXjZ7cm
Fzuifinx4T075HU3qr2xPNxYULyJV8KXlIjHkm3i7PRrw0QgZHoXS1BhyglTidUc+PCQkRkbvXij
8l5tGTCd9GxdohTBDCVrWw1nS9jPMuXAL6tzkofbshJ/uYGyp0EPFHjErFsqxhdeb0N4hohucIua
bNeoUXSAkshHpco8y0LGVjy5SMvuJjaipc+qjXkeEkTc9/N8G33YgSo2sOKLYDtTX49IpcwsPfk+
C6mc3Z8wGyTF43PadpcsfDat4hCL4ZSmzjeJYRvpZadacCE34mx1LL9toqx8FHLgKeM6Wo1B/S8J
k1sTT+jS3Ps8ZFM/sVIn+BbVCYgC5OFO9V768235qKQG/ybkltcAgyzmHhZXOcPLOB6x2sZ/bQRq
oTbkQ28MDwk2SyPkisjsswvHORvmXZaE9DAWtpfkb5AAty3HtrH4jdRsqHESeRkN96bYZBk96xIL
b+EYwB5BRXEni4Jpd0CnNFgoEii0gK9Zp8kUO7tHMzQRAedwkySd+9RPOdcUuJRRXInpvasGd83m
fO8V5LRRKd9VhHVWZg8ynSoGDfnQm29RKFFeGTzxOAQcWt4c1nDptRfhMtqQ2N0ilw53pFLHdk2Y
Yueukxo7ypSW90pghe5c9HndgBWyWiSwKjnOgf9SZkTaYdJcXE7IVA4Kj08rzPfGHG+9t2hXZLQT
4bwZ9PDhewZ/d7Lz/eRSQNxFuWiuW3xdEHuuRs/6XXnOcxU1+26GwGXGR69XTzOfu3TRpZTgoBMn
QaTxHbjAr9Lp2bUD6i6rYrVXvPQ1Q1cvpGTTD0WoOAGrp55uzQMNZ0fVcx9nN+Elx6mfX8rZYBWF
A6fOn0vACdIBf8Hymj0MQ2XAdQLkPYFzGDpBMGAe0fGBaEJaXGgyKLSGq4vhn75rG8QL113ug8zd
2Lo4u8RGWyHYPNGHHwFdiMEhn/RuCAMOneaov1Xwxpnxbkb9sxkwIiYixDWfndlbpZI+XBvXHizS
RGnqeu1TgIfJq6x3bwofE4ZuJbHgDYQVNAAHq30CNIuBot3YzksOQIWrB1IVCyPUgdZkXOYROcXA
E1OX/kvK+sjDnOI5zS8irbfEz3BuvrjaesKn82tzEsv0mX31pcncgztC9k//uQXvJ4IQ6XLzNrCD
HX1vlihg0kqdTHs8E2OIv/TFMQt2nCkKs9zr7zN/CXpBJx6nJAqQXxYKxu0OMlA5fTUROyDcrTa8
FgNbIDvgx3HiofK91ShfDVfhuyvopgHGNdZhsKJDbPxICIFdJ/eTBxbd6hXFKhyIWfHtdtDahuCl
ke9jzkcUT6/pgD6aOakJikUWZChjLx0dRlsyIWmE6KaJW7yf8dSFJXwiiCF5BQoDWPSybZj/pRmC
j8j7dU3OygqEVQ4skEhB0OiBgx9MfLb0wxqXe64ngqf7e5kDG+/CM5bHS6S9D5trodbWe9BUdy0k
Bx1kL5PpkNf+rVv54scgrnUHLRNBMNsisxp2Bk4nP7035wEPEmYyO0QDkReSqWlxlKbBkCpc+GKb
mmisoCASxCMeZszOmQAaYbRib3g9sEWWGSlRoWMEC2qmUoVM/ZC16NHcIH3Ssbq4MSJSs3fJR+4J
52QLzxYGXcvOStUpxV/rO9/zsm7xvAecG9RnX83o/eRB9zDLZVCNxqBI3JCOCLdTw0RF6+8JefPs
E3KeGs5THbTs06d1BBvCZlECZVqxfbVxB3VN+qPqCrEkX3nYTxdyN7YjgjXm/YcJ8XWXkp3AIyK6
4A1Y/LvRkoyFM0wi8CzdcBUOQFUrxX1RTt79PKC27So29V21Qz8l1u3E8iRjF10h475rbVnh4AA0
nZcp52EF9AZ6u2F8FfGE+DCM9v7U70XanULBwWwZ5EeX8/hgjAXAI0WlVn4bgSfuq5qdmaexA8sK
xWgekyA4hIrUwRrzhlDzeyfsa1uoQ93jobUocFv1h23jmtQsWpm6E/UUouYp2oEgBhkiaBl2mEJx
TRXWrzNhWZt846NFE08J6JV3y8MR0OegeUC4MIITqQbGm6bN/IBj8jpXiuBA/x5ZCQ6EJH1oF6iY
2bADE/riDPXV7hm2MxYA7tCd9Ag7RJfWkduGPmVCRq09Ng3ayi9gx3wQEsDb53L+MmT9YFXBtc4Y
zTcNPzP6v6esrO+tuNo7NfHWvnpy3ORokKbudvmrAsqgMROVhK0hDgj/uczDWkp2pQ2QXyl9cuDA
Bi48D7MZ3nvS/ZawBhPqm93xuWcNfIBJ1Ie5QIZu+BJhvn1ORfkcxs1niE5e+wJbhI2rDhCXB8KL
QC3PJj24SGkyzOIHEPF6zv8CxVdqBEcQZddRV59MDx6JgthnBZfzkH1DRbK3ve8gOAPtxxaJ4Tb3
SciqIi3cQ8blfafDTwdMswuroMWm5bv1j+eY730+H5lFPrljvYu75FYH8za0RjJVDSZe8RBgUIuP
eSGoiAy86kCqiBNZRVl3cxv1bLvlQyPBUFKtokshthjtWDYTxo4tYETxEXJ95pbzkQ3xuinc56xF
+zxRKUyAobJco61DmzqapOcFpB+amEQDq7lZafhSWPCpgzq8OcJ+IeThVzPqGFUAOxVehJ8cwHjc
e9MAySzoj60rDiMvf1yU93HdnllObQKB09U3LjoKVoGJ/1x0+yiFfJdxflNYY0qljfac98IBd9JN
GF0nvY5SmrnBxcqN6s70Uph4GcZpGwZiVJPIbkT7XCYnS+QPk2W+5RUBccrcEoAAk2oBIgJytX3m
wB5Cg3poL2GPVRWAYGpma+0/mBARR+Y/rrVEMYj2qQ/ljit/m4zeobWP2nVNUCOFc/ZMmG1V8kh4
9LQaSKvqqn5rjQWpWsw10aaaEyo0Fw2uHltSJaZsO9kuETRqMxbNvZ2z+OafSUZr8tgX0CwjBn7Y
P3NCvKBcWiOdQ6yBaM/9Au4iBq1kyjxrQDCNYPRJvTIhOZ+kcbPR+Exmdt8qwMVVjNzCoBasSUd2
6QDX1gS/Lzfm49CaVzebD5VJ9s5kordReUtQpvs99MGla/vbaAJhVZX4Zyn7PSjpA5sFE67RlnoS
11eoco7UGs33mMq9quZtK1nZWmm5j7ATjmXsbHXrzesySV66wMLzxjFvQWqIxpdsKl5sRaII23oO
ocBYeDOcUkr2BzexP3RGTwb09yGlKt+aOtzOHESe4VAFwHRiLiE3EofBnTLzLxl73//P+a35PbVJ
jY1n4y8OvVstQrWRBuZSgjAPQTGeCOo75+n8GYgImcscvAQlbvWuTY4krO5G2KTcfNigRjhnMvHf
+mD6qOf4iRnfriA3stH9PqFXQ1rZP8M6igCZRuu+qkZo9FCPBLZladdXxytfjHIw0SMOH8xyy/2S
NT+0WqC70oe45TDVwdJbZ4g7upGZFuxidi8OxXFeYlMUNaq5hV9Xzavaijado2+yzLCPZ9Aiho7N
k1NhKUxK+0pNvCTN1c+l57K5RdCk7FOqg7dhwuQY5blewtU42zrzuVUdX2ACTayOq7OXBxen0O6K
goKwjlGzrphwygDXFIIdrT/QRWSLDbaxzWsSVu29DsCM8zd/a5vtbhN4r97AhtLU1K8dnf6dEcrX
EgpFqGEKqJEPYWT3vvW0ibKlIA5Zdz/RvEyUc4sXNyM7Ouibr9lpbm7mOGujAaxnDVcUrIwGc1Rg
Jv22Eyf7WOcMk6pTmyC8SNG5z6QUlg991Hw7DiVMbuH9DqU+K9P9x4P6RZWrWP00wJH40Wgp+FrH
YMKD4IIZrFOmf7AQbqnT+xcXMTwOqsLg+i8AovlZhK4sBetkFT4M514MQj+UZkLtPkYJ20PG6GkJ
MKXCYSUY3xm6/x0Fpn52dG4QHkce5Iat6GSzKRnmmRVNUuHlkha9bCE/q6p/S6sZ/sFI2KED/lyH
JFg1irGuPfgfXl7RTLflG+6CB43gde2S8nBUiVnuGjRs67A3vkRpk/K2pKLZZKEM+Lg2fQojUiWq
Oo6Nx1oSEFIQ9s1pxEX5OJgIOxwFFoxJDsIDoN5t7U1Hvyuya+M1NcZdiRaqIDc0fsxnsLRg9Lua
GSlhAB6hrf0CzRh5rTvcIh5tXgKZW1QR3ltp/ZUzu6YcpkYLkQS4FF6f6Woj9UIhxUpzjQJipIcI
LvUidf/gnRflrgT00r57et03l26+mN0i+6B0d/cZgeM56qAVODuI5jZJQxBEV9nwDEo/YYNtscNo
Xmb/4Kp3Ozg0kriDUm6CtlpH8lPGcD+NrQW4eiSByY/3QB7XZl5uIoUvP+QjXGksuCTr9P5jwHIJ
dYD6wA3JhoJFy12tXzGDMvZLuy1csro/g5KyJWj1/cwabImsWJj7d4Qah8neQpvPyjKpnnH/hOQI
j0s6waUcdrTKeG1z1BhV/BZDoY48dNDXUW2CHv4YzJwZwAEcHVngVUU+mV4o0wq6bNs9T/Vniqcp
iUKavD8D6CMgf4YwvzEenmEoVxm6Ns9OHxgo8qLQa3OG+ezXQu5rO85WWct62uBw7nhjjO5SILfz
cPql/J0p8nxQJKjIGLWCu/wciLAgFbC7t1sowfLQhHweUJ8/EvvYGW9syIniMqKT/YRhc83WmKk3
maeszFeWvyshjToJNF7MePFBghKHPZO+TZ63H1sEYHfWB1+P2RA8HGwkQkcaJzTop5F5tMPVxWqN
/kamD8vSvWlea4j9CRthtnuSqFxJVUZIBYB1NlyHotqkDqogqgTaXVwlHPXDMu5dVahrRfkKS9nk
XSAqLGj/JcmRx7jvdswrSBxzh+M4bNHa4JldAdg1qFCq+nf5bNWpru5dc4FYyfpflR3s7lFB5+ix
TaTMlVbNyFKiXvnVeSgeE3NcoX0yf1vGqCAHLPuBcAnRf40zWouL0k+5vXWsnRsLksF2lPZ35o9P
6+wxijX9vWy3A/qZbNmtIA3OL351xV8WAvKjkUzgrVYETSj+6LccHUGXHpf9OKZRZKuV+9p016n5
rXNMHONvTdpAQDkfMmUh0qvlK8zrQ5dd6Ida7ABRyMIfhD3Iyaq6c5h60GUg9yhP2aSvJvxDmRpH
j1IcZwqXD6aAU8BPND83xakKkXBSqAPtafh3wAXw8el6b5jYZ+faBrAFXhX2Q2NThwejP7Tdd188
zOo62ydsF8gyeStiaqYrkCViDEomXUazNic63wjm5wyrsLhZBD+A2GBtx8wGw40PVOITU4FKXqlD
l+nzvNfOJo3Xo0RovZ+73Rhzmwyoou90Le4wh9AbojPfLYIodg2F11G7tusqZZqLbNBaW4oJ+hX2
gg01fPiMsv84O4/muJV02/6Vjh5fxAPSIIEb774By9IbSRSlCUKiJHjv8evfgnpyWGKQoduDjjhO
WYVKpPm+vdf+4JrL3BH4BNWxWFEVqsB90u88+oXtzZB8sbLssKwwfKc/IyADjYpof9tJ1zhc7ry5
dV3BX6r962adflQx3K1T/pL2fVw+2NMXvIk5TlEUAEDQDhBGCNdIo29pfazlJ6pxmoVkUswlrPnp
HX+1dQ2+kxKBIdcmLBXptR1DZm2u8oDc861NM6fifuoO3t5vUYHsHJSd1jcy7T/k4tBr/gCsdbMC
LM1ej9uNds9ZPN/MtIK4/OzaCPHaAKa8+oDPdVvbOB8UrZuYjCdDduJBT18ggOwx6m88XGeh5tjg
coO7a/R9Ge9C/5AAP1jEvZzOB2oNy5qQ1n4KUKd2S7P3i6Nrra2GLzmH9vRb5O3rCa5f9diqxxJh
lfUxT1eKA96CTe5VZ3Xocvn8DoUsHvYJwE23u3TZY1aSGHGu6AzkEbIGuTHC2gm4XAI4Aze2OQZv
AhffO3blTSw+x9ziBUyXNLuhGYWy48JaYIjat31CsbcnYUpth+4ZTKfqLqfomrZxWqIO2vUjwvOY
lsimY4bm9xF6Z7ZH4f9opqto/tHKb6BK2Z454qE8mq6y8mEcBYrWY7I6UKeLegZyF91MfXMfVlfV
uGxIUjukCRB7GIjBdRd/DqMfPl6CKfkS8lqxbA1AHuzqqhcHTP5D9AkdjbpN9B3pMj7fHPiOX+4d
fH0hz6eRn6Xzy4bEs2x9+cTFUUGrFpf2dAvRkU5/Pu3nDG/K3YgSb2Q54hUjUnJOP4uQIh2Ja9Od
KThJ8kTS85rLDGkeWQs55nOzbhjUW6lInqXM7zLYc7I610T8RMcKacx8U4+fHIrg+ruFMSrqyQv9
AHn+TDYrNCADlFCBKWnvinmvOScHAOPg9sqnltgk2tKNQGGJeFtf4C7Jm6sG5Z0FeA8IaN8dMyzB
+eKzrF9EzmWnnxvrq7HOB2IoEnLltKLfsXO+tjhSbFSF7bkT/3DAt/T5vdU+LpbEdQQwRrN54DKh
41nwVigCK6PuvCWX1bL8z+lMyAWQymQ5GhdcM6VRDqxRuHXUY1Li/79ovHY3ysfMEoi6zgv3qWvv
KjJC7KcCaUvApbgh9Awt2ECEzbxyGK4mxIe41AtBcsqDjtOthCrpBhcWLy+MHq5HW8kGk/U3gUCL
RImJpSXfC785tAUAeWZc/LAKGpieIpQYAo4rw6mHn0jxDVt4NSIlxmMAYDi/qLkJi+gLsWZldmEA
YSbJQ+J/qhzUU/YnMayFImqmkU/Uyb0NWoHmdVITxzuuwZBftZ0BsZKo56+b+OOUPxn/sW9oxhwl
rTCPhUyP7LvjV039Ogd5j6WCO0bFofLazSqEP/2WMLZ95zUbRICsDNAk56t+HuiBVIcupQe5t/3w
vJXzfqZeyl2QC/ZTyTxspiOo9MPS5oexuFEK06688Qp9bC3g2/LYKQQzQN6TozJPK+c+gRqHbqsx
T04a75ANblpUqLhgF0IMvZJOYf/seDca6wmycMo8qNWx1rL/4UxqgA2AH+u9D1b4rRM4pTBA+jHk
iwnnbQMYEMfzKkJyx0cDP2mMzFGU9UPpRF8Dkmq8WjB5VoMXmiK69w5Sbc8jfIgObFCW+NLFWdv7
1/QWiZWYLqza+tANlKd9XBTZ6pOI3fgc3sQhIvHNiVH0AieBhPsFpSwXrhwup12AlS0Dzdqtt5qO
gk38esTWk43ZrnFXMxiRU5NrV9dlUwqokAEqEj/9iCoDAC4QptwWm9j4x24V9RRR9AGtMN1KFBYy
xnnqm8MMHwG/d3tpa2Bw08obsGjTbupAHnRgDpkXECQWJD8jQ9mtZAJ5XRae97r+ONdIzHxqsXe9
boNzEcHjnUOfIPlqyrdW3Fefk67GKDVDRUdUOnPW8vv4++T/rjtA/ahn/2r0zfkkq5U7uGBs1rwB
UvFGV+Q2tHqJoLD3+jwsrDtjwvQY5H190RvEYnNbIODU9nVZu589x5lABTHlxryisBW6Dqs43HCc
/u2Nx8c9S0f3MxHFtPbMqPbupINHxAWU82UHunSiEwp5kKqJuVhyaProEznPLdONb2GUyStp1qd5
N5aqv7StsN4YReyTGbGvu8K5obTKfWq5zvAY+LLhtDHOlzEHvSwXmFS8W+lTvos4Wm1Eg4+Zdt6x
wsLbJfY3KXEv9uwftOtJ6as2diPcbV7THinpOeSKV1bE/Uj5HKpHD2zPJbQEe39azheFBx5z1s+e
hT4cSCXbbIdHu63lYRJaHhF7HKd4jQRKLrQ2AID8CUuD4vvU+XAzyfRzTMkCj613vnDZmRHGz05N
5wxH1rzSBtlqW/rSpQfwsenXDIGU1lAFHdF2XfIjyAPAmORhFpmBtQdR8gsVLGm8pKf2+kGQgGkl
EJDjDnRYQbrZjJBb95Qsyi+x8h4GNHcR0v9tOwyHrjI/iyV9Dmu6Enw2+igT1JHW+jZF2OoUpfmi
s7913WrLtn6IJPwZSetTqcGQ+BztpXWdkbfV06FvRQNorrxOVHzeRfziVn6Te9G2miJSIFnjFnne
cbDPlPeIZAbJoV9c01US9LVx0nT5OU6//WA6CnfhMQHLGyf4mElEU26LmbK9kKY9SNt+zEc0iohu
kHzF26QBqNhhXFhcPB1uccPlGBKbm9znDcnhafcxbrkvtT5sE0h/VssFRnzNAqsDSeLgAu8CI0nq
dQyUAHEYvHm0f8KCmTBG6LbQ43dbxsr9FqbIQX84Q1/3dLRA7kubRKrMJnBxxEgAQVNaWUoDoCiH
gkNX6ZZFKvZho0p2ks6qF/BGbM80RCNZZbSVWh+EES4EAk7IKTQcH/HYhVFliduo9DQw3i4PQAZu
ZFH4ilzHFqIF+6lpKjSo5Lw3FJHY0sqMktOSr+LnRvCznXmL1RA1jE21UTQSFzrC3+eYi84vG8Uj
4QlmaQXBTcoaguEp4L9dSwO+E/bmoR5MDiMrTzI6RWhug55Dg5XPlfclClzkA5SeTFTfctcd4HeW
XpuyNhjgT2trpeenUttUWR0XfqCeXBo6OgH1T3r9To/GvMsE+0o50Ba8HNN8KLJtbXI9cvQIOehf
t5LIbRBpZpDVpnVD0iHGyFcXOh2TnF1opDOwbT2Zw4DDuRaRFYyoteBKmiIizL62PoXdeVPYUUlR
KkU0FHwPNF2AfIeJTVFBj8n4ZWfK+zjrzTbMpqAlBEgHyGKBbIRA+ssoWHSNPG8Y5RHcY8l9wJ/r
ucNA3rImEVgw9x6FTUquy3SmmgWmL5I10k10mXzDVN/DdJKANhCs2UmUzsgZmwFQtsoW3zhXKLym
+IsHwYv0QmsqI7x4hR+FoQVDOFT05OwgmrKfTV+7YPNbm6LctZ0OKfCPuQ/W+3dSe5xBM/4k9MPp
oteckHBym+prmqCkQx7ihqibi9mgqi8Xa6TvbLuCkuWZEo6naXqNebKqymOTfEglZjbsCx6khn6H
xcyfudDHcz6DNHE8BccvFHUCr5bzTnRj/CqA2jz4dkoPcmIdofzmxc2vyU0yokitppzhu0WhM6MS
1d0sSazwUhbCcQf03XM/GikwAlGc92JFNqucPV9uuqHLOTcUfqashVZ/Xk23xnDUpO/vOBp/OwLU
LNtn0bzwQ2JFN8H0URVVthZe9eQFT92QxHjegKjN8Y/YeAlu0JZNtn92kTTi9WIZ6c7nwZpXO2nr
Nw4drTbkmLgzEY6KaCRvnu6gwbIIZEYMQ9qil6BdGYtjV+DoHi+MsEqCrOYoMbRze8uNYSDmAFFS
AcBd+pJoFrsVjrXv/aqcHjWOCtysiUpSFyGQrIzhlDMh/bQQYfskoSHGiVnwxdIEUxQe6yILBghA
YTcgYG7pkiAQdCsn2vERG+8o6qWm39G51iqmyfGBhgNUkZWIH6Jwgo3TFw33U7w3JSfIrmsG4HYN
cnjqu0b482PutWFrXRZtnxTTrrXG0Guvbamz3N32Udi0OGYyuZI5gzlT1bfB68MlhrnU1uqLSIcW
ralj27lNiRbKX6q2vHwhNRG6+93g7UTcxOJDK4Ig63d10Ja2vM+AeyOitFDo978cyut9/qFwafkV
P1VrhQheE2bIAtfejgvKC10Ue9k3FajUuQ7TSNXtBuhIgUBrrDEig6FxSoXbfrZM7q+huq3bPwbp
mIr5kDaj8Cf0GnWE/JcTxED5rMJ3p1ikrcq9DfxGiQs7rwvCDAU/5cdJwkSHLz/6fGmD9pVmXtiG
TIY8TsL6CZkOM21To9AbrgPkJwjAunQPbcV8DG1NStGkaETeR3ZElsS8mALw/SAAFbOcIh3yZ389
bUY9pUDkW/ll0XsIz9G5ecNPoTJNvdkQ+Dp9ntupIizX72bBfalf6sb5RT87XK75bkyFZAnT+B7Q
YqmupHbWAgIAEPbyxE6W9BBlsSOv9NSww9es6Fj9EperUetMWHaTPE99IKPeWhRsGt+6GmiLLudQ
hjuAgvzH84eli7MHfuI4uYz9Rg/fjSOm5dwu4wxIVuTgGQI27gb3MzUGgyChc4qjXPrch+3RFX5/
UGFmAy7LLO66ZsljoIdVF7mUXqfEqx/wc1mABr2ysGPqYktTD0eUiX4HHjbBu4NbvUgoTHRFi7XT
Qnjo76idqmirumbxbPaUana/+ktFIZUpLCk3CIncmuLEvCS/jM7zERNSHMbNB4S5OUXFObAIcApF
6tVPY6tiDtb8RhZlkSZcRiyLWRAgIwmLcIxp3CAUOOYTEeO4uMuFuUNJcxW4ma7kbEOims4SRgiW
MhsuUgAxgUOs6kCxDL5y2AY0yTPbna6NT1n7gpeicu/Dfmgw0nLaRljHQWvW87NVDwSxh7712CCd
QyWXJP1iLi1VpGpkzSyyBHqRP4WIiqdphjUPFgGE2i6Mg5oWZQWGhyk97xQtNICSIZQ9L1u4QJb+
XMURsg0v9OF91CRDlJNRQUu4ubLgpuZN3MeoNMohgwiUuVF6mByPBnSuWcz2kjAsc/BwVFjfpz4N
KciN9K4PXUFQ35UVlbjhZT6T/sFOhITSKypYkgaORHBl+YrGtW17ffTsY9Tubym8DMGhtkIxX6KK
GtpPpHmk+KuatABuh5twQqgkRcDiYbFT381prlyavmRxUscq04JVrhIpedNR90Myoa9FW5fOj6ho
Gw5djRY5dRype7uHm+SV+b5WNn4sK0HmQV+MG9n14uP8v2uH1nMuq5H+0GPAnK3PC1nX6rIOl6Ci
4BE63fwzCBqTHWO5zFRnCjbHrfAs3qgm6FpkfmmnGpI6Oo61llqK5FPU5EX3iVe1TDZjaxGa5sVO
P96wYs/JBUqGgLV60tNy1XW8485kqnDbdgbnqUF28rFoFHCd1EsnQSaOBxNs8tyYDECaQUTT9lHJ
3LPgq+rqYpxG8ldzLAXRFd3JvsOzVwIQRzaIOsZNdTxeSM2h8WzSykTXdlHTsRmpXg67ZqCtvleB
bf9wlLuse9vgqTsnCFLE7dWAmAakmRty76scMoLGguJmZ+eN+bbEIsV2UZhxuKcem/mHXBmDlNSY
jrWpST1kZaXlj9k5ELVe7TQvi9qkumJZHCdZaqZhCbuwFo0APT+nRNhz4hDPkdsMPwa/7Pg4kQTL
78yDD1alGJ0bvkxyq4SKahKZWOS3VjfSQpmB5jakoDVWgkBiTKmrp+B/KB0uFpU61YEBnlHOk9gT
+QToCmRTZ2ZccKlmtkGNh1A5RGrpgjq6qHkPRhCKhfbWWqmb3CiTT3pTwWUmTbNzu+9pq1SK+d4H
ZdDHXp5RF3IS/+DVPaIwi+a08yBiMSEUcFNfPSzxQpvTcdAu3aZwUG5FFSRfMGzAN5FdEgKHr/MZ
SYUgyUUj3v5au818bwIP35PTpuGFCQyF75AFBc0Y4nhKvrIuCTYKDcHndQkRO8De+r1sRZptJlEW
/P88zD/QpnPAaNG+p/sEb9wXWwT6m+9MeOfp7BJ5m9ZjjLcjZKGCDCD673DBPFgWeYSic6am9DT3
ffsAoLB+jrOKnBtdFRG2tiYu0XlxtIRxr5IetA2SSzJzlRsRdolaNT5KR4HGtHwjwD0CM/jQ2O5C
elyHsQ0wEdC39fjOLLC0VBmFSg8motWM1rydWWX4g9sxh1Yj044ufeuX1BxZx+fd1DskhHT4yQuc
NoZI37CxOXOXloeJkMGLcFc4DigByJMa1jtuBnuHxRLM6RzFtGjaMSET3gXKgNnQ2MVASa/pPk4W
mqVdnhvQ0NhstLVnNXe9q4Tz7bhJdFj451Goux8w84eC5G2cXjj/Zs0tiXllsVMrBKFWhGwAVlRx
UeWegdMM3xZ025i60QOHFwVOJhskiN5SkHocKg0rBcmRIS0yjUABYg7kbKNtyqX7ecjs+hOIo6Lb
d9zI0icmZNHeYvIp4q2vLBv5bTTlzdGzRqv55pYjMabe3I7R16bv8a46sLzjH1lY9Xpf9g7CGZBj
syiIrICYld75sMtqKO0IZ5XHcWXASuKkbu0dwZ7O2aOPCipl36rc4aqjizWeT4FdJs9snxmTZJkh
xaA9GyJ6p5wIrOBqiF1a+Vx4TDlwLGygl1HgQXg3UDBb6djOvNxNigxcogKXeYJG2yblfnC1qO69
xhgJ6d+fuAmBzDIp9+EYq9lQG/eXWKpk4YhtgDozz6P2GIDMiX9UTltwPqhjC3x/VJG35asY/Xqa
e0jvu2LhgpoMVvYwDpWFsGsuHYRjwsPoR8aDmQ4AyPKHdHCFeVCyQ6EKdTr8xnlwaXYDTQ51zAbl
hp9CgJ1Ey3S2XdHmieqCZWGagiSA7aXKMT4MqNuAM/aNCzTBz8ZrXQ59vFNVVOY3SEupkcb4FM+b
bHIq3nJD/Vz3GqztUOdpelmPjekOMaqQ8WhPRRqhug1zfGHhum4tfVlAFVvMmleQTWnpb7JGjsGu
Yo+LPhuEeT4+OpXTqk0tv+o/IQZpObaHGCzoyEzN3CHpVAb2MEgXiLVK0uv8ryCOBXd61nzsU1sW
UBq9z7X5oNoV4thvBgwmISBEVWGISvE3NesRXy9rMiCyha6jsN/U5qyhQ26XE1BmajhL+ljzGveI
qLII0RriB19Nm3//6//8v//7PP13+LO8K7M5LIt/FX1+h1ema//n3/rf/6r+83fPf/zPv13jaeEZ
ycuoHX4c4br88+dvD3ER8i87/9WEU5Vw5ZWbwJ5j62M8GTyNDceN6vsIpH7++bfDwdnxbSNtLbRv
2/7L4SyjhYSLimBxJO43hC98ZtlNv4mLMXp4e6j1k7/8ZpJNU9q+5/rSlcJ5OVQL1cAZq2jlSSfT
vpqxN7W64zgxpVjrTZ9dvT3e+tFPx/PU6ksy2jHa2C/H85s2wRpFeyruo/ZS5lFxKKKwQlRTIkfv
wVH7EXLXAbfuPd5Ocff28K99XZo6xnf5OaUv1MvhE11nxVgJB+5IBBUossb4duBycEUVOrtCjTY/
vz3gnzNHelyqDRwoXzmu770cMCzh8nCUh1g6VPW+ZGm7kKkf74THEvM3Q3nStSX/83zbkdyQvNOh
SoWbqgzrmfp86urDDHnQvnAF5nHiP4aqO/7NcOs74WlXO8o3RkneDPnym7FeZtTfkpLltY3u85KQ
DE467rGJlPX57aHWh/Ry0niGKpG0Hc8RBhniy6FwvOiKMLMaDIk1jJwnfIMhK6J03T93tYFrMRRB
BAPGzZzma8CuVZ29/Qn+mDeuDbiIPozH9xU83JefwFUlVTlsENto6uD2T44defiFNXnl1lrBQOBn
IYh8e9A/5s46qK9dxxNSa8Z9OWg/BLRgAJrS+COv4dKfU4BiSeiBZ0LBG7qXbw/3x1NmOJd3wmFE
Xxhz+pS1Dmch6C1EnB2JOfUxPVGEpB8QjOl9jrXnvK9TKrJjF2nzzuR97QFLrfi+hhIUT/jld606
d8DCSSpARgudpBs78fA5lXm+ug659baayI4Sycfff2cUvHxrbXtQck+GtfrRwJxn2JQexK2gqMe0
orEAHMC+zAfh/8KbHV5Zpk++vz3yaz/uP5+2efmFhZkpSxQDp5NmgF7Rp+iSk77Q9L2yKNi+Pdj6
h714gfhpEZY7Lq+tsLU+WfYid1yseiSKTqWjOHCFBGnr4TI0QUemj664b+rBjP+LUT3paVs465vr
rL/5P3bNco7GkgJgvM3HAcTzqgCO8oQ62TC711Okn8UCEPLtb+q89lw9paVRtvKpK528qVzCqzGR
kupkIS4k7rrtMtGpqbCKbLAk01am+HfZCcvc+ZYZrxS1O6pFmo6b5eH8Lavmvl91n51HvOfbH+61
Se5p7XoOuzdH2pMHAj8WpkITA0xuGjA+Umbz9Yw54kr0HeS4eAAG8/aI6w978sMLIDdsPDhkwUKd
bO9FOMEr6LocMlELJ6hW+Q1aTVoVbw/zykOnWMLRiJsGNy59MpkDfDXYBXs4inFOGozTBDRJI4FO
Olh+/PVQPEHhu6zGRjmnO3ivKpl1A9fwpl2Z02Ye+4s4zypwBRT/3x7rladHy1Qyjk3mBer0lxO4
ElEDxo+xwqSzr7jgm+Pge847r8krD08bVwgtXCaFOl2D/KgVeAw8Xk7H5NCSVqWozroLUxfzO0v8
n+sAm6ez9jCU4HcS60f5xxs5OOU0ga0Jtx3QAbbNcaI4jMRtgb2+ceqC1JtN3I7YX7fWwP3wrxd5
htdMSE5Cjnbsk+Fjafeca0MorOwww7ksZTF9tdlvISEDipMCc6tI31uG/nzrpMu3RovM9mKMOVnj
RycMU67lEQAlKepr0gTL6Asw7yW8yfo4Tw7NUBpx87dTR7rUHDBXecbnlHQydZZQ0xPFL7XNB40o
klrCeO6gtk3/eopyvvTWwyVCDO3Kk3GIYHR82Q6k6XRL/ogmo99z1SzfObX/OUWlJ7mOeOt5hJ/v
5IfLqsqqcR6wksNGgdlrBQhWA6AZ1JbfmSMnQ3kClJVjmBsCELHtiJP1O+MmZtUdxvug0c15mOru
yjfEr8YEid6//RudvA2/hxJs+4pTJXuUOVm1XEVkRJHPUPOcQH210zA4NkOPclJ48xeRTOI+9fGe
vfOLnUzH/4yqpLB/n6C907VyEeh/CvRpoOqb+SDVJLZxAM7dCvr+VpvW3739LV8fD3sbP6FQLDMv
33my0oVD2QfXM3YPlEIupHzWgWUAcF/SoIoxEr894ms/oQBWu17w6D9K8XLEmOKaT1IBIeRpnl4W
IRSn2QzVeUh3+J2101nn9z82uP88zX+MdXILsXrh5d06XTC9Oz95UUok71QMqkHbO40h8NCGU7qd
cKmtDS9RnKeLMO88YmfdRv/4FNy/2P5YYVz/ZCaxgIxRJokp1oTsnMmg+1XKDH9sBWCI2tFzg4H4
V2CTRVCEjn1MWuCmJa2Dd94d52TD+s/T8GiFwjfkknu6wI64OIQTIXv2SKhwo2A/wZjEMqYn7mbt
pZkwNzjOFrgC8dq9T9g3svPJm0iaiIZLx2sf/n4m8Bo7Urksvfq0ujBgWMEGVJCmmaPEKYekuvRx
mH62+dtf3x7qtWmuqNAYm81Ue6c3tGGuNU0PYDjKar0vWTtB6OmUkXTN4IETcGdJP9i/PeZrCwg7
KedMydDsay8neuJEc4gzr8REmtJZ7JyMrOTWntBQlWnZdIiuVS3O5rwtk3dW5NeGZi9llTQOFSLn
ZMYpmfEYBmRQQa8thT+j77+BYl00aKDKh2jCAQoEl20C951J9trIxpYsgpJ0XE6WL790lBZuxQEb
AVbj9M8Jh4WPdCzkgewJHBiq/OGjyvn81w9a+MwgVjDWaebSyzFzuMalZZAfTaQeJ5eNnQU5KeqA
tjekFxQkSpAIPC4FCYD/i4EppygOnGxG3skvrGpqpEowMEcVcbHI6Uk05YOLOnTnI12hahEc3h7x
tRWNwRRbueFOKsQ60f9xRkNyYrkzdRWMd6VPyEYQjjOgS2xfFDcLQJUY0X5FNA8dtKtpojYc9Pr8
gNSO2uvbn+WVd0oChuR1osxju6fvlFYT7n0d8fo64ADOUohc7SbjZNfRMlPOzyJvWFXfHvOVJYwq
lhCG+5FDTevkiVttbuFfyqns5z3GozT1+/IQGQnT6e2BTsodrJVqvQm7PhuVSzHw5A1q4oEXa04K
GnGluMK9ehcG9AnZQenrV0nw1c8qDaqTaIS3B/7zGzIw51+eJ1Vez6z//B8/sACcYrcz7dKst5MP
EWrLnQW57vvbo7wyj1iT2Nldm8sfBcGTB5mCfo7DdsVpgo49ZMj37oVXw4RPIDsMWVsdTDxYx6qj
tILcqCBy6t2S5Ctf1eE8569f2CYo5uQzAHHusyriM2QkOgEY107EGTINOvnOrPldAny5A7MOo0f1
XJSKxDuerEoe3f2w8ekIO+7YImO1rH1lBbB+C2+iWUPiNVqWFRKdbusK6SrCc7Exky/PMzWk+8hU
yT6gr4EuUD169HnuaH8gIxlhVfqOTi56rNhhUZrdjAYKVsSUbd2eoBrLmFskH5eYDT7VnfpgVUii
SEoCaEDgHwKTX0ORIJMxOWLl1EKgkg5rzstjHrskZKI8c9LCQewFGW2Jw+GiWt99pOE06qb0e9JX
H5Jy/O4YgpgQksBeIctSwtrLJvlpmCK8uy5Aw+4ulvnPNvP3aZFiZ6zFRmhQnHFi3/dRc5e2+jON
Na7N8u83eR49q5X0XKaZfVqdndkXA9SEJTGFBdzUeorrHbEGuFqnNIw+vD2t/1ySFAcJm0QbwcXn
j0JsTvWVNhv7XmXHa+RQZ19X0k4OBE0Xl2TVDOdvj/fnWZbxfMVa5K2VydOXdVaATNIBH7XtzMXO
VLZGm1kizEAH9M7K//pQFMyoojhcaeTLdaGSHhocD9WuGDpSH2ai7UAcTvdRj2Pj7W/lvLL4sX9T
2DAu1aE/FgeUwjT6JK8LKvjuMkpgyEviCvfZGhbkx+l0wGUN02WZn0yE28Bv/O6g19OirfFYLG6j
tpMkm4/4BvdiVPOvOAqBNvuV+85B55UlRNBoYDsgXoC1+mSZXkYbdZNOeSWadjhXZd5jIXGTd6aV
I3i4p+uHx01aU1GSHk2Glw+/C90W+yNHOeTOM7miJXvzNf8y7OKlp51+1lh1NZDmYNrmkFYLnqbB
RYqKLTcmTbtKaCyRZOfa7yzjr813Lvd63QxZxk9v3v5CtaJGoXDWut60QQ4U7HxonaQpUdAYehVd
vz0zXnvceDo4sRu6dH90Ons/iBOXRjmOHB+s4FDkcb5RqK/67dsDvTLbaRz5Ll2V9ch+es/38Z2g
+8SA49Qk5ZBT/dGaCPgeE6P3b4/0yiPkzaWYQGfMp9J/8tMOU2hsC0EXdtqh+YlYGBZ6i1StGAIb
O0Qdfnx7PGfda07mEtUSGkWSu4/Ht3s5lxI/Q7Zc2cylYYnTDQohys5V2MIIWHIcFVLkN9NYmq2J
kuiY9tNv1mn9cRmK7lCV2sJ0H8N6CBZcBUkos4fUz3tchNwlzzTSpruwcFDyv/2x1xfpj0/toa7W
kr6eUid7tchAQyz1iIE4gXAPMLz4kKCk3Na58G+x5qAptWzxXqngtVEpyzHjnLUgflqu59zpQhwH
FRHNaPJARs1Pbaee2oluWiUS8t/dEdd5zknYqvKHdUeBljP53O2BbaCdguSSR2TDSG+6WM90pO/4
w45L0bTrvdLblxo6TqizehP2pO7WFFW3pjZfMQggdkbrCdITJmCfjE/OEEfQ3sILNTl6lTy4Z4UE
g5nZFfkcmUPOS+RstB1dplYPLF7+rPyACEHvum/8X7WX2tseHcVlJXLvkqCRp2pIVxNtTacQJkJo
z3oz2SK/LroOd7JKL5D5rxEbTbixF+3AfkDd9Pav+sprxs2FEtda/uf+clL8rLrZ82YXW3g5j8F5
NBqbDpeXVI9Dq+GXvD3YK3UQzWmTAghtHYHYb11d/nG0DVvO2x1vNatVxOJBzwD+FDvrcT3ynwPY
io9ECmIccmSHbCbieS9CRNGmhxb01wsMfg8E4FykqDar3+fjf3wWiIAg/Vft+1CDgUaRia4NO+Q+
xTr1zgrzyu7BJYKHy3l+vSie3k/rJq5bi6xg7qfDPJ+Vbf8dSBXxIU0PijDk72hFwQ9V6pkbzNNH
QKtIVsiQ2oTOUr+z/vz5k7NPUn1e687oOk6PwpVq2iaqIJz0xu0AXNQRzFy6c+SMK+267xS6/zxJ
MJrL3kx52HE9ebK6Nj4V0x63Pv6xFp9LXUPEmXN0zAlHXtDzc7/PmRG3Tb8k7xyY/lw7mGs2J05G
lh7uy5ezTbmztwwh2YSJtmlbIy7qt1M0ROeBzdp8A/l4cR7r0def3p7m8nd15eVaybhyrRrTkzZ/
aB8IQEJs11jMc40JEJ7nYSZUGxkLfU7+mvThMv9cVE+5JMUH3g0MvImAaysk5dTANSCICUnPMuOo
uaVmdGY1AifzdvAw2I9oKWNE1h8bDP/LQjg14MXwK+pDVmZ704fgiLOHfrnzSnvfTKCOi3SHjpmr
SYbKqzqXQNZwxm+yAZZajdDG2WPZteMjUulN7t50zgQkJQaXr688oplD/8oC0+tju9Dkw9P8dkmf
wuK5otQBPMEe81atPqy/BgB65cJ8m4DhBl52NfZJfZFH0xeLs2RIPrF/nsXNKiZi9f0aUgzFY0LE
IGrqXn8mEmHs9iY6coDmTOv8bjpdpThknFuvB0oRqO2CUp945k2Jjx+Uq5o/Bh5c8U8R1ljWrlk/
onOGffFJDfgSSXzJEft+zAgpRABSiYe+R/FqLkYiU8dantXLLVkMKJXPjHOTgu8v8dBMn2CgY4MC
aIKIkxQdQ8c9whDpBc8LIZrS/UUK1SJvSGVZCHuMeItTvNys2kv1rGnipN23tKcOtPNhC+cwTAaS
kTubXOPic+fXF8oHipGmt9SPzhw4pUt6PRAP1ef7AsU5UjdldtzLUUxfpERW+l9atMD8tDA3QKuR
TGn1wBjEUcjgorcOKtunvbPxkquaYGts+8FNFLQ3E/Hc2JrT5noNHEtYaxGcluEnYIOkqjhEZ9kf
xvry/5N2nsuNa1mafZWJ+o8auAMT0d0/CAK0IiXKpv4gZOG9xxvMc82LzUJWdfeV7o3MrpgoE3VL
mSIJwpyz97fXYqJYtl+LgpmuDUwyAAvdPoR03vYHspABFi7wqkpxGXU4Mv21328Cu3UZkYEPfq2D
+C0WwBQTWDMOvwcVSJGc3EbDC7oQ+PGMlCuAX4aPYL4v2qNKNJAYHhuYdm8kF9QOIr1RE6/Hm1zy
hG/gtjXV88jzoY5fa2rmVQuAPopcQfQWhgdiD4KmcwmM02ZkaAbeu8QqT6W+M9PECQVEP55neWoA
toFt0T6L7gTGOoNTEDHANE4/Zvuj6Fm93KZkDJMk38GPUPyzlT4LYKFljiyLKUMhpPs8L2CKEClk
Xk0k4x5s27YER9caKz9Gv9DFXmnse/smZJYXwjoDOAxTTTqBXCxfabcFFOi2unDrTl6n1Kha4zrB
ZNRn1hWZQX7Ewz/XvbjnWzJc2z+rxZoMrwzqQJVeVX+8Zr7TVQgQKVyfPB7gFf36bvVXjwMW8pSC
CFCxgVjuon94DkZSVIdWxb1qqtTIS6mMgw1kjCI2pfJfrmxxQ9a4J/LwsXTKPl9fSpt61F0RsJGs
H2Bm5NGwVuze+s0TZ/kt32++zA5aLBvJs/ypqSDVvhqnAX25Qo2mYyAlgDGJZv2mVf7nw2YSvJQ1
1WJ3QnN1+fkfDlvD2EwvF1R/Ih/9ZIfaZFtmpKEzv0l/s1L5qw9EwRMOJ1ENghrfXorHqg17lW8o
byFZsSFJtwxp+Odfnwd/flDzzKKMoZBzogv+vRZHgj8YMoVX0YKg3NX2GG/NdoRhmOb1C5PFjE7U
cQ/aXMOM8OuXVpZFwPevTKVdsYRneWx+XySMIg4aNGhs9kZx1MOUeDbua725KnQNl6bZJq7B5N27
5YvgGDYNdHQckjNxzFWf4JL++Xb+95c4b/Mz3vtWlFMdgWb/9o//cS4/8tu2/vhor17Kf1v+6n/9
0a9/8T+uore6aIrP9vuf+vKX+P3/fP31S/vy5R/cnIXtdNN91NPlo+nS9j+Dx8uf/J/+8H99/Pwt
d1P58e9/eyu6nJHSy0fAAMTf/vmjn0ll9r7/lWtefv0/f3Z6yfhr//f/VN1L+9HV3//Kx0vT/vvf
iBX/neDfEnBkFoKC4tLaGT5+/shW/k46zqaUR6rKYlHNj3I6WCHx57/rxJFJrhjsM9jyLl8+oMbl
R5L4u6zwt/hNS0BhObf/9p8f/vof58c/vpf/SQqbU9ekqcl/kauQDZ0m59dLsi9qApEx0/X+iGxT
mwZuznI2bxhX+V3y52fe8L/P2OW1uPY1Co10uDSbM/fra+mzOhShjm8NKAgmgL4VezVFpYErgVHg
qTrOoUFlmDz2qGTUWw3zsxytH0DKaNwYwx1ptwUjAb8cKDNr4Y5FHuWzPWGN5yhK3vwGISDT0CMQ
rdq/gTTSsAJRE2XF+AxDBpn8EStpd/nD9/3PI/rHHPvXFfPPT6UsRXLLFjYb7u+plMg3Qr6ryVwP
gyy20WTTF65+micRFTKLJLUfAlrOb0p4X2+lvCp1NbZHskxlgRD09xgVgz+VMNuc761VEg/aNfyT
WsMdsViTfv0Bv+3ESGupsB6FzN6TzQ/zYN/2u1NayeAhmbRfxCdeD6GX5/s0b5s+M47TZJPlMkds
6XoDfZHJE4+qByNuhR2+qHEE9+jX7+fbARcEIAxu3/AeVWMpq6hfTyMIx1E3Lp7CmibjDsY+y3Vh
VD+qqC72HZnzM46r5DdP/G8vShmFRwl73qXCS7ble/4CoMQci3CEwmhg/51rpT0WelGtjXCCDcBI
LKvy9Lff8vdD/4+XNdhzCzZFBveKr5/VbKcBmmGhggyBAqT3TeN2ZJsP5NsqCHai2cSi/+yBhu+y
UgSeLUHxamwKS6rcDPO/duSXd8OqZzkbFEO3+PfXd8MIVpYoGmUXW1OLTYPtz2ka6z3062EHSGeh
cvzmKfe17EeFllfkEUuOz+KmZ35/xVZCNGLZjOcl3TRcmzYwp7lronVg2zu8cdJrklf9a9cwPU6l
TX749Zn27SL7x6uTnqYJxhUO3O3r502BiqRM+llrv8tMlMrVMOzopxPSqmmBhb/5rH9xihGa0rkZ
80mpq357NVnpyxhggsmAKjusOgm1I93DVQnFi6pL9qpyK/vNWf1X55fFS3KJE3Rb0vhfP+GURAWz
QHyjkqxEH0x2KftM5PFe6vT+LS9ni3BmVkE36Osdod70YKqcglVf1nezFhi/KZT/I/T2h0fEcsS/
vJ9v13bKrjaZydyumyFbzUp+LIoYCqo08EAaEV4wGlj/3MqrtxHhgY5R/CFDI2ufS9hi00PeYYh5
KksZbE2OzCjcxYCaVrYUPrUB5t8a+GkDWYOrJ8GKDoX2Ux/1VVS+jOlt10IuUHr8ry+6vG18MPVy
4YJucAo/e2OUd13l9lVhB9Au7sCTeFQ/nZ6sCvSbbEvaZx0EvacjM7M6ZR/V6a7XmWWYm4tRGC4T
Z5sqARqlNIdAL95Cmb0qE/4PSem/QPrZAVbq3bJGXS3q8KwV8/s4hiOYPbWFPIHEoxl84vuzRWlC
ho9CCSxOrUPC/7EOw89Mw+5LPYhI4abVfbAb5iaOi73CKKYM4gwzK3vemxiZJEJdNx4hN5mjM/YZ
clbZA0zltuFjJwFgVu46ACxjjWkbflEH52amfC0AdjQzI2RVceb8dbIiATiXraMSOmWhXvzAOhdx
euxl35mgcJP/R2DRp8Cb5JXK+UzhwFwU245UU5eBeVEn5iaaO5fdAlUIIE6Alx4GTbk2fJ/izFs+
3mvBRwPav56Cmy7RzqKVHyX+AB/sh9UHMNzSzC2S7ken4anvJoqkRGF5/F5+fSdAGMaV8Kczk7wr
02P8i6XZ1ytFx900RJJiQokqNpVqb5mmfZ8a9TB3OZb1EqohYotYlQ8mAwcKapSWyksUYlqkyZmq
z4HeOhFxEhNBuuhzR+cLGPqL1AYHvwi9qL9ru8dC872B0z/q1X0bZBRj3mL7YNjreOgcxtrYlR39
8YifOat6DwyJW1cHS78yzJgyw3M94Q+SqwM5WZQ1kaMBRTGYtS0fqBgVKt32stlRNNlAS/H6zvZk
lNMxW/RZvQ8C6gQkc5BGiGJjTknpylb2MQ3KW0Ioi0hbd0dF5i0oqlOHDrsofoQ1VDN8vLQM1jUG
ACJbJGwQbTYVjln9WA8YvTtpVZuUcRkjutJKOEozdAHUIYi7u02sFy4X/X4pKmScb1YzHKuIzmQS
G++sqmG/la03Do8dFI6Bc5aZ2XybBwWKppEGh1XB9vCvo1a9wbzxweDkdoylza+/fOqef/7ymd5h
1W1RjCU6/e3LZ9LY6jjdLI4f/lgmhwAhKkBnjXJg0ZpftVJCLh+CXiRtfK18KprmbfDNW4hE99AR
JDeU/HOhSYKiNcbygYVhWfo3atZyDlQyCF+Nu5tkbJQcsxX0lVS2UrejDjfzXczpsOm0fuByVy/q
IKAJzVt5li+2SdGrcKfqrgwArxbc4NorBQdRVRNAR4wyKnw3ikOj2YmRBtFCKQ2KZwCVTb3amdU+
1AiZCXlV+eltqbSXuPrQTMqnKD5jYixQx3iyJgBKTY+qWVx3K9HezMYjRBenTcrbaDKeiuyTrC0w
We3oWzCUu2g7ieyqBYad2cKDdOJYCRd+NnE7CR0b4Jdtw+yJuTdmTPQbsGEnNK9CvTbYJid4oANV
sEsVxj7pZkce/VOK59HU2lNkN5yAw5WKIxzRrJvO0aMUTE8q5nbAMV7R5B6wZxgC7SXimTUFGD5D
33/jF/HeleEm7dKL3vqjF0qJvMLy/Dq04sh80JH73K3dwl2Sdf1idYY7j9WwjiOY6CDEfCfQg1tp
Sh6M+SDF29ZOYJXl82fYSs/4YpRhF2aPtiGtmmyCa6yt5/bYdhMJUD5PiwmYKcJaKp1IrbeGHF+L
pHpmHUX5z3cnMe1VvzliNYc2pIdnwbEEYpu3J4IuhFSiUoGS8wC1PpYe4kycBgK3qKYfS/AlK+io
4Uob2yckIhTwoD9Tx+1LK3SqGYCmaXLmiC2ViM2IrFLhum8QfkUZDzio4wZOIskL9O6hru4CXTtO
wUiNOr2LAJA3stuK82xLp4kJcISgkD+hNZawp9OGvUANweAlQSUWpWBRQXR2N2HNgP2nmt75kFpp
720WfKbgbxgWDg3qumQMV7PWQpPUT0NUPeVa51QlHH4DLFXAZHoMoXQOPkXEI0nmTUv3ohvXdWmt
9JRaIkNsQamtU3pg4axDlx1XZhxg3/Jp5kPIrlMGLqS9Mj+yndn4zTvYMY4ZRrrBU5TnHPORCm5K
pbItKrxSk0LwB6BeaXsCFHBACLEz7gTCk1F9IOmN13tyOnDTgX3BMLEeIRlCxznEioCgXlw3VbO2
Ff8oEtwsGQpqsPdBmOxCYSDcZPZbuupxCnbmD8l4B0fhJVbvDobbDPaqNcCiUucMVY1QRAgWQQwO
BcWPYoby29GauKunq4Z7jVBZ+2j9qoc4PgjxIzPHtR2dqLh6c84yEdiVr3ebElAP0yi3tmjWA/Tc
1J5PhNQdDSXHYL4Q+2Ty23D0FLwB7fRxfJ+V5DGQKfQGgpuHsVaz5KRFIOhCHCUTJ9KouV1db0s5
uPggLym8ZzCwCoRNptiwJt4bfvYkienkZ7jYY8ntO7ECjbYeJ4E8UWIXjmVEU5amjFp+6HGz1bH2
UTMv3GEKEzrU0aprLE/Vu1McGtAM++PIcYinK9E3W9GGe6GV9zHm8TKrNyWo/YJCedgYZy7IjxSo
qjEGm7SxuaIXIkZTiucBERIwQQkDnLFeJNR61zqj2d36AXTzXIx3UxR6Y11v2Pg+9BAQye7D3csO
zVwx2AINYJ0swf6UgN+vHyj616W+oem0dJljsaka/lU7UZstazBTYNIVSiGS/DR4KfBaQWKsMvhg
+S5KewuZC/zSeB6wbnK9Hks9ta5ZQON95n7yXECoeeyVKMM3HSkvpTn2pAnimm2x3/DobjI3Lufs
R6E0jMD1uJAHTkGhwhrV1cENBZ4TI0lkV6skaj0yWAOnRyS7zae62beTPIKjleu1goCQXlA5cVFE
TqYn1LuN4XGmYJ2thjQurunoFbe5JPx4a6AZWXdpNGLtCU3YtmmNpHTGoVThvAt+sx/9Npj4c3tI
YZxSrkGzWxHWt4pS11YLR4fqVRv3eFuhY2w1fQzPlWYUaxnG2qaHp+UOijKvWniM24CQiZeKdnSz
wAbvbbSRcUahgQ6v0383mvVzd/5tzbhErOiZM5XPQMW3ZcNI7SYyGbtf24HcHbqmoWmRidlVgxqb
YO7n+xhIjaMVrXbpmKgFtKUhW2j7j5C87hW6ZMMzhWTugijJuFUGxKVntdskQzprNFO64bbJAPf8
+uz8iz33H941FfuvK93SnFqKlOxD/QwWa9uLOnGsqp1ecJ/oLFwiPd7FaUh+y04Cg71wHUm/2Xj/
+S0QrdB0xgPZ1JITX66fPzQKQsiISTpYxtomq3kGTtdyvgZkNANd3hOYTG+USkufpHhsgGKU5W8S
ND+naL9+cUR2GMuiU7EUWr9PiYNSGWiDR8p6NvCg6iZOM/CwCPlAwmgut6k7BDqwKcPyrNSs2gSy
ARoAMg84ds5eNg67vKJ/9usv5usqlLsGoUIIFUu1lskbGilfjwrZaUsyxnqp1drzum1l6xISbD1U
uQmCDYh5EPtMxVnV9l9+XfpcFqEyMpsEjr+dxpnk63pQSIiAI9U6VZZA/0hEhN7qvEj7sFeV8xJN
mcXw9P/1yt/LXxaCUAn9prmeJ6vYGSr0LPhDyr6X7GpjtBRG2WcM4ZtmRsnjb156OZr/fQ78PNrM
YpCJXUa5GJhcikN/OAezQMJWTP6IbKDGgyACe3iHmHRF4AAwu7EXKmivdsZINZ3h6YBBSVwyVddT
8xoBTZGn9jxWDRz9ZS9EZMBIrjTTX9ey5ba+svHDYuPXJ63LSRfvfeaKjGwPW8kZm8Blq7uZfeNo
lRiZWfrSGX1set2zo8bThHSwpcaVYHsN43sc3aCh8ppIPdnZhPbNWJGoOU0+92qWZbPSHJVmgNgc
H4ZeWsV57YXapwgjx2/tQ1s0m6HT6QArHjsucpE70JSMWyUR6+t2hdC1xvrASMRRro7G4g2Isn1S
d0czQjUz6tS6lUdoTXCSEa7IQEc68/bX38T31P1y3v/xm/hee9U6Ss5TkHHeV1qzsJ21cYt1C/ij
KVfvhoY3QYz4UEXNHR4yfkNUukzuf/0uvtYCf54OpkzFeXnULHMzy8X5h9MBfL+Rx5DT1okmVQ77
wQUXpaoUYUvxm+XBX3xgbQGBUPDV6ZLQj/36WkBBB61ntnJd6k19Hec55CvWFK0Ku1Kt4+0AEptv
W/ukhtWMeysNYFTbRgra59cfenl+frkGdMgGqkan1qIIrcjf7sNFyrkRUBclLxNpV/HUtg9NCgi1
B853pQCK/c2d5nuGWmPyS1WoLJtMYFFr/h6tS+dM9VmfqyyPB5XIAPkO3mLCtZEau1EG/gcNUJ/P
YRyry3RULDnkUHsyOk1WPMn41IOr2qzQxGfzRcXruhprt9a66ncHhvron44NQCG62JwK5JZpDXz9
klrGIxC9QPwbtXTcCa3VoaUlbWK79dghIJ3S+Z09hLUpxjheg/IX51rXkQ/MQ8GchAwuVsZNNPd3
ctSPkQM/CnGZVtj5Qyb7E9q70m8em1qNXQOc4jvcN0BjYYernH4ycMZVPWa2v7JtDe97XGvaq9EG
yR1DD/5bxNTahg2zerEqc76PGZE85IUf5Q4QP8hcdsGJFU3B8JjAR91rndk8UnYm1WQu2uBUGYo3
tGp+uOoiXUffVmma7YCh5c4GvC/s2UvHNTjDMr+17JJ2nOCB/K6PJRqhngDeIZAU/K7x4J/Imiuv
8GETd2q0+MUqLf1ejcV0aUtNO0y61VI1qmr7MsF0vzeA+7hVoMmbkoAr4LhofCyqRD9OvlWcCZSX
G/DJgWtolfVZTaPtAP0EISbnHGfgTrl/btuoeMJ4nF/V3MWPAznldc7UiEcfv7xpdZsRXakJiclk
jYqtcjbbG4ZPcn3LSG9yVPIB9/TMq5MMI+dxGxSjvMlKSOMrf4S6WDGWKh90scgGVTn1AjtMb3y1
qU9kx7vXRojsqHdEZMo8M69MKcGHKrGd79KRK7Q0m8kbNDhofP4I93FpFeGNNKiNI0xbydsdbO65
cToV/hfyh65W5rWcIB8bKIMo/vgjIY0GU1pMY9v6R9XXDCj4RqA9qQFT8ziuzJaCbhbZPssQLaxC
J1MK6T0s5BljXQxLbq2VUfBmK135LEsy0r+o0QZyP6UhPlpwtS91b8AurwH+n4p6jB4YZFiq1Ra6
HgDpiwPE7u2twXmzZngv8Fq5UQ5+Wsh4zoZkm2YdKa9GU6+krJTA7JrNLmW14IaqHuxDmK9ry6+T
OzKQzYsSYvEpG6lmZVdHG1F12baftMD12azsfcPobuy+NMmcmvWT36nKITTtKCMah3ZezCK+0Uxq
jP30pgvG/HYEjeVngWDHycaqZCKph6FJW1ljZx7ZfMwuSsBgq5grA7O3DqMZFHujkiwN2C6yEclA
Bc3IoIql02q2nT62Hm3d4ailKVgTFvq0pktWIgwVrufIzp61sC42UWsE77DLp9smVvMESHlLRNEa
eKRm3VCCTJnJ6UVTCu6/MHbM43V38VgM1xGcX45q5D8wxaUe4qrQ0BQN9TFntixZhaQ877rBLl9H
KbCAzJt6GlItl00ECLM2HaaOGSqEN/I8AbqhAkyW2NpWg4i9ZFKzS5pxnq26Ek52K5n6vdwr2hMY
OOtYJVb52iQmpqi5lUL8jVFpHuaa8dMeZjXpuaIv7rrAUjaZaXT3GmuRo1mr5j7l4rgUvdxc8CsQ
i9WCdLoe8kLZirkyTwA7m8DBEjDe6nzRx6yvEjIoc7bnquIE1peynGz07W05tc05ZeQTeDd14CjM
md4qw8ToUQOUBMOKOpSe+1pNz/3y6siZ0nVn9u16YCobaUVD4SaC/a9nkv7I7GbwgyZLf5VLJMMJ
/9CMUQfQjHNlZD/q3qQwXmli6I9+qBkH2a8ylhJDvwEQG+KnCUIvBZDkdGDnKQh0eXoYTEkZV0rg
U+Jv5ALpvWz5xYUhStoathjlH2LWtCNByvwYZmjhUz8OdkMh5e81ZRPEYZY2HxEoZ5eiyWL41nnH
1JuVJuvED2UIkmWVv6YiA5Ib+oXp1TPt1GoeWXJFsjgWWkT1pwVf+drrc3Q3iIlnztiUV0Qtmuta
b5U9hmsK6o3c9w9Ck6WdzDD6oUoMFM2WPzNDHGU5qcjBL69HMwfJXhXdDZs3e3BsuaaTzz7nwcjL
s2+VGVtj8oB6Z9eXJrMInhPLyHmwpgHAT1b/BwIvE7B+VYteBl0znysqr/gj6MeSO4p149MUHVoK
jeFlx9BZPs7lBAgpLo0x2qW9T5Y2GHKDB5g26yeade2Dxv+cwFNgtCzjen4ARz2ibAKIuPKpR0G5
jCf/BGUHb3SVi/htMtWZfrA/j0fq8sw+KnpP9DVKZokSsy+oWxix7Y18K7eylFfX1ji05yos5wc8
OiSFiwabdpErw3VnoY9dqaynOFol4kRoxxL3SZ3GXtD11saOFFDskp+tATFXO+jNA89zpKnQl3FR
pWVNwcm2GipFOl5eeI9OYufiCHrIgrGhmDfWrNT7pFJyh2ecwKPmG+9z6PcX2AqB1/elvV/mZplY
UJP70CjKeyCkyVlJxsr122Ki3NuOj1zGtPBiX3Y7LSEu2VvWTu2Qmk35rD+JuiwvzD1IwG37/DTo
kc/1ASGYWl+gPlh8HkdtDY5MXZf6cwedHeNew44+LKOOSv9I+TLlG3DHQb4aGwpnImX+3ToHBjH/
Kr/WZclVwJrLKnoT49IjpmjoVQz2lp28x4jLIRT8Cu7mLU+k5Hlp3FE8WuuMYQhajVWEwu+qLM6z
rjp5ezFjTy4fVHDXvXTU4rOs7XL9aDfXlF1lrHWyi1qLgqQ8vSfV7Sh7BjaEDvjFvqQxhNXGCaSt
rv8otfug+cDNnFLoCiaSydd6upfyi4HnHVeDUNq1RpYYRvgqUHCyfyTirZgPlbmLw1dWiuCeRzhs
qgNX1lUwW6YB3SajeQx0Vg/nQWsdKkqblhHJmCSmOm7zjFo0j3hMByZWYO5Kp6HRbqRId6IqZhwp
vZHNyQnpgEbyKQmeE9zYnNjrZWQ11aSVjn495bL2M6fJnSDeN0HvgghdyyM2PcUF28aNSnGYZX/U
a/CwyZOaIoamj7Z0x/XtYJ+6GBN7nziCsG07duS4OSqD9DazhF6VykeoMVA3aR9wftfxyFNr8t1A
vRnCVz+549bds3zj11muJuWeKYkHG+BnN/QHMkXXkcGIehrQG3gqEfIlSXeltfXViNQSHPZKiTNn
wGFFips+J7enK3lIbjN8FaExMz7UObWcPU7+5KhKepwkyG91fRJNerHJM7RDcxNTrIWCd9ak8ZA0
TGH1iDgajjSLdVD2qJtNhCDPWdTc4b59hF236vV8o5MEnv2HOkZwABX1GJD4H8PPdK5OoJY4N7mh
jvFGlk+qT+k90W5TaPY2wWMw0qtxLtYCTyShpY0qq1CfK6/MXuP6OsgeFNYGaRN5effKStS1jHdo
xmBg3UawgG+RDKvTh55cTzJyF/pRk70yIUTrab3vfKS+AaX1gfaRYux8gQVBCjAIpZu04vGRNx4I
+5uwAUFb5ScjDu+ULDCdmOtMi6rrqdScOJdO8nzI2MrOEqn2iFizEGtEHZsR9cKVzhMoDTRXb5K3
sMq8Tmo9LDy7miNWpRazbdzGuBVG9rViNxsf1VSjVLQjnszyBvPTRqa7IaiGW4VYGRrSNhm1TFI5
em2e5k5eaaD6DKEhAWP6snxZrHoJThUZYSQ7Y4ZrzoUcOEnUX/OWgfY+RvG7Kb+PUbqhcMwBqLyB
0fB5RIo7UjgfB+ycvjvb5Vlb+hMNShI1PId6jSFVgj80lldZ3VIPXdyIjaMHxO0RZqJ1WWlMzWnB
PUWIm3amKcNon8wkl2H120G6rSdGOhLZ4XlPJxRASH7HOonGB+jMYiu17daUN2kyrmoK2oU/O0o9
b7ShBUygc8zttelT3JP2SfgxK6fWLraJRbP+s4seTJPhC8YK+OLUQxkfgyBw9OQpm9j63kPs9Roy
5zl3vx9Rq3sF7Q6yarByaMfyXLCsDJmU3HHRTEeTGRCSwDR11LvWRFCn2AyBHFS0AKhRV6VfuVnR
g9hkCnW5W8gpXcIHe7hRObXCGBeZhpK0vqn6u6x9GCP0twKNgrFEeenq6+kxVJVtVaurDIiE2uOG
S1GEs75nU+E2fa0RiKeOnBHbs2XQ7Opokb1n7oSJ6Kq5XjjcKW8kVj6C4GxgGyzKlK2z8CZ2VKwi
sVN9Zjh7LRk+yKNi3dhZsRLY9oaes/Xdko9+9wJE2yiuhuAgkedXrI0ZZ55R98zvuj7peFVBI9Aj
4UF9SzFNfbIyZjZ5+GN0oCntjeY1S9Vtlz31GhMFe398oE3sKvnNGD1XxS5HGAkfGreXG3VP+Sit
EtQlEOUr+5DY24D7AfvvRBziuDmp1dqKo3NhnWPjTm2nYyVf5PRHQdebEcMgv514yAeDvR7aZBOw
V03MYam4rWdTdTViC5LfugOi5Jr7bwEbWRZ8kJqWGg0xE31YZLecgzU+4O3c9YwW/MgR09kS/6EF
qWaBY4BAS4sDnQX676WTMS5mMgPdVhVKXNPxo1szvAvSi6lcUpn86UcT45BkoS84PCMBER+nW2Gf
TOlBQhIB+O8QKncDwCcpl1nBvA/aB1Bdh27XqsDvGrd3Co6/PLiv+s86O5o07+sCVVBVrkr7rhPR
gXb3ytSe0vrBx2kZ23hipL0eVOu+WrR50MdC1ctmy2kDbVcig9XJe9j1zaSHrmGGt3pH1iQSaB0Y
zgne8uww2mLnU0cY07u0+2DQ02UM8DaLjszgrkbUveAeoEQ1+36wOb5vVWAtdjdXqmViLANCn/ew
HNhlvcwgfebwqKsnmRbtML1l8jbwO7TEkGmgReQ0Cjv5ZWbXhaaIRJYJYdN2RDS7urhPa9gBjNhg
8NtopKMsFeuwdV3RuA8UxWtydZPn2iYzkMRFKgBW/TpDQgZpJyGySAOo47umacV42cdoE+p4kgcG
xrgnFupu1JFjzRqDYJ9RLa2K4r4tn3TrAx9VMaD4NbEDJGKdzlc0R6rRuu+V57DFSSZTal2+R20b
xSa54ztRPGoh1sZyWgsKtH1RbDAPrBesRTR2DNoew+G9Mz6XVjsVTtV/GTNOF1Re6mfpP1GScSaT
JnSW3XQg+7H6ndV0Ap2QcK/DPojDglXwPoweYuu11ux100GfRpykEDbqgF4rQAgHjii3HE/imNEy
5e7qH+vxM4iE1yPCy8hOs37SpXe9ePbjS9bfJIjxMslYsZzZWmrt6rO0lpXZy+t38r5xqGzIF6wV
bSuRvqWpGo/3bTtvWjYoRjO7cWeQhjn0YG7Y1nRk6gpmiTLxJpvPenScUXE3TBuNNtYMhWURb4ep
1fFKzVWXtdJmln+YSPoQLjPahyMswmsar6LQwEF5SecHqaHz3y1e35qV5thADonZtSxrE8WzqaAF
1SWWKfPUmYHUJyZ/Nu0r4zqTYk83JG8MFkHQXdogRLDkUzX37FFMZ9CKNRGZew1ad6Skrlr8MJuP
Oq1uUsajZw05uFTvZlYomb0z4BiVOlFAZizYLxHZpHyVtq+lGtArHba4RO00cMx5gltiPo7pcyAs
+Pi3olPPvd2i42T1RDUDVYFXZHT1DBJROBFseuKkuvY5ba5svgoWt/Tw0FVndiNMkhtuKbth+Z5X
2mNY1E9Tues49LlonbmxMTBkV7HcMRZ1HMPbkaR8FtJrv9OKfcAKo0hX9kx/dxkw5KFDIxHQVnwI
ov4qiG67dOKQm/ZR2G/CH9ejPuOtRYRWUnS+kZA9iGLehfF13ez0wKd4R09VlR8Yfzn1bcF4uHKq
0uJaGVWnNsz7IdbxYRBQyvyV3DUs4xE+1yO8I3UVZChAch8hWLDJLJIuU3vDJtoL6FMPUXtIJ921
CX4kEfNtYvQiWRcot6IHI/HflOoxs06Cm7uPfTjfD/m7SQx5sKS1rjIlGPfms0Iyq8B2bbf7Ypg3
1A9X5WxcTX67i2flsFgXVirYk67OPCoBW8kwjpTXkSDwzEzRpUY9kYh23lOC2ldhv7OD67xuPJFY
qJsKR42KU4r/h4U3C2zrjnzjJjXiLexeULk+2utpN2QMstnTMui2lZWj2fT8OHRMq2cmFUUhOeo0
JEKnz5hN+m1Tv1aJz7ebbAPtisq828unGkhkm3BVS7UjE441uZsSDd5XDXHQngWaMm9FmK6FOKYT
lS0Wu4XOqjexD2l2CSiLFfY+ZUSy03mE4XYiPKN0laN0gReDi18VPIYGe55RFfxoy3dDYl9iF8iz
yFwmjk/ir1XZrQS14ciFvp2RN0bqtaS8Ne2GxIQ3YwGe+srLUXzm+cjtZ97EtAXJpzo6D3SVEQUk
dRvCmRubihNyZI8eJ1VsdVX8P47OY8tRJAvDT8Q5eLOVQchLqXTShpOmEu8CE8DT96fezUxXTWdK
EHHvb+1hnZA5rqTzetK4kYlt5PI7FXRuE2zkx7SuNrq97Wg5Zfc99I78MKP50rg0JsWadlCn8X3S
/iEP8paZWXorGhSOjtucgCyXjv0wct6AgitkcM9DF/32ldzkUn2hyI5Tga+BFus6/bBz11pGMkX/
yg2YdO1X0dZ4Zifl37O/3eMLolTobaA0BESIflir5DieHPcjquJXZf4Vzns6oaPszgm9vLJz1nr4
Uwj1TdcGd5HT94WQiHZY5sgv/D1kYZU232XjjAGOir9UQXekUDXZ3hUTZt3+ydkHkTXky0b0FuOY
eihab5NXzrUmLsVrM/R1xjZT99Zzraq9S8wjGo78GqKjBxXJ8H4qk1fwy43XasTQOABSOWp5u/Kl
SJcQLnca2b4ltUP0Y6zMtutg3aNLEVs7T8Osq2gPw3IuCnPEOCfb1qbfXXTJWgLANPF8IWuDrcSm
i8ajOJyaaK3ehUP6adfJ3ewY2tBNzx4Kk8yqVhM3oSaBkqOEHlwEeE0StL3xm3So45Ko4/Gi3lHQ
1DxTwFEr6Inm34SxyaKCq2wrGMoEve/DpvnDC+2gidRVKcKTOTZHgVpByktbGteUWuDGOIwceGI/
jhIQlX1qotDULYi6x68dfbvEOerNL7qug+0MS71qFybKr9RyAxUfLjKNklmRtB6fS+UaM0c7ytks
m13VcT2nRD4k85Z2tt8irIOJFUkfxT4Nk2PS2AH1Vzt3cg/eWFEyZXQUw1fE67s0iixFNSN5kvY2
l4nPwOKHvJlZow7bgox9LweocxTqkZTZF452Jhw58tG/iUNFa9fGceWhTJ0t58xCt4Z1aU57F17B
VyL7M1bLoOug2BYjQWT0vsYdD3VRfuP91G5G4dFBblCWlKFaB1mlRhS52MSMJc6Gk1W/2kgLaxJ7
XyhT09M8VflvH/Ix00TTIdaEorCz7pc0Fa7cWFxbG5u58Gh/7edOvul0AfoooXnNCsMEuOQ0UI2p
3+hRgvu6iOO3TCnfMrb7f6OVVD37vVUdolwaJxNF962MQu/SZ4p717O6QhysW91Ca6yvJtTfe7vx
nbo4h5PqhxQJIQ0OGV3JON4qNYMLZWcIYOMn7g+bf5rMvORXT8Utsgfj3DpWutdqN8S23Vz0ZJwW
UUpogFZWt5hciefr8ixVTU4iCu+Zp/Nymyo0fCTSblFoztfged4yNhJeQpMhk7SnRZv2BBX02I+1
WaXJjzJLAM+SludyLU2aXLRs3scl5nKOz/JlQshCeNiImE2eM9vdtwkVWxn8znftPbElWiWSwXm3
SQhaZFENc1+6wy2PPONNRkwmety3y7ChspgS7NMgG4Bd4JGanJkDju5p06NW9SHCDrbb34xRPMpi
/m1nynzmlGY+JzpGaXUmJH/VUDN9NemQAmOLQYFnGr6t2MTub6fbKYdnbYBcP5+WlAX919VCZNST
Dhp6n8GmdNQmlcpHApqtMxYNX8tN0gf6ipiAMQip/0rRxezlKNj1Jkx9aj68NFZ8zLg5hQxvFMN9
yMo+FVNMgba5Fal+14zc9YuIu7RpaeXsDHebe+GbXbZqULPKK2X+b1AzEuc6mBQxs/6r9vTWK7q1
jiedCjWiAHTR7gc74eiibK13TrVbX1RTyddTrSTL1K2pxVE67odx1DZS9vOKvt/frHOfH6Wg7zEt
frtGfXOdUKwRetarmk+/SCMncBtEx5VnfjZldfBi/rBHXYdfR8nVid1jzlGUqEAxXRbtTQcSQUly
Y9WXqUT6ZQPuT6l6c0U67gsX5aUqBn07T0V9VpCRLzu2zJXlOoDMZYUusnw+OhnM70IRbRCxCcJQ
aIuoRnwOrMXJD2k3IQNL9Smp1iDPqp+ZGhn9dQmAV5FsiROA1KOy+zH6uVxbqrFwcjbBMU9/R6nT
xhdPqvlueWEOlIf06FrF0muWDbWRD1E2dcSQYeq0pVPYOPkGUagAXHZE2I822GxphZn+E+poAWrE
eXNzJC2zB60ejcCUmnfVRDzU7L4RZ02Zu9L98mq2BCYtLyJXA9sEwG/rDudar+ugsvOoJLMGZY3R
KfUG370KB+QY848jBo0TU2UDWs1cfyBcXWceqFXj3R1sI9m76fPG403U0sdgFSasOMxXQAov+7SU
poY2xGF5JMx29VRCriC99plJ1sBQ99wcmd3txYzUuBdtEowZt1VSlidTlAc21pNIERrBfXzVsr5Y
kXKi8HcPGcYPFavf8LAJmDtbTtdEn25O61yVN22gD9JZuJQN+2aBqUeJ4m3nRArlqHrhqxm6bQaH
ZqVL29yqDp1jbX6pIiT/WQ27NF+oyw0UntPlbFTxXzXK+oPoy5+0s74SnDqOmxVkyOn7yZ5Kf+z6
3dhmJ6w9/VdGjfIlwomqLVxn0Bnei2FRsqVkYvxEaiPEuuPCJ262ce2NahTdil602Pcofk6bCQdQ
rv44GrV2nRZjYpnppcs7+Kmk0m5TW1P9MJY/1YSAXwOLIcBtpnjZo74w6s8lmCOK9A6FCifFqSka
vV645kzmIggACG3qKbvWc49zQ8u6mf25qfBNjIu+EiYHNW3tG1BE5WtNb6/6kOkht2zOVXAihCP9
mvc1PysSs4hRTxvh6g+na1aK4awpk944CDJq1WV8ifkpe/Xbc55pHmFxZ7K5pK4zLTAET3gf3FNn
Esk3/UsFcM5TsE+94qEU3smshlM3xdtn+cfKUYmoK+iLD0OI5yw8eZLHq5ucW6OkZ9raEInXD3Ji
GZm01EL1HQp4DbX9Umy1SUG06xgjWnSrO+09EqQeTnM0rCqKEGF5256W3mh8/qX5YaRTi8aeAAYH
c/NHmdUBrXLVlmJZsQ6L0MIpbcANe9lZGQY/qgo+CLcYfd02V6oLOgzbgmYyNNO7mrRA2BQht+be
QDYjl3omznEo53ej0PtfYdTkVcd1v2an3laucQxDpGG2rq6iwQnCzoRczt8I+kfNOO+lftX6awiW
ZSjqiySJE2Py2kH2BugXNI57UxvE6sO5jNSgxCTmzP1+LLkyci0CYlGG5wAOgeJb0rRuMfmJ6wwC
n4sHRclY2SjfYYbXVNOBBiU3FMn4nSwNkUQWsRQqX27ZO2+ZG10Hq3ypE+TaVJL5vRbCi/S+PWrr
NjbWA83eTsZ9I/tzp1QPtjqOwGIbw8PSi4ABHUWcZCsFgOzTrVIVV7N843RaUix4igaUIbGVeFs1
DQPPLNXFkGRnUTdEkQ44tuytN7obhr5rCdI35cNKFuMhUZXdc4vBJLlUiMhOEmCMVJzb0AM7qt7b
MSFd5mlw2lNSsutR5dByth+LmXGvJu2MWE+17Xy1nQ/tSGSPOgY2vjnFte59OJCce7Cw5JcNva6p
ubKwKOqYrtNkxqqir6Y68mW1UeyH6mafHIoo+WBm0G872ZvM2pMJnVy+ddW+6CvmUNdPkVVNKX2M
elCywlr0w2nyy1XvqbdO5o9c3DudspGgmXF37DyuSzltIzpdBkzHjKYmZg1hU89XpMvWpEeabrMU
Gkx8VyVF6aibmhLJ2HjOqrchwuDv/TNpz8pYtDz8ha7cyhbNCUti+kQfvMdQ677K8GF4Z9c5Oeah
F5u4f9H0rQKpyKEh8wNRAPiO9zBGHpBZLD4b9y7m64AZoxuAoIYa08onUf+dJTYG9zy214Xb/OoN
NXfTtVLfRnY6VbZsutbOrMRO4bMWLWb26ebNr27SrET6tFBts44ZTXyZ3qsly6UBfNFl1lIjsQeB
51LL23WGtaa4WcabarBUhSsPhCS/Wc7O7o/NuHWfTsTmgnB9RRfxIjd87i7Wv5GqWUw3xPYIQtRt
kzfq1ibhsurEQoXWzT6kfu4q6efGbihgL7CVx+lnmCmrvPvNuZGN3uA5OdZJoACIF0D/lXg2I5fB
NH956gWOZKOMLLI0A3Dsxjsbhs38q7ytB4rdDn8O9b9xTSktPjA+lQznJyNdvsSTQk6fSooBffCg
Ke4pjci8EhndwFvaSV3ikEwFVAnYiiGHL7eSv5RHBZN7j9PvwWaqhm4lFq7I8bcqYHVg8RiKhht4
8CLnphvguxg5ueRzVg5tlaDxeTZ25lhPHaiojt+EhR5/3bFq7gI3Br6jVQ3UaiQANgBgAwvZc1Yv
8wPGGXJMHjr5XglhXRFl3+0TSvZmOPZA2KfEejeUgDmXulkMTNFCZq+t/W5kpxxllv3uTpty5hFj
mhgZPEw+OtyFVIebs1i0ffLXgKp3vO5dvJXZZzl9zxwiWlUurWZjEF7sbSr7K1HsHYHbvAaBhlFD
N95ic98TzN/F6kLpL3Q5+sCzIJgEXMUp9a7n2Mi+UrHxBLFfxbvVHCfd8jU6fkpSq5NBBepNGVcJ
1TM4BrRFo6B+7761ht+MUmFkVSSOESubH8Mp2/buu+sZyDr8UCWYChOmbe48615Hr0atXVV9aZXR
ity+UzsQilRgndF/1KpYOk4ZpKT8dpQm6c3CQGWmIzlcld14xCtOJyj2wXWZgxpXw3BUGxypM32r
9hMRbbcGQzJKwyNLxYpSqiCX0LcjR0czV/vB7HamLCWpU81NR5FhceI01fMlF3wyD8YhbzK2cVst
XQhDnQytiRXcIfq+CUD7lKkPVELDshAXMbqNJNbatZe6gsED5ZvU0dtjrIph0KdMXIqm2uUcohKL
dY25sY+nNa/yGtXFOhvEqrUQObjfT/RZaz9cTnHRHiNsFa4ayOoLTHBnujudkyxjUNKtS57QoOig
avtyxocmy5vhTCtAH188lVYi2piJ42vhtFKYorXi7j3DjEWxzJOBxJFuo7mkGWcs63y4ApcmrYsL
blOr/fC88VJzLPDhnDNUT3pPwWyB8gCIv62hAvBzkl4CwTctQ4DcUIGCya1LP30LHJ3VGC7itg20
xPDDEY5ubE+YEOAThLx0ztXK765ZrGmLxh7HEnOjVHqZccgKIGZt9BYFEsBKMi9OFBMXNP7mFDbr
B71jJXiX6jUL3QULIaUD26xFREimEG4iYXy1KQKOCR2k5FJUf9o+ULK7PR9GyKvyxptYdMO2KrB4
TR999t7ZNeOksoySYwebE4I4N3LpeN+D8u09329o4epDKV3fUvA3pVcJ9zxab864NlEtGUaKre6h
6cUyxkMKo9IYmxEsujPitTrOq9Z5MaMeLZAfi23Ti1WZ+1UVgSI+pPZBwe0p5ZQNOQmmy1wg1FIe
eJ2XUnuNlV9D/AkEaG2yceZrzm6TD3ZQkuSn6mIVNdWqrvod/SdD5e7QUqxU59eKtuxnMO2bBka7
goXs0NcZzUb0MHfeKU58tXl5RtNZ40+CsER8lLmzVkYoYfEbzu5egKBaGI2Qu7AT0bLtlylYdA39
PcN/vALCor+LVw7nnRbzEYTHIXef0eYQkKQ82dmWhpvLlGBAacylQD1s9vcGkN9WrF2p7jV+qNB6
sWOIb3jWvzJGk1AEevuRZVe67eMOHKn7dnHQg3OFs3cpCmCjgoqewpa7gj23UttPQ2YXcl5YfsNl
znhA1QZWvYrKjcwJNMO+2a7U4E19bDPLvspeyjj1J1gYN1dI2JakxCiI5Dnlb6I8ucZ73BYLIfxy
uAzJrtCihd3c2/nNMV5y673Lv1EQmPFRe5663WPMx1OU/eCL2hTV3W4I+0E5pqOLITnWZsfhhpbZ
oeo2QwhAqC3k+Cbp22uKeEN4EZ/n2Ztv3CRL0Z9qikKws7waUbtA1bnLSHA0oy2CgeXgLGMuaLFO
+C5aHSU2kRDYleEMThlmDvOHavYFHfCWgamTr2SOjWWk2sAS3MzV2koFjnidbExksy26baw/puRQ
/y3V96G7FPZp6KlB/SmyIBH/6LNd1uI8OO5aHR6zeazqF3d+kVCtgLEmHBDQ9zL9qSN4RXcKwBTZ
qDiZSB2xOHpY0DQNqvdqO7uQVdvildmbAid1PVzIdVq1rrrUphODgpYecmfjan5JPm9aHOtsN9rX
QUflNGesM36f/Tr1Gz2mlDLUKELKWrwX0yNXel/Xr2APNkRa2+xLka56oh3L8FdpjpnqUL2ya0Pl
Vot91Xs8azq5EEFVZ777XH65qlorx4AHWdl/tXqxGJPuYwbCL4wD/t+F6Z2FMS6HjGDIhqIccAFS
sTny9mFSbMri4erKujWegghgPwZm/JybmXyEylF5BigTmCl5tV+fohxt0xL8OuGDKhhkc5IgJMHT
gFhFDEw4tLuYNE7LurjpcbR/2zbnVlWIDUTd2OtsiIIR4dfTR39EDUSPEqJXpttbA4Ddx0DklE/b
yOFLRjc3pVn63XRAiWwfAxQieo6BpIGXNTaYYpfSjTedujemj8SLtmkyYEPeO/AGZU2ROI+NeS7H
acWlwx7CCNrsBEOrSt/6IHmRW1IskEJHhI/k1LHXpyw5IVQMBrsM9GhcmtbGSHLsfjHUBJdld2oB
Om1v2ysY5T/C3G/cQ8JfF+rj6frt9beG7Wp+MIeLip/ujRM2Zcm0x98+9gcvCuJoh98ROO/mOCT3
LAdYax11jZjvToZLFi2mUq3xlvlkLupw3NHAPK1nsMzEmDaBnTZLB1Exr3Zg1uM6NW6KzYoZrioV
q1P92efWsgjDsy30z6w6zs9ER83w+wajUGL7qr7uxENpOHGltbcG/l8URIZWaElEE6is0QHDrg00
RpbIKki03KO/92kxDmKF8SLvv9Ji3DftTNWxWvXLEvNVYeJVB+a0EPPZeb3LDQNHnvxtQsQVUxpu
8hj7P7EUEgsZgufQW5UJXSWGWd0liaXMpLLiisJklnqWZBZs36ww5g948bYRUxiuTFEwVSTND3XI
NEmP80tBbzb6/T8QotNol9UVhZkSzKV7oKPqxS6mySfdENcFz7te+qqdl09l3MtcKseJ4JAyr14k
oUrbZLYDzxZLS8uDhHcgropVSzSonLwDwKfbcr4lCJ3sEudod1ZipKUDaRroppA8zT7hsjsFQSBc
Ffyc3IwSVywO07JzF2qxz3NyOhot9B1izhnBvH+OaDetV/hh3h0FKcOibU5JlQdZamxb3pOkMj+w
Bb1YRIVObXHxNEYzTxxhdMkriE5hi86xqYnoHQ0u+Llm2zIm0rqdV2o4Fp3Op47wBJmT989oq12n
So6a+dFl8kUbqHsvUXnN7veMU62D2XV5Cw1+Aa8mzaZYWMOmKLmmz112twr0k/Uy5Xug0A2F5Yzw
S1/0gwEBt+1ifxp3E62kxRxtZGyvzMr8UtMCNVGy7uy9qQuWTcYW4jLgIZ6xoSnowZITBjNVapaE
n4arcYTEJpccKw3g8wxhvhghSZ6S//Z1BpCWI3RVRgJPiEeg++NmhCNRxkul4y4QnP4Qhe4DwfmA
MI5ba+osGPZlXV8EtpZqM8KiYsIzFkqXL2JtrQ+EEHMiE9EzH6L2gaRQnU5IQiz3i7TZOPprm10h
35OO8/TUWkdCY6r4KOctysgme63BI6eNNwDKts0mB2FC4SD6c959hq2fdU+uxwcF68pdnDOfv5Qc
X9FLPwR6+D6gLSzOdnhUfwukYtNV6j6aPmkHiXto232MhoXciJY0bXfF+dJaV6p3lvxo7kQH3SKC
3ED3OU8HpBmQa7O9A1wICz/Kr4RCkJDbZttpeFHld9OcItJpap+l0PvJlVWCtN4mByKZf2sNEW/2
MhhXHlmYS11/dUhfYBTKeDO7aqUTpvngfyKzpsfOz+adPkb5Vho7Nd5Ie5OxAduNQGzGQ82g/yq8
rQ6U1q8MplfxoQw3o/8yip8+Ps0V/wcsOt16phg01lbTn7ReNe9tHjazzYDKeQ9JN+I0RXjkeX+6
GVRVUBo3VvSiYInyC8dad1wP0b3VT3XxT7SAaPfSQ2irKkvdRNeyLcOvHgls+ovDIjdv0zXMw7Wa
oNeUFwW1YA7a+WWUm4x8Dn6kQZ0XFipLi0CFZPxzkwlFMLw83QCGtUiQtxnGi8lqS6kDfKPG9LjW
Da7qdSqRmCBdm0pa7H/MgpcmP2rWDstniF35HT2UN0Luf1WkUnWk1XQByIlenaY0mJWtlfN32a9G
buBFisZ+6PZery2nyEcxy05KsF2E8qL8ZYWSar0iUTdX/HhYq80HqU1ExpA6mkkWs2oF0q9mD8dZ
et1JVvpqKB6p8ZQJX90o0NRjIxdZ/RsnhFuNQev+8mvp6ZUa2Drf2tXWax5Ge+rVk9qurJx/Vbpu
64tTHxNSGHT7AUrjdp94HiqkWkqQWkfBhdq8401axhwF5J5wR0D+D7OLKu5gpeRNsH+f7fLKhQEl
glaWlphl4x1DBvB/sAl7A9azL9duTHKJ6gE4vzYx3CVzhTtvzWLXpxyZ+gMcglCY2QlQcszPW7q+
WtqKpoMOkpkECuBgsnEK4toV76217wa4gbB2Y7SWPXqVF4o/XIFWRiwithJ50IvPiKNvcncu3K/c
z+pjtl7n7pwipACUy4Ku2OSoIxPo7y4/5t4tN9BJMM3x38FIUv2YUYTIrkJkFjxT1AdeC9pHApYd
WKYPI6rmBy3bMeU44aFAE0dXXggy4y5Kjbr1TRn+1dCTNXpz1KCe/TO4iLFZ0cN7NT1b4MSyy5dE
nWAOXKXdZ1XfUxRtc3jQhm9FmihdDhmiImu4F9o6r30Ho9rzqPGW9vQ3R35cUsiwkMZvypoy1mTW
uxQ0rw3Xx8ESEkMO+LnUm6s63eKJRzupSHfvwaj/8dqPAh/Cr8lgHovXEYFmlxPcTUME8HJyT8hx
Ax5o80fjrKEFy+eyurYOaglg9165NZYAnD/gOpmHjzlQdNp/EEcXDWhgvbFH9PyBGQZoKrRyTQQZ
UOZJJJ/1cHYeRAul3UtPehpRHKLeJ/YG+WvG5VGJW2asU1hSZ+EURxRmlVw/tXrC1wwEKae6PWKs
olxNZxkJOvnX89Q0x4HlM8PO57bOup5+plbhtqlWhVKtRDTBnAc6TWLxsa0Bz3IyTR5mbq2AXyyb
UXHinOK95Er48NIdXIs1HAqT99ImteTCLmziE503LuoNiTrM2lYWn4h2JNl9BEhlk3asj5j5aKoD
K0Xti8xYdpds+iatftESrJr1tNuO3iZrSKAqhiU/GBpAQm1cSU2JdRWu/JgByOo05x7A3IqUZ+gA
rgdoyNLCn6s46ImNtRuaZ7t7+sotI3DzZuekRKmP/Toa85Uhyh2uG0jQBmapkfvcqo9eEa+sfo8n
RNa/KXQu+gEyptYIR9DzvGIhC1rQfxM2vOKZM5ogt5Vt5jnhop8LzPa9H0fha4t4iQZc0m/KlUZA
4NiLoMB3q+ZE1bfMqzDVdaIC34vl0JMYIOx33bD+hYW+SKdDbGGLSXD5E4+Sarc8jdczpmfoU9Dc
VK66nPuxR53v7XSA/doCgIhsv7NKmBFYuHCVcP5lnN6unR0dR+5gCf2y1DYlcfZTeg/VTzRX5xSk
JUMEL9OakaUlP0492oDWWr41pEQTAPZevahhu8pcOLFwWYe0q5Ms7oSfariJ5p1CGovUR/iFU2QT
pmW466iFPiGoM4Qk/McamD1b0zg/C95z28rpR3moxe+sumsLcHFCCjsqrzKRi6Sf0dvNe8Hb1Duo
MulTUxVsJXb6HRfZxqz3kfozMzxSTcJ9Q/IOOWv2M6+Luq6aSAz8mpL6ArDDre78G9L6zc0LP82s
LYPPWicNzZB3XWjrGdhMkagIaWTJ2Hme5UegTGRaBrWJqkaFVcqN5Gal8ge7aDATxOKpwI5ek6/I
M5VsHB07DFoqT3+pTffFHeuP1m13I/FCZa8e22heDQ4e+fIgW+RxZFg1aGs87AeZ3FhRFGAG9qe6
WI5kPzV4N1U8GK2R/RvhkNKO4VSqm4rdVNFerDr3k/DQNNekfik0JO0TxYlDeY7jnkjDmJCGr9il
xyt5mK19yEq5pJJ3gZ17Qw8OPoJ5W7CNeGTeDLTmhNlzaFUDo56XbuhtRmQNWWbscylYfHJMs9oh
I9opUaOn5xgbnbWumqdHI153aPO8sV6VqoHNjCZc4B2DUPN1rqXfRdyvDUIklKI7Z9Z7GyPLbNVD
MofboepeLetzGiDQo/mf28f3MVOA13AA4OrssnDRauTySRjcbrxWTbWMyRd0C/L4e1LNrPfRwZMQ
a/p3jCK8oa4xE6RLlnBXAJAlngVFu3Tea+gsI+e15NtEtL7py2ifx+WVRktuPGRFxChpebwaGXR0
eZf9elK3c12v82bjunAIjudPbrRUQmavmns+PU0EpCmFQ5RTHUQSfZ3xZor9ZAUjR5nJtpeZIAUI
AzB7A5zBrWSwGxKpVAQbhMu2TdVAVeFOgWpq99Nswktc5AEWdbSxQK3UbJo9fI89nMKnDp1sA8+D
38TtNETqu1XZSxe0KAu/lOalyt+dXvh6WO1SzVwZLc90Lda61awb9rDYNO5l6dx0DzZLcn5FzpdN
Z62omOEjEzQx20gO3Qzdejw8k/6iTaYmm1yJj6YBCZKyFmdN/F6r5u65gNr50dBfcULy2HcbU4cq
C3F0TvfkWVkCemsCKQ0JAvgDWTTbfsDj/wwFaMIuMJC4OzEtI1Yi13YF9JfVq4HxtOu1zay/uQn/
jDj516xmzAdPIMx5S/RGgDwbCAOQusJUMDXGRVbGp2oCMaB82YzdEOQxZwauAtpil6J56FO8qznu
HGYDAHpm0yhwqIsaS+s1eob0EJIap4nvJgR/aS1fqAzwLzPrekeijJeWRMLjkWwlxcQ/m2Assq3d
a+uJf1eRq2Dd8HK2DcLQEWo5IZ/oQA3i+5w5SMScm2Y7ga1wOjveyB8YCDED0Bt77N3asqzqq7RC
ZDAKAmN+gpCArTi+m7n6GcnwjaCXZSKSradFl9lli6cbAJ9fe26t/pBDTLjQXlFTHAW1exoHS5sw
TVioEvlWpzg6Kmq6lWBCdjgfNaOjbBTPh+dudLJb1DDe6LF27qtw0/YQpa2+TSNJDF+8H2o4zZhp
oU3uuZsyAf2EZLXJmORoWxyTUpxCRzzlsq+qywuW9gtJYpbV3z3cQOjtAkuD2HMjv4aUGwtnYZnm
wukvKabDqpiOUyp2th2/JWVyEHa71Fq5ATGDdsqfgbSrSME0ks2Hgruy6APRcQ0mL8bUkENDyium
cmvazBC4k+D9kt3axSsVymnjULPDzXWhDHpjdt3Bwjo2lvdopszEKBhZiq1Kq4Du0Z4H4VHCxNjp
dOKPHzoze9Vc/dQTTlt5FICxlVGmvW5nhYE9A76Mdk55En26iO3QL2tyc+eWPdFEe2lKWIMuSbdm
5nwTu3OUksmxGrpXU6OxsFFezAakRFrtp25xcND/CuZnYpLVc/4TCBfyg//7Uabhp+5oElHMmlnY
KP/6jILSOe+B3E0UDq5b+5WDltgpzeSfUQ31DphQ2+HiVW5qNmnX1nleYRbwPlFDR8cADquQeerO
0VCUea0M8JhKMn2VBgoZVvLa+GnVp9dTtd7zLD8nqkCf6xFerytQiLJnvavwLOZK4y3r0sC124s7
TazPbNUBwI9xwqt/vGpCWDp4MUmX6p8TKuoSIwnerwnqShnZ/xVq0HYddFBeDeayHEBf7RnJCwHp
7jMWzYW3Cr+tsflpXTswUuWSMxuJuN+h3LTJs3I/0jQ7AdYt4w4Xr5Pco1zbxFDgra28utivF6Gj
ZSiG0pepbiF48Cc6LT1FxsYJ37uuXoflr9HA3rcrFTM6XRirQRFESns8d4QuIAawGgaHKT1KZ8YG
ED+ej+80koxU2U8rwKrBmjumiGdKb12k/4ZRXxWjCLzpVa+bi5b117b5ip3XTBvZI1A34BR07OQ2
8/drmmtCd2c1uykFXLH/ND1QkZ56cWBaj4K0nqHqX3W0s5r12moTY+s6Hv+SmQMYR2xXb/R04F0d
42bZt0x+80wQC9PnJUtE0JbDesTJzGQ3/SEtB2z5km5yK7Sjae4KFQElM1qFQnL+j7LzWI4dObfu
EyECiYSdsrxnFYt2giB5SHhvE09/F3Qnv45uqOPXRIpWN/uwCsj8zN5ry/Yw9ayC03gFR/eaeU+e
h9WWNChMIsp1UDC+Emu2qOvnor76PeDWNy00cVOgkE4PqTHrrYqHUl9ECrN+vphMvV/PWMscTRni
Zy/7lOWTYX1DxkWcYbI1rG69ABbtmKfWxpDQNq/jeADKh2o/3ZgiX0f8/pp18SOOR34tob8LVowj
iZtOi6CBzISV71n7WXhjzWOLOjlhUcKG86r0iJkUSlY0NV0RLgBT7AeHCafHOpHFTC747nxrMY1P
NqUTImI8cCwh2dNtGvsN2edy7HnM1YcTrBWAYfvTrQ6WEROKQloPQyA/fQFdySpjJyYKKppc3y+W
Yeu8eNx/ZR8dFcPKDs4g0lT+Oudab+PyrOW2mJ6CYVoyf9mOOVsU3793GTICDuss1QA75BTt5BUH
AYzj/DhF9n7OFK17RFEcX2rSLhl9gcD83B80iuDQeEq1N9987WfPzTWaDIa8DDiiRZrhPAb/3mF/
n09rQUUmGfa11aca8rcavQP5M+x/35MifGdGfZhjKWcIzawWRdPU2U+jNaxaLEtwfT7bZPwdvRbv
ldzRG634IY8+euZ1pmqmYaX/qnr7K+Gif+hk+zvQlDmpznWYy2Sl1+i+bTm8hgbf6bntjAnBDSZf
lE1whE4e7VvYZRcDqXFda/vSbculhg8V/caDFqJxx9SGUfdhlnHm2RGW56ktzCeNWcPozVyXbD30
1anNi3PWN8fY7xcdFbvS3jUgzlXChu5x0H9Sjua+/0mwgWfTi8nwvnNOVmJdWytYNobGvJ/55kNo
RnRKyakB+iuakFHRt4FoaBgo5+wwZaVcZ3fJSDF3MWX3407HjsOrt6TGWjtULj31fMf4JmZKqYpx
D3Zh7QUGtyuKnwJ3JT8nenSs8UK6y1MuJWtJRrauTTQgmIIOeFolLKLImY5TISmmCNChzLrbozna
B72HaCpfVy3qA17QaIgP0tTfwBG9BaypezwNRliuHNs5VG60GRDcOyHMlDjY+FS2VWFfNVRbRRzy
1mwHOpci0zdBpu905gaFwVyvTAaYQwHjWu2OY/httJlVGhPrLISqnC3W9FY48WvhVVe/5leq7O6l
crhCWB6ELNncO4rVcxnNnYfs/LVvVfGmoQWdO8gzFEPM317yPU7ZW+cbVGbTffSSBUiPYdk1RJKp
pJMn8Bj6ecjqm926L5Mmz4NTBdsOuM+qSYZ3jAOz0Gbt5vlPkDdMlSdGiRo1bgr1XQeH+KBD+7kI
Yjk2omJoJMfyK+k8YrlqenMxJTfdG1+zwbyN9kwAqOVGg63aZclKasZ4Lsfs0W+xmIbSe+mE7j06
uf1sJtl3EjPtgPHRsCxmgy8hMi7E8Fww0OZ4EyNWE8bq3VecjOe2wZbVps4WSSRe3nDvm7jhUL6D
6GafH2FrezYK6yhYNrU683qTJ14dCn4ZBNNZ3d9MbVwE7MYYpOpWtBCsLZp2i9Ea3MvE4aalDBGK
hdcV702bn4P0c2Bu2qp4P3q0UOKaxUTOZIO/iVxsACxDKs0GBVkB0B0ztEzWpjaZBc7qXB3VUSua
hUJVraNE9ti5eUawK8tkRXDYRpTeoan1W84IrAyHN9/L1433mfQQvvwWY2mxq3M26YycpDHyI6hZ
+N/1CNFp8H+nWn1H+kZNpJ/i4uhp0WRFZM5F8dxh6stxi7UMqbJ71gPW1VD51MC5++YPKuMq5UTO
CAd26nWUm2xG0PBqw0VkWOtDXzu6pnecGpCHZKii/62reN3H/kuCQBqq/WLAsODwkLT5DJ5w6WX0
Q4iRNkdKQD4qnqZwkeL3j8imq7Xg0OuXmSI/wAxnANvwbcwALpvdECrDkfsjC+tVx3mcBaT+MfKJ
GfFkJJ9YbPxzPeHBZhkP66mR96xgMil+Cp28eGRcZvZdWd2m8NuP2nsDZLDu2lPKtmec1y/+y2QD
LWBOmbHfMfjfLZNOS17LONhD0Z9DIbAqh5fE6dY9E21grZSSCPwsfddw73UR9UbYUmR9Zyg2iqlc
tiEI6ohvu9RPjO+r3t/2MycaT6YBIrKNOWs9bo7SW2hyHaHviXnIhLAeB9ZMQpNcKsmyHP1dnul7
xgI3V3cvdYJOHW9UAms3q61dgvCuBJMzUWS3CFmbgCVUNlxYaCKK5E8WthdLPxnsaSbf+/GYiuaS
N5OXNda0TdvGjzGm4aR4G7h4R+NgcjEEOhttiWo8GnG9QsCtGABb7Upl96C8aWSrhCOJmiRb6MiR
3M7Zh4a7dJW/tRjlsQlIA3UYmQfF0KlHBXzGNSluGKulUOisbONR3lMNH/vOPTjtrxh/QnqXYuAu
hc2uB8uMtCc3DLiz2Tzk/aLV4qMu2R6T+RTUYo8T59WIKPBMh3qFfmTOiDK8Wx2x7wgcXMAVyxp3
GnWcfdpurKsdHMwm/PDBgBVm/9Tw+Olt8xSQCVHx99vGuQBj5Kfsw5v+NZx/HAa6GAeHk1kQluk3
AnEZPf0S5Og8SbtMfNBdBDb2HpsGC7CnL7YCdJeLUiTI/aXEF+xo9gOBX+tSS7Y+jgGbUbwnhlXf
MYtkvwk5fK3QOJj+8FS7HqgEcmuqVyf4BLjDbuIlwUDe6ospYeGMcKrmwzTm1gsnGPRb6ttg4cK3
awa+KbgTlmusHCbhNR8LFiSerAkbgb9m48vHS10e3hqjogpn8hCqRQtpoanWfg+CRf8ZESBAcl4J
p6Tmg2DKPMJAbjENBkcAG0Z2HVN0c1hmVPXZ04iKqNQmnYb9gAcGcBPD2ZrFxBE34VdQN8eg6DGd
SFhG6a5ywzcMcsHCQAU8uR4tS8QKb2Akb9FAAKp/SSlnLb3cAiB6CCZ0bY1YSFQ6IZONETTClIAx
N/HMBO6vZuo/rZadbcu4E6l21ofolrr+M0TphURf7RgY203xrEX5eyq6ZVsTOKIwUWjfZMbzcgp6
D/aLtTkeLSQhEGrBZ0bEYHQow2O1rkKmEAED3zi2rhOwE0zkLY05BQtmBNg5AFMDc7zZDOhDlu5Z
n+wGfVaZ26dUzewxr7pHks/GwkrL3tFP7BXB3vtE6SdrNp4CcYJ4jk7Qfc26Ed/fR5ujztKcVdhv
fezVQ/nbuU/1cGd3izKOYE6+2RYoTSSOTASDWfXAFLWMln6xHYzHWT/boFiMO6y4715RLMaspmFn
WH7RPY9xfMhcTlBUcRnTSKSCFIjohX+q7b9MWOluBCEU8Y14F66G7of+EglcSJIwlIskOxKdwc71
A3rEsjJQFRfJOs6i04BJf4xfir5CekAt7RKGFDIGQm9s8oiSJZ4+h+7VIWkXpSgkmVWFbspjzkt4
De6XiGjVYYs4uGS2GblcIQcdHgHHC4UEOWkr22Qlar+m6Wdjn02+QVRRQXvzeQkrIBWUJeo7HIgR
mQNW9Gc8q7ep+s5RoVsVeDENH2yyUbCzAKnP/PKNxlvirpPsFrm8m8iOdDckVid6NLJPBiky3ekB
FXWRHjRaMwXHOHQViru9gVVU/4lIs+DDkTNyIeH5ZLw0SdbFTnYYBm1BA7oyxd3y/Yc+vLX2NvR/
8v4d98pESy/MMwdNPr3ELIKIR8jehcPUghi49m7XLxU0r+hmDTesF31zI9yp1TDP1s8lelaTKxvd
AzddTzea/RIzwxY7crdOjiKHGRSjaFXes/Al7tGxMq5B0WFanxNIYLXtnCPzpTKPV0CmZviQmE66
YcK3fwZFFzz0KZrr3qeTYMjNoaNzk+ESKJHj1c0FGvZCzw1+HMb34G6nT1pwM/xzBMuk+bLwoWfP
FodWbwdLp3uWzlLy/Sg6UNzKi4y+ITEJXiJSgDpEgrVHJOrZ9wyTpomAlR3TctQe8bxsE8oioeJN
zU9TLVqKd47LbZa8BTUbQjgEZf9KOWfHmBQo47uzTfQwi5CmuyXjh6m+fbXrJRLurYqevRBlcbvO
EBdn6uZoDPq0XeyfUrz0wynhDBy32YRj/IFYCDhOk3c3w1sSHeTwCaNCqpv0XgteyPLocvhm2i2F
XalfXGZvHpDzaKcjywhYakKSSpfDxChhpL0pP6LOO9rI/WL0bpLxhqttdHTZWOtZDh1aKvwoXtv2
tSpQpnKVTSzem1lgpZHFuxUWDbbaVdaGpLqHlN25ovgtzrqCOwRJxkYN+NJ6AjEirrYJsFx5c4If
bE41Amc6O4EkjWNLp2vGT8pTtNfmIxw1ZPsk+puPtRRPEagyZu7wc3bsbGDUDMsweSU0Bc2MM32b
w6kyDxPiLqNk2iIJlFr7sb7WOwY+zHSIjJq18VCVFKJVB2asvu1or93B3Cm1tYwXSxxV+ZSmZxNL
XpzRDqxV9oPg3otesuGxrM+BS4Z2t5eKUpcSH+LhdOvcjxG6tUORYuyyap/LYq2N+wLBm/fmqJky
CpWsZ9GxUt2frv9F8YX5MNm5KOoyDJt8VegjZ7FD+mAY8ZNsrKWsmue+Nld26BzHGNrKIPezZITn
ocimt9q2LjmkCTbPr7W0iK4xPmbov6klB+XO8JT2cYxgBvm8PreML8xGKGFgKQcPhpifhS+2r4Wm
abz1x0oGSxVxjL+pEOdLRwl4nRgNBojj6vaaMn2bgO1lvHZFcpjyuU65Sm/Awfk4JneNynmOOBI0
+GEW84o+yOnZZOLXh+BVxSoYhl0UHDW2Qvn01pZfvcBIFD8VGA6T+j3sPxttF7EPsyqWf9ZMe7lM
/ZvmYoEg0VuUJ4NaDG4pmuZxpTvNsimOffEnR+DjTfayDl+9tKK1f+2nB2WU5yLnebSwPruPGH8c
NtF6Ak7hmHM5hxNJL0SS8H0p+yUj9znEg5zt4vHeyje7064xyS8Z6obO/Mgnbndet8QICBVj4JWA
b9pLBljmjz28SxKxmI6BjkqQZh/z9jMI+HDxa0V9czJsCGTaqRvZ/GxlbbNxBND6GAUC9RbTYPcS
ImBNPJOL7i0wuE4igzaA9oqEEUdnAmG1T5VZrkyWvAZZZC3SiEgd5DxTTrnQv+folJzpQFgSgEWy
mv/uuh91vImSJwlJuWDmrFu3CqVvzjfBuGwZJKhZmHRoBzzRNJr0ZyiWHO9ZqmRRyH3HfjGbO3DK
GhNeulll+Cu6N7aTywY/a8xnWRTeQplXidglwzoEL35vJMgTMSU46U+dlbuw8o9gy/eJcda0X12e
GxaKNt2JKNZMNhw/4K94+JT2OcrTYaYds7nXVY+mkNNebfTptfLWfhmsaudxbNHEtGt33KUSNVO8
FnWCgv858N6GplpmJWc4vylhkwtj7Dex7a3DmUKXo4812vdYOgsRcRoOw8LWR+ajFC0gDhpO0hoh
dGpnSzu6lG536KneYURtppjaxSTStSzYpAHEoMYai/BBlE8QpQ5Bu5Eu33qNdNzDfo0Di2mVlyqA
WHIHgekwgsjTwnbFboWzdpZxo5bAJ8oULXkkYGuhok8hYEl4DIDcRYi1ydOuAfZKy6hOI/OjsruW
UPEYLkoN/61lrwBO5sROxejXyshbJTi4NDa5FcrjYTqwJVh2br2Zy56M3ejEkW2i/BcsSezZOkMW
kPVL0QewqcKjmT75ZAmmAGrieK8qznAjPIZdupZC27vSXpmk8Jkz36kSy3rqtphd2edN0K9RhCUo
5Ml8b2rtBJFpVSErCDt/6WsohdBpEvgkRISGFyFTpx/19i1nUqDHz5HYaSmKhpRjhmFKY30NWO/M
piKA9VQ4fGByN1VApNh2iyleFdg2B37S4MQbtrqHruI+V8afqhouQK3REVIqR+M1Uy6gFixpEPUP
QaqtHFkuGpCCwXBJebTMQNtRGe0jECIcV1tfuHvTP8K03apgh5mWjYCAldguTE1djUFft7m3qPni
qowuTQ+SYuXbzsb2qee8LyMZf6aYORaKnLRguxdJB5LShD4oyn3tBueUhYq0DaS9vk8pF5DmGPdm
vHLizjtUAkZlWipt7yVB/Z7S+R3qwvXPvSPzW5cUMaEFpv8Cbq3/0ovKATeqO9iZQ97iUo/FwoQ2
eMmmKKXiMvliPOI3OQsLNimpYhqgQgviZl6u61T9EZyc97zHed/q0wmY0B/XmUCduuauT3jStb4B
LRTO+/o4jpIHoWmEPkWaZ5+xjaGLsyKTha+Gf4vCmqIiq5WF1Ba1TjuhOI+jekCc3Pt3N9ezTdvN
ZKs8jjklhro4OUJGrNlCf9ERP4qQ34/2qq1A28Pa3dg6t6iHg2EtswgGXjzTl428qdelYQQXndHr
gx9Vmr+0k8lbhk5gbkw8iO/kkuQIUEaLGcwYV7dIc9dFlZ5LUUHkBvWBRbUqH2GGHwRhUF6Iliiw
MWQkv07MsbZu3NZelJnRf7lZCytVk4E6u2XZWwgD0mYrydVm4mHisC4DFcCeoWEAzTmhNrCkbyHU
lwHeei2D6NQ26jZ6atxgbcxuVdN1hwLb7EXLxLxjK7ny46bSz9ROGCdgd6y0Np+QwxThvq7S6CRs
BQcB33C+NkI+qzx2gyXIofKpyiXfkVWjEc5968pvDE4vAdmELcybF6y9OTz64zhfhgUqSlwcZFqp
vmBtGXeT/c1E1ekfHNdkhtzDcjaZEiSoJZjJoois2zHax5oOo7UIiuAeWwxfeSxgl/4vj6yUdJuV
W77iWgmXZtb5m9Et2LdGnn4OTAfRpzKzW6i1LquMpvQ4+nvrJENNA8gIHZkgs5irsPNb0Kat17QQ
ZFyQ+whlQ+e1ZLDoPTRuFu/4GoK77pcueaBOir/CcanhPb1x2rXSPa1fBV7GTBRWsX00QwPvUp8n
m5rgnceEie8/pOYY/5GYYpKI4AnmEI6h85+/EhFMgZcvmYjIMEf/LXd4MJu4+aO6bhcQiu2l9dqR
aFawVDZtts6aEGwO1ifUJHBjTw61g95QR5Ms3Y7lE/jKlxG52/9vooWpI+6aEyZsw5TGX3/GLPcn
p+jB1vst0wh/8DCYcUqRDY6AEozMPwVazPnp/5agYenYP6UnddLahRR/JVT5UxZMLkcQDwKEtliB
uyu8eBPk9nZQPLdxZ+4qP/sshfgIxlpfFZpxa6z2YOokqP73312Y/9cfRgohdMeWUlh/5YrkunIy
rJkkDEfd7PHBgb0uJgwDOURqXlXwVuRJJuvMmJOd8x7Pm6UREhNG2cp05ql00bkLWxTBP3xM/5Ez
wnms267D5Q1hwPD++lYE6gK9dYicygpwiyyR4ce0tyQN8HKicln8w+dg/Ofn8G//uvn//3+yXOQc
S5ZETFthrrsAk/IBlBonFgYpNrfVlUMMc/ZwS4jYk9LlgDVNVMw5S4X//idBoPbvfxQwNLppONa8
N+EJcYy/spUKEIZd1en+stOQx030dMyMu5knq3U7VURbmOfoT6+juGAE26iWtSeVCjATcp7wIX3H
YQrpF/9YTg3WnhKGqJK9kdC+YByjudm59UVnfJfgwypDb9UV06JkS439aUiZr5xjn3gvcooFv6dE
MumhIyfY5tPq6hepyLqk8YGtzpH6aznPQh1r8zTEP+BMVm6DaMAfWEgwKNFulXWYrHF8KIeW6AW4
MSEXTtwgPoUNkB8qEMJhuHYVYOFXSZVRYwjQRgoS+ShxESDod7gyC2wGdU9Oc3LzjZ4jv8P2z1+m
BV20OG0IZgB/xJ+TSKacVjF3Vy4BQIgMGU4I9nyBOpIYQzJGqWkHB+FB1iRHE7hjMXGD9GTCRT8J
GhKO32pO7N0n7jqAW55cde00hq8R8OnJouqai1Va4NQne7O8pOBbuvpQU7mETLAc6W0cjx2H+B61
txmjQIAC82ztzpW8NNtvh9U5I+ZVimW4o4GbTZyR0W/CFCkuYr4e8yITLFJK/0yNcYO096g8GpIa
q+Gw9Tt7AUEf93B4yJgqUpwtZT+DKkGnN8+O+KjaP2Vvr3ub58V4ypm3YubHyfnccLNPhUXg9Jvk
4YHpBc63wgZuML6+2m60yponvJKLsDkX3rPrrdPqMRZ/Qm9Co3FykaWG+45lUYuIw2Av3fvDqVHn
xvnVgF5JHZHxNkLUqlcrx/tQ+W9mKAaM5jKgENdcsfJo3iTb3gxQuM9tBQPDq2jS8wD3yqeU5qbH
C4XRfNnPSQN0ZdAcVxUTX1p6j8mIEYLIlqw+zOSqGpROlLPIq+NNT0lTXFGOkEj3YcF6QUi0JKL4
NPs86o96LqjdzdivNBvSCFASgFr0ibh4UQeelfON/HoA5gO7zte2uimIYMV7WpfrBoA1IZBL7jbG
lmiCu02dPjsT0lj0105UsQui4vACcpBIdO0mODHqNx9R/pX5pTPfVP2kTXIxjNZK6PHJNvt947xb
ARaJfNsHs1aOVF5WqojSivK1I/q3ZYNgl2IRKAK8LHtPXlePloG1plG2i8ZJT11kbNhJrRk6zx3A
P6QYmeKvIMp/HT+SrA4PlIrpen8fP/FohKaJQAjBToGvqljUAon2tVJUdQKaV05nPfByj29p59F7
P6JeehjR18NcWNi1to7hJiAVzMKWx5I5XZvEV70QV7OUzQpt2cGtYUB27r9UOP5CtuSFG386lPdR
VjAyONsG10p8N6KvmB7RhyI7OnsSj5fDeLW65iFudPQrdI4z7uGlUjmZryXMENKMddhOjknbRiQH
M1JG0LLln494WYNavxpms40Vf3NalpuW1sCaE9ol0TPyua+GdYLxMTBWNo01hBrWeUg4MPZ/DeFP
I+CyyVeT+IH6HmjvAaPWlFPK3XTBU4EuNXcuXkMQzylij1fg0mVN67MIA0EP+gZGCGNKbX7y5126
N+7G5hd83rYJcW5V09Gxqnvm8sdW9XedxacsZ4oJMdUcatSWbGyk07wzIwJ/8mlayOsK6zA24TGR
HP4FMP0i5OlxnhLYQqlKb3qSPfTE+TYjLI9ArKLRQJeIa6qlN0yK92QWjXrd3i9ams4OXB22UnjH
RuFuJpD0swLIaN3nuhPveZ/uWsYmjmyIoKIp6amW7VtpN0Ba46WRvTqlS9AGQ83iQylAH+6rbfzx
XZ9needBqYxzauNhoxWfVvMCCevQjXhzqDBsFNkKxq+dsNViQaGa6LHWSUruK0YPJHtEBoiSW9aO
u8FEy9uue6JXYK/WIIolwAGw8Tn3S6EOBOYtRPBG9s0DIMxNKiwWGTPFlqwe5gZpcrco2cOS7RJq
BLevD8T5MV4aoER1GxZDo65QrW6ZE7n8DYM5E6ziZeRcdDhLrfMvWo8LJr1tbaiZu8L+GYgWnjjw
21dHfQm+XL1+jiECq2FP6PnKE5icNiE7BRfMe559lz0sbZrZCRs4rOlVpf54FBkFPkhn+nQAEWsk
SqXMlJR14c+tWYcMOzCzMYxwhNmo5Oipb7i5idqUOu8YBmDfxDbHNsLDu/MkgbXL8IqhcpHGLKQx
YwwZu2qcQgWGGgdFPES9+bJvwl9FfIkc+Mbvjp4dE1bZi4E4DXK4qz2ozgfRAOwWd2n+RNp5cm8T
3nhvViBDEGEvxmBbaw459Ilg1zJ7SuqlFb134OmxjjYG5OYLNYQ+3iLG4SbkxfK3NH+VJS4RjsfW
ty8t9vhAW41oZFS6mzSms1Qcpf49xBzaVfLFBHQpgCt4ff4WQa6dqIZqkDIQ/OU8ca+Whdfgs2vv
UxpvnDgiC/6xr+Sb0o6JD6D+XoqN5gNMbI+h8z4qdAj1wrY/4Wksspk5PHwTXYS6vFKHCpehd8Ut
UhXX2k5BRa8dfvqE0h0hhOIYgQ730NXWwo4rlCZoeElYsH1MqW+wR7t0WisTD+d0m4oA6n+Kp+Fd
mfWyRWCPSJ2uArVT6y+0At8P2vBGzcuOhpmLVcErHtd586T9KAetuVyKDF1r9DWhkB1Z4wj3wFs3
Pyxt9MZsPCTblnu9uqryHFPjIXo1W+adI7b1VywfWz+erpo3HWMHo++ybnPiCzweambKyqs3GTCP
8B9K17/i7/735nCFw93hEUsm/4oGVLWGiKqaHd92Lg5QmIAjacSWm3Wi7/57ley4/+e/jIGkcD3h
mYb5V8GuKTcukimEghRbO7I2LkMvj/a4TLSXkraRwiWWV6PbxdRYmonxbGRuJUtoQNwU7GJSVNtc
wFi4KrF1CnfXUJlAdtfais/9VTNedGNHOFJrKJB6uzCC3ofZLa+ZSH7pggBO9eVBqkN3IvJsAywA
nzUK6hmS4z/UgYetjakGB7y2l9mOFClPHkdUCpC/rPxcYD1jX9fw332/6xk159Qhba6vA34SCETk
wl9aezablHUtmb+1ZM4wPFjNRRPOWkZfPjrIWSiTGPliHu478+a90/ep2rWUIAaK+NwWD5a+nv0y
5TxYYQ43K/urmW1hQX8PzTW/F6rF8ZFzr0+/atL99DFf9rW3LLpHVXDHpbP+/eqqo+w7KOWMMvmb
0tmJxro/th0ql4Ng8Dvjksdw77BlH0DEDA37w1ms7ePyeAiRKLp4VzMM9v5OqA3CUWndmD8tzOnJ
oasM820WvJejt6pgLjiXBmdmNPzayOwLClnpf7hZedBi0oZD8zk2nVuBwmSw5baT7n7MT6ijQjmd
MWphgf2CDQGEULIX8A56HJNZQ6IOz0XH0Cw9GcO6GK/a6GzL7sVFcBlYI5aaLU7FrHNXjmDT7OzQ
PNYQr93SAjNBnH1IGThh8VgG9kGzGK6wxaXAd6el8qhu53J5NjEBA8fBUHTP/wqxs03ebgWkhD0e
auzSiK5h9ZFQuKXOudAOItl24YfJls0piK9xP6AtL0xd7BrLuYX5rVSK9XpOX+rvyuZSlvUz38ic
rp7S61wHrz1Qrtd84i5039Z+9NnlQxPKnaP3k6IOKxKUAuEK+hyWJ/g3Or8ssyyurW68zeix8lWw
6ptMnClwtd0ENxDHNtG+1NreLTZQ0qmLR2pAM2ok4Dy3IMloyeU2RkxQVvvSRg82EEsVUFJ0xQin
RkusB0vgKxz5ju3w0Oli0TbBzgbxbA/oZCSW+DD9ZboCuOqW2jhbqPJq1DNENJgaYpD03XB2Jv0J
3RYNuQBhgD80VQRCjLwv8QVvBc/bQyafKNr04NdN1hYlp+xhmjY3b3qfWNMLZk1Y/lx9qeu7HOu6
tP5I8w/svJ2NVcIyd3hjHtiBPESoYERQUAv4b17TLE1it2Oc95Dygs46FS3LW6irJHJP9qFJkaUj
mB3qXeRsI5iGesMalJgn5l0gLzceyx7d50x57dsQTQlvDN16/gcQ3QLvWa1Wgb/RUeiEMdS0gqb7
cQTQZFEA5mRumd5MG2XlX97H6ilL+8VovHcZvLSOm0j4lxozQ451zOJptRBEII0NkINZyeekP5pw
CnyJwaLjHkRStG6GT0qbvrkIiONM6TNQVLia5mSXvLk7KNhpDAtcqgKli4ZnHiQYLGLHvwzNbUY3
Clp4iQk6MFnS9OuhQ5If2cvE0jdG+VW7CbATwaYRLSMJY0AYnsPsPUkeDQ8+QeJQR7XbEEu+VWPY
x5GDIhJAkZ7hb5ZHiq+hdyGOvTv5NxtnOFOY+RI29gFAzAr7X834lplrPQC9PgRGMkMt2Zt/miXM
+PHAKBGVSbTodURA4bOkTCF8JcwQu2+C9qxYyBUOukD9U4kvQTHldackAum/F+N1yrFOGDy4Yp9q
6bbOqnfbZNg9mbtwHN/86l8pDc/RWJ9TcZ9ViYjqVngyWaQzL1NsREyUCSz8jABTjVGz8f9tDD6k
vgLQsi6Ts5WIB13w4FoDr5+7TODm8OsE+lnaLJLqe4gaGnWvk27y4WDAwI0mbOTrUHtXAdbiIqHi
TsnO+KPiA3rtiHfOQtewGINDBTyXyCcGqGG+AZqJmNuGJrLLNHIYztr0XKI6iMwbQBMfR3xTTbQs
chd2rOShZoMtrqtdzQZb2eEpNVg4R1BXS0K+gvd4TLcUXU33ABiNsRHDfZCYa8sI9lVprESFapjl
nPlc0iyF+c4ld6ShZ8qH04SPPUi3zgBVQAB6OOPORYqDhwJ4StVDy+hgxrkR4qrvDCtxBC7B9Jm2
+/Rm8R+CecDeUt46HFaoImmVxUCnNoJdjC8+TbfGisYIvvu+3Uf1WzxbbZ2QYuxuziv09NsNja2J
HCOFwhULqt4JGhfKloQ6mZkj7+wtaLZgjBeF/e1n5cIyro4F6WOo12ND1Wd6m1wZs2iKa2gReHig
Cm41RHyChY8BIFZ31hV0PuIzuluDgFCnuSzbn6p6DrFHVOGPEXhbd6rZ+b2LjHCCu6b/Qgse7Mc2
eUOMM3QdhAyGEdSnKDpIrisG/FNkXlKyLnqfzMydgBgSDHuuOD/8M2arvnlymjupyyzSTxHfl6nL
a+eVJPt+g/IFS24seT7yeB9BQ6yZGaTJa8+MPYTZHvEE2FhNFEkTefXa98+Sz3uSHo40fHWQPINf
0z1E/i+Wriz9DFGeToiUO8FFFz8HdFYtym5uEYdhQOJAfekGmqwrmVNICG9FIe9jCqYqg080F5m4
8AvN4vL9FBBAqDtXqf8oerymIGrS8tzwjRgug8sA3tNcaxzDgjlLhFoigsfDjrSX0Q6s2hax+4Om
p7t6tmOTAEHzNCIaH5CVe86qHQEgZjht6YVi09jrsK4JQGiof+iKzVHsw1gtJvvuYeqcbVtSMSZE
5LKyMgJftNdM7zCa1nOTzgMxrIpybzO/S8yQTfH4QAAzinssbKgN1a3r9JWbHDvr24shUNH3Y1sT
yRdy2qYhJ7Y4TOpuU8Y37VlP43VXtAdWVTsVuugF8COKaFcl2pffR5zVw+dQ9P9D2HksN45sW/SH
HiISJmGmoveUKEqUJghRJcF7j69/C3fUra6oGnT3jVsRBZIAMk+es/favzQQ/jbTduNXyTx+xM5f
8Eh751I9BGwI/bBhgswBJH2w/RJGnGXfuyhf0DFYjL/+XFv/bwDxjwHF/+p4Q0imIbbKUESdBhj/
6IV7vafGSYiLHTeuhXjTaJflgCDfxV5zL+NAWTg2Mr+yIRhSQ7W1V+1HWs/JryQPVSiLIbgDBeQh
jHVmVr7lLv7yAX/XIWcdc8hCF+Rs/2xRmUGQePRN+YDJkC6QUBozr44iflzS52s1wupKMLh6UkPB
Aa2wK32hYjeDCusjvihCwL1//kS/65kZprBYOh3i4H+OuQKvba0qqNw5jitxVKkaz0IU5kvb9kgn
OscAERYN7fCXH0KfRgE/7pTUmfGiJrA0jfj3f9+pWAnUykjINulLu7xoPrza1u2VfWaSUFe70jm5
hVOXsBbzbhEokTIbndDct4QnPEaEpoIjw3NgFbVFPcNiK7N+WCohnUVH2LiIqnJYtYZeoI+kvPej
EHGmYnen1NcQI9lGtau6ljXej8CC1ZYCqD4k1CefJpPTEqF1Iz7h1Cjec7Q/JN4WX1Vhwnrrp0HS
MAwLLU/iv8zz1N88HhJ7G3HHBr8LPcx//ypZw3GOrpgzV313xBQPwcj3rbupyOoSGtS3eZ9yZqpq
YxX2cH8iFXQymp7koVPa8vrnR8P53T0yVOkwBtU0yxHTQfYfbxOeBVuGXuXMRzCko6s/mFQlBdWo
dMkZBi5tFhtpdnclJnzWlpvSZRHt6+3ojSdexZvaBMsoaGAuN8sC4D9CwDU54/R1HtHSPdsiXRru
yI7cvMn+oqbYkkO0nnJZaVPwDd0ezmnkQ844L8+bvCA30ZsXKD8CbVgyEsXIhieHWAtVHYGHKrRU
8LUQqchCD02pyi4Q5ZdWfalB+UQ4LgotX0iOPln8aDlzu8tObfxcM1pG8swbiXdFfSqaM4rGrXDX
1QTNpOPqO6ce8XuLyZvqMyQpIcToEp+bdKdmYkFcWNudA0wUfZYvesWem3mz0d2dYAIZgB00rfDQ
ZBvf3GFHYatoMko3bdYLynas1KpGy5kN/MnBntvq7T5jjvznO/ljIjkti/KfN3L683/cSBvsgiJ5
n+YYzQ1E9Ja2AnBoYhGLUoJ3AKZ1f2mo/GZZkQaoxmkcaEpW5H9f0egLY2gDrqjZojukQA6usou7
nW4HgHWqnNaaFxlPf/6a0/P4c01h1bds05SYFH8urkOkZIPdxc58UBtyQDOreQpDKg8R1s1fujj2
ny+l/+jhaLYJyq6KnLkDHExVyGpVR3EY9fijpms79yT2wjAcP/78BX+7Phi2Ldg+LF1n7P3vn1WQ
fWwz0yXbL9XwswgANSDJw0Wfp/FCMUhqMboi3LVWT81A/PK8r3poHrqDqz9u678tV85/b7OGCsBU
LcdhgsW/fnwe3HaOXU+czp5dVm2pNRWmj3BdwI4TdaEcwiYBQYrBI6vrr2oo4fd7+zY2FyYHNrc1
FobHgKvhDGqVtH1a40hAwCQCQnHXhAC02o75ZOoBGa3JA/Mw9yaQvqDkjGAQkk8VV9QoG+gWn6YJ
lcKVoFa9KY6p/TRHdUYKIMyUbGX61dxJymUnMkAIWOsYXKnYRBX9GWw7Kwq5GHxwlv+q4YCDsxsI
5YaS2uk0JsnY3cyCwKXnCHsq2XyrVqW44+CDliosb1iG4M8j/wAdKhKs6j62Z4aNFdDH1CFCTDu0
5YSwfxVTnae5a59o3j65WexkRl8R44QRdkLQSfCTUP9zZsThp5FLxptUaMTZKTBkTDhhen8OHJ/B
5rBUp3ODg2JOkv2DuQqLJlCXELYbDcGqdVe2oSwDW1k07pc+5XFCSUo6rm9jneiBAhHgJVy221CZ
9wwJ8vLd8HsWTH8euP1GGXeSoa1G0lVbnzTwGgsBI8ZwLUw2qNRL2sYExoGERNwsM3vmhL67LKNi
HbocV3R94QFu6IPkl8DzpVl7wcBVjOVLFgoMRcgEbFyqE3kLTyXIk2ChdsCrhprmdp08pkV/0tSB
WxRN5McE5Sz5H88jk+XgI22dteRU7RjJvhL+kowSwsw6vqZ1ToR9qeP6I0Y5W6TBvGzDBXJev8H/
wj3WcOvVSXMU9bHu6o1jsjIp89bnPUlviODmWoNJMyEGiJ9Kt7VlOKjzGGsDLk0MzdAXyTot1wqP
YGRwm3I4VpPCFVDaX9726W3+93o2vV2UZWzBlkQx+O+3ywccLmKXm2OHChICbagXHlrDhR/peJ4G
LIZ5UBk3SymC77j3w+cwLPHRaFVerdFtT+6FWi0Pf/5UP2Q37CV8KEc3TcuSBlKgnyv7IL0oNzJl
7gV2hwmhVmCq5t37n6+iTiKZ/3z3f1xmWoD/sWVhFxspDHNujImmHdZqiqSkVJImWvWG6j+Vwswe
rUF396ZQbFhMTGpEEnt3xwq0vwh6/ruvaDoaMKk7ltCEaf1YdYdOyqxpuQ8qBA3OlFiJiG2qaKvV
pXj98xfXpPabX5iN09H4I64orUmZ9o+vjrFrSNDIuXMx6bGDcTn617iEkMjbTNtQiRh/NRuDsDm8
tcVDU+1zTb5xzNmaLJrJAJPB3dSAUMh10EI4ekgnvWQz5WB6ab/ObWITIYiZETA7ODMZPEjXx2A1
MuoH7i4e7AC/dravgzMpRg8qFqgcKrxHH0rNFr4BGjLQduYEcWSYDvxlMC4ZqvrKZ6IJE7pgOsAb
T4PkS1UOXeWsSDmjs+MAMYFJROckQiApDDqyLuQE7GP6pDlHlMPo2dBuvk/QIxgFx/yOaD/WMQaW
VlwLl2kT02onZn91nzKG9Z2uz2qxKopyW9HlLIQ/NzO0BdnEi4N6u3fjq4lqBR7BzFJ3LhPAAWu1
wgbjpXR0AKOG4EtD7DL0mjw0NBqIGaPnOHib/OKa3MNH3RfEn+r4NeLJzJvDH71ygBO0emMa1v6g
ohZNOSpD3QjIyJujz1bFVsWTqAp12TL4hcIDnbeaxWTYl6lYpJW90TG5hAjec38r5D7Ivmz61AlY
NY++ewkYu9/n3ocaX1UYmrX50UU1noxXONpFd4jNglur03tmrqJfTdIFCrPb9+pTX3/n+tUOOxqz
EQBxdZVT8clhlqJ/McLPCTQdMd12cA5YKRY9xhIVQhPdxJwzBTWe7AQQLXkoNuFkDTosPcAXh3vD
8+BcdLeU8bVUljoYLLen6WwxVDSWqd2vATEAn/4YgFHIe0ui5oDKotGOacIGImjLTZ3hZcjvWqhP
vncLnEMtkC0VWBcx+dGaBbz5PSZnndtqD9AI+88ifYxKf0oLg0n1rlk6lAONeNIl2gnalQDHUTv9
iv2v1PswOp6wiP1zJeWGfqMZVuwJ+HyJshB8ZRs1at1/DPbV7c8F3byyxTs4sIRjdpN8Anowc2U4
0fYHtUiBkX5pOG7ciVN5r8VrbG7REefmY9CeJFyNyJxhDSAXEdXhQ+IWbAP3AMHI8KmiLU4vlfrW
s234FtCMD928OsxWEuQd7EEjvMawhvubL5jCKSFcQMYqpLpAettZ+UnQqIJ7A9NCBUO7arJF2L5Y
9N3tS4z9FHelTW/aCA5J9V7mV+x9pclfhzdj8tlUMicBiOqevrqdYEgnnyP7Hoq1Jo9EbAlc9sGw
6XnTq/LudoxCYAx9+94x8xljoIQDxRdit/fOSfmiSGRPoQ7JGj/11Drjbhl0GePbMArWf9KRiXmL
GJ7bsuf/5sFdVtkHDrPQXuuUoLDZLaJ4tNhlwkkPw9lnaNFCebDiy8C2HeO46brXJssI9zzhXZ2b
TTvLunbR6rsqWUasU47vci4EtUd4SHzUmmI7Fk823rHOOeQUEEWfLHP8wOYNd0nKflDwpqVySwcf
mO5zANzFxaqHzGMwUvh4d0N791GQaxkWfIYHUyorQqqyHjadttOCQwXmuo05ikEAY+4eJ6jmynWh
3zOUB65izrQcFGkKs0bDGjUNKS+VWAh5N/SjNbmFwwVz+hi0RC3PvE0PIiNlKKdhr7wSaynZm/En
yepdYAm0/JeKZio+LvoWq6H5jpjX+VPsBwujm5DA8hZWIysI/Gf3Iaq/XZ6bhtDrfHzxEBBOPvXo
UHt7nTyiGKOcnpJktSIhRdhHi78jw0KufAhzozMWKF8TC6fRySEUvsbTiAeYfvG5sG860wCKT08h
BltpaJa2Dy6OdV1RuZebQDW2QXWOMMa1qNCbytlJhPKOurQ0goF5XRGAdMRNKm9t+K0TiFkgvsO9
nveXvj9C6QAdx/TAmpvtGT4CBDyWXRjCcDdnKvj9KsOyAKMR0eg2b7EsBbi0mHEZ5bis23rTClzQ
ZHz1gYGcYFHB0Q+aJw3bVyh2YXxHXLnA5/NlMHhr/cex646jgCdNmmMzeRExwhoTDVvY69C5V3hl
qA7pQiOeZFDsKFfV1K4NwiafCtRigONaN554zR9maHlmvfFcArkuGQz5ClakloeYd2ZUv8nEPJQ6
9LOe+XfBO5fLg6gh0mrop7Arq36000cMEyonnQI7b0SQJKaSoIyf1T5Zd7LaknSc8bdT1TxwG0RL
uxurm6e9VLRFLFRNWn1oJr3PB8BuPGhGSt2eQYeeYi4eDJMwHm870CPMCMZz+HNuJB8NRtt8dCz+
ofvBlF5Zjcndapmbkn9Z8VDjdmWt17tvvd978jPoydR6VF3OBBsboYf0ST7XVjq8NoMdHlNmVqoY
KFG3orn2kr3gmIHOyEg2XRXMDNRHfR0uHOUzrW9qDUgBPBXnpJaiO2y/Ra+TIYU7hl0IgUyMYM28
OxljsrMyFQYDkUiMnGz2ykH5pairRsPv/RRV5GAF+IYfCYMex7WZv0TqiZYH2xZqxJ0ylUXFcy9e
LTSVrXeUA+K9eDy53i+XzV6XFbAjpHduddZJClSIOmmBPQk6ampD9gCrhQa/m6U+6sTGG588g30M
/XLzWpvVwqTZj8eawbB+HvTh2sGtFu+D91yRwJOb9dliCJJr49YL39U837Cno/kDXeioABPb5ttX
WbnsEp9nbkQ7zY0ObcZ5zk2brxDyTp3rc5ka88IBHNU+K6p7bhLOMCmCJJj22E1B8jYobSQMkhBY
ZbcqxXkA8RYz/gZ/AYIxORsVusttyLpRBKipFbAbODzRyrgfGO6gN3wTU14yIzXfakTVdsBwjuRz
RmkEcjiLDmdnxGz7lfxONvmVjx+TZdfw3pz8EezOstMgTsPK8JnF+DGLhvvRKQzmDKiiVbCtvWuc
wWBgWeEwuEnUZystIc9lsxCuS5ky4CqBvLfKOs/wi7KHRRX1X/QaWEfJPLkGBJNb60jboFl03Vtv
3PX4UGYcijs2JHUSRyx8qvBoEjiCr0rVZ9liM+YQBhB8jWcJ0ec8iG/qsDX8+0TvA8a5G/S5IVtC
Kde6cusQwfucs1WavVFGOWjAQEkXNbaNnFoXH9YWCXCLtNwYCkx7hPYghkKJPHrzEB8SyCuLspdM
ZvR3LTVqMC5kvHM4Jw8DnnhGSAmCQrMnIhzZtkdsAXqUoZiHLWuKcjbsz47Bd4DDRkPx0S9o8eI4
ylAbot9q8ea9ecFboHwrTFrD5HVwTmlxlvWXW14D79xMbxT7oVoxoUKLQLoebLXP1tlUzlEfUXPi
E7SyeYp22YYOKPp9GHwzlynUTVbs3b7gjdoMLOySPHLwdwHlD3pnhW0n9PFNb9zQXbTYUaNGfuAK
I6r+S8cJjV9cX7lauiaeCw4yxu/eW+vDF6ru3Vinj6EH4lsNuxc165DrM1pD4YQQDpUPm+DCK9eA
Epk5j0C0fo352oy6zeDVe429chK5VBgbo8lHo0V7EnfKBI0Msg3/VxNfk/iZCaKbT1mE56BHry9f
6L/t0iJ+iagznAk41OKAN1+94RIW17S8+PVjFL0PWkZc87iIBUWvdJfoZEd8rczdIB/TGGAUqor3
ZBhXDLkopLVFMyHxNf6u7CNPIAvGYpGz4NBHJuQAVDAN+UDJcmSSk4U8uKEtRlYPdqADTQlposRJ
Kxvwqxi/Ar/bq3G1i6uNaNdwLHXn0e2Inxk3KmHl5WAfTaoz4WPCj6tT5Kd81aeezLSEJrnoP2P7
qAUftc9j1jwTFYf/4KMVH5WfL4sGbz90C930n0ZOZXWBiEt1UPw+Sfu9IxRWEdxq5MlPqmQtWEba
OcyR9c0zdHpHVoGeeVy1VOGpOSuMoaWkmX0mgV1aQMFxP35E+bNuzxSSr/Q5iCdLQ6gM7YmMBBYP
CSidbps5i+9+8VJZv/DdBLgS5SzSdk53JFa2cC8ALzx12Yf1PDH3wcSE34c8lfm47pCNYriUMaqX
mzD3GnJd9yMWuzTaY/jiFfJb8vOq18bc1vVttJ4IxcHfMaUioa7Xs7cAxKp4s9trVZwBROXWfUgv
cXSSYHpZ2FgLlRegdeycsnnIkrNmPJsquvktrwbmC7QCbrSaGmWjhot5bxdrw94ITHpJv4iNN593
RDxjWe6gl+ZERj0F1r0cNhVCG89ZEXoLbljo23pKBSN+iRYUWh/qdB8POBTg+JVAm1jeYmR1pfU4
ICTTVi4dRY206okaAUKUZygf5LyrXvRyXgSbHA4hYd+d+6o3K7c4IkbRu3OEmHY8VzQTE4ztYtbB
4ja/NP0tjtEtkG8G4viLJ1unGawjG2Apq+lcaekcEgk5xxxzLj1gURgAFYf8g0LmZzpPjRNQ0+yZ
SyJAzIcHFaN/gciX8NOc51syeyaTYGGkpPlBvTvYMMxZYPsDDlQ8JGi0x/qIJM9lO59cBoj8xjUp
cZ1BaNJro63pmqVIKTo0fd9+QLL4B33HhxL9oe280V5Cy/JWu1svoYwE4LWqkTaEK71hU3qoohez
PpRnKz/wIg35vmI/L7eKxhXmfkWZsouqLadwXSG2bcMCrbyGgJoz5ZfbLeR4dMt3MbxxxuNY1Oh7
1Mhmf0Ex4MpjG60t1N/RtkKmMz5WAgnBHWU7m3r/3o0XVX/Wg+3Ex013efw+gi7DlPTV8CQRWAIJ
B4wXUZ1q+0ZtOtgbRAB5+1iFW1udINTshwQrcLpbunhR/Fs0GXw2A1WHLjn4g6ZfIO0a12706rXX
LJ4GljsNsnsbv5CJEvtsxOumnA3yQvpEXqO42o/NSznJzpZ2hnLsf4pq7hRosm4+Yo/Hf66bqJBu
Dhkd7t4g8sZYFlDr5xIDO6GzfjI3opFuJlmgcFtfecE7FJlEe3vmzGzAsU/OgUcCTwhoTnC4+ntT
vVnY4xngRKvQfvaKix0sUUIIdZ0PwGMWClqfdCu0R6IUMLXAq4S+sLI0VJG47B+aqzG10RdDQI5R
tNaIW1IjLA5knZuPSUd2Kq2kGPizNrPBjrCqxIAT+llEudbmR6SgAMvaZOfS5o4XCPKo6IZyQ6CC
tI+oUgd2wmQ8ldPJLnq1wbjBk+j7ixhXHJ5ybdZ1DwmOFLr3AcTL+OpmxUKqT042pzQzwZ7F9aOW
rgKJiWjvgUVStmlHD8DbVcYveotq+6GgVamde62/hOnMqXYUrZnz1mf/8+prMeIQcl25XQRUcLRo
9yrZgEkA/Bri2osVXsuWgoQz5glBRWEQiANhnONB2+9YyxlrTqWoUB4559vmIS+uWXrQvZMSH11s
cE70K6bEpnsVgkfNp8PCQyqOhXKmQPeDL8NdOfEx9Gi2bz3lGS5HbYZztaM/6e1DexHiPqq7Vzwb
mJzmLPXoZMihatql2Uz065HoGr1SFoV8bTnRDQuiANDqeAbvPwPSWcBAIAKv0+3o0NHrS8pNwuvL
rQ39L1FcmKdUyQuBEfYw6Ugr0twQZkewURe8AZQWHf1ok394OIp6azdzr+Fkv/Y7oMD5A9YV4MeE
LXOCRLW1ygn7oMrDypqsC/dVejxK2DTxQ6xsdOdi76krHUIGp2UDjeKDRnjnZ6kfMzHQkJ8RA1e+
dUCRH+rqjFWQBFH4JV286+01lpSSLiU6p3jbVYu+fEnjXw6+eQ4FPXbtpe9s2ceZecyAvZrDo2E8
M8hIhxsVpWrjJ72h5CPt2enWQt8EzrWHjKftZfcBYcjMVHJUkZhEMyYxLFhJdOg4W6KuMrVn03ke
MqAPW0zfrfKuGnsZXI3sws6RBOuQL8TeUR6c9q6PsJsgCzXrXDlVwUkWj0WOZo66ctnjn6JWK2cl
RZHVzPzmEsD1sM1tiEypmiXWwSq3uXWwHdr/1i5NbjJaquxgoDFpT4LPs9c26MFGnOADUpQZ0Vay
jY/ISlFSEyhHmd07Z8P8rENW7rNNzIqNJhHdnIHMctFP8MPkXjovHb5I0haSlcvBwri1/QXrptY/
DjFksbUNMwMNkgqmgwi39N2W84pWZL3i5hvFUYk4NHefGZ0tau/+Hif7eHhT0488+BUM71Ti+Oay
6eHF9bgtSRNMmi+sULmxdsVGrUjAYXWSy6HcGsVrN8yFdk8YyYRYzqoXrHEojTJzE9o7FKYTFM5d
jyomCbqXwxKtL5KWkklby2nHfHc98uHm+niT6sWFlaPyvqwDcgaRuvvq3cWsZs5IAmA6JPsttpde
eSfvADw/n8jJb5W5a80nC6mj/4kpc3LK67BKVqV6tLQlWequucU+MGI9UbaSP22Ooz7X+hVHkfJe
+nDRVobkB55D/xxPQEsBOTd4KQBBie5Sy6fEWkKvwtYGaGLpZB8tpgBnMyT0tt99ByPQtbaOpXrL
zINWHQUNfMjNgffMo04ctcYqk2ItS9OnRC5FD2twSsYL8oe2WWfFiz6FEvIsqN57NVHljx19nzib
14lO22LVoyV0EuhzqrFxeP7Nap6iYszKVZmhWs1XI89ebCLwnJkuytNTJ7YdF7HGbYw4xOne8Gsm
/TVylkb74sldat0bcdX7nZV9dHU095yOgRzatlXbnwxGhiK4ZuY36wFlu97SVgI/M1waztaWOJkm
pcVNtMVW9t3ChXydUjMTdd5fNWWvOVPKwEx59Toqko2nXqv6nngXn8qfgLAiuUQJeNmXGkR+v5QI
PxwyQHWiOwmKljqIRB7M6sjqD3mBNo6bXyvO5sNFMdeI1TxjXZOrkNGArB+q7gnMm9PtDOIYx9sI
RiYzlo3G2R1nXW6CYVnXkmpimonwLOH3eNA5iLRb+t6t9paFgOkh2Ico/pcuXN50XlSzgkOxxh0p
5IbG3WTtqoArwGiwLZKm4NjuKiakYYto9isOn3AsIjFgANzUB3fEdrTOzY0mVmG8cetd31/H6Azq
LgZLlodHL/80xnUiRkRt96b/VpmMi2KWq/u8eOb8MdLJrNHwY4ObunsbGB4xAO5gl5hzBxuptkr6
pYkXtjg4JCXmLqfrE9Ep7IudPNY12i1CL/Zd/IhRtGYIDb0Vx5Gg+NXKJxuzVkiqO66/eR+BxZhh
RYu6pUIHIs9OdbD1IWQwTGSkqiBm4LninFKtAnwZpOP42MYPrblgcvIQCDivW6s5ejo70Mr11iYq
MMCu/ZmvZIHAo8NXVrdQ/goStpB5I+Zqu7PVt8p77NqPcUBUyUE/bpZZ8ZgkywzOWp9/hwjKLQWS
QTHraC5D8ArfODdwEB4xe/m7KjvbzdnzthkKecHx2SD4aE4LVk9fMjqsk9bHAq8Dvd0wyEphMY9e
Cx5+lLbmrrTxuxDPtQrbBS2OsTIePBiwnECpgJKtyFf4vn1S9rqBUDN4cTCR3gsJE3mblM8Oz6Jr
P0y/Vo0dA70xTedcPTTNa+f1FwDvWCoXevEMX4hYdkxTL5Pjneae/lybW7bMCSmsMOpCcE9txyN6
ouXvByvETdwMT2z0aifNtSK/Rlx0PO7egxdvQaelw85EVI3BJd0xyy/Jj7fuSK4Vur1kqVOmQpNH
V0/Bs3CIgCAjoJOPOgHRSnGrvXMOP1jF/LoGLSZt0o3XRrar9U3KvDHjaSRbCLUBDHTcQlACJmtJ
825Ab0/jK0L0qEWnbn4HWUZhynlhrSh7wyhmqbbV7EOpriXdvm4p0hOtmZwtsmFNSvUdyqyy0t9C
dB4CGZqLkyNnG78Cck2ytafLpTZyVD4F3qNPL5p4s8zfRdDJFJZngAQ0K+1uM5kbcHvY1T4LQBpN
UUUbyawjtkCS4ViAdQHksdcfPHlpCBq1cnwBiwnaSbelCy8xA6+O3meqPNrxF+ur1R96dBOFd00J
fszwGhZil7isDOwnEJ48Zl6pV9AZaOaO/y3UqzseDXGLiCi2Wmwttj/30Jdlgb9QvQaK56UJLmpj
sTlyJgm/jEFB9dAefToQZWqvOrfbWwWxgwed0OTi2wIlOFwH/VR6T3RuHsLihYdV2B9es5XTwRze
K2dd715zhC3NPJ+ACDPVREVenYX2JPhfTe2RYh1vlYplbzyBGiUYLg3ePbppLqYgvb26gX7ogltd
HEJkwPUlUhH7f9fWU02Qms3spPvozS/aH//brhimg7Fmv3AXvklsFpk0Inv2ykNc/SqcD170ASW8
6nrw9gxGqVe6QPrIxdJlDkpAfyYBgPzgYPjKw7trVFu2ptC2yACR7Nt0dk4Bh+0cC5v6Ra2wCOgL
pqQFwhx+AJZLfgPkpEVknFQUjtDm17KFXJlUzqOlm5ds2AjTP0aZscrrbaeBj43ZA4RXYc6hEgmc
pL0mRsd+lHN/PhNXhYKYt6CBEbLcB9PFEVlqTrJXfY80J62j4DOnkapdwcLPsqxQZlL1BJkdhUlS
ddxF7dlWWvy/g+pk27JtzV3DGQEFAvNh1Oln0uuXdDZ1HjKDgOiUoYqkJ67PEI/SmeJwbhXFF1Et
zRY2FRtQjTAT9rlBAiwgazIWnq2gZQQfDPM+1A32ncw6t0W97M3haOR0ONNTpa2Ef1UYrqXpBISe
2U68kJzGrcBci5ixgvyO40/fnhuYfJIQUyBwYjLsMfhlrrh0TkPbqMZvG9Pkgno0NysiN5RJGIQN
9d5bu4F1Ti2dnd7YvCUCkhZMS6WRC4ICGhpcnkqjkPkxQ105IM4lSiXmW9r2qwu0RYYOPq7PQKnW
PJOLZFRW0PIfQCBwcEaNlS0zXd7rgNLHO1rI6m29XtfuC0OydPZ/0BHxn1uIW1VJCiLEW7loH8fq
w1HWzt9k3/9VC6KD1IWpGrC4DN3+IZNL2nYsLFFgODQj/vpQtc+VF1eI/dNwH5QjAYWemq2zXNH/
gjH6r0DP0BHvIiMSAq21/kNGU3Rl6csh5SZ1OcK8sA7tZYhM6LXwSAHRMr98yisYOn8WsUzf59/i
Ha5KuxT5iqWhHPihYGkQjEPQyyFtC8loBhQDMo4qJmpD0YOJ2EI58OcrauK/qhmuaerSsEyH7Ev5
Q6TDCo44Hk0rye04Us1xm5PZKnxgC5a9o90GyUCuo8D9rGN/bYbDi+k9OnH75pkUNFJRj7oo5oan
L92+RSPj/dI1CfIS/nTKy9E19WMr7ac8aHEh83IbxkAvHLipXlpQTIt7xfwmqrJDT7Ky18QkaVo4
kgySPxGFePkiVSaGcTJLZf0Z+OzJXrPyiSqyLXKj0pFFqgXZwWhM4ailgrBVEuV5EoCXHf8tu56k
XcoGbypvnuqMIVR7qxs24sQ172lE3YIdajSDNVhzE5QikatjH3z6nMP4JXCG+xwm43XVGy96gOjD
JOQyPkMEXmnjxLm2zmlen5L6yDJZei4cmXCDaWBdtd2mYVKYGQYBA0O0tAAjjCGErkhjB2yOrdZf
oCW/VhXsydHBcjkQK8F5sh6bnWWGC1FFv+wCMVLbUjDEzrgqRHxMsB8WhKdHMsMijr1XUgzD3avK
L1eL5zErjQbErGUw7jrnEHKxRgaVJaDsVC8SxY4mYkB9y6h48Qvr7o4c8OJobnICGhhuJu46V5V3
Qw3XpKs9+6ib3IhpTIeeu3P2ZXlzm7vFcAtB90p4h0xBVAPnD+TFiLDDxeRlEqdKCNfSjKJLw2kL
O4z/HSfmDgvHTCWWvvM/hU3p5qwJTtsHOKFz0quU7HUMo88gLhm0rDOl2HXqp4uGya3EWkuDR4Xq
OrfaRelsau51U30N5EF3k0GR3nQJlkjt1yMCx0rXGKqbSHxvCbBvPW1mMr969WsXWdTqNBhMoIq0
Z5zGemssJB05cOaYwUuq5Te0NbuCh8xBNxsl0BGV25/fub+9cdOf/0Onhidj9KqEtSXFzYgeTJgr
MroZzv35Muokc/y5mmiqiqZbR03+HxtCiylez/HtzC1VNiUmGLuah+XAAVgPAuqziBG7gjcDrr1i
bAdz6sbVvuffyB71qGhqOjR//kj/NUYYOkMiKScxoERc/+9v3oR9jX0SHSz7uhcu4yaM3wyJ4bqN
MRq3nkWFkEK32IWhUZ786bH/8wf4jUbQ0LERAbdjedUR2P/7E6ReopVN0loIM2wO5W1PM8c3wnI/
UPM9q4Bc1pzNnUOUTuYDbeLJRlqzbExVYTiodTMjsXrkYU63rCK1OGSDGX7Yg8ctHNzwZAyi4dmr
owFk7iBx2A15Wz3I1rC3OYC/xZ+/zu+eJKlZlinAIuDe+kFMG5Vs1JCzgnKTfbXIxhZjoMcE/M9X
+Y2m1NClbgtEJ4YmbPPHj2bZeag5A0g/EyYSgmZLv/Yc0tdOkIHOSHQbFngdL4ragO3jIKPrw7I5
F3opH//8SX63P8KFMKQNKQ0d/4/vW406AMuKD2KPRvzYFXFDzmmCL80ULnBiOPZ/vp42bX4/X6F/
XvDHq9rjLLSdaLTmESsUt13KVWyQWheDnjgIl1j5JOGcKgrmARZ6V7QiAo9IAqOzmTSXKQmNnPGB
H+W5DRwpr+jJlwoRHdWUw1eJeh4Gaj2J5bI9+FPlpTBG9S/f4r/uPhxRmmYQQ2GwDAj7hx66bYkm
6XRgYJUSd8jm/EIetDwUZ+CD0ZteuoZNc5DKnTmQ4qFJ1HsMwEOgbYM4anlZBZ2t2OnsNxJ0OQqr
Mi5wLmEk+4s75Hf31zao9IxJM6wZ0/rxj5WxdZsCdCxl1VB2jE8E9nfpMx2WpfP/5J1Zc93Ila3/
iqOeDTWGBDJxo+0H8gw8HA5nUdILgpIojIkhMePX3w90uUtiuaV2P92I64dyVJE8A4ZE7r3X+lZx
VmVe8Isj8y/2l55SimvbkZ4Qb018Vr4EfqfZ+2SFP+8Kh/le2kX5VnjZvPdKuntFalcb3zPZ2c+v
rD9/0wAQJptb9nsBN+6b/eUANCV0hFTw7vJgH01UsGPnfM5szz+kyfDl5++23qA/XsbruwVo4h3P
9lnyfzyuCRDrtKl5N/TLIYmBy0JchrZPC47Jr546f16TgDcKwd45dCWWy/WW+u4cRoMZVFr3amPq
SNEuzXC1wkZh+rYi3bvF6WicENXZ+LN9l5dQvocu4BQLSA54cPJdOGPTrqXI3//bB8FlnVyfhYHN
YvZmFQNgw45j4oMNLeSnwQtbGB9lvUek6f/C4PPns6s8jgAXFtBPbD5v9vHSMQZ3KuuyhDq2qX0v
ZTJWr34Uo4+2Zbxfqf79P51hKUI7tHkvlmcurDcLVdbJ0YEKGGynwaS0NIjgsJtWHWvPL7folbvT
JgvTbTXnBLTMBUT60DbuoWU/iv2ePdRznkwEOtQ1VK4lYQDv5MqjxwHz9nGp2/r9HATT18jvbGLO
PWsnp5GRGeGwwREICHNzg+YWdzw7si4Muutult6F0w0u3WO2sMpmE5kwPtwRmjAeQWH2H+nIhfhq
qvZcxTStRJ45Z43FYFLnbn5OnFS2I1vK2SnHz3YuOOmaUQu8MvJVGGgOLKqZ7Gj5Ll2GtqMRHF6U
rywdUFAKSGFAccOnyiwg1IMyfq8st35P/ZM9QgVo9n45LryMMXV7TB0EUFbjWAdPT/3FwvmbzsJQ
rQBx30w2XcNIIcibIwnCe55vgqbpzhCcZ8lZZoIZFIcdlvuhrKcPeey1Z3FGW6pAVgjsxo3ExVSa
DPnAQtoupRa0OEdiPN3nE/i7dmgSMPdurpNzMS/xVREljOSpbnNghJn/wUxfvMQ1BwRvKeBm19BG
RZ5lXDoWYyn1wZ9nqJpxm7cP3RjFxYktXTK4GoepoXZXn1M1AWqZeu0veISJ92W4SmxcNYT2SWHR
n2iGlFkZOkwoh609kVsQe3jCaZvHC3FTWZNfNJmn0Qam864DwElAVz6eARHrD42bqDtTALWsYlAk
vpr881bNsOO6kPC5Il4FAFYA89JgcsD/r7/WRW9/itwMHrklwccXVTbCB0r8vZyIsDtNPIcCJ19J
y/XS9dcEUkEsHmNwW3NpEIOQs0WjfLICfBFN9BgXBV2QkcPQ0Zpyqg6DplBPLqBweZotidPsrTaM
nnSWuvfpVMlfrOavhfkPCyy3HxvK9akluc38Nw+ucqgAGY6pt/WrLr61C+BocVq1B3grGcx1Wt5D
VlGrTMjfopDJlicMJOuq6N19X/YyO50Ta4DSWo+bJvfEWTip6sOS9v5F5XbZe+km5ZOfFsFLWVUF
xChhw1CcR9A7px2Pl7uaPeipLezpQoR5dye7ikCBGdrnWtSNd+E8qEuI38tdXhNA1UKP4onPVTRJ
OV+oqqkfk6Tqr4q+w6Zc++amc5r4hXp7iTZuIJllqLJhmO1p+0xZHcBzWhX1bdvXITKkovwazUb/
wjH1px4MRFxkvgFOLpiVrKY/Pkm8MvSgvwPoaqNI39FqcO+ieJ7v/KBGyGxUfmVNlvX1508J908G
qpXDy9lkRx0qx7bfPL9awpMB0cTBNl007rGuAWxyYs+T+Krjxtw6Y4jq0LP7lPwL49F36Pqu2qgk
f5zHBrdEGkf+tjd6pfeGS/PZNz22wSCaCkK6ptEcu2wpbp3aq7GKkB7mohdOU33x86/xpyeQ9HFe
CczwnBz88G++haX9Dlk4F6QbRNZVAHpv3xC+w1qZXs9N5fy7D7zXt5PKXqsqGjxv3q6uG1mXy+Js
RVftm6hIz8cgnbY014gfd6ztz7/ca/ftx9uNb+coh6w8trZe8Ob5WqwodlpRLsPEafjUdAZmzdjE
5sOwMAyygij7rBofxG01RSO8XYvxkpy6Ed3nvAw9y3npHsosNF/8sGS+VeZsTRI3yHw0s7aLkh/S
Sz6E8m5sRuZj3pgHu9mDmGaMhlE1oKgI2Dsiho7sXe7o9PNiyLdNsrFAaYIHC9QV2bNk6W7dWGmw
8ZixSA2utAeOcxkep7EL36MX7fLTnx+b173Fm2MDR5pFSNly9Ru+uWtC327Sjg3vttNJdCRdzfpS
lWDWt5oLHt0t4eMuzRW8MbgxssqNvnix7xx//il+vPyUwGsthO/jJw+E8HA7/njrWnbTx8pQqMU+
egtraXZ6rrp9biJa+VY6/WLT+eOe889v92b3Uydm6smQsJG1aXnnaBvxo47Sjz//Uv/qXfyQfWJA
BSqU/6b6JEQhlI2Fe8KqFEpZaE/AcDr5i4v7DZ/9H19GYsfHGMxG+k+uyalQahhyMOi1KoYzS6af
WXGAZWkQPmMVNWe65q7i3Y+MT+gt+Dhwm9jSe5NKiUMJenfBAvaLR9y/OKO+WPEawP3hw7xlBDix
Q6ZGM6BNJET6MSiwYJ1kVeZQdhO5iSEmlL9Y/tcS6I8L+fU4cJx5pgobbr5Qbw73JMc2MrXPO/Lw
g3CUfaIfMxJIndcosFS0LWTvbzoV579YO9/0OxQnl46KADcD1RKsSPjmckr7eShRAGLbRh6NwD0x
Ng6TDh7sud0XAf2xCLtJmvjM3bNIW4/jZBNjSoxze1ZJgh5/ft2tm4fvD8T6cVTA9l5InDSO+2a1
0zmemtwA4MtjwK1Dpof6xAenIkBczcs5V1BzbSCOXI9jjxyjLSK0kz//CK9chh8/g7KFH7i+Q5Ws
PPtNBTlmlp/GjRVuy0hhVQjPrZSzTl40qkAN1NG+XfJpn889ol9J4jV53iB/I0k40avpv9qGKVKy
ArYi+rI6Aw9LYgZJESjIAHMHwUWND5xIVyoFIjkYDg8V0Y+azPHlVII84HF2eP1O//Fl+j/xS3Xz
j0/f/v0/+fcvVT2bNE66N//696v0i6na6lv3n+uf/dev/fhHf7+uX8r7zry8dFfP9dvf/OEPef3f
33/z3D3/8C94LdNuvu1fzHz30vZF9/omfNL1N/+nP/zLy+urPMz1y99++1L1xFnzamwly99+/9Hh
699+c9ZGxn98//q///D4rPm7fT8/l89/+oOX57b7229QLN8JEpjWx6pwfQlr6be/jC+vPwqcd4Js
R3staSkzWaB++0tZmS7522/qne9xgdq276v1MuVmbqt+/YnzbsXDrv/joUPrFRf4Pz/ZD+foj3P2
l7LXN1WKE3z9Kq+X2h+XIrV7IPHSO7i8SRnhFl3Xje8aDJnImgaMdXLK4Km7osmMf5iN7nlYzePV
QEonBUpdXBIEEJyRfE0tg3Stu+iLlEyDZU6ai0Jb83ZYHPFoZhWcEbqdg+IKYQmDkkRKPEbaxZTW
DfcCO+05gLhyQ4gcNHD2Obcm7stjS5TmTZ9hM3ZzD/jinC/e17o1+cavu/Amdkk6pVCku5yKyL0f
ixgaKDmPCHirDC2P6dvWIOYc4ru0nZqrxvbz9xnVA3U6zKbG9pxjSETMhhFXfst2Lj+W+Zyfu4xe
Tr1psKjKarwLSZ4S1xPHgIIDkEZGyPG6XkrMJKqo6UdKMWMOL3LAzoSBx/Y9bb3obNR5e0Q0FX9o
7b47pkmaeptpmQj8i6bka7suJrUJG2pypY+NGwyfZSsZDERac8RZ4jYmLp1HkkDMjQtU7MwstLnd
yZbPRvTxrarRDzedizaePVh8UAEqrXb0AaWKJjtr/aHcVckcX7tVrlLYYU4HS9Pzb5zM0ZcRgmJ8
NUG4n5vS/4RZbN5AG8soqpQdXSSWH35sw9gcw2rxme8MLlFeQRuexxMKdZUlSIrr3v9kMV66yPI5
uIskTjZebHovczW+L8oI0ZfyqJuYS3Unc7NKnExfPSIwI6imy4unht3uwcX5c6YGBkhOKK2zYHTi
j1BN+6uRSd2MfoCUhwUC910HcP20bPvwS9FbausMcyvI7gXpOANO2i5l0Z8FyYhfsV0Itgz64o6y
z75OhyoEQ1c1e91TZDtQbjfN3FLdkt9D/KvbhFjJ54LiMFSZdTNEQfqlrSHZAP9kXlN6xYTUK7Xk
l5gSDOcQkZZxO7beab3Y7pmu6gpfv88QUXcVydDLgP/NbqLNGJP0giWZoI2QLBTYr7k4dmydtsKf
DCjwcM6uQk109OQ5ep3C5WFyiPpc3ijVe3suiuQh0VJwU9lT/WEUw/zJdMurQdUtaYDXGk9Mb1d1
+NzZIjnAm0XN3sTR8oT7NoHqj/Sh3aRzHMXbLi6Q+MDdcK/Jggu+CVFjyC2jjpkVwE6+qVtJ+g9J
5Z50c0HHMMn95CCJ6SLOd7aSQ5VE5dPkG0C0WeyTAEhti01epUX11IQGF02MhswlN+qgyjC5khNs
CDKt8uuE7DKLPkySHmZSvBC0DOFNkljglkt7USUqDb+7xns5MQy34mffq7yrGWnCrR6W9rKAW/5g
qoUP6aY5PY9BwvhYfejJs+104SXrd/zsZa59BV8pPuqOA3xiBz3/bGcSgbwY8Xap++5aDAs1CNgt
9SQnAZjcLqfqWC159TQlmm/W1D5Hz574UJabsi7NMkgOhdNVT65RYPHnpuFlOZb6ybEK80TEa3tv
avzAqJ9zxOuesedrCdACG85SKIR6aT88JrQD66tylhm3m2wcvPC5BtzBlrB9tAi+T9lnKOgJ4+gW
hsyKEKNGr3uw8nEbd19H4wb+lWYKYZ86Y8Z57ozjeFteMF0+xXm0fq3XU+yKNUwZAAsfoJ56Dlpt
zfn16IwI73XiOXgRGBPG+Ktc696Waf4xRHJCSm1ozMfYb5yLcSrtmzJOmEXNtnPuEHk4o7VM/XPR
Wgs6RdGSHN8bnFDp1EwPKrL1oQwCbHk10sonkU7tQx47PQi1iNDjpHNR+CFgsX34na3TzUdX9/a9
6zcEeMVWtpziBylvfTtcHhix5JeMhFhi4641n6eiElsAoQk67ZRr0Seg4GsaiA5TepqhrZMS4tyJ
VaOfn1SCiroVWE9BWvAzPYnC2wBRXDAkLUuJrY5hEzHD2Usr/GbclMgjrhfjpqsSJe3HS8oqQguH
JsfL52b1Z6Ze1K4lLSmc1r1PwJnftE5w4RWW99Lg3F+v3jq3bjh8bKXYUoh+Z0f90n+pqQC7XTmi
vuE6G2IkxYOY+8Oim+d2HgHkyvWpFTRkrZ26ixy8E6tY5EhkQEv4XeCOaXMpx2pR63VctPVNUA3A
EejWsYioEj9sF8QWbMzCAuZs+owLuEoWxvheXCPgqdjq5XCPnLuWSSbKuTJ3U7Qvxp9Jn8kj7zoG
8vbgzKhvTqXXTsW5ndmoiRurp7acBOm453LRhfpmL/Vob8OpMHtSA2hKOjoL7yqROGAqYpIukWhp
Ke9ZNY04DeIRT03fkIO3S1sNGorUHAMzVtVmQMpiIQh6insVPYSpxDGEVqzYtlCFsCAk3DJ+Stq6
XlY0CEaaNTjAneqFL15O9oH2OJmnIaOymzH2YuelMBGWgrn1lifdk4R8onWAsr2xyFURkuB7zF1S
TCfIN6ZPPAqmI2bQKd5EU1aDWkAehX5NLDeq9YGSdb7oXwIVtSjZPYAPrbArrFJRmd0CfWo2fZw1
uzzz8qtiiQOcyJ6HJUsaFvvFgGc4afnYhI4u4fK+l85QYFqpis89IpedDhtz403O8t6ZGvK51UKj
L6gya5fAtznrBrsFgQ0AcquapryJW7KVvKbH4Z2VNm7LUQewMmqyVFpTrb5WjOFLnNWfGicZdsNA
y27xtXPsCGYnPnhoDrm0o4/lYJrjZLmwQYIKyLhjBiJzTPRYZgX238igSxtzHX0g/KrZOO44fU0A
xT3KwBPJCTJ/e69lN9/UZVd+GBrX3nlIGt57QwfKJVdzcIh49B4GR7WPHAKF341a96OQNSxXMcmH
wi+ymcFsml4TLSJwlwXBlYUqdDfmCLPzIVNX/oTsHg2V2qUxkKvIwIKR5dGv7XOPfdtT7Gi9TZaY
U1a4Y/CxFml5cJkY7IsoxLC9OFJ/sPXYX2hrSffxWJszNZcuAn2ZHIbFci+6OQ/u3MS0F3WwhjUN
NY5Ph2cZDi03ZqcDIAH8bSdF15+GTmR9TOdJMoURBQF/bta3KFhHLbCrCB6ewZLSetd6AJ44NI2D
7tGZ8QjbOnmBf4krqw8B00Ji7gmxZ1D6yYKmenChiW0HEc+88JjGn0xcmW+g4HA7uLV8okRUWOGN
BcZobs23IAVUWI2h/y0sdXN0pmI41wJCdd8O7bZXaXLrQJA5zqjPbsrI5Mfe1tMh60goHdpi2XrS
7Q6UtvVO6XDZlUHd7LsiQpLfzyGrGUIep81hxKV+sCkLMW7bxqHuZC+9HZXHTdugKYsGlI5tSSgz
zNrhukPwdN76jgNoGFieJWX90WcgubN0isfPQc6ejemXZUF5bbRDjMOaDekgikR0GmEGVx0PEp6V
pwRLqtPBXwNZnBkTajESzyA0wIga2tDQKcVPFrbi2QJNE2ABapZoWD42cTs8uR52FqY+zhmlOxZa
BBNfZMQ+Q9vZdKVKEbMrKgRj5jCBTkFc2hyP8qYt3PKlWVC5h6rEO+6j92oEmz6jwcABY0t3bEnS
68pU9qfRr7Jbz3XLG1+I5eOk8/rS6bR/pN0fEhHQzQ+JIM4lqCCttL03MNH3wQA0YvSeNYBoPCx5
YLF5RAi5QJknOQ7/gdRyCVxWcHtyOR6DbB5t352BvYCRuR+aJQTOEvri0UtZGiTN6MfSGhU742J6
QEXuEvnWxCjvTKO2nllYKaiRUOrDss9bBykZfXxgk/y2lc3JU27cBa2eHcxfbHvJd6qDY4svTPG0
s2wyIWL0PF+Nx+ZBu0zqaESYSyeoNTjrJg6PbLcsEnfKAKHkPJrlUbpovdkaJvHqwrK+BVUpj/WI
3t8gg2hOhNM6dPIFel/yGuIx2pshsKuTSObTTotgPvXi9aas0RQuSVpfROBbcKRkrvvghsnwMPD8
qqA5rBQpop7He6fmCYYhiNAG4ffxPioaw14/mS6GVcCblTO595k79ggDLZ4OdmgIHCDbA4s8msvC
I1sghxg9aVZcZNbDtvMC84TxHWaKL9zlYLKG/bZxtLwfJs0uJ4FDej7n2HMsf3IwfAzJ1spRd/XL
0t06TZXdtPzmFrmBdcxtnFMxD7qzqXGWJ6eSEChw5F+kjKmOTu8lp6Vnin2SgQprbSyf7MTD0yG0
5mdVMYKTgDauhzxgauiOuIKzMAq2FQK2Y5DXziFqU3GUjfFYdZjun7K8EMy6SO9hjJpyn/Mg3k2R
1xGY0zUoF5caQ3jXGR6w8KhCFJzMUXwcIUKnpLEGoam/9ks1EVGRUDaBHLGh2LAqHBUFwIYILqAc
aR3scrVU57WTRrvaImIOCBpUoDh4StlknevRc69UwRXUmHY6d2Byn3dTX5Cv0Q4nEzzpsyWcxYcM
ndNu4RxuRT8WzGkVLjIlg3Pqz/yeMa6DwcjGGUMJdrBMGF02CYklYxs7F4lEzmPKEPBIUGJnSbR3
FndVCK2T8o3Vkhwrh+ZXQh383tcxT4rOra6s2ktvslhLDBltfkazYv5M54C9bqLas8Tve6zd6XzO
qwP9nmhws08pXlxwCizeOmKEWxMNQnkQA64C41J103hf55I4GkX+SZ0p8xLkKrmduxIHqDWa7VKL
9jD5mYzxvDTxl2D2bGz4ZvocanAFKDucD3YtAygBiSAxCWm9mlps6xQ43b6xuvaBGn08r3jmwLch
95i6Px/e06zRN/W0NOIkCvz+2unrYjP4YX2XtDrdFVlTbGQ2CRxYfXrhovpGq1BhsowDTLpRzOWU
C7zW9AsK5Oam2osw6S88ENj7ssxg4huE2A5Yup1jd842ChmapZOkUKgdyjFlIZZ2q8k8W3OmH0i6
1VjlO26Fro87gNiTO1+Y1CdO3HjiLoxaxvRhnT8LOQ33ncopdI3TXngVpREcPQHzlNzm9ex582cm
8vlt07gIeusVdbNIcNttoeZPcR9214TrIgBOE0aD1lLEhz71PKb0yonxJpInqoRXP+VtUx20mie2
H218PuFmQB08bwM29vWJBOt06TZrIkThBh7ukqa5mFiXMO35Y3+zGN1es2/H51W23iUb7vGszlPv
48KNs6tSL31o0qHBnU6G9V7XS3Az8iy4r8o2xkcQG7SvUQVooizos/SENW/cjIV0E5d2sa9S0u0z
xzUf7MWEl+U0q6u2tpH4Z6pObjkm5XkMnmY7joYGMPEPaLzjNroelPJOPaqKbzaQdqTaQzcdyQ0q
zyv69k+lNY8vSmb4Rpgf43tvQvpxSTvu2HlUMbm/VnpBUlay4uSLO3wF6hhLhszLxJOCfk9vXQze
lDyNsJCxbOvuYJHh9kAnjkCfhP9GDjeT1kUVe5ku4tFq7PFlHPgzPjdsl5C/zWsA07Lny+XrzdUP
Lvd4xApDtcLTYiBKHPiESvF0mXnCMO+h+f+YVVa1acXrWD4wH5aSD03rK714/U7UkdnFCNB8wZjR
NfelGJMnqefmfiSlhdwT4Q03hGLlW7ecgm8K7wAUxoStEtfUfVjL8H/Rzv5po/qHBvd/2/j+f7Gd
vU7+//t29s2zwWf1PP/Q0F7/5J8NbfHO9VWA/NFR0nZQEvzR0Hbfwdp+VRhQpoWhy49+b2hbTvjO
ZXUXrFtoEJhAMRH7vaVtufIdbWgPn0LIrhV5gvp3etrrRPaPhjaaTIDUK3Wb+Qoh0ZgxfmxoI0hH
WBzE+daLi/vScbFPpjgVycAIN98dmN+76d93z3/xTu6b1nk9MnpVhncKi+SaAFOXWB3/zsvU7c/f
R3jrcO6778SxRkRhM4N2nZCp4VuOeaRbhkUtYffl3Ps+HcapsGiiWISppTpbT2jlOdtgiuJnlWZB
vxl0iouumZup32STkuZ5zgsT73objdlJ4bMGbKm0ia7UfYjNtUwHRP8xktwdM/CowJ+/4Pz0WFam
C2tYCFP1m3mh1zxVTn1MMtbcrWEgZd/ZRBGP+y5Z4CaF8cRW3sMtAVphoIGPr39JcG3nXQm7PhIQ
mMJoAMLsGKTe5J3lAdWRLEm39GUP1YfRM47GPKid7qxRMdaF0R0A/Djo/PQOaTkftu6qtr9f2n5q
0D3KKb9Urp6XDct7QHxfauYFHMToiW3T45A7lNoqvs2jEMXpWLcp3NbExcOeS2LdXyaaQaQoLGNc
o1ttG3lX0EREaDCGaXmvYsuYm4JnC56ONsjyy7W1AeuvKOklkqJjmrEkG8WbBGiauh42XYUU4DOy
KshnbjUT/hXyVeOzRctgpf8FXnnXeIMSoICChTV5LuyvATqkYNcPAwAMbEn4chJN5Qz+BMrviUAn
3p8nNo0PYqwWKXdlTntzY0W5GM+DtAbsEcTqBhHTmUb0FG1lFbNhbGKVxduipkmCJjYM572s6x6u
XR27wer46R9omIt8M6hkDUMzWXqn1MI+uJiJVQEzOkbVuZN2waewiAl5TmKv768o0QDEGeOAmi0D
GK+P3hKYmKCkHIuDIna4w4EwdmtEl2f35K0a2/qUtcpjL57J5BwOLG0bWumLdRvUdd3dWSlLPTFz
s0NPzWsacSGX2S4P+RKvzNjRCvS5kIkWFwUtZUozmgDjlaGCGFZid0VnL+p7Niipm5AP0QY5Gi8b
wFrJlo3U6baCr2EI8fwmF+Hkl/HA/531ucZtrjDa6O0UiwRULPq4aeOReD0Rw2xZHrmomg1duxRg
P11PNcRM54pJUwOVoqh38POkBw6mCPrToMrL6mwMXMqCVhbFw+K5y0Nl5cGHwbbZHPvZnMKbzFNs
6ZmZWr1XLWUj94sEWhguvvOhMAkDlCi1AR5Ce8YrhtbIEYB1qoCNPsz9Gk5e2Hxjdw5IAgpgHh+c
ekGggiilQQNlY7w5L/JC2g/hKELrgqETQVIVnsrk6OVoKO8zUeuIbMG2ncGDov3h5ZcRZE7rs7OT
RZ9m5zM58cFpOJDEeWrPg4s/kdxQKAvtEqGbSMcrLec6PtjrHnAXdIYNUGisNkBaQKTE/Wg67MQR
MoeEFl6FmHV2VGWdWpOB6BKYlTjvSz+ZN+0SdM7GXkQ23VhdbOH7Hjtd79vMXQFRlSCh7xTVaFfJ
95n0FyhUhd1i77q0NTNV9a3EBKNAAPvC8olhdOe5v4JvnzqkFCWBMIc+8VyfEpXOXjlvQi72lfrQ
9C3YYDotpygjMSu1xo/ETYcSl1y8uk6v7ZqzfDKIKsYxHLk3rTsJdknS6ZJtroWCpENHA/8tx5lW
hXSqFxwJYXpE/pl1x5C8AZce8GgdnWVRgERHNvaXxp1Cddq/DrEGtKaOqA6SJKCXbnZTfYjK0iXe
LZnCL6wgPZNS0Kw0+ySiqVOaN+mD0xcT4dVUG9ALhmwWO1RoxBLTI/hQjqSlOcbv7yxbwL3I+i6/
8K0KMm8e2XC1Ecdx6y10NmIYdjEkrDAsGPRUVlLBxCQwvdmn2Gr7bTlNTXohlmklDXaxAl9IF2vF
eE2Y/5S1UGc0mSxh8PFizTmXY/7V1VXzjY5GySku5FxdSV+V3o1TlXY7X9sxLrELRXwAcBOnZ5UO
ygHDf2Z19DzVOIIigLBey3NReaQhKLslgcXLMmisHvUPMt5k8uAwMa0citOlI9i7ZNLwRB6pKc+Y
kNXzFaTyLDxl6qsfOBfFodDxFBwHRcv0ftDTDCxY19Q2fm6hznWUIOpT+W1Ksd658JjoA6xIZKEd
/yQqdKK2OqMSheaGTIXhSF/3CIKK8jk2SXxpqOr2fuoln6OwHj7BHseSH/V6ipEcZ0VO89tN4Bjw
uDPvQ4uOLcGVQH37JHbweQqDz56gqNpsZKkLBmI29fjJajoZUWunhLBScy1QM0VmGfBIqX9jYybU
RAT24By6JKKUVKYF79hVAfldsgQWkfmZvzw7Tc/MIMEsbjZaOFBJsY2CFChoj+9Fr2SFJdmru62O
OnJqGOhUR8PY1N3UY0LcQx5Jrg89+PS9jeEqOhmFonmaVBK+SpIZutdLHfukj4t6Rnjpp7Sc0kQT
bdMVEwkr7FkCKJR0EEmRZigOQ63z9bytenuZ6Wf0y0TNO5P3XDhIYk5rVsMr01QjjKsUgkasCZbb
aBWO/t7u6fifLstA6EE6wIdcv/CSXjIWLBqGk+NiXxRQ9xlg+0mfng02aF3GQNW4yFvXwcR+qI0e
TQ2vS9Oz9nUYlp/Kyq6tK4vnRg9mtLWyD56XlDj2h0BNV3+dLeHPketAQ2vcjKsmzWzoBV3reOVl
zSaY1k1vmfLZzyxw85nN3bph0zHk53+N8pFzWetsm6R2DW4qq0nwIcoweypbd473f811nlEOAxbP
QqdCfd4ZcvpmdPEQ3Pj86MqRiXe/EB85b7atqEptG8uez3MDTxDb9B83yIi0mrbKw2y7pOTxzXV/
JrWrPrIu4R9w6yu0lUdHFBdlRaCS21CaDusuZE7GfVABITT2RO3biPbf206vnwupDdkG1BaSK/yN
TkzQCXMskeXbXM7zse5t/0bnzrTtx9ic/HxH/UYL/Y9D4CLIwbPII0K92bkPWSxSkaV0gdh2Xw/p
slaYdX7lQR0gfm7m6Zia4B9v+rtC6Qf1zX9Jn/7/UEixU/3u+K8KrB8UUkTcv60oX//inxWl987G
xIq0Wrkuc+01YOR3iZSv3qEd53LwbGbdqJP+kEhZnv3O5pm+/jDwCNpzuc7/WVF64h3/eTWE4Z4K
bH7r36ko16vhu+pL0G13EX1T9fo+UuDXgLLvJFKzbbN04SPA+QMMO6dheUPt17EdlvideFreNz3U
Jz7P8ovrdL3k//TOq89Q+bZLttEb4S97vkGI0XK3TM94FjjCYWzQL17zizXhzf3w+g25E5hdCp9K
PFg1k999Q2eo2rkO0bfPBCbg1Bc0vU9c0tr3PpKOh1BX1o0WTfLw3WXw+w3xfQEdvBau333B9Yyj
jMNWjYGZmfrbQ0v3OqsTEqq2FoCIbJ8hofNOmz5ljpoXdpQ94six4Sw3MkWOVNWfRYuYYauZ9TR3
Ts0AFgpx7eDHzkZsGLT9WnmqpmbekrwUMNCai4MgqK868WMSFXcSNXN3blp0XGCFROajTFPDdFXj
XwJSPdk3yehDnB0YRlWdFhtkTArL/tx/SLOF+WuX20F8AdKHMIWW4CBWq4aJRm31yV1Pih/yrtn6
nA0ebGmK9g9t26HVqtgrPLdh59wXHd/xqIGsR2eCyRtMuS445kZ9tUZJxkGRj8tjM/Z3fTxssWuR
HJuSkIliC/77OMAYdtwo8Xb4Lwlupdf5qe5M+Eg1QI6uRBvVO/Q85cjD8dQMjVDM9a2uOEvXf0KI
SFskGY1ue/DEIxZjdGJNFdL0LcP3UdNH/5e981iSHFmy7L/MeuyJgQNbh3MSnGTkBhLJwKkBBvL1
czynSWVUSea8Xs+mpUWqXiEcMBjUVO89N7o126EbKPcDBLGjLl67iZkTnwDDAZqStFP2bme9B6pP
ZxMO96GPDoPby/vUd00bg5fHPWAW8TmXVfvZLGzn0dS1e5cxEgW1hSqrcqldSIOA3OKVE/yfIrP7
Uz41RGHZZKfLOkjuLKp4crBqYyOs0TkXynTPfeM6+87ua/jlMVbDZvCVWk1ZIq4II5wtc4mfLpub
+jB1kJwHm4Z4lmtr5y7U7NmwBN9Q6lRggYvqR9OU7rEKAN9XCJZA4AhNuDUCKWfgpFR7Vb6HCJMe
NDof+PytZWGnU8O6bSCgznNRQXszjQ0nkdEKcar7WC2H+dTS4VqrnvMhM19kUCrHLYWC/6m3quwQ
jQ3B94jtzt5iKk4NGV0cDibkfWRlPjN4tzgzmPROoADW9Xc86OYa638Gojs1oDdUtAiy1eQN0JoT
0clX3ZbQJDAF+ClM3da47TFEXtJIjyDH0ZiMjbvcBEYy33MiClAtRZxki3L2pk0+9QVCKsshnMSI
FZpdi35S3hmspL55zqxYPSAol7h0TMyNveEXK4uJ/5p1I16LGNJYI6NxP8jJaFdNr9RRN4Qsd1kn
7mlNq7vB6ibg0QVZQW0/nIug9V6ssanXbovOWegEJQeaCcgoVCo7S9bOdqQpQr5N608738CFSJu/
fyuj2P0RzbWBgtN264OVz/YzYpjqFI30sAwUPQRD+GT+ur46jUsmniUBW2sD+PW+7TrG4uOQrZMa
vufUmMXZxAp1QQZCLHPbVFuP6g2SdBndss3HocG/8lV55njWo9ntyxzwd9xyHLK8dgqtCElqsCy8
OzGIXhkXrGHSWkbi07S/Nnsdnc3ZtG4qj7yGbkmWw2SbJEFogtwb9vrbWTeSSUdD/x95041qaVJi
ShiQV8ROcWw6ZFiAEu3HfGaISGis+dnLJcZKLAMV+/LkAH9J2ltfLdBbzFSvO2TEN5h02mv6NcpO
A1rCzlui5Rz03nCazabaueY0HArwRS88miBbJens3yq3RBZeAGnYKejn+2Fw6tdGVHRHutEoAAEv
xaXJVLnPo5yGV9dYbG00gKp3/uz+C5pML5yqCfcq213H7N0VyavCznIqIcCQjazmLQ4p8lm4JxsY
+smmlgODPpEQ4Dy7vBipkTz2zU9ybuv3gNf1xJlEpbuCxfjk9VDKNMY1+kaN9S3olXlMiEnZZtTz
l4lG203VtvkdRj3nJWPHv2OtoQhreN2YJzTreSbjN3fZsgh5i46Wl1fHQNG28+Z4QCdUB8HZrHsC
x63MpVnAFuD7Ivoh+ysL2OoNFM9XaHllxE+28gnUma70NkQTldmCTItj+y4zix78l/aPJR3WDcel
AoST4e889u3D3C7GeeiRDa5ENdhPfdtmCIRFBKs3nm6LMk3OQTB5B8bnw5nDMvg+jnlor3Lzbe6I
RUcbPpMvkAAZnZ3IZI7H0alqGSkOxNntbGtoaZfO7i3NG3l1bbrRLlHG8KrnmqYC8rNt67Y0TizI
pEEpL2M5f8kHnL8M3SsEts1EdJRBjHvet2KPmBUGaVyDaPO1uJ2gK22T3srWXm+7txBS5GOKEXeX
5wsG5UlC3komDohGJL+OfkRux2iXa/RnbqhqU3xzC0FWdV6PJD336bNtjN0hBjW5w2HOC+qQT8FA
CoFyoYnkSzP7zTJsddZpDqaprOtDLzuwXzP8vs4hnySznf6Aol5vaYoDc0bG6exw4/X3VjBc2dwT
go2ypldBm9GOn9skI2u+ozdg0AIO8kOtio6bnE28FqzJVccXghAO1tqD8LLylh6m+9Z6QuwJpA/Q
mBbyhY5sg33FGa5LYAH2Tl1TPyuLJNW1l/bB58LoIEdaFjHYREoWTyK+xvq63QIfE8OWy8Qtntur
+Lm2fzDttMYN8wOQvEE7uSS6wx5CWvDTdhsMkryfjCKAzg1SqGpVee7CZikt9X1MF2tYz6nwXyUK
poFJQNzeyRhSYL0o866ss3kJnSjNifLSsn0XfRT7O507brtmSKyNbWBoWI8RySNblSzdt75Qznci
I3MUeGBTjwxknSeVd8OREsO+zbtW28B/ORuDlsaGUrpYrVazSeMnZhfsD+WING7VEdgHBN9xqjl0
e0KC+V4MCdt7J7wXL24l2Yd91d33QeQcO9yayNjNNn6aCXxfwHEOAibwzHa+pq4n0acaIQ2DmKub
/WhZWF2AJKTsBq0uMlBFan4wXR3cFFRyIDVoZS6bNuDNpLeg4icnMwVRImSd+KgJZDVu0Emn93EW
FTjTFwgeg02KwDrNMtBU5RQxxJ+dYELBTl8Wp5SsgAnViWrjcKkbiRTJ5Tu7zaRfwnLuo3Sle9g7
oU0lyiPWUxVvcLPZbw0lTMm2yPByNXcuxND+2p3aLr6odrgh2yUcKBkBPHl4jlFNFNWTyiILgw4y
dSjxHXpHMgy8rg9raB30f6AwU1824qs9qBq/henBtgfOFWOMyEY6p0WVoLhycG6THokURfSLt3Gh
8RxGNvqtFdTpjTk64hgUMn9umYrj70xYEDhHlvMkZocoOpbpaeo679ankj7V8xV4haZGYWmHfCsb
iIEkTdJWakw1kNGDhnKVNlCO03gpHTR/eBY2sl9yNseOMfdW4QS5sezA2cwCoQHNrn76znd9OUdW
M5Ijqvxpviw+sxW8d6Nj7HtRwUhPMm43ATlE2/cWCZtx7AsvnAEJUnMaHdCYvhf6reC8EDxcLaqg
6nl12q3j1ix+PDlYVT3m8OwLpqePshfy5CZVdcNEy4zXVu+MZLkpLO5ImYdslVE5vGRUQwgw6iJ+
LDyrBXEqKoFyIrivvLY8aNvsP+d90JxUMkqiUxiL0Rd0Huk79WI1Z2b/mgd99YX0IEZlho9Ceh5K
HKJe8Wobqf2A8pW2JZIj0TIYmdEeoPqqA82kKk6hZyMIQmxOcnjCAKVn7bmmQhsyGS82TWywqWZM
h4sl1b9ZQWYREh6NrwwnMnC2ErD12KWMxLL+EqAFBBfAK2fs3cnr2UDsTD/wVXFXraWIh+B5AwRT
6FAI5qjbB5pm/up/e/PCAQMzxaZa6GLx7zRbnC9D2FaAA39//PvQiMIJiJU1wM+E24MJ50/j4F9O
nTUIRCmsinN1PE/UZU504ZDIVEPZevvzUv+/9/K/KIz/ctf/1nt5+V59X4bvxS8GtZ//m//svgT/
8qUBqhC/wX+60P6j++JZ/7q+mR5IHw+dEjTD/5rnG+a/jMD16ElgOidyl5bJf/ReJBoA7Ot0Efnn
6AQ40v8bBrVfGyBXy/O1IUSPBwMrq0V+GOYTUVyVUdQ5YTL10SeRxzFsYa273V/uyT80In5difSe
PAYRCMmvV8CM637os+jGGAdeTBsELJ3T9Vj441vLWXTY4Mlc/oCX+bWddL0YbSu0CTSm+GWu/+Fi
GCsV/mL6HIoB033cODdNKXcTY0ZU4oRsCuYcuMfe/t2fCF/Fxzfo89JRGl1vwV9eNmAqWG9SBEup
hzDSU1E20rt2+sckqcovv7/W9an8d1fn//5CFhPeRpYGL/dVzvCXa5mtVsoecptpdaJuBydTJDx5
CbwEEjTaetb731/v74+P3xZg4nPhP3HND6vErBnKTJaHEwHEJS4+NAH4FEzB8CZP5+Lb76/2T7+O
liDdDMpeRMC0K//66+LBLpgUtE7okGCKbmsJuvcg8vOHJsjQ9g6J94fVee2+fbyddDNtI8BH6iGh
+fWCiIUDfzAzEKCi+BJB/fRN+OSY9QgIrdx5laWIjuGvUtBCuv79j/2nW4vgBHPoVZhjmtfO4V8e
Zb8g+MiS3gGtbRDYoTMLReSUxkdr4Vj2+2td/1u//s7AdHl8AW885aNz3Qz+eq2OzlCbGVZoDFGZ
nBjyk+ZVA0Akm7cd/GHT+zpSW3csUra7/5I4/b+8/9ixkVRL3hD4jp73sf9JF6rBQGKBlDOLOmRX
AgftdY7xnWEvtdTvr/a33+lLeHvXpxnYLn3PD79ziWZm2xm7Tdtn6n7OYmPt0SY4J4GjDkjjvbWs
mB/+/qJ/e5DABg22NtPEU2yx+fx6c8fZ75MB5yvs0sBZZzhf8d1k6qy6+U/29r9fyjGlpKcLwMew
Le+Dw94Fy5MKg9ffto3YOmXlENe7CY0yUTBOhMv/3/1l18vZLgY4XNSe/eFytFHoe/gsm6AvC7Dc
Qe0TcYWv5TltMHv8m4v0Sk4GOOvjyjYctu8PL6PuDWdOPSLr56yz1r2G5cVuUD6oyDZPXlllj/R0
5PPvf+LHLefjRT9sOcxjZTMMph9maKIAfRYKbjsbQrA0/tZnQLz5/fU+PkGu5+D2gRwINI+Bx4cV
6niaTVuzQjnfjNusGqId8tX2rH0yH/8Hl4LxhJ3dMBlJfliXNWADr2QYSKcp8Pa+khHdfX+485O6
2/5PLhUw6ubTa4J1+/UV0EDyeRmvbFyzwKfjuXV6zKORYL1pMsvD7y/2D4/MQWPETIU/3ucj+OvF
SiwoDcILC813cg0Zwga8I5szIQzLtt+FT0r07y94fSZ/3T2vz+xK9wbuxK5ifjTydxxa2rKxrRCr
g93e0cbxxrXnt5Hx7y8OH06AhJRqBNSGH26j7NqJ5klphQ6+a0KT7cC9q3tnfrdpVf0BHvIPC5E3
1/ER8lim9D/+qKjzkG8M6LfdJvUvSZW8l4Y3bJzSNf7AR/m4KXP7fIuClm+A6fq07n99Xkuc5lOB
sjQkP5zEHiQvG5Hh0qpArn1uSoPIINPv/T/cyyv+4eNTY+xFbQIEAsPrT3zNX755lWtH3kQ3mvTk
eTn3iM8/t6kr7xs22K3lx3U4u10QtoZJWNHQZBeg2cOevEl4fSkD0NXvF9E/rFr+HM/gheS956v/
611AMSjRVcJCqTJrBicHdC3KSbW4Nm+/WDQY/0C6+ofnyxbKQcI3KBsZZPx6Pd5BviG1tBF4LV6/
ljJikxvbNDLWAICz7A/vyN8ux0fJuEqEAXFYCGo/7GtDaWtz6LUDtq8uX1MsUWcUIeM3z0vSP9Sk
H6p8NhgncKiXnMCybN7Gj5eKVFa7beGhdKryY+YPXR2vU6Hz4bUngyE658UwIXcfsbpOOBxwdPzh
x/66ovlEXTFv1PrXhU319xFdhTCnnbtCRESONFUNVwvjJ85iXMhhMLvTfc0iT9epL5z6D6vow23+
22//UE452ldGV5uEAuPbymEvFC35znFS7VVvyT+8Qn+/GHwVtj2AKFdU4McX1wHiWNg1x6k6RQuw
YRiGncVrxvFr5w3z99+/HwgSrkvyv/dZbiume5/T8PVU7EjOcr8u2d4UC1YnE6vwTEP/QtuOz0jT
gIEgxtqwXnL+zwxD3h2CbVCRXL5fCLX8ZMsMKzL0jPOQugJMsFlZhznXEqjcYhXvXa/GeSWLiSS5
RYEQvU6ptXdw6MllIf1vx7o1nHqWFwIBkuHQJ0453g2z61frSY6WWLtwyYpDZ9kVkxMrr9FPKSXt
RzIsWmcbSX3lGUDbwDjkynlEDG0FTkI2h13Zx2aoU4JFuqSwjgxMCn8HyX1qN5Y7YQoeVYN+0miL
/itxvWo9DD75NI1NwKOQSrkoQnF6rWhKWsa2LmObOBahCcHynWU2Qpq0jKwmt0Y3BmmNnuEU2aW5
SwX6ulMJRjze+bN/hZFqXe0J886+w1sv000uRjgsViwT8aT5gJPtZQbZcuQ+oIdjaGQ/52k8jqT2
tnZ3WfgVtBtl5TDl9lPZnhozGWymLoZErlgmwbQ2YTCAuwhovD8EoyrSHcI1icpJqGnsV3qqnfJ2
jGBzrid69v73ojFhx6xkxAHaIJamHYZXvgdlcGiVzjm5MyOhdTpnUQ8KRabjQ04mLvibZSaZYWv7
I0mwFd0wvWWklgfrDGWVJlEL3mK+zYXRtUSpZnnzLrWHWzrH5kJlJ40xFMKwnpmmUjMv06SmUwUs
Kl9hDMdiUwUZqee2J67//+hlzAHyShNdMDtOs/EZIyFxaFgme3sw2Wm6cRDFue5E2Z1FWmumSKMn
ocmYbmytl4xW9Gcbxg4GoCXXuUkUnCu9E69tl9/GNV3Soz3q6LZOEQVvVAff+dSZWWKt/Zl5DPI1
jHObeBmnL6oTGI8mXdrhmHTW2zgX1lsZoIQUJE/k8puClfxsR2LhnN7543fMutffBX1NrhsX4u8+
a3yCHqMms+HKC3FQKPjOFXJdb4VWuPuk4kQs96PCI1sbMNwebJOjIv9a1JH8Z81TvRWuzvubPCsy
a2N3xhCEdpBOT7Bllbvzh8yTx2CJonRr9XUz7Py076dTjdqhCWvDGr/bWc3ttIqC54Ear65/yMpo
EI7kvsljRGs7lLsasEoBaTZlHoLwlsWWS0dpRhCx7kt/3Y5+Lpz9KDpazf7SYMZdsetUd3Yus3ua
5D/RrdltfLUhqzy+prXhFJtXRTfH5CtW2Y+pgftMGlEcE7EOxWjXxWZpnfulFTk8DBl/zYPlaocc
e0IzZ6ItLi6fGwIvi9q8G66u8CBHxUo/fLEvdcVjglMrSXcexgyNJJIXcjun3u9+DHHsmedEDC1B
iY1U+Nuk0dzLyfXaLTEfVzrOT++7KMDVnSMTN+2XXhdFcmi8zNCkUqm4CqspawkUj3382tKYKo9c
DT0gYEmjBaSaMA25aq9InLUx+Y0dEixit7uZAkk+qJ9IgT7mDV0PFS/SKjfyiWS7pGlJLB7b5rlL
ozLA+dK62HOlo9/KK+hgviIPGDq3N0qk4m0pzUJsBXa9r7E/g4tk0EkCo/0TsJDPC/lBIm/8vV11
QxWauiS8pADNSg5RUV1h88IuvrtyaJsnl3/Wc0bH8UQzvpt/VLndAGGMUjHecJiYPgOO8oNd6YBw
YCCmsnE9cU0n3xhwmaDmVEt255RZK/kzCs8hZ7MC7Y/2IZZfsZDKO7o3CMr5PMztwwDSxn5sF5Ns
69hILO/Y4skJjq7V28XuWgCja51nUAUqkpPaaCQNM4Jme37tg34cdt00V2LtN5NLkpfd2h6GBzW/
z02RALJOG/qpBryUp6pry6+JwM2M6ZvQzrCwevMuRjpB7JgjIr32YlM5KzQqYBmgF9fbwfK5ldqw
jLtF+A15v2lj6MOUjLree6ATyBEMcEiiro4P5gJMol35bsRYV0959lynPv0r1lVvr1Hdw0eAgBKL
/aicdh/h/3AwH6JSXhujKHEnl7g6TmXfJvNuyVI+Sok9HGcmYNeM+kxmJwscqXk0lk5AyIqxW9P3
83T6ajRtYN7CqdCPymrq73VToVvAc6vuZu2SCVSkXnkzmU3/5LXIKH4wWVkQuQbaepkiH2pywR+D
mckkhoFZpe+QJurlQxCDf067+MY1+4A8tinx7GNJW4ugOkb4DIGEhwCHJ4N65ujEQ2ySHghQiNxs
wx1vSpQ3zQUigFKbZuJzEZYl8LawHT1WC+lZrXGTjnFW4vefVa3OMZ8mZqDC90vcKEVGTOOIDeo9
72Zxy4HJb0MEFMwgc50+IzYqHlJbO/dNw4YDzRgn8uxsdTlA3ZlLVAtYY6fWaE6p23jiBhHSMK9U
LCtiret0IBlPdXzP0bhct6BxsOM7uL0BeTVlXufwXeIcK5QdDFl2QKuWG/edHQUEsseJHz2k8+zq
MOeT8WmKzCq4ZbH40LgXOaYPZILUN1ljyYck9YbvsVVLjeUmG+3xhX8ErQHfARZgu6lM/QMQZRF/
knCHKpzcbBn70SnmNXxzhDd9phGiLxWyGvoGoLrJGitY7COKmzRka2K4zWFZtUdhLYu3k6kiRLVr
B4JOqxkvGUQZ2ybYcoCVsLKrXr7ia7eaq5+ezSqggK1fA6e2lrOQ4OvqI6biSKiwhwLWuWEpYz7d
0lW+CI2sw29smToeQCuX/qqelHZuOkuXya10gyV4gvM8psUGXcsuLlJGwFMTTO3zPHSgUsI4wIhQ
Vy5gqpRN05q/m4mZr8SU52vc0DUeuuQOaXq1pr231YkF8XFSGellRRhRAq0ag2TCAZfjSjlk8RbJ
80QIcm2Z2EuKeKdquSeo5WCPo9ympn9OHDi5TsuOEigUO0jCuk1pF5smwGEnBW8mmNktB6O96TOg
LKq82k6muriufobGyxdO2a+gzdBhNNNda9gNilG5d1V1U4v4u0e2xYYYgASI/fwwEjYWak9/nqIM
v1SGzj1FOeJoppnMQU5KUTgq4tJr6cPY8BYEBppPvoz3kWNfbB+UPanCyo2olo2LXNr70atellmf
YOM46Eu6h0DH/b722zN8ppdgkhNCxfxCu/PZ66O7ipCa3WBF762OmbLDSLMm59WRIDqWQRyk7r7D
7n7AbnHbxOX7kKXkCrtgM7X9baymt7kaQHQV+BFgKB81sxqTyG0kFt9oj+xsMDdbJtLrdDCviV8Q
uOaRPFl3IqZxVO+LkF9YIv06L1Ik91XqrCrirkKv1sNJjeVjrEAceFn93Sar2YR8uAuihPA8oVMy
ww1GJ4n4THjQu62MjWamCouh/hF3/ovXBBcanfxrsYmE74rF6Q19VAVULOJgN4lDaaazZ8VKWuVO
Rx3vy70Rle+FnvY6nrZYt7ddNX0GvbBhZ70Irz2QKpRTShCo6Qr6jLk/UCxl4mmM5/E1YlD4U6EB
QqdM1wUFcujyGXmcc2HfxJn5tfD627GMvX3OwDqMTGsLfeZSXFF1Ee/51O/trt1yFFgDG7OJTI7Z
WqaAUYaVGSvyFeQz2so4CbvIjKMQ5BRYkWCmHluZpTsTQEpmL9T14wQFMQjdUjTvYG1zPuyUFobq
IAza4g5FLVwsqJgbjFlUlnwDOIf2CjbDdKA7vRK5eTAidY4AKaNvWw9WvGHh3TSivAAI3BW1s6Me
2TUC1Vs26KfRte+stLwn6IA4UHviv+RvzcY9T613LBtBMKMB7cS8VVVUUCVJojGI/CurMZwc8a3z
l89GsZwQhX2RMv5BPzy0s+JSN8uTEtU9jYFbnz2wBfra4RazYfb7ZX4/5vLHtPjnecqx8lr0s40e
KXicZMxhiDRAwXAq6mTf8ZWKTWA8rfnk1N15vFriWvElIlrHqgAaLVF6NEDRjTWvh88mCu1bEhUG
lwQfJHyKfAPBbrvIRK84MKAd4MvQZy3sQqfbmfCiOjkerKnb9eAzeq9+1gAL8ggGP5WWubKy6rU1
2gcYUwWQKXRc3nQCNb9LDXQohnvxvX7fEAJaOu6j7O2bTnRkGVOt5NZbkQUXtbR73ZPrjPJ2HI2T
Vaq9g9c2JDfqtorNowMz0of3GNt6XVveRqvpJsjIbmgbKPviGqcLmG6sAMzjJPPSOQSRkoaQu5kZ
+QczGG9biJZX6AAzbIymLvYgwCcDJTlkynjtcuo2u/GxMqsXwEy3sJhfE1MQD01CZWG/iVmdKDrT
VSmjd6tGfhEUYYLsypbFeZTpOkYFPPTmfoniU25W49rU1X0WAxVplX0MONbE87Jj/HPwh/o0uHiG
uo66hMZjxT4dH6U3Azhz70xN8JWzjD2FmvOFyvWOUjUJ6xIhtTCyFTE7JG4HeK7gnppW/OATn5z2
7Q32cX2PpAsPlq1VH05xUmxSOp8b5QiKsLI4Z+NIpWvbZ1mTdZ7HR4Ow1lWdi9PYx1tokLiM+4op
GAYpXKXpg0aBs6XXeJ7IZYqZjYNesLxtFzeE/GD1w15PJKanDq1XHYTNDlZppC8EMFl8T9RFVgRb
RRGGt8qWz8Q5SYy6gyKDT9jb2pGoZFGkdueyccmaEKXVo0AtdmxqR067FbGbemDbC8b2y8waZCVP
jwiinuLFW54xbzaXbEDnVaVvRZw+TMVSErKAqaziPHfTLW611xzLn6plyI9DXaFvDbz5bAzObtA8
o0L05dyjFqePj+SbZslbWy2KbCplCP9TnIs0vvXK2i4foJDN4zFlFU/cWdXCabF91PkrI+im4keC
tGj66puijh5o047ZVxRtQGzFYLTWaSzTKHjz/bo/dy32so3wg8gi2TCO32JDe+bKi7G27+JeAQtL
JMNBziWD475nUZObd+DujeashRnlsMqzNrkzcINnQOGHEmB/6moDRWOFSLsSUfvmyqokT3BWzb63
omVBrVdV3Rqha5XeBBz0MT03AHqgRCLYw8M3NhVZrzSyVgG8FiTNZeJRvFsaGDqDh/rZMAoHI2R7
Pd4QL4rJIhvqSXzx/CtgEq13JDYyQixL4ZjO1V0XzdcDWlksz9VSstnkAb31KgxkRTRMTUreYpCK
+MagvqxfnSkWcids0/3s2729L7MMF8gyaHKyZs2eW3ZRtr2aPsMsta4aQkGDESp/tC49BSkq8nmS
Kxsf6g1QBuozqyynk2kExrBO/MVvQiMh1txICcBFA/cpl9r4VFmA+tqy9Z981ReHYTS8dx1M5i3/
AXKTith8z/qe5NYoWx4pLzkRpEwF11myuHTlZf0yocAnLjuDtGdDH0Wi28FiLNX7YBTRjJdS293K
D6qUUEXTyt/NGgnmulqo7tcWBzJIlxUi4XUacRDmj89Db3ibAaWi4zNhj7Jqg3WTJACIVIMHZ4ux
2viUGG4FLKFvdrlTwIZqLXcXg3l6aqnoPysbcz23qYDOuqD+IsPGEM0pttB6a5jOoTfq5I3lxhPP
SwTcnVdYW9ew0x+cn4cwTt3uHt+TfR/NnsfhQgftYZoJdVyLEQUCLeU+OAydqm+SyrJelN1CupFl
EbYqyb9oX9eh0ZrGOnK1eaZ0Tp/TmAHwpQAzEcEvs3EWUsNfb5kXhLkqMYXbWWNvCvwdlwzGIylX
jZFs7TJK2rAUfkLKfR5h/jRUYRyCfrAuwSiTxygqxEPkW9OPZjAN2DVIYDYmLzMsLMcn+zc1nnu3
/zp7PqVOvVd0a4D3kExNO7YYDcBtct/4eu/F4o6B/AvBQeQuaxo0dvJQcGyyEIRXADjDfL7SUasN
g+xX5QZfDe2YB6iQm4EqaEqSc5obN+YAhM5CUIi/ZcOp46vdL8/oAR4tPLlhlBKgDQnhrNKZb0H8
KhN6LCMr9zEXcq1Twt+l3hg9Sa0IdUI7RfZJn4ge5741QHfxUalXuvK+2DbIJIwsj65XvkSNy1vg
wwFvCUrBfr1pmw7YZQE7MwafsPJmI0OzaTU3IorZY0HpnGgsH+ZM3tkI1mWBwH/ofwhl39ii3rtd
/uoOHqkJWXdyOufKpTdQ4QfTo6ew8fd4x2mo9Dwwy2lRBqsfWKk3iS6/ZfF0yrPuNYkyzFR8jJdq
MMMqaeJ1N9dbzyxf/Ejs2xZF95ITcei1L9Y1n3WZzigqt2XjJMQjNd+WMi/WONJvC88DXTdOVD0s
uVWqm3sx8hOr6kiX/kcckxidEWYk5mZlJkS0j3n+nNkValrXaD/HS11cnIWs7ibpl1CgW1jh01+j
g8BhNal74KKhj27ghDPY3HVmw9/u46LGoDC4vua0ZXqPxvg1r0uSZ0D3lthh6d9ci1fs77Rk98xk
CaL3yKOGYkI4W1FfoOIyMnQ6vO6kKmPVdreW1T4A8TvFQXCps+IM4ChU9GcxfT/P+XSvZf1Yp80z
U2oQgPW3a0tIRdAKl0hvzayoVj2J04UE8ODax7hsX5wgegKLdc2Eay6y9m9xKN70c3qG46agwUb0
2N1m1WoT29HQw1G5pmC5REvng406imSLHUcKFtpkRcjqAUWYPOdcD0TXeg8mL41yl/ci70JS73YA
di9Nl52Rom6JEbtJFcdwv+ku6OaCVVoEoFNnG5CMbj5bKhu2kTvfd5AE+IxMuyjq5xXVFj4Bh9JP
Vp/jllUaC+MBT8v3OqrXJMncQdR84rv22nGSqEG8rjA8vLBN7EgweswtVa1At160W9/weJ964v0i
nyxu8OxDEoVBq9xjVzUgF/3s1NbdIYcHgNg+C9tifqHFUBKArMUmq8z+WFTZM7EVr353JWIkC0xA
tLwQKN0lxPaldxWnLpLTE4dTau3BP2h8H9NFy9pRLvWVO2bPlWp2Whl7MHpbxzM+dVhytlYuJ/xH
zp3IghqENh0UhZTp0ivxLBzGR3SyxQqMB9IAjsMFf2ORE0rWvplXWPDkkQNR8HVOF/GcdtEF4D4G
kIhynKbBeoy/2dNn1S7U/16YMvVPerny7PGpKPxPYmGSIt39gqFQEraxcPoSiXmBKc5s6Svd3FWU
vJuciyK7OixNuWOPu5+C9HT1GyC0CwmGe54GK9TgyXxePB1QRy+wChza6tSp8Yhgw6VV6uVr4LTn
KsNgkpeXUkWweWfrjGN2D3MsXEiU963nPoK4ECiU8u2afKznyVrQsBM8vopz7ayCxE3W+ejc0rhs
bgLX+977nNECO907Y415x96hUrxvnRJQ3XCikH6ZKZur5h2wxBrZHeeTnOYgJJLma0tj27fkvRSS
ARyVLcvbyguYOgVpRpNGyvK4/B/uzmQ5bmXLsv9Sc1xz9A6zrEkEomFEsCfFZgIjRQo94OibP6rv
qB+rBb2XmSJ1Taw7TbM7eHpqQEQA7sfP2XvtYcB2c62D5OxGd9XZMfAfCK0TKWz2+CNLb0Oi2URw
iSXo3BsDqK7iG3YJIHXTyRiqc5Zwu8a5NyWc4JK9Js7H4krRe7VCECjRXWHQ4dbGFQ7+U12EO61o
r4bm0R2u5PBQjdMJ+fa6SK/B0N0Ng9xGQXt0iyU+N2WyqKw7LQYYE9+wkjKLZ9c2o4M9DMdUBIew
74gbDvZo+LGsAKSHJroyZxhDCO7xja1FL3deAWVRpnSWIoVn2ebAy1enV2d1d4vhcsvxfNVgMoA1
g1En9Q03uYnMakNr72CMpY+t6NIus4usLA6a0B6xER70pqXDs/OqYWeqnWZXZyQx7AnHujTFdxKm
jQ6h/rjLvPHkxbTAm2mh2vilc5s2VF9a9C1KyQPHRJJ4xZkDd2keX9RM4oTm7PLAokCb9r1OXyTC
AFtXlyPjtUlzLpjFbikaj6Dtz6tMHWpye+K0gd8Y7iKqxCQsCNfjfKzZF4kNVDW0sY1EOIntjaoD
v9clW/pwQISwSzD2reDU7yLQ14VZaSeHVHOsAjYLQHGYjVM+1XeZu2EjogWqa/PWHmHJ2xYT1vS6
a7TdkFf6xgTfu7Y6rd+SAWFd95DyD40VHMTsPRLIcHIE3bQg78wdJg1P0ChPTbq2BtO6zo1hLIcc
IjBlpb5bKeMsz/SrNLAezZi6nXM3wZvwZewKgw3MHXsb0Vp7ym2ZH4hQvhfZ1G05VOSHrE9D33XH
fFsmeSnWyYA7YDUjwdvpZTxG6wYF6yFVWT2zmavhyhUjBVwyll5zFAQcYisZK8evxzh51mcylHym
PFXJ4E6fALpGWHxm5orXDg/TFlcdrffqJzslMKPgjNJ9sjemLouJrmZJnE0mG9mtTYf5iKx9LTaP
pd0lrz0AkVvA5Evg3WAus5No9ptBzWds/ibxhLV2tqjcdlZBvZslbUVPtLqcs+beawN52XZldN3W
UtuP9ZjfhHPH0skXQZ0Qx9O57SXpfm5Nb8NIqj4PXY7zaJSWcGnJ4+aE5QNq0j0VjG5eqNSqgkPr
uYZ2aeixoPMz0Sr9JmaDrUYxkhrBEmV0sGHT6Ol0yyI8OmsxBIPl2yLPL9xZy3KT0fWk8waMOued
G88MlLmJpCgOMf19BvhBloHpXsJaIwIukEOm4jIdoUAxQ+A3GbrY1i6WfXo1wyrZDXXQ3kRtacKS
osfCyJkj/Btvv35e1qa7zscZPqXdEAqaTR74Tdgkxx7YzBPXyJ+qSMznNqhr+LklR1aHuq1eFTHV
YE/u3h5cKKuhG4TaWU/TYYN31ylWTjq6J7OKssuZJ+COgWjmc4Cdj7bS2rcmVdX3eJpnRhAEGd8m
7nLajfS2u63RVu5p7rK0BF1ow7cPXYpHpsBX6WjzSqlkjJ9Jf+HxFKrYa65hO3js0+It7CQd9dn1
thXR5AnNShpuDmOSpSlV5QcGImonKnBmg1dnl3kFR6uKwnQL8W6RW/Y/YpvkkFG/ki0bveFwutUA
eviR7QwMFgnAGBsZbNFmRAdah/IkB8g3kITKFXKuCi+qZuF01L+b4cB4Ky1tn47ka5Dz6uWE4ZBn
nhobp8Ov5hUJL+xIKE3ddN/RZtX7jiJq3YfVeFBBl23jNtJ2kRiha0fuWdb0Luus/dhJwgKkHEKK
GrQEQWM3vPNayQsZGhsjj0qr4k2aOgeMP7bNa4vtu9tLp0nj8zDhkLgyArIOXTO7BCL/5EXTbYTe
e12nOfD5ShwLL5/XIawGDv/tOd82770b/tDJ3PBw5xOcXR9Ub3XrSWsuoIbdjaCI12qkFIr1YVdi
K6fzFNxGvVduh1kd4przK0ZyHpJiYxtJjB7FFHtozY3PpJ2NIq6A8Yfjk5MFlq9IlN6aRqfh/kyb
TVCE50nDBM5p9beag7uPjhoiGYbQdTQzIwnoL65yE1ELl55WrmEQiNtzRFYN9h/TfbJEQFRB2J6p
nJiMSOmbrEq6B0pG3F35Qmxo1ElxTl65OlWmHXCicrzxeTS1J+SlJg5c790KtVOWclqRc4gLshdo
Mzz29gr9xirOvZciUcHR8yprwzkTPho8BU6GjrOOEDSUUXze9UHFMWGmOLEZ3yWt+gEd9zS7ekf2
PNEbCD9fxz6idchRPZBwgSyW9HXSD3emiuRKpAHEKvC0NEDMVTJr8VbUxrZ16euHVXiutfrBsftn
geprlfXJd4oZgvAoS0e5kzKjBqqZzzshB4nRwr2tcRrhxIKp9paG0rneG1hBs4Qzczzu8GlddgCm
fHR0LY0F+i+w3ok2oNmAde41UdVtpswQSXkVwHBcdeiW+nVYYOpPnQaDKb45TBNh8KCjHfkWV0wm
iqnkOGpVzx3NicuCtJrHBRG/m02h1snUufCy8izjCxw59lWYwJO8iinyZDnSh669RwSEzs7DF+gL
BtSMVrWR1pSoiuCMOVy6NfpK2xD9kEDDIv301uwDsUFI0B3CeJDrZmjtPQoeNvLekHB3Zf1NWrlz
TeKJuYlZazGADt6LLScda7sTTCtMqcl9Zww4Kid8H3h/seIDMY8jxQHH6TmxwTov+UZcj+W4FF53
v5hDD9LLhgcIGbAGqQcc6PUOyjischYsPixzFeUBIMJVVdnqCAwmPyW05p8jY3asbRZNGkRAZdKL
9CDd+hj5S048zSTJS8LQ3KoTvpTiCDO7oo2fRDYRQlryYnqafuZaCpxJHaTfNHrFlLFsopwaJRJh
Kwj5PGtIgL2d2XvNGN39DJjsjc6bt3cKK8OWmgXBRU0n3+/ckB1D9eBCapsZ44qPs7wvvDgm0Cam
Z12U5AeNVltcsHLPV+ncog8K1UhkAd16se1wtRyaXNQnAq7TnWIKQ9O7COA35C7pLEarnQdelL0n
yg2OeTkETCLy6CQYp19qXWO8wB+hl5db5EyZ+U4hNEAU4vEUky3KItWambnD9lCt3T7XeGVKuU1N
Kz4RvTX5iQj6U14N3jnRp9XLNA/uY2HPHMaCgbsXWWNeJoVdvTUsL1SrjnjjYJ9SxBp1sInJAyDQ
oSdHFh0Z2S00B/xOkiLFfAIHZWrkPyTogrdRL4LjyLGUDYNik3MmIHP6OOs4B8bpqYn0lNQg6Wlk
eEbWEkcaJkFPy+aUrpUumcvrWuIqf5ZOXtNBtTpI9nI8c80RQ9QtqadyhE1glgQZ0PweThWFqrNy
+JSgVXctee1j2E7+pIIAw46rTWcyl6pdR01U31YAM9ARzkDzVwMquwujMXn87DnNty1UnJORJhI/
fhY/ewEoahoxnnYDTIM4iaIH81ePprybTNW8hSDLGdVCavjpC/Le87am35c2vIJbxcvHIbNPulth
mc1TULha7NtpEp33ZGRqK3gw9EpSpcIjVVWCEq/K7MuWAtfauXnTJutIDoQFBDDbXgtDNld1rw8A
UUvG8ZtY1GDy3BIR+rY0kobW70y3bNkJGTXgG2GAWswly7cVSgaYFn5uh56yTd8wLeLg6DgDf9Vs
xyl7NbWkzm8quAr2uz1ajfeUoO64N0sw6htQtqXaapkR1jdEC5vtuzfZ5nAQaYnxVvR9XB2TjBd1
zXVKzoolqL9LoEpT80OJnkm1VEnMycjTnXEfuWMZrBXyWGsN5Syrjq1lIvhZeVJV1JEyZwXYig6d
Fj5l4p5OVsoAmxyreExvs1TU9YbSsEbXZNhz8jYwSLZXphz77IDoAY3HGREX6QhTv46+E1Sm2Pu9
HM5QSCpBtDeUAIs/RDFvJstY/Ij0tSEvo3Jdxt2uyMIbk/gj6wBPyJz3EzqzbItMVAMPW9SW8Imd
yaq96cgqJb9oohUyVzWlYt94ZOkaVRSZDTsHEog9zTCz3dOFLanK4lgvyZrMw47Ztxdqmxo4aqc2
TYxOgkMdfaL6InAGL9ghFwSkWw6G856G4xCcJZICamfXpcYDQ1PxlvTwWJxncUAD03RSzO5zJ5Aw
MnAr1kjP+RHSwtHFc6+yXEHMaDznkh8s0r/wYHy0RCwKaOFCBMDYBXUa6N0nHbJq86ECXROsK2OM
mgt3CCi/qj6p0y8u9FHsvVxokVpjK+Eg6kEI+2T20GZCvqMW7kUUDfc0Vx+j0HpuXBz5DXLHtdVG
2Myle/VnMfLy439QInNVE98jpi6kyOZnK1LDcR32TISkcoTo0RhGQ/aZE++0ISz8RofKXGaac2k5
uefHs11+Ibz+O325g5tVx87mMf4zPwqhw4GorowwqrVop1Lz7axMn+zaMTkP0Upq1qxhBDBaYrJu
/3zfv1/YwMGKRQNvgGdYiwH6V59glqfxMA1EFehexBJYaHSqNiXLVnI/wpt3Nq5stGEdl63n3P35
0h/9EcsXvVwaQpqOWVhI/dMXPc1ZKWVMfntFUuC1PUGA3ZYCgcWKtNL4IqxN8YVD4vdn2MCXSOQ4
0unFOfzpitCrUFaB3ffVaJMej5wajHRvDui+/umtYdRZUHpQ7rB+2J+sGNMIlwlRdeZLq1cO3CjN
1ijNzZZTRaPSBy0Nqvnw52v+/k3aJqHqaJ91DGe/2XtkkFvpCHGEh2cybwjN+sYLRPicSKC1hBUb
SewUX1zz93fVNq3Fw4fhZFkTPhkzpAUzLiXo0Uex6yKdMRNUHHO8tbPQXvWWDcJZRNHRQ7H6Fc7v
727XAj1hsBzhwl5Ah78+uAGrldvpXDrQ9f6EfoVTVlFMW9MLyKFqkHVYEYizP3/GH/0RyyOL3QW1
gmkzwHbxv3y86FzXkxVJK/MF9cO2pTe8oVYq6bc15hcrwt9dSmI4kQ5u+sXc+vFSHEgM3oso93UG
sszfoYnc0XNq1oB/m+2fb+tzrPTP++LuWAhs3ka83x8vhoA3j2NSaH2RjA75tCQZ/gyzJoFUHOxo
FLcywaTWzUa8aRvlfCcdsd84FXzDP/8kP11DH9dhXODkQgsWQ8zn9qf1SOWdZ0IdBgVVgQ87Y4+o
o93U6WTE0NgeCj9BlvUkiKKl70aZSAetUF7k7SOqlnHVKgJgLlGf5ukaqZost+jMov4s50zxbPTZ
PL/Ng8qZmvSJMay6ANTOyeicstuGqLoL3yw7k1FHAfDIp7VifrHm/c23akmyB+iZs/L9ZixMgA7G
taVyH0AskVMSALXOyTeXz/Ddiy920t8uZhMTwZ6iE3igQwf59HbWzEhMhXTStyA4r/s4dCB50QWm
teh+cV/LP/Xha+NSBIGTqMKazjr0acGjr0K0b6LndPSUfjO5afrcWaC1//x0/N0NeSw1i6OORc78
tEuKRdFXzTUPR+kO2EvcTOdmaDGu0iHInv58seWZ/3hLuNooBXgJ2ZGBhn58J3K9NXHATco3jHhq
gZSNeBlte0jd4xKEp5+JJs+z6z9f1Fhu4deregLhqcATai1rOe3kj1dtkQ2YZc0kiFncDs3/Jaa4
ifk+EAY7L1hjrei2TinDMkSd9LV3ECXPaHDcNokeMtOlWSIm7ApuUR77USAw1Mtv0Wg94h852lNJ
snNo4nhWlfri1f1tEaGqt2z2OsvkP76cTz86EiNkdXRgKSWysd/afZNfge6bHqPBzI+VYdk/RBXb
P5ohmK6MAoL/Goo7PoRCa/T3P3+On58UrKc0nyFmuPBqTWJUPn6MBfsNmues8gGx9iXNHheFJrLT
EsI72ufW//PlPj/+3LqBURjeoLvsvp9vPYak1dDR6nyZ6nI/pOHwEtVB+MXu8/mJXD5g7oW3jM2H
QvzTBxz1+pwnLU4CABmJP+GQOeZow0JhB2ejS4LEn2/qt8+Qm6Iug3ECsILd9NPlYgdlOJFLnT8G
uYb2wajk06zTPNgltSKA8h9fjZsyXZ0DFQ/QZ4clUGMdThVqqCLSjQ2I/mRrWWW1Lou2+2Jd/Jtv
i/4v+x2+1aXy/VQGdhr0wK5pB3qqzK5ddILPFc6B73++oZ9+2w+vMl+X60I6Xp5EB8TPx2fQDi1y
m4k6912LuV+kCKxNlS0aNAwGuyqJpr6TNuUj/QNOw5pT+2kEfvKLn2IpST7/FNLCYc7DyS7w2aYb
cX4pdEp8mvKO60vhcnqa4l1Ez6dVBsSDAkQ/FGZk36eodO6ankjzL36G5Un59DMsFZr0LIN93XI/
fRIasj6XfMDBVzhMGchFQMgLD5C9IcBCUmjRX3Ki4NW04/LEl3YoXfVKE4XeYzF/hbj4VDgu1Sp+
YskmsrxLFHMfv5bZbVNELNbow+arTynEt6NC+wUPLSiYHMILq1ihNn/+CBaA9q8fwb+uCn6JYpUF
wvvsdCWSBlGFaS+WyXwbiX5bWcNFUSY3jpW+JNX0zZ3TH4QG+40meWBs5otWs5Zk0ohogvUReG/F
kPvKJJzYTq7MPHyVVC8r3F+XAOAhTI/FizaMwNmML/akpeT65dv7+aODuUdBToomkKrl1n6x1VsA
MGf4FaNvakiLLC+AZxYBaw3de4eW81o6CCfzCVl02hTaF2vebxeHYMMxStfFwszibj5evGANL8tM
uH7QVzrkwFynLa7sjVdOMaj/+LmwzZ0w6WP141cv8KdXB2IH116KNIOCnxrq8zoRK4w9iICRkmGD
wTVaMcvUkFZgetDoAxE85EMHdJnCN8H3EazsXT1r9O1SMV/++fn5tGT9/FEcNlc4EcIQ+ufvQOgF
7O4BDZlHf/08wBrn8/PGV3++ym8P6U9cEA8o5xvYT59hMxqcQtS70J75xufzVnXBy8AI/iYx5vGL
G/q0l/28IdZ0B9MOxyjYHh+/V+INi44YCOkbUas/lfNIIKodELfj0fT1JelWXzApfrsg3DMA6ZT7
Ol+p+BwwJoK0TpCYzn4fpsZLTTN/h0An9hWjrG1hefg4f36Y/wiT9z8z9W6JePgvItRvlLzd//0/
Jdka77+G3i1/41+MPMv5i3qM5dem2cSKspzb/4XIs8ggEBxW+JbwggCr4Bv8d+KdZf4FtZ8qBMEy
h28QF/+FyLP0vwSlgcVrCPwe5of+TxB5vN8fFjuX95xmmAuOzHIs4RmfKzmgoLiOurbeGNaClTfi
OHjUAwcbRp1L3CuTzvseFWyWzbCkzrhBc50zed66nkLZZOg0yhlt+SWnpFU65s6NtqhH8SF0p8QZ
+zNh5QTB20zycT4xxwRdsa9aXJ5i0oszY/DEitmpscOrSuRoOMWsMXWcXDd4rNaVO0oESFa7F8hE
N7ZKSyYeAZPboi4OtqiZks+TuwNQhQyTgdROaybtBmzr9CMndGSlm5yeLBxSm4Ftajsx/CDb23N9
a9G5jcptN0lqOSuNceAb7l6LRrO0ylXlkA8sWldssxh0mZfX9qU3FQ8sIp0ftPEIX7eMfEfmeIxV
joI2m0tCehP6UTlcyq1KXP1MozWOdD5qEPAazqpAJYu3HpZ9OcH5JGB42xUeaeeRVHuGhED1etH7
TdV4G2kEDh9WpG9K1013ABOZmnidd2UGDMeNrg93iYs33WliCfc8MDdo7Vmz4cUesedh51Nlc8mw
d1gpE3lBift8NZNVv9XcSVyXPcNlNfNBxKH1Pa+TZGu3jrrSB7S5ODrpcKGI9d1Aumy57IVuWDyb
WnqBoK8+IzsB8Sku69XcjsYqbEPjdbLmYouJudrM+JtXcPFRyWZWse2ryUJuhpZhiFMMGNFyhXlW
SNRMadDlIJygYeaDAcbqGNqLdqdhxtnrfWGiYnGtjdOSAVoz73gqKjJkrLiy7kKi6M/lYE0nPKVx
uwwjBQpCh+hxvayHXaK59jd45JY6mMGg+zYGymPJJOlEF00+Quca9mmouwdvgLk7JugPOqMX6Pvs
8mk0KjwjTZL3LhI4PH160U43Wurxf9Zj8NhNNS0qgugi9NQQB7DWZcm24WV7Lusmuy4JSL8kyir1
M6ditjjpyO4xcpfWARmQt3XjbDiYgxESGpxCPwDsIM/FqOX7qeuMY6gicYM8KToXWSvOqqBXcMmL
ZDuAx/gxmz063Jhc3gtctdmdCERxZ+RSrpJkKJ+qQIbkGJjDUSvcxQ845dB/ZBhesBmMl0WHF3eF
iLTbK/yhZ80MFx+0d0LmAAOVy7Qw7DPbrKZzjBQMIKVjHhxnCm67LGl2baIXhwF92G1vOtpOn+sF
S25HJdFoQVGeezicLtNWuCOK1Kg+FaJnrtcOABHQtLrnQ2EVR4Tn1ZXqZbGblGmgSU3a7tEN0uxa
c6LsIZjLBGV0BLOJsPARvUc8EtyOsACrpxv/kE04ouGeNQQ8ttwlSJWYy9A1c8Ose1c52sRAM6Nr
gQViZoaiumyPD884dG6fIftqEu1ceV34Xdfy5F72IMBl35AJ2xs540Td7if0v3zKBRNyZpi4H+3u
WblReO0B6t9NLj5DhAFucfKSfLwxRkm6Bc23GehHmkZXA/CeKw7jMIgDx7x2s0YDZZy410kS5e/C
bgNgxFHLFYN+Gh4TwqR2LU/yY8aRxVpRD+jVwQqH5k2zMB/0APH2cZTqz8vIDLdwFZNOQJT0EKyS
fIkfNDt0/fUyR1r19VBvnVgsGZpW3L8oM2sD7kbWL7HTSaIpkc0dohybazUN6tnAfreRmVW9pQv3
MqzjJXFENfmZ5yX6TZjV/VuWSPvKCbxgOzA7QArNi4LLsyxzgeY4CKBJlqxJusNUF+efQYa012jr
TEuiXT2J8txJNexbfY/jjjfnyHZRnVWaqc7Jo6jDtdsaoCECPtHLPIzcPbATwqXwrOf3SOui644I
vOsJhVm5uH/HUzGr4gz5+yTP0rCseDUUiGKntZkbhfhwyOuqyO0MSWo3aTlhjSo155ZLWYg9C2zy
PgKE6Bu+Ff2lswNzW/ZC23v4s4oVwdFkNhBGvHV6Nz+okm7q2q2G8YzvszxElm6fT0SAbRheCRD2
JBWvXHQVyUrrWrEGKBEQBK854aZuinAbe7SHmpZB9Yq+DJasQIJ4ZvBe6edV2QeA9Sf9hEVO3ECs
Cde9quPLciyC+5GdK4WaY0ePjWX1x7lvnB8qm6ezupynBwOL5jGJnGlXCU2/itg4UOrLYnwFPNbf
BriwENFBl9+UTZUm8FUEkqSMiKzDzKr/zDtUP/E72VujZl6scPKuqtCQK0+vRh75WCvhTvX6FRGl
JaCQMiAQEVQo2ECkj9Nqskhez/QQx8gQj9pDQmrcPtVUdOoAcO6tsYxvdTQ1SK5N63urhe5D5xi4
NiBbeScvlcDIgFk8VgiNjsgqsie9quVjnsykSCIUSzYIVKttlEcNrgeZvbfMxHe8E/a+kG1foh3o
On3VtA0+DqNtkeZV/Rq4YbmPTTnvYgpcFF0oJoARBn4whLpcK6b12KTyBHpHnrngLRr7RpC6/o1z
urGNcSt0KwvZ7FaQQ4Cb18F/qxrDqtGy97mznkLkRSsjta2NzVO2BVaeXGReTahho+vhpSDM/VtM
dMBbxGZqICArQ6KBBmPcFnmn/WhT2V+hQ4WpkeRR4g+10M/B1Kc8AoL6CV4NjSeoH8QWkarjwrDR
K3HeWiLcWtkotwrr0BXAlhAHcTVB0ICkMwjU8UV+mgx05VZb02b3jJB07lSwwe86PcdszYuS9n7q
quyMFb4qdhxdaUp05uS9znqNXryykeJ0VRmRXRRAblega6y9nhhm7lctQQhrjhldhcezZRdHSCqx
AlVaF186xchZWGSd80ZXJ3zm/WUzbUJ6dl6Tpvlx5rNqNnk38zmhC54uoIYND0MShez8CE9RgtSO
XWEjLgVizBqAQCEx6jPvBwt0YSDYowbrJLpDyBhesMqCsTU3KGQTQpZEhrhi1uzwdlavRfCDd+R8
LshmahvEUOHLjC4Es3SP985u13Fafe8gwuCt8ckdX+tkj4u5vGhcQgGa21p9S+R9H94iM1rV1Io5
WjUeKjUeJve9iW6IuWCN89ZBmfkpmIK5P+8T5yKurxt1W3rO3nPq75EBT8lEMtYOeFphUgJC4B8Z
xO0EfjrDG21p1RXvFOke2YPZVfc5vU0XZZ+dqLtK2fdune2mgiyIcN408/dK7tICp+iQQDDSimfG
xo+1VRE31N7V6VDvrGTyzpBPjU8kCFHarjJDX4k8uBUox48OkaTlujXj4NQaSPjR/yc1SlYNoY2e
UOVb+vBujEPtgxxz7+FhVe8wrLYZ67YMjPGFh4e418i9NCLUYZ5q0gNGU3HCUjLvhkiyZIRm1G8T
isgVHFNz9GMjLSnYs7sY1sRrbKGoGWJb37Udno05b8JVngXPEhGsr2L3zQRIptgA151Lf25o1ZZ4
gAdpdlctARrgsDLvpksdtIBBi3LVJe59O1eSfndon2e4a65bIkL9dkCtE80NjIoy8zZZPxsE87rW
tnHVN1JDxHpQqHldDWUFaRDRPsAMvC5brb8Jm6C9wt5E11Kw1bgyo/Bs+LxVC4qfmJhNWZiEZ1rT
a8vJiPjipuF6Hs8CkbIoVKLqPsic87G0rstoBJBhFph+yZ/uS9Bh4KcWZlL/SKX63M50vkAp7bRk
vug9DYszAZWEaJKIME+IBXEU+IToMOiJrVetp2xArPHQIi/fQuILVsv0ctVpZEhaHM5WBe3wDdrv
hznkrbZLJqZxV8erykuiTQCLfFVbg0kmArQQZzR1fx7wx9Wenvhdrh4RJWMlcszyzpVhtEE6RUHt
dljdcvd1ZiOmkTvWe3ys6Do9rFaqsI2dABy3eFteRuzs/lyNlt+1oC5hL3frVMvUGU4JwjJpRWz6
qrUfvWjEpQPyoFsveUA/pNa518T4RkdNQhpwjMB+iOGmkE5NuXWaKLhvGPekr0uWxjqcB+ulwSYL
3Fn3VhRzOMrpIiOoDFV2D0NCv/DqqICfQKCzs2scJMqBo0GbE8iOzzij95sWNNql2WrpseyigoWH
iOT7oTRKnqjc2TtWvHxqhh1sEPKyy3s6wpy6i733MKZ5qQzudDCD9CwvPfnaVU6Ap81p74YsDbcy
V9kDEjTE96IzTmKCnbAasqn2efoT6k294W8bk8qpedzuMvIq+UB83nyr2Y2xRYlTLzE+Mxw38Jp3
jZ6JY87igYPHSTBAKd7vbdiXZXPhZebwWM8GQdleARKLkqZIpv0gQ+epGoN2Y3eNFfmmjG08Gq5m
biq7EdnGkD0QEexzdXwW6P38wOEXL7EBybbwrTkvNmMLtKDGX/ZM3q96K8go3EX4WqkwHTGfoTak
onfdsridNS83feEOHIuVbh+qtlD7gpYDkCUV7HQUZMmq76qGLgIDzGzVN619PsqZtzykSUBsCvLY
3ex11tYbpnRh7HR7E/fyxpmycdWFUbAtoik8yQbcwuQKwo1nU9sQ74b1XRtfqkLz1rAxcTBJL76X
pT7vAn0e11rVzu/CiBTd9tnIj1lTi1MNkTHmNQ3VsaZmJ7CzjVbQSVyUxCN7yDS0xBUbMr3EEGY+
Jc7c4NoR0Y/A8QpOQgPPRy0JAcFUe+Xq4wxGBF8RS8l0MQzd9F1vnfqkUEmX1IBG5TdGnh3LuBwv
W1vXsP5a4y2CziUhB6G35Rq4Yya7wi1fFOZ9Ndvj85xK55LqA9ccte8xbBLFJgpxeEog4Az5QDp9
Ns7pZauCxE9mt7mMmyWmvGos6keybZr7uJycux5zQIctLhR8+mOpfiivUZdKNs19QHBev3ERW+Ei
Cyp3G1mNOHMqJNW4JcoC37MdBVDCWv1lRplksnmhxHYKzd2rmaCcTeKGFrS+vvZ4at0JWsjcddGd
VQdj7jt1jBfDzkxNrInxG68JCStXZHQKogX5AdFW4bYAc3ivcuSoiRGuLRtxf7JENaH25SSgcxKx
l3/K0Ma1oke1Hmmscl4yakAbOtpjKnZ1wR9uvmkES99CoWjV0TQj+iu6HC9NpkCbsnPn03LceqKk
AMqWdOPw8M97nndlzn//sfRJv5dqqslgaH+mVvz3r3bv5cVL/t58/kMf/g5xr//utS4txg+/2BBs
1U7X3Xs93bw3Xfavfz98L5c/+f/7m/+OVb2b1Pv//l/fy65ol3+NZav4tXOJnOFPzc67jpfwY6/z
59/4d7PT+ksyRJAuvUSmTrQw/7PZadh/IXJxQT87Hg00dxlQ/2ezkzgQWppgjOnALVBUxhL/zgMx
7b8kcieGMPRP/0mfc+ml/jLTob9JECwaAwl2wKYp/llJoeq27+jTLngcr9tBPMDV3roHYrlLrK/E
nm1inrOXBosGrgpPudDZLY3MApxWFtCC7ZyI/tYC9X/Jg3yWSWh0F5E1g2vAqnSQtorpmMLUQDyc
ECsq0lcS361tDoTuAFfvWGnRWy2zvAYzNBTAWPpk3Y+BuhWg6ho54e6Ya46qWTte1WTaQKCKMWPm
YAxMHFo7YhToJPCbAcnZWT7XG8COP6g+yutYWxgxGJ7w7CXHKTX6/UQg7abHh0hapDj3YhqvGhFR
21CI12JIvxg14ONbxlL/PTNbPl/pEHPLpIbWNO8i/e9fZ2YpEv62qGyy3AoOZ87IMZi9H3sBCtoL
EwH0Rq/reKN1wyv2q+xC7x3jPuqH11ZvCWx0sluj1XW/HuLoikUKM0OVy2OUBMGqKUhiXDVphovG
OP38i0U3W3d4YYyadXM0vkmVt8d4xHi0BNE+WNF4Vcx1dY1XBdrhWE1rPiyQTctFf/4yB+NJjtu2
seR4Pc9Eb2XluPwvwdcQCPuYpVj1da+6S9W3wckRhGZd8v8IO6/dyLF0S7/KYO4J0G2ai7kJBsnw
CoW8bggpU0nvNj2ffr7IczDoLgxOAw11SVmllCLIzd+s9a2dZsbpE1nP5T7ugHvWonsQwQDLrJur
5q00I8BhMUtKsG+IaLGL7N11VHduL6D5EHT4akBIDSDkwrbBu/VSM7xhYgRUrQgGw7AvluicSwIC
1KA5tQpwBbmFEF1nti2z9x5NGoP2+7eFH/iets5BH5y7cY2HOfJ7TCu8uWHdQlgPJhOACGGtxKxP
45swFoWWRE8Pfz+to/lBDtP8aCSmDfaE5NSxUZVzi/CciWy5fo5uFwiU4FxrXbJLYOnsVyimYQxr
6P7LYirQL5mV72nHjzGWHt5X7Fui65JDNTLz32QtANSWreUUD8lHBrlrx8lm+QLE34eiDruKyeqy
FZR5RcDo1ThPZjAJMEkpaWelrfGiWTPY51VMF1OK6Kq2idcMpnlGNPfBVHs8GVpp+NpKMar3mBsD
RJJQdvWUBDEWi4e/b+XKEA0XYY2IKlZ+qDNeMrXd2+0871LKsLOhGPZ51uYnxGV6aEWCCLX7h5Uh
mgccdEGROF/MJMv3vWyZcSaxOE1DINrGBMnIkLTviq0BVo+2hSTHmm3lOVIlz/C6NesdnfAX69MT
O2Rnn6Sufe6VRIQpQyCezJl5M00nmCe7ffj7mVKMyX5G4YDxs+tCM+rbrTpl9wZdgC105+ZDDNPA
UKpMzrIwCKR1P1anlhcjKrqHebAZdSnFZWT3RBFRM7CbfxmJ3j3UxOTJhrFb186AnGR7HrSu3Lkl
KXSJXC1sA64FB2AwT3EifmN+w35rFW/woNSzQWmmQ+E7teb4VGqx+5TnzX4s5G+dOTKcLsiG2ITF
wxK3N8fJv1qwr1eFKAzYzcv4GdvOE5k3m1HU7bmB/nEDruPsVwv+8PJjr927aN3kycRZRM6bbZ3w
vr6Mtitfsw5bkqiN9CgnPQnLzH2aWiN50mXzojXTLZIO06CxPjv3D/FqLEczzTxYIfWlcRUMmMuY
7ztnLPaGcx+UNrV9tUDGX2dhMZmlm78j2XZ6Yq8HKF72GSro5NNINl7Vz8yBMqldEOE390/SlpWQ
ro5naUX2ddAWfavNTeX//YaYA/JtFivwrThAoEuS3wn2N35uBC90JVKLjb46nGZoybBM3etYDDaM
E5x7itScKw8a99rXuvSXZgaX8/++FhcjUGo97bCU8a/QV4DIAip3xG0IsAogbOhOVfWsjG27j1Yd
3kxul8+uxq9q5jnlNX9YwGcO604BbZbCmIlpAT/XZP7vf/qvr80UbSs+vYtQqwCyQfeHqcG5yG37
Q6nvaaZVS+n990R2uw7bh9Rnf5704QOrkz9ZzhS6Ul+CNs2MF4GTcp+lq71VilzZZLNsbnkuanJt
gR/3+COBrGn5tua49GLLeUushjRvO1Z3Au8bOc9mRppj5Cr38bNyHabqwwEuephTy/AHRQ+NTrmx
v78sduFPrvmi9C6kS6cFL3eEBIG3slnfu9p5zMz0XEYg/1COtFp/WIrk2Bk64MIlTNrXVqtu2gid
wMy81eZLQJ4ROQRLvYKwVHcjgZ+pw8hAV0LAyYe2+IQldZ7V4q1272plFwoDkM3y7vCd9QDLnsf6
1l9yeVDIVsI5qmcy6CMtuH8rnb67MjlYJkB0OMgFobWZQSZwY/k5XQ6dy3YZWrzU7BBjO0QpEcDj
4Ykl2ElwwtfLYeIxoE7lXoIVjCxAvne0XBpt64q2tlfcR5nm+0i47P8ZQ4kHjtPAkHZI8+LZQ7RX
AWRS59yKGBtiNJ0TGLzNXS0Yb8u5DZjJ8LxczniRUGO6mzmONnkN+QT3cmduDUQxMknCO1MmGjo/
ZyTOxsTP49wbErKPC/d4fxHvL8RqK1eQ8t7AUm8AbjfYlg8GfNuxabB9vf8YaCP0+R3MDsKsV9VQ
9pVCkiKizzQtfbutw0SDQ6HoEB0jjwr1XJROUORaAA1yjQyv16aTqSQhVme/z7DFq/FmWgFKF/yZ
McMqdwgWbVHZAZtdDGDU87Z0zfM6mw+R0uy7ufPVNn8FtrPFpQFNkIBrdT71yepNqKRi4GFyNLda
O52iQeW5MR8VPP+ydi4j2QsK7Qs0fQ9SbBC34CSWYesaYHtbubGvOtuMeAZmNm9WvLeWkRydud4P
0e+ijvYjl0tZpScX81iBd8Jy4ega5SOYMp8xFGfe1gTQsIyDh1QKOtoa1roeaFoLV3QN29h+VFmN
9zE8xgXTJ3lfnwl/G+oZX7Ux7bdmEdi0PzoU21YrfNzmXunsRZ9eOpdrsloROvHNqQFim524Cq4n
mY5GPD6AcPULPKYAcPBHOrdW7hMyfbCNtV8J+bxZ4ZxZgQeOi9fdbb7LmMIaHpt3/ztdgD2DActz
aVFUdjujMcMoZfIU/yEx9jN1ov3SJacG4TnPcz/axlayU23lVzshFMd46OhyOwp5UJs7L0TxAVL4
CQq+UlGuTP1es7g7379LigopC8doYNx4I4ucV5mX0r6fevHjAIJ6cMVlkvOujyts/eYWsF045Aqo
XkbimR5ANXgam99t5+ySUQYtwj3MJVtJivT9ek675Vz1/WunGscoXa8FqHB+8m1beNS4ftyXh5Q4
V8ljNJq6cKzhkfB1V9rn3KlPbQagw2IRUatnuOSHjEmo4IYemmljquXWsJYHs3A2+twf7v/fqc4p
xRit2vdG5VxWDjOh5BzJmRDrxGcd4+Gt9nC+/H2PO3FRmYo2Vgo9YwGzcrq/yVFa7Mey4QHYefqU
nFgD7nLLeECP/PeHm3RzO49ACGDj4Q94vZ+FpbuAEZZ+ByBO3xpUqg6D68EuH7Hz7QZd/VgmuAJB
Fde8D8w8bOpS7T6NCRbt1/08Y9qhDo+MPH25unv2qScBhUrn6uJ9RSYmninavN6cuEPyq8ZGQrXW
YIadPOnGVRAuX+MVN8R6MObsuDaUmu/Sjf12zc/3d6FXxKMW8x0tEa5tjRVmObsuKFlZveNzprig
Ap34z2rzqiQMmGYyb3nQhncUbxdHl6oBhFdYLzBK/BIfo4M8ok+HBw4Jr7zzu5Kem5kbJ+4Y7hiB
tshAt8cHwYEZV1+GHfP6W7dZOOm2MqJLEsktsQbnAcZtnYcR89omPVUG7jmeeqoS7VlReMD4D2Bm
/WVYztk83Rrb2cazsY1qHcIMQqzZXF+FOu5zDXIpodaEeuziSnyI0TqXeu/p/Za9LUhXPQZkCzLA
qNS3LFdA8bfp5zqY24U1CMc8ofDL8uIawLzzxygajwWDwo3NiznZZLrPIAMMQJU4NS5OanuiH3it
rPdMRvi18+GUgmfouX4ttXknfAQxTsPWTDnY9+jyAbc1ivwqBs/1GMXuGzEipJ0nLIDas2ytY6Gx
IYXdsrjVMdJZ2SQl2BmlelGR76Ud8C1VjqFQGv5r84tc93dzNM8EL5eQRGDHIHramNCL9IQTcdwV
Ub6DBbyIfN1YC0yk1bFfGpCkFTEGSb6woIlRCOosVwdbfxzrdAvGpNxQIf1Q65+iYvrtWuOnGFJ/
XNiIC8q6TucuVNbPNAsMlVfZAI8wm/njj966p1a1vpFDmRsIAb/ojE6KaQTN0odduT5iVEgIA1mP
VWvunUrl6fKo53d8uIEDe7Kt72mOnsDKzmbzGKfKszl010hqt2HasVp8jp3kxU1MP2/yAL9tywxr
fLckVH90ljeJI76coc0ws4qX6geO+We9vpOo+8oCAqa1lJ/9EJ9kon6l9RhagM9JKmo3RMicldx+
7i0nWJMsYGi7o80OZbf6mlB3S218sR75Mnj7qrkODZKw47QL10o5ZCt2x1IHkWgc4UC9q1yE0NBb
bsdL0sqnOXU/COXuoVHBpfnNcvAoGxFUDVM5nnCSNrsmtKbifjfdmz5lF4VNmu7cjKU49y5hMUn2
e8zXwyCjPxjnNq7Cw7XOroLtBVqGQ8p5WFOeda44Ze5AkaIdZvUZ0fhjpi3fTMQf2ti9Cc6/yV73
erO5353pqr5Q426x7m5drf9tpLRSpfbqNlAMlP5OELp0jf4GQ0/ARE2A5bBO38V48WuQ6YBm8Ze8
pVnz3jrjjWvmlQyPD02hHp8Sdi/F73VuQBnGozf0HbSEL6PiCT9WdNN4Dh9oI3Zp46lKdtSjT22x
PgcXbtxa/546pWFmtF5ybRFe64DtbNPdOiUXaDlpYz44a5Txfiu/e+qHjfkbrgEUsVxTQA8oW1mo
v2qJ9o4EmQbYsrs1eacKY31W7IE9VnIijD2cNNarMSpgSDXaIV9QYK2yekjBIJsDzMTURS+yhLUC
dCXOje/ULg4pS1YTMOMmhzADJHaiGsuPha7ArDIRvQ31A9sFTloasLCxG89wp23P4tlr7Pnv7lXx
V9bsCiUB6xRymUxM4Cm3v/sGOGWncsQQELtDiTGykp2/QbwTsUPpWa8+a++PxTC2JMvycK0POZxU
V+mu5NptRY8flnJL2s4eRrmLUnwdh2PNqT9qSONAG2XZvHXH/iU2tdM4t29WPD7CwV8K46qVPc/e
T5uFbB8V1NLnsiUEyCprHlyEuHLgwFJ0zkgIgFJr7AsZ/+0GxR3DeW6OY8XRuaogzxvCk/y2nFD+
EKgwm3zJRrcG9ofZBGdnYMXtE092whY6jIHTbP1Cs5VsogzqT05hglU8VBQjZBfuRUTK0Npb3GgJ
IPYlBgjPDx2uuXEG/PUoq5B09Osq58d5jinb8+Fzrp6IXghdR3sAZr8zYCcDr4hR9A2/1nyFLcN0
fBWPvV09zjTvIdQ8WBjay6h1307JjRChNyK8YENy1RFdCk+ZG6umA7E5lxWWU3YeG8yDNm9Wa0Y+
IIo/nXARUuTVZ4SgDODy0WwnVGAMfjgr2JF57EYe9bLdcSUeRRXfhnR80OAFy04eE+g28ZAGsCCo
CNR9SXhCPbyOg4A4mZ/cyQ7ZHr61DOJpwoMEBnutv0DFOPRAKUVO4HvxrfAQUpfmnN4Z7yYZ3nes
SYSEqacs3uhA+Jop3ZvGi4xLv5sSeIPfBWtqI099l104ead+iXEMPsxWk4XXWfNTQezArHP8MD19
HwB5Y3+xfLU7al1UhXajz2RCDJR1ZbUf1sjv3cRvONv9ajIfRoYxm3HVPmhin5yhHInV4y1sKwYC
ShwQnHIbye3VREc/kp1wAmwiZKv63IXTKZ8HsHGJeIHisQGvwM1WXlyiWNgh6zxqbkzWeMzqG3Bs
D6D0A9R1T1CdHhjuBlnah0npntlrhrPBRiv6Q2I8PoPfDrR3onIO3Lo9UerVBeeCP88TgMJpByll
ay4WAKg4qBvpZxSAa6T8qZookHl9pu5U5VetOK+zpgZdGR3auvuZNJipI8mIMMjdMuY5Zh0qCduO
KXGQZsQVVPfuS1WA1dQhccz72bS20Die7WSC9iI8Vz8rs/SMxDghLvilWPUeFqePHm1TJKlnlSyC
U0BiLrWpavRkhCVhhGRKkHiQRsVr89il31NTbOcfW46HhAV6L4ydcCFO2wWBWrrzYcYdmgndH0BM
48w6L2a0n4Cr6kjMsF5KheE8O6gwc60b+W2HytLXTSoY9WHw/7buLN7+7u7v+j9Si25LSUSG4bxV
Y87nzV5EqW8I7arkM4d23YQ1+BSduQOxiQKBDDiludvNcPzZ0/6BFG7dn0aR59hNiA/8Nc9mVGPO
kf025Dwdcy1wEOC7uXFr2D/jovxJNXEx1vEoV5V5cB2YRFRlmrhmlnKMCj0Y6/4q7PylXuoTE8mr
4/Q0SNxwanJaCbtp9SakFXrvx1/IkPfJHAUr8QZqg1RsyBjmOJ7MYCZ3+laapT9CwUddhAI3PhRN
ce406Vs2epmKU1trUr+s9TeFaBczp4B2m1NSAC/W1vp7vLeTowPjRwZdVAQkfG+/un45JRYaAyj0
9RbET1CIHvgT7gxE2fBXyugjiuYA4+2RgB1lMw3Ng0EeJRFmm8L4HPTi1+xwdlo2tE/tVSCsZiEZ
xpxli/jdof1DAoToKDquNVh+ttvraP3hXeRFRjA7rsUenff3JL7s+QPk3FbaJhqj/tj1dy4tPn8R
BSXKyXHKnjr3rtRDRaUXZgACiLQ1ZcNAHbZ3tFlaIJZ2/1ZDwiJXJ9nMLgOLBTC8xbYY1le9WgCF
ymfFJDGp74JZagyxjGjLReZr467Xhic3SSVqagFlaPBc2OyuIoIpNq4T3xUE9A93KrtSpt4lncwC
68tjoXod3DtM4zmyvir9wP/aFpZSbO7iVYu9SYyvIiMKzJiDenJRBe+qBe5omewX1YTZlIYLHEEE
6jNQqe4ACPrRUnuosu4uVdYDOuBjX0xnYE4+88LPFpPOpjOqP5HqLhvK3qOJGihW1td1BuCWMGrk
EX0o5qSB4rVxavcwjPdSes48UdDYttm9FPGWNvY6naBJxMLUuNGdJ8bwdIJExPnw1JOGkTri4HAP
1SDJzSU5dDh0UzgEWoTp1tZCewRoKYpHs9YQoVd5MBrE8TF+qkgVQvPnN5CO9pA4BVv1gAS2C4ll
OAeCRWa+2xe44Wb9mjMNsLXuopU6wxC0LhoLbRBqre2DhNcv1fwMnfM+91i+2gE6zmDcVic5MsZ+
ntafllbZzJKPicSFBa0qA1ea/G4P/BFhV6Z5LOJ2ulmDVQyntgvRbSxyDlXLfY77NKSW/6qm6CQS
5cJyJByXb3Pf0UhAsFUQ4Kw3IowCt2ku0FyxEvwM0+RBGvVtsEeFogN5otFl2mOOzotAO4TQB31p
4hnjFGheja2fBY36k3Vgb0f0l3ZmgZ3iV3W42leopqPj26PyZY70fqastlZSnuTofmIWJPJjr/Xa
riqUC5psz7BZXhJuhCXabc+dfOhWZz9J/oo2qzj5nnLGgSmbIt81yg1ubk49Eu/VJayI8ssWfiHh
eGlWh5ZzNNV9Useeq+lBwkRAMNBsJJkNG4vIhXlOjzQWXswBZExNYLlitza1bw8y3iBQCIrevSrc
WqjLqMFTr4oRcBACSLe7w3TlDZNyzXSK1IrlmWjOOihaZLpcqDWpbCv5Y0/LhPwCKN2sE3Ez3FTp
5+mpy7pfCJD8blC2Sdp7edKd7P6zWA7ZRGIVa7d6PZea8G2I27+tgdZDJZDmkQYe3j8DXhVEkwZm
YY+TeKdWH4r2rIJxzr9GfnX7d6S78DSTLUFA1PEq4lbFd6GcZVoZOntLLgeO4hWLggH515HspKAD
qvYXQMqnjKAMCxUqm25GcfVmSZqNZa6bKmzipwwnxzRnPk2glR676LXMlg0mtzOKjUDX0K42Kzva
XQnd/bskoSmahoMzHZSk3dIlEdoBTJ44i8R+Z11JMgEVAjHDVsKg9J67Vn32ypvZ7t3oiIr0Isd1
a/c/xEag1az6nbbYF9Xeu5rG/u1PCpFpY0IUhuItjjOMRbgAexORFWQ6MUKKaZQL01xIaQfEte9F
OfsJCkKp4oxJxXBfVR8ce6el3d7iFMH74iXKmzSNE70YFUCZepOqfDvNenVWogZ2g3xDWUjGFcQf
Q1zyNWPhrhKUU4dZhZxt1bzcsoKp6kJHzR/yQnlMCpJONBZSJdO/0hMNCka9JxuDJi/n7V80/PSM
7BaN2gXJFSw9T++QeTbOfeRnhlYMKVmNF+bZDJfq/qDHwUhk42YaifhccD7wWAAxHU8K13ZuXGvD
z7VWOyVxop2MziVRvOox+ujRY3L/IJl762J4tLLR8cq1cbegOORJUjNQmMoYKHu/IGIf5v6mFPIw
NOluKFfMDDnjTKTA+WmWeXLUnczDM0bppU3WOWexsh+Tut+2sxRPqpbkfp3T0XamcnErVz3ZbEpY
iwBaxFm0b+Fm/XSTcWLU+eYq8bJT0ty8qGaihYrd/WFtuZAUtMB4beLl+PdTaSADysuuoerjT/9+
AEP+mQ7izZKafMwmUV5t5TUe22+2eOJYzfq2Rerx8PdDivYTDraDk0STKMpI+HCLWHsj3bLZCjr8
hyE/cX87TNNS7YQv2gydKGdvv8RR4mVkDd60NmXu1+St74yLekM2d6uAR+5SILNe1erLZ7ciolhX
rg2BwHCDUzE+w/bJtqJ2zMBsLPK9GllcEECKp6HKjzGA2A97fJkX5nOKfbcU0eNKD8rfxgK0ekIJ
Ry/fdQ+KBnpSmVP57ea/TaFMzBPngsGiY/mOXcaHv/9Eal5CdExJNWWzC9hM9x230pycTC+fm961
wF3iUu6ncfJb1dFfmuY46IN4duKBGZas5DFd3aCCo/2O5PA/2Mr1/5/IAszSnZlluKoj7rbzfzEm
t5Wd2MWIelKJhtkbjJRnrnCLVxSzCvCAhFOim//ETaR+MxSqGpmfDECgpzW0ZR3WkWDBqBfXclwp
ivKo9LO+05jdJvozkcVu8C/CoOt/iT/+F3ahK0Tdvvs//1v/d+P5XRMCgwVbo4uNmX21cdfk/MuP
myvA/2J1Ur3WiPEgTfBmQTZflB6qKvEVvqos1VUQ63nJh/tq25LYjwxW40W0QvFbe7r1pck554Ml
y9fHikC6xrPwqkisE0fLKUBJMocHdlFGG3bOPoGn7sPfD0j/f0rt5X/+jf5igf5d5eJCoVAtEAku
Kqd/sgWgnjppXSQEdsSpc+qQAzzIjh+zrpXLrLFNMGqF+h92YWgTOn9QhI2E25pe8hJopWpb4sYb
69XmMl+NvnHD//Dz/cPMeX/FTfAOeE1BU+Eh/8crPsauIOJHql7Om83sdx79yuDVNrIJLRMsGWeb
aszNbVNxTsn4vKpLGxa8epe/H+LxP2IA/t1SzivES6WCzLojpByh/RM9oSWKA+CI+ajotMkfNGUk
l7XG+qyP6wm5KIu94TnLuTJU4lEtRd/HiZpvy7jIKVomsrngFRrFJQY1Dae72sqBIYZwW/UVnwaT
iGyyb//zq4he8J8/tbh3JICvALaBTYMJ8u9Xbt1WHWU/C7kpEeUbA2ok5RpxjnFBrEDLilrTig3X
tCcE9Hdzp2M52XfNsEfbtNULVd/XxK2AfWg3KQmKgaNFrEM6eXCZfiXRYDNdKa+izcnyURF3OtLD
P5N5XSmrXYy2JGt5uGGwBIoo1stqar/qxB3BJ9VvJMT1HnZCYoSQBIwpVTrjuAKy8QHz52O9GtET
J7GHFq3eWsR2YCjrzu08DJu+R8+zEpC3HdKMTV5hbqfFJWxNjB9jPHCZINyMLGdA+9n+Tpv4E91n
T4IC/OGhazA7UBKz2+P5ihn/RnSYZ4HxzSw9oejva19Oxrssp9kzq2EIVHD/vUHMRDPER1s6Yq9T
PwFOyAI3gyAqh+U09u3R6sVPV5q7PB0KzxhWyL4Zj9Yek9k0ImpqKvMn0twnwLTagfnzDcrTp+LM
QeNAI+UKfIK+q+9sZ0L44QTZOP/oGlkvEvscKGbabJI+mc+fFrXfSF19WKqSPTrNKQj2j2lsaG3F
66JrcYg4md/PyraKsxiEeIzvdmwwyFqjV5KC6rWy3sbBPc0K3jKCRKKNVFtPm3KXPozBRFSP1YEe
dNvWjCbqEcIsAuKINh4MqDIOEcqw/GXGg9QNwx7m7hEb6lnXzUezOLjVQLzdZHuWtnxgslI2Ef0H
ULmNUdp6MFsD86QFY+9YLSCEmqdRFj9ag6CWthug8UQ1E/cec33pR2Vk0OJGCHuy5CWm3+pH1r99
JU6sMbRTPbXPZYsIpC/HzpcZyvAiWYkuISRiRM/AjCLx+ONVp+crc40ZTkQeSGPpn0DuYFvH2u5+
i0YR/eo0xZ88vntQ2QPpoQO6bm7ZjTZ0Knq8GUFJ9wTOmK4idVl2kGZBYNzRaItTgZ/KJ20IIZ5h
RWicaUvymixkZiV0t+4+tvOEbOYFP4u7k02Ee6nWXylm/jQO/ip2TIBVSD14wpEdgGx7lmDKw6b3
R9IdPsi9AZiVOVwUelzZB3Mgr/ouk0DNGAwq2wTL7l4w5wKAkAuDXv1Y19FPO1gvxmIt22omAqcl
pJS0gEFaxauFCU6Uw1ecude06UlPQ27mKNGX3bzrct4bZX6KjWJvd8lLHuPY1mCvbpjo+dKxrrKL
s30Hzt7DuV1eJFNmf1K1zpPmFWGp9jg7pXODgol5BWbL7rGaK4f+lg9EBDgXk7VB1KWXIosUtPq2
7elF43rNVNtHJ9VxdPYGAvwxcZ4akbEMa80T1boD61r5Ysmr+IRiNdte5rt+qm+jNrMeT8j36mLl
G5Hjc6KJR8UpT4NZyMtI1zvNrnpJbBAfWV+LTTGrV0JIP/Qq6UPSdUNLE79Mx9J2SKzepErJi+4p
gE1MQCK6QiUWN2KDSy+NuN+cWBxzNIl21f10jT35LL7/DLlLBq21kuKnml+NYX10BsNbNyaARqOm
EkAzoPquZ6VrBala9SPJ2joQNAaZbGKcjCoQEecQkAYPJbp35YV/4dDlPFtc0AA7hsmhOtvtIU27
QCY405JuhguQuEYwOiI/qUSCJp0JZdi1yDpXgn4Q6gme3rbXyorNiDZdJLLNrcpqZVAxtBgdebZo
zZOrkchro86cfjMmlo7gWJJ3mT7qaAVtRK+eopSNH6fJc+SO6qnPOH9tpaqCJXJJPmgx8OWvdiwy
Cn6SAmaQKnsGVUjc8FMVsoYToDdc/92pJuH5gM/eF6q2PLXVUV2NPWJR9yS4da5Gh5gvb9vjrPcj
yhiSPtVC+dTL+E4Rt54UJ9cflKeJhSluV3b8ra2TvDWqWZipciVDB3d5q9C8NyqqobwZtz2V1UzM
tWJ0ajiUOnEx0fjCEMmP5xdZJzzMhDYg4JqcawWHvVHq/AlX6JNLiMdxqqb2TB5PQBAh4n/8TqdO
e4wNnZMksf/gbSwQU81iz3CM+UbdhXrBUS+RI4wtcWnmrI9bMcX9kU46SNsx30WqeiGeNrlEvAUt
Kr+lTvWwSofLTEyAFxtMeoA0onsstlUbxRAqrO6c5bTsbp88q67BmF+pT3ULAEl11qtF951YKLSE
wuCxnXPCKoE+JJRKtRPhnGzLSyKd794wSTSZOLF17ig0QZe0aexrlBCFMurzc43kMWCymuxMLC+e
YcbtxVVgT824jrDcKgyCoueuzKubiiAoI6dxC1as8ozVBNKuSKwohNAgMOgvsxySvajcoJPuiL6G
FBzLRPkxM9jtq+EwW6DbaSXtC0xsJUDUpB1S1NaeubadN07EUmUkrrmMusKonXa8+snp74fERReO
5OJSahw50DbYhVf5dEmUiJw/N/lY+1g88PgdwqiuUaIPqCaBNL1HS0MQLBhFZr/WORpxEEcrNZiC
GUwD4uhrnS0IFUmii+JYYzDwFNl0s+Me//vDAzTzJWvGfaEjs2BNwza77JB/WfSDJUMiOx0vTaOR
7rtiZ3ftxGJ1sLgn0lfSXTyq7/KuIid+QAN0jlRfK9i+lIZ+aEBYoqtJGZFkzXAcVp7xkNaOTR5F
Z4NZwjRkzmbN+3I7FtWRQTfrWVAI07HSVxPthWAxZ69kBUTlU55mHx108rBPX9YGKZBVFS+ZPtY+
Ejk0XVqfeH2ua4FRq68YcbPjSJd6sHI2eC0xT5vEcIl4ho/xgl32ZmPpYHQqhF/iTDumuvsrG8Rw
Yui8pQHlyWwYhz6+d6uGlQS42eoHNOtn5vnDJq3vvBS7cXy17Bhzu/e44Elii0kaXPQC0YwTY1bC
XHVsUKsylZH5Wdeam16xIATPcRB6UVzdHLGfY0WvqDsJLooKsU8MFmtSj69Zwn6EnM7umNBDsSzd
wnvf12BYQjEPzX4iU5rFVlFsDFzp2wicSjCZdONmijCrShUGJasombewr4tFObLXudozsg+Ncxp6
RmbsHaWTjyXd2ZQsOAw7iC+5XkAjhwdP/ruFQIwk0CI7jSZDfa2VN+7Fi6bGzoFF/9fgXuwcllwP
KIfBpvWrL9QoIHxoh+dc9eNiRTYlG6Is1FyeQUuMi0Eh1Tf9rsIrgFHhQUtw9U+ZcobnP/gaGK8q
QeQvyHy/T0nveXXDdiUXdZ/D0uigPR5ThVpmsNXBJyshIbKsVTeWVZu7KUEFYDHEPbcDzv1HFl7F
qWsYPNrUUVtDY0wDCwYPOYEzF6o/5bxa4tQP5bRDRp6MxGA1+jAwCJTo8vpLJR15W+CEUCtW74vN
3mNSfw0LKrB41LeKYakUJZyZVAc7yPCXVfKscAdE1fb/Jeo8lltHtiX6RYiAN1N6K4ry0gRx5GAL
QBVMAfj6t6h+EXfCOLq3+7QkElXbZK6c0cdKaJBcL3sHC/RBC7om1l9FjXoKwLUh2DSS7l0fxrb7
/5e/Lwk+EJtoUq9lkBanvxdsCt1CU/NuptbJFnnmM9IPp1ff7K1rgORxNXeBsRrwgs8Fh/XsGvTk
ejOMgT5mU3LNXBWiem3Ngy/GleHO7QF/sEPCOuCAIgIcE5hkqw6lLO/mrM0Zz5CJ0ZkgXuxWFXfm
7eXvT4xtiKgliGHJFZuve5OpTgkWfw8bIyLBBOFQjUVn7pBt+uSyRux/NnnkLoWO7KvjzKue+PIw
5VpKAJMtnIinH48YVu6u2TmRWGH6qbaCoLxVJW4xNbPjbZKCCVMmlwk92WVOjNdhTCWlHXExprSG
A6jl8yyxqpUTsr3Jib7sYH4UBSwV17/GWX9qZ0nbll+yEXmAUVxQa+uFjx5im2buqy/6o5GOz0Wb
/Ca1z8C6evBkFy/Hxvj1pECGPtfbLCB0iuUrwaPky5XjQ1SWbwWJL0tTHlD337JFzWBdogXL3E5s
ye3em+iwF97AOgA1cbksnKnaGF72Gc0AIvKiWeLr5vlii1exCTFuMoXQw6GU+1uJtGdVa/aC0KWr
5eAhGXIUU2uCsbHbQjkhWhk+x5w8eXMP1aN4lXPqriiu7cUY/7aDNNfaJy5mSMpHbH1f2MP1tiOX
K0X0t0AxhucjOTvMEAnaI7kZOBPxsQlCAeBOMc33cuS7Te+KwZOrbpJ3WfEop7lbkD8xbJiRojKC
jvn35LRetlPMZpBZxGuPhnDRAUla9ASnbsYCs2tusiaOY8a4ciRUz4iXyaQ3Lt6yhd/NiFFJ4y2n
vdYNwuvyxg0XnxIJ1dox4y3lgXH0MMAuNMNhnqWPXshxSdncberk2g0KpYKDfGpgTQXcaY3egTCn
HklYSBx1eIsAD5y1nbP6g8izacl9sMuaOx4/UNex0YEZxbUEZTmZeTjD8t0BNEGEjrt2DGYAVM33
Q+gATVJEBQaMQwWzlV0dd5ukdR8zPRFsuvNrmxWXRH5YmkiK+nb4rLJ23su22GZ6/M3r4l73Sb01
9Red3oPGT7oOSERKWmD+t2OJyK50gZOAa4zNFSwlRChFcV8GUbHmI0soOs6TuK3WrbTqjcnHYMtN
wF9mnkAhyYXRN8a+BMKQWyExhmilFEFIteHdytfyHGbtcewTiQ1A0vfW+kQdfACyHy+cDMxY2aRq
3ZjqLmlslCFh+1lErICpVzaRobgVW/8O6EO3cnRfUYT2b0hGOY5xLNOyB8QqRy/6dq0JLsaVa7fz
KuVBUV6jjmLIzrXKPhpXkwbk4nENp5yr8Vzj20IWKJ/AWRU700d9VpJs1fKjlnY14xhK/tmIwdeV
53cYdto3vK7tTjRxt/UNxBhTGFkkr3bXnpw8LL2et/SxEmCftdcR23c+NP24M60AL+ukH40mrlHx
EW/K5UXQ1KPAEEyafeNh1iip9ElcxxlhJ+9eJOo14eKIHDDN0w2GC67qcTfa1tnCwbtsgzzYFNra
d17zNhHSDCKUUAyPnKiWNZJOd0J8g8+onirXWNphd4FcgQvAJ72vlOOPyIrnSqZyzWJcJPHVTWqM
6lF8Ilw5IAUMWhK6e2/jF2+6CTWriq15iz2O54ikofC5GKfsOKhY42dofnSIKJB7hs+nOqU9bQYj
vWcMFkdTQdzH5E1OVD3jTgK7sqhBMbvVfT4Oz4Xqib0xugT5PoMkIZW1NCYUza5JDpQXK1A5A+ae
9mUyMclHzFjrTJH32PbTStVa7EiLfxLF/MXsn0wb4bpXDG9scZZ5Gn0H3OvMRgwYFflnWWniLGNn
lThq3oVzd62GqV1NuYwWk+enaKmmpezI4YnxwGFWRIJWKZ8mm8cKZQRtW4pJZqqsap36/VkFFtB1
syEX06clDSq/vpeI4v7+YMgKL0Fqb8WcosODwkw2QPbc+4OzA4n+L+QsPoGs+Ko5x/CZm/vRT9Pl
1NAWpS00BiJSVnmeQMViT6tL+Rh0qPSSpj7pybuDBcQanCjIrWu6xTZ0XoRS96RTN8si738Nya8P
6/++SYn7Fjd9cul0DEbSHlgVLUY5dsWWFCO+Nc97kE/SdaxN4pAeZEnm7jIxUD04yTbh6ogyApyl
ZXyHRbFH83MggOYfxDHmem6G1x6khXJRZdCarG2b5VyJ8kJjAlJGcfKLsntR7CwDl5UZYpzIFnfY
+PeEYgmQSdmGqK7IeAYgRgLhKN+tWz0N6sqnWrhtJpkhFiC17yYUm15bdgddzmerdn8jdGHHGwCC
AFLvvqlJoAsxOK48cD1I5NQjbR4pLTrfz8SisxRnWSniNSXQrqmQ8dsYktnhyltS+EdDBtJ9ls1f
Tj/ScubfpSX9Q9YQCDf180UMDezCKRUbMQzVIg29Ux33l7gQ9Zk89xUu5vEW9MSSN1EHSKr11hbB
g5sH54aPybbMh13gMGTwve5h5OmiOh4pyixAe4xu2Jr5vVraQmWboW1P8AFaHmT6zXl+NBUadRVe
EbaHO5eJXyimTxRlNHFkLm9nBreMLdJN5qX3SVjAAirSFZJuZkFe/nPjAVC3Dd3R6IJ2hYd17dvM
VlyAcgT2hk8YEvnPc2Z5bcDgzkrFnhTMVRM4ZyMW3pPOtxKQxkHcPvvwGq0XK4pXbtP1C20H6lkn
yRNuK9WEd4E0Bs7hGbNr72xH3IRki+5NU87I/OaXPi9y/JgYe/WIoEHi3nANVA0ZFpYgm4n5Korz
5BfHyjf0vvlrTMYdfobnuLkp3Sdi7Jswq5D12xHyvOCf6bD5n52vyiijU8GvxUK0hg5LMXbw2mTP
r8PmshfLaW7PIVqDNU7pgpalojS5nVTWNOzqGtAN319JHwRmyPeScz36auNWp0KZYitqQxCRnoAq
a1ZKFahiZb+fgv6pc4yr2RyDCjsEwBca9zIs9uSbtoa/Kge9j9JgOIvJLlbaQxrABGldZzBfDHQp
ZZL3RDXmL06vi53RdoTKafnpx+O4zAyC4PzxPnLreB0Rg+lNPGS2DFmQufM2jyskpG0Dlod0e6x2
L1lpQbz7TSMsJKMX7FFUHWeuPThNit7dwq6UzI+OsYLauc2MsWDmSvymnb2pyLgmkJEiq7yWg1Ws
WzYormAeNQQfnaPlKmWAAzBpokqZkJOEND0Kvcpoj6hunWs8MH1KsEM37Yj3AAFkAIJ/qf2qXTe+
RXEzAuTKRgtRB1y7e44w8sfli2vTFXOtfvaNo/eOeRgj2R4ggq2p/tW9cB7xwzNBA7LjzFaE5c63
ycW7M2Z0CCqP5SbLnLPDEcvC27tTnf8tfFmuWUjcxflAF48AZdnV5EqYbQY+r572rivdhSXSSyYs
sWdJQwAn+SIPeRokqBHZT5T0FyHde9ghHQ6ktWrKAJxSp+4tXw9remp8qQzgKre+jEb4M+dNdcA6
/m41V+He9iInWF/BsmuLD3Jt9z2D5MyC+hhG/DBVqR+8GZXcnHJGBVj/lo7Z3xzjVJzpuc2st/E2
FSUtTz3g0TzqFvRIw2jwLrQMusZ00Uhkrngn6rWE/LYwyOJbhWXzPFByLKFQW1us0k/mkO+5dPm4
GvElxyJIUHvhbG01f+eZsh7MDEPShP6jxSHI4A2Zb1dZ1BMJbLmYt7gIm3KhqyjZOpnsSVD1yX9F
WGvlnbmyXctHaRM8zinXJIHN1stsgIw02FuBAMhX/hg10FUzb4MoD8pWFb9HZAHzF1YrNL+6E5uq
bLhKXftVN+lXH9DHhz2MM59YuFXv6pemdNOD6sYP8H0sXK4hYtKkHvobFHZc+vVjniHK9qJsWEtZ
7erI/A2d8D0ZupPT86uQESc29VG+V6R739u53fPIOVRXU4EIIBmjjR0X0xIL6whEIDtn6Whe7G5D
sIc4JiNLn+i2F0g4qqqihsM6BKjaRvckSr9dsr56zhKLMcxLHaO7b4f+NWyb5wBHPdlnqYEMXifR
wYTmQzjcit1evVXFsvPS/l1RLKLTLB915ZyxBSPBT3EmS8uKV1w2vazyk4Van7kdPnpUFEdy/RDX
uIimbKwSG9dr8Bqy19eMtlBcMGgx85EGrC0QGkqaCpLZnFskIvNeI4oPeRQsCzEowvc2Q6Zeb9Ey
C1Q8oMMrgFJVOG08LncGMcxKx+HeltbGGhWSu2rtii/Uk7usT3goYaY1abGVDlM1pyeDvutMxOl8
MKZ04bdlsmlxb+MIhuMLwQBYMHnpHk3VjGx6jLNjAxcLVyzzWJmuzCl49/kwH+EalWzq/eqE0wQ9
4/wnP9ZL2JHXqG3ECSuAuapph9IGm7TnNawip2lbzgzgGewlvult2wMjd3eB0EOvZ8ZTRWgfIrIp
72VQE0I/A3m8YeSkWlvw/0RsVEuswM2uIFSN6tkM15YvMOCSMEQX9WDOPUTGBLpjLtNh3fvh3g5x
ajWT1xxabhrsyhbmo1IyRZPdti/MYlH1KZNpxLITWfV0IWJpDAa4ejN9tRNnHbj62JfDfrS9J9k0
L7MH81Nahb9qC+Y7zQWIm7WELnWTIbUrSru72o0g6aZkKycWEt+uxKobh/3KR6uW5HF/KoduRBVG
Ej1q/sDDsZVKZLBOxQ/FPipZ2z6I38g0g407Fi+lySCBiGUc8clrraKvqUMO3eTzCn+gs5jigTp3
mop1VbCwLBWzfDadkRjOygy3eNobdn4dDpQpfPHTpwacDxMG7y4VPuH2Hp/jHtDSmPELzCO5iMes
gwJU/fqtLbZtD/KQzCL8q1V7YkPR3Ac3PbXiSWsaJMEodhgepwGpjoqs5fDKjOjOShhbKOZMEaUu
+ZJnP/bzjWnU44qFVbfWMkCzUnCzS5AYKDXkhgLYXQcT8DTTHf0t5XqE53t691AJFL6nz4NWT7WX
sw22S8aGc/JmVcZ7bXr5QSfSWXcnPfRPsgc+WyXvTbtlWHaepprCpGDe6I3TIRHhUy8JrY2RXHBz
MdkYp8B5SujbmMX4r7YdNVBalI2vCM+IWyTdIphmd5OzNGTgWr2yP7n4I3Yre75MDDEOeDP1QgTF
tbJs4zkVeClyJqTadNt9W+pt0A3eXYRRZjnM9oQM0Sspatn21ba/t+x8pztDwuFXNIKR3EHOe3Jy
FraVlS87nqTVaLBHhVlJYm+I8dgv42CRNiFczcT/9TzW11LLZTzZhGnWgbyH1uqzqCdELTDiXdyU
8UVXhNRj6ZXvY7Lr82DrlLH1hgAO6Ki394C67iKSI1joTT9jp7JDf7a8mU5oACIgoODNqOcSD85o
reB7tyzdnSF7a4J2f4uIH5x3gpSx6KP25XNpoJfk+Yxp71PosRoa8abNJnPVhIxVwthcenF+qRFd
u8gWR+Sby5tgKI/F3tA08iPeSdSbp6jj/wkLjJvwZ18mMJ+x7dKGPlFRrYgyI/NvZPRY51yyfZG8
pTl8rtwocM+S/RqMMt/C6bmGcb5G3TdBHoTORl01d5fJ8vrDkNDO+N6eccF7a+cvI6I6Kx0KwFPg
xMTkvvlo4mRXAysbiKkvzZLNN2bKYAB6gHIONRxP5twy1PO74YlKdx3YbEwzQ12T3LxSIcarjv32
WhfVVzAFA8aSvwUqv3y+rVVCQ14f3DBnx67znDfL/I17qzxGlT3CHGXXOTpqaZVouhdWEbhHOzP3
bejIdwP4G2d2j6Tw6iAfX/g6xkbEJyjS8y7rqJJxMJUvXcyZz2IjX0kVXCrIP8usg2Ro1tGDZ+Ue
E06qBQ9y76KxvWwFe2FPQrxiEJ5tajSz7NWuseu9t273WAOD3/Ydb2Wgf5TnWPDOgKXYdn8/YdQv
mUGtQJ7e1TlLUfC4uCM9aNkcyWvj1qWMLGcbtNlLR5AFNBOmi/DeuO1nUWCObtqvJHuepdXBcujK
/qmoXb2lRATlQ3s1OkjS/Qu+nQHEnRdgn8SVTu1RWkv7MrZFcBDyrR2bAeXHOPBXt0fOupTpe0a+
UfQbFryv4JqrQw0GmzDQf/QIzzbhFZTl1kGHBmu1iPcjXbNpMTfTEP2khr+d6mpi9NYwqnPJfS2b
S8XebNORplfOeCPLtNrAA9p2xfA9SwAWZcr0xw7H7zHB/Icoys5wSdkjA6qGH0851YIk1giESHKZ
bZ7NGuwqQKZi2yJlCOcQA3ZFFQNhAgFv/Cvm4p/NWQLSJNjMo0rpDxM6L3u+Mzu4K72eXhjOrYmv
2jGdj1aS32mJudU3of2ZdZkzDfbphDmvo8H4RPxtIDFUvnWLxV5bpt77rD1Ynqyt3qIZKdJ3cOO4
S4+WGZJYrraGBZMeCdQS/gDA2PcGxNWIDGbuzVedBIyk7ipuy2Q8ON1bY8s9hps50GeHyhQ120J5
g961lg8wwVqiCPwICud30uo9qs1X2ei3SHyATf3HEqtxSfrxLZUv6zh6GNycoY5/nltsVdAXiRU0
qJlAf2SvUYb42LA32iFWxSH4XlS0L9W7i9poLVhVo3PC8+pjzC5hC9MHmBh4HGpEzeQWVQtjgH7T
9OFSGpy2sXGytXe0h5iOUdNCollYZFAkfEYI6zin1Kq30PE/gtKZVsQ18n3FuCeML8SYErEoAThm
QvK2Vd3j4r+baqC0/cGDcyRhKW9mSyOt6SS3IVVP6mIozMxmxwVN7vNEgZ5YGVYwlzWPcTVU91uV
BLfVXU+wQpY/dk58cP2DE13qhOmNldmnODWKjdlSfHoAz+mBFwAeRhTUHj0YOkqUgiUjTZPPQ2Ox
FInBTEMaXHRRgtfAgngI4UTFW1YND2ifT7Kke6mwcK/8Bjex5373qGcwtVGzuqO7hVf/I8L8x9bG
R6dYCqVBvaomxBAmQURsw+bPqhy4/ewPsxb1yiznAzK77xIiIvQ19xv1/S52rY+2dp6CBh1ZWx9v
xIR8/iF/5jGdX1LtvTbO1K19S7Ay/8VJV+NDRw06tz90D7ReDgu6wt6GAe+TyKzypXayn74V4g6r
i9W4zlIFvonxqHsyWZMsZ9m3qzD1AzTMOUJbAEsRHyF7Avefu/A/WDlMDWxorwvMpause/oW7HaQ
wWRBA+Nr8VHbATpuQjJwEI4X5ShKBw8gC/x/gwehOJQ1rcjopA3hLMrDLiHvY4EzKSGnnA9FcsRz
6ym+kfwGlTYR7lZYYBdAxh4AWb5JD8dR03oQUge4v2GAsgUUu+nWiPDL4burTLWJx/4tHTn8wrL9
8uLmXgNxXARdr1aEl751fXcgMG/rTlxZiap/bib6FfU9Sw6gMAk/fn01tX8n6bP9ms9vi8IRKj6k
BkPjUeDXh4AX9y3R1X2bYlRGs3SchL4KReehdHfuG8nBVOW70GcN1MbU/SS73ZwZE46q/DLr+KLq
qN+onPkMLOPXWjS8wXYFWb/yd4X4y6oOebaREYPcQo8wLQKHG4c26CBRw3JW9HqTJujL7agAdQKH
7xZfXK4zCw2R58fW1gurd0fZS3Mu9tzLYinMj3gop40l+wTzC5+M0W7EPs/7Yq2VSt6pCXAGAZHz
MfkxLmoQyOQw6fJFGmiXqbAp9iBqAeeL8BT2T4nPJ6fvEALNaAolDjK2Rt1nnDQ/VYZUSXpvvUn4
Q8fWWfKx3s9VeK7w6S4CM9zZPEcK4Yxt+efedXZOVJKV9epMMcemcbvMsJOEkl1fgkhFDCz+8xJo
QGWDkQooMS33A6uzv1EgNWQo+mXOhhkOlaKPUpr5jV8j4MzMexmnR6aKw7YCZP8YQif2rF2YW0dE
U/EiYnXJ6k+uC8O8iBnvTAC7Yg1O76YVTdb5sKFwrJdVwPeTlMYbMw/ZmsBgi2Hgic3XRTy+ijT4
wJ3QRSabZv5B9vYwlAFpUUayxeZiWxTp9ImF+iuu44988tuTL5DBZs0MjG09KU0PkmU8QZHZsYYc
L9aUfdu3uA+UD8zREqyZNrUkErR2EWL6uZ2Oue7ePSv6jEf/Pq93hSxYH40ukK+Qp6LRzXfvLWl6
ljJxhr2vy1d74k2WLdc8fCZUsVem0j3Zkvo+ans2NnWQ8xBwFIHQlyHRNXXXkXiTdukmDpL7APlZ
X0wXnTMq7Bj0enzLDe64ZdfRlydDtlIeVi6AB3d+a44HUZAuEgZYhPBgPjiYj4Cab7m1aou6yPVZ
+3gQJi275uJNKAqo8JZ2/BUl6R6eKZG0pfFNa/mtQzhYboLNPin52/rYwBV0Q55VzVfcRsai5Yhe
gJf+N0bd04CuAmgDMT3w5OkbM39N+Mo2t5y9nlvoP4pdA4kHh1iXX90YMFHt3vAGvtlt/JpQRD9L
Ef2UTCEwmwQXq43eCMHAOzO7zIiLYcNcYzM14TmI1bRljp8vfd3s8jr+ZjvxUcnyjBp9xWZhXtio
FnyGQaZsKibaNyps9SYwgmWuU9PFpPy7/nigxbpm/aEeg61uvJ1ipGPStkGP5ccVfrwgtME9doW1
leCXoLBM2IqCRyRTh3gAGqvYD5N1AT7ukLgKbqfFDF4lnCNlhJYSIH5IGsZvXNn2enZlz7OBerXy
HkBRUyPnFyvITvCGEuYe+xjcF7krNbVCSGcTevUGUxLiDyNZxVn41UesxW/NGbsmceMXRe2vcRPy
EMsAzA3eEnVDswlryZg4RHjfY9LYmTfYP1S3YjtDxHTlie3pvzw1zoOb/Gu5jVfM05nW+fLNUbeo
kyL/IIlo1TjDr7y55JOTWXF+NOVPP+6FQfGhLExOtsPEJxflxrUCHlJ/vo4JcEfdTUvl9P9G21aX
rKkQuOYfBQUFZZuuQZlP3r6gqF7EzMvuXZIDyGNZdf03FfIuKtQ/rbmKSTlAyLJ3K7Rcvtsy+EhY
OMzkf6QmvVghmnTdy2xbJtOzhcKUK+ptiBIMzYzqVwjWVhlLOKaMIfik9BFGb7eLPFmuWm/deCY4
mxjdFhzg9ejBlm87sl5NogI2k3FoJus3w9TsWx3YU9j71BzzEgzwKciYBk/M3Pu6hoJeue912ENV
M6ylhd5rkXrQ06v01fRSRiMDc0XDA4omigaigQNk3i3feHc2aR1Pmwy0gDT1c57P76WcH0Ktfy1s
00IjkE3xW90GvS5qiVVile+scaHaxKVkegfdx57nlZaaM3l8zoUBI1Ry7LnMy9GTe2yHOMIjHiBu
uJgFcR9tetf+qiYbzpYIR/gCkmKVo3Kk61qZJr7YEQlLVGXlHWF73uPtKzcCE8oncDy0lauuYEEe
Q7RsAywg5HtOqc5NWz1qQmi+0xSWDeqdJSZqvU2i/rbN5iU1TnWunUvC4KMOeutJa1VeerN7HDJv
tHY6SdvLn12L8IUQHDpuygh9BLC58d1ri5c+CevfzPtWEr8vGTiXAenkteKkRUYHPcRAgA1HOjrn
hggHECbIr1GoGef/vfgwgJqCo9yOxB3ucbSHrld+DhH5KSkl52cbEowUXzBc1cwYMfKLNL4Zp2X+
b2jDgxzT6RWdw9lq0aX5su3XgWliKqwbi2VKlj3LaLg4c1of0aGEFwZOI0x8KAGA6PhoWihpk66A
UV/Wcp2ODgNkcPh2kwkENPquqwoG4o6dXBPTZ7F8M9C1N2cdFeD9CDzz5gRRhyRS5dUXgpXfDM3Q
q4ZPG8xD20Txc4PVfcU40ce0Tsvg1HoWsBfE2UqZH9++ATInrafJr2Ncrs95FE1vJJ+3DMk42+aH
rOAK9kI93meTZZpYv/xjkmP6yzp73v/ni/I82AJzPFQnakp6Zfu5jYfgocyCn1gF2a7zB669AShb
3g3mZ+n78YOR5j3QIPy2LhUYBCXeOyMv74FHOLSZwc+En5FUEuGc46Lz+DdHezsL7nJ05dHFy57q
tsI6PRamYNozGs8WroiN8G2YL4JpTRnHcBiZjbuQkptxardVFDHO7izjZeaAWsy5qk6BU58dOwvB
+iG/NFs5oRJIxrXRDJoFU21LTvGat8qAjRHesKsS7hXXXfyErZy9zCyeaPio6FUxrpLZjZZpagg6
qSeeqOCc3zCvwPLIV9PioCAu3lIQk/PfS2DehhiI/zYWLrk76rh+OXJs/tnooE3icfCTQ9Rk1lNm
Sq4JXLgbf8o3VRu2h0mTqWo6D3YZ9o8KhGM1mi4goiVoFPXoxGtNi/Dw90UH1X3FDPq7sHvCpqbk
pUS3DM/0RZd6evMBtbah5R3DdOAtJgwBVwQX/KEN7J+/t4f9no0ZDlvJbsrD22CsFqdy+gDsZ+Mt
716c1lkLM0UlFTlbp0/lA9ZZKak2U4RegAti8DN+BEApsY5/aNPK4yPlEaXXGiawu54CKRxi4uIK
VNdTnXvHqeXXbbLyJAv1YiudX2gRuu1/nzlnbOu1pcVRuNHJmW/pdG7/4Ef1bzlhGgSEg1RPoo1/
FYV5z3hnupLyhG7RiMLniqSpYcSpOfrG3d+7mlkwWqlsnwajV6e+H0Jk/QypWlnok5piuegq8gSD
fw0xuc9zx761qMh8QpnwVkeflK/Dc1+NR+2hkkyha7NXQ0+uQIa5kSmeptEjDvP2QUktSsjJYj2T
VpjPWmxPDYobldprvCfRNqbzvEcvQhRqgDokbYbPTkvxFaTeaxLZayXHfJd0rr0lK4vqRreXCbfX
yhu7FpJyMO8GU0RoNvKKz31iqtPolq/R2E7AU4EHYFnwNwNj5odct6g+uicisJtHac8cfsSp3P+H
UDZJJIQIIMKFVUYzRw/JHQ77YtFlBgKstDs7lmuvAoOIM7sE3+JoJziq3PpH4K99UiN+YmSaABPU
mJDAizw1Bk7898IeMN21nvFqBXZ7DJ2OsdftT7E93bUFcvQYTjPEzFEzcy4jWJkhy3xeVzKk09cq
laeS6inkyNnpigTDYRCUsFNA0LBHLTKNTwkSNziIgGdyw7RotjlCEte8DiV7cSh557+XzsNYPTiM
3HACRxefJf9Z6mg9J8hUHJ02zyyyGwRMagvJUWPjsg5TDq8i8Kv5cSyyea/YkjCwCLBGpC3KGaf6
0RDHOAkfGGOVxxAb8qJwAvR2jvo3FeA7hOdh7kidO1wi7Skv1ZMMG5wFfmu8l1HC2CsY74dJ/SNL
TxFl2dWbPEhIMMo9BmCpR9phW5ObVKZNfS7ANC+9Oah2hj3QWQVFAKBRedBZDQIRY6QXUjX5Pbeg
eeX7f7H7yWJa12fbhhb4Sndxc/yD8YUsCNbWNuAQeu60KyNsAGVXeo9hlgEILEHB+cWAjiRHp2rl
LWxGqnbGWnIXEsewdHJWeb2IEwji5nDGqRYfldR0cBa7FB11GBdIhiRiUXMIzVIce+Qux8mcxbFg
xriJ286ol3mCb0vcnKF/L0WP18/pWZgJRTDm37NQNtaSJIpV78Ec+PunDLdNz4IxhrRj4NsWegLL
MdqHv5dspjOGxM1jjww3Ne3nXN4GrGxidkLS3vb1i6co3pIgrfe5DyrJJ6zpUJpUbrY7mRs36S1c
5fBWMSpG1wkJQqXTbEt4bwOrnG9ugMN0YJT1mDfhdPLs6kAAhb4WZLr8IafjCuCIlVaQmbqI67yP
X5AzIhbOWjRaWbpPnNL6RGoEjih7IZd1l3iRt9Zx0e/8IR/3id/fy44MkD5S/6wbUMLvgRQ08d4h
DmQiJdYI7WTfmA35joyT79MIjEk283OKIHybBvSRFmCA1HP/ewnH6uqUXX0RZuZuaQnfdYDAyUdv
+N5qgAaWMX3Ok88UCM2hCgbn1REztXHd6JNQ4LEH49Qa7mkwwZB6wCHvgttLosUzCYrplv1XdAhk
FB3+/mR2ZnRorKbcTXG/65JeHk2mWv+9VKMCmlWU6W8YMSQOGXvqYGdF5ocz9uRQKejnJcL/o02/
DF/aP/29qEn7JyZXl/9sxqKc593/DhVK4GDll5jamFEN7sIw9F0Ai+rw32UCIFWgct4R6trRMsUq
PwYJwahRMhn5AV2PvcaD4QDac50jK0zn+PdlUpLKyUqP2UjVnLzbC0baskPZivQyFTAX2XycQZ6x
N741fAiiwpNdMKXxINmecpxg6C5NuMD+GLabtDLGrSZRy+yDTUlQJqdMM578ICRvcIrKfhGAmZYI
BjG52NN64LheGxOaX99rHyhoA5SV678vmO90D+kwtDuZEPLQuOO+iYIOcDrFpzRnjLsEqa54nFue
bBJ3/krheuCX23QPGZbBx4jxE0G7+Sui8BKAnRhoafz8tQ5LAGPUyVtiZrvGae8Y1Xd3TdJ2d39f
GnEMUbgVl6bjmywc1iJ/7xo9ZX3+38t//1uFCh/7LdswcytZ7R57kAi7ec4upas71ui3sokwTn3m
cKN6lWu3H1xWE67nLIWDJN+8VR4o4VAriJx1NqEKHtfycz3q7z9QRG3090CF5bYTjf8SCFjM5Q1L
kPwfbee5IzmWXetXacx/QvTmQhpA4W2aSFv1h0hX9O7Q8+n1HWaVuqtH6jt3ui8gNJRTWVERDPKc
ffZe61uOzUiBVCqVWC96seN+yhKxoW0aHdyWbNd10dNnjaN849Z+9M5fB63qMryTouhVKqMlyPdF
wVhTFyppxUTQANJUifo6cUd2JjO8Il8OsbsVqIcCCRCDwUs1oRFTfF3cFK6UUVapea2Zm/kHn5WA
okj5WuUFQwi15R5kZvWlcJLTVJWbuPGzK00GTmCxYM3R3VumidkhDmGEd5YGj6ZxM876zoBjd/J2
peL2m1rP/Y1qpMOdajM3duw43IcB2gcrhjbXA2RyguYaDBt7mJti6TBihjCJ3RKb1m6V3NWRczPU
0TpRbj9XHq3jrhtWbhOG5yRQEdRXTbTDEW6u8CvkG6sS5A/0mnJWnB7GciremppTCmGlzLHHylub
mpuedIsRSB5ZrEMq9UYSBgcz6t8K/+AkY3w7V5yFkaZbOjtw33WOzwPf3LxjO4YBC6xDT5czpwRp
zUeSEJsLnaC1W+E+pivQLzMLzPpKpw+4nirfS/dqHQQ7zbKOEQpvJh5k4g1Av+PU0Uj1xLgep2aw
yXucOqX8kX0PxdpkPPhCHPu29XZeqruAXEnkWCAU81YhiL0jzmqrQPmgS7Zwlq31boAjH/s2wpIJ
Dh0T44ZRg4ccPzCGV7uWyvKxQxMrK36jmdS9b6bvem4E16jv2V3lFx+rzVuuWte6WStHNQqpsW0C
kYE2j0XIIKUBSZ4gHjXtgkswjC4M0vkDWw0igHlpxVT/fWnVfeO5U30TPDglPpMH8iWCmqQJ14Vh
HeIP04IrYmmm01wPOFhC0NdxYJh5Ki6ukzXBOt7CxrI5LiIh+g3h0jdq2e40wwb3WUsaPGcRRFLf
GAAGO2TrmNu0xNwGQZbx7YVaccrrYT0Wrb0lHuXbr7UgmjHl3DTtY0wYxC6nM3gieJJMTb3CrEZk
4KZA4LYQErvhT6Z/1AFXrz3gtcCHOuT5YZnwpgKO1JywtjW382EwXXdlmfnKSWB8LACCu1bD4Dtm
ohCaHQPLvvYXHTarbQQ/hjNme6OlJZycjK8hnMLg7GCeI5hTOYRj+LUXPTPjLIJVg4fIG4r2HLEB
r9rBfXYyB8ZZPVyZGg/fkKfNV4Pows5ND9TY2n1HR/M2Lts1reDG98QtgzUsbIGY9vE0rglusb8o
o0Zoa2MBMortfUvP5RYtI5jzil2pEvhyGlCwKX59N2FOpnmBAf5FoHLzIm9bSN6rRTt2gSTxraY3
ZkVIWxYFChZIkzpPxEz9UCi4YwKxCDmlIlkYGmZgWp72nlng0Z3bFkxS6VRr5ww7iQM3pNmbbt+i
hA/1o5lgJWwbHGFZWeG0ptUjd3/ODGHzMMEftPA6fv9bdCWehyTPb+qKP8Pzi8h42VZ2vqtCmYMo
37bmMlYPWsvEZg5rgqCdc0/rcvl5vIPbEO3mB34yhkAK7PdRzQpqmZG9+rztcWuvjLGzDonpfT9Q
J2nN4TPO9vOe0nBhCE6UccRo7HDSlZhMbgTxhYy3u+c4qy02LN87kIA03Xb6bZ266F3pDHIUHxAU
yMwj/Ejd0pYHf+Ag1qphksTBK/bXAVCpPZROIBwmepmwDm8cw4XL5qdXaHSKKw0Purkza688jHk4
nG0cmcAbZYkrpuQpCsTD5+Mc9FG/J2oEwV5p7nxfdx66EioNVq7PPb7VCms5xGq3VXTFWucQU9ad
T7KkRs+MXAxRH2ibnGzLLXZ1S6E7H8uxPkxpD1exu2VHE7cRpxGMHYxk67K+HTPzixJ74Sk3e54R
URNliREKyE9Ly9bkGQ8isXf6ibmMhocvIF5kzjxy9Y4kOZMxQcet5BbJoed5WyaOb1xxJES6G9b6
IYgm88nKaRp7477M0+ysF7g2tRY2ALpDchSTmkAlmltjw1+mp0DTmdNxR4wNoa0cLpTMP33uS7ZP
SU/YzXqouvYylmotZ+zpY20OT2MX07Cwe/e291IkMOzL83+8jqQ/YyRBwkudx1/LD300mf9MICZq
CMOnwGf18FENrj9X9wlL2qoj+G8VOqxEoa09h2Hb3dlpQvqV/Or0Hr8WVeuv9etkYtdEEl2Ik1XS
NjVb9dTKF5//IwgmWThlHq9tODIn0bZUdeAiGNKVeLDk/+abtbELo/QmYV2+pvMBSrUR5XJuRRit
S3ILTQd2cJ8356n4N01EObh5yZXKHOoPIivVrRlF/QZEzbXIcfDpRZBcAoSxNWdlN+3yR9WmvAyz
psEV1VFM27Wzp0F0hOr9lAPpOzhgrdyFYrjN3hkZ2ACvBVWVn7IRtIQ5BMHxs8iOka4FI7essJR7
BXjlQS2q9JFFHzKZ9J0rlQyAFXBR/IAZaz2ZX/xOzVNIW74qln2W7O2kZfBaNee4YsBATKVxykrC
7D1GRxKEdkHe/0qOTXPd65oPW1fLvtYA1wCG1XzLyXRfEKQUW55yrk3vay75Zi7Jj/u5wUiRSFqT
X2lHgLOn+WTfKmANZZHDVKVfR6YdEBIJNHKit7PkNmW9zBKFhk1A5W1b3RUJUvmWNFOB/5YfVRkS
0MXjVWC1HcIUEjZEVBtXg22RyJXX3nYoCiZrhmEdGyW+ViI6J1VQeOfc1fSLrVZ3pY7HSVgU77R/
EJ9aan9Vd9obdIjxFPT5JYrU+BIq3llMoG0LtQMK49d41OWkoK50+OoYLUJoWw451YN0MFPki6mh
A7Qqqh7SCogRKoO4PoQliXLyJqRyJV+gt1SWDegsEIuZafDghN1HUComfrGgZ34ZueCnvQFLOyNA
Qp/Yzie7BYQWSyScRM1FVNV4tn17Pd+XuuVhj7GTAwo7fydggS2LjIxV3bePNpSQreIJRDouRHHH
hK6tcwA+KWPmrszKY+pnEthWmJRFuTUF+/l5NkdRgNPzKa3SNN1bsdhOwAkOcd+rJ0zcAuoOdVBh
iWTftth8zDLEASy70pqD6K7QapgG6cAo3gy/xuTPP+oBGGucgjqDebhlc9fVdwkkGYMO0Ymrnrww
RhQWp96BYcW0aQ3m65R8NvEbJCnTgx6eLerHZa476x5MwdoYW/NKCYo3vRortgIujYZiccqtaovq
Rmw1zuPHq8TErUkzhvUouDFUa7yYVsgUXUCg6hhR4x6JKXvnRTTvp2St9HD9aVEPN1b9FipGvmtG
rcUagSVVdIp1KIAuKE01XhPLgb9hzgjUVAK8EBQl57jLvnKYzy6uon5JkkHZWJkjDpPg+OCE/tlu
rD2i0+weRDXO6PaOqeolN4xqyZPqrYzerS+kF0ARCZXuHIquv2IafOkgAm2b+d/KfLVZMVF3tzAO
DAzUw7DrUwBQWe9TGE4xSfSDVBNNsqHTyv7O/P+5ekxpots3wZBguEujCkM9dBwEHzqE5AEnzeQS
48AxnKED/Wn2XZY4x8h2cPu9FdEGBNnL41UTDy9zm0QfkXFSECqyIJwaPlKqn4Zex3sqtw56Ff1i
/kUrddKblOCRMVe+Op3gmelpDQUxAtTPDUyUPBB9RZfDLEIZR2QXKi3/rFxGbfXQGBY9SxObf1Hq
xMBU4TVNVFJqsmi8wTtmYGUlJM2hz7wqTQDyimsSZO2pnPJ1dd0ZlYV+i1OHXhDbAD/JRDyRFxAV
RkQ9oerpp2jE3iu0e1PmpFmW4W/1IO1WlXIOKWW+pW7x6jcUFhSc7nYgxyg3sDQ3kC92PvaVvafa
CbHLJdPYrmDiSHN03Zue2OJ9ZKFWg4OmhtWxhHmw9wwYJr3JUxOz9KAvU1IH/K1MoZvwFeEw9xIw
Q4Z15+vwiZFxja7z7iIGpHGLNTjnId6qTtgcmIgh2g4q4HqewwBPFhixP2YnI/9+YdXGVz9A82Fl
y7Vjx7rCScZArAV0YK909aPSZ9OrEmfiUhUGagt5IEKqpR5qb1N0lhwjW/GtIWUjipl7y5EgLkKr
vZdq7AFRVMO+o32wyQbE5S7tmRWVeEF8XWs9pgnFvPA4BzpmCSqELv7a9hH/MWHptm5Jw8ERvkQf
xNVljPy7bsg4CwzMK1wfkVzawUoJcVt5VbYjWGy4ST27vGr9vLvrLWNr45HdaXLXQ3/d7mvHOsSE
gJ5ooBk3Zd8yCNKp+rFdrayILBkteuhE5W3z3lkUwpQk9nRcZOBD9ga7HeNZ/WS6JEEXeRRdOwrM
4oJoOUs2eISDp4MN0t+7wQtLL4Ap+VI1cqeDE+HsRtQdyygoUIDFV30CXaYm/MM5O/Yh0g33po7K
DlyR80ynN30QTFYUK0YvFfacFgjqoXSdAC9j455HIYODkiUswnan4A1VVAFuUA55cR2vlUCxjlWq
F1ejnb1ruT3ujC7DMy8vKf79iom4/Q2HLR4hFiG+EuDqkWjVTWjl9dlrcBwwHeowbcTl0SvqL5pC
59ut1IE0U5v11OBsXE7RPi9t+mWWvjfybOARTA8oQ429lqPlxdY2PbQjgn64+UffMu1rzfZAegKW
VuIaMLNdgciV76nIGxvNBCcATh7G2cEBvSLMW5wMwfRlKBxjhWAZ5GqWHzGRTEfXC8o1QQunCl02
pi4Mv1S7T01Rv/VBbx1Sg/gJBbQloBQxnEfMsJJtSGprm8HnhJ3WYGvRYR4nWbCLTaRVYY8vaZ6Z
Bo2RbJuAg6JeS+E7MW6yOzb3xBzf6ndqf5fY3WVsQ3D+Ha3To/xRqy/xVBjofYcBtVbbIg0XJbCc
rk73dsm2YvXtY0U7WwpIPKSxKfuypoHSziyE4dzTh6ouPMj5qr+vFPos8mjTg+g9dxOhqUpF5AOP
tI5fu2Hm3wFhtcjTChJd2Zt6CINPZ4wHXIA/SAMWEx53w1CvSiUSy3lKUVLsw1Yo6gOI9VvqsWyJ
CsE/k2Lr4g62zHMxgZ3GX3iyC8PETcVONxT0KJgsHTsj0I8WSLR1UGbpLmnINizaCdJbULTXNdXF
o+6wsDVWUi/tNiTUBKkv4YcAWlU3vIMVzjqzgeQTv5cVNurCGuIttQ/2IbdOt1ht2btqN19MBsuo
JiYaBOHQLslNzYgfUA5d7GY3nZSp5Ir5BtKLI6U6Pbm6kgJ08aElpj7ECndIdoObXJD8Iz90+SVN
GiXjJrsh/XbXJ2X6XLXWFj1nQGCV8oDye6m4rnMMkfGfWDfopIevNUdeCFnDifIBOZ/fHkjuRrIN
UikO1OY4KmG/CkxhLsbGuDiF727zbNoiwkzP8MVIMFOufTpkNMziu1xzw1fHXeamCpYgmZSzzsAQ
Sfm7lKdsAdUnJwyZd1D91QMAw4uX4Y5RiwcwAsUNwZv1ztG7ZDXk0vMVQGME97rAxzjQQNUBuqLH
AADtV/TBqIkV2E5JiJw0LgtGxvIpq4oh3NlylNFkwyHPPJUyQx3XYWVxTrGw+HlhoeB032md0R1z
kzN3QwdODDw//qWW88260NhDVbLr5Zczyq8pjtVvv3JVK73ZmR06hkRUX3AMYonuHW05aSa9LH0w
+fZ1Y1vlLed1SjQXg+p+aBkwj4P2NXVRg9MuHp+tMWzXjevAIJO3VVnm6hVqCbqhfNSxcu5npDFS
q8NkIQlys8pnLpSVR0MORy0n7g8UxYztnKsOpgLhzj19uO7QdW54Urvyiz2F2QH1mQPcg8Zo01T2
Om7L+jwXd12qNzctID7TDfy7IiHbdKDy2ERjZeI5Z0sxE/gjgeOjmyj1Fy7RukIm0FaDdqdh7d/3
nGGxMRA/DyiiWtcTRApYXPFJ2AP4bD+Z6JSiOndV5OIcSNKlSLuRVN0mRjzK6aMmTL0tAFo2qn2T
0Js4Gz3ysvkCYM9z7kDgtEs3GDY+/bdnuBIybdhxCm03n/RMJEYnLxUNk1PqG71/NH3of3YWwbke
XNq+1NWKOrqrDNnAslGa+uDX9VNsEdOpe/XXwGKWySJDpFJquOcg69uthQncUuCribnSG0OcsrSh
METT+aUvbn9Oz9NIpAd2QVl0f/S8McETje9uvih937O0imLsD60e3qpTuO1VXb2aHL87x1Fx/GxS
TPEKw42yLSULF3Z1/aX3gkd1fBMi/qIN8CzmswNLuX/I0nba0ZxCLjKN1tZQ3ntwlFdDvFInl+In
p/fP4Ri/gdHETFzS8rZP4b65CA6YruCfbKSCIB6m4BhOAx1cKQxUojq5N/PpKVRIpkY/IQiy6Dn2
9zrnm3lxbUmXm5AEW6SN+pXx5AEbkXeoKjg1Mu494utX0X7ulNTPXhDxIQrtaKbbxQsInzWdWWfh
VdW1kInJUh2iOaROzt+fwODvGDqZ04Rlb83pAseH1ZENmuMhS0hL9o0LEOqmxgR2oQPIy2KC2xYW
XhNUYdOxp1u6TaYeUC7BV2u8ZtaiTiN45hPiWWjQFPzy+KVq1O+0nmlqpn5FL3S4CxoYE55cNBQz
8UgCQU1gOICbMMoZdAImQzpOvRsnyBgNFYqx6Br9wDCsWI+OX+5TMD9oAgUjOFlXJy50/3gk8UAx
/PxgT2+BYuDhlxoboIQr7L/KfQgbcKl3+Ncrp7tkQA6uw8g+FMTwJIv4VeRuf8YOFi0mgWaMhg9V
GrroZVCO2QZOKHaY1oVVVlKTYWscbiqkZJ2qhfe6TkWHaOgcWkC6EHABpE9Vb1FVrC+umQHYRLUJ
3M8bTnXQvZY1CgyTCf4x7mLlaKj7ltC9DcMsdT2vpLILqAxNehMSVxJEwFTMdhVJGUDXchwvwj7d
RlLz0ZN1MrXx8Ora2ApH934E5oi83bqOfGZPqqqIXdl3fK/0EVbdkIcbzHb4leXzjjhjh7gxJaQ1
kVQgdAdW627tCYZg26vjxnczDTXovd6mtI8THZgV1sKIJoBrw5zm0L2Y8fC0f/BizYfYwCWXzdYK
7zp3sJ/3Bn2rgLs7yDxGFlK5HuK8PPaCVhhdW1ppWuB0GysQj8Q+TDul7wDtM88HAOwfo7DdxmZx
6JAOmTspYax17vFumrxrdQDt0yaEAUUA360AtE+goYj3sNjsCiWRscPgFuTTYpbdTa/1wxFGbLdR
8TguBLmCdhgPm5pWdLZ8CjLMIFaTDreBnTZI5QDHp5V6gG36qvVBeh1ZfGUKoyJ5R7dVEZFHxYxX
lPlzgYpj5xTyqtW9Jw+uCGQGwsOBYewhHvX3mDyClai7rw4rwCpPhsc8mpTtqOPYTRtYnUpugy6V
t/K8kQVwVTcdJ4h5s0joAmK5pTnVVC0YYPfLNPV8IQYqsceUUbAsWtQOtS3zBONTw1K48XQy9PGo
lZP3WPpPDtKxjRjVdiUnmXODjO7i09xsnDxyFDNSGohJJdSLaVC5piHEitsRe4t9VyUqHV5qkoDw
LUMW2nkolCeIm9yB1Moh9mKyLPCXxyEtaxz7xcae7XPge9VFhpcnKMavnmTweWIzH12UUeYpVNSd
c9uHE4tzbTrOpXEgbUA/XsaquHLQv+zxTYoTfrHVICcGVQ+UNVeNB86LCPnmU1DDTen17XCcv+7a
0NNVxd19p7zHqYVkN49pStv0Gswo3Dhq7e90W8EZGbvFE6Uv5zOvjveNTgJeGnnW1rEaUvUUgAdD
aq98vfWOqvHVAG9Nxx1gEdi//OCB9PFNfaTurgGVzYh5ZwwSJGOyH6ESVuLFKONHYiRpwFXbKnX8
TZVFILVYlxTP43DtRN45MAhHGWkEMtLo8iNpDGLRgqDMx9z7PKZarqPf0M7AlBhQfA8D4Cy2aAVB
4o7Br3IWHpJl+seDKrYoypObMhKwWeDA73kuR5LNgju2v0oWEdGxsaaX3ijCuwkc5e04AOUySAva
f7Y98lbYwKL7igCUIt+Q0FQ+GjJWHIvSgplvdDJxRn8OaBKTLA4l7/my3AGwOFyBcnLpGltGBXCv
qu5qockRa4lei/OqBg/iGgkRLB0yAE+dP34r+rxdg5OoLpCaH6xsUp8mUtGTDjE6qGvW39R/sSjs
usHuziXI3HOUGKBdNBQwiqVdpeTo9t19i7rzeeogGA6ItRaz+IVv4t4bkOn0wqKPNBhUHpr24La0
HBi5YfjyUPfFkQWcT07l6EBcYQlGfKjSaZM7MBO+rZfG/XVfY+uqx8G/p3mAgr3HmM5pI5s7f5YW
HPqo9T6LCeaK3hmiIIKiu57nYZX75fNnRsBcbDi6LIUN0VxgXy9I8PSWMRnti7ZWrJOme/Eqmgxr
2dFt3yQmcL10dJpDUaaCtC+2TBSGIM0BCuyFqsIBK2hXHGwRGU+cpFo2i2TPh0bCEAXltOubobyy
XO8xUvpnhMxrVAHpLZRQ9+jPv1UVlckmR4EzJdVd6PYPQSCIk+JRhn2RLlN5sh3a1AZiUA/7Afe6
0XXMyylAEJdQPQ2o4nZ5raF/ai2cEPjzI4It98VEGDy9HHXvYj1fEuK7RcWdXJd1HJ5TAmtABq3F
MIyXUatOkEiDo9Wi3iqbnuRbWQXnmOJKpKEbXqo/TMULySikqBCRp0YZuLjW7Q7UMCkH2L2CZnqU
d3UDeqkzNwQ9Npc61q/I0rX3lUnny8YCzaCHXa1JbRAzwVXEiPaa9hOCablTiCBkztIbaznRuM7x
5q2QI2NsU76ltqbACJvq644ntWps/9Cl6HUM1XwtKougsAbFtBGrwXOZtbQoyFtQLO+xMsPp4AOX
IW4BtNMsnHSoMVccKt9TF8FnTTf4PjeUbz1DXugF9rvnnIr0ttan4qloSXsP6/pBePClk0k3ntrS
Rbc/NDj1iLIh8JcdaS4b5vVR8RgoT0WYra3QVR6T2qCTr4dkWsieplFU2xlCjacEnrYvuetyslMZ
FH9egD2f/TbZuSYSv/moU2sl5qzM1ZDT8/lS3RdgMnFpRdjNyJFa562TrEZfZcWXRz9Nz14En2Gf
oxDKeTy1JBlX5JFUXzz0soszDZvigqgcUZJV9OvPsqFIFY+BQQ8hR2v2QpCeGfQd4GTf20wuLJSc
ymwz32xCOLde0KETA+h932tVtsDWfN0AsEZUwz6k45LdTHI6XkT2+3x1bEF7OUUyczF78IiNRRE4
62Np7UCFk50gW8LZkD06q3m9ruNK51QnG7WFFzG4sBrjARU7IHICCmm5aFd1oDh75HgdDUZ8U3jy
5JkFlR15BkVED8rtvY1KXOLC1lOCd4acnIY6zK+RA49rFenlMSlvhBJalyRkiu407pWmNzAJnTch
0w/hxITLTGDf7W2SqCJPxpHghNWz5jZi7LCbJ7EI1vaiuvWU4aaWJzwRVY/akJ+ouMovekn6IaYR
ZNtVxkkN4K6wEv8BzyHj/cE/0D/EidU77aEeYeZEYwG7H+fODp4JCUNW9uzjGVNJFmo8VDhV52CT
wEuJ+7gcvzoGSWAIqInwHBYx/sBtP3VgnmLal4Uk91gg3w3fZerZhZspC5Rlqwnzphcdfr2yYhRF
FRXclvee7oNOEVCTOhuKTldJR0x5Z8DUejNkXB7CFppBfUYV5mTxYb4VpjYqj7bBaF6bhvR6oF2w
GIroVNW1+f1+76dQOdCRhPrjAwi2Oex/36pRembLia+1AruDoW8uHdi/M+QwBhqgkpEyVEOeCtNh
8uCNdMf7eDioQYusOiqBe1ogpOZbhOZjsQ/BUTdhV8IJt5/tKU0upWfFl9YbbmUPndiJ4pSKyt83
bsh1yLW7TjW6p0BdNGMW3vjxrRJk0XU74ehLk8k5RWazm8rSAHyInAYqdXeHQ6RmAIVDLQWisJjv
8s/ljQEwCmYkM2wi9xPJweSPD/s+MWNyLsXa0Prwev5PhKKycaCXQ9EzQUMP4aZBj7sZpoa8L6cs
9j3hpCsP9xGiyfE0nzOKyt/lhVKdmZZx5lLhz1lZYO5Nwdywq7vwQQPqRJQKb4LUj7lis3TFg2DW
0LkY82IVmX66xe9o6KJ5jiuCvMLRREDQKd22U9CeE1ENi86B6Jr30niShUn2FObFjdeGyZOb15tI
QzVfRrHxkJQJ2AnSxJe1hr4Iq+oTLoJsVZlMcDLPvY08BjxzR8n0PGa2AYojlFkcDKBPG4Gv7kd2
Zl6R0Oq8w/JJkQh+FZtlASw/J9bWdKZ6l0dIYpaISbPxQXSBDvfOusETos7SfURIV4oPtlqrjcuA
5GLH6DXeScM7ITIa2fbqtOYQ0MD3V9xLkDbnBtw8Ei9MlbD9QBWMJh2c1ghJhc9s77G2g3U72uqu
dsoH23O1s1UYhsSvOM6hT4ZbrU2jK9GK10Yhu9Fyw+Iy6LT5PA8QuWCaTIfmdYwGLDTOdJlXNpxR
IWHbZIePZgNkv6dTFEYe6PnIKM/fj22Oox/G2n30vD54Ig9vwB7vsq3W8EtHGYilNTVHTRxV+4zF
m+MEAmLhMX4DThtXuxqx11FLtHNhQEuvyMYO/K7bwSv4RgtOPUa4EdYC585KyClCzGkqcfByWbpL
w3MKDBr73T0rpiJRq1Z3Ur1SLJHR0GH3xgh477DnoaOyHMK0XZmZPp4+n71ZRrRrUiYCXluGsOUQ
ZOacB5e056dTAkWDNoSqXobYDw95mz+R5hDu/Sp+5dOEd0iJmkUXa/qxsp3y0aHfvB6UAV17Ry2g
tk26VvWYPGp3tO7s+iaVFV85eO1BccON1Yvo4mYTzBH73epUAi+Kur51wkyslSx6d3GsXtj5mQ4a
arqFTMK+mhdEZkYQCnK1Z05jjSAwuoy8vLF2VnFdTUfkhbA2phA4zJS9mV7xGkREngH2RMk9qt2w
GOpMHNsqMU9xox61nmRZTH3i1WXUm4XpNyOpnCfQw5yVYvvDGdVHOXHYDA7gwCwqbwkXAkV3Rs3S
ca7iQuUozVeaYCfAaQ0gA/zGUpMzQaw1yRlyOLIJEEM0ZRuUqWpqePd+lek72OwO2rDEPiLcgp8h
UvcJnBiCZTMIv6qtkh08DTpQ12rZOulaqVcyQc8UUXGmjx6vMpUBPs9BfBk8ce9KsEonMm1tDnp3
EphENrbpXxxhZ/QPoVq0mRKc+vRD7SKOxGFPm+HzJnYd6LdoRPAGBd2DwfT8aJT4IKYwxwPcVOeo
87vrtI4gkuXK9L30EAoS0Xlkh++JLmkb5lv8rJBL6TTtU97mrtXRg7aqHj3rvUsrKs2SM6HM0xO8
AtqcVM4cz1eddH/0QXuym9JibI41JEmYliHauVMd7CEFQtJ711NzKKb0u5ouMBGwFM5VHuBIkT91
WZaf8gQ3AkdT67FARbqyTaaM4KCinTOhCQI7/Wq6DhFFc7/FDs3TnOunR4g5QauqacKBJY/u1Kh1
78wAo2vImSgXybNiJcM5lHB/HU+HETJpDgz6/EbbFrssdKe1yH0FyAwPxHx8ius8wARTEAeTkaQ8
qPpw7ph8AULKUIbMTQg/fUlmOWFjwdTovfRotpmxK2LRHg13q44tMQ+y+8j6bDArBtEkC3viS3tR
AkWpB8rbrt1FRqteW6b3ODFChQFFlpKG9wAPM9gKpW3vE9RGJNJX01OQeCAY+F3wN5wdh0BB8Vkj
vvGCHMlmbWyY5mtfkoh2bJuppzFovkxSh9gb8MkCSzEOg1N39zhYXhrkmWugwZjxrVZ5HHrnEDBw
v3RtuURmj71KNPotOz0M7SJlup7VEaCu7uDjwuI+b0keEIW+9nnRzm4HVDvZPplLbc2LnFUhiuSi
O1587WUCz0ucPtfv9NuGc4og47MPAxEUW0tWWGeaA1AZm0LZawzkVlASib1Eb7zxpPsvdKwCHkjH
jpQIfR2EQXBhY3ilHMPIX5PeTJTELk3Sc0sv82jJLlysJ9/gu5qsPL22GtLxMg8qpybyrtK0+MLo
pT8pvcOwfFrDPpj21JAmLPDO3pNjPuzxoQ+LfNrRJGAoUTI9F13WbecWMiT+ddeqTAJTgKtNM3Rb
J3WGZVEk4TIa8uKtj0p0NGH26Lf1c8nAdmF1enITu0p0xvxmLyULy3wNiBTJ2d4KZo3EllRGBcgr
rR9jUd+Eao0uV/6UqhB8jSE9mKNerVkUUzZpAhuVQr3zh0J7QA5EeAbzPLh22Ya5urMXWhgsaVzm
D056SFKi60lKRh9n3Mo0A7SVzCAD8QIV8HpUcGS0k8plws5SokvhM2B49CyrQCBF/0DQyIo1qFdt
lUIN6ayLSe9mTXNEgm9hMMik2yZzmy1WOPDM6OPjEHWMf2spfbpivCZwaLREl4jCvpoyvSM9t73T
SNvB+gEZVxHOU+VBARA5MUYTh2j8uuxVDvhGF2ILQIHkGA3N6jgnzv3b2/B/go/ie1Ri/fd/5+e3
ohxFFITN7378+32R8X//Lv/Of//Oz3/j7+fojZNX8a35w9/afhRXL9lH/ftf+umV+de/v7vVS/Py
0w/rnGCS8bb9EOPlo27T5o//9PNz8DEpWtL3+S9HH/Vv/vr/9RfmT/k/vsAvH/N72b8TLmlYrva3
n371fiw/Pl/889fkz39/K9q8ke88iIp8/oy/+UP5Bfzmx59+9/N6/eZPf1yg+XN9/7e+X7N//Kg/
vbG1fNdchB//4y76EC/iLWTWJC/t908lv6T/+NvyJX95f/nbbz6p4f34Sf6j//G3n97lb5IM/+hV
t+LjI09f8vcfLyUvoUda5K+f71974fPHEL0VP15HvqpmEzL5Z1/27gU38C83XCfx8Qtv+5czo+MP
5AI/Xnq+BdS/4F96yKPm4/2Xu+al+ah/enXT/PHjv37dl1wI8ZL+8p/Zh4jefvpadQflxh/8C7yZ
f/vnbhgRvb5+vPx0aVBXGp7rkhf7v34Tn6//P93A//18/+Nt/WMB+FzI/t///De3tenY2p9/gH/7
/v+/PZOLl1BwQ/64mPNdTrbt/3pp/9lvbixF+9M9Z/0Vj/rL9MLtLKLyxzuc36/6R/faP/mG9+J3
d5nMk/2zV2Ffi5eP9MfrzO9V+wsuLu+1+ulFdTJd/+x7PRTi/XeXQP8LLsGx7V+i5sfbmy+B8Re8
7Onj9SX/ecnU/orN5Dr73TWw/4KV8payQ/x0Cby/4C64e2nfo1/+U7y8Rj8vvqr149/61xf3Owq3
n19V/wsesu8bknzPv6xxr/3DviRDpv/sjfz0UTe/LF7y5MdLyZtOt/6Ci/LlI/v4aaXU/4u7a1lO
Xbmiv6JhMnBdWjxkJqkCjB/H4HIs7MGdNaADfYwREcgOTqUqv5FxRhlklj84f5IvyZKEbrRbijFm
1XVyhvbxaZru/Vh777V3twiKdxECvDiXQQqUi3tuuDWG0RzFy7GDOcqAGsIgqxqclNcmfIPOOHaG
8VrIy251gtD86a7v9+8e+md/dpKrDaKlU5JOz8VbdXW37jXbYJSCgO7uve6id+3/AmKrflvA9zlo
OQod4NVzr/YueI9tLaEOe6B9OAFC2vM3Alh/EvzvfLVxotcoycfuK7/Ta3eWsKyTjQU/Qb0ugY0D
111b1g+l8Fw1c6N62Ir9OApXQb5GBluajZLyHbboDTJC80oAnkaQlik9bO1OvE7gvXUOAPZHHoQf
YiJo1Z7rcOAlZHDYnnHI2rq5Fh7IaLgY4dFACk+dttD4lF9CfpHxf4Lozw4cssBJWJkd8n8jmi+p
ftGI7f578Ve5tUvtmvis/F/yX74VdneDhXkVAs1w3r1wvdHOnaXQTQIs6C8cXy+e9TQUUMwrWaCC
OLzTCl3EADJPeiEcYNkEHb7wZbicJiKdS2xmNkpKcvjCNzjgSM9isWP1Zsz+zrO4RY7nSS7b3nvE
VdL560TqCrXD4yP1N5Tzs3ztAvGRtN0EseksoT2RuN3TXDYrrOk7RSb1NHKviqDwMFAzEz/l+0uj
AJX/9PHddjHl0eg0cXcZRK8B5pybpTiS/dgzSzHtsa7aSqCUEcjheo8pJjNtRXb1txziO6/wLFiC
aiUiLkZodBUFdmK3RRC4Pp6AtpQDgNxCS4cfbu81mMylHHuEsz03pey2R0gfnGtMt6+KC1F6OPoo
zpFNmwhwcErQ6AszBiK1ciltws1doAC0XAfb/IsntmK/19qvxRdBhHySXJZxDqh4yNNtE7SiF4V6
I8UXL5fkR/Jxg3kZL2FzxCGoWimIOFzdriYl46AUQRiuNnohd6sIp/AliCwBU279+MP9gtTRUG9l
WkoxPNBAb54taWgQTndgNvPYhiaqHAgfLg/+InzWj/aWCWc8MLDrm2CJ3JNVKGkQzPsg/mPwNA4x
4zmXhhTlNwgmfhgupjgTsW5zLxjfb9aG4VJbhdEmQUWGiW0Xm20Rbu8m2MyDqJz99Ah4GPmXFy1t
BcM1g0RhlbMVI017i2wRnlOQ9ShGofwuhJeTiufWCLYi0Wi8FCNkwlUEAfZTqxmZpajuu4yow19Z
1VSXUfHznzUCumha1A7XZRzxSzCVzsNlFBP9F7N5zbRObpmg0Pd4dwNpcbEuw3/silPXZjmbhjJs
LKepD3dPDwBXE8gdOHXCYqCfOv8qH8dYsMhwUAHof/laabjLiGr8ILILjB4hQkBBKnDCrwAvoqKm
mopRdc4S40M9CaZ2pKfaLQaeuwY57VmcdrutwHHeC2w/L9eVVFvyzG5awErk7f+eVNZZzMA/Ej6C
EGJ1ljM44aIy7b3Y/bipG27WL8iPFpdVjHXhJIUWuQQ01o2jeDk1xb3WCcv25lp4MYblvgtWmM1o
Jok9AdhzMLRqJlSzQTCx6aLOb87uer8tngmFSQd2ZBRKNkuDIBeYfwjO97q43SYBM/xC/EvruUsn
P37xOYTIqKdXgfMQRFPh65uEwOjsm0HEtRHC3SLgSkwhXW2Kx9AibLb/B5SXQpi4hXMRA/gI89Ei
iEkfE0EiuSzDw/c3eJ5nJS2zR1DEETT8Qj9ZoOSUEM5d6LFUwlPC9V3giWRxZfshwn5PUhYEsGJz
wfs4jOx9/+cmcKb/+stfr55DEwm9UwxPdR0st+IwKngVh0PrgRnbEAAvAR1/HINgHW7mwpMA4hHW
NWPrFBoEzzoEtx6PJKKwm+8wSyQRLAQyjHjlU4oDJWxBzfxFWGHVJJwvEknWogQ9HsKVTuysF+Vs
Y9hfO3+iGO4IAw4TO4nuAiERjBLajQHqFqsyTHu6qvQYilFCy8zlSdes1zoWuy4zjg43P3fA9LKt
xa0RQpAdUapEmgO/Mf8KH7f0fpItkKlAl1E88ZO2Fu0MgtDK0CiC5/eRZ7QJaQyavh9bzHeX4etG
oQxC3DrBJfnf/xY66J37/veUgXAbff/HcmIksdCtE84arGFjUencOkGqR3r5ahs7l8Hcv5+VtJBR
r0IY/Ah+h3Ou1wIIuIzaD9rijIVjXQrXDWkGUIeFE3RbBID4cwl3u4wazc/maazHL8JNuYzOi8yG
lvWbUfzBFGlnBPgi6inN/c0tn5cATHnRP2AGsJIE3tzfQfmJN5H3MB57G8WvsEvnFn/VB3866c49
jurbieKxjNqOByBg7hvwT1Mv1tXRGC44XzQtXeQ/fBziIIUbm4VM4qrm8esmuwWLWKTVGBWFJK+B
bkywZ8XSjL6rG/2sAX13bK/8CJJzrqv8p48fdE9vUf+topIxSAw9S/YYAeJZ+ATvKHuWGX4sX7c6
J9oiCB+a3e0eegY14BzL4okXENmn6ESPJZ5kxEiXaAIVcETVCCD1C5TFukbF6ELYHcdQRwmKsuNn
Rg49Kdiuk1BJpIvxGuTx6ngLMuMmTHooJGBldEn7G+fabDbr1GzfBM9GmqoaIc+SjUcYxBOZB3Ap
JhaUDzPV03T7o3CsrQiNwZsbIWDIzqcH2QzXVXYRb7Qcf8+4iwcDli2GSSDySQtfmXVAjUBeCyO7
2EWSyqzn+MhoZiqNPVowj/9S9/6bn0CIoLsgr1mpbZfRBNRDo85ES5Vj5MR8LbGX6xGi8EzJ+mjx
Q5wYS2lhJNyy9YGUUI5dBE/bXDASyNHk5Jkg9kOND5DspXqtzai5Qbcy41/ceF15/8sxBZhx7R+R
3/F1hgqagaQKigMBPXTAUBtr800uTPDAnQhzAqT7IjhGjDSYLYDP1vOiUDJI5MOtTtp3xLKMDc9j
+9IIpqsLWkogoGSdsNceElvhVN4ZI33oR8YZYBaFCG4ZtUkQuGRZmZGPRL/pzMELZTPH79wVxUEx
ChpX6B4ENJGHrDAo6eh2I6xsr0qwD1/0SpoGxYjFr7fRbPtqmzNVJ4CnjPV4HVpkDsUI8rNMasXa
BJW+xlinx3n5SAh6PdBWoobBYQOvVIclFWkSBBlhIXiHliwzKgIoiU/Ns4wLFCMhgYX11tZpBgS7
CVayPqk8AkniFm3v6BurCsrUKWX9xxJUUYwWxVtMnDSrVSm2qxGkzgflXeN9zyC3xGkGlpErHc21
sXtZXJeg1yP9zZRP2mUQX0faoKAvjoKBMJK8QAILbTOH91Dzz/p4Cvb+dRxUHAcj//pggg1GOuR7
TEWDYequ8GRavKpISaumy8gj4WkavZ6jRpeNviruX3kNRrbXXyF9t9hW2ZLkhSeCYg7NdIo2iT4e
Ti/uPxsv+d9RE+L5d43X9OfmMQRErzgiTFDyPEZZPvUP2rkGyWkBXuH6UW+T+S7TmTA2GCvUqjOo
dSMDyvMJiHuSrea5eOGKkXEGb+ZRP8b5nf90ZnSIV2S0cX4PtrxM/7S9pucyUkBn4eM0dH5CtfkR
0Z+R41XaXqvRZMyJu9axiYyY4aBqGOOGVxpz4fu4gbrVJwtzMsF4hJP1Os7XS4zJ7jMItD909c0q
ViZ4m4FebeYWGsmOZq/trqrG/jqjbZJZUj9kQqhqMNn+rtDPu4hssNmxlX6QwpHqR/NgooRy9Pdn
zRiKZsmOZBqC4fa6CIGs2QOMpsBupF8lW4fByOsBmAtfxnBjvXAR2h0ODNDVn6DCKwegMUaaZ/XS
pD3F6nVg8KzONZ6RSCpcFTNMPUId7SJG+lNbjiP/8eMezwfiAW4WoqEYs3WSEBbMGVFTUafN43d8
G0TSMzPaX+6j2N6sy9CQBxCYXzE2X1ycu79r7vPcQNUkymOdQvHbJKKKbt7irzj0LzyygZqvOGhG
quQuXlt5I5eB0JM4W05ywnMa+5Sj6tDeOMr8qYCq/5ZS7bI/2N3GZBHo6Hf/BgAA//8=</cx:binary>
              </cx:geoCache>
            </cx:geography>
          </cx:layoutPr>
        </cx:series>
      </cx:plotAreaRegion>
    </cx:plotArea>
  </cx:chart>
  <cx:spPr>
    <a:solidFill>
      <a:schemeClr val="bg1"/>
    </a:solidFill>
  </cx:spPr>
</cx:chartSpace>
</file>

<file path=ppt/charts/chartEx3.xml><?xml version="1.0" encoding="utf-8"?>
<cx:chartSpace xmlns:a="http://schemas.openxmlformats.org/drawingml/2006/main" xmlns:r="http://schemas.openxmlformats.org/officeDocument/2006/relationships" xmlns:cx="http://schemas.microsoft.com/office/drawing/2014/chartex">
  <cx:chartData>
    <cx:externalData r:id="rId1" cx:autoUpdate="0"/>
    <cx:data id="0">
      <cx:strDim type="cat">
        <cx:f>Feuil1!$A$2:$A$7</cx:f>
        <cx:lvl ptCount="6">
          <cx:pt idx="0">États-Unis</cx:pt>
          <cx:pt idx="1">Canada</cx:pt>
          <cx:pt idx="2">Royaume-Uni</cx:pt>
          <cx:pt idx="3">Irlande</cx:pt>
          <cx:pt idx="4">Australie</cx:pt>
          <cx:pt idx="5">Nouvelle-Zélande</cx:pt>
        </cx:lvl>
      </cx:strDim>
      <cx:numDim type="colorVal">
        <cx:f>Feuil1!$B$2:$B$7</cx:f>
        <cx:lvl ptCount="6" formatCode="Standard">
          <cx:pt idx="0">551</cx:pt>
          <cx:pt idx="1">87</cx:pt>
          <cx:pt idx="2">1044</cx:pt>
          <cx:pt idx="3">20</cx:pt>
          <cx:pt idx="4">52</cx:pt>
          <cx:pt idx="5">5</cx:pt>
        </cx:lvl>
      </cx:numDim>
    </cx:data>
  </cx:chartData>
  <cx:chart>
    <cx:plotArea>
      <cx:plotAreaRegion>
        <cx:series layoutId="regionMap" uniqueId="{768195A7-B67A-4584-B684-486C0C6ADD90}">
          <cx:dataPt idx="0">
            <cx:spPr>
              <a:solidFill>
                <a:srgbClr val="FF6600"/>
              </a:solidFill>
            </cx:spPr>
          </cx:dataPt>
          <cx:dataPt idx="1">
            <cx:spPr>
              <a:solidFill>
                <a:srgbClr val="FF9933"/>
              </a:solidFill>
            </cx:spPr>
          </cx:dataPt>
          <cx:dataPt idx="2">
            <cx:spPr>
              <a:solidFill>
                <a:srgbClr val="FF0000"/>
              </a:solidFill>
            </cx:spPr>
          </cx:dataPt>
          <cx:dataPt idx="3">
            <cx:spPr>
              <a:solidFill>
                <a:srgbClr val="FFFF00"/>
              </a:solidFill>
            </cx:spPr>
          </cx:dataPt>
          <cx:dataPt idx="4">
            <cx:spPr>
              <a:solidFill>
                <a:srgbClr val="FFCC00"/>
              </a:solidFill>
            </cx:spPr>
          </cx:dataPt>
          <cx:dataPt idx="5">
            <cx:spPr>
              <a:solidFill>
                <a:srgbClr val="FFFF99"/>
              </a:solidFill>
            </cx:spPr>
          </cx:dataPt>
          <cx:dataId val="0"/>
          <cx:layoutPr>
            <cx:geography cultureLanguage="fr-FR" cultureRegion="FR" attribution="Avec Bing">
              <cx:geoCache provider="{E9337A44-BEBE-4D9F-B70C-5C5E7DAFC167}">
                <cx:binary>fHpZb+Q4k+1fadTzqJvUSn2YngdKyj292+WqF8HlsiWKm0RRlMhff8N9PwwucDHzkrBTGxWMOHHO
ifzP9+1f7+LjzfyxSaHmf71vf3/rrR3/9ddf83v/Id/mPyV7N3rWn/bPdy3/0p+f7P3jr9/mbWWq
+ytGOP3rvX8z9mP79l//CXfrPnT9Zt8aZZn198uH8Q8f8yLs/L8e/R8O/vHxz22e/Pjx97d3vSj7
dbuOafXt34eOv//+Ropvf/z1/97h38du3iRctn/79f+f/vE227+/4fTPDMVJWpIsyXCWx9m3P9aP
ryPkz7zMy6LM4rhAGSoI/vaH0sb2f3+L/0ziOEdlCa8ekxhO+PbHrJevQ1HyZ1mmGJeExBlJckzi
/w7KnRa+0+q/w/Dv//9Qi7zTTNn5729JmqFvf4z/98R/XgwVaZ4XJEEEp2WeFTkscHx/e4DQw/n4
P3wYBrtOssE+V+cx03XIcWXixN1sR7s5fg72Kd7K9TKzeKFbL24zJjcqdD5VZOyTSvMu1CMqMipZ
xSOPTnFw+nHpi+Pohtr3dqzGrIur2P9YxgSf5zTrd1MiOW2X0TVlm400Njg6oPldrvK1GOa16kpX
XKM1uh/tctIlSV5FsfXU9lu2K+N2202qT2pVTMVZD1k44GT9jWXCmmEo+1Nhy3rxZrsmwpA6TjdV
6Sg6tct6ZVyWjSi3XTmORR1MN1AzrVFtvb6VRRrvuj7bbp1FzxPrTKXZps5RkEk95Wis1gUnVTJN
HC5KBypS/TlGtuoKdOMRiW543ptKrEN+5L279aU8xskSX7Y0L6spBL1fZ1l3mXzg6fw4JDZQhbg6
8DZB9TrxKsLSH7Kl5N/HfnxaPbvL8JYd4i59SbLvrBv5cXXx1tg8qXyf8bqPSAtLs4fckuFmGfh+
SURyHSfd36eLINWY97wSc3oux+5BGJU8WZywWqJ822U2gevi9cGn61c8TE2ksNVC0OtWLmwn460i
jJNnEnK47zDVE4n1znaWP+EM3l9FXXcZI5M+WPk0d9GpQ4iKdVyrcppdbZZBXDPfvXHfvxc8Q+d0
bG/KLhQVabGh/ZSKel3E955odEmKvCIua/eIH+Ni3OotjT0texl2jBXDLndD2eDZV5t3upkzYXeS
2Jy25RSqNTce0GVGv+x87HLIwn7aXLMty9D4aOInzCjs7vidpV292ryoJo5R04amMKU5Ljx962RR
hWkuXhxU6y7p+pwubniB9JTPq2SyWbplpGnUjYdU6XLvyYZ23im2X8q+TglGlUUS79CmITPWuEFc
2ip1cVSjZflIR4RPfM1udZAnVeB+Hxy8n8XzRMnQDYcspmvGUprJSe02Z8SlbNVcTWlcZ3gxzZTo
hrWYXawQtVywexI8dI+45ZTEQ3gss+Q8THqX4jJUQiS3Bsk7zrOf5dgAoLBqmDeyL7Rr+rHob9XQ
5VT4GDVDOp5NwvpHk+b9Y9RntrKZi6koTF/1ptNPwqnygLcLMSGm8+znG98v1abz/mmRbqkKluaH
NEj2xE16SjEJ57VNGylNvzcDeo8MJnejatFdeHDrUp4z/T3Pu+syL37XZflItXLlTqtV7fVgqYyy
4yxktssVZ7UtFyp5Z+rgf+uR/c59ZA9rcppzstA8x9FJBPPsXVac+IwuhozoiGd1H0QuaS/WW9aS
sZqTzFdpdq/LeTlGU3ZQWSfpwOZAp6HoqeuGlXZdbAH9wktAtm1QLuROIFcvcQRpx1E4kTW0zWjt
dR5RVK9+rbc+lNep57q2BZl3s8OBet65k9EDLK8LZhfxh3VJuqvvugNbUtJ0vUU0Q6E4rnh8bpFb
KItmW81j+xEh+bkWi7pjoviBzBAfBo7Syi5zSxVUY9OT+TXRaXIWBl9yMp68iT4KrlI6BV7b3K77
MV76w9iv95hIefaaV7rsUb048VKOJhz1PFrIkwoNTD/xNadDFO80K9MXx/DcjD0aqHezr7sl38Uy
02cb5FJhO/LaZ+HS2fmaAgrek2x8g5oVzdAlCsKRe+rKYb7aUuRVp8/FqPudZ+1Wdxu+HXCOa52h
45S3H0p0FSlURxcTm73fpu+ezF0tJ/1b6ZhTH0GrmG168v2kGy1Xdij82OiUZfe+gG4ys7McG7au
sso4n+Gmpp6Y/I5INvwUbKBb0ZoaYw4Zntii1ooShi9tPOa7zXYRZbPgtVJlW3vNHKz+Eqw6xk5S
E5a17gd9IcqI0yaJO3WdPQyz6W+lnW9SRMZ9BJDLacgyefrno18UvBArm7hQjxAcKyiZZnNKujAL
2n79+c//bMEF3WwwtYlyvGe9/eHlfmDZpzHuHvuxP5rO9tXale9dzHYLxj8tMr8X1fu7HpU9RQaV
lZ3ithosO+Xp2lJr2dOytXGdSpXtipDrYzgP0VzSzrsWGsDIKPTNAdKcvEG3hRcCxDzns2+pLocT
L8eBRm2uD8QmY+1I9ButkJGAH8WOKKxoJuL3BPvk1mOlD30yf/TxZJsoi+dK2cfQyuzH0rHHbY5C
1WZ5drHacYo6/ul43zbdqA5R5MjJcbPRPF77xmb9x6ijsFu49jVZI9iuGLVHN48Q2G5b7jNjksOs
k5cuX3S98OGYz32o3YaWfcIdpsSGc65ydTDcpxdVFse2bKeq5xuvdVsymkPr2jAETSRtflrnUPEO
ojdP+JMs+VHZabkId2xRiGiWGHTsomS3KuuaJBSBSpNHu35Wn34x83Wc3Q89z+eQJXifBR1Vi5hc
I8+4bVcIcsgByNKLdz2NW+cfYzLepDGLamU7TEsS5zWP5PrI2/HeOYEf07AAKWpHOm18q1oXhoPD
037MoMh6h89CCEbXItUnRZIq6tJkny9LQrHE007qbaFkVVHTDj+KbZQUyDQ7+NVoOnuV11A4bF9E
swReJrMqnvzakCiHFkO2tY70avYxsQfLRn5Q+dLeuQgwEBF0w/yIb8M0bfsIZddSFGPly0ADEhsc
8+0uTqetCRPN1yGqsXBFFc3jyQw8PrZdEeplXXHVLt1EW21LqmJ+ba3BtC3GjJrBpQDc9lKi9aWY
Nn1s05EOHfFN76OVks7nZ7wtj3wuHkgWQ++bSA59wK+nWE4VIP1Ghyn5vS5tTuUYYepTv98WeRC9
Y9TNBN91W72EtaiMlCkVc97RbuzWSqa9rJHZdxOwkLYwcreGGdUo1lU+PBWxU3tjF7iht/EFfX2U
4oFvvT21Kr4fx+WY+ZGqdtjufB6eCp+tOx3GhRq2EYpmeyMdg34VZSvlUtxsU1bek+EQheRnyZEG
/MT3Kko+Ir4yuqB5qQeTVT0J3Zm10BaSrqg00Le61+SKSTfshXa7KOT257CauNnYWreWl9AW0vgq
B943xulh166Q6XniD+kaQ7WyBTXzKPwOIn7KjVp/pKGf641kop6sUg2g7alFU7ZbGxWpdrcWibif
ophUTKDLgLB6ngFnU50eErGm71x/gsphN6gthir34Yom/6yMY3e6nbYdGsq5mrEGKt8dW6bLXdRG
LQ1YrccM0LSdh7wJTk53YqIDEeGwxAC6qHDJM47PMWehTiPoNES206Mvl5cx6Ol5JmqXBMuumMfT
yVSdL89Mi5ImXJt7YtA7DiMlMuqo3CBybhYzLaxd6VCaeZdFraMcCnFNwvdtbn+zLaqHyaW7r4VV
OjbPSqxX7tFMBwwEXEfrI2qlPrHeV7k0EMly5WfWF/vW4q0hBE80EeLdmSzUaDiWTg5QT8VyRyL/
y3B+LvIipeWEh7pNWDW1Gbk1+ULq4i4JQJ+2Ud96ItIDmvDebCunE+PPauogWDKu42zQVUxUUWcr
QcdCukpFpb3yIXI0lE7UNrXZgaBsbKxf+qpVozjnfTq9xBHgHdY4vaLE2QOQkLnJSeVsBqWaOOi/
xQCNYl5e8qh8j4fk6lz86DYIoMU2aQZbkc1RPEf+FRkR9hiCsMdkw68i01Vr2wSgEOn9mLObsMBl
OeFmx0J2C+DO6SBQkyWlvy7dePTAsY+6a39pr3+ocoB6z+RFTDMoG+DkpQYN1Sqe0BlKng4rIDTQ
MH9Ykt0GTXejaEhgB5guqqQddusaiZOIe2D0bjxGOnuZ8vFhIFvyzlx/160L2Wdo0nXO0Q1Re4Lb
jNp8+mGjUh9LZab7CLsfxoziR6LG0KCMhKok4guWA6q2jT13pr/PfSxAM7mkzpa86juZ7EMwL/GY
RTdmHWoBXMfNCz+KEE/nyQy3pWrzwxYBFpIpqEb2payjZTsleJKVGu3WiMwstJsuic6zquzNsI8U
upYKfTeYiX1hCKLrSuMvCrwRAKNcqB+t3oGBwK+97F9SDWJ5g42uQ5dwKonfiQ3FUAyZqUimwo1Y
i9uR59/jnIQbl6DtKFVXVmLyF+1CdJjKOa3Zg0hCRuduepsX42qW86fVWVl1vX7B1qCGkZHczDz5
ngq2iwaV1HyCMiF9v1AklltspD1FiwvVmG5vLqCzmYalylOr6wxaR5Rv83XQIRxn7699zMcmbIyG
qGsbzkmzrYM5ufTSDwzttpm9AHFfKHb5ciEdiPShT4fKcwktoM1b6udQNO1kEA1Dt+wXznZZO/6I
ytbdz8k5juV2g6BcVuu7azK6uS4C84COJCR0mzG5KbfZnrHvj5ubypt/voo4aqtiFF0dFDdn/PUR
VlvFoZyvahdkaHcWy4imXWro2HJOy+DZfiUBaINxYtfJtAOMkb9IYuMz6I/43nRyqbPO14q1qEq3
aLyKDpoUK7DbryWGumtbdPae1GSRrBmlBWK9bPh+dJVVeTileq2sS9RpQPYaZ1tylP2jTGR8SSf/
fcvcEyomRiOWdQcvpvIele6CVgG4J9Axxco/W7/97OxWVjwgczRZKw5lP92gCGhw33MQyYL4Wmwe
U86H4eQ5udctr1TWgimh1dM8LNMpuSkLSA5BeAbhlO4BZel8ktD0REI+Uz5P1TbNvBGAC9TMoHMz
o9O91YOhmHc7ns0pHbLC0vgjNxgd0FA8lSW2p38+sGvvxlXeJ+w+cwOuwSNZaOmAeK7xblFTfz/G
TZkqMFUsYbcoV66ZNfAFbBJX8S21VA39duE9mB5YR7KO3VzsBTYAuiw8x5DIu76fAuVL3NH0Lpu9
foiGUDaLzLcKj9NJTkVW5frLLXJ4H/sQVamRmI4sMXSN26QOqXiLNyC2uSkfXDd/4jEztO2BoYoN
1trroGsE0nFEo6/IEJ3wUhgal+gjL/kbMW6s5yGIy9ghSXH5DEEIO6zgnGSI8vtsy17mMeBjCmkA
O9f58aziaaxNzHWFPBPHVrdN6yU++DF2uwL7C0rufZhc3QvFK5Tqh2xtD4RsNJZdXmcGKk2O6Bk7
ttMGA/hEfK5Zm55Du37A2tWezfnRcHDfWjke52RydPT5VrcT+HhbdyljLB4NfojckFeTI+/WlT9k
tio6pKCf0lyesymkNNFDAGOmU4eMjXE1uu42FmdCElkxxIBqO3JNWpAwpuzforR8GbcvGehY12zR
LfH6BojZPlZ9qLZYlQ0R8tb3+LbAVbTok54CRL4Anh8SwBsWXmHNMXSu7TGVLm3CKt6VXX+FGFYO
dHDw/LUg0u6DeSpIpOmSwj7GZlA0mNzVPl8vZd8CeRgNObq1hE5rilueQIsAv5IfYLd3cxLxeuCF
2ssl30+CRkJ9V51zIF/BBsEbbF2elMs5898TTQWToCTcfP5alclZWY19RjvtbvQ6H1aDp9r28plw
MuwKk5Qns20nZtbPhLf8s4v3SlbOrfnRtSJQ47CjXa/iZkKicsyzU5+QqrcG+j7qKybz6ziu044b
U+F4uomAuFVS0TLjqumjD2YsAWMmIlWWt3dzlGX3U5E0JdPRRaHPwvpP6KqabgLEg5q/8JYDT87D
s9XhbikDaqJ0dZUDcQc9rsl4D8Vb5Fe0kpy60FdoZmDv5voqx40dWpn/TEtITuDFusP4e6GL/YAe
WFmE48KsqxbcD+fA3M5Jn1VJseJbZ7a3WTwi/8zI1IxYhCpNZHfeClknbrrXMnpWhTV3ndWqEgwZ
6obtPCxDdGEsO22xfeylqJcxju6TtFntMAJsjwoUbL7SAoGcB/ntcjc3cuO+EsOuG4qFqjTnYKtF
YKYxdzbF0jYsb2fQasut2fp6SVEOjqVVjVjinWHprSLxly9Rg5XQ7VUvfkcD1D/UuKVhiwy4gO25
iKK8ykciKp8z1mw9y6hKWka3cgLjuIJ5wGPQ3Uw7AxGdt+O2peUh7btQgU/7WbQON2i7d5nuaObm
nfc5eiAGn8Pi78AFELVK0Pdu84gScInwOr8OYfpoC/UcNHj0eTz/lLzefLrfkqT7bAd12FDbpNYU
VG052EmqXcBWzqImG9JdbEt7Enj5AYYBZVOy54kbjrLs+opg/KPt8Hni0V6w+FWmdqE6cF6NxgCx
nUQ9QDMc1OopQfJx2Px91Be3SMHjBtjtMJtms/k5GEE1rgkBJ6rvbdhvCABicVFUZ3zpqABjRyto
UaVPkyaSvJpZtzaoJG8yXlLKx5/6Q1pwa8pufiXQsGFIcLXxZpu2gxPDInYBlT9su00ggufXPC2i
qij5fZfFB4XRUBEPRuy4ks95Hqcm50OVivLGTctH8BEI0wgxCjr6tgzxc9Sh6Gj9rwwhyB8jC+pl
+QpGzknKrjbIuWPh4cWzPj/xzm9gmA0znUpxu3oV0xF0FY3Qr35NfywSAY0mP2KfwRrK4ecm0/eW
9wBZCq4b/aWP7swgWJNFQB9suzx0i4H6ap+QMfkugK2Uo8jvjeuvndiWG1K2L5AcMSBze98a9EOW
ERSnzM5x7hA1MdSjFvtMlycuIElc6V8YAi7b8vacL+mO5eEAgr0qpnKo+jA+WJYexBpoH23VMqNK
5+CJqaW4smy5yxgB7iXXWsfqbR3UUSU8UMDsT7XCaXOZA/uwXFGPJxiLvLElHE00PM+pfoXB13Uk
cKyFIqISg1UJhf0zFSjQbgCh4DW421h+uVas0hJYd1Gw23aBDtq3w7EfVEHX8W0Y23uwz1faL6Ge
90UBqt1locmj4otFtj+zMaHgwj1GegNr113Ag7HAdMBMHbvnVGwfHcxO6LZA+wcT6ThYe+d7cp8Y
+EImMG1o17yKUggOxvEIfDM+TbMFYZWmb/OqT3Z6SMqJ1xFXrzo1bxOkQANkWddRiU9Lp76XW/bh
fZlSK7c7BCy7yUhbJWlaZ5v4TAdxAvPS3ITu2uXTHf56MEph9auBx0woyxre2RRsMXFa3uNVHlY+
HPIhukouaj4I6jZxyFU67IwxtIjtHQM+wflPVZKTxPHOK1CKkLd3CQKixwVdQgu+hYAFZV/WB5gP
rujYHnNMu+AuivkXvYXLIPgttNOXvvAe3CnQ/uooc/+IouQ+zfoqSL3QefOfWHxg3wJRwfKUC8z2
I9DsmNvvaJx2eoQt6yK2VmxWsG9+N7eFpyM253WBHE+7FRDHcCgxcODYll4lkTC/0vdjsDdgcPga
CQNDG5LuQRVgGk3rY7/Io+gLcNDE67jZguaTeiYx9LcpFqdyNUNTJGyiU1IRoFcUr1leT5k8DLF4
JmktgQDwMQHDxYojzEzfvZ8V5JCARGrzmjn8Em19StUKRio4Rr5E7W5xDtgnQ7DZyMDW4Khh8QYL
D0JVxmS/1AzOxMAfoi7uKgvj06pn+sQT8HpcxE9r0j8QL6t+4V3lV/SYlwqOaN8I4DEDixsgZWFL
X/LR7GHVz3kKPlU8mUeC5lebLI9dsYIztXwZkrwqZ0DFEV4375ZfycjPtnW/SmEuPnKPmmQlnV0R
mlnNvMZ5ukNoAsJG7A3ga4hD0+Hlkvu0yUd98UNx7/uBrkL9Lr4zG720Bt/5mM80cOiqvS7qCWYJ
1EZnSLlzn6oTEA9EJymLJtfLbzCTLlignrYHt/k7ad/DuM6VgxGsYuKXhirPi+K+1eLnZNMPp/CF
LcATTXYsxmRo5gG6SiLnY17aRingjBkMK9LUH2Rnq3YlIFsy/uwXVRPUPql4u6QF9HAZf01EfaW/
ICc15J2I+E3oDjw/fso0MLqpnx5Fsuywg7ExZ32lOn2087jHawKtN8JQqt6+ooW8dzAhJOLO5WtM
gwN9sI4XOcZDTaD45sw+LrqsC6lOUckLinx5iWd+lywiqWIDoz5T9DNFnNSzcy/JUnxI5R65k88+
PwAvoiSb68H6C4i6yDpBYfYrqBrzpmXdSSXQhDN/O5f4RYv1MUnapxjPp5XxOu76ZxvLAyrH1w3r
AyhmTYknp6+TR1Z+tCR6SooQ6FAkVLbiEpn2Ho/jQcbsth+7X+CwPLakY1W2io+xg72GWTmDxI5m
qgI5MJn1NMn2CSsvZJb7Ij3YPh4q3qAeGEoEGQjDZJCGrKRFtMx0y0xc9UX+vjh5TEqg28kSHX0J
jtGGiz3uwHgabLvSeXUj0Mhwx8MTS/jdWAToIQYeHkZwe5EYbn0OTZIBN55SmHGiPU7Je4TLrgIP
R1Ce+ZeJ9kPRweSWHbM0ee7y4rsb06P+8rAFf9ZDbqoU66NMBDTgbawC2mBep37KFrhLr0E3WWEq
UL53w+Qfg8V1CrppRnEMA9cSRmTpAfrvSLMBMtVO9gzjurtESw0G342FAQUq5ju2Zu8mmlWzKXzF
bqr5vNCYsbolpOq2ddemP/IMllxssgcjL34ZSg+0o7wuedl9GQyQUayGX39MO7aNR/jlgKXzGOkm
i7WtPGjLL48jJwpGjB0g1bBB27DDU2j5RQl5iIg9918zCpG/wkzxVbn5Fciz3TPdHr2BrG3HfR+i
ezwlHQAuRH7C3Q7c0yYZ46LmDMAAJmOv3c8k9LqJ7HgAyVSPGuqrzb9+fCA+Ub/80gomRIFcyfpj
VfnFJn6hUy4VBJmc0mmmJRhqoMuOfQa/hwBdexkHcwPmwbXT2VXh9wHTmWdLZfVyVkly9oPagQI9
cgBDlKNbz+Y7odoOcA9RbYfTqPzjsOgJDP2PIjzwUZ+T2e0yN1W++D+UnFly4zybpbdSG0A1Z5AR
HXXBQdRkW56HG4btzCRBghNAYuCOeh29sT7y93d9f1VHVHfnhUKS7ZQ4AHjfc56DpKghMQ81D1Oq
1f3QL2NK/a3OPLf5RYw4tjO5mzBhO1J8QF7DZNHUzxKi5aSmcp3cIN+qNdUWWi+UES+tn6teX2LY
senAUfiuy/roJEJnQ2WL6lo818Oh4u+6dV4Czb6oy/5sVj6OFG6Dy3CxJOxROnmpBc6TjeEwpJzP
KGXGNJDud6LhFmKk11V3FBJ1+KrPLh32NpgvWrPzYH6r6tCt4cW0KE76+rmb5rLy64cYPiCETSjz
qoK2NKLUiCH0CPd2leyr7cNvW8dvullvpmFQZ+ONaTcG8hJAaC3DyuuzeAtu3Gj57TH/JJzoRlG3
Ty2mZ5oq2Do5fKYzLsMj77sWEqz+8Ph4hmuXQ6dIOxO9wot7qvnJbOQT0i4wCL0VQ7NcVqjco5re
husk40e2tLr7mLnzIBroXvX24m3dHWycFwfz3WbjBssyzUFifFgfjs6ij5vq4B6O1TtNPHTH1V6D
ykkTG90YE34vOuEZ0yfGOr+cxUyxvLyjShxz6tc8nSaUKyQmSeYO6wYRaSch0NZDklvLoK9ta177
IBR89YZSfT7EOCRVhZ/B7Ms00PvV4n/cfMyHrD6TkkXi12Td+zXs7vo4/nR59RlvDeRZdoV/IO9P
eh8nTKZVjSIXgnPpoBiJQsxZ8wLTfyVT5nhyl2B8Tyz6vdbVHx72GQlRrs88Fpih2bNykpv+qh+0
Z2fDjTlKF52VotCF/MnsoyB8rcMvSGMvMNV46mza5MP6q5PLbsA9TA27422gSmrhCrKq2W1WoBtS
fN8wcwlWm6l+UtBazJ5E0BOTVYUZo9fWiCUJTBqUMvG9J/jBVVi07NCEWTg9SoXv5/j6FvBD0axr
l9eRu2bEwP4IvWY8RlW063vDSkj/tyoM/RtLKGpzTtCzDgxTnYPujK9rajmq80mgWyDaK+mAeXEM
oTZQf5pvN0xKJmT5EHDohnIALraNqhyr5kt31tx5v4wnJRpiEWRbEx8rmzQZdyGCTmMJDe2zX4oe
onQAAyurpBekk24hovVH6PTf09oPRSvojdChv7eqfTYT2JU5+QPlrEt1D7DGJXpKHSe6SrM/2ETc
Zy6vq7x3z0mX3M0rWC0oAWtKh/bURwTyj7+USTV9hRWEnHBWTzpaLz1QgWy012VtWtD7mSa7YnMw
AkkGz7gIbXuHulClPYxFzCID5W+RG5ZMAb4anCwCpSQWtxjEcmn86PfYGiAmi0mlA3DHJwqYkk1N
e73JOZbcs6eH02DRI3kE4sa85TVrLzPzdrPblfVSoeZxSkJgUIfjuKW+Hks1oVD0bJK+uw+ihsbU
ZXG/nQMZ3OhQv3KGIr1i6M3AnbROvcNAr8D7bAMUBdh0907UPiQw94N+EelrskEFidxJYmm/mLg9
cPRQqkYJ5TrwnWI25q1M0Ms71bmOGJb6FkzJT1FTzdPbHKuHoVvetxHVnFkx8WtpC+nZTLz4xj8P
7vboQHY3MWxQiFq55+dxgzIOdeFhUME3Uf0xrLBwsnF+jKi6OMSNcm913j1tP4bFDqgrYNnx7Y75
y++q91+SEYQLjtZLPHwd79Vl2457S7hTZhW5xZ2z3prOg9s+9kEZYbg7lI9w8kq60GCXWPI0+Avs
wfCDxdYv+/CKpaDRaAP8Fnklynvxrw1+N3YPUI4zV/o7cCTJ7mf+I+DzeDykqlouS91HOQoUi37L
z3Sgu1xUXZwaka2BuQnD+U+AMhTlsTxBLMIF2JZH8Cx0U0cLeaNW/ZUmGJ20XrNRMZpOXfU5kWvP
EMr7zvofinH3IFt4Pu2IIQb5Nm2v9Y6PSmiLw99irh46/5uiPMpilIopT4b9WlmQl94f33oqE8qy
HN4iFmeFdcwHdADx6mXmCvihN9J06aaj4+mSTds7T1YscBwgC4gDRzRLRsj6GDeg7/p08edy5WO1
YzPaMF3H6NjBykmLrhu6vz8Lkl//boDxkXpgJEXVgljpTNrEDMUG2huNyhZyYjF6CwqHqfpuxPwx
hptMobnmY7Ste3zBcsakXgoen5IhDE8JczF3BZHKMmfo5XFppOaw6FZ5/HlN3PYcQj2zA3rqIJFv
qIiDIwiKBiqg1+iDRi8XMmpOvPecHJU4TX3PLqkg+jwnWAsC0W1H3i3b0e2wqLv+sYcSjLqtAiZz
fXuoneCg2JtgqCz6CB5FIjb36EsUJFj0GyAcM3oGJ8aUxIIWpEqzyAJY2SepE1ostE8coLHDekzC
HhBl5L/ZRNjM1YNJXS88Da3ipUb79HNEPw+t6nShuva3O/XOXrpeQa+H/PfDaP1/vAQiCGV4jOK0
GbQDWSp0jgrt7aG5HpytMNdfH36e+QKzkh5lsCfiNlTBdKzaZj56VE3Hv19yrIyNbKc96l+GJjl+
mpq2y7zIoE7oUEQH45bTBqvE5KwvVLZl6FvoGBJeZLVoND1omY9N30M83KwPrsp8Vw30ZRfyd0a3
+2pDsQ43UtO4XK3ceYLMx9aHof/z8PfLwHHavUsZ2rYViptmC3TndQNXCREvRpO6XCuHepk+NBqL
4ue9NuxQx/z84Ofpdms2ijnv+vsgZMfjz7t/v2Q0xPDRy6Md7Wci+9PScV02biLgC+GO++tZHKGh
M0JUacwTKJjuL7RBwLhMPcLBvD4E14NoLIeOvxgPw8vnxxhMrARF5/dBVdg+zoJpnHa2CX6HPVSi
0e3uQpOg9vHMeBTXh4hN49Frbgcpi5DD7/JArhqGmyU+zpRBDw5kxkMgTSwc92ZjXxV3vrcIBsdo
zNtCqgzjZkBnDp52bLyioRs6pAVzBwM8ltZu81Ir8dA1fps5vP+qNnEWtSjQFB17Kc+0o79dtYqj
u8QF152+rTTd1b+TEcXX4skEHwxBrGa4+mFg4DBFsC8GvD2bFpJ/X/bosS6mc8FZC+BzwVLvbNB8
ORBIskSESz7rAZ5V1IGbBAMStyeVOP4TLFOVHQyhZEdqiOuxhGo06LlYvUqegUpseRS4CcZ+M+8X
CIzxpA+xGmAKyFXewbhMaxpuMLcKkBnkzouD6X1MyE6gz8sNmJV0jPVcQrbtLp5ejya0OyJkfIhh
yqWdA+KBNHVRJUkDtFfBsiCRf3AJVpJ+mshebHDhZc8hp8S4BAAGo2SMQOPY19UX/VmGqLUoYwou
RpCNTeBAqH6rOAtusbSvAIzXtegpGW5r8tVWpjU7jW6y8BaP3syT8wSoFpWrf69F02eAyfi1QbaH
+BvjwvrirAIus96SoRCYqtGMD18QB2GNbXBwm1FMJwbWb+bEP3RD7Z6JFxyoMT364EXvpi4+1x0F
prQ58lfvo2Jq5Njv3Kqdi1o678K38AOm9d11uIe+0dzRcYGcifICawi9l3EX3PrtVVcIqH6KCOok
I8LjNLkOJJEA7xMZ/lLCQECe4H/PNXAR2s4fGBDlbJYXP/YW2LA8OMzDtg/9tXkEiLkWfpgFq/FO
AIS2YgwPxGvjR9+gCaxMlAFDnfZ0E3NuYRseRo5DJhEMl44Mad1Ldu/7kDshjQKmEm19K7a6rBOU
P8oJzuG6HjQYyAuAVS/TiqwH2gG7M1EZLzaCGlKz1Nt4ch5ApsEIhyblRk2TTsT75tKhl05DmtxI
exo3+Dg1SCoI5rV3v05bTgLalaK29U5I/EYE4zUdtRX3jggOUtLhznjODJ0cNVCzdscVVtzTkPRj
oXwO4ZJgVmlsM94yti6p2zjNrnIrdop4A2sf53to28vaNW8/94TdkF5w0czu+2a7Hzhw59aM/ZPb
dy91tYQA3bnMoQsNqU/Yt2vY/M6G8Th3/XxX99w/RlPEKxyk52StF8i8Btiwi3oV7YhecCU99kF0
8AXDrs2GYOOpXA3H9eB7TByAlbU/5j83mBqT03Q90AbpABisAgQ0wE0sCP4JDVh0JOEQI4hQu3cr
IdB8HGB2E8z6UYgwX+k43IQrUA0CujJsPOAL7fhClnUn66AvRtmz0mOApFZYqeehr64EY/3Q8dpg
DmFq74VVnNkxqXZctn05EBUA9m3950XyAQLNavfIzLhPP1+2uvIZ1VroWCFWcR1dlYflZEarNo51
fFiA/BySMZa/4qhFVU3j8UaNYQABxYnScOixsoz6BJKa3OgheI77KEJQAq/avgsPPpO3o1xYtmwt
LUIGIX6qkvhMJU3SyOPdWRp1mRP/RBneqd1gy5pEivznI7W/gheaPXkteMyOMrTtspFesXYr1IFl
OrihSO7EYiSgCvQLUCfH08+DC3Tqr/9kgx5fcL5ViOy0B+W1Ye72okfh7c5nt5pQCcbrE0Im9cFW
S5HMFHUnLO4XPbbjLiY3agvqk+0N7gaNOEHHNDhE6zZHO/OugP+X+UMyPXiKfVpMbsYfs2414227
0qxdfTANOpYPU/NmJsbOwNll1gWZFyT+oa5mYINGAI6I/bOvrXNGAmfX0MU/jyEqYzv7yc1WQTEZ
dIBa8joY5QZ9EEvK0TQxmirJ+U70SZTbwbmMCGZ4S4SZDDN13ZHgNuxEIeQS50wmO2Sa5ANM+hc5
V01GddQUsaq/YTduZ1whlaGMb8sNKvDBpxMrmWiXXLsGfdPPJJbUwU0DZOC1u6eeZ3cwNtYsJC0v
gwEEHhPQIY393YyLLaLeouNle7k6DVQC/7v1dIIWcYG5z8WUQ+p0T8HiTjkXLWYE1xicYIWmwzS7
n7eaTiaXeBte/Ka/qVjS7FeGMj30R/8Q6oSVUvI297p5vF2xGKwc3xgH9nsR6q5vfXlf11AZfw5+
CNXB9bCkqml7AHzHbn1nyfkI0KR15udVT39WcP2esDKrTB0c/KFGfMB1Ma67cGcS6qVKLQ1IDLRD
ge2njNIgPnQWUQ87Dm2ehGGqeBi8O6GfBmslb10AZqkeTXKntP+duIE6JHOf3HlKQeMNwXpeMSrk
vHLG7+oxXr5lYlVqfT4/NrLvS2OX3w0AQgB4XrSb5nktvWlFHdJAhpyuI3pF+CBaYCE2y9hcZi7B
MlV1VAbKyhtj/UeDlETNO/vmS8t2PnGCEtwtKp+gfiEN4lB1py98i54oG73doPlyjucx2f+c/8gk
PipadDeGRafEYsD/LL1x2/OdCgzdBwtoxTUJH51l3u4Gd4zPXo0/ShZ8mu3CaM/8ayEEePneX7r2
WPkSqRt/K5oW6xigz9uYd/RbUvJrKpGM695qFTfZtPT0SYl2zM0Wd3cKOJNbeWavSTTv2u3aA4MZ
Ji58INd1owPuG+iwBnC/DtGyOhXuEEyP6mTBcKZraA9RpLt7EDQAZbiO8wUANSTf5hhsGDkLp01O
eaJuHZRrZ0zg3ZHN8efPK0EE3bG4Hm40XY6rP7FidjeaI7ZEL610JFa6xu50VH8OgeN9WjzRXf/X
k5r0NA04cVC5bDtA7csbhINlpyVAdqyQQzHMFTokNfLj389IwM+4rVU5z7XeEzp6N5Vjh10T935R
ac+FnlSJkrcEpRql5oa1HBbWHNfZSNm6j/yA7Tpgd3tjnjwQCMdqhgHD/MYv6168DtH4SdGmiiV0
nyI1I4N2bSi1dASoYKQYNuv1uH+mP23hzLx6EH0YQAAP1dHoMWWa9i9hDAdgg9G1Oh5720wD3hxe
HgGYKUYbHKqhJjvZwVm1s+MVkHTW263CGHYXBBIGxzRVBoTeFECUf+sObhhpVwegHZ7VjnodQ2gX
m5mWMsSEdib1Ug6zTvLBswhJXteQFqMNw3exGdAmSOPx0pWSRqCKx90Aqui2ipF3EdqwL9JM580O
w4sbrLSYYfEwx9Cd4Mp++PTsTIt+bxJelXKyOtuS7iNGg/8Cb+KBaBN9ROhr6EpfRafnF2hacRGQ
+ZN2yDwxBWjZ8AnYgAn7b8IApgUUpXZLngWH5APqWd16yEdEUbce+3B2CoBQ0YfW0Nfr/mXsl5vR
QQQwaKfpHHtxfekQGYWXFbsPte1GzPq2WNfF/baEYzUxKOFANb6t1zoOEMM93IEPJGWavBbWfQSy
1OSkBnttUTSf6usPmElAszkE6l3Vqd0WOuhsQX+kKnaGPb7gYxNDFYDGECAcVt0FElJYRYCSWDZR
tDWuf0LxP+RQ8dvSju5n5Bbc8dwnBdw2WUO++xkrkFgXFGdsF5EVmrvPDJJvqDAUiV9ZZ+R9KP13
AIbNx5CRsVVvC0P4qLbrrt5G/iZMQJFjC+h+DPrprvLYDSDjj0h60a/Qx60jePLe1OZ98+TXJkZ9
B3/K2Q+bGQ6+45BduMI1gJoxFaGjh0dVgUuM2p5glazqkmisHqSdEVKYyXkbAojT3aCfKPwqaNJD
fODc+YjRSpSzB7zejCvLZSWBLlWtDxmmnnfCVM3ea8QruCQ/J30FDg9rWDYw5BGwuj7WMbthgdzK
v5YwrB6nKLxZHSv/TOv4CUnQyyF+2v0augmkRBHdRBB6yhk4MW6xoXCNpO+wEO47qg0ummbZVnfR
wdW4ciHX5PgTwP5vf8W//0PS+XucrGBIzP0VfP73l//2hEp47P/79W/+fvMaIP/71c3/Tp7/l79V
/h6vQW/5n3/pP/zP+PR/fLtrOP0/vPg/kur/nCT/f/3hPxLn/5egeuD/V0H1h//5P6b1izOwTv/y
a/2XbIQ3/s8x9+tf/yO3jng6Qut+EjiuF4Suiwj6X7l11/1XNwHo6Li4lJSC5//33Lr/r9TxHZok
fox/If7+79x6+K+Oh5Q5Ik6eE3v40/D/J7cexEnwn3LrsZNQF/WFD4M4cvxrsP6fc+su7oeWNdOO
eGBRatch95WKEpSlMvo27fMACu535F/ZwMkXT9BszY7Ztd0BuHrzSejcTT4fs2S0SIyNMSlm5e+G
7tzOyXQLabHDyYG0rMitbnV86xSd7chtkjAvq7Bg7ZO6lOtlaiHuxv4EdtPOlyTYwkPcUCdzHPMH
wDW0dBb8QU/bnDjkjVQEYHxivuwT5ICU10T4JsEzRLc9lPYOwjjRoIaxJM6B2CEsNJWiS0im6mg7
ySTunmEDH3ph4neE0TVsNK+cYmT3EVTLA1Sjb9RHnAR4utnFgo4ZUIbgmFBkxs34azL1eljJ8A6a
ge372IEaIbpzTF1xFy0dhF3jb6hIzKM3XBYDh0nS+gkxIn4Lvu2mcyXqFUdDvJlhk26OU6wDgsaQ
lTfI73NViikZd/1AeO6O8nUZAAt0q5jKDYA1ikeOnBI8TR86yLFhWpVuBCBwRoeBKr79Msp59cli
03mNFViqap9YHuYVeveIBd7jFn80du2KsBng1NRPrUdQl4eInXA4m0hyMXcHvRHplQZgm5/wXeju
IsgFp8RzZNFw8rI07fLHS56ImR/JNNcHeIYbYq/tV2AbNFBzyLGyzuQIe78YXX0/R6hAyLQOCM/j
gQKTSpkT6Vu2DmfCqf/V9zAfam1wgC0NTqvMktbx88rq7Z7U+9FDGSsGiZyYguYNiK9Ce1l1IFDS
1YnjG9tF5nlkWOWCA/KdTV5FTX+sB4ei99u2Elbym4zmMqn5LwFLnQz30EAj1BfiYx7qD8RId3W0
XjPL6GeoABNzhQDqqYdU5gKsx+ocibDO3Has4LGDJGnWMSUKsGKEBfrirkgQOCDHQ4Lz2riIfG7X
CAHEjaCGwB0sEAUilzn5xHWTO45NdSfrzGe/PB8fWSmQ+oHECQCB8Djq77kmcH73gpr5vvJ84AHq
NokGe4KCDTdXj6+WJ7kPxywg9uIPgBfg3NEVXgR0qDs6W4i5zWEO9WMy2w7mGdhOOXCgFr28Ek2g
Rq92iXqzqv9D1Hsj0WjwADl99jCI9lkjOhnK6IUh6NYtn1CUv6xvLq6Kt5w7I/QX5Oo6D91kVH1T
0X4mjbxPRpAn7RGJ8ZcxBJU2JRA++gAf623RPaYNAUnWLO+qd84oG0vgjBDrgnQfrdglAGh528Ie
h4/ebLgrqSg3vkx5HHV3VIV3UXKjFXsJG/+ZR8OveYnuo9k3ucPeYykfsXfHWkIJP8fRIHbO2CwP
PLzlFWrRsBZHkKWI4w0S2xaMv9EP4CxKIwEwkcLq6CXgIFG9EMnK0MKMd9qyqq/0zhYdZumlHWWm
REF1EZvzwtGOBk2FYZdEtxHxFMJA4EGVK+wOQ8aFPQGKtkE8KuogjU6YeJDDxqYghID85Y05bDXY
noCBnezF8sxaO2a9hxSS44cwC0ZeNMi7YIOHwqsSBFpZPxyYHMVBB32ct4N8lSPOFAoZuEWuuSQ1
gmUJMa+1mJs0btB5XYt93B8xGFSQ73Ai0rVz9xLT4zoUamV/JgdAabIi1D4E+uDa7d4s6JRa7I2B
YBZPuQvmp3aXb2N3K4zkmzXUb1EF77hmM8zOCT8W9A+fwz8jb71CuHQvsaNFC3wOSZTpuF4j/GFS
d5nejlsAQNBXX/1sLlGLk2XXGST45P2qvRaT2Nh8iTMgeXMc+Dhl0GdfA/ltVmaf3cjcLBqbmXRo
J9Jt4Hk4jH6mvPmrC+HXT/W6pwrRqMjDpgxBMD9iGIQ7QICP22bXMjbTpZK6DFb9EY/LRQX9M61J
VTY17O2llnvtAOmTzqEN1bhb4ylICfXYNcsbw9sHOuw3iH3NU5XhxE0nSepiE6EpxxpmaxIKkjE4
PdDJ54eQWgXBnX3wMVh3FJxn3iXuheDaQYuuAWwbF1iss2TjihwkbAtRwq6HC7ypP7Jy2G6exwAh
wfPQhS7IifFtCGI4xYYn5TZV66PbifdYXxki5BGDBnZ27U6ftklmWLvdM2jBXKJq3HkVjCTJMHsp
c0Rio85dGCgLIo3YwaP/3FokKcYtbB5UdWyQzuZz/6zUlFWtnqE0BvcsCT8GCZ5Th8uvYYlJJis/
OI+JgD1N+nsK0jvrZPC4raS6BFZIRNCwywwSJ1k7EHaMVQUzg1zZmw2IyvIYYpMSaBKxTkWEzQMI
u2iqMN9CC90Rd7036MyKvg5hPVoxZ5XfApszZI/LEuSGYtLpY/dI+0VjpwjE7Qw2mkAb4czwziIG
RHiYwsLCTlMTtnNgukAcsS4ICUAI+QBUtgg4NFvrrG/oJeqjV9dLTDr0zS0Jsf2GO1e3nrTj10DA
xLiDQCkRAnKL6uSPkIhsc1m/mRisk6kWfrN+9cTVDz22IKlAjJoFJB3VMLWlSnX8e53fnP4dSUDA
jzzckAmRp7DBnS+d+UChO+yxN83FLm5qKFH55tICwbL95CE0g9LxQyIeVnYKr670Fe6mk1M7BVVR
lVV3iYs5FRF+ROMA6dSRCYD7LE7hx37pIzdfLmCh94vtD1tQ7azk2DBiQ1dfObJPwU+9JMvI88Cr
1X6b2G9eTR2YM5Uc4AUD8uw8RN7sl/SGHUiib5YM8VHkyq5vXtXoPPZ9nW9LUpLBDQsnCmgqcUUv
wQjVg29JOg2BLEw5wOw9bf4kDrV0c4NBadU6ZSvdjh4bHtq2fUR9yBB1wJ5HjaNwwWjy5s+M7qn2
jhG2pTlGCmu1MmrfV8vRMHjlswW3ONcnh0CZ6ddqPtd7JMUQmXa7ZBeZ6o0iolZ0dIvThQcfIBOm
LEzU3cwY9skh2M3Hq9wSuzKVC9K3J4i6GOaMx/nkImbS4GrcjEgqGOy/AtMt6fdzPz7imG/05HVZ
E2zQzBuaD6qL0pkM3clAbxJhUhjLz1gf6jQyd1vDlzwS2LKjxW5ABQoSidukqeEDHONNkEtDjthJ
x90RJ1nSMNpESvpmzqSc6YEl2yNvPyBGelk3b07q1e2cdi4gx8oK4NsdxuCMfZowfblLAe3Ix09B
Hbm+FUfPrk8tiz+RHGnTpIKZShwguDr2D1RofIMGW+CsmGWUdcCzDeu+weYHTQeKqNv43rZ+Bdpg
hrq9HqegvUGMjaLaw+4kPfbPqS35EGHk7xJS3yHTsuSDHC1Am4qU0xAedAzTWxdBtzTvgx36NJQt
GgcrQOgEaG87VJmtk+xDATZmBf1ZNA7WzaG6kygJcIfO4PIhKKYebeM0coLlBJQEWUKz7pe1Zw/c
ugJZ1Yif/K4bsskN97XE7DfKts2AWbD8auXe/DCrvA2fHXAgR2gkaTCuXgpU83VT19Ox9FHaxaPB
iXRoiv8VdCm0f1ZZaEUGJl2AL1h5UgOZRdSasFYduA6fNv+MLqPKY4VMVy+mB+FFZN9HwWeQqDes
KTOacqx6o0WgjGECWpphO8UCrs3aIlWMCCiC7HBUuJtR3Dc3ZPIJFm3E1kxVKaDFAqoMr/jJ8vYL
THVXQK+cEQTy7zcWRRB6pYNkklcqf16AMAUwTg62o+gRJFCTQJL+xN2gENerPtf1kM0xDQpKCeYN
75eLOSDnQM3V1GNfIYt7PkzcQ7x6zslb62fhLs0RZEvRwjoBsOw9Tu6wHfA5aSyIzU3SlWCx7O3o
XT1y0bBcD/B2a2Smu8b1b+pG64dV+OdeOuF+CdVDR2y1b0zzqZJq72EUFMwOAYJliHAMjKrSU9gZ
DVYVoib1cKZzEu6chDSp24oVfaS3I2r1jgE2EspsjK5jEcUYrxpyIuI7G6u/rXRwRltYe00Ay0TQ
4Y/DZmwBUE1P2FPuytl3bW5gco2mWk9GkEezYS+drU2mPZCszpvGVEyDecR9+RK0SN1Fo7nnpvXQ
+g4MoEotDkjbd9kVv0cMtX3ySEdvG+HebJspt57Tx5+HNv72wxlEdhQ/EEGwt44PW2dW26utOSLU
icJ001fbGdknbNdRIaDNZlWjcTRHCAKPE2reO0xK8lQxqEfgP8HgeTsHb11AxgRFPCyIhV27l8Y5
ICePDXn8ZLytQtdDNAabZqjVPut2feCUdnkYjdVRKbTCKpr0jv8vks5jOXIci6JfhAgSAN02rdLK
q9TaMMrSe8+vnwPNohWtnomqlJIJPHPvuXV5G5UzPZYh2g1fRre12DZ2v5zH0Hsc2dM+8vz3tt0j
9fTfAQ5Oz/gM7k6RnXSFRWiqV/WQsYP08Zic2cfXaJlEc4x7DFq6F4zLHH7NPm72Y1Xb8yNcpbfK
X0Yk2DNXRtjc6lxK5Edsi+N+iB601jny00bAV6ERLYT7MSLW2kZrcFPUWDwFWI5SP1n2mc21pfTi
7gQKpWO3pK8NP+35+4vKu4ewGvUZj+V9wvl3FSOX8mSnpz4p7f3YVgdVLozL8gkzNAvDOOoT2l25
XuZ+W4yBcxHxhPQoqm8I3v6tneifXbc9VIMfH/oFUpByeT+HCpW6n0QwJFiq5ynjCLBX467v9PD0
/WWai9fc8t+nqvqbB12FLUjGuzpt/B0q9fX+/WUqivUY4IraKAAgR6wn6WZdp+kq1n4CBBAFyObE
eE7NF+VyfafOLJmzpsnVHlAK1IMIsOZY/nlI4GPlxvfE7N0sbcdHevJ6jdMfgwuSqFQgdAB6JT9M
LabTVGESWopXeWYReG+XoXuxtOh37SiDjTVQY/R+mHwklXO2HJhlTMF/TgPWVcsTOIWLoTppjPH4
rI1QO+wNCwa8VBlbKAtHlL2xcEMWMe7eLkcgI5h168o59qkofgZt1uIBmkEPKe79isPhpNoFS5Yr
swtzgXKbjPm9EZ1+7tkiGy0gm8u8as5D+xHmXvRpdYdWJ+5njp0Whf9HMk1MgrwwfBd9h0LBo0v6
/lY7WhwKa53339+2fV0ewmzaYhQOdxoE2LtECYFZUBbg3MbuvVvwQ9XtgtXffJuqZDjNwAx4SQXd
9Lg82iXWoCZTt1rrQ9bwanRIxUu3h9c+LIptkLTBe4jI+7Rm07ytBRTFHFn0CacrALLKHw+xgFZX
MlpgdYmEtcwFCkR+DwwGbKPVtvs331/inWTfHDfB8Dojt+E+3NK3LM/dGicPoG+Kri6OFfwsBIVW
fhxD96mAwHfNlrza1TGDI6tkHuUwuRri1GbBNtP/T3F1XGirupGm056YQqmh4qEvGyru2WEQVCFq
lQMOQ7urBLsy+THHTrWxRNmdKqeYtiJfByg7+uesEZk6c3Ru9mM51JcpR8Dagm/ykfptPSfUW1ZG
zZ6xPc3BAtKmC5PXahyyL9WLx6XkEVpXv9kFWtzgS+hj1jEfW6KFi6u10UVZ4zt8MQslZOl99cX6
XAf23e+tdbcUvLVWOHAjoEp7i5sapVLa4U8IORSCGnF6WfyCeoFZOGEih9MV1fnBd+j1YqBUj8pp
X7QdnfvVe8aKzlAx+6trjAjN+M9b+0/3n1CLfbdQpY1Nm1wz0HK4Q3H5FKlr34TC4+GX8Zuj/fJf
5I0bRlbd0XehJPYeGE3Xqd+WfH5KxLIc9NwEKKO75YhS1zrmcfqsnByiVeQHD2M0HnkbmWyWyXgf
luyDDZHErdRaW/wS7JQRL32fkqGl9n4Uh2dp2BgZ4s9z2PX4yCNrN8YCjE0YYKAIY7gZ1g7DlN53
PhIvRI3pJXQGD9xicI2riDs7KAHTgZC02V/XgQMqoYfFN8uUgwXmza1hBbXVhXKQqVcPfeE3D7J5
QYUeX5UOu9OM7GK05XLJQ+uMu6q+6gmkWdbU7P3rRXIJ9+OVS9JlRhk6O0QY0QaE2QRtTzR4Kdjy
Oo54ZE7mXnOfCq/T8WYKfdAgWDb2gBHCTajn+dpE/r78Y1VW9Tw6+YhJbx32w7DGDwtyr13Voioc
xpdYgWNqCufB65a7ZXX4XRjC/a5xZeq1QHSgPhYQCGc70MNGiPinRZ32K5fU36rsfo6Ga2rpGrcA
WqnDbHP11ytaZKf3bylgj4urI7nLWIfuwMD+DiwMjQxExHEUYOXC8dLlI1O8lcGXTsHqTQmSpMHN
nlpwkw8ie+xCxhWMH/7NlsdUabFBAWZiE9czQ64kjsFy6qvkIvwVpxpw0xUBLrMwVTvPowashQIg
SdksY7TahCKFPSEYdDFDPus4tc7I7WU7rSc6V4iJ3k72+b1uCxxsHm5FNdRM1Bv3RJFYnelJANaw
3GMrdMbA/NsHTvcUxmjbS5sR0OrBsXEa7cMDmFkVM5INAb7o0GLsmTWX0KghmMLFD4rh42ZtJrkJ
V++HgsWz/SbL9J0crnLoTi3Lqt2iGn5QT4aH0ucsscXio+N00FP1jMSKuPb3VY+desABHK063Y1F
dCwyt0ZrhbS+cTdwIx+AFYX/pXxa+goeSBLlzz22+avdxusRPVOy96JYbVj451ccF9dorFBMx5d6
9NUbv00//kzKdToyYECBnuLp7dBOU4YoexAbr+OqkrRMvde2DyBAkaTp5jAsC4TFheLLklBragmi
V3Vvdh/yumVS74M1OEReiz4XyWZmZ/Mjn+Kj6nu9Zavyw2mdcj/9DJMJJX0zoev1+fmXYNw7s/dc
xvyXvIluvMaWfjH2DnpFWlcOKGz8Pn7SWZIfhkg+JqaADW3EOnb8BQ+jPAaYLZSXFZcgXXaF6KdT
XWF8WddxM6SUiFgKn/JOxgfP7xjYlVRSrk1v50bWn3DlnFVD0TACLJ/jQtL2g2k62J4HnSmnRYmS
ArSPY92VWjYlWoZNlYTtQ+xYv3sAZZAWy4uV2dT9Rugjm2aPmk0fUMgc4koOl8wuTqktj0MZDQgr
cryr3ZDvYEL528AdiwOCdaxCCVzjYuk6cEP20VbOfRbUq/NY3rx4+DfP3T+nbsJtKUNGbbE7HpI4
3KStuIUVlcE6WW9srsOVTQDT/vKoRPjIQgUrggTxEozRH4khKQuyYiPk2mCYRnFvFx6SO3s4gHK7
joy1j/McX6ouKc/fX5oKo54ObLZMY/5scYtDKRTlKeC4XQrcCENMaxRrecxmb2PZxnsq03Ibt5Tx
AwakXET5FqwYEu8aQJeqo99xOSCOS5qjTFqqBZ9h1m1u6+TBTugV7YZhrJzdaDtMGBCYV9P1IPQ4
zyu9sZfT5y5On23Q0f5gotQ80HqyHn+ERzQ9++x+Kqtvd50NssINES9YCdi6orE3SA+BMpf+RuNa
2k3UsrKvxVeWw/fUzk4NyXuBSGrfBM2nU1Fs+YF0tqmbgeMtS5Tr2fpkjW23jwbvIwMZxEeXCaNb
5die1tA/Zj6wUjEP4Ubm8HvTGNnDhO3dXRoXLw4t+bzA0Cv06h6cJAvv2jFTjNVFqZm1v0EURoxU
1F/GGIs9IRGvw/bQthUQSkgJwIo4gcw90vm7yaLKG3IvwFwVfbB8c2HANn6ATC+GseV4+E3ZzO0A
Btc3R760oqz5ZK6/mrK++T4ErpnLbjv53r+F6/Y058MXlk5cpVzeboitfInwd1Ov4HQRh3kO691Q
9M8K6SNzl9R6mqTkMlSXQgW/17T4FWf2clnz+L+Rmm8vSwxKlrx1YyexmKHJy10FECMrwAAFCzVy
XiQ41ZnkOEX7nsQWBZ8tG7aFP0NV/+xQtG4DK6v2eklHDt5eHYTqym2X6R8td/1NeNGfsZ6b81hW
/8w/OFvFCad+y5KRX4BXbtfw2ZehvAk/8Dc57xXWKr+Fk4OrOBdBuuu8irdjfS881I4ByqbNXDUX
UUn7qNfx3rOcfOt7itL+dU0xv6Vrs0ucBApChCJr5TCWMSUR1S5dvz65jEzCbnRuU75Qr0Y4vXh+
VsVFWYcwjGL3OU9jLHyTjvfFgCSkBgPBhWiqheHid0jfEKGHSGS8W8CAJp6QUlReYO2DcX3/fl0i
b06p6QHjVVzDTrE8BgGyBX+znrI5rPZzAhujDrrHFPbgavcdK1bEMZQRb5RvT/3avjZi/Mjhr9Yy
ts5+hJYwG+Mdblx0osOeH3Q9TCnQSyeVF9EzeO4E37WJfGjl8KEkct1qQQfjKAbadbVvPUZOi7kk
BnuXOulHtjR8JKs3F7Y7gtCbg5tkM/jzj9iBG5LcYHHltzaon5zERZaUxhAJZQkIxxtAnjLBTltm
9d4xs7RRMp1H5QbHOUj+VPn6KQL3WPX1cBh08DXk2ENFgNAvboqvPI3+wdiw0SeFb1noO1yWLmPE
Cbp15sZPhYY05vJwz8L5KyMMRYGD+7qVLxZuZVdofqaeajn0Tn0O2Lfymqe8GMYt4zQ8RpoL3xr6
H37Q3kOB/mvuxpfBQh+DkC8/TBVVDDjyL6x6LveohzBftncopmxNF/+tm4buwhte26B+NRhQVKRy
T2sHpS4tTt7ILEizu8DLNYCu9ZbDXEWYiSNuGnS2jtWb9RFowNxdPqw2eZdPFWaRnQXp9TB0zdHW
0cHTjXeuFhRgiq43TvM9NwDkisyHvSYkLif2D4JLwVGd2mbFQblZvZutBLupJ9ZTvNToZ+3jMK4u
JxijVm9cjfMDln8v/XrjJdOhYJk4JePngMVlbwlmwzHatfzRb5P/KrUWBxgqF5t/vNS+Rk5UHlLQ
zFnpyitI+qeq9vazxfgfy92xA8PJzncC3JXCd11WhjZ0eX2yljtZFPmD6ryvSAK1q1R1mlHSa9//
EzvTJ1quTabwnDbC/UWNWx4tJSB3WsM102mz9eKUgSZzVmYwFx324N9HiFo508sL9rX8oBsfI9ga
H6PGfW+WBiPetOCATf10nxyr2CBUKPtpErugzQ9NAPeeJlxwbH74djZc6IMDL35rbDu8MhilYF/m
Q5/B5usmHiwSGWIwq+Isu+SfRj+BG8yKz+2aedf/omB9dF2AIRrOwH6y2bNnsqKc9tz4YfTL+sIP
8cUy/K2AkNyL4mssQKBqUCfPw0gVSZe3bbsV97UKf68VH5hlXipA4Wl31l4qD+AW7I0rmLFqDZCJ
OQfMpj9JXipAVOqJmf0mdKw3ZPUx9Jck3HexjyXEQgU6Bh+iLd1T1NDYjTq814Xv7hH9nfHBPrXJ
8Dhjj9okdQtLHZQYDmgPrgcsYdX+SrziAY5ZtWP9ccrrD4XMnckEVosYliqbEMwerqajSEFsz1aZ
XoX4QffynAV8CA3PYSoO6RwlL06t3Y1H+ySa+TMAZZAu4e80wQ2oWT2n7nDKwugyyODvInw+qs18
77oW+tdzVCoIUi7IrBHkSAwYdetxr7CZZcXuwgjb+/brGrDACaAJbcfNvhiBTwGMHMA3UJOGN9nG
ah/NLgsHzHw1PvpTE87xpsvxveDS4zx3xG5d+DMaJptaDgOHYTjdkF6eyhIQVaMQQIzCBBj4br6P
ktLasfsmEoGnM63QUEyqhyHIBMEf2hdRKaAx9dwdMBTa9LB5s22X5LVcZbuTvznl2O/1zE2AjzV3
HI1cXav6ZaO0XvLkpxU2/02IeE7cpRHVgv1VNIF4GFiF6cFXFwdbIzuHFCZOqBxkBXB1MisZ9llB
+ZivoANVupxmn2Ixn1EjEMMBkSSz4VL0ZqbUQLtPw0btpcYuitcuw+cAmSWPxZZDCjBtUk/7aFxx
e4wsWkBIoRVY2zP0jgOP1XAWLnOW2nO8a5HS6pS2fGEaw3tgr/GG/AKkJhRYyMuPBHBkL3wCcTud
83RePyAFvti2hK0K2S81bwa4tWZT51mAF4ExwsAe7Gx3w2Ngai8skNhLq57h2Doll+8veT+vZzA9
LhNelA8IYtgibUMo+x2+s3YszJAJzYAAZFl41c4uWYY5c53u+cMA2BWJTchEFr53yZhsa8WxMNFd
eij4t74O3lF+5U9D55ygEAfsTqI/dC8cayy+TnWQPNo5vN17VfjpD6y/zl2G72NTQ6xxl8e4J0YA
/dHOWVtc30VNLQ2y96MfKM4icGOABPhWDnI+9tZU7L+/9W3gqzqa/5Q5vvHBM86haL67/vTLLAG4
/jN1WrQW7zPsQviULozudvrUFHFKet4p9oLfszX8WKT5g+wyPImYo8KyPix7Wo8kajAd8KkAgFx5
N2zm4wckgAuf4OW5TO3xo1sPYVJT0tj2tM/mqaeDz5Kncin2Xo/Ggg/f6EXHOEBQ5LFOOEZx+zGx
Bmnq6a3u9O86id9iAYLEXaZfvQJ8z4ynqd66d/YCcHvrgCXc+te27Se/BUiIbhk0NZ+czIwNg+wb
jxGO+X5WVJVTyXYZDfdj3xJ4EWt9Etaw7VoJ7K1gF5J1Y7aNIpTc5TaQy8+wOasm97blbLPN5P1d
6Xtgoh/tkpvPZWYbzTN+h2VERQZNxV6vbQXILnDsZdsMANYHfcoKVq2sZ6naNnnoZw9dy2FOb1Q+
yGDahrUfHSauKXbXlClpxXmxckIW2eeaJg9w2cqtsUCoAcdBX1s7uvviCDCz2FRZ8x/zyS+RFWeI
FQBxLBbxE6wlf0yzh15Ub6n4W9LPsDgHixAs7UtU65M/RQDAAhwXPkSCPvovyYBQDM0eRykpL2Bs
7hkGw1xCGmyj19kNcAvqDNZ13HwK9MhYRlr4BAG25jZ97VKbHrAz25mI65n56RaqKuCZKhFbUEpv
tdJ/s3UpNjrE6uMmmL1leqJIbjBwu8CL+xVArux3sqkuMvJ/yd7+ZUlwnnNu79ta7QeBttlv3zht
hj1AB9EE+1AiPew0dXoxr2xc8/qQlu4tnadmO7TDBUbB3xoL42ZuvL9RGqgt/G+MLj6/5mBYn9GJ
Nzv8mAgB8ZxG5UdTOvDKEmubq3xgSu8xkhUoJxqfXg7O0cnBl8Ivhj6lawk3AD2OJmO90bgFU6jO
VYLrThHZsl1Lld86e3qcVqFYow2fDOR+UiygTahh1vaXxC/3rsM5ATdi4VMFyQGrd/MQoXtrRzoG
Z/HFIYgafWHAmmxSRh7U03flQAmqDSXcz41mxZ0OlgZqoUkJKjPF0rZI1MEaEPyrDueTl+s9v3pU
ghJySgw/AhbUMm1GZulNs6DidAzUxE9grLn1F2jLr1mCoWH3DF44fpRuee/nqiL2RxWH3mnCZyg+
O1x67UPmjE/L5Jl9bww1snqrVIR9oczug9N2RylLdwseK9hKZcwsmfW37Qu5tarh09NUv2IIT9bo
3uXIS4B4ga99rf6MVBqp6F+oJl4DEd5WkbP5D4PlrS3UYYjXU+lFasdGudyhIQHRPocvaUUVFjPm
qycNeAWmQlXL8c64IcYJxKPfhzy5CZXCENtwkrr8I/CgepQCWBv8IvQQLGqflwLNpK7Hr5Z2EEhI
9zN6yDQDEzSagCPyrbTAl2Spe8fMtp9S9StG0YRUGItZpLpdLpw3xyc3oxa7oQ/dY+h4r06vr7mH
4D9H5YWO/k4P/y6V8zJZYIlaVJJs2xL+9P6noN9h8zq95P4fcOL32oqubVIoWAJlf5C1h/0bdRj9
rd4c17aOuC1Li4QFyhAm+wbrlMOQj7Bb8JLyUWxZxbr3yY75fFospVX/agdmYMxYN2Wfu0mFTwdI
6TlZ7mWyecdiN//kTDaImOmLRrSdbRQs0+RRxAc5ZkDrMwxzEAyDg2Ahi37RlfFBdcpzqZNbMT0k
ibtrbfUxVtNxLODlRRmdaP2aSBtFR/RSVdt0mpydO+B/xJjT5CA70oKhVZTFyXkaKaR8B4mJ8rpr
0BMvkRUxLdDwe1zQGaN5YdZd2j+y3IKn3+NHrcsPh/lFkbEjry1oLa63PnnLi5fqN2+Ystsyw4ww
NLOZ6W7i4d5Fy8Yhr4Gg+1GDyqH6x09BtZ9W9bmpeH+VdZ1C4F58GLj3e/tzWKx5D6yphsfKkKCb
YYsDBcyByuV9hGE87zdJSdfmFHBnRQB/NYEvFiPbDKngqxgfOfU8Xon2k8kFaQVj+qhShzWkIoQm
T5gF6IKFKypGp2MI3iDKibrhFRkWQkK0w7I5ev2sj6O/fGLEQp2YIIm1P5jJ/Ob4v+lqSY4pvBBg
Xu84aRI9br2gO8VR9RL+ayN+mlIl/yx/AD+OE6NX4lMUQUG8k/eWK/cG7P+SauboKOx25mexJape
yiUVIYyk2WbVB1BwRkFJ0YWPSluHClGV5EjZtFhxry4NIOYSQmmYNkxUt/PALrdDKyvWp2xsL0zK
YFqwH2GcVj0H6r1AP78JJpxgGVuRnBunyZgautMLZAwzmI3P/cjE3J9zUAXdgQw1vefD/UN5h67C
AzVPCYt5sb/Kmu1EHhX1qe8SrFiLegr9Kmb3H8WbrEWpHalIvNQhnJY+IwxNNJ+qLE7uIH/D58O9
ZaGMhPaHGK3bj7Z2HuKQuCkiSphwPA8yzQ52pbhPFivCju5dVOvo3WC1PUlrs3yIY+qVuTjjU1dH
G06gjfTICYpP1FnpvoKqM/TBvQvUYxbw1tiS0JZWQwf//oIWMNqyFSbyzWHasvjhuR0IjvJbLL6R
dsBdhOuukCESKMPV+P7CL2BG8JYkGwSHlC5gYHZqqi+wFx4nRQJZIzDN079W57Dmi2uvSY66p2bv
GM8U8kN56HmwDq4ML0vXV2diGAACff/rN8ZiKCGquihxdp0l5LnPMkrPoezJ0UBpSCX/yibnZUrg
uOdE0/z/y2K+LVZeVu37VC2pmI9elN8zhDVEYEz5Vi2NMQ8LrzwhbtgxlMZrhG7CFso+BzacIOJn
6n3qL3/mYJH7MDaLbIxRmwnoJ0CSfa/ob8vhkAJ6c1csXn8RGzT7PpleIwL5TNJdXTAxnQHFra71
mDJmWQHIJSLHAi0vDqqR1hDmmNcV9m9ROje4Dzd02fcVHF3vMnv1ANTVUPgMl39KvXPN3betUVBs
RqB2Hm43171Fc7Dx+/bXECb/BAi8xrDwhJvvMIM+yG9K3n9a95/IlnieFQdpBk6vpaZNCEnaSEPa
y+fgeZQVZzptLyi+Isj7Y0FHG/CQukp98kijueEVuwTn1Ol1ZpvKg6eZOiXvRD+BDUqjD+RZRy2B
y7WGCQjkgiMpBeVTquYw9fEuUGjFDN1uXm/KGilh6ZPVZLZGmufCdIjteMDWvrWBEqbIwXEvwgNY
b2VOgEsKvtCnkQbGuNXWHeZrxd9kPXXgDnuB82UyBMQIFKICidhaHDiEpmwRbrK3n16xhT2pHjBL
BE4xD6mjcFN8qWp6UDWrDaqukwEPRRrR2qzeyhmF/EC5yijth+bOxAtz6kt8cD/RM4Ej4BWnNl2y
hPZojdax1Ucm0pfZwCCtOn4UMRdcYUCRNr5JloPZU7q+9VB0u9pwkwzCm90w7pEWWl5Ay+6xEpYG
RSnjHBcbi8us5NC00etaiTD3a3lHF/qZpRh2YI4awKWrH7I8553zrtI5xgaD2RbeQ7OgLgkNysI2
/EsNNTPwwWeGWftKLNAvHs1HAjYeQjibCNjYXyoaUoZeDM3e+tr920LmtCLvXCZ4RQ3ZaDXszpaB
VxS/V4VxbIOEgfE5Mag0/+cC9mcBAzSABQozBd+KmZRi7t4kaqfkdPUwr65QRBcOZ1W957BFJYxR
y5k/Vpij5cwugo6OR9IASe0ue1ohlKYOFCeee/SNwS4Lx9eOIy43UNOxJneq1RsOa8mx/ySy/rBC
QYW98xl4jATikb0EUGyUc8WpQ9JdV8i4MliqNUxVSDjc+/05M7BVCxyygr76TX5eSU1AKGL4ATwj
cr56EFvpg3bDnLwHBuU6lJ3xgDwwzL0WBva6CDOZhsxsMLCuAcI2zmkxwvsB+V4NMTaAHCt9/7nk
vxUQZQdmNYrEnm0R8u/LEx5gnL3mKromS/sngbXO+g+4ZASrNoVZ24lLbRC2Ef2VcKd20wBR2Mhu
fYrh3bo/Rti3M+aBJg+eF1FfYbftq3a60jyjEd1yEN67Kia90lKHrOQs8Dt73U8hxBnX7V/9vL12
4fjLk8kl4TgxIOKwwxhDYBFzxXqrEz7uA5irgCewKOrXJvXZWsnknVkfcXb6g9lRAgU4psRtCxTz
M6L9pV1eIwMM9iAHT7Z4Tsf0DDkQOT/v4+wSMdJGrG2XJH0pOvXetM4vsQAkjiVo4hpNewiUbjMn
xk3kWwCMXS88dAZqvIZfpJpoxnY2n0ZKoaCaeNaQqTvsWVLIyL7mI5absARMAVSCNYqhOKGU9gxU
OfG3in0FgWLglg2IGF0m6sMFeGZHr5zln1mMDT3gjvBGfooYtQAxFkdfYIFp6nVBqN3fbUjPOcTn
pnFvk5YZg6hvGDTjK8P8bOwWsLFHUQQ5OoUgXQ1styJ/hJI9tAd6sR8VtGnHYKdb+JSOz5ta23+7
1v43mqwYbZyjMHOYqr8yyzhJvFkdMZpwRD8SCNclpGvyvD7EQjpKZm8GjsUjqE3Q1gaPDZ0DEGr4
lhpwNlAU5r2IEgBq55C1CwjbLH+/luWnK/unpmXubkDcIFEeeOQYLRY7jzHzDLFbQv8s/mW8aZ2e
TJiZcPbamQB4GNg3mjLEamA8Rwiq8dje2frTnFPWIkrptSAnsIv2hqLbtFyiTuP/Ddv6hzeqM8ls
1S6x7HE/NcPPEA45eNlsNzQgnFiftR5efP4asagzKzgu3QWqSUjLAHsj30nzF4PQeBbtyD3bnCaD
QkfIhckjXP/2fGJx9m56d+pPtr62HWoENfWvQUgsBDJXx4DWB4jrZcTJTkoaHHaf4pzhcfg81j8j
A2qPILZLYwgQKnuMvIoNTYxTPAm3nMqoThuOFW4IfgMw4EsDg2cEjn7VAOIDaKYAwD+h57wnAcE1
EyD5FtsI/5vvccl/k59XL/nnZZw5Mxz6qmp+LtnM8pt9c6IntGLeDbc/YN/O2kaw7JnB8Ng7D7bd
vrgGdr9CvW9Ip2hs5xA64tIAMdgO8PFTA8rXEPNTyPkNElw5IFJ3XPcyRGjPBk/+N0HbHxyOCA/+
vsgA8YsivTUBkseyGu5ZsQDrh9ov+vbWQfHXBucvnCbZ980zKO9rpBgKYjd67X0XCknxZZtIgM7/
rzcRARFZAaH1qzLRAdpnrl4HOWJeLsnUBAxo9Pv4kDjOIM+fclIIoqEkgTL4ZF8JdcEiqKBbfoUm
uMDx9TuriEcZoKcXYQbBNpn/TrG4G5S/VY3NviIHwTOBCIWJRphIHSvD4nmxI0CXRffZmRiFhTyF
hVyFwAQsdBJ/fDDc/GIiXDHqPvOeMIbyb1p/5ZI+dwVliBt7YkIHjNKEOLBsB6FDroM2AQ/9SNTD
ZAElx7G9Hj0TBKERvbK7QflOUYv+2a4I8mESHJIgkZAk4ZEoMdqgBcccDFgIjsbu6qdq5O3OTRBF
lsjPmmSKgIQKz7b/y01kRWrCK+JGHR0qFywE/9km3kKTc8HoW+xbE31RzLCAVY+2YCIXIyAfYzJB
GdOij0SFNCZAA9u/OdLeE5I1rKn79PvyHa+btSmU9cPlkd0tpHF4pHLMJp5Dk9PBwxHRdT67JsCj
h0WoTKTHNOvgoZ1JliXsYzGxH6AlXsvtFACRKsB0bqY4cTaziQpxTGiIa+JDUH1cFhMoYg0eapDU
aZEU5X88EzvSkz/S4u0TmXwEeX1wJoq+IiLAYLTJMG66R3dAnShmgoJqsCDaBJwUJupEJISeZCkh
YYSgDCYOJQ72rolHmXrucBDfPHuZQNwLg8Fq4EvX2S6Y21dEF+jFnfC6juNl1tyqUYGCY9VJ+8Qq
7Z3Z0HOA9HFyAnHuU9SjLrJiP3/vnJfUGX4ioiBljsC5bQkPJLR1cgnhw0I/IhYmsV5cUmIgldk/
+uxcpcJ6kLb6GrAuP2RJSaAg/B56D5R9bJIWIkxueR/+idf9yvmxa4mU5qdhQ1LX89NAdo0HY9DD
m3WdTKzNZAJuBG60NvtHAKG4tiTgdN3gPAeu/5QtROGlLWCuRPwNTWwOjGeAEs629qu7tTTbnubv
YGijuTEecunfEhQ/kwnjaUnliY3PoUN/y+KQyJ41qdxTmgAyo9gcsn/wzv4Rb3pWw0Aeh7bTQxfj
S2sJAiqn7oFh/L3iqG9MVFBHZpBFbVxP/Abx1/b5j2S1iBYqzQffGJzbjsxHeK0/iPwaMucoYouF
qXTJq7WyQxr3zK2Jc+dkdx7X2YHC7CX+aTZOzCYbr6T4jjtZRsBmaYg3o0S5VYpXpQTOLAqAAtE6
Y/Rd6/S/lJf8ruIavSWvqjFBSzFr+zjsWKsQwVQR0rFtQ6Ig7O1sMprY6EyS0CYUXQuIf/do6eJu
W1DffUE6SRIfUhQ3qsVsE9Twdm33FptQqE6i17fzC5/rR21io5xBkwxhoqR0Q83Inqy4KM4KaVET
dmPwH8qy3+F3FJX94ptoqonEAxNVZZf2vOtqVG+uEzKfItEqJtkqMBFXSzj9jcm8KgThVxBTCAde
Ccec5XuAipwMElIZPH+mkAjJfapeIhOm5UJI3WXd8wgkdLHJfBrQCz4MebBfTRRXY0K50iWvd3FY
1ZeQIZp18MOGvqlUHygX3WcnUEi3kPfyMX0PYLSw2a7zq1WS6ZV0yc8iX/46GW8vBcS5Ig6GhScl
tYkRA01X4VojWswyIWMDaWOFiR2DmWEUwj9HE0hGgClNb4QwigQskABIuFzhJ5yhkbu1mFpgCuLW
MTFnGifgi3pKTfxZZILQsET8j73z2LEcSbP0qwx6PSwYzSgXvblaX78uw2NDhKRWRs2nn49ePegq
YDDzArMhMjIyPcKvk7RfnPMdvWOm/Jaa9AfmEpcmluC0JHLaQ54QpgaYvqVoURBksSGsZofQNaMh
fs1D/MGIYBFZR7TEO28Jaht95ndWDxi1LR8lWW6CTDdvSXj7ugBFe7U1wW/mn9jmrdYgA0CqE6FL
yjUa8d7aK/RI2xRKNqNcouQU66F1Srpcxvp7tombc+Yca8sSQee5hNHJm7fQQsuues1twuqw0HPo
e49kibFLx4X5skTbhUvIHTEx5NhH9a1eAvASljBHYyncG9Lx1BKTR+N7JEKMdzgJeiPQmUcQE6o3
L/F6LLteFXl72RK8l0Uvpk0QXyyA3S3RfAOQSLtjL4nsg5mA+fB17uwaK4y3MSOziE3bOURvxZHa
Qbzu1bgqhVldMU0Kevhx01tICp1ESKRvqTz3TvJzgOi/ErRDGLOh9NpIRfYZ9FTGYzy5APoMMomI
JEThuJC1JpIKxRJZOC0XpyLGkIM/wLtJ2uHQE3IoSDv0RmIPv/6V/5WF6CyxiKgymk3fEpU4Y4Jh
mDje9ELAIUzRIlWxJV1xWmIWObDEKs5ad5suu/TJxE3W+zMVhY2kq/J531ZLVswy4mgbYu3c7uK7
To04yd1OS9TjBE8gXMIfNSmQ8RIHGTgEQ1rJAHkLamO9hEbiyDr7WQ+zqUZWKP3m5JXNvTEZG3oO
TA9tRjTK5FBq8igj7Kg3lILElIXle7+EVqL4fUWX1m+arviBS9JexU8OA4nNwLz3YM8DY24X/GzX
jEfMsfPNV+pjnOx7CpHsZuWMNSqvR7cnmWIbqGaGJWATduhC0Ije7SV8E6AFcpTPwSOUEz+Iv+uH
laNRVNVLcKdHgmdAkqe3RHrKknBP+syq4aPRZFxxaOGp4B47BQE7DTEs8WJqqFmASedQ99G9Gtr6
rGvmbKOVbgsRb3LVsVSqqvcWMhi+b4SIyE43NYKldYj10iflyK56bHMlczIi35fjI5mxxbvpJ/bi
zwpK5yNymduMuvxE4mhTxO2damJtRH07xIW3JwL3jr5X/XJU8ayZp/lVUR0jGW7LgLZvduJdTBTr
ek7UhFRuyWJFz4fdYzoYE+pHL0JznI8hZuoS15NflQn+v+rD0UNORwGzK8k/Le3+jEPgKt1UHE05
T1cVz1urJE1zMhXWqqDe9QXLgZIsWWik5d5f4mVThtmC98I3ToyJg5UQWrHE0brk0gIDbkygrbrm
f9O1eJG1eXUq91dVG+17USNiQP9wR2VDs22ta7IbtynUvkOVaWKIIjobx6jrd3S9RN6MGLFTewaq
5GY2Eh4izhp6e6pwnnYFsdoZPHFUSxCvWiJ5Bdm85RLSy0fwRsvEsjMS+ykM1CFr87u1RPt6T80S
9KuXyF+D7F9OiIREUMvCyR6fPT389K2he4pGdvTCPWgDxq07xL8ayg+Ocmz1SeQy+yJw2F2Wikk0
IbGkDa5IJU6XeGLaF1xS/ngdgvaNEw5DEFxP0kfCbUZkH4ee+GiCF7PjmS0wbu8Kn6WKK0tiYZZ4
ZH8JSiYyb+WTnIyUST9ohLBikarcrCXSY9hxbXxtSV2uZ+KXZ3KY/SWQ2V6imdUS0izl2aRRfesR
Tiyz0/mAFlv0BDsbDSxCh6xnsYQ+hwbxz0aMCqoLgkOTQPRUsIzLKgV6qZEdwJx8i0EkeA5o4pHU
yltj/dEhY/vSk4dGEdTllQWKi+lSZ6juB/aE+Egjoqo3iwZ0N2l9queIx4roP0rbLx263X9CWcep
HIwYfVnHhQ0BNY4e8SnhsILjRUPfBuG2jzp57XrPO5hpj9Aik7ARmva7HTMQ820CtDpGGE0SbQCh
IKVpeSkuId2w3Na9ILabJQXtKnam2SbGNerJtYjN7423h1DvP9ImuXU92PqiZ/gAV+XWLAHh1cys
x5sIDcfT/1ouMeKMWJifdEejkNg2CVQMsmdzCR6fl0vTIpzzllhyN3k1SSkfGW9sDJfgcs52l23h
vrBgrUZLuPk4oPPqu3iZAjISsPQmyUcTTBHzajPBId2Pezm7NOxLcHq6JKjbpNSqnB39Eq6ul5h1
3yZwPSN5XY5Mt5Yo9ngJZS8Cc9rKHMneV2C7GN5dEtybhHrBcKulFCXeneyzq1ES+C4lkgzAHeY6
bzH0FF0jj2FbneQSFe8OiYEQcqUsQuSTJU5eLMHyMwnzuOQquBA2zQDh8wn6xrtJHv0AVY9XBRH1
cCzSgyK1PqyIr3cYl2x8wyGTdAm3Z09srz2DwPu4LuM9kQJEcA2LT1FgZIGngZg++fQHXOMFOoCV
zM2a44vmgdtO7UuPGFTXKk95lsUrYsPOtQ1NZsC7b/RzQnuHhqQHNr+y5+5z6DPzBQDBgz91II1J
kg+Aq528DaI9FtuiIprlBcv2QhXAUoy7TAYBe04KyLTfmiphWd0PqJet+ozX8jMeogYzWfq30GAt
LKhOq7Foe/I91Q7gt0AeM/PmRXbc1t2lMeCLDtNfvDv+2pomls+mc2ot3tBxbe8tg2mvmRAQBAkG
Y3frHJt0srCXOMXBb+ezlbL+HNAT7V14DJtARscBL/HG88W7pTX5G+HYPbqmShE3ieDoDlSobVoy
5ysh/9qR8dsJNejsVI+YenrvZJSLGTAKtqDd/tLAcDbYjn0ZAAWv2zB+mYLc/szbl8CWKCAUBFtS
Of44LEQP2inUnWjCXy5uHqSGC65xgEXUecZvl93SJggoPNOArHWcr6e6Q7ZvUdScmf/3p7m1f0TK
Tbit0akbY79MohrU9qyinPKowEHv2hEeXtPGr8wLeC954YlKLgAEz6fnSz60jvS3J9svf3fp/D2c
ol0f+tCMkL0IwjiPfd0+eEIR4MMRqz8bwzH3E/rsTdKZTPnrRp+M5WKFMzP+r19rsn8yPEzFSzN7
3hbfCSWUnWNM5RK6LTtQW6AullN9Y4gU3QehD2Y/9yeP8uLUtvmFWoCXXcBXMbLjOF3mkpduWfgB
6yDa+amFSm7IytmRm3BhXJvC117kE2I7uZTBOSBCkwzT78gWEOLj00lRcbLvX5LJtx2KprPDRjxT
1gP8NrrWMj44OftxMabWiTrwrAsqI3DZv2cP+8g81h+9RvHHyCTkp2vQrXp/yOs9kgCHOHZGJQsb
daOCKNqFxmlERb9ODFtfh3Ax4/gjeW98NZzgxY/SCJKHJWpAn9MFc8dyp+YdLSUnTdQxZOubCeQD
NNghNhtGHID1U3i2GQQkM0GwbptrNkfMGSrNX6DP3iufFKcZMJD08vxcRxC8ZAdgF3TzHh3vhgEk
u4nJ+wOS6JSyrJClpc6hxwDfi9Nt0zGqjJGxr4n3YYGcuZ+922EuE/lfDXMW8yvZdQV7OGq5t7bQ
BNwjAWMPNWHnkMHeEm141TbYjwZoRJmwsEvD/kS6L/AUvEwsWkg/oun3r/00bFjWGbwy2iuJTMF2
SMV8aqUxrVMBVQViwG4SLStwOb8bBtkkBM+iOM2xGvY9zLVZEiSgKT+wD3SIoR6tQvI54QNE5dWx
bgPSXHFi9lMkjoL46JrQ5VOkqzfHa4yT1yCBtrpTjAqFHWb8e5p+Z2mIF8cHO1Wk8UZnub1DQ3Ms
knZVFEOxJ6EKoYSFrKBtumlnOyEqh49u6Pzz9IwhRTyRM+g91Yn4leU6wthrbRUwknOirRNK8/gV
lJuDIxNmzVA60esY0Qc0U3PDhSZXglTvvvAPoQ7L19QlrKexe+Tmkc1Kn/faS63i6CW2EFtPEitI
EjqrsHKju1P2W0InvD38wRh7/5YXyPda5DBH1b1EnbpmG7QbM3kWg5peRoq3CE/ni8R0/4oEcuMM
TXypZUHweKmRlZibak6wCUZYmXwFkc/iHYzqlpPbig+sRzm7fOJ9Zq+L9uxqTwLVdzlo89RI/Sfk
VblJLQJVRoSe8wh5ijm7uVMeg9gWAQcmsXg/eqPA1V/6WL/C6tCiVFv1eZxvfbvK3wCyv8swAi4m
XG831Y37DnBu3abWD2YDGssr2ggiMOgvXSgZTATaqvqw/8ZdnLJQoiRva43hNKrFCVfkUPvzT0t6
469A4wkPInyJHvPCnamwhMA3oFz2uYmZEu/AQk07M0fa2XHebYR3SKMpQDHgkFRvzJcyST5QwrFR
R3FKe0ERoqrg5qS2OCdT9Muawh91l2RXj4HdJh0qfNcM2TXvgyZ/9aPQesZmY5wjB+n9KML0dSJ6
FdkmrqWUk6vJlPsmSUkzxzLeyW761jhLaGRVaXLZh53byuHZadWhEM6460xF36QL9RpUITszC+jK
ovzvoOVApGJqgYoSEky654Wb3DQjD7YUwWYmGwRhCwd+LylCQj4ky/5QIXmd5mgfxil+qqPq1SFP
9iOU+QSynfI7UJiTRVoceNGy5Leal8jOn0e4JBq13H6yHH+tVEft5i+RpiC7h8Q5Zk6kiVXyjBtw
SPgAIBus8q+iO6CPoYWyLOhL8Tiwzcloeq0vy65yMUWk05tVdOM9iMEMRDK/K7MmeKdhUQLgxt3k
/rhLkLSi3huulWGcePuSXjrDBEL9Pl4L2hE1YWOw6UC2dtj9HqpxPiRj5GIKduUG2e2IcLe2d9BF
IjSsvfoGq/KU9P5jsDL32gsWdHmSfhP+z0C3xmFUrHf8ruq3laJX1pYNYaJS5tmcPlHJS2ZWcNCy
mRjF0T4GQ1K+EEewGK1XpoOU3bJQ1bkVY7y0pDAxp5j+ktRIHGkdKD36dsQUCHfSc3aAl9Lf+tBc
05BwuojqKnrsUdCh25WsBvOnSsSDYn5+a8ZgQXREW1l3zZaotOlb5DTPZbcEZ3atjfwVAIcxiPDM
JrjcaVcMb15gg340lsiRYt56rLLZ8/S/FYcoyq3x3oQKp7Of6edk2gPXwJjN4vB5UoofF8y1U2D2
pH1qLXnkWvVEOiVTCK+dr2ECaMqo3tIkHv54NfI/Rejx+6AbsEpyrO7Y7qYDpADG0Q0hc6Q5uPck
xCDGGKD8kUCUytF5/gmG8XvJYPQ9K8Um9Jkdj4Dr72Vr9fupD52zVc75qZehe+jKsr8o75JRHJ2G
XPqbL6Y4zhWCjmL91iIpXnnVYJ8b5Tp7m0iGddcN9c6uHbXvImnRDzfjK1qBeD2yWj8XAT44Rm1L
Njw6EyNx2SUP0jlWzsvg5PUG2RvpwLql0jYI20gH99qkwNGQ7SmOj65/bYi9QYxQdp9u2nzWc/bu
ChW+1Vb12VBtv5gRvsLleZMzlhWpw+5HGq14bK0feizZTnBqnALHGl8C3/iGxSF6/QLg/n9Q8P8D
FAyG9+uD+idQeUEW/xdgeCEd/+d/vPQ/sp8/9O9/pQN//S//xAMr8Q9bucB5PI9u0FHOf+OBxT/g
OSjX94SDrsC24fIWpW6j//wPb/kt4dkOgzbG4S6/wyxs+R3X+ge/VI4jTfH1G/8bkPxvoOfwT/lf
v/4fRZc/lWAxG76q+W9gYL64xR/K30zh4jCFsvg+/xUMLKAJlUFZ97uBN/Sck471dWGSOyNxC0kY
hENN3WMeTPrEBP6c79u3PB/KOyp/k8Tims6htNgRIvK/sRf+kHl6qOzSvHaB9y2KqvLAQk9Qw03g
UEmqsplyicfcKLpDMr5iVQcnU8zBKewjtcMjBvLfGYjjgCfAizV+sgcUqdk8kNzmkRQGA1Abx9r4
7sq8vDGjds+GRjdu2symu0WanYBYyEN3B7mteAWweGrLp8KlCy6t9sqGuNrHeW+eAEMqBqtNTQWe
pE9KuO4q8lFE5tHoHwGqMfNCfpTOpjxGZV2cidbQay2XCilK1clxm/+6lCG0x6KLjmbgJ2cZiATn
FnGrOpmpkRWOF8OFGlC7rUakyigaWUy2ERDYNr70wud/ufn+Dz9Utdyd1ZK3WBbH3//5H8i9LIdb
B+28spVpOl+//+vHc1yE3APm//R0bs+9ze4v9kbC2khNPnouVMHOM99GekLrVAaO9w2tEpZ3v8A5
CmN5H4wlC0iqZryEb001D9fGAxiAQD0XDzCU4mHzvtpObV9svcg8B7UVvsS+w14TNQROVtNZTxHW
794en72kMRDvAb11Gr/ZtGG/jplVPomR/a7qfwZthX8dolxJ7+RV0WCtbUQQMIe8Y5h4FUPLjmit
Vqh3VhZsboGwB8eKJaVRLJMAPyHTVZe33O0JVzMCwfC1U48Ac3DXWcQSLeMXJiD9yCLSJxdqOzQF
NaOKiyfb7N48R1t3f8z30VITw/vXhwK/ecX+xvpeQ8ntimS4jB2IgLBX8gWYMlbIal94ZbcV1pTv
ZWNDbtKIrc0Jd63jhHaDHzzrzhTTS5DJWxu5gFtg2hw48Tej21kbVvQuAcVZBRzBLl7qMP6JDCnZ
i5zVOhayds99r07d7EUbB9jemahY8FQxhm2y0chgJhouxzsyMYs44cGDJOgDKjGxqay/PmhCkgpE
jW6OFTClrqWhgMzEQODaQz94YthnlmF36bxh4A+ovqkcTmc0pp8KZw0Zq12CIGFCMWAP0e2KujSJ
N3U+lbsamt1q8CGsAg0pb2MyuWh2fWo5t/40IIAd/QbJT2s33imK4tReaZn7G1D2HbE72PiWxqVL
yAULCV4bUW3jWqS8ky0qs2kt/LQ+t1bs7jK7/6G7vr+NlgJ2ahjEKYz9NQZzdoaxnBNYcMYg8XfO
DQLyBMXNQHAr+3Mio4AOBLt0+emI1vuDbEndTNc5EAX0PBLL+Tmzv1n60ZI0QW/Lyw/xVibL29AS
3JoZc8OebcKylmqmT7Q7mQ6ucRoRwpX7xIsYW9TQ+Ya+OnwO6248SCQSa7oIZu6ltei0gked+i74
Z76oFCYh8BJPd2q23VFQla75mz7owqoLQcjBU6DMbyQfvRMLMR5MP1RvDJ/ZUQXryam9syWy4DrS
XKzqPtj2YynuXxemxnifzJk85xlbfN0xs4gD5tVtenPnqnkFipbvAuDVh7QgSyXUmbnv8endoIYY
uyhw6UQiXFDcBZ9NC9e2Iq9q1O2znWMXdDzAapFDojIbLZJYhz9OAI16cDWK9cQqLnYxsCzt65ht
Igv5gsXJh1LRS5LsB8DWD00Hzgs+EHu3txQq5QRXmzKi7OxVTkEl27GXiVDC5wC2rfHiL5e0BChp
BgJaQeGLi4OP48wDvIJ80Ft29xCs4591z6cpMXCy5CO0u8nKq1v15XUM7IaWHz/PV16YWO5Qw0cW
iSRoAIl/17WVP/vG8Dxn/WFIZUfyjGMeZIzPNaYn3ZQVVh0VZM29qNxx67ssUNr4bBvavqZeZF/d
5Z/qBeI0nMcBNE8/Ds6L9LnRVZyWV9EeW238NZD92auSKd7KwgG257PGqIREfYN4KnliFiFPXt7e
2pROXy8XOOeAo5rsR4QAC7csq5kM0eMuhV236uqm3n19ICPBH12uhjOilH73fz8xLG+pQf79yGC4
qCyfQALKEF8q598LAaZ+XjhBHt5aAb58Q9HLREG1DUkzWdvMz4/DaLwlMk8eimSQR+IEHxyV0HkA
S24yaYurX1fTNTo2jIkYJcwQrgMOuVih9oAbCfFWBjfbxhLbzx6MxoKGK2gt5JTKxzFcVOupIGpL
R5PBnkoupkFHbAeH1LOqSZtTZ9vfhgQYmNcl/Uka3rjXsZZIhc1xH1jVxVWSkJwq467sGaRVCkbC
1OlvrCOZBJT24xjlmT5klMVrvcxGeJ5wTiXYzIXFPBKoAnpeIt7HzD3KwJD3pI3ExcBHjCo66XYU
Cc4+qQu9Ub+MKi2ugM38Mzf/2jEX9pcXtrhN5mTT5gDvQlqgVyekrYrRN2T2r65qAt53Kn7i2HnT
yjaPQ6I+/daPv40CobLwExtBKzp3wcBgy6GS7qTbZ69yujdplNyDZTMBPsTaRbOTPAG3Xgf28Ndt
o+iK7LTdmLhajthmFuWwrE4gmJGdRXZyBedGflydnOtALYxJ4GhFnnWHJnAYHrBusWoLj2DGV0yc
8Cd/B+bStGNnI0TEJ8FkFkYxXgBQ0HXj4jDKWJ4dhEKSWcJbDFGBfzW4q35CXcKIPX7qHTx3mTRZ
AcfTtLFZjUk8bp1b25cgZh8r5TRypFrNAbRHtjOo6YpuSE5xzuON1iS72rpXq6bwvI0g920vTgJU
ymvosQSIoHwv3Ivg0vfD7z7ooxsO5HteMKwarMp6snLYgIgLjHOcT+IUhgqHEPzCsGFJ5hjpgykQ
p0lNQqhSx0US6eANuhKX4z2bLja+lE0abmF366aFccQhCEg8SV+VkbLobhFwAmI+J369S+UwHWss
sRf+N3mcSO4US64ZY0rzbOTenvutPsyt8E9TKMm0bQu+W9uM7+RwMAUGRoxrfhZ7pJjIS605vdrL
ZQaG0s7+PkxwgLfQ8F/bbm/VjkGkskuAWlcx2rSHhhjSdr5PVZWeeNdkeCtf8OWNL02Vw7W1jJF5
D4M1u4FzkkGWWVe5Yd+mUbl0sMTEMTvSQKGm8QToR++MyfyATO8fQZ/yMsiXgQurO8IBMvtFzNUz
63sGHpmPQsCbX3WpQXzEOtw7S9JOHPnhPY+Rs9Xwe1wCXY/ZrL1XVKZAhceba5Iyzs7o5iAGY3b/
QbjP8L2DuLRCWYQVlMrrqe5bFug2e8/kCfqc/p2xrAAb77buFd61f51oBlaVgyrXEX21Ixuv2xom
DQvK9Jzsp4zlFAGLt8mcPbpxQSk1VsDfmGjFsuB4j5mbBox8SKau5cY2azQ7CjNemI6AgpOu/sxB
A6FJyZtryuoAs07pYOoT6YV6L73g6dPo786q4A9onARDRtjFl3BO48tcF3j3rdHZzoOMLsJetJp5
UBGHZ3r5eRZzfh5Z30NpmnBlLD2MDIjdM5FDNJ7zxmRJnnIZho+sr4/+5DL1JsBiLVhPPXox+k+u
wQ4HsEWlkA2kjvdhlC4MhNRkc64r/p5oSK5lNmJaz5uHTOJrPYE/asLOeO2JrSsdnzcT0hZs3uAf
DfBYdyPX7y1zoLU9eC1zcT3u6sUwUBBChrdGNG9BPN+avvorq4QNlE9qcz5Cex5hua4DH9BLB/2z
yzNExkOencGOPlDDRY+qDfa2if0nnI9at7D06iSXK+J7/X2akzs7UXFf8EkNK0QTSO/ZGBTVd8dy
3JM/+SUVWaJWwpgQ+w8QDTxntg/OPN+82vf5IHiuBugBSDwukvytq5w8Z222CD9pVnhvZc3PKBYA
bRQrDNimAJGTfsVgDGc/+JoNkWnOSQAz3kEXWWgsD0hWxoHvfrgmLczvygMkwUgZQPVyaegKOEie
YDijqaZB35sD6LeZjJ0L0Kx3M8SmEo9SXQMymzZgzsRP3iGQP6zo3vo/SzaolD9iW0NCA3OIyqu2
R3/3dWO1LD2wy5n8FE7TkDmrf35YVZYfAoyMZ5/6iiBKnOKBFZzyruvPNZEZY9W5EPv7l7Yw0SY0
o3Gs+B79bDpVDBlPern0AeHuNdGJcKcKLB5h3LIaLi5B55N7MwvrlCMa3Zad5UEF8hHmgK4AhZQj
sNqMlstIMol45phvEDpqJM0ObL0PwLOX9y6Hu+voPyrKW+alEwE5YalHbjzHg4URo0MhxWZt1JG/
6XF4n2k/N47vAVXGEbDqJsdmiZNs03IeL2igxgtSUAwjYXUragCsecL01U+G7xiKsmtFY3HtUXn7
G2ReYo+IOzp3gPh6Gi8aBSDgMsVSP048o40wnzT542sSWcxr6bnPRoZINsvb5qk0BHBXEubWLIcq
PKCunOKLNxbFTvpWhpp4aKZjlCnv/HWZEGY7TgRVGYVKD+/nmoDMrwABIBGeu3oP2o3ONQ3lMZsy
Mk+bND8IEp+5U5yGOsHrIMUmnrx8XQa2CDvLYVio2St2qL5QXFaEz5cOM+GRBD6sW7rgvU6UGCjB
zRiDenR7c1/4E5Li2H2fmDuxArLRlGQ9814zvxfTtA96tJHNjIfDj/BzK5Yge5DIzRXIlUPKxrXi
LJvQsB6iKtsbnmcdleGj1KridgtxDPB4ZBlbswJf1MwcSKULasz4qJqoPHTKQqs316RbVNC84VWw
XikH4jusiYBdE+DWf1fhwPBxApTzWsylc1A48V+KqrkQB75L2ra4lW7SHNqqkc/hyBEb1clbTqqb
1ilGBD3Ab1o6jsnmfZlyUs/95J3rCZ8jrGaI3r+gwHW3aO+VsfNZR58Ay4OthBSyBdUcvjnTzS6y
m4vV/DFERQ1ouvwki3GXLceZ6vz8hZxSNNbh2siBVZCrqt4iyKoIWKcfKVCoNd3NrmBTwy2bchtI
B0m+5b0j2H9yPHy6Yv9VypqlOV5lUeLs0DZJwnN3ERYwApPS4aBNM34wMUnzfjgOakhW1dAXL6Vh
1gfBfA22QrgTYTgdXdU2Z89T1oHsZCxiY3YVSZZfxdT+TKt6AkWI9dGWs4XQoRLYeAtrW2vyLeLS
hv+TwXpaozWPd77UH17aBruvF5yu6vjY8/r0he1dbHDCBzvisApHlFxUgSsLq9ypRdywYgjPooK2
kL0xWPYsqfN1V4AhcRLXuoxx7bLqQtjw9XW/LmWR4YCMOOcqSSUIz3KxRVOlx5gpxDrTIIpmYasb
LvU8jEIEdc6F0ZCVr1uq3RQ04rX1q/RKWf5bNQDfW9n21J6th6GPF/wYet3Br3820KevYxeW14KK
bvPPL99AfF0DajKfBK5NxlPoB6s2Q2mW+iGS0mUFneTlfAmE25wXNh/8zZ6sSZ7cYA6vRe0OYMqJ
H6Es/LoAOqP39eYrS4V843TkDFHp1Rv+g/aSsxTAaeA0e5T4z70zGGerTYjWHNHffr3SpHSGdduS
usssPl8rXgK7iLXSrcHy0ZmWeMkgKW7aiaVvnpg/ekRKvFXt/kaP1t+MoKB74PVamQgmFP4vuXJS
KW6Q6jDdMD/cMOr83prJvOcbYYc+AaQi8hvnXEkuUrVcvv6p93toX6Vr8NMNrB0e5xTXaRxdoVCQ
oNzwG7ZH6pIhUvcIODFi3BNflccz6rEBu7uIWkdS73WZuLc6ncZb4cR38S1LsvpbOwv0uz0UmF6+
4tI2n9o+FA/6JoG6afI3U+x8TKqMXgJ0ufcUx9FsNd66EnV/BAxVXQGRwJIDaZ9Qld1Fo4s7Zem5
0SOucjVcC7vRD9UHw6aNoEoubFbfSyDgTfnPLir6P5IO9QSJ+Vdco433iM4xmui1aBFxhWbwRDZ9
hcvbwLwSCP9qVdSLdLAnZOjDVWett0fG9paH1Fv14g8v6hHZlf2T+Es6KNJH47XKeErzsmbI1auP
LB3Bm3IqrXq45mt7KTfMKgM+YLiQTbJioi1YXJOJux/KWT8wNKRP+VCfqmw0H50REynAoG+D58+4
wyrodNpeWRgw4Sp9Tih/QCkPiWSFnAsDskihfDkucminI5wE/EIaIdSADxzymW66DvfDCp1+TJxY
X+8kcKx9aPV/WZC6REk7zYbxnYHcqbNupIVYN8ctvR3ccMwzrr+NUQefKHhoyGQ1nauywkEGH+Tr
Al67P4xu9LcuDdwPNeOifAgSsFcTWWg8MdEExfirdpuz7hbnGMhmWQjjlGVwtwLCtjP50U2Kcwp/
5h6o5zvyrxKMNBfD9iHyENRCoorcz4OlL1+XIEif3EhrfpBdieFn4d1l8MiRV1rXBFDNlWfiIOR8
I5Fd7GKzKa7RbC0jTAnZ0XBnSryy3idmCDuvVMbOjWgiPdFDXSchAdU7KtxqYwsDc337bWz9fB/4
Mr8sBf/K7KDa+UGcPJWzyHfoayFt9UaMAbtpEbPi/N+aekjuAqcY7ldBZP0i/1OLNcidvOcGlYtG
tXguCF46BbM8d5X73I5T+GBohlQJvCAlYUSUmfqx/LTTNPfefdF9d3imNm64qPGbRWuWS9xnFd6i
2lSkFMB07B35NhVaXeX8hFhgtFEzwuoK6d4dEbW3rPZm0BG1t6tKDW6wbyhBExD3RAOz/1yq7MiR
35bi72B6Y7mLKnY+EvPqFd8IDTmq9U2Q2SA8jFkeR2N6nQS+/ogG6sXW6uK2wXxkB3qzYl8uVV6E
5W76JE4+/d61JzIlvJ3IOmtPB5Sey+ojIGzqWlvXMmiMqzX6/j7qxo8KG9OpWC5Jp82dtOSrQXzR
GVY0/G9Az0uLDKrKNK5xZPQ3wQT5aqrnkZCNC81UDeG5rC+F1MQIEHTWlolznlMcH67q+y0Mcvuc
UeJHmmNFVVZ8C4pbatjpE/51Hgk4BywM+GXbtO4t9j9oxvpLEJbDBdQYCDqmrqu+LPZV26VvcRaF
j3GHLeYatXr4bcTjUteNLS4jZMOlmdavbewNz1IDt+D1BbXIOMbx4j4POqa2EWZRVNLODWOEczMo
BFCXRCdT17sJ1Ojxq1sae59vZtSaXq8inIzUjC1mn/7C5vvhJ95wHmDanT1SHBvDjO4y8dcDt/YJ
21fGUcqFLJr8Uo+KShb2/+7rmxoGw9kFBJymvv8DYFq6l2Y0XeygyvkWMHDprlQPiXVtTbgJ6YF5
fiI2Xj95OfE8vAXnNzsc7uAvXloGvE9Kps0uIA8G80gC0F7Wv6w2TIgxKYlBSMTbkIfhk63DeV86
LWh4AwF2rHgtMXbprmXBT9Iuxu46mxdCr+1zFBnbptbNPY3ITIr14O7pP8iBEdxLfdSqd6QaK2BQ
p/p/UXUey40j7RJ9IkTAmy09CXpKarNBtIX3Bfv09xQ080/cTQXZMdNSSyBQ9WXmSboffxNw+JHa
uf3E6brFGpNzGrSND0PUfF7UI3uW8WlBbjxkGtcyT6wb7TDJ02HrvzJG/ACq3N8lENCOrWH8mHNX
f1f7IlhrqcmlPenWyuaI5sR5fZFWTiz3hMAVo/YOtPeSoqlurtZ6e3eilVG3zD9OPRZn1Yt2VsEx
16nC6Cva5SsFipXaWrV3LS/dJnVDcVJp4CW0xI7MUODjTJy3IDoR56xEu9dyyZzpBJH1Sykg0HAR
l6/Z1OBJTQ180CIx9pNV32sOm/6yFB1HKzvGR0tVVXOOK9PgxDfmMJ7tmlASMlWbGLW/CCufi2Qa
kU1bHnbLYw9qKedC9SSKqvOLioLTsejRADv1QM/TT6Utjd2Q92Aq8hErj5xxEL6AhheQcS9tO7+N
eMVuQ52EZ9Mb6TYp3nmYOz+ONlIaTdbFBBXP3phlp3w1nZk9v+FRgk6RUl2BpYWifkXXSx8TFVq+
52V/e9Xqz2ZHCqGlAYZLfO3Ryu0z1dXLldursEsb5wW4hxgjIICzhddsg1WLAcqgtNcY1itAaX6N
XdoduOUSjtOC8CtB0OhECDF6AktFXZkhZFsiCW8W2fKNpVPR0DNNWbt5NV8mxTi4Zu1dliXrSQzE
TuTnZtJc+iAUTxOP6xoylzQlcp+AVTJc846fUJSnbM6q1PFrxeOaANmQBC6yuKD7CHzFw8vhodGG
Y+wLxwwvrdy+OUH2NylLHY4xTQjLDzTKhvzGsBMM6zyf6oTNZlNi286cDPvsiJhPuANdTI/M2l3j
mMEz16rzNpTtHBpHX7/lHuk7hbHN5HWXVzTkrOKQOxM1jFJ6rMx144ovFtSwnYwy+45cAizZQIPH
7YDtXm1MHwcWt0Z5f1xeefImmcbduBkqLVipcvjSD413cruZISK9d9te6ZrzZI/IafjwQITyVreb
H6FblPvl1KvaHoFbCwgakQ/UxUaA88PE7oJQEv+8imLS+DVARKB3E+KM3Kdnphde+NF9x7oZ+OCu
s2OnZNN6NGnESmvlgL5LDGQwGaMmjJHOsNqHtRu33iWKjT8kY8YN8x/vpWjlLVT6FHzL6Ad48lfj
CGSnk4ASEXTxqSq87FIowm8m4xkpzpm44eiDkgvYiHFsaOBInLC+4seyqpfWBABXCu+NNnqbExU7
Dx7gNNMVAMNslMG2kkDM1K/STLxkoQ1jx87eh+jFLwLqowtEKJtL6+dAZLCdmPObLjzBFLM+JY1I
WlLSLWxF35ZZoQBWKJnLl56DZQ5ChdSm5sIztxlEgBUz2fhi6Uf2fJS+NZnqL68i2+CVVv5tdaMg
GxdY/iyXWEpODTAvLSrzfVyNxmlMbOMEwWQ6jc/SFYqxpmQw3cwhsx78tqi+ho7F3xwdlcNMY97J
3YD29BipaE5Jfh0jInxKBzyryZ7QG0hVcdT0HuyRMXF5QYs9G3mp7K0/GWxQDJ28c5i5tlGCN7wS
4gibAts9Tch3u5iJy9XJMXXNHCGOBfhddDDjiLC91l4KuQiAmbZXMcucnGqrWpP1JtJO3yVmW0JV
cpNL1VjqmXH3y4os7hpATA2Mrd/0+WCnHGbK1EOjybOP0LLTa0YayYjU5hyQD78uf8SG/A0fhUXG
jFjCNijV4Jw7hQK/Pt45NlZ2iA7B2TSr5KDi2SQ5j+21rcLJXxarg7qI+d3bcaNo232RkL9TuupA
/XAyQg9L0vq8vBJRc6uimZB3W0ZnN3Oi8/Iqo2pwP9n6z1Gxm2Nnam9o0eN1ufkwhwa/GY3BrtQz
7wIH1eNxTImnfKcxi1g7woo3mbzdC4LROZsjnh4leJhNgzbtq+Si8CnLl2YauRinuZtNcnyWLTt5
udiVF/i51l1MM/gYJiPagWTpo+3QDDy5tXdoMqGvNbn30se+kaHZmuQRjZNdTGuj02HQJz5q4uSw
cvuoTygXlIT6hVys2RqZAyQ/kxyWMnA40zcC3OaD16+ZsxlH3OR8gw7WqXUmun6zFMgtG3cl8yi+
rhA2Fpl0WUBtq/Qj/aRE0fWX+8ayyDQmtTnNC2Yre71ieoxjm33QoceZqj5NCclfCsAhyeJyunKV
r0SRlgRM+dd7Ltl9A3V7Pduaa5NS0brtFIFQhPBKHNi2cUHqQ3uzoLyd0zActV0sqzxdkhGf08Nl
hMgd02l7nZYejMvoEjWoaZdNAg1rG0erKpgNLOz2uIdXWUBDcPq3bMOa3op/lxYy3SqwAc2qqGBE
MIfnshiu8gYNmU5TZ9AeYB1gDvaPrCV4JZCRAX161c8iGA9xHWubNquMncVn8o0qZMzbVfZ0Tfzg
wCPBakAQ6Jyk3waKaFd2IZyT0aTOyfFI1+Rj9VXlK15dc0w+l2bM952mfFeb6LtJpPiHaJBBnXB8
Lyxa2Mg3of3rmbkedTJTKdwBcLCT+ahl7sKOeoUwOR0wNmaOmfjvNyvHK+G0YXTOFGOrUjasbcIC
+CqWEOvE0ZTqucbJt1VXgUpaJoRywRlWnhUkstawjtwhVVRrTBNwu+SGBhgB/9x8G6vYRdqOysAp
ID1txuYjFs4O0Vs7ZXOln5ZXyzIAIgdZEhD8PcUjd5pQI6nW6GiDXj+JXaugec9TdI1kGaLqgmCG
sA4lAdv1vhxQO7zaiR/UNGJhLxuwC9TLfQ5/iwCnbpS7OX4HtYD3lEHz+/fhUuOwO5Dw8QGkyY0S
uXv7XqflncqQyu86azwsEpGZ/yncmqCeRrs9bNQIkUmEJ/6exjej7sgsJLj2DjC4Hjf94DbqlYoo
75Y2SnIMEjLvRRXqOye3ASZIgam0yvzgJEi5al8rN42dRSzPf3lsIodGBaJY0QSHWmna3ZxQiDdJ
3lT3U1hZcPIyBP+Cedw6xzPlGzIvQpfiF3oP8RH2U3xfpOGqCo5h8cMIg+KV23D5GcU6bkaAW5XT
Xb1zf1sAJIHHkJwHxDc9dA8LWad6BKwomQYUKF1l7JpGvOq24/rNGLL/aKaCoiG25fCapMpnJy/N
7tsTM2MOAgF4ulKdo+0C+BsbIzkJCm3dCSykG8gTBB9UzNLMbGMaOq6LyylNbRR0UVUQg9mvLYsB
5LJit8QEfHbJzusThXpawLR2Cl4xFFa83EOUr+0oInEwhc6x18XPPnHzu9lL2dqjNFlB8bTAZMqB
YH3MIZ09GmBedisYcQxoUWWHJXngPFnVcuiEko3PmWout7BvneD/pgMKG3gX2hdX+/LflcMPfjqp
WLYB9RAt/srUgR3p6FPZx84um/ovXU6oIqJAl6LjvgLz2j4dBmm0JgQ5D0Jbp4RrUQ7NAFopMx9+
2GGb+0VuIW1EZXscR5R0ATn62NgwQk3RthenZmpMzUKwjxnwbDlpD29qVUKXtE0+6/woRpzLL9m7
PMGjO7hIbvsIrMrnbkAHS3/QEF02uVp+a4aR3iSofGsivu3ZyCizr8JyvOHSv+LvSx+a2f0a45Si
njhJH15XM54iVLVNIRhL3N1zNEgdkdU+s7nXmHlBgsQOEd483VGuuRpnsPbAXAlvm7Ihrdb4BKmO
zdW/8B+gstYgnRDj9fBYeP2foYPZGbvw+OUg36LIyc9tFHBJTlaZwJ+WV1h3srUXKjIidwykiWlZ
QvZBfhJj0gu97NGqFS096F1fGHVsZ7oDfYIDVCzCIl8DPRz8snN6v3c4v5k9Oc6YxNoFzkt90eRC
xAp4aVHA8QhHn+D74OOd/fD6gTqQnnv9NpBP2mWxm4YggMKubIsDOCCx2TR3tVcFie+qXoe6+RRm
MJ1yWosggErPXo399xQwbDwn6bDrxWxfbaOLXm1HGYlqpjWgHbV6ELGetlpWtgcAKnzo4CRhTooz
2T3ECQJiDMeZVFHXNUPnd3IaPdhWKu5AQdG5UNvHZQu9XLX0oK5db7KhaKVcF3OHmRfGWboBke+d
Qi0lrRUEVPJyqhHQzT/doOzjKUBP0Vsk/JF7+ezb8vRAQt8De8JnhAkMkcPcQAHOLJyoGBWlScPW
ZF1uSSx+havR2XNQ4/6iYP3S0k1WK/EhFEb7UXz03B2KWJseLWgReaiLP+1hc9CmMmrL9FbnHBYL
4W4zsqt3LE/aLqxxyulNeTCqqWM3SUA5dIxx2/RISaAG6NHK0cLVRifH7CV47yjGHNZVrRpnoQM9
JtfDiS6Fj6hXHJS2blASdMsH8/NCS2aU4zYgl57o3GJ1uUmqB+DQWR09O8fqNp3ldC+8kNWzm+9K
OdknajNiPwkZ3Lah614MbtM3A1NUlkPL8MbqW1K6yrnW5lMHV+1V6PkMyDnI11nRiWegOUdPB9Au
GjO62KkJrHKq2F9iVblOXIUbLfnldaZ3N03d3vdsEY7qzOabBhi+Sw0fi+gSa591bvdsrNjgL7IP
Krln7mMx+FU3h82gwIYMAtBwKoVEVd/iIjL0bNvO9O5qLeNevVFvRWklO3xGnXRV9vhSpHie1ygV
VqC8uhCQQFZG3OZ0np6LBOmImIYuKzM+fYFe9zZMg/Y1MBlf6NwdXQHFJVC8L2h14p4nCr0POG1f
QxaUq2RcZ30T/g54Jq4bW1Xvc24OW6CqAN1U/Z3k3cF0VO1BlWT3RI/cW3Gz7oQ6vEWzu7f1Rjt0
vXCZZtHZ2XR5vrFG9mEEnIE0yUNKimxgchj+/JdwBK+vlvy04Yp8WFEvLp7iGGujToptJ/SaS7gr
/li6+M14ZLXII23swFGQ2RQrPRNqx5sy5f+8asHGERlLESMy4zf1nwVPokC7LUtq8zfnBdnCWo1+
z5C93uLKsJ8VjcD8psHcz631snWTguCRhuDYZqemktlrRE1ZUm61X7Sa5iNcqO+i5CbkzNZVMSpf
qcsWm1vnPIGhXe16HMmpyWCV/JHF+EvXooMkZqv5AXGoelc17ykZUT8HT7mXqvt7zCfuPPIbbYyO
v0Qrz2qgY4wmyr8O+cU8GYweDMpNbjhB9S1HjHprDwmFx2lzA9Pf3joVT2hNuqpS0GTmfNA3i1EN
61KB7EAX4jTo731BaR4B1u7qWIIMG27ARFp5A617YRM1N8aIo53qyYkTbJGxnz4YNJJsyZBP38n3
7J3IjPFF8/yvmhy/joJ33cNSZY+YfaZcfKHSEZ6HF/Wb2iDZRucdgVabnTmVK95GZKm9BYDmkLQa
nIeuQlnsk3qngpP7qN3ikg1k9wQa2glKerqGPTrzsbkX8osR4uSA5RDndcVpFAneVCoO8amM9aPS
K1D0A2kzYqCGo2RgvOll1HQj971CsGnBknasmcQeOzv/puHsXVu5EhCwZGLFtIFicaH8qIifnoKc
4wMMgOJNyfO/OlRT7lNmdCrY8axthbRE3NvmiUyo98GM4CMz0+CWNPjtrZQlafsvDtRqQFFFSSxp
wOvpYN2NVQBMhG1JtWp1/JAZw6lzylvhaYcx4we/sgKYuBU18xStqOHWAexK526M+g3wAjvUcibg
qsTQ3mVMJSJt+BoVJB0wXHd3q27RhKjbO0ydeKmGUPbLvZIUrn50lehoprgBVImIqCMr+w5yjl6v
NFF2VujwgMYs/Zyi+cGopHq1NDj8Jz177KJXRZbAu8R4+PkxLHULtNeExQ4THQlA1/oyYV2jaLKM
3HMxpUwJ9fh3EVPkUQQ2lqU0S3Z8Uo9xN0DekkpnWSm0v1iyuQSjWxR1X+SH52BNAR14+vS3EGpw
qxuaD5GlsnXfZcZu+bMKgRDjhn7RK9e+Vaa6SnAXICdk3puD9sSmtszfEYDg7tmZ8y2pP9z6MXV3
HkozKADgtGpcAeMZ06c2Kd+9zrPxWuX6B17kTSzm7JT1auqHiXKjXy896DTcnFW59FGbH6bYePHF
wABOqdtt0pyzH81DOV2dPXd0eUOzoWfvO56963F0LAkOWA0yQrMslszR1BacQUgK54KpChttFpRO
5ZJF6YfHY76E5rxP5E9mzCtFWo9kQQQecU8uqjeePHxPJ4M5+y7UVWvFlEgFImekb3lY0gWGJLBl
F1gdhnkGwKtq1r1Xs28IR+qJDJB1X5ZkMuFFq93Bbs6a6HvwSowgPCrTvnRGTlVC2kEB6Cp9DwEh
8j1nKkgO0lVZcBtgeyzDPV0+7ltChMdlqAMDNKc6pnMOGf1WBKbG+hi54mxKJ6lAgq/pToEXwVay
XkSxtC4O1J7ss8zTfYyWur+8Io0pOLQzTUvyvdWoTYd2rk7nZeGpCS08wy6zHFsRTP45xRoj8/HQ
FZzEW5eBbs+m5UKieia7uaIYFx9VAM6AEQvFcgyr5h4lmDHwa/KEfmxJUpw7mMvC0e1bpEFWqNl2
saO+SCv4anCNX5knRoAcLGli/PMql6+K2mEuavRbh3Y/c43b1+xwTGWpvuuq3LsLPmh3oRlY2Gb3
5aV8WATqUY+T4+H0ZEibmRkz5pGNUocWzANu+IvaxLALSnelfiMbi5BTKqfeBmRL19M/y/JWLX8B
/Gj9itgRbP2yIe9pTg915HjO2Py33UyD34/O4GtdNB6cvjrQ8DBzLXCAmlq9zaEh877SXlgM2lPl
qhECeQiCOCD0EJVFS2+eMOKzPUoSfxbyCAFCEsZjme6K0AMcCxbM7+WCy8nxE4MjaA5hZVdRk3sy
9PnmJal+C3B83kKGx0REMSTOIXWqmVdzOpHKmGqkxtWAA2C40zXOWx2Dxg1G1XQlDTrCav2YE+Eh
KuviYFn9B0FD62DrjvVQTKY8sg7PpsmsEoAMYVHv87b8kTVasjadsPpSeCi/onLNcwE89BgPIdZm
ayr3Zos4vOgQi87Tmg30Za4Su6uRHCIazyOUoBNVTDq9yjP8UCpkODrXyJpSzlflskz/46Cgj3qM
CefRTh32/y5NH2Cim2DHmDSl7RaBYbBw1wY6O2V0B/2FJ0Txp8UYZxfl17SIgn2xuBCEHlZbs6J/
tSvGU008Z09iRT0tS4kp8ERKeY9TGlVRosTCARHGVM/LMpqdehbSCqpDddON5lILt7iadF6vdTsh
2S/fZhUoKjFgDPUMYdJOE1pkvrhcvb52j27CnPh/Y9HlFZER7BHCpDbs/390O1ybazRaXNRSw1hc
R8uSgK8BqG5its7Sp4dCdtCpYmnnweOs7nY/hgynAEPlF/6rD+C91TmmvLVKG/uptEp/qHr5+62F
bF9SOSUBt90sG8D/9oNRMoMkgFq/PIoyg7hjEFfztmnMn8AiYipsMBboiv3TVc1LP3jpqSucedN4
hb4ZZETC7VC1ln1pzylsRU9qdbSGBlSjludbATV+P6pJdAoHz4A645BmpgRzbdj0BIdDgYPNpSE+
Hi11Yzb6fGQkAskExwIs7GSHCSFcB93kXG3LgQ3sksTb4+zqfmfMjimYEk8lKW2yn6Cxc36A93bs
6H8K/pamig1RcaJ3PbRGPiNM+HkCLw+cuCKMhN8j3ESO8Q4uVP+5vEjpKMqKoGCTlfBDQ2sdAEyE
5lpXdGrRqjDYjMMwUqU4nhk5A9xqI9OT5U/tzUSSVA3g0Epqh9u6mEKyO05zGO3phFqcbsVkkV11
uU/DV0w/HSEu1J/N1AZQ9t3cfYrc2TKGLQ+TM8Ub+inD/efRHRqiWC2DfqpqKSjG9YXDqBvOibQN
LAtZSKbZ47QzUFOou+mPeTDwSxJsb8mtSl+Ox+E34wmlQAyNUjx0xKg4U8ovk421LOuDyK0VyvBm
RM1uStZL6muJVpmCoGTFKFiQO167loIY2eaG4z8SYvzH5YOzfGaKBu3abmLQamUV+pZclldDHYZ+
mNXZDogYjdMD1Hw1d+LDXHsq+a2kumiJQxrPiKZTWf5aDIwjN2fg9xsmgxN9xdSlTvjKV6BFBtIE
tocHhAV+Xrgxq9TblGPR7kqXym+8J0ActcB9c8f0/XKsPSt5LksDcnmtOCnnconDLNGcmWnPFKLN
5qGRJu5lCUsiHKnjXekiJqWW0lbqD6raX6f/LRkIVjoKNoqIfuGvgCld8v3cgpaeEdcdFW5BjXUz
y1w5eT3Ti5RJKg2duQrQLThEIs3WCU4MvEZMqZZFj6pg3Wm4k7NMMFJRE0aAkQqit9a8S12mv5lf
24dWtlWRw1MeZKsPj7qmP0mQh7kMnWVc0pC2nRwP2nGZR8dnQPy0OtYel6WbYnqPc+DJsZlSktG6
DGprgm8BFFRjGEdpo2f+vQwvpGCR1u50CNW6gGUCSRFIauGdqPSi04KMr3TmxBq3v65u+emrnrZ1
CAB/jh8IGnCK4d9tSsP6sqjMKMffbNTUVzPX1RYbpHmdqj47lLQkQY1wzvy5emkE8zGleK+5xo9B
V58RE6JzIjWvZQnk25iTEPHCuMdCbKm0wynDYSggIrGvk7cB65cRWvfKBPDhtVn9VinltaZD5uk4
ibcasC9g3wVLbEQ2XWxM5RR7okKW09AqWaZ+ihnxWI6MA8UGP4ZasR4uxvNL6iW0ufIu5TvzVS38
S4+GTSl1b5A+FMZ7nea8dTxj7xjEZZAecjkfXsyVgkKTJup2E7ZMfojT+HOsrhNfomrkWdB9Ifdo
RwcwNma0aGdOJRPoeOBxpjb7EXHorVCDE6XLzm15V9dUAoHzJzxnO9vldylwpt3F3DPt1qa9UZBS
GOOyddZUSMQn8sRYqOTedZjb6cgt9BBhH98HTflzTltIPCN5151b4Ro2hmiiEJvGF4o5GRvKP5sm
3d0tO4xlz1HGlBOW+M1p6Bl9l+fMgXJu7jYTt+G5URwgR5QCz6NLCazjMVYfLIivbuxsyfWgnzDJ
WHWZSfsaNXyTPYnbqIFw0UqD0kOAf78hiYyB/BzkfXywMjvlb6yMtRKSP+HMAKSMVxPQjRVam/UC
rvh0wCR+g8aDDBSJlUYq874sjGU9okjhe+fGh2YZ7ives1Zck6Co2Vxpis2L+q8C0fewuMuE8j3X
hfLEUQJ1GXTzy/D0r4WDhWrsCQaYDZFrMvLDdnZnlMFKMZJV2Y8GqB9aORmfRZcZc9M2Kv/MSWf7
pTDC5wC3GWh43/xoS+fRZ+mHFYGTT6d5fBYcZzkkycektALpht7sBlnnl3HNWpz7H5ylwfMr8U1Y
RXGIksDbWJUxfVXpGyyNv+Qn7G892cedTS3bIaFZ0qSO40Gs+ZcZigKCbz37Sqemd1Wm8PKcJuoS
8/J9+TPHTf2RTcehBDteryLLyE5ji/dfAT3YpRPltlUTvLIyaM5lTMfKLNBDGRN2iN6oSlnPRI0T
Oe0J9kVHb7mIkboNV4CGdeq2OnP2rs7zPOGa9HpwsRFqQekC0SeN2V5y95XWZC866RaODWZZFe0M
XKTF1gooMPwvPFfrJsjIkkfrluu3Ps71dAnMdLpHBcUURs9lieU1PdWO7uKmnpWDnmpof/8T3d3I
NTdC64e1p7Xk3uPpvNxqNTtIz8TzzpjOO4DTotkuf552a2I16qVLDRlEpQ05mNgfsD0O1jlYR/Ib
WeBjy86ItVPovvz+tJz8oQW7ZxEli5SePLeb/uDnvXwaIrJWqgj0j1ZMX8VGsRlkpCUj/xJRIbWx
c5OF0gCKM5JeBKb006LN/UQ1ARJQ3o6XTR4Nl0Nirg5PNGx6BQfvjvxY7u2+9GhmHKZm/YkwcKem
2i3SQCwFhaiVFAoll9H6IN0D50rIiLWC2nHFOQDvwOnKQWhHQWh2yG0evLWM36uGmm/MqRk3y9uu
b+r90FHzESViIlsXTyRDMyRcGBlFwthVoLbB/6Opc63XKEtRneX7PIKiTaLIPXP8sc/dWnd05t9y
WbIOpUDlmfXkEeb8h8yBGbYZ0J0wKwQG4V7xpil1f5niWYNllSQbaCC1s46p4N0XlfjIOyYvnoLn
p5lJGPSDSskKeE68exYc8oK760ZJdPNIsuaYU6fGp9x7D9sY6qUwypXt2Nl7imUe8afEtcqUa4vR
gYYgN518M+4m34nEAKcKXskkvTGRdMlkQWyemjb75qWBulvOeDQLYrIqzZlj8V5WOY6jVrzivipe
eMaVtZ5n7NWErr+m1Og3bqLG27ar/yhdbz57NVEPY8x0dCLw8gSJnT5043us6fEx6oNTacANCr3u
N+EoG9oqj5a6IvVUq6I+J5P3hzYPSg+ki2RZcvuRwVM5uaqOe5lYkLYZHIh4Qu7Rsq6juDsvbtYy
QYcfE+4TyXxrJvWjSbw7zpbsWHJBPRzT+9PgY96pktDi8iE7FnCO0pA6BqbvmA+lVurQB8O/gvBo
3F715ZGCUQBD1sAjqpJVITNZ8LVCy0Cv6RuDcMGuVrLsI28DjCpieuTc8+7h2B/HrP3oXFRbY3Ax
nMrFzMxeQizfK51ddUD33GbEUXuPPYahtl7/4MaVnIo2eFdMUsSTtCRycmVx9KPos8mnvPwdz3K/
95IKf2OgdD7b7WJNEy5cJpnV6aWZMA+SX3bUvSi7x3lXOGdKJGhRNKoriNvkibGJG3elmDsctr/y
KUYkgxvna6SmSbuZXxG88TX2EB2pV5aQ8cCPap55TtuWe23G/lhGNsZzIk9HHZ7GBTjkF+ikNqW3
REB1neYxkBrY+XOgPAA8usLvhtLYjmL6G5RTQGtOnAdrHvgcv+eYMoDa1PY2aDLIhJHFbIX2bSLV
+Sa3sfo0KqmGSi6A9TlBMYSG8NGCOoRcrp+IEdPlhvN4JSLLPFkwGHFLqj2GY8/aEfuxToy6rRPn
LGObV6CmtOXQBE0Y2x8ky4Kvm2FoOC2vNA7Ix2mh3oz2s2+NZofYqW5EAzEYzVdl2oLjfvbsB6Hx
P1pDhLVWgulY2gFMcwEHp8IVYLXGHZYfJEOYNLvF4rMsaKP12krUaMuobU01zXxu4wri4WAqgMth
eWyIAeoXsctnR5wN6+cSo2bHml56snknXTHvnHTwseL043puw2tgJ5x3jC47cNI7JKZwHsEwWUem
yA27jF1f1caurex3ryMhRnsnIMCoUaFl4q6EbNy21k9dC6v9EOZ1D6V6eldzIIfoqQghOcvnq2An
jNo4q1LAneTieQkRMyyha8gf9J0Z2bivQo3vg++UbTIOHqiohBFi/Bm4RkpuJ0rvfjAnOGgCyQks
ivZguEclsW39RWWtV70U70BmpzcqSI9uFd5rZeiuuXyYqxEJPLNR+YSCv0OF4/bXue3eaZicf47S
jaoZjwxIczBH4x4KmfnuOauqXOWVRY19V351HGd4enJpE+sUz3BdYKrVuhPf+mE2yb6gQ+Ycr8D3
/rtEIL5XcdNj0XJy0/9vyXBMreoQO47izfllWUDAu+corscbXKy3cFBCkoGJ8TBdLgmFHF47Yktr
5CyyZxgO6qy/jxEGcU9XlSfOQaYgAVodKZSLWKY9csbTykVps98KpvYj/qPi2dg9OrRjj9uQFJYP
N7ZBcTenY4dHfPnmqyDtEJNZknmadwAp/0SzRzgJodYvx8iixpVInEZ841xjZmBoQSL/KfoUY35L
y7CQUTWPUNV2qFs4oanTPjphnFNhpfTa2N7hc+utjuxFRL0ULs3+QgWJQHgepiyi0B11nzcDXSck
f0rd5sMSC+VY5gb4ZLRSjqO8JXEsTrPWOdw4WutQ6vF8W6gAmtk/CeAoQ9JeEsP8sKdZO/23iNbV
TjllSoXlFBcF+z+eB002crC9S/r+g3T9hINH/YoVd8Dw7tL1Bxbg2mhtjzZa/UEKcn1cVA1anhvs
esS/bxOHRdXroKcWYOK5/JjPpjhJUjy979r3QEaYl8XuJvdIpJumlBjqeAYmbI8tf6VmJtO3vq8/
6ro4RzjvdllcorKbXby1MbW/Bs6obFKS6SszSIC7cIcygRPear3UXSlJFV+HpU2FUsPYsf0U2g6D
VMlNlK/QDlfImYHD7VRT9qkM02ZKpZy0fHSxH4Yd3SsJusziGtRKDy0tnYroQt9KHsN7XPYBXRQ9
DRyGuyoksKSCcrUMb2DDWRJA5PJu2TzR8+ah/hLGsaKrK5fllVa+tW1ImMDzLtw/OTRMlriXfB8H
NouwdQp4FZ3eY1pjxrq8K1Jdv6AhkWqKlJO95JTlQhofFxMb+3WdBr8HEmFvMhb2BvHIDnEOUXpv
nAxFFG+9AHjrdtZHFjd3EOp8sovyOtlxSPTLmjexqlU3fb8MncO4o4atuNfyhMIk6ogCkh5so2aq
RUHP3izRNBerpbPAelLGEyayTIMWRJNw3z1IQsYbRj6Q22wMnmmfVAfOQVdXpo+XZUzrV9pDtdFL
ddg6tUkVM8Nxg7YE2ZWTzQbgAc/44rU4aSlkUS7/CGXwQSPuVGa3YvrdPNoILKNnUBo4Ce+9VMzy
qZp5da1jh3gZcU9PVZllhUF46FuuwybE4085By0wEiIT6CYjkcKaKHcpfthJkP8wm+M0VOl+0Kk4
5sAX80ByPLDbJllmRvaYr/hNHxpzumaTYh26zriWaevQBUd2lYwFt2yIj9lh1MucI67jeiuUyp9U
DExMXwCuLpOdpNPBRaGT8YHH8RViBsNugIV9UhxxzGhDWIautQaeb7LF3a2rX59HWpSY/jhr+n0x
RPcmdVCO0uUX0Yw6bd4pD3jFovo2DYubK5dSVY1Lm/+eBf7Toszx6lVE30Eu5Y+GAgwfFIGUFPLI
glRQkN/hHDpdUQLH69jQvhcm5IoxL/AcgsMVbWqHJLvbjkwfpvQLbQn6tElpoVizBTM3VT4buD5i
f5YnvoS7jJK643FI63+m31aomf7k/dbkOcCQC2DlFi5GLRkgVbgVygD6nwq24vyvu2H4VikYcf8z
OSz+hs9BaWvjuxbl1I4EgYL6okB9IYU6v0H94jMgLNNX5PNnWRCrBCMPzrdbNxaMiRnNn4EB5udY
md/zru/2RgXHorQQbG66sHppUGpf3Uy9JUcLevl0TfGtsXoDbPSPnXOJNsw9AcT/4+u8luNGmm77
RIiAN7dt0L6bTqI4NwiZEbz39fRnVXHO6Hfx3VQ0OdKI7AZQlZl7rw1YECmXbcTpm0jpTmbTdygF
y6au+IALMAr3UqoyB8Fhlrwm5Lql4Gg1JMaPcaj++k3UwbWUQCW1ZCVOMi8gKYdd8s/SERC1c6mN
cqRrShqSzBRSfoI3g2yj4drZFbgHIoZeaQyguuGKLl2IRouLRga7iLF053SqXkY5hVML12lx7bvs
zjHFfXLkgFRL3PxpsUOrSBaemHYQFrAi7xWBJASq9B67XNGe1HB4sbWvFudEmGLGY+S0fp8QsvtK
5exlFU3ruP716R/AYG6cYqp3WyLBOs3OL65WiRpWQfHVjTl9JNKUWmuafXUzFzmr54Z0pzntoq3e
6YyfMXzX8/tcZfpnncvnMx646J5Sk9i9YK0XjO7LFyDeZmjPU3HJJJMEnUqKd4kwcwuTZy1jkPbx
4vpHQHH/+GZmOgonQFSQH3EP2hLEE3fpjAGVYz8mMdrERRe/Uk2fVp8cmsBaMJpP03orW+1XnGfV
2XChWjScvNy4QoOQWORd9+FkT3iNQUkFSXmvtYnZIWp0zkbGHD/lh8EzoMEV9J6RoCGcXLCrTkEP
qxH628gE9dVxlgHaIRDxtN1jlMtuuVbOD36A+SEwaIeDhv9DfW9BB/Mp56MRhNb/X36F0qKjoGk3
sfRZcvV3G1Wz5XS075QG/b0TxMhN2C+tgoNoXk8fRu+MsHiYlrZ43y+kUeD6MiAQwx4C+c2W1uXN
QS/T9kZ4wqO2g/yNXZ+epkgZaWQc80XQlPfR6kheyvo41DKoDZt0LAcCUFYSn1uzfZ1K8cvWR/Ld
FqpDSw4n/SW941zUn0eqs31VGsVeeLjeTYdY4TxYtKvRYBBVskaryTjY+vPebyw+s3TKL0ZchGaK
JtPxPOYL6Lc5l5SQf+bgfTYXsR8pSzd/yj+wRVh3MgxqU4BxrmGD35J0SiaahA4F0hEGISVs65ac
DB3WMo51a8czyt+KdIG4qGqhdsK0VvpZvM8l4NAui7BLcLdZ9AWJTyrbfSz9emopmqC7unr0E/aU
dWiHNLs7hTSsko8pRAzY0gFSFGD8f1ZLkTmnbBqXy67MgYnxqJpuHpHCKJwRQTN1vFBL+peao9k+
M/FeZgvSvxZe+0W9UosvKVTCmsXOkGJ6Sy4B18kxJx8dYVpVHLCXs+c6iNBPn9+crOXzMKSOQWlc
LJdJtqvkVH01EjxikJg+XzHwSfYaHz9Zu/wAcuD5x4FBKJe98TOvEF/9ilG2+jX0ftyuEzmKChGH
Ayve+CgPjmrnKnxSds05whiaLxkfinUZqmi+q8VuJv2EguAlDapuuxqxzfiN3Du16AvN7ynnwpGT
OvQiwKzlrMqWS+d34zk3j7EcGgdEKp19D2TRxkM6sqN/hP9tisVlGRyPmXa37iymrPwg04pqAq2m
2/ikkRJLuoY8+XAfAWbCQEMj7pS13i5Yl+TiyQU0Gc79Xus9uIvpmzVArzTHHjG2I1+i5DHkQNnc
uujbtoWsy5FgmxDLGDzXnf+aurq5A5mFhuHf/6heeYNbhp/H2GQxj/ytAYkORs4F0wY5v/kjH7oB
NPdEm4vATWKcSo1Q1JlIOEs6DRy5zHUOm6ulJW03qCWGZrlxQZIQAbfkTsocbYMuAYcTkzvmWgls
BzLoQI2m5RfGDh7BT27xqnWxuRMds3/hBeP+c+xfRtoF3L4SAiSW/R05UheaWJv5/VlIXcLeR2xp
6FbJz2w2yBdRcugMzB0GgrZmcod4yoWSfB2SEjGVWPL3eUqpkqWHuOJA7GTAAQblLSY8+/K5qS9p
8rRKs7haCgw110Q6xlt4Z4d6TZ/FAXkfljGtGcWlzgoBrSp+9rQmPSg3oyfJUuqVcjhqM8H1mJaO
DIrcsw/C+HOxsSxjmYrQAvCrWpb+z4I2AZiuMN6kyfBzf1ObnNruNEFAPMlgZ8NLoalkXX+uuVvV
V6lEKojYhNfKATCXnRWl5KkEphQXZZHTtPNRqbN1x5V3l+b+XgBuHCfNdELDpCe9cj5/AgUw0SUf
1kccPBCKtVsTes3eNrLkOgH77zcOvKwzRI/N/xBEtKvFJcJga/dnTtrWQEODxP1rAnp4Cpz1PVFd
iY6+Y4jb2D6Y8JD3rQseevYs68lKM/sJEnDCCKWmo+lBj2YCeBqQJtBzN0TY8JHb0uhUL1b9uUzS
8oQWoLlwwfIE5Sy7g2+8XtXSkRhwXIbuznMro6c1sAXW3qWsU2YmdGd26ktCoLU9cdJYhcm7uVmn
3GCTqMeyQ+3dFjWhO3BRAX8SuZw1wwV1KHcKoKWzmYHUigEuIS9nhWv7g/O8ZjkoYeY5p6nJYkjT
U20kslvZxy992ktI2nyL/XSBg7U2oVgROLZBS+ooo+C3ye4IjuqT8jwRnLZDRG9tVnl3FpQpDY10
7lae1ePOFxxb/vT41Su9Q1AmVjxFH2VBPFFl5cuFzW25zFK15DqVQYgnaUaDXrDv948M2AEyixKb
P2bE5x6DyAFh4cIkrZXsKPBCHRxB3DLYz3i/juqr2LOel7ixGNtm9m2UM+aksfoLhMKdsqHV9vqP
Ky2rqgdP2wGNtPVXHL/EaQOYOaAfeMzbBOUe3LJdl/vmYeon3Mf+Ge29+9Jm9AOLov7Jlt3u2ib7
K69543d1ywzM8nm4cpAbX9oaUcb6CjNguhWptbzWU6ZvK1pGR32kd6oZyNuw8rdPhkFQZsXzEnpV
VN5K+qdq0KFGHkI2TYIMowSuFzONanCT6GZW72s1MgCxhbGLhi0S1nkzl8ZcH8AV2ifgT6da9vSF
bPHLIuaMdUffBiNP0DICPS7J1oXcdSMvXnFwpG2oNDyDnaxXv9vHHhWXMNs+jHtzuPcDPCjYg1pY
jatxRQeTHNf3cSAw2qPofQRyMejUYdp2sn3vRU/sl9l71bXLsSbPY2oIh00CRzzmqCcUeWT4Bjk4
IdRiZiEUedOYpQ5Zs3/UUvjdwcNmcwMR4bFF3QMGuztR9l8aRzP4f4/k3gqSvmsooIXbYKKHYLxv
GltcU3twLob5PufMgg15GSiVgdIbLP34O0nTljgtMm0nBphhO8Bzhgnp3nJyaTaeEU7YbpmEDG/9
6lUvQULUPAM1vBn9cO4zA348Z0GAfeTNBJ7mfM5W1IBlIteIIS++YaYAcA/lk07R6tSxqqTqpxrG
l5coYLtcBssaj4tPL1248EAahldRZXNA56vW6L1TpQVYYUgCjO4U2MbD0Zho6tmXeursD7T05FtT
Ld7RtQ7HYUJrkhbFxJzRcn+N6Qdw9DdBOvY1Rgf95BmQ2EjeiPertEtzuZEd0yN6TlqM09lq/kT7
qR+aNq7h0wn9EXR2DQmx78l3oNOE7C/97DkVTtxsUs/xw3jpDllikx0pghRFjMvDycbPCvZZIuKU
mMvTnQqlnnjT5S+v3pBGajqJ6M3P63rqhQ8vyM6htdWmgeldcefAlbaXMW/C3Bsenwc3ABZZCBeF
7rQXI1FiJoc0VqJJ1WKPKwV3vFQMtNr26CBjDhk9PIPfIJw7AcvMWa85ISf8K2Fu/qCR2xJH1RNX
a9PW6nLBORHCCWnHTN63as4X1y1Km9Y/GIP2O01Rr09R0D07a+LtplJfdg5U3dg1xveI44gi2RWy
A6delbIN13ogLhtmolSr01FBKswk0DZzNANJkqcjbo6wTefiogoXVcIw+nROnZk/F7NHJzLRDA65
PkFEiUaDONcpOek2VRvgASRhDYxR1nRAGLRM9ozk0UMVb9CQ7uPnErbCk+dy8KfP6nGiTJxzIoRz
ppHrSWkaTDMR4WmGtWKVzvrGs+3ig0DZUi/7r2tiZ89aP++AGPivMe0DvI+et3Wkf1qBkdSSeh9p
nDLZy6d3OMD+Eco10b88Mae7W57qWjbyc/uj9XEVqMF9TIVPHAOBabGbAb6VcXKaIE0XMN3XxnU/
nKIX+8wz+D2qfP6kiTG58q9ymmR1SMV6XyBmo3t8XDivu/akPdRiNwTABV1LDrdbervZsrnEbWh+
cBeR1s8mVAxmbjf1qs5bmH+zs9U1g92E5L0T1ifobyPpNzTTezzR8PgOowONtmfMpQ9l89D14GnI
akyeDJY/982uqTDIxkKEru2be93DghXQWXv6Os8RGp16bs6LAk82VvchRx53MRvGfRqmYNcQjwud
bOvJBiQ+7J7nKuJVhWdSi7+M85H6KdloY/Kr0WM3/NzvE7c8/2d+tuv/H/Rsx7SxfzimQclg/3d6
dmah951XI9ivFQUxOQzFA5f+WxmJlehLF2mfQpKrYSmpGuhP0JdQtPhnjtPOPjDbXyUsnHOgFwO7
XfJiIga5LwbMzNl2uYZdFPMBj/Bb35v3dfQd1GBVcx5HDHgFSPVgNrbKibh22BGZjjA0IvdnhxCz
vqhFA8K+82pywlT4hehLA9YyD1TjPlfRdFMhHUyHes5wJFwoFkHPsYVh1Krtqhp0gVXr33o5ThRg
g84e7MnDQlbVWnTek26fBlfTz1CdcVouqcb4n0ekObffTapeOmque23x3575qIhnq+0dH3pBkO9U
ntQNYRiv//lTcf4X0xxtl2dR3duGY3t8Pv/9UxE+4d8mkOi91SBWL7xpj+J/YNbOUrWzE8YRE1GA
DP98z4AMyq0zR2f1R4I+GR/yb5FvSRmUx+l26DXnrRh6eKbTUoST/HLgMXPMJo3cJfml5c3+NS5J
zNalxYvEJP0G2/4ltZi/7pSyOI4ylDbolaCjy2+qIBP1TSTz/34Ta9rGdEAzWlHHDUetjSi76ckQ
Zy7/53vq4TrIJ6z6ntVNHc5z/oj6w3/+nPqe+sPqe4lOMN1/fr9Nbsj/cR84gRMYlkF3MjB03zTl
ffJfgkdsMx05H1rxQQPYe8gdkEZq8VsO1YmjxXu1kWfLgmAGYFbi4wm2sOooe5Yevaf9PL/IbyRW
DF/BN8n6iMwOIEKK4C4loBO1kHgykAzBFAZiOeqItL2ivbkrhuKqTH4KeQd0qBROs7/805nhnPq3
EBwa/vDDZvoUm86lQdhTVi4dgCXXEeWpsouf9KLXF1NP+62P2/DK551AM5heApKngFTa2kuCOwSa
pKqZYw3gf2vWZ3VGIGeNjywtgbckOuSiLkdQDUvKZHy/bJpGyVWsb3VpU4b1I/DP0TEZSktGGoyL
YKevNJRILF7uZBnTggFWszLgQijjk+mwvqdxUjy60YMYCm5zzylB0A2tW5BbDDpz4NqK9afHxPnW
eKU2urxbOdJWp5T8SnUUA27jEeGVEg2SmkReySXGBQ8dzeEJQXxIdfTnejx0ATwItxTuOXNhpcS5
SyQ7BBaYbvtJ6KTmprjvDM21SZ418vvEYWZJ+ulB0yFFs12YR/7R6SGwG5583fgtcGge8LxpSJbT
9WGytyr/QwpBBmqVvhzKlv4U7cT50GDIYtCaNuDw0Jo1DjdHUMK5bSVIzKtSLYRnlW8sSSQeRQEt
b9SDE/jjA1K8+DIMyS6TTU1Lqs3T3Dj4IFwOS0vasaim7mYE3d40jPXeem15qJIfldYSIlI7/QP8
SLaJaCU8+uRGys7WyvrxbyiGPy3yHzcp9NKTRfrxAzQRI1/0nr1tQKIlcu4pciP8Stb72ujZwZd9
QyBatCAbow22U25+r+t6gOrCkLxpIds2OTEVY8fo0bJr/Vw3g/MS10SJMieOoCpqt4TPC014Wz9A
kz0cqNAn1+q164ii65oFc0GBz3E3WRCyZ+VM5MecgPeeEYWvQ08XFoE9c5CIEmXWK3GYjQ44WU4P
vo9TxlvOeBriYX4dE6lIiLyvzP/D1qviK40YAeCdGyCggFARDVpgrzvOSMZOl8iIro/Gw9jUv0RJ
D9H//5ie/Pfn1g3SEJx0shIcUS0dQraUkRTjEN8ldIQZ+HJcl/7cSV6VWpRsAhf6RyBsN3SXIru2
VsAdbbqbSFrgrIfBZ/M081gn2Ohr10a/GZc+uZ0rmDc0dCNc3oZkIT8zwG2rVb65dYbYOvj86hue
+yWE7OIjl/qWEkHQQRhB+5PWzrxVMKXBJcAjxWO5R5RYk0ECDRp5c0aUc2PfXQr3kAwpDa0eo+Le
aq9q51SL507LqWaeAQorOv9ZWvAiSV2vR9X5Krx8OhiIgk2pOyCiBMtYRsNZcz8kyW6kbB8Ks30A
XFh2cdqtB4OG6TZCcr9FkZ+Ek2zyRiOcZS+RBlenJ2jGJL6WtgZOl3My/5rz2nyxp7d6QnAMWMy8
GYnxahPas0Gz1HL14MoDBVnsgpn0E8QSd6+OppfJgF6DFI+UVZ+lxp82l9ZAUENmE4Ch/R468n3+
LG1ifKl1aw3dycAY9++C7NsC/0cQoaCZbO2J9P3IdIzdx8DWAmJtAX7gryKiJe9m66gzZRUMORGh
L36Bchl+69cs6cfQRE12Votw2AzmjDpgafAZp1Jjk/peQoUp8zJ7zMYdjxVqWNhm8stJEH5lY7fc
4cqvamxGMhivXhHUpf5jba0jXon2Wvd1sOmpsYm+jfwXUGKbNSsDeBfZhacS/Wap+WDobF0k16+C
Znvq4X9QhFjTeZSvWh/hEP71o45YgkcwTGz86vckS95LOxgPJJjaF1t69UemkNRj5sc8Bl/tEtQS
2Y71BiViec1oOx7AdOhvxHY/W9m6d1btB+Tgdh+tb3EQj4eYCCsG6OnFcVbrZPL87qRCS5MId1KZ
Z67zS2AQM5AljU03QkQ7A7cauKBlSNnoinpDUkRKP1SkYScDZgzPIP8BLYmLPa8At9x069XjGQEj
tL/9gYQVuo0mxagOIjk00fzWpTYulZ5tfdK17uR3pnElIwQhYY6fp5qNb4UR/VyZZCGNJ29Iq8it
72QnSCv8m5+X6zYaZmgLnT1c6hoen84DfF9pvb8Z4GYKMQOc58FLEFgHqrTyHjCFhid3HJmEu8ci
TWBtwyAOU6Y1TxCR0cajuNqBMpwZy5HpqbWp8zzaeEhd27jYLWj6wcDmG1cfiMLWfEusyFc1Ke7s
OQvV4NgZ2/cmQQcj8qq7DrxZO5qN/4xgTMK0a4/BYVM/7Hk0PuLa+KutoOHTkL8OJQ22IBcH3L47
iP3JSVWOSzPAwY65YfU4eIoEfUAIUlDdOtwkg1Fiw5l5iBA3tVXPG7VM+fA1soImIj78TfnpNM/1
wro2fqLE8k5u2R+w/K6Ptiqta1rYnE+NHDbcjLXAT3Hor9EC8W8m+6IFvrbFOLvsPNrtZL0X7pkz
VbpzNLc4zL25guRwiosNwT0g0+8xpza4diZnYSxpR7MhW8I6RoOhBzOWmVb2SS9sZIRUnBUnRwoV
BTP97Sy3aMVXpt+1MAb139MK6bbyTxWeOW4wUNmcsQb/IHicbKe47aAp18UpYnjjxH35tK6Yz3QT
SNksih/tgB9PsacCOsXtggLPWhPnyZ+9X/3ACKo1178C3bpnGJPB1kxn8ji4Eab8Ca52dKymGJRq
IUJaNM2xpgO+zSBnP9dlIs75UD3KRSwnYZrxZZFLQt1p6qK6Kq+x3vovbkB4uUEg4gm/2+4PN7Of
2p8QobHnetgHuhys9iLT9kbCMzj7k+SpmdyjMhGwhlgQ1rP/l+vmyzWSfZXWrJi2GzsPO2kwGDd6
WN1doJrf1QV6eSVmLgHRHennS3D7wQ4AgTRjngE3RKM8VpwrrWzWMIHCzVAloV9AvMqzeqNmGpae
/urogobxwNR8bHELdk5Gyp/jPE8kTe4cINMh6tZkq2nY8nxRx1dfXw8lOP53zfLQUKd1/qVPql8w
KgkFIuSjq7wIs0xf7fGf0fOX4pjGxTGJXOq9pD+68cf4rDnrfDIZ8WMgwPHOsd3buYulP6+Roe1o
Ix/SPpGULvKsNj7GhNIbymetABJUxgtKojo/Kk4VIgTYiKa5wYyYIi2f9butf2A8YBBg1g4KuXsG
UkGKd3u0LFgdFkivgvGKNlng2BmWbpvIYIZHG/yY08cIHbifhOylE20p5h+9Q7QQjAcJRWCWXDTx
Tw3ZzrbjZM4JCe1M7kIQt1sdiwyxH0XmO19TI3pJyujUy5FrWgnRMWm1bkEV58cgrr6hqbXCjEDI
Q2OJV4ggcO+zxNkujG+Klr50L+E9lWuFa0CxojB9eu3rEtMjIB8Q56uuGxtcMn55J2xk356hHRD3
SvtuwbdB7LgedTd3rqXbPTmlYx512U+c0VafPUx3tmlMy2bRvlncsWHQOT9UoqE+oCRMYV5qMk8k
lxkCKFpjqo4+2+jGVEC06p4F3aXrkJUZej+SzJZ2cQ7Tqh8CZ/FvWW2BgKXvsEevrVLrejgms5mD
QiPcaFcQLzNO1W/wZzls2OfEm9JvfTueGZiley23p+PYa8u2KgWskcXV2dKqFMC7uau90aBkRk/o
9OM+agzjUI7lhSeYR3h6+zcDBkoWBAfbssP5UU7276yy7Gs75ZTp5vSKT5lGFN3mfTs31hcfPdZK
dXi1y0DfZ9b4M120eGuAXWO3gpNp1nQN8YmFfa3Xt9hhwzQ1cCtpHBxryS6q9Rih+wKcNADGhAAu
3ZaMqi7VOmc7qxirqwU3HjEkgAS1YMDbjYlhcxMw4CxywoMkLhQ2Dzafaew3GPEE6Jv6YbmIjCKH
MEJmaoeBecULLPhwsroxbBGt7DW/J2254R8KhLGSK11zlWKSujaSf5tZKLX1KD4Rn5SCsviCYxdU
Fx1j/jFY5AIWl5FN4tjplX6mKSrO5GUV03cLKeFxdkGRtfWSvSLlmv5mdkcoBblER+wb5BVJW74T
LF8mZK6v5YyOH99aWTnfEvsNX+ATCI6d0jcQ84dlx8rQXTCFm6rmu4MCAjVyKm4ardCdPfmgxqNJ
XExvROcdW28pqJUb2UMrsJx8Og6lOzIEjoo9DUxEJhgUSnd6dVZ6UTUQNSDP448OpMvW74A1zGlS
vGYtzih9rabtlqladhvlkveE5WVZ36OG1+MNm5d2LIIJDNHSOj8yYfNz0aS/Tr05HlRb2ZtAbrsa
OFBbWicGmdiRZFYaRr5AyanXYp8L27lPkovvLS6xGmRdhdQPu65x+2vv8MSVl4maS5G0ll1QBjws
76OdzITrCX6oI41EGDAwTMS4CYmuby8xnrODpTs/GGnTn1+w3oop77fxmubeZiWAEAUJyeFpHufs
UjTvc0bdOx8tPdTOkqFL5lRnvSetyinb9tX20p8m2XfHcpqsqzNOX3KN9CB+xoG/FARMod0fcx2Y
z2lchV2BmlcHOfsc4Twgs/bJcYIsnC2GtbpDmARP6PrNErG/SxvzRZPYqmwgAa0f7BsmFOMyJJkn
c9tIwobiUcrRDWf3r7zBQdjLwSyDhWwnBrFsPy2xnvTFJijplqIddiN/4Uqfo7sSNmXj8NvVRsvj
0TxqLgdhzS/764SgULpB1UL0yBq2SYyUSCoK1RJbxGvFRNJnr9o0MEES5vwUDxiM1dmD3Spm9IfK
S7QlHGWWhtY/uyfZFH5whvKOQDutm1vrI+CYvDTY01YiNyfNzehUyoQAWWfghedY7Nrd98UdJPFQ
M4jQBYBw1mVpol4VwRO/YPOkVSVGZ6wEsZbP24qDAQNbzHclB/oNvhQrHE1m9ATF0Y70UzRuVfGs
Q8k/UtzBHujIdAM78KuVTVZ10tAkf7cV4mLbSXseS/3iQBl4FGMAmD8w34SHKUuOg9Vg2LBJ/coa
Cw6DVI1PKR5zzfLfdB8xaYuUZje5ZP54eaafAGSjNMWbLFxpqPbyj9xr/krqJb/WVpe+2356/hsB
9nBv/JZioQN37dsctCwtDUUZQV1w+ne1p1QadGFOVv4Lie6F8PsLNMv8DE+heUHS5OFvJdCxukxd
Ptx87yv2EueUdKIruR2XJxKmyWkocDmxwUVnw5yq7Wxg8vqDPDXrfEDf5z4ltkNx6Ij5U8yQZ2jK
NJkNpg6d0CQZq6ly3s4i4jUYZkeZvZygOj5UgTbUzUcuEmCR3TIeCE26DRwsSqnD0mX16ZP+u4Kd
VDA5Z4QlufZ4BXJjmjiwxl8Ui7nLEQNOcJ+J5yLlZe6pEGhLVfuOpN7QGHP/qa5JcHTJ8dwhUSh2
KJtolQUY+1M2hEhGTTqGOwJ0psQ4QJ/s90L2E6GXBfx6/XIK/C9EXzKPKWjvq8MAeEbUJF1zGxH4
4B7wa8jMnb4zgxhVLjJ+jGt95aT7BikwqYBc/qnlSukHmLvJsrtbpNFOG5qZN3tYnnyQjfuEH4xP
6690Xn60xrBSFGKPx03zfehJ2OESzkjV4+/2rqnfFx+DX+zn2j4Zerx1kJAbbfnmpuWpSRbvlP6m
aRNdHHid0DHhZELR+pkFhOj4Po2tcdb5hYCVILEQNy+YfrbWeEqk6qUy3A3W/uac5VYRxvZvqAfd
damrStu3pZY8D3r+o5t5iM7sSBvhGfHdwdjTAo/KfTe92CLj2WZNoP/XR2UxB8brYwDsqVbutQ70
hu4kz30lPXgMgsO8yE9upJEbAjK2bcjsHcqp3g0ub1tLLmNXie5A5T/thJadx9UhgDJdfvCjmCG1
6T6wFzJQ5qS/6V3tE9hcHkgQrcF1DZic9YFcinSwN8nJlferrQf9gRwLjliqGUt38JwD+0J61JP9
eMlauhRpvsKd1gFmZP3DB4fG6Wgsrgtnnqve0ZZIozKlFObvzgnkwNlmqki1PV2q2qakOyobh005
fOLwLLatA8EOa8W09z+1iIypbrCVvzh9vN4sc/4WBQldmlaYe1+m29bj+KqZQ3E0xZie2ji6qCKI
VOZfQT1rJ6PT9R0zD1LLCe4u1lz7SJCAgZTnnbJRRur870SCoCzt6Zf1A+6sym8E0tTeP5DM9dSS
1Xhoc/SisMm+9Ca9Edycv1df69+denyno0ozxHFEKGRrMbLEo0Y0cjJzzgKWhPditBLnoDbwKyfM
7hmJBocU7cBdLRWfoIDuQWpEuU2y1nosvW6CywFJVehMlGdj/RvGTXbWita6U5dvcQbVNzA2xr5e
uNVKxAObuJknWt8cKfRWD1dJrp01PDEBU+Ftl0htuQuH0ZHypNyMb76mL0cA3fW1SGxrP682+lSJ
gupQARx8PfiaW8N800R1TE1OVgTAEEbfTSV8BSN/KUubQjFOiKzR8TgXOGhCOq0ulfSL1wMr06yV
DIilc16PJPy9xBFmSd5+4phKOtwr+GQ8L8Rfuoa0ymdohXhVmZfFG+e7yh1m0n3C+28glpv0A4UC
sweTDzqfyjcsf0zysUlmWeVuvaSRjmQUEK3RnIg2foPyFu+7kHZagnRPqvaqexSU6M+qsnkq3Prm
k0cjJUXEj5oefCfdsHZRblLh1dn8HPvlFx9DfFgJPthFSju7YfyulGfooA6RzmBGhu4ATSdJSINX
TMtjOJsoJ7dBBhVBCvv3vhm86VNiH1IoFZhEEO0ju8WRFGGeq8GdEySOcPOsIMKDapESj3XQVyoQ
Bz3PCmYVCVq99QLbtrex5qEWdQFMoEZmx5pRz6gFRUx3zEGe/GnHqFe62xHBFKFx7zxiE2eGWMei
EyQdZi9FoDvfVq6cjPJyN83/6NEAahNzXTLIQ1JqnzPfZ/BA2I9OWMY5sJ3TiMtiO9ccY4MBJpda
2ow40mZCfKx0DWZQkDcTe8xM9Ywzeqfl+IC6OSyWs+pkOMJYjhjVhw3+6AWcz0SR61a4DJjSKK4o
YmgiIPrssFaMoHiw3pa07B90JZ2DbRtPOAHhA/v+vbGW4O75qcYn+qH74I0dWkjI8W375mjmDy3H
qFKVZQRuSrNfiRfbVgCed8gu8Bq0ElApC9tclrjTEr1Zk746W7vwm3DV5/geEDMQVhWE6TF+RWzM
wcrRnnMHaU0Zi6+SJHiw4pxfRAoFs+wLlgNoFYGWX3vO/2GwRtXVj2ZgDPb0nGdgKqeSW0MEhMfz
KbZhUdZ/NdLfYsvzhHq1TBddyRPkiAT618KzHdsQ7MlTz4nkQXhqASZTtBcSbKZXmvK8yxVjOqRA
MzmvJFYvUYrWfMTb1xewAKzBnK8z9965yby9gwB2sgP9MHpm1JF7GXlM5vRv3ZqUl+HfReDx5B4u
GlxYOd6oT8uoVSGB0FYtoGFnfSVlynoifNV96bJi06NtFFbd3f0+au/q1WA4m7HGHR3AX2wRYdnJ
BjGEE0au3UDuWHJv3wU0wG2wVlTyUX8gaibipmKA8q+lUWAfJ8K1fArAAB9NAswW04bOAj19PNUW
2ZO+4SIkWunNpcmcH5Z0fpux/53V0s8kfuT28rUCVBLG0l2glsSlb9sWBfoU+b1Agu8zjqZJltHX
lg8O9fQwpPo3cMq7X9FTRlPhoH+y4yy0I4j7uNQpBDjgbZU0WomkV/hMVLSYcvGLOyg+Jh/1j/2q
QRXkHdZHWohjme9yynHibaIsPSqfZisb90jSyPm18noHs/cfQ+4wFP6BI+qdA6fNv5605S0phu9d
MfeYjloHxG4V3NcAPdzozOdBtxwuaKxEqFWSLRfCvFWYydiujdCd4YSoL0euwK4X07lqfAJYVekz
bXHZO+fcuNpTXp7TJrJs9DHMWocUZYcpj31/FmPJYRKtBfgYZlSLfM8n5Y40cBvOjukdNNtbRz50
Ou92wCnSKY5zMCQvNpYQhnjCp7wbvttkLByWnsRPgIPejvEKBD5pjKdFVd678YOPem8Q/fzIqqF9
YXj+u+pz+9Cxj5wZGOzreMCGtPDbFiTY7LKgqMC7DD5hKRQ5O5wa6znoQeWN7QzRP9UYIqiQns5I
cZYX+LbyZNktdDT37F7T2Uj64qBsJAmOdg7b+WnhRESXgYlxnepEPEzBeVGDsyLTuAWNnggnP73W
cnHHZu9Ccjw5UrgbS3TTaBBzy/Eevw69Zj2z0XVZEIkSaaGMYnR5NfGHDdqWHtr/jS71Vs/G+fLp
ECstgw54zr4qYzwo8vm3+/G06CiGx8oPsBTaHYlwi3jy5tS6pKb+6P3U34EvJUZOB6LcSY2WgImx
QyzrbxUrSSFCyNlmklKgSUrM0vEJ3PGaCwBK7bSY81Qe5RhHVaSjfDxQ3LJvJ/xv6PfNZ7VkpTuf
XTG/tGCe/ssQjINjsMUShopHni80qfjLLDpzRp18m8tuINvCdLaoQARWXs2+T0G5hBFy733jADKD
dfj/ODvTHceRLEu/SiP/s5pm3BtdDYwkandJvnv4HyIWD+77zjea55gXm4+MrIrMmJ6swSAThEi5
K+QSSTO795zv0E3hzNv6BWakesZlI7WgiTxvEml1Gx1bCJd9sbPmOeGUQZg3NWp1q0LrXzDdelsI
mkdTJP7Nnjdw6oBv+JO6zyZKeAn+1w0pOvY1is16TW8bd+agWdcWmq9mUS4Anx64YYPyYbE72yBm
6Xo6I/Zn3+p3sTk+mDLTz1E6GVveUbCyBsybqSIffFZkJyfu2ViDRU/4dYn6WJyoBkBqkj5LxzUQ
su5ZO6wCy4/OhE9puyTQHkf48t1qnL/gft54A+IaWAypSzIDFWM6ZosrR8xVlqqXPe0icO+IBI7x
FCkHLwFzPDNxOxoP17r0HDrqVrbNNK5Fuh/ZA2K/YJ+lfbb2AvO1k9U9NPuKjIKzpF92WpzlJLjD
z2hJtbRz7y1UbLGdSoSQlo8rHauiZwP4BJVnzL3UZSN03muW27RXJvSjcrZLLgCVUENC8mNIqSQZ
IkWJ6487qN24o18SHtyFeN36yRM7T/S3hbf2M0Zat8dvydxdoWDWAnwDq234XAbLBsEM96+hx5nb
MlK4tBZwziREoccWmnM8FSQhK5qGcUFzTj3dzJNGyhQ9bHdJXf4pdvTtiBKbN4VrbxHeM8cyN15O
HTfgAmEANycwB3ryBkSIjoyBZIg10KyzbKBne8iqYq969xgbtsXsPwMk1FOUyfdDrRH5xl2D6piN
45GgEKVNTFdKZJRWWTR3PrYb0jlIyDU7nWgKm1sNZBqqgJZNNCNV5WcSI61tWkDdWOstQvwGXlFG
smISfE2QsYDeCM1Ln4fyh5wtKNG0xTWm5bLX/L2YjQ6Ksgu18CGxpu7a6wYFqV4+S5aU587kxMg9
6V85bZ8br3yrfF08mIbMIOaoJuhhvPIN2oi17Yfazpiyb+PI2dqRtIsSu0RLPJazl6vyd0Lh3rAY
p5NWJYVP5SpdJiJh4A9nP7AxTvdS30xOi7Wb1rQ7FbiRJnBlSHStAoN4N0BCUjPKQ3peTXvPCreF
jrh/2ZjzPcqoshfRonBI62D+I1N+bAprly6cc64B2By8MDgse3xJ95EObkzzYCOGcibJUSlpJiwP
TcJFnyhtcRNK611tIp9QKSKpplxeEL24ZgI1UNbFkiIj6gJz8RYcaronSfN+Ic00ciRTW81dC3TF
pWwRyvpFBFwcynjVAbiHphgAY6FzMc3zCR3VxMkqtZNP/X+/IHC0uaI7iOH01yo33fg/NG6aNHVN
gxShwtMU5p81bkjAeLtVmewKzIA9vYC9RQTRuiVroR2L+pbo6rfMr56YZ3fkPPv8HROgpE1gJyRW
l+UJ9dN4rHPY9W1HRbnsAJ4lasyFjZsiiPV1P1BvZwXjbVlh8pHqLMu8ALsKp7ophoPWM++yuERX
JhpmzOigyBEkbRQbBjO1G/zpfpcc42ifz3aR2FHpuwYmyd7k6x4HizXA7LMBY1G7Dj0fUI3clv/F
x+T88jGZEA+oYBsOADNbOL+KL6NGBVVtsDRTSSBawQLddLNMb9mkRvf7o2WXaeZILt+R2ypZhHO3
YtmYuWy4JXX3UTPXq+uguBqdru8p7HB3V0O8TvQEGCCKuduXJfC49YLTEdEJfXvyGSJENWUK5bwG
8+NnCMdSpa8gSzFY08hs70YVkZpDIoe7rBDr2QByjoQSfWqYM3XKsa6jE70q4wnOM+5bytycvg4F
PCYozVL6Vixv/defnFR/VVGaqiZUY/7wpMnd/Fc1sc76UhpR2u109KhIDMeLOW8KFouXyeSWga1A
3S5P5Jb1yamZLpqKVR+XTSPi5sejZVf/5xOJPVHfoEa9EVi9f+SKoyrFUkE6y3JI/2fe+M/d5RFi
M2Mz5Gm9XnaXzTS/SB3tVVrjR4O8FHMd+kN4WjaJTv8EyCtD6uyJH2ZA88/Nz2PiWkvso8tTIkow
BgikJ5paP3BVKFdIFtZGzNSXZTeEQWkhhk6OqQaicTm2bJwmtQ+DKN6h76zMiHp5Uiuc9XTpxLmt
UcNQt8L5QFpB6SpO6NNWOHs1UASjwjyk4XxcIoaXQ0vO8LKpKkjgVixefzkeQOv+EUcsBSGHkDzR
c/zz2PKry29MUcU8kgqyuyCJA5TjR91JEOG1aOuHWYK9HFue/bmLHQvb9rL/4+Evzy+7yyadIB0v
j368Ttnnh0RN1qwDozubDNC5ulFNGxU/wJoGI42yeTNKClCb5aEvZ3VQQu+8m3/n58/ImU/+cxdX
5qEzKKv61ZxWM/MRWlpcZ8Be9HQ9FUDovGtxu6uZ+iaoDz2stEk+DWdqMcNZIINfw7MjZWU+9vOJ
n7vR/ERgyA5mpEyOkWIHF5lUF5lnDLpVcM0QBTG2J0xuRcO61NC7uUuglj+ySf15uqeE0574zPAw
zWzuH5ml86Nll8VDBrjQJnXP/MZNvryNFMzQMbJ6zByoAYiHa9SmYwT+ZN6MTcJSxGuCLaDKE0h5
fe8DwDgtTS7DYdI+Ewr1YOPtzUuJmtD1/EjbJOQf3tI5p4GUSAgzs4x7OUYtrLv+9f3C/HVAMoVD
JrthGcJiCm9Y8s8DkoDfJIyUxZtIqlsKuOm7cp0ACz4ywfV/aASwNnus+LnoZ8XAsoHNCTgyxW5O
9pH0NoTK/f5M0ZUYoshIjLb0wqlpxWa2Z0GLMmFUxa2vC3EDyT9dVfm47Ej8+Xd9HrhiLm4vm3ru
YPlzqfr/utvjHF6FGhd4GT8Ntpl8BBqiQJz5swCPLmvQOOaFgK7fN0WA0reBBbgcgnn++3ENWRtV
X3o6aWFezZnYt1jLKA9JzB8U3XzWFMYpgcqS5gaaj2leFztlwkPmLsO/GPm0/+b70HUESralazZT
hF++j1FvIrozhrELmWxeUtuW936PcTCGo5KgublfDgXAgU6ZUb3+PBTlntiHA8rJeP6lWrUATzDz
Z3SnTdnNCoWla+lxxh2GqT7KLI0Hsqp5okz1od1EcK9Xtc508Q9PMULXW6IYhp2R9pFbgmuidw+c
chXMWXBO5bh/fUbqs7EixyNNgsy3v/82C6L435JSaI6pObb45RNwYgYu1a70XQass0q+qR0cqWVT
6kk8RyaOv+8vB604ICwCbdbKZnWxpQcQIIpTk2dEjtYOXTr8uGU3zJUDOHRiwZhPqx7N9jmZMPdD
WpnpsrWXA+bQY9b2t/OKEFF1RXLh8sQffmY5+IfnvdTxgN9ltttoWbgrUazt9LTpPyVpjPEl0J4T
XRon6/YvPqr5o/jlo4JXJnSBfk+V+uIs+oNjwjPGWDidaewYIaMDK7/kEZQECdFq8s0PKpGD0OaD
aQ0srFFWIZHIaE/CV2HODwCAIc5SmPBacF7x03xmHsikLqNF6yQaxl+zIEZ58DfDQDgC14ZxseeN
NkYGk4roIgfWm/WAkL8x8lkENT8r7oPQnv7wk/MrOCRqG0zZr1kSPQdBZB6CtE8IUObQshHIFlZ/
/enY81z6j5+OJYVKvUFajkqqLPGqf761FQ065c730IE3WeT+HJiXwXZkfx0oFNz53vyJvHLG8+Vn
giBI6TZ0n9TIQHZuYfj1x3fC41C7RFP3RCgtZNkwqs/LroEwbKMHRbpbdgtR2cAwUPEuu6IYp8v8
QpgUu6flUON/Xl4Mv8h//2JJ1P/xxUDI/f5ixIJNF7qq98vrDGQEz+1arzlIerihHdZPIbD8Xe+w
mhjKrn5S1RZxYCle49LsEUuMl9wwq8flR9vajldxVZLKPf+oH2EkHqWPJHZ+oRTLFqK+WS89P6t3
QMbLXu5+vFAmnb0pney2/KxdoM4NkkEclt1pGMmNV1tvs+wKpavOAf6nH6+kKZZ8pAO+PKfSc979
9bfu/Hr74M5hWULTVUvDSqdqv3zr8z9nDYNfEseUwUW2EZwsm2gWT9dK+KlhaUCNCs0xYs0YcS/p
8A8FMthLXmOb4GSCr2Q2+XMXeCytq+jNJlzsiPnVXGfKtHfgApsSsDviZfLGFxHD8qgza7q6JFTI
CDVe7CWP6CW667KB+dNfaWfq60wkEPDnJ5h2dtdq3jR18TW0yk2IK/VQzvFXFafVpS/1o0P5DwQ1
hwqZh0y+9WhnzceIScruQsWBaGL151ilo6zPAtGfuyWywU0bFcW6nO2/P/x6CpbgZVfMj9T6UzOV
Oz6xiDVoWbyMnYE8WtTFpimmRwJb8nOXl/oF3RGricarXlkQVoinqAkmA5Ffpd69IirezSj2TxR7
7G1Le2hXV6SZdRmyRWtOO3bmjZ0FFKnsEshx2JOTGKLhWYWS1PnJyRoKBmB1jqT7/L7JQgTuy8nx
71+H//A/8tuPi7/+r/9k/2tejKD6kRL8efe/7sKvFar8781/zr/2zx/7//qppzzl/19f6E+vyz//
+9vbfG4+/2nHzejij/ftRzU+fNRt0izvgT9k/sn/1yf/7WN5laex+Pj7b1/zNmvmV/PDPPvt96fm
UZWL5N//+Oq/P3X5nPJb/yPx/9f/rMKPX37h43Pd/P03If7mWA5TQy4o3L6c3L/9W/8xP6PYfzMt
PJKqapsgJ8GWsYpnydcEf/9Ns/6m2kwmVRVDtWHYBk/VObpgXtD+m8NShZaGCg5HtWzx2z/e2Z++
wJ9f6L/BEL7lYdbUTA8M+edB0OL2zuvb/FM6vSkGi3lB/IdBsCz4byqCo+b73zRj2mdt9pBalPEw
A8FRJlLi0jgNZxejnsAnvsr6qsGOIvJta47aCkRkup7GaNxMI1VSHSeYHz9SfcsvJB/lF/AW25aY
r1NtIfAEMsXiRcsvgpRD4C1jdlGs0nLHGfhUew2kglpS5yTTRp3Sfq0PpYvql6aVFN+CkbjdxdOF
9LLaB1X+HrXUGqMKo5Y6uSnJXuuwVZOLkF5yoe9C9jXeu52Ig/gypSHmt+QLRiYWXIJyZuqkFH+S
4uJj6EhIDQKzT0pS67ySMHZEtFmTdwuBNK7Jb6R/W16CCt+bIFOWUKnUv6i9eSjQiGtStXdaU/QX
7AtinRczFSOvBoSWz/6ASr8bxEVShmknMtQqXHbuFEzDZdnQnh4upskgamoUpD3QOtzUlINe5q3c
tDkM/H6StYsu83vAMmu/4IHS0sovyyN/5l5MYaetbKA9K7I2zF00B4lA+eKjCLLK5Gl0jJ3aeKug
yBU3pqt7qaxnz+8gtbAMuSwfvdfW0HBKKg2IyVs30aoM91ZnEm5Gn3LZLLtF46yGOIzPahpbZy14
ntPY70p4pMQWCcSHuAXrzXIwnp/RPfp85F6fm3xKL8OI7CpG8LPK6xq/NCmjIRaJuyWLfnnEvdW6
K4j+mGdOVMlwzlRzHtnigFseLRvVy6YVtXPoSczuG2vEYdcRcHzntMk38Dw+tYy2OpRuLPz75Q+0
Yj55TroQthihHdG8WR4NnBtxpvlEkvB+p/nEmUpYLgQXJ2CXFL9cB2Zcuz/2ff6+PZBicnaS7DM1
+uRNqTKNdMNhuB+VVt86RkL52NPKTQOu79hQQ93lmtZcbdEYyD8DnCJkUq9NSAurAuXaZ2BE1y61
NfSyFUZ8asBQVoJT4LcqGdwiOKomHcuubxw07aHuDmqf3sEPRdVmF95OC7r+WHj6M4lmGCUyPX1t
Yu3DLMzuQ9G/Reja/BUdoF02c6Z7K/sSDIQGl16InKoavB35NQPFT6N7gIpruWZWEsZmDnhbEi9Z
E2vRH4SVdnf+lIBuNR3/kdgI1HGmN3zKwgelw38pdILhYAlGyfx3BIp3w8sVv4s0Q5WUOsXW9jAj
+GEMmLQV8d0YxcERl363ZaLpEtA8XsOhbDekCJT3vSLvfLqOzLed/KuTUikdHlsjm7MqvOYhzJTo
qaTuBifQXMelZ121GkGLFhOY4ceUBJzUvKv61HRHaO8HYh2UFX02TDhRmX+h8Ohyf8u+A7C62Zn/
GhiDdy9N/LyDpRaYJTD11rpaENvHMVvU9lktJVQ+Jf5eaDn0iaGzzkiIKO+KGJR/WuRbCW/ex6b9
2LXmtIqnd9vIbByS4+MgY+/JqUki9/NujQlNuZFYvq6RUrvl6EyXkBbIBvP111CC5R4DK7gU3MTc
OM+zZ02hYG03ZFzXhhauAh0wnWVW32USPHXlVL75oZPivou+JNhSDqjyAYSOmNKMN9RIw67FbomP
3gcO6oxkB4ffA/A+IYualW01X8O0GHBkeLfKsYJDBuJ1TwLRqVXG6Y2C+2zGtMwzOelx5p2rtsNA
P+L8GYdigy0seemi+slIp/kGNpj07Jr84DfBLZr8HEtYNjxbavqSwXgCgeKjFEJgruVjetMG6zoa
qrFPZsdBwtR/g6qvPSgFxn7vk5Ol1Yna+61ro+DeNkgisNS1RQjDp6m8z/oY53YQoxUaEuMNwcpk
fQkV1XhGsYEzw9gye0fYGMzhHRHoE2e6ZWOHXc5OBV14bogzYwk3eCjUbTPm7/lAtGPCRQMy43Ga
9O1UY8ko5t5HlnXji+qw1/GdOJoVHrivB4TtRoFb4UB76ymgcob25p1N4+9Z9AbfZs10tJAKEY95
fUgSBXD0/HYc3H4rH0PsOGr23dCZ/s4OU3I0ZDT3M2q3oIS7BiWNcJn5J/p4HHuh7wsXRb79Rqnp
G21bfGKKLLfSsb37NM0elz+GZJuAzzy6Zehct0gIBzDN44vWO/l9qET2vqrB6I1K/hwPhXhTrcLY
EqEb7LpCE29drD4gNrj1hoJ9KK0glPjIomPJZRgiTjkzZbxj9Es3fWe2a62ryNskEfnVxEdZhKng
Ik4Ybqm6niNbL9attP1nyjFb6uLtmg/GOeFGH19VB3Jkl+/KzhHb3mm9QxaZ6qavibb3LeznfpVP
KyvIaYJTp7/KOnhQK+6Xptpf7HhuWmTOcIgD3p0y2B9GUYxvho84IydHeKdnFd0cU8mfGlYcXRyY
b5XtraShKdumIowyMeLmTYf9RxEqZ1GoWt2uRzayCeW4Kx1VeXMo7+4mNe/pXz6Xy7eW91+ZfRc3
GExiVUd2Tz12ustDuiSAsZ/Mqp3hW5HmyvqLLuzkrWjTDxLbWpL2hjvQj/pDqBrXiFvXG50TOetN
nwbNIwB7fvuDlj5Dd+3uuWL2FDe12WX/jLasfdN6FnqFkfcsDBEp94nw79rQ+OzVU3/Lmr54EN54
K534++xh2MdR8O4Qnqyiy3SDIiE6TbYfSKv7e52Uu1p5J3ot3StSaVdxUk73cdedkqnEDsC79gbi
SSrf2jo4eLhbJ/Kt8oLPlZlpNwcvHYoQ54IV42bWfvU2KT1Wl5R4+oZwjFVPxvurPfOjaYj7d6SQ
vOWDbVy9/Jva8GaZ5r0HcK9XAgq06zv1moABUkciO39rBAED2MG0LTkJ22K+egInhWic23dxqlor
KunW3hqr5L7sm5fcRBHglK8SMfv8uZfz0infWwbwikkbi1WRVswEB8ZTAhSSg+MdwQcFb5MMsjPF
g2id5GH4ViqlshnG9GVIY1qeaW5D6uY8iYgq0YC64l5+6RTPdM0RLXWWyUc9RXibtTG6XxufD/U1
4S6vTFiIupJB9C0QxEjmXqE8S05a4pWGN5qMzmEopoM5oXXQzVJ/TfuZYxQOp2YwjGOmyG6+iwFl
SV5D+l8TcY+HvIUTULYBX0uEcUzwPtVaNfchyTHnPAAHiTiLFk4BWJ9J8zrWmX0M3vh96o2WLst8
ldo4s7UJs09JqS90kujJbKtHG8E2ZNOUYDLKkyQzNeemE+0rKWzqRmHkXaER60khBDcv/NE4edSe
V4YZOGgpGtL7puFVs3cg2IwXBVXA1ER3JBRj8lCRxcQiPQ06nRS1su1NqoanRKcuVI5N+axp0wby
3c5ipvqomGF9g8H0KdIm+2CkeblRTW4AsZPFW1GU6VslR6aKAWMkg6JzsgamAnPvQQk6PhWznWjr
QJQCUGgBbqvF0VAMgF4kDmBRjMydjJguMTbujNjzHgdFtFikrQ4xaPMeqXr01oVavbMT8IS9L7aB
CTxaVZCQwe+Dx0eU4qtFinMsEb6MTOtALYR3zkhFu+XW81oyirlTbKm70cHiHowvAfdnfYgmopjV
7NlBYNoZzguFRQ0lMwshzZgZ6/O3JaBQYXKCuUFCTrQRIGmOsgN+iAFkPHcwSMja0B4Yp7kvd+rR
D7nplGiENoaeGUdOEMCgCGteueL5OFl6OO1I2tvy3SjyQzfRWA7bNJblSy2f8Miqr9wlXQl96zCj
2X8MIU4QMCYkzG7SaI7n8GJnK9XxKStG7EnSwKED7uySrwiCKF/H0fVbuz/XJcFVDYPmhe5Ksso7
kVychBvBlE8wievCc+Oqi1YOYbQbeh3QfiLHXCmicsOu1mFaMKlxwgh6niXBLDFiwhh7jSEpMtNX
PxS/SNdyuC9pJECYGy4gfr7WQU7Jsyy/iNbjZq/HNJLblpgXLnFKyAZYb8+sXTGlIAVGAz2PNDFo
+C14KNnJA7lwCqJhe+NzYymljJ+DSJwjowtOva6T5GNqe0PRKL5Nbb8bNR1pJCgZtKeNd2It0K7S
96HVKrcqnHBdyMxxY5WfrO9KSysegjE7G2rZ3zVdiu1X+2rXTfaapeW9j9B2rU0hme+p/47YtF7F
PSdlUQhsZQPFZM2GiqBO5kteWONhcDA8g9wxMLvjQLM818n1FQyJiFVR/Z4qcQqOLdZOWTG8EQyx
7j/8KlUel01gDe+Y+pRz2vrDOqJTsh+bDOWfputuAVPqUfVy+ywm8VkqnvKYs/7ajbr/RVpKuAto
961zX6B9CTG5CSM/OXT2XLUrN0mkVRug8dqm9argGBXWRW0xgirDACgB7W9JxmkCIH2Xsc5bBQ0j
od7vtByhZUDMta4la5TB4WeGr/dIqPIhHBHLJ/GMqSHfKquL4HMm+mPvqLQZtCLZxaqKyAfbK1T6
8t0oJiananWJ7fhdZlCvIiPEVxI3YGKa+i3u1GkfYso2NqBAH4d4KK+R7uyUoobS0yX6zmyV/l6L
y+eUXJloKHrUiSlncgQ/HxwIiOltPuqEzcDqB2WYrQyVrwBE/JnQowF8ncE9LpjNaeE+iu/Mycpo
QOu0X9Xp0IfDQxMo9dpQxofIcG4ZGamMRN2TZClyWzZd6sNPE5CGwioLiGyInGs/oHokDrpcJ6r0
d0ZGxpMzB9OqJcngkDPxQUVZz9dIE3ey6TiAebZvFdd69Myf6xGeDQnTsO4LRWBGUb8NBj1EhUmM
Z6ERxKYjscdTCsdGO5DqAuejKcnaKfHLIKpHIQMCue61Uzp3yapOZ31kUiowV8bUyGdIHrAh+nY6
GK392qNvP2ch0aFyQrWYE8Z11vBb2eXc0QDLi99Kdys/Cw4FEfaDoiAjivJbEZYvuHycPUUvLsj5
+6T46ap0L17sHGBMUeUjfMdewbibNI9KieovLccVqkBvVYqk3SFAHm5OV3zaYlzu7iEl2IjhfP8w
DkrudiYDEnoyL9TUNY2IatMAdUen/I9NoXcbVuT9jjy/Cf66d+WvcNyUi2IvFSiJdHPJkYfjpVv9
iIjeHLaVsfP0wNmqGObjbkQu1avfyBOHGtvBAlCL07CvhN88gL3nVqnG3AHDaMf6Lk3w4uIdLJF1
/djU86PYJ51VprVYjzmy16bYFxYQgvCxKwziS8LqQmsWRjXKFy8/yhbr4ypVBJCrFJeW2mszR8l0
a4p0noWWwetJSVV6lD6TWR6bcF5gJtqpMga3D/2XcrAcV4TD0a6js1dl7TrqWADVmB7z0v4UxpDC
s5BFQfGmDdxVMRj2oAwL/RB1IUl1k8ft3OGeOUbho602H5YX09mzhXqWlg4VyZ+rZwOctDiuDmGo
xNvGkjGjWyGI+utmo2pC/AUqoUQbxSPpvcZOlfZIrQuGIBC2qRPaE9MCl3uQ+pUcHXXF+NHfD7b4
MNFTrE1/eNawVCKb9sYHI2nv23AkokTeBdlYk8JtByvfyrUnZSRoSVP68UjT3LokXDdNk6l06uQ7
zbPgKclQ13t5/uZojBNtZDqIg/3w4oseWEKRdax/Vce14IxqXqOtsiAg/twoT7odvdpRDUxMqNVd
4onqPFnebIqS1RvizLNUBy6RMGzuxzz7lFJtfVYI7sN+tzg9onMlg9xFJdrPJsqYkJ+LrhjPsbCV
6xh8dGVz57VV+5X10WfHqYcns1MRlPf+CqAQMPispHUcOMkKMwGZFXGtrCaEVcgkpks/Lwv0Fk9/
kUzpuqYoCS9WNTcUIEpKLMLaao0OisGp+r1TUglQQ3kq+0hscwdxO9PiNlIdIAnh0WZesOMOb68S
OFNu5PWvRdE5a9iRONgt+HK6qj4YZXVMVf9QtAPXfRP4x842vza6M+06ZoTInezHqKeFjGM93Fi1
sx2yaKPPBZ0+j7y9p5KuOXVLeAsa7qoyVpNhfkV5L2850P+1Q2o51z4KCfhRzA7sD0WLmXpQaHiO
4z1+sVOHUtstMr1eA+TG/kev0mEQBZKgnvrRxvlYCM1N6rG4q0fDhcjODBqAPbPYBzJ15ENhaier
Tr90BOUh+rctOlqjdgqC5Nz1kh6w1T0ktvrih9LaN42lboLAAWGQUOP0lPZxSPtXi3BJzxq2LN6b
jaXa1GJ9Y0906biyUxx1CYQRlkURy2hjts45cYQ/sjBuY6Kkt9iLn/2ckMnO0+TKkHDHWJQZcQl6
2GC0ET0hykO6HcHwX5m2fjANjbasF8BClg0Aq4xYJC93dnFoxWsWYwaScmt4hhLuIlvZh8qYXZ1m
At4MakVPzB28ufSSSeMpr8yEMTX7lAzmNgiK6lb6+D8w6USb1vYPelOnF6Js8ZUNcIaLsV8rTpm5
PQgQt7TiB73SkpNpJoepsGw3j5hZqbHywmBqXcKqf5RxfkcqROGSM0FqXE39VzR3sk5ekQZMnIvB
gxdJfx96+ht375dcm9RtVuXFRjSiX/t++8IYTEhhaB2jutBuBXYgZjQE81EppyY3OKuUQB+9Brej
Js4jZdo7y+Z0YMT+ag0doZE6Xk0Im+mdV3zLLPoYVZ4IsDxx46qpTwph6WNTa75GUxqsqRNDSJGU
dUi45OvSbhy5pKWanhLvFpZ5vVHoRIKYIB4JvtxKpQ+5SnTChD8PpU2Zn7oUbMFTOYdqhJHZoL1l
VBUhdNGJCYmWRXtDw2Mfjvu6EuCNJU4RX39vrWbXDXa4bRNbp0I94Fi2K/BscvowmWb4fXTRcfEl
mvURxqW/JQqr3cYGmILcJ+5i0HhLms49HndXAfFg0EkY9caLUkuc0h0B0bXstpYXvDpm/mjb43g+
RAIkDdNP3J1Zi+QF43OvBXuOMMExZvkIEoPeHsmGsJ/VWIxuQhToxk9S51poXxpa+9eaAMdNhQZp
XZbTxSiS4LGUmna18xxE3JRt25jowJA78jXx1P66PNKLQm6QuCF/gcQeedZ4x3eYbrDJtUw8CQCY
nMQ7Dn6CHMy0J7e8kIFgXTGjrfNsqPedTa4DkZDdSSd+68fGNnWQt3CGySMM6pUHsWMHUeoW6yj9
7U1Sya81Sz6MsrpyknXln2U/YUgsy3Aj+SBPVW6Q41dOri/772rs21cZ4ZIPy34OVe9DfFPGi89n
uYvbHMiT/8SvnlJON+EY/oHwJo1hsTesFz5Sw8XBt5oqWhJmlqTrqsvuw3AE22yleFKoxRy9JHxM
UxajWi4PaeUfBfXSfUI7bRUJ5NmK1Q3HNs4GMo3+8YhKAowgxbjzHMW+DF3pXLIc73swlOflUJIz
TW0KMt5rSCbU2ghALg+iYwFuFhhd6dtdiqalG1U6ITdRNLjZvGsHTJgmTIGuh/z9grxKXJYngmgO
hU0wTxJmb8cteZwkB64pSBu7CpYB81+C0VCxRi9eH9pwuV+oE5Q4hIP4RZ+dSVOOIzNwyCarBU+X
x55vuWAF/jTVsdxNFlmsqRemN2Fm10qHDE5dADvBfBYSqf3iU4Tb60rebIJ5V5o95vA+n5NXZMDt
MpJPXh4RMBt+TCBn1ySpyBeN6xO0EMRszHj2rSnMY1IMjw0mDuTcH3XiPZAc9qUedP9Vk9lblij+
ylL8bUPc0jYhWWHTWnp7igfHjRRBzd/wz0IwOwXLwIqigWOovKAyoBApsqdJ16heDsN469BJbgl9
Ku8qr9D3ocrsEl/SITL89KSJbiM63TwTCbK39GLGoTfFNhq/Y1v210R6PbMcQ/UXiS+0D8MDPMS9
DR5vw9TtE0mrsNxEYK25KJGeF8YHuGCH4LLsu8hzJjlTg+3XN6314Kcsc0s93QeAnbrW2NAf8nat
B+gzC9qNZ1ufwjK8BA3Vx0BHNhpb+Zf6RSISdQmiJIE2C6hxk4u5KwsV7lfeBJea4HVU8cif89Fe
WdPEjDdqjmo0+IdeBP5Kf5H8wUSnx1+LeE10EjQbFD0bBqD8Srxbfm1gD15y/9XPot0QqelRbc1n
nIDaddkQxcGCML8xDB/SaRzRH2vyCtBh2tYscVb9rjJK9RZmJa3p3DT20knTi6NQ4lPV7prAKTsj
qdjVUT1gItdwWfljf8lz4kUGpaO8b+N6Gbr24Fvlo2YF8kodTPzYBNTGt7KSFZOoEtuewSJQzD/S
pSXmDTPbmpH8BIylWRn9FF/pamRb4hCp7yimesoc60FHIUvpPOTiOnn/m6vzWJIUS7vtE2GGFlMc
XMvQkRMsM7IKOOiD5un/hVcPrt2JW0R2dmWEO3A+sffaDc9JkXvsSFx97yTG0Yz0a0fhE7RSOj7P
B9E6WLX0rLw/X5okivigTCx+huaeaHrOat0luxZ/iB8bUr1VefYZNz2xk+t3z5d6why3GBANGFuf
U5CsszappzhBXYj1clMh3sf4vTCQ5F/sMiLUmlqbbmJcsz4JQbuQIAsMeCnCMqM7inpV3t31RYEM
eYX44xPrR/xrZRrbJGXZr7ew8p1JvVgjUpXaLO/5NF3TuJ6xh3sWBnImFbJ3LTqnWT+lCuESymzd
jYY6xHLdOhzKyLrXeI7YODo6OLNEXsniUn1ND6s5mzf14HzNWBAw8Xf/78vzz7JyBQmmGskhnaBq
mHMwFFrykmfRHTG0/OpH98GWl/DsCupDF7cRLPXOpSG1y69e4kGaHSwFaP3Gd+T+G1Mtq69yCQoD
copDfFTgOhrjexfvqyI0sChUml/kIvlxL5T3VO2bvVDqP7Gncxnak/iCz6aEaG/UHQUH3zrTp2kL
805dK16Z/Kzbt5OjYi7GNdIchIMB0uud5AtKZ7PpeRycnt8u1i+L6vjYdF6xaXotuSJGbf3emOMv
r5XkLdTojZjox19StX6KxLBuY0y71GiDfeTKCIG7RZ/9lBvHQRks3Nl99Nl4sg6qNncOlmeO9xlF
dkyq6dHth6NDlDuaDhQnF1eP9IvKHDqIZa5DfLPZx80tiW1MOKo2LeGFpjGLqfXLXGnKY1QsJ4f1
yivR0tpuruNkn7Sj867o5a0ulHyr4eY5GCjf0I+Yw91aQPYJyuWgnpLhj1xfGmYGm2IqyPlTDEJY
5+Ze46jmeLdBfoiEeNp4+Ejrat6NIBv3VpwDP7OovjQx9seYpOZjAW59k1RmvHVLqV/dSf+c3EJ9
Z1vWnZYOwW6avA9Ft7xHDBhuozAfz+/UdkjAZ65BKmvsUF3OyQGOD8XyamCPVnP0iHN1sRlSyM5T
qAXbZIc9Krs4MGj2ove6U6c7daCasx7GteohgLdM8zgJ2HKw0gSyZ5o3N59uzy4Y1+2XIyt+tDTi
KVcBpvJacRxmq7wDTik34ClCp46aD7kGB7i1Ot0oGZqHkRa/k0ruByAvb6w+lSCFH19nMfwIKx8D
+jAiaBnkbUudY9FgY+h69htU3eksTOu1lrm57ar2X7tGJMIBMoEOq1SGPPZFsWwmL8NHNu9KRYoz
JQWDi7n+qaLcOrNoV3DMtq9SHhkl1hwe+RtrydQXS8KIUrvTlSphlSZMeqbiby1AtEwWj8ZWxLsZ
3lhg6EI8APP7Lf/5DWPxcU+T4PpRJkmEUe13OUCt0UeZh3PW/fUYhDPcLt1TohuPvNavCyyusyM5
lW3LZTNF1Li9iihs2wVHNxkY6lxgIaxuiMl6mMkaMqnJVy8COYPAfg6HQUJz0ccWBje0lDKH2e+S
OYb4yt3TBtfEN7LnR8AQX+z1ZcZ/d1D7AkkQQUF9Vf1ZuqHZPpO+JtP8YNE+hITYhIqq/XFcHmW6
k2D+yrsjXpo/TaWTHaIrxr0cy88YLMyCD/LcuQs3LLqmzDHVfa3EPwU7J0KLLpVdNBu3BHeowTGl
50GdUZjLtTMBZHl2rbPIw2/2FOv0tQ03KR+nc+ZYGyticiCndeWfj78GUi43A8k8QpsIUqssZxOh
R2LNFgKsFr8jY/U/1sYr2r/vylKWo147H/GnoyLv5vALKtgYAXmGTKXh2NhzWe/tjhzImreUZrS1
OUUMddqaA+9/rHd/Sz1e7sOXQz77qIz8X4cfcx4JUOP+DAsNZ94YDX7RlkdHMpADogxrzQK1phbj
q2qz2PUypox0+H7CLmtMjDeQcVMwRvR3XdQWGL5HJ2A/wcGMSI5ANvCD9Auhl/K8s4hUlw11vpZB
pbOtCazG0odJkX110kz3jbJYYR7NcZjm2RprC5rdy2DS9DhG2CvBydFHAHOCoW3Wt+mL7qgh40ue
UbEbb7OZNAHklfeUZchm6Ecykm3nijXSCJsm/zcLnVaB8x7zWzFeZzyUp0FhEvmNHMwFpMCujhsT
k3xcuiSk5jOXYEfD2mrzt5hzYxMX7Bcayj8oVirvA2KRqfqibnNfQYVsbO2Rom96qXALbTotYS0k
f7o0bg7ohlghCYgACyYYl6nOKeVt67V0mw0vTdEDMsjXwT9H0BArF7tUGRSR5Nk2yUZl9nx2E+3R
YnXw3dHuD23d3S3sGyGYNiwzeHzpF5w3Jyvf0QrpJzWyme6V0cM23maH3aUsXdbBTVOFjcFCh72d
co1wWyqdFiiMxpy6RqLRuecOL9l2wuSeerO6ETyfMcQK/LAO2cCWVA/Ims5KVnY326j3OUei3hj6
QzMWebWs4oXtGEBKX63JVUdIfEzpsoIFhQM8YVwvRtl856z1t24trVOzhrxZGiIAeJ5wwsh/jd+z
uR2xDEf/1mOpHpgme0y33OJgI7wOiwGaONL+XSMRnCjN1mTrSpqJoKgaonSXoqHZwlD4UyvzV171
YB1jEehpFrOB7tWD54Gnrg2AXCXN9+LJKnAmLlSLT525aR5CXLEh/AWFpiNpNHTTr9tq/hjxlLKH
wUGjiOhOSJpcBTIFawEaqSJNt/NEChaCuq2qj6UvWy7ackB0Y8PBSEWydYyBNG2tVvdY7kIAihTE
RXo1OCSO+pJ+y95Tt3A1dvM4f6dVV9xySwtagaBCZc5Vi98abLsz63+5SVrUhpEd4/dIW3nU7H/S
2TLPXLWBji5o17QtfZ5A09Ra7A2lamw1HnsrydjbuqCVNlHhvMcLBEgSnT9QS9Ki0P4WogM/5bG+
YtpgMI4ZGuXbdVO0okP5U3AP+UOyvFid9ZrwG9tF/cbj/VKQwtoX+q1L0upF8iSY63scw8EouAq2
k2Ggp55IMiVd2fHx2l0b2engAxMNt1j22sef4BM1loOEmmrmv3Wje8eiJ2PTQ00IOiHxq1FQHS8M
aey22KFqIThaVbGoGj3yTnZUOxSpTTmd3AXNXlddbDelndXS6pDq7UebqTwZG0dsEzKizWbc0YvE
vlX2ePkdhWCu2OvCVidITrF+467UmzmYZ9Sik9oKQoxYp5KTdRpi0oLcOt1IzsJSJleo2Q3DPWg2
+joAdKy/UlXPSet+5jO25CLNUj8aj6ntMWdfY1Oh5MxnCID8/D0Uhqr5JQcF9mBdBnbcPjowwGHh
mszUZ5OyXwM7lnlgDyfaptLSDqKDWhXliwwHHWBbuZBfRh441xXEYp2RDW+smhE1UfcQr0pDbg29
B8MBP+/dJrLBHUlNM6ZDzjEQIauFenIjT9XYqOypdmKy/LGFbarZaPlixfxVsQKpFLVYSy189EaG
fk/nPDA4YfkZnY/OYRtBJPKmcRXajYQtNyWrJtL85BjlVaJlRMdAzrPXuMeiyvdROUFtKv4KzzlL
QH8kEu9rtJKBiAVqyPZFWQbM3rb4ntPipc2aoz2aCtsI6hyiOijSuG4ulqf+2MxTM9eDD9sQS01k
lZXviC04o6Rll1vl8D/y8+x+GPFgbGxL/EN+Eq/x0A/MhzS4UbGDo7yGxa4rqg+xPAkND5c9Eenm
aiayK+um4ClSsNs2xTWJxsPo8AavuCr+MfHLjvR1oiZflsVAHaNboaVp5ZmB5FjNDPkVNQtVlRXy
wnwTzy9y0orlvhpDDFf7wBJGhHENkXUtGl9tZOovelZTao2Rj/zgULO14ABv+8tUcrG3ALKyHjUw
nSACYqTDjEO2FsG6FIm5cnKKnOo1uujFyOjY4mMH2uZD4GPuPCdM74rkQ3UH7AfQbzSDne9UIUib
9cpmWGpqYe+VyqNdX6a+BgtS5+nRS7VfBYIvhNmmm6DfbbbAU6MbjKp+D5XN2JTtMJXE1OT6Wamk
AipdGXYxkx3fNSaLQN96Cfixih1o3/pNei4c8UJl5lCa9RvpNMtdY6VlYOeLu4bWE5g1fFK+Mj1S
1qx6vjy/G8vZuQmLx7hr7km5xpdl2+dETFyJAhqob0+WthUgku8wfniHOaeS9bsi/ZhklRxHdxI7
KP6wAdXkn9xIlJ2WwL9t206e9b76znRr3uczctA88UDbi97aGw5kusrUzUdsMNFcoMK1E/DseWbg
SaBpzUow3SvrSi0u6WAHFAhvtUv02gL+ThRafYR2ZcNpLs52TpSSksFAio13dZw68rFZBFArFA7T
isExs6ByExEAF2VPPc10AYAnb3JqcGC2WbGfybkJsE3mG2ew3DAaaYdkPSl+5JoyRAJLEs7YIC90
bwBlrDurMTAJTZTszL7IQ/n0HyMZ4fJgDG+PpydaCO0a+GHM4xJR7Kab8vw2d9rHCBdx67ryxVUA
Ji8OfkwggrTprH2pzkmGqJlrd+CJ5ygZH4vG8ADKn7ezoL19E0Kc2jKoxCy+xkj76hrnvGb4kbge
f5Ivjjy4eiu1Jg+ESCmBeH4E1YykiBVmdmTcGwxuilpGL+S5n0o2XEWQaFNJ4sbZjHDnlrAjyWw1
tiMjU7+BonBr15exnRXidtCnNUrH7r3lceWsFodnppTWkU7jQoOuDFu5KXrySHPIj8LT2n06Aq0D
kT1+2Gt1WAIcCdAGleNuqntv56JZOKGnaInr5WU22s+xz7JtH0csBYget8V8FDru8LLGlsso8pFn
tndO2f5Jlu8BkoZl3wO2gqJdvc9I4TeYWpuNmLVmbwim+qV7tpC8sRNvoxNDNOEekalCPGnNmE8P
ODTO1YkIIi5brOq/GoMHigKd6IRGZbGafhd5w3fU2Z920XpvymB+jWQ7XgDcvhD1hKy8j1mMaRVe
9ij6RJMS37Kk79/0Qt/mtjSIinCTHa1YfCOTKL7RhrlBZWD7FjXSp3jkDNJnc3yLI2KO6JDvz++4
lYHB4aeqDMh11sonfEIKn189X0ZMlJmd5scaOqkPMRrFkQPs+D8CmKn3ZzwLCrl0GUzLrPduWjsv
B4NsUx9mXPHWGfgGIvTe+CPoAjwt+qzGPNQtjqWpVgAzuIZ2Mea9N0XNtzbHB2NKzHdn1QFr5eTr
xLGW7WKRu9E9BmQKBklPn9D5aNxbJXBmPX9ojKTfihGpFeiE+mCs38o8v6MDqFhzVPfVcHaIyIq5
JsqEWk1pv56QkoRp2RGo3HKUmQ4kw4xSCuCRN8HL+2vtAS/UUYghdXTaQ+y6v72xLN/4h4iVyR3I
jvQ9cAib1xrXathMFB6tLdXLgA3tpnYlOuLtXCyIMC3SMctuiq6jK7pzki/BIFM7dBbV8LmD6gDR
dnpJHAE0RzXLwp8FrjnPfmXC/Th0MH9+13BPnnDtsie+m5J/165iDdtc1LsddzcUwdFObZA8mxoJ
ql5TJHtL8jBL6LhfVXQV1XB15nGNv1FPpAm1gPky2DX9TOyLFqni5EaS8FQl/d9XDgqDw1RODCCg
Hj5f0FNNgIXgg5fp6CtLpWOsbaKHVlCQjJ65eXJNS6uVj6wXv4TkDikdM75A9WIucWpSiTWG7SkN
YQdCuuGJkjTEVBNoaYWwhFQKLBJQYnfZMS9VDk1RLAwkRpuQXz1fBUBnqbbtRVPm744Z2kmuL8+v
ni/0n8O6f+ItpK9+f9JPK4/HjlcR5jEiIWBq2VLX1sSC+GFfIPi1XaHQLqiAl1Zo9ZiPPxTAzXkk
gPFV70Dv86QLbFqqLS6l7oMoqQdxNWAoUPsc2pW2WIjB9SfhiX1RDkCEn9/HQFh94pGZtWYdVktd
9tcOo/Pzu95NPvJmrqtN/lm27YI9KFmuZscYUe04LfL1z57/w+ABZCshAgVwxjLYrwCX26kBOJ8p
D8jgIxSggXAgjUw8A086DKddxgPsUTbVj6rm/V3V+vsTVsBDyDhaldUD6l6ED2fTeNEA8eyamBkc
HzVhS6ZGrzggAWTLYJXqRXjMEBQeOfDLMdqT9JtfrBWkonB67LI4/mEYkF0SOiNfadGwucCtUiu+
eeotHYbpZJuoiVHJQqFE9+y7wBPP9RyDnMpNDqq00Q4a4k5iWyeV0Hb4iq7jjC/rNTfmCDqd+fY8
UhCig7supr2uGTcjW7yPgXZ7T6GjBV2CkB4x7LVeQ8SKRlyjwrWP/303tt7VaP2hA7/jpN5UUDoY
Huw+cF+sa+RDxXlLYbTBZovTwTNf2NEYm2zgLWqTIb5kWppc6mWRW2oizizTc2/PFy2TRvB86Zl+
byx0tPAHVO8yShjA9oi3p+zW6ssgnGdqqS0tdZa7J/j0Ge3qoBsTM7MwabcTindiSxgypIfnz6rC
STu6rpaG1iw0n7nYwpTORBKYjNd+aNZlzYoGfPIBOx0MuSNePXXNeGCy2Pp1yQqy5sTrsmqmuXa3
9iSLA7NyeKS90h4yaYYNNgpOx+5Gu8naFQwGSDUPEigxcFeybjGST/2rNw0pUVerep8z7T+4X9NM
jOZc5n2LrOu/FmlsO5Jujnk3Iicdxvd4mCG72upFXfPzjLYB+1tXns9NNrB4dIkqMLsmmNhVf1l1
ku6dDquP0VeXGhTXsVxfnl/V8x578fTw9HJ6aaIcxXPFHmK9SgaTRYUBYHQr6H63aDt/KoWkBqBq
TciVCw1Dxf2m5c7opyR37FvDISfd+nLAqL9pWMrel+hzbMPMJmrrGc+7lPiCByd7Z0Qu90Q/d6xi
MVh2uDP8BHLARtC6AvkWzoVP3bnoOqSPQZl/nDZHokwS6S8i6evKGl9dFNtpqooXGxfV3DT44p16
HwFa4ayKZrgemrEfugb/Qon023ZExYxhJPawyMYX7qIMwXcTX905Y6vIrvagxOP4oo4QeRg4XJEI
KZfIFVfgW62PQ658x0XKhquyARxO9e8aDB5iLHV5JHTOAqzaRe2nXSbxd1kJUH6UiINjz9+OkxBL
3kzkeka/7am64VrSPqfCUQk8ZJZWOkxFumZ8TZdSR4SstLshc5NtXEoHSuGrKeR9hFv5q2bYthn7
JFzsWb/q6Zjep16BZr5XcJh/q45ChxKX4/egkwg4NR+tmOtXNcH4JlgBCTBMb8/SwaE/0mpSIXsG
O+yACE1YF1cAauTFs/sbg0Sch5OMr2TOx9eFvC2fCm7ZNTMNxdDqNb3b4OyrQQEOxxBi3ym68Cc0
THu0i/bOAUcJSP5vg6x7RxQcOR4dXSWSrN8ajwlCEAUrRjcjLcdTKaRL65VW4VwXIZS45M7ExEMn
Cm2ENMz8BueRuKECqVbLpwvk+DKSsLmNZvcqFpdN0CiPSMqRRQ3kLbkomakceS+W7qVTh+I3MhkP
Q1IXlnU0hcmaseuq+Ps7YyxP8iMxbe1zcav3ru+sTQtHlEXCOAF8AO4QTbZH3mzlMFO30UM5njga
ebSCpitGzmI5e7A2rgzENRq+FI2wt5OTbf02iGP3beSPJ/LGzFA3UmTXo+yCmM3ckW5YZzzXuhs0
zv8rxFG7YAHQxxfYeUxAUPvuaQYoMDLj4QGrhbzKuGfQiL1xUnUJ2GYKPEWyuvT8fOiccveeTN4N
oS/xGjGSnXbAm1k4YNTHSvlwC8/cIxkOYp15crMY3TWX/T89EX40jZHPAfbfJ2GozglX1T+jx6Cp
7/T86KaOfFjqIB//359xu44Xc1AehRXClnMZ6KnNBY/e8DJjffSlmT1UYyANKLPyYBRdcsyYxrD1
Z8rdCqCXMW8Ccfdf2pzYR6aLBwbqDWUHWSf90HdbCzoNNbBebcmjwwGW8BAVefk5MT6uemO8JcLc
iCJtkQzWDrqvqNxHUW1DwUpezLZ2Phd4aXvX4t5FkQvOn0i4o44b1K8907sCR5x+Z2V5bcdM3Cud
z2pJtOHY49txudnPpdWRh+JAok6Nytg8izhIq58IlJyT5cIkz2PINJZkv9GlVIzWVKzH3HfWteaJ
S7l4iRT9q5unZLduxDgjBxP4mbns2HqNp2ZlUxY5riInm9zdswsTjSCkZXJ+a6Ne7sGv0canTsCy
pOZv8evApmQaL+N72mtib46TztaXJLqebbjpIPTwuh5LXmHsEg3xeaxp03n00qBF1MSRBYSYFVaY
J0U4eTaBSra6rxQY+IXJfSxReHGQW/axTxfWxtt6cpaHaVoDe3w0Kn2U/XFl7B0osgUgKANuY/xX
gbsbsHqMWLtg10uZQzLEYqaU/hLlmslkB6q+t3tnz3l2ivKiPMqaHMKIKV7A3w6NwSpYc0hQNYKM
vdbRdoo3p3chR/uVjJoPoSYnhTEa6hggTFVxQ22AYMBHzqqF7Sorj5kY98QTl55QQ1xoFyUB3Gow
S0U6yY7Z7FaPrUPsKjq6Mpr+TgnZzE2TaS+VsyTUdaAjgfpJDx7t0jph6nILYJiGZw71Wx2AnSy5
S7aSU5O+4zKk6mL7nyzRp93sWvKBahinYGF3v7ysPg2YE//lMNvqBJ2qSnnT5QtPT9jNXo2sNt2m
s2uHBlv6L81Qd+AH6h8ZlRQkldAD0hUIHoedEqNfBlfzL5b2bq9ORhwgZ0BALJ2LioL43IDrPmU5
S2Jxp5Lckr82Gmc39kxoxtyOadunv22VKOq5KwDmzl6LlInfQmW6Qd2TKXs6+Q0nwilN2bvNrADK
EtlqsSTwU4OI/gdDtPJvEpGFFYFtJuvaMQ+EzOFdo0MLDPLRXiP0k48GiQoX7fKaa6pztLMYOE3n
Kj4b6vbQsL7wc5Aixym34TtyaQb9KoFCzN8c8a3huyYHJq232rqLkc6JWTciaN1YGGAo73HHDi9L
UnPNXokhzzIX1Q1obP5gR3+HylL3Sm17VxrqemMjgwon2alnS6Q063UXVMVU4z1v2nu3iPhUWdM/
rPm+3CyhkWyT4t1Wcl+z5yCd1IyoMYPD0SoIwY0hKvRtf3ZKAx9xnx2VGfTgejbidCGvJrMfYqle
GorlE50ASXsz0hmlXP4p4Pi+ZEx2oUmvmr0mZPD8m22r3KhsTJxZvMs82rZF7AVONqqbOFegA6da
tT7AxGYirFIdnD95bNtBU+RnN0fTsDRztiUD1uNe42hOZH/Ibc58RpabqfB246Ci+V7ke9RErwSV
jAxP9WjDm4DkebwqtVS2kOWIsU7sbVNXglmV/atfsLrLuNKPEYkEW1tReoTMQRR75z4lQ3SMUtbL
Q4tLibX4bAxBIZ07MsF7ObBQkXM1gDQuqiDV2K+3DbVbNjblRhuWL5Gx42Fy9abExrTXZDuGuje+
OgOCucT9U2eY+FBw+IoTXxsN1QpmnxsG2zTopn74MKwYyNYwEk3E3wqIWofCwOfmqzDsfmXd8Fea
DdeWzeQKTfefMuFTQ9G4jZvW2+BA3XgU14WiRFt8ePWewghnYytCJowM77LxrBFDs6mbpOPkJSKh
Td39MCCJHqg4KlSbY58f2wg5odpzF8/ri/y3tNNX0ZpcoXndnrvxYtQKVrNZS4KKIfCveol3C0D/
Jq++x75XgsZNuyORc/X74JBalJlbFFnjB6qZu64TStCCVLkmaqQd8r6Idnnai0dM6brR55debwjL
0p8DcETaiLXZdSzpIZX5zJJRrX3DtoHKS2NCpzdfXIBGGW6wVw3kCSoD9T5jdzfI0jsxiZsJOFfM
T5pXZuE4wfb6PJmf0kleB8CYGHEk2b2pCtUMHp2S2tanmJKRp70LOHEp7U+W2V0w2/V1mUYZ2llR
33o6PQPzBsEn9GdEbPyMTK9egKF1uEp4Z2dDe1EHZTXWL/llMdm/y+rvDAPiBgiAhS3m1nFJ0iDy
LugU0l1cr6LA0WMTA4rRB7TMJe8yfKM+CEZc0UOaQj+Pe/OA9PB1SGNMn0n/GjMjIRitQeiat6gx
wF1Ri96UyWQqOJMeO3XiNScMj7xMdx2D6E6IrDBjDldah4nYTQQbPD6RBVJlkVY6oBNVZ+97mae3
luPlOrSKcU6hjqcZjy2cZYcGKdzRS/SPtHcabBwpyIZp8I5gtVxEmPvRaXAxIXRD24K7VRTT5zT/
srSKfLURA0/s+n3RkndpOQt9GHjFcqn/mg4iGdfMNaTipniwwbHOaq/6QzGiNF75lPaquTTy6lR3
wjuj8+eJMCTjVpuz5rpi9MF4QGyHPHgr5ZLzZP4tSKAm2Zz7v/JSv0Aw4bO1rS/JcolTMkYNLZnP
rt2TSIOSxIf70Z2SJQUPsegMuKHZYmR10S9WjIOzuPG1YggpfsqjqUv7PCmJfeb00tDKEQJZe82e
fQ5JhRYdLb3N6fnCKclXDeMJtFenvMvMEHUie8C/Wk6GArkyQMJ73HyF2hhnLadH7PWCTNfOUhCj
FspJ7R8CzNkxrZryhP0sOuYCdUYSTvnckXBgkDfriR+OYvdEFg/JEvab1O2RWJytHUMs79aABX0F
+EUrMOz5Yxkxqhy7WFs9JuMQu6xdh4fpYGvDR0H5+Sgcb7zzJIL7IB+6WSqH1k3+FWtYvbPw3M6a
aQs3S2FhHthjLs/pmlP1fCnpNRhZSqKJ1yxmgE6/ErR428QQgmGZ85OoJuuusXeMTSHrhtFerSAY
mNE91BksRiWxAiSACNCZgbMFRPRhlH87x+GdmuO/U1MccmTDTB/Fp8PiMXG9XV/mGYr/HH4RmXAD
iHBoHLSnstLZ38brIsWK/Xpi2FpF9n0cnAMwmhikfYZ1eRE4zdAt7WpVe0c/QRq93fXHhhrc1z+T
WkN73iunISsXMvUcxNV0zxsn+wf/CF6FeT6YRRtvqM1HUGTmwUMMDcPfLTaFgQAuqdEqeLq7GVx4
Bm3zIC8NYUtGQ7P0CFIznvwsQIw30qFHX1oAmBvlseAY2ExDdfGw7DIp6/WjV4ginGcJuSS3dQSZ
4uiUdXIiI7C9CnczmSsQ28LQlZapfnEKQeBUc2MpQIIkZZ1tknCzrLdMa4r02vz0PR9dG7nXtBr6
3TxV2q6qxYXwGZyJJHkifnibFNTxquZk4Qh7xKuQOHOrmKEjEA3RViYMkSeUung1bHMYfaiE0Y5x
fOtbKeFeeBSTEAA7RHyt3rGRjK70C/Oh09oHyVPdNmlB0dhWa+GP7n8TQ0BNndU/nd3mG33FQmmt
zK7Pr9RG/JqbZdincm/nkXmqNN3HcBWdS3c2ttmC+VuouK5ynmmEKVho+7TUt5y2DTKKCJM50bHT
8SYZiXm2kQabzS1bFDgcwv3k9wxh3ROcUOkfoxqj9ZgQyxJUph4HXYWoRapQ9TQzdCcCOQ8kaiIW
8WZKFZzZsozJI8YVngGXQlDBWDy1Ue8X7fylp8qnlWfiEPekMzUDBJ25Y5gw6gVp9s2/HntUf5q7
HzuT+qamCRnoFHwUHwhELZdckuE1hvK3GdFs7lyCxnFYv2QWC+ZVCidcguIS1QonlINWkwqK4Hw1
tTMJrvh0fE73R69HJFM1gbmmsrjNfAZ5FvnIlZ2cEn+dDoW9+1cpPRnOiSK2Ild2RKeZYaq06j6B
LykPgKFmroWI7PFM+lcPeeWhS1koNPoPiK5swwIOSThRGsPIDh3MC+FLGQp1K2l3Rr3OsuG7+QS+
UTlO+r2bY1qb1oAXXrmPPDUDsBBI3dUCX1/uoQNJlzer1NKDUbffSR+/GFbytxetSmiCXeMbHpIA
AiaG2k2bxLcBeTpjZ3ppu34gmKBG6IOKzaJSNsofiZe/aMlur6X2iCnXYv0AgGOrdbkF6KmqQ13L
5mOktjVTxpc4E/ZvjYQ9QO2bjP2Av7ba7GrlvRrVyW8mRhgz8nJfniCODrdZpXFXQG6GCjv7Ren1
W8Z0fZQbnJUuvqXB4FTQ0Q0POiIYRMHzbPXcSH18ixxh+W0Gsq1LP6UemdvS+e6o9haivsYEySfT
6rvqqPkpS90HsQ2d70l9JICPNFDSq6oeszRKP/a1DAaitF9e9fFTy5PuNhpdOHLlHt28+CexbONY
ybUQMY3ToHKXDaxhw4glXpBCWMRHNm/ztBCvSoqnThXfaVdGB56pwyaScE7Bns2/GNpuG2dGGs1m
6VxGpERJk6W5HVW4BvcDEPhXFCZsRR3lDbsCLJxFG7cE4f20XjNuM5Y4nIS0jf34NyOZctfrnoSV
obKsqxOiEdr7LJEKdmnLaGZANoMsGdCqgjtWhxf7v+jSUqyCpTlBnbOec0tnExFgJPxhPbnIL0io
7iu2sTbR61qtrdu4VdwJvHbfm11oylZuzLhh2pu5BKU58OPr2PCu0fqUHcq4gkqQ/ImGCXtChThk
poxATK8gM+riDYwIEebSGQ6OFz8iBWmWMEAqIlTAxd99N32h+abeYYNeX1yFdbeANIRE09qULuIY
ywajM8USXUhFueeW5SPWM/2lLVSmPuoX67087Lz4oBW5dq68qA5KvaFoYMkfwBpm7QUW71HmOBTH
vJIkciqHClzrG36yLR+xe+a928iRe3xcm53Z/cTNmP8fc+eVHDe2bdsW4QQ8Nn6BRFomvUv+IChK
gvfAhunSbcbt2BtgvXuPTEXpnb8XUaEgWRJhEthmrTnH9Ibc1W51R4O80RYUAma0sbMWyqNmdu7J
qN2HbOxoW8nmkCjMHaEyD4fUAnZCkeS6x63s09Ogx67XRyc328exkHdJlmPkH4Vkj1q8gT4ecBJi
gLaQyCHRpa2GydHvzIF+iqaynASgGFCw+D5UmX3C2d09cJJXZUafREtQLNoPvWExFAF+S1dcH6xa
QmDco0qwJkLXHWwyDO8gPawOyFiqdcPWDXnvwjTTb3BlfTeolNAHxyIZ4k3Ue64JC+bsmYlxN5l2
Ty1VyzYhOWPALrIbxW2lH9WoMvUeSNYw8Xggs/QIMVVvLWrzG1qd7ACFPCJpJjzH9k0pq0Bf2uzQ
UaP3kcv2eZoeYMp8TDUgECRtOFok83ycKMNmEHAQu4rIvon51I9shpVaeynDFyO0nW0dLtG5s6PC
g5doBrkq970ZVbsKa0FVqxa2e4JYpDLAnF0Z/k3euRsTg/kxs0l9qemcj8UEmK8FcVGW3UFX1ceF
/fpmUUmVQX7Q+PPYWzsd5zijNH8/y1F8pCS39eGgAQczSEdkaDmFYxn0RMTHs0yeYiV5mAywLyxB
QjBaSLGLug33rHl6X9qGvh1NVnDaOg8nli9XB4KKMvRoauU19dIcy9V0G8q8uFlVS1uumxJWR0eP
hq34i/b/ieonuaTf1nH8OkmDGWkhJVxjHJyEYNRSzS06Ob8fWwIpcwxVhdvTUTb1R/xWpFZMONYR
YZ5VK0KXaaNiYE/vkYZgnob5FMp53nOTz8sYP7JYv6d5+GjmLOuHSTDAuebWUhQSiN04ZufdqL6q
WMtGwSPLU2sjdigzSOVmh73BQVVaWV8stmGzOoDTdx+0KJ2o2yJnCC2FhIJ5sAPLGNmNF/rT51o4
Lzhv0niqFdHJ6pQAn0BviN9oeihWa0Uc9V32PGHfy6me+7YMbCyRe7Vi49uEiLwt6thDRQisYxgv
H+iS6+u8iKsjLpDjMLZc5mgfKx7inYvDcT0PaGrfnGYG5Sn1q3KsYLkVNfUnETMXH7pIgIRCT8oG
CVSYFOMmXJblSWZIT1DvYXW1B3ubFALrpRYtx8gUtBjwPTnmuGHzFN+KkVitkvl9btTnqiD8rbEy
m7TER8DOrLkaGE9R4uS8FtHLzAyyWoIJ3CN4GPOatceGxOYUC5RBFZ/UOpZuEbFH3hjTKaJeYngm
t/3RGC1WRpM4xibDLJSqHqAQBJuc4TJA2jIfgA6eHMfWbtpU6Wgf5Hte0zOEguatsfUKafjK1BHz
B2xNe0tqSohRpn8Q2hAfend2zlh6gq4c2kNukkIFdFHfJWqlBVPtED665iYO3JA+ysUpLhy5H6KG
qrmAc6SYxxGy0U5rBrSDSvRlqC+tMnyrFzN7NCtrZ0mdgAC3OrG5i/cd5AMP/tFyakiF81XK8reA
nnEqttWpNxOSDemEx3lhvDktZcXZq9o4RuaKxqmoxT7PGwh/FUNzD72KxaVNiDVjWt+KZ1SmLlJb
fIVWfWwhFLyV2NWSKjk2+lh9S8gTcReg+RSNb3ssnDcMtl+sxbiGrm5dKwNsqS4jnNTGJ68NjMNK
13xfFLO7ln3+CCHQnC3rfqCo3U02RlnYkZvPXeKI6EJZEnG2im/WWDlPvZLjwysnKD0mY0072MU5
q1mDUQ4YXlrIiNSc4qOdQzMc1dtqckgkRgd2Femi2gK8qNiDVOCDHHRP8UoV6MoWJREAJEgFDWQT
tNUYSK2tIqb80aqiLVv3JzErrAD0jACquiHrQVQnJ00/qCnKu17wl4aIVQrTDcGAxIDE8Td6Ys8O
wognGosa8Uj0r8ulwvebRt2+Hqb+PqdUnkmmFOq2w32OWGs70qfUmD+I+FTZjFAukObYB3DB2WdS
CDguRUbqbNzPFGlKAn/VsuiOn39EnUXF7fPLCj3ZkSwAMqUkRSxiTnVg7LmO2rmgjIkOV+lWDWxj
k+Pz+T15f/EeO8zWqJcQbS3Bu7JiR/55zM6Z4WqsR59DRPBdBR4OTyqiDQTjn1/hK0Id+vn9aPWZ
imuQ//XXT9t6RHcVIeVP9UhB1MYfVhiH+wlT+WTq9jHuKC0x9x5M0dvHNpbYDKMp8luk1kc9clBf
dGPLc7d+//lV3ermrrPoGTckdFHumo6fX33+AbQzLbzB1HANOSaQN0h0VEAPTauGzyQ8l9eEREBX
nDvrxcSJv00ipAhGFgvck8jwoSZ33lwhfjWLsHihLmqlmv0Sl2N0Vpx6nbYT50WXJh7mPtm0aLV2
TtGKF7sCYhISgNyNPYnWE1SYVAJDx7r6kgnaC01rv5dxnfp9sWgvqqXTajETqiTrt40pvjtU/m6a
hIBgR0fKVL5PWHZeLAqTxNYjqAZYYbwUlNe2bRy2jCOO/kJNJ/WQrh66aSxOBvmjz2n6/FmTzKWp
A2/GZvNZsWyXyMVOFGleVU/LXzcgTI3vhAnWN4B90yvDYQHdyW9zZCUvzGfa9VLig8nxDbWDIW/N
1GRB0lO+jJsifbHA3wRNYlV7lmM2frNJxYofU7x2DRICTAKkEb3L53R8/LzbSYZNfXEwxnx+a2BQ
CtAVqTs8A4layxdK0l/1vJpuZK5WT6Ql0iOnYKpM8JIAkrkB+LPeF3DkNxkdNvwjxrCZy0I/4DBI
XwnhAHaHQm1squSWpeMXd5DhuVPYS7YzFFwpkJlaq8nTtODfOHaR3FRNKx4dF93e+nOdIsBoTTSl
qBRsTALgXxdjwjQXF93p89uEUqa6GGtwbBOUOGx8AA6OJ2vFecWQAyGkTwm2dEbzNafHw0+TTkfk
IyPSyHFXjG3FHA2xniJUfI2pEO8w0qwLe//j0iQQFOPk0hPzSFvYnv2oByUx4Tj3B+LI8HKpD4OR
ztdDA53KTnvxmi1sXDXFEABJbPGK97/sTPXFjovxlIyOzhqjcl8VdAp+UybGlQXa0EdGoLP0qfZZ
UqNxy4VHOI1+iJ3R2k9Z1AeUOFyf/TjjzkCcODjxQ7PAZoocu77VzfxdX82xo3DY6bTJm5A24Fy3
jN4St6TwoievRaLvMUnesmqaA3QzfOqxTC4JJXF/KCiGmxMlzqg/AYPLfYFNFjqMfYPiFIBCi7/C
ncs9hQaKKz28hEp+65S021QVUZgLfBvEU6F9TfEaU9vYHENZGq9NISgTpXRMUsPSX7VGfPTVjKeZ
c7xP7Y40y1F5goq1GfKU1Z5GaVTXc8QERuYCL0hUNtSIkmlTBzwxDx0N1evWVWjYkm06oYVushnW
M8GP672OFrPbENfJKLp+S0hz29f5fTeWN6yl2yvRqy5FXMt8DNV+09JNhMzk2ofG5sV1kBo7SuZe
sEl0/pxMK/bVpQTbRPeinGh4Wuv71OREGqRZeY9l6AkrwnyJF16HBoUg8jSJOFXplVdmM79bMBfl
iZZeMRLQ+l9/3jQKXBB96q7UKiqew8n86+exHqu7dgHfaTAoZOQ4vy5J8tnrcWB+PCNhKq4spSJN
dL0yrWXJnpp1fKWZhvNMWRtxEXLuYopfauU+UbswUBjH92Qn9xfifD27bUiAcQvKbab70DsZDtl5
dKnQhvZFVztQ4jPvZqI29T1p5M+fP+91xWRVoZXHGAj5S4EjLEILeCGf0JcxLZrIrIcgWmYJGqxo
2efM41YWwyGx6uhpoG59Iv7O9ZP1H9EMoJ3Y1fZJdtk5NWR5Txz12YGv70eNpZ50yfZnFJHcY5Wc
LhVOcAItscyHT11hmXuFcij+s3i5GFV2yztSIjSygJbUxn0yy68Lu22dZTfR83Q14jDzhGDDPiz3
cwecib5A5Il5rF8RLA8AJlGgMf6QEDMQs1Hb7VP30kL8f81ReKC1p3DclAyeIa+bhe8CarM67Fpj
eKhy2sgOpXlaV3N1X8IYVa/jdHnQbBT6hJvKTak2/VHYDFdaet0oEZg3Ix3usp6BXsT6XdYyaMup
+wpx2Lpk1MzIcIpflI6K9ESoNDPxMGOjZn+Q4JJkBN+qDQqCTob3FFp6YHkgd4b1wyMxHAbm4nbX
dhLZd7jELh1oqp26zqVGzTNumKs6BxIHs564pMr3qK/y14IJ/zCoWhl8/liNh9syb4YHUCcCNk4J
z796p8iaXMI5r31jorcYpdJ5yjk9vV7iixtbATQWN4jEhCNKulSMor2ZDzDiaegwbDjLIR1mbaNB
5XpF8Y2TY733uo44Q1ttUA3T5mSyMa8iE0hNpLxOVPf2YT8rAfyUEH/98ErSTn23DPZ0Gxvx16Xo
byhk06xG1AJrDUgENj/YLXWWADIY9K2rQuuCIuBj/qkuTYRFfMloABbmVF0UZX4oNKu578cxPoY2
bBl2MnuUxixOdJ66GHSUIdq9qmjlZbSw3ChX8G0oxzeNifGoemg6OHFzZe9jLcZu3rnLZSbjMzSy
5qEfWnlu6MH7biOXC+UL6IaynM499pUHA8rq59+vxv5aScZ4w2C2yWMKsA0+aca/19Gj1K3BQcBf
ls+ZGkw62ZemUNVXbOCNH9LUkol20h1D7KuS59d1xcGayAOkBJQYvMlD0y0bYxohY1rGe4llDAjw
2sbkzVFiLMND9dyMz9IBZ1DRHz0inJt4z63+4g6oOVligaR5ryML2YCam6ud57GTBfuj1J6DFr4B
JUL9opQJq2zIH59/k9CVhyhvoFCLx0KqX9IScMuMNr1KWrmdlOzEbgAxQDJ/nYl0WRw7u5KSXrfS
s8iO81Olk+c+jdWLYRHYHKddHyRERng25TCWaxArpdFcxLxQTkhNZw8i4SNJUCtEufZAH503uevT
U2sxNZgkwdCy30zQLmnr2vuJ5KIgYi6zFo0rT7FmJLzOedO3e+RkRlBDOaOixDLcyWmRxi7bZber
sGUh/vETuKg+S6nSq1uMF4oQWMWYxnvchIPk5orKFSdQrMajbZDhu75oToYfS4jwSy1dNLRFtivC
Mj0onblQgw40tNM4H64Xa8LouIgWHHb4aCVwt8iM8ZlGEqrehnNKsuapLrv+XuRru1Zjl65OmnYJ
3foujUqeMdfxXAvV7IrIGtkc77XOfrYHtIg04Vmx5BgP2vZgsrpF1xCRjcMZjWv3gHw4GSSzcz/P
hPq0IzpGKg3s+ki8Hdtp8qwwO0WmQwcYDsTUY4CmVi36KbuC+fvMu04C4fSCrfMFZMWC/goRllsu
3XUIZsXrB1Y+RTtBNaTbX6pG6yd1Rgl+Zoim2/MUVgrZH8p3lniQiUTDNCmouo8WMFHcb6Armu7J
ILuyE5H60JsV76ZKA2HIQj/HnApYxmh3s6pmu7RRSekdS2bgvtmxgx7pDqrqoZiBtnasjNlqY8U3
xxQQTha+sZG7xkpHPoc9zZgy6mszs4pDRrBPut5j0SX5pc2TLzF2Abzv+RHRz9nsMXXwVh/TBSOy
k6GMsMSGAiT+LoDVsABtNPjrPzev2gJ/aCjX+h09w0R/0nqFpbdiHSPiJv1MDOZ5rKER4sDOQPWy
mTUG68nhMw/XUobbTS/1GFZBaKRcB+jyl9iBhc1HlbH23ccmKd3JKF/AiKNrLiHARfgVeWHXJktF
sju6TUASHaORtToUppt44TUwiamg6FYqTKkMizp93DfT0vDgrKbtmcFzsZWU7hUUhE57okFvbKMO
GijVI/siFHAawrlLpZLeIiYrz7HNijxVS/eNtPDnKMtKUinYuagM4wGxJsU6GO8JYZYMAWLalHb9
2mpqx0xm5Gedz0dJER3GC7Uxa2CphAGYbBDFjL3OrfA0MBiJrvhu9QobE+Iw93kqW/zCKgYHMyO3
cqgAFKqsC6kCX/NZX9E4gjdqLZihrl32h4gfBOk5cS+2i1LiKAaue00gz/cCmPJR6e3HCL/yXc1N
9pywPDcaY5EzdsZJNJV5gvlOgHMqjw2Y4ze3EGnQqnNy1JKsOzBFlZu+5LmvYyK5iqm5LaQtgtk6
U4SRe9BUpJXh82fotse4vtalwhsBgGrfmqREO65ub2CwnzBAdFs1fSxKhK52fKpdB16T9UYNZIbB
wVGi4ToMAdOG1Mp3BIqTCfTc56Pk0WwxyVaVfq5Wk5nDvzhrIzPAGCkfbhhv8lKfdzx/s8diTPXr
OE0ClV+ANv8B1t4+jIvkajYw3hGPQj4Sk2cXg+MI17RQluveIAZ5SM3hOy3XEc6HYwMo6Oj6VnuX
Vbw/gnnw4oHYjybUGLPUD6YIX7Foo+UdSuIh3i8qa1uX9oFXS6KrByd/xzHa36A3hGMs1cdVkJas
a4kBsV6/5BjH2F8uoVm+LYPqk7YLjcNmSpglUC9i/o616jI461SfYCMpFXVOs2UjNkgGKNCiNrkh
R4pT3AdX+ZqyVd/StQdnMSCmnErXb5sSmIYisncAVXta25CxgQCDfisz1gtDvmcWOWokIoE9CyH2
K/dgtuV1K7rBU9gdgNVEhTAv93bTaedGRjrKMr4azRB01oZYwxRHNbSbRcGFSa6iRXedaZ62OZ0Y
UkWlNoUbDckSlT+S3sfYLi4iRgmDpbTaK0n/0uW6u3V0Tiihk1yZ3cFUtO6RXJt+kyj9HYv+bjtS
dMNTAyN2QIXbJeO7voyrLOKoZJEBC2z+VoWbma7yRQsB7FKsiekyEHHC8XhssUGwM260kREsrTZK
TpFYo2d6bvArYiZGplkDuzqX8VjuDEuWAQha5Gss1BUaLjv8jUiKx+z+8+pctILrAGmUcjwp2QT8
0qZHYzhqD924Qb+Sa/e1m8HarCOczetQS/kOGHBLpHUsT0KWPNSCwsLnIXBC3fWEOQpF6W+zZbZv
51r9aO20uhC+GVJY8oRrpIcpHwmgYFla4b9mk0dE3+fGXAec7X3uu/+9RcxQh53UdAl9lilFUx/g
piSBm7L4H6pu3Dgw6C5TkzHkiNq6btuVDByhVFsfK1VDIDkWrLBVbcx3k15HFytSTjC/loeR5inO
mrDclQlW6c+FFcTzPdHbZ3OwLNQfGnSYGGhcJI681+HZym/nEi/7NIXaJpUbVSlOVOqcwJX2Fat8
1NV9tcEQp+3NnjjUunWueobP0yT4htM6yOEjKelyMGoOXhSbPKOGghsJ4STs9wGBSOV8OkvRtOQq
F9UPJEKBGakGfq44RYKRsh1oVRyjcuaB0Cj3VDGy1zBurnsn/Q6lj354TR1CibT7RY5rEPC3kOLD
nlyi7Tz3Pan2sK0HMjGsjKZW5LZAtiQFYualpA19rPeJP7QoYd2w+p4NbBwpUngzAqVdHCvljqYa
uULR6LdQCsUqyyopCcieWyVdgU7T4FtKXHziiIOhbReBORFFqBA2IQxzm5XZxc4STEe05bye7DFW
bfZdMzqRDxzrgqNcOYaIeNriYUk7nj+aWlSyuGUK6b4gmBjz+olflLKoc2Kn27dK3qLcohxS2hg9
M0Xrtwk3eQ9IIdVmXgJcbsBAWqTzqmPT6mK6tfFGbQDlcg45Ch9mKQMZ9CKuWsAsNEMqgn6ckm3W
Uh3Kft5VfcIokApIa+H9VJubaQB9M+Sje2I2eIJ3jb1Gm1nMliTFWAlbUlBLQUSV6mKAISsbBms9
n1FwgJn2QflshHWjjNkUpE1Ub2tlwqZivyLjuJ+qcqNmUDcsfcw28SHKbIQgNMCXLKalpA/nZe0E
qUUL303UNYLh3k/fRB+CQynNct3KIo3VUUWla8cMSV7MOsPPifHx3iT6RhyAOv3WuH7C3TIaktK5
OI6u9S5BzrF4dfY0/ZfReTCjBYXB2gWrjGo1mFqeW3f7qUhvZbbc4cZ7ZuG9UcEGW331ZprYmKso
PMs5O7TDmcpS0BCMIjQ4lGbO3mbKPrBCQvhIIogZxU4MvbJt9FSjcEc+d8Gbq4IHdZFjekR04xFt
bsP2C2kF5W5QJ0qSlnEUVb9HO1cExmTN2y6mOeGynx5DhJok45CteYqtpt2OOXY52X+IEu1hORnv
aMG/Tsy+tZGiU8IOSRfllihNsPzVIU77FwMp/o6PEB4m8zV6ZtK6iuakkMiKrstFFNNTiOvsfjo2
bLN5MaAAa8U8X5XldEg07pYVjsYhnqhap9jlIHiqxgaBGjlnOst1rmHy6t4JLDGcKji3i6G157RM
0PIrmBK0PN+aubwvNNpN5I/5dZIAeaaM6dWjG0gjXk9LDfJGIiVcIFbBabEad61fOK+TmX8xF/sK
YzMlOeWVFeQgKx2OxfzOQNl5PRqnDUSFyaN3+moibUQ6FQUA5xYe5jVtUzN8Z6RYqGLHod9TEZ61
7PTO3OnOWCGC5mGCtccCs5s20ThTG7dDjeYZLmnUteR9LXW4bfXiLMkyOhrwPBkuETMzvqJB5+zt
ukYiun7IETrxls3EYNuowe3lMJEHSFDaXcQ4r0zp98IClo8S8ojw+NlItJCiHK2YiFl9uOAbaP1m
/jImCkDurOMRJVMgs/Sg66PvfVJS6Y5nxweexBJPxI9FGCHuRA2ztauy91CGz4izlrs6yR7HsdxK
0NA7s6N8LA1kYRQGFV/tlYbF7w5w7EPtTsnWpMC6qXqsYAvLuPQcSY0CG57Nyc6PMicubBT9FXsx
MKNCpayH8GyT9FCewsZhDNWRwYe4Ft1ZqDSDLVjvFfOWRbmYTNlbhxrBrmuab62jtH4WgaQhTqmv
iY9fWvoWKavYxXYR7fZnACIbgrpoKNilV9rmBwFdrZe23+hpgnPSQCGJqXl2Q2tn2IbPCvRRqOV7
5xBuYhpfQJoN6pXNgqAx0EOak7W1VJVVK9zCjdqRXdbHB71FH5/UHw7aE3SluFLDGYtDqBzcRr2r
XOAhEQ12kxWnUxhPLRgZmuCnWsyPGQ4Bi6eIJ5g5RRZAhNOucGkcqSkcrwJ0oTk/A3ITefpaW6wM
tVED05YgxBf9ezF2FbvVskbmYH6zlBjyqeXVmqpsdaoIPhj+U2Msh2iJg4RfTgEVFRcTe+1DYhTL
1zyyHvJp/op7svXyko4VWmtspvDrKe1/GORLefvaESxNIRDQq7SvB8CbosxjbiLmkgbakIfifk6p
i1L5YjFAYh6DR4zxfaEvuHyZDeuSu8N7BvLODKNviiz4TRr648TgUuSTNeGVQMdhbMAbY3Fe3gyb
Yd9cm5vwJ+j5VDuTZvsVWbuEACGW7RVSccE4RoEafUEt0gAYwFELd8v0rCF+A+rGZJZqPN10awd9
wNi6FBuqId3WGAV8gWfKT35iujWaYBynWuzyGDbdTtWHdLfYxbHWbShqjntPUoRfEBXoD9CXLK21
NvMS3kTWWnMV7r1aUH4WdN6ZJUej8XskNMWtnmFdl/ZKZtqSXXiMpfigw3RTi7I7U7KbD3mhnXjp
kMxThLfqr/wNuHMw6GN9u3TYoGqRQjBnhclI92Wq9Gnfga+Tuj14CW8lG1slJMw5EBGC91lExcbM
wDEJQcmgGpWrNMfwVCAipttSktu64Q7hQVNIkMNIUyhi3hs2yQQpFOM+Kj+yzMg3d7EgdvE/T/ol
mpf/fk3n/Sn09/8tDHj3rVqTcrtff9X/h0G/mub8U9TvoWvf//u/8h+Tfj//xV9Zv4b1r88gX9dS
TQNKokGU7l9Zv4b5Lx2BNxm7jq0i8vsx6tf4l+7S4XUM03Cs/4351d1/4SO2YY64tvb5W/+TmF/d
IMT331nujm6pti00VoGGMITtWr+E/Fbkl6h2VQAl3MyB6U8bNZjPczC8dbaf+BdaqQ/AHovHfB+f
9b3xmD+Ja2fzw636v9nDP2YNcyf/8RzWIOIfgoZNCeluqsvFrzfUc8+JX23mvx5bnrm/jzP+Obz8
98tcb8MPh5C22zcZy1Y/U2/M8p0wjj8cYP2gfroIW7imzkelE8Bsu2zxfj5CbKWFUxfQPtsNeqbt
eDRu6oO2x2q+i85W0AZQz7ZLkAal7/7h/v16cb8eej21Hy4O8uKM7h2pK0Vs36i+dsXjP39AGo/b
7xdnahqmXQ1p/fr8/ngEa2KjxiTGEY7pAefBLrw1D3B9t6iAPPb3Xhik/h+O+euT+XlVPxxzveof
rspwigy8BMdENuux8goo9nkfpnepfWcT/uFoxppe/+N78Hk0G9Gl6liObRi/PiCpKKacRoy/gQHt
vw1B4535Lz/ovh6kmy/Stz3Xr/dLgIZ4J73JD73Wez+2Xu1/H04isIPBe/7nW/C3d51GuGlDfTYd
dX1vfrgDppIi8xUubjKia1MqJNB3N2lx/89H+fsr//dRfnlwyW/LyjEOkf4hKSPvrlFPWs0nbR7+
+Ti/5Yn/dYuFLXRHtQzVXS/3h8tp3XiFqXEg2IzBs9i90mj26NHv2eQGFB+822EzHno/Pz7c/elp
+vtb+T/H1lT152NHeWqNrsOtZM1jqieAqG7x/s/Xp63D1O+P0L+P8ctLIiISnxbwGDywCAEYSI09
EKmNDJpHPDr7PxxtPeN/Otp6Nj/cza6vSwfeOzDnXeJ9I49sZ3uqh27sD4PL335shgmRkWnCEo67
Pj8/HCjt2iG3B27dELzKQ7w5EM66q3YobXgB4D96yUbhfUz9kmXo6P3hxfy7sQ07KnFRmu46mv3L
Q6N2FmBdjaPHxrPWvS/KH57+dRr/+T66mmGgTbFdOigWbY2fLy+c0zEVMdDrkclPHvqvZBqgxVZe
lWflqJtXyg6qsd/6tNT/8BHqv12by8TLUXWUK5bDRf586MYyHKWYbOkbHqnimzc4EdS23I/iGjUN
P9L9yfNuZRDmgI88+xXTReD/aWb841n8OvI5LqRVg7OQmzFwPfO78jHi1N52z69omT3Nu783jvZr
/R5+2K/GEeCeHwf//DDrvz3Mv9yJX8b6xFEaQRq95BmrDyhKSS4prseAHiIDxCHyPoaNg41NCQC3
bXXv6x8O/9ubux7eYGozLVMI1frl8MgkO1WrLMlEE+7aQ38V7sgvjYM317uh/uqTHHpM7+P79F77
ruySbf6Hh/z3d+yXE/jlKdfBwYdIsLl+vzzIQ7iLb8nO3RJz9AgOalv4kI023RVPAV6slKKGj433
Dyfx+wrml5P45UWf6gnNS8pdIFRkVx8cMHB8Dm9zYPuPOOU2bSC7LerulDf+Twf/bXx2dUIzDNQv
GuYRtDc/vwq608uShvrkt5OCJD3uvrqr0NVpyvwPb52jrg/0jyOno+KOdbhYRhVDsM38+VjYbJBN
zH3rW24mzY0c6vhR0dgpuUMBwq5WqwdwgNVb2hjOk93RmQ9mG6sjYArNWOt5MT5zkAAx5q1GsgW3
BA2LFBMlcB634xVu0Vl5tbNcBm16VqjroP0AVJ97ZVQC08VSSXqmu9rB/GlEssw5CGVb6Y59oSPa
KNtl0aZ6H8VLRiSE2iBSybjEkwk1LjAXo8koOhnlORnm8Gmc11BWp9NPduKYzKXjkiBEBrj0FiJX
v0/HzD0WdZg+mEvpoCCbAGLjUIaZhdwO74tfiJz9to6XBCuYFQHiHyOZ3BMXaH/BPlwQ0qq4un7W
oTZ8dxa3tINSoHD4gjTJolQnO4rQbddV90KCuyWyKI2WPQniKBcGCKwa6UkznV+NmDtl6wKOJTW3
zWhNR42qantn6Ir0MBsOtG1bNRDwxUN2VbtG/lBTRnyja1DfEpfqHkqpJfulgCOjhjkpvlUlcSwR
Vt9MNV48JaWEWn4aRezufXLg5fZyQNZuVxVURANOBqo0rBv8Ng0RWN+VZHCGosu+ujV0JA+xVPaC
ACf8hs9iIoOZtJxNh8YR4JFl8TFOWWpyjKXADaZVTv4gqyELjNF8yoxE0jAoXDA5lO1qldTFPlWK
FxkO1jYGSR5ECRvrVgpDp91SfUfKT5ujSvLoqkyRDGXJ5EhfF5S+qUSicl4VIXr15s5AL4DMR1hc
h7tIc4QHSsCk+EcNI7fKGzt07HMShsQxga72kRoBKlyWfmvSU0A2gjUiH8ZLh9XXD+3sDJrmYpvW
vHOpvW7gCxp+0vZ48IcVBz1R4ILzvTGlOd10s7orcsK6Uni06cJvajNFrQ6j4QIPQIw3DLjl5xoV
XheXpyaVLp5ymrWoWuQ8gj2bm1s3cu1nuKFkTBtt+5SnnZ0EjUucSOr0/SF3RYTOUrRPMsTEPk/0
P/tWQ9INBwqgNSHxM5ajtfmfbBUCPoggoteemKV9oBxELX6pC9RxcwWxwzBB9QHekiGl3SHpiNrq
8UmVK74TgfoIiSCk1L1Y5Bn0OneM+tnBMHPesEGf75xJ1FA+FGU3dJNxRgtGOb8lcqUvCs2v2EbS
qkrJRScacp9ht9vUao/DrcssRscm2w0IoY7hAADGdOhcF1Knk5UsYGmmDswGCi4UJgOyQhIvSvkw
5XN5t6hhfeqRoW0HTas3eV/M11Wq0fiou+7OovUxwdcjc60bTIAFnVRRjVCM53fQqvRkh44OvBZY
bHR61rajKnqCItI+9UZl+aTZ9d8Erx75yxG0W+zRjY11kwDPKGrBgU6Zu5+aUB7qlNTquHOU1y6r
9XuL/8OjjQS5asYcYxgQcdSrdkfaEZiJLLV4fM26H1x/bFLXdyZlul6iXO4E1KZr9lOoGmYnMb+W
EYwFlI0s4zB+Zh8MaAgpknaR0GF7a8sLPW91u1ltaG1MSGtsG0/JAifFsHs8Rx3ZNAlwwyM4huuC
1JdDG/Xhi9oKQs6U3CfNZfwGhjHSsRjIDA8JQk2BfM76prrv1QL+yTzlgDJ6wsaMnjzoFvJQeY/6
gyL91kEsO8XimW30dNXP+0Jii239NrwexgNO4U2PcBOFOvkyMOAPTvqhQUX0SrNSkBppe5VUxeLa
Fgc1/J7UF1ndzMb70KV3RvR/2Duz5vZ1bLt/lVv9rhPOQ1X6VoXUYI2WPMnyi0qyZc7zJPLT5wf6
393nnKT7pt+Sqlg2zUkkAAIgsPfaaymIFweIo/dW6OrGdPC/MUdivw47esNgnqNqod5RmyVyrQ8e
QHPDXbFp0eOE+plhKH7IYkslS5GgqIzvGGj6mcg5OX9rg/JbUoAfxpvBhm8VHMQqqaexNJezRdQv
hIfcWMQIL9ZTTdqixYffcXImNuXBU8r5UMDsrIeHTi8XMjXNvKPMxtswdJnG3CHLjaMZNskacrS5
Uix870Uv8P/S/clU8c6Dhp6gcjqBaZdWGPqTedCkryhKzBPiMBzJ0g5+12T0JIQP3YtTG2ovWChg
b88CaMnuuzyB9jvVZ0MDZV1ov7f1BRYTSGaQg1+CNsWLFC3RClzDaVUi7hUfzCJxMDh31s3XLqDd
oLJWtsj6uUAEHrT8hpgtMbdIFmrYVKuS0D21pr8m9teCggE88dyo0dPI7G86VCQJegfqJ0jDn3AX
oYuKG3yV9N8Yo/ZAIh6R5cH9+qDLzHXUzxSlXeL6Bvq2BjR7QO3PGKp6oO3vbhtdmIxBc94C+4Cn
XnsuomhBEOXgEwkBT9qiGx4reaYjaWc9NHRszK0t+yqM7ZF5SKRjHX9E6kObE27kJ05KUAe6kzAI
QcLnd/ZT5BuzNqwWJhTNDgI4QQIJOV07DGk1/N4WTB9gvUz5UmKot9TdxPyMdOh7/HeJeE7Tu9bt
W2F8JcaECK4nCJIrQkIJi08bx0YjBcyhmj4NFn4HZGJ9Iofr/CXLYW9t25mifUrRUqlaRJxCgrXn
53YneydDeiLQBfv0rRVvUG/AZ0AgZ1U+d7QjnHW+9lDgDSVgOOh2ZVZtfSjPGfhBnf2Bsoqrxcou
zouj3UB1kFmKE3q+W3R7U6mmXY22plEvz+06Mw75fVZBuE7IV52gkOw3mtPI4dYQQQ/mQcHJnFrE
8eRPFt4eCKeqZyl49bC/QUBdx1BF2BMH36sbR76LHvKOIJY4A5f/1pUPQXjLk8+kFFoCgA36vV3s
0zOylKmFFxkSYpy4cvXY9o9xaMwRWH0s4+55sOp57WXb6l7iBm/mZeFv7brMZhW0bnGHBnCloYih
a8+ynczNe7m99/FTPlSvUW7v7LP8qt0HcAuD9eob0j7Nu3ddazdere+6Dm3G3LIR+9Zk+OgYLjsT
4hBwZ+DmCWrzXcoMf59VOVDCPDyY3Xlm+glwWesIib3bydYsgEcmlMNpSLRYjOwI9LoMX4qaEFDk
ccPCevTqyTHA9yE3SMyr9QA9PSC5xso2E9so3aFK74dJZNWLoRQOhVSqLe/NLMO8W1W9TOTUAPOU
Af/IBNCEBEGhLdMLJ3oMAZLT+FlGjyYLTVJ4doIYJtIceDWvApylsGuWroX26IIoh4yAMjVf2gxc
g9esyXVlXpbn41kGIQOepcpAMxhhsjZ1CcXWoPOu59wacO6eByE/H8R3a98SnEfki5Ejc0Q8RrME
Y5hcQrkQBOJKSojX0GbdS9FPFB17RaoD475nyDqsIkUinI+KpwTZQp5EOPxKsP73KbrSto4rJbCf
kkJNkwcAbLpPtb6jBeQQ1u9Bp4KNycR1X/eWQuUrgGj6jMxLRkMt0jzEr4ezMNWBNIxzVeHx+Icl
u/rP//57b8qfNv/z/8D/8v+SZwVz9X8bM0wBTC/15T9uaQ1Di/AM/fUvUIJX3SXFFvezd/n117+I
meuPYwVniGrIGq4Q0/ybn+THsSLbv9kY9AwL26kpGYR8/+U/GHbW/l//MpHN30zU+zC76LZp6IbC
sQpKLXFMMX7DBoQxwMCar2LG1/4d9wqWqD9MNoXJzDRtS1UVzVQlzFd/MgpWE7NrQqLnYNQWisST
phsa9NHMvDxJaqt2RCVDfmoQXCVbJrW5blFsii3Vl6dgMTqQOXUjRfDbW3d5qaP7d0bk4Cxba83w
O2OtdefOQw8wk6NXK5U0bZ1PzqBbzCIkkj6N/OS7j9vSP8p3BVED36xfYN4A6Beq0H4Ci8rQmp/k
Vfti541ubpPKIrLXklW4gNomHIIHMGPoj3UWAHjEcVMiWpTYNMu5ZrVAn7uWFsPYKPGAydRgk1xf
D7JDT5ljQ2oy9AEHEDV3sHBnBGmYi7XRzFAi0PRSFjFAML2i/WqVJvlsoJx4J9IeyIkcdSC9gkzy
w3fV6pvs8ZwJSbqhrDW0lHStl2EaKqMvQalgbJFoBrvsq3EJcQvEdTo8hoiUOkjz2uCwintsui0C
uXRcIfQgSqBPgoVGkI+5sCYFBP9pFTIgp6QJMooJkjxmkl2hjRBBWiaYsJlAVjaQ6ygXszD4AdOT
3QYFgHui7odpl1OM65Bw9vzDGohGvQR1UsUwsbdefumsCpo0JkJWetOLHHptV7WaAs4xrl/0b5Hd
9RAv2wO8hi+ppUXt8u5DzegQwo9iS5LaWo4rv2FuNZcmnqLtc1nr5FOi+aZy6pjH6kQFeYU/Tztd
9h9g7i/Qh+7C1Hw8T9QS+Fo0pHX9htwTzOrWOeBRNQbzkjilzjFILvy3QPZrdH+gxHUGFD6IfY38
DGpwE+jq1E4GYRHMmKtvozqNvAVxVMVcbw3vGfb8BtSFb6LcWmnG1wTWidvgFTCn8iACmI2MLosf
z22FLoUxUYjfzvB57oCfhcjVJl0G/zcx12jUKSFUSWVVECecayZEIgjjVlvjLjNNK5hMAQyRi9ra
SbGsYQ80NJDTVq/ZLxKU3fb7vZBb7VlJbRjdbZtgxmOiEbIfufeJgeZhATxEc6GjskC0hve+BL8K
UcfiDFVjsmoAKVhvRIWcW1fC6JSsI7jO3nnzBeanWrW6vyI4Lg1fkcka7lg4iiZFY93rb02Hv+zs
VMo9BUPYo7hyfkjFIPg79MCB7CqNSdhUsSdxtVSJzAY+qPf664AOTupkd624TPqsOslwCFaMhnu1
YKZQ17X01etyHiOTeK/CzaRqyxJAEt3YQx9DD7IGLYI4VRg3MWPlssmswi3yumsWEWoVKsGprUYo
FAIN7WPaIC71bKAwEz8Ug2YE64o5Y/YAq61Z0toqQNYgXM65ijiebhGCBTy7/dBiOq6lpKJtRvuP
4TyO4ZD5stvcjz8TvU6kvWlrULo6Zpkm4aGtvQLy2R7GnlXK1YbTpEwmiFPoULHGUxTyQkLSz1rU
LRWiTK2ThIySD6V64nv52dG8CXOCRE78cNWDiTmA1UoR/UmM/CPv9C5ZEVki+U5d5HBHF1JbQakb
I1ODbSmA17WvQQb6DtRWiCrHSg/9S5/dwVKKEEh0isMQiXrbSrvzSqoC6B2aM6Y5+q4uz2fR2cfs
hzXKh41VLdtnO7WyCYi/jFh6s4ZHHpKkIGEOgUqvPQsMSzsalQE5fe8TJLToKiWbbMrG15gMWzTY
2V0/Y80BdYyWpFb3yFrEVo/6omZaGPHQoDBgQTWCDFEDu7GGS1X3OWwqugm9wvnTjGm35rREcokw
sYf7kAPxeNa7tkc4CXfIUMPaCgy6IQ7LbvrySY4yrXlNg3hSbsq66wCEgsQkB3JZvp+xQIAc6xQ1
mTGqIq55mES0Bh2mX/w3uYdcGgxPDaovk4iJUaJYgMo78/5MxAMBHWjToCvp9QFDaJgDFY9xppEn
W78qe5hTB/N+apMCqbhgIgVYz7NSP4KP014kVKMPk/Js5i76LoW9kjHzIJCnpTGGyGDSinl6AhXe
uYhApYOXhEm1iOhaH3iOmjnHcRIwlkaXUI0XhAkN5qxB2tpkftuD+u6gZvG3Hfxrxswoiu7/j7Zk
yQCYYuMB+edjrv9xzYiHzJqq+uOw6+9f/Rl86fpvkg7WwbRwm+iWGCr9QrWII5ItK5bO8+EUjVHP
r8GXov9mMTDTbYUQEknRVQZMv8Ze4pCOF4Bh2b815gIO84dBFwM+7qtIKnK6JkgMcDV/tPAnpj4p
ZdlTp/U0cd4+Xh4r/DjOy915uX5cPwJ8So/XRxbsr5wPJOmdqzarnKvsvDBqcK6BOM5+xCjFuWLx
8YE3wnlnwOIkzhbkJf8QHGXzvXcP76goOx+ZWK9mtKXxrMR5t523N1IgvhM5719vb5EjfGrX6+Pj
9YXbAOaavjDdnMVTxf0Q7ibuBOYUF7m4zvuv7+rOWnfedXENfOd8OOeDOwNOA6zQzCLnq3O+TGcr
jmVc/kUj5VxLbJHmxFlDuME/vtGD9EmcbtwUaXvrDpGzVp2viPWvNzYat3HWX2JJ4Of08PYFQddC
3Ff4JEVZgJ38VSjvJAJiAy4oPm9vIsFvIF8X9K5ch0ncR/kZuuvOfRN5V8nBG1lZc0fOxBRJ5Jj4
j1l5Pp4hzkJbhG+CpphwHq7R2R0xVwju9A1ye/AkQOxbQUGNawYTonO+IZ6KtcNQ0aNf4HLhzuKC
4ilA1T4+OmhKjAVKT/P398ZdwyBY8fAQO8SaEm3L1IUnNZ2AdVyVuqt+KbsucYJrYzrRsT5p2/uj
sh0eMQFCDg5wXsW89BYupdX5gO4JIrHJrtilpzPhMR7qK5wy6+9OOq8MjKEb0wS+64Y1poDDuV+l
BXQly3NHGBboPUz4jgRMmtCGlfrQLSr34/po/9TIjxecbjf+XhYqhGD5vNMcYiErUUWpy3//HZyX
nz3UKA5eH6Ex4oQnUbleqOshfCXK4rzwDgTeu0skgymSK54MZ/HEDNm5Dc4TS9pGOB3ronMtHHHr
p9vNE4dYEJbuHSANWugwPx90ZI8c+4ivnI9CSxDV26TKUL8Ul/rw9fV9eDt8rUXt41ovVEVsO848
D4n+wzq7YAowRZeQAAfnmombkQnPmVfc64XV6yNbYyZkcsIOkWMOscCw5CR3ULbQmDpQSs1F5kUL
4riomKKa0jjuztONA1eaNUowwExerr57Ndwrx8YWMZ51pZ0/XmnnbIkvP5IYWo+4t7j7BydTkMc9
JfNSuVfSxRe41mPhituKr/PLv3nmshTfWkJXQV5m6pFnlXxU7sv1WtCet8CIxkSKgv/gbqIzGpvo
z9246pjnF54+K1ydHogbPl75Gbe5Hxsvj/MgnqHBXkNYszYhCUNn9TiQTgqO9vDTLrlIz3OhoxF3
ehR93xXmoK19TFY4GJQbjJn4O+UXBZhTPyP74oaP1y3+z/z02C4H0CvNzFicD5NH/b3ccMbgPI5l
RxMX1+XC4lfchOcsOjzRzYg1m6X4iD0/+0nOlc5I1IGx8E0y97I4T19EwSJYQpGIUhhE6YnPr/pA
qn/KJKPkSKAoczoeekmu0s3euf/18af2UlkTV3xRVBeR3cHxp6IG325PS+tk7K0lYGOFONP2Acsw
8Pg7J4hie+IsastTezUmDtjbEL/ER07L1KcMJvU1xttF8gA/lzO/XsXrgipLXkRFGuuNyOXHldIj
cSyvc59+XFQm2u9tfzo+PY2pQdh6rNrilHFtHk5/nvz4PV942DlGVeI5X0VmRX2isr1/iNNoqT+1
4mWsA+L+pPbnYYsXFYGhpEM8gQ/xFtnitP95CDa7xOfr+SCaJ+z3ztV2HsdU0zlQySrnp5n/9CM8
WJE9zFtzkUGR08fbLncup83+Rv9C7zIW8JhaMvlx5YwxrU+3Y+qcTsfN521/noprylxe3EhUC773
RH0nqSIf9C673WV3enoRj2e6uH2SwdbhGd5anshtAvBFfLjKTTx3bnmlmKlHhcjDfUoWuBi4BI5y
5RuTPE4T7TNw9rPT5nOx34sny2X3T/sFdEPu09NP/RDFLw7y1EUm6AZvT5+iVYqTn57Gule5VFBR
XT1ncTztb4s9x24uNSfaTp7aNXQgy2TGufsb8fTGV74WlQnyXCe8ftYOlY4b7LnD7XN/PC5Iw09d
HDO5p7JxJgfvAtoCQIxbwybrPI3VXyTqb58XugUekO9SEcS+n55+rBzUg7lM+l5umUu2KVcqDkoc
4j9nP7J+pdyu4muiiY0FRY0avywqPqc/2vOrWBG3pB3t94s9DUY8nf3tE7FpUWNvCwr3tt8fdzs3
dFavvvOcO6uV73x3zoHf7+fny2Xnc4RDuvu6ulyQlHUsBzpe95Q7u5Ps7iyHpTu4u1k3nZ0Gdx+L
50rjI+s38chbh2dkuixih4ObEz+719dL6XAjcc/n183xxF1Wu1PqHF9Pu03qzFjb7DdHUgccU3MW
n8fP4z5xn44X7kllPJ52VLN0tgqdi+K8Xi6vu9Pu8nrwndcV1Y/IEVYkZ3c8bk5c73g6xlzRYGV/
pAKJ3cfj5wYXMuibu0g1qSJPqcPVcX7w2Z0up8tKcXaXk7iESDgJ5Tp7EoaffnYySNfmtN9TA/af
tyOXFfXxtkHvxTnPN5x53G/E3j1hEyJPzfS4OB5JBSk5Wezr5zuaFVfm+pvj5rgnX5uTKKrN5u6S
KG5Mbjn6k6ZuSvLIKTsMZ7M7nWb825MCGqgostMJDROHUtidPhfoWrj70+l1x+nHgasdKRnCG2dH
siFy9HoixxQXtMu0bgogJ+u0XUqSB88/RbR6zt2QAvHoxhPG1M5IPjtFHiwOcDFL3H5MK0kSxcu+
n5JnhYuMCRSXoYQiukw6ccBfN5S6KabF59OEfaJrEc1RtFexTjOije+5NkVxFA+E2kklvT0dX58v
tN/TbpU7C05+uqy4OSW9ocqIZytK82kvOgsK9nikF3BJzYkzFovZZXV2LhQWO8bciHVRFuKXPI7r
s6Z1Tmfn1E1FJckdGVSwqBaijORxW+ztp9DOT8/j3gsxbA7zZ3bJrjhRJBucAKdVSyJ8uWnuzDrF
iZ+C1kUKD9/1Ny7D7EX95qbi8j9/P89aXEN8BlpXSq+SAKO9O59iRXSgdKhjn3pjD+ngsefi4JO3
jJ1Xy7kgo+q+XvopbZaHKhruT7ppt/2YYEYZwNZllxYljopGLW4suzPQBOTi/qY1blItM3uR5/vO
gtDjAhmJP8UQJSsr5b1DZ4x7k4HGzb/vB3Nmzsq1tRTpw/ZNcgEQufbsU2yiReyac/Bvq/tyOzC7
shY2r1wx38jG/BwpPlDXJQto/qmwfKlw58mCmnb8FNVMHBBF+rf1s0MzpJF9gpNwPsk7XQ6/5s5a
WkusP/TbYuD0MzhDE4DbfHKuqIgwqPxacvVy1sxFNYx5X9SkOeLU8/Rpn673gWuy6S321nTCIARa
ZTr1zKXuBvRK4jrVFAec287amagK7UyaM28RhSjAjN/xoqObg4uEMg2IfCCIWDwNKPtIwKdIHZT2
s2Pp0BEKvC1l0E0l0XmJpwbb+VgWPfOeV2ps7jKTw3NJSdBHiH5KXJFnS5PCsOqSF1FKdIkxPXBA
eVAuR99JXepX7PD6uoqdu8/M/ZyBklg84+ynkoiyoBwjnr+45YUaMZYsWpEOBWZwUJS5+J+TMk4T
q6fLa+meXax2CyDsJCR2x+keFkWRKlEMP/XyJ8VcKhXZGqsmMjhkw+drIrkngD3O5fX15wH/qq3k
QlxAlLFIh0gaHfqF7lEGpigSfGHqQlouKgvx4RpiIT4/Cf7VqH5STo5+ThNL3lniVJTbaFoih5+f
xBaTYlH+KX+iNYg2wbtFomSfUzIFY7tj7Oxpw5o3BefmeFNRgN9i0bOBou10cqraeeI76BNTNFRo
y3E01WWm1ibTmPpEvC+IPyc71U/qpQBP8WLfyoO/rher2uV1U/M1QiNnuStuLB7wZCoeIYwI/AXc
BE/5XOzzZ+IoruOxYpEOkaAUrDb4FTd9TW/pa76VjsE0YK9Acv8kVySdYG/nTHawCDCfFkP5nknF
fSqa45VKUrgQwlBVIteaioYsGkTidjNhQiV+UPuERCg4pI/VtlgEK2zV83Auhlcy31yKAY0YrqRT
riRzRcKVp4Bcxp0/MwUVwTDFhXi3eytfNJAms3wKus1l6CsMM6L3oHN7QgXNEdYbrBT0b1+Se0XV
hj7DEwnjT0wahCmHJv6ACwlDiw3YGh7U8QOvAUmWyFg7bacgwOl1xJ5y0zLK7FD7eLBfwtd0Wy6S
qTVXZ+DGpgJ+K8pPPF7xyEVdBm/hfIczmOIfMGGkD/oXSmzIXfmThw51cW2aVOizzCJ9UaD6dUYh
yW0g9I5mQnVEgWhl20I5Db1NMz1XIM0WErklxpJRFal/MNbhynpATHoB8ZlPeKfkVnt8cVM4oFyJ
5X12QV2aUOmdNDcXvEkWRFPM0c1bBO6I3XWjJVH/tAZoaghEahmLVVPCVGfNVHOCJZznbOFDn+Fb
WzZzvjurZ9Gyn2dL8QYAv+LWVDflSB2Ze3OM01N5ChEXUVtn6oo5laZYeRfkgPREnAFH8uJMsNN5
Js63xbdELVv0iDoA5GMtYH/30D+wfw4YakGU84w+IWZgiSq5e55ZPPJ23s4r5qLv7XyCqIMDMcsM
GudNujdcKIDnxYI/N5otMxcUImPkl5clf6wtlywfmf/OxVPfMmX7eH9vpzxhMTPlUY+mMRa9sFq8
x0tt8d6vtAMkzMIKhVHsfb1mvrsVprP12/r9ne+/r98xS72zyTYTq3U+fX/72L5PI+d5/f6xZfbn
6sf4UX4QtflnxsjM5U71hQ3pvZmJ/CiLbqVse2xronGhFzZFvxDVMnBKOylx1H21nrwQaLe0p+JT
6QnGqgWco3H9qAn7WOx+maGjd4AOHCuBB5YQdor6m5ITn4NoCt+0dX4xDR6+v76+Dl+HBwwzYuev
n+fn7170l6Lyrl7FmFGM6xMHsyDGRjL3LgwqbB9I5lZyxSUwEXJ4PX0TVkQxsxMlSsmKMmVKhhgd
BgAxgdz+sk9yNqa8LxImsmrTy3QY9WK3Wqdb79lemkuRbuFEfpVbqJmc+LU/iv4qX5yZ+k77h3zb
XdPbZPLgE0ZzVK7K9d6hYAWAEl4Mmsb9VjyGM0L36VmjeTKvF9mjFLnlRzInO89i9sCf6DDJJmsR
72AmBqyx9SaMVaIlq5z6JWwKmGpEzig4ioL8vWGqFJNpMZX+it3vn0b/PV7yNZu/Xnb7y3EhpkA+
Bf19+AlO+LcAH8cAjtXbV3D5c6Ds71Ei/wQW8n9jLK1BjNk/dz9ss+GSXIOiuf0B9CG+9ON40KTf
LGz8Fh4EgjYMYBV/czyo0m9ocIDCIIwDtl+O/t3xMJGl34ihE2GzEvGztqXgFfjleRCoD+K2DNOW
NMNQJUu3/x0PhPzHmCJLVmBBlk3NwMuhERZq/inCwNMCr4JtBW+2jdTjpC03ShYOj1qYo1nY+QsU
wJCabn1lV4NxcNsMtGZklAcLLBNkLUU+t4uQPoHBcyd1wQpNm93vSnT/E+3w+5BbReBO/hEEMSbR
0vDDUCAmHiH9T8EesOMhbKsMHYCspl6VlU4MwXBmXKn6w3NYTmEG0eCScydSTGi8HxgrM84+IU6v
NndkU55h1ZBncaxFwJXlcI2CIm9ZM+iFfnIE/wV0dEM3fPwXqf4zmoaC5ambkkSgFiTMf061f/Yj
z+qIiTfvfuGqcYErVrayj0pK4TnQsmtioHxxr1cVkdiLClDONMSzf5BkjMZebcqHQohSWV0xLyIF
IlXJf554ereT+zJey73+bLZMxvTzTEo7DZVSWQcmACOIkaewIwFq1FQs/kZfls6/ztqfc6bCGU58
LSFIikTG/pwzieK844hlsAZ1/hKuJchFNHmHlx/3jgkhiI77fAlwD0EbffGv7y3/MSIGNA8RKoQ9
USsgFNepE3/0l0HOEodBmfeOCbscIVKR4+nKq2YgL+BbjToXkpkzOKqHZYJp25SEWvzkiYgXsBJF
/V+UhPLHaKwxNahIEG9o0YIIC/pzajxT6fVW7yFSzO/zqhsuna8B+ETSdB7XwEhMva03iW7yqgFf
PEVVsANWWkECE2gvoYHSDNF+14BJ9KCoX8G51w6BktdzhEXDqQkzowMAqHJAogf/VQzV/ybttHld
pevRCNu1/pR2xY/i/Kx3ROEEfrIwA+dsgJjODPAJXldtsihWnF5p7oC7Et5Y4PUfCALRUCWjBv/r
p6r/L2mxDcUgGaalguOxTXH8d4GbA4SUUQVWC937Gt9RoGkbQoGSqQqDciPlzA96LQLxqcM+Z2bT
knCpaQgLU+dIAd4sPzfus2FSZ9txQcN66NSY0WxoQaaXroCBB+txoy5jZW0aQQrYN2osJHsAxEj5
K1xIynsF3kZGHHqqFFa5QaajqZ1MLleTOB4ehwpsmQd/4sqTz5MVyUN1Y1Lrz1YRPWd9163MugWG
Dwx1A3bf9VsPYhE9y9Fj8rtXsASQ9tsozNpaHc/gzcBmH0TnYWbYYbj+1+VpaGMM/+87Tdi9ZFze
sDVIkCXoxp/8yqkOC5Ku67j50vCm+16zRFreCWJIfKI6z9xIhz8xIjArG5KV3fvXVrnXa7VKZVi0
xaong+kBQJbVa8Uw6vW49ucj0P7dYdxFU3A8XGnxVpqY9wc62m5TeZNfi0IGWEgbYTs53+0ZJVU5
4znZeKT5+5njOeMRHdzsppEbF8obdfWPC477/3TauNmpgTetzZpxvmHuBgkyTqFon4i3BqgMbxFB
kLcCDPSsg5DeZlZzsmsjX3tK3h/yyIbudSsLAnJd2UyQ8HFyJa6nSAq83Lu+X9xNyKcqLwUCjJxZ
j5DuagAXDJZHnrzleYol44x0Qq+oB4QFdbgH24JKUMvPoVgUL3LnDfN40sNHXPhKtfD8Ul4FIMtq
xDU/I690baRDzpknb87+/a2CH2kOxtF8hb/0WBtD9BX6/T6ARGld3L2T1Xr2Wg4NmFcy3VqqlcnM
C3ine5YUpql60yyCvvMf/Hsdw0/YZ0vP0+pFEZXxS+Qzb2j9Fs3VNnogPOfBz5P4Dd4CBR9vZfoV
wHFrLtuhuvJM3M1oCG+kboC066xWs4Yoq7PeJq+K78VbyI97CSZ2ohFbqItbgteSpnotooJLFbay
J05vpgKyJpAHfrhOh+1nqKG+jc+msozNTxtCqyRHZ0MKJ8YbwVD9XNKaEtZYJg8TJd0UE61Yat1k
B05+2FomLbRufWvqx2o6VSqE7bNcjmFlq5S5Bobxyaq811xL7ws5vmOZzLTJR6Kab9CcZ8+eJlXr
tm0xaxop3uaCDJ0lCfMEorA7pAraXdcQnxWAH72EBqIRhdG8gpCyHuw0GeZIE8gnSI6c8QRocGHT
q7UakGsmWF0dS7KvaWjpb2bTR6uykUCTW43+lp7t+zyBqnU+boJHMt0YHcvluKncgYtlVpfvxk0Y
M2cR7MzPlQ9VEbSYUKppvPUJS9oFGiMBXvJ0xxnCUilUV6SWo57V//4o7zyAqeLkceHH8DUqTJ/N
yNzYijd56odYfVDhoXULVTo/6Wp2fgomw7PZ6MF23AUXlrUM07Z3xs3xW9A5fdFNqOtx14RwMvgJ
CPYYN3kg8bxqJvX0Duf/FNwsjBSVPNnHYtERvjWXFdp0FhSTfaR43gEsI4yR/vlrPGPcH1R5suv7
YjZujfvHaxglOAiwlY//2N/66bFTO9jzSg0DF6O6Q6iA74vVVnJsRWpQ0OjDn31ZrliucleK+XgK
b7XwoKVNB+o3xPYhmaXnKmeEQYnVAqI7bicNgXtRBUEdyk3RnNitdNpDdvE0sRJznmYyPMptGT2N
+xCnA30Lb9bDuDkeQOGUsCOlRPKdcQkBmBCg9YqMCCbcW3aUqc8l4VHPAxNR3orP4570nDHHs82I
9wX7Iq2yl0rSAhUV54/7+uQ7S2SiwsQJd9O7QROyPKM5tQVgivo7fG10y/JwIWQQFZfYePJDxQbe
kft0vqqxNmqU3qM+PKVqZb1NjCCcUSPrraUIFbqqHuaSnejPE+TwnFSVoptKpLUiabfBZ9Jfnmv9
xSjkYF5MmotdEdmRN7J5qC1U5KSgNS8+5Ii8PFr7UBLDx8skgQeq9syLkuFL0g3/Y9LGcGINdbIs
08p+QRHm8PNNJAzdXlPDxzRPgy3akegpWefkCfUOZUqcMaOCQFNQ7kl6ZRZHcbSJW2tJxIT9CAbR
fszFIgNCPWvyOJ9qgBRdowknqyQmaKMFuv1gl+fhRUmmBhaxug4cNc7NvZ+r0s4rPA3IMRrHdLhL
giUMojdD6pEXnQUJNRVKspRXI+nvh7qof7el+90DYZXDlHA/XhLaoCzPRm1P4zgqTmUv3WqvGfZy
Mki7SSaBUrLS3pxbyaBu6GJ55Sie8kBw/87scnVjiwUUJPJDHSenUtzTqyBIi4fwuZk0CGLl6+Se
VIdILNCVUR9NC0KGwCwP9nCMOj3Zp3d/GZdpv1WTUAbE0uhThIvknXJXJ9OmiYDNq0gvjIu7WOt5
Ly0yGQbUj7PV+YdxAeMA7LE18VihnG8hqv21v1aJIJT6k9zdazeBlxNhheruqK3OskKwbIYumz8N
LSt5Tdt070dR9zhuDTXRZFnTQhUmDhKvZjuKrCurptdpSqo+gwjKduzQKrZdLBkvuUdIl9f4KDMQ
m5YVGlIKnaQypAueZXVirceF+vc1Q9eAV6n+67hfCnJelH8/aPv3VXAngrHrixhuSajzS0SLobAo
K173UVW5FNeyMT3At1Ld7phKtbtx7ezl4UYxUF322PWP/eNBtLLDha3nz0lcL5iiZvpQP3edWT0X
DHkQnzHB+HpvRWB9q2YZYduWVA9uST1Y+3E80xkbPqdE7UwHPYwXSXH3nxv0ZuFFyy8TBBvyqW8A
PWc60/puCqpa0uUNg4/8QtTYHOrtkxJlFVMewptKIi6ebatg1tESQVcUsoK/inDpTdhmwWbIzWAT
dZDxGjHTZ8YA4Ia7yXZcVJmazzoviV7tCQHRUZ8AklN88yG0CHRozWEgJBkq1sIkInRck9LzgOyG
OSUIEUnIhsprwSPlB2RyXIUeaWD4HbvnXEKj1Eyz1Zg/OemQn+qTuapH57lZtOopahr42qX4jeFN
hJY3fIDjfpmhjKNU2bCP1BLtSlXCT4lQ7Xrwet1pejnYwx/+VoVts7LjvMRHYsD5mKfyRu7xRCVK
gxE+R3pCRcVnC19gOYMHEw9lXjCiR9jlnOpAaEoEgkFoHxuvTtzYNvN9Fq1lpY9e0UQtIMxWFgQm
d99WIS+I5WteE7N+A1IOfaI8yVdjQy1aRj4yDYuIDl/1UkpYLTdMe96toaoPdob9s0wMb9u1hbZr
LBnSb1lbIIGNOU88dz2P/We4wx+M3k4ex5pRR/IXSivpFAU6PAXlhCDPAp7xWdYXKkGa3tO9ic/7
cZEmL8H/JOvMlttWliz6RRWBGahXEpwHSdRk6QVh+ViYx0Jh+vpe1Ono2x39cHlNSvKRSaAqK3Pv
tWWEWaNZXtqc/yKX++bnmQAw/IKNe2v05VbUyXLqMOQ/etPiP9ay/sbpitSE1sU+KRy5jxt3PmX3
P03pyJ96ewjje33kx82tlqV/6AqDdLH708qr9dUbFYzSOYLpgNnmiL0jOKoEieJIKuCuyroInisP
8u7Z9ZyCW8LKyNy2Jn9X2q3/pHMbd6hb6a0z9O1jJz/zODHP6f88ZFPXYEMyos0cYY31LQ7V3tLN
KE98nBZzNpOjc7+xUs8CDFq736ablyEwDM2UqPWMbRDVIGOT+qEO5mEXO+2wB4S8NUePMVEp8nOZ
EagHwJvBGIloZCxqsnmkrLfp5D2JYEbPR3GAnttrQ9lwzfvU5URciOGq01lum06BgM8sDHx59Wla
5T2mrfubFDqMIfvgzLHdgyUTDOddFlyihqYPLTR8gEH+SQYzhM2F2MPcwxyisF0dZ2M8y1rXn3pu
842WIjpUS+W8RWO5+XndTusCRjEgi3xQyUdiPI79LV5G8bdWxWM2+OZnmmkiTJamfyH4Ld0EpSOu
s+kVYOB9fSQ/ozi3RuFtE8v6PbQqoNxcup2jIsmgJyfLi0Pm3gvG4VJZQ72d3K59suHIETCVWK9G
fx5bB9s8pq+XyeSQm46TdVV6VPt6mqpjI0p9nvPa2JL5pJ44G0ky7WXxXjgxMNd4fIutKXpBP3/K
labDTmU4GGl33yeYw8yZ9xfbAjb/pPxdDh1DZhKK3mrHI+h4Xk2t7b3li0svyIudP72yNpBIUcgt
EwY1v57/8U3nOy2MCSup9NbEImgilHo6Z1bxRGoRMHkxi73pt8XTz0Pf4TjLe+zkmoZSvNaFbkIB
9mMzRFAjVEe3R1ZORwYysfJ0F8bDIpdbcH/289J/Hsqgtjc5NpC85UYg+21iE+WhI+j1NLXLAadY
dQBqgTm3d4aPySb8Jm/Tr04ELbebpc7N2DaPhjua1HR4xd1FH3SPV/lnGyIHbLxypH+zzAytq0fE
5s8qlCoj29RWqnaKWoLqgaft/Wlctg6Hv3i64l3YJlNHg3fqf1ld7X97U3Lz9Gh8NkEMfgCQwU1E
TAJHJwtzmAPPDhbBf//085rjuyMhyHx1IgmNg7dQe88elo2ZmeU1qJtlX5ptfmzjqTs7gpziZhr8
R6lVBRZUpG95XYI6iPjnutog4M1WzPEH+A3Dz8enr6Isnm077t/brNiTz9ohnxaPTW9yuwa0AQG7
U1HO1rGfpy1QnOwvW8hLy27zPrW62+C9mM6us4xnD/r0prSW9B2I5Qt9qPrYk9GyhXJ8wyplv7Y6
nnaUseQzsJm/aNP5UplO/jS+++FA6Sej2672Tlm5O+qF5tWx8tefb3Cau/7SWprnoVHxwfXmdGd6
fX5qPQglZNJHtHbtnk3PU6+pp451a82f8WSgvaBD8O/rRaf/fR3n3v/+/v95PZH/7+8B+ZLveiLD
ILezUIxBVdFyHaLXVtCZTejKrjmuRq+Nrdw9gGCKtPtXFbEdMNMtO6R5Gb0uDAB2fWa1m5+vwtAf
t4R00Fi+f7XHdbaRs4cHz7NAzRbj8kIlK/cLZfLahrRIO0GKi7Ktt3+fzRCUQQ//PPn59toansn7
1ld9/2E1BWoNtaE5/HxHlzJbhhcPF39qNvg/3Vvd9O4tjS8Fx88nKiT3NsHu3S2kEK3/8w1l7V9j
/omXn2/vU7c6zgBqiYPkp8v7Q2M5emW0i1wTTsjJt7P7Z78mYMhroQf8PP15sGvjJGilXM0h089V
7TP3pK8b/nxR5SQdl1LcU/XmcOA0cU1p6D5Osvcfu5o8DNJW84NJPf3vazA3GXVzhW9SUj9onuS6
3/9841hdQfh3l2bpuwvECpIKHO3aGITk758v/DykEESIo0vPyovtiwMDwIk56plEXN9cHwuoMY3O
xo26DI4vD7lIs5OJj29vuSyB+C33Y5fGn0uUxnj/E2MfRYvxQetUlIb44KRY7fETt1sDqPkHbKSt
GKLoNWaDjEZQCj8XpxkACE6M/FfbWYwtDZ9o7ftFS8Lv/3o9KsxySx92+fy/398b7sdU1rTF+6V/
JUbO2U5DMGx6o+RpUxL2CzM4xJSoX2cT0sQCW2P989WMf86xdehQ/vysNaCEFgmZffyioWZh/KrR
aplZ+9slRGTDYmYf/XGKnmxCA1Y/36C1+CSEz3p2k2U4uDaseXxdKCmcmf5j4v4O+sG5FspWbz0B
ka5dpLe4tYoHJ1LHKMEtJ0XDDxvJKZkjl7gkUf6OSoo5DIHrvpH+3iSO7MXxi5s3qctsqeBAdALR
FYRKbeHgE3vYj8sz8bwdKzjXGnawn1GOdYZgSSRxEhObWHuEC5kZ+iN4yBtyKb5/jm8jMAbXrBqq
ieIpmAPvD+Eyv2fB/qjfPKOswJUE68DOkgcoNuqpmsvuKhm4j29JOeQfHeDlI9m+5MaJtvgA9F6t
jDEbHnRK67WoHXTvvgWtPkop4IHrH4lKMnaBWVqPnQG7LuqC7tcc5e8gZFMSM63VZDnGtxcbvx0C
k4uAqGmyLpKQA0d7lHYf/2IZ3Hp5UL0Uuo8fXVV+/bxsRCWgqbIxVv0EsiDTLfHcZsJ1bItqNUnt
fiUNDYw8aV8TyT5LkstvmmLFc2A1GYGgafVHVMsTuz28aKePd2M6dc/4P+mX6EYdyNfqnhsJqL+i
QIunuyKF0M+3Ga8zFlzL3pR5tMHsm3xmNFAgLQ1fTtQuazOz6a7WMecRPRdix9qKMmtM+9NQZZJ4
7rTaDQ0jw6lExOKIZdi7jkhPsrfhxwPeaqX9jmuWph3Up8e4T9DdL0l67MzgrUwEUpLjz6dp25MK
AX2hVbo3Ue+DjrUGunKyJOM/wajsUjiAM/JlOUPRQh0ysuMXwu8Q0zTO9e403voUsqE3zD9BQ2eZ
F4m5or0BMqfwI/uKe9k6JSYJBZ27DxJtXMwMR61KSTPgkp0fgcRrLNPjxejig9f2lMtDHE6e1MdF
FYecHBMrKdaLGLe8tfozUSC5676YrobXXfV4D+m5/zI9FI6NLOhbyDzbD4wPPrhfkk0ypo9t2m1I
9nJt0PooYirP3S5RjB4hRf1hmsrZG37hPoy2dq7pwDyk905V2TybMEDOQKZYHbRQp3r24BqKhILS
UifOcPYh9pFMp25N2kCSYlXv7Tc893LH2pK9kMsk4S08pXF2mvTAG7MsKUazXheb1PZovlWMrO5T
n27K/AMrZFgkTQ1YjAcYXueO9K8wG5vm5kKL28qJs4yruqeuh9J0/8/Cq9do6FMPQlvmja+ubl5x
kK6isnUvhH+oB5LLefMM8mJ+nt6/SCrHcFmyQxfR+0tzWz1orLDEQMVfFH+s0k0VhE3mx6HFSfe+
rVr5lqf3aniIIWGNEjGfHh/c2uVnlXFWfqVPTXmnjcBr2qo5cx8Wmjpr4Yt4P05EvPqxilddnFG0
uo9GMb/N/oL7OhnVrg5YhUQ1z3tSnhw8xNrfKnYgpmjse7bqD74xvLp2Xp1Ia+TXT5ZNZdRyq3LD
I4FmedODjk5FN4jQCzhy5hp0Sh801rGJR1pwRvuSZGV7benyuJ12b10+IZobo3MtfPtFtGwGA3fQ
aoLmdZv/Rqyat9jMSI0gt+RUj4ADlyUavrIACtRY+Qdj9vZp0qFeZbz908J2DfgsfteT8zuUm1EW
2Xlckks8T5yZ3J53+57V5WRUwSK5sbT6j22jX/y4do+90etN6UpuZtKRtlXVkk1WAgqXFprf+QYs
KToq5kVdFSDZmeXOd8bijZ2C31l0knS5+BpY8XwNhltS1u2a3xaHWJw002H2vTfXFeOl9prpIvqF
25NVebPktKGFATOOKW6K3/wpd1wu0aEZ6muju5elXhyg+YZ/jt022NUt0TBtl/9NRt+/3Pt8dIks
5usNARi2m740hILSU/j2TJB4rpDtTlSsHkyUrV2umEvRlzbPnB4K8mTGNaNj01+5DW3T+1ivX6ad
YPB8JWXqH+I8jcPkivnqzgCVdew8pqa/ns3IOrUEWJ0U6EU1afUgxwIXxsjH2S/Gu1qoTEZZvsTM
RfZWbuOKL1zv3AF1apJK7YbCFodcWD7v00Tv5R5ZuAbJzcnY7vxTpexf9NbnkxG7buhUThtWiAyw
TZaIQSv95tsNbUSfu58zHAuCXz02dKGOZq7lQ5m5zdavo2AnTBMrnwvMDkIeF1BZoG4tWxqN3aNj
UpbVqRrfsYujvjL9hzJeADz5ZK6kgT9dluVPrT0KOzfOD5lo/CsZ139zt6P3NbjMC0VjneIFGgfB
TK/pSIKNJZvumBTRfI0XmIPS5raNArPbuY2MTpOJYV1lgA0bXSwnv3Q+o9al6MwNzuJz/G56Adl1
MSFPurEfucqYQAozDITSr0XvgyAqm7UqIut54Z1exiFlvriUYA4uce6koQ3rYQcK01zPBRGY+Mj9
TZBS4vkjoyPayOO+Hs02pKCMNp0JBSBTlWZlJflkRPkQGbrZNQg0gwlRig0WgkOJsrcjYW2rMq3y
Y8IGGw5R+6KGIjQZmO3FMjsrMHfNkQDAsK+T8eB36eMwRHtiJxBjdgAP7S6+kkpHry9qAGZ3cKzy
xb4V/V0IZzT0GtoETIv/4hQ0LNK5+qCsMFfTSF+R4PdVXefVRgBMq5P8kgQSJW/rLSiMl3lDHBcS
zsw3V45LQylOJPwzMhHD5P6P8Lw8PuumeRFB3YKL6D5/ttyOZLNNbGdHdg/yoTB/75w2Uewec78d
/KIlQ32q6PN9el9RMC1PFWPhIg4OEVTsVaT89rYY1vVpAI3xMiAUWo331rAU9zgQWyafxkQkN7AP
+lqlMNjTnfIsqiwMgELyPqvs1pYVsZmx90ctVnuNDYcIdXMHlCkOYUdx9sh75wSGs1/RQTNOc2e8
tXryVrnPdtzoxtmVqQWDLZPyuYbXj7xnQdFaR7TWTWMMbQ7Vu5KSaWclfHzKnKihI/VZks64MiWh
no4fvYI0iA9m5P8ORKtvuQo+xH2C4aoioRtBK2rGnFqm6bZnSLyzoqI/W4uNrtnwBU5eWntdR/UX
dUW35YCxJlHNRacyBK9CbZBQkIbJqHlGIeyq+ZeY0gcay1zE1CN706zENVvc1U+HfciY8fZjnj0O
wVczM5iEuQHJakn+gKf8jZbqmw3RfjGUQKSAxgc9ARg0ZXrXVPIrMDYhiYVoThs0+kq0pbPJEqiJ
oiRJLy26x3TO4l3gEK+rJfX1gmsUco+9rSfqawMDNXXSvNX89KYlsmWNOAsM3r9oR7d58jz3lcnS
zpf5PqLKQMpzmu5cIGr05lecaCwfvvWQTITBtAEi6dpSKsz0aepUR6bJlBxbrUHoNd5rZaLahCCx
batIhx77GZZuw4Ay6pZqYzEWv6bd2G/KtB7CoMv7l0UUCO0aeJdx1by2NTzETg+3n2tNi7HZxuUc
hJNpiY05BNYtsXLr1vfx2llkuvFq9RoVkXpM4G2ooKVJk39xSlGHmVvrmuTpGM5dmn6IPCfDPSdS
ck7WSUvEYpT32Vtayd0E6cKWWfLIXpneJrQxW6YyoEgDVke29DCepPxVLgpQrLb765xm+Y7h/gCn
0zC3bTmy7LLkJLm66dZOniO1BXKYXGdVwdoTlynt6lPSW+K57VOxsYZy2pB+SmgZ2hzKC64rP6Dx
xayQCyLYJMRR72PXy6/9UjV7o6AHQHgYop75pp14elJGfPN8gZvAbrJQN1a9ibMq+k1Pomxj93Os
r1Qoy4pLVr0mxP9c2o4jhTvp7uJH1lc/7bwhM7cJ/MahaKrTMrovEerBvXKDdz16G4O4+yNt03KT
Kwd5Q06mYwvQ5hCVXfDuF+JsQAhlLGkkNwsjkCsZrSU0pp0lhuyWm0/DiJhpcMz6H3J1V1lq5yyU
EERiFsIHThDmyciTQwTpUeV4Rdq6v/lCbXtCOEN39GjT2ZN8R4Pwu0ECcJlJJFjRII/2gHrcNUEk
HRdKRoN24i9u1dlyInvTJcldyW9mG7+RXuh2DiYKMyhe5hTq/gJoh+2DFp4ZrEHL3EyOXAe66A0f
uK6/bMusz2Rnouo0pjOLyyusI5wVifzUU9WFU30age8dp2khKouxBTwD6Fd9cwwAJm0SktMJrv7L
xJg8vyCXm4Xtf5vI4oQGTq6iKsGWTNm3k3a+ZTL6sATldvIjfCv2dGN3zTZDULB39RltkW4idpiV
Oy+yaDN6w1s1MsOvBubZbjnuFqHpFmpf/W698b0EDv/HoW2jyHuyEvUyGt3foi3klhA1rBkkGa8i
Rq8o8dC59Sr7GBzG8XKuNyA47CfUfuCMHMqFOJ6OGsXHuk2HJ+Bk+WlhuQpFxrmJSGu449WHUTDE
9LA8yCoqn4uMkyC0ZrFuWktQ0/8lcS4kCSt7tCnsyzZDMe9BahS8Y1S3hDwjWuimJiZg8daaQXoz
lNNR1wpnbfB7gcctHvtRzUdlZFvCGuxtMjTtSszGQZjzCx0b4MgWqJuhzt+8mYGjbeb+Kr2reKcp
Sdei4tyFCsM8dEJCa1fL8Nr08aZra3GJ4lsiGh3mnMPDJSZ9eciWHbDvXe9Pt2qxnJ1ZJYJ9ikZB
v1CnKLsWm2TmpcL+hQKTNCfgx+uxkPY+ct1pBSobP4f7x67+GlbVrGXXL48yLb7dPH7NmmY8m+PQ
rPSU1tsgoJOHLNn7Yn9L7LrkmO1X247ieCMabzcsk17nEN+2OSy1lW+PWFCFB24zMYttFo+/pLR3
7Jz+3q4M5mSifMqWuP4sUAush6lNOMVwDjCHAtzw/fBctf5VJVGwJWaaiDjC5VxdRwzho13WdBiC
mmo81BF485hb33bNX47e0LjC8+f2+mSkb+Dx4ofZWtgJA3EJRjPZ6QlUMNrXixgz50wKJ+YjYvr2
2RgClnRg7Fbckw7Rvd4ImLhUHDAA1OoS70Q9bvoS98wd77Wel9IIu5rWAIwyetbQsS4uVKEVR9Ls
aDfjdiTF7iSKil8qvZkqflem+V5LD9FrvezhBb+JgeFQ3pvvgzGQQEsn77khpI0CGLsmA0oWSme8
+BZdX87mHlAy/Q8qW6IoVQLmqC12Hoyng0qD+iTa6KZ7GWyhlO8bysRfS05qNrX86E3w9Q0oFqzo
KYqU94qrdMcMqyNRMf7sC1IeS6AoUsZrNQHhtnivF8DeYO0Yiw5DK+nkAIxNI/o75riJQd6GAJJQ
ZYpXu6LOAuS2n3PA8dqrCJt0oy+nk6BVonxjVssbgg69DhbvZUI9ufUK9RHRy6bZ2nwCkGJp4yAw
DS2mvjnO1qbfhTaxZtcCfiiXPuWkxwE+mjBKDSOHuIKijtjHdZl+1sQEnhtvwKHSo7dl2szBxSmI
mRLKWg2G+MdsFcWX52LhshhxDwBSKh8JbYWy5+gInC85KTHAYrdSmXTMlgnFHOOogWb5aqjc5xmw
7ZIQUGl6RLp3bnPiSNmvWzJTiUNsbn2T3ALZvo22gact+kbs/FL009lGabzlsPssF9Pan/1CsoOr
8eUOpEqD4SGdEzDsnbdaSrskiTpmf6GVV2sK/rwXD6rKT5DXhuex9ct1lTV6LUdUsjKZGSrF59Gf
rJVvuA9uEPQbP01efKPd9949LHJTjIYMoaE+Dd3vNnI+BtOwQjXqIydYIN+9dRdLVjZw3AH1JUvT
fGqM6B+i4f60U/ody6/IjNWhiAKAhnV6qQzr1vluSnJmS16JQPqumEqGUxD/SpgKryR3z3pW8Tpo
sZYhaEzWOvGGMIuN+KBq4MVDT4CL3ViHPKLxYYIHNowy2xepUM8Nx96zfZztkvIEwwJJjgaftF9/
tQ4zQQnFGeZvfhu9Il5LFxdy30Q7V7tEVncvtBVfPd2hoZfpVtuKBCXdz9Q5Hxyj4KN4Ji19aqJV
LpHfe363yQkMCKUlh/c5O7uqH9+myMaxiWg7dKbpN3UEnufAIyrZNI7C6CxmwOyYw3ceR8kaWPhT
NvbGKuB/whPXsliso2IleSASltjVjuTz6MApjL7GoE8kSlqbimC+Vb4TGZ+/U/vTipHAWIungN3q
WmrtH5cG1Zo2mJcVQyW30JqzsOoyFQa6RiHWW3PYqcBZ45xoQ9ebENyUj8WsirVbBRw3r13/babA
os0AIndm7CL9oZSA/Z/L5MxVmK+zIXnn6Gqw4EF9R9uwFsuyT8Ei8uaMr3XdLUfdLmdYnBwi6ADV
sXCP0u1ikp5HIikc4B2+MkKrpsDiWLKqNHpWk14BRm08pd3YHOo0Ovo5acKe8Uwb89fscIiaGv+l
8nhDEBswltZHlnvGV9z+1JITvQ5ogoehQM1gxs5bpbUddqKlo6zVTRByb99Pn+4YodQcHpTbJ3y+
WFq9qD5Cg6wWGyyCU9FJo1kKPNtMuVZR9iOly1cF4jdAcsQvLkOegfqv3qPuEkWM1S2Sbo9VWRLE
QlT4QWUefjf4dVzQy6Vzs+acULoMo/kwmKO/9lzOhukQQ0rfRGpuw9lGQNHPB1ovbIQB9R2dneKM
MoDKV3vXSqfboPKfysIZH2oE7qSM4javeyIscn+duOL3gJ214t7c4xLhkEdDwM2WOvSX9NFcHLKF
S+9MOuoewUk0Fg+xHmvO8oeMFeHEwc0n1pgVnuXgClQYvWRt0w0kqT1xHpZlkCdviF4M0z00dc6/
zVQGcz707KPL52WBO3b9+Uh7sHD86VSWHfwlWpDamr+XaqF4IKV7ZXZfZqA3iY8+PpJ9FbJN2nHy
2rbJnaJcgCJM229jnFnd0xS/BJSxysFa2NkLXOmHNgf9iRB/l3hwZlFq7zxFMzKYGChO9QOrK8Lr
ghZAlDYPdfXsTyM1hGEaB18egsaP1opbZWWK/leULqc5QGQEa/FOGucakEZ26sH/zTYpzk7rAfyb
CJy1SzPgVoREXdacBtP5ERdMva6Z/YNQliFZE1sHtnyUpgR7a3vv+zHHVZLp3w0XYpeLvi3L+ohj
dhNvGABU9N/zzSSBmaJgfsyTHO9oOU2hw+N2KNUAVN8r1tq4n1JkTl2zYDRArgxVil7hsDBjrQKN
w/aOtJeXrjeIlI7U3sr8Df9/6Un6Pjrc8Qxu+5PH4cF05KOgIXVchMGpq44O7JFEdqcBEdgMh7ih
mfcE5QPH+PotLiC0IgVJIgoKQgeGg0bQl1rmV1o9lF6bHkbtnyQxu8RurN1EeZxpBZEEhQqTnK7j
Usyvoj1bbCfnaVcx7EvmAuwcCcJrwtWwdlTGQxyTAzIaSJRSWV5oQsDFVDIBRDmuQPV+d6P7JCuk
nzr/7Tgz9wdQ01iZeKrApxvDrXOR9PYJR7/GmTaCEnG16G8zsZ4S20Iw1xjfXVbFu6F1j/d/EoO0
TRx7IdvDP3VcnGlxXspWngeyZ2i7I/taypfS6r7g2SdUVMGZ8q5dFSUB1h5m46Urw3F0v5Oh5SLp
O+xZ8VHWHYLYJV8PM+6y0fSBngbFakIGEaoofUFJfWy7TZanGaIh/YW15JtPdzdpYt/pNs0hsOWw
zZ2IkjrFuny/+kq02SvHPLv3vJfYhzqJrvejcfHXiqC47upyxNYc+V+ObttNFMEOUUG2l/hfwAe/
cc//yosawUQ0PlT9X7eIDkUv+92Ix2WV6fST4SLTR0vupMSXhHbGPaY25KlJzNSsEdXXz2s/D9oU
W2waXUha84fdDmHETnZsAkRYy1OG+OrQ2D4GYa1gGrelexRaOkfYnd0qjzq98WXKyG9M0GDIVac1
5o5gwvwiyBsxuWKyhNiWqJiHdSt2M6heXHxDdKSyju75MsEqjRs8htIieoTh+or+9X0eNB66vvM2
U+P+NSeIrKuEoQS77ZzRKBzWnTz1PckDnNvZYWw62nTK+5K/zpcVu4OuyShoJvuYORbcvnygSsoI
XWFITQu/QczujuNF+3a2n238drYw43AxcHI4mBWerPsD8kdYiWN199HUMrQ0lcRE8MEjw/I1op+v
LC3UNa7pj1iJSHEHcQbNDAzyzQm493AzTNEAYZ39jUUo+bOM+VlqvZ+B2M4pcToIbdAzzpz3pDOe
u5rgBEYF8pJz0PHwIdv5rJ9/HuIWKaIRex+dYgC86HZ4DtBtovPDoGLOHp4D1BjbQKfiofSTszXq
ginA3KHOMlxSgAhPGcfofQnS5sjMQiLQDBIMi9ZLzaCez9L5CromPuiCY4/VGQ8/D4Fz38pdSfJN
Fb3LIEGH703DEUb0L2PKSrxR4yMWOngSkZNt5yLCZeCXp+EyeW1w7exEropJYvwoDE5ZZfyco9Y+
IvtuHoM6QgiY3wRA2b3hMNAZLS3C5imamHiWWLLoGNIpyKVH9oBD79ep6Uguc7cn2vx3ZaKNHvwr
Dl3uH2OZt62sH3xEbhw68/fOWvS1dwkj0UiBV0ZAyMhoLc9e1qfr3IuDrXbUL38J1K4v/kmYH+5L
p36e0zS95tGwXAwjHAwmyIDBH0ZSKdb8rWifhxhtqTFku3Y48uYQkhAvB0nD6iRRbdDoI42ji/Jr
1DkdvJU8jo9xRTvMUee0rN4mYTn7xaQWjgM/3jk0zR7iP5joxlMxB4TD5FTxWnDH2IGxcoLiNZ2+
m2mknd7016US3XXSoainwzBWzUuV168NKrlLbIEGc71bXZjnLM+zXeyme2twmmNnZyUwIyU+cg9X
+zQ068jpHPDIqXOkZCwP0VxQlJfmMWesU64o4eiXNJrm4PsiG7RquQjCIW2+ZwPHlYMw8DqXc7L1
vWp5FB+FmQVhVFjLzaW5FyqRw9uJynt9TWdNlXHwWAimO8xd0fTcVV05Esa1jXbpOHauOBqC+cRc
M49L/XE+WtWhQinLnO469rFzTaYSk30A97jj8qhTzd2Keu5prunqe9ic/0StJkLId3+5NiX0GFss
LzkbK+dIAuxmgrUbldW/s/ukMPUeTdxGG7soQcf7RAxXJukjbsGVavoxYMh+dqjSfXEqUwbibJ/F
0zCoP3Em/ixFgHA0bvJDWS83RN3vBp6of2DQrsavmN7wp99MryPSRSYa5Aql1qeSSq6C2fKfg6pl
tSxEeqVzkhwy30IEJ+Kt3TvLJepceyOzBh9TJLFHzQM3pm5fnZ5oHpLfz0Yak3OCIFfPvFF2aR8y
Ip33vufg11Wdf7Yb+w+TA4KCZtLl66ZhcFhoJPGoShG4H9kwEpqI9fimRuPP2Jvlt6Ovts7lP43f
gB/yU4Sso0n7rXbJpyAF/mwS03QaDRcJRj0EjPRZWiedlv84yCvv/PMcbUsvf5FE17xXWe2tpyRD
R7RcqZboQk0t/fVCdnuXsTL/BUJSRlX2F4/m4yYrB+fNT+JPUSn3L5/merEj99gqywCF2j73+VDs
Oorlk5ua60xQzCfYqUPDLKuj4dvVcaqH/374z1PORNXGHRZkXanxhc8n3k4RNgmXfsqqLCaTCCUo
VdkgbqR9mi+RLr9qsrIuP8/MMrPX4zgxDM+ilxpp1Av9tmVr2SMun/tT8uwmEkhaj/kWT6tiXOc4
eS5JF13QUMco7oW381CYGOxrD/954Jo1OdFSoAomTz+vT/by399Rx3171fA2Urlt2wk3WvMlm/u2
m2S8MnIxg2wH3mGrD+EoPImLtGFwxvXZKu3qXN3/1HRYaO3CjVbFUo+hOdDAaCaDQJA8s+WJPAWQ
eO6EYvX+tNdxhLkt4csMCOUJuRT7zlTtf77a3b+a3q0nw4DjxnEzH7KLztJ1BlBgNdNXXfz7tDbW
MHa0PAaz/KSETE74ANcoNRCzT66zF4d7xF/tb23ZPTsoWAZGkiszMr4jrzpJY/lTcH+vStlv/ouj
81iOFNnC8BMRkZDYbRWUU0kq+e7eEC3T2MSTmKefj1lcxfRE3B5JBZnn/Fa3U0daXLFtiDD7Zbiq
dN0VDn6zep7Y3+OLyXJs9sgwEJE0Bz3nj8EyvVBamd3PvdytxfLu+x0i56RGirh1yaSj3ntGjr5Q
Fp/SMB7sqhYXZOg4VfeoMuJotpcL5/u0H3IvjcQGQMSpAMvfgK4yezMNsS0unNqEQNDRU95tfglT
tL9oXcmo7irq6gkBQhFOhdxS/3Flzh4GlORtSlLIqNS4Det9n/MX59LMoXS5U9dhufgm0vE5Bf2N
q+DqBHewprhuZfvaTdl69hUkXFm137XFXiQWvzvl1CFIJyF41niWs3UeuEIdWO59A42HHSH7dlZz
jhptPop4gDd3BWB3zVbaDFfTE/u80LyCGvwgsEPQV/afrr+fJqlCwbHSYWjp3FZv1RLROEHn4Xhe
or6ga03a9T3AdvEEVf2INOPgm+15mZ2z9urfVoIfU7bIVCCoin1p475NghCqraYNvMn2lmXNR2Sb
IkorCQaKNagxTTRATfes8AZMY4P6jh8fqbDcD3F5dVW61RS8O9OAdK2xn7dzfC0YLWPjPiszQlnM
BLQLEgApRvBoteK5m7lrRezgeUdQdkaBFKEnJy8LY22EEYL7uEM0Og9VtGj/nn5PiuK40AfqxiO7
c50dnE2Bu5o+jZg2jawIx5UlnteZSLWmSGFknbeps1ecZzSxdT7i6xTCwBjsr9VaDsjNiFfrkKS5
lCftzYCXQcT5zhv94jqN3akuvX7nqvhlhlaMTVY9w0bHVyzlZSmrmNQmk3wathLOmZPlbg9TUb5b
MaOCy/K1CJIlqvlAF+Eth+uWWlwGZ6GCrn5g67ccyt+zvEyildksKx4xVf9d2FczM/u2s/hRGjXY
Qz4C2Wxti5L+PlPYv+aGPqrMi4bOnhi5Y6T2fCYdr17UEQUGcUsUGER4VnvH1NRqx9TN0p9adBlm
kjpCXne8SDBMIw5E+GVRG589PSlj3BJKtVhn1CxsyFAnRlVGqJCm3dieTHrwrkZnL/vZBOWxrxpR
b5ghQ1SrO3PGMQJNVnoEgT9rs2Kzptk0MrerghAGPA5zf+e4Mt6ztCpkvOb/j19UaqA8f5tVEGIc
MeaFbt8RntYVUck4WeDCbAvpHtj1VoNFsWrMX5mQT1OCg7XBUUJl23I2GyRvY1lYIfCHNXlPRUc5
XEYnwq4v23+VR6DS0F/dbHmRNlCQLIy3fCr/wDll5xFZ9f+zs13QGbJkFeha+kORA6Bkrj8KnTG/
rTEfZv4405h50TrF5YKRYoe0/ElhDz4UvYuEfPvSIx8JJQ0vu2B2KbNLgrd+qqCjso6Nw8JgUOWH
weFnpbCBA6d4qjwDg6b3bWFInCsYk6bW65GpAf5mnfJwghFRwsKQLtGHGPSYLW2LIkuxTJhmd3CD
rQ0lSdlVrWSKbFcfu8X6RYfGtLMFQCvT6RC5awMAUkxfo5npC0bafzXMuF22492SrR9tPHxCuIa+
DOYjyjTCvdlKSuAPlDnWp2G0B1cTaGgWlEFUA6d+7Jdg2OV3ZTn9nT+sV9OMq5BbB56ruxlUwu4q
b4A+8fLTpFKKJ97YRMbQFxTfqYUw9AUxBbAPiOEQQV3QQGk9YLWj7y87Y0Xso8Qof4RehmNeo0TQ
yS8w5tcuIG6GX0XOjjSzQms/2BUbjY8XLoWmas4e31IkZGCFqOBJfOoEJFxK2hk1M+Lkz+w8k1+f
lOg+lHDyPbMUwyKoW5Of0bwiESmJA+y8V5T5IT3D7j73YfVmkxN97uy9F2f3xozqr860Ey5II3iO
9kr6DCcJYheB1nguhyjl6Q9FukJn4DgbQHW6gshGQ7Rna+Z3YrXICGEJQWnqpRQnR8XezrX0PjGs
aA10GVWD9Y7fEvbB+WoytEmCTtZIL8+UePwhPKHbj2NcU04I7lfPz2h/toZB5novPswDTTRmwu0o
WkDbHmH89FLOTPMrrwCnM2eEaVl/akQBcO4ECHZ8890AyRsjw1NBz+vIZykbKm5KxGFuxq/YyinJ
Y75X47BG0yr2XW4NkZ11TLYjuWwW1x5zIBF0vvERDxNyjoqBuJhoDEQpTQPgMB3pFHHZ3clJsNLm
X8a3fIHYB4JQLyOFHrbyTgkk8aE2l4sIxoaXlypIn5ans5dWZ1szbKGoEPssa09ZiVg05ibFXRom
7eqcc2ftj61RPXm+Nx6DWaP3CdfK/OlGBFRWFToxxG+f9sYlC5wrTmj0NbOj7lbCH+AmqBRPOzyG
rgRSOJsuIxzX5XqqUj6WNWzTlJYhfs6syRde5/ZgeNafCT0fttGy5zRLjuaMDNBVzxXD7olIhJDD
ks/VjYcQrR9qj904iWujpunkT/6KqG/qD+UXt/hzkhTsX+hewspjj0qCF0kF10NfTr8yvy8vXtds
E9J18OksdMHTLad66wr9XCwLEZ1e/zaSRpebDvx2S2FmTqtyL8f6wn0aqdm6irLP7ntN+V/bP6Wq
YsAdK/+wOjhJjG0JoCks1JNQoVrXPzRFbbM4h4020Zf7JaqUiu4gp8qOWGgp7PP6D7DOnh08VqTS
JGAbLFFMBDVysZ0aV2BDttreflk8XqHaMf/EMTWhrt1wfzzMyDvDEi0nXsBjXPXZkTA8k+6d3ma/
Nn39nRQZvgEj3gt/CcXSbYK9m2ry6eiThxGxdt1EjBqQwtc6ke0xNvRpWuf4AhgJ/Gdh4SolVocK
GPxFesdlYkq00VdFdLbntXGuXMoA4Z18GIDZBkLvDl1WlqfRrF6aTP6Vg8M4Y1t0VJEJAQzcoZo7
WJ2vTzZeN3TV0TrE9a7fJmnPPTp9nJ8bitbEOv1rBbYaOTXsaiTTafme2/irMIAc4IinczF4lLU7
LdetnECJg/6ANvZrAg1hHvLAZ5fiht5M8lKDeSf8aujUxLCVO3R92+l+bfq/lSxfhJuNB37YfW3N
Twzg35Y22hOXNYVBXnBkNwOvyf6qur/P8TvubE8TwVc52NiVel58qdD+1iAIzQKyj8s6mvxfEI6/
a6qxKVsLMXi+No13N9AsmUuuyXFtbKTOLtmZ3XDzJncNy+ITdvtgWD5a+9T+7fVYKbsVN3ZS0E5r
J+VzVeB1U5U0T76L0m/RvHaOgVmfrQ3l3UuW5fRX1HHUEodCHUVd7jZL6Ka0RxpW0e3aru9qzv8J
erWc4BcrNiqAkTTJvlhBhvnIqc7kZ9HE+7mBxgZk3HfWBGlGzhrCBK4xh0HtkoNi4kY6yzVmC3N5
a3LrDX7e3qVO8lfOKMDTuYfR6RmH8Tmfrf7gsAZezGzbEhJENMEfZTYIJ4Lg1XOBf80Awjxvn01t
/Vr50XbMk0wJ/PgGsn53SZsXfHbd3gJHO7jYVsVig9KVq3+0sDdENQGWk7i3df6elka6b4Zo9WOw
JXtz/JksU0PW8RCQPzoMT2Wn+hNdO8aGiCJg0NRGAwHRwPSxTBhzia/gZsmFEerW4wEQjO62OFEC
794oFxRA9KQGSL4R41ZRKnjp61jtEfwyLiaLi36fqarKuPHytWBKLt2dqrtjWioTWFRv/XbmTQv+
0+am9cXadylt4iaBeHZaPIPDNXdOIwNeYlxbC8+stGF6g4xbEMy95gig5WG6WTO0yOL5DLB4B0N7
FY+OYf5YE0KBWjpBtCjnMOcGypukeFwDt2CSdNr9VnLsmfHRKMZ5XzeOF0KbyX2xcl5oPqd8Nb4z
GWzytQLxKsD03uEEPnppjkavl9eqeDLxIp5qQ95ol7qrSsqjpfPNQMtYDPwciXS+G4wCUlUK6M8g
wQeymv+oK6XZtq6K0JVm2E4TDxHNGv4mkcpM+09pJB/dXKOlLijpldI9DWymB3MKvizRPqyDgXiD
hr7DWkiyMCk2o5lufUSrRfyEMap7J5gRE5VWu5MW6vtJF9QGkuEquvVf4SdeFNjy7Lm/ml4AZwU+
KIangj1nqt4XGLl9a/RPDmHXdkMPi2t4d3ICgQ9it4xu/Et4uwTnY07Aiyky0hbGtdvJlYkxlvKP
E0z2Y0DSkA9kD3/GUG2K/MV25RQBLjxDud5x/zfHSrSQHyiUCQvpitey7+9rw2KiCojfFA5nRZtX
D2vT7QjeuOZILD+TBl3bOvT7cRqTy0zOiO+VsGJj3xxdsZ51QSKEzX+QYJMEL3xouGkbxu7WF14s
e2suUWk47isKHsK3yzgyquYulp1xsiswkhIXl1NNhC5UPVoJcF4ULso/TCV/S5O5n1CIj76eWOxy
20MpRg8egu5o6hva/ibup6CwKlQ+m6gIxltwBnmF77zFxjPfQBeupGZB+TThMPwkJmEPRhvER121
T3rRH6kW90ESLyc53JkYIQ7K1lwDLlyPGWQ1cLHL8dJUfzKlh/tJjS0OrCzYE+7AeFrN8synNDQD
cjgjWA9V2WaRt0FMHrb/Kh1YiJHyJUm5vBRG8Nwb+b8VWbw2WKNt3H37ZjQOqx8sCCtdPzR93EdF
DcyplLzYxPzsWkkNbQMrvLPJAKtbnKfrCQ0xxHvJaNTRtdylrFv9B1WlW/rClei3e5oikdUZDPjz
dDDBOi1piX0VEEKVZqvB0oFBbMzul2WZwg0VyBXhCBT4fvZDq46ZWbwvbaeIZPUwGXhDVFbli8Xe
D7Hc3Pv+DIxKVmEEiN8hfysSIAz9WmD23tuokPa5gE2vjcDeFWQFKDAXwvuWmy2qLR6NMcM1xnwv
rf7iqy7emyP7RNdZKAeX5GIOZQaGjAg5lUy6/H6LBdCOqxKNO4STVdjnHEjK2SyenW3cDZvp8/8/
rYEx36vMuSLjrp+9peqiRq5TmKNRbkHGD6Vzh6byK/dfBqbA20ip6TNMSH7mOmMhXhY2pSIZzmTi
pU9WI5AU2PV7V8LZC3OWz1NvhIVnqke7R4Lkzmo+suLFT+aMidqQTEHD9Gk2JntuP9qHyl0fZDtM
T4Hj4OpJCfyPBzb4LHjqMBS+DAqFi3Bj+7ikiq7iOcvJKeG08YMMimcIHmNLDK+ZOYyvIN649kk5
MldxxwCmH3yZIZrKV4Fio/MJNsGUrxfPxuyBrK7ovdCFWAv7+bAuPX59mhWPXdIPD/9/EaQ3HKDg
NLzPfeVp/6Ymkoumll0LVSERAUlRnlMVDol8LZz1CfencQDTNflIDPdt+ioTpe7XVvd8g12UBuRp
Abiji8tRJGKmbonreUhzopu6VPwEk7ncqvVsVvHVswtkUlnLpzkHyftqs490RO5c//9jrbF0aYX0
jvVUHX03J1BxQJojiMjYtTiOeMps90EEVfVgB29jbZwqJw5IJtSU0I598CAm+544jQWfK6nEziJe
nIG+diTPzLlsanYwJe8G4z4LKeepU6CuG3vjsSxr431yk09QUEWzZgsek5X2uRYkxaVgvLlFvGhG
rAK+JgQIbKLWcxzE7TmVGoEeYaqUiT5YcPPHQpG06eZaPsxkPdeZf///HwZRSFLZcoK5EpEdct9W
92OHcq2a/Qufr73Aii0UVD6O+eI9ktP4zOxHMH8el2hh9SWZGQcBV6ptSOufvFE9utMCCGnm/VNv
lUhAGPnhu4ZD7gZBSK39MBPClbX3PlYgcE/XjjzcYn7H+ODM673LnPuoSi852RlOi///Cdkfvhen
rDBblaW6+JL0CowqR5S828PVpY/Z9qVZwDyRLxCK46Bu1B4VvP9/qYDI1dr+nnBjXQK/TZ7//zJB
yRtxcN9N/MorAlwOS9cuN8y7h6Ye8xOafi5/jM5UgB7mzqtCiCB3fZbbA5CuBHx4Aycdl3x/K80U
26YfH8aSGT8YvX0vh+o1mG39rHKxlzMQLUb9qe+7m2kr+3U1q5OoPeOEwRx8rg/Uy6DZa7j44UO6
s2nLKHb7H6tWpKF6pyJLCChUQMtJQ4I/Zth72ZrLVXX4lRuNinPqQKZtaV3GOCNhnpdRVfN4yAOM
lCMBB5ALCVhzTJZRbv4pshmmfXbuErwEvJ5RgwvwVNnDh8G8jTBTPg4FkXpEzrTGQjZOfR74X44W
P+40lMiiMZVnvApt+VnFUp/1UoaYTCJyZ6awcFD8pSatbd9wcOjtnMfW1dNJdMUxn7X5NhdHqydG
UAXZ7yrzzP06wst1KiHHjXM7GXuCktTnEBfNvWrWd28m2rTAcAYwF2CK6uLztiVam5CmVPZNpgjX
Ro3+WGmQzyXzzZOTnDE9ZHdCXyYu1VNZ1Wh/XX2hXJV5Ai2t5zVPUtVvKMLoBvBaL6SEGVBcE9BP
ei5/Q0NJbEaV/JAMxA0rHW43/w5HqpU7Hzae2l/e9CQD44QX6BazGt3izPpxeE1hQNtLhlb1YDfu
d6cYGhbNQKMGhrbAHC6xs5AVBaDqMRhfLA+IGVt8H1XFj9E02ChqoJ8xS0kuGuF4jZ58PhTz/OP/
X5hwu0NcVu9eJWjagMEJ8fTs7AUd3P9f8u3/30HDAPkud7poaqxnRCAMd2kvv6lN7cMa+2yT+2Tm
u2w9G7Po9RgQaCqOkN3Sxza9W6IbjmnX17vG9SlmcHvK8RLra4p9dnaBG6WNOQ9IyL0AihE9ZyGf
tGLGgUmDbhETMew1QlYtcQJ3Xm/fjevy2pZjfAhqhRrujvChidTfZXmqGvXj59N6KGbzV042M4bz
McxG97uW85+uxnUwVJ/+FM/7yXpEpsggjNsSS7wAVBqsfVOw9MTxnUf8phdP/yonBaPqnEO7nFez
WeBb1AMq8n/zBKjRqVTjcrVYW40VeG7Lxq1Rqxw1BGe2SJc32c2ZizH3ZHUxH+e1Ffg/R0JPvBm9
h7TOIJPvGOBznC6ITDx1ZFYM60F/+2Rj7A3Xh88zD2sPJG/XvQGxvGm2kk82Wh7lEdUXS/klnlhv
qW1XQ1OFg1p3ceB6h6FPMBx4sr6ILd2uZkUaNrla75TwBFPRHnPTZFdUQt9ThbtE5tSbOyZyOywa
b0EESfhD6ux7JfW+VPNrh6OCK9j6EihQroHHRpsafRDVQ/UnaQlJmAeHFIWsp3sPrGmvTbyo+GVR
fLU5GWYbSW/X+3JO8hfTtb5Iyb0Qg3QyKztMW1K8OxFc6yDm9MW5FIrgCZncM7tCJ1lB0UXCnGY8
oj5vB3CM5MfRD9AMt8RazJ0lylcFBDP2fgZKvYi9m6h/PCm3pqlv1sr1IUZksTYo7Ry8l920QQ0O
gOwB+1ceqR5SIqANg0ioHwf73abh+MKZ+OImNEvmdHif07Jj/WkdMDgvfYwdL90TPICzsC8mkjTn
lYRFBH/IdgJwuOmZBZkPJUagxVu2b3UM4tb95GNQRvmmk/r/SzxN9p4Mk3LvtgHiw6OvSutilINA
HFq/YHJyLzbGjyi2+lulfH5NBNC6bK7HWcmT3wIhoIF9ULrnaQd03+VT15/W394cVMfCnPCgwUyb
zVfj5DOt0jgMcyGuLG0IgZzpkPhz/ICvbt4Ny3hHMqR3wBOKVm/00NG92PHQR+3sfOWe889L2CT3
ZC/cgevmj50rrIOyZvpbdM+HOn9UZnntgQgOVSLHe8CG9xoJ1JHI7jRau2R9K2zbwZMO5MnM+1t4
rXlKcyhrjl3tYKWJNQxxObxpH7ljlngjg854ry0b9Vhi+ztktm06nvo1mfaEZ4CHGn0OjMbfE/BQ
WW5l30kbqgAkHg3GRigldYgm1z47OSNSab24MN67RXZoOGv7hBzf36Mi4qHqsZjWpzzVpIrWcFgF
4d/RFv5WGK6+po6JjKvb26lJ1G5MlM2MgheJHa2jAewfruaLV/dfdKM7u6oa9baHc8/L6jhuji6j
Gpxd1/R+NFpI4S0Tnt3JLLpYKlbdIdXLGXnTaZD2SxYDdAnfZSfw3gMLVb0Vk6qZb63zWfAsCKQs
AobQcjT1Kymi84Fo19NUW5+1a356RIpNDQldmBrCsWMjsFuA3S6Pf+UK39EisEqVYx2ls/loaJce
Hi95Io/4r1xWTKROixXaZVkW87vCEH43K30BVEdbB4NQ+uOvRNMFQLv28MvxmlNQ+P2pmDz/UNYS
ZyazAQS4OhlFGw0+QkbNIH9pWhEOevhAyDS81vj9n+LSCQGZjbOBNAz4i3vcrVV24v6jmEh4uESF
eamr1Dn4+KGJe/fEne9My5Gh7CWDn0cYjFx/8kqbsM+UMTzznoOxWfcjIcUoqNEKmG/jmPzNEec/
zc4ch01hHN0Mi2Q8L965Xj8QXWahU8G1iNjKcGaVD54lxAvS1nBMFhnm2XDxnNaAWkM/59XWP2wP
e2LD1I4UCx2WkNSznX9OhTuFbOvvQILFeYB12WujfMaDwRCd+qepJ83AxjHFKmjIUFWN2Cel+pti
4COFDMmJWdPdW7PwmG36HTfZSPIAahA9Z5C7HdqgxS3fCDqEe5lGRGbJ+AAclKBAJrU1cEn71s0N
cEeeknz+ViplZenEcBA9sQSSgDLPK+I9FvqKbRsyP3GNly7Dg7IGD8Hq/rhr8Gdpezb9Ue5qadGc
Zq3WbsJqlb+vaHyGZbpNLEmqcQiqb3Dr+Y74sEg9OUoyMCS8HRgs5uHeLJgbekjwuv+2VP4HB6F1
dfgbh5z9yvblcysGGlgqFsm6d45xDViIBxP9vlLovFGAO4xIZvzITXju++L3bBAmg0QcjYTj/067
5b3MmnunNm+NVcYnVXPCNqsbsaXfC6zfu9QavmzU0NHa3uRcj5G0FYth7sSnal4gL5ad1ax25JNo
A+2fvVgCcqosfGuHiU0aNpVcmVIHa8vn7CuXuitrO5LygM/nwU3NIDI8D3Mvc+wy8zSQb3boNb31
QYZGmSTZzaxEeW1j/i5wzJEm23/aFW55fFU7kcbZkchenDBUULu+G+GkmjgDAclkGx9t32LwleEq
/ZT9liImm0ddLPw9vvYdKM8EcxV79Ga1cBM7OeTGSJ6Ffy3dbDiUMZYrHrbPEqXWOvhfMSE6YW1U
j2uN/GJF7YmlKrJsoILZjWkAqiSBzZyJEHF2+5im7qOFrS3Cg/3qznIG0u2q0CwjPk28Rq3TRKP0
isgDsPM07HY+5sWdAlhoVvNGLMx48hrudHRsLTZd6xf+cut+QOWwD5qvICDeK9+SqHA9trH5YqF9
1d96bb4d0pJ1YWP7a7y/NUhL3IpuR1UHqgfnJUukvBr1+rDYmu8GYozAbUI1H0bvW7aqOsad++1k
9lM6P2lng2SLhtCK0eIza5/dLP1bFm6L3P1FZBU+lEp/EZex/CkamFWF9rPKroZbuGdn5RBCZ+AM
RnButUX4VYO0gCKCAq/zGuD3K0G4S/JQnElGaWbss4ROlJRcqn3Rxh1dR+gCpHHt0OnlFjtSnlqg
PbsJn2SaQbrWqc22CcwQtBtHWTDlmWSNUrjZVvZy6PO5CJFpHeJuIHOmWMtIcwpjWARXqCp3ZmQM
Bp7V/g4vDHQj8ajIrsKyqb99smNuVoajlVDBLWIGzzN+AyjN9B4TavGckGILY6i8dTitg/fbToLy
QSJsx1e8UCOuZVRZ6988SChQzKbf81+/JydWbOk/KeE/PomUeN+wAJdD+YvU9BZt4rc5FCc/3tK0
F9M9JFlzDKaLyU5zSMvxweppRGAOC9DeYe6Bv6cx4+L4xaWP2SJWh5Ojzk+u2/0y14nQSaO5b4YC
Jz/pE71XvzDWkXlDCqrrbfL+2fvRCwFFS5wQ2/HZzsgS+tq6aaXbaOmmRzmbAnkpJk6xAn17q7Fv
h3kIrcmnAKyA0a/MnJAevajTmLDRL2TV72Ts475sDG6rhD8NI4cc0beeIrFCOIWM5qRlYNtAn1T+
ImX33LnlHYkw17FHP+ouJcLKlvbMZL1lpAj99kk9Kzz1VqP8J5TE52jNTSRYjOdjimi4/unsnNQS
80XmE6cMcLWBY7sUqzqUQc3F4NpE8tveQ47DkswVo47MlZPSJKVME1ykZnPvQPylSpuXNIZeEShB
1lwaO/KAGFpG9d2M1nZU2RruEZPAkM4U4FFrgsoY4+LcD49AEMG+zOqTtvr2mg/NA+zGv5HQSbQH
KCHI6H6H2qavTo4Hb4SB4tAmVHz7Jyy/zRF8+kWomYq7ZvqZSY0K/QknrtFyiVs0GSbze28bFr9X
/6qKFC9XO8mwUOQDxTy/SeKlh7q+tQnuOZL07sexhHLIq7/5NP1uO16dxkLmHMRMCzjgm4iR+1C2
6dOwavet4+WzZ+vYkP+VDNnfAb0stDChV8B9nFlRC6Z47HXRnxY/hlhsYIEb+w5jQ8M7M6GAJmD1
3BiVHyXZ70yYOY4gE0MO8281LWFP+PyNHBkk+UUdVoYkIit4E9egjFWYOKSiGdlYP45WsA0J7gUx
0HRKU8jfRhVIchBqqbwKqxlwzHGAhVs3eMDsU5/GgUYlHxcY3iVM5kqdNWRX2U/8MM4TCmQq6kAY
YpK7HC9+brBD8SbXR7FaJ9Lp7V3Dxwk5h5QvxjgI/+K4Oxb4pyyDpFfVwVOIUbDBUQ1tmRlzHdO2
WmubVIOK9UxU/zBz8wtYBE7Zit1tcgSP7M3Iipc1737wEBwybX3JZLpsoRJ9j2G+mPL7eZh7gmTn
/FZ0MTtjUzwWC3tsNdANhPD9NVmCC8kAyKPv9Hqe5VQceY6WneyzQ+NqGtADDJ9EsLy6RfdMOmIO
/RMuyIaPNctiYFsfHp1JQPEzms7BYHiTMa2uCy4NN8nao3Rxwg+Be11IQ5Ic8lfbawl2KNavKUsf
fZfMitT3Xg2jQb8izM2h88n18il187B0S5Q3OEu1Dy9FaPzFXfMHt/YkOcrNMS+bO3J75e/e/geE
j3KoceXeMUAJGUYkKLKNISguHr1GZB9BZ6i7An5I40zdeclSXTqHfNR27C4UfiVEa5HNj5x5PLR2
9r7wQflq+DvIuj0sueHBdgU3fMojuKF7V9j4EXD/6KMWzfOi+L/myL5pZHDgeoL1ijRecrZj/v43
VJD9SbL4+9T1ibOQ16mmuHOMCQpxIKj2sde8kLfsXNOivVgWSbAZbKSTIsPPGgFyAvxQDu0pSCr2
Qq6mMubl4QlCWVbaNHgib9w1MekcSscfbcmHPBPymolLtq54b73idV5M1kQM1vt+4Zey2lwuFe65
0lB1GMTmH0jcp4y39dWNSZarlXEb0+6hmQzvsVop/NENh/UqfFytfertwOa9W2wyqsTOoVzbeOcZ
FF/0lfVNTgCPr+NV7yUtPHuh5M9Q1A44TIGtbsOX45HRivNAtuxdo1YERzt1fa0WagRH7AWUg/Cw
lst8bOby7PvwdSOgEw5SCCdM8X+WBXtuO5NVW3bNw0AOUUjU96XqhH3MsE+VUzJEJAtEI5rR0Nyc
4oakMbh8stDN703NBNHbK0UWCW6+OckUjKFhvrgZIY3ED5ol85zApzAZ/UcZoKLL+kCgZ6l+TVCa
RYeAumURMHwn2AnSrIop/t3W7ICjQquHtifyK1kfsXvMiOx4oVzfbD6QYH/qHM3A5LsYAwZaQOpM
vgrlIrOIjTu3d+0XB9A1lAlOm3hzVo8SLXM3ivysNXbOuq/FGRnOj+wJS6Mzh/cMbdmRBGj76PfZ
m8N0SwCR3Z/i0S+v5hxvDSV+jX47/ylTb7601vxT5DyNsaeyezcdBAaaNYpHIl5MK+4Oqqvtg0M8
MwQIceCB3eTPxDLyVpk0T5jEgdpijypkPAsABrJuNMuOMjdFetczW6BJtdel+tNK+98Uu/JOuc5M
TFbxBtMxniaj6U42CyhUgr7MOdpCJJJVIGAgnSnbkQ/gFPkff/X+FvKnmv7iwXmrsnz+DbQCasfH
TfY39TKVIDM+KTFMlHeEGXMakW9M5YT5MOaU7U7Iz9GlrwdFz8dxMKzmbI3ibdD1V84a95J11Yca
DRdkjbOv62JChThimKGuVinrx8RjfJvX0bgOMGjcwcxrrutnb3n7jbJHgy/UIspm5UZWSWg7/6Ym
nhp9RpGfhW1TLVCZT6Jtyvs+ww/YdUv27KPlbnsUdEl2DgJOKo+MPGpuyKMhfOvDGDbZpsPBgMbp
JSlMQNB/RQtAO7t5e1rt5iMmy3Q3jL0CHSKHQwRp+xjXpG/4bDSPMekh0aafhhuGBR2q/NRbyA1K
BwEtWbA07yJ5uPP9YzHzYFWmmz6QLT2ep6ZK0EcSR8JTrMGiDvGn9R9zZ7bjNpNt6Vdp1PVhgcGZ
QFcDrYEac57zhnCm08F5Dk5P3x/lOrB/o07hnLsGDEEpUUpZKTF27L3Wt8z5OYqhsts2tuDM90N6
j02zNuMq3qWqDVwosx3dQDq80JYMGc/A7yVlwo3vInJm34vRP8X3STdEYi7LaEJaI768tFuxKlXk
qLTj3bI83vXJ9BmNtXWE9aAdmeN+loVXMebLo8A3mysH4s7JhyOFaUBcI94276Kouoe2SAhsT4YA
DUKNcVRf75VvvNfUWKcJ5B5fnfeB6J6d2XvqDhGPOM5z8R334B5Xscf8ob8X/qD4FHyYjvfpJtYc
YDOWiDzNQ+OmxB6ES1XVOietYUxu2hFN4MkUt+CkJhpat6nEfKkLS98oeDOtjVly+XSj9Immx6ZI
xcnOxs04OpjBGzfAXLCE7Ooh7esTz0gXBho8/Tbm+0eh1HSEK8bgv4/V1iinfgsvhhLQi1Qwu9Ob
B9z0pNn5ttJxn9N9O7tdEl2nyLIrVU4n3QKmOSTGcVIYXkOUyOtuGD061Cbj00a+NjpC8R6a77Ub
uu0e3tCMgrh6TTJmeW03wnVIUAqTaYCHyLA3s3emaOvXfew8JXGc45Shxl+Y5p3mWcem+IyyOicr
gwvhpsbRnzGyAjdKYrYNhFuMzJHYKrcWm3BN4HGLSlQkTe/edO3ELjqHbcmZNH+IlKkO0rmZE+qp
1K78676ciJ5zxVsOIj8AuentwFDIrbecmg3joNM5fOOHTm9Jjs5L6+S+wbZ1jpWPTL6c/YPfTTvV
h7dDCBcBWDYSsgz9a8sgDcoZ8iDH5qwi5RMS5DAYcDO4reGdct1CmZbQRKAcKs7afExLaxE4sQsf
5WMb2gSqAdU/kyOxViBDbhyHLWMMLq9yS/11bulSTka6iSPrKm0wBudUn9dtlb/QmSCII61Q/1Y/
2MseO0hPKF9MAWpJZwpiEfng1kHphtbZjoh2BtbLZNZtTqPeeFhZPGdVmdTHSVs++blcKk3GHJ5v
H8zhxk4sC/ZJEFl1vdMJ/bQiGm2uIUBXmR4MJnq26UisisVGZm6TrUeiCu2n/NFSJq7SIuNPkiXd
QeMdqBc+q1ygr6mVEEk13ZAZJgPApVvasSAGoO2uc9s6QMMF3jHx9jAZWqVpn+990FXgB8OTyOpk
TfOuAIiQQIvTnIMTiiA3kTXSVv0QjvkQa1azaxQ+bfydeGjos0yhODijSwmYV/dayU7X1wtCJeJB
ng0SPOqOtbvE97ihH9QoGu5aNO+6yqJsyrEDtZAGIjTy1Aj1tjfDL4wie001czAiDat4CZuB3dOq
pxJCM1dW7iuWxjOirkX+QEOxkOVehi6vIhsWHzNRZ2etQuYPBtFBmFM8x7Ee74a0XLo/7B08XHtr
WfrPeg3YSF90AeNhBENzEDKArhwfReSsyzp09wTdBTZkXHCQbAwddpFGGp2LTH+dJrtdozz/MYz+
dUKYxtGJw0d4P/y3pHeT6OVb4htLkg8WhRRF+3b0XjNCoRDTrkUEvqlMh50CMJ10yBYF9FOUrnLr
JDoMBa+CPI9JEMwwxIzSZJyT2PxvGsNlI4si+BxFL60pDXb/qdrbznQ1K77lJD9CDFHNTo7ZQ5vk
go2hdDcjXqAUPsgd69YyCBqDCQsDTh1ni1RRHS09/GEI4o2UfcazFgYy4e0GmBu4XfQup/i5YoQY
+V19kyp2WWXYGAchIjcYrMHBHKrIV6WJjX4eIqLeNTHDFnppESlKjNVXoQKhMVV8oW2v+yaRSNAj
IjuOgLyrBlq8C5rKx7t7tygFN652mFIv3jmarhNLUuLyZ16yKt3HFHHIqmi6r7FABIVgeGPMFJzD
kD7kC484XS7aGi4EzAiq30rUuwVCCWylPrR2dKSlKM7o+8HgVtSESCPOjXTda41tGx8jFO7RERcd
ZBdxI6SRHhgyVPhuHIoHGp83UAWIGsoybW30DB463Pk03lr3qIu62htxyKiIs036WemcMtlgbNOc
v6caGVdgSrtLxX3M4ITOPWv/6Ez9udMolou84wzPG4T1CK0iDDnUa9HQH/QcJm1axBh/0xg/Rhir
Y9bo6tg4ibujFjhwVEhC3ziQujSHO91PTvBYps1M5cvIqsPN3vcooGkaR2b1pZWA7aBTT0cQ+ZDL
lwv68+kW+TqT7dH6JjX9GOrDqzfwptgTwx7JKtYl1dEsS0Ttcfw42hNN3ZC6GEgOTp6FkTNIj+Ym
nCEPPL5XfRkKWiC7CFbXGa9DYY/6ndRptkyGfPa6cVu3ljjaTprvLJwyrHtpFow6ckIXpRvJwOZB
9oa3Ryq4YSezoCJoF+oSk5Vql0jSaS4QvWK3Fx0ZceYY+ujFJ9Uff15V0kS+VSQ0B/nSBRXYFWyJ
d7lPJ78xoXElEVpZPfXHYzMpSuERRhNDuO4IdLDZQPKfaSaG3tGudbH9Dznht8egDSu0Ta89NWvo
34f00Gv5+Ioolf526zyW6HyvGfZ0K4WA/rWrQ/rDhEntLz/29cyGqrzWzA73glaYe60wrpt+mvfS
yxwQCrEGzPw/LxJba0DSOMUWztnvd1wOMegwbibMGvMANp4J9ckRqr+ZFrA+nD3+4ljb9pc7fbbw
P8Nv/0dJ5Y9lzr9/G1N+FX82bHV+dP/2qN1Xef0t/2r/POj/wzhzMn7/6zDz/8tKk337Pcicw7++
td0//mZYfycwQQjP9zzdRMXAPcPXco8Qf6fk0F3fN2z7n/cUmAKjf/xNs/5uugYSC53iRjcsS/wW
Yy68v+tLfvRvj/s//5uMePlV/jMTvP3j5/9VqPy2jIuu/cff+Dz8NSRc9yyd3+F67Hgsl0jjP3LM
pwKd+pR4gWvTWWsnqw0mH0gBXVLAJgraaGJ5qAEqZH+Tn71nyMG3BTFhRWVOJzu/AAHBC3VoF0/t
TI1ZIUE/VA3Q6+Wmy8VIL/bktjN1dbi0MLWMgW8BywugUJseS7ONTrmsv8ZBG7aeZmEHcOawO0r6
Kyu39bVN7dD44Bz46yJXEv8qYQCIvkFuwIVPM2acFf63n9fRKf3nzTV148pvRrHpChPMEiql42CT
gqjF2WcCE/RokTR6jHz3qoz1W1vDjzlEVCXIYTGiG9iII0YN695l8E4qrblyFm2HaOZd5DUNL9ac
A7aJcUv/46rrE7BiKYK8chSBvzIAqq19NCEmWBrU4PkNjcIE0bZ/O43MhUuzp2mVWR9GnD53Mi23
DaMBTqrjrRfp3wakffS+YO2rK4m3rElmdlNRPWxiMz9Q8IDSFOV7yh4Qgx+NMhH2YJtoqCPrG9bZ
UL4TRzsEpjpCpMoKYmYhyy98vuveqgOJKLBN9FeKx4UpCNxDnjvXvW+rulh90I00VpUfPTUx0r18
2afYKCYIl70OKzC/6Thmq6kv5l01OR+F1+M7i7GP6g4aOI02vmQONHbZQC/GjNfUCjhAVVqgS5Yf
DCRCPHC0ilKA36h5OqTiiGznEKUMOtlNL+q7UDolLYQ2OSxIKYf2NB3QbgspmyDB4klz6mOZ4iAQ
02I4Eux54x+9JdyN1BlKl5J3mm21xfQ9f7Za/Vs8RI+zlj/Vdv+qpBRbCbnIN0fUFvrBnwAtj9Ot
4eBClRkNVpzb2apvMzjooGfz9AtX8De3Jn5s1M+jYz3rLhTxgf+lQ1dxgtNKx5IVqGKNjZD3+Ebz
pXna2R1bDYV6eSzZoHsWDIWSMRfKbjtIs/aKwSVLKIHDGcmvQdNsnIp9fKOvwdKTCYF0DU+K3UYE
UbrXRqPQbOJZh+Hy3oUdYgI0QmukaO/40Ys7dAtVCaC1Hj5qJ7ubaBASX8Jsa/ZdazVl/kkf/PU8
MGmRyBhmMsElNqKt1u+SBB1A6s2vc80fd+KAQr6qcuaDjk52Z4ANOKYZPrHIOlREyM2pMz71uofX
Gy0HjYON1ughM1Z8K23Rzo+VgdZBAo+ahvkOY425gQuAH8E6RcPISSA3IDTlrvmRqOKc6PA+PWCm
pAuqAnkkF0yHkhWShrvQ8HBRRhooecEMgIzPjezlh4MTJ0C/Jw9yqh9M/1FFSUdmmfaMarrdujIn
DUMEWFqygP7uvB6blGLeQx+kKzAwFuZYczRJedYfhKSQkZNKiRl/Z9rDWDXFXjuhtLDGcK+bmOwS
BY9v6PUXx5Ifk1lDX9Qatnfx0O+sEYlQ2+o7W2XR1kz4/KQIGXajiUok8qsXI+Nv09tGGeTsGnbL
a0cohdt9GnDuD35NSJE+nDAUM9k2IBcjGrvWRfhgqyRDHHBj2/2DCCce4MmJOqVpbsgsSs85fFWo
qSBphuytq62O8I+MqVVySHTPPPqQKwA5Uv8XWMJXJGgZr4U/bcDM5tteCex15DqTtuK9xTW62GJI
n2Yi7k9mYcEjjhhP0RiiK8A3M+ZN4IOcYsBOoj3OsSfXm+3XyOI84oAOMrV0Y0+ccMkZjE59KX7E
Ke0JoY8//MjVecexe8Jarm9njy9KTZOxU7eRE6hIM/aY48Xa0+zwWl8Mtt51NqXatd5N5rX2Q9Om
6tp1TnFlBEYogKi4lXsg0rpcI0rWb1p4bFNWJkEeDmMg3bp5hBBbgEgJ6y/feLRr3/4k/Zaxnay0
O7egJ5gQnSoEQCC3SVi3KklEDyhf2r15mbdk9BJ/0Ol83AXIuTN0NHAetnGei7Z5by0bJ4CWMqpA
QPccd1pgaoY6JDWqUDU4w84z4UyWfkW6XYNdslG18434qityGcBpNBAG9BHkumuNb/MEcayPKjyl
wGfm0izuUKbsyEAxblxN0rktDUDHqkse2K3AZQVY6Yu62eQCFXHPIkP6BheTYk30cLJthRrwndWd
dhpoNaXou68MUJmIvarAiF0oeNFQIcIsBaBBQsYY/aA66HZVbYfrOSf0V7Uukqmsa9ZgSslqxBcK
iVYZayKQ6JHaaCJC2jLYtFg5dRr77Mq21jS/2Wl2MpB1fItJhGYyjcEx7na/FVn/rGX+Wrv8Ubr4
VFXCdGjVUlcJrBLc//ntPi4klY74D4M1OXFS84b8DgcL5CgPemfQX+KlGW2ycZHJbQvvM2qHG8Vv
t5rQhPdHS5JGMqrrRC8CuyqeEWAlJzYsnMaNBhm5MX96AjUvLal+1drNOxm/uxR7X++4n75CUc15
98tC7nc1eEoGVdRv2kmOfIbHhneG4GfGgsDUkfZC0r2Nq3nc9eYQrXOPrXKPcmPVufN0L02g7KGl
8Jy4QBI7uyZ4PS75wwmz+Vm4/6Xw+/3Ncugu/vXtgjPhGxb9O8FbhUxQ/FHpaaEqCzJcPnxpspbM
xSGX/l2Lm59mJyUepg4qPt7rlUHHngVMu5vL8hEh161GjtfcghgerQZQiVmsaxrpsKzQixOFYynR
0eRpiRlrsTKKCLcXUEbskgDZNsIV6Q1i1qM3lOGGjJ9p7RG2oLmFucMtgJilO8FcwcqD9AZXao2c
KG7x/hgPfZfcT+VQbWr9Gycb+k5185QOlAhL0LSJNt+SV747kCdi0pA2G+zNo7oGC3M7pixSnRo/
FCqxiplFjbTeduGcDpEWNJwsXCPqgtKIkKWb17NT002msaTjIzY6k46cNn5XuQnLpq6fUFyihakR
wOUWBm/VnLSODTpehjs6Ji9VTw0RJsPXhN/eDwlcwtVxG4FXmtOs2VrJUPP2kpmjsGOKFkdImVRv
pfqhm6rZ8E7Xmz69hXhx7y14M0dbJ2L8ROv23cYUsk4qNPuDT8yOkd+DH2QOaX4a5SvMvMkeom3h
DyeTzeE1AvFsnSiPLnxYGEAtzSS+hmSRB7LFM5FHIyKwNuy4cblA1zMcXVJRESMz3L7c9vOYakY4
HhYQVJdnmEpQMryZNAoaDbKD0o0MQfaYAMABhL52maLjqFye0imzksDE8uPyZJcX9fNFLHdmhlEQ
3Hzz2+v4edWR2e2E+v1wedTPX1fhS0cmKHo+CRa98Mvv6ASnrrphgH858tdTX47BX6Ufc608lJf/
6OUF/bwK1mNd6478+f+5PNbJhLHpfcdjOJ5VeHHq504AmUZJV173ciyvL7f//LHtHjKp6sPlp8vt
lyMuP+aGdYt3Umel5XkuN/06rPPza2J+5fHX7TNEcr5jQqMjUjbHwTXeDJFDr++WQJIaNmpUE1mS
+1ehRkAVHBvssX381YqecGzhgyW1ryCn7RBZ2q2OlqUIcMgSKkUSG5HUDvHpBf0/bdzPWb/VfVox
PXJpyBPxppfWHhOwaqiYZSXutQ5zsAdXatXMkB9R772SGqUokKQe4MPW2pQiB01HXkWYhsz4sdeY
ripmJrjo136Ot5sKdE8MKIh6ErjXlRizXdkvImDZfEu1fJ/UuB1aRKo48EbUmSVPgJ64rIgDERmA
p3BYvFwAPu3mBQnHk20hHiWR5W5GSWPU6kfeOGLdvNAyQ5pn3aTU0luvlYzi4mxG5GQ9Zzjiy3y8
VST37UI9cSGjklGPlBruANTnLFK3LdMvUKkjUiHmKvGoPsDxAM51d9QHt5E07nTTpFglw47emTds
HEv7AQ9i8rGeYMWiKjVLE8Eq3Aojzh9GJ69w3YTz1hvAz6ZRiUrE3kUR/DMzCvOzVy2nhRxntpa/
uUyaKC/wOpgdpxA3JF5Ow5eaWFjL7eo1jmJxmgn4ZuC+Yhl9tYviqqtMtFk14KhieNLc+ErlWrOx
dOuVFjrWew2dbuozEdDafotUQL6XNVBwYZC9R1JFvTG0ki5sb34IRKoGxGRrsMKAeN9wa5sfeiRu
+ogvFNgVz3LHTeJUH3Va0SA1mBJXSXHHQv/gNEgM4/oJCX3+hq7uzbK0be1C4tVaZK2wnUGgN2qg
UwvcpZGeF7SUNavC1+4dWRVvtCOndT1J9MEKcIQjgdWlCOfx9JvyWIV0tPIrcBqcJUO4sCMZDeSV
ogSIJ8FMKlTYTSO+Jtb0nIIgRsqR/5iNDgMEAXONmOnRQnPqOvjYJmdtM0bg0zjlY8VOFLsqMcnu
k7BQSmleB8Ol7d7GzN2lUntEHVNgonWiTd4hA7PE9FW1o84Xzlz4SESvC8a2G9u+QpY8rtMptm8c
DXRxiXnxQJPiqV4kYS3epGLo1qmYGTXW8RtLnRm0o7yfbGEHxGCBFjBupI7LZU5ReRR1WgRiasd1
rzAllIu6G23sliETa4n+FPtRoHR4gQp+UDiylMblcGuK4r0XXnHjYXQpCvedaJ2qXpI3QLggrtdL
+jYnu7wBypweTJe5NHX6NkWhig+gsAOw+5YRJ1SeQwct2IKFORR3o/QMMsvXpcYmU2XdB9skxueg
DHd6CP5wbjpwPZGlgojNia7mhzIrvkeKJufY6fiPAcuQZ40rXtozK+cI/mPA+UYkjlw7VOErl1Cu
CZfkukL1sMbP8sNqeG+Gfaam8QoViwM/x/tGtt0ZsEC/R9VHOFvG2CX1+7OTgJIILYJBqjY8ZplX
HG3C7H5eu/zY2rSNNXsvBrc/IiZ1V4QivWa18wZ/ryTohQ55PrTHGGNixtlrLI/G0jXSSqdkHjrH
mHEqrv68/3L1ctflyMu1y+E/j7z8/OuYnzde7v91eHr5Rb+e4+fD5fDRTI7aMuwojpcLQuyjeV1e
GtuXq0i3/3LX5Sgz8Riv/faAf3MrebYALf484L/32N9+Ty7N7IARcEVaXHH04I0e9YUGqTqD8uXy
c0V26IKz4n78X9x6ufrr+J/3/3nor6f6rw+/3HP5dX8+27/8+bfffnn2f/XwX7eBBwnGyqsx3YK4
jJaLOEtdFDbL/++3q6IFtUq6GrcSY5PNKGkc70D8WyeG5jhqUctomGuqtptje7lA8aGvL1cvN17u
FsSUwt7462MoxDny10GXx1SXGy9Xfz3x5dqfd//2nL/9jn/5iy83ulNP8WaNwhbbXy/3cu3PG38+
9YjYt/EDZGkHVUB4ore9FqX7ipu+3diCdEITweHI9mmjW5m9MkusRHCKlMe0qpCeeZURZ7j2tRN5
oeADSqA3bkzQRZdsGxzcq/Yzq2jGMAwFYp6TzdjoREuN29KhyydmtkOJO2WBVO/5LJ5cg9JygHEA
xhNvxQJurHNzByGzRYyvbSJK6F2GF7vM6iOtgLfBw9XTATxg/zw/eom1c6Jo7eDiQHEtMtZLlwyo
kKSGFv6A0qLrSBvWYzexNyDfTXcpLrJ6APbn4ZkT2mryiRwxYTCvCHxEpLg0JEVYvodgO00yjtd6
7bKFiY0IZAxOKThUWwnucTNpRKDgqEABGwEDkbKDQoH5r5DDPQDacJt4n5ZOxFPqEnHTQ4qxavcH
o7vXskRUyqbwEA/fTAdzzSSdaVeFLuhTfNB0iQ3sVNk+JM+ErQh8Snq5qHOzFwzOJ562gD/h4AUc
5B15rN/TfnjPWL437QCTdDSfCw1jSykbEsAqNJc5UqWN16mb3MimwPfpGQy+BsKYVapzxVepz+e0
0U6Ro3+Wre8Hoe9/mb76hCF/i+wGSLc8m0i3gKo6wNxs3yGClL2u1XETUrhdzFwXuS9FzwLurvFM
saz0747PWNxQrnX0ZpYwW+8PArAcr0W310q0WObgdNEmR2Hgkg5U6rf4YBp0AQwoTVznqyTx4qM3
gpAqIfY3skF/y0bDQHNxKmZiUqdiMxi6s6OivOZYc+dmJvsUvG/WEJlrGMThEbccxPSJ6N06a8wt
jV3SR9LBWTcVcVUM3bOd6KHfjFBTbZVXu4y30WhKY4+eF+xoL/bCh+pcnbFvnfOC6LKUJJ/V5MX1
YulF0TdOFKVONkKoNIiQNdLv+lTjpI4Z+88E7uSUkysCZ5kEvCh4SnTG9SlITZ0xSNY8pnH3BJPX
RFYaBlXWqnUzjxVtHG9BRN6lOfAdbZocgIjkNlvDxxypE3DWWzd3x3MBVMir9BY3PBlkMZau2ShZ
59m0Iw2vYIvp3DkjosFhiJA6TPI7S6UtTuOr7DuCpBhbjw7FmbCxtcy/l6X9VTWOuY9aeSMd+35M
4QfCl8BpW1ogQnN62FYaXWcOYeDEYu1tG5W2gxxSjwiTSNyGJiqcntJv175/Y7hWtXUN3HNTmm+N
yUW/0rMC5VALlAYWkVBRLHY7FBtYUqfuRiGE2gvNucmYW9/UmHC1/AqvGwY6J9X3mt7qywfiDfvj
TijnVMqFmDJhXBiTgg8bJfdKrwDr98pkLuxLGnFUe1ub4e7K7hR73kiHiJ76WFXo0lCCGNAXvQ8n
w+iHKvGhB89qydABnIyC0DfLV2LXTrH5ptidYHGHiErSKR8NthSzCzYULVowW3F3EKgCa/IpBRye
wSbnxlsk2rryul1rzBNvMmdVP1tyNTu6+RNVPF/RnsRuxyQmhQkz5505PEz40vslcNGoGivQdCqp
lMrX/PAVvqzLs+Sk2K9QtuB5HpNDxAmU4R6Dd7ys9PB8mNU6srnGesnwMaN4vsvDJLy2RxrFaeHX
gGuHnqmy0Z8z/lBd7R2N3J+2hV1PW8eN8HInS/oFBNxhkGZgQFfKABesVB2TwDuEGTmAUC0pDaHM
WBlOAAtBUEZ0A4vqLnG9aT8tWI0OCcwhjYY7/AjE/0mtCBJLAVNjKgj4BjWRNcN8E0fCK/Q9O1kW
0AHnSJjsKg1GvSriF82kA0JQEV6ge2Lbkx019pK4wL7O7PR4jUyTZtHUuUdic9dhFLmbWob2OgdF
lNnv4yTVLTF6bxju8k3VaeN6nJAa0Axa54UGsG2JUCktxN5gmBgRhcgYXIn/qCiNcKMX7IRMu4KX
VScfXYVFVi5K8jwCnJ/S6LbT6hYrEn9IGKMPumG/tfotcfVtgA2KOJaO7GrrdZ6tB6E7h5gqcjPo
cG6Nqs5f3fI7On4EjkP22Bnhfe100EElBo0ijbUVUtF43yNuvfLzrS1Jv0SVcNXrhb5Fxe1gLCkX
9JLsdBaNuSGNMV+Zyv7Ahtasmo4IvkzhBZiMp1kCGAvHFg16BTCqT3kVNZ+BUJNMgkeft4s0LxdW
RCAZ1mwGt00QEXvfw1hMaGlaG3SC3GAdaQ+zC4lxLrOKOIBiZ+VAxi00I3v5hCLCOmaTPIcGTmtA
Z4ufyHssCJ3fk0YA4AB9+gq8C4HuJUYAFvC9kXDCqjTjObbpWI6ldkRqQzNFY6gGFcQCtWfdazFG
gqQEOFokiIqmBetqVTC6u4Hy1aKqicz7Wa/sQ8F8QdjNCOuwAYNgEMrQiIe5Hc/CLiVhGvkbpvXk
PLurXBPjEdqr3OT5ML32Lxogt1Wbt+EDjZUrxrAV+Qfhh47qsbcyeeoh9WgYC7e1HDk9p0RatD4v
2tbSOxVFN6n9FY0uxJcUlAbU45dSIOjTi9A5QKzG804Dv8jDz1QZgVnZWKxqhppgJKivND5hcHWA
oTnCWOUHunD1DZTuI/5GpHPNgihA4gdZK+sPIw3V2MMFnMf4reqIPCr7bAJXOCKz4j8mijWJSGLP
Wx4GqdEAure9U+Z7DyCzXDLv2JxzLlzlNInakFlsxN5s8pv5hOP+u8NXfwSkcduYItr2mo4hEWYb
wYrewZ68J0wmjEJ0g/3/6OGituEViwGxKPGLO2fh5/XhEDDo7XcM3+I1GEByBZrY3CjnDSm1PJdt
/UgeuNxodvpJM/ONpOUvCJ7FBqPnrV4Jj4G2axLrCcnDLRaxXwsSL2v8I4PidoesWd+qEYkZ7GbD
y0FaU8CynuPBRSqeIuoiDJz487in5u1mkqAbugRd6RxA2MGqAxjl98+yIU/ThCnyIEvj3kXXBhiI
mPF5TE5lmzMSwRSM8izDEGeA7h8yrMduQnKo+wwOA8BSNzgHPs1PajCYugDb3Qwiu1ZGg3e6z7Cs
lB2w1ihfR9YQ85L0Rz+bqo2IzZrgUkZOA/WVcAkfnFlWetL2bDGqE2L8JVqPhGFheK9EEFONo1Je
qRQYM1WpD9EARAp4HYu+ED1w2lcRYow1DVwysHK6HSTo7U2fqEMCszHwZw+NriPB0N89QMCrYq7b
XewGSiYV0sEW31OxJc2y3zqOLSHlAHxMiFnQBbPQMH7RtWs3gsoSWdpn5nrgqEL2OkuThF355O30
YYzXQ8EfO/OGajeNd5YD5qKt8AqSEmcTqCuJ3cYvW3TiQddcdXA1rD9oIEjJjnCOBADN8qx/L810
OGvY6imNm016jHOqiYgGHkleyLvhfaRIzs2rmhxVRPNUPyczMtA+OPDTLbzhBrKxhtbSKimmW07H
9UktOoLCxB/YNzAvxxgURv7Ox0/x10L2DeMCpvsI3m32B6rZevyOVrihMyTZXwhExi2zN5ho4I7k
e0xwoIkgmk+Bh9knw0Bj6IGj2q1vmk9eMaKIGLETAWiFIcyyYaEgw8FVlKSvJ3QSmf0THxQL8rgs
LGvRTCFQVJQabCZWWVWfrAG6BxwwYPnlLTSNhcfJCXToKpTGxl2aMogDm/qg+S0GHufMaHmBiaBA
nYVNr3Mm5Y4WjtEXSyfUfZIy/hHqhFuSNRukwLcpVbUJyt6ajjVLpw6FwR5tdnJO+Q3J9LfMy/GQ
Cuw3cEf1tS/y+8aKCfxs7lvgSGvll9mxHrZwrsltzOcsyCQiE9iuS4H4o2qtZ5TU1C/Pjt1bW9WV
1appnPVgui9hlH9MjotnqHpofCJ4Mc1/I9flFkmeuTYR5bbURdP4JgGIbQwz/irn/tpsgXGQPp4E
faZ2jmxxnQzXcpy+1wbjbtvVXlNHPIfg8ijHkdBPzJEzDx0RxL+YCdrGGtbJiKkAAD5wEVM+l2B5
+ZS7D7NvBb2n3Wmk4gQtkqVGvDCUcGno9eaGdvxVDGIMm9SIYa2D8U5aDCUQnx1kLuNkY3vNrspo
BhhBjh8QrTGw3NLYyLBHYennRxhed0WmXtWMl9GzsaF72ffRN+9JM2w3jZgYB/n+i8+IoCgArKNq
wnebr01sjauis95Na3hxnW5b19QEzW2XgQy0YkLIazFfCQ0rc9L3xGaA6Rpqszp6uE9SdwHq36Vw
H6jTYAspGwkW7pnUc3NkAZdH74fGg21iJAdlITNEidtjokCekmoETAM0z7Y+djtg/PHgTiC8DuhE
tn6Ihxns+GEc+ngtrCEjd3u4A5KtztqHMLThKkkDu0nn4+BLC3Wo+mSzivvQ1HZGCkMvlP5tkmTM
DWZ5Yybw+CP0TZHFGKPODmWmvtqxqQPsgzUkJjVuC/zRdpREp9FNAhvhJzBdfEtWYVNOOO1Tp2iW
5pF7GL2ElFH9tY3Ab5OnBd4AhQgzLtRXYddeJRndd8O+m3JIv5rlYWBGXDwNpCIwMUX2uyB9JT3h
fSRsfM5KuJSlJxmqeut6rJKJiRmQ5M6QrUBxZuJACB718FpCjwLMuIprDDNQRmGdsYKtBscxdna3
L3QGIlmb5hs7Eo+d5eo72ZdvREBD87YBP2pXloy/Iw/6sN0lH1Ur7qulh0mUSOA5gdCSMhBjheta
Uj2RRWGs2sQHkUPq9DxPh9iZv0dRvQSR5xvY5iQWMZAEd+TgqKoQ/okO1Q5pMVuncpmd5uW29mD6
QDB/oX3NJxsjtboytKXJ7RJ7oww4CSrC7jt11muZ0GKmdfAjn8195WoOJ1TyTW0o8yhP2Fl3ITto
VhY1E5DB6OhYVpi3oNkRbz/hzQTSl0wKBG7SnQhShvbp4vtOCuThzDTIkGOQU2bGKgpRD3WLzs8s
vXPiqH47tj7j/VKHPSwZti79isKb36SemPvRFmtGMpy/jf4JlvptUc7vhkNdU0PequUPGsENeV70
qix7GVELwmIVn1hjIvCprZgMxxShpY7bGcfMwWacv7H13N1h32J2R/7X3swerTKDs0UH3XQb/17q
r1AoG+J1duSP0rfyzO8uCi629rQSIR2QPNt/xjmbGICid5wz2+2oqWsKAY+d3fjeKDPb+KP+ksrq
25jeo0+7jqeSOAyFqAPKHkW0/iyAiAVa7j40tWMw+OoRS8V9eS3RJnmoR3AU5TMsBCT848F6Bqv1
iiPa24z/j6jzao5bR4PoL2IVc3idnCSNRtF6YdkKzCQAgvHX76G2avfhqmRfS5ZnSAL4uvs0Odts
7vdFNmnU/6zdzBJRW/31rMHegCSZAXNyhqEd67FCB2PHy3XkxH/Rewi1CvspaI/9GDxWgziOFT0K
s3kfc3TE+JnccH3sQg9XRO+BEFBV8aBqH0dJLMFpTYwkJ1mwggSYxfv3GSLV2qG4ZePWIW/HsnnP
uQNrnxQlCLMvphlbJApOhTasIOixYzPDq9SfudkdjIC2FAt3TpQFp7QBtxPb+355intdlO2Bp+4c
eCghEcGNLu1PdHyxnpqfyffnXd83l3iBHQ+I97u8lHftuLUSetGEK15Vm+HtCO5SDrxhH79n0qL0
JkOY03oV4ETbmqHacTaSefNIJfubnXDIVsx0BmCaFMpu5rHfzqQcleU9k5zAdQ5bbh3YzQHP0KrO
icOYmJDWGWQemot27K6xGUkbrNz4Q1gz2xk8lavZoChqbD+7bHpzlAVlULOjC8p8Xtk1tLSaKVQD
eC6f6B4JE+uFhJV5+v0wtuyOfz9jfGee0i56skKH2GkSQSgIJ2s45BYbj9EIKfNKcWnqQh0YAhyS
AgoeQBOY3uTN4k2DTMRTb0HjuYJpqz8EaBOVHR1iUsTMK4v60OTDMeSmwBFXhfM2+x2yJ3IpgZ1H
XBcyeJJLhdSUR/cohMkqMlLr1GUQtxLp7/mvOTkRAo0yqZpai2FC0TNw18JwRcD5/V8+ytzyI4Vn
FQfpvvGMbl4rG2kHUjo6KmRaVSyl7sDrYREXPNjTgve1GQ/+orL7aSx2bTuhlYT1oZZo0LlKLpIK
pBoETEMhCq6+AClJpAf8vV5fAuLQLvCiJCPoP9jNVsQ1ZAY2u+wS/LWRyewAxYDMr6yZCdX0QJrK
b49mN70kfjdf/Rl7ob7oSfibmOrpw+QmJ3O0lyEcQ1EiJ4bEnmTXBg2ME1Ni0gmIzQb4rtR3QlZs
C5luKMddRMkjoNCoO+EE9hmqARSxze7C1hbRb9SMDhUTJCNnBaWN+E9ij9wW1MfiEfAoxKEhD4x0
h22hkeB6CnTzlU/t1qnUPjevmeNUhulPam3BVzyXYf+e5SwzSZ5vQso5NllOPL2fzHHDPHZrhdbL
LO0NRFEUTYsQidwQANzAcar33ghxbfnevx8ok1jKYv73a3YU6mQMwz4ZIBl1v4rK8iEBus7YTpzG
BJsEkZlFwQjhL+jG/eJEdv/7+79/vl3+vB1lRIcESq0djOeUKw/zLgHB+kDQAuFq0dzG/332+3uV
5R3laIPedqFJ+RltrAw4+Wlkq06/NZ2/n/3+nie0A7mOJrrMIZpoZi5X+IAvF/5zg+93E+Xu3zYz
byN3BeDomQaeQDabOaO43XQHsdbdP9mk0NSSgGGzttxVpL14Hw7DsKpi774XQ303hhGPxhJrMO0M
T0HE5DeJ8G3kzdITqc6sKTz1qUpc23B/u6H6ZyqYl6NIQXKcmdFip6XDnYSSk+C7/eAFfGnT6Smh
HYPtS8IcJPgmZUtZaeO9JmBh1k1qPLnzfaWc69DNzFjSV3tuHqyof9LKvzhm/bWwZcw6w5IZ1fhs
OXvUtE9boY1EKA5B0szM2ManhcKdqgG/K1dd1Ix/wGJF295sKVPKrQcpOwjQM4XqMaKz0XarIFJX
Qcd8X6ScXPGfzZ13I3v9nOpyMwbGZmYwvdVME/YWWjySBKBwSCYMMW+t2V9zD7m37c9DLO215mXb
JgPogfReDWDYmba5VJnIH6tz7gnfE9aqYehU6V2xEASynvhzNiVfQ+ex/tT1drbUe4bUNBr5yRTG
IRolan+Et2T22bnLHXuxP0RTsawkLWmp5UPa59bRca1bW5oP6aFSi7s09j8bs08ukz18FyK012lj
P6dG+jk43lON/4MyNE07cXBNvOJrRl7bCrhjRsU5NanfrX45ScGmXlk40ACMhXdpLlOWk3C9NMlC
I4W+LJ80yTTy28bGK3Fte23N/LqjrchPGFOP3tqhkdiz+ydjsO+W/2aneFGu/Tq5PwCc54Oo073A
c82gmYbXXnLstoGKOgGUdQR0Hkvd8NjSM8PgNjJIWel9GVJbE+uejjvwDl3h3fFisQnDR8BDnPYx
cJEq5XQGnHk31foMjDs6iAlG0tJlTlsPICzj2kJS2bMzRnevaRGq5gm0SQELHTzEQ2+O49FfStmY
eEA6LNxt43K1VIF9ceDuRn1909AjqcQ89II5W9GSeetL1pORJiFuHXaDpeIvVIT7KBfv2SD2sFud
uhbAXvnlf38Ph525/f3NrGSOaUn/O5Eh/KX2yYxLEm4d+8hA9j+uac9bOhBONdai/dg5F+CTexnP
m64J8uxiHqqpSY40pdP/FOTrVCenuRbXRtEGoVM207LK/84q45NQvuYCL0rRzuEuLK2Tq7InZclb
hVXY8+lHIDhA5iT9TCGv0HKvGB3BvvaYnxSAbrMgvRM9JJaJTVRa918CHz8+U3OFuDNzpKdXOoh+
vEgVm97NngIW0D43vvDl88N57ltothtIvM0a2x8Zzi4AK4WHZJ6T7BBaxcUrJxpcHeYvc+ha9FSP
bIMatv+4qYJL50oMrmGQcV8TOsga7gwbSErVBFA8+oUz1k9/jDLoX4wEvySD9G1ZoWJNS0bv/8tW
qKtsr6XNvrlcfLoOL1vHGWxd01yOj3jTean92AcK22zkvTA47JBQdL8GEPwP/1K9i9M6OuXpA3ZP
9BK8orCjJVQ4Sm6corz3q6k/TjaENkVHZW8yvkOAtXg48NSMCFOw+/RgexJmJ5EQ6ys4LeM4OMbR
w3Z8ZwfzkToCuIl1TtAIQfbSBchmc0hgb8rOHhN+g73O0SpOHHrMow1XfM3siUIVEVHG7Eh/F1v9
I/P7aD9b1jfcpO4U5CEACHS6MIERo2l8ZGRiIMea1sySzZnMNHEsaaqOZ8FOQk/NBB0i/IZKjPLZ
0RhfIBBWCr4Sx6s/PinaxieXkw5V+JjO7l45CSgfQ9I0M3j/dCRewAAcEIbYtTneOhyO7NXAcRKk
aaNyA+3+xcrYL2Sp+TV6eB1YvvSTKuwr/pvTSA/WauamD03EiHbq3nuTs/IAXZkttnnPnVGv0q44
+oHAds1QAahcGszftTc8KZ8HtoypZLKGr6r/k1Txtz8Yr6kzMewXOQOQ6isGFR0RNt/Gc/VBl9ts
PpZJ9FpJpNAIZcSt/9oVTUDNwMwmJO1UZN++Q/IWPq6OFAOCGBJRY+xD4qgyrdfxkjlq/erQV+NF
ugxIahSqlWqcS6ap+vJJC1CB0WAKsJE+QNfCvPbyfzV4Px4NTT4/GXlwh1gCyno5+gT/XAxwZmLs
89Q/x1F3nn33kvcVIx2VMHVoNz4efHIz6ZebOP+aimrjpqaAhObllcranex87JFZALI93QnpOZxO
p7fW546Jh6c8Gt4b5TNl6nfMfzjCR4/oMc2my4anxtMPPU4Jh3trE5TRa+SO16VxiBV1GzXxownm
lwOUYr7CcIkWeDtoTmNgU3wWG7RUVMlNoasoRhWRfVHhRyzHRx5cpc2PTa4EpFNDcs9mD6s8qKXJ
44CKBrDNaze95lyrEoPYkXuiLWnrdjCjYGvPqOEkCup/OUxNnxJ4Woshw0a8rHfsTx9mOhb6AZoA
oqbu6aDxQRESuIbEXM1PwLTZzVBLtQZstYDSM8/5WxXsXbpO620fRnwhoraBa4AfiL2y5MhdCVxw
SwqLyuCt0mjNiBuZST8oGAmAeYW2aALppmEdqISiohmN0+1RCPRMbgwHcOHlEoFh5IL1IAV5T+3c
f8iM79Y08L+rFEEsV/+CAhJY2yTbyjS+e+rYYN9zRRE2utZh8a/Zx8t37FxOAlGwciYHf2DtL0aO
AW2geZhKWptDNDcG3agCHu98pz8ymB/rMen2rt2968L/rMfa3zpyCiElcC+NChBmpJhqlUF6miZn
D+RB7r1WsJUqCBUM6a1OTNY1C+fFFH4K6n2Ya2HHdooPqthJGMWcJQvGWFPjY1wVlwRb4K5wbdRU
VjXB9GLr5JhukuCnWNiHZreLdP+QMYWSrQP8DnFsykj0RU1HRY87frjYaE8E/Q7N6J5rxqaQfyWk
iQSvcTyOn8QIHuLhaMcBRWH1V2dTvG3q6l0DNUahqAAXdCQgU3KTtN7wwvfXCEj2OoG8ocJ5YxkB
s1ZrPljsYtNZ8NVgelemkW5oNAYpYb/Qv8hYqfcPCfO2VUZB44b1ZOaugzKn3pc3qVFDvQ5t5IcI
4vDkNVtYuxdsQbH1B3Qt7C+iPYb1GrjW54BEO2SE+jiQjStiH/UqpLKiMjA2jIOEtwhnenmsqBzt
XxfxG1NAGsFN+S+pve/Z/syN5Ie1+68PM4F63JU15Q9c1Ze04uYui/4Wllffxt06FfA8YS3yVyUn
P7F/TO/RG/EDKNgD6/gazcEtR+PFE2M8mk3I9QSVJy7kgT6ea9VOD65NIbQDq29gukM7Hq6DhLkX
LhaoYn1ysGxrByvuORTGvmyNvwEw6pWIEGc7/zbWEOAgBwLj4tHPtSSK8b2Zi48pSr/Q1BkRRJdW
kDr6Rz6XIpPXfjlwuOvWv58ijDgcJNjo5+xeAI+t3UhKdp6IsMYhtmSyHSnCWtiq97nH1VK5qFoE
jkjDMosG+8eTqNZyXSuAc4N25kuYLLs682BW+StcbvcMMH5Pso+3R/LgCZr4qUirB53hJUN9MJet
EkQACz/JbLk0NfUJaoXIrY1teXd+VnmrsTQuheMxkHzQKas0xxt/JIomng0Sceu5ZQ84QJgZUUr8
NI9XhgiTXabS59w2T6pQ956GpNyle9X5nB2s08g9kiiyOlHoJId+qJ7ngeU56Ksf5givA+U9bHm+
RQrSlEjc38kItkPFa5ixNfNLAM52gQg0piC0Z54M1cSPGYXs6FQxnuPpY8r9j8yX70OlPvqhpfZ2
4gUqYuIkqRMcchU/SqZ8aR58lyl8AY1izrzqw8FZspp08wJsEhRItDdQ1emWASjq890xMdzG4T4N
5Fugyl1noGDljE+jUNNMzlc4Zsce7yvrxxigoToLld+0Kk8uzb1Bg0TVL6D2ToibZCjHiM/iqAD7
cOgVhKUa9K7es8Vrt7m0r7Jj90Ta7rnhPC69wN1mcfEyGPXBKqcPbtH+QJJqmsxHVWfAfI3oM8qQ
y4KOpMt8Xzr8xKLW8cFI6CfBzR2kmP3yne+Kh5pOscYQa9dtMES4xGh2BJUOFhhanPtMULw4/rR4
+LVm+KnmmMgaKbyWsZDdJKQ58vEn6/KXsuD1gq31MFXZP3SHa0VZe1JP78Qat0wZGR0F2UvPgw5l
e7g3Gdgsr1WSOhccId915GPuhxDK6Yp9m7uqin00hRReJmwlRvliF6S2ZQe9CEPgxpvLLxtxGp+A
ODjEmt02enfi9CNMqn+eZT0Mgn1XSsp5ZCg040vXfrpfXkpLTU9TQvVEGEfHUXQb7S5CxJS8uBGL
J5tQoP705/GvYdB9djBxMXF7RW1v8fBhx06al3ko0Gxw4/HO7VomnQ2OPYmEayVsV0ifO33wCHzx
pB3NCG1YC2nvTLwB8agvOfPntRvKp9+7sJ+52u2cqb9pv2kMl3DEzgP4Z+1Z7zIqjQeFaVLSjAcJ
+HFOU4ja0Z1Zov+pnskR0P2ziySHbxb27ExYToIs2sIDZtrqTT+EP85TPvXItAnHfT1iyyJoPgJ8
x0L5oVrPQf+l8NT07ucRm0k7Gn98d8Sa5eWXMSlMQmPBxMBfUvCdzNOpzcMWL6T1M9dKrDk32dQr
OuL8+yGrO6YiHVMsXESQtjRNAqmNEKHHEBd+E0LPnGhvzaWogQTZNFtO9V4PbXb2aWA4gw/JzhL4
4gHnHwlCQ57Yc3Hx/H76O4EifbViI00azHeBk7f5yWHIWLIM1sfSluYB3Fty8bRnnBOfz/qcnYiV
iCObSGPvTePRqU2eU9FvfwFPtYVYG21nnslHZuhEnQK8LL9TMs3tjfzFh99f2tBDVv0QZ1u/y0Os
i34Aa582lWmAdjS1WORzr+BDH4+47WZU9+X3bJqswBIvn/7+GTd3qKXx2NCxB4FuWi8XVgdycXE+
/34QFXGVVbw4vX9/nYF+NoE7lLkznsPF6ZJqDlEtxRxTHxVn8JgsH7+f6qq8sTyTBqRHnaqFxbz/
O4VL4kNfVtU1jwkahXZ4x35SjS7ItsAh1taLW2Q3CyTYoBYi+VsFVXz/+0FoChd616MzdBpeBUUG
ajR5qTCUEYh2b45CzqD8u9Zlc+YmZXOrwvr8+0v2k5e0Le1jqwfjrAwqy5Iwv4/Uguf3JljSOeWy
o+XjP5TqEszDVWj9b0Kat0PqWMku5U+pKHfSTskmtFOzw81ML0ahvqrOfDVdTIPRX1ycLVZF5CPA
AHtTm9GJwrHoVJrGM13VqwpCJAjur67ulqt82s3Krv/kDg0maEofkLnsdQh13AnHFHdkwFDKrcjx
NzvZ06snCGgJ1Da67e2EM0nwalmUcNMx4wJOjRlTptrbZnVLL3ob3IfSgfpXhECda3fXCd5fIDJM
Q0pTnAbgoQzUl099L1yAGeW2A9F2+P8fsZb/GeDvWVHuuLgz5k+TZuRdMH4kcUWOrA0tjCvDQXfC
umtaPAxpp5zt79sczwK9p+Gh6TRFtAq4+N1MJhTbo/jmS02viHGyOFhWVp64VsmsmJwwOWYWBsTZ
2BqS1yAg2rMbWolzP1PL/qk4KSdLn2x4EKSk372+Gw4iLT6ThFnbpCgQDfF+EI1Zjh4Fa2xbbpHW
hntrenBKKAEUKeFmCPLolLC9zKC271We3ch4btNyqeLLKC4MaorQU/JzI0PiledwnAJy/zOH2cHJ
ZH0ogvCOt9w81Nw4qRD4cOySltzRGzYR+9wTKdAgcnlRALmvAuyI5J/OzMoGrDsc9AZqHK+liNk6
+vEF4jW3ftCBd7VNrqmwcje9zUwNrDnBmTm5g0mtzwEt6VLO7alNpovi0Hw0EsjlcM0Z4fgBSdLk
LSia+G2YmnfTRshKNDV1rmXQhjyHtAEJ8pNJrvz9EO4TSieeCo2FrWIDsMJIeQh4tR+9CreAKeXV
iMc/In8bKtmcBulFj0TSvqJWFCeDnQxUNhpyiIz3Y/MIOAsknamSPd5N+oOYNpg+g9lqFNHWMxj0
IcUqkJjgGjOnfWBcfBdiN+A5Ph7UYGFydk2MYmQy9o6dvY1Z/ViM/scS0s5GRECHbrwtztEbW3KD
UvrM25lUEe8H4Y8rC0N5lBytqvjXcTbfjL5JbFEvqXvhibuM/k8eSa44zAkqYaw4ysk5+3Cq8QYk
173r9BBS/cUXTVUVnN3Aqujx/QoA9b11GS2XrVTbssC7RHRNv3BWoYgqxGrCDE6/RCzQ4Bqep9D+
UAv4AvOivtGwtS5cd36ulg/48o6239C2MI0UD6dm/orf7NI0hC7pQL5zwsE4ITUbm7JWA5G6KHtg
5HOF3hLfIv/q4h8/jwap9JLajZ0HwQNLLCbnSfvGHmmGR40z/Stm/Kiiiv1965KuHMT4HvoxSXOu
Gnz4AuL0Ig50VFj3lSk+23kEFbNXVWr9uG37nmQNX2H45rpkCHBhirAd7VYfDPoQV77AcjNw4T5X
jnsPhCQ8cmg9hVG9Eqbjfurc+ZyQesgZjNe8mdtL0U1Psiyic8eJHTetfywL+5VzSLIGRzzs3Sif
HsmHvMmiByoyNR7PXpB3zpQUW7jsOH7NML9FbJF+CQWsle9RRTa18DklBq3zHM/GYyNRiuGZaR6P
iD6xdi9mihUgAgz8jJ74ZWP15TohS5lFuz5Lhj9mll6Ix7V3Y3aqpsJh8Gmos8TtrSovfowNaz63
Pk+JuX/W4TgBjYzuBlHlZ54UkGfDehv58BdGU7ZXy+fM4CnXhVScod2aynyliGw7CxMefjmzO7Ww
knH+YEoz4/Rj25jdYwZYhbbjXMpmsRCl6alT8E518921ORVgIek4o4YoZ54Jt+ebPqRrKaxpIBFu
W5MGnoynrJ4f4oB7a7LSG2drC36OS8rUJHnOWtqsgNBlR3eJSYRSUQ3acks0BYcs2XCdD73/6UEM
v+tJWDrjVFAx1XXXsO05NmlS6Sr+MIRdXOcEM2UBd4+jBCOCNMIPIhlmGtOSm6+weeI1QF9v+suU
Ow9qBP1Q26bcRyI6oNIXr7YffOSKg/KY+XcD2iU/c4fk1rvFoc6+8gQOSN9+ctpIth52RNog3nLK
tTa5zhBv6DN/lnN+JgnOhCII+nvQa86B86G5R+lYsG2kOwrvOIdN/Fr7PmtsgvHX1cJ/o1WQZl2n
bdZ4ZAk9dMV4c7NEbTkA5xsDM9jKjY23qWNChZ8ZdcwJGMOWGRFlbPop/5wN1W/Y0kR3GTFz1RUt
aqCdCM1ypHqIGv9SpcQ3DTuwyViN9iVUZPl1SHQlTMnLay8BNa9w3hshgo4XIN3rln86IQOoOOVX
5gXm2fZcZ6eG7gsEWEb555jdewxEUniDuUymexyO/i7gaLljLHKquM2xlzsB04ARCQRABV5wvc1n
nzXFvCsaIzklXhKthNVUh8IzIF4AuugNHV58LIurvh4WVG1FyweaE76F7KBFTsvsMrlT+IfWRc7W
2KHvy8q8btv2g3Ud6r1h1Qtwmg9qsh9Ms6FmBcf10IDT4eEbfnais978pOagFIIV8brPNp9O5YxU
qFs63Kf6jnREc5ytzv/q/YZqQ+qyk6G6/L6/thmJDUH9FfsAl3ntwJwrgNg1MTHfcJFzK3mvmHpe
VPLHC8J0S7t4DQrReKvq2NjHbbbPGgfXeUK1XxBTI4mNrdiwB3G2dBf/ky1wfUDXmI75R8Hz2UjL
/TGZ45wcG8I3Jlxn+hCjsyPod9fS53mx5USLFnjDDY7JQzeDL1MQDot2gXDnItpID+EVL7CBg68+
uIUNVUsgoCiGAYNjB0/EX57S2oIK5A3RHm5wzoOX7EZn91R/NfZLwLCcfIg7QCMCmc4y4kY0zzmu
YayZzZMyHh1xwwCFu1AV3sns8G5CngPrKk1r56XC2TeZTteZx4TJKAd/N2cTTtx6eC6WUiflDN57
lJePVZB7O5iBzraRjTxkCmU0J/CRe/5fNMxuq2BP+pAohGMbG4fD/0QMd0ODqTpQktbVUf1EcRBP
l9z3nzvuXGb4OEsra9pmMxpU1GGgG515T2+CQsK1HiLIaScD+Om0vH123sIh6Ca0QE62nb/KIJb8
RS16qmF5JfNfF6VlK6NcH1z+QQzQ01sRa8DzKA0b0twO3cgTFBJnbE9F3UVXj4dBF/rtOTX7j6HI
Hnsdwo2VqrrMmqiZwXCWRIuBL7R1k5WHyLpz4jeddyPJNE6Y+RRdzSk+ol7LVYyV4ODGJkIdnU2H
EIMs4XK8rIBOiL0QSApiFmJZLN9qwI8/hsEJRbDdt6ENaj0U2E2r2zxQkwx8L6FnEObyoBQHZeLk
uY6T2zjDymzyeE0elUEH04lDRJg/Y7HBdSGTP3FMpxqgUzuaJvhaDN4DzUg7aCPARPC5U+Zq7K7N
g8WwdWMD9OCqKTA4AYaiLKtUVKTp8YhmbTwWLqQeAxRFa/1rhCl+bFv8KWL5huHbeBqk+5xiFPt2
hmpXuVpvKsb5tN0Un1Gc+6+FSXDfq6buvswp6/F40Vbkx629xUznloYzm3UqPr788jGRRffdzyT3
h2VNbtvoZrTsVwapwrOZC0p/GVGt+eofblp1iRxw8KTZiZePZMVnaKLHos6vpMV2ThcEV0eHf3yG
TMQrPQfuSFJcoRzT5DLFG8Xu6cwWwrsDKTVQo4lKKuVAKal/zVmU/gyypu40Y0LJ7hVBAgr9juAM
/YqRQJHFVJsX5brnxd/1A+8Cu0D36iH6oiPR6FjU9reP+EftCsYLTs4O/WO4eGxrPjVG+jb3oMMa
paNDq6uvigk5fAlq5aVTJetMLv3uczOyiergUgyx925arDdJ5DJSDsCBq1D8FEXrbZsAnFqI+ocW
ZV/TkN4xsl27dlL29nfVFWOxNULrBwAzT5/wxJDiD06egiB5hosFtCgbeIgBdv1WJXhzBNGyVQ1o
fVvTO6amOjhZDuRexEmLfdh4y4kkbX4fyH5jPoStl+3mARoFIHZvg42SnRKw6a1ovudSGZsGOlbG
A7fXY3+aTRI5QgK0j3n4iITFIp3zVw5E/UVFxK5qQqNQQJzNOOtnW0D8wy3HNKfApMPYAMerh/XX
HmcIDWlOoLXfMTYj/FpDKqYedaJPLrCOnulA+9fhaxx9QCA2T+xt0yNOfcZkXCttq2H5M5BhU1dm
e/A69V16CwekOmI66thEL61XxUemCMPGnBvrFqce4PnF2m9ZdnOn/1YDAIw4pw3Ac9wVcQmAQd7w
3FYeG0+jUS+NSM8hdcHYYPEMw811mVZZ9TVZVwRGsc+zKrnR3i8GGjea+cGYkNAa3CS56sqnbOpD
1E8Kxin5uQNd9FKPPbBLu7uhXdFYFmOVgS8770mBvYWAZq+8MuskWFCRk+5XQQB0OLGRJ5ATjl3r
+dsxPOIBb8jpCWJfGmtRTDpveUVhR/vevZXQ3MqqnV9CCx1K+2KZVfjukz+0S6Qro7uUPIPwonHd
pbEPO72IoTX4BtUXgp9phK82tMkfWvpAQuvxPKXOeK35DgWhT4xGqXVMGuM4u9NvxVn7R3q3GBbR
Y1Yjb7Sj+gqGOjm3NYczhgOpZF0Wto07IVSCytJhZ5cmG8mu+FRFHp9pamGCk7Nxritshy22vzXc
N+g1XTWQCTV/ZG6at0IPiBJk6VwjvFQLe56+hxMMCZqpx+Y2d/I711wRZDiq71okzCjpxPTdyeFi
ZzhSLS1gkLMwrpN13GH/pd3Vbva2Sf+8bu6F4U43Fz7T1s7HQ85wEvLmU9OgqyWByi70xC7pd3EL
7cVjrivC/ij1xJNRtcAD147100la9GKn7zcIHyRMau4jMeLn6tPRpETT/CYu2N1RAPo44DyLWxHv
nGo65EEC8zNiGRbBGBxMzMArX1nqUYf4kRtL1us5mcVa2hwgB5NwPa4mFz2MMpMur+YNBZm8M+wJ
8ji7QQB7EqYbbt0CJ+bcg4MpRpqcdLxvtQt5jK6+NEZ2HMhIQAWihCrH8LaZOr9cc7KL+SLm9VVA
kyaMwprszwMyA5lTzOl4nrNzw5p69MVjIYW15/bAXUGf1Tmc2++SodzGdSy9jYtLn2TursnolpG2
e9fkHqCihCYyH81M4iXEl7pOzYGUOg9asNUHp+C1csi5kMwCsdLZn9E4CpyS86tjlBjOafbedAaO
AFINEgnU9TbIg3i9UxvyX/1RNi23XGwc/aa6mlXrMbeCmW0dNdwlZwjENjHwEjbzpatm97Fv1W6i
YfJoBRP9in16Sbz4SY+2PEZdeT/+lpHNBP8bHaZH5i0kHkiYr7pJxg+zSJZW0gziV4fNi43ZugnT
HyopEjy+CDf3vk+PuTA61LDCvDA5sLc6tPyVm40n0Xe0JtQoYJMf2jvLccJ1KQoSaAZzEMyOzMVG
GnbVB6cZKuLGwzBMl0GQQ62oMywlxn4OABXbhNO4nONYtoc2Li9Q1miexgFpda1FltD5kKPRnOOR
99IB6Ht0rfqv6zX9Hdns7q4QjbNG5iLTZrr9JcOCcxmL7N6BNX34/VXU7GuMb+c44MAPM46UEwOt
FsW6wwM86vY4zHnIu0UmPWrjaacLqZYvjbcBJP9VAjoQEDxlSFFEEdwAuvVShdnVBkC1c6lGwawn
43snS0ChJ5M6gH17SO3wLYvC8q6zo3viSuLig1NjpmS5W9t3OX3J8s5O/w7cLI96cJ/w6zyMlFMC
XMvvG/Blsc6XicmrqObiuS6M9GrUNP7YZXERVIvNZUmzybKaFinVvb+Rwhwkms/5dpyibVtH7s3t
h3NIm/Yw5fNR0mHEPavnA2BcDiJptnValsyCFJahFbmUQX40RhScfRVoGLTB0s5MZU2RB+TVpXXM
C9HvZisFLWyWSz9lcSgcPD6dNrbTxOnEtvxPZTL7JsOV7xwWaJqAevrAHDyekT85Z3+y7gpzDM9O
d6lTCw4YVpo0I3BupSYmNJ9DeUkpktW3nEKLCZuZUN/onyCDmzbYUmpAh1XuoHrSDhUNDeFRBXYO
pVJowVSL838vQVMIQeA7G0LrEWb6vuTdvIt6euJ4t1KtbmU57Iu4dQi0bSunFnt/4jBVB7iFtAXF
ryunS2Wg1InBF7vREzctB2tn+1G87XgU4wM1j1nE6C2D/DnpfKmjLG9BM2/Tnuifl8f/0tls7x3V
QTko+7u85zyWZ8ld5jTvCdMK/t5M0R6RDzBXbXKp4Kwyzx52xWy1K01UAzN3kF1NtzHvjABZZDbh
yiL1UETZ6BT0fIkbs4uH6cwpXXKwoScm6lF1S+TMbVkHF3Rnc28UxKUpzSFHhU/5sTRJfI7xgJoE
WgxiImIyoDLwyn9Tae2dSsuz47MBKzzf2LgRG6EmdEBikZbbajRRuh009WheeA8XwNxbBlHcNG6T
FV2OclNmiwmbA8q5mcCx9tI7qeE/7J3HcuPYmnVfpePOUQFzABwMekIS9EaUlyYIuYT3Hk/fC6r6
O6vyr1sdPe+JUilLgSDwmb3XRrlnTdBBxzBCgGThnK/aXQUU61gSgnKcqP7Ybc0LeB31sp5ay7GS
BLCqlXiObsOqzVxF0GiljSMAoFJX5iPNbMC0CLkUG4OMo74n3mIRE5U1a/Ppo9GSUlvhBaxJQbnW
ECaXGrelFR3xA2HAyRKClrMOo4dBNvWl1qpFYfoggruWxTn0boajDDyq+CErURFaDb5ztNOrajCQ
kGcJ8bKm3eMUztTNNCaPrSeI+OHy6ODQkRrrFdJLFpOapses4WoXkFy+axEgoxwKk2urVo+T1rwk
Bk0P2xEZpfshIjyMnPoXpycHx46q8OwQd+cUvnbRUYIhujPFq5XiM7ZzPgE+JWUNNBozYPoSsIi4
CFT9MrSrq04cJwS3MnSJFG242WjNdLDnN3FYRjtTl5i+65eYm/hWTrF6hmE5nW0WVDoBHpsQlVSx
qCduBsNEHCVkquBopelDh38PpGgeHg2SAw+deWWrCKZ3fsM+RPz+HjtRH/3CzKroVbtdWVSMqKA8
uAey3Uqbe17QoQ9OLbTKQWm3WxLiriTO8JeRXUM8brDKGbECtAAEG5gKnskaEopnxsMJY/OKrW1+
rxasUPLkB1FcI2TdSuKGSTnNqB95AZUAt+CwoodS8kVYUacO1bBz4lq70W2IePOP8kiZivgzuO+/
WmH5UY2hty4rjZKUoG/XXJq6opy61g5hhxrlhm591XlKvU8n0CxxLf2NqU1PIFL8Yzpl55Rx43aq
MWNo8xsb6fOKzVNOtpwZHb7f2Krz2Ze+ym7D6/cs6KdtxRHyZTfseRi7bJxWvqCoC1JUA3HxRGwF
uEcl3AB1EutiCG2wJuzBekHrmZIiPlW38XiRg8OOx2PG5NUgLPwWXxoi50MS4j/TrHpjtfl7pEav
qEKYfTDM60LC04bc6xeyl6vJYvIZssMKsrJcWoPJVpy08Mao1soE4AV2dBTi3Sx9BdsuyofFXMRZ
QrwFIDcJxX0seuHM4eWI13qM6SVKJ9XCszs0JvM7Lj+Q9A0MkE3fl2tTuP3UfkR1hX0p35Q+flGz
TR8ZvqMayZEBpPDKF5WDgkqdEOooRy+xwWCAD1wW/qYYwKTQW2x1zWbl6Fv7OqDIL2KOTq5+JB7d
WdQvVFZC9JPt0Q4QgRb4YCbWn8Ec2uEN9mslINiZioLP9EWJ1XTTqta6NGTFNQRRW2g45KNN+rkI
u1PtGZCCk0dhVLyudZJJJe7YQuDvRqZCERvVC67I76NE5h4nzBH4Tb0vXkq04ws0b6RXOtpdhUYG
iqu9b0bthbPIdHl4GzOWXyHxnsvQKl9JJEx5TgD6BsUBiU/hJuLD9MOHJJKDS3i5xdA8JfsPUef9
nOq7SAVwJs+0KD68bZ7br54jcCkXwb1iq/fMnbBI19AzfJQobWnfKvA5uYt7eHsGQNaXCZER7QrY
k1n/aboBMw0kSudsNhc1dgVrovQXROtSYXKJCxOAQaIlj1dmLHSVYB+GGMoARi1LhPnSM9Erwcjw
JHvH1O8PTXATg1dtnafRwcDkYyNetBZV56Dcknfi3wr62uUksLH4Uww2yH50JgUwRPiIXH1aiFHc
ADK7wUKyAXbz7IzZoY6RxqpJ81AW9itI+mXZKHIpbRbVhqQva9HfalghSeZeRiFGZxAkrOlwHKOs
ftOUlsvA1K/6uJwQweCfDzXiXiqUPMCrBqmiOHQCN9I/MYyhBgwhAbGJIBOtuCSJxymh9stMi6ul
JZqNEPpDlVJlZoeJ+GXseQZ3+Bng7lebciyupomwIk+LndKipIJHsJhgBoP8aWCGMXnWaxT21Dn3
mbWFuPE2aAN+HaKZFFm+tLmGqggRvNH2nptX6NVUPblvFO/JSoon3SNdMotuPRWbPrY8tpI+KICG
jWpkJqtkzvWj0PDXyjOJ0D9mNYqWfNhJo6773l4WkX8aAU5uGyTpxiAAzta+m9fWSSeOdRvl6n7o
/Y8kNt5q4q/gX0ZHpYnOWW/dYYhFkZL2T4hmtiyMHzt/vIvh00o8/zKmnrILm5aqhOshgwc5ABPp
K4x++rw7taAKRS9DI6NVXeNPHmg7q8xTCc5kJ0yz/VQ3tg+AQduXsXxIc5BQKn4RbaqXVDv2MkDw
vh6m8oXt+W2VD5s4nrNSJaI83zYJC6CQFbM83cF0UQNEYoGNxrT8URX52+j0G4tsTRgA6pPNhAVt
mUosNlQpj3gutPwB2pFA85fNBBsphcwjnB92EzHA00DxtwM6qIE1QRjVR6MM1qYJqsYX8gabGzmL
KUzsBm6KRzYempb4Ia5quawCtidTUh9Hky7HMXQVie8li/RTELK4j0N9KyPwZ7mPuA6JhnAdHz9J
iNEIMWHx2pD/XdY6uexJdSFPFMVryN6FAZnr3fpWM27TIrzPYDvR+aMkdMqRJwKEMnY8k4m6TfLm
2q76aqOY6B1S5s5uY+ZvdmAySVuSPlDYNnuLCM7VRLjxwr7KFFFp0mJ9TgGZEPFKd2ZGblag/PN1
rqLK+NWTp4YjYw0Jr1ulTp1uZEm2a4jsrpMsrRkSUJc67pBH9hVLrjs0OjEQXZwchTdj6ab8vk64
SwzBVz0qw17U3PjVAG8gvlqs9BwM3yEISUsuvldhW+m4NhNDsEYI6xZpeqcbsrzWasgspGpcGbA0
V7K3xrxRc6V/0jh5EpN5I3bDrxb2XNQzqWiNuaT46kpeCSUYWMPPuQKjY6lZCgP9LLnibmqtLBdq
aaGaNNoDCWb3iebcQgvjCWE0CDrNPHpqLddaMSYrDswAY1gd8t33vlLTtMeoDjDRscNmYaBrIEet
RiNtw9O+gLqzhc7HeSW8YPQ6kU/dxve9ina6r+RDYd7IQrwwrvPcdOJY+jrV/0RQgTbGl8HGkjwq
+OMnDeZ0xCCRtrWeOOPjDCGPyiVWE2ckzGVLWCJ3io+45HliXkasI/Hfos0icMZuZ1FwMY94UB0K
/Cj1Hsm2YivnV1fp6bc4ZxB3W/BYzP7COvIlrpIRTjxosNL/7HwGjnLkZG3wJJTt1+QsqhIik1Kr
k2uyBSVYoliqAQrrokvfkSLxohi0a0SIS94VO3/C4cS4TOzr+c33exOKHxydykskbNO1FbXaR7Pd
kpq32udljJDt+11AgLz781Pf78lvF+T3G6qwoZh1HREcUG+GgX6/l/XaH+99f+yX//7dl/z82PcX
o7HI9j+/7ZePkf4DQ2fKiGefPDwNs2Lt55vQ1//83+9PfH8s/usnfn5dHFazY3j+Men3uz8/9c8/
9pdf/8u3/S9/7PfD+9P3/HzgkW0Gfzy+n7/x9w/+8it/fs/PP/bffsnvP+H7C//t1/zy9//8qd+f
kKFZu0lQf2JP+xqcwXNHM3R7JKHbKh3YBqbw30kBWZJC/CSTKl+341gtG93SV6Pqfp9i32/MCjjB
NA/8x/STmdiwbYh27I283zfJGy8vwq5TUCv6HM/mtXiPS610y8F4TOhQ91kdGOu+VW4hcnwVcgrW
dU6R1E5MjQb24cuwRoboVBkXPweOX1jk+59vwqTrl5MMMByoMRl6VbitGc9Q7eYIbyGftE6ySQyS
elXoLeAPPUos+1zp8Z0yGOPa7CvuNWlmbdqqEpvkeRC22JqBugo6Pdmg3T+RCVvuSSW8OrjRQXCg
shOzjV3N0mwbpoACBu2ZW0C6ziIi5ZzaB2D5fa2z5mEqCJAqZaGBEXMvsB7tmAPRuOJmJ7SbPyUg
ei8arZQJrdfsvenqK4EByA19nvr6/eKZTPOPFyicJmYuqoJvqQIuRamA93GavY8oOwjJ+n7X0KAY
mLigZdu8h4WHRdgm6x58E7ehSO/IMsLmOJJWxDr/kXUww84Y2QU4FqegxZIFmjIVSn2fAnMZXkKj
QeIUE06cmdUiZHpVaG5QKo8TxpAlw/qbtoW91RS4I7poA9eGZ69NZyoTpSxwFm6J3THV+n3AVZf+
gPAVZYreSpQ1cxdyDOnlXE2JIaKf+rZtN13SpBh7drHqbT2ijRZNOIljf7AK8kyl49MfpYce4Oo+
nks/G+TKChUwaxON/ox7cJYiVQUUxvo0GO6bNEc7qOj9kkiKk/bidf6biQ8Zeb78sP1kmYiihv7J
GVx4plwVepCitOwunIzdSoDLjavePAqtffSH2eTJnHonjeHHgJuKg/NDIlJmjRjtPTOieVCC96QT
D9oQvTLyfcXHQtPNpiHuG4bx0EQXo1pyxYU7w4IhXPoNiqFa024Msks0K9wWandraePTZA2fgZo/
RWA9o46b61yWgAh9nKMI9WTapkIi6sy6pziNjlGcnfOpvGfubhyBGJz8tiPL2YpIQmS7r0YZKiU0
xQBkgIwwuIp29SHJ/MC1cKsuMzJ6ItNhwZmZH3oPnKuTtMZ0cAc7W6PqGsEDDOymzF7u+zimx/LH
3DWkc/YAZS7KnNYr0p8sxUtWMZKQpWIMaLi7K40FVhWiwNVYf+gVclCVOrsx8UWWgf3lMXyMi2Rc
FPij3LDvt1MEHRa5JfiW1LyryHPYFDpXlV5xEyu9Vj21a9fidWIFv8XthpvTa1ylMt4U4HpM3G6t
qLpofRfcRV8E6TzpSoQbsKvvpAB1ShC2y5htEVMCdPLBHMOGJ9/5yg0oV+UDYp59rGpPuU79i+vk
DRwrCQhl9xKpvLwtBJ/gHhClO5gBiYFBjA/5ywaRxJTpHFG2zPshy7XAVixV6T+Oja66tRpsahNl
LEgii+oxWOt1zRIt4QH7niB+GtNLk38aVBsBE15TrHRqETwz+0Y1mVK2XJwxvm7Mgmccm+oEbX4Z
EhaXdyEAN//GihtAM+PBLz5SLkCkz43FgeXaPh1QufvhcLZCRvKSmspljrES1RAwJB9CBiYGyQtg
wsbpFBVU1DaoomLgkfhGvkxwgUBFiV9GnpJlgtxCaupZK5xjUaXrnKyT0aFD4UXhb3SlRvMZX2pr
tJb0OGfHzBQgCp1YkknP2Zf0y37q3lUpkp3W2U/xGBAp/mZZISG70aKeLVpQkHsSfrQgA64z7PJW
7LxQv0ZeYFA4yEuSkTYQVGI51MWFamvv4N+m1c4eynF4HeDgousW+xgRPmQtIgu18MlXvKVoGACr
dX1uKtJy1eajCticNJwgVH2ApGsyk3ejbI7GODzVJYHWjQPOhB1vAjCRySv4Iiybqf42TV62TVEH
LvTZ/S0S7UvNoGZTb0/XPHVeprnc7WjlV8QQHZ0ABUcChFWVx0r/9ITzVICyu+hqcYoRj5AOq20c
0uJ4ypMl9pMtLNR4N43BYxMCzBqKF2niuurJ5eLOka4nM35F16gA+hlPXLHTloIVU9KhdYyXcJqm
JajbunspfIIIuY0jQfI/Wh3EHN3VUxtaCEI2XUOsgYCivZDZxFbnPMZIiMH0cVMUN3bQvNXzPL0a
0w9WKe8yN36oVoF9d55fBrG9xwC5DTLrqezGR6c2j9asrC5qjAO5XnxMEwE4Fb4BPApbLSd9uBtL
SByJtkis+XKZE7iQMTmI/JBwC8tO8T9MLgIImrwyuw4EKqAzP6Sm8WR5CPU0UbLJL5+0vCFjQi1B
2njewZSPbSTujVEEQAfbW5NlLPBs69MRMywYA6/Tx3QvWvQGXjTdstFj56+eyDNaDSWKbG0SBv5H
ioPC3yMHOcY1LyZum9ewcg7buiuyayDpsZqBiXE3sb3JEpJMpuiCA9fHzGDvjc4/NzLe+G24agq2
+pUDFtUaL6kaEAZRihAZz484CPB5ccoNmQdBYQ4qYkxWph4AJDNLZpnVrW82OvA42hK9CvYlOmGs
1cmmqj2wrC1UR8z1MCN7eyF8+ysPCITQsaqMYTVu6vKjDmmOuFmec2kneICDdZAODxjwwa0mIDoi
70c7CHPLenJbVuFBdPIHVFm5bbVuV3nBemQfxL7oexptpIvvbK//y5m9H4uv//zXR95mTTXefqGl
zv4cHKuZ5LP++6TZ09uYN83X//cdv4fNCvM3Q1VBvqm2pgrSvghE+z1sls+o4JwEznGDIBfLtP71
H/8vbFbTf7M05JTYk2xTJxuMR1Dn7XcQrWb8pqpIIBzH1gzNELb9r1/CZf8pbNYw/5pABm7fsi3N
IFTJUU2AVjyKPwe2abaC2DAAsefk+tosn8yMTJWhtHcyRwbbxR3e1fG265PHSAxI8LBTMVdcJKiH
l/pLn4bpYsF1jbgQQhfqtcF91B83IyRXHbWyZct9kPraQitBMGYPjkYJRM70j2CMrppOVQamOJTF
NbevodV+/OmJ+Js0OuOXeDX+OAnfU9hYzQUbETF//uPtv9PoyEzTZOQB86XC3XYqK0ePpJ70GITR
1cuMtT9hTFtFSY1NlcyDivnldBco5X0a0yVU0YPS26Q9gcwIEiah2pHteuPdaANjQNkvNRB0lXnn
6Adb0ZbNnMOYrambVwi9Lzhub2r8SWODCtWuF3Y+u1T/hwg5ooqLHABznu0+//NfyNDnP9A2OVNg
xArV/CVur8Qu5U/c5hb0NUx0YaKN9g4l5Gk0nH0Wik2RgCAdMCn/85HV1b/5xSaLME23IW+w3v/r
kWUfphWYdzBoG4/EFTAPJBa09g79gOGme5yYd4eCiMF8XCM/oShVD2rqn7BjE89rLvQZDpWQKtme
e4FtoLz758dn/e3jkwb0ZsGLTwrSmv/8zA+MRZm3k5GT2zSd9fBcZuMmVUlFCU7mOB4H2zgM1nBW
hzRF7baWtnkCi71Rq0+9I3uzY048NPuofU7wHIdjsmmBD/dG+xw35TMriyt/1eRhzARHvy1mwJux
U7kb24VxT3d2BmvvoKNeaEXzorfInEe04WWgPGkd+7Io2ugY0YM0WVa12He6fRhYCtpgrYe1es4L
49YAxkASBNkVqvVGttVTlaaXyGS76dlrLHwLofRnx0ouavjyzwePlvhvnl2pCQixNhcFLgt/PXqq
hNSWxb2zcKYSO7Z9ZYbK3s5GKgxiEjZFI95bVVyVLnygkP6IAu/VGcWz33cXpspGXtxz73wwCXQ1
p92k2qgytGMT6+8NubN6Q+gUpYNq+HCRxCuLyw1ADpmIrYeOc17eRyqKIGmuG7z8vjUeBCajpOnQ
LAf3zDVSEu5wY4Ae9leFM90HVvcWxcFDpwHYZio3gDUgWwhbPHmP2AcXfTLdW3kEXZxLl6q8yFau
/fzd6dNVNedkBt2pL3NXVcw1Gt4z0MR9bYV3Maeq1+AIPaq+vbXU4uiI7KomwS71XxSys8xaP8ce
AHl+x62WW59MU5ZEB6xgtCxr5Nwa0V+Np53Vvt2VeYd8yVoy1WxVZtLqvEiI91bU7axG4rzT3ps+
4f9U7eOwtfHF6iomovrU9+0lrK1tUIXr8tmuOjau+RpR7qnT6k3f1Kd6UpcGRj5bWqsGFqf08mMe
jodMcTYNDFcx5Wtc3eHKx9JlkcgSoMUY1BKiV75MQ2eL8eQgw/ESwUaQCTa5FlJBo+2+pr44GVF1
DkW06cEyi4besSnbkxLKN7303hwEaMSi2eFVCfTjoKdPLWuqSF8xOW4XQc5EUAPE12vHvARiPiiu
4cUbTA5u6jP27Hs3Seqt4uWXsPcf0NCvnOQ4dO0+DeJVGpVbmNGujwXjK23zm0g111Nj77CMP0aW
/yNr7a2X3IrCXKPplPd6l994ZnUXDWJDAXpH6LYbGDDHOvw+naleyWrBH4CNVYk+7Q6yO9cf24ld
S3PuG0s8VdqDX4hrakJ4neQmHoJPqzU346itZy1YZiNdB/TOws2+L0vzHAGzsbvhWEzxJ8DL54lR
3KTL+3G+6qJjsSd711G2C+ss0HWZ5IXVOhiqMT06g3/G4RGDqYqemaFonCNKutBptQhJwRQeLSKA
BouWVzzcumNOvG5V5mhGEV1MmzG1zhHQD/jzR015KGSwZC1zzzTgndzBOxBlrENMVvsjozq9hgFM
1lxrwITESKyQOQO3Hi3PYzMKJPnpOxtVVO0WL8TyLjYS12+Dd12U1zRQtnrs3Q9O+I41eJEZqes0
0bsaWWdgUSWkhDffk/eF1Z4MoLPmqF2rEmSRY9ZnP0jX7ZxBLLkOo0xaFkmwSWV+V0mDVFBvP1nx
Q0eiOudjhmw2K213cGJYOGw4x3K2s7Fd/mGV5RdI+7sy6+eMHOJZfYUTl/uqHCJet/eFEt8yYoqV
94FwAaUSV2LQj3Ssp5qBIdOKuzoVj0iuLFvB8qPjnD348iyc5kmGzpUkglUI4W6hwjVlMrZIsvI5
D4NPKHHAJyEpRGbVQmnotp5dHJCx3PtG+GMo4UnnSAZ8D32oyG+SusemoRE1kLzmQXK0cvOcMtBj
HEaC/J3Rstr1dfUxHr371NE3KqCw3GZ5ytJ5xQ53tntSSgjqrIh96wK90Q9JYPU6qLN3wDXxirIF
MwfdKmxvlE7yYEsHSXIpyf8j32bpGcS7Yv3rbLFRI1wT6jTFq0ADiApEvq62AFLSRa2Lq67a2Fqj
HybSALWw7pGtMgY031ks70Cy7JTGRikPrjOKFaxeyl5Hx7OUEo8Q/VwdPRoWcEjZb3MiUXzGLQoZ
DhaDJXtaBwCccjaogFLuEvFU26xmp+rEHhRyQbJSbWvvkeDThc2j0NKt6Xc7nUYfmf6F2RBCTaS2
scBkNcinMfN+YFBeNXZ5JQkKvYLvRqdBy28Lv3TRUo2L9A1SJOWqctHGnARBx1UsAmENhE4j8PBe
4tsi/WkidT3t4CyY0TbsYWqxQiRx5kp8/XJIXoCsbhHtu5Wu7p1+xK+HRsvstpNBRI6ZXPXOOcyJ
EB1KurLWjibYwiKU286Ld6G+AU+3sRxY3AUOG2+41xPrhgTffcN94J/v0NqcC/xr3UfjoFlAa1jb
y18K27RATYn4Dv5bxMapfpx1Ll53IRCaZMBpxcxhMUYEB6IUUztyGBo2A1ehvvfKvagDZCb0M7Q8
/9cb/g+9oUPDQuf0p2dv9da8/cdX1oTNeH5L6StJmsi7/M/t4X9/0+8toq79hn7AcMDTUw0IS+XH
/d4i6upvqtAM1TFMEMiOmBvRP1pEYfymW5LxusRuIXhBc4b80SGK338en1Ml5mzdEP+bBlGzxV9b
RFvXkK3pYFlNyY8U0vilRWw6nFCYpUGWpPLLsGznmFb1uR3V4qEFBxhN5eeUIj9w8CYhVtszUx6v
vgQL0icBfAnb2tYJagYItmtV6ewV5twTJhvQwVjn1iiSMWhV03sqrAQe1JFVEDZvL9mV9rnXGbpm
+Yn5h/WapjoFzwBZuS6hLlsUioha8IT4XErKDlYpege8JWQkA67f2dP4zAFidd/pASQTvlzvWV4k
VbDNapMlsdSj8/cbNgSs/rV4UwfKuB4MpYrQRqQPtas0CuZZ50Z1mIk2qIsWmqNf1YkqlEChgA0F
siFNDdqNkL0L+mdK0OwpmndH6HZw0eZ9h9LmlwZ+4CrKX/QufsgtyArkH4fc2VS+iQTS0rbdMbQb
Nyf0HD0f8KYmig4UoAc975yLzoRnIht3XahAEFn+AdXuHFeDMrvze9YWzeTZp6R3Z8lN0/XhDhWe
TUVESOVYdgm0ZPE1c8w1x9I2slPxUEv4SuBHn2tAdy6Hb9EvYxozhIpaxTENISvRsCKyiVjAlzOi
UHVDIv9cKyN8zybGrE3mNfdj3VqnmGrHh3y4DaFBLKsSdbguj6PCJCGCgzYknD5m1mwhcISLhMW6
a1lU8brdwD9MQmbtaY4yICvaJeMPJFcVGU+R0rYug4jlZPQoRVKj2ngp9yAwxCuGX6CcBSklk4dU
q+fmWt/pNgitgpydlaY1rwLpndUYrmVEBr6J5IqI7Gq04jmLcQtHDey/oRTMMm69lkQE9LMLxRYP
CM9U6KaIY6myV2TIDCstAB9BVPyL4Rf9xihMdQUTjITBcTna/bUJbyncljoAFYe7G6fovIVyVSjx
STqg+io3mRKuzE451ozOx9DZsXoAWF++Zj6M3jDdR2GGiD+/mbMoWgbjZXWZ4w0DT66UEG3/CJfL
k9vcJrkj786ykpupzfYEgLi5KS4B0+EkuVfxdqfXCWRkF6bbUtLS+NNKKCOOkXpjI+zvkmMAr8jT
4dLV9173Xo0lUqJmo/e+21rPgVoecsj+Ri63Y2m4BvNfFV2UgY+tarSFpeWnvgpuuwBQRFNe1Cna
WDkdsxM/mUPmmjlh2GjLJIYiL+Sub5L5E/FC7sc1UqqFDutf4rRla8KaSSeZIXWB4ey7pCdojIAK
VJ2qNzyoRro3c+fsx/phyDpu2dmKicN2quQuN6JNMoQb0UXHhr/J0hGUqvw+vL5d8Dog+MsHvEQ8
DZajbkbs/hI7jxOXB2fs3DDc9m23nT+UAnZvW/WmgxSglUwzQCfrHC0A/0urehzR4kuLhqOS26Id
WdgE51LrjzIcrvPHU928aEp4HYWzKwglkvpLq+OQhJGit4ZbxWIx/5vWBdpdoD84oHWLnx6Ebxrr
XCa1m5D9dc7H6BN1cJ1d56z0SIdAgPs5I+syrDYBgteYDF+HKIVkrVxwT5faHFPj7JTeYzc0MkbO
gDJOq3yAyRLk2/V8OKKZhZvYW8co3Dg2b6x9kRRbJ8xwKvBkjMG58d5q5CKR3VE7knnrnxJy58SQ
u3TX2CLAfIQ8s9ohnszn+VFasrub2noTCLGWY7kVLIOFihS7wePgfGFCWuC/2DhDSiewKydjRijt
CdXaGe+dIJF4ismDSp9ix76LMG6BenbLCRlk3pNuiY5d7x5D2OmImrcG4dcd2DR2o1LjETUsy9LB
HVKB+wzPcWodFRj+jQLSPqpW9lTChgd02tQrzeTlTczjfJh0It/q6ZRZ4P7B28rO2fkEx05qAAbE
OpbTLuFTjRFerbAhFptZBMfcGKgaixtb3GI6wUwcYDtYR9m6JI4xDu40z4FvUG0iqAoxSUCZsLdo
4M5Fnp6CzttO4iIEvY0SXP396AQHEBpr0HfHqUtvxjC+msREK7g9pirfomhY2OM7SxZIrQZkNkwb
/tmX3kYlTUV0iosLeUXIw6prPLeD2dJYXP6AMJWp6yVyi9VibUD/awbQZ7qCN0chDNvFEgqtlod6
KrlY8FquQ7hthe6SJb3xQgWP6PQ0DsZqvhDP/2+JYjW5W7OLdTkRdrmfrHJej8iYMOYlJ26oa+Kg
nWmA/JUu7Yjeh09rsVhaBZJ2/Bx6jCmlCW8qGKr+wIGBSdnFLLmtY51YxyEyofCkOxOSQ1EvdUTT
FitAaO6buBw+pIyXWg1eodcvyBMfjSg9OXERo36objEHDB6vhl5Zo5ClM7B3wYhrxcn3gd4+JLmz
92LryDZzJzlepsW+Jx8QddZLzS43ncF1OpZ7MaH/98x3babvDpZzUlTraLBjTTnYaE5LNFz9qCBO
TPGO1se6Hu7VfDxZqNaleugkwCe4zjGkYQrppnhR7OFmOstWf+pRBrMxdGPvNovFi6IFV3Y8N00K
65+kvb6n7kjC23pCgT3WYs21bi9WBWQxJZ5OcIA2BE4+Qp28DdRxhQeIsTSnjMaOllkTY/hqGMmj
OvGejSupVhVXTki8GQu0wafScJFlPQZ42EkLd1A/E5EBFIE7wuVWxJiX3VqM2PuogVpElZOy6M31
AM0973hKEjCQXbWKxpDEIJDyCiSqSL9UU7/rrUUPXHypRVyoJZgfKDd+DvkOXGgcQFem8GgutZ6s
SGBeFWTsYOWvV2kIAVYz3Lgi5W1J8uuuGuWWqdLJLrkQke86Yv9mp7erNbrarekEBDn06/nK7JNw
lbEsaPmTYK4AFn/goID5G3H2SCQi2bK1h20Hdb/vrkYxrKqISQRFg8XcdCAkKipt1nCZG6APFlgI
hpIkHT4ekMrRNf4u9ZylMp4MYyOREM5ngVZ/tTBx61RucsVDwlsv5dFzPgsgI/OzYJva/NJk6pft
R8v5mh8M8PUDKVQr+TK2F1Xc9UG2LYfxVONriLz2NhuVdBU78XP1jlrgJjai61hO+qJ06nsQ8UC6
bKJZm7smbR70QLmKLDja3QcWJfShxjIAVB0ytFT7ejkgXfe/5vM7zeKbtCsuUxs8eeaNQvBtLxS3
g9pjt+Ft7NS3kTTfg2pDBM3ZK2Dz0boW0HdD3DiaA/HO2pgMpmwP2nw8rEvNm40BiMHVfc10EHL4
1ncg7RMZT6Y8YI+vNCL7CPq9wT0eGYal+g/egHsKVobDqZeDJcm1iECzxwm/qqZDkw19V9PHXU1R
0k69C2zojmzMg2P5xwbJkTmhxg3X0SWS6G+ftLC7LSOyJPpPBadcRBHYqoeCWkQDcuJH5jHIm2Nb
U9ccdWOZnLnLxhmDWt24GGDwCczDpXhUyumUJ+axIiIzy5KbKGswCSNcr5m/i2G1qExsFVwgJvbd
fTow5hBHETUbJ87cCtOK5AU0GSvdKbYKKtRAw2q7QH0Jcrvfq+Ww68Z8Cwb1WbFshrRcPkfGUZp/
62H0yFHSGHKD9+kY6/WSAMh7DenEfJyRs95myaVhRg5Z/cuq/ou980iOHGu784rwBdyFmab3TMMs
mgmiSVbBe1xcADvSOrQxPahWKPQPFArNNWF3NYvZYCbMa855zvBrtIuvMa5eHZO6jMnfkBg/Q/Fe
d+XVdjkToyo/awI0r2m/mFrMxNYJf1Xx3/S1ZZC0362f7yzQ1blKbvWU7hkiLP1+3MB+OQVFcQQy
stcn/1WLeROo8DXupZYWbrtJ245mt3ZBihWW2MgeqJFPlYochxMST+CyG4pNZGn3fkxXNqmLRhD+
cjFxLVQbXk3sObJqv+2m+HKSNXiWu2k7HyJECV8+jdF/OMXGxmYHK4IkmUY+W8fbFWyouYVmfLsR
DDdRUVzmB2Hets8AtSDvn5qOUgbPpuMnBucDmtCHFZGzZKfvYxi+Vqp9BF54Ec4B5tjN7Yp3C0dx
Lz7j2SRbh3cGmj+hYiNgHhxfcSkEvwRpcWYOLhUSMcFw69hPyVeT8jF/Y1DySfdRFSnl5yFsh3uQ
jc/Cf0mUdzLj7Kon+btFWkedV+euGm+4k7I2x/boXXi3nonKrzhGLvYU3QtvALk8vBTmn7HUnuPW
nZpb/WYBg1Y1CLSKiy0RYKVzMmC5ZNLwdX5yzcc5/xY+4dZCE0Dawl+qHMET/+7pLLSuf60TdaPi
vQvEEIOdb+cfAxX9nH+MUeKzg0cltPY8MmqSSt82mf2R+ek15CQKeucDtPybpTqMswyas+bBVvRY
KIDNuGXKWu2DWl6atnu6Q/dkiXmV9kTFSvZArd0c1T1Qs19Ly/gCf/Dwg6sZDUcsKBc0Pm4pX4eY
fCWvvgwYWabM+2jTk2TCNprqDR/0w6SMaIKZof7d0QHisfscqTijDn6feM9wqgLI3BaD93BFf4jd
7Mu326ufrXFk3epGfNA64yPWnnm4Ni15nU8KOwueied9zB+jlmNsHIZbY9Z0MdfRjq/CdDm44TYf
AlrBJ2LQc9X8g95wRx74o5fOhav5CUDyjjrlFg8F6kYSQPketBeequTIZv3dA4YJuPwO9+wOAPIl
zNS9bpJr135XpnNWXbG3hXpEjvORa83nNItBzTH8FTjZu8LGVMXxqbeGN81WaEcQz1shVtptENRn
jKWXGASMcL1HZrUXUxpvGjESoXbWTLFGSLCaD1zm2iOpg7MRh7/mXyoj46kxPqMqPCnvno/JtcnD
X0lHSmEsH5BJK8M4Vrn/+Pv6jX/BNo3u6Ilz7jZ/yBPmh8ZTV4Mze5jai3K/tcSCfKU9g0lcMGRe
pzh8qwbtaRfyYvhvUc91r7qLq/Ng0QHXt/mVQKt7rsS5wUXZFP+eNpjGHp3TXuxBu3mNus9RQwNI
/Et2CYt2OR+P7tb7YrZbBeJj/qu4pa6a0J76DLHrhkPXRvcqj64QErnGFLFvG7zVy8wZpnXrNYCg
y5VpFGcHIUF7pXXwvO48+tDnOVLihkPw3YQxjy/6d1o1Tx4SKtuEVXZQEcOM4CXt3sl1jGZcMdiT
CE4bH8AQhc8MBr3b3Q1HX6S52GYh7Z3BMfbuRRrazc38hynbTRRxXJZzcblvDdH4BnjwDnHxBI4S
QGa4mkIdxo2ECQllQX/LuUCVztnAHbSxSbBh8dQFt7CYnorKoDZQNHruiXNz37FNnk+++YxCanxp
RPcrgVAyX1HSBkt+NoryI7BSqsFDNS6UEzx8nQsmy65mr97mox9J1wzgOk2W8TJ/P5q8R5gbb4Nd
XkRxzSo+pypc663Aw6Te4D6++Xh0UNBe0sh/WoZ+HbsOkeW063QXF/fwwBH4KlPOMW1886wO2oHA
Sse7YKTa56iDFG4JhLPV2q5J9+UqnczxbUT+mgSgWHL9qNndvfvTZP5tqqL3bh0awbWz1aqKuhXw
0S8/bj+R1W7np4M1fBlGcEap+sZ2pjXSfYG4DKQ1UliiQIdAO06eftXq7jkfU+S6H3ZKK8pkxnPr
p2MGj/l3nM9sGTNt8sfDfK2KIlyweUao7vJ7qmc78shMwHeU2qPwnEth+ifsQXVWH1tO7YRT3BrS
azvk17rLz3YDZ4ihlBHP54DxNr+7kauuwPDeq1I+4dJD5FcMjdK/f2ZogxsGmgFOkbe4ac4GQt8o
fZ8Y7PDQw3XpBGd9QGv50yb1Go3FNi5osN3w4qXllfgdnpdjBW6gW2QGypLOdxHnVi8MTncVFBKL
oSIB7wF4lLlAHTrE03Cg5jsqu0lEB1wBaYRahZFnShDJGJ102I4ppzX14HzS4Erf5vS8KRDaVPiv
tkddbY5HEbw1TCE6eXE77TOXPBZCfTv/E53pCu7QKs21ddGj44y4fRMomtn5uigOirzh1Ab1axHg
WZbrziz3sVDQKbPVfOtExUBI4LVCy+wnwIn/yDw/VwXMNdz4nSZOXdscY/tltAhxg9F80DqeW+im
1mymD7XBYUt8w5TAaDIuDts5mDrzp8JMJLy06Uyus0nk1rboTnZx72x6yGAwLBlFMzHq91I3Xwqm
Z/PLcfmt2IivCHS+GLLE2CO2FTrNIdKvSid5sXq3CiYQzqofGjjj1RbD1s6pPiL7ddBp6+EM8j7X
9c0OZ+8cwWNNuLYU4yzOOsG4cX63Op2PhTV65yM1dbECkxDBUyrFC6ryPUvvPXyfJSRybnTdqYZA
4rn+6/yT3KfCGvaqw7iLtzRiClq3MD4J7SChJaGdGi3Y6nq8VWa9qsJwk2aEMVlqV4wEgaSX+T1R
jr/VVblziChzBM4ptziQfLDGbrFJ0+Aw+Cig05OecTPVDoPQ/gRFfQ3L7HcWp8M6NXKiJnxvqbf9
m9YPrO7z+DNzneEcuSjV+wOsNIZSUm8XMq+/yIBHAGPLYwaVPdbJly6ZxMfDsEa2eo79Tl9wLjLI
T495VenkOEC2bnw3J2zSoL/DQJDY5asI/N/GFNXwO1pnxcRvmQniGSo0AEniP2QVPtpgE+B0Z+cF
lJyKZyugoa+DslwleqHA/YEwrS3xiqb9pU3lHxkH8apYwwpNlmmuzEWFsFQfS2+lZKZDJVc/pSn5
F938itkWmmX8OfrOI2yTXWmstcg/ZyUjImJMPNR6y94yLnrlXjr2b6yyNXKXNG+XTvTSGltiXpWo
M9v6ydrkT0iLQL6CjbzhKK4R7hLEAAzyWn5dGycgYcvYMyf5XvfpW6zj5xHdh+fU+Vn5AcWFeLB4
1ZeVkWsbXIu4HrV0l3sec1VLX0/NHMrpdy/K5yBS6S4zGNcL2LmC2/HaHjxtgzu0WEKiPZYGcKJQ
Y5Bgah7LYN6NztJRacDRtEhxqwdiRIjB5YZQgm6eikfcqnGhwVdcBBYTjWj4tguw0SLSwKbW6XYM
GiJMQkWGSZLlG5U07Pu1moUvE3jiqUmCCSdjmXv9vpatBvJ5+KNUuGt8syJx12FOiNYnsfn0pjRf
N073j7LlM/WgzwYt/SVt6MJ4Oqqslnnw98E7LFP4HagK3Fe/wt6rmWQ6OY2PnLxE6M1HvSxH+NN+
RPp2fTHa8adzgZnadYV4P6Y0IyYHR3n2w1kJGw+QVs3zy3RCgjay6U9jjE9tAFRUf2B/rleR3aKo
9rSD7HE25jlqsoHxX6v0s+jTcyxAPnqIlf+/zvbffej/ZZdqssT+P8tsF//9vxXxf9Hlzn//3w2q
9R8PY40Pkt43dEM4JhvMfzeo+n+w9Ir5W54pdNcybRSS/3OFisjWngW47F0dXZj0p/9rher8x7Qs
1G+68B3HYJJv/r+sUE1L/FdBnWvC9hJwNAydRS0VvTnrOP83ISq+06iZM1pxMPGcZd+xHmI7XeZA
GlEFtXDmHW1H6JV1STLHvEiKgCRHWGAn/t52zVfwjaROGHMitd5QrZaFj4p+sJ9OHYZnShx5bGqx
cDWZnzlH7VMwIHYI/fPfLy1xLZbjZCcc6P55cGZ5Avz7UVfhJQ+m33jLy+2EquoA0RFW1CROoVmJ
k6f693DA3fD3T3//e4pRYgH+TF8L2SBJz8WHbxrGJoOfRfD9bN/V3XflqYuasmXSTsnBL4wAwnkA
FG3KCR/TzeEZTWm2wryAwINb0yLwB3cp0oZrCkWf1yNhwETmHsGmSYaTANJBn5ZHPc2qo+z8fYs3
YxdBHTq6PUTOxm/ZC5rJmR6OYTBrXG/+kwpyMPOQOrYcus14ek6UqrDq2TEJIrkRs6ccpttEjMHC
S4hxk7qRwen8Z6xEfLByFxiYOR76fdlt4tyPVnqshtOcUqON9r0rWKF1OQSfiGGTVXUbu0+vZEfk
y66K/IPuu29lE0V7vDsYgLQgeIU+sKnIwCJLgXj2zGN9HIzagqBiAyPRo8yS34Te1YeyWMVZ4m7R
r3wTek3vw8PW5hNk8sh+VlT+V+fT3bhEtcA/iLaAb/5UY7gjOwPcmhM5q9E/hTGfhjbME52+femF
oT4m4hQ0I/xJa+dPSeT7WAj8cMV3LPRkDpFpllDOZ7lTjLvQC/uVB2qNxdgcNVoSyjSw5/IR3zkT
bj9nwj+RdvnWMK38WEsMoz0r7TbHeRAFNATRWMmDFkUfujm+Noj3lkPZZnsInHu7Dn5m7AXssBbb
4nx7Fw2BVuk5qtgfCe8WW4V5jDHJ9KHxcMew3jSxcxgjaLojWPfWac/CqZe52W0h+c1IA89+6VN3
A/rfmUJjLVSHRcPtzGPbZ8daDIjYeuD0qhfnv1803/8wRzLImnA29hV4DjsQ85RlOYlmMixsXt0b
977/bbcpjCw3fDcjlRz1+Us5DXeEH3IjGrzLFXDjFX5CwdwbHAb6rF8EdwfMUEIkoaw8uzz/QklF
Yg4xH7iGkCOMzsENQT2E0o4gelICddGhT60/pp55jEGskLX3ztLSZAmdBc5BQpKRW4TjMmA2ruOv
m0K5tmrxLBLIDUVlb4yifuJuoLmt9Xpv8VsloY5lH80SBnfwxeQ2hJqIzkNBQFOt64ciZLcLEZxi
zqpMVo4ezs+ON9aaCvCBTqO2Qjg/U1BhvhKzZy1kAMYAasJpIkzwVk1l/0qH7J2jDpYOHBYuKvu1
GoHqFtAZQH1N2x5gNzxRMzjR4a2rmFRUvSfnvphAV8o0uxEA56whWU1Yk7DAGPGIhCBI2HJlS6V6
3LU5iucYVShB2kzIp1dZEZ2iA/io0Qi82BL+lauByPLmMsptN50oXgugW7I2TbZ2wdIU0OXJHA6n
rSF1wGj+uNPbOV1lpjx6ZG/WgB+XPYaI1VQR+xCxyl/oWMEWcTVctbgP2KUVIGPJBVGEy1qUSQvk
s59dAiFSkxh1k8BbmjmKlUbratIA82o5ZdwKqqiHSsnKwhtJgqaW3TBkBrdrMAxCOlIyYHX534Ow
ntp4X7YVoa0F0U9Zh3PJrUzkZmPog27P1jqIll1qOH8Ge658bP6Pfem+k5Ujtt4YxZyzIJARR64s
u1uWUgIgxSO8KStjUwjEIWnL9ZlIcg5jBIR2hPkW+P+JjyjdDUa9d+3gFpF6bMTSwIlXvefeDP3E
vpUr49qXjloVwTagIoRJQgcJcz1F5RB+oVUDv2SbzmFTjJSKQ83MP7XyR182fONsRZVLyAQLZHoh
aMeXLARcwg7WR00aLvWY2X/pUIOnvc9FEhF/ZSI1TBuNHgPVspDpe2oBrMpKaHGCqM44H14auh8K
4oHYgVEjAsAgHbJGGrJx0b31afoZNgQsRZSifUHkRmRoAGq6/CvN4xkxN9O4SB0yG9SDiT3Cp1S3
mV5Dj5pNx4pzNM4VQZwpjVmnwxJMEbSXlvXwxhmhgkIShl7DB9UdRDCcoiL4RWQRt0pneoAm4nEU
5CyOy8h4tIazdZmucBvFAjcg0kBDPIsG5BfzsoIYiPhe2hW9nhPex5QXcXyQq6Qj6Hr1gvSa7Cgj
vucxD6kU9U2KU3nZYBRzmGgVhReQkhJeSPnZhRZGbU61fYwfFyZpxJOtelq1wYqm99RqREBs0Bli
KLNXVt4Q7CAH4kNzh1s4LG5lpwAE257FMO7/dER76Y7XSk34eg14QoNRzLLpO+QdolmYSi2lLfWT
jb2B/gpBukLR3NK1jPCl13nKeg2M0Uvi1j+laxorSxEgbX8HXcO80m37bRGLkyuJEOBd4VMjYUEM
Jv1t5pwTZl71UN3TiPVekg3EwvcwSvsK8HvnKIYXRs9+BOWUAzT6DSHplt6LPWT+o3eDJPyoyJk6
gNsXNnpJz2QP7ghChuqYs9GLym1iOh0K8EUZ2SC5wok84Mrad7rh4mqhQU/C/FfvxuYmyV8wMofH
UOqXUOOsn/x6QBw7pS8JLXjeTKS9fucku20Y/SHYIFhpS7s/Lds2OYVGB0Gthh7euN81lFG6oGlR
9vV4zH3Q2bm3DHwvXhsZ7EMgLwxY52LsOx9ydqO6/R2HlbOPg+oVvvbJ1dx/SCsA2lY4xdGpLlXk
/SOqEAcwPpJg3tQLp2cTjHsJlVSUrYGgbMyO6g1EKOZbM7lpiQQKyuhMpt016vJpYyaeu0l181m5
fLJ9OrzpLY8GFpEA0ZhKcZHKep0mv4mCYfBsA7wVqmKYhEWS5L7fPsHhGwNLmO6zHkEYuezjKQPZ
zkSUex3ycoONvJ+F3xVU2yVYLOgOaIAZc+jZvh1fqH7whAnGqMCub1Oik7Y2OT1rI2+bVCx2oz4n
8dQK4gVZQyjH4vzdnZylIvyO1GBIRsIsXrtUcrXCn/S8YoXW5WgbyJEdXDzIyqYvuHLPITewmqfi
I2LgsbEV4bO2Vt7swPLOSaHNACbCQnL1yAM93OaB/VXmRrgVQPtA3+PUyS1CFUbWlGZp7ieX8KMB
Zp4tMVtnVboZ6DzWcZgfOaPRU/TMyYH41NGsjI/fbEKjF1rwWbU8/8toxB0m1k5tG7shrT5T5k5q
xC5Phe0tFNzlvLRgXlDPwDM82F38GKQAlVCGrBKkv+prwtlUjCHXtHp6gz4irN0jyURArNMd5HMV
nFR/lmnHZH2YJFhSh+IuZldqbq0a5Vkjv4ypoTaGEOzS1waMaG5GAtwwVmjoXVzvBoroQBcVupiw
IQBdwacSp3KS8S4lrbNrN2HCQZdT5q5dnWePhalmoG9xwvEZc/O9yTy+Blp15d5jvgRyXhqrbF0F
HQzj2v4djSiaKitVSy2xb6QByaXC3esCuFxUSfda+1ybkhNgRRXl3CxkjeR28AzpZMhcioUzw5O5
ulgBnbu3MjrnLBsm3I17bD2GZt5UCBhXtuMG7zH3guZXYWXGTc9XnRF0N08GP4npApYYwOSN8iuy
QFOa0b5NSkCQsiqBhOMIxn7/zOLiaKb5SaNtWluNay8iL77bKeMMDyzUOnXjeG2bGDUcK9g1EbpR
r+eb8Px5HAyxtwZccgGJuA0Q+WzZ1X5PSB32ViC6ZZHy9rZLRo39oqCqXHGh/26VfVVV09CUWPBU
mKI5HMw2s5uvXOuygybWDLyw00fYxmiNlqb0mRB1hMDomMpXTsN+OcrHixngmJhdKbED5cGq0j3S
Kv84IL+Rc5ppXNHE5XJLVfAWexPrKBBzWkNzUGjde+uSIROV/MJ6dR/KlOA813GXcG2JTw1EtQaR
0rsQpIY2F9z4MhRWE4uFtARAco9b3ThHrRKrnLuhJPbq4bMO6YQ2/oTOFQgcElQt+U58uCfhXCy0
JexXPWXzp9UKwDPYLTgt2Go8suU9zxmWDJTOSSibZ8C6fDGaRftZI0aAsG6cYzQXi14HkdnQtF5G
2iv8/OMqHLI/pCb1O0oA5xL1Lk6av1+6qST61aGsscYP6VnZ5e+XkZHZ0tRMkusNY2S1OOHzhhi/
QBiiA8pttADTTlYltzTPCKYwiV9A8FkZrkED4xJNnBfqMCb1qXDUW5izCIYUVrbMynrkQS+D+GzK
AHl0OmNBNJKp3Ti4NuMMg0rSP4OG8oKf/JIlBPXQ2vaN8ZrE3ilD0mgzGy/LFNxeJKDM1d0lTArY
FMKE1ZNgy0Bi8u7o8Lp1UNimbQMFnZyjF7Rcz7LbRNQIdZZN27bH889pkPTxOwXGGQtOvnFU8Bqn
PWoUFaTr0RZbE1pxV4lbbFLGEOPHQA6zCL9/ymR2wWOOLEuFtqIZp1nENFASDxsnNZJVU7p7A66y
4fYHWYznYQSp65hQwRsQE61Iyp2ZZQD+8qAlpxH8RtXTjFHQpoj9PHscVlwwVQpnOzUMe0WUw84s
DbH0SULbtQh762x8cRFhM+WFYGs2T9VRNg0626bI/sXEx7zrxE8uzKw9eCkTwRrEgBxlvK4Qz2HP
B0TCvbrg/vVGvPCwIDC1lhvPGysa337tzZtfHtdH5NbTWkPFJsIPr+DyYVqN7Ui0JIwiJDw7bXWs
oSbkIOLItYyB8yr8SqPaVBHSuVYE1rqDfc5Sg1Mcq8bQhfFRCvAjhdV+NulLSnSGZLi+jUNKDQip
xcYD0BvBmTxiPF57LKo3kTEF9AbeNvRLn76GOBkE/ulqKDTG9NTDWm7BYQK0Bx+BRwYwKG2rO067
7A39q0CucqoDWRCoRLyhqlWzTUMfgbdUyb539J+xGPPNQFTecYSxsai4Egk6+2kN4d78WZpsM651
+mrn1vbeCodLr7cUsNoMOm71I1QRVPIpHtEy4soh0acNB2f/714VGWDQAP9vM4MFIqMoLy0wtIBf
b1wMN1N/RxOsbng5Fd0uvVZQixn5DT4vt3nxiyT+zqMMzeew8SgCXp6ANOYhp0JkEvk0rkG09VC8
05ex1D9Q4HZ7EEmSFSitTVS0G44IzS/cTZq9rIMK7B7d1v2sohrGOjCeZTA+fKs9KP8fEfNX64ob
rldlwO3h6JmJpS8yk0w6zzY3msHnC9kjMdRE/vlw8KKQ51pj/kmM6JNd7ACmto3n0sJo1Cr5qpKe
78/EXoWYwQgcgOQlBL7xQxjBSfrN3cyHAykZJdQQAPyJZ++m8dvrWLOk/T5MeXm4jcMilggSJzEn
iQeJtixCljtt4J1UUB/T3K53JfSRJIyME+rigRDvakS/mRKNJ5295hsCXSM2UY139pTb00cxEExv
6yFN4wRyBgeUe0un+OrkZ0lW+aZtKOymgBFQPFIqOITNwQsUG4D53KGH+ldlRf6CkEhJ6BXzuzrs
QXTIg2psd7EczeSuWtzX6MqIKB4O1py4E/ZqX6f6kzNEM/8pR4jfrtU9Qbv3S3wzFzSkWWyTRzol
twIREa14hFxILx5jALunaxaUow/fdhgELrOkLJfFTKSBh5ggWcPGqxirQaGSTXIbyvo0n534IH9x
Nf0W5Af2Ebh36jB4RNZSl1w5VtJD9e2efd99Jy4xDh5SGtuYN7cAjAIy43h3/rikIyehd4298T7a
cpP14RuZNjOXUFz6IjuHafknieL5HWi+CCl+ZCla5mG8+oC7IotQ3JI0+9AVhM8oyIRqGI4xfVzt
GTDWk3rlMecz+xxk12+rskjiDdhIi07/HSikEdJVi7JghNoj/1oWbbGzxsTa0DQYC6G3565uD07k
bvVe7ZLie2zELx4JrDRdEius5q4G55EPg/4G9JHStmlfQrttXgKtJrHYTp1LCSgRdj+JaNTWRnjT
R/fKkOJsMMNc5rZW7+2BoAk8j6wPSb+GdA1FubDzFY33exDZKEcIb1yOlWE9HVShaOLKRZ/75WWM
tTdbx1Dq6FLfOHUfbkoVsJknEytPsreJF12EFvvmHGT5OcB73ivzGTgNudyBJpaWM1a7jFmzjid5
l/FU8UME+BgQ8ro6jj7MFp6KSWmfxvg702vrRWj9zFL6Zyr0eOc2wX2idJFmfAAmdGl9SRfecU0a
sFYoavzGwY1i9Xe/hvRiNeU2Nvv7wDhXm0NMhnk25Ctn79vaa5OBiAkkJlC4PpXxaVbcVkM/ftVK
pstF+9ZbEs763MJ4DCOCEDUQ5WzQGXejMz/hN2L8HdOz6wtayOFg6gCf5FGWUHWsAsx6ZXkPOVEq
NwzHBPYUqjkCSjF874ix+ci9fW2LbFlMRFwmNhmXIxtPhZYRbh+ieWPHimHchGEBGyJCYhDeiG+M
l22GmadpqnNmssMcM8YCkdwZUPO4MXeolTAYe9pwRH6IDKEgr3Oi10Zd+pBAexaAxj6n4eoqwDyG
zZOHIJ2BhaL6HbIlboP8YtgfUmLoigx+rivNe5kzoCI9rOoeIfMqQxbdImlYA7t5thFtjXWRlNEt
/fmPLu5VDTKHK404hJQYxa4kKGDk93SNEfCPD2aiSp5pZ33jlttNRPNNyvhjzSBzZT4YyOIc11aJ
aegQO8bPojaf8GLxMIuK+TTLiRZegEXc9HowzzTtGJUHtelKTOKmqn8840lfTKnr/JM0MHrwN8TC
eQQ6Inu8vEtXlmKRInWiB9iYIL2rakioCeQWZtOb5mM1QsbmqZxkAOthT+rLM8gSy75iO8BTikLG
EXDfD4n3bqW/7JrNeeNEhJ9itRJZeR5N7q0pd0iwZ3mNE2j80g3yeZGrS/ETsoExQpqVBFbJko/j
1JIg0FbMkEgSv7jgzsPOZhqJPLPVg+tUEevNvX4VpsZT9cOXap7SUOoYYO9elkm5RsUQuIGGAdn/
8WLvffQwyibqGdRs8KN01yO892qedNCRjzJpjmFX8MQZO65IS3s0wfipwdTlrLLWEcCLdJL3ZHRJ
S2OeuTQYw1rMro3Moyp3snuBjjwPUx9ZCnZxoo2oe7vT1KpDWwGRIwbc2U56fgSJ8IYwgGKiCbBG
hbuWcQWYAm4NmCkuPVTxdGp/Gt2/9km+NwbrTWvDU6L5t3HWVLgC+W5ng+BLdmHPWCTWvHJDhs11
ItA3FW6xCybSzgf0Rp5N7mcPrMy2zE/C8B59hsCk90ruleTOe+mLSZQCfRlOmcEpvjw23BN7jUU1
IdJnHADKPexuSpBnJn2cImyJEuc42UxbJ7ouRPHxRhPDM+7stV4TXRN3KK/NtIMFjS6kbzXU2uFe
NU6xTluVbnLJBWvnaOi4c+cMj1Ib4E7KTV9zynuSmVCoG1TKnfuAKkaUvSMejY0ioomthbQ6cotl
eGzgyieatcoFim3TRafgB0UJ9CZ7MNC6A+jARFAQGzo//fs4XvW9/qi98KdOPJb87UhQo3wvbDT5
vGHmMiSNZhk0zc6WmbESLFP3Q96sEUT32OWkjqupxR9TfKLHX9NBazgTppccxTa+k+jTwL4J6mNG
CvnZoSRHxzD/6QwcfqXW5eva8b7NidOKGJI9T5HVZOPn0ce0X/ftm5LzoD0i3hPCfNcquvuE1Pih
MBfSRIgWM3evWBiIYfqZnGLnu6iVESPnpCWmmfHS9+aTOWSnALQkutNdJ5/dBblu9MtMB3wVhzxD
CPmK51ybfJDawk9gVsY4GbXQ2PuF3t30YIPSA0lr3u2JmCPHsOPSnLUENAJmXzCVdoOjKbniUzP+
Y6pY3xBTsfSawThLwn6mLjPXPY3mOpPJ3h55EpqR3dwjI3gvClIAcR1RcDNwSTiAJjQURXH+2WSW
vcuKAkNJpiMWK0z4b0mG3ld1G1Gl+gIsUHcscvZ+zXBorzguSa0eURfb2WitMqOhkWExAGgCa2XX
dqgvdebI0mJ/ooBSLir05Iteu5EBSSpSXTyjChCeRGqzjaWgVrVb7PyYAl0KrQrz7yLQ2MHpMSDH
ckSsl9BX8nIHPm4djaCfYELIp3VB9c3AHbphz4rhnoQ07Bbm+0fY5X8SGd6d8W9muH3tNOZrrl81
2A/Y5rhFifxSWd12AnMmWzF8AZFlUAr0bo5Q4CLW5kPuvK1Jy8IQI3xhd86B2Mw48Q27i8QvznWU
7NhTVmvRMxVrfawbjns0AD4AtKuZr3sGZ2ffNTs9Ge1NhOimbz35prwxP7QDK682ip6NzoQzrzJ0
fFyo6ylR7k4Clnyf2vQMZYFKcJLVzdC4IbbE/rItro+GwzAukyzFLdDbqM9+DCQ0YIJAqtSKV5Zm
PRzbLthnfVueyKPB3GtSHXoaR2lk762Zk/jiu+OaJdtPZPrnvhPdVp/aZFua9XWMcsF+lC8wA2mv
EyhLYUZUBgJeChFm/2bmiYNLePrW9t1zaxMtH3mwVTMK6oXpTMO5dQVlbUxQFXm9tLfoWj2TNRxo
P23ZYmRxXQzdmZUYGAyTdV/1Gh9ZhS3O7+QqmgPxitR6VJVBao9PME6QPwuNodJkqBlpCPspJT1g
jI+1IuGmGFjG8MT/9KpcrFyjxJATsJ0MNA28djFQDU8DeAmQDAzhM2YXBCqNw9WxEfuymp+WXZi9
Egbrr9OhO9t+8cLHMl6sImxWdBSCs0LSO481zBbd+1KCdAY/DzZTIaZ1pfCu2SW6JYZK/pK09DdZ
1V9jxuk5EBWDWKMzlxWglk0jGpttJhR7QyG0E6HH4JyKp5qGFo4mkkDfHJkJ6zj4IJ/AmSWD+H+w
dx67kSvrln6VRs+5wQj6BnqSXpnyrlSaEFJViZ4MevP0/XGfi3O0sytTuDW+kwJqGzJpIhjx/2t9
K1H9G+4kswJ4ks4zr6Msh7qrdRXZN3S328c+xS/QaTRqrTsxsO+OfOqhljPWy1jQa0olEq7Gfi9L
CrN9b5TrIiruzWnklYnKC5c9CD0rKosYTWEhEZGcIS1gfq6SZo9sDMGd47DEhrckCxwyJMJcGgKS
r1fNSRCwSaBnJAezJvExjxURtUgttkVh3vwdaFTazl1pYySd0Gphsk0fLPQYe0Uq11qa7FqsZKx3
pcJhm9I+DSOUxeJp1MJ43yJQuYCz+HcUTJfkw54O7TeIvWSP6eN7NdUkaaePdRto9DaQCWquv6DF
ehCt8b1LU5ZOKsOhVGobJQOMPOmwhh92HfaBtZg0GRAYTIZREdF/8Qzak85HVMt5ax2FXKu5qUjl
2se4DgOw8l6TDyt0y/G6pwS0MBzFBq6A3kxxtZuWfpHXCz8l6oqkFGOHE2dJUHW66sUk6NaWDAJK
Cyutbgg7Kqxqz5awX7Nzeg9mmvXff0AxlztBhm7lFgCwHHp0kRToQ0msKuhhLLi/PpFOWbikOnHd
hLW7//sP2XQ0ziDQjaJ+UTnVzmYOvQzybNMNegz5qooPTqSoFfz99wz0o2zjfZOBfh0GYW4b1iMk
2JjWQfSINGJF/7l3BqR8eo5AxuCzQVYzh4Tfh/SldHHawKT0B2tntFq/dGlpzTrRUq6zptVWaEHA
KefDbTMNT6klyg0Que/kjOEsTRIjot4k080okrqBzIC3etQH5HEdgVilPhDSEphbUYfd3pj/KKTZ
/usPW1+xAsAN1o073yCr1ddJ7e7yvT4T54EjUz3UR/uQU37fUj1le2tTDNhrdD9wbdbVGppfyz7R
93boS/AqUV0yI/tZq8RDOtqANefzxdQZbQDUphpmSQFxuwa1UTW0OKSUuLRbz157BL6yj8JzlOm3
CiFlYrEJQdAyowFhLVfjbWUSvUpSJ3GZ7WIKNCizYXWnKBYtSAV97E00K6QhPzs2DDERRtx8ZLoU
xmnmj8VeosFegAWKwAIIO7kPKhbjCEfZGw98573yNrOq96kJhkUvh3u6MTuhjQ/C4Cuk+eNhMqh6
xUOHenGM7kmA2k4D1N96tN8Qhs8SS+XOCeVQ2Av7iYAY3O7aL0oqBj3/AFGz+QtG6YA61VGkEftL
X+DJL2jjgEIjOCK+FRYb6NCgfETHYcyKm5beDpPCuAgyDRRpeJE6TQkM1vvu00+gVx01m2DUrxzX
+OlqNJQsPXkaWhcXAVBh7b2vU1ZTnrUtC2KGgoGWhwafIHlLieNNBu6nE8UfBqveLPHuWDU+ESWB
zi3wm1Xa/l2i8S9gIT37UckooD+1yDLSDD1MIrPFumV154TtfUoQT+zSR7TonFCCGtaBBKdd7NrA
oCecsPJNfR++j7gZvOmF1a5eOz+GBPVMRTN/FhpUS9NgSThOt3izkM+kT5nahVlyZ7BKWhi1/axr
g7/IQ96QOf1oiqu928+pPFkHjSDfOW3/0gj7uff0ByuK6Hx5qyb8KHK1qxg5lOAucqTQCUiUJvfe
AkHPwdLcQ4nk2nqu3dlhGXMFLFnX0mP3EjovGUR1gpkKe2dqyfv1pOA/J2i1bJcGUMFHaSxuDI8t
eTxaa5x2LlrdHfKOtENKgj67282ZaCk7tNyK4R4Z2Yp84mE9EoKZNikyrSG9iFvj2YnCLX1sY1E2
hrXuW7S64VXkAvT0H/TO/IiH4GJUjDIX3QY6njndg45EaVLzpAT0igGPlarmA1gbb+0Oz5Nwg8e4
Q5dYFeG9FWVEbHnawTGNC4yZCbfdiTcND0fYBtcSM8QMDM5pSeGl6OtVqRj6f4tD/wdI9IWIdkag
nhHRtlWb/4w+w4jm/+G/VLT6X3BoHekiV5Um4EyQQv/FIXL/gk6EUtZGJGsYAMX+LaLV5F+sGARp
ROZMo3KdmRVZ/xeq1vzLtC1i32zXlnRpPdv778hoKcvO3MniP7hTvp/grvghHMpxXGdG5n6W0fID
qpj2zXPuvrkJADoDZEdumFdWVd0VtQfC2Qpe2FY9UEnzdx3xKkENSJP+c0pZSfftewXynzUmdhmj
XlBavzTyjFJUgnBM63IqT0Ahix6YRHA1JYVGXbN6L9zsImMaKTu0nRWzxIjfGvWnsbAyl9CaYmJN
EXZbe4af1aPzPKjiJmiUWnR5fzNl1V6MsaT3MlDFq/OD5/moPyNgd54lTDqZZr6ujfFReNON7qLM
M1SbHALUaTZ+N78jF4MqRRQ3h4aw90WpY/lI5nYdo7xRAkRGJ4yl5rUIRtsS7Kt4loOxSWwHR0Wy
TcCYsbyJvGWcTyRG1/1KbwUVDfvQhNNdp4sH3OUHMyS2cOgH6qjNkqw6NAlN+ZMP/rPo210zoz1M
UzE5Un32mnDVoxJd+CFfx4ZGb29jWK8T11nosr8E4UkJB6JIz8LVI+/2myHMK6egUACXVV3VSWdu
2j63bjqTXjmdZAPi6qIlYFumuXdvU7CBVa/jjsEAuGd3cDEK5yOO0e3xinyHhEP+K1hLO02fRpJw
pjjggqVUNCPRw4ZeFy9FOPxUPysyIbaDTJaxDVaBi961OlLeJAfvw4zvsmOmmdzWCpRaxVZRDy5s
U6oLJY39FLJmMflE61oU7OdEJL9hsZrG6G7GEXf2eG117UDLULsQLMbD3u8htrDR1jM4COhYliHb
9DyrHx3h/BSOvO3hAqxTY/wg9LEluGR4Qe/Df8FHJvbWU+//sgHteTvYLS0tiPoystMnLQrfwyBG
Us075ROzgL/UWaRTkK/qNn3lTar3E+ad63ii5NZSQWPljjy63XrYhog9QAFtUrNqaGH5fkOe2/wl
IY+UgjaPEuTgSv8AeYz1N/neIB/Nx4AcSZ+1ThBk5dJt4R5LpKA9qi9K1i4JLuPLKCdvE1Acb0f7
IqFONRHq2sdioIgbPEw4vfLRRIakNVdRZNXguK57SAUXgU3VRXO8awhO3+FXArvQrlxJehMYsvUQ
//ASyUbL7J+Hqs7RiOZrY3DomdoGZbohfieQgMVbfBsldrPVtBA60rrwNH2NRVDf1Zl/lYTpXRWT
99bX1Npd5REWECM3Yc9J6bb+6QOECRP9vsQZgDc//4Atq68TNT3STShXxSzhRKL9SrR6hzCrJiSM
nQ8VrX4g+45ke5Idl85QJxceEn2UjkSSStpia3qu36g2MPKrBhZwyqySoIYpIzQtdoAsyM/wajIP
sPJh4Vxd1y1lKtlVryrW7pIPdzDrVZK2fCAtaSzCypY3GYSKsTXBSVjNQQ+M75O/r1ys5x7+s3BO
jUwKmzE5XoxzYybWWN3Es2SA4YmIECTQtzoilQG/IyvrBjGJTRhhYm5zO65vmm7pqAisSAxh1ZXV
gda+/yD6a2hbpMO2FWkTlMsx/OOremlqiAg+SiM8F+0GEgEe3ByzUV0cgNUhq7KvnKg6lPg07bEk
cyGmtOnDE0I9w/yBhWpZUrnc2xZlraJmeRfJghlAqafOL0Bnsh1QMZVYsyX6wcY5xN6JbVefsU8L
QDehRWcNAma7rQxIFQhRsaKXukUsju5EmFmBA8edvjNT+psywGmpCP0x3Q+i1BdekK8RgudkUCT7
CCeXN0X9toWvtmw7KFi+9+wN2l4z9NtkCrYkR/yi8vzLn8kJuZ/CcE1eo7G+tKv6NhQ541Gi8jNj
dncDq2mZuKQDuCyBuNrvJgDGpWHRTAkqZx1RJLgyxvyldrULIqVXDrdgoW2RXN0QtGo/qgBOnV5+
hJmmHojzxXkEOb2FRDLHHNSxezfoYhZr0J813+IsQPaEXA/FGVzZhoKUcZg7ohLpwkIf0i0t9Mvc
QHZYF49tZ5P1UEOYHeiJ1WxQtTkdUFnoANlK8D3cp5oOyZYPSpdFL9kcbDeE5JUaxivOsDtmmgtS
7ShgkV7R80hLy9Su2yy0l12W3mgpsNZe+G80ee1SfzH06jkk+JQJrNqXg/8Wjah5lbKg+6CbWyY2
dXbDvIy67nUII5rhY0daDKSasGrlzpMfEvX3Aq8PIb222lJbzRFZLOLJsZYTNT57zO6dULsZS4km
pelpJFfPkixpZvmIRhjwQIhz9TfbdB5lKoOdZXmAoNQ+8xNeJrHSY/0pSBi1dBiIsTCzHQHskFe9
J92D2ec4vHsThR4AZUg1KRRbFkpOsYESky8nMtmdGWncUeVOEcIvi9leSgBtSk60JEWFcYNewdAp
8FM+eCj1XO5o4kJim9JxQ+t8uBAUjWB+GTaIkgw7rehz+44ooQ2qy2BF8kmzykX+bRoNMBRWou1Q
Nyu6HCZyajSkZVPnl0VB9wnoHOpsN32x07c+TDAB1/ZFVZIuKc3xWssmlFqo1tMYXRjBtHeFno+s
c8Y1YKWt8MJ82eQ8PtH74H/0Db2wcTVCpvAw66w0/akZaKAhdb9JbFJRIOq5untTjB2kKELH+Z49
9647rQtafKjFXqwyesmt6Kc1zhRXbfzQImJVc3R8c8hJOHXLJIxQsgTuTp/Cjw7F4oISebtMGPZb
6eZyOwQvWhrh0k9+6aw2JLPtFYLHl5EN0nbs5S6pWF5MgbtJKcJsuTsHryX2Ok5LuH0T2g4PXd9l
3WpIjUr/jkXrlZeqi8Lz2ZFF3xr0y9sgD7aG3j5KKm6jBuI/lnq/SgH7KVza28S2fUqNPE7RY7jk
PaNAS4JB7Re3Xs6L1tBJFNBUMrckOj5+GHhNx7y+zKLh2aLwejvtupYsxKFykwdh8sNRR2BR0J1t
htQEhcx41WZ8NKewRpdbXITsi0CDpPohfA8KQi8nVrUXbTDiYaqylR/SOIsH9qBmHF0kHqLGBENZ
NOhPoLucJdZpkh2L8VCx2+4qK1ubSfbmju1tLNC3xNCP+HzTshTTkOEPwYswJZh1iQpbGya4D88I
X9sQH3YgkCVNs0Q89L7PhoIByRYYN8aiKLY9rOFREOvsRfq6TdxqO9AKz6NZG1/0bCwnhILUu9po
KA9NHT2kmJOWfT7QIwKfN5eI1pZJIoTThQA3LP2XnmB5SJEZEFTOug0zAfdkZQdGwtqUjy1ulHYV
O6JZWZWvXckUUarrItUojDsrrtGumt6yULRZdNk8aAXmKEMxoCRKJ7opzVASLuUe9Cnl46P4jiQN
vvk2hoBJGisXhY+8EPWPzvDXQVBi0pFP7Ll/BZJmhIjbR2XQq0+qByxKD3EN3sbwxYZrQJjvoJ4o
SrURrGvEYK9iFt3wr0iZ5ZtvLKlhNq0NhFK68wcKQo309xbFGNWn36XgA2EplwYBQPfCqDfwruVl
PHpECsmg3Gp2+5NpSNt0ZfMj7KIDR1mHxGtdB2aCjSBV1lLP5zpUkO7mLn+gB9+h6NGBauWlNNGS
hUFW7aLWqJCUV7f00fINC+2YtRQ5fTrufeqsFbv2b001mjCwUio1xFwo030wY/eqt/p+JdhrIAe0
ERk2+VoZulhq7TtTxPWIUwFb0myT8cwfeaKtRD+8ZIBkt7WDWlzCWG21bmOYTH3gjO9AP79SkL32
BZ2cyLaZZv3wxk/fWyvayArbB7woEgb2AXnqnoefqzyw0viudeVAknVzL93MXCLi7NbGVIbEgJOO
7gxEkqBOMbv2JsBNs6AhMG7NySVKZwDxUL65rVArbJVh0T0GVCXQJqVEiOa3RmUSNt/WDgus+qfX
0CpF52bDROt+tfHwphW9ceh151B0Ut5W1Mf0LoTz2RQBfmBnbUOMWFppcJC2X3HxtJn0vKEKNrmP
id7yHGH7LKYPYbQ+YSPNocgcZB6Otiu0DJeWK4gnz0kdSlu5qY2SBhGy/0pidP5VaPjFCjSYWJxJ
WSgYlTl2IZ8o46Tl0XSOudJGtI8MmFqKdUpbBdZZvwOxG2xKwgixHaELKu4xx9AXNSOYbSS50xwf
kLhAZauReucjeuZqIplt6hd4y1ikTfF1VUBsGxVlXZfy5VA7rMLwfg1g4sZKu0M0tYdN8SFVJLHs
3NPRrNdqhIdvMcZ6iwVCUjJKSYsA8Z2jpQgd8xfdaJNqHvECUdhi9xCXcfzUz8zB3DKfNQNcW46l
YeHhbZlUFV1rTGJWm971I4HBQ4OOBocinXeLea+tl1kCUNKMywuF4nw1ReZFH+N7GVtCJ7VWHNIY
3Fhcvppd/TD0001ohKhUBU31kRIqrzqYSHJ+9c6HrGvLQxNXF4RiZEsb1A9OhejFrQ9Gp7Mntf2e
fF/3FlFvtsSVcKuTa2OaJNDReSEfE1ZTSxUVhZK7rpzCoE7r3YYRCgyqWw5c/qjm6zhJSsA2MY0e
uh6jeQlsJOuEQZTKxe8eoWqSyG52o77qg/4iTIfbpO+I8uqqpYtsRVaLOJYfmVyPLRkADOxmzC60
jN5FQ54B2hyBeMS4GMpg4468irnV3FhEgkMAQDHCfm58TcEIzmdXrOVaPXpScfRTC4g0jLNeIcKj
dY0WVRrOXQAlsdC6C1V2EBIVffPM2qUd0oBOlwtjcsz14MgfCcIKFrr7RBWsFG0si3idWB5mj34K
iqEuuyfkiJhzzPKKPIi3yA/lxs5edCsMV/FTSS9m3cXRjUjbTWxRzqGZAYyvNILbcpgGWtkdWqk4
YyOVX7glBCkkbkLk3wuvBm5ijTO6waVf2QpUReCU95NH62byI4S0zAyhCfQ5s7cEhoFijTZQP3lL
7tFlXwqTz/fsGLVFdUh7JIQGMI+qB3CHS4hdnaryDRyAl8aJ7+LMocgL1XSqrktZX9BJvo6b5I6M
j+1kIj3pshZBEVqsQtzUVXxnkucINCZ9LZvqJ8yvXn+zdaSrKrDvg8nG9TA8ZrlxGYw/jdj72WYI
+qchWNdD+e4j1dSQvujd9JH2400wO686vM+m29/gLl+WVfKYpeKyx3QBK+tJNfCm7PLQVcldWukf
VVP/jAw21L5O7BEqg7+PEL7WiXxxjenDAMxYEZhITkL9HJOumM9dPhQBFK6D1Qwgimp4CdH0o8nc
gVzJ8Dond2P+CaA617AgZ23jqxjZJ5t5iQT5odbiV7RrmzEWlB+GZZ1QqlJFtK7t+DaYnbp+wZ5G
ZC/WbBBuUFk52rWjDY/RDGwQ0nzIO+uus9JrZYWvXQJnsYhRmPuQjR1RP4lAHYihuostTmrAbFgZ
rc1yZJvU3W02lbgYx0eNyTesPkwEBy4ehE4Bw+mopKju1ZIEtNMAXoaedS/L7nG+Cs2nOT0v7mqF
uKzqrnBp3mXwdl1ogblPfcV2n8vph8l2uxnqJ69BuZQBEIcL0SMESm4mWDdBTsQjK8NXM8Adh9/D
dsO7Fn6FFMGbn9jkznFbtdq6n6+3goZh+tF1hjmRLbBBpCo77FB5bymdBNiIAVBvPoySZ6QD/CAw
Awk/BaKxizEaIyMY7WgZavpN22jfSut5BF1k2jAzfDYyiJ+Z1ErrDSMJko4cRyDxBCzXipuBkRWG
UNvCGlWHiVG3Fs+BJMNohLhFD8hc1INxhxmKRPBePacpDwr82aqu7UOiZ+8yDBHDRNcoMsTSDgC6
eAVwoeESkN878gjWZX0jltNYHXSm5DZtEA2hNCYBJ1wH2sHMsuvSS+86r/6ZebxghqtQcKHmmwZm
dwddHhi5fBmqGSuCanFuqenwKRH1lph6GBHG8MH2bJMM3aOZ12hco/30Ntp8mWU73RQRGmdd/xiK
/EdSYN7Bom6velmgywH3k5vc6NKIH5p4ui4RSHged6LDrc8Un6zKnkqfT6G45GtRhL1YtmO4Nwua
8Fb65tn5r/nxka3x3hvcbZUEJAl7W4BolHiG8rWhBulH+LOdoCHWsFI06fRvsKrtkerApIYbXkXs
b5287yWM4G66bNQkdnaavPqYqxrLuoLE9MLcNAwJPRuFlAjhyYgCrmxdwttXfgBazxPyhqEWU0rh
dxK4m+mIGGTGCUujvU4z2CZD/6HSgYXZoLPbzx9ca3wpzfgeD6i9sOBJbWVNHKim4VymBLMskU5T
GWIBpJT9XHYGGiZ7+AafVa3/pzPzd9zDF50ZSTvldGfmanzLs7fqc2dm/h/+1Zmh0PGXmDMYPF2Q
ryDmuI9/dWY8yb8gDpUkNkPoFl7pf3dmpPuXZaL+pZ3j2oaDV/jfjRnvL1snF89zdN2W0rJc+7/T
l/kn2wT3l+mY0FU4yD+aMdOET8AoWzqedlpcThQAXpSRozz+dB9u/9Xd+V95CzQwypv6//7vf6ZP
/Ofw8z//hExBLxFgCEjUzgxidan1HjaldEy9AsurJ5p/9Qt/DP8n+FX85izc20+dpf+c5SgnLpSF
06naUTtLlkBP09ptXsKsoFKlainbXVtak3VLjmuQfHFdp24bmR6fr0uCwC7Y1RU75FK+ueylgPKf
tlDJzt838c9m2X8uCeLN5xOUrGNDhH4FXtLK63ZNK+x6Z5kTpOpOa/y9CKz+lyFk8Kix6nkxJhtR
uavCmIRnU1bP53/Gqcs8ipDTUlMz+caUu44acrjE21Wma1rXWfvFkzv1fswJgJ/ejxD1WwUjptgZ
gdE95L0rPigAsZu2gR8Mf3YS54jbMygkRCH7AVrruYULNUzdG7JC8KZlFTafP7pVDqP785U0KMkG
KyxKukuC1PJSQRecoJ+cP/qJ++TMb/6n+1REqumaSgNZXEXmUzJmE2L03HVMIjwmIbfnz3LicTtH
k4EekJJsEzq3S8HVbiY2ACvgctH9nx39aC6IQacJNARqVzDh3JVClf0qdCq7Wp8/vjh1k+bL+nST
RK4GiGyF2tnJOPQ3QcTG4gI47uzSy7IyvBh73L8V3eeKsrQV2ZhBw9Dm++9EAFay2owg8es+eqEp
U8Oi0RpXLAnBsoMvfuL8xv2nBf7vUe0cTRtjVPSkAjNR+ZOrNcu20OtwnZiBmW2CRPNA6oYmDZLE
z5VBlnOD8EOZ6Dbvzt+h+Tn+7vRHk4plhn3nJkEJUbAiP370zbvJjYuFGm32BHnrvZ8/z6n36Gja
ALqhErKtyl0AUPw+09zMWYSC6t6fzb7O0ayBVm9K0JliG7JSGCW+yLMnBwzXF7Peifdo/hx/fo+a
3m4H4KJkFlYoc5LOih+0sIp/9EhQv5gtTp3iaLZoRUCN2EnKneaNNSxqjSPrQPpBEYSO82fD2T6a
NNKpYpkbumoXRzJykIgZNaynrKDKfv45n7qKo/mCjy1Cbp/PA8trUdP4xrGFPr+usPhFevztz84y
n/3TsJa6bo6pY6HtKi24fj1lIfdQ8yqn10Pdol84f5r51v9mcNhHswc++8ZBGZDvTAf73hJRR9I8
OGIYnKt89Kjb+3LIq41WCKnfdelIFuf5E5+6i0eTQhfqpTCUz7TVRfmjEwmIHA4Fb2+BRzmMv7i8
+Zn87vKOxr5RDX0zGNBEg0QRV4TF3ii0da85GQyTFFYToEa7GV/PX9OJGcA+mgGIl1AQCspyhybD
zde+qk0CNbGmPP3Z8Y9mgEE5umEWkmVrwsJ6hVy2+GlipHC/uFsnfr91NAVo8aC0vIzULvJIuvJA
Uqx6ZCrr87/+xGfAOhr9xYANoNIxymNdwVJFgV9Ew5q2WeM8pZM52bsEGXa95Okr95BQWhwxGXr9
V9+BE2+cdTQx5DLoTCF4OprqvBfkpvJnr1O3WmaNq33xrTl1B4/mBlvTHLussHZaVUEhIJ56E8Sw
43z82S2cL+3TpEBsYqI7RlbuiLuFJGu2temtg1SrfTJNIootRh1RBPB9l/Zzm4zJdwcgxI/zJz8x
lv4GRX46eThEqOdNFho6gtxsRdkmDHdxIkYg9ErrtQcnbIri/vzJTt3Io+lBoZP3nZzMp8jMpveY
HdWTDvHQ/2IOn5/5b+YF62hesEs8oeXQlLsmHeH0YSLOIGwVYU1/vCyeUjvanr+OUy/d0ZSQAQhs
x/mj7cJdBbcydNBukawXchEJfWpWf3aao5lhtLISZwkwg0hH79QCRmpchBAefv8/OoF5NDUYKZEd
JbWXXUMGDg1MXSAyNrwOHMjUN8n7+bOceCzHofeynCxsIuzLeyvN8icRGh3VtyLDSN5oGVHCqMwM
Giq5qWtfXNiJF21Wjn4eUplLCckQrM/1WORgwVIaxOSOYlk8f0knXoCZ1Pr5+DQQYqfW2cMAuazm
or1w+rWrMK8AHhhM6/b8aU5dxtHMEKQgEAnrVjujAyhMbTBfIqhUf3gR81k/Df0iqzLlzaORurJx
yJ2qWIEZbB4htEd/ttczjwa8bzdRortsV224jgst1gDMN/2DViPd/7NbdDTmQ6RUpQZGDBT9iIXC
MfUNflzxxdFPPeejgd4xorMuqHgAtWEcJLMJXJqQPHl0R3/2+4/GeKjJ0ss03tQoCcu3jF5psci0
KH/+o8MbRyPcLTEC59HAujlDrV+ANVqXnvxyJXZiaM/a7c+vkD1hhJBsMHfR2H9MPkHxJZRO0jMR
xTVEJ2jhzfnrEPP9+M3cbhyNaGx8qefMdgaVx7cEUb+4/riRaAjqpL9UXbZXofzgI5pgxAcMc/6s
J8bfcdBsrA8+9RaPylUc7b1Ye0cpdX/+0CfeLONoaDcmzsohZQahE02YlAf5SqD3AtQZaV+Mb/vE
LTsa3+3Qpb4kUQAQEdDUqCFmwECKJaVHxJtZfj9/Iafu0dEQb+jJIoDhHoHMa+gYWvAECroj549+
6hqOhjcRk1FlKJb6RRkdYhLyViMqwxUPO1tE4Ncuzp/m1NM4Guc5vaNuoN5CYBcyDjAivbop2WHQ
sxU6CL3zZzl1q47GukYvsQZTUuwEQDbZQ4K3Wf3/2dM+JnqXhnKdsJY8h+BGiQmtM8IhoeAB1l88
ixM/f8adfx7sYd4ArLR7tYMhJWCgTP7Q4eoGybs7f39OVYrnhsPnM7hWGSsIncUOlaCGS0e2e7hy
cpGVeBaHVKb3BniiG7eGbilghj2AUvVWVlsP387/glOXOL+Gnz6J1jBaosoLhkyjRib9or5vRz28
PH/0E7OlPBrzwhlaYMy8zPCptZsgbpsavRtuDdS+iB/hLhTmdyy8qHvPn/DU5cz//NPljCGeZ9LK
OGEiypGmZh2rhYvq/g/3+/Jo8FuVQ6bCPMV4dqMtYt8qcAQ34tKKiU34s2s4mgGgYsHM82lPGATP
r8Yq8xZ1kwdfDPxTj+Ro4DfgCaoYahMXMMUP2ehsfKwkqSjbbT7m70nlVF88ixMzmTwa/IqoHL3X
ap5FODId9xPODMfoL4l+CZ4GFhTr8/drHo2/+VCKoy9+Yeqgw/qB+yV9uWuqqoIjVcDJCPdWQ+xR
OZJ4VjbWFyPmxMwpjiaFrAb33vmK7xjcG2c5DiIeUZ+7/RO5SH79Zy+BmB/fpxd50rqki1GO7wYN
fJ+uAvPCpdn4xbxzYpiIo1Hf1GaoZwmvGGMfQ7wqWth6frI5/0BO3aGjUa9XfmfAxODb0iLxavPK
WrEjCneOO3y1iDx1iqNxLrUCShhm6x1RcziK6Q/cFqDxkMfnhVidv4xTN+loqAM0Jupn9NJdXaPX
C9jmorcCWXf+6EI/scATR+NcudKujQQxlUy9HNkNEtI6bpGb6C6E2ISM59YyJuKkWsUiE7sRDCtg
WIMTvaGvJAjcc3NY3KVTRSHAAYP8GDczzPs6LHGgFoCEY6Kk/P6xmyoB3wi/iWbFpD9PqoWeOqFH
07sZdUYaWODU8kfb19VTV80G/xH0DgExDevyZeehkiWu0Kcjm2rdVSQh8y4gWDowRIMOlZDLgmiP
21aHs0K3a98a5C5J3y1uhFmnMBej9mXKnRTEuGiylzIbjBucWtOKQGINfVXp43BSmX1HNo4FiVAl
6T6F2fncoZl+bpGmSOy20r5JiLR4CkZQnfGgvxdJNO45d/yajaH7TTaZRlySRS5FQV0C/zy05I4E
8sbyfFKne50UsKrZ0mDSD4WtJxeuDY+DLfmYb4xpkhgaTPdnJWz1ZMfSI8xag33hRl7bLn2bVu5i
yvBTLLBwOmimUK/YNtCjduG7UOKXtdPYH76qnD2ckFauU80Fd23Evn3bmwVSeasgi9oPW3AXkeE+
Z7ZRjhegM7AQNF3m/yqaORXj/Ot1YoDoR/PHAPXEnUyV7Rr6zistR6raKo+ULBgKX6y/Ti1e9KNZ
JPcSbeprPd0FkUFoptO48IgALKWkKAeDoDnWmK5xIVuz8vGL++iYiknD3xiOxcA7a/gu+brnr3ee
7H/3ETj6rClkU4nMsnxHonbzSDJIdE0B883vqwkyA/TaheqxhS1MVXrXfqUwUZ0/8Ykb/ff27dNE
PVI6yInZJegrzvStQ4NuU0T6uASfV38xW584hX70gbPyHgB0EhVEEzSlg7YJf4hBp/O7W4ex+WfX
oR991upKd2fBP+Ftrkgw8xvNz8DL8sPkafgqz9+rEzOqPl/gp3uVigT6nzTT3WS3uiT/CuI8zk9X
ff+z48/n/XT8ppiizgxGcOe6m2A9cJtlE+KuPH/0E6+YfvQ9GP2u751RJjvPt775EqtX0+M2aoiQ
wzNbUMdO9XZTz39NY0Ty58966p7Jf16TbxIc3NdJulM6ovK4G6utlXv2F1+heTr4zbDRj4ZN20+a
XYoWdUrmTMMS6GzzMwLFfheWhok1rjdtOJqkEnxxD0+9ykdrQs0vh9SQU70zhwRZd4q2GQJQlLj4
/4osff6Te4YC8J/3TFhRjyg8rHdJkVkHP3VSCFyuej9/9Hl6+//vGRl8/zx6mJqD5Xphs1NWYJPE
KCookmliyEXSxqS9FSqGv3f+XCeqQIgZ/nmy3AKH2sYpRhq4dgvPULTjyHqc0vBtSMOnuhk2ZLKq
CxJs9r3Z3J0/7e9fOqgD/zzrJNq4DsGksCVIh20RaBowSJAi54/++5fAnGVxn4dpYtVe5JMMs9N1
EOXgoNzAWrt+5oFQIq24+OI0J+/d8XSgFLGxkYKP59ntgQybsnzrE0JQZqes4+/7uQK8SaWX5FTw
IMkh3J/C+LYNB8wX5691fil+87K4Ry+8svOspTFX7PJKq1+hwBM74JRhsC4nqtyZ0RDmYNvNJqau
O3wxqE89PeOf91dj3apH/4+zc2uOE9ei8C+iCoSExCvdbdp24sS5OJN5oZJMRtwvAoTErz+r58nR
MU1Vv9pV0ELaumytvT5ca53lMNAvwQAfwjrei62t0e/ORx1KyAAVyc8AFnLUPcM6xoqwQCHa9Lnw
4m/XP9vWEHHmJQbtO+MqlOA6It4OIabx7/XQwByzyxr6cNtLnL4R08wIsgRxSgsUvsL3B26+cMmB
CyoqSq6/YqMrLrYdr4d6sDS2GWDlmRqUML/A2cN7n5mY76x3G31xEaW+frppMsLhVIMSbB6wvwAG
4sB+lmQCBLPrBlR9IcHa77Rko0eEMxHFQ6Qr4fkiHdoCcDNUXSTwiAsTCfOvnXH79mJEXTlrEELK
MEF4fjZ+xorfHLVn/QOUR+2Sen6LEpYBmfz53sCE8J/r3bP1RmcmGuF8Wg6xztLCGwJ4NzPK4A+i
oRrQIcGa5NcV7EXCOILJ4PU3bg2Iy99fbVG0EXmds9JLxwqCnsMkNDTmTehDSH/bC5zgzxXMrUyF
CVu1voCFKnRo1bExAzx0r79gayA4E0B5KS+FVUKWQjs73VVxFZ8ljGYfRalvnMCEE/0DI7Bmsg0+
EvyOD6O2wbEUIG9db8BGF7iKUkYLHvmx156Fqb9pXWKBi5Z2J+O59XAnJFdtigVV3+3Z8+38gdkl
vhsb8KNv++lOEMKAuIqqDCkDFNqrRx378XmagmDnw2xoMKkrIQWjoGE+MI7pLFEgNnGPomT/gguq
oMYGpiyCYNVA2whPhSTqgcYGaSZ+4KUuz5MoUOZq4OZCY/1NSbszJ2xMcfwyCl/FSzgwP5RA4p2R
PowRnDxbfk6kkM9VUEW/tYQDyc5KvTGuuROZMA1d4FWHJExPB3LIZSbew2qJ3vtZkd10OUxdBWkr
vdiDjAYpHgrHMVz+T+/qxSdfpFzHf6+PkK1WONGJpAzEBpg5z4Br9w8Tj1pIgWv/bGe4hVx/xdYQ
d6IzI4svUPBQnlFSDvoijCFR8yR5K8nOKN/qc2ddhns1A+YBL/BHPr/AKDY8A5MUHHpVsQ81GKLp
TQ1xpaIlykExyWQmnSqV+wnr4Dd+hBP+yne+1EZnRM5k0JEMjK0cHGu9RtE/Ve6DflDzAJncBjVA
1xux9Q5nSkB+q48ieOOcM1vCk8Wnfg2MgWUWxeJR9OO2l1x66lUUogKNI6WXoUeCDq53KMQqiyP8
goBbh40EjPyuv2ZjZEWXNr56DR0gMSG+KeGK2VMASeCVgNJvcWNvOAFeRbSWHbw8z0yU4t2k1+4D
zonBc10O0V+3NcBZfImOTbW0eIVR5MeQI3EiB/r+tmc7kV3LBSXSvCnP7Tj2H4UR8JWi3Xjb1ORq
PhcD5eKoogJr+cBX+JxTBcNm64HsEZcBXB5va4QT2qWk69D3XnGO/BzFkZUQUgJqFcJg8foLNuaO
/9N+moXnJRP5OZP0B6DDY6Kq8h015glu+2RnqXg7E0RdCWjPc5AMUJSCVoRPMFb+vbQUFItsPoIZ
8g2OqSDFl5+pt3653qiNGHcln32lcXjNwwK4rgiS+XwOwkefyulv3+rbZPkgdv8Ze9xnpFYA057N
CqQD2EpgLyqx3l9vwUZkMyeywTokJlhkcYFFeeegxckOF8/hzvfZ6o/LW1/NG9Lj8LKvJW6YVhS3
njoTTfQBFgf0J/zgiXhqaF48DyaP/7ZN4KOw3Aok68/Xm7bVOU7MT5W39DrCqUUHxNwTBdP2ScMq
pJUl/3r9FZf14o0kgivzhCW/ZhWkRZDOTCcl+O/WwFdC2ulHfDGftiWy2dSa9rYgZc4CH0UtRC1I
ypxxE7KAVr3M32K4Od6WBabMmQO62gvhdY8R4MEf/pHJEDc0sB7b0U1tHOlchacBokoOfSfPTRV8
BOHvI0NpdCL98K985d/ake68Z6PbXY1nH5kJGErkQTogII7jBGSDnyEPYpZ82OmHrVc4S3sz26kQ
vo/jfQuFRhLBN/0pHzwwmLJuHsMb3+IEvqKUAAI4ItXi+8OZ226sTmXcjDDosfW4s4HYiH96aeKr
CF3WCczEyHopCycLxejwLlzsbaph1DT++XCO6+yCt7OX4hYKZjJD8aFuaAlLs2wn/rZ+vRPi8B/T
USnwAjJ2+ZEGvrofjRlu24ZS8ufPV3W/6ACglDQvhuJdaFb/fvDaPeHu1m93grkxsl5RvBWn89RE
d5zZCIIPuFldn5m2nu7EMnjFDDdFrTyHU/ev6Gp4k0XBXu504+GulJOUGgVW3ujBJhEG/n1WgJzr
62LnpL4RXa6SMwSwpZ2z9eIeEHpQXHFw045ek+NsO+WAy+7sFbYa4QQxLgfXBVU0yGVEITlrvcgL
dHK+bVPo6jVn1PSGcQnwIIfP4ymbYpkuDWlvS5C6ks0AmOx1yjJMQGrApoBpuIHALHfQcOFvsSzs
fKKtnrh8uleTg1wJ0fmEeS6y/F+pAU0gffC+D7y9m7utPnDiFz074l62kGdVAr8OPCbqoDNYdl+P
ga2f78Rv0ZZ68HpclqgoWP6q6FyeFIvBOM/D6eP1V2w1wAlivk6iLsowS5ceGAHUy38bLWw+rj98
6/c7Mdz18ONUKx4+BPJrIOBx0wChDu3vTY93ZZoZzD3B/q7luYeW+H6EpvERe7D1bLTd00pvtMDV
aca2m1bekiwN5/U5t+AZ2OEesMm98ruNz++qNCfQPaKwKADJWsrqXdc3oM4B4wlo4vVPtPV8ZwmG
1ZJGWQpWx6Ey8KafCvYJ1MDldNvTL1/tVXiBF7XEJo+wvqhVvuONHc75DEnx9advHLjIpU2vnt4I
u1gDPFPqtQuwaDWMEKuLIVzZP7Qy6HZmoq0v5EQwaQldgqLHGIWNAZTvfTmA7GBhV3O9FVvPd2KY
VDn8dRuFFb6FF2JWVO+XFVZA1x++9Ymc6C0MvjbJsAQERQiLt2WEviqLnjVmpAOsNXZyD1tB4IQx
AR/KK1GfgEHkT987uJKP70ewjcQ7hqPPXsXZxodyxZZl3YcajnFZWmO2gJvTzJAq5Wanmzc27662
Moq1paj5wZdiE71nrQqfh8JrD4MoTy2c3r8Ogch2NvAbhypXYckaeNxbACjTvARqrfcq9RBDx3TP
kQU/RUG73MPxxZ7Kug13AnFjHLiqS9iNd5pOTZbi9P0JiBnIvmp550/DxyKme6rbrQ5yoh0uNH4V
N7gTJKIYTsUcFLBUBYHr+lDeevrl76+iPSywFStp7qV6AsesBAzrGNZTuLMl23q6E+VAjw7wCpvw
dNXzNItQ+AW+Sv102293YhwCF9WLAVdvgFMxkyKjDMALysZ5uZPk2BIc/CeUe/V1JEwocp5hSIWZ
/j538bcpXodT7K0wt7Nn2rTDsV/IFwvqpZ+Zf683aytmnLgflqGLV8BYU9RtwcjbcJTtPExgE4/H
sslpDncvDq4AQMGG7DR0Y6pxBWkTwLmgoy1emhM9fYxjkG0BXR0+BY3aq0/ZiBVXjgZkYrgiBRmn
ha37GLVVBNwYQMmj7wTNeVraVe18v61bL1cqOYgM8/OK3UPnD1H+CWwlVZ2g8W/sxx50yI+ZR/vg
vqvafoUJEgcwbyQRwOSiQOF/KhvcgZ0sKHv6k5wLGGLWUV74R+hMdlVTb8cFrpv/jLpsgsE2XNzi
tJUTwEKBUbDYW/cKCt/uzdCV4xg7KYZLRRyEwvmdN+WPPhBj8Ki97YjiqkTVaJEslRTjE8L/v9VU
oWLN51P3cn34b+T+XE0hOFJwS+5MnE7SP9GV/lTcwwVF+aVcmwxG9dnz1Nr+6UI2u/7Ctz8X9Z0p
kPY1Tit0yNIxbD+vuXmK4uFpGar+tq2IKzMMcY/e9M0UAyiPOiPC1hqEBRgJ3/brnUlwgLh8lFC1
pwaGloUWz4BdPONkvZfg3/o6zl4Hjl1ssVzHaTbUn+YA7qjAcLJs2AnWrcc7k91SwP0xFBX2adkc
JUJ3JUyO4PJrhv42hUboigejRRdwukULBBypC4KBFKmd7c3bvz50lYOTDpk/z5hpvEyE8KfuQMih
bXsq4NS+MzovU8L/p4pDVy/YafjRZX6Lw+iSAz6zALIdci/+yJX5GVWAj10fRm8vOmHsBEHYZfXY
9lADwfA6OBlweU6QcnaHkBTTCTbq3oFIEFWvv2xr+nO2BSIHa46qHsnDPg++wxq3+TkUGd/ZdGx1
ihMRZTbino6gQgBu+v7R78x6QC6xS9cIBOXbGuAERcxlCw13JtKeRv0XmgEp4iMrlF5/+lZfODFB
ItourYdRpdbh4to5t/HZyAsKJZYaXL0LnHCw3NuZQTZ6w5W0NR4BS1wjBGUU2VSZHjNgTbudT/Xf
Vv+NAexq2gqNS+BF1pjP/W78zRZTs3vqF+b3WuHO4K6U9iPx+1Nkg+JjDMdqeU/yzHoHE1uSpyhq
+8XnuFLvyr5j72IviETSRHSejuuq2JdiHAXd+akbA8dVxJW1YXNvGpHimrT4tgxl/BlSVvhARzBi
velyCQV/f678xnggFABinMIRd4bR8MwSQ1t9GrxdTdFWMy5/f7VprcNBlsuqEcoLqDJwH35SC/8X
qJGdbffGjCScqaIStF+ZDXDqUfKka7CCkEBZk0rr5xmGDMfrQbA1Kp05otLBmokSSQ4eeBx4bABv
/IINO9Pd1tOdOULDfzoIGpalSHVgL9FIHwB6Pny6/ts3AtiVu+F+veVZP8dpRcsD8+AkW0gY8xu+
2gTm+ukYyJfrb9pqhzNVcCHDojGYtjksTn/4hZzuSJ9nn296uiusm2m3eDBDRTukeGEMbruAhOdf
rj98Yxi5Fo29pvA/DrAsRzl5tO3yLgzJ44y6syWje9LGjc/jGjWOkdd5wmLr5aHO4+6CJHtvVtC2
r7dg6+lOLMMDhhBArZFFDGmVNiXgGz0Yj6frT98IY1coZ1btMdrPkLJmevoWwm/yB4Gf+CNI5MA0
3PaOS8teTRVe0a1g18UiNbWq77umBWyJdfOpQ2fvRNpWM9w4bjLbdi3wFTBuf2DA8tGg/s6bYecr
bfWBE8gLDVi/TH2c1gC0PUpAOe8z8Np3NipbY9RZ5wVKQYaowuaLlxV9MHBEfb/Aoem+CSzELkgk
xTtL/tZXcuJ4KXGNyr0GKV05/miW5i/P99+h2GVPRPz2oSp0lXFzDRlWFFSYTXsAkQ8rg3w9KQbG
gdLrgVQ9oNyuYPfoH18BzTPQMRnaHrmG6+Nso5fcO/woWykLTM5BVcfuMm6s967pM/XxtqdfEoKv
RjHgxWFV5hQUIKgwj4MEF3z1qmBnxd4YA67mL44ypBPUguXUA56mGTmOKWYCtjUyXwzSize1wXWH
9OZIBZm3gkmsevVjmewKlpO2O+eUrTY4M1VjAlNwgSCkXn0vSwMACoApcY0KJElBMrnehq23XAb3
q36w2iMNrXCrQmT7QS3x17gZnvqMfJlrCP+uv2NjJLm+kF4e6ZgAM53SJga7fciiVMVK7Wxttp7u
TFZrF62BykZMVoM0uAIHGCSPipfbfrozVaGAZ4kaMvFUL4Ahgg1QgLeeAYx4W6YY5eF/fn+5aNto
Cr5drk12Ajt+SIHjnL7c9vOdKar3aqWBVRDpbEfyjlVgSEY6uM0dNXRlfshuGlmBkgugVlfclYWu
T8sINuxNv93V962ZGsEoR7+C/1Wl0diT9OLvunPxsDHuXTXf2MJ9XAkJriAXH8M60Mmo4veUV/PB
grR0WxPcEKYjdhv1wNMhG8tvQZ+Hz8vc9zuT3Mb648r5VIjcRV9GEWrpPfPMSa6OHnSQj7COUjtL
3EZsuTaNxJ/9pfdzzHCjCMek6Uz+EjUF5I+3fSAndoG1w0GThlEqFjPLk1GqWBLoH9XO+N/6RE74
hiDIcMBIUEIpZvZ9pR0920rI+96s8vl6E7Ze4QTwJKeBohYCSw3W3s/AS2UnlH2Vx1wDo3r9FVu9
4ERxx2lciBAHBpBqh6RcxhGIon4v87zxdNe0EGxmyMwuK0Ao+QkHh78J8+1O/25EmWtYSENr6tLg
5Lw00ywTFZP8vgj0nHZmAlArrtnOZLHRC660Tcu5Wv0ejUCS+2wNP9l++B434c+besAVt1WZAayw
WnH0hHHoS9OKEiB3UGLrnbX+sut5I9/iGhaOa1svXoncVMTJ0fPou0WYX8MKOF5JzrWw6RAHN268
nJAISqkgK404koZhBVyqp+o6sW3u+zd2hRMQ3MtQkdDhfDKYYEjAiUttIMAkjm6bVKkTDdSE7TJb
jmgwyMcc83iCKgoGv/Q2MkXoKt7mSol6UgIbLw4U+tD7HKykec8ca2Okuoq3KoRKRkgEMy67c+AI
q7+sz75xlI7vfP+NmHMtC8dwLvvBYO8bcvrJtMCDtXDo7yYg0Tzr76w9G5OGK3kbqgk+EhPyVdPq
oYhKoUjNzwCduB5u/13GvxEPruYNFKCobrIFF48gfErY4zF4OhkJmGISBXDseRQBWCsQLQPfULcC
7hLtUEcvfR976l+UN5C/5NLD+jWjor8voYT5RamKg5OIl+a2OpnQddZC3e8yCRAeUuEt60PcUGGS
xSzLXn3Dxid2RR62otGqQnDVOK+QXBG+Zd/nOmj80/WPvDUQL+99tfMfmjnUzWpE2naoSz1y9B8Y
9qyN5mTgIIrsLAEbzQjDP1/DYApoUNKFdEWrx69ZSPT3Zl2il9sa4cxmQiH3KyVBrA45iE8ZEnZh
ARr49On687d+vTOZjdZ6UT+2IvVrG8HzI2peRhhr7Uz7W093pjIB+EzgQy+U5uEAeGscl3I59Atf
451A2niBK/sr5ojUPcx2UqSf4t/YGNovog311+sfZ2MEuYq/uuTLCl/JOO2t6B/CBdhhXTaQF2Yi
uu2I7Yr+MtjsoD4hR7ouq+SEgh4Is5OhKpi4bXgSZ4sOPqQyMWr20w6OKCk3IDu0TbHnfrH1hS5/
fxVjcuBxlc0Q1XbVdKhkiEOGvgibd7p3I2ftyv5iIA1n7rcsDbr1Psri/pDXJOVqeMibUR7Bj7tt
k+saLoZ5a6TOPJaibH5JGw+XHxWl/oeRrcONg8mJ5GYpvbWoFZb1pdZfmfaCKgEzGRBgTCDeX9dH
bPz2Pos44VyPKw/zfOEp6Vt2v9iQ/iaTGv1DrzkYwADTrstnVHZlydI15d31l24EoaunA8MBWhSB
l/rc4HI2HKZD6PV719kbTXIVdAMdqCEXqdkUvGT1Cquo6RznSG1reoK1OZiROlHBrkZzY0S78rna
ktKOHV5HKQgPiZ4WWIp6CjjfZuB0Z1bf+mJO2KwzYOHSoBiDdrW+K8Sozqwny9/X++M/b783dhfB
5bWvolLgGphqIaK0A5tzZv6dXZrDWP+wAJLrbEzETB8n0t+vakw6qd7hWus2mXoYOKths+IYt5T8
8mob4JYgjBMQLGBiNarsxuHmBFJki7pXgkYpDPXBsqXhP1kV3+YaFLriumIKhy6cAprOTQ2euBHj
QemsTrCo7JxPtsazsyb2pqN2guNSGjKAjmV9l4U+ELysPINMD/aOeYpXcSzCvRTE1mhwdXTYOE4q
V8hJIn8FtGZd+W13Kuei74H39Ux5KEjlZUnVl/EKs33VmYPNVtTLRX7TfV1A/kXR2eJn9iapFsbD
n6OzxmG/QaU9Uo4RxH1lCWNoHD33PDs3QsvV2TGUXEAll0fpsKg7LHQvFR13Umpbj3aWUpQVx3pl
yJXWkbEnmB3pwzgue/rt/+boN6LW1ZhFfjtYumIrhho2MZ+ErRr5HZ5/MHARcP8FYr3wgo+RLJSX
ZJxm2T1gQHxJ/Fz5HBRPz/cOYHUFDARqgMLvVB7Dn64qCJse1GrNTz8U/Aje8EeA1VcJ1PcCZP0C
i8nodH3i2Zg7XdGaKiAo8wrB0k4N5yCrXwpj8qQjbG8sb/WAM7sUHQdovaSXF8y/AnQzqLHAy972
6515pbqk6kBsZvA5GuFPKH41q/wcB+LX9cdv/XZ3aeZT6McKx3ot2Ii6XbUcvdrfK6y+jMG3Bo8z
qyALSAKuFMi5Ip8+IDlU5YmBpeyxg8XayTYyvmn2Ja5wjRVjyVfGsVPSlPwccPvog2IvMSavf6b/
jn//3xLiytdQJwpNLKwsUkmAuDx5rJ3rQwBF55cAbilPjaktfaybqZ2+eaoo5aleSftURpi5jqCG
wFqFQaRjQUyywjtMclZtAl6kLjFW8kbAKhVb4iPYSiOQwJUF/ff6D3+7B4irifNyIguaMZZOU/Fy
GfyX4cOlHpK81Dedp4gr0TUyW9eiJTytUBi0gvcUkflAiTftsQ3eHqTEVel2IZDNMkS+epwojHyx
47mvcxLuLH1bT7/8/dW+JK60BMTFB0kdqUXY0sXtA/x2y9sudEnszA4W3n5Y6i6nTb+Uv5ZeIaeF
XLK/5/rw9vRGYmeC4BhKk14Mw5pFebIMF/1AzeMkyPzb7oRI7EwSMJdGvVE0RWmWYx+SLHAl+p73
WXXTVSKJnVnCcpD3qnFCBzRyuA9zNh14NLU7qtCN7nU1ez2YSr6ZRoYCtnB6WM1Un9Hht2mviCvZ
A3mubqErpmkf0PyYeTE7itW/7SBLXJmdGMGkmVqMnRB2fTmcqstGJqRrC/lQsTn69/ocsTGC/k9o
Z6cVFXe4L5sBpv9MJfc/cWKLXzC6k+3OIvx2qp2Iy7tfBRmcICHmrjBBK8V/YDNXwzHU7+AVvDYV
xc4uZ7/nWBZ/zXwJ9M47t3reCWyI4XDNjrU5XeI8Hw5NAAdwbJkV/X39u23MrcKJbE8PLc76uAkE
83AQiZpHFh7ousb/RLyjXyxECi/X33T5Sm+sPsKJcZTV4qyUKyQlq2J6KrCj+TuCkvZTVkXtbUHo
CvEqFnHA5wnuBL1ovmfI6eFqLah2bjS3GuCEeCv60TY+QQOWlqlDrpfsCeZm4m+Bvf7OGr0xxFwJ
HspPigjUUIbuLjkK2SO5/pt3hNKErb3l93KVdfZ+UfghyQpp0h4KemMYuOq8WpQhBpbF9CXph6jv
nqaaH1csitgPl3JnHd8Yy648D3hAERftgpxTFMQfwmamd33N9uS8W0+/NO1VdMaUNhjJ2MGuc5C/
E1QG5zln1U4cvp0vI648Lx8bo9s2CFPb8vkww2f0IaJxcAd89nxSU5zdxSIrbwsV18oupFFpW5iy
QzrS1/aQ50VnjvAhLWCwC1nGHqpoY0C7dnZwGZthXi/DVCAYL74bn8Oqrg+FEbfFI3dCvqaSraXU
YapYYe/7sugBwaF77mxbHe6s6FmdmWAOWpr6XdXfVRoicr74w9316Wrr6U609/DdB6u3pumlZHJI
SKGDLwaw471Cno3nuxK9qofZqyfx/Dz8RFfePNFVdDflAUAN/zMUoIIYg1yW2GYqHUF5RH+PF9Dx
TR/Gla4h4Q0HIIWdzlKs5WNQFQVq6bto56dvxFnkRLHujAlajby0P3bNeiizahVQr3UrgoFSy+64
P8Xfck2mn9ebs1GwQFzTuiyLinkNRJhWc9EJ6NpnODMgyerp5JKvej93ogF+gADROB77cAYCA66s
wAUdu2KmOqGgEYwnkuOslMQLieyhjGBYjo2BAko2K304PaFqNHwQzZT/vv6jNwYPc1ftQrVIZQA9
jyKh6WQznx3rZrjN8gT1J38On7yE0xJ4rWG6cFz0JaZvqymJutLeeJyInJ8/1rimavwFE89UquMQ
jPTgta053vRxImfWISX1upVhwKwL0WcURTbPrKlug+MQV3VXL4LDN8onKbxthiPgHNNDu+L6pKrL
PbO1jU1A5Ew9S49D/9BRgjRe9cHOFCIzUryP1Pgla6EhbKgmd/3uffzGKuBK8cIZMqSIt2EKQ53w
fpk9cjAZbc4CrdrZOV2C942tn6vH0yVuThQc4yE+jht+oG3Vf4v9rBsOYVvCQJD60bi3qG296zKx
vNoGjLDQGecmDNKW1fNR+A07+A2x70NgEH4KHdqdUbb12ZyJKpJTVpqMk3Rc1wlXGHAWmRIRj3l4
6Kd61LfNtq5SD8D4SY+X4bbgivcM9kZ2zKEt2WnEJaLf6pjL3199rGb2UYA1hn7qNUIcchrxI/pm
T7y71RVOINajkWOEK/wU+KsWhiL2efT1cgQtAheleybwW01wdgG1V/MRWB+Cg7ehX1G93x14FnZf
b5pLXK87K/KKNp0fpJEq9dee1uX7yjR7pLiNxc7VyetWVGbtxiAVsSqStZ+QZZxGL5sTb5T+Fz8f
tEaBupftlEpufCvX864ICbOlXvC+ZYEkgc7NAdfM086F+0Z3u2rAhVFQKMspSKupqE80oo9Dze4W
ltuEc0hAb+oRVxdoJylEbfogHTw5fLbgGn9g47KXI92IalcMqDqO9GODNtjaFu9N4YlHvwtsk6Cq
6Db1D85ufwbdiqoLA6oNwbZb0k9STfX7PiLkx23fx1lb81noHvsWPwWivb5rkOs6Bnm1x0PY+j5O
SIdYtAMeCT81Y7ve1XFcj4lWNnsAbARFErc1wQ1pK+BNFsx+utRBdozAT3tcqb6NnUdcESBnSo5Q
BwSoNKT9N+mt7VeU6+2mSje+kCsBFEvHOt1liDG2KLDJ2HhcAINDEWDp7xyr3r7nJK4OkLMSB9t2
QRd7Pf/aYU96MHqQSeQt+tErwhbINb96GHtdfZ1Du6c03WqZs7Jyr5Z90WAuLMDxIIkaBvYztsGU
HwzgdeZ0vfM3ZhFXHpjT0ZOw/8KSZEN7HwRLcfJQvXK3rFKdWj3NOwn/jbnX1QmuRRngOOH5aVAB
0XheG4BuUTjeztUpm3k7nOBLUBIYAl+2qNebtjH9hk7gV3DG033b+mkBoiZSR3DzmuZc3d32dCfw
V8618OXF/N+M8kM3esFLbe2yM+a2frsT+HPRSPjAFSQN+KxOA8t/Asu57nyYrT53Ap4NAxlR/4uY
6XifGt+Lz01brahL5OIJJlK3GcaT0NlYDy0qEUgjSaoaivzZYLuLFfpeojtk/2VN39hPuaI5T7R+
Ax9fkppQyn99ujDkVMVky3qG2UU9Vh+KAemEe2YqbRKjrMURd/CK9XPWjrU+2jxT/ge28JgcrGob
fYKHq4G8Dyfi7ABHFFAjypEN47cYdZt+EtmS6qPvzWViYK0w5bl/oAK1BEv5fVT2MeNZ87jEYfYs
wtk+g6U0HlrF9aHTuUmUGCosbH2QeKJfEpTkPJhi/B4MvknaWFaHKtfDIWL2V195QCgqujxEa9xB
kt+9R17HHGNcYx2zKjsvdM4Tr/KGJGq6DDg1Tk5tDIpjZ+tDBzWuHttvHfO9u6rq/9HhYmB1X6Em
0ZPPxbL+bofsAsYLXphVv0G5/MYm/+tEluhQkXlNtD8th8Cn0aGblnftSGDDFtDmzkMBNCPg30Lm
2x5kyR50532M8lAdWx19BHF1SlSpnuYh+FQF7Gvdw2uEEWxC6z5iB8UHwJgjfznIzv5cpRkePN/8
JVAieeIxYJ1T0H4VdfWSx9UHjf+fgFtVR0OMTvupjQ9DbcM2qewMUJ1XdUlYLPZFTiNJJcWKUsr5
vcnY56ww3n0OL2Pk8MOERP5zGc91ApPury1QqIduFRK3qsNwFJx5yaiVd9dJ+6ub4Q5dUL9LZj+a
oGCRD3NsiqTgMIgbw58lyxbYu5PfXUaffdqwJ6+bH7BDKuBMFkL8UYS/feIN8Fip63TS8WPWm4d6
jh9A9v7F6vUfb6T3qmrC1NBJJEVUg/CdreRosDFNUNvUoYmdPqi8+qFKERxnTW0yZHCpA7eovG84
fNOR2GdnAFmah9yM+TEoCnMKw+o7L/J3YzuKJJoCljAGDAcl+b9LTqukJLV8nmX/CeZQJTSIrEmq
iQ9Jh0vohJfDP3Bossepr/WJ1/7XnmtzQLcZgDarObFxZ85mnDNcEI7iGM51fQxwtEumcnohbP48
ZOoD8wJIeifkaBFHAne5EEzMIv8swXjE9fRYHdkKT2wf5sCpXKfPAWzFkk7Bra7L1yHpeTC9o1a9
R1D95r1/5pKLg7qU+GtgmxI/jMnJG1udkHb6UtMG56eg/zUz9gO1W0gLzaw7wAwVfsMEvThL8V23
zXhq/So49UhRHAqadwldqr8HEoMX683ItAxrMgbNhKBrf9MO5zyoiJ8UDZ51LQDc1Ou9lbo9xLx6
x2h8B7OY6nFVRB5YiMxkpr1Hm9frWa3jh2rMP60e/bRGCBtc/Ldp52HC84f2n0DOISTDrbrrRoG9
bccOjE/xnRfl8zHwyvWw1FAv9b30DlG9/pqIrhLUYsKVn1cfp8H/WvD4uSd2OjXgTiY5pqfD7EM0
soxQf49yondR1v0zqqWEZlVBG9MXDNw0qg81XE6SdW7lgVhU7gpiyTnsi/zYWZrfTXa2hwCIgfsh
iBTIn9Y/eA19aqI8T+qI/+ps9DINGapPYNSNkTLPiYa5TBpQmMLGwhSfkU5iD/3sjUWifJSO9GHs
fwugnv2mshLU0iAL4D+iBlU8x6A+0gPrR/JXwepyhFpqit7bUaiHYg7LuxFSkk9qwGwz+1OjD5wi
h33gcHzOE+1F8g7hL+0h9LX3UmrguLkMlUQ3EJXWgaHnHs6yD/7Q+ecRqJI7HZYUK06EX5Gt8/pQ
mQsrPgswgRpIKO4jSqfPzFZKHeIMtWYEEklk3nrbvfN7hVxjIVlBk3CBRimBO2385M9t9e+a5+xx
6qHZSMaOd2kHwOSR4rVFMkdh/shmUpz1RP7H0ZUtR4pj0S9ShEBsemXJ1em17HL7hbBdVSAhJECI
RV8/x/M0ET1dXU4nSPeeNXV5gJX8kbAo+K9vF3uFbr//x9uxeZqyIX4Jmkx6dGEHwVPD7X6vGabZ
IouH/inKGvIn2tflV6PXFN9uRh5iL7rjihqWBndcLK92h4Q714Peb+nUWXMbUMiFKp446Uk+h4zd
8XReT5aJTR0aYtmJ+3k/hc76X0vG3euM+uM7ssMUn6P0USZ532x1OYU/XRbDHvu+msJs/Jsi6dzl
rdgGZOfvCBncXP1CfvyvOCHu2zX+HmdIUPrR9kWguMyHefje63F97oYNlhBmXR5SOj0O6HK7ICfo
BqflnrNwO2ZJ+LtW7CXDA5Qj/G/C5YXPhKY0XQ5ufCOhCEtE3ADztnj+4ky/+5Z8ezxI16ixT05q
KKcQ6vyrozUekiQVF3Rw1DmqcMJqoAHN+x1mCRzjz3GXXuo4fIPz0h2yHmnJYtf7Rdh0yMc1loUd
Ua+rRnDyMHNvOHbF9Aj9dFTG0LgWuPI+rRQPHQFqnUzpUEAoHFz3aELlZ5b4gsXmSRoUWvZmhAhe
g6xqRnofJ6HBXY6XdUTP5dmk6n5GLSm8HPWvbY57FFaHVQSIv5zdEOMCX6Yi9GLPQ6u/bcNhd90T
Wbh9WXCo9zPufywhithjz4woTDKSHEWq98rPTVF3ihSgzEnuOfxpvWGvQu228BTjhXFbfzbt+Alm
GIVUDQjPHtNJvrP5uCYY/MfM+kLEcVasKEAroVf+NezwlkvlkRtG1WcmFlRGm7mpBhm8IQS2y9sg
UNAW66hc41UDLOVL0ZPpY66DP4gOaHLb7XvJJ3JK4iFD03wny1lCCYhcwrce2Ui5UeEzDZi5wFgB
+egc77ekVxluWiZ3hAXp30069/hoU3poN7YeBjN0LxH0rbmft2PfaHpYcL9BY1LfFqhS/26rn3Jc
8vQEYUJ7IOGQHMZJxae6DQkwfHhaeJL1qsjskB4aOqOTEU06TYmObSFxyu9yeDIdwXsxihUUXY8u
ge4WG6anUwbf+kH4n9cFe+FP0/nexI9so+MAzwDSJIu4s+kzHrKlDEObnRkPflZ3of8sfpTnpNX+
BCXqXu1rM33SpB2K1GTuMVsidglrkZ124c155LF/oSyMHmy4mecaPb0yD+eYfNXCmuctiOp75HIm
B8LH9l3DK3tCW2b9jNbduZyBdzzUvNV/kXXQVn07+lvG2XxF5GKDRKERdLOu+6GoqeQqn8IVJ8SQ
+RfDIiS5Zbq/LvuyWlzLqBFfPeVX2tT0iGCftVoRvvy072ItHVc+wsk4uhue9fDdNp391QyYbwYl
MYlLtsKatw94hZP2TQaTfJm9Cqt+2TO4Y5kq8K1g7pMaqNhkDbtmxMeHuYsDPLL7dmvsUJeOJfp1
CUR2USZuRZ7FLTwsuMnvTCMGcfDMdGUjm6xgaR0WMGjKEhlizQFhUDEo79BVoe/YuefhUIl2/hxq
Un9rt23fam3we2pYWCUop/3iycofOBBBPBmue53RV/M89d10yHhtqo7r9ijmbih/vuebRoUXJotU
QyBak5Pd2vGkRgcXWzQhZocl6wUOZoVhx0PCCpK8alFvWmDk2cpp6KM3Rn1yXfDulpll5n5Y5rEU
ZF7BQ/TB4wylfmF/Aulct6bQCSZh6dKEPPE0Tk5qBguVe81xZDZ1Hb5ZMfPxhEAetL7PybxWKPVV
Ak2m6dDlvLX0dzIjzSj3MJDepEzJpadSwXU40DUP66V5lH6Nn8Aguz/RNtO3NYjZVW1B/bmFdfA7
FJQHbyJuDADfXYVoALC7IB9ph1/mYQz2WheE2Dn8kDxQeyk23n61gVmGmwiGYajMDpcgkomR6leI
NibvqHmtFfaTpvstWEfgg2gA2lyCJSaqEo3TdY5hnUUl6xq3XfCYq/HCMpSPFuGk25jmA6vlvwji
HBzlpIPjULWp2E+on6RRbnk8taXd4bjHnBoOY7UGHA6IzrRN4SI3hie0FyCnw6HTWf8NO3SfX+2y
y/qk6iUguVjE8pGi7/ShS+cYXvFxkcm1ifbEH6aNBDIXmPvafNqjYXlafBS6/2Zg41sBRQnmJKPt
LM+ZNjzIV5L2FlLNEHeWRokaiibFj3FvzNIOXsSmwYqEvvmBlvtWb3j8OnwFzwTXEBJq2wntCrDF
c30MbJv+UQhUXwuYKQNzt0N2Wpd11PL+Erku0xdD5mzIdU+CueCDH/19VAesg/3T8DsTjBgMxTa5
6ClSDE5WtPxgZfA8nnFrprOgfUUmK0HGKuJf+Kh79CTEDLx2xiLvDoKwIDosybY9w7JP2BdUqaCk
w3hEHzbqeSNZ9RjfzWGINtI9STKCR9GbrOvSTEEiUHU/yrFYwiWZjiYYmPmi0s0UEyZjAVYPL6h7
Rmgek5duGgTonREJMZfMBQHGuBXBti97p7bsMpEm6I/jbkd8CbIXcjtrrqLgXKthzu4BA6QiyJVd
Q16sfCU2dwxfWw4dUYKixl2aFutnP/1ph3TXtz2OZ38fJhoV4rmnbbt/Mc1kW9Qkw4FA9BRkl67R
Lst57DYohNBUNyIPB8d7FW4zNgOKGIwu70irTmNYNxCmY0xAzePaO5xdSB6uKxUSqEZxE+KtbMSC
e3hZwfy9+IZR8v5Tk80OLgwwTNNOMqy9+xA9utox5CODvsjjlWT1je1RqMpW49w4GevXJQcp3nd4
2uWKh0o0PKn2SVoCtCPW5pxBiky/atS83OKupzZnaAXG4JTFc4vPNCCPyKuA7weKVqgQS3+gBR5v
z8clT0bHV7y9A7I2cPIvw8EG8/zPinj5mickKZcrImvrk9SQhd8nhoTZJQyR7ldAzb8tOcY4tt2h
/8sHJbFDq29i6eMZCRKZ6s96rvugctvCNErUpsG9pXIP2GtoGc4w3ObrXiy2ySiqNFXaXJKYId44
Ivifqkb4eXjXtNQ82Y6D18S6WdsDbmXsfYy5Tt4k2Ul6cRi4JCINOjSB4xVMlzNccu5XbVXym4hm
aYHUhDYuFlqDjCjQ4dHYAzbpYf/2S8uie5Cn7fAXRSGB+4vQdfx4Br1pVZgRLr5Dr/RnEGM/LGGE
mlkeb7tf7kcK/9hDv0HtV9gky8gj6n8nW2a1cAIjFdUgy+FM3nEZhBHuBai/gTBtRsJjtFrdlDtm
GRwFTrTiEfkY3fTeUIS4XIRuhq9NciGeIh2OaDGMp7mvjNZqLrK9NvvFZ3MX4IuaOgWjp9hZvocr
8/e+Htb9uPR6JxeV7N3vsRFz87Ss08Jy59Z1OOPZYUO+e8HbEn0m8VYFfjXrMRy74B8bWvrXLhn+
vT7AkHjEbmfTuym1gcL2veIs8r1z8W1c4NM4u3g29DIwv/lzNHXTcqBRTfQNT0wQP4NycMCu4BWP
Chcna1Ql4Shc2a0UuzzDq/6Bplm7/6UUct9fLURNPgd83EXHDBlcyERMHZLaF6USCqETtcgv7tp+
ukazznwZBHMqqmTdBnsXJ86LgiURyc4q7BOKWDyThcchWLAMcIA32DyIXf2hRa3fn8Sq1ZTRYKYI
d5Br1R047pld7DbMeIc97qvSEdXFVZ36llfzbIw7AphzOOrruMNTj7jXNm8Hu0VVJie+VbB8jFgS
EOpAcjAKdMqdAgx7xWQQtXdNh5WikNO6+JI6EkUViCxyv4xKiCNvYEfJjfAtmErIEG1uNU3kFVPz
MJ+wFkb2uDDT7qXCiY9NLN0acRU68l1JxBZ6oGW6/kcZIWuVyDHUpTCd+k/FsnmDWdcERbub8F/a
QqGW94uTczm2KRvL1q3sCR6G8e/PP8Tci37JporblnRlEpnmPUWybJD7JIn/myPaTectbJOhnPZx
wdnbKhIMRaws+wdX/xpXCzi4CWt8DVQtZC2mI+CCjb5uiCnoD+nspDxaGw/igoylBF8K6kZdWLja
zOJgUt4mPpd4jdpqsQjqef7p6WjPU4P0JBy5STM9OY7ypgKkUJDc/GbgKmp2uxGIHjbKYKCYe7WE
FyzCcVpOKT7vwSLOFiN41k/YnwSSl/AAoh4FUdKjfxsW2aKsHRt/khMRbfHH1MHp+MgQRbgdIsTU
dC/QqAZpA6gM2QfFJGb3nEoDGVIcI7vol5KxnE6qgRWqWrhS8jyNSLD8E8RNFlw4QoZhfAr6Tr6j
6lr1B5zPCSDHSYeIoscLaSrSSBqVcnWmecAFhtpoSUhmdI44VeTKYwAB4X9XQ7a6FjtqLfBicMnH
b21YYk5+S8UGY4vx5ooQxY39nIR72xcJrq8px6U+iJxj2sTFLY1cn7Buhvg/agly5tADTHzARGea
wwSIac7dvJm9HBPo488tpsXgEhGdjhcDZDW69KEITuiftncKUbT6bJTG2eNC5rF+jnByVkwHKBYa
h5iBdDBxrU/zZLsUemgTv6y7HzCnK9MlAFjiGXBHt9R1LmXYzWUSRDGg1lVN0585dpSU+G2K+gnN
dYAKtYniFwNLvsEVApSzgs6iCQ4gTmecivCOyRL5Y8Je1myo3wWu0/bWodE2wnIqxjRHQrLn9zEX
I8TfezC4fODZUrImXK/o01j7fDarOY2WB3+AiNNHgNvpe9jvJsHluY7V1o0L0uzV6J9+hlyT762G
UEkkQKVTPfOndtxXk9dDCvBYRB2KSeP2mccJQ8AL3b9TnTXvuFaWq0Qn3q+aBBQjrtDjcfB+xDwp
ra+xQCPGUPZBcwhJm1YJcrBudDX1nONUwtsb4cxHY9lMrlOwSvqDP3ZtNalafslxBUbS7XN61xok
vhTCkRjwYb3Rqq+ps7hjOa1ggHZvfRBqh6Voit+UBXZRLxB9VnKSpEpnO106fK8gH7KJ4uGpORh7
K9FBiyDZ9DDG24rdGiU98DxZ97CzcHytu94fYmAU+tLVDYLaA+eALEUkfOeN8/pgx16BeWhtFmIp
2IALh1nodkw82X5KPFaxpyHqx0sc1NiLDZW/iKnRPEKEfKz1TM4bCfEY8kzfmm6NURaSZLA02jVd
cObp8D4SYBCaJaCfaIVyx3WB5frnyH6VcotLD/L7Gnsj70L8vThrhvYlHTf2hK6R+oNO5p8esrZY
1mhzOUcu/GncF8pyXIAr8N+V45AgKRKUGS4pcGivnY/AEbc0cYj5Gpc7L8P0a0omHDjdEB94E9kv
NWv74UbdXOaonf+oNAMSv2XhDCcrNqB8y/R2S7GkfCJIN8SZua2TOuy2hw8ZkaINK8J0Hvay8bBp
YWgdXZTvSxz6fNyDtj07kams0lO9rWeDnvv1gHX+W3rxKkU0VfDZsfsg8SorAnixqgHCekyC2NcO
6WBmWnlYINMc71sIfHhfXzLfdO8bY6rkMyKommxpX5AZrf8N4GC+Mz+Hf7TyGF43RTtcSfFU0tEq
7Ehqmc7tSp/njIDkFew7xEV9g3gMnLOI9t+sE1NBJ26RixC5UjE2oHWp50WwkvqVpeKn/bbbfTXt
DqmBLeKowBotuSdAllKVDCelGAewgOpd/LjRYcOiVnFdfwx0r0EGrtlho14APBLqgPt3focZCfML
NP33ja9P6RbTim6oJYiJ7/KldzDnq3T5oF1D7hb82rqZrldF9/XknJ5cBccAAVOENry/PxLBrxCh
4pWFpbCyFp1mc2biQ0IIHfNYZ+k33MIJR/foZA44Y6JqIpG7cyjPOY+p4YdZjFCO6DQqwEPiT9eq
u3QiIZfEZfYM9i047T2iuDZMWkjZ2ZIyVFn9mgzcnTkNEryWMZbyJObf6NDWaY671793hHk0w6Ga
A3/Y/2Eah1WgsbykIDhyjgjrHBSkx8Qwk9JjmjjSFsvpzAb7mNBInq3zFgUwG95G0kUPGsVSCjxb
NhxRILblPZI1ewghjH/GCB+XGj9x5dalbbG1E/Kox3G5Zrxh76517tpiySq2nsh87WYs0KHU27fP
/HrS6K25IyH56gOZvi1Lvf3StnnKIupg6gf1ZcQmsAOhC0rgZ3qhKm7OezyMRTb142EYx+Ed6H72
uMeteQfpY6MyW2LcKyjQLJNpTvpqjBdLfxnZ41miy6SOWcqyCvEbbQkJt0ZqZ5xNFYapqFrIyJ5n
FfMS1k19aaXzmDm5yKVOAyTM/OAZtR1B5URbOfiQ3c9D48perd09QEl9bAMdlAHfPhtMBTc017eP
vltYCZ+BO7VTuFW9xmqjA8KLdGy/6p3dt3bEDhN0rOjM1hUKxVE/odzNMQrrvpxm2Tm0lqdAinUN
YBGY+g5mg8IcZ3Oy4msso6iNv9eRtDeuuvAy18kaAnb+Af3XsD6EkBaXAoQcfjRRJ8XiJvlnSlqf
J2zu3tYpxLkEhunM0rn+28rAXhHmMFzG9oeBg+Mjekv3jYEnWrDKF+nQIJO5XgN/234afONNQTeC
tfOZaha9x3E6OOySsOwXKUPzxCbCX4E0L32MobnIgBYB5BbjguIoCd4l3XC85ING3GzeMIR55cEw
OkRiKMQ/766Z/qCqwV/DRXbluJnEgemzqKEH8HKeMlajudqHh3ZR54y6+YUklL8Fe2O/hATXNmI8
LTNEJh1X3xMY+8R0Mw4vI1yK+tpHJD33TrZ4SGYQHB0gmZeIM4WfkKDnUuE/DY3HNFa1SkDvZcZW
Tdi8IJeJH1ayRTuIwCy96JZzgBFEsipD/OuHiQLknqGcq4iBVCKiIiX3eNGnPAWU/+0jQl9GzZJT
RHAQTuvKLwt6IA4zFvmrZyS9AfazN7NbkExhd0Jha1Mgts1/Ap1rK+oW+UiZeu37QF02OXbgyu36
MY3qCT55sFzDhLIsaG2ORpPljIlsl3kT+OQgffRqcC7kko31aXI4sBxfwv9a1Qeve7cSBLYP3XsS
SXXUKggwGYPVgABt/6wpZf9okv2dEd0M5mIc0/InWwGsDge3zmV/cJramwri9RCjo6rgcc/uHU54
3E6moScprSohmIHdSfFkOGY/TTqaSnP1yHM7QyLSfHCAXE+LSJDTPLruY2PzctRLvL9kazJcfDCT
SmoxPPDBknI3FEbljpedFb5KjYDMiMt3dA3VOYQeoswIXtZQbACGW8zVIZPpAySG26Fu1+amav6V
Jkw/peYHZOLhuF5JkybXznUg/oDbPEViWA+LXIDxC8r6wmDkrtpmwDebqBhZrRHOQWB0QNRgurIV
og3sH3iiwnvCOTm4RKhS8g2SZUzEFx4HCYoJUv8WgJ3DNiezuxaR7W9Dmxm08ZKKof2s7EPe34UB
0g7wl7DmW2eZh1WcfS5y0PdmVU893aMHGaKbZgLWdAe6IK6mfm1PUVzHb+hY4h+xt/X93oGc7MVo
znBR+hsqq9sLlJdBRamuIDFJHyVmwYoQsxwDjdsxDydYgakGrWJc/V+fcoCHy2b+mAlAyxZJYC66
mwAlLm3lIx1U6wT6T7ezO2Avru+wcaYnC4TxgPcCdz+AqPPYrvvfbXQIT5x8fF170NhS4z6nTQRR
wOiSc6x2DcZEHJZxV4epn9ghgmjrXdgZwJPM3qKk4yfYjrZ7KOl56btJ5qOD7gYqBbA2SMXMDgsU
h5gb9+UGINLcd0zaE8ma7gqcos2tUwPW6EHhfUCamoGaubB8AeOQ+KbsUXn23ziBGpmEUWVYYwBC
IEFQrDswhRa3y10S8FeFbG8IcOx0R0AkvDQLSjtzQIHuLmy5vNsG/5lOLUGgS/0v3YPKTEw9Byzw
iNwC10FCGue9D/oD1B9A6T3msLa1h03U22lKls9x4CPgPBsW4KzWo/dDcg+XBQEO1i3q5E1Eqskn
33hpJLKIt+GOW+pO2L9WjBKdOgJdjl4I6KgznPCgD1T63sWo+azhXcfqgCrFJYTneKf7dA7UD7Gx
gzbZtlUD04hdXmPV/9X3oc0TjKZnjjW2cMAOvoAdgS5GF8J72mXd2/7jTW8p4ljqzpIrVo7sHGMm
flqXJjhPOJgO6OaEmoZg0bwtM5dPCnbX93Rz4lEJdGBOP4qruhn1GXS4uolpfAj4Ar/T6H+PGAQq
IJxN0U8xOc01v7fJzg+Qynw7ka4lbVT7RjB1PHSINzt0E7jMLVXLZQNFcBJt9N4EePVr65YQMTBd
X4L0HsosY7iH2ln9hfBqOrYxOCqSzfNpJyuuCRgamxoDLgQD/o8zKmGIPpDpRWRc56uX8q8fwIEF
ptXVGiGILAlndQhAZ2ISkRKnOzYD+P2aM2VQQCkAMRJLbKsf1oQBmm6SpYB6ywKnY2khAj3c6Tqe
7iap6vO+LduRLhmy43ULjx0cwncw2g15FqHFPkjCrVgaEhyxidBHn6FAaI2TZMhTgAjvqwQdnSpN
yq3Vv/0edt8p3RCKw5eoudJxzYCN2CeoWtI8UbUo0zr+yzZEKSVh6o+2EVspZxxzKlMYSvVsD55u
0yGq+X9DBkXSJPlaEOxagLIG9+B+Pukm9O9MGHrIEAD1nPU1v1mfTEUyzyDchI8vfKf/xViVgI1a
AAx1f6bwPxeWiHvkR2LCDIa5ZP0KYBQJrpjO9HufYZx1fvo1AXMstxUoFsT7vqy16D+RIWgesqGp
c58t25vsEH4fMCYu3U7MWWXd3zBZGgzeyavkcVilbGPQoGRjyQYgOTY0tAoHKPE0Ym/uttqdCNK3
nzRa6EpkMktcWXjVVtrskHDgMFkWBMwkLWf4OFgzwK52RTIs7Yl3YYDbJezuGNkAswS4xykNEFsW
y782IEsRy6x5DijOTwRWQVtXb6k7ePjISmsmcKSoeSs9pEnnHjqGAlBrkmvVm4v9SZyywwY9HziX
HEizPutVuaOWaI+w0wCjjUa+S0vbZ+SxEehG9HTd4ojezdvSfIQhxx9dRsBtE8LEddTUh7VL6jfX
wy1T1y2SMON5fnK4xi8N6T9GDm53nj18F0LhzfJUlcMYJyBgMnVVJPxKtvg3S8D2bE0c5EEIZSoE
BxXnNSRrkD/jriADcpl0sFxoxJIHuOfT2xJ34Q2F8G0hZvpkZbKcI6gMS8G5Kfcp0teZAqiI3CZz
mEod6u4X4BwNtOhR14e4J1WSc9BoEEhQfQa2C6VQgIhBFmBFbVK7VDSCqkCjKTRZ9UctoUOA1o3m
DaQneQOFRL7AHlEQ+N8xSPbNzQrH7yQuwQeZdPGp3er1nRrEFIHtCMzDTwts7qZ+SXA49QAyh9j5
15QKbGjNElZAQeh0B+Edf4R4DCKMIJwQGFivJ4/X+wICb39EkkYL5SQ9QMsw3XRT/1tk0PyCFCcu
U4fLcAkDeW1RuwSiETlzzbxNzwKxj4UdkKw9t2Q7ANus70BaBnkUg1cTAflqLAC/ZTXY6rdGG0QS
6a2HXArpqhBifDl82GfQaOO5dY0o4nZ+EhO+MEn7126do6MUUMnjKFA/uXqf4C9kkSTkmvXYpkD/
w2ofwVW1fYgf6YZLlvnYjq0q8FtToH3jCKJP+fXDuBaomme46pOPbB2/InCt91kiewygwzVJg3s3
IZ0pHrZcdcPrzvyTRxZZGa6QuLBsOqRk/m1T+jrSBZlcG8aM3ZPHYfcwLikNIptrd49HioEZYKyI
TfJXT6M4ThkJiogBCEcv4pxryCKP0ra3fhO/0xWrkV+GMU+jxPylKDK8w+yLHkzoMO5ZNvZYfiHq
fc9gcv2lNzVTKF051rMOxv4Fd9rvwM72mI3LeIqV4BUYlfi0TTwrOgIRBgSbkJQXvvPijxEDMpN9
u5IiAt94JDMgUj81LrinM9jSCRvPP9Dqw23sMRVoypIur8k6lPz/cjEGdVU7LxOKBbsJlFOUlJCN
hcA/4gaY6pDOH5xm4INnh/Vg18szhYrwE/l26nNqpp+rfkmuUwPUDQLAmlx20zMMNzu0mUtgo78c
zSP/TGPQ/WWgCsYFlixvQQ8DBg4ZgjJ6Yl1IS5z15lDzOgKtvyBmgRG9fS6otDpl6AxDbly6n6N2
gU4n8XZ7modkBFG/joc16rpj7RtaYK5Ud4A6w5vcVnHa16nHiN1ZqJpRRaIPAauTf1A4iPPcgeiS
yTC9Lly4kyQpZCgaR+vUcfZkMMpfNguH52rNWka+X34lK90BUeLvKrMYryqBqv9tivf2D9hFRIHI
nlMAmQiJ/w3KRr+iZHJ4o23MK+YiWTpD1iuldJhzs3Y+H5rB/lm4H6Y8mekeHNguIBlDIaz3lYVK
FcFjnRj7vNF1eoK3w36jdQOoLb7ODks0ljFMEu0Nqxm5EvRA3gGTVBCsyTmErNvz8HPniBqGXFWu
CHHqxEOdgFLErTNAZoGB877N5vDYI8f3uRktTcsY0chAlCRwDmy7YZ61Wr1BjTRqcPPpjGV8R9zd
3e4N5QUgHsMh1+j0egKRZj63hqo3w6m7CSgNsNx5SGORKgk0tQANCT12MvbpWvXxzkGFxOl4jfoZ
WwvIu6DJ6Ti3YHVaylXVStXMxdiP0f5GV8y8Od+CJi12gDZVt/cYClu8anMRDR0DqBvL6BCE6+Kw
nHTmG8rWdPyJbQ6xBgypawu6rg6FRM2cmLLTs6g85kBAP2rGpoCh2J3GyJnH2sZpBaaR3ZseHNa5
9ilPiwHChOTmKIBpjKYI+TuYRFOeT5Z3F64bPMAbAytQJXoBGMZQSSgxMK/grfHCkv8kAMD+uatb
oKaTxpdSWOA+SzmqITYlbItLdlhRHuoOP5Peow1MxKtxYtMjhO78PNsmNaXeJt8XUL4QXsqAgCIO
F6EYxslZfEYoRonzAQO4rnaVbSvELX6HhUAmlp9TIZIUWdAwruIXooZ6rHG8TZx9Q1o6d08C8Nie
Q8YTRtc9M0lYQGIWLRVa2eq+WFIJfGs2s3Rg+aYe8jdAv/5euM5MJ0js1ZYDUMPvqcY5vpVJYlj9
OpvQ1i+bznbzXyv7hfUQKaxKHhIN1vAdHOvmjqnAMDT/j7MzW25bydb0q1Tse5zGkImh41RFNGeK
Gi1ZtniD8CBjnmc8fX/cp7rbxhHIDlbsqLBlO0kkcmWuXOsfcJ4finCbjpFur9w2DV5DLy4eM2R9
XoLUt+KFQtX+vlQCviX7KqmStH0rWSVaRlnbKPrylT6REayoepbjvsVNJF8mQ+1/rUJNd5cFHi/t
TdH55bBSk96ite10VfiDNq8QT5ZmqfmD4apuvO3AgSFBXykx/QPTBLKJqeSpUdIhnXTjuv0Jzj2Q
teOWmY+fRT+o37ssCra+UoiVphc66rP1pyjxeRJPDXeukyYrZHbqFwt46KrWiicu3P3BROJlXYq+
IuGonsIocwGm214PMUCmm74J1UUK1nWFuzFVWL7okvpxdj/2GglFlAy4/WE8+tDLXBsWZGzUnOkb
r+lo929yaJ84EKNdoLfGSyVkfyNaz36oMFOAvFeAaBrdYuvlki23MerPIyU2GtL9sVEBgHkRwOTU
7/yVTfsVWGavLHxbD7cRwk2nHBHNtyjLnulDkW6KNnrqNSVfgUdoN7blj6s+zpS7TuQgNSRk7K6F
Tqn0wE7IJrKNGoYupq+WIHe1Sn24r7lfPHhO3XVrp7C0N1qVKjtsRhtLd/Piax0O7T4HDYIwpFIU
t+AklXKZgqzWlyTo2SpsKnut2NwIYMKw2S3iwvWOQDzL2yDi1geiSOvuHTEUAO/7pnwPVErmGshK
bdk4dqBBdokhFMRB2QPi0XqOCafqNkYl9QeHbgZ1ShYU/dn22ZNVvW4zPGvgzQiw/3H4ojeFty/N
IdmXQy5/RplOUqin+UM6+PmtCxbr2ZSqedD9llOj0+OKQ40Ly0JrRe5vskDkKOrp7Qa3by5swOgw
q0bEnfSfPtyxt/SIa5WdjYeyb8ejKClpLeQwOP0CYU53FdLG23MYVmvuKq9SN91iVZoNFnV47n0v
IyA5eV5rz4LMk/tRY620XqJXa4Gklp5qv1pU5bd6gAHdUAefXEc5In8S0ZKL/A1auvdJRv4xDqO1
F4jabtgZ9xawtxVyju5apXLJLS/j5WUPVhneGm2qrkMVAGGYdgDY1KA+cJOAFqFZkhur8S0LAmD9
mR5vs7bKF6GoHh2RNasxD8OV2TYI3jT23ZiSMReOF9+EtmUui9ocVkpdWZB48nu70e8ADq3z2Eh3
Yx3tSr9bhRbAv6ysjHt0Sh7TFDA1Rl6vsZ8IhHoz7Qt2a98Gev0L0eb2Uml9EFKWfKHP2a0VBDXX
eK9/A1h0Z1bjVjaptZdKfltL87MNsBXVpb6k1ePfsd4HatApXKLS0xeDq5U7gxqT2zTeyjbCtezi
l0aJvpe+SnZGQwS3Muql/l6X/q1bAbiCi3ZH/9laeIWm7u18wGuMra5e0CO0VuiSCBpXYu0aQU2q
pzyecKjg3gkxeMlGUeyb3PdfAjO7N8a6WWKEGy01wwvJT7Int4fslXk+/VDe/KKn1kp7pPKTRViI
YC0KYH0FJxxtLc/YVNVp95GRGtyR4XxLREDdjFNlTfeuBYVWWVSiuacZUa5wWlF+F257k5biLs+6
b7YW5CvPGd4cUII+jVN6056xD5yRKl9nyU3qlxA4ipy6hQiK5UBXeE8T3liPtp+smxoyltHl1k8n
pbFl9XB/kO01Dqhd5U8YDdQvphdS7Wr7YIX+S7PyOzGAUnXuwmwYCXbhOa+NI19zI8ZUgktTswE9
c9uqWv5ZseI7e0i8JRgrB69mU30bzC7/7tteR1aWane0r+PwFu4EeyEt6Vsrk1SGFVLFwR3Cje4C
7q+hAQxV/KVyiv4R3g/NY7ALy9705E1vtNrOcIzh2LH7v9BE81ZhQd3eCfSHBlYVbbBOXdTCKmhL
BzoAyxwGUeF/I8GGCOZVfvCpVFQNRhqQ/yq1/H7ZpcCaD5QU6BaWzfcazOKNgM5Xt8LeuKEOwKps
nkKgFxxz9mdyV+AiCkD0OCDWLTr9njk0O9EV1c+01Mddrnt7eG53gnvLTtP9+D4EUAIe7C3Mos+q
m79FmXdIgQhtHVDFd6gzNyvq0e3KbrLhjcnTtiMJ9UpJ6hNfJ6+VmyJqsmahDlK/y5B1XPoRUWol
AwA+MA/+LXxxQrIuoDbWAlC2ZeirIXbkLlI6eVvYVnZLZ5ss32/qH1auenulMrNfo2R9mLpt3lvs
SEsoU9oG6LW/jFpFUI9s8tu4a8b3wKrCEhlsynk0KU0gDo7r39giDI5tiuZE2mDblKRG9jUJ2RBN
K6JrJn/BXfAOg9Xrv2j99zeZ78a7lNsisEk0uw3EEHd170dLiU3MfUV7ko+05T5QoC1CzPDiRYVZ
563Vulx21CARx1YfyTl8bF+3bl3Z4V0CiyVe4kWu/kpGi2qbSLqi+dRHpQZwJHSc1z6p5GcL895g
UWT5cJcpSbtz6DQG26igHkT7XA0edeGk31k4XnywMsP65Fleb4I0lBDpXHTaGrODsnHSTzm4fWHe
IkKmPakg97NlmvQ9wkSB2q2kkxYQCEzle2Zir9tDoBi4b3kyQrvJSB6DOPGPNXfqXdu243s1dsVt
5ERhs+LGbn9pgzFXt6E/DBQZQjCxrWo96izaatGFDfWxFmoC+bAmXkCAOXKZpaMGLI32H7maX0jq
BWVxr4Oye4kUCi9Glce38BSqPbUa0GNwp+4KV1fuxgj3mdIPCheyW5n2G831zVWuKlXJnFv6J5JO
s8fRxAneJMjpQyzUah+kctjqKF2DzKlt4w4Qb/JkNHa6sosOckOdGXdKaWm3pKjgEgJEEkCvAI7p
4EpCz3eql5QEd+Vrp6qeqtr5Yw5eMVp2eWuuqqaOl6Ou01yoAxr2cngTOve/qi/q18C3lY0cwhNv
qrOfQm6+XHEMmiUddPlNGve/QrMInmIH8i4tRTd/D7WcbKICTU82jzaGpxZ3mi6CG+nH/Y0sSoms
kIBV52b9naGPyoY1Eq2laQNTHkdjVSM48xrGA26OnP8PNKKfpVYFO5C8I7CcoNJ2kSpa2KuU4UFl
/1BFSpHF5zo2yrhb2i01vQIixkKLzWcV8v4ibwv4fh3Vl8LQvReAPXIfeaP+jGBLu64KEPBa19bL
NtZoHvkCfgLpEOzkfFiDlTO4rDEPJeWFE1KBcl7Bk3Er5/7Adv3SGmqy8jNMSGsPJDu5eUbKY3p7
jRYrmwYFVUPX9T1WwBQSzKFeuoBVH0tN9sMCoIn2k2Oo31Qx7hGyKSliKlzScdfuuVfEj9R87Q0X
MzT36QGBHewAXTjmbVBRdCt83/mB79ypKub2t07ptwtLd+nM4qS8QWeFLN2k9e2PzX0yDgFgXpPk
AWmfFY4/IfdyhwZroLkP4DW6JW/e3za+euuF5QMN55ByKAissKpI+U3beBanhl6cBL9arjeLtI8Q
NG99jXCsgu3QJsZChbSyrFWgTSCltbUHAZH/c837PNMTIJOOdd9F2mfHaa1lBsrqsWP6jmA/fhkn
ikrqcbXTAvWxlam/sSygftSFKH1yY1loBarRVdt66xDQJhcGW6FSYg0PJoqYWTiCoYWYWZzIGpXW
jQuckuWiVFn2IqY2F4ftHflEsii9Dgnebmf2QNE8CTxPK5xd2Uf8M4OLqJAnk/pe3OHmFCzzFqKn
KJAOdUXO8ZFbv9gIMHZK+uQ9kXa7FaP5k3y4fCiMgOkcKbTAtqgPrQe7uYzUR6xa7F2d2cU+CNxo
YedZwXVXrzjqgXvZBtAb6E4kRHRxUiV2WV6y0u5jMIDbEDzvMuoHOngnf/KgQ8eoH/OvUZOcPJZI
IZNUvNRcAVkgZrjtnMChgQMOd+SKfIOb3FcUCp0lh9uBEnTDk3vpCnBCsrY0HGSg/yUk/AZNfNyj
7kNAj9/8RrECspRaHgyrKz4h0ag8cDQPu6BsSm64RQ2K0ZNsBh3wrRRgcM1dfQt378kGL3RQpB1T
qY8FyW/A9Y/K6z7p2vRTD7yq8VTJLYk9wqmpyDajMJYmXIgF+VGAPpcEngCPbmvZvkL0OqrxxVSH
ZEmvg0hPs55uPbSBPFdTSnCjdWydIdp1OBHdjwCWP/Vx26wULKHuzd5KNyjM4k3KRY1SQlzxy95s
4VolYLtdf1hi2BHd92rvkbiF6Uq3+xHNlNrYoWD03IyVtlJ756RPkMk7AWFuCaKZurEOj41rvX9T
BMkd2KkHGeXxJqg8bxu72kOUFHcKaLalocGMs/uMg5HizL5SgXcNgV1/0aHG0WhIKuBgSbjrRWAt
WssdHkI3C2F9pqSFXbMIQHCys6ntml37rktPxX+QtVUJcCZNIutQj5b+UvtcG+IWU986yGkNDSfC
dJRR2i5TCsqh0mypUtXbElTWY2qicBKKul2EWvMAuviL0inquopdZQEUrbozmPeVJZKbzPC/gHqv
lmoP+jqXpCPlUN9TdBufK9vKbys0HnO9OvamU2wiyL2U3bBw6Suqn57AK97VyT5cNg05ghODF/Kp
ZwtdqmH/GWvL7zLgFDf9Pt8Ae2nXaZS0WyP271whjHVjy2fpNS03D2dnRiJej5GjblQv83gdxWdh
8ec5HsZOkn4pI1CZndSHdUmtQFoQ5gpsBdYGqJSdNUQBGNso2buVX322WuPrWI4ReAZ6D6moAV+2
zk8Nf2RSOS1dCouFN4wR/Hb4vbDDY7YIx8t3uXCohwXBs9H35bdQpDemHgzfIGpFBzfSvRtND+0V
bEJ0bLPyW65FOhc3WdJtHYwHfCXa72WfRZuRK+ZbGBvtIYXzsMkgJj7HJYw5WQLK9hQVlIwhddgY
4gGdAFrcDp0/mvALg3saJxVsQdFoS900HrhbJOguUCVsMbyGm7QzXfGI7Cn5Tr/NVf3JU+oNO+MN
sPDXsvJvtZAzDuxcsKxyYMcWsw60rl7Db//h9WnEIZqcTqp2YWtRteJcvYeaC+pUDe91xC64yLGx
5q4KSbZX7tyxXeVevXb8FqZJo9zjXC7XTVtRlK11yJPe1hxDkHhx88vkBEaIw+rXA7nmqifuF9jD
6yvHDn/CnOJiHyNHC+0QfZA40rK1Vg/RYxDUt3FiswIEq8pTmAi4qsdi1D+zFx4lndSN2zhw+HxF
rCqzAYnF9RbIaRJsOMdH+p2Rt/Y8ZxFWuXHvGD6NQM37DNmCIImb8WBH5rORD93WG4YnDaQdgg4Z
qJ6RnuMYRTFXdujneaGlB3K34kSviTNKjm77GjQYB1Q6IAJNH0Ft98WbHVS/kBOBJwsE01YaEA6x
692OLgRQ0EnjEvIj3J8C11sLL9ydSM1+2XiJSiuQBCaJIaZoYwa8CaDQwsjUgN5W9dn3xpBK3njP
NeyUOrXh0gWLvpYwpxdqZdzGtVcu/Igepjko+TKFCLGgav2SZYa2qF39ESN2oCcxNcdIClg4lOiW
XuK/eXTfAyraUQ9WvVCWAfeutR3Z9gaAerqUSfLuZuPr6JjxBjORU8MnfhCBXgAIzYHaReBYAwmJ
1HEL2rj6uNHE2D840WAufdKm19IYm2WutC7RNXgro6Dda5WRvUEDJT/QWdMX8PDNTV5CoKfJC4XQ
0Q+DV1oHkAUdjTI/2KjgAtmVuu9F17kQzfp4a4j6tY3ix4Jy4qKlKHZi4wc7XS++Zbb62fcbKImd
Py4R5YxZ1bSyB/Wkm1F9tmurXFuihepzAurnOvfqJCFJSsZXu0MAghseLhCuQodequV2BGmFpWZI
iVm0CTlamY9iGycVGGD4gY6xUgayhUUfjQSJosXBg2+pvETfMOMfsC6rI5WstKTlLj2EUwfrAGeI
HRB+pPYjYE9vV6UhymSrNIWirQbqU9lWL1RgP16roDhjl05N70qmobvvPL9BSjYKLB+MTl/wHhWj
dLZSNplzLzpP9gdNK9vXzmX5vkRmC9xEj93aXGSm4TYb+uRBRcfBGQk16ucm9WYV0Bfoj+CS5veM
tNLUC89tpGboFpdrUymAiTuOOny34VH9Oq8LNSPbpU9kuwZl7PtelXCltTEBH9W3t9TtcCXys2F5
/iO0kwrUR7pHJ2Gn33QkvVhv4e2CcgtUoWo7kupQY9VR5FoOAPiQ7cmCEg++1Ay+keznP8q6GExq
eq6e3I1ak+Rb5Fr6p/NfZ0ZOSj/NxG/fBmsHQpra09bNMvIvp+Bgk92PxGzfRmO4oLM3ox+mT8S8
FFKKyKYNvy1SkZA+uu6rTrEmWMSegJubhxExrhVgz88/1Nwqmch7eX5hRUBRxy00N4oXSjyuGlHq
z9eNPpH30lSjoz1bjtu0KcwVVx6xU9UsuKDvNbcEJ/peZAOqp4cmc9XSIANzqsInothpWe4lffa5
6ZlIe8Wlk6k2wJJtpjkJ3mXwUHRywtC/oEs9s6amlqpKqqUQ4uAq+sWTrze7SOSrgXSsUy45es4s
qKnXH02UGH2uZES/zfhRuPQEtXvl1dA3RVBm1y2iqeMf8OUGHASm0GVkUoMYpLLW6Qrszi+iuSeY
7AI92hwyV8OR5OzU6pZVth0QqtiCmBhWstRcpEWK/IJO4NyHTYI8Ai8ZyJoXUrUSB0MVrkuDMsLN
4HnBxs6TlNJV6/2X+t3/+NH/T+89e/yvraz613/y+x/U3MrA8+vJb//1kiX895+nf/N//86f/+Jf
2/fs/lvyXk3/0h//hnH//bmrb/W3P36zpvlcD0/Nezl8eqcAXP89Pt/w9Df/f//wH+9/j/Iy5O//
/AupsLQ+jcbWl/717z/a//znX/Scfnu5p/H//YenB/jnX/8rrb+VP+B6NO//7V+9f6vqf/7F3eyv
f3Tvp18qf/86zcra5zem+h+GlJpE/gFEm4bs3F//qLLm7z+znf9w+B+VNJhwFoeo+Ov/POIfL+H/
vZR/pE3ymAXg+/7510cxb+lienBCqOnUCGDykc4KmOWNDkv3t4f99yf9PvJHG9Zp5NOi++0EyUAt
4Kou02M6HCgBnyRI/AtWd3NDT4LEQXMnaVNgYUlAgTnSqEpBIgZEdP6bf6Qdfvrmk7Agb4CsR1Pj
2GITYUMcq01jPaCxUISQQAgNsEcXFDTnpv/0898mKU+5+FPXSCEVPCV5y+j9BSXhuZEnZ50jyjJI
ZJseu+qd6/66yMbt+emZm/3JOWdoGrqpQLqPfr2O7Q1wWVVcGPqjDek085NDjmMf+0dXyw8QTh5E
6m40JGulFeHfQlN2FBc22bknmBx0noyl4hoszYZKboUmQVzkm85rLkhEf3TO8RTTcw5xOVeL9Z71
Y/0owsc2ORjlT6/7cX76tdO3nCaKp+FPy/a3NYPKiadl5PfHvtw3GVjCCpPF18H/rCWPvv9TghzJ
n89/1tyTTGK4TJy+AR2fHVPUNdGLEu5D6r2Lyrtwls68iKmdLU0wynt1Eh4FLVMlWJyqAFeZbJzm
aRLG4HK9WBZ9dEi5xeULv8ZufZnSOzEufPuZENMmwVt4ES2g1KA+kOgrsMbrzr2UfmunFf/RS56E
r1CDHjUrJz7Yd8j+bIIb39iJRbvWV/lWpBfiYO4BJpEcQsaPnVpnoXJ7xumJyX8/v3DmXuwkkIea
VNh0u/wQCmVTwDpBE/RJoQx/fvi5Lz4JYBBWhbSyKDuOfrbxlfo2TPLV+aFnlvzUj9aO1VJ0rZIe
Y6B0wny07TvhPIjo6brhJ8Hb4XzZwI8O3y1AyDkmdxmYxLL1E//VFcNYP2ptUqvXvQV1Er51koNr
BLBx7BK42V/KbK3WVw49OYKT3rQsJUyyY5P9wIsOHSfAu+vzczRzCkytZh3bBvhA5/FoR3Sj+n2n
PAX9M4zDqL5CiZmtYWoFm/e1Rum2zY52/i0H4u8hKnL+u8uP41adxK1lOq4X0Hg5OjCdRLLotZ1r
vpwfe25eJuHa4TLiDWGaHS3UGekYm9Tuyx3QKGow121p6iRuoeoJl3ZNfkCh8r5DyAFk3TUXp9Ok
T4IWSGGkcaEJjlHW7k0nWhlNdsHb8eNZN6a2r32XgNjSyuzoGS+1KwDygWVIrpoTY2r52oAwjITg
e6cUYdSellhQfD7/Rj/exwxnEqCVoyrwf4L8UMiXyv2mhVetb8OZRKeI4J3l7DIHO36um8+FuJBU
zs3z6ee/pR42FYHKpfdwaINjZz0mTbGAK3vdXJzm6LexnUgJakUwdmNsM/dGygtnxdx3nkRkYyOS
VqSOtveLKrxzuqxeltymPgdBMKzPf/WPzAQsHdHiP786UJpUQKuM3iM6lLZELDONQXlmgARh/6QH
FMGyfrxwZTidFP89M0Bo8s8P8+myaanrZUe1/G6mz3HzPqY/TRuthG3bfz3/QB8fgoj7/vkZXiUS
wa3kFE9vofM2pjdw07CnuBBRH29kxtSKFQNlG/cv1pAyPDYOGIt6hdbXQrd3Th1vzz/CTGhNDVkN
Cb07b8fsiGs56Cq/fZS2c8m/bSY9w5n8zwmqQdbBYuyyg6KVCPkv4UMlSbrI9RrFUa6PEda1sa28
aJnZ7/MuBMUyVIHyTEpnqjdhI9RvVz3m1HmqR8Ywd7RU7uGqmHQ2EHwRVXXJKGbuRU32kbDKeq9R
h+xYVBthv5rjPutOGlcvEVJI5x9gZqlNDWGLJHATmWpyj7LPe2rSeXRB3Do1/JGsvm5rOVVRft9a
LK3RRsVoxX4EwA9VqeXUNAFDnH+CmQ1mav/qV22c4/ok9nkS3OS2ct8hr4H+zJXDTzYXRFIyozIV
sZciR+ouDVEGSIHlC+xLr3uAyY6S4kGYp6rOJyCstC/Rv9ppuU//zYrHCzvkXDRONhTQilUFSys5
hMiYBsvaBlW4NBEz7K57hqnpK7xK66TsEhzF8KBZCepNz4r366r5mRq79mo0GpCm5R7W6LpF4qTP
jQ0KZBe++szcTC1dC+TY0Vg3WZ3A/Ja5gTqYk8LQOP/l50afhLDl2aK0mfNjWxUbW1fXSh6tzg/9
9zX9g6Noauiq9xX2LwhGvyN2s5J1+pSjq69hltPFzi6y9L2B90Bl9feoWu3Mxtwg1XUbG9pnSAv7
sr0dtPLCbj8Tg1O3V4u9wnYz39yh2xhuvFpoCyMMHLT0kQE+/7QzG5U1ySNkZzSujS7E3tDjH409
3EMwu+uRK7KvTQenXq9tFComTTC5a7STJGcZRTsLiu757z83RZMoR+5GDYsuN3e+FDFKPpiK0F0c
NtIsj+c/YW6GJkGeGZ4mGsge+9H1djkWCjGStnrR3Khg1s5/xMxDTB1fDYTSlAJ24Q4Tox2U3uUw
Gg+eV154xzPBMjV9hQ9ndghgyb1Ab1Pk9q7V0qfz33xu6EnGAB6w91ykN/dBCSNzVPN0WYnuwv1n
bvBJkLdl4HpNxf1HGd5HdBEdyHjnv/bchJ9+/ltW3tAxALWSmXvQlAj3WQvDqw5JEW+uG/70QL8N
D+DEaXNAKTtogC9eY91Usr7zimvMk0nMpyapgLVcNISj4mBoiXuD6zRqT0brWhcamnOTo//57QE3
tjkmFNRXEGdKd0DJY/Hl/MTMZPlTi9TR62AnoM1ydM0NvM1FGyO7fFuZYItABfYX9oS5dTOJ2NP5
C+PTyY4lkgDwReGaVkjen3+EmcGnjqUZ7Wpv8Gu5T4MSuKYbLJsScPR1g0/CybfHcLBNRe7LePga
uG637HzsBc4PPvNe5SSc9Cp0B7Pw4fNTTC86dYPEwgLFkguL/jTMB8emnMRU257I07XiAyg9GRg9
pVCrI+2xK647DOUkqGIFIaqxMLIjKKQFSgCrBPAZsuar62ZnchDWgWxyDFuzY5X9cPJ9OQIUj1/P
j316fR9NzSSiOjSDjMwN2Q8wsXt0OmQ+B634BSsXbVpU7deit5sLS2juLU8OxLJEDAtIIOW04smj
QZCFmzC4UICZe45JYCVqhDBBIrh9Jr88QQsIxccXz90aEJrOz9TMBjH1Pe06W6vTtOMT2u5Wy9x9
hLCAp6IDlJtfNIFjonkJkzATyFPL07o2c1k5hIPNrSz25EodzAuhMFM5EZMwdgakrWs7CdCmsNax
gJmWKr96Tb+rRffQ9urSLPFjyOSn85M288qnxqdSP4HeEX04ZlWwMRCKakYTFbQr9w0xCWytQtdY
0ZioBoMZLYQe1OgrtIYvTNbce5jGdZdpY+iq2TGKv0BdWZihdmHDm9mRxCSkk7BuqjhU/WOl3XRQ
ZwwUmeV9UV2Ihrlpn0Q1blIdLO9A7j0TIV+sy+DAb/JeXsh+5r79JJA1V0hVd+PgqBXpJ1W3Hjuv
37X5O5jMC3XPuU+YhHMLjb9rzFMxSZEQp/YIryO1dVNlF2p6M292anhqIBpm2OBwj23W7VFvWgMW
Pb/i50Y+bR+/JVgW1itFjXLuHhL+56A2xqWjomh13eCT6E3QE6/rIQ2OudmvVAdlabDe54eeWTJT
C9OiaxLExVnrXR3eFOONrIdD5L5dN/gkThEfQOajMeU+N5t7pNofrFQ+CLO7clomcdpkOFcO6AHv
jb7Sn5ygq7Yasm+fz3/5mbVoTGLVx88IKKrMjoFQod3Dr0MmyHmust358edmfhKsqhf6MegXua/D
GL0PBUJvbJiILHRDchVAAguQPxdlqyVNMnanUx45afxN8FJA62gEvZ502EWdf465lT+J2UG1xgpd
M4kGV9c8x7ovn7osv1RwmBl96lKK7IRtSz0y9yqGnUgkmuqycC7ZK8+cilNQVhNbtR7JIj00Khxm
+d0PPwU5SO/aWDsu0ustOmXP52dp5m1PUVo9PUVadaymRssQFnmLsTN1wgsb89zgpyX82+YjXDTs
erU1932LSnIafUrEd03aFxbqTI41hWlhEVK0GNHSCLEwQ0uDl9hAehIag5amN6WsLiGz5171JJzb
rExir6pM6g24J4xK6m1tWYQXlulpI/4g49Un4eypDbcN36IVXd96wUlx7FONrAGiHr37yU2UC/vp
3ENMohqLQyU3sDY4BhkCHVK91ZtLt+C5oSfRrGUjWbRLYSxowh+5YflwS3p/fX59zg0+iWKBchRH
TIWbhG90C0jUP0tRXTcnU5xW6g6DZlq+uU9gsEPj7MZ8GWe2fx26CQben8tfj3rg8jHVJORh5crx
9Pi26HuNEnKaXqhAzEzPFIxMSuJUrsLxHkHRXBVqbeEZ4LniEsRpJsamAK3WQFosCjK5DwNlh4TI
GqvDde9oh7hV8VNLL5yYM0EwhWqZnAW5rxfMVGxthgKKop8JZFuDHZr2CLLRGwyvLDlNUVvY+GYQ
6XNzj3sXPmut/DSGQXxnYN51YdubOaG1SUijm5I7Xckn8CnbCNWjvnS+BB7OCbaxOh8WMzvr3ySS
33ZWoxIOCBwh95aFrClWf7vRMrt9TCHk1/lPmFtZk6jWIWJwkyQ4hgIzSlWjFj0qiL1cN/okrAth
a32Ls+k+GQttia9qeO8Jxd9eNfoUw2VJ4RYoddlvivzZoediw4G7buRJSKO/YRZoIiNFhkzOYPbo
9+u764aeJNM5en6xzOP8aIngC5qTL4g8vZ8fema1nODqv5/DKPxKUXR86ybQb1Q33BbWxhbupSNs
bvjTz39bjE1rOa4WjCblssKAetzlN1pZy1VZGsqFU3JmNU4BW1WsKmFq2HKPhGSNL3lj6ltFG5vu
ugveFLYlzaL2VJ1yYj5oK4SDjgiAQZ0zYTW2ZBTnX8PMLqdOzmDEOUSIa5vJQ4RHD1ElpGaWHfKm
XM6s9J7SVrZy2ti7rlcyxXKJCFYHMofKW+V4EN/5qM5cKoO8EApzb30Swq6RtfhOe+YeecYSj6LW
3/eWiY1uk15quX381vUprMuHI9+FaaG8gZ1YSVxDscK78C7mhp4EchIOQYpXmrnXvfLY+KVYS5yS
Vudf9Nzgk1CO8d1RzCBV3vyqNxfQJO1lIfBBuG70STT3pFuAI0nZR88maUH+MLwO6qY7k0iWY1iO
lseEB4g3ZWBrS/26HV+HrfLHJuFgEZt7WPq84a/75umgL8IW2cvzU/LxWtSdyYmbjA2qezVLPYGp
HdjIelYGFxlrGNz1+U/4OBFChunPr59DQ1b7ofKPifOlD9Z9dhMhiYHGb1Y8n/+Ej7MGfYrr0tGk
xlWDRROV6HKo+hf15HGd6XvMUF7Of8TcQ0xCtlBM9OPM2j/mCfpwztIpDkgArESyLK6j5uhTaJcu
et8sdFYQojQQ0u291np7kV5q6M286CmqK6TfDiGnVN7YNtdSr1coqy1QrbhuHU1hXTKyRWI2LNIQ
BCnaIl98VDWD4jrYMdJbfy6iFlGVTLNpR3q4e3VoBtZC36D9hEzB+Rc8Nz2nn/92EtuamZ2gSNmh
th/ghvYhdlcXpubjw0ufYqhwXFS9jhPqAL18q9YPeMqQFVZr4d/g/MlPH88/wswanaKpvAiIsF7m
hEEEQxxF6tu8QX5Pf+kQjDj/ETPbsz2JZSyJhRGrpLa+5ujYkOEGtQhQsr9Q7Z4JZHuSOacI00Wj
ykuwVG/hml/HdhPW0dp2L1wv5r7+JIqRXGxs1WyZIXRHhyRFcLy9KgeFMP/n+jFQN82D0rf2iq/V
60aTzVvi1Je2n5nVOcVRDZFhcb/j1doG1bIgWDnasBJ2ubrqtU5xVKnvFsiMnXY3nGjTFBP37AKw
ZWbGrUncIvCSGlINqyOetUtdRwmzti7s+nNDTyIWFWSjdiHB7+Xo1dhBmPqA6GDntRcKBHNzfvrc
33YERO4N5Jmkd8xruZM2fZ3aPiT6JZLnDBBWn6Kiagc6vaHYJS2AT6jnLhobp80XDdNCr0RFCq2K
HAaEgl6ZflV5XbPE5JHcxAhAJ0r9JmjzVRiMO5SQV+eX0IebD0NP8ogsc0yrHU39xsAHDeuplUGx
CSs8c/C3pmgubKUfbhB8ymT/CfBYaEwnEDdDiG5f80m2Pe5UwEculNc/XFOMP9mA9KAOLXzixU3l
y0Og4Y47XLgmzY082Xro1JaVGsB+rbTia+ka3zPE6s5P/czQ0xZYl1RCbcH/32T4TkLBWqF2fuGt
fhgDGv5vf8aApwvcn9uiuknyql6U2Z1uYUvxvzm7suZIdWb5i4hACAl4hd6M22N7PONZXojZDqvY
91//JSfiRvhorFZcXvtBLUpVWqqyMg2UHPZNffOmNzHWA/UdNW7ShUPbuqBwg9IRaNq1KMtt2f7K
EGP60u4DMSYz6wGr2wQEfBMFyLU40Tw7gXIWOj7rBXIBAQG3WDsdW/ef25/0flzjT6V9CTUmINod
r4N2mQiG4nfj/lN5r2XOcSKXB+LeQ8MYjKPgwax2PSjxl5tnvDGjac1GwqzYDifQ5cHVoOPAnsA4
prlYqBxMiu2p6VuaCVaE+UDBmpFvHd0aB1MNLQX0XOAUplBsDucJOuaQKhagGLy9EKqhpVi2UWng
UTzSMJvAvMXoc4Q3x+2h328khsGlaAYZvkksczTDqaygERCfRFcFtfMwxCBteJxcCJ7Uj1H6fPvv
FF8iV8xWh8Q0Me02XO1/Oldc3DLR7EqK+JbLZV7bWHUBXb8QEoyQluEx6LCwjx+yEZCY25NXbNly
mQx6Oh6hk9uFnve5pBcI54GF8+sE2sbb46vWwpKC3M69dhpwRodenR3RDupX+Xhx7NVfwdskvB8x
f63G8WA2ulZ71XJIAc5ZzpPCTXAIMejiTMOBJLpLgWro7fc3gTw3Yi4rt6dhHueBSMQfcJ3+vG0n
1dBSEDOKkmKHQygsJ6R14z9jnGhWQOVEUgwPkz0UUPxtQ+ibXAdnOUO9Avzc3uu+iUtxXA1mR7ze
aEPQ1o/nDjz2YelWmt1aZRUpkAEK6kAcgU1iSckZKqmPhGSHXfOWa2TMBLkk8lk0ZFYC3m+QqUEb
RYdhU8xbLpD1pQ3aujy3w2gQd9ycMlQCoBq1b+bSqRzV6AfIKIyyLvWxqMAMJ+J9R4lcFcvHhDO0
mbah2/a/OBiS/GzWPcEUfiiXwuocYgMQ06WhBdfuRHVHpscVXKz7jLKtxJvQ9FpglgmQNeGCnC21
PyezrRn53/rZO9cUuerVm7lTuSA0v09f60/jE5TZg97vmT8H4I/0s6MD1k/dfymuRHL5a6EdtLB7
/NcSklN9mi/pdQ1q3/KTI9McKptF3vscKWDTRbQg8VhaEK9GxzifLxmUnvctghSuY8ETC82Ubeik
INaDEMQgNGes4v0iF744IUh5dtjEFjpCo837AfJlqEbWH/spuxMi0mVQFE5qSjdqllgeFOfgpGnU
f+pAGBjT/kFMury/angpdKEngejtGQ2nugi6ZTj0PQBORf77tv1VVpLOWnDmpp5rOm1YFBDTqM59
89KLe6d4ccB4e/sv/vX6d9xH5jCArhwkrV14KMjzzpCkOqBU+LQGrt8H+cG708HgVZbavPdNPOc9
mNTTxQUVbjQeDBDJpil5gFTw+fZnbBZ57yuk43YAlz8zrBTXng0XxLwhKAz2PSXFsXEjTTCrPkE6
eEGi1q7UmWlYr+jXQiPz3L7SZNEgK1Wjy2EM2QNvKG0aQj3lgD3K57N1yV0d3YNil5A5DcAvA/bj
EZ7aDt6h7qGBV5Uau7w/NJeLXyAtr00QYOCqk9YgFoea0qLrxnzfKFxmNBh5B60IPlF020QB5OYO
BCJtI+RHbnuNauZS+I64+qGLpKQhwf7WeusDgWTivqGl0E3RK5RMeMqEzPyylu6xtVLNfq+yyfb7
m0iqAdCMpxFu2Jr8mA5m4GReYGS6ZgPv3UjicvmrEpBNYJVjhwZEK5vsrhOXDCqGbpscoHpBuu8L
Ordv20j1JVLQdl3aTkm00rCAinaRiQ8ZHrxNrMMpvL8ncLkSxo0JCpgVIsrthmCq4kPklk/zbAVu
mny5/QWqv5CCtgPTbbnOnIZRfV/z1TehmF1+hSbITgtJB/DA3Rli9ohaFHz8FqmACqqbRmxp/P/d
Ugnhcg2s4RZzB2QXwi5/WcXnMf8Uz18bQCAjMJ+7Oh4wRZTJpTCHt9BlHS26ZWigUl0eu3Y83ra/
amgpgGsgi5mbwT4eJAJq2wkg3K2xjWpoKYBzyIgvPMGuBqV0kPu4cx+kXvTz9rwVni9zCaROM1PQ
87ehjYoO3wQ6f4zly+2xt2//+yjkcv1rqdG2mWKTCJ3quUnuiFX4FXlxm8cZ8mG3/0Lh9nLpa6hB
lj8jERD2zDC/5ZAu8lNjAM5oRqE8Scyd7i/XvzD1zOatxcI1G6E720Fl+lO+C5EI55diN45mnjvg
eQ0Na/zMLHpObbLTd6SwhVCIy5vFsMNqeiRzckbZRHNLUHilXPeqeG938+R0YQK1PlKYv9k6fbu9
qAqflIte2GsKIZa1C1FZwwUECf+FBnazC2oCtKoUql4aG21pz/29qAtUE9bcHc7UsGJdZ9C/D/13
/F6ufVVehe7BcoH0XOA9Jk/roTw47qn5zoP0iLbC5uCdNzm0o/UFaJT+ASKAt+2miDeZW6AdC8du
R9httj+uy6sb3dH+WjqnstxVJQFY8r8HPmTeO2CVhR1Sx3oGn37lQ3x4T4kWqyIdwYUFWMUMVq6w
gqpGbVvB1MR7SrQY2vrvtI1ojFroUNuhs1YHNx9QV3Y0JlfsP44UunNjGKDcnhAFBdpiBoir1324
gX3TMdFscapokEKYpy5SU6xE1rElx5qlaHxN20tpMI11FOPL/ADeColiq2jssE8hDJzXJ9JBco7o
6FoVFpL5AYQxFFD9rljoig9FCQUDqLqmdxnUEm87vWr6UjSvhiEsJHvMCzbo+ywZH5GAOLJo1ril
4mLCpcOXUNNhtVvZYSP+FP1djf7BdHpJ+InEL9a0L6749m1vLtKiNVZ3NkDpnUAlczCQxAIdy23z
KLZpLoVsV5DVzufaDl3GgjiCnla0q8mDcJkpoLB5xuMRxSdEK3ofB5/WP/ZNWgpYPmZLC5J+O4RM
NcrjeZDluoeWyl2kgIWoYwHlDFym1mz66RmPUPhIfMfVLKRqdClWHVBrGBlBLI1rH5A5PwxNc0qc
7nzbLgpnlJmrcM8ZyQhZ9tDyvvQg1Znc9a5vPxrz5ywf7gYdQda7ugoO4TINQepluSOmdgzdDAJd
1Qot+vw01FVgrmHmDH7XxOcafbrmTPyhvqvcT7e/T2E+JsVyjQfMMDbRenEhnhnWCflWov/mM23q
nfc4maZApDGrxACfFdDd6hJc1akIbMir3P4AxWYn0xSYa1OwyY3MC5SOH3LmBtYC9b8c4Eeiu12o
/kIKaKfnzdhQFKGcGEKfVXs0svSJFdzP3On19lco7hFMOoo9NJBnE6SBQ9FdPQsyLAJEpXfxFJYQ
rd33F1KEL51Lc2vBV1B7CgZO/KZxz2UDFECa+qO9Pt3+G8Xux6RoNyJRkbJ18SXedDSH+nvrrs+3
h1atgxTqJUgXIFGFt6SVQEIlh2652UAlN0cPjlV8uf0finiQCQviua/Rvm6Yl4Ea5xjPmsKJUCjX
tRApEiwyScFaCegRpiMLx9k5FyUNCnGthiwokuQjtZ6b9BtxdMe0YiVk1gJOeuyMQJ+GcYvtpBq/
gLf8520rqYbeVujN6QkxyHn2LLsPe2c4D/VwdJZd+DjCZXYCK3Xz3jFpHyZmcihFfO+MowbyqJr1
9vubWUdjihf3zOywmL3PA4Fs31RAxe22SRQRLIOyujlZCakAU5jJtYSEWLIkAAh9JdX9ZP6+/Req
+UsRPFTc4kMzsxAiyD70CS89hPn2DS1FLXE7gyYRRdSa5iEp6THSQqZUESVFbTssVu+MSEmUtPlg
pvkTlFbPY9tqbouK4WVEFh5HkDslaXfvWCuE164rOlacQePnqsG3W8EbjynGlbDIweEiWifweB8Y
vH+kyS5mc8KpdPgyo2XLMJdm2CBBWQ+QkzVbzR1d4SsyHKslUCw2+NyFseNyCGguY0BqqtkkFRvx
X7CrLplTvs59mFe/0+pH1v005kDoVlRx5ZIRVm7T0sLI/9230kuRXEs6BOX4eWmgEDoHlbEPEMdl
igIKhWuwSHt4SFZD9wN0Sm4VpPYCleJdMUWlcIUKMF3apDLDvkouFZBdPm6TOnJa1frKAZtmcx5D
Hg0wtDYwyv5D2jqaGoPijJIBV8LuohwiuF04jXCdpDNDy44DexjPTTWfnBHioFCJh9a8DlKnWHAZ
c5WDFzFzWdHdFwP7QKIYOsPsTKFUUM71R9tOPzqQIt21JjIIK04KPpC4JqEjPmWdBURid7w9suoj
pFhOocRd1GtBQtCH3wnvhQ33U/O9jyY/RhtLTjRnmGJHkhFYJLVMb67xAVyEFvndDEcj+nX7CxTo
LuT/pd0uagYzBcstjt7+mKwQrWnPVvTbhWZzXn6Lu69F+jJ0/9z+N4UDy6pq2YDg6zMw+STsTwmY
B/ZCzdanMpF0l06M1iO1UwEezf4MphGAaTBmugqZatpSUFsZqDpjD3cIdIlBYBG6rFajecmqhpZC
2rLL2kWfAQlTtws8Fh/RHLxvK7KkM9ggfOznHrsF8vNTILx49I2y1pzAinnL4KvchP60NdgYvK39
lUP4OJpPu5xEhl6ZXh4NTeYBI24+LBP0w4tVYxGFk8iUBBWHFiMXtYVX6ZdmPVYdbmzTnm4GwmXg
VVJZMK5TWuEA3VwPLVpV4BHN0auatxSjYOZ2zWwxzDDpzxGEndPLPB1vG1s19La+by47xlhUK+cw
yYK0Q2xBSnH5UOhIVhTbo4y7MhoTJ61A3LjRNYq/1tVXwzkVoBDJxu98+r3vC6TgjJkDq4PfNfTG
FySDh/LUeefbQ2/b+DsFhn8R6G+Mk9RR5EL93Q4hm3gftb/zONwaIvIhOdbLp9v/oQokKUoJANp2
TVcWEg75YVN8W5pR4zaKG5sMuaqyHkQGLWK0nF7S+bJCsoRvutn7tgAZaWWUhmAxgeHb5VQ0Z6rr
KlBYRJaGKdjcQNPCxGt8cDK/x9XERzvYy21zK/xd5huo21ZYhkgI3jyfeqhLOy9OrDmCVPOWohTy
dEbi2Ri6M4ZDC/Vuu9GVX1Wz3v7yjSM6IDopG+iHh/PygXQvNn3NrH27rUwvUFQ5nZDZt8Jicu4q
2wggX67ZElUGkSMzN8zOs3Eml/N9yc68v9xeQ0VYyuwBVmaavHZh6Lz6QN1zZL/4rEXDyahrY1cF
jhSTcQ0SQAQ5PLvE4ZZ/mnEQDXcu02wr7w/PZPgUb2wcnPaI61x07MjJbID0yO69XFeLUOSVmQyi
AvIIPe0d1tS4H0/tXXkagfDrDvOxD+qzDun6vk9CB/K/Pslyp5sKgtUl/LNd37sk8QsdFEP5BZvp
3jj8AgXslAz4gvy1v9rHOHSv6GvI70hQHZZLv4tDCFqWUsjGqAaBKkKMIbT9LqPhBJSNgw8utnPt
THdNmhz2eCyTIVYrOHfMhBRjmBadP1pBnL5Gse13W/Hi6+2/UC2HdAGOOrI6vQOfNcH9vgCrWHZp
IKB0fXt4lc9KsQyMpRACaxIa4nFpXy1obTT51R1fbw///lbBZIaBTAxG3gCti1R4/qErlsBl+3CQ
TBaMwcSzlJqCA8mfBiMIYFKXnnbNWkZTGcASciiUmqGDDdn+yrJ91pDxUxMv5z4TeINX7j00Ck5k
rTVbp2IZZRYBYUAePorLMbS7j80SxuQfqz50tmbDV/igTCJgDhwt1MvAQ6d+bqenov7VkZ+3Ta14
pzJXCtWCxRAhH7rtopr7JTTeoT6I/cD45uA6nE7rnTPeZcmv2//2fjaE/YWoMsxNcHo1LyUVBxF/
LVP+HLvlkRMLd5HEN4w/CVk0VxKF7/+FrRKZgV6W1Qxb/suhwAbUum5e1chS0NIcXAIeyidhlqFR
w2fTLkwSk4FUzSIa1qMWE0JJHKI+qX3smuHzbdO/f7izTX747c7f1H0RTXNjhlFs+aNx8Mqwy0yf
1KdVV49RBIEMqcqniQCm0mCzQVkX6d3lZ92frF1MGtDq2x5Db44uVhRGOtEM7xEBNvxT1+26buNV
899xo5G0E08QumYfHaZpDHpd04HCTWQcFehCzdaNPRwd5eJXrXkq5+KwazVlqBQFP4HVEhiDZ19y
+0nwxXdyf1gPvbPvbsxksFQcJZaB03oE+tE5OWnz5M3VGfRVuyjEsJ7SwUqMEZwQJexe1nem2/ul
E7g7++2ZDJlC8sdEp2ZOwn4419GnxPrkTA/xLhJkTF1KLk20HotOzGPYN9F9vXh3ZaEDZCl2SEcK
024uo36IcarG5QevR10ZEH3PBiH6FJ3Yekyq5WDUsebCrHBQGTo1Qwe7HE2Kksn0cx3ER7srNbcm
1chSsFqjkUclHpthNrsfprxZgirO9z1kGZcitoIYDA4rMV8qwzkO5fzHm7qPt+NK0dIGstr/7gYk
Bw2yVwE9ll3TH/Q0nJNDe5me1ufhkFzah+iYf7n9T4rNUsZMNa2N98UM20ftyesfOHBrObIsXHNl
UC3A9vvb3TLxqqExsPew2btvigj8Q/ue+kzGTWURE7QfMXNnfWLOtwVJm10iloRx6WAVvJzYVGxu
U9Mgssdftklfb9tb0Z7FZHmVLFmjMUljHK4P7nN86c7GMbp0X1GUueQn76Dj0lYZXgrgtqrBmIB6
cmjYDjB97Jgt5vH2JyiGluFT5mqNdVt65sVdf4Br/DsVXLcZq66BMmQqY5mY4oqRcBXQkYi/Gn20
idv5GQXVOGH+QHy3nv0h0dw7FVdaGSpFSJNFdl+P4WR7d14yPIkuuc8zrjHVts/8nWFkMk7KzbPa
5Z1NwpoOV9H+FuDSjpwfYNwJQfPVeZq7w79Z6Pf+Z/u8N2HmTjOoZSHYGYL116foZnYzEtTsVz0h
W+3Op2SCuiGEE+vsrk5f2ihG/jr3BYdY7XRJkTW87RmKzUSWf0kK04y6nPAwcT/3ybfBOfMhHMfn
26Or/E46qc1oBrF6048hIwuIpJEl99qnfUNLAc+X1rDBsGRextVKg2SqI7+es8/7BpeOaYe5oFla
TIKnza+4cPyp0ekaq7xXCnIXtWLkr+G96OTtp1+QQIhnzRPp367vd1xKBk1ldUtJlbbDvfUAltDg
e/eA4lUwncSn8EN+iA+6R4ziG2T0FEB4C+kK3DS89qGwhA+to1XsHVw6oqcW+A7UDpDpay8OUkvk
Oo6airrCG2VBl7VyXc81UOv0hnvT+G4D3XfbXVTJMRktlYNqNCuzBYnmIznxIDv1P9vLeh4O/GRe
1n0VVSZzWXlDuqJbL0KmvAydPvYT/mJyTaQq9gEZN9W7i93OOcWuyotPc7/8sWrQ0/AWQlxZLXRZ
N5XnSEELZqKydDvsB9FS+dPknEib+mlHNAusGl4K267oY9ENS3PvIUts0W8G1KZEodsqVaNLoZtV
OHeKHuHF6k9NfFeXqV8aH297kMI1ZfgUL/PJbk1cX4D/8jPIP0GBa+fQ0oW6ojl2L4LX0sxS314Z
6omLxu9Vs5Zi1W6S1a4jnGE5IPYRGYM01gnZqobe/PTN8YjdhVkWAL+hKeKDHZ2sVkesrBp5W943
I6/TYNByxoln9UVQFySArtfh9ioq7g4yZCqerSXN0eWGnjPrsBQvIouPjYmmBsahV/0rK3Q6yApX
lDFTtsUrPCWRoBLj6nPn61j9KiodYErxkJQBUxZppp63/XwZqqk8DEX9R4z5IV/616UujQM6FMag
jZBuTot9dVEma7zYvWcmi40bNisf6u4DNS8WvUDc8fayqFZcClyvcfumXrBv0o4GOADOcaPrb1Ys
hIyZau2kJclUjWFDgdGBXmR+Z8c62uktjN45z2WUlBNBdH4gphmOrnXxeHTg4ntN+8McmcHsxRrr
qD5BCmICYRrb204VBigDgVTxibun24ZXDS0FMSShx3xcm+HeEY+rFTTxR4MHt4dWrKkMknIaQ9AR
uZqQ1tZRiOQkWh2EWDX09vubDaKzG8h9Z+B1jK3zQF7K+vPtKausIV2Gy3poSifBcjrkajUfyYhS
OtQSbg+umrT130lP0J0eQPbd3IMGHTzf1sEFEe7toVXzlk5Vr+jd2WoSK7S9D3b6JLJrqSO6Utw6
ZECUncVzy3KLQwP6nwLl+f7buD7WuQakp7CJjIhCN0JBmImX6ZA9CDB51JDA+P+bhHtcTn9BvcUs
ym6OH8o+OSRWDtIB61hmOoK39ya+DS8d2cZiOX0qPHqesWEJMORH67ojbrahpWi3mjbuSEbpGWDO
j8Ian+O+1/HLqKYthfsCan+085nxw9IK91DE7ePqrrr+JdXgm3e+iUrIXXemZ7uwCfrbG3Q65q7Q
rOZ7XrjZZPvLN0MnnujSZXKSh66wD43rHVfLPZnxfN8kuuu1avZS7EO0PUVqdoof3CQJmpUGxhTt
XFEp8gurNVurX+IHcMUdGEMPfalrq1bNWor8fnW61iRYUD71nxwKPtQO4is7tpXN6tKp3ERRnY9u
HT+kQ/QRiPsPfVE8QcX4eDtEFXOXU16GGOjsDPCXFtQRcYSeN9FoLP7ehoiZyxkvQcyhbWz4C9qd
JnN6hXh8wNxlB/50G12K0KlYKqtwHKzjZAUw/9Hle5p6tqGlAM3LejEpUOQPuXhtFh5AG+Kwz9pS
dEbFlKFIatvnkrTHOmrvibEHfLpNelvgN9HZ11FsVg6NH0Ra38/TfGyT6HJ71qqFlKLSc9I+HRrY
o8KeNT9wO/WTQSOoovI/KSwdCJ0YUDihZ1EVD4S4T3GlC0vVtKWwHK1+7CYTxhbNT56AzWvylz01
zc3aUlQaRTVmyAjSs1fGgbGSEyv3yCFhaDk9NTm13Uc1iR8MFGC8ih7H6uftdVTYWk5IuQ64XJ0F
5+U0RAdQiR+9Vbe7KmwtZ3amymvMruTxg02Tj3Oe3w1V9jSYu/RZNqNI3m0Xi2utDG6SWAvaP23f
ifegzbehJe+2kjL3MgI3qcH5HEGE1vJ0qRCVwSXnrrN1clBCw2Ecrw2y1w3IOJNIc21TmVxyb6Mz
kpzEA0Ky/DDkfj8/cl3kqOYtebfTM26TAY7SIhfiomLPd2nQwtpyBicpygx3q80kuG2i/P2QlR6E
7IXGKIqZy7TkKcucsdq2E7v9nUbVwRnEaVfwyN1vuT3EnsVZ/ODFWe6jM/wln2H224Mr1lLuf+vd
jk82ytIPaVE8pKkForT81aV72P03o29/++ZsAAbAiVyC9QR5XICE5TnLRg2iRnEplHM5JmlQ4oV4
0BmqoT4ar2bkEt0urPZU+7apS9FJi3IaHcc0rvbAjtSun4ZBJz+kmroUnXFpG2OzDsbVzK3P+eqG
3kIeWf1jdCqNN6r+QQpRmrltHK84OIkrnqwMoMnOfelXcRTaDp93SeU3A0mxamb1OMTQkXlojDEw
+slPHA9P8mcWXwu6HHorPggw8PX5HUs1RTnFZ8nZnAScNu0ssCazEU5k4zB4MttzwnXpb9X40rsu
IkYzLG4UXdOG+nN0njwPO9BR7Glkhclk4vG64C7veyz8Cq5SAxoaZaJj7FXsP3LDm0GrnOTTalyn
+Xnt1k+LNf64vUWoRpZimIoqKwhZcEyh4LBm8YktOvy/yt7bX77ZHlw+txESZsbVSE1wl71CtM3H
vtlSTRiopi7FcGnm7trO8Je+805IZXyrovppn1WkGHZHZsSswVLOkCYWbgISIZ2mqWrWUvCCPLTG
mw4GN9bWp0UfzL2ul/e9BPjmgFLM0rRLinFEdsFiy6m12z9uNn9OkcfE/4DHwXGPpqFTTlJ8hpzd
sTqgx72K22fHET+yHAj00SKvu6wvN7wtJE7TbFrx8O3pabEanxc6/J1q2tLzDnAClGMKm57xxjvT
wg2zmB/2zXoLgzfuHkf9OqZOZlwdIxmhJ2uk5ziPzrcH3+YnJ6OxtDLVODXjNkdN3LiKTbEznb/m
1RIFU56bR8sdP/agE9LcGVQW2n5/8xlVPZQ1h5bw1c6QDwRpeuTpsqSK64jc/gakSk7GHMZvu+ZU
Q9ioJs7RhCribRupZi4FrVeNLSs7C24j7hkPial5p75bX96ML4UsstGxi7aI+AEU19kn75SdjMD+
hP6L+Gk8l+dKc/6p5i+F7yJA44MasHF1U7M4NGhuP0Jxdw8sFB8hN78ROkJrt9/2ndbzzfmhq5Oj
qSWLU+z1cu8bzboaYLXZPmdombS8D219zKBUklaaJKHCNnIPnKhXx5qXyT6b2WqeLTN1D3wlupqb
anQpdPOMCrvpZ4SuG1+IB55cPFBuO6XqIiWzi1MwMjKbNzhK2j4N08ZsD03cliGpk+YbX+zqoXE8
UKShMhpOUW0e7W7xzoY76IQSVR+3/f4moFMXQxU5vBeKgN/JxqtNIkNXJFOEtNwtly31CulveBV1
80PPnDMTRgjAnsZ6quGlkHb7pXJQicYDxh5DFAL8ZC4vebmHkXOLCSmwHZJAZYoguQXdTt/unYPh
6LrBVFaXgrkagTLKhty4MtsLC1DKJcmf2x71/sh/dcvZDa49pMVTd/LMwIsnwOISQ+euqsGlO3Li
9FG2lFV0bbpfSGyfV29fIvGv9jixydMPHjGuUd7/tGdi+ECQjcE+m0gBHEFgQsxZaVytfs6eV07y
wIlXXaJSZZTNO99EUM2Rb6aJQc/9SoJiiqDdpWNVUw29/f5m6IrXEDboMTRa8Y+i+umSTHNqvR86
TNbZ7ZaGxaPtRdfFSb1jUjbcN6Fu/Mj5tK+GwGR6cZtwcFbkdXRtoYtdeGgkEx8MqlMxVX2AHJxI
g64Jx31q7KD4XIPwjJHfKx2+3nYZ1fBSgJqFWIYqLqJrb3V+aWb+YhcnAwxBt4dXLKzcCmd6UQeo
ITWuSen1vsHKbwLUPbfHVkxdboer5jZvjSJCKnfpgzj+08bV73nNNYZRzVy6IleDM0MqBNeQzMu9
wReZ1b9mc7VqbrKqyUuhyoC7nRgkKa6QtIJORc2fxZiVARU6cWbV/Lc/fhNSDpkaSjLLuELc/B7Y
hF+Gm+jACe9fc/7qgyuF7UEa1UYKYape1zS9W2dyVzvLT3Bdn24vrmr60qu2KJoOe76NrSwqztG0
Pq5Roxn6PWgR95hMJt5Ta6z6CQkQauQH2zBA40ADi/aniT4gD/6ctvwlHdedXirFr0sK3NqSMrra
UX8SJL/L81OjRU6r3EgKXzE7RTYWZfIw1/2LmdIXZyNXWyJN/lExvNwSN+C6bCQ9Ei7dML7YBgtQ
Pf42RjqFddXw0jHLq2iKU8z2WsTVyVv+MYfmQ2uNmnVWeKncGTfZpEROByGWjWjMmhmkw8viQ8KH
xzzTGUj1H9vvb6KMmR2lVYIrM6QtjQCUHZ2ftmN+nG0K4KrHvu2KBrlfrqajZw4up+c1gS5tWX2f
4vzX7aFVX7AF4JsvMKwZFDJb5itLP9vkwRYGbperPw9CcwSo/kCK5KEZgIZ18GaxajMPFqgEntba
sQMTdXf0uXcaBJliw5Bb5hKAAopiGZHBM9aAm8MD+ic0e/X7WYe/+uV6yyO8nSfjWhTzn5wIkBul
9241/WyR77Erneir6gukWK5MTpMeqn7nuBB3hrcci+T59hor4kxGChEbh7s1DvaZj+hSqIwgGd3D
PBvHfcNLYZwMUArMy9w+5zbI78V6ztbqSJxm3w4qo4UGMo5WbhT2eUGH65yS40KPVPy4PXeF0eWG
uRzXH8FqYZ8ZndE49GfuUs20t6//O1fF5A65CGrAyzIjVzVAlhbebp5cZ7qfUmgFT17gCvJFFN1p
31dsX/cmiMuIlOhrwwKbFVp1U/NQpjqSM5XvSOHrGv8XvrioXHrSBNPkfi88T2Mllf2lp20PAtwy
KvBAzOKxu7NEOV5Gbw/DHzZbuWeuQDE0K1zsCb3jTX4bL6NPk1SDrVCtrxSuDsiA7dXA2Uj64pgk
Z2v5OoPMXAxLAC3xlbzcXlrF5iNDiGzTWxMkSpKHiDw6Yv0GhuD0UM8U4pCiObFG2zCtWAkZUDQC
vhBbMS68wqsNf/bQ9we6bp10r8KNZECRhW5sK4vN6DqjSfIIGfFn0WfLIac6pkrV9KWTOO/NrVSK
uwRjy3PGisBKzY/7lmD7pjfRxZtp7q0pQaHRS9ipNMpHNHlQP5viKeCtyx/ZtH69/VcqM21f9+av
JrcteJMKLMI4CX9haMkrBuuzxet1Vy4JULz//gO0wtqsL4F481Dm8tn6D0DvmT86NNj3BVJApxlp
zT4ugQSsqHFK4zj3aWWwI8/QfXf7L1QhIV2plwktNfWMen5VrrlfcOonEHiPGbvETXJKEh0NkGox
pAgHmLmM4gb/M6307BK0IeTVo2VrIHaK0WUkUgdVsrZfMiQkC/KljO2T65FAFKbm0qIaXjqUQTTG
ujpFLsjkmeuvXlKczZ7+cW1rjwwidleZU9w21njEoQMg30QeifObe/NXe9B1yCgWWe6Tm5J0TJMk
R7WhZ5emaUKjcO+KpbtrI+8HUjgaX1JsGzK0ylnL1WzHyj43znSwzTEwLR3numoFpFimRgFYi9lg
gY30CTXaU5TQM1t1DIGKe7WMrKIO4AgNRaD1ELvIJr/s7+OFH/fWqZgtRTKppyYSE9LCnujB+Vvm
ll+s5SWpdVqdihPUluLYjeaJLMCJXNPRPtSgh0Av7XM5ufdAQ57MfDp1qw6NolpmKZRLz1pb1nFc
M8byyNzmAtlZzYanWAcZc8UakbtolEemIgXhAuX3xJ6DLK1OZdNrrncKT5JxV1E72Q0F2PLslJD+
s2gz+U7ZjEeH9DuTmDIAi9RLaVULRV2M91WwLhM/AG/9tY8N3a6t+gjpgB4cF+UkwoDOraJvq+1E
vjkBblgm2T+3jwXVQmx//ObsrPA0gA4BFsKrcQVrg6m8UgsKX/muwiSTwVj22iVZj2f+FQiDGbfs
1Dg1MY0Pt2ev8FAZiiUAeB2MEddJY4lektF6FNW+8hGTe+kylmbR6uGkQTE1g1kSFpCsng9W5OlC
WWV7KZTHCVTgywZCqdgs/sfZlzXJqQPN/iIiQBLbK9BNj2exp8f7C+HlGMQqEPuvv4m/u8zRGTU3
CD84Yh4KdUlVkkpZmZFReRd3Xk+GKO2Yt/wQ0sVWwVggNpmlPyNfLGn5lKZu2Fruzm6p8b4Kupo5
qutOimcZuYp3S27ed3vdRTrLyj7cJ56BUiYGzRzjsygHFqU9VKxuLxpNTKlYq62rNksNx73HXvky
JN2Pxk0DeYipEzu8irdqRcpB0wT0m7vUV0qH32NpXW+PXLNg1NY5aYImVuQI1gkE1yzv7njZR17S
vPjS2MkHOudsM/IqH/Q5K7kcMHp7REB9SCk4FpN/bg9fZ1s5RecL76o0QS5wSGZHuWifu7XnT9ac
26fbX9CtG2X3FTzNXX9B+YAUmX/2x8RHa4DXZzsrR2deCVijceWYTngesFLULuVnPhY/jw1c2Wpp
PQ5tlaNaBs0ZP1qrsn+fZ+QYvMhWAVcNXZtpkAgno0RPHZgByjuD1bh33x685m1AxVyBK9ZdppoD
cNvx0GRjkPZniH7EY1bdFesc+PwXN82dG4BmDlTe8TQZyzZf8bEVENJyGL+CqX6ncK8zvYXdq7Vv
jWRaHKMCCCiX9/la4mGpj267SLP0VQwWWDhLZks8SHqgdy/d68jHL0LKy23ruoFvf3818HKul7GX
HFUzKsGtmPOzX9ODJTkVeYUH5nTxwKEU22b5GxqLkSenyJvMj62fBMQicWKSncOCzktK+PK1T7qq
Z90D7nlQcP84cS+o5+djTlKCN4FLGjcDgoz6Hv9T2GkHcCBdqx3zGrCO/Zdl6dUk9Gs28SV1ugeW
9dFC7bBqxTk1nizyCap6z2bmAciKAgiKEozu1O81G4IKzKrHUtSyy0i8lEX6Y8T55L6nMwvQh/Hb
pFTsBLhmfakIrYUZVU2nxr3P5LLEKHm1VYDDS/rPoZlRAVqJBLeQyzz3fvEM56myqvUeb6Pk5bZ1
nY+UqK4SZs/GjP4LY0lfuPzsFt7JLfuHdFeg6e8Uv1G1VnFaNqmXyYMQ8kPP8iCvwaYxXkdo9Taf
yJqFPcrLjvGzTn7f/kG62VCi3XfauW3ylj2Ah+pcLdUzl+1OBtTUD/4DyRJ+ScGywR6E+UBGMwaf
eejzsEtZtM7N+fb4NTdYU4nyIu0H1yjxkcLo7m2Cd/wuWOrhqxg/4a2L1mwnm+i+owS8YKhCJevE
HljPool89+blZLTotF2HgHV12NZzdPsX6WZE2b3zUkLs07XYQz0bbsApZDxAibFzpnl7d2Uqw7k3
LatFZ5M9NNN3t6suK1tPXkXDzFhxCHlayCef72nwvB0rTCU793JTdGKg9sNqQ2EU0IqmzqMWNM8H
XcVUpnNn3sRfBtR0Ct6fWnTjhhZ196jO354H5iuhXrq2a+NKbj94RvE8dHJAiRYInduT/PZyYiq/
OatNXq6daz/4wPX3rAEhuPc7W9cAeTBNzce13mOL0v2M7e+vdhJhDUWN5gH2sHa8DMBWsIT1yveK
FrrfoZzCmWV4yQSd7AdraqLKOdPsm3DMc29/pen7odp7mNUtJSXK/bXu65rkFFSsfeA35CzqOeia
6k6wYxc5phKdW6ktLJYmJAadaZB2n+zcDxfy4/Z06yZBiWkqTC577iEUuvzEQZQYDPn48ZBtFeC1
Vo1jeibCjJFqCilJ+zjtdglW3j5FMRXilVF7rrERAeRZ/Smnz3ifCtLl17GRbxvHq6UJotSh8WqE
r8/myHLRWDf3d7dNaxaMSng+NUsFNKNB4rLxz30NnfapfA9RlDPuLufbn9Bs1EwlPhfeWjTDgEk1
rN/UfCn7NvC8KMl+FUVxaeaXOi9D6e3pNut+kRLHHXgSBHF8IGFl/9JP06Xi+UfBn8kuH79uqpVY
noY+80oDEQAkUxo2TfPNK10rmOf2z47Hts3yv0cbpuK+KmdkDiTunQfGpkjOPyrrvjW9EJ2+QVfy
oG2+FcvnbHr2k2OdvkwlRE+Ejef+wrEfypHJ0O1WfrLL+uAWoVKiS9bMhBe+/TDkLKzz9dyuLLzt
K03GUHFfRTKObOpmELSwzAlY3fwzOgAxHDO+ZfNXgVfyZjUHhie1LqXjvbE69bXPofp227pmpaqo
r8Y2GgtoKaSM+vfIwiLjYeIXQWvtJFOd/e3vr0Y/J5Vv1i66y0YzIoYM+ikC9rwtip3x61y/xccr
+1A2G1pwoW649iny6XDi5s/bntFZVmJYzDWbJg7PmJKfOV2eMmsPaqcJXpUM3RFz6ZepxIW0byIy
Jh8hXBA4u92ZOp8rG7ApUFdbW4IVszYRqM6CrMJNNKdB4hyDjzGVE31IF5J6ve/eD4vhvyeZQerA
zpJjvXxM5UXHQ1q3CBe+R7XkjO7Yc2/svWBqnKOCu1xWsLYzEKt5v5ph4RqRm2dQVHMuqVMeW5Qq
F1SRehVvTEyAz6DxnEIgq5h2TGuWjoruqtKKDegZdu9zZ30vPYTqWtNvdHYOQSeZCvByzNYkKxoX
4l4EnT+HSMDRoXj6D8BrNI1kcMF15ANxaJXunV26p2OmlVBt1gnsB8ADxkv+aBY8tqe9Lj6du+m/
00tdV2ubW5jJqnUDNM6Dsn29Sy33cmzgSqSmg00GHEvQe8uzr6bRy4AS46Bt5RLcW15XDH1DY6yS
k5/MEGzdAxtoUqNKA1XW44huNJiu2s/pKqPRyo8tEhW+JZ0SNJlmjaRLjI+S12DONvdwl5pRq4it
NSmS1DWQddfOjypjuEi2t4vqTCuHYzdDl+3aoDTdsq6LptZsI0Cpdx7bNJ2kTKWAEgUfun5rNBQ+
4+tyGakv6jSYvcGYP+UdHy0ZiYkXphGAYnu2yjNfSqd6MuumA5mAhy6nBLJiIlvLlxzAItkdqsgz
e4uaV5uv5/WcJw43/3EnSp1wsVGVj8yBJmIn2/19p3jjEKoSSZV9NY2tx/mfcZnLX3Vhj0/r2rCr
yV3+wx9oVoSrV6cnklY15AJ5l31o3dz+MdlkagLXovIuNQrzay4T78Gdga7CxmJGDM3coZ3VEjzx
g1/ulJ00yULFirnmbI/StbM/i9/IE1/m6VOVAkmZGiT9fShh2ErCSGYLvRiycP90Zp2dPbwsPEIL
eK8IpFvGSsqw86VNoKzu/gHUBOWHvrJPQy+XYwlJpakikDHtJ38GjK4tXPJhTnx/OFV4vTjWPcVU
iBgEcgYPD5j4gCMBeq7L6SLrbIwOuV4lrBK5l4jMz5o0IJLyd34xdC9NYSTn2+bfZIJ3fPYffBgp
uTHMRKSB6/2w+VXMU9iOTWCV9ffMNvsgS4aPTtacm/4rqpuBb9iRL21yslOkS/cYaQhTgWSugJK1
tBjyi0jLaBB1VFt74GhNQVNFj5Gm6UFbCxBWUPAvm1QuSRZUAdOzmIYg8X+mPAP38jFOAmhB/js7
TSTDg8KIg3ZQZlVoV3PkFnu2NaGuoskWPtCSY+tLAwOU9wkL2t+j3NMb0BxRVSQZXrKHxB8NGOfe
i8veUyhzAIZ4SFlkW2lKmLcgKATSJIF921zBarlCenqvg/ntdwTGlOIZ1FySYnUTiNt44xBwMInM
Ziy7r2mDdJzQY7GogsiwF9SWwbav5H31aeLpB2rt8aRpFqmKHqMmNF3mtsQbeee/8zalSXpynWdo
2IUJqkbWP7axV/DQfUo5Nhh8pOjjRY7C3ckMZmkHfmeF9vC7YkkAGFswZ49Tv9eQrJkaldeLNIUk
tVOmWZDUFtqGq8DLirPrfDDt8uy7zc6hQFdqUwm+Vgv2KOnBqFbyuIQWbueTAEQMp5yAF9ONahPy
LDMb7utuj2h2q4W8cUxQsWZr2iWZmZL80cvlY10up8xIfjWOA5AwC5uJf0z5Xu+I9ucpV4JStrZp
crDmQOrFCTrXOOf0g9dBh7Qwgtqyz41lhTPeeq16D9D498X9rd+nbPt9L00rwWNTFozNs+jmM/WW
YDCe3NY5V5BJZ9BO8O177KhhLz5LmwZTPuwcP3XLRskW5sQmZ/bYgmchaTmfe7OiEfe7/tRJHMqC
nuClkDTDtHNK0GRWFbXG5cpto3LxOWcdvxIzgYSh/bGu/J2Hc83P+Q90zSuZdKcE9rOye+dleM2R
aUy8+VQBuznk8w76Tvedbam+Ohsboq9zz3LwHW+VT+U8R3benybf+27gNRLskTupUPed7e+vvlNk
81w3FsV3lmV8tPGOKhb+2Cbm4zy5AXTA4tvnE913ts3q1XfKVS6NUY34TmeL7LvIG46jiZE9LVZR
Ro4snCfCzGTnKK37mnKzEIYn+k2zJsPrTnWiCbQYJAWfvgcVbEBVM/7x9q/azgJvBBbZ/v76Vw31
IsHTgO8Qq7LjaQVK1RX1TjFFs5ETJVUsPjYM6VcrwrbfTqWGfxlJF2WG3QcNHnNv/wbNLkKU5MCn
hNXtgKtPkDR4cBvwslEtwdrUIXBNUbe2p2x9Nrw9WW9NgBIlH/iY7mJIDEDrjLoYQnM2vmUNuM7X
Ruylc12OVTnJRhOOMxZmXk1n/O7PbiT9NhpxkwuWjP/MJL83ZXbyzDr27PwY0zJTsXJTho7hFdoN
126daJS2zmfLa/ZoBDVeU5FyXU66eXWpea0sWga2Le4okx/mptlZBJqFrILjSCtYVvqmebXRext4
IFQKh3rdycma7fWvHtqrKAF3MXLjmptXv8PpvBdD1Lj8HRnyKvTBKxOiihUN1DxGA85UyJyVr+DP
X6V5bYhsaZiTNuXnofb8naDXLa+/cpCvfo/d2wT6IpN5nTvQbAijncI5zQFIgLQhJMBxSln/+KIy
Ygvan4G17nVI6SZJyQdod88TMJclD3WWfuP+YgdIcQdrUH+rR69+FKlN0hbD5D8svgcwTb/al2m1
jZ30rxu6EvUmg88KB7wMruWYMQhVyp9dKdYd9JHOunJraPD+YZUgmXgwBg9FeYF2hHQ6BlZHB+i/
c7zto3MyhaLqQzO3S5w7VXdy/D35Ks3IVYDcyh2fD3UF4w63Hvy2Zt8K8MkdPEurALluaVOZC5k8
eLX/ky5V1Nn0kTH+mbr+C3GW52TIr23tfZpJubeQNKnKVHZ6x8kKvyA0eRgX0Oe03A2MBC1xs//P
7f1K57Ltu68WamNQY5ppZ39JkxYwnWF54UC2P982rklV5vbRV8ZrtLrJJK/SF1Hgv0+iMFr/PKeJ
veDBgfci+8SE2YEayC4Maw7RjD/LD7c//Vf56I3DhIqha4eMiaxa6RcclQLf/1k0ABIbJFi9MgC2
PpS1DBLDCYbSDKhAQaeFxObyuLbuXUvFpQJFtLPmF5I+DZMTtrx4snjy4DTtGRecsEYHh5++zJSG
ReOd2gY9fl4bcsIje3Z5cPtH6CZHOUwQlvi9kRnTFzBXzyd0Pxr3zdQlO+tZt7SULILKcIFGlDZ/
6tw8wCPluXB/5cXBZyBTySLoFeyTBv26T8T44qZWULl7XcBve4WqSLyaMcObLFgeALF1kzLiItsr
cW+j+++qAQT53yu2p3mCZqAmf5pE/2vpPYHCa1ZcQAX3VPvindkYeei7/sVBjSBKi3UP1fb2sZGq
eDzq19ZoA2eGCwprssAavxp4JOozP0THc9Tg4XUuf/vGXke7zoVKVvH9iZORCXwOpMQykGWXhJa3
j8TdFuhbblSySmoRU/R4qsdlGHdwmlXB6C0fcKoPONjojLSPKqgMszU/ZeMQEvHVs8nOFL69qqmv
5BxvqSHktnJ2XVdoePpdgCPyY5YdA4BQlZOtFNh5C1xbr7MAchaUEjjz7sTj2xcUqnKxjUNdr96I
kU+9rMLOw8I2nLhu1wDo8p9HMgrUcf+9vgu/8up2adm1hNbwKqdw4/Q4ZloJeGsVmZusFbvKysYV
Tki77UJvKfmPQ/ZVtJ5FfGOxcpNeTcOgPBiYm/eBnVh7XNRvb1ZUxeuNCbeo3VATV6nKqqHOtxpV
0wFal1NhvWdjsrBftJnyrAybVnZWGqzuMJjHvOdtd+9XW2VD7D4rrdzGMTvtPpSrmH/wkdDzMd8p
8Z7KusLLWmlf88XpgBZzxAVsWMeuO1SF84HGWshGYuyWR+v7VrqgiTG64nJ77JqA9pSA9mkLEhoj
s6+0NgN3HB8nYJaQenfO0jrzyjUgN7usyZ0Gjm/KjxO0QyBqg7TVVzvFE02qVZF7qycWr/S4fR23
xzZnLpOoIePe479u9Eo808S2iIB46NXzRWia5NygBOpO6U7dTGdeiWk7tww0nBfO1R7yk6jZ3ex8
leneXUDzlo5T8r8XPU19z+w7z77KU/9gRWXk3a3Pc8jO1TmNyPX2+tF+RdnTZ2vAyxZ+yP/+SnEq
YvNliNZTH/u7X9FMswrdq7J64naZ2NdiBqt01bWQnpJ7WVszDa4SvsLlTUtY7lxT7kPO7ldtd3dD
kp5uO0hnffv7q9RjduU4rRaGPqQf+zU9W/WfvtpjfdYZV6J3kmKqMrtxrmOaQ9FOnmvfDkbgPW6P
Xed2JXpbD0TtnGbOdUCXV5Vk7/JdwQbNfqCSspVsSM3Bh1tYmZ5nPgVFy09LluPGkJ1ZtaAzR+yU
wXW/QoniNS9Z2vjCuc7yknlP9d7rj86uGr5VQ5rW2sK3ryLikCBFL8khx6vIPUtgf59HB2kT1JB1
Mj6ZYk/YReN4FbC3NOB1ZQPmVEDuIPdoIMoi9CUPmto/WwNqadW8c+TSrE4VwAdiGCNtenxqFO8H
Pwt4fwFfyLEtXUXvcQ/9ec2WEsDR8jVJcD1kACTtGNeNXAnafnFLoxm5c23a6dx73jtvodHU5Du7
ls68ErYsy7jpLViRBbqCknS9qyYCHtn24OpRwrYzetfJ18W5GhxPdXh5rJJhxzGaNe+Qf2ez1psK
0Rq+fZ2hz9cNRTTOH48teSVKM9/O8qJwkSdXEm0puPCO0RFRFcO32twXLRTMr177a/IBNWg/ukCJ
HRq3CuMjVe/XqKezqzMsl8Yfzu7Bs5MK4rNIaTEKTYIrbz9kSxE0yQ9O9tTXNEtQZV2j0jT7lUgG
nV87GrvqnqUVwNN7z7g688qeisSY+NvRCRquz4Vlb6Gf7bpcZ3z7+6st1fULd3CsAdescQp45cXl
sgZuubepata4CsQzvcqfjCFh17S648k1S/d4bnRnJRU118y1K6wElv/nRMZxVpqfZZRdCpzI3J1A
0nlHCVFLJo1wRGpfzcSLpSjvfBuNY8A3317vOvNKnPY1FNfbxGLXxXqk8h/5Ox3+3La8rY03yhoq
aG5waAVw88Kurlfc9VYXrqZ/kRSwb7+Jbn9CM7UqbA6PUrRaXdzU7A4PEsI/Veke2ZNuclXQHAXf
opHY/v+Z3PJcxOTl/3dytV9RbrKzWY/1zP7vEipO/WV+7k9mhO66o0tIBcaNiSUnQnGr8pIvbvZ+
7K++c+xMoOLi3NmqvM5GUnMEDysnyqc5BCvp7en9+6r1xhJScXBtQmaoMDv/Zw74abzIcxvJiJ07
+Ke9HOOnpiooruNmU7s5pgGAAFHdy9/Vct35DVucvvUblPjNmwzoUXfFbuWmIV2asF1eqDsEhnOf
TN9GoB+X5Ecl3DuJjghm9s+3v6uJaxUpx0BD4fmgtroWTgRd6YmFifnjtmld1CkH5Wk0fDfrsdd0
Y9jnl37cuZ5oEoYKjWOQsTR9w2XXdsJ7gV9dCGk+emN73znzsZOaipCb1nWZ16ljVwHBm9KX95Zs
wmYY7257RuN0lVutL3CITXtUX9ry4vRQoIz6YefWozOt7MA12v4cDjXl69A5sSjWi7UmZ9Avn4+N
fPvsqz3YG8cmtcFvcLWTj9nohy6/2HZ+OmZ8W0ivjNf2kti2a2LsAFbmaRkYQ3PK+u+3reuWjXI8
NkvIGbU5lg018nvsMyc5zF+SKT+vyZ4amc75SgzXRt54w4JNMocARe88NpMInL2ykSac/r7JvfKO
CblfbyTIPeCRDKpqQAfjMT1UqiLSCmMuR0jB29cajAKCBrbz0TI+3Ha7xicqGm1kLfSJCCbVaj8W
9k+SQK/0WCGNbHfdVx4pSnQjEHAJbBfNZrvv8JiQvcq7bstVqdTMsaunckIk/b86Gn0cIiPethRr
xzuaSVUJ1cpuzn26hauTPEFxOZj7PZZ9nWUlUu3aSrIc/I3XxPlKGQmL3SOPbkaVMB3XgWTziGMC
IJkjINZmEpTen2OrRQlSlsquGShjV19eOH/K6/3MqHOIEpzGwksGXlc8MpmRWO9yd+dooyFHoipc
rLOnAuqAMMxifmVhee4v7a/+5JyL83xMT4yqcDG6tg5N0ABwzXqQ9RskGlC3n8tiZ9fQLXYVGUby
mfvDIP6nnEtO2xVlK+duRWN/93ypmQEVIcYMbi9GgmMaXazIneWpzn/dXjY6y8rx2FiThvZdZ1/T
ogdOazzl2e/bljWLXQWG5aSZwbSHMMp4VORlQFFTl0d4ONEXqhblnJSMluewPobiUrAJbdSQuE6t
vRaOt2p+m3nFK8XcuiNtjSEu0+sIMqKEPfEWpSHv/QxqF0hj7NwN30SbbR9SDh2uk5mJMNIxrur0
TMzvpPjcG00gxxeg0EI8AGJHeRLtFN2ek7d28u1zSmqbRmpxKQH/Fln6VHB+mqV7sUt5V4nsy+1P
6Fy3LbRXWwubvRHVnXKMt2OUP9/bLo9mugYTzoNWw0JgEIPbX3pr6W4/Rsl4qyRVaoESJ65Zdym7
MSqnvT4P3Y9QMp5DZZGAJljGxcKijvjfU1NCYKU+2531B0+X59kud+Btb4XJ9iuU8oBDrYnX0HeO
PfEhRfPD4ryfyM5pWech5R6RoSGcb+8pceq/5OtPM91J3JoxqyU8NNiUJtnsmuVLg77Jip5M/8AF
Av5Qi3jJYjoenunHOJvvTeM6G1/GvSd13bCVqG7KVjTEgemSPvQLHnDj1N7ZBjSeVttw13WCtiFx
ZexAylyC6Ls0j7DPbw5RYxb3qSHjnowbMIaP3ndRWQjZI2XNzboSru3sOjj51XMMkYp3ZAV3gDHc
lW560C9KjOLdXdhuDfNZcjc3T2N6LGrUXtfC91hbOyNWNntXZJ9HEk+7DyW6ZaJEZLkUNvJXA5fM
flDgjkbYP820h8jXWVdi0qjyEpyum3XxPE13Bf+UlMecrRbr0ta0cXSFaXv80OSf+J5+n2bXUAt1
6Vx4PRHYDY3xxSzjDZ44NqehOpal1OZWGxUuxygx7Hl6gUeM9vPt/UHjabUo57W8TMSwbeL+nYuW
BAD3jeygbSUo287J/YZjzGX6U7ROkNqfBQ4IxwauxKR0M6uoTAx8kT/t4muTvCf9zsVPN5VKPKL5
3MsdjvNGwT5KHJsGPFUvv4puJ3lr0qDanbqguFRC1WsGsclz0l7c9OASUUKSeJYLlgp4BCIH4ZqL
E5V7ZPG6VaLE40iqFrhGZChiog2VZvfwkBsCw/JyezI1HldrblLYgpYEQ/e8F7N48ugvqGO1e8VP
zejVcpth28PKS8xnOtLAsVpI5omA0iNcetgd1HLbyuaZZw4GD0U7R5xN43kZd1aibuSbv16dE8Es
NZMJTBtY5FcxfXC7HmJez7d9rrO9/f2VbS8vyTB6xRzX6xOR770hZvXlmGklNukKMeOFYthG8l6Y
n9IkFtX1tmlN8KiyBUXTjEmfYSWOBRUhNEC7kzuXy05o6nyiHGmLdWiShJZzvHoXY/5p89Bzv90e
uM60Ep0d6OwbY0TU10P+vRm8eBz7T+W01/Gl84sSoRkb8qmXGHldolIFkjBS7zVIaoJTLbGZXsZI
k2RIh9B+ae7c+WfdnMw9fjONX9Qqm3DsPhknTKgjnvLi60jfuf6xtaKW2Gw02WWJg7jPc+oGbmaU
UdeAjfL2hGo8rtbWoCtmDoaEW4hbR52Yzg4+ctu0zifb31+FZlLIWvAJ1FeOsT61ho1TrQskebUT
nj7MqG9BSFhqz+Y4F4lYc4w86Xm08HczOh3H5afR/0CdJsrqnz4aKY79EmUrHTN7Gtm4fcr6Nohz
k39fvZ37lc7/SqyadjuvzQLTjX02snOxt9fp7CqByqwMnTotVo1tPBrDp9nayS06u0qEWqCKoLOV
IClmVzd/R9Pwtos1dtXaGpiNOtcUGO/o9CHlLJxHc8e0Zh2qFbXORl9qZ3dtbG3k3JABNIC5cHdu
J7pxKxfN3LK9BQouQ1wbJnp8mpYPz10xml9vu0U3dmXrFAyk/qaD5SHq9x09ecl5GA+OXAlPCS56
iGTA401XoICMhxi5R7Oqc8r291eRbwDi4ixQkI+rMh6XE5E7i0+Tw1UlgqRM6eqOZIz9HIQ4/T3h
P83lvkx3MorOvBKLeODJunnLtEOdB6bxRbBP3XwqD2lAIGP9rY2/ckvS5705eX0b08GNHD+L0CAW
Jc0RzezNvBKa/txur9TwTo8OgSn/JfPv6fjh9jrUuEZtnhy5xcRa0DGusx8s/V2uj0PyPjt6+FTb
J9F+4LX9tswN/uDmZxPtuNkRKSG4Re2drM1yLvsBXncpKJG7uu3uejnt9W1pdiG1SzJN8v+dZ8cC
bw2kCD3jn3kuAih9GIYZiuKe7VYrNGGlqgy4xBbNgJb4eHIEuDamE0UT4O351eQZtV+yXX3PN4wU
lafh2jcXkX/pmx/HTCubZ782leOIqo3FUoQgQA7sZQ5XoJmPmVeC1p+8aZ28BpeLlZ4hLhQNlQme
wz0GCt3CV/ZRI5tI7hd8jOn6NI9niz7myRPFG8ex0Ssxu5hyznkC53jLcs5cNyDMf+dwcTpinqgN
iwtkDWlCMhmP1beWX4z8xcviY6a9f+f4Bf1WdWrBMe7yNDeXAk+Gx+50RG1J9Olq2uiCbeN2U4YY
l8kO52rsrv5Um9+PjX6b7lep2CuEKPFviMGa+B2CQiFL6+fFs3b8/vaqIapUgN+tA7P9UqJqDsZF
dJSYYIwq7rK959S3w5WorYaLtWTdCCFs0Ck/edWD0z2me3UdnWklXIWfTUaajW0Mie+T4a0B8Ro0
nabnY45XwtUuhdflDczP1HtIUv6PV5qXhLKdJ6m3UyQk5v89r5mcltGgoo0Z2L1tAhIB6+ftgess
K5HKOwJxMd4iUuUvx3KQ6/eerbej4n8vMkRtL6SD42Zrg7Te9Pzc5r8bi0Ak6EPdPvV7EaUZvNph
6FUEUGBHYudYCvCwVVBtBYv/9bZnNItdbSBcBjtNMmPEEbiUYdEOd7JKr1a5XNIqeb79Cd34lXA1
pDlV2GiHuO8YWHRyy4qyJN2lF9WZ32LhVTaYHCbtxG26mH1Pr/Q81kGOjozH9K59GCB+HpqBiAt5
aKslaleh6PqE2KjRQE6LXPKs/lTkzbnwzZ0KzV96lLeWkxLAfivHjDqii83nMQKV+2m+bGgL/mCF
XQD+gDg/HVEPd22idhhmGeuqsZR9bOZA/eSQ1bFGz97ZGnWTooQySZrGlGmGc1uS3nd8fez5HgGl
JsepGgBV2TQVEWUXc/I4SZTc7/xp51alMa02Fprc8jbh0B6mxbtiKJ4Gud7NSb2z62qc4iq7Lvos
qURjp4gzEHNvrHYS7WG3Y0wTxmofoXRW0kMMU8RJde9mEHWzA48+pNiBb9vXDV2N4cFPG3NqRVzn
IyRzjGgAH+Bt07qhK/Fbu+lEPXDixjP6/cG3Fw7ep2W4r+yDC8bdftOrBFGNbcecEr5pm38EhN+F
4wGFtkf0qfOMErFuDv1EPs59vNq/EvoBWITbbtHZJf8eNZuYV5IWdk15rQz0y93dtvsmlBxxr9L+
c9fmSyNgeAqHU/6BRvMFUvWBjOZTGman6ZIfy5WqAEDpg58p9xcRl8Z36Kmty2Pq7PwITaCqbYRc
NgNYLzxcxvPv7oD+6Oy6ik+3HaRxvApZSl3PWIvBEGDPp2HdZu8M4p5vm9YNeztEvFqJKO2neAda
RdyJb6T+0fXXEmQEx2wrEVoJAc0jnvbx0kPqW5bnUdjvVqi73zav84oSpVKuizQrDH2q/LAsqqeh
cg4VhoizffKVV6yRriDxhmnZ/pLpS4LyUGK863YjVJNgVPxRni+ogNiwX5LPbXmfZd2pcHjgtv7p
tm9006qE6pAsBrgGsBqHHJys0j3lzvKO9M7OqtG5XtlLbXOseyFLjL86r07UezvD/ssr98ZhQ20f
nKdszbp+xZJ5doPtuFFGNMojCE7FftydoPBw2o4cyc4S0rhJRSOBWb1nKygqkIc/izENoHc07b2X
v8muiqymwpHMARynnMFJ8mSdnTA/C1R0kpCH48k6mZdKhv2efMebcNjtW0oYgxXAmhKj2L6VxPaD
denzcA7LJ+eMP+09W2hmXUUqtbOEvkyBH1R3J789U3unGKizu83Oq2izJ95ZYAAUcYq3qFV4J2Lv
QWZ0pre/vzLdFAOqjMbUxfP/4uxKetzGue0vEqCBmraSLFl2ueYk1dkI3UmHmqh5/vXvKN9bVDOm
CRi1KMALkiLvxMtzzy0fDOvFkDa9uwre3Xecc7JN47JGG9QhIlH6jIr9qMCGZ8+61/izJ5NPAchT
/wOslKpl3UyYJY+zIzsNx+1EQvVIQ1mR8S4gVxTO5DQ5bxOjXwwb13O7P63pejLrJsrBnYBm0VFR
G7KY5HpeU+cLDjtl3ssB8SHVAz1WoROjfWo0RLKbg+iWwgOY2hZNC0BYu28Uxg+K7woK7RFBbD4g
4U+JX34UYSKxUgKrwYOa2mKFroEwNsqp4ynDCS0DglxWmy1wDTykSclG6iwgE4nIYHv9iB6/7sO2
fKep5D4nWjzvlNHPTa9QyhYZyUVZ0UiWfc9lMATR2Pvvn7StqoulXEaMXVvnasm9vr1Q/Lvt0kQa
xxccNqllUTPHtrtv88EO66g6j4gQwVsXKIEsQhQYDL7YEM1ipw4eoY7WbG/Q2PiGFHQsMtI8xKna
QN1iFviA2beiXQuGM1ICMUxGdE/jblglwqmzafToFWtVHarQVG9Ebz1rkb1miXaGS1gV1qo0Zrl2
ETpzKXj4uKcBBpbMo5ySuaqGKcOu4MXazl8ok0Aafz/1XjFtPMBJz7duBRndACS250RIPo6eEdph
GeiHPHSC5qCHGjuAV81CwaobK5LYSKDAPPCpcEs3d3YJsgfXs8pn3Uq8hb7Y91Cm7vvFKbCS5paG
GixclrbYbQ5dKXmtFMUrPMG+4ap6UtQojOiC5Xeix6be4Fle9kz9xh+Py9N9iszT6qP5FZoLzThx
9ORE59u4j9zHLeqD8hUTRTIrLZBXHhMFOim8o5eYZdpan45I3W6y/IBIkw0uvGaVi5YqLc5g9adA
91OfnppzHRuH9dhKjkO0fE6TR5CnJUluITPjwkiD1dCxsvuiXr7y0KAg6EDxEYwE+aFXgQ2WWVm9
pMAD8KgoNPkxKCtpC5Bo7c3pmwXi+K64C/en86Aow5hqCI7aREr+pbUfnOWNjZIQdM93XbEVPChK
A8BfGTQYN8P6iR6bMVEqEKd2X6aUHpS1QH2NrABCcK5/AKRQ0Fx0HTY/USOjjZTqcJ9W6Zzz7Rxw
wuYDIqA0zh7tcDsqPh4XH02/QDWZGUhm2a39tY3aP+uTi+/seqJLh1mSyxAbx+48h9uhOpW+rMmh
ICDlye1NNCWbNSVrInvpPFoezeRcpk9j+zL3b5Jv2LX02jdw2lugyQbVCxz29qOJGfPyNzQTOSy/
EEmg9D+wJXslkilOgxvXVfumxzSp/qvUQLr7oFvPLh7w7FL3VhnHlMhs/1GlqOs0n9J5iIaweyCH
OmL+5IMUzqd+58sDI4Fm84CqsiqMlGiQW8densy5fWAmkha67NhFw++b+EmutiFRElBSIpljfQwz
MqLaZXK+3j5w0djc5dhF93O0k9Mw9vo9316d5oXcGU3zlYo6bk1kTaDHneWe7DH1VX18SO1G4gRE
15rfv3/alsZiVo2/Xando/3knMZLGq7P6S80WIqMQxGU0T30jogrfidnP00FjqIln1YddzLrWOBC
U367vfuCeIgHWc1dp7GVITWx6u+2G7bA4nQbim9kYZ5ofE6bOwftP/sC8q+/bB97MGG/qvEYbr4R
adF0qOCT0+jOd/7fAcGnTaLNkimphcmK7b2bf3Ttazv8ur1PIinl4utEaXPT2aBgqE89GGipiz6M
/rAkkockgd/hEVdo1EEAkkGOXUEnD3DKm+zOgTnNJZuTV7q1tVFW9541F745yUp1RVc+Hmtl9ANy
yBu2O433kBTZoWMR4VwP1pnee+XjIVed2qNzj41JxiF0STjKLPNvl3XFz/D4Kj111jSlCKhJNOjB
Eg+Vh0IfdkqenYDFCjI5HeJd089xh2WBthvswrNe7+HNgULzGKwyn6cpH3DiVkp8Oqwn8K97+iLr
3iGQV56WvusUpZs7mD421SywkvXvFcyAoeum5n1xqspp9pTnxGkpLIfrXsz2W71866b328omSEep
nG/eaDl1xMbe5LERVuF0HMM9HSW7houcMs8Zn5eWAX4tG+NnSGM3z8VJ8cuz5aF7qHbYGchkjSIE
VxGNh2Rhi3a8ML5k+4GryKGPnHczsk8DJEsWyFy3sBpPJe9WVepaNT4mJYc8D6vhebPOeSuBTgmU
HHxL/3X9ajORbGYYfviYD0OsIXDdouar8Tt8kWVSrx+45u7f9slwK+0wjPnuSPN4irMTuivCityb
d9F4gFZjjCM6pczQNeVBnY+1jKrkupJpPDBLRym/sjAsu9hokLKPJdO9cpG4zusuQeMZ4FXAhvu8
whVzchNvBqun2hYS1RWJDKe6ZjMCmaniTLPWes3AWd/kXcQW5dC62eG2CotWz6lwvpYaKp4QMZoF
AXjbiju3k7g0oVJxvngdtCzPVXOITG8+6PA79JQc1bA6VJEsTSQ4WR6lVbGhqPIMy1+L45b+taqP
loxYRLAzPDqrYnhdTHtniMqsera2LVRAqX3XpvPYLIZ2NGDOQeJjxEtWn45oQiJjUr1+8QMFx381
dC2dNkGvLCCj6MuY555hh+b8t2l+KzPJq65oX/aj+GQDkmbuFNB8AsxXuEAXpPrqlWyTJCdEg++/
fxrczNCyp6gQBoHTMqx1x0+YjFFfJCrGf4dGsW3VtxqUSW3Ah2KHLUFrxPuK+zQec2XPWq/VxtpG
/fCqZ8+K8qA777eFRbRuTkM3FN8Vw0qgoeRnincANBjyNgDgbo8u2nBOR63RcDNzxsI39ZtlTgEA
O+FdI/OYKwVFIaD7wqNhTqNkvDAzvj2uyNPxaKsGPSI1e48K9gyr7ld42U4D8+JG5SELDdks+/b+
GXZqPPDKNWxcRjvM0h/2p7DlSH4WDyh9DMCZK6vFE1lInshdr2xlTc1dJk97/jMPWGQfbFxJszC9
zz3ZnLqSYWFLN+AYEDw3aZgW0e1jEIglD75qtM6pBmuFb6KXbX2wh83rkjsdn83pqpo54CVxgEqb
0Nkjq04pWlDT9ZzLkLeixXOO1aoLYuQOFk8W3wBvK1kftEGmUqLBOYUdq9FoSekA6qlkP9pCD1hr
vdnlnSaSR1+hi33muGqF/K2x/O2yxPAbLZMR/grWzuOvVNMi2lzva7fPW/GRJRFtJRkMgaXh4VcV
WhZkSwl/uqrxlMWZK7EzInvAc0WVgz5tFh4cI/Otwvt+GVrP1Tn9WsdWuB615j5DyRNFbcpcJvCs
SNmuBys9L4ssStpl+oqh4SmhTKUcFr3e9+W0hWaoHZNge90zLzsDbOJvf93WV+E2ca51avJ5Gx1s
03rSQpTLRtbDcFiDAdDAxJe1fhGk2jQekzW1IP3IVZibKUwiy9+OW9D7aOPrLy+/I79/4Q8kFkhw
GeGZ3ZkGvpUcVKdIDNAjmKKiOdy3TDb870rUawfD6TGtR4rABuOXD/YThVxlrZernnkYf2cZGiCo
dK8IQNJ7llWQCDCc6NbIBSnJyuxs/f1N5LQBtbUcC384TAcS7pgYGsgQKwJF5zFbWoMGIk4PRdfr
8wh06+BTGUODQNF5xNY4GP06K4jJlbU65HgGMvRM4pVFq96j3k/hobo6QEI0kGHdPKtN2Gjv7Sop
+RYNzQXOZbYWZLZpE1kVkg3md7v+OciQp/sYVySJZ5DSy7xW+g0m2+4+HPWj6f4xtKOTSl6CRfvN
KbbasqXvyYA70Px3j970lSor/xY8/ms8PKst8ETbz/2uYmjb7tff0xBFQv2l9m1oAQmrl+6SFh5A
3d/sZ1nEIjoJzjlvZa3mje4iUaKcDLTy25Kvxj39YWxT44Fa1uC0o1kMAI8YL6lxdCzJGYhOmNPb
rXS7RCsg89nwqtjf1fajKuK8krU4FGwJj8tCc4xUYQZyeCU9O8bjsqHsXOKWBUk2jcdh1ZkNlOt+
xsjpBMj8+3TxnXjykfr3u+/z4MmgBNdf8jQek5XgXmf2wwj8NfnZLf8mQ+Ojr6yflQ+oTPc3Nh5u
e7rdGFzRNp52qtzWitTL2EVFs3arN4z2+HfeGZnrkRZtBj2ibEsdNNpKe8mMAg3kwSTDpPSzNRlA
bNWrR8znDERGt79FIFc8mmSrNgBwGB0jO/8yjI+r83dCIxMshbeHF8gVjyFBIWqj2AoWjnBPtR5M
5VDIsACilXMhfDaWRdU1KLlRlLB00KmjS32TvuDqfOemc2bCRSNQd0z2l3o37qpjfk+7Y5gInqza
cNIJHIVwwWs2AXw31rnX6krt37XjfDeBzHQXOlnQ5AbANeWjNo+kebtvaN4PTAAkmioUeXa/oYDZ
L9vMkzoZgaTwiL5lrDNd1xSkrMxQN5/V4eROL7fXre8ndk1huZPMyTCv8y7k7UFBoEVOAKuH3ZFF
FfAX7uMO9VaDzs+/uyfd6y7J431vOxqP8ytse53SFhOXbpSaFwcVeTJGFlEkRziPQAlbJpSN79U4
xg/2iJz/k+uTt82fH/IjosbQulMP9vD4U0y0ZI7dJyuOfU0e2+Z9ksa/IqvGPUkC1D9m1vz7C6Yg
Oxevc4T0hL+sXvHMkAax43s/gQvris5Qid7hHEb3sNrHUpE9/AuSODxGq9OmpmK7YQ6c4hvFXVA1
ftbNaaGXKUXvhdj6cl9SlEds0TF3/1dgaH0Bm3sjawMskiIerJVsFeiUDFRyTGETW35xsuI+zC7E
c7wdwe4+Z//cVkKBueahW+gxs2ioDMbTixWS5qFNjm350I0yPyaQJR6v5XauVtIZgXunghn93Mh4
CQVmiYdrDXSyDcKAlWash4tZvKr7ulnPt/dEELDwXFa5m4zZvIKnoXLUbYnVeuqc72OLluDgdp/L
akLHAaVOqrPBkryrvCHZTF1Wsio8es6B2nRxGm3Elk0/1M5L31EB/WTg4V5BEWVEwvKgBPexRmi/
DfMnE2JXBSh8HDzU6OrFmV9GZfCW9MftTRRlBHiO+bmwer2c8B15rLyZH8TXvBKFHjrKuI0De8dz
vfTKLpIyzuZqZVOkeELY2RLRe/YtLe4zsTxqq2M01fQUoQZFz9/RYblv96Xk5iBY8x88WHjhzkAa
O0au4hPnqZARU4ryPb+Lwz4d6so0vaoTmA7taT6YIcBVRxrPwf8ehGVAf4HZ4JFbfZKlyBZC/wpr
Os1D/W1UjaBL9JjMsgpogYr/Ad6aSla2BabYsi8VOW75N0ok/kE09H4mn7ZoIUZF257gtUmP1Okd
F3RWS9J6vy3blaCGB2wt5tKZDnh7I+b4XTAetKAK5kPyixzoIbuMH0m4hmDtPic+O6te5VkPtump
QX6Yz7LwRpTB+i0an79vyMGQu+Dd++PDiro4fc+OCKgO26nyEFGljzu2MQtlAAeRJHP5Mi0tDCuv
ETiP0xetOVaDrMfL1UQfcfhQKp9RJlljO2O84wdrk6MF989pytC9FMV5LPEy9SctWu+2vbr6FcTh
CynyrBwSu+/NuGYN8+aywJkYTGZJBJ/CV1PUtq7YaG5gxmxkXpL0fqUS30q/5uZH4TDMFE7S1vRX
dRNfwkVVHWhpibE4JE6n3tke6Dp26l/u1NvJU5U3edp7ha1owz2pOcy2r+KTrKHklFSOppDYbPpI
HxNfUfvD5t5128Pwuwp/Gr6w0Au9ZNSMt6L8d64vaUs+bh/4VS+PkTkjYA3mvCUqFl7qABVv52JC
6PNau0BwhmT6enuS69YYs3DevE8GzVncVYvThyns4iosLsNpDpcDC+QaeNWeYRLuIsWcHg1O10aL
3VL1VvKoLd/T5S/JF4gUg1NvI+tVixCmxeZbB907jlESqM/m9+2EztkwJDR03yVT7Zvyh+3Ed3B+
fE02OlW9osU7zKh4Sf7aP+fZjKwwPRkz2o14RII3uJ79Ig4fuHerWibzgqmaYAu3oDjUvuInIfHc
qA5pKEMxXn/pxTy79H2SXwQlTb1tmGcvYzaCOupnQNnMqAJ8Kp0OtzdOYF34IH7OJxW0kUYe12vl
mcs3BnitXnp21fnGZAUWUgOZ7P1XMBeP97RrupEBfZpiZ2DeiDoVt3jKe8tr2V9Lk3nEOW305+3P
uprQIw6PACXDkDG7NdJYpX08VjSYyBDm4+Bp5c/BLiWbJzoiHumpTdSYTY3mMVMoys40z5m/FLbr
OTW8M9XDIUUYbnz0649Wkdie60E+Po0zC5tTz8Y6QGPLhx13iBacF6vx9uT6GrBA+avyVypxbCJR
54Ggo52Ms91gLhWJ148mJoBOLEfrp9L4xXt6VI+WRKkEjoeHhaLCURuTfSJlrvxK90mB6hDjnWSS
kFlg5nhYaDlYSP51GF9XHlrnkPYPqhndFrXrQ9s8DnRT9b0wMMtje0rZThKCHuloXRcsLarsbk9x
PSojNg8EZSkKD1va74b0YvxwTj0MqfGov337XcwNS+oGP+1ABtm8rjz2H7jQqTCTtS2LWM1YTNfa
21LXZ7XhT/pHPUsez677BpvHhSZNSqq0H3CnU55X91LJHqCuS5LNA0I7B3weE6uzWK3sr3nyvRma
S1YPv6phvCdxg8PYv+iTXS4WpiVuMaaxvupBQoqzPVKJLF2nHcDYnHKblZHaZkmyuEDblZV2XmVH
nav79TyF86Y9MvKvajGPVpXk0iGSXs7/54Y2dXpupzG4IKKa2KBEYd9nw5AEMaJT5iKAoktU6jgz
je2kPqpt/o1N253HwHl8paGkmSuXxkaSjGj0lCqHxuya4LbKCfaFR4lOmZ1lTZfQeCcl14f5sDEt
6rv8vsXzSNHEVvPFrhc9XrL+qXCrh1rGsCfwDzaPFC3MlIKk1f7/oGtA3LgHXfVH/bAdUJMYuEH9
7fYeCQ6XB44mo5k4/bKglL6ew3rR/MyQpNFEI++n8knFUnBWgI4EYpMvZqAM5kFJKv/2ogU+2+Zp
+wxt3Nq+oXqcUkWtA62c+vQNvMIoP2FdWdovQ1MW/cFxaw3lI2gETqJ8TBv3TNyGzMfGZoqUPON6
1Go7nLqzVS1KOjhavBm/dFZ629AdDP1v1UThPOvB2lkGbP5VJ5Y3lUWomrZvskWyEQJDyeNPzYw0
zWJtaexU7XHVFW+j5D1VlGgzZO3CRVNw2s+WYtYamLTYbpaod6cHBXwnC2kPYy8j+7keU9o8A6Bd
AdepL0MZDyhvUxLPUM5koX6ePHfGe2oGTn4XTJrYPDgVhdvGvCptGVfZ980CEBgshtXA0FPpYZZy
9wkEnweqVuM8ZRXty3huywudzcXTVkR3EtHfTeOflySbB6iq41BsqtInYKtMj11ODrNb+FTRo65r
j2X9NjazD8cfouFAeHtKgRnl0arobVomVqHRuKLMp+j1Z+ZO6NJOIsOi4Tk7UfWsLbLGUWJN3TaS
+b2B5/QNrULzpurAym5QRXKXFR3M/vsni9SZWmdajU7jdKjOXaEdXVemJaKP4IyAPZvTWm/Yo6wq
gnFWD+bwg+hZcPsERAvnHHxnWXoJOgYaO1vvqwXz3U7WdFeg3jx7IHoqTjb4XGnc2V+yIWQV8lOZ
42WWDMMiWjvn4udk6ZqCtDSmjuk3IIEcdVkXT0GMy6NWdaM1tmLflgblw+qzNj2mw/NEU7+nMnUT
rJ5HrxoaCj6bqaIxSPE9Cop9sv2860x5+KpLFBVtvGvk5hfbZzoLcAeVaJRo0ftZf5LztFCXahuT
NFYQVGW65bPCkgwtkHMetVq0VUkTTVGO5pKHKbUjsyt9dSmC+zZl/6JPK9eLwlZRrJXFeIP2iWZ6
k31fgtfmEapFYhokbygEfUqDLUuDtpE1ShLoEI9Ipas9ogWqXcSZpXqF9U1RX9buncjyYqLj5Dzw
CgptUH6nNC43h/mb4m7xsLja2+0tF50op58pG0p9SbAvjmIc4a38miyBVcl66gkWzwNOnQqKs7Vb
EddgcWbovw2ugvuEhQecVlVHW03pshi8zY99vVz6VUarJIhIeEbAiTZumdOyi/N6iOdNDdRV95N1
DKxW9esM9IBZ/jZoMtkUCBDPDbgDjvNuSZRjYoG0W1sPitFWXrklvlW0qSRyEJ0E52cdVFPrhV3U
cWMsXqs5SDHlh9syJBp6//2T2k5TUdEUMKHjqrWlNxfzP0vhDnceM+dazd5U7c6GgKY1OmKo6lHV
ZMyPonVzflXJtbKowWcSo/40aFv7UDh30T0SAMr+uyXGZuUTGcs67s0CdICl76aaxAZff7mweTZA
rXSHpbH2dC/LC3fza9jf6TLjwbQIil6rrHPb12T6ZpKysN9aYJCZdt9Z8Cxy6HRWAouNr2qtpfQm
q+y9RCX3hWc82lUtHJTSpnDnCZ5P0aLM8jWrkImowMzxcNeJUqe1Mqy8Qw80QyFebuneUDXxbQ0Q
aDAPcrXbVmGthuHLyc+VqJmYh0qXKXm9b3jOo4/oCgfcCatjfYmt+Vg4f9PB711FYhpEq+dMQ+uC
w6FpMDwawnmlebSah5X8TMh9aUIeRFikRWalu+XJDcVP0yeEsncunFdgipZzrErrmCbWcdbt5xU0
sYa9eIu0C6JIcDhFdvBE6IK7uInrpTltGqChDXiBXBlNg8AE8Y/c3TxU6EqML1imNnDBk4wSx/vS
gvyTdjrbFdX3lbPJjcthOjTpHJmLrN5NIDT8m3ZhkHGqbay8rst3w30ZqBbMJsgsFBkAQLA3f7xk
k6lf9xeFmHQmBYrYmr28kzFiCs6Vf7jOBmVo3a1t4pESP+8OpjkCw/3ztr6KBucUiuVIjtTo1B6P
SzYZAdiwczswBrdqz3VZIJa4PY1og/bfP/ndQXFWd+2LJtaT7mxbymO5/X17ZNEHcE4XhAxkcjOM
vJZvo/u10BavlEHDRKvmlFYfnHTR0Xsmzpal90xbOzau8n573aKxOW2talRGooa8AV0MbrJznX0z
BxnLlmhsLlIuksVRQAqA3dYuc/Niy6q/BNdY/i2azsy0NhtrVsBV77c2KOdGUEq0fefbY3t08Lp6
e3MEh8o/Rg+rOZjZjA/YsjFIujKoxtFPNVnbsuuQP2Lz79BZps2KoW5j7OiTlzRf1yJKbRZruGzN
OX0FpvXZ3FB1y7rDuICczilPQJKFeHjzGyc93PeRnKsspnI1Ftdt423uK0BdFn91yhaNwmVZB9Eu
7r9/UrpMY6WxEqWNaWOEWdIGY5qdGqYGt9cvkDIefdpRPFCo44rGPS31soac0lH2QCtaOafUC1Je
ZmekHV6Ca38te4Aq0MWylMG5RcNzer30jb7ZCXaeVdkR9aB+ubpHAJ4kGyManlNtZTQb3ZqyLlYI
qCeq/LwyI5jTRvJsJxqe02617LZcq2gXGyNYDPemLmUajRkJbx+r4Bne5sGkiYm2BTbDuVar9qi7
DzpI5g37xSVnmjypaAudWpXXF4+2erKUkzLKEnyC7+KBpqAzIU6i41TyEtdXNz0wZTrQStbnUvQU
w+NNtw59hzTTTOK6akItd0+lWxwSPH5Y6DrQDB5lDzoQ09WiRlN7F5MKsXn8ad67tY4AJInbqfSy
2fIXIM9uH5Rov/bfP6l3Phi2PoEEOl5KM242+lB1c8i0TiJmgqjp94vfp+GLWt1ckmN4pXIuiao+
1fNyAbwq2IxUImoCC8JDUJsFgYftFF2clY3mtYnVPlWsldVJifaH03KDpVOSU/TtVJ3p1FlZkGVm
pBPZ/ogWz2n5Sre01dCtNi470+vpvwN48e47WE7BJzd1l1xlUHBzOw6sAsgTF57yzmcMniIwKft6
0noYV2Q+nmx3CZKBvrkslYilAElo811ZF6MpFSdFSqoj06s1zj662kTZXL4yVHD3JP1qOh9Dr/iK
O/m0m98b/U5wDM8jqI1opa4t2LjFWV9yhR6o0j7bpgyuLBAoHlGmgPYeGld3OIvsS27n5QEXl9c0
1+/M8vA4MoYCXYyfAlI4tgc0oD0CKiGBAIjWvkvxJ22uCmdts7VDE1tHeUhn6heKC/IlzZaML0j1
8Dgxaxu1reiXMdbrR6V8yjsFwCpAR7LKM8gbUfv70hc8Rkwxhw2VWE0X210CghE30t0xNIGayEj6
clv9BIr9BzqMbITaDYJDt3lJ8/emlBhU0RFwam2qtUVLE+Pa5DWd/i3cuKkleYvrQ1t/oMJIbqot
mCBi0+3eQdfx0M/mEYxyd9lpiweEAbPQt7YB4ckMNVKY7ql2EtzebNHK96vGJ7nU6aDqCnPGuDZQ
zYQ2yAPQfpax0TbMbWNYD7enuXqmqslnGFriFO3EWHXRVUM7rF0x+84AwNN9o3PY2bTsqdFaQ3Wx
+ulcV8vJZP/cNzK/PW5PC7W3GBwvkhVzgzaJpm3ew7yETdk9/6e9b9F3uqOaWl3K9q9pGP1Bye7c
kP20P42MRpWgJdV6dlncp43EqiIBVl73LVgyZ8YcE02hLfSSuKSxFu4s2EUe9KEa7qxXY+6vElUV
iQt3/xhrVvQzadiFae7ijc6meWiJ/Hz7TIUfof93dxpaM3TY0KvLgIKbvVNFGuqxFukhA2Nofafk
cOHJtI7bkrkadqo7UBrVxvH26kVbw1mxdG7omqdjdRlZO3lzphBfMfUfdw3OJxi2LEc/ohESaYBO
jrjFuTVGiQ27amhUdB3976a3oNi21z5jl2oEv6O7BeVqPo2bZOHXL00YnlPUUjUTNoNC5feZWn4Z
oiKAxIM3HfSgCLXZ22TSs8vgH7AazMRpbV62acJQd3vpQifSD4gQz5obTP7/qN+m2Tffbx/GvvRr
E3FK3LepOqdLxy4jylnwZqYGM5oXV3ZpeS4YKzZmBbcnuo5DxSftsvbJXJAM19m+0dil7FBJ2pak
CUqTJAeSd2gXog4XyyLOK530n+kEZtRhuauoWCW8Y1vQaVUpkNe+bFaBLgRBMb0k9bvl3BNJYHhO
KGy7c3Htn9kld74k9KQYkpPZ9+XayXA62PeVBfJ8nIzWlGWwohOHzwYZL4ZAUfjrf4tE9lC4OIwl
wY01PRHjoMlCq11Gryycv+IbFWhP3GXEQa/PbPhnXgd/YEEpoyoT7At/w6dKpmxD3mLps+nVzngp
OktylKJd4bSOVj38u46V1/VjPwZN/TzeFQKp4Pz5r/Q3ha5vdcYwdPWYMU9PHw0Zvka0ak6xaseY
Vc3E0GzKzjXwDIa5fGldTeILRMNzbrJxeqraK2yqRYeXrq0ecjO9pJmsg5BoeM5PUmNRcnsb2IWa
Z+oExnrBG/JtkyMamvOOVJ2GRiEYukcCuO29fPilbZIgRTQ2p50MteRL2m6wmzYzAa9jv5aitz17
Wb7cXrzI2fA3eD0dkR5tsPr1ZfpAmiBoQYjU/lh8+gwekkhGZCpQJ/4iD6rballdWMdB04+kRy1o
nUgCxN3rXjEE/E29SSYgvWoI5tLMP6tOD5vZCjV7+t7M5E3VnwtDk4RyAi/GX9pxU0lqo1XKi91W
0bwwz51d35jZYZ3PejMcbh+JwLDxN/d1aTZ0NtGsiJEVTLXbgXSGn61GkKyyxl1XkT7gyeF02UD3
5K2Y4UyayVIj0+5f+9Q0H5Vmrh8Ko3hvtGTyHAV4S00z7gE6YE5OwZ3JrsH9OLFLMY1+aTkBGB/u
00D+Ip+qTW0YhgqrR6uwW8vz1v0wiextRSS6nH5PrVUTVYOGjN1ATk62jWGqTt9vH/Z1BSd8MVGp
9i1zNae81FBrS3nt6OJZskJM0eD7759iIZQL5GRFq4ULyKU9UmS+RreD3sqyc9cFlfDlRPAHE0I6
cztPeYPOXe4HKH5P5WT6bMnvQtIh7OGkxi7WNkfiFZs/jYeWORfTdSRXVtHyOZegW1rnToa+ndEu
54wspqdNU7xpznOf3QUzxOo50Vk6vWjgdrYzc9RAYcpHVWrnzLUk9ui6ZBKX8w5kcdMtb4zt7KQu
2BzUU5PcJ/SEryLSqYkcDV1gVNGS0ME737jJajMFq+YriJZBXybDJNu5S8xvrbZOPsudu/B+KuFr
iNBziplNrW1nGMt3ls2u55LalXga0cq5wG1BZY3VtwUyKFPiogonV46EObIASzQ6r62a0c2JC6O8
KfrHuCZvmXThAkPAVw65lFV6Bkrc89Cwr3ldv6FK7AtbqvC2EROtnFPSKun6It+w6W2nWV5tEssr
k7uyzThRTk2Ltk7nSlchLlkFTprRV63ph+MwSRJYtHZORVGJ166IYqGixnru1PrrurL71JOv8FmG
ygFFAXRI08mXZlzPZNXuk0S+pGezdJo6YGO6lMkF/W48R8bdINgOvozHcefWVhdSXerylCbPFpHs
hUAC+QKexF7mEnVH7KJQBQ1IRy+ZWr9O1+C2BF4PaAhfrUNz3S67wqwuigny4rz313rwRsPxi272
hnyOirHxLFkDMdHHcJqa1LrZZS6c0oTnupFoXmKBN3F7vf0totH3o/nktdN1RekRKo4u3fo8JN5W
I1lb3SftPNd8Ohfa3LtLdSnU2FgBKr4rAgMK5r9rLlj9f5x9x5LjONPtEzECBEG3pRElla9qUz0b
Rk0bEvTePf097P8u6sMIQoS2WgBUOiQSmee4I3eQg6+97RepHZg9+E3tUXFUX35vJ3j7/t/1h6Zj
zdSjUgi6uecC7aak/jPNqZeZ49PcZmFivq7WaTO/M1fxCCXTgnC2dsQ1KXFQutiAU4XHJ/aK7a4r
WJJ4iBM8JYrwuKajIpxgDBvUoZ6xmoeq1aOKago9y7YQKpTpolVT3K9wt6WygqVrN4zD1B+AQP1O
J7O5pdeSMHGah/HVHfUKWrftY2dgmCpwYoX4JXFIRKDXV8ysjjPKUt32uACQWdWuIxOM4LpVAfwx
UNSXD3PJfIdyj8YPMw91roCDkJiNJThvG5tmwgqzfKBlZA1Po/Wv6f6+bjaypYVTFtUumlkWRLLN
d5P7z4JrVOz8uG1twX+nkaWNVeCOYztZf1j5QsK5dNaQG1sbXt9CUmlgluDD9ZShRcrCHvUf+ic5
7qRd7ezlJz0sn5wDP9z0tA6rFDx37WMjjQn2aegvsqFVP/WIin9BogNxsIctZK77GuZT9MfCAOh1
uKqQ5GVLCy6bbJbTzlVS4Z3rwcie2rXztPLjuuwl3iRO9tSlXte1hYgDgh3wU6X5v4ZF+G3ZnzjH
U1p6vqQTPpzNXwsee4AlVARKmUj23z+dhOWoGTMu3nhnyVCW3rLq1DbpL0drFc4qE4vgrGxtZ4f1
qK4lvRbZRaoHvCxuogQiTISTn0ll4nkVFa+WH4cqWlWPZpeLUMwUXLWvK1auGoSSIIKl3bkgX4fq
OSePre7edpqLYzxZXuWb1Wflg0meWfO1pH+sTJW5Sl4smTjIM6Fc6swTw9F0XBB+8eik+Rhm/Yi9
LKz8mxraCBPHatac6vZiF/vR5IQTsU9rPL1Wta44+SSWIw7WrHq8tGyvs094vGy/tMPzTY4qTtR0
iWUsKSDPH8y+C9uUeaA1u6nAzkSkeLJpK+81SKTokRI3nRf358X8ftt3C57KE9NOu3hZ75oCHeig
RDF9MliqgRdZ+idOYNmY0pxpjZRY682gADxVPJfnKn6ajeLcFvWTOYBxr6v9nIZmTG+LPuIAT1Zv
XUIz6NgyM7/UWj9bXrmuIh+SuDET3DjVaN9x8FU9UHM40BkTSG1YFqXXJW40qMBaJNmOiPlNgPPT
LiZ6JzK+VL9jnAF3TbUOPwaCTuK001UUVjKnFgd6pikGa2wMWWEwusEjQnYA8uYjkpSwBuSfCrpX
to3YetNRpx1SzDg8DIfmHqx2UXPswh3mNQ+4ktxXcuqIIz6Wxmd7GXG7y9g3M/3RAeCtn39d9xOZ
JYvTPfViV/HYIPpto9edyjA9VN+HM38GX1nUKjxdKqbdHD6dm2lGOpsYe/Z/XMCy1Ec7yp8R7bjy
/DauesJEkEpezVu9zYh/xWoHbnoAf6dXkM6Pi3/WaglaVTuETB3CIU3R9rfMe1msZqidToZngTwj
p63ioiFbXsiq58mJi9rCs8Q2NIM/Lvprx/P1UOhMhel7eUIEkhJcfTG3JBsZ/gFPffttO9gHHpY+
abzkRH4uYeITT01NLfs/QpaNIdlyWvbLpemwHyDa5njOp89k0VXPnZLAJeJVtj1PNjNDClw5Ttg0
6anl1uO66GCPKKPeUs2WSv6H2L5jTEuPPATbTJR65Xyc+Pd4iq57oeT0Fvt3tkUryQrmlAdA8HCv
thuMt9uuCj1DEnTF9h20/+cr2Z8suh6dA2Tyxw4AAHnkqEoTss8X3LsduqJZUxRx8Ih3SNwlatrX
2wSzK+NT4ICVOEVlIiFe9X8QpTxjnIPbVha8OEEzZjY6MMseL6fxsUoVsW6/Hf338Zf9JVL/9MV8
nTrSxH31gGGS1KvX7DxsIOKqcp+DOChdB891mOIWJTNJwY/beUnrYnettD+m7Xd7uJ9VLSEylQpe
ixbVKibgBXnASH6Wn4mqjCJxVirchfPaNkqzxV3YAKlL74bUeG4oQzXLbyxFv7DstBGbfHo4KrMT
Ak89TIEOVNnpmNxbHjBEoyJSdVFKZC92+1Qu1bRi/yM5ASCuWwcLRiRGywivm6ds+V1+n8zIteLJ
2dEXH0bzTttehxKlxVFRW5HoVhzbMR2ers5eLc5pf3YKx2emarZRdrSI/T4ld/PYHSGWAQ187vvO
qpoGg5ffr8/dTqN3TA754N0mI8GF3Q6QduZeg0Vpq8JxYi8/VhWCvExGwimcm6jP/+2h6frTaj73
w9tt3yy47FC1i26uLi7h4weJU08z39vm+/W1Zd8s+Gxi2+mUAWYCvpWDBQWYaoj115eWmaPgtk1u
rNZoofiM5tAoMUnoTu6TlqmmLWVZqNj04+RbDlommE1270QbyO2Hsw2aDYDwKqFYZWFB7PhZULeJ
0/0sWQp/9YdT+aKFwznvwKSXH+yTqzgAZGVFsf1HH7LEpR1FRfc8hst9ddBCDaHhoPsWIlAcqjDB
JeoWm3/cqcm3ukVjfqI95ikJtbUPrmtbkjCIDT/oTwagz97JaNh/XM32bcY89C55Y3/jVVbs92lm
4Dk0OXJ1zvOAluRULOhyX1VokDLRCN7Lhw4tZByewKpw0M9M9WgoW1fwXjMnrV2XWLeFjS5nTDVf
F7jU/gXX7V3dQG84/Gs1PWAhgOqJ/LLe6GFHQb8NbZ0wEbnZyRwjXnLURUcMtnpxNEbpwX5cn9Nv
FIQ2GGZScQ1eFhOo4P738KLFOBUgOkBu1ayYkkoC7cZAZIhNzbHmJLO713YX94zWxjIZvJp+va4F
2WcLZ+68riPaERykUyYu8d14jHMVYo8kKBj/aavaxpZPNt5K1hf+rTntDMDVXXJyH3SfBuAAVqQN
sr+wx+9PaQO32LLaW4rn1NE9WZ3be0alv14Xz+WoYIjdVfUE5qV9EuABEDVeWbPzSvg563jgDlQ1
HSr7fsFx1yqZGdlTtwJzRyFGQ1/cxFF1hVw+xAxX8F4UW1cA4CKnWpLXxP2WbUd9UrwHy5YW/Ddr
e1r1nYF0DYwoLUmP9rYexmxW1ARkYhGOX53X9pwtXfXgJh/zWPk5qqXXlSozTLGvqh4yZIK7YWb3
/JV+bUHAQN4cbw2oBwi9G2tYhthjhXN3WYiOvGcq7rfl3mwfLVNR+pbIXuywYjVx6bDBZmJ0jTq5
j8IoG1RP45LxDUNEZu6neFwyHReh2SifmnSqwhwniz9mQ+4XDmVR0STvTlLl6LmdNn9M8ts6DQ1H
8GV3mN1KT2FTQ4N2W4AVU2XHm0xku519ChPUKC1zS5FusX02fYyz77aZdoBxsH5dNyuJwYpozFuS
p/aUINcaV2Av104w39R/bojNV9uaxSxmqCQm2wNdvJX8noYblxZ8GEATSTo0FrqjMLjtG9kSsalM
wmJyfl4XikzqghdvTW63A0VimM1v1vx1RyerVRWky/dqQ+y/MnsdSBa4Wz907fDPXKznbohf7bnw
TISLxVVdrXdZ/Le6YYjdWI0zDMbIoVdgggbU70Ex3xztyAj5QVUslpiO2JiVdFZuaRs07G7POfoh
SPt2XfyyhYUqFR5vzYyZyLFmpxohF+ocansaFCmcbHXBWzOnxOPt/nySb+Zvljq/3UxVapDpdt/y
k7dOdZKVjEO3evOQNYE533f1t/xnP/66LhiJXYo9WHxcAHKvsd1ZwZIWY0iNdR9ZaijkLlteOHa7
KeEYILYR+tGcVhdHI+s90isOXklSIvZhbZz+/zO9M39ODNRa59q4z01FM7xsdcFj03bJSnR6ogqG
KRqj9NbuOEyYFlGdLhLRiI1Xk95WxuTiotV3ebho4xPDZGVi3zYeYoiwyWXbdCC9QsbmNu3Bmipv
Y9YRddqDORvA59sUvV2yfyHkzW1vVszZA2euf1n/MWLTa1VtQLL0RGy7GpIVgI4NNDAEU8AQcOqv
rt8HgEYIiDcf9Rv/wv7XPrkYKN6nunKwjWN8ceKfHYZBptu8S2zAiiuurcmKpUnybi6vxYiRCsXS
ewC4EI1FMGUz7gZM3KG3S+/PuX6HgcObAoKIpMzQkEnyBZ+82OecP5p6NA0qvEKZsQinrNukZZdP
CO+pTb5oDHTSAGlBySS47dMFj+U1bysXU4EPjZF4DSmAAhKN9OOmxcVmqyrNkgosGDhk9W9s8Yzt
B4iMry8tiTQiinLboihroJHmgfRZ5FL7ngNIZhqtQM9KFQa8RPRi05XTV2UzA+LuodDOfTl6G1hM
XIUpyr5///2TA1UdhjxJux+ueu3tTQSx68fE0+ktnVGm/jc9/7R+2xmFW7Gxi6iuJ4GNzm00dTgq
bJrLWb6pi/XHocYE+FaAYH09Ex9hJrIf54Me0uOo0O9FV8UG+3PRp+8H9A3LxwmIuml/sunRVNnN
ZY4aLCwEX5OmyOYBdhTteAuaVyBItn4SuuHi6/74TI6qvOyi9WAjQcNFCppz0wGd6VT9IFvUND/T
RXGIS/+EEH4XymD6Bhui6n4NgVJ22HkAub8e2hM4530AR9yohl09n9RAcrJh9MweIjfPSBa0pBym
yKzX5CamTEjJ+N8NihJlZmqDrDhd7kb3zFXNqjL7EZKokudDMTFIP51NIK3rhyVRPTXJlhYi8kjq
fot316rrPEh6N8iy8ZaDBNIQojGp601ry7GJLPOt4F9mds9mVb+SxGiIWGXc0hj8xy0dotmf/1TP
SA1gNG3Q1t4cEOBSzEftcD04X346MIlYdZzXLNk4S8aIRE5kBNtxfbZAAg8OqEPhm8H1XS7rgYiA
Ckuc9203wHRYzcCNtDw5jkrFl32XiNXHcep1m1n4fiN5tZYg0b+NjcKj9gD2nxwEohFcl7N+SlgJ
Bu1JW8y7ztjfyzb+R5vS2MNlaw0AaW0HK/hpb0nVsOEuvk8unLFiSOocas/Hj7H5amv3jnZLmQ1L
C87b93x24t7tonYyX3M6PQ/NzBWucPGAxNqCAye0Rq3aNdrInb7z+Z5PJ42fDOvtuu3IFCz4sJkl
ePvTSRsN9BvL/nXrx6F8vW1pwYdBqGHgjoKlNWiW/Mm1YBhfri8tsXix9ggKDadobDDGG/qfuPgY
lc+Ju8IuGKVYbQTqlkOcGAt372PonAG/6NuPyf0Y6L5zbKKbGvtNIlYe55JiCHgXjVmCEfUb2w7F
8n5dNJdfhLC2cNzSOStjY8JfKO7jyDw6py1yPMMfokT5IioxGrHA2MxLZS4OttCb+V8AO5xWZztO
qyrTl1i8OONZWJxSF7TXkaO9xQb31jZc+tBU0e3KgrJYYwRReIq2o2yMshP5Yx74GcQR2OVg+qBx
V6Y9MhsV/HbugdWc1NhlbHjQZjSobdXcsUz+gtMaAEA0NU6ayIjPRn2eASdWKQp1MtmLTrsBroHP
DJbZP/TTy+Y8Ju2xRgXjunVKvlysNiZ178R6O3XRZDqhmVvnOKsP25wrzhTZ8vtZ8ynEA48vo+sG
wdDsDWxYXfXNmQ/Xv1wiGLG6WM612aVp10XNQOYnZ8zcUC+M7C5fi+6tMtdGoQCJ2Yjzn7NeOoXe
QEK5+cb6U6pCKZeJZv/9k2iGmfUFiGrayOnuqXE3Vz+WWSF12Sfvv39aOnYBP5eB6Say+/eUnaz+
tigvlhcLx9bSvsfJNydLYDRLUFbZjdoUnLOv49xZFnxyi4dmPj/N1X2bvm6YYLxuLTJpCx6KKaV5
SEqsnxs/Cvo1L2ovH1Q9EDJ5Cz6KCYIuafIM8sZ48AymxVjVFyhZWSwrruuctfOeDYDX1aNYfUlt
RRojW1pwTQNVsjZttC7CeNh2jDEB+KPrUtNQCFy2vHCb5QvrelCGIm6tB60OQVl6XZH7511ICMQy
Ik/Qt5EmvI1G/cdOd7DoBRhE5mAaX4cs80olAsbFWr1JRGa2Cag7Fl1SFBBqTA/FmUeKvPAYEFQ4
Y5gzn29CocRGuwQ/eeucDDG6FQZkfNpDz/9JOkUmKbtWiUVFZxsqq4ihguKefyTHPgL/1RbV9+29
HpKjeaoi8npdKTJlC947GXOa5eXSRBVY/Ro3CVxMrt+2tOC4uNOWU5VDOnnzPA5PBVPcECTHhzjK
uRQtwRUI5t8BaDFrtH/jhBK/73RvAmZVdNPHi2VGjCkx3nX4eNAx+KSsgpyqYrzEPMUy41xo/Vyi
uTfa6LeZPtEtNMAkyp0TqxXXM9kO+++f7BJQ/WlarDCfcQ0LdlrSV9d+Meav2fzjunQkKhCnO+nM
nRU8w23EzcYvxhOew8at8+xCUWmUxHxTOGF1cFQZScr7yHI7AioABvLGHDNkiKE3Rn5T9N2us2KD
xjB8NOLzpcWUx8/rwpFJf78QfZJ+ncS1u256E2UMtLrFaam/T3hmNvtDpWojk8lH8FrO3NK2uIas
Vb83k7tE+0dTJU2ypQWvXS0MGWacNpFZgLmk/nDI4K+6ql1YEm7EOU+yFHh8mCAb0CyeO3PxeaFC
SJMsLQ53FphomWZ3X7p5RnFFVz2dStQpTnVuNTEazUUiXPLvA/O38XF2/7T5PwO/8cD9z3wnWH41
U4e7lr0eDpitR5uvIgZLtCnOd2pdOxpmDaE49bNmPjD+dVYdUrKl998/mTmoG8as2M3c7h4GFtn5
Mb6JBRtAdIJv4rSu9cHcM5An44Cq1h0/2Wf1O8DlBnmsL3iobWc6JzbWHwL90HvooAh61OsXj7y5
UX3I/kmUuAOyG7I40gkFzNPEsFcfojoRYgbyo3//iyd9Zwbxx/WQI91F8Np5GWsXJeN9F/P9L2w1
HmiHbwBS99T9Y3/nKi5kcOJAp6kPNuE6dqnerZfkOEc85A+v8bPm6y+b33h++6vzqyj/rvhXEpcW
JzuNynErCmj4SH+zn+z3fUQuDcCGG2iA50Ahhh6z6PpWEmMWxzvHekG+tZ+YlXMs3d9Z56fr+/Wl
JWelONxp6RZm74y1jdK2RqkhyMexMjUPf60ofbNOEu3Vqt0lebm+nQv3u6AjcfapaNt5MrQZz1v6
t6Q6baT18zXzE9R8tCbzCn7eAK52fS9JRk+FY2gh2cizpqNHl5WB3TeeNmrHtMKb1+CAjINH/bIq
UhqZgnbpfoo23ciAr69BQUl+5Hmk5+dWBVUhW1oIZGD+ckx79x2mv1B6l1W/RxVqk75HlAvaMIRI
pncj7ZsWl1czmw6phjlVB3Oq9jNJfhFKw5m23jq03giGT5eZ3mo/9du/15Ujcx4hyFF9aBneJGF3
teHXTuG5VNHsKVtZULsNMjyQ6mBll/yLdktdNRMlU4QQxIwydibQY/ZRN/PZq3WbnDBT+m88NWZ4
XSZSfQj3/dJifaLvN7Y+XEM9aFHd8po7FkzhfrGyHifVfO9fH7igeXFUddgKSoCRj4qLvx3yo/aT
PBQHjqscXsgeMXv7k703HvnSIF5i41d6Zz5f/48S7YhzrNO8uIUeI97Ya+ol8QIshFgRW2TiE6dY
aWH0djpCfON5DvmxOFjPc+YNnuWlR3rHSk+FyCT7E4K7Ez3medtsiMfaU9zqYJBVEbzKVha8PeFd
u8ZW3ke67iZhw+L2Eb+ocFhk0Xff9VOYIgOKsXmz0mOXOB7FOP+w5UGV634NkvguQ9vjF8utFdYs
+yuCv2RxsRlrjlBft3lQj8uDXatukLKlBT9xtqVLaT/SY+XYUbvq91alesiViEicDI1Bp0lne6JH
DeThlTYFTXWYhkcQqAROVUVbEVZENUQl20uolMXrNIMuGHtN6+I5xdusva3x4m2NFdn0vZp+TPrb
da+THIUiMvzSDEmrpRAYYet5RKWS/LJz/lrEj4v9fW1vvOSIY6OMu4XTND09Lm75YlpZ7TVs/X39
L0gacIDb/r/GyxK8Rs1rQ49tDDCYcYlKZzrwZQEcGvNHm3smedfj3nc1FUKgxMz+1r8+uUtsJaCk
wpzecczJFGwj0FqmbX29/n8kF7e/QezT4niiBmqHTvRjnWX3MwzBS7fk2LrzXVbWprdoqn6TXT4X
Qv3fpPzTRqZVuWnrWOtxS8yvZT4bp8TCRDsg5XpFyUsmJ8HTExSjQEW1kmOSV2+0zB7NVUWKKJOS
4Ok1y5vRmtAORdjoDL/pDHgFLXQHV5/iO3e0HPrSc40276A46u2bKIdN1Ov+19SMxKZV6WBXStyf
PWHcb7eE+EU1J8fr2pek3WKzV90ATQqszOuR9qXGn/LK5NqxAYiV/dZrq04+RpCwGqqDcVfEf0wA
NB/C/2mBKErLeWlPVu4cVoDAk/bVqswQXE1+4uZ+rnchjUH5nRmnTUloeVF32FUIb3WzNcVa5+0J
dKBAb3I9NqdHvRs83TpoVqLoDLtofNhl3/2TeVe6uem1w8tTY6bjnZs77qM78fKW1WEJwuo05QAW
rIh1NHDd+2lphgNGmwxuq7ijXPx6rC9kEs3o4q3RMa0jCiFauOZAVS/yWDVzJltdCJlpvTEjnmz0
CpHUYYB0m7r51eRAJVYBh8h22H//JP3e0p0msTXraOZu/5OaJMdxb+aKS4Lk2BJb5cA4mK6N3hen
yv7Xat2jbsVBy/CcX+WB1jRPQD0PrvvjRVuFHoRLg7PxuEHFsjhxxzX8BW/j77bWGI8up8CGj90q
KMmcKMaIZPUQkWKv5UTP+6mpTt1m+YycOjK/1Vkdxo4b8GQM6nryhnbzCjN9chI92m7rrcb/FOKp
G4M8l2+QKB3sL7Y7PPOOnlpkgdfFeNEcmCs23DW5Xgwz7arTMIO3k41V6vO5VI1+XjzJsLoQUGKA
Tbb6EmenwchPzlQ8LeBOyBx6uv7xsuUFX3epBWjFkeenqaUhn/KjjueDLlsVIV8mG8HVa9SWHcto
8xPpGg28CQaqta6jMCnZtwueXmtzP2duhW8f2kPrZmE3Z9HWzeF10ci+ff/9k5s38To3Vpflp3hL
zqnuHEATroiAsi8XCgFZT3S7Y3l+Gkl3KDrja7smXsoKRTVAtrzg2CPhiN9OkcPg60jb7Pup2fxh
KILrgpEtL6Q+o6t3TU/K3Rxtvx6KKF+Ww4KHrevLy+QuuOtq6ZvW9GaCSkOMjm0LLfNTZqsg8CQf
/58GMnMtVnDB16c5eUicb2YVMhVE/cWrDU7lfctPBlOOjqG3HCTd3CUHY4mjsiu9zIkDB4yFiTGf
eP4jSRXGf/nij90E8xyTvqLOBursvWJuBDxshyfuj+jxzUI3C0A5rT9fV8jl0I2tBHPNLYxtk3aF
zIrAiexDdmDPxoP7D0FTGR53FHqXaUa02mlxXa7nzYkPg/VYx/V2nh1UfwyAynrX/4nEtBzBcttW
T9N+JvXJXN6y+HnIFZ8u07xgsmPhZGQswcWKN4yQ6g8EL/ZWvvjVkkZGbnl2qXlZQhX+J/kXYptZ
CSRfZLdae6qGxG+y7s1o4683CUgcZCXmaA61Gbcno8XSU4yTRsVUIlGv2GKmbeVM+AB7RV4++nk8
Zh9TWrdevm3d2/Wvv5jQgHpPOG3ilmJw1dkdcPhq2uTRsYqwjHvPspuT7apmVmTuYO//8JOfm048
L6Bmqk/j/6GS1H7pa9+YV59IQI4qd5D9GcG/O03bLHNYutM8YACEbmceJafV6IEcUijMVmZIgl+P
C1smLTZAEE0HH221L7TqFOFJtrTgzJMzEgDk2vWpMFLP7DBwdluDK7QsODFtUFtbNSzdr2EcVYck
HLwOiFrf2hPIVA/Koe6LiTj2EZx6LTYzLRwHaj439yQ0MKHr66/Wc3WcQjx0eclTdu6PXVA8EEWP
hURoYoNameWu5jTY0TKJP1RdUKqqFZf7pkFfJaSRrI2XOZuxdHoCedx9FsRBfHSj+U39Fin7eiGV
nLOp58zAFtx9XPpnJW65JLiKTWpd4ejaumBdFu19V3lkRHrYRap3RqloBHeurBIbDLCn9H4KhhMe
hl6dp//DYFV1xMtEs//+KWLUTQ8GYxrXp64/Zv2jnikM5nJ9EGoVPLiIS8qcgoGevmLe2rC7oUiO
2bR5aat5nWYGjrF5ef3LNhdFRi/xCnEIdiBt1/X62p2AU+W7410VGweHUI+bCfiSf3FgRFwP5jK1
C26ektUCyv7QnSxS3PVu7KfceOWl4cc53k7J97qs/Iauit2kViB4O0hVaW9oUFEf7ulUHa3gPLgH
ZnG4HnF1uek/iS1sFGi18aBBXcBEiNBSGJZEC0fX8lu0+gGJNx+NE1G2o0usTuxq6xLwBvNWq0/U
Djb7ME6H6//i77vAhdKaODHb2AyAREXSnMjLFGgewCI4Jiu5X9+vQRmMwHkugyrK/o4oqlpVZaYu
NrixqbGmutC6kwOSvLz5vZovDh88kMl7g9bfz8sbZccsSd6v/0mJnYv9bkNlrAvb4u5UdGmoaQ+Z
/jX+O7H1bCXPNFF1ZEpOebHnTXdKl43gPD4ttDvaqXbPMEvROE40k7c1UVLZyMxbZDkAjvwwp9yt
T+tZP+yvrOmOPjkHepieQb10XWaXDY6KRFpmHNtWP9PmvGqPMXgdG6IyOcnKYsqbZ8uYu+7WnE39
2VrA/66VN+VAVMx41z5NZroV7dmp3maSPEzWpLg27efHf72EiglvN8YOz8Byd9ZRve+t5Y5XWQD1
vlwXtmx5Idmt6xRloRb4+kaKG5K3ggnizWZz33vbbFGFF+yLXfoPwtmYpk05Wppbnqekzb025XfA
en53ljRwwPR2/Y/IdLv//ulwpJzWRW/E+Vmv+6jCU+yUq940ZEsLx+OQloXpbiUuBJ2VJN93LIHq
u5PGzcgU54ZEQGKMNXINzORj2Z5bEII2q37K1uxpWXlIqttgqRgVw22embpWm1N8SivU6OoqsPoi
tBLV0ScRkhhYu5qgNcHO2/PKHG/ko186v69rVmKiYgxt6FznmCBqz109BqCkfpwWsOVO/dv15WWy
FwwnblcWpzWMcy7T5CVz4zFItHIMUm1vnG/cVqFjmYAEK2oTrUnSZY5PRWmeHCc9t6nqBnY5/FOR
JIY1De1dWrfnsh28yo00YzuzmUbDvIaD++c2OQmZFC03dFN1S3wifRdoqRWiwhYMyQsedk7Xd5BI
SKSVazh1KQB12vNUN2+rPvVevCYft60tfL1TawBD7ZzyHJd4JVjIZpy4raveoiQHIxVveRVYVvom
bcvzgm6HCn1ZA0u9FTNTk+MVtYZGa8vTncy3NmDuliooGYnexZseglLOWAqBsep5Kw9lantl9VTz
EISutx3G4o3P2BqzcSa4tb5xD4+SXjq64U0qEfnkchscNXmfFMBxSEKrrYI+VxV/JcUVKt72Eq5r
drXrIyX6Pa9gSfoTche/gy7stfAtTsJkWn1g8XiFtfqFq8owJdFKnFGqkxFt5VsXn2bL8SoTF2ST
e8kyBLcJTYhWNNHcbNlVbpVDAHo1381VmA+Xc1Uq3gLRCj/FxIGDm9p4aPhHjb5FivzLsqdwWb+Y
gBu47T8IVR3bGg0NeFzJWbdA8DFWTROyOU4P11eXKUDwdI5XOrve+vg0Oduhb8rDaFEvV4LNyqQk
3PDm1tTz2UYY19kUzvqJFwVI58qAJR/lyj37pvF9HNf7hfZTPtOWCajtnHHXBvVTPAQaseq4kMRZ
cVajBQzJZswtDlSm+1D6F2qy79eFL1lanNXYJqOaaF+15xGEzMm4bp5GlNQqssV3lXwSCStdG1RG
HZLsonmxN9Z54zo4ikAnMRtxVkOrKjA+dMgymE3Qs0K/u4vt5SxTVDJly+/Zx6dvz6p6Xeyuac+L
DmDNIYm6gnopIeF1ucuW33//tPySg90pniEaq8q8sQYANSaHbkJCY1Sc2sDY6EjdGjGHr6WXuuzs
9MNNb4xUHNgYx2akeN2FKTpfK/pRY6CtUpz4MpEIUYa5bVLYDFa+T2vl6A7YDOj113V5S5JGkWqL
6f0wtz0yrgYEkSAFrvpwirVztVLDS+06um0XIdbkLWbjhrhLzm09/KxTzGstyWPSLVHuqDIXSTgT
JzFY0logUIYCWvKC5MTLwRdSjHd5M5+s+GMtFM1AEnmJYxjxTOcOoPTtedN/V80xQykfbLi9aq5I
EhnEUYxWa5tK2y20aN4tNz2vGbsFagCEM4LfrrVO0hnFNNh8riV+5rIC3EfpsHy5rmKJlYq8WnVS
pE6rT+XZyqct7FNS71iYuGpuNz6ZUXFUgcS6udikyc6VbSE+VHdak3q22QbX/4FM9sK9xjWKIjZa
nqGoAkpofzF1sEMtA1FpQGY6gh83q7YVWwfdurz0R9YcN6p9GZC3GRb/dttfEFIGFzAzwFDAqdUD
9T5mmMoeutvKEiJ/1qivpNzAYnOmTmF5CXo2fKPJbgtx4igC8v0022wYj7kYQayPASPjPQhrFTdj
iWbFgYMWdDOdu9/HSqd+6VekUcZAVSyPEsMXJw7GfCfctmh5Bknt48bLRzqTs5nXt8mdCn47ASFk
mdMVfjV3BvjhHfQ3uOlN0LKMUuG4LYaOuWmO47ZsvtnDn7X5Mt6EaIqld2V8Osk5B5HpivHO8zyv
x7Qvg7Se7qaEKO7YEm8Sp8hoX3CaVVNyHjr68f84u7LmSHFm+4uIQIBYXoGqsstd3Xa3e30henpB
CCGxI/Hr76l58qcxJm69TEc4JoQqlakl8+Q5Rat7XO29IG859gQz0j1o6caxYjeQVZPye7Ao4HyU
H2qa+hXLI/8y9r8I/+V7e2nvLR+y4lbKAmgZtGCfmaMPAeuPxFkO/ujelrGx5bQ4ISa6Kvmdzcre
LwF5FuImLfXAs3slOPiDmNPhWKEq+Fi46w86R2k77jEpbBjG1s9iko5uBJw0gosdOEvyonTuZkF2
gmvDieyeiI4N0kUhGPuldiCy1KR1/CFgHwd2EzYW5rGit/JmvpryuvNg01yj7m5abrxx2r0Q9UAh
lTgH5bkJhoOfNPeCLxlp6PHto2TL8lb49tJXvctwlCRlk/GKpuU6PszRnsLb1vDWYdvwOCJSyPI8
m/7jWPI8JMlzz/f2ta2Ftc7axoyRI2s8gtjUpdX8nXgfYvndB+7oNutYAVt7vkSeHusaVUgSU5PN
xknl2O4E7JZ17Pvy7HezcJvyjG6aPGrCg4ZQCJn3ZAA2zkO7t8FZVVEKH5f+AqVxXKTytdmjT9iY
ud3UUBPir5xi6LmO71T7kfPl2Pg7JaSteV/Thy+OlEQEbPAiXL6roL/0vQjzelTuzhtla3ArVCfd
gRVjHbozdcL6QKYiOI6Fs3MD2fBHWytLDu4S1BJvOOxmP3iXpJVfNmnVFfeD2Hv4b/2A699fWIcs
ahyTEUfVpKfMR0vlFCc7099aVStafVARED825Tnq6rE4gKm8JGBeAh3vka9uvUe7tvUZK2qFCFqP
QkHoPLfDaUC1dOZBRucb87Q25L5kBkDxPnDuhyHu/pRuCblEyf0b/ceK2WTlXqxo2Jw7p1zTpfN/
KuemZtOA/AdTL5cF+fhOnWsNuEzfvFPk49sb2etOQ2w8vdH+AjROq85aqLPbxSmuCjdtYsRmqm0U
M56kC7Jc4ZKbKU6j6791ctMWTGy22sGljp7ZhDsTi78BH21Sz3ss4j3JiNd9kdiMtYoPvdMGc39u
mTlM2vmulm/GNzdl0YhNT9s5KxN81t1ZUva3ZN7zCtGFPHHGOL9tXa2ILRoaTU2NMtFIiyr3CrTv
l924c23achorTiWtpds3ePI4zZWVLnSEOx/KqyzXjWtrHa9UVH7MRoLLBy+ymnm5j7yxU/Y33W1I
YoVqu84rMh8ExhHBxzBmf1wQxde639kJXn8zELvVjiZhLSPXIIfJwlTOjyt/atonrR56/WT4000L
bHfW1bW7rNpfUabuhzQo5NHne7fijeW12+mqxIxB3ME5Oz/pU6jUeccGfbC3eabdcZCgSYyBn6E/
y2TJTN8hn7lX+Nma+DWWX56AiR9XA4PhG1UeJQ+zOty712wNff37y6FZFK6LwUOkQWZlMexuDKLb
osluJ5iF8UtK8ISCBsinzkRDWrvJ17e95HXUILGFsHw10E4GMHYS/2yHS1z97px7Zn6Exeeghb7j
89uf2dgs7UYCh2u/Jk3Xnz2B/XhcLjU6m3TCvr89/JbxrXg1pgCDJ1/6c4hnmt+HaejtHH8bE/8P
kEqGBTXx1J81VJ+TY7U8UH1TRYDYSKoKfWSlJrw/L3T+0cxrfGDCfVcCB3Pb+WoDqtBBOODSihPK
jz4X/ic6/ZR856K9ZRbrLiyRjOM1w9Cld3b6h6G/N3onD7019PXvLwJJrhSCtOB7PjNIr3hAKzrq
UZi99/br92zQ1f/v6EmPbgoQ5fRnh8k0waM4CkQ+KoFSktxZ1w1ntIlq656FndPDNg1qvnpI7rvp
tic9sXEji+gSU13NruafXHZZKH/Ut9rdOlI7brzFU7B7Gbcpmf6ywU9vFI0JwHvzv3afQz9yman7
8yrUh7JuoBM7fzdRuwPs3jhRbXyIDGcdt3rA5OtzJN6J8CKDS9Wj/PJegC3jpl3GRoggdVJNbHXw
yFm6NPbUGYIftzm9jRAZ5xG0PguMn0AUdQiKB1+taRxUh7dnvuH1NkhEJVQ4nauw1ajwMo/s2Dky
Czv1LeRJ/vYnNsLWRoNA/MSLPcrr8+AF/Kx991JCPBa6sXOw8yM24sqmqo3cQtIwINjO1k+Dv94t
87ITsVtzt+7CrQrRGaYYO68ryTkZ82YGhUtwWzcDsVsAVlEIBqRUcyayzSYJRH4Z7Vh9yyZW0LKO
xVOFDBnelG6mWHg3j8OOS24NbUWsHCvBXa37c0xBYqXrv2Cb2HncbAxtIz4a9C2CqAXbmKZfaDS+
k+NtLc7EhpdG4+jxJcH27rfRU0L5J1XNT86kdm4DG3FkI0tL7dJoKdf+PAiQBerfA/kr/Kd57169
Nfz17y+OvjHodESGkp0LUFX4LsQCSdels8MzqD7/c1Oc2hjTGiBoP6xxVQqq8U5XzeMSOpep2uPX
2lra699f/IQ1dGpQJIz9eYxY2gB5XoXx8baZW1HqRhoc2wOM31bqLPzHaujfjdWftwffmrf3v/Mm
ZhjrocH1PfSHjDnNsZj21N43dhdqxag/lKYdRKPOc9I9Os2zL+vPrtoD226NboWp78XlOlewSjiE
KpPT/Kxrt83Q8bpz1duwjA10EqEbuZ6Cw9SMndrJnAyNdg7UjbnbvLRTSabevfq7I3nWItfZlyAx
Hqcdh9kIJxvoRDuxBq6G4Xn5Ubn33AUif9WpXPcukxGc479of2JT08YwvEF6E7svqd+HjV9mqxfK
FDez8+ie6yjaS2VtrcHVgC+iSphQ1fOEvZg15ptZ9W8wcO/gVbbWwArY1h1GwLPL/szj+LA4+pSM
4Ykve0nzreGtoAUSDIWWhMrzqoacJRRvV6c8Bmt7W5bD5qZtpmVFO1AkkYUrHiqveA51uOM+G3dK
G/mE7Ik3Cg9G99lnMJw36iNhH7z4QyvuzLDHbry1slb4Qj5EuJ3EAd4iE3FFzc2UfXp7S9swvQ14
Ai01g3IW5t8Uj/386JK/9d57e8M0NsiJtTPIggI4DZh3wrSj84eJtu+6YTy6dfK51tNZkmLncrZh
IRvxtPae6qEoLs9QZz+g4bdEe7S8ra5ObNBTMdRFoMtYAjoHLbZaQ9Gh+9brJX97CbbsZMVt3NCO
TB42iDh0sxXsHK0qPgh/OpikSctZXRywgbz9qY29yMY+hTNXvlvgHJDdU8+f5QxhzuXQx+iy2fkx
Wwthh7LieJW3uMbWZlYn0hT80Ez1bbdN3zp/A3+ppnJFAWO8xkEEOZ1Y7TjQlmWs81csyixR6+Hp
2bC71h+fNBDYfsAzNuAcZjtf2ThsbPiTmTRuhzU8qeqqAy/RwL/yT675CxzXzn60YX8bA4VmRy3E
hOenKbwL99X7RvaHt53n1cmD8MnyUzrTeSl0IS+B/iHGbI6e5x6HJfn59vCvzhzDX//+4vgKdLOG
YzXICzRNZN7pGJoOLR4sb4/+6j6H0S2/LHy/liR2JEjR+t8d+JWT2v1EdrHYW8NbnllJOXOf1/Ky
jPGnRXYijacFfDU+iKLf/gFb5rEctHLY7FdUyUuBvtyCVUDZ3nS6wzbW8SJmMQTO2LkPo5xM3rWV
Tpeict4tTneL74Rg87Lg+4lU/ap0pS4CZKhRkVMJFQ3vme9Z57XwvY5/3VtfOE/Sha2nQi4vI4tT
NTnmgFLYVzHGD23dh7mKgQH//6/D9UvXGbz4koohXD8DHXlha7Xeubyu1sxdQYq446ivrfN1/Gv0
vRifz6aFlDQ8KSQBkjv8MIpbNJmvQ1sBPAZD0fRilJfKqb2nsQrbD4a7c+ol4haJh+snrCCuUWCN
R1PKi4fqW154TnjfikDt2ObVvrLr8FYU8y5wlnkSoF6QKqWCH93gvYmTrAv+uO2dp38Z8c4DhbKi
3s4nt5bDCmzI/qmwrGt1aWOuc9p36Ceo6m+3+ZIV0+AqSDrVY63jJMo1SAIrGv65bWgrprWMeBE0
kbyAFdSp0QUpxDftDHvQog2z2MVJEoGXd564uig/Tisuc70nI/DaTooltiuScoAYwhwJeandu5Fp
mbZF8j4wy+ltu2wNb4Xv0C+98nqGiSsIYXQXXRFwKtw2thW6ZSOjpmJUXjp+V3RpEP2Mpp0H2Ja9
rdD16i4BvhvTZkmqllTvePeWNaxw7R0D/y6xjIXLLnJgZzcYH1CDu9HYdrguzVi6A2atQTcHvugC
vabTLfLaV0exInNoxdRCkU9eEtZk6BhLxXrDTeQ6shWWoZsIR2GbvyDrkLnt5wpInLc9ZGsZrags
lpLIIS7VZXAeK/Y5uiUniBnbBciYlaPoylVeJhAKRPPReFUalyc3uM397CokvUrKJz0sMiUml5yd
gukWKs7r1K2A7IdigooHTCKBEEViNhVjdQzqPQzIhsVt9rImCMAeL7EPytUpTmgG6O9AHLi3nhvx
Y5OWuR5jQRfC7hAJMxktZyh3Tc9s2eur2pq9FZ98XXpm5hnjd22Zxi397vSPN7miXYBsUGoPK4Kp
M86+V658NnrvCnNdOjvjdV1SKzJJP7MYhJDwlqL8UUQ0Z8zkIH65sHbMfd853PYLrDBdI7eeSwdX
esebRV60RhxM492Sdrz+CCtUWczWRNTN/KEvZ6HRyVpEXfNDO34hH8tQmP757V+x4UJ2UVKDG7hb
jPJOYB/81LRFSqICGtLjngrfa682/A67HikwYweM0+RkBPvIkFEoKN7PK6pvzrCzzW99wgrhKAnc
wIFcMYQK9dEz6hmwsZOsosyl/vFtK20Egl2b1MZfqegicmrc+dvEI0jk+WInq7C1Ate/v7hxN3ED
tg7UDS8RyLgbdEg7UZvyQt7mpnZFsqobpQYPw6O57U7F7LMf1zuYny3D2+drI8wqV7yqpqlzcmrI
Y1uKRxUVn1pW33Zk2XXJaexZHakFWajEgy51O2fdNJc32sYK4al1wtiFGsIFEsZBStcxn8Jg76W2
ta5WBKtgmlQtMPgAFhkjPnLo5e1pKb2GiEJU2cVJvy0qEkHc48S5otnognQseYh7/nUaxe+q8b5O
2Pl2hV43foldsExWRxs9tN4pqQaeGkenSav+GaHe9XZ0bf0aK4BNr9skQivCKTAFArh+zyHrk84q
/tJJlg+B+cCa6ihC/fvt721Es02OE0WBr8sCv6ec/EPVdUei+c5P2Rr6asIXwSy9plqiwXgnJ/xZ
RTMYe/e2oK1FuH7xxciETl41VNo7QbIPTIBhSvWaKvz7tk22hrdiGTKmNKxV4D+A3jtbV3EHIfi8
Ize+e2xOHAU5ENZz6j8kjXcoA3V0+urQSjd/e/YbR75dvmzZpGKP+P4DV/x9BXrEUoDsceR/wqJJ
O0Xub/uMFdLj6nm6WnrvNDeDPPSNfORAEKexy/5GVDzoZji8/aENN7LrmV7ihjop4UY6qcH7GBV/
2k7svPo3VtouaPpSFRWuUd5p9aeTaXTmeU1u6F4KZmt4K5hXWY2ODy3IB+NDsNZjJ1VW57Dck0Hf
Gv56Fr0IgyhR81L1cCSOtELQuVmY/BPuMn9t+FFw/eqL0UsQo3V8kdiJgPIXsku7Nv4Q9sHBiPbA
G3Pbe8amcPAh8KXXcvRO0WTm+6TX/EFgH3/bdzZOZZvEYZiZrliBG50E00JggOaJCdK19E8tsave
9g3rim38KiE16hUn2tB3yVij8xZckVF3Vn51W0jblU1TBMusFT4hiu7RXZ8mAY7bpcyLYkSF6hby
GxykttRmrQRS/hBYvEiXyKMOa/fkC7xe3zbTq/yWGN4ub7aqUs0iiuUBFdMvSUPzLqlO7jy2aVyQ
9XFCo3XjjcvBIWGYuu1u68GGD9i1z2BmUuux4Rc/+UDEU6zfO8PRkM9v/6yNGLSrndKhXjFqxS+u
N35sJD2iwPrObfobSg1Xo1khHvvuWHUCw8fgTxuhWeQ6z7dN3A7voBxUI0q8FEZQ7KNVIu5BNrXc
ePjb5U0190agjdI7hUsQpHh9TAddObf0BVzNYp3QLRC7OBRqfulmD0ou+jjTPf22jePGLmy6q5MM
sxH8MojyOGFTBRXv2xbfGtm6YcdVyRPdwuJiImkydQdaTjv73NbQ1mFcRLWvnIbhDmyW5wayHqk7
kD9vT3vDw+0yJm36iI51Qk7RWOljYWSSl9UYPTg0LHb2hq1PWCWjtTcJGyKHnApveayKJhvquE57
z7/NPDajAwTkhtY1Kx5n3MsEqII6d+++vrG72GwOyNT0bbRidyHheleIX2IaoWr0Qff0tvPRJnRY
nLEhZVxjaZe6Tqfe+Vu2e8SJG25jMzqUCrEfXu/RTvJ5HuY8Sm5BFyNAbTIHcLV16xAV1WV22F8e
DA8N8c9a7wG5tiZunbmd6ME1FLf80szqsIB+qIhvqcBeZ25FaViOtQu9F+/EgC0ewGeuORr9y1tA
GdfhrUgNC8N6DwzfFzFTemg8Md6VS3LjrmuTN9Th0Dlh4lSXJByQ/wwPI1XHt7eBjYfpf4gb8ObS
A+vICSmyO5TX0Zz5aaAm9Vlw19SfKWSFo2XnWr6xvDaLQ8+JXimARCcAuoLl7Idd8XMc5/4WtmUs
gk3i4K0QGmWQ6LvwIDqtBT04ldjZajZuzTaJQwPNiWGq4Jlk/irnczffd6RMQ3Zy3J1M05Zxrn9/
cS93h6VKevfqQa5OG4iwNNWNYWXLVwbcTQI+Mn7paZO3bMwd57ZD5F82zBeTHkvPr6YBKwpoWO7I
8Nh2fxa97hh9yyRWzEayAVXVgDO78erjvLKncgp2nrkbR9O/t9kXE2eUx0vpIruE3q+07sfj2Iqs
mPdSwhvD28QNkEkv59WbvNMw8xNacNO1WD8F0tkxzMbpZJM3hL4DSZrr40oXIvOWMG/q/qFFv5Cu
y/ztfWHrE9Ybl3SmA4gcz0SkDLOy9lNXJe/84Dur1tuSwrac4hjgkVBxHzZi47s5+DyCgaJobiFZ
wF5gQ6nU5LtNMIGSmNRhobPKrWWV6ioBf/xtBrLidYhI4EuGeKW+l3bL/dz8IS1o7A5vD7/h+zaa
CoKv0eIrf3moXT9w0qksvOQohYj2CmtbH7DOWhr3MhS08U7xEB8pSe6motjxnY3N0uZvaD3PLTod
IrjAjZqhkefc8vUyGf9hiYJjEu9pom39BOvQLYTXxSg36ocW1BY505Pz2IrIeXx7BV6PgNgGVEXR
1AHLiV/BBT1N2s24V2VEFJdytwH99R8Q25gqykXS8IRiDSZ+X4v1fp330Hhbs7fiV0HAsHd8+D/6
FHPjTQ8zY/dLxI916X9820D/Hn7/rULGNpCqEFQ37trQhxbNVNXUfo06fQH3y8+E0xyach9RAT30
ZfCPJ4YMGlr52gW/JrKCHc3JZKF23G3LitdN+MVerlVTdSM3zW8+QOrIjZIoq7rm79s/8vX7UWzD
rSQbUN+eW/rg9kC6gfXOoXerUx2Zz98lHRgbxmdvlyrqVRbpENq//v/+lKSlC0QsZ/rgeeo9M34e
mYdyMhd/gSx712ZdMudDpHNCACse6jvBbkvHxom1HYgmHAuQ4uH6gdaGmPRfl9106db6WMd4XScl
KJFwGLbO9CQS7ztkYneW/vVzNrYJImgCG5Uaxzgp6jxMqrMXTqcyCHbSNBvD2xislrvxSHiFi5OD
ppjilzvz41TtZTE37GLjsMRYuKBF5vxSF+JU0SWdxmZn4ltDW9HvNzSJERb8sq7xu2Z074LqFj08
uKhNCxFXEU2iFbOeZw99pZH5MAfBo0fn57cDbmvqVjRLoOeniuDiMTBSHglFqR6tB7/eHnxjV7TF
J0M/UHQFXuXiueMJhcRcLeHZKauDNLc9QmKbJSJxEhENGkndoO5YBujGdArNsMeeu2UdK0yR/glC
0eAHODrMUCI9FNDuvc02VphWyq9XkAk0F+XWx6UH4dgovygypEgn3vTGiW2hnaBvhWsmzF6Cq6dj
PFPtTU/L2IZnQSGuM/OwNBeHubgRQymo3utN2TC5jcxyhyiiRunggS9O1GULvzJrLQQn347h/81B
vHKO2gCtSfVXaUYHW31SnmS8fnTrBsLGgEg4wSVu6yP1lxOl7bEUwztat6el7A4cWgapLNxjhERG
1ddoo5jfG+Tf46jKwZn1txp3jsAtA1yD6cX5uriOh5Yi5Hzdus67osv6sdn56VtDW8Ge+AUjDRq8
TjSYB7x4JwCNPeXdOPr1qy8mDtrbmMbXMiA4lXM+mWPj7eGkN04GG9uFZABugUtcAxfik4OKTPOO
yVLki1/5+dvxuGUb739nH/guQ6NUUl8gRZmFgTxVITncNrQV6mOEnn2RrEhZy/ZbWXZRapTcU6ba
Mo11Kw8CVLV86aKCLJx7vx6OUZEcVMVvO9psNJcaS+bjPz6272iBdjmEahdnJyvw+sMltpFcftc5
iyNg8m69OGvO+LOWXzo3b5s9h9/6gnUwxyFRSaTwBWi85qI5tv6PqbkCftLB2zHQxhlnA7nCblx7
Z1DiUqkSD9PDMD2r6mdb8tuiymaYiEtJ22YJ64sePHWKw2L94Xp1eUP/Fq4XNpYrScrY5zgnLjPz
n4CBP7qJk1ds+AlB6p1PbASWLTsCzJIi/jKo333lVDl6n/8Ojvv97cjacH4by5UkvcLLehGXENCA
qYpzNwrAM7GHJt+auhW4nUM7x0gMz9BOXTJ1LOdPt03cilpFCdAxoRZA1teHJQlOchyPyM7ctuPY
aC63ZVUwAB5z8dlUpKKQn4BU35n6RkzZ2K25KEDayybIq85fy+au5L8806clvdP+Dq3NRkjZfBOe
CMjciwCJ66StoI7dPZVeMp1Jy4KjgPjmjmNuOI8N2jJVv5Z+gZ1TizlVsnrnAeoTS+f3TUtsU05M
nApdVEi49cCBkzh1/DYr1vztwTc8k17//uKsBXELnTsHg/tT/I4P5pmJPQ7fraGtR7Hj4cYY9hga
Kds8ouUhmHdSPFsjW0fstKDnGHwBQMn14Wkc5k/Bbmpnay2tSF2ikiiN1OCpoG1m4ihvkWiG++S3
mdsKV6ZXlzgCw0+OOCX9eIK87W37uw3MckRFRvQA41kK0si0YrVIB2TWbpq3jcxyq6CIRwijwE26
+yWRDx1Q/bcMTXzL4pBykxUjsijTyOnYP8QoVIXnoNB7B98G1IXYvcW6o4WUQxGylKyBU6WsiZyc
jCaLu/iE146+q3sF+vOwwoXHFFPmQHbnph9nV+sdSFYlDgPZZtqE3iVo3TMrv7499NbPslUXYkiU
AXMP+Y/UjSDzUnlapDQYMxe0+dxfnsAp+ammUDCu2vtSiOPbn3099ohdvEfmH2jMygU9TTLx4ll4
YfcjKp09HONGIyOxK/gU3QWKOcaBxbBt9P6AyuZ31/vUun6aQPSkdpIHGqZOUqazt3fM/aui8t+n
HLHL+ryafDq0pGfpQHm28jlro/v59+SwbJp5ZlyaEvS6h405+3V8CKBoGBGayejZr76OU39k8++m
ex5nelh/yHFOV4nSAli2WPJlqMWxn7uMl3dj+77T71zvg2lyXr2DAFlmlvmeVP+8vTj/zve133Fd
tRfbuQ/mvAk9t/gdUeWmgEdnPkHOtlQpimZZ2fQpxMi6WJ+q5VMsnoOkThfob3l/VPAlSQAqFEcf
Xf7h58q/o22dEnmnQb5eZoTdtJMQG4rQAHVDGuFihiOJvileHDXfDYnXs77EVpMwCIkgHtEalHbJ
ozSfrj3PRf3Bhx369uLNHyP2UYIqNvjc8yHtUAFK+K8++BYvZ5fWKbImRya+vL0Wr18+iI1cSIgS
0awN5qJWmYuoSJcyo0Q8zHsNCK+fVcQGL3Q98UXQXL9gpiZdkFbw3VTtAfljuMwrrmSDFyYCBjPw
MyMQ3cH5bPijEZi/32SuTCuXZdzs7JEb2XNiYxlKvxv7tfINXIKDmxEUGWWpMtz1j9HEU382x1n9
FiBdvzZiLeocmT0UxYYFbWTDqiovWlc0YqayOZboDKE67fYEWjZ2ShvW0NVyccexgah2P/tLkYbo
x/bThtW3ZRqIDW5gvBGR9qIRH4jK79wtwjSqiz3v2pq+tZUgiYFehF5jdDJ0aainHJ3rO3cVD6Jw
G+5l3eGgl6Uc2bOpTUvlTl5dj6TNuOgH4S2ffM+hLWLXuG1XR7kXmarykFdb15UPp4BIPZPTMtWz
clPUXgJ9iioKX82DpI1oy9OhYdTwg/Z7H9KL89zpeckq2rCgz2d3IjNJleJ4iWVAnPfigH5ZcNOK
xG9aD1WomOo7zkpDpmwIcEGps7INJtMfzTLq6Z8gJmvX5n0BvLoLJceYFn06FvjfkcQUJh6irASj
f0DuxUgT180Wh5n2gPb4aXgCnpZG5Mx6At6KdGnoSJfMrVgMS484OmJA+OlQfA+i0CuDbEnI4n3X
E+vLKqN0motDiVYsbfIiQAPSXQsW8qWHXqwSfZUGqhib6s6HnHzVpIPLOuMfUGY3usm1o3nMgW9a
EcgunuvJX82GxV2PWOeoPjbRwvuDcmK/aLOhAeVoc/A1ZaY6uqiewLscCCPxAVXnNdEfOkYqSi9N
3M9udxn1wF1zDqlQgU5H5bndg+fHUv2YNaPRB7VQ3lF4P7g074fAK6dH4XLwvUDhM4rHdFED6Jbu
PdSanCcdzqM/5viAJCQ1JAKH85NY1rEl99NSm/iXcQs1sqyacVX7EoBVxM8SR8zz/F4Ni9Z+Wqiq
NF+9hjUhSnC+I9pPSefE5b1PIz3RuwGMRWgp1CszNHUmgBh+FqYt0UTkqzDSLqzLaxJktSYxuzil
Z1iZx30YmUfHK6Gmm5YNymMkW2pRRu8Y5i0eJtzoiy/SdA0ATFQALHwXMJeXBHQVhaFBOmoJnn5J
ZBd9RtPQFLxTwzi1IejyetIdRrdaVZP50VrofBkTUtZZ47AB4yjStH2Rz6ZAUgssJ/UyZshHtaGT
gqOCLIe1E0g/5yVoUL35voeZ1kNfMA8yj4q0bnxAC83k/RMMoNO8Qx9fVf7gbRsnz0XHXfCoB3Xl
uB+WCG2Ej07iRxFJQ67i9kMYD6r+CE1NdHwWBCv7Maatjn6WWi4OlMoGyYpfM42Xoj+u49yask1H
p4UoPIhYCKjdIAbGYvqkO1O55iT0WgU87XEySn4amkGBSTj2hnCN77k7JVHwkBSQ1P45NcZIfacT
VTd4czgqcfPZ6bkIUqeiTnJ/zUssv8qVDuXwq6loBzxjzED1eBSM9tWaN5GAUCEDABeUdaA6G0AO
q9uhjbtceZB5vujRa93k4JNeLQAuk6h1w7yb1rh7mGp0ovRHIYuJPy1EQ9ovF/7sxPIYRcNI+hSc
s8L/kugxGpDnRcNhPB7BV7UwlQrStcGpoaaRU9qKmqo2rWIINIocDFxxiy50vy1ltgCSuRyxXThB
nXFnuqokhWstTR7X2LKiw7BwKWlaLWuyXkahXPV+qD0JL40TqHg+14EIiioNB9R6HoNGOwp6vPGC
Tc7lQQDpnNAYs7xveVmEU9o0w4Q2ckgaB+azMxTzRNOiHMBJ2OrSrz+N/RiuPJ0RqiyrHTPJz4GJ
G3MMfb1MBz5h98TTzJmqcswiTeb4GcSPAue2jCFMn/IRQdwegZ9KvN8RW+qSYQJ+NGFzbKMZbapZ
E6IW/7cc3ambs1J0aEoG56jSE9pZFoqmn3ai3ZC3Hgum+cQdHGreuYSZ4mwl8Rz8Hs3ctt9DYLVl
ifvOMnW4WPtarI9sBGlpmBlpoEOceREH1S3oyaqEp02JroARpI6D7975nnHKp4R5QfeB9toT7ECF
V8rfraalc0qiqkKyCLQ5E+8h2DtCPwkRWqCwhupXOKJnG0xG9Csw0iJ6v4Rd096DVpPPLAX7KHUh
lVG51ZPHGyeioOiQgcxLGTn9U1KJPsncTk1wMlPR/+Poynrj1pnlLyJAidT2Ks2MZ7zHsbO9CElO
Pi0URUrcRP76W74vBzhAbM8isrurqqs0HtcUN/F30RPdPmY3C9W3TTEe7L9yntZxaVW95evvGYvP
43bB/Qp8qVw0W6/LUubZiU6LrD62HR7rl4IOsbnsdkRqTFf2TRU4qsq+Y6Y9DGrLFYUu48/YWEWk
EoLfaV//ShXjcmqbfaHkt82Z7CkWBFQN15JmHaqxb7GPSClGY4cCemnslmd/TaqRDQf7tdkcLS6s
ZUNmtlAuIYR939lV1t6s4qGwI7BmUfSWffexgA3mua8PfFXwZ+Ybot64z8KA+INKH8dDSXYWH7Rb
wvIdX6pT/xSdsLau6yi3J6Z1mDos8Ez0m4bdUx/Pqj5AIyRVNno5DbkV9k6rZs8ohmGCyrapYyh+
wMhnCI9+EgP/gn1U3nzddMM03MX2Pke7V/GS5aLFrV42cCjwm4c1tWZOjA9EqWK9UoXD9FXl2RQ/
rDXCeMx8rhL7KQtW4xwWJQSaczchB7XIT0Ve7zxhco3NBAs2nF2D53uulqElPk/V1OG5Z7fkJGHn
yphoPoYBimZcBcOgK4VmxvLhAzU0359LXPLIAMaXO4Thvoeze8guvC/z8m6b8efgCakUqU40heVL
0hRvC4lfEwbm0UGPlGPR6vi2khyvGg2BzBaKchfXgkGGDLWtxsSQYEx88hwjRHVRLmeiwR5BwcT9
aheHh1VC3DRVpx2qufU/2EM6+w2VBYPBOfv87Q8qZXL+Q4Z56efPOFKJ+XEVuXXTXRJa4mzmTGUV
jP8TZdVbEjvDRxGmYhH/G5SGrUrkjmQtKVdj185AZSLoScIXL/+Z4bHG8853s7sHZJXshbscSNUq
z9WGev/fMSXCv2iPdaWyhSKrKG7Z5mFacsKUvrLzSlndPDizTvx92Qqy/YtV4earnXPZlBdpycw/
4KjptrtwNIiMyhcBQ3KHr2W9lLinzc9NF9vw6pMD6NBWwxzZ1q60hOdOS9mokJE1qto84LT9LyDO
pnjtMz032yXxQsx/VpPFxzSYGK7IlsyGs7JYN3kyx4HnNyvgoP8wVbPSWxd7JpVFhk807iI1cu70
lx6nCA8ESA+lnxtu1pCuti9MXFtGVwYLLHTFZMk6rAsz+8YA0THZVspz8xMrCjN8GLFdZ/y5HrO4
9G3ksBpbOjbKPvsv94fMyrMc0Z/SFgaaVhcdDdEPZcdKokV5LunElDodmWn83xJjhvqnBa4huJvO
YhbxoXAied3lgoCOOUvuAUA+yYIsEWR4c/DhaRnHAs2GRg1DDpqldE7bXZaZ8civO7wwyPbCXR3L
7TQPVmk4v2qw6d9E3P36uwm5qOqTi3VWYerbIyn1WZp+tkPrsoNirJIB1zPm04EX66w7TlW1oZzi
v+xfkzyf3X1oap4ej0Qq+p643cG5o/HNzdvssQ0a3uYMdXnsilrWjbmSsc/oN4C0m3tQEs3GcoZt
TGDZDU6XGOjPU63yqTyHSkmSLiHuDF6yVESruo3pY7Ff3T5kg71y1F1E6wxAM2l6tZuZSn6r7bIU
+q3Z+L7hp72Wfkf/zjJ678i85aEli6SmvkpSKHrxjT3wuE5zPE7wVZuE79JAV4dezY8F788S73r5
PgLuYb+yA+lkDGunIMmuoypzCl1STniIkJrYPasABk3b8aHmVeb0vmLLisV1y8uVsZMqMf+Mp1WP
3i5tmLFyO3TOwdmmPNdlKYnubBXrgiB60tumOU68lszi2NWB1uSxDonLoi3Mim2eU6By9bKVzWoY
uPuZw4kEQuo9t8PN7Xu1tpXUQQ4PBYwBmTnZGOEj1AWN8nta+HysGpuVaNryVvSFpPYB3dpihsdd
QZFjX5Tgbv8J52BvCG7rRcAkl7VeZGIoHmLRk3DtuVrKXwOrB/tc53LzRXfkdKmbVshm6PcfGCNd
Mb7jesvRG9LdVf6LjU5bOOKpitvlZcK5LTFkLflCqpsyUVTluYG1SuF+zo33/YXsVXTfEGA88vtx
RtrOl7LCEsC53gZ0/u3IkeNAzmxIWiMjsS7HQ9wVqDj9L11mqRItjDSxZ34B0FGtNTY33NCkr83u
tC9PvSlgsnJVxsksbyUiaVFzcaxJ/mezSzn8Jeigy99ixd2ETWNbGH6/pQxfcjtz5Ha9yroYQaVp
pKZ/YGrGkwLnDqSFPW+IrOHv6GRkc4d3jyuoUxyPMO7qYTwK9QA8joT7kgxZODkz0flkdWMj+2c2
WqG5n+BkbS8sqS1/LdyohvoZil58zQ/a59rsb/vBM4hB/j8wfO0G47dcPmFT3DSnkmb1hrVJp9ds
OunGuaiekobJ8f+0ozGeCxJ2euJlygE67GsKid4F33v1ReImcjjluqQbXtiAWgIp1cJ5ZToSDF8w
bzq+AQLIhvTCduPd962oBD58Z0wRWOfQjVXf0QUJh7pSpoUXlx4imfVe5Xpyj2ACrHsq1+THR5PX
dD1a5M7bil5XgjsZ50nLLLSJMOanU6gmvf2niubYnzQ/jqC6Zh5i3ICXHbb/t7jmgI+p8dM2tDwu
rMye1n3d4188ohRJnE1fo3KVsV+xSGYRVracIYxeqetmN6k6njTFtt99hSvM2/MgACYBymfjUWK/
v1zV2GlZZSW96izVEGwHq5L+M2gkHF3yNW3+GdBDgNqImRrdNwYhtEddSffMHI9Y/Jjj1KF2DLJ4
mSmDNed7yAFGZF00ct/EC+r8QCcgGT0CHs4O+FNFkfy0r8RdAL3i00Ocq5cRoZ9excSz09KMHjZs
sfA1lMNHKV3E9NlYzqY7G+qRNWeSnIPm0+WObeio99yhZXS753gDeE/AazoD45D4X5PZvhEfq6ZE
V7wVS89Z/oJLaejnpyYfD66Qkv2pcSN4CPIejNchZX1SFqbK+Qm+k0f1VdF5Lk/T0ijyX6KuxkXm
crXIs58lS++K9BFbk0cecErbwlF+LN2xK9886yISMEFBbjw8BOerAIOpLH0rVk7kmSDacFF4+T1k
gpMhir3B2jE4oAKmBjMB3KKhP7ccK9w/Cwr7ccydZFpDJ2zJBID4aNO6PW6qn/XbKGhhb95W5f4t
r0jSzatBx2h/ZjAXWzB29qtJGvowXEHnFQI2Cdkp3JzdjTmii/GaXNlEOG7kJeFApXShZtKpzGKM
DZhp6HESI6y42L2C3g43panyeemmqXT5dXV5z2/HppDlOsA/IsfIBncKK+5shK/Tcr+YZVPbaxmJ
r75Ocy3dx56oRfPsXdVvPwsHjV1s9yxDWlBX4NI0z7WQh3enmuEoXgjdivgHoekopZ2ymR0wts7a
8dOB4KztwFYf7jzgeIjL6NF51oH4SzVMHniXzkmM/+oKT13epT0U0XWAGMvPfro5Mlldk87cULcp
5SL8GTG/lxFPY0arDEp2UicMGHufmflWNANf+7OHgkqtGAZwaGy30LXHuc0t0CJ6jiUP5a2vqs/w
cp12l8s2T3BHl9dSzGws2nDMo/5JR13hJsJp24s/oa7Q8rQN6QEXfu4kNbl8tHk+k+GXyxq1zrdB
Cnjp/w4zFuvlt0aVi4E/6qQH5rsG9eATXq3kxuyl4oE1I4h+WotzLzIzdAKDVshbTOPkBUymWbDy
NxTefJsGyaLp1ILlEnVqYrXy+1gjDPyZkzIvfpNc9B69EfP6QWrkBf2ocU7S3RFHqmS7DGHJE34O
zMVZDMu4mxMmFnd8bZjg5CdwWC99Cwys3h9maFe8OxMvE38qVV0qdcnrKvNz268DmkYMBdu8dWQB
lveDHVClp5YFtam3qSb98g/+qtH8rA/WiPdlnrCRse6IgDRtDeft9D4aapu1gzhP6m+jgMegbHXY
0JPE5qgSWlRSjKM4rZBA7Dfb5Ah7vfcEldqcI/rkpriQrLbJXoYCvz27U2NaJdRf/hh4tnxsGqI2
dcW9myOP9Kg3rDSesePlFH/ftwZ2o+f9aBrzJxYaF/KF4lqvPnL0uUzAcsYy8bBR7J5NF5S5bPqf
Wg42fOnRSh4dHD8W0xaNauSXARv8YGDh8JXlv+NBd99i2WCYe5ger1OPwVwIw7ALgEkZvwxaUQiY
2yGOSMJ8Yr6v5S9ec8BXmA/ymj2uHv9+hAGaCwX08e7QVQtkbm7cXQVJSzAAumMzf06wHhe95/gS
gNai/vh4/nzcmueN9tOCtJIMFsaf4pR91Oe8wZH6cJ+L9f3pwDTUpxZLmP4AwJfV8v04XEaetEIr
K8/JFnp4GpSbSNEtBPNWc0lFtuJLr73QDqpWtCrVOQAVRAnM0rgNHbo+KHuAOGU1re+t7Z2+zJj0
9u/FIPTy2C+1dcuZwS4uZ1jGyJq8+oonYu3/BO9RgjtBEZgjYUZRAqe/RF4rClZ1oJGXbcgZGbpl
Gfh4guet1Q4gfLk0dxuTDZ7JcUUiC2anfFrGl4jUQsSgKT6kpotiw0fVliLz250O8Oa5JYti+UMZ
Aw+OTo5rjE/NvJaYL4g4RPHiVjh73xpcZtjrmDQ+GjB5Rd/4nyiZFeTKcBfbC3429Z5saBuvmvWe
x/mTBXZU6fhfhhx0Irs0ftoKXlMCnGUve99vNHSuHJCw1fGwFrK8AKsMu71OCROG76KWbpOQ6jH4
c6PXztKxt+sW9tXfsaPJkfYBnWbkfVeaY03zba/9Bu+OAp+3WmEyhGjC7KffJ52pAnyHzmAFPGUu
fkIBUVs7iN+CFfxt3NhcHHfWllToWzOncpeQDHBjYcZZNZkXbxMeu50/DP7oXX3D458fAFiLsmj8
Q7Mg1BYsOUO3wXLVxnKHIuqxGJs8zLzdF9hyJonPtqoEwqHAUSfVqaP+RGdJhGVg3kVw+UN+3g50
C+LCaZbp8seMO5IAvrNCpbQDSpe+Sfd9SDmxd1RMQtR3ecwLJJb5zUBqcaZTgO1CG4IqAMACKtnC
9Dj0darGp2gCH7MT8Yctt2dYG1Db/9jXOprpHXGoGjSqplvP5pMr/VbYthoTGoozHQHx/m/xpex5
O/ZDtvyH6RmPMbKN5YIAz90bRUJXImgIv0MMwzC9ZD1RuTsJMHRYyqZH3qcHv2sjh7vB76V5qvba
IacMjmUQfZ7z6RPZuI+FhYqsSgxtVBsx3n42FKFeBsz8FVcDBONhICM2Xuvy8LFNR4bq0O1p5ksO
A5fK7ugT5hhtcTuqdXFLV0nZQ0y6S8Fxlk0adu8fRZ/lK2j9vMf0gr+QecA32OE3mP76ETAdhymP
bMh7v9sif2NN38+xBeEykBtwpDlUbc7lsNVPCS7ZvXjoN9sYAVweeRmi0+uq5V/wL678Dmvtodgv
M9LSyhcLVgn3XWVDMLY1scysuWxI3gnbSSTAAgegc4AaiHfWa7HeYFxpqh01SGwF/gUuicw8Y4kW
Xye2HJgR3wuglkrfoUYkjKwT35oSXtQqa8SbHhfGLECy3Rf/Ellqhf0rhL+gq+dZvwz6XszEpHeq
VmvY3VgjHemReK4wsyanJwzCkcyuvnrmD6rOacrC9LUxyrnfqoJdeI8RGYbnn7o2rFBX9yBiTR//
WiFRL35QJ8eQ35txYDp7ssMCPOtNBpBBKeLJmXIqfu2017t6hRe49eEpR8JvHV5tg/5VvJSDR/QR
QGW7A+OrR1Cl6gZspV+BhGKG87wz44xWDRfvKmh6XAyoOESV9KEy7h/ETLvzl3rgQG2gV0ELhZlp
XcvXdAyzfoqMiwK5Pnle0BM2HMdp/sB1mLlHTAxAzjp3rETBBr0JBR+/0h3AE/+AQ4VaVMe4dsqe
g85XN7THlvNiP6MMH7RupR+O/n6bd2wbpBZLAZRsHzXlKl8fwPJzUODjOOihfFxhOI31c1Yawp6B
t2FoOIG/ZOl4mMqxTj/MKvfpYwBXAIphgJtss1xX1Bw63gcL0z/+RjCTYMfPQwvFDDnLot9W/7CQ
AhC69lva7rOtxFt8clU5qa9p245JAiQ3jF3r2VvJMSgM5fTK3DbNqs1qvE52HXMBU618XyPw2f2Y
AC5B1F/o8BXB0lv+s3SwWv9TOTW5qQXUPu0fITDU1rNqZj5538H5UxzD0Fr0sbk/TTNuAP7mmbXL
+gtPYTymf6touCTfUtO4ADZvAYlSbyho4CEPsbWCl25Nt4oUBu6PSOuisf8CDHnP0J2SIuIRTN3g
ZqPita7UWIX3nobaIH+2BiwODqTJliNMM6pVDDDBClYOlpywmL9C9l2Cf+AgxCr1GTb9Yvv8c1rV
bk/H7YB5zTS0pvbrUuGF7WwNl+CIm5vXbMhweugZXdMwLT+bMJmAPBlmXTnPFfrNjWtcLeCyNks7
jkPK4PAyjthRindTgmlS3TUSfVWNfZ9DLMg+3sU8Lf+m4mhc1KehV2zeHtWxoy7WFX5S3Y0qkk1c
Gvxpwk85YXM/BoykktPytQSl26u31GhiqyvI/Rzpu1qJFL4ANeXav46uCou9cOsR2Hs9cNo0ZvIw
8gqUClq3iVHIslOJRq8b5eZyQPiEAW+eM+yRujfvAdBUT5X3ad6u8L9ojvUtAwyTzQ8ZsMNQ/90p
qlx8HwnAA/Y8ooOGtgpD+0GA58EO05D5slhCZTyPci4wWciwIijtRGGVDHnWSD2t/kH2OJip9b2s
GFiXahpJ/gyZA0EHWYG4P373oPLw2tHKo0MLeHAagYrab9PNWG/KbjLouZApJJdQ0edlstFWXTlN
0G5eiwqSwP2jQqnb2akZk0Bh6UOh2A30djlueDIJIq87A6YUg/VUArFdOyCKFXCAcQWN/BvBLyUZ
bx4zEnRAAzQOg7rm5NBa3I9hU3xDOtW86vR3gBwVbKI8Uja9JsfQQbW1QbCrBdtdrgswO1seWoSv
RQUEFzoQnPr0ErB3Lr7BHsj65V7jbIDP7dFV1wwBjZkg4bz5dVPh14iUaLb+hNYtFRAKYtcL5htD
hjkNV8zn/4X0fRoUYGPZsjzZMnSFzCZqQULyKHuE+0x1hk5qgKvEcC73olTk16B7UJQf2oRhrdGy
mtJVW7sAvJDxNlE5jv3JBo3ictr9sNJvbM/Bh52CB9PSvMTBbBx3YuZWHL6/metLU9XXOif7mj8y
wIygHc7mc4JxANd9P5FKdA2GzT3/b6lAH4kPzuBhd7wIoKTDw1pYxHgzCGvGsZ0iq+sCS7O+AUes
mKd5fN8y1xgEX+UBeFK7F1PTtyl6+PaCOqpQvJ4oiPycve3VUvPqinhUaBBcJNQ19w3y3UT1bWZx
FkNXLWWDsjamET0PAtsndKd3oKFAmNxMCdejHInfGEjfQRHaWJ3YgFWSy7pCxSMA/ojQPGLCisvS
ATFZ+wklcV7Zeqa4duO9RXkC0csjvJmwj7dJVGIG57n6e7HWeVNCHJI12TN6m22SpyzByfIrxYSl
p28zfPCah7FnGwi+iYGNeAKNT0lxUmimMASim2yOKyTntR5OZjID5DkHr2E4ePFg8P1b7tVQ1W0x
rxAGtQXOJ5L/YIzPe3qDVgRt690icbG4lhi9+r8VR1vHzqLKxu12oI8bNdCCtKsr6tMWZTrDnn3Z
NnMG15ak7g5Av/UX0e9QWLSDRdqQfIDNQbXs1zA0IqfPYrJF77/2GJvRDnSmNyPxXxjLde2e8WT4
HX8PK/eDvgbEvVXA8YEp5XUHCXG2YqYqAT6/eAsYl3a1Wwyk41iMLbN3Oe00W05pwRel7qEH4dVy
WvsS7BzQfMl8DZM9pYdn3AYyI6yb7STZeFINiLT1FzQRyCp97Bmk05AMNJOj6PBSDwIk/1IIL+pH
oE6Vf4FID7f5L5AZn8KGkVHIO7odQw0dfk4Lm+q680CixNcFspxa4dXpSNypTGWWNS2u+Tx+zNAu
bcspx5SB/UEj0dzfzwjPM7/zlc/sD8wUt/jftlf7cisP3ovlgViyE95OR8YGLG4IwnErjXRqYHuU
AV6aEBRVWAzDCtjb8q0qSWUewcMRc8OpHMyvcfKF+LYfmyurNkN7aGccETKxpwD0Q9+pvKfo54sp
bByoNMqFgQOsmvXzmPYMbp5UsWb+wTM9WaCODA6Aj/CNhe9Mt2yl669cWB0fzeGQVea3hWAinzLu
2E+B55OTc+UCPZoWkTiak7swHfh8w4zXc3Rr7tdMtQTwAzsTRHS6f346hu3fLA88mHeC52CnoTbB
tswFKilSYAkEvfz8QSYQuLFdtNLly1ZkG6bmOeqcutMx7bN8yPJjRnLgCtP5H5luFv7VhBpk790A
PDTlZ5EkY28Yo6eA8PTD7x5yOIN+/WOB3SR7O6YlZXCTWnj90hScHEhU7U2lf3vKKXr1sYFkEh+b
Q26a6niSJdLSxuoYXhs/9ZjxNrKEcAIbROYK6UmyKT4RbE+HM4gIwuo7SdCj3SWsjU8/0gRE6S/g
ZaCTXSN2ImwL3ZnjDwKsWOPOwzzt8r6u+r25KIzE8RF0q22+oJfgMgPTmkH9gBlA19l5JCOn802D
/xj/dxDgWzWUfEmP/0YCv4Q7BX5uPTqCqZH5Fo1LLL6qA0jbzRWEYvUDl7lGrN3CBM1buAKNJkNs
ydaYxzJuDToS+LpgNQ+wvVx8x+Ex1WNXZMKxOnFhrGvOORR78YZWZ/6MmvFHekf8GHxtDdqew96g
MTTxHnBVqdZurjS2K7rGH2Xzo1rYNrwdKrHc3kveb97fwYAPBATwGGOfIX2J05mAq0Gn+tnsuBaG
vIt9FFWeWEdjZvF1aLlbD2mGT5H/HUZw39WpgC2A+BOWFPQruheC5yosoxJfaE/68ujMZxP7YEah
gjmbIzQZMn00X9Z/cE4P/teSo6k+YRqrannhrAHwjSq45xJQd76N+GsFiLdPGl8W0A6Ww2g/LJsg
HSG4s7F9LNJBj4shE1b4QMQ21PuWYXt6gSIDTU8ILYPcjL/AstjL/TQdGCsxEzqqxYNvZmOvZoOl
awbhLg8Qu85FiU6xnwl9bcgGklNuNC/RYAL7DR8wKObNh6n7tR87fNEGOBHY3KZf2mzuXfziP9VN
EG9tDEhci+MyIHIbRAagUIurUnU+VhDJ3bCQ0EwzmGVAOw669SiWgD9FENy4Qvz4WUjqfaqHk87Q
r9zyHqjrcRnnwx7ZGQRytvp2nxZU7TbtoMkvqy0Sw/weWVheRlQygwnEF9WfoFYU8zYTx+5fgYxu
9L9qXw0+prLeOBpqVQYNn2rcJ6G5bCDgsapQozsVH/gJbx4iK9EGtyQBLblgmAK4wFDYJgj1iLRl
cVpqQo7x7KPLkBQ1VpKTZz4CJBs7A7wQoTGEjmg+hQRkX8Fy08Xje1YC8Kna0W5M9B0ikxTg76Ws
J0g3EJLjfgHlrMcDowLHwjDlBUjHvESoxU2JGqPamdDapRu6oEONJy3EEourYkVu32HxvG9nQha7
1Wh8DSnfUPSmmLULRBSZbdFc8vR0NHzp33vZi+3DYqo1t2hx6m0L7d7WX+1nqadtvzsICi9DRRc7
nGTdG8hlGxFxkLDJfOSu7ftKzudYbdn6nTbgSL8iBFwtlyYnAw5PBMCF/qxwAcLkCC8Of20CQKlu
HDWEQsVQZvvXapzphtpLl1Vst61xO/8+wAS1Pq9mqpYbelU63RxJw1K1tVCCDldclJKVYBWMrJ72
SREQLbmf8wE8i1ix9sQ+xSbdtlbMnOe1yN1lhf0PHdtPalOP3SKEwNNZpx7cOEJ4Z7AP7fFJlWFq
AwoWn6A6GtyF7UtcXnKPj/UBjJvZvhe1ieNzHeEQcy2gniXPwxRX8ZxLU+bf1dSv7Pdnt5VeZ1FX
9oFj9W1+gnPmwP4sugr06kvv6bsnGltSmIoL/j24NZR/jv7TaQnXI26PyxrqMlZtP281iB5amvlA
Wkc4fPm/PItFcWHl2jSvjqVR/CL9jGsDRnxsHRiYgkVCweobGVibHfXo74EgFs17MZbV3JymXkTZ
AWuJaYa8QOnpPaQ4NV9C2pv5PVZs1uScWDVXtF3zZQ//jmCd+NkcTLivvdxsvMJbaC4Qn8iKQ62Q
gwI48N08pkA/ywRhsUvrrNQtn9i4/UUkdOyBMpVTLgsIBIWApCokKYrywtRB9ldIO5p6xYb/ETIw
H1BQe2woEJIfz4ufDwghFJorAzRy3wX9lhbishe7FfkZ40f+vYDoQX2UesI4CF1WruoJstm8AIek
WY100NaDB5CnFSTbD1H1MMxp1ZKl5Z/yck1/y7EqwU/GCH77WCWhF5j6QziwQid8/NauDyc1WXdH
rbZfZ0jk8x87iYd9caF8pWGpj3siwdR8LnP05N/naBMuie0xO5UgixrZYWr18KgL+QxKquixxXY3
a64ydBeVKSCUarbRt4XE2PHfplKNXSJYSyno8UKJgZmDSEyxv+GSV2txPmp4ct1riz2rrytFqPeV
ANdO5rSmAYgyyMS6fGk+SZyfVciAap8gokD6UVebjB22c/hI1tedjVlYuoh+Lw0tFIZQ3UASucnv
yI/y37Sr2Z99lMX45IFEhv06eEvTs1kcQNoTmj1i8tPIzTy+7xMWd4fTjDMNB7WDYSvqdacHoNcL
9Rimi4fZ7QBJTrYYKvnGVzRtDu79A9YDTjZNPSFdWKH23DtI01P4qwxI0i431fwKJeyExni9q+p6
2f+DyhLyLlnMmN67EVmt86foaqAlmO+h4OluEbDZ/a+OI6Hw0zNj+WMFeCOhuPcSqkWwtCKDXnjR
63YDHu/UT3TMi4knQPiQp2FnC+Dtq8kGQvtvNQjucLwZqHCdeoQ+Mdv1RVOI7sxFTNkCrzu7Hop9
83QCI3Pu2f9xdh47ciPLGn4iAvRmWyzTZHt5aUOMpBG993z6+3HuWfTkNItALdUCksXMjGBmxG/m
Mf3bGmNuoYcojumocK6hjtK5aaYEfHQKUNAhSEY1N5U7BAy5yfiKamdm9apnC8U3VzGzJHtUlEKW
n3lLZ1F4hjHIL0MZt/N9Yhk5npBjJvHhPcBGcIAjh2lR1rDsu7pss2fQsab6R9K1CMwAiM0YeGxb
pVYSPaachzW6g2oeDMlzYIKybw5LlznFi9Mk9KpdFfRN9ARZQUpPnQ5uoTrZqQyk9DBRf8qqA+0c
K7kY1WKYTzLhApGwAEomfVEdSnb3htR28l92OiVt/D00FyOYPdUkzqQPc68DULPCrJoezR5kdPt5
gBthO18GlaYApICMdhQ9ZBmMn0sHnePrsbfToH9dliBPemr2o1bVx3iWkOryQDLVcXtvSXOX/u2M
qZxN51qJK3xSZgU65x3qQBSt6GFxm9Ne5toYuyOii9IgHR2jV1L+K9WW6gs3404aDjI2NKZvLzUg
rKMu4Yz8u6J12B7zZprk+gCzprG+xVZcLB8tXTdC1UU/ehzqv+IywCjubNiJlC+QWUKpehqpM2RP
mhYhlp9x3mp7V62K/Gsb2ZrxfY6toHrIpMqZ/uYq0bUeLfgyLI8WqP/oIa+BTv6Kbb5u1mEwzHB8
UWjpEQomMOMmOIR9GBbSsWmyMOdRthrJv2dOzprMeTqYcD6VBtngPVbGCl+x1KEeQU8FEUVt0i9y
3aaAbMPYMZf8YwCCgjOOHYC//5YpUuOUh8VQQSc9LGnSjp91VCry9CjbaDt5qEmmZnk0IS2k9UNH
2SrpfhVgf5QQ9lwS1kA0ZrSU/qhFA1b56CSVoUUPkhXZw5d27hDScalFNgk4yYJWavxLohI7OMeq
a+LfWlwVGTSsNc8CAqVA9Qo8qpcLH/aoYmKAhnkjqVbL03ZsLxwj6+x7Vg1RZgChBnuD+7e6AOsE
fQLq8YdWcsmtn5JG09rkMkYZ8hqHFngRdWva89ksfZ6UKf1sJxHeVY2iW9pXaey4gXFgT1CJ0Q96
RP2+fk20nuLJEbwLvXfXBlMwQATQ6rwLuRDZDSlNr0wz/ONwgIF+MHKr1MMHmliZqp1kEMzao55l
Utvfk3kHVfPAH1mUxTV5Wl4pXAW9c1axBfwpO7UR/7SbqA4eJkOZ7R9pQ4FDhsvNjH6X6EOqJ6Wl
hAeAMeL2t0oiq2onHRSzl6YfhlFpxjHHedi0j0FfriHfmMpc3Xd2u5TzQW9x2LifCiBb6THuKGcZ
7mKkHGKobPZ5/zXBiE+OeTt5QkJFH3L6I7hhmeiotdFoLHzOARiUz0ZRldbjXC2Z8klRprh+TROg
LopLw4E7NDcjOmEurmP9CFXG6aMwPSZyKKnaITWTMXeNepqe6nA9GfRgpVI8t2qpU77no9F0j2UT
llR5o0GdPpMnSvBuKqpD0ucxXwkeZQ+iamUExVPsA17rYOzNEvHxzG+RR/oOpE/zx6RzSqjhSJR5
l0AZppE8HmWwTTHYnobqaUnDb6r62i3Syon/Ts2iIqlG1awvFHG4cZfeYMva1B45KKTJnW6R5ZgP
I1yy+QyrKAYzxBawu8uwGLFxqq2JW7BO38aouWZXsMce+65FZU2liOGAKO9wC465m6u0cy8z2Fu9
Q2UT/kriZsPcTildS5Pq6nhslSBoVnDI0PKuZmUlySfJzuzQV2FfJfJzrde9Zvl9mOdharohaF01
+uYQZktxXmLIAwDIZJoRtNQLmrLV4lJli6jCxHpcqs79LJsGQuZAGJCKOnBwsqPxLs6l9frX95Nq
m0cAE4UZnCCkLcDRJDSs5b+pjCZpeplNMJg/5bTNq9yVJArtX/Ayp69M6oF8xUEOC53pbqHi2n8E
YT5kpyEq8/bvSgXvl5FoJjX8JOvQY8tDgkX0HNFeiC1UzOQkWyYU/7PWWI5cyabxbrEMU8I2Spk4
cx743DYmWP1aSjrPHpvQOsmZrvEdsMPQDscz3bSSk5/aTMH4KQ6snouPXmf6JzkAN0iPhfnMvZie
rBK5oVlW9OXH0pQn11DHlgiI8gnQ3SEvUIJoT0sax/Rti2DO+LrMKvYELjX/Jn+GwFVXD0azMPza
sopLkGdlAfspgf4xwzJxDOVn2gKdPZuSM8dfU+pPoL01rJiA1/HZgi3e1X1RouBCw/lPrhmGPn+U
rWxy6CroUUxnPAqTkMKvjHMoPgKBZGQzzZsmiwLp1DQaHj9WMagQpDFE7fvsAyAkyj+/J6Ue08Tj
QmPLfO8rUMD5ocupsSXw0hVjGi8NckwSXTBa6uHvDmTe5DNR/VJ8jfNZK5dL2jkUdz4wo8EinxKn
syktT5VeLNNjN1qIwYQh2BqVwyi6yeWrRLFF9XtdtuS/OhigsvZAAbjQHpyxkZblEKsGpdsmLFZt
xrLMKnRCllL9nM60I/CLNhqp+eFkoE1pDOaODHZ3LblG1QGMYWvRvChJTz1woLKVPbhDSmEdZAk9
SQ7IC9QBJ1XK7hL3s7pwsZptVf0rqNLcXu6dDhrIiY4ZQCl76BvalVLahJqNtCUMIiigdWqakwfe
1sQIdyaPs9BTbk0UpEvIUyl2CBkFewCqmRU5qRtn0iR9b+imZU/VolQZl6sQeRIZrYM4rz9qRtk2
5aGEF1pQr0qWpuYf9mTQjrVtuXIGH3asphhnh0b94tyNhRSBmTbhZhb3tAXKwHCNBZbJuUrqHhQ9
cubwG6VuyiPzGEEAanqwwIjAfm9Upyu/xbmjOs5BmYlEixZ/qGflc2TqtvUAa9PS+D6BMwQcltZU
qmhy61o/AWiEzdhRiZoTkFO5YUxd6wKC7vmox23dlNYFEmtHzMx0WIKLk7VF2F2MGJ7lJZGTWXIA
E5lRl52CMcja7gE5V8XoIWJSbedgkHaEN4XNPHTuM0qFHN/NBnTAXdJmhVy6UV90U/er7PqmmD5F
jaU27YmPkDTrAB/VAo5FPzKnxlMXZfACjlU5wMt5QrwDMAvkODsI3JGSw6wAYKdFMbhGBEK+cpVu
RGfvqQfvpo5/dKojOYbbQw6E4lR3VSzh4QI4jKP+2VyxMwEYsKBVH+RglvX+iLhEiBPoCydyrelb
SH0U8rUvaYVa2vioWZlVT/ieDUZvuXrLdc850g7m2ng/4hiUxC4bb9FeJ00K+E3jXKVF5kuK3EzF
OacwLcWXoWl6DfJkY9RLjtTBZOYVKc5efRb5EnJ9fwELOdf653CRbXssXImTmC71pwgaYmbbh64P
E7v6MHGt1uing4+lR7gyeCnbQ87V1MgKDUiQkjxMaFyNMA/+JCP9I1DPd7AY5cYAlZ6OchJ/t0Cy
W51LAafQfzgcJkMLkhLAhvSwxONMySGcpKy4V5IqCoejYoy0FxPJ1lPp1GmyKhVnQKl2U5noXyME
Wlgn2rq0EAtok0XQclteerrHlxQcK2eCA4B2aW4AUnOBnD9RtI78ANzyGPkquSJ4kWbFwngMLi2N
xL8bp7bbv/u6yLjg3CCjZemoTkOwfyP5IcHEiDpbbzy6RQcJxOG0gJ5L2mNTt/ddoz9fl7N4j6+/
PkaQ6Zm6Dkxz6jSekfVHEAYePeEd+b6toQVRJLJFGwdt0Hic5S7DXD1R37tBrYZfLYoi6V0HO1+X
Gk9Tyh9TaX/NimnnV7+nNbIOvepmvJl3amFtTyO49fQYXGfxByXTx8pKT4r6XS1eHZUbmLwn/Kiu
iymKcawPWzXU3jws1sMsaVKj8qic5HMMDUcz7JMBtc/5FON6RWszjNoy+WAo0JBe57qUmm/hgObs
l6Xhnv06zdQNOfk7HJ8Cl698rNDO48v3cZho+YQHND11jWsDcH44JLQMTTV5CkJ74ECNl7P0Kid0
IY9apFb6LRIT61ut0ilv3soIrAIsXtB5RRver2eQuRxO17fre8oe69Dr398OHTuDlA9m50HwPxla
41LgO+bSLfas6/CCOEY2KShCjvxydaBTmoOFcsIbt6wgm1ZlubIo+Ax5Dtk4jBqPFumOUN1GoOlC
qohsOgBhCtmgpIFUoUEbO+oNKl7rhAjpQVFnoMOSxa9GZivRE3cIbjEvWocW0gPF7V6SdZZypqaJ
q+Wx1JHSrcId3c2NnSIa4am0++2sWndKGN0vLQRWO3qsY+NwfSNuzLnod2egbqwmQdl7nBAv2Odc
FK06Xh/6PYUhJkYTkgIoHcg7udKjOTx+7ZBCUfTkoR/yz3kT7eyYrckRInRcavCKwPE9ORhP2PR4
RqiclT7byaFbwwtRyoWXa3kGkwU8OHWYtHmcJ5QvypukhNcpEuLU7B0zbCF+emCGMVtvvUXeM1lf
Z/mdlCya3iV9kESDqXVeGkfurA5nYAOQTQBxV5ZrKeGO4djWFAkxGwDAnWLd6r1mXo5gZamegbiW
zJ243dpDQtzmChIMkREPntHUj3JVUIBJvWmKXRoEN0aAEL+r3Rs0/BSZM3x7p6S/gJQ6XY+AjckR
5fVSBVFVEDqDZw9cr6XlF918KrHZ6/XhN2JXVNijNCmbdZEMdPERhXOCB8Psb1tWUUaPywQaP6nT
e1Nse8BHDqYxv7ZKtpPUNjanqKIHfxBMbsqukUodi6ExU86hY/01cP86RsYQQPwLbrGpIsZE7bya
+pdmaAlpSLK+GTLAcvhqt5g/r4MLAcyOtBUNzqAH1+8CZu0ewKCLAcPl+gpvbH9RjY7GDfK2y7oM
bQ0tL2p9FGGWQ2aad6CNd5Lo1kOEEA5DdVQ6J+o9DjtPk95AvStepkI7ICC18ynYCgQhjMfRnvFd
z3qPM+IDHVQ3d+qXOdN34mwrEIQQLhYTlSmgXB7MDT/Oje/AdMad9LDx00WdOUrc2jI0eu9xT3qm
53hv2qpv6t3L9RXeGl44pjc6LEOLGprX9PpJlnQErqaTWd14zhQV5DSEPkoTfIYnF1SDxwJMdtZk
FGyHJd5Z243JF3XkpFHXzByDFCgdTb4SAd0uTf7cNjvrrL05JtMWHXMIj71X6Omlte27FhwI1eid
fbM1+esrvRneiW09L2bCS9GSM1TK1zRCJkapdvSdt4YXjsrIXU+NYwW9F1ecrfr4sRysY6+FX26b
HCFuwQbmUb1waKjMjLoh9ag0TXI0FgAymiBoOXztmXhsvYkQv7oU4SfV4Li9RJIHhtZHAu48VePO
OmxkoH8kZN+sA/j92KFpMXg6QAgdVsmitS9N82XQo/P1uXpXt5VELVrnmb2S2FO6dIBlB3dYlAca
eh/ABnzrYHlRm2H2krOiy1S2EFltop3zy0ZwiJZ6Bk2LxtJkLgf5Appz+KDA0L/+SmuGeOeAJ4vH
6wYa8AiV0pvn8FiML6C+wH4BhFcmN9XpcI57X9CN1Rct9drOLmY95ZSqxcaXxnIewWZ5EmCt6y+y
sfqipx7gOTkwek6qdA9e2iF/XvrZVQ2UCtD+3jlwbK2DEOkmeIxipqfNJa2816ZqZQru/Pyt2RGi
nItlDlOZFGu3+Ym2Ecam2mMYpjt+hlu/XIjyAYmaTKrZQY4cPcA2eYxGcyc/bQ0tRDV8MLiAFjsI
1N5JKZdzAk7++ppuDS18kauuj+he9YMXqNZTSRP2aK04y+uDv79h/mOh19Pogg8ej9T4AoSczOS4
tINvNONXDKq+Xn/G+yfU/3joaT3sJjtpBw/s17dOq/8ysw+2rJ+hvDxS696J4ff3ju0IMYy8I2Ig
ExLLjjq/mJHsgVS+GFDZr7/E1vDrBL7Jq3qpdz1cs4FgDe9oVp4Cub84u9eb90uMtrM+9s3w8GjQ
HqjYP8B2Llrz6ETfe0jteescZAcCe/UMom5nzbdeZd1ob55VOGC6+FYPXtRHpxpx6lz/gzzOTnrY
Gl2IYdlOUimZ9cFLCvl+CoGtlNGD01qn6+uwtZmEGA7iJUUHh82ECssRVMa9Gg13kIfuOr153Su3
bL2DEM32FMrwvslDJXJs4TSekzD/Su/j9fo7/HOe++/35j+meEAdIVCviWhBH9MZxs+IofiwNAFk
x25Hl+6QlOm90lt39G3xCIcSoU3KS1oX9+Aiz3XnJcEtNqYWGIB1R77ZDd0MRERHFsxzpumxdNYO
lLYTku9nLlu0z4PFEcoo0ODEXNvNXTJNnzM5V3bS4sYa2UK8IyYj05Ba471RT3Cv/VRSX5dB++v6
Gm0kRtFEb6XxKYBMOe1bgSulCAzzbXKjYL4HI1PtHGneP3dA6Pr33MOfUbR+kTmsDbG7tNOJjl7D
0QkWN+y3GECOg5bu5fobbU2YEPaDUYYol7Kpx8ToP0HYmM6QGUa2UrdX/9l6hBD7XVnDFbUkMotd
vwZB+ykoorsQyNn1N9jaT0Ls1ws4cXNsqGCR6w89qJZLXEbVjfMjBL0COw5xoWjyUMh5nCL9BP0K
eNNeV21rboTP+NhY0BqgcnhSpZ5R6Lyn/+3B0t45gGwML9rrwRb+X6yF4VlWPjr0Kdub7tW2aK/X
ZzGkHdRYKV4hajrLlyAFY+Mkp5tWVfTWQ1FpSmE9smlmVf4zxnxXu8Uuf1wffWtehO+2jQCGNSd8
t+llIVfQuM60HOR0ue1baq2PfZM94ctGDoyz0VPM5IdqtLJf6f1XRMOU2z6nlhC1SzWE9Lz7yXMy
7HmjoVnuZujsXE2zPcezd+1F+ARYQtiii5ioSVpNHAgQJkTpmkYh/cPatdVfiWEDwagP42B5GmCL
66uyEcmWEMkFMBeJlt3kGbHTHbiycgAB7nR98K0lFwJ5kHQFLbtm8jLkKiEzQzCp0ZBzJcvSdn7/
xnHNEoJZhyWhw5nm2FwUF9vRDzQb0FCNtEtnLm6f6fdIs8lHaUE9+vpLbcyYaKqnortbFJI0elWw
2k5mDl7ppnlb4+0/tnqFFnfyECaTV1ozIiYhlBjoeAj50Ee9qTRqm8L3upUnPgz21Ht1uLQ6oo4S
GCF3si1zeTJ6ZIHu59FS28/Xp2tjgQwh7KUaidpE1WSvLZqjGn6FlgleH1HuWD332ecYPmfHal1/
2FYAGUIWqAd9crLQkZGcbw+wFo9Z3MADagEPVi4ViAM8MUhy9XFyop39sHE+Ed280L1VCzlH/93M
ClUFPB7bwZ/YqelKpX1eoR6VSFkAw+j6K25sPxETUtVzNVrA7L0UkFF7h+xMnvsWWuE7xy1lzTXv
HInFNkYOwshU7FD1Rnc6qm7rJsfcdU76wbmUx+JS3+BvS6oTOxgVCD2EenhMmR917UkqbyotoJT6
7++AnZpZ1MMW91JZZr1nsxhmFylP5PavL8A/ZeZ3Jkg0dSyMyUhApE5eAs08G11oIcd4hHwKqLKP
viCmfpRY/Alp4CL12/l3EMlf9aA6R9IdsqTHcph29sJGbJnCJynK8rDVQnXydGk8lFHiR3rsJjkk
x/SrFMXIT2F1O1m3fWFFL8ipUDs7MbTJm+0Yg5ooDF0gnRmyzDxxZ27V9zef6AkJpw01fKB/np0j
9D7pxxoeINLIvhohDhXqd2paPrTOT4RGDskouxlU/Z1Hr+nvvWUVPlZ9ESkZEFoSVfszS5/pKGCM
2HwwcTZxDA0vp+QuKZpTAa4ldYxjtYCutZ5D66cSf5SCQDsFmb6zh7fWVfioxWWx4iOYaUUPIEoX
hzqtcEBFtMJBaWGAjTLYqD/uFWw2Lj+i4ST6yPBuwLp7rbKKXX61DO6+ASwJPX2AdwbuVD9en+SN
FxPtJytkJmdFb2cPFgnKHj80M7oo7Qg8UX7t1Rla3M8x73ZWdCtTCt+5vDdgr6G55cmZ8UMZ7cod
EejfCb31g/LObjHEJcoVrbNaSfak1L4bFerrZjc/yEqw06veWBMRRJca7eRIE+kRxsuhcBD7NDWU
cUFympUbWxdbu/GQJmLqTJY/lYwY5Dg+720pv5qF8UkJjD83LbmIoqsURLQDhA494HSPKhLzxl/Y
gpxA/xzQxjvKKwKt3rv2bn3/RXTbMBmYEQ2x6sWzfIygb7b1X6EdndAvOKgyJjmZBzftQG1vJ2Nt
bDIR8zbladyDbtU8NFiQee1VGQqq8/363G1tAiG/G4mhI/ymKx6SSqdw/G439kHF0WeF9EfVBznt
dnbzRu7T17PAm8vTlMSQcFoe1BslbnmfnTk4SWb6OoXfZDDZ199ma6rWnP/mIZDe1VRtbc2bwAXF
RnuBEf7h+tD/2Ja9E44iFA6y2lzU1bR4AVydAeVZmxxKxZPTTPOYDEpqftcc4ObaAYoIiNpDDVuN
JpliKEmNzF6p6z0A+9oa1VNQDVNRuMu0BPYvc0AJAPqi0eiI5WAEY3OCDYv01TDKyLxt+kXABTSS
FNsAHdVauH9x4BxaPm9D6mfRa4Zu0M4cbcy/iLvABZUcnxGJKGCeOk+5Sz8nP7N7NPeOODdc8Hlr
d24YW08SVnqCY4gopZZ4ca67UNOx9El3DiHKRuIVLf5UfDfDgRuFZzxbzqH45Dy3f7Uu2hwuMkb6
KUeB6aDe2TvFHGX9ye9sLNHvb+hUfZrlVPXsx/DJOCPN4nJYfSTKz/HZOu4szRpn7zxFxGNE7dAH
PeRTz/iIoVjjtZfgiND7j+ip9fIzJNRP1x+0HoLfe86aaN6EYDK3abOgW+nZxd9662vV16a6n/Zs
JpWNdReBGVIcZBGp5H+vEd71vIb2pP0oH5ZT51LxOZZfb3uR9QXfvIiFiL+eQ1X2TKLXgSnT3wX1
62wvO8GyNVHr7nszPmpJiIKHjL+g54KGHQJEX2b7tTB3TngbCfefGXwzfhmocQKpPfWQ6DgA41I0
z5bPIYS1btz5eGy9gpDTR1UNKn3mEVb8oR9ecZehfHQKzJ3ht9ZaiHFbammJUfzwjJbbdKAfJXPv
PLr1y4WTuCU7pTarDB1Vn3LIfdmEsc5nBId2FnfrpwtnNz0syiJESMVL9Rl5UucC5OR4fV9u3Z5F
SMYYxAFuJA0hcBiOyxH6z6vE3dk8KG7lV7u3561QEzEYuCo4NSuwhlr/x/b/P2G0v1JPPa+RFp73
UsbGGUREZIRBbkMCDhPPKsdPsnKH8NSLlv+GKgsYYzx33V4LZmNVDGG/SojLdTUleeRrkMaehyFy
myJKdg4fG3tKZOzoDurayLxNXhPF6r0lJ/nDkCkozST6+BFRJu3z9Q3w7ltQLBcuHaZqJyZuAYYv
wxM8IiUe3mFBs3dJffctGH39+5u0IUuaHgUZow96dla7L/MyfCiVX4sR7ZxE3v268gAh7xV9ImHx
RPGce/5hKZ17VAzRM76pd8/w66y9+f2THI2DojL8UuZ3sN3doovP6BnsBPbWrxe2UFQayBbVteyj
eGRlbhoFuXbCexLJfsi+zd4tdmuNhdSXI3rlLGMn+wWWkXnTPKB1dHfb9hFSXwIF0ioihjay4tKo
MtqO/fG2oYWsl/d9rQZsd1/Liu4ylpH8c8asZK90szH3IqVDSfVoaePF8JMGQ4fasNrnXsvkYz9Q
j7/+BluPEE4vcQ5Wu5Rbw1ec/KkKppe2mZDaM3fmfmt4IXQNGx14hOII3aH6oKG1nGbSs9mb5+u/
fiN2NSF2E1WB9NUxvBoET804PurL9HEKg2OuGrecuzlgr2/2JrwspGpGXC8MHGPs1K07oO2ahljt
bS8gBC/ifAgYBrLhYyL6Ictj2iy18tNstPIAUfnX9YdsxJbI8OhqzF9ku9d8E+Hz5eLIMZoVYy61
485bbK2yELw22B6I5r3pz9jvwr8/BqOEz8seSe3dgx1LIAQwQgtWKGmRjLELmjQhsJLvHYKmf885
EkqjKo2/Zawfb5wsIaQDR86yqQp1H4UMctyIjvDfvRVpn25aC5HpEWjhICcgR3wzRtTD6hfzae7g
/14ffWMhRKKHVMWkB9tgIYLwYrSfZOh38TLu5IqNfSRyPYAQqD0GK7KfDfHyoTHz5aMiRXvf4a3f
LsSyhoTTgPOG4pv28mACj1zwn6ujWzrlmiq2Rjp5HNFHrhR/LBsXkdi6RCTvpqoog68T9iZHzCNG
V0jta77co65xhzQpsglq26ODc9O6isDaGEUORKgGw0dk7Kecpo+oxPvoQN42vFjFQPh+WQqbyQmp
Hg7KTzx/3GqP1721a4Tk0JtSg7VSafoQ1Sc6x6H2FbsA+XTTzIili7Jp8ixJNNNH2t2Dx3YYouhF
HhTvtuGFbNAhKF0gla/5SQA7Ouin+GxYageMLS933mDjGybWKZZlamMj0ZkfEzvitpy+xwreCEWm
Y5SXynvY7I1l+KfK92aPJpKhowpmaT5uGrErhVaJFKMq7+ygrdGF77zqWLHejvSUZlzbY1k7tXL5
7foSbM2PkBewtZCa2sR9R25x5CraL1Cz7szadJ062Pn1G6nnn7rYm7lBoahU26Y1mRu8JpwQ18MQ
tc4j4vV7xIj3q+iaKlYn2rJFpzQ1bD+dyp+pVX2ZaNa3C+Z2xXBqk+Bet5WPycLRvdpra2+9lvbv
tNRrWo8uu2b71G/volz+iW/xqXGcnTre1vBCYI9pP+eTqmCLpNZPsi7dcYJ/qNJ55+C1te7CVz9J
JgMFajN4Kduf7fhcGtGxNv5EVnS8bV8JoV2BOBprjYPd5KTZsVIbrMCGAn/ufHrFP+QmZp6misWL
AijTgNya6cs5jk5ahDvZMvih7fiFI9/22RcLF0urmmkA18/PHOfP3KrhwZJQVUXiYCcGN5ZaLFhE
rSHrnY4+Xxpa3UOFw0OSoaCMiPpeuX4jgYjcjrjNKknKZ9Nf8KZ/jh0U/VzsElDKub7aW+Ovf38T
4j3mKJK2hh+yeHgXdY2MWnrd7CSQrdGFSCv1FvmHINV9JKCf567AJw081o2DC3EGxgelwIUPaJfl
/XkOnW/a3O+BwW3e/z/Va7anEGW9g5ck+jumb2bxHeYeAIdsl8gGrKtfrMo+a7Hy4foSbG0iIeDQ
FjRTs69NH7330yrHWS3lySyUm6ZJcZx/r7AiIbBs0nX1KxU/8xzd/IspOzcxADXFWefvzf5pCoTp
OyiS/mAY3VHP608Yr+cXNfx8y+QoIsEjktse5W8mp9QLZJVsjKgRtoqdm7a/4ggf0RDjOgVzNNPv
Y+tPHmbfzDj4ctsvX5f7zcyg9I/nGGvrU6M4Jf2rbbYXrCB2fvj7m0ZxhLgtBhsFwKowfSzFkHOx
w9+YC72UGRYh13/++6GrOELo2kaAdoCRkI5nw8R4HoM7VOh/3za4+u+5aTJ17qB+O34yacdgMS69
dROblg0pBK5pW+Dr85yhZedLI6+M2tLZAUpszYkQqSB9saedI8fX7Sx3SysFj74kO8eGNR7/m3EU
kZKBvF9Lmzdz/LKtvsYV0oe4OeKNFn7H6wmjLdQhrPoSO+VteeE/PI1cbVa9R8cftOVLGEvlwYQp
vDP4xvYUeRpqkmS4vnamP0J2OOGNLLvwaYuTjWvZziPePwcpIldjKVFRjLiGPGNMNhvfllCXtIuh
Iu+P5Fjo/AOTgZbQfry+ZbfeSAhn9N8NEJ986rE0kQ/O3C+nXiu+ZWZ/6wsJIV1iyDqapqL58ZAm
RwyijTNQSwRuOzQEO2Usd05FG7vY1v4dfDbyqBXiwqRUC523C/LwwMsnLLB3NvLW+EJwB3XaJeiY
px7WEw/dZD1I0l663lpzIbg5zuEZy25aPXC0Qzm0CQpofedb0vRbGwr5Fi00nEaEOO+TQA5sbE/9
ISw91Lqbw4ht5c6+3ZgekbMRpypFOlT6fCxpIk9rG/tBZqZO17fp+zVBRaRtoIyY4SnfOBx5o89F
V7syupixkj50Ax5YaXu+/piNa5si8jdSdUVatwVaMlaLmphyTOsnM8UewCzcOtfcUI5OFgkYm8Xr
T9yatnVLvPmc1gbS77FlaxThm5+GGRkHS6/jGwcXgtuIIK339ZR6ShR/RsnfdLMZ7fvrv/yfGuY7
mV1kc+SKRQteshJPrbSzvcxnAEEHBOTOarhQ85nuEr39gTXzobdwU+3bQzOvQmw5kpEZDoCfYoQr
+8l+kExoBxWmBrDsKbZ8QGX7WA9IexczziwTEm94HFjRnTkurtncpJ+lKf/hiYBAhmnJxCN13ZzL
KlJPqKnjN1IkeyJFG7lVJIagtxm0yBs7ftfbCNXrD5Wk3Q3pXkLaigkha2Q1Ngh6HVk+Z0lPG7B2
CdGKH5aTboY/sRJ/ub7OWztUyBpTX0iQVA3Nn8K4cA2nQXRv7OediNuYI5EKEsQyahv4u/lJMeSP
EQfKeZQwJQ2NnaS39QDhJI/TvCEtVmrhUusA+wyn4djXuoMbxKDdVDVURDZI1Q8DmvOS6StJ7iAE
Ck9CQYiQzmyyF2xbbyGkiQoq5aiEAY/ANORgD+ajqaDcbjX1jdO0PvhNHgoWDJmmPjB85AHPJZ40
oVWfpSk7Xt9EW4lVxNlTLbc5CHLGLGXApIZLLm8odk5Ypeho9Ra2Nn5s1SyonsyiVss/g12puQsU
ccnbY4CvtbRTZ9qaSeGYoJmLindLpvvxVPkGOmsHVH1Lt1FuaxIrIv7e7CvQMQOfKnwvMd/qdTjw
eZztfGa3fr4Q9CbVUCRcbYvCBt8gC+4+HnN/TcUeNWPdUO8kdVOIdghzfU5thsLMKPWHQh+/JmH2
Ys9z7WJFflvQi2h5q4+wA8XYzS/VfFzNUj9A+JyOTrjXKN6YJREkH6I9HQ16aPnGaoisjvmvMMzP
QbR3YNvIiYZQ/3bUSZHqTHZ8RMR+0sat3Tixg50P60ZeF+lelWSPhoI0hm9pijuZ+h2epU/WVNy1
9lqKKLqd52xN0vr3NyEfYefXmGml+03WHisDL5C5uXOWm7guqGmvc/dm+MAGWziHiuOHeeXh6naW
89IfymYn6W7NkhDHWN3XU6uojj8p2rOTKx/DXn0yO+NO1QLA6ZA/r2euraVW//0aSjFpmAKMjp/n
unLCQXd2a2VPPGFrcCGarTBFECNsMRTAFfTYxROgZbDw9d7pciOaRYrFqIUYTeAm59fBcKkGVKmr
8i4cjWOT7NVCN3aRyLJAhMFu4oQvU1w5GMjqC+5CwSUrpJ1r1/sVS0XkVmAR1K5sJsevptrNWjAZ
uXY3VvIxwPVA1vTTNKu/blpqEXgGAwxjgKYGC5DG0qmyITxUpv31+uAbSyHizrBiLbW+IGVY2nIO
nNnt9fpI32j1hDxdf8TWUggBXXc4+0HMx1bHTu8i3MyMoTwl2e/ro2/sVRF41gxxI5tSbPiYnDj+
0i3BS4zdws/ro2/9diGclWE1o9co56ZjUN+b09K9BFGIRzr2m//H2ZU0SYozy1+EmSRAwBVyI2vp
qt5mui9Yz3S32IXY4dc/z+9datSlxIxLWVkehBRShKSQh/sGJsA0A5onB5UHGaFbQIIsNV4Ti5/T
kFzrAfjVlg8b0cL0Dc2hoQiMsjqOvDEEDpfQ7ip+gFgjaN4h6Alu0q447zOXtk3njDhj27hYqssK
7hgUCYj0KRA1svmcD7274XyG4egAEzashe1MDOlYJ/3BmAUsFISURiic4i52fySGZaWD3sqhKJhq
hH1Vk59B9AV8ODf1bS/Z9yxKdSbj1lvtXPrY5qDUw8OlRk14O7d2mIppK6lsWLw6o7E3JmWTDBZg
A1DpgwiZ/XGkPnRJffV5n5Fu8/NmL82zTOY8uI0BiByo5czUBXiDDbsK8m2qo978sS69VU3ONQHu
5CvE7lo8Irv7gERUZzNGLeZcqnb1rg1qFsMcCmuort16ZjIsUR3tZkM2fnFJ7l9tNn9am+4HSl0j
OSTfGjbuqbOGdbTAQWgKbemU4jk0oVdvGa/FJuTTtPq1eDF3QZEqNXlXpipIRfSHURb78qG2HiKy
PrGWAhuzQvktgxxwMHy7vxoNJtdBbaDfF1BaXrxrUQHUVpdlbHvs81yt//hjtxFI3z3eMajP/XfF
Z5maXYnzy/cV6jnJdLHyV3L7L/hcbXE/vjsMfEKzPfZ3FLR6gxcH2dI8JX4FoSohs0sNOW7o3jq/
7lvLNBJtHhLqg3J7yrrvEEF0BdTgvtfT9y47kn6LPuHdRcSYnkMZE5V2abta36j6Bux5BGGFw/2+
m1rWkidq6KFHWnfN9zYZDyTvHolo9yxPdPpmrjchjdAJxbKp78ZF4332CMGeYtt7HrTQthYu56AK
+ir12+8p0orQO4KAzha6/N1Qj6Zvv7/ptuMHC51XWKRg2QmJjFMlrHDk1oZVDGvyjzTJyNqCJg6/
0MGtwlE8y6L7UjeQ7prS6mXfpGpHrQTkud2EW8a3oAeZjGtBKnXr8c1kHc1rZe+lqqzH5nsOLKQL
eUkOhA203PacFWB8zWNZBR3W1VHNd+gMfm0sSKz7ya7EB9rW3LQqyBpAAr35npA6nOQAQOc1z5+W
8ed9qxtMo+c8agi6ZEj0i+/WUB+honWglnzBHXzjOmxqXvNUxjtFoaIqvifFX+7wk6qvdfrvvp7r
njq4jEN9XHxn9EIWlGJVJ6rI6X7j7xPwAqir+SqvMgp946x6SJdTEw9ncSwigVvdUR7y1/x8/ysG
t9I5bawWtfIrD6xvqC2D2NDZmWk0uEd/2qhFNFn/Fj/fRAXg7nqSKrBKIWK+BHRxwrJpbeiqt97G
CExf0Jw2GPqGWJbtxZUzHMdyOgoQ74NAbiNimgykOa4nhpqO4GSNPX96qNzmQiFaUg7tiXC6MQLD
XqKz7gxjCRKfTA3fa0IjQIKPA15b7k+vqWnNd0fX5/kMlpY4JVw+9UvmhBYR/cbxz2B6PcOxQMHO
JVZePXiyF+eUs/Y4ujYNiyBgG0lpwwD0JIds8ibrCuLFZdBHmd1efJJumN3Ue++/S7Pp+hlyaoEX
83n+1qx4x/QAughXePXxvvVNX9A8uMgLScFGDA9uyBcrXSLwvDwBwL4v6Ov1dNmQS5Q3YOUn0oda
pSzG57beB8QClF/zXAJ0ptuUvhdbDDqpjlqX41LmryqYdtVB4wua585StZXNuRePQE/i4HycLJqF
ZQtJ6sXfSvSZFpDmv5md1D6acy9pnspD36I2MIXM8+n+DJta1/ZdaCS6jpoFv3B3/L3g9nOxcW3Z
WD6mxjXnXXuIjQpILl6mkft4cbDGyK/zjfOUoXE9u7BwJ5890VsxCz6N9oep2dhuTe1q2207rk7i
EduKQXGEl8X1wtZ9W8kfuQQxrFBtXi1QmZ7X8d8OvJr+7/vTaAjyevlcYjsWLsowhqBPLfsydCSs
6MeU7tKMgrvcAsSbXdB3RKDGerTiwm9CRewICbd9EV5PIUC6ufeheGzFQ5pGYJk9tt2uglr0WvNP
MU41b6sFUrPsVUIq1P5BrL/vG9y0SjSvbFTS9JZsxLWj0Fr2/XOntjTRbuH7j3c69FpzybVoKrX4
Slwt9iiSr9CkjLqbnFsdzr3cMLrpG5pnCnsqgQwc+GXKOJitFnt+bAYyHlCAk5+qTPYxH9atA47B
VnpSwfKWhNsc0zC7xdlJZBeyReUbIzE1rrtrSrvBErc5bn6rih3rghzuT/H7D9sMaYT/LvqZA63n
+gpGqn6O1rWpT15BoWZeH5JAXtL22crLsLTcfQFNpxYMrAJiQ7LrrhaIs1NHHLtqIz1u2Mb1krm0
IFLlQyeuU/ZqB8inic9e3e47Q+klc4k7uY0SUlwrZwxR+hc5uHsWzZachqnvmg/PtRollZjfkoku
pMPfiqt/OrWVKTItH82Py6Kds5x2/FLk61+r232TXr6BuzA1rflx3na5UwcIEa33Tz8NX9PV+3R/
ZRqivU674xddz7zRteIEsKw2fUimvx35jbjn+80bOq7XsbV50EwM5+LYmasIx6hTXWUbW6Cpac1b
HRsPfkEg+cWqwNKVzcEUqnQXRTxjOsFO34IgsVs4dm5pvYqkj+yJ7zTJbSbe7H8W1kmFwi+E+0me
IYb5Iut1Z9Pa1ppMXpJWTSuuEB9lV38a+jAvFna4P5e3WPXOZqIXq831jKQ5xVJpb69U9CWRX4Bu
CJv6U+af7n/CsBr/R/byxjaObGcXvFNWTAbkteonP32oxVM5b9xfTUtG89AhyMr+xhtyscG59sBT
ScZwKpp1qy7B1H3NTduAU9AVlhZYhqCQPh0t9mElT2Lr0GfqvrbTrtwtE5wVxJXl6Tmbq1dUBW44
k2Fu9YK0YATcSkIS/sqG4tVpkUnMe7WGvZWhYoyuzWUijb8R5Q3D0AvTnMpqJ4iPwwGIOOQqi5jz
4/7yMQR4vSKNEpAEciexYjknp2x9tcc56qut/IFhdvV6a3ArkhVSQ+Jarn1Ue2evE2Epf9m75EgZ
06vdWj9xReZbVmyrz0WWRbb62Q7jvrMNuU3GG8+S6Qz5+Dm3cBhDkFxsdw1FV3+5b3fTjGoba0dY
E3hWhU1E0JdBBM+eyDYigmlKNZdlFYGm+SjE1bHlM2tEaA/N1QMebF/PNY9dcmUvCtDqS+P7n3Nu
uRFoPORG301m0fyVjDiR+8vsX+bU/0FvVx6PNFvPje8b5o/KNtmVTrfa8KLbO4CPyievYdBQWY97
DPNHaZsEVTkbWeldpMwfndr2TilerHcZ5o+6NsfPl9ICA1Js0/6Icqiw41sXBJNZbs77Zp2Pdgd1
cB8T6gRVcWqLsvwwN8HrnFpbpES3lv7cBqmuW9TWI7bZPIMnpW4RutATF0I+NNJ7RvXwLm/9o8At
y2/sCw4M5LlfK8jYTYu3cTMw2Udz1aXEtbioaituFvpY9VZYS36upu6wb9lo7go6v6R1iUBegjI8
ePEIGaeNZIqp55qrKhDYth5FkJHC+nsqlBcyyJ+HoxqcjWBwOzm+N7OavwYcNVX+ipmdoYhrtZ/a
7tmRn3P7zJwLGJE25tYwDr3UbZAgXPN9jANl4ZckyM6o1bskYBreNQN6ZZuUkNTKAswAk9A5pta5
WKqNpt8/JFC9ri23LRTHVwUyQ7yKXCcako80eMnFZ9LtOhr8UdZWqATY+KlJYmah2k80j17jHu/b
xWT22+9vAoN0VO2Djc4Cqfp0JKsM6x6saNbW0c9kG21/LRy/sfseh+M1exSoUCn/dtoP0Nxj+ev9
/r+/mVC9cA1orcArUnzgFnHsEUw4+VZu1ZCdoL7mtbaineBQ9770XhK247PbFd/8yo+o9ULZQ0Lw
FJa2RxCD7HQBzZVZk5S5X2AhJX0tHr3JZWFKEnyhLvuNtWqI0noVG+4ptsjJlMR2O58Tbh190McV
PI2qUmwsVsMn9Fo2VY9s7ZMO6SI+HNNFXshY/jsGQThU9caLj2HR6gVtKM8WA50K74LSgAVVAv0U
rVk7R2Jpk42IbRrFbUG/8QvEaotJf03ioMEhIuG4fDncbU9sTsqH3MusjQkxDeX2/TffKWQhh3Xq
0mtC4tr7vNbnoPpx3zVMTWuu7WQZ5F8VrMTldOLZcs1a/xI47sbGY/A8vYKN8AFBFcKBVxQQCnpa
/eP9bpva1bbiOQWsSNmwCOH1wVlotDbzxk5msojm0MQXvauUSuJGULxyZp04Fdzih9bulo1PmHqv
+bBNqMoFw40Roi9RNQ4HXI72hQddaggCQ3PTlCq9lvV8hjhn5LhtgXhtfd1leB0JRT3WBRxKfddx
INcbNmQetgrwDdsA15JSVeOzLOgYtgGHhZDYDTuWhk4VpeMhtX7e777BY3VMFICwDs/bXFwHJ1Oh
cJrDItUBb/NATfJ9TylUB0fJamy7zhfBJR+cj9CT4pG9yF2sHIzq8Kg08FfeJxRpHsipQLboQUDX
bp9xbsv1TZgpHWsRaw0ZySFPi9Cv7ClagHF8Ybz6DfFBtW831iVakkLMVSOpf1mht1VZ9V9yAKX0
/SEYjqF6aVguUHTag0U3zopPWfq6AEvtnDky4TZoAfnGAP6X4H3nsKujpJRcZyegt4tSURfhuhQy
7HJ7fezclfxsu5qfOICPp0mN1V+ceOl5JOX0ZbDc4WWS5EfJR2AQ2EA7CNQU4qD6aQHAMxVIq838
JbNc9XFe/G7DZQ1+pcNCigwCI/PUeBek604g7Emd9FW19S/l0+NgdVul0AbT65UwgZRdlkMJ59Le
btMU/NJRtmQRam1o2FmdfUEq4uR2yRYm0/A9HU62WpCAYr3nXpp2PlnpD5L3oV9DhobkFwol89b6
9/6aMmwIf+DK0jFwZwsv0cH0MPQf7OpM85f7TRs2Ar2KTrqoo1sUUvxZm7XOs+hKRl7TuuTV4f4H
DPFOL6Nj1pB1amm9y5KN8tyhTNIJs5Y60Vy15YsNV9w40JmMdOvAm9gxdNZoyX4V1yUrAy/0qsKF
DJHlij5MJ4ttRT/TeG6ff/sZMiazrewESiZjmKGKS0jnOlSofvezjShomhMtCuIR1vYWrrwLXtTE
wSnAxwb+++x4f0JMrWsHlzEDKYcYfP8ivDL/3CaWr6Jqgo7SRgA0zYN2evEL3/F7n+JI6qe/66x4
TIT412qLjQVrsL+O1Joyr2TZCqer6tlDKvSmM+Ul8uROgxtattqZxNHhWv6EM29LJv/SohjtCTSU
4DVQrv3P/Un43xPaOwFcr0MjECXzyNKqh8KRng+KSxfVNkMwidiByMxjynPygc0uqG1y2rjRjAod
N3Tcxf3kNaSKa9BnhAklzV9LYa1dmKXNcLX8pT5zx/U/ynXJ7Gjwpy3Cc8Oi0SvbcGsZRVABe9SX
dZgUzQe/32KnCeA471lCcyhB1qINaOJfHNK9gsvq0knrAQzKIoRYKditxuXRGQbnQFFFebhvfdNo
br+/8WHsBVOSsjG/5k4aWp6I2mTet/p1JBjWTOe4t1fqZOr5s72sc1jYYvgQ4OFw5yc0BytWd2jr
pk+vi3IuTaeuNVEXEIFd9hlHuxpMyprYnJfptao/AQ0ZOvUWfYwhMjhaho7TlMqgQSId5fMZCuZH
O6J+FlxmkMpszKxhMelYsIC7UKQmeXFl/ZfS/tp7H3P7Qvsvlf1bOo/uuHH+MgQhvd5ssSQPlJjy
a7FeKvvBaWW4Vhen+71rCnR82Og0jXS5yq+u9cHhEE7ztqjPDVBsquPD2moIkmLw1EMaNzH5kp/4
ASXD45EdCIiU9t0udZBY13G6StpDaHEV6ux0bXOCUOHGFBsOkzpMzPFcCUGSLr8u4JLBrlU4LzNb
DuCfaein+/Y3pdR0vFidB2MViDS4VKt7ktUvOfzTLw40I/F0mHVPAVJGElJ21bzxgGsISHr1Gapb
QJIxcvWQJ0Woms+s2XBm00LVnDlwahfXEVTb+rZ8TagKcQo78FbFnbI2zhOGU7Beg1YpPAg7heVf
PFUeATm+TIJFfu48jAV4RYuw4O7GCc8wGB0+NnU5H1w3La8JIAuuAn9JXctwDrAxtu7G1BtmQq+G
VVJNNZFYugLANK8oomlgG3Hb1P3bgn6z60h3xePtbeF63VOBqWjIxZterenv+4vWEF111JgP2joO
rWz1MNTPFVYna8EzsEs2nFEdODaRziuGNVAPTlnnj9Rt/kktIY6lX08bbm2yzm1C3lhnqoFfT1yr
wLYDhF0F2GreHetc/qxtsQtAQpl28s3sxQlYn5fXDDT0Y02x9ZcbS9NkfG1PhiYPb1qQWj9k9XHK
v7b0hyS79Dxge82HxTCvNar8iysUQcGgj5qZ9vZwFmz4r2nFa7uyQAnXFARLcZ0dgauri+fcbN8+
oOPHMqDhl06w4uq2T63qr5ZFNuxt6LROfV66HVZ6GrTXIgMFc9p6vywXJbC7PEmHj4HUWQUcwlHX
FGroCY6GzbKGY7Z1QTL1/eYBb1Y69YZ6UEJk1zn/uA4U7OBb5cCGVaiTnltzbUuCp6AHzx2Swwrl
q5ANpRUGRbM1paZPaG7agwyOTVmSXsfEhwiuBJTGPXWb4peGKKBDyIasWqoqJfm1y+IueyJVfSDL
X9Tdynubuq/5aen4yslZ0j6I3kEeokl+VQ3YIVYfOkj3F49pBJq3OpC7yGXF8utYr3FaVS+DNZZh
w6xQ0HLrJG04A/3v3PJmCZFMtf5cl91FieQRPHqhzLPQLVEABAVUJLnuD+VdYzlcZxie/QaAgKxv
42lJPnalfea5H6/Wlgjcu36A5m+ffTOIufbzes2BMKdz9Svxghx8ZOvn+103ta0t0xxC8jKzU7zu
TX7q9xFY+POqjIIuz5N9n/C1T0jQsAjep0Mc1KAVHKbLnG+V2Bp6r78WS0taKuU+LBOskVOTQ1Bt
HULevSDh7qA5gJLVMhHu9fGYfsnAyja2LYQVf/VAbLKbXK741HS7FCTwLc0VSDEvQZJmfQzAmoUq
ZCGfx2zc2gL+FxP+SBygeW3jqlwwvquVJJcE1IVHuwpw5qnSjwko4EfrdpSe6tCZVOQycUgFojg4
nQ4C1eIZ9z/eX2b/qwB4pw/6KzIYEqYUYtB1HHxq4+q4hunBi9q4OMrIikDFeci+BFH59VbpCpmR
mOFvf0Z3zu252zjiGzQO+R/PzEx1c5cj7T3R5pGCpruHiEMkiv5zWhbfMpbHeAi+9Ak06BenhWYg
4R9QLPtlzLIww1V8T+BzuE6rmmVdX025G1xKp/9UyCwHqpudmT8/icXbqF8wOIanbZ2eygKfqjW4
pBbyY1lf01cCJt2N9/p3bzIYgRaQrGSmoDi1cesT9jdZ9c9I7/7d3Kg1qsb7FDRLSHIpNg4ZpqFo
4WPOgnSo0mKIp7o9gQDj5CdbOBxT3NbOucWMt2MUp/SxIAzERxaKqfKTE2xhDgxmCrQQ0ttQt8og
/BanaaVAT7kefOlGJOBHFmD3ASyYo7j7voOZhqKFkEBJVwrSQPIKCoiq708LtOyCfEsm2dS8FkJo
Mrsjnhz72PLB8A2+qA92MKsL0p27NHoQpG5x+M0mN4KoXAW06mOV9hAicfs+kmrcU1iCxm8z9KZx
MBhMnkUDzMTIzj2j53LZAvkYJllHi4nSo8M0Ygsq5L9liVt2DRXpZg6t0j/NoA51k3/vz7BpQ9Jc
OssLUY7g7oj94jdlX0Fp2yz9obYhIC3+tqbPJd1SIzN4nH9bBG+sNdR5Bp6TBGvJz6O0nQ8c2qm7
BqETDVtiRrH7AoFie3APo/UhKb46Xhsyz0ERFCpbkiFcil3ZNYQpzf/cdOlA8Yxx1IQfrbw5UwBB
74/DMOs6XU49ygrKSVhQHXiZ/fng1euBiTr06rPTPzCydcAxfUfzOy+bO1Wm+E6bfae8CysLvH/Z
54H+CpqXZqg2DrCGGdehIiqvvL63kwCUZm0AymTOH7m3bImem1rXvC+vumHwGAaxDO1BJvbBLbcY
kw3y7agc/+9aTTzpt0telLFMeTYsSG0mKXcP09ylSxAPxO6t79VUFcO3uWTegyXw2g2ifSbrqBLK
HpCc9FJLfe/qfi6HK5jLErc79PlSiWdIbIqtvMf7mdKbBf/b0QVvYqRBRjke+h8rZjLBu3fn+JFc
2m+kHsN2GkOHd08liu7vr1FDwNDhJ4sQQT0pfBFEjqcSDziun0Xg1wLZUo733k90qqJs/ef+xwwb
hM7VUyrqNAvpR2wQT4H9OICYOfD3JH1hOm2bTkqoFbnJPMayDz7wwHkM2i2KQlO3tRCRLiuIOLxp
jIs6DZfmSzlVoQi+3beJad1re3LTjKkQM/otMnoKWv9QrD/vt2xcTVpcwJtBs/gM5nat13n+1KDO
pSh/OtnLkI0nPOBweYG07b7ooKMq2rrz2h7Fz3G1Lud0SkNoimw0bbC/jqpoWDK3JW0ISsnaC+Ez
Hrte5PjrvpUMwVNHVHioP5TrIElsg71v5h+dShzsYDj4yydG12gdPt//jmkQmmuDEWKoExCCxm45
HBBODoNfHZZ5K61pWEY6Xw+KXhjwqmgeml0HHOnOrLYP93tustDtk292epkCZ0SGYIgLzz/7SI/U
6TmQ3SdIcEQME10NG1NhiEW6GHsxVOSGvx1QTVLFI+kRhz72Y3lhUNoCpip0is8T3zp3m+ZDc+rF
gjZ1GXQkVqt1rh3yPEH7j3hbzZvmQ3Nr5nRZ26ghuRT+6EWLtX6fhm7nmUWHZrUumCeTts3iNWhU
lFouWMkKayujarCMjgkZ4GyzL4YsnlYbNWZBMYSU0iZkYi42TkYG6+hwEE5IsCpZYgCsasMZHFDh
sEwf769XU/+13Z6287DwfiUoP1iOtBIPgG+ciLNFZGJqXnPkW93vTEZCYgdVrVwURzdYrgPdxT7k
AF/yX29z0gq17V4zxUHLjiiuim0wRqp9RPJoXnNmEOpKWSk5xXnT4S1ZnYUkxwmwn/u2N02stguj
ShxSJk07xXMiHgBVfmHrsLELGMKQozksJ2Md0DllsXSSqPFYmFjFA3uZnSFW7Ye1DfYdJBzNc+eA
sbpIMhZzr7paBDKR3Oq28Ky3RfJOhksHbcyTgvLx6EyxP4hjbTfQY5enaVAHPOxsASkNc6CjNiBO
FnSFcqd4HAO8Tpfx5G5pdRrmQEdqMK9OK3AzTfFQ/FbkQzsc5+E3OMCjCbcCvjEBBhvpeI2pc2hq
rRYFdkvOzxAbtw9rIJvYKVhwROXSj11LVcduABJGHbxgTsjHk0O6JGFdbYnWG0KEjthwyLo2bh1M
4Ibjp3oFrpjwqKl3Aa4crmM21skP2kTNU9y4y0tgNy8t20UdhqY1/3XkXFQp3qTiNB8OCShyCNla
liajaP6rZiJnxbF26ik42Li/90VxgLbW4f50mlaN5rbgKix56fEpFkyGSj0CDXigSMF3G9khU/e1
wzRxBtSMg1gjlkl/kuAclmN6HNct3IfBaXU0Bq8XpaoV3U8r99yK9ZjKf+4bxtTyzZffHN/sfGhK
O0XLt2K5dZ2jdNlaLQab6Ew+y7rIrJ6SKV64fe4L8CDWXbSo8Xi/56bmb1P9puerJ4SzNGKOi9U5
2NCPw4U7rDO68eptav72+5vm+a2mG9TVEygo7WfKykspgrMHZZv7vTfZ/fb7m+Zb0VhVUXlTXCoI
YHh/ub29YRdTy5qTIsUKSZMEm0jpsEuaZI/2pmqcySaaky629GfHxWIZGQ9Ltz00UDWU085XDR18
UblgkB5BbRTL9Snoj+DbDnO8HItpq1zKZBrNSzurXKY6QP8X7h29Wl1EvUubzOE6/IJ07Tp2Law+
qeZEGv5MVnUYk63cvKHnOgYDUH4mUBI4x4p9GN3kQKzssmsh6gCMkRSJn+Ro2ZsAgPQtgbdzd19w
oZqLBkXR93UVVPHkE/tXmwYsOcjKz/3D/b4borqOwcgXhfw1Kulj3k3ZxeF9e5rtwL5dqEhUgF10
35lD5/MJ0rEMZhehxu2uDhWRPzVh7cNv7Y3twzS9ms8W5cKJq6o8TtKhfUVdUNaFdcKcjSySyU6a
39qtEDdlriJ2WB6QDMpTdGmRaWZWUXywlqGs3LAemIcr+/2JMYyHaOMBc5PvsYLPcTI7/FOwjtWH
ZW23hvM+sNbhRBvPOlGrSAdrjgEDQBa0i0uo9XntX2WjAAXJQbT026NPfjmFY7DFymoY0v/68iZg
o9Yrr6ylpPGYTYNE7ZGLl7GRJtlWBDEl5Ih2RmlQ5vf/o2oH56mav1QgApu73y5vwtwnES9AwTSe
UxTr7ZskLRoWlFv2VLA5Fm2Fm7yLkfjt+O+uxnXUTA44FxmKmsaQBcRRq7eKZ8fzt257hgWtkzAx
MpfruFY07jxympLnYr4S0BCyZWPzN7WvnYoacPdNXmBXMd4c/PIAwm6HnBw3L6tY5PbcfHJBButs
RBfDytK5mOZ2xWNCOS+xkjaedJOjVW1x0xg2bJ2IyQlKNdEgUzGjaZtHaz37/SnnHEXIeQp2k8P9
yTZc/HQ+Jpe0ALpI+GNG5mhIIVtleyGnUH1Yv1jJ1xX6D/c/ZDLV7fc3Tmi1aw4CpQQfKpPHlrdn
2pUv95s2uJ8b3PKOb9pebcUoke0a2/4asc4Oh/RXCnGbUaZRU0CGS/xwkf3NV7ERJN8FljluoC2y
3m7Ghrn4YJvIW26ZieU0lD/cnIU3abT7w3rfYmC++O+o6gb8/i4nbQwiWf6XaHiAKpNsFL/uN//+
AsMm8t/mledD3LBPu5jVeIcVKk2+AXqEm1Vmpd5GKHl/dbk6dm0RsmqduVtjMc2RbfPQWT47XXAs
W3nusyc1bHFImGylrS4nm+i4tFUbW7V02MsorCT5aFMm1AboxTTj2rZoB1Tw3KH2jbTlkKnuUqfe
kyiqyKu8Y6Hkvsju6qgRVUJ5dJQAE7JADD/z3gMLnsrTdks92mQobaeide0DrZi0MQUrPIj/IffV
+HyXwDn8QtuXyDqM9lIuSdwrkb7MmfPBy7MENKoVPU6t/+X+yjWMQQeLkFr5drMSO84ha0k6LkIy
+F/vt/3+9uHqWBHpyREXpdyNk2G51JBnqvPyKx/8CMjyDSUxU/c1v/bZUhSTTPvYrW36d7MK71+w
v9mv9wfwrsvhlqtN8IB3x9rr6HIty++z/9T432j9bLmfRXOp5Z4JwDe0aQaSTpaOXdJrPtUPNwGJ
Me83Iuu7xqG2fhlb6r6e8rygV3el/4Ci5eoCaHTfMu9OLZrWgrbdTm7qoCbq4rWQcu2bC1i0PzSZ
+wrhtT1Ti0/oU1t7FEBvn1y5ApMNXQ9gadjYP9/HL6JtLV5TiW1oyTm59gf6NzmWJ+Yd+WE4OKfq
5FQhiApO1p5jDT512zLe7KfY21gq05xcycwPDSOPgBBuNP2/7v6RKEfbt4l/0zZLplQKiWFMEYlY
lEb5h2k4uLi7PvUhDxlGg1cGcZj3XKDwPS1wsyC1q6LBgmLUjVL3SPzfFgiRtzJlpvWq3We6lXPo
Snjkak85O8+k/8snSXq4v2JNjWu+DInJYfJb2GqdHzryVbB9/quf8L1BjGlC0S5NF6hiDucm25XC
orZ+vCed4qhTXuk1sLgT2n1hh54zbqXebgvwncWjs6qCm00SmZPxgViPVXmw5Neu2bC1qWnNdaem
kMRJbajaySoPnZEHB58v3x2oDe8LbfqJXq09UIEtvjAUF9//NdY/7q+Sd48mMLnmrVmT9QXAn/Sa
jMlJ+SSktf1YdjTqquTBqpyNi5XJQLdF+sZxbdKDAx9I7quqczzVsb/KevjAumLjgEVvHvPe3GqO
6hQJiLTddnzojvTEI3VuH7LH5USP5JJE80a2xrAH6OkHEF3TtmGIBsBLfpzn7lgIdciX9Fwm7HR/
Okyf0Jy2LQhkyLm9XF320qPAjT26cwxpj419wBATiLb3rjTrVWPT8UEkn9KORZPcVZMPuWjtFkUG
1I36hT0+ZOSi6kdPPKluY198vwgBbWt772Tlg+VV4/gwn+yTuuan5uJ+d8/2sTkn0XC1N26C7xuH
6Vem1KusgfgLvaKI8Rr4FSovtwTX3l/+TL8u1eOQWJB7XK7crQ8ZHtAmcOpbyt44nJia15x4pkXp
Dqql19pW/GynmftUla4EjC7ZF5oBMv+vA4u+CoCLQZwIWtR0IhOdWr/vL/n3s3qYXs13mfJBYTwg
tI2n4rk5zZf1dY1oVB2yw74zCdMvRvMMkkAIjo4Pq1MdCs6Oy7zFeW2yveaxvBwLJIXW8cGvm+XQ
8co/LuMiQy8o8uN9C5kWpua1XgMOfyABxgenuJD5PG4xgRmiJtPvQlbQqrK49X0MQnEZzlVURL0b
ztHtWBgctrAT7wc1pl+LamcFQt/HBOdMhGl+ytKvAgJgydf75jE1r22+VVl1CnX99Aoyy1OR/Qwg
aB+q7P84u7ImOXFm+4uIQCAEvAK1QPXidnsZ+4WYsccg9lUsv/6emi9uRFtulSLqtSNaJVKZqVQu
53xzM/L5vl+4/vKb2wv9kujF7EySbItz4MUcjvPUBdRlgdHz+i7fbMmt87vLU9vsa5LQiQOlBs3a
w71LS8a75Bi9JEhyXJrcFEE7ul9Fv+lyc+9HEJY8SLe5dMOb2jcTQEqCnRVEUSGlD4AjQ2/Dx/vk
f73138gfo9nZnlZ8T9jwj+CHvU1c/pVxTZCvckDyDJ1lNw7ppxHiebBCqE6YR915O17vl7v6t4gl
z9EVk+fsnoWfEP2LV9VBnZ8W9nJbOgoP5EpX77yYxgyGRJK0KIGI4bGkS9gbmrhTtbh0945rTzu6
QStF9tEag4x/r9v49r4Vbk0eZvP2xgMUKWRi1VFmXoz5HggCYskDbHTPx4kjt5EATenYr3bAWk+z
tEoa17+/UcQs7UHaZkAai+V98KrhVPfs1RrMw30SkewUk2++aVRUXPq5i4WX/kszW5sCuF6nf4bI
ljw/k46uXbcW9j4ewEF8qKLr+GR6rII+ro/Z0dacqupSkUdnsq0eCaAPxaXNjqx+ytAWb1RNVHqX
ucaIP6LOWpxMAMPz7nkUP29LTvmr0jU8k8zoBbhFkuqvKbryn3ooAgbk4/SLHq3z5t7npGXg1XEa
SFf40C0kA9LmuOiqjArFkqdoNpcZTXG1YQ9vUuF/Z352WdZNs2uVh5NBVwexkmroYWpLgo45jMyu
ZzNuY++SRanGUSisWZ6mqYCeKJyswR1Zn2z7+8w1jy5F6uoPEmrCfNetU+QLl3A50HAMs4NVRM6I
MIWEAOMO0ydDB8Gs+gjJvisxOv3EcbwO+cUxBMF9XYZAtfL17288h2Fntg/MAlhfmR2HbLkA7Tm6
rfuqpaX4udhX7rYtJM+d+ZByvEqrO1eW7l1zARUKs5w9IUPs0OUoTF1jm0rfJXN1W+CKmD5iNlpl
QddFVxBgU9dlf72b3vF0Mmbo0nXpZBtpd3H8spmuw+mDIYaAF9R92Qq0iDhzQZ7rqtnrS+9s1V1w
1cSS8QYdd8vRz4E3klm5zqUdqAecqYVoDkMR5srwgKRvdrvtBEmI+FquUcpoyH+Q6uNtJVIciNxg
3rmE2cg+m0k/Ir/51Ryixj3cXlqhn3JzuUhL4efjIi51mjdHDNdlh7XvNClhRfQpYwHuFafDZNlm
snmvLhBqWBNk6SOhL2muA3pWCV6ygtEupmpwuJnQ7ktuhDb7VLiXrfzrtnRU/k3uLBc2qZf0eq77
6xZWn/LwGn8yO9hPddzHFC66/Xr7p1QHIb0jx6Y2il1MiOXm4qnYwPDs6GSkUB+5u9zZgS0F1nQk
/etkHsdw6h4wAqm5vhT7lofIAHS+7KkN32lt3mXY/vG3u5jmgLglRbepSQbbqMV46cbhITer84j+
w9vCVjgheYKMFakwlgFeOW/GyB66IJ0fpybJnI8p++Exze2oEo30MsWA1z6UxMXLyLS+luaXxVs1
2TDFicqjY+OYomMshe8vQIWzbiNQXvKDa+bn2+JRLX/9oDf3obnag7uOUJhp8qPWFkfTHg7MuQtl
Hgcr3YkpszBQOhoofrT5UTAesWr9BCyZyGTA99rzO8UvuQaHeZk19MgrjX364G/54yzu4t3CF0g3
JKt5DiQlY0+2dD50TR1ZVNcdpPCZ8qBYPiJ/V/ASZac6/1IIHLHXPQ1+kcycXdqm0z05FGcsj4wV
ldsIYUI6bfrVdV/GNJmZ5iGm0Ht5VKwc8lRkNfR+qMQHwBCd9kKH+/R+QxAQ7CSnsOWVzboCfev0
JB7qQxqTk3Vk5yzSwVcpNi+PshSiatyJdMvFnS9r/thlGptSlEcteXjFAkwkyXcsvD/vx+3Awv14
LZLyw/WhR589PLkCACJGt01YdXPJAy11V7dZuuLnnIA/ARnois6zXtintEdlmR3N8xwITY5GJbLr
39+6C1BCdRAbrvnSD7cqe9l7rilNqZaWXEU1T9VuW+1yyfKp4cBxI/nPduFCs7zCCGTY0dTxuddY
iB4wARcRMb6OwxzNmOzWHMLVH7wT7MoE1obv5NPgpnsyI/rfl+EDBTKAgScAXTGuz6oEgwHRxprn
KjX/Mp1ZEy8qgiIZkbQpN2fs0EuYFMN5Y8dl+rbQj9exuNufpTgUefCl67dxAWocSdY2C/d2jSam
iyYUByKjj9q+NXbWVpmXtPkifrb8slaaKqRq01d/+0ZJK9YwRyzI028jb6H7fO1Dl+/TrhGKKskh
V7CNoeMs64rlMkVof/h7RKCIgcRnEg7B9NnWmJpCPnJbKuZW0wFzmmYy42nWLo8jME5XXSZXtbgU
r7QtEXne78vF7MNp/mWDK2J+ua0yiltNrmSX6ZLW4zhOl6rrXmdrvliNeXFFGdWdGTaV0FQj/fft
TaYJBaDEAHg+VJrNJE3GU3myT/RYJbPGh6sEJHmjpl5nv8pnRBT1GKAkD4iS0BK/botIoaByAVsY
hFUsuz4haxE4rDzAzqL7lpbClRqwEi3LIBZMAByMa5nE1rEEqCQuPVsGK8sQmmNpcRyQ2BPn+TjG
kx7b7SraPz3oHzyhhKDPJJuxPj215/3Iz+QyXKYEfE2ROBnaBNn7J/sHX+g2dulC0X+SOHDOTJAv
tb0FmMPTXQSq9SXvM9D/F9MULQcSxf8rY/BwD+3waTj5Ua250a5x0HvykmwYCH+03SzIa1i2cKcX
tJY33pOZ/cwxkOdqMfIVN4yMtbzbTu5lHPICpWXkdWlQgPVw7dqw9SaNsak6C6yrLN94bBdvMzL4
w3IhryJy/vrf27sMWzu8tpIhf324bR2qb7ka5Jvf4YyjcblFo5fZoqcJSFxuaK3CC3Kx/bJtT3P/
vK8BoM79/VfMrtl7sLgiUTF5l9zfnokvEqdyjvd9hPTYSSuMqTOAG56rhRYHxyvIi2d01Qsr+uUk
6tXTXHMKLyU3oXbrPvpmiQLCXoFNLqK6JgzVupIfYTQvLUpH3J5DnKcX0WnkohC73HVaI7to7Rve
IsLbTyb34164eG/qRgAVuiN3nq61m7tbNS2Xbj4VaGwSiCxWkJrpogrV+pLfqAGP5DIyTZe0Onks
GLrT8mHREWcqLmW575SBtVUYBjbPvFc+PNX5oS5OvHkm+b+3lVIl/Ovf31hWx3KfO/Y8XXb7I0rx
XJwLonljqgQjGW3mWNQDsBdJGMWds24RxqU/0DkLa49Ft3evUEm5vxRAmIJkHnafNj9HTMv4Oqb0
/7TjTycNRPPf5bI13J6LFU7aecUjEBU/iodgdihPbrgcr1fCEC6RFQyne1+D/9We3pxEQQyndHsE
p9tL+gJ0O3STDJf0zIL8iR6Lg77CqBKaZMd7tyMGu4Yas/1C2p9bo7kN3r/XwC38u8iuRJCFSRH4
Wss/7ngBZ1sAWrxlCjfAEQhdI/n7u/+DHLub2xWP/8G8TGPs08QVGm1VrXv9+xvxZ5U52RND4NjY
Ruh4czBbfXhbS//rQP9TmYjcobWiQXRrO0icPRaf7OMYVFF54oc6nILpAFCCJzucwvzgf9L83vtv
WiK3a+WuWWUprZCB6cL0VB/q01YEJP+vLSk96OKY9+NK4kshK2/LhpYr7hl6ys7jaTo7J3IYTrpq
0Pvug8jjLEtmt+XS4yOyrUHsEjiZH1gY/eGah4jiNUjk7q3Jo8gwL/iBIh7i5igu+T/kZB6taDs7
cfb19lko1Eru3Rq3rs/Fcq0c29/q5jnf74pV/mDKduyJT1aNJNu+Afm0pFnsuBZAdbg43d74+/CO
5A+m7C5twCzW4HgL41HMT4AvQNclD9b07NCD537g/Xe/Og1WE5DtnBl/Y/QzWLvPt3/9/WuJyM1c
Rm2PvLtiX5TiM12TofsCtLLbS6tORDL0PPX3bRLIqmL+lS6va3u8ve77V/Uf9Nl7DdSOvoe8wIc2
T5/7/bTNL6P3edw/3v4BpcJKd1LdFaTqW7io6gEvlIf9bD+JsPnbCbtTFeqsWvkrkllPbrka6MhE
Q+bjfnSO+9kIxyPmd3Hjce1j7r/g7h2XKDd0bWXa+Q3Ht1gngA8cWcKf6o8k4oc8cuAYy5A+77+A
/d7CGommJKNwWHKjF8aQmw6gnNDoOD3B4M/dwThNJ13qQfEaArvd71cIATBJUS1YnwkrLPIn1M6D
gZ75cuHeEtogsp/CBYnE+dnY4dKYLtmn+q6rRr65ukB63fr0qtHoIYzLZDovRwoIdze+rXcKxZb7
wSp/dk27yJBLZDOaDYh96QgKZsZOgtwwQ3u/r6ZF/sA2H91pYynkR7KPpRNk08kwNbGJwuhlhu2B
tl3W+1jath/c5sNuaNa1VAtLb8asd7PZ91Gct4BBDTh9ADkOw6E1P2Xobi3Jp9U/je7R6z/YYx/Q
EcDUKbCWre5grz+K8rU2zt30MS8fF7AJ9dYULPyhTzUeSbU3yV+0FRDuQcopLr7TncrGO/eLjsZW
qeuSl+CmBdaEcYPOnegJIMzH4rn46py84ErSlkW6IED1CVKsis7nLfUyF4gzbYnCo7dYp9G4D5eL
oBPqd8MxxFgT8IeQpBsYR9+D/73bdckExc7lljHSjHlVdV6PwU+LndCj8EA37y6qS2xcsvhioSiU
bqt5WczTvkcuOd02dUXMJSMlu+3qzYiBsW5WRiYgvzKOkqz97G5/3f4Bxb0uAyNbXettZo6NTzML
/bU8Ls4QOG6q2b9K6Ne/v/GEVe+tPM287iyWv4ypTprMv+95IAMhA5jdGYmfYm614wn1WxoxPHAO
t6Wi2rZkqCMpxi7v0cPbe1GONo1WEySq1pWMlLmDb1rAhr7YaBKYO/bKs/lOSUuG2VQVqFDd3Lx4
JlrBij2e6++3haHQQblbZTNKJ8MEkXkpaPbsUvJUsvyY08kKRtvWnKZCDeW+lREQaF7eAS7emz5n
WVD7/+Y6qjLV9iXTdKcROFD20J6X9bBl4djRAH1sgBO4LR1FKypxrr/7RsVBVUOHdHaR8vguIn7u
T0CTFVvAjuUxDS3d20ihOXL3SlMviyNS/Mp4KKxoiLsrFm50jZnMChnxLBTVaaJBodEm1Xlct/H2
o0rBnRVkQpcVWXHnozU9llwTNauWli7ocq07cPyw6ZI5fy3tg2nzwL6vU544kt06HjC66LpNCPnr
81xiLCp9uX3MKvlLlluif6IUdd+daV1+6d2iCojvvt5eWyURyXRBaD+Qsc/7S12Z5nHPGzfqQG8b
NGb6+fYvXAPed4J7uXEl75upTZexO3tVdkSfDKnzZOn6iFq/AKRypVbXhKYKMcltLLQ1h2rGLNG5
q2BjqzhmEzve/gZFUC03ozK6ZoY7owl2SP3TbFvH3hU/smI/L016GlY3qCj9AlprjZqqvkQya6vs
XK+uYQFGax3AVXAYkfK4/SWK85ZbU+vdG0Z/ywYwMPgpf3E5m93IsrnVf1syk2pDwqvW/3nqpkzH
0jcby3xwHl38JuhiO8rwjmOf9hfr2EZG1GuqZ+8LyvQkQQkA1xLRdviV7cfm/0wLXX+wauGr+N74
IHfjxdDtWNjO++KUkwms2FmzaA7hur0/hAN6c2nbAK/xa+H5dkyBkB4MFjga+vKfnOaPWd1pvKjq
N6QvYA3YJh1TgMIrK7459XpuufuT5QLPD91T810h4TOuf38rJH+yAdO9OLF9RaKuvFPq6ECc339S
YG3JU9tky0rR0zHO9th99U70UBxB3DCc/e9X7ufyeNejAj90VeA3H7FuoMjoF0Dvp+tno/uRlhqn
rZK/5LTrfBclAyNBDIgWpJAnRM/nAuA77fTptiW/31qHnUuu20dP7JBfSQNWhP/nchVpPHMLzN6D
b4m/AKXbhL5Xdg7IajpqAmUefGo1EbpZXcXpywkUr2wMb6ycPua5nb3Ujus9GX1z1wg8xT//fiz7
vuSmaQ0sthvj2ZzIYRTt9334dVt2qr1LcRmY91wyMeydTQ9oWnItjT9617ti15Jhu2nVAPphYrHv
r09sb38KExQUtndfXQg/IFn1sNcppZz18eptwHSdA1rsh9WM9rUBhvoUEEGjdXg16L+kIiejPAt3
Daq5C++Tm2Txu+EL9NPMaVxx3wVdwVTM0/PoO/6kmUBQHAyTrKbFaGrptKsfbzu/7GX/zD1Ls3eF
QcqDLM06Ue9q6TGj1iO6H8M066LJ6v4G6KzmJxS7l18rxVivPWk6N97K6jxv9BF9wIfbkldolvxI
EenmzXm1+7HB9nNh9Od8dw490ZEKqJaXDIKlAHsdWuzcN6tvRbEAkaD9gIzIPaEZdeR3SlkyULiz
1o27uX8cTOPTkN01ZYalJYtwXHfJRDa68bwPaDjNiixkBtE4cYVY5DFPYo7c2MBzH7eYtBSGfXCI
SFwr17gLhb7I050rHUmWjdj7NNhmAHihOfCL+S5WaPgKyZZ6Y9xaj7AubtuTU593PzR0TETvxvRY
Wrp6HEGnccDQAaB22z0gqxHtOf+Q2cWx3LNvIh9BTVTdF8jIeblymKremHY3Xmcb/ftoh569h94D
MlB1F9QZsLely2ZDWJRlYnFB58DADglVLbugzG1DR2Kr0CM5RTejx9Fvh82NG3BpBLm3fWmK5WT2
d96WcqquJvZskhEyqtwytkBHR2uecN4d7nI+cqJOVMbYesyCnu7jHFbV/MiGrTusXDdTq5KPdK/4
ZbvSIQONVkP4dja2cT4OK8vDGQBx0e1vUNianLOj/lSO7dX9r3NWBM3m5ojKBh1YpOoDpChyAidq
Wk0GQuHG8nGr5MsJVX6wyXGqa4hW/IQjyaje0cnVLYzFTbm/0Dr91iK0KJv0nukb+FEp4Hbr3KYT
FDUu/SWosiUEUqRG9NdL5J3njpwZ4Ubq5UOJuyvNOA9zMCk+GN3QP3vuiomKFKmS1dNNAKqkJDk9
269GEIGakNLS/OrKkQH9I/tWVUBiua1Hqh+QXN86mEPeA/0ldrv1xIl5rmfgvXTD4fbyCjWVsyWk
73anT3cWZ8IO0KkbtoWOSv7dJAZ15PyIw+tKDDy/OqFOuGVgToNDE2YBwpoHRU47pw68TvTrS9rg
Vf1alZiA+TL1mPL6cPvjFLKT0ygdJoWv2AIIwRzrsfWdyHPrx8boj/ctL0Xf9oAnEKXLFLvsIzH/
GcfHrv9839LXL3r7Siz3uSYmdt6B8Mdus4PhdwGbdJwKKsFItm3mhJgOX6eYAhOq/tRuT6n1z+2d
qxRKsmvTXL0VzbIsRh95hNNNmvbO0EumixpAXmFsHaKAbLGq57xl60s5e3eVb6CukiU3O2Y9MFnC
YoK7firSYBc6rmCVJUg2jPcqeEmbFXP4SJIspyElg4teIt+w//WZz+sitPbeokXom2MlPlYoDww/
jb7tUk3JQfEWkSd8SzrYNaB4x9gsWFC4c1B7P6oy8TPdfaQ4dXnsbhQ8H3q+Zgmr9q/VVjgh3Qrd
0I9qcemxsLqdAQizdoy3/tfil1GOqsBdyirP3DWgF/XqLkNrurtN9DBMjYOCdS+s4r4XmjxlB0r5
oVszyGWbLEzlGxwo5XV53xUqk0Z5NTrIpglOAq3jgW2KXxgH1QXzKplLZrznIK21HZIl9dQ+lT66
4Aw/azV3muKClsfqAPmFLkEwNMfEGueDK0awdaVcBNlmlkFV1AyzjoUuVlXlreQhuxnNatWU2lmS
lmD95ecxs9HI/MEiX+1mOZbeYz2uUZvfhehBHXm4bsoWKroVH9fW08uw5CTgfqNLgr1fgaOOPFsH
6G6zyvsJCgWegKDuhmhPP81280LmPZjGKWitj7WDTuHuiZUa76HQBXnorp/7xfYdB7rgkGfi9SfS
3vlQkemmfNJv1DSzLOkdJJK6BuzMeXPIzfku0EzIS7qjAV1qsdkUwOEUoOkGB6AX9b2nQz1XSUa6
pnMvdW0+9lkygsbKb+pn1jUa41Y8ef/r+XkTATSdZezlMqaxJcgzOE231Ik2cz92CJVXJ+o3netW
xALy4EnRW7nI1wKZbxzEIxjgUXJtTHFc3FqHn6P6Cem1wls7dZo0zRI+sBPU92gaxoNV6QZ0VKcg
3dxWRwy7nJAlzAsR5MBw7Kxe46lUS0s399IXoBL2sjzJXJsES83Gs4Mk5OGu60cePqmsZatLjFkk
fK6CdW6OQFC+c2kpxTA4KfNJafDETPE+FP/U5p2pu//6zN8o5o65YZpV2LQw/JC5Ppry6AfBUk2O
ShGqyEMnRins1E6xPCwr4P3nNqPBTM9C13mt0EUZ4RyUzQvwSiEYb5lD6rUPnl2cu1nXvKBa/qpI
b6RDnWkdNoO48eCKQz94p3wGFGFzr8ZI13JRtAwscbzAsZZfh7T+Xtb119vKqNq5ZKSpD/qffsy9
uDe8E4L2IyXDuTfs433LS0Zqp5UoC4wEJkb2zzB3j97+xTQ7jdKo9i6ZaekM2+rOM08wBRKw8WgP
H8fh5a6Ny5MlueECR9G45gPN7uQ63WEbm08G03VuKzyMPBZuL2i1WERRJIKQaO7pAXn8+4JPeRgc
LFczlAW6uA7ZT7usqmBYPc31pNq2dK9mllkUa726sbmaJOoGTg4l97/cFrlq8esxvzGimtPFS/s6
jTkpD80yxsgJ3LlvyT6RALAEBz5ObLcTGJZWq3/OlsW4L+EgU6hZjTF1s115cVEYmFQYom30jzZ3
NQeqUHN5BHzoUkBkeQ2wXowaqA0U835DxIkuK6oSu2SipVhbY6zNIlkbARIzFrBU95xQ7VwyUGMj
KNiWEIxDWMgyHpbQdo/dJxgqA5j7qS/8vqhycIa4Ub5izGiqz6tfn2/r4/vvdypjmFfttjvpvhdJ
YdcRCFEDq/hQrRMC1itn0meDvnqzRvVVPyW9devazOsZxpVM9bcKpZS8P+SYn1rY5wx89h6KH7lu
JPj946YyrjlN02Lcm7ZIqLFFKK3HEzc1dqBaWjJgf6rWvs7WItndHx1PXxrPeL19FKqVr39/6xqq
uXcMoI6Dtcz+CibyGQw0c6OJ9t7XUiqPym0Z6ukD24oEjY6/sn2mob/5P9xd5BoDfj+oBxX177s3
Te5k006KxOrLwG1IVPEFuaYxMNtvZPy+jLreNNWXSKbcD1O6ct9242K3nzM3Py/b9GpNuiYW1fKS
OXu1a/uGNeMUZn7sCjsa4JC6UpeWuV4ifybwqTwcl9HeAMggjKAmn/r8vJlOMK0Hp/jntg6plpdi
4ytvZ7Ny7sVz3/09GW5YZdVjA3hD2uoqfAoBye1o5kyGNTdKLwauXhn4ZAhytyU46uF43zdcv+2N
HcwNnYvMn7y4RrWYZahtNB+afAA+uK4HUWFp8hRcWqxW2Y7XQ/Av+1L97e2TDnVcJR3JiBl1m9Hm
cNcVkm5OWgeDsz/0dn26LRvV8vbvsnFKux3zvnZji+WPlcXOfPJCz9UhlKoEIxnxUo+5tZerF6MF
LY/mIm+iatIh1KgWlwx3GSsyZzlDXDWAklGUVQf2bUNHK6SSjGS3e2WJDRlmL+5qcaQlAIT7JbYs
HSSHwrDkFi0rtX1eLGi7oHx+ntFEtSz+p8nE0PGii1EUXyD3aWWuBcrdDVpZUPuRgoORoOUFI03x
Xaojw5qP+QLNZFAdCvLWDcXgrgKjPde9ylUCkqy2W7g5TLlVJHjhxnX12g2vtknK0MN9qbnDVD9x
Fdwbx5BtAPTPalwxC/isc6Q4t8DJ57Co7kJ+p1SeZjOvfQoEVWdQlRss6DfQZZRmOUT3HYBku667
17zoOyMuMIIbdJSei7X7tDnN8fb6KvFIxlun0wZKM5xAQf0iqIQTtVNXhkNJQ7PdNR+hCOL+6IQZ
bG+EMRSJb/0c/DSwcAimDxBjtzrk7QerNkNP3FfLo3JvTNesGdvLhqPQxk9+AdoDwaLR0KFcKAQm
t8OYq1FNuYleDObuD1P6o+kiK90/GqWuT+79YgCVm2EWTNqMmcCJ5+mz4X8rdnCd9i9rniB/rgm7
FE5DbochCCbSCly38WakoTlVEenbEH5co1Oq5a+ie2NyBnGA2WP2Rlyjv4CAvaFHgtbzdANaquUl
i3Yy8N3M+WjEi9lEKK8GExkP86SLSVXLX2+iN7vfWJ8BPAPy9/Y1tIDOvi802nx+uG1wquUlg26A
0NjuBUWo6LoHsrgPzKiCrdWxCqrUU7JnL5v8tVnwNKvBYixSLzJqFEH6ajzybNUMhSnuZLlJNAef
tJs7JE/QpB913viNu9av29JRLS1dyLO5eRP3vSwxzOGfha94c9uDobkKFKKX20ONgq+kNnGyUzWG
Hreimadh6ur0UrF3uUU07/rU64wByzdlGdjU/dZtjsZiVWtLz+DUmYWTrwI6z4sH1lcxnqp3SkWy
Vn/eMc/XYNvAEPnirAhqmdc/LVZ+V74QnU2/21NJvDYrpzJP8oGfeI5Ce4dEc7drUp0qyVz//sZc
B1Fn+ex6RmzOyP0UZjQwcbytjCp9kUyVZ3nVZyvPk8l1rNkO0Hg09Z+EXWf8mznuq3nPZCgFoc7v
n1BuFPNFwBdOMHX0MjTOj91pP93+hP+Kun8+HUEg8/vaPi1Y7RjmErfd3rfft7LPybGqrMx5bBwA
2WfRghZ1+nlua9/cQiE8xzhsiJD2L2A+mflH2nJK12ifLQtz64bV7hiZZyLnyZyyvXpi01wbWdiZ
eVsHbtb0B96yrt5Cl1mGh8RwZhjAOu+HObT5zuZIzLVYfq4WM+3mYO5ju7YBaK/s7bRjfKycg30l
YBjOAWRY/crNVTSH27J4/ziJXPrsd3DSLisZkm77VbvVK2//2r1RI+j31RAQ17/LeetJy1jmDgl4
Xg8FWz+vho6n532XDkDC35f22MLWmbAh2dzlUA+YkLXHE8uXaNqL6LZoVLuXNH3kTSNSgd33K3A0
9+6hRlfRfUvLFxJJB9KYWZsg396c6hQ9vfVORo3zUslGeh46DPiTYCMfEmK057H/CMidYBWoMOmQ
qFRKI11IxPFtp/DnOtnaMQuqhj2a1D2hkU7zAQrJyyXPZQH9cl9xEXtjVrKjvVTuGlO0ltR33RyA
Dvpde3pMxHBzgfwFeLZXTzwa6Xyf35Irn9YMeici0Ok8uEV7AHCgCDeT6XjeFJKXC5+9LbaKZEWb
NDsDsL71PTfHJ2p2mqlqleAlgwU6dl1SUraJM7QPxi4eMcyoUXnVzq8/+eZKokvrgUS34smGaaB9
qiMgKCcmCBluW5RqeclYGVlnoEFgyWKwDsbEn+YiDUlHNaeqWl4y2GEr+tWrS574eD9VjBy6MY0y
Xh1u715hsTKynuEXpQBuMk+M2nhmi33wRvME+PuTQ3TthaqfkGx2q9O2zFNojkW+efars3xfrMia
c43JKgQkF0At4TUNdQYUV217DFeQyjvglghIS7/eFpHqBySTdT3K0LkG1TS6T6z/vpJvIDi4c/NS
POC5vuiLpoI+Nv+K/mvm/FiWn7e3rbAomdW5aDKjLLcMat90R8d30MacayxKtfRVUm8saitQGlto
XyUrKMwj1+r2wHLbv27vWyVuyVx9JkS9ddh3n4pTu9ahldJ4zevDfctL5uptG/G4W4NKploDo4WP
z9CdyHVVK4WyyzXQcpm7BWFVkwxLdXBz6wy+1keMiQR80wF0qKQvXbJGUeybs+EL0Gh6HLP0CcPT
GuGolpZMtUH0aNacVKDamfsQ6NhzMAld7uz9xU25Cgqq1qZbfbNJDMdtL95CzTpo/dy+62FjyrOg
zN9LH1yYI8gQnlv0Ro/lw9robj/F3uWs4rBPFtmWESUBh7/kFtIEy6q5PxRLy9XbEUhLqedtDZi/
mzJcBUKNbXB1Q+nvW5MpE0/vKfw67tU6oXb3MIzVZ8CXnISt27xq+asZvPEEYsu2mfVOlWSWcxz5
cOys8WCSXRMtqZa//v3N8gOZl2xK6ZjsxneL/xj5Z7P4dI8fMGXSadYspHT40IDXmn1Ad3LskvHF
A7D17eVVpyq5mdUy1rmzrSaxHQE0dn4qTB1dtkooUkSQmegVnWpnTEjzLdu6oKheK0N3m77vv0wZ
uDQHY5hNBhxoYQ7BPqwBIDFCF5aK4evotmhU+5ecjDD4agytOybU+Wuff/H1q7n+uGtpuTJr9a7V
DN4wJZP174xL2qh+7f195XdThis1hAGC1p2NSQ0qF9pgOHX+e9GGMQqFkUuybS6cwnOKOiFp/bjX
wNrddeDkCoHL+Bo8rcAknvV5wsgWsSIPvXQ+F4uOnkGhMnIl1knHzsnMaUqI/7hbB2aMQW6dtvZO
FybjajRVMXsD2twSx29DZpoHuysjQnUwhSrBS5ZaOv/H2ZU0yakz219EBDPSFmroogd3+7bHDfHZ
1wYxo4Hp179TN96iLbeKCLa1EKpUZkpKnTynacI261r0hlTDUVFJk17Qfcldp9MYRkby3g1zSBx7
38s6QLcZ3lA3gO+mddUOAr4dVVwwGIaVX0BrErfdv9nmI7jJLFqUBugMCAW5RilEdlHiPNTWFuez
Yd76O6wXSgcJtypTNjhodQhOVdMn1qT25Rf9DRYt2HUw9j308GaW5Ly+DBPoP9rzrhSjP8H2Iqpo
i3aMFOWer77fnfu8fp7WZYPxwWQbbUMlnSxBlDLiba4f5wTEUH2CbXU5uY3Y1/pr61380GnuGq+g
Is2KDPewMC1B7njbOIZUoHfwE+JyBvISkdbLkyzONWnjKf9fuOx7Xrf1l0sJNgxs3Da2PknjOsAr
mcOPo/A3bmOm6Ws+7zqjLXIGy4xo5QcQkPxW60n1G/dIQ0TpT5X+Kn3ZLDCOu8zJMAk88e3cmvRH
ysCSdLCmAcHa/yRZAe7Z59D5tGtN9dfJcC47JVygzkCseQDvzkXN0zc2eR8ATt3SofivRvV3XdzW
O/bFGkYDWDdw8WBFiC5loNwC+zuv7Ha6oN3DXrt4KkQefhVEZU4Tu0yMoRXLaWI52Mc8u0N7cOmy
JYU++9i+tnOzoo03yrxIOMDgQbH3sS6YFRYxQ0/dunVcMq3pNYzfHFBbNxoVig8iRY9+ktPisOSf
95n9+sU3IztN6OZZEHZpCMKqwv7ilNmHLlvPo79V6zR4u04BoCSgutC+FqmgSh4XQn4us5jjkjn9
JaSL2JcwQ+24ugCi4lWskGnWfR4k3tC/qGjflU9/+awikcsoamXaRz+ubu+yT9nmgcyQiXWCHJll
QeQVpUwj1Pa6gvyYVZesjG/UUAzD66+fHuiqlrxErmHZF199m6t/qmnDdUxDawUrf5gBNu4agHQJ
OZKlTGY+3EVk2NhfDT6vq88Oc1jbwKIiyU/oORqGgwAW+7bTm2Z+ddU3Tl+rsqz7FuFkTe1RRt5j
0Yl7IOI3isym4a+/vxk+mLKqnrDFpk5VJoFTJ5bPL1kT7TuP6ZQUXZ57YHaEx2RUHaQHHMGwJGT6
fds2JrNr51QVlRbzySpSKgNIbXp5c+ysaIvTxDS6FqVZVAKp41oiJaUby3qJ3fnfffPWTqkqa0ip
PCZTn7kxIK3JWuyD7du62Gww2jNYoGrguIk89vX82+mGY638fXd4nXyCoCW9KCjcpSuLV5ClfpKb
SEdD7tXJJ8jYyam0MPOqCJMB5fxYLm7CgGESgu0qpOId7E9v52vXtqGDJS3JJ7/6QdinZdyXYXwt
TqdrM5MqcTnAWfs+DPyYuc4rn7bayAxxqrNydvCSMluRYcBh8ZhNdayc6Kvqt/BvBl/XRePD3BPd
EuAin039oSbqMKitBGYaWgtS3lpun9mYeQR2SR+qIE6X7AojnV3CzXLLkUUlcdkrkpDyD0BaPN8e
2uSMWoT23HZyPwqw06EpsAlARzPShHagp23Jp9ufMNlFO1njwdwbqOBoDAxz9cSaXLwsi7XT0/8T
EX6T11Xb+SVwEU1KcrRiduI01pDMDrcqBAZ31OkpUJFtCEozMD0AdGvnXLrqf5Odn26bxjS6tltz
p+tRRYW2fW93h74fj0XUJPnOTltbF4RGs2dvyWxt0saLjn3oHdmyDydv6/QUYd267hzC2QXaRRaU
2648DMTZIj01Geb6+5tVbcGC6oOPBG65tA/9SiHyFr7k0RbpiMEldXqKxZ+jklQIKCcqYzdzErcN
N2LVNHMtC/ROuWSd1ZdpC02G3i/Oq2Od88Lf6THaXr2MYCLq/UWmwqN3FRtTtbpnj+yscOiEFMUQ
cCdgDp4MAG6jtnOqrOVFVNXGfcBkdy0V+JHwyVAjmmZkm57kX+hqb2zYBrvr7BNub/XuGDYyLfs+
ru0fTdfHhb8FXTdMXMeFkVk4il4PMrj0xe4q72m+JbBqmri2VQveAZMrkQPGwDp1ZZSUvXeSOTnc
TjGmmWvbtR92S2PTqUnzfvnioCst7lpvF4W2b+tQq2gKuyq3FiSYqn7sqivEgv50W7oBKDRsTjrc
KugCPkpnlikd/7Hdc1VEcUb/t6Ax7bZtTKbXYrXgnozA+X5tqqsPrILiMqBczZgd9w2vxSreO4Vw
XEzfr3+7OPh6EL4m41b5wTR5beeu3K5pSxcpcnK+Meu3NX+fxl/7Jq6FaeNXXSQzJBnuVGc7zNJi
GY6g9NvIAoaZ60Arb25RFwiRZIS1/hME5LQwnE/dXRJwvq3DrEYokVDHy/HW7DnJSupHR31fCdmo
6psmr4UrrTwZCM7aVJbBua6dw2rVwNLuQ0baOtSq6wvwYKFciPo4T5oZ9JVzfQQpwb7dSaeYmJw1
qlXRyxRE2GlmBYe1K742c/6/245jCNj/KMzfbNtAmbRUhHAcZYvjgPYbsMUf2xFccWv38fYnTPbX
g8qV9RQK5Pk1mBLHIocu8o8Oaffd43VMVMVJ7gqcTtN2KA/z7CeRJU9AoWxkY9PstchiXucCmXqt
WtEwrgt/jntrSZym3ZmR/0JEDavdjHhmTRthAaWKGkRZp0HpbWRMwwLrlBBMqEqCgwwH1m76Ybdf
8qW45039LPOtfnnDfqUzQ+BS6eYVBLRTPqO5vKO5iAen/rTLeXRcFInAjtwyIlMLRaCyI0/V9aV7
03lM1rmu+hv3971qCiwfw69eiEu9c+kniKarMWnCYBck0LavZnvziZq26BJTA/aUsYn7ngPGVMZl
tfPcrbNE5GtORnrNbmswQ0+8OEJk9LjQYGNDN7i/jpCKiBLrCjWP66tl0F7s7lVZO4fWtkPIrTs+
XnOxZ3XZOcrLu3npzkOxxXVqWlotcNGVNfukjTDz9W7u7irvZyWTsfi8wy89qsOjoDYdKSbx8jcq
+ikCTJXmy8fBX4+3h7/uTX+9sGB47ZrphWoOqgyXfNcf47J9nKvHRUwxax/Vll++G7b4hLYtZjR0
iq4dqtSSHDKS6CRIClDkP9/+A6bRr6vy1utXNQ25A78JG2hMZ1ES5VsP0u8uLCauxWyYgQGJN0Aw
DCqDtFuWWvPyoQdtd1bYP2/P/l2vxye0mA1m8CzavK/AGVCmUd0dnNY51pG3saebjKOdYl1H+Qz6
IEhqskAFtDzzTdiLyXG0zTZTaEJQaCFMs/Ju8qAA08c5/UibdHXF4bZxTPbX4pZYrTV3TOFCC5WG
TPmxxdlXqKgkcmC/bn/CZH8tdhkI2EpW9urS17TK6YnnmVUcVzuzqXfnBxBK2vUW61Edg9RFPUo6
DIFG2YMPUkL3wfU2zp30/RjWEUglQ3VR2shvHQotzLWgk3p22CtlX3IWJFVwKbw9LyX4E1ooN8Mq
B5BrI9XljwTYOPKUzRsIB4M/6WikmpRCdev1T3AZu/XzAlpCNcTtiFaxjU8YouEvRNKAcHaaUYLW
9Kfji2Shu5oKYRctjFEbkYPvYnF5Nh7nipyg8bJxrDJNWgthEFb5svOxu9Dhm0RR2gLS6bbvG8JL
ByHNcnSDlmPS5dIm9VUuvFliln8Ot54DTEuqxS/UGnyr75AiBs6O9lDGfXiOLLCiZNOBbbE0Xjeq
dzYwXd+Hl6qa+2sewjObTICbT/swvAOz0rEei8dqbe/BhXi+bTFDttARShUZRdfX+NbUFPGVIF+K
Hwv5dntww3Lo+KSu4ZZdciz0NPuHnr72sxUXyyfb26iCGQylI5SygIcNt10k7Oa+DsLY4edhfFH8
q9f/8nd1F3hUl/ZZ/Ahn9By3vEX2n90aHbYccPGNUDD4kw7lVqwY7F5gcLLe0aI/OrYXQ8e1VB8a
wjZyqWmJtUiuV3BotzmsVIIExLabh3oeIUkt88PtVTaEs46yqmroq3pDrlJJRxC7Tx+IO25AB0xD
azuyPTfBwLmo0HE0vIg+erHZ+mnfrLVItoWfS9+2cMhyMygllRFBoqi2Or5Nnq9twlJOUDyAwnwq
rfWswhYn0PBb4/2IlLWrnOeBnvzPU6IbiP93fjuanktrOqkmeJ0icrptH4PX/AW0ChC8PXOwLy7d
cSTOOc+aZyarfalBx1qVZb+K8r8cNzhl7OTTcc7YUUBExinJP7f/gsF7dKiV1VE22BC7TQspzitv
Hmi39W5rWF9dGEUGC2n8MkNlo23vKx/ZbQadfESew3ZnZg6v/+rNLcCHAGFXeQhbNrEPzvyMNPSJ
d1sOarKNtgfj3SNqIWesUqHYsaTDXbWPkwyOqQdtuYA+QRQqhejWRaGioVznCWQ4ye1VNTmmFrhZ
FEUQWYXplTc9eKs8SDJfWuoe9w2vRe5sVwrKJHCatc7up9Z+sdBahpy86+UGbN1a2GYCigfTgOlD
1CXxIu/UNvIQbIrFGNZV54IA+9jghSOmP5CveS1PEMPed1LQwVBBB20BUjUq9Xz+ZQTmB81Y38FU
uJHqDcsaXCPtjbsXfUZY1sEudA2TEeJvgR8kCtpVu5ZVJ4OgBa6leL2Bv+fjkUZRkon2fqr9jXO4
IR/ogKh8HmgQWRSFqvbZdu9JBn1h59LsEreB02jROlUWySDGhGNn/5lHL2x4ZOXGGcrkMFq0jrUY
V3pNBKBzPOd+8xgQsnNJtUgVbQ13sa++6Ko4wtPE3PxcWL5RAjNNXAvUtZak70OGY0emHsJieciy
fmPvM6ymDocKJ6dl87VwWij0R0whlYdi5csht8LhbgZLz0b53fAXdGyUNa2gnRGVSnvxlZDuEG7K
+plGvp4330STsPDy5qB0mnL381QChB1usbaYRtbi1KrDsMkE0kDjrDEIf5IOKJRdMaqDoXK3m90g
QgpoV/ducq2jcty7bhOrYJr59fc3NoH4B13srFXpLIqTG1r/KIs+3565aWgtPiHR6lnQj1FpGBY/
0RabDEuwJZxgSIw6HGoFgQmBuLVK/Ww51uILn/unehPxY5q5FqPh3JGoGHBFq2bvFbK7Z5yVNo54
polrARrYXg0EO8ofnDSPNJyf+cpPi8w2rjWGmf+FVbIkhJQtLKfkxYm57ilsdrEzelQX0cEBJswD
FyYfOnkASc7ZzbK4p3Sfn+tAJQ/KXlHeIJtD/Ok1EO3XKJffoO/6ZZcz6mClGnJJqOcgqzSc13FG
ovFQdptvJiazX1f7TRR5zOKNKNERv+TWmODhmcUZX7d0bg2ZV4cq9azBU3wHy9uL/Rz1I7DLwb9r
aOOwMR72mUeLVRBYjG255HUqgIN4qnsW/mg89IJv3OgNXq9L6sxUOgOXg0rHIXjgk3fJ6yCp7a0C
ssn8WryqQHSK5AKnMDo8d2X1hFvfzplr8equYd6WkiOJSTSsSfSU2uTEl110BB7VIUszBWO6ZSuF
rvXlHmT1Zzn2H7t52thLDXbXMUslB6GqKqGlBVmndTiGSyv7g8/tVj7SMnfnfUbSIQVoxRGNI/Am
4DTkF1P0pWdtMtTjlk6V4W/oAM8+tNacV6RBsSY4tEt1YJ04FJvE9Qb30SELoZXzKFBSpS348Fcq
7r1oq/ZqGlo7SKJV2/eLKAP0ik6HHG/xWbRFG2kaWnP6QYGcT01wep43kL8KQduyJWVnSDj/aVW9
SWdAF3oLtzJ0ITbE/2x7jvvL6/vhqczbnMdTHRBn4wby/p8gelVXFbRmkoFcheOKmaz+kB8KslkN
en90qtOtcYVqUHWNrswaUx4WIlHlpjiUafCr8d4ayRtpB6JilU5e+BA4bZNMpbelQWbweB1V18uO
+0PT12nL55MTsUOE0rraVKs3DX/9T2/mXk5kXCHVUKdFbR3tqDjRMTvMdGvDMg2v7SbBKiOCKnSd
1mI4NFWUrO5ygLzK8fZmZXBPVwuqcV4ZA01xBSbA5omS5uwOcxFXS3nsK74zc2rRJf28q0taq9Rh
dnSeMg463pr+a/NQ7SsduNrOkk2LsucKSRMP/2cfr5EBQJ992G+cBA3PAH8h7NCmHIBuDFuuuOMR
IJ+lOEb2izcfVD/HoTudbi+GIQx0qF1AlQqLGsmzctxDNLCnqWr2rYHOaLaovnf7ARkug5LFOP2e
iibx1y3upeut750HJR1m186QKZkUziQBgED+xB/LtX4ZWBcP1Hn2fOtw2z4GZ9XRWBakRJpyxmf6
gSS8rc59UH/pwuGhn9W+S7+OyKIOVOrmDp8oQ34HMHET+8TfeXTTwViCrS0lMw5A7ewdbHRAETI/
VaTcqBEZ3EeHY1WK9cMwRDi68YwlWd/MaOT1N0LMNPg1P71Jc0XY+R0aThToAptLAdiOGsd9OUgH
YVVzIT01TgowpugzumXjOeNf0RZ1hh7Hrr2R6kCsskOzTENWFF2j+Qlsto8j2CZvO6XJMFoGDWTU
B4yGVZo7FORUxVwPv7xg8F9vD2/yeS15Km+Uc21ja3SWJbGq9eSKBhoZ1ReX8F3E4h61tfS5VKG9
8AHWKTr7SKfqZbJewVW8B2PnER2N5feVLamc4fVZdRgC+yjG6LBAAPK2gd7fIImOxuK5vQjSeSpV
S3nu1+JFsi5xrS2FkveXl+hIrA4FI9tBE0TaZINFY54r/tnKo3lXviG6NI/FFiAVQhd36XFN1rq5
TI7YqI6+7zlEh2LVcysbZYVN2lUMirQF/EdRHt7JWfzLRLjVw2yy/9VwbxIDkYRHfkVVSucQso9W
rLLosYumjbxj+hfa+UfWTpQxguHDliel9VL51mVoRYKA3kg/729eRJfqaZ1JNlOFtMlWN5GR9VAx
55PvHVC0OrTZ79teavobWhhXnC+jmEFQyh0GJuSXpaUfvWGJK7zJ3/6CaR20IOZ86IqaBeBqoUtK
fX6ORu8pcuuNzcUwvI7FagbHB3Hx2qa2a1+iyP7H61m8hlul/Pe1ez2iA7Jat5r6UWKd/Z6JJJNT
CMGP0T2Mnpoupad+X/FC8SDaxxDQlUPmjF9u282wMjo+q818ZrskQNkgrw7SeqnbIl1wU0A1d+Ps
ZXAwHabV+EPkgwAIZy8l7mVRuDEi8iz6Dqo49Dh1UH65/VcMuUoHa0Vjlg9WlY/p2MivPsnaRATO
r9tjm8ykhXmEtvYIso5jmmX1oQfjfCIhsQA6qa8L8EO3v2HyMS3WS4cGJajgkcoZ2NJwDW/dNh5V
dNo3vLZTS3cGMHVADFZiOPdOFNdo/HftXaSM8GAtxFfCPQ8yztej478NpWAcsjbW1WB7HUO19rKZ
e4KzlyOjw0Tmu9GK2piT4ELXLaYLg+/8BaXqBldmkFmD/q08zWF1HMZ9W5wOogpH8DjMHsw+rvWx
48GjS4Pn2ytqmvTVYG/2ntpawAEf2CjR23NcgVYPjBQbNqfvXmmIDpwqKR/9Uf7XCA0il9mJQxUk
TfYxsn0ofH2lxInJuoUoN/0PLbhyH/yGY4tDHmeSxwrStUdmgQr2tpVM7qOFVTPSiPd0UaAYANY1
Y2ffZ+cRT6bK2cXR6BGdrcpa2okOzEHkZsuXyFJl3BTRxgnAkBV0pipFmFO4PRrQoLZ+8BpszBKQ
mL37pq6qkwFEEpQWrANvisOgOHV1h1eNds03PMkwfx1HBUmUso/6qU0dNZxyz0vcwULhuN6X1XQc
FYvU3A6kbPEakx/DAHqektwTe8s1TbO/bmpvQqyIIIoyo6QL5wkfOvu7Wtxnx/l62zMNfq8DqNjc
dnIOMTiqT4cS8+d8HwaY6AAqJ1znMhx95DPJYsw94aCUuj1rk0m0aAUgaXUrx2pSl6A+T8MyOiFs
p4SF3bBRcTJ9QgvZrIBQRTGCUjWAqJSEflFGm4NndTv/gbYT5qrj69qDWtkaURKFploJBLzYG1I6
mVS0uBDrWeHx0quIOpVLY4lTG1pN8TDZdmvv83xfMxLLa7v3QzWmPgdQy6fnyKePRe5t3J8Ma6C/
i084sxeO7Y/paodpbZcx4d0HDyyxu7zI144LLTThp5YOY9qOU1wR/+h1/1hDtpF0TJGl3QZan3HQ
+SwoG/c2i6u1ego6vqVNYbCMDjHLi7ZuHII61mCDOK4CBF5W5MDm4X+3TWPYsHSMWYlzmVeBqiKN
ZPEQOdUhmL0vJJDx2jcbvmM4k+tgs5Bm0QgM/5gOi3VPyNelUJfRZwXeJNVhWrb2RZOlrv/wTfZE
7d7FW383pl44JV4TJsxbD3zn4wDRQWczeAIgPop/4UXrufeyRwGJwZKJ47510BKdh50w5NfZg3ku
iSBJPFYiLvmTGL7c/sD7hXWiw848T4lBVMuYyqVKgOY/2YP6WmQM0hXNcSkeXOF9uv0l03prGa/O
2165wYynK+dzDkkPqD9kzoOzfBJoSr79CUPIBVpAr0BdzmOGgB6X4ZuFZ7JkLdVWtjCFhBbPQed1
MwnGMWVVfpry/gFaDf+AqRaX5ODz7fkbPqGD0iCAHBTDuI5pXdrHGTAaDqJjFLwgGy3X19vfMNhI
B6QNq98ufoW/YXP+qJr2jJfEDTSQaWj9oDIrIBgnDB0wdSBzcb+s/Hx71oYo1jm6Mm8Af+qKOMjo
U69+F/JHWWw9nZjGvv7+JkNUaFOqoobh5DznR6iTPC+SHyvfOe6b+tVab4aPINJag21xBPyKoAGf
n2flHXm1Rb34rs/4fqCFVYFuJcHrCJKCw69ZsTjonvjyGuU/b8/+3TXF8FpIOX0QSbT30ktl0X/R
AvI/VpM90YqhtYAKR6tZoQlmXbqWJqqXpzbfYpU3zFoPJDsfi9apo6sunOhOWW5/63m76zbh+3oE
QYNgYpYoc0A6cZue/DiS7F7KXWcqDK9FEajGQzlRQS6uZZ/mLDzgzxwzutUV8K63Y/irH71xRzuT
bpnNdY6OCTtdCp5YMr9E45aYoGl4LZjKwnfAfptZl2zszqHvJXY136Fx+rDLHf9iu6PhUgBGV6TV
EHRDQoeJnQMu3V0VJFjH+9M6Y9PhPtShszkS5GmwCyhxl1uEzCbTaJHK/Ml1Jshkg4MVvJFMnGbG
Y2iWbZjm3Z0cU9ciVYEsoAOpfIU2v/JioXwaWnh9bNeDKOinGlXjWe4pEuJLWuCCM9wpPTKQS1hO
SQfh5mqlcesvG3nBkNF01KcjXBEs/kguog0vrFx6sKJkSZHnL3gI3+ILNiyGjv/MKxBg2SOHI3UW
u4umyrurpoIdIEFYnm77qukTWiCD4rAkTofMDBKmxM79Qy4DPKzugqXAU7VARjnYWRsVQltzUknQ
FKk3fp+CrScZQwb1tDgm3B0Bg0AgDAGqzXOvmmRwdvEHYOrXj77JQTU45RgnrnWBdDy6Reu7euHJ
2ud7DgsYXgtir+vyqURH+QX822jdrZ9cD4HWbT2Wm0yjxfFQrxT8/uAO71T0FKpIxHgv+bnPZ/Qg
RgU4yytMXdnXs/4KBU3UPYt+p2W0yO2UPztVhS0XfC7HiWZnN3DjYVIbHm+wjI7/XLuybleKoOrc
5T4vnHtrlRtDG4JJx34KmcmsbvDy2PfNHXTdP4yj+mWP9pdddtexdU7U+p29YvgssJ87Jzqp0H7t
QSe1b3gtVkteVALX6SJtJMirK3Eqp/zS2myjTmKyuxasXWBNRTvgJZDiPJ+FNRCCbOfMr598E6o9
q1kUzhO5yJCmMu/jzOnPUbALkOz7rhaqszOIwGp7evFsB3ic4TRWxVn203Gf3bVQdb3VRYW9pRe8
DD2sXZj4eFwW9VZd/Lp8f4GuMHstWinzKge9MvRil+KeKxcEQ/l94/B4GKsN+5uWVotYtO4PEO+B
ga6a2xUfz62/C82L88L13eXN0vLBCYM+KulldAdssSDEU8NGnjHMWofRleHgWkNQ0csULofZdY5L
vTOUdBid6w9F30nYfIR4b1H3sQTEv4E23W2PMSypjqPLVWXNNeP00oro4FEVT6MHLo9DuX7d9wEt
VoEnFKohA72U7AEPNKE9xRKqD8H328ObLH/9/c2izm3NgXLGotKsPOHFe4ltCEbEtwc3JGEdWi4q
u69zBdsXk/PDy5xjm9u/FrFFZW2yvRata83tCX15WNrgI6uegxp9xej529pCTKbRojWy68DxKizt
pFSCOsVFqPB02zCmobUoFQ7LMha1OZ7Np7PA3b6PdnWD4KytRWk9eHnPeAXunVEIfhkCMfEzhLus
LVjh+4sK9os/PSYP6JoLHw4Z0SLpKbsLe1xPRnsjFZiGvy72G4fE9YEBUsBY2jfuqQvBDbi2d1a+
bFjeNPz19zfDRyWEP2RT9GndjqfWnR6D3D/bOILsWlgdjAo101DKBj5TQRu0DJxzFewqaWFhNbs3
qsDzhhDI7MWKRNYdcIM7iJ1qg/5fUNS+W8D0OCGYFiVeqqKwvheVHXxqp1J8vm2c60zf2f5szfbd
MEzdil7ZdKDDORNLDHXij22YJX05Hzip9qAXYCgtpaG25RU40rPUDrKPQ2jZcbs2Wy/zhsjVYanS
Kj3XYaRI3UEebE5PoPo53DaPaWgtnc2onBWottKL2/nLtyUMKj8evUZsYJre93zQwv7p+R4rck4i
zDwL7SSw10SC5B7PWftu4ToitRWOH2TEKtIWesrlGjyNk3uPfuyHvg6OewwEHrk//8E4RFHZoFR/
KUnefpuXqw43pdkG69f75kc75J+jWxInbumN80Vxuj7JjoGizq+3Wt1Mo19/f5N3pPRnaIEg78xq
STzcLcHyc7htlvcXFr2pfw6dBYKggxFDZxaIswCnaSLrtMz7ZEjRpffn8LMqPTReO/TSrfkBGeIO
/WGxU23N3mQYzS3tZi5yYjtd2kwLIPBru0DKL/y0zzTaPos6dFkELutTblE7RoOtBVAQPbjVVhuL
YfY6xnJteEGiNcCJ3hIJ3lYvY7iFMzYsqw6vFOUUlqj/dengQXWzaH8s1xYfJ9+VDgAA+nNZiW1D
8KaEaZSVn8vejueq/7na6p/bljcZRtvGa8GLwekx+4h8dHInLrJdLSW+p0MmR3+1FpfaXVqsziEM
prh1ZZUsdoRLW/779uzfr416fzHdBQ1uDFedQ9J9Hp3nwvskwgeWoZH0e8/kxun4mrb+3g49osVt
sfQdr1Tep4HwT91ysaz8k2etjxb0KnBojpupT4ei2ZfedB482haW2wx4mFmY419A0GU/2lxkGznI
tNxaFEOldGwcieV2sfHGbVn5x0nIrSU3ja6FMcrFWb9wCMWvElJ3Zce7xFPOFlbTMLqO1fSrvl1K
XvYpGq5Ovhudl6DZWOKrt7+zxDpE0xFzu2ZXCTUwh5xGVR7Wev08+NWH2Q+/3XZVQ5rQsZpTGVRL
a1kIBy6xrEMctd2PIVs+7htei+Nhcsu5AiVE6jfybgGwF80PyTLM+/xGx2zmfHYVl8j+QRuc1Vp8
EHa4wWJjsv11ud/suP4KcW4m1i4VUY+u3TruCpynqnPbbJjGkCR0krvCGV1oVyERrfnHwn2mCoVd
8ZGjD3y65MO+PKrDNO0RWFmrgYGkeOVu8Fw63evtlf2P0f0959Ridma+C8nPpkkzKJ7lXvVSua+e
/Id7DIDENQYGLO2y+mRXL438dfubpjXRAjmo0NVV96qCpLl/mZ02yZfmhYdBApK6fR6lYzcLBPBM
MmRVrx3jdl5fW74lBnr1nHcMpuM2G9eBZhbJoEpph5fSyT9npbWxGxsMo3PfuZB0DUhIOviOlId5
sFTM1sxOPav81tTuFjes6TPX39/EBG9JLdZGoI1BDJBYAQX8GH6gCwhLxVbrsMlI1zz15hMCrx2V
KiUegrrsoQzpY7ZJ82aa/fWTb4aOliVjU9jCLWGQpvlcNtnFbXFAiqrjbf80bMm6KuhQRkpGE0IC
2pcgznXuGxQgKm4nLdBN86piNLOMcqvabDKV++f/aXG9zgggiml75a2O6JHTfbLhno7n7LLcZb6H
VXClSphbHqrFO/TOFuO2aSW0OFbBYq0LhORSIliCLBgr8kFO/1vqjaKnYVPT4YpZCVEIJ0OeoFaV
qjY/5H3xkFv74B6ejlZ0SUGdNQ/6dOTZuc3kMy3LXQUgT0cpFkzOoJSEj9rVQmMaTctJDXwflMTT
GfEGr1SyGTHxgHR3OFscOuaeagDUb7u/yex67DZqgHyGj0tqKI+CXp+Ko4Nypg3bmIbX4tdD44cD
6cc2Fd2zR775y9Ow5TCGUNJhiSsUpeuO2m1aNApcCyiQjc2GUUxDa1HasGzGpoU2uo74caDAV5Vv
PR6YDKLtwGjgBSfIQIvUrqOnNgqTbLC/dcM+sTHvL8BUO/q51wOUC7MfCrs6lZueYjCKDpjqhnzy
aoGlHJvXMBxO3bTTSXS0VEZlOIFRrocWa0XioZg+993Qxe5C7Pi2l79fhvR0wBQvysXjod+m1Pvo
9N+qHOwZ+Uc/+jmXP29/wbCuOmaKeE4RRc7cpmpwjhPAsfY4nNZMbRwWTH9AC9OqqPIpLGD8pkpr
1sRZ/u/Y3lvBN7El/mo42uqwqciNrkrk8HnmvI4++gbvi+i1WD4w7+BFW3uUyYe8P7c/8H/Ilkts
tpCN+VR7XRGLvPmybwW0oA0CPEKv0dU/p+JBol0iZHbC1+W4b3gtcNXcF//H2bUsR4or0S8iAoQk
YAv1tqvttt2P6Q0xfaebN4ingK+/p2blUVulCJb2QiWkzFQqleeccVywwVQWe3cG1bhNd1ZuUsTT
bbByvDqQ3XXbEhVsH6QorlUdJRrjitQBJXj2jbt8Uycr+l6Ugqq1yIZMDkFAFnkowfQegPHdpxtv
v2rPVEYWMbsCQXl2/0mWt9r5Ui5jSAZpiMwaN1NJ85hwOpKvmL4FfXt+ncX/eLLtVq02S9WUkHFe
MDSjL0X9QpZPzfh833Y0uZPaKVUFoJ3lNces5atLH+v221D3Ybcx9qi9UtymzPMTLHrtPtrOa+Hu
xup8f+Yah1X7pMqWlnHqISpY9Y949SPam95DdTupuGuSOXklrKy9tK148Lg8SIs8U699uz9x3fCK
uyYW9aq0jcWlJnzv8Cxyiuo8kvR4f3jdjiru6lMh/ZKJ7JK01SPem+Cq/E20xY5Ymwj1qat2So24
qw+1zdFmMMxHlyVfuqLZZo9qpxR4mPg6UCDL0vovWTw0LQvbIUqbL/cXR2M0aqdULPOC5HafXTwK
zpXTjD+ax6Cv200UPVia2668uxUG2dT4JW5P53IFbqqLCQnjlf4GvZGJL0ZjPiodmeWi1ytuIdfI
RP6Jp7/y2T673bYXRVfV+EzrapGTjfV3Mxq2VhlBet2Q6egmrpyw0O+gJHPhVivxTqDu3zvLFLrM
9ND6MQMEll5x25Z4klU5TvB0YLu2EQev+W4VEHIe0jDpJH6KP1rpuRKxIQLpPkhxZB/QmcrL/1Xf
Sw9d2R/SGALmzAS90JXEVFay2vWyeWgbaGlXzx39pwjovhDjvl3Th2BqrnXuhbzwXlqIOopy2d33
EE34UPuq0qwBZdw4VhcP/JGUImXpjpzQJnRd02OPxgnV/qpukrG33uLrRNNd5QY/CE9Mzxi6sW9J
zHv/G8UiUMEFyWMVRJmc//FWZ9sprDZXpf6Eq3NKgjNtGzDhpHsJLB7Li8P9hddYk0rciY7lgs6U
InI06UES+wSizV3NTJ04uuFvC/ZuYRI/z2r0ysRnCf4/0Xvntu2PVb4aZq9bd8W5rdUd0GIoqksB
LYL5RZpSH924ilMvReD1Oa/bS93gLda2gSQh4A3f3V9z3eiKBxfxPAVtgVnXzvKjTJtsx6q13JYQ
qsyd4JSKwcmetxAMyIG0gY7UtEyf7HkbcyR11eYquyxAIlKgQNLU8pjftG9p8jkIOsNRrFkctXvI
cwK/tmQcnBmYI4vR+ZSg6+z+umuMUe0eAgorlTJP43NAxmMDcW23r/YAuxpWXjdz5RCuwMs8i6po
ofTs7IO8fpSLSURaEx7VriE3zh1GPAydzvONhAEkxLLcWdI7lk6y7XFUbRmSAy4lzTjVF5L5BxAK
nvicbzuD1YYhYjFB1lt6ZYPKw5my0PZ/crqtEqDKiZZWYZWVi2JJ7KOnZ0GdJK6WwzI5O6gKHkGP
ZOKb0+2v4rZ5UtnSA+HJhU3fY8c6FLFzum+YuiRCbRyam7WAlplfXHo5hpNfhIuod94y3Ioy0MuL
luko7CTKalPd4WNXIGobkeDVOBcMtYG6/Vz3D0R87jax21Ci9hAhTaznAZjci+wgXp2OEWSfDXb0
8Q4Qte2yXVefVwlm7XYinNvlXIPZ6f4W6IZWnHcGI7Y9Zrge0ZEfobjyOk/MYKC6oW978O4MbOZ8
zNMcjHaSzeSfsiv6k5eLeFOVh6i6omhes5b4Zv613Z69NX9CvrBLxuzl/rroDEU5Yd06g5Cij0cm
p8/3sTWfstI6L47p2qgbXjloewC+Gsnq+NyB1J7O6Wlqk9DyTHivj+MmCRSXXeVMkPKt4jKU9h4s
V0dBxRdKljAd0v9tWyDl4ltKG+3RdiBAJDgOYWVPaUSW5tWr5k3M/JSo/VUcTPmuzX1xsb3mpi2S
F1D6zEaDT2l2QG2xitemH3E1EpfCX3ZZ3N74yffDYqIw1Q2vZMbUs7NylTB+116fMk/8IHN7KAoT
XlDjWypJnRjiPBYclZ5xAUA8cQ4V8wwLo7EdtccqT0RfrejIvaQg/hyFfaDN1Z3tKBOvmyxHbbBq
qnLp8xG2v9pOlEBHJwdTVN1u0mKD2SieSzM3GUC2hsDgoyZQxemuK5e//KqKAj/f3/+Ej2vkRG2o
4szOZ2gBYY0GJ2yL/9VyCbvgmyBvTnpZi3p3/2d0W6G4MXTYiF3U+JSgepocOwGnzW8wxf8ove5w
/xc+NFPIiylmyoO6Xxzf7i5ejq77PL3RaD6ILIvuD/+hmbqeWiToUJ8hDDCQy8pGJ6oZJwevq00s
G5rJq5CqzE7bYl5AY9YCWlKLZkdI91ZxE0JRN7wS4fLEzSWV4BFHd0bzvWjK8btoUvmAdjpmyMw1
66Ne/0HCnYvSmvgZOkfNm1XncRtOTWrqUtINfzPfdyewk88WX5wcgqj+mH2a45ilIYX4pyF9+9A8
XU+FV41sAvi6gLJMac1iz3kJaJgoeuSe3D2UyewbIpLuM26//+4zgFdeCjrdZHwJ+LVkU5ePNutM
mBbd6Lftfzd60WeWM8/lcCnj5OvasGYHvrBmm3+p+h0ZDgGBV9720k3kCIW8sCLdqYo3gaywA0qs
a5fRmqiEtmIZuEXUsfZa+kMbrY61JT3EDyh5ylA7eTKPrL3MUzUf68Ip9qCdNFi/xsH+rcS9W3nX
6fylW2h7qcogsoi89Kw8FMwkZaczT8V/C74ktHV8JOTQqAinfDoAavyJBulvOZm4tTTGoxYFACx2
xJCw7pKgVnhdCndKwDcZdJ83xU+1KDA6+VqwsoXop/iH+v4JIojH+yP/u4N/NLShbV+J/GsqV9ct
HQK9rCUi4hkMBGGS/RDe8BlvAnvH+WyTn804HijEXv1p2ebLKtQoHerSSdeZXMpkebVKv3rsEsEN
6B+NQanlAt8VsszrCYpxQVWFJcfZn3tzGfLFNj2bfnjyY9luhvDOZtuiSjIfieNF0OU7sJNQySbd
Q0f99Ql9dDQcPILlzO3q7/v7pDMwxcOtdZ3ndYJycC/IQ+P3LBTgzDMczxoPUUsInlekU2zfBLnt
a73+FGV6CfjzgMfm+5P/uKaO1VISmCrL7GGyQZfkpD09FwuoNCGLd2SDdclscUrXbAotoOV6EOqN
ycL3xGr2939bt3CK98upHpN2gmAxJc0nrygPHUrU94f+eNm4WkSo22noVuEOFyslBwTfsbdD4v9N
hu/3xw9gS3+6JlcrCQvUktwxz29kmJ2zb3nxu28AFfVXJ5wt52FqQLCRBu2BN6Nhoz5eLK4WGCYB
tpl4BtYksCkJ7RbXIFl3hjRBN/htGd+5zOCzqsYLBKS106B6cXjj/71A6tmwGbrRleO7kWM3lkM6
4Anik2xLaMmUhhCpG/n2/3fzTnKbgAozg6hzau0ZA667fL6/wbqRFafOZxkMawt52HRqr0WaPyed
CdCgs03lwPbdGRSDFVI+Lw4ikp4Wm4RT9TpNhs38OMRytbIg/LSY7YH3EL3x+Ytf8+6Qd659Qpuc
IeLpfkFx3MDv8xLvlVD+Jb+TpXwkGf9U9dvu/S5XqwrzLBuvh7DdhQbfbZf+mIAimtf6y6adVasK
0KsqnSEGjy2i9LwPFjJFRV1vKahh6sqRnZLKd9x0hNnUySdnGEjoydmkR6ZZdrWiUKZusZJ0wF2h
G77G1fzmjtmO+KbWfN3wt/+/c6asBHtnSvPpkgMRQyuA6l3rrQ4yQwDTmL1aU+BrmtmLhdlboBNk
AYlm2iEDKP3dKNnPbXureG3Wz0ysCxgjCZoNDiuzm0O2UJOSoO4LFMddVqgjrzUWKMjYWXrpKWPW
Y8brQ2nU/tCEHZXy3kryKsWJCAZe2blRMLnJXpbuy/3V0W2w4rbOymmcZSA3tag4Bkl+aNP6eRo2
FZNdrgK1ZNcKt2wgNgD870/QgyZhtkhDTNOsyx9ILWdgrIpLcPuy6uswkyp088RwlmuWRYVogawq
9ZcK22qn1Xmu39B++sYtutu06J5ytJK49Hw3A4tmX5VXnsaHLE4eBDMpqekmrzitRbu4zeabTTI+
hRMog0O2dAcu/P22+d925F1UyDuvsljd437ji2/VhNYRHzqmAMqZMlzd1io+6+CNli0uTN5bFyRN
hQiiMrU33c64is/K2njyhcUHSPa4w98OJJN/9XQwdfrqpq7kznWdDuhNuJGvNlYRBkvb76rV29S5
AX9S3DWvpchdKMFdWi6zfSWCCuC4wjT67UT6IINVgVhsQrHM7yTIdfP55MT58xSfiyT+JCVIeNKN
8m94KPyv+QTUuSWSEJQol+HsiepxsE1UJJrVV0FZE6mGpoXqwiXzACEUsxThl/s2r1sbxWd53gnb
l+A2Zkv8DU0ix8ALF5+c14Ut+CFiUADS/Yziux5QZQPNV/huwz5VnvcayODbbLvntqp+W56pwKVb
p9v/33kwwL9gnS4RIpKqHXc0oGzfUSBR76+VbnTFfaGx7TRT4+HI7ZevbEFkJm29LTJz5cANRsrS
eqnA0Vw5R9az8+yvr3m+CWfkchWFtVDaodG3wHm4BnnEY/+xmJGS3F8XTbLAFe9lfur6ExSYLk3Z
PnVuMIREdt8EaGLC2tom1cZVIFYDgR8rngsQECypA6BBX4YzH6t9NZW/7n+GxkZVLBYVAaQwmDtd
eOJWUdV0B0uQL3woL9BrABi13haoVWCW5ZdOIFwIHy3MeZjT9hmvc7v7n3Bzpw8inYrKWsbRcmVt
Txc5V5dgASN9EPwNsjRDifQWyT4aXvFiOmfB4lZlf0kYi1iM7txyB2XlQ1E3T0n8maOx1mBSGldj
iiP7GfjDpxj6CdkSpMcioc5x8OJ04+iKI9tu3de+C2/oHPYXRRsf0JS9wZE1zqCyWk/uVNqLi4NS
cucBFLwHXs+X3uchF5Vhl3WLo5zFnhfMfZnhPMsIPzqsksg+/W2PZHg7/G8IXasEcvMrVr5n9Gdn
5Szi/rRx4VWwVulmlY/0BDm/a9GwIfXPvgMs9L7xa6xTxWvRfl4CwroeWj/xwR5Ci/wu253NwLPs
+iErTemExslU1FZBZOJUNcfy2yDvsmRU5eyN5pvIl1yuQrZiHs9p3WONKurkP5s+YS8AFZoWSTd5
xYXt3LeypnGmix/z8do3Iwt7dFlCMoqIw/190P2E4rvJ7EAoPsYH1JX8Z0UnBkNgDSthYjbTja94
L074Wa7NIi+zxw8jxOTqoDx2A90WHFTpFh8cqpQWSFVsObDID4bi2R1AgHJ/cTS+q3Jdk5RWuT3O
8lJAr1PgZZIEP+6P/HH7GgxH8Vyvbau2d9PuYjvTKY2fhuSxiH97NN6BBm7XJs9s/CtuiWGZNLug
IraAmJtYvmIXpHD3BXSS5sQ/2NRU1dYNf3Pyd5kctXOwKkOo8VIF6KsHvZZtPdDJ1MyjCRVqo0Fd
xdMo2gQPZWj7DRpwTvjR5EK5a+QXe3jltjC0c+o+Q0mv6dpnTLYEqVFviyhj7YikOjtkjalQpvuS
2w+/W6fCT2LPc3EW8NmLRGUdqiH9xwMGzXHHBy+zvzYDNXyLxnRVPFch7CkAH6K8EDqOYZVn34bZ
BP3R5F4qoGsN3NjufCQuftA883Z9YFwcHYqjrc/jB/Q9GGKT5nR2yX+Xi9SOu1S0lJe1bx+y2A8L
Ss5LEFzQDm44hnRbrpzOxVS1HZ1xo3ImsWe1EzaZ9VR3haHsqvsCxcvruaoAs+/lhTvkWtvA6wX9
qUmXfdmbIqDmC1SIl+3ETbCOrbywlV4nb43qNkjQqsG2xUAV5xWLeijzFvcFG/Tj7nWUoPB9ZJbX
msq7mudkrkK9IFNd9ZOLRgdUoCLPfnaKpyJ7mOhX9Jvs66DZj8WPyl1CGPSeSBM/ncZBVPwX6SxA
OCbCQfCbAiZST30Z7NKxxE36fojX7L0K/+LgQB/KcpSXFIhcUAmHHncujQ0+DWJqn9f9hHJ4Z6sv
bS5hXi4O13adwlKwnzH7UiXV8/2P0FmXenznqUA1oJGXKQPenRbJj5aPN/6I3nAQ6n5A8fHY5nm7
9jhioefx3WfNweUI7Xi3Ptz/AE3IVRu9gGASPVsDCcHq5NzIKpTjj7itDuhXuUK+2ulMeiq6vVBc
PfGSam2GSV4GERxYax3yonsNJhoCWbvNFdWWr6SsHWuMEQ/H1vrFsumbFIOh/UEzexXplRd4Lh7n
AZkOaK47r3jqluwJSKFXkpmkMDRP02rLV2DVLqk89NRYVhfVoohG+ga5+x3nCFn+bgCykwlhYPHS
eLcKAeuDlTNOERXjohAXL6gT8LGbbo26wW+2/O4YtytaNUEM6op4meaQdCiAOn5sklnXbYXi1Dau
XR4DsOSS0Oxp8Vnol/Ind+OQJyaGD91PKF69xl02gsULSbnVPbWBt2fdeGB+8kZLvr/vd7o1Uvw6
KRNmp2uH0GRX7BI7zhjOQcFe74+uiRpq+1eXuoT1CT4ga8WhkPZTWf7TScswd93oiitD0rmLQc6O
yI37ethQ8ZJP0A3o+sxQYNX8gNr6JVJCyDQiHc+G5mcdjEcv5nmYDfnu/vJoFl/t/ULXDN7UFxw9
vWRpVJL1OEujdpHGeNTuL9Ll0l5wq7skceNAWbjZT4X4FhfdT9CxGtIyTYaptnqBCcV2mICHMUlF
RNbyJ+v7X7bN1qgt4zhc18yUfuj24vb/d868oDlq6HiMmnosuvnMunh6cfO0HI/jKL3fWzaEqW/7
1exagSDZfMlH+4KXh+fJTU/3h/74gGPqyz4Ie2PU6uvlUlgSCjEv/Xxa2h9Lz06e8126G0sRavOa
tKsh93i8XrIk3hcTeQyWZN/wbH//K3QWq0QkMGMH68Ds+dKMwxfZz2Pokvnn/bE1B4/aqobW1qWQ
/TKD+XWIJki2l//LwU7jjHTncT9cZB+W42hwPZ3lKheK1mdLnd1+zKnz3egFYYEOr7YDj4/33My9
obar+yQlQslKlG05y/kyNtWjZXdhNjchA0rQEzx0m+FLa701RWr4tY83h6lNa0EmG4d1tQRtW9V+
EsMISa6Uc0NWoymFMLVnrYnJDByQN1+SnkTJOkex+CrJwYXyfZImz4HnhxYwcWzIDdHlY5dnassa
K8q4yGwkB65s/wLU7hRM1RMe2w22rP2gW+R8H1JsF93t6B699K0bdgPqdU1xQI9G6Lj01LD03JUk
Wsbu4i/BpjydBUoUQ8Tv0XqbOJdu8HZi9U59mx5Evq11i6mIuTZNnAZa2EgPeXfmwfeONQ/Vsi04
qkTkaz4zP3Bxx2gt5IB+WjVhgCKq4Rr2b0P7n+8gaOD5727wuqd8TKrl0rl5SGkVzYV99LIqwqUp
dKo2TGweksTaSxrv3YFEKbPP3Ta2AJepXW9BSVmSkWC+tDE6cpYAXOJ2OlYHax7+vh/fdO6pBIOa
8gacz+VycSHfuutLZz7LYjapzmtGV5ve2toFK7CP8yWpxEHy+MEBqdSGidueWpvvCclGK+U19GFf
O17s28WkZf/hpDGy4oFQ3BNDBlT8ta4DGcUFeGnxjm0Ih7dB/jAoDK74mp8kVDAb07aG8zT8yrpz
Pu2szgRZ0Q1/+6Z30aOMWW37vb88eI2ADvYpsNC4be+9TUx5mL5y1A526/pZ0DZXrwQhf5Dth2bY
8cJU4/wwuGJ4xd3ACTS4rpybayeuNb/2/ffSBBr6uFKEsZXDNUnS2Uq4bK7r07Drzv0R6fn6uTjT
Q3f0zpXhLqz7AsWfwMq09HO2NlcaB1MEfXvAU5POi2Cvcnff8v8F8XxgQ2pBHpAtt1hmu766r4Mb
Ae1No3oX74KIlbt+jKxjuU8OjsFg/2Um+ejXbrnjO5NqE7waiduvOcm+PDtZiIwHvxYf5MHD/eDr
sgNz096EINasn1qv7ypZcep59dUGGY1k8ktb26CF3iQRYHsqx1o748UkbUVzbTzwo0DQBl3uhm3R
hA2VYw2UeWSdOthuIumu96Cw3hlufLqRb/9/twO1a2cTmpCWB7Zgwq2IeP/tvinpVltxZ+HNMXTz
AlhSDO4D8JXTtQuT4K/7o+vmrXjz4E2BlXgxLMdOH1fb/TYAe3F/aN3EFWdGlcNuJPg0r9P0bSnP
5QSgdmKweN20FRcmqcVGMiP+t133PQXXV0Qruol5y/bUivuI9uqudrPmGvsAjKIjgTx1uOEZluXj
fAXDK86aiqVMWT/U1+b3EiUncP9ERYTa5eOyq3bZbqOXqlX30a4Fan5zfY2rJARHcjixHYpO9/dW
s/5qcV2K1HEGvDpee6i6jk0C8fr9/ZE1VqNW1Zk7s4kGMEgq+yScZrdGXSkoo8CdNhUfsAGKr45k
7F3ZZcExHU7WWO5pnIQxgTxFUkTZbAgImlNeVaT0VuTrc4ckwuli8H30Dj+ueVeflqX76WdZvOVe
gG9R/LdcSV8zho2Y6ydsw8AeZtPT2Yc3XQyt+O+SZAWPobJ29V007nH5qczd3bzwM9jQLrSYtsU3
lVsNA0sggxHuJXsA3Ev2F2EK95o9UOvp3VqU6czS5ppBPhJp+ife1U1EAjzT9SBmvW+wGldQK+vu
3IipW5PmKnIRTbLdBywItw1925l3h8oQjKlr9zjW0yE+Tmx9nVLThU8369uSvRu69b02E9lUX0l+
FvTQFttS/j+409LOknIYYY9xEy1rcrYEfd22GorbysCO1yHDalB0GyZ+HYn01/2RNTFHhUrbAF33
1dQ117Z8qG5PYVEz/t42tOKfA8/KKRlgHSPjJyr/jqX7tK0HwPbUKjl4YYC6XrAiY4obblfuBDoa
ts1bOWDXZQbqp3ZxB5rykzWDHdDyv8+BqaipWXG1QO5WzeTGS95ccfEMW/E3G7ywLz/fn3sAG/4g
G1ar4xBp4lngtbgcpjNa79M+jPMkHJgfTuhlyLp21wTEBV1YbzB6Xf6tlsyDrsA7p13WVxTNX8ox
ar/SqI/SA99BA6Hpds2Z7IpDb8ggdIun+K4PNa4EojVwhHiJWF1+LckCioXZsHy64W//fxcaBrFm
qYcn86vNHuJhJ4fjwA0LpRtaceEJOFWbM+xMuT7nDPO/sPl4f9O1e+D+d9prkXV0yDE2qMKKr+SC
SkkISAQ/F1kocQWL0hMUp8+B4XzXfYri2DaIY4q2a/Ap5Pfq/4UnQmp6q9UNrRy8nFmE+QT7Ow2n
qSNhIB7X4Nf9ZdLEfZVVDSz6IJ5Drfc6MycShbP3qn5/f+iPp/0H9Bl8ByXPOKKoA+KbvpyjBPWH
2N5E4ghKYyVtzhxC58aCj7kOD70KhElTCLXZ+3P/OGT8AXIukqYhDvqQr05pf43FcKpY87mj0w7v
bD+5nR5HqOOELl8M1no7wf8MUTxQXJgk9ip6C5mJJ9664bUvf/Zo6lniJwi6G37i453masW4ArdO
nC4VPglPj7H7v9hED6EbWHFia/WmciyQ2U4kjbrM2U1iE2cJ9ljx4WSgggYDslkf5KXxMkd4+Np5
5O3+JusWXXHZOs+6KbYQISw7jeZyPgTu/Nnp1qi01j0Z1k3h+Q8YtE2mmFEq6uvgnVKKVvyn0t3S
9If1UU5lVrUDITOCTm89U/8pNSXKmi1Va8Cdw/Gs4BTIwQl19jnznYOcbVMae/PQD4xdfRy1S+k7
snP8I7K3yFvTz/b0rRuSveM6IQNIuWwng81rdlh9K2V1BV2BW3SrnPEXA125D95sEnzP0voT+ts3
XX65CodOsmayXdfzj8Eq9oWfvbVFZ2hr0X3ALba+O3sB58jSkSLITYDWeIcYoho968OgOfR2aUjt
dJut+G+czdPILKT+rL940yF2N52IXCVXq0DYG4w57H5KXub+6DZ5WG0SuQaxn+K65dAWbTsALU/s
qzU/ckhumnQXdMuhnLbeuFoAiCD0L7IIiVuc8Vh1uB9wNCeir7hrw/O8kCvC2crnHXDVPwPJPndr
Zji0/m12+sCxVOCzncdJw0CXd5Wfh924ZwfrWxslRejv7HNahsPeOpJTVkSribT2djx99IPKGXzD
y9prhzNlXuZffV/uLYEfLv1T3VeGNdNshwqKdtemmuSS4wgQD3PdRbY0BTnd5G//f+dbxOvLIehu
qY/9zSf/C/xXt/hU2tveIW2ualaueW+VuRNX1+Fw24tin+4gWhF12IXhGO9NiaemfggY13+/AxUB
Oguonl751T/SffaZn9cX5+he3L04Wm+zobKkeYzhqo5ljeepPmUJCohf5kNyqg/Tqf+r3637cr+c
TG/pGhdRcdKeXPscUQOb4nztyJ42n4NN0H3sh+LYNQNWvJco43plE7Ys3WetiUlFZ6SKY7sZxCT7
DEOv2Z5aB2KqDWtWQ8VGZwVLwRKGakGeN4/Ut07O0u7hBQbf0niAioluppzRYsZiD/2+4s8rW0PH
+tRuTdFVYHRZD2yybrXbMcgeO/41oFie0tS1p5u94r8FQl2dE6u+8vxEp1OWTwAKhgTA303Rmitn
71TmGUlL2DuoNnaoRAIxsCtNdq6xGK44bYr6AEh9SH1NxHMSXyaT8p8mYVCVKS2w8nvdzUk95yuv
X2v63RpQHbN2tUkbVHM1UrHQTjCgQyBgCMjNIUBKO0/OIfWyg5D71rEf3UmEzJOGI023x4rPDhnp
ijyzqmvtnSEYGg78h01+0+b7ti1W/HZmyVyJHmUnPoodKIqLcORg95WbQDmoZNzW8N0RU0Otoxly
7Aal9jm2rajNTQU5zUareOia2z1Pi6C6xgAzTOtuXa528nfZ7NvBEPA1JqoioScp/RRY9Op2ubBx
uTBBKDVv4ejL/u+q+GBQ6ez134PEG0N+EQfrU/6TjGHzaB/4QRz7B8vwtK/7BsWHe0b4yFjdXAvP
2ztte0Kd2BAe/n01+CD5UVHQaO9ZShChoRp/Dp6Cbke/OEN4e9Lv9nLXPM779qn8wqLpa3tI9xvj
hipgmYphznvq4LEQFdK2rHfuaAIW6dZKyakZaFPTqUe+UgTucQLFe1wbvFhzjDHFi9GOkxE/XpA5
OP2+d9td3LOwq0yuoBte8WIryJtxTjH8LN0HPI8DV1CefV8Y/EAzvAqLbvy4Tr0Y+0yr6khYekis
Fkqw1BCDNCFOBUbXS2mNEpX7q6yfg/ZN+H95UNnzSwMiTZe2qU1XFGBogMNu1eEjHpej/ksQeV+c
y83PcA9oTvcjqcZ41AasaarKqVpxGHtF3B/ohOfTNJAm/IJudMWNS9iL67UrRqc8bNxqR0cT6F23
u7effB+ixeBXfEYcHZA/OOuDQJWpkYdtq6LUryyZJ1OdwDIrtzhUKJ6vqUlsTLckircCyFiNwYSh
6+7cuefU21SS52rL1eAQYeEkrK+AXaYZsGuncjCshu6momKgM4gwNhZFhMnKcNzz394p2Qf7ognt
MXJwWRlPvaEko9lVtd2qFf1UQtWkutquveNTHcX5ixMbbF3nUqpg5ULB05dxjJ4/+kfvsJ6KKPhS
nVlUHOLI5FG6T7gd/O8ME+S3jZi92wEPoMX4V0Eec9PLqW5o5QAerSZPWY6TPV2fBdln4s3I8aMb
+vb/d7NGv3heVwkOXNK/UID7+pcmM5iPbmjFU2cHLAJxd2sMqH6PVhIW2cswGupsty//4CxXEc5C
Cj8bh9sFjp+KYu/LLqR2GAxv9+OAbuqKszYSveyT71aoNHcht1k49V0kYhOvqW72yvk6SfD+QvIV
Ly1lEgEwO+Z4bGmelm5bFuUqBywBBebYdUiTM1xW5GvgbNtRtbFqrmyrl51dXR3yz1xEwn8Fufem
FVebquo6IWVcYspFwR6kW/+qkvIRT1KGFdGsuNpMNUCIFNrBqJkWY3Zws50/fuZ02hfZsnH+tx9+
50fW5Iz5esvzSH5Z5rCzHqnpdVpjjGpHldXnCxsIVt1eSFQEX7sJlFDM4EiaY0ntpcLVM7XWCSVO
yiZQyFiH1N6kk2dztYOqF77tshFDS+eYzd+9vxMTal83acU98bBUNHaCy/g0v8buyxLv7huhzkoU
v3TaIcBbGB6YvKHKIycnP1tKQfDlZGuIss5WW1fc0+9j2RQ5ra40BzNfOx4Lwk7jMBu+QmMvatcU
SeNuDfpbkbcBE6h/FuMaDvaPTUukdktZriUbsLrjDY7IKF0/SbQJtfQlN8GzdJNXTtFcxu2SFw56
N8s0JL+C4R+wt92fum5oxUV7KYKEBcstxJy87I37R84/3x9aY5B/dE11Y9sUHpKwScjzWMlz0r/e
H1lTNlBFJgL02MsE98ar1S6R5V/c5brQPlzZYTZJCGqsXu2eYnxo62BGoyn35L6rvo/8cZi+9NaX
bV+gOOuYyMJi8e25yt2DQSof+jD3d6nzaKy63qozHyQDahsVXt69qoyJd0xvh5Ik4f85u5Lltnlm
+0SsIgmCw5aiJJuyncQZnGTDSvIlHAASHMDx6e/RfzcOYghV3GoBQg10o9E4fc6YrU/1WiUye6ra
NSELT+rAFCR0K6J4r99ZDqIxzCXZCcXAargUL9P0Gd1kt+2l2aYqtGqEe+ERDhcF4djv6xXAYsne
udzEpqzZqiq4yq6XMpMCDib8i1ieHFPvh25c1XFBXxQ1tRecrSjtoesVGpJ33biK1zpIfu11s5Er
gU4zc9cP+cZ3Dn1dgVdnNulHMZX+JvB2gQ4S/s1yDUuom/P191cDl90QEK/1A4iqFBd3EO/KwY9v
7w7d0OTvoUPLK+vOhjd5YYaGF//itKaeF93QiqNmYs4D0O0ga1zFUbL5NFSmtzVNiFG1IpyyY+tI
EMUKn8U2vwOn96EB8b5lCO26qSs+2fZtKGzIVp/bzTmExD26kalY9fbQ//TWei0Bse2IN9p1Ej95
F/0U3j5E1D99tfXgsg5lAUDQys91eGzaX21u2IFvB5F/OmirflhCCJnhLST/UbEPoXXaXEMqrblN
UxX71PWtIxbwGqKO6pzcY3WyDsM3er4WqPhhfb69z3V/QPHNSpDNitDU+jiXL+t3gQJExQwgnLc3
4z+9stwJKmF7sE20icTpz44sD5n3nxsZDKQbX3FRMrGwQQAHoDzbDkF3DMMCIJAqDjKDbXRbUnHU
2kNrwrogTW2d1S8P03tGXWbqvX77ePunHbZzN1YjJ0Vyak2HQZzd5sGePuIRx7H+3F5anX0UZ5UO
yCG2Drdf7rTnPvosK+fcDj+l6Zb6v3P/33wAcI+/Y+RahS13LVQf+2RJtgTKKhcoTqBjrzmb2FM0
pbF/CCOou9Q8nOAE7S9AcM7tqUrwnEliL75+yEro+9vG0qy1iojKR2b9P2ielJ9l+ER+3x5WO//r
4rw6onxRM7tftvqRR/HQx829d6ySMAHmh69xfW8n/bk63/6WxpXDf1y5IRx1JlyNu5/ulkJpIS75
p9tja/aSqg3hNksu/BbLQOz+WHmQWv0FXpjYCC7SzV3x5dpvN9LMKATNTvU7itqEVPRHu+5SObQB
Cv57FQbPahovwE7N2BA74xyPfRdDhSW+bR1dqFZVIYqQr6uPWv9jV5+r+2vtU5z7S7HdrSc3AZo6
uf0d3SooHt3OU+3ZlKMmD12IMbM+F940H6KqOPiNf9r1DRUr5Ud4upsKirgkwpdpAZWKA66T0n+B
dqHhExpfU7Uilk5WIXgnkHlT+RN9lYfKHkwZkGYjqbCoFb2Ua1vACTbc3pzhvMr1ULmGiWvsr0pF
rKuVVehgqB/BkREL+9AP73P3y2J6zdHNXXHgFVw4zeohVsipel7Aj2Ct0Z2YNsPsdcNfl+NVKCKu
n/FoWlBsrR5aoEHoAg5aw1Gps4ziv5BPdBtSoFLUFOyyRet7ts1frM658xvHsPl1u0b14QK8rdTH
c+PY+Y++JO+i7M/tLa8bWSlH8XHtrtiq9jGTYCPl8jCzXVU/qipEEFdAcXzCiq724xI+hcJgC81S
qvgnSJHygU1IHih5rqpn1OkOIKbYZQ0V/ISin7vJHmOPzgenO2+F4cFVN2fl4hr4vKjxtl0/blHa
WMlSfQz3wcGof92Vr3Z2GEpUySjg3r2blPl/efdpNardazaHinayBR1HBsd8XKm1vHdEG3wVRVEY
FlLjNyrcybdyyscej9xh/bv030fyVItvJf96eyl155KKekL6KhcQViIlOE/I0JpEHIC1+eqexAnk
06fbX9EtrOKYVePi6sac+jGaLox8Iigojqbats4+imtSREG3nXErBOfqIcjH2BpxZ27fB5XhEqGb
vHKkumPVzYQW7SP6tI8eoTHr+XEuTM8Vmt2jAp3cwMWzv0AZYbOD82TJc89+3ba6buTw7z0Pel5W
bhmieZP/CLqPHjeg03XjKm7a14BkBUGA89+jh8UiD27WGepAGlur+KaaOl5Vjqhp+0F1KOTBjiCs
Ynr316CnKL1+9VUQKDdicafH6N0R7B7tfY1Ee4qXD9UX/mVO6MGchmmubirAyeo3RN8BJuqL52h8
cbKzbX/JwTZhm964dYugHKfO7IVsXQHj57MronTa/JWd12I0tU9o3Ep9MupW1ImgG3qlBSrPi72d
w5X/GsPvddAmt7enZq3VfnsZ4G3ELgWSjTm8k9lwoOFy8Iipz0FjIFeJC8GWc7CBMhyAcgY7yWjR
o9OCtfr25HW3NlUOo6p4OUVXsMfixEg03l0vt9UpTILlaJ/+B2c4Gr50ddc37tD/QMDIbMni6m5j
en3+FnFTxuxpPldJdMwfxEPZJ+jfcw5u3B6ag6n4oDsYVL2MKO9pWQkgHaqHGRh85y5/9B+qP+Je
nJpzafqMZhOoCDEIeZXBEHW4FlFg4jdx7xTk05qZaIA1u1hFiIWIVWXGsEol2w6efJDNEnvuH3cf
gxNVEWLzUGy2dS3RNE12ZmWd1Pb0xSY7y5IqNCwDVd02OAPOTXBrzKt95w3yvjPWD3XGv/7+Kh6O
JWsqtOrA+Gsdd+tXbluQvjHBwzQO6F1/fzW6BWKELZcYPWwuFj/nJtfTjatEvq3mbt2Oc/0oWPt+
CgPEjdVw1OuGVvKUIrQrSK2ggWkQZRT3m/di4bnjth/rjK3Eo2mYA2pLPFYt9h/BU+RdcWli/9eN
raQoIyv6BWRloJES7eYettXuP0eeGOo7adFoX9av9jvXfe4vo9UDclL7/ECrjMZR0O6SeIechlIp
jNAtWVegw3rsokOz3dueoeT15pKSUAXONcVkdbKUUyp58KvOh/owLpWJ/uZNu5NQxcoFfT+ixjxA
3cHhFzcXT3XE7snIkx1bBsMrCVyz2L6k0FtNwamW5O0iobEhT70oTEBs3fyVTI43blSUqBClArpX
V6XbOs8OrmsKXxrbq/RjubNGIrvaPsuio0e3MwU90G3T6Ia+/qNXwSWYWjHmZBxTMY0HMAgci8xU
qtMZ5frJV0PbZGYSCT/U8Fz3G/e3w4xjGtqB++iBQxUw5zFRF601QtlkZk/IdvtD5pL6uE2BSc/v
zVMP+0YJY05oU+FbkUxtZslDTcYGm94j3yuf0QfaLrvQM/iOEtJ8N3RnwPGmdINMB1nci7Tr2JfZ
8fYa6/6GEtXQTpoxv4J2SinKmKxVzMbHNoJMZG1qktfsIhVFl/G1mHgNB4ts5wCk9KFq98kIhf+g
6CruZB7D5LPqpWY8tprLPP2+bRjdtBW3rS2oTCxWJlNcAO4acDIvq+mFQDf0dS1ebf5wJUNhZ5h2
BO5dCNUlmbOLsYSEKngukH3GXBfCzkjJoN3nnldvLOPJWpPbVnnzzoXxr3/p1dSLCuSG0oF82VK6
ECmZowQtkcfVntiBTvUDyUywEJ2NlASkK0FZzCY2pqHVnWlHPvu1Z7haa7a8eieaxwJKV5AaTvO5
Olu4shDch1wfWBrfNXiVJryp96K+9omIGjhtDb6gFgp41PXinrzcXgTdH1B8dq58Om8Qek955F+m
oPggHOdpKrNkCtieJI2EKqjO6tcqYOFVpm4ZnnqePXS7+CExsnLehnQjYuUYeQb8ah5AQh3VpzAX
hjNLY3lV1cNlZT6WILdMs4acpqo5oqj8NPsmeTrNtlR1PCpwGYnIget2Pn1XQR/THncRy8Ew13/0
yrUiqCbJfCggY5yhwcb2iQfJlqqOp20yaT9qNo6KrvNdN3fphlCM9CxdnfpA5/JdFobHuaoNaAOd
gRS/daBtE5AO2Roer77MhZ1MjbenbgUDKSduETVL3zuQQ6sLevG9DxPNnlY85t52Kt3ElXNWrpmQ
YGRC5Ayz5VjMMjuxKd+FY8LcFZdlIMazN8izpFVLH+wl+Arx3++3J65ZVBVAx8q2p57AlgxQ26Rl
lHi2930I5seQmjQpNLZRQXS5T4cRbIoQAA4gW5yNkKDL9kCZSKhSkfldVvgyglRf4XTfPFwOk5nl
8+G2aXTzvprslUv1hYiqfsVmrGXnJE6RjcdZbiZiEp3hFYdtAzQzg9YVZyFeNtlkH7a5/dRFW+yz
XShDWOf6x179gdqyCoC0ISfJa/fk+PyxCpd93mQrjjo5C/pNM+z3eo7uwwqtdkv/HESmN3JNHFZF
LoowQtWgtpH1zZeNP0rxfmUf9q2q4qkdiTJvptcY7LiJyNs85kX5+/bYmvxGvX8XrBS97yDt2Hh5
ZkN0cDPxUc78Yd2Cs13vS9MC9SIObOACNTaEg2nxj+2KDA2qs95mknp72/iByj3WCOhPQ74RKoJe
8YMv0bkbKzBcmkgzdcMrqTHplkB4cwCJmhlcsbO//pZ+IGLZ9PtunoGKuQMP8EDbAte3TrKjWItL
ldPj7RXWTf76+yuXqtyoYtYI0+ej999S8C8k4Ekg210hJ1CVKXIr8Oogwr4n1XSqsvHdlhW7crJA
ZRsreRtMgQW1TsLrQwYOA3vadg6tHK0gnfVd38d1fPSwDys7Id5qsPfbMThQ9SbCKswkuLSvekYs
WXrv3Ia7XvUIrPr3Us7EgsxrEMo0DK0hGfJoOfUe+3p7n2jmraLqsqiaK4QCmRZiTKM6uA+8ybBH
NFtQJRhzHbfsoIw4pe0CUrfISwp/uusGE72+buaKe2ZskUUb8jFdCcTuPQsiHL1L/+wzi3Kk4kHG
62wC95EFPD4b7pxS7NuEKnBuAuuCmATCCkqgB2z259Ahn/fNWjlHoUHSM6/FUd3RLUsG0eQHVgc/
bw+uW07lJM24PzbTDEH4bLUP3CfHQcqDg0b828PrllPxTeZaS77wGbe9YKVxXaOdDxecnZFWhczx
3s63Da2ekMTrvrbj+GvNd7qnSic2FdBKdSdkGL1gIxiNqJN4hTH70phFBchV64R7/OQhZLUUMk3c
m2PLd01m0aypio1jY7+utMdedKJfo5dfIv/F5cxQ5H87ccQr/t9xa+A9NJBnXIHzq5D9GKKgV3bi
u1h++8ykc64zj+KnDYiHhrbGN0BBisav6OQ7hu2uG/lqslcH6OA09bTl8KUNCqle2HtoXl/+7Nrr
KleYjOpx4z0OC1DFNUfCHecBNT5+3De66qiiL+ZCYPR5jX7leEzM13FXNh2ovGB+H/mkC3BDCtEx
fIjWrD0MkXcAPmxfFPiHHayRlg2l2yllRf4ZjBkfHWz4fWZRjtGoXMCTtBBUBRrrd1E29cltBtPz
imavqxA56DI3Yt1wRuOdBeQ/tvycZRUYOAh72AnvgUxW+PeWLCGM4wSWK9ONPJCqO9Bt51GtUoR1
JBjmBjpW6bKiPu4uzjef+Jex2admFaiQuWwtinwMcJxSaHLFERlQ2Ii+7FpXFTIXZXwLNobQPtcR
ig5WZwFZFZheiN++KQUqZI74ILmkNWbe1fOpYRaKj+tzz9p7kIufyrYzxEpNIFahc1uZ50GL9yeI
sU3nsvg9+tlZosHxtol0f0I5W/vcq9YtkyNkeWs3Zg2UFnrvCZoXL9FQHqvF1OariZm+cmUtN7tD
Dwi8ANKP9QPygzmtXFN7uM5Eiv9m/gSiLfdaOAxR3yi8pHGau3oNDKFNM3cVO0eGCrhLH5dJTvst
9lB8vqq5v7+9ALrBFc8FdREarujUp1nZx5sfpu6SG8r8GrOo/GCLmFE4kXOfVn10wo34Pq+82K12
XuFVFB3UqzDzORLpPI+HhrSXPgrjvgvP+wxz/VevTtneZdwbXU+ktKNNdyC4VM7JVrFuNZhHE5hV
9BwEBvFY1HttymY3hKR9Jc6h062Ps7QhEpmHnuHg+h/nxD/QKhKolGAZcbIAAsAD7vIu5w9dHRJx
GRwxoTcSIkh9sUBn2+5tL6ZgDlsvMrOz5dENpR+haaNlHfpDprId86fAElP/bHlSUiRMuayfaZ1t
bbJ5Lc+KeOVoCiggoTiNwGplvGFIB51t7aGkMBdyWS4QD89q7xB1Qej/8PhcsU99jReDS8SI55GY
z4PY1RZH/pEFI91cD+uK92EAOGVMIINbzNFdX4MNno2TIX5p3EcVCOM9XSmIYcYUImEpGD7s2PXt
H7d3oMZ/yPWbr3Ygo2M7ej3SgrV02QXleDBPlN502aAc8bLvE0pCJreWlFiZMfU3j36Sjegft9nx
7q2e7nuJC9Rn+oXTsOq6ZcSTBwgtKkKGEwhL7/NyMNGFa9ZABSmOIydL0YshFbJY+fOAQnZ/FwYu
8pDbVtJ9QDk8lsW2OXEgGx9V/octePKWwBADdCMrJ0duFSCZL+s+naIOnhOSMfgylmQfdCFQcYfU
6WkWyhKFiDZ6F3rTgzXw5xw9cbvsouIOM5q5kbtsKLVJFh3WdSZ3I3dMoEmNbf5BHUpaFUs5y1T0
KEd4VtimPYh/j7fnfj3f3giKKugQrz8u7calTXlbU3rM4QhrkrtgCTx4flN9khMKZ2ekuhyKkoJH
phqLJuqraJKA9k432ahvk6k6epbz2GXdl6rP33vCBAbTfULZVOFILId6WPXQt0+ZL2Lmij8tZFlm
N9t3BVUhJZ3T+LWFLCq1sym7jO4q3jsAQu67D6mokmJzt6CZSpk2ZH0fzNEZWhv7XFnlZbLRsLY1
nsDEISOPZsh3Od8nih2oEneNX1hjOa19ajkonVUzcz+Af7gzPNNpFlXVmA26ZfOLCYs6UP596P9M
bDtJSET5eZPc9gjdF65++Oq42byRipBjZ86596toRNyL7c5p5K8hd/aFO1VptrTDNu+LSaYt6dJy
JlESRtXOm5yqM7vIGjyfgnUpetS3I0Fz0qfacUx6nZrDWKU9DNF0l0mKGy7PV/+YWT6AH7XzfZuq
xRCRdF9Q3DZzKoAg/RqRwZN10kUrSRzS40LU1PtAf4GK5OzmpQxxbxxT1k6XegiOWOb/hDQ9Ymh2
kIrkJEwExVrYfboA+CdFHKJdY/7C3LqGpG1bylH8KZqy6D7c3rCaA0KFWi2W8ENHOGNa8TY61quN
PBY0CDsjheIOXmsxK7NWvG1kIzDAk1gPyzabMKmae6/aeBL401a5M+6j2TbFI10uHe3fr6VIvRmK
Y57cV1py1HjXCzLxqAl9dMF/BiURMozSYJ+3t6ujhrthtSx/biI/lYN7HsP31gBZAWZiGX17Kznq
2rbzGgqrLcO0Wp2nqFoP9bK9m6M6QYJp8Le3tw/UoP6Od1WDp99gXoOUUGgDTixzY5RTDHd2nXXI
34PPUDiOxsoJUxGGgD/QTUIOKsyCCDiLoYK+wG0X0H1GKZ/wgo+gb7f8FMdYPJR3tAVVX7ArvXNU
DJ0PlRO81XZhmgXDUxYt1mEiwS7yH+KoKp7L1jpjMWL7WNlKkxkQ+wueKkwP5G+7l6Oi5wD2s6y1
hF0WgvtASsh5XL5yfu9Ov24bXrN5VBDd2tQuaomjn3In+kT6wIqnzKiaohv8+q9encRTJllXWbDN
DBbQrWlSt2S70ghHhc8FVhbgYTXwIYfTdHlsEaChCAc+sm5ldazs1VS31f2H64599R+WMODVmttB
GrmTc2Acixz6w2YIPv+Dbf2bvjsqkM4tXd+T1YpyFQCByeTOW5KVIPbGib8eopHmyTa51VPtNDzO
gJY4MTD+JrfXXhObVP66wS3XjcuRpkNNi+esECIWmxUkFYB9sWBucd73HcW53U3kzdbDnSt3beIx
L+/k1oxxs7Jrm4EhgujWSbnbFs4SsX4MwpRlvEymrp9i2Rbfb/8D3eBKSuN60g5p0XioYPTygVpb
5Mae43mZYfKa8Kci71YrHJpwCMPUrtznRoZHTte0zcRp1/RV1N1cltGyTm2Q4vrf3eeRtyRDuIts
gTgq7o4zj5YyKKLUredH1tkikSBxM/iHzjDXrfvK+whp15oAB5OiNPWD1NYx9/MLzXeRZWHuinMP
RTlAXKWKUjviZ1dW8RA5HwtiEoLXbBsVdAc9ho115RymnG1tnG80S4SwTYmLxn1V3J0Ii41N5RCk
QZGTuM3C71NJP8qWfwJo3MB3ofuG4roMapCiK6MwRbu+iD0m74Khbw94ijvR1sT2oAuCKssdOO+b
aJ2aKK0E9Z6cIHismx7d+zmzE5t4NF4aCKEP7bd6+eIGuWlz6f6c4tVA+KxVycANurnyMoESuyie
XeCkM7nvC7aKzuNe3XmTw6N0o+7vntl3tViKOLKHp2GaDRna2//CViF62YZ33KLJoxRspJ/mrExL
Cg7lfIY8mXXaEz/sSDnHw7DOFxYgPNV3E2u+itH6um/g63965d7hNGcM048QVx1+aJusSOzcMrRw
vu19tqoDallR404zAlPQ461yItZXd85NIO+3A5OtovPcbK261g7d1JsK66nEnS0dKqdMgrXtk33G
UVLv0SELiVr4d90Lf4wXyDvn8UyXaafxFd9GOTviEtCLtJDDj77z0VS1ZFlNDKFbZ37lQA6WlU9O
s/nP8xblcU7HMKYobO86MW0Vsccb7hEJ3UXcSJynwMl+dVsUW8L0aPZ23m2rmL3Qo6GfXWMrm1wa
51Vz4r58mMrtPwvNkdnOZxdbBfD1xRY404CTGYQr36PfixgNi6vZnyr9nRe467QVfZBSd33v0epD
x0TKxM6IoCqBIk2ZWDBGNA0cb4y9mfWQEth6w9bRTV45li2vBSEHMAdpM0UJCeSdWy930GzeBQ+0
Ve47Tw5W7yFXTG2R8zODasZ9k4/N+9tuq5u84rbN1Ez+MLpRavnWo+tmB1kOF1mYOFc0bqUy3xVt
tJVO50Spt3TVoQxBzxyEppYq3eCKz7IJlZt1lf5zFOa/txWYsqiXP/bZRTlt7bWDdmOGMsUil0vl
BA9QSXnPRfNz1/Aqio+uPHfdzaIpt/3jOtinZiDHQIzHfcOHf59UQ46HeeZ0PsrW4sis9aFCbdaf
7f/2Da+csNMUVEHjgkgDqiKnPOs/5DkoxfPFkMZp1lXluSMh5IEDkftpbTsQZV6+zVVruNzphlZ8
dSRrwHBV9FM/J58sx3+wuj+3bXI17b9XY1uF8NUzZ7J3hZ+Ovjy5JT0WYXUviXsZQUnHIvshp/7v
25/S+Kyq+CkiPjqCcD8V3J+Pomy+cbdq71Zr2ddAZKuwPm+ZGG0G1Flyt35oIOh+8CUS233TV9wW
LIAW2xaJNWDDZfPqsy+bZx9cHreH1y2x4rllN6MVoUSWhlYQ61SXwy+ncOzk9uCaVf4H1lc30FWM
kKVFXr6kLXV+k8gRpyqo0E+YvQQjf7HR82b4mmahVXwfuh58jqpUlA6kfcga/wlSwofJqCmlsZQK
8hPdSnk0TsGLF4Ljh0+XTJaGdkjdzJVUua8j4mY5CrEO2Hz8bU6CwULRbpfGKIGC49/xrQz62rI9
L0S3pd3HYV4fp3bI48FDRRksHLfXWmee6++v0n0AaPDyBJZnpPszOooGdszaycQsrBtcOXe7pkEz
BEMlzfeG8TRP8iXHG93d7ZlfrfxGLFK1QJesZtUSekGaT+VhLCEvXXhf53E717z5evsTuvkrTlyP
zdDwKUK6H+QvFMz9sei8XRKvWF7FhWnfo5MW2klpQ3tcQu3EsZyUOrbBPJrNqSL76qEeqzyE7eeQ
8DiEylmPS2McjvtAyyD8/XvnDM3Ii5bA/lBhYAe3d+C1c7XzcFcBfgIc+Kg04SYUbE7SYFWr3jnP
fpnsWlkV4Mdrwa1lzQKI3wYT8GajA2m/XcqrxFZZ8vptmyPSTmGKYcFBHWy/Zm9fI7mtIvsmPk6k
jebgJQOP5eSGJx/2WW1TXVi3axSPlUNRy3mwUX8ps8tqfam8Ne1XU/+cbnTlert5rmybCls+sEEA
S8WpKJZjNNiGWKYbXnHX1Rd2LwIMP44yBqnfKSgmcJWa3jd0wysOm1eFVRMfHmWP9dGJssdSVokw
3js1w6uAKpZ3FQAXS5gWEB5xa/a+L8fTMpgqeppwqQKq/IrYjLcVZl8W5zy3LZDFsfqwtiR6BKrE
EHU0EVMFVrFW5myJON5Wq5HcrQOwW3IAFvS21+r+g3LgUgdN+1vjYv/MnXP2f0C7oUR/MLdjG0xv
htCg+8h1fV6diEM3h21U8OBlXOlvTmRiFaBsGLMqtobckKFrahkqs1uO1xzZ5SMOxsYDD3s2xOM4
XjoZPoSz+G6Pu7Thia2CYmbQjDeei+WA0AV7Qc0kyM8yW736eHtBNMutvrT6QT5Fvgy8Z6/wk6kt
IR27GZbhbfpEYqvvrJnddHZfFvS5wMUubu/H83K3Pck+dk/y0Jx3Rjz1tVVWHO334+w9E3mu1zNv
LtLEe3s9Cd/IUFTU0AwlrUwM10duOh8r0F8VU3MiAu+u4k8EDAunkcFYmnVQEURjHpAR/U5hSikZ
DpaV1YfF9CSpeQqwVQI43nZXbuY+TL3cOYVbOlnz14Z1MUVt1fdK4OJ/OOvyaVxNWkYau6lQoqBi
gCE3PLizmvBA/Wd7tEG9/dPhv73lskiTJKzGaCqkaGuRBIxBE9yBiT/hjY+mrn3cVTZRagfOlM0r
KMnIc7edF17GzfyhLgyFA805oXLCWaOPKz0T5JmCBPA0umN5n8uoiPNwNNRtdIZRIuBGXDRq+PhC
29V3NV+TbTMUnHQjX39/FVuLEjQ44CQDcKIOT00pk24yFBCvLIdv+Nq/nHCSoTjMyfO0+j95vUGX
OLwHwve8bDTG2/Dz0oYvFWt/3w58ui2qZDI5uI3yCo0Fz2PLYoce3YrFa/0DLPeHrP9oOSYiOp3B
lJQG3E/R0Jf4WyFul+TMqOEA0jm1Kqva+9XURZabpTlWQZTzeRBDnHdbPDefa0nvsoUmjH+rx/e7
DKaierO6zSts3OwKeUvWqErm6hc2GlKPb37txC7bB5W1VYBvHniru+VwPSGiMkZCC/4NNhnOu//x
Nb2xzVTMG7geKW+vo1N2IvQu2n7SMMcjbNpP9WWWD6z6GflPRJYxDtl4cD5W/MUNnQ+3jahJG1Rc
3DJOEe0XBMZ+7p56693qledV1HednYTSsLOvTv7WP7z+/spFg2EoA7/EeTgPz3x8qsR7IgwQXd3Q
ivfLMAw9xibvuaMX4Z6i7uR2x9uW0Q2t3FtK13WKma3eM5MP2XTPm/+8qTRknRofVCnlii3jzO9D
79kK7lnwJaeGGp4m0VQxcPMSDYwGo/fM0YZjnekx8A80uW2Pt9m1kT2pJ1BROn4+IntqvsqkR/JU
n5c8Lh/Wk3eqT9lxM/i1xvAq6CsK16lunQVrmteJ26yPQ1uhoc3bhRO0Vd60wu3twS5879nx+Gnh
TdoayVy0JlK2I/hb+npqNiSv39dDf9+cCnDZ88v8yzpfLbQaQq1mmVVIl+zXkjhNTp8h1RavLKbz
A/qtYqs2nKm68ZWjyGkJaGksz3uWpIq97W5hzmF1H/hkCDq6FVaOILfgZdjacC26nJh76qyT3xlM
o/Gs/x1Or2JNaKEGUw3wAObkKP9uH/qiNcQazdAqfKvNPTx1Wxi6A4NleYaU7W3H0o17TQheTXmr
G69sKowLFUyrvguFYaPrrjsqZmul9sijQOIe8m48lncQhQGEksXQ3YTUW3H2P9+ev2a32NffX80f
rDeykFe7BOKxG4BdiJKFfPT8T7eHf1uvDrx31130anxrHjrHFiV9llCS847LHdqi76/E+nMcGso8
uiW4/v7qEzmYQVpqw6Fk7nzK2VSfw84ycUBqdruK4MohhwsFaxx/jXVCz29R3dVWcts2OtMrjtqX
Fgoj2XXrlC/Bhu5XEufyEC7Pt4fXzVzx0w386JkYsYGm4nMlDxxE/Z1riDE6kyulL9a1XFglQajE
W2uSl16TRFa5x6XcSEVkARWxiOzqUhKdvX7QHdz5y22TvGlxjKw4a8goGwf0nD6T9pG2qTdMYKo5
VtTUHfqmyTG+cshmPiNQcUJCQ9ZThJf5jr7zKkN2oBtbcVTJmgWk5Qi7vnhynOPWvO9nQ0TXmeX6
yVcOVFpd6c8L9ngJiUSrOPL63mp/jeXpttXfDmUwi+KgZbnIUK5Y0La/a++vcpLsYP2m6wF1TSj1
hced31GSvs3x8s2mMFH+xfpITuPZ+zZ+cz50D87RvhtNvaK6hVDc1s2CsC440gTLeXDc41x+pqbr
xJtuBUMpLuu0GZGCIHmKxkM5faj7j7ctoxtXcdeR15Wb4W3muRi/bnWdOJkpr9SMrIKwXBm2JRth
jBpVLMRGU3VaN67iqU3F+qG75sJZnWw2en4Me1E3ruKhI3ror7hzhPP8nJcXzzRfzaZQwVb5tNCK
ThSbIv+MnkM/I7Fl2hW6sa+/v3LPvLNonoGy4NkvqyLubaeJqQcR087UfKP7wNVYrz4QSpcJcZ38
gNZa6ysdTtFsyOh0Q6suCbylHCV2XtPfTRkURlN3V7LoRirKKm8hVWoTBPOrUgxdna9T0xtOIN2s
FT/M5oAtc4tdPVd3bEy4A/7k421X1A2tuKLVW0PdCFxgvOwlRBNJ1H75P86upDlOnuv+IqqEENMW
6G677bYdZ3CSDZU8SRAzYhT8+u/wrhyl1XzFqqt6IYk7ajj3XLarUIj6Kr4KxaKJtCscTHNw+gsK
z2lZcHvZmhShUqQtmcPYCJbq15LcUfcRKN3QiaPZ2arBu75PxNoVx0xQoTvzGqHPoGG15ohjcmrt
4P/Z+Wk1u38uMzDL+nnvLB3+Qxyzxp5oOq99jeWDtQTxnRNMUXWY7syX+PdtcWnCjLtq/908XiLm
uJIIXxmNXHrvjnf7xlU8FXQ8edYKZOqlOyx+NCbh7XE1VqmCq8bEqpOMwnK6/NzVR+Jf/HTjIlaX
/VVYlehl57QL1jwezaMV1SdgUJ1gCcHWflc/bLVd1H2B4rK4oh6KOUEM4+69GQdG+0i3cMw6ZSou
W7qOTTpwYr0OFvrR2PGDY/y8LXbNyCqwypy93DcZzJF5IWcnupWNrvflo76KoRpQE8qGEjJnF+cD
DbvAesgv4PX/bwm7+/yYPC/fbn/B9QtQzKT4redkbtx12HOR03Jcm5oZfhR/GgFLitYGgPnRnEKS
BG22EYh0IlM8WHh2L+rOZa8oBTrVvndpPRHd/hbd0IrT1lZJKguQv9e5PKX06O0iIYaI1vneBQM6
+KA6NGA/NfkU/0nxNJPlh9tL9q/HM5UwLemYZwyea7566Doua36Mq4M9mDJssydf5MFSHLpk2vBk
TQ5QAVZtB4bvdFV1CZLJHjRL8im2Hsc23ghCq8lcCc4qb1qRTkaS1QiaNH6J05fGsY4u+WSaVojq
qQ0d6+ZQfHnpSeKmCb6hJh/wuJF4MgADBZAnLa7tb+tEI6Z/gFalgaa1YAt4nZdLwe7xzhu1OUit
tj5BE+lUnFWb8ylNesRqUz41IlrEz3xrI6iL1SrKCviMZFgS33xtcDUZ2kfrDg8KQzBE7IioEbHX
2yLSeJqKtqooa10QRbJXr+rLH5Zf9S8GaN437EinAMWPTcErQEYRItrxDVii0W4CXCKI4bhv8Yo7
exI32lUO/abIY/X3hW+hWXSKXTct7+KE53M7mzLssSixj/Eff7Dup2Uj0+hkQv8e27e4nfMKsa1M
72UZWv0fQFPNbuMJWqdPJfmWQMRDKDhV2cuTTcwD39dbh/pqz8zFxknQ8Tuk9exxmO5t+b3Y4sPS
GbsKsCJ4JKIDgyKBvnhO7qpjHIlI8lAeClyxbp2Q1xPrlaim4qyWeJClWO9xzco/4mHQbg4jeJFd
4eGxOzS3DlrXpnF8wFz/VjAVnahJQumpk0YA/jC8QHefHfSAba3pa2u3x65Jt4g0r6l7nWs1sneG
Cv6HJJmFY51QlfbWWl1zqMi4xYVyzQvWwRXv7cDFMbWebZ3KkT/Jejm6zvLUTt1GcNANr3hvTaUb
D+AtPC3djBg3DFXEcvcnXjW2yg510lHc2LUXMAuia8UDyzgzg8KUhXdILBSrnW4HoGu+vEpI8eWR
+W3HanyCN5XnxRwjKqaDa+cfKnfYuGzUfYPi0DhEymWxViWkVhtkbZug80P38fb6dYMrOXhsWteW
M8zHc5y7ng6AZWxt1TXaVZFC/jTQcgFS+FSjaadAzV7JkzDhe/DrkLyKEBK131utXZNjR13+UwiD
dpHhl0sa3ZaMxolVmJBXzUnTMYi9MeL7PB7uY7u6azLnIGe7Da0B99ZbRwSNElTUEGiS3MzjsXXq
pvS4UOtE8q1bcI19qjyVdWYPuUPBg1KJTHRharZOUDQsf12GanhLmVNuOILuG9b/38Uh1CITMcqE
PZhe4eKRs6b8dzqNRG6oQze+4skpb1xDlJCRZACELSx07C1C2Wv70NWSFB+OeVKCrMcnR7Nk1U80
IZ2jtMnb81IJ8eIxXJSXBV4obpuV7jsUb87L2FncDDpeAb7eaEXUHYLbQ+ssVvFlx0UZStlj6Dp9
y/ufi3hzyJfB+jK3H7fu2zWiUpFCZcJ6TuM+u6y43sxG6kSFspO8puODH1cbaUEjIhUlhHabIiUC
k1QgxJTWdFziPe/lULUKESIGm8CRiKHt8SM386BLXpvkz23xa+KdCgACrZHsQIq59vs5VfllEhfQ
Q2+oVicSJRFLK7Udr7bIsY3paAQ12AxpkNqZ9eP22nXjr/+/895h6mccuEV2cWMWTp5/LHMruj20
xipVxrNaZOjynTHr5A/Va5t1OHEb6408yd0AtxU/mJt9xa3xRtmXbjbFl3uUS/U2qo8uXvkEmORT
7YxBOd33JV7ty/o4brV60c2juLEvAdDr2im7JOOPkp8L9OR02ZlVzzJuA59thW+dTSkuHc+pyBpv
zQgLmMWXT3WZnni1ZVWa0VUUN6+53QOEZ51i0z52yRwMtTxZ2RbhisaoVPS2U4++L3PknqLxwgTN
6wbS7/MHFUGFumWJatds/uX76Njot8/zJF5v26tu1cqGGpjwVrZAVZ9iIx2DsfSWUIDwet/gih+P
jVNZdV/nlxmnAfRrvKQT2bdNVJmxjLlKLcPv5l8mfa1bL/DarTcvnUSU1Fv4RdJnScJO7vLW2XHA
ip2R/n+nwXdhx5TY/s/FMP8a2/oO7VTtzD3sE7TinxWuZeyJZNYpEfW3Wg7ffZpv6FDnNapPEvTm
Nsx2/kXnKWqm8rRM5CjwArNr5So4CmxTSYEkbp0ocB1R1UxONJlyC7OsWbxKbeUvS284DZ9/VZ08
Nq4V+PbwnDh04/JBN/y6b3inUFITf2q5yC8FOIfvnST5ZaCJfDjFE90Qj2ZDq2KkZtZUiVv0yK8s
Dg37PjayQBpTMPYbn6DZ4qggKWb4M4A0aOA8AABwzxe7xAvvo806I3JBPnIYy602lhq/UumuiJ9M
S1l49OT2dtAv+XFM6L4tlIqUWlC/hx51Pj05jVdGqdnwu9HbBN3qtEz/1jKIZIvcZIt1YmT2AgAY
isDsgT0a06wLbnuBbgrFf5nb5o5hMHoCuzQA1LU4UTtHuZcvT/smULx4qoldjS6En/cFMOJol7v+
es2GmV7X7T99JlNpzIU9YXgi42PXi6esnQ63V64bet2SvPOxTM6kYxkKDlyQVnl2cezGfVJHz9G/
h/biYqrbpLZOJmpAhS9CoKAPLboS3l75daX+01yyaHLPaCoPZ594ekAT14B2OElMW4cT3fDr/+8E
g54ds4gl7jIauwVAw054GVSpabykDdnqZHX1bdzBs/6qlXeT4D6DCR8Msg9gtP5vJEN6su3yXoKf
LKzd/D5m5LGWMTpEVn3go/tdQNm8EZl0ilfysJ9h42CQEl2QYiP/OnHDeiBlPX+4rZz/7Z3Uy9H1
yxSvLtK0oCOazlzQIRuMCUlk+VaUz/PRa5+kaR6LPj4kiYdabB4IjwdFnESO8zkbXkHUESyWCEz3
y+216L5U8X5qt5Uw2th/HHLjO2vcH+7ydd/IitvT0vBG0GzD7BwnyJYqQkX1Rsy9fiRwVfhV7sgy
QTbCsXUSoQEHytM0EEl9lKINefZLuBvvvNceGqEolQRr4WgGnZE8uwzekzA+yvkxTougAFdoMoa1
/JUOW/Hgei50VVasjiwiGecax0J3jPzklI91IOlzZ6UB6bfIya9ndDSA+duj+qQscCVfZZe5aI5c
HhnOa/5vUd7v0rja3HJJnTnm5To8de4nbj+29daFiy4YqMxYg8NEWlttdpkmcRiaBxpbkZCXDqU/
Hf3SkEMy5xHvv9nx1oOmTiNKDCh8MaNUAQd1LuwgF09e8aOeQUDSH/Lq7rbAdPpQ4oCBa7x6MTFF
6j0Bm2gt3wYa0XbHw/VqvIprN7jzpwRcFBeefffqR+Jd3OUusz7eXrvONRT39hfeUz7y6VQkZYjH
9yCVH9q6DczUDwdribL6R4P3x9uTaQSlQrwonquYKyd+yYw6NBcRJg6/H8k93TJd3QRqpidejO0b
Q0FWjwmMBFQhtbzkFVoc5sUWYbPGolSw18K7WcxLk13GIosGeZ+Pb81YBj1yWbdxKaMJ5yrSy2qk
L9Jq4Rd78I+WJFGDhHFbB5qcr4K7cmmZ9ZzO/FK3QOynVmAnTuA1W7FJt/L1/3fZ3hhzv1oyDB9b
R/vNzDZcTBc4VIyXGP2hxQsDv2CD+79KjOquvs+CPEqjnbshFeqFBntjkzUdrNP7kXuRE39vvOi2
0HV2qfqw8Co0URb8Yk4fe/GWShmkWZAlw4ZjXa3+QpBwFTceqTmPOcME88k54WrqBGc+jOESWiFS
6WGrWEVjPCrkK+Ou5Rllyy8kv0PHlgB3n1729baMrhbx4htU2FfbCNbPbHEeqir7Povikyfsc45H
qtqJ3/rWCOfB+u55MvLT6eX2nJrop+K/uqVnqR/jewZ7eUzbNgJleTC396b9gWXfB2lG6b4D5j/t
M+1iRDP32LYfjNz8xq15DpaGNBtOrfE6lVzL953cJHPFL10XR6wegGPbahCgG1pxaCexM/CNYWh7
eSHGh67e8GjduNfy8lLUHNcSc2SX5t3Ub23CdFaq5GMWV7Hrdnl6afwicH7bQxlYv28bzFXYxWqk
iicnLUunJMXY2EAOBwsYIx75YTsHc9SH6dGNbs+jk84//tzZiP+Yxl2Sb4PF7+W4h+UEX6AivMjI
u5H7A7+kkkVubAddvetC1VWxXVXa8WQSUGlMp5eGoCzMetslDhXZNc1V5qfcgRGmIAQp2ojzX/tG
XiP2u3xFQcNbD7jXBxLzubVPVOyUxWqb78ctJcs66SLN4jXnKBpwfi2V92HfolereTe43YDjZclG
fjGGk2U8Ntnp9rianY3a/9JtUtuSJTIg8alx7BMX1fLG56KOZQTk8Eenn/cdMdRGhF2zlHU9+Pxi
jV4HzqzEPY1T9eX2V2h8x1ZcdMpEJnnd8Asq5JbAcscq9NytKwVNJlchXUKWvjkOMb84PmpA259o
LzvDJh1vn2RUWBdI+no8/GDnR9GYOOgW+RGd4w+3BaOJiyqYS5KuyKqyh2D6+oCuLwEV9l3i78xw
KogL2OOit3DT8mj4Y5QbfZRan28vXKNRFbIF8pm08dF/+pKxpAvKZfFCNsYbl0Q6qaz/v3MmvBXi
isPB1gml58ehriLeeR/tNN/YYuiGV3wVr5ttP8YJv5ToQz+1xTOxQTJEtkjQdcMradQ0+3ZxfAy/
VM8+f3arB7Z1mNJEAxWpRWWc2RwH8UviJyG1j1nzxqxXGb/wPRQaSEUq0dOINkZ4NzQ4TmgvuYzi
5YFucZLpTEZJoGjdY6dz4xmPPSFspc+bAmH+d9scNTL/B6fVMm47nZFcQCIeyY6HNvUCIAo3NnMa
uas4LVMCCdfmUKltvebguES/YFE+ZzICY8rOKdap39l8KwheUiQiQdOZAemOnvXETYa+FAe+xYGu
E5KSWMd2Rh/oDrrtcdbnxmW9CBXzx9sa0GhXBWllcT5QFP1h81i/ZOknh+2Lvmoj4aUTFHUCE6K7
TUIhx0e8xp9uL1knD8VRU2l3gEhhR8cz7Ls6UNcZjVUFaWwaG0rVHGZUVFZfp6DTdJCaelK+DHyk
D0XKmk+W14K7oOQuTvrcONepUUfCrbfw6tdV4ahVv37ag02/XUVGHHRDlrhyMaoNNV+XmaP2YDB7
ytw0d5JLx3HQ/FH7eZTl0W19aNatXj5nrGtINeLo56DtX+A2fnlI8ey9cbrRbBPU5rWo5ipIaSXp
JXeO/vhgNAewYYJaayOpXF+8q/JdOXllA1MG5/K9e8e/zM3htlCuC9xV0WoFconXWEv8OFvsZRw+
Zo1zSbzftwfXLFpFqdVV7joyljgesObr6Lg8ystOHPcNrkQ05s4Vm8cCg4snNFcPkp3IGVdFqc2j
J22vxchtfDHkT7N6vb1iD7H2yuuR2rhx5iiqSlxsU42uOjTyLbWjJvsa8y4Uy1M6bshFExTU3o2C
WYblAR54WXzzY2ocSP7fOLIQhOdo6tscgQYuuj1ltkjnKnAtJmg5ifs/WKWZAmKQR0VjhMLx7sp5
qxeR7qJLpa9Cx5Ta5F2ZXqr601R8tPGann8tqvLVZtmjW+dB6z/506deFCfL9x9cKjc8Wme9yqki
S3ohMoKUyTv7W+oGY539vG0IupGVrYphJK3TLFl6mfyiDEXhFqGd+vsymopY63sytD2KwU8UZVyt
XMLU2Mo3mmChotWaGsnAm3ElW0/tES21ZsO8Z86e5kQwJhWwxpqxL2U9wnBFA0I9ekD3o2iXwFWW
L6+37dryIBNH/LYGFhG51UZe49MqwRfQWE5vV0N6yXoecVoES/u1s6OhZQdQ8Iqtpmk6ya+W9G77
VsvF5faASwvO/mO/URsV9HQjXuiGVrYpZWfxHkQz8C//fuGfJgM0aBtAbt3Q9O9VG1U3DhmxsD9x
yCc0RntbjC40WbWxwdKk3P+9HLwTiitru3fXDMA94SKGijFYvLp5xK3GdFqrJjcuX65/hqM+Jrs2
UMtNI4HlSVJAc5f80pZNFQjukY2N3PUZXJVIrCJ9mZgdMgN6KKL4mTjPbop7OqszP+9yABUxJ9M+
6U1vTC7Mq+SZVrEROoPbh/tGX53jnSJs6nijTfCsP9jY3w780BZyY2iNjlVasWKw81imOKvn8jtz
QjDFBuj6Rei+YKlC5TqQSVNz8NZ7tcQNiFP/sYottkvd0ldlv5NKOsWdkzGMzeqnIX3Cg82HARwU
sb/LLN1/sHEJbeu6g06tnpyXGteN6Fw+Jc7GK7QmSan4OBsc4jQe8AyQNSUPBub/GXpvpzkqgaFY
Fr8XmYtrR4qOU55ZTUeTmFtnXY03qb0fLYZrS9RKYqPvkd/ols0Qc4j1YBnGnu6nSFVESeDVLMw6
jXFnV2Z8DKvGeEpQYbVh8teX76h8YpM9Th1tR9SoxKDdpkWYD9XBGeVhj7OiwuNvsySTRatisvEC
Vv3xJDlw39/IstdzIeTy98gJb6u5knOK4+gfv/WjYQnACgjUxXCYOEN/9WaX1zr+6nHvPKuufMIq
FAYBbOOcBoAjFn+rGlIn/PX/d0O3/QzA9Yx7hmaWdtBW6EyKan4U2ZbJVsHCdcdyVHjcRMyG4SIs
ufhseZZdcp/s6TkFqfhKKnfNqfEWE4nKi527biJgBqdRToqdhql47VD5Ni2rwTrZnjwYeXPyCz/M
463dpUYuKpJqEjNHp06c/ZldBza1QzFtNUPWDa0YjA/BxJAHskjmfRsqNoHgYxeBAqSuoqeSNk4k
6U0cF9EoovlWjHMwGodl2rWJclQAlTDSgpkxollTCUA4kqgxiq/oNrix9dCJRrGZCS1NGOuwek98
IVN717J95ydHJbxqTRRVUgdC94jxUE/NHY0/3w5h1zMruCn+dtJx8EDQ18FSMnMAIjkeA+IOL2Yv
ns153wM7MsXfczgG53iAAApytB00vq1wp+l0oKa9/QWaMKPiokaTZKDhzmGQvdOGfUbqsJAej5o0
HTd2xxrFqhRYaCYIZNmA2mLblugoU6dBnHpbOUqjARURNWfNxJbOX/eT3TmV2ec5tU8LGZ/GdA8l
NtxKRUSB9w+PVrlpnfD8HrXJ99Li6BawbChA9wFKnAfjgMjiNdjkvWFGHarpSQGka4GNCG22uAF0
Klj/f5dM+rLJ0eQdUpKDHfVOfnCTrcpx3dCK25YJrr+EMycX4IyORiEfc7HFS6kbWgnz5ug5fTx6
yYWiIhDAVlqTXVtKx1X8lg88bezFE49koPOhWwp5scGdcLjtU7p1Kx7ru7UtaYxblWUkn726olHq
sC3yW83g6lNnA6rOJU86FInjArOx3dDbaqurG1nJTdZs2+kAusSTj149HTomi3zYCAHXNmSuBWDD
3/bHZ5eDCqExzyx+bOz/ZjoEM4rTBvHJJ8+ICrflfu3CcZ1FcaXaBs9APpfzuYuBD2vTSBQ9sM8k
KJ2fVe0de+N3LH/enuuasNa51v/feZR0QG8cZwW6OlZlhdpY449vb7XguBaT17EVlzJqTlMHSIKz
O9JTjJJPYvbhHDvR7aVfizjr8IpbpUVjx0TmGN6Y7oqEnDoygx6TVsHgmBsK16lCcbDZmSwwQEMV
zVqEYNshkEvHzgR9HXeC2Mf2xHsA+8ZGDNUJTHE4uaC3dG+l8lzO6UPRl5Flpc+Vv8flIDA1R6LC
YbDrzpPnyiuLA+vNGW01xdttbWgkpWZH1H2lI02q+czrTwJPTCl5TrAtZLjH5sYY9vWf3NgqdNLI
SU2W3gyO3HYuljMKiQ+VkR6mqkNV5Ba9jW54xctdQUgMkjnIKbE+WE18P8ztYSni421J6YZf/3/n
cgbw1Aw1NMu57VxQt8QB9+KnfthTqrVqWfFoaqOMhSWNPJOGv/hI9y5ZNra2upUrDj2AP79y0czw
LIz63jPGo2DOS1/uFYzi0FPjG7NjQ+6x0b0UIANwY3Hyp3kjXuhWr/hyH5tJOoIF/ZwBlMoMEiZ1
9eAtW0ciTThS8cNsHPrKIqU8z/Pyw+JFxGwREVEXwDXsudGHblXw8OR1Zg+jnM5JFoOn3+zZERgn
ti/8qOhhD00Amx573LOwqijNhnPi3MX2ltNq5KMChaUsZj7bbDo3DACkbM1oZuDmkbdVoqTRr6O4
7YJSNTJ4mMDNvifGn675FI97doer4BWfpW4zWiVwa+fK7B+mLH8CsGefU6nskH7qo+atwbKNBlx7
pvzE4/zINytrXEQV9Y10Xbnis1NWimpwMfzo/nRQWTN9iflTxr55zlZUWAPLtRkUty1BddXMM2aY
DTvIUisaku+7IqWKFJ4EXZzRRj40UvTubGUQm86D5W49d+gMRkm3vmEUPTB88sw6FtF0vjMy/hLv
wjlC8ipKuCgNywEOH6uf+9Av7TGgvnjxcZ7Do+4WHarmG1TAsEHdwqhLgVwlqgcpbHpXiAGt+Cay
ZZ8a9arA4WZB7XtszxP6sRRzmHWCB6NfTBvWrxtdcVoJ8Kqcc2zixob+GGJ/PHZO321EfN3gitcu
oGNoRxDknHuzqIOysUBa7e6hHVjVu076Lo1nXpGSOPamc47NQsiHZQy8zvpucbavFTc6Nf49AyVu
Xw4mEpadtg89dglh4bRbzcR1slG8lnE3T21SmecxplmIZnj9/WJU/U7JK7nWtoXNpOVP5wpdyQjO
vHOzxd+hs3jFa1vPbUCcBa+VDpjvHH70myKszJ3mrqKHYxz9R8+C10K5Ycfosarm4+1wdrU8Byaj
oofRXa+hk0jk2Znnu6V0fgiE+7zzHgW3HqqOoYkwjzyzjhwUxN2eU6Nm9ZhtVcY843kCn4Pi6t5N
DjhbbriuRhEqpNgcTOq4I1xXYuVemh757N81U73jTWIVluK8bgWmZ1pAEZz1BynqU2tsFVHqhLL+
/851u5a45eRgo9mXaPbty6R9sLpxq32NTi6K2y5oQSKtIp7OfdP/yZrlWKCtIc3FjjufVS6K44qc
CpIxDF+MThc0hH20qjzdqVPFb+sidrBqbGKTKf1ptd7D0saBn5J65/iK87ojy5ICLnauxXRsnSF0
AKiqi/Zw29o1oldhxeWAF7M+b6azk/VRZqA4feDRkO25woboVVhxVvtlM6z7kcywv9XgdIumRWQb
a9cYpcr9aMRJ04uWI5PXGQvjcszvmTFvdTXW7L5Vusc2yTPD6yGZ0c1Rw/0ixalL0RQ437BK3fir
Rt65FO3trI+5Sc4V6AU5nmvavHip0jzs8eC3T7mK11au7RSNY05n34mDFuc2cBxEs7tzG6s2jB0c
Wsk0IeRs4vU/d7tP6ehuhDKdcBSXTZLWdadyjTc2vyfJ8zj6bx6Y4fyO7upuZ6tg2cz0LNxgw6/S
pl1eGHC5HxgOoxteqzlDqFhZOYIZ0ZwheVb+LssX1l968wP17obx923VamxfBc2apKILM+l0Lvtf
8dKHctjilNdEBBUx65PM68k4kvMI0hq/Hw8NI2Gcbr3QazRLV4m9M3siMhN5sIPZsyVKODp64/m5
s4swNrYIbHRTrP+/m6LEfrixBGRjdVPQTQfbXgK3/a8utui5dMJXXBc7cIvWC7aZgvInTzo/ZdN9
3qdXxWWxeyVzn9jk3Hnd09TF1iHj6VZ9ik61Sp5NCsBnWnQcPPeCfBGlG1TJ8Oz5zobR64ZXnZa4
qSAoYkD9dPrLTbNDhr5fgWtsVQXrxldSrXS9wjcLSc6Z5Z6EaRx8bzoYY3m8LXrd8Eqmbdy8cyuT
krOX5vyQJi4N2snoUYW0mPumUIGxqTfZQAFAQkVRnfKJ4bJXfChFcrfrC1RwrGcVLbMXRs4GH4/1
So4o6Ynl/WHf8IrrVkXNaGdgH8Vz92ga3ofO+dUU3UZA1ohfBcjmZpm22YitvkmsdSP4hK4NEfe3
uoNqgoKKkvW5IGk743xlp+TQeX4wF+yharvDHG/hGHRfoPiu5UrwMPmIOxQvUN7YhA6hd5Z0dxqP
4r21a8YeoPXI5m5yx3h5sKRzX1hbR3/d6hXvzaxhHqiB1RetROQcvslkOFKWbVQ8ah4CVaRsx2WT
lZzO5xSYrMz6Y3VtUICWeDRGMI8awZLv3JaoSFa0jqF93sJMBQAUYTGZPOik+HzbBzSPNiqKdUkM
l8SFOZ8pXhq75Gvbt0Gc//RQQZENbsBpEhrJFn+qRmYqDaSJdlwx+NPnc1YnYcq+WV4cyZVmtrsf
eBMU5XC4/VUa3asQV6PlfAHkl54X6UZlaQQZrSK733pg0Q2/+uS7hBynHPdfzJ7OXjf86GvxxZL+
GGZWtnUndpWpBecMlQ6y6ShJq5LN59ZYwsmdI5H+psYvUpSozShOSY3LrOVL7X/j1dbjiGYToGJf
y1Y6Kc2MCcCWNH0E5Nh6a6e62ijl14lMcfYqWYxydnFwms3iVJrL92qJI+BptkxLt3rF2/2hMGLO
cHYitoNST2GLAAV1W2QYutGVTN1RoGZcadLzlJrHsmqeTdZusBTpBKNk6WlyRenxxDpnozxW5nLO
qiXMxz31Aq7FVOSr03WdYXKPntti8g4yHx7k1Ja48Yj3vZUyFfyau73PDABsz0ViHLwyB6eoeXCl
vevMx1QE7OzXQqKB0nROTRJlbXFcvCly8y1I1PU0ylTcq+kBQxSjE8XZ7zsR0BQPL/H8q6UsipNl
I9Hp5lhV/y5coElEPHYxoWeHZWHm/bbT5QuVHP0E6k+3451uhtVu380QU2pMfsNhRGCxQ715WBrV
w0jj47RJmqybQnFgzu2pKWcYkiTiPzIVr5MkqIWy3hwwqd/+iuuuwFQqyEowAspeRs9WnNwBTv0r
99pXVHF83De84sSLu3A0zVmghqk+zFN57Gv7gRr1Yd/wiiObHk46ILaADmT21fLGz40HgoIunfc5
wj+1tnXZsNKAjru6eG36t3LmDybfU2+COKEW5Ey+Y0247qLnAWD288g6Glly2WIFux4/mYpDrhc3
TlgFzfLe/9x36PPVGKDkvy143eCrxb4z/iJj4IqskOwb3/tegaEyGCv/x+2xNSapArE6ZMUFhDzW
2WD8S9ZZn2ve3NkDOe0bXvFb7hprzI6tM2qUwsykDyBGipjsNm6ddJJRfJZB6iYowvDa0OP+1h/d
L7kjzA2x60SjZNzSIiznngGLMTw0Uk4jayheBy/dcCfd2hVvLTt3qYD0pGdKG3nX5sYScMn3gIVX
c1ecNc3wotlOlnWeu/FhnofIaLP7bldVJ4ZXcVZWXxVpQynOfVl9NmsRDKn/JHGC2mU2KtLKzpik
ZA01oudPTDwIOr5U5hajrEaxKraqMWZZOcmMrZpbf3F68wtBOHaHrbo53fCKu5rExVFjZNYZHK+R
07GLYHVIM3djo6nJUyo1I7JRE/dkoue4dSI0Dosmx/8O8vmzH2/1utN9geK1aOBcFlmeQ/xVGtVV
eWAxv1/QyOK2djWW/w9LYyMkG2XBzuPsdFGadH1YkHQLpKRbvOK2oMTsUJOHGG/15d1UOHckAe9y
usUxqRtecdvJncBAbsGxkMkP0xiHsRCRX+XHfbJR/NYeWr8UQ2UBQmQcgcQ8gIhzIxZrDEdFVlUk
yZi/CsYDEU3iJlEss7vEenV28ZwjKqjoqpZmnulLZMEW18VmU99N3nLnkz0sBevwynWWW5rxemGJ
gOzwNMTWDGGnyeqAyj4OPBGPYTpVSdiVEmzHpK72JRkVdCWSZQIKGoEaTfSe2oqfm7HdiHMaT1Ax
V1nhlzX4S/BFhX2mOPuCr2afIamYK2Ms4pHUBXzYJievYYFZ1S+3bVRnSErWHT0UloumYefel09L
vARTQb6g2UUA8u6dq1ec2KnnMvM9XP611dEwzKDdJEHViVzx346ahvSS9RagXMIMBJsj+HVuy0UT
GhzFd/2YZG5X5ohreL2rh/o+t9MvU1puHdI146toq9Q24pkQidBTiGfmo50ac/7r/S2ww+pG/4Lc
mIqzmucMvGb/x9mVLMmtKtEvUoQEaNpKNao9dXn2RmFf34uE5gENfP079VZt3JQitOvoBYWSTBKS
k+egYJlAKv25aKZ3wM9cuqI4j9BgdBXfqAeYfkaL4hKd8TkU5/BMu3612LXPP7Xut6F0IrbVoG3w
T116NwUlYQDOGJY0fZvFKBmAbSgVn9A75RzA07JRuzc4kntfpRen8mzkHOdllL5tjpdCOx9jqxBb
zf2vFxKZjrxyQmspHA/QJWtuDmx6j1ayKOzKaJp+tt3JlTvvLTr+ah5ApO+TDh/Ro0+lINV3ryu3
tAVN66AFccvvCkdjzpIuV79n0h3zwv7CBvmO7o1mncWxKorabmt0q+TKO0zTXVRhT0sTso3O4ciZ
tDpMHqX1As4fWatwrqvw5UYHjCGYdRDWlHHW4/pPk8apL06Z/+hzBnp1b5936jgsNAgBR90GuEzj
ols23XtO7I0ANji+jrdaWlpJt4TNfZY/k7A5qDbY2PZNRrl70ouYgug09wYovid9Lr1Y1OsHiMHR
Qzu1G48ahs1HR1xNQUfXCZ34ST1kBzf/PNjf/CF/Sv0Esun70gC72+3FR9Qp1CrmBtt0MaHzgUIH
Mxp9p4nKpd5qEjTZScvAMmjyCuwZKMUM4pjS5pNY+NEKtzZQ0wprget2Q5p304jbnd1AVbyf7EM1
EXXYlSZ1PsfcGVVQKlzuZEPxsESSpvQP1MvPj4c3LbGWhes2bLAJNE4Cofdorle0lH3s+RyBRCMO
2p33ax2GVadtOM/NQBMK0MWMl/ly9q6jlW0EguEjdBgWBSulgmQeoKtoxLLttxJkBQsvDop959Bd
eGwpgxfpcKxxpaXr9ljmQoyXxp9OWWZ/DFZ/YwsyDa8FM0ieXVExlJZSPzjPY39Ip/STVWxBTe/D
vHJc0dkdK3sC8YJAaYmoKVH+b16tPwP/P3A17/NTneZx9kC9PkBrKpm97ltbtRHQa9+cYQuHaAgy
HYy1lF45YZ3hQUX9tuXgJZPjhveYLK/Fbz67boZnbCwsSAHjomrAsptCLXoUbIt63PQT2jEa7Mkj
3oWxU4PPd4knUX8GmXx7RdxtbaMm+2hx3OCW2liTuK/v/d7VDC66Urx1XxLT4VgAA4Up53DO0R7s
M7FEcPSCeiPLGIyjI7KKXlZiKSuaeA69tnkLZgp5VXO5scOZhr9vGi8STENzP5h8XO1sO7woW0Qs
L55W7NS7tgWdyrANaycMBKo/rWO9rcLse0mXuAy3QKCm2d///2L2zjSOvG9zmrg9OZeMHoY1+BGW
WwUU0/B3d3oxvK16hweLREEbYERnIZEH5to53yIcMQ2vZd7OK7Nx8l0U9xrvZvdVMtRcgLLGvT02
vmFX+4u5MO9AMs1R/3HL5r07l0eLTj8F2AX8amvjNAQW0UKXDM4wrB7q2lNdAPkg7TALYpSjnZ2f
oAUulEfzvung/aRr3xRzfgVX/FGS+VKk9NNjKxnSow7Lah0mIbCJa0u+hvWxEtKNXOqusVOPv9YK
dyVG8Ab8+LcM5tIxWjkK0ZkQWPGgHuwIEoHTgZJNoR3T6Fosl+CfxhsX1hsQ7rdC8SZGP3l1eDx1
gzPpCC1W4kGhAnc23mX5cAiK4plUeC91sfynpne20o3pG7SIJtKCmFqLy2pTSe+QZqKLV5Z/fvwN
hoDT9XdzCUA6WGFwiRTi9zhNn/qFo996E0RospEW0CmTvKlm3MNm4ZQoILKnxuqbyOmyD1xk+0qI
/9cJebEp4S2Gz8HaO8lSKDueEB9R1Q31xjIbmm6YDtXigKarfMaRl4/DO/g/CJa+0kpdxoadJ5yA
O7nG3L3kzhb5uGnFtRAfBEQNM+qxRDj1dfCXo7R/P15uw8g6XMsPV6t3HHwKC6wn4snn2hEbZjJ4
kg7OygmpwwmdnAnqKsfAyo6KDQlft6CiBkfSIVkM6jezP+C8MkL0q7TWyOH+O2DijyCi3cjMJuPc
f/qFG9WUWh50xFniCrdqooJXzQQFKpTUNvY6Q9lJR2W5k+VawyjvV3v2ds2TUg3JnQaiKNq4ALPW
lDYbi2H6lPv/X3yK1eD02KvRSYJx7c9T5v2itj9t3DxMg2sxrcBMCrn6CY+fosOzag7Awjs7H7ak
jE0rTf6ce7oOkKijM7IPldfefsPLSkXO2h/aVTzvCwMtR6slFy5UV1lC/OJtndIyGib31+OxTdPX
gndG5XdGq5ybrOCoI3wC04v6PKJKMTnNf49/4nU/AoXynxYaXBpWGfbtxA4AG1QFNNl/2CuPXVxh
vfpHs/7z+HdeD2mqQ7Pa0bL8OsWnOEUVy46fB6sAx+q+XiuqQ7N8z0XLK+vWROGAHToVCGLzZLKG
jXP83Rp/32CpDs2aS6AsV+ThpFhAgYrniLz7UHU/lV9HS4ODgADjvLfV9Gn6sbsJXwTcTPqlAQLM
SVIqj71dXUbSxqJCiWQNDy1+Ts5ofNlC25gWRgtvkPuDY4pSlOA9eRUDe7cWJZRe8sO+ddcCvO8V
gAHoukimyb2sqny/oMLZzv7Hx8O/vn9QHaeFZm024QbNEhkU/wk+/R46tetqSP8SQli4h4e5Blli
7q4hKY+uFf72CN+Fyae6FoIbrCg+OgoZogwh1hHG3STeiXlfAqI6RKurfbsaJtRcej6iV3voILMe
CZuxcGNhDUcZqsO08nCg8+LATVWg4rJ3o9z7PvbTUfQB6kf1cem/tBaPiNp6gjV4qo7csnp7zFMb
pVS+pid00+NoSa+kVxsxbhpeS9lWONYFnbHeDlEnCIAeOjyNU2urDGPwVB2+5c95L5ulYkno9v7R
tgUFhbuz9Tr0eqagOnMW2tBDa1psluTj+EYNc1zNwW1Zpyh39lX8qU6gBXmyIW9AZYY3/SWmnh/L
gZw4aO8eR7LpC7RU7QpLrl5QuElNQQSdYYV79Kgw9620fz7+BdMCa5m6531T1hZs5FnDZamHuHXa
Ny7d6sc1fYCWrD1b+T6o6LHAhUxWOR9IWiRC/hOmW1u1wYV0KNcEat/ArxgD2YC68ZV+8Lbym2nk
++ngRcoZvNQLmxSHmMpufuU9ZNVdurFPGKyuQ7jSfOBVGOBWuIRegtL1gQNXmPdbF2fT8FrUOkOa
+c0SskRNGcoL/RVSnGcHL/uPfcawqDqEa54yCBBT676ofVLXbjTb/KPb/cs386/pF+5L8sL07eyN
o+9x3Jrl3Ed40o1lWn0tlDjR1Isff4XJSFoShnTH2s3ynoRLqNY0YXdqwPpIxJZomcl9tNi9qwSp
qcU31D5U9No58KIpazbqv6bJa2Hb4qLpOK1FEygK3sTgxKO13IZy67T1eoGK6kxZTSlb3xpgG4+U
P8RAjuDtuzSUv28liWm2lbwMy6xDujI2WDhOZCwZ1uKkuIJKp/vW8aq4TpeNBGZYBR3TNVTSWrm1
ukkwF5/DYigPXkn2vaJhe//TTetwVOiYQiDMtbhSIaMi6D7wTb4ywyroyK28VHIkdqaSZm4ggSku
IRAtNUi5xyA8Un9LjdG0CncfexFsxahw7ehaN2mGGxR1m+q97z1Z88YCGDxVB3J1fm2llddgAUB2
b7XyPFsQXc/F6XEUm9ZXi2LIC00pwzsFrlCpiGpLNbHKex49Hv1VJR6fUk8LYrTxdyMJgG6DklaR
dKqSuI6L/xjY/E+TTWlcqqI/gxyfRZa7fEtx38WRuGpilubLyXekt9OMWsB31uB7nWJuMk9W4tL5
jFvvxRP9RsnBtEpans7nyla5P7pJCBqmnnyu1/e59f2xEQ1j67gvMrhkAsMwLuxdGI8s/IgjxkHV
dN9tR8d9oV0Rt3SGJVqzOTx6aS+Po9/c9s1di/DmTnYIyBpgiOv4hbd0PGc0A5ye2MMGg5rBgXW0
F7Q4WreqR9QiIbvMjtziDKgLL7W2jmAm89///yK82SRCcEwiD92FYq0OZDcthKTmeqvoZhr//mEv
xm98MXvQJmBJ5ohL3tWHeVxOebNVaTMNrwX4GI7NJMocm2ATlrjxD26EhjN1KIN04whsWgEtxtvZ
7YJssd2kn8H8nFYXiBkf97mPFrW4bwoxu8v9ot9HuNlePOt77uzRhMDmpEO82kHYsuywsnntx4Nq
jxRcW48nbrCJDu9aC8pwU0bb3VDylkeMyeZfX0qxjyIMDR5/Oo1DVQ8FowqoYTlC9KN/dnISSX9f
Yw0aPP4c3nKKJhxmYHRUKC5d02UnVm2qrho8UmfVqkPPommBRW0GfprK4LgGw2m1tnDupuHv/38R
Tyufy1RAXChxMzsma351gEmYobDweGVNw2vhWijQ11vKwdVj7WKfhudeEXDc7qOEoEwL18VNUzXX
BYh/5+HQh855WOqnNpg+7Ju9FquunG1IcKKCY2fyfV1lV/DoXFp/Sxjs7h+vlDR1bJeymJtVfGKJ
LTk9dPVAjwxEVR+kJewjq4dURh6ZrPjxxxgOXkxLujMIA4tsBEnyDISLxHmuZ+ojx2F+cdi+7KLj
vIoqkMtKcRPMUu/o8vKS5Vv9lIYtQsd4FUW42rIBSqHjmYpDx58jx1r3HXd0bFe1gELQV9j1SYmG
uNmpcS4N0TIEHo3HtjfN/r4mL6IM7dXKx51+SUrwz0eLAOPttBYbtzPT4FoIg1NULTXKNElYkWNI
6lM17WNERQn6z3mPbtHRFK8rSd9Tln0jIVTDj6mkjfMm4GG+j1oE/UB//szCRjsliAYA+KoDbz4W
Abmu3hb3pGEP0kV8WTD2gxe2XuJ23du1+zks5OKyfX0MVGfakoROXR3ARHaTRqMHEHr707a2GtJN
c9eC1nboQOup9JI1F29qS8a5w6CJtXVaM+wJOrDLXgcyt6sPdEsZvO3S4dyVMrGsNbY7suH6hi/Q
4V1SpIBHQUkjGWR6C92fJaBA/bqrvY/qdFv57JQpbmIA1jV3tgH2LFl2ndh6JLLYd5/QAV7WDEXZ
mqRuUo7ysjLwDlvexcq2mCpM5rn//8XO0C25VTQljiZ+PsQ8X08d6Y+52Pkop2vVBp1T9J2Fku5a
NDEq6udhDGIeyH0PNLo8rRA9qnOQ/Uyqxv2WFekzupCe5traOBeajKPlX1yHAdRY4Duu7X2YfAkE
HD+21vL58a5s8n7tvMwmuxwbR6wJt9cTiilRWY5HUrUXkIYdHv+E6Qu0+A1xNgw5KbyE0jBxBxp7
ZXOd162Ds2F4HdrldKSrWYPbqFMEVzvzcEBMf/t0ixPYNLx2bl7rshiKJfNQihCJk/aHuwiCF24V
awz21/Voa0mk6kCJkKQNPebEipommyI+D+/7qf6yawF0VFcuu4q3LWqL4Kt400vnSroMis3Zxvoa
cu9fvFthpYDbBuy5raZTT6FeuvByqx5kMr+WfTNf8CqjFt5japn0DbBooMQi3VY90fDI/f8q1Iut
Z1JNgF4dvDgERdBEqRLtsWrRNmW7LR6tLFocJlXgODQ1/SdRqS1lK5PJtKBuU1e0Dgjuk7UizmUM
2/x5BeB635aho7tUBvrFAlrxyVIVT4p6n92cRz74R/e5kxbPTT0KB4BcL8ntIfHTa9XbcSm2UFEG
0+h4rpyAuc0t0WPQ5bhJymFuPy6WqvZV3XRI1zILG93292he3CP0uY6ZrI59SjZMY4hmHdLlQJtG
qapANGdhbDld3M7tPzV4mm2339eEAc6uP7PlZGX+mFmo/vQD1LNGEVvA8Pl29s/j1TXZ/x6ILyKi
zn1sbtClQJvZeEvd7ss47CMuAhvGn0OnnYXWO0gOJ4MTHAbfxyVv/VDSeh/vPzop/xy/gLaVZVvC
Q+3HOjjOeHHaIQr2niNsLWgrZuUDmKLcJGfzs1J5NC3jbcm3hC9NhtcyMclDTtugXRMrXd5xtA3i
SW7f+VNXks0tPpSgUsaaTvzqg3GUdel5nafDHpchOngrIA2ASR5QTzXBpZHKN17Y7YpX8hdeK89y
vx4lu1NjXCaLH8s1vIJUeefMtarVWqInrizvr24WbQ9lQUCijJa/Df7n13MX0eFaqURHB4c0a6IK
FJO6cP7pgAKitrZKeq97DAm1UEXPnSNzD8lrsWuc9un7wQo2HpxNU7//5ItdYFxk4E8VDGMt3hGa
53Et15NCd+I+j9EiVQ71bM0rV7iOsiaIWiroehEZiHF3VTOIDsjyQs6qmaNVMBT1eS4FUEHlsZX7
SnpEB2VNtleCUBHDg0/zU5nKGPn81C1bZAYm62sZ1kGXhRwk0NIEb8yptKMuXy6O2AeGIzooq6hI
mlW+D7/MGqCYmsirlrNstqgaDW6pI7LwItd26Zo64Cmi34el+Db53j6CYKKDr1KnQQbvArzdjPNX
Sa2orcoyKostuS3T3LXkajPLL0oCbEsPBHCe1x+wucW7fF5HXmUFafNwRUitJdqfKbhkz6nKv+0b
XItXGvK28nvYBcg0fnJTlkcAHG8RhpusooVrLVyE0QJ/7MIVLYJgZRQ7I0kXLBxY1XUrzXH3t6Yi
Sl2ZRZltBXGwbp3JDMGk6/jm9gLVkhRpO+jnUzdWJ+i0X2VXbOyUJttosbpW2TwvKoAwpbMWeHLi
hFxW30eD0a6V1dFWYVGiCyNAeady2q9jzdyocQBRfzy4wTY6bZaYaUErp8bDCl8ODMSpaDc5pq23
cREx2OYv0BUaPMcWor1JvwrxQUiqLkM6bOlmmEbXYhXP8UGay55AShPmcYIleGeB6WpfuOqQq2zN
C+ZbME07jx97gHJa191ITvcJ/v3mQXQ1whYnr4bN2AkGxj5YXgYGTOfmdMFpbfZxURCdMStQ4dKH
aXM/erSo1IUcHYftrhcO4pM/zwZDlXqTQ5E+PMEujWU/id7d6TDaGVgNgdt29z0SIrjsGxiF2x+8
LXcOrkXqXNRqdaAolJB28I5lb9uQeuY/d0WSDqzqQq9SckCRsRuWzwRZL8rytI8aW/Djvl/QClF+
0OONo8MvkLE5lxk7jqM47858OrIK3GfOanMgFhtPQI2to8NJDumuGinRcVVihXwUF7ghVPPw5Jd1
ePGd8G1Xi33M6UTnxRpB9OW5Sw9e/D47rWn2T+97b2iYbkEuDHuNjqlqeo7qD7j3kzzvrPcN5Kuf
M6Wmjb3GsCHoeoR947DCRjtTApXmaB5qNBOizTaAINCyb6PXUVXTWDqjN3cgWcvA7DiA3aK1qjgg
xa/Hzmmyjx64tfI7L1/BTZnaser4kavi8Hjo+13sld1SJ8nKFjGuoN4iSTX8Kop/6vDrRJ8JvdB+
I4MbrK+jpVIh5cIWzH3uSTyIr3ivnVgaq2VfQzD4JP7cMBtu+40zYzMmonluAquLxqyS+3zH1a6w
2WyPTWZPPnr7gXd1axGDZiSPlBt8aN19b7dEh0w5E1Xd2kg/Wabp89KpG7H578fLa/AcnRWLSN9a
0qoF++LQHRw1HvpNYS3T0Pf/v7jEdjgXpHWKAwLzy+6Dw9zh38blUHjaN3P65/CrUoscqPKhtSLV
ueuX92FO++vjwe++8YrXu1qSxTPfbDUT9ZNZuv4VSaU+tGBBi/oSdeo+KH7VMxmOtcO2StKGo6BO
jMWzrAqojbKiatJ6ibIsbf7tS7IcV4dvETabFkTPwP69zBKgd32p1h8d/ogQG1sfYBhcB1D1swMO
DTBWJllpeZ+WEteJfAKG8PF6mEbXYnjtcLKsBiw2qydUE9KQgtE93cKlvGp8EuroqQ6V9L5RAbtl
y1M4/MesON2iu391+8TQ913vRRBYdk/VZKXsVvvXIDiCKfRSDfXRXsZDJu3LDuvgR+7f9cePSM8L
JsxfuHPMgvQaeLtYjzG0FsSZ1XAVMk5uYeW8nXkZnIAPYqfH835168fgWggvXVvzuoVxePhuBS0H
b9po+ZFxfyPtvuo1GF+L4iWFWhJ609mN9uKTM7lrVDplsXNwLedmFDLJoGx2fgP9AuHrEERDo632
jq7FKu0lxFUA9fgdeEMQe10wRfXU7uk6BGLm/hz3wl9yPtZDIVx2Qwu3m2SrsCIpw/Et79etIpfB
9DpYSixtEXgZllaQA1pKZbPP1XWcVGcLmaquJLfcO1jsNGyRxhpcURcj7KjPFc9DmEQMoP+JZMlj
PwBByYarm+yhhajsa+dOaI9DZS1vhdN3sUsCeXgcR6bB7/9/sZ7tOBc9HhvJbQkbcaDd6L9FRUpu
TP3/D9V/JUO4ixamTen4HePcvdHIuqxxfwXH6y04BAd6Sy/y4BwBZpojf6dzakELTNcI2mA4pw8x
dknaC+CJJ1bmHx7byrTQWtiWBJS9Aj2St1q6hxHPgkODa8rqglGN842XB9NvaMErraHtbYJPyEkT
LePRmZe4XQ5NvzG+Yb11zJTrVhNveycAmV3100rHORLVrkYrVO61TIvdhgVV0Du/17QYTyhV81iq
mZy8tduSsXu9yQS/oR2aO5s2QWFP7Oa8l8f8Up6ygx+r57srVafw0G84riGt67gpn/OKrAt+Jhsv
uHSBcvrIt0jjTUugxTOQKEFOmGS3e8TNqX+1iXN87KGmaWvRXA0kJeGysFsb/nTrK7rwo1J8eTy2
adpaKFdWiu6FYBVPQoRZNLqhH/lNszG4aeJa5BK7n7vUoezWed4l9dMn1B3P4I/dWE7T3LXIXSbf
Hp1sxcawNu954/xDRP7psVk8bJSv7HBEC9i2mKqhFYTdCkRq+t8AbB1IzyJvq6fDMPW/QFJBJt11
woZQe//w9q23qxkM72BasJYukfVi44BT+yKq5q9Bf35sEMNS6rgon7sZQIEYeMpFDEFqlX1yp5+P
xzYYW8dDzZ60h3bADtxyeUjJye1kvIrPiu4BI8Mo9296kQ35RIRNPYS9yisnTnGhPczTuDG4afL3
FX4xeFiEdhFaoXhCzcidopa03gKm2M46umxGI38oc+vzYzuZnEaLVa9fQmfm2GJ67zpMdewVW53A
po/QArVIld9K3xNPg+tdPcu+2bZzCDrrJPNiw4FMP6EFqz1C6KlnA47eIhxvQ5A1J6StW1+F46Xw
ZH/YZyMtcFUx3jnQS3Ybhl9t+V+Tn3aNq8Oglgbb2FRT8cTR6XpUtPsCXoVdXM8k1FFQLdzTCtAo
9dT6a5C9aRu/yX4LV7XORr33dc8JQs1zVFrkXgUysZtI35b0Ry/2Ob+Or4IYGaTbPIzb9wdv/cbs
/4gTO9YunDbscvelF7FlVV4Zkqllt5HFPvI1YLFZve9UqTNlDWwB5qHo2C2tnrLm2pA33ZavGPZK
HVeFN1O7HRxs7kPxcZ7KQ4mLcr71/mgaXFtKLGMF8QPMe8w+5360UAUZwY2XJNPY2jag2nRue4rl
tKr3QXVbqvNkbVzTTENr4W8pa2QEBfubnX7MeXsgVRjNZOfgWtDTqa2RQeAnU/uWNz8dMOdsUYWZ
Ike7GSto0lPaFPBwtLhJy36b595xz5YS6FiqOWjssq6xVU3iTbOc0Fj9eNzXTR3opFcrqXLqNvCQ
VVpRX7HrGDpRNYx7yvMAq2hBaXdobxM+LFLyc82qqGqsyO2/eMCp75v//bteRH3f+KwO6YyzF5Pr
r2Di2Tvf7+pfA7fCj/t+4r7aL34C/SXB6DQ19sPAgX4RuH1FcRoqdyMJmVZAiyOI7o6rh8bLp3Id
WVS1cxmRNiMxqopb0tkmv9TiSULgyfecCjem1YuXSR0dsYVOfD1TBzoFFXdz4tVpWTy1RXPKQGkW
uNn3WoyHgltL/HgBDNPXIU9dXsuAWJh+QRLb/+K6Hx6Pa5i7jnWaagm2CFuw2xx+Df7FK0+0FNe5
eN43unZN7blX8xKit7cRmrcEcmYFZ2NUZ+VT3vq3fb+hhZdX0Y54M1zTLrOoKZ9I/iEAVeTUbOS9
1wm6SKDjnnoKiUwfoNNbW/F4rc9y+m677jWvaUynz113hKB5JNwtNn/TSt///yLUpkW5NToZ6Y2o
o5QXh+06egQ675RSrpMWfUhvPjsG6b+tKmPHO0ENcWMXMnmSFsOWWtoyH+5myt90zls1qsgmMcBE
j5fZZBYtfq1sTh0y1tkTGwEGsQlIXpd03be96dqB5WpP0iPwU2lf6/ajHI9Ntu8kqcOfAMltWdrC
LOHsxW6rDkO19X5n2DV18JNiubtm5X1PUO0hm+nbxivjiW31JRksroOfBoE2BmFjWyNi+ilpOJ1o
0AYbtxvT4FrU9v3AXEEtesvUycveNWynubVcCDR0x9egLp5sv76oAtckPNmRw2Mf/H8Dyt9VjkAH
PkmfE6+bMWv0CV3rQ3PGEzt/g8PwYb2Mu1DRQIhqB1Z0yw08UDlu92nZ/aiKMH8Xggnn9PgbTIbX
whSCRyFSSVM88ZJ9RKeEOgi+BNHjwQ17gK8FqTvW6Lzw7+fK6UnZBzUOUTucSuv34+FNc9eOrRNZ
caWEZu6NhBCbJ9ZlIsPG0hqG1uFPwwh0T0dcekOvQZxBBLJyt9AT/+e8fsVrdEIpXmdW7zsZakxT
CFUlFVtV+52Ut9FrI5+DZd07Mf95HXMIwIdxtokvNOwPOiLKTpdy6T3s+LL+11c36F1FahfqgQQ6
IIoOwWo3xYisC7p4CBKi6P1M+nLeSOqm5dDCuIT2DrSjMfVpSErykxa76v6BDoMawM2Tu3hHQgX0
a+XW7wCD39h4THuDjoGqi95mqkHY2s/y6J6Gs/9O9JF7Jgf7km4J4hkCTIdBDU7jrzx18ycbt3EX
N+UaHT3PFhBAOPxU/ZoGZ1euYbb1iGpyIS3i7hX60OmQvcbh2soczKdxsUU08X9C+1fiQsctVb4o
OlHDYkrcKN59ZfMPCNE8GkJCih1qt7gQbwXnd3vEy5k7obU6EFcit3o4THGpw5rAJxVQQUb5DZzx
b7w4P/LP1hf3jEPRxzLudzV1kUDHN01tCf1tgVtroS5Ody7FddpSvDSszl+opjwYyokjHa2+iFtI
lC8/wn2vfIEOa2qmdWl6hsWR6rrmX3KcXoDrW91034ar6/2FU9qD6wilE+nT/lDNufrUVtTdONAZ
9g9d5U9Osh27EA8p0odkqovXsUJuAJtMQ2sJ1GNhkS+dP37rR+vAZu9Yya3ynSG6dQjT6KFdcW1X
dvPCsUooOosOWSmnJ3QV+FEB+NdGmjZ8AtWi2i0Lu1dOv17zMIisQp1Te94odhhc0tNOAA1IJdPR
QUzJ5gPjF5J9bq2NnHB/knltu9BmXVt5OfAShp/Q0uW4tyx4dvvxLOcnsD6vy1ZDh2ERdBiWk4YN
WW2fP9mkOGWDdSLdzCMJAYuZ1+XGCph+5P6NLy55Wd9BIp4P2NaKk6QA/KIZ03/CF26Mb1gGHY+F
B1An6yD5/aTE+mYu2HPDrSOhW6tscCAdkwWeLy7S3kLFrHlq3Se5dTg1Tfv+/xdmkTU4EIsgRfGQ
/iPooeqdCEWhx4dH09j3b3kxNktZ6ix1iDmT4Xle/TwqyK/C8w6PhzeZRDu1OzZ11pXB4rVS0DDy
hvHg96DOezy6afLkz8nb2SyJcDrxBNAh1IfX6pvr2sVTJ9otSRXTL2iBG1LXqRTD/ZoIb44GL7+W
4JGO7GHr/cBkIC18y2UcAaLPU/DPVl9Y6XxOSbqvNvA3GqtFokKN8ko7deiH/uC6W9pdhlnrKKx+
9QNQI1MsazoDj9kqGc1duw/jFehYLPAA8Zze01Sb1+mJZT1/l07V1guiqXKlQ7LsrERj11iE6Lj4
2RUkgr5Jx4NDsU7xQAkeXX+G7Rs27yx06/qEEoTmdoFj6W2wQMxbsF4coE0mVAQqchXzdV62Epjp
sK1zWs3gy3eYD34vq0rPjXxTuANkYbLICruoh7SD1QIL6V0ERCQLksePg9DkC1qI12s61Gu5urfe
GqPFbuK63CohG6JPp7eqOtuSWVqlEMZIT8U8Riuz3vhsF+MFCXR+K+WjJuIHTZqginYe1zkZbHFq
g60al2H2OppKqJUu/ZBZCbXdS63y94pOsdWwfclMB1Qxf+yFU9RWInyO+4ebjpFV5Rfh28fHC2ua
v1amDkAZPi9znj3JLDwX6RrThb5bsy2MiSHZ6yiqOQuzcVayeGIcblmga1wBXVx6QRWtytkwkulH
7t/2Ir1RKliPDjEryS3yaZ5Z1LjhQVnFxZu2evJMZrrHxYufmHNCQWpVWYkzjlcQ2x5m1/ug5LRR
EjQNr4VXSwrm2GG6XEFIFTv5cHJa58jyXYpkJNB1Bod0nXvU1d2bDOSxgtZg2+1DEwa6viBrnRWt
QzjNlfaXzB+eXL9/fuyZhi1Hh1WFcxXaPG2Lp3RtmvHNXHZ+8E5O3rIeH/+Aweg6riqQqgGxUpBC
1dSfjsO0fKkdNz8EvP32+AdMSUhHWBUM7GiLXMLEr+onywXjNivjtbNPucOjNhCxKu409yIiy6/H
P2n6Ji2cJepSpeCNleDjzswKLuPKr6nlbhwk78O8cg/R0VeqgY6BNeKkBxGsq7ccCFkuHr7FR7mn
XrZa6gwrr2OwBFRh6o57KKWWAeROzxBa29gpTCNrYUxGf/bDbnJvlcciykjM+f84u5LluHEl+EWM
4AqSV5K9qbXYsmy5dWGMLQ8BggT39etf9pxkPKERwZMidECDQBWqUMjK1InZqIaWXDj1rNFHXKZn
D2cqOnYtb9en0yZxFjuQNQXdEO3eqWiMuyIQL2LOvtqVE5tVtyfWJhZg/IScBY8hrSbQ8d+FnVs3
EU/DeojsoteJv1xREJ/ZjpQEL1VOPbcOM4jXtknRH11k80ZlxC7sJ50gxYOfm2eN6ylCggzBgkSl
aTjBDKVcO8c9f+3RtjTueJhGiHfPt31NseMyEmtoIRhmuLgt277Rx1NeVQdQiurSItXokifPYJ6q
Wxd3Nh72e1Gue7DuaZI5xSEhQ6UAwioaG1Itz4WRn8O5eS7HMMnBBHZ7XRSHhIyWylGjXUfRGXcG
Zd8hDvZIujAqxiIqUyfKfE14UO2w5MpFnQYCjoCInPZnNwiOZV/sGhe427HUnHaqKqlMSjX0nUG7
BQtlf3V+96diH5zIvfvb3Zd7xAlNGFL+iv13buFAkN2vTVQU+iQ9kLg6AJ2R/xrjKRG7BTqemt9R
GZTk37Y7usZ43XUwPkUZ4GDU1ayTwrNliqoJVYt+7ILsPMxG5HhGvI6PLuo5JuGR3zNokkPxztiW
EvsyY1XVstKDjK5xR7rmCFn4HfSqTryqD7et91qG+v9jypeRVixbhJhy7MYUfqmtKHdPHV6lQv7N
ZfvCajSB6HPr9WXcVZaGkN8LwxSEytXdCu8u/AmU2WVcFaaGW/bz/fZl7JU/gzi1rYA3AVNQgz0R
Oati22+zTeVOX2aw8voazL4lipHVBKg7eiDDqO1qmpjU1XW+qz5B8vEmzX0rKweUCsU67Up7FsfB
zctNMcKXga49N/yKTXjkB8F7Gq2kh2IlPXkMTboj02mSqT5Bcm6vtKGAUl/fnJfaAEFr+4qMs0hu
26pqcMmlh3Zpi5H15Lnk3PgeEGTK0E1wynHj+FLIplMOXLcZ0HMf0NNkgJk70Bjn5yHIlzFd0CTt
oRZT0zPknu6WhX6rUb3ogm0VSUT7v4/UOaXMK8H7/Sxw+dyHbUsfw7l2NEeEwnllIivbWKnI3Zk8
N6W18xcOlc3wD0jR7nLRfb+9s4ouJz+4/vaHC2ezFjwfK3yBe1h2DuAW7KH1oyYZd9egENbR+n77
l1Q7cf3/hx8aXbREOoWPl0j7vYck1iIuRc40x5xq8KvhfhicCStgrsm9Z7PJI9NApZ89mDqEnWpw
KeNG+5GwML73PLYPHqfoGI+FjklTNbbktk47Tn29wvKrEJjJbhFXorU2jb1yGzuu7QeS81p9s65Z
ib5rd9pN6KdCOhxQXUlEcTLIqC7Dpwu4WGE+nkuj1rOhXaFTalMESBnVVYYDWgSmHHm8+NG7f8za
RzX1HXQnBxK2sels67+G8OHftrNaSzPXbo/j2XaMJzZmvh8tPX50k93LEK+lziF/CGHkZ3B0dwdS
j9A1WJhxt1iBjt5DYUS+5MPIHHM/70p2Dicv4d20a9A1amY6WODnebYvs1z5uIyH0EbkZ6c1hsjF
JdmpmjtTDI9tHh6WctVEAdVnSE6cV2hHba4N336x76d7n8Vpv7+9CQozlfFea+4wUyy46TNzRGlz
Haqhi1OHjjp1A9UaSX4sfA7FUVA7PXPHxNMIPZSL849Pe3CRkpjbuvdZ1XdIvowSCBcdSPaehZ3w
fOfqkAKqpZcCMLEmz+LNVJyDlh1dTzwE3Nj1nS5xV7iyjPwKUFJAPxqOIODy79D5fbbQj1oU/FQG
zX4k4QlQ+svtnVZshAwEK9o1qN1gRCHYXX71Hoksb9oXRfHiL8uxWHWwEMVGyLivIgVdDITai3MF
1Hss+tmMOxvv17c/QrEdMvKr9PLZ6U3ESohr37U+fRFQJm5dLQny9WD45O4hM2GlE94I0/y63day
Z5TvAkH3QVHHfRocb3+CaoGu//8QkUGSXntjtfBzn4OXdA7XIZnCVLPJqvWRI/LQgVfleqvh4fiw
uKyLTLBbdNagObM/v2j6MgQsZ4bhrpxl53xto3ocdwHLkhGcCyPAqMx/Cywg7AcdL5lqqSSnFiYr
BB8bmCwgl3ys46bX6ZaoFkrya5el/VJPuDtxy4buU0B3VQv6MIjl/b69zYofkPFl4dTYuMciv/bS
9rV06NEy+fd81JV4FJVtX8aP9RWzrK5CEpCjqj2bYVTVZWTZTlTmWeKINIK8XWw5TYQMTVNWUmyH
DCYDvN7qKbW9594/lDzp89PtpVKcTDKSjC5W13DBs3O9trsmCsL0x7x4O2aVB7aEmsmr9uP6/w9u
11quPdc2NnzKX0Exby9tNKbP2z5AcunZmRpOAryxtWVF9yGHtnZq4FEhcxYWL8bYn0K+6LASqtWS
XNzsQGC6QJXlDGTfKafsBJaEuGl+utX0kmW6Z0PVXkthmy8sm5eSk2c/5claZ8d22kRkb/sy0IzR
3i7BlUWeDWx3C4ZgbvZxO5uaEKGaueTZxEfula2m94xrIUuP/TaWFl+GZlEHJDO+g1zSKc3IcOto
hMPdth/FlGV1waV0iS98yBpBnmkOz7Wu4Vc17tWEPth8gEqaZ1aYsg1NxIzWcVHp2hYVgUAGYaFO
wzyoqbEzFOGSfOUxfmJvlj8oYoHhjj8H48EkOqJd1XfIvpunkzXTmp3dunhsUMCuM12dQuFNMkFW
4aSZXwyCnT3zB/joohF4SmatiW+dqkATlFXTlzy2r3AYrFNGnm3oFPfvlf3PNrORfJQwtMT40Ik+
syz85lhmn2Qr1V2dVJOWYi/pB7OqgHQ427YbsT4Aev/19rQVJ7EsI+iHNGfcBoDMYNX8xxB0jsuK
2M9Gu43dBaKQf9v97JRByTz4U0PypMzx0NhNyabJy5Asj1liCgT2squKOM3C45y5MdQntpV0ZUxW
WYyGwa6l9dIrnkGn3kZhOu7Xpfu1bfrShbiwDVpb0MN6xkck/PoOnhlRuG5jsvNlEJY3uBMVJYxm
GvrfJQT/otHT4RwUZiOjrqA1Ieqsw6au5Ij6NnrColSLu1VYu8yRBazaSCyDkmeH23tAfvaCb+ti
8GV01VCatZOhw+DcXwnxDQOwtPBJsHK3bUclPwVJ3hzkE6511cD/oZWTtFP9Ola1xt4V56OM1s78
purdicGV2v3Ad9DFfjTdexOtxeuwMbLKCC7WNcyfK+Qao/BEVGbCitDJvu20kfFbq2lDtbTE8ptG
dsDTxY7OaGCZdI2nirdDXybDmi3QpPqsgEfF1v7ax+H2CeiHE7JvD/MU65rUFQYqw7j8ERfppu/S
u8bwaMxziOHmk04EUdEM49tSgM1oW9ldW/PnpWY7UJRHQpCd7wx4R/x3gFa84xfJ2LzPiC6tZyTc
PWZuFhXOxj26fvSHPCW1+ZqzAqdSm41BRAtoeDJGl8hoQ127qmr9pBjcCsehRgCUHfXdmM5j0hm6
Vh7V0FIYbu1sHlYnJ6hJDBg6hD60zvtUQ0vOPfVraU2Oi4XB3XQCO7/d6iAIikqHDO6iXQ0eDoE0
2WMCddc8IuL7YP/IUyPZdDDJ4C4jnHk9dW16F8zZHZ4p7ykfXsOqf7k9vKJyJiO7VmKNU+fm9OyY
616A87UrvlCrQBP+cNeFv+xJ94Ki+qHryfjBOElhNDmtYDm+idTQmU+u/1qv9sMSzDsv+NmV62Hb
F0mx2XBN0oQMIHgDKI06X3a1Abg088AIUkPbwwdD2LY2E1/Gd40QPuubLkAKVntzIqzqBbBsYxf6
TfnkL7OmK1G1cler/rByPLUGiPK2WDnXjgCYjqp13NdeHc8THtJMHuVNqImCiuuIrETo0qFYW6/E
TzUh9H//sPY7ClVRyczIIWZE54eS65ADCqf8LxJ8+KwWmQiagfD4WIdLf2ygCL9vrHx+22YFksuT
dPD9HmwS57nsEkhBRh0Ur7ouhLr3GIXil5PpnncUCdV/laUP32ECk1BYFb6DWIcwPNvFnqUaPIpi
52XwV1V3M/Wcjp47x4vt0Y/trngq+jqp+/vF/lX61vH2aim+QUaAzW5a1SNt6NkMZnqccUU/0q4A
EQHq0JrLueonJP9nU+im4YLCUVZNfQM2TbLmUb+249vkzTzb+CuS8w+9N/TWgtMSV90n26mPQPU+
ua5OKFVhszIijE1DhV7QBSlWylDvLOlLOLS6O7RqhSQ/D8slW1hNkJmHYP6CglJe0ajLdZQEquGl
0C3WprKYm/vvzeCAtL1J6aNlLmHUj8u0DQwhixN2gq2Qs8QXmC2PuEAfcPbPOIwb91ZyaQZQyFSg
7/E8dX60hkOEolcUzluHlwpejdfynoI/+GwFD6ufRqxpErqNwIzIWK/OXNypsjg/l0O9d93sbEAe
ocvKTQtPZKzXnOcrUCKYe0P2azhF658u3fZWRGSEF5vwdl0TjA0IE2LnV579YxLNPf1zfyIytCsl
fW16QIic0/rdg1b7Uur4tK7Hyv+/QBEZ1GVATpqQCrM2OppQ8sDyX0t7vOZpul64z/0JCop/h+UB
eNO8C/ELA2rSXu6DbWK4R3F/f/tIVn2A5K4mFCksa8hxIbVeCEH4XaPU+mO7sdnqGIhVqy9l3GNK
hFGv4FkRzhfgmGI26nJ51dpIrlrPox2gfATUctZGQXZXYfRxk8yLTWSqLjMPh5L2MBo2fifOtyz7
cnvFFXdQImO5cEXg5XLF0bk8wrtGcKj3ecJjoOv7H07cHnJNhqrofCMyqstaywpNshB/53VYHRzS
3pN0PtdhgUdrCCdHpKF7C+LhnHXP7RI+N2v/9fY3fn5dITLia8HDUxoSnENOejdNp5qCK6w+D2wb
XIfIaC9iZzaeMDF+EHSx6Rc7z1/i21NX2JRM4SVAe2VYM+NnL/faHRo2MPWmMGNgp3WzV/2E5NI5
tYM+M/ATObrT6ewnRtBB8lJ3V/w8nSMye1fhhEXTWt7wVLQ/OT2l40vofS3n1/YRvV6aVVL4tCxl
aJQ0DOkCG+ahf2E9zgqjCn/e3gHV2JJX5x3AIfWcDk8ds6O5zQ+NkSW3h1atvBR8uQU9b8cgw9O4
fEFlYeRdVDma5FYxbRnnNfprtRTl9SQN52e/RDt6Vn+/Pe3P70tEhnaNhgfm6dzy30mLK3M47MKO
xqTsjoJ4ceEc8iWPM7INRENkpFcGAM3qgzb4qTSDBAfVfYoLYbH6325/jGqdpNyZNR3ez0JYvxU8
heRuMrYlJzK8q0Rh1cgKrD/jxzJ/tHG3mDX5g8Js/OunfLh7DZ4bQl8JB2kf9JFLH6DhFPmphmxP
NbgUgbMZrfSrZQxPQcYTRqF354yRm+u60lW2I0VfozHmZoIQ/PuINm5RQwrDyfapZcRDVe5t6ORM
c5IPm/QSbSKzejW1xzhH7/7RL+xvhdndLVpwu2qdJN9drDUl1pCNT7QJIr+d4pHZd4CYbDMfGdtV
LXlRtaFF3tPcmZwXsKukJYnbToCpl5o0D3WCx4rYKLPZdDwIm9TL6ksP+b5pfODghpm7vTdoPkSR
0cl8NnZR2+bQsfpC2uxkk1eL5KBW7JL++iCQudtOUlmzCzqt41jzUJxHdI3h5b6855QOT8TN/r19
TCiimAyAy+0Bqn027NZrHPDKO8fQ9KPRGBLXjcWCP/WkObgVCyZj4LKmMaZ+7rsnf+qecgq9qBQs
T6yPS2c6to2u+UBhvzIYDheElRFCnGMlGL7IsF7KAUTNRVq93F4x1Q9c///hlAKDfUFJgVMKTyiA
zc67tRRPK9VpcirObZkPzeirfPCcOXivatf5FhapweLGdZ1hd3v6qnSVSAdhAXVekpWNc5oze8+7
d5cFDJz/fh/53IpLKiIffB2tZfxLxHq0Z2tbviGj5ILJ59QRnXOy5mLHRXi/jLOOEPY690/uhzLH
0cKrjIDwwDkZ9RQF6Wslvk3OBF4QN2qH4sfg0G+B+QdsVlFejcdBkK+Z52milmrDpAOzTutxyOpF
nKHdOZp3vg4/pRhXxsplte107opxB4u8tGE2RCw0dOUR1eDX4+CDEQuyQuq1MMXZar17AMJfiLD+
uW1gqqGv/v9h6MFqKl94YXUZVxEXYbiri22QFyJj4nLaeUAb0wqXBrzN2PPQRqzoNeVZ1bwlvx55
bRSZhSWBpOb4jULn8Q8pqm36CMS+/uqHVaknnwbgHO+fpxZifz0xCaglvd+3l1xxJMngsc4f/Np3
rrFoFhE1vntWBbb0l9uDKzIbT7Jviy90CjgQ14v4MlSHEZQxs7gL8rcwgGDC71bHYKX4CBlK5kOR
aQ6Hur5Q0JSMeGYNBorn1uB0+zP+ewP75IyQ8WRCVAL5xVJeQlQDsrZ+MvlrlvPI5PU+DN+5eWSl
SCC9EqfpM+pk0ZCheJ5VsQ+yurxIoF2SsED3iKmAqhKZD4ygf7qESCOmg+cYJqZ4dboo7M8zLvEh
VNRqdAZAUDrxQUSmWYHrze6zFZCuBLReCuYzJBPdDtLssUjmo3nCy2zC9lSTFak2UXKiwCCtV6f4
CR8sYWHIQSPh3ueFrsaleJMnMjKtoV3eLqITF7F+MZx8v7hffPG4po8kG+KMDpFVnoLwnoCUmppx
i1uKSTXFFtWnSXFzLjIbdO9wMifAY3kb7Ow0O47afFVx/LjSBSKvOTMnZ+2fK3ONwsrZZ3m7u73x
qqGlm/7oV+bMqqm6iMI7uEjqaJVuHFo6HKp56v2WserMi2+FcY9s7vaUFYstg9XGOf+P2qY6m16/
b4cwgYT1s+lqUlHFgsh4NXdE5QkEZdU5HZ1XkQa7ul4njZepZi6FvxoicCDYsqrLbKLp3zS+GKKP
MryJblsYyYd5FrYlWWl9MfIxixaDQnWb/GuQUZNK/YfA+uSQkNFqWQkhKCvz+mc/oHdh/dUi7q4U
/2R+dszCYjd4X5d5OFsjkOLonUct5qkLRbezlvEP65tTGvZxYR4bEPDb+VNrXso+zoP2IswdIE2R
nR0Wr96vA+BMfhEcmt4AAYNZfKU5f0TzmyaWqzbhuvEfom1qt8LzbVz+Ul7kO9FOvxB7i8Su2lyz
TorbjIyNs9hk0QxCM5fM62LbqyIPncKGecnSf6hONVJlptKRIJBFGe31xAlGNxmH8BWyKF9um5Ei
qMv0Y3MLqFKwWP2zETxwp75jSxf79TeOgsVYfLNKHpXBxqxNRsvhbR58ISsSwm5N5505heKAS6a1
7aSQcXLuCjVi38DopkiI+QdYbj68314khRXJKDmwyDKDTbCitTF/FMz8TZ3qAbfVb7eHV1QoZJDc
FamDNBwzb1YBbrDHap2jttnPw7ajQkbHtUR41dLiJMqK1yloYrJ8M4AP3Tb565p98LBFrCHI/tLq
sg7Wfd15hzkwon6gj3O5TYOK2FLAbfrGHoGzFBc//w6IVDSHsW1uu6TI1GOeYHVd8Ll/DtLKiryJ
o1RglhrnUvitTD5mDiGFVN8Mk6wYKLLdMYsrw9M1af2HR/rkhJZBam01CiPvF1wlpjezZck4LvEE
u8+bxHaLu2Y59/2UGGXSoTE29SIGPQd7jQfj5+2tV6WuMojN9PIK/IVO/+yRPBpHerdAW7Lqurhr
vnbFy0jsXdDNyZr+vv2Dwed5q4xqa7oucPpuqC7M+zlYD2XYRq14r8zHfD4t9TZvlNUh+WpCl7Bu
4I19DsKkMnKrtwL3HcvTQaQU5AlEpikzrLYIPdvtoRh4oeaeutnetsKdU/C4nNrdWALO2L3UrQfG
jza2l3UniE7D5j/r+MRqZHSbl5p5kRmrcyJsjYmXx4Z97w4PNmAAroCQzskJgCBp4y4c9m3nRWNX
JrQ8+OJbXy8RpXdDa0d4jooBKktu76vifP0vyf9whmTcNHDrRqpByDlkL1PzlUwak1GcrTL0rS1b
KvwGKe+8OglvaVINP3l9Zw2ay4DCxf8P7uaDQD5n43LJljXyGj8yx3+3LYqUrOe0mNxgmZaLIS6l
8e4bX7xx46SlZJ0RQRv0Zy0XtNvifcKMHXjSplnL2DbDstohSIfqbJvjseQT0IzjNzZp1kRxAMiA
tgk9r3PoFujsc9b9bO59azrQsk26lEeFNca1oXvUVdiNrAY5MhOKp4vZX/rlTNgQm+mbwe24cjRA
RtXZKZOcTeBOo9SzndM0s28FSxzzV5VWCWXr0Wn92CpOwfy7bzZ2xBIZ47Z4o8dH6P+dRO8kYEkO
hz/GAJRpAWHR+Uzn42gaJzNfNTmHwi9k3UhaUatueWuf8tx6abLs3WY67jzV0FI6MLNGeG1XTkix
y3jq0H3OdE+xqqGlRLvvyDgsUOm4CLBF+SU5hN66LRcwJXf2mTWlwHhPlzw79N0XqtNAU01Z8uWy
7Agk2cPpQumjEdpJz739bVf+/GbjyeC2WZAlBzPSdBn6f/BEWrtPbvvkDP+wjVhhT8a3ZXVqFe48
W5e5RNqVsSj0dfb++bKAa+fvtLRMB2fyFmFdwjo4Ohl9Dl266U7pyei21iXV2pHGuhho7GSud786
Xw2j15QnPz94PBnhVg2CdpnVWhcRPhTViUxjHJRxu2Tx7V39PNZ6Mr7Nrrjl5WKwLlnziLQd1Kin
tdWhgVUmI7kmn6dUlHS0Lk4NHqXErb6Dizuq8QIjOg1sXjV/yUVtwgqEmMm6uOljmuUx/wmGKE3w
Uq295KNe3zhpOmLtc7CvWKJ8oN7wq8q6xHMXqvkN1fwlf/UqZ3a53WH+pXWoZv/sNnkylrpXPcXw
/wd28yy7dWu4lJ1+M+cadBP3C4RNb9uOYn1kgFuxOGa9ZhicFXeMPyJXXK1TXX2/PbrCZWUQW7B4
pZOx3rq0mXnw1/GIaK45ylRDXz/oQ4I5DmuHNiSG0+CKE6L+I3iaNs76uhEfhhYUhSWvsc2Li/5o
Ad0nDrmkbQty/ZoPQy+zs4yh4ZgXyyFRN0B0Q7uTqgWRHNWqOTHWklgXcwiSIvOSiW88YGSoGjSD
xrUFkuBCV/toUKjwje5DTnSXJ5UNSj4KbFZu0XWxLg04dJNyCH8vdmrG0BBBd6orNAaj+hXJS9um
dL3U9RCZup9Zsy/7MfJGIPj/vb2zinNSxq51Lm5gdlOhKEqKxAGuzLuz2fclKKJVlxeofuKaQn8w
Ho/UwL1ntXkBsDbuw0MWPlMfBHF/el1ZSbFGMm6tNLKRtotnXirOE2Mc98JJf7sWnmIX3TYozPT/
GMryLOtwVloXqNw5aDsgeNexEFFu74LirJQRbIFv5WVewQm8rILOj/HacDPOykqTAquGl9wXSEpe
Ww3Wx3LXYx/+csm8s4tOE8dVSyN5cDUZ7TRzWGg72bu08E4AFm4c2v7bdMhcdE3h2talQE0+bcNd
w3SNuqo1kbx3AusPYp1pYkPryJyTyqKRUxxu76dqSSSndQIUCf3cRWpTl4cpbV9qr9BgOxS2LqPV
wq6YbDzSmpdueTLqhAc/5uZ3mOs0oRQzl8FXVYDzJjRWBBGS4sa8RGHxentNFAsug61Wq5xnv7DM
i+2R72tVxqBz/jU7uhqkal2u//9wynQiHczJhAvly/KvgR48J3OBBLD2Odch31Rrc/2yDz/h8sau
LdvLz2nzLnh6yrpVk8grjkgZYUVHDlmcFOleOFWJ3byb+SO0uaB1OMbZ+OX2+qt+Q3LTfA4rGliw
yZa/Nc0+S4+r+NcFIUyo+QjVBkvOmkH4FuggnAO07U+EWnfCdSOPz9vOAhlQNa6D6/TrZF/MwITC
dhCH2lKRynYkd4WFkICGGNofX+dxDw2QiEFXftI8zCnsRoZNucNqmeMUmhcPpBV4ddrV7N/be6qY
uEwutmYZ7bMlQ1RyxygvhkNAykej/qcr/Odtv3C1pg82v6ZiqXiAV8S5fBJ93IC/f+kO3Py+bXjJ
a0vh9Wlp+ebFAdEhW+pj4IFYICtPogp+3f4J1epLXmuDZn3qeYB3UKtOSmPehUTXMaIa+vr/D4vT
z1PrGyOWfwmAhQP3px/nwv2zbd6Sv1IDEELfL8zL4C6JWY94AdAhfVTzljy1CwQalVdhXorBiOc0
jfEMkGybtRRWIYVm82qg1qWrLTzA8SNfdHdixfkio75EXVWET1htpwniwM93ochA4qa7ryoWRQZ7
sYGsYu5g6aLNYtQod3lfbzu6ZJyXJ0JncMeOfgfcP+kgdQKwx8ahJf/0/CrrHVHiIuxHuShfMrf+
sWknZeawjjlooM8LLDezT6Np7Uwk1LeH/rx4DoDk334D8amhQZchcq+WoZAdxE6/C8rmkNZfJ/PV
rHRhVbWl1/9/8E8cukhmWgTssnQPjsXOZWgdbn+CamjJO4Nl5u7g4xOsIjhBN+0rsNHbwoUMu7LT
ubXFOODAIvmrPXy11u5926Ql51zrbrHXcfUuZc3wBgsiiVFH7KBaDymE+pkrTDPHeqRZsa9M585r
dNTHikdKT0ZeWX1gZ9THBZKlTVRRAkOP/RWMC2bcrHMMUqLd6hxr8TiELMZ7XeBpgp8iZZJBWZlp
8qJdwGM1pcvvZXpKq+XBB6kOOMV2bci3ubDMJeZUVV3UPXBJGXkZDDQelGybJcnSjkyg9aAGx+Kl
CLByqJld3NDUocoUOy6jsgRa+4OaI5+vIM8V+sG+BK7ptp0q0hqZQmwqsgn9BjMKN+EDZUnXp7EQ
d+DLuj28auaS7/ZrMbCmWsxL3ftJ1g9nE8/et4dWzVyKrMXsUryh1/NxqntGd5kdZl62a520hJ4c
bbKifXbEAAHSbT8nOXTmBlPPhil/y3KwOw47v7YjDgoiy9Lk9Kqlktx6KcOgpcaYv82eHdUVjXuu
i1yKcC6jpCrQ1E9zicvICq2pXPCDn9t39sZnP09GStESBBSVw30kIHk8ut2ZdIEmMqpmLsdc07c7
15r5W5XfuWJn4yQQ08ZSkAyRsoH+CdZ24cCynxwArxuWGFRXx1WYp8wfBpHaNOtInb+xvoiy8q7w
v67uz7nRleUV5iK3FPSOTUmOTts33yKRWYqjcHRNSKpFl5yWpm6JVwSkw62TRy0tdjauIla+bIvn
/4e+qta8JB7MhazVzkSffJ+/3/ZR1cQlH3VoX04lZcVbJx698dCWSzR7mjv955hJT8ZdrY45zmM2
YD/TKcJ1IS4WEZERavbWt2v+Pb04QNnd/g7F3soQqwFADcPuYJigAYxT8SvNdbyCijArg6kCChKi
5rr2BQhdDUhgLV5w7GwO+kK+40Op2WLFRshwqrAUoq1Jz99sY4rsft/Z0HrS6RqoBr963IdUcwot
KKAVGJxnYBEPI9ve2U6bbFv6649+GHwMzAW0NAF/63MBxjESr0xXYVXN+7rbH4YenCB3OLX5Gx7t
hfPGWFLYGzMEGfGUdv1qFWTgb4b3Ox/DeB51JWfVrOUw2xVrF3Qef3MpTyAluPO9YddD3nnbeksu
a1JjZUYT8rcFx3rZGIk3mBojVHmRFFDpWjo9isP5G6kfM3/e11o4nWJNZLzTagX2lDk+inu9Ew2e
d0/C7+iE2FZ2lvFOrdkE3C9y+4T27l0944SBcnDAqnsxb9Of9mSgU+N4JkR+iuJtId7eIvYA7T26
N6ZOk82rFkhyUbO1soxzmLphDfcu0OXwqSWyFl0HvCK4yrgmXywBVNJg7qlJH7Kq2TGxJLXPnoZG
95CjsB4Zy5R2I4FC2vUgCH5ZlH2Z22AbmOH/BBxHlg2gBUPasfJTTkBD7pYP/bwxq5GJu4ZhNEXL
Q3IsvCrxLHIM6i5ZC6JhUlBEEBnShOxr7uvS4G91f5jDJ2fcB3bMlseg0mBhVAsvuS0fhqFh+YSU
D5RpHET+hblNw9eVwU1VlnoLxL+Lt6awdmgUj6nQ+Oznq+LKoCbIG3O3zZl7CvscsN63pXLvuPPb
n36tQ6rJCj53KrBh/B0/ytZfnC51ydGYDPQjFodypskyL5p1/9yn3P9DODVVB/Xnmr957Ls9Plh4
q5u9xKKa/OnzbXVliFNfuyIwV168uYbxMgceRRFXlxEocJVoKPl7aRxqF8EkKpwHa7dz3Bg4R5f9
aubX0Xki1r3Jn3JbRyyk+hApO657gacvuy7eUryAe0g8iF9s3GEp1lYsXBw0wSLvCx4Njle7DDTD
mgKFynqkQFuxJmUlaYq3EgjwsrRePUiKNMWmMw2ljb83oPa6qarrnhxBdfXgG+s5s63HtQ01tqmY
vAxwWkIwR7CJ8zdRP/jFT9Y8jDpBCNXQEmRi6YeSj16Ihubs3I1fgYzzGp3Ql8KlZHATT8GH11JM
m+b3SCN5+Tzzk6EjrVOcOTI/l5E2JljejPxtWE4Q3c7q+9p96527Iv9xOzdTLc31/x8S1tVzPA93
A/u0BmN6KFnzc8iyAaKhna6PSPULkt/Wgweq2DDN31L7f6RdyXbcOLL9Ip5DghO4JXNSyvKQUsm2
NjyusosgQXAEx69/l3b3axVKSFRnL7TRAgkGIgKBiBs3njL5gYa/remft21eMdNxBESi9v3yhZcs
GYQ8oFM19uzb2EM9FfCUgeXAcocJ+cqumB4WIBA+plklj9c3rztaxVjpGIJBvRrEyxreZeTLyp7m
6Tvx/qTSRNKu8WLqLEY/bLNhrCpAtV0GfACYGs5FOrv76/vXKL4Kdar9Oi1aN/BP5ZzSeIz6e2tq
noRToBZOd9d/Q/MFKl/X7EfDkPnIlw0iROeMH7PKNE9It33lpnUjSRwersWLSN/7Sx8z+c6fLpl3
m7NUAU5Z7eWBXWPn6/TZ6R8D6cTW8uU2qSg2m9Ku61y7Ey/pBJLJkO2q6EZjVQm6eCaLgLnYdtR/
WYpnQsBoS03Dc3QiV8w1XEA2FXUWvx/lkdpfiB+hMfgg6tsaRb1QuVoxU7Nj0k35vdfJo+t9a1ty
HGYTvldjryojlxdErfRWPDUnYOZL/+TyLw0IbdvqkI3Ptx2scsOSeeGiX6R4ccZgP/Dx4MnsJswa
NvtXP19B+BUIrIoXe/3QNsgJ0buVmKCbGtGoKCeR2jn1MOrrxbFe/DCIA9LHQXCUzbNjuqd0P6GY
a4NOsnVYevEi0EobrGnitjxec3Qn8s9jddOT1lOZpcpcyH4tJ/FCl37Pp3dlZGFYfWtwmLpPUM1W
hB1FIRKrQ/9d8SWsawz4ReJ4bvYj2NSv65AuTlbBTzkv6Na+CcfmigTzy+8Gt4Wk7kiBFs4MqFT8
2w0/D42p/Kwxa5VuKs2WMEe5Eq4uPM7oaBizXTeD8MS0vuYSUGmlgAKu0dyQlfcdG3Z2NSfdUBuC
cd3Syh2c5etIVzGKl47TOOpIUjQmZ7ed6t+7Mb1AseXasbbexxI2MVaJXNf9ippSWpr4kjVCV0FQ
kxzKqEIB7J6u/dl5yrphH/gALIW31R48FQs1tGVKaRYWPyrufuo799wPpjKbRjTqQEULNcKeRKF4
mRmNQSZ1otIHeJ8YggadaLb/vwppa3DcIWc3Fy+EkRgsBC37Ywl5PA23kdZ7vmLIgCh04dzgBwSK
D/X8qUkzZEcMbziNSqqshq7NrdXxcQeUS73DWNMTb50bBaPcv35W1PPAIPeie0rR0L3Yz4G/F8No
WF+3deX+DeuVBYj9ENGiRagdhkfuB6ZSm25txVLnidCwjHC302WoMXMawwjW2jLFsrrVFWMNFtSZ
K4sXSARGz2u/NcWtt7EJeioQak5np60qXr3k4s9w3bXuH+lgyNNpDEkFQlkVuDXnHAFVv9CdoF08
+X9U5LY6kqfyV1X9lhrdRkhV+W/AhgARNa8XkALsKyP55dvIJe9voCgPMFpGRfUyguC0PE3u50k+
dOTc+O/d0nCpa85WRUd1fbEAiTZZT7zN4yxg+4KYUuy6pbf/v/I03SAy1nKnvW9Ef8yG7pIWJv+u
O1rFVu12ZGVEMQM49b6Q/tmeD+gvi6+HCBoHqSKiJkw+d0k1VS8r/UbzpLIwlgFRFbVNqHfdDyjG
ij4hzjiakC81+SSWL0X+2Zn2AVjxru9fg2Dy1FGKeTgOqaywPuu+0PEhH5ovKJ/uRS5/oFgQk4Xv
imC9A7zxPmPsjuVFQldTzKA5GRU+BTCWV+UYJPDSzI8RRTDK63gdi9siEhUjVQQ1KStvwNlwO45A
My4XU9FAo60qMGq2uV9Z5WRfsvajaJskysiNm1Zu3NbL27mxcR4T/dKAiTfgoYFtThMzq6iofpAY
1+WM1tPanyLxRSB/RFks6i+Dm++ua5NGWVV0VGsjQOtIb18aeia2vQcHFh4Y4uhGN74cVSYpLycY
RzvOuAHo+2whSUCfAwTiTnZYTPyourNVrl57HdNSeBgNYOWzjzQYXw4st00Gp1N5xZ4Lb5GhDebJ
Fz4NMeFlXMhvtv37bfJX7l6r7/suWjuEax0GCLI7x3tI20+pfLy+vEYyf8NFFcGIPgrsfeotPErm
49h0BuV8cwBFELnOJq9X/h+jYoPay4h3GQ/ynbMrD/xoPw67dS+P0Y5crn/AW8LffmT7sFc/EpYW
SZ208jEXdV+BkK3hd9Iy0S3qFleuma6sQjvlArPNvSSQD6xLQmEIZHVLKyrZgpu+pBHHAKn0fT1/
ARSic2+IezaRKPqIhxrGONUlhsNExzx/X6EP0kT6rdu1oo1kRHmm9yAQe5r2JOw+tna19wXP4+un
+VbEg62rsAIWRutoTYt3aRn7ki/fGn86NAQF3JqeiuUhYv3++g9pPkRFGEwNFQUKlf6FDOmh76td
xjAnIzNlZnXLK/mYtOWW6zY4grZvdnaKwbSADTfSxPKgW165UWbXd8u0wzGgDHVYCL0Lp+WA8pAB
h/kmRfZ2DNvvvjKqLhuirG0C79Lv2Ud3l++jvfXDPwaH5pjewoq3/YZiuKKr2zanrY8oBWXWukvw
LjVo0VtObVtaMVvf8WzGpm37Xh3b6DYpxlslr5gtG1bb89LMv0RDm1T1F9mkYN0zPeN056pYrlj6
pmoKz7uwxd1ZkbcbcBGO3N7dpvSK9Q7SBatHCV9ZY+ziWGHGY4nhJHNjSKK+LXaiYguipUcDEbOw
+wjckDFGiTSAUlNE/TedK1EhBgDkO6gNu95lxoyJRRZIK3y/Lpk3Y+YgQnrlrxqfogY6yE3ycued
vaRP6sRK5LmMrWO5zw6WwevrRKQYLpU86KXEF9A1kcXppqEw2/YVg80xN2LdQu9LsKJZ6TiONx7p
9h2vHMHUD9nqZz78cTp/9f0wivPe+3pd5jpZKFYaWXVY1j6sNK3qZPXcfW7Mub5tRyRSrBSEv1be
1RCHI9sDWBqPo/CSuTM5Ad3OFTPtJptIOPh/LG3dthX7FFY1DeiH9i5eM1RJV0fFoSjZA9wCNYB0
NL+goghaVg5rKBmuvfGdhANorW+YfnC46UBVmhTSpRUaHSLvQjAueAU0xM4tw9KbfajpYui3CiMY
rSXj1N1CyTRKrDKKM9t6bNp7L/U/3bZ5xTInzErx+sXxLo3z0QGVbZG7Bq+l27tim9VApMQTCmJp
013fv/CVfVgXEQedvPFUFStN+zBiGPaBXwjJE6a+iHgOp0/NvPy4Lhud1iiW6tB+8KewZ48DzRLm
vMfM0LhNf7u++Ftv2O1oFVtNLRpOY2llj0VvgQ2OxxEH5NhPURX4rS9WgwLpPkExWdCCrA3pOHv0
xnccLRTF8IL57IYT1i2u2G04ezMg0zV7nLIWJLDBWH9Yh+L7HDa3PGAhJBVNMLrZWmBMIHsMeBE7
PH1XFyYMjcaZ/Q1EwJepDX3If8JsuyZjx6FkBr3UxJFEpUopvM6dBqdrflvcaRe5FxLUMQALcTCA
m1Ue/BZz5Z0qaTCZUHy7rk6as1CRBVEepLQmQfqvJ5snksHUWa/RVJU3xeut0C79Nb0MY7rD+N/D
2tBdmAen2nZ2WW6qQ+i+QLFmLxw7C8X0+tEr1+oo3Wg6MbGwpOwimlwXksYlhYpBF64zWKxh6UX4
92jZ8ChPWoqRFqaX/2ZVb7hrFWpA5wXpXrtfsrgO6RG9vU3M0vXYZNFuEUMCgrqTiMTDuMpjOuHd
VXYGM9d9mGLm1hhkNpVR9VimxcOGp7grqJz2nqwebEby5+vi05mMYu+gwePMT4P6USx53h26JbX9
k5fKkBgciuYHVDjCMJdR1/d2/cibSV5cydxHsDWbMMAaBVPxCBIMSSQXDrmg02OXie/DGB5GbkoY
6vauRNIjp0MFLjmCqzrz0DPVg94Q3GkGzdWtvh38q4B0ZeUIuhufXGzLPUmBGJ2Z8v66pTdxvVra
HjNegtaJXlaCdjL0e+XFbZGuijloiWuNFG/Rx2rhXVKHQ/BIGnv5fF0bN4zKG8amAgy4xJwYmVLn
Ar5f4JX39trEOZr41jJHYxDDTOkiGaSJF0FjYSrcgIP7qg5G/NroofNzes7zbLeyT/XId9c/R5M2
JCr1ik+sfnIbN0TyQb4j+3z/n7RhtuMGoelsQDFhL2wEDVeXXGo8Pjj/zrp83wYmdMDbaSwgtf6q
SgKcs7ZHXHoppPdA0cMdWmRH2yefsYs1kqSsTXgWzXeoOAQ7JakrhyL613VntUkR3PZWVXEIvhOW
fsU3N1E/W/J9Zd2UngT/0l+FE7XgecjBBH4Jp89d8Ek0TxV5vK47OmkoJuyFfOoDTFG6BG2CUYFr
nmSmKWe6pTev8co7sMX5164X92szyh21HkhWG3Re43rUWYqW4CulgKxcamptKzvRrSsr0TWGEUxW
hmE9l5Ff8gy8wdYtDEkISdWZWyXwhD/71i7ouo0JC/cZvS17ivLPX2W91BhdTds8vUz8bhmGnW+f
+tBER6M5SBVwEHZsFHOdk4vl298naaFfG2ihuAvobRGoCjsQogAzWAaRO3jPiCIOv9WyNwQGus0r
l2tE3ZW7ZZZewv7kkfeoGgyeKWjbVOKNe0RFG3gin5e2x743v+sg6TuetnKNdxAHs9/VXB8q3IDP
a0mXqoVwJiepZRG3th83Mt2xyuR8f5Z+3voQxVSdSNRpGmAOodztthuk3Fn72H6Ue+/A8SnitivE
U4LosLDmIiomzDMXJycT75slTQRpDtddme4aVGEIlKaYclSMv47D3v+qnsn9uienbBc+Xf8V3XEo
8fIsQzxWLYmLClNMPNklDaefh36KHZR6r/+ETmUVYya2sxbTggfZXH8owq+iNxe6dDJSwQZkEQGG
5eGkf6ksSGhRYeyhst3RLCPtr2y3/CvXn3qsCTNnxEHvxfvNMP4dkGyGYToJjZhU+AEvnK53A2iT
bZ9sjLxD1c6WphK7bnHlykWIyL3cHnDlDuQYds33LnRiV9qGLLFWQtvvvpKQ3a9BlTu5hXMYnt1d
fQRHhR97MY3d/XLCbL+bVEnFIjRWKtx59OkW7ITuA972xmBH+wmKNbe1Pw/chZp2O/7+31Hnv12G
6ZA19/zPmWOv5BT6vO4DQNIus72zMROb3+i71XFWdt3Cq3I3+mkI/3EW/6MhKKaM0D/1mpBEl/mQ
X5zdeuLJ5MRl7CRk1xyDznDMGimpmAQL438XnzDrUo7HlL1L+afr6qNbV7HjyQobT9YOhITsaynK
QwYeoduWVu7lsikKawuHLhwslBtzzdKbnqXbEm/cZipFSyOQ0lqkB9udq2RqnLusOfqYBEi69m5I
+f62D1AsuPEFWQfh0Mssc8FifynTPCllbxphpPFAKldLZQMvPW+aj8BlBNTtf3Fv6qCsdawHi3qF
dUEa/NMYIjsdlMHnIspNbCS63StR9DjZS5pKOB7fb47M7+5a/4e7FLvrstetrlzCFJx0DeMBov/y
1PX/KKjTLa1YbOVV1cLYGl0qTIpxC55w90/Haw0b1xiUStIC2Adb3bFHGtFDrmF1ehoPxgl9Oo+s
ErXIoHPASxf9utz/49PW/Xa5m4I47a8olosqeBplKOkrIKVfUa/J72uOQR18BaKMnNkuTnh0wiNf
fdQje0wZNzE+6pbf/v/qWqFZ4NQR9dNL1P87dmCpKXbQHfL2/1eLD3TgNW8pomkY8XnKy+G31uLO
3XXd162uXLuTJx2M+kijy+DRuAaFxZgthreSbmnFaOXo9hYgnTArsLy2q5v4k2l6uE7gisUSa7R7
t0b+HN4MFsuq259hPxuXXsu78P0gZPA1v9Jf5U7+fIb9Qs2ZFFIjGxVn5bN8AkcGQbSz3LvTi+Pe
9iZSYVUF3pCr3UATgbZMiqh8cCa+r1b2eF1bNM8VlbQFrSsY/lrCWIvURk+qK09j0T2uU3Ngsyk7
rvMI6oSqObPsslv5L7/jJb8eXnOyeYTIGO5rf0Wx2XTJ7UwuSBHe8nTR6KmKsXIyuVYRej63t1fp
rXEZJflkgr1qP0Gx3TbsW0HZvz5he2b/R1PxEjZolE5TFStOgf4jWSYxkXzFZNOi2oHZ3RBnaj9A
MWM3T+d6bLx/nwHf//qA7aRv/wDlCs7LJo/GvkX8li37Nc3flaG1u24Obx+vowKuqvkn6EdYlzz6
WcND9pci9rxtcSVaBj2dHMgI3cHAIdAAxZbzSXbU4Jt1O1du3Uz22Zi5Fv0v8li6pZW3rrvkgguE
r5d1DHcjGG6iwksw6fRGmW8/+8o9B/W89nOGhDvL0/4wTZLcTU7GD5R5t/AuBZGjUrmsNgrYPm70
nyrvLva7yWkMyM5Nvn9/TDiRYrKe7fde1tbppUU9kZ2yORuyZBiBMT90bU1TgFJ8u9/3E8bx3aZG
iv12cy3qNYtgY2IQSST9xykPsrs2qALD20tjxk6kmHHYF76YQKkPV1o+ubsW2Yc8QvZhe5benH1w
VIIXgrevMxL8zD/Pvb59rzkqLGux7YnJBfn/lK/7OfWLXQRAb5CGScCoiTxJ9yOKQaMRLvSI7NJL
FiUu/Qq23ngmx9Qx8QZqDE/FaKHjSAQiGBBJ01PDPhTlKeg/Xleity8BR+V5kUteVWsKXxT6+zD6
6JimgOtUhyrWLOlYgxb2Z/SfX9yfGY2fiav/TXXo9l2vnEYKp4G5MviZfx4v6qSuWDR6YXPfRjvZ
f6GVWukototqmg2oCxIxW77H3RUH4KbCOIjXZEvreSY4pU4xFftluIMjUuB0RcZ3YTvGVp2eWN/t
psUx+AidlJRLeJ3l0KId0brUOUO9pztU7cfQyCWoUU8VnRUsNSOdjycSb638VK+EdbtxKaLgtqtY
hWhZnc9I2rawLKdNmqk8oY0ppuIW8gvcNypKawaROclHP/wvVEgnme3IXyn+OKG7K5i88AKiv6R3
2cHjJpiUbmnFdKMsyhnbhELB5hVOJF5nsb/ubjQKqdK8rFNB02ZOIRBiLceeFR/scPLe2T1aQbmT
muJP3RcopjvMufDrJgwvXIaxAJx9zb9f/wCd5aoArMqZmNcXiJrHQ3OH1qvdeFo+zIl13HInjsEr
a4xKpXwJ/YCiEx85vX+ejtctrdgrydp8YcP/L70FtiZwmkbqKraqiSYozTKLr5gVzDBAz5kpeYh8
EfmGZLzuB9R71o9c0g05vQCWkQR4l/LbesYcdajVxN116pEtubTVmhSgencxmdw8K1m3ccVYaQjW
p0L29NKQEVOY3V1muzfKRDHWkIgo7SN4SObIpPDkoVhN73Xdrrf/v3IxHLMxliGa00sTjdbnLOVB
eM5s4VS3BbAqvGrOmsmtsvQnoBRFp3+iihotV7FUpTcGU7ZO6cVuSww7qndzTmLQUOyuewGNG1OB
VBv/dDZWgl6iDvRavojpyu4J/5obQ2/Nc0JlcUEQb4kctfZLnjqYrh11FehKAepFhzbmidFcJEGB
PoDrn6ORlgqqsgdGCAYgOZe+Kfr3nPrWh6XGU6aq58UA1NP9hGK6DXigwNNdB5c5ldaxAGAmDqnP
P3otpvRc/wqNuqqoqqyY04GKJrgwOqNX2x1FCxuWkzAkVHWfoBixjFbf7yZMBW3cdRdikA5xg1jS
0HAImhNXyV1cq8qzdEL/W8CixOnBX1C+izpvV/Q8Dtzhcl1Iuo/YhPfKpofZsxbJ0Unitc1hreX7
pQH74po9X19eYxgq3MprmsgLt8mpJcjrrYphWLvcE8qP3DHNH9TJSQmd+zUnVjPN6BNsmNWBS6bM
Thlo2492N4Znv2n5c2OT8jYfpWKxUnSUdV6+9Q3aAHqydPL2zMpewA21GtRWdyLqhRz6fVESNGu5
w3Bqp+w9KJXeB11rOHCNVaigLEIZBlUt1LtUoz3tAVZoDyi4fbrpuFVA1jgKTusFTU+L6x499p1R
94micI13n+F600hH5YIpwOZDnAbyn5qR/ijtwtmzqcLscrcvW0Pq5mc1843cjYrPIqOTWdIeVrBl
93kS2o9h/mQNoDh0H1t32bnDOZCYvZMlYRvEgu9L96Wx9hg9iinqy1ESspPefG8P9d7PwiRDOjjP
Hgbf1M/7c7LBW/vbhPPKaGnP8xp2lV78hfxYXfriUPaux4CLwg8QAw13zdIXydRWz7ZL95nw+sSa
XVQlg93kur81Ab2LLPogfPdw/dzf5HrDw8ZT3AjIgzfGOqf55jpT0+7qmdVHt5yWP/vItb5aLfdw
S7HS+jIzOd3lA8sfUqSXTd28uij8bwgxVjbEg22+ZEvzzumri42qSBNOBy/3D74Mdj4RiRXNz+tY
JqKb92ktDH5aA4JzVPjYMIdkGKUof2+jYdfWedyMZy/8KLIyiZwOc6NLTNfpY2qNHwL/jhZtLEb0
SI7M4JJ0Fq086tt1xQtN4t6M1yVs+xif6oCg1JmZgUJU42FVlhvPpqkreqvNYtwU77k3fSVWeicq
O079blel1GDbmg9RMWZLY+eBsFLUU4cgDMqHdpyHrgBmUfry23VF1bgPldVmELaQTchg2bb3JW0O
dnT2TLzRP2fKvGGWKrCsnvyisftpzuKurOOpmuPg29jdE/HDk+F5wHwbS+yZe+fYTwV5covfC1nt
QXaUrPaR8Tbh3YllYEFykHn4Jufj9U/WSVUNU5qlmeu5w67y7g97QmIpM9WldEsrfgjdOWWx5hzN
R5EDyj+e7cbJNMBEt/b2/1c+bgaLTD2s1M6AW41+lzUSPbWQpor1T2jDW2elZAS6ZsymIqcOlo+c
C82efIEbdwrw0OsLgFr+sNzpMMny3nazJsb45N/ATrLe1VQmZBD3NK/g+KP7xWkvpM4NeH3dNyuh
jL162ZqRMgCxkDev2QHEZx770LWo1Bti1rdMOSSOWo0urUbWy+QW53S9G9sutp0pruwnac2xVd7G
aOyopemxWiwy0aY4V81Tnp+i6tkqT5kJAPaWCW+fsH3aK8XwG4yeKchYnBv+wZPocJx+lLe0NG5r
K7ZiYxJKvkxTcR49KIH1AwiM2f/839vhtrZiLGNXiwycEPm5Yh9D5zxOhpfUW0qzrasYSulGftGD
ZfJsDxWetOG+sFJDILQ9xlQj2ZZWjMSv58AeFmiLEDlSxbFF9j24eu3lI+keQhA3XpeM7kQVtWes
81encIpztwZnpKiTKi/eSWIaV6T7CuV+7Hp03TW4SM58eWH+uzz/3jrvcu9PPn0cb2PCBmT7r0q5
WFGQs5LnZ1kV6NHoOvsuL/3phvRfSGy1+jxNo0OsAF9AKtRMChBlNKLYOZ5/w5tgW3+T3CuT6quA
gRty7k6928Rhn+155u6un+3bDsdW2T7wWprtapjKM3WbpPc+leWPAjPqWnFoTMwZb6uPrc4SycXU
rHQey7OUxSXKEZU7fmJNvsEI3rYvWyX8CPByDacOR5tjLLHrpQkaWq7L5q3H8SZ2xXL9uvJm16vz
M5mW09TST0sVvctXdocb+4bOsu0nFAsuo2Zo+8ES96k1/zaJBlg42f9xffs6wShm26VzOYoMWrOs
5fs1Awt8Y2Lb00lGMVlvSD3OoiI/R5V9T1ySZHXGYlk8dNQ3KKZOaxSLJWDXlnVbl+fWGcDm3z/a
83RymIkASCMctc48+D0LSxd6zyb7q21HL1nkGeJ9zc5V8g/AqqO6aav8nAk3nmkT+zmPuXe86VTV
2rLdLZB7AdGPC0E/Ob9LEf9cX1q3ceV2rYq06aayArQxGP9s5HrqJ3vPisLwTNEtv/3/lRcLsrnu
x3JB2JGCs6iZ9gx194iQw/Xd6050+/+r5S2/HhZaifzMKK5CmaMoCwJOUyit27xiqKk/0bZZsHq3
iNPijh/c8Eu1DI+37V0x1WVhdMLsE8QIY/qd1FtLCm9NnBw6wSjGmo0yLRdBcb96bdw0SdO+XN+1
xguoY0OCirJyyhDZtGwKdz0fkO6uiDw6Vi4PaxhU++u/o/kAtajMwSqZrRGkI3oZrwHft2uUXF9a
8wlqPTmz8TiqfatAXNA+9+h076zlnPtuHPj+9+s/odEctaZsk21SqA1Ps3Zsx92jGOtdaWop04lG
MVkrtwJSy67E5fdc1enO9kxeTLeyYq1Fyvq08Mb8bLXTXcnXo9uZqr1vZqNw66lVZYHWW7uhQ35e
WO3HZY9HTjGgKmNF1fLcYHQ8iFsjtu8DATZ2zFfbD64T3OY/VcIP0awk9cMZAQ+pTqNj3WfZYlAm
ncgUKy7augMUAYdReN8nMG9yIxuebmXFhKcRE0oijLc5N2DVBgb06MtbUHzbWSj37FhhWEZewyvP
U5ugCTLx5HAqJs9wp2h2rtaYo3moeO3gMuxFdpgi7ziibHjdsHRLK1Hx4tbREDV4sJVhlFTEvXMb
alASTVSslpfryloXlN35eV7u0dR9CNj7zMVYTHdn7kTU/YZiuk6zWnPFNxiURDaw3beYEJ/5fyzi
UC6mirDGvQWKEad11KfLkPNzGw53q1cnM83fTQXb08ZEDKs7he3/r67dovD6uS+JOFc2dWOLkzUu
QJdwuO2M3b+u7trhHNQD5+d0+YamqQe+isv1lXXiV4y1t7Ns4lT2p0l+q9oPjZB77v/els1GpH3j
7hWzHbk/EhEKzPvGyGOrCT7MPDAEmTqxK2Y7SMJFJn2IfZIvTd4Cz8Kz6LYLV60v55nDiszBvqty
jL2Wxja7KRliqyQdzrJaRcSwMh/DBDMT3zu0NFBsbWb/92SIrZaTuxJzf8B3LM5TeRyr7OSDPM3K
05g6Ccaj3zuZSSc1F7rK2oEg2SFApoqzN4fnTvZov+Dert4oIa+rpsZq1cryNC9LtDaCn9ky/0i5
PIzp/KHsvwvW3XjAitGOaUD7Hh0k50g6cZfWe8c4VlUnHcViRVe6bpo3/BzMT7bsk5HdRTe12eGy
8hWjDeXC3dCF6Dl5qdYy8XzHIBHdthVT7YvQsSav5OescZ0nWoQt2DCsoq7jrmWOaQakxmpVOo/C
r+Uajn53H/q+77CYDT5/tL069Q0hucarqdVjpKZdu51WcbYxcSzyEm94sMofw3huTCR5GjNTS8iO
gzY1dy3EWYIbKluGhI8PPfk+OXMM8qNG3vZYVOvIyOOssg2goZnDD1677Ly1SBPGmIn8RHMUag25
9fFU9OBEz+jWP1A67tzOlF/X6JLK7FFi1iGtNidHMRJsHrxjNzaHZg4Nt4rGPai13I1TrA+qBv4n
7L+6Sxsvk/VxwJOiFSYPpPsCxYgX5Nit3KtxAbBjNS6xKD95JnpR3fYVGy5YvWC6BCytIeTUr2NM
MwsMLlVCiIn3RLd9xZgbMrtBxXroqF/ES+rtqzT6FG0w/+sOWqc7yuU7rk1grQIxj1/be7cPE2bf
NtbDVmusmF7kBtwKxXllVVwW1mEED9L1XWsEr9ZWuWTjiJezOHf10zDt69yOy+ZQE0NEEr19/6rV
VR/gZpIOpL/3ju6hOown97h1avaG5TUyd7evehVnRqCAJN4EmWclwSwwgj5WE5Hbm+gEXCvq8BCO
Tikn4Nh6t3MOQQKI7V11v/H9dBjPIAx5ao1SqpQdgKJVdov5IffM/524X0lG49LkEnRrK/Y6NenQ
rXVLTnbL9+hyj4Nofj+0JuIFnewVk82Zz3yBxNfZ8Z6Zs+wcuzfopG7jiqVuU6gxV3hz8wI04Ev7
ruQlKp4+Fcl1pddtXTHVJk2bYC3nzRc/tVN4kKF1m0Kq3BxNtzqCd1Z7boZTFE1NbAXU1FWtMVWy
Xb6vlD0dW4/kM8RS0BLDfR6z7FxFY7LcNjvOJlv48Gp9uUoMHUROAY+f5USRs88jkzFpBK6SdKCv
rml41SKQQlkjaZfV2498HAzHqdEXsv3/1carkFdF7dni3Ab9J9AMhwReZryFsBN+QKXmiMZ6Docq
cE4hCw9L5h/rIDdsXHeiioWW47iSBaHlKRv9vZONn/iw7GrkTGPRcMNv6ISjmGmNvGUGkLNzcsTw
fu4+1BhiE7Qmbg6NfyeKqSKPs6QRoGr3Y/MUkY/r2GP2XRU7zr3oTzx8wjDwm0yWKCbr1lPBw2US
ZzGAH3IY70Q37m9aWqXpALm2s2QlbNZPP7Ruu2vFbaMq7b9RdDh+1E0CqtMVzQkdRHHrjc+rO9/m
bH4iDV/p/cyrHO0IoXMaVutILLZbJhP+SKOZKiOHX/uS1kCPIZx8dMakn7/gPKmpZ0C3umKwEZ9q
JwcE+GSBnq8tvJMoeFxLO8eIpRujVXXwEYVhAWTZQvY5ymJul6AmcYKfMCiNRvF/Dsp4Jfuxc/sh
GHC0S9dk6C6nHzGaZxdO/XlIc6AJ8Udt72F2TZeiTmaqHYvMyTuJO6uypm8oax2zEPCmIEgqI7WD
xkurg5E4es6XjEpycq1tMEwe+gkPsxsrTipxhz+iD8WNEFlarRc+pCkNvg1hlRvOQ7P3v2GkKAGK
xrGcU1C68gMfPPZprMJbeLNxB6jgKBIVDClqzz5hgkvMfXLA6PdHv36sQ880Flb3Acrtm9duiKZz
RwBXQIBdq4n1zsGD6AaU5vYBm1a9Ulf0j9bT6uIFMa40OLeAHcu47Wn0x3UXuhnuG2k2FSYVlW1t
D64skVH4ClaTBiNQh9lUZdVovoqVIgOGFTkc13vXhrs8e3KX8cdSBUmeDcfr29f9gnIPF2kw/B9n
V9IcN68Df5GqRGqjrpJmsSa24yS2k1xUWbVRG6n917+enPz4maMqHe0DhwIJggQa3Z0hRmS+2uJg
e1Hh3K/UDOqtbgfd2iq+yxuSONxH8JLDr6GH+Cw3oXF+e+66sZUIbDd1ZbhZUsWZC2o+54WWWzcH
3chKyM2npvfKzMC1ykjDjrA7q9jKlr47NKAP11P1zXas62pEQ3PLY8R1GZnV2Rq6LQFn3djKNXlE
0onUZo+bAhhRVlyQU75HOMvDtBUfRZdrtvSTRC1vkV2AEw3gYJfuQf1gcMVFq2aBfEKKTcjrNPQN
fse7KdqxRzC0Em+hqOo6UzNgf0NLbCF4Jk+7th+Gvq7Cm5UsR9FWOcf2a3t+cCt58HHB3zdrxSst
u0U3pzfwGL8a4vQ9teuWOPG7Do9ZKw7JZoMb7oqtnXv81NFHA80e0J9f6o3jVje+4pRG4UwC7PvX
PGIMqVEv84POuAfgbcPp3z1vMX/FNac+TVrGXETqZvneG+UjiMhdiKDv3OgqEApNojXJHKTU4ac/
lgyAa/Bv/Lm9rJq5q0gowgpSFoC/xl5yatJfjJ3xa/vsouKgaiY8mpXIScyFhScsL4JyrS+54W2J
FekmrzipP/bEFKAijwffP5SijaSbfKzlss9RVb4N4gKkujhpGTMjv2uyjwUfN3ak5lRUKTaYk7eF
OeJ6QcAeHoEwJBaWnW/ET93giqcyI52NwoTZUYkRQctlcwBseksyWTe64qy2mYilyBYeL83LWj71
W2Q/unEVJ/UrZgzA0FZxY8iQduPJs7ek/nTbRPFPz0AJLfOuF4qBH0wvva/WJlo6f89jmPj/wT5J
B9rtrEMc6my0iCCnQiETmdvH2x6qMYyKf8oN0KnOHAbneXnxlvkOCNd9IysBtFj9LJcG0vyS87BY
qgPdxRaB2PwfYaN+zUQvZrhOJgI5iAfDJxu+o1lNVdiIWiOE2xp4JS8A+BjW6ogj95654/Ntq2ii
hYp8akpwZeUiKWLDWx9pTl+KWpYhZ11A/K3knu4bFBdd3WRIgcAQ8WJ8dNwnnzyJLRi9bvqKfyZg
i1gGYNHP6WJGwnzNl+FSmqBOGpLDbQPpNqTiqQT0Lsnq497Ve+tRogmS0a0EvG5oxVNNu129pShl
DF3BsATBZp5a++4vKsppKOS6cgvbJucP85xGst7qXtRYXFUoyroZaLkMSKSevGRWxJMuaNLI2HpL
64ZXvNRMObeY9K4NNbYbSCBFA+hgj+dONNmpdwb/eHtZNXvSvf7+m7vjSK3Zd9trTi+fHoDw++x5
/TEz5n2npIpz8mxWlysQK/EM0uZ49olzZzje59tz1+wbVbNIQL9mNm3gZ9cMTGpFHRbZ39sj66yi
eGqaVB6xrqVQ0N6EQ5IdllpG8yaro254xVuHbvUYDoMyHnL3E3F/CeG/9uvT7bnrrKI4aoGS6tqa
sEpL6qNZmUfmWC/7hlYcdVi8VCKdh/JqfsDuPzCbbNxeNBZRgU0GNYdu6XD8ShDS2JyGs8yPXT9H
tyd+3c3/yY0QX0U38bKSXudl9Nw55l2/JIeW8/vF6YMydQ+3f0JjdhXlBCkiWnQtAB6I2y9Il5CL
QctlT5YZ81e8dLEWtzCvxzvOSTNqszYPUqMy7/ZN/boob84A4aANmjmijP0pKdNjKocFMlNyoJRv
oF90xrn+/80v+MbYAFA5kDPEEbpzmlZLBD26rReHbnUVb6ULUqayHsm5Hq3HARdIqyl/jOzSgNDi
toWup+57+0dxWGCgxeoUXMR58+JUoT19qacPvP04jFvIBZ0DKF6buoAumEMq42nwgPYlhxnI37Fr
NpZYZyLFc+12nvrSkeRsLex7Ln/MaxP6Q/MTpEEbLqZZYhXg1DRNW3kC8dCf0j4kDZXg8aW7ipeg
G1USSv66rL5dMBEnyINxN4869PPdXluNaVRAkzvm3TCKokQh95kgYSrbJypPXb+VVNasrIpnWhD4
vH6dYHorezHn9JAS96ftbjVK6OyuOG86Dz3EaXHu+AtHpb4nczinW3IUurkrfmvVoFRpc6B8swYC
fakXmCYJk2E43ja9bu6K4xYeQMmcFnUMBXa0+I8Hq0qj20PrZq54bO+bNfFA0IP+EVDOrMkBF++n
ZB/wAvtRcdfJKxePoeoa103/lTjNpSq2qCY1Z41KGrGuZQ2qJXS+LH116AzjGZwlH72RFAHL+UEk
Ww2mGgupgCZv7EEzl7Mqtrw5op39mK1VkIF+6/YCaNxKBTVBWJWygaDmjZbEi+Gkj2wFYbUUDz5f
nm//hO4LlDty0s90KjyB+p/ZnBzDf1p5FtaJufMLrl/2JmiZy5r0SPKhYrDyS5s2QbXmTx60PDnC
174vuH7Zm58QpiFt2aJAWmbT39JAZnj1HrJki5RT418qssnM664F/IucZ5L+WYz6R8r3cIThqW8p
rlu6SVb5gPLFDF2g+TVxkzQbeHHdrBXXdduyGEmO/F6/1K/FMFVBvciftw1+jRfvBHJVhKgvjaVN
ZSLiQeRRazZpUIj1NKJ1TVhm1PnW2WvMPRK5VxspQRd8PkU7cgDfTdayw+oVIsrSraZNjZVUlJPD
cmj4WSPirb0ul6HE5Wog1cfbZtINroTbOvGWqjNw35lrFpSTfZT+loqP5lxQEU5EJuANnwwRT9ek
8N+EAK0yR4C0RvumrnhtPRu0b7wVnTUcNL1pOco7PnT8uG90xWFL0IlltMahuUC93l1ZODFj59DX
tXhzFqSp6YMezbxWz9e4mrtv62xvYLZ1y6k6a2+i8J9Z8Cj/12zxJ0s0r7ftoTmC/zH6vJm0jy4a
BmIBHov2jrevhB+I/+f20LpJKyE2Y07mp5Ji6PVloem97OXnfSMrfkkH6B0kiYfcavHNmax7xyZf
bo+sMYcKYyrcuijSHp0zbvk5KR4K8uSKjUlr/EbFMXF3ga5NhTX0mkcrf0zQn2ktyJjt0VLAYaUC
mRj4SiaT2GjrN6cI7fy/ltY9eKTd9wJUwUxZQRGNCquMm8n/uuLqFOboiDjtM7vilfVyVaNBeR8J
pj4qBiGC1PbDZax3Ea3AOIpvOj7IuR0p0e1mglIB4hgDy0IIKEf75q/4ZyeqaXQosh+AQNPznK3j
ZTDsKrKdausyo/GmfwjrN45ajJ0/Oc0/+z/O7XqZWL8vVqiIpbFraTd0uAk4Vgbs2BINPg1v20U3
acVRk3Kus2n1AVGY8o/Mo+V5Sep2ow7yfrMztBIUAARd7dLxe1bHhuED+42USv2TVG6YEBZm0wA6
ONBykSFicoOlSnM6qAgm7na24y9IobuTF0y5MYVtNZ69fh8OBV+kXIipTyyQnWKbWmL8NAPsGM5l
s9Ucrpu9ElhpV3uAiuHU7POD4+DS196Vw+/bC60bW3FgioZP6nhZFbvSCihb70wyfFhltnP46/56
s/mrDpBS0VCkb+rLRC40/eRsMY/pZq64roVJj05i4roxd4fSt57SBR7ss6/7DKPchddxtQ23n8p4
HMGKaEtrOPbTlMROvawbh6cmsJhKnO357Ptgn7tGww8tPawZCewrHmAIbn/CdfO9c+VWGZ4YuD6Q
Tk+reHCP7USO1fg5rwEfBk+950a3f+O6kP/9DaZimVYnT1nmdMDtlM+OIY7FPvISqJ4oN2EPl2yK
mxnCLlAMgYkmygPyIfywb96KwxYsF6uVJAhctjgkSRN181bKW2cSxV3bnI00b1BZz+jHyvGjZtzK
2rz/hmIqkqlciE2cDJOm4tMK+Rp2IFCE9O8ncb/u4pOD2RWPNayBD4Ig8QQloxObbTNwChHwBl0X
+yyv+G2RO/7Uu7jueK3nn4GFI1XkcYNv6QDrzK84rsyStUqhS4hSyfiLGM2LUU37MopMFRMiFvh6
WgenZdm7X1wrP/nDr2RxNzlh3z/TmIpsmq0EsSMl9DyaPP8uQOYQMdC0HiYIwgXS51k0D1kXckm/
L2CxD7sE4YDy7PcyCR7WYw7sbMe+r7Y77PMTFQs1pmnTMA9eKObfRsOrwPeSLUbL988/pmKhCoNZ
VsVhzbW7EzT0q2v2+rKCGXnXTlPxUEIUdpvX6GftsvZTsXIQzqNlbqdhFC9feGvTxWpF3LdBhSnb
yxabts4s183xJmb2UKx1aIfkGjNRJ7v+hNV437nPT9zJNi5Eut9QvJzaaNZvXZjeX4+d4NG8Htr0
97ol6KsbXvHxpc5MMrbwQUJeRHfuM2jGtx8FWGxur6zGT5ji4+boLKtlSRG7zelKaj0Uj+BQ2Bhc
c4AwJSwvldX6ktplTJPxqR2XC82GreeMzjDKvRpsXyBF8LAl/dy5KyfuBGk7H9NKHFpQ8W58gMY6
KkBqydZBjARgIAFN9HOZQhfIqcb83ujTXT25hKkgKdC+gNO0Q0vbsoDvHcme2gVZN5/avT+gxOe8
rHlZIg7FEpe8oEbz5oHN4u+u7aOipZZhWkoPHFHxVF4aCoZQsNeu08atTrN9VLwUb/x8nIoZ9UTo
MIm6OdvuFgGV5uHEVKxU0XsDfMswz87YhWlahmPOyqAHhbpToavExYVgzUOjqmO32sV8gqVWfNlw
CkZQ4sWFoO8iJHAfS3ePHIWHoRU3pj1Is4FBAjggoSICThX04/VaBn5eZ9HtpdY4nCpDVLOFm4uN
13dJT3z43ZIvQxbIZBeXE75A8ede2JQ6OYVxBrCcdlOIgvVG9NJ4sQqgQkfbcE1PyNiGSu6cijPp
kTjvyvNtw2i2qYqiEkhbT7nM5KVyQdPyLJdeVhdXQsJw4xTS/YDiwSQ3ChA+1DANZYjqtZjWYE66
8ue++V8X/E2U5Hz2bGEU9GzPpA2LxhijqS63eB91k1di8Lx66TC1WFdZdVVAy+KBDlvdhbqxr/9/
M3MLGaGF1ogvUGgN0Fb7Avr0rQuqbmzFWcfWJGvleyi+NtMfExnzc1p6W6T6usEVd5WewZtc+ObZ
aMTLCtWVwKPd3pkrUXcyegMJFIiIj20blKwLqb+FUtHNW3HSkfISRDYwuJtOp8Ku7mzD2LfJVfTU
BIhdOltIldegvTCT4ksz8uddG1xFToH01i9pzsm5oJ0ZCvCnHsfZ3oLya2yigqbmzliBSsHE04UF
U1eF48Q3EC+ag0uFTGWkrGerya04ISbARuMRCiOPsqw2grdu5oprgtnOSCC4h6tHZv8oy+m3Q9CJ
cNvmuqlff/ONa9JcyMXPkcZbBjtizRAktnF07J1HoiotVPq86fDcpWfHAhF2WY/Z53ZYh43qrSbU
qUxQCc+tvqlRxmrBYOXL8ZB43YuZXsZ5i7ddZx7FR5sGeQHgncnZWYz7UnyY1ubvIuuN+WuyGyoT
FJ3pCE5yvHtKJCSPPXOGULQdmp+I3UauXLPQ59PXDsyPG6ut2UkqcCqfwD9QVT0+h6Q/66EgAVmT
59s76Rrl3smLqbAph1Q2T1fcO+y2DLoxouS3mT/XVZBuncaa5VbRU93cV+1go/+diOrMQKVUNyxu
6KfFy4+3v0Fnn+svv/EGQO9sMqY2OSeSyG9I800dZEJm9nR7eM1uUjmhnEG6Fvu3m4YuEswI5Ewe
gLbZGF5nH8WXvdIzTPd6DLkpf7A8GYyO+dlCZYG2W5U7nYGUaLu4LnNlgwRuXY/NYUSn6+PqrFtl
aZ19lHBLZrNkPEUsXwo3aNPpTzL0B9LIjSqMbnjFmeW8tLXfI7PTQ+W7bOpPfQHmMlduYHh0tlGC
LkibPCOx6msTkB+MkNLIoLVye+NohlbxU91U9qWowJ4/Arg8RcIFp+HJaMGHeXt8jWVUAJUYF6+d
107GqyHB+b/8ooV9bBp7I/eim75yMR4GkM9kA4pRhfAekdcGb0Kz8fbUzVzx2HmGjGbBGKql1HAO
Ju26yECREAmGfqt5WeNWKjFUZ7O1AE0rWOKL/Nnzk6hYaSwF3tKjt/E00X3F1XBvzp3KtackJQhk
jsk+pY7lB97i3rfN3suPCqHKSN5VVBYmELMkqLsqysotdWDd4ipO2/EKdNnXnGNN7NAr+wM3+QaW
RGcWxWG9ul76wUDODteUwDH78+JCCqjf12bEVMyUx1ZO5iuLASO+OPUluYMw3nzY5VIqZooYZbv2
FUpRrjk+QHDtBBHlI9CdGxgHzaZUyaGWAjm1lhE06Qw/xJgGVf1NFkdnXwmfqcip0kjREUxx70mm
2WuCeWTut1Jw//m2cTR7RuWHmrjvzcu0ooUsL7rI9ZDwr0e2sWs0tyqVHqoixUzpaqHaLbNoqKMK
5T+7sOOsbsJcQE1x3hdvVaYoLiYJFkZUAqGkFBbWga0ORKiejXFjfM32/6d8+OZUGFlqW64NjsfV
IQmAjwO9c2ckfQdI9R1vL4TuJxTntUq/WcclQRV/7cMyMYPK/emwfZBTprJFIaW5GJVr2nlA5stk
vnB6Yvtaj5hKECVHN6XSA+3DbKyHznI+JHvzOCqyCg2OlLCZ5pAaKE6iWNOwoviG2xbXbH0VW9VA
GXjlHmhxeMc+8Gb8WMluHwiUqbiqMu9b6JwJsNFJ67uZ55eVo5dv37yVQLuyoW5SzxnPENiGTC8y
1NUW247OJNfN+Wafu83a2Mi40nPR+Q/XlOJgzRv7+9+J8s6rREVTTRYaQ6pkxfL18is4IE6QaAoN
8VVWnwg4Pfw1C2z+iSxPnFWHpniYjTJY8ku6PjT+J0lE0KX2sa4jf/HPVvJaVxxMq0Ugqm9j84Pb
H/cZV7lWp5Y1jbRExjlrWUDdOUrWrdqa5lmmgrFY4mSLv2DdWCtCs/qcVj9p/rNAJj3d12vMVFQW
KSWOcoH8hG3WQb3+XJssGMcvt02jCXQqjVRVt5aRuBMQAJ75vUinyCn8x9QeTtmWyrVm+6nYrKJM
JUfTAC7XnLvo6yRR2SVbCRBNMFJxWEbepcIzcXk0rPWcMP9AaDRCa1Ykr6uTPLjpt9tm0n2EcsUu
ZL36CygIztx0Q5c1UV5O+zxf5ZKahIdaVAL7VH0fiLyP2KZIrib8qDxSVQoA/jygcaPyxV0ytF/b
0b/r7PLPbaPohr8a683B0rIcnGA+AFMGOrj4WjxaK3TrBmeDJ0CzNU3Fa4n0B8sucsBY0ezWOsll
csAEnLAnt9vXOMNMJT67bu1WvYfnzb+s/LT+6E3eB5O1dTroto1yw65SiqQN0vNxOS9H2aUnp/h9
2/b/Tth3Tl4VizUNiduCrns8r3Daxv/qTb8TV1Dk6bLAET8NnwV9kkBGsAeSU35GJ2hYEBlV+Rap
zfur76lArcSRKEvWPprtsuaYFr9t3NKIs8vfPBWrVRbJMrFrlyn6XirwPAIi4vjDxsZ6/8z2VN4p
mnvT0CRdF6/mA0FRQA7oY73I9Zc9f7q9OjrbKNHcLmaj8hxkWqgcaVjZ7WPeQJqb46zdeNK+v7M8
FbllFyUjHDmc8zpmUcuso99tUavrhr7+/41bD7UQ6FWr0IM7JX/JACklP6P77jmeKsZXTV1vTNc+
Jla02Kh2QgJaQwzxtt11U1f82SHTWpKkkHEzzzywW9lEdQ5J0H2jK94MgdikHZqFx4R32cFZyuwB
6Nxk4131/nGHc/P/zW52CZ7L1+TxZDbP6cJDIdln1yyOw+ZlRWMeFXuV90AS8rl14vSq0A3+DNRr
wtu20ex4FXrVZ1nSGx66ev35o8GPYGAJ+i3VOY2/qrCrJZFWmcjOAVfn94Fd+PV2XP5ds6+i3aqN
X4Hi/z1NQdnw/8YvJqduc1c4cd72AfEAgQB0wBperGQ5LN1TmX2bBnvDVLpVuJrwjX+Rlg+J5WRg
d+zd+gUc1AuII5J9xWBPZabyEwgL9iu+pFye/W4Ih7mM9i2xEo+bKmkyn2CJqYnW/I+Enpbiy+2h
NXtfhV/VFk6DVJYAprnPlX1hkNUdp+dM7vRcFYFFm4yS1MXUC7OJHCt5GKddTMoELVL/v5pW4zZ1
f01ZGlAzKToRruO0z+Aq7Er4iXByL4NPGU/jfFnBstBsSbRpLK7irVYQCHjk2oVf9p+c5YNr/sn4
efa28HSaPe4p92UoeAmnGNAamEJQzcouwqEbwVs3suKpzSTStp/R9olmfzegtPvNaL7xTtQcNCrS
yk9rAwUqrOVsisBv7+r8USZ9kAHHQnaGKBVxBXeU68xIB9x/kQdrLY85837fdiOdbRQP9bOEFN7i
Y1HlEoBx+m7qio3qi+Z8V5FVDuUy7Qj6Lhwa5QKCRihCbl4l33/FeSqmqjWssiBdLmK7fiAgj7Sm
36nwD3WVgBvli9EuG3tHt76Kr0JuBai26++4JE7Sc8XXwDb/+M0Hvim2oFkCFWS1XjWH8jyXsUV7
VMGW1AwHBpTzrgVWMVZNZQCybRUCZI/urwYdVOHU1fseop4qyEcZK+wExL3x6g1mVLN0Dhra7Lvd
qORUbp9OaMnGeSO8MyE/K/noiIehfd1nFyWk5kVNZnRCijhbi0+T57pBx8Yt9T3NUalyUzVO5ZRp
3chYNux1rJ3TvC6PkzE8WWOzc10Vx23mFPD8ErRpddvdS4/dD/nGQ0o3eeVGLLLOzRsJoroSMkNE
uPf+3H3IzSToHLIrj+65yrW4Bv2rVeSobtKp/5S0FyvNP/bAct1eWo3PuorPMhP84BDEcuJxQKtR
jx67h6KXAbrCc/v59k9obKRirmpRVt28ooSRSxqCldxnY0jM+3WXRCHxVOBV38wc6rSDA+n66q6p
JvCmkQ3raI5lFXXVZjgcmRhkvECUPQHySvZWPBPjsM8ySrAVfcNAiQu/EmkdpN5HDuwJ8S55si+q
qCp8Ja+lgEo43muAbgQ9t7+sdJ0iY+x2HmrO9Zx+c9luytIoXBOeldjmoelA/TZv6QLrto3itH3K
oIWw4KgXjfsZWZ5ohX5P0PlIX9MtARzd+irua/Bhcm23tGM+lo9X5CgBJdk6mBvbR+NcjuK6qWEt
hDSjCUWHDwaUdIvyq1xf/QRl4K1OWU1AVEFYEwQ6i3XGk7xqLAhW55AitjYAJ5rZq3CrpuWtK/ra
Qv06PRr1PSu916bOvIMs0rCoxq2edM0nqNArWjuZSBani5u6PRbMjmxz4wt0I1+/7M3uTMFrKxF3
RUzYEizlHF6VmW67rs44iusu5SIW8KyaMRDSgdXcmfNX5j+jN0HsTEGpcKuiHZaksbB5VrmEzpQE
aN3YmPz7z3FHreJBkRaP5L4dgd2tL2U73zWGf3Bn8+T7LUQ04Gp9ciz6fdTo4Pf7/2UYuqoq07lE
OT4hsaQjtIjT0+1leH+FHZUsQU59AhWi3owL58OU8DCtd6nhEIdcj4w3e0dWlHHH7cfYXvLzwqrz
ZNmHfjOP8P7J46iVvVLQYSig/Qk012kZnoo5qt2NXf+vOPbfbIujqr1kVUYnw7BobN8Ph/SM+kSY
fKg+LFEV1Scv2md55eh0uzmpnEoOFzQEBrbkh8rcotB+/+R31IrclPLJFqY0QcLyWE53oIULRusJ
YoUb21+3aZQ7z0gXM5laQtDwGy3G3dBsJI01a6qW4srRTGp39KBUiv4Az/6R9ijRyg3IjGbSainO
yigDzAqL2vHPjvlUbkGodeMqzrl0dZ51a0ZjUP+EvCvjqdsCRGqOGbX0Juu5TJcZQ5txjl2I8syJ
RuaZHXbtQLX8BjIIw846h8Z16R5I+eo42fH2yLqFvNrqje+Xc5uINofkrNfbB5+twWiO94nTbgyv
s4tysxEcPHWrD9+3Chl6XhWYzYPpz8FQzCHN5rCafi/Wzm2juCmzGJSRGNagMqFDi/pVt5XT/XcS
vnPM/IcOYfW7rOmH4eIDkB2Q4zWle6yj4uiHEK9a/1ohDdow23fSqwU5IYu1JxPpLq49hq5cDoV0
NwCe7y+3rZba8PgcSeMhiFD2UPvHbP6+KWSgG/qaknmzk2hnjCMX3RhPrfi+0OXzYKJp2ux/3N6o
7zuvrZba0n5ysmzJxzgzfpZzE6WtEd4e+er+/11cW9V3GcY0s2aOK4Igw0lmX03D+uin/b1f2ifT
dTYygjrzXP//xjzu6pdk6hluUeOPNnUCp/4ryBZdqc44ihf7EOBr3M4c46ES4eTzY4sC7W3r6IZW
PDhvFtnyq1eVDb90JItEtmwcDrqhFYcdzLYm+cTWOJ3yo1mwyLT6u9uz1hS1bZUOwTTyMU/ATx9P
Ie54EY+KCDJ/zRTYAWDZgQjre6Pe+I5/t433dpASZY205VSCpQlwruRkdZBx/Nrx19W+4+aXcv5c
r1+T/gs3PlH26Nn7WOxttQRXLE1RudQiMUV0d+5psfE1mlVR628JRS9Fy2u4w7A8yHG4MGZs+LDG
B9TyWyN5YZYZwtjafGEOMJhGbBffbq+4bmz3//3Lq5dyzPICF30I6jrWGkiw0vqFu3Hh0fQ326oC
jFX40+An7hjnBa0Dak4fG8u640g2OJAQYPA3bhvPI6iVgpYmG31HurW4/v/NoeGgSMwFstygY0Vy
di6B6yHV/Ou2xXSDK55t2IvRj2UOz87uHYJq2fPtcd/PwdtqCQ5MzxY2JsbtMmjOp10wN11oALFV
FtOh6u6zZZeQMgH08P/NI6iZ2JWfjbHVGo+uIYJhsB5p2m14wnXrvOPWakGu7WraOS48wZ9fk+y3
37x09X3ab4RijfnVmlwlq7rzOwS0pPXToLaNF3AKbVz7NSFNrcnR1O1Gl4rhYmWHrr4brTxwmm8Z
uIPbrZyVbvrKZbqsllWMc4rjh9bRuvRQRny6vX80nqxSIIwoHVTY7sMlby7DeDCm7+UW+E439PX/
b/zJb/LWNx1smDphD6JtT6njfqzLfZ2rtlqR8wltinWBu4pVipBDEjpwyLrx1tXNXXFXnEiM87pA
ebi/c3Me5P3dApTWbZvrVlMJxRNtzNwfPdxO+p/g1AydYYu5Whcc1ZIclVOd2hLLucTJiR6KIxil
0w/LUQQNXkhJuP6+/Qk6+yhBuGHG6BLrurb5D7dvgjb7Wm8p6WjMo9bierseoBnur7GbyQB/RSzd
yq5ppq0W4uYRbDQzc80YeudB0WQxGPxCv9nKGumGV9y0NVqnyBIsrDuWgbDzaDJ+draIbttcc0Kq
tbhlHuQAZmoznpFJa8rfues/DEUVgDv/dPsX3n9A2qpWDGldS1aCkdjMp9PsXLsNPxArDx2nPFfZ
ATTlIXSlDrd/TPc51+V/czxIs2MDa2GsbDiRBrX79FgvJxQUNsbXbSPFhWdJp4QxnA+tBfrqM996
W+jGVbzXqikfsgLzRkhHNqZFnqfdsL9uaCXEupagRJQdEIfZwa/OBtmIrbpxFW+lk+WU6EMbwAZj
BUmbHYxhX5M/2DP/fxVTmc0F+oPnc78mn9O+Ciqnvx/NfVkkW63BFaQY6Ize4Lg3fqYgg7DzrZu3
xlfVElyfO3QWIxtiO31q69/SPq/7uNJslfjAKZ11sDLRXZDeDWlin0ZZ7VtJtfIGTjCw4Jqwh+DH
oj14W6lRnTWuO+eNM068r8auxril6R3a8VKuVoj380bA02SObZXwwCz6pHVB0ILMawCHOWVH50Ce
kJU69mF+TMJdJ4qjeGbVtDWrc4rj165CafwB9XhQWpGTfLo9/vUYf+eKqpbdrLS3rdEmyOc4R5oV
ATXuJvZogYGJpRuHltZSiqsKwzCXboWlxqMdl+fyUJ3sO/HXPlbH9LhuPN8054FagUug1MCpZcpL
mfQvpEH6boCOw8Zia7aSWnZrSjQA96M3n5t8wDvBebaGIWxKsnEz081dibFDB2Z52rdeTPqnkSBm
kPzu9vL+a5J7Z31VnRh51Xqv3Ga8oJL0tB7tcLmvPywHO3RjN2xObrQcyzzAO8sK1+/L61bFQ2ew
6//f+B74A/Mukby/sOJ1zI8uYKzDvGEt3diKX3d5zVbJTLiE4JAR+NYPFTR+f902mMYfbCXCWqNH
vYlgGxXQg+edG43QIweq8jS7rz0axW7/iu4TFK8u+qJx1x6r4pqnhh5984QE1u2hdR+gxFsGq0OE
GwdGkcStGa3jCzc+ZGYo7a2SkOaSo0rJ2BMS8mQo+sucLg+tU39gIosWs79zunojWaJxCJUFYTYl
nzPpz2eT5b96d5qDZdxXHLJVBgQ8m5OGLkReDLAT5rI7tfXWI0izrJbix6xIMyEd7MyiaYMrvzIY
5F+MrPxye2l1w18X5I1T5WXG8IjDWV0s7aF2qsCTLlKe+3Dztsp+MDaSLsvgm3FZ9lHuLaFbzmcO
Wvp9s1fc1uybKnVaVLXBL7sEfjkNgeRdd3AXY6tYpEvaquQHDlrxncE1cT8mUV2FRlBH6UGcq6/l
BzxZriWWNNpioNathuLDXW/5SdHAXIV/36V3RH4q9qmZ2KqejOnyoS4bMiAdzMlhaCoz8kiXBX5S
I2SKcivvrHkbqbQIg49vcDgzz1b6KRGAfNivVfIdXYxhSn+a/Ksh5cY1RrcyKklC1iUwlUROj440
6sV9laErY/pszud5tO8M9EnOYML2ZRHYPcCe/V/Pe133galtlUIBhMPF/zj7kuW4dabZJ0IEQHDc
cuhuNTVanuQNw/bxIcF5np7+Zvvf6MMRGjd6qwiB6AKqUChkZTpeCvoXQs0vC/fuVkafoTQc1nl1
N0+95kcqzClTKWQNeACdxZrOHsRA/IJ536G9d8yQMrhldofizpex4BGZt+i6RymipMytgFusWKrc
GvCqAibrsgib7jb2H1NmVihTDjgTxbP/Xh4W+97VMeeockGZSYHPpWj6JDXOvNuCZb0ruePb/DD1
P8RY3rXzLzI8Lv90c3ICa4TGTooD6z/sChMoBPoMe0/M3G/2czF/NrNP46qrUCnq1bJcDRROKtoN
axfvRRVUzfTNLarjvqJP0OgvzU0GMIvb8bY1l473IrO7tsXKnEejizswZ9dAwd82tJSmZ23RTagt
0HNlvhUsC8iqY5xUhEqZZkHUXpuxraCQqKaHsfX8nJRHZy81E1cFFxmjBT6jfJ9alEXsL2hkaO84
HuuqB2gtLo2//Q37UPHVOLnC6WSAlpMzawGu3jhn9nH1nh2io4tQGUk63S2yghDBxcBj+7nsXh0A
uwtNs4Fq6Mvf3yUO42aZxJiQE5oc0PFxPuZ7c3SH21jpzb/L8m74Mq+51xg42UfTQFA3g1bbVK+y
tpSOp509mhPyhTMD9tRPjab3nZbf+Or9N0i9m3julejp5TjCTbTGOiUPyXZjYVPGZfVWYuIRC6lg
sTcPHXXOhu2eaCuOOVm+XvdXxXEj8yVw3E6W1CXsDAITv6lYZAxfW2IinAISk/tQjAoyrkN3KxZC
xmv1m8tEBmKGk72Vn2Ynv0t3HTZJET5ltNbebhwkndg+k2H6A4SzhvW+z7+nG/TPG/uUe3V03WCq
3yCn5x6HphgeAUGBI346CQVxe4UM+vrgql8huW9WlF4DWfgmngcrDTsyPLdOH3YiQaaetyE2WoFu
/hsfimQ8lyXyde1KPsSt5SX+KpY/JigTNdUOlZ0uf3/nFmadgnEYbLtng3+e6Rvdb7v1yiwKqctn
l2+XMGQBGN0WB6cCvGLQ3b4Ux7zMoEA7YhHOBpTFK4/gqQJcmhWd1pdVzA87KypN+5DKOtIJnHmQ
lXWNeTuRJWmfO2GmP+lc3XgJk6FbZMxNMjM4dZ88QVwPkmP/2kiOr+/Rj6fOZfBWORXWCn679SQq
XPR8tLHMv0pPiNvofbhMlQBSognQsGyOx+ShXe9nfrg+749XlsvQLYeOFSGGCZNvXgiB2YMAEVoA
qty4pQDlXP+IyjiSA08gA7XzCkjD2SMrqBHX8mE30v7LbaNLR/C0jHNncTrF7RqPaC3UNfRc/v+/
9T0uS9rgyi6E0bEpXsTd1hzn/pfwNFZXGUQ6eym0WHNzo30M9PuTV8/g1Ei6RROLVUtq/G+MMdK5
hiYK5r1mxxUgJwYUzGHPNVmy4prBZfTWlrBEpJPZowOsDfrMCjv3qz3cLXgCAHyci2ezXkO7CRmi
cpn/um2NpQS6HPbWSKdxjDMUWqcomTUL8Reh/8Eiy0itbs3rbNyMKQZaJYCqSQWWil7kQZ/8IwZx
2vPOd3qORlhQXHVARQ13vTADoI18XoT9bW/YXMZ1DVnbDgxlUSwZaOPn+m6oU029T7VeMrALRMuF
ixSgj9PsMzWNA5v43UZ4yPkalOm/O3kR5QPbexyh1F82ndytwntkrgWDiUqgUD3FOeS8UdCkb0nx
cn0zqIa+/P3dIeqCxzXrnILGxPy174+Jm/kJ0aC6Ps41uEysgNo66DLNzvgzbqXLH8ayLzcgUuzG
K8KZdy55yeahd14M8PJkJxDZbxCeuP6zFEHBlYLCkqLDwB5adha9CNxyPPTTrBn643yWy7AvsAGj
l55jDyzpQ2mwKLWzsKseDEDxPP6to29GEl7/EX+z8I8cSjrDmSeyrE7m8S+kpD1Ux+TkHXO/CNNQ
d5CrDCUFg45n4zBs0xgXuZEydKiPeKomGb2teZ/L6C/bnkYh2mWM+XaY2ME1NIFZ5Yoy9Guwuz4Z
qTPFYwj55PTET7i0lD7vfRZVBy/UdTwoAJFcJmZIjK2xEwMfAto+rg/FsfyKwBXUgad5KFIsgYwD
G/pi9ZqK72fhQJ2pqLLGp7v4en0PqQaX/NtLp9zeKccBln5KxddJVyZX2v/ywXeBA7IrE91sDAzV
mCcw1EU4T771kXmYH7zQ+nzb7CU33hrK3RWV3zMZ5mC+UPkW9O62oaWTnXn7Oot9YGdvSwx/sWZy
WJIi1ZQyVGaXPNettzURDdhv3f6fLv2UZzplLEW8ltVuqsXYVwtsg7HjnEh1R5Ko0xU9L/fLD6KN
DP5KcVNLsykd4m07sSIAHXm6PY+D7wBkdt3misnLGLDNLlOrXEZUYBr6ljrO89TmPzbm3OZIMh0D
sSeaFt6G4af0H7OvvlJ+GzMzlwFgWb8JO+13FDH6z673sDWaXaiyiOSeQO6stmFhOc3+frWirHgo
Ek1yqdiCMgkDSUjbo8yPTuWUPSaL57uE3ATp5bbkli3dGt7bHm5/bfroOCmA6FmjO19V85YcU1hJ
JTgQU7E7Hsj2lPSaznnFuS2TLgCoDUREg0lfcu11eK1M51lkX3bjbWrtYDU6n4xTeH2jK64NtnSq
gk6gapaxY+cOtaIEQpvAtG4+6LcPros84fpHFIb6D/7LLrONlljg9ALdzlffZt5te0fGfpnO5tS4
BmKBi3aMUquzj9OS6F7mVRO/BKB3RwfvIU4jxp6dK8BTUFaDeGqi8SeF4WX8FwMhsL3U8NNMuD6v
IZaxnbr8y7L+e5vNJX9tnBwgGA82N7LhrWloUNbFbU4l8y6U5eTNfMJZtzbOkS5bIBzdg7MiysgY
MLYSc6kMWKWocXkIDec43Ab15P8BfqWFqKYeO8Uef09rF+wVuXF7S0coEow+madLe/ny1FESlMSM
ri+iyhySd7JkY1aeYs4k++TW92v9T1ncmO/K+K5lT8ee94gygDgeNpY9Zet8m1PK6C5uoZhqZQU7
12vMqrjWPeMrzCGr2NiJaaxVAnPU9mnwArE9D7osXTX0xU3febpL8pLPHaZctY9DgabbPTK4Loyo
Br/8/d3gTSaSIgMbxzkl9IdbFNG+GV8XMQfXd4kC0M/NS/h6N37Gh3EHLSB8/YhO2LA7FsdhDOdg
CY0wO7PcTwbNVld+SjpQV973S5uWeMd+HcPkCJRm6Hxa3oynJWQRPe26evzf578PcjxTOlzz3CYz
mvzRhx/SwAiGQETuXfVCHkV6wlv2gYZFWE4hW/yqja7bURGSTcmPATZyW7Ii6asmO1wojdxl/Set
PjfWjRT2XIZ6NbTbepPaNB6Kb2PxauvgIIqUQcZ32Y2Nh2ZrWOJm/VkaJxTphxmv53cGud/sp6b7
dt1CivNQhnpxOooJb29oqc+qY9buqT8t09v1sVVbSwZ7lWxpk7LFiu+vW3ABAF+QRvR1DsixjNID
1xy8yu9Irp6gxG1x4B3P1mv52Tp0RzcsY/aCg+FQHPKjoTklFU4vo7/slgw9hFMwbFqeoOUWtAzJ
z6RLElXDSz5fu1VRiwKdprTuTiL9xtr2J+1MTQRXGknycygrVFxMiIfmkR+qKDuU33Be8uMWNofl
lB09EV5fdtXvkPy8SpmooaVBz0vZH/k4fQELXsCzRLMKl0ztgzAiI7/sFMz0c+l18ZKZQdVN/tZ8
2ecickd/d1NNVFS5hXRMl9xcSEFhrKI4GdX9qqu6K8aVMV5MpCnJZgTbdG1D2qdHp+o0sU5hdhnB
laUGrx0bRYVyq74Y7UC+96R/3Dp31bzqKYLpf7Bb3kqtuc0pGLS6O2dfHjKahKSoQ3BNatZWZR7J
kUuREdOdL47s4l0v/Vm4N25KGa1l2u06T5cQ0YGy2bT8IT16o467QjXty9/fndb93s29ZSIbWLYs
C7Ik8aLGyHVAM5XdJccdebfAczH6Zry4LA36/LXuPukfhRUOJWOzjNI0yqzExnHKIbQyy1+J0fhT
ZR3EXr117ig0IehjMzE5qdloXnqUuGMswA9FyvlzV1eamtfHm5/JmPSu33PLMpo1NtgbmR5TIwu0
Pdwfn8RMzlvWrd4bUpdrbBJa2UC8O2C2WjaoHO1ddViqEUwTo+HuQWfkSGE9dzpcD6SKOieT0xdO
xdqkY07RmTDfX3oR+pP1o7q7pICTX36//pWPtxeTE5gRkii1SPGRFWpxEL3jd+nyOtmadxjFwshp
zNJ187I27hqT+dvcv/AS5Eu6JjTFfpJzlwFdr8yq9i1ere2lcfMoy1tNSqEa+uIr7zy6E+4yiFRM
MenXg7fQkKy3veMxLsU4dFtljO32HkO8yvKzZ+uUhahflz5Y39Cse9tJw+RkRbQd+jaNi3GmM6dv
TvXp+nZRLagU67raNe10FVvM6qeyORFy31ma+KBIUZiMTW+zOrfa3NrjbAr4dxaixSoqgtbybb/5
bPj9cdAtwiV2/jeJYFzKURg+Q+YGX6IveIXe/MtlhETj2er9xHdPWXRblw+Ts5UGcm5rT/ChOfu1
7k/LdCpNHe+eAtTJ/gNOH/JlYyW20hDx78NjfchCmvv0dQ3WCDpdr/Uf5/P1VVeFIjlxcYq6ZKLd
93g9sAOEgfAgaLe+E8yRfWiPUxNe/47C7+QkZmya2agh3xMv4A5wfXIb6y2Tc5cE7IoQL19pnIIp
1j3kybOWk+lvCvHBXpIx5gmU6RpzM7HEZi1IE7giH23PF7bhFoeiEnnxg+3FvH9fOgt8uCDCLJzv
hCxNUaLFuqqG+bg0gpJIzEa7nSfohBQ0MKe9Kg4ka7v1Uwt1PWqATh6aEBYU72pSgfOzIaxo8K99
wqA+2xXlyoM236jVRpuXW8k33nXDcLdNq5XclkZR+Vl9gGiYyBMI2JXd59EhvtGHO6jGri/+x6GF
yg/n5VBPkFsth9ilL9t8BzLJSfecrRpa8ve23Cbugb82borUpyIw3D+ViK5P++M9S2WGFGPa6qmq
miGewVyGdjhw+mhGVnrd5ee8O4aoN+e2bcHBUQgKsqA8OJ8M7ptPENeIllPSaL7z8S9gcsdBWbr5
OF8+4/VhVkWWeaM3S5lrkYJ0PinXPTaWnwOQKeWsid+X3/+Ry0nL2fd5bQ0pBranL70dVRh70xVe
lEaXikZV54ouN5c95q/e5Nvn6dgEyOuGqLv7/6laqIwuXTEzUVAzM+YdKcZL3TzWmcY2inH/00lQ
1RlvSkyfWA/JECW3UQMzuYOgzEk+FW21x2wO3OQu7V+vu49iLeVugVH06PUkGzYfI0HRB+38O7F0
HQMqY0jJluvauUsqHFsuveuHT4XuvVo1ruSYJtpZ7NFFzCfbYYVmhk4PRnHXkPsE5sWwDJMNF4e/
cFy2J+fIou1Gjkv2N/F6F092dxFmUmDaY8u287oLM7YKWmnyN5VRJK/cM47ObAujl97Dkp28UrND
VONKDnnRx+nzlWPW+T2kuJ0/1zeeKt2UuwOcNk8mz8n3GLCjI40GVL7ps/HZ9PF8F7VHfeX7YoAP
wpXcGeBN7kDctMCqHm3Q80An7bj900dLyLG2822YdCY3CVg2KhDeiK8s471XxVRHXayyE5UuQ9VQ
Fjl1MTBEZd2XPRwCqDeGTe6zF35mUXbWFnIvK/qRoSR3FV02leVSIq6/8MMQgOQ1Wl/Ii3uCctqz
ZtVViyG5rmW3nC7G5RsP7t/F8CLrwTri9eGQhrfRizJ62crvHM1NOmMdUnwkWc/VHKy6EorqcJIb
BAxvHfZlx8Bgp5oi9zzgZWh/uTBF5FF5vDEhkPsExm2xEzbhK7V9XNLjpCtCK2K9zPGa8n5bq43A
k8l5w1WInqxFE3yUlpHO03zatoyO6Lm3bcdDa4ybRRTZNXWjYuu69VgAqD3/mteJDMe1zdtPXlXM
RRfwEn0czxWKN+WngVYEj2vXd9rHP5bKrQRrnjidaU6Qgkr6n4PIn0ZafKvS4dP14RU/mMqtBFs+
rd6wIWuz2+DybjfjaYW92E/2AVWEgN5UkqVyY4G1QV9w8Goat8wOSuctcX/fOH/J2YuVT3wUDUVU
vDjijtNujFofBc7/jxZ0RfCisvQihOb50LQZami/9ylIT/XBvTOYn/0kLyZeh7xQF1g+PqWo3Gaw
lZPwslpQ6EbeF/WTySKNnT4OilQWYSyMqkD1GnZazuxgRuvJvbfRs5kGWZRpyqeXSP7fuEu9S6x8
F6460G9ZGW1pzIfuDpJ0BIj/7GhkXuCVPFpNnUCGykbSSe5R8HePzrrG854UsdHTgFOiw9+oBpcC
gGFsmUVz/Ain6wJnEMGcWpo1UAwtdxfg4mitS0n6uHKKE3F2P8t05GuKKCG3DKTV5iQgwOrjCe0J
+Xd7eBtve02hMremlQ391hYViFr2JoRCQMRrHf5BYRAZWj0Vm1MRbhsxYlrAGxFm/W3qf1QGV0O6
aSeeiVbxpC+T7ThmbnW/5wO5DTVEZUx1tbXDSgWgfSP6uzgxwjLdNBFfFWxkOLWXzAs4O3HLsLq7
xI08lHjz8TzNvwb+bbELv64hiXzfjFuwmXddXgeaEHEJmR/4ryyFl3IHam9l0cfZunwryefedKPZ
K+4ak8UzaY9VBQ41p/iWWMZhIiwYFzs0KvLqoGQVdBN5qutJMxfFfpb5OZ02cdahy4fYc041w5aL
XUvzlqDadPx/o1TZWGDhy7GfCbvf8kfLPlw3n2pcKfqNyV46ZQrvnvapA/SNVP4s3Nfrg6uOaZmb
M0/t1ZsXQJvzuyW6gNWTEAH8yTz0Ry/UwY9VVpdi32S3LeRcsambSvg1DVcC+KGOJU5hHxmcXUL3
hglbDHEt6mfk6C7KfhDRuG4f1eDu/y6q45gNCC7gMq4Teu3R1KlnKI40GZC9Lk5pNpCSArr50Kz3
pPFd5gbVFte6XjaFzWVc9tAlxcwWmMWq31ZvDTY8Ibj/3maVyzffHcjbYA7tluPZrDKeEAWjotT2
lFy85YNYIWOzEbpHo2W4zcHlp2gPsyD9QQITkvDBBgSWCHW8fCr7SO7aVgC0tAAioC7+qRlcf4Vk
af3lun1UY0suu6Nrq86gCBmPa++n/WON2+hmf7o+uGpLyllKUo99yzFx6gU2FlXnpKpxJSdlY9Zs
RGDSbAEy3mwes0VXtFQcADIeu82cyTbdBqWXpERDtJWD4mB7Bq1gODXkNnwplZHZlkcEyud4nEH8
na0j3gBvsrfMyYkiN/j3LnWYbHu0rKNJn6+Pq9gkMiB7RiMeSKKx09u1CPLf1vCHtJpbkaI9Dviy
/3XQbgccu8wwtnncwadyAA/bne2zYH7Rvx0q9ouMyt733WraHsVAMN77A/Sziub7dcuoEhUZlZ2b
TZVB7Bc17jS6aDdkwf7LDU3/QvcbVAgCuvdP1W+QHJV5tIPYGH4DuPwOfbJEeztE13+EanklN10T
E7xxZQ934sPBssBkKXh/X1f25+vjq6YuuWtlpxZpUxSmh7E7daK5329k+6EyUtvolnYwLQwtErR+
DN83avu7bm8q5i1jtTsxjF5HaBdXgwUy54mAmfOeeZXXaPxVYXgZtO1WI9/WFlxhGXi8utdte+y1
FwvV2JcA9+7gS2choCfnDMjFTpX9uO4PRa3Z9Cq7XD75bmhnJUOJ1rghButt9wC9sfrPzpLbVH+o
DG4CbUS2p06PiRdeUGJZF+8p0SGBVFOXjlLPWLymoxg8X6BLdbSLH9e3uCJJkqFNszkzuyvwdMn3
ZWFvI/jpy7s18RIn2hOID5wyh3jFacid9rbSIpWBeGnCuTsnXnnqdr/2wo3f9OxF5TfMrp9KNJNj
XNe0Du7WHtdU16es2JMyOVpWp+0ECuzylBZnOp+q5FzfWBCRsXfe5q2tVyXlyeBbeFFlHFcRXF9b
xZ4xpPBYWsW4dgZmbaZQXs9R285uS05lWFoJ2eyhaQY0a6J6atxh+9w0YxmJNiPnNZBPD3HvHtf6
zrxNXonKGLTR3s1yNeA9Y2bd9xW/r8WNNV4ZglbWYCypIFQbF+ylLqtgbvtwvDGkyPB5cFUke3+x
MxgGWy8G57/QSdIp8kUZhNbzJWeoKfZxD+1eZvy0gZ5mazhkGqywKj+S4WeQCRrQu+uUp3nowrY7
L+DiGNvXan2lkwuaB9svQF7F59PG2q83bR9+cYR38b1K0qrPM3zSbawXYqBDZmNCR+qgMpgUgRuz
X01TuOVpSZ4LQOYhJ2MtX5Ll921zl9IksLAPczdieIv0P41yuLca7cPIxeE/uPDJELQtQ/WSVlZ5
ygvjLnfqYDYNn5in1X3rwQtdAozbUdwCky8e16THiogpA9PQuDK7g8BSiPl3S7pog1KdXWmwmYrB
ZSja3tOmSToMPtXPkwhq+mayG2OmVIyAiEHNnAIxk3MUzUR/7oROg0Rx1MoItA3qu0thY+gmeXYA
yRyr0KliUfw0m0Ize5VhLnv3nQOYzZaLab/M3nty7DMrXpdJc5VSHSZSLuw2fCLmxTB2X903l/Rp
vk3Ol8p4FSoqe9rBl3Mq+b8Id8ey2sLrTqWwh4xYMe0ScoaMIAYZX+30lBopVJtfro+tMIiMWqkN
e63dBmVOyJ1WPg6Vxs+5ONw2uLSQE7fTZt+QFbRCQNJg9fqgGHpdaL7ElA/igSxFLBJg4XgJmJ15
3KIqSqP0y/L2f62F26nONcZXGejy93ebseuE3Xu2qE5W4fqCAb246w7dj0Ey9O+l9t3QLpixmqbP
q9OAB/DpSKL1TI7GydLEFwWslv6t5L4bv1kS1lbpZfwtMM84Ff3pWB3To/lKf3vQnBUHHQ5ZtUOl
HA3S8MLsTFS0s9L5ZxvT42gsz/us60tRDS95bTdQOs0N1qDk/7Dm1Hk/a0uzvIrzUIa00DJzLJGh
RtaSQ7VEY/erQRFUU4BTxEoZyWIWaL2ubeSVhUe+tu3k04X4FenP08ruIfCpiZeKLSrjWvKlqe3a
QfKG25yPq1C4T7rap8o8kgdTSve5mjA0zpOjmM3AKsGkZrF4Xd6uxwiVjS5r/m6TZum0OW2BpLZn
v9Y2C8ClhS6UODVmX09bq3q8kHEs8+QWzEFyEhc9SIMrKIt5kQmE1BrxCOSUms2kyhZlVItLSsOx
Z/wY4/+gDGlkh1MJFHsZicNtmBwqg1rSdthWYcKt3QxPMOUK1i9x28uUjGshSY4XjKmuULKIjeRT
zTU3ItU2khx4LiFnUDE865A9CzzXL5njE++xXm+ZNxAqlwj7bhMZoCEyeqOqTqxufA7j71TXwv6h
c2FoKZVirKgXIRpY2wkXcXR0PHgf7nuMe/n7uyk3ebGsnnM5V+biaeFD2HXfwew1LAAGkj/XfUs1
d8l7OShgrNbNoX7WNcHEi5hlOuSyamjJbY3NcvbVRFepOVf+Xt0TRxfsL4b9z7EOw1y++M4wdBEe
MUo8smTb67K3fjGUx8x5q8Y7MbrRZum0ilTf4f/7nbJhNrVWPCw7lvGnGLqIiA6vDeRh7ctgIU5A
i5+3LYN0KbLqEXTE4KuNSck+j0meh7mAvPltg0tHL59zYzBHLz91nAeeYUE5NdMkEKo1lrx2qfZ8
3geSn4CdCvq1OGy3iQEC8iU57DY7fCwduzgt0AU8p/l4aXzrWj9jxhz169Acb7KOjEoZE2dKSs/K
T202H4qF3RuGri6lcGCZx9Kx5pw0i52fpq56wtv46peF8aPjAclT30nE7+u/QLFNZd5KqBSNbrLn
RuzZI/y3ORj0iRdz45vFZ8umPqJ1eP1LiuWWVYsTr9n5anoZgujyeWkd0Omve6LZpqqfIXl129vZ
6lRudso791PidnlQD0VgdysL7KmgYVuxT8SpTrf9FMm3+9xwvMRNslO/IYLYnTMfi93kGkN9eJph
80r+3M5Am9gkFadxtc/uWAbJkn8zPTdq2Hab6/2nF2fNe9JuTnYqrAzUrlZ9XqdK1/z0cZqCHyA5
dm8WIllXOzuh1lz481o9szVb/IYT3+2Hr17eQbehNwe/deuQFsb3ETxf11fm4uAfRHcZcEX4WoP4
gKYn0Y0+ntGydolHD9DPBxOcHUUH6klXV0dQbGgZgcWtpPdEuqWnzGiST8bSu9+yjowapjzFLpDx
V+bcO53rmVgiXLL8Ld8jiMhvflXmQTm2t6T2AK1KJ7hXVbwm+ZqdxqTZI3N3zbvUG3UF5Q/vVRhd
OsRRO+WTZ4zilGf9c1fa4V5Pn9vbrm0YXvL5SSz5SGibnbLG/LTtJeS20dhe2JqkUjV7yckb07Gd
xmmy09CXj6jOMX91c3A+dzrdR9UHJD9Pa5LWRQnzgDz4adq3aK+seCt1lTRFSJQBVVB3AYGbm2co
Lu6+kfX+zox4rTeflcc9Ff4+6YRMVD9E8ncIIvGU0hydOHb1kE545c9JAeF7nfSgwtFkYFXbOG5K
J459xAzXd+qc+F5+UxGJejLhZUHIRKecCvgZoAlt+rsUN72MY2gpB2/5mpGGOSy2meUEnTWBgbrP
v16PdAqjy7CqPV0TPLR7AIRB1t7c6pfCzI6m0OGfVDa/fPZdmpyP1QZtxBGorTQJSDd9JTzX1AQV
kU1GVnXggi9nOwPkkqa577nVnwGdvKHt2gEhOmpNxe6X+S+9dLTHwsBH8BzxNPLq1K/JgQi0zln7
ie27n9dCE6k/vv1jnSVHNvd6ToqqQgJO63+7sn1x19OctXdi4VGXjA910p+Whn1L+HKc3OY7jvzo
+ib4uAaHT0vpOWAAVpUsM4s5Me9qPBdts/3AHFAmQHOAfnHzxmdN9r0s0kPv3oPrO6hA6UVugoTi
85Lnj3s7kwXFY0iVpEAOkgZXm0To2DMVW1xGa+27UVuF2TBUh9I/TuPeWT2w/W3757rxFPtQxmll
DmdbyVsWC6f4dwWlQXahSXXLLhS2G17/hiIfkTFbE7LS3KMlboGmNQeVYMGWbUfe1a9bmvrG1t2N
pXg0Z10erDKZdKCjeSctOs5GwJm/NMKJ3PyLqG/CiqJF5PLRdzGhWcyxG0souE3N825PfoerZrF8
XYp/LR1YVBF2ZCwXKOKM2rvgWuzquBYPja59QBEOZCBXYlLCsouLjouVhJtrP/RWDfRfBTr7wTAJ
ANh2ck/K4e36uqt+hxQSPDZ0Js/MMUYn1+vO0I7JbRBkXh9ccTWUlZYn0pVuVhtjbNkeVA5BtuMK
+9FphZ+uxqncbjzXLcm77Xx2+rnjY+ywT5BRguTIMupIshUGkqFdLuPO1rcw0O6cJhobuj2qcAAZ
1WUb/SrsGk69VaB7YBT8YWgAY3fYuTqtL9UnpGO92dCwPzXWGJdWNPMnis61THN9UaysKblvtTpN
eam3xJX4xqsZ5/p5tc4WOHgH77bT15ScGMe6XbXGZVGhpDwT4pM591fjzVp1dAyqpb38/V2Y4D3d
wDCEMOEN0bJ+v42DEY1jUkLeb43LjBZ2z0C/P46Oz2cdLlg1ZcldZ3suzCLH0JNxxoHdG5o7hGpc
6Xgm0IapaXrZ5ZMbGVMWpdV+vB4EVENLzrknwKQVFqYMStWTZ22fPINGNw0tA4EY+gAbpKw4RJZv
tfc864hLFFOWUUCp23WZuWPc1HvMxz+G0D3VXsz5wa1fRgBNtHS8StQMbcTeyS767yWUCeetvusK
Ap654Tlpl8gjyaNdZYNfud1tdSAZHoRuoNbpCILNDP0M37IbaA/R9fP1VVDEAhkalHpt4YweaOBG
nvnI6jZxbJZvy4hHRF0PmeoTl4V656lWZ+wz8ww8W7VQEQC2hT8W6bGH1uUy/3P9V6jWXHJab4eA
YGfgV8z0t7NOvqW9dapGlnzWBRy+Lggmbzv9GzOqwF24zjCK1FDGArU2R8tt7Ywx9GwPVt0/bW2S
+bvd+QK4C/+6aVQfkTw4N2mzUAs/YJzjNvEJF0HhHbvp3+vDK+wj43/sOlvsdPPGuPNAuMydcURr
iaPZ+YozUCagmqa27TsXBurWxvd6M+zT73mlk1xQZM0yCGhl7l4YZGJxN45fmcPDdABN6tKFKdsP
lvEjJ2NoMx1mTeEFMjFVtosFQikDiyeHvng0C2eTPkL16NXlPTKrVhOwVSaTDt6+EfuUFfCE1fyd
m09e/4smmmNGdQOVUb2Wlxvl1HYsdrcGnJqgyEOBB0xOobemQBE631fw85kmR7+ydwRFyGlcbtKC
QEu05OBoXQILfItdzEZG/YJbb4YAFd31PaxaGsnHLbziFOghIce5To7D9KN2xYGANnT94To6XirV
N6Qzuq870yErvlEX9RG0VwN3A27xgz2SsGQ6BLNyiSRvTxozy8F+BoEwDhoCM8pC9y7/ZTPwGV74
w7VE5YqbjowTqwqe7LgzTzFwRb9K50dP6X07uWFRkWBfvLsNlfjri6MIMDJuLJt5mv8/zr5kOW6c
6faJGEGAA8gth6qSSiVbkqVWe8Ow258JjuA8Pf1/6LtRo4XCjVrYCy1AVCInJE6e3Cp8qZzq33bS
/058ze1JYSoyamykc8EWgHLOFQAteRa5vh+mtsZ1Kdzun9F4H4LeJHrLweT08bz56Wnw0immTfae
TG1QdanG96p+gGTruTPSipsQDbUPqfOSNE/O9n5d6qql99P4sP10TFFS55jgN7m/nA5wZJDqj/H1
tVUnKtmyVZGub1xUD4g1hICOxSbGn962tGTJuH6hk8/BnZUWHkw4Pxa9Lq1USUQyYA+PfHh2xY2m
mrITL714qbxD1+j4xhXBSKY/8kririhZ4sLUvpvJI6++ueI1H39Q9MhWZ295vklAMlKsnSzqVOWC
203DjOZc0np27wgKYHN02wd2h/FBccTGecv3wx3KZvdy9Vtt6XgvFYojQ8Q2q19XtssIJzuCrZHN
gUtNTXRTnK+5G/KHjTc8NdO2wsbFlJ2TzQx8e3sAUF6j9Krl979/WN6ZZ9GgAwTX+aYPV8M5Fcsc
rJ3uqVW1vGSvc9c7De832FQHx9+Wx8SYInxO481Uy0smu1kYeU0WqM3aZKcM7PFe7twtqdAUJFTL
S2brNEtZLCmeAcze+3tZ0B7T9HkXYB6ejoBX9QXJev3UNwZAldD+XKNAuuLR+I/vWeLbtF4Ku6UN
Hs7VRDeb43fHjeUv1mAMGp+2W85/r52eDAszMGC5m/K8O/egs2ycPshX/POruB5oCHr5wPRuIuY0
PRkmVndjWuUz6qKJlRwmqwtXmp/mRTc77fND8GS0GAhMvYbaAiMg3SEee/Ow0PrUePTulkPwfMmC
fQ9oA9vp+nPL5+PUNhew92jO9/PszZN5i7oZwAtDAGA7+IFp2lEFAkprGY4rCi12rcH/qT4i2bDb
tOB16xowsvfPc/3VT8agM9MDWb1gS3XXEAVswpMJjPwFBdc5L8G4Mhch0G+X3KHBZP60mB1l+TO8
yAX8j8Hkv2WDbqzN58mQJzMaCcA+urFO4T5s7zwt873IjLtmcR9bTOy8fvgq3ZIM3Jssvxezsd/T
x3hKm3iw+pg0w+H68p+HHs+XDNwUVjIYjt2Dsnh1nYA6vExDa3VsDeeTYn0ZSpZ5ebmYAtXMeSQi
4FbGg1lo1laIRoaPzYsr2JaXw9nHEHIn8/+ePLyiOck/10WjOFwZQrbOqb1uGZY3Oh+9F15QC37P
Szu00vU26cvwscLxxq3OXXFpQH02ev6Br0zjXVXC2f/+IS5vCGtgaU6tc22XB7KMB+a6wPNt8XXh
qM51//uH5cd86Q3AQ+k5L5BRzGvgt5r3YJXYpZAsegwp3adqnZ1tfPA8E+QY2YOBKSx+dhMbjOnJ
ELFyFK0A8shCF/X86M/9feLdBvj0ZGiY40zMbUVmnbOh/d2jqTec5uLWfUvG6g3ojxr6wjp3fX7p
MGy4r3UlfMUF25OhXwUxk5akq7j4J6C0k2MVi6MbDRzweCdsjrpuCIVayqgvo/BA6TUt0Hj7n7J8
n+086JJUo/MKpZRBX2w0K/AdYJ6C6IZXh1eXLiWaGKzQShnqhXi48WYa8CJZGV9a3h1I0z+y/q0X
nsaiVJLZ//7BoswSUOraHyCZ9lIlWdD+3bpP141VtXnJWM3Z8WbW9Cg3OkwEG10Do2CX1khOyK/D
699QyV4y2wST5NZFcExL7gCT6HPMwjO5jrBYJRs5j24dCmTqJC4sF/d4ngzHxfpStjcGQRnrNXCA
kL2pEZdJfGHmt0lXtVIkPvIoY5pDYUQDfVxLsPHaZwyQilyeh539t6NVesXhyvAulq/1YK/QTAOt
CjRnoVej4XrrH31D18ChyNRlkJcpfJF3W4qiCR3ixe1CsXax07yx7OQNb7Vz023JkwFftC4KQmz4
hla8TTwwrX88Hb2lQjtluFdtk23KklRcOJ6bm3jWTaxUZZ2uZLUWMoTJsYz64gRrCNLiADxAoNOm
UXPUPZP9qT1+clGSEV9mD5e/bvgGPW4HGu8zRPpDG/KD82wHY+QeuksZovEObNI33mhk/Nc2MZ4T
9KVcSlwrG/tk8yYcdNzxCmuWAV/O0DqcEQJzm1+2pgsW87Kmmtqn6qCldNkqcsuaPazd1zEtDlw3
71i1rhR6u7HIKq9AeGzEl8V+L3UuQrGuDNLKEEYyQNDEZRhqdnDaiga25+ge4lSrS0UrSgri565X
X5YhXguMZj5cd/YKxybjsqbS5m7dQhrmWgd0CYrs0fEe3fIgdG8yCh2RWbWyvF6555jikiUY1smP
qfOzy93b8gQZidX33EM9FWIpzDqwhh+uDlCokvf+9w8xHOzljjX5SX3JrSF2DHSbbJo7tEoeUnhd
l5bZpMXKDajoZvO0OA3qIzdVwTx5xPEGUuqlq7B4NhwwGwlF8cDbdHxuqp1LFtnUPl8r5teXmb2Y
VVTb3w1Ts2+VuCWj3AyDZaTtxMUSX6h/KZrounortiyjq/BK15S+B/1oUBYBh0XKwbkyx9cXV2xa
hlg5Y2mnZQ9hg8MVfRxpnI26csTnhGsoO+32+kH/jGEx1m6BrEtchJ923vYk4maQ3S1I+Y75vfjZ
aTyASkR7NvLhSx162TDOhdWXLnt17SBlqJpqllYJaP/kh6VHdwD1vImlbVj+Gs86eivVlvfvfVi3
AJ1Q3Q0Io239mIhw8B6LUeNQlIKXzDMz07XK7NE6UzNB57LFyeMImqGwGAGTBLa/DIpBmIG95N+n
ljwJk99nxdiE1E2WkGOuoGYjKtlJifJQFdycayhA7lWR1SZRKW57gvJkPqbZA8VL7UF827Qc8gZD
dlddK8cfUohPMhyZkylfE2DA96PxXtf75o68b2Cw5ZEf9oe8DOg7mt1Oo8ZpKNRAhmdlvVdUQM0j
km9fyXTo+ofZv01zZYRWPm5lPk+Qfj2xC9QtZGTSVEVUu5Ysu/CoRY0Eu2b095J/E+1TI56vOyTV
0pIpW8lImAGoCPoXm5cyo08UL7u462qEolp+//sHszNWiqduhrPt0/xlKNZw9JKXMdGlIirTkwmZ
gFWrO5vsniiqfuxjmXkEnV/utxAjCs7uc/HXdTEpTEseGzh4Q2t39Z40jA+O99LeRCmHcWSSyVp4
PlsTAqWh1vuC/A9IZIzevr7n/Qg/sSsZiMVmagnT25LjhqxhSo9kOBEHFbWbyA6wdykAp04qCt46
9QWpjuk+rI6msqvIL2XwFdCvW4dHMlR2s+TcARfY9+15IAhh2Xs33Jg+yCisgs7MbxsbgcZ/2dZT
02lKIQqpy/irdsF9cHQQ4YVVhdSI6Qp3tj2ie+/6qSosSkZclSJfyxKDJS+Y4xTOkxeImURTwqPb
lpcMdnOXknKX4kpr/bMaz1v3vI0afVTYkAy0yvMp68SwL53/YKN/x7QAIZVMpABMh9V3MT4B1llt
YdPcp+7PQed7VecpWejom2aX26S+DO4atPxCit8guXGm+Lq8VUKREuR1zPvap6hNpI4ZWaMN1hA/
uL60SiqSfZamcEi6Yee196NMHxDBA+22VY5XhkotrGkMsmHf3Xt9ZwQkEK8YYCeC6k5EPNaPPFH8
CBko5TTmVPULfgSrm8DOLh5GHVWDxlYVwpexUutgDfVYIzo1DmDCAAQtuYadTrXyrk0f4p5wsqHO
MdIZRejzULwMOn5vpdx3OX1YmKINai7BTH6hT1OUYn6bF5HHLsZjapzHaWRoMg7V/ve/f/jM6rr2
UvkWJFM4d6soMfd+0rh3hUH9+WUflnZnUW6r3wLNVA1P2zRfnNaKUV8/5Faq+YRq95LN2mllTV2H
aD2ZX9fiZ2Fo6ksqZZSM1c3YVhscpzolPxbjXZhfl/X9urGqnmBkqFRdDkaxGNizcUqenAMG8529
ly00o/1Yb6LUwrQW/9/H6k2+UZOKo0AmHpPmMDRGmIzHFcRR13+FQvAyq9ZGp6TuCFy8WcZ2d7fo
ngBU60oJsOdsNtjSkOZ5+RII+jBtT7dtWLJTzuyyn2csLGhz73gsLK3bwDmeKVlqPpvc8Pcrk+dM
J+Bd4npDzHOnw20730X1wYyGiRV0pNAXECmErQC53lzceIpyOEXxY6N7Ut24v+v0YnWv17esMB+Z
HQs8cQ11K7xEscE+uN2vam5OwJDeFu5kgixWW2la1tBt33nGJYliQIFf6+74CqdlSrG079yVbR3y
9Kp4EemX0bgvzdc5u8mvMBkMVSYpt/IZZ0nWQ8meTBrlRAMA/NxymAx+mtcyswoXWpiK5Fc60iGA
LWkSus/Pk8nIpyHbloUkuzdh58GuULs+0Un33K1wiEwGPs2OARLWFasPh32GCJ6kwwL8iPQgDulB
16qv+gn73z9YEVtbD+NEXYhn+V6Pj+n6aN6GlWYyWVZV1M1s7lfGEXx5dXrmHV7QRLDqOllVJytZ
6TrzzRQjrHS13bsx5+dSx6v5B87935sjk5FNvPVpInZ3S4/jG4msc7NFeLWMk5cHK7RicwgAmeh1
YBVFTsN8KaxWTloMfQJJ+Sfq/EEf8IP3zfyC58Z4vmuOOg7Az42YyXCnYgG0hCz4Wc60hsvCTltn
xfskOte8rbeHyYinaQOBzrqtqJMN7w1GO5ctD7L57Rb/yWTIE3cMkXITV0vLcuMek+2aKYnw/KvJ
hhXikSFPjNggQbNwDEblhYV7KNtjndLAZ7e5IhnvlAyZQX0TN1d3PY7d3TRqsj2FDcvkWMVsVT2v
4Js98QtDyXL/kSaH6xJX2Jg8i17koBafVjzQGTmPalpHZNHF78+rHEyeRG9O6djmFnZtecc2/4r+
piBN7gEhHZjuLq/avZQGoxbswJSxe14d8Bw6a6f17ob5iX+QcU45y3NMAoKm8DvviA6z++Fe3HVB
EaXRbf3zTObBGhhph26FsvD0R1Uc++6913XIqfyNjHYSHMxHWQo7Kt7QgZee9oeSKexBT3n//zeZ
RmFRMt6ptvMtq2mynv303GRfiP9XRQKWWpqMR6FCMuJpBKjSXzd/PRtt/bxY/0u2NHSN/GzmXuCj
ie26DSjMSwY/iTXNW77bwAKeWeF3wUrHYwsYzm3LSxEYnIsZzXevk/Y/ATsIGC62ukuVauu7YXyI
7kQMWdMLEyHYOawCypk6QTYVmldZhXkxKQAbtVhoVaOCmI5WYDE0QCw33b4Zkwx3EMbaTg4CVVL+
5WHYkC/EX7dJWwq1vtU1GbXhdWY8DxlDHa5z/Sy6Jbq+vPe5Y5AxT7wfEtefofBgfI0c6y0h57lc
oy1PgnqJV8ZuUxoZ9mSlnQfJz3izJk+FE/X9PdctrTAqGe4kynFFTxuQeGt2lwETPU7BzI4JKri9
jo5e8eIFLrR/66VYbaPKygW3zt9zbIckyKPhpxvN7/ZhxtDd3Y+mmgNXnIiMfdqMap6qEvl/Mjhf
LGt8TaokDyy3jQSlkWFN8cx1eCiFuclwqDxNhmrZDYLyJegyEi3omy7LWqNcCnuTkVBzmZaAhcAq
OvFl2PC/RplUIpLs2O9NDi4olDIrAoa94S5pXhNxITVaLqaQ8duSNxn3ZC4T99O5F5ekeGnw8ohX
B3FbliITWRVEOH7GUHWZnRcheDzcSCXMZI4qkjTN2q64HtX8yOzLVNwmDBn4hJ6xMqlBOXCZxbEy
MefEDXP+z3UfpFATmZoq8cTsO3iwBotNw4MCyXgAHt6f1xdXkIYxGfzExm0a8aDpHZn4lpV3uTkH
E/015K/r8veABg2nyoN8ek0w6SQvMBPptbE1JWWFY5JBUU7RJ/PQIGsZ3ST0zJNnvnF6HMo00CqS
whJkaNTgdqyowM+D13Gjjhr0VfuEfK2N7UV07V2OxqM1K+PrklQd0/73D7F5FDTJCxBJXRja7LfO
fV8Y0aUsqrUli27Y2OKugVuYoPdeCh7Yu9v2LMXlnPk8rWwcAd6DInPboiXXGIRqx1Jctpa88HvC
1vNoppFll1GLy+P1TavSXZmKqq8tx166Pd3tAnr00D+P+e7f5jGoHvYJwUl403h6k8nIKczrM22G
kQeXoaqDxHMPNtXBghShRcZNcXOw3cmG70+bX0C4oLKXoZ9I142vsGpLVnw6ealVclpdhogc3LA9
suf6ryae4uHRDOqwDEGbqTmNXVf+e3eC6CW9r1M3tx2C9oTIvjfjMnJEVIRLWHyt77kd6Apbf96w
PvuOZAPDWhSl6eM769OOTSYP3ct0B/RwiKH1sfciqlBE69l71JGHKdTMknGE69ht4LNYqws61A7N
1+J+wXNaiDe10D4Mx56Euhluf55EPvtpkrHk6+qTfJuXc96ToF5f+hn3nTn/MtvGA1+qIF8uPrHC
pr4tpFiyBaGjnzmzPS1gLStBRGijQbuLNPqwV5A/+TGy0RCMuhSWix+zrPkhKdq4Et1FtGWMyBs7
CwvR5RbVTv9tNnUJz+fOxpKNaZo8zxUWPsnA8xTUA8nD2XK+Xf9B+1PSZ79Hym39tV+5P7jLGc1z
kVN+6QoSDNl86Fdwis+PyLQAKdfNmFOpgkz65s5+VfSVDVz/Why3fYZt90hT9ChUe+0NU3QwbMjf
7vu5vinXsmQKOK/jrGdiXc6gvs2CcSPdsUkZ0ZSylL9H8g6FkaEHolrTB4cXZ+4lAcZlBoiU8eCn
4eI7IbOtozucChAeXT8vlTJIfmJ0Zu7bSYo61PbojK/bbU92ljz3s0xNzCtlWDfncZYf51aTN3we
CSwZiWi3w1o6doYYTOtgKOE0yZcl0TW7qKQhvfMgc3Q6NCjgjsGjrbqzdCNFFLuWcYdDZ4hiS/P6
YlAvNruvacNjw9I8H32eGWK46b9DSrMtxpiVWBy8W0Hdt/egTr6jqfGQO3MoPE25Q/EgY8lMcTOQ
B6KuturSOsGeReSRERpv6R1IYCK0F2jOV3ECMi+c3S+1XxJ8pfMPE4tYcrqu56oT2P/+Id/0i8yz
cCGA3oAXp7b7O1L6IVnN423LS4bLm044Ht/V0jWfSF3fu6MV0Y7fZqUy/tDvgJAtUVS5OBiJZB+Z
jv9FeahSSmsUlLUDxcJ71Mbwpci0AjuYo72HqT9lf90mHSlio2+1rli3HyrQw//42an1NPmU6lgl
g6Xu6FvLrpRufS7tS+Xd2bOmCqdYWsYhZn3bC1RXqwsI5irjyH7g1eW6OBQ6LmMPXatwSAm452Vs
0xgA1mMFVoTrSyt8gQw/nDA6xy79obr4GOdUr3YInMBLXaEizMqz1Y+atxyV3sgwxDXBaBXXM6vL
dPh/7cL5z+1pPuzjtOpjXWvUXnUE+98/GK3pr6ZFUN2+kGw6pGUZjnjdGf1GE8xVy0tG23RWin5z
5MhAyqATLct/korEoKbUHIYiF5L53VzMQy9ssreWAnhXuHhroF7YVFNct13odGtQTG8VSJeuH737
eeYlD3rOqipNPTLDP1fon3TDwX2i7I4W364vrzxyyYjJMPhllTfAcsfTgxtmcRXad/wHP4GBLTQ1
VQ7VkUj2bKOMRewMP2Ls+selqL5anB8N4Giv/wiF5cmwxdbu+UTIVKEV1I77qQ5F+np9ZcXGZaAi
8fx8EQmGONjOe99+H8gla2+LLTJMsc6ngtYJNj2Nx2k8+B2mPWmWVuiMTOjGGhR8eDJWlzItzgCG
ha5fP/SUhAmovm8TzC6wDzbMtnKq+FKj84bb+X2fkL+7ah0OljNpfJHqTPe/f/hAtrKFtxtyZlIy
74QZNU4ZECuzNAerWl5OkHvarpWNgx1BFj6K5eAXo6aepJK+FHxRdE5Jm9aw2I0/gqojHFD56VN+
WrR5iWr3ktEmcJglMTsY7baEG8dz/qbxzaqVJUsVjp3XtOpxcQCQwrzX4uY+L0JaMkaxNUBB11G4
maKukjAfsqPr2G+z/eTN+aGt+8Bw1lXjoBXRUsYrZs1AauYgWm4NZvgYGV+DMUnOo+uGvd1O905u
RtetQHHUMsubmaN6tWYGQg0f/p4wg9gqv87GgDvd+/UPqOovMtVbv4KMs3GS6oIJFkPkHTFK5mxA
Wq97AaYCZkrXC6P6KZJB8z5t8png4AdaekfMu6/7ucNB9UOAyVuak1Fo13+mgmbT2o6DAFZn6fPH
1Te6L8WaaYKManHJpNdlcznjSCvW4sT4gRqaQ1bEABnguDFubbnpVxfaP7gN2vONcG1erp+vas+y
IYNEmVCG4+WNGZNl/afsR43qqA5UsmTe1Nbgc/gIrxxOHEiXzhVf880IMjf5ecvuqYxwLOolYZwg
0yr7k7Febqwy0P/AG5dqzo0WL6m5zYNkesl03GifHyWVsY2lRbLGMEpErbWJSkzXFcIKhVlp4u7n
jofK4MakM9HI4OOFogLh450/rHZQ5eznuDbgGV7Id2Mav1+XvOqHSNbaDX5jChe6boouyi16z7Lu
pRSersNbQYJBZZzj5rWzaHN8YMFNoD5Uxy4Pq4c5Qnn5lOmGHX+u/VTmd6uzfEvnFdcNu/QAiTBR
KPd1NZ/P1Z/+B+1o237rLTNqPovRBKtLo8qmwMazHHO4bnsbp//BOE5lOzsT/BmzfyXJGy7dgcF8
jbNUnbFkwDQrMdxLIMXqyVObFUFT3mun0CvWlhGN3JiazElHOIeuau6mafLj1AdZXOp6unq06hN7
JvAhgStKjvMdcLhiYm0Mruc65mL8JoT3dt0GFNojIxtR7a6dpq7RrARSt8Am8xbac3nj4rtafdi9
xRqrHciAd1kPFKhHgxyub1ollf3vH9bN1toHAR0BlNSbz2jLCz2RP/bGbXVfKkMb0UO4JmLGtqvu
6yaKe5foepRU0paiq9GvzHI8SDsr2i+YyHlJ56/XRaJamf5bJPUGOlhiOqjIVPPPpqy+UXZbvkFl
SGO7Jc7UYRL2Zdn9vGdFXtrcZp0ylJE11dAN9oTab5McJ9c5LdZyRzpdKFHoyX/QjM6St8OI5bP8
RCpUB98NXXOiamnZMCufg3sPntHp19Dz2gjs2fHc3sZuSWX8opsTo0PfA5YHxrN55eJ/rHq+rim7
8f33FQqT3f+tKSLps5H0KIkv9XxXb78w0fiucYHDH/34+hdUstn//sE807WuhFgg9sa4p+s7L+6Y
eL2+tELN5eGca51uGDeKzbd+HzaeH7sZ0eiiamnJNl3Uo+zeBUTLzqy/TVGBEtUzft+2bck6y9oR
C3eQ0wyFc8xaTJ0Y5vC2paXkl2AcGxElHpN22pTUK2Mn0eXsKolIsXOp6lJMuDxd0qyIYEhRZ9+U
sVMZpDhwUS+kT8pL6Z3s7KHQIccVO5YRit0yic4eccvo0c1fiyFk64+bxCzjEkfqlKZR4I4h6HSP
tDpeCqpRPLrL8xOLlIGIVZtm48ra+VwvAGy2vzH5OV7dMWbu81y4UVa2MfPciDpGXNvv/YSZFRvF
0Pfprk6N0J522nUSj+YUCe/Jvo1dmcqQxWoblnKa/fLiC0NgAJFRRN3CNQqgcBEyYHFwe7uZ9iba
cci7wHbn56LNXhvDj247LsmYHXNc5slBajYMVRqOXTc99N5sa977VGommXNhkUmkCyoWlBpe2OZV
8pj3bNZcgFSrSxbdGjypwakGszM85oRDDUbWwBJTfrouG0UA+FPE/uCeyVJ0lc08XDi9u8x+3Goe
uuUlwevW9fUV+/9zG/qwPi+E49oEOSvmTAUDOtLz5vn6ygqtkRuBBYZdDmyFec9zE1WkvC/9s+m6
Gp1RrC4jOnOvLVZnwDPoVoXD9GY4h6rQlBEUS8ugzmpOe75ZCFtmZheBPaxhZs8nmno3VW1AMfXv
iAsGFrPFpRkVkNyMwfj94HS6YK44TRnV6Y8ehO1sf7h7fq2tPQZpO327fp6KwhyVgZsTBeW4u3tV
+zLG1sE6VWF6bOIttEIaZAfdFVkl/v3vHzTScFc+jDMsyuwfluJpS/7yx6frP0G19C62D0vDeMCA
beIXJMX9CHZaIMfL5UatkZyYO1ZZNlXo0WjqL1DI0T/muvRV4QNkRFpb1kbXj/Bgif8ye28MA4pI
cVebjsYHKIo48izRhE9lTZICnTFecSRJAki9czeZSyjy9LzZupGCqp8hZSjU63yb2ZD+3D0vf0ZQ
BXYSWLcBI9D88e/DTYG/5mW7Z5vgZ0IF93uTt36Q953mkUOhPDLaDO9iBcYRrah8i6+uaKMKOLBU
l8/utv9JViFz3vUenpdaA0csMLxr9KbjbLMzwaimqt2itGsPTl9qPKfCR8hQM7NegP0y4TmreTEC
DD7Lo9HnN94/ZVxZuQrQtHOsjktRuCK/EbWuw0q1ccl63d7L8MZnlBfakN9Olo2B8HXhRLW2ZL0j
Tau5nfAWkI2D+0qIY79iYrPGvlSL039rZmFVNil8xFjfBxN8iWarkzGTNbzJqclAMjJRMOKQFJCa
3H9lfZsHGMVlVjrEl2rzktV6BJTD9Yx7RdsamHVrWwDPe1TTea/wPDKcbBKOxZw/IOK1eLANcs8T
9thTEWajeWp0X1FFLhlYxpxtTtwW4CD76N3vnPA9xt0+LSFBE/h8IiAh1YR2hY+QoWV15dJycvCh
rflGxl/WHPXFbbFLxpMh4fGT1oX3dMm3qn6m29fpxkKXPGXU8POSOOjxv9jLl8KL3USDAlWojkxq
N6eUYLgFpIHeyKAAFBiHrXHGqqUle02ZN6V2gy2X/aVBy2KNrtebzElmsitnpxxYjqdUm5Nj6s5A
oICeyNFC9PcdfuLpZTY7ExzMPttLAPxhjPeeXSNszs5ljOxDcfCj6iYwAZVJ7QZvbosSXbuXhr7N
499tp7lNqWxJRpO1zKRF22P/fbxEBs415gfr0X0Z3tJwOOb/W59vOgcZW2bVzggIWF5dauN7/g8G
74A+TyMbBTqZyuCyYnBTlu2XB/Oehn2Y3jcn82DF2UHHdq5QTxlVxs0WOEdvf2wYSu+8trQPxJrf
+KZHpQyZNm3CMh/1xrEEsLqISFcGLdMYrcIly+x2EwKTnXFU1lYja0IurKgxm28+54Gbpjxg2ruK
wlfKoDLPH8ay58CjdHjDK4YHgYkLM7/NimUM2TynmJhM0AvJ229d+VS1l03HNKpIY6l04zcHy6XW
AhTTkMWUvlDxtG0x6RpNOFepjhRvi3Zv6Wd4Ye6T6ejn2zFrND5TkWPKmLEZlN5+mgBiSrp3VPCZ
c3HoHR/KYM7iFAz21+1WIR4ZP2ZXnlv6BMcqyixwssDNt4DasXfbCF3QN0nJVOK3VrUhmVrWx3QG
Bgvj1trb3phlFNmGiIJpWAwp/hrXqIUkP6dUxw6zX0M+8ft/eqg/3D2nrl4WzFcD+M37krHAtduA
zA9G/1yQMjDHe+fGe9Cf3rAPH0q3YTaBsEA+CLpUEBHM7d7aebh+ugqj/RMVPiye8XYQKSrClyYz
4sHd7tOlvfhjqVFRhfORMVNOn82GbaBPty9ekvynVZCwtbIAvadeo5sGqPqGVH5pWjQRNpjQd+EU
g+E39sDIem+16ZHmVZjVrSZQKuxYBkpVFaZNkBZvfKQ8bOZrPn+76QRkeNTAm7R3LRQEqzQw6WNf
B7MOKK7ashRXEpNVmAGIpecKk6Nb+4iXrei2Xe+f/KA3fPCqpCz2ayGrvi7uNISZj/YLq3Rum1pA
TSkj9AvOl6SEd/PS4YG6UxmU3NfERIVPk/FQZptUxbJfU3bBeFs4MzusmgBYrtukI4UUowVJnTlB
8KKIGU8CUAK4a6kJKAqTNaWAYo0+it8ZBQ7RNp9487dttb9MsJxd3/rnQYXIgKgstefWXOFtjJKC
g+oHgaqD0Kn1osSOp9swBESGR9WgIgeB8oKgmL+R+TvIqCZD96KjyGiJDJEiyZoOXYaCY/KaXLq7
+gAk3VfzpXzbu4rTSAc3/Ny6iAyVKjJzrLsV9anc+Lm0M1j9BNEF3c/PmMgTMIm5zL7Xw9l46x0n
X8vlWeiY5lXblix3dOyScA7d9BcQ5LpNNI66uqNq15LJdjO6PNb93mkY3xsLs5iKAOW163r5uckS
GQxV083OFoJw61RIdXi8sPI4kSeuG3mj2rtksj3oBfiyY30ypz6NTvkC7uMA8DRN9FAtLxktWqRI
Yc64OiMcHtaCBYRjnnVhR9elozhUGQw1rkU3zRmcJa6i4DyuDJ07UC0sBVfaMm76GfbdiOVYky7q
nV/Xt/x52CYy9qkuZ+7Oe3097dnw4OZ45J74D78ERQtreBeR5rbZJkTmdxP2uOERFdcr28tWGjmV
0b9u3Pd1KDeFjNh+5h9jYdtsW7EiQ67K9jemQTsHXpnOTd6eyJiLQbC59xsUMmmZvJPEOCRmBVFB
ZNePQaGYMlmURZM6A8M0CqW9FaD7J+ucoLQ02aVCMjIDXtJ4GNneAYI5oxs6SPoRAwS3l5s2LuPE
kG5UXu1B6m35ewPWu37MdKBghUxkCjy/33xnmBFh02kLHHYqchE0ulZqlUzov7VlABYeNPmwqNXt
wWZYxoAyaWK3amnJh1Fr7C3agVPJ7VnY+NMxE7qApHC/MlbMmilN8dyOZpO+yu/NjubB7E/fiZni
suP6ydfrh6rIPmTMGIZYN1BvYAsnwz6uxhqnaTD1Ii6cf5q6i0R3vP4dhaRkArzBYBXL1v1N0qHc
jAUr4fWXzBe6Ir7Cu8kQsooK6nnr/3H2ZcuR60iyvzLW7+wLcAXHpvuBZO5KSVVaanmBqSQVCO4E
d/zR/Y77Y+Os7umpwz5UXssXWZUWJAkgAhEBD3eFrFZDGUu5z8Qpb3qfbHU5HVUHDuDrXmRer998
T21NSRmDaQDZ8yuRkR1fiGDXJmixS91iGK0KWMDzoDcF33TXYYToUtSyq0lbdi3GLaatts/Zdep9
dEnwJmpTx/1QAcbc9U95l9+AY88NvPQSrGLFJSwxU0A00dGJ4SYt+i6rLvAaUM+LS6u4sluWyClC
WlwIAxgCAtXPhX1wUXxy6ixoyn3hxpurdsoSQ8UVMLsuVAXOYpJu5FXM2ffKGr58PPqKf1iiqEzu
NbEo1MxAD6TSt6rJNyYkb9IL0d+fF1voEg5FcamkVe0DHVJNEAKvww4kPuQ9br0g8b+k6lCV152H
S2wU7zveehIVi2wE+028SacR7TLXRYFLAUtfVg5F/w1qsVYfZBWE1qxAXdKaX9uiC5OdlGy8Ea2j
6LNydn2CNitDhEN5Xac/XZK59bwx0sHBWQ7Ssm3f5cckvmRcK85mif3xbM8YOcPqmvmulKcivW7L
L4E/KGkprTw8ck7Zg+lj68Q5ZKQ/3vErD71E/aRVm/VWzwASxnwIZW9kesH3rtjSEvRTZ03tsQ7T
MSTJN2aNe1nynUkUKDSuYyegS+iPoZXZMUCFwZCein1WmF+tOgep9TB8vm525k3627nUqSEvDKhS
nGt7oLspB0uMkG595dzPa/Lb6JxIz0lciWTNmMI8q0KLXpnDOoscNvczzA3UT8/ajiPXQhJIUvrS
ooH344lZsdIl9oc35qRAe4CDlfh72/WDsjQiw6ijj4df25WLEDC3QNqU1Cjf+D0q0mFsGcoIek2v
U6ahy9tUlThNyn2cg4nK904MwvuLN6lrM7NIkdspZwmd9dHdkkeD7oNWgEytFv2Pq6ZmiSdKq8Zu
uvnRW6aHcJhAMmu26XVp2hJMBFWdiugE59+Qps8DGmIIH4M+7y4MvxIgLOFEhmMXeZ9hWV2SJ2Wo
a8/fV6AQfqj5CE6FnBg/a+sSfHdlIZaAoqJO3LQv4DZ9kOUq3wiEnUfGeF3bCV0iihAC5kUnEHtr
rrt9nQ4/cUf/WrrcvnAdvPb8S+9gZGnRcqRBnp0E8auXv7FLy7zCNUHthXsYU9JXsUT7pb5r4rA6
VNtyZ0d2HfWbWV/qOqVruiSp8hK/1U2MrL8GjeaQ4s7wLPwLHmjFRSzxRUPSeyhNz/OvDoLdXSkZ
SJdymcNUUW0NKLP0xjGhx4vNPit7f4kpstTo5GAZQ3TQvKTZFDAkt2BU2xtothyvo6qFmsAfT5Rs
jHXXzrecYIB99dK5QNeYF0LKtReYv//baWUXOh7GFLlz5sWHtCBvKO5y1BYHNyxU9SKc8bpjcQkp
MhIQZYCxD1CUrA+Y16JP+kL8vWJSS0SRl1IupY/p0ewpc5IQogBD/HiVX16iiojXslKXSN1GI+kC
M25fdKY31429MFdbms7QEAuYhDIXt1JV+lDQ5Nt1gy/OWqMtWyJwCXBmRuOEJBOHvB0utf+sBIFL
vE8+OSB9wLFyrkkRNcM5yQDYqKqAtxdKLSsfsMT9KEkTs4N81bmBiwEQGZ26QccO/BIF4sqW+Te8
T4+LTd9FiDlZn7hsg74DMCG7joAJ199/tCl/on6ZNDWe3h0+Ocp59f0kVO6l24C1yZm//5vJxpUF
ytgB4SsfG3SgFgFqOZ8MlYW8v07Mii5BP33XjzV1cW3dQFgUaIHGA/VMeRVukS5BP9PoZ9ydRbiG
8pTnn0vIQl1qAlzpq6dLnA8CMh0jkkIcta0Os8hGsQerX0AC46LIxsoRtUT7ZHaauKiRzulJVSah
30SZ32SXDvG10Rd2O7UmtYjCzLNObEwh3uhALqRua0MvYlgji9UkHKRuE6MWuvaAE+MOvRDArljU
Eu+TMA20tJidMHRnU8cHB2cTJq59wSGsPPsS6MNNhS73OeYoO7ClSBjVXrlZvb3KWS5hPk3S0rr6
1a5vWbtm9HZe8vrxyGvTsrBVJ+7BTpSh7jHk8S5GE7CbjqeaXmJ4XpuW+WN/dwUQMulJhePJT/ug
tuqIV5fO65XAYInsSTRau8VM8CDLW6Z3Q/oqqiJwyztLOpuPJ2ft6RcHoG91OY8LVBZT36+KXWMr
irQHwuaX8uW1DzD/OD2C+JldMgBBdAYsPBR4Xl1pf/744Ve88LKXbYReZgkdNCAd9N3k3FIguIwh
6uPywuSs7ZyFtTZKm0yOFe6Uh/rEajcN7c45EJFe2Jkrc7NEP1kymzyUzAADQe+N5iLi7iX02cqj
LwmiJoq+VH++Dh/N9qTeplyCq/Hl42lfA1AsoU7ELUZmZxLF7ocpFPtiyyNvo4Gvt7fJxoguMXOv
Tc/CcA2XDl0zMz3U6jWBKHXtdRcC4bXZmb//m81anGgmQTxyrqmzHZotzVVUle8fT8/aY8/f/23w
oh9dqRJrPpxOfXGSlwBPaw+9MNWpmmxoP2FJB9yV4qF7Ow+BBrvuoRdmCv5u9JxyDG66SQ62uO6n
XV4SuFybkMV56ibeNPYJHHBn9KFsbFwIXnmjucQ60VjFbjrHGjrWRSARdoT2mFx1WJMl1CnxsNEL
E3WO2OJfmMh1BOSTfdWEkyXCiRbONNoxntyMq/u69iJGrOjjtfxzt0iW+KZq4syUFdYS8cW0qevu
0anBcVb5rApxil94gbVPWVinrPvC4sacTJo3jnMTF28+3RvGBWDon292sgQ4mbr3HAo64nPV1IH7
IlGpoe6FJ18be2GgjkuSabCQeSAlC3geDfRmIlcFSWTJ94S7j5EOLo5snZm7lMVDUCe6ufLBzT96
FtJRL59cFJdGdkfI3uF1YFzKaNYmZWGk42ilYL/HhMsZ0xBHVvNSXuqSWpGpIEsBS8tA4WGskS41
G0B5XsqQR2InDnMnsfxahH5EL2yblU25xDnlQvHKy2bHzm6Ro21qSUCPO4T+da25ZCllaTeQXrdn
ihNTH4DQqvY5e7IuwULXnn6RtGYDAOOztMG5miBemn1qgCuR3g/Hf/7YMays8RLo5A4yn9Jfl9Ts
Dnct2PfQofh46D/38WSJ5DGcxOxxNmH7eGQ78iJAg+Lu46HXZmVhrgPQuDYtMDTL4QK4Urc05i/K
bXaW+PrxR6w9/eJoZd0IssYEm39sKdBNoNu5LosnbGmylGdC9Ri5qOgXB812SOsvzMvaai4slhiQ
VeUUUZhp+VkAyr9wBHkaGS5BVNbGX0S/Q65iwTucULSxjjYn98w035ElhB/P+cqyLqE8A3N46XNY
kkWKQ5/4AaXjE26R7xx5oSi5sqpLEM8Y51WVlvA6rfBOrpVHlrhUXlobemGpXSv7sjEx93EXbwDP
2KTqynN1yQDlk1RYEhoRZ9V+HYkdsvHBnkSQXuorXXv0ebl/C0+9uNC9TVAlyC1bxScvJQA49WpM
L8Vkaws7f/DvH1AR20xqXHV5vASNaBYWFfID++vFXq+1N1hYq+k1VmxWcJNGUQWeS/exd+lqa23o
hbl2aFJrQGICOKuh97k7fSrH60rNZIls4pY7WcNMHOOxodm4GTfCgbcX6nlrz72wVQNN96VWmBIP
RYiCOmHCf35spvOO/vc2JkD1/riaYM8oHT3x7AyFrDBOH3X+5pDz6IMW/tN1n7C4WkG3grSygSJk
Smw/HOuGniBdnAdxDwA6SwYQKiXmEH38YStObYly8iEcOY4zE19a3CseJPLLRXzNyhosIU4uRKJj
kqNhO1XZo1dJXN07l5pjV2xqiW+qUtpP/Sy6PPAhqMSNTZ6VvtPX9fyTJaiJgtzPjoVA75Jdv+KW
+isvrqt4kiWkCWXOQoLZPD9DZRMXobxpfkCntH2+bjkX9jryBIAsxnEG1rIKmgqKjAX6pKDYfeGU
WlvUxSHrDG4Vo1SO5k9WG3sgf+Ojo4ZL5Blru3FhttozuKkbnFDSsoOY3ubQ0y6vDD2W6KaecNqy
EXWIDOwiw0lcgmiuPPQS2DTSTnNLAoeB8ANqkkXYQFdZXYlQIUt0k+JZko4lqu9pJawILI7O2YRE
23X2vwQ22VaHHnmOBIGNRWC/m9DwvKhJs2KkSzE+XOK6buViwiFpLR0niJ2vw/Rzug5yS5YCfF6e
OE4+gAxs8iHvWw9RMairEBFkCWrilT161txgnpgyADVp0zShIa9LiZeIpqRnadJLTIuZy70z1pEy
jMePzX/lcPo3IiMtvbz2JNDCmoZMA3br7Jz2qatE6NELVaC17b6w0UY1ZcFHoEUKQcJJFN8GOAII
ml4XpC5RR41OB18y3MR5sso2SJLdY+tl9YW5X3n4JexoqFoVOz7ut219qFtApmTIurePJ3/FNS4x
RyaddNYBF3/2OWgJjIL5AanN148HX3vw2cZ+CyLjoZ0IN/HgDRitiyNA1d6FPbM28vz930bua7eH
MrAHnztmny3oImpvOlbVpU6rteHn2fpt+IRbBiqnyFbTdN9AEMO4v3hjvjbhi7jXyZCIOakN3wU5
sy1ayzeyNPh12eQSUZS6NWRyEzy3stNdWedB7kz3TX5R1nPt4RcHad4hAat8hL/j3YQ29Xs7rMPx
ZN4bz/mNsWMn6AJfiIXXVmBhsPPd7VDU8DeQ/PnZN/7Wl+2zn11qiFp5kSXcSHHqT4ODF8FibMuc
hal5nbEuMUYpEmExzcCrmnxDZ62raFC3F0BdK3c2ZMlUlIq2tkyBbY9uIi+Yu17LEIRmwOlsjV2y
EVvrQgluZfqXIKOekjQHkwjeAhX5zv5W8GHDxwtQqbXJXxjvJCFuQjp4S8q+G0Jvi5heOALXRp6/
/5vdytwUmrRIu/O4P2Yo2QQ1cy6VUuZk6U+SqKUKXgLsfSkhQnhW6K0I+j7FJyT3bTtu4OYih9mA
fCVfhkq+fOw9VyKRJQrX7YbGhpoQ1qB4c99dtK57OswvaS+tTdXClEXngOxGwlVo57Vwvl687l7d
owvLtWSl8wnExuf21d7NWzTfsRtxoEcN8GS2c6KPZ2fl+ZfIpmlkHdMpkqkuA3VrZ6Jt7FIb7wr4
hSxRTXYhi5bMbtTEXQtUJca9vk1BPLnNI7m9ToaPLMFNbhnbqkhwLx1P+Y88S4GKg4bXdZXcJZXR
0HPf53ODi5LE23KjeTRsEMZcN/UL+x3rQnmMougHhb9tkuqz8uILq7rid5aQJkDIpGnMt8U2QfU/
A59FoC/xiK7Y0xLSNApv4F2DnEQB7TWgKx5KnPEhARvWx9Mylzr+xD8s8Uw1DnRrmiWpVC5eJ0lu
WT4eM0ueBlvcqfgREp0XZmntTRa22wJF7VsNPEMam3SfpvkQJJlZBiYb9U3N+vePX2htMRaWXLV+
PtkeajqNgnhL92w1Nxm77phcwpxKu5hqasJ8QXIRgPo7yNHv1V/Z+kKWMCcLlT/pANJ3roBd42kI
Wdo+bi8s9IrrWaKc8rJLEDYjNqHzRQNLbqzOunDCrw29iJjzQSa+MnA09sX0FZWQJChxY33VctKF
2VLB2t5DX8p5cCokED8myCm4envd4PML/Xbygs6yNCYDYa2dDFu78G/cIkgvKqWtbPhfZ81vo1PL
NyqXYcZd2nwyTfeggRNUBVgE4uySRtra1C+qUANreoO0cw5XtXkUM8MJrbq/sK4rprQEOfmVzEfH
gj/mYj+Zt5DmSrvnj2d+7bkXVtpw6Y0dR0yoLYFQim2d2nv4eOiVp15Cm7BZ/nkfKEZHRtRFTU65
8dYb5XVh5hLglEPvMatrXKxBW1J6G7fZkEvI5JVpWcKb8oSjl3wAlxz1x+SRWRoIKmeqLqQna6Mv
7FRYIMdUE9LmVpv7WorIc8k/vMv/eR3/U7yX9/84MZq//xf+/1pWCB5F3C7++/e76r14aNX7e3t+
qf5r/tN//eof//DvZ/mqyqb82S5/6w9/hPH/+fnRS/vyh/9sila206fuXU2f35sua399AJ50/s3/
3x/+x/uvUR6n6v1vf3ktu6KdRxOyLP7yzx8d3v72FzTy/rb/5vH/+cPblxx/dyvF//u/ao6S/zHa
v/7k/aVp8df2XyHtizsM37RsQth85zi8zz8x/+q6zIYMm0MdC3RDc/RQlKqN8UfWX5lvEsBoLIcS
z54P5wY96PiR/VfT9Yjlex5CdGYxcJT8z6v/YZH+d9H+o+jy+xIxYPO3vzjWr+rj/57/nkVMl/ku
Y75jMeoQe94zvzkr7ApLpbiWsHPrRvG0u+lLzzt59V7mCqTraVrsOnCa74vSbu5PTte195PM83v2
NJFMsZB4U3roxjgZd2PKSVA3FYnYCLYU8GvwW2WX0D4vHRERXfFm2/iASLS9jTgmKYsvUgw1WuJr
+YNy896B/KlCFKXzgOpyAGlgG9/8+tL2ZnyTthPft4k+dFJSuGzfj2J8CfRoDrsEykHbtOKgyx6l
bWyAYx0Df5zq068vbCxjSArL4nHS39FL0zyBfGy8F0K/jfDMaCLRLnCcrrJPZurGNwStFGfaG9mx
7YwhtHi+N7ySfppqn3yqWH8vOkucemZNd1bKxdkczEhyJLqmcrK9LFBIDtrR5AdgN5JADePWMFzr
cWyKjWpTv9mWqgunPpVHYWJXBH7ugt6+xBnR5cZ47xhGdeM2+Q0I2Etf6fsqK/k/vjiW/ETkwI/u
eOcmhg/JbeKf26ri51//TdXWbHR7pmamD5433mYtbc7Fv774li3PlQ9Ug9GcS899sqzGSc99Vn6V
TgKWntzNGPRGEtc6Gsnwho0pWWA5Fpr6stKPbIOrF+oZIYlLuhdmnu7MyXh3U3s4djNjiyw64wDy
qf7eUDKOoOrhbERt7HINSW0fcqEjCBF2QKJ+c0xVB6njtXt4PHEvWi8NIVpQ8EDEXnkuSsK2RpmU
t7/+NU1teWskcTJrdb9Dnag/lW4X+q1NPru4G8iggnnTSjvoB4AeQGjRbrWn51UfXlTTgCvIsx5a
QwzQSB6eDJV0GzLVN0JPcVTbNrblmJBnx+zGqIW5RDyu1UPPrbNv1PmhsexPvRqGY1H78qBNpwyK
yb+lXVvsEuLstUaaXY4UrM8oUAYadFnBxIddS5owrmkdxLpKo6FkEGqB5rSpHRCj+22yKdGfFtro
4yhG4p8SlZXBNJRl4Pu9HQknQccsXDFKA9aLBD18SKkgwQ8FCbvAIwLm0oK3VurQIUMaMl/jY13w
x8kKpIYKDAjb1Ad40xmzhz4hW2I5xXaCIETrJLeOHDbxODwNjQiSypPbNLWeFUi4ghY6xMEgPo3g
u9v4XnqTWhyyLAl5sDp6A83L73af3HHyXTTVoajLGqozJA/zUt+0vD0aoosjktv2rrGqG7N460tw
ScNGAPNCNKdRLDdLjhiAcTQj1LgUtX9yqwe7FUKlQ52lEfTAQ9WYRVTBA4XUb+MwFt1XRLOhUvkn
q1XHLg5xc2XfCmhV2QNj6G3I7puEYm+xzA+lYR2kUX1hzfQZz+RsFOE/wRFIw37oytAa5t/xTwLq
J8HgTnIDXytDlWZNVE3TJzfJ0t3oNTLC/UoVakf2e903jyT203u/csTdaDyZeQaN9SELcdqZh8no
v3bae/Y45ICUZ7wWyKymvA4dJ9MBTay7LDXsTSUKHd7FNd4riZvyFBv+8/fCaaqg8OJkR/Iv0ipr
MLKgmGXSGuLk6bRpvapDUiDwqpZp74mptmgL/0QsWEDbizRMR0BZPOGFRjbYEYWus2FrEWQu/qUB
rj/WSK1hKlNQd9muMIR/qE0xX0fzB2UWWVi1eM2euUXIaSki0Jl3qKVlh5LH7pY6bTSV3re49aFg
7luhnfBXsHZ0YTak+9jJjtgkd/Xofvdp3D2lrmJBPtaY2ao2gtidbjwrC6ZYYldl/B2y5U/Sze8M
9iR570VujLIFcUCSLoB2dab6yZrk5+xHw70+soUM0ULohlqTZpcnKuxycjM0LI7A8jgFPk+HCOCM
z2XW2kdjjO2daWJHl6qG+3B5vTPFGJGBlztp6ZfcarqtE/t11Dnp1nPN+L1U/KVGq0DVm+VdYfU0
ah3TDybYuD345obpwr83LZ5FxNF+6BWwNJIMZkh0+mS0aXJv9j4FMhpYAsuKcSNMrVNugO0lNZtj
rZzkWDlJjp1E2Q49dAILT+1NkVWgekx5fJZFytBSRLOdFFsh2vGgK2mGrWfdOdPwQ1lNewcqOxp2
zOPbVJhHQj+NkGePwH0+Z6Io26ZmvYtL095iHTdxLeWj4O5B+JoF8VDXUG/PI+Bny9BIMvVsNPvE
ytwwG70+MJr8yVPOcyrohov6u8puqPaDmOBeTvnFQXTes6LZxrQgrqb8+EvZDju47PMEJs/A8qpv
jv2SpTcZfFlAaBfKtCz3vosWu8xWm7rXm056u1YwAceHBHei8bQxALyqDX7jOkUbkspMNmald4VC
0pT6ckvRXwXdT+1ucKNc3ffSNyLZgdvJyupdbamvSUy2w8vQeM8FuM0iYXqhz0m7KzL/nXEfnYPW
WyscHTYi+6zs9mDnXwzFm02dxfcZxp2sSSG1pH7ImnQ6E7KBe443Zj+CpISBrdj3muYGeiKAi/bM
O1kUje19LX+mtvuT9eUTi+WbDTa0QA7s3uyKvTsZOiJUik0yFrt86k++3221MwXuCK/axPajSLvd
NFY6iO3AVpPetN2UBBMUhKFM9ZQ7PNQDvW0oi0a//WqAizVodfo4mVYVuMwbQsXlTkyv8Eck4nVc
hP3kx0GjQ2gnbjsXH0OG4YEOINLOrClUNPlMKom4ImabrOm3Y8z4SbAKDrrr91Pa2lE5Rgl62tqx
FWcGgDU41z2YLk7eoGB9Hwm/eHPGAbjWyf3SoQv016imKn9UbK9qE2W1Zp+16VdqN9/7zEan8kRE
COCFEY5FhrzXMTRMY7x5xJWmGW8ZhBIhC4ITw2KDB5g45BiKGJozDpVPjdGdrByt7LUg2E5Nhbej
eRmhTwi0rtYRlpyFI4Ngnu/HPwxxSPrpKImzNVK5i+1q3xV0U5jjcWyTyPXG+wkSezExgkqNjy04
A1xz5IfMN9tNBtsMp9y4ISUNR6SNm0ExY1M6vgwKX8mIKBzfuufjNu4NFITr4p5K6yu0vtJd7tvN
1hocN0Dl24ts4Cn81LO2rcP0Z3dUD1J/bwcIKho2DKEQXSC5KEOHNcmh9lmB2Sw23Gbmg3YbAhVA
tLg5JTPQFmJ0CKbNhxhnQkzGFwNqnkFrurPCQZqe0CeLhobRYludYhv3ugi1hR/O7hW7J/9hFBhA
O52P87R8q3ojQVBHdThpdQRS6wWMH/eDqTd+6R0heHyH14pAFHhoWI37ZjaE/NVNkixwDespMZ6z
oTkyAhLsQQ8PFvrFgQzalD57Rl/3ve0P5SZ3VBLwJHlqPQ2+x3JDCU2/1eDqCIxSiAf04DeB67Mk
6GjYgrobVUaoiESaBqlH7FOeEWenRfHFbfO7UrbmDiR0kBZojg0O7j6x+XHqC7HVY/GzLF9NXPqe
7GYoIgtXwvvGBv+EHGgcpErjyl+5IXwsepPB1SHj+HvsJ07AYjcgiXBDoeldT6FaWoBUaasEshXD
UYdhHLZtmn6n46mEvEZYZJgAO3HvPEtOIY4CP6rs3r91FG+DOiblJvbMHbNtIyyVZCGicBGOTX2w
a3KjwMmPbcajOmPZPhHpGazfbNd07ScJASFIs0xfOUfWVWsYxjB6e2AifzpmwiKTfWo8HLIpWPEb
Jdg2ccou8BGxNIXr3uc4RtEyTveV7w93empfkGodeJtGwhb9yaAavYZs241mhQp9ySAwqW/swn6u
MvETXDrPEgWpsBvRwB3D7YLqIqDSK4LcGvZZN8IHM8fa960z31FXUSXlD2AFoszqQAKdgk65aHPE
Y1VXhCKNn1ADzeC7/WNj6Ac7TSED3bU/HXCyz95hNr44jVjsQf7H+dFlHrjbTB1o5kdGMjqb7EnR
iiHUjX9krV/DoOkjDvAqSjH9gdHqB9GZRuCoXj5Ug/dk0sG7iavpbsosuA2OKzMBokhgp3fIVEU4
dfJpaMlGczvb5r3eG2P/ndiuHVQG1AXi3jMDu+83LM0+17Xp4ZWyrZ/fFKJsgq4b67syNT8ZjRoC
Q7P+gVRHB1lHlHrH3CQ3JkOo2t70cfHJq1ywBB+QUtdhO/fQaVaVgQCtZ5AVOtnlnW9ujViFzmTt
29qkYGus7duhZl7YytELumECwXDGI9evbEgse8+IFPfJ6D4nRntwvOJeGOTe191Xs62NrVOYW6jC
Z1vFvXTTNAkaP3NEIJ49FUHWuc+I4YrAcSts2kH8zFUCjXdWHmgGH1+WDzi7nH3G4BxZhuvX/uyV
lt426KWdBr0V2JWnKeu6cMwmjtAZJLNFI4ujpA6ET6ykCet4Ivu8T9ESigyFFtyK5NS++UV5B8eE
TazLMbALtTOmcQc9zD40u4Zu6immAc3v8lTF6HpR1Wngkc68YCYixNqjwQnKgDiB2qjoOIf38eJw
7NyZ6FbLCCrDSImSp6SBKxzyNrKn7xOrbZxLZXH0p+3g1ixAW1MajUI/eF1bb7K2R5KQSGxh4b/x
tPjuF00LcVhRB0og3haTiKrOj0AY1hMGPLWNm1dlQeSiUMcJk6Ayfmpp3kejQv8o0jPDTR+MgRsn
2YKV2xzbY0sdUCuYfYC46Fknw+e+jL3AZqekHvObWounkrv+IfHFA9TYo4li57gU55kg7RtNxJty
h25neQUIN5g5hHN1CtE33CiiXQCNVeSNWFBZNegAbcuNAcaRoBT6MeNzIu7QGvpFrhfWdptCnADx
Hc3G0xxXMyMjSFd+tHW9TbsJlZ1efZ3MfOZQRcOqiXKEh1Ix3G0FiYamCC3lgea9uuW5U0WqsUJh
OTFCqcIK7C4rI28+Cvy4/Fob6SNOOvOUiWTDypuYVN+QIX1PE+jc9aXVBlPSfa6d8m3UbnLiLT4T
glE3Q8IPwjXYpuJ2s/O/2Ek1bfzUOPsJ0LbY4a2LohCXxrHi/M7oNTIhXac7kanAnQbUcgacMbbl
PXd42QrVk00TO24UC9ZvKlU0oZ+SfZnq4ph21SmZ2J6W/nezSsYwNhFVjFnnbHzg5kPkgXdNxo6l
T3GkyXjjW/UPs05fJuEiiy6FuWtvprx0NmVnbYVT6SjpW4RK6UPcIX9j5JyBG+SgZB9ULSLBHrHT
lIJf0La+T3EFEqe0fBsy9q0qAEOHU/CQzrQ4HN12vMXlLyKqnhTbtKY/60p9B6CDz7AXH4qtj5NT
g1XU/tEXMQS2ptnZ9sVXgTOsOpYK7iiuExBzuWa3ARVPgAIh2ekBvybbsj4BJbIVrJxOtQK9ey+z
HzrGuSdQz4BfsrLNkPivbhbrbdJ6962i3QlJHEIO7KBDN5skq6dnFLTmsnwD4467IIUg3S6t8xbV
C54ETY1eZ2Eb3q6ncbGBXjQJykr726Lqyr2wUHlSePsUPQ8uuC/qyqyOKMj1RwgeZUGbIDiy+Zyw
Zt8hAFM81pVz6qb652DIh6blQ4SMDd5VZzvNCKg52opviLaeC4mQsp40QUmCxcisMr0nXhMNcWVu
WeK8GyDpOiBHPKAFOT/9+lJ6qto0fADkRInImeybrJFHTw5PbuuWuCDMExwKKYp0NYQCTNpHUN7b
xBPAgo5tirD6b47OY7mNJgnCT9QR4811DDxA0IkULxOi9HO86fE9T78f9rCK3ZUBAfR0VWVmZdrg
gX1vKjKU/aM2myQJbFu3n9WU8GM8zX6ZxL3ZxytdQwCsExW5ye8Ig23kxEzB/AorXPvliSjfbj84
jXFwmcYB1ta7Yw1WtKlpueKdRUEbol7HXbbFQXzXd8YxMYu9ooycjXb5UZZzTTrR77bMDp2S6XHQ
5I98TKKd6f+ql+RPM0/4G7k8bu3ym3fFxZPQV2+tpwesHs5Y2OhruGoycu36Baffg8s5DZsk/9SA
Qtx1CwpKYAjS/rG29o82dgwZA67jwjPDyVVzVJvmobXd6mwnazSTnxl2bZlExIxy22gAKV33ezBS
QM2qKvDydLW9lHo8m96hrl0e1pnFRA0Z3Kmb2OnJenOnc7NfHal1x1GDQDe26dbnqx2KFHTRbYuD
DJ1Jqqe1rrgd/HIvCpBhV4cG71xxrOl+Y2tz+rCZzAUHc+OsO4ztoj9aA1OvVuCMIIebdEyegEWx
8lc1d4ric1/9WaYp2VUT8IFyQKi04j8vdfIwV64KRl0MNJ0pnU1/cVvjNbcmGSoXiDDX8UVpzFCB
7YbVTMK2M89XVXI0ZdZ/srlww72XaEgTZC7lDo0pyVyF0qjC0kScZNuxM6km8krN4ydVGTDFC5yv
H8PSfOa19kc3FjPcmQici660g2IewI6yS166Lrfw+Gjr1kuRLrFuLd+Nv2mh/VqV1sskGWQL0lMI
65DZbaR0ZUKj3Jpv6aIBes61inISlcMUE1cybYAEhmoMrHT7Hvgkh77q97WWcTAN/W8CYXG36qEL
x8GI+8WQvB7NO3NwZCjdCakj7Eu4YmJQKgM9ab+44YewN+xIkbq0Z2OxCAhz3YLO4FngyUlmzSd9
iRveyDWaxpE07sFqKeuYKPijQSaFbG5L+pm6mQgGhaFTpuZ3Mgc+RZ/FvdBZ4iy8icZThoXSGKAE
/pmbreV8MDChnr3ipF5bJJfOD9Qx9hsRrWa6HrpSRn7htddi0v8sq4V/TpbFi2olyKPcVU331btA
cRvfDln1kbFpX/hgJPHW1belgqrsW/e7IdMr0kfntRuZBXMzI5jW619mv5oILXeCbiq8nW7WZmR1
hKf2k3HcsnrnbqYfawuF3MOW/fYYHVtt+hjkvWMCCTxwGLrm+lb3yX9GHmq5t8SOQ3DsWPGlFLhm
uW6kFfoQWs5tqqsaNpbx2Rio7RgiB1pSvMss4WGxkz9gbn8AJY8znt5B7RqXwdC7UE7erjP1jIFX
aeHCLWQY29WxzG0/1tXToifhtO1FWT31Yw1A75GTBd15yHOzDowu8/brKwTWtjOW7icvf9J1y3eL
7f2uU1nvercFaJwN3I5sZ4sWdw61tpsBoeQ7EVn7RtVv7YwDLAqNJHQKg95G4QZWjf+KMZehlnqv
ud4el6Tw49r1q5CXLIMsSZ+s1fBCJ8+X3eR69zzPXH7K/MdvCUcF82c+71A58YDvpuF7S3SLJ4DH
07V4hixztCMPiyd/AllMK47hSFXREj8Wmv9mVq0W6KZzBw2HQ6oc/ShdcXbhqRgNl+Ik20IGwzIc
E26JLDUq6kXb7fxVi6fUFntTVN9lx8QDust11XcMkjPkw0JHsM1nLecBMOT037TZn+7SOoCHJ+m3
CTrx5HWr+38oL09G67z4zZzubLP4YvnWBvwvo66pLC735NUe15Uj1b1u1hooP/ncFpGELRNj2IC5
TE7x7acl/TPGhcG8GrGxdk/KLd3Q0MBN+HhOixfrzXQn2UQGSlu+LNv51aj5W2uXu2jSmzOo4YHF
aCE7T4HW6F+CtmoTzQvoqzpW1ZMs6Mk7n0DLwiynsHOOhinNEMt4LhSDRcGK0xaYKknIw7Hxo0op
RDreg66qDmP/KEsDzqV1w+c51jXPdttdXOcKJviy2o+glYnt3TRz8tg0xsCd6izO0zxSiUUvXLMb
S0IIV+YgwNGwTtzOa21/dHy/u7pZ3+1ShUs+3N3iDWYSDk8eld5y+fBscAPUAbpTGNqwexu79Lo1
lYrdMjmzvZNEaFTvSnUSnLIb9rml84AbdhO7xRL3XMqOmMawN+1fyC1+JWmxx2Dt2r5Xiz8e/VZr
97OzAKG0V9WOL2RUMWF0/TPQyqqLKRz6ubg3yqA/EJUEuRvTg9/QEurM1bsR6lNKaBW/8vRn31fM
j5l5XfOgLVf96NUE5ur9Yu+nrLpVi7zpq69ujv67norq2HgZfID33zxXMBstqIAclvPaEvJYTy/j
prxQ5SlYuYFxYFZ4wWpy3rWJ9qtd8pwyzdAGU3TO+5bxw1Bj4I96ZOSzSw+rfy6D/QdWOw8Wl8/R
Ma360gaJ4SH8M6qXbdD5Y0OJH7Vf5xAcSh2EFHFqy+0waF3YpRLMn7++FrUW+Qm0S26Qpluvd6l5
bJON3Wlc/I71A0rAOMklzB2UCcNiD5jDclxE2r7IYb1jRtTFshQqKk2vI87Z3Qj5lFkMnx3Oud5E
BsEloQSom9jvjbPFdHZepz4WbaY4ifm7br1oaZJoAMfem87w6RY7WIclAMBLQtPvL60+OYxH47hb
y/bNBzu9OlVQ+96dmOpP00u/U6v4b5i1/FJr1Usih3Pvc1d3U9JFFeoAaWUb9A3qWtGJuxReC1TH
OzFMtozpDFL+nhcxEJVsYGqoakb3vYHkawwAa5j5a9ZkdVD1IoY8/cglj+S0thuxI90S2PW69zP3
r9OmsCS5H7WAz8HowwfAL6RBt07DpYUHM+Vu9griYn7rRTUFyS9+e90PjXeW0u+hAfBwQusatJvv
neCJ4rTXvxKvavau8M8WZ/Rk9uPx/5KicjFv9Qyr5s2FfjFGjqVq7p7QX5TaTlMqhsB1+8NURyP7
5mGVM8Mj6lPeOAED1Hsw+YP7AMy5QTX+6GYHmlf8rkBnjGbOgmLpXrVRz05ZadHT8QdTNb77tlcG
m1P/muf091aSHGPYyWcl1zM9aL3z0s9ppiwWWGZrGUeZDExIDfdujP2xVboFYNBFdet8WtX0TxX1
p0CMPyaec3pUUhB22IBZrLGy7D9rkl26FBBtW767cXlafacK7XW+Wy6DdTps36swv3qdUjOr5V+L
/Hi/9pD//YFxZo4hdZeIGMujb1ntUzeRTYp+IvStmIUywSTwwCd9QIdZ/AVMcl8ylBK5lwLF63LC
I7oJKys/TVMPn+GnY5A2Lb0TllhzPZRB3su7epyaxU9/FRKcs9jGFrHEBuUrbd663gZ17/JMM0P2
nvpphgaiEhQVphxpmyTvSIOPd/QCsl46+8Izv1Z7UhH7hV5c93o8adwE3dqse7dpfK4QBp8NARLb
1E5ULQC5qz9dfFUxRVHkL1MxuTtL147AgR2ENS1ywlx+mpozUZL5IS91KF4tC4Un8wh9oB9Ym9q5
/uaAoW3dYR4+LU0r9n61VmHKgFRi1oWJgHKPePYcjBKeTck5aijDOzvnEGvD8jPYsOaqdpuoERsX
cwUEUizAUK7TjkGN6epmcw94NooQINg61NnnO7YazKI72v5OHxM3NAvUKcD7zaOlts6r0X+Mqn8p
y9e0X/ID2cFa0NVYX3gUSqPRP/t0kntXv5mlbC+EfuT1MtxnGyJiHJ8EuEOoZ/ikChAQvdCzsETW
EpI2FzjZT25rP61jYYusGSpi3hj04sf2/A+B8UC9FoGpq/GAM+o7fvvtiSwzDs3sENno8Nw6pr/P
tTYJfMEEwH+p6BJH4IS+Obe62KfJImMMu3O6JZKl3aK99Hzuyn2wfPltcyBCHhE3bVGf7dLQ99o2
3jdMUoOtSd3Ya8zjBEMXG0P33QJBrrZ3GWxLhe7kPudetpPZFE4ol6jMxl1Zb9qSfW0Vg0hpFPKQ
pONpsJI51FfzYBmMWhO64dYpd066/OAK+ltPz4PXREs3f3FeF0Yf9S5BYcEa0oPrZyqEQ2ZEvuT4
TJbjeMgrTIJc9U82ZR0uouH7rbxQn/sHrlpcp87/ZxfAQo3/o89+wmKBaFA80D0LsFevBRFMx/zv
6DPUWnMDlB02fm7GxcY5o5KGY1re9NF2Tk4q3rPVeFaWfKpT9QSl3h3li9IQWE/S0KLFfh6lRgB5
90E3U3y68lk5Z3MzPz09GQHjGlqdzQoKKPG5F3lsAb9BsU9DXAOiyFmFuMIdZlevQgErz1mqLjO9
Rp0YcWK7nyYFr7YKnNaHz7X3Xguy+cBe2vfJX15KfzlmOR/VJrrIMrrI0dQuM8avUnlnH3HCwTYZ
2RG37JfpL3EoJ3csRABJH+TeNMXoAd456c+VMI0Igw6KXLW8W3p2M7rpo1PaWab4D5WQsCOvG+qs
GAbZaHz2ZvJsIL0PVm15ms38VqbdSbrDC2PlSz40GfWZFrhvtncEYKibpkyd57U1A66d41ACmPmf
QsNwc5oTqv778NiNNEVUdpxVK3e5p2lVhnnmEHo3kc1PWV/CaKc4IhnCiKnFazD469nW407n3QFW
Su/U1Paz46GQKvzlWgr7J9V1eLAsP6ocPfaa7GWWvT4YG3ymzqkAPtVEW4P0zv/q+W30GFNVpfeh
UUy088n2vDjDW7+gOJA+/Vqq9H/qgaw8zn2G3RE5wfr3YhbPL4IFsquz+L9SC5bWg1nPG26ZpDgT
9LZU86k1mCIRP+B23nwU9XCstnKKy8GEcnfG6mz54uhPyWFqk3fbqJzAJ0XZbKzvIaXabz2ICdhp
1K+9Cmxf/ct5e57FgTb5T96lkYnsZQTCD7Nl8+N1NfywZIFk8xw8Hxfx424afbUxInxDpGv1fy07
NwOjXk5O63+Dz1zM2fvU8vLvOEMS1mnYjOO5aCC/hvFqmZSspj0Z2RzpubhXqfvpGbeCIK+kX72w
31DpGcIBEREPDQILWxplfLFwSmDC/eIyrg54uD3ny/jeGEicJ3Z4t/49E/LFTLgCNiR9ww+tpBZM
ZL0ccAkN6xkRyNxxj6eTRj1cxSkX2sEwW2RHCHboeevnrd/8a1t3/rXIhHf1u8hI5zxaLfle+t7f
qhtVJJeKL30N0bx4ck0Osnphf+3JcZOSmXVD6+Qp80osaHp1zLPrDXiFzcYn2IARDWa1L0sKqKZ7
/c4TxUdes/UjnRM2In04uDzp5WTdN4X0q7ZUdescu95N3Xz1POdtHtS9I0oCeNkDG338khZIAOy0
j5p1jDn31QGlIHiK1UZ8mAypHlRDrbNC3TVIjfpg1qA8nE1czPph+9oerbz8KJAkBPqYmXu0hP8M
IV57R/t2q6rnvXe/+7I09sWaJfQd7T7N+Sk1zfpPag9ANLX6sBY117kOySRX1T8NvVqC8uRgQpxA
2FEfd5Yom0i61tOSDlZcad5yypEEHxb6QG4xcALB3OHk+vgtVu0vqVTj61q0MkZZ1QSiyMk/qF5c
v3jymzwnaBLMu5pFuHGpt7rxgZaE/cSE8BHHu9RVrnZmLiNScdZdO+bdR6qle8DB9U+eozlamiIy
eL1EW9HVYKEORNihRCix+VcJBWv1u5uW5bFshXv1DP/TG/KLHJxfzgpvyNYZzaxqj2bVu5dEOYwN
5DY/Izr4zhkBnJwpRWx3I7fbUJ9sMy5z9bH2JdU6N9K4dYbvbvH6o6rtLDDFudPKHCFOJNMxMlvX
/+U28lumXoNo5CVxrCRM9WkNl878ItX6rRyyv5vovxirDJjR7k/nbx9TpkVjt5V7dzGekktTbXSk
7pPp5Qy5GgRdkRrtqbDLlgFO5jvTqr4s37rMCfQQyVlBWhc39E+vg99cAGIlcozxnVwOLUge6Wn+
ID+GqiYEJCvDOmcTRe9f8nJ5Sx6nqh52kzIuS9fCsRVYLXuwO3iU/cxZFmKATfefgoE7/be00Dd1
Eyc2VS+ZtfFTF90xq17Ndi+34b959b/NTc6E5BVpYPloErx5t2zalQng0E+oQxzN+Q1p30LWZPlQ
RqYsLprWxA0K4vSQjtpfDQAdE983x8R7Rp8RxeYljYO8z+U6B2sH86H6520xAVwBUJLsmVvr3ljj
W0nwpV8ZKhgqs0BryfzW9AZmjg2o2vQCuHCazWWP31LK7Wy8u53xgz/Sj82NOvTi3amQdWjLWS72
RTksomvJtq88664V9lthIQd2UxJS9ZGLy+Xg1TP6Il2fD9L9p8aZ2S1bKft4fNiNfS/U+GTqGgAx
UAhDh1n652ppLsOW7ucRGYyBYW5VhKueXAtteNSH5ubr3F/LFiCzaxbxX9FaGFpBuqd7j/Z2pRV1
JBolWfw3SefSWpWMPSv9ZCs6sFDqRVviIiXQdoUP1s9JIHkkRfgDaKdZH31t38mCCS2ZWShixz3e
G0c9G19ay49svXueiUUJNPzmT0kRocfMHV/Rumh93M31l6O8i5Vh62BWyWVd6zezzCnEmhmOmj0H
g2deKtXUgWcmoQGu5XihGKDhHv2i66fYNzlPyePD8G0MBwfNiZJ2Oc5d/+Qs7qmYzLgiUCNoc/6H
SE5F1b0U7fyhQAb3yGkWU+CE2pmvreWgk5XPU6SnVP25vCZ6Gs6G8dtBKlpYDh0dLFZFWk8h1V1U
b54t7rYHJUajabsmLWK5rCgpLPplvqIApyYjqtPhjyW2l3xx6YM8/2CX4LrDZF0tv19jX6sRQs7Z
oe+8N3j032wwhVOBrM0CKvHNR5SJe2m2+iikdTez9jmT3U86iatmFbfeKen68Cy0maHB+tIwz7Yv
YkV2Tb7FMrW+fA7zAq7rsieC4qgeJga6rj9UNAlaJ9zQzfqfWa93o3/pMy6nNjPimabOai0g+SnG
O/6v7GmGWzN/ZpT8R6dpAqXLQ6qvBzjAsxUVSLfWTf8quhkEZ4z1FdV+vu5SBt7IFeKudy3/6JZG
LbTBUDbvmT8HpqY/tVp5KzX7XP2GiHnR8ubWqeK4DMkZ4PVDTNOT5yE6NRk9g2lAn7asrxjY7rqF
XufBIPecV12ocwUjE7VM452v3QEACDjn9jZmI3RqJvlm607bIyMeTf+OvAZ935psibEYcVlldywa
dZ4g/IMEHLLVmer8Be1dm0AZVG4yAORnoQP4UtsegpxxP3j9h62tx0Ln6+tQNIaTXl70wUEXsH5I
b/neFrU+UAH+FVteXae3L8nQnxCWnAlkP6eoKiegvKlVmMOvxpNn588jj6hVlNeyWJ+mbghqUH90
V/By5teUGkflm18zopN5e6x/1w4tXNvH+gik0nU0+GLrrl7TcsGZnaLnpbVD7GnL9WXt35k53qCj
7qS/BBABS4x90KlJBkiC0Z6CsTpZTZlFUzXfibva5bN/Bph8GMsu3wbK9DwJ2snwIrGwOO+nthWx
soEaQ7zq6bQ3qjzcuuluN+0YYjNzQQL7Z6hsZCd5NLG3Hpqt+Y2C5IQrYNxl1gvwsh1m/brvFlpx
M7ON3byJkzEMGYw2EB1zMPcAHSzW64EawL6H2TxrBt8OxnMbvH1Yqi7WHwLx5XltS3S58ht1y5so
yz96M8YzpzwohryP7AzZQ297mJSbJ9cHkFgkCooy+XJr6LcN65dFzk+lL5DacVcjZH6uSlRfZo2z
R7ruXMt+12oA3boIqZ9VxBB+HKdvjQ2Kx5Us5uQ2GtZpy/0miBvVfTgy+yurErm34FkxZcoFR+Wr
O/WlQ/khOW9D1GY67Fxzq53+t4ARn0sGtqFkUhinJ9/dPigPFykrJy4YKYMZiNsfD45W/SwMlfie
vTeDOq6THqcbIRhUe5SuiX3Om/x3YY0mJWN6mms4VxK1pDLP/bad8/q78vNb4Yw/svG+AX0Pdj+e
bHdDp48woEtcUKNefx+mZ8hcsJ0NNYjxOFZ8nE1dMwqA+8lRO4vKuVgqSrFs6OX2/9KVuD7YsHod
EnGfU9DLzM9/tDKy0bkjBSdFtHXVf2Zi/rKyzI07wz+wTlE5MsfAfDuhSih5vMqw9fI/br/ebGFe
a+l997Mngxz4h6nV1qrndloZQOARFns8Lel0WCHpdlxwfGHlKBkf0z80Uvmavkwr2zwTmGPZFirQ
BcLouEVh3WZAN9X05Q2xqubd0DfMv422m10+OXNyvhKhfySO4LXeknxjJhGvIgMwXRIjWJAh9ZqH
Sqq1LgbiN3jqPtvR5HhL0l8Kugc90V6xpEunCclvueubhURbJ2FomTMfweH04/nIRlFYnMqed6PM
UouHnJ9x2Nr5b9NOewd48u6K/kez3LNuGGvEcobLpGbBCafbO1/VUQ1/iOLQwkbu0973IK2WiSmb
Xx7KOlHVdtgzPkQK1isWDwDWX4O89Cjjxa/m0cENjuhDTRd3a7SyYMvMn7ETf8TifygzSY+l42WH
OsvoTTS17cnOuE2J+Vxw04wPLWWT6HqY9hCh81CjZZtWZp6y3BHug6hxSt63GWigDKvKmncji2Zx
rrz5nJsOGljwBCBC70knJGmXw0Hr03M9J6fcL4wLeuZ/UMmfm+8YoTI+YGRh4Wk0WTuNB+L/inyz
aBRQbm1Q0tfeZCqt0qwEmW+n2FJTTRhPabLE0GjhBBYUaolrRfTaBSpYUJSC2TMXqU0rCJr0/18a
d2DPQTxj5PFjzpG/pu2J4W3fPP6SK7SJutHcNYZkfOWbC090F5SenseJ5s6n///ST92bQ3sgVuBq
zx5+ksZO94Wu3a3Feuffho8bd/9/tcm4aWUP3eaPK3BI156FYa2HdRF71YModtkmAhiuPYpxj4Yr
uQ6tzFBPiy+xlB9GPWo7Y3NA3KqMMXQT6iALNN/8c2yQZfBzrgYAJLofU6HH0efuLWvM+vBQD2WF
0JkDlznw4Re4ZLs6TsyVKcn0b0M9iDNhIx+bq93LTYnQTxfIsNF7aWkmD5neXtd2cPn6B9yb8g07
hl1pj/OuLTMtdB17gKDQrNjreXv0YHezFezMCbekf+QWl5qGWrloonIeXpqstfYuOrYZ5gfFdlvB
06Q1LZBC2rJa1XlIGzvy4U4CSYdlMdkdF3tFSCaHKNva54XfMFZSS4j+gNNtj26uoxwSEM3OrOdn
j02bsCvhYp0Nank2nFcd2wQ6FxmPj7eAd+dIQ8FGG4Frr26mnpocBlHD3olN+ClHsavmoz3XLN05
074dx+MIQbbPMnQ82TbuU91yQlqlWvbpMdHKp9HrfZaLutMEpjuZxc73B2gUh7Uj0WgX2yM2QHcI
w1PuD92jC/lgTdq5yl154zfRsLDBTd0Y9F/l0HzUbv0OwpvvcOFx9/0on9SkwjzHrJp4sf3sTv8x
bLNFYzSvqOT/GwSw8jCA+5RLC5bKKSdueY5oQbFEH+ujymDF8wTSTjbwdC4qJ29+WbtxwI3BCpUF
XGVX2kWxEhyBpPuRsaIIdBK3f/VxTYxgY5o3dsMOBOPNQVsg8lz1/MEbZ/tUc/89FrjfGttkUmqt
cGKYj0GbMKWdJKudI/ltvqRfJKgodMeUV/RPdMXIEPj0YLCWizc2MuiKDS2kZz/LxENSPEEfoxcd
5u5L69J9ldvdSRuc4ar3FUXfZJjKALVFj655lgBTk+mXsW8A8Attv6A/OVimvLP++JPCLfBjTwMr
ha6N8p5FBZRbS5hO+IAjB4QjEk+ZW1ehpLwHBffNTjaIuYruQ/qIbJET2eg1nZBvlW2G9gffczPS
i2U62UzLY6vcUHdQFsH8OMsTWg2eYRcFv9M+u2l5RFKPvsYyD9X26PzL7RMF3Iu5WYcKWXFUCLbC
8tFj/CnHKC+4Y6ki4uTngyQTqXtv89s42dRmPuUwW5vDkCMpb1kg3OSYB1OxPBhM9O/eksNA9+sl
wZD8oTDM4mKxEDZ1PXf0aLCo6uQnpjQuA5frunh8fJBOCB3XZufWA3gma6K7RuiHdZo/QWFRalOH
inWYrr2ABDHJ08TyfQqAe/701l6YyPoYZacjjK5xq3N7Z8nGQiY7/8pM3FpLgXJl656zlP1LU72I
uZtiyTXWC5cXNwc9sg3nE3AoR56b3s3S/Sy2GaqppoDmen+G+GAxtVhzgHxdjz3FYJCrvthNetLs
Na18ccftrOoRal48/g8FJexRlurWHyPuPyAfi42xVq8uFpR28aiu80qNHku7j3TYgZ2eOc+l5bex
qS/PuYEwz69qgw8bR5SxH38ZGlBAb8qv9IszXQOdaxIx+3hWnmUGhfuHvO2Hxqp1gkIJJkRQI4Vv
Z4dY8WaiCwZS7pDIsnQ15cV75e/kNiWkcCZ22DaCn6IbKFKIQ5L8ntVaT7yz2YdshbKynI7AJVaK
s9IEgsZzHuD9XAfdJk+qEN5Bdr56KnTJM+Hm3j4FJsCMYI9ZRqAp6A3hO0WkLDoXPxfXaiFTHr5/
vyJdCohAO6OBY3xKWaycu3gs6vbEotzdR0fC8JYSGiws1oU33lrND0EAxRQPRnV6cK0Ky8bD4qJT
EEeA+tc2Wd6lpObrKr8N3XDwdE2PhWDDy+72XYF6lRVhJyxaDlQzc/K0sgFF0np9x9X3b+z2RdH9
ri0NwKzwDr6h2Ang+8cDHPmc7yz7pRnepW3erZ6XMZpLZj3W+Nhls1ruVpeKVSxsbpaD/74Zo/2S
LiimPJ6cbYlGxoXLqty3Kq+AoLMTdmRgu/iqugXEFzPTAS9gNqk0ljdauR0J9hbRgqpvV+aN+Bxn
/8lCfVsUyKTmtNuvVgulPp9Ud81q1oGTpCxj5y/hg/ASkxFizk9hyHbdStfekDm378qDx/AV0hQf
O+HV0VCL53RgeUpO/rNc0YOwUAKvN/RPSyOWm9FqrL8j3R67NRKWxq5Jxggjt1udbXbkzpYV4LR8
1RbtFxNP94A//ku88pVJT7oGnBHhUAe9PLlIKu/slr62U4K83jmofk4jYUwVFBc60HzoDwx9VdBM
9kOqj5LYVOmwG0WSXrTpWXfG6VzZzn/r0j3WHj6XREmuQfV7GlkZKehODTPOGu80i/n02HndmSzn
snqEktqvxW0t1ROWPCN0glfsH1ds7Nl1fy7G7JOgbr5fEFrskv9Jet9olmia/FRV18VgJxjYLtIZ
tX0JuieLngazs7rQUO5+IUkjakroYPwWTr0/i6PjXRczYwvHAo+CSOxPjjE6e9ZMTnpJ0fUyIw2E
ynW2pAVYO3YmrhgkOD07JgK9BlxzcqL1Y1DFKOripekp6xf/x5zm2Ml053tCTBqo2f4fc2ey3LjS
bedX8dAe4DeARJdTggA7UaKopiRNEEeqKvRdosfT34+qY5/f1+HBnTkqgkGKKokigUTutdf6dvYM
wnHlj9nNk/vtRf6hWtHR1rZOg6nOyrhmmMYuKlutR5dmxcDQkjITxnNBLS0Nm26WIRHZ05lzJENz
bzTtJ2M4MX3rY7ojwP+7Q5Tbuq02HCYaB2rG4qWrx7KPPqKx9oKuSJ+sdGhQKYQI1VJgRZs58AWv
vgSEdKnze7R3O4harbv0CzCRRo75oxzcOHBrXvWSZ9iUWU86oPXERQy21OVQnIWF8UsD3XSaBss7
ZASFDr1QmCha/Dul63Z7Uxvk3UqzZYcXdw29KdM3qZnr3NOYetg11aFwPhY3ebewHVA79M82Qsb5
Ng9tw6Rd7zUSJboG+TC/XWeSre2o7c01wYa2PscabXW2aDhc6P82LumkkvHILd5fsLwfMf2YxfQs
qDfNzQVRP8ma3dfYTWZgoJds64Xc2sBIheGv2orFcbWAhHrm81B62JLdD+kpwt59kmwb1419LwPl
Vw+4WeXavjB0NZhKt36Y0Zo3CSabgzuQiE3c46InuGnFKMJq6uOtFA/YBfFRUkvhz44JF1uqf/y+
4ZSCEiEI3entRCk65I9KVUeW8HMihTjM9bHtq/LxSgazeTQpny9Z/tilr1HURxe9nfMr8a2Ls+Sk
SBbd9iVe0Fqu7qVpOnlJJUKJ1XtPzBf3npIYe2Tt6f1BV3qY49U9x7k8kzbK9p2dupsIoqakD/vk
dP10WYc58KTVBnHJ5M4UfcGPySoFOP+4mNF6mxt3ZD56RApA8PcI52sIy75DQEj05Ji5xdZxRi9k
FiVfYn6Th6GA4l1a2THNpv5Sl/5o5NmWDHv+7kL+6ioQS4hh1TViaZiEd+dkKTYd3psdY9TkxnT0
98hrG87HFgd8Lu4IqC9Hm9Rr2iDkJPVXZsavY2xhQjTwFGfTV2vHTui2M+CDxOk29LQT1pIqpvSr
ONlm6BzxbE5c41Y9sHCg35Vv0Q3XkUPYLxrRHk1is4Ol0bRdCxGkw9lx3WFrquGWQS6tE9tY9uPq
ZLkxbfJqSIObtVTjBBZu/yXUup/6IWAxcjaezsa4GrJdEhNoAWeCvJUWyT34i/gemXuPDQv8Rlu+
Km82D2ZpXWGInKsKq8rXOiz7AifGvT6Ioxc5tG2iaiWD45ShhvJzVkM7+ySVcppP1Va68XMVIQo4
VRKaeeVtcosfPpO4Jjyjtl1DXNeitnEWWQG+cN9ujZz7vkEd0MtYD6XhBrqR3WezrAJSPGpT8aOH
xRjIuNz8E87wK547PmoCkuQO8fdZxjCGcUNJE0X6c8Hm+HdGmKqdV/E54mlU7o1Q3pbma2IDg5ia
+Uh+w1kyEzDIp1zz4sDvYXfLxSLyJvHQEH3Zdsbg3rem96urkZL0bvypqp7wlkZRopfj2Vn/auW5
QO8OXfZLeGgNPt02oQajIM/0Xd3p+5SdyeTU5q4U8b60IVnUI9Uiwf75uOJqPSaFupnMaeR6adYj
7Xpc83WcqOz+WSsWurn0j69lx2DlZCHj05hpFJaJOk+xZu+d2r3tzyVNZEvf0uMhKWs/R2XlUkuZ
o9+UqApOU6ttiuK9rePsBwc2PkBjZXEqFaGcFUh8QxrVwzcf3H5oyB/xzLi24bly22GruezaUjNV
gSakt1s7EXjzvASW/bNfJ4t1HAuka6w/LQcXuLmqz1jjKpyrFAOYFrlBURZ7IG/3FuvU+2LWOAki
0REmsAJjrQYMTXG/Rzh6lkanrkSCQpyqQ2jcJLdhVv5YSccXaZ2HnWm5b4CuAjnBOphjhb+ifvdq
jHIOKleWW+rStXN/cOyvBed7YOYYCK1UtA8yiQK3MsxfphY9oXFhGEKrYbJmk9H4I97St2yFstF6
4vKThWXW+BOFZVBjaIlsLT2SajqozHuPbNkjcDYXvXayC0/TREtobxF5LRwO4gR6UWiNpAGdIg4S
5IONoesmdmDyYCj6U1DVc8eOpn5tDAJ0xDwBaXHmN8kUmmw8yJnIe6vUs32TZvYep9cJBA7ju283
hffDTu0pKByaT300V6dI6C9rSik2dBGtSXM+tGX2lk0zYU6vpS9OKSvYwdL2mmw2lYnGtYG8T9p5
zVafNXVhgwVURtfbnZ77WfdSKlu/N2Wa70cHkdypm/hxqZPfii4JESEPXwxUg7yWXzZpCLWNpE1b
fJiSAIc3GVT85ylxc+FyzfHM9UTSd92vaXaI04ESSE4o8Jig08cY8EhQ5m56NDIMa7QV10jdL5EG
JKVbr/Muj7WHyTY17L6VTT65vPZ29ssu+NtlOzf36pYCcup3GJf5JRae5ne186MWxXKgPUFNlkzb
hBmkahjIVtd3eHPGo+rFumkN19h60kB47/Rr52asKzJ9FEByNtS05p4Oykx8SA7spcpaLfcmjPwg
nSdO1EbSZ4sqska1KfyKXeMmWobB20o9Ymcvbl1YXPCVQVhWztb9qqx110aYXqA20T/mEsTlpvvg
sllu0nhQL57ZEOBwZt/xMH6Vmdb5cGq7wNC4QHsMqAlUrXMmpuNTKpGBM1PLvvop8jX70tna8tPD
mNTTfnyCQ7CPsRFvk043zrK6EtCqw2ZdL1zL7rA5WNguwQIVyaHM9CawzQoDSQI9YqpzICPN1Yg1
C9koynx3Vm9uDCXClRNboWw50yf/oZfDbkyh+biQsWiNfeErlSezyQ8oUqvvrO7BiIhST0m5kBen
HZSuK14ekqrGIJdtPWrADWzWta5YjtiZy74ojnPefC62TQcyZ4JYOxJg0FN1VJN1MYrhF0S+bius
hC3o2vllzsRUuyfwPHkHWVVf1L4FwAne5bm8T+fUC2JPQz8YMSTRLMIC4IhoL7jgZm6aBi5R00Dk
PBl76dVULmXSuiIJ5eUdVdWpXzgLJkgA3oAyqrJaHIldxQITrROpz2jtlS9MBx+N+3MuV7YhyZZ0
m/7oRS+MPpLsNoqFRaA+dpluPlJu0sk5lM5vNSRnK0fKTFEPsTEF1Llbhh3eoVSRjCCRtAGT6zzC
f6i3Sq5E5LP+GVqatZmp6jX1nf+xEMHjyTdwwJC3xwAT9ex1YlZA/PpUZ635gPJ6Gcv00lpl/9ha
40sMm/JgUZRh2MTdqzmY1RstMHs6ScWpWod0DxXgDqdAyA639YdJb3hlM15WzGGEWs7NRMgiSizt
Ir6nfgSxmZtXAC3mFWHgc7WIW8eduasdGpOGWQGNUOsdQWWKErS0g9AZ59p4uFri3ruvcEE/l6YY
MbGnPgZ4hN6IVLJdxztpEYZHrnxacv0osqoPi1rcj2w0hzH2IHNgtffWdlvo5Uc6TcZerMFkIqcV
qDQU1R+U3Tred+1Vi6bH1msf3RvjiV3TPu3zUz9xne/wG4WWpI2wGvGOzMgxNWuTxLLFYC89x2TM
Sm3RWa8ZvryjJftZxtyZkuHJGJZX0WOStuzeQ2YoH7lSGFvAH1kY5/b7VBoRof3mhfFDn048FoCx
QOZUHVU8tlCr9MadTc1pTMWzpmeApQwifppl+4B631yb/mVpE41Kx7IO8gZjEgbh3aitY1gZqOYq
WTJsfAs0hNi+06uHnDnoB+BlAGMQdnYFMzGwNUuIA8BHJqZNoWyuGcKbKva1zvgQMsD3DYKn18Rp
2ObqV+FYrIT21Oza0oJ7Z6aXLPu1pkMb4Mxr/LLjFKGi4sYafhiOMwWd0l+G2nBDaWpLaBbq0qz1
C3yXJVzM7FGYYJKGBrv93CJVxF4eIHnDD4hubCSUsVCAy4HGHd2hJP61aGe34GqmDTE7DsIX0Hnv
mOzxTJbcObSR8WVamhk2fw22SQY9MedrwkkYlSINBl5wGv2OGyyZEQHGVDVkmLqv0cAWiQk43+ci
uRNRwvRDXFw7kFvEHeq+CuOvQq3eY1pYQZqv+cPCVWWjoZhsEd3vpahj2pYPg5uaYRqXr3pPa4Bl
1cV2A10rxekZdySUtJtT2MAPa63VzmpxXcHCo02cC8BVCpJQ5RFAGSvaRf08oEVnPwkjcMD0O8c2
8x+TQKGOB6AB9jo8u6rrWKGIkYq5QVm1EeOdobqKJLubFtc+97Wxc+0RWCZ2FdHxOSol7qTO1JnI
JLbeNF/rSGK8n40tmv5PiGEPWKDnDWlpFfRMGJinOj60pNEtJSMSlYjtHjIr21f2TIXRX82+p0hO
m1NRjq0vqkvXY0J0xUwevoOIE0dmOGlZmJUEgKxh5gbuyC25Ym11YoWzQ2kzetNWQQKiA1a9zEx2
X1D0fRe/mmZiGMPive8VGDRpRIHNh9OyjctcLg6ZO5xsrS34hfl1TPDdrnrzcCuh2BD5jgbzwXbi
a0VoCX5aeu0qXMnz/BcGNY3sy42Cn2JMcDwKMl3ZO5j1+tOQluFolcc76axPMMjgRnjuq0V1jQOb
vX+vOCboRtx23JUAledM62GyyXjTdN8urYpYcMvtDHfP9ObfT3Y9PQ6ZtRyiON9XlccuPkL1xpbu
V+TS+p60zuqQ8pSW7scRkUKlJx+jgYcL5mHIRgbZbEEJRkxEFssLK0zK+cGyxSav49bPLTPdyiR9
60tM7hki92Di7waCxq7KWvF9kkjTY94uPN30wHUZMCOBdNyw3AsCj7e9ApNu4W2ch1rVhNfKp6nF
dwoip9j4mDZxg+v0EvIy/iwGjvksJ9ZmYmiiI7ZbseOhiq2X1SIeRrQvMLzmLbZLY5NOsH2t6LGv
mgMiZbafe/2uXnIsOYvpazTYAr3WSyziuPnoCdCdtu0wXhpizWxsuAQQMYUg4E0yufWarN1Qu2+2
FXn+xAG5zQznt15KuV+NPCD7jvUKaq5vl3gRChXRvmkyPYDhdoA6U+1FyZqfDFwvDbfeuTNyWZVl
MuRA25DnxPjbJCOBL2qkrCQMqvVtaNwiJmvGb4yoBLqsuuWYyo/MIFk6WsZVmtU7AUyS+Dc4KJN3
Lzr27Q1zYgDL5XyTs5LwozeKcqCVvokbbdu1FaS2mSaqQjMeBNvXpTia6r3RIx8GihkqEkbNWjwb
4OuY+x6MLqlYtknGFuP/8BC7tnZzPPrjdSwQOMElkOAq+bTqVmGFssBDtjZ6ZE61SAW06dp13Wht
4rCJzh6zLLO3jbo5knAJ0lgnv0us+G4wUN/YKa87w6ZrQXs3aGfr2UaF9g29iGilFG9tY71aZkK6
eAUbVKAUTLdYSQusjPmu1HrOT9zd0y6FC8XCRdy2qTzgJAI3sekROnYXE2fqrPQjPSHWUDs5tzOW
Sy4TW0sHMTJnsX4iYKBavT0kdTVt9ap9KRuLWguDpZuIF5BoHJ3LVmqL72DL9ItMYO1yE5uTBF8s
LJnWWW8788E7Drn4DSD1WNcNcIwFJ7pjcSDcIvZjPil/dtSKNweKU/xpKXAHySq/qEyiUG+rV+bo
cFm1O0oyrUrpZWBHxRA94B6Yr2syZSeKOm7c+G1inQ3t4aswPcqKuGIDHZcPghCl353mSseTcmuH
GARpaQfJ93Ua7fP3jTHaYWPP2l6NxaleSegXEZSyZXKQlzqSIDxNL+vhdj3dsBPb3eLAearOc5Gc
4QCJXZtyki5xGw6x8ZRoGjuyCu+b98jFLt1Vc362+3Zva7gr9Ah0o6koSVf3Z+vlB1mga1S09n1v
nJ5X1HG0meHIbKISrYHz071ZKgXCOAPGylNXMO9hBVFnr4xP8Hr34M6WPKz40vU2Ju42kzuPVjQo
lcsyoD0H3SqiPF+Skb1F9TUzYHtTsSpmrfObRN1XBVVS2ZRJxtI+8NcPGy3RINXIu8JJnG3lWVlY
L/E+abPfAy1hPimOaUlJhVvsUwqdTbYAmKq8CFhclWASGL9a4mm7OmWuHa4uMEm/bNeWT10RMpRu
M0dRTN1VMF/eGWgw1RpGzSV65ptvXcgkOazS/QFSTR5xzIFfG/NLK5o+7Me7hqlTgV0t+NRG8zrm
6zEnqgRnlzCmVYbZnoDkclxJMTtMZzgm5ke5TgUyR10Eo8SnVk3zo5lEBMwHN0JScUrfqmveym61
gjhdShzeDRiLNLJO3zds5uxTqy3sAAVx9WmEt/T9RLNcnC6eTm7yUXlrHQUCrfFIuKMR+++7pjOq
fbzaIVYCXqetfwy20+HOSIzT9409rX/fI3/y9z2VIXBvGEij7/TbAL+GZASNGqN3u9N6u7GapTt9
P9SLbpH+9+PvZ6LM1jYY49ItxCvjWJeFeexnVHISrdz9/iLrlHk0hVj2UiFSm7Z3/L4BZUL72MlK
k1Yt3eSbpTuUuvm1lMT0iV7hBpsYm8LNPGO7xBTAXTEc2njy7kRVzjgTF/pehn43qJyr2fdNY3Fv
kbuqztWxx9dypltFdUPUdtt10N7++bGqXN/ANJd7JhXOf37T95Pm8FqronikY6BEf2UJWGi0xMBu
TUpsS1uSO1uU0ysVwmvTwBvLCczMhGUexjlfy6Od5wljEOOTKzWNnKHtfejzfNe7McWGiasDDEb8
i5gG4c4xYX3Vsm4LLtN94C+M90iaYKaKNrkbhweCazlIyrQ5FJa+PpgVKS+Ay/Z7r+oTPFfxy8lp
OXXl8o49IiG5vQ4PuYFdPwYCSzDBSk6Vp3eHNEvSU2x2f9/7/lp8+9r3PQxZl662iQnj7HyFdxIy
a7Q8Wl3ZbiF4acfRwa2N7iRevh8KOLV0SEzzxa5Iqnw/+/1w6HvnMBWPqyuSoLZG6zJnlhXYEc4/
PLxz2Iz2cowNCBVmZ/FulqkeGryxl4xFfphjsl6iehvEkj8YwqOkthOysO7sR54ufyg5/M6qIv/Z
23pwQoLgPQdz8shqBFFGw8BS4y9rDEMdvImESz9oz3Vqdzu7QBqPpSdO1B4+o30hkrROS4FrXKH/
GBdNdcblzz1Qh8pp1VaZUbeV6WJdo3ReTnO//Px+tK4katm2OKRGvFfDtup7FUXas9HWnDaZ5R29
pNV3dmtDuiFxdFZcu+JI9ZfvG0HQG5C30x3XgkhOhsmcdl35XHj9X5XoUr6dR2wM4sAabT0EubaL
5No8y2UGjiY0dd/mZfu02vZZ5Wb+rnkGewhpvE55pfkp0Yb3/sYtYn/6w6aKPqIceNsF0va7zOqX
HHfNNe1X8wwdqsALO7lr9DGN8Z4Nu0mlpEUhU3mgNcTjJ30S6L9i9iiVJ30nFtPl7ATZBrag33Yk
xN9SjY+7x9FdL/B0l5XehmerODS1PsfMtqS0sKg7i2UXz0gRZem0u85c3XNCztNrbNn5OpnllOt6
Dso5ZDqTvBcwrLFc5NaOq++a8rOv/D2ED5ZtZ7ntn4kO/yVM/3MNbqP8z+T9r3+n9Z//X3z+/+O7
dr/qGwO/+88/6v9DiL8F1v5//i9Q/v/F8MfOEdf/7b9ft/7/+HeM/+0//aH4C+NfQrcRNQ0Dw6dw
BHPw/lD8DfNfpu44pnRtYRimK3nmb4q//S/hObqUMACF41HH8lT3h+KvGeJflm07rvTArYO8t83/
CsafV+HeBn78w/HnwHdNy7BMm3+mLVz9Pw3WYK829wTR6C739FOixiLJ6UbpVpVJR7+8NTcm0JYD
YrtixyyOM+PB/K6gGSuhONPOMNDjzC9JC2tjOOxiaSSiEoMXxAwFDtBgL7GgSlt+FNXz3hlwZ9r9
AqNMc/utlNpD0Q27YV2IzlpIOJhISDWOoPcghsUYMAaPo1qfFmLdpCELzz4OOJy3eVFhIMy58n/f
LCAJ4frFD7RDMCqlXU9gYXnMM6GHbRH/FVNlB7W5/jKppQMbQxueF/6L495iKIMaOf2LaF+3DaGH
oQkxWPweVjgswAwJeRarHR9pxbTH0jD/vkkrtlnMJNmPrLc4I4Yq6GhJIJNOe3vtVDBwmdsYc0+e
A1hixdV/Y3XJeBwzRO4as+8GyxxiO7kti5XSubdubw64YgE55/D9IEubGpmALxN6fWACpxHW8IyO
0LPwuzGfauNi7j5oA/M18MmteU9LTZ+P7ly+63TXg7zHNGY5yB25czFj4JP1mkHO+StbCvxrpsKc
28OLAFnsJxmuF5E3WBhtLcI1Ff8g2rHuRk8DJq+uLG0iWEsjIE14SAVhLCAUuFy0QzT3J5IO8U6z
iYD0pEYM0srI6at7J9z5Ug2/JaF3Okeaud050ry0eUrFrRnaRuoO6S4li2MKoWGlAmUY9WAel65/
I7v/uKL0XgjNKN29l+VOj5KDKGmTqIlEoK4KuWMqFElXlW/b0nh3tQpgEPVvOdGtM7i+pnDDopVO
Tex0HDdPe4XP5rVxcAU6w4w40xUqmAr6PHP3U+QoxsyQsIEpxG9Vk1/Gnl4DsghpEy1qNhGaMeyr
avYXkDFk34vY7k+uhjXMAFsC4I6uSXSz8LZxMLj5E3Gk7uYWNgMCfoeuhTTZ0unY5hCz+k4uz7lq
hE+k/CczJ0da4NDXTaebfxTuo7fMPQYx46/GbkCyDPt4IOAwVJ0gBHEAB7kcZNwEut68qZEJdyVN
UDZG73YXLRv4kYepXvYjS4A/rgNOb/xg4bLQBhB0Iez2hxNbs985OvyIbrjXIKApx8ZvNTaUr8U8
+2vUAcFT+CkzdaJXta7rvB209pWzQG6KnMlK9oz/Z8KT1QniHbMPdXqB+CsSRDHwbW4nfTXcZ7cX
ESvzrpfMS3IVndE4sV/JVAva7eIIUBKadQ6HRYMqmym57B2s9Rsy0fSx23FEG4JXZvf3Cx+HV8fa
Xh8rSJUMk7MK+wNnz2MWv1CWW9C+sTSaNuKSB+5QFSbxJFv/TCLtJyzB9c3qjN5PRusuasaYeAkt
aFkQnXWa6INpBsOmbHLtHFv4khE41m06KSvUraQ+gMXMgzh7lWnyYuZRdaoWNNTJsR68wUZLbT0I
3AtmOHL+y01kk96c37WFEe1ypw6HxJKXhMSJsU57Q7QQ6AyxbItG/dCXvoTP57m7grK80ZPJzzwW
UlRWtmzDgbXxyfSaIRS4Tjat/UXLg9Y0zjI/qvHrZIQaptHbD2714i0ZwCGN1DwdQdy0CUH6pEsC
L5HnzhuTrYEXW2plRgO8/qUokjuc0tuZSOSBBRlVtLefbAyUvDMSazY+7hKXufIaWFIjpvbRoLfm
6CAKGP0Wt8Ye9Owd0RPAUdJ1ToCRAAoeK9cs7oRqzEDo3W99JsxdjmDeBLQtfSalTiCfmrgTL10x
BGNDUmYCxygmQZvfnk/krD2fBhy9NiP1eHc83T0Vnf4g2XdB6cscKK6ACGxnL4lCl4P35eVTiSSE
YZZ+x/OK4ZYXbEU7yBOMHVEIRMnwkffiKyYLmQI0ZjUns0P6ehHVk0R6B2RlDTsNNzwzbAKnJuvs
mWN/9gTgKj5e+GTJm+GkZ6lbaFzlzbE2vzp6d6nGtAdFpnPe5ctp1bJrGZfPpHgJ+9QVtjJq3jru
7K3u9d0+bW41YGb94JoCGQOTaIaVJ2iZeaKJYt5GBu1zfWAtTkeaB2bKewGxqIAYDQYspnhZPwvj
11CjWHsfIgbA7WGV2qy43IdiekopfwOruepZuiVzCi+8rX2K7SeVQrbSG/GFMkis09RRjAh7Houq
u2rmJjII0i01Wa95YNCE5QH6Kdof9DFZLMZfKPwEFCVG/ToiEziSWMBdB3WgZt5peLsClkLb5bLV
4WGYWz3uxwP8vK2xIiBaPZiHBjI2KlSAnQdGtRaHpO9oSk9aWAI6mCeCdgZgwKROl709uV8z0sVk
aK9mboiwI3V8eynTnL96ldUejO7sxIKqrGwYIONmh1EiW7vZstUcBGO9ACQxWzHkg/HdHd2f0Bn1
fYPH3s8VkRCI34NNZ8lphuVoTtelNSE0aRqYK+hHJFOjwCwK7xxRn+v6LrOMr7IVBBxdECIMorD2
IhmZSNS8p7noaBLrfMbkrRsDYBCiAFhs6rRNRe6COmb4woj8mfUuDOY17QNia6bps0NpScPASYxT
dj+yv2r1im5d3NAZg/E2RjRlYkvnK+shm4GlNrO2Xdvyc8TMGdQodkZpBWIYKIdbQrfsbYLOoVtY
2hoYD4LwBiOUfE/UPwbQW5syafduQW+bCvpBjPOt6sI704HEyZnwTVlCqEin5t7iniBrkXHuZ7VB
RIkgf1IxCaln6gSmgSK0MKv6lfacFaXalFFNpeo0NBuxMOFg8SNS60fRGnycXsd1oyNjOVXj7ywH
y5iPGv0u+3Hp4iUAIDL6XsQx36bWTh8VRDEy18H3UXZb40FwImNtif5ZD02ktnpDsyTV4ys7zfpQ
N9XXqHovjPL1KVo0HaUTxGzNZRhvEB7prtGJJru/yxTxzenwBzclrSPGA6BBMo6IiUGZz8nmsai4
2jqELv1+9iHiOb9Zh+gLY4KaTra6WRlY1AnlarBuYzPe4vQofZXKX4WLk6VPh/1U4VvWqmeOd3Xb
nOzMaH0binii67P4NKE2YprIwK/EBhGqVz0HbTfw95ArQVzHRrMtu/4CS2HaCgzz4ZKJ+gy/4kc+
iU0yQ/0D/EOODEJjUyC542MzRvKRmKswONfGicT4B5r1nqWo3OMxIIfB3ARQs3ATj54EPsjJHAgB
PUlLD1jCEj4xVBQzOznFp+Jj7vCstkj8fjTJt6mVHF8FrE87hhS1dDqiv4clj+6a30/dW58lpR+5
OMZGA+V4zDodQjJ2T2qZUz7lbNYWBwF7mQIvsoc9RDpitBg7tQm2b17Dpky+sLhGLBRMLzLaBMIh
nF3vWSPyF1XMUiGkzHA+7TGzGZ5nTdBsAbj7AhNn56RQzzSBcsU+iomScznJoNamX2o5YP+lHajw
t6Rmu83gzfmQhBmC5ZBYcXV0/QhCfano4jZoqKvBboN+KeNigJypk5jGz3Vew3WlQprYdvpeBWy/
YDdIe/2AWSHHDcZoqXH+hqQ4WVCM6osjeebVt+42yYHrQO7VoVNTLc24s+ibzKPzF9wM2K0JEmoH
5Adaz9LjpRrG4c3Re/ZgtnXGgzDcLQAGUejpS7SVziaTPJg5cuznJDPUDXXt5nMWen2Uhq79AR38
RF4tb18MGvvHeoV3lJlDaE7e49jnBmKpXYQkHsOU9OIphQlb4rRiGodBmHJVBkzs7trBy3Wifj4D
9flaPcFwhXr4JHVCHFzqxkukn8cby3QecwdaARpxsppNqEkc84SNxA4gt7FvXRsHDAH0Y5c3B88k
Id+4UURqYWpD5zbdRQz9YXbimrMDnLFTboU3uweaE282U2seRqcwgAxNJv6mrjyklA9soslmYdRi
oNEoSjJ3kMWQisKIWThfo3sbJ9G8aNiiPnuZvZFUUeEoO2dfNxIlO9N+JDQXHmPSVMrbR4Yw9n0l
qRiguvlzE6XXuOz7Hec4FZjnz63U7y2o+ltqjO4q8+S9hN+cDVjpxGgFbVme8DBCjNYSw89ymt70
YZPTqMnnLsXeVKrhJ+Pj1MMwFmdUpl+ahMgIpytanZWRFeOvRDO+ZK7knbwRL2eHGWdua/Q7HrIv
jamlRnBJQaX/six6RvhjNXxzUMRKVe0t64ZYBkf8CGpmKu3saao+h3XkI6rXe9b08Wg1EEw9UCxc
t8v8WKa/WhdCYNRLN7Abhzy+6UztFpQDHI6mJgJ+++L3jbjdWyY5Ykr0UusOye5/P/fnf3W0ZO5g
j7h349oS+Zxg10kxAv/4/uL30//8n96I5cnRn02GMf39HfQ0WxkmLfZ/MBbmv//nP79YOWQBZ62+
dT/5zu8fNtMHHLnc23LT4vX482f884q/7/15Fa2BQEDE+c+36N+/9/vpv18+7i/iU0An/nml/7zw
Py/TXNR8mLHh/Hk930//+d9ONjasYkbz51X98158/wZHy9xt29GVBr+VMEDuPYuxUuLC+iFa9y0a
puXe4nmfZB9+TtNLj7qNUcyYyOTB38Ju6d3LXNAiAmSzq5lflTaF/oy9tQlia1zCVnOyfRpXMAEl
OVvcT8MAMu6WVtPXl3UW5kMiwYncoO8YpJrHctA/uqRv/ThOKFv0Vj5+30QWkIx4lg9Aq+WjGCPv
bFjG4fs5bcAExkaiZS30KP2lBaaIcStPmTNl16m52rTUxaT+YpKlcQBzJ5/iDgpyXnxOXtLsxZjZ
L2Qv2ON48fTnIX7ufTZy1VO61u+aWFPPY54N+2g5llSOAGXH8jUWuQb+vHe3WmSU2yGiiIq1zDgR
igNI14r1OoFXYnV6HJh7h69xNXdxMhN07nLG7tVL0E6kIr/xJFLWD2wjTlbfeReROv9B1Hkst61s
UfSLUIXQSFOSYKZIiRIVJihbkhEbqZG//i3cyZuoXPe6ZJsCuk/Ye+0GyYmAU5wp/WHXHqQq2Jhn
q8W0QihHuQOn8UfrMWy1qtO2ZSdxdAIiXGezJ48YePQiDN8dvSc0yjmaletfPQ3VIUM9fMqlRVLT
3K8twSfiToyBc3OAbuk55W00u/mia7Jj2hLe6kolj45dRKfH87+h0J9VwWpdkA5zcZkap+Ng/mMW
j8d7AJ1iGdphdpwPGqtVXJXGn2Q0omDMC+2IcVA7MhD6p/sNAkF3rL/bprn6lSM2fj+6Wz5qf81W
gXSw0og3BHIC91pqJD/5lKUKBkzdsMqpdHT2agcZptoOC4fx7ERcb04lhkPhugaLCv2pT9L+14na
HXrrL4/Obs9CgalSVU+L0Xcl68l7LpSo9i16uVUr8DPCWenf+VQ2k6OZX0bNMr30+aZ5EvePcQEB
6X79HEbJN8EACcFLzFsAjgXFWJxhDpZXqcXyYLaC068yCSbJ8pApndOy3k/+DlJ7JVeBSLk0pVvs
qFbZWqIqTA6lILxlMuG4snKxTpXH1FF2Nl6mejTPmSY+Mq9hfW0m4qgPyQ9M9i5ARoiaJaeQyAh4
pgLUcnfaDDoCWLernU2F1Qqo+OA9ecsXlqPNOeFn0bRQm+xY41PO/XIhjIyBMgCZYJUoTmk412T9
VIxbpvwj5bXbFexLofW70+m/X/nsuLxOZiAFOesz1qDXuDB/pc00Q2dj9GTobYyhoD+CF2WMwIej
2/da6OnF0FCQYrNEQLAwi0ydlRwNnSJIcoMp+LVu4/GZDCXYGw6kTdWOj3HmqWI5TlvfUanHgPXP
gLffM6TtJxAewPNiAyJ87HLdt+ywpwpaiCKNNfMgakzlZcAMcjcc1RysCCAPVKnvzkyr0whO4wVz
kYU2KUt3WSmHczNg4h0Vw7y+z4CfqI+MeVWgxpTJFFFMe4g41g31GwhRrI5BKvxkMye9F/DMW7dB
uASuofUHsBUzpB2Kp9me6LfTTBZP/ewFlmRI2xUp3HkHsprdhtWZtlfbaqb9bi6egaRywSdIgEHl
JKvjqBn9vgUa0WsRjLIJUUSFlPKeDz3AvLnUKAuK8E4revDRUgSZ3mAUQbcK0qj1tw0o9UsZv3dJ
mJy0uEhPTT06gRvRHBJ1AgMGSpdWg4vAjX8f0iza9QW/IWvIO8qsHDidX2orjwHsqYCHtxvN+YU9
lnaEDINnePkSD6xOjdrCtFO52rHQf3oR0ybmHrAtBmyXTpYD/mFm9xjdkVzFmrMz6Guxwds8fwhH
J8u4dTOueotBvD/55nEMP1lW5YFBwtUlzKxvW4wMMr18urkVoBnGkEWb1jBOOT8NHRuOpiGMzlC2
6BwHe9VC3UyLcXzSJ7QNVirf2Hv/88q/fq2MS67Kjc26F6l7+0N3NzwNoV1swq5PN+mo+edOGHzJ
83hfGPNzXDnzMV2+SEQLDJ1IDIGB8mk2jgsEDgUIajFihsArH/n5LShJ82TOJE0Ucf8pnWq8LL/Q
G0MshfIu72p1tixE0cZw4WlcE5skn3C/oMTSYvjoy14w/egUi3bo5P3WNIpPlHZ7v8bt2VYHLUrZ
gPoDVn0SIBB7xLdQJ6WoN4GVxA0sszS5Nqj0g+yNABEUzJKXOTa3uhZyJC/puH2LA6d/03LCpRpb
vuop3LDWZXCj2/XXnOrHnP5mcs1v1rd2gILBZHncrZhPYVzABFLX6Ia1Hqxateps/xlptyiBvbCy
ZAYdwa+r0+QHVtKbLJmYh353Ym0b9sZXHjIEIkQM8Wlpt1efqT1tRbxFKXEYPGFgNIEG47EgUQgJ
XNns5668F2ZQ+OKf7ZK3lj68uG+YAo+3PJtvrJwPQN6sntbWTZoYVLnn44HO17GTbQjR/Fj+dMig
G6cEKpcqCUA0hjPf0CFjd5/8myI1aqNljH1cCKRr7nnF2UZgCpgQw/WOeqrfsE1gXiy5np0QVu8s
UoB6ZCcmH46luD96HWoTN5PeArEy+vBg2sBLDXxZ+aQvkgGjwCcYHdp5vNq9ujtp/UWbcI964zR3
wPci9g6wm+yDaQ7uxkrrA7oktKeKz4mku2apKWnIEcOg3IJNT1iXUwQ6k+WnEF1ludy6kaiZddni
wWyxwV/36hBryzS4O4c4WFRCll/iit+hcLN1lJNEAaZYX0UsLFZY2phW2v4rwzcVlPIuQ1zpOF3/
JWo4jo3G4Vwc9BnlWDKmD1sgBn91DMe/9nXhB0a9C51xelni2K20oY+GlQKWhW8MFWsGgqxBrUSU
4WtWMGZYRZSpWStXEp47jOW7rydOIMIZuGokn7O4xOvtpQzsKp1TeUCfPp8oq8mJnMB88r5BIRgJ
9QbH3tUe0qn2y0EvOHQDvt1hbF7yDCWNF7NwyOx0pznFtbXbw8y3akxYXYBBacoM3IaJh1gGiVVk
cRqpmufXsqjgMhw/gCJrrmgAKtO57Oczf1vi1KAmktE3r7qm2LKQZMJU2hBAyL/QuJRta4ZR0e86
/jrHGtltU9iPdAYp3cdMGshnfPYQ943jO0kj8d5gus6gRvytW3GfaOS0GIekgwaD9mxjGwsMHZzk
qnQZavJekY6M04F5TPi97KIC+VJZg9yF3CWVkzGtQRO2whHGGoYroqjOBiaqjYmjiMQn/XMW0V33
AF65FQJYhLnFIeT7rbOIhWhC7cDg7Igbyn9PbfQ249JraokIZgsUbIxIdG3CEjxKDxFsamm4Yat4
P/L7NhlxNqt8XDSPIopJyhjxD2f1N7kW3Y1HxzyoUPyy1sNEUYARNRlpvcy69U9LuKXQDAeJ1sOv
r8xThUeJhVnC2IGa8tQu9gyT7dPeqauTQSLiOszMCK5SP1yimqYfN3C7zscGB/tczeDRAKckZRxu
q2xOdjamemT7RIDmPEcG/GJVe9zpS7Ao1QIEhcTQUdihWwXbSAyXi54N8rc0Xsop/1pkDfNnHg4/
IkHK30P+a6Lm0wFfdW46E4ku/ttNO8fnNtIqXvuuYqmBodVODHjrOdS+SRFahjkVik2V7GGite/4
rwyjPjjCD587aT2ETKNjQcbDIBECp/689dGBkTDg8x5b7JIVkaYQXat2A0mcWYgLqLcVZsP2yuMJ
sgjq7fI2uUZDk64t2PprCHTJvlpGnJzarCIXXXSDJ47XzqtvBm04tm+DsMfZ6naolzDHaZodUL4g
gMw3MXGaa6fmpUIMXsHuGKMNboOfNi5fcs0zr1k9CdjdxCo56Z+WnDFIC8be6fkk66p6Fd50MWL5
R9n+h6kRHpdiUdLLlCFYmG2turvA+UrRzhYvbt2la5GR6FUmyZ2HgqWZnVUXM02+y9h8aPl1buon
/KTpimWVB2jWidfljI09seAsF4mNIHz0YSwWP+FsffoMIWLd+mCgbW7ChNVuA2Ji29b4aQSbqWNL
VZLao4cndsjPEw/8utb7akMVnwHN0fxD3mFDSPISLgo70aOOKnmw7W5HqM697NuXlNniPHrFEZfT
H0li1kpMUaCb/WnUu9sAfXXb+S2TXp0uwc/J/SRBCb+F4ezjea5XDtCudV4pYHsJhXZm+CBCLWJv
Fw152LJTEcXPXLJjaxEigHKPN45HKsyoCGLQCUyfmTb6jXgge/47uDEYKYPVpKG0AwakgLUTWa9g
BzdeK75jFJx2rGqg6xncyp6/DIW1YlxWLlkX6jCOnNkmnLdNl/oe6orubhUEE3lFIs/QQpHf55tq
4taQJrmoE6sFRH/0AZO9pam0sNwlfyKc59hEdpYZH/D7w8zuIz5vr/xEc9tsMlQUUEKw1A9TvhpL
mW6ZJFJLxf/CRKI3pS5khMpSLPH8grAp0bwxXRz3sta5bEsJRmvOsiegQ7Aql19xqmkboWx0+GgZ
TF5C/iOmKp52dNZA5/iN/33573+YuVJwgQa4tfkcnoYJe4fXE94yLuYgPfXvSGE6JP/Fwu9hZ8Py
XfenP3aWZvit8bTEKtuSHG9vNIJmLM0EC62wekp14ycK3ITgC3+0Nm3DxNewwnd/OsGDdTn0h71T
hPrGJv1gLSEgSntaj8Q7Q8pikN+BrN2gzWSFj+jciWG39GNBWxs7oK0lN2wYBvAUyxXCQ/7Qof6m
AyE/K4mprZIIIbndoBPU7Qe+5PKaFlG0o0UkxJrMIiW/NKrJVZLg+MNrCc1sdnAQL+ZHxpX9ER74
Oat0/cmrm11hJG94SSEINbQP2qRdrWQUuzTpxL5T+HgrQ4ed63NNVlRESlgxQBiaajl5v0MjPySp
WC+tJy7VDOGJpIbPIaJiH9C/I7gwjiK07kLy6kJkA0kyvRZl5G+9jhIaEn/dlerK2bRlCR6eptDH
tO//LUoz3Q4EinZ5U94M5yerl/VOxa6anTXZbSgfUTNR0CEYXxddfEor+S1ZhdGe3pSpHgNBg2vy
eKbNVCU/bFg2fVK8qbb+GHWK9rrJ4yOYMvyr1jGr6eTS0btFo/wSmHYqx9giNWY2jpRCMeQ38N43
56YsP2KWVHE1YiTzFwuC92ni9Aqtq5ma/wifZTsg58B2eBmRc961e6IchPkxFg+rN7Gsl+o+JCxK
ijDftp5F6CQqbq5Lyi0LulU9fbGCYCJDGGBJdJHhnrEo/Ug2LmwGRmdT9wBORQzy0ci2HuAi4dUk
zdTJG8ZD6uweH5hfPjvD9JjAQiXD/Ku6KVkJkjEC7EpWtxWpfnZD8ha1Jtm5aDo5ARgr+JQFzE9a
Q384LsTVCmsOUd/DPtPClzy3fiHsAMOyxbdjRBgRBIghJ2TxLoAJNeZNKuec2jSulZBPWer/ETOJ
bHhZN3VVEBZCXmsJ9AwBxJgFCMPKbdEEZevMZ/gm+fTbeCabT8DD2F8Qx0zo+i37h05x3ERNtUDp
h4MJpCQfRvxjy7fkx3dl0POR9Ca7f5M9ke2IfEcWPL5FQvNa719Nt8CGhXmAw79mKgDShGlEuLBJ
eQUIgbdPZf4+myDEgks4J2EjXyaq2MoGiEn91+2UnDehILbMD533akIiFFUMDLXKNVgzG9dcMqof
UvfNgTO5JWetMYnxxmcru0p7JFP6WfqT+zsp4g4WoVAss+maqASoJuN8wIW6d0isgqlEpyeIaCQR
6jFlhh3F5lnH6LxmJnPTynL+qVr3OSQn+90jUD4wuRSDuCG6AFCoOvtGGjI3drtXot6Risyswoz2
dQKdsZ0g8R8MN+9uRjzLNaqF6qffuJOQPy4BYutcIoaIluwfI7UCLW+1Uw/bgT2//UdWHsg0ocYL
u9QTKv3wR43NHVlV+Z4aOd7mbm7P7RTbZx+VDUZfFDZjP56ckCI0YsPrxJP1Q1Ijn7idp/coP6Ze
tkxakOC0eCA8lxX1MECynJof1Yc/pCHar7HSGJU0uAYt4XW3euCHZVVG9UPXKfTxnYXEM7HNAy+a
MiBizYxDdUkfY4gosGwV3copFltbYGS3Sxv6y1j229izEF2XO6sDY7qYmxxO0Kex1Yp9swAJ4PPN
H5pBz9/FHVYe2TrB6CkXtQXmODCZkv6t1prqabCqbt/PsdpqrA++vM6jXs/SD6kid19YjDc1PPNd
k9aBlqCFSyO5j1x2fRDqCLGM6UImyd8tqbpjVKfq2NRYd/XsWWunfRh2qBlr7c+s0kMyP1HRnVrf
To9m223QZQ/AnjQtEH1zKWpGAIyDVrXXKDxL8qlBFzmECdCwkQTrqKPXL6AxTXYEPhPnZt9Rmeb1
zWTedhHuLM+R2wyBmSU8r4n5mmXFJ8lOycmovJMfKXHUMvSS+Kl2nlSv7cJXkEKdc5JbymmwUCSW
O2w64zoBrqLDyM2dCLFY+DpOsOVGt/cvnoLEo/vmd2lAAGLt/dphVabAHNhHWpF2HlO11KczMjyq
yDOWaYG31/8qG5UvyqhdgRTuWisykxWSZt2+9c78a0TmcR6rP/N86I36q+vFUY7ICTpEM7kyMCxP
1kpOTHr8Pt7aRsy/2hf33kIBYTPXJw6A3hKPNGQWTI1MDFFHGq4a1tZofTBE9dGVtYObnlCiVquh
iAxCvSlAtNl9jtvCu/33xWuls1U12/OurE6iEfXzbLBiEHngJf2AppRd2izMHTLD6YgbbwUmkDlo
5Ad5MtZPjvU64BfYN3b6BIkCvmMnuYaKihn4/CcnGezUTCPgCwkRtxjtdxU55tkX6Hj85BImCbLB
tKenNRvj2Qirz5QpNlRbqowMXcygxHyeOhIcnGoLeLHB1VITDNbGIOI//RA3qcF6cv0ChqumJtce
2JSMS5nfrDGHeJXZcC76VWza2qEnelZfYnbzrDB4K+DiNolLAI03NJcS8gHbdveE7hDu3AC/1SnG
ICusEIJiA0VvQKtR2p67RTvQbAh3SUpEC3EBgGh2mL8h1yhwte+XtUuHwzinIN3Fo6GO3q7SZX5j
zk4am6FWdYlHnPwOkhq1JxcDP/j16T45LMF0trybPmyDpK4JcUI2hha/O1NPs5I3bAIvJkuBPKfX
h48Kw6+EldcOY0BC812WeG49bv1MI2PKCK3mYHvO3jPkGxKwdyhwSRCDN1wXLNG6B259uj6HdJHe
JXGpFVjuRU3KlYmxcC40jjY0KiVtQDex/B5njlqDk+6ajNDpmC1d41y8dgOmVoV4r4l0Vnvk9gqr
O1qOwkECWFbi5yb0cZ3459ob+90rJnKYlsrmE0DykanXsLA+0srDJdgoMszm3F/bfRQMA1iTZVdQ
SloMhu/0Gajl2B63O7OjjAvbIciMMdyYDub7zMCpWv5oTWifc1Ik5YQZv856mAfFuIcChTrLIiZS
hhPjEiZHR2Ei0DAtIJa5RUTRACIQCGDe6Zeic25DZm27phn3c4wClNnp2ggH86ja7DeOEHUWYzUE
A8VcIfGjJcg+NjbLvcv/v5ijgpIjGKE0GmfDiAF+Cxg+ujoGEY6ycE6OMX+nhAChTRxwEGYW7uXh
3sq4WGdj5W5YJo3S/QeCh8FBgRSjrmoUIKQdrsBxtetBwdwKyQY3K+LVhwKFpRg+4dim68GnZHMz
h1Nfhic0i1VgRvYhYtdF+8pnn7Los2DWBYUqvb07EkBTwk7KywQyW/aD0aMJ+h7IuxOmz3oqWRnq
7rgyouaK8XtZKfGIdYmzN9O/jpEfKlVkL0USt4Tex5umhDDsGxfJhc6OnfcgRKza1H28qyugWhOe
k8BJmnTf1wqJApPVpj2FExz+EYP1ShX+PWUkt5X+pKB7rySWa1ryFg56+Bg83YB9ZPIj7Sn26pdl
GKAY3E+zbm/tHISuvaSlU+2sRx29yYySl7C6TxFGzsaHCO1NfREg1YyQSRODphcdoyQIm7N9lOzZ
iEsDpcaS/zIO4SFhngH/gG1K1y5pLggBk8TJ9rZAYDUshjYyOtBcIavSWuQgePKIknG9M8Dfv6jG
fsCi+bC2gFDDm7xRxoA06Fzc1N7DVGgKJKr3JEY9pxXFhcodtzMA8p5MQl9SFGbhA9cDHpWpfrh6
UUBV+81Ydca6pKpWrn9hnva3InjoDqz0LLAmryl03dUY6Wc/YlBtxVq1jdvfWsbTuh+axYucr+CI
lyjT0M02pXyXPsFplf9pz2aOKKwoOWSyF7siUYi+VSGTMeJlGmNqYxPMJoUmTkWs/DSkUZz4tC+Y
DW3wCgVjMuZQ8lCn1psTDx+ZzfCkRp6j2c2qGW1S5hOmNPbeCO076Ls3Vkk/eSySPX5Ljva2Chi/
M/iEhQwi97nqswPFARhtz4BP2Z5iAspXgy96llqYEhf/Dv5dE3MjC5ZsrJHcamT0jcYHUSc1Wwga
rQFJeWVWb5joUfu4JqxJywfjgN99dIAvYPUDcIJra6n59mNPhwv9ac2tkq60FIwpwTEfY56QO1HB
4yOZcq+l6dZNG/vgZ2TD9nwiogYP2YN52KQmBoxGNDvghXcnQg4+xi/cCtamyo0vOHqBW3sPu0j0
TZ+az9jQod0mYkM9/ALVr4FAWR0qQhtW31C2T0oPi/1I44q8fdfDbF5FtgPZhvsAoSdLL8dHUZK0
pKOGf7ipUDI69b9xyaZsRjeFzcxDGyUvlHM7hF132tyHC0g/9+oKz1XDpry4jJHDGMFKCRglzrP3
pNwpOLCrN4FEEoXEL4VwMNvPeBFQPzHpX7NocWhDKaPy+ZhoFs2PVHuZIHoSbI1Ralbh1vQQVbHM
foSN/XCHpH+xesLtlhnU+I/nlHQVk50oQhzBBtqmsyr1Ve+0D4/giiDWlwMgqtH/DOopMuRfY2QG
Oo6cltKqT2WBvFWa/I1McjrqRvwzWMCvKyarCPi5FEzzWg7UU0lcL1mnxYcYSNetRAnSAgcHIjXT
WNkTytu8t4c1lSqefWcrK8z2KOGcpgX2mlTeloBfOG+TddMEI4WiFtT5/Q9BF4QGujB1pxn3Aaxd
YkAXpKDn3u0CfC1BnRZ7rXlLsvpCoyqbFZ52beUWVse41dp71XDTHCBheVI8UlEs4pUsSCtc5ok7
HxIDrwasywuFCxLuAsVK9KKFsCLIZVWUAxlaySXvYVbeOz7HW5mbBCOSE7Vuyk3v4SMljQ0ST5wG
QHoW1kbQmKmxrlG7YW9H0OpCN1vFEzJ4roC1S6W3QpgNIw89dbaM3hK+YxQD762bllBpMLBhQaZu
YqOAniwEBm5LFs1oPukpAkfPgUpi+wQ+jq7YmRH8sCjE29lcHCzuMoKUgXCYK5S58cryoq8wHNBk
N/WxCa3A6X1jZXSeD7GxIiMsf1I1Z2xh0p/TER5sTf8sM/87X3jtmmtsGwit/fJihr7OqL+W727P
mUYAZFB0JknS/UdtuP12TId992qGzMxSk3Dpafr471+X2KJHLJuhoHfzj6pQl5l7dgUv/ZHA84Ra
u4Hnj0xRb7d4SpytxvQv6EtrS/7Kd+HoCFCbY8ns6Ux0oMAPrN2tBlCRpTgNoXocXRsnOJPCcu+x
IVw3aXKpqdUu7dCb62LGhakhUiJjqS0G1sECUSITp5eoyV44LflBtw2j6NbeL74DrUZzZkJ8wuQg
y3Wdk16hyfkbmjP1W59+0WCQheGOz5Wysi3cGn91i4ycOZVGmtVcPkaczYQMG0xPij3dEKkmuk2A
bGO+IAD4o6M+A4G5VpO4DC2apMqGGpTfChPeahniY0sd0BmVqZ0ACe5GBgIrHcfGVSw1vzlvGA2w
S6+2ktGOCUNmnvuP0fflaeSPahSRXJRf61wzMI4O5n7UxMk3mCbWYr5NrNICQXzxEtJmeccEVZmQ
LGJNi9xSDCv1HDrbRG8OtJjf8aZgsr/1kHgGvmTRo1ChrC0nYQIsqaHheuta8ugtWBxRBDLKxCa0
qoznKQQVPVjfCQYCBLqwI4YBJIB1GPqMmGOuZNQYmgsQK09CwkjhzMgZZnMlm/ukHaypE8DFx7sw
1bCNAGna1AoEEt0VyDZe5BgduqXtI2n9CDE3GH0QkBfxOS2Zh5pgVyxViE0ciytxBQ+8f7e2QR0G
/UFteq1m00701fLz91ybSCvkYqKorubYPQ3d9IGr9imtVbfNQwj7S4ybDgkCT+FrTluC/OzVy8Jf
u4JbjeB32/TVbrbACokW4Ue+rYXvQu7hP9SdcbIl46KRxSRWZUB8YQZtjKZ63+T6dZhI7GOCtUfF
+U0ruh5m82msvIAa7TGn04MEXIwhEPE5Y47CiU+igggfwqQj6DE94f4yth1z0hVumgV7so5DzmVG
J+Y51fuDsjkpYl37RbXu7FoHmkP7HcfeVo2I55t2bbS63KRUT4s/6Wm4sRZp92jAEBkZdiDYFBsD
rFxUzaQSIwbihToIOT9lZfai+xl6dYPVgMRGtq32jh//RDzotDcx1gj9bonJQT7LKBFc3UYU4W9o
ctsYusU77fgHDO60oRM0lxY+XFC5aM+WeLDE6XeJbdX0KYgKPV/fK4Zs7MDBfyFr4SBkXgdPY4qr
S5+YT35ONoX3m3cg7v77AGxpXePQXSl6nJ1vIW2I+vHgRrw/cWrtSYvnBUDdnGOmdrz0hoAfK6Yf
H5jhYm0p+f2gnQLbEHLVJOZt6DHqkDfC0lLhFm3Ks/sho/5Dr4fyOLcVH21dnRGcPIEkLFZ+j7uN
a3BniUrse6nmHSJ/eG/xeoY4RaDWzMJZFkeX8gDQlDxPcjwaBSUJW2dwEp2Pys3hZBgKmnpTGnyK
LSv6TDyrKh0DI8/uoP0QF5piVyzKCJfIpK6HtmWQU4U4oPjOwu5DOZyrWYtzaHBzeG8IyK1WPqF+
UOS4ZZ99NvwZRAkTnNmqnvt/ynx45rKFKLSMjQyeEKYJ75nHABic9KduiXsqmo6EE+seGh9DCwBS
NePV1zVILG5LLpAEvIFXA/MZHYXZotqfUj69dEoNnhZQO9msXhjWhER6zh+ym4p9lnBtetyzbD5B
ABOqRxYUPanqyEKV3zR1zMHGY1oO8hqNO6bWQeamXKkYeIM217J9l0YYR1vCGebBYNVQjYSEal50
FSiN6hQhZU3PR8d4jrR/hdb5aDnhO2suKIEUCFNUuURJYIQP5oqIIOgG7Du87jR05s6YE+McE9Qq
eE2YVxBEVtoXp9HfZhQjODY0nSPY39fpuJ8KGxWsCzbTr5qVY03/ptT99ovmK0/AgTVmfyn1lBOe
ydtaS8YgpaA2fcwvDG9XtVGEh37800Iy3qglKRQkIrEeCsW0Nd4TkfC7ye6Iw5OEbbZqZ0Y1bjrc
xxmrLKJRVkyoYqr0xa2iNxvs+BRRaEf1J5nKfJ8aZ6U3FmRN6bfBKF/HTixG/oIFY3cnS2ttAgDa
KEAA3Lw038469+U19L0XR0R/lSqgNSNKENq+NpIzItE/Lpe/kvwjNC1/S93po60zBW3o2+2ApM+r
eOBVx+vzCxAvYEJ49ejLIfo2uyruTqNdH1kbPqNM3PclsdMhn4Sn+HAZ2wrRs7y9mLAGbH6afl9Q
Ou0yCe/O7dLPqtHfMXO+tLTQdMVb4Uc/HQ9hlCy3M8MZI2gq/r2iCl9dm8szDu2t0/DuOd8EJH1k
dXjRzHLv8I4uedknBdATn472HI/+t4fCHzEzQhkHLk4zJz9pOt1mjesqYnOpj3fDtCoaM1Z6bVYh
tlg3YfkQXf5LqE3Q5BopNM18cwkA79x8G0ocovA1zhMIViq6F1cH7phjk2VUsooacl5SA5cB1Hvq
XM43Gkq40sUmKvF02f0tpV+DKk+Scd9sQ3SuHkk7eKsDU1OMFgciI13gaa3vHLpeu4Sufl7ga55L
LqvGhHE5hL3sr6omZDDulV0j7HqTdSN2+pjHCj87gF2fty6svF83rF6mykBOXcxrD2FNaTN88Nsv
tjRnQU43a7B7RwubmUyZU4DLQrQfTThQKs8u0cc2JDjd++MRdNAYnOosMuMNOE9YTb76rrZKRS+z
PDmufkHhQhQMsX7VRxe2J6nNrA14W1tqYtzFcD0rdbRaXg8GUpvSgsMyOx0Lg0gP7AX/ZkTx2yip
ZhrEmiGRLeJr8vSv4RHiweNwIJQpJjPFjn6ioTwsuatO5F3szvfXqsQ4I9QXchnMLZR8hqsTD2JX
HNQNQqKqIrpGP9civ6WslurIfqDAvUMK2Ceu7pJdRrB94W8Ly3mbhbzmtUubgYXEFnwfa0qvROhe
WzNiRNKaH1NL0R/r4FCbL0nEKHPBvF67ffvTjgCp3V9iUNRWDyniaZLXTT6/TxzRIK76j8bM3kZH
nDKt+IhtnneiqKp8oZVyloOSQcVCwu4SRZDn4TeAwaOntSfN/gD/e2htiDeYRIjIJWOuQy68KGW0
b12yIVQ6q8w8yje1U13bmEt9Kri1whzjMCFDPXFRre4febqMuD15UX9ieYtpewEujeZmKNKHoQM+
wYu4XAtun17nXH61MnQYCdqbMPe+uQ+J4OU1WYhldf5b5N5HiUOQgYe1G3uU10xWB6ZlcT+cjVT7
A6OuIDkg+evbTGY8u6f2rwmRqTZZMr/LGaCSEj5YtpHFRuY/LLCMNczPqgtxOoQ+OQXJGxC+d/Ba
DkJ3ch6a4l9sqxPbMtSm7Oaxa6OU4UDaq0p92hJeu6Aaqiu5+GuWGIhB0Sizsj3V+nTTkLfis3jU
JofusFz6cp4eMccCqSNMvcIzeOZ6LbrujnAB0M0CbdTzS6seYyIPngeloh7dK53xxWqiYl36RE52
xgOBMAxYvXjU5RZzPbrlqdyRmIXTyb9EfbjPSg9gYlLvc0frN4y9udPn9xb0Fvb3j5oMgiQKWyZx
w01l5XVoMWXlT4VlU3ZH4bduELxYhF9NBlnA4Sek1f7Ds0sYMe0H+d53yyfeY7ktmvR1mFBeiEmS
du38psOPZ0ZPI2HLlp39iDz01zLnkYEVH0SjWqxfDzpv7pOJ258kLejSOlUgQTX/OkE2XxkDT/Bj
fIee9egGzDGj4WCXbcOLy4OktThqiZC/TaH7XA3kPFCbzgTC8knJN88ZbLZy+rqpbQOnAAedo3Vb
zfKfkde92IqhbNQOkLZ8pDGl9ZhxmeFczrY8RP/9mLSqoB8HHIzJB4E+x9oqGZ0HpulfW+dy0Kij
O7//H0nnsRw3sgXRL0JEwQPbdmhPT1HcIEhJhLdVBff172DeYhihmRhJbQDcypt58qlumsOoyjuY
zJ+0R0V7pdn7p6D1edNRDKp+cNGZ5zQdX2z5VhfzKxUAPEqz/jEOvzwg8xtRZYjdAal1OgQECxM9
VCBDsc5aCMi0Vi972JkZOsB6EUE6u8+Tr/gK7cuU+zDEyIJVPESEE4tLbuqRWtUQVcF3axBZhPPY
CgKEtT70fYvabwe/LNs4N9m0C0w+/GEh0glKj7iz0i90FZhE/upfRSojSZQPP//WXUtHhfQ5R3Ww
s1lr857XkCtZNUZmrv+CBoVXmUu951sAlZHNOUK105D4PrCHq9CrjZvhTHCgsEZZGZ9/OaHgQPCU
aX0uO0Ia0EuBSeFvCUP7zVDlwdZrjUaBtYMDZ2XwqOFbmC7xN92RWPMs3t2Qfefiv/D1igoxsaLI
nXvj2C9lwlW3tGhic/nqqRTbh61wCF/nTEZJMHK7pua3rfLv0YtfQz947wAgbJ03mXKJNCX4/VrF
B7yM7N3IeVcpo465gENtfOM1wX6UTtXR0lx+uqsOXKxbNA+gCkvJWtvn7snqrhRvmvEq6v3suecY
PGLvWW2L7NDxAlot6Eu42Hv6uz7BSQOuKGkLN/1n11peysp/y8K3GoIaPBXrQ0PYiPLBPGe6erT8
5lMFogHwttxiy2Mt4q3raMljcIn3mHjvCPtPXZZ9Kye+G/zdm4EPSDEA1UxtNCThd1Qtj4UeniMN
zXsIpBcLfDKT6sQE9FKzQr/lLp801WQPUJyPMdqvmtw/raBsZsrxuqLWQvBPNoFNDhDXEgi/tghf
Fo+N5exhjwWq/kDujv2FwjdtYLy37JPkRpYkHDCIHdALOl9TOf1zDeOqa+NP2+UPhbT/SWLvXldc
MAPnuBQZYCFkbg1sHQlMmJT+1Mixwjd2MjRW2OsRI5bqxou85VqEGGqTG5VN6skeuRmLfMCU3PN8
pdIUU9f8aCu21zk5ePRNPsJKqLsTGM8h05Kd+w0mAn0Qgii0NQFUpviSgulU7zgbvjWL6WyKEbJx
7WDgqaR7cvwG2nSGGl2l+DjCGfKljzUKkR2lRmcHYaZf0pPNyfKKl7h2fmZrpFlWUH1oZ5wa+V/w
8BQGxeTlXy/9RGlZRZHpH76GTM0fiTkR9BAvbMNfRjzUc6vLjez6mzW8svtg7x7QU5VXAhRugg8u
x/0Sl+jG003YNeFTPsbFEXgHOjPCTyo4mMQfQ1mOZxcBx1wITlcKWmsidlpzTAlmiHILkrDnqRN4
7u3C51pSK2RzxoZ/q+E0sq0SY3H3yyYm0yb9iMDl0ZEQDifZ/8DPBibYftKH8YNWuC4zR1TPVh6o
fsHia3ofi9tMuHUOTuF499H8wetBk8TqDyoKiuAdYY+4flqOfjDGO0WgA45lWRZvvofHQ4z0+YQq
25qkenYJDnUzs99b36dBm7wUo0q8ifvmc3mu8Tpj7uLam0soBHGpP+zG4PUV4y4ZGcxBuHr80eh+
VMaDv8e3inUpG9eV+z9yFmfqUtaB3b46wMhFWlPeXr2R793ggg0OHtCoyW9fu4IPHfUeQi9pR3rk
uGGJVfecsJ1ulESoc17HmPry2mNDPcEjiNI2hFxMe7y53jxYsmFjt/6Yqv70aHS2ZnUg0P/uqrKN
6roJeAVq3IDEASzL5i1p1udQcLdKJh8KBpCB6j3bAHPj9e5WdEhFue4e52581KhEVWqG99Kxn53O
Qi8bMtwDcXWyi6fE/RaBogp3DnnjkXRzHJ70pjm3+Or3lM2OdvaPVot9F3DKztZkT9GCG1WEFViS
mZ3P7AkH8LFQ8jsriGXNuA+JB+FL9QMWLTZ7qxokCjr8hldlozsj8slcbSoMRhdgJoQECEN4a5Ny
yT4HZN4nahP6Z9rVUUZO8s3X6Vvri2Dn+sW/oFIv2CY9lMItXn8OhZw/0pZ7argaJpIlx9yUfweJ
C9AioWKIqdEtvY8m4RBWy/BLLHCrQO7sQtN+bAxbXdr5oISL8paDZFSaqFmRdzwUe7atbRWB5oGK
gPeNCL1lyvpUc5hJY9zRhdNGmBhuymT7S+T43TFZxyIcF2X1zk4GLUFZfs3OWiOf596+M2jk1Xg2
j7XfXEa+RY/WEEd2Ez4l5J0AEIll6/R4u5qsejLS4BGuKfbUYO1apg5g1tDztf8+lm53VNNzqxYW
HrxZEIquuDk5hxBA3JppEPOOXtHGzN+SACMNR8nbQC0D0AOC9Jk0Hlo0pQSMg2ohuIiU7UxusHPp
u+exmId15vN3i0z5nCmmWjL7WjHorJ3PpAxGFgKOifWhYEdvIVo7bviOXM0FABn3nCeUXNMWgRfp
dYkDk5uI0+7nInyzOie45z4JUp7RGzumUzK1x5cGGYcEL/1iDdpQIXiTfMDEW0EkGHdD/uIs2Vep
2ws8h5vWTBU0Tp3dAUB2PWGhUTyABLTZTB7bMefc9jyiHXq2vR6ip/Jk+PgqEY8Ce5UXKJXoYwUM
DQnUCjDIj76+Go5xaReGynDe8u3KUSusa+bql8EDb4BUfLFL91wYctpXDANwQwvCnSI5EWcEBEt2
kCdC/jwOhIbKeeQg0OOfDXj2RDk+17HTL72bmgd3eOvIeDwW5virRmjM2GpuLdC0+wW1NWFkei78
AkW4kSry5bMZU3c087TeLpyrN/AeMFGTiN8IaGajx/Oj9mqyrAnV6VTr/Og0PabePO3tLga4MEmC
UD30K/oaCw+6ign0XUJn+38RsbsQAAiHkZu0cvfDzD42Lwhwx9R448/cErrhAdR1Vz+YgiNYvH5f
GmyJCjI0y/DbNMK9SAk/FYp29EysTyDtbRPXf5xSeyfZ4ZCOUYCGapAutb9zg/yU0wq7pe6powbR
eV4SILoWAGC2vmzgxwZOLnNExFnpVjHVNvBcqDeVMUpG9i/zpHMw4+J3QdES8u5YI0P7BYKnhYFy
MxXm1iZOh4PRpTJrqg52zFZ4+msmrXsc9PRRGzhfuWropIqDS+6ix2S5F+7boD30naKMoPXweKR7
o6A3kfGz2GG+0gPdPn1dWUdQvTNGUBvnFWNOikFq3/9agtaNaKHrD14COCf7S6vgeHJ1FuJNomZN
WcSHOz//NdTJD66UV3dyCs6k7ChUM9FlyfXrYKfSTUhzgSn3mi2k07vhsxLKpurhOvtZc6ybU7WK
nk2R/JVhtOYQXLPptxXkjNvMYGxby72RvGrDEy9a2V9zrT4AVztbVyUuKdjo/xO814g92VvOKibX
t6BZVNpfssfvUVBWCuRlfDEx9DN+xQS5v0iGjyccfcsmN+e/ShFsR/qI5QpQ4ta+ge6QU/LINrLW
H6VRfeAama3YPMmRW+mwJslcaDCjswPhifmVM0AF/X/pi7eBXQXl0sLcNmBWc4vp2jFxkjYcdUWX
nZdWDUfbYw6vyQIalX3TPv3ABS/s6HGLPBA2u7syLUHMw0KCFcY4HkeeT6v2TKSP+5HBlOVo2uKs
7pCR2E+g0OwkajzKMwcjY7j1DtG1SSf4kBJX70bKmHYTK7g9ZMtdWiaakWOdobXD4X+cfnpdvs+r
YbivYn/Xtg45ALP67S9PbYvFYcwXTm2thNSjLnr2v7xy/gh4tmzMnzBhKgVP8D3PvHuDnCMPNDQ+
B27NsZfQ2RUHtJjlrylOxF2oxkOQosanI0ogmd9G+P+SfmkiilgXnsZcWSbGXKx+YDSKiz+nJrkD
GWwo5jMBIDpENoxhGA9mgBknCPTVCiQS8Ao5N3+aiYknrWLwEWlHy9+T8JkJ2wqPG30pat9jc98O
vv/Tuckfz+/fvQr/Uraupozxib7Mca0lOvZjz+ZyqE+Q11GARExv+ITaULdqHy5cMU/tMtf7dqQ6
TZf+jZH1kHfzW76QSTVIKI9Nv6/nnvf7HAxInAXpAMKTAWrjstDHOXwFzD5tC1LWtY4qQYPTfTxv
/XB+n4axPJR62XcLq+UQZZkFJ4RC85JmiJ2FhwsU1Dx9suSSwBrxvxErvluyJ9vUBZdy1MtFtJ9F
YADt6myupiowrmURskcdCYIM8tuN7Y4Zkfz74FIo7/fTsknmDp6bgeMp7H/7OEiNEEM6DvYFkC2x
p1buHK+p3kAJZzhaEkLoxTzRDE08dS81l4FFqzG7EhsQZYvDIfg9jXBsPM3Riv3YdsCUtpkzqoJg
/e4HDGFbM5cftW1xo0BiSmuOD3lv87ceXWQ47gmrZlPA1AVC05/HQP5rA6j29uh9tLE0bikAaswh
9Bb2H6lM9oUNIc0arGPLmrHFnsJUvdi7AaEO4Hs/g4owsOE1BG9kE6Uu+ZLE5dAv6+U4Cx1ZAjSi
aLtPTE732HYgBig2/MrhvinWQOwo2J7hdx21KA+eGXyyorZ3eV1TpduFb5k3fdiYOCJntq5wr4U3
facjAoZX17/yMf/ucaQIsYxXBaMN8NdX7k2wQEN5zhW/bTw6h2S08uMSu/9ijt7bHo5GSm1E6Ai2
lsTgTZfEHdFHMDu+mu5EjIvjbNKHjO9WbXz7gVFeHRNC86UCQwHqHnA7bXTY9acH1K4Rg1H5LURJ
ROUtlHczFl8Gl++VlF805EHFTSRYbS/irKT4honJKiIvFvAfGYcrLIMQEvKodpDJCyYbVGMBzR5d
K+/Y54PQhNXwmPfmCzCzdd9YnwYJOHPt9y3WmtOKotjyLaHwZwOL1Twsc/pJuXi+10lg7KyAy2vd
GXEuomewILFQzN47VuEzK6cwcthfbG1OCLXxlyj+H+n80rkku10sz20jybI4jeKzXra12QFKcvQl
E7TNBiXYHHg0gFQGXCtNoCNXeA9klFcgTAPkq3Lei54t+6qF9xdj6Z5ttnORcJ80Q7XH10R4CEcE
QahsK5sTVeA0MsTJTTDXwAnjk5KG/TQPKeWJRMzps2dLldUUq2EC5N7BSbG14m8gePlehppD1Vpj
2mm++Np6Z+ON+pc9YkEn898QfYFItA0SnoGlL7BK2XR8YAA7zj5zyUCQBv9O8m37vJ+OUZr7Eaeh
7waYk3H6cvzi79qJNpLMF4Ao0n+gJZJdY8SXsqN/KlWcTwI2G1O2LtyGxb0iDatzrFV1HTP1AUkA
lqeV/iCInEMokftBMFR5nKkqh7B4r4XNMAy9tohJ/2TNNU84j5KuYJky420n0HScfPFl5d1LR+t2
mmAymzzUKp57zo7jdSOeJgoXHwTlu9v64mQCY0kwvs8lYkzmPgrbzElNcGtC/NkNIV46WLLHxmr0
rk1wDYe+c3LXegC+gRiZJ3pYiv5uhoQUanqcN9aEO4YhJkXXIgfkIZzaIkDOh+wFnJ7SHb4CFAcb
hzBEoezDcTiOZblEAT63vfb0T9oQoS957G4dP6AMyKI23MYjvCtWmt1i159+QvVhkGU0zFoiIlzE
ITsnMF84wzHrEmrTzYM5dOxo8ux56NrpQr0Jju7dyCnuTKlZaX9TR+nQ192fnCT0Doh3CdkFnPlB
QQmhySXX5sMfx5i+mc7NT6Pxtt1knr18dnnSzCNMzOaZB1m2sT2yhnlbd3t7Nj7KvHugRITlz5A9
ZznMXuyWO3P9vATmrJgtiDan5jjI4XWwJbRTe6yjpDMvCZbLs594BAfq9IQ+7XMa6TU2H8DHzrZH
U9gspE04J3OmrJO/2WgsR7fpd93MeiBZeCZVjd6nlIREnpFae5oEVF7SIGg7eVQNkPdT0HQsBop2
78d8KbAQTjwm8x+73al6lmc3nVtsxnSrJTELZd4T2lxfJ6cqnocFQQbz4n0EmUogp0SqD8oXHVJE
48K7GYqjz/IEl3ORRtNIQwI6FQfdMN0Nph0cHbCLx77Plo1bZB8IvWlEyEJDuoX0Z2ln2rVceJtm
Sf1dOfL5LZRaZTWREoe0bEX9OhH+idROPYNLye4ryWAzM6ayIxl3csXnYZt29+XYLdDZlu8uAXRp
Rpy2s73twD4IZPq3sUg7iPKrdMwnuvPgd4o+AwPxN9NYFls78LZrLJ2KqgUd91BRMno1XKxDDaA/
PVW3mDw4kK3hBVc2tQtT98qdjD4inxBLZp17yI+7Pm3xQoma71bAlCu6G/Owj3PGT0/Og9enYrXm
EeXBSbYNSYJlPJs3YdsINsKkqGfnmpj3Ml9vgbl1t2FXRIVbDLtBXX1DHQbML5FM8reatNPGGnmB
/FtyxD4YJ1C3kvrhUkl117i85pKynrIx8j2oTrzEb2koTo5V8za0jLOmmjBxF2aJGIs5f/jCuKeO
RLszjLQ5hAl/6g+imF80xmzWHyrYpso198Jxh+2kkLMcq8EvML6HQ0nxiHew/EpF9bK6U6v+A6ML
ScseLy19Tzjt8OZknF4BQN4ntr2HnK3x1jcK89zqYhOgYHG7YDJDxua+8JHr9osTtE3ZU+nvkhSB
LacEkhzpe40gRklmTqqrtPbtXSFgnLCr9XVf3MwgeVrnTj4GETxYxi2XS3e0cRSUPe+ZIAB4htX+
4RMqQkvEfplgsSUkzDhdFw4dzgnFMU4DOYYI/BL/xehkX3PzUwf5cBo8JI60/TfOWPalkPWDU1h/
pwU1qUb8po6GdFcCZrPDJ2LPr0M73tvBT5H5szEizPPkkCCLdIqRQYoJnNfZUdDOe+38jWV3avUE
RDowJIFAghgL5uxYsA9qGCB9Cue26bwwtraPELLY+uGMosRGn8Qwe3utY+ckwrrdAopNJN/fJgML
bCMVl7N8snx/QuEKv9SKv2O3YdJkv1l6o9+lK28L7etK4SilpH3OjnpcIkv7XbRmYzgld5LAuXpo
wa5SW/80aLLyHQhF1lET/bgAhEle/UtIc+V9wK7mLbAceALj9G64Vr7TTeduUQV4li7mvA/ct7RQ
3OnI8WOxN9jfZXNwWtIPuq700WyKAI19eoL+HkZZ0P0WXf+e0XYXZaUilTPahywXx8okJbcw6bFH
zK8SePqms/kcS2vq9qX2gTPr9KGPje6YZK3Hf1yAr/oQLXpcx01lzRdzbg9T0f/4A4/atvdhR0Mn
YrOzd3owC9A2oOELyicDtmrkL1ZC5/IXtSI+9TqrN8Hc1Tv0R4JFWeUc8ALoEi3d95bh6lZLcZjN
ECmn1TxxB4t1Wl7sVFi8znVB05PoTsCEVh8OT9qqVeKoQS1tKosjf3mBvePegItvhjp3TqxoYwkR
gRgbRVVVcp8LA0io2e7wOIG4Uy/Q9bHRiPHVXoY7bj1ugU13CXyIF3jlnJ2u3iAZi31rYPRBvWg3
fmXiZU9TSTt1GGx86mluc/zk+Pj6DM0EM6k/w5Aap1yXP//9A1br7LPqx9qsb4VD/Ii2DWaMyj7w
aMY/6sUwYbqw3sZl/ZWOqAIwbzyTWEmQeN2bu8pzTQ6VxVdwcGTKwbkTZCYrZmxpl0CC5K2CMo5+
B5aZnNYHEwb0L8b5KvX/+Ll1cWz0eyysj7ic0W3K/imUa612OxsH3AT0si6PXQv73yMjxrSC2VT0
n7Do1Ykqlx+uN38rVD5uu6G+Qar/7oyaGJr1vBQVzAfapc0U2wJJbnvnzXS4058e7BkVAvRHxmJC
H3iwA0zIbTFcDY9UGIlr5gGzulo2tzzcO9YWJ4EyxL9mshLMFs2feNWnG9+jl2+kh9kCusmogpDS
4Fbbel7JXrICaWlzutVrNxSRfmxrnT2jQNtBxCoSqzgQBVQ6DhgNXk1q4OQ+L6dHq0onhrAwJRw8
u1sKuog0jmBD26KhQSt5KyQsj3UZnvg0tZjdIWlIZU34iDofhIGYKuIkU0BSPAaFx8Jr9XX0u2Ch
RWFyhqesSh8KRhpWxUdqlX9lmN0xPGDvDcNiPlC4pBgeq/ZupUi/8chrxpgN5jwmphB6KN175aEZ
WCNwsLxk02JqecvN8FuhkHH5EjduPTxwOh8ew4FHSD3wmwva946SonlTm5EVQHpFNgG4j/s6HFhP
FWEzccKmtDSAHu4tXBCj61bn/35UTnLxWaRHdt8RmBn0IU28g24q6NCaDQw2RYoLuF26bvhHqnJg
EmJNZBnxQz6LOgrXzjIi7LRxiVfoD5us5wzM3TRIveHANVpj8wIoPU7yh+qSH9Mubxi14nMb2JQ6
i4gAuNwJt2m3uUnCHrBdxSl2JpWBjLEjq0P2zfDUzu7NSNblSeVKXypt4ClSiJQdOd0eeCWlFgGo
rfoipdlgSxN/alLhx4rHz3pOwTdDqzazb0Xnxxo19OknS5PqQMqOrhJdPvkVjAldNmjy7fS3k+Q2
BSV41FiiztPWlx4Gs3ysWNyQeQTK0nBAq+wSARLQuu/hsAgo3MuhIXH7NX7jd915vpHt8II+NNTV
HTIIT48+ddgjQ9/qdWCB3ZKmBD93xdFsb8rRfXKZ6zk2UL2+8G8sVK9D8ltNC+eoPvnV2w0rHldF
ReCODxU9vE2XwD5bmdVe0Own38NLk7yagY1Y1rTlIZCjeIxR3baNMXWsVEExVDCX6Bvimwn/trc6
8hgFzxzf6o6h3/ANRX3CFBx1g/HLOJd8h15dyzjDt9nak7omaVde6w4MViCTbN/m3gy8Jx+ubA2e
UthCpIBo9LD88Ldy5uPM2VpwM7YM0e56So8aDJE7K54d4gnTtkxZjg++nDdJZgrcZjrY5pZF1WQ8
xNi1ydUPHghrTY6IG/uKyIqHJwKz2TZc/F+s3nBo2JBOixU+zU1Qcs4BMwprjRva+r0jxGXAqSLc
yHrPhxhZmVQUxGy8NnisajIj1R+FMmeUwwtY1Apqe4NzuPNOlm7FNmcrQDwG37q15PfO2rkeLi0U
YrLLYp+0EOeE14uz9OhVM/L2NHK8TnPLf3TngXNnAxiodZ9SH6Mk9qYkd97NrDO+hXSuPoBKfouV
YKKIxbRyNgGq+iftVD99HJDzLB4IMWRH5VEhsgICbTbzF3raTdjqHSeUTl/8pv0LpsYgaEsCtUis
P6hf7i7rqVhn9VNdlPBwOrUt1qB1LhNgm/njSL5BXbstZvvlth7ri3AyvnptfLYjkIXZZ8HUBeI9
Wco91rgt+7Pxj3DJERjTeM+YovCiV/vSz4bnJPiT1V65q+I+PSaWIhuOGQhaRNM8LV8Ya/ZcVyRE
1sXZKBwLN5mF+4S0MedltF9v8a4h9FOjyIMXTy/da6DEyLIev1vauS4XXOiyveM5Yi5MzCLAaZuE
jDXUNTTXSUL+G9R8CZfxYDmxPBWmmV7N7rmdREfKoznaFWa31oE6hqovb8hZGtlXGLsmdMuTb/oE
hbwtfUE0iNEFt5sCSMqu9qMkW4GMAcQwx2gpWEsXbvcivVUDg5gB3sjyvAU5TB6DvNfnSpjtTeRO
eK5ma58UuqSOjWdcxtozd6vVz8O+K26yd5ru9Z0SL1QlrhbOPCGpA2A86NBPGpksanhkRI3NoQOV
E653NRBaV+3rVOi/ss2Kcz2MMgKEz1wk6x8oAGy+WCzFyWjefHReWBJsUns6bK/SNrEGQN9nZ8Kh
A91O/zjxQyJMWqbLDXT4J4fEeG63z6XX+A9iwBC3cFdp8TknlMjNUobUfBN3XZf6VjHDg4CLFXqA
HLLS9V/xk1RILxMEonRYMGuIO92aT23vep+zk66htnp4WyUJppx1bV9zPKo9GN9GSOYY7EdWoa8y
YD6MbVJ84u19wZqSnHIFFSMIzBXH4DlIepolRo/07+BIyMuyvYA5RLQGWzs9dL311adcEzAzx61w
V3slye9NPIj3CSTkSUv6gdtK5CeevtQthSieAA1GDsloVkVNQomAw1ujPXqqTUwgVeOJs2ktBUw9
1khoRUzLSbOLbWg8fuw8ktQoIwedc3VEVlHf/AtoSmb4XuiNWkgFluJED7h+qShiD2KV7tqmVa+F
N3mb2HHnHYRlvsd2sexyQOW30MJc3KIxH4zGBzPZ2nQSyibc1aKf8OxnPjTHOHhLnAwiSKBXmx27
1MBWyQdUo0PXm7fUIe3kGQBLurQ8mWmG8jhiNFFjJt9UqVhEwR9Fp+GXtjlWexajWZS0g3yjQoJQ
OSHZART6IQdo/kbcato3AR/tf78U1EpxUi296L9fkpwjexK/pdSWnrjruvBYD9bC30bHuLMMnItt
7W8ni2HLQ3R9ysz8LhcO3Z1HGfyy9NYh8a35tJgclsug1djPE9g0Yqy+iPFHS6+LHwx2BNfcfUiu
/DOdCOn5nVoOwbhObkwdO3u2uxcutRIyX4WTeCIQRu0UbtHcl19CBsfMss8u6J33YDYRzCbiAQFv
ys7Auf8MwPhenVKoPi+jjjG/GGx+kzr7lau5vWtmA04nIvtly8NQFQNEZEAUK9EpHmV/WI/WZzVy
knIrXEzYNNOr0Ulr15eYI+vSHs7t+oOYVrCJF6zS80LmyhAaC2LdD1GgaYgeqoqNQOkt9/9+NHmH
4aSy4J6EbCXw4P8rEAqpCHiR0tGP//3QST7sAF+VLIFLEJRGaGznNmlPeH/2mKvirZNZKfMUfLRw
UU9L2P20sUWzBM0NVincCzKXCCCeJInCR9VCqnLha0DA805+VR9S9H2aZ7JTDgERjd8urqJJ7pWu
nHPvdcfOLufzfz9QrF7ikRdjkSzCMd+UxP6yec/dELJhwySF+eWmbTJJpeG9c0tl51SWBo4e7pIq
rJJjWDOGmIO0QDi2twRwXFSTVo/AWr7WrTk9EGxl9nGJ8eDGZ3HHsZrontNFuk9WQ0OjznnOe9Uu
NLU2LrTTqjgNQXJnrzM+EWR9kyYbialg5a+zB9TEh47b7HngaJGp5La4/csCU/2hncpbXuXjwQ/R
d1RohOfJs1hSJ/LZEun8BqyTMCmzDbi05k4mBHtT7CyncGFqZERs6Cfai4Lhy8aNwNC+sdyRkL7d
ywvSZ/sgbe/FpPzXo8ki2dh4YZnkQJVMYrmWfJ8YwUJK4vPpV8YxfJuPbrvniRQ8Lz1sWfmHALeH
O3j90Y1ROeNT1J53Z0GYvzpyOnL2LdgvYvNznDg9Tz6Pfm7B0Ouc7KKy5B0f3vjCRUYDefFsaLM9
EjY0H8IyfCEyrHmYrmRQBljYrzS6O/Wr8GAOGWn5o0pimAnBlA2PebEzVPjN1wCpq25oJ1EAorrx
xRG0eeQWrbQ2yphrJ/ouEwZfe7TcgxFa1bWQHb4OV7PdWYYo7VuHMHHmbKk7NEDphUcSF5+0xsXH
yVLPepDu0RLmtakK2kvjzr4l6XxP6M7bmnhzaAkeR2Lny0yXRI7+54HPoJs17I355NSu+WI3feSB
p6thBp+rOn4VtRIXUA2nbiZJQmNpGkFHuQpYbDuIFX+NMHyYLT7I2YVNVXcxbqvZ3oOKqi7GALiy
IyESYRGoBKA/J1E3vzZ5bpDhNswZgrIhniyTLeskqZLjD/nOy7ik2poG2RlTzj6Ee7ZPKIHeBEbv
0juNr0K1lHSP4FByM70HrPtd3CeXTLGIQmX6ZwecFQmrd9tmVB+6tr4GazaOFtgxBBYImgV5Y4q0
0tZ+XcAVn/y0XXX1YjyaoIA3MiaFBN09Qn0gI0AgzetGHwcN1tVxyVipl7zMpvV+OTNxVw3KV/I0
PLee9abwbCP/oAd4NduPpuVI3uQeaOkG0CBdYJzZpvKS1tRSTyQin0FSHee+stdwIvZXw0BHzCcB
9YsNeKAwNfTLg4o5GxNYMPchjScAIRg1UKnibWfZuzjl/hpW6SsBkopRxEh+j7uRWqFtaNunnqBp
5HsFN2unVNSkGPchEfZhTMLPGnLevgdalpOEe6UW6eaX52ZMjFvmjXBtpr48hprTOvwt9vbqyK77
EivE84qiDJs7yq5R1sn/71OnCmQ1ypGYH0BrSfnqZl1/LhridnI1qqcZrOasQRQLVL361isbKhsq
RszYSIqMpFu9Bp5T8zfe7ZfCSP1THwaIkNPISrFh/q5TVH2ulqJLjEcvOFVWYGy1haGWs0e5z1J3
oioQzTOrHwx7Yms9l9cEbOceLkdv1AWb9MLbgFnfZc7iUMRmFeubdOur5oWrqWIlGyzkbbxz5mPH
KHuO8c5g+ES/ORlpvbQXDaTGjs1oMsqANiKixGGiH/oWuyAjyaeIBxJKTeLtQXF+WG4YHIoKYzKd
XaHorjIF0uVSyNzP5mnOYA3X2Mf6YRqO3dg+zY7lnW34+E6X+awMww8lTDgydsdItio+dV2+2Fn9
PPjLeRmIgc6ajIE0d+Aa+xNknvRSHUnQyL0NSBVDb/i4Io0epRX4bIJ8oKh2TKTUpvAoTvmazPoD
2kdi+CQUvT+Elkhnzd9iKKyjM6rNMNohFQUAbUSL+9JKBjzYPLaIlr/TwwDHoUnoeXI7zlFAzdqE
BavXUyc/WbQzVm40mwsOn9YmzRwEX8UMzy4wMUnFTzYHXdyN5p4euMtCGiofCDqsIccoHcLP/+dU
5vBoOMGeYo9x12WscY3usW7S5SgyeTIFFUh5BRLbCUGkmQZDs/hdOR9D8I/lGIOHSY684rRLGLg2
U5L35vg8fM+xKm/ct/Fiy+RDynK6+0n4Q4P4gv8NrbYxgE/bcm6+rS6G18D2H/PX3a1ZTnZL8CtO
wkee22zPDWPZ2ZrLuxf+NyVX5MaKaT+21KRzdm5al5ZS9qdBg1UoGSGdk5bZ4BiweXDedCfOnK0I
nXHi3akiPhIrXxNRoDXrxB04Ug/dPv8fV2fW0zgTbe1fZMmucnm4zeAkToBAGhq4sRgaz/PsX38e
8+o7R/puogTRNCR21a6913oWiBMpDd0LMYUD0IuuNJ89u3Po9vaEmkIRua21WDCxAKcjVbAQsT9W
VLxT0PokOmBvTPXg6uTiBjeXklhLH8scup5T9OaFgaBGCdR8J/Gg7a1GvgdKPGoJUTUsscg00md3
DrzF8Ee3Y71qysnX8vRjahhficj8V5NQtRsnP131w4KstIMDKcdrwEHrffxsQX1hSSs+FBiYbYUI
bE8lvkUv9ibTGTdaEjiHRcNEEbX5K1WN8dOnl5ia6D/huqnaH6GgjiSsVoeK0ec+zKAbAWoydgtW
pG3ICDZzjSvdnHaXlyahYmb8btkk9lRO/ZREyWqsI5qqgg290Rs1HTq0WGMfV+ekBnBhInSIkhJC
jFszL2gG0MYQ+ZFOVaWXtqey5qwXGfWxWzCBaRO30DKmxFevhvjunWr30C4Fiv4Gqi7nPvx9ypNm
fVOiHBCohvghwv6YKNoVvag/uxlVPjOmXdLreCVBhIMQGe8y3ZieTRfPWPW3cRKCehDq+NKHHPnB
6kqRNy/fdVaAguE8Tyt+uAaSyxkF37BwJTnJtiMWDL5i48fWzM7RpX9qA2ZfRlRDRMLJ0PxUWU27
McQkZmkZNBo1vqIukncuInit/gIxXbBQoIKN6QCN+BYvhGk9LtVwolMLY6ejGdsY2j8R7Vv9JzeX
Y01BPOE23ZrS+VhjPSFtMaqImpqZkzZxt6zYJmO6WjqjNqyTEcbB6i931Fq807MCUpyfgk5Bjlet
vXeLw1LGGWGrJgdGo6Gl3ZXbIG6eVSwqInXx69KmPmFOoPVok6madQJn5kBJlGjxsq/WoMwqJrKX
8x19HN4rpQlGCq51H+Yoeqdm5Og4v7T44ujOTAeoExyWF+uUQ4IZyy6Bgiq4pQxu2oQUsdF6aZS2
T9uJG4pXG2gC/2QX4z8Z5os7VH4eoFLI1T3sgO7JtbAUpBKIQdH1B7dtb0b8ZtcASZrOesyt4tuo
1XOo0pe4vB86m454/qBnXbUr7OYQL+XJthEw008bAoK9gOicJs2kZw8OREGwdY0L3dY3bGmQk0Dg
PtKzZLaNsGxnJmig9cx6Sf2ghIdBcfDoNMnHYgVfTLOuRm/dTXSMuVHZ6RY5Xdso+tQDPKfYY1rr
JUywyzbJs6biJ/htL3GbQeJ+W4b8R0+717BoH8nBQZwKUiai2UyocvoInw7wmBpvVRedMNz6AqGS
g42DTqpxaQzsI5p+FdKileLu8rEENyo53DOJJ2HgnvKAIoEoHQKGjk2IBWf8MpfoplpEJNpQdFsp
MeqY8feUgswxdJbhbCQOwoCPhCuX9gzZxZswPesdmpTYwFlnacQ6GgxBBYGAG7vU22s4ohoKY4aV
jswuIkHAGjdGuKWP7DM2RBJhp6dV3sruV21qwX9ZdnQQR47RTAveZ1m+V5209kHxCCzw5oTZtwZy
N3GWV5QnDFbLgzYTB5rhq94B05NdUB6M0d3yV59x8pr0SojxXorFJTkle4xk92mgAbJCYIEjMQix
9V4aOQazcAVlhfG7zmIIUBHRtrp3xxAl37xp8Ua48OvNRkdQwlaR7yqSQj0yKtgMmI87bX1nrZI0
2G4Us7LYU6duGyOnf5to5yULLiogj7ae3f1S+k2P9BirFNqngs+eU5uzqibbTH9p7fkyTNZdobHe
y+B7RPZDmvfDJLGEIcHG1GyzYzHXuJKFe7XG5UQBDV4xR+uMChI60qvENlHX2g2C4oc2py/EXwLY
jVg0FgcP8ohRAQ9g/DPMuqevJsIUFkJg1X6m0mdHGvdk2nX7OZoBW9DzR1xzyl1uem78xyJ38l1h
pV7gcqDgsMTn3lAyo7BkJ8d9k7XBR1cg4Q0aCVbQWuifpCEwD9bxRkdYkRMeIHXKcmKpBmZQ8jMu
yKxNBxpbWgWki5b+vVIIC5DvO6COwqe8d/+w14rNcxQx+rclGv/wotntTgxMdZtEf+WaZepWIYGB
7z1YNkj2GEM0xYpfQbnwlJYRG4kJbiCOT9WIKMuYdYmtibQkzMdhjcQskdhuJb3EYUTrNcb6S9rD
ArLUrpyJKAe0QLf3WshY7VTGsDRX0cs4GZ99ujB8btp8i9X0ahnrO43U3kaMwSxxpugBlLsGB0+w
oMOSn5QgIL5zsWJso71aJBxCp2n4bei16GSyU7hTr5OpwjaOFI/J2s5ClgDpfiBN1dTwkgIqu4Zg
Y+YUciEg7wwaaiv2pFqzBk0BKaOIbqninZgYeSTnyArXp78P7diAqVkf/u9r/z0LlNwUfRgxVlyz
3S3OAL7V/dEkAmstAhKncHH7VgWez1kfxlEb93lZ/CPlKDo7QZKuZRiO5AWSFGlSDCaMJE68aTI5
Ygqd80oGnq1GpbHpHAQRVt7O27KS87lkFqvGWe1Btr3XLam5MsVrGvfkYETj2tK1OPwTNtF6udTF
PqPm386mLe9Yvmn3a/J5QNX7BmvK2g1mXByKfrgvHLi0o2NDPVmfoUs1D3OY7Et8A/ddCtiWELz8
a6oY91vZs0My9pvsqIzwiD/gHAMjXaSnSJbuO3NYdW4wHlTJ8mE0E+eGKI+9QDq87WlRXLFCETlv
dbr3+zJ1zI9uLhvYdTDE0Fr8qdvgUi/h9IrQpsHVZRpiw6BOI6zN8bmCae/QWeD8U+hHMCo0wSRm
DoqE10EYwd9liP8GMqPRmTPxsPnHMnK4YsVCX9Vufc0mK6YI+3MG2+JuQr4JpMHYB01rrvleqGxy
1dyvNLJNpiVgckPeGtm1V4M0HS+SyK+LeDoPKkVjzlZYhIm4KzWC3eTiC8RnO5x8kMznnmcxRIlZ
6MfEdpi718VxduIjsSI/5oorxs+GoSAiaRVB71bhVSbNwp0PyAv3pPs8yaJTB62bvMBsGUskC3Eu
Kgn+ENSXwvElmGvO9mutHS+OhZSUejKcm2HHrGhLTOEXwrTxKMVfWnvLY42d8lY3qT+yuYBXqW3P
6prQC0H8wY33LCe1NzpF+i437AaN5tWmDKY1xjvUY+bZxLRtfbbh8GQlFt6EkCykkqKJmCqc+2tG
Wtg32MFbtHEV9JY7ZUxHrXGM3bgAAivCj2qx0JIt4muAfLkrIkoCpZwK0BgPtDR5KOAGjDXDqTTk
aPL7NTsTqPBJTqP7kfamV5e1s28zk76qe1/nQ7Kpi4XUbEH/yQ2B/U8w1HYgaF/GSISHso8M4kIQ
vtDv3tVt5c0EDaG8CSBr4O7gxPLlRJXAiOLY70jiD3MjireB5UZIU93HJelrQX4PSmCj7Gi1HQe+
U7uuX7p0TJG/0M4JgEV8pYyQdqjwXnK7+5Yzx+KEs5pXCbxEIQNdnfrlZjh96U+Ek2TR+KnN81WE
3aUbwmIfwRq+FJMJmqkZQTCEDjNLLaQ2GzXYEJk4Qfq4EIYB6apxCJMb+vL8+7LrT5jaKPZL62mW
atWZccUbKxZwHl96DjqHspuC+wz3wn8PVhd+oIHR9tgCN/FsV08WJEvYwcLcKVoiANvgmHhNPuXX
kA4yJfSyL2U1eG2ePRUJyRUbzi8ManV33ocd97tOEsiGac4MH7bOzz2pJo4sqPaGwjfaVkupR3j9
+5BNer5PV46+wR0SK7rxMsFNhxer9If14ffZ/z38fg2sIGbmIUDYqZdkoE1jAjVKQ9lRw0H0odU5
Pl5yENkJGfa5jOBNtpFd+5FI0DrZq57URLeqoXI+JQQ+zK7E21qtH+jvg5UNgQ+v/TRbpnZIsESd
ei71sKXFt3EZGlxSUevIn5lSUP7Qe+5rBhOpD7pU4RLD9pFME8sGYgs8yKrxO2PEaBCWjY+jENMN
6mKXgLrzAs+YTOtBFYg3xD0UbzhKsxi2Oc7HbYQpAEUxc7a2K3Q4yRrqhBql+sxI6Qydsf7vATa1
QL3OaXiIzB/s+d0+VfYqtV1ojE/p4hvwfA5EgV+UOaXICbW3ecL3tyjkOaO2rUknxXb2PrIJ0CRF
dcqYjHkCIn1L7/hSU5znxfjJXOJZUaZlYN7JokyobOQKJM5mfhN0vPCcaZggq7ubowhos/Wo19ro
1d1PBUTsoVXG64B+V0t6gECRt4i/RmKDuFp4XxuEQlvp1Ld4yVHWkKOYyu6UpYYnUTDRKth2pfCT
HuG8pEBQ0m9rBGjFhJmh8QiOpMfv/ptHSp4lLJ9HCbmioQ/KUBLsbAC7vTjXNR9NXrq0AI7j0COa
agLmnlT3LslCKQPhOAH/TQ1+myrzinDmMKP6sqeC9rkgB9ycTvqoHtww/xRB9C5bEnfmAHVEebQT
3rfOJYtNsyQg1OkgJL1FKuBnEDro52iIZEwtAnwr4RzRCj7nLsTSKgz+EbF1cZzOTzE393YPHW9F
Ly7hM1M4zMbjsjd1HaHp4Cs5X6dfGEb1kBInu4n65DlOph+jBL/W4Du1KqXhMQuOje586alCnBp8
FQZ2G70dYdOE7jEckKeaV1TQhxBZkG1hJzSrBzIKlybzJlH92HbjwSEOjlHHW5hU9xKBQzRQCPaV
zeCCCI5p1h/rwButaDjCC3gfdYhJIn7mOiGEngyS1FZ/4KywK9XiWtikorKPHdyg+MTRynwBhrqS
xnOFwhR0QIUojQoOpkK4MVFqRXbiZ1X05OQNK9wUePq3qfPWqfVtXt+rOOkIuGbeYvE7h3b9dxzv
NVc9uZxJN2z+xyaPM9gFB5KFuKANPgbAhhwbxHsL7C22usTTbPdfNaVPcRM8htI+shiwj9VckuPI
qTwU5TtIgtd6lu8ifafOPaP0obWusIUnmMR2Y1QhLQa+qjJJkyTTrxhQcF+QCxTlw4cRc3HUg8Ql
kfwwv3ixOKbOI1c72PE/qtVCrIqcBWSMvhlwRd1bDHJDjuTdI3XNPdp/v860W6IZoWclGh3Tqj6j
kzjIwuBqU3yqfEC4JOHlcR/hD6m6hwTl0JhpF8WlvzEMdZdWicFcniJzNsyFYym+azpPnCDI2+PM
UHYEpeQPVhncNFdnC9N7GpeBfghkheA5J4SO2sUO6WnEkQ5AiDcoJz2477gAlQRYEGDppJ/Jp4ER
eO0+BfejDtrSNXDuGPRbZYQ0uSY+GsscQLNgo/X8/8wuVlotllsdkNdt/pMWcbd9RucAk9W9DBq0
vgngDQv8uxT9q9bWB/K5ad507sYAdzPMzhOqgV1pKQzdWvRpV9qh1chZFIYH6uI4t9hialEKzKv8
sgSOeqKp9lJgSszJB7DN6Oqm9dHBEIB/BCawQ8YivmIy0O0n91oDk9ySsUOzZnm08uUnrLUTZDlU
h8jrlHDApYHGT4enzjIjEmD0iw6XSraC4Obg0izORwzeYRZfWo73Sq8/WdV6xPzB3zpB2zSNOPGr
9aSPTsNXJQPogMEdoYMbTSE9JnOXBWBgBJ0sX3YJiEmeHPSvmzAw3kjBcsSlADvOFgZCdCXtpYzl
c9v5Z+XV6xC8ziHfy7g82hFxumZukCrZGvyt4hlIHlBBDf1lwgbsShTieiNIv5mPy4BrImrowGjJ
zumxPofDtaUwp4bmJtVMWsRWtaoKp2gvUTMPgn892TSOAvsGRpbj0AMpxl8iRDw4yTo55qnFHzGZ
5xIamRz10Q/M6d0puVomqn0C7RzPmnswQCay6W54yFcgDwsWas+fhf45CoqINEh2QJOVmH5j56m8
ukyl9ZNj0OMN0Tazon1tFsW7g9foULL4ubPzlTaGC0aGsWP35BCSh7kMpFyKNY6OJf5kO+I/JaFk
ZFyC4znIt0vcEjZbR9a+Ta2v9coj0uEQ0WsDNTS899iY0XUZbD0s2FZqXMe0fogdJqYFgmoxY0pm
ntGZa3QlFupNcaD58an14bXIVhmEM6N95kNqSw1RJGkKQDo/rZw31EQ7OysoxM0yvA/qBvDyVZOU
nAkL3xaGHhX3+hOlOVzRXtONb8Kj0+PWSTqj2zqGxREr4JQzeclRag5MsFVezJHgIQPe4Nbjyj+x
doFG/KacAGX3jnvo+q6j1GZ5jJT8yCG7sEHrTpaufvuaacBy07C1AvQsWGXgiUmYL4mZAnywUCxn
D8WdmlxmLIKmWO1eYg6HCQH0s6SiE0vty74+tEFJwI3pMxzb9R0OPCtXeD8BN+9b41oxrtk2i8AG
bZRnOhor2mlsd/RaquGxdt41LvW6Q4vv/JnxGmkKZiyRiytUrvQD5sGbYcYbYQ24wdInuw6fJKaJ
OOmhd9PbzdwXe6nReTkoaVT3INyOPR4wIJXS4wBEpHAHSCvWS+ySYxqMt8bS9104/0XQL/dBhPcF
eW7VE9BXQ5Gjr0qaWEnrr8iJRA3lZ+JE38ow6YuRfJ+A2NZWzR0V5MUlFRUvO0Mk7RCm5g2IrhWw
wrk2+JXEhvC33HpatBomiyz6rBKwATJlsqfEoWZylVsljpTyVGjmpSlyIFKAizd9Pl0aKz+6IVfU
TObryoKYYY8cev3+d1lZIOsqaftJ/M91aNgUo/HSRAO5keLDyVovq+H6pKH7Mi36I1SsJH1H3k7P
TXOPyZR8J+gBsgmpkRo1kgGDfxnhuuN3FVDo1ZbV0tHB/r6If+EM/anADt8QymBnJ4gxBYRxDmWA
ybTRR2DQMMibBKbRmVvHNYAEpGXh16m4trcZudSoOPTX0zfgfsrbunheWhdkjQLgJVzoHKe1Hq5C
ZrjdKI+tWz3Ho/oUWl2fahliA1lgbY6581hYtMEUvGyRGG9FA05gNAecUcMK41fWqQqtf1GUzZjP
UTrbptJptOkTM/H6MOp4uhyD7RkSWAIzhf4OgsudlTiw1wla9WfD+LeYhntwjeHRmibLq8yIqZkI
yLqb+ZwsCRqs6vylh36CUuBTS9Mz8Ru2n8cOEYzAR8iHRmwuYY+bLbIG1zHuBqmdQjPRTmSfXeOA
U5Slh9Wef78Rq4HXfcgUFJE2aluaoJQCrgG3uLeGk82JNB2SQ1dM8aFylsSjwF+RnQ8IE1x/jILC
G4bpE9MvlHBVg65z1XNvN9G2U5GAxjnuDArhTqP/mNgM5UG/RvuKEwlU9BxJ2RRV+EhA0HkinPJ9
GAU7hhTD8xLobw30q13f4KXPE20bz4yj0UTiV+Jcg2AUjKSKR/vSZQU9AqXTbkhjcUb4XOwo5uNt
2+QXwvZigk05r9fgebQK+8pgDeWWgnHnKPNvrQcVPT0NgSzblZPeCAhNQQ+E1IlRdmdXABOmkDqm
BAAUFsP3OKCKMCwwvQmoK0oypjYD8OiJ25SNLHIQm2QRQli4msbSbXOUyiDan8whveU6OtR2cby4
Anxa592LrH6d/skHbz7S1wqRQJE318wlInyBKkXy67aYSyJYj7FjpPHFcmg6TMWhy9QliRr7UC2I
FtZzs1MPP/hyUw5n5N7J9gb1drUPuP9o80U7URQ0Pgaz8g2bic3vw/K/z35f/n/fUmchjNCGbTku
HfwZ/MXlqWfun7Ts6H3FQDoVCwBHNHRd9tRoQMJtCgZk+aB2zf0Q8SYqwfyh16fpFKGnShwOmw3E
r/QQFw2FKd2XLhXGAcu0dgWmnZxWDNRsvzE6c2lhdWeVml4b0RSPq/IaaPo+YthIlBMLlXCtOyeb
Cob53bCbepJB7P4wyoj467hAdNiPj6UjBTZYEwgiiYI2+zqXClYWckPAOPUx7qwKG31J2RGrF8wS
z+Ek7pLavDPFcKOuh0FukF2Eyq4oDGqGEGJGB4BCQ3i+U3r50Gv1reWKaqCTm43LiRpXoNUGd4LW
6DbQUA5j7te3UcH4CHdULeVRx4eMuzT9ju1rz9bqlZ0N1FmqG4jeL4y2f7IKGMAixn+VPoQg19yv
oAQd051ELCCPT0/hkBgnN2wZoq8PTR/QAyqDt2XysP9xMAXGtUXa/uCI8IS10IeUfK/FgEGqjpgE
hCB1ySI8YFTAvpfAO4nuDKMA0ekmPprq+yHqfrJxNA/aOsJ2H8IZ+eXEQrYvF4QqrjaeQ2f2e1g9
CJSeEFAxWnQ6Fnpg1fh9sEcKYEOMJeOOlMYw/qP36ok6AzHKlLxmZHrC/LnOKwK3ZaZEMEZKsn1/
QRXxMOptfw0WDM1BOb25KZMBd5kOaNTPQaozeyoBN8j6KBxxKluYaQtN9UbVJ2MNDVmxv6ZefPeN
dZnimUla+5B2ycvUL0dRq2sZ3Ds494ARlDdABy9WaAzcPz9pnzAikwjI21xnfN0w43iHpoEmYhmq
XZhQwgzrzA4erkExGyTVJ3BqD0sDbY8cWrNQDTSpst5EbrxzXCZuxSRuzO9xooU06IjgLe6EslG6
4dZS6346svhu9CDRfJrf5a5yP50Im0vh9kBogoGvdGDYghKrTRPrT0FiflRzUBDwOskTsAsQmTG2
tiA5WKm7IpNRKAW62/iaMmjr/D5VcQY8tumhggWufcgMderXVmqn1YX/21T9ffb7Nfc4ho4LqwWf
Rins6awqdSecKj5Y4GO5X9dmU2RO90qzvkcGpcQw04Pq/7cRNWk1aMu5ocH8/74eklZyCMbxQCph
Np5VO9e+kZh+36TFwTbgFkH7bWvrFTcXvBmxE47xTGGNdBdRE1JtEIKNAm4DtmWXJMWTquZXmRl/
BMERrLeM5IhZTTFBbH5/tkg1zn8F8S0Q7dgx46jZTwrodlnmivTiuHpzCFsnEaFSfEId4XShgwq8
Bj3KoRLo9miRReMyWVnzmalBJ6+MJgz4uJnWDPMW2kc/7RHYs4eapLAuDR3igp+3NVgcW+T0c6md
iHiOjlOUWjtmShdykEY9Wa7S7Z6NxmpPaxb9xhoTMpW0Glg9d9hxArU3peYKq8a9iTeU01dIbjyq
v1XShjGfo4kdaIcotpk8DRzUE9QL9EUAsUXhZUFaF2sOXFwQoPUkK0/VE6vTVE5H+iZ3QRA6DPlJ
BV9x6EhYjD0x3ZVfdF1HJogbx4fOYV5L8er/PvADq/+emev3uRjdttDugeitL38f/u/7fl/q7WTx
4ZeHCmWUT2UfbmotwMC7EGRS27coN3Fb/2+btiZd2G/Xh9+v/b78fYb6E1ToPJ1+X0k2gP++Tf72
eXuwWnEukEglqzdnfagxkvnl+vD7ssC0TbQfMKPSGm14bhOwsQ5vU9lG+MEa6F7DQsNiNsb/foi5
bo/u+pN0R5Ze2Lu3MayYdI1tbvjMrfX/HuzQeI7hQa9tirVO2BiFBZmC+HL4JfjsMR/p0Jvmv9rY
fmWLVnqBw+F2mWNvnjjjCzK2GpiFS0jw1LjcFgM+E4MXejzY3S3A5ibUGQITgRjS+PwTTfJALBCa
w11sid6vqZkMFl3ix5a/VVI+4l/WZe1Fk2PvoyVn9PQDzJovRs6rS1BfaNl3dRtfeW9e9JCjcjPt
46y+W1Lih7SZf2Cr/BKn+uJZ5j9zxmunhuUrLQ1nZyzhNaMHavZufOgnMiadShy6MVvRdP7v32F3
1WkouyNz66+umq4ygNJnCuUnwexpGubKUH0nkktcyoW0MJzXO4mbnv7jzOZtDNsuep06Yhzocnwg
eKSrZ1Nm1XiGKJMY92aIwmzFpU32p1cRiPIYONxv9b07ay64A7IXevkoQcGxO8iuA3OQOh9N3rIX
Ad4Yy+ZxFvRJMS4sXL0NQRT1R9G0jzTy213Ch7mJluEAVcAPGmT1hhO9yhfcjieaB2MKJlmP7WYf
2j89KKB74MLOXluE2CyRuk1wXD1myy/kp6S+1uCsid3si90b3fcjqMgPZ9L/1j0Ixl5M72WUO9jD
+vtmqlrs3iJ6jPLkgH/nC7Y+ANemxrbeEIPnyO/IgpBBRFF/qJ1HbXkVdgONbFmGrSyzc6NulHRA
phUHXlPP7YPp2DR9U3kqdM7iBEtHR6RoXg5P7ABcJtuTeLNlHkGqSWpygFzi5lKFPxiIdoYluDDk
+F6scYx581y6uBow3xKKmchj7ixvSaOduxBffFFSaI4tQqfY6jEKUCD+DrLDAHJjxFgT7eSazZKS
lhmveHsTZZlw1/F5d0ZsQtz3Ep3cebkwne4ZUQLldBOBPYpEZRcZbYtrCsYNZZIZD5yVKuKvbGrQ
DOH+4BIDwSSb6B/ztYvoN3UCfVJj45UztEB63V3VObgMJwgTc/u31jQObTl+h4rW4kxmJaqotdqG
KzRiRdzAGqDRayC/T0sz37lmeSja/lvWzXxic2biAM3MVcx4JTS2aUhQWY1u4aXwg6vRwxfH2MnN
nkzbpU7RxGdHc9yoontLHZc1jL0M87do0PWDa81/plrLCJUjxDzLjwNx1wdg6nJTgUehJpvnvUvD
LtRrj5k9NxnEvF1uF8BVy4BcbFjxGDlxN0VVvR9D4HqdfWQ9phUTJ/FRDtzMGHirY504zP4LwrZM
hzaxk3JCUY+ayQ0ojPquGBK1GyJ8Bw6Hsw2K0hhwCRkQZuyJSWF1CflBVvss6WcweaBXalDGep2M
vSyxwvOSENfal2yCQJTwwmSYR7P+X+0es3Sd4PH3YoDQfb1cwgeZpxCc7WtVc2qbYkTZYSe+Ytl8
DWTwAQlgihSnni4IiYQu3WHjhPr0qJsjVyyE5C3S5ZNDwgQUrmivVydLLDQSCZQjorbOXE49HT2H
SIvILh2D/hjEpWQLjk/lCgomWkTg3WFWSKQCI6JcGqim1LooW4Ie2wN8d/yw6mfkOOAvIUgTSGoP
kUmE0+xMd6aDl2pyJnc/3JORRxdGtXu77f8mjvEuqpaLYqYZ0dD1LUb146DEiV3378BAeDum9KFG
Vz7Z2bczEUrFiWjgIIvLbmoeVewiTKI5JG3wOn2xckVHzhvREj4G2R0ajGZDy4qMvgDfVXTuWkDO
U4+6m1WYELJWhxGtS7B8ow0v82+L/oPEH8ujdn6kbeuNhrgVboFPW4YvpREy0DbmlJncNjINjJOk
am0MWbEiCTXvJ2S1qv2bWER42Npr7GrZXhvnb5UR/T0v66n7YMVz4om1vCgAJBhwabXRDXGBTG8G
mmgUDQDO5Faz7WtQZR8yAdtKAvQN7uihN8rPQdp/68YiNqik26Vjmuz/mKaNpKo1X9y8+hklHKHJ
bXeT2QKVo8u7IU4Uzk3mI8On1hLN06CnD8D+nhS6B+SVrs6gN7eZV5UfBdEm5qTozoKzYUKhkWsz
blVOog3gM0STrZ14yVDvcpX+RLN6NoYCj8uAvkSrFjIwDAWaYDw0KGpRWTiEMfUXqds3QJzZ2UzE
49BVD1ZrWsfR6Mq9LcprUQ+vyFzIIWKCgh+cwXBl7BiQsoGD3zlQ0T+4haF5hYM7vxlhhuakaDuI
GJRgTI9pJvWodQ82E0dHymfVE2/K7TZrETOUyPb1Hu5Vm3Scfd5JaPBpnwd7ZTAcQiuB+lQRa1gt
LFpVx303Tav3DYbkYJDYpzSj22XvYzzr6CmhXCbjWG36lcu4CACdWjFeo3nFCPeDD5iTGB/FZKac
bC4Snwuuiji4tq68m0OW/MUymG2GNSP8HH1R4k8kDwc0hfHO2sMly4b3Qnq5l1dFt68Ux2cLSmJr
Lv0p7wyazsVOAMlZfw5581UH4AqG5BahbeqM1QE8brxdRthXOWPNQ1zSX+F0q9M7Ar0YmtoXd7l2
TI37vgxehG7EO4k/g5saXaROAlQ2DSjm9mZHilieueW+RgUEcO2QWqB95/y9mNnVNSe+jVIcG9Je
2Sbs45hPME8n7GGhDczRtNFaE/YEa7fSr1ocHJ0WU0GXZtNe9P3M6ZFJGAOC1ySCPGmmCcI6RODn
kjgLpG10K6v2e6CUPzckeukxx1UnAw8VFPqf0Bw5TzHjYN5QdrtlyM6dWHERdnI/xW24yyumXUor
n10SPE/F2EJwLdXLwtZIX10j9Ab+INzth6CFgktfH2XJUuJENnOcyqLYman+BCx2upkpRKRo6V4K
1ECeYpjd8RMDjTI4qeqdRPcOaYpQTqx2hyCpvxvZeY4y5o3hwLOBc8sUcHqsS4zxLenW9GpcX7bM
MWSaJox9qYrtWUgmBwAWsAyQVwHMpQ/qf81YvAUq/ZrTIaStV/4ZAje8jNmb7oD9KFFe0TBzoy1n
iuHQB6syECpjX6YHnWGfR0MR//fkZLtOJ85Wo6G1MWeHbCTlnCoj3/Yagz1sMREWiaa8qoh+U+1+
T26zIABgkyTWZ0fKNlU53OeF4SRgLHs3l9GfRY/dc9p2lxGenwfmVBxzdNbLaHJDhUjngsy+2HQ9
81G9WoiyPCToW06vwwnAeI5CDn4XNhqGNPXk93bUPJBYPlIj1PMkLzCSaAraghmWA8fWdkIOZPiO
MAt8Y15d9s2azV0EdIwNGmydoRCK64TjJcjCnfKHWvshC4tHZ2RDK9ARYIbl3V24b/aNFKAYenZg
ITga2Z92W1YHu28w8rTBLeBx0//NcjZztMIhKTrG5EO4CwmcuUxu/gZLIzzM7XShg3BzzPmhy4mJ
Bz87cbs497NeKZrL+lPXma7XUhf5dH1YxzKACQ2gfaeka5+I4jya1lNghooQAnKzy1nyTtvheW75
pd1K4SAElgGkDhIRZNqFJC28GBpLnmmBu18X0Jx5y6iDvHQFwvd05vwaluTS/4GbER4lSebMuQpk
ElnF0gkWqJ4KbMpxyFvKjg0Kaz5mlvMNHyI5a5I+pyXQamSoTxgZqa1ANojkSl9LSKrv1oJNPyxQ
2VQrvco2nytaX7Kata2wmYmIXn26hB+Shd2ctFbfFlPGxI3G32bccl9AmXHF3f8wdl49kmvnFf0r
F/NsSszBkPRQOXVVd3XuF6Ijcw7nHP56L45kGRJgw4CuMIMOU4mHX9h77RwNw4YCoK2G9KZu6wQ/
DowMm+XtxnUk22+86SmRwQ+Emi1L+8sMrOLFrgiscTMeRp35ew1f5li8upoNHAI12KC3ANy1267w
X9OiD+5Nw8ROnra3o9eOh8Jvq4vwWeswMCeCK//wiO5cTHMMVMF+gJEXZFMtyIptojgjqrRodgMC
RKKxtfze1eRSKPCaQHL4Uwn20cuTV6Gi4RacNhkBO4QiEG9izGExJpliNL1DL+cBQa8D0tCgJ+uq
g+2SzLDRq4/hakYP5rzC2XOucVcIyMLems7RQ9gMA87Sd/VJZAG2hk6wAUCcukhskiGJfC03anRt
pF3iDoamTjxCjJ3V89WugmPY5CaUI4n3LXLmLQ2EgNVsV3LrDCO6XRWQpgbyodEQkmFNta9BDQ9S
1lM2xlLPFYp+hBLd8QM0WaSr2Np46ga6TL2Dh05KdbYoMHEjOb3yPVQFtvtM3g7RjDj9qlayCgq5
dc4NdgiGalHnM4vAhtMMl3JZYWRddf03bXwNyjpdFlPnkGtdYKwGGu/wMdnmBUZGD9R1HwcaeHWk
Cb3oN1XYkZZQDcuAFxaiEbGUYXxTu+mB+FzMzolNNoTAUzlmh7YJAHrCOOXhIbTochIH3HEMOFXy
cceOGS1Elu9kyyrToQcuFalnBg6ARZxp2s4DlRn4xTkajR0Fl77VClBDjV4cRlxg/kROvZ0s6T6m
vWPFR02DokYPAIc5DHcgCE+kYt/BPf6o3SYlHwnaXd/URzZJynSdfcdqsqjDO1TqycbQUZoMAe9a
2CGMlnm7KxkNb8JE4zgM8seu04elkbgMHjPBLbOayTkWDifsgDg9d/roMy104McZEZkAoAip/1pU
wMGdxEizSobxwwhK6LiubWHQyaZsG7T1U9X0wab1RmdhspgKUFJ65qWwE8alSRvAh48+g1a8dKxx
R7izVC/h06AwD0Su/jDqoB0GKWcQplRbA2aHljLEM+ejm2zOJ5VeCYdikcrwgYEA2rugvzDTx2fQ
G2jUpvJOMkQ5DsZDNMUViSOCgbzxCDqlXSUzzVszDEaYBKnDgfOfIhs/aT/JC4V7tqxH+HUCGnGp
q32n2bukbp7iUH65GBTyWAP4jbld2Yw3hQRclGXvozDIlNPJLrb0hlS2ENpyjq0iQcdAIBlm9rTx
9l7nIM3NWa5oaP8i+24q2GVX7KUC2CMsdDgGAHW8Ses79EFnJNFDmtQvQc8rUWb6xZzm7E7eRWqY
+t7xCzabKPkXUou+Cfq6iLWhTLUnACjYoFV+bEsj2zEejqFu+JsK4cMa8sc6LFDF6UB+NxXMfswE
e5gO0wZr7FtjZHeskFde4jlLX3KFGYWDmaLyb9uR+CsiNk61YicqPQUjk4OAL8tVnWj4BFFrrUl6
QblKPwQxkCPBm5E8aIpMi316/qNaEhwtb+7bRwSNY7SpCsT+IiAErSmpvHkS3C7KNTMMa0nk2JMm
mOFpaQESiwWSHN3hYLPaIncKSrgz35mSIsGplt5iWiV1UIbXokn3simoe5ERt1wvWS9A+BtFMKOS
QwSp9pZat45Z607RCrJgu0XO+1GCP1xX2smrbOxkkTII9EBQWQRnKyVL21ZOsmpZd3AiWESkOtoi
NotojcqfUKeIQ0JlYqMYkAlHT3GKsfMu2lbsppiaj/5jGrhQXQjlyIuPqPduBifOVkHJDtpCKN2a
JHYSrnojq5sm0YZVVHLfcF1QAF03L/vVedDyLxh1gAKQq9vaXW2ObySha5uR+ylxSc1vJU6XkAkw
Ep3WRUWziuvTLDKMOEOFD4HNzdznzI0+gh7hVNh47+gS4YTbrOCy2AgWHf0rXTvbPfqxJJsIVeZw
mKinNdGf0KrNamus5un8YfXon+qAgAOD/fEIEKWa96rK6aJNOQY3pNn2O01mOHanV7R30H9A+jEX
iDBADtGmC2VxjOLsBlkkIWdWM6zHOnihUHF3MkzIsDRfQjbOKSXhprEJY5KSeycBTwrlstShQA8O
n0BVEuOmMZpLqHVkyS3XpgPC/f2JjRtbq4ZgLOAAolcNUYdz/7Pl51Tm0QZzGeiDEH4gHQnkwQK2
0DzNz0rz1g5atC6M07cgZFbYW1hEsXpZdKKPFm0eXZ1CppeUrjB2FBx+Ob0U83zMHslPKNGoz3QX
rnOS4Hd97Z4bJW7gDBhLDSFD4nvszq0ZXxCiM4djxv5bW2NqpQV0WDJZ+CyJOYLvlUM20IlNb3G7
47HKsDkWahtjVlXFehoIjenmIKfKVDFh5TVhMYw2gR75kNpuJIr7RTEMUKoAnK86KLO1OzNUmodi
ArZi9vlP67TPONv3qcu0pE1jbQlbep1LqSOEVM/C4vzybWsPOegjBtoZJIjfsLfmjoD2SSBjylju
zKfucRjcrw5r1IpB5Fo4ANJzo2Cs45vGshbc+Wj0Ix1tdurAD7QiSUed+wnSBjhP9LuP6P/gVzrz
iscLVrZW5PvCegM+fFtR7GyiOnx/CVwHmEwZNyeJI62aAeB1mhxyJEgoKO7Mxn9MMvkSj4gdcd05
i7YWaBgc5oqp41wNSzB60ubVObOApqKtzRiILLXCQ/AknGgrHCSOZto4WzJiHrjwKG0JWqhDBCZp
Ulws6+jOcQmONphbGU0codnKyokNlqzhYOH6KB2GbltN+R1DU+w/SBt+K9TR81F8OCAqckOjGjfN
6CiVdJaRIIrA7MRJL5xhz0QqlM24UTGFpmcuRwjXa0aLN3FGuyFYGHoJg6KWQe4uLnqkopr1SuU7
HfP6rcvncnMqx7Wd3UUVk6hU3pHQ5vNxc9Bq6O8Ykb8wIT8XCdMW+nUUSyp5HoAL7iJv3BG3EC1D
f3IPDBwXvdXudGnkZ3LdNoYvab/s+jaKaMMFZtgVNFh3XZhFvUpG5a0MxzvyX7cLzUHupganZRCT
kTWWVzUD8+1Y00BxojFBcLSNMLosYosjvovGj7ykPuyJ8CoibI6W7TqzauDg2yj34LeyQNZXSavV
m9GRXyb0rSZmBEcqngLmQW0/dahpiZBL9yOxQDguVq2NAzz3RcD1yhQwQDFtYV8e2RktxU+h0XUP
4IUtrg86rmDViYKPpcbqrDt0UET4HBMI4Ov1U87WkhvS6K5nBgZHzixszBMYhR8O4usHPwNh4diP
XdkVO0t3fjIdd7yDx18aGBHJwdsTR25FESOfOHwidZQdEo5zNGb7dGjNZaqBlzJ8Q+2ZP5KlJPeu
TZ8bQi5ZewrCewd4WfMDd5frActqBpWpjp7I7dC+aTkavYo9EaalcIMp4DH29Neg8D6l7t+0jXVr
TOLdzTOQ+tjiaAqNb8OkqINhwIbXxvLTnKUHtLTuIahpNY6Pmit0TMEUNvgCgSAfOm5VGxfMxELn
TlBmOfO1LAm3QIpeYt2+Rh1MOF1Gm5HVkDOA5zBC4EcMjP210WGxDC/EybICsRHEd3p7EyXemwWi
GwaLcyED6gtf24lQ6zudXfCmVmz3fGEeBz4lrFOmaqFyZqSK3tRusPjbLVsrrNYkCu8hwyWLKqDK
QWzl2SyBK5MKruwE8yOKyUBrwx25S8CMw/fWJ4nIU/IbGVGzRrO21Mdub5pZRRrZUC9i6fAAMetu
h6hOL1FsfKiCi9SppvfYYFsZ5v3eUKx3DUbp+NvViMGFP/3+v4K65oAUCBV9ySmGRl3PJUQYhJCe
3Gp6jnGaZdRq9IKNYlZzUyQXZgr+1q8Zkxk123Fiw9Qybxq5DTV1GWtOTRJKvF3S6h8Gt6WtXkGE
6Lr2gsg7JVXbtDaeaFkVRgwD3aHw58AwexfVLoLfkRMkruDtcy/Al6XiC9roW4c4ZbQPsPEa39+U
E/4uR8pqiyr1PXN1a1uhcDXxTMYDr6rqvS0L73cjQCaU+oIkAhcYk9OoL2MogNaU1lcq8wst6FFD
H7rw2lQeibFo9sIqnrV2Mg66ze0F9dEj4slgyUwYdmfcJucM60vTgwxxpFJX7bWyrWil6crcyYRX
72jDfVz1BbHFSV/fJLxfm6aZinUTFBBzMFvFRXlO821sAbkMalpDw7S1tRM4e71ProE2ELsxm6JA
QNBtTNVPnPJoy0ouS3fM1m15wUt+lakfrmrz2akUhMCoPkcBMgvHgmE6VuZXkbfGMvZJLLe46rQh
cFZNz9nRmrmxyAy1JdzQtzCnArjB18LEtmmiN9Ozv9ggwtYpKKVrLd02Ma9bMBMCDAvlnWkat6ZD
BmdhuqRs9J/Qeqe1wj8lBCICU2+uZIxIWngkm0pqHyA8EpY7KazQxkxPtYNcCJ7NmkUnIWi5ri15
vSk+CNFjfWWwwnaT+ASuDVk3oPcpxYw9DgA/Rpc5ND5JkAV6tMv65NwO3n1XhzN2CCyJz+4naatN
2Ruvvmyg5wK0wrTiL1iyFdugigksiPjQDaphRFiku66JzQsO4GR03MscdACZzt1ZFpVQVuyVH570
snT41HH56XoK/sS3Lw5yZuo85BR75k+gL70JTj0C0yVaums3sL+b3zJY/BOJ27RKSAXAP6byjJly
qhhOU0R2jMDsgGg41op9usKKwZr6d1Zr+Fy0xi5TzUvK0mNCNIPKNV87LVwQYbPfR/6wYLLPUFmj
25Clv/dgR7sVwihHiPXY69OFcf3srxjqR4TJb21i7RPw+Ffbtm6atnxBKxUvQ4bBiGcJ4mzoidcO
QjdTvgxT7+/wugEdTBEoV5JyMyLs2dSuRFnpt4piJXCceoOB7sMyM8iBADcOEBbtJdoifA6xcYGd
8jOedatL1mwuuXSwL4Ch1FG8AXgBdgRHjRcNqwZifi60xiGAunW3TmEiZWMzzy3r3rdsXO/Gyg2w
nIZGjmBzytKt07beBkAgCqayYm0vGu/GnHX/1mhDfRvDks9Q8i1AEdAA2ITFlYki+ol0UJzo6Nct
jbkdC+O+DXYVwQx0btq+d2MyOi/urELnZTF7+VsuDSYnAO3hlPmhi2xuYIU8tpUxq/aypRHDfNC7
fgdvV67g0JGykYLYNS0wqH7jXkcAah3y5B1Bb2iLiEDBRE9HRrIC+W6csFXSciBYw0a6VkzDZy3R
Rn1ZLlYG1ijt1rUILxPum5l0xWYCRrIyG+PMxCpYJxvRY3QiwBycl1sDUUZBDLnmNPSsUiMi/VaY
GV4RpvOPqYEo3ZmdyXntNwXxLVJaDI+2YPHAZXF/22llSEHcq13Eu7ttWTFVctr2cRluCazdxUOI
EsmdmhXShx02jnvmqYoGDEQ5DgScAILugeXGQvSsZ7lm70jdLAgYYGAh3PTS+pm57IhCZujAPIwc
VGcT2RaOgYb7oM1wHqfSGzZUmPRF9RYj0KRy2gi268wjflw3geQn3HtdH76lQ4tcSdRW2pVZJ2y3
On6Cw0LNWnovCl7haprXnF7WUCpTi2ysGkf+xFp0q5NEQdD0ke6r3AfCPc0RBFQ2Lnw0f62rwDyE
mLUXVl2dqYEIVMEBttSH4t1s8La3HlGcwhQHoxTP5g14jHELPpolX4Z02/aAxwfyJsedtgYyoeFm
INO0zgm0Q4xjgQJeTqgzKf/hLU1TedUdO9yqpV64yWqQFM9gTryDmHCrkSy9SZ0vCX4DuAb+GD1E
4MKeeVl04uB1jL0dx/WYT+pIi3Fb4ErQrCh9KHPzQWGHJz4+22tZyCVk6p+ZshA672SvblKiEpZl
OssLAwZVBYAyy2VGUmOTGGo4aLkuv0lrId2E1UFE6cK4YRKwIHSxzgcuy8gwFzkdq1bSpU9Grq08
TSAm4DAxMjyo1ma005sp52pHfs6Npp6eDHJCS5EB77bEoc04KjzTfuJ8i5Zxp6+9MgSWWd437FZh
WbeIolsbGCbnuAryFwH/cpVFN4HhfgY6eEC7UivHGS80/A2pOHw8p9FbFUH1ZDrk5/mazkbAZNge
9zD0WmIFbbNbRQGKOg6+a9sGiOXhwlUMCrKESCnsFjRnvnMZRp5d3TO0avqWDWx5FiH+G1oa4DwA
o4aUlGW3WusMdlDw6QRWrMF7EEULhaZHtdFGKYJhHwFlm3BzH2etrUulb2lfTqMlINKHLwrGlerx
hiuG9St4/zvzMD/PPDch4eRPFszQRTDj34sYvXLWPqOkpLeukk8TxZLRVZ/4GjawBSLSXOLT0IXO
agLN0hrTqRtbZ8/CeRLkmREobCqC33Eo7CvMsxZqkU3c8Iow8rwHXmmsEwF/xI+6i9SsTwskMWyX
/NPIAS4kbvkyS1UD2+Zq7BzG/sgqTVugF2gHgs5C3BQBuMlN5DAgSMg6hnfOoRNnurvqR1Q/mpF/
lCnbFxF6GgcqazkR0CHBn6LX8gJ8+hX6t19//Plvf/nzp/zP6LsCk62iquz+9hf+/lnVqk2iuP+3
v/7tJvlE+lL99L9/7J/f9q8/9LeHquB//+e3/K+/aH44//y9/PP/eHir9/79X/6yLntOtLvhu1XX
b0jy/e/HwBOZv/P/+8U/vn//lgdVf//112c1lP3826KkKn/940v7r7/+so3fL9TfX6f51//ja+f3
gh97+Izfv/7927/fu/6vv0z7TzqUQMdnMhIEtjH/IvE9f8Ww/gRuA8GR6en4y4m4//UH9Pw+5of4
EpIQ1weKbJqoXNxff3TVMH/J+5NtG7obuDraeRf/vvvrv5/1v7x9//N2/lGSdl4RI9T99Zer2/6v
P+q/v8/z8/Is3fVsT3dcfqvvWJbP46s/369QZPh+4z+qiRy9xnAPQFWPgUSANzGpKEztQTAQ5+Z/
y8X7rdtwFcdq3ULuCXXP38bcNPuhPWtVuA3SjHoPEgdhetnqJQt9vg6TVGAZOjXVszvowyHFBTSX
dFLPMWpm5Y2n0ddVZb3Paga2VksqweSiKGzDG6+CK4vEoFkmJlgpJNYvWknwqOt9qlZdFEzB1Qy6
cAwERWZbgPjoOEZsblVtVp2SrnePsR3e2j0u4DzJsUoJkIVMnrqM3B1REAxbhzsv7hgMR6DOQbBS
qy+bKEJdORAE7s6JTZHhrd2EgkclSCrd0rt2+BF3qAUPemFse5Y2Wx78PJ/BYN+k5yCK9XWreS9F
jL/PL/Bwp0xLV4MtyTZQWA6Nlppp4g9Y57e6LN19ouU/Jbx5QoeELHd4cr48RLFL7mpbPxNHUU/c
rAbiOZv6K6w/RhvIZws+deUgNijU9JGzNSvyOz9PP7t5A54B3MLWaV1MADoLNWVXAuTXE3cQBNZ0
oKC7wxwTZ1jUe9/J3yAZ3BM6ZK0kw04aQKJKk+/Y9PZ+kBwRdByTNiaOyPGYbjvZQ2q2C1CJ86nd
Hgp6LQaMvEZe2m97VNR1VRIWoGnvJLkgiqNtpxU7+i4SQb+Nr3RYPxEwSUShGwuokhOGcHtl36At
N+5agv4WgI68jUfWTgNdIPL6C/xFfOFa/sFqNF1j+jj4nI6ydwfyYughoFFTIwJUYcKlga4oDqFl
HAuFgKpTykUkPBO//XKVqO5FGvKpF+ppEtGz3tUORfHwbAlavK4o0dUmQNwIQot6cYwlgQ9lj1UE
4/xKpM7ZZhuhNYJEYNqtdd4xs4kw+plcdmcTgSCFH1mNJDU7Ijrj3N+S/AoUOpc0E4WzAayD7lf6
7Y414cUWzRM6JJcpVbBXkEk3De4dI5+OqD/E0ut4oasElR7DLWrRp74Vq6zS0f3TYLHZhaBcibcq
wMowd4BDjAuuxh7rWu5ja6U/BbHyC6lX5WJMmjfeho8c+BaCP4o5yTaQ2WgzovrJE+2pcyp306c0
/12s8UZ2YBpt6X7JejrXDXdEY2JiavoXP2dSV5t4iLo3B9woNZz3HaPJqsn9XcZ1Qeld6gdRWha5
38VjzIrBlfpq1FO2RtUZbewjyQiXKKJAsUM2OJ77kcfGTVl790iVKq649mIjAk274jtitAxr7Igy
kKSS4VaL5X0k6NT8uoJOkay7MjknFvEDCtHrQNFYDG+1zXC+74vboQ/eM388kgJ7aceIvN8WI6pX
Pjp9doEdvqJlZ9nMpJUPTnxqSaxY4gm7DCyOAmlW23x0X4W3aaTIdrJACTpkzEKku2c2vrZQ+sPs
mdJ1wLv6G+3hcu4iAEmvXk3Gj2nmN7//Uvo3VmRCfWNCOv/TfcVqOBUtY03lfqqeoX0fdCwUMmrB
It74Q/OiedWF9z9Cy1DF8V4pCIWayRayv3M9sH+uU3/0jrdhDGTe0FctClIfsQcjbc8IvgjjR5f4
pF0Ox31kkDcAgGrMb1/nQ19V05auaueZpKyPCbtdi0cQi7HZxt38D+uHqne+haHfphauPDWO94Xe
XAgLfBxM1sfM/0FAx5xnqT2c9ag5KMwOeMSASwTxY9syk87D6kH53gkFkVzht/iIEv2Uo2ZZYuWm
gIm/C6E9QEYPIE+gXkqq6xxzE4f6MfqYLJTFWUzLz6D0PPlI9FrjE/HKSQsZJ9qdT25Jlv90Ftjc
siof8wZBXc6wOLO9V/ZVsTEwC65ioI3NtdKtMwulgpj3EnarYBS3mBoqS6+9wMv8DAzUBpU/nZqS
aaxjurdYCnMG4gU2jfHsAHV2g2MjvcVUlzeGl7yl1fDWlKT+KYyJDBoNsR8yNEJDYLOvjotro08v
DdYL8upOcZ/8BDphJVMdIjkUx7HESEZEyhbCddtlFx5byK/VbnziCGQaddw4Sc5zJNLZNksehYKa
nE4jMQQa46HujnTzRxDpePo6614Qc77QbcB4TgyBogZcgHN0X+JQO3dBdJhNG7o3IJRPiIr0d5Pl
r/Gpsp1idpui85MN7YTvYOEPmAaFpvk0Ket2EuIRFPIV0DwxTt10wifAQk9sCmk+lSMbJDM5JuE9
toFsa1e1vYUQtEBDvmv975noVqKbYTKGMcvWXMTB+cHzpLsoACazynKeIskSYsJh1QEqRZiO+hF0
IywouAk6E5a0qlCEpK+Tjdfad3et8C4MYrJVM1qP0sHqDD/no5XEy4kSjQsxdo6ZPMdxdJYkp9RA
xtMwsNa9/10Kf1yYEXDXiPmOYj+619hxmKnlUpYsE480moUNFoSgCG3jKVvnwB36js+MBlZgeByE
F25GaFQs+uvgVJX0Jx26gpdxlSJEhJA+Ghcr0ndxctVndV8x6OwMRkn3pJBkDQZh8C6SyMNUODpa
zNTcDKK/IgjDT0dsboNpDz8aJKDQDuzDhOWJi0dhGOc+WxSxvfam0dn4k/1saAKNkhV8WqXECN4q
cQxN6IBMVplH12xsbPMBNSlD+7onsKIcYY30AdNar8brv9RY5dH6F5e6ifrlYCt9bRBqOET6aURC
5YWUMhXx383wHZlOvE61twKPxhoiIMeUzCCg1OUDB3GynSAnuarQ4dQnzWrU1K1oi4h5iGAR7X4O
NVnkbSXv1SN2Ovp19KiL2uogthnRQdeTnWmoV7eJNSDxxZEw4YmYHWa3hcUmitEd1gfxQ1/13QUw
gU0HOSTzrW2YR4+Eq1z9jgseWCx7TwzwDMK6LZtEPMMiPdhFfHXnzLSwixkJjA0evRrmb5yw82S9
7UD/VSnyJiwVzsqwcmIPrrHTm/g+H4keQJGGtBg9E078tHsBu4CWLGL5GsJk1CZ+VBfWugBgsDVm
52NVco162PmJ6WiI5CDkw0X/NMTXASotFxzR3Pq1zfjYEiyjgMUWJ82XpBKSYJLP2ImYW3LvFleP
GYft3+MRPJttCNimqj/rWZBcZKAvSbZ2wv38zlXyXfj+M2D8W95kFjZms08axckStKzvwDzq5Z2t
pgfMMhjr+51dWOfG40IIDeQtcyIXC42FL+17lC/4cpO3OrK+9cZeGfLWtsS66znmcUEv04HVZ5KH
G1uQ4ZQwkTWsIx7S5zE3t1EA5WFyjqggbwG6fuqYjKoguk2a/M5VJK8rhn/J6F6Zkr8NqnVOzOKV
2X8FBcO+NhaPbZUny6YdPqaRMZf3EGaYFXj5oSPpd30+5btpml7LNuSmGXqnPHQRQtagktAyarW/
+/0G9HZz7Gv1rup4mzgETOjZtxYwHUIFsigDLqNcI9/OZD4StzaIV5u7rU4rA71+blUcPVz7pfbo
tD6m8IQROluuddlWJ8ZCP6T3GWxRcDAH6kcTLsiJ4jkIEapqHopHzyivhnGbOhHCVpIzy59QxOWm
FelN0ERfYzwch0FeiJkvFvG4qSkpw9qe4eKYnh0vvdWq5AXCz0mPpjPVNPqPiGWNnX5Y8C/JbUmH
deI622LkQtCkgoHeq3BF2ZE5sXeqLeg22jQ9jI5xi1cJg5IzHliXiE0+fo9QBvdWj9bJN+OdT7Yd
bRZnukPgvAsFN+mzG6dNjip0NzhwwTJle1d2xmHUg+dSEuIIqY5arrtvbPessRXm4uRmEAuoAVMw
PiQTd9/BSO8mdsuZ5zw3cCcWXNvporDjQ9bqG79vzgzo2+w8Zrggo2Tc4WuBzcGeKSdypiVFz4jH
p8nsHqxAfInIPPiufSvLWQ3uCB7UfKXNPSBIHJJvH2VknAyCVDWiDlsRfRs+aCUEBUHTHk2OeyrL
Zsf7O80JWVvJ9CdNvyIjwmZZgCFna3no6+A6ttZX0xUPMspxVLNaJBW4zp4QoH6oBBtOSDNDC/pB
2gfPMZxwBUbpMeXqYSRO7dFTqGCKetcS7NZ+9jIrnlBzH0iC5tmT57JoRvVaxhwREajcJic42Gc3
SuTCnqA3otdrWlij1Q+KYbMy6rNdTA91Vn5bk1/tjCDY6K2JF1AM68lz9nJ8MIsKoUTGQisYsUkb
R2tkGExc9UkNxcny3GLZd4fB1ZqlHK1DxHyBRXeGjM/vH9IgRp+JGmUIqGwiP1zHva02NiuFMJ7V
7O5rxt5cY6vi4f4f8X5wtx5+dOpsJdnru6K9uD1QDQXALdGfBQr1daJhOGqITDOn6eC5MSE31c08
2C8EKMm4QayVYcIaMPbubRJLvhiAY+fwWoI38mvGYAKPGnfAsEZyZpuXsdWbVcCNHu+eOiSBuqLr
3XUVeGnNf9TJ3LKhUQX2W14m36lkeqY6tipdYeGUj8gYn7HM9WAB6yJCyNHiTerOWYRq1wbBU52w
eo0M0NMe2/3eemZ5yAYco0t4p6ewYyc9u1qD9Y7hGDYSZTWhgLg5sbusMzGfZuCHZObfSGgx6Bfa
r74rH+4EZBBZCvYGwMBSgdiwqo7dZOF2gMXJEwRXWBC6TdxCfnbj0l7mpZxTJyy0NoL83NDcYZk7
VWZrrbnvkDqZ61fRevm2qdN7hA2EmxIsMLJnWynDCRZG7rzWU3POJu/BqNA2IcTcABu+94HwkYfI
x8J372y//Jy6IsAWT/RLFcpLGRfFJvadm4IE5QXTqZPWEjyLYh7p8TrD2lb7JHGYNmOSeGKmTd4Y
Th0bBZUlr9IcjtIx8GkLtOQtOuvRMjc+tqjzNFoviiTELsU0XZnlvUPeDuNW8ZFb5g7jlsORG771
IE23lEwUoZMEOjKiIDLUIWSHghdIuHOY7qG2SIIxKnj4bbgJzPLWnujkmuRZQevIB3zKgR/gDYq+
CKlPuZ0/aFP+RfLCkwgjNOB4E4bJ2OgCbWJXo0OTM32Ebg0lhVqlqsznc3UfsRFovk3odEsMpRxt
E4bk2p1u3cm8eAHOQ8vDApKD6UYPh6V64IyVbBJAo5kzXaPOV0KgSgPISb18Yl3KUx/7L92Eej8Y
FqP6yVpmXQgKJZ6MFcuM32ia+wnJ42rw3B/L3UetLA4xxD7qjI0zAnNwUWBVszmmIL64q7p1yZNy
YGKbRnBopI4CBqV53XA7aQcatqjdRvnk7Vo2lMirmgPjhrQSJKe446tt+s+5x8gIdTOyXgfxt2Cw
Fwwq3Loo25ZIcTlkcG+QOt3BLoQJ9AAPOk3CV7O25G4sm1VaarM3o1rpZbEmM+elUCkmF8uaS474
fWKRgD+G+XMfwKOQmMImSKF+JRdIrl4rIgshXungAllBaNmP8ojq0Bv9xS6f6HloKCMPr1NKv9cO
h7zoOQ3zx1iyWU/YQhgMRKJGLXLkKhCBZh7W5L2MqR0eugkLTgE5YEzMlzLv3jItOKugfCy06kpS
+nPVPpVZ+ZxwfOAKdmnMUbsXlvbtDDBCkZFSzZVpjUVnAD7VGfkW+MFP2qZIxpKELQ4eiYW042MC
cQlHSLSeJFQ3FNB2ZI2rzpHXNA5wIqDKdxOSeUvjPhXhA+GG3KBgsndPNcq0RdajyEdDUKyYLFKI
K8YWOJKsDkEt1mZ9ZZf2RxaVLwqS17yFwq7taP6y96xkyQ3WW4xWuCN1yeQjxzYhzZGJjxOidYG+
GnXUM2lp+95L75yA45C14o/dyUc9jLmvSd65qKYY1vUb3SK+l3IKzvVXgAeJeUkdYjESwaVJQUC4
HN1uLs5mj8uyL2AMBll5VqOPSZLhKLXWQcnZm6Cd6ZgmcFLkXVnOM+FTIcMweWmt4Jv51KueM7uq
c1RWkwmyM7K7Gy3jKkt1tsXtIOgQw/pAyv1V1em3n754CepYUXHztBpBG5NdKqh42H6qZVqEeyzP
UChj88WM6itl/GM3tGgK8odC+U8NK+s4m9h4Nve16b9N/k4p440G4iew2Mw3SbArdffSkpRdjc1F
/4GmnB/QBzisi/05LO6HoEX2n243zz1xT5nZRx+Ai8Qwn/HZhVnfrcgv3vamprapVDhGGNLAs7hT
LfV74zBsC5MfPPnTWnhIJf+LqPNajlSJsugXEQEkJnlVeStXcv1CqNXdeEhM4r5+FnUnZl4qVJJa
alVB5slz9l678usXnPH7AGHPOhkRoqpxYxBliEmOqNcS+9CkD4kOCJtT3iqOrWvhz1hISO3UbX6t
qKoj9KcrTEEmiXMvKMblumv1J0cdZ2e1zXFsFEt78WxO/cEOjGviU9kimFlF9hfIERoPXhmsDZTL
jNHhZsBXbObOW7US3YzjyRMsCWJcrabeu7X9h6Dm6WFsyXtPc/7wJT87q3l/mvl3YEi6XvDuw5pe
R4PaymeHoE+JciJp98YwP0/6VxoV+7bpmy198l8FLvZ6+qWZhnLWDL/b2WNK7fjvRQPBLPf6F+Vy
mMHF9WEj3X2I2/7sO8DB2oFsQvfsjGOyHsLqN5evS5Q1hS77ArTlTsB8jOqnwHnS4QkV3Fsp2t+j
SJ47+i0JwughC8ddZEffSenchjSipEeh3jJNU7UiNi76waahAPjB2urzN/LscEzObPSC5pTpFedJ
whupRPWHIGwyFlT5yDj7pSMziuUhIUyVWR/4+L9zj8jGwiQJhG3p2PiA81hmBaVAPvRPwgbI6HHT
uUur0I2+HBUe+gyRaaCpXSv53S8ZdKKLT3kAikNBVsRetGqj6S38q0OEaAWuk7Fnx4v6ftPpnCwR
Sog8Ock8uCDQ6+m++j+mMlrUkgsqfmS3h6LPPinptMOpAHX7AuYTUSxz1NQqzzICwECIwyVX/VMP
YiIfsWNMHCVX6cwRXQ76sff+avPXktz9WgkspDouUSRZvyLpk1DRj7/SPqSsGuQ196DS+0ibYJzY
0GVJqwlBNdm8++GQrLraZh9dbPseDac4mHfCFcVxIspbVvIdvhCBKU54kRbcBs88+DOdKB14dEkC
WrG8ZiIq/gQpyu6qPaIY01xMEax1Zupz/LF8UUPrigmiXUER+fbSD9Klnoy6s9apP5+acnql9P5e
uuhuxKzcRGTCf1jdau/TjMIf3Mz93oZvzEiXuj1L6MUVZ5OjoyjsP7iR6AJAXqdVJFdtPm2tZObk
W4qr19L9q0eoMS3pxDPHItIRmrWVupdh9MOVHryc7kYAf3kWR3sk+nlK0kNL9jh+QyzxLSimzGc2
H85g1Vz3uae2QL817ezA+Zl4m2v/i/iydO0XXbFXVfS4CDvMgKQkEpjt9BtEAsbINLlWHc0RkY6/
Q0uunZ6cOAR2xBJ6FhQSl6TsjARXJDFknHV/6pkceYiKyMCd32pG+he60Qe9CWM/j+DGrfAyo8/c
5YH8E74s75I7adp4YYheANSV6cJbq0kvN4vwRyEYX7kCP7dT/3MnDPSinv45GudzmMaXGRxOGoSv
DL4/DIQ//HkH0yvB/BVwKuyqAhWJ8j7zhFxVlftEtNm0bmKt16b9C+vdl2rEJ1EvKU4c7BV2MgeE
UM8v7ChIKqHtkITEgQ7GRQvOsfRTjlX+u5bs5trheNLly7gczVKgk2BdIxCKzb0t4mummWq2TDUH
MA/hoG6jyZtkgurxTAiMoNLJqE8guRXwkTVix6aK1r1b/TMQLCWzAh+l603utDtajYz5zHKLrR4F
KWcZ5TZUBSV227AdV17nbaHH0HSpW2z6lEeFmF5CG9Zxl/g/LgKLPcCiMn4xRGJSBqVLQ5sQoMQ+
2Ig1lshjfLT1BXlncmgaYAEVrf5IjQwDw9rGZsLToTqKRSM3mjHqpIoZr/EdNcLboyp7aaVcayBY
2vscsJmusAWIdWvJp4LZ6bFA+ytdePqeCp4Xgju9WWy/ir7jg+cT8Y7Ysoo+ejYGkrjzn5ijOvpB
zgTaypyDpeyN0XBMkCk7BkaBL9ugIYlw86khY+YQmRcYE1BxOmqakCXOakHzd5RCWUvpKRUztQz9
IZqV7MkxKLez6Zek8Nv5no1qnNdEG9StGun6g2yXU3mVPJgV4c0kpD+JhBFTpLd2odBVq1gDZLKY
hgX/hr4Nd2JgupKRntTBCKCS4uZ3sNYB8wpexwGfQ9sU3toJjSsE8fUwFafaQJacmmeScyDlBviM
MBSNphcdI07Rce3zZtcxlE1OAG2+Zijm7gLT2Dj5FB8SRdd7aHW7FTUkbAt93mLO9TouvS5E2lJ5
6dYNOf2zAB+4aKHv9O4LwbuSDLXojGiIfialNo13Ljg6ezjzy/Q65ygoEc7KVdgF+c7Pg88wANFT
MHAUNX6zTDUcohOVbEcn+ombnHDP0srXgnrlgXTG8mDaKaVsnCZb30yvjHo2iUOk9Nw+23oInuvC
lc/xPBYkCOL9a3ASlUX1r2mD+QXNJqltQ3saqvEZ6/CuHyfvohCKX7oqukBy+qBHidN+kBCxfTKc
R3FUywOcNFJENIft3P2rrbnYTtjvJoR5bGLyKSOjJYwW2WZrXMwlQycvrWAzVHZ3qsZK8wv5aMh9
CTW5+6Z4iAptH3GB5nsn1pyb0F07LoW4Qbcg1UkMZ90BkonD48lQhyZs/WMfs/NAInw0M/LZZ2H/
mrIqftKDRjmZyZyFp6i3Ji3utMrewiIj9MI4Z074TrirvckCRXvNxtHC/OOj6Zp+K5G4HaE6PlAp
srCGTFJ1MacXI/fEnnu33IBbfZ1SrAg2XZd+ZFIp048iMhaO2lR89tnXIlofsGRd8Gj6F85TzSmO
TCSmkBb9Zi9jq9mVaV8iPfRfB29ge+PAtfGR8z46IStoxcq1CKDda6lLzGBF363uT2XqqY2cYm9F
hmz36DJpPMQmgoHlmS80Nsnlo7ws8QnWxRdNe7zabg8YvucohZl7ue/blyBtTw5xFY8aDHUB0uXa
JwEHOE0vVCgk8MDdiNyuF28RwZlRSJ0tOd7HjoZYEwbHiLhl04pemW8b3Cy53nsZTcWCTQ9J55op
9A+5N/0Bk4O/FTYUkWjweT0HMPxJqS5d3lUPGCmwFEbyRbWMx0RIk3c2y28JC2BbJmFysKAuB7h0
LtnkNIipk3StbSR5BjNxETQ0ATmMdrWzZTLjIGmXmq5MhVc616z8KufP1hKEsjN8k0VXHKEkkv8y
4Ow1ffh/7XwVScTmjr7ywQUTPCESrTP5ytV8z3bOiHDkjGK1GovUcjnZNmAJNdQn1bRIJh32a8bT
Dlid+8vacKZfeTre8XY+m43yH0tXVAAW8Pt1lC5lMTRES1BPdgnxMz2ta8MLSbuOO9jaMP9wZTOK
m6MrwqIj2KHkGZs8BHeEo9PS1WZe+OhKwWjYZzfUsG3NNKL06vqD7u0PIb3yBXifbzfW1TXrc+hx
AOTE2O2TRMe3IPrK+rl9q11CSrxqfKwlLaws+Gzb6SKZXtxQiH0XDuu/GzcGwz8/+9ARKnBlBazD
KvsVhqk+FXEdb8mu+ICe8mGogBJQO+iMpDIYlbDHFp5/aAj52ZGgYDAlbKInC+eT0abqfH9mpHb0
VNsmcyXLALiEueZ4f8glDI68Bx4QDzER0nWfr2ZpYKmanWzLqBddJoSNzaTNdpMXytw5kMQ3Maf9
gnm3kKKn8DfEmZXw1FbztVMJdOgIKMis8ILoorY2PflXlLpufcZIT9c9+FZd+6+2UsIoqDrCBl6i
kv0lqsQ7ljyCo2tErDlelknVtzIDV4RWcWN71Z9+wIFDL+O9rvRvhtXGMa2YGPZNcK5py8RR254k
LX+yTIFlzDYZykY8bOG3nJIKRnyfuW80+YfVNrMUwnmrAhCNgzCc3F8JWUjRYL81rdz7DqJ3dT9W
tmh4CXzeLRGj49QhzYzjdp/lAguUwRlUpjgyKS5mt8Bo3lA3zQl0ljSj2Z3r+Gw73YtMEnsXJP7S
3XHeSun9dkLzOU9p8Yf5hCDArjZgdX/qd0OZX1Hn/7JbiczLrZ948WgvEGrVknjW25xAq8nn1TdJ
uCpRHKHHcTeU3wwLgk7vjaTCCaLKax7WVxvy4dZeaI80tMmUMXmvi/wIkqz5DMhmWrimyJoWZ1iS
PWbX2jMIoavYwNNmBaV8Y4LD2mtOGPiiYoIKcAe3eQCfNPBoumYIObiJadh2kKJIJD6lI7Vb+DGV
9hr4Azm4cX2Vw21ANU6Jww6MD3LVstxuuce5LWtawwbclaIcH524eyET+XF0S+/BOrFOJ7TB8Dw0
zlsC+hSNKXiPJj8Zfk0HnIkytvuQcPSCAGEi3926z9bsR28xXMGknDDzlWi7g+B1LsQLRtZ4a8/i
tfPsfD2rTRuPbxVKO8tfbPK9fQBT+9y67UcS219RBv2iLldmzaTEK5LigIQNIGCuSXx004+ql88j
f30HAPPgNOOz1bW3OZQGHGLjq2igZTaD/Bw767vU1evQDZ8Mfd+i6EAvwdjJrnoRI2rUUABGSq36
yOhM7/wuIzMv+jTNtnnpivZDIy1lCWBuJcQHY5AhGYzNIBSALAbpx9bgPXXEuHUaF4hL2TCZGtP+
DKq2wSZQpZtpDDlVWeYCbbbHJ20GvzNA8CRWuM056tGGjArVT9HW2HHd01Tgqw+EwRC0oold9Jzj
FG9w6pIc7FnZP/QaP5VPYQgyHN5Es8HXV9/6CVhKO8Yv/CLwL1wWa2LmP5dZNkk4hHvZ3EyeUdFc
suJPo5k+fRtNyoP/Q3bC7waE0KlqvG5nTjScLQCntVXKz9YU9S6tbLkzfPeLZCp66JDqyZgoXs2p
0WDbKUgVU9ht1NvBzoMUD7fLKTZEQP9x5ww3o2VyWADoP+IwpdanJVyG8KpwWa6dAa8P4QnOp5Wz
PE1h273w+6nHoes17G82kSwrQdVLIMm08VovfBAUbJ5bgTjXJBKGkBR0Peymvj2BcZqWmg4GdD3t
+pih9EgCFueE7ElztK7ofDevvoXs0KiaF2eeP8bIbS99ynIcFy66JSBYTmnghkUDi0yZRnEdjPvR
0u+MJbYE8gSrcqZIlX586EP9IhDyH4eiPs8NONS4TjtiXpcL29RQbYxVmuYtOCckzL3z0zskDIyc
rAvNfa/d6sICT3ElS1LkoRjVs2Wua5LkWhQy9GNJ5vB7a4vv4X1ALkUfJYNuFRL6BgB231uotBlh
NhmuUrzVNF2x+V3uD6S8uhdqLopvFp79FD7F2ZA8F4SQvMToDE4qmz4zV7RXpcsPm/MfFPX3QAQM
TobymtWpg9WJHAInyNWl7qJbYiKXsvoaX1UDPRttx1+/yMpTZdLjMx233La+8QvuIVIml3Kt0SdJ
C3XII+OAaHhYCRhm8PGYxfhfZATKbWqShDd4F7/4Msqif2ju0XgNHFpT4eGCYIztMmqPpTUf8yi7
du5A4HX7icYp3Bi8Ehrq6wrVTrnxF5CjCZ1GELO+EwUhlvSmGTsDwKq1qJ/TgElTW68yrvXr0DD5
6qvyVBSyxp0LbkKqdzn6/xap0a4MsAmnXrfVvXeZwgw0xVgRlG1oUj6T/URiRdo1vO7yXVHNoe6j
ipTVwTXFaWgq/7HNPoxKrL2ZUCplwP5lwemnxwGRfB3M1bbNKy5Tsz2BGHjREQFgNRyekmS7daH9
98ztAf4o9brETNlYH2Hdc27yAw95A+0bos2clVUUCAIYKxqECtFHcEFrcI7cDTOVHkbIP10tjppc
MTwlTbYTNgHgrda3YuTAjg+/eUC9wpYTSG/NvknOVJxeMnQoO7r2HM9Rr67bJG0IUK2KB6N1P/Jo
VBw/gRi6OYY5x/1JB86lZrjXdinPWegebGGGu3TLJICbw+u6tUl0sECKi3PAXTmNRKcoig2Ao/iR
G2TFpCNEKQ3/dYBsGLhzzmSY1kwKkwLucRLvxqTHOHXkYMd76x8SVr5c+SByKfKZTpZfTBYo00s6
9wGWa5ThDgYWSWKftxQd00kRXUu66rQ2oc/TpcX9ydDHOQw99r1I4Fm1/T+cXWAqiqWM6BRpDyXS
3YZ1M+4s5q2qH47ga05ZQWYSGIQQjkjl0jf0FcGl8+ggy7XnGyPOtVZljR0Dae3UinQnjfwzwdK0
GX33DTgpIrxx5IBMSmzfDhElik/UyiDenDrKgGoM/TktvgdjZDyAgiknsAe7bPZUuEiOY8OHYoAf
2ckc65ThDN42sUUwcEWenUHlESC0OHA1LLQqL3z3CYkRAyqIfEADBO7rlYg7F1SIaz1Oc2o9+qSn
uX3erk10lA+it5JTO7TJKaRE2pcTUM2MGKk8EFjuW31JbNBdOXThMfVuLU7vFZYWHPO2K48+W0+M
iX7bdf078nHevSroNjOD5Ctbid7QLWSlAK/RWWP0bOJWOmNB2+c0Ci6WWXZr4hh2pjURnEDQ3JrU
qqsu6ABMpmFtVVi/3RtRSVbcrLFjcaBu18cgGOtdz3VOLbko462xOubaSw9Nggxm9qcjsI4ZrxQf
uWB8/vso5h/IwZV5iRrHpV3rmriPh9R5yhu3vzWhycKvSDBnA+NS7Az9ntW0uJmrJheaBv07sTqc
O/3pyTfG9J1zw8yMK4yM4eaHsn9EYXOkW75uU4ZKbbIsj63lXej//5RzMbwFQ/GSkfW4C4b5hPX5
q8rjClhmNu+jlN4bzc3yHeOBt/UNZLZpIKI9CCcTDNTYb/scMKYpCGXvxrg4IsbJttqx563w54FI
JS9dV9lg7kbAUhi7B2p5FiyPE0QxUn5PYXJBivHhO9bGjMXvpnUmQjf6+j3L0SfUyVkVMr20+Pve
gyuQhIeRDWeVlHi1K99dgmyY3hgpdkqmBF0UFe9JUUuO9hPOLphujjHl7+hmvSengRFn5Pm70Yww
Mmz5LROTtmh6muT4p51RCzC/HXazLsDDaOyOsF/3sjPiZ9304d7kzxPNx2RhMkjirnjHYVQcnBHI
nK0YYed5JS995c3MOAfE9MsvBsxP41LR97z/5lx0BAJk1inwiM4KQyd793wBKkS4rNeIeN6TwGXV
d9fYVDrC7cdpbQdT8hQMw77wCA8okiaB5eL1rzgHN7DLd36by2eHvuDblPX7krPXrtKOs8oyGigm
/1G2FSS/CbuNnKLi4BopBHmuEByjHDymxxq99hW/hHqro+NcOelzjRxmNucbYIrwHDQI2it3+Jw9
TOyTfWTWhf/TCGhCYHBehT2s0qRP/xnhIDnXEOKT02l9Lw2IWeg02Yy6XOC31WJVT+m/CpLZCuE9
XHKLJl/HWnSwaPGTWE2XNUSVL3AQS1EM73VEwlmuR387O/CwIf6tkmpSh5xT29poLIYiPr0TesGb
nDikL7KaLh6a4hmOWupV5k7XKnwLuY9AAQfdQSunPpc2kjtyukyqBC6+icuMIFw6NHKk1zu7P1xQ
7pU31Hnv64XTooNHwfgf/ASREy2WEAAj2dCUKMAc+E4urt9AyVtfgI1harDuydSbwiu+XhSJA72r
WkJ+aTr7gV3affNDp9qmFr9/afHO8FceHJzVJ+nP+NKYwp6G+tdYTxbrPjROySkHPZN+CIIMHjyi
t8Uw/x2W/vhuLtK8nEwZzul8f6XKgmDQYql/sY1UJkqgPhv+WsztHsx8yK/FlGdH2zHrlYhN+83q
uaRT0wbbP6KK9vu/yhH+CRRicHT9sgYFmqPK76e/jTUCqjUgaGkzP6smoYO0NDHsbjJ2xhBjn1ie
EphbHAaJTDyD6Fo11fSYMTPvQF0f4jhwVt5yU4CANHaeB2zv/tSSPS/NXOM2iXPuGznrW2MHHyZ0
TLSXMfUTONgcBOTb4lLZwUeAjoVQ4Wg1EOWSoq12Y+fnGw5j3SFJvHg9ViLERNWcQowxmyn39i5q
v+eycqKtKbpma+ocdhNu3Gp2A34YSVZqKp03gy72hg71sFWqyB8b1d8qMms2fXoj0R5591QWb6Nf
RfvW4rKvc51zDE3ToyYqQg3G98zf+sIdtYEaUR4dGoYry2j7t74O85Pt8nLen+o2QqXKS/aQmCMu
WKZQR6yb8jSVkQWRG1ox8/r52I5Eed+fxsCViHmXpJkYtBXaWb8Z2WK6CIocgLzRgJv3SrS1k3ug
fHBX07I1uIwldjJW5MwvNxQEU7BhywKOgaR7NFX77jJnX4lOVQfmliQzqEQvLb0Ef3XUvRl6maWT
XbQNlqd+1WCxXahO97e7FF6xo/Rh+Lp8tcoNtTcsODX/NbhUORw8ywNAtPxkUaQu2x5klftPjvou
J7wIrsD9mw0dmxenFn/uz9zRJ/csTF/vz5K49EhuIpHh/l8iEPNF44y9P3MK1d7a9BoVqQnbEYxf
EA63+5fw/aybwrRf7s+KkGxfpcOn+4/0rfolt3xyPpfLFh7rT9N44nJ/FvnIPAPLqs73f4itFiaR
1ZGLvfz6MlfDCgPUTEnEP50p0NYZtgO2RL7a1wC6B1QWpMjzVYBmwabVBBTfX4JcVcG2CcKawyjf
bEiXIIuRm+f+1QacySF3GUbd/y1+i+7oWxL+5PLNQz06p76QjEWWn5wEZnFJkLvSGObFLTI6/mEf
vt1/sGOMzVMXEyZz/+v6JnlJQ4FiCAVIo61gHSZJ/6oW7HoZjW+zzqabGBeXzqPRC+8RBa199lnL
HjJkDUNSBc9asa8zO+dcGk/Ps6kuirP3yURNu2+n0Vr5NYG2rs+aX8XSvPHenywtEZBTWO6xKTpv
4/KXItYo9hZIvbXFQYNVKXJQcY0jTb3JIjnPQoAONxrxIMPtVlsJ5heyH0w8OAjnM0InStReXv6c
2dK45aNOX/ySKMVaRW/B8uDKL9FG5muSQNuq4T+UpbwS45wQIeDnoMvsgE5n3KMajF9BpP/N2eUv
5nJf09gEbDIQeO9yyl/fP+fiYVpGAfAWFouRvWxx3fzpj/1wMAWM1L7o5rdZzbsQoMVOOGTp3j9F
GcxgrCMCrOiUfLj/B9OECkE6xldmBd4udlsIdJWyngPcQl2Maef+kDhXgG3G6/0vlNG07SLk8mPr
Qd1OjRtJe+pBUcOsC1IAjYjxEUjgW+BgVkkYmJ9hx/U734zN9RwD8/AdyKJgXd2bQDe6xUvXbabl
X3S4mA5956LubKlzl6WM9pxztji7I7j38jffHTValeLp/kXhw13iFkfGAFvH1XH+htr/2MEBfHQ8
prYlpJCkUv/skJZC5IvxNifWazlU7dUoUUSHUf/kTQsTphLGvuIW9lNrpmXhMK9w3J1uiTn0ckZ2
oKrwywfMTYP+Gasl4/hlV5CVER3ymhzlsSv1DbJP9Fg3DhfLoz/M05sjRPDEpX2kn+9fWnf4Mr1B
X+18Pg8+Voi8L26cb68E2qC2J9V3HUEmZmVEk2gmHObr5HnO+z86KO3LqF2xp/3tEdk6Gw9VGHOg
1LSC0siLLgk+HAtUNLxdNA9LmEQQMaAg7Ty/RWkfbFM6Amunpp2fjNP3mHLnMLIc6ek/pkZ76aRN
kqCr2mdw+VuOsRNW0+QnpCh7HU2gX7JUORZ+tOrtuDNNB5hrZG+N/l34SIRmvwKvmi2mfctcpRnA
pmSZo7l4qbYi8KJNRxzHzS6/CzLAcHvof4agxRmOKr+ZDQUf0YR4N3AOifRgVxwv4rpqX7TxB2mO
/9posEYEp03IKDLqKU7sJZyoiqzzi3CD17xq5zXTaSJHNI5Ja/k/CQMqcNFz5PYUTLDl3XxFcOGH
2XA16/oVO6p5uz8Ym0l0CdknSbq/j/9MlbIKpTR6lj8igva0ghQZbI1GEKuZemtT3ZhM3ITS3SrQ
4uwxr8998lphYe4tXdjLVvtGx9nDvuHvRUAjkYjt7oDV7SAhrD5EQ0uxbsC8mMqgou0V1LcQEzm7
2xCw5avmVkZFxAEIl5Q3DR8WsMuLrP2ARAfk6oL2jOu81bIX15gwPdFZLe4WBv1R+9krw1y7EisT
IHn/WGjaR35VqJMTFzWeh9p47czSBAHUsHnk24QI9zd67QFM2kGs5dR/SYUFphBJcbp/u1suIiLT
fG/jzawbQhGraHgdjWJrUEDvIkNTeU9oQ8BbT9tUwM8vVfBouQae4tm5zYHh3JayCS3sjdvYhBrU
HM0p/dSWtxkziBaZDL2bbdpyHUsi6dCV+TduynITRO6zladfFdQSCCrVE8f6K20bhOiknI85LWFk
vyQ/db+COkj3nvT1q7bPNCHaG2V+9lL2HPEWGYF0wOq3GHgaaV8D0+33s088bVbDejY/KgZaaE87
+q7e1F/J0+iv949KAkOvsmo+lE2jlcYNymlWDWKLZIZXDk+USdu1Ta73h5TbaDP1+qlQzUfq+6Q2
TmNxjf/vo4ozL3iM+NCOxcWpNAKb+3cUy7fpHnt1FiQv2dBtGkpoqmQ+XcJEZlaa0BdPbdNYRwTN
BG7tHEudnyYMZatR0z8a6QheST6niVQFpwzd1VblEdW6g85LMr9PsEqnM5aSLhQsnCI9i+Qo0Yld
aFMxVKXVQphVUpPmNLScnEvOBcsXAvSg/33LsDw1aPuFI6TV++e7jl271OhXm/4zNzIOZbm0jqw5
//vR/XNIjYudPUWXeK6G4/2hwBSxZZP6FbvRZyyseisDq8PQktHEAALOoz+H3fH+2aCfUb7cn/dI
wbzsm3ov2hodVYs35eRjNs+dtt68Whe/egXJnxFXQl+lrN762DxMqs+eRYV1si9IQgKRvAtchE8d
zZP1OLXdRneD/YA6Tq9ROBLoMBKX6GHJ+U0I0l9NFPM+1AHYFSe0Dn1NT9dJ5+qLNwsKe9H9pjB0
UeZj062oz7YdjQZUhdRnNgcjLA9N+xxLtfeAhPJOyhM5Vc1hAnI15vnWHXBzTbTzam+yXpX0TzRK
sLk2VvDcjhCcvGGOn4w0j85ppwQNOzn8zh4No09+1XT7Ssjrazs1rBMjhv6JnNd/hMptGFTtAeE8
mZHw3q2Y+UxJlMRLQHNd+5GERlRxXhxFt+KSn1fNFTuaOCiIQwAaS3RQbZwdiij6bTe7qpPMbRjT
3mrCtdedbNI90YDjNmAOu5+Vu7XZLr/r4jMpjGVw5zvvRKvRdfmcu1r/NHnbrfJMVo8FkuuNnzpY
BhqVAetSzhmGPQ4UD8WfZYbu0R+ilxi9/SEGA7t2YKD/FuG7mBhpy8Rf143NxCmn/43pRG2Nevwy
1fLuTc2JFdq7IY/6tmjdcQYejScphAcSjYFDr0N8IrX9KEa4+xGvvIhzWku8Ko829qeWQQtmCkt/
MR3/oPsa/jUQ6UxuzxrO5Hoz2E5P3B1srDCl5xMQEWTU/afmUkAb0nvXDJvUzQU8Pi3fmXsDQiRV
LPAC9OR1ObsnYeAbFGmNt0gm1WWsbefdM76n3FWfTdYnp4aZ3UrGsLRK/JK6pAWcZ03AxQ84G+Oe
8eqzmiOmrL4imbpbokhgdsdRfoptizICFZeEMz1I3kuyIJE/22xykhFeG37EsMZ2aT3p8xymyJw6
Y5OrOL940KjpP4y/5xBtFaNjsEAFmpxhkqjakHeTy/vSNhHFatYIuZvLKXkImdElOdlNflci+0aK
kusq3fnZfB3r8DerO4h9uhcI/CQJrf60bxGWdbSTaZXPnBHp+TbPgiST7WwRGdF0qGcoionNhTG2
9pxylcfKPrqpQllqBwwgSP1FDcUErrFHH6HmvyQT7pkzkEdoGh+NcfRvaHS0w3yPnD8uYkDF7iLR
IpFw8AesqpZbrZapsxPP50yDRZQuBr7CEtvWoqeHrii90H8DqFKeOLfBhvbVKe5JGw3r1kc+T73o
T+n5/uBxPtk0DkDfUiZq4xLDyGJbC4xg0nxzBTjPwLROluW9yWrSOyJ0PIJZS/8MXTRAd4Lara3D
GvXz76mTmOZgN8280GCcbxK92qpHCAl+KY1PSJ/j0/0jU5HxpGT4BwWps/N8/TWVLUN2RWJzgYnr
lNhWfIqtMD65A3zjPsGFbTNfOJnLAyO74jRByD4anOhEVP73mf//Wp1M3+aIfGwSfJNAbnKczf5/
PwJf5uHZPFYjwaP18jDBzvTTqd1jvBYOGQzUgX1utf/9bNRv/t5P5cZffhPpXfs5JTLF0fZPMVjF
kXDSVe2LAF76UAHZRo/hJ5cmobtdlhwkOMixFpKoUJ2k0VWnusOf2qYMTnPFgMYbm4MfgVAJlgfT
9/qTGWZQQltg5EQgqQoIuAqE9lf2UF5cVXM+GuOcJhf7z1SK7/uzfqrz0/2j/3+4fy738usQmPHO
BBjtd+aprnqD4HJW06lCgxY3GcPZTkCBjie8Qp5b3DCBkzul9wES19P9wUL6CiIMKopTzcfZMOj0
Uexj2OgeSL+DyJraw8Ed2k27AM1B+KyDmXAPotMxk6bp6f7i3d+hNIm6Y0YjwFHG8NQbcUSIrJxf
jFQhUiLAbce6hWjVxcieT5X6cKyOCaI2/a/eD35kbky/edseaa9ZT2huMQoIEuOBkQAFqt/LAK6M
nOxX3VbiNHX66Nuz+7csAeNLr/0noJ1PWEuOSSmeGHXTAEdkSyvcMj5nPYuHqK3SbY1lfasTUkdq
Q5e3VKXn2F+0YqKqXwaRpBs6e/op7UGf9A2eZQ+Xyk4Aa74oASaGy/yXXTbDqaDXdqhdP8KL0mUn
5kPWXlm1fZ4FslGTQe/RVNXZxpwLJWMun5hiwskPQ/AMMyR2laNO/B/mzmM5diW91u+iOToSQMJN
NCiDciSrWLSbEwTdhknYhMfT66uW7o0rRdyBQhMN+kSf6HN2k1VA5m/W+lYGr4U6kaUgyM18tLd+
jqxnSnz5UgMxU6zXGcWt40xyzifpchxsHGeNfjS4PUdsc48L5gRLAkJ36L/GDK5GDk9xUzLgh8+g
jae4zs0NHiU+E4EbEdwHvUPl3GfQIPegMhRHSD0dLcfAEWhSxJN2bB+bzkI0PkTdXgvbJygK9bPW
cPh9A4JaZLKirG3Al3zmacdUT+vhQMxgWOUsiL0ql4cym5gfQCTZDha/PfNFYJ4SO9YscrU3veAr
WsAtJW4QPZrJhLea7V9RmPfylh1QufZZ1cQSoTXwr/A6CEi7/bd2GeYVcNBT3c1Q/nCPYw7sNqTY
iIfKmu4dDwdFEjWwPaIzvW/LEo0NcuIHb7dhCbmVGWU7Aj+bDHDs30pcrBr/3gT9J3Wme8slTqEg
iQvnXFi1SMnzyiF4CXjHPgNKLVxSRGoqi2dHst/NsWfkVrZTlX/g7Serc1YBcmdY+Jk5yodhid6H
OH9Mi4/Obpww6WW/ayllOR6sFWl8ya0cbi7KT8jwEiOpa4xfz470nslgEtfcFysS1utDAOM69JSb
fQYzgZ/jh+u7J/plYzWZhMZYU/1ERA0SB65oJ24YSBUYrtruPc4wb81GN+w6Fg48TYH3SbXBGSGy
kWHJtFvGejO2pAHGiihFu/glDulDm4esFGIbWYN3rCn75tjaBLXH7r7Ru9xD/xJE/YQJSXLOJ4t4
Y1gbdkmLfIdk3mfTfh6L5FQwTtizuW53KY+xwG2PxrbwZHKZGjyRWQaEG3eiDY+rdoPpUCtFbNcg
oQRr11vXlvHB7YSs4mpIL7mi79i0gLm4zmiX7Mg+iKi8Fik5gZ2yTpBWwcNKpDDJ0v2JWpPHIc3P
XmNWzwl+KHbX3nedOd/j2O7M24dXjYTKRaLgzDIf8M4R6eKJOoQFsbZJ1ljFRQMS28LR5HQghjt4
k/LmXEO3s1JZaiNCzpd7ENVglJtu11bVX4cNcufs5mDYDnlOrUaj0zQAsAaGcrqMfkYwwAU6VeJZ
rws61x3bHdJQWD8A/THYs3n1viys+ujOdLvzXOdrbdws6OAdzUDD+izM/GhAG/eWdJPcpBxpAOKT
Kddv6/+4WXD1R1uGBFjyqOqoC6XvxPuxLEl9tu6g2Pb3ALj0usSIfvsXeT0BvPA2ixgbgEiLr6LG
ijnmZK+Y4ADP8OnJW0GAmeJaNmP4fmnLRxW1SFBmxIarZtZBSDx4upnTCKLaXIkVMOCRVhSXaOXi
V5cdTO2lM+9cMUE1BRsOfwGAao2yEm+RhTYt/UI/zItTUePEOBfaAYJw7b2PgyBRvNWSIS/BOUDi
ww5fBALO5qWqix5x9SGXYFQNEO2grhuf3rbx73vGSk3sP3j5Q4Bu5wGTmHcP82sGWr/3U/TCYEj5
yahAXEisXddHBGr0pcuUwik3wwCR4KnxlITmRHhvMphsLLR/KV2IxgEZ7RkWwId//oUs38HeJfMi
Tzoe5TqOUnCIZY5Nolb5jqgBhPGesnaD6wXrVmanAvcYGz7Te/jnXxSliDm13dEtHoOGPgfDJMfu
V+9/5Dx63NmqWkOAeRTd4JziVh3w0QUuEIdCX4Ehl1umPV8Wlf9rHbOLbzYAcDGJGaepcPgKRl8f
8BV+ZdgNt6NWKIsJHxa9Y2/NlLoTENfFSQnzqwlaKHPOZsEPAqYJSJX27sCysftwe6bXhA/Urfvq
tSnT7+C9rgzvfuGVHIP6YYpYNrcKWwXzV+KOF+hjgZgIqElwDY1ltklSpO6emD6NW8RWl9ZvSDan
0ALgkufpHDo+2BwttxEpVwgnrLc5gUdL/lxq0LL6ZZreu0F25peOMqglNy8Zt16Fgh9/0lM0iW8n
NbuvCnwxwjQ/xCGWr5ImRQEl/BEaUSu3tSfPtqHIcpTwDYJy7bjGPjuy/x5XLJP1eTQZCedQJjZL
jJwbGtPCTSd/jSSCMZZUu3RKIvTXfJ+jrP+4ea5pkGGiG8ZTYCQ/oktsDjxc93aq3ryeeIsCvjrB
Bne96FB6IP7JsxPJUiJUsYXCufThTiDHs1CXhEvqPixF/5fRAhzvIvuNayfYcTjR3CQ//GrmNu/Y
MRcMPo9LYP3AW0Q/5IhrlUcMqvh6V/h18KNhfugEdBPhtn8mMBU8yOTMpMYhFbfQibnoX0YiUyHS
xOdSoUfmHxFiyV4lU4XZHzmy53bZLXH3hWJ83wYN1zMM+xXjgDIs3BwJZ5q8TqaIT8kCqHlo069Z
iC+DyQa8GyoFG2BNQLwMq5lNVxfZtiN9NiiACItbBEmALJQb6m6oPLK8IqKQeW84LrTEaKOhBaxw
VaBlROySZI1PoqIP2ZAwNjaE2MmTeQdLYe1q+wJHAMWZdeII2ZA0g1QA6+acmX3oRQMMZcnlWCV0
aynDkrqTL6MRX7zc/rJlBpO9HjzGl4ZCZ1U99Ub8opaGrXyxsIBzQBY1i8Gi0XqJ3OYtIQtaz9bf
5JYthkl/nS/Bp83mBdWy+pAgCZSp9HMPoy8R1RUCzzNANtLXTfmJN5PMOZ/RVE34Eu9hYDc/icFu
LYGsbgzltKFJeOwD8CVzEUaevkPOYB3wx/Jjz/eiZWI4pqm/jTLiCztDohsGzTXScsQ5fDEfgKUd
EfboFtT1y4H1NImrLVwu2+0+DYvrAmzQwlXkkB/oUlUErMBFeTD9BkMf741Cgx5GTX3PFiU5qKh4
8hBV3P4s4Mq9lXnhkwJPRZkKo3cOPuIew1+uRU5Ko/vsuTPjrxslmun9N5ofHAvdzBhKn0ggXQPa
ALOb0F3AMN64tjomccqMrvD6dRmMd63zqazk6PZOhuIhfssr/T65lKVOoFHZj+2FV2eLIElyt6Vf
rYVNqTXEsAmcnzbGRd/Owb5OKuawfOv6vuozRjlReV4SW6xzxrm7OMMRghYG8w+QxxbntSIl2Z96
GGAepWGuon2GamNfpGnBpddwyxLUTUrQJ2eODOXgYwDvwrZdKDjzIVpnNj6oikGRcsw7CxKDPXEe
orEtyydEVy6cwOCVDWAFIZuMz8atPkwT5/PNLuYm/T0BYPzgGexnBvANZwlFh68vs8nD3brdH0VF
DFu8PTPRew5U9NDa7LfQEGyslITMngHUaoLVDnzafAWicbN2j2eZI2SpDZKL9V/qQoDI9pF/0l5l
TVvicCaQN+52zuL/mE7HDy/rD923d+VMJFljlOee5OqVZzBjR3yKYK8jMLD0qrC+bysSVslfv0us
+7JnxtA69Ad4yy6TAPOesC5jkHkyqhZiTE2cPQywQWH+bpeXMfpDrO+NfcW95PgCdDihgfliXAi2
wjnuasqo4q1lElRLo+cx95gbIt/kCwWLVm3SYFnjQEFc1yJNFkb05OfjixigTeKCbNeLDgjOnLx2
7TtAraPm0At3QgZLZJQVTEDGRmuHyZgSJd0m7vKD0vCFPGrMonnxWAuzWHuJe2+0vNjd0G6N3rrn
G/E4dgpSOdEJjVb+CWrg3fYPCQ5KwUqH/Dp6Ct9hwBhzXWZRwugRgUHL4EPmcivSGNdXi0mYwU9b
5VuJGHTFZnjNQEmShkOahDASjT7WDRuykUGgnJ3YeL9FVMog+6BnSTABXNN6OdA3/OXt4UNucCKX
nBS+yzXZl/IjdmHmzT68SX3SCcHsdfTXdZurEByVOOOyMrgUif8+BuNh6dGM5tCeEaI+x2X3dyp3
fSC4VfGHwRlo6UOOi5V+TdSHbYQBEO8wA/DuEncPveMwtZ0lQ1Tzw+6JDga2tFq0uJ1U5EfhcGLo
LMOGTkHYJZaQSjsb3SLBTIQJFmhivE7QT7G88km/z4r/X5KjOB+KixWQs2YBOEHk4bw1WFMbZFWt
w8auIQBnO8zOFUHnd/DrGESnz6TJrzI874CsMTSoEGWpdagD7wi44o40jA+sr8EOUlazJYsGxqHV
Ewzi9uupCdAVyOsY9I8G4ArS6MFBSdqVaHqKXAGKtrDVWkXxV4Yv3EcxkHDyjrpj5By3X0FCTFZd
UzcQxNBu+jx6QvsEAg6HMOYpolEUX1AEprDk9Gbzo9aTG/KkeDgYOnbYiv6vBJSIzQkbNmo8YyLo
6beMaUKNzwTnO6slyBh191d55TVO+hbeRLmtC4YVHQh5Pm9tdNfUcu6cuHqRyXDlULKSJLTx2VCp
KWA9zxTGGHaudT+9Btl8tIqup0ScL5yyd2XnYVnlAB0zsbYS72IX8zEpuCYs3aALa3nn7cOincdY
lwAUkk3slaxSHntBHojOYSO34RLTa4h5YabEHj/ys4dEWvyveJzqieg9q3zzAw6A1uyPHCZUi+43
IpwHsbTnDh3FyL7Piou/HerZLXyjZxkg/EfI8SV7/e2S79XFvJJZvYld0a3MhefO7WCMwiDEm3ot
ue9xPnw57vIOUJ82zjawgupNNU4UnVa96ubljjklFzl8mQi2cGgjup0n+cGgAIA0Z1yHP/YWPqHQ
Kkf+sY7YqLvi6CQNIioSmMs0LM1hlwxn20kPAFn2gfSe8o86YTQaOaO5JWj40mUGRjJiIYbaLPaL
Wf7prYjMICuJtovNH29brg+3merVKvI+dAzKb93jzKfvzinALzmBBoiYMdf45YFRUwPEBVZGACIq
R4q1T3sCxsr3TA90Y011GkQn8Izx2fDFCFnDdCtKEqVYDzVJ8Br32tlRuvAyQRlqa7c69EE4Bf17
Qwzbnos2R29/6hFeEYQARsQx34d+2HsjpNQaw/NWWeXRRfu5KauOjq8jJZkTblpbenydiVz493lA
qsQ+jjoWiAoZfruM28BWlxthGKwGzpCMmCs8fN3pFutSpS7OkBHFSVQccisa7tMR00T3x9PDrsAj
sldj0YHcXlzyF6xmP5cxYkRPfHsQzLccdWGuYFBBGK24Tg/z5AO1AzK0iqP6VPqQQpep/PHTW6GB
HnDdccCvZ1W8jhaak0TYxB8Nh/rmUmojmBxtAEqEnVwxJYptAJ3yiKxSgwJkFsyQyX0epx4quCLE
y4TcgVxg2U4G7cxM0b410owgZykfmsh4j3w1UaCidzLYTVGHIABI4r3ZCpqwZO+64EEcdko7fER3
ykPghsDkUT7McH3uPKM6jkHOqWNHiPi7AIvIqFE9Gp0ZapfsMaTkYTc3u6aVqE7t3F5PBedY7SCH
yXqUhn2yR/B+imob9lTHPZMIdbHR7+oK0BFCbjb9N2xrglbCbZwNTsP0XoweTxAeqxXSmA9r0kAE
KYhQM23TwIhYSMVEm2Us+avqPWKQDIU7oESXj2IE+lR0qHM9a3qzJexGlCIGoJyu2HpewMYmJWWy
wtJ9o3Q7S8Ck3yCfQ1rd1jSoU+M22Hg5lE/tG682dfQkhv4JLXot643kdoFoEd0BUyNWd5D4Y0Ru
rrMSYg1wGxCyjsWK0xJFmNswT6N4fiBY4JQrYCDFfMmAUB9i9JA8HkCIVPVWoCxHiuzEtOfaBUyI
HtdkVPXYsIfTxuBsgB7kBMYScuE6yZ/FodQKgFn0JUNEvF28Bdjuuav+oJ3YBUt9bzqpvXHYtWwq
y/Zu/IuR2oQXzc8UQXGmGyL0NPFAl+VWkc+3xzlH3WR8j5Hb7qXoED2aW80uea6keAsCQqBa8IU+
ejfWeX/8pYF4dzNeCpDjxgR5gFSkVTaDsE0LBBTMHj5a9r+31Q1TKg1QbJGXYjGdja28D97ngCz2
wsDfZI/C2tJGWXa+y/B9cB1FEOg8+SZG/FSFxbfs88yDXW/8kr6vRTSdq9YDAMf41e/HlyimNgUe
pXyThPb5lvZWxKTp3Zomt/PEbuA6xdE1rPspJ6dmaA5zwhJL4JPjs9sa/jyDyCswxKX6vpPxvHXi
5ZaDiOBIR5hgiQVaob44uVbwWxILuitr9bNk5KKmuudWEf5qZHgGLqsJl0r8jA2/cUWin4DdymwK
GZxDUCleKgLZ7RxzS+lPnD1ABKE0gWcbH/O0tLZ1puXK5VOUDdIs6KXw4J3o1cE9ctfP+sEik+DB
NJwTDcRGM4+685JypKcl7CxVHuWhHYeWo57SMfZWIyTHNQij539SAeau3sZGOu/cxQpJG+caYhm0
FQje10WVlJuMz3ENrRCthds/unyCTv8CfeZBT50NIskESVb7GVIDdXSaMJD0jZ1P0mfb/5oxllOb
pFxIvwOuEI1HlQ1Sfyta8NNKxlfbwjAaLqKC5JYIX9lcscjTQf2GbxnqhKG3WY050L+laYlpeYzY
ThzgCjzqgDwAZgwtQljqTi8bYdBGsAbSTJwKM3vAEqJfo8nod2oklahnebwp5vJUGxSeVfxlpNE3
TLOT3VbTq5rfYtQzGBnZUwQzdXheADiJ1YLUi0BxaN1uxT7GV4fYyu7nIntkWew8dbeQP3sJvJA4
HeF0wzGdlzAdiyx04/yng4bVkrD+7AXQi10SUdxbPT0o+ym1BDrw4SIXlIwom+hjFpAJNe6pxjF+
KApOS4BZsKT6gfmcEbRsNFffghhnGfq7Q/I9ZB6pCWUUHX3preqEKDx7mbdNSjps5dzyC/AaFzZR
yxFo+25OmSHHzR/umXuy4VFOj92D0RehnxD7rQvu6grQ2NbtrAlLwiTWTsJOhy4x2vSG9yFtV26I
euu2ZcchsHgQTht73FPtfQRBDxsKsyz8IeeM/KvbVFWQUq0Wcq2lh+QZDZmjyx95WhjnrWnHhh0i
3DuRgyjKUHMUuVhOaQCGjPLkQFQ0u++lkXsEFGABGRCB1cRBuVhDsZ6i5JrnxWbok+axbzcQK3gx
W0fDnHjOqwDqdCTaQ1MpPJEjI55K79KmcneKd7p3HXQN475M4wMKBHfHiDVaE2nnmuV7Gt9ZTdce
ZF/8RU3wxbbmyeVfIv4H16dz287O7uvAvvSmMZjXddM9Z2RNrJK4OUeOGPbFbU8yYtewg+bRK8li
0iJ7GXjb+RqLp3G6W/ypvjVw+3K6yec0wvTUHu9Tg6HGjCzFl+TKEzbMoozA89Dr5TvXwZpZU/Rn
rJIX2L526ChoO9YMXW9Ji6OXIIeoDbGL+UAgduK7AxPtgzzPjV07GgmwUOST+IMx5xk4X6BI92dN
4kCL68LFKfs4LS3ZSqrlFYNVhTe8g8BSQdLui40ISHU1eUN2EocBBJunIY1Q8nYYuYTj0T+qtSFi
RCNDgsgBxXufVD+10NvGtN+8IO05xAbm4dTp1YA9RRnbRSO+uY06t0EDBUsyM0/tGrvEyFVYTu+5
Ar9EwU/MwGYwqr2065+COwfYDKf4jR1cnyeIVwfiow/s7LdOlJ/bMX2ImFQTmMb43RDchVVu3o+L
+5QhTCS1EvJDUcGyiVuGn3XPjsvlEqbVEVvMwbepgEf3AbJ46NDsl0vgMwJsz6lleKGqW+ihl6Vu
PizZMtjGhL4qm5OdqXGbcrisjAypRGmig7L3FXK9m1MCWj3TL7MtL5NvfdUxNB3TZEe3wPzwohL5
lF0fsoJXCjhPCdcS8sMADt2wGP17PYAGUSIBFA6/y4COP4h+CybuSCpcnAwBE4lcet7OLKKHwEC6
7xNXvFVN+s5sjEFetoSeDlCwxX+rHvQt+fCn0XOK0HGW93xMv1TZgHhvCHgRmWDjO3NnFpxCTVxu
BBV3jdiGQ9BXO9js1cNUUA2Rb3fBncPSmMB2C2ZSUjP/jEy2OPWNBTC2+rOxCpw2Q39AtJuEymOw
2yxnRzXRA7lg/CWxnWNa94/mwDlmt+5eVanaW6Z5AKgL5lYwwq6KivJYVJ9jZrIlHDV/NmQrfm+b
wWZBcKhKM9QCOh1e5iU4zaTGs/uB8dJ4Fp1Dl5+W2fWYQ0iw5ICpjxFX8aNTIwyPYxT0wM+qhQUk
SxLMbMYXWaHONgGFTUqVdcmN8jeHO/LQar1V8jbOTJsPYVVkd6N7n+VLX9rmY+ak1mOfdsU9hOU7
hBTlQS2Guypj5b3Ec7yPTEaHNdF3LoP6xp+mgzlC9PARvLp9t0rZWXOZTeyfswlDAUNuH4+LVds9
EJnK3SoUXWdRed6x77pjQBJtn7Az57XfLqO41OXwyRiTPGuuVZrgF6A65bq8SWXS+r1TqoPVxd0u
gw93QnHCL/wrgpC8bbUbBNRPh7S20FJ48q3Zw8w17LWjLpOrkxPOeEt9yqlEv1zXjDE6FXLGHTGT
wycMWHku8U/bN6GW7RFx85czpAgEhuGE8IYNEG6N3VjC9E4c9hgVMqsyyj+MnmVnGTefc2q/+xaO
VwhQpH15yfBkOt6l97EHwlkiJ8OujiT9ZfubOOCU6I6hyfKYafwKA1Ioemr+1OnZbNgCNwVB54n1
yUZJsFcgZsVyl2xHd3LW+KGHxJwQ9HhgnBmsLbmAq+WQWJYny1PQY+qJxCcnykf6HXgKqoHk+o5k
F7q3FJZEWCFqI7kyey/dt1x1zo3c5wYAVf7lvx0h9j8JB/t/s8H+dfdb3RK42v+aM/a/MUGMeC+i
1v4/CWJrfgtKpf+cOca/8e8hYqb7DzPgaADK7tuYWD3r/4SI+f+QIFRMYVpMLYSLV/v/hoiZ9j+Q
exIrhk+DFt10Sf76jxAx8x8uLRnbNVYAcAQsK/hvhYiZgfdfQsRMEx1NQIqZGwSub9r2fw4RE4mb
4wa0wiH27426CYvGybetTBXedfqICCX7Fgs9W7XtmPYg/sewZBOYV6C15MTkIJFf3MBft3GKa3Wb
qKOgGmK32EhGbetE5YdGgCu1tEItPuOztOUvK9znvkqZ9jQJmi9kGBR3PQF6gESFlOaqHvInNrLL
sWs1p7qN0z9p3oVUTCJcTG9t/FRYwJpyW66XQtYP9q2Zp1BvYOCEdRf/aYaYHbmHwRSDUFJLNLD1
1XQcsHMSC6Myfnujeg4GdhxT5WEK19SljGxXcV4cl3T+qFXzJx6ZTTBgLXZ9zTAByfDWw/ZaTLQK
bMz3ainem6jcg8MfNxlq8tXApi3CFhsW9rTujbLc+7OPoWZUOS4ZH1mlCyI5CAd50BC01pFjzky1
O4IoyClMvfdeLTO9tbTCNPC200B/upBjj8r3iAZ77ZlsgmRDbiuk6MiaP2GHx9yTeUsjYxS32MLa
77YZJhazi51DMlZhavXn2GX2bzp2sbHGgm+ve1q84iJpe1foO+O1dtXJY7ohSEMg1PF3RO6/JwUu
1C92Uz2D7Usqtq0FLFncF2FeZc85+MN0nJ9Hf7rGuns1KJV2GCwgrnrxrqP5safxpEGDvk+jPMw9
ZES99GRt5Q7elVjujIzgosR684jX3poSzjQyGBHWBK161vBMFHp6ZwmBIGj4lrNdYwlh5wG3ZzVo
giqCJNvaKZgPabWPKE43XudxwsvhJ16a26eRbBzizIoAzyNVnn3HJ0WoN+o7RsqWm/7p0n9+I8ZX
L723tHDjNY6QCpiBeHDKj9m+SUDn9q9Rg8/mil2aZWNPLNMnm3lzqkgFWjBXVNZxmsq3hKzkHfCB
Dhm+Q9eDzINsOPCMCiJLXz+Y6Q0lF/kn02F6VDVTAlUlP9w4eSs7E/kWQ9wBrqS/7X0QOPHU3Vkk
z28y/Tyxd9iQ5nm/zOonA/tEZzTyM5XIr3GnB8WVPjQcivKzrkmki40TMail9reyrQ8yGddBpV+A
kLDTISuvc/VX3dEIsF0HLrDHqHeVIMRX3Ge3533wsD9jlY1Xsx1qNT9BCCKbOM1stAXC2UaaHhKp
pE2xXKcg5xSuoI3HqIbF4xQZ5+YmuJqZHrsk3VDQmnLX6p7PhNzcdDa7Ayl5j7PLTSY16B78kCGX
twmyEhBYsQAf0IXxhVP8BU8XFs+OtbcTkRbNcseOOCciebGW+NrevNqe3A4BdIbZEfUK64GJt+wh
nbE5eUxmWkMdOwf5UJQ5TCZXC9+7uvOyejdQy/QDnUmvUhQ4tK2y4+8S8tN2U7UBHP5c+t2jZ/jl
1fHyfVbY5KxZo0PhTxGuVbvhDYLxqVRoQJefKkLeSvUMjmeXuc2CJS85JrZ1SpouC9G4HG4Bhqln
/db05WsSuKm/yScDdRlwgPI7yjTDFVDSqfF0DoRE6WgmrrSwv/zxj99WF3P07jsiXa6tZQhMXeq7
iQZEeChuCqSGxwG10FZ26QiQv0Vr/tabnFM1eXh+rU+GjL373ArWiKjPhjX3f815wA+XekfUafe5
gxesYPGR6+I+1qm1JWCo31EdVUSN8WWOYAc3hulBsxcYGRkHcQvE2noy0eHCDzG6z06ORzDv1Z1M
sMxA3Z/Urf5x3ruWz81marGGhVJtfdwQrYIlqmpmoMrQD60STagmJtL6BCzHPU1ZNG7R+KRHN2iv
gsyysKpMB82eVqQXN9WBXmhPBGPJOadpoIQJeKeUwX5Usr+virYMUVIPj2X7NCU4OoKKN5hcROfg
3OQ9BbrxHbLSs0mng5YK/p2J4veD+cOrGixzhaH3zpG2eDDm7yj7TlSl/tisdZwkMzfjKNQGuQOu
zJY3m7zAla6bL5nn6jFSvXvOk7hYKRGrS54Fr83OTGhs2pHe2hz9l8JzX4VRf7jcZQx89clmVMUG
PQe/IrviglOJD29gE1r67A782DbPwix/DOAc5GX4G+Ej57JnwvtuJadkkzotCZTE25PDxg9odfNu
EygI5HDhMhZyW7RX0yfOO0fbCsxo1VacMaQ13OO7aHgAWIh5stU7rGB5H7DTJCy8lVc1EdUjNfs9
Q7tvTXJf6Je85wTt/ZZpQ7vpYu8X6HO+cZlz52m6NnLyhGkQfeN2yWXsdydScz1r3DuWGyIVB6Ce
pdxhRXwtIfM5mfmTKwYLvvFX1uaVcJsEZ4r7dyaNLdO52rrF9FIiVAvm9G/nM5CaUsp9AqXuRl65
iH73xkc1cs8Gj07LV2A+Rgx89RsUnRAM97ZrnWWpQnMyvqukhzOfFy9CZz9d8JHYyUu6YE+Y3OnO
T9y/ChONG++F/mHW/EcbxPvAsogOEXtD1BJ715m3IiKLuECDdGjWTVAdh6naOcUWaztv0V3Vs+tF
IX61jBLhCQM1xCnGl6rZQhjFIlcFrACP0Z+HOYPlGR9GsJTnjnF6VRJNQ3F0ze30msfAetHeVJHF
FE/nIf3H/VTED6538XxCZxSMIpSwaKmvZEwfo2T86oh+wfM8HI3C/fKIcM+N8YkUeU5td3oXBHak
2XApPWCjogzuGU9vsFoeW9m/j1G+nVX77foDN2vVrPVI4kLH6jFp+NAJPyY6euzqdclOLuNkXg1+
/BejZcmom8OU04JcpLxl/MfOupJ8RwQCPSVNj+w4cc59BDdT2+dhLs/K5hG0k+7UEAVH7OEnjHhy
1zXLhGYeGXGbBV1M/U0aH6IDjGnIlLuj1eUWICt33WnqSKvL2P5EuMhrOcIs4e9ywnI4T8cFFuxS
hgDzhrVjqq8MhWX5rez5SRbpl53x5nU15g2aeTOOKVfNa6lcArBqY9c8jqUwdnPONAcTPE+tlTH+
bI/5lLwMdpvtiBRf+0H7GqQmm4QE/1lKVtIS/fpydLZ4Jt4L5G7Yg+Z97A/3rg8L1PGLZNV5DatE
Riakbn0MDvmF1BnOZ8Vdxqomijk1GHTx8xAbAIimibI1QTG77JYoo+f5vfObY9VyKjiCHtUYJ9Cx
bdhCE0+y2qbAqt4Wkb7rhrv9Fm7qkJdAb1m8EK7juT5KKN/9tGZ9EC6xJMXA08PCY1z18RtS/dVY
0ESOpvuBgQKPG6PJUi4X2vzNbD/Syr7zam5ZvHbrgugHZ4TgZrJ921Eu4Xp10rCIi7MqubiSzP8Y
3QdzeI/t6K4OqGGxWxShl5UvRHx8CVGvqxRMEdkAuB4pKlYxpzJfhvmFtvhbKlKJXM5rzDJk0IOy
JuB3XsVbpxw/xdiVayA6XMT+s+kAJ83czz7TCBNq8dUm1UUJba2gfpahe9fOLpwRQ8CqMbyNLtD8
MMS7KjePdqVXO6vUMC76lk6WDmBgtbv86eUtooz40g7mkeaaRUQNNd/OT3pwKSlq8bTkcMxNu171
EK1cg9zAMeahzhGY1xFRjpJFnLRTGAUANlcmfNpJsmXWHmp44GeXobjd++XBTpwayxwaHTNF8xDL
b3Y/JUNO+3diUoCP1jggBOZQr7/Q2hcInu3HsTff+5ovDzAxdzhpiaw6mIJB2H7PuQJJV6D21g1O
AUDIeVseMKZDTgPQuUstle1ESREP4Wnxix2120vfi0cQ9CmIj/Ijw5pLbPIMP40gAThVhxyPAS65
mfkVEhQDrsB6FOXEDhqYEaislc8u3qD73Whw7Dc5W70zKurgtKumbTDy/hiB96syIU/4QNaWDXBL
S59nSKE2Y+X1PXhRdzbI8USpFo65/5xHHeFibh9Wig1FxtztiLTmksf2eS5x1wfwg1cG3JFmKoAb
FBXUgJh1PwTi8+0/qcMqNe0mn2MuUqc8jk+zl9hIGDmbizy+IicgXfAmA6u684wEHdITE6bS4NUy
+SGxD8IjL/LfpTXuEkWM8dQzYr6N73fW5OcEwbxHFJZw2Kp0i5ILXXPNvzLHawzg6QlwZ5fO/b6s
wR5LjcD3edDxsIM4FuMuidgVT5x0C9jmPHXy9b9xdB7LjWNLEP0iRMCbLQl6UaK82SBarRG8x4X7
+jnVi9eLNzNqiiSAW5WZJ+nCYigFC5EXc7qrc39vgkAMB73+MqVTtJrYoGkPwzBr78mYXRt8N2S4
nmnVfltNPiAvTglvPxSuxwPcGS8tRkPgie5dKx6rzPSenAZTfIcOOufDB+6ULwzJNori3ejkirw0
g1bFFiBsEn2L3KVwGMX7oR9O7cyEQUKgelImSW6H+WZLFcRxJj9xzlyMJO3iVcAOhq3fMhgMkIJu
/IzITb5SJEUE27zbV213s4b6IacdiUm9xb/p1R/Vul+HFFv62BwVD5stBiRiz1USVk0VbfguZmYb
dlnJOz7QJ9N6KI16n7xZTRVA0Brjvadbj7p/WWt+a5ANFS/e4zxuVGrP+eG5II+/H6oKtFheUMkH
MBV1PFLP0aiCc5AWdzbFV3Uxla9esspegWSIyspXVRy70WC0Nl13X1s4kPKkU/h5xnyf04nb+0Rr
1Goie4PWzyZGMaM3T5TSvgwWpSWRkz7XNQ0usQqwbuvkDEZj3XEG+wIXRFEUi2Odd3zXmjy26Aq9
cbtOhr4KV4ekFSZbd4fkgi0fZ0hjOuE0PmGpJAOVDNeOBqGlX96MeWYoyvhxTVE9zn751ko/X+Vg
kc0IZsGxWmGYAkSQZpn3kYA2fQ/0oTUTxR/K4LGxpvLUpWEtgQ8z9w+Lk8WEhNidwzC5q7vYuQaL
yXha33DcvjYDD6fSn7npZPG1Agm+JavziWdmS+rprUjozs5VsXMT41bHWXIkywXmisrliMryxqwf
EjpsctM/RDXYflZgx36Fk0D9KukB6oijeVwebK9KWBRvuNs8s0qJiHlkaHENPeWF525SzgIHVM8D
biekrySMPN5o5RYPU5NzcfO9ccEV8bW8cULHcFsOkm+xHnrMTJm9fJhdcY26/tr6Th16jnUhXkaB
8TQcYWns/TkngFftF1sDeJ60E8Dj5Yhb/Rb0JGy8oghOlLnl52m0+Opy0bTd37kdtPssj38C67/e
XcKpaCBrEQ+KZtoZ9NjEQ68uhGx68GMIRTNWQnRkzH3NZYCFkDfeb57Fip4KFfCKeWrOWXfLS+Om
gKJt2rM/ZIkgRotQTq+awSdrt281nwdS/GPsyou1s/oCRamTg3Jvjpdlme6SkTwKWd1hi5Ev1OfP
yW4fqFtxeRjhpbJg68N6dCdn2mhdH7LDGvdY7TnQzJgqJueDqp0/XhHDOVP1V8GihHEK9388TOh9
szpAsAHQl80XA9gk+y9qFxtFvRfg4jb7abTsaZCtfMV6PmdN3wuruHYIQa119cfcDo6eXHoW+6jW
Rxy7+EkZRQw/N/dcqfxznapiAzkaecATncAJvvDkC/8fBcEcu48u8u9W0RbitSEoJSU/gcO+a+a4
oN8G0SMwEkEAssIRoQKkrwe0EO1iERWDQJ7cyON9zLJwUyN1KNE8MlE/HNFBEgQRXE2HThQSQvEr
RamoJpCyqLE71qKmYMMFGCsKy4TUMormkov6MooOs9qvMBs3jMYU9yLUFP8UG6SbUjScEjGnQdRJ
Rd1h4enslPpr2UAMY5PbHVhx/dKDPDGqKdREJaKCHb1IlCNdNKRR1KROdKUMgWkVpWlFcopEeypE
hfJFj1pFmZpFo1pFrZpFt4qN+k8jShYfAAqmqFsWMlchepeN8EWEbd5mSGE8Ox1Co6KOiU5mIJgV
CGezKGjcR0+daGqEJv+0orJporelorw5osE5osaV6yERdW5BptNFr+PplR9wLvC2iH1OVL1C5D3R
+QwEP+L0Ln0S7DZLxEAXURCUX7mP6TFGHkVr99JfHwHRQkik0cPZFkiLgWiMkaiNdGvcl6I/rqJE
aqJJVv/Uyei/RtRKXEdbHhFci6JkelFtUyXf7jAn0f6bwk3NRfkckUCtOB123IKeEqqnNq3opItv
fpf/lNNsSx4YGF7UAB2dreOMyBpzXs9EdfWyljbf9VIW9BGV+hxtdSTa2r0VCLaZKLdx1D/UouVO
oupaou9GCL2TKL5JjJyocB+2ogYnogsDp+X+R8iPvSQvMXb8Z6bDa2wg+OT/lGXRmIlr3ruIzpGR
7oRUvoga3SNL+9WeRguIr8jVDrJ1pwOTYHuUtdDQkbUT5O0amRusEFO/4qMVBbz1GGp2GkOEFke7
WotOLqmKoejhr4iCnjbGO7zhXdQWP4Vo7BZie0xhK3M207jo8BmC/CTKvB4Zzw7nKFM0e0PUew8Z
3xU9H9Fq2Gui8ZeI/Yuo/p7o/zSOcn5RW1ucAaV4BApxC/C3rXeDOAhcrATBcgfesyIfxjuF1WAR
z4GP+YBMHs593Aiu+BIMcSjMWBV68SxUmBd8MTGIm8EXX0Ngs4hYsTpk4nnIMD/Y4oKoxQ/BcuCo
i0NinqlzxjAhzokeC4UvXgqaxtrHAXsF97gNB8TxmGK8yMWB0WLF0MWTMYk7Y8KmsTj4NSJxbnhY
OFysHL1YOrB2WOLxyOI7os8ffEhKHCAxY8ehxhQSWNNxxCRS8B/BHnMPNBQypGEk6TCU5OIsKcVj
EhQvaaR1+17nMGbOIQbv9tHBM2XE+ZOGlLNtdediiHEFA4vFnVb8LJk4W3IsLpl4XSpxvZTif2Hw
DykVIcuDM0YXj4xzoQzsh9UUMwIWGqyhNktFXDW+kROgY8ZPxHETifemwISTihtHx5ZTiz8nEaeO
I56dEfMO1awYXMTPY4mzxxOPTyNun158P0GCAygeSRhiCbLFG6QwCZHS/VTiGtKwD1XiI8KB/tWI
s6gTj5EtZiNxHWEyJp6DD2kSR5Jix0sstvsbYFYaMS3VCe4lmrZQf8TRNGNt6rA4MRsBfMD0ZIj7
yREfVDLeMvFFaeKQ8rBKpeKZ8hlNBnFRKfRYD1tVJv4q3jM2feZ4rkuyMBzkSWpQj93HLoyF4tEe
IHMkWEMcSi5Rocmf2TqGb4f2ZqoeCINAG8C56yO+6dq7NxkzB/z2IhXV8fjN+99dVNFcTCY5PFxL
vCmBqRwcK+reyMLfa02vX8ifAheaWRm45Pgb7PNhZS0+5rcRO0BVnfzFePRBtzAEcoiA8bdrOmik
xE7e+eqwQ+8ctcmI3OzLOuvwhGPXixseqxErRu1YNE4cTitDDlzDnOM6Q+uQz/+NGEi3c6K/DvO+
V/TEiQMPBShlFYwrb8GeZ3ivUC5xik+PGCRJfswYUs225AEl3r5eXH62+P144/cxja8HF1Ev0L3x
3I36y2RCKkqp6iOxUj5H4iBMeG0cFaw91bxcbeIzXDAc6hgPCTsl9wNWRFs8iQ7mRMbJFOsffkVY
vDzqcTDm/7yME8Y5vI2kQbwQFOd8MTE+8vHQbyNeyEBckf0ijzQJD4xYJonq/nTioRwxU9biqnTF
X7lgtOSc+lOK89LBgpmJFZNPky441oHi0rTFr4kFednNWDip8lU7T5GUWxaU1xFuacaFCz/opJxW
AQHiAh8kK2ylxqGaORyC9624Qato7xNQZn8VlpjMtrgCX6OFu8Oskcnxs348tsvYM2wX6zZ/I24P
TI7rj0Ct/e6KczXNxMMqbtZfU6ythZhcXbG7qqOJ97UQE2yzujcLV2wq9thOjLIzjtlUsUOwEhsT
La3UYJxoW/YMXLbYGHRr7S8u3lt4Bqf6nxmXu9ks9tyWW4Bu7Cyx7eKz5MURiHJGOJ0kQo6FGqqd
tsCHUGL8paVyv4oV2BJTcPXPHixGYTxHYM3wDmd4iBO8xDOe4nWtm3AQm7GP33gR4zFy76clVmQI
cgWBGuzJMDrJT2JY9sS6XImJORc7M32nHBOy+n2GlkP4gayMAeVeBbeZsr2ju0AK99b7JIVBTkkW
hmmOI9ucaG5YaQw0Zi26HKgyEp4jsTdPu4shvIeVCqBR7QfHU88eJvuxSt+taCbGBKJ4duJqN9kK
nB6H88Ioq4uPz3sUwzcboasvFnCBQe+gcWuhLQZxH6d4JZZxQ8zjPS7yFDe5GfhkiLyCHS9KkhjO
M7Gel2JC13CjW7jSa9zpcDN4N8SwXol1PfZaJ0zNfSKm9r6suKd2DaY3HO8pzvdhwAKviRm+jrxL
TI/kEZbtASPo8yLG+VFU9+6fmR5XfYG7vhebfSSGe0es94y+egj2HCqKGPN9HPqrWPUdUlDjI4g9
gO44+V2x9IN5MXZ1cjTF7F+K7Z/x+xQH4x0nJQkEIJd3ZARGsgJxhlBJM226WyRIsJIoMCVaAKKL
0WkmbjCRO5Aar2RljtIkkkDArZKIgk9WgWUuWFvSC63EGPyRWC+xhtkk4LCSdOAp4/F3KWq4iR1j
8K1+aglGJCQkEBryDb8DFXsSn4jicylxipFchS8BC4N91iqRCwQ1CSyunGIlkAFPrTz63XgglZiR
2CgluqGVJ0+iHI2EOnzSHRkpj/xf3EOCH4FEQCKyIKOEQvRGIQQYyamdjOPsw4DnMN0dImN5y3RK
n1eJl9QSNPEkcoJ8fm4lhOJPxFEmcimu8dFLTGX8F1hRl1ECLJ1EWRYyLQARB4m4YETStwPnzkTi
Lx05mJE8jCvBGEMiMolkZdhmThKeMbF95BKnYXf4kannUmI2zUJ/g4clm8+FnVzbnJKmRN9F7i/0
m+Ox77LyQXDNBHgsifIUEuqxJd4DTSbjkyXyM0r4B9nrc2qIA7Eu3ahMAkIkhTSJDLUSHiq/Itt7
XkgU2SSL0vGhJmcELgnAsgqNpTur3jyzSYdwcC5IJ7GfZr1Jkc1G46hYNjc3xUFMnok8u1ue0da8
esKLy5ogJfvUSAiKtU+YkIrCiyZrhfWDAojvmtyU7zZP6M7JRkunV5NkVSIRq5iTtCJz1S4Ev3IF
EWn9rjmvscmCmSgxLbpZfmdyW4r8lmxZe+XBaftpIz9lNpog/aO6sOp5Z7tJDnJEvyeGGZnFfSQh
MYO0GNoL1zsnDVJko8TJxuJRPpieew+7/z+cah7xjZzUPBxFtkwllmaTT1NJcGMZvw0goIVZxkOr
8O46Em2WRNsiMm5cEW+G8dThYnDfcGa0CN2AJSyScTqpXXJyLnk5PLZ3VTo9keTE9wGsALwnh71d
IkE7PWieeGz9ptOgbYvBfI4AC5DMS/T/4uWFTYQJ0WStt70E+dqLEzj3PjcxoOVDckDVymmuJ9dX
5skL+xm1NeN8q1Ozyn2b9QRZQcLu4LElPghpmuWZrr4ZhEaIz8EOgeBWNSY0xuzbkRAiUUhCA9Fz
vQwH2HnpyZu1bDtFnEDy50WCjJoTKbbunHkSFgnAgdqdmt1AdMgvnyRkSyISfLbJwp4J1HdP9Arv
VglPDlGfhkDTqQv6OxGu7CRlOUjecmDkJLlyBNTFDZ9EpunyNcsIaVqENVdJbQIO/CAv+AbK65gQ
60yJd/aS82xZCkH/REdbpoLHTe7sW8mFmgREdYKLnGf5NImO8oO/aqKkeC84WQ/3lgcaULKmvV3c
Ax3e6IRQ4YYtFqXA1gjun2AnTsGDHU+/7NZeuPgQ3oizjsRaKVD50EoNPzAfBalXj/hrG/32kobt
SSe0xGMTN32Cwv8FyGzhNMgVkYA/oPmao5ef/6Y2scriKbE5d8ZwGwesI8WYfLaEcrvYos7Y3RuS
1s10cruaJHjBxKHS8aAZCPfyGNtW7CYRRPh/8TMMxID1hjxwLclgeA53pmSFe3si+UEZFPRqiXJO
tvcxEy7uCRkH/9LGkjuOR/OqCCLzRgt/j2tSJ6OsEVaGHkN409d5Epg/lI5Rc40w7VqHqCXtwYaA
CE4BQyFlHuOMtQNNx9da8tGaJKUNyUxD3n7ti+TFqFmBVya56pSgvE/RebWC5wrYephZcDMsCm4H
QtkD4eyMkPYqae2S2DbH8RBvoMMdhkS3kmz3HH0mRL2JpYjuCsRmbH7heZ24111SSYdPxMSbCM64
Q0oocziNFDGPQxLlA9Hy9loTM+8kb542Huof19LGbIcJg0b1QIzKgBfe3/kE1k1JrrtE2COi7LpO
tqnA5b16YHJ62d2tDiaB+jfogocYEK/Rqgcl+XidoPwiiXmAWmRMJEXPsygknd9ssLjfBwTta0nc
F0TvE8ngrwSeckL5HeF8gPM07bA8ZHe/sHd2x2sC9lDUzovbdl+ZpPxxHFOFTfCfh67LAuU5VhPb
Q2EDqPvKTUm9Yk9osoDZH4bAIDSBiKdIHEUfxOx5EE8YZqflPkvJvVFpxCGmTvVjM2tHToM6uCAh
FoAu6IRh4AnNwBCuQZIRCIFzwC4B4gHog0YYCP21JImIjIeFo/CPvuzW5/aH7SqtJxM8oxacAmEn
JG0AC3BWbwWvl84ilu6zMXw4VgrKBHNUAZ5hcP6s63I3k3DbpsJv8AA5xAVD8MCzw7XYqtRwwhb6
klzgDwH2abz/+t84EC6EECIiUBGlMCMSoUeswdeSQJPg5NxvXkZhTHTVqQU5UbGx8UlXVWuaEChp
rrh16r0lnAoTYIXBFCj8ilJIFj1IC0/YFjG2Ebrlhz+WcC8SIWDIz8K71rXYNPvFv4Lf6Q/sdFEm
WCEqMBocm11cGeS7Kcdk1luuDoviLehyoPj42FjsRD53Cg08RzzhCeuF2EGT3l9wEz85Ok7m80L0
kcuJsng7Nf+0Qv1wwX/AW3kawYEUwgVxAISUgEK6tJIrKPjjc10biSKk1Tu/Ba25pDLf9Vp/dePo
PMPeobK+Ke7wE3BCA00SgCixhVViyfVvC7/EB2QyxfGNZ9wryGRmcmGdaAI9EfpJanlqHwxZyJ1d
TEcxSoV1UQOnis65UbXL1cit0gSqEgBXSYWykgpvJRfyCu0uhxHONYmSQON9RbRMpl0CrmUC25JL
yD6C42IAdKG5li4GEC/ARTPiJ6BjIwxXQoFphQcTpzqtKfo3CuJ3ukKMWYQd4wCRqYQm0wlXxhHC
zCCsmR7ojA58xvhHoREejQOYxhBCDSTWDXL5tsBTNwvDBm/va/YPa2MI4YZLY+n4d/Su/WyWhDWp
qq1zrfM0Z0RqBJTjQswpKuJnOJR/sPND1BGsTiOAHR3STgZxB2Z7cPBV/F9TTgLjUb966t5bgukB
go1DEHIP1BlMpQLz4cq5kDLhY57gRev+FSWYQlDdrsMm0A+upRXHksURm2VoVal/i02fo5b8UXtr
tVX9ginGfZEQWc0GZV/YVLAvS1ueMmXfOgRmsiRdt9Vbl4x+fPK07H01fKyHORyUTvKcY2OG0Wh+
uH5vHJGE4gHC8uov1pUOeH3vgBrHU2EIQslrkaQ0dxvM22YqzC3mniXMAv8vysqrEXMI85swTTT/
WpVNcF26NbjqXfnYA2MC7F4jbOElSvxZO2uDTnMMx/tipDFtoUdnSAvjyBeaCEvR/3b+ejOjS8zC
yuua15ad9ZauN7fqXkc/f/T6njJle/mCUQwH2xtZoVt9vJ+nb3Ow/tF3oLoWps9Xc4A7dZ/H3oeT
BjdKXkPW82fLirdlP1xhPxJFHi54laC50iuS5n/XxP3gXbhrdfcbM+HZYu5mOPz2+4ZznUkCYdWJ
cE3a7+K7bZhhH5xmLIbxtFJMYVBmY9JXljQwKVyPdS5/JJrzG+jGj5aShyW5EvFlaz7zDCpdRkVp
E7BrgcjDYSB69VUEa107xS4Ch197Ptd8rnak9gGlwb/izFMBbIAWh+EJfs8MLxe/Q5jUMHTraOd6
2lukXOv6OFrZY49TPVa06yR+sscvx5GisX/aQqwQGLX3o9u/UE3yaGQKcXZin9JonEqK8aWNx59V
k2K4KIauarKBI5vSFtmzomN4cVkzq+yksRzdZPx6aTBdHfDipMG8xyQIznHr3Rv+gQ6qLpgvtidM
Fc3cDTE86rjD+RpBRlgokujGkaD0WOwKGyZy1jC70zSTxwC/zZec49kmMyJZKYAVxtJXnVY3tzgz
LxfQ6dbmDRrxa0LXKGoB8mljBE8NTdAZ5jBlpfcYNR/U6vd8QaLHeDA/dBlTm3UkER7BF4pQYGlm
hefakTrVrnMwQLFgp8ZAarKGih5NV70mvlI7ik0JK2ea+MPOk/YdgQXELEmfEA4waFfuZSi6r3Sk
JhR9dcFBHafc/DIOmUMwcfkwQGitsSnm6Nlx+48oLY6Ue+B9iz6KyNx1jRaWQXkX5UzkGRkFAE6K
I826LQoPPBm6je0x2CsMervUGUKTEPfGwozsGVzpXmF8tPNl5IiluuwjFXt2ve5i9WgG8IJdHY2/
RRYED1nCckxBWMez+Qg15pW9lHuey/QeshHFNQPLBds3d9Q4E4HHrcwDQuvTvz7QFgg/fKFtDvKF
rdHbOgZE76rg14alNDTBD8b/7KqP0P8KfztqSClNxT3eXX6SwuSWmPTHtOvOFBemBhNEz82kaEqU
MyheOklxN19hmzfjl06Ux7HOlhl9pMBmSPqSiUoutUvxgInoBJliJL3bnXvhkWtLjdsp1j7T/kUp
8zYEvvjR1Va+92yO2LvqCzcZ5jeOHaVTftP0UO+8yqKs3HV3GnvCja93Nzs3DaRdCK1LcbW8IDng
Ab4faot+J55oio9n5Qxn9nG6sxNGk7iLDqNdAOutC/QoAJFJlTgklOpoQ3lvcHBIlbEHxVdYI4mn
mO3PlcvojPX2SGEbYMTqZAMc7YzsN4++Ft1cQqoNyTg4+q+T/JpkobJhtLd6hvcu8vovPcE3A4q9
ks/qYfWrMJUK0vonQ4C6G7v7NlbtIXKWj0CHSBHM9rdushyv3Zr4hv1E+eQTxS7vVZnZl6l04MKM
LhcFqhU9mEuwpwXaw4Lh8cUtS6bx0g5CC+pwGIE85FKF6tAy/o41awAeMtNuAXwe+qlDhmsZfjny
YUzL1bqXrnKe6N4ttZxjUbTeqVcsQqYaCEXM1yw2Bjjb0bteYhmwekUUFBR7ScEvtR8FBuYAWpus
ZfSBl66is+krptLeh75RZM3WLteTqitv7ytNI4+W1NuhGu4Sw6h3cRnBMuiSF6vBoGS1GfgPHGQH
tbC1NWudiTXydoNqFqpujC8/lsrZiEUpYyvVRxZgmay6Vkb+3mX8VWM6/fqjEW2U4W6YwuuNPbAV
9nOK4FZK3/MW7+McxG9rqfsEGNrbVAICXSkzOiRVHRLeoDdWde2htNNzxdp/ZLzYpn1AYVuenXR/
9J4mfIABGr/tw6motETb4LxN5hiePDSUJFP1gzubaJHFFA4luCtAeccifiT+UB5Wb/gZp6wNB2V8
xfb0PaWmx85jwMJisvlj6WJpwzdu+oehie/cwvqTK5rqZyxAWx2X35zq7jkr/f1iZh/x2P2ULnlA
rw5hfNn4HjvM5s5tGQPC4Ab8NWCKplmRnFrfx7wp9w3WC9X5H1XKKj9LmKun/M0B4wbiuXutqLfZ
UDSy6dnwna2uei4B86MBrTsClJ+8v85G92Eb/PsXMxcnaUxdiy8xoQ4ufYOLP2JsVknIKutYGl6/
WZf1rMOMZkan0ghtlkPanfLp3/B1g4acuuR9705TFzRnjSqwEjruIXaXrywHHGjq/hmLJiWcPtln
fHhQ7vwL/Nb54LxikqaTsPv0cjbGzdzup7tAy3sALPR0zE1nbCeTGc5IYLlhYtglvf03CMaD5VJk
EEV8LSBG8wqT4J1K7N2QA9GlS+XqTcNw6AB6L7nzaqsBgE5i5FuSbyHeWhLvrsY5WmPGTR2H/Vkb
MEPiPEzLCI3D0b6MxmlCi938VlktqO/sKafA8K6Ok/8wjvypa+tDBS47vg1JDNoyouJlzqthz9rb
5enc3s1BxT2bLwiVkXtYph9drLzDSE8rbYthqY3fU4XD0YPtSQqNAAjR812jswAwEmI9qYFslZLK
ojuY/ivcXfroMFXbzhJim2x27TDe1qh46gzoT31BQKwNAvgRVDjDJLUB8E1Bs6MfDZDlGt/V1ciL
Zf/Q8UMLTGQhoM8NA9dyh6tyO2npegSEuzPibjkOHnb7CfMJ/quJTgI9e1INK6xPtx7LOxsgNG87
v7rtmH9sc/kwUpba/mCElQmF0YVMAcfPQ5oKxAnGjQCLEluwDFR1AdlKeUA5Uhvw9eyAtIjznhvl
EGp5Nl2spaC5Q+U7THf/Uad0NjsvP7nVJ3yQ5d4x6ntVZfdAjpxDANuWl1AbJ+M3ro0rjna+v/pk
PLax17Fva/ifl+ydnge7pXj8TQYI3Y4yEiaQPLsNFXxDcDdW3Tz6Ci7sXA9Pa03fhTvBeNFrOBrB
cKrQ9IdrEGeHboSE01tvQG6HrRb7Oy0Zd41PeYYLpTOc17Q/MBeA1EoABaosCrWR8o6S8vEEJ2Dx
hGvb3YKfoKsBt6/BDM9ipiNKleJCdLOXMe15Ni7boqLN3aaliefG+3JxvPLH67UFJJFdhYHuQhaM
7JR8XhoCK0hw0DFXgpnD3hPBK3TIFdPR+eS6165u7pqK8CO3buYDxZfFmcEOGnVHbJCfVlo+yTZ0
dkxbERVtNl8ylwhBosObM6zW2tYsJRtujpgjWHBzxeLFf+giD/xhUDxl9KfzMP3SlbEZxxEtL0Vy
61R0pbvlVi7jt+W4b26mvhy29Ijm6jb6oBA4ONrsV2eP4KUxNw+eMnZg+tZNQwVvWFbJt2e3R8yR
3tbSXczNAB6tfOZQWT0bdjuTufCpEi1IaU552LcUHRtV8tVQN7QvC/BxCTzmsf6pJv+5C2jhMZyz
BusEIByX7oIFLYvZuWsDtRXTHAYaK42aBVtQcZ8mpcrHkn2PsSOuQV0mqGafxpx/NYaLYerpPOYJ
kvlVdh4nRTl2GV00kuYnF1V/k9j2LSPdyYPJe8k9DEIdfrd64hOv2P3rgTATanrlM4IkLGYwfFUz
PcvBH5djKaEAKgnaogCKw4PG67T/WsNxD6bn8q3yxr1tYT8uUu3ehIfGo5KHfYxMt0uM+rTGUIKy
iENlMfy4M4s0J6OOrMR2TdTFOZRL+dJbySFu21dkTYDYbBerwVhDwkl01VMRueF2V+7txv3UpjVF
Bf81pubXM+11Pz0r3/EOS7SWm3Lwj8aIF3g0Enfr1dnDsB54dqNeZQ/pNMG9CebrRMto3i4svZKJ
RktOEXTLUVLimXfY4WFzYHic2u6PW/p/GiDxW6pGXk2ujZLvMvtZDt5DSTmD5d7r1gQ/sjFxVXDz
iQIeigyNeWpOOxNDbxf9Z6vy3suoXAkUn2CvPUzYDgIKpPMgWu7ZBpLdxHO8q/4BCdntUlaFgoSm
H4D43tcox2sZDUfNaZ5cz6t3IluFTW0/eyOBSW21v22u9P3SUL/U4VkyVv1rwWsejhg/HAySzL1f
FWo/MPJ24xgyQs72OVXGH59N1LXGJTlZ8YxUqIVRwsYH/0ugwAdUiz6HSVtcMcalm0EVIJYXnWle
nMsZdTOaOQNgQuPxI/PDaIZX3+jYhPtBtInXdwJP9w3trWyaQRC4PQ+AtQHn1eVQBezMfygNGkSq
oW8OBpAnh3h/7MsF0FfFobJwa682Cyf26oRCQBL7BBsNkmbWYri0w3ihw9ELCzXqtYM53qa0a4t7
1rxBOP8b5b4w4KP2kKfLzu4hBOJsQ/Vl5ZD09TFrNJncywUOMj3Fc2S9pJrOKQbWydQm9OAkEJFa
IwCTbz4Bl2i5j2Ad/64iRdXSSBsE5nLcGJhukrvRZwqpppgDuxoOsJ+5hqC0/bFrEJpGBApSe2Tc
BUIIYVvIGFWoTHvXF8h8xUKyGzbvZUK5oUA8oORMlvF9Xt2zD/xYplFniB2ujU+aiw4dLKKDJHK7
84IjkiBWy4iS6c95SieOhwIE8xgTm8fGAVPcNvLj/9y8vpv9btlAkIj2DBvIs49NVdxsH6Ra51ow
GHsh18IDn5izvOyUBEuwaSf9sjrTtJ9qs9uWc7TsLGfRiKkmpyjjggvSIGdQKnaOapeHZuvW2TGK
KTNv09mBy7+qe7z2V6fVm5NOb9IVyKy1r5X539ou7jkeUVIi3XABgXtH1PQd+T390JYxQiTRblIp
H1bj+Bcfj49UKwVhVgYcSOKZho2lwPtjcTQg2jmQySC2R9XE0KSHQZm4i7P3Uc/6renNvG9saKP0
w53go688Z9iaPQ2ErMuZ5XUqnPlqJYpvofQxp/v+Cdbt5+jxWMqi/lzShjD03huzeMBeuvptCUmQ
uaYqwLY7vBb2NVLDL2z17KKm9FBBAa0Jl7B5pffA6Lqwn/mWLPl0bRtCK7RL30CpO7te04wjPX9c
Ako9VC4tB7bMxzxNtJDYbIQzxgiHIcGuYbS7jncAn+x9prfEeyeunNxcnU3d+6fRYf87YOEPWQYK
a43PctUxLA7UlTt5ieNCuIRjRrNlS+fDCBcz8eOzvdBehVbXRRPOdZZucFfaktUSfzjTfAInk5y8
zPlvpMlov2KuKjQswVOyJheGW54nJTQfY7Xe6jxDx3Z5qqxxzxW8und95kwhAfnnyK5+XVbJmCnL
l8b6tCdOX3OrW/vYRtov2348twYnQ6BeWzugcYDygp94AWhiSKZi6IO9ISze1fPKnd3a3gGPGb/r
ijCkR1zZeeDT60KUZoPyIjCqea/H05uyE16dWeQQijwIOmWPE2Bwbu7oLvsxC/5qpMJ3moExYkky
Bzds8d10JNo0r2bRBJAlGer2skzY5Gzf1g89Lo7Ipb8rbjMtJHc+PidJc/4tx4pnOP+WR+/2BovW
d2s3O799MT0VbHSbAZLZ/iufll9s7yzgQKqwwB/me/ob+B38hi9eWhRb23A+Y1X8rAnh+6oyvto6
C/08m1kQ89RNKbAa8Oo02Xo1JuNBt58qTJ5hPeQrDajmfolTZwfTJ7KNQ6tzCovs5I9vtd+55gvT
H1f66p7VZD3MMbkUDF7ODs84HYSgVLaN5X5VBQ3dbnWp57Y6O/ZyNKTyi/X1CAJndRlArX6nfAwv
g/MWwMLYuXVLtxhGiGzN8gOmggaTcPQQpNoZBL6781b14WdoMLmGhbnB/fE+OEDINUcjt79ytfXe
XTDgiDZWjIluWv64cf/ENhg/Ss7nNrH9iPUGi9VdHgNCyD0Thlz+guv1Y0xjDGRdTI6/ZkFYM63A
xzUZWPQmpEckm4gM824zeEOwcK0WNquFQON41v1s8ndO4Hn0kUf7XDR7eaMGbjYM36/OPF4osmy3
/Edg6XTD266O0W6bxCCa4EwvnTKhfVDzyA0Ww89MhsPo0y6MI/B5nKMbRd669s1pS8SDKiy9UYd5
CP7WQfvjGXjyWqsE7ZOOYeVET1XkBoz40UvlVeXdtF7WIXA3VqyeWqN4w1nAvtRwTpU5D+cMR4mX
G9rFM9Pnyoady5NLGeXIjOxTaIUEItUgLe2ysbIrUmXuNQpOBm2bKSwkCrspovI5L0YVNnpaDr5o
9fjpMxyv5TAqrEB4qZZ4fV7pNSKVW/oQDfZdE1fnldwTRR9fcYPRsuApmHfZa2CXF6/FiLMonL6r
jxyLp4KD1zwQHtQhcTCUhGtXXnVGnxk3mEE7e/U/e+exJDt2dedXUXAsMGAO3IADZSKR3ldlmQmi
3IX3Hk+vD7dFqcmfIkNzTTKq+nalQQIH++y91rdiVF2BhTzeRt1SpfSMrbojO6Zf91KxziM8w5pB
fthQpefSLL/VDFMD9OWclSxej6Yub8wwr5dlQFZwJHG+gv7LdkmgUZ5PY7ukowV8iul7g3bRyrXJ
9ftjBwmc2WexEcpAmlee31XyZ0AiziMvOhO9DwwbS2+t8oWmrfHIZChH41Ch5PAk5m6JGq8QZ+NS
DhS37SPJ9TjDhTReCF27xBIt+8F4ULhiK9Mfpl0ItrP0Hztm/QFqFSaqREeUSilObYn/3hi1jR8S
tdLaBJNn0JJ88FYQVukvtR59V1vR8RL2W6swHlGQXPVdSzgMAwH5QEYqKwjm3mLn00u6+02F3zLG
jNEO5dlUYtar9MAxc6sSlQCMVfqAHZHzJmJ7KQjA1NKs9sfunaTRjeyJhEOE4EiNn7U54CbnBt+R
d2eHExPzRGOZSuVz2xgmKmn7mSs3vIvGkFBATPjPMCP5Y1AgiFaeUqZzYA+Dz1pByZM++zFGE5mk
z97HBdol5rGzdejYdEBixzSHSyqST9RRi0Qpf/lpgLLDGO5KYe/6Gv4NmknKcCgPOR745RCz2KYa
lmovxJIUhqijUYP1DfAFS9c2KRZGlOr9Rg1NGp2o0RHXMxeLsACoqrEUxvhovPCXnokHHJqDFhEo
nZYTWYcEukwalaHwOwIpY8jh2IjH5oN2Rn+ui0nZZBT0Mh/gElB0QgFo0Ub7FqQYzWlMW95o1tVQ
I7pRsfxrILenmqRpTqZnXYCRWdZ2sZGb6kq/wEIASVgJaVebULOd0mrYlcnjofHybe7J/jKrmJvX
1gSwblDW+BXZAnDfWChpYp+4XdoOCSTDMk/F2YxYCXMa/ssh3xdy8O7XnRsbQ7WVgskBrha6Vapp
jlCms1Wh6KxrdjsxZWuIFKNExQIygxtBS2wfMQSsnKxzDSYrELyzwbukOanWAdnF+mcm0L9AfnBN
VAm7uhSrgDjFXUiYm0jU9TjE57mFSv6bDvCxEntkW/3YFxE9idrYM4YxuWMvRI+6wS98/47FGNmQ
rMRvAV2iQlaOdhTRPERYKYRKW7cvLoVtPRKlo6APtsPU32ni1YCX610sPUxJey6TFBPAr1AdkPBQ
sJOss01n63ZOEHtu7gbE8FKtXviqP8a4oR8PTKXsoNeUdoLIHyqtGRC9ldnR5wirfJkhZ6DmYK9n
1xgUld5ypWJARl2a0R7dD//YMoRUgu6DVFIm4FwCIU9gT6rkGLUdIExPwK4MPeiQISWdiaY7mspo
W6oWPsqmoaKX0IXGYvw24veyKe4Dnv4baCCNdjykiFQyOGHpPXvlWLt9T8ycLsuvegX8r2IrmFG9
u7LUkWjgpYSNGmxE82COzBz0cKVgNplSRNoM8JepTWsJ+LKHUg45SjU8RQET90lfzxcf4ZWOGcNT
wSKEkGAz2WSMNsKNu3HnU+9zHY9WQ7pOyYRKAQTU19OFWDLyw3raJjik+4Wa1iz8UrtPWv95Sqkq
bHnEaR6w5mUW0NBansdWche4q3uvDciGuTAaLRgQnZOaRT6bvzQLKkpZ1O+FH75qtFyyGJK1vJlX
h2wKbq3gmyEAD/oxFSHMmm9sn6AjIlw4ka5VsEgMwHAYRY8SAmm/psFK0c03tcm9mBGuMnp7PW3d
lNJEpuqh9g9uqTYik+f0V/r+ThmbLcoUc2S7rBQD0WMZEOapAsYKxq/aC9emZZJbpc62+Cl+8lsi
HpO+erUU08H4elLh3wxJ/ByyFw468CO4XCGMYrgZAJngsV43gXgyB16mw0k/ALhrPQw1RbrmRiw5
IzFADkSbTdAz/tc1yLRB+G12+XMkjF/VIP1Ec1udWDFzn8skEAxlVB/yKSX4umtQKeUW6lwZUW08
Hu2WfSwrGpofoA1lJp2RCZCDoD8wUGwrHwlbK/M1WNq36QHrrg0c+XSrfZMmitLCrwr0h/+WmaMb
lsXrZOdrzu15xqFJjtXVxSVSGmOlJjYCLTt0c1KArloxrZVCJSpXZ9mtJO/gS/WZnFT2kBMT2JbN
/gL5LS3MaaWr5QqxEh3j3idbjJ2fzp59oRt7IT5Us3gbCgs9q0TzJu7WpR28pBHSJk2OV4y/H12X
ImqmThxsRN0mUZrle+TPoH3tEfEtDKFgg0c7csnWjyu8fEQMDmlC4OBPqe96n2153+p4IJTgCdvu
Smk7QSndlWtTQys3jIiO5EJxYsiurbxrJdlzO4v+g0ZU5tlG8hl4CisesqGenuCWFEPgywkXkGQi
w5CDI+lp4aKDI0tZxeZRqVtrrWg0FkOjj8jDrLjwaNQ3LK+JlnHlxDVNd1MoUP/18GJVIRIBKpCO
bgigXDaiKcpmxyot65LXmkojC7+Gya7dLEr2jHqVA6eSl7kwPzSsbT/IF12+4hLdK+f+GA8fVqPl
azWE5qZp5Vp0EUb8ecphMv9Z92Usdmra3waFwEAUr+Mib7HWet14SKKK/gYeIXaIBqyjEP24iZ3/
Ux3DGwF0tKdbUHcNjUUWVresGStGzHjt+DzX1Yhaf4YAAYjBbVSJsJiVqUQlmlWY7JDlI1VsnkNf
vOtSCN0g2aV9vAnGEF9cYzJs0TDjcpMFZfcG7hmUZcCwQiTbsfcQDyiYTlr2L5QJaPlLBlU0gL07
Ob7eIpV8e1vwvdRCpuckY+jysm4XG6grPDGhA5p/SHrhzBMBQAXD81BZEVZG9qu4f6/yPBDiS9yY
E/2oIgnaXRHOpOaE41BQJhmhX+5qij7TCNfVSHl8SmTzkUlhvgczli13TUtBS4AhaS+Rdm6ycFow
n8XdLD5LU/oiiYbny/UHXC9k6hGqMsxSqWJYJ2VkOtX655r4SFS/5RMgEtY0g49pWyScGJEXrfNx
vJYIE5zYgKgqogZfZB5UqB/3lYosucrnjJGcmYukm78KEpZXVoG/fspejE7dVmFAi8NqunXYRRff
Y6TWp7ghha6d2MjC4kELhqQUoTKK89fCKthDgt9kdj9kyFuQ3nCPRw4VbdOROVmW/1JNStVRszj8
nXWUp4SzH5s8fAV1URXDpRVfcsDGzuwFnHlCYGtS04mwOGidTCOgzIGaMCunjal30VkqaAiK6SDI
XokbpipDGh0aIZJVrlyKCdN4abOqyrr8kCw5dIcajdrQP9tEhg1ScBoGg+xV8s8ZBaFFi+7WGCCw
xMOyMkrkDWEu6La33MzoqcdL9hBRiFBNqmjMZXGcLZ5lBSUJ3hJScyztw4diwOGJcJbZnXCGHiUc
9AFuRWllszZDVClAJmR4y1bepEhEfCCEGRHkh1MROzRjUHYwZJu8fi3LQ79QfIaEYiCdRNM9fEME
1xKim60n1Tx1PdsCM1fCLXbWfldp4mpJyL6IJDzaSGjveiV0h5bq4BRhhVKv7wq3bubRvlkwNTY8
erzkdJBpF54bo9b3JTLJUEWkIzwocFqS1tdJy1fR5EdYqYgUJG6QM5WgQirb7JMwKwFvqSB/j+Xi
GuQ9OIpButTV8NpZmPAUCVxby0qJgkDde4RQkucYIM/3EGsEE21t0C503CTgjUbf0e0hdxwUbJ2t
zbFCeotc980zc2QNVV4jbPKNTWDaBjOmCV9EXW4V0EWpY7bBr94nyT0DEbHIBLCqsVAORRhpz2OX
AFDDIE9Ti0yaZuwOY0i8vRfCA0mm+qTlg3UtC+0W9GP7UORhoRqleNE0Y2f4RkqCjP0hRTg+qOVg
U1aWvFAMDxFcHzXLLO/w9yrpL9KYNlKOMbYdW2Z/mGoWkxjYYNdDGK0TeoeDaSYOCgz1WR+VR18m
oG8zo6EqBIZzjyAObGkz06lsNrbWDYQA0No2CEc5Rn5FzekD1Dal4i3w+MYmzT8yexAb0XWXqm9j
fgjeJEghiGOROUuVd8hKu3Hiui4/c8puilul8eSzgApxHQwDOkdf992Ccpz0IxF3bok7A/qIxFei
5NRKpkQLmiUjWODNYWtIS24BYCe7ZL3Kgp5m2b6btL06xuTcEuS1VGJxKazcusnCq09hJFZqpioM
VkN67FpWg7JGKtxjpdlpSf7RILe6ZmghcHiWZwSwXwr04gX1IftwSy3PIfcfcmghQwNewyalTSt6
qP4WI57tNAgItnpnfraS6V8CgILQrDPZrVEkHoABrYjzUGgQ8TAre8eK2GlMUEv28fYp/v2xEpsB
fY0HdwVvUD0anWYR9tTDIx+wCg70A+5x3U3Mm2ZRMagxMd4Ntf9ClI3OtAwfXtVKpyLMwUhOgGh0
zyJdGyOcoab5SZW5i475zTLgGDVkaRDhu8F0gbMobzaZqMRJm8FAgkBLApvTdeK14iSpGRrYpnhR
Kv3e5JRNmlTfJj+AtqfS37RCJVknaJ9e1Fq7DmNzkMqo2gyA6S9TFcInyU5qMGgMSPmmih7DwRRZ
5tqwsOTo3g+dh59mjKXnQciwUFDKrsgFwa7sldMN7d6Nem18FoCTwDeR8bjTLFvfp5PM6iAjk2gY
Ee902Lh0hWjgiNqqzqlJjjR1SfjpV9U5yHxHQ4PxEvm4VOIxmgjG4PLxgjoihAhoEB0T+5y1su52
ojpZRtrvTSujKjWr6l22m01nT+3PqFdrUzc5LbPk1KRd94RMVl8aMMM3gl1H7Q/22et782rTgJHG
8vr7F8Jt6g084nNup08BKSR3FvzuXmuY0+BtbXuwMaRkj8gq//6gRNQlUbKL464H+RXEZx9FzgZX
2sAkCVCR2vmE9qnM4mSuu98Xny5CV8uE2KMK1k6SDTv4j2ulNsttxhqAqdGA4zNGpnnsZUZpaThe
VD8fDkUApx0jp+80DBxw3SfooFcF9joAd7OPINOLgwSgLhlg+XCzTG0YbP/0Iz3kfZTXBu+3oLVg
gQhn+mLL1tsksSeNtIGbYUSdbBpJe2urgnzPewe2n678tE2iFJFom50BnhP6KNGkDoUK3b+/RDVY
vnT2tJvTl01dqiKtVNhQLEzdKNFnMh9OUchLEx0/YW29iYGByIInBPSnhF43pF9Hy6yrhMQa5gg3
MZnGF8VHqqzlkLqt6/lvoIzmRky94pM1ZGiVzaaY5gZUDB3VFx4CUPOzRwnJmQl1RfOxUTUgAgMZ
QFwG6oF5AWttspky+BG6QLWOjiZwmTOzN8CJm0TGE0NTFpA4nHVdH4F+U9mJ78NOem4tzOwPbBxu
xyZPlpoX06foB2pLIq1sQ2yxMk+wO/rVe6H/kmU0NnNtxamRbrw6QA7dzP3FygufxTDrbdHtqqZa
77mpgq3z0w39VK4TsCJW2zO5bcf177+wfNycs8ku2/3+PREgf3M93kBamzcQgnweTek9h6aYvsP5
gGrKBHQT0FInGRcRSoM1R49BL9ZNzjJq0eAUBvcNXRmc//MPv3/64+G3vj3x3g3IEFsCA+SdyPN2
Cz9Tpv+g1yMlamCWu98/KaPE0lF0nJu4bHdtSRtHQiWRLH7/yGJE9/Ady394qlIfyCQTnl4PrbUx
Vmsq52Lbde0vx9IFW8LA0rIdlUS2UxmerKOS7NvBbDcTxLtCZ3YSVuX7IGHvj6msRnZaCE42rdbe
E4MqcaBFyMGIl15ckA+Ttqjey3Ul9ZJDTJOCogTWrM4IDNt+2WLhgX/pueih1toMUCAYxu/usQDQ
M/8d3el1OkMXo2J6U9Qe/C0TpoGAotCX2T8FyQPSFxMGBM5mIjK37EYgaaPakSqB5kBT0ZLmxcas
bXq0eURXLP3OWv/eKdaPQNkQe4ipJjLXwXzmIeSu+MgASdmS0flekdST1BWdQU7kjI0u7a+l52Hj
JO5lmneqH1ky7PByY4O/e9wQkfM2eyGT8dlMza90mI59tSyZZMM+Ib6nmTQ8vcW44FxDM+I1xMEz
b5CaCdHU9BhVqrxgEq7aUrLm8U0dBQWJIdAHvWbIjXt5YIRbGhRfbO/MVH//7dkxID1mIesyaXME
SIAiCM4K3cR1T8AqW74TStV2aCsnVhvdlcPJrdQX2r/9Aoj00coVdHfyI9CaH4z35z6pXewRCAQD
hcg8laWJ6a5udhcom3fFmI2cfr6LEvMLRubWDHAHKJqDbAzXLnPXxYTmXgM6mOsH7bWCa9HV4wo5
y5xKhOq5mrq3UhpujDdf9aCCpRNldK+xXVCh+8fMBACtWGFOl5FnnVM09RD5kRVt1faiK9CxLGTk
C1J2eowa7AR3lpXcmJtf2T7TrYr1d2Hgw/FdOSASeGbj6HIFh2p64agfzRSiFnzG0F7KtzmiEmVN
W9SvpijW7EWoGySg0xm4XQlUa2jTAMiZd/vJJYanrSCcTke2EB6RR69TTIO7J7WCE2MEuSh1S4xO
Bwxw2L+iARCj8YPs4CJ17O3DdDu7zUkXX+nKXE7kr7aPCGhcg2jrFmJE36KZq5rRTpbw0DVMwWA6
s8DJaJd61Ly93l9E2T2BV4Ve4BWfg6GRk27QqMyifT0Cjib5h3SyUDp7HplAvudg6kixw3ctQ1Zk
krLEZK9jJ4NoivuBXNq/+qKgcxM9lz0997AC2pwzD4Pl/W2zYuU9dNia0jHPkXGqvnwgG3WwmKZD
8TCtbu3JeG6kyd5xx2ZIohKpp3x3TG/P7Oo/xykn5q9GRUvvL+YTMF8Cd2loRXnKdFS4RtbhsJNI
arWb6oZFHZr+OLRsqDR8P1FLLyos2HIpFsWKrh11yT61+A2YFNOtL8t8B0qwX/g5KZ9+27KbQGFj
WS3mBNK3Bc1YNN1LvcwZIlfJ1rOunak8ohADdUAXgIyzjm2F4aPcFsOm6lryMXN0+8F0sbpkMxJ4
vwy8wEW1KTlxBFSGecLZzMNn6FW4u76nCaVXQPj7AtbXw8+/ysR60bthIK2ExqVILOHW8w1L8hMS
noFR2kfZiJ+LhPfngdZbBAOEQQOmTGJaP55iw1Fo3LKViiWSQPpoOkx9/Dphb69tH5I6QUD0m+eC
ChQWXYNs9rMS4ep/Jpb1oSrpmWH+1ejb72oLWoVKOj4TI4hesd+gvasZSOkfFGks52Tm6vH4KlhQ
ral1pjHk7YCmk+PxrRndoJSnFQRCG+8JZ7mhMZ1QJIATpfxWVDyjUVfautT3hRpweg76V1Fbx27G
MOl4YTKjgqzrv49dTOeg6XeDhiKlSt/L0nLGcUZAjMam65WH16XneQmUJjykuXobmE6akYyl97ds
vXhNtWKHi/pi9IhWa0qffpI+pHhv68aTbFsvSl0gtbNo+lCFKeN7kJApBArs3qbIimMcCXSkJxjM
poL+qLGOWsgmyGh+4sY4Nljt4RZNaAOqqLkoBDznWdYdfKM7Gi0uhlT/avCx1ZVyytChymnecTex
3SIy1mYZA3zX/Bv+l/XUhs9zWoHcaiB4timMmT48cMwvelpsuCoOZV2/9jNrJpIPQ+Yz3hRfLVXf
rEnLdKaVVKEqSfQI57F+yGHOdtWEJjKO9V2zpB+tp2Bv1Yc3vcl+tvWaDFS+vIqbHgJsA9EgMTCU
MKchex3ywFOvdyrXLmcM0hd8HsjB865Y14X5per20xRyAsYWmLwaf0Btn6Og3DF//za0iSBjHw6A
1DVXO5CZXMxcxWxSviPBfMdiGsJyoik7IafxdkSaEAaBI0dxvq0iq6IIMnF9Whr5QEQ/nupIGtY5
famV2ic0aTS13A1In/548Odfg7G7Mce4Y+Cfm/1Z4wwSVaPcYugrLbQ+TQYZ93eBNMyFFDIg1urf
P+p4zgbm2m6MMsMMho6EywbwImwY5kl2WOzE/BB6mM07DeeTryEtLMt9z5CI6xpbglB4W5ncsn1A
sLr7/UBgKThtvivGepSGcehRtNQA5EbL2+GURPUk0EwB4lzyQ7n7/SD/ju+q7Q6hkX5OC+nU4yjh
UopWVZy/VjXJ3LOVoiy1Nejqna0aX8U0qJtGruADVrpwqo4WOMxlR841tIoqYJlGujbznMv3gqdW
Eey2U7aCQflqyWgGKe6AIOvaF0k+W6rMVy1t7rZGVUDahHRjMkPidkxrzRvbYBV0tkZuRjTr4fAU
qTi2XqWE5bT2EffC0VdNFyYB6YEwPubVyBwIBaN1RQ8y2EXNRC1j9LcCBBfFLDjY4mD1k4mInFmg
pT2rbZhfZQtrdMa9PcKLb0sTPW7xmCa6g9HQB0vTDLdGYr8hQJfUKDh4WYxLhwXMR6TjopZBjAtv
g+puEnblcOfhbyCfy2q6NWztMEy0qwV7Zpba/dBbR722n7zZhVUDvxj7iOrBaveRJ/3UvkpYwLeC
shg8P1HeHfb8ZYBlL7PhNOd6uA4acTT68UvRlAcN3W+d6shse6QppVhjWF5L0qYKW0zBVXufMo2t
mxZtBpU07lAAHYaKuxSc6/jOgL3R5AyGynaloXkd2VzxVbMSchNaiQQzZDWEW6xg9qpScYXwWVp8
OWnjl5sgyJ7tgHlhWg+M/6o1XGXmUwMnpSfRmmNldTqPTzNq8qHIjRNUf0QibTBbC5NftZK9mDk7
Lm4pcL7t2ucEY3Eh82UYKMWNto+P4JqejPGmm3wjMtVAawEnVuqSAd1DED6KAUNAMZRJnMsp6M1M
Gtjy919GgthoEBH6abM+FJZuOV2Xb6UoCHdYHDJ66ZSCUrfRW+LY0eoiRYYgBb2YebbTDtW9bw6R
HabP1TCsS0V7QGzF1s5UMDz2esYslxcQsf/ZjmwHgVm1ABmRpSohEYUYYri1IxjrszlA9N2k7YSk
HfGQgi4nLyzmgdjW6EMttRJVTFN1iyJMNNQK3T1PBCUm05vJr4xT3BG03VOt60D9R9xKaHssWkpM
aFGfySupYvy2xxM+iyrQzii0vkoJH0YZAqbOZf9QROKk199K2N4mTUbSnjQfbcX+QSq50jvZXima
fvOF9qxHvBxdvNgs8Rg34mDr5r3BTbJuMkyDTfPNDPrJQErlqCpvya8k5kPa5yh8WhPGyZsofhBe
+1bMAEYwcCMPOSw/iEfnPobZbiBg0/GSK9BewkfJcdP5H4sWIEuvJ48JNCKWfZXhJWeiTqUWjAh8
heL3p24U0Kyx4iRDSXcuz9cZUXodtvvdJEmZY5Im6rS9vNVq4XqePT6NUqK4luQd87G/4wy/RSko
wbL6biQlXigdBcHU8Z5bmIvgjbBbtK/AMxAz2OpP2wW0ESXmmIrKN8Z0q14rWXzKNL/fSX3+5IXB
y9Cb0SrSO4Ln+2pDurVT6yXuT0kDZjAQ9EJ75iSCc9XE1Glqye2yyN5RVr+PFlMYTectFCUYwHYu
1udWFlE/CmGHFCDRNNZYSOhv1hzoqS3IpEhDkHExx0dTNJyTlLkVwzwUEdI6T8npUPWhRxkvnUKr
cowJdwuKK7EXoyW5XUgsgRRwkzbLDRgKOrBFA0RCJ7kN82K2kmPGwaKlq4EMgew9WGiv3cRWvVJ6
/LNacmThJaAgTKlYe0/bAVXPBjaNAQWIVmKKijR2p0IXb5ZUb0F5Ij/uGHZbsgrCEDyvE8nkJNFg
O0vkXXe1Tb+OrWqMIFxvhitoYjIH1BCcUMjIrS/Nn3yEZYFE66ep2j0Ve7n8/6FrmJYaTu7i529/
+SI5jbiG248f5v8QoaYQlPZ/D137H0RtVR9J+EPO2u9n237/7S/zn/w9dc38KxFpsqawxqgK+Ma/
p67Zxl8txbCFrJF2qJiKRbRalldN8Le/SPZfFUQ7po3DlNXEFCrPx1T2978J7a8m3UiZkYWm8ryq
/v+Su6bOqWo5m8w8m9+ooSs04MDGWLouW5xuBu+v+Pq4oaqu+Rz/fRwG1S88UHCdM65Am1+Zee/r
ZeBAkFhCGuzfkCovcYauqyNC5MZxrSVNhz8dsssfL/ffsOFemOs08/OSMPdf34XNIdJk2ZAN85+y
35rCLGxPSsMXFg3ul0d2pqS4rC3XOmGljFb//uXU+UP9lw/9p5f7pw+Nm77t7JwPPbjDYXDo7B4h
iK6o+5zEkU7pj+dEn8AQHAzxi2TT3mG3LLu3f/8uFKL4/u270P/x0PtBW3o2Mc8v2UFeF261mdbG
d35k83Pyd56brYrjSMzlKTnOhZT77199PoX+7asb//jqkRqHCHGD8CXavmZgkx1jbX8RcO8QV7KG
LE53bRU8ZKc9678oXV9+ZX+sJ3+EE17+xZf+L0+9P30LcyDgn069mQ0IrCEKX8JH8Cb/eBe+denH
P0DIQy4t5tiiRZ/+p1PtH2MG/9cJ/6dX5bL786saNCIlUXHUm4O3K77Fyt81cMoX2nt9AD+0SY7+
Z3hW9/Xm3x9w7V8dcC5nTaiWqas8/uMLJ2NhDBaapxf9XvKB40f5KZ+Mq7xMb+l7cAcE4G3t081e
aadsox+VK4w9p9lRYFwAKcXr4sdk02f9h2uBHQev+88Xg61qmHCZ1Jq6Iv/j+2Je7XPt8b7iRb3S
vvJ8D73pFCyR/uFC5mKMXHNPRvXWPveV673jOUD+QtdkAQxqme+oZmgT7vWN7caQ6WHEEEaHJGQZ
0Nuds9z6dbqpb5mr7CeAIUf7BgLeDZaa2670s3+bnPmV8D4u8Y/u+MgL+xS4idOvKRHWwZ3U9oP5
CoL0qjjtR3ZpLlOzFMv2Q/6lrrWFvNQcfw9bOFywi3SaL/0cLY0bCgiHTKQ1HdwFQiKnPvWreqU7
0bpxlMt0VtxxFd4w6LUnzaWM+FXxlI/5lfCNrNpjuApcog2X8dFcmivvYjhgyWkJ/sgrTKDrbpuf
kicGK/miX7WrypEQnS/nH9STdjFefJcQgGXldC7CNcy1JxyqL+1RheextF/TW7/yrvUq33tLrHWu
eqt23TE+R1fyF0hxc1TXZgVcSntod+fwlq60s7Rvl+WLjhV8UezkTfWTPJMXIxb6dg5SOBfb8VHD
Lt1b2/zWnpILB+o8bM0tSH3AVHjWCdYA/gvdZ7Ep66Vw82CBrXsVrVjcUPWu1M/wjsb1RdmmL+JF
PthXaWe+JVeA4ZdoReD61b5jevjSzhjUMif/CJ7YNt9obqlH+HOSvSgO6Ud6qw4ULLx13LbgHrSz
rizkk3UzHXHsvtgMvvcPYi/r4/iBae9ZvWgnBow7iepu47n2KdxJp2EXHzmD3nBbuemm/agc6FQX
21EXKOaddhMtvVPGcZMO4mg6zKxAPT04n06Fm93L5/x5eDEu3EhAo+FxPQ3z2naPP/I9HZHo2H9G
7wSKLex7u6of45HlhuHBaWRywnVJYyu8Nd/szYsnfGxtyfU5bdM18PFmEz+jhfdX6lv7pW4jlkqi
p1eEp8xnW7/iUzvUjY7pgDaxkEcs2bnLp+EcPwY3Pin830QSc1Lma2k1kPrXLqAJZstgloEu6MR9
SeTxnmmeyWcCR1c1kLXWiW/Mjd3iDA11WMSot9xsDy3KXoq30FjKF/EmH71rhmH6Xj+GrXXolo3p
+Fv9BHjdMS4N2dp77eo/IV42XtVDdsLCfCRkVD3bVwsT85K0sFO3JMFsAXV/+QbKY9E6xrd9i8Wi
XWkuIvX15FTbyeW04tr1V9Iy21McdCuYtQfv3DpFybMARZlWyi/I056j3ZK9cShWxgF1CGvaNUMk
e7ffeR1lwY7QfzOPxtNEc/LiXcqfyA3O1sW8oUPfYbxTXqJzufbxRIGifkkOwRZlP65OiOEEC65J
Z9TP3Lsdgyu0bxcdwsp1ydHZPcUsLOf8F+OcyQ221pWz9d06FkRQhEsAnjf/PdurzTJI10iDmbRc
waF7dziOp+xE/XLRHx8oMffSMTlbh9peIBV80W/KLXwSyP+W0S/rHl7s1BkPJg9MZK7+Ac/tDXP6
E2vHNdn2D+0zv8ZXSvObfIF+I1+sJ/8ZTQ3DU3HpFtUmXFsHsHWrDkHGQnbCS7NK9v7ae2KFCa/5
T/isnIwva0PfiO78OdikT2wZ0qfp0ZyqHcFq1/FJ2hFocoCDFd3SrXr2D/LF2ObP2bm/5UdWzU95
lT0VTzgHl8k9XZO6c9PoCvGW1Lt+NRQnOsnOcMyu4Pzu7SfzhPisXMdvwVlRgNoaV1+IoL3DsDNe
y/tA8cfKEd8/qgdnqOO9abfZVIwvmQfjHD/JB2NPUyDYlXe+XTAG+/wMlv5FuTCLuMUSF7C4IR+l
13zHs+8vsbq+MYZxuaS3NDn0a+sAc1EZvaM5AmfqRLf+tVppu2lVutqP7Fj38sAEbcGzbuoNTAqI
27vYNX90YGbxPnXye3EFFESf+8e/g+awi0XNyU+SwSo72o53AwSrcoVWp+yRPIajAZr8llRLjvAz
I/+z5OqX2PX2RNYS8HPWLv1OXPMP8rku8aZ58m++jAVoXjeW6infKBeMN8oFEbd1a47iIPbFe/Gc
PUcszN5Lzt/z4pvqKG0p5Lb11l82lNHBxvjqnelD4bfU8bEULoYVlw2ThtuAI2MR7cVe3VufvboU
G1Jxq58enxjRBUfpULkanV4339vfpCKdi58OxyQdEdCKbEUXyrFa85kANjKlwiOMnEitlwxOkAct
k/9Uv/3LgkY1ZbKkTVm37Lm+/VP9ho86Aj5Uhy/eDxifcVr2pMNBoUHD84VBx8cbwL28/w8FnPav
9gr2/35ZW/6nekVGAoRTgZcFg7JOb8T5sHazkLNJT57yU7inA/2ePheQJQ4hkKPXlLSu/0nYmS0p
jizd+okwY0bcRoRCE5LQgBC6wZJknmcQT38+5b74q/O0dVnv6p1ZnYmkUIT78uXL3cXV3UZPv2Yd
0tqyae+Sje7G/w3w2r9vrNtqEEO1u0arQ0flnvHrxp47qjCfz2Z7lN3Ma9v07iuVofcQT1VMLd7J
WWznxe4qe5rGp8J5eotyONxmr7wSo0lD1D/B5GN+Hc0RKymTmvPf90dg+E+g93N/XUbrAUG77e5P
PPLH++punp9T2yjbo53wNKlGSahnOuI4G66ssfWRsj5wpU1ByUtk/b+gX8LK/75689fqPO5tGu7U
P6zOQRydUF+iUG9i3z9+P2T+MIu2LItZUXC+TmLWArulNBxL9S1Kb1aapteGmKU4QMYzEMKLxgxw
Jzs2CcCPIfjaJ9dxkicZL6jItKyBkU8GNzWGzIU/FTdl0r0TGY21DbBZ311h9a2jwFUOhCGCr9PE
tZMe8E4YZoSqJUn6FKyK54JG7t0Z47shOMVK7UcRuuKXmM+NeI4ubW7bMO5i2VdRdHP/8rr+fcEM
yphbCMlb/V/hEdQAEwb2LJjn94TP7LbRjYEX6VathGNRqpXQFFp8jWiSYC/vC2b1OSo6q7/cxL/v
mf+7iV9By43BwofzhZs4mZ4fFumFJT4hXZJOPDQHHTcYNYVr06jjJby/XLr66D/jkv9t1/+79C/z
Uu89sC3rerVdVd77LpqyJg5muNfp0BjQxkEMJoc0CNYiOVq2Vx7+dgPGfz97+7ehad8OB1SPPDsO
pDiIvL5kqp5ZXM9iRl3OUxRpZ1yd5LczQzLCTHCBKb9Lvjm9HKQyUL4C5Uv83VaDIZUGW1TXg4EF
0KDezjmKYAXWekhEnHLquWfa6+Paor7qDKMEeVgSrVTUDfg3RxJtgiFIaBCDyPn8gV6FPkEymnf/
Eg72fgifP5e9IoT6iPgb9U4Ldqj1i4o5d6kgvDCddJw7IVockSf+LNObAEmTadNrUL49Dqjjz3rC
u4m+aBC4mU1hJsMzNziMCZ9kSC0mh5NXcnQKZhJZBytlodY6NnfSHtRkSP9KPs8ZC7q4q6cID0L2
VXIQ4dRhppj0oJoI3FqCY90XN+F7Pgb1ZBXRToSMvee3NSlqoGBdRBRfD97aD6GNTeIbJdvCHrbk
90IPJ/E3WBfc1dEfrK6acVuiKU/Co9+xG/KhBd2TidwQRvKsfuZz1TSDYhffV1XKkOt3HSKmk0j3
Qnv5lIgz11NnZ729GXuiobs8QEj/Az72IxZhQcQsopPKbLcUc7/48AjK2yjT0eJrQOaJgE3puZsR
OAqfx1l+lbZrz1cacIaXPgt7RFcZleX8Kd429WJySJsRvVJ2xs6SIdZuFVWB9Ezc5Arj9hYUFnI4
nI6I/EQ9le/cRWodZNG3C0/O36rFXxVvnqdO4HxXBZ39ueuGHRYNYWBP+lIfpHWSDf307iLumSiO
g66z4VW2lfOWms+/C/PJytaqL4ZmxzQtQ8i3O9mKxHSDrthZzrd+i4k9msqkJa2Lcm5iuOEFP01r
HCTeSwRiOKCSSQxstw9wP5vSHbhmPDCE21f5RXj2QyRX0+mYA35IdhxCBnMll1+GWst4I+HDhYUA
C3Mukm84A9sQo6P0HyI4CtNmVg5vltpyGSRNYZuj+Ud3WM6W+71W1t0sBy0XfPklghH1o/FbFHAU
usu6mQurizFNcNj2FudH6E3KXpJSFdaiJ033bH18021I7stcnKRmi9ZYjpofDAJXSEqppc8bMpem
La3FEEmENud+S7jI+sUomOIk3jEw1noz+N3QF9N/uFEpfdo2m0/V0C+pdsL2ccxN2XQz35Al/IvP
ln0qGIQSXmGU+XyV2z32Kx2BrbsOoDt6IvO96Czctam2wiTlINbCe5hhtlPE9MuWSPLI3whzLdmZ
EHmmPcqkOWRz7mVgTUYrdRBLz85fguUFcwdfAwp9hDvBOJX6zatt+KUyBP1qzJq150G2HhiV1eJd
AKfF3rJZbMNeY5xcxt7xech1VEexo4U5Mkfc3d109zKJ8hnIognRSqmKqAggGj85oUdtvOxaRPgq
Im5NaPZjn4MtJsD9GwfX/jfK8U/j9ov4bdeM7qbNqMHxgTOfN/38o2b+Xp1YxbPitMZrqRqKWxQf
4AZ75uB8Dx764gAkBrQXImYjFmF//wXUdv6NkYaUBD3Cw6Ns+YWOyuu1UXtPN5txtgra7nqyMS/W
WnWdd/wUKZI8tXINtSPUMrwrNpSjKnpeQ9zdm7/WK/8dHWdj97ue0OJIk7SXMDAP8zKmgKGvCAYe
3mncS3vOqy424ct7/OX2/5XK7gN8KQDpdLuUYvwzFKiXCGhRQK/HfXs7KN0GNjt7Og/LcCh+h8/Y
NqyN03Cvwdptx7UB7Z3+Gyx0/5XE/OMGfoGl9eWMiPPK+h1EWW2mUsCbnOL2FzUSJNuUoRZoWi4j
Y7JxISf87sSYM311Zjiftl9v6KvXCJpJXUH+qHJMrGuS5CCSZOFMY1QPWk69J6YLps9PkNvBypdq
1zBtxIfpY76NaVIoXl4pKDQWq+EXMPIvD9j6DUZ+3PIfD/gLiB3XFwaPr2vrcfVi4R/VA0hY+bQL
oxmglV4xJZcNbxV1Mf6XUn+IJJuKeWWLNwHgukBdImnqP6Ighi3x+MvtVQmuf4C1n9uDPO7X23Uk
oD/k9x+xxbmx7pVv+pmOV9kTFFSnOaogKBfXr3VxmG3l6S/xRPs3Ovy5oNGsd5uglD4Fvf/ccXda
IXXvl8Z6zIyZ77V1s9fOjoG8zn7w0RydpmwNEMTuABkNm9lH5DQYmsPKqLpufhsoT1wUpJALR7Op
Sr3NSt3NzzEV82oKHrDpfGKRebLAZBfamv4lFGv863b94+5/vc127XDtrNqf9bhrvZhOj8ZcXyH5
DuZWX82edc/uX5UkU/UH/31Omr+zHyTY+l26WtPktm00kLz8c9keq6nxKvfEqHSUky8Qx09o8Rym
aexY36YY3C/SxfEtExVl/33t/y9w/33tag/9sUdavefqPl1xbc/D9TXduvyooggvEsJQTYdWbDG9
AaZCnBzcTF3Yyz6eUcwPf4ss/i1Qp4sEnUSb3W630/oVWZw37eOmSdHS6CAUPqghtBNbQ0sGoxGP
bf/luTvG77ddRTJ/XK/9y7jXz2u6itERc3QzD8JfD6lXNlzjI9f5w6o15CZKNyLc2EWB7wTU951q
hjhd3JA9Kub0DiOsuQeuhHF/rs3mQbXd6wBeAXTTNbOo5pTeGtfbd3rq4K0yWh44n0nWrd6xexCr
oKwN76oL1qzZcz5/ebVcZplAgdheH5BOAxzexbnvQEHJi9D7MDyYPpFOfjFVy+F+HmJrZTX7ntPX
HcmTeWNU7pTWe08cZfsCzhSe78HL2x7O3yzJe8zndOkFFe0Xna16zJbnESUm/nxOjsltWnzMgPq9
mJiiShbd7w7iMuZXl0V6Kuh6N/oAcsO6fxF1s6BJp5N7+5xmQIigsSwSBsH3DUPNTnwCfS1PfJY4
hy2cm6BF86y7KKZujVzIKUrRq6ZMFwbrpS9JOJW1hPL1WWtQb7zVsCBswuayJ67KI/K3r+DNeeTl
+SYGBt40I6zbWeejS6ojvBUq6wX1tfrBWqIcosJOlmfN9MHHaB/GxgtPc6K7v3jevBtsExmtnVyg
g19+LCuuQyzIdfLxGipsLpHLilDfrI27VvdZDajdqcsLPdQFY8a7NCQXw8tWxMDUlUgVXarkflCE
K3FYxJ2PWl+TTxuInzodXfi+14NMFHlT6ln1IzK2mLt2F9aTX0affLe/+SzGsYltNmjIRPWHrxnd
bsRXqZ5mO9n0RTw96tvkNex00eOZJB3Tl5rQ1VlctGsvDUBi5OJSBpNGW28PYF+E+yowiH/5ytwf
zAGtIzoMuwpeqtZD8aS+6Gzkdmd0n0iwsiMqdoYPdVpZE1hvfXOCMrkXd/lFlbl7p0cQjpeqQEYW
wWgkDb9Ftb18hRQgvcxL2B6M2trkNyfXJd1urInLNJkHq5sgvJQuAfVHDk45kYQZcGyYJaUDGKBK
FBU8FFqCu9iPh6a5GwZrb5c3xdFNli97nq2d3Kd5LbFs5s37zjZKGheRMIxJLDu0npAwxtsFm5+q
DWnv5fK6aPf1IWza0yeDDUwGAtKEeiXromsHg9eQRqjdgTVgZYKTkiURRTKn5ijis5JrhFhdtsDo
kEZHKwKbcSYiHIxmIhn17k6Z9ygK2Yvg4XzdIxD1OiKGRBgG5IB7F9Ovv1jk5o/K5B+Ou7JNXaPb
JSndrfeM1i/b1Lrs7zS9RdjZ9r38rfRRpbBrdD4Rpe+sFcVNVp3sn5zyTbpzPz+w89kLUfC1vIZ9
YvCgvNVspKkinSpH3yTayApk3A4kL7tm/2FCF5n7PAdlh1iWKAy3Qw5+xWQ5enaB7uuLfA0EJ7Jh
fvhG1F16B9GljX/5Z4gGOqlCIayEuHtQXxcrPNgh1qkry6D0LzuRfrxYPAU7nFFH5ttGASZ0cR7k
dJrPoWxwKCLfDviyL0L/YKbnhGZzN5UilwOrsMWwNmv9mXGemRohHqOUhxV77ylix9G6KakbPAk9
65JCUmFjRs+UtnMiXt4nWO6bKFRBNFGlOaKH7XmfMM+7Lknlju04KzOuzvHCmqr45m9Vb9zgN/id
A/004LMAJk7MfCaaxEknDE9ciDqfO4t1En64r2ivov/t5xQYYNYjxY5gDDgSYwoH1NxeQv8JZft+
U4azl08jDJ7t4KYn+bbxMjWxeIoNiSYWxjnJVOviZfp5Bz5xT8RZ3xI0l/Lwlfdy3RhcRFouNrT1
m7zTziCl7F18bB7A6hL3OsKZhQWzC/q4MBmGLc8hwU8QvqUMGpND/zOu9hapbssT1KlGT7mHxvDr
sqiJlkrZPc5HxOhxeU/x1HHW+Tl0PnXhbIQmWXO3W4NwDRth1aTlHPzKBzzIYzzwjZUR1GGNiNgj
aONNApUcBzu3NvSihBeUb+HszKabZ/VivjmbW4nm/duDGerBNmu2dRw3X5BDa8XlKIYRdKQSLDfE
oh/WRxtRnIKwIVKmypLXRez6Uc5aW/EV6ykqxvkz21PmLvAbvMm+jEn/Oula+nRRgCCq/kHwl5Vu
XvgzWI9Z6vTjxdX+/p6QWmTvugBiZxueoAfaioTf2Ko7w2rB9gYPJxbtORdZGyJNORN+3hOf46SU
mWe8Bf6OsZU56AAdda44E2GYPscxKwQ/tdYQUPqdAGJoTtk3qToNmEQwBFepT+X8ioLWJTqcpVNm
cWoUvaJchG3UTis7z5nWpWCxCv/I40CfX7nxsO/N+uwLqiq1N6dgx07sl3jMIsMkYw0B2VPkU+9i
Ocdh1k98c4Qs36iEHxrPI4OAnmxVjzx4hinIOv9z+z684Sr24QPT1nhnVi55zgRI9FcNDdKAlyty
vzyoHBrkIT2kT3O7piJP+f4LGccH1jtuBDGH5BAXs7V0Gpz0EwuARUCIAghhGBaHZkaJMixQQ/s+
rwOo8Q7oQfFNJ84ltCk0A0+W3TXlkBZw5CWzTXBXfpE6NSkqIJauVVyFL3HKTrm4BQKHsI8JwlQI
cKI12DnC+o4xRem9pvp6VtwHAKMjf/KKT1vMpu5JdPnDC8s6ShF/jeyj9LbSy3322IaInqw219rZ
xSWY9T0uCQ/HO/LfKms0hK+0ThknIpyawY+3xquIx+9Wm63a4t3R/k4IR3NEiclu8Wq3+aykwSMN
Ys0OAgO5gwid5XXJNsoyDOk48vxr6ivfmy5awqsOfUUGcpTD2QzDEDt9zpzQun3TYVteQ10Ua9pR
iTx/6hX7jyMHGfxVGeZ9nkFi0udb5Gdez1FGUWNoGyu82UNg8ytSpajtZJh2ZlDgJpILDnW1fk1z
5j8Bfr0+Z6buTv2sk2RdRDnzqDOBbqM/pniNl7twafdprC1BHdF6B6scPca2R0ujOYUQ8OgDKgJ4
gmvOKlx1p/LdQLcuPx01ffXz0ltk7kUvyZADkCGXL04nDvQDz8wmUY2B0dJvp81AIIwwFsrHentR
lOzCZG9F8CO532AX1U3Ny2F54k9sOSefDfGyQMY5V/Z87bcUjsSjboWHjDsV34+NDQufRcMOXSjL
Eq3E84uwhbxXFB1WsVLE+Ce74vmXG11xBoBGaz4/mdnFpFb1x16GJforxBbVoue+QQaI3cybYq9j
oxuCSmhxOrgdyOfOoCtTKn/3uk7/KqHjlbWo9mbLTsHmZljwcOpiwqx2nOjCmT3Kdo2rIlxuftSz
qTm0dO+zmG/SaIl5VHrJWjS9q79kv/q4YUxcQS9sEb7xSXnT8gypIrp3jMjVe6MHrD7/LPtO1A54
+WWUw0ky1pE+k9/47wrl1kDObVmUpvKpTajYScPKWzpfn+HNi6ah8AIsXWxgFoGo5+X3Tb9jHI6e
zVB5IehXl2CFosbKIZZ6vEEd3jgawVOsEyduO/hWXZ2UfUNc6eAGopL6maTpAar24mOkZ9UrJqdZ
2dLHQ1fhzNRc0nH5Jpf70XzuneyMLUUhcX4o2eKqWNn+y6SOijjVLFpXRVj0P6/qxfGwmSKNlVc7
jjELW4ISgfEAKnBqwtx/kia4T3ZQQIxcR6M/X/veK8KikTZpEv+wHsUjI/kp0p4dhn71GxC7ZInB
Ndf0ZYXsuDCsmzMyn9jpPtP2FihzmVRT/Y/JJmxkETOoDZ8YOyhmRDgL0Rf9DyRk76FHOIBGIvLe
Q5abbjcH0bXy4w3umBZ8bLKHZCbU8R3wvuhBNZXkMUkiEmpHFJJ8RDRHDdJz2pRRdAhHVY8aNTH9
KHqZ4K5ktJUgEdt2EzkJvlx7oyP+iiNGoQDsCrR3jdLGXXUw60VmmHZyUEllyvn0mwvVnX90Xtx4
syQ239WXJJdQTxmVPWqI0DFUDFA5BFMGV7VIxhyZ3iU7qPRdssTraqBPtYacpZYsYMGMtgAaEK0C
eKrsMYZ4s2Q9+bRbUMCx85OhV8B04AunVsWZ5zXP8z+aAHPDD3OoK5EgXn9W+gUBFVNRnbB4DvAm
GHDPhg88qSSxP1vPiJfLjXouGHODZdS3j1qu1HxKtW9OZFnZx1aKLbktPc9btu0k2RMHl5V6dt4Z
4jgj2zX7lints0z6wyVt0yXCvqxV0/2HMHoY9b1zaVh7pycKtG/hOUnpute/Eyvmm4wFQy9KsoXg
lC4+dIvc2BW02tZk2iNDLQ6oafBTuC6EQwCAw1um6yQNGcrMstx5ImqYeFQSZh+cw47eu3KT1TsY
+iPzSL/LbOq2ZeikTP0ECPiboPqNbkTjmqsuq8djD9303lHM7IB7uNlbyyMbsh5WhqKyUKdRqsOe
DquI1c+uDYWtPF3wuvnaoSd+6d7Mo8PCXxB+As3znPsiuUxMhJ23uaH8ZLO5bqEto3cY2W32Jgl3
PLavphFGua/JAVM2vdAQN9rzMW1bjHyOPXaOoF9i8xm5QJ8Th1cgCKPUbOs2+RRIleNISjlAGSBM
092aCSQLAibr5Xl2K7Wjkp9S2fk7w1L3BVDFIAW1krOjTlus3VNBcFBvjd8jRWcTJRqeu7cbpmTc
sLj67qdYSQlY8vayn9qIQJ0lrRWkfAcysre+jbzCngr4NVjmmR3R026+lzZDCfCaeQisRhnJkQek
Y0YTqGfCzkflIWiqz8lrbEV0tpZ7c3Qavq2EJE59nLhrD0nYVSbUrt/9tXB7XT0y2HlHv6Zcjh7x
9JoCWcw0SCRaaWm7TZHQeeFoNnz6cQy+jk81aqHdAivJ5Ggm+ITLOHK5jht03ECe9C2kPYrb9hL8
w5UwdhSQSEOOmdu13XCnJG3dbI4JKoj8SrZetFhA1Qht6KNlE4zAdVXWPAEJmcYQEzuKtg/j0hPw
b75/yVYfOujSkXWc54Q/ed554LZsuTSv1O8Q/ir3wkhk0mrUb20UT7prs7y295xklbJpz+mq1Bsk
j5J5C76q+qtpsIzq9pLiKRK4JSZMjhrmiIRhOb77S978q2IeWMSas3wueGaC9e4K6vMc1WnfQlBf
FfHyt2TlWXnQKMsftRGf8rdMeow40B6whC2h8+zg2TzjMsLsbgdZyYbHSel45zuac7SLi1dAuHHL
ctUSD4ChbdeFS0ptJMHWMGdX7efTyM88DM1WIHqTldnhMSDWZIVjD18KZLzFxskmDwRb4t6D9UGM
NjnigeYY6fCSrsEP8fbrPOzZ36jXmOdu2m7LDPpNdzIKDlS1kpSEVrHPPruG3WreM9qmXQXr9BKn
cRVZHv1qs+1maGH6tOmtpAeIhYEELzvaWsuast2tCMSg/1QW0svB5Ab58zFH66Z9UjSjPKO24sCd
rYRXkDS95bIbo5ShWlTZO90c28soyvAOpay2CXW+P0hLp0RCVWKrHM0w7g0sOPrbY1o8Al2B+WZE
ghdcQVvsJXY7PgnjhWm/iBL3gQZusE3xsPUb6ozxNANu+TuAa93K8mLWYgh9Bbx/eMCiMBYQCD6G
RynewiXZaVK/Kz2/zFaKc1RhGux7nUNiJxGyILYRWx+CCnKQ+vcFf3ZmslxpFsSAQBURu+fy1Mv9
ggVfUg1NOJS8bFR7dObV/ep7GitXth6Xaz1cL2r+fE+6mMODAmSO8OtCwjSyvQZMGWNAxavp8LrJ
RlplCVXfEr3BAY1++TY97jVhdbkuPjqzeUZyW0tUDj3rYub+6SsnuH+IiGNRWvmjwe7B54LACrIN
OQ2XCCev6qMRHTNSirHDMve8KoABsV0H0NOYbv5LFR3XvmvAYBr5mhfIXiMj7gIPY6oaNH2Jaa7z
tCgc7OFsZy8L1lI762SxYJYVEzwEsVoBBGyBN/joK2e6uM/DlAIAq38LFnHM9HPr8YI7gDirlLGg
q3WYXhPEzUdNhStChB34BsxDufAPr9lFOEsgXYUT6MVSh1TcJG3MYr4YPhHbwJcCD+tmmFZw/N4w
O1s+/kUHEhjWzeLJ/DJ3Uf2nNKa/nVULFvSLba8zIvoSsblkQE6F5/ch0ZnJlb2thtFFUdiBHmIc
fO+sdLijKTNjAt0+bQLpEC8+fat9tF4MyLBOR3NlF+03W62Wt7OCQWWIZsA6NwaB4p7tfVPceFU9
cWGUOtTwjWWH2T5YQLJsi4j+yLQ8WUXaYOqEDqPQPYirtniCw3hqtiYE5L6XZQpz3Rpx5ldsrIfw
arYH1Cl+8giAb+171ZGDeoAQbVJnWrGrtAMQS7KaFR2PucJ69m3yB0SEJxtSKP8kXgUycnSUSL6j
0UgaHib1XFGylWvpq8ostPB/D3nXuVdDIfT+pvkTMiHfcIvz8HZ0SbqFbVBbHdkBESyECkBiLTf2
DOqN1eR9xotWYEHDOWl8vkmd1kT4APlhL4sq7Kqinwrw0liDhEjyFhoryrcP2Btgcw+fkcZMZ5t/
lw1hxRgNa7HrIP0znJio+iYdJ44h0K3JPhiY1tm2HNgqMumXF0RcRTHVZHy00Zg8XQZiBPEQ4mTj
N2LYmDODGrjtE8IdOCheI3J97n5WcH50qB2rzj4F+Dvcw+zcInVkTQcV9uexz3fIT3IEVTyzhulh
LBlDnGmkK6CohuctrZapFxdEbSGngnOHlhclB5i0WvADJan8JTE+KnfYzTR9C+sTLIY7K3bSA2wA
Gd50mqV60aNHVs983dUCzDdAhtGhn4wYn03LAaBjaGGpumR8uTsHJFs3AZKPiilZwA5U0oIPkxxV
DF8bN4dxpTFoO8Pvoz20YKjWiVhQ1f8R32dofloswLsQw+v0wzNXrzTljMWLLowaJ/xe42B+7KfH
C6GfGvN3HgJlYG1NbPByvoLWMqjxRmmaidRnclurScAMgqCuDYa7W8yXMhzjZqKxWDUHjanZ8d9t
TdVBPljTWgFxE+mxNhrek/M0B5OnRIKUfh+e0crfQBN+ABR9RrEgJmJS6KOhe8HnbPaD9knHlVaK
rjcpPFxP8EKczc7kLzElBqaMunio67N+e+nFOvjpNoQZM0+r5CKd8qHQOT5GN6vhMYf9sUCFc/Tv
4VFdsDbrpOfRh2ew2/rnjbk7qjr9OJNjY4j0mCHoEALYLdFqgh/5P/wbPoBR2MiyantS90Swu6Pp
byfMeuk9Ema/4b0q6ionNOOn6ZV4VYW/r+hqCJpKcditZE18ywCQbZG9OgJ0UUs4ddeKh3gAqUTv
Bmd+AeMwt8DiOtsnl30TtUKp+lV2a0r4Q7+Png2yrPj1ZoQJmtKHQZ9Vac1LMHgPlE3CO1zp/0Ul
WXZXLzIhMEV5wZRaUWX9+qLt+vlb95LciAiP/CNQvBxdIFBTH35pM6bNVPUbXasoPgP8+JPDJIqd
XUPr40Mo0PmiQ/qvRm+m16gGJAIafXjFlYxhn77MXZ3Qp48NZ7G56bp80q21SZz4ulaqvWOTg1LK
NmAA71U9U06kASDwL3HxQ25zqihpxOfkOaEvVPdPnFclBBFdb0mPOdAiXJcu7GQx3aoii/o0ijvE
nbcPFUuJhHA4J9wD3Sn6XKfuVqvnFy+/2j9F+CKsvFZLXC6N0qzeUaXpvvhTKOmNtUPiVs6tGIH3
a4sHqwwOZPHsFR/nDQpruWEm+N10FZgy4RfaHeuIaxB41tWbeTtiOnFSit/iquSGF/9YUqPCRMEf
vVdfVOkTUhHM4dyuIKDSKjeyMFJOY1gWnRo7Fz6RT6EbB7ncdGc+rFs0q2N4QFE7scqA3feKiwVB
ubMrjkbXxqRBjnQGFkx6r/zeya94BYcKLRd5a/EGWMIyPMPOTp5funX/MQT6eaDS5HMQw8NeWkTt
xqQyWSix5ScQ466YDEY7Qv/lmjYORB/umdhTI1Y7Hil86Izcu/VebM3R4Tu4HHTN6l7VSyHZv9Gs
RdR8lBA+DaRWavyUKDVahkS0Z57S0WEyOlO0AYS3ejVBpNMfHhc7VbeR/b0SZpTUOxjIu3mukmln
0WYqqhhYH+vbajqk1tZNRIT0il/x377ey8mYcpSuoMn8QX+6lZAncZMmk6gX4Kv9Sb9wvy/bTggj
mYOOJtDrZyMz4EmeJmNPBzfkblc1oHrlpWhLQ8dWMqOTaR6MdtBkMXLfvtW7D9qlnrxudr+nWi4Z
UNrFCZM0L+MKahg8mie+oFD7wKYuRHR8sLbawVfA6mKyMdfVJGAgpn2mqo2c84iStekwXlSL/72R
A6vMx8Pv5ny12FiNZ3a3H2+3H5xICIW8d8PlBZ7Iu8cMATze6eHOsFgZbrzZxYU6iOsTemqfmQ5M
Few72kjyxhvAV7z65KTDVvZpZTfRGsY0TUW4p+LGCREVI1NO7XH89l6nr7KtUub2xosaJYi0iBWr
RQvX3bHakH884mKDI2Tiodmb0jNarNwV/fTkzqXOks3/SWfbIXalPoVZpYzD70Nrw2dh10TxJpqE
t6f9JByzf78qABT2r+dcIU+JsrB2UBKC/kREnTfEB2unQke8uyrEKGoh6V2ca9Zu65KGc3T0lzfE
PVV9WJ8kSMQU9zw3fJUz9/7GsRRwfxXzc8nQAGCUpG9YPgUJadqwHfT33PlW4gGvaGhbdQl2LNqK
zT8kXVQ9GlaGww4Ha6ZHrTuroG52dIckItxVW8Ir+vA9D0i1wY74h+67mspVzP1bAwCMYOt0wscB
5t04em2ru8Zl8LRML0cuytgnqkm/GfgY9cJss/SeUHYoBtCTVtAdQ7kJCuzxXkGNFPrTVFPr3lQf
usbRTc9l0E0J9618qDR6KmLR1PMHfJ7wHea6igpK/mwCWDSSY1VmE9Ey22MVCWjlHTtz+N3x6zqY
MgUPCfv4cBIDMu4PJ8A7380h8oW26puMlO0z3EAwof5NPnxoqOPMOIsYYQQ2ZYqR2OO7mThEnZ++
FGdNkpO+TVcHvcW+a76p/hDUZoOJLl8VLjoOLldxM6GZ3gBcUCS28oLJfLdMAgESctuKFCdXeLOc
CzD/aYthVU1vAosGgzEleEOEt90t/4obWwloopW6+YD3A0zSeyUYVNV48jUKGYCEbcZvg0Jzv2lR
YYTruqH6uAnAXks1plZNGBf8ICeqD5rL7mRu607nxpxF8/N9nEJwQm3olrOXrQmDZMQTkF7eoZl6
E6q2aLpTZbeeDQTu2bSlsxbYvbS8S8t5iWV9xo+B1/HFx8XDO2BweCF3EREmIiDAAtArDy3xBkan
4jGO8jF+idawRycbcIXdryviQ8Qp+jKFE2t1+fpa1aByFnKfYdWs2sfTofdA+4Af6i7ZC2FrkJ4i
oPrH27XJbvIN0BNH5JOXPpH5Bz3dDRDgRzw9Mtj0V1KMNyVU74Q9sqLNlUw/No3y0Yqna53eXiYl
nh7MZRrfmQrXkIcRRuMn79tFDGwboFQ4uXDjUkpCJlCSENySLb/JOimVFP9Fg+iU6k/UBuNb0W6j
waOzCd9+xlUJ7LATf3/q5vfi/dD4Pi55kYzVSyvYz1kcfJZjek4BQyeTc0x1npiG5mBPQMAkcwuo
Tz+7k67JK3LAxccGOpBJc3MijLsYP/RwkT4KxkFSwXFx+7re5S1r7oH4ZHRb1Bqm02yrRc18bM2+
3LLMbPYr97Vek6FsVcHNqqqIT3fRPiSeuMlFJyBxeWuJPt1XqacNaF559tiMO9sJcdCIkYjc8rzK
sxEXFNjEKslMqCpSUAkSGw/D8gRjP70eWRKjZqENnPPgAAuqgsm30/15SQPC2vehbm9eX5vAP3/D
1r6vdrc/psdkIzn/P5LOa8dxZgfCT2TAcpDsW7VaOViW843gnHP20+/HWRzg/BtmZ+RWN5ssVhXn
QAfKeErp7zaSxfphL67DfenkK/DJi7ole8j372i10yD1ZhecsKhJ0fiZACGuETOLipBbHDyjAHIl
l7UUbDL/PfxSZ3763MLs4HYPulgOLIaQmWr/7b0hRkkp5fXOH5slxlVouAy6gXQ3exW0M+SBQocj
AjDy22m37Nk13XWgMwjL4wOf4Re9htTlCwS0N/8g1x/uHGhrIU5QAtjVYAhfncICDArTDB/rKn7I
BjshnAkoefpy8tnNzADlBfF6uofZFvVGsKfEI2nL6RB+nVpbW5ACjnhOs/jdzY65hEgqHr2fc0wh
guUktEiQicjMgOGex2K4ndaJAnV1PUdMP6Lur+KMgnkZrFvG+mJe4U/aDBcnzApZz7lXvTeJdwL4
ndX6tW4UYVYgkDKoTDkgH2VK3yOeMCcF5pqP48KSxDl/VB1MNwEFJOGSD7EPWSe2In/IVevDGu0x
Sr0avMhMqB4gPMDqhDnFTdfI23cS1w9mj61gAzQxrGKWUJR05r+YN3EurHBac/rlrHhiZ6TCGk0t
G3/dqcmek8zpgTIOwe0aG63o9rFXzygvFR1bcYoAu/i4gEiF7IW2A+Oj6ViAHudZSQZowB1APPAx
7SkE7N6wnbwdjVRkXzDscg3Tz95Ntmj5m+RvW7cRCbz7AmFIXwNashutmaFpQPWqs4nfzos4HrZD
023E4JCwxsjsRCpr8mzw2tQZVO2ltqPXBGyU3Yjk95YY/bDO13wOtg5ZnBC+3stO8Vl4X5z6GvQE
jRXI5vribJ0TKL33NtTqxbwHjr4D6XdboLVqO5d+cZkAtcAXAF4vLmCjRsXPCeywM+Gr+uFj2oeE
RonSsI+IMH5X98uRdN4ZZteVJzZXQeNCE2D3EYrEA53H1741UEuQFV+aHZmg6VxMRjgGPiO3Wy13
sekfxGOHyZMYMpq+caXNbddohnEtxxa2EU23JQ3wVpU05ql3PWszfcWYzVUVtWWbE6UrxcO5fnU1
PE7LnE7mwf1QmSLo4Gol0RjtHlh4Za38bXin+MUO4mZg8JezqVGokgeETQPZfnKiaY+V6UbRqbEw
stWb5qJSjOjj4AQRG1/3CSHlcvc/bpOyjzQES+CKt38yWdkFAozNi/eM6jt9n91n6wz83Ifod9Am
cMDR/db1Dm+3rWKqTf/ottfB7RAVK1DLpz0QMhpxGVDFOfvll1vHtvrXpjJQVGNT0Hyz5GUEXW46
bWyc6Q1D2cRa3j4a1D7f6MoYVqzNkDwkPBucf21DH51wwxR1vL44vrwPLM3Rc+SpdXf3451fK91a
XDWDwy2uSTx7V9T94q8N+zQpKmOce2HR6/4jP7KL6VQBhQGMfmG4RE3+C/1rCoJW2VCcY0ZA2dmm
l3U09MZ7vb0X0l9LH7DErervN7lZQV0hR9Xtq9Ka4SRDKJffVta8ugAouK9jxbpRpt1o2zXD0feN
HjeyXTo+/XS8PpLSHEfeeNN9U2kMTcMegv+wECreko7tUmOFhl5Vcb60FfqV2vxe4yiX0Wui7/FU
v/JH+uxAOLN3ml2f7FDqOPTA1Ha4oLN5yD9JDeiwZGKLps9Pj8yn5+m/PN9fGGIVBFpYNHz+QX4e
Ov4u3yUgim9pC6Xp1wVtNOltQjBAklo2PL9Yz9WHj1l8krAv74FNwI5fGIuFf63a7Y5P8wwu8uAz
vvpPmiu82PYgLGBbNheCbBbSJ4ljIKFYoKNp3wSKd1ecFfoKPh8FyB4r57/+hJ1XXIRDxYcuDxWA
kKd+hg1rjtKtamPw0OTcVwH2hcua0sbawb9Uz44f5tWdWilGlqf9glOvCgb1CcL/9PNC+oSd8OxQ
de40kaSR6b8lJyCFN9MOX54af1Y6NKMwhbvOrOOvnV5Pbqh3KSf6iPCiyK9PN6fRs9Mtv39c9Fff
KiGgOS4eyi82Xn5RK98Yt7fSOXTWGdzsq990+iE+eEdHpZfpNL2R/5j2N74HTcQM36dNuu3tk1Zc
GQABPjSiZnJ0Z97hJoQIW3X66pIUhHlK6nHfmqaUnPZ5Djs1RpU33DNQk13TD1lpmvlTRUI8PvHA
/DdVIduFD5OGuPNltImq7vA9JrVSl6tK70EYmr7j3IGsc79IoUThY+FKW1GdZzm81/FhYHnjMkIa
Rt8zD9+9jU177AkBhQVEaKaHp0gTmXFnrdk5FAKoTwLnOHQi8EVQq+Y43xchKgCaMHnx8Aofyk0l
o98W+VW8JYgja5AEkmvagnP6UV/Hm0P46A7jOIQ93A+F3y50pOcA+GwwyEHKb96xeJiK/Ruq2PC4
oJL+mJmbcG6tAd/q5oF2e7QXuRtgckpG5nCfFB8vDa9B/ILQvmL9ykz0+saAcfJrNX7Gmibi0S36
a/Xs3WyIArQR8/dsdeeftqFsetgP0286SDLQtJ3VqU8KRRRZSYPmpiKfDpQcnzvf6eymp58ac4LC
/jlr+PTnVMjFGqb67XoMBwESTRXH7zhcsBAMYnVu9uEQnOreN8AvfEM/K+zfg09Fpy23yJ/UEkqN
La+FTcvG5DXJ1Cs+lKp0LHp9qhp9wBn4BSrunIpj5Yc3WovTOm3e9+LL1WeqFmETn5L5wzOSB3NW
cZqQW5JDRufyxNhI2qP0ujmEHj4Gri3OKV6a9vkZ3PT6l/S5qkkpRDlIdF2rS5fucbHJi34Yfh2b
+P3xOBA3LX4kG0Rst+Q0udOiDgvqHLs9pp2rm5SXwBcOYaHC1XsIG6DIghK31JgIOL5Nq3jY7EFn
Cd32zg/fMf/5gQNBVoKK7YetSDGYy7FO3t+TcB0Zig5ghQXg87ivJX3Tvjnk7u1iQM8fasSQLg9w
bLuh0bBZmR0MSHsKGx1s2vBug7b8YBuzWNxUPEYC8MrPTEYgbrX5rg9l3r1LaJ0VH3s6JR3RtLnt
w/ShUbCPY7F7gG/l0ymVWHec1eHgDIsTnT8gBu+Q938Ju6i5QeB5vDgMtfaYnUbKsFerc0Z7ftsB
T0ODL7sb+eTVrzKvhPb65ZtyzQOJ1Kn0AVT9CozH1YU4yQZLrS+BmFN/jxbrIZwG5NOTumB8t/jQ
O+CA7ZkYOkPA0zsAlzq+q4R95l/XjYIWFVDB+uhcj/o4+Lkgtj89AUh8d2fPfvCCOFlFtyD9Onf2
CiYtnLNJUs4cpc88+hWPsXFyj03OweHmPxvuy73c/NEnQwhP7lYljpBmcTTeQ/j515kxNjpbLi+q
bv1sEY7l3QtNozXzfYsOKXP4VB02G9yZTQCG3kDi3atvOsamw7B5Zgw0Jl+kLxsaS+/4YWncc+Hg
KEPp39e2cosg0Iekw7eN8zM62zMbNrAKwGV/EK3dS0PaZk7RVxrelHscDXVI9re2F6uTVxSkS9Ow
JRQV2mlWTLY6h2cmz1h8lhgTfHF1JWx3UD+L3iLUHN6+j1THV2NdncfXoLS5WYgfyv8LNy88Rx3A
ILll/TRtzbVSK0ei3qiSOdUwigYrRNdd3rrckd7Ggx/C0+QHZNCcdWu8okj78vN2SGrhfmI6QAwG
sjmkKVlHrnJGS0X5evhU21LXTOfNgy/2BhFl0BbiPpSNfL9XbEHYXkTat2tItvy8OI1hs4HRgXu+
6mcjkCkIhZyfItTc+zx/0znrs9CGYThY9o8JwcNFgaCm8GHyUIWWy8UONXxlvMrP/mlO3iSmc8+1
UC85oGdHN1cp1IJHQuKx+Fo2bMQVt0defTnwHvQC+hDR5MEx2+kVw4EVcdYYQ+LF+GK/Evd277bp
vpAT39wLVR96gpZ3i0l9J1Vdo+K8ekHJOM6htJSFZ/NzYDVODYq7q0Vb4vJkamh8puCYtw5OExbR
jYrMzUCXAAfoK7pO65ia1fDdGpqTq4ZJtYsbOAfMmiR+rU/WrOsDDR4QO8LTaHCI9/RqbqNnKEUS
MfemjCkXolrwj9Df8RPBjZJ7eI42CYRqAl2AITAO0/AP3jX9+6jLh4lBxOjblTCnhXNZbKJ0i0MR
MrlqK0g3fp9IelH4eMGVhWdsnNUrIaQXbN0KtXiLUjCajER04IK3AOnDHnXZIFAchkQ9co1riTlS
w9DviJ3eIsEGvTb9Pt9kk28JOnI86p0BFX/ukElNN/7zloyp/bm50ndMnOca+HLTnZRfk4rvtZI0
AdW3vldUuPPJKsZDaZzehhCNU1I6Am3Crkq1OUeTiiBGPfIQI5W3DYHxLfxE6HS+6lfgV/FrTk29
75Pn0QqvcU5zX4W6tJ+xCqkXfhebnbHyrZfeTE6EkU8fRU5kUCFjt6sYMDXadHcogT7YKSqhNErU
kIC0Jkre9YCfhAUHCSsa+QJO19Qio/rOSWaVv3LyBpxGDnXRXBZHkTPtjECfg/HtZg9bNkcLGlFR
rBZRFXeICDcHiuqbgvKHU/GKfAeVE15btAG4z8A67M10vMe55OXB29lD+iDPGg+bk/jrlvaay4RZ
mCfwRsn1Lmt3WgNpXPWLleWsanZ/zIWnuTNuEFV4lmchqX8T/wJvvqXLHMcvjWdCWsnxXBs+QsaB
MPShQ4tjWD2TOrC3Tft+VOQG5J0aToqGpv/J8C//+vsbd9CAdgcE4XXVOUxO3sqpxA7U1fMAYteT
0Hkt+jdLfXvUQf1Tzk3F/vCbtEkiQzgxbfrSoEB0FQn6o2wfcQnq92DTyXYjiIVRq/9m4Z2Ja9GM
GkX3cOAcBPsfnCifdoL2Ds6UH/5BTw8/+7BV7G7hbpWlqr1wRiRJaTuNLnQpCH9tvJ5gbYJuuxMa
6kD4b6LPHxX9vmYD5fW3IukEDr25tdwZ3QfPagDkbcI35Lr5eDWyhE8KA8xppdBUXeg33JoGHdgR
ZpFUn5UYYKQgx7zZlAPW2M/z97fbwt4wcvdhZiqX7h8fiCvOBklOmMGwYfJIl8NMMQX7Lq14sLko
RsRhxNQYJYLE4uXI79eukLPepUuSy0Jz8fONaDaq9wCCPP4y0EcYlQxD8s0qrdgqt0kIu0wNRscU
mura58sCWr3H9G2SWdIn7WG9uLIILaDGwyYHlF3rU57tODcrtssp8QFwIEuWOc1L/Yp/L4gegkIl
0eqVnEKT9M1uDO8Z2wuGG+/nCJeExsvksKCbvMHK6qfM6ey04JplJf8DTma/Agf4PcwfYh4FAEim
1nbuMynCFm08N98szsBiUjP0bKj2daoifb96PB+LfqAmBchmfdDuvLCb5B007TtbcIpE4GXwIkVW
42YvCNZoGq7gT6bOgU+2wDGH5YW2grsakD3h0aPaZDFN2odDZn6R/H/mQCXCMM0faIzAli76zqJI
+bWieOfSFdo6VyekZvwteLhDbMxFFMuD07/z4GelZ/xtoMJAtxQ64WLA4PZpNDICZs+WCgiLDKEo
QJu+zgWSYSEEuZqd7htELVJLYJzptLk6YOjLiU7JQWEponMA+H/+AXVlzuc8SP4nBW9Um4E3uEwP
X1AwtpAy8b6k1w2qS4QZYJWuFhADkzUl0NJC56Se0eqYcUqohJzV23YuTtRKgGKcTeeDk7996DAK
d9fZwZ5erKExMI130Oa0kGxgpBhB5AVhOQ4fY17ofNBSSIpXFxWuyfqmVSq3V0Kl4tO2SG6IJloP
F/NU+lhmP1+8/W1GwgGeYClmYj3Utq6tJdxK0Ni32zYZUUrew510m4AJKKTMIY2ImwMu5SUXtx5d
YSvTdNt0kP/pq95BeKQUlEAgFLYNV1Af5lOJOwifrNg7oZgL8kEz9vLi2x0hGKztgj3KNybiALQ+
nC2p5puUbz+rMA8Kn0BeJMa+4VrZuFYq5nJh+6Wx36Pq3UKgwtVrAXszQv2x4ue97erJB+PEw0dg
hUJNa0BnIT6RmwGuATGzp+sXReBXuARUwPMhUb3VLoAydXPX6VtBkvIp60Nwp88UWsqiv6bfbCMC
ADSjyQXDp8w/Qu+Q3fqe1pFw3BVDx2G1Is7aRsSy0iN3p/0IF3kB4ZNZngUv1S8g9ahzpy/FI/m+
jy6VOAsG91s7UIc4oS5EpZdjZRaod3ACXa+tyH2SOzYxVOvouZwyzUcjvBJAht39z39gPnMowRoY
VWQEz2O0pXnF2pMgQKldOwPK11HJuati+As0WL2o48AZNXsk522mKsKGtZxzhJAA/Yxv/BXRf/nv
ihh4HS7eQ6pP7d3HWk8B4Ljin77aBm/3NhiXBZeVBj8B0NlzG/mEjr9lEkVEdZUYR6ihhlBo6vaA
s/EgGd+6xYHOjJT97eULBxmmmitUCOyOnMdrMi0Dh0Z+UbrrmSk+U5IBM8PoSf6uByCxsGqZZKDb
HfBIzC+dvdvwScyS8NBy0uaAeq4ZbkheWr6OvwfZKuSkJFZ/Jbckervgq9YmQVMapuSuK/ij7Hdi
BRfUAUtefKwDZUYm4JdYeF1gSOpmx9gRErGEVINacqPpf+vygkfigyCD8zL2F7Ma7VFz9NXuN0WU
irS1+XLvfSFdPbuilBVnoA1WlnCSs7e/WhxnizabSi3utGSo+0TPTBNJNHYICkX9HdDJrEKxg57F
QYQPlkwc4cWaXuJulLtzP8zKsPfLnXP1esLykWpxNKi9kG4aa+7TKMdeLazGPlHTTDmRMf9abik4
Ond7N6pgUgn61ElEXACXCJUH7BBk0xeut8rD4UR9S0Qw3k7dQ/bfiMuef4jN1w44FmIIJq8uHAeh
52aTPfmYvETyKPJ91F9/GcqV0uLmOk8uI6wCG+F1Spu1y6LAb6ArsqYSkQ5l707L5kbvSHg11FDR
Jn6CXyuzT69lBElRGiTsJNLFCwD2Lt6f0zo0Y7PpQtSSqMGrOdBLZ1g7FKLJhN7vTESW7VK14BdW
rD85G56EWZWZv8Pn5NEMnkuYZt7L39JoupSRpbF7e4TVe3h1Hvb8j8EK5XDn0Fj6QXyodOk0wUgt
fe961/jjOp2PjXiIv95lXcZcO6XrMcnTvl2B67ZBp3OLlk09/M47B+ghh1lb8Ysfc6+VtodLRoPS
gETfHlo0Fq/OR8VSGx7HaeppCLWzZjovXR2TgIfpL8H5yesi7ehuJ/z/ZbjsvJQdN0YxT1I1bPYL
9TuuQ+wUY9jtduaxF2qk7SmtUW/dYGCFsr7OHaFvK4YwgpiIJYWCSd8Y6tACP+IK/zsmjyp+YAdD
r3e6EXQ3hVBorznCnpf9ED4kM7nefq1iN1tuJQ2yt0f3+WV31hVatFBaljSfvTL4+F1RuLlQGP/I
kGYsK3eLcDUmzXJhqVQLL46bX1sMwwD/Go7whRlGbI7b+s38INrML4o9Y7YOtwziUMhjzownYliW
NsfS48Y+laYfM2nhDmxhpZTB8vhWyy6bSigG9KZR36Cipfs5BFzslfAy32AbOZzT/cuvaIO2iLON
b6AD6HmZcWVba/t+nUA1HgZZ3clozFCEWnPC5wgCKUSKoZXMO90u8gDLn/HBl3d0xkFvlj0I188B
LdwP/Aw47fI8fy1eF1YP69uBFPZm+p2HiRtq0Fd247nPyb5fOnfDXcK2FmoY1Gy6SLQ+f9HPbzEq
zQm+u6h+pqEMrUca/NdTF30rn9OkggarabD21YJLUeFNpmMP7ufJj+3TNKYnZg+pLeo3PNeOo7a6
wAllV/drtNo/Q0s0aJ9hd46707DhzGn8sbOZd9NZtsmnODt/D9JrBVbX4rXy9m3CY+7hpYxVIOtJ
277OBY1g29nQSaEkOzuXYUVY2+yhwN0vK+oStafIAgn0tmjyIaR88B3o9cgHUalDyekdOXvLBmli
3Z7Pm5TO0JP1sLLsbD0PKT99Xrw6Nqqmb3/0jeWO4LpWNPgba78HLxTmnEgqkfmXK8RfwlwWuixG
5Ejk5YV6hwvkprZld6HKOieC+PCBegpqDCAXwiMKBZgXhKcXHoQuHgMoQvOzR7Oe/co/P6pgVrHd
9nwyEf5sG+mix7FkwtlAx51OGdeCJTwSNpxBgX6Y49kMj6eLYSJ0BcIpTF+KZyT6GzIFmthmgO/y
d8fL37Vg67IHsfsu+Ytqg2hKf5ikuXRhPMZZrx49/8gL9JWpF0rR2ovIzuzwUD8+Z9B9MOrBI3j2
1jZvicXIoHKeV7gx0pZ0tuAbnHw6Hw5xEMb+WZkviM3H5VqKL7ZxhpjvjNh05sL16LklxFDSKO+q
Xhg2LE2GA9o9OWJbTTBlX/M3dyaYEvDvrPTRF7ZNo0lO+TxRkjzi291/xHAzvXta29JTpxrbQAbi
VuP0ndecQrjHZc/SWDD04LetfeGRrqecL44qryOq4fJPDvkIJixF9PGX8JvBzpWZxfwreBWf4Nq1
XHSYAosIO5gZEFEX+wrWCALv5Dvd/30uNA/whHPIkDnSLOi/HJeWE5iO2XvBJhWPQ5qxngXBllnM
UgsyRTv5Oc/uOYfX8XNqJ2CnzXyjeMJLU5PZrSbnKdmZ9xmdfiS9zPrmyqbyjpIRa8M8gkvnFtPB
3ZNMIpNWDHKfnNhPVHtbK4JoXF97Zi1vw5eCXSBcpfUHmUwNC3suJna2t80Pxc55eu1IOMikksmI
RhhEMcGCJZtqrOjnMjGAcVKVsGY5cnUz9hYyLU85YuQQ/3lOcYrYDzAbC5MrHwKjrNVkIiSJ+rAn
PkF/gmDTW08/o0OwH1BSQt0roamdYhht2y/jFpLv6phaG12FcA3xg3BsR9fBh7/Y9fAwgO9qvtHZ
o8r5K0KhOP8Cxi5Cq9jCXj79KK7LmuDRBixY4QKfJdsHI74eGRYGlcf76taKZvtZs93XMHu69+mh
c5/upNPyNlnO1sdpnb3dScgcQevL2zYHk+e0Yjem0D7Eg6NxoNKeJgiMcSXxJ7TKYWTsxiThyBYP
POc5zPCG4IlERsJbh1ELr3lEIvEk66pNSEqSQwe5Ea+17sL5QI8JAT+bUdTgugBHZ8iFJtYoYvD0
/03MUfwhJHefHoRkPCGwse/YWIY8OnXoexQO0KSw7MhYgfU0yW5jWEHpfmDZlbtGF8qK2rPZT7gi
bPkuQTXeqgDO6DbPTq6IvikvNooSb5QdXmqS3dVntsPARYvyAKLhj0bbXyZGzFi2FrYco4S0Z3Q1
UZofnJ6QHBHhQuhAM7/dKKwLxGWJp+11TblZ+QXHloStLgpOmuGjUYW0++agqUKb1IfijzeovyoR
rmxLUGdBB0H3TiSXObVKez5CoolIqdLxFxfAH4gHbQS9P2friyVBm7uAPGGvOqIoCGQ5v5wEDhIU
fSTRCy5vr4c0w0Ws9MBexiW0boUkCFDFXqmFwuInk0FeDoR7Tl+OQ+76pGlhYQ/hjBhGTM5MsVZL
+XCwvYM9Mb/XmyWjgfH2mj3gHJHmkusS2IF1cQgykMhDA3xQkueLJyXSFTwlQtRWoIAWVWPVg3cD
bVAwhxHZLgJZUEtN8Ww3Kdp9X1VtBY5Wr+sTO2jRSh3JimueKIKsOdu8Be1VziOKZjllrESApge7
mV5DN1+8gm+f3wRWypvjLnn5fEQkMrxEyU8E6ZbaBHQHorYkv4AKtLFXf4CZgVENO+BOKquC7jYM
upcqq4zhB7txcJtDZWhjXnMHYLl83ApXPu8TTIXS6cF81WiSPb31JCApg7IL9Aa53IfYilR+hDOA
qFeugwjTMB+iSx/Rm1sH8ox1kZNtR5wPalpMq1imGjfm6EGKTpuAr2In7o7usc2uReRvXkCsBc56
/pQAOABmErayW6eHwUEiXup3POYF5fkE7FsLar7IYzg1UOZ4OLbyn6cTK/njX1917khvfusCjeRX
/af8Xvs/ByopLjTIMxl+SEg7zBlu4ZwKNGwVZBmAJRTlPeoL0QHBGz2S2ELty0TVxp4DxYwcvwYq
BB0kH0SU9dm13wPMyNxknYr+2KErkwNszXL/BCNBuJrXCPgt4cnYrTiG7WR/yjVNuub3sGFpzxOD
K1qbPa8LjZ/0sI0wlDCTUP/uGrTPvUMD45/NpFhYAYQsGnpQmZg68o4W39cA3l4OHA294epSGMoP
5IwNGglqjhE3yBbQYRQJ75cXh5SaobvX7sxJdsFgIF1FyjcVRbxQHhO8wRxWhUlArwmwSfdv3bDA
KWCHwJMut7OQXcU1K9xrhPyjySeeYDHCBxSfDf74q2r5JTj1ON68w3V3chd/aNF24cPTmXdA0Yf4
H3WzmwHj99llUzHDg0vVpSVzxKjkSpgSeme3+0Dcx6YPkgbSw6CHNAGfDWk1WfHGAxDkcTmlNGwF
Onq4T5PNi+nTcQqjkoCJ4sA2/A/ZU6/NLT950kffcqO87uxgdhDpBrwiXIEcAuqlggSeSIM2+SqX
iBEj4mt8bezpBz+HHKp2YP9lVDQEIVJgDAwz842H1IcibpubnX0/YOiHTCCAJRcedzAyqhsHl+SX
umFfdt9oI9TpBZB/quP5btaxx9DXplpT/zR1hyoOGH/6hx1Ox9A0XpoeN2xrb6tIJ8GwAlYA18Zg
3z+qh29R1p1sEz4vdnzOUANgSB8NCNfDHC2m5vsMiSNf4dq+WhQ2O/foXR6UAnhDPUjtT4MX1WQ9
gfno9pgNkGFw7UGlZbBHmVl7f7qBrGHXetSzJkRuNqu00viidUJB4TM8gBqS/DwI7nnQ+/gN0iRe
mNFFnQkl455kX9arVwbk6ponh8nZ6s3nLM4XfCXkQSGq6Lj2cWmR0NiK4c/RLsPXEPwNQ0y6FR+i
6JjuqVitCt5YVGc0ZWP6t8N6joAi8AIYw8F8afxsjz9WISQlO74dYYXuL8kx76FCsDnQvwcU4qPq
vJ/Ye2GacL4SR7lT+FR2RxJhfKo8jP/gDcbGKp6v4WzoF4tOrFx6D3szkI988RHORV1CcxYs29Pu
8piIZodGOFcmSkP2Ul0wa7FNC0Q82xUztdnaZ4vvxFMswdCgbXPVkn0eWSKIGCcKT1qNRGOE4Fkv
2M2MlJu9nce2J0XRy66jcj0iYiQUSTDiSyP6eRDzua6R3mwgG1MncmfsLk4Po5Jg6br3O5BiD2lr
0OhVKJsqOC7Oep+IiNbsLjudenLRwy5uJpRyUYC/0RWTekuRJcujwwTdyCXUphzSVlr21oIeqOpN
v76qY7OFgtk+cvkKSMl3lzk/9udEUX4RdtprAA8JGcABxWHJCojVWms6aa1kDNKsSfdmLXJF+Ul7
ZbQBTLbxMCAZCYKg9JdQfLvfDu/z+WB7Kxgy37O9aasUPjfFf9d2XyQGIgrEvSMIhALXaWqrjtDn
fAvGUyhpocm4GTmH7NxycWT6F05m88746bDvN0M+89qebVSPjF44yWdWEbPER9jBkcmCtybeXQA0
4BtH9R2z9FDzvE5l0ImPAWdU3UeVSTz+OunON90xjTu4Jm+YHhUj+cAQGe8DGFMD1iI1VL+uw2uP
FtyGHc0yhWhz+zhy40Yx/rGxQ6OvtndaCH/Qz3sE2erM2Ji0EfPBRxyMbio0FzEL/Eyn659bc/Gv
teGRcMmGvzPdLHwWj530hClAU02hopUR3cldzYPqu1ExHudguEd9nx/Bhet6/46adS/+yOimq/x1
w4YL2aYaRMzxWQ2HaEvbertm1rMPtNX8dvfeDu7JUuju1tmhsh4SVa8erfEjJeJL4/cc1UtlwIrv
3ysrqfso1b+YVzectSaH+WvVkdQiPx/hIec0owz3zaqEWvzLqP8DMe3p8dt1dBgj4g6PqA2yCsVO
0ltP2OMcvHvbZsB1e2/Pt/0GzWa7BjDdr/Au8c/lXwuU+MxfAempGZoWJrNi1FSfccfjvSQyZ3L3
x4imOFOtLigNwBQEJ2153AyZa4pfVQAiMOPiAgekPVazaadQtljUxhe8eRSZqsg2Z1/8OiRT65wC
KqWN2k4b3q2hD/EuLuEe4ruC1FK4urvAnByRtla51lASEyNJI0i6yv6ABOsCwrXWruuSuyZyA81m
dVZJhE3NjAcQ6hi+XA9GTyA4v5MFAjs86aTgbEfJhy+fvelx4ZVLfG2quOUQf8KAM9sNZrhxMSdl
655mf1jNus+B9RFsPIZEayQtEo8yczDrnZPeM5/hpgg34tkldAFVdjqP0Ats9xpm5Ju45H5dPe8Q
/dWTBIavICIgdULstEcBwlfAJBjfohvRqnSQRKgOG8z4skOBfGhVCCh6MMLYhBZ0cx8Ak2jE4NVg
nQmo8RriPPmRIpsdJOW2wSLc9f0NN6PlgeF/nJImnHpB79/oF0pB+yhBkGBLiirlWnDXn/nDacOA
z5vOkZHYF6/pfB99iA/0XPG6wRSyXlz1B8qyEfP/D7fchWv4UMX35eyt3pMZHsKCoRP360LS7n93
qgbBBkbHE5/77gLR9jvEzAdODkR7tFPNOp0YFPL0OvkzUPhNQLrz4a2JP+85WpyoHZKE7KeqR5Ce
XjhD8mpvAD423juYzdb2kGeosyzbBdjWJFNPtGJi7SNOdlcph6nEagPa6bPAkumsggt1g4Q+8IQh
EKKrgl0e9pDyNAbZDCGrfVj84Qx01Y667ANPPdGQ3vVjnoyo2CCqjJLk0tl0Rkk9cybgForN717V
jN1N+Zyc4T7VuceeU7Toh5OatW3jHvxRGBNxJ+KjnkktF38NeaENho+73S+JqjZ8YyIvPT9xyng3
A9gewcbuV33MV7prFRa7SRGm+w70kHDlL0iPn/6gDaXB5RvCw8WXIG+lEan6Y456gsrbZZaiC1Oy
SgPCyYWleYdDQlE/zhcv1h2yGH27ZjBIXoFkhdI6LDlWFTtarbN8ICMSpUMGrkOp40TrDd9xYzgm
kuXseKSUxf+TRZwBn8BKUpnXxX1DZH7BpKbdnsDEtKSSxKWEJjh835LqCBJXdvgtL4e48kbwwrWW
QHbjeJKmNbj6ZMODihIniX1iOSl1CgFAYlRgd5gnAbV355N9cZ1dmb67z5/ezulCsXD5WxDbPj8g
+8XPPNuHQMY4m/ZaYenJZAlAmMAue6DpGu+U7rKadYNG/8jVzSw4r1FTDLINKEjAweDhSRicZCA/
CXS/hFYQkthOvH/Z2sPDgPSJzJuJICAYlGNg9AjK9cOpFDR6MpAucs8OKle+GODxS/kNPnCh60nb
RBjv4m0D4GUH26VYCJYDnGQ/8tndOoJYas4ffeTszmbaEo2ccgUhZHvQ1QRg9GsSS7fI7BRWiiZ6
Bb7ZHx14Sp0irSDIkbxSRYIfj+rzRFCAnmCHGcCRO/hl9HcA1KhuuxQF0sHiLZd9yixXYjhycd6d
e+lkE+j1hFMEsdleM8alBGpBW9MFzHtZXPTdg5DvO3zS21AunjspYzngBTTetESO3lZjLNeOZg1T
6nM8m06GA0DAmlpzXodJXvdM4bWI7Sh/OJJq9246o5sgbwBpyQ4w5hYnRIK6c3Kaw9nswxgRDnn7
wLpXbEm9l/Vup8PMqrM9fNiArMEtCwDZX4DyQ8Kv6XgukyQtad8FxoxtRRX89L5LSmEsReDCgAiV
AQ2/2oVM0euWMUnoC8y0mdp8K9FN4TPGCBdAdd+zjhiu3iWnFy9Nc0HqLj+JnTsCo0e61olbtvfJ
6x5iuzlf1sS8UwDYVjwEFmA7cM/hjyKCtQpXPGj3/W1v2zYNKwnmQQBIzzkZZ0SvU5a54JHSRz5P
BZUCsgkRwEn46i43xwD2KNGs5H1Qr0yIOSOnNbGYLEqqDLIl34jqoey9UXSGcbzvNcltWvaw9Btb
J/ZgqXvfBU4bLxu4CFTCxFOUfYE0sM6J9tBDwMFwpF3UXW6ftIuOiqbFXysCf1lKxcZgtuV64wb0
sObtMlNuRvqXLDkpdNZI/9rKbnHuSVyJl/RaSntywQqADYehcXd5GtK3ojjiCq//J7RDlrQfFU4I
nUZxFcOb5pkHbaY1+LQ++EQ798XPoDHU1Nu4lg0bd82dyC7gPqSgLG43706NEp6y75s6FiswTsq0
jfshujlWiDrrKeW1ACOJFAT/ODqzJkW1IAj/IiJkh1fZccG9tV8M7bYBFUE2gV8/H/Nyb9yIOz0t
HupUZWZl9lR/d8CejqfKT/r6kkPmlv/cpci+JU29N91E37JLy1WIDjMflS9yheie2PasRUw3AWg7
ofA4gI2BzIl0Jt2WZdmvcT6YE5b2XxTlsG2bc09vPO9UTJ3aGg0DGM8BhjYbz5lW8+nqJqFhWcWL
8Rgk1ve4XPu5RFdcfam52w1NtjdXvXHCyHoYODi5r3jEPRdHaZ0BlETXYKOd/qe5pnwdHK9ddF3Q
BYxFYMCaeexfJM5RjrodSxp99wsQCTb9Xa/4mowTP21Dt9hOb+NONvXJBDw8lKdxDuSspvz93d98
iokLNiALl1XwEWxaXMeGFK7nZqzY3+SMbyBIGq/xQL95HRiPPF6BOwD6OHjdRA+cgLlJdbx6xtwE
Zvz90Gha+EpwuNkEZ/frKwuwBpeZJHiLRvPauLd22Xh3c9yS1TdYMdQaVBdGnmxyADQrltvsWVPm
p6C4qoPUf6V2N2eigwfitW/4NWkPxpmz5g0xK0crp0d2/950GKa/Rp8J7jgVo/aHGujhR+RiMIaq
KI1GS7YZibFcq5bBEjxb74olXZolbrYAoL6NsnDLng5ahZFIoZ7NENuMjwag3JQotfj+890YcJ5O
85muKE5j1h4zUcpshjlzZ7X4QPAe6xwxRkbn5ITnmbOcc9u4WnC7sVDPmwakNl5vIz/UGE5hwFeO
Xxt32mKkC/Of/EgxYbwfuTSanswBhRxIM/rfb2qnIJ4rWw4QgsKay/WJPTzwxDgOj1ugKdlqsNUU
tVsL2GCLIJrX80hk5ZZSfUuSWy12b9Ppnz/qrCJKOrEy8lWpgcF/eV1mwcXE69R/+LL/XghkFd9f
vk6bmy1E0RKvJd7/mhW3Ua6wijB/RYatY+LQzchxlWe5Zt23sbY0+PeP6I66hsSrXc17+B+qrW59
FXzf2T4Lh0A5fBZiitZum7LfLqRuhZSRPOX8Ms4eXLGvlSxihIC4wcpSfxxWdSY3irMj0JMQns3f
a6zYEv4iDHc/lN7LlZyz17Llz+av/XJhIJU/4FG8wVNigyqrDBDLcFm/v8fQIynENTQ0likj3oBC
Nnew6p3J83LbJdO8x0pgBI/GCm/Y2hzsx0nD8apAWeI/PCXoZk+k4tQcDaYVbzbZzsNd5j2v8TfG
DTAfOFHqLHrjoIRg9bkRPHWtk1h1ec6Ss12Ke7qYhnpHNbVEL4YsQ6HMYRD5qN+PtYESouSlGRld
VArm8uGRZotEyfl0QLUFgF0aYp8xZ8hgj2SwSkexH55GZ4j64rzp8vCBHCUy0Gcmfs50b4xBNfqy
xU6Uh2KERD5EzHB96b4PT9QNMiSU9LS7yEAmV0UicbIwAUL04EPSPp5Etw+F2YPWESJhOuyqNHxo
mFqSQUrrrM4kJ8c+04wwz1ySSjMucJL+Dedz5+5nqcbL++mn93UgHL5nJpjFxIGWmhneB96gGKVz
6K6D4ZhvaC9fxa4IroH64AlL1sd5vhdpvpz0jty7iuDg7EYwGEspXN1GcCu3rU+toXEdl0dp6lwY
+erbCJTgswLS6ulb6SaZTA+JQOk3Z+fPVOtC5SSRJqzxnPQZ6eu2urlfMQbl1gL/RP+ZxlOTPXTt
9zUbPGNbOLcyYlnAtOVl7FwHAP2JV7Lk42HV7BB6zlTHKq0wLUY0sDtjBYDkCNawW7jGYeIMtGAa
+PVM2FTcmQ+/2TDsxPUmM7+0+jpxyCl1evZKUaHKc1LH8aUZWWXTwU7geQ/LnqqPeevqveRZsCNA
jjlzwRttYqnt6x/5CLrLTrg6+d+2sxf7wuwOnZOlO/8PE3a8RGmlDooujlbrn0Od4gq4eYc8oCGj
havNURCkhFG1uGHKsdX5X/tFO3v4r6B2B5bLsUjkFRWccoUVRYOTNd/uJHzWHkHUzoTmdpYPgNik
3HzQ+pRY9BAV7kQfRvUB8Z8sjvBazONKnY7uC7HJtpv+VHbnPAnr3tBL3FfnsKUnQTDFdCzzME3A
l7M4imAKPxVJp7/GmxYmOuoSHOLZQm9X8bdplXzrojuebxHDP3H7eCxyPuyAt2xS4wcyepGXsziQ
WV2hZcz2GhUv/xMi1YUfxQYBaydgIdYQiUCeJ6UtEO6o7HsUALjLsuC8iVFXM+Azo6OkmhIP7U7s
dtN5d9lt16rAuoSdRz179Kj8qQU8VVQL9uPGa6dtB/TpaYqtzj7pvpF45JO/VeF/VQJOOqz8c9Ro
/vRm+sIW1jzcmTx4hHeSb56Lx2MFmFfKPnhNqY/CqhJMFEnKMFNfAaMHz/mD5J8L5Zn7j8ey+gTv
JPwwzQq2zFpb4kl7pBLNJzD4AmlkHqxtuLHsVt/q/D2OWi+wINg1Il4aHRkb9rEtbFAYp35urIbK
e0/g6tAGoGWQci8xgVPekU7PWLFAHiTVQpN3Q+uZIMi9i5VxTcY3z6mx2vs+veRUh+JQDQEEtz5+
aVxz9bwwgge1l/3bi2TVvw3uA7psFRINJHpN5hO81abnFMEmS0jJovGfe0OJMtVjGapwaDQF1eoE
FnD4nVFdo5I2a7uI/dkT+WHhJchX0EbAQud/cPrNgTZQil1Zud4JZ0/4dMjJCNnIWAawYlqTJc5c
7Vx0k/PUxvwAm19dIH6ogGlBFitC8Wj5YaKwSjqszhNPoKo9p+/Bb8LPOp5M5TZAgYtuZJ43bo0B
NMlqbDdpQcNlGPF5+Mgiy8fL5lCvaGYW9IstqgeKYjpOhagfniee7VfnSxcu2xJlhGXM678zfhjx
rBzFzYgfwoHx68CZBWlXVp2f+cWuMS0BmyX6CsaiP518GltfsdtJWYU5s/SoOJHYju/slCSKrxgB
i4EoA99jwy7Gm2Zs1TweH/auvWf65ct6sVuyOYwJ3NyWVgFawnodljFnr8jcR+yqI22r+lz+uB/2
l/gVIuNBxXeeV9/0+V8FnyJzHr4WmhHiv5/EQ+B4dkCqPus+NPOTPovDInqhS3Uog8qwKCqCRVlz
RLpLAsjTR0ORLjEBsputn2D2maywEztKf8VKnmnC9LWV7+7nQa5zDI6dfrgJgDVmZHO3q/dichp8
gd0Su/LwwnjvaWYxmVePHXVFde877uwG7werU53i7J29bCmi6mAzCve6n0casEQ4cclrvvv6z3M3
Mfi/PzgbLThZWr3PGveVHvQmOKuhoZ9EeWnuCH4JRluCWSLd3okVm0s29CZePsvd85H0cxe8LEJd
IoVo7hGso1E5pbqtdGBgiH877CVyw214x2U/WYir+Cs9PCUUAmVgNwdeJEGiMAu+jjx0VjmTv87G
hxH3eUv8ursv1SsgjmbYPqVoC2ws+Tl02/QS361rixA4/7ov5HzeXGUQDSoTsXDcGAVbmnPRfoeV
1e9HE7Xkh0UwV+PC9KEZB7dObbpfXMnH76hn5dOqR9fiftPJ1KO5WvrcF8Y3g1TSOmQnWcr8EQnB
ZMkhxfetMPxhXrSUHIcjTksCVcTiVBU+d6pkc82ygMYTkDLvk+Gy5THs9H9iFAO2lfa9XHeceXbK
j/VM2mboAWg9lp0/BMwHzXxyoGGL8n2dQkamYebjnDWr0WmDY4fx93kFiLF/eIKVL8bL5rxqRQfk
/I4pzK0lEIDnBSvYOW/czsZoNGSiZBwFA3qSksPttumUw0jK3q+y0W2UzrgeqZbwsirUE+5rYdSs
IALEgX7wrHeYy58v1Iw8wyC9wBfKp4F6sqxpGwvMr2Y43rL0y8VwMxyj8JSnI+zYZOUtfWA6c3ay
r5S4JhpgvXeBfFXVKYP3xDfx8r/pMzIykImcA+P0ATRYVRw/rpjkMxPKkFu7x5MVvhb+dofhlDzP
LnwB+IjhFZYRomZuB1bHutF4PV3ed++LEWZY3F7e38MM6dTjG2di7TLpLKbv7OFJEBnFvBcO8tvR
EIXN0sEZTT93BdYlkgPjhq8RhpRSYC4nLFZ/STsltsd3EBo+9ivKdkmoYOoVswJ57CLzBjyStANw
FFw3u6jsbXD+Ke5BgtETWjBtiYEoNhdQxlvKJWuF4i+duXj3UpgyvoWePZQUhMlSvxIXnd4wE5Ym
y220JMgVUEb4qBp2JTmICw2g6+e+i2fjrSbX3MLjjHzunI4Alleg7vAip+eXFpNwlF2Jc0mbMnBQ
vJ5evBaWuVdv6WXGx8pOB9lPZkUbUMGiHwmY+9Pdq7HqI0m7pgSHvZswP2mznhzgNwx4HbY+3U+U
uA9h3NfeP5dGxHZbxNwoqUxife6muWXY3UxdwHaXzrDMcI2XN8NnrgTFbAAaX+Z3r2xWPGGY9km7
7gyXKSCJBuId1VktrwzqMH0ITO1BYUnHDBJnRA1fP5M1nsYLrm3q4jgpM6W4j9mT/Tbk7+j68GJZ
qE5/7G0cBbb1LXbZBiANN7W0Ferf0ZuKU9bfnfFTtCthVDcyAhAiQhneP74NpGXoiX+ZvXyuRMQA
sP0oSNDOALtLBMZulfWDDv0Aps4TzW7qpqbf26PbMaamvuAv0b/e3vkELiN3TK1xCI6i2iAU3Rc/
faJajMDqunOqne4xCKNk1nF1w5jM8AysSz42ZAKKltEOeWec3p48HVibSSkuJUkgwhIps5/TUvkv
AE+dTmiaLa7vg6DvnzBysZduynFJmy7D+IMRU7E7/VVCjT4RIO7CRV8RziC492GJ8R7Xqcw48nt+
TrmpKsg7yermMY0CF8X7kEmeKTynAnWom00y5/P/kkIYa028elRIMQgZGE4l9gd+6M2IpTI2eiXi
QQSf8cQDXEXaw8m1szVgwMd5h/nLe18GiD0gBcXh2ToyUxWTmP/g1P4fOP64IBUxqBNmCzt9+mk2
Riy2q9SRQdEUIlKLVWoCMKOoXGBe9Ap4g7GIkhzBpN6/MvJCZVsaDclytthw8vKS0/hqM924ynsG
YuueVfd1eqzJvWKLGCvDfn/fff6ywQLQHhARZLaqONXLi5GeALL4/TCd7NHIDlp4N6Ytb334jGkN
McdDVFq2IGAi8Ye0PZ01wlFoulkCvr3jQECc0UZya9Wk1dIoz+V1L03j3Yd91jzsfOaMwU/XpFSl
z1WdLbKHU+J0BjPMbGQ68X70xwJN6K4VfGrGV7l+uXrJPnzY3aPHg1ut/tzezJpNJLbuudjz2ymK
Pci++vY+CvMETK9Ey82SRmeZWBHQiLB+q6/6valh320zlpPLxAG+dgHiUdxNE/zBEXHdm1BGlKdl
+LfPJp19P8b77qvC3nz0jCy2AlFh+yHI8Svj8EUxU+5C2cuDWyHJRSNQ+MIl6Z07fYdjxcG9nKoj
5DDOr3vWMABNwd1k8NJ6OolkLz77ADsxIuD49GnANssv6isiCKwI8QQqZ5JsGzsAj22zfCrg8G1j
vcPEZZZ46mxY6BkqpItsZWyFcIgYg9CJYxGnuqnffanOj8RWuMWXBFBc4jtKMx9q3IKRsjvPDVqt
wR+/smnLvMbhOvahguVsfmHEYP7F83Icd2jF4VGYbOEhv2+K0zGXDME3Zn2TcFQNLzQx4A+k65JN
Krd/uGdsWPXY0Yu1Cdv9ez6IsxdZbBzTxzfj5e+IsWu+sLjPWkcDFGR9er5CLuklf2r4RAN4qi/Z
TonSuW5a+QtQTt0Axjek9W06fp3OrrfxlDsDwQQPOLy7E/wBR60WH3QG+jauKdR9NIQT90KNpqJY
0vHj1jgv4JX/2/Y4Z0Hrdrolk5NNWkIgvbB97X8Y59WeUj7yJpmlfwuXjhL9cbj4sZS/lLyR3gaI
00p/yZ5ERPDxHg7Oyd5ZHP1JisMdKPWogPaZDoIA6i7MC8jcBDgKuwmWio6Tk3C4P3y1x8Rq9rEz
bF+PQ9j/ck/UPjbuxTXmOgE7KUAOwnS9enHye4/3qkalDWj+dobzuny5HxN8JJW90mSoTpyaEJJy
bOlkzc9GukYhLWVv1jvT13QXlKDqbQOdMMMXklYDh4R5EuRkRv8x0GjfFFxlXZa29iKA2P7kN3NY
5oOv7bHqwfXRL13Ws0DyMMSo3bCasQ37CnS+1RoMjTGLQ+HWtCRusjsXlsbeNC5QJiazloFHj1Vg
/2B46pFDnG9yixwjO7Wu2RI9Gk2IZFO/d28SGuk34CVcbJg9iab292Olm1ckLONFzqBlTuMAZfHg
J8du20Cg0+W5k79yTnLzy71LU/mnQ/XT8TKcXdYwsLndsoYc08P9jceGGnl6wVUNH6+DxWSFJIkY
h5QFxLdeQw0PQQNEJdgicsxho00zxgy+8IMs2Q9A74atBa4a0mRHlIjtYkgE8KQCeCievw4yvkFn
f5eBftkVrmZnksO5tTKP1oGBYAzb8kcTnT7EXNGtZ2Sjq9ZBR2XSXdMF0P78OZN+RHa7l2c3F1Dr
vDZ5hGHYCDoj74SJHMBj3p5pNcdkAAYKnqtiZD6wwt0aO9F7ZFbBIY+Gyylls0rdZLc0FOlXFaaM
SF1WR9atpojFmKehIKlIlCN1nh3i6xOd3o/ioS2MEQBvNMYqrqpJ+TPMM8rET3JphVVlxx7RXH9m
RFP9qgL95xxC+1qfk7hujiic+MToa2OHvsdrKYDmoqT+4H2pTAFafvikc31Gc88n0hcMADrdsdeX
NuqrmWKX+co4h/gM6LhLTFWPH6gdcdPrQRhGwgnMGX3RY16h78XUY1oYFtvSmaNNnVzwksHRwbck
mGta3PGlVpxP6ZuoNZBaIK6c1didTzPmFCYP7Iw9waNFcibJVIcgrI6MXJdWc5+50z39z/y9a3Gk
Q10BqmpPfrJ5PKfgbM6csH5PK7K521zATmphKo3zssu86qmI75YNR1VCCShN7/u/Ux+lQQ+4T8bD
VKFN0iYuqr45QxIr7Xcvw8vpnpD1mlVOY7dLn1X26SOgWt+/SHc4gc3HOitG9wJHzZASJocoq1aJ
s/4VSL6xCprrbzhRT1i33A3N5Upi/Fz2TsK6z7B5/vGab+DnE7JJjDcT3X5C7bh3T/yg9rI/5sJL
yMnh/C9SsEHjltiTrbnAIeqmTedc2bh+NnQS1pl0WQsXmtGLVKe/vP8IFmMaF+KTEMduU5neO+gx
kAzY9JtVYPvNXIRqppsSUfO4UsW46on9NMtx45nK65KlJnFq7l9p0GLIsNIzX2p2LzBj5ueXf2/4
bVBbC7+yuM8Jr+JAdHPpAy3zEi21cJ5KVH+RrdGxbADIMrkadfSpIxAQdiYE0BUXMkGaMVBAMTyW
njBsJIHsW7bn1LPFUt3kiHzyPN69U2osnr6v57pmoCq6w4uUiMdK7X5N1ZMB4L4JRLj1EOmt4ut4
PYlH4c17KoyRGjngFhs/Wtg46g92gyyoDwHjPYUrQeegXTQ0lx6uzXzjeB7+d62WuA/aU8zoEX+P
nr9sKjGgii5KfZJjvHjGBcBB98ftHDY+kZ6H2IzuURiNYCt3M+AHtdR+wctOFpMbv7UUFq6x4rMk
Aj+QC2jDEBUxAHNFe1lB0RoRfH55KtwH2Ajh+Hs5Wrk4roHKkYp3lU2YlNGGFzrldQKK3JBrujS7
aQUmtBoTOT8epXRKg5QfJO+9YZq+pjzPGHFH+7ZTsi/itSz5gjmixUqDsBHminRbfm4EKtZQhQu2
QmmmJd6K9BQHsQz3M17zwvTOHFm6TeUMolfNK8IE8GnOgspOsShmdfKdj5Bme43jAMnLfVvdUKCi
AaMVGH8TTZjLBEtKdkwHUU57fJZHmqDdgbN9/hDtSTidXjQgCecuhLE2M88hbjhhCaBIDGxAGuPv
3WsQE6H24K6IbSWE/lECHXlRB8tpRITN4A9sjzz12+Oafl6Jx+W2hpgwL4+9OGONNMjmp+EP2Hka
ryPFe85f6EyKytb+nr/d7zn4ie65zQqXN1FsBXK5UvGHDd7Lflz2VskW/FjE320nc9xBWVDfiKv0
mmMuoG5xBFIuAnvCDv1uHPYkPE9lhUtOW+lO4SPwFA7KAxnrIIZp7C3b3imKlQRC80f/fYajZ3GK
ulnZpGwVGaJP9ghXLOPWB6MZr47KVrJIYSFU3wrnIz//w9bpIru94EIFXnj2sJAbLt1riX6o8/nK
eGXDj9d/uMIUFhZ1NosJPAEFmsJGumDKAQWZfcGft8eS7lEKJm2AVG6qY95E50CcOLpGBBh0Cf20
+71HCIJuz7P7Xmx+8pUc9hHV6xxMAoMBAknRJEghL0hORuDdRyIKT34nW9Ltdksgh2hBXaNXg5ez
BP99UecAmNeCzIQOTZ+Eb7YcZr8Ik1CLD1gcIHJVyVxOgEn144DPb/+2kU4/grF2DZX7br0ynKDV
Ct+nHpXNYL0xdHEhS0mC2tHfJXlwDoqPOxju68qV9GrvI6NxH6la+kgxiVZ6+9NoczoX8x6a+z47
IQl+oElAT12yP99GsUO//rzQzvMEbzGahw7D1MZ6BBASeEBFqF8LqMywSZHSEwww+BMOqWsgs2O5
DK/aRUYr+9lp7H57wuqVu7GdU5lOxjLbZj+1VQ8Yf7omXxFVXFzhFKBK6/sjMNdyyJttRHk6LbM/
jSugEVyttgbWBHXkkRJdDq36jRGmbv5eXxBWpnUb6dfcG+OIiisMB1xTJYyuEqXD5RQH+N2KIX1Q
lAePVboyjhU3BE0BLSL0ihqKf/IfZ664aMd0xfpzeYhXw9+ZlUAQ6RAVcrbD7KdzROiwzC281J7g
T1gu2oWEOE/GYbPE/oI9Yj93cZVZZNsknHw9IjJ+0OQZX0WYRylmiQ+3/5JBlUH2Hi6FONBtzSHp
ZIZ/wlIPzJW5ei6MDXlod0wg2B7Bj2yPBU5Df0SAZIqzXjpSEmLuFpJbPOzKACB1n8rsBcOos1a8
FDH3djuHp4rFmCujTw57bly8At9gMmg7lg+ufMXRGrgVt8WAkVXkU3MSWXaP59I2+RPX8ppLkM0K
p3SE7zZEGPyclT73bnVCuOxLvFXIUXfS6VlZ0kkoLX2jBeWXvlROyqrI7RYwB5h8rs0JiJB+K9xL
YEF1axJJkRI95vq3SqAtYgRh34Xjbr7pFctiybhJss/8jP4oCyZHc13N/7c5aLRl3CKx09olvgIb
Njj9fHAYorAsFAI1wGYDphJrYS9xqqj2MgiyxMndch0f63UTld/KTJnVi0cUR8ViMpO+su1rXYbK
vF2Kl+xklRtA21AIh0u1Gw4lhO/ROBbatMtsHtljBwO9Kp+hdOR5gsehpqOh76f3S3+UgEV/kkNK
G2Za5zmTx0LfgDAUdM/SSgDyeuy5IWI6ppu0othscQqhq3596cAQK/h2JXh+3a/JteW/0Tq04bBm
+x2N+8C54qy5/MrTFjPK3J7YQkjBlNz0N9slm2auHY0IYgwW62DgEb94zjS7HOUUO3kpBWMMB7ud
geYabjKrl5pr0qeZ6/tFRe0lYnrKtzCsH6jTaYgP+S6lvCXL+xJHTrZCarbXe1u27v5eQAuPTZxX
Loqbubrfzrxje+H36QmYnqu/5lwMnkdx+zymf69jcZx4xh54tjie9xNPW4APV38JheHncUjZVowP
4hadLwOOCtLVTMtj+1Pwx57Htz+c9N/82qM4xGpykewlJn02vXBJVz9jRna8fd7i7UsZzfTSqL/G
+IpdBSSPM/OUjkZvL8Cma/P13OsrPWBeU22JQNhsFhOOrEZ9SAQHDer8cRGi1077k96oNsiFIdWh
goHK12NSUeoU5LHDjlULTEOqfWHQz762KPUQjbEqh1hIwUcBuccOtkoJ67l6ZOAbJQeG9wo+f6RU
8Fr93YP0EB/69fP4YlNzslGqsXNSgEOLqcTXvckR+p/tD3ZVowNJHN099fT+Mm0VXw1Iqzt33H+3
HSFIbTxAsiiLUARn28lMAF5udbKe754ZpBST3m+u44+gZABUB7h7riZITmfSRoCmfh3LI9OvREn8
aap5+qJi+JkaqkIg4gVKnVZyW3kFPE4dsrNw1MnsXS0Na9AdPWXbBBmh96GFoq/tp+fMobtTMsxu
YJcM0znWTEUe5nzrcYETK2HC+4xmyTHhm6Rgma+54KZXI/MFfqHK/50gxa/GREn8ZwbKE6z1Fcub
s4PiwBNONXbUjc3TMc9+M2GNGZcd4e7AWzOGWRlYI4IjfEdBTHLrtcZd/AFNh+V2wJY3z9Ow5L1W
04lM+w/A0NtNzJnQ2a26blr0ftFDub5x9eDlcJ88dbB8EaCcgQXoQ1i/AdSAURqaj/JpcxM9gkdi
C9pM8KqA+UF0urdbBY0tHZ+s5Vbz7MxA1gQVuI1TLz+pTQoGZnlwNwzKlJHBYURp7OEPLn8uYwCS
fFeUzg6lUOtiuRtbmOiahlP2YZMHvTH9FL4J1X6rcbvCLBI9jkNc/P65L7Mr7Jryhct6E8eYB4O+
Aem6/LOfYrLbPmYMZ+k3ICnHt098UbTSjxOrJFuuO4TjnQceicFLeyXx5h5VH3+4Jkj2yXFZPKvZ
GcYEhuezGPx4TUAcWoUWDoYtb0zdfSKF0X/AOWz4S8Z9AiobUjCSG3pwRBSTQERfZ9KUJlFdMBHc
9RDt5AS6Z5HlgAtM/mutIRbJej+d9LFipOEknYGng9tjwQrVK2hb97lF0FIlIXSA2CyTCPMRIlKd
sV6dfx6owXfyGtOpftUhPptB/Fj1bNL6JTNR4uNIwgc0ux9SzM7xYYLzezl9Uwf0dar798ODe7z3
M9xR0U8wGHj96C+DRDCrT+ryzpmEYN8jbei0halEcMDYn6Tpsq2XkuhSxiuRNOilXG4TjvhJnEy9
AcMNyWGNoFl0256vOyBnYcy5A3tlqivqKSquNHZQGmmMI1e6Ez2bMW9mc8CE18vpJ0vJLsKisRv8
Lje4f0La4Cvc2dnkyzhjwTp9CLNif3fw4Ua5SsXkQsiid3fo9vWmQNNiBCaIx6LLfQFmzleJE2I1
DOPa3sp0v7G/VF7+o9DaT4QroD1R4Z/nyReooJXi6u+3SGi8T7qUE5ehdtTJD1Pihh7eq15OdAdE
BqSVfhvLuy3fGgyeKjp5G2TafHxmwagbG2UjbsEi4hmS/Ju2t4g6pE3GrxIIDO6S+/7NIaMeW95C
O208pZlmgtcqng7rx3UD0m4JS+gj2HZkIftXTtsHRCY6XKXm31u1FOBoFRUFBtN/rUVn3NE0q7MW
eZvw9Lo+eMs/+l64hzT9ZQbeKRZe1m4Bw8aQHCN3yUwahUGJbbQ+5zVqC8dlfG8Z3tHTMd/ivusx
Hm4mPwnjHTi/bCnQWuWB/pbv61E5b/arP3Yx8bkkE5uXmvSK6Y2BhRFTHQegUp/Cw6QAXusONShs
Sj/VnlYv2mUP/mxNgGWZqqjEQB3H5o5cV4uyub7g5vcmgbY775SVEhi/2ko7QbZDqsnXMsH7CVwf
xJvhDs32tWYL7yRh82IDByOfZGmxX/VI7UexHzgTPQSxR9DEKTu5rnio6ByhT1gZjK3qt+zsSrLF
cvr6i4Nho7MTeAJolnZaiWh6wEpWtIWFvq7pJBmIA/Vb5UZhjZx0KBPKgH/a4ub+p0SYuK3bsAUc
cxByMn6Ws3TRtIDtMCs2FIyw5PRkVHOeFYsi/luZ3gVAzmGsVPmtIsEawHrHkNQ7mqcQ4AZ/xWWs
+o8Q3bcPE7c/r9AZYmT7Zeojg85ZzPci+tGU65o//d0UVI0YEsIA+CtR7P0M63hehy/6ocJh1jjy
lZgXdHpTQ7KeiNMEFmCpzTa42NgKe8KidszvIWRL4H54cu+FArF6Bm4hnu7hV2iQojC64LznyYt/
PDPIFEIFlB/dk7AZLS/xygAdpFIfqCXsfL7nzTy2LuzpQKIy/JkrdXUH21nqKBT2yV6jn/WFoNxn
EZ0lmNJon0nfJbmA9kh7t+Tjjh5piZd+gXUx9WLByvbGSQ+4ApkiuD/1law752X1ZWze12p2v933
6ul+ey6ocCAuNEnfZu4iJpBoWUYaYf2h6d4VZApotoAz3BsqQJ1K6OKI7no6fYh0CkeMZJehRcDp
U4fF4SVCZKttzDaomPGpABzuaZlv0NqY7SLVv1/5hlsq18NCs2ou8KdklXvFdEVmcCC+iBEsQk11
NXe6LXFF4RKH7Wvbe4ZoATc+bAVS7uG0mHr7MSuhG8kFOUUwFMighGwos5tJU14B+6M02xtMMQyD
WEmltiY5NTBu4j/0BR9QIdLQ41EaRcjl29dfXXl5oDlIpnG+HtMrWm7lo+Qyt35+YIVw/tobUw6+
EgmTBesOwuB3qdVvJ/7rpmLk14XmKnfH2M0mkFIccoW1SBOoup/GY0SAZmmvQliTWon1pP1xO8AX
+BaYFDmfpTsDGYzzUmfDMt5TXlQlaLgPJfcBAMUxgeWB8L17Elv3jnkxauRYF32vBD2BLGs983Q8
B5mMsKT37h5amXUS6n04yf3h4Y3Gf5gqfq4Yzu9Nzis8dspncYYJS7ITCbUj/63u25gv0TYDhV6Y
0n4z+HegfCuZB5TuCTM8M+4cmJxMgNpDWXP61M5raSBQmU9M7/JaPn4nc+afl0PdU+Y4RdfrMzgx
WwAL5pDEfjr3G9/nB9VFpJ8qg/hi7B2cCib21kzs4lZjqfcTIzwr7Q5MBbpGMqxKn+kSgxQE4mA/
JK/jR7YW9jKjGjhAltauJNzFYqtfFAFqoOfnC81GFXafMf1rNEMcjRK7yPTPbAChJ4X2kKaJTFHD
LUhkx8L4Zg1xsjGbnT6ZlecNegd4TmnbXF/7jg5IW5Yafl3gD5xCzjUwlXOSnoTiFAnRKUv+Glme
Guka9RE4F9pZOsSGW5IVAZZhWEeQ1GkSO+dqWdQ2HT5qmwlmWbxQHjIAZHs9bD3EBf7P3zVd5EZn
p630ROd8fF6YGvkZAfpaUsL8j/b9QmR/X+cM/doSRBrYnLds3W+zVcya3g5CbQRJXQlzQAv3XAVO
8bmp27nixk2ogajKFtfJ6fyLGJ9ddColiI+00xeysaTZoKqEcAd0FrwvT+79LiSujdZXbjfv2v8E
vO4EpHm/dEwL0fpH0pktKaplYfiJiGBS5JYZRHCebojUcgAcQJTp6fvjdJyojsrqzFRhs/da//qH
L6yTMB/ZMjDrWphn5k2zuOaiV7fY0YwJMsMwtJr+n6rLoC6vnJYBwmA5Q3CWeFUgWCgYornH2pdq
JBXEDHI7qNu5XNnbqXYU+FnwLZcKgxHoU/Av2Fi45P4YxK70HhM3V51H+OvirFlpcIrkoCzNL+wv
5g2a312r7TvqOR3+KtXhTiR5oMGfUiSrwVAysUmJQmy2SFIfCuhX8ycL2hYon1JQbQUc1CqG/v5H
NbEwLrmlL1tiXX6cl3+fd9s+7O8RD/GPkscWPn4XABUXe3Xxyz2RU/23oamFs3msZUuUFmybyv47
8fnq2zu/p9XuaycjPRFqYeuw32LM7hcYcln0C2ynhvDvWRJTQgpPPjGENviOsH3m3X/wYkH7qW2J
hF88XHEq6eYtd1q4gSF41AvCIeYHdKwlfphqYfMMzMnOWrKv/5igRizY1xnBdGUnMwXtLlbdHSJd
EfCFUeiwe01MTjNOrs8W14zxzX3+k2Z6YyTLRIk7jLOasxBO7GoHeQwaE+s1n47A0vExpkdWDa11
X+zyszLmgm3fjBDZd++LrAvwr5+U7sulPB2y+aop2wBGPlGyut344EAnIEsiKMlL9kakQ+GJPL0M
JRO7A+/+FigQ/jJTodZ/03Pi6LrLqcgAvWAsjMG+B2eJW8AEAf8xHBoYjiNooCbRmDbdLf3jpMqW
YxpwC1Dmdh9OaXQS8rqn/iKkCzK0D/BcEikL52D8PCqiJzGe+3uutMZ4n24T4xoVS0wF+LLCcLPz
s4f92DT1VrkFSb4QQMFLBg8IhCdsRyD4u+KSx/Um3wtK0B9VCjSa8Iamd1kycgoxEXV+55Qaf4Tb
Y7J8nJqXkzDV6OOn/+JuYNmWAtIIfvFztKX6MkfR2FLXecLxTVyVKb9IWFgPNOjRQl1zSgyaHUV1
J7APANhutoLUWt7+zqLmM9BZTfr5XfSY95H9uq9tZrSaL3XxQ7BL2Hrq9kdiJYw/bUrYEe+qpKaY
p5Tk4NwmhdCutGRhkYa3lILoZwEsP3tHEXYvXMIecPeQcg9g4Di81X4XfxE6kdeFb540VZap28yH
gtOk7lYiCBLNmfq2g5rs8o06rIz9wKMB5k79dpnJjLKZYVQqwkfazNdJBe5Rna6YtYUJp29sDTi/
i9xo5GmjDdwYxhMw3UlCIjSweHvpN36KU6aQ3ykdW40FLdeH3d2rUOmsqjNmoIxyJ0ye5nxUyjG/
33Yr9eOWPzv45ea7cdXTuwtz2a5Hkbx7tdTjviLuXzMts1IteBfB+EFw3yN3fp+p4GDnzP0Xh9tf
cZyCaSr+LXVqNcIxthvFIpEJ8ARLUw4flyaxul2d23k8PrH6KEi8ZJdbT6cUw4QJkOz94N0lZpU6
jw3xD8QaO9RFfRqIRG+TWGXD1tTniex9+HBMDrSYgwQe+0jzXkS5UJYLgZKz5EKRUqU8fCjA89z/
Po7JQifbOCasjirMyeGGoUyAoPeGjdjd4drOy2nfELpqcGY/f6iBiAf67XidB1UqVRtv53WhKMvj
H6yxzuwmAd71gye111LcETIZA6fS/H6BBHPmUt+FyIhuO3aySI113MdZGEy0jX6b72E7Qd7DjXZI
EpicgKnJryAXYAmZHcACJ3bojpA72L8/FpxwwAQoDBiIvzwRXha+n49ZQl9RHrGJf7dhWk1H6lxe
qoWbJMxUf7PkA2SD2J1atc0d7R59vq7yQHSR3GawEHI8ISFXrJ6qm2fBeCNH4v4nWQpR6ZRszN3F
Mz1ey6CB2jwxRPqokY0nSpGa6byx6AKryssiGV56OaPqL3+4mPwIg0H636E7WN1esX5ErcHMPGDk
XoWfodX9+crmFTAGwRnhAgDs4Bhqsi2pcbXXGLpKu/r5L1HsAjKphKKIB2/WQ0ePXn/yngY9H5md
Omff+JKPCGRcaGtxrn+mxcuXiPwCUoi4KkeWOFP9L+cNc6PKh0Ylbb+k/bKxoCwrAp3Jsm5ROI4m
8bP38m19FjxW7D/90BALRDLYpR+T42t8SWPLLYL4gF11nzQgpwDzD1RSsNgJjwJJQViBxOQrrLLc
7cF+9oDO14YZ0qK2b4+Q9yDf4PGuKTUqZiLM5WOFweTsE/zWXzHWXvgzEXQluMm5v2ZMz6g3Xk5r
Hj4mqFETcAaxooRuzTsxmqk2x7m8yrxKChhAqwhXXiEo4qP9L4JGdZrgdX5ywJx6ThpLobU/0HqM
VItUrE82LU9yZt43BUmdotuTxgCpgZoFpAbqdufyAFRAnksMydki7AyFnYdpPsRpZd54HMJgqaJB
NUK9AnaUWhIGMA1SXMgXFEYc9BAh8uOnj6VrQ3mocYb0ZkXmra9ttT/yF7H3ulScyERmpIB0kEte
1O1WfspFF67Tr5/1pYXxXQIkDMuTGTRQGuyi/zIKJUv9TF/QxwZowqjHHgfGdEKptiYS8JqCXIVt
LEfCWgduYNDzaYIHLK1yX9MvUuxYNyRe73kzeVgiQMOonFVJpN5mPBfVB8VLW3qZnyR28TMheeYI
OTqKuhuu/VTVnfUBbmbU1AZdFhNlUgjeK2E+tv00CMGkkSmrrv5cjhhkNV7dgIia8mkCBes/jqLM
XMS/++JCLp2RpYc/jGsPVI7343O0AaFMotEIaya/2rUZnHGrFfznN6KZmVJsNDvuzJASCdqsQydT
4mcaq/mMgIPkzVK2dcVW7hEuAfKQi/O2p6yBkf5vEB5QT+oHbwiy0piCbyCVoHZBG5EFWJPEDepV
/zklEu7ANZu9gTGZvmHIYVOkPz8OrMDqygBCsjtXPQ5yOyBtabIpr8Q1pdGoB+k2tNPgDjxE3PIN
i/aA4xPpXRxvN0vxCfjBAJ0KYPdESreHof89fAWIPjazDez3hoQnCGmg8JqG0qR+xnk/o0aENM9m
usnCnrnJ2IYMt2bwuUEjST3qonU0phZzDazc37sv0iPrDkHzxyZpwzCTww8hRMqyTMjgpkmaT6C0
jZH70WXBy7CeWVASeIhHnKHFYDRU83czOcpI8RpsCiw0depz3r2iKpCP7XNJagItzOvcjkxge1G0
pXrVTaLy+6cCmlQOD6E33CsCjSraJpCRIZGGuvBHk/YJhd7s/8bnnTK2JqCU0MFeNhgwdjK68aW0
+dk3xnK78eGi2w2HD5xReQ6AmM7UfzjwDvXe/gOptz2OiB6CjUwLYorIaEcm5CPQt8qRfcGUlqOZ
8nSxlQLcojn2dFPFGWZPEksoonJmD1UW41VVWgxkyDkNU9V6nDTipjKrlv0spbIzoP3UtkDPT6sM
eNNM37jgdGhQBkmoeo/ee20GaDfqzEaykOXCZeiX9XcuMnTgccVx4UFA0qHPPAltxcR/PS23vaps
VudxZadryXyu2236L13/+vnoyLi9mY/QgIGGu+2qjJ7RGKNsJDJoq7mkEJEBhdv4Q7FbWn1A6nL5
OBbXm4o5qfcMdegj/0HVNHA4TVODGUlpNW2EGFTKFkMxOBv9uK9jS2ymfWLzWZSHVfGy3RwJ7xsJ
xRRGIPUml7Gy9c0TeCnfa4qrLR9wgAnfgwnxzLZVTRyVpcMGypgdmK+OlnpJsypD/VhRV4/Vf4Al
tA4pXv+p/cuXHJ9ZazWhjOsfJmUSOW5/QvCkJlTN/EvxP1SbfxVnq1NhxzVevYnPcyCTMA3pwU2S
Coaw9aMq1ynZOoum8zZXtVNbbNN2ClivLKiiMbUm1u4V/BxGMiCqBTy3f6Uz7NbDAEyewm8DQLvN
gSShJkIeUPc905rK6D5BStc1sRKaLBMEy+VA+27aKFHM77IzdOaHNLTC2wRyTuAvZBt2ZMGq1tKM
FJ5kSStSrsbR60IPzi0XInKECKL7LBkPp6Aa9p/qkSOHfbdzZ/FMvy4oK1JHAu5wFoHcNtpmBaI2
74M7c29DbXk+HZwAZ/fryDW/bgpf9YRyimZQPA2tlbZ9wa1c38yb+avRP5LLCsjUwm0ZeQ9IHtMi
GogLPe0WknpseKmr4EM9pg1ZcshYKp7jfs4oC0sPyIpsYYeH97beK+rdFZFfC9n6+1PMx59wxDRK
WrCcCxRe2Dk4sLly92lKwNjYMPLn9JhCp4fgcL+voIRiA9XiD/duoduMoRfyx0Pa/TqMuZWt1apb
jCAffoKjTu/oqzpBAAO4k1xHCbAjp6jxxT8rN8H4RyfAHiyQcK8oCq8A5LJaYsWCFjw+W1c3cv6s
RxYzZOmwI3fqOsigu8H/X2cjm+gPSr9na/WT0wdg9s1ThbgjXdxoQmJ0P8TUNoNzC0h5Cz+nXjfu
j2FganVHRmKq7GAEgg/PaOS+L290H4aypKuqBF9NIzYjMfEQQNHfpINC5PBkJIanDGzuCWR4KjGo
a5idgucxSIMG/lmh70JBMEzxT+9FDb1ROL0DLfGfGrpg84HnD9D9p7c6zb6ocLyaUEg9DXeDwvw+
0OsHd9ga8N4DJeCQNia5Wc7lwayBl6owWC42X2qSwdIIbEyBH3O3X53DeQuBuVMPoz2KEhEFPJD4
X84BMEG/hAV6APAO54ix3AiYGVE0kOxMmjZLXL9qkJk7XHBqBno7UFFYODWOkEyNaEaXCNguP9Q6
TXjDjxFEf2K56vqHkpoG+I9CIIT54g4g9t0O9AsYLbV0sgIALXEsOpeh8J6zT1GbttAxcofnTBRg
TeLsRv6Xh6TGZXTPQUOwHzmK4lpVTUGATgQbIVUvUGx/jEtvMafRm/ATLDnh7Yh+S/RfRCEuMsyr
e78AFdq+IOCXEVSRF/1WDEoPqYxdFNvWlWjZzMvw32GCCLpPv4OdJfnFRGyBJNkQaQiB4YNc9GLJ
/FtQLLg3ziO3RLwFxjPh5t3evnb4nSY/p8XdqJacCpQqIhoQz2xsUux74dDMSWiFXyFA4p35sDFm
wrxvtNk4deQikBUvGxSApp6uMgg6n+ilma/jZ6ODp/Dsvw/v2iVwe2gYqEZT2VZ3TSxxoeyUxwa7
I+RpylpDBPaG6t8HOelIkCQNOEzscXCW2taCsdL4xZKP48P/cVTDVmvC2g4S2Rn6ZkB/tADAb8hC
K03gwvppCcB29rA7M0pvYBLOu6+Vqa70nV+SeT403aaPsRHuX7C9DchX5c3D4B92HONcJo7z7O8W
lri/mr1Pq6UzXsOAQHCHSe+gimzmDPdEBlPKuYs5wh+iW3/MsIBJMLbhEb2qKYAPxzsIIH4FPlND
BSEZJE2URFDhVw94fmzYKgxuHjKVCD7kRA76MWlwNklUq2FHHhyFujhqv87G1oMyTNEo35ZauoPY
AmIQ560J2waa+fWFHArfOusbTeCj2AD+GzGerNV1uwB9T0DXMNC7sSXCEBOB+JkUclrun8TKUdf2
frN/DrUDr+39fJWOF1CkDEdmNjLqvyFfBL+hZgiDJy5Wh9111o/a8SaF5RlPAXn9o9WJSmbwtJWQ
uxmFm1nvdL3dQiZbv+X4Gz8ecfOw4fsDO8AdxH9x4sPxZwTfNUZ7ei4Q7w6juo7Kbf2sPaazQ2Gj
2S3+bFP17aA0xbzRxs40UC937gvVH8OfNnHxzh/jJoLecCoUgcJUGecL+LdFUM7YL19OLVjJFjvh
HpIzY/nBswM30PmDISNEcrjcD3HWwE3d3yiye1P5bzzGg9ggm6O1gPMCE1A7ljr5QC6j2Qg66RoF
lcZqwcgCViQdb+cNLCV4iN1BgPGBpwaZJFqQo2iB4oNW7BGXPQrHgUTlDZoc2Mc/OPcsW7DvW+Fr
zezNHnxKQHEUS4ChwHWc0ADmce5QZR/gv5IVpzrQRxMkMvdlqKgOFO8xxdVpUoM0MUqjrgR23dFN
1zsB8oVDmyYsmffnM2GpwM4gfXPDGaUj+pqicCfnDEMl1nkb6hr0qowCYTOOhQWVj/I7Vb89UxIA
3PGaEqcTTg9Ph3OHlw5onMnWidWSnS5UAvzwEFkKs/fdVhkuQ2NQx9DGnjN5g5yxWVa8FpEixxcq
U4qLRUvmCM8bgLMFXtrF6O0Ddt/eBjTQXcY0E2J89HNRhxO0Y7LzPI+/SCRm2fKQrg0GYEhgGeHe
tyRISzz+mD2aOXbB3O/X3BaGswdUApkGlAUF5Wx5pdyG6H3j6ksum9RUt+VDPf3ItvT2fjM2wLWO
mk22oTdAlj0RPCSbItgc9QkwTASPfHA4KNgzAu0Dr+qzKvETL3GDHA9YoVjPOFOGGexsMp8QI3vh
hIHy0tL0sr3MUJxqrD34RZz49I34sw5cldEHJy37VUEdRfFntdqsXKiMWyuXDnn1xuGpDxQaL+sV
i43NQU8QUgGQJHk13vASTm1NY9eFL402iGF6GGL3afrwxxf8eDWGZpCWv/744acMbtllMGLC7MOj
qlLRjoJHxcIk+qFEh353fv0lKJHXFH+PImqJiyymFV0FKN8C2YgQkuyLH8J6HMFUdYAa5tF9Cfis
mGEH8QQcTvOAihiJU1AQUwVygOKKCc4e5hGaWQKTVXjWxJQ5UNWQcEXda/2GzsfJS5tq7arwC+pX
XKFMw39f36csOWlWLz6Ue2g/zX4rmZBmYLdmnn6Rrc7Kw55VMxjq0vPhEc8IF+YLs4UFAlAWsrx6
XTWMi0dLY87YGG7K1x0nDr2OBkg5feVkNqEhu59Kkglow1G1rMd+9vLHCrQQHMpW8Ep2CHU1xZNV
iyqIpK2ximxtsKSSjG/j3IylYI+xAd0MwS/KDtHYm8dr+qNrY9IBTy+f/2bdkZSEBOdln9S1sxzQ
5iO2TaIO5w+wZ5wXJgPF/r7KRkcYHHmz1iAvYJtKwdsGqBRd9JNezSDDvNwdZRRXE/sVV25lMrUA
x1l/ifIYTVmpvGkFhMX9/iPcGCrBGOgRwRzFOttaIOPqcMyP2Jho9o2Qk3b63mDMS/AR5gxv8ysZ
VixU/mt0zQfCPzilT4bVRHaUXe9Bk1E8zcFglqiEkZd9MQjPrOrSE51CAg/aEWXFOJiN4JRyPMrO
Nzc58OjrMNCDsU+xd5G3t5zFaqeT6ecgDaUsctL8Mha8TEeGisdVbv1aGnubVY4pCh5bGNDkgQDh
znvCtW3hfoDOVaHsSJM944pn5Xc4PLHp7CGyzSs/6Rydz2r8QfjMUK7NR1eyqw47UEXx66IXZUiK
6xKwHrvObR4ReoXC7mkZ9pmbjpGh/TdxyImfGO2VjbYeBsS0cixi2GetNcJtIYLexEhV5DBDH2iz
nJDZmHd0hSZMgG4W3OAPc5zmUB8yeKg7lt5OXtUm1u6NhWNzeGAmC3XRrsJEhabKsOf2cJhQGxlu
K7B8LJ6gprLBTD/pTjVc8mhJlex2nQcuxjM0h5vcZS6yBnfw3bFwLImz3x+fDjuUCrPm1KeMHOk7
VpewnRAE7DWCzxg/gR0oWedGDtMAG7jaYvoH8CWB4VQ2CO0VMcfIgBSPjYDPEz/kTqBdbGAoV8vk
yEQgKIesYGY4VkKKBTU1MzpUE3jRVLYqulIsvu3G3E5mH6srTJwgqAVI6cMiOTe2XjfMuReaNZ2K
C0Jw2j14FH++AOshGSqOj4ded7hd5l9j97GhYTm2G6rWXLcv7c5f03Ig9+isUxFLiL+/895SajeX
hjFKu/7/4tSLWLS/Xy6ADbZ5B9Gw0dMn8pB4BJ8shwa7hi0YUNQN/KnhUW//MzVfdvO5NgoujAAM
I4RGTxMC3fyLduHy8egkJTOx6h3PvtlsKhPxHbEoLMrDvH/bLtZxkMxghvFL3Tf263hn4cC/RChE
gNmS5h86UD7t8ef71JjAciJgBLOy9q0VMx81nDWOnL4P85BjdbOEkavvUJjlx3WcZcYJHzwEKac1
Tkzo910XGvrgAsXffTxSHR2UjExYO4PlaesrbcX6oSC0GBWAikr7ckuTMKeAN0/rEV0HJ+F7k4xM
P/mHAecwfbNQCnKwUmDXGKrhXHhh/IjIiVQ6DvfWW7c92VMwGCEBcghNeJv6bq2EsWBwEBJNgQid
YsCWduuxGT/m2IDd543dmftZaYvHIcp6jxX1a5Aqebzt0sVj9DZbSkvYdTJUNfv1xzNnY7wZMHPC
n+jvj2PiwAutQ9jc0BbQouz6gL1MtXfh7nfOrjVPncveroMJWWF93bE/YCRrhY8tOU7G6GFhX2rD
haQ2G6w9sRnDt0dCEaMvdYXF9m229RQOJEpqUgYHKiBb2KD8Ah9nJsupoFoHlA4vYzP2YMqESRyG
qjGvDnP2oZka062/MZDIr7ctXsmdzVHGf+v47a75jVw/Z0gc+IIG5vzO93ENA+8fZo8+RFd8GNY1
LtuGP2bcYJPWILyt13jWgyFg9kedVPL3OMYtdrTft3vuqVmi1eIV63aKfRUjCVS1cAP4XqLzOhXL
CSqex0rtiOrSQ/4xYHHVn0WL34cPQQWlHGbJfhXROIcM/czukvNKHQaSdNenr2ri6l3P8VUyvlCz
7TtWxZ19W05cubMpZWa8JhP7f3BndU7IZ0Ad7sXvpWh3tnCG25msPmj0jj0aSARs+IoM10c6Y7C0
b4fNhP1omu4yc/FPmzfT65e2EO8c4woF3ixqm2nCAtzEYsiHQ/YeOAKdxN0i8OeEh8RxjBiOyzsS
rHitfQ0mqSQDcM5wVZG4wgrmvDTHsEmHdz/uXL6CFCXaAoaK8+fL6uCEmTwsd1oBtIIYoudh/cHJ
dPAQ/66POnlDQ/qSPdhs43wFOm6gsgZrZnCzHfnVCVL39bdjyBhfF9DfiR+Zafsjumy5cugr0J85
g8LwC4S4vHnjiXn/cmmwyeorbvniK87LbXVl7FGiyHHgOCy4naIveLd4iwlskJkCZO/iqM2Jq2KW
CCwGQw9eqYtCHOr86okPzeDfOxAoQUD8U/NXHMQrNV5EHYi8kaN8cOcVIrfmYEdARxHjlB8TX1i4
0sMyBC/yJyRi4XBUmhjSlu4xxhWlOZa9rcvMdrAtYofHgI9H6GMlwX3ex8I/dFD4mO9FAHOMgYe8
p/yqZKEzhRuAk121vY0t/ZQfwXDng4nqoFEDCoO1zS4MVIAQPF3ASs2cD+Lw+8p9zvLgbg3EWgjT
OEPDb77D0GNYIRWQ1c3i4Sg/87Tn/iikntIVEElmsxu2vuI8/xiE8gYZVCE1DMSrSIoDgi5IQbgm
Q6tca/uCyhMzh7NoYoEFRxq2jg4IhN/JEL2RRkxDMBcbTr+zwqpWBwFATXppRjSyzawN1sPdZVgG
5WjEKAG2Tw+h04Vx1nQWIa9dFXbXNykL6B5lc3It4XZKXs6cgL3jRFSHwll4s2kdJZQrF6It880A
dGPsv6QxCQuuwmiwIWgN+B+DixKUVc19KogMtiN1Sh0KgscRRdF5w3Ao8enYQ259zQ5Sn9Ddrqk6
Y65pIds6yHtc46DLCcFZRN7hT57C7HK/a/Hav2P82mX0mvPxtuzZM8Trm90K9gM55jOufoSQcK6t
snVdu3XlE7XX47YPsYawgv0MuS3bPww03cHh7h2AUKqb1ud4lz7ebQlFav/1JezBasVU9gThcH7B
1BrZtHs9M1qW5cfAeUGPGBX4dCKCGSe+TyUqvD30hOPCSQggHFYMC/xF8Sk1zuPnDaTzHMYFq5pi
kzwEDJwuhJclh4b0mAm5JB08FVSqmqOfIRN/MCC5OWWg7SCw45Da03pYePABOMAYhIsJgu0wfT7A
h34a4oqpOfMZgkpBJAHZnuAZ+kyOBTUwtGMCA8v8cM6hFevsOwZAC0B6UYez4L+xwlGGFmeiuzVW
b3vgZjq91unSo4JbAqTxKYDzc0YWItszxkK2dLqf0hCkht9wQ2NjwuEZ6Bxn5kk9UzS3mL1waDEf
R8EqcGdeqNjBlMCI8i6zTRPpNhSP37ze3sdGDoHzhf0C3dnfIHNAFT9kZlJI8g5v9yUNEc+WtOCU
+jl3gfHMfZM3gXyP9CdCgVni4DnnUT/AojH1ky5RFd3syWE0fbtNA1ZOY84IZzleCVtSD09MOeaY
RjWYF13G+KjjKSnBtKt34+9w9LMcHZZvFmu7JsKl/EVhUEb3myW21jiwyGQrt3ivHtjKZeqHD1UY
iB8IKhZ4kwvoP2ZRVoJd2loNepLZ4ErfIVZzMn5ljGmwkCT69gupFUdTJ9+0WETg98qdMVh5DlRU
Y8mdz21yPrNzx/6/wGcmtfGVjZsSL6vcy4b27TfDbIWfRXqhL6G50lBJYYUZLPxcBkuaAdT+Ecxx
axCvVbnKx025oJc1/+zApadpQibiTM4vD9Cw3hGeiOkxD5U3QvXl9V6jGusTZrxRvFRmypQKgq77
yc6HiiCmgftApH782TS7Gqg45uoUWMWui8HbMupnlLYaD4Y6x4g0Jf/clOe4quoYhheSiQDf8TEX
Mgt4v4MnrYAS8u4QVgVhKZ3xXGyoaOcOFYXOTTYELt6ATYDfsosBi3FX6cRq0HMqx+dGnU/GkKkk
HA06awl4hGc5J2pYYizgwnX52K74T1lqOCniiRA/OT2MJUC+hzqcTem5AV7HuZFdAazSpFRx2fRe
DkBGcxlpwwHEB0HI3748FD8uZxK6Fm1j7Aa2JriVFAyK88l9itakw8iAx1HprPHPEy6QU2izPsTS
hY9rHzUC0X4UxQRPYdFjMiK6IlxV2L1mAl4KBdHS3FMedRDTYDKvnN60b/8YOYqkNgAEqDGU5LcR
3reTj3UwfvtR0F57c4eraDFYOApHE5xi0g5pThosvQUnOaRKgAi6OEZsacUArt7eoAUu0FSzSiAA
MePdf67jM4/ei4MH3tzTHEEYuoHJ/0vObSSG6sf6gz4egYYymxIYVSLPTOBH/hXd5jkXefQdkl+8
VQcBa7Dy9x/Be9XIJvyk9Px5myWUSn+E9Wvj/6g4hkrHKAIOaqjdoRzS/X4WUDJmZOIaCWRIdzve
tJmhKwacfFhdUu39vsZ2pIUpzHSgk80kM/lrdhn+YoLHBEptb7TGCBI0zZtVdgn4yc3DZT7nmDii
mqhLre7UTGU4XfIUNjyczJtjMlEwkSumK5lYWBcrPQEvMSotD4kwY8vAbMYzk9EyTgmpI05VrHRI
5YVQaf7+oTMy7+zwWwaA3x4eqpGcs7GxIzIJYPQD87cK4P+IP/P98ehoo1S2tEXCmZ2FJcIQPG2U
h03klXgG6weuAjWE8Hpz223zT8RP4+4N1E+G0lyznYjuGKyWibbR7Yrh3942wXZT5dDRgyj+7fqj
jX24z93NgQ42KC7HEbZwi8eFIRncoMKFAwGd2Rrs0PXDlID263ShM1jicXdr/Ak9NutuakIHmXr8
uKwBc/08OM/cMS4MEnFGRAoC02GKursHjwXsJtS7t3Mag/k+Fml8nWiAevYjsyH6XLgHP2P186Dv
MbptVs+bxf5M5ZJaBS21K12I8pt/D5oF8MTOw5DvAucE/w3oNgT7ICMscGExUwt6pvvzIMOIC+jM
7yfRKdVOgo3xszGGVRoDn9ZBzZghGGXEcWAL1NDT+IDiKEZuc9l44GmoO/mqLpZp4iiptwm4lRma
mOGdyIyLu1mO0QqOL7o1YTKue6Il3fCVXcIc0sH5DNHSrzn4NLOQiYUgsSgjLVCKKycnrM0AG8+n
VUTjfFAcfsE/EmzGPNq+z/qmn9pHoFyVPtaKf1lUywySHsFvXIJa8mq2RhQstQuT84H4ibgRR4vn
XSQZL7+5XxsCg+K+pIMwgCjMOtgDRzbO4kzysNb67oZOeygt2NZY1hjcMAyy0H9PMAgjGYPGrfst
RtHEWn4lG/vxJdj+s3UBCqPLh460hcm6eJoX+TDWQQL4f5nMMvylBaDXeDCYQH27fl9o0mvgK4Kq
mOEsCFUBWDB2jUWqgY0oDctDnJ2WmPVkBV8/TT1ip8Wj25b4do5CxfiKzknbUSmTVX4aGn/pbRUI
SBlhXCA1gHm2bpWBaYNoCHwUdxLu6JWZvJez5r4UIeIEjXyhxHFdxrG6WWLXSkKdiimTATWW6Q9D
hQG6f/Sz1GceCNPgh+EiyCmt83xijflgxMQsTj6IBteHt6pEtAkENWfEjQwmBWz7vPx6sKURFet8
PyHWRNjA8UGSxryPNB7dViQbIpRE4ut5kgGP3wxww5HoY7SApJFTEdOwLyCfsOmHpn5CGPPYCs8t
DUy849y4j6dQa1lWqP8T48C9fxm7G1DzzRY2aB7v03Z5qbl51lwbCDTC02uX8qod+LoomfL/g9JO
csPiARcK6PACeJkIdIFww2rzFfhgZ+x+OG3LMIhzrgU7f3L+hVk0oVgLbfsdPuQFP/Sf2vGzBHEY
/gOkgG6sGoe3j2ESA9mRTRQhkUqD7JylzbfZRD+cBRP0gPtvmquXibTYM83CgGiM+LQzd9Fkj3Aq
uJIDK4T/7mwIJxhsANbwd76FebbDwgg2K08n0uAMnPFNzAvywHnYkYrIfO/Q2xHlfWccomgjT4MX
DAoD3i0rf75ILXgiQcDVHTLwzl9OZsPdvf5qrNmYqTBBHqMj6mojmkxXXmo9Ll5gm6GwCcOB4R/Z
hemt2FApHCkdU9MFojsQ6hEE4tQ0bG3GRVgf/gZsfnBksHf3rXt4r21SJv+py0XjXXkvmccbDHdS
5vE2hmy6kN8SHpj2wr0Cja1T88BgmJeDnfGEXpxbCXw94+CKMYk3SnDgAGFXwcaL24HtsfHwnlaA
axHLPTG4eiuwhNRaKOAyhAH506exZafjdb9cGfOPvSjZB/TxjTEFiFhFfxyNQ2DeX7T5xVxai5xe
kPfpx8ymAWNMd/Niy15B2DCuOMOPjOl/wV1DAu4HpIIzWDaiVwT7pVz/8Vau0Noe5iHCb486w25o
G+3XkqzbYHUV1gMXULQi7E3iEGl1ANWLuzL4b5BRtbh9+R/BWgT2gSdYYXqhzcKIV79ZU2U+DWS4
PvCwIjPwmoFkADdy0xjcpgOQsV3bpU8PHAb2TbYOiMxwgIT4Y9NQzFbR5Bz9FcHqxQ+gVq8PnhdE
LQ+Ibf99jGBVmIsisx+mZ0a2LWjA5IYNuB1xTVaiyKp7MB6WQ55R3i953V5LxT9QjPkKdQQU8M5Y
4Uw79TzSZCcbxZhJzoxYqZf/oW3C/+dpPKfTxbXd/JfZaYN8/5yQj7JKHc/cRKVvBoFgQW/NzH/X
hlDkD/fSnG63I8LtoMBZI9AjVFUTn8odG4CH+XYCBW+d0gk8oGvYE25umJxRUX9N5715yOcTUq/X
NEWETEozJHDXx4y3JzhTsG+MoMmSGnJuC2vreR7rlNTICC5SYEOhhT+90BcTgxm4HvyZD3vlLYak
3BYZuEGYsWa9oTFOzUD6G8Juttu9haQKVuTLHp2fxn6AJmYaS3adIT0CazRziWLOuHaGx9W6L9IC
TjLlvAQuwVXVWZ69ibYVwT1Ri4zQKH9K7HGB8hOb3g4SNm0n1RAzhXTNxvQNQvgtwwwjPByGCchh
YGg9zxsUbjhtDKDlilVwx0I5I1l7SBf+Tch5FvwrqxxvUhiYK5OrV/rRi4+XQotBNfOk2jOn/6pg
y5VB+8SVHy74woNdtrEnOlJOysxtYIdIf8PGksyBSGWAYf3TLISnGLdzhRcrlpTJhSSrdonOvR8Z
u0Nj/X3N1YJX9/Ac+5jK/N//CDuvHueZJEv/lUFfr7AylFvs7EVm0ohOolikzI2gKhblJcqbX79P
VN9szw5m0F8DL16jopKZkRHnnDhxbui95sjdyUgGT5XQuaLLbG/HcRguvNC12SHldifnlTlw0Ade
ioLsWWQeyWVK5pyeneW1iO2+O+vKpEp8I91VWCFOoXH29CNGaiGsi4SwFs5MIpK04+XD9UtmkFvf
GBAzM9OdTCanDs0tLuKZeKWznUmTRczP6jm8922EDfEk9WybmZ6zVkIwJxK9cgnuyy505LmISc5u
uE6gFs1eSx/e6my2avn56NoZ5xrjrwN66bjqg/SWMXWX3iMwQPwOeC8k9cENjtKujTYcdWSo/VnX
EgUAMAHVqWwb+Vu4O/iru/J3wzQxOZENNyM0lEyOhF6peUGSFEl6Yqgze4WqkuAKa6ViP9VewYy0
jnsMp+z1nFjDjk1jwm+bEM18CAXtxdFn/RP+JjYZjL97Da8498dye4DNs0TLt5KphBh5qB6ywC2G
r1EX3LyPNd+sym0/TrHK6JvgRGzcDp767xet0Z3dg706u8ODwfpEzbD+dRlvFZsjZDLvZHYNadmn
/XKJPy0F16AHA7PGxxCIgMt4sgbSb9PdMHsB/yPnbv7NPtZMk0qxGNkncq/snJL9fWP0H1YdTDQa
PGbNZ9hKoctZP6YUvdUWBXvPI6bVGm5sN6HSRPtP9zpaKWavzoSKSz5ax37Py64D7vs9Z5+b0Z6t
xzoGpu6PUp87hIGvbeyhpl13Zq+D5cyeEMzx3viawZu74lDAjusMJ5pBqzOkNO5pMCPm81zkAXtc
FP/Oy530TPk9x+fn4t3L9RtviorxlSwEL627xH9/iK9KRFeaTbmIi4+ynMdH8UFcndGIzfgVP+LN
bMntdTcz7IndCVEjbh3MEy5/0mvwHLecIC6Xz1sZDh3jP58qzTLIR1uew+MiYWnmuMsjy74z2Psx
RVKdP3UR0K3H+/Jisfqws61i06HVJl7C/R1k+8EUKu46b0tuUa5VFsfUc4wA97kER17QNte/wLG2
PV/Hd5YIByBNasCqyqDmdkn68HbUvpzM1rG2j/w9hpBqLz/h4cdFQkS2YxpatuMYmSvfu6LlwnKW
9yE7taJLT25VOxSVLVo/W+5/Ltm8OS4S3q1mai4W89HRG3W+oFHtmR3zid7bS8gOGEJ/ppVxuGWS
BCkCEkqVET2uJs6wJ/FibnIqM5/TRGSJbYZNp9zBKpivxk3tmKl5uyZhlPpRVy+VkgLY4aSdzPin
vmZNCYQdOymtYEmPI2kqUxHtlWZij1xr9t2xMYViEDAiZcJKb+ylvh3PWq4d8qdU+FrPlpnn1Uba
8mLJeBvuxKbLa5RhWOnzY3Wp/cqPr2HsP1w9e8Eqx4RljySl3GYEXwZbd8i1uRSYf22vBoQCPsD3
EqILSciO5kyPQEqW6s9Clj6l1M3Wc68T+MJ0hZXN4nNu0pSUMbxObVvmhbOqpCet0ROLX1KVIG8N
5dJtk2Gg7HTqqcXe5IRR1kOwf0qy+sFptFwVVOZ2NY73NrVvyOeoGpoRdsN9bUjonkMgip0xOni7
UCrYXBPVuuRvwd3HDnlQeLfI12jbZj6bK0ko6hPPe7icyTd5DC/JGEkuNjTaENlthSgff9LNIITL
j3nrJ0PMxYsnuejUBviavfZK8+/S+oSUoKyzz+HW/axuZPd6O8cwXinJmSlK1sGD1Ozp1c5J0Eyp
yanWtIF6HlufsikoyiorE2lqwCayT8+fZixeQKxDe4Himo8xm5z8fRYkPINPisoz7WN7hl0FJ9jC
a6GpMjZlEtQ8SVrxhuaDhpIwqb6X53SG9Ww6dzi5219urb1OH1n2HJLeLWeVFNnnEI3A09MpLXjY
DR5GS7a54pvVeISLztBRdSqTPvb2ihdJ3kB24KdcORy2g3PDp4EQwjwsMonJgV1Td3isy3hJiqpD
TdykjjFFUcd7ZNKJk2Sx4Na6eyb1/npl1fvbKyrD15QZcnThXEIhTdS0NQzox3e2mkcHmGiPLifH
4ksZLJ2U1x+V3An9Omzfi04OWaQ8x5U/fQdHN8mDdTiFun6EfWYZCmXDkJt5X0HTWf70RqdTiHs+
If0SAtEkQtYxHUEzdLYeS/9Pg8GvSEAXJFA+HeDPymYwAt1FfbOrQ+z07AYWBeG1b2jO+ZIrlmNR
b9gAMc+zy19ZvMdFBwJwQbcGmqfjb7m+myJ5c6FgP6FTz1uMgVwQ7vbIsB+7GFNAt0F53Dfc6Xw/
ggJ4fZLFvGe5qyRN9hi3p5E8ME9lOsVoqhtSnOyjYuPcfglAL+L5SvsY8kUCtZmiXZy+i+d39cu1
3sg6zmkUu2FzQJi/5cztjjOO7fY12Noe+RwqUPjEW59tg/IKCseZduwcl0vSjDdfIfHy7dbGQiu5
fpe7ITk25rZBZ+4V3Zm3GdbM+2yXVSTdasTVmptxZ+xAxZT1LWE5TWQU7lVBCU+DvAurN8Cpa1Qj
ktAY2HHsBpAUpRo6mSVGdjqljB0nzbryKKXU0fb34+tXtgjohZuwOox/YpMor1E5LHbgx3EDMynb
x9kiayAs5nY8zxAcxpXP03uxJoLFNVcDge6Ilm0qQcGYfKDX7D6C2zQlHaAkAmlwIhVqz3jRTh2X
tf6g6Nlb5vy2h4tsehwwt/L7MRLS+zl2ohPzQ19DjmZKp1NB2vbDs5XcfN4RcVjUsVtfDSbx9L3i
6rG3Wgw2yZPiJbvlPqFmo0dWNeOCIUq8gZNN4s80PsnG7kTitEldYQBoAyOpcT69hTDylzvmAczj
vqNJg+d+DTFk865Unug9e+rNyX2CR5Kj5fToUmR2ZW4Ro5BEbnPNgfjY7HhZ6MXOs0qnmc+nKIOF
nOS0dMgSl9Ao1QqHVas8XflRaKGbFCtv/imUHUY3eJDTOCUcZrUg4qzlALn7u87fxPI9l7p014tH
y10oUKJOhK0L7xBkl4subhPEOt8l6G/5yNKyTJisE0RMdVIMCTRTqbzNwwR52xiwB4/wsTyP6mbJ
SjzMwn2ZiIuUNW+MimIR72lBpATojojCROQlSaD4WhK1vaxHzcll4fvBFNv8ZoIkgPTjNZTIuGF4
7pQg84Q/CN8yxImvWF7QYJk3piPoD7YX87gyz+19ihfzvBN15v2zabo7jjCzv/vhmbcy6qAkxFpK
v07ZG2crRmQQVu/ROVjR4rvFcu7z8Bo1zNUr0FtGq4HM0Ey65x5e3YLeybyv+gAQwwRx9P+VV8c+
mXUiRRQh1oFpyEcMKs8DAAosv1GmYWsx24OBvB1msyn+/JHbF7kXf6kZ2hkEx2yGIJ5L0X+myxhw
ItZNcx/tmCmlk804gANSy/bS456YT03ApTHykmDxIicv3kFKg79OpoTJ1UUNjZHgmyRthgzVMJF7
Bowrn6fpzV3GK+AUsBcmG2gyFrYo8zfKv/XNTQLcseX4YV3FI9cRC8ix0yZ5u4Uh3d7by+uA7DFL
N2ZluKICfuIz38Uvkn/FTupiW39ebkeInNi2vIiXg6Ti6iyS6Y6ycjtATsA2QwnRHINHBAD1529O
FJIUtKK0PAYe4ZfdkQTJCcRkxeIqT19IQbaewGkrEqAj4ABjWzkjOGSsB1T1SS1kUDidvvJsdruk
dQqohJIKsOcxO3sF7Q3lxfUbuJwuNzOkbQUxJBP7Vn8fa00JnFJkQRMM2XvLpiNfm0hoZ72A2CMJ
lnkngAUkq+T9YFQJGVVhIpSd/ASHM/5icqBXbCZemlGH9YZIVH0qSAw2xkGwD6PXRkWRtIbXvITQ
rP3rgJyGwUmaoQc0/01CPMsJ7RlnwUtkoPXDvF6TqaGcIufRFBQ25y8xm0nOsLGu2U2IHGmaYvfJ
ESV4JShTGoMLIggngL1vYVvy03kio+CCdAANf4GXh5zViJHY1U8eiVCCTm0HMeBjz88jIEB06iCq
68hQ66GW+SLFg08hWOF5QxDCCdgskh0NfwzLGXApr0eiCby3g2D6tA25klxB95ztlJ8QEw45tQ/Q
2wO2/gRRGJSBRz9uAu7z16wCNkVC4hXBlBSq50e5xRJJiEP5xOttozVSMiib8oN8ytv6qfECdlrl
kIlj9l0+nHwtr553zz37VFN6D5xp1GMsVCVOOrqaOQiB2KU9PuaGd5l+2wMkGaDa8yFTizTLdBz1
+aFdFU0xX81YmrbKJbR5XhkvBdpL31wnMKnfiRSUdXWDudXAKYLRBsGWpKfDBUyRtZQAhcqXgWyK
FWRF3aSEAAJ5KQBWWPhWzbnbazoyaNk0K7iwVhg1y7qu50yRCXHjeYTRZskq/3JZ2KzXe0KobKIO
eouRbk4BjjjxOsR0D11Y72GY+9VXxRtliln3uWkWHZMD4YAQRsjWMVoN+rSBJ68PKlj9YpzQS6WY
7CYl/FUqVz59gHCMrmgO9CaFDSPJ/Tlyejh4IKWt4jApCm5YL2URABp2E3LVtc67KRmyNPx+brQY
30sS95XhNZLicCn9fIY5w+vK7sAkwGYCJdEWTmKP9CZAZ8rVZ1cYD5gp8p3ow+RCgyUKMb7AZk2d
xt/rtv7GmojWUsTfd4ag604SdVOg1591w+RYeslnbkVP2eKio1OcfVZEUf6mSFWLaBqsJoFEEo93
GS3oPuHauJmAOZccZjD4IjcmesZzmjW4BS+m9UUzO2qvlUNJm96Hx7oNDBwTzSn3l6ku2cDHq+CZ
pQAwNEHTy0aHAdsVSPCspweiYDQ8MAlqR2/4AKZ8AsEEneN94UJihk7L+XMSksNj5bB9gMwbcRtq
lvPOFYn1Cm4SvSYPKnf/3k3XdroIQF5pmPmixfSxXN7yuoMOBHriDwFckm758s7IH8D6n3jK8rqS
Tpa/9ppHyzkC/m58HKFM2mCBQiiopTxrgxuyFW777mst02GZeSSLyTQs5+q3DTCd3vskpVI1Jwmu
s9J2rY4/reLN/KizPZ2+bcdB8oiiFSCqdkfIrHb1rxZSci5suk+YL4Zk3ByItExT3GL4o/tERd0Z
F8Dn0OhzKcJVL2Lumxy+CKnwA7tjfjHf8KNaak4aexIZ3hsx0hNpL9qR19pc6RijW4Sb5hPfQAiY
79hLmk9zB3o6tIEiFL4nCEolrOyp08EJPa7v+hV7boeTsKPiJLUNyLSGHjBkSaXrrQh/Jt0yjkqd
UnoXiafeDjoBcpeyS1+LjLuDuDoG7jxxRT5VdyV081Ots5q511VBPXj0engYCWL42BLsuvRtAQVU
3EG6N8en8kIdl+S77xeNU4Lt0dY8KhopXMVf/EDdaayepp3fPwTvJmCR38/lYO6Q1HNMDygEwD6u
a/JjJEIX9zn07Xs4mzx0+NOKcYzVgA38ATSO04gy9sRRlZDKtRnq3ab9rgytQkys8qFTDw425hf/
jS+aWkx6a5ofH9RPcIFc/9ebB+QC8gckQbXMLfqZEbFZISofal/rMFiIhd+Ksa62xpUvXfuV9l9z
v3O2d/QuouukbChY3dpAsloslp6O3+dKZkfLqlEc6If8glbI7oMbnpqbUPPGnxDAbHkbdzYKgdOL
y0GvCtDtNVMkNP+dncVkC0PT+N2wiqimHnhgY0XOD9n+UskljBBlKJB7xI8BBybDh7+RUvk3lx4q
LBwx998Ov+qcMrNKxpiE9syzRisoHDhxW6uKBnF8i3CQrzEv6aV2lhpbNYUbu8KXfUeHCXYlnS/6
0it6Y63BeFyvMY3LG7vnpxYOd/cLLYwNlPxjOqwWpqavT83FK7OxLyk67sOvDKBlQpd/mq8SBFcf
03wMLrTqKSZmnd2vKv2or3t0RST1Pa9haqHXoCaInu4Y5J8ZAWSt9dU+/QWhph/RkKe+ntnXYHyI
qkln8PPTEX1ZVdLpQ/JqV7TzwXF71+336TBGnWhtgl/cOFUfIzQfp3lwlgbu0K3vI9I75jyLjJbt
5h9ljJc0G52iR0M8MHuEF0XH5AFBdTJsme2fQJ02ScJWlY23PQdx8JjG/js+YXa97ljmtx3/0siC
O+/A7dqo65/TDim37qSXi9ohuxuO3n1AvOc5upSLZ7rnIE+PDf8G5KngiZsX72YvcLNzF+fB9o1Y
qqP2+eT2Jl3C+QoTm9kobJzoxNPuHgWcmVzQpfmTCk8EplPZGtrBtwHX0BcAej/PCZ0SCVxAT1NC
SzVvA7DYm9GksmcSNhZTzAagVSxH64x0NEETqiXXnCKOXU2wCIfCqZmyOdGwLFsV70YzgE3kRiBg
xwu86synw9fpkLGRcgpH+ExTchYQRMAIQIXzx3jlaViSSSSHoDtsOPNNMJxPcbWeBm+quJ3XVZiW
Lnhk++Hceq7VxuFfMZaSaxUQoZsio0Lz4Fy4KE4lf9V9UGLW4/ZXsNAYaSfyw87sj+A9zhNIOUmD
10lpig1qzFGRJDA9TF1+fjetwbGimZkaAUmKL5gOxAhlWwVFYMsCgayXKTr4yq2ZvmVIMamO4bO2
0ZFjfoEtWeH6g0eJ9c1B032YnPww4cZdrfWaPG16foPtNNKc1EU4pm1EUUKtOI3QnJNv2dxzoqTv
NskIcgqIK7/T/uGirqb5lQLYK9a/5DJ3XLPBZoqeZqq6ursfh4iqJUfN3wcAyToDa3T35JRCmGwu
LvfhguGmO6Ln2saq5dyHr12/Bnfh3tLVPbA6OP9t1LrpZTgostfMvnKb2AvQGugegc62TPCDqGLw
rN+shsv7w8U3qYadYJMsZfdVLV9Nn+a1q9N9gn506qMa0jT0h4xSbKoz6vKfQ/W1bWBJ/3pSwrWD
yWZwA1ajwZO+h4/52kDa0deOKkX1GA5lERGQWNDGCrbEvJ7Ve/RAH8ikJZxdG85LHeuK5ow1X2NI
t5X6Wqn2BCH3IkeNq2RC+hYHLKQYp2y8Q1p8cDl2BidJ6lCUfGgRG8gAD1Z8C+gm6zMkRX2Rpbzw
//DwsK3Tjfy7wrwWva260HSCnyeqFCQnXeeFJESvcOpYZYgrcHPDlfZ6GIb3KeeVWQsoYg1DUfrR
CyMTEOCLfcU6RB325Kp6tKNjJuxa0zczO92fVx3BjM0EVOZq6/cmf3TVqJtNNhgs0tQ6QTK8A4Le
0t9xRNXNb16nlhJdSS3jd444kiyG3Hpws9GkOgUWXBH9WiFmIP62EfUo/z/Ofh2RDv/TSepTXnHO
sji0j+WKziCNg/l1QM5Cq2hTtfPn1TRAR2Hv3rhQzmYNum4HS6Rlx545wg6honE+uLegioa8ePkf
WiLlS58aBj8rCWgPaT552IDsTSBn3LNaueyIl40ug8+0YGppF/vkeFQ8kQk+tM8E8zpqpKshsVtu
RszKmvWT2c2GS2ND0AtT8fvMa6zZ8lDQlyX7gy98VDMm7r3NluuEDiSHfu6bjOhC7USf/NlYuJ2j
GbEKRjeg2DyG6EcYDdoxkKHEvQjRIhJkpiNYaC0Ih7MJ7TO2DcvyJy1IOTz7X4kezPlRkt4HRXKf
lBSjra88Se5BjRFimkaI7ihBDQ+1DFCYGnLOPTHyDKLUy/okUxS5ZOAJh/gEb44EBO6WgsITRIKo
1zWbnkMjiBTdYER7TwIt6RXCz5kGEX9EcvVn3oMc5lwRuwCFd5Mi2YKUoui4q8M3OpVeAG2NZ7Tq
idJFancbmZdL2pSuhpADWdNowEIk1KQA3p4fBGI7B88hjEj6tf0FG6DuBOd/u3hjkjvEAcF+Oq3C
iDKrgMsRaF9KWeh3AVnJeJiK8oRvqEzw+rGA49ZfIADAUk9WrD7Pr3fHY32AIa+UMuRAFJx0W8P/
47zgGPYOMi0gFn3yyg/T4eICHIVtrbcZNwP4CipQn3XpXLX/iXzsjOiEe/mtSOzT5OBZaX8e0qB+
gdwGiriLzTJpeutoSEspU4G+BcTxUN4AodDZ24PZ5aIHTFbehoRwN/yc1XOYMS4IGKMZCkVqCkaX
k7M94TugeUhsVwaah+2QPrirv0UCQzLpMYpErfCGKWJIcLzRrnYHAwfSxNCePHxAzTsSQib6cUef
9aSL5quOpQ26BoArkln6EOn/XYIkstFn+NsP+HDS9djmrWu0AC4iefdGZPdIEVaDBqQNhTOYiI8q
VQNIkdRrymrhWwKACk/7XV/spRFXdIHokZ4A6t+Vic78CoFnFHivX+ZKXxBsC/gSgCI0J1x2DGSm
HdsuNYxaAsPSsy8YHzBi1RSkpAhMKr8ED+oxXaXsBRT8v6sfvEy5JI8JWbLJFsCN7oxFaCQhfC75
lsoy2hyBTMF2wLzXXlihLKKQYPJNDtxvoqj7MzcBZVBAqwT8BySXzrfuLUm9vVvqG9Bzl93ONmBn
Ju2B4B3yDo5g1Hs3OQw9rl/gVW5TuNedie2PP3vAbkLmJieBK06k6GUBMGS8NYvDv8MAyI87U7QU
aeltPR8wIybJ7iDNQuPAsht2OmCJXKo6QHzqY4aAtwL0bBi255NJLZJ3fBrYJUcJxnoWIrkL+UUc
v2I+06ZTk15w8nWMPZA9zdB5x37GGExIOR7IbiJjwcpEffzufEPtEE6uPxNm311DVg+VE4XGjMPZ
cF1i3CWfCIN3KWdIU8B0JHk7hUJwPlAWm3imdYHNnGhBqJCWzOEbjU4/Ez5eTnrPO818H1p27eMU
TQM/TNnyPqCZsJ/w8+jcDZfN8MaGmuGL0XcxODGfrgmt4cwmdrNNZ6NuNLFueoL3hSB9b7NEFAeT
sVNFUULhQu/wlsHnvOLsNQrDGwx8IdsBEQlntLhKD5uggsZYToNXA84TlR6CsY4daG9pOX58SeIY
abror5pSpuqECEX8e+XXYeanCOZQTAj7eiI6+wtImDdFGduS155eNPz9UidHwgOvWfHZoGPCouUB
8hoENOS7XG4cSmF9LRr3mc2LAM/2ykB0Zl6RHm1uD5uz5BGMgh7hCxdfdksbBxjlvwfPQbtP+psG
yb2rSobjcKh23yLngDq70Oi7WOa1cCW6wiN3lOhI9pA/fVxpCLpMgeBy09TBDYfBeWPvD/Nle0JO
t2zqSUcSZxgdzwuqn4vJ1xx84OS/h8xsBhTpmE9OSqhAju7xp8e98cfT6yVqxYhZE84l597XJUFP
NqWd6fRJ8gt+E3RTwna5SfE7vU5AuSKmE7jsnwRanRgI27PUqAiZj8HOw90kRuABymGE3ZNEVO2l
dxGRQ/8i3G+XyX9TUEzkMwbKQ44MRCq6CPsVx/Hha4mSj4z5TcgENsnJwTm44tUIFwLISUnOOyzZ
MIBOMMCI5OQp6ohC3Yf67WpOj70UpLpklcFGGoPjNCc9/pgpR1Lhu1gwIictCbvfbbqvsS38AF5B
L8mToCnhoKgzIgMp+J2KpthBKX6LDzIB0/yoXACZOdMI5zCt4LCWX/vpq6i+pKUNRKUDVjddh9QP
JfEHHySNkFWyBcDo9VhgdL4eEjJi25FdZIrXzfwtI1Qq1xalfPCEk8dL8WwQwjHtMDp4hF+qmho9
MA6IGE0psIasL/hnNG2A9Zg35H4OTwYHDUuem7kTfW3s4fD7jxsT3GcKYyNQsvhSy1D1F+wdwJig
h0/GUqAxYnKHYJ6Ht1yyJVZoJPjI2zyDkyL3A9OBmUoLpHRz3vXk7v+z/5TtfPZuD2oFBP3c5t7F
XUxuyQ0fXCUGQxu9RIh6YowLg7TuReeWkKt9zk61UqwvnKu3B985koiQ6BMXzijR+o41wSzFpyt1
vBshBxKdS2ityPU3WCL6xJ0rDWPqSWAkXCPJPoWTWGQ/sa/LolUEfzKEujpioA780rBhwnBKqjE/
7jBo+Bai0rqDvx+NZoPYCn2R7WVHjHbBg146zU4O1ttGwh7hxMKjVtoDyKN8FCAz3yLmkYIu9wcR
EK1BYxRS9jtqxh44Ri0fIduAoiWSQBXziTrdE3RIpEQTFy+hepD/CA9TiqyB2DI6eqFq/oTu1XFJ
2FazJUwt9KvfOPIXtCX9FlyWyBDwKyZoAZFTpeHaiNpmz6YGyIeKIbijJTmwB6iE01K+zDL2oVVs
GzHmdRAy+NUdvIIxvi0hKapetmzO2RERRNKMIVf96wgunlPOndfIoI/ILLc0pZQYJaCp+dMGTSZn
KURQCuFrdE05uS+NAH9mo7/JSEXBnMx0BWhPPucZ4Yz37pWUFTZJc7/ihdfx0Hi6JTkr5khbjBFa
6uFAbGBZBSLK90KToko/3T6IAvbGqc22yRqE86QZeUeCAf5W7rfBPTivZ3e4Xiz6uwTFz5aaFTKe
Cx4YwY/5flhHOPGs80M+DguPvewSLt67RFDSSQPlq8CliEv4lsk6SqDW/QYgZ0bqkHB5T4OeGzkc
PQiegBILLgS5QT6PqgXIUU3dYxAg92tbmS8a9WFDaPFUU0HKudn4CuuECyJ9k7roJOh7Bro8wruI
NnQgq9UTEwPLnmOG0wTcbXzBZQvkDt3dEIYmovMzOvl05sGqA4rbrx/o8PWoU9btBR26NBS4oFwy
bKCGi45Q0a03c5406O60Qd9zn5VEAPRAXhqSrWoLl0519xjTgZSlwE+/jh5Db1/cE2jT4B41zD4y
JjLKqZ093JQhW5B/7lNU3MmajlrM+/kXTNAgd6O46/A62Tx4o/1iRImNCu2Wr9ffpYKK409sWRTW
RxXCei8oXkQKXgsBLS5oiLi6Cgv267soIIeRtDz5f3sECIrUlBYy4JrFvJse939uGke8Tx+MCBPD
DFjqpDcXdd3mqgs+vYUtnaadpcUfkhAknADUGdaVH0IFgkL1z6CkD06DzdPgyUSE7D2IcZGLRUcC
tLpx6jcCb39EccFm33NL03bzzeSL4jPK+xc2aGt4wKtBzCBq2DGSf9Nki4GUwZmyGb6cDc0BF4CE
to2rIeVNTkJNNqkBk9GgrIgGXFOQxhMElJy2omiSOR/KHJPCtvBnTA/glUPwAkKyKxlqP40oZxKt
EWUj1SNdxEMgnIXtHRJCYFzqMRLaLdYicFUnIQTAQ0wPmRBw5nyOjuFldvG0O+ynH0aF8mNDnLTA
j8LHA7qmCJ4eyg72OBB5zRfV3iJ6zUSEFZQbg5ip6dEDQwS+KH38qBtNyiBkGiE3Y81+Jhtm26lO
w5AG/nX1YafHtAyHyfaMkXjtyQ0yElc8jDamGS6apr/3z/twCQvwitr7HNNMEtnyDpfEFg1Q0p7/
nE5eKim2v8k6gQAQgZabr9gQkzyoYSHlNmYkUrXROnleXNwy3T22Vf4e2wO6Gmivo0mu9RTBEGWh
Kd7MsK1Dj7HafcNsuJXzN+7PYnD63SZ8rsNcxNgtkFNnA8mEZ3pTf8JqVOemvX059Zb7fVu7dXvF
8BbYoY108tdSym8aDWn8sZm4ZVBdI0wkfBwmZJfbDGyPuxCO1zu/FX/+TG70q23tggw2YKmbJVkP
tTG0JDp0AldLXeoBrQKtgbSu7TMqza32+p6UvtDN0KfRKuCo0pG1bGJKgljrrUlMefMI2T6ju34n
m5KEGWEVrVdMZdagec2Ysovl06gXSXLovNMYFtEKg603Scyg9nKT/R3twcLgJLhyFhpYn0K18qWA
X1tQHC8oDulYXDNNSlcyn/WvhGpXqthGfXwRNOy/3ETnE8KeP5k1Vw8xXG2+0aPc4f9qXtXNjk+y
viZBLW+MGCuzUtTtuDoCGK6GRxeos8m4BFyBguMvlTSvbwTXll8eXBifGeHptyzlL6lewMCLkoRd
fiaIwsUBQKFDPWKxw7zojJPaTBKIxxxyS6XIlT5jZHJnjCM3wj0eTC/Ibi8k33sI/0eH4vkV9X/J
zZpeuvtJm9/gIKJ7urE1AVphs5A4wknKEEFJDsluugS1gnjKl8wp5rs4b48YvkliYfZz0UpWfVJZ
1kOdyXqdjbOFYkE3RZDpLrXRjF9MU6Dukt9CuQ52IQeQvApFEdcGN5wj1fnTzj4fhRiNrqZf/m3f
5dhHITUIeg0+FwKTF4dLNWfJ99uuO1k4cN+z0cJcJkIcfF2GXwvzu8C68YI4fx7/Fau0zkTogmdh
Xx/pF3Lj0xfyMmALH/84k+6z8hpceaBgPWir1xQG/p/GFMRSNO/2Meesa6oDw0owEjI5IvgP+r8Z
hmTY+NqEAZQkMdQALSiprPQemdlRkZSPL97v0XMpoEjVquVy7/mkVmyCvduaUQByL8c+N7Y9q7Vp
ttL8OrXohuUbyj2OOC28MplrS2kwgrFdaUs0dcvFXeplQs3fEAHwYadumK/wpkcSoJ2XIkIbulOl
wKOkIUekGF6NfHlGrCNZyyU9DEiNaxmlB0sBIkBKDq3VLZdWGHf+EkwThkhl+VbsgaKA5SPCwgAf
v/ZfJ4jZns49mDCPVn21PDUABuL62qD/52qZl52KpUW1mpE8hVfnXbgKuy2hv0HR4pBKA0KAOvUY
JXdFoVJ/8wIwF/VaUH5s3RrnFcyKuoBUjqBYBI3BC9WcRjTZHYB8McRjcHtAEBC2dyZD8U8ujBFj
aNNIAvzDNQZzqgpzdLfJjjsyKe/iW18me6QJ0RZVeU1DQpJbibY1Ra/7OtqnK3GRwO6zbF5bZJn8
qS8qXSTF01efuwoJkmUjL0Gn1r+7jGk9aBxWwxqpElXe323mtMP5n7yR49L5y9roaYYroHpf2B6w
kVTYkECXNRJI0aJkktaDRqDdFbATEcAD7n91EaEqLsDz7+EaO2zFo9KLwvzEr4PtDGX2zh2AuGtu
NFEgG20zmWI3rE+ukz6c1Gg/xRN1wsX7rcMxE0aA0rrumnlGN/eYwLd0R+uoMVr80gIVlRW7poJw
6dnEFjgUeo7CqzrjdMRklQCjo/HCfGhI7bh4PU4Y3j7Cyx2FKzolWGmzmvTiY1T3CFNdmk/uhJBl
K1oNFsFN7xNBSzFH1RTVRM+cYqGGU+ltyJw0oXe3yRUkHmn3mWBFSyphjByyQA6jp0+9XkjCoFCm
5VcS9CtArZjiIjBJV1M2do/C+OT8lRpUw+R7dCKsCClnuplH7AAK6BWJgqztP/7tf/6f//3z+l+r
39PotH+vTsd/O94Po9PmeLv++z+sxj/+rfrnbw+Kf/9Hp91pNeq9eqfX6/asdr3bqPPnP8sxGQ9/
u/E/mq/PvtOoMO9n+2K8NxAJWRdl0BB1a7+nhhjXDbrx2Br8VJQ/1pBNX501XSDLSulMmp0ogyP5
nlxYF+e/ebr2f/Z0jW6j3+52Ou1ew/rXpzuun53OzVq3s1odVc8+DJjwtJxHjmUz8BKTJx/K5/YN
JYMfCAQRba2gc+KDWKcJVNgBmyMFNnngmNJGdw7ICFvqv37IljzE/7eELavVZTF5zvZ/eMhzbdN/
nw485AntDtNREvyC6F4bTIfO911Y6N9xfTCy0mMZYtpJ31dDZ2cHVBk78ey/fhar+Z8+S7fXaHTq
/U69KX/+/7zOTu1edaxP18okURG9HMDG8FJ3vvYGagsDDevLfvgbYpdro/sHhRZVCCi59FTdIrIC
YJeuQQ7ajP/rR/vPl8myOr1Wu91tdrv9f32087Pa33vXlpWZnLaG+Vrfkw6VE7a6/O9r7YylDJ8t
hgsFgo1VHdp9zJdFVEkFIzXzf/fimr1O7z8sV6PZ7/V7vX7Lavb7nXa986/P9F5dtod6t7+eBCsy
jeVl5e5wokR3hcfpZwSysq+Sx0+/kd4Yxunvv86tpHYHRmL6gRj+INhXH/Lwlb7jFofeZG/vgjUt
Ye6bRgm0JWT4T+CpBxAIs/tEciy6PxhtWtXYuVtTPVUjfUOU8B8DktYaqA2Lod14CzCBnM1uMEO3
oq7q4wn0ME39lnIb6QMz29ZMDAZCChhRQPJckLMiosNDCeNv84TOC8houXiOtiAPlif6FeRmAKeo
hL+2U3JlzSQP0DGGSBrCLBcT2kaK2JVX5wnq+hrXpggJoMChU7jOSZHmTGDGUIZ/cA9Qz6NMJ1gQ
OuYtJsuwMBXt5yJm4ue/ECch4xXY7QKw0f96+o8pdAalGrMy0eLBwaC/kQLpSZ80p4L/qiU0Dq2j
8CB0Cr1QwI6ulJ9MSOgxdwchNyqfmtlGZ68PTYZrJn5iNVY1Iih3B50LA7fxDdsP+lNLY6uvbsGZ
qYDxC3sZrGybWOb5V1u6HIAbcMBEozqqj2GlmMApDJ+oYNYO494xWCcXe+otY7oGl5PfIA2mFMfx
+sk6FrucMq2ruh17/wSYCroCApIi78fweM3x/yXsvJodxZIt/IsUITy84o0M8tJ5IWTOAYQMIIPg
19+Pui/V1RNdMT1T3dNVB7d37sxcK9fCpyhrrM9OnqBtjgvZm4mFM1Bh1vfhh0jobji8x8YyPRi+
NL2NGjQW+bafAA0hb7C5RkM8CdAZiypm6FbDDQUdGRWcp6enR1X82RteGSVLDTF9QM/e/yFdYmG4
47Z7Ok4HLqTTGedE4aCB/wPChttIjGHG+o6s2daIXz4efArcsw9CRoxXlI5MAsu0+M/9NoF5wL+j
kkfqrhlaeu3eG1IKNyGcPBxEwdTWyTvMQyzk+p5Pi7JXeTjNrf8/O6rFFv1efv/ijhCmM9zfMk/J
7MEWGX+BNBYtPnzZsIXM59B3VM2We94nTamatszTZrxZHUvwyiExKHDUIUzgd9RjWP1ADUQf7XgO
nvkvDuzHvgSip02f8HUrLFIaoi7O8/55YJ4150qBBh/1fLYffq8DgpAqh/ZS6+cguz7n6gdgsjHN
ji0EXEzVO4ZQAX+0QOt7RfeeNsmEASc3/znBMt30t6lsZW+IHU5FEYj0Bn0TWKUUblQR/M4c249e
Jg4dONi2TxhKFp1nJahdBccWDOoVkNGhZ5AoKrvcZvN6H7fiMJuzmzDqZDsjaABOQ2Ns4D8hu3Kn
t2MbfoI8fG/gWQzHxubCiPTkPercBLKg/GVIEOrgA46M6SPU+OCpW44TSvI3+syw/KzBtF7181vI
wVJMFtzplc4JXCy2QmrL0WuKjgphlmef9hKAl3iAe4QtuS/Sp3kXq+MGSmHHHNn8tZctRDMdWFpR
GeVWve6VJAeTu6dFWGNzAhLbRPqRyOXNOlsY8V9Xm2ZL/jQVuo0kul2M66jZDayLi78lP6vAyos0
jfYGoQHiBdUy29Auo0ttPo4QnI4Y2Y3zFbIkqVOCa4NVxhcCyeLVBBdjhoz2oBfeRjO3Sq0nNVfE
AZjCoEH13i/md/ybFUaZ0FWE+3lestLEsETnUJ5LqS0t3pWdn8F1XXl8W+GyiKJMYqVuPjVsidns
SUqy1g8JypO7k09SIC0donHqypO+H0axOn0y9UO/GNEanNsd9QeuhI3QloanMxqS9h2jH/ji+BEE
z/GTGt2Re+RlwM8xmNxq+t6FnUHDJgLAHZfHPW6D8BO+NJBrGHbIWWh09x1jeva6xedszvjwzQ80
Smp/WrXMeZAR1egKRmjp8w8vB1FkogreSMhoQqT9BKp3/8G1FA291SvkT87gJdtp1DjpZOA/qAbQ
tUS+CjnOwTwdI11+fIbDnTHJHcU3XOTyrDRi+bvPEfvPJVykB7zkemY6NmFuv9CqCUCESw8jNRcD
e+iVQYVeeDOGLTiv+MCf2XPTsWaQpgnwt8YxB+mKZYMywuHxzeh/lHjSCInvzDxA3mFvMzgxQanZ
k+zcRwVx8fhF+msmqf9kTodRCatF+iCdMN4Dvaf27x5dPnnVjYa8BE4F/kDuF4yv8OeoCET7PeJH
obBLH9DWN/eFPBND2Wq+70h/IorrXmf3UEIVka2EmUaHFqFB0711S05AGF/TxlMOd0wKL1OeCR6z
BKU343B8o0zO20elhntjHcftj2a2YYOKpbCjcas7H3tdzOWLDeeVmWKo7jpaKFg1nF5fko8yJLRo
KJbnKSJi0JMeKL2T/X+lUZY79Jybr+ab1Y+T5oO+XgB11RHXhEJ8tA/NWIbJ4laz8/ECUQnVvQ0S
imG1evo1BFm+Goq4jgz+6QiUQx2ELvduILo4uJu8mUuQzm8iX6gc6V4+YXYIIeSx6OXMC0+LSb+S
K/Meass3mvo0at+egjWIZqn6on4EZ23cwZt5YPJp3S8+GobnwVbWfP02e03RFcsODU71owFC89nT
FHccxAbVH8cpIntjSMoqiiM5cuI8IiKe+biA6X68jmgUFL/0FO50JoD4KLdS9zpCj3/+sjXIVTTD
j/LJmA/RtV2wRCNtktnGXGJFf9xPjBOXIzr42KDnS5BizvMD0ek+rVzMb0MkzOEGqwGpRTr6lhfq
9IIOPmFokSMibXYH2GMsWAoMhILjDvod4xcvV/sV9QaT4QA1YA5N/FInYsyhy+PomMY8oxztmui5
uFt80eo72V3sJ9125P/VOB0LtPVMBQY0CU9vEjHJDobTxtAz68M76ob8jOpIqwR/i+znjCICstSp
KUIFBuxjwnz3ZlrtNK9hz/TvsUbj58R1HkfEMqHHVdjZOEgTwnPiuSBeqpiZ++JiSM6lwd8zH7Sq
6SRHNQtpQxZ7vJBeRd1s+DExhJKx3bUeO+0WkvmgUwTBVUfQ+9fDqR/vzXNU3qPFVsxCIlVAiRPX
azGf0FZ7mndSEQpfmhJlmML7bNBpMgUiNK+BHYksWNVTeYndMl0rlvoHyRYbdXOWPVdJ8Nj8boBO
EGRGQviDGYZjHCQ8vjn6H3DcWSNuTRq6xfS3+SqMfi7Eyn01xGlu/Qxy0jYN+/YHCmjzC71+XlZ1
5FUP7y4e3LfoAUUOg6p8dUQ2yiz5dmzuIaMuwpHVn3AqsHW9CqFDXyTqxjq9OvKoCYJQ5KPtiOnL
1Yuk31djMWZZ08HwXt5liRiomfoNRPvWIvkmuX+PkHp2PiMROUmu5Ze9yUACU6rvvyPONWHeDZ4v
zjWyJa0vThLJ0TUWwpK2iisH2cErN8ac6Agdma2/uqBstUOvEzVVh9M/O73f1nNZLh/7OkZMIzhC
MHCh20A1mYnTm1/7H5yLOE85/MpT8iPBw6FOOd6mvGox+JAW7LorVuvmm9IAgNypsElCBJJsobOv
MBBZPNhq0fuTLMOT7QNecCvo1Za6bz6oHpL92RtoKl42r5YCxXVr3hEzgbUU3A50ThweI+5tTbIF
yq7k90RlTK3XDdsZU2p++KJ//QeUagdOFjP4KZKpsx4wB0FNG15NuX4wFq+bxUk1j8qE3DfQTwY8
a/P69fZRIQuGO20iB/SsqPxLdEgMr2N278VU7Mu9RDqGG9ocerrKN0HjNFmyRVGBLFZpaGimhKwZ
xE1mF/z6QFJhJdxuIG2KFS5LE7abCuGI98Az7DoukCt2/unTE/uxIsQzy5KHxqHX9DVcwVSiakUg
wNo3PgqcQywN9m/poOaNuPYzKnXzissHCztol9r3BYCSue++09NGH+/jNHYR5KPzj2iYR3Fa+k8/
9+robW4SyhZjpY1TKJnjD2zW85R3oE1qJHQoZogkjuQdiRG0g3+yQxqkYBXzZzhAkXoE9faDx7w0
edjD3ff7cF7oId0c8WP1u8iuEA5lv6YM3WAvCjRiYZUe1I5BFjEvAuPrGojYSPNxKWjdes/sgbCq
Fv2V9G0vPF6MbpH0JXjC/OF+K+hQOwlLCWr9C6lmB2Ye8vrDoPaHgWx+Xw4lRtZzIeVD8unHZaQw
K/TN/kDFcSFEhdN40gZrGIi6DM6hKWRx9jBnceXX1w3HXAuHI3j06YpIpwdY03l6gI/I/KgHgu52
myS+et1G2zwszYVlM7/ZzVxdM/Bbdm55dYdr6hindJeAvhzgjYeeGsZe3+imIekmeOXLF3W7PpU7
caVs7l5Cw40CkDYpkVL2NK6t2rcfWK1A6NnAuezPawKuMWl2ryPOroTqHwFFM7E0j7dN1ptZH9WA
qENjn6dOv4V5PiYi0SNAQz8lOF1Y9QxA7W/OB01Q8264zLiDV9DzBAjqW3+cOSZFM93An+RJ9qFB
ITVVeJA0gGkcrapANzPIuGS/kAAh4jJNtJY4nhkKxSTObGnW09Sm4nQq1wjL9XmOhA6tAB1HRLZ3
Fmmg5c99BZ2C6LOGcc0J0r/2H35Jd/kRtcdsxd1AhQkkJ+mhkcLWfaiofoEO30SB7riEZALrRvbF
KFPQ+LHplXpvD/NyaopbeA4LdEH9lHMkZ6rQwR4ZNnIgOG/4wJoHHmDJbs+BZGluBfIsqTfZlWbd
5Ls9sZw2BsAum3rHSXX5gQjdyA67CzbaYC9S9MRv2m0o5ipohuJSUU7oR2x4jUCH9CXSIUiWKS0o
rwCgeRAOGOo17D051E4Ji48HFT1xDPV9DqK3xEf2BSL4QtGyjd4klEzyV+4bctzQlWhJ4fgN+qU7
6rh2jZEOLEYrP/XB11rZHRahnMR5Ny6ec2lKIjWio00R3h4eG7xb0NqeE5F5/UnfkUkY81e+9Whv
fKv8bLBviy/cp/pq79oBWltPRLsEv8VneJYff30yH3sUaDj8GPogdzc/wTB7BViTu/dA3w5t3bzH
Wnj2mxEgxmf9CnLmb3KTRauTJV+tCtnv0zlK5rRpKIWlZavaGuXDuPbuUxWedY+o6EfFkzkBWEtx
z7y50fkY1TOSvxGTQA7XWpaT9/ixuE3U48seuvmS2KVvkykPx9/QUYQx0QMcvHwY7dRHxATgzEAf
y+PehXrIKr5CBWQHrM7OixWjcoLdR0gG9Xn2jzrBcYM6VfSb6X33odF8P6nbR1BhyUVSYhKN4IHr
02wuHvHkJTEgpVOcEvP5fKQvXlS6dDUhbTE5LEdaIJ16YYubx9/JZkXo/dYnfa2PeDyfQ4SRySm1
wk2E5hjAFFKfkN9rdgcNDTuHe8jL6xnAg109rme9TbLs6xuRVs6LyTO//qK3zGnlvmf9hD4ebRZ8
pXJ+m5P/fJ8drHfd+6Ia2HsMYf0KlL2IRbTRloXiXJeshn2979gar1hy5JHqvvcIOvY+cC3DN/lS
6Q1WdUqxbbutfXQgiQP5lvCshYMfemagJGu85D4mIx35VDww62GXK0bRpv30SWGTimVwGQAcV0k/
Ul7DwTEKp43OIR9+fLOe41/jIHQEoEGLqH3CmRrdnGqx1/1uzXUQhvekkGQ3w/1PCmvu+o3mhZXG
vcbezanHg2WxqY/DL2PULXS6W7TbkbbIdXieAmy857qDlpdtpK8C4zrS0N5w8oFpuwAm2q8VdTKc
P+intGHt0vZpaNQrQc/1K639Z8wXQQfhZ9hr5VgXopJPxjgt4qENZmhevmB/DIJkAqoM8/rnfpL2
6fbz3fookqikzZIvOdW09KT+WhdPntDdEb12Jnr6SqSxXCykwoPk+/0eixxPmCVfp5j4FcfnpBkp
MMvuMR2FULGe+3IvHyHN1sFwWwSfNeriATMqUwZmEMimI4qPHHTuxh6MWbM90xsObr85YPrqdDV1
8xFsBOvIkZ6OjDFWkJ6OqdzlB1o1oida4rRy72s/+CDuapbrmlMXaUEM0FrSZJYqT1t4/TGxfFnv
YwOVgTrSI8W7Pew6vs8pXHGyf0DPwoyHvjO7DgpgOdbndwhnqX+hlJOd3vEiBaPrmxh01CafqRRk
o14Q2box7Q18QYcL4oW4YQImOJNhZyI9isMDURq6hpT4Gf2sih4ejUEaWQNf7+XrGEpKLcYPzsTI
lG6JjoXiZ1oeyVeOd75odcDOO74fpNyDdunRsKZL8XZ7+stMOBknmtjtpv5+egJ9krYnkDONeRjQ
7t61Ft2jLAaXz2bGTqF3R9cZ0R14MyMh7jteDIXTUMFo3fnVT4USI4/zNR2XGkQmG7VwHqX4gSul
TqlqnRmt6NjknEaIN6xa6B+MGXh00nqPeoV55z5OPb9z97pAEQiFhDOxt1nemOW8eSyq7ItW00IG
CyUEZI7KSZMSlwH/iIs0d/bgAuPn1wC9BIqFGIF4Shba6etq27rCj/HDvEpxlL7vC/WJG5P5eprG
SVow00b/Hw/n5hZBCMKP+enW7iAuEfkbjsBrerUwbSx8db1YMBFKtPPjfUomBjtqL32DJ95W3J5S
gi2Y6hdSx5kIHglllRQPfPHmKbuH//84eeo+V8CnsCKuh4Yw7kKN/W/IR/gTXPwFrxiGKIui+AuR
+ie8MszO+UuthWxTAh+MuqgYV0d18Rhdwkc0+AtWKPyJFXIxYzgUVcAvQxkOhT+wnDzTbxft/Mw2
whGuD6Ta+xdYyEbD+2BOyWaMz+CszoMM7PSXx/wTAPzzyto/H7OWjM64qE22qbfC0WAGc0ce21fO
1NzLJv6sisPjQPj5y2X/xPr+vGwPbv2G9XV6c7lq0jvb0ENJSa73ZEtUu4QOLtxnEBwIA4b1/nJd
8X98VaP/skNDFFVQM+mf102UWn99Lm22eYWqV4s2NfljBs1q9cBqFx4t/l1kczQf949YjHqy1/lj
/eXZe7Dwd8y1f/bf7+EPzFUV6uFV07iHy6jwMZJaXv1ulENI/LotirEQilSyOEMkOvnTOUyn/315
6X+ttd8v3//73159+Xi0w5v0yTYD/zrB9aMfXTMLPwnbrh8XFgmzgRQqIa2mYDC/j8rwemKSUneL
oPSrMfyogOMa/sYwwpmcHMWIi7/co/C/lsfv9/jHfvh86keWnlmVTYhtUWi4kp/i5KGtq6UKyPDf
b+TX7vrXB1GGsgiIahj6r0Xz2xupLk9JeSlVttG/OsOsYwbvJhWdD7vhWI/J369LKIUtR28HVvmX
i/8PGNcQfrt4/yp+u7h4ebWJaHDxdqZ+NbPhHF2NbqkdGQUmAdjqxOj14Es+DU+fPaH2L1cf/msx
6sJwKCuSJuuqpGnSH8h216aXRpALYdW5U7jSPwP/FnQm2I+DUdzxGUAqtcUfetGYgK0FbLhvdBwE
NMs192mzdNeGq9m3AHwYAQ/FxRAMHAwvHhNDYQ5kj04DeiDwiPntrfVFw91VZzSe+T0QGUl+bwCm
jDl8hQs4snWDc6iwHm7pOj1uUzAB+p9Mo1FMP0bXkUCei27SHBIdR+yzZshKpjPqpq54QC/FP3tR
BiZ1P7ycr3PYD7gIf1kr0r8+1z/fl/wH56R7J4/GuPC++iHBHHX3c/y2L/F1pjrnE/43IVxIH4sz
YYTNnMWEn71Dpn4N73/EwI+/mi1ewZDK+DIW/cT5768p/iuYc3OioYrDoaFIuvrr3/+2luqB2Chl
UgorCsR8/aRt597nN7caF7KZnDRSo/hm2G/m53jP48eICSvczl35zDFaZK6W/+2GDOVvt/THTk7b
7iaULbdUbz+CeUPmAVECwGpSIDq4ZOU/Ut/PJfbrp5o0bZzRRli9TwkaJtvh/rKol/iWzO8r8Se5
IpPA/Lx1n4nrunOzxPwo84+NQYKx1ilcbye3DR8KyxK4pK0mw30bcRWoEINF51/kOcAP6f5isBu1
I+U0nIk/tGyH+2adjMWwjfhd2+TmNMClQCrbR4bTeo8tG6cHNAQLDb16m6+5+jcEtOC2fEyesY5D
gy+5zcBpQIa3FzzvsZMSO/9NT3avK6422D8VQFLdyveoIC6fo/QaNnslnZD7qiHqLdc1uVPa2OlE
D/PIOJy391kJQJuYVy3CRukWXEaKrTPWICOL8Yie+Nu43WI47wCPASq3JRpE5aE7ADSdoGlgHPgI
e0Ic4PLo9ZPv72ssnYL7pFkT7tFXm78mCD1NVSrFzLyDcTGhQxMNv6aUTN+E2fLADIlDELibXJ4p
nh8QH4Dzdn2FBDepc0gZT0TASmTgOvSIB65iHn5JW7j6m8c9vfb9sME5Put+8TDhg0gy8otuBmfh
hIsSyW9HLlfb6uz0AuutR5dYDUWgRNnRZ4fKUr1zLK81X2FCD7QX/I9ZixDhEmRTPeO05XXMxzox
p2YmWUQgp4LuSooY0l9aIOTwXbgvpi9bDy3m0eVLh0qixX0NBUnYhsZ4Lhyb+gn28CAIL2N0aqmk
EXiyYTX728toe2ciQ56D3kxQhLOQI3hDG+mBfHEyIf/zXSmQZx8kqUBKcWDFhuITVR64bqxPRfAM
uLAYiFHuIoeC1exl2v/zO7g67Dfz6+xidIKoiDLOXFyoEBCiDQ/MxjLAiULBIc6vaR1hLeyXxBW7
u7H8sMu2vxnd90b5+OPHPZT08R9jVTYfpfuYXAIpSMaa+7YPnuF+/ARQkxhMfxrRABwMcVmkwiDm
TvRTO02mFcLpeFzA14OFgHgu7p9o6SIEMfq6fqnBM6B5hcs1jmIp7hWXBUvVuo8/QY33JTaz7d1q
Jp1djroj1P8H6jeLK1xDGm9oR1ObTTrkuKrCGuygAN62HWTQcdiGiZOMKd4uIA1D5EVB1MAqpSMc
cA/9rJ6+V3niSgcBHDrflI+cOwBWUzHxVbTA01mzkmzgQBE5EwDUUHbm9E2tN0y/1EsJ9+Y7AJIj
qTQWIvb1n1ing6FQh9l3/0J3A/b6KvM0llTnLjGU95iR2ueM5LX+qbEwDXZUhA1fIcQH8HEqPoys
3QV0UVre/bgePAxXZpwcZhTCSVXEeHG5QgsXlnoTQIxEcEIJmFBEBpsJevI3i04LDE2GZqg8Acqd
h8Ofjl6L84txt3z9utpsYPb4Z9vZROzpzeahRw1eI71bGw+T0Fy4jDqmLQScihUwRIxTnCGw/OAI
mQDC/bpmRJoCKzG77QD1c0RTKdqmhptGhH7rIMZyiSVDZuF3ZrD+PqNh6/CXtBXRkiROIcv1sF5h
6xyyhRBeekcSERNssCn4r3zGH1FxoQUa7jkuQjUmaErsCn7zdXzGtmq3Af4cEyLu48zKvWyCr2cv
2j5Cw8gBM3Oq5dsa2gvaXB/0042whfFzRpKHpjudoozRGnye4B+0yB3gYNw7DVSYRjDOKIPwy0BR
DwuaCD0GPl0HOwFrPNAaQAN7sJhm0/fGiLQjBAQ4I5KvQ+eQ/NdKYrJLQmDa05G9vLCi6bMGSNr5
Ki0Cxp36saZ8vgZP34IOwla7e/RNnRpsIh8dkHJZMLoYEpvLWJjWiycY85nPBwkBLY5fKRD/W9vF
vLIUBl1ov3DfjZfMDLfkppCwwqesDu6rjp8LSGynvJ7OBaONPuaGtJusRmMMOqfZ9wb9wUZCmGOn
A7cCYatAts8/lzUNbXFqYCkyef6sNCTmbNzfYJPrRBqCjMwUI7/0chaQ2Ky3dXjM5aEvUjhGisfm
4RpI7bjaxNwJ0S1iqGS2SXZlwDtcMNLJG7wtEDfzJDI6iM0SB5f1vJirB+W8Iwc9b63xW5esC/xH
JqAB/ngSLJ3Lmj7pTHNofDvxN/L4kGPM4zVQ6CQ6mpXRAmbW0nl6dAmtN1rU8INiYijFrDQ7b26l
0zO26W3GuKXHSVjsC18MB4BFRPw52J40EezOR5docZ9vRTR7hBETWayvBEDlFkv+lZWCA3SYfimz
ycXl/EKbAFMcC3iNng3JaoBMqO4dzvYcPXU87J7T4LrG6oLte52c3Yf7IWJAvYLqlblIQZmpd0Me
LYpagmLr4Hft0i2jDhJsIGa/mAFy9oD9/LqlJY8IIouH5jzCsJj2TsH0/PgyleOzK02UWe0HstUf
jMTvSTl94rDd0yDL4B2d7ZeLx/r2Y0mTHPVCtFIwbJsnbD1GXUOKnagJIWE4Sk81g0bSH0JXB3Oi
SPjV+noQAZuJiHGrRhzEII5Q/2IFa5g8js8eAauYMiCAlp79mMEkoHk0hK6lwUoXQwLyJaDtNFX5
L600r0hdgZYnTUunQsLq5XZROjr/OjGeC2Fz2eSrh3WEgF6BXk2OUOR8CCeoN+kB/Xl686iDdKOP
/Z7y7q05xNioh6RevMIX4jSwevx0/PFS0E4x0Kfw0Me3XREmu8JDmt8fzOBA806Am+ASQYZ4O7RN
e1n/p4VnESm2TeY4/YCt6WirK+OgIkOZA4Sx6QBEqTEuNtf335yQ3GgaFpzFRFE+nDLHlEzxusJS
sMNAKmJ1DV/fYt+1Ddv9yyEn1Y6yd/cH02Je07JqKWA+UL7KbRYUk5T+8VRatKExhX/icHz7XVRZ
Gueu8LAkzqsvGgY3BPiswRfT57nHMDJDT3P0v7wBcu0Djw0seU3wCBh7KNhH6lTm91vPVWrdfiqo
ohP0+1D0Uc2zW/swX2iU9QFOG3OIfVVAmD/ZBII4n0c9PacfXq1BKdwhGxc331hxgkMF533BzJiv
zBKQahUzYqxG2fnfxh5yuWtYZZzP2lW1koN8SeChe0gy8vE35SY5PeAYdCbXpsMFc+0NlAkACEsk
9TAs7O+NrcUoGF+cnORYOCovPifwq1SCyRKuwJPwfPXU0+dNA1C1XthEG0jZYFoLQWJV5r2/YYW/
C50FshY+P9Xhyy4XWe1g7Km0EXyuo9DPdgjT9EcmNmuJ2dD+77zLkV3P2+gYCRKdb6xxHQB3gnwZ
33pzxxHkCZcU3Nv1I88akyKZT/+SUVKwJ+SevO/rqvlY1GdXsPwMl24Yf08sRv0PAC/6RjyJzOw4
nfliyrmWfhwRKJdTcVWFwrGve68oOSluZsscQf2IZG+PTRC/oP7IUYoamubTteRoFkbLB4qsKDdR
CJ/RKRWibU8dK2Mm6eArW5qZbVPB1y6jD3oVzK7QfrnBchPZh/ewDFrkkdBWuwSHDiYErLQxU3KI
nj6w5zD4nHlc+hTgB2U2hrLIM0JF87MFgcnDtJGwqVlCVPs78gCr3apLwUswDki9KyYFqfO22gDh
IYANVhidrxl7077O0vBp4h1Foj7F/s2/B+ANvS/Tk6HPnnDysJlV51fDY/yylx4CUTQruwCoXXWm
BHeg56+QoI6wPAsbDBwGY81Rd4DMibyBOPMcWCXJJRqaCsn6JQbw9lXGCatxCSvlOrswBjRr5r+Y
ZEXhsSWqrzcjavTnpkXPHMAFmVYAPBqewLqjNsorSeyn301urgwF7nN4Ecy7BAaQ6JQABelKhSVe
clx00Y3hZkjpNXEuzH28zyF6fxl7cTock+ch9NpB5ES5jvid7cgOKWb4ZAmcupTZojshjHSNoiSj
GSE6Ne9ftxmrWbLEQMg/IMLMbOLpW1hSeKbSTnaS/yVCSASTsyFrIkQdELuiK65OAIOtDS0HDCUj
1fEUCyk8utgrNHbsDpYKWeXdKvhp+LSNKt5wbIS3tcJ2bixxl/e0cmLadbmRtzDY5h++GkIkRm9u
gpKQ4eA/akBZxrrtA/JJznrmdYYykoiNmdFzRzIMYtnQPidurpgCm4w4zfccOApRiutNqQYskgMy
T+yEc3J0tolzdvEFn7SQf07SiN9p9HWK4uZOQk0wIM3hVHbgwFh3yU0K58aX48s+/RbYaDZEwv0X
bYguzQOSqT5rWdavFY2hbcToUgAp8Sud9FUhiXtAPOc9ArdbUvSNkWnQWcfRvoYwUZrf77A045sZ
j+72HbjSR/VLVJz82lt/DsDX3qtas4/9aaqNFc4nOZY8gR/XxDXiZw1HPEMGQd9VIv80k8VzJgBf
IxNoqnCGicPh4OvabCCAyI03ZJyW7LkXX6twLev9cRD7/n6a38O4BqMcQ3BzhzHjqnvyHco56x2S
B+lPUA7D2mFdyH3ASyFqFtZUYyyud4KVl28CCC0hthSE+TeKO5cIxBpq1SWCUs5uQ7M9UJwzGqBQ
K0P0wfYX0K2opHaElxNVW6BC5+nMRwInzcuFevlGVD7+hIBPuhbkKPTAunxxMKPjNhnMa2qUs6XH
daRCdBm4suRAwdMm58pBzJFIeSjgBexEamO+AOMegY5NHnA8qSj8DZHTEhtMZiZbogGtYaoIfdRt
cPT9wESj9kwthWdFJdHOptrDJNbQXNrppo733riZtm4alBEWyuQ1bKWBKWyYPakfCw1+SXj9qqNk
qm8dY6YuiqDDdnlCJlB8paH+8lWajI44bZf0PuzoWtot4KrqlbVVCWSUjNRep5iyYmpmQw2sjo07
8DImQIJY45bNggEK7zIhnIlirwh4Hjrc5gZj067w0n6MACKRD3YMkSUrwEHfMOo5ncDGl8NRHqe7
9zxho48ZsmcYMupHH8T5BxX4WOmp8eK4bl2IF2/w4Nr5NF59FDFSWStHWqHkQrrXHemuJ+sP0y+U
vHsNEbk1mr3of4GVkuzCTZQ6u/hOvzseenyZtqscy4LRVRj3wrg8X+HfWjfT/FZhXNs8rwC7Xxxg
d6se55QfQ2ZZSVnIwzYqTYbOrJ4xHInXAUmsFrv2cbvsR/LggHwNaWfgQgu83dMA9s3hQ+XviOYg
TubvmUF4b81T7f1Ui+sCqH21GgSgEpAn89P7NWXyr+Wvw/ubjRzRYcJqvIUYXcNMvt9s5I8rKuzL
aIgDNF6LnY9XuTpwEqojZoTXzPWA2DKeMTyPL5TSlP8fLztH8F3UxILZckP0AUh59ySqSuyON9JB
RGjKs+jqvmKDE6slO0FPz7B72YGXc5AgcL9daLYgRvKoWDRLZkr1jbYumIGU3dIvlqpLOmUWU+qO
GbO/d0r+aWmjC+GoE3SdoJEzesl4wwLGzSC4hSXlbgKvTXVb0HSGHV0GDQgTaCAF0IcXIlXoIASb
ZbGo87O5g6RKw7ywhlOgbthNKjwRefbYoMQdD0ORwairV5HZxOdz/7j1ffS+7wuVzG7ZkgYiZdGN
rs/oMYTA/p7ck92QVqx5f2y67Du5brMP9N2SSq0hJUas1aXxnUXVVD7kC4Yqq0d0hc408JvX5KJg
lKSQZAFMF8cOAFm9+9pnpmT+40XIWR4/4f5nhVTVikFR+2mdIYc5ZwgcKl31FLT2TFgJ0XtZ6gjU
KFaYBmgDm1LN/hpur8E+X7b2bS26FfZGKOYccUTkvKecCAtoVrBCArSK4fmAYIzxzLTpH3nFkjx2
pkaTiy+6NAMgCsHDcTlsFlCsZzjDAuszvsDQiUZmx0gL7moiZFOGyayZehgZNOgqV8ZbgIgNfY94
TXEMps2wlQ8145fzTRX9iCa+BCakmkCN6Cc00CouAa1cW2i9V+WUmY++aQ0/FxzHJ5wwyLxgzrl0
cS7RReeFy/hJ+yA74AwQH+IHKP57/sqdDNrl/jYvJTgryv599cHnCrJk6Nl+3YXPC0PLnvq2rk9r
uPyky2oHGQNRQE5n6Ikod6xfI6Gx60lyqOLkOISvnttVbhtrrOWSw2WmliGJEm5C4I/Ux7mtnNSH
Vc9UsjaKek+MKaFDZa0qzuASYlQNw+BlePdPBKp+132ocqgBPb9eDCp9FUC4lPzIunkvjHMV93Ve
dXB1b7zYZmPlqlcUlnbGjh5/Q/S7HoHSC0nBsXY7sohjM8oiBMgHobhNUkazrvkcAlbxIhfRft6z
Rx2KrMAutSTFxsm+wwNeC3XBuu7g1MlMDCFpfHXy1qXuqcUZUidFnFDnM+zUbeQ3XsvhRRxjf8Yb
1pmXgRDURWf2BySg2sqPKWO5lBsDmxg8ANPJgjPp1t0eQPuCbAMkBglCnpSq9f7GOgkUJvPEzk1z
mxf7ZtAd2tjuDvvmC8G/2/dwPgyrveyVKEQGEu2vxW3LBCSzJNUg1seD0av2at2BnSEUNpG1Thlm
P4c3T8cH6OyX+013tUUwKmaF5+nf4Lf/iSZJsqbJQ0UVZMCbf4J/ndDoeZbIwxX3RKC/7p+jO5kw
7TQD0hndrQ21zfh+xDkEi+fpY8tUvwUjNXEHMobcNoSbKzVmBznbaQ8JNfPd7SS0XOzXy+11aP4b
YJJ6ePwfSCkAk6QIApPCkiLK2h/w+ft+Tc5vqQOgOUL2SNd4PUW53+ErfP3uQmPyxFRZmSc+DHrJ
K7xBSOFKB9WGNuGd51CYVgXqfbvPTjgJ8X/fm/4vXLu/N96iLsuKqqnaH0jm4K1UQtffm0oDk4Zs
7eIac2VsLLfO/8fZee24jXTt+ooEMIdTZlKkJCpLJ4IiqRypdPX7qf4O/h650Q1sDOAZ22MzVa1a
4Q0PTK+DdZko2E8nT96faFve6OeDGvMt1r1gXhWJKYYrruJfp1cMOQBlpUOTSuiGD41zAidD+YHj
6yRR3VqG8VktaRcXUps3001zMKTKqd4O1tLHLZ8neD48ZKSeGFQxkdr68iMbWvTDt8EWA+36+uIX
p0im76HUlQua+JtQzjAWfHTPMyzb9RGm8UspsrskGwjemyOYK7+/MFUsrn8+5v+9MOtjlLl52efj
7fWSerXIyF/9SR8+84X5BPov9JgTyXbLfcDIIDcw3mM7l+0H+qTDNZkz56+3FZLdL8VVKVkAaF0o
Z0H+njd/3Kby120KSMe3oaZ1r8nng8V3VefrqfTwGLG93DWpY15rQ7hBJ2efr0NoBms6xCA/gx2n
N5J9uATY3u+vTP5x/X97ZR/7dW1Xd1OqeGVWbztlEIm5AsoIcmDTt6ZvSk8Pfi4uyb9fVhFD0t++
1Me2M4+FJp0rSeoVfWMTwXNcKSjfLxiVypS0k1QOC9o16fpOb8GXwyP1vg1HiDK/LnES9fQuYli/
35P2E3Dg23azxOD322d5luWj0vSH1Dv3D4wC6XY0n7REDl01eAYF7YpYCl/Jib6NlNDSnKv1a+86
2tSh6wR6fQ+foaAPsU/xqe9r3pU8A6SmS0DXStoQew+lqcP43Lo3jD/epvX5EQ0VeQFLVRVNA/qg
fcFBvt358SrfJ+XG0Hp9nXjvI01VH47H77i7McJ4hqjZcEwRAvTUQb0a+FlmWzSKN82Ks86Fx0Af
VO3U/MPMNoOWsPx2ahDf3AGYBZClI2FWoTCMBMLE1lhRJ3SEtMcpd9EGguqdLyIXNPqlh37UjhPO
R5TZ9h540/cWQijg+vJIGjzy0cXvn+yfZfT54B9Yr93rtJMvMg+Ohq6DVj2EXDejrxGH73aLDET4
kKjofuEhuvgTefUZnr/EOmzFtFDEkGxb/djGx8fkLtnSQetJoYceVXZ1u6XXbk0gvZDUowSMGE1u
xlzY+iOCmCKQfd8+n5f+2LXv8567unNppHYzYC7ulZLejWmghm1Gst1tVjghzbNByugKNCO9r3fj
OLTdsO0gFAIgGWEyu4WA1cbpMySVxkPU9Jyxh6wriq9I+qyEgFwRLPhyv3+zL0Da573bEiuWUxd8
kipe67fFWlTPGsoda6039BjnjYdCQhWptRdWLaUrO7TVCme5ztrdB3KAYIWCJW2KVuvm0wh+eQIu
Awg0pGCh+4eco9CWQlkfzTukGhEa/P1ujX+3lsxH/L+7/UB7yCdZtuXXXoOxLRyBbsO61FgPWNPJ
rvBvVYSYp5LfhsMhq665afL501D4yLN7mGiFF77DO2mlW3iDqjNvi6Y/4nYBn4bkNAX908BUEWXs
HAW6P3aHJgLWv2+axEaWgEKp1scqqaRHrToeJmqP+RYYJlzAMiZS7hgwJmxSJmVMWcea342PWTsu
Z3M5H6Q+0n443GE13nij5OR2qLSFguPvr1X+BB2JBWzLqsab5Qf5E6RlG3IhFYahCqEbJj3F+NWj
we6EZoKGVqeKUKNd2NHvFzU/oZIfF/1EOumvonhvWXw9ysm7EJ6bC0UPMIKMdgF3QGGDLQUEHKMM
qjV67MJeAFocVHAcquE5zGGZAB+g7V8GBpsdhwS8RtahDc2OzJ8p3h052hKCO61sfcQgvmyThQUL
4MsI+APGqOvdc12a7TIiNTiIP+KC+lNcALFkkIEDmdLVjyOMM2J/2lnsrT7hMLi3aHk2VUipzngv
xC2betod0K1rbRBDVpkQOOcO6mF41P7+ppUfV55uSSbwQ9WyP6uA031b3CbVTuvV0WFEotOJl63Q
GfgIUuFZVs//jMViKf+z1Hk80zJkXZOUj4NAsvbHibr+Wk9CXHecNZUlV5XikAS+nySoqIMq+OMp
f1xP3y4qFvm3SGZq8qWqXrrKU7KxZjTYnfiGaJjlIIvWETJ3iz/2jSae4+M5QTcasqmpimlIX+C0
b5es9N2kpt4V9evAo3QEx4ARLINnOtMBJpflcBd033Xmqg24qhD6mXldAwYtMVSiCiXdwr2PN9Gz
f+mjME2NhUu34nQ6oDSVxh83+7Xa/rlZQ9Mt3bIUix3/3/fznlw3+uZSqb0y1Q9N8+yZc0ZijJUi
y0NdsbMNX80zMgpTvV3k70MGSKzEFcV5QlIonAfAgw5MUu9ZJodTWrxTE6wFFmfLv7LRn6KRLIEX
Za1KGtpRH0eS9L5LN3VyUHvEyHOfcORDdGSISAcsFZI8mBwPvFf7j10i/7BL/nPZj7PloRjF0VaP
sJ2CiiF+dk5gU8LsCeFVQQ+Y/BEd/sn1iX9cz1IV2wSWb0nirPu2eNaTYvNS1jwmArgMoAHixJxD
L4/mFM/419V+SI/+czXx9N+udjk+d5qhcLV3s75dPfyD12zLYw0o0DHurf56uJ9CDsecgPyCeDbs
r5Tp2+Vu11J5GcVFRU6DYD16oy1xCBjgEZInzQdbYO/iKoO+sg+fB1zcdXaGqTT6PSTIP+7Pb3fx
kRO+t5f14XI+qz0pKSCsMZO91QuGJ2IiDQIdQhLYqiL4i26h/HCe/ufpP476x31fnS4m18WdckoX
3sUoNtSjl09TvrnNobkyh7N9xphMUjV4lADd6Y7LyyfMexrsyJD8/ia+st9/Nv+3N/Gx2NTH5WEY
5kmlsEQCAkyGlEjhs4Vq6QTnsEaVbOLxKzuDYsEg1pPhJUKTZWATbu/+a3HoMwAjWg03tNE34e/3
Jv+4NL/d28fSLPbK+17seFtDNS0nQZGXg7tgSMAscjDiPvUeUYkq4e9XVX44nGWBi7d0RbFMXf/4
Rqea+npMLDaE0LS+e9S6d+hAEf5WDHS7yHJMtSbdnD4k/pmNyC5Ahz/25J+38PFR7INtVRuDW7gF
MmLc76N3lpklAlM7wC8sOjolrgaWGQmFk4cc43Fw9H9/Cz/G2u9v4ePdV6/7rthr3MIT41k6ru4w
oOfhGguwmSSckybFx1950Y/PrShUHIoBScY2Py6qPQvltLvvlF6xDyuUlHcOiuDr+gWPhpa0aMlh
g5FmFdZyrFwgZp+d/4+HVsgHLEnI3pnGR1g4na8b67ElPZFClJhCgK+ys8UPUoOOjqYCs99bDrfQ
oLWRs0Ps7u/X138KDwrdRFaequlwI/4bi1XlvlFq9lulMdbv0xpj1MRwHMfxU9Ac34UFAkVYn39Z
4SVuyl4zbist4Ql4pJBsP532lmQYYoNA6SH87lcdtOcnoJkTFFipGN0Oiq7e7zet/ZBeyd9v+iO9
Wm+2tXtxljiV0afpD618CH4SscJhhtJDHDPudPAqbFtpijEXZiikXcKaqCMq2IhB2OL3+/mntS2O
z+/389GOvZe123HzJPcSnkuPvTd8z02BnETTkdwPE1W5GwO08NoAOVNngJnBG6wog5UyomZ9O9iM
/5GB/pgOqja1Pqk+LLvPtHdiPVTbLmyFdYXROd7aXWPrNdd5d2nz1eigARnjLbltQLIbfx5ifIOy
IgLFbnHE5eDWQ9F61dlRTIOnWyD8/cfC/6nYp7j7vxv8+IbFTts/tZ2u9LwsuyzOFJ77xjgo3eaX
lGlzpky7QI6cJUI4A8jkPhA5eNDcpKv2hBFKmE4QO/Yx2+ogpMZHrf64w69X9HlOaRLpkKoYhi5/
dnFqD3t9O7yfSu/kDb3skmbjd1eYUWO2ls3vGLe5yaSOPEnYEfn870tKEfH2t4t/HAmmsn0c1yoX
V8Z75MmDONifnXYbDFcq3LZ91JUjL1f/CAf/DD3EStYUmd6VbMiWIX2Eg2110B/P4q70HsKIQUi3
I3efPz0TFV1npnpxuDyrTmubtlKgV7urQ3gcYGXKLq/nf6zhr+T6n3fw7WY+loip3I6mpFcKx6Im
ApFTNI5O0Oy2wcihFAOp4CC7S7UxR1Bm2/VHVbfhdnCsvArWsX3/64gUz/7P7ajESV2io2pYH0l5
TX68Jq/tQ2GXo3rvBDPNBTW+ZRuVUB727lz0z84dtddBUPiPiumrxfzPxU2Jrohpo8v6Wb+XT6W6
bTeqIgYY13YB79jEzbmm+rcAmUJcAnrlPbohpyWBxTr2bcWrNa3svXiDE8f5iF4DAyxppSUZimj1
F620RGb2b3iPbBPsK2+fFdkaxOaapBRpmvcjXT+SGwqkIBSeSeWV04cVK+hoGJ5+DkoabqDlr76Q
F7h6Z9BhsLs7aDBJaFm+x4yeGewjexqZMOwhlAyfiqN35PgKGYyDDDfS6PcN89UX+ucFUbmoNF1N
0v2PktKuTYprabNhLoEWvocc5OawVJ1hNYVxkxrtGgqeJfo4wWF0oB0zOMMYGwP1Q8ClDXypNmWU
fD/W163k4j5mt8yyQI4cen/1I37McrRv9/lx4N+Kk2pt7uwwQSJHjw7MgXcbYGiTbuNJU0+uMYOD
DRiMKnr+QTX9OaJ9u/ZHUDmeXtu79eLaavPRR/BQKJZN0PMBgRnimtkq0iv6IFWqup17VhL7aZ4q
Qu9yi4vA8Y8v9mNFpCuMMMWOMiGFf6QeteOlfDz2xNe7M66EdlKg+/G7rtBmG+0ax0A5egsz/X2d
fK2Dz3VC3xMdbYYitJM/g4pUXLf6tlR6R7RqDMSz7zCSzi7rRce2vnfWwv0r0hGQKnwd21TkBNo7
Izy/wpMeygNLDoBAl3iKo0CD50XOMEpp3iAnYEqBwMIhVTFZmDGeuwJDRBtRi5Fdu5fB++SXeDIM
HlD+X67LYtPDie1InpYyPMHHidEjyiTogcJwAMm1UA3AOe4dpBtAVje6IfS4CY6YHD4QSfUOr/B+
RO38jpBVc4XoCQZb79G78/vLkv8ZSIrzQNdt1TD4t6p+tus2unVSVVWT2QcSvJEbHLPmlXsHSQg2
0u5hinMDlYqo4DM+KL5qBXMhENWR4XUTtRnuTrydZ/UPC5o3i+re3AF4ianmjNGJAXHNtQcbcDW8
9Kw4BYDMVQBt4bYHbeMY16ygWJqNg4yxLXj8W9NE1ghO3RZ9o63Pj7Vbo9Cc9zOtdPeMGNAZPL+d
vWBzY8y79i3st0r/zvj2GtG83kGlOHj7efnOZSBTJ+9Sok6cvBWR1lPSWGawNRIVyU0rqAZWe9LA
08JcblCpWshYtdS1d3qhA0w2fnVv5955HcjIAY3AZ0hoitoggVoT04VEudm3S8gL+JDVgBcDAG89
H39kJ1+FwT/rGFo/eArOIk36OI3kSj0W59edL6O4cvM+3NySC4LYDPIpHdfuGyFh4KVvODQjvhr8
S/iZh8Wzy3cDzhqVcxWhlhHkHXQXa0t1fPVerdfoUH+B7dqDIIYsojIU9/RNXMmeHlrzWpldAFuD
hVA9WsSX9v7q4Z/cOLTBGya1EW8RiEzRXN/+kCSXRVz6fFZDkRVZNTRNtb/qgW8dnHJtvSpJf8q9
Ry4YLXfoMJoH8Bd9e0zT/3izX3Hn42oKNbhq8CMT089O6u25mUz2Rin39M4GmuEh3U43+FDU5o++
tbo2nqmewvikW4nEb32bXHsb8mq0yC4DpQW3d9vbLtc9aD6L9VIousGOCregqWuwE9bhOtvNOF/t
NorMyXEo5wALDvRcn6vJHL2e6bH1njIJbuNk2D21HylnQb7toDRca1Wz8wDtGtA5s1NPiOagxvPG
A6KOHascm10Qk/rJuQ70lhofkHL5PRb81LNFtIMyWTZUPAg+M5Dt86ReT4eL3APcOAzGm2Hz1MEc
PV4Czx9cVug90ZbBVkQIBRWBjVKL0lhE+av+Ryr0U46qmLbCEW8qonTW/ntuPA+nyc7a3mQmRIJE
yaqnrW+CVg9igOyc4sk1ELV76KNpBCrdneLfu8QHTWn/kaHK/wBxiI8UfqqGvIaBp8BX/Py2Mo+X
u13s9ryUMs4efmZGTfCpjHxtZ7ICPolQ6xDbpfG5MT7F/5s+WNs6arCRnGoJmX2p+Uo4zCR3KPnE
FbeLfmCAsGFJUES4DsQFDA1Q2VKtrdREsV1kEr/rnY5RF6YdE/p3nSS09jViaCMQGhfoNrsKS+Ho
LcWUSunOB3oujK204WQXTBvYvnRqrVWSuMhBNkJ0KfHaRWEAfGDp+j0sWab3/tRVyfvgswFW7nVg
XmKBacyiSG9hkE6URvIefiiM5gGY1h2KRa5ox8F7Bqh8RiFOjXCfe9RrLRDGuR0jytUFz8Y8Vghd
VYO873lkhEfM3n24Wnl0yjrYSZE31/5YLT/VmaKnpgKAsDWLI/+/q+Vyr0n720OWGNNSSD2wgkPl
ITt43fg+AD/ngr9mGDJyliDH/YHKZMEM0zYDG/QvnG7bD1nSq1cd/TXu0ysGfdyJJ+7xymj5j1v9
B6T0tZgsJHiML32Ozy78bbu3SU1A3MBCd6F0pKYwK7tOueUrSC0oe07rwlQHQOt0Mmdi1sM+jIY1
WAucX37f7j+NiNli/3czH7vsYk3K4/35lHoeA3iW7vnNmJBBYbML/5gJwSHotnHMYEn6A39w9VKM
lemvMJYHVQurhoVQIsN0wgvl9zv7qduiWKAqbN2WZYNb/O8XLaV1eXrXJuKLMl7D/yR4CA76cyA0
i9tbYORsmJCpP7UpjVtXqMLFuI/OFngEoaeP8JX7V/Pyp6DEaFVVQC1oCiO4j2S2Zkrnq6a/RbPg
gHv4SYM9KyW26ipS9ISAVrqA5FHzzKrAMFGb3Y5NlzF6o2wbKZR3BIDx4VmD9fJOMPXff0wf/ry9
j6pj81wXQIReSg+/BWi6s2dTSdCagR51cl4NMyoM0jSCzmkwP5nOBBGDTJnfan4tvDAG8CQKbMup
LGGt45U9zBNO3h9f1fxpCK9YvEDDotlCVfBxjzX1aN1qtb2I63Co4IQFVzfuvgdvVtvMRkwDI9h1
fe2YoBMxD4OkijYDegIYZBNkwRFB2cOmDA8eSRZeCosFv1L3tiujFy122FFUs52rx6Z3r4X7a+OR
9y26CqBQIScgPtDcwARH9AWTE0HWwUpzAUYJrwVQ8+HKOHqry/KQFQFibdDdv7w0HCvL6JhOs4xq
4OL2D3O0SBDz8F7uuR/M7p0ZyBliO2L7jnL0gfK/A/5Eduh0n8ju+c8B5O9xs8qpyaMz4XBLg2N4
G0LFJFYhxE83OhO2BosLURO/xU24EEeeMDMe8hN6dPiSYL118oDBXhFG5DeRDuGC6BQkfR19Rtxi
b3cfzTZhvIRxAR5ZcjISAo4M3HOv/2D4giXGidh7OpLIdmz+EKpmFRHedE7pHkNbTAwddZjVn03h
pHZ0xuOrO5ZBtqwh7mZdhHCEHMGtWWEx4V3mxWDrZIGajscPLawc3asP3wHCdn0SSA4PJYFEvMXw
bHVY5rm+QHQksjtV0n9s3Pq7E+HRJ56Lu8htxA7vQHfwhXRgJMKoQW9++4Y7y3u/EpdgBIuVkvG3
YyOeIazBz//3/vaMvU+kBPeNCzESrggjpevWaU5CM12oo3xlYVB85UPuuZ3hBvoHVqp1t4IOihQf
te/o4dA9wYkejKrbAVDk4/JBhuOuIK07Ov3RUmE11BcgpGoDfDAdlsFq0tAKZ2GLBZSvA4iaB/zL
8/zZyvNtkPe36KaenLyadaIzoDsPO4oQ/djFA2dOOxaGaRQXrLe8L75I3jliuo0pPf/grxn4oxta
kg2U6/izqHRMGjiq1jEBuZ7cvljiSP9JSbZuj2eI6qK4eor0m9O1jkGMBrbUWOygtVeI/t0N4NPA
0LDfXJA0IryZ4dZ4CYQj4hAbilhWvKsUoZVCp8d9zyVkPsf4FzwcTQvRvd3QEN7ZtHaKvpIDPWbd
Cd8IrV+OmjMUfK+9SdyFzr+sejZE3KS8ufReSqeJaQJlrdGrv5LhGP4JmOQzfft+PcKPctfbhaxX
jIqjXH8mN6D7bPMWYiWsZrEP2KpNdZ5liHjV4aUaCcAG7MkeGZfqMbOJMeuRSHq6JrQ+qGxvzoTb
FfxNiVMfv7NeonpQD29JOCoNJ3WWlek/nckI56cTvDjHmd/dlp8onk9ytYd5eh8YG59UqioirYWm
f62P61vlDSAJEG3SdPBu4Le33buDPU1IwiYsE9+H8RjGNX+pwUilRHZbuzrG1NhTvNwQZdbpfsM2
xIcxGJkXxx/ckgGeyoOBDpcsnQMaNYMJTSGIzRNeaZdDVkQl+Lb08Td7V3TJedDj2enugmrrCBfC
Fzl3JhJxuXQHSByHSwMmpNeemCk54hIVevZNSLvr7bR5B8feNlehoauz43LtxMgNmFH8RPz8K/dE
dALqbfPtxKKvx+ssOzFy8obmgA21sSKBEIyPgiVcvUy6sk7cbJ7oiDZnTRuIBCkr5GCPBQWOm/XY
8IZgTuns75oxgKi7Axd57R8EsopaPi8DZtDLO+57HsMIKlHgmf0K3gXsNC8dnYcpc/kqbqSjm451
mBXT+AWHGipdUPeQhpmUCc4nFFDm+B1YrxlGAwyo1Nmk1ZXpF7NM8RdxxsyGut3uKRgzXx2TwDRh
ALrk6zfFGRvczOuUxpofjCdh1uzGE09MueJm8A7GTnyKYOfH7fjRk+tHekGKjy3ejOk1H0GPmoF4
fKXPM4qnn3jxwZsRsl55NmzG/ApaE06rDWzbOXUemR1kAW1HxcW00xRHwuy2uHSaNctpmoozu7VQ
Iinaw2dQN2+EYp+TYDwDorubm4P3jDF5DAUV6pjzNh1QZuQWQESoPti/aIPSTRKgU+SwnOYew4UZ
Mjl4LL+yqnQNYTZmheMMyXVBA+iq3vjlI5BczIhKbDZ5I36EK8whPAQhICoZk8sju0DobN5TcZH8
4VhHlGqRiNHhkx02Pl63E6oZLF8RL0MfA82ZmfF0mo81XYi14XhvgDOoqlEcFaFhcb+q4jTPKNuo
gmzP/trwKfUGTTMdt+ebt3wewSgVhtsuYFiL7aM1IYo8PH/gxFu/q6dQcgWselufnRsaBuzsiIId
Fz8vQmuFDoGkeSqTAjWrbGfAW9KvfGNSnHu95oaYh1+9kR02yvoJ+d5NI2wJCOwz+l9aUbWVPoml
yDD0U0KnCyQEC/s2QxRi/mq2dijFvl/O4Jk82+GSWl8oI/FnnxG3cZFdvvWGu767muyEMN0Ry4Fy
m6YbLaj1DAdGfDiakpsm+2YHuQrZ7RxxMaYNvefklnAObRnOCImUTItwRU+AOWGbvMLtyAJgHRQW
vt3JiBF1NGBvpPPNgHe1bL/DcABt9+60ELkfDEDMAy1fD/Hb3jS0ize6QXkbVR4Nm+nUqmOn46xe
A0x9Xwji3sPk0OCvvEw8iWpNbPJQ8PBDPU9h0XEKBGk6xx+v5tJygwrdEBNECFBE2Ur3sBDwZuN9
e6xKiOAGUjZjA4t/ZFT41/hw898iRT+C6hChjI0XvzYeM60yYNwtHFoAJ28siNLDoRwDSq2BC6cp
Z5LdUHL2s654uQFCSx4fhq7VLiDcaKsxMRCHF2czr0I1YtdarSJhb8ZH1OMhifmEIvKAWKwPbVR6
cVdzs3dHJCj3Vtymc3sn+LCX4i5Hpjec9Bgiz+IujhT0Vzsxfnc7thzOA83m+NAdc7E4foxYLA6s
PZ81E79nAk9XZDSGl7U+iMp36QfPLuHlSspRWjw64kJjVHhE82r2omPJ37cvXSR1yeUaAoJfgXyB
ZCFgzhxXeLkUqCuE+x4ZOHPjbX5pNbvmzWEA/0xn15yYJvY3LQQkGB4uTpkSVPbx3r9m3eZYZ/vv
nV13PI4PAX+K9PlIYqm92M5iF8IVWtcQdlD535DMcrjTiizuAbdzj+Qzx6Rzad5HldsvGkMGgUFf
b1WDtce+X9Trw9dqSO9cbOamHgV8XufVmxV2vTl+9I/OpMgu6ATIzjGH2nXMhWPQK3t7zy5BinDS
HGfr+hfQGC0tNF+aDNMuV0S5JvkeFWDhYD9xZWROelrh5BaDSPDfJDQWNDbn1urq9TVMbI4YQ/RB
zmaqPJld4Arjmj2t02KV1QpxlKzRGdg/aAbNOdhYpYXbNdxxJlLx/gtPZ10klEQ2EgjsRe7OTIbe
HX8tfO0Z7l2gNwActm64q9fG8s57DMOwxdFJ+G3FTYMQZg9tx1ASmfBABXEKZse8vccUYql0jzXc
LNgp9JXdSdSSc9udnyKji1uFk9VkUmpIAeCKN0HbiAE1ImHQkjoYS7yT1AlQHHf0AXX2/9auwiHz
Jsl+4qvLgwNrUI9+C4xD98vyh6k5AbH0mA848/M8fDCYG6IzhVZa0GKhYV7IeRjTStpme6YssAFq
gy7aDoUQ3nD2vfb8hgMl4iB74bZhT5hteOuHzwivt9T9waSZpq9muLSwZ59QWdfQ7V9292NlSQuA
V4QOjHMd6Rk7FwF0PjHpCb9+I/Xay0HNFaf7nh4pp3QrPm/8mM2/jjQfWaY4fLbXyMo76e7tjubt
WnsbtlotglioOTH3Ti0mkdupEao6rEqzvvPabfPitrvb/iWePb19+/1l4YIcBTZlqL9FzfF5OiZ3
KQCPoTQ9Yz4c6uMB7EFxEaX00payoEZLLNpeijPA5Ma9mU7Litvd7iwIoIm8Eh5R7IoYf5kyCLcu
nzQkvztMRym9oRjPJ/ElSD3i5mWxJS4d3a4w6uClPVDCcp4IIe0YEPc46ALr5QQBu/mJ+QO813Z3
n7QdpPubb3fdDQdLLtFeu0RnmI0vDhYsOehVXVGDcFhwAAXfGAX5MgggT58dKHxFzLpNoEqHy9OM
lbrUYbdgDNoKcV9GzsAY4vl6z32/9Wy3pRF5LZmhQ4o5tRM/bZH90vRq8Yq5pjJXw7AqvNZgxCDD
USr+RwZw3sCHYgtupqE/hbwOshxBQ5i1KpXT0hCpaX8tBNbgpYWxbl0Z0ceg4Ypekp9e/PQVNMrI
vzltVeJ2WZwawInUr9Jty+fCbeKlg7LYM5rjl8gVbeBDh6kLppfKZtvp7b2GuqrlejJxpte1lyBe
0LtlW0jMSCVzEO4DyLkRAe0SFgDzm1GS9MoI8rGLhGpt6aQjmLt3YbB4PI8aapLuNQjHatKQp9PR
YcqnRDhOxzgkPK0GL4zDkO+wkQ1zgePTwnJWjIFWL+cEVIZGEjSHxRH7gQtGhaIYe0FHIzDjgtUr
mLw5yNHsl2cAUU1SLBEXL/QVPWr83YB27GYGoZW/COxIUoXoh2A/6Gxu7pUtPBm1a37I3gdAdboG
6UDzEM6wWmteUjrYTfkejFjaVCQJ+V+uSc61iTXRqvLerkkJ/Khr69TeeSDL0+ToJdZAzhJD8ayK
wQx/+J2MIB0c2g8MZhjWXPr3WE33uC8G1ymF8iQju7QuzlhxGeOh6in5TTPootko9vqZyeOgMlJN
dfabusGBsUEChVU/8Qi+G28yii9IoQmUIqGCXGxJ77kQWVaHMotkJiwsv0ssqLXZ6xQkS07aV2sQ
vpANcPStsJGRq2CuXp2bFhzg/Hpz6DDPfAvoj+kgNi6IjQotJvBH7gYBrEBhLIXHrIc/Xg4Icfho
vV/euwxKxITI46vXcF2L5GIkb/P/9cCtZ9JF2meGpZDIaQh7hLhnOukqtfh4mCpSfY/84VI/+qWW
VXLHKPqYAj196d45e7COj/BfcVjc+7zMu08mdO+/vMfeVaUY4MMGvu0uggq+xwXt3dgA00uLrp0/
bRx9lFt4RT4E7yHDo7u+l1q3IjscwgG09iuKoHvvvhoQAxCSQnOtEFfTLv4D4X4iwUN1mae84/XF
02vpA9kA1OoYNp261YttePdJ747ovHjSqzOVlfDKaBSRy7U7ZS7Xkqf4uk7hoKDAwsJCL3G6PTWL
my8Go60qVvZCUWlekyPY9FjSXECN4Ip8dS78BQekjhAdhgm8TrDGGCuDF9ME8FdnCxmaWLTpdSGb
c0AY1Mb2VwAFNn55oaV0A1S9xiMFtrrARYm81Xy40cbvSd60qmV37uvN+hDMR6eSgpoc21hMVM61
UzV7zBXtZYnVtpfn9woL7npOt5EGCgzCrLOK8q3sTtr5c7nJsdlWySQZJ9M9YfSArAYTscneiZQZ
Vu5sFmUQQf3f1+q3x6gkSzprUUFv9skQ4iw5EYClSxiJ3ovl92nMAXoky2VEcMMroX+NVuXWr8XY
FQh7DHJk7kRAMipsTzbiJ/SI8mT1qEfsDXw06yjpkY9YfhWVHLz15z1+HwOSVyXYW+iZuZYebmtI
HkXouqCJViQVPTaFkQgdFyAB97hyNHlqGPkVGUYqK2vvLDah7uF527ejPoqAmJrhCWpRaGG+Wnpb
E30YZ7J8t3h7ss/QVcYN8+LRAMxgxdcnfM+ao44YZtOjoov3TJE1nb6DIRawX6w65HO5fvpwZTT0
3osrxaTsv+9xDSuZK8ZimHB0JujCRurdX2xxxhL52Y6GIPp8Qtd4S8+M6ZF7h7rhXM7eveoKE1bx
Eg9YbE4Lky7kO6hdIuj+F5VfpuR94dS6jyAXmiiZNOpPfF/JH93r6uUiHoJKKVoOekB+hNrBy0GY
rr8bwhRltERIogv0cHeqyxM8AKZd35EpLnVaO8UUtw3nLNFFvdIepNo/n0kcdXw60I1g8znDgLpa
WfHQWFQoXHIClCqKLrmGRkzNW9UtMU0QU7gzUZpKnu4UJS3zqejh5Nvma7bKqZHLGre9ON6Di9bY
ZG9kd9DTnK0MpkdqoCIQpPiR3UJYZpfl8GJZiLnV7nRecW8flP7KOPm4bsAyW0a2R+m3WSLmgLzd
IGEL7hJxNx0XOEcHV59J/eJiU5Ek6P0uLH+1EbSsSMI4iyGvdaHyzjssLprA+zW6rcsVyTNen/WJ
y3IiURcgNcIaAowO2+WA5aEGpGmrACdZbcLtu31mCb7RjkVuTqTiUkNrLy7zqz8RGo/6LtBvyUn3
L3RGadBiPFLRZBSNv/PO6w+NhLFl2McxhDZqEbDNGYuJvniV1CH3MAUkny/TRS1VnYh1YIPh69Me
GJKr4PHiX44BgjcA12j8MKMlPuznGKn0G7w1BoIaW7mXNCyO5n5F+XyhfHapmDudQ291cV1XGh4c
IrMMZnvYwsnMdGsANVo8Il20gZ5Ma4YD0HZPAsHW9iCIT601+rfDPRsZR19Ea3bhymbPTNw+VU3Z
yup9NV7oo/4CZTB0e8ITcDrXMnliClCzu3PPj/4VOaABIUR4itAXXm25C2/TW6goKdKtvh15asxd
QPGDw7A7ohWtO7sh0/AVOlBu4zZFYxfZYJT7dr6LeiwpH1A0HavVGvog8P3XTgP/JMOZ6tiOEWbG
OMHR/FWzG86PgSkhKuS0TUpzkexQg+LEdArhV29P3kZzIq6B4ZiDxRaLhXWNpE9YbXjIXY90+O7n
VuEQ/Iomw1s3I/Jt21Rkljtkmray6YDX2XzN3cZpks6fV8PgRMnLwOLVUyOWOk3IB+3eh+H1K5r/
OCQb9M+bJlWvKOyf7qNHcnNw6LZsRbFEB45agw5PGezoWaN1Wq0TVArVele0g5s42bXu3mRMW+ni
wYYseWRWBVE/l3jFkXmPVugSkf17/JAfB9hdGy8vfx6DO7GAtZCVTiLE0YCarzuRd/T755UdefWo
HCMBJdpZOQumkeIpToknTJIaHFhI47UUQKTdo+znqxcIAX/bybnEw4m0WSe3W1hF48lsOmqN1q3z
GCSdBhksfXgpODkJjhWsrlF6x0ssxjdxzxrF0YM8jJyVKpgMtJymcFarOElWhyxXWwv62k7CVwcn
D3xXgK1xpK7/P8LObGlVbFvCT0SEIJ230rf27Q1hj6KCgoA+/flYV6dWVOyKqNi76u9UYM45RmaO
zHacssK2KBj4kJOXMbLXa4UWEc9q1m85jMBDlheTC2Qyu7gELe84D9pYhEbLFD+GkINHNdraknhu
Y8iMy5LtDr1yMZeu/Ogjjmp2Yo1ChNp6iFpEUwydKsY9V2jfOBATQnUue5ar90fZKpoRts8Xm3P1
Sz4Vl/h8MT/v2flC0DQGh8BD1mQwT53HAHFpzCZIfSb+xziI/C+jOP+gA/+ieaX386r0nrjpL1Ou
w90Moj5AxsOlkbxOHs63tkRil1QfE5ONUxvdqqHocUjKM3aLWRIn1mdlzCRWAQUFSdr6XMPV/D8U
IP/5Lv+am6lSJVOqnHe5Xv86IKAzyJeNUXOafzrUK6fGz3JjypoFSEDI/vZCGIRnoJo9L6TpMXAn
Y11wFkAX6XOp7wX/qYHo/4ty+R+X8i8u/67287TJ3+Li+sZZLlorB7bv7Wf6MubdGAeomDM+FI/h
SotIw5JsKsfuuMKy6txpN4L/EDqo//p+VCb8VVHr99ET/ZPBb5GgqkmDn0Y2DNY6cxLqGTesQmLW
37JBFSjYV/N55uaaTZAg6CA9xAM4EtE9oV30hrlHfA0cwSr8TShw8W4dx68RfOaaNXNh8bPBzoot
DBtZVwXkHVbt3cn1vzlr6W9fkD+Cjf/3Of66rvptICelyueoWJudtmTPXtnBU7nR3XTGmtlsONAy
u8vS6zDc4L9UWf96KTubCV2UegNkEf+8lF/tnjSXNzKNaNlYkBlzID6ny+aw4Wq8E9jGUA+hmU/+
CnoKFuLt6Kub4eY2kx4zjXPpP65Jd+/+Vs/98b3484ZIevrnG7qXP1IwZEQsQbSvR/PO3RUPSocb
Z/i0BF+4RsjO5fF/v6z6L7vFP/QXf+0W37fYb+4f9Bf3NlbW17fxm2cWzsLGTR0mITahYyigWtih
OsI9znwscHMNa7y7z7SzFCK0Wd8hHVRjSjjyOu0sxx1axlV/2DtyN30cAIKKMBEi22I5zNEu0eIb
RQwBcjWzNfmZTh0R0+X8Ng9lWMCazKiyqRsw5rmL9n982u7B+usi82lxQWBwjbm1Pwvs/8nOLq9W
bpK8Ij1gcQsHg+FFGxJA4V1JPmUmQ530zpG8BKiDUbEbEfChb0rnh2sDEYJVAFHj/o9z9G9YXp1L
lOOq3IxRNJcQhK3x2UudoxwGaSR55iU+1vKN1rtbZtgPkqy2eDInS4doroQLAe3N8HL+HR+9/1pd
//Ik/eND/qXURvlz+T4aPiTX0RzMeg6QDe70IpZAXF4XR2TAF2QfNOvrnm3sdALTFPN/X2lF/jfn
BGzA0J12w5kyczH/fKDFPFOePVUXSWp4RPJGnWDaOhpMfy4tBIkbSaRamvcItNkVHion6VqNhfkl
lqIyeAUk8Dmil/ObDG0gFgWI2KYzZB5dhMvNGsy1WXZOGPrcKOP2cD3f1xibaaQxDHDlliYp3cj5
MvuNs/3Aruy7343H6hOZbMqlOCvh4R2Jllz2n+HAlanH5Yk2UiNp8ogxprV17BQwwpx1bvvelfii
H5OVKcEPAoFWfavn/mZ3R99KxGFoozfNmUPhTozdgq55/dq1IX759gVVhWqlhLloXo1HVrlDhw7k
jt9m0AZkPnupp8yFUHZeWHpq9jVOFu1YirRR38UYFpkR8mHr6apGl2TRZQ8o9t1rnDzOSGv5nGnQ
fiQbdnqkx1Rc84Vps+xN7vM8libKmj/sM78R4ewElEZd9sSuXceSF5tDj9wLrwXMek2byQd/4N/o
vlCDihETwVVIkZAYH+V1HcF7rYQQD0l9MgBw9FoOBq+Pv7ce4iq+wBR79dsM5tVB9uugYALhvkpC
yRcCOcr2BQoh3e/hAs5GEIkxRv22vhA9haQQrkQ1Uv3g8nSurDJipR6BSvYHMyeeQrAZaMK0RvCZ
64ZEhs2zI0AS/2VpLiFRXxuxEO4h2MtJZxVnNhIHjtr6DR2zT6YoJheK+9t3dIZ9C9vxNdBKq6YW
kiYseXnSo01zbyFOz1GzSMePnXDoIeJc55h09sb0wDXh0x+aQaDNGR6lxPLIZ/Usdc65pqC5CcaW
R5U2BpI03RHjQ66Gho80UvEUIQ+pGV1upXDgJVWSdfo6iYrOG0yR/eZLPFH16aYmaglpEB6DfLQ+
vPH2eh7Mv5P3GjUSH41vEJN4XRKsw8cqz+QT9TBDxOP4wC+wQ2pvDBSHjWwj06Jx3/JVGRtUohRk
m2/z19zvpNpIU3XauAIN8t2XAsWoSc1FKD0n4HbOkOLqG1DnS3iF9vYqKYnD5wlZv7x/zajxpell
mZwHgbL+LgdIX9PW6K2EY9/OJoR5EY6khcrs8jP7RKeAmNyAJWPVTyNxo8dqfJ8IHsGXs+sSW1PA
Ej1Sow45wfr8+InE/WvyiQCPhMPPU0KEiK9FubhOiLMZa+h6OgRGGGf4rR6fp2ojbvB2rE46oDjV
1banDduNTIU4e59KYORFfcpH4oanIt+RWKQRvvjYqziq17PbXAwz1i6/R8uJzl4O66myy2d8bnX6
XMiFoW+fi8cIOPy+Vj7DhmaazJNym/sv/zb+mcJURDNg084wyM7beIye0wRlsjwBjRG9wkOG2EMK
wNu+9vaV4GqzfEl8kMX3yIpODtlRB10ovyhShbUMp5P5woj0eLodd0B4m6Gs+OCy2fD8v6bFrPeA
uOTpLU8kf4eMe7QrSLOjjEXaa6IvaRJVWBKTNjHhCGFHRL/5GwrLhtjYI3p6cd5flZiBm70VuTYW
x9mPF6g5vyb9/W1eLoVVdnoRLOPzdjzNf9l6gGcr/i6PLYE+cMt47yQGvMxn8dp2T/nstaoAzB57
ZQO1LMxv3mBVB8p0ELer+wyz9sVtdl28RwgfmH78wvFsriDuq3bEnRLHwlzefpffRdkO2Xqmv913
X1ov/3VOaOx0H2MFHyEcn7hZfJzrictdzX+H3MJxmq/tCQ1nQ6F7gXKyxTFw8+p+ukW9mKBjTEH7
Q842CMtXFzRaxR8eUb0NvxO+ptRuDimKII8akpTmiPjupeqqDMYQdHH80I8j1QMzm76W2YpDg38S
/LNzezB/rx8Y8uc7/dxljtwmuqsRtxmWO411flKjx6g9PRm26vE89QpTwvHNzXfEcxwGrfPmzaDo
GeFhi1MyMGZ+j5JdzfNzJI7YJ79Xs4gFkiPlgFXhxypRD5C8/BmVq8ERAR3G92mIGnMwou6qbe0I
/jm6QDAHhL7uBfbve/QbcZaF9SoneaDnXKhXJ32SbBYgQP15cspRNbJpnLW7weDRYF2Fzce+zR9T
xa3C4sBQY3ybMJODIgVJ3q8ZorADevksaxLDPsvneEAW3fF9BG24M1q/lY4/r0WvkRgDtzp8dpCj
SL3cNhwcIH8fECNfNjT2vs/5Fibxk8M926mTW1TF5A+NtRn3CovLH73x/ndS0AiO72taFwTiXAlo
o59mVZAYh2qU0//tgbpYouBMCA2nfRzgSqeYv1zxcHH1aDBLHSa7uFdqLLMpg0tO0k0/ePjKsSwN
Iew5r6U0JbuSiaiuCmPCgAIgphoCZkL9RaADbOzgB5nlvGfi/r26j37hbYxP+W/fX1UjEbqeiUe0
M0CliGjXv755Pz7DQjLAY7oBICG+mYLdI2GlnRGx5b/njHj5+H8vkDcyM0k4NUAOAk/3Oa5mDZIM
Yfi7BaDZgmLwTAOxA3lL0WsqrorZGyWlOCMuCpzHThZlLK4I4+D2YANvZpjh+8r+l5i8bZLRogT8
6BmiVPOfxHNdFu2KreDKwRr+8B0P6n1dn1vKztVjz+/2PXFflEad45k7fOP4xkOPL9fDvE2VmO1B
2/9CKpk5BDtHaja98RhwpOG0GD7wNpkkETHJp8E8O3O3uWOJ+VPAr0mnEpAYguAywTV6xUAn97F4
0KfUTLhXG9dJD5h3oaKEGJhPKupiBgOaGDKqTCZ/4LdRsnwd0k17Qy3M9lcM/n/ZvMf4xObdCePi
gqicq/s5s3c9x+WOUpl/k2J1gtomxcU76t0MeSFvkVIue9P+5h1my2KOF2sBZaDQsOjzdt+I8Pbi
CmeIT9xfsbtJsNAYh53uxJwLbkZwy7TBI+jp8a/la4FkEWKOgcXe5hom4+pHAAbv9RkIvh5gWh/1
ogudioUH8hj5M29tA2eHUPJFOTR9Y9TMEwqPLhqXabXmIp7SsO/mPK1+u1IxXAr52E3tFXATbEQc
aeCBWifc6Rb42wDzu9SjQbvUkHhiP175LbEBCMl3AEYi9At1CVq1Wd4OPzhPUqaBVG/fsgEhAFMD
5C9v2Qik+A0ivCImNJR7RgOFNyJiRaXvOhFUnJnqByMF9moDfQI7bl//U3ZApW8/q3RTIHUVjLbv
MkHIMweWzeAGzDBT7fdhCsfIVvv06NikCTrNjia6W9miOWWTLiZFQUNUWnc8+ZLje6W41wUjgrnx
ZBqOgzF+OH2H61Htf046bX09bNYXpFYNwQv+gzXP8E1LIB5X52HVdOIYzUrr65apPLewNGzxrWqU
It4G5CV74WP2sEACLFWc3BadwQKitSu9AOgYpWBgt4xSFi17odV6NTJiZrL1ETa1dxktZEu6HvzI
Iney7pudSOOgkGlwDYWb/+I4qvGctumVFIqqbNGvwmcZap0HklqO8q5SvK8vxG63fq1PnlWgfUNR
8+V20m85BrVI+m7w9Ve/FHqXZY3YnFPvdSoql+t4/wnsP3wKdp3PUoX3rPq4ZPfcpEF42+HbZAyg
i8joxXtPFM6tbFYZIff58cvi6BuXh4nO/gZzBE58cxq28sSVvyZmwdkvQtv8/ZosTva8+pBhT2f/
WvsmDJ/CsGb/ES2E45f9j4ARdKx1oC/6c5gmzkPKoMeS/2conmMT7TO7dkMcPTaRqEP2PGXijHJH
OU66yPGCwQhSw/HJ/8Dq2oxwSD0HDBiRY1WZLTrz8SOg1Ht0ntUZSPc5XXz3cm6+a+LIrRw2jlrw
7fEXCdbzoPRgvj9GEt0nr4r+vLA5lxRq01AI3x7iFJmSySakfkLt/xxLmvEW7RJQgUdnAnM7+XZM
jvXKTX1RdYbfxm+mHfUtHSKdhGK8GTJWoGrd6/I9lyZA1dmSiM1Bhx7rK33y817Tr59C9c4Zkuyr
QCEGhuic3klMijkwfTiYP+Lc718s8WLe1ln8C67bT2ERcVUabWH1bXEGys5SzFb90WBE5ifpi+2a
SqSbP9zDZsGHyKv3LpsXfnFqVhzf7YEz4JTAfiBy0+3Xy6HWeqPS7ZkSH2HXkuZgI2PW2GoZgYgo
Z+FaqXJuYU0F/oEEGTa0AsSL/MgLxdq8HFH4b28QxkNxV/jZTN6XyEpn6STfS7EIkHUmwPdl9nmC
zXynIKvjZh3gFi97DS50c9vepujwerP2nKWmOrqMYVmKpbqueJzZA3f6uv8eSrPb6nb+gDVEKZKs
s/Hk9K+J+BF8OchDMe70Q6PnMt31wm9m3Dt+nrR2zbnFXybJwucUqpgZmSfCwdPl8AkSIpVi0JQ4
W/ZH5HbuwQkYPVplo98GOYlO8pLPsKBFVQdnaxb73nj7+ZrJaUDZd/PuFNbodaPX4jbvj3OIOCTf
OVvQIKQ2UrfIlOIL8uB0rmLjd+FAJU8Iw+GQHbXEKvrm1ZvK6QXQ3e3miUsOGzcXwZHopHIb7jz6
w6dzhL/tdPyBykMVN37Yg6XExmE9Nu3yZd8c1S4cdTWY/xavoD0oFxMHiilBTn4xqkkepVlJyKBj
wholsMkBk6Qc56LLluMnPDt26xUkPqEXPT33VSAEBfT38R6SI4vbUUXfD48QVLYQPnb5mfKqHH6h
mJ0iFNY9cA2R1v12egUkx0oM63ycx4klHr1iEhpnYjCYyuMsEgyNZFJilkl0/vjZXhynIS4PMQGb
5xTnqmcIBmDjM6ANhkTO4jbGZSD/roskbefPzd28krFW9+BKiIuLiPq4j6HTuhKtH74iSJbZN87i
wiz9V1CE4Dg8ima2GMTQ2dOOGw9qr7d4BB2KwdmB2mf+psbvMiQHQ9QZ/tvOIWTbAPiHqDwSeGnP
Zm1XJ3vK1ZT9dMztVi22ZdzNDlA7zMXQoiDy2LfUW2PasWN66r2cXm3XEtb/drMqV6TbnPABEBur
Xihj2i6L1VVMGLrkof9j8i/ZT5/JdD68lxg/eQgGkgcpMbhy2LfSi8FPwenIETVqMiUexdG4NCpg
OudKVEx0IkFyIlBksBwGTgjNIwi0v1E1dDSwvTdiPpn+mdRzzjviC8HB7gv+5PvrX2u7tFKM0lEw
sHc/DwM8xJ7WwOuD5KVeuyGeZvIgUCIA+bqZYFnssGzreA/y7PPX4eKEUBmRpy3tCoYt0CJePXGC
70jrMj+7yieN1d3rNOSpeA8JZukE6MpcdvqmumldjRm7fEEKzxVrk2ROqtvmsaI/eJDZOkmdPGCF
2cyJYM9Nt8T8EHuOU83blWB1SJjIwAzKVH6GARKO8TEjn3zVbDtHPKAXMnBj6UxXyeITg2tQh58I
Hw8SHrGWIErrFXEyKpIJUPByr9hAkCWbMsKJtZ3AgtzrPHSpI3T8+Aht2umyvU4o2PeaNuQlyug5
T3zUIP5gzs8AB3Lqj2Sfc13kWj7IpHkCjQljFkf4tO8jKuexutGmCCFJ8dKN9Egs7jg5c/keNEpf
57HCeYU6HYiwA6hEm1WL/Dv/U39ffbztUQSxypDVYzbfOF+UbAQrQwhmMVui2/duBLPmpAN+HI2k
uufxgqNKTjsiTeloFRPPEoqOSIibSHR7cWtXQTG/TgZBPi3sen6jxCbtMdszn5F2MSjuL0SM7Mhx
MuXoEkevLTNwaOsmAhEa48/0PgMtjBWCIjK3S4FNI3I1eJ6aAPzOVrOhvAVKahkz91/xg74XWAOr
G/YPzr+er277Mz3mXz+N2Whm3yYZuh7e5r3JZSWd6ZPjdqbMYLQzqwDqy4AwCG1Gxv00E/bPieqQ
6oO680KjRTJ8givhY1UuCNP9oJTgo9K9HR5x6V9XBG6813J8jd8hLep1KcVoIt7dwLCCrEeKHvbN
vQVSkI20DWfYxxVcpsQ62VC++0ZdPPx1+bUYN1gR5binUWCVsWTEMeKB1HjPaR8AGz+UKDKSELAQ
0nGx4lsxJbkkVzp+0dhL066Q8dgwtDktg2z01x/8oymsbGFemARgOne/dnorJjzkSCY4U3ClZbeF
M1k14lYe8H22wP5aol8Zt3JBm41OwPPafc7cf/7uRiflBfMIfVw62SRbXBcfCb6ra+tNYS5gXcng
GHrQQYBxIffk5bfBdfGkb0Mkfke6NZY3P8TCvVPiJeO7qWLDOeAF3ZIgwzYoGGvu2WylZj/OvIGf
wvLdpu9Y8zUD4J3wox9BOKjM2KtF5ucJFLNuP3PfxTmrFirVqLRrxjhFBy9N0tU0RLUFM5j6qLbe
K2H6ih7uczZgzG/f4yeWpBcXRnLQj/d94SY2qV3c6Mrtx9SajCmRosZX8ROJdS8JVaq3bFHM4eNZ
bYUJZkAwom5QRWkuaDKK4HRWzS4Tmi4aiMqvqKSQSyY5vyaPFUL7bnRIzod02j6BicSHESByt36W
6FOLHFLa8MLt4cVBU/JzduWo6Aq+ToROS9eGbybTm1Dh6r0DcDJmGqU5IVwc+jSB28tCQcbifRwc
A6YpG5TZbH5+wwjGJPcweGNDIjY41qYlYdkPv7v8KqHLF9woKFgpRlO7cgljI4BNIR02CwfWz88p
sEnRpW0DBybVhDdSBb/gTm0Q5hNGcwZT7u7+smiIJbJKkE9iZ1SrdKUJDySWqlo1hAN/RFAIHLxW
5jPekQEH8o7jOyaaqq+56ahC38p+0L0lTgmskJRpFuKocWroLo3MSjaim56AdsTNa4UITHdEV26G
3ELB4g7f7czpgcpuMp+9/B3qvoaaAeqBP1qtsm0yxogF6MRih1em/Sm7/eJtsfna+rbxCfy+IH4c
Ctqw2aUjlaT4F11XoI5rF65M533xXfgSOrrSZFt2MEsx7kTtkgIaVYE4ZUYv1McDi0TdmEabkcGH
xV/TG0Pd5FEXMk60nvleFSu6YCRwPYfl6OEKgpSaDA87GWeLfFEHral5UpxHGkqpjYa0eAAs7BcE
6fHh5lS7y9YsjRc5XrmLYgtePJvkJ7A58FvJoSgh0b50JL6qBQm+Xx2caDLhJaxqEz0SEBd2ZV+S
hIRAVbgmhJ3DwlzPl3Pu1s6VMEQk5vuG3EjICWaokfe5txmvkg25fJhU5Ktr/KPHA392v8v7+M0t
qrWJpFmY71y8K5nu/tsXJlcvm1wXevh2Tw/yNbPwsRZjnmMG4qdNVO+5nvVsEDPgqLKtfqfqRLa4
3JQfPL/ZgvtaGj2/P9LmKhHS14urxD+rCTJPYjTK/UZ9msB9MWOYE1nybQWbtCZJdXrLzczXN9VI
XiQ+1XNIhm0k+bBhG33Os0CjL9Y8JjIcEPD66cEwMAgrrM+ojKUd4pvugVOm+YLX867TBxOBoqUF
8hQA7zIl2HKGZRHABm/3BfcGGgGKXU7p55It73QkAgj9wFlBKGTGaUN1ox4vpzK6HfuQa1Aj3alC
KEbBhCsz2+2ovynGZKGuwOa+uS3bid3uRQ5/DJCIkD4KEAwFYc3J/H5krcRaxylaDENHOcJoR4s7
pk2cqY5G5h6soxDqfGr05bxmjjSx463IBl48wUTAnGUzIxBbOw4AvX8oZRcfq/LILvYkzs8UOaYF
Tcg1egwvjVF9TfT63Xzd6bmTMf0Q0Px3kN2JK1nSqe015xJidINur7EuBL8za3Yd8osm6BoPCutq
QZNce+34Q8tMWX1jsGcmxWUPQCcljYqTGupl1DKi9TYvS817UpM+4sYnV89Ge+0n4/f+PuqvEo/e
FzZxfpNNjtKAPgrD+snv7UAgsBMTFh9CcUQJqljBEIthw1lezIhj4aCDiGwrzLRkclSXN68cspd3
CwPEvAObcboFciHlvSXhka1tRVCk+Q7ScyICOQH4/Szt9KSOSomNVwGBlK2w1ZCDL95Lnt7oB/1J
kCPzOFR6Q4kycqmPRV+lrblsWcsrUC0qOapC4enmbAmhlkUSHDzzQ7VJb+EhXVVIJM+s1Ptaj0AY
KR6DXTJxmei7AEd1/6sbpYom9RdwbwieJBHrN2FCkpk/2bwu9i8f4OpW2/34fZYPysNiojL4YU5U
k3fpvPfZBAyWkglhUlCjEZD8kvoNHI5BOSzfQ3D1y9X4qOC70P2E1PuggCzxnzGIRZQkxZFYAufF
6SQ6vSiBbM3jfpieqhC68ruUl2WcFfgGsmg5zDWqpSd5m1kojy/Qpd7vTOJ6WBJWyWRyO7nSDW2k
CUCIYLHBqg4i3zLA+dYSbHIo3l7LZNvHyOPGIv+Sxx9/I+Md8GcFwmlEnudmcWeEr5PYfAnuxN+g
6Kb66+A3Saclad2ypQPgA5fME1effdgOuY/56e3qo/4koynWKfm6XoO1vWGwKPxM+i4dZcikytMt
liUSf79MzfxD2v3T1p9Guchga1NmhkDA7zYzADx2X+sXDuxv04XkSOPaT5afSR7U9mBNL3ylDQdF
dNLjk3rzsXvF+VbfKDjpjW9YIICVVj4HN48uEX4tgNB9c4PHlq1nUPuy+XMSN11ewmTUj/jk/ZKM
XrBynmdOySxU3QaTfNpbe2Aj+IibXQaxwNAlF+vLEUhEETvPFWdIZIVMyluEwDCeCVvvEvuKOk3v
UsvziOBdX7D6lJwMjdKuWz+mZuuhPMamZEKu+5BBVJuJe687hvma/4Hx79bJxwb5XF2DR7cdewqM
BqcEuN51S3XFRZ1Wq6erRcJWoeB4hCyiiCFEAmc+dmNqNNopBdSiWGUO6WCRONXH8lgyaXWjyr14
0kEdcZQExIpPBpzYtF+yqfmEoTN98nSpefr8jjZlRARY/hY/Xdl8rigs2RoLXrg7hcmOxgSKPWzR
24hxsdI9bE7c94qN9vIaaqDg+3TfO97PJV6qjAE/HNnjdJhJh3RaOXi5Ufwp8SB+Bik6CcwyZvfd
hSPtth8Q7v56m9/RBQlCdcBGgadsgOVbcE2t5vA9DnjJ9/5D0qMHtxkLpDR3EtHcFK3yIGBhoaxK
gsD5AJmHXoVKdShOWcqUJhie82POI0KCFKVMZv4JRSSQKSJfkdPx/unGGCsGa+BwYx09JyHtx+pq
aH7rF9SUlfEKpVn7HqpM7Ol9zPcsssxUxhO3n4t1I2gptQhNbKdla+sfi4Tm3ssdD2pTBZTtm9qi
/nofpNvsLlfvPsAPxehRGyohNSXHb87OxZyUx2mecMGuXhce7AkRbvH+hxEn1l4Z53znElLug5J3
1eGTHHpCoykmc7MofO3l3BXn9G198PvCqqkRN5yhKiAUWZoD+4OkGCAKMqa2k5YHy6ow6jveBPPH
034x1NZIgGrZxOc3ks7h6dhCKRupCjz92OAQz1kqwhx1HnjsMg+7PgrxILosKiaXDH39Ot7jN0N1
bXhxP/AtQmp98cqgHNv040coF8DjDsuV6cYLgwxsidjmQWBhp3obNk7BiHIHfphvdtCwD7SP4DB6
B9L8dgZkoIHIG75NUV5glwHpUAwL4q6KbmKKo7hsfcChT2tweA3umL/ZZABYP5ZNL1Dn/ahlN1uD
2+uH5mKB9Uvr29Nqv+5A8gYl990ZqAy+rL5vF1v6AYLWoBgYamq9jm/d1B5m0w+v6uFbejJTK0F1
EvDCXj/GGpL3al2/UedDV+5EHWxTclGZyA7c3aAyhXMzuwAdDJD/K3PMJBP06a3x5Gh5G+rAu+KX
YcsX54ZxNWaZjDpNZczrUtF5fe07dX9m63UAn1B2ojE+RfLxepA3R957DkmuecUzeIlmAfswr3WE
c98PGbBDFSGdbLDrvuY9ggAAVZj2bEzlXD5sYgOvktUHOUb+D2GT2h8E0zknov3qZmtdheBaDyQ/
LYxH4mRNMxR+24rWPrUku3W+xfB5TjRHw9qBQYcY3e3tZ3w4gWDAGBfe/pa9mnmIYe10PFNqvasw
zXwFIPA8IOqbiGCoCaPOLC0PdJCfLmwcACabKJM7W4iftkMpTB1w67BcylMmLGq2IgC1I9/JRWJT
jWqrPa18zaHSRghacOtxFJZC1KdSrmG/FnAQEkEiR0G1wLzUPbZrnbdYa3y9l4zFqN17m00bkG8q
9ZcJZOJYxv0/ZcwaNwRE8qkyNLSLgStg8fMTMH1fXBaxdBCZh1iQTsq4mtdb3/xHMJiTO6osMrJN
xfMDiZ9sCQsR/AvSOWR0QQifAATEa9I3IpNPsSBkhvKeRjTKRhamT+tSuilOUO8v15UtL23IYNXZ
kwixS6NHf0lAAX92DSPXrIvdu4gbO0nN5+4nOuSqJoL9OfRmrzX7U49s9DG6i21VhVnpXbLFF4Hl
3bq8/fp0B7yhBEGA0Q3GSIKRLvSVskzIf74OXwNHu3mF5Fdq8NUdTQmSzJaprkGd51S5n8OFG/rt
tPiDxX313L8Ug+X13LMs76t0lXkvT8WEGOXmhAbf/bpVxE84eIJOJBO/um3hS4zKkvjoAfP49SaZ
1tF13e4UcL6Hmc+TQxrTXNvMUi5bp94Vyx8vt+NQcjqyQB0NnPvyCwLWm6Th7STvq0U5+vGC/UkZ
Xo/JQeHXblt5+tpXHCbqAZiDOTk4EvcrDXe/ZRXXUbWrJpls3Hc3l6D3mPXbgIPqzpXBL3qCa6ii
6pwmnjrmMHl30+ntUvCzY+P19ukCDPm6u+yuS+X42jM2dIMLFY4FECzgkGCwDdCpnb9rdf6LK1Rg
MfnkkMIMt0YMvnQcdnF4nC9QNego+J/epGLrZwwH/oECnrRolJejF/WoVax1RFwH1GgdJoYcpOD1
msIXio/3yr1+47IKZHo+hvcvRomIFLnPXkNXMs/YajfIaNszT8xFNEtME+8G+1q7rE75/gPZrln1
5ncESuv0V+UZna5TN0DiIg05a0CDORrm+rCfaUMJ4rzxHqBIqvPBPfFiNDQg3fKF+AtuX6/o+TpW
1U87+7DS7VdtSMIor9yMrePIc6o0u4u8fBSbPubhvUird8lrchX8RDQb7L0ubOJLVXXZwbRpsb8v
gRU5eSSnX9of2CyUctnqXtqixiZsXLlbIlqmO4/wXNtCD++YRPrq3kv3fqCRX6vN/K9g37+Mn/N8
Nhg2ZrSI9qUNntJcy2ZpvbgjyUunb1iS1Bjs3qldyw5WuUnjfDZMwwoDq799IcBpmGMe0p4BSqHu
fQYDmMMRkwYKAi0l+DYw0HOBzu2uBE0v4NDOvW/4Gj0/JoMgn56hQvYQq6kbn6+h9yyBhNGn9y2s
uxx/tQnsH+gfjRuRwUkFrw6PytbzBXtACIq7BSAgAeAF5smMFzB2eF1VfTDqu2aVbZjvkx2Brpis
bJQ53dl1dcE7Ykr7B2ic993BgJ74t4ejYs/jvjVsZJPfTg4h/bxyz5RJ32gZ9qRkmokHMsmjYo0x
oidNuuWlhRUXGpGZxX8zDX6+LH+Hd5iO3+gN1y9eiXzml9Hav3sX7DZo7d7DknUDklc9f9hSENqB
kOddTP0ZPJkum/cIyqRQYGwgXv7YVpb7cqUyChgoR15yhLKxsuEZ4m4ksTJRDkLUot+Jpe1g1rnD
3g71qNwV+LDfWT+/h3HfKAcwZ19bI8TcPnb3EJbD7o1oBNJeh9JUsx578/67+EyKzXusnp/1UDzw
5tFCgq8yACmaKvBs95H0bXYWgqwxHw90Gk9g9eB2KKdfXAZHSoGtplXzz6gYKzyeR0CXbUkyaWIO
9igU15k6/J6RRBWvCGEm1v6A7amJwkoQw3T+K90LPmG0ND2jf0wGRr+LAzFfkvsWHKVx2o+n9M2c
Lg4u/rF/a9arrw2PGRRWzdRow+ZCAhPp1XyqBt8oLnBTfJzn90Y5GBdfR0cuStiJ/oju33m6ZRix
gMXBwwFu6Oq/b8xyPZuRwIVTC7cA7CKR9OeolXeTvGfPkB92+1jl9zCr3G/Kti7EbX9S97ZMZA+Y
8hRG1d2/vCecVLfMVYX/I+28dhzHsi79LnM9AujNxdzQy1Le3RDhRFGGImUokU8/30kMUJHKQAiD
v6uRqO6sLDEo8px99l7rW4F+DJsmutuxvJ/kp+EdcWgeW1YsM3Y5dlPOejTU7yO6UXuWrltwyKOc
5oeX4i5FhPZ+fedIwxmMYXhF979cHyNt7ymUBFqbIpXhQbWgTdM6+ZjQbXqe1AWc7lAlFT4VdiO5
2/fTEoCy2k979RIKz5GygsoJkBgEleVhAQk4SnrNWJkgwC9M7hvaXE7KeVcdX3aY4e03dc1vaeQR
3r10qPDAY1bYKL1iIM8vw1s7WR7YxNBYnMQ2Q2ni5g9RQfBusvbe+XWN85EF6pRQLLunrSeppI64
FtpgxhVsvKhl3lpNm32smpdWpHH3xrdlxWRc1AEW7f+jR2Fwi6/hPZZ6xRt/iLKt7t3jQ6ectE7u
bYLBUtcc5GHSIh/ZrPbjh88/pvpK99yvUCwS+MyOVvOwwQZPnJJ+ao7DgmrMS1qUO7ZBx9vZr5Il
OLVWaMR6P98ycKd23/q3ZZNQJvsUUq2RMFucprceJxyJ9wRsvCX+ht0zp+Q4BVuAScga/R1z5Da7
DLKTq+WydV5r35oYk9sHdcukIOyc+i5xko9HyzepSYGhILka52NCsCx4fFX/3hNbCXiDvXtGUYcO
bqItdHGCdHVeWFgQ40eJDs459YxlWrkmzKIhdRuFQmaH1KF8azsgSZv9UIOuQqevcpv+ufN4kxv3
OgBwxtaS373d3bOuoN5yehI03ef8mXLrVVzhsrWmbTFNV3XvBMb74F03Jbgi3+QxwQNtuQiA0lXz
VoxN3mGO85dgz4z17rFhnRNfMd9o2GuZZz/89AYTy29qKt/TAda6v5PaWtnn/ThvqOm0Dxr9loB+
7oBcWs65L2Bg/Wrnm6s94+YCDl5wqwK2DTGD3nsEhOnq6HFY1HZ4unUSRXyh5VDfIDC1aXwBnLCo
2v3Dec6+qKBd18Uk4JD7Oef+T74xrZuMDdmFnkyrYaS+qSk0BHGbHvfocI+ocQ+jYvz4OmM5Vdzb
3tXn5RT1zonlZe/Zey8Br4MDFnfY53F6nlvRjYN+1afBqYAtpT2afzxWu6+r7qUIQ+1It114A8ce
pcgNLZXu5GAbh9fxlhV/xmU/0HQMqPr3Uw7CQf5mdM+zggYKuzhDl9WO+dltwWL2wmQizEnPdh5T
JgGKYA8MJs8JdadzjqGngmhb+qw7jI1v7p76zVofQmqfbSgzqbygjXigJiyWVXDalFQE6HF9msc0
YRkm0OOthwrKI2QyLVFO2GdhFEbtOj6J8HLKR06qKxnBgJKAW7h+JcwWIpVnmYJs8MKOpQhW6z8/
EamJMn8BUTefTDOnqjheykyVZjbHpeuiNShnEBE8BpoXp51VbY7FkP6TwOiW9KbSqKF3fAr09u83
VvnBHUfw53+XIX7/422c5enl//wv+X/vivJ4I9BFmlE9OjRO3klsdS+dBzRVOrYuWIQL5oomj1Lc
s/dQM9qh6tddFKFi4qmTgPIy/+PH7/rbJT25mnJ1W1V2wSVdg7hOCQHMG0+B9ZN0Xcrrq/qCna/+
eAvI89FscnUVXXoyxj22aXa+XBSJUOWHdwvpPsBikZ1ynINLJM+Fo0LUWpSzBwwf2MklDagMjutc
wtFOgIHMwYTOWPcxu1oYbgNFmeE0Lhd10jVfRHP85LQiY5Nr1GyF58Z6utTdOb3ulbPVEGGqO31g
l3F86x9H2EHHY+cj9NNh4ZTtQefq4vM2xhBCfn9c1B9sdZpGCpqliU/X//g9vz8u+amuWsajmS3X
8cl9j6mxIUyYzjv/6+F8DOlB4imEURUu6FfB5XNSL40pTdtkyL64FvGGPL1B36/lz836di3mvrru
dLVuZrirJlLnEdhOiX/+gRLZajPZDD9saKS6T/vM/0CQCi/TJYPEQRVo+eDZHSCyNlp+1GfOi0v7
4RH+69KeQM3lqZLq465pZnNSonmXoW28Q+o6hQ7j0HDh+HjjIRZRybudBnr83XlhINZ+eKj/uoKn
J+Uop3brpHFz5Ikc440KzLiCkkY43YfmHOZ2X4s15+ND8N0FfA9tsX+Mtm4bjB94sQFqob7AIVW0
drfOhL5RryTX8cVVKq/ukzA4fvsKLfMsX0qbx8nj8OC8X8Cm7pDdsLE7oYDFYlSAwYwSo50itvj9
S/rJm/zXLRLP+rcP3x6veppn3KI5cCdce+CmMiG66aIKAqEa+h0gW/vgHJ6RG9Ne4C8DMkjLG724
kJ/ugs5/VF2V2OPkJ4fy8WifjPyh17NuIB4TVh1Boo1scJg9dMHgB+CZoB8EwPI/++RnJvtNt/7f
J59RcXt92GkyExBQbWG4IvvghhxtM/p89bGaWMGf31yyIGRdxjUKyf9p00mPl6u2s7QavowU6jyY
NtgCZjPyAnEuBkpMfVOIj6krIk5P7hcENxdZwZc8Doc9Wk8PmJ4FzyiCZ0fKgmN8Dot1Fc42d7zT
nLteRWfJ1k/r3vcrftqTklNzuldntZ5te39aPuWbjfDIZBj0oP1tMJNlutRJDUyHaKNRXdl2zOkR
CtH13C70MRNYUrb4e6lDHhDapPtGX15hmfgnJud0Tr2cueOuXXf402Hp67GnxiSr0GiECv2R9FFC
C50fz+khqOibEzHqV+0q3sUHgJdZlMec8FfMSdw/Csr4gv7CPoIRRF2OQiCw0FHpXfY2Y3X8YmRn
tHein7Zd0PjdowPvXzwKfub6uD7WN9GOLVAK9+xRBY652Levb5e2lDgyvaew7qnUwctsmE6VePHY
cCpSt67a4Qvxi5B28+nzQQdPiw4juU+FvmDuEzE0ii6A25Y1Ay9pYvbtkcbJeqyWrpLhwS2DW9zM
bhP0WA/3GKRGmEHhRicQUouU8GDg/oPkYjDvKHQW387umVcRbsWLd8L8oTDTdCLksOjLpmXJT4VZ
ej0ZRl1L9Qy5evVgxOIU4LpQlE+s2YlWIGk0WHSN6Ihsn2+YWSdssvU1IDCgf0JveR+hPDcxYwDa
9xCdQLfheNQ5hnj5xLDm6nBgtla7yQlxLNZyZofwUxhGdpS4tdbiW5BEzSBz6V8mdh9WJf3H+kMd
wWc8b641nSw/n9u1q30oS05QQer9vijI8s+v53934On1LC2CbOQ9Dzung96VJ5OM4cFjnPYQbXX2
RJig0XDgyTFE3YU2BxMcaattvJtgD2Owc5qBaHXwFPgI/Ub0nrpYlU5RHaaLa0DIHmN8J7t7B4bY
zpiByeYiHB6M/rVPbZV9JcMSn9uhbcfpgN5V9oaqGRwVRjBcL4yYbef80crFvTfWNHtSMgoeQQDv
R4kvqc8pjvadBTutFYg2OvBGwlc5pNPxxwcF05wJh5gM8T65rRHpfIc3ke2OiTHaYUkVvkAwL/BE
wapi14H9e+og/UWBLs5MHBmkFxgXRWxy/66G/93up7XloBys3bWRa4o6iVHJvYN2Cu5qjN4X0Qnt
ggkFZkfQnVeDzQHl6ovvWxfAiX8uwCK6TJVsmdOVuMBvG6GdKa2GnKwaUkJSuNpInzQTmDuiq73j
lxBPJwoqDSe5jOB+hCYJvzmV/0ddu/eOOcneyg3tRD1W4yaIh7eg/uCOoxCRIAQhsQsvgenrPvwz
uv8VUxfIJN6R0dZH2obTGe3dDwZZ7duyXG7npWcxu088zPNUJVlX8R9TXczxkQ2Cq49OAKavkPXR
F+RtjAx5wkJseQw9J+m0NZIZ2EO5Qi+iU868X3tNkIz2g53i0d004/RtP0/Wlw02W180Ti6iC3Dq
pZzMD8xk6Esb8XVjr7fEjuRjui2nYRkozHYvnL7Qjec+8CDZmSW+TlhSK7hEJL/auETUFwezHws4
/duX8lSdyLutUiQqX8oVgezajgoO6J40MtHtmBMzTtYKuvk12BKefPQ1I6Saui+1DU8DWezrI7Vf
fhjUUakQLYRFdO3Yfbtv9htXopChRRil768TQH96lAzCdCXFNiRbUgSE5NujZN1PpZ7tmxoo8TXY
gVdjmh/0KSeGZv/hiiL8Dd7bq6i3H1+h7x/7tGZn53p7uB/4WCWk61q6ktufpsBd9P6wRyw2Qaz+
2Z24oxdLpf3TSvn9c59WSkO7qGqy5XPny74ZlI4AUp17tZvOa3e5JpnIiYkT9hNPAP/dd/6fO9L5
a5u/0VicAFUQzyMKLqDF468P8Z6Mx0wodvEj2vNFUl/wgkCHgQCB3hDlxwVLK3KwaTaVAhpz6E7P
LmwkRgQ+yMkQ9lrXbIt4CKY/9y5OLbZM944IUnDtu58jGhmvdkxCif9ZQBTShijniBqSDPv5WFpf
raSq6oyDb5y93eZ4ZjnZFF5ZBDYukD3I7nX/ATU8JzVBHNASNC4ibKLljrMQGHsSOMyjVZcG6Fvh
+E6A2yEsru51Avnwa79GxOsMDws45NCUgzwW5HzEfx5kja+CsArH71FL8Cc7HYZM3oblezMCgecz
cYKAdJ0XzttjAKrTHU2q2QR4bRpPxEqqwk3JSATRnREJ7kUf5KAkORMBPNw98BYy+3ZxX4Ei7aFf
1r5ogHRa0zvDur2Hwek4ySEKbPu/L8j/3k1VkjTNljgQmCphw3+/Q1mrLB7JHRYVU40TtlNPx/AD
z2VUe+WrA9i/x0Q+y7Bs3ZTJiTP/lALf3tejdL1qUgG6ZQu1MlbeeEgl253e1voi9DHaWd59elwB
Uxl23lzuDmqy9ufvP676b8HFNZiKyhNE7KtkPb28UvGwL9kdVJm1VvF85/d5htL61NnpoX5Co31w
xi0FLrZzzGPmf8a9iyzi1qsGp0nWeCdjZJaeIfn2tidfXYk6gB41zc2U8dyrhUaW/92sxcXqlmLL
CscE/emsdtZa+yYpE0IlnesHzI4lcygsnyJNZkob5vjFB5fO+eSNT2EQELhOSirSaZj8wD1C7O7A
uomjmLYp1B0g0xaCduDSvXuwuvTcAXYyBwLiG8lw0dYBfvgYf8DlE0C9gt8g0vrzc9kt2gRWEKHl
zT89ESLWyVP6CZf2YFYGUQQHj2gKruvoLDF1RTAOJ/KeXHcQmb9/dZrYhP6uHP66G8YTykpLty3j
VnA3alziSX/Zr4+c5WTSp5kjO8QQoSedM1l5V9+RL6/GWBvaH0fiYURfoaPPb9Nd7RkBIF1Oc7ch
Sxa1W9SZpN7mVbvohz1CXKutQCOz9X9D0RpVrZp6b4tvbpkNSI2K6ln7a9orSnfldmYTzCOfn6+e
7X+P9nyobdBn4BfLMMQN/PZ+FdV1r22th0zfmrwqmPbvPCRVF+EP3mVuB2sXKRui1cHSp3gTFi/T
uzlXHd7gOfj921LNfxFgFHkyYe0EQ5Lwaz5dTSZdc3N3LZTZXOShon3st+lK3cYBLqTSLeI1DyxZ
UnXo9YM4wD0Qmx/CJyo4qevLmKgurUbzSInMfgRL0xW4hMprPqzRMp5mHZpHwcV5v721nDWTXAf3
8RTXA7FGPA3129oK4cIw8PtsPbpro+gGNv4B93CLOPrT+CgFer+aaEwe+hV2knZb+Njx2jNF7E7F
NpDcnXatYS1m+TffcZ1N9j74TeniVEPYgrQPRO5MxkpNQ5v17Maf3RGH3qKrDyTBlRdkYE71xZ8D
SsDz+Q4tka+h8MMFM0XiAypndbFDRn+28K4yTnRLNg9/VQd14CuMBWbiDMr0rcE7w9eWDSG5C/yq
FAyI4DkMElIvegODQtlhRv+4OAo/T3vbOINZtR74C+ZIEDJ7Of/gzM3XhGZdhp39FAY5cGxBzISN
CR16RuRUOJCZCnYG2F/8AYFI+dqNZtU4W71FabCZVKSb9Sfp1eWS9My9wM1xI3iBj6A/gr/8+CpC
bDdXDs0CNh15lhu5bidZuu7oRo4HIWPIbd1uTpLXOezc4sG911H9GevO5rZIvckxAIbCRugMHr7T
y9pDNgRuAToobsDs3ga1LQit2rvUJdMrxWbFDBt1HMsOzQz3/racI4BB+h6C3cQk/Ym1dw5nd6Ms
xL9hwnCpGtPei1485j+9cwoneLF76jLnqr/fubJo2Yp0v8szm9GPAz2R/B7moqSSIMts8zD1aTDS
h4VEWpU0JFh6wA8Dk3ab1cthxr8VoippqmFIhmpqJgGbf19MJR8uWWHpEsG8QlGfx/f7COOC9IlU
2C06xHhBy+7crgBDxFv/4laoYu98XqBpsdFjUzVL14ynWuLStLK7sjWl2aEHPeW+7U/ZsiSXV3c/
PjXEdIdkmFVXfz8QIIXOyUDYngfnlfRG/kwZtu0g3Y62dRf2PW0quASRZfl5cMcDeJ4Uq+2qad9m
Z568LacwgddpwCF/wl7CGdBllkL0UWBG18zfYZ9qP0D6u4/3jO+AsG6cW6UTtIgxCoFVMKHD/TPD
JZswGoYI/Fl97jz+PWcOwkA+4KRji2rbtptMMz/7OoK4Anl56Wf+u4myO77gQKJ3HMgHIGsYmCOU
wMndLeg9dEo381u+oXn1F3Ha3hcIJvIC5P453FIn+os0xH09wp3mV2qE7Fpz1PfHu6mFOvbeyO5b
vForJMBUmXd8fmvXP05ZHupPnPlGYGPrecwJYCLCbWiorAs3KhCUYZ9F4ydRimidySJqOUBzhwFQ
JGLOqKhU/wL5h1OnFNx6t7bVJSja2QHzoeXi5OMbcdMMXUEQmu5CCnZY5UVDXItGVWhv6valu3NI
o5eCyzTsWB/pEgVq7R4iXvZO3r8BWrnMszFJiyFjKcD8tPvW9TvkCL4qEUEcFn3t/bS6CPq+s9mc
Z8ne3Y4YK3cg9twd/jGlS6JDROrsLVL6mNdxIPMMFf6N1g/7FtVpbDHsiXNf7czq6TFW3uVZa3ju
59izgN4zQ9w68PKaFXbis2eN5A8qtBvvgdGjlDz1EHq2kNLGQhDHj/5H3oQsTf8C7E05cGXkzUoB
kmoGRnfnHPo4cLFno5G7riHmGxGR5ZxoLD+5x2V0Nf1m8vsLRIL7Ty+QTowyOa+myfb59/tr7c+8
bw0AUxZLFrb5p0BW9qnocPJ0u+s+r1Mc4xnELOXGcb/r5eFo1GVl8/qA1umCxdNtQGoKu60EuBjV
QhjLjO3YFDkvGsJ1INYkkRgrYpraJe8MDJn+mBw5/+iOWwMgMNPh8OAMM7rgwFicBXuNiEIZvE1o
ikaTGWjwDt/oET2YxM5wW+T9wpUisHOke5CiTa01EAOn2WTUnYujTjRYrXb8X2QNzCSHrvnB/WR7
wEHrvJpt/HTAYFzPqFCn6iK39+/7VxvlLte0Spqlb9uV7uxmrXg/KqLqU108kNk9MMAkq6qdfEqY
7Qc2bc/ByXS0MVKG65tW0jhO3n7/Tn9akb9fkTiOfCvJLKWS9PIADxY7Dl5emrHoHEkKe7H2/nSK
+/4xTw+OeT/cm+zCx5gkcqE6k8cPlx/vMHtVhMtiC3le402eTpvDt0AFP+130iNp7Wv2npk1Aml4
pbaZQQMaY2MwwxZNBHS/Y7TTqfP7fVR/6BuqQHVNBIj823X7+aB6stR7kUl8tw+bnriH4ayAqwLw
MN6t8inpF1XbhHYCeqZDGCJ4fHWC65UuKsoMDBQurKnO7OIR0Ix8Dyv4MJcx/Bf9S2ff+GeIUPs6
lL7yttoGHdbq1n1rbnT0CIs5xJbeeWi+W5Wv4uslROrN9FjhCuAmh2EzVUBAoduwglQkqWQhKfSh
8qYwdqHwnl2+Uvqq7zSPsY7x4soBih8khncHEYmjZF2YbIlzIEWlT5PiiqSkXJ/m2sm3Vd/8ULFQ
IZg3KkoKKxna/OCANrbOY9pgeG08NBzzesA3jvcbdNqo0eKM1hfuQdroU5xrFuEm4Xlhi6wpIKFY
CmQXz2ZeRBkskIuHh4M5TYPzquVKlr+lRsZW3j5z40YlIJsWbSGUsv37l3VoUzMfyg5gqTPJ549+
aroCbEaNdhQZxSibslkLmVhs4Unot76w3uZoPLzdLShZfECVJd5ZC1tfks0P07lhOQBJUPRvbDWF
e6Myr4g0/Sjz3rFatKAfpP6FtyYftB6xefK5Ko21KM99RNrTC7PLzxr7K9zEdHmh78NsA9IYKn7J
VzkcI7N1gBGlsflVAkTAwZa6WCskEBlQ0zEUR9uoNbPD3SO6V4FeINnlRBkqCzJmTopHAg6t+Ufb
Bo6kdLX6Y7vrqsK2hHKvIJwrsFeahJbNxWFwV946RJAaywMmpMFujWJplkSn9nnN7Ep618bZR0Ya
hdOc/YIm6QaXRTtbHsmSo3sM5CuEVOpXqK4Dqu9Gc7ZvDA34SdJ0dbizuJ7nKKIqfDBe2sbdC+N3
cccjjM+uxAjnP5RAn9V5W2D3aJzDjyNdaDtWLT8rOulV8OyAlyjgAiUH5zboOwBOkJCIL8Hy0KEp
nSN/m3H2EPCSODPWGvIltx6n/H4vQRvPK/Hiff63d8vrrMhgfDmuapr81Lu1d9t92VxOgLJNZx2L
7qW/jg/t4L1xwrD3RhOVfgRZrgMiqF51UuWf9onvH/7UBLIP121xuPHhIlzwQL4qG50/yznwTKLP
/+EP+tS1vd0s2ValIzQagUMhwAQkDngENcjbNnu2iCxVvXjcW4gMKcVbfaigaACoy35n8/ul/Bnt
P6/d33/sp7W7kG92dte5lOWaXhHN4PZ4yOmTngBCFYJtfv+4P+333z7uqXu1v5u326PkLqsUMP0g
IAMyeCd/YuyMe70Oamm3Q4rQiybjn4npL5/6rDI4X9Pymqt/7vf6jq0X3i5ppGFNMc0nNi4ZFL//
nLLx07nH0hVV56hn2cYf4cm3Tf5Ra9neuCXNjLzEDYRURo1aeNngbKUdwciWL7poB0FY+E67r8fc
ifGH00T4QecHd06F6uRtirVHZAyT3rU7DkCfrEsakQzmAsQRPh3p9/ZXm50jwJ8w9XBZROiKRoV3
9ejx9DPGVOz2XXvGMXPAUXr1oM3ECz6ZkZBXudRkqHDc3oDQPAtvJFuAO6s6h7k1qQMhexHpHvtY
iE5ujuXSPAqIlAM+y/F+A4Xa6ZPU7ox8YCD+ZkOpLf7twKxFlVp5XlcMeX6/qT8VNLT2aaCxRpgc
aP+umy6ZkkvpKW9mzIRv3FGoMBF62P1w96KraPy7Fhgg2+lL27ptKkhi/v6k1lZRLmc+TkxVSD2o
4ve11RHJoG1GJbR0fPatd81/RxRJspm/1twj5XPWIUZRgXbnVu9kQTL+GX+EvYHFrVAiFmz33KF5
gSlszsnlMdvH2PkwWY2TwWYfGO+jNIhGL9439d+G298/yVOtuVWTvWxkas7pf353swH+nTBu2vS6
iKOctq3VeAiKOtScs78QphOFlks0+xMhhtBwIbd//wp/eP//vh7l7zt7qqggtzbX02VAZTOf5YDC
jNPlzrXe/MpFtPcnu2W2hce66Z5efLM/VIx/f744bX17Lfdb+Xw1UjmHys+kbD+QvZNNO1ElGAcs
TVfuYriH70gcTuG3q4IDkDL8akKCTXtvLcSEWvdOTeQkC5FY4btshgcXVCKHHoQAMYMdpjoH98X6
Zf1bYP991U89nJO11061yl2bb2mEsjlKPmHdIhJWxIvGfa3TXwIRXPd5Jk90KbeEa47HOfOqO+e2
e9BjpVtpTvgl4jpv4ZRh1nDoK0tRtji+aM0BRuwTt7rpECSJ6fQw48ztjBIRgeXufNYKdYPPEr8f
aKRP5cW8yRBP4d/r898/39PGr+1L42jqfCtgABwRlUpl07UHYJqnt5vXhlj/Tlo2LWDVY50cX20P
p+2QEV61eDhfH0kwXNQewwn15nWS7mQ/QaVw+PrEfBaNNhQ7QpW1Dc3MS9ydu+v//2/nf1/+08Kk
ZoaVbUsuX+kvMT/YIAU5e3PKFgiE9pcxNcjbXAhp7IA1VqQ+7QMhqTO9Fw/KDyMGcSUclHTmaYzA
nx7vQkqVfbLnQbkGfcm1OvGxQ8TleCyPUXWT+0l4J49oHiJo6r6abzAr+/Fr/O/Tnx7TfdM8pJZY
NltdfWI6h6lNE22NpAvYgx9nXW7MmLeOOgPymJeYLm1a0Z2/jafKF5SNnuIST32Z2zHn9Da1Lwfx
ZkKwHjHAfcBfok3RMQdfBr0qDwZC4UvCZc8Qa5t0G6y5Vw/TtXNb3W4CU672F07PJcE7mpCKjOgW
02s0io5eB5lyA5fMFQZuZ6V3Bm8yEVU83e+TVpsXebLrTGj0HNnTcGnE/t0buLkvXvk1a3a0wVu3
9bO4cM/hiG66SGi6MvpejKyz+3l3+ONZQNeKSQoZEd7vS6j985L+311+elnM6pDczuJl6V4Y7NFD
RYVhB+CUeNpCenXd6WXGjCfDD+/udwSmUz4/ojEg3Yvz9UC+HrVco3DGh+4HSz7AzN6CbplLT1iU
C4hn6P2xLHAaGHYm+WjHhGALa1qoQLOAph0ROfyMJytAk5u7qE/mhdddHtr0l06YWVyOWK3o5o6I
Jjz0WRE5ZY+g5P9+F/4oNP9dMv67C0/vHAKxxyHd8qSXvuRmY3TXUdy2B+NhMxb8DWfFw352Z8zZ
I4toROLxfr8A7d9qhFfNlFSThcky7D8F4LedpGWm6i458jVcg+6JIxGxEaQJc/QLTh0wABDI8RGh
YHaA5o12Ezq6YL5sNwx9iAzBdX2kVNLw+J+GHRxWxxgUt4k1PPWIzyATa4GtJiQw48Va9afd9Xzf
VJVmIhJ+0zT+tBu/XXZdSc1RMcTTI9gjD299/uRoTPg5cYpyNE3a/EI20Zwj0CEQxCerfUE/PmQ+
gDvf7i9WCdwzVtvO2d20GMdH0KctTsVOxghDspwoi48TWPiIIPzJZjR6cdt/WmO+X//TGtPId/Oe
ia2wielYkDI56ncbEChIrd6J42Y7uJqQ5ULgKO+YEr6Snv027DVM1rbRyh4hpVgeWZYcQgixaHUK
JJxgjcN6G+ufL+71j8XO92t9elMrFG1m68h6WLC/Eo0Q9A3mk2OrLXZmqT18uIQxuzOKhxFn8duL
/p+siHvx23f99I6k10e2Pad6Pjv5fya/ZXhj+I+CBScS7d1GQDFp7RDwt95NdWiJDGSZqhL2F7ec
abvpctxwh6eP4Wow6Bw6/mBleB/WcdySqIsei+lY+wRR9xDt46qbaqw3V/h5lVszinMWq7LNYyJK
BmqiyJa6cJrnR0BCjxhZEOKX8aGPG0JyPlufn/onO3Y42Y02/NpxO+SNn3lRfEaQjA8jMnA2OMtZ
6CEQrX5/pH6srnRJQm/L+2Aa2tOmmTSnq1FI5+OMnQe+1WUjiJ60PAZp6eLFxUMKlT1K0YSqjgnl
EcrbDEGMzxAIiUFPnsthEvCGAEiEGb/vbNGw3/vETFC70DsKivWD+O0GDTSwLIZbFwYm997JI6tB
C1qj60aKie3ugPEdmZ4+10PmTKqfd4iq6uQdbUHCAbKKWxt+TZwMGu5DxFhi+GpFM396tUhREmlv
howT6enVaqXqzdo9siMdcs1NR1DVCa5oJjRD2WZw7s7rN2FGzRyyN1gx7pmrle79EAEM5L8klNSd
uvEN6BQHXwNuXPZpO9IVbIE3e8+nZjdfbKeyx6PSk4YKEENAIvY6wwcXMpKaWpEKvgEKCsZVigF8
6t6lXU/1mRTifOTz4gtw0JSUYNyI9y4JWji0KQszl772V1l4hTAV/v5sMK399x0yuSf4BCxTVbTn
3vYjbVLVVIvDjKRR+l4aYc6uqXyadv909DRAAy1H40s2iLfd6f6+y70xz55M0gYkfMce3qZF38pD
ieHG2eOfNKyJuQ921ClmeNyNdHWYqMAQIuFPh7tDY9HspdyI6zbC7KpRAxU4vZ3LeyF4+VbD23PE
G4N2FWZTfIfWHbdwqzDV2rr6Stoy9dpBKlraFKIkW/cInQd5H+rR4eKdt37+kU3OxBQLKype5aqv
jO1YnbQ0X4ICVi5BFEA6B4sFLW6QgIVo/CqJa4y98hcYdeXhE1pTlgMDB+TFT2tf/miu/vYRFHXw
WN530fneSS7DbFHv+6AFjmpUnienMrQzAmUdK9jO6T7ydcIgw5OFweD+VsNObcWJ4WFIPfRuaYBE
g8SRyRn37kfJXqpz3qIdQYY8wv5LsIMW1woAoy4tSFJF2Fx8hW8AQwDI9dS/wWQjvGDSaq2TGjWW
Zx3D+57KU5+gZMu2LtPdk+ldmJBtvYJJ49nb59D6OF6clyKjemIHsIRuY7RV6kpdXkpHt9sG4FIM
9Iaf5Rj+o0fVxW3/wNdq+AfVq5H/pqF0GtRMS2GdENW9VC/+VSbS1002+EhwpF/IdEmIkQ7UDuWX
rsxKCNoiz8jNpzCKFVjHeaBt5C7u9AK9lMujhKg5Kwa7+CjWHKv2mUi0Okjwpd6jXh/GNRay6xjN
cAo5tRnUV0LMNPjXoXL0igWZ8/U0SyIJxD4aviPDX6hVW89MfIbY59SRiVnZT9RiXirBfe8deOzq
4dEIwQsmw3zY4G2JMckfh8fJhWcG+pjuAJW57Lwt4vVzYBDec3aZkPPdHBICJbxjK8qwr3fuOrnm
zH+AckErhbJAU7PboLv/Osh+fQgMs+3btLiaNiYPAIgwtaBWQbt5K/ta2UbXkSpuwwq6PMrdZHJk
T6kDOe9iAVfz8KLguS/iBof6DT9w1xpac/7uilmHm3JrggpXuUX0sIOTX+Fb3tCI1xtf23oNaYMP
jzFY/a7Oc1hfMakGrWIuXbxDdz/E581KU81I6j7A3vIN+ky8GqcY17gke8owvUaX3p5jKhlbFLxI
vwEy4sMg8QeDiOZu/9CLiHiZPMYgnIzS44x9wZptuuCazCFLmPqA35aTc0udYoVQEfDSV3DE1ynm
lO6Ft2TrN+OM2IwtTwbzK0KTM56kd0U0/131zJcDJ+yyAuDV8EqWXs05f2kf/GPlt6xAX2x5Unmw
IVBeXO4r+Ie6j8/gPCeCA6tH8mEWLujHG+3POlC/mP2f2zws57dzg00B36/UxhST8ULsIOvt3ncN
b6sjMDAcL0h6QBkEmrHXvBmLOwC12n30ce7fAQtNzxAE0RVDIpncCRhHPVuhWw8LG2QSBnHvgHpi
gOneGiAI1OdaQ/pnyIKGVhKX+CH3DsymcDZ95fvgGp5v4/sUUVIz+31Z/6l4NxXMbshiVANF2tNW
d25l15ZR6/g01/Csd0pPxR0Et/6tPPnGtnMbI/BCpXZkHfRvSDgYUxG1gGukLWnuKTBOkTTVeXq4
ZMZay+37Po20z7vs8SwYFclUbjUoUGGisOxDBvu06M4iZVibWY+EH2mgr85f91fzUEXUc0/1nknS
pCUJLbRqPOtYs0pJ9UqR9zME6K2lgbVrgIrZBOws9HLXxMFPDMAOkvAfkhElxQ0afUhL8tIEoDr0
JswzNxlvXzVUf2pDmor5x8+kK5ZpPzVU9euuqm/ahQnYl2l30u5Dcpqki85cjc4yxv2Ih077vLTC
BFBhiA/U43UqNqxwbcKjt9F53+WUrU953GzZYVSqjbcwoHIBHS7NF5u+qv9wxDYViyYKFmMDYbIo
Cr4dkuRk3zrpdQH2l4MCkXzolKaMxxIGNOuKiDCp24DnZdrbS8wum0XG2dnoJqR42Z75yXTwtKAu
0GPSTyCG7d+lM24ln19TbnWKnrFKwxt0rmoOBFlxkspr4bGwXFIAGEjyoRysmVE8lhKRcaPrUDLc
rRTQLD2wLdgpw0fvsV/f9h0SAfMaaBsooIEwfoetj73kNgydEVXB42a1aXVaFGAwdcqjx9H8smtj
YBLhq4pzQx6CBkz18qEFpvDsWsRiqKDvSOSe/F/CzmPJcSzZtl8EM2gxJSRBLUNMYKEIQVBAi69/
C3kHrzorrXJW3VWZwSDBc9y3b197ZHMMuey2uue74WGLty030Lf0DsJZynfapwbOheMFueU9MpdG
oHFq0QPLjsSGIAlFV1bKbF54eVuZw8TzNKGsiUGNy4s8gQl0vMYfVXWBovpqFBTpFw9mkduglRSK
W7CI0F5gRingM2wSU0uoMaxSa1+Rtk9Zz2tcVeReccxi1eoL8XnUqv1Yfna9B7XAWo03R9vdVT/G
1g+fc5hpHLvmDCgLrtAPCsyO0WrOJiBgO9qzE0SBnvPc7sjpWsW12+90YbJ6OsA4BnKOVCdKHbiV
Yff23Lcn3XJuuJW461RHgBpszjm1hZZAcykJRta+i+3ti8wU6+3JMiEWg87NLJtnuD8l62ELB4ND
eZJls+Aq2YLqYJJ4EnjjNcA4RvbuZsWWpwEiCeNsgayACUPiT9MOMmm+OCTzi3qMlxkyGa9IJrfo
50bsvDAjf0TU7BSwZNgcu4P6Kb/K38lHyofMsihbRx12T+1cMZAC4dK7tIIyKZiY2yiI8AfwgVk2
O38IrNY7p4EEeDEnGilIG0p83zgmsR+Dzmes/AL/TX36hADR2cHSs4IUYqzmTVAjNKAvnjmLob7u
SI8VU+aMbFD2qb7kF2VOcQTjmNwXQu0Q9WBnb/R7SBohwU+w9YyHJzjQXJKFQN4mkVUBl9H1W1/0
IGCgD9l94UzDeZDFWAicCBofraHs4UqLnVYLv4QTuYuYaQ/smZ4wjF2N6U/99yUi/0G1NmRSnXV8
zOydmL/1jVXU1qyiJNcTuy3fWGy4/2DwUBPCzHCo6maNZ8rckrc55DvFhcAlHruX5q/H1R+P/X+8
jt8uMzUzBF0TMuLPTkniRINLZKh1mHICNsU5+zYWNw7Qh6OjcxA8PBO3xuDkF2ip38MRtg8E1sbh
9De/oKoIhNXyRejXYgDPWpj/91tm/mqX/nVFYdSxDBxtoq79Nv+xJMt6SI/ieir5WcOaACcO80hY
xtriKXlNFhSD/cR8Ja6mAFTqBdnWMPuRiwg8vsTEGZorFi/lclFovhy5lJdGFfAPyhGPr4Lum7gR
NcgG809H8hK8pmhmsLwZTbmnkp20QS4uJAJqH0C2sjep28pXn7jXPeTWEmH0EpGaMW6e49ayYtCK
yNjF9M1Uo0U0zhqDfC1bx3cibDvIszzqNA+AmCGJFb2jS28Z3ktSXaivr0sgwxpoxMc8JxGv8WpC
FqMpD206+lNHKjZD7qt3GKLwnaj9IhZHnVhcactRDjphSoIuAcAcza38nGw5/QAgjRC66TYgsjjx
C8MzhJUC0yhxyE7MxoNFAAsXiqACajLIojRPBf3BKlK36bsKAopwGctTHk7bX/jBKV/HfjYk85Y/
pnm3M5BMiWgWOHTltnp63YcO3m56F5C3bRyzHVu3r9E5noCDOOELGs0XQneopk/mhX0yWMu4nm5r
k6CMDakq5ADhFyVdTwaF9EIdOl5uX3WQ1DZw8sgbOIEwVe6tAW9swgkhOnk2IXEwvWJ6kmfPrfLJ
JvIphfbEuoviaOpc5mfUTgPLbkK+GvCWZglRLscxRI0hYRHikTqr5v2uHJ1rtqi6XU2UBthVmGc0
ngWQeh/YUn7OuW9pG2Zp5bSJrVxucNSG2ci7JIQW5dItt6FxsWvJUc5biinjkCcBpW2DbXtdcvRP
TdtMWReVW645OCET8dPlyrWGuUFrhUzDY8y2PNIPW+un4ihrezr6qYLPlsnNzwS3L71GtqVi2650
yKBnTnDq50aza5asK/tueXQ6NHMgcZ4elqp4NQB7Tn0jggVzZ1Mbe+2bdAFZeL8UX2wQFJjICoXy
fgpHsB5hQr/12MM4TARaNhtAajx6Cnh28Om1N1w3/TkiH9uYdwVQxBRCutPSyLjSCCXto2y8Z8ob
95gIeLQiKFoPOgHxtX/MH5bb3DB/wY8fQUalBO4diviQI2RrNlF10j0srJX+3CUMnSInmRYP+Njw
xHGYawQCmWTzxc+dls5vHSnni6oKS8t5lIGkO1y50PozspqKY5ydaFa7PoyaVQzeGts2dhj8Bdx2
78BFO551vuBAK+5KUMOCrg7R1REhipGkRsEFTK1eNQJgVDQL+kAYpVNhohERrq26dMs4sVJQdBZP
4A/FFvYjv3J5SW6kIc6q0qfsyI3ZneqNMbm1G7jb1lRH0LRLgh42OrQ46AQ36Jg1ko6jsFb4y0/3
OD1gWxIkhOiXviGEWSQ/vD5f++OVvXyIssOs+wb6lIEey97p2JTzVXPVwGTjZXA1FLe37ltZ13sL
p4OxBLH4TEJ1X4UVBeKSBzUvPC7xhKSJBeRd6hHtJ9M9MZkVQN0Me/BqfhW6uYXAW/SOUGagVx6V
U3oB+jd22KuvTLniV3ZDzGFNmDGiz6mncFrzHpf6gvKGbw3ZCFQOe9qZ+8OtZb8XtvVHAkeT+609
p5/VRZsXTDBqdzzJavBcPy/SiVGQyWcWlnDweq+Y8lxXBW3Hrd8rZXDVd/cT35WGW5sNtNzmSzwJ
aV6JuAQeEz403SFfApjAAmIB5Xcvw9i1VQJgYMfOlZfn9oqIDF73R9oayA8E+Mpw7R6fKq62Eqyz
G6M8LnDxKgqpr8uUacGG4ghhqzAconpvVCepm0sLKm7lm/JlYIghQAtdttaMHy9FPwrJMI95wvhj
WFmGP0re4RkfomhWntpsy0lQwwOlflJ9xh0iO+H5ooa0WVN3OxIduukXFr8yAhP8ZJ4tP2pwJKIg
ErTWMIh/bUCYkyW/K474ChuIGq1X4kEHZ0iw01oZfNhnw6f0WIrtFtIbVMticZa6IyBBHQjHtgUY
SCVr+bG4rgkEENfxcZCcQnOlnfpmZAHfPMJAMfgQD7KkoKLo5c/ww0ZWlJnzgy+HNaiETeU+UTdf
Y45Y8masdVWHKWIVrLwqHOZEBzEVhfVQu7fY6ZgjcKft+/aj2D5e1MgtC9QtZyzoiZYSLP+YFyhZ
s0yzKYlJOpsUDSm88T16V956LLpZWMcf1icEEOIJeA5uPnezKLEW4nYh6YfPg/kt/9yNAJbKo5lJ
CmqGaxmftC49/ww0El4M1tlqeec/buwc5HANiTyg6bWSjxhoGF/RKcKUwQoeTmVyaaDUcQ3P+eCH
JxjHs1qt+fSiaHpCJpA2e2HGC6w7I0ZNdqerX7HOfczzCPOwJSJz89hCH+a7tCN6m3UVbnyJtSx8
kt+ZQgzLvOJgkknMtA5x5CYtoX8rdV2/agfmwibRcqqjWZepyeCpkG21nUXXpcCc1nCNdsfvc9dt
47t+JSWLG7QBDn7/W836h61+3VB0MD+GZJmmKP1WgGl9aojVLUX5yN0Sk+f0xnzdDCdRlpY5V28H
Npvp3QQ4lKLTdRswqVQx7DaXjrxLkhOfaUu+T0Ff5Cmxf30uCsFFWEZlvZFERLTaY5ux0yy4eRUg
Jd+ea11wcRwzD9Ed/SDD01lxUzN8Yq08BmLiW5mdPwMV3Dzhl1ww74pgI5Z218U9XipPh9OyNmeJ
xEzfkS2bwgVBHYkjr+ZJ4iaD15HMQCvSrTIm/OMsM+lv5xG+X7oFqrPcU7GHEyNZzgTF51pvXaAK
iQPYF3pl8lJ0tmq4ZesVJ01bSLsKWC8JHvd5ne+4ddO9LPkI+qTKSp9XUi4+72iLTxc8fPIkHenK
Rj2LFOfnAiH2efc5uLMTvX9Bb8cSX/FVbpMX4ZSonvYuf2vEfnQzzrkyeFYT8JJ9nFWy5oJD5txw
oEhv+gudHy0VBMtkJ79rOMa/0A0F0pkutGu6A/j6SBbBj9xM/mrxG5A2g5D4MHAQaVwNkbAASqS0
8+ThtfCZ+X35UWpQ78QjZETmzBPstedM8q4i9/AsFt46cAwdx64N5B4rwao93WVP58bfVjjo1/kP
J2nuZgHnyQ1+4bzuSR+dCMWGzYs2o9lI9UO8LJNvW9upJHDRcg8uZJ34ObuSIvWhJKtsreShls3v
+usIPaL0SurUFIT98kmyb0WN5tXFqe/D8bavxb+YY36JTL/3HqoEOw6FDI+M8tujX6f3cnje62xa
y1OAL5OVyMwzsQUvZiBJZC4WzckIDcMY2ffukw/pTMiXfaFP864oD2jxRtZiD2nMIqe4kj/IAJg+
mJlBwM+y1SiUpsSG58NBcyDvQGN7Jsoccy5uhZ8axwmRwABcgYnuq+/7R2kTLzCtFmiglj0ECnJL
mmO+J9XtyLREmnMi/DzXd3IxEY/LtRZCwpc9NcjeBWHqS+TPaM+1pc1hy778d6um/FGzU2lwdVMB
lGWYv5mUr63Qif3YZSdxmNb1qPtQbaaN6utcyG2R7J76sVk90AyAQpEt6DTdSj11FmRVu2WLInVe
DR7/fFbePPMsrkQ3vtOEhnf6FXTTyjFUVwM4n730laty5sTW4T6sMzYU5TliASG3Dwe+cccKZxVm
gLirMNdsJDaVOOFmDeoUsf/zkXgPyVVatxEWTKi04bVUDpz6d9VptNCipRC88ZVXXE1ePYG5jWeO
q1yBZ+y11bzihlXR3lxcG5arX4m2IKdSOo4LjqX4sTR7v3guqeLILBtSPm5XM7w4uli3uW6eY92W
nBsaVnWQCvc6OJ3pJBUapaNxIO3yI6hmA77LLl0yMTAJlCAVrnMjdk0gFQn0px6bDWAtS8OTQUlB
MtzfN88XUiQey/aMpvilUi7xWKLcxdMIgnBc5SPGPvCNEKceC9Wd8LiLrnI5y3jqBpa2XvM1qHsm
zex6jLvrK5c3Wj/7wtou+sqhyIT1pcnt27z5zkciIW16FuU8kK4wzBQC70LReZ4GoMXTgY7yOKMa
J6HzdCUFDJZuhvVwdT9w5KaNo+U+0FoLV9BZ/jL7NSgv2o/SmGlhyim2iTQAtfoUsGnSJOy6HZUW
U0HSqKdLbgp5jrfk++YXplIVcXvGgg6EX9K6NAeOUFIaCzR3dxxtBckpdgH5XuOFhkoKm9wBg2ni
nSXxyvRh0nYOM1MeBprObw0zltNNk8PWTwqbXY9fB5k6Lb1SfBGKwEll+MkYQLSHtHPiL4zXJt/Q
ibyB4kbetnPdEF4cuxI4pIt0peTaNZYDD4JnciAMJuAkEbyOYicsZJIrIAhV8Ipk6FLgyWAiWG98
S6m+b283ombhpN/fYQkyEulcXm6bByiZTRkQhbFmGC4HJckXTBk+dP/+VUjUZM5/f6t/6Sv/OgMt
1uEoAEzWgn/Tiqz6mWWykGcgK+ulYvkN+2/BbbQ1iAkLw5PIRCSVYvLiWXug3D4JWWvjpfxsQzrH
cU1vfru6yl4K8x0rw8VyemK4gpbGz/X7Rvrs/PmeGXb+PsBOOSWnxz1ggWZR0SpdnfsqIWnvv3+h
X8SA338hDXjt/41xtF+G339I9UJZ47Ixs+wkbRC/Rk8/VRG73rOHi2XhXhEZCrup856birqmtyuW
WmP75iOBSTsDPcbWvx+nyCsYl7NStSnmVGUPytylGVhzc8pLLVeC/2QO4BUeASJ2NYeDhoyQZu51
yYMGflibqyvl+75i68eaC8Ho0WwMFwJJ9sg07uPIbrHLGpUfe/K7/Bd4rPzLjP6vd0A2LFWZdDX9
F3PhH+9AqZdKq1dGykeKBJNvoWAdxfuaKXvF3YZb5EL5RgZr+qF4ZbHjRJ36x6nTt4dVHADe3zSX
57xvgds6I7FMSyJMGJ2GV+KhWeTi6tNeW2bMpE9ny0yegW5gVkzMnoE0xD4o6cInCacb608YOpgB
MIo9lsysGf+WrHFtrcYvxe2j3hsDbEVlZLizSFpPJtDu7Qa8sHFIJeqBNeSZR7zDWZilLiPy4qdk
5beY0GMTcEg/iNvccDJivUpbCvnKMgy+ufpBY5udPvagALZz8TUMngruiJjBeC7s5TmnbuMJIatT
wkWHfbhDtk7AAdril/gqfTwOFU2r6jypvZGUidfMiGF9ritH+OHLTAe/63+w3RBk9QntGUHDyQlG
xVScons7JCzp8+igeqEZPPBZMFldm1+so9GGYh29R3Y+sGFCpcX/+InY2HtngHKisGOpnCtUnRVe
voY71P5Y53RbvGEXyeznqjsObNuJxqxVoP/g/EBch0qofKRbRZtxgCWoQs/zsEy/ooN14Qf+5cGi
IPrDOBGL48QhNFnf/zVu/MeDFVWd8DQGOTupqscJiMdnanUSv+7W7bhkbR6tLx5seQhrayciRzCl
R5EjROu9Td2O4nvTLhTchS8jCxt+9sWnJBZOz4bISU8Xd+4vYl1EArNmU8LdomNAhIe1RxzFxTpg
4mA6zMf51nIyMzl5kdm8XiuvwzVEv8DGgblDJLnG5i+wloxY+5SHkpm1Gd5YVOwdAaPfG5YsniGF
/W0GHAylGTCB7ERyc4ExcPNY1OXECWxZpR9mBLjddlfQ5/wHSyIyUZITt/IfzPE0m9k2qg0zsuEj
OwoSMsTth3F9rXoDmh/GJErh+QD+Z7AF+Sx+UOr3u0Z1uYULGuo9ogKiFDXUnWze7q063QFjIAug
WBLLNCtoT2hZp+KKrLZi3WH8YD0Qr8OcRcvBjfEJ7VD4ekpFRMh3TbLTReI9L6Z6YZKmJD4wk4gT
2dWjkIEOe4fPoPwsCAnwHlhzXJ4Y3StecgxTqc3JFyH0sfbQOQrIIHna+q++9BvodUO0a0Ssc4SP
b5tQJDup7PAe6F/4IRh7dp9M5fRoFQsh8+6eSc5lzMk3wzykrPrRjr9pXfrV2M8OFnncOv0LaQK9
O5Cf4Iu1X1czCRLCjuMCihzf3jXPec1bzxsseYnk0SIXY8Cqfgke4zNWvUSY4/W8QvFgkfQ2Jw5D
3t1/htRF/6ovlE1iMedXqBgrLhBAH28DG44LkofaS0w0rOzJA0cTP+E4nmqOwnxVqN64JbuKTgdh
j2FAPb//dHO9PzQEfqZcaxqNksfvQIi7MRPKsBRmyTshXDCJ747GRNciBRSTnhD7xkZ6M+pNl6LH
+0+spTzJw4IEgYIdq3uYZ27FX3i8PafS9dm68ed9RYIRkjZUGkaxGMXeHqxibq4KOVNZWEx1nUCu
COu0zrAnzYV8TGp9XJKvtxcwBRLhZpT/y9x00JRGglCBhaH0/G1f5g+IYh1HJNtW7Fcr6v+tuf3j
DLg9rqOpDU12qsLn/Y2itsZhBTD1B5UzItmMxdn2qBheh1T2oy+VyFWNoD3fDsLb/bHko+BYFY/1
yCB03FIM19lfKpo/sEJ1SCvglJjBWZpqTq7Gf7zC+71O+msWJSeuKOBAVN9k67I8vcleiARtWBB4
x/uC6YeHPg8Nxqd8eST3v8sQ9Q8bY/98Fb8bHNQokW5qa/EqTJ9RPx8343z9PfnmAowuzOjbjS4G
XLxG4wtMZW6H6Hw7YbPsfdJkUSCebn1RJdSjlYATB4dfv8Exgz7QVEFE5uYFTdfgsDhXwjSsUxjd
iGgF43VtISKCAWo9tfqLEcIyp3Lw99qC3XqITbjcRXZK/vfNlROtFO+jkpx0jAjkD2VzMMDJcJAE
T1Lc2Aj16LUkfPejuwZj7yXGxKWVb4He4jdbGvjZ8HIYwXBpZJ/HxhjWuFC48psT86qECbHfavu7
iMbwCaw4vYb9Y9fKCWJCEFUf0TtFeMN3yVpfST6KVz0hLVHQEVdOu2cSaufXbMgPvpGfRXH52HBF
ViRfds4I6ccqdzfhUBS2Tv+kat61JhfDhRQA/6ZeKXyhO+ThsKqWSTW5F24cn4Xs4+KM86AdvTp1
umgtVt7d4zGXBqdvQjEPxbMxMlQgfZwBnLJTUAUNlgAdNuI1YMuJK2HoqJf3/MTwO75Iil3dDoY8
Qzlqv4q19mIxTEq9agx7jizv0QVpth4jJ7pzcfjcc53mSMv+alcJOYTzGzmEG5HiWQ9LDLFXZo4B
fh6miGI169pJm2hg5OFgzH0mgZgspKCO5mmyy1PAziaexLUMaJaoOxN+I5cvt3ZlLvgFVWlOrKym
upMt0YIQ5eXqzxXrkMKNurolYBIr1nQZAkxQB0fwkscmkR28iNh878xZ+GOMHxq3NWf1tlohzTEf
5BiLCfXySVvlC7cV7PazRYnH03jEf+kk5nwYNzAaCFdN2YXN5srIBG3WkFkAaJjALgBclTTX/UkP
zd/R2U/9842/cDpCdfeWzTXeHjK/HuvJeKzPsKLGa6bIGDhRFCoAqTE2JtfKp3KUQiE9S6hmIups
jnsCXJ8nNfbtCXpoln/GyO3rjpxnGW/OKr7whFFEF2tzsB8L4NfiBW8PHfw0e70u5fxFKF2aPypr
KunIrefUFv1SJelpT7NR7EQc0dVnw+S58wE337gee+9mOWVylpIzqugorpuLpNrFaYSfk68IYewx
vCbqBqWh7S6t6Ny4EQAZIHAqjlC4xSsRlOgOEJCKE1ezxdXxIOsPUovwNZQzo/NE09GJfi/c/L5i
stY/6evCB86ucZ8PS0l7z0kYasN0l6TewByRyxi/EdDPYVZ/KD7TwaY71uqHdMftbg+CxtS8sylE
sK82OfcnbovgTm5zjy+862xJ88nX7VBYzCUlmxoyM6cp/jC5k4ZQVaZGvXlT1JWgelTSBwp20Zpx
Bdelx/RT0R2yGpMzmxp4P98onZ5nPag01wJotm4NLKWz7DPaiEc8ongsET8Y6XAlYrbhYVmWzRIz
AzZEct+4AQEV3E2QysGUOsgXYcvN+cwPLIHJDfIu0ilWEA6VkrynY3tJOne8OpQbVzQIVzyaalDm
vtzaecqnYVu4ovn+n6Tv20FW7W6BRHiSX9I3/p7CUzYaG7tk01B80RLZxQZZgpInWUxGL+436Bom
DvBJkG1Eh+HNIaaUyoiixFgabeoxMECSU3tEZiDw3WX9lfADeBhE7vgP7DguoOpAcXsxYDQoIP8x
kRjPFF7cX4SILu4hNz9xg9eAH5vXXvmh8u8kv3whTuYBUoPmXF0Uj0BHQf4pkbdu7+JRXFQ1ZJvS
F9sZRVWKGfM99SUg3kyfw9ay9RdKsrJ1aEHwfa6AFOPEx3xBBerqX82xf8dlyhSkyabUxQAXEA4K
wqtPMmaCyaqrgLCRLV8pPXKr0nQS3IujdY631bf5kiJ5kHREZ4ZVlZgb1nBQ1+wej4fJWBobEX2D
HZ+Uleanb9Ey3cqo0tvKQ594PCarbR9i/ZcZnWwec3Oysc3Mg8AXxr4duM0ZGpKqBKxuT27oS0d6
zlbrHMJk1eWjhB+P81cFwNH4b0is/LyodPG83tcqRfPcOHNBmIsrSXO4PZbQ3ktKYbxtOO931jLf
IeBojC2mvS28qbT/94+ciTi0+bVq+e1e3/c+qkM/hFFBGvQUGEUcYPU4Uq1nmlcczZsXvZLazQd2
I8KXqDBSYp2KgSPyspcF8bEFDzvULmhwPcbogf1/NZmDeUxSx+w9zmGObZl0k2ZZnq5ziQkc4wV1
DyOGRlJclGvMbGa2xLE1hvo3aBfkq8v4IX6Kx5bhCzPhhVja1SdTYiO18YN3yxtVw/G5L3/Mh9MB
w0md8gdBPiu9RxQiVRe0+hPnnREyCY04AtlY2GjPbSa69x1WYKRd4XjVXfnFHJyKrGLO4oW1xOZI
I91Z5DjOChaHb6GFBsa3dDbgXQdayPsrOfGHemluIIPFSZ7slO98Te7hKxNqoZ5c+gXj78V1jSGG
K8rJQ2nLzUShHL3Xmot5n9EYdHT8+te3ZvCIlHu8Yb+tz3TTH0ZYn6N0IqPNKEhJDhOYPL0Vy8ch
iT0Cr5h6qsH1eP3qltjGxTk9mmLaUZCzkLMtaQnXOs7En4THFruCU17EV6qvbl5gC0BFmnM3+yDD
U/e5SI/GCnwUVrP3PmRwFL1FAYYDlY9lLrROtDTDBi0Ff4tf+OmSYN3Q2GH4NnbptnsRAmnevKBW
tUCylVn8xaaHxUeF2P/zyDxm+UYguQ2xyDylY6DCU84OSbKJpMl4X2k2L4vcMy1zs7D8yC/ChzRs
YmlblQ6+C6H5iEgHKKdyyAc935dfPLt8c8jGe/wQSnMZDok4b8e5wafZ0E1cX1rwdz3xI9wrJX3d
86tnJ0fZyeq5xBLUeZqyKAxfjJfxK29k3rlMfiy6yGxRDMTHzTPLFSNn5GagvruHle5yxpr9Esc0
A2ymGFe8qWSuaS6W8FT6S8Gq/cuSpzKnYPNZkU1TgQH+28adUUadUBpFfzTf1Z0YCkERVIvaYS5s
w2pH1ZVhMZJbMTM3uNlZKwaI6ETsjcYnroYQ2ypADsmnkSfgo7UbL3NT5i2RfQd8kfkw3ANA7S6F
j2/8pZHR//zaVVU3yRgTVem3Wru8K0ZnJDmw+YODRhFje2c4u00RFn7qTfMBrSy9zp5MQ16em/7Y
L3TnubiG9aF/ybfG5hYoL91+OIt4EhjQafbwheJx24rH9BXrYRXc5gZBgOYCI8NZ+4m/o0U1R0e6
smFFWh8bLyhWbGqRil7hULaC4vO/eyTymf7dTZiiYlkikSsqFNzfJkpFebPq0UpyYtxmD4Zfc9WW
kyAlM5K7giBtw+7OOfZRr9vrt7DcyHS0vnAY38ZXsgCoDzEaU+11pRe/iDxbs+6nQA+qdVc8Zwge
/bbQ1mwqsHhBaG86E040VsXoUQnce4cAu/KjFzek/vUfWT5/VDvW2QA7MT7YEinR0svungRCco9h
ArsuLNWn0u8gRvH9YvEKiwhmX8nlUwDnNRma91Vn68DEsPuH2IaK8XClgtHh35OXCDh6Nmkf3+K4
ZhVG4VCnNh1taXW9B/kPGZDNwdwT3SoP6E3eiGmq90EIEvSASsD/r4unp+DfVdeibfmS9w/uFJYV
thi5O4S4OU0YwbmZQ+1bvDBFxFWQbnrk+R9GXc0BbHh2MngOwI/8RRs0p1Hpb33h/3ySvzXdsXmV
sj6+5qdRdRsY78ImLmdyHtDjPkcvJnV4mEmIt8jmtsFaqDm7b+l0UMQm23XpDBtlP8ZvYhuY5G2z
LdKviEjdpP6wuX2YzbL4MdzhK2JxaGldWCS5Vkx27JgqgR0oblTV7XOncHh82bbQaYRPKl6eh8uV
cy3dxxtu6jqeE4eML+rpG/MaTSkc3/ITd+2G2SKPE/L8y23LGGPW5GTXusTcNOx8oPH/92Ov/pqp
/OvNwnVhSSYiq6r8tvwQj/1wh4x6PbEEiL+U6xGRhw22yhNk1kjbV/orOXws0CzZ0PGyYrI7WJ61
GTC67sYt92sgcdJCgNL8xvBA6SGIHmg/XbwZpmETz3MCnbprzvkbGT+sz3yjUqJ+3lnrwP10fuSv
eKrMKeCTB/t1JIWi9Iy3xwIo6z5CVePZy+h24eOlBzzocFeyeMEJJNCQEbMe0I/QJNOs6asOaxpG
PQ+ndjZ15+v4RhIfaY/wHz/x08REB7ARQdTpixmRVcw8blgwW0N2YccR7Z3dhoflyfv7w34ckNVT
RqAzaGziWt4pb2hZSLUH3b8tdF9a3jfNE2Upx069KT646IrFBFNisak/YgJjXXekGf7AFKROYbnc
tWi796PE0tYap26yLfbYFsk1RBy6BuVrhs9W9q+cAhQ6qYN1VT3X85bubqm8ytTgS42wTkzSeVgf
1ZNVY+6d3XK/YyeiceoHPQZFNxiKzuUd3OA803d8otnr+InrMcNwuMDKkcPxQtEsfDaCn676jT33
lbaZDoqeGYEbz2yo9yGNj4gH/goIwMEiHsP32jUvH5biU6LiL11Jxmx/U8G6OrpAeg9kCypw9qWY
T8Y2s5IjFY76wXBaOClhMaFsBG2jmbPnFTeTw6yZrQBkAQTjRX2sPlrqTlq9tRSwajG+NDsMNY8b
LRsFiqk6pl+zWkkfpPv527go8OsfELzp0kh0Ysk+4bDTp8DkhBY/7GkvWFU2gE8pzL0pZZiRr4uv
u+HQkJiEN67UzO0wzegh8bsj2aTN+mmyivarxb9vu58W4IE3Lnu0gXuQPmkNkWtmj51FPRrPB07Y
+eSNY+s8zrdJvWAEz76ItX66JScpFYpbB2nuo5cFteSzzceWRNP6KYlHlTfw6FaOwpCfdYrEMUVy
ubzRsm/fxsfzfXyvf3CQlzv+JmLG7zrpBhzc12/rZ3S712c+jQtwOkqXZhtbc074qgkN1CGyiJW9
+flomWDxsnApAcxpSa9bZvurtpcofcvsxcT3d82WFPp4gopJLfUp4bGDjqy//lyhO9Jl00vNNLJT
SscVPaJwTRZRbUIdUrbd1cwuu5XVrq5PxHe7KtypvyQpy8N9B+SvYoz9M+BXR43+Sd/k55zOU+oD
60zkbDZJZOXpAdr19pX3k6Gf/77p6KYAT4bVp6yuKm6FpapSAXh4GrHw5Fc3DzPTLU1X/ct1If3x
urCIWlNw/FOW/X7xK1Y2NkOZn2A/9p5oE2uxkrfqDJSWXdLV/veJ+yfRmh24///jfrudmqZtH3eB
H0eEPA5JBmVzYQa5ay9jgQ0MJk4UFnPBzmcfKPRlaHqsO+pefsOLfptb5MQQqOv8TUtX/iCmAis1
iM+0LFNi++F/xdQ+yXrdRFE/9R4T2XpOuHnBpDTqbf2j2GEn7ueP8HkGMW3aBliXczl5YtCaSCRY
b3uwLe4HZkSfM3zW/RXfo/9bwjZEiRGyRlAABfTvxLpxHJVUEpP0xMWNnNtcaE6jnxsYSg3nj/s8
jkcah7a1yzdFZiHfFjkTtbWyqOgHW1tcVVcH6535/WQRAOMl98P6+kZ+Sfp2x0Y545hqcBY3TqkE
nbpGJeINN1TWxGaYY4V3nfBtCQIgC8qX22Ykq4zCAUqFuZT4uGjUMclM27n6C45SSiWDgEhM39Jf
Q07lf9epGCS4qy0yE4gD0X5b7OlkWU3J2YintDU5RKXkTjFenvVBop0hws429hkbCmGNF4Vi2WB9
D50Kye77js9zuptlcP8188cfdGhN8LvhL82C/O9n6X9f4vTv/zH1kHE9qHUVxSeS6psDFOPyeowy
l9Wv5u0JbpzVEXbzBzdCwlzo0YKrWOoCLNl6t9REz8KCh847k77/+6v3ixHxv7XO/76u3xqwR6KK
d5yz8UljrdOPA8mJIEFI7Jaka9K7ZtcVfuUPaUaB/ZzR4bix/WJ+vyhha2MBfRPf0M/eFLAj3Wt2
GTb1hpV9HxIBISVQHmA1qwGbAd53Rjhfv745imuFFFELgtWW7NjyLc+22dz08Qq5sVOuvrXZhT1w
SLIznJuNvSjIsTIOTVguZV93q+BAf70t5vAFiC7S/vIxKX84+f73/fjtO6/fmlHpNDM+IU0erc3t
GuS0j77kWfR2rCVtJBLLRFgYjbeX3XYZnei8k63i1UfJ0/12LqyTT/Im/DjEUrklcBp+WTa3XkRS
tR7rdE3ZOn73r/Wy2E+E+ebq/T/CzmRJcSzbol+EmYRQN1Xf07cTDBxHiFaoBX39W8o3qYpKyxxU
VkZEBg5Iuvfcc/Zem0rivhb8+xkDiOCjMnJpEM+JpcP18p3Ag8DQ3JOyut5NQ1fpFXQWFShFT+Vz
qEREhTvEvCX5RuFrpFGEzaLn4++dlvkxcj9q1tty5GcBPibV4Ty9EszG1+dqNHIrkg2ECe2/DAAl
AldkHJVd+xmpX/kaHpUv2V+UrrKNdpV0eVp647+yWFxFMAdE/TGpnysJmdqgUdBFVaZsDp19qO8Y
5AEVaHnf9uc8GjMiauDDDE/FOvPRmYk0iSSEsk7pj6yMfHkPIS4FjIEWq8+JLpY6YnT/4TQkqG2B
GNCgU7DAwPGqj4c9hZldnHvB3dMbxNRTk2eYBplNb2XaxeXx5lB8LzH8Gg+LnbMw9RkWauM1xsnP
j4CxMT1fenMdJhub1Wo7sHUTuxEmCYFeDH4EZg8+U6pewGHd5pzWKInbEQhSq/z2xxHxJI+hPTAz
6LXqPCTA/e3CH7nY0lwWP0+2ujEulchEYWJ+XUz3lrx5GOe3Y9LdE2aYkKKrSwdTgNlHVhtLKuZL
l9tJc6+T0v5MBhZtUvhSXrXp2Fbsq9uusQnT+CKSzftgDMWrMnSQVLv/vCpI8v8WAP1jAC1L0CXO
QX8mYtzau9BdrqN0+QEvlFHCl/aRyb3H12O+bdF/e6wXxI5yb+zoH4obHYm/hUjHucY3i6+KwNFN
hWUQlFBBnAC29U1ncSjppzX6HIlMWAf8bWWKFYziYu80JoPnsz6XefDxOthlX3Jg7zjCrKCEPz7D
dUZCHyMiVOedr28U8NQvV7MkNz8gjCAW9U4MoLC9/Up7S+FB+FFJHwU1FeSFe5+3vxLtI4IHjSu9
Z4+TkIWolWL4blURr0ogTGX88uT5qCIWLfuG4mduulSsR6C57GKTq1P59CrghpotcPYsvowVbGs8
vk0oz/YeosU3HR4UxBGLIrNE8+bovQ2ER6XFEbM3cXd4coB5jd4vBWww/OkbmCLH2aRzlbGyKQ6K
sV90U9EdWYxN7v1em43V4AURclLZrSWfK27USHGwM86fIwAVYIY4ogHIa33RnNxI26RX7wvGfVmP
uYFCwb0l4CVmedAkoim6jP7MwZbjdvKc5RBjl2kMcQKNZR6jrVueNZ7Ie0jbm4eALqnNXU/R17jF
CkC1i3JdW8jxzSc+whCWszXSkBtp3V9YNqPw7tbeJgslZzAfWFcbzw55EESBETWHiHeXHTjuKe6U
kvxEywddicmUmKaf7n2hzxXOM9q7bdCNs+Od7eLiMgCOFBdpZyxM20CZAQdPOBK6lQVxcHx1yZ78
2mhTPKqzDWnTcR0usX32lhk1oMPDxIKsuzGsj03Nd/+L4RQGYB0xiQbeWnr//NT87UNDaIqGUFPB
MPtXE+Y/9vinqMrlI08vS7XsBU9MbCnLPk4zPN/pq3c4YDg9SxhV280TLtXP6w5/ieUIEyOSSyzi
SBVT54Ybptcz7VcwaERiGxrvhpwJmx9an9sFix/oduTvFQOqqN4SFmXUEseQSN+v0aReBMxrZsNi
g8b38cElz777GtqgDdLRv9iD/7cFKtH4HNIbxJqiSnzw/65qqmedvd6PNl2ClPELX46EpXJAiBiU
qKLLabH9zOWo2IoeeZLroU8vFFtoy3TGZvgz61yGjNr8kqiBljGry011kjKMQ4RCYNQsj4cGu0n4
eZkFKlxlyg9xhRCxPQNMfOQsjZdpGXbbQXj5F8ApGQi88z/rohEBOEPxr08o/1GvKXVXM1B/pgRO
j9w8uri4WO2R+SF8lGYui9D5MrlPxEjHTgAPXLF1CmFjb/fM3qefE0LMPANuj5c7OP3c9y6f0ESV
vDq5T54+FH6eCJaFhObbinFysaBn4+/R2pO9nDscu5t5cxQmvQLvlIcFnUL3srp4KC/H3fQ7oVR4
ensPra+JOt/lJvILmz6/9bIOXyAJpByYD+tLhvJgMvREsHml9YP8k5qNPTE14UkX3sdsbLTAtJX7
tAFphq/WVpwvg4AgZ7PHLIwsdttBFxfNisEqfghyp4TosmMvV2avkNPhK1RmiJNv1sCnhO5fJrn5
Vw82wFFJbuMev8aTO83Y7mrcbSIMSuefH7u/addxiRRdlFQZ+wPuh/++CdPP7aZX5Std9mTJF3Uk
3tuEdo+VHiuJ4+vXHrdJBcmN7pSVBre4gJVY+NjuOdcy14CjBVyn6cexTBCIML8z2d2TRjqYw1Xq
z/FPl1aO1TosxD4jFYIZyogIHzNfbluHtTM1v+uaOvWfP5go9sX3/9yE//HJ/rgJP9fX7bX/5mxC
bjqrbe58CwvOpiX2W6NWh4ZhyhtUBsS8jOZkG9kPeKIo1Rl3Yf7WGYrkq8KeHUX0mQQUbHY99brP
j6O/5f1mZkVuhTYpQmE+WFLsydOKe+JrsW3HLbsjC7tGN7BZsZORm/32qEPdzgLuQD7p3hqZKH7i
K+0PLVEndDeshrv0Q4KM5ggYBvpH9AW1Mk1y8sqf86+92tvPuNrdFvdDZ/O0zLgtF3d7/y/9hNH/
TGZYljgTozIbUrwIf94RVa3ctfQtpMsRXLIPm8jIHbJpEM9g9X0FgnLMItReTh3XI9pz+o4N40U/
Hn4HfUkUZz5I2o1gfdzql4m3fzWRJ7aqkYth9wSbQUP3397yX+/pz2sNxk+Wwc8PRUCl/30XX6th
W1zVipE6NTRnsZiuN/o7aFdfWBlNMy2EEKBCV25z2B/s4Si69oH8XowGcLLMFkcDRj5G0Fzhj/M+
0N9/rK4V8z5bfox1rxHnXwWPjsv0odm8RDf/YY45uGLDXX5qeFnMLJ2ShYRNUrIkatCHg85okML9
sh/3AEDaRKCoPrZM/2/rErEqaxfFEENkd6gY74P6Gt87BzLdHv8gxz/oYhzh1jA26sO7MGVgMK8w
hdTduGLOXmhfpQgnQy6ChAkH6IEoCDT3Uc00zM7Pcb9fYg7FqCwGyje+giM+MXPNU6y6cDNs5EP7
q4c49LJQiGTgWGMU0om/hdhU2+nauL55GspHLDW4b+IhkiX4MuancT+61+I88ctpNsWPn47m3dPr
sLYmT2D8I//+mI6ImyzIwhkjSbzvt9hnbma3+MArlHGov2B9IUB/Y1k2mIco0Hw4SMjYxrExiXZB
DKnK3WTVI4zDo4k0Q4tLAyKvkkoOPlP1EX4n+HnY/dCvYBqv3Rs8gM58ReqO3C3c9jnOX4gw0BR/
s8pXRVfpJmDkqAj3NUhCv7V0LJVDdk9gceSuQJnJ4vbpaC3GXCenzeIUo3jfBmUDCKKxERbVr+jx
m02RS4d4t3iM1/uVhGuURFuRzinda3q/8MpSVFCYuUOaRBHpbGHBps0sdc5z8fG4LIsRpnm2+8ZP
p39Fbw9M58JAIO3ZFAI5rCIX1gO0gNmoqZPRlpPjIMYsiKDag044g8WeY+BhoiuZ1cq+neiZDVz8
nXmClAW1iYYwbIU09xchA0qqEmWgcX1avBzTOTQeDlqJaoeNCisR744keA6bII+ufwXMoPaYASzA
Z41eAhgVkAnZGcRvmi3jbkcc2cvKXXCeUS2h71Hp5OsWow1xI4KoQD0MrG84BnIjY6xR6IP3WpLw
USd1B0HAK2TrgbrJe94tkR86hVLe++oAu7ENgFOIkMrsudSMHNmCuPdSv4kvULA0uzx1n2XVHIrz
o12PUvv9g8yqZDWV7YGL2uUpo3p2OJU+fHrZI1oNXNeBe/tO8nzOfPj9o9W2+DBGi0p1hCzq9vYX
m7j8c+X2SC1pJ0AwrHqJcb7aRzfELZzlcY+2uAHHyCFV+HeyWWKW39DLESRT5Ws933z998sdB1Ba
NpTaUGiEZ71HKNu7sBrZBcFu5CaK4DoC9sEdKP3eD9CrODWnrtT1mjTcEJfdlxDpBw8Z80sCgow8
wL7ecU5vY6QFtGzwCvaphZeZLIP2RTqdB3u8Bj9DHANUFrWtSnbzdFAyNjCB+tV4kTnZaHx7eXu8
6jL0BH943fzbHiv8XRtVlXpmqAzfhiL2vxdeJb3Xrfik0tNQ+NnPwoPD94j35FEW9FPPn5886qdp
2+u2PEg/nPwLKs+kxC+NFuh8XcLfWeIwU6hvLuQH2ulKQPhYWPgdUFI5l+DFg/QBh3RoYDVDHcGS
AM3kvaS6Sm0tuBPOM/BrmhPIajgR28KdhheSx/prdSeMFmjbiUC7eyxjRU19z6GArGzjNmvdEjGy
IRqSc2lMacMyqGmJxiYn2QU4Pvayoa9LSEvc1yt45fYlDXq0ZzPNXxGi9PeaKd69X3HCd6h7n/Ew
c5oYtzDpF+si4Sjq1Zv3Dw3gIN27Mk0ogzZIlIpc7UvYHh8/hfk9jtZPlz4lWn9ulIGB4Sfqm/iy
w0aRnRWXVtdlC1grMToXIeNl0hrTezxMhOA2qymtlSQbI/nEUqSPSw6VuEz6iuue6EveWdSuX0xc
B2E6vThaoLgD7xWOUuO6gyCA+KxeXAIRVwonJGwZdH/b5PZLAyxE4qRGVwKeXQVJnaufAA/cGFzT
+CUsiC0i5ofpiq8JLpTX6odftQB9vjZxjnitpt2YgIY0qX605SDSkufvDZbv44hS5u2JEFhxB0BY
X3Jw9SvWYZswgRkqhxQ4HlxdXm2/fBMhImxek6cL2uIm2vTpkffUgoliTdu19nt3H2dx4yNO+h3w
K6CbBUYJJqlAGoIPrca7LwFqLxw6CDrlKx5AB2smAjKJXNARoEbjcZZOhaWOR0GmsxM2IiB+pNBR
vhFQPnfEFnyPpETF+WK0gvEbVqwO8WdClUDbah+IPd6IkN2FHEoWgq3LUqg4tsB6FQK40pB7o5tq
yqxp0yvfyu7C6iHYX7RwkBus1/E6AuhRxR+AwHgiMcSgn00YAtQRQGSInLObI7dmL44yq5/OGRLs
xopdefRSOEMFLLnUNELwml3mN/gn3Vq0eNg0swwvUf6rzJTgHQur4eR5zLx6ReErmazRFWNkxg32
NcpmyG2EGHBM37qW19dNfmKRnJMhiUUFasvmghdjgcMAswmL06yip8E8N+/vpTgN324Tfo6X1mB4
maYOQ/6XVzh7V3qYwqqcNWNpfR3faMiifVxquFTbH9WmQSQmQFAEWBJEMH5x61A9Sm10fwV7drIR
OlUQV/BEF0B8iK8rzWqd7fLwS5N2rDsgTVCV7vbRcMmfV3lwGfm3FGa75suetqVvi/dnvF/d4qOC
BcnujgIvSdPiCAmK+oLafjR+rsUjL/1gpNoFw4kealuyRa6WPvvi9I9AQOnhN5CcFJCtu3f5qtBk
MuRfXmrjHQNWgTcb3sfKAll1+gt+gW0CGHYsOtdxPlaxjW9yFB7KZDAraB0XIa6/FNo4UNxEZ7pS
JtqWkNh5jvzOxFzsPeeFSBFR0UWi5eW/JeM2cDLe0JIz/4e99CRQBY3LGBsXXf8tNxvoDtxABZlw
q/Z4n2qbC33cs7pDGCj8LKHHLkfj4aTU4+JuPc/y7HJmVi9Qn1vFqnEFiEL9vz+/FhFI7PiLQQzG
lk4zy48/GkOq4mazaGV9em9O2SVQekboil/FptJZqqWfq7B9XufPzywjaedld9zeD2aNOuuw/J5D
CxrdbAppSk2k69dNkdmjVefWmKp8qjSkoVBVBsFwPNqioZfocEpHdN1YJbKpfiQN5bbj3XZr2pj+
K8wj2WNcjtFy2kW80vb1q8/Y15v1ZaOHT191eoR/7pNOvXmgg7JSzaaXMlNMpaU3ZD7iy4JsXMIh
ZhQbE2kunJs5UAuCdi2qLyYVjkYVD3qMRgOQXin5OoPzJ5BYkwyVvWGjYo3LAWjF2vh9YmwQw5N3
5YCeuEeadryfY2d6xp8N8mfa7vHVfc+l2eUwcMtxcLeRMnytquu7ax/3xsCPzmD7I9DiuyQtQn4J
byBoCPKd5F+OkTwRO3TAqgubq57T9Py0FlzDrEdgIFEYIKoJ1dkgdylKLn09Lfi0Nbdfr4O9dcYj
mn2C4ogTtUfGXAd9xfqy3vzkXrT5wHvqIWME5XidXY+pr03glTymWAL5grhLSodKBcciUjKKqXx2
mdFiQt2tmNwpNycd56vWquJuq1HbNIYYDYP3GvbIvIoH0dWubEpR3NYQhPnmaKtV0/dasT9xeych
8OtlR7bOhkXB1TDinQrySPKDTpQ9o6vkGdaxbAubdovEgsLRhVQfZRFMMXZ4jkRIoUM9Bl8812gB
HcVfSEIaNDWKvlBCl/Exsgm2/BtLli/sndcJpXYtmjRahnOWsxsoXxmpzEzx0u3wqByb4AbxuS+3
KlYedAb57mE1h5fWxzvc8Ji8Lao9PSZBHDGioWA/1cLnTmicxr2fP6hyx1+/RzFV8Ks01WALQFv+
sG4LQMIcMp70hlt8xpyVJ9eQez5qw54uGau7mjQqlu0loxwJd+bbgHzeL76qTwuvnKP3uoacnaWr
kT6xlNP2H04HZENTx1v5rqW9oJioZ7M1W/yE0llJ2N8+7PsoON0qLmm+8dLF8hs8J0WEj9Nn2EKG
4hqSKxAlg37SXTFzCgAQz29XmF114xLrPpGge2twaqf6QvYHc9m/LnvxUwjLciHuvYfmFFyF0oCC
ZFHhC8loykkTlgimH5ydR95ww7RVdfmnNJHdJ57gey9um5ShPuWfnA+2/1yK/qV1/aMDgMgAPaxI
LquoCX90e3K1qWul7fZYVRkCg8QuYKM2ow7a3VEb/N6yVdW3IRqA5hQyMtvZE+7Za9MIU6XkPJwi
Semm2ocrLGbWqFpmz0SXj1q1+nbHf36v2t90ppShOGLWrgn0WP4E7ubXrL4WyuBOUsVqI5j3xVhw
uaID2n3PTcWYa4OZimxw4rpbd4H2EsuwauxPs72VGo8d+iSj7xUxDDEYCPZTS3DytN/6SeQ6eq7W
mFMNPl1k2k8bKOi5amzdnzI3Y3yBKNAkvZiy2JoDX7O4fmuyp71g4J+96d38tz7cUP6bM8J/flzt
j+aMcJce+uiq9R83pA2ECBdfmYltmNBsJB9JgXTo2fcwEFKS2g434gZv33gxurjQBbFWpPDpVpie
ub2cmDsxbqLdWA19tunFONaJo9k1SNpILxYCiS7P/LY+fXklZlPtQYc+MwMWYiG/91iKJr2FCQTj
z/sgqFb8NW8rcg2i6ZTH+3RaXaIH5jWruqN3ax/2ZqNSR8YQ6/v5NWwAHujG7fji/euEp+UWfTmD
VD+v6zw9E36YrQdDM9+oIh+gPj8OHMlt8E/RGKcRYzJc24OeO1yaUnQsGhfHfWnE2LH4YgpLHzIe
7GOO2IPYDBaDlxHjI2QY5ik3H5SwakH8yiOttYohUgPdUBj2lSQlomG2BhvR4Y0NTcjJA2FSMV9m
xFpQ5eETJuj5MBbxnfnK1aJ4YJrYGeN3cASQfu57UYjparc8FPRGayasGlUPU1ON+A9OY9Q7E461
IWcnf0z8+3jwk81ojz1pcf3U8DTYM4cYEKBgWXUyFhD5GrqEZ9PLIK4Qa1r17f/hqodZBR/rvojB
1pgb9WfTCt4+UBt0fdzGJ2SfLvW39fnh64hYSozniRnBmA/6NXZPyeDtflcdmDe+FCK9G+OIOaYH
JA5AoL2NoxqOM2PGLJtHhkoJZQW/WIw/jUkVwfVqIhZWY8yEoKOK/oSLxW2JLlGZzJrQf5kILzhV
ZgwZqTpHvfrnEwGL79+NJbifCaekgRM3luOUMcVIadZTogXfbh85xf94Lvv/Z/MNXi5fs4sRjbPB
glW6Z2E/GABTQX8TZ9dYeYTZGSO9Eff5p+XsyDnr9zhc8vbdPJylO94ec1aqQc3nEScoFweco655
lwyEmN1i+bUe/PiUCbmF94Yfex1fnCvzEgRDfPIPRwUKvOsKmExgLwOPoyNnp3J9N/XtmY3bNB+L
PpZ87VJU3A0bJSWoK8zEvNWrYZIjFvJ39InHPHL5hPppdnEfpPl13My8HpFE+V3mryMwjt/MsBPZ
DMzbfA79YakPXTqodMGrGLm2k2QTfn7tTQkKC4pAtA/d2Y4m4g7FNMc6Y6JEM+qS1PCNSrFoB5DJ
RQ/dCS6hyLGOYacQnjktvY9Pd+4lhquaE1SkOC7DH7jN/LcJ5wTREKxEd7cTcr0iO0loNTEWM9jI
nUh0u2BrEyzDf8BWVRvRFnwAFifNSbbry+rD4DciGu3jmvOvoSX7hLRqo4uXrX/Y0kFLGAKZ6Iji
4Ko6xSxJiE6AiWCieo/W39qYQBMrvCc/amvKh9pPrr20BK2Dh9rxafSJBdPt2+KL/rFrK7Hvnjn0
voaFIFv151Cw7WI6tMyE4Te0vJvzUzt8DeMonWhGYr+ch8OfAaJz1pK7RV7RWiAOJZOhNkr8/Vjp
050SUnWMajknR4e3yiuLkxPgj0MinhMYIrJ1IV815ErKhxEqtP41YKzTkAb0b0vnyKiC63FSbnsn
hZ0wT7dtO+jnWd4y4Duvt/i7UIY6pUWFh4/PNmasD7MJwibzedgO3HR7myQIlEwS0FhCTMubz19W
0NhbPsvbGt7NCKy8sRSIOkoiO3V/O9X45VoyGGdmL85cvj/7gC50aYvmX5FIZZSYqdPvT7wHO2X1
XT0PrRUs2dbmNbFbz9/TY93ldEXM0fFrjI7cK1x2FiY3XbSWZmz5CGROUQjdYw/jW98LZdiP7AFk
h1GgybDa+eE12YfsiQxtxvPzHBjO3Fua20jtzeqjBcXwWcAWa778w9A6bKu3GQXBHMV9f5eQ4XQJ
bj2iYMAdH6TbpJgeDuTQGlFmuqge/MuclYFASsGf9DFPgZlZc8Ew7cvM5lO60GvJAmjM3yp0f57e
mkDiYa+3sUzvO9vb118vMLf9E9M7CGPqvJ9tchheXLoG2z7PNnLt6EFwssYj52WkRddsVdZKmZ2+
6zmXI6EYbgBlGMomOVTJ19o2dhRxThwUEYSSACoSJG3dWK8rXGgpkh6yunoHaGoO3qZp5Eimo222
4Hfos0eV8YPw3eDoy27ju7wD1MDRLcq7OD8jCpomav/VbmlKI/UwNSMojKWHWN5LAm5igTbcan9z
VNDSY1imSUI+DChaimvvvJ95K49rNRXYjZ+UsSYrURnxrfU3ZbPSjEPKOnN+mlPwDJ7nvZ05YVon
UQhPr695uhlnloiHdW6913rKd7FMzEhyjWS5nKdW4GY+M5PeXztgI2VpIN5iyRXk1U6eJRi22wS4
DS0eYzt4UCDpnGDMrLMq8NL1Akr1x0YGdnpUfa7kPDUDsMhtlARaGPTL5eqfK8Xh35ZORIOryDNR
Ew3/mM5Kj0cxLN/Xx/Jm4EOujcoChkBPkAKoThb9TUW4qWyTAPjyYek/FqKZLOf/UsKN/kbPpAz/
4138UVtn2eNxb1vexQZodI2MhHpgwRErKaKPhOeTmfGLMWqyc9h9CQSe7R1G7gjASmZsoN36jNs+
DwA3ZM9HlGyekn7l+87+5evqK8k/DgG8UW0E9XAkQMn6Q1GRl1dJb0b6fZmtOl883rfv3a2PcHhR
Gc04xfWHY5djwF7twWM4RGHqA7P8NwH439b3ii4omMIkVftLe/yfUha9bOT3h7fRuuKaxTnaT0iy
yHbPkJ2kPqmT0aw9okv9508v/iWr+O+PDxcfMbMkwLAAY9K/r//4uU39qatuoCqLgpa2cfEZQiEp
sLpBUCyuQg8Q+JRePvna39ZCelkm35koGnmsK/ZTdLTkjRbpEZZHoK9Io8DOM49AjQa9Y6ZG8pjT
XP013xTikNuZfhIBwolilNQ0v6+x6IPEuJ4kenBovmR6lcMD0DXM98AYaBuR5mWqP0ObaYyOp2WI
pbA801qb39yOFm8/CvyiSlvRadNaswNfyCAQ2qNgijsoR7cpHaHn8R0D3KX0Gg1YerLf+/rKzIAm
woarO7LU2/z1g3+e498dvIPfMP3qjCosHTTZbr56T/TeA0UIItMDSDngQ38bW3OwDGje8/AMan+E
3ktdpRkb4iif7qWzBm+4x7a/xsCAodv8AtgjICR8/EikRwSX6WNv/suF1P9XP6MPR4KgyxqiDFn+
k68iacJDkL8SCTC9nvFdOpfTp3Xu8wGfdFXkhtjHrCszEJ546DX/JvjDM14bSTdwi62K7WV+xUZP
yjHtKrqnEqAOC9/rgwhEYIp7j+81/1JR9jy0hlgNA68MCmmw32G3rkSzGGe26nENRtOGfMR6yZHi
u/pQOHkEA05pb/R9scwD9hlRvDcemSvf3dNigsuVbJGxH2kd5YeRVe4AAa/1jiaksT/W4aNYvD1m
Nal1DWUMX5Ywk35qk/zlxf6HVfX+Cw+INj8LxcVegkjCpRVwRRHpcmJZIQ4VvHswjGuvmOpbWKa9
VHX8XovLN90c+jQ4vZUt6OzwcnjAoWOSPH7GDx/uSk8+/LiM+VDphNytksm0LbyzoWMndva7bkn7
o9nwfXJ0chjKSEQC1uZ7BVYhYPC2JOf22Uvxe2s+aFT67IsyvOPrOKfH+xIjGZEYY6XvPBgDpGq9
X/yfbwxkcH8ucDh+NdIbSXHScHz8mXl00Uavb/f5CAvGZ/0gDRkcG+6cy8MFo3+8x+zvD+dZ/Akf
Xu5zJI3S8IHftDS5lZTliFHI+GXL1M7r4flNDxiqpPNx9cn+tx+VdM53lv92p+siPQL03LDUm8Bt
Kmu4G+C5LaIy+GxUyaRNwpkxLD+cq6WNjIXCliNtSqsa8JRzm8ISUeDjnsrza0Z0GUBslJNRtvr+
Ai1qZ/cT8eNRNs2Wz7HkDOM0qWfdEf4HF2Cy5zRAsB8NAsga7otpN16RUxNBfnI4Qi01nkZgmdaI
VcBGMkFqQX+oG+LUWrR8cFaXlzFBcvA5CeBOxFCfpdORXSyksDkW9CPJJd3Hl4nsPX4vJjJc1orH
kn1f6FvFsk2X3ZBeRjkFWoojVp8x3E2kdXMUd5USaDX60nTBdA61mEhdS8Bd7lEFNIf7oY4qbuUX
902LNROVWdxtnrFkd+ZwLmwgk/P0vTdkiZnzIkRpihkZ0ch+BmnV0g+jH2L37C/O7E94P3ZBGQ2C
vMSQ/Yz5UeT4wZREHFY6yENERFUXxN26206o3DKK6dqi4fiy7tN9eE2d9G1xdAJqamNCFHUTIdZ1
952PcFeW0RXrKpnvxnDd/X4XxVKM1f6pe/vP6cMHz46oaLgr4gfqN5SiNFdawIeUzHqg6Eb3WyTV
qrIBYyzuTKHRomeF8c93Ound/V79x2Ym4s2RNR0l9ZCF8L83szxrG/Wu6gpTOWtPbkRn7iQSMsl9
/Cm+cwhxjODUDyEVB4Wzqe6CI6rPI5VeZigz9hVsQbOr02UusYpho9uAsX5OctEYPIy3C7zuE5Ez
MsL8hOhD60E8kmC9NSRCbnPSMfd9f5lzPZjbMRG6qO4tBAbMSgz3Bq7NqLGqcnxlv1KmLxqpzOyg
RTLyluYi0g6aaz+vgV3Nu9qkL7WSWS6cISFP8FrgQRNzCG4ECUphPIdnNZ1BAX7SmM88/TLh5S4f
kqwu3nOpyeP8thKzQMutF1EarT04w3mC+F0ZGGSFpPuQfG0LBHwMnQEt7KeNUGP33O3J6EnnA48q
mMIjIfux03kwLxPWgvwWVYtGO6oikDC3QWjD4v2yVIYEINq2hTOkFQxFCSuEqdQJ8Mr4TZoD0I8S
WA/zTW5ZfHvkERBYU1v5Qkb04KUHgWPEbz5MctgzF/eRTd9L2WEeKerLsv+0oC1YtVowTLqlM0Je
oYnJB33aXBe25+GWHkLvO3+7X5RvPyPGdC9TZ+yGKuj4ZpawGhw+fQVjyirdJrtOp8KBMwiajs8C
ernm8oGQo+85r9G/6U3t6D2JV4Opv1Q1Qxm6L+KoFhkHgKGVwTThYkmIFEC4+ENUFfsDaQjCfo3+
GJ0CM17S1pQypMcuLenWM7GSnSt7AVuJQvOQd19AtedobvNn+0OhLqGgvrE9GuqRrRbS5wE0wetq
g2rXlSALlNWdKh2lzy/1yZs/v/X34ZfHjxEnhG76NxrpmtcKBVOPv2IPb6Qx5pW9YKlgl4YQenSD
/BjrNfqaomp8sPKVJka0BpkCGBpKnSIuqFruVolonJHevJ/VCy4mA54MTVgQ40kFd7dafm924d5m
sCQfXw+7xGgtAJIK90s0adwLipYwxxOHq/tJW9ZfLjkMeGZkpZN/520+wStcwCQO9it6i5eawTbL
6uuLAsXOlhDpPlJUL5n3jJgCpPAbCePT9PktlNReuaWCfMyWmCJ/tQgYyX31yW1cXPBLblj4m5iI
Tuab2i3pws4H/QWNnNYm/myeUEjWNXEaVorPkzEdI1RGyo+Xyd//yDTEm/F1/AXN1ThMtPd9xk5+
zDVTjhn+8vu3ZYaii2DVYzaVI+X6l9rOu0XS9CL26ce9Vpyt9O6QIKJs7jd/iEUPDxBvekfjhbEZ
5SqP9aHeDulLbt9gI8l2kY0v7MkHBoTPPZaxAmH1+/RZQoiSWxquuGtg17nFwJJLrCyjX4UQXUBn
Y3KS6IGRMNJZIFzFxZ5CCTzFB6AIvCSzRcDh5ydsk4PZB2xLtKed51VQHCPtF8LALSKG7QcrtnrE
cA2qnWhTmLPlNJ1qGIwS8GbIoCmuhcNng5ylJY7n03e4NeYLyxfDXbY4ykr3MxPGmLNFJWwXMmI5
nAHBYIkATiDrZo45GKXYlbFjUp2BD2xpVxQPez/+xOxpEN7Ae98PheBpm9EQlo7VBagWu5AysY3A
P/aKssusopmH4OkXr/fs3TcPmgOQICZYdkrfayFTvbFCbGF70yP/6I6ISIQUVFzAWMBtuV1KyGpy
a8jPcli68GGcxcP/z1sPsLC/GWZ2Wyvc9uUTuIScQmaH7Lz6wbjahM4iYCr4hgOB/VSGV/1CZKn6
36fzDJnjfe+zfob/OqRBCaQDk4BughrTDtwXwPLgpguH992WWkdvaMTiV7qO06i9WHA4R6eB4lan
cnol+4oFvA6xoY+2LR0MKLze4GELYIWQ7dv7De5qCLYr2i/k3aH22KMZttXlB3R58elbV68tAGbS
BGTQLINI+vrcrQpLjOZS2MhpXAEhcBrBu75sFY5wfHnZl52+0lkjM7vEO8UdopmF4MsrNnW1mj3v
c34oVCjlx35z8Jtr+3HD8auI05I0X0/5QP0o4iGKwsyEgKufuZ3vjfXapmNxU87aM6N9pEVUfcOk
xWRkVeCDt8JisB3cbDSCIhRxj0UDJPTj6mhkHlUmGw9VcBcrR10xmN6WpIy5UMtU69YQzDOyUecN
4AUjUfX2A09FcwnniG7XwH7Sqypt+evLxPHxBJcQFazBMv3lWS+/Pd6KG+k2eS3unYmPPB3ykmYB
Bgzh/f9xdl67jaNZu74iAszhVKJysiQH2SdEOTEnMfPq90PPAGPLgoX9HxS6u6raJL+4whtW9E/T
qVOMzS1WUxYKgvRBtTd8eoE6oXOLAA49r123IpKJbQxB0DnP0cdlDSPQgG2ptAn2zA1Ett4lOJgY
C2PXmaPcmuZHhL9aVPyOAVbGY2+Nvli7CjEaPYgwMIQd1WasomB2KeiE7EoZyzae0b/p0BPWmjKW
FagdZObyJ90SdH1rzlM4YMswfxQxYBoTJwOhokGGEVmMLhVeVQN+rYWHR9iDbUC8onIhTC2yNhpM
7Sx9NoBEcI2ArnwhDMRdogRsO5glIIHd5ogygL+c5dU2fsJ/XVvgKIDZjnxKbfKb/NkkZjrGR4ul
vXa2rp0tO29mydN8WvgHevMeAWU2r3ZIIaWyrR7PWyYbiygc3LhrCCUO6KxRQakg5I7KZpOBMt03
r8URpSYV/iMAxkdslHzgvZhCvyrPwbx6VWf61gU3u/dgw0E2E2z9td2BwjYfskH72pER54HCO4p3
KvqNSwCBIZJctrh2j+pJemQSWAGpOAVCFt2b44FzjdjSKQIOw+2QjCl1cmYTDANi8qhUsnapJkQL
D+flAT/gxNPzS713kL44lZUdnjJEspJR0iGqb9flUgYSRfRMchEQBzKO1eSMR9PgI2dr/9oQ/csl
6IVzhn3HNPnHHgxfo0Uw60BrjyqCs53h2znCJ0cDwz9bqWzj/e/wGIfba9GxpWkY30Ka+qVUq2ut
ojnCWb/HeYzwH+kv2MYohB9ZPUAsq8+8syGESTPPguI2g9Kdo0p73uQgyPu79JP6PPi3M/RYdRrg
YGHiuqEEqBTz34QPYTFt3UmBHx69QBlfqz26AqQCtDsJd7AsEJA7Beo7F6LXwfQINy3MBWkVIPLn
HmMgqwOUqHqlBRM85ICc2pkG2G3mEHpj5TCpjpTiQn3Wpof/IB962n/ImcNGYkcAbTsN99bgMDIy
l5gq1Nn9UENiM5GYoRwBQKWf0oDUHMSvl9WS/OSMdxtyOMiKSc4GLIK+xbyrPAXvWB1qa5djgiRI
Itta5uU63bZII9yn/8C080AKKKaF0/lOale5Pg1BETcPKa1LsqcEB/GZN5ZQnH3kR0EhJuAZBOGJ
QteD1mjwgDk9jkiKuivkVarZ3UOGijSYyncHLCWlpcCWXls0KUkOo7sczTDaNTSRq5kZIa08Ka0N
sDy/ey2at35HoI6QkLTLsVqmFAbNNgNNZ72KbLMPa4DtEyxkCR1ZFfEG68FND5o0RojUosI50p7i
cCYGk1rbBEf+l/4enlxSgGxBnRNfnw18fvkDPXyjGtf9VsfZOnzScviEkg0LNaTzBdDvCcx1h+Qx
/PUnQIPORw01G0Yx5//G2KH3qR4UzkBK0oj1QaeFJDEGdgHVFUFXQrtDkM/F+LEAsvYVAEUAM2kX
jiVyTEAM1j7C5QWY/Cz9IKwjOHcIpp+1TcH99yEDRUSFFNnRbJ2sABNrR7+Z+AN42rzLrKmPhiwO
TU/dhwlvuVTnBFxGPU0wmKUWEy7K+/LdT+iQc1fY+ib8l28pf52J+3C2IqatUFpF4wRGMIJR7ara
+v48E6fMrQQic/YxAV1uPnuEbLNzMyVdbLVHgiWZKfqompH8oD0ZaGGPhGVrnNQdDTT4B/jB8VvU
PIFHVkuOMOdEEIWbOpcL6p25MkZ4NCN2StQp1gsiMUY63smanT6EK/1usJTnyKmxkoEsIO5YZXE5
9BakpY/l5cgn/n2Sd+kH+ewBFT/vKB5R3bPiiYII3sAIfGnnwM4rXBBfMmHir90aZTdeAb4VCgPI
TCCh171Dum1td0JM7PW204CtGrbVjKAbhcXz0M0k8K0BlAOS/kSnM4tt4aV+AqCQHZN5Cf4AWUxI
BbinI+73AkLJexLXsHSLI9buJKAugoR1CX3hTYOI59DiwbM4egjPKNuAt9faifjmfWLdjhsnU0fi
MGAt2UpwRwj4sTCwYMUOeu3nYgUVhDIOcb5xOKODafe07Y6sdHS0oAzmYxzoldYmooDoW/R34T0t
0aX1QAqIyoyBpe+Gkgv/pZhTapsYjWJQ9s6P67eIciVz0JkPaJRCgqbls9DLpZePEfNhrqzPGG3l
DDgHDCDyZ0Vfsw2Ak0YLf4LbD+yCO28N01R517lH+Vv4+sFlT7BiBZp7nmp3JJEosYJWHwKS9uRs
YUmUH3IA1QTYLsxW2rYFgqpCi5TP3JcmZj4F39FgN3QUBpcq8amHYFjb1h0Q7GBjzUmeUT8E9BtD
shhTXvuSAEcU0U6pYyvogI7dI/csdEKT7v8jVCDGlUiAJu0kAAywTR5gHFTNKZfG7HL+L3dr2e1L
NY85oUkSpr4dP3GT13tNn0I4jEYWtaCODYtQO0BN1qPxL9kQNaPse4TSIT6pyAPwXq88F+5T/Qzp
iUswz5byKrMm5TZG5mGj+lOQd/2jcKbUCHTeoTkBKQZyFGfZELzEr15pV8oC0H6zipasL11Bx4dg
pt/4AELAIz/pgPzjcI2BCaX/I+lEv3fuTB+T3JHAVCuzRFkIjIs8Zv2SqxDfidJIp+lDHjcNtsYk
+UTeEZEi847B7xB/miGdSvSC+OhKBx25CsChaBsuszMkQNEO0VtaEOswYU6xKB+IwX082MbUJ4J/
aTu19kg+OXPnzRgjrrfsYbDDyZ4K+iorRi2TFK7De/WIjREZMGc8yKQlXe6XlDcDvuJN3GJei2N2
QjNrYLhQgpoHzNw9hfZ2Dn31H/QW6jqvIJ8Vsth5ob2yTZ1iEoEdle0GjP8B1dfuVNyzFXw2qT7y
aO28F+eF6NrCAaRodoSkFTeD9EW7D471govJWkmO7b1Jr0hPGa/gTqVtOpCuCPVQxV5pK4r4xRRB
1PxOO+Dp2z9ZaAnzdzdBAqnFJl5U3/IpITKASe8rJl3rm/zRGI4PZhQVJ3wOMBkc2Ec0U0nwHoOZ
28wEKElsd5I4eEY03uZkCNo/bhpg/2fYVqzRaCOuddKRe/Yeoro0h7ZohyNfxtJn+eAtQkXpoL+F
79QaWBdvIun5EzREDr/ncGHwsy0O5IlB0QGblEf5vKDRjNIs06PNzJqull3iWeI2EAVn5NjavlkU
a4Xc/qi/N2z/N0eYAkiIHwIgyjiBMyso0q8K9AUQqKesj3zWUCw9wTyzDvlLQ7cMqmEKVruHEEzE
MkdupveXcTkOFVt8xc6XBPvZmzTqWHwlicpRU4uEkZhN6KDV7RRj50kDhyR5cF8R/Q2P3Z42AvrK
XFVWthGpJrBdWmw/kC2BQnXsP6T3gTc8ClH9hxsDVP3Ej1Levip+TxAa8OIxqeTnu+jh79Dzq+76
v7qsacqKaZqqZEK3VPllXLSkpVjwVaEJmlVMhNi1OMPqr2qkrhVaiY3BHkZImrnzKRmJQJAkDA4D
gLQdEsSvBlMsZ5iTKfuGgRIN9ATEaNGcH13NZBtrtuZP9GCrQceQNSxssJnVFcBtKHzVZQfg9DyJ
k5ewEGz4WxGEq9ynshcJT1WdH0PIW3r2KaMElwK3KlvZjhWUTvR2oXA+hYo1LgX0XNJnrYYTTCLU
mPu/R0f+2YH+PToXVes4VP3GrAVULyOysVFL2VIpISY4oMQLe2Ddnbp1ecg5arON/1bPQvvvN5B+
NuuHN0B0ZBDdkkxDNn9RYd2kKmvZcjs6HEo+4dL+BCe8KTeuzWKymxsfLP3+4J+Pu9BxlZ2kPvtF
1q/FeGWI60I9BtSI8XKoxxLG3+3CKm994bVHwvTVTOx6dD7S+tkZcH0nL2tTojQIkoB145//mek/
LV91wdoVdmKybzhw/x7Wn423/4zqt2cqwzt9a61XYni2zhiNrjq0KxGc91ec39V50mk3xBOuP4j+
niwjGSualwsoRoqrNot2RT1aGrzcMP+bBNln1C3//iL5J8/7v5+ky6al4o0KTOFiGGvRdFUxbfpV
rYMulF8ybdHh2eKk8UKMEEHoAQYZH10305BMj3CdibRm3ZMiB9WZ3YlvxIOuotBaHyPK+WrTT/5+
wasrmd63YvJ+FnCOCzRHEylJoLmRuGnQ5AzgzGfzetJPQAQhGv7/hx//72hYhqyxfXRDVS8m2AjT
OuoaT0QLfiCGYWxAT/XQrpuZfu/sEBQBbUiJ/c5beVg+mztpHM2RLbbFrXmr/T9M8c8T1lIMlS6v
aEoSbzQskW9rTQh7vaurGrqZep5YMWJzBZqWBByMe5Uc4uC18MJVB/oMiY1RTiHZEexYv7E+ru5s
w9BAImiGLuviBZpEqLUqSwqxW7nJKvMPSv8Rh5TH5bcoWurFzOKI1Rrxxj6TfhY2/jMPGJaaqqkA
4bHUi0nXMeHwu1L72mis/wj8hjH0MikxRq9NCVwlG+eUoFoHikszr/0bvqmDRNnl4JtArUQR1JWu
WhfnmSi2iltrWbsqhY1LLpvpS8FQR7F14+BUrmw/VdTA6wBYQrz76579NsteUXYG56Z6f9rswEwT
RC8xpqJ9fzhYY3cGrBT0JZC4jj6vjxhRM29G78qN4f7ZZP0abU2SZA2tXtqs3Bc/l5pFEamV4iRe
V+jqppRPSRJdLG3WZfnadrO/N7R8ZWHzNA3fIgWpEXTLfz5NDoyw6cJAuw9Hm81m9zqlybFbHMrR
3TobjQFEJrNm1Iyq0Q0Y3ZeY+MWk8mBL4TBRdWATF4eqUAlVYYpdtA70eZy+60Y8jjzrhYOcnlCu
lqyo8tPr4VsFN5bT14/+9WiZi1gfFNot7WI9ddVZ8rw6l8mamkm7lkDlK9B8dchVywoJvAbiLiJ+
z3jHqKhO4gv3j56pRpCLct4SDaBFC9oPGotCJ6JTpt1moB2iJg/mjxyD2veQuX+mMAkoihJxeJSR
B5MJ6TyoAZCyZf+EPfVpTIwP9UywVdJE27hDf2VwnEEaHpvwF0hL1rxAmkxYx68hbKpN+4wT5Ltr
h3bjARG7jXH6vc806du4DGHMt+UvqIIa912s3Wf2abOZTj/q0d3HbL3dzuf78MYqv3ao/HjYxfyX
jqBapc4yj95FEmRrqnXrNJgxRFU1iUUbYwUK6nQ46uDGJXaB4PzvDpM5P2WZi1a+DJdFn1DZEiPt
/hFajziekvWMX+Ml2M3DLBqNttul9bgcH/fzGwvv2vHNN//vwRff3KSYZzqZHNx3M3EW3ONLMXF9
8NX66tYh8nUhXa5xGfEVyxgQj9wZP+cyDvsgz40q2tDGIf0BFLOB39i78wpxCDgA5TimnrX3wRu2
92cqkUgPw/YjcUfcVTyZ1cbSNhoKSKiNIhM4Uh+8Z+9de/PegRBsUmsxeKyk6B7I9DDgQ6pj4dOF
yf/h+rbuofFFt26Eoh+6ERH8xYf4NZbn1J/rl3D39xEmfXGzLr+VmjvwSrTKSIIu1m2pO5HBgV7t
pKOwqj7PVGuXQ+EdYMkKq8dHo5zl2RhLlfB14Hg/ka5hfDSGsY+A+ZerPB4cB8qQ+CPC2YCIA3/F
p9RrU3Y3NzRHZtF9KAw6Bg3FskEDP/MmQDFpg1DgBvIHUpN/BYoNo/QT/gggi7XEMQC21aZQGi/d
TTJPqmnejtfV2kOhkXfDYgTZaHNKrX6VTRDopzxGMkzFmH2AxzroE0jV9JSPuNBM4ZEZDzmlP0Q0
1F11AoA3cLQ3yotQUiCwHigY9gcCU/2+uZO28Egpnc/0Y4ZKNeC4o49Q0Kl7L0ek8ja96hE/UC+x
ykbAfyzfORRrbbm0y1cV/kCLN4KwRqwxefGP7pSCmoUb0/NcxCAh3tScRB6pr2hXBkh+C9p8Y06T
D5wdK/tTGhQCjfcVfDnJX7f6HWV1ShL5aI4W9V67t+Z/z/+V7NfSvk//xa7qCqkuXdcINt66WWo7
Z4/6+jpfaqvsCJzAQclk6VRkXdDTn0GLFQ9NuzCeqhfZHedLZUUVxtjWS3Pn7PBjbtZdjSgsrStg
7MlQMnswMVzYRct6A8iR0ppwUEB3jtxdNxijbH3qKeu/v+hChe4/B5Si6waUSQ4LIu2fm9c7m1qY
+mG4dnvQNsHQP9NBt/biVAqRsvAog3ZuOqsS9yXy71utnleebnfxmxnahgVGATWeaQ0KNMKnSniT
cUlKAIMHJQYU5T5sdVsEVco9lfXbYPj7njZ10QYPZGshRQANghTXG/Wukd2ZyxUcUOswtEOH5F7R
KaADionCxk64qa06HlcYgMXUqUVX6WxRp0d7tvxZn5agjkwgVSENWNVHyklB66hEI8Wla9E1/ULB
ENTFk93HM/HvIbwWRCkGuZqp4ByLovTPEezzQheIxMN1Iy9LTKRba5JYqzx+0OLXAB2cv5929WD/
9jj9IlOROw2Yt+yJq0BQRnrxKrebVADqKr+5VIqJzH1i5ry8AWq/vk7+95WXoPZGcgqzSMhKXB+f
gSqkLvx09g5OwmY30Nl1XG9fSfLDuUtWqVNsnbO0B5McGpBOvWTjePGp8aJ5me77dKM5/xytpekA
5X6ilMI66Q9nDHzweoMnotZH0QzHZYyHlrJMBCAwNEB05zWigaSh8hiJqP827lQrkUYBHtpIdxlA
ddlOHHpJpGWlOfd6VFSllzBNFlWAhzwijrIMySQj0NtH9JxSId4HHDt1DsfDNo30xkRpV1IJFHFE
TUYch91lXZwVZaxmgdJbqEj6AFDST7V4lZAVqJWJJ05rZ6PnmAwAI1EIsPK91K3EAM3GFO3WjIbb
SfUilJM2Klh1qavthI6Y1eI5JNb3lqe/drH+mFrhi+nMQ2ORJE9K9KiDTujpIokh7FM0f4l7R1KB
sBHUi6QAk1YCqJdXZ2gAYbqwzv0olN+MqJv6dIJlsChKl8KMmJZoPDGlovGp9gcL353ixth8pXG/
rtFvY3MRMsiZ7kmxJIPWrQe/E2XaNPCrtHAWuZ0d5eI8beMXswQM5QOQEoRNoTjvVVgBhCn3rfYQ
6d6MInZ/1p7qPpkKWr7WuxNNLVdPxn5iTLL6rZOAcejwYqypi2eBGkrbKsG+Exm3BL2DJjDHooRK
RL6ES2FXFga83UOHOo95noqiYWuRuG00uk+YmQgo4khFuVar9//DdjY08l1JNYH8Kxenh1Y7Ull4
jQwTGeMbEIwxAoIOzbhbIffvjFPlbAJTrhuGSvJ1ycMOerf2lbBT7x/5+OXp1BBekISFk0U7T8cf
d9n8Di7XQNbZmtMH9KP30C5uhOLKMLE/Jn54CUO0LLT3Dfj6F/mQgOqgaLSZQtwfjzZTAGybdrSY
7np7Rw58WJAGzNaj5/HyIZxGkzn656S9qxuD/jWoF28xXHaMhkQKbn6pCXzLPvrClAurYCjSycne
TPvFfXacLmYjuHKw7iYzXiSYLkZv6/G4W4zn4Gg/34PxjRD9d26gDvH5/95iOEC+vYWntbIXa616
n6MDAI99s5OoAAy85MPb22wygsx1PMI6mO4/bzz6P7n2rxFALYFKhyyKrIufzzaavkxCo+hXhVCP
LaTHMeiQaLmAI1VcDGv8fa1o20LEvKluMbLDiaj3wERqc8kXl3F+MCWEhEoLu15hdVb8TWe290VX
jMW6ooZobkR13ynBUpH7XSrDnMlMWqS2hpCWHgFG6xu7RZzHy7bVmbK0OJFDeamBhkhBSHsq0ALY
8ZSY1L5atfTVIgMxYhr8Dr/Xof3vV9lECiUwCmCydN+23J0Vf6bmTm23KrIGYbFLXegoBAi+8Nkj
jJEr+FRZgNWtR0Pb6BrsYPmps5xRCmxadIY2Ykljh6oawC0fLUhBWkcqF5qICq2YwYQSwFgD80lO
Ne44Wi89ZHhXSLm0CkL/jSRo1YBTNYzgSW2Mje53d44ILKoHTWyB/6wMZdOdraUCjDvCUFSM4V7g
dXsu4hun6/WFxVGCL8jXZr+YXFXqhU4uy34lN6odZS8AIVJ92aQ+ImYHrVyefeRGG29cnqtZpCOU
TINNGXCUoAniuU8HvOAShYaVV8FEllO7BeWh43WTROlYV0B4tI9RfStVvnI0oPz8v7e+uC8dPzMc
Ef7ePUlJN45Hq006mu5IlzkgFkjWzyhTnaDPQnWe34jrTeX3sUT1HkWO4URA/PTiWDp7We63Yayg
+C0u6zVBJnChLtj08bgVNv4WoYfanOM9HNDjX/sIWE0AtYAxyRb6ADymXiP8c/odVXAd4s9ORWoW
YTOsYlX4xi7Ihhh0zcZ7gnlDFx1X0ylY/a2YoQZuIOdABkC7tRpDy1Iam7QtPtLrNDGit+nx0rXE
ERiqJbSBBZoyZrcKIKk8qtwUxdwTJwgLSeDSONeP5bSUQWbNnAeMrTI7F21BH5tIFdw4QuTrQ0bR
EBqSguzqRZlaLjqpiQ1Or25mM1MbgPALbzo6GOM15PJ/wWi5T8a3yhrKsHQvzy1FUrFtMSXR0PSL
wCG0vE4V8kaF47jaiOPTTrJ32gp7tI139I6L0ewN7v8zMzJ7qMLxJ2cn7OBbn/4r4ufgVhCZwSjc
5FUuBVwiscmSyMnllRd225zsRIJtJr/o+CBkz3GuraQaU6Q9JkO6te01GAQd0g+0jguxsMMUnROB
RH8AeLMY+gzUohHaeYmcbJw/VjoS7ynciJyae30jjL9wC+Kq+/nql0GAH2Vnta8b5d4+UXjW1rsX
Kjaz6cvraDqaATd6RtzS3vab5efcvhHp3Bi1L0zjt+tODXtZTPVYXrnBsSgPkUutJt3LPW6c3QZb
cKUQxpY/F5NnrVg7tTYKgmXJkjcbHMqShS/cmEZpCK1+rSWaiCIGjYR4Xyv82ws5ruy7Z/0sbaol
+sajyBbGAs4+xpx2FkR7aVzcDY1a14bjeuOI/l2SHubh27MvDjuva5NMrH1cYNPt2cF6WH0QQB9T
kwmaf5TluWr3MrKsFW7FN+bh2jlLxg90lDa+QgTw8+r3s9prejfuV8h1dgP9gM6pt8gAWvbWRBFO
fvCgNcokRXZceEZWqsPMIEcQ5+/XuH5+/O81vvLcb6PvB3IRpVpFOHo6ZYsXUPFTJE1mFI0IQGV7
a86P81sh15XAb/hgY5jswZjjqyn67aGhHCapqyqgF84jUNp6fud5DyEG9vUqETCCX/ryKSuwfVsp
0AjAcGKqmN9VSOZHE3LQFD1oYwM1pSTTAL3tPBTt3Vma96wazS5QXWjeQdKbyA/X5zHiKsIyWCmP
JqKFf4+e9Cu5VAFUcAQNBRwV36aLK76upaaHBiRvgrtuWy9ae2hVYj8/JqteVwsQ3McQiMH/5amU
ejlFaE2rl0+tSrOWtaiXOe9Xki2ts+nuMJuAazws57dOWWXYAj+3J5+IM5WFsLdOg2+4gL7NVQnO
ROm1Vlx5+elc+jMxLG1NQeNSaCfQYKHJcKrWWg0fBG6CMigvU05KZCR4aN6pMFPgtjjygARBtADa
aHMuEGWj/QIQ1IW4EcPP6JtHJTjqlDTF7hQBGTIdTFnldBHVFqjE4kaQ87upzbzJqKrTBYPCy6f9
/Ki6cCsp8yUWYLRUi4eYQDBwHzK2vqKhFX2m96zUC0pysw6YHtHy3zN45f4cng8+RNMI/JXLQfUE
R9ctTXfW4Be3mjuhVG+N3APWkAiYb8O5heWLRcVxD+EeUVoFko732aPhAu4qVtbGEk/gVd6vIQFS
Ctqlt87k35fE8H6GwR1PVswl/3N8LIpXVuhTNHGRZDGgLcnhPE/iVdPDRCK1SKG/1z09s9x8Jl0n
rC0iGMCJNI57fKLrsSZvz/ig/j1sV45rXkvmxic+xatDvTgzu0gzi7h2YQbYNdr94sS0xdOa8A8S
+d+P+n0p/XiSdlHeq0LZNdwqbFdy4dvcCkVaTLgVWhB6XQCmhrZedrPVP/zQy60mfw05Ws6y/LVq
v221hBal66R1u4H3Y2uLfPT+uKlHB6I6baFPXrBTs8/TIzrD7y/EmCNc0kfZOp7QdLQLrLqKOeGN
HVLg9qbIdcEcoHCA76ydzqAQ2B/0LRASE7bynTR6jscTZID00eHu31M3Is89TsC0To+fD8+QMEZr
PnAUjZ4QMMA5o8eKA/N5fuVzWH72GzRkCMd/D/m1s/Tb13+Bur59veH4lhMKQk8c0NrhHAVv+UZ+
8bsDOWx7AmUwRNhBI5X9c1mbRZNYsRkomwiazxo0PnRkdtQgPhHN8abeNU+3HDDk36GyQlMOajVV
JeqPl819P88DqUsCd2NuJDoVKdeEtgo3GmKtNqp7K3fTz4JtgmyUuDrDzsDP4zm+sZ+16y8BugiP
cs2QLvez4XiFIJo17kJLCFJb5zGBnpkcrWm7dpbRnX8AW55v03Lqr1IElYOd8kqVVqdfOIADwgfj
IGyqBbDhOTy1ebMz8UdT/nGAI/7fLKDZnx/omyypCCY4TpwfaFVzUGxvYReuHUsc2YNbOeH+rw0S
dEWu+4LIC+LtUFNhREe53A7Ym7N5F/eHvxfk1eNGl4hTcEZXaahe5FaVkwRqbMBOKMytWyJY06IT
5r7o3Eeu9ahaD3KjQdVEfsF6/PvRF7z7IUFQpMESU9NBHsGvv1ipgRUHshSCS3k8rTZTYMUjf7QY
OfYMlAbrdTwZH4+W/bna31gpV+LB4cEKo8tehNV0ERGHvioKZk1NzlufTrvd/f1h1B+Gitx2UPBq
RqsbD7w2pTpoECA4hqojtfJzS3IFJQI7RFyF6YcYTSSoqk44ydAPVz+l5O3vYb12xHx/2PDn346Y
KEw0MZeiFuOUbd7PCnnLga4a+7+fcn3yEAgZolvqvJcpVtzFqdBHjKFtZ4vddOpOXGQbF7i/HqD+
DLp5kwniS+LKt4e22AiDyL/f4EpOpYAJ1jVdAaGJEtFF0Cb4QtxGVSyu6G9bTjs599uKWzlSHmta
zhXQcV/eUF1Ula0g7Qv/X5VjCEmvxmOZW9AJcv9Qh7ey3mEuL++37291sbaAejWmFDfa/Ym4f3Oq
7ZdNYoPBELYY+fjjJ9TVnscP43l1q9J8bZF9f/DFvPtJGrVyTInw7KCF6/wDctR2B5hIqCfMbmI6
v2Cov75TBRSLOMzgwX5xbnSKnvSm1nT3CFlW/SzH62bUviIG6WFlqR1mo8l4Kb4ezdfwdAwm59kn
koZjcOi3NrMyPOjiRWRLVAHwUdIzyBZ+rvdzIgZOoJ2b+x5NbmtXEToUyKgI2xC0Qb9nPfpzeamO
q1m/cl8QeJ+pNootk2CuzmW0SfDuogGBXsNeIJcJ7fcby/TKtYRKFvejoXC+csj+fD9fynUvys8d
DQBzr80rmhAQyhGjaxBjvIXovJbJkHaKqJmAj+GIu1gFjd+dq0o6D+Q5mi6IZT9+Kab1NixekK3B
zoH4MzV3Nch4EjgYDDBV/Pv81GIr5oKMC20PRIAAhLvZS4sim90YjivTxQtyFJJTyhRELobDDBq9
DxMAUhmMYSkGWXKGFWIhUw1wnKa8gwOUCy9KxZAshFgNGcOEbKe3E4XKuEprMkfY7e+XunYh8FKG
homcCVrQuHgpSzCCRuM428joV7ur7kGDKDJJbGWVzmDOj4yJuw4+y5n3AfchmHQLoRmFR7W88R7X
jjQSUdS4FPokLOiL2D9Oq15oBqja4+kFMcfFnTujOXMcH9+RZLn1sCuR+FDeJFo0QGUjEv1zYZqq
2EZFCWzLW+Rb0zYmykwfPUST4lbMPyRSFzuUH28CVqKEK4EA/fmgUOEWpiyJlBZBL9IOdrnCKm8b
2har7O+ZlK4cvz+edTGCQuLTB5NYXudUso1o3/vepESbodYecpzEOqzRlEcnyVcS0uV1VAEEterG
FszPGy8yLJnLjx6g7sDK0Qn/NbpxU2hiE2TBWmmfim7Puj33h7Q7CfrSRaNY1icdyhmDfXy3luBm
lbD6bryCfOUVuBFoNsjWEGxdnAWm72pm4CqMO93ecN5wSA9ozvxOn2M5eSPGGX7Y5fd+f9jFfaBX
VlQKVRrTHB8DKDWqbZ9tEfW58U3XhtUgbjTwCqeVeJk+yo1fJ0GuyRs95qOm0x2ea+Rw8qn8TBf+
9FZm8xsCo+KrSwtAGaJxyqgXoZtmxHmc1GySdoq0wsiZoqw7SpBq0Cd/f9mVZJxDUTd0i2uMzT9M
5rewTT/LRludxWGT1MMmmSZ4/LX4G/79mGvxvkrAxhGMCzuh98WudzVfEVO+aNOMa6w/lRVqJ0us
WGdg4m5AGH+jsFWFuu+AAzBpxCtff/7tmxJXq+O0VDGI2gL3zpHxP5xx2Hlw7qMnLqBpuPAr/IqM
f8cA+Wboaig9oZG2UQT6gzd2g3VlgYKOGVIcDTglYcvPAe6SUOt6FhUt8NMmPWw2K3O8QnXVGT9a
89Pp5QW/bvShQMuGY6UYce4vplNrhEa+vF+93O8O7ejOmLyttRnKyR/WGDmVhh46XZUtIslDtxBA
cTOaq8Voj9YrY9rZ68kbQj2zyZeA77tmP642yAqcNvNjfvyc40KK3sTf83ttGQE8B/TObcY/L7Zh
S19bCvNqAIHXxEGQsQl10Ly1/37MtRsTBB+BHz1Mg71xEXzLEnUMzUyCNZf5qMiRYJTPswFk14KI
XdXGh5keRPnYMkbR+XiOUMrEmyHgGKzPKyPdFvqnhTFf67TvXlFNBAmt6+4WXE6+Muc/3vLiBATU
czYy1dPuQV4Uo9d7f3kfzw6LO9AWQ3LSjAhKZ5/7W/Xk36H4ULYmvhnIVey1i0PDLCQlU1TLX6vg
cU3hQFGtrA9mvnT0pY6C4o25GI6Gn0cvj0OHlqrHULy+vMijwNLdXjD9ddzBaazgJ3vJIpCQZ6Qq
7XnTiWP0NhdOgEZGLC5zUZ9XALTzGq9aJ7D7Aevgg8FN4JY7jnWXFTcOgitxzfCGVGZI2NQBKPBz
7+W+FeKHcaYPVIEQ5m1iI1q4ZGfJqoNApw7IPeAABQUVR9ZnafgIYuOsGYg5WnNlAEmhjOBRCZGz
9MZKvgITohMvAik3KVEbdOR/vlvtJ5WSOBWqZyg2u+jM6hTmMSv3tgjDyeWuAHcNg7bZI/7noVUj
QQXND4K6kfMTAmlevMAYkJaMgd91uk6MY5ydfH1ZBTuZxFRQVqqzQyRJM8aZuAnUvaLe+ILfW54P
4O2Hm4Ph/doE307ZQJWEJjHO4o46P8Jo8g4TkgLBUe+FOpsb32jMfJXtL1YbtDVSbk4XRbLUi7kU
mqrzgiDs7zHd3Qf3IkDsdYmaWDT1di7uA8sCS2y0X9Ds99dww9vxP04F5C6f4VDx5xUlT0ZyLsyQ
3Lpxu13Z8OAguURBG1Fs0S6rWV3Yd4bZZv29MgLldl6LYxNFYu9595ruFxjqrkk4tvkdlupwp4/Z
eH9jLqTh6y9GB9gZ5yEsNknnBP65mpymssysadp1AQ4e81z0D0G4O/+acorInqF2WLvCppnE5ey8
RURJBVIa7UuKon8fCl/B3a8XMVgXqEKbqnF5BpHoFK0sCyoMKBs+0CaHCNVP6b8Xo/sFSvF3XHPF
dD17fs4XdEGD0fHI5QVLYnRjSL6qW5dvYmpU2zSVsEayLk7DXujdSAsThJeW6YsxDZ6RUJyiFdXe
adZIfkxf1MeuARgoHZyFWNnxjMAAuRazXtTz/oAdTfzRIfiDegjKTu0YNRMB7rc2bo1phgqjuK+l
Jfp4BReuNW3wJe8xK6vTMaKcJ2thduv8FZ3UhfdsLc4o1qHo9tHsQMJPmv/H2Zk2p6tm7f4TWQXI
IG+ZnY2ayTeUyT9hHlRQ4NM/P/JU9UmMJ/Y5vXvv7l27qwG5ue+1rnUN3sg+ana7lrBqtesHcj3d
0CXVMCIOyhO8RjZOHiqEsWSrroLjDcRvzRYE+660+fc5xYwMGaAsIceUhGv8vIbeEqoDVo2UbM5O
Lbj4dMWjSVQvw9jUFSML3FZ3IbKdOjzJDFwPire/18sXMHD1lpR+5gR+PwKUvVaPZbyjMozOwWPF
0OmAc8XQyhmrnJCOyIsT85d6wdSX2ctnSX5PX/+ee0zh7fT0NCBl0HcZnpmafXChypKE4r5eWFZH
QEF8VaIdbjsBYz8oXX0IgAf+YgoO6ngXep11JCMy9ZLawPDqOL8YxfSCB2xrxGTUIIt0dSZCfz/t
b/E85+X3p736TM9ZmfoJ/OWZxAo6IYHByNtcCh+HR8Czy+uA+yUbqHWw3bXPu0coexpJF9GdT+NG
gcxt0GgLCriwNLouxtuDLzE5zZXtFGWaam5ja+2S3MBoygSK2VifmvWAKfTfD39ji0KiyHlBxQAa
fX3glVV8wmO//dqigsbiDGNngvhVSnd+5a+S+npNMcFHWAzQTil0dbTGpyyVxFBoZmqDGxabnjjW
Y2QUFSEw5w+FDbpNTUzLzv6iTme6QuzynWe9dVpRGUECFiRVVQAJf+7HJHWlTTb0my0gE3xXSIhW
gUPugOyAkaXbWK6YoyVg4Do33iNbJ80Poz/6kNMbTnMWaQ3CWlzd6/Vu3pWGbQLDB0XlX1eISFPX
fnVsFd47okBjlyyKyNxByd2u1zBBymnpGVRxWNphqGBO+rQbctr/6THo6b1x0xcB+eolsfSYgxAi
oAxhRf78hcSw1VBzHDoOipfpcbZ7e4MLtEUZTGJIsrWPpuoJDJ8faq827g0R+q3/r2tfHQ2SktFD
+EFfn+MBSbSSA1I+dvMpiS8cSguP7BXvwbo3hb1BaVE0ha2Or0//Qmd+PnOcJWIoVUmz1I/YczIA
tGoIw4QJuoNFl/fOO4I0w+oPx2M5n58VK75XtN2gyHMLsswKECjZ4Wf9vIUkj2mPOaNnIvY5+rLE
iY7zBZNc1R6NZpG6UiRPxGyRlLg0MXxlQQXaVxDlR8RCHtmFPyUIXm0DoyOVBl5nZJKBbY0kQ77g
gbQJ747r+k/l6mXRO8NeY8gLeHBNaDp0lThqfV9G6jbdzQWbkmpbmAam5YbxOtsP9+aG7+Xp/3mz
4qIaCRcETtC7X30pzCvPbaVzMnIonhqroLwkhQ3bcNH++0I3kHNeSN8xM3gFPr8m6g8UWW3lY9pB
91Rd6VN0AM8NnYbIvtiU1W7iDtfCCpYyILW4CGb6XH1XJqFXwprXxvE8/wh4/sE0nfd1xZ2bu1Eg
8KicFfROTEqvjUjComrKICsV6lqOCgSaxFp8IjF6jYcY0m/XmbmmQjIhpJZ7jl1DfIIVewCEEAwv
cj4vhnUH7rsBAHA/dP40uCC6yEl+rl/Jp4WMwbC5I6s155DqltuOb3d8Nl27tciGGVjWnf3iBrr7
46LXRe1olIl+dzw2MwGnI40UO0PUyHD+wH0qp4/UyTtGnpnaEj6yMg7yq7tzzy8I/vorUAWdoRf1
/RBs9edz63440I5djPM0zt0p5oEmk4rgMdwX2/JJ/RdhFY2U1oUoPQ7S8eA07sb1PEF7X9qnVQyf
3YGsP6u3OCfDyiXicqs6ArborwoxFy4G5gPjiFm7B1I9RNlAiiY+jCZ2ty1dc+G10wgDP9XEIvEj
XIgfl8qQGYmsICPs4wfErXa31KgQc1dZVRiqjP9eiLcqlt6ig3/3u6d4zU7KTlpxrGSKB2A9EG3s
+p3mhH7YUDBPI5nssKCkiKsx4g7aZ2oLWfXYligvVE74IYnKhHKPSH87m9pKudzpem6uSlBaNihm
bvhdXB33uhKe9WErwpsn/FchmnBoDgplnKVjNMr03+3wswjXR21z1rZ6vhjIU/Vop8rQHR29oYw+
w6JvO5JUeFKZOUV3PuOvScevxYMSSQXg7W/wavEkBQrOs6g39M6qS8ix/fF+mCVzol8NbHqxozha
uHCkd4qgr535+rI68CusMgU8TLs6a0ZaoAhVlgy2lfMkOjsHzpS9brzGSAjfQnYkWY8e3PW/l8oN
/mFfbwFJgJxDFPgChb7hEo1wDGu9xd+nxYltkF2sfrx3LgMzSxfH3OtIFBgxhLx0LdlfqAUH679v
4PZjyxiH0XNCXb0eNUp1UaqnJGi3tY0Vvad77OYT2Q7sxMTN8zmB9jVwEeQ4fZqZbnWrv69/Cwvo
KaUSxH3s8rmPn1uFKFc0fAOp3eqb2qycXWHmFomNc2KxibTQXMGhz7wbTXVjZIHGj8fF7wWK3a+z
QpKqrtJTqZllxerYbqggEM2LiJPw6RxOQswdlYv796Pewl14ypH4ZS/TX/fno14OunCqBRoZch2s
FwISOKBQVRsg6sYYpGFlvCqTw1hgxOxtpveKhK9d52qB08rA3eWZWWvaVQ0bqUnWaaOsWfpum3q5
0/Gnag9f2TmHNrbZMgK/moxi/A3kp/Pm9OG/pngTfMC9J55jLW/kLYHYqGvyzsLYXtGY+LYv3S79
wNsBxGBwnveaVsYxc+A/BFtr2eWfBFi8eX//kkpf8v56FNhr2CExn6Fn+flLFkl6KAeXY/QouL2/
5/uAovBRsw42yiAzsLVFT2/wX7G3n7Vr5oisKSQNdjUlYsEmk8mM5iczXQ4WweO5dgJy3c0MD1vy
nbHblN5IOJxzYOB9CC8SxcOFxZ/bB6JXhoF3b0pwY9gE2YkaoVftALBe23WoURgFftg0M0Uy07Hy
fujnoABgNU4w2Dc+1NmdA+AGFvr9gtf2O2UVNYdcRevQeyo18ww4CO8ICDDDZp4mRMvcM3G6hSRg
ziEw4O3VlcNr6EZA/N8eqk5eBhckwIi7zXaC9R+5scQFYRmnYcwaW4aMjQWOR+9xTgzCA46yitxH
N/29eOQbZeL3m/miZH/bci+XYVxVoSIsMfTAmLrFqIM15GNvQJRKLxfD0LXdDwjzYEBQL+Ridihm
Ze4NCZYfOS1pWwo2944m2gH8Q6x791gNC+O0ZIc2AEFkAlDxbUOUQIppYOa9xNG5kFkYW5o4bZpJ
2rgkQCPxruo7H8a9R7v6xIdCXopSwqMFBzMXzxapEOd2LiE9//s3vMEnYj4I8xKQGxQMfsTPD1Cr
znlJ7ZPOwiJ4JeJ7nVPdDPHXbcu1PqoNISU7zK8mmR1rREbotZlW8NsVQnJ0zVYOOEv6h/GgEGZH
EbOOWsRSZT4q4Le8pa0djiJLCMkBLgk7k59PFwLHjjjdn6tnmPmunkdLJcMDN6KazVVLEqN7DJwb
8M+P57sqkYQkadUiLpJZeFSM3p+qPE8urYuJhlYqd6gfXzGI17vZtx/zGuAqSr2pGz1ulkC9Te1i
IM8K7PHY8GipO2GNmfY48k6NLb7lzugTrFBHqdhn7h1iS9joOxGxDpbon9U+ej0u6sypt8qThKWl
q9r1tL1TMtw8O7/fb09l+fYByVmUhoeG+vGUQRV0lItTUhICUxdLPCaPtRWJd9abdOd9XAMBQVb4
7UmLB9unszXvZurTcqtji2Vt3TECJVJTWmNxWm2k6YY27hNe/p2SnqnkjSOnrwo1kGeshrSrqjTV
kjzLa6rSIa5CMYY9y8NT5Qjr8qWdNKuzkywU57yU974brVXOliZykl300H6EDnaODvFBTvj+geja
qa0PDqCp4iXoJBniOxczWLNzjOwaILcyMcY23sWJhsfQSzE+4XJsDoCIkTjbIQL9lf6gMAtxDu/Z
S7tq8QFaE9EBBHY2aZr+dcZlUZjvgMqrxs6nYGNP3dPwSZx0ZGkZMSD+CnCczAwG3n5hJK8RRMiP
bp7a2GhOR/ZweypILzLEjTqvWxuRdbfkb1WEBtFnhLDnlf59UoM5/b2l3KDkf5lLQnnDmk2mJPy5
qo6XURrXJzFaiZv6SX9mJs5xUMUmWZLv2YpuDrlFKjp3rvqbdsVVZWqi3hOkv/TPq2ZSUGTCJWy3
LTZgcP90k8g3K8Pe7x6ifPsBv13qqmgZCnWrC0i9gYbOlsoKwCwFJoUrmvhej7w7MMBXF3e1qzCx
7XsLlDuw5K5AIV8vAXX55zg7TAEOX7LFHDrLy2ApmY42PcAw61gzz8z6sbXHKgsGn2I/R+PXC7nX
mUNhZOFAUrreYPWZMvH6dw9U7W/grxu8AkdKoTwMWAbpDCZUhgGIij1PuoGHfcZhOTvdwWJulVnf
fg9Gez/fdJIeh0XZ8qaHWHYNAbkxgCdxGPMq+/POorqxW+k9s5TZgTbUSIf8ealwUAm+EtFTFXbj
gJkuC2NJSE4GmWK6UAmsev28V0Xe6uNQUOLLKtDO/HYpjSQ5KJVOkZmS5GOu9+a4mr2CSQ1hn6Hl
g3WPK8T/640X2JP2ek4xn+2X4c63cyAeaZf8IPr18jhyMZCLRiZu2e0RkrM7clHak9xgKO/Kc2NV
L82y3lZW865sskW7V1+zXbOM9iSj7Af/hI6gk8v+8jkIrGH7jLtMQlEWtV62izq366xBtYAOETGw
twikCSqE/+6lW4T75kEggQb7qXTvv8vvlxd5k+/PD+Xu8ia+CuvLQ/PKOfrcvWZvyiu+CeTqjbBo
fcueg6fuvVkmz/XbZXlc5/v4qV2p225dPkuvzZsOxwP7hbfyLflgpnp8k17L5/xZ3Y627QqF/apd
Xfo/XsL9YIcj+qJ7kDbtsnxuHritp9NL/KTtLit5c1l1DzRO/JFOg5nvj/XHy6q0w6f2vdaNmv9d
/XIaudWnnlkE7mnldMSDQtI7uOdXSvF8l+7OpFalJtBAXTt+PlE1R4rnqeodWiogN75bH/er8/q7
hDgIDYw5NCDv1XfJ1CUcHJrTgI2jcfoMv2422tedsRbm9fz4mtAkAxHEDtmlji7aJ0t7yifZOLPq
Z38Kc4EzJnw4eaGd2ziqGU+CV/c6RTq0vz+zWzAb4pT/3Oj1gCiT0+hIjxitXghsG1M8lVufgbT+
qAcLaKydRvSVm1Q2QQF4taHkxu27Ohn50ax24QPRTXls/X1Lt/DxH7d09duN5KN/LIaURmBqYHwF
cRWXSFmdQXDocUqSCkSTkV7ZQdxx1OEs9zeVvjnGJMg89TggoBom/RGWa/LkonzkB2eIJReWo9la
PZly3BdYHY4T/McZ6OBO+/DbHbWni/6fX/S6yPGP+igY1lqz3eleO7nY2O9PCxwys93FVRxxW0zI
8MNdYkoUkCNxfJWbwCbeBJtc3WREZI2mNEB72XhvvAMZXqawitxdPEadzd8QBjrpJlRt74hVmZa9
ljjzUdyYK8EJ16qxqjmKZsQdEwJ2IdzLJvQSyalulZboPCSECyv/uCP7nufezaPh+2NfFbRxpR3C
oQy7iflJ25mAQULo8abwPMAoTyIm8L+paW9UlD9+bOnnKVFKSZyGoiZvOXyNudjrXwC71+u1ar3P
bHu/AdSwN6kbOL75797ufYPR1ffjYm8oDQwG9Pfz6mnThVrU8ZUvK6cw8rFklnxF7+GKRsKrZtQn
duO9y/AzVci8+9Su7L3q6RP/GXWiiV+rQ9AOXgz3WAc32nMVHTR3hi5jxDF6fWPtsVMHmepvERTi
OiO7812zYei/PRkYjKjohQjrIKRuaYxPFIiGZtaOOxM/X23iq9mr4UZ4/+S15zGE2nnePcD2d8Go
CpiD6RLykSFhuFdnuxid8TFIUsyVwEvfUASQATlLLJ8v5e+95MbMub/SCAGewskOXP/zDR0uieB3
WtFP5ZH0moFXwtQiutI5Tnvvc4JFQKxKezH5FzhsbSQgq+vizo6g9Y3uz8OAm2CZkvjbsyC+9KTf
zvhzKWu+csRLKllID4KZeUNLthtjxvxGBp7vGS31nlAZSMDJtJ4Hk4/hBATJe7YFz3z3xzL3KHsz
3S7cyH6HzjKTMDQ72g3f+35I7UsfMjlOkItY5A05h7FkfBJ1T/2dzlOzsPNJjr648LRxgJXO2bn3
K99oZvsH1KHCIQbqAbifv3J4ilVfiQfx7DzYyziV5uT4XeTFcfhQhoU3tJXRwZDwXP775d4Y0v24
7HWJOLoorVz5Ge3kRjAlm0/O0+xmQrSNd7QXF098vSvl79fL9atkJIWORMHNXv7qT769yoFSnCWh
0KI+Ko7UcgBcUBQoS2iAdQTHLzXGh6cBcZZdY8n1PU1Cv5tdXx0NJ1MOuFu/we88PEmif9CJt6eZ
KP6RW8fYj4KuUyYBUc3FtGKFvN6dWN/cTpiw9I0QAKtyTa85x6Hkq6fG36q7eePMd9H07fK0PBlO
6Iwxs2I4X8w74wPX81ljYrdoLx6Jof9XWp412Z/tBVg8Ib6TiXXny7pB91V7Q/3/3NjV9g+lIzyJ
chzPcFe9ZIqNVWmooUfXsZmN7EtMQhZQZOXJb9R5I4yDe9btWGsnYdSsi+hi/H99Ct/v6Ar0arpL
VKZ60kMcmLYyzcfU2PA5qu81KzdGfCraNgXjDZHuSL2GD6V8JJwyPWg4+hqLFDhXMOPcGHHQvGYw
4iA62/vIOTzr278/uxs4EmNpCNaQrXTIhNc4UnlWQ60R2nYZqIYO3X6prbJPZTU0SqtcKbPzhsC8
D+yYg8nhsY7dwWNBa76kMq//tYwyciPqYxT/vqkvS9+rTwP7FpW1CStWhYr6cwvKJOxju6Y6POI0
vcDtaIOFKgm7D+eVQJ4sCXsP5WaYG+HACnZtbA3fRJnersNYWjaC1dHuhbyO/IJRN4kBULOyd6iC
9A7e6WiRi0pGh+SQrTpv3SHdqG8H7+e1OhU8NTPaCchsYkDxJCud08QS8ZpbhO7lbbg6PmEBLhux
bKSkMtrhlCQhkJFo2dvWH8gFI1jZEK1kLU3UHTlqktl64urv30b+3Yzg1N7ztTVYBColy8/f5jyI
9WEuDzsCcinlZ0nmJuS2x6Ys9OnlAKRCzwWTnzQioIY+roI1ycUxeHHWWofTkmy/oN4WIYU3TzuC
K3u2LgRo971gupOWOl5h82hT5+N8hPmMn5sHeSylOiGIpILRWI4QW7ZWec9c70ajwFaMRItSAlBR
/jKL+LYZp4qanONzMOQLmCJ/3i3HTvE4fmuQ0+DYhodvMGsenvH/XOy9Tf0cUGA0hHNZsdndq2hu
7Mw/buXqs09zv0wiFNn0e2emklQaNocRrqfCjLxV6+8XesOAoifgA6EOFehK+vXwKS5SsQ6C0fFx
uBzZo3m09+fpzN+Vs3RczihFbeJNZ+depYwuR7FVKpyTAwXcSsb7d9U6G88u+jz36KmUXifrzL0S
ZelUpuRURm9OgoOHLXmFfZcP93voyJ3DScCRBbEW6QE/l2ISF7qUJ2doEyQqESf7otVuS4RaMpzX
pROI/YpSgHCPmYcPRuXCk/j7t/ttdg/SokGElPn94Ipf1yqCXqdVPRr4bNAvJxvD2Lk42x7crbxf
lg5A3jayt5BMEGGNQ5N/MA7mrisb9uwwfoW8fllOTBfeIH8ah5nxrMyfF48YRRVvDxfCYB80axp9
PsRofbzJRJ9sPK82VNvf//0USHV/lwLfH+N6Ez4Hot8c4lpYqnOVYMDSZIzkgssQUjCsjeKzd3oq
SKw3+Q7Ru3X/8sjAOTnZ1xPMyKvaHB7HFTbFKpujMUidS2QSP3MAWNvGPOXJEGTjAvsnNpXCGmCu
AsYnmmwFqWgz7sVcVdNh1YIsNw+jrYCtpmwNC0t+Dd8Y7dW5mRL6xvn6IoJ7b4KtGhoKW+zFbPGy
f8uiaadbgu/FBH8PvLpBxUJzJOuvMDiiDX7ZUWmlu9G0XA8myQtspuA93pG5OSINlchbqKKDVxrK
OPT0oBc7Cen8n3BwpYOrVQTqOonitrQTQ09mV8cG7x7/5wbj+Mcyusa81aMohhiPtDh7YK3KPFy0
PpqJbr4/D816FZt/v+8bw18upyGuAF7HCuHaciaU4lNVy4dkpV46hPSSW+tn400Tw5l8PM2FbNIo
pIFDzQzaai9eAiv0A1dNoMI0mYUdy+agnsaB7AWJMJGle8Kwr4bt6vTFO5Kek9CfIeXYVQNwDtOc
NrgHTp/muPIYsr/YHbfnccZMxhIm8+VlPpy9MRbevS351npKNKaheEPOZkebTKDNv2L6z/v0bPt5
+PCq4hNQGgMXZmHxOpnM7OeMTRyqH5SOduptHvWn7BUDlc/S/UQLdbnr6PzlWPZ/fx7EdT+3qfCk
peehHwygC+uwprGCGk126sdyfPjo8G/dtfZ8yRipcMe5s91+uBFUxAa4YWiTeJDi5fqg2p6Z2tr+
UXIe9xvv4WA/mJk1wfj575XR/7LXdyqJ2JvBiUGE80VA/nYGDtRKQ0vxvxvqUXvriLyJn1DoHdrN
yXcE/05D/VVV/roe2yYAOdJeTNd+/jLKRUqjxodNnDckzihWPvp3ALANXIaYZWlAlBSSaaabdWQq
RNgC4en6I4K2GiCYgNbusuL/wNRZlakDRtSdNsw9gwGKmiV/jUnmuLht5Sa6q2VuKjzS3aRDLz87
Goq9liGpUQKjFK2rhYWZMROPhHxW4t4cwT3pDKBtMb+YJ3HtVfK99qs/xH89Ozbj5LYRUM458vPZ
MTUdtpoUNQh7ySe3fevovQdzaUyBETgJJf6dHIsvKcyvCyJ7VeDLQ2sbXY1blEJPUdEMffK0Gmu+
e9OcHVOo+VR9BOxKFjsHBIcMYXk1ZlOYAi5vMBmbCc5CsIhJXuwBmx5xG48si9HTxSO25e/F9/W2
/7rBq+/+Eg8B3y6Kzy74FQXku9CEVjgYLjVvy1TZcHjl27cU33GKDiasvvFaLRb0Avakcet/j5Xb
os3DdOLOZ3GDE8gElG8CKhAeINgS/nxXtRpIQZmHzbadtPZbj5yumwnEGc7oezDgjbER10KCR40N
qRuvwZ/XGh2kRC8uQJ/n2hhgIYkpQbYt5IdcmR3TvVJ4aMgY7R+Jjsiql5b4GOlheHJEpEnM/DWC
fg+4O96Ld7yFffWWAn2N3DO6v6bx37YGSc9TRQGhpDxedsbSUoyXF9RrxsHsvhiZB4hZ7KuSsbk8
c+o6d17BDX4Lnwlml0L/66jYnfz8WZRQlrIBvSIgZIUwECI5Riex448JPjUGT+RHWOHm470y7P2e
2fvkld1xMBuukHhbaq/WYuHq/OHbf6/aW1sm4gI2MLpmQuquMMGLqIbF4cDSgH1vdnTMzxKOuPe4
sDdG1Tw+7QnHIb0XiY8/Hz9s0mGoqPTnFYX4W2ipY9XyZxcL7p8bzkP374e6YZOFxAfYFLI0uC8M
sZ+XE4/nY6plsI2RDxovhZFuJXM5etrS4Dkfx2m3Zmuw7UW325znXp+D4N7ZDG7YcP64g+s80a48
5mopcQfTnQxHnyQSjsi1v03cVbN+NgKT+AP17XP69HKczafZ9Cl327vQ8g2ADpcuegxMYPC1+YKy
vi36UK2iRDmG2DNxJpwkc9SRSfKkqB+X4XwUPSXC0T5TLQ/LD2LSanX391sAeeFnvt4R8ZjTIOwz
Hucefr4GPz+N0uDUtcsDIXwOvP1s0u7po4XHoY/zjSQSg609Jy5O/5900t5AMMLUbB9gLmKg6BTz
49vhQ9LtOHmtFeLszdzv/7oeMOXhK8pNDbFkZynZKofGLdvoUQnLE4YmeSyEe0vOKDVF+0hsfdNT
33W3+ZQdBQMke/TOlNYtPwIcP1yJ+ktyBO9AAmk5g3hKBsC6OY8HYz8x2/XIFdbxOKI9dGr46WuF
njLAsik2T28DVCuV4+t28qwR1mMXJM555Yc+VnqVv0cPUhXgIfa9wdqtlmcI9RaPWY00y1+Sa6G6
aMNzFrfLwVDba8XrgYD6XF5nTWIeBq+hNO4YOOV3zuCbV+V1KvTaCIv5tn6+UMRTkNgOOSFvFtEi
nXc2EtC13IzvfMA3P5/vF+qrj28rtzyXuc9Z72+f5N0Ln4hu4OdGR4rTaGJvjXRKcnhkzDrTNCfQ
afET+/wslvcoL31Jcb1++9wshd8Z65vrXevSXcJRe0Ljf0TWgIRyGMyTcKH6XLCp7rg1fCn4/7rY
VUFVnOqhFB5gCFbd0Cr0RayljjQQ3Kx+U2vonwIKlELGBWEf4OkS6SkZk74dkbJ1yicDmQg6f2Q2
sdfVohcrhKgGB69t9sJpiL0sgxXisVQcScNo6GnS4akWatMnaE7nsxxWxVOH2eS5w6eM6K0DI/iR
NJeZvQuDhG9KnA30YNyzKktfeEkDdMIY2qspbNomutPefXWLv38IRmFEt/Ro7tWRJDRRIp596QuU
wEjNJth+vGRSB6wTLUgJrOwdOpEBU+TapZZZJ+4Y6oA8Id1z+bJ0xmMiMYzngWJI7wRklqSAMNjq
niDRSsYptBehh7CTEfBTCjz0b1pP8/m9FINbLSrSe0pj4obRdWtXz1Aqp+Mhx0QUCCweDwi/SS2s
mF+rqWYCJQCiQneT0YhdGFfVxt/77tfpdv0DQp/hBgi76HViPz8eTsZRUYigOk+KEe13zDYDYzkO
l+jVyFTTTddcYAXRO6r1p69xfkws6EMPxZ3S4oY+oH90vGmR9RFQcz38z9RcqdMoiFbtA9CKRMLI
UwshcaOXk8tj+HJcyQdT3neQxRszmhBq6kmNKeIBBwkVt+G5IhjDdHvajWQrhqtg+cvqZIi6qUVe
RRLkxW4938eq1QgTq3rUQZbJrXsud+nZOj8eH1OfqIV7Phw3jrQfz3S1A2IddhHDM9NaLTca52CE
mxMTB9QJ0AgGy2wqwVTqC6meoglz+1UzSW9GGhh7iLAeWkd2Tla7OrAiNyeviu+8+hsb1o+76xHH
b9tmcjrGTSdH+vLYh5ebBYyHDAj7OFdRtx2jOz3gb7oW73dE9C2Wglgff7UC366mJFoXXZSqmRVD
kC3CAs0gd8rG1Iv9nRV9AymF6Y9nni7Kap+N9/O5jmKehucWSKVXuexOi2g6juz1u+u+1oSlGGbA
MUCG03+h075RH3Nl7E7JWhUwF7o6iIaneKQeZOpjiANmjeSjMHyTIFTnYDPlG40bEVT5o4/zKs1H
hIlrUEd4SrF9eau9e4jxLZD/x91cDXai6iTnldBpW/hbT5iLLN9EpD7ZXCkhzbiRe1mR1UgsqIb5
VWY9AhBdphsE5HJn/PPth7/fyg2aeT9wQORPZ6OzT19tcv4hP6VBzlshZOtFM3ZLtPSxE1uJbIw/
+G9rdWisZOvdNswKMf2gb2DGn0EvjNUG/Q3d2/lu2K9wRxKOQri4I0a8HnwFOVGNna71XVbf3s1P
Run0/sY48kB4juAdmcrCwBSbHGKcqB7aaeaY3M5DOMfi/Hn69PcvdGvx9FwYyB39nPya63BK4lZq
2gJee7VHOFvhvgbHSrNP8Q54Bsj278vd4gBAXuujenDnRN9+tTmdculcCucEXbs+J7HmODwSr/U4
0HYlgquCWBqYY0OmVmJuK8prB2mtxGMpF+/cx60ZG/fBSAO2TR9hcbUNaQHCe/nEwphWGLl1Dvvk
8mCMt/Fm3AvXXXtGMvPMXpiWV8aGxXDANmi/XzmW//5FbrX9fYpFn38KHDi6NmYVfSQkdTiIH9NZ
shcIWz2P1cfQJH77SDkFrF5Ogkff6RTDpz6YkYvOtG8+ALEndYwWbXjPGuPr5L86nBm1oFnq6wP5
V6qSqhVDGVsuuJ3vEoYH+2KvZm519M6idWCSGo81fMIEU9jJiVFQjmkoVYxgX2Vm0WH5Zl7we/EN
KfLITztnTnmwYDprkZPhwJ+TqONEiVUPPCYKw5Gjo14OveIyzslgpd7Tl602Hp1cf2hVmsEYooI6
mLupNAnaKYrQdlnoBj/GUJycP8vACcgqdGtxXapWeLY0QpGTqZAsC2V5OU017NhzcxSb2ri7pzsS
b50tClQldn2sAbSvf/7tbGnzRjskIvAiLmQmGs730h5ZveZhsGA4Yz4GTnZCXfr3crnhENLTUznQ
+uEwKMXVbl+eu6YslAOqkJf6aZdM3w4mxF3c/LbjZrx1V8/NyJwRPbWJnIBlG9um909Y39k1bkFo
JL7wHescq/R2V59PfmqZIRTN4ZHIF1t9Ct9lM96k1JBT0b1YB6c7GMX4iHIZibUDA7me3huxfBlm
Xa9SGBUUboRFjKC5/zxwg+rA/LvKuuVQsirB0YJpoDrSyDpBTMPoKTNPDynI3nMhjhXfEt/OZF/7
VgOXAf/nC5ad53w8SpwGu1AsG0cXIxt4g3bdFk6QPMXpSyx5ejbtNJRsbu6bI7Wv6KKBJUhW72b4
KMH09I1InkXiIicpezQ5Sw7h7ZU4VeOtfh6LuXNozbDGT7yYyBn7iCWJ9iVaVtpsVN0pdL5QsF8/
B7gzo9o+POXazwajZNFPSybaGTRyQItkjvSOmi9MbGWsGbADJiCXVn/ityZRekphFOutG4RWvJcc
FYVOBGOtFIzzdJUAkScrPhxTI/wNGoV51z61bxX/ut3+4/r28Qy641mp+9uF7kbe68SppsO1bGRj
H4enezqbWxUxlApyLkVoMOhsfl6sPdW+P1K6bumLkzxyy8EMK4g8sf/+NG9BDwwZ/nOZrzPn2zOJ
0SXrUA9e0NXMfVe3V6RQ9sjDne7z1iwTf3W5Hy1Sav4i9IRJxkeBnvVRMjPVDPqYkxQa20PljZaH
zbExgyUOifde2Zejyq9X9u2yVzuPdDk1p7wTuiV2NOU4fq0vVkjfigQU48OLHXz4o6despBaJeLh
Dk83bk2O3VNiB8ni0E50UjFeq8zI38R149sZLJ1PemA/NUMcYCUkx0cgIt24tA72JKN4m45mCXvK
xRBfAb7AqBIcky09mmaJeSk97cJ81BQLJ3Y11pHsHt7+fqPKjak9KiKBSQ6gMNLPq0cOjufsVImn
w+PQiKYi8xzFECAQmUTNDMyIPWRAuZYukUuQ5GRGHMzGwO4qQ8XsZH9erGKiaDrT9zimGaBN2jcy
gM8f7ds/1aXLNC+e9q9wcvPp4F3uoLujW6fT91u/2h6Hg0oOjvHg9NgzSPNxay9Hbo1G8Gg1L0hQ
sHWwCDh18Jc6jjVHfD4YQx2heDUeMul7EdyOYdVxAwxuyYbiylvfSuxuXJhn40MzK1s05dllc4If
xlGn003WD8WuR0xPFPd00i+QaTh4bVdYDZ6kzcH6+hbs0wwe9bMwcgJCZY8ug/8lzXFsH/CCwyzn
zo8AnnBjm9EEmjKaI5RJX93Kt0/yGGV1VrbtAdH8gIREQkMNzALDjTr2ZwmjSmdQWsOKemI5Gtna
i4gOHDt83mCyILF5UrHSXI6GaI4h3RoX/GnoySvNrVfqJpqIKORD/Prbjfxy3qnbVjUxEzmUzsm9
LIa9GKBPu4mXJG7geKk6MNACfq/2/QgFkI+0GuIuiLOxpxrp82F2mQnTEQeJORz789GzOi1WoV1Y
gifMBuN4Wv8PZ2fapCqTre1fRAQgKn5NZhXncqgvhlUq4IQjqL/+vbL6PdFVaGzinO7o7t372bUT
ksyVK9e6h+6jpXVRfPnQule7MXognwEZBh2DqnVY3brb7uVrEzw66SeQgU7eaQw3uVXv7e4YcqZ7
C3NuSx0p9PC/TB+El9qqBxmGuxdL/6ws42bDQ+dgUkPTCO5QXhKy3mEQkYdCF5R0AS58Efr1jJ6x
ejtXNYw6cxQvELX7GqFpdm3RiheyA+rAVPGtfpns5hs1LZSbZAUa3ZcaV47CBXBf00/7a35NPxrD
pIPpxuWDWrm3CVV/t8pcdEqnWmtvaZ3dpPpJyfbrOInaae9KYZG6ca0Vh/NBGa/2/aIE9khZAmlH
LG7+HkdH4uijeiCFi9ZHLh9T2RruphINulIGo9HNGwUDT8dHlIlpV7yOdevWF2DE12Y5J+Jd4xU8
HsZQaKOaOlWEvw+zrR1idb5Tcurl1DGtrZeBPgOnHtMQKKODvty64A5IHAK3X3l2NYpf43J+Pp8H
LVVHW0RHwwqM0NEpRHC4j79PoDiryOupQ4+CaOfjAxFWSGAsCQvjCbBaVn4Vw1bpfVzGwd+nWvGR
CiH+dtjGyjOr3EYRyiSjcOtQHAhXXbMTqmF3wKV8sDrZnUGnbx0/bvZRLJtXbNEPXj34XyuwFx+l
ELLpQ2nnemL8kAZ/qrFba1JtqpTyS7uPctm/vjXfnGoVtZFi/r6rn54NdXd88CHYi59fAUtu8O14
HWfONozsMjMWo1j2+8+7/XfAwjI7q/VtI9+a+Shv3tYGOmRn+7CHXXXx9s3kU+f0aZvr+7Leunh3
xG8guZzbZ6V9PXP/8xuf6bWZNTXV0frmTTzJaltnD56ZMbjXPTCxh6ABG+5oo8IKchXSNKKcNbQq
qt4zC+t2qRpAsWpSfJvCDt7NCXK34+kxGrvu10ggzIguofXhW0uzFNz0Exv/9a0KtfJ4nl2eODbc
Rqb3lYlRt4VWGL2Fih2JfRtvaMu5gpHoNA/9Ms34F7x+8T0LiXN+r+nbvIpFjR2yTTU26eoqPAGw
K2/1SzsScqu9vihBEdQc+ofFXpaW3PY0g3NNNgX2wob/Q0vARW9/b3FMyFPig8vs/qssS3j/Nf87
rryr/EoS0B9Xt1l01yjdug/nc+8HqBLBIdbBWsCBKLk7v1QAfyaVWxrIJBN9vJ8S2a/hKmg7Kql2
kkHw4hD+gQp9UVmBYRoEeAvcZgYrWPQ8ZnrWhkM65B6/bizXh7C/LJOieuGT/udhqioFa3k8Filx
802aKpcdMedhdbs7OBBfc/Q2R5Eje0B+52hNW3PRX4+bZYH3BYv0MzKkMqOBRqCUxP4767mBTdQz
YdZb2ECnlGZxw4KgcheDO4oLArnPUb3lIhFFGe406uCcMFxH3SUnMgrAt1a/3yrrBr0Qv4qPVFgI
Ua4ptBAyHilzyRVYC+7B7vJRIjEafR2XBztnG+BoNljhFQVtpt4ETDyMgDYOMw9fMwNmXs8bmL3V
YO56+MbFAn0O33KgOGl9z/xRLsVGrn/PvXtZd/ZtiP01oYVUp7rVLpWk+lBHiFugHmalOzEdb9d7
gTRkVVAL8FypvKXR3hqk1kAcWpMdc2tCvFR3Vrt9aeNf4TnQsfA+Fk2AaGUyje9XGyYb2EGCSMT6
4+83f9ZvG+14VdXRhVYofZLup2wO8KmxePVkS8CpUK/i+LH/fZF7u8N/jVtYa7tEqZ2OKtgeKMT2
M4iczDoF+IsE/x7mhWD6nwX03/crLKBjHON+l8sI1iK/MSwXQPoPHCBIvcFAo64/cayzgOt79mJn
rdhwxvt2Wdj+2bTFQColGJC6hwBGjfvvNB8bx+R0eF4fqAnaYR0ALJFbfPe8GwgyOqu279ec5b9f
/e1RgQAsgrXENKg9hVevHc/HKL8z5jQcQTALPA8ildUZrlvLsvd7qbzKaZbLRxqmy18UPufcjHaG
Lp3TsI93N2gIspq9tuXHW9LEZcnx8FLrlKOZGv1hmDjSFKswGuDu46la4c3sqWYHhMaBZ7a1To8G
zbCvHSyJfyubzLfREVlbIMK0wtkuhUEfeuNZz3cc+vCy0ALc89931m4QfNbZMXe2c0xnfmeFm263
H9nLaeK0jjaCn8js0fJ1G532dW6HyxZ32m5LhTb/qViei8vb1J9GbgsvmpwoukHQeZR+dJfrVnfQ
wxZ364nccm9iWg9Gse0uGyTfaDM5gzYaEgKaPqVFEvXw6qfWaqB6ZO3T7nhZYV44PLiY1qERxh4P
4sQfyzqPTnmjFay+VmgrEkurYgDlG5Irfr74/t0sxc8drq0edCvvs1txn7hGbv0vVhBgtAy3iIy+
i2lzb/cy3qxflUXMpkrB0I78nT0YiNsM07q79a35Y1KjK+XNwaHV08T4Fgmwa/bnyoBr95xWpxUb
OBdh/UtqfofhNFhJlO7FGlXdC1PsTxtMDLWMu/21tz5Rh7wJZN4x+bFVrD8jpmWsiNDHDKENQHx6
tFnaGr+LAbQYPBzNBkDtf2r0klTr4aioA0/pn6ArqVo5jBULmhHD9KeDrwe/UiwMC5wndCOtd2in
Yny3K21cnS1cMh8WOHYcUcRoAt1DfCbiG/cT+f9bT7diS1/jUGItP2NnaVix1e4MpN5AeyMGO4gN
dBMRW7W7/CWg++G4hGvTA6Rif2Faa6vB3eqZoocSq9OXkzq3TdaX5046d7EiYDDjE+9kX2xgnt7F
7lypKCfw0rvt9mAwWYUcKJyDe+8mPj0PkaRlKgZe2McpSWxE/xNndvLgMITXIsZhl0u3s2kb5Ki1
Zutr7nTdccw62ni1EAP3M4x3synVnBIn8l3eXWFusP2mje1PW19e0AopXjuGxWRzfPGznyPIPF6H
R2amfda3NT1Rc5qStFiQsYk+kWh1u6z+nYURtGJZO9EcgMvKRdjCZdEe4yXFJe6GQo2F4AOd6Iq/
CmN7OkIIgbkD/FwjC7rTFwz4X9DadRa/VSMfnUYipKhHgfzOaBJUnrtRz907TmQNOiOn37Fq7oez
7g09a5Xbg6r4QgBL2KL9FQkxwzmeX6WWN1JdKC/Ol5h70Nvtle0NXEENsdV37VZwF0xlbPmJWPJV
l6ozc51g9mNZ3Q4GIT/fHGTANQKFL2MIUMnghT9Zuv5yfA+SVsUeHAUMDMd9ip8VfWLBr3qDGsw/
PKw/gvwz4ANa3gBdaKHaOw8haKXXTllXm2EmFpsmCoEiPPVjLDE/R8zfbGvnti5Gml9pJU5753zk
glaPFMWfDZtjCyIl/YK7u5a3E6qLCo83WawpkQELpsglFlQ7g04P5Qyv92SSvY8nhWvqt9b6u+Mj
P9kcpJ43XLMGnR23qFx0mOheLCbNPjqsbgcUgbMZanQJvsA/b5isrDWj8egAsRoMKLafBbPRSWkh
oHNMIFBspFiwyWAmpxtWJmViO3WWNYeL0sHClGvanzxZK+0OcoUsoCP9qq1YszY8ScITSbCABQUL
8SqCb4Q8MMxqQMCb5YIq54aWG4Zv1PMIeBWxa3+MLWvMBrDx6RCzlgVl068G27GTg63xZ0fL++aD
gciY+J0BHdLBN5WWFt6a4uIe+Ig7CbcZKlYV5O/a4BXWYBf31nfmLEiFTwGn9/BE2JS9nIZdZejF
eJxbHfnUMwkLX38s3fXcUdy16TS/Z4OLtZoRnmuiifq10xkSeZyPpzXojRrICi/mvNBJTDLk2q3v
jzMh21ocEN5orVMM0FgSDN5udlAmAJ3FNx3ONmLlcA+wQ0i5dmemsEJ6s0ywAiaqCNrHVW0WE6g/
KHnLiyqoF79DB9A2O7N1RXQbwWfL4g86iTs5fTw7bW+yGJAhj7nKdz6l41kqWg2xVMQ0l2Cl5og9
MWceJfO2647GAMKo/1Cu8KcJNCXI4P7ZFztK6c6aVjl5q+isiKrBg1/0m30Ko9SWhGe4gddU7Wlr
tlg3easOT9yeIVC1cZ9kY14TPwfR2TXnLOI9p+qNBShm686wmdgXjpQR8c2mQmlHbs7D4D0v+KR9
HmdF/ZtgwRX1KD5wRuj0B+3ZaCGc5QJtLwGU+mGfP3hj28GPsOl0T2Fbrmb85Si0ALELFq78WVgV
yzbflunqUyAXVCc9b9EaxWK6SGi/5b7fjO1Fe71i0MyXx+GqqVgzvumwp9gTd1Rj8iIx+YztyV14
sd0+WHweYaHk3BQu4epDtN3Baug5izakpmnA8XEUbSlyFot+xRr1oH9gKM5CDMcNIbXaL3bFG96Q
puDLwIqkFIc33xUviD0hejaz2jM/txYmuuIUJnM0/vngW3ISdtrEH7d3ArV7LhOWz3ari6/+sir6
R3kZmX2DORadLX9UYdvldk91+NkFzKxPN5/CyQOK4R3GyBOQqJ6hx4jb14lP3wICePaMzvImbhaX
LUAZw6sYVcVoTwxNWNARi40ufCr9LFmSzhEUrjc5O12sqEEV3sVkzZhnB0TukVe3M7oUF5o3NY46
lpDFHos9jiQRRoSmgWIdsaRRg2/Og8Vw9eH0IW5a7H2bHMpfDdkcO2/YSlygfyd71RuO0fcg6gNa
F4SJ6YHVu0Db2B7OHVWkNIZYGZ31g+Ut/9HBqojPBmVPET4GdAHcQdM/W2K47sH3bctdZm2tWUD6
PokEcdJmmQydGJymPushVs3RvKhvhNUk7qw7fZOV07AXft9q95p9tnvdnu7kmra4T8toxV/M4Zaw
UBAfYmO22+vvZoAmrZ14DjjFKs9FqTVm6dK3Et8P4ffQPfkaeO3hwWrF5GHHL4ewdOdP7MC02Ter
+bSaGyvzjoR5azL6+nZWzf64Kf+GuKsQWe6+yFvY95g8D+I+xPNOfxqzXUaeyyqVoCfrK+UhWbSz
WJAzrh3L848EpPVCPjAPSdCc0Uedsh9pJDXbfbwFfHkmb8UX/HDOij0nZV0wD6Rs1ng5uvufn5x0
jZktb2AQzgHnBjtyIvuBAp519RQ6YawCT0SuPljqnBPH0otYXWbpxYvY7yy+cCVPquCTbznF5enn
dEg+U3PClh2Mv/zPr9lIUi2tz509Q3YCkg9WSK2BdffJKGydWSFT2FodcGjWWjicHhXngYUEC8tP
OPqIPLSlgJsQkFYzVazabON/30J+FKVfnp76jMTH4j5VVJw+6JX5JrtRoZFMpE/kQ4KN6wYnpv0z
nLbQauO3KZBQFER5gZxoBFOhy8yznu9+EGxU0YMs5NS9p7Ogao5v0bBfydlcrP+LxS6I7DXIv3HJ
VfT9he3XcxdqzbcD0CbFpMugh1MKl18IjVc6akA0xDcGjGFJQa90vEI1+HpSk+upwq2feZJ+F6Mg
4Ku1Z8gUNbkrlNZJ3xV6QJ5XpXi9arzU7LJLHTzzhe+yZWHboSS3auzpzRCdjI4HZs3fdofW3m1i
O1JWSXlpXsnb8O/Bjb+1BWX7uO8PVwanyiR7BzTyuNAdKJDd0Bfn1+LaGqCGREGc6N9srtlvgLg/
h6QmO6vkbv62lvr7aQotk41WjytICcu+It6tFBHxPNn2uToqnaCBZtM+HIiG8y3rXDSVMEwCctqn
wKTVnVbJspMvXtwttDaxokHwW0om/J0YPVMTeklUUqdBCbbnbdkM1QiUM/6jdFmY81x/VrNr46CO
xqH92cV/nBOIjPfbaVd/CpAH2bEpk8HS5TZ5eaFfoxbm9nJUK4/7QVFZ1nYXrvCIwmeAkKc3oY6J
8BjSd8MhqPwdR2JJ6HkRy/lZZb/GLmzhSD8d8wfkFrqSUixHcSqdCjWHbWja3wusUzsHygd00xX3
3zHvhdVTHLjwFdPb/nFQMmLHmNpSMEjCAedTX+Z4ot3wOtyK25y3P4DcVrnt29udDQ0ODBGmb3zs
v2tof308Ntv5XLYGprIo7obdEcgLetEe1RtpyjH7oE8+zP01jPV/v7ouv+fL9/41eKHPZCgnY5tu
+N6yMzui+kPJhobsxKFgKf22lhd/HJexEN+v7V+jFmqVeXQ6GmnjSfOFmzbdtP/YQnh1vKNo94DI
7qP/UtaIfoEF/HxmhOyqiCDo0j3p70SjrlC97qsI4xpUBPRmyqVe1iSeMpMc9Gr25MadrOo5FuIq
Q4tsvLUc/3u6X4CcxUcofOu8npq325VHaFEr5tQITtZo23Jh264yjg/GTm0uIDILHPo6n6C/Lome
uhzi9Yv/dxYKX3y7PZibeB/T71B8zq6nG2K0FnSRUsHm4iomuT3jomMN6WKUwZ5/2KX/Grvw3etR
DIg0OauwT8Ov+7CBLjjgGDEQR3/iTTrJCMAMJCh10lfgrmw8vLj//QG0d8kZYjz/swYaxWaEYt6e
xhb87l5EA9CjSEED4Npxo49stSSEvzuoMGzE8uL/R/FCMDXyZJ4nDzZXKwT1/6k7XwcbOxJS79HJ
AnLunR2KWrPZXDQpwgi2W+T2fdnyK/vob7b5nycpLP39vZZc68eN7OmalBS7ijCcgGUfeEffA/F+
cvdcDriILsuAi+862VLvCw9y/v2KXVb0O6LK6kXu9Y0N0GxE0ugwZJMPzYCUHUo+8ZsFzoCS6g++
HtnmwiLbaelte5RK52xzewS0VfCRyQOGfmkSWIQKsp1/D/UDJfzV1U32dxOnsSt7KaRAG6ThCh1I
Ac9GOjT2+5uy1OftZAKnAlIBEFRajPwNYWkj2eSbOYLbGL053CTCr5+0k0szIgESi9C3y5bOmxRH
J8NpwDPCdI/B/w55ueTHx/PG8ZQ63Kc+NRvf1kGtzRGByT2NUL9Phlcm12DIBVmIFPBl4IqgTGBw
KBYuUdUtraXj1WTr0JOdtuI2SSeFcK5HSMFRSHz6IDDS6WQwiIeyD0TQfoi1Eqw/ds5wmHQpJkWs
5pL4/X7+fz1WYTLMA2651QuPNbXR+AhJ+jksSXvbbavZ7JeLd7xrLrKKq2QFaIjAVSzMw93cHSr7
KrM/fnA3pn/K/v1krY2qVAcoGffmLmcmObcq8IRw4JJ3QA/YpdePt9/j13MUXrzRyLOzkf+s9Gk3
7Kof8r6Dk5NjEbw+pMgx0cvvl6SE785L7KNkD66uozJf3MtZXj1l9R2GrTYBlFThvtQomHw/O9Sq
jC6FXJjWTcte+9zk6ULYG273pVsAmFphNbLwQeyR6Kv4YqDfUDi2q0f1cY8iDbXUk73P9xA72/to
qkd3ZBJBLaQrfQcr4Ni61v3509fmI5PPE4/UjXeIM/HI4CGMqtpDaClyh9VJorfSau+4DU/HxdZo
KY/hHocmuKgGKginwFDaW0Tirq07BgrX5jkdzfetSmVSv4ZztV+ZL56P4fnkPZJxVllUN65++b5h
TH2cKlr7tndStHdy95k4B9XdnJ0T7ik4IG0sfePtal7j5Gpp66TfhVZ1b1ePLprav9z8yj7gz8xv
wfPhpOgc2NsNBrjt/SnM0l5+CWoNLzn2DTPI4rCiBrraeSj24emd83Cej2vZqmZ0G2gKpE5920yl
FnmgVv1M9wCtiyRq7eLgqrceWXO+d7dbV4maz6gZ5V507N7RW9eEaY4gTdZQpj7WZ5E+eajuNpKP
m8Y9HnWrreaZH9uHa0tDPr+WhrXkg79LpzxuBBtOtZ2NspihepoeMth501O0iWllt0B5TBt5H9eu
2q4bpf166vET223/abafqfXY90/aYH9szs0Zv2nUQ3PXzxElq43ixqDkbJLx+XdYkwuphicVLnh0
lgEn/A2m22fdTHbqxWzl54qrPAwnqaBqsmGN6M1bXHPr5tXRkTIQyuFT3w+MxtO7nsaGesYN+xI0
dFZbWjsMjEt4vZe48/xgbwrPJtGZOrGGZ4QJ9/fZ8tvzucs5BlqpoYLmxxLjcPTvuWIbrIa5h4y1
ndV1EbHO4wj/xLyKyIXunepxeKxatUMz2a2P+gFxCgxJWYHavJ/vVw3jIRSVjZocRaprQtfa+n2S
Pnt1bSvUoVpxzln7fBzXd95O6WQP/1FZnfdOVIOceBK3xtZLDt1cbwwO22Ye9a7HFOBK5mFtBdL8
5G3Nwf6EuG4q7TEhCMRe+tDEuUFbDJ6PeYJSwLd+PIKSD/kmIkA/MqX3BUhKPuffydpcT417pCd1
aQ20oaD8eLqYBVnm7YGc1sfhYl12g3m00M1Au39oSX//MJ0ajDolLwuRcskUPhuSBGYNUlYVqeWf
EPorB1Ev51qm67Ha1hLV2W+eTsbeVlV/u8HIGtexLHfr6iS6h9G2J8MP/XcpwGvP9QhasEmxHsG+
+TW3MePuHmv6RkSNVZ7Vm/MYaNjhgfMx3qY3qLG97AbO4KG011vd6FSvZnd3B12SHD6vmnuoV8vm
uJi0wsEgT8fAD50YGXgLm0W5zm8xitYYDp0f1uYSwkWxlFrk7raj7ZFN2zO1lRl5J5WFdOjvaqmr
5M1rmU1E/eVTIyYGfwiXU/6Fp2HhCL7W69taXjW2IyRj85rb+MbmBMaUW9vbNh3bw1w0wD749W07
vIztKcZ2oTJMx9XuptElfO8XrcxYzR8/agfm6m4suH0Ej+PCrIjBoU6DANUhJfHhNurV5Vnp3a3m
3TqPHUvNxKUWbBXLQA6cwn9Mo+phimSqjiLUTTqNZ9BAb+SEAjlMoG6t6t/Ozj2yCB/XMi3F1yNQ
Csmxzg1c0ODy/mB9fy2z7ZXQ8Lw98hFKis0K7GXaAdxe581rezNShjj6uYmDyZN9Rq5TB/VwI18z
PSmyf29tm/B5EZi60H1rIChYDx/uAuuvFpHCReJG7CgV1/nPBvXdc4cmVD8aJSPJWM/Gw7SFuSwZ
Bg1bfNj/vZFfCiAIovNCFLs1DXalUXyvU/Ks78Cvb0hvUd0FmbHDJQBYvFX3T9a9ldNp7Rlds9vw
VFgZm/DeA3q8PMm+0b+f5AWU//MklIGQkUPySiuus/r9do61zIw6Gp6kdVdNayLeiEse1Ctd4/Dx
jPqbw8PNTpinfPx76B9s2J8YIidBwpzkuJgRFJZ43FAO5/OxqvWV4X5xRiF5WKdpl1vnb920Nk/3
ebNMrAxVLzvBzLJOc6tRsRMVO+zWHXQNRHZgreF9eZzq4f4q1Lr84R2dGg2PCeeEjOzObtzd21k8
d+49dpTYzgf5Z7q1UXZRbm5+tXdoxvzEGRXISObcn/b55BxY7al1y4hrdgOLPF2kUmUf11h1skXb
dVQZIHSA8mnNsFU6phAdT+4FPx7FvSCqG1u7C5zG+0I/iOPWSaFvAaeBEbmxth+1dgZX9Xs3OC/Q
vkZSRj972eemjxOJQUOprNKmyTl8mWMuMtLqAMW7YpxO5nH1fJeci4dslGfcYegCU/Nwb/RZ//09
X9JmuZQocBG42LBcHQqFh4Yyr19qmZF2dWSsUeqsjmp34scDupfd2PW3defMNsaOx1Hv7kUJnokL
GjRjXp4Pb4duI+rgG/8MKZ07x9Ofc5J4h8iv6u6lbm8f7Uh34P+djZLn1l6uOz8PXtEhyACUhmJd
ABQ+9zcj32S1tDvfL5XGHG/r5fY4jpFZuV9mB7YDlwSR70F0wr7TG1YVS9M8GqZZ91lF7yPZO+cL
DdZ9VaQEF6RXdIXI0QCUlCZhnZS2dhwkesV5Jgc7PZ3JKrcdrbqzonhuV+8083XObDJSuO23xuCS
fGvZA/dOVTzIUHWTNne6VM8HzwR1eFISLK3r2BabYlf1j+k01TTMvZD5quMRiGdHbO8a9rk2Uy6g
rmrdbbbWNp18ju/XzU5V5CnjTj3L8NEEqldzlKS3v+sC4vHtKhp3f4NSChplmulE0JXj4eacWvnO
rcGTbzzprtxa2PhZxnNj38jcK3suxQZsfIw6zxupNhxZmXEMqjsn0ZY3UvPcXF7Oo4dBW5gU+IG+
YxwvL7uNuzMPH0q8SmoIdSYPSz8lneiEPUPj5sYVS9dgnF2P1lUFSBSvzpWJUZtm0UqxaygQ19TY
O0Le2Ch0Uxup/YxT95g0b9lGQHiyYo1uOqqK6fDwjC0lhminDfeVMm3bl3u5XDd1oPX0xjib0Lz/
m47t508910yoLa3QDuFSobbkffcQsKT/KKvJJUmXVqwxFcYryuhVt+Yxa8SMVxGhrTquCJCPaKOD
a5XVmF7UTORQ3P3ZyJxO5Heyovnr4FX2l8sxOleSblzzD9WNIAo3Nq72aO+rrVwL7+TU596N6gDq
QhxWi3ml+Yiah5s3V50UA3bcRQ9uBSelenBEfi5JxOX5MY+Xpj5Jk4/94dG5pxzDlXaG4/FWCQ/R
iA943VYwNC494+R3KAZBtCUo6XD9gQNQOGh2Fy3VDhs4NCenNUULPhhcYD1Y1nB9oWlq/zsMvsCT
mTpTxykOKqhBAcss3GiOVcWop5edXBVIrsQWJYua/VN6TGwkDv892ktHmJYkOXiNgiCjoQxRGO2a
6bfH5WLc4TYADRxR7Ay8jFZ4pwmDZROWNWWNYvGxOJ7MW38tjMfFVCrzpMF4V7f1nJ6c3KI+RD/0
6zNJrBDh9FCMBhMwG9sAtwmnLe3YauKOgVCzGTvDktl+k0nx/iQv0s2oCnigcOicpby+euT9x1Ux
3stqTUiZWwR1gFVUutsdCr5I2thlBd/3E18H8o7ePjfroj1aeuAqE5nVOynclOZ0N1it6CdQEhxC
JCwltckj6O8S5jX5vvBL0ZeqF0MN94RTFF3qGUjhiqv5h9nBTZpbwDaGc+ojwYA96cXdBtU+GFFq
kpF9Bn+o4OyzPvd1EGDtXucK73nuVEiJIcJbKjjI0rT27eKgzcFOQ9QVus3fxXFvRE99fq3LxRi6
AJAtY4YSkxBty6KpR3ZXthzfbDbm5deIhTj1PFGTb+zkcgynXIsweJBl/tx+2AsIXP/eay+tvJ+1
bxqQHWp03V/cmrRNPUvSBmtt2pJMKsMaAbWjIEpmMIJM1PO4MFw7i3lriLj/cuMtSydYvs7LMvj1
BIXdXkXvKj/sWXRTgstJRK2vC8cOVJqOU0ET3fdLjpwXfsfPK1NyoDij4ohQZG9G6lG/mHfmN5Qc
mq8tQPNAzE7t9gSBIkt2jcrADW9OVT7pryELESa6aVvNQICRT+peBACL/QfAivZcfLCV/b6/n5Q0
G17ac/95SWjb1MggqdYK5/jGyA1cYuYZSfK8qYnBN6gDDfjY/7orJQeCAQvVAtlBOCWF2kI2V66H
uyFfjf0Bymlg2r2exw5xfLbjulW2Xt5uDzIUCHcGHmeoUP3dkLV8vr8d52Y2MqhUQiCouyerAay3
hQmJmLvHyaSmixMUISXAFKHsfd8kLFUcqfiWXD4qcJUKwz/J4mqJHB75SagD2zta5A367kxwxcHt
xj16jd7jq/TAfxeHfo9bmOfbXE+i051oCSMN2FgqOQimCxjn3wHhRVlZfk9ZWqUex/6gLvd3euvH
zNxfYc2OsL1ZtGIQy1WYD3snaebhDU0GsEl3x0RuxEbrUIqOAHi8ARfHtKK7s0ove3L3/40OP7yh
CqQodNY4Lf4+zoG8t6GY1RwL5Kud+OCFWw1n0v5GjgE4ZJlY9pvFBaKByhR5jvy4jcLR24gjKgcV
NUWVqtY/BAb3lN4TYglQe4+svZk5NTdaXse6ncHf+PfUlw5eiBLIPKvXbfrU2UqIHFuk3itj5Dkk
PXSEWmVmym/ioHxXVNyQ+UWy/Aer9ivtqV+exjN/qHK4qduA5xYE9ME8R8wWHPjrsnPtTXYh0SLM
LNINmlkt3tuVTT6n7MV49hRyzmhnwwsgqwNOThJll6X7b7Kov8MVNup+nxj1c/qQr+fCAOIu8xTz
HhiJb9Fu6qzarTsk1vugYf/9Hd9E+78jF7bQ/TF/6LtYTixWqA3RDQNgKaCAcU4Ak7OmSlG2aV+D
AyPWkJ1HDlYy+gq3ASPZb2RKoRMcwmwIXzEejjw+JSAYX59gA8Dn/L+8JErR9M+lNmix0mXSX6pV
NvIlw9BFd13ShogO8oNiVgJMtV9ajdHlBigGA+48oAMRFaK7UtidEdXj00aXnzQMq+6+M/e63A7g
Xg0Mu+c410Xz5Ppr0Hxg5v/9utq7OPRr6CK7/p4fK9qppqUjxc9s3bp1LlaGA+PReaD+Zfhxs0wh
23gtc9GEkKZRWMwzzT8KxL+2p3qt55l2IPG8Wa3pFl1k0JnkZvfWiALcJ+uYbuBHNSKPgBLUazs7
mtfOEJXU1sHLW/nX+hyuc2FAgPJLZ+M1Z8NNAL0gnWsK3gKqTO1/PVvyqMxT5XbOR2Olexxp7WAn
kH8H4qeXrWz5NxU/eY2KBNgfUhlYpH9HOpn3fHfPWGYIfoZhDSIW/fKVDFJwRmD3D8sa9G8OeNJC
hpKitzVGLMSNKzo75xvGl6OpG7qQqrKJMQMZIIkkkV3vxR8lK+v1Jv93vEK0SNV9UtPTK4uaOxcU
WYkeYzFbH0Muect/D/Y2BnO61wnD1KiJFn+n85o/Dhf1ymBjiRfsbsgjwJvDHLc+EvgRfll95wUk
R3cWfUcgNtiHAiMqNvy3yv+8nT2td+HCXhayWNFb7Vr3/rcz61RltMCyOAekVvKy785TMl9Z7Plx
5Cj2YTV1l1yMhC8pX1a15h4gH27QEuvQkcC8kpz73YH6Z7xCeNKP1Uft9rjJL+l2ubEPzqrwyIUl
BDDqHqyGvfw/BaY/gxY2CP5ERz1taDv8Pczms12xK/T2EysJbrbmpC4V19I8Ra7Iv3sSO9gGhXcs
YFAGqxWuxNlxf4kSZZePzt/bcc37QnrXO/gn27Sdeqj1nxYiMvBjTvv/fRDGHqgCUoweJqtKLSSD
+nOX1UyuNqPWOagYMKIj8b0NMDSJLO0DxErJB33BUZMLG0i4In6mUYihevh3t1Svh+OVZmY0Mg+d
m9a8mJZ6728as4bu57NqxatUvORszzXbgJB7s7dI6Gx6+81ok/n/3revMYIHYaSq7OTWuK3/fZBj
VY22m02E/g+ic90a33YOxrDsbvMCs/x531/DFOY3Oe1r6unAXQ7ih9GERpagZQJT2ewhzwdddhB4
lMGwWtoSfKXe2H4CuDRsjUuX2GvY54WBK6lAGqlL/LQ3fh0waVR91ucXXniswjBLw22IEZ74QM3J
r/b+Pbc/ijHF5fx7rEJM1M3sfLqqjIXEqX1yrpShN24M4Y0VLdrHQbml5bvbOXVUtLzkHUP9D0zq
1+sZt5N6Mh4MeZG0dzjWdVh1P2Y5VnX079d7E5VAydSo7lDCqhpGcRHPt3QUojsVHptsFLZLjK6G
AK3kOTOwnE3wlWVHqP4iBcNCMqHW0J2j8oDIbGEhbRq4IeVbNqpx+MYxZfyoiiM9HN12b0601r2j
Lq6ZQFKg7mOc6lenOdbwi0NAD63umpk9B4WFrazmzT/pdESTxAjBwjxpay5Oe7verXzf7dPgcBRx
zbk8RYMXW3fHtNTmVQBAM3qtu+VzdATZstg3ny1lcMT/Nbhcu+A2jgr69fYRcv5Aq9ClftrXa+c+
2X1XvmLrtABGdNPceNe/H4L9h/SzOTW3H95tFWMoC84jRr6zG2NIcqVMpn0+O9FHpbVKaGSJO3Rq
OlmLzIrh/KfWdiuq7jmjqzA42fc+3VWYPnniXa+9/epkXaTCJ8ZYmlfrat7mLDbdr7lXgbmGoZz7
/yg70+XElW1bPxERgCQk/qoXfWeM/Udh3KgHNYAQT3++9Dpxr42JUpxdezURtcoppTJnO+YYSskE
dX9eUW28JAa0yEaNyLKT0+tE5pWek7SkB4syZR4v431Bo7erl26sUqVuUltaFrvhm8p7naGYdIdM
YRaJ3T+DVaOILcEgZkDMW76lq962WMyuDt6fWkJOJxJIBm3nj8wGiEdztWMfNCNArZIWvmLlo+j5
BuPoZBDO69K4FrvsuoJVVPlQF4wqJXNEVBIYjK+W8qTc4F9MGHsEmACW4rV+ljp6CGzN6N2s02rw
PDsBjfqsb+at1nufX6Ejbeh0DZ4O0WJQjZHB1OwSOt6ThapJA14KIUVXUJu614OljbO57AYQZetn
KLHNk2Jm807q9Z4K8JPdoRkgDr8a5FbGkPlceoE++Jw7USvr3KMCKqUSCE6FiIAg3/ptmvuhdG7K
gPLleDpukHwc6nCPv+bedCdYKXaZGC3O9HjChEA5eWVOouLcRFZPJ0tDgjW0V867Y503fRNpyMib
TI7eRNdX5OKqi/lFgPH8CZmhjtz9CDj0jEHb5wmj3QyeiuHBd2gRcv1t9tabrkMiDYqmaOGB0RZD
Nqq5hAeQ1p110d/pqjU2OcKspObIODJzAVWmt84FiCDnzpoC06d2xAyOPKT4+Hs/Lv7NP0aXqmYI
p7Z6tkbMN6Cm3/cgPu04jRdby38buAdhnhgMwNTgHyEUv6eZjQ5lXRw0kpEzBArVNrwYwbj7VMB7
hr6rVXvI/FqFV33ALNGy9HcO9udlNfyTNKTyKX+T/v6w46l/iQ9lRI72CmvPNLY9RrtoXX6Bnx63
9UsexO7M2wgFRGBcOEX1zk9ll7yRB6ItlOjmbuCYtm1vVoxWcTYqb+SaLakX4J0Hn/LHgtpdVaFK
Cjm7XkQjgmH/BcMt5tm6iIoGWrvS7mxVXxEz0rvOEJlz+Eam57depM9VCJPG5XyjQ/MleD50CzQA
Je8jAzrWBgMcU9yXTdyPADyv1+l0ZBgW1bUqsCbObEZh78PgMtTvB7glLM22mKW3JiUD/9ZLbTMX
GhgzqwteTI8WsNG6ffNpZH6QJY9v77ve2Xi9TV4Z6Nu7JjI4B3M2O+iXxAUqJaDlX8vQ+WjtWD46
9D936i7yPx7V+loNNDEMM57KX8eZTV1itQocZwKiPl4JRrB1sG7r3ogvfn/8BoKXV0GZHk97dyKO
aiAPi7MvoGTFjK4ZFCea3XK7Hh4CDh6JPmgSiPd+32fFT5VOnWTXTSpk9tbhHDZ3+WwtRs/nfSyb
N8X494IPMkZWo/FJIYuGW//+1JXJ5ZYMfdH9HGNGBSsSeNdAl5iJ9skcrUln+TICWMsEpb1eQmfU
kmX8mdEVwQvpBUxczOpClXX3xgHIiGGYYtFpApsCo7+fi9FslufgTpCxEGo0awgcjy5cYEbsGgzk
tOzCd6v1/tNyy2HeFaBYZld/b7t0VS63POEhGI6QjdeLOXAGDa5kevUQeGYahyKIaNRxpQjLodX7
7tZVNebgBToOo4LLnPN2fF5+5Yb7ZM2qSOfqnHhy+k0Jo58flBfWbSn330IkONPvDEWQRuMPfz92
OigQ6u7QHRHcjIUOV0oJ2TVwqZaP9AAERi6kgOaQKdSz1N1HSo69PNKSogY3AqWXeYKFew5GIJ/1
bclqyb4eXLNfa91ds4skhaXU9MNN6CnQWvccdLi9f5/6B/VF8T5Ihog6iWj+/t64YNhkQRSREQjm
ooNZGRL9LLx2jiz86SmHDerfCz4oj9OS7COkDLZDxlnffSlG+w4plSKR66mwwjADv3GU1YLaExar
1NcUg4Q4KWTnLSs/KLD9XvkuQrgNo15Zi4bvfPC58TbgX8Wsu2E9PbndbttiD8zXkHYOMBl62xQs
7+5R0R3mt4tM20x0sdIXBeI1GCz00G1o1cWjNnTv98+7u7esR0CAvgjSyYp4nh8RQfd4S25ACvGZ
mf7KjBf8aKAGPBhJmG2ig0+9a6l6LdfuQWGcLf2x6t3paYKLL4wZLe3XYHzy9kAGBEeljnpio6/h
OBkyvI+T/PcZohrC2/zrbe8KJMM4VxVAHFSC7NiT7Pwjs3I46K52M+q/qpHTOI0h6LWOT0wk9Kwe
dFKr5LMhyWAiW4ZeSYN7BNGmT3/hm3JsdWZ+rfsvqiWv5XluDWchNLb54goqexrCZ3Uz0KzRQcvJ
b8dRbAIVgYsl+njZMP7CbSlMxRnY5ShYoPg57o+HXujEhqCBny20BSO5Qh4jfe2bldezss3giFAo
YTJ5VQoKeWheXuhlms1O0/uTwq7XVg9xGNA+GiCIxE6PRuX2vIt5Qq2yfruYaBno5ZLEBqpvdV5s
s5mif0FU83J7jWlpiR/cHWnL0pRXR/CShvaEmB2lQHtgDV59WAjN8rMtIXlwFKgP/Sh63hmrM0Sm
audMETLRCdte7XkkOgWhyYa/LyYTS0Ac0inT6C3FMrn/5yywMLBcyrwCAv09iPjj5Kvnk3QeZHWf
GhXAFaDfm0Gq7yH1H5HBL6/PEJA9BfpiyKhbj8CQPGdWzka9lL0NDBdOcDMBvm74Kkgfukctj/cg
ev79eHf7kqZFLTWFqHzvUDJDrwp+Aia1J8YLIJOnFo/RutrdxegezsfzNWc10xTzrN7qsCfohfP2
Ce/rG9lzW0vm217/vori/b51wajgMSf82/AUpzyE/ZlGSc6UJ60i1IzoisHcMRpBHLP9981/gBL4
vdqdmbvI1zrs9iitT017nq+/JXMSmBAZg7bIR6yZSzWA3PMrWH/FdMrNlvX/Btz0g+hBIcAJUA2Y
y++3rZW4SGUFQCKw0d3U7ugwPUCK9wnr8zP5AcKbX26buXsQmX4PoDMyLPAuTLD8XvSc90/nWwBW
lRURq6VR00WP1fiMjAkuhflJOhlLSiwLFQLHW663bPofdg2Al0xOipBYdAVV+S7LOMV5epDLqieg
J87Ubmbz6gleHstg3mM00+CMmQQT65lZ4kYMrgbPLZsuHPPvI/Z7/bsrNLym/TzNkwaKiyl80xA7
coX42BQYxMj7etx2i/6WvX8veHeLpKIJAinmhcewK7y+Xid9Y5+5NiWwlWIteNuFoFv2qROtEfke
s+v/fuM/NAt3O34/lh43naM2vPEA253dtzYRDIqxBl3iqnRp6+BXCZMgWOjBtMAW4ErazNaD4gZh
oYY0MU1gWvj3Z65Rs3Q4PLHngqtozpD6ilaLRYAGvTQx/L/f90H0QntBosMCpmugSfeCL1J8COu6
ZDUhyTylU2dTuMFtMBxsjcB/Q+feFg5+wzx/nSp0yymdCPGtgVC1uAsHByc/hQIKw2XupJ36Dsbd
s4EAir6DqoK3RNYCutK3vtmR9XUhrtjXtu29/5xs+liojoJBReOqz7DH75s9uF2bQzfDXCuwAQgi
FRJNmurWzWAcftlqPf9kSSxH3tJlKh9sHppjv5dLK1+9xpXwDn1jat9cD70SBxNijQySte1w0uod
hGm622SaKTTrcM/07YZ3AeLtWB7Cfg5y4mxAgiSodoESCNEK7u8sdilZtbNL/QkOSSvE1AzIWT4r
CrK/3zLs0dbJVdaUxLg9IPX9ZjVYACqN1/z1TNVTGglMNzgFJo50d9udpbuWA/13p1VSHEbOcYk8
xT1Y8HDIyuKScriG7u5VhoOWuqpDDaHczuj/tt3Wv8GXrLIapWBRpKMgIwzajxioe4kC/yR6+Ym+
ZcLTakSVzlt9vi8iQ7HeYYyH0ILh/rbv+7dzJxYGiUGNZogY6R9Ma95P1bTAHwtFEtnwBLXEHEoc
L/k8GkfHW8EvYDxdvxETuCjNWH7hIttirL+njKdQgOnR8AdXdo8fV8NggKj7lXMNE+nUTsQ4hypK
ewPhpKBBWo7b5ID+xj00RpGFowb2TQn0XZ//seXRQQ5l9UDY2XUU8lgqIZ7unfSzjWMChwSVxL+P
1F8vLBZkurtHbYZK1eDOCyZ9ACJhoQqqki7Ug+MKrLz9zYN9cyEWhSKFZILi5IScNoS6DaY+t7Xg
KO7r7/vMQ4jYB8J4/nc/3jWsw9NRjgJJuAVw20KZYCP0L1D6OI3QUhiNRhBJ4I+WrRv+11b+Xvou
CtL85KzkFRsuWDSgXtRfDyYjGuQWF8jzYstdf7TFAX9SC7HlP972zpLcrnE9OA06ACsaYwqVoger
l7dgKgnMLbQZ0GW0oyMfWI5fa967hOhUpgexpjllg7lP2A3HoIQcCkh62815uBo6W+COuD7yPZpu
qGVRcKj5nuPdPHGFbYYThBADFieXOt1y+e9D/LcpLHb0x3p3Oxo2J/V2TDnEjA/B+mlN4VTiAFGX
B5IZuqMABKjZtuiDk4OaHGYfITOwxfcoBgXJklrLQwnzcLagy0IpxYZy5hlgZI/P2IbH+Ru9ASHo
EisjPsC0+Z+GCbnSuR90WY85mtAj7ZvOqcZ4+Rg1PiD/qb6wurZFZcQFlLn8KO3/+yb/Wv8ufA2u
Z9Cat+F/DhAQKATBrubR3cUa0p9LjS+YeFvra3+DuLvXvnNCl7gr3dJqIDgmM3pwuwJiNkYUjVWz
gFaYrbYgtqED+DWmP9jyyuKV7uzSz1fWxDn/YY2Jp8tb0Gdtqg+w8MMSHbhzO58LTbb3hXX0Xix/
J7iOAGm23KG/aJ3f733feZS6Yd1LTqwNCLZrzF9xvMjIML1EfvKltLiBtl3W7vJtim1JryPeVLR8
XmVrTx3+W3fOYodZEYXCGpJZzfpo2eIHpgL4K91m5Du6GrHV7y0e5BX8mQH2dwo/gC1oqyImpaAf
ZzpouW1rRPztb7OrQAUpoYL5EpWd38vJ5bE8awU9phpnd172rQMSEN1tVhqf0H/P8kpfQGWjv9Gf
X6P5DcH7U2TXII4zM4G4uSUj+zvbf/c4d4FsOYDKKgglAPomzX67C2kQ70/RzhxuUaVtWe5vHed7
OWTFBR8I/YY7Z6+pt5Mf9oXnmbLZQGewkQ5IHUuitGq2xnF/6yqsR/IFd4yYP6Cw8Xu348uhUAYH
4tWx4GP9ZlWENtjxlJnz/AxgZyQcbMcT7HJt+k1/km2xNJAkutmi23fPqCPlUt5EBa2bDNRK7Xi1
KRmHttPbe3R6f65yZ5zqbnkOrsPmuAHqejCp16BZdEAo+d+X5G875ffL3E/tpVIaxGpxPZLvnC20
palBAweAsLwLrGV9ctrsnrgF93bvx2vdC84MiqxqDvJQbN5R9wvjYH8+VxOn+ta4kIkGK+/9arzl
8BJKi6EZW5A4W/9+57/lqbt3vrNIxTBidkRgextnilOfv25gFEY6ydNgCqyhPOfcznLiibN+UYxt
y+oPYrSfx+c+gimOx7Twqx7xkjmHypjepKWvJv87DrBGLuejxd7LD48SETClOOpx0Ab/vitKnXWi
E0UTknY4FOB6vRJ/+x//WzgAHT8V4AgyeKZXqz2d2sK2XiCUZzhhDNXeEGGCtk/w6JHoHEMZoRDD
db+v90/3F6rJ0b9+D4d19AadDEh/BTbW90r3pL8laM4IHY9636dC2XYAHt4tGZ/wn+QR7evfG1KW
fTk8XJQjzjf1Dl4fhZyFPz9P2g77g+QDQvP/v87dxpd+1L0Nuswpgch/rWe4IKYRsMKi7lt5QmYQ
aiFo5P99wv6WwjjfP5b9fv0fm1sr4bWfnr5tI3UTCr6CKsCwqH1+jVvO1nescH+f5T6RI3hJ6jTD
u7sUJeVFqxW8XmccbQdowJPQ9mhCXdZdC2Ku19ADF+eALUMoYDBKQALalVUwiXy2jrN0ARvuMl5X
DuQaOZT6JtoSFUOJi3CVbaRt/ha+AXbpeolDS2Sk5NbVVWchXPvQEN6s+K3w1FR/gmd7MZygc+Ak
djzN9rGTO0eza0qjqK8L3ZLBDI6myr22SOE9dHo/X/7eCUVNSmogNnps44K+KVbprYtKke4yqtWm
6fiNIfnXbt+FNOFQ7pxSVVhry3eOK4hwaOwdJ935pLItAH+rwao1fnsUqf58ybu4phiU8iUuZOEh
GJF1IFBab/1l4B7QjlXtbBTaPtGy8/msjlRHkCYdnNMypanXcqrFu/3r3e8Cmr4U3S6dmJM2ri1p
UozO9DzpZHp9PTHLZT5a/3u9R/USutLcI/4mmBjv1oPBLeslMhTdpjkNaBQJLgfLutKZYg6vfTTt
YcBGbRW9TqlHDi/fRVCnWJJyv4dJfD2F+s0dUJsRY/tm7qRPbcK8vUcZ5s/F7iygeiiDhvH5I264
960BjOqbket9HQlwp2UjH1nBn2vdWcHsSBQewdtH3boxBPezKC+CkqcjAyCzr79RnaCgS7+vZeFH
J+a/oibMvJR072zT5UDmLlURtQIm75jahK6GCTjup6jRQ2djtGZWD3w7IDNqetQWGfG+PzP+8dyJ
m4ZvqAIgT03YljR67fCOxciStbzdAxdKf4txVKy9hne/e7sTiUgYZXj1sW3uBZ85TgwgA0qhX/RX
Wuz8owMDSpUKvETYy6+7jyjf/KTTDIGHqExzH2dClgreSLvPsFdbTPootv+x1p8hjm5alWiMsou7
UDLnxU2/LJJROB8slFVuvZSEhp2PjjkrFajTC+8yG7jgU57TaYD2k+S1bPPfgFXrqvR4ZAbZYWMd
3Jm/S6fplcOIgFWExnzSJz8mQr64gSNd7I6VjyeyC20k89/jYA7fqtHXG3cwqzgBbRfp7xf//Sh3
FikNpJoGmPjir5s5yOcFKrDGG2wTy7aKzIO0gOEhgMnMXXB1oH3+HSFd616a5VlYYx+6HGSEnUp3
AUteqYM+b6uUPihIsBoXh6NMUQ/S7t+ryfkl7F980DFdQ4WQdSu/BeOe/v58mB0/jovM7I6hYVs0
bX3iBwft97p3/vuUBF3QgyStQLANQeSyR6Dci6bO5wIjgXGiPIEEAtpcLYfqr/nlQxGOi4kPMf5x
9yUV+XDmYjfCJNp78BUC/nqyWFNUTNvOzYO7K44FpCVAu0iX1fu7Kx2Drl/k180JkFBs+wv0lVwL
giynt/j3iz0ogoiuDqCub3wLefLvL5mfz5cwOGFyRUmNGrRdYOeFskRAbQ3++dwFGWrF+gwBKnet
ekJ14d+PIF7md5jAE1CCGUCWo0qc399P0DumMTRmvGyzLLbMqTAxpDrae0t08CASYxkNLBlTmwyS
K3cvGmKQz1KMjRpH7nGUjBBUoqSDnlv/W1UtHKle0WKDHzTNNFhBoYxEzRup1q44VT/i+sO5Ew3K
QyxR0hGSPCo1S4Ho6Jk6eFtpKuuTs2lRkTawkOOWXOYvGFH+vfjdC9dVnMdpOrjwZTv8Yo7PhN7H
NwXPRY4WW2L6q8Bs83IPUjWWFVeEPYahZSBs4o93rq8dNU0EcI6G8xsoXrZY4hWFHO6/z82DYJ72
J8UkJpnBdP6pYB1ufTUr1cM3gGDHyAB6Cd5KpbdAQzBAHaONXucbkXB/Uhk1E2PhMrCF+zJsEeb9
c63hWRK9P7rAAdpDfyV/BntXzVG2/PfrPbTo3H5iBQqi2IA7I6AoqRpBmCXwnbV1QdGz5+bjAcKa
PeOC/rpvZW3H9ZGRYx5dlMgYbqa78PvTBX4UdNPjuQFohTywPfVAhmPprOcrSBjGMP79gg/idThm
fix3Z8y1zuDU6V0hekvobsIW+w3sRKZg9vRkmK7ZJp78oDPEekJmozcQpuB+nqkhKoiPTSXUr/d9
a87EGpwgYoqZoWmW5MxUz2mrTPSDNEEsS9cYOhLwa/dgAf9QX3K1InLPTQU8NzNw1nttGk+oI7Vs
6IPIByKHruDGBHRCj+/u+8mUETq8Ijd+R1b/mrkAmVZMAzrAXAjYIQWhY/vRluQ+vIjA1RjeUbiQ
3W9A9o8rn0rJialWhLC3W1ojTKSLQfhPUkxRl7Nm/3e6FSybSosP9k/AFxAl/X5Pv0kDzb8g8z0G
LEa11abcwKcUYB4Qj6P1ctlm1XBI/Mz7uy8mWuEcBaX2ZxiO3KGn1b6azztjRjb6XwkiqSu5MALy
sVCXxqmkK6HZV82hYpWRdYZLcBd9qiBClAmhKADf3WB63ipo0BbUvTVPOenK5OoN7dKTt92nC+ja
zwE6M10zU8wL+peBVxOl2mfnMM/gxtNsycmc63MwKkb+qD9CK3t5O2EUKs2C2hG2puPVKDQrOZnZ
AgreyshkvVDMHjqVhS49K3B+joNl9nQcaWtpGyChPW1K87Dq7qQZM6MqjcpJ+OVPLie9GNXbfmF0
t8GAmajb82FznPW6Oj8w6Y+7+BLJSC7GcWBJ2WjYWUvFolu5cWPCrq6ihHpzmnW0CbzO6+0telG3
V4S6mHZE73Z1/VJgvovMeGA2NSzdTnae9Y+ja2wdY6P3ruzi7/nZ09lIEAD96i7zSC8nh08xFVrq
9e7qZPPBTJ5CsCxPpRd534l1/wnS1+H+Mpd2B0ZS+xCl6umi52lPcmNlb5EbevAMd+zOuLfouL6o
DTDxavj2ZVxN0zVZyixzD++XWldik/l3tyPBWmxI3vWlutghBMRT30bANKiN7ruSmdct4uM3U0Hu
tNI1psZWsa/X0yYwC1TJCqM5Gbeb0Ym9PEFbOJmlx4nUuepF/RlGH0HSduuFmfxzMtFh5O4BGGXC
4vdtkC/XwSnvYdYkwchzFCJ3K8K2CcGwKFeSNAthRbclV/8LimY6i4Y3F54adRfOud/LqnnSKzoC
WCboTcW0ZwAdkGi4K2hqUjsUCBIYNW0inc5bvah7THrOGobdTLewluZh+hU+xcbHv03go8Tk11Pd
BZNScuhVl4ystzHo+w/HFQKaIuSR9SvcGOT2c9GoqMattvfBV5D6GthCeIlFQ/HO9kYN+PAk1sDO
2EjKvs6BoIlACybREgx2YLYOcz0KtH6tePcB6ltwPV0EnRlM2naC5P1nrtfeEYKKf+/pIz/9a6G7
PQ3P3SwLU770zuwR9JD+eNRInlVB//HljtvygUcOE0wDmwlahIz23p1oRTlsYhGpN0bXSqyT+zkk
iBwgP4X2e8sxbl3s7rsBhcmbQc4uZnp/m4l5FmYnfMYxNMSu2lZT/0OC3N3WXy9399VKn7pX6EPx
fTbInd3c646CN9npQJRYG8kbRMr1toOekT+9gAw+sAcKtWNlyN1WbIjR95nVf8PAaY1+8W6eNmIM
u7GCcbSSYU5/P34FCLTb/lKGYCD1GGc9QO9sXCprUNpQTl9vs07paYnbSe3ObdbN1ldmGG7G8U0K
HC32Lrvrybm933bySGUfKhuG+XNhnDOzYpwhteNNVOnnGdbu6bRIB9bJd9Lhe4GBD83qDdvb28En
XmEEU70PF/7F4cdoqtn/ukCr3sMLdr+yFU7z/FZ3vR4MxMcxU+XF0YlzPeoa8GVHN72b6hSRTpPr
UR+oZriREGD+ikuzX+rqu/zV8ExDIydj5TKruj8afPGM2ewgG/x2zzlvE/eyGEJYMHRw0WpoVRrm
2hjCKv+ebpLLqlpBijCuPy8HPYEyX6+filHFyP4LPY0GPvjSuODyYmZtMlOy5bfuVN1fvXhxuujp
x3lG86NKIHOF7Ls3qRlMarYRg8HVE0z82cjfqs8FiBhao5/Kcw8J9s98XUyvLhzet3EduiViGsJp
b+rEbBIzPY+12sr6OykB2JiPg0k1NGCf6Vr1rEFCAeLyBG5wo7qhXGEWxSQ98Dj8az8wgsj1FbPM
vfqqa+F6L8EtC2z76gWFfb45yc2RQ/eam5k0VvqWonjdqzGEb/u2ret5UfIz9e4WYSIZTRKzcCur
M08QVIj4jk1tMnJ8vDEA5L9miTtcd+aQBmtfZ82UNbPeZm+DG5Tm+vEtWR3F4NLg87isptWTplnX
g968hgeo/RFXAVyhDYz0PeH77qNxglHG4yoTiYGqAmafK9w+iD4YdIv0zLphZSpC88Th07kMtvXN
wM2s4T5C2fxC41G24o+rd3xVxpyW/mdidaeXj8OCS3ENYW3XM07owershmeDOZ0IVzQ9T1GGcYKx
/FUyTinh9xlERF2gO02QzZZjXZBfVAPjkBhFbpf+RkaivGtGjEoFxu08jt8TRe8+QeL7eZj3C73s
6WFgZleLbVeeER5Aj5untTs7bpz6Xs1SCa2UVdh56nCEvzjPRID8FreiS3MtMort+ct/7biFqxDA
GDXhyREC/YjK2dBL8KL+iM4NtX3oJaahg1aR6RtCc74ZhRvf0ahO83ZONjvOyskWhW722Sp3ZwQw
BliO67y0ZUcDDxszX3m1B/wEgklCczRJLH/aHaFmbxwmJRNks8Ni4HwdnNRQ9AyUzXDR8Xwr9I5b
9V3tjLKZjD5HAFOINCbEGhdINsAr2+Pn95epl27iF9UOyGouAKJ4xZN3LA2JqFbMRzG7DbMQlElD
HQEjZtGCrndFxRpacuu4Hb6HHw1a8SGM9vPSO3HBZIPZN/dmRpWNKMEptBTslK6OmYOdlIvLJJp1
1gR1LqaxNM+aoYXc+2oWzS6EPbeZ83rZNV+E2RzgSW9ym4SLhsJDZxFPB1awPRsXu5wcZ9AMXBwh
sk5nc4vKthE5g035zAT4+vza6QnqU5QnXs9EDePTWDUCqJplxGavLqJK60DR5c9k3NEPH+lGYh6s
ekN7aoRklNn3iqk01sClRVZfMxvNvEyG89hT590vZSc7sPC4FQIlF7s7YnUoZKuvg1dOCkue5jui
3R0HgjSxM5edMNKhfrbOVkm/G8QZYWw0yzfC1u4UW3FFEuF/SCspgzmUEuGENiu1blNbJNY1MlFG
KGYH74QnSWYFDJ8EqnM6gs7Jjmap+DHXdcHoXH/dYc+VMVlMmNPxxUa/o53lZG+1ARXN6CieghYh
YgYgG3M+azrfn63Y4271UJyPSL2mpYnq7rT60jhVF1t8zAG72mesPZ4nFlONPmfAPm5LrzJ6Y7Rn
TGkTPYde3Vi9HeQ3YjcYZ/SGc2XHWUoYIETug+1S5v3GOkz8ZdcQ+KzQjoz+fEU+s5O5cDSX6TUr
U23tm9mUqHxU7Xxbg/ptaMcvB/Pm3vTD4rDGTEF1J+3jdUe/2b7IHgbOjSJnwsisglow/Jmb2wzV
g2f+KH2S+E0CMCrNBosTQJfXuLZjhGf4f09Hw8hPLCTVJCyGatRDq7m6Ep+jtPBISWOGsJOEDv5r
WC2LGcYO6ogaOzSLvWrUX8Udbm4qdrWs9aPFLRopdv5SrfINZlceIdBkVY70nC2vY77OInMKjFSk
dzKjWslf1dtlcoCjttGRgJPWJRE3AcQHg5p8n/4omUmovOnVsiJVVK0EhHzKmda2KvW/hba8vZd2
f3ZdFI1R8d5uMBuUuuyc3aMbM1IqIc7Tt9RxEWDMKqdHFH+YxB7kdoYAesQqTkY/fCUGPZXkqf+S
Pt9mqqWR0IZMw/KWEv9ydDTz4Fbvl1G6j6bhPGGe9V0GlJpy0sh3NX1AhnvgEh3s0D48D2fQCZ2v
Rkp33Itfrpt4VwVGvm5mPV9PVnnfxBHHmdH/uk0yN3GV0NLgGLJyL/2AK22gjquK0RqtMdjAkgDi
rTPHDYj7Fk58/LRDXjQ0Osb+GEF/n3r4uJWP7YSQaSQshY+HkFy4hGY+97cmQ65W5SbdEEWFhvJO
1HF8w3zd6LsC7bIJFIJRF/GK8e05G/UmJRokG0KVMxGSxym1lf11P1zJnDVXej7Y1+fE8b3eWEHW
9QKYZI9qjQTH0lU/zI9QJunBp2C6zJ6KT2WPc1Ht8/ZmHkfquPyQGb1NZsHbJTViL95cvauHOZ4c
7BSlJ+cwvkGb2UCK1+yYEJ6VbuDFX6fQKEt9MJFKQxFPAcfYUhn3LUoSsX4cdSquZuFwsNPcjDBr
hjINJpETmucpZMCGvO6v5Y0y4yN7PHptVZ+HUFf2FCx6Q1tFSw8Jv/fewColU7k49dFRhl7A3Uwn
1c0iHNWWJzt4hk1011mnF91fHibhpBadIqN3xsWE3hkIaSjrlW8OZn2y+WTLT31V5uL0ylY19V/O
n8VrtSretvKsSzwq2aIAmmxvNpEDiOeD12z57YN53kZcHM3xR1BmFYFQGPKEfC6wMBPiKJ3vM87t
cHc1FVopob0PjXAdjQSzdsLc9V7h+gyJxVVQxKEd7wcvwfI4umxqQkRlInPGukDsrp4AvxF/Y+8O
sBfE9iKcLYYBJfXz7JoZgioUG0dtT90l7pl707OJq7MZAcrF81OOztXUCOgQaZnkQBDzBWqKdAQI
WN2eu8E6jz9hddJxrf6ocuKX44igezXAkWyqqfapjPFR+uI9fUkxbu83vLE6SwJDcs8zgsObPj06
B7O/VXeDUeQWVytfXCfCxMvcE9EPlKkX9fRiW7812+4becc6cTWnZyr4Ws25eOcluYU7ME+6ij0v
58XqdHKXhDj6bXI40zzgZ4+lsdPYq8JZQTtjLSJLpNYDg9dLREwnf/kjPF8O9SZ6SahkqeNk6YQz
4gJLY2sqLkENzEjObWkfLM+f3YERz33Pz1ERxPJ2p3y/YHyhKEb4CsfGyh8h8rfiwy0z67QhL3rP
fQFDsmq2sRix8d9RiCEAEVeaOtWKjSPc+8yIV/WQUeHe5DQf5mZBu9CJ3PTM2xxn3TdpIm8vi+vm
ui5f5MAY4n98h/BiE36Uk/or9w4LlTMNNYvuO9vAbIzGSsZwrBnvF2NogcOzDoubd54WznQ71A94
hX1FiBmgp/M9tHnQP5OndF44kRW5i9JCp8xYpbYPhWUQG9USLawSPQh064MRHnHTfTo/3bxidqVM
EMP1RCLVWHJkdKfkV5vrhKtry3wadcTXSZYFZGkxeM9CH8LqB/jECyOn4zvKuHmTTEdBU2RAz2cW
4c3Lrl0ujiuNulVmpC+Xj3J+vOpSzp6p+2KU83I3YEH1W89EPtS9TaYafp+P2mNd6iSCXaJPwMeT
XcybyZVYxxQk91CgBIwy5vYQRyHEqgZ6+fae4ZUHmpm8BW737exEy2L0qrCNuJUtofaaD5rp0Thw
sZdBx4q2uUkm5HbsZKu9kmI20BHM+l/NCHOBKRiMdhpPsK+ezIHVGJgAZhhVRoIwVS+Dz2wezPnB
mWrgiTl73LWRqukqp5iLES/whFs028DUZS6hKDwIIqZJucfw6skwOOzxTREyvfAkPPuz414hQiY6
nWezLqf7SsOlMJCtg70PUzapRdzrnp43nHJTxf1blBWJdfsGmok85pyjMQ0sIgYdbaMxae20N+7Z
N28eGvvbhtCazT6uUL7jDQpu7RAHzYC5fcI83PjE7xcikgvTdUJcrs9vkWYwgST+Y84ywUw5xuIg
4jLAKMFib9SsytYaiVs7ByZ5YjP8Lnb5dPii7wcpDMUWjGwZkQ48BUvOOoZAxD0RUXi5Hj4LfXvV
7T9d5nvBIZIgSUWCRL2hgwS45CYc0P9qaMK+sfPEosRerw3+RPzBHi4Fi8cA89kqVnsSXlgBeVpW
C+1+zcLqiqxRv27JerHKZx4RwoYT8KX30vXN0xyPygvGPH5g7fu8twh3kC9yK/00L5ZnR2WDJI7h
bRza0jPpesyUZwClRkRdaChMOf+8ErZdrSvGkT9HNWB6IY+E3B/DThDIHqo7VA34OaLwcvP2bKm4
+Ea4iVaU4PmwfPAXOnvG2an4+8UUuCc+XO0UlJNpv/2/X10gUScMPjq6Il2xSWvZmB6PJVA2IdtU
4GKpNxgnzg8/xqnxTFgtUjA0EDusSpKLQeQvS5yKwPbJUqic6+dVPetb+Onu237IH06saqk888+R
hJS3ODk89xP6TLrP8FZH34s1CX4NdeYTHWdLih40e4+8I8EoIIkEe8KJMm7PFRHRzf4fws5sOXls
29KvcuJcl6LUS5yoqgv1Eoi+9Q1hsC1ADQIJBDx9fes/FbUzvR3pnRc70mkjtJrZjDnmmKzin/PE
ung5NOIWaJTXZZ1EQM2kPY4k0/mCl2uujyKZmxbEprutt3+O9sDj7nbCgcTktnFDgl4ubB5re1na
YgBEbdJedx7UXGISYfiRxsTm3UIRWBw8M2kwFEznnus8vluwpPNnWkbP9MKh5B+2rvHvgYYUibgj
ePL+afTC8zZuO7rObmn5iZAKgRXOlkFVi63X+L1I3BYhpirxOGMo+dAXfI4lb3N3iW/SztNpTeK/
wllmHBk7UlNuJGsfFitBAWiQsOzxAtKSIA9f3fk2GY3IZAwylYd3n8vvGFyy/Cxmjqs4pgc8JfgI
lBNxqg8ESydOMZFC0Pm6u2tnXH5OAGMkvG5QvbiOD84V+wZtnkdQMzim4ouKA8Ogt/kzBs8LDXrF
Wq7NJT1PhMG/++IJ95TKBy0Lml8zFMiKt+4h7EHjWgDbOOq8ih4sOxqbCLkcR5b32ti+KmQL+geH
yBU9XQXhuezgFIuGXFZ39oq7MD1Cd34MizcsgyJUIfsyMFvcSgGV1/xljbxMzyvo294GYo2eAUi2
7JBZ8mxm31GJvvPdt/wqBMvMgzEX35hcIYFUcOoSphY6VdqLb5HICjsXe+sYSzOq+UTCP6RRcg/u
KW+x7fEix4E14f4ua650Kp6Gf9vnH7CBPbF/F8pt4qofAnl8JTHKxX4eMGKAWbucq0ZN9ehVITOz
+f5bVkNcqlPa8yS6EijL/XmT67vCV2arhkxk4gzZ3B3bQ7nHbTBMHd/n8Hlzeh6zDtlWuMjJY2Ky
eUKel1ux2rIGVJzUFS85PXqSZw8P/pXyP8NeJ4r7cMWZEJEn14rDZ/KIMyf7wGPIisbXlcWREzdA
YZkJsLk7Ej/RuTtqoAcsDJJGDDVIM2/rb11wHfLEGsqNPb1EHUnyeSdk4Rjlx9UWZ+0VXBFrkFlU
M7ryl7yAo896KaCwGNjibgmp4CYALC1Ya8ipWXDwGYspsSBovot92w6L8LR4OlsqFeIwX52rq6Kd
yyrwK38eRDJ+co1xxY5Zm55njBnuSZ3hycuKk8eoTR69YBwoSzHIXLUvjofoX5V50ZuXjZvBY4mg
IV8PKVfn/coBXB1nFp945e/VIw/uBjfabB8JR5D1OqfSVEJc1HvtEFK6ryQmOTvXVY8l3tIZ+55h
6an1ogCbFgmnzJPmFt/2+ll9ZsFpYbnkZ9xJ7pfQl8VX+HnY8ocSewbvnKPN8dxJHIyWf3CjnrhT
WOG+BO4gTOcpZO3E5+ZABjouzwLx6dzjjiLiPEMxIgvodgmpEzoHtqs3Rl2WxaSqz4h097QQh+jA
vW08k/02Jg0m9TJovO08RzKrx2sc/CwQh3Trn9IKIraN/RQe7chLXrzLgMDNeUc8ktun8IGSJ1g7
i/PgyLfmX1yxwAoCmTWLfcHeCtcjjPcr0R1tSErpqnzC2Vswv51DeYvfbxzyx/876uL/W2evDSUS
9q336CNKMd0OrvRxnoD5aKzk+L78x/ASSBAjjE2+YoWDBapU8WtyYXu7oPEKvrVOx4fWsbdm/331
mFyZFZTz6s/A5vvWIbJHHJ3UGD8ZMzgkpQhqegXQu/J7WPb0zgHIva5feqV3nZYBMrouv6nEOgJX
SO2c0nz1nJ77WfDQnW1fj8zg5UtvLNTXnV9Db+kWC6OjxG2g7Qv3DBICpOpc/Wr5ziJ1rjQ3r4iF
bZhVncXngRQCnzhfPToODr4F6HGINSdBXA+79Oxf+mjsOlss9VjnGN/923o7q97rJWf7PMD6+xxE
IKPX1m2bPrVj35zhW6b8yOY/a0kXyKMWm9Cm8g4iJGYYGMSi+KgHF+8WDPmmYHJ0SbGnwMJo7slr
BnJj+18imvHzTzA8abpHWBOFYS2LFoq7J1IOpaU5py6CQjqHY6+FJ4e6gW94M8bd4rqAn5ztlJ0m
Dnc3vYb35Xo8ARnPOym+zU4Rhu/9WATPdXn1ZA35Qm14Cyxq24bfJs9ACrvR9Y1jSPOJMOul51+8
V2h/3N2N6dWwZABlMFB+0W+Ch5gzYIQ5gDLyvYJUfFhYOOPlGRts824tFqLxrPDpbQw/H1hvIiKQ
XHL7OJvYHpmmICM7RfilBib/qWJg2IuLYfnA+P75o3XLGVYkEAHjKzyGmMxECukw4XohLQ4OoARA
ktF2CPnAqViNfA4rwftoPWNfQhW/jB6LAgUOu/+Mx39U/PdIPQd1QhAatM6cQb/uI3mu83k+ropY
ZYLxkb8nJ08AA0pHyDDT0fTxJbyswn7gE/D+D7+Za4kcaMl9uT07mxg2yG0CeEpsklQzaWiPxWXL
N93gantIUH/02LSPG7JsR075aywmMJp9pLjB/tVEASwF4vqQvGtSJI9FG8Ii6H8Asi3LWGMVD5Or
cxlc4megYD+FcUFLTOxPJIvY48CxuzsPbraSmFy48BS0kRorEyWRwbjzkRRr4yqsErkvs67dmutG
VkO082W5Ob99rRy7JtYWpqN2BsIdrg7RkRs0usSX4DyqPv062rLhn8ekRGDkwtzj3C1BkoKJ5Qjs
ZflVEJmw4sSy0dYxR7ZDmDLWNv+dehWemiqU1RK9DLLOkcHbgxMQmldukXdyrNzJB+dBM6DNlmag
oTrTODTP+BFexl38crfUL9CdAOXeq4CL9Bsh0V8N87Fmu01c+ddEHZh9O7h8HJiVmJjkJIkYCn6e
XS7I4yFwR5/aIehNgVU/s0m+qBvX5IhjN+Zl0Lr3z2w0fLnapCPeKGMrzahh+Iq/+QTrQQwrHEjM
3rmnWNng5ukB2AcMVRGPoTruiMeJqd/szI2BYkRiKIKGDb93G1f8AHJp/8GxOwfP6Bb15pMD+3BK
XUKcHkwg9xzf5jKa4nDkvUN6eITSAAFyp6yQQn8GvaSFwj59hLTXxU+KptHqvH+OMTN0/LXpPW2n
70qIGRwsMmBd9e0xjmynAdapXWtS43573kujkSq5BadlrvJdmTicIEW3eIbXLyJjekatkEoBUUHp
fCCxPqZS4z7pyEquvnDHmy+iOHeZDdfJkVTdil9oqifP0Su8oTV4En3glAagWxKG4AUHj3FLtQlw
23sFbcxBVgetC0+c6OT69fAFEfSQIrOLVvvDVwd1CJBFVB1D1A+zFC2ZsGBvCz/HNaIiSNIjsZ2H
4XEsJbQNue2wwN1BmUU8FHtZ4dMfC+rXaJKUIpwkxXo7vRWLwsSX2+SqQGjB0/1oh7nXhh2TFsai
lqWj1rfYDo24CEuP8/g2G2/jfAGk13UEDpUzBrtJyGt8Chi820zy9z5h1vDQz71s9qR1i8TDJqDi
1kWyhy/EvF/x6UV445Kizpiq0clwiugwxAIUUTvFeHpfUmIHebAEDHQjDA71Z2AGY5clZrw6TG+x
FL4w5A2ulcYET+1nbjFlI/H96ujuM3DbtamTJLeRsXyyU51bD4Ddy7uroho8N9fG1xUwPLESHRd8
c+RQf7rH5c0/gH4MDukRydqozTmV9GlSoF4VCxhJzzs680ePlZR5rEhxzuEjwuhipUUcyd3u34RR
3TrYYL9KNLTfcfKXlezkm8GWb/ugW/FLQFdYN1rJhje+8dOxNidndeFT3isG6D3DjMMP66e3MTMa
MDZSKmSdEcck2bLfGCOfgu0lhlenJz+HImQPj7NiIqPqaHi9KKNwdkFmx6Q/kVHYfSmggtJFXLDF
BevYBQp+4hDU0S1Qkk3h5itzeA0oo310MYGrd8a5y2w5hjy6KET129mhI4tJbB8K2YDH4qO52Pia
uUISj5rqSKROlavE8lt/qO4z4keT0mjj5+RB58AmWjShze84asPe+BiYfbl/zAlqLx8N2dcCL5io
jsoB0VwdYYomOnrN2IwO/cInOhoWU6Ji386EFO4b9nx2XV7mDD4IOzpSCMkJsU+spuElGyvMXPNF
NjMxd9cJBrohLLUjgzRIS/T17egUy8cB/3/tPKt2L4jTX+L9E8NLF869f1+ZBmVO7c8UG9W7hj2k
9ITbJBBbPvxeUr/LTKGd9xIAGuIQapxk0PlEie4rXAIzvgm7amCMj9fCWuIYvDrBvwScntOkyh1z
dR6V3uXoW8lh2KxPy5bQ48wiEzySnaj4Ku3g6uv6iLQCNtTpDXVvRZaZHvoX4MN3imtvcp9cBtQB
MHlwi8u70zyD41xf5/HF+yQdsD3LPS0Pw4dorceWnGPZc4tEX9Wma23MqRK/ZtLglMp9e3Vcnz/K
cf0uXQPs3L7BL5bp5eKUqUVcYzsSThwQbNFitN9PSU789+QcU0JJzblOCHlAPuXuk5iG9e5IsLwd
PXtONtBCAqUBfESDJ28xQCJcfyyxUu70BYZA/GW4Brn78AXs22KtVALHwqlJ00UKXbvFQo306Hrh
95pBvSxQKdMJNgxXZluuizJ4r4iLW19IP5SeDpGTQWxH4hPLKw8e+fFejHB5sh8lQvNE4J4FEiYa
8TWfZIismkiPzdEDaXLFNsT2uhq2iFbM9ZH0Zo7Y58ZDy2n1QNHiMDFYxoerk6aYyAYfAyZQrLd7
jfQOBOIYIrmtEZNd9ln8Iko+b/TgzgJmtL9AVWUYqYYZBssT9lzxa/ociDkyZrJaHC6bnBg/vtmu
r0vXFvSjqAR5WlZRtWKkqVP4bcpWz7uBusbRd/uH4VRQUZLbic8k0yOX2DTENRicYnicP3VftkNW
4XweGeTG4P6crT+zPwx7qBlOxlHa+q0evJgGUgTnIsgOXo8K/qA4JS8QNMrVNHq1ns5Yrtn0PMn6
1zHcH8zdlZNAfd+gwqhFaCEekyMQ60IBE6P6eYEjdE7bXe5rjLXJQ2PY1Y4ypJ9tcIjOgVE4RIPM
ZPB6qQidWQfVu8TyWt7bWO8KbsLV384AOXyebHFIFgWMXa5RM2AGiPQkACnXFshh5/aG59yvRgbQ
VwZyeU5Vhos0rjS8MEIlSx6QiJAY9rr1FBTw6zFXFxWQfNsgOyzCaiu8xbexABhULMogT8tFG+mc
eEJkT91xxGjIOHvnWW/JhAFYWV9S6fWgUqDPPc0+tiN1/zq4p6d/w19S2cid82HcUiEAeK6CExnu
KlvkHA168U/BbWEJ7rNWAdYdCB4vXqliOqZW0LzzKfzEYMgBPCwwcS6T5VPPDlUQJsx1BJMYoF3a
GeBppEihYPeAiPh63Ebwiwf76Wtw0t0tA2OiOgCfxfVvQgo74KcFNvrol39wx4d/g/hYgi8QVpTE
krc4AwAfl2Sq0lK+xbXl6GMWvvw8zY6M5AazViRPZlNB6IELwws4HBNYP6xItj05c6/jk3cHEe4F
XVpvBPRHTj6wknEX3qZHKhp92EhwD6rR1jOmfGcIU9QbNlqfWqkJsHwP1FAAtEVAaayOLXwxdpy6
YG8NH8ZaE9fNNI+q/H1AyfoJ/npf3SjrGCtzafQpDdM/h+WYPocyFWmi3uLl6FhN8t0rA8Qrwvcy
VHakoyAc1ewR3R1rcqUBP0eyprCB3XUusOj3xP8EDYf0Hpo7OyjH2bilCbKOLt5haCSv5X14fztE
WoKpOFPFGZU39zW51U6mBMoQN9IB6u2MYQZrY+v1/CpSuPrMQxzY/W5QHIUR3kt3D0/DL7/kkOu4
VXBl5qAnCs3AnIIMYM/KuCHYvfvaJIsxBWA5oONesdT3j6SO7hHUcmmo0yd0EuLUypDUIJTBPrK0
XrWlU3Ow5QHeCeAsJE4TR80WRvgtH7VuNexAXFXnjkAJcHaxyCHgDK4hQ9SH2NCguWPwzUhf2cFL
wCk5uYVJA0hqRi9YdG4+Jz+eFY/4CHkbcJoY+bGBCU6lYZaPVNLh8YOkHx7+1tsCQI5ljzFAieoZ
uTdk2nUb4gOfRAHqEL7WhKOo3Lz2jTQGyoFKvgLPPpDX5fzxrgfXCwF88qGHl2XfEN+3GfVMl6gM
4wvoQePU0nB6sU2mqAWUygLoNeNeDDWMOlOfcMgVCaLfzHjmcZQFAITwsK6EJpfVcaWnAFpYb5uy
tCC6pLA9+tK4DrULlEznmnKtBWISt5/ags+YVMSrUrQ8jrod5PpdJzsNYZqLlyCho5U998Bk/Iso
VIBFnFXn9C4HzfiEuAD1wc6FdF9Rl11yjnuzZ2iAADwja1xQfuh30emtZWpeHveebjl4MGSYBJKE
Cd9UTHl1TCXllQXv9HXmTQVnYqeRVFFQgwwXtcy/+zz031FDj0si8mJlAEQwfinQd0V0Jhg5zwi7
/GdyIhPVJzI5F+s0fjBu3fu4e7CAoNNlwXnGa6FzEDYA7RUmWkAucgA//+EU+MrzeGMk9dJKTc+O
5XFv2GO0C8xN5j7JK2LY1xR7xczZ18KMMipcBA0PFHekpEGtiTv39JqPDD9EmARplEml5BUBh3P6
IPunIpSoI5HbPIkD8QrgIre59lWV/G1By6yVnIbcmXuShSZdElEV4WLH22jDagXt5ykaUuqm/8Il
YLrjsovPigTa5QrdPIk8SMudevpYGpa3hT5BsyEQM7U1hTIvnq/2zQH3+QEMPrw2rqG4kEd0DgMR
CIzUSBLptbtdPQkBRA1OtAdSyE4RqX8XN4qjxLF7DrLxc91LhWREkRC9HJLLSEJBQgtfDJ7cPEmB
bVDV2jESDazjtJAjw1WWBxDzxEho/CDvr8jh9N2NRlbBaqw7x6QqJURIKBkEJDvBIZXGGqk2tQui
A+a6t2ERnvvH3Sk9QdKAxVH6Gizk7P3CA4Hs1o9xR0Hi7qsnV30ScyoA1aTKxjG05sTmROWzMtCQ
wwNBgZPHHcs8Mo346Qt2ILXhVAFXTZ+rfJStCXDPpMLkb4MKuX7qneeEVEXnUsaPkQFasDmvTqkU
3xea3w7BiMjrzzvmpzIBipwFSN+15rdIjirfcNuUk5aRHvROQugkoshTcTr5kQ5sLLJOc9eM8NYs
LXEzR4IwkcpraPZE1KiDyRAFagPlC3tpjro9gfmNJFP5vKcyCKcA4eGgpMfZ9ZOIC4zV7WKBW1Gi
uH72SM3ddm144NwxMPu0SsirCICJdLfkkjzpHJ+oq3gsFSyuxgMuteJHB2TYRWp0CYqpNDkPlAke
oJfyB8SuPa+k9iFRDmjhZethDZR58OEax+e4Cxh1UMzG8EHGD6YHF5StyKcYv2phfQyvpSBUhJco
w/8BGJK+Q+XBK4IbQXHniSLRqen8AecgSU3ZfGL9C3UUdpdsq6aY1NA80sCIfHh4VPeyYjaa92HA
5isGr5k1MGKBL+cZyazgfXU+7HPd1yLdfQXa7DWSBtQIyGFPpCX8KXyt8x+yIQJvqd5/+flc9m4Q
Ifs95qEDlgFJ5rzZIWpgGtyiEklULAznvA6z9X1xwdf3j2ORxdyovXAziM47rxUVkKkefS3XuVBS
S5e0MMWID0THdyiNc/kt32mbjowsvObenahmZGGGANADK9HOfTkLX4Az5kyOLX8bt7JjjqHSLY5g
5jkBzyM5hj3/7iqJhpG0xiZHVhornXOYkMaQWJrOHgvQOSjkkjVZGWHXnvgl7iUS6HBSjkUpwkou
g24AepgHqDY51fQSmCvWmMbLZ3J8f422rjDNqQVig0cMy7OnP9nukvfLKEJlGGwjJnc9JHBLKEyP
rovepiHpfoxOg+y9XD4U7zQo+zD85+grrKRKAEtJ4b/ra/sKlnMif9LXhMuk2Xm8qMPhYWmElM+G
tINR10s82oVETd9In8FtQDEVbFX1Hqlhew9cF7gPJYqvy4cdXaEvt0BOkKbvFBE+gI1u7oGTIdT6
OlhQ49mH8V4lXxyLxBOnTnjZbtlRogvJBlJ5aIEF5bMLBLjIDpp4odL/ERRtcBlXPg5wqoOOsUNC
3UWOwEXTBjzhyWt0OwpOsfimlF1hxzFv8P1PVWOUuWOLUQVg2w+yzVPUhoz+25zXD/w/tcuRPT1k
Eexy3wVIb9GQBOGZ5rGpELoxwAX7CJJCHRKQQsXTAnvd027eEtUIygyOlrKdQH51phDaVLOMsfVh
zCGQz/Q+tSExWIzKR3RKa08NsyHkO09JG9QbP8xwcpsJL29PljIVHN6Ke1cP6hiGSl+CT3qY3Jgv
iAezA3vlZmCaRNMAqnhX7wpdx/QBowmAOs8c5Zr7SkRB5fopbZqIW8xkQFT6O1qXJxfgm472Q6en
YaJO/qlfYIgqSOStgz2WmMXauueROIg0MM2VRTts3w/T8+AWUEPVQxjjBBB1Yq8g2vnXSAeyIPWn
aYM0WWiajCh69bOwIHbWduVnGVJCfxe/c3pTVy/cV3Tpnz6r9AHf7O1lugYg/jPogqdnuPWb8G99
Ap4DgjqLyn8tj413jrfUUAUArw9455gs/jhXDq70ZkxEGHudomN1AG1WgCG4v0UEtB5UkRYKS1Uz
BKM3llctN64htsdEtQxvyca45Sa2AyU9RXymXz8dUr/rMtvcjgx1Kd6aGVBzDGoi6nYHX3TrKv7L
V/i90pUHlOKgX/TbYYbrnHZUFG7Q4KcmC/ehAgyAiNzDVxOUdqQQBtf9TkqPFNTqvk5MAhtDDhSI
ZBa8y0CG+UqCSEGNXvLheW4hZX396m7ucdzEopxDWDOg97Iv6nq187pSDziPr5D63rsDQREUg/AU
Y3Gc86tf07/w+kANeqli7b5wL3uy2nEv1Gj8B8cLHwsppuKBYU22QwrnwaKhSka37jHojQFtnfaL
zI1KtIzy8s6c0vPjLMgL/Gesgq3GzUDDVOARqcytiGF7YyOGDz8A/+SIqgFbQ0XGZ1j9hCk0p9SK
KRze+kZ8A7DCQ+pM8TQXL3hPO0jT5MGyc4GvMrTm1+BOr8EfjbOaYTYdCKYSaNTiFKrINIG2wMgV
q1RCjY84S6fJs0976AywFfC7pomAritSLcjj7iIb4dpBVdVdGZB8pAV4rYEjkVLyMXbYWFqJNEG2
iVJcR3eV4FMLKsDBmXW8cT5atD6MZ/BhioovzilnwOVgbY5ekQ6VcCNcaWzNXx/Vmg4Cd5tcB0/c
kT40xies44p4R88cY95Agnwrsc9MH99tXXVYuE/HpSJkBnilIzSRwh+uap+Rb8SoEwHPqR6DHgR9
QmUwEOArWeE7Cz9TdwQ11eSanMdWwgwivqmgmtQXCs1TjTxteofcxeX2lE1GMKRhks05h9tpGVhW
Q2DhYh8pUXKqnWsIDcUihDrujJjsKsY0KWOisZAsi32uJuWIoh+loHIG5D1sxm16HPFfd0zNBaAl
ICvScnRfiMGr5xgoqV7ywScxAq6XEh0165YLowpXTFjMuU0EVCiiLs/ew1eBW4OxIHu9xc9Y53D3
Bh/vBOOg3ieHFgQ6LBh05J1HcDtoXgr1qLfUbaeYcOjqtItsXyEEySmLSTH+gJAcOUBabkIcpXvO
3dl7M1AIhzjXBCA3v5ov8aG9sTmUr3B3pBgrnog3aXZarM3B46lAYTuw7OSqI0LNS78Eek0lSmE2
Ku8UJ+ja306N8R+f5TXJc3rnHJOYwWJaXwtXJ4yLIHOMjNj07aFF1DfMdj0mC/arfdl/bTgUJsf6
HFzsOT9WHiF49zuEn1fniiik/TwLX7T1paANSviSPQqVPapR/OELtsch4eLmo6s5bnZ8QXtqEx82
LokRht0y3B7ySrZTGx7RkLI4TSQiOtJTQSmCKDGq3gzXskEJUMzlrQa9gfRRpYvL/AqYLrRexXJw
G/MX/WxOBdSV3ri8VCSILaeHT+vjvNuWgr8k787eaWoQfBhEoOSQMCxgyMQ92AXkp349gIH/TKR+
76NZaayGMTsRIkrcvOvkPLvaPqDulChm10U8QvLObALtGMr4sqNBHNd8U325f+NlqBw3v3Saqj+o
a/yt8/NbG60hFcpL0VBosjA3Fb06Lf41sf/oZxLWkIviFSl52JRDSNF/FRT5STyJL2Ci9YNqk/Jv
wljXdmtLlZjNsbQZc/PWODFMvoUjZnk+ULhU/OQcu2zKZOtHy9/UN35Q+UFjyNBMGeEU2tSFvsL+
fXqssuZ//6fyP7T6dLfrjD5biHpTnQrT6rxhHOp//sf//D//a//4r+zzPP7vNtr/qG7l+HysWv5O
+2mNNaQhesh/MS/CEl3af3mKfM0NSZVRwKAgcffsBal/4fRpp9X9IEYEDLC+XAthiscX4WQvd/YD
CoeuG3n//EV+3Oy/fpFvr6tf7Jt+09E2uXrL9DB+QybcGQ/CzTn239Gp/eenKT8tLtNIGEts0qnN
bM2/v3b77Oqn8UQQgxyLfjQxGW0+3UbsqYsgeef8IhTzY5e9LkTzaP3XkbT7JjlQ33NFviu8HaNp
Leqrwa5M9gOq5oyvXcwY0fTP76eKz/veNI2uI8obBv3gmvVtNbWXfVDuNQ2zCJu0XjpXGIUxhryE
Kus7Y8eW//y4n5dTTHdBdgeBcPPbch6sTK3VnOW8uWvvDf7pJwNzHNRff9cfFN/8395MR6pORrNS
ZvjG33fOVm+VmdcGnQfxi956muugChrTlQwbsKCW/KuO5I9HRajuMHCJaSbf3+1106vWOjHpq596
yNt+7hGSRy8JzRR8yz+vo/qDHo3GmGzkmVT0mcw/x+gvt1FVJL3bqn8EdxCuZ5gG4qd3/xPK/DBE
0LGDHBV9nRI20Br886MVsUXf19XoMatbqEEgKf9tC2/1pT41T07oes3V02MbvWa2L8p3H788SZjt
708yZWSaFYUpkhidv+9gKV/03LxyWDo3JUOcXxyIIsA54Ybhz673i6rXT9tnopHPOEK0zJjm+/en
aefzLdPvfySoZPfYf1EKOIHs/6YObwjZg397K6ELbzM2S0Ep+O/P2TaSarUN69cGy/QtZfZMmvaP
B3JEgyip8ftS9GpBltceE+PSOVJxJfWwz2JHJ7TgetOKu8KyIqsrJrJ/fEyipzOxa2rZ/V9W5Edj
hECWxlAe1I9U/duS5Nuyq5oam+8FjUPFLEQuQmx25c4K91cde+MnoQ8UskyUufSegk/7+8owvq7q
ejKqY8V6/QjW9FEnTCa6e8xgCubUXh5RTDC6iwH5OqfdOdOjOyB9WcHagW3AmMohAiRMyHBnZ0Ju
xArtA7jYyf3FiJlCrOvfdtDUeky6tTBlPeEq/3L5Kqkp1a2O/FtLq0FGp4IGHEgIRDcALdH0kMBb
DTWiRX5k8y+iSQASI13QMOsBoPol3YPWsAdN7gXMvJemvaG6keAsw+oPhCJHL9wC3pygeRzegIEE
N00AhLC9KTpQfRhsh7/ctZ+sJTKL//+dvgmUaerZNOwrQYQdHjYvSkCrzRGGCR1sker84lR/dDp/
fdi3K4AOmn69n9no/lqIoVXePN7vB6A8riv/Kn2r/BgxcKiQmBLDKBiU8Pf9Otboeqpd8SBiqGLF
s/qKdwvtpfkE76adAx7SM0VcgVb35+Tu5X6W7GhyvUwN2lq6YUd/GqyAHR1SJm1Qckr74W0KgWNw
GGkroYD6Zkv0UegXmrYtkWXQhNLOr8z/ptMpFGR0TbRNw6+n2D05RpRWKXYBcliuBkEXPOcOk04d
d56xfLwL6mxvc5kRmKNADOVXhiNUEsQ7ZBgyRW1qCALiTfMNPOZ+Bs0J5OkJXWKo7zNqBafoJYiV
K3SgM7edUIbON6fPfJZtoNDs/vnYaD9cWREY9VSm4KFVany7Cofyqh0yq8RCiClLOyZdlO58jrEQ
dguCA4ipFULN3jCzDcWkSR/M4J+/gvLDyWWeiaYS+aI/x0izv++uetie6leOyKVxcGz8RBVIdJ/T
fl9F+bzwIQn/Jr+t/mAA/vbIb8o2p0yVWyXj/GrOUkytFYFMPEUMjpiJsXSz35TllR+X+S/v+M0y
Xsq6ycySd1RDYtBLegwzECBoTDcxUP6fF/Sn2OJvbyfc8l/MW2F2DPxQeDuv/7Ye7aYHj6hwjgQ3
o+wHyBVGX2TCH78Evj+fpL+84jdn3zs08vaq8tRleopBjR8UpBD2HYOehSYUgnFovcHPMQFbvEga
oPv0AdPxl8Ok/RAO67ggQm9iOCZLip3/y7v3HnZbFtbrMS+RnjjNKSzANaPT9b5qo1z3VIAjMuMz
nTLbyD8lCRobq4iSk62H5PR1CuJWux+/jRT9yYLxtcyehdJpT0dp9e9f61Jk2anRCo3kCyUR/glG
SB6LlqIB+uv875fd+Cmh/dsDv51w+3x/PVpLqkbtI3jZoVr11SxQLr5MRQLqexdt75FcgAoh5rON
Wjl8tuFW9e4vGE4GBVSaerT4YoS20PQbvChdZ5F09O/bXw6r8uNVtCxGRhKSGrL27fZX6vHUHm00
US0ifAgiuTsQrTrHIPdk5xfH//PNIAUmW7J0hpJ924bO1Bv9sBWzfBmrKjJBKjQBgUnujvf+AOVJ
pkrAbqB94Jdz+VPQje72v54sjOBfzqVe2dbjcUR8TbR7iW5G0WRXwtqpViAMtAdRrQIh/U2cUfkh
z9CZ+aYqstUzMLDfzkFb3I6Xi2qe53QKX8ImVH1aKN055D8Y9CFdFL9JlP148lC+loWyJxrjf/bg
L296RLK4zUvW2MOwsspi9JoVxfFejkNEod3JZVUGM3qBJr89+kcTxMxP/JjJwFNb/nb5j3V1LZ6P
m4zYZrqWoTfL73nUOLgyBrI4+zHTCsUwHEcemMFiJvrBKjE967fNFvb1W3jJlK5/fY1vp+xlS/nJ
eBBeEjc69ljA2E8Q9V+svPDM//4UbIpQEhZzKf9+ouTt62CfL8LKE2PTazJI5TSIMbVMe/eT3jL5
1ab85MSIwlAX1Q3m9n4Pw6otaopkeyhAwB1/0WF3cegRDyg9cY1EdzUI/RGCsuilgzgjuuXAvn95
7R99t4VpVwkYELO3vm1y8cjVu9blj7moN6NBsbQCa3WMsqlQUaN7VWYAnWimVVYV4lgyWmuIwDw8
yBTRZWrTwA8b2PBRUDrM8+U1oFA7u3yd4rN/7ivIETXLP/rFsGZ6AMiTi+9JgfXRROi50V4u+v2v
IyPYHlx4PfXcDM3JzdeBJs4LI6qPXlkRcd989GzHtXdfK/tl1foG/ZQJHZpvp2A/hqo3Y3Y6PEll
ao6342J0FyoFjKsiXOxRctX9DlobMhxDMRJlizKCkONFbCkLj0RiUG02YhDDY/pnGMOtv4CMPT8i
vBU1wS2gciYKcYeojO8Ht/eAZyDqfeYOEq49y+eEk/f36xRSDuxDRFISqMeq6KZY6vuKeldGhUxw
XqiuIch18AT1R4XqT2H6OWiHnVAPYUiLB4/lY3tze2FHSWxaJ3QE9Q2EFTZUiU9wDq9D6vWidyN4
bW4UHR5UZ08w62vUbhIayIJi+PpSqECo/a4vze1pb/6qf7G6f9zq9zvC9AVmPAjA6t+QVaPsNaZp
kf8upchbV7EYbh0yktf3KcIklUiFfzmfP6XcDLb+1yO/+TOEjrdS++SR4H9vo2DO5OMwJrN9n3W/
YX/KTybgr8/6v5ydV4/qXLqtfxGSjfOts8mxiuLGqkBhjMEkg/GvP8+kz9GucqHlfVottTqsb008
wxvHO0bNuKsqYpNFiXFX7HawoHlpf+7pn4EtadjI518FWbuqweLZpsjy29ggbpWm5ZWv6vaF7Enm
zoCF9t46nel3t8FJP42VzR9r1VISpUSsOykQ+1MDZtnGYuR1CwYCNCAQKsttcpFPY7Of69UMyhm2
0MwU36bYpH74rOWHz6FlINtovzodBwP7byMmP4tSfy5Z8xDmpcjT84lPZNwR4PIKGEfnRLGgaSHl
mStC6oPmAvLu1MVqe2ml11270oS0u3t1uxTcHy75o7KHw8odZu4wQAv8TRfDCDbIdY8S9bcoije5
5id676YKBSwFMwWC+L+lQCWW0vzaKh9RgV9G6La9QrUy+bzY5CRCjXVKa+UQTNcMV4eNshFPoxIL
xRcVemqYeZVadlKaUi7v9xwyFLzwiEKVguKuP5PDCSLdIxMANuV5eqv+dByOG8P/J55Tk1S6O5Lc
Rrq5XgjVK/laZGJ1UTVHvgdmPs+ffL5evIvHBRPf3ijf86Qc+nPNRw3nRxxmyocsPmWPL4YI3EaY
A5UbTplEvjNOg69/X+lHba9matE+R9YAbQ6dY66FI3vU4Xa35FE8H3K57EnLi+TekW4EVT6wSRhb
aghTREG6hR0CQhsXr40iSSKN/vMj6HBJgqVflYxamq1dUWS8/ScHXR6pYcj2R9wZ+oxqIBv9Nhhc
J/R8xv8L9d0/m00MRkUdjQ4uN6lMzT5a7Ty7yRerxD76NA/zPrwq09S1CwQY6fwA6KOaKQG3cMA0
fRdNnuCRJf36cLE+knX8AktH5Ln2zhFvipWqTCQqZC7M0h8RNNevk4kcRhPLC1CJmovu5XT6vZ+P
UUEcvzRZmr+ull9AjU41YIJ/iMH89hDF5bLOpNZalATdPpKpDCvAO4+AnAfOKrGFCvz431eu/ee0
a0vW3N/auEqFZhTybJ04tGxEJT6afGowiOReEGxIN0SpIel/CaKXTaNJa1q+dtmq8yYvVIsvJv7G
KS7PDhX2WRwFVFqQ3SQI37nhNPHCrtYQZCjCJdWP++dm1x/btZD3shmLgqjQo7ds9NixKBH0Lztn
MtGZ2hCVnsHeA7gy/qak9XVs1n2maVz/HSraIlw4PAx9Hlipfx86JO7yXqpO+TA++dDZKUYgA1Q4
A5qIYYlrQ46mtN0L4O+W/qVCIXMEG3Ffe9dDHKx3R7d9ea8gNm4ni321qmZ3bbw3VmdNs++b0m4n
4QHezz0ITXN40Kik69PWta+fA3V7tCVGR1r5mxYzOXNKbfkK2ilvd3bWQGntuxeA9IW2zDKK+Xfd
1RToOQyggiY4m6zlHQ/34R1AV7zeBe1kdjKD8talcgQ7lnO+587e/F4fPSvtlop/SDqW7p3bB6cE
KQYwLLdPGohZC7TOBmJDgDaIqEGBssrvPSXvrZlqlQY3xhE26VcGdqQ8O9Kaqf7t0ZMTZpkUxiwY
8NvtnJ0Og3ImB8f7luGrkQXf8ep6hHQuB/C9hbVr1zMvi4MJEP30oUg5LIHM2twgFmFM5nrq3nXQ
bwkDlfCmAP9JGfs0GIQup2rRreTxtRzlCnQmMXQaZ8j8yJP0lQJ35ulVRnCgNA72/pza6g72U/3s
lIfBxXg73xe6ukpScHlgv9IbZC3FQjqtHXUzQTbEad0VrzBSv+Jw71Xp3rbv+0SMOqtkDWYbfLM5
tirIeu7ThMHmwyg1GbdhHPOUunt1sU4m6nFmga6VerFgx7MIehiSOJZdU8x26ynIdWjpplI5bbUp
VKnzwwnyh2IO0b5dpJNYZZJpO5WlYc4oXzvtZdaUYTZrzcTYnRzo8HG5vJxuYByOwHzVvWPdMrt1
ezchbcm6t6p7qWYNZujPY+QRCFp7RUJuA8Wvuu290LFIRLmVooNlQ9ekuL79GdwWr4iuo4GFv/lv
RMaoluHihLCB0On+/fASIz6n8YU1u9Q5YHz0/IsNYq1nAqlkzYZq4qNK9MveiE/8sVwtXt2rm3OS
qCx3c1wfdiBKZivN642t6KvBqP9xpGIloy3JgFR0Kki1OO20M/fmbU2h/B5s3pGKNjyGumC2aDiz
Z4brxzJa3V8fyjxV7muwaurkiNwqoymHidkKUQTJ4NQGewiy++MCPthwb/CiIQwIu8bZVm6TiiHQ
QQpLBFNrPGdIsFRbtXy5lBqyhEfj48+u05VByUWH89+s/UgDEfLsfmPXkc4A2GXToVE+CV4dASG2
OfglNI7DCEbmo2NHn2iR9QYdppvs0MHn53RQVhf79c3o9Dx4JGAd9z2KUZ797oy/LNeddpxB7/Xm
Qy1EN74J5vMsIDQItImGTEnAmmre+XZFQr7QEfjqMx03otaKLsiD3gsNFScKDmHg9e7uQJtPaSwl
NhDZbAxbTggPyBcMIA336hlwxRDCRmpbUTTU42oXa32S9mUSl7dZ7plzfXkO2UxCNYg9o3JSolTD
tCrTAhsEMBozzCdFWKGv/gAm0JOoI1nORRtlPiOrEMB4BGcQ48F+BeIq+PwMqDkLTqtvEzGgxpXF
Jv++QjQcNJXev6iBSErtEDJ1Zxq7zaYi/zOD5XIo2t0rQG2vhONeR8RlG/+bfK+pBPqk0m4B+lBQ
reP8RXjw20CVpbLZgwdA3nFBPk3FOYK9EXCZDcar40ynQPiammztZx/7c81aNLLdJ7vDLX98LGmu
0Z2g0DUa8SzeaEvbjoiCxMhJgykR5r2+xSS1CspgMiXnusVqn9exWan7ivLBzuaAESNwaO4EAcZ4
wDBeYx32STGGvf2fFevGa33aZNfS4joxPuML3sTIvrC1eBuHbf0vJKV+L1fzb7cd310edooINsEq
oSY3gSGExL332nPCFGhD4+15uqdAsADSoZ4j1W+PvEnlVJG3QuzWR/dhw+xdMKFqBxgbxebwq1nE
8tndwTKAlUHwkQpX7e5cs/+34s6G4zBnqHp48CM/juwAifOeSOIGKF/0E3vcWB5Q1CdX6OfitXDe
MKu9nN8fB8oVAjWEjExJJA/9nrNio1XmeVX7VXRP6FcQazGu8vWizxtu8t9iETAAtLoEcpHCuiR+
5o+KQbzdVttbzPsph13kigRqpwi4yiuVgfHg9fbZI6GiY9T5hkdsLRANDT/gySG0hRSkCTCHn1C3
Vpv1ei3tLLqkL1d4aRY0jyLacwHTxfKAM9jOBk4IqnJmOrcG9/CkCGhhpCzZlI22SkJTK9vStboB
TF2jUdS9QnTrD2cTJsNGzJpDNkYQ9/Ly7299dua/FhR78WOz72t9c9HLVJ6pfa4cNnJ2XM1Q1BAA
jGDraN4Ijw1SzvFiBj5px6LUMC1s5a1RGOrvt9N2pV1mAOdk68nef/+Ulnna5bHGti9cunWTTUDU
BewFz3QDuXTksHPv31//F0D0e8l6aLOPW8ddYbLkxcdkDqMV9Hqvn4N3ykOMzzUqAP9xwCxH190y
DYBwJvqNv7/Qqu4nVdrEeCPoaWFIEFkyrEGEQGGzQxCx9y+HQNmNBpmEuwX5iN/9vdhlU6xL+YLx
ErqmfdQUKcac4CAIHIbmptPx90vT5f3zbkTljRiRGJ0g429bGx+spZqIL7pC7BORsxy+w2i1CnqB
0+ng+NbumCrIvw/xL9aCZXXUyEVbWxLKn78/dJvdSsUqxK62g27fDBYw0Q9vAarD8mTUu0MHNnjr
mGHK+wE53xxj/PESGgEGsaUKsBEfpNXNpmacjpc19gqRNaR5Z7kzSSUc4Rpk99oPx5pbjf79yU/u
LUvKEhKLaMoRTtWWrK6Wus3VpJq5orvdosRIiP0ALs4xEk07/ED+/75Kv5er3dv9dq8lssRy3f5i
Sd7F0ZZdYJy0smlh0WYNrbfmVf9eYFkRloDk0rBMBLN/n6uktwzWJHZzeZusWuF+WdNzGBKhfDp2
/6vv1FUdgB9ay4DKazdJ2hnm5a5tq9mLcH5gRaHDjFavWN+3wZSNNdyXxpr830fDV+o6GN42UCG+
s/aVu2s7LS7r6lFD82UXRdfYjUZXSKEonREvAs4V9i8JwpeGW/R0g38sXQs27pdcuctHllaFiaAf
MUvFo7UPXXmAjx105mLUpCGJf4SF9cv084Nrd1fdpZt9fMZKFJ0jJF2LBfs8Ga0mq6gM6VLuoP4T
vNwrQVg/EXEzfRlv2nlUDxmtYz4LIj+QMcwCNViSp8+KuRu8vkV7Rq3XEW9JnifaSRbtRd5URKOb
0fuRKGhQQXmRo0Z3Ly5UbS90ifNHmhV1UlkXpuWH982NjX7OFU6gvyAji9ZeMGFmInhjPi50xmOp
CazxpwGEYaZAZGkEswiJ15Ep1S3LttdYkmcvtH8S+Lhn0coWNVqnw5tyiOkaSsTP6vGUDJid0GQK
8vofYGfVKvTsbEqz7oto+hHQEFKCOgzeBh1xuxrf8F8fi2v9saC49D+29ET7796+iAUxGTDWB9F2
7Nu6y3RIh7g98abfhWgt6g2xxN8yifZ74Zq/PVj3W5WhxDiPNyHaEURvzLrFhpvOpM5CPTgtZdJd
Ht+XqHzMBKoVpVibhL/1Mjq78Dj2zouRPEDmaNUGr331dM3Z5b6xR33MmWx1IFoTs9dj9H7AxNCG
R+CdmbJMbKY+57cp/wGwmhuuh1LsSnr/m7FS+JEhtS+aalZ/wnPNpN4nY7CAyqG2WzPL++Plejme
YwkjSYqyFHZSYNcn7HEPIoDB4J3AXJAsx02ghr/ZPEvjY2mq0WLC79WWNvdaS9vfikc27/szOvIR
5xuhD+11wFAyLxg2Gui/aS6L8mZU6qrMNWmPG/7jQimJclivNVHjpE4zo59IVGpTtLBgRCnsJpv8
5IWymkITS7NAIz6CnR+rHap9ckmljN1lbGtBYW2G4CVm0GOGmevbcb+5XP/2A/rTNTVViNGLzng9
kb/kVmzsUrEmekzXTxAc8bjb1+z2Ep+w6H+cGZugiKd5hvOavQiubBq4wcz3lwsNXfBIALQ/X6/O
64HmiP0GN0w0CN1x2uvipZv8xzOLgnYrvhJdecAEVu2Bo+Gqoi1tEoy4fn83nu2CaHQKcRJ4yiNp
8VfTkQgP/NtIA25BM1azdNSssZy/Lcp1naxPZkl/j2o+SZIQHFiQl5IVRp+rMwx8aF3CnuR1xmH3
699H8xevwOVD5V1MsogqRB1lVmQtVT9qfKzC2iIb9sXYSjJE2RhlNYF3C5jutkUFM3cdwMwVpCjM
DjT8jL9+ipIlTQWU7nl3aj01u6T6ZROfaOLjpwQkH8p6+xOILCUt8ERW1BxUP1uxrWqijibqWfX5
RWmvSttCjIl2zflL/9FTjcD6INTzRsTpNH3g3xhe1PstYHwWRX9GCn+fcaalxumciTphgpAUAEak
lsheJqsRsxqeBzq78R6La1O7Vhp5A41yUgcQIbU4KI4t68xAJak+OQvev2TeoZ87Ue6sgk900gen
zrzsT/d4ye/G/f1bhwYi8WP1+ps39Xh7OFzEpHEXSjgXQxNNbE8IKQzwJU5TavjsOKnCgjphygMr
WvvYykgM4y4mwGjLy/7Sl+0ogm9zzwAsbUEoYg2Gkv59aR/eoL7BoMRE0ZmJVKzq7zNN7qW+u9xF
sAN1mgFzCndX9SJIEWezoeJLLwzheqKFpLpMfpHIvCvIOc3mkj1l6LFxMEFcoX/9nFpZS22pmyrL
xM/Bai5iMYAB/sjoYuCFJtBk62BGH+iU7WfapRpPEaIpSHlSY2HK0+SykadaEvjV33tSXe5G2Uo4
hwUlTdA44iHTpxcQBXhFwRw1GbBnB0/pVNWBW4F0rw+VF4d1WhrKRSC/+qCtWC0wPMrvc5AY45b/
7yN/+nk/VxPB4Q/vWbVO+S02JQmAkyumiHZ9+OrFxzm8o++x2+AangEgmBgAc0CfEGOl1VxDmiYU
Hu58nbsQo410JAlJ1nBBEq0ZgwmRArE8yct4DfkxHHfjL8P9b3bY0uj5El7r5Mq1e9XeXW/IfzPC
u1icekvgH9HEYJ6Rsv87lSV33NTM+QtvF+gqViOLYM5PewTCPza5LW8J99dcZIZIptA3oaLHaGIr
c/r+nsEt8a5Hrz1rvJ7tofx4u7lv7wyZho2DtuoTo821AnoOyl/4ptppH7JdxWXeSrODe3JFpfhj
SA4pnlTEOZC567PPEc5CNL+NL0gUBdFzrxNOM6epNf0kdTS5BhYxiWVyzeu4s81aWifV7nrnt9AT
7cN/6nPRA4qnvTnVvf8id2c9brImojZZVWsPeVNkx9PufJIojvDlC94yb4vqiNN7g73gZje6qycP
malmhUqMIVLj+kO2SjmOD9KRIJGw60DOHo1gZvDIG8Nx7DRc6kdcUzOWOlN4TMjQ0KINUov0L8Y2
MaXEkGY4xlmGmRpK/Yi2LeJqLYlE2W4Z9iR1o2DS67058xOD3AFPvbSBcaIFNPBGzJcl8OHDwyjG
jLtMepH3wQ42GE+hPAKRNWYweCvYkxp++5NqGU5OpoIkczkl6nO/jVASn9Z7OU6lGaD9vq+4FBI4
GcPx3nrO3MEYuOMGO/S35QgETZXoGekgzEF31tyrvL7k2QWEjgB29g9Rn5aF6MVv2JS315vrneyO
SO4boW9Pku2feEOztu5GvRZbU+AN8bDxmCE/YkPbHjBM3QuuHYIJ8fQaPlZ74kh/LVq7G5p2OWjH
TU6Gn/RwpYXTJ9ceyu5QC2cX054QtPUEXjoRfTp+RDiZrLf25Gq/Br0B5sD8EExBd8zx7YECbYp1
ngR2hHQkKBIBLBW9Wix5q66X2DqAiuuSAZFM6Z0l1SRR3hETiKPeLnqDFBz2JYeMoWFxuWnxWtBT
XsH9t3NuwotIUXBIEQQqdNnfQzjf/u1thYmpv1GTmj5DVvh2o+78Nkf1WkpwqMxgle50v//9lz8L
UBlUoyNELYfy/sP4//Ayp1ZSpgdNGLjF0rI/BNon6Mmw8tF7azRu4p7++ZQfi9WOTM0v6qmUL8Ti
OJLhrY9AqoKZ2QnkCvcZ9zWdwj433fp3+7vxzMSFra1uUM8g6aeEZJDY/jYYxr4FPlpKBCh8gZph
FBELegFWau5+N37qE6eJgSDVIdU3aSHULkhxPaSmdibTwY4Pd57I5YAnBNgmZ0r9RFRX/32Sz+wh
8EyCBjFabQFN/v15YhqwtZeoqtMVGlK2WdsrpfBXeGYcFa5KGylIcd6Dfy/7LDajzwYUjhSLT627
EK3gzhotlgWxZAi8QDRj6esHoRlNMHARIiwUSnfohLmCxrHblL0/u8MUqyjsCjg0ebx4QT/u8Hpd
6Ee5fW2DIuMWM8gf0V/kZAUM+9ttyGEbV6sFo3Klm2f1cmM10HHLx1Qpr//x+AHYrJvWexYHQj2i
quD+uE/07H9/XXYp2u0zlULRFZIcQh5RwIbTYE49/5FT2HAOyIxybPydH1J2tb+aDvlZ2AWIillm
jJCoztQeLihZPa1uoF66AK8f+QyIl6P7dgKj4I6bRtqf1QItwIBgnpmeIGuvRZx381Rw2VQR+sLP
BSu4A8jaQ9qHx9O4v3/tK+EPTWLA9G1F5x7/3t/U2KdaHkNbs7Vf4Mj5+BDi3yaqTk50QOeYyufk
EyQTAVgC5x5gZ0GH1zkP6Y1xmf/9mp6UXvkxmCiFc4ZSpf5jtPyeGpeWSOBFXkXnug/IPOIlMbcS
9N5PIOsha4yOYVM09dc4/l5Y2LMfb2ivxea6xKJR7qMguizdJXjgBZn7LPgP3kiEoPMjc3S0iF4a
vvrpEfz46tr1Yl7mSq1WTJO4xFQfot6GEx9BYCDyug7VWAGrbWzT/LXRv7+5ZqMzZZfcjTab/dJl
Wd4V62meHAQDB9SRYORr+E7xHb89EAvSxmY2i/oelfXfm9xqJ6dWWVJYB1i74B3hgkRDGXBeKBHf
N8WNyrMP1A2AkDTMqSmqtatdXOSbpKS8I6iPbd9NnOP4MK3sGZgTwwlsWhzeHLRJN/ed75AKI/lM
0Xiln3w0M+kqzxXQk0T0/PujlZZxvMVrDpfe53/I9oaTCYNotF2JlwVU4f9/lykwYj5URsBoKdQM
plJZ67b2KDLikISF/oj8IHqlPgG4h+6b27Dek9vLeuwu5FrkI3VgRHbNj3oiun1dlWpTn3EYSOB4
tOwyKnEdOPUVDyAVIzENC/9NC8gQgU6ZiiwoPup+L02uF9W4VY82Y5/+0Gwyab+JLg0D6BRimPxB
laCpjfHEH7EqWbEFDATap3redUmyanNSKGkKX9D3P+SQ+AaXDwnRBEJBjtVxoFUJmIUR8LnG4xVx
TO0RaQRUFmOFsgWpWu14t0YixZpekZcIOKTuILou2ukEVw4KnWR+hFdu41c/OWR61RbdVV4TbbFa
NnTcJmz02hJhzonSg9//YLfpK3LIE4igOngLKD4+V2Lijq7ydigYazNn94EU3rDh3J88a6roMldO
zHqyEb9fVKWc1+XxKGJ2wcUkv1JSHtE653IzXuHfbGbuGoLLh4Ovb/rPJeuWa5tucs2gLCFEG8tP
YU8g+jpFyxaSPVf7A3UhmxkwoASqC0G2IBKqYF5GPlsfCkj/oPMOr+138VEQIWnRuGFH/iYWoKF+
7Ii4Mz+8lyhAm+viUFEWWiz6/W24oUjIAVGVBNjQexsgH0luIZCMTY/wieP8tXQtVomru7HWNsfq
Yd7aDm5T+O1ZPFoR/gIuEQVCRj7HQi74P5Rg//72B5y8fjSkhxQKTUqFUEP8/nb1nFiSWdE3yz0J
BVegHocexLlj6MsBNgJHA1+4dT5PaFvQ1LHA4Y8YswgFhnggHJ0IGBtM4pMY2YIB0FKIxxUGM+sF
i8P+YJpnBhiFQ5ecoe4MmQ1EH6PXee8QNWkN6z2ZDWQ9ExYgshxm1s3a9ZTLdVzkYr0XxO4X/d0E
KvOBL1ieju6rDQkCbL/efM7HErI1dUCelMOp04KjFeOgNNHqGXouFyCLYk4AIOvZW/hLheq0HQAx
ESM6VEeglP5vvpgDpxql4FwhGvp96ptdnOp6cZfh7SYviAMxZSxz6bcdKhG4uns0GFjB/4IT9FmI
St0FR07CJRGi1/b6CNPORdtx4dU+dw0rsGayOnqQ526it0B23rhVVIGbHpp4w7/uORAeCzcH6tFi
BFGqFcHidLdNjYIiGKoumJ8EvhWBTocVX2CmGXR5m4verNtgW+q0CwJ6IYHhYSqH8q8o/f3e6XUr
lrcn0tx+AY/PdbjrpC6szP4Omot+U9G/thicUYRIHCtvmUqF+ifRUlpX9azJu2p+g+xEft2UTr5E
N+3a36HSunX+bTqerca8CD1nEnhLpEC/P63Y3Da6AY3XvHD0nbcfLY+O7kqfyXt7AVfQvxdTf0cr
j0/7tVjNTpkbKzeMNYu17w4yJwgM+GdIvbed4ua20h4EK+33SkWaHHGgbHBfmttgDxMKrFmpo06T
yjm9F1I3Q9gmtY/IKu7foaJfoxWEIpIaVfMk6V/PfkbNmnEyNAe33g1q6yhmwpJ5nzdj3/BBtcrH
3w+qXchSO5ZWlZ3b8xu08aqvdrbdw/Q2sRbaJ8zbEQqr6EPACX/39Jdtx1DC9qwFAXuJ/ubOP8tI
ABxadolYGvzMjnSBgH6TNGQcj6LP/zya//sbdeIkIJ4E33+qM5fyft2s+Y0mcmTvmw8duImz3zry
oLy55sU56QhNpvPbqelqCVTlrwf7Z+066rt1Omy1eztvzzf7kYwO3Ma+zJSrX/S3DPlOz1e/SgfK
9HpyD8wxDtRlm4xzpqEkrzP7+ZHACujmnvK5QcYCvQzVM3U7bTtVz4had8FlpaE5Exxf4R19sQjL
DMndbjrnW7gLUxRPruhuxKh/xhDVcxGqVQvxjNekjM7dPdIbvQuAXqRXvlrw6bxvJ1tu1gp92/My
G2lubgre9aLl3MJLLw90GJByBnvH6sneDcwX7ZUx3/vNVtzLAqLig2fKdnV2j2geeNrSmLSRuYdR
p3sdHtruTl+Y8SjZoTGSuFnhaG1H3dqXli+fPUXZBgq6vW1XzofX3nXjlSBSUQ3z9lakVmFRhed9
N7WC1vSif1SyG9+dZA0bfckAc5DNio1zZ6z2TKCZTVulf8xc+djPM/vyeUYpROomKBdfx0c1UDbd
LEbw4DK4Q+ODtMBsh/LGvAXv2qs2uu28yw49bec03SIukLpa9xCVn1bb4cLGcOajXqYOji/XwtOQ
Ve6f7r18fEyj3do/vrRR4u1Yuas7R7QQNvZtWRX2FSIX5O/6vD3LNigou2b/ymDJ+1qz80Hh5d4Z
IceQ8m9LEHScFgjCIteD6GSu2mXsrDuJc/9m7Lqw3PYJrpu2FxmMbDO9bLfQMe5U8E4NDNXRtOg8
ud6ciw8NA9T3aKB1mDfXbavt3vsap9tB+0315FcL4TxPL2xjYMt8+yHcZt5pb+84rNzdjPdaKCXh
Hj3Vg2sdOsUmPMGrn3+UGy9FgevtvrUTmEEPjjS/IqKpR3sr5M5d0FnoZW2vvDjq/KLOM2ZKiwHo
h6LV9q34rTp29FtfUhDGnJn3cSZ/Hs3RbjPe3npKhmpgcEHKAuWbm31FVSNuB+3KsYpAv/QSBb04
VNkuSMpl0TlB20/i4qGJDNmiGWZv/DPt+3hdBdJqY9ib3FO/0f1KimB9HFRFJ4ec6l1H6VIVEo+n
1lxhMDvp3/S3w863EleGpwpJQnOS7R2Te4AyMHLmE+kwKntJ4fFeGfW/nf38Ppf6x5uXfW5RKgBv
6V0LR751j5mdfp337hbrsds4bb17lsN99XpmkIlrfkd+xbkjdI2U18aWC6d4bzuJo1BFK2zAbuiz
2YZP06HKbYkT9tbQceWjFsC7K8O2lnuVAYG1x+K/oBVxd9bvd6cNddcLaM7wZf3B+0/MIN95arDY
5YLbviXTI0e6gfDXcltfd8RuzAmSauCfW35m2alTDeVh1lssIIyt/J09DttIIHwd3Bua7fTYz7AB
75CzsZWh5CQxAD2Dv3HRXt7GxjE8uddPtPsA2Pq6IyAdJ0RdbR9EwrKvdwyM2kKkwlU3unZX6z4a
lbkH7mVV2rMWRAJijJe/2T7tHbV/cmlZ9YdFQKRIqfxT+rqKBBqzgfoOwD/Dsd/aPkyB73s02Wdl
r4wYkOcOgLaFaiSa7F8npFwbls7tbmkgPX7vCD4jQE4KlR7eSkUZbWVJDiTGQHGW/aWQKVvqHcse
plt//3ZBmim2pcoTE7uwiPC3MqjrvW5mCcXG0SqCGNbs7FvDD8ufmZSq4tCcBqPJZDaj2xp3NPhe
lgfm7pGQc7QpLEIXurwntnX7ksxaw4s1R1auJ8aWiUy9CZgNKRpteuCS+W0z3akixhnf2s4h4qfB
nm/ZJuLndkaMvnDDgkzz5F7c47fIZAD5LpeCwSc6Sey8naC37aSGndlG6Wmlx1Q2oiGMj69HyeQc
3dyMmJDfNoKtjno5XL5LM+OsGC6c5458htSZoW8mryRv64izunYPeRhVMCpAZReuQP5t5iSQspeW
Lxm6LlOEcI/8o9i3PoQDxsf1FByRmkFVHZJrpeV+KF26PGjEOkbOxG/ip3423XZmxfL0RuVtkk+y
kQGdtKuRjkTqeWvvo4W+C7j7OvKyQVsOoEYoMs7HoHhwsA21d41OIPA9DNFZuEhHern2YKRAi9AV
F/Pu6Lp7gL3tE9eiBlz/eD84wbhRCsfqW8cI03dCzfYc8mSrWxdc5fnFsjPVyb6OGNUrrcsKg+5k
n3wHm9DjDAIElqE4SWcWthaT1MGvocGLtXj5kDYONvd6djdKv4/b4gA33mG2PPW4Z9zD4QuO2KZR
nNvayU2Qyppw/CWUdwhpB7JdrJ3ZFUJk5gpdbGT8hpwTQRD/d+Z+DNXSrVwfeA2z71gQVLrsBdjn
csbPvCCwFKCrC77H/kgy52M/Pc9hX0AOF2n7lnfttRZHW904LWH5247FP4kOsQ8h6ucNrTa7pfXy
MPx2BvvBO2LZoQMLE8CEPgwASOON74HVG0OaU62YqKeD8iJUCG4veDjEuj2mQ1EDcqNT1zo52slZ
teBfoUpu2Naaf3wz4K84OsvUDPOBZeeTD9XZb3hYsPxxsbEaaW8DK+QcrTDVVUZIzMxgjI73Yas9
XQ9BK9xmQuImdBU01tkQJBe9r84JIey0C3Ul8qH2GHxd3y17ZmDA/ybcqrbQIe3z5LPbfjmy49uB
i67u9L5mjqUIv0kZpky30+1Ed2M7EPYu67UD3lXiGz2RqPrUKY/zDA5tbFia2ktIQBQfKS3kub4h
tObPms65awohpC8oEQvbFJD7G4RWfBYm/dR2l7d3kWzv/dkkig+i+x75S2HqipO9yKL2nZ6g4C2I
36I+t/SOFqtv+DMfJu5rlz8NhwkgV4nQwFmxzttqJEVVEIerGIyT5A1zu8Te0gQSbALRKH0NJlEy
jaKPI0wvoUyTQufI247k3KSI6IPnVPo3ufNY6+qeeC9lL8Npbhxdis5ZyPGg2PW1Md3N5O6lV2cL
aaGb4hIL/pLdYYQrfefn095bENfwLITTO9r7mdkWDJSEJXfn7L1Y4c1OVoRU0+Nw624RZRxb7hhr
3D9OTui4sbVIKqPx7fQvvZ297yXRy7kDOU7v62ZLHyi6ElAIILXYy2y21O7dZV5h6rThFi+BeOZ5
sGcWeB8KJqlg7YZzFLRQ/RMhk7NmNocWFBMA1QgiBRfSx8p7b313zDMCWgcqwMgMQLr8BZ2FkwuX
Zsg2P07ETyZSl/yHFDHfgCCAX3x3uu650x1rby9S4PLNPd8iGuOPYSqWDPkdETBWW2HsHl61AgH5
0oaVh3/butoHXapQ5a6XLu3JW4dBPNFD6s82Y0bYfH0shhSPwWyHF0oSe6bOPyiT5e+WTTQN9QaC
ldfPF8U+0J02XOXmtL6Mr9beL/hoNlcSUko2MsJ3e4PElPEmxpJuwO1OmXPlSmMflpC7DYm5Z/yK
CdygYRxgv7rxu9stPBye4gvo74LLLCHVZ7nfiVDcW1vjO6+Xrl5YvEJHMW/zJ0mGgnPMkLtWRCUI
eydjuU7Mrccqo8zkLFTNbk0fNsNarJHTnG3HFXDxhINTNd+yL9GSL8zc/XRt79DeFYCxLSFAiSw3
gGd+Tm7Lcaev4P/bjo8cD7DUKcMo/JGu8EyEFDGD0PgtuJVWFTWdy3B4ibLUZloqGy0XrW73wSPe
vXXgToIOKg6oOpovHzMwW9uxEAdfz2FRZEMw3P3je8vGN23s9RhFtNdZ4lzR48Nu6He4yUWTD2fc
QgZdc8md6Xo5whgPP5ZqZ9G9vIGJPndhcmJrlH2PW/+iDRfHl6X+zeiCIKOC8CNxiGNSd6UK45z5
H/cB9Vc4eGP4yJxVNWjNg8mWORwKo0pI9KdQn90jQItr+1hKkOTdmbLvipIlpJ19dT7slz5ZCpGg
LnEW7aUIbZbIpnBZEXq2d8KymiHZD8l9IDl6cOLh81vMzgcS9iUODUH4DdHmkvTNPu6CsweLSv6i
B0tjsQmX8ky274RTC8XdhbKbE4PN2BAnEnXsyQQeleT9tR2tYpfxC7xKh7j6P/XuK1yuxgf+q5jz
DW5O5OG0vXSDJ8x39jDZuIwcV/YtyIbHYOgvVQS/7OEeqiz3OKlcLCNctH0uEYQkgjGZ5rYSHDtX
kzNyh3hSYq2C1mBi2jyWHcrybtFXvXTvKKqTIhTtWi3HutipFoFFPGKu6YGwBcBDFwqEROIwhpk/
Ox06ZbgZR8NNV7z19YQoINLFACLEqBhUxZ1NLq8TVLEd3xUxGwq0I24jL50MsAz5C9wZXowQL7ch
+xKRrSBWnqx2KCs4xoSL7e/C/nbAUzt6vHeBiR1GVUy8uc/D3JlpEj9+75/w+n0JL106Rw2heqRT
4LLivoKdO3InzBS5hU0BPfbt6k0uF27OsZzxv27GuXO5ciD8y5uZ6xDqGx6IveTOtYO7YFYXO7gD
DJHSe4Bpa3/osCvAJAL6uaKLrL6tV7yEo3gJN2J2UosPamoWcokqMdquj0LJht4N9tQ2b84FZdaQ
oB4JydeWcPOttX8Kc27+pDQcStib/sSalI+Ly+9YGuysGlhYvqUgQWSRkU5x8FW1Nw+t6RG7BFbD
K4KP4XC5WKzf2x3J2VCd/riGk3QfmrNDF9sQEQwvkTifxnOTEI3pPY4fZHOLADVWXEmxP415mtmj
+3C1mlT2aTpUkFnpQL1PEDHvE5dMN/bQwuFyDfpLJbZ9Ik/DANTp+6u1+Lz/w9F5LTWORGH4iVSl
HG6V5YxtwHCjAgYkKycrPf1+3put2R0WjNR9+k99zvr+bJjHh6g9xuoyd/g5VB0dwrVaIDbf5pc6
fY2E8rlLr8nD/R3C+B5wT/TjfB63idd9L8yLdLSVCXcbjmoeHcTneaIsG6TYvfps3PGqfwiih2LX
Ax412/xe90Uoj/YX0zyZkBofmR4JJLXrmH/o/ngGCHqJZA8vdA+2ZRq2feXkmZncXUcf2ew2dsEA
U+mP6Z2m/VHv0pIJsLFF36vs3BzKf6rPQNDd3XrOi7x0a9Q/nnNQBV9Zjqp61jpfC6zS65qTia7o
o3vw5YdqtTed7sq7MfGr0v6ymi25hiYhXMEXPEGOUxUuvdJG+9Cj4NM4P068uT4UpnOX/3pmvGo2
I2xMa9NUB4OhFf8sGPBW6e0TStDOVBxD85WWSdhwdlYeLMt9LXR3OpLgYBI6E6f92LY2nf06vJRg
F+ZqHji+mSmLbWa3bjDydLgRU8uuwsyRKOnoZnews36n7YPp4Un1e2z9U6Pa8KY4nJ79qoJ7ACcy
Hn6rvCe1f5+Yd97Vb71/OnVbfXDHcJoDNU5tq2eC/N2xWn/s6IVaYdqht0ilfZpOwcPXuYZtdPaB
gaz3Ky7eFx3U46O3MDQccliMtAIXLqMrLeBEo/A/+bg265utuf/NOXpgef7xFr9ub8c9V6xnyFTO
Z9EZLsjB+kIdNbyh9jv293CiVWMb5Tb3J/8VY5gJ4XMSwUu/0S5sA2iOwawOksnXzAWR8qlWRAl+
DWPeVUo4ZQcjpTxwkye+n5rHyaQnj9PELshOfe9Q6PgZv+dK5Sps7ZSvbDk+Tc9eIJ8W/ia0/Pv/
z7R9YTWrNPPzstyxqijz5XH/P9Hg0tts/+Y1v1dGg8uRINI1Ym/WQcv4mBE5hc/TvjYMSry0jvVu
vaNrvKYw2zGCXmuwK5YjKreNUEXfO3uPDgpIhypljs4sS+bxOqoc0csvVI63Z3VgGuqm3dyf3zC4
ApL1D55p/tKITx1cASsCK7ItZ8CB7nmC9/xs37VT+Jy3982Uu4pMPcwpdM/zlV+sfJ1tjer2EVWX
6/ydbIpjelGG/5NFCrigxZ77kuzmKIXU90+VHcca+U4YFcmFocdxJrcnvN23nS8aNgBK+5mCB53M
GVqKPPraP44lJsUcmrfkah2qI2cTjQN1Dq9efX5YNcIBPrS0BCvc9oXTSvlZ/40EP3MvM05ZsbU+
BhcdAmFtNu2qOPaju8qnbNzCa4qYZohuvh7nzk04pZP6yZHFL97T9LqKrvR9TzcobtVRLiK6H8pp
qJhMft00l8ccrhzVsot4h8Y80bLy4cjitTbceXk3qDQfytZgyPYrP0FcnOJav6yxi5BWTG+0YF9U
mvlr1H2//q2O/VmHmN+mL3V9Rd+StWvc2jIoKvdU4dw3fjLbLTMWNbc7Jms4M6GXOUXxvzGxG575
GiXh3O4xCvKvlPFX6q8CFfqKZ2fKA3UN2txVT5MeWltYYrYe4s1s67qXJl86jaIPgJ7xecosrzzT
RnDThi3r34MGXhvUZ7Ru+Xf5mL8pvYsQKQ/Uka1iIU9DrqrM7icnc6UfcbHV30aNVDCCz+HWzsF0
ri2nOw2ttxRbrJbkt5d9Ug09wP9n4gLq8V55xQlJMd9Omlugdw02rSl51Ln1XO/j75Rvhfck2yRF
1Chux8hoKYKkip+tuY1rhAbqTZEGg+aZpWuZ4VoDrrOzJOzzqgyM7mV5nNMalO+PfRQX7yosrk8c
MUVyvDt3JizZ4qT4lfarPZhULkajojuNGSbl6qU1Kv8AS+a3GO/ntGvsZWYg1J2jvert2rhNyYuE
YDKjdsaCL9xVe9FHu6GtZB1fyq8u381sIxXetWavo/5Tj6b7bEI68AKH3ZKHWVnT+VOlJyATaWvY
3HAzYT2pPnip8pdqgrOO2iHuv6fls65PY318IEjWh9u0YjugRijMQBP8vGSewPKZlC4dPiOR8fHd
YPkarUDNalsumrdMrlo3frr4U8Lrqj7GgYMx6WxT2rSIum0cjOpPHb9PnULD1CgesfsXZk/LKJ4W
BgRegp18ZSMCALPElagAtg1esq1fex1lQN/L8BDT1j5QlZOvvAixgvTCTVOXsc4DpeQ4+I1vnprT
Ktq+SME7ZY/AzMIWltYwgT1Eyq8Ld1o8w0+vmeoJiQuF7Aq/cJfSayR2qLuKDIjGpxmCfqCRiJeb
l2LYqNk1AfPXG0uxpelFHP2KFqPieYR+FF5+D5Q/oXS1r44+sAO/q6+9PrBTOk8VbR5ywaj1ZT1X
U1gzaUGFyrs5shin79ej87LkfcmO+W3MT2Xv1D6I/N89Ko80DB08NaL2qX7zK9GFL7PXS3GNH77g
d3gvNEQVHQGv5FWCyUPxfETG5WXYoeQYzcfyZ12Yybuv6X6FnHSizSv6MzCZmvqwWxZg8GAuxMy3
VN3CtSjc/1on/pujMsf3s7kjIQ4YFfhZ3ws+wRTNWZC3gdBt4n35JQZNMJIyXSMh3iShctCdWn4x
bl3pt1/Zx7o1K2dhfhz5ocUtLpplp/FeXbwuSn/QOTNHOJchXMLyk1+pCWAMwmbYKVtd3BqvjPfJ
XFkM278h9R6vZlT5EzK8hTJbHiYEOc3j/Z1TZ7jRxJXC+nit9IiOqtN9o78kyM9H9S8dL01sK4yw
uTsqS+Pr/qYn9hIg0k5epQAk3BRjLmZ8kNPqNtLgvfeVCKjytLP4i0A4cIZY9PNiGvdrPruwo0QO
288W10vf8KnXxhnD9La8MXDce8xOwS/Pi9j1mm1dZ7RHT6HBQeXVn8mL8X3/rLaMtq6DBg/z7q4f
iBeP1sl87XMMyw0AFPh2sLbL5ORkMDLtqeafcZqXX4St/g9FsvE1hKsw3j9EWn/aTwP68LRtsVIW
3Yn/KVu01J8Hs4l659E+xSmLeugkpQ3Hidq7k78JvaPzkCjj1I8Ttu5jj7/Bo0U82lB5zF8K/Wmh
BM3MJ1HoYYduOToPGGniN1cwarGFP87vYqR9LlCzvRIKimPqfjcFdx4wx6nuiJNTIJjS4MGHuU4z
yA4aKup02kBDHYFJDLPmL4fcWf5xzCboFkENsP4rv+rVbj/T42J4+UZ3exUnkrNy+qW9hRYi3vFi
zPCu+FgGuh9/GO/WmYYYdcBgFeaS/s5Xql++UZVLNvrTB6fgFkiQe+lVNBz9xfzjFSE4IvoUBzrq
M3OlwXpNnHvtNEpUuXrnSyiLxUnIfONQ5gE9mZVbcRqPNFtOuAqQOyjKQBA4XmN+GJ1TDXYvIK9m
hHw/Mv9xwMHkEF1QO5Wf/LwU7oqabshhytBGUEh1mpcT+uLiNacK6/V9mgBFp8JXYudu7Aa0eyr1
6hjM6NvLjw/Oz9hP3+pf/YXDUdv1+/HbGmgjbMuRelyoM6huAbuteZuZpqIVbldvB82G63QSqwe6
mvmge5m3JduDuH/IO0iZBXw1XCq7fuqacLFoGYvPqbw/fiwPUIJtiR3Mj6aFX+Vg4glQq22DK/oh
Jq7+UfjLAaFQntzpkHxO2mlhsEdmG4yK/gKmYjr01PgXyW8++tdZtLttexuwmH+T3C1h1rShzm1M
cZZYdgNx9AE/SQn7Q4mD6MPSN6pg41LrTs5sHsWZQD6q06g7OjFLqwsMkITvGFAAH4FntK6VbrMI
93R2+tdqdfUpsA7z1Uo8NpVhz2jNJz7UnXiGMxDH8IpjbuxEge0Ywoq/E6KA5+aICNyaXvuib1TD
yQ+FK19zT3jYONrDSXsOqDcOtPNOUTS2JY7YntFk+8Wy5VPHcguKZVvs1NQRZGb6NFv9mOzhXpcM
PwRx7f5qSU6xuj0CnWMceZvSm8jkTi3xlhW9p0AB+xx30A19oXBsyQAANyI1aFqspAdoLHqChK+G
wxIW5Y4beojFEM4MhPzY628IPRrrqPfSgNNJyuzhY3T7QxtMmsOY8hW+GxZB9okzTRsM+WVGS1yd
+TZtRU5dpkdivSnOcBoABlHG40asfB6rlnOPEIECM1K+OdXTfx11lXVaPMkPBPqC+gzTT8Ml6L8Z
1l6545Y22HzCP6nyNG++u+k/ghNSqFcgfu2n6N35vSFheRy2wEa0wpd7Dpn3CvFHHdzltB7EEwGF
HcUkOZTb/G2BBew1n53a0bzmkuyHuy81noJ9D+U7LJXPqNNN6WHa06W9QTIe3ofVXXifTiNjauhn
bPcd2FvoHIPPGMSbNDIPDxgXVhIW+y4ndMMaFCFrHpsh3hiXR+P1THncITvmDi+A1zQcqa6GSBNx
n/XUPWmpg7cgc9fC/MfDP0INqA6nhUmaAiKbHBg/8qHvEDqx5YaHDzytCN3WPu/Vz96ljEQDdq2b
MVKSXniUxD1PbjjKkyMjx41ev9jd8THZHVPRmhOanLGeKuNVkR1NwSgmvmfrv3LrPPZUEBVD4SA0
789IAwoUEGTLBpJ2a3jfIwXQnwUgxMnNvewqmiQ7F/5pTBcbbAmbzzDcdt60hjcr0aSedKKWLr62
Y31Oin1/iREc3EfhmDurjHQmRw2HgnonStgL4kfHhD6/g/kSMl4j/dpmgWj99Sr5KAItB/UX+t0y
cPYyF/s1rIOxYldtlMErkYnPGvjgsxDs4ZaHD++eglGei+zvzlc2GFWDPYTVAhHWwFhH8Z8UsgfB
fzwB/vft/cDQhPZLuntAGfFrebjG+3CLX9Ifdhn4IbMTMAM+2uLGJ2mL/dIICGcVW1C0tfxlylyE
CCTv+kVkwUBCSaZ4CS30wSV67GHHrbwOz/IV0JydbOILYa9tXm6BIPLiqfy3L9BldS0kW/ybJ8Ks
nIsgtfpLfcJRqNDc89fMeKU/fECdgevhqKJjkzZZDv0vL0b40k/lS9MHq7GJm3OnRlUfVK3LsC4Y
8m++GUmibJARJPltEnYZiZDPxlnfBORKX/poMYTsVfWMLStQekoQMmmcv1VCaL3v5UuvuWNFCXGS
1zIN4SnwJUvlUA07wWVJCxSU1q2AMZvmCQLoic/Ggap0ZI3wy0g5LJ4pH0kivfatBwpZ/trVe1gY
0Xat2zUJGs1Bp8USBqY18NrQuhUwSzJbbEQ0pDpQ6VyFjvbv4VqiPWxwvxZb1kggbUR2mRnds41c
BM1x/tZd6yX+AAR/mkdONfI5I+qGdFYAyAyPCIkTNfJuCtrKaaFJJyjigEKB/dCEgxQ8gkXw4mB+
52PNEaRYORd/yWs/RRBURHsoRTO42S7BMYj6p6HFunw+qj6YDpRb5wnwHXl2qx2/Ah+JrQBmq9qj
lgJQlSpMnX5TW4c1YnWu3zGbfvVgo2vjNZz/tu7ipbPnJdHh3cpf43v6ty4/9wm+FJLgSYUP8ZRe
rG9JttsXoXJTyUH7UG7DT/mWgAmpRqlfbHlij90PlcuM4HPUe85E5/tBXV7PaHnMIpA2HdHB8pYn
3mMIkh34gpxy+552gaZGkr6Pp/2ASGWvud8flG3auI/MG7aar1cBjy1+5bhfNU+f0QSC/LXZrmSx
+I5Mf3xvDwTV/pAVaMZXb/V9uo9flN0dw2WPQDA8RwvP28rX35TbapFbWxGueBO0FpN3SF2XGYtf
ZglE1raFzxJMskvGePLcXprMkQIk1ZV5DU4shASaBOsKkucUp2pMr/Ol3BsxcFPjREcTQewgeXAx
2kCJ3UftTJ/pj1U6UmieBtFRmnfK1/xeCdsqdvJguGTXYdr2w05iOJzqQLSV3jEzbx04/GqydIzk
S0Bo3lruAZyZS+ZO9Ob3B28h9YzekyQX01g9JxyIMJoXtQySCtw2fqP6Ess+xl71Ypwa4jvV4MRH
a4+WVXl8G75MxFPcF4Ij3+Kw3jBi8TtbwxWnsBAjPT0/eg9Bk5Vsll+tEOq8cX63zmtNIOUzL5j/
ViHshhzpsI1DBd9aBqyJijNuHphpl5R1xrxnjHF/PdfIlInX31JIFUXa7RmnmvrLGN65PguToNYJ
Tts5GEdEOvfEnxR8bqyj7Z1DxmmuJDwj6Q+TQXzQFmN+GbaK/JrnQXcZqFpSVOHggDvWZ+RN3dz/
2g1fGL9JvnqWLgzXCLpvxR/9+ouXTYVC7iDFExOHCxkrDX50+/10uFeuCCwVrlUTroCQEtiw1pz3
T8h7lOEEWiiYlI4NryA/1/v6Rdpp5/5TAUEcqxGCRW7rXZ46WzOcbnLv+DW2KWySnugdtngw9+cE
tIj7af1hkywj7ZI00xezn7m8Sd9F+ZJy6IEOmA8iOvHgUnjRYRwD35XvTVhSsYdv3kQ571l0HBnq
r0S6SfDuxpah3NBDQmCm6SWWi/1e4twj5XBY6V72AazRbrXpJKBiIjwvxi77za7xU+RbDlT6/m0p
A2ty0j2aTvavuiK0k7Mtj//eJo9sjQ+Tm2ickXgnyDwpoNjl3N6Qo/wsz3WFdImyWhpOKjvJ7JXo
Rn1k7im4IuQMYvKmfjW7dJ9/1Yf6pULIdBg3ZFy6nxzpM+R0a/zBHwYmk4/iM8MwXFnd+ufiSDfR
KzcG5ikQw7/v+PC0G+qd20w+pXOtSxGVHtEcWp2qV+MAqCbyhigZIcs4xr7xpo9xe99QNECEDhBq
vPviEijWVRy9pJ4dad7Fki/L1ALLHZYftkXMujsPIa+qp3VX/ab45e9DxXZV/5V7JJwHTNAE/WBD
q5fJ2D0yd03fTcW966FYXyvBMy+N5VbrNwBIYOvAFx8IF46x6T4F4lF0HFFOHD3Y70Og3UPUsTQU
gj6qr8xpMfIwxyVgQoW+zVGCKg9lht0zXQeNVOCtIbJBoEqUbeb5tLt1IzmbfyTteDEEKBR789q9
1bviLJBraN7iY3ZQZfcdB1CouD+Whem5aGDuYflhZU82ooyeGCLdSTpCr1vFOBPtsGGSTaOqT24m
/H0Nm7Ldj6bTMN6mCnSikBzAiRXMfzMC0/IkMdbkJqd+Z0g0eYyPdfolUWrhkV+rFMz6TQAhPQJB
9XtrL/aeUP9L2r1xj+QLCCiunOYbrhCL7kyUcbFFa19JiJs3xNt79uwmmb7rsw88XAS7o/z3ZE6H
xxvgqI3Plr55EMhFQ0r9EomGw/7MpepFtBFWEIO6afPQNiKTqTOvGsNZCFvGV2vBY91JKqOd4iZ8
XDr2C+LYdXrckmW7PhTyLKiErvIZM4czTBBSOwfSL9/0rZk5zeykIcJmsVPIuZhAhmN/0r+FLFii
Ebz5L5n97jDvO/RuFoHf7aW9FSw/TM1lWCq/asc4s/UVLg7fBhjKbtM6qmQbL8qXeLfb9MxjRb3r
SPn9LmGhn5rX1HAyMQSe47L7WXvoNW/U/IbZPSc1+8oVW9hI2GcyKVJX+NMQtf6MN7XHhHKZA6l5
8bs2kTySK7s9aRtFDkaLaaZWIL0pf7z//O7xVzGdIanHbgPbDcb4oAAhfwbwY75J+yc9j9kHnAWC
L2Ne3qOFZTO0GB/rbCukwjXf6Pxpt642Wq72yuetOT4cTfKrRyT2B+Zf99lmtn57bhfUjrkdP81b
m7rzm7TXQQWvzGKq6dTP//w3XZXG74HVe7WAVl41yV3/mcVN01GN7iDeSG79vv4ZiK2oXk44R9xY
ud8NgTIF9Z/Wt674h+hRMJhK/n1kISLy/U7qdX54iubMH3cdyZ9cE3rZLV6OerXVl2hZUL5Pq09o
gVVoS9dl8ei2cozPo8/RhK6r+0nEcpOv0OLB7oCR/npE20P9cTNCsbXf8DB+Z7QpYhLdXuWUGTlT
XEH+GMTWM5u9ljrpgf+orFhkdvmvL1jdZ+Orgtfcwz4qplc0VJbyY7k0b+LRPPWMoBVTT97JYRFO
GDcfI9DeCMoPqoUV6O9Z4pjh4iKf5L6gul0SGaO3qBHrT5Sc4SkYfT4IXsq+9gEI4rk2TFWmjhl2
TGYYrXrZaBhmHDNx+KDnqyUTKpA/ZNPJ9Vty5rDJt9Wllrf5FrNGGyLhsRHFsEpck9VGUuAIYtbi
3LaUv2b1G2IOlpMMfls/8/drEqALpoCdOoCaPJV/wmKq4QoVaSMoGbmAxp4qAtu2GpqI3hfjaN2E
i1gGQJOY1rTCTTtJ1P9Ng9yl+MmlfS8NuxSvwyPs6qt8RghHn34+Viz4t+68mk73kkG5csiDXZD2
DItfvYwMtKPsVQjy6aRirH21p/4IsysRIV7uKEmEzXU7Vpx7HBimw+urcruNxmdH2lE5r52nCFG/
6VA3FmcwouaW7qtfWfRaroMs4YPtkDAzu3QJOiJfLVuLccS9rzOxjO23On1vT6LXj7uKmJyyEdVr
PH2DOiCHJsbvF2RG+nlqIiRe0nBAzKI41to1Abr/L408896usdXOJtJhcFc2S4nvu+PflJ8JKR+k
M8l7jKPiVH4VXYRxnbr3k7RfzR3ydWOPxWZatg2qIlPITNLqXtZ9yn6+Ez8KYkdEM1hbv0/KP/Ec
7GSnEvX5WsA05aWlLhaOnAT8oTrg+8xlqCVOs0dtpkKV5+4RNS8zKXUj1Lsoj2GTL+a38UW9kuSN
GvZbAd2085/mTOGSN19hO7/y+DbXfmru0K9nvvHwpR/Nnzj1csVrT7yGSX0riI2KbJ+Il7Q+3DHB
C3aeB6HhxjeToO0rQ5Bk0zczvzzGIO1pYwr+WF5o+War8k69DW85F6RiG3uLYjckjvVBNUlZVL/Z
y/y5viWnZHCVl9nLas/iTtEYqB1D5d11eQYO+tLpmTG3abdJ7NTvzUtzHt5qI+R4U/+xDx87MT+r
IPTSMyGlcOnqvdQZaUeVHz3J4OhGghRcbYeJbcU2dkAcPVeECfeoXE06dbv40xQ35uckeIUZoU8n
Zy4OMLj3sS258ZAFdfwrwL78Bih5JgM0cUSfi/ccVbLZD+ynEte+9LyFeQkEvYZ+lyZcXmHW9ilb
jwPU8wKobQbU6bAcbeEzybxZ9QfOmzUUtK1VBBLrWHLhb+qFsAe01shCXfX02x15DOOxcEekwNWP
b41ybZOTIIaFHDC60tbnd/QagYRot22kL+VTJcL58Mdv0BK9oKdT9jbOUVFu0zRquKBC9vsyliFF
tV93IJtS8/po4bpK72aN8zDJD70NJM9QXtONgQ1gQZjd8oOhghpPIzJiRB/hkwVAwsQKDjyMR4c8
8AMgq/2q9QTJI7tQPNEPN0ZQAmzz4YpzNK8uf1azYJYcowvuL4J5Teuo4H4SKlO+f5CH4BhDZWH6
IxVqDYgBzls4gQCozH9k5SK0lwR1tvjOYOOTU+ee8l0oXoMLgfGUgn+i2DwMqcve7/5h3ecb6Ucl
4P94be4fKsYvGXnuBXEGLW6ahTLwVmvAC27dRfKxAjQacsRHZxkPZH90Z4D77BYx1GJGnZOL1NN9
oXtSus2JACpvJdGvu1NNl1YKxoi7N7BJzGNmC00bidoQsybcufrTF9/YDyA3gUfBMfek8cLy2RiI
f+huNO9Hk0KSL+QNqRyTLcXNIpxy7Rbr4VxtE55D7InMnuxJsbvrg5xTT+XzZcvWjW+RxAeWHYqH
AeHYPoQATJLFl/xfrnti+fybrD7MizexQjls1TMJHPQ5CfuW7wRZhC29oHCT1Xk3d3cSHiPRH1Lo
hKISV0Ho5iaavOmIlxJ9d1eujzEYzZ5/c1jnm35LDTfvQg3ALZx0JqNr9B+uvYfBOfh6f+fmzH1y
rZ5ML+ELV5Y23OJTdRc/ZZwChtJhgVBJZ4UMymVZ3LI7ywa2g8N1KEvargtBVqxh7Vj91tm1jR0D
TZDsZObkgoP1zMHGym4z6ptfg5TiSFgZu6MmQTJsOhMlyocym/1m/iv/NSCW37sVdp8cGtV4LWMe
jwNHbYh/D4fho/tR1WATf3e5J+0l012Q8W/pgSeamo6CgIDWxBF11OrNfH4g7GnbCR+VWBtCii5j
C/DZ9QhE3Rko9R4vZ2iCSvLyeQPJFNIJMcXm/qdSBmYXgUUFAK5+plgXPTfffAJm+b++J/j6lkn7
VvjicmNJkCwJJJOzDYeHWkAdMSoiF4e2vUIJgJJD6zcOaZT4bGJl6dY2r6LWYHOe2wYgEJXfZJK5
RbUrvtDJrX1Md8PWNX94X+/9JTFDYc9E7XnwVYKpZih9Wb/xQVDcRPPNP8N6Qo1cuHTkbyUqtI0F
0371BUbl+E0IY3jHW1M9pD/BiFIjvL9h83J5A+3HqTX6KGQOPgOTqDAwhxuAO1ttiQRi7INJAVIp
ZygiNTewZHyRIMvdQeAqgt+bB/we8zP5wzkmK5kIHsCD8uKK5VaQfonJjym5F0iKhzc0Vr6qvdRi
kKEijYwvZUjcw5fQczOHGwtrEtbfGYxmcuYf+ele4tfg0OFyy271gdxEEMbyC8XRCoejcuT6MqNF
Ja+VyFHY/VUqnmhJz3cD3hMgy50uz3zc5PK+5s9RP8itFzMGqoly2mZIUdr/agWZaYJ5fbfP9b9p
tCdl97C+aw6TCkBIuoo7A2sk55e5eRkTN612Y3GW7rtJo72cQcpBOWqKJ4qBkbiF+drd5DJU8MmN
EPOGB0FogQ2hmV9IVOsR3RctOW1f2FElRr8YVDteXdNcRexLGcHihT8M9IlGoXqqcMeH12WvJrpr
4t6Li0g4RNykz5xObfe936SeCJXFfTY7Sl5qj8KGN0IWhOdeS0FMcgeokL2PMyNNyZUEiuRqbQSC
NAGYyOrpxAn8VH1r9gv9DXWXMPp6037IJwjcK/3i7MzRBIUf5f70Is79+1TdckgTGXLQ0G+N/dl7
XPkDy5pBVjratCUTsmzMs7gbMd24H+V3Z1N1gBc81/zfCCRXj6z7+o87EJPb3qNn5lH1xj/xqmmH
BP/4ssTH4fF8kXcjrEyMOFR3JN/0LW5dLdkLGrE4l09Dx+nF7fUAXfUuHsbDgw9AAUT7qo8D2hyL
ByK0YHu7VO5UiaQy1HNfKwOyO/FPTPLWjQ+VYCcXK/GtjXqDewBdivvg4szC7RSDEyAjH/pbqXZr
XKzZL7dS7SvTS2XtOP/zksAmri6lxTzm+S7jo1yEq8TFSj60YEtf03vKflFvMYWM9YUBgbPuQsWa
H+vu8krG9mp+irWnCRFXgOv8JS5D6HlmRKoG+8UL25jVL5t3qI7kssTGKfOX+u5P32CCfPnhy+9/
C84KahnezOw80p34PWYnCPeIxNI73AeU/18McLb6Td2zOu9gNtL18bvOrWhsO9p1CBxFaGE1xUki
TkkoyG1+YsPpwVFsZskICRlIpZPxcXkUD47Q6pC3ALYb16pE/EfUuMpW38b1fWY+qBlxeYj7MhzI
NU/ZDMszpiiZNZKL1TONV5eXEuTlI3dyyXO+g+iL3VZrNXsqfgXBHbNvg/vKNIBJQSBccCSX9sLd
DeFHuh/4nYYfrnZEI+liTr8kyCZnZNaXEEKfEHelf0nsWjtFQR1xOMcqIgdraJDZnQLubw4RmwD6
0t2mv1zeDJBOLoCaUXyZzEi+QSKgX9mpmZOgLC1aI8Bnl81AEKHTXKn/7I9PfHad8GS1gzLbS892
35c4Ll0w0rBW/raWoFH2MffP0Jtp6XM1raC9g87bD14Su+iOPMHl1kvR+mgEafLe0RVBVZ203Nb/
RpguPyt4nOavonXkoxXcKUenPH0iA+AbOUrlhY4Fvat46TkfAuusXrM3IZghaO/KtVyYnxxZp17y
isCcDrVIhUjI8gO3B/YtLQVO/OuMOvh536FU+ipr6NgQ16NFA5XXQ5bjP+V+vF2SwxgM8r54RqJ/
eBQKe3PwDP75bD9w0XPKFAL8hr0HCiqW80I0VjIoye593xAwxg7jZ/L1sqNXYbvsONSlOeqI1oFp
sA3HXYbfxyt5425oJW8y4M/76hVfs3VpOEJW4pBm7PPMp41h+MP9Kkme9B9H57XbKBqG4StCopdT
091LbCc5QbEnAYPBFFOvfh/2ZKRZZTYGw1fe9j8PCfwTFUwsfxQEYN9FGUKcDCpnKqyrs5XtHs9V
ytPGSvc66P1JpYca1b1k+v8rAKnfS86AlmGAHHjVt7wEhIAjrYU1s99UrxDJ0Aeh0KMZYTQOFKpn
em0QhmnLDGswjM/hSQODjn85z4enTUcVZ1XB2gSWUW+jK64Wen21GjbKst6OkMq3euAjMw5uy9+s
/1UoP5JNUeZFfU7L5ib3a8A6Ga/zgmViBETgSesiCJV713P6OePJot8Xl+Yr1Zep6qOyTPGkQ9iZ
LzTguJqMD4OOMvMI/4QfKlN0kuRDYwZy9JN90S0f2mbG/57249rP4gTUzJ4s2i3zW7rANnY2j5nk
vhIPSCd9/KvU4MXinayp4PEdY1P1tvv3SbJc1QqpvW+UO+gbvMQFPx1xHLIzpzSX8KGDzaLM0+FE
qdBMFp/D3uhXhbjvyg9+P4VdxuLQX0ycUdleg8NLo/W7AX9Ithon4FScLVXtWHeLF6Pg0zMUvxU8
piQNybl80hT/lTrNsOxf5yP/9eWw9Gpfh1EJUx0ziw+IoyI95cVEA2/8DfWedV9DPO2+wu5bFRet
xO4qCQe66vtxjA51i1bABTlLy29B9Iph+Xh4g+q804sh/KnZR9ej7KKDmtji/xnZv6fQOCVlT6r/
zPSYTY0/jivZupX1P0HM3YTBTPZ5dylkGfgTYrv89JIUpyK+oL4kgxNPXq18ECzy6BC+eRJpFNNr
1Tx+aG8P8HHFcDRIB4NOZ/kazDx1rjA+xed3yXitK3+jYLpKe0yN1fj0CtQoa5mNWPkix2iR6ceK
x18X9/UsV6Xq57z+nfssXAFAvNqII1SZ/imjUe2HqzWFg9XYfTT5ZdvasURLaW4mtqd+pb6lhV4e
3pEb4TLVUSf+LzLifY4vOBRSY5a41DcYIDijU/U7u8QE96PxeWCpTCLBDn55qS8j1EVRLwTUUT/9
ng1POBhL3ZMXB4jDIyz5vrBP59U/fTP6yHVgNsiOcbUw8Q3nb+kyQDvyzC2XLhwYBExNcCa/0eeg
pKCmWmXOg1OXH15hn7dQleQ8dEH0Nay6QN+b/+JztmEoWZDXpQb5KXVre42LW1qNv6WHXsFTHX1X
X2jJDMIwb9sJTp7NdgLnxhaeORgdYCbZ92AF7cHXls3+vYEeFecj7VF1LjOmu+hzAiF82KUVPn7e
d468xBiHxa6K8alzrxBSXV7C1vKoL6AgzfQp80SqW5jP6teMvWftizAplT9xHQIKW7ySkJ0PxjbW
Sn8KzT5UOFq6hlVFY1OcAB6122tc9o+gOpo/iHRa7s7oi8JFje134g+znhm+bT0wA6tIOdE3esMN
KSDXlEzrUfYgohFkvyB1aCCtI2FCODYHBEB9ebRwgd7Us75s/pof9OCf6Q7C4XVGwPEv3+autKLD
0uunxI1re2bIEubmufLWaqD0nqTP/30E+DswYmYmRq0ZMGRshKmcPhKB0k9eB3qzIDOhcwOMkNXf
ELNLuHHjwak9NbccV1GNXFK6Ic6QX+sIL4IaiKgZNVzbIA7cykR0dOX6OrfI5g03V2lC3kNHXQrV
7lul8+4WDGLEt8TH/Bny0+BFzQp9SfWNA46QCcyDDRtPtpl1PdUi/53YDzVAe1cefakM3yJ7p5sU
3iAdcQIuqiOSGQ1uqlxYfDPYqWLsL/p1LgSYOF5vxmrk6F4q0/KxhuG48dlq6GaSGnKn9cLVf9Rk
ia+h91LqAnaTw+P8GrZD5D45pCoLysIXgDvlRRu+hJ1RXZTGM5APHjvNSfA0zRyJ06IPpZOGKOyW
iupkO2Owpx/z/4m0HoIkniFl+RVYv+JarGnFV90KzdzOue+QPxvjL1PX6TbmvAUn3aG0/ccSZOxl
HD9xUPZfQN2D12WuwS1i/5AyB6wkwXRfL8Th2hhBPqy0g/gv0bCke+U3ANW4ris70bwc2IfZgw9L
T0/X0kzE1MzbF7gyqfG6TYEo1ASyg7A51kfA2fcaitBidu/ssv4ZH+641mh9Gc/3osf4joF1pWDU
yh3G/Fduv/8e0H2JjZ+rof+ZoEZO8ddWDngjl3PLYcFpquAXDndSQB++YDMUwGPlx/cjXac/M5v0
9HLVHco7r/v7j+uqH3aTfWuRa7Cl8U78I1gpxwZmsTGGOn82AZ9xqvbwTQqqkYW2lDKSc35yjV9r
6+xEJS4UFg+//8ehm+WvmHgNvuxmL2Ffg3TzLOFkkfdV2pG6k3DIz6xDEgNxAfwsZMwQ3+Z9SkO+
Yu7geCsRwFqX8QrUa/wxsOA46Mc9334endGn63beeazsLcvOI9AUz5jskVQFFM53kIla8wTRBzkq
GAOKg8ia/AXUb2AmFFnAPYimqluJ04q5jvY0+7O4E+hAf4zGkz8VslIqJzGd4oWs0gaS7lZIW9is
OkCHKRD1AFBXNBAJBwUGF/f5XgOjmuhhZTBbOWgAV67IhdNVy5F31iruQvGfikzA7D+55z2bZLrW
T4PB4OJWT7sedwgpaJvv6VsRcW5dRYYhnnhik64pCom3rR3q91E1dxF2eEIvmv2rtZGlPE8Mq2Am
xXMpSJuy8cz1GwfaAR7z/VxmHQoEzzrko7dQlhXGv/rQdkuoZau+FEk4ND88qQ14FVf5cKtiOW3V
KFRQRm4n1ZZ/Zpx+n/w+8bCAjPxiqNOBrhePZNs97LS2n+iANDiiUQ8xy8cghu/glSMlk5dt7AMX
QaZGt4cMIrt6YQj7LV4+MUhG5j6RBIOdpk69SZbgRmwV/TVL3FJwXx8WiqjJ05tAOHC72Dxp2t1V
OsZcMxDQXs/t14dyEZ18by3jdqkdpO+H6rzuShqUUwAWxj/LP2dK43sGytBRRS4U8qAtH2sJWea4
761Zc2wiq+Quj6eZWwvZEKzvmYhlysbT3zsvxAl/VNTuj29A4n1Hn7SGfT+UVx0VD+FT3zm5PmQi
aajS0G+4DeY05auNwNf8XL0I2bVXAdJcPgKctgZ1oFveeJtVSTt1VWDPsNxmr4lBhGMHe+QhR1qY
H5/vnV66Iw2vdw3TfWKlSALjZcukG2HOnuyyu+H7TJEEFFk4oc/dwWrHIEm5BwSq/IGgMHpETdD+
687FGSdTwTcczu7lYh3n/ogCtb8JiJx+JWUF9SY64JdCvKzabS/dkl9Qt37+MExZwoe8RR+MeNOT
7r11xXgSqjw2kwOoxfxbkMGwiLaPG9ajJFl2v9g83r2bMO+ai/ykMLski5qhY8Oo0Z6g1ZIk6AXb
POIbYQFIv7NPRsL4npaeTvvt4cS8mDQped7SNmBTFIy62pY/MgdqO9VVx/CHhpuHMuA5t/5SFz2u
uuqIwwJen10liXyQ73zhpolcAB2iZ0rV4hEfURfJxTqDyYpmK+WjPGjRpzB9seeAkYqAMxBhyIzB
5m6MFqZyemLxHvypuj5vFqe1jE4MR5K6OTaTjVr72R3SEBBxhoDPkIEoDsEUqEyUURNf+ctubm86
CCfcRWHFqT9LHLPP0p6rOXkiwJHqIt9BhtTjB+qEkg6K2lzdzSzt5vGVgnVW2L0Qfi1yNOEHvnoR
lU3uCYIb27SopFyNia8zO37M4CW4L9s/r5G1jZJjD0peIrPF0a7kswO21UDSXDX3ss5uos0E+A+G
CsWlXTQxpAm/5PVLsZPnXyNdHuVGZpWODcxhiEaVHToM07qgC39mm8T86PKwRxKPH7b7l6d+fi52
4pMRbnxckJXnv4jihsrF3zaWXi66EcSdGsQ4Nr6Ig2p+NB5/11KxlTA/Cqr7uKUhgXEBs0jrk/SD
MwmICSs32XQZ25aDbG7S/rIfASPMzkCI8vSse1WcdGlXPg8jrxdD/wAWS6qXaxEppDuM9fVVuBQX
KBF5z3hEcg46YiLn8nRWU8lfqWRXRA+xMsTLGM6J7sdcQuwDz9gyvxR3sfDf+1lkHaFyQiBmLnEH
5c0cjyMhjUWKh1SKqIYrFbF5LZAwICkr/eh5jItj9sucZB2rTxHy4qrMqzQ4TYglHCfi8b3r3gvp
+DiDW7fUnNipLUc7aMuIimItOw6pQkKN8JrdlZm1yvZm5sr6NUdlq9rqn2H6XW5n0ia/WGteGPnb
YOtirIPlhzu+vu8J6rd1Dgu+RwGGxQrDoHgQx93MMz+DuvlAfpbg897xidAi4hsNFxhXcAWuLV5A
lnGkmX67YZXykP02v/gfX5vn+9QnvDCI3fJ3WGbQVTd9BzBT1t6AxhdtAOlhk4cmJn/aWIsH58sk
f0pevsxQG+GXT3BNvbUcH/4DwLZ+LwbBfhx4stJ5uqCfwQZLiIJ7byRumPd49u2smEFUaZ/wKZHh
jHfdWKTSCgGbwdADXX+M6vBJL1e96Aq+2GFWeQWAWxPJKpab1HYZQyiGo3VQBlu+vtRAhWGM7co8
mqTTQFLxk2AzbEMGhTWtVk9phmcj8zZqxxxIkJAMVj2nK88RyjSfkfHB1NNkdi1+atm2TQVnMvaZ
uSQ0M/60fjUKdXuDcUeLAAwEl9RptmqQFMBK9YrXTYNtDPJ7oHXwovpZTf7WIq+/XtpaWA60bEKX
nks1A9/URj9BCZ6YrTtY2/6JV4kQAWTt6c068y4zmpSPsM590N+o+1C2cYiGJCHuwimeAXKGumII
c8FaXg8HLku3Ah3XdeQZyWc3gM16s/T1vaYapCJO3KXxK5Ys/A68QzIEzT8rP838P40lDa9R9Vmt
pdgetjRS/Q7NVFn++w9m71ndjC3tjfFnPLCvRAFzB/TQ25+iS7+zmJYEF/r+UX/1nT8lYUzbS4IJ
babsIatBxVLdyvvE3j+z4yYqCxRgCHhA/3M/qkAvnVeKvQ6nwmP1RtSIkHCjzU6vnTD5D0dHX7kq
ni6ggPIIxCA9xzfLGSa/Fz3QnQzCCUyKrP7Ie0shVTh5ucLD7ixXNoP0WAso831AQ1jI+wDyNjIG
BupXtJaOAgGK+xxuZKExaYGGH4etupIfXjegvKV4S3GAEChGrcwmEfT6Dtg+ag6vHXi1Ep9eFjpH
gvN6mHVsHpgoJS8yDmbLekwfvbNaGrwwiDT+YSsuApbR2FrLw4wsI6XR0DtBIaBZ8l/bQnG6NRte
hiUCMKL18YnDFwHPXooPrJTaSSbKxUdzsUqHpRqtoljD95w7kcF87IhlIOie9BuTIMaLzOK4Egiv
G/2Kctt7Tcl9XFb/9MRVG1/QrwJU+2tnGFeyLhN6aYKS6om1Zy2/eLrd4pdY2Bq9Nzt0oFCrsYk8
0Wqj/B5bmygJuopxnprtRILUdTrMDjDMXoVn/kvrk8iB8Zn3qA5tMbMSMziDCkk/MhUARgJTvnAJ
IePCuhYf5iVg2j+iXZuuy/xX0D6nNBgyeD5HYEdk0V2iV0ScUUC6gBZ8CxtwzcdX9vmElYM/WhS/
scBDNtsIKI/SCeyiWhr9gnEGXynEHFeHgOYBAMS+Vq/eVJmXF0muZcKs7YfnZfhuHuil3VZxm9x7
u3VzBK4ufwrdM2/Cl8VuDiG8ad4MXfAvsNmW6CP/etG1DEctvnLm82lHQZNQj8iI/jheKwssEmr6
xQOJQh8gRpSNAJx+snXFHuW/6QLenRZuDf/AKXH5lhlMOuXV3XrawspACQirC5BtecWvOKEZV1EZ
uK22Aeoc9ujNGlaCY2yeGAXrwdbHdXbSKz/vveSs/JtQUkj8nILKnxKkhTEoKJzyPxR9hej21Vf0
9JAAVQ2j+3LPcJmB21iUSFtzLWhkdLH2M6ioaw4MpUx9jxldmR67H0E6tHwJkw37reaNYxV7ExuB
Zm4f41ZDBwfpb8zvdhgzzvHNN4gM3OfrHpl/T5MK+ImaI7GV6wM8L2KyeBYLkKWOdeMIHwxeNEJl
67dYJ6SVziP7Imq5b9IGW+YW6IdN5DH1F2xa6gMpBURAg70Q1D57vwAWwXMI+eBfiBdt2kMdDfK+
MWwsRzMLt6g2pgqlzP391W5tfH2kn7l+bZ9uD1TgF9f+q6GA7/V/ylUj0V9EI4g6GLxa/mQFBSus
8P0coy+LPhYy3ZASKESOYjKmLDKfwNl6hcKbrNYyQHlhPH0l8SxuOQ4tO53VBU4LykO8Y7/h0cDd
0eDMDmTTFTiSFc2C5XW6S9CsxL3vmW9tBtX3DW9aQiOCgCLsEu8wVvR6XIvpRX15JAspCMbvZuR2
H++ThhxuhuQdlJ44pAZ0OgCysCV6bEeZK2JveWEDJgZjNJHBLIxVT8gCotrKTyen+m02YAAx4xG+
akdC65UEIhwGU13n6YOdls5LmAccAjQZvizGmheCjkWxK/cv9gi6SITlJOqgPpAY2D1QHWzk5BK5
+iPcjPd8b9gALVL/sYv9TrfqMBLjUMzJTqYKIkb2yAAlgc+Y3wYGqfEaheMvQs5nS8gBD/A/7WoA
LOjk+VvIfZ3YsIXhUnd7IE4Vwi3dltNaT/cZfBVDAIMN5pPSE8/Z8rGM3UHzGVJQczFC8uvmfKOH
J0NN/WOjaF8EMi2R9cf9ho+hp35kuCJTc2NzFyFjMDfycdoZTsX8yYdWbjyYnIs0Z5AYnvAr519I
XXht2nHF/omM7o0qC0BwFuJsZXE1iETGhaOMCFjZYkmUlW00lIvfsll1xkLrHHCErCF19bWfkYs0
AIROUaky59KUVOyhuPqQg/F80d9K4cTWK2y0b2BDM8Ejg54KEWa7qu+1eTG6UOhccLXYBo6xKKQN
dXehA5evhO6DLY29hU3jZQVl/Im66Cni0vYKB6h1x22K1inqcOlQJzZeuUzymGr5syVYNQSkwdKg
IHuvdrAHK7zKuOcojGtxHsWKo3UYQEu3XGksO8bSDJAYpvb7UP6gEYJ9zG8RYn4MXnxvkNLSx/TZ
H8An6u88RLeYkW39/2W+HGtvsHY+zlnuyFv5hmzvomyYtOU9RPm0UQEA/MyTTsxg41X39BMyOmTo
cjCLO+/NtQ87wynb9cvp8ckszk8m23lYnjnm4P1TYqAYSV0C7ZuRvEfIuC4t47vgqFsq8uMvvz7P
9YEvlctjN8EawTJHAJ7L2BjdSFr91u/DQSXwMPWlE2lTygc9COOXgdD1XLgxfKhhG6v3FR0GVD0I
bORFxzdiqHu6H3YJEnEUHnOO0RCa/mM57uMPYLnuT12Zx/hWUkv22GNzF1nfYy/us7D9iBiFGJk+
SDRNfWPdfZICrZGrs5QZs/znuTxAxtScsJEEyR/ixV8CJhKfkfMj9WcS6V+zEx+euS0+3zgYvbet
LBUSEsOMRQPjXUg9Nd3SfyMasCMcgBtjl/xjgCvXlCgsniH9cLxpe7QF1kLdPH9NTwMJWiqXzs+u
Dw9RwxerKlTNpl2yusC82sk+XXPKkz7HBuCGxwlw0V2+VIZh3ixfuDcrgVSRa7PMft4QiM3y+fki
htKFNbK+lH3R2gjXkQRuEOLzBn02/+YNqSd6xct2nVv8wYLv1TVCdCTH/bqI3dcNldbvy3utJywC
ny8P9zIog1dqBDihm3rb7UqZLadOdFYPyv35hQzvuY+3jGd3gcX+g00sPoLzC7v4anxa5LG6r78Y
2bxiV6VtgnpkjvSDg/u1A0KJ3Pdn91WQS3KYNlD/nsFU/W0eAPEHJHUn068/yYFIgaLW0eZ1zXZt
vNaP5DBXK9CQ6EzC6tbUgTeDxCWcI6PFEPzy8JKNEBi70YeK2ZrX9hr/zRqqQ7GXOwf1QLXC9sAc
Bn0uhNVVnLeaZg98hR3AwjjyQPnoyA7z00A9bLdpAJCFJKU+1gcmw2ut72cBEmafXWZu0EmdKlau
ac0oIhGZcNW+wF2ArqoQ7Yh1wR5SneiwT0/dpL5ZuQBECp8MAEX18s/yu858IQ6wqyATXEAhEyAN
hE7/uKTrZtd/8IPPX+BcdFzIcmaPuoPihrADJ9lgAFJtcIMPmYSJS7KRPpsVkmHxpuxxmikEcayU
XUXTmmXvKJjOoCIQuEUokEvuwxm8q4VQzohbgZKVYIjD5CKNGmgZmfP85kebVYRsSbHjJsTBgSv6
bCAFcgYAWNhqu781PM1fgCvAvxf1qpYMe+MCXMNNMRam6+qj+tcy7ElLy3+ylLPLwO/uzZXoTwSm
IoWeM+TA6LbyklgYv1pNHdIpnvLuznyXLqndCCoeQGfu4ycl0wmn6AvqCHV1u0Qt8/FGrOhkAVEI
0Rml+mOWxWeYA3UgHbcgjD+ea2e6QeyAt1nNXe2jGo94bRm6yPWBnAwMChXnLNQfmCaav2LDZ+N4
EH0rtDZ5UVXvGNpaQqWCJtny+w4r+mIM87ADthCv2BJzp5shbZIBgmEb77TwRbLSSVgl5IkJmBwQ
kGd7Fugf0ksIWgijG7sYexCoTkFd7g8qvfabODlVYHHdM/Aq2ZKmGH/Rv+szonN0igTd5j6xPOnS
9HAygeehqj0hsFNvictry2qmE4sAdnZPvkEZx2aLh3w9JnvtEAE1MYKy8JDOHdQb8MZCsYU1oCQo
dbUHRLeWw1kswtx7XiaX2jKz2gtzdWW86j2ufQ/FD5Gne8UPyXxFEP92+OOIuuH9uLcfwn6cxbHr
asU+xOkKZqCUe6XcRkigcA6bvoF+8yhj2Q6f66n1kxCDA9aN+P5SQyMOES7Qjc0dmzfrdh8aPADI
2lAGrhB1aEQ88tAjlzrIHlAiKiwSiOU/cG6GWjf7p/DKHd/fXf+l3uakiX/9HV0yNNAEs2QTw0im
Xyjsm1WMSI8hDVSDOpuy1l3mTmwG9dHYF8v3saxmLJWdSb01JWPrvDQO2Fx3OsLQRf/1+s3T9euf
HKhbY21ERzZRXFDXBE09ppjms7tUOyE0vdYRkIX8ybvqA/Eff7P7X0Yh37q8feNL5B6NCHXtAWwk
mFCa//JmjupuwtMmhpjjLLwMAvXGIA13xEyxgR0qfGlT1HsNcxppcX8RJJIJEbTkXbOl1o/+pGZT
Fa4MYRPxQklfzXLw1L9oI0Gotw73jcwgBUMBYDTDaECSeCzNf7JSo2Yk5jd68qE8bS4nBZ95PraB
Yq0TphryzANGg7YzeoUktAbiEqDu2p4e7P7oJzHDu/39uU3djqlX8JDUgbZdcBRAu/yyhhKPwgYW
MUiQUuFJIKo/UAjKcsh9uvYX5Ij1DKY/JszeM6/WEiDhZNwMVzm0O/olHgNji9Tv2gcNrJVlG367
kz/f1wmrr80XxgrME3iXfky0eX8RiDZa1M/hN25slkFbO74+cWZDeJN3AvegrOl+m6evH3T5g6Mx
cBDzfpDO+wFeJUY20XwqgwdYNiPMSCUNX26JuOD38Q2TjVH+i28spTBuGb8QlcyZTQkzO4WAgBCL
bsncfhPbPbBZXi2n51YYDnSGdq9SAk6gM4TygIZs6rcnhe3+eWivncLgayeIIz1hlxJp0TovKtJM
BeHI3vRHHH8YmzyAZXJst/1A+Jb/5lgGVkHUiGF2kc/6RSKxB/8UaYBgYHQfyZ+bRL0vYMZISe2d
lAXwiKfMjwO2nuZ3oGhUHrhxgZMQ9Qurv2SThDFQUpFGR9shXgmNmyoXBR94jQoW7PHaTGwMGWov
W7M2+iz48wWQi647TUAsOPMVJBLD0lFwThu4P/m13jtdSWcI7jlz5QXDafO0cq2+xfttMutxN41/
8438yK/Zm1N/pacN64CpgRDCuYDJAW/3k1ykMOMVm74o+HjafhiB8zU6/g0awapmesuchoyxBbEg
6hHCTVzPdpCb9a/cEtB+077McUGWQKgGmM/GGx0rvvflEkVT9D9a0gcD/NFz9m+p8QaH/1XfsMD3
JAQ3rsWtPmW8s+v0/vhheI3cxm0woHBoQay4hA49HOzJjy0Hnzj5QUYvJjjRHy+ZPNpM3iYNvcfl
zDIQO2jFnvBGZB2SvhLy7Ly31PLAqp30jAybDNrAcPCm+zqhGCELKqwgHuTlY9d9WchDSCdHow4l
7A+fr9v8XFK1iH5j3n57bXVqTW+UZrU+/3/Nb0woFv45i8QnIMqXhIt7+b+q9WF6ujdjVmFCoCZp
Sf2C/vUDgmkjTNjF5v8e068WFfayPvQ3wPdttVQxtJHYcQV6K10CayyGnIjCUZKnz7UIqzeN5COu
vTfgE0gOQZc76W79k4ddBWYAiMwb+AwRgRLNgZ+7w7yZho+CUVNYNeyDAWZ1/odM/poz6TaFFpx8
3vqHFfe1IsxN8VnQWamA8MtdTnbnth3c6E89l6G1U04Sa6v3+GFyUnYdiiiBoB9X1Mkebs+Whzil
DDuu+W6QFuo9tuYPLvsR1Kj+ULMlb760IxRDJ7T2Gy3c3No4QDdZE5xWcuzSEa/GZKeb8pseJRL5
6zzlhXjW0dN+lCf5S/8FJYFy6c+kpszubw4d+JYv3TxRRvtniW0MGMwzwYEBRAlKA8Kb10bGEuKJ
PARDpA9IK7K8Z6i0WGXE2dzkdJWw8sTQpZQF+p7JjMTj1JDMgAlnMfyr/2mWn2ehLi8heeD0FNrB
RDzukpQg6+225RZeiZ8ReXAa1nfztc+7H7xblugpp37JVeCpz36UKjSY1srvN4YnLmNeQW0GZmIE
+faQKAW1ERK+yds0d0HGgtoZGZOIjnnlNH0H6RwqxrV4tEiQYnx4fHWH1JW38Q+JvPV5uBP2RUDg
tI9P7Anij875e5VvrvVfWLFpPp8nyl3RtW58KyWxLrr9CEo6kGA30AHEiMU13nX1B2KnIGTwY6NV
B052C7ktXu+KbFn73gVEBReyLTNs1Q9yJgWTq7M5csLPoi2+RURyRbcaci9XDt0XYKC66RS74Pa4
2aank63qyp1T21ow8hhaHy0wyQMohyn0QvBc4tqBM6w3DHXiUT5k7zU4PnuLhBvoK//uwuEe00BQ
SY7rClMD4M64LmSvWolIPC+k5L2K0zO5tXh3SJoT4rXIoULYRfm9T+77XJOjAGFwhUBV895L6Sgi
AirXgrbTrfVD+WzNOTVvjpXP3Zx9DBkP6Z00+aohfUr66H8JPEm96jwCvinYcuBHyaSfkx44t6gj
bYZ1hqzBumZCd3l0eQPilYHiXti86nVS70gJIpZH5S0r2k8IyLa5Z09HaQ4CfUp7uB0VhwA6M8OB
jDF25uueUdiIS63Z1MV3XP1J9YYAhjyaVeUFPmjca4Q1ZZjN5jO6GgBBsHpp3b0d47G3HrfYtDvG
XX38zuAEHiil+Eu6HJlSgEwppal25KwX/YwfGotG2wOrjZS/jThtRtbNPMix1lfhu/yOHgfR4AKh
rZZG5lU5wh5rmd3KLnypfgZBOGJOXGS4mXXVZzmUN0157SG+E+8BGG/6xd1amyyZ7BMA3EmQNwED
acx8TwfDw4Jfk4zsjXiDlLH+JWuSetj0gmHwZw3OD5veO4CF7qQQNk0jyBHxojIfVIRVgG+rxxvk
d0RutjbO2anlzIGU9zS7vjSvG70314tkg/2LYXu0OVWH8w3ULwONF+YQYIgPy/ANMexFcpeJuNpi
+ZwGKJgSRFf1W6Q1TkF+OrdU1vz3GZCgssL8DgOXdfvunPbr8lucVZE5SlHI8niFfCm+51/QaUBS
hGmQEQsWzqh4lzmLRF5XiK04JxVOVT5Zij8bq97tTwZNjMrVcBrjXjw2CImQrWUywQDSR8LBHLxA
gytFLma2DsuytHmil5WdRP56mLfO2qbYQp5GYzPTGRUnjRhhS5DvGBCYkDAsSD91BzLc+13/XdKK
hEYn44lcXs5U7y/kE3L4n8VsdasGQPMwkybS+vJvHh9ofF1bgxMazVEl/JM5EIQIiAmJe0JJkEIJ
+JwVvMXltTJHL2r9AZxl1sCf5M5Px7OmeyN62BuTNMc+WC1CAVssllFi2f3rIlXhJGCoTc4WBT9m
+Guw2Yn6YqiCXPmecBIlV7nunNS4SDX+4nn9BAuNyStO8EiYsU7m17ZCQv6Jkn5e5cYwDfpQUny2
n+c5vw37ALSyddiu2lsKrgbiiCaYtMz0p//JuuPUBJXm8SXTr9LiJyGRUliRkLrEq89QnChbnsid
pWyxpjw4j86PKIOYv9NT+f8JjvX9ZSz4EK/3fkIguOJMPZGoUGeMbDGApqwEJ6+cYWaPybL+zsZ1
i6VXUa9lqXnRuB44V+fJroqPta1cldN5qmVchn1KAltxGwAWJtgDfA+oRLXfoljmopdxDkq8p0y9
QeUmzsvxXcIB42o3kPbV2inFDEu9sUI8PZDbNQWZBl15Res30XJgwSLCPIm5Q7W7ySefswkBqhVE
+yVp3Ev8ucXoiO2HirsLVkg+j0SnXeswL9DZqric4iMWThHOPURP8nxeW+iKaCP403eNXMUjW4Ns
ikv2RTzXP5rULYO/4YSYmDfI7dUA6o0NtLnKWw0JqGkPe2H/+GjWPN8+dmEf5GVqPM5rhG5YgIDV
m/YjPfa5B9mOyJClB5mrsEC2RqL0BaMIE5nwN/xhUSWY4oFD9t9zY0gnLay5r3ZL4hptj1XokOLo
AzvZWEuWCiBZDOegk+yXJUTu4vWTc3cQ+EHsVCGLPvG6upddnv+oKC/yxNixWZzRQRJrAbSdkzHr
QiKl7/mMQWAYk/wgNNlq70TYSyn/CG98HgR63BzxkVHzTKfSggSz124MXhKPCO5FVk9Xv1JfcDUm
21L6MHfGhZRucyV7chijXuQgGEf8NJbUQfEaq8GwgWzLbD3MyPYCT5p+Dc1Ol+UW9AyYtcDMUyHu
e8qBfIJyFwMrjDuyzR6r6Civ1HX8ofXrmfNMwfaBUZFYJFs9s/E9FRvWt25R+uAwCQdZ3Ehat3kq
qElIAA2fDlv4SIwSt8MZxzkTBLpTcwL0pQQ4/E6b9qYG7ZpvktrDhJ4sUpJ4sPvx40JLqmC7TDu3
p7XDpnhQnU+0Sa8Tm+7bdP7j7Lx6HFmSLP1XBvO8xIYWi9158NCKQQY1X4gUVEEZ1OSv3y9qgOks
XiI5GHTj3urOqgrlbm527Jxjkw1Gahg8LHOJEU5jdpZWLHN4pwKt6UpDKMON4d9uBRs6sh6mmEwu
aF+jkxJAMJmcHQRsNxyafXI9tsCue9sFZBnI0w7TurLB8c3ZbJ35hcWDGkO6u9TWKCOozTxGgVKb
wtn/osUCYzGTW/XNg4gl9rhuXngX4nyoRuYIF1yPDsCxyyIowX0TBa/A+JqD4VcdTqk71WZCw/xy
oTtK+95d3GpVx1zLlsS4PaOtJkLGUwjaROsxhDy3TSVMm75xQJI4qB5f5E+OUmCBQEk9XoDkLm/u
OrW/jTbljOlgl0KJh7wTJXhbaWr4J2M6Ful/LMs43Q7s0fHxA6NqNs+cB7yBE0dLDBNxLJGYQKRj
csxskQ2+6Q62GHKZbJgwdAKzLGrYssAf6pLqX0pbYjzlkBVO55SSh6GM9YwnDDS3CG/EMQRqwk4k
1uau2a6Afz9qDkh8HJzoHBKlxXkmdyiKkCczpAv/4xQMBx6wxNAC1QfXWtn+DZZVi1kuk6liN6li
4f6EiClhGeg+VJPmpHf85I+g9Fp7WtNAocfVGUMETwoaCmhFgTNFBE2g0S5pH+VsqgfsUxwNYvq3
rDslYyohRH+Mz09gWG4juA4fuo8UemuC/TdQjy8xQUAwwiIT6AaxT2CqMbRmtJqYNtF4UQTANky4
6/dpjd+QNzl36LIc56mV3N36JvEFwPJAxtPPXRWkJHgCcMIuvtf0SfvXmDSPo4ObIIZXCbqgKyXE
N1mQdsawIcK+Cfq1OoXiRxA4nsLVUAnLDD+RajeYA6urM5rhUHJhfRKmrvhKRjdks0CoZXYjSE0S
o7cpI52v0yKXZDbNh9LWTjPzGNBcyqDp3i/+sswpwjcd4tDF2bYZ01iGx5gS0ZxeE7BnRt4JGMP0
29cJXHMV1ybuK4ShsgQznfio8qaPtTM7Mh8taEw+4JaEVQfyuDLQiq3uAMQ3BkpQsc5xBY3PCwKr
OtWIOEzUWroaoh7aWXqLxjtuENu8wRmf8FfjowYY5JutOzHnMDzDq6pDjc/WQoisjJklQDNtM8+A
b06jx4bRG0QgSD001aiiKuealaN7vK01QB6aceaGTlJYQrQWziF/W2WinojJA9kV5JUspH3/caTB
w0rQZ9LXjlMCLQDkLFg6NPrO0PtqBIki55CyyTBs/dAJFwQ/NYETP3GMZgmLKN+iFxwsr1M6Alta
/KBsZgvnpnm+QYdYszVpD2g+PdoSnOfo1vAp+o/MmFkPFIIsLdTVMc1vemtAET0apfRHlt+XqdRu
5MYD6z3Edy1r75G+UPhjTlW3nXBtKKqZrZK2EXh2vuJjhnWnOUcrbO3VyAjVM1hAZN+jXVTT4uNJ
yL6nNb7qaSomyaHxtW8CpPHEk6a1QGckVYglAsi3iHhhnf37v/3v//i/X7f/M5/uWv85+PjftudN
a7fcno7/79/lelj3L/OQraex6QvrsiyN7Vbp7TwM4DYJYhttdInnXQv4Gjpeez/Fi+j3i6r1X/rb
RRV+/vWBjfO8vsX/JSuTtXxTmHzNqmlwtkQmY15SoANmTw1OEeED4/Q93J2Pvb/O7znF1Bjvqpa2
z/hWUFJgTcMENJl1CTwyrD6XpzfvRalv4bdbfBpyPrF2D92+cYt4yWxzVLU2xisgkQMj4nvg4N9R
EQJ8LVAakM2tyEnELZAraGHA6OW7u3k3OboeBf/jhZ1Pmny6HSqlt46Y3IeYeokFSMlWBb+VIW63
sb/Wzu5GExSdQzmW+9hAGjm42g0g3FUfoLly6/evKNsvXpGsmIpqyrJuS/rTsPT1yjxuH3ddrltw
VHyTXcDQNKN1pXE61r6wZTh3NnnjRhscj9hl3eNN74M39/Bq+f68h6cZ6ubucVVvJvfAsPFNfEaS
ong3Zlk4KFNbRoq5JXL7W/TmqtKbJ38adL44HTdnfcdV50uwTweZ9hEzDck9k1srztJ9c7lX24Vh
5YapSpZtavLT159Xqnw7TyS5V9azLkNNa06+JSZ5oMvgOMUl9M0FX+5PRTEsS1J1UzaVp+crD1XZ
MBoNqXfGBACn9t66e50zkuvSAkhHtNZwNNJw5ovJBRIFdSb3mRV1yCxsJwHeUUrte/fuHcgN4xzb
P9LLuQo7fPNW6pt43qE/b7Jenj/2xHJyl9fyfS73Nn1pBklxegDYw9ioj2jJf8ygH0OCBZ7Aj6Rl
pvrozeVfbckfl1frNfLj8rZ1ke/XDZev7OaaJkTzEc6zI5D+yUd40MhIcrdjSAFwERvpm2u/WhCK
KqmyoaqyJNlPQXu5sxdSddrz6HcqmfvHFdOas4NAlsy/4OBrvrneq2D483r1z38866PUJHsjc73D
EANqU/fg0OvNBe5ufbwAOOSgYvlvrvny/aqqqXNhzdL0p8/bMG3psNxv5d5R928oibGK9U2oms6y
q/Z6+49jx1KdVcd8s/bl18/6X9c1nr6rvDBsQzJ2ck8K2N3MMzGQANVjEbAhdfdjC//J/Zvz8OUh
XIdRy1JMy+Aff7/fvfLQHyfecG9pObQH1jn6fFwBEvyx6lAO7xQQ981F1dcP+q+LPm3yxsO4bNdy
KfcwIC0gTeDYW080XLu4ODkk0MUe+/tGgTguGUi+RKZ7CnrUp+GCZomEayhC5uu7Tf3yq2umZhuK
JMm28nSmbA1rbyzXhtSzcxoFeOeYX/QjNh+mbzZVDXGxR1ihqpY+oV7/vuLUekU9BxS2lCLrhmnY
yvOuWpibxaMhc228bx0FkYiJEf2K6allaxIzKJWRilgfZwufIcuuwrwYNZlEhgu2Q0GkfSrJKSsp
JflPFdEjTyefu7z9+z0a9Ur47R6fdqK2L21Nq+/x4Nbjqh/h1ocqy70o3vZ7GWICwRgHPL4SDPwc
xtXiWI3RMLU1ZNMx48Gcs4slBS71cCSyecysLffg2QEwcGC3sMqkjbr3YMdnkwhgKkBgwJ++QzhY
+eao7AHdb7DuH10HCJwwbH/3+aVXi1JTlPqkM3TLsJ+OuoW2359v1VmCIQI52tn06bJud35pU6P5
1/6hBUu1wegXHwaxPHEbVOfrj0MO65VO3EL1IHwa1y76oNu1RQ8JouYV7vouNXQHR4IbyMHRgfLM
KCEabIs7NDJUs3gVdhbb5N7idyktCzScuVVrJN5Y59R+2uCqAMaHPkWeyaqkHCSZ30710WVTVCoE
w5pCVgtC4GDRGsexkx4uw75ry5bl4IYdMHhYA1ENEImLmdZ2EuLRCX5/O8MpgfMGSg/vJaFKvNbk
9mW+bWPwW+ITzYhecC1cZjf+Fh5etXmz6M1XCZSmq4auGcRZSXracOv9Qimvd+vBomeOYTgss+S7
Hsc3pkmdVsyyRJ+cAbYG9dJqzUXWnzhu5q9dmFpDO4EAG8FTho2wdObZMgtE0ztlPdwOLnPRCi7e
SXh3l762p4nRqHbrKL32Ipu5KMIgNl3fPI78Kn7oKqmLIimWodn1z3+cVNfrQy7v2Bb0ECRVq1CT
wr3FLObSX/YsMxyVDG5CNXwM6Y1Gv2/NV9Hj55WfX6Rd2ev9eUFO2JQxzok3NQ4HKqZD8Pz9SvKr
9PPnpZ6Oi3KnK9XO4CGRboD4bSguQ7OsNbCPmMUb/H4581W28fNyTweFtHxcy9uOJ1PNCGAKw4N5
QWVPR0/7UIeUIYYFp0DMaSulp3MsfVQQzrmX0XwGWAAIDj38rrtKr/Fobs2C9nBl+vtvracXMhjw
3NPLmNWCdJOmiAWrguPnFi2ziwz/1G30TrPzoc021RvNte1tDbcxWjQwhXT248ctsG8BY9a2aIZI
VJmwUuDnUOg3cUCvBeoQ7jrVwlu8OTzffoKn7GRlXVfS4s47eXRot+fXHeMn7/nNoUwHEPj9Ayi/
L2pdekpJlKt6rxoXTuplUyF4MwEapjBidMYgM7XIY2adf0kWmINh2JNCXnSk9FBwOCdv7uPV4aOz
EmzTMmXDsJ7uY7NenE+GQnBGa+ECw1D44NTgG0xA3abQggtEm3bTzLQI1+N8l8MLrXIm1SX7DI+Q
N8uyXnXPJ+HPm3nKgR+nSWkfLtyMEUAtOLTgE1yHBuPZ3uzrl8mZbpoqOYllIf1/upDyuFfVbnfi
qW1optWRf1zcXRysnPIDZ8hF8u7JFLU+5Z6fzaD0MmRFIxOVn2NJtb2V6qOSetd2/x6bYoJOy7Vt
wvI2vTv9La4x6P2Z60zDCCG52BSKk9NrxyV5+qhnnB6QmiKaJaNzJKgzuJ/ijejSDA3HY9VndshX
SbsjOs5IOM25B4NquI8U55aO9TSvxmt3l9VDVBn0sfR2yxgU5ivPtBmTHwV2Q0fv4S+6AJ3DCkTa
PQLoilWx7WIg0Z/E4zvHQ14TG4SUjSezujV4jGj1Ey4U54LNgIcRZDzGhI2xzwy+kbfis7uMK/Qf
dlFwXj8CkR5TZFX72p2SAAfErrije63N+rhunCqygx2KqsU22KXpeh3TlaXVhOO1GEE8wUMihbaG
0/poInqXYFFb31AVhceOEoJHUJS6nfCafN9KrAsEpWlDzFYdVPBXJ9QKgOkqpPnAv2dIEirFo1EI
3VYoKUBktAfliy3Yr00D3aXorVqHD22oDQHYSZ4v7tymS+Wcu3gIbNC3iZFlQ/p0QBXzepJws7eP
O3CIGCUrzBFar8/vN7tUeRWvwQp03bB13daNJ+jKuN23ytacSz2p548zVxVJNUAUIZLhpmkOkZAJ
eAOJkn3fkyRkEKxTwZnipF90q48Kykom+6aAacIoMrES38cQidr3we0jCgiyPKcPUydbdaVQFPPM
5PRfpa2p0Vo50Sa4iVxhbnx3LopJGokcAvd4vHD84tYOoq48iArGw9Ha/AoajgHaG9Z/ek2SeV6K
Qd1zgN3nnqSgcuWLayLjD+ViAOcGY42Zlct3MSpB4HtaUuVxk7XQjEvBpzsLtWW7Sb9v1hOF5yEW
rEfhj/tJGHZOQactBW03lp3eInHicBuE7ccIav+gf/E3ImPIWp6tI5t3MM719NMfmqJvum3n/DlL
DO/RkdoJDMzORgyXB5G0G62r+DaKdqfKFyKk8Q78yDH4+3dU603+jyDw4zM+pcK2vjg11qfGo3eF
odc/ezxZnlXxGOb7cCyLXCB17SwjFAEivQ+B3cXo7n70nNlVtKtwOfj9dhTzVfQ3dUNSJFUBGLKf
ov/dPO6l21J59Fga1YxuDFO3/Xrb39xypPUf7NTR/tv2sQqQpteA/70q5sWQ6RGsJEzmMGHjl+vo
7vAy9RNGWWY+728IcEYwPLnJ+OqN96nrH0W2E+SHWQbDgQJcTwCeovsfb0a8HGfzuX9n9OLN1fr3
PuH4mskhQqzF8FqrzYXxIadGvO2yDdEE5FbAnKrmgTN6gf/P6O6dOgsHRskRnUtKap3dKYNwcwyX
ya7ZwK0JCR19CPFIioZ3qyeEPZr62GRgT44bSSM7g3vB2PHQcSJ5WEK3dhpj+N2byGvW2eWXl7KO
Y0iGaSo3t6HSaqUDxMFiBI3Xp2/TbBpfZluh15QiXmq01cAMth8A2vMu9HBCGGkj/kBMZxBHqAlr
JhsynOdCh8TTAzBnyN2HR3hnAhlNL4GC4exvUuT22HkSEi8b1xoyRf3QRtCaEWd2HVwoA5xA3LI9
OyY6zUe8vD8p9txjsu5NvIZLW8Z9jOlpbkQbNzL3nNgtmlftSwDjqb2IdzlkG/7UMZzn66CRoLWO
+seQvZPcRtZD9CGYIWapFRq4L0E5blbJ5AF/E/Xs8VOP0NJTRZwHWHi+ScNU6eWiNAxWpEKyrz3X
i+pCX0ub45FN4qg5XtEeVlEUMvLwPINfBOrMlOC08QVLkAVkBTgYdYhtTl07Uzm7jeEcO5AN1T5m
FkhzmOWNXp3ezx87bry+ZL7skXUzvnsVvqBCH+K5pfqThqf0t9+qv49Iwg4RZN4Uhjp2WPG5OI8Z
NgqHA/xgvI3kIfgkf+Tz1Do3bUFoObjDzPcjjOEuougy++3qLb2Fu2qXHerZqo0289hG9OjP23D0
nHlCHcHMLIiQOFqsO8fg3pvQx2UsFJmXWzUZYOsBwa+jWhSEv+mswkbXO3tXRwsAQXlUxsUvuBg+
mRGEknAFeT6xnQfNwN6qh1ozk9Gn4YccTlLT2XvIL5lMnantg0fX9Otooyh3WP1mdv+CNOdfZmVT
8s1405LxozsE1oAyy1l7CnYWuGzOjAv1Kv0AzBzQovjHVKOAxfhuhLa7LdHC3jg3Z5OefYgawaqL
mhCwtm6udnvOpbdx75GUrr4PBdNsIsgFPsTL0S0rEyOpfPqtDgqciMSAJKAre1JKss8flmoP+skQ
28BGTG7jnfNrpDOIB2HPraeEMeQEz6wHg0GqZtGjwwz3wT7DVycgo8G6epvFqMugCmBm9Q3HAQ0h
ApR2GdMrjcJrOClMdtI3W+l7kekt9NeE/fBe2CE+pCG/pmVaOr9HXfVV6m/RXLFZ3KpMMsgh8aOe
fSg743AqG/fe/gtfTSHPXVeCYZDln9HaxVZsVH9XUt+p5iJ7cgyR7rpNtDNxu+G2j+H3/k0t8hI1
/HlDT8WgWV1Wl8qa3MEL9Dqj+Kjju9oZZtnR6fJduUUxZXKTI7yJINXiPYv4UIRO+3/wZmzgUtkG
J7TMf1b61U5VqoXEmzmlm5uLWT8MdoVxnnJ2l8ku62kBlCeyd8HNplZV44AemO3jBXcx+CEHCBCT
aIN3ib9Cxw0ve3AqVnZ0R637Ccj15nZfJWW2BrQIrqjTN6iBrx8fcnk4LCf7CzjLiRWs1s4v224Z
UTPvFWFI0bYlQ89OdlPTRNqq3HykwRikduECxcdJwNz0CznkzGAuHU1v/AoU7HywOP+fQAsgiLZt
WZYtAQn9fZvH82Rlz6/kjqj1xBptc7LK4NU2qT07b95I/Vc95TeKbFhA/ODemm481VVzvWHOzbNy
7ykZGQVddgN3wbYuwxOGy662wQNQ1VeOEViwnn2zlj1b3SU3NPFv8X6mcIyu8fml5WS8aXgoLwqw
v+7t6WtVq2Njq1y4N4kIitrGPTEmKajP8xWzpkht/YN3659gajQ43trLAQOgi3dtnldloCLTENB0
mQBgmHVw+LFmZHM7v2uWfO+RePpdaKOk09lZJIlPkhRFUREsHU9w7Dh27MRYo+PT4P/+lV6/iR/3
8FSKnk4NY6LveRPM8Z33L4A5zcV3LXzAqXTl4peMEN6EiXkE/tt7VYqJYny51TwHNGaoqvGygCrz
5qZeLp0fN/UUFe9KebrQeK5fjMqBmq1TnwO1eARMTYOk7jgd983G+NOC+cdq/XHJp7g30c9n217y
HhJ/fBhxOuMmegunN2E7wUkEnufFnbtYMG2g10E46vTfPPILeFGxwCBkQ5ZJv58xIMM46pvD/g9O
i2zBAYEQCl2anGFUzmdUFF8n8TXAhDSSY9U5OTH8mnpgwpuEy64f8/k1/LyNp01rTI6Hw3ltI+pz
SakYWkeiwYB57WNLj0TxsEEYMh8zVX1mtJA27Zqn7mcEjwphe+lWPdwJnWtgJsisXWzBvKnlrhOU
7wVWcdHZrYsYCnuPZhN8JMmHeT4u+5soNcg7kOAHHhX9Nae1wuEvOwr0rlOw2XOYl1k77MBWF7OZ
7cLiGsCh8/BFc7dOCH2tnrOsthjf9uY4NOtA8Nv7eAoU+6M2363XfJZ+/VVOPDQy/smMtqFvhmht
RBeUjNG+3V1A3AKoe4Q8s+lcaMQw6RHRTxDMAwpgTzw8RXTINVxsx7BAbzNxIkvOHgIpQS3aM1Ai
8l7ENu6FtkvboAxsl9HgzvfvK017tblslVWmqpb0z5NKNe6aedS2j94OGlSFd4lvn5EW12Mi2P7b
UYMGEBOv6z6ov5vCTcaFY+mZzSO+DQHE9EdYQkJDuk5XABOVvbdLoTrt6tFQxuMPNbcc40Z0GAMW
urfW73f/CvxQbF02VVtRVGqCJ/BDW9iHnXqdP3o33/qAnXthgHQrSJuOcxVUxvEp2DoX30gmb44M
WXn53n5cuT5TfkTrtVRaC11fsBSO3lmwHu5Oll2d8dj29/DlcDpmhIjTtzlP1ozgLFpzh2nu0c7J
Szcf5w8RiEHg5zT1hD8XeRWI1rQL2vLJeBwRoeWgA8nvXv7p0ba8HmYWA5CPWpi8dw5OJ0aM5Lad
9uybMoCFIvMj6KXAMx+qAwwWx/ymk5Nifh4m/bCD5th1Q5JENIBvsp0/bdrnbQFcapOc2UCYf+Dz
H+9C24Ckrk98hatz9i4uoI7o1vieL6Lgi1zGufqjZjNe+XwSZhy9ubz+ImtWFV2TJc1WJBKZp0PL
vt8Xiw1ea5wP/r1JYvr5KWX5Buycke7Ryvvc+t16rihK6xCXqyTvbgX4YAdccAH5OK78S3AJOth3
8Mt448Y7t8N/cYQWd6DAdwSfF0H1r9t9Os5uirJQlhW3i2DO08k0KNtbuE++7a7/YfM9fZe/rvR0
imnnu/y4nblSXUxkmRXLiMqoFL1F6+GOP+u11y0iEeA0RCXJGk5QhAALSyhiKZs/mZUkJC/3CWhd
fvcRjC0v88/cJ+753SgwnYLFWrJ+i+BO+eauRWp8N1CdaXvxtRkG/DSINCEaThC05pEUARoWn1FU
z3kHuPWbzVI4aTCNBhBBT56Rp8j+/frruPHo5nj02lnFeyeM42ZZqI73cLzmzv24u80PRVg+a3zp
o3PtHU/i+x4w7yn4M4UD5es5NPcw1rFwcaRmf+J9J0MqGHC+ZMaOYHSgpyNLraGK30OS/Aeuf37r
KqFUsnTarNIzveO0WN/m8/P+3htmUdeqp9pmm17Du3x2Dxjxn7pVIe1bDAGcLAdHqZ1pjr+3mD+F
NFxtbvWsRFDWXkiiAI5STYqC1gKnEdnjBUvL5Lopvg5z7HqwKtPhggu/HPmFEV0Q9KvFcpLhPIxz
MCbHquls7s3RGUrpxTEOwQw34AasXBXpeFZDmBZTakykCz7eEW2klYpwjTEDftx9r406oT3vOJTx
HMQpxX77G4fcQXv+CektRIN/rDo7lJG1+SkDi3Yp5QmUfGUbTprMcZri35e/OaleNXvVn+/1aTUb
u7V9AOy+9zh2axj30uoupygPYLKjgHhbFLzapqpsq1QrkHUs7SmqbKudYhxuO4qCtsphr2SAmgT5
B62wz27E8BYHZ+ro4OEwzbr94DVMvPa71fQqEVVVpca7VNs0lD+IwY/Qur/OLyd5wWLCWS5Q8yyx
nD5wEiVJEN0SQHX3Ek/8rxHUbVqpwHVvVvPLt/Dj+k9vQTsqq+NtzkuHLNDICadoP6bTctBqaSK1
BviWle6bLEt9cU04QTpebrphQDR9CpDlTTIO6+362luk/eEF+kHl0ORaZYXVfRyc4ia6qza9h1Oi
tII6VJCIe4DzYTj3EwDK3d77Vt/sap74n6nfXzdV//zHh9DWC+WmaZtrD0k+ivnx2ct8jutHwihE
B1uwIphwXO9MDwIOUA0jYThvPlV/XC/W7Z9/0HJQOYYulvjEsqPI66Me2SrmZV5ViV2vewPYGeHO
I1ACFtP150V0/eO4W1LsLIPASL+sWnM18IIaS7yEU0jjfgv1UX+ZRtO5Ac9nlcEA4sCVvjyC834Q
NKYkm47u9BgdWQlOtvi4ELGXpifRgo9/dVpq5qUfcdgYcRxavoOBIEkDbP/o2iXOjrwv4O3pfqBi
LdCFE+/gxiBQqgQxbojOJdPo4lAC2a02Ahepia80cfeAyP8qDj7eycOhdXGTk1v18VnI+8k9nJ0y
8pAYyUgfdDlC6vFp4hYqZhg8dmZnEhR5pEeIIvEtQPPuTu6e5AzJpXTXdmfl+BqSBVemIBmuEWhs
bv4bn/vN135q+C+0ayVdSpbgI8eP4Oxkuer6kY6MPuSVe+nd9XruzHTf1H1/aI5PZ8fPVWbWWeeP
VVaZur2+2Ksr2x2W94xqV5opTkOQwgAIiQVlVJV1D51u8ZWmTZUqFAV8R0G0duiPAvzMoEB8bZwp
ysBAiYIzZ+m8ZQep44Q0tWY1Xd26v7vrV/mfRnDSYCurEDifwbnjZFstbYu7VjKUGWQODKDv1lDl
MmCGylYM0uZEhCGGocJVv5NjsnqzPaG8vfpgP27hKU5NztLVPOz4YKqAbDXJpNiU2adoiVZiONxG
Y1TslRgn/L+cHeMMlLzKQFiGVu+7DABO3Wz3MSZ170b48woq/bmIWID2AjDGFn50ozcE2IlaqgiM
lhFdaYBWWAZ+k9cY+Vqwj5jbUjZHqdlLQc0/GvF/7lPa8eRZa9rxDNWARNXBVkXQ7GJB2V6LSelU
um2wcsn9YIDtxwdJPqnn1nM6nQ7Q87b0wvbsFjgivaKdoH0K5zpNnWZnj2/u3CWFqSgQRRv7pp77
fcaj983LVeoi6h+L0tBtVYX4K1nmU6kjnyzpcV2V9bsdHmCJNQRv4yHU0KdUd4NU8eNb0FnEZFW/
nz5vr/wEiS2lyaMsNRYWE2NobwxdWiB8GJoBH60ApkDU9ICaZ4w8e0MDeXXusqT/9cxP62muri9q
teCZNYo6pmHSjx2PDYe6LZoW+3CAfX8dWGO+lh2xgt4EgleF7V/XfzoD5cf+LOv1O68PwLyuZDj3
gvUgVYG7SIgbrXb7Hbyhvb3q0yEnq/edtDfrqxKwZ6D8pp/TqHIratt5gdvSB4ggFm5jdjBKAere
PzdSYxe7D8Wh9v38HDdylshSZC6GZYN26DhNbdiMzzmSVFRgBP4oufnogOh7xYnVbCf3IvnuOHT2
mwMOo4ElPPCsCrUdlS6nQSMEEF02JQffImzARD6+Ke74SCVhjXCWYEAi6WhMk+0adI/TR7h2fQoU
RIxZcu0PiTYJhXi96Rrwi8XR23DlM15qEkJEAXcT0xOcqcK4h7CwyQm58OJ7RJt9K8R6VnMVYknU
2V1hRtTOnlTQ3RRl79sOrSxZNic6vbgMXm7OKVmAQXS3pTONos9Mi2tvOBOjo7GveFH5WRQ1M2cp
ojzPTi5eH+5wKPtjzesWDaelH0VQRBsvwqHLZUQHjfTa8bXhFN1Lh3A6XQaFkQ6C0aLw4t4o5rY2
+eMKEIxFjh8MTAfb+oMTSN+pGNHPQgk35616h5vo9RYhkSlNrTQoQOLEfiG6VBHwa29iF2wcWJ1W
SmSh/rp9IJmbXV2GyjJ32wOsAr8SoktwjK5U9zgcCfsrr+IuQhj0/2JFOuQWapO/eB4XwXSdfA3+
mIbSLQR3mF7DMKTM8wYNJngKD96i8/EBwOS1G90wbDa9QX1uGQvqR43M4oyXlOE3sTbwmpRCRxHT
NXHO4bdUaMV36HwcRDMMz/XaCN/tuhdIwl+77unYX14mjaNa77pGqAvKDCOmSzz2V97OmerNIB1c
XTg+H2RRgHKs79/D3SuJ1c/LPzPuTofjbrHZc3nMc+g958vEL74GB6/+4oC8pLdvUu0/yMwvof1Z
D2hctft1v+aKlbdFbYTMN5uERl7C4vv92V7nz/8KqJbyd2azsSb7/cHmSvcg2c3q7eiPc3/dmUMp
Lqb4vQirM7CDpuzFszabPn33beuI/duj1qfcj9Rqsdlp5W7OWdLHZjuvGVBsvYWTc5yE030iRa10
ZBEAHlkHEtSbq+v1Gfnb1Z/O0EPjdJlvNB5/OdPzB6ZD7lCFjOURTTHZzG8uQDIZQpt9PhfC+EZl
KHktLE8IuGm6aAZNDDWaWFf2F80BA6VhxMVrD16bsPeiPQMDxBgOGPJ9avWKdPHXqnw6hC/27biz
oY33EjrRw+RMev6dHdI833Kr+OAIrTVduNx9TvOsT2aVuTd/6KvuQxTzabRjxF6OW080J7LhpqcX
pbuPfLn7iT+kaJGlpqsuykVHz7zAo47t4GF6Fz3FLUkZp22GJWQUBtrgLnhatdWARl634M9Ou24g
ELQIKk2nU8azaxK+LQXsemH+9uXqdfVj3ejVfne5NXh8N1OcuvAX/ie0SSrSU2i1unq44yR6NFtF
3Q6vaZRVtsPDQ0RfdbhLG20M7ut7bAle0b1Ha6C7RBHtbRwtGoiy+MAmrdNZj+91fpyUwcLyFCxw
fCbX4bjRxo+XCB9CTmgeI45DLNd2jFUWbYUaqk+V9Q5OfZf6WE+ph2afIcBu2Sh2OBze6rQVswfH
58lPyQISoM5nsmMmTohrp0P/pf0uVLyJwtZTFjLRTqfL5sIb7z/ypF5pkG78iEu3HsXAa7S9GqDF
Ve5duvlKCPnXSn8K/7vGfa4aOy5MB/ossisl/qfSIwPq6knkp3q9IWEn7iLKGXwIHqIzZzEm7/Kw
d1/gmXunH5HFnPd8ATfLdGg/0bxNggDvYz5tzQPaG6jk8XbAM2owS4DdjOa7RaC+yfmf1VGSft3u
luf6G1QkTFBR/PG4wgUNwz5ORBifJZ9DidJlxAbETgIgV6qZmW0GXYo3p9SrrvTP7/Jni/7Yguby
ru1O9YJwh1cv3/t55XTJNoKWwIF822w6nMaAArvwzZlVr/Rftv5zd2nSMDfb+4rvsB0m5hfke4d+
DRt/4d8Ek7dbAy0/u2AlddDaTwH/3rFe3t3A06lxPVbnw6oOvUyqhRrIq2eKOSb8Kc4c7MsV4NMl
QXThDVqDM+Omml6T9Crl0BjURFHGiIadmv76+3t5RVP663s8nQhVQ7WNS704KJqhqTKhabDOySfP
GWygbbgWQa0j8+IYv8F2HDPcMfjoUPzXgXv++eZm6k3520d6is+34+JeKX8Wx07A+juvIQHWn+r2
zeDPkKixHawCpnZGUxOyZoqVGX2D8A8nuwNHNFFxVz1l+x4Mqreo4WtU4r+qSPsplK4t+3yz6wVU
eYwN9+py6g8uk9aV68GJ25xiv7+OV4mGLhmaZagyNEnzuVg/ns/b8/nUuPSG1DnNqo81iIUrKaZ/
yhX3q9qPEA7Soit/SX/styroiudTypiah09iL/K6sROsUlUXZV/C0RweO3NZFugeVykTsfY09lqI
qxaGONcMfdlhCjbCNTbhm22v/fPL6mjUbFq7Ctp0xX4Kx9rcqm6VCvvgHlBF2SLbtwzn3M71z+6i
g3SgQYG06l1EVDDFom68b8kmiwKWTHqMmoBiaAHKR4C5dKdzT5bY/NoREzQc2KqG9+5bv6DK/bxb
9ZmysT1bK7uaT2quhBbj75TgwoyIuQrmQMKeKKbTGzvD9h4YiePQHoVeSV9uyHyM6Di4B78vgxf0
be5GVlXdUgzZMqWnd4dmfH+299yN3LGyoYT1KuxjIvdOJLswmW17MxgHmLg643zThlNy6d6iPFKT
aIVtLmOx3Y1jO9OJPxjsIsX3jm5AfmPXWFbrEQxGMlYmaRBsPwNym6ubOj0jBAGCTzmPYGjM7FJ8
a29PJa2Od3/v9b+e6k858+MgKE/G6mFueaq+FmxYEduJGDPiLK/mMC/aHE3Zn/QZedlF6EXr6wL0
aJFK4k0R1zaH9A7j/8/ZmTYnqq17/BNRxTy8ZQbn2fjGUhNxBERF8NPfHzmnbqXtVHvr1j6nd+9O
Oi5g8axn+A8wlBCecXeUlQaCdPY70Izxd6Hx5yJfQDP3ZblX8gcgEYSAbOO73fcEEcuzt6+25Ebj
feUkHr49YFR3dmR1hSuNUihsS1eUfAx9q6Xz0P7L5ekUB6pvpBnXzGlzj9zD6z6AyUJswY0eXR57
Ep8/l60YLAlVgOV+6rX7iRwvGtkd9Ig/TwHU7ePR2Vr9XQeIzH58fpOvvX0qL6Vd/TwVwv3GU0Hb
9uFYPfgK7vgYj8HX26cxrB91Yq4EZgdIwTK3+dpUw4f/n7QBIbgYz5izc/5EX6V1sLf5BF2jBrxj
vZFRUP9O5JvnohsW8zzNEKWXw/Ri7lTJyICQMujudHoSmDrBGybemCX6t5K+0ngcRQGCL8Fy1Jac
j+c0noxwbcK3rJkYT9/tlF84H6xIETXFlABNELP/LC2exVXLMkV7TuZHb0q3jZEmDehmG0eBRTen
z3Rb9UcPt68FDlQUxgEnzB6gEbknWLr/Dhm/ZFmsBv0P3TIlAsZ3M/bny6Vrupko5ZPs9+7VTmbv
gaKXuUtJyonQ9rqJs5I6z0XubJE/fBfs/051/vz0l6dzzPbm3rzx6TSZRceHVkQ5+fTn6/sAYm+M
h1JrPAaUiSa1vSQHg+0UDY0m1LdPT+/DifN4gqQU9G3UvagVLQhCS+cd1OWXvFgTOV8lUEff0/2X
LsJVMw75rVCIQM/edK4Hi8pV/J7q9SKBhWld4C7B3W1/XKIuBJAQcfmQOdWbN4698Usg/LmMl7sl
n9OUDjXsHHnRunrzebaaT6dAHtyWHDQ69PQ7EZjVRgiGWAyt7wwZrzRF8YOo3N0H+t/2vnSPrUt3
wZdkB+tl+5bbPSaQJJP9du3PtE7f8ppj9RJE2Ab0oemSaDJeKjB6d3Mq2362CTwMCvAmAnm0OgwP
T+9C17ERfIO5tVp+s9+yHufCqPoahaZhb5lRx5jpfm+h7fTd01H/zrd4Og0+XFE10RS/k6MfWziT
6upkpvBDEHdrejz0mXtlW56ye+ynAq5lobhU7nHU17xZSkTu4N+pGQ5yKqV3bVOMF10Ha4+Gr0ez
AV3ukEHjm/fst7SGsbZhyAYoX/kVrqRXh11qFOeapPBsu3O60rz5izEzlQgNo74++vj4gNg9GlHS
EHj+/em/3qKfn/6Skuqn9GKdj0VNdQ8XC2aU6dxRaXy4dY0Di6r5i4jIODytAwxRr/5GYZp2YUMn
lLz+ymv6yujthufNpDlxQNy8SWC/MeevZ/zPBb5U/7VRPeRLygKnJtNEBLkpMaiCe1GQh5sviFrA
oJucI4f9KdsTevOMNt/cpN9eL04IC+StDor/VY3mctHvgmQmwH+nrY7WNEF6vYa0Sofb7qufwyiC
2ggQuP+BsF7tIjfp0AoYSAxlRqM0dpgovAvPvxRdmmiwpZl9KgZJ8cthActTW8qSUOFdRBM+FDgf
8OPAzp6sQvY2es9gJV2UKOwLad3FHva/cCDlBUVP30Onn0HoE6Pzt5Fb++1cNSRydMMyAWu8QlSu
Zm7k6VWrJhb1aefSHPN24o7uTIKfbu1Ufg0f6mkjdc9SNrq9gH7lCJ7l5LYMTai2v5ps84RrhhbU
Pl4trBb1SMLWkn+aORGBg8Hmv5/xdxPldZ/9XPbL/bw8kqNAgVZNmokUligeMvtdlDBRV5F8FDf9
ffjoGDMtPHoQnboqaurIOyL0kAWYbYz1YBeIAOqWgc6TwMGVae7VlwIcQbgKLZYxpFH9xGHLeLMx
OgrePkbM2q3i2r9EfEdQb7QAP7fgEjWaK7oPY7KXAUXMkNuVW3lQtz4HaXAKMF3q4ueLQqMVFv6/
7wLiab+cJD9vw0s8uEknI9Xvy2qSY0hjuXq884+gOFO36EG9xqoK4HcsB6pThnWMKR0TrQbRWtH3
vXJpd5c6cMItGNwbL8EyvPK0EEXj4KAGCheZJ8Z4aq2QaPY4iSbPtQ7VrVxzExm8AWpyzhNzPLag
FicRGuBOw3ts7keJdxe2dJAcMcCBynWi3X1z6hZ7gq0j+o1+TUJ+9M3fpmvqYYnAJlJDyTNBrZ39
u5vHOC1FDZcF/zYX+ymtr3tI3ACMQz8+eji7icReK94iL39BMPGu/nglXmJYKh0ymhLcVCwznO18
gcI8QySwvFSAS9DAgHJyZ3TmNqG52eG94F0AAd9ycoeN3npAhf9cYYHyBrWsNZ/7155XdV3l8FFF
xXxJG9TzJXsWN9BkLbK7K/TnYzg+CW5yYqyKlg7o9XI9HI/L2bAXVWuwJs5lAcF3DBR52O93PUfq
lIsMkE4ebzMUc2HEjJSjTd13AN/9wFvBjsHgt94cWtqvm/THul8aTmX+kO6GARYPXvq8I28ze1oP
mDnbDdd8fGKGM9z5ptZgw4BOR01+CNMyOjt2wJB+cpHskQgxgBpoyxK7TtpdTcDNELLftMakb4re
v27xS1ipVSFbVpdLc7rPW+x4767biejspbAnV/Ts1vqWcmMshRUmRvY+fto9y8cchzASRf2GKjAb
BtE+HgO27dBtnfcWYucekGEeAHaBYYHl2oyVO51bhHjY+NoBSj40PN0dRr6ftBB1UNzxmKlxO/jo
Sh0hXqH366cDhtpxV3Jmt63XjUfgCMMBcOdDuCJxBn6S6+gr292nBwCavYkWMwnIY70NVdIUF7UV
2GFZcLlFDQN/8PnvMKQ3d+Wvu6Yp5G46FQg9H77+I3GrpePjcpJPzV07Umg1B8l3Un3g4ABl1+uU
7UVvPJZa454W8ripkHxhCKH2OUQ94uHDrd4Dw7O7GAHYMEPjMD45zE6mHfwJAP6CHjs4IQLSzMvG
pvPmqf/+0P93+Wj0/bl8XUqlZJeS0pEudBjborrxBCgTNSD4KOnQqP6IQZOPJqwv7sJ53TWpMLj8
f99G5dfeA3ItHMXA4UXjOwD8uI+PXWLmRSo3Z/EJxNjRewTsLT4akADU+Cu5/pJYfgFQwfhE8VVH
cuciZ/ATaE3qpz7mB+ExXhi4TtOFIA/eeRDRJLdB/SAwZjcMhH2jiL3Gk7KFjyoFBWaC/PvmPt1i
dHWQC7BLN1QcPON8yDjexbu5d+LsBM9JfqzAOEl2aN+jKkIicHG+0NnmNEjik71pf5cmIPebmcPJ
of3o0J9slM1wtWFYKjFWbP46jmz01naAIyzkH7Ay8tE78Uh4mn8evkID+gnqESCXBPObURvzRT3m
sOF0quzZCY7C41vYpEHEP30A72hcXQLArTE/1tfdOwIkQLK0xpqLJMUZr6FaOxjLes13JXHz0QKH
FSkWUbLBus0aYazSQyrDCRA3qFwuCVmSsGGoVU7/zFb42OZ2AI7e3SCa4HqzGcZGEJwTGFwJay0D
hQ8D187foK8jMlHBa8YNUD2z8YKG+dZxCQuAR7VWcwOONBaRqQb8Z9qHLmoQzQUfib90gXJ3UNtT
J37SmYMxCHuZYWQD37y6H4U9AzqOrvqKHpLssh1znuCSnzNZ4T/oixw/JdgRjXUdCQZHd9L8fZgQ
fKmhLFkui3Mdlhk7gybru7m8XnukBQ60JmDYgkUWaLWaJBQg7wXXox24JQA3S4P2xJCWoQBC5e6/
97/8W2llWDRTaKkolqS+JDPKWX4ei8vzP6now57L0BkY94PYrqgZogXtbYDz1KtkX+4k9E725E0k
+z2f+rGEl6M/Ox2zo5SIpJV2p6Zx1LwOTRbQ0HrA54IkYTe6eJjZk1XMy8TkKnXeLOIXNCTlr4mY
pqxrkqJ+dzF+hIHMekiE2Yp0ixmhjkYCXl0kdbflyj92H/dh7V32jjx9RuuTj1uw4BwYbd9VNqzA
EXqQ2Nr50nkOr6ApbWsxS4oBhwNdf9Q4ayxUujFWmDjLwsGLdd7KacEseJIu8s7DvkIVcxhRf5re
af7v5/v9/F6PCTRxTXpmyNRqr/OUQ5nUl8IizrbqAY7OnbRBc0GRn2OzRqvDRp9hYRAOIoppToev
xGhoE1iyIJvRbj+Rj7kN4i4rjhUU1hMnfF876n9PTrn3P9b4sgHOR72AcsMaC/9s03uniG3EZuYN
bor1rYE9nHprwNo4UZYB5xYyInHRfs6xgwVat7dpA3Dfr4m7b+NkGs9K7972PHnpx12Exc99Cl/k
ED54VQvnRtrlfEKHfFMBK791Un5excuBXGhn2bieuIo9AjwgaBeNhsU40gCPTYLncFM5Dbb4P+Xl
qsn5Bod3u/iXUdbPO6m/nqrl8nJQl+fmae9rT0D5YbSndVu5veEt/Br7C71u8oTWdEBGInCacsij
d9RZ4wYSZw4joi8cuBC3wFDSI+LNSs3/yM4OndRR+CZD/cYkvO5MsLESObWlKvp3RfDjjTtVtZCr
KdU51hscXU3ihpY8i90P0d+6ekzPUagpRwjuO2jlIB8+6o3vncimh5bbXbCGM2s1o8uq+g7zilXX
iCuP+OsM3GlrfuwirFO4N9+F+Ad4n/a51+0WxOklBzuh+0PYXm7eakVwJe95k94YfwMyNFSHNZE+
pCqL6mtWISd19pD0I+nNPe4YGALQHO5wq5co1LtWgcHzgsnmGB4YreJhA5GGHbKkZtsKi5m1RGEE
ijjwPjqGX0UYnFrBFfIv2Vo8yieAnUdbmm2NHCno5XXrRr4md+5UQqG7bY6SBjeuDt81C/VmDvPX
I/txVS9bHF7NDa1tjJGuMU0mKT4a+Hpk06e/OHu+jdSn/TWMeuvFQtiANm3ASllTYBQhgeXU6ldi
UB3i9mEKShLLKx6DPse4JA6hMAzQHvWU6HOQTxKfZjm+h++WL0m/FUU/nsr3IfBjyxn7fYXCJ0+l
8DW75KZhh+brE3gWaoADt4HBzx1biZ2D6/fNlVTvihwSPPImjxKPoTQv6HrOyY9vbTTLyO0azh8T
hmh63E47gPhv0QLDaRRmakfosW1dKhEz4yRTZqA+J2dOCXPfHVqp+7h7SkfsBbrO55kwGnnkRknG
UTl4/DCMyhGCwY8U7+YQ31oQI2itkG+IKLfAPeyNJkWsYElom4RmaJjqbJuMPg20/7GQoxWkDjEb
ww7Wcm+ag+5PyhQXM7P/A3vv1yPm511tds2Pu7pLqp18W3JX+eG4UxthLdH+OBZ+Hc/LJgnDEQYl
CKSGdBc5vZPiPPKNUfk3rm/+vHqdIx0uw1/XJ298HvBGkC83twq0frBRyFTtu8VtQWpKd9Gtszog
mnZIe5AqqtAI7huyvXDzxDHxQXUD5hTs2MpDqKf+7LcDT4s/Jkwuk9GIlNEjgXkOZvyt+SzIWxtx
1LfQ7zgQTjDYsTc3upVP0mr0olKyzsI7tpcg5hCn2pqkQAz2O6TFo7Tmw2dXeNtdEjU1fH5hZ4pk
CiVyAslFwUOHOeIkHHES5G9SNvW34/Ln/W66iz/u9/6RFIKREeSbaSneLVsDkQeYGs+IYWkIqARR
F5CETY1vM+/RMB6xBcPvb+yGZeF0i1ho5PWcAXJ+O/TrAHS/m9N9E87+ihRyo9etcCZKr2Pn4+V2
vVdNO1gM9pST2TQBmld9D1ni6Y6R+hznQpHKinl0eXboqvRObgTgsUIJ1fn6hsTIJk8XUyk7P6Mh
ffPMxGU0XZ3dD96GjIthpt5tONvu4Pk5FcZY3zC7HRz9t91t1ET+jnyQdCwUJgAHENJf7jnM1X1a
CfUdtwtSFA2w4QXWTgAjS0SnxvCBiOA/4tZYjYYPDPourj5AZ49MEVYbzyZvU9t4a7rzm4qkZUlD
lJE2E7Ad4KxbdI+fvuxAtHGgwpWx6n5RO3FYHO7EEDSusG6GRbZBCtIVqUz7azNSo/sdbY1yZnhf
mfOdr5GxT3PUmjbW1gjkHjHFGigxYlD9pexi66JNMapp7NITgq8yoKOKarXg1ol9WiS+0uc3/84+
FfmXiAsLEw6q0YiGI87x515dFtpDpMq/w3PXvtfeO/gpZREkaUpcx4C8HBwiuUlLUvccPCkkPw40
YxoNTraLHODF1MOLjLGcGNw47HZ2FvJn/r4BctEZ3MEIr7FwDg16hYl7ObspYqeqA7NwjYcsLSW8
Y+1ytnRrDNBnVdhItzOB3MjOrW+Rd4jAIqYWFfb6EowxH4VbRO3TykVUpZ1q/PTv0wsFM/54rZ2v
4NU6UUKU8ihNOmOaUkvIALCfCm9ZuBulaGtdYWiJ4MyQf7X14OGIMZE+tY3Zzr9/LPtpyBANt3fC
vC84t9lug1l92ZPv7n1oAGHGnjh3j16CyFHd+yDlrnEYp6MLqUAHkYW5xLJfIrJjeBca4+kqDWsa
TWmknLxLxaKuXqX61/2ktjAhayBHoNuejjoXcQiwuhKSb9TCgKQ3+A4iUY+OSFwGp4HydejIBFz/
QX8gkvMZp6HmSPzoTuLWIYZ41DBQEBo9jUZERwzMRdN4+tQ+BFSx67RbqZ66QxrQQwzjvDXp1QVi
98Zer72CUvzBX3s0IORKss0KblLWotpBk9guDIe8vnJxpiqol1eF9/DJ1BNqYXPYcBv53q3QEofL
L36ErTJPYwNfImzUZ1XgqaMlWf1yuHdlhGa1z7SDdWpJn+GGpCcsq9wRIIx58bKHq+IA0OVAHJ5w
dnOfowvzOzBltVv7q6bwZGSAPU25ASfD/z9PiJSCoH6XhvwGe8Ki5BtlJMsqAk9/vhOl/LgpdWHe
muj9abVIbOkH1egUehjREwSQAXHpiyCAArF/eB438ocIYjkcLlPk2oEzT6X+v19U45cz5Y81qX+u
6X620v2u0m8Njrf3iLUNQXkx/RzpszPOFQYJRUG4BhQFnxkNScw27wHwSjR+r/6h4bsg888Qy9gz
4riS79xiYaKjirI4I0VrxRpis+3S0yir49qVPIoyd6s1LnJXrxXSMmO/0x5rFHMuwwrF1QbBXXPg
88DfdPy0X1JzJoLU+oaOqDtArz8vVSoFUd5Vyg0opk4rziD0LJBsbehIDGv8dY+JlWNG444cdNbL
6OtKZ6sEg4ZcMPRdmW5M089LeonrtJsG1q3pjkMsNL1zi/Z1hyT83w/nt16pKlsyBTxeQsgbvdTH
1329M67Z+QbQ44Sw9TLA8zr9rKLUbXpaSzppWMBNm0HavpOHOROmY192M/cxSuYHD1F9j0LIleOt
um66i+9wfHKzOV4OezA5wCd1gHMWC/zzjspiqRxOlnWdCC2BM+9pGyrlDtl0QQTMYlxZA7HvFVtq
8LymBQZjpeoe53fyrsm/b9UvnBlkAH8s5eWchoEsMq9fXidKTx/csRZz5G2jZql6O3Zl0UJNI20l
44cMyZeUr7ds3+lvM0t6RPgKWHh8vGsL/FIzAVOS0YxDLUiTxZcTsFrultdKOF9hKB0iphpT/Jph
4+FEO9nzoILKctOWFDwRLjWd3WyJrTmVnxaroWj66jlKUHCSPJSVt++e22/IHI2RloRTjIqdiPFS
zhmaUIrH5FFMTnOTIlXmNiE1e63pfe1b184wC1KJF7vEFS7Yk0UiRYwtLS5u7eux0Z+M8859xqSV
Tvfn/ek+P948zF/21c/1vZK7koeilal1LSb3OOOIJp8y/MviiamI6daf6ihHFW+hBBb3Bydu/95S
h8ZY0703y/ilsfPHMl62d/a4XPXT7lZMYDY/E08FLtBV3LSnfzy7CEkYCyxDnDTWHDolcM7eKcw1
b/fL2/XHx79s6ePhLJ9vOK1RtGLVhcUP0rm34N/X+Btw+I8PeTmTlNsNIU2VrVBeonk5fpJmBbub
jUpKKzl1VU/bpJ+Gb81UxwJD2keUXAkvQTY5d25EQFQ1yoPDqbs3gwy/qx3T5odrmY40FTEtjspB
sdiPKIsOBzSv8CPwC3qmeBV7S+ctD7l5of51v16OsrI8pMda4HHllW+eXD04hicyrf4hQowtdzoV
/dtzXGZQq9xn97FBoHiPW+bZuWO30Ss6g3/f2t+aDuD0TIIAkzpDNF6itymJh0rWCnbx9uIJ+NEI
XQFfUtGWujMQX5l7HSW+fm4UIP79yd9FyeudYNxqNmhwQ9X/0mMxoWPkon6hMIcThS9VczjbPLLQ
WIK/oNRImJTkq7qteEc/7ajDd3nFrxePIh8fTycMdH1zGP+oVWuzrIWr8cCFfoA6etxw+I2bfe1k
sr9bG4Ee1oJDNoYkBpPlf1/+d23x1+X/+OyXyGscBDktm88WUvs+PYe9oyeqLhqVdE00Z4IP8Zfg
vjusf7/pPz71ZaBy0IWjXCyly+SGCvdzrGYO7fXOIQvx9h3q9rKXdwntArMfKzK7tGukPnDjd5gw
qYkK/7r4l11Xp+fD7VBz8XpAe6BdUWn6OPj4YltGjn1nV73/x90GSggcVoV6gJjTn0/6UmcXMU32
Fyo9JH92LlxH5CQWeqTSuHw+3FXmc0a8S6alX7I57b9DG5z4zNdkujKqvM5Oas4eb2w/RJQ/EKpo
TBEMUKUI2qfOvy/0NwjyH5/4El/u1TLZ54KSTyhO3fMq6d6ZXH4rjjQY+g1B0PmC1a32wEe6FpoL
E3gDgwHbjn5F05xdvhch/aU9Ych0nFVdssAC6C9bXRazPUZ4ZUpJAYflTFJLnmF3xlEZCl7S6Z9a
7WPUheNhkvd0Y3iftmu8QYv/1vNmEQgOm3RIgMu8nCGFKKA7qGfphI/vSC5wcQXu/s6PMABfRvKh
X8wAktLgUd2dW6AxePA0wz4fWhkM+PLrvPs8gH5jNp3EBzUyqk0ZFuLR/uL7v77ysB8UXptmHgPf
yWONsbDp51m72H3qVXuvRvJzrVTB+dTRYXtZ0+sF6Mj65KgZ9ctB+IJK1UJ5/eqEJomx/e7U+S1H
/+PiX3bFxdJM87i/p+xD2p4NnL+B6NH7ZhYODTFV4f3jSFPPpcyttA5+iHAMHDEKZjZTCWcgSS3a
qE5JEpaW0Q5yyYHD0Wq/e0+1XzoyBorCMrno9+zlJT7tLvpRUw7HdKKMgLKCIcRU1tbF+PyMdoVL
fnNzi6ZcwHsat2oH7IxEIFuIq3XdGTdSIjWCo84zc++PZuIpYXqVoTEKf45e9KZ271J/ybv3MKOP
R2l3KypuHaB3h95BuLWiLT3+f7+Qvw29LNLrxhPP1Jhgv4Q6KAr6M4ErP8ktG4XrM0KjDZGrbCtQ
Wo4I19MPCeujd+bRYGxMxMW5l98UjgJC++rgXbD81OgK4QT7eUYtmIkdEnDtU2ovQwu/boFzwzFv
tih7dNEKHLn19WOOj9DBLTMHD095Vqo04l09De+z6uY+1oVgY7X87wuVpL9fc+QATKoJSleV0dlL
JsqfpYfToThNLnQg57vxoZ1Mk6G0kWknXqYFaPXRNRYCMVCfkbrlK4wx5o+WEJqe1Lt9JN3UN/sn
v/Cv4Ynxada1htS9/PuE9qOJKm+kemA2Bzfv6aVdKZRCxKu8GwknBuOu4qJSyzweQIonwUc5+3XI
DChSe+dGvfDWUiOrIzgK1EFgiP1zdIlEIJpSYE0Avxuxjlr9A8vEZ2DsnJwxGEMSgBFyr+FLnRAq
pAE0lQFD3CMhLj10yYN9T4GDcwqhuEykd/mR+vfZ8eftfDmybvLu9DhcLqfJvbBPsr0fMqM4DnHm
yqGdb82Hm22fn9YYS+0hxvBAqRQakbdoP2FbLI7900wewRtN/SLkggrnyJCx3uxPPimwVfjqJiuR
2j/ggq0c7HdVwS/jZl2XCbciEGKTmPuy+AQntZOhptmEnlDaZn6FRhMw9AOA2wj6U8dAG6VRMwnh
U1TdEbjgz89r/O8d+Qs0nkUgO4fQHu4SdFX+PPRFNb+K1k1NWcRIBI7pdB5dka3Si44dPdoIh87e
sT+csqtMm6YP7M3Brt3aT5Ex+wSoT9IJ8vHd8EFpYu2fuc+fq3qpa5VEEMrcUNJGippkf1ytGzWp
vKfMxsH+QheALiztVPsDA3PIYJBzOtn6Vnqnr6bp+I6n8w0z/8dyXhtOZvm8SnXGTVJBunWi5Qew
kUsjbBwlAQoaDTVfnD1ao9DqNwSKN4+oOXX/+nSQAHgdWYaMF+6fj6iq6t2hzKV08iwaxpQ/9s+B
Ge38LzTzGvjKBQ283ejr7MBNpyXS7nYR+8wRil6xfZmzI6SAX47YlXKGh/9eG/v178WplESsipEK
Dg4v++dR6VpxgmI2kTB/bPwI0vH96wjJjNMwSv3Kv7akD74W4odHJadTXOOzcsc/6RY9x7iplW5a
Md4Ee4238ZpZrenVIRAXr/Z2X8duMT6G2M9FImi4LzkmHEZFz8QsLLOt9n6kjR9x2U6yoLy6F8Id
763q5B/XTtLRN5h9HF39yPt0DIXNaYNyqNLicJFhBTCBXeiKffk6XINTj4FlbbZvTPHbiMJKId4h
mZ2jpZp6YkcvmmHArvnv58FJmRyI7rHy5NxHtjQblMtAQ4I4Uun7tEqOGTywICIuo8fTuaOgJjlX
AmN47AAxOozOCxFnUrpHN77FPmEmES07SptvJMFPGjp5NknHu43q3lbPdf1JuwDszGgZGkPJsg+f
8DEm+EjdtkwXvuBXLj8quLXHCDGXGMoGoU/WCcPYPcxp4+0XRcviai/8Ec4quo7iotV6huKgGAsb
5CTjE/ZqEaYu+rc3DGWNfZmrzq4YCN5hW/QsPmp0nOzQ3izJ1sL7RAXU0LnXuMWm7dNXcXQz79m+
RRVJHE1lO5/d+9b2FhRTvc8EpkL9qdZxKrSXU7lfrRjpNnTmEwrAQRElreWk9LOg/lj2tK0eXSfW
0JzvI2nBMRccG2i9MdDHyz5WTEqLklf9THAJGpfMHLTgQU9SWWvdc4f7pnN89cp4B/SRYfKn0lZc
Pp57UbXI025rKcBX+Qhsq3tciB+5V6yk4XGAUrJT0BT2wPiYPO7cnt39fJZgNk/Cu2cEsrr6smUv
fdJfFFETj/ZnGiKBMLjx7LnfPsyNsThTQOrLG617ejryXGCMDko00D8glKv0LGS6gaAkTw5fzs/N
NDSxgrPG8fgwbLD6fVVxlnvbVBwFFxq2xdV/LqTtsndEloqaT25nViBsT7GMYwX4fa2wd9RJA7W3
nxdd7NjywslA1T8bzLIJkBQHxdYVy4LJgVk3yIe2EWGwl9AX9B7YohUIeWC5hD0YzYM5TTEx3lP6
cDkr5cNA4n17Z6wm2kUdZAVWtA2RV0F2qxndSP3Dgi6r4SI6cK8RIRNIzGc3VrTCmEbqGHfSZYcW
ZDMPiYX+4YuFiCTCwEq/vZMSJuxzGm11g5WlI4bfnp+wRoR0Ql5/wc9INhfV6hho2+NmuUa1IIP7
FD9CsX0N9QFTKXpbYCm60qrsKEzLbPMJmrNltM++7kP7zevgulbDS5tU8Hp1k7OfD2+IzPcVUHHU
V5sy94Vt0aFlA0HieWRKxRTLADPA+IY3NnUkoDl0CJd1aMFaRoT44HDN+dGWPDlk1HGlIN47S9ku
AiEuBnV0L5Ehs3FXifYfaI6eNzWxZnLsycOkly+EieKlg6p/GF+mVYfXdwnGw7+Mll/6whw8NynW
hNxOuXtZ5chd9MmBtTl69KdJOTm3xJBWC4BKR07s86we1aG+5plcewnH8rVFGfbEt/rQLb8MHK+I
/AkC+91TJxFdLOa8Q4CML4pvqnukyYeLx8zom1hdGbFCu/jiPdrchGt06goxK+dpyq1dS268fg6k
1W/YGHSlfzswFPxXDFlSIGW8DG8uSVJmOpp7k+VX7dE8AUKyK+3z4jw4dhXY4vGhcxosuzU4skZ7
74hxH8pwa2aS+uIhQlvSIn5/+zh9LNFdEclTg7J/Dfdd4g/Zn9gy/UOsDvLxY1hZRFdGlgobt4W3
Xng2qSHPTH7yDQWGDJ7hI4V0q1FNLFJiShsjgA8tt4Ve3ZV6herm7aqkj6pOqxbeVGIAX7D5YTGq
Ao+QDqgQZqtjWMCF6tQ9rHaIWH095higKwbx57bjpbeN2k8o1GhS6n6J8NVM6/blft4SBOc8fI6v
MC4nj2BHJGpVpM54vSlq7xgr7dJnN1J2Miuv7HuXQ0qieNvsRhhSboG6gzn3wLacSdmSodLe9SQX
oPs098ssNLx92/II32UIrkbTgqxb9Z/Yu/mHOYiG6MboBr/5u4NTz+Ps6qsq6zH6NTksuIldJbez
adY5DzUjZA/P6fBJm4LxVGIbrV1PwVGuiOqB0TNXVZhE3MErZkOBItrJsylIq3bK9u3n7X33mYKQ
q0LxAxrzNXXOpG/MHHWHJmrqihfmAAVOGhX9Z3/PgJzDonRUPHFqeykQ+OOdEKtSUNb+UW8954ck
UOHWHdq6GMD2Bchx2HnVybeYwg9SwuU6ubtnQoLs63UgyJ4FlSMUSlvOh9LTTdVIGWoiNybsP1Ap
B5bESClz8l5K1GFs3Kk/DcpKZAb7u6G6MXeAad3letcpO7XqFKariaF6bJvLXpV3zap1fvqPJTZL
9qmYnpRYSgbVeXQyWvtrdGZhx1B5uDv614UvRno/9WXm4oJ9/tI4UVAippt+uzrFSMXHt2V+3rGR
zlwocpHuc0o8NnU7mZcDAo88Yy9IkxRZl5HknWdCqGykqCGCXZ3L0XkujO0jMmX7dnGYueozoZ9y
HgNWOwyeqNSrQQ1A80GF7BDq5BnPdI1r92P9fISCTCgS7m4munsJU8lAuvmHhJfJuX9e2xdfXC97
z+mjzQgYyBZH1SV1GArkX0CPLp/3T1TYS3s3EEz3sncbtO7SvoGIZ34Y3DB0kikTbbm3W7ogHnBY
g9e2O3q78Aq5xqm1QFrtYiu+bKo4MDfE1scIe0Bt8eBIaInjPDA+LgTo2+I4P8hByQCbZezdCioA
4Pse1b22MmfGR+aetaBAiRlxyM5+u89clCAK5N9Drp8rF6HFLcGRDN9Nl4ha+t8tGSIZgAAVnJRJ
K+OllLOU+iFlOznDyBJ2qit369jCsPju3wGxnT0llHGvv0FkqnwlAqYTLDtZqAapnwRFmLcBxiBC
CDMFJ7/cr9oXT4+N8NZ6mlT7xawMZUfv7AJ1CDU7zEJAKUHeA+jeIvX0j4Md3bhqdgx5OatIaj/b
h48HBAjmNtPLSmUIz/3cJLxYpBha8yv/06zm18eWP8hubX5b1b6ySWX+SNkcZFvZPLb8l7LRNoeS
fyX5ZyYPbrdYP8bJ0xEhT7XLk38/hlYRSjTIDaaMEef3ic4gIgZzDs79ig4FDIxVzTsw5nf7FU68
378c4JKABVrJkERX1J37ldB8BR9BwC7YCfLNoI2skTXidxUCwvxMNH3IA8GMz/kwvq/i+/iXNRKa
bzrC7G6d2tXmOOUMfW7KOWEoWS0X2KQnpoMa+RI9YsOlrfqMnnlHxqDSxWxOHuwURxw8GuWAciMO
pJ66kL9/LWDi8Nt8Lg/0Tj6/xir5TXRpofESNn7b8Ud7D5G1BgZTRKmT4f9MVuTsvEbwNfMekFeT
cBk8Wrfm8TLBT9wqYGYBvbVxrsw4v9Pg2jq3hGgXHxvm+36IJa1/GBiRGBadHSmP5BmAaVT8XK8h
OVXmte6wjKwAigzyh//D05k1pwplUfgXUSUgIK9OzJOzvlCaRAYZBBzQX98ft7u6bm5iEoMI5+xx
rbXnKAMudauIcP+2aH+NxyK+qPxRsRiUW4kX95IjOc167DBNdi05WfC81M6bckgaNufbKjPvocYg
o2SJbiq8uBtJWnnOw95S3NKW9yUzGCfhlyV62+VhZ3Qemty+xmzjPCyskaEED+tm3lYqSRhpGE5T
sSqvYuAgnIgRoJ1m2XuS03r3ZFbY9bryun3jCMvURembEIuJ2rPcZOKC8TFKv/Zru3fIx0IhuLsl
Zze2tbXqvSPdHfvicexTiDlCaPWbS8d4G+34cXKmgFZUmgozX0yWg67V3RuYrxPqVsWCKwDVNQdi
eFvWy9YYpn4qRkUp42F8sLEMqoM1y6zp4GEIxywAgMRM0NxMHcEAm4XYuLzIHZJAJNxr7tmIQKsM
nuvMGvOqL09EQiHnNzmzVCZD8InuuGJTXwyFMFl33PlyIxitXQEGKMA1trPekNAZrZi5OHJeXhql
pySAhE2z/utoy8IjWttzvh7NT+/pJP6b5ie3t4qydeG9Meta2OGNUq+zlXm7TFaSrYR6GK+ETerl
FlNglw/3yTrKt51DP93XKIhI0JAY+GzkbnyKPWH9vKZhZpLgLDojYShstnqeG3+QQ3obepD5Havv
YdyWzyG3Nm++ZCem4twWlZWy0O821MrFnbpYFqR0havt/Y9hkg4LOng6z0u11cNuzwRKm31iaevf
muAyW6oL0RJQgdJDTnuemoIV+2KYQvVmvOYCUAy1Ltaxga1uWHCdn5n6UlsSbpl3qCsVu6FxpJVo
6aaKQKK27J2JMTGY0GRg1whzU0sEX1fS0X45ajjANgfx3tbNLeZU27FBjG3cFjENcRX2ydOr0KzK
zpnPDF9zgCkNCwHsJeR96r9mh2BzZmrmmGKYigwtkRnbozUq98FSRxaQ6Vc3rHpiQvbmef28ZK2P
TLQ+zILNDwPQLYJqOT7DrYfytJTN0oYO79zMHBVJzvvm6MvSppnaeOWfsFKhAXLFJSOZq5T8smUz
HH+mRrFx8xXzZaYMTLotFFOb4UGXiXknVkQb2nz6sZH5D/duqdHbrtzyLC8fDDjRuHoa8L0H7PrJ
IttlXFGqyryfm41+ifWhblUv78YglTayGZTj6pdsxYwWHmnoAOjoAjysZF7YLSg8/a9ZgnQP2NFG
Hbyd2knDNOzOXzdx3j5Xw7mv9eXTaAOZ2YbKcN3c0ryZiouLWH68xruZ9eplDdv6zvt+ovbTzGEw
mgkLPzF1HwRuKJvk60ZL9n6L+H6ZrV7QMIGN/DDo1eROLsDh2w+HksQsteodFSHWQu8+MR2KCbKl
pzzUzeN5tUbKwL+ZdJaod4hmDS5mEDd4G0+jjAjVrRf9PCQM5mmQBsPothTxBlOnYsbWuBCe2e2m
AeT6Nh77x75Yv4IirDYxYshslmEmNDlxsel20jVb5aF6rVlH0nViZ3yWB7dX7tKNNHiz78H757fK
HW72exAPQ0eG2j8ZX70T1vjMG45vzMRjpKpWBLjNLo7+PZWh9W9trkzoBpj9c3C63c1MN/z9P5dX
78QDvr3Z5cOx8k0cjWgZJCu+6fgZ+Gzh5//fNzv+LN+kocTmT1ao4hSb0bXbvVLeUXMu+E13frl5
yNPSTbqRf7RACLLVoJpH5el5BWsZn1hVAbSLIB8cgvseSHYJBJmCDoM45YNyQbxVwRrKUxnRrdrR
Nuzn71EM7++ZGI5X36PuCq72q4QaYmn4r3+fv8fxauzHI9pl5UUOSfdczR23M82VNxPZGHsqc1GS
veQzyoHezjqNir+YFFc4Mrs2IrSbq6TJI0d1mFiPpWWurTmAm/i31a3HFp/klajlqgs6JRaHEKzK
eHk1TmHkIJPATmgXGtRwKgjIE+rzkhWO6BSVbWmABhk4LdoajH1mkJTolAwmlnD2qVey61ODVWg3
fuuSTVljJjCPzA8NGxJTXP7YIEAHaZnTTI/nAwK4AXuewxRlNi/sJtDTRouFuSODReUO8Z7cYq5f
yEQh4sKxHdsKU5xJdowbMN53xAUfxiGDU3oYTwZb/ROwnpIqm+ytReaMF9Wy89R5udDYZ2QeHFdm
P5aUVL+WxIjrbAnh1pHY8YnzZDso5vB73SFvtMSfb9AQbeRMA84tkoylcBlsDLoHRraWqVW+rOF4
r/3LIT9vLQ3ZkAf1WejJhn6geOOoHLLe3gyGNS96JFs2Gq+S2a99vpTszL9bd2kqsf21RcIpDifQ
wm+vbR0z0Jv5GlhqOMaw0qqxUk/kQgAI3iqcTA+uNfEndmVVFqbMGRuyVTtfcEEyp5TZ/bLCcHSG
bBZLCr1wnXM7XtyZH30bXgfzx1c+E3VwDCF4AjtGJgbS9t3TrA5p+/9yxUVo1RjegflsxEudIUQS
xmegojGYADYrqigF6HYZWSjKK+ZjQbZKl1xYqMZrCYAcu5k5Es9rwNeOkN70v7AIqrmEyIpMeD/o
YpSYq/HihrHDpHGDx4vBDA43QTbfRE/ZsrAzIrPhpgLeAuR/W37/cvjsyrI6UgS36PJaJbdVnvdc
aV6aMm7BFXyxmKplNrDgjW4h2SpMc97zP1FGqHkwRZlxRrDNW0RnoMJkf/d5oPswI+w8UFaVU5ma
9yQ60oAIfx0RSRfIBjQPEXactSaNYjexuuU4UAx9ge+iR8699DLEXjImPY7D1uSzVThIwyBf8p5r
HiO5nU/Ic7zH5bu/Rcyfl7GpMQnpXnHqUxI1nu6UaA1BxccnAqmWZoTdkRC0G5WVWkaZJ1k9iimy
OfJKs45yptMMHNKXW68av/PTY7nq/AmlVYZPHvSDRGN8Jw/jzMFqvnfvHb2BN/lQy91OF6/eoSyD
qSMt+lxrYaH9VC+sMj1Y0qNl1FD1EFlc9YXeIZZOoGr6tNlfUW0Ifs+Uzc7U3I+R7VRvePS2Y6+g
9KOxTIkJ/Ni+49MSIo2EGzCyO6QuUhat4EOzN1gfFKzeTuOonmR/zce+9vr5eCVb+eaOz1aIDPRl
tRadCQOviE0MBlIE+XpI+L4HpGWGs8QQL1/z1v2XLJEEEVOlZEzamsLrbXcbUqj+QFYEOmBHqoRM
DLajvurr/zmj246fDU8s6JnuXj9SBNP0ikmvr1I0jtSTHGhrBQNGMRwzP6RCqDD9KGuJIT0jnkyB
Eg5Yk85eP0+Y1rYj8qRvoD9mY09w7odvgCLZ2JO86iB5Er/RXJVpOX34OJbpUlp9B7pKiS0CtCb/
imE5NN71zQ2M6r7eU4IVfmGXDI+puaV/+hGUFYZ/CxtgbGqGDGkutycmGZUnzfvF3cshQoBFwQNA
vjRvxpM0qrKHep9ylJzKHoRBsrBd5ZFqNmHlx4HIkBlGKxm6q4QTqj+kGDpnormTLepIZ2pmrnC4
b567CVfxrK/Vk+op6+4qBOIPi3Ot4Nyb3W0FHM6u1iUm+J9LZfLV7on50daCSf2BAP9jyI9Z6g7D
97hCzAx3B5Wja27Mu4WwRALdHtKFlhE4kgE7g6SypgZQECeJjG/MXfABVh4RlXvJunKFQDtIQxFv
KYSUkhG9ZND7yGn/qm1zyUZTIZTw0+NIDwRT5623nnRJ1oLbEmrLVhFKthSByHX0Nedl9QCthzRO
J5mb2OR2FZgV3WQphxUvSIjoqYgxtUa9HpFSaIyVfzox8mQv3CUnvlQ91aaG4BJE+qQa/G1FGjLG
AeLWNoz/Ml8uNinUlwppRBUM0dgFE7ggOPH19eQEDmUuOP0RqADAIOpJwy11eFnnSepQbzBGDg0N
qw4bVKLy04cUSQWskAEsyIISZFwUr/K/1tOPggWF8naZeBlHbt3YGxMYIDq7l0NxDaCc0y3dYRRv
Yr1s2evx/JWtW3IgWJIpbESuac0d4R+gi8ZUAviQAC1Srw8mHp73LOFfJV8LFY6XM6G+tjW/ctRf
Bdskru74usoVxWmOcZADpqGY6V/qKRZZK01a4CeLu1vN6Wh5DaK0PeWe+7IKHq4UjbjFEhE5d6XC
Cg4pYRbBpvS/VhYp5sdTnNh+X5Vw7H9/cCJ47M6T9z0hW3942i1yNzlVpW/YMGDsBlDkvqAz5heu
Yg2lieGWStHLQnjHV5ap9bx86MDd16iIBElUQ3wlryLJrp0OVi0KgoqLCQq/rjhoCfrPnfZDtdv8
RHH0cqtQfhLVPW06n8UmD4UfhUVUr4Yd0Jx79w3tbx17ZFfEHyMCTt5oSIbJHz4s3KlTeVhDDP7w
f7D4Q0bQ/ImORr5AKLAcbLyGpa/twWHjBE9FUAQ1UnikUYvEHtNN4qLUEcAVsFmk6x0Xki4rchN2
f7k7d+dzvDvaKt7EZrHXV8JKW0nHZHj2Y6+sFKoPWykcWfFmYo2Osi+FD1qJE/cbxaY4jBHDfCwl
BLUQJ5yP57n/gJTx4Sfi7FyGhf+1EyteJq7gwWOyMysOUsKBjtEHEgssNZHnpPyJmpfIASVLgXoT
vo+qK/sjRkaG93oebz4YsuP4eAc6u022n8dcWfHLZDsZz197YUWX/6gOv1WP7Z4vMtKeKOeqx8fl
9ZgyZPPCtMz+Aq4/OWUnHpd//QUMkDqeZ2i/4Giptfd7EuLt68LDOJ9/H4jqZkOvo9t228H9XvrL
YzhKf9HFRXdbfPffC40F6vGMuPnueZid/vdF3DfKPDsBqspO/HmDCxf3QLK6LcfDWe35kbiXhy+3
6HZ6/lVrfgXVhmf/e9q/vyyHY3z3VbMA1YwcMw04h0JEtVaIhd4Y3C/JXGkm5vuabiaRfFBwiBUL
qHe1AxOGjRuRBhBNg2Vj4kZNjSUhzwkaSCdl84PVIdg0MzTYBMxu5SKkYwzTNwadn5hRjoldzT92
Yam2HhSLIXNQ5mREw7FwuzJlV1rzs8QcRkCwpJC9b4if6Onwty+7dhu32GUsD50GYWH1uONq+brQ
7jES0tuGYsmdIixzBq2n+51eZMK+hnIt8QrVkI9BEZXaRROJtFGUlWg0vykLjl6wpTDQmCh2TCGj
JHoT56nBtfKhU2GcmQOVOF8XpMDffVP7n90bNE7ByzX+Z8h9HflSRrwKlQY/ASoqEz7IgwnZEnKE
d41OtbqW7bsDN9qnmk9+MMKiCH6yjQlHNVN2bpFoohx+rnyWr4c1XMrrmuJcuRG35PxcqLGpmhNH
syfB50eOElc+jYJRIJ7Gm3Qv+qr7Po5C0U8v4kpefelz7+nFj48ClFB23UXTWKE0sVicfK9DGAPF
uZKYaEqE3e0GP9H80RjKg9qLyeQvtHEeF/X4b68OsuIZic9z12PChpX33bOehi86AkerUcXGp45h
IDny82Kx3Cli1vZ7e0frW9ujani5B23QnNp82Qb34UHQnT7e2+tOddQGMexvb7SlTmEL+0KcCvuP
J21HHsnLCTjH83RzPl560B3+XdpA2LdBHcEYTk4JV3zyWyAQ+M/fKGs65T/phir+Sp5fuNFMAIsa
SvMbeahFbIYDvdYcN4I5aPdr8BhWv5Zd3VF3wBZcFYma4vj0gXyvy+gxYYZ8wxYG9pQH5FvrwhXW
/ZL0flOFr03m9PynVxjqDqMRNm/cxZMVkzkPsip2xfIyeIiBJzfUrZ672r9vPovLGMRKDUHZ7q3X
RqTaRnjcEEQ//a/7YdQ9KSaf283keg/r1YjHQ3BAV3WIo1M6dAU4jHIVX9sN9NdB5wCADgp/m3bD
l/cug+DGn7fjmUJAzTNbBEDOeBFmOJxpcw/f3Tf5UXbHO0y88wrfXPpn1FuNfccWlCaLfZmH9bna
CAccAD8dtpLOfit90W2AQN28nk2EeTEwRx7PCL4s6GovWZqfrkUKnBK5iBoKKKJIgWoJkH30Iewg
HIf4aH8pE77IduI17C2qIBTUGHOYUFyTBvlLEv10/Zrn1s2uPWElRm/3Yz182XjzuiP60VP/ucys
0aGxBOrMFEzXktksb+skQIiZ2vTT6q8w1ZAdDCkpR8+lECXHu38LH7vJtN1pH6YI3F5AEmidTNNd
voOHqa67AxnW8yCc0uG7/KquP4eYEC6P6LdpYRZQzqCgfJYVEUtXeu1e8wt8F21LKWTQ0EX23zTo
wsqRfQW/NvlNttoKSGyy/beTsAifubbCodz3ALPbfbuX6Q3u1SPcCg0k8bG9yPCxLir6WMd+Xw9O
BOOOOSfEBUYRYe5xCYPVb7biXgB8Qz8bDI/LC8GI3d+2bF88GBhermW7Ly6xG7vjDeezGp4GWy4a
IxUK5sjO3NGazqc7nCUnAvwWbPl3ntIUZSod+W89h5iEscjRGqFa6BX7kVUxKcxP/iTkkOZvARF5
3rkUpvvCkb38qniAmnQgsM+59LPHtnraFqUOLoS8quKZvBpMVMUgXeY45vuv8bXzVUWnotsw4edw
C7NwQGhw1elDqmt1nVG1i8RIOX3//Y8R2AomdBecJFkUTuHA4v8EgykESlrsRof3j+I97P14rXma
9yimr11Jp32lXFPnY4kehGa7XVW+Gghb4g/zHSZud0j9lyMdX5hWkVXamqOgc+koHCbBffc8POz8
XO2KHW9MiRSPtWGqy6+RWLUrHSRzZJbL0VLzbt5jMWZMXGPKVknNN1kTnCwGgNhwFZp5NpsxKVfz
YhzZJBgtx+uHfXMVrsBkzaKDgRoVV80TvOJccpdKSleDR33bwjrzifBooJ0paZImn0vEYQHLsTNI
5LE0ujOUmBpKIzD1rQFTN+yyZkuc69FNTwOWyZvKjLz/OkwWEp18AN2VW6AnZJ9p2ErzAu1V0GgU
OUnTh1Iyq9aTPYGzAm+A1Rn2hxhlrrKiN2OOwm5JFAAAkre0AF5o6QGyeRSP+0NK9P1ZTTwiiNPY
7/YtDPf7YeyNvQkU17EnrsdeDZnKHn6oetpGC+/b9i9bJ2vxiKQM4Gpkca5f1IzIUH6oYmNOv+5t
9QoEpDjEmbh//vX7YZlf4EE89oJ/M8pHUEDlfe+qLzXb5VheP/MfTdpqjZHqyxvEa33TSUvpTcO2
LC+ptOiYavCla/5bSqCqE3ri0vIuLV5js3wv7tWh1EKxRWBm9tCjz41Z6WDgDIAWr9eAXiS9fUWx
7BfkWkqoKB7EPggIFanqa9q9p8glcG8Qy3znCyTO8EB3WykPAB1GzXbSbO/i6nl3BSxpvngmpnhf
fJu9RCtLMVRYbtkxrw69Yg3xZW/f6PnUZsKtotTPWhKd1212Y6QkgJZtdUZAATdMSx9xgieDlF8e
BJ79M0HGlvyaGu17P2gQFGZqKqxlJZKwuVIx47ZKA7KO+HjitgtCFBBzWN4ZhSdMhyNZBWRNfVq8
55Q8hHXRoVwoLhXGP0neKOp/4vGSBq+y/gafFeo4E18P0W5AnI/KqKeve5H57qrxoZVAqvacZ38Y
zXz++KxAXDTCqn4ETzpXT4+AXNA2t8R8vhZYv29l6fnmzUjE+0KF9i6bA0HpyR+6TbxL3oscmYdJ
VPJ24vk43r0BndyMmpacHonFRlaC5rNREbboZznFfIZGo1wtriZAM4pw8goelde/UdrxPlRd7yZc
xnJbXLSoOaCtQVxTQGU+pTernFjibT22bue7dnkJQ+tdH80lyH+XR7egR6bN5LGZax5Dtd+F331t
WZhpjd1RypYNITWKH4mU6LZTRef78ImSlLHXjOfiZCPTilt9G+N7XwiLTFjJVK7lQMw2zWuD1Y3l
fSYt+9dSvttatuwS69EsEvoW4qUAUvMxbqnZ9zs+32PY2MuafjcpUbN9xRveKachUQOuvDdoM2LV
1r6p83dm1/qigCSjeToKwMBT3osbxdH9C65AOczceX1nn9as0Q5gTEZpyaBDQD6Ng/HT0ypzOE3K
gfVSqawJ4AKuer+Jxz6mhP1V1iu1Xn4R1EF3+09RvVvvPaQF6dQjPt6bRSYeylegUYZgsFjjqvIy
WST0GaBYaRud7m9vdEclXcbriq5TbT0RVn57D9kZITfW2BkNIgRDe0u9z7sY+RhDpzUF17udtd30
rs+ABILAkc8tQwK1oMM0MdEaRPIHIZQ5ytc8dQe0U9vJ1+pmSpBYf77nPDnEySLu/VYykw0hcast
s1GIjFHdBfFvveubAWrZFcRvlNB+szPoQPVUPeYySiw5W95rlunLJA2hcLS6UfcPVa+80JL/Tc46
IhSG8J2O1nG3GDXW67lsCbz1FXbiyVwkGp84/w9wWwiFk3XCBHJCd/gT52RifcBc/EABuc2KxzK9
zxD3DlCRfp1Kzch+wPto11HujpySt9maTbpofjSbHQ3GEgWsfELPQPnOUp8tPKFHxGn/jKzJAdhs
d1R/WX+kV15nJeAt/+6jmdjPq7NaLuXC1r3iuWLExZfuV2aVgvEWAb1zizpAlvn8t6ZxjRi81ywi
1Ycg0zq5VXpy5/fRl2IrKGLBelFyajkRF/CYZNyrBV4dj549Z8Jf0wUlKleaAbaCQoYfu1yFmzdo
dUyCsfvaPgOR4Jgg9fcBFvPaXuOlRI5PaOCONo/vgP4UYdKALEJAopsCAQONBP4VECkv83G1U74j
yttTsdp8o9bOfltq58RyHQbvBwGZ1Bkxoec1VfEFjBqkf/OaJYjXgK7CuJcz/51i72dYcuZPSWik
gjUFpkdBVZ+W6fwD5hcACDN+6R7Syru+wwej0g7jNccO9Vk+56bn+0EI8gI0+nPErJCRYVaSP4DO
2Grwy1mKQQdcjmsehxriCvv4SGWerpHxPKb7dM8yRDNEDVc3j+qJMJ2gMzXG9XRbawT66LGnXCEO
BY1JqOGGnclm4soRwSxnJVnyiVPidW/b7i+Jij26Ssbg9zW7s6SDHkmHYgd16FC64yDdUd13ejv1
k/B+/heBjYNPMAleVxBkh57e41qJEm4Il0KfGu1nOha5eFPcGrHipv7TV5AhqvUoqOVBMEtBUea3
ZWgkgJArWmDKZyYOEXXXzl0NeSeY7eUATNMmM1jupW4p5ZxR5HykqISmc43hEO08V6dce/YDbo04
nvvFH3KF9wiDiuiWtVduB/DuAeGWzmMgb4R7zawirJ9J0lRDsLebNmCDAeDTJAKNifAlE47ZFaRm
31mhz7p4OpbmIqrjhD8Ea/BKeDIiSCiVnSaIccRTFf0c+O1IgqHi0y1ZFurX7xcqQCDKHcwAbOcf
VsJr2qezz3Oaf2dcL5bNh+PSD4EzCi5mZLHSQaaryaIBoqVOb/L0pQ7Hlto5py1wLbQ5y0xlgXFO
ZG3d9DOaysK019z7aWDPXdAb61kGrLRhELm8in8HjHxFdwvwPj2cifX8w3vFR9HPLzkQU7ze+n5M
cfDZFDjZV56RB/aMPuqmX9qAJUqt0xxGHggNdhG4sg98y6kmkkFSlorv0/wzBTdfus0cCwXwUNhB
i8qh/AEzBZfOVAIsQjlV7uwu0UAG+S1zo/n2exZpgHA4f/TLipfWb+gvfxY1t0ajkVSi1cyAiMdM
6aYjdgnYVLCDKOB8hp3zzufy/r2t69nzr7shDjuFD/LxoRpKB4UYFcAJzUPAWu9pLfDsKblO+sMz
lX2fAiBHLEp2qQ6UEb9j/4kUQ5A/3r5XBcHR6b0F9zn5Fc4PZZpIw27B8OrnBjv6y2AsTCgH7pFf
+Ws5xonsB/PE7XvZVFtWbN54wzsIBY8stD7AQlF/u2ONQLU8/WpTRmnJjI7Tpi9x1vyBhGHf73nf
GuJNf8wroARK/VAcTbsVPb96ViImBqKepv1kSnSr8eqrj0+YCXDPVtwP6NgjQGKqBd/N/dj/jq8w
Yfq1sieup+qo7EH4fvxmyzt/XUjPnowQTy+1LZwUNJmslwdis8hmAnC81+zxnbFu4TjgXOBowhuo
LqMDuFKpnrLw+fzfBxoiaehZs3wZuqoCKZ6Ln0FfJcbwwdDR5ggIpoxhaOcCGiLwPtF7pp1VT2Wf
691HrBbp9xO0ODe0E+lUnbh+XGhhF29uhrBrfpQvt6C9cNvB5HKDuCUfBtGAWyU29VlTKtk0FxVj
8g7zC7ejukAlGRFVk8q8B8uWIA3AqDLkTO6IZWIWJ4z/Is4G0jMGCDkFFl1vKclNklkrzPNDt0oP
3FE+tH3BTOFNvGuBTWwoimiMmFnrFy0e6K3sF3XHSnnQCI93k93Xzc5x9NxqTuePd4kzOSqmQOJU
bUpf21NMy4PbX7+arOXrNyJdJmT/bBlHnwfSkTW0/4S88yG7k0LeZX7pflRXOWWb/ITRkUnoMHAf
VPwWWjFvkS69z+C/qDg05gaikxLjk8wx58TH8b26ncjype0j6DfdCTl+ODf1iVpycmKNoxjggKRh
gUl/uTAfLsJKwuEwfxr9THp6O8p/77+hLJzM+r3sA2Af/fL0+wX2TQskRppipvUzd5Fadtss6kMx
gdIxbUkEMFlUAi6IN8roN8Lm8cD/fjDDyOZFNUW4aceb0q/V3yM6jkFOpwzNwsFkwHq85qLfp9ke
zovEqojic/eP/9EEDZrjfzmtM/0Y+xBF4G6IfH5gEowOpYnCelGQpqZCQSk2HtUc2U68Pw86ekhM
9aBxLU9h5BAMvCmNvXAUM+JBQgIef1FFZ9TzQBeZf+Ipn///LWFDTMB4dzrCtNjQUYkbz3jMQVS6
0YjcYaAJE8azbNBaup8Uu7fbnTh7+BOKEuwpYD80DZnt+O9ZWGweZxnhKVrr2XGEAPt9mhKZQkvi
uuozDWUBnAjnI3olaFGU9phSZ06eMz4IuPRvgDLQpA70JzUWIczGV4G6auu9W08sbBzUSLAn3aIe
7ibuksooGobEprv2+iLOpa1yoiIjsbgZ5PwNuXXxJxSYm/KeqYI1JIifGah7wj8XOySBrvoMDkv8
zjJ5GtP4QWIe5k9qZu/lpHNwVY/afHcnuTVSYTYO2uMDfsYeykdhtWBky1mn+5ClU2XxRJM+n3bj
6R2hL2V6YyJX5wA7f/aG7MRnaHxt2B6+FhuyR9mAvQkSxypei5ZdzaYbZqXwVfkFhXrpaCSjGqgx
AXTY5ugaKOjjVANtniAKI9DXc8hy+mhGsS0DHjeQBmaPfKZ95rib+o/GxmcLPa2bUbkiNNEpUr2n
8MyoFjNQZs8eFfeU0G4Rlldx37S1Z2NsC7NeyHxWNwMnR/CCHfqgKgnfBPOlD/soJ3pBvOc7lTaD
yzql13RfIs7oy77oS1Z5KA/fSD+118IvVhkzbITFa5f86jZeqwy7zauwOwb2TGb9N6gnF6JxXKCK
9iLuITf60aJf8ZBd+sCJVHPeEjeUEgJu5qNwhWek40zHatA9vy0xFbU4/xbzDlGhCXqtRJykGViK
GGNRDUU8HGS6J3iwLH0xeCHwf1ARvzgtmM4nSijYAp2GAffDqPZJmGQLylw3mpO0L//Gh8xCiG7d
Lv7QnkUUwMsGqz/trpBAWwpuSEjCPKFls32eylOzxeYKF65rP5pijQkiqMZAxtH9m0fKn7K196D7
QMO54uEJNrM80QHB0gsR+vjPKeaoUqYFzvOf002DLz1SugJRs8JJ3k60z24Y9Z6Ca53PER7guq9u
wOfJcdYaLMDm9/b72FVXyrKUjCXrtQMn60q/483nl6DhdeXJVN/W+L9298/Z4NtVKkAYqmo3pZhF
RMAAMuEPo1WTozGJ4jOraRUSpQCUh7TBXY9njwDzyFIZWI7PIRkgRH0Vc6KcO9ICmEts9EZCHhfb
SueFmi9xDafM7egvxPJPBUGEuUxtNacyMeNZPeImt3l/yQP1PXvFA0VVQ2tzKB+QJLBKy9Mb0afD
5O/jT66QTZkyN3vuOvp0sTJFEpZd9TpUvxCIdJzo7nmuCZOZQ+IXR6T36/P73J3fx/FaX6lU+DTS
2STiHSgnZUe59sI6yIPRbhxgH1+nGOO8Fba8ZVKm3h4T4lcb3ZH3wqmPntCEf/qIS8nyve/vIVza
9PcWEQxy1YjUB4nwH5IELmR+hQDFNXvY8ipbWH1UH0iu2Ui4GURoR4hEHj4/0oFoJGWo7/QNCe0n
v/DzdzhclXxGxsx2q65D9dWuf5LfZl0hBRSHmDPuO1E3AUhv5FuWYbOHB8Tz2mm9yX3yzZL5GgS+
V24Jp4tVFLb5lTRNG27oUyA1G//m+x7ANsTaH7YPwQqMBRSkf+vTl7DkwpMUlgiI+npG6ECvBdwS
/F1CQmBN980jqNZ3ys3qT3NoryQr1EsjzYNysxPvM8oq2BA8J8ti9Ps+FH8ZKR4FkqDbjH5ahL5I
gJnFNIQAM67HMFLmh9N8XcnhOVhMoLv7Qhu5EiWoP2nHt+0ZQseqohYFvnUye1xHwSdkLdeHmHsI
Q3anBoRiWmlQ/qIphNC2PkTM483jOrh4IhN6RAi5H9mZGL0G+aQLkWu+J8tD/bZp5yiQVaojAm9T
YEvOuaScKoZOJ6x7XCahHOW+7nGkCphnN8/XNIOi5zFxqVIIpyEO/A5Xd+iiQzaeHAnGM6cFGKBE
ukFaQZ5GaABblvxwPd6BeXbKw4D0fM9nM8WmV4MoHOj+6todU0haexweMAyHpCCKj4338Yo1vfCA
v6eHSu2gM+4bhQz3EWQRb02BYcE0Jszd3UncFLzAa+GDeHY5X1/wngHsVEugEv/kPyh8I18hLbXU
vaFykGyQyKa2ZY3XNzdxawxDRSdJXHWHTyjaos/71k+T9bD4z/Um2She8ktTl+v6ndFRIhXUo9GQ
NWNL8snsxao745uzv8aO3dHP251wyHRF2kpddUdk/SDd1YeVXL3nxWfaqSYbZLArrEt2oD7kJFRO
SFMq5tgREfMrsi4MA61ymLtH3nIiTNUNkwJJeXgtfBNLT2ffoI8GqzwfOjXv92zw+gQIkOWpJPz9
QwEeiSc11cYfYNKoS4ypXvyHpfPqUlTbwugvYgwDIrwakJzM9cJQu5QgImb89XeuOnfcc7uruyso
bPZe4fvmovB+GjfamOOcNGPQZZwnKcP4bJ47kw5MdXY9im9rmAPKX8pFG1XZGOFtTo93lv5TAkas
zfVQxk6rHlDUI8uvPnSTwY++6AY3lkI/fqyaiAomCRil5eVl/XJ6trHMPe3wwqZLGzx5b5S4sSmJ
ohbXGVOnouwYPV2CSPgXhfVEoJrPGQqx7+AYQMG1Hi5qGdPhYFFZK/Z1qe9Tt9reo55HQl0ueuGd
nk7fab1yjkXXGBOxnrYtZY2FunnsTtv8HxE5nzo8Eq+lG+3wxWzBg8ozv3rxDAhO+21mKwQuKHBV
k6w+wi8fn/2z/wg+31EVdtYdXPMvR1to2/O6tO+TwbREYDpXfjocqTQ4f6d9n8QrnecL40dacfk6
m6phLyQpfqwwyobKDzWyzX3TORRB7SE1ca92Nj+hjnkcy4XupkkZFSue+SmulSTFB1V5t7jjFm7l
9ezr+maJIiYN33iQ0tHpn7q5rk7eyzXiZqFtNPM576/OSRO13mMlpcIVhf8fenS4G2qvWpx3hp9v
1fXT7U7rRWOmbM8CmRHNlkFso8SKk7o4sWcYhe3ngvKFviEduHuGf5qRS1gaHwlC9UvJsodCobQ7
JixhqDgqJiHhBbdoewTQy4637TDV4+e7uziZT4tmnSZE2NDe9BAFB46z43X3PfKQqBuKeAyANzLa
HhNqM0MoFf0xVWslnT6f4zybDNKphLygJfGND0Y8TYPzRG8mDzavdsouSPHqfpoSnhrExKdJ/z4i
osIbC8Cnv/+sCSwzwkumP/xFmKgKLncemQnpFc/Gd1/P+mvDpcNeUcEdoDNEiW2fOTWRsAznuCXs
0+4aoYZFI5g61Y52evCxs6gz1eM8wMMQMuVmTqEmum9xUVjfTZ5wpK4yusb3Dbqm1O2Ys6v1W/IL
QQcREe1PdhEOtGs7JUqhKDXnYP0k+S/QdJTVX0uz6bMtANV57AzsSsvU7s7S8OKS/1eL10oD78D5
ytRiFST2xeJApwK+4y5Mukd102NPp4hFQkPUQuQXvQhde15u6xF+586cEIYtaGNwzeK31E4JiTpz
jpnegrNLmw+X7ENkh/xHfZSXy+auyacwYPH3vFcjXmuMdNbs0dpNQxX31ufI0x3cKa5Sgtgpx3zR
mw/j6zG12g1dRZ+TGqsqvdvPjmZ1QKGPRCvR19mO2XFKdI8wxw6YYHCfUkHiv/wOPX5ccJO5mf84
S3krZHYFx/d13C8hnTF9YkxXoeszTRq48mVC+a3l0SST1NglxyRwFAn7DE/DTYzVA+Eyc3EoDhME
Ui9hlRJSncdr2OBc1XJb82n8DUyLbEIzQTuo5rSN+MlE5Ny0L7bTtxyxZCdkEWzASMBipJd/bdr3
b/kz6IyIkp+/aLdfe9YWh6Ue5d5704yvTAr+OjyZnrqp/mU7ts52S0GF3SC5rt7+JeRSP44cN2Th
PEDcYYtrxROSbqieUgDvLR483+xrQnUg0KUuuZXsx7rO6wPlV4I0Xjcl1NTyTgt9o1tlxPtlnRFA
0K5hWATVZxAvx2Kn8W5czSPE6t9MHr0rygcJTCgUKLgRXs6N3ULxMXXkUf9YVVJML/+9e6NzYhyf
PeKwzoYIiFONpfGOrivK959V/o8cubCogA5mp8XQKfk/YGXnrwM5pGnR2NXi6fUdxQdRt5KP8sWA
yvWNf/k43bj0egcjPi0+xyIYzmqb4pfZOumYw2p64/LJ/+6UomMOF1m/kyvVf+ZOHLtxGzabTnh2
e4uzW6wpmaPfGKJQrGMsZXiUSl9fIRbDm8iMNEcUbygToxpXRbXsYyxA4eOfww/N0TR8uNrk4zSe
ynZ2ng6mA9ReVOuDknnWBCb+FYDfc6rykt9m6d8sKBBj4slQcVvE81czjcrZBb3+B/0cVNoRBDBY
MSwa6zRB0TZ5+BXwcLJzvmc3+CvVB8rsMmOcH2rf7hRcipsDtX3Q1x04LPmphiVFRVFNUUUmfg7s
bnTGJZGO6E3GnFuW4csujJJ3VNt40+y3eV0hoURSNyQOuk5ru0GTgEbXl2UoAxC4wtnYiEt7wDnz
RPgwnKoTPfwyDOPrMJubGQwKNtm718ePK9xsGvRcu6UTfMY1nrmC3Z50ffLZjWUuHaMUwFiiOcPQ
qEy+zBcR8e/DP08RgKC7OLFL3FaNl0e4SgMS58k5GMTdmUrrgnjAI/SddizgkFs6txZBLhxWBFD4
LIhyGZALkWP8cE82y2CWb3tojlJTjm2SHIw1j3HfEZ9tMTNsBgVgFa/FgzIZOCgG7Twa0gTRTE5O
C0AKPlZaAbhVS0xF9FlCTZ49wj3sFVcL2cwCyNFCs2/rypd3ylZPOm5hmQpFHZQnWoxG0RS/S+4o
HH/IROBM5DMtZGnzXnL8qTw+M8xP6Fif3hUuf26XHm0znonGZsJ5QKjK00HtaTqt7Cyp+cdy0XWG
sYFE6hw+zS7/2JpEIyhlFbaGsQ6qn+kIPr308dfh/nBvOECINtHtmrUFox4s9p892Llayi8VOhv/
Muun5f1S7mMtU2jBd4vpakIdwLnQHBrAE7gyGYl1/nPmoRtyt5mDMj9hoch9dCPMQmiZLJAGJ4Tx
ht1YCl7n3qxB4Z8i6u5inOwhlcFvag7GVzFv2eeV4n+d0kcxCvsOIYwt+1QwYB0afmULLr6YXmen
qI+Th3BgmiH16juIcjzDyVwkGwjA7nZmvW2mTa8apv8p4JhqGwGIWSEB1THBNPxdQZ6CFffJz+dC
mThhrRMaGs3vh3p887KFGhM6WjoUXwy9i0bcFIR1dN69xgaqgH+2nZ39DK8bDucglfHIzgWZZofv
ocX8aAszAI66nDiVFCNmhA+PWG6eTJzrsWKtRGOPeBCVd+HfTPws7sDOln0cKzXx34B50OiGtnqC
e2BdxEXc7h/I/9X9OdbXVxRnXf+K3eJF46FICEiLJP93DTqb1Eq970yRe8Ol6eHBe9tv+x61duYO
joxuC7rHanHa6puHsKSLJEu6xxq6xon/Y8PGK4cPLyqC5wZ+06oiJBR38ZUbLO6qxjZi1HD+bZWG
J8L1J5Lr++aEPElbqNEpfgdIUdaa3bOVBKKUBXfUYVJy0AWjWACSOYVf5zplRtjdva87E4NRGUwA
YiOnQzzVw5ygUjVx6Psa9+ThsLOY/EiqRY2HCSO84Q9JA97XJGP3S81RiUzlNgNFZLeor1BPxRmh
RC9MwaAweg3elZKk5neNKNGsF/1pjdDtgd4pI0/QR2SbYzGA9zEEtIgFua54ua9LjBW2yt8iQsA9
fHc6zsO+wnMJkc4fumEbn/a9RDuN0mRgx2U27uGIZDa21wsG8A2Hiy9trXWzrqUAQXvuvCycjy9j
tbNlzeW9OmmCcWTac8k7fJwiyxZ5rzJn78EcoSB+wtxrtvZnxkTpiO3XaaKn/eb8rz3N+7ABU0pk
ZzonEHA1u/XYMEAZVKzt1rtMW1eJBvYTo3yfOyfvD3WMLS5IcDO41vG3LDMsmO06c26zc9AHVsCW
OlbNt9dDKN3amEvskoLJ3aNiT1YwE+9+Dr0IlzgKIj25zIZAXVC9VXzNhzK4Ps/ogRactZwocR2J
GQijIDM2bwClugBGMhwjmdXa8tM77ils1z2ri7Sdd3r3KqJROcRTyiaKz5gBNq+73WddPAJQIimV
HhZEXLHXKWxM1CG8LylBHrGFxwwHJcg4RTWKQVRYMFJIDbGeslFDbWAxcflVfjrfIQLYYcLndzKy
RQ5pfowC7oAmi2mwqEoezgZLDfgU+8tbzmbcbMTpAoARz3tj96fdXQ8o6d0dbAtfYZUUhCmAQaYD
iZ/Z0DmKZ88xg084qJGAyJ9QbReAlDBQevp0OIH+hfn+xaGTefQSLGMun924t9nAhi+FA3UwWqXj
F7zYM2f/C2wf81BhJigTHJ1TEpoAyoRfd/G3FhhqNfO0QIXEfX66j3EtUdKMV2X34huba4WDFIjT
rMN8dxrPOIxufMMqQOk06QQYRP0OW/InvDuV+8aTNpzrS7ECl+R7YMy5wpclNquw53ftLjuUwkZZ
rUSRBzHV+4B/EFvXHXPxF695b9pZ5kF/3g31n27YDasd7igc6OJTffolXhL99xbSm/z8KzGjiBMU
0wkuUmbdvPVxsfgQQ6MZL/MxRcryblZJiWnm7vQcNI5AuxQ2xhse12plzCEO4cf/ybwCi5Rsu8/j
IMw8GCmLQgAnvLyt/vfX2cJgcmPG92nWfXsYtsdi8SXThQD2PCrzjN+zqBbv3d0xPNEqvjbypp9H
kAvJ0xFEzCNngNR58cIEgLXAw2GMw9+w+jiwcd6En0Ph9fkCBUrK9yCOvW7YmX0ByBpcXQMISSdQ
8PF2o6ejzy4h+gxHrg39Qyw8NddJc+4rJRSPU89prDvD7sugRlitEkL2scpWAMlOyRWLIUVE7K/q
TPdTnNiY+rDzyR7EVJ/gse1AE8Jx5qW7b/SNBv/UpKHskmDoQxa46ApSq14P//Py0Xvrb/92qv72
BL+fTnsxpTHXcCZTJpJC/n09eEzSpAdD4sEsI1yY1j8s0XwOnjCOQOe5N9BBX3jKjv/SkWzUd7fP
k3YDQeK+ONo+gKC2Z78TGN6bM/riFNYZGaLCIlbMs41hGQ4PvkLWVx+hdmWmCc8JhjchuquJwUfs
ogMSp/VzbTBwa65soaQp2zo3S6w0+SsaIoj8bdcV7cv1dQlUCcIto+KWvfXj9zrLptX8sXz91vOa
cm5cPsYtku+fjw/+bV6Huvuc35yr84wYpUAiyMZ7dU6bcjLPZtjOVsW2610WqGHBi+3A2Zx2r00r
OJvq2Ee6euNIUKyJKwpHlWRzU+9u2TS9u8P4c8yjUjTnJD0welbGD30B6qlZoh9omf8NS3hAqAy0
g+Ej9XII4T30RvrhFNFkp06hcqzmDixG4SxolDrr5cMdTK+r23T620wMDsZTpB7If2wdZWJTjmgs
SIKS+4SVDNggnzi7fHOoThLTUiliYz6FbHzMLWCKtLngkA0Fm3KJYXuPT8jpET9TGvtiPO7TQ6kJ
k2TLeYyHAaUl/GuGTZM7IHDyBNqi8rUd6w3ILvNBCKB1zqmCkfT85ozPQSJMAEuzcJTxFZAXnSf2
0B5BF6IfCQonhBbwbsgEyimOZKLiDHzI073xCcNITP+dGIKP2+dR0onPzp4YKS/23emLgYfgiblx
mPMzcCj0fWdyqN3xOOKoWOFWn2pu4RveC+KwZ3g3s8HPWJs9TqIL6mxORC8j0sLFiUhZ928bnR0O
pW2oLTWat0AOulEPLb//2A7ZZR5bBYv7ib8u912ernzfC3rJld4Z6o61Phzl97HOkFyoV4VTr988
yD3YP+RugWCTDvcBiMecki6EijpARIutmg1MxdAobv0Oe9yArVO00dpyCHah/68Lm+HON953+En8
vKSXlHs1wZMrUUa9ruQhVZmil9zX4B3Xz33RjJ57nso3Flo4OpQK1pflWR4YPm7X7zXPB2HA/u8Z
UraP5+S2RElYzbU98hAnXQNucLtLnTP7GdF77/qF2/EozHmZ2121HnFjFgzjYqeHH+e5oUoeo6eM
CeMIP5nAw9g9sUxlhNZnAmRqmxOxe11J385BFYlv9otM8mlfk7d3pmbY4iS4Q9uqEJKLhr4ghstw
4QIVEmzFWm61AVxCC/Sg5fto3tUqfbGTfGclLlTjt89t5rBgAihmKz6m0WmffGihpm5J/PpKMDfM
XiSquKqsDhEJU9X91D45acQI9cnDMqaKf2XCAJGkWdpdt/tn379OZyOD6EqJ8W86dId9VMCkTRj7
oQ1cHYmqIE8QnzzG4uYF4261Iwc2Fn403flHk37+oCpdAXri5N28HT0Go7h6O6BFEU0bXtceLuR9
cTBFNHxh1jB7b56S/PITxi8Cefg1rFXSM1tjRC0p1/QzG2Dkb7i+GSCr7oSpTER/mI5NCRYvRLkS
l/AcztsREWZJ7kYNj0cVDhOh0ZWAh0B3SkGRb9hMz/iLbvYdRI2AEhBIQGQooCG1vFFSDr51Ciji
FFyoNADixKDWt+4zOYIEqgEJdMZ+SOrQcTNG0CleRi4NI308mHyA+AC3sLATcBv6Yx3EBwPX5oSd
0LA6HCADnDpnLiOJHEul5hWqvM6zdRsT+mtmDaSohST6wDcB4GAGVY+4DnwWSY0kpAobhA77FjH7
tPBxdjuwh6Z6cMFlVe/0OFuUOgGFsTkvSLYWafJC4kpUOWsIlgDD8Wrv6zO8iV7cOlAusHffvDzh
SuANzxxFcEWO5rAfjXswFoExERQakE/hXpK89QDDXUwMwi5+OczCbCLxc+wi4Zs0c6Jw/KPQUXrr
ygTi3oFP/TSHrJQHkWNlKuytlBHiJ5eH5hKMIS4FEJUcchNBiHPFfFmCpaidltLIPaCaTARwI/J6
/g2yB53iXBYqzvWzj7Z3ksY9Bzf+1zSAMSBl4/QyJqqbwbY6g2bKyW8NuwzPfotxUJmBpJ+yDnCS
o2sYN+HD1+G0kCwkWI9jUZs9CUYJcpw66brGpoiqRFxovJAFQg2bndEmqMVYDM05Oi90H/4XiNnO
7Ewg9IYIxmFA/gxXCjZl6ut+sxLaB+GWTdhROFJKYWwdla0RKkFum2THPfLpgrT+hi0ZkQnVnoGU
EEGSuV8iDMMmnpZeA3vDI37bOZFDDuZtsKXi52vMcuOX4SQ4/evumMs5AdNL1iq4q/OsndAXokTx
YI8ZRWtGiZA6Fg45yqGm0di61IGwbD8dwqjZzcw4LFqnGHV4VTXckhtOcYBVfMbb6rmGDXhnLDeT
XBQOKgw8wFNftqWHfV9lrP+KGa2wfIDR6L9fyCsplBUhngAl2gFwwPsiSAsNzIQeKDSqONsOOlgL
mlaWVBwM6iUKATxv3SlYV4qXBllMWO8TjQZaUnhEaqC4EM56sOemp/C1xJ4yLRZQKFgoGmkECq0l
GwN+W+yGE+5/KM7aIiLdgIfXzjpx4en+g3Flmn8CrEGQmmiB4hEMsk7IRe18Xpo51THSFZ4LPIfm
x77aaixf0Z8XnlwtuMQWNET37Zah3FRG8UyeI7qRY/R6E5CcOD6I7Z0GtgqvmlvZkQG0JEaYA9hA
kftu0yQNmn18l7cuyTCbiDY1rAL45kNWN+UM9sJZBgtkiKe+tvpYL+H0Y9QvZmUodQtMFuwNtzFF
X4WxfBnkubsFGItPuEu1bgyH1S74k/RZ0Y85Q3YwcXBynybF6MmPfbGjAdoBtDQw+ffoyZ4E7nmC
IHJUUa7B/i87ndOsVLgMBA/c5yf1LB5EfNFNIKv8Jiam81SiccWVX7k9ax2N0FYjAO5umb/A4r0D
T8uWwy3CiiENJXqzEQudS0jMa2bkU4MtfctYwHrv/bUeG3xd7ZZrjRJK9lORM5fcw3Q8p6htEylO
0MRZPYpQoPXYkuXCMkYUVhPWYyg4N7ue4TSzYWphqyZ3wbDa3zwoUOa7E1tYCalIit1fF4OYS8oD
t/YNmqsLQQHDJoad60J1EEPmljTWP+4gGQYc9LPLXJh4l2hoCq2na5YBITAClP6B6OsP4fgNUaLk
WCqZbF4HGTIpdioV1lWxAEdr6nENoqAOFLK27qZHJ2GlzN+ER02SQkZ8HwuU2EfJS8nOjDmVtaMK
ELIh0WqO4E50IaEAhIRy0p9mXrpU/e/8QUN8w898PUeru/OJ4Bh7DfMx54orf3w6wB18sjEnX6EV
MQHn/sjiT5dnGoIkwuWavY0qIMnefugpr3EL6ZR8aG/Y4xObOwBtSOvcfVAzPGd/rrzBXGB4CiM4
6IQa/AzZra8smU7czuQndThA0C9xtFwXp4R0EsQAXuuCnQRvnNedG5ZhCTCCQC/mTf18SOpI5wJJ
4iTMHP4j+DuNlIWeZL93Vyd+kBw7QzNGwn079OeduDwKMlPiZebGMPRzOAEtztrEYD7tQuOUqyfg
mC6jN7QfuRxtUnFuaUlD+m9YXfsLJxh6vUdmbpU7nRUtl7gBVVOiLpJk+fpfJtxAm0udkmoaaAGA
RzIc4GU/gSQygBlomlDL+GS810XUQScrJLsHG5Hk5/DWjl2o7iAxhnOiDX6iNisWyhxotITA9ZE6
BD829b8bcFKTLuvzZV8inRcmGLXzgutXULHZYck5GHPyeABwqVBUBaxDhnab1CDfJB9XQih3FBGG
HDwcajRaKDxQ6Jft9Sqji7jq8yG3/wJV9DvPSAhO7Uj4HF9wh5yGsjBwKYayfIZevhb8kL7sBG/y
km40IESVr06ntYUPaLD49iFZGyQb1VoFkVbt1QAGuxrUe8DlKuqliIsNonmtoD7fZ8ucqcvL57rP
NHl0jUBXPsbKeAG/sweX5EuEmo6H6oS897w0tqc5H1yW//+t3SMKnWflRIkEXUnGHFEd55bLQCfm
z/B57/UFFAueVDYxmkAMppN8uCXvkpGrVOPgo8/bfW5elu0eGnyL8HqvbHE3w34B0Tzr1FY+7+yz
uPhRxaXCT8/D228ZlmFnX4UfBOkfBl4Xsbo+Ow+fAwdwZz2vwpJavbouwy+i9vDyAxfVf/wW8TlW
9yl4DJOYQ0ic5RPGueQDmnneUeyl4dJ4pBrkaVcANjQEfXoabOf6kj85Q8qDmJAWWYAYYnE3Pw4V
f5pD94UUuoF7YumtQWLp3sNlkAxZ8HB2Qy6imnrwIlWsyP20hIOfDFCJQOcEVNgpwb5mwEDpDzzt
24pB6asTeiBRPgx9df4FPEZFmbYc6bPFMAW2Xw2FQaQddJzsBg0KMloApYBHO7OOM3mTyGOTIhWh
3DhePXmsJajugK6t6Uxz5gog92GMKvqgFNOA2axeuEvYL0CExZ/JCd4bNP4YPA1qcyMsgyzC2Qph
lJo670F4ls2qC4Sh3gn5kbVuF6DXztBoC2KdC2Xlv3o2GFbeH0cWvEOwPzoIgs/f7yAJAMXVMaa7
KTs8lSZIdasHgI4PlFHcWjySQnTsOTU8ytRntNUZ4NyJXf2/kpfCXgGOx4aFzLBrbfo8AgCNMxCV
vcltwqWG4siEBpsMYfpgtIBEQ0MQeCeL70PkqXBWMLXcrjhHBrPBDDmeKdwi6cL0eMz7RA7fTRqf
EgiM7BNFJKgOaGbT9AjmcyogVJUDr0NUkxLfppzB/UnfBaFjdmG1MV7JL7E44Zrm+5bTLiSxr8k0
jbEMi9HtKjYOzMqgQ5w0/iO8MsoWt8ALHtpw3zi91SUslyo94WFy//2uP+sHIAxGyc8Nf+D3sFbV
G4Rcl2M/1ufXYy9EVTpHCd9sBvDVzghSQRD9gtnDy7FUI21hJNUSbwD+ruSDHQNQCAXKRcNrmoNR
TChKs+AbwK2XZfbLHh4TgyAKyEb35WAPlc3p05XOl9KbTrclRa+lFp3RiXQDZaV51YZ6PEYGVB9n
N1vX6FUSfmm32tfK4EUCaQ+hN3M4ZN510+dXPLeJyrauuBwufMzBMqASmC1pO0XEo3stMaIm1GkN
fyDokp6irfP+Po/JCJzPMKQ5ltXgs4V5tiv+nVx4Kat2nNnGHNwY+2KPKPXOdkJFrrevwB5/lmo2
eoctYxlaj9Z9xGNJQbQb9mL409fb5I2r5MCH5S7fdVBWH/oHBkndj58NxGgskgxROwGUIvetpjw9
Z0BNg1AeIIK1sDeTk12C0tvmtoGuu7xRxBWT+Z29vr/o2p+I8BYfVUI4Ji9PXrz8mkO4LFGLMZ1A
uMaUXslkFbOCRVPSF71S1qr/+n1H6vl+ARb4Zg74qx6LrxdUdAOkU8cForGy/CBEpsj2YOgHkx9G
1DFhVxHsCRCQGtOVWEcYttAkfRIGmsHC3ZLOPN8NgF/KkmbuOlP5aN3TKCQkH41BlAGjfXntdEiZ
OA8YzOigNyYtbGYMxoirgIO14ji9UmH4UpPPfIU8kYPeOzlvzuZhWO4e/OTLAroYBTTCsBVpcViv
qHzbN1yYlsQvks1xVC7UKWwjnrA86G5SvyUuQB88/+9E69vErtSpeCI9Ml4XvijpMxMNQLDCUw3J
juJi0Zty6HMzBgAy0/hq3uyP98IiB+NWMVXawEQGfFUnkSvPEgAlXa3lwDT+VXvuw9B+sk0D3lwI
6O5UAQmSY5fDetGx7msogQQMFOaTO1cIA6pDkkRSKjPcCAprelRIHWzVZ92g3yHgv0LtxKzuXkhe
7scSJmBF+k8Sb3YSYkGvT2CD6WP03KXseMqhCR6hYd6DNzX5ancD+jNkCE0V08WIMRehQRdQJqAF
gDG8vejkniNU2AUXFhQnWFn0QE6G+eRIJ6IfQj4nUBlgXZuzXy+A+EH52zD3JYf5l8ZEM9wgZEZh
yorWxl3r5LcYomvoYE1QJdIfoACdXscESOBmMUkSyhnz9Od7OO2kC3JayVMNSoEz5sETDpV5Y1gS
mnS4gJKWSPvjE9VwDj8R0VD43bDHxxLSEKCwDktxNdFBGfJ+hQZXc0SVwR0dIGjxMVmZW3j0p7hj
GmUDGsxUsGQ7JyWK5c4Iqa3PE5j6xkbnpHlDfgYjYp2WD7bPEmpk5dQyjoOSwrM76yrTioI7QQEt
T41K391VtsLjN+z7vl3ntIj70YfwF54j33/oyRP7gYhGTZBnlW4rqBMeXuMfTfJ/ZHvJED/D39bV
7PUAEh9BUFj8GjawPdK7PVsRrhJ42LR9f0/zv4Io0Y6yLYmgYBlS8NrTyP/NQ+gTELeLEUESxTya
nTb9PToafVtNaAlQs+P1Tkjn6NLoCdH9mGEkzln4djNtdpz3YEaPY6IwSgXEYyBoCLCQgpb6KPvJ
YgKnNaHUg4nKI3Qu0MclKiJ4WmLrfCw/vEj+9KLyRggEPRdWO5FSPekPqLWrVx6hFiaBI9EW/lIm
0X3Atl+mUunUXL7MneMbhTHP8TG9xi/gfQ+CspuvMosopBgVXmKwvBQ/9GkFk1wPwAhGyPvpe0o7
OuMdK55C1zNN3mSkCsUAYsst0SVoesUmG6WmGDLN4ZiHJUpuYkyaRFthoT/37z3cDrosjYSr0rLR
ZPJRtqSDowf5y9QT7kyanJdnbcyVBpJYAIKYZz+tK6Xpod1MOccctD5cD0LHIhYWyHXJHI0qPP/8
kfrfZvFThfR0OZ6G6BNeSepeUYKJJlVH+mxf0AvhofsA4dc97DVEkI33RrrBEKcFGifqwzgAF1mk
ztgN2FkorowJmwfEu4ySGRdJ30EbC4O/4xWYoClb01a9BlcUVmieaLJX1KkYK0FpqTFvXI2OVfKC
EFcThF6I/Rp7B2yQgQI8M2zTX/p6lB8iuXDcIyD0UgV8UeDKfocheksOQlrhHDJv77Q17JQ7+hV5
yuqvzLCU/bxLAeG7FZ3BmUj4bp12cE5pT1xmfbmXwYBdlIwfDz6scujIiA140v9KSnQ4KMSyUjnS
6NIoFENJXhckICpAc2qc1JQ40qiO0FeegKYkSXiyUdR0YeiCUs+mtQ1cmfIbXdE8eFKYZrlQPaMT
PVUoXMuEhTsPyB0sPNs5kWEjlR1qyc1UJf3NmLzQobBuiIKDChH1L04teBekhRI1gn1hc1GYhTYg
Ybuv7jt6wVhNPFBQI3Xa0DkWJG/JIDoKUuE3okhmVYz7KelGc+qHUlQbhjDB2f3groIEhfWJG44o
tQOIrFz1NxQYDoTU2DUQ0e6GIb9xEuhjJl1cZno5AupdEd5Cu19psmNyDSHou0+LThcdMGjJWwC8
VsNHsLbihnS4WtH5lVlcfeqeEhFfvPeMOTQQcF4TGuwUAdKfp9NLGhZDf3MhKv5ulJBmOPETWzqN
gLsUe2z5LIo/ZAK68/WA59slwXgdvPHTwhe903NGw0Lf+DIv5i/ocC1z6nKrC1++PZJEb750pF+0
KfsbJm/UU5JvvrrFWFXuugfq3O7jSeLxiYjkCdso+nkgV1gfskq/CFsoDWLFpIonr5Mqzh++DXoD
8yVuVB+5ivSxrlKO8wDggyr9qzAAjnxTQ9Tol7OSeA9s4Mh+HnZ/o5FoXygz6fFjI1/9V12MG5cV
RMbfTJ/c0nRWUZ9JJcHgs1sOGWJAR8arC+OIhvyC1x/0mOhBsAIN8EmBisOS73tf9eAhE3MScdxM
iCpMPyIhOujEHl+7MyVvgF5ItTP5bD4bBnS1TpdockDrH33BpnM8L2oGAW6y6E0ghOBgJyIAoOEr
lX4Is6fArVN7WrwpVCk0LmaMmJeSAlXd5E7BKk8MyhAc1hupf9UJC9H9EFhJwSxPOkfQ1NyyLKKG
BVyYYsdGQw2MCweJQLZg5RmHPHkTOMvEsS4WzPhG1qTxTLSEAx/WKQRPOs6rihfW0ccy40OGYw+Y
LvuA6tk6b1I6JK48j1SjRHox7owJFDv0Q870tRq4xsaBCG9XRE3QOVaMf2mO+aobXrhkmt/dCFf+
u+lAEj/TM4JPRZOHEgxv/H7kFfEYWc1e4ans8zgRFK2obllSyacuxngD4VD1nGIx5L7wjmca0gRZ
gEqoOy33CeSyK1S3kmO/P3kCaWfuI+FNe5RHh6eQ2JbYo4DDLPUZZHdII4l2QWhL9Uiui/YX3ZMu
/0h4KkqcPCEONEkrKJ8O4f2tdEbHTC6cvJK79mEN0vqgVlQnOcKRmpI2tWSX6DcYHPiRp+Ald5xn
rk8kZjE1J51JSMz6i7F1Ww07kUT6bCoEPl3rHL72tf/d35fXeWk1TjEH/Ucz8OWcZkjAB0G5rKl2
ncMSDF0PGhv1/TvF1Rxy5BCktzIvFgz72VENrRjlAiKTWkiMOSkUSqA8sIMNKJsfuFyf8ZDI6A/s
CrmQlhycUrp5dFVVIOoE4tQunqPjl/2YgFeajuRZ+a6LDYh+ohKytMx82UZf+Lff4DoUxGSIfM/R
sJk0Pg1NobrDNg+pzktXSMo0Bjs3a4oUSu7s56/C9Y47NJdVTKcA9ADbZ+4bjmofgembs7CyP+iS
c0owkDd3jOQKi12xQ40L5oxELJsQpb6P/91fJps8mV+kE1XyAByUefdw9c621OSIYpsjv1C5O9bH
9IcQfwhCh4zyxG9azDJD2VKl8AHpOOHFY89Kf/LVzWCiwW3zOfSpX36iTygB6RtdkITyGfPNpB6g
AbwWXQAzmlHvkCuxeSsezXra9gIS/4SfiJEGCPU6YK+frrF9I2G5/Crbdi3V9TdhTJoYWw09BJWv
nMOw+OmspQKW/dDimN8+42pehcVPwR8pvBHu/BIjQd4gBSS0JBAlyOFXiUxpAiqUBQug2ajiz0tl
KwI0ZjAHXLuAzuyS5jziGGrUCK/a2XAuB3sXPvc3lNKxsSBZZ9qUyhiY2n3wEJNHUP8GMs5e0g85
JyTfyNmWDJ7rBxvxAA1SvfrLFP7GXNQrpjRJwXxFnoG+QLRMBkn3lfy4e5AtumEfknQOpyEA6ZZL
yKPB5s4is9oECjIx+FM6kmFmy5GSIU34chHfbFNsWjtB4IOOujKq5Ao3/0/adKg4OxgyQk3nLzuR
vItqfyJdB9hPwZC9SaYZdHnFZ5ZxM2b5fKmFn980WwyPORXo4eq1IWnmgvyYlI6QZK2jWuuSBxjW
g9kXyrx/IAHevTwm3EIZ/eAkJmMLmIMyM8w38FpBJzPzZFVAElx8ZoxQ816z8lCg7s2YTyhlMnS7
LpIJt1kbURl2tzqVCyq1ekJ7DmQIggup50q99+18GA8Jx4wyG3RJrIFoye2rT92EILq/7Uf3NUAw
Y9Ks0WQMtsZ2iEGYrhPE35M4PaV8+6vg8KDAcueooyHGWA1UYqhHmasxowlKCadjf5ML6oYczSp8
5vjms7pkfZKpsP6WiJuqOdORfh/Lc4yoiXGBFFjP8YU6bDknKC/5JHXPOHWmzr3KGf9VJA5QmpgY
zszXZgpLK0VBCCqMEZ0Ip5Vxy0VidMH65RNb7/9Skp+ajwi7Yw31MQnE/nU1q7AKX7/yKTwB8eMX
aZV/+YvLtfUX6M8PSI2ZSpZBfD7XAL1/fZ0pNRl6VBnwxNwMwhMW4Ne8EO3cNlI7lzIM80iw/ZMp
cKlIOSh58Ha5WjLSiD9df29kALwBkAQRA6wwvI/+dU2dNqEyWStiMSDRETEtjUVGQPKi5WJUYUut
l5TrI/mDvKyaPilvhi7ga4lsaeTjBUInvZapXPIviEYZUHlxXkvVlXI2OZloOOgur2vyQZ1/7IKS
K8eoVzETnZhx+wMz1L8hu2RsH/MVaiQiVxQG1Dlnd/ioLHEaESh/93RGGSFW4orIrHM8WA5tduAf
gPAUzFXa2h8uVeG0FM1lo0GGGw6wx2XOFeUFZC9EqK19GgcB/D528D54dOLKhXSbRTLCIAU61Rx3
ZLzt/oLsRPoDpHR7xqqsmXFlkQWiuZe9v+Oq69MYwe5MHALiwZA+bMFPQXmLmB6DhsikqOWqnuqx
3BBtNGRwCNumGsMS6KiSLLJrLkViqyEFzjcodcMeTfYX+l3kDCESFNQnpzBN2GPti4+4jX6sKA7Q
PzOc6n+EnVmT4mp2Rf9KRz+bMEhIAoftB01ICM1MmS8EOQkEEiAxCH6918l6sN123I6281ZVThq/
4Zy915ZtuoitQf7Fd6TAucQCsDcNUM2w4b3E3aSeYv2c6myDb/kvaJVuAXVEstr4R0synvjVQkH+
vvHV4EHO06fPf9gPnq2jpLthXMeuTXP4FT79TdBR5pePf/58BK3M13gD2g/yb+KnZl99ikUS8XJg
W2BOENzRbimnVNNdRW2BkG6P84JdGtpXgsgitunh7p1TqOlxsFOXOFjREA5nOofQxjqaxxtnhE42
170m5eGa3N8La49ySHwMHfaK5wcbSenMiFyGN16ugpwdwxMhaAurc+5I45h+2Vy2s7PTeKjobLrF
zo1JemM9EAgDEaAGg4JSaq2TATx+BFtEaojBmHbJc43QKXiRibZPVMThjISIlkWfg1A7b4mVQfc6
O87PiE+kg2gT8zJH+Udv6Uwx4vCrlBLXZmNucfdRGWVRQ1bbEXk1ohxX8m337oYDuRPijJeP05HX
feSM8Zc8eDcefA8p248Vagzi2RsWYKhe0eFVnLuEQ2ATCcT+o7DrInOBbROjJBtLSoiykYx6bFJv
PPygfbnCyqz0MIpRI6c9c+VoKC76GnoKyI8S/AJTnJgxenQtPXpE/uxeH9LIShlUkaZJGbcK/sgN
RGigk2GECoRntuZdVkiYu7K1PiTUASgx9L3zAmVK9LC5Xuk+RvIqk378+DASCQvBahKqNJv4+ZgI
BpSHQTjaB9M7yyIqfBKis2HAOZBtsGHLTN4QVTXEe5wwKzMNXcYwbdzWq0PUMMxIPd7iG/uhsf80
STviF+EVqXFQM1igWVcygh24ejrWqd/UcjwMIt+h3uxKHQCRDdYvsnF8tN98LQc43/E7T6sbgRHc
YE4frRkKGtIT2G72qQEiw6bT/2A4PLIYeWKdqhdsSpNywYQodW62HDV5SMfFs/gn2fXa/xfaOVLU
kapoqjrsj/4hibjtnZXxpb5hV0UQ1bKtN6ghXMk7EF1Nnx0XMcDExs1VD9S0DwKS9s7dQtVvt/j0
XxOnQ8+k27pP/wUZ4dDvY2V7uqBr8gLRVUO8UykGN1w/Z6oUd3fAbrb1/v63f/3Pf//s/q34PiWn
47M41X+rb1Vy2tfX9j/+ro3+/rfzn3/2v/7j77qmqzrBo/99Fv8QPXoYjKr+vbmeFqxAEe9Sm0aS
8M5uCkcZ73pEsZw9KqXR/ZQKaIQznwbUgFV5a71MUs+ILSK4FePdHTljMb/MLMMiEqLaEu7pCkED
6M7TfWv9TqqDH2KzUNYFTck+krex/9dnMxgOtP97PlpfUQeDcX+gkaQqn//cEsBdcPaDfyke50K/
jPqnxdI94301K3Ndr9f2gN3m+8Phb8ST47zlMyfzI75N5rt8Pvc3SSf9KX8X+/N5zyw/5y2UEsgz
bwUcxweNvR6l0qcD1+XoGmPzbp8eCxXphaOfrRAS8PJuj+iMUWayu9ZBa9083dah+3MhQBEVMawD
d9d4Y7pJnaPOT8AqLKaYPD++52PUShfvBgXCfGkMjLvwi9JOfFyDk6GtsI/zcXK0vD65mdZ5wAtn
+PyvNPOH97Ob5saOF/Z0tnNJFf8+rEHZhT83U7s7iCl49rubExg2fsycMqHXsYBvrLw4WD+U7Cag
MLkm6roybyYSJPFV6GG4HpzMNYUf933vfUj0U+nuXN+/sslCKjs5TRAag+pSydZ7H9NB6FtrZcIi
6VGZS5orJr5aAissTtJf9gIiHrylqjpLKuX2EvHVmrSi95758uOBGy7P9ldKbmJlenl+C76OrEMO
bHXXwdgMSYH52E/JgFGsKouH1st3CYlw7bVqBl/0k7L06xUD1CEl2wwCq7JhFW3MqG9Ox7at2ZyW
8blWc+bTKc23r1glfALquDswYylvbJ48BcjveEp2/uYb2f8X+wm+C/1Z/JjEYd8K7WdWG86FLF6L
/Tf4edOdd97AdNnA2mtON61WqZFg/jVvlfnFVUa78DDTO/nEZi9Yk31qnm2uDGcV8s3kTbohpxYs
6bKnVzoAZzNYhwNzXk0qvJUQR16mT7/U/wjXweNJQZLvvTl8z8d4w+GrwWVysuZuTOuHBzL+gP0M
Rc0FSnN2IEgDH/Rp3YXva+MzBKTRmA/n3Y39zD8Lqjc7TXzXRqcNDHH2he7oCotuHdI0Ce3gYdq5
RgLyJF029toNkfzkL/OQzj9IoeC2zmKKTTYsDUBAvP+0n8HD8fO4nsRLmor1IUDtE99XOfM5ZXO/
WGQ72x9ABX2RXLeZkho2nnS2zmKW6tHk9vMCLEsXenklf4pm4ZheKp0X82nBDkW6YHeAMgHQBGhv
Igz+HRLg4R2FXxH/QNsCG2enqHNTeGxLmqGlyfNVoJHipYzjvemD4PFBNFrvlCUBYdFKPZj7K0q/
wrXqRe6xsLPh1eWMuV5KvPURB9QP9aWn6dVWwBYyDHjEyTu4WPNehhbGY80fZ+7He6iSp6v0rQvS
UOtSWkslpCnjrzkDHqfZcu2+V85twQ7R7HBjf+tJzyGgbM6rFWqQj7Rp/+Jy3S1KqwxN9jq188rN
gd7xTN2Cn+BsS24UD/ZSd+yfNJBB62UP5vOsDnzCSOPsezPjkF7eiQw1H9hBYlizu0P8TNaZRerP
R+zknT3WFNjI2Rz8ie2f4JqaPqd0t3HS8O70I6bGm2WHsV99+3H4zngw8JeGPDUkWrjvnU3jH5uP
GXBF8pPteawRKhOd3lgxX7P4lrbmu/QOOTHKwDdzbfCHBGLg2wfjK4+qTw6AKdR2E9yfVHTeXYy1
YfjRmm7G1jRERBq6FLvMk/V95tzinnnI3nUrnt+5cmAAVDODolYBXeWLYH5h8ns43NfzW8w7VWTr
p6WRZ1aZbjPvbIruDFgx0fXkvcx5hs/kqNzND93y/awHQNK847LHC86A+ePAIYIcuH2rfGhq87fp
6z0yZ3BpXnd7dVvXJogFkET857Yewi1b3xvqSZCV4GR2THzm98795kKTbhfGO4srq/xAEPBc/8Wj
4t/NpPZmJuyB3XL30/d7W+A6jdUvHe5cmUNLiF+czgSUr/2KJs7VcRxgGSNzqy3QEtPNMXfoutn3
sCjr2xEma2IFBNj1cGFMAJbYRQf/2riAz0w1PAZ3w8w2fuZyDYnq8zNY7uDLrDEMRPtInKbZYsLZ
7ieNBzgM34NcoMrxJ+NFAinCeXva/CLr7WyuAJCsmLgXVwtl+BPmDvBqq+T1oamWe4/Ay1O153lT
b2OYU/qG4c/53brBqjmyMhhb3fLe98ao5475ZbeFIPgJckEdTFvDI+lgTMPutDy8kopW/uKyTlrV
JIKCnS3PCo5t82hfMC/sQ+hboC8CxDywQ1Y4DBZW/ghySqnWW22+vRBUdm7DshoNgvPgvHBefh0m
xQJ0IlqDwsxGb9nIbq8C3huUzKDWERc/v+NltuF80LcZev2hn4y34KZaYRKuZuzH+PmYP4i9u5mz
GUOWE1kqRIAieTvg/H1NNz23tTFHlc3Ha4Jy5bsJmB2/da4w/ijM6tOomU4f9ozccusVwehBUuf3
eUUBxLU0nkP4KAerr1mfeythh/LIS1OjfchGrrBu87YXq+K4V637VsNwgNljW+DRbExnBScFQ4wd
VQjWjs40mtXb2ay1P7vGgjkyTdSjsxpy2A67nqnFePKz6JiFqbD0bAo51GLHNntQNp+MhY6yZp9l
7n4YQDQnMd/w+E8tCuz5jq65l26sHiYQdkRAgT+o3NDtxYWBHhnvmmzaj1iw8vS00uoZ9DOGLvNr
ZLA4MfEUXcwfFPIftfXThPVEWXGKuG7f6HAezdnIfNtudVLrfvbul3ftmWlhH+zUm2765qJ2turR
jHAMudzrH8NPj+vA/rlPpnlqL3u8qshKD/9kTa+M/8nqUf/fq8frfbfvCu3Jatiz132L93me3XEI
Jbc3biukRt5TeUu59qy/2OGwbLoMw+VfL2NV2Tr8w6Jc67OpUPSxagy138P8H4vYcjQ4vAr1clq8
Yqa+p8lUQtHGnVdU35jIr+bKdEYmT/FStvyEgi+YvtLgr49ioMjZ/sVh/B7m/ziM57M8jcqSHc6o
cxD+agEro9EkfH/NP45n/+OatOZ9Y8YG2ROl9cHMse1br3VJ1+nlramXvo+DWCUctAv2TgYnUNsE
TMcDj/UcqVpMyuX8PWRdyWO3e5ovts99FywYzqxnz129rJN/3kYFmDud12O0NxfwI7EHTaY7HowI
6NIUtuUwR2WSU8meRKe3xZliXn8+7U21HwZPbDm9ocnzc/3meWRhU+zdnx+WmptoaLAGYByBMTkB
IOmnJ9Vj/cCLv/3ry6ir6v/3VA2Usc4N7Q9Ho8E/7LGGY+NQ3PUKlq8/ItWPJUSKyk4ndauGqITt
D6H+MT8sehn/fAl3QlQnaJpmC447ovRosYWtBemXNMkq630OgY5/Ih9GsXNa0mtof14U2NX8lSBz
YnxG3kBJnK3v2KPHMNGSKsDaGuwSSreWapKuktC+on7Z8/bbIQ4JkVJe6SQi0ZyQ/RTR0VzuiQUX
27DBAllq92IQHhGEhFrn/smup/tECMSBILIuRc/NB/nz40966Ji0mOWJykO6l3gNMjbASy35M2uz
vPqRjzvxEor2u58i+JNq/YZNKKo6lFN3ci1F4aNjzanoaJdI2nb4blGkRjTdOSnkJlQDsOzQvqXQ
mCNokBoAzfojZcUnyilKntLK9HSUP1dy2ekuUnzdkJEJddN90pKiKYVtBXsFJRap0dDkEAhZWNFH
gjZALk5NTYxiIRnPhY12fALWmFoG6/ugwrtR+g8EL40lXo7OPSdUJ76IifAYmiAStI5IQg2EkGK3
otvgKYtxfOG8OnLIJbq4JDZOjgpvu70JSbmiJUtblrA4mLm0KEWbLo090hjJahZFwRk9eTVtYsIy
J5V39bBxze7+Y3KhjIPbj1bGi9/TArhpCbI5wR2o4UDU/smjP0ICBH4j9O+A8sxbSPAv6A08hVMC
slBX0RT12sUgcM/ErZOO7KsBrYhAQ196OtjoxxCVQi69Que0SRMbJpsZXHB4WAfJH1qO8jI6b7sl
+LWIHIbPZknoIdANJR7N+FnRaF4QvlR/KMn4aQ+T88eZ4Knmo1pAyO1Wr5fdfVy+9ynxIDH/nxOp
gkkRsVp/sQPUvrhMr/kjHIzMy7RhzJ0OO1PFQZVI9NcLl8Itk4/6svIIPvuNNOvmg9lRNeWvRGDy
ZUbwCG8pIAZfvkW+dU/6WZ2c5+XXExAmZEwJKBv9nDJ0+z+HrJkTVvZY6j/PJZnSdHuSzci6bW/S
oN4qPxLdjuwue0QH9hXRjQ4OvSISzFqSX9E3iF3/wXyMaEMS3xM2UMO0BJX8fvrBir3s063nk8hG
i2WD41rko0DuQdIi38O+I8hhUoVb2QXQdofbI/tyWs3ypzNZAmzw2DqhLNzyT6ct/0Tm7JavOW3H
nyzaafUvy6+aU9R/0FkAu8TcwCnVJNKqNIPXGoP0wH0CdR75/IjLFkWkIEH50ttSW3MQ2mf/Z8j2
bGus+Q5jLcy4A918guBqZ5fgDndaOaDxJ79dW1959Wgl3E0+/h4wCbfA7gk9mGP8+3ksq2z3dkza
JQeJvCUZslQeYk7iNE7L2/KStcv9liGkE7v6DRWtOnS4LphsECbut3wo+dkAzOSP/B+1Fj7N1/75
jCrXgz/Kt1TOny+plvyXkZI272FL9YaLehHB434rOhZ6D4xsI+quFKZDwlnxm7VoPegCoAA/Wi2g
hGrZy0P7Qka2iK9Qf9MD11HFYAfKeuse4Fp0ocqUsETRTc1g+KARUBA6oIyfqt6A4hNKRzqTvXw4
FeLEcYamAdn4eHalR47ZhZLGlRL2GMUAkvRQGvpD6scKYnMxa2LnxO7Zw9bXs0VzC3BbMn4xhmGF
JSyrw950cKiOUKcKxQGjxhV2FKxmDfhOwn8ognIXQkKOJoe+KY7B0rIO5iZkQko15DIif3pO6E1S
cjxFA7zF+AfwEx/d2h7MOu/saCnoSWZ3CpzeGWL9xu7MOtgkxH2GbaitzoQitumAaQbEKYLc/nLs
ll/Gup5zq9EMyBMtT2fxcmiicru3bc8xPmWD+zn+5DF//hifD/5FXYfqGhz3WaFHTF5uY1Y0g7FS
VehOxWVDtx1SBZbzdEyUcsmx82AwoaGUodk5FIEPCmVm1DkjMNGfLaKtguwcxoAXA6aGzoO8MDxh
j8k5Z9KfS+L7KJVbCCCfPHVISkRiDrAKjZmYa6IgMSHEG0g4XHYsWAhQsrhDVkSM85pRPNYQRhzn
zx+R1ykRlx/V5RWGiPinxp/IS1L0UEga+ss6OSaXDGEGSbplohGAtknYHE9PYZMLc2SPApVh7RCe
0sfkNXsiA7wHl8WZvaQWXYP7B8VXkvcar1nt4WzVQLwqVA2b+ExqSFRHFwqwY0i2ff9JgN/kwY5C
ovvOq4Y0jDfAs4gc82Pefp8WuxyuYlKSw3AjyBO0YyKmJzXoPoR2yBa6JaLlNqkWfPpXLjR62+XH
GIiqyjj6zgjsDIJLOkJL0qYylN7pZe+DK7pigxGPxcp9jhh5e54fsuFP3+og0rsNDcaBW1MdfBBK
f/eHxEiia846EjfFPtfwM85cIx21Ux9Rxm//n1u7Ps+JROduyReT5uhJn75HliPKHp4MIRPEB17j
FjEL4iZMj8j4gj4J1qMUSS1Rc2V85EnmNY+fyxqHVxH0w7HbW6Ns6/wn2ZEaSbAipLuixSrtQ6oG
cp4n9kR4mimAI6PSEAiUyd57+Rq4httSX5LeLHri2dCRALvH5ESo8KOjxsGc4InE+oSTezQtApTw
QILPCRZFzkNM/BgXF6KjOYVoa1K6XIQkdqtxVIW3hcqx3JnI9xJoHNzzOq44voaSpErCZxG0lAyC
Zn5hzul8yOK/Ecuv2WNvNYS7Drl4jLo8/8vdF9d03mBIjBRiIGrucF83r8wIu7c2qhOFAbm/BFTD
/MC3IPiRSQcRGyFEP+oaoUPlaJ/MSDt0Zb/qLnXNlMVLjXA8YbTvdjafHay1T1yUFPD47j0ON5gj
3dHiYyW6KYYhlG5ilVQ/+cAggj8a7uPaYCl4WELFeX2K2Pz37nDXW/Q13ZrXnkr60+FP8Epl5fi7
lNwvUciLUVNn4fhCG4aPMvhdQAoL7bru5eg0tzBQWFwhMOKBZHEAeRkV07csK9r04CFmarMBcarP
qI5PC4NXgJU3kPLpn1WBJJgWwW0hCaEGQ9vLHy55xb8QOWX6z/hmyVzKwKKQPVonzy3J1dnv6kEm
TlJoSHHiIevzPUVQvl2iQ8Y0nMhUfJOZ70yeqfzlsXxGDyJi+wuOJ7qzvvk9jn36XMjW4PBecucH
B+syveeXKcGmMIjfq/RAlMfj+xwbHwYJsPf85auzNpOA7D1EYFYuxGuTayAPx7xU4VbrJKHM5Eb/
8cJ3vD+ntAeBdZxdJWazhLlK2o4MEEVHeZy9yG+6QA6r/rWitlWEkBuDHW3gSwJXI+m972fEYr4P
Y7CrxtMqt0Wix/r8MANNP6+961TJN3SyLi7Aqx8tHM2oFO9pNj4pZxHVtgSf5eoQYAbROGIEAXYI
8CUc+rX3jCVdEs5mQJhUrAZGBJ8rUjmAF+SOjadmBSzeB+JmDGtTdQogZq5SrNgFm1iD9KaS7D5y
KdxshaumzxraxyWOORQhELRYmMbD+PFpkLBJkAt0rtsazYo/XO+J44YV6ewJ/L5BfVmgeoGCBweT
Q4HvJb9wouf88vjAn3skOWuOEbVuQxUNntwIXHG5BK8H/PE+fUWFXyGs1qaIbRIFuhzUOnDBQoUA
ZZyMU/IVlpt8+Al/FPXba9KnNDT0ddhY7D1SPHDgZPsxx79i2A8GRLCRYwAibnKCo9ag6pZgsnq6
dz1HNCtRsy2zFjch5+h0S6ToEEtu/s67R2TcJw/ObxwOcQEqLDA9MCb+GeSAQRrmAIiPgiGRU7e/
vgy7FtDJ/DE7R9BQ59ftIQGWvIZvmvY/aw/aYgqLfEocatIuOk9zFACOQ5NMZhjKxE860EMdA+1k
D2MfXXTrQFkVTB+d7N1E0Vh8PD4gn/hwOhFwNFPqgS5sFmJYEOFAxgGXj0QEptRMyZpfAtkF/Aaw
lxMy9NfIJumDcKxrdN8SPnLsWGXa/AFqpDqynmCogR0NCdEwdxm5VM1215FVaB1p9tO6JxuQYSsb
IAKYnxSbFCD1Yfco0jNuoTWunRZBCho20gGAPLPU3snXEFfSG0dEye2hMu1sla9nNdmQjeXstgW2
q/Q0M6wjzUGJCQbMv/F672Roh5t5n4ve/BxUS02HoB0Ma3C0+wWKQ4L+rCdc6Vc6eH/Gr+j29iD5
WpDyCVf2a5xR42YC8khmT3tRDbC+WjQfEkJPZNaCcn5BF/2NqEFkqv2QAGj/yp5HEu/psjAfoFxl
JGJh9gi1WeVV09fHJgF3iCCGSN72G30ZK5I6F8cQAIiPElM8bHdfizZfJD4VJlDEgLhbZF3iDOxj
3FOIyJUKYbSZ8x8103juJZ6V3zZ2rx9adkByWoV8bvi2X8giZXVdtQQECx34tapBfJB+GF8Wp3fD
ezA0okIV7zOO+W2V1fHzG2vnu0qYPePhODCC6p0nf0o63GZ+llFqQ4x90zfvHwSGdau7R2Yhb+5m
htOYsrGeVN8iGhXaFMudAAbZt0rBd1ViAZY0lTNlqBsK2TIevcHCtfjSCNBA0BFELt8CZz895huu
/5AmCXOhRRE57YIiLJejZJwNcyUGb3Wn0xCOF4wJ3i6HoDsbwjU/Bl2mx3AhGS8eLoTYfJC+aMOM
I9ZrxYzK/DDXnAFDGcZcKJDqBPgfrzoDlEVvn9L/CKA/7zaN3QeCCx0kKnG8bFLmT1f4Vhs241CM
GSMUZALP2AgNJEy7aOMNon04zhpezILRTGFkrHH2jBl98P/OOhzFcEhZIl6Qv+q52BlI83VgigRX
72bPiMaC/Etbg09XPqRmfuK0oWcvfx2nBVjVoSdeKppv2F0EmdFEv2h2RtoxjD5GNXeQGuEDYa06
dY5LlWvAkAzMZwRkc+ONcpiADHCEQ8Pv+nX/MUqwVMXgMQ6RDAPZGyX9N64/uKJRMoIpq04BBUEO
AZTpMVQwcvTcvTtyn7Mnppji65CoP710nN6XcojgUm2qyi3rH8IleGlr/qOsgZidl2eyoMK9D5R7
cg00dgKUIlIK3ABsC+adxCT6lLSGwaQA3ToSaC2tACSG2CipAMHywYWDKZr9T4jEhRs2wO19oNJD
bAJTXmetvke2TBFKvke6fMMwcuL7jVCHX8GoAT/n7BqAfGkU2Arzmx7vCEe+zXCC+2U0gBDJFDPA
hVvM+pDvedGnh0UR7mc7yLK0COMWku8xIlljGKupForBlxIKbaw9S0IWCN6Ln8Hx5iQ3w5TW+Vns
9eCJ9nH4ngiABlELc/037WGTb3Io1v2YfC58wot+3I9JNCAjgrA17sVxVfCxJHpmHPWsFp/AGeIh
y+SoosS0Z9LuzI5LNqbVUtoa2g+NKZipFPNfHRx4gg9wiplJcMkQEWZpVhlcUc912Mxl8jV4UJ4J
X40dXp0QIY0Ybfi5ydWUYwalGR+Zn/dANTdECGyuEy0l2hHUcky+ycVOiPyNxwv1N49b0Nd7OPQ7
FwB1TZWHrK2weGfdlO9JEqxzSmhTIxuxzt7lZ6/2RvOrp6Ynbs/zU+f9FCO0lvbBzCu1deqxma0D
6PJQsWFq+09nz1kxeeOOVnnfi9llraZKbDCyy31iukbw2vcZP9gvtd8DxLv76d3CF85TfgC9RQAO
Vwy8FohLIRj3rAY0AMJAUe4BHVVJkTh78pMK3whJkWfZwTp3diEC88AmrlyeoHLDp+YouDrD+Ppj
cMAkM7Ee6lYasQl9njkjvBFQduVkFedAZHYxLVJGdPBOd162USK/pKMGqrpD3gK+Dq6sgUEFUwx/
frAiYAnj3PwBa1aEBIpf0RlUgJK9JtTXX5BShWMMoRVNOY8hMtHSGzi6qyOCRDyWHaAbgEF1VbC4
rympV66sePYcDTxdRuEn91OPx9OnrTL89QnDgIsVHVcMg4k+O8Auuzsza7XqrEaIWdnG48Hf7pba
RCXTRKhthJ5y7ARzcpZnypI6b6nq3DHgy4oN7x/vaRn1IQruZ10qt5E1Ishz2d7KqTDkcpkV/8G7
UMyZ1p9roLtLANgB91ZebVn25TvoORgIoAHtMpZxLigfn62Njq2oWslNK7MxSe9DVJV8AUxABim/
QSeJVg5h9jk0pipjK9zjoLO07OwZziDl6jNyFNPOI0t2J9zvQOBteMqA//bC/po1ckx0/AySVVBj
cxOVXrO4YfxD0uX2V1gx8wPD9n16XLJ4syt0kP3gDGd25J4gYKG35SYdAwoHngp6a+jwFuCg2CM0
fIWiZUWriyb2AhgYiGXWwxPYLXdZRY4GcOlPXrS0QtybnbesE2MDIflxQdkRS6Lun+HW3adEchC6
APo92fiHyWRs9Ui3MCIJhlfTM/+85/LrMxI8J+xVgyEWPa6LART84PM2+0TYeCwMGdIJElkMfQ43
GpnEgkCp4FWimsSr4JXuiWemoqYwtNHaQBcDAu0PJpAhSXbtZdhyxI8Ln/GVnXmlZYFy4jmndQSZ
lKTv5MxiVCUNR0k2QBco9Dgbf58OmdpGsqaGI4wGkyMysIofJt93b+Ofwh1/3dPzqCXL2RwlqPEi
4YFzWFvwGYHhsJvxRgntDGLuW+4auxm++gAr4sWLpSJzBSps10ySV2iQKHB4liomkCZs+EUXwiwU
9wnMpAlvtA2eKzSmHgE96Pr2seYbYEZlwT8Euav4stTfMPG2TBA8iRkNWDKKhxOwvsD7eh5kNweZ
I/i1PtM8IAR020wlIKufMyDYjDU3VNOKq3NcBCAIqQ6vLo2NVFDG6IbRhvb4/UBBwIl3PLLtrI9y
B5xGpqEDPfK83LhBG15iNkFOPwYSn1xXPAgsCIgwSBSa3kK/E8LAc3LhSQR3wmdKTw+O4SPomCZZ
2DMT0OIlfkW8vCVtlZ2gnU1hrrMwYXQRzyki+5AoobyYFDyvhJRDVGbaonQ1AszNhnSfVt97HcHK
ZXbzhTTBQzm/rorFcUXagGnwxDO47QgcuPo6E5rOBRwRPgGYLUYz6gGIQaULS9lX3rRImBZqpEUq
49II+UzFRuUAjbsFS9ZH6NuDpcjEhgRgA+SePAEZfh3KM+wzYTIzbopYdgiOH0JLaFgX++Cv2BPG
F5+jQaGh0k/s4xqVLz+5Z8j/WAm+W5/wBij7SQepqmVy4GiYyTT4jIyt7F8l60TjT9ewc5gy5vCQ
MS+xiwPWrrsjhMrjaYv1CasCmbks95qgnR1RxOOY5gczJ00kqIbHnacXDxePP4dKLE/tkPXEXtGI
hiQQ8NS59wx+PvIOwGMxbuDgvBCcjGjeb7TA9rHCx+NimNG+Cu8sc3YZYhNZaA3zhsFS48yvCI15
1JDNG07z0aCDxvkeH7/Rcjv1Sk/2ixprCrjWFSYAR2cCRMBMRVaB7tLBtemlultvj7SL2A7dZuiv
2YILUb37KDizitqjEZEGzVZziao3NOY1+/cjlWbdL5cty1Te9ODAy9O67JymvMazxBQ+64YNOaEB
GY/TZJi0mH/3eQ8oHlYWR6wK4pK/kOKDiQl/LNRQejtB3xO+ouroWJ01X89oKjIDs/Ji81xTRICW
E/c/C4apA+NFEzAy48EhVck/Lln3MNiwtggoUHgHJidw8y6+Cv4ny0QJANlFbOKZDncx6uwJ7nPm
F4Yhps+aZIxeKn8bU8pA2+Nh9x9jUwTa55GaCmuYFTfQNMM/Yikt/UFSxFivnBvdTrB/9p4tBEri
VAOvrqUHhqfHrEVMTHQEfcAru6MNJQLmSrIIevQw+1wBsUA/At2BSQg3XPXx/GDW31Ej/e1/gk3h
fgZl2kyYgObkm0yYntioXHhPWMBDC2c3YN/M6csCS/SbGYIxwHox8YmXAocErrrKhcSXkiLlw2Ue
J6Lwhl/EeQDtAnAn5wXdHXN1yc9SqNWD/OIZZ8vA0CNP147VQkWFgOIBQ+sJVf8Q4bMMcDuIqgod
kg1eUXga1hMP6F00+TgN72AUMS+z0qFI7FwmH0jpa1xep4jPevjl6X3ecUMwENNRlmNR0ad2SEvv
sYH98eXhx6RDDMjQf3JVIKXChe7BMJJesDKh+8Fk9x2iuwR3jXNFh+ZDA+f3o5ivD+6NS0vTGicd
VGFg+k9+FO5xZLgDhLg7qIM7hhqAoDwJF95HMczjfWGwgpU+UbFXPEnaUEhHIVqeWw8XkOQO7KNh
7Wv2CPicZtOBkFQKxpgx8JCCojMNJ4wdja0w9wOat6E2/kKTlMkRe5ZYZGW+MtyWo6s4pZJnDul9
CqIzGLiaS3Y1kJEbt+bitJzXA5/yHZsGN4Lfu5no0RXfDUgYmk1XLscwuvI1O84YTlFwsGigkDvE
EwhAl5kTF4PI+WllpcI2Pi5oXbMf4CNWERrnsD0rGxiXi+sA2Bw2CW5QicUO/wPgihovOUriAMcQ
Ts8Gbsx+ZNHfYYGtenVMSWPSQ04KVFyzQUZhwem9CfGmxzmMaHoLu1joyjxiK4YPAB1FRPsH/AwC
xb5V4Mcde9jcsI9imuYUxdyN+QGrMFbfKZMslu8LbHi4WNiPxEmvvvVm/QilADpF6K0RDHm8h8Zc
buoZfu4RMwq3366Zai8YOVXfSE6rUjKFlGD/CSEpZF7mnxFJIVcYwZ6qSMbBKgIM8oTzG9x92Mfn
OZ6d8HUaYBF4wXNJexHgcEFaoUYAwJNEGAVQLhgNzGk7imd3KoDN9OGzu1pxAJFcbwa6uU7ymEOy
QnSaGwwuCmJ+hYGrnR9ozh8zg5274lLnz3QqWRJTBBiYqGBTYS9CPIaM+b108ykZG9ctSfDkNkas
IFjcn5A3j8lxuLgCCm5YYTZYRE75PqbphReUyyPMBZbBQ9abkgLxnA2WUHyjEjorOUDs1iu2AC/Z
p7Hlhk01PcTeE7raHgrkECIIRrOMBTE7QGGZFZCT44E3WjYUg4t0/13yN3JUA7CCWfW9y2k6Te/B
9U89lqUhlQZqzzDOsiHVmQ7YXy+6kjHWg9R943nF9SPTuguB+DIyxVPcLA6xMrB2aQPsrQnLgw1W
BKcMmBEgKIf4yuchzR1AWqJEoRTRgNgtAlQd9mZ65JEfiQecPAZ0kRcPiQkUsZer/7LFEKIkPR4V
HTvK6WOUlQtMlbKo73/wWBDoo5NeBIWN9bKk4ByzGzfzDnATUgrWu98qAqwNhlTnjmhxmukUa3QG
3pPPghMtC+IBWcAS8VOyyMLq/Bt8c7MNi5uK2mXMy3a2hjbbcZajJIjAarqD2YXWNmtxCMiYg3zl
GezzK3mVsrdX7D1hErCNKVwM0KCOLQJJ5DEKnkwBNCQNLH5EKbFg29gt4mZWMsQXXViE8OhQQmFM
fJL2U0HaeNItBXpkvpFwx/HyKLNcpnjuitKGMwjKuIypbXqYRzhSeeNUzpfZitskWSYwUNguU6tx
JJRHYW8gvYOC2Y7HzqayyhLzzP+A6TBsMK/hB9pZ5xkALFb++nqDtAgcc8XEpdtErlKgYeLEU1Py
A3hbqL3J2r4DMHgiAciwJKRrnPKLWMZUjNR6vGGaPaTsr3iWDLCuwv3dMSbWkHWZH+C7zqhkM2Bf
bEltebAzJIrJ3cAAVFgos1jmpazY55J66lHJ3k21BKclIqcRykmhXMt6fcxFFSrug6nxELdBgZvr
YitumT4C5XfSKvCxss5m7caPi2sCUQzVVAxTo9XJ6pNX2rAfXLwjllxI1wjZOzsorROrYWNCo9ja
kWbMRhh5BT4DLUKUyrnqLNwubMRrkpL6LCAOvJ1FqAMqxMYvwC82TSXvMls5isugDyYteuGBt2HH
BC+PeLMCGxfyhslQzIX+eXlgW0eLY3piMdESWHphP3Nc7vlNpxi7SXxnGfFGtg72p4Z1LzLs1YY1
Xc0wUZL8wvTIKXNFmacVG/szgDmcd+FhXvns5ehksOLx9uz/qzmGTobCTdZMWK/7ggzXGSBHTLLH
38UvXkTeVxgyU4MHkUkBUtAuPK1O9ObpEbu47mhIr4vo+aO5nY1igs4BOOKNBesdFg4gJvx7OqVg
wesqKCSeU9ZjC3Gr9djm3UNNACoAIjZYrWVDxA46gxgU1Ywvxym+Z8jZz2DD4yXYP4j6TNt6xMMG
n+nILUSFBmxwY33JwkcnZAAXMEEuXbiPWWHNmK2nqPlIF7svyhQ79Ca64SfvuQYw7xOv7cO7MoVD
eTGZ/pyGvAoRMhyZXIhQg+z4B0gIV9QrKbqCOWfrV+Qa+/wiPqGaGycybJMxkG2Qjog7nWvjsddg
5opHAm+cGjnyE+oTT+JVSuYqndHgGD14JVULGazcsyHL6Ltzpx7JBhp8N/cMXDvZMjSr4GNi0T1R
m2fw5ccgxWAhMGaZg1WQnA5yj1fABkitIsbCYC3+IL9nRCmXvB+NCjNWavzUef2NzxCSswYWsyCh
MWPRFCFa8MWoC5UIJlLD40mHIexlV1Qp2m8CCSxKMo+TC8vaHodFZEdSuHjnWWcN/4uw81pSHNu6
9RMpQt7cyuEhcYm5IRJIZBAgJIHM0//fyn1TJ09FdcSO3tVdVYkkltaac8xhMKlgzMT+RM0V2JAN
byXEfeFQroWlYDAw16WeSkAGHsMSryXsp4CQSdmjXyH1CwC2xOWl7hXMleEmDLAoOsYfdzxUdAJ/
RFGp9JmwvABPsRoEmcsD+r/gID44gfGkbJGVYzL86Sg+Zi3SkmE5YSliZu4shV2wTZ7aBc+15gT9
cv7AChcrS9xjxb//z2/Who0ZY2ejYQOLLH2GWmgk/A+ELS7WNWOie5fwo4TzSjs0J2VfdGxsdWiG
73hdUf584KLIc3kchc1SDlqr4IdjetybuOh5Bs6bUMPydfaFQWocJJBteTsiaPg176YQdsusQ7ZL
0MGY4ga4Y9ayAvAco2fBz3USeRIi8owSQHikibMnXeU+wVmfCAEpH4SD9H1tu0AulH7momYlOyT5
8A7NHxjyGx+YR3NU43+KeDXF7wFmoy8cv+ypKPGaLaY7+MElUywmoLHiRAuV5zZ5b+xetqKw/IHF
OKnY5gh7myfDNLzPUh/vaFZMJwySKZ6Qogt3vSElM9ZIosgVy0PuQQLDSFTbRn2sOAV/E3AQ6yhO
XwpVWFdPbKQhRGIn/SLK0EH7GnMXFuU1TSVrvEYaR4HdOwxij27iG+9b+pkCAClj07mv0bgiGKDl
qyDE3AmjjsPPlMiDZGNi0SuIZwpcU6iH2JNLnJHA6iC2yY+nqsxzePZaD9sN1x4kwYFDLukdka9A
PNPpDbqQZBHO+GgmbHSFxWOH5l4GkY5nJU2NEybU9ZixwnuxwgNvmMk3jZUU250giBUQ2lIeAtSm
Hl4fM7On9oS/Drwo1golBgZzWFv5c2LjeY4v8oWQd/V4Ej6AO842WMss6J5wPHwRnxCLQ/dnKJDN
pQ/SELC8A/Kk1k7ZKTEHmHOs0S7ZqPJ439RpDB8ZghBno9kHw5w7WAY/xVr9EGgFqEWMyB/TH4p9
IaOths0cVGIC9D8QUAKhbDj2gSS4YIIcPkIpfJsl/mEUbat1QcIGYCpCBlyknoRixaBSYiHg0sfc
yRpQJfy027iszNu+iJsTC18avEYNvRi/5qlilseLEC1TNiHhMCZ00G2/ZnGINtWiUGSJ9W8uhOZA
vFc4gQ4UrAzbYfxRsCwoJLngBjclFhuu10wEcZ+nf+mblSv8IWqeW/6jr8dcD9OHJ6AuFeJaOAn8
z3cANMbLZgzQetroDZQIKzmwGL1XAWnlNJvAbcANOUex6GzbkSFS1IIfcyxEKaQb96+oSXOcwN/i
9jP3Pm6gYMOEQjcrDETNn+QFjrIN7gi4v4pDEOe1vs4hLULySEOYRKfDVDrbuOIbHCoIVC1cEiVK
X85Azt8HgAoHHDNE2s21MHUQ0QstOASM7366LolswSgQcxswCuqmi4ptKc8cZ9iPTnKtFeUAkzAg
jYCLxQaxr3sD5YjtT9i6dsArSG1EQgQ6A1yzydjocQnVmgDGYcSzFeEWfCV4HqIhoqABqGXsH7AP
WwS+tPj7l744EJk6ov5UADkA/YESX3wS+U74ZoQFhnsPWJgVDcTNp9THu8Bha+w8rApwd1NoPaVR
wr4mfpcwU0rMdAikH5KaOFkrw/SrFcEoYK92gK0pRT0dWy+hmOZgGEaDgpoSATuvhI4/VcZrgN8/
HsH0+Hi2PycmFqDNWaNmiXts86ymBpNMDCZ3AqLAC4aJaTvgy8c+WmSAtiOMTUCJ+T3hs8W03L3O
cI7zoDsO4ZwH16PhydzN0POWaw8vkXguwA/GRThJ3SGmHyh8RDd3b3A3AdGjFaJsnkfscPQwnCXY
JfDwX3xfP3URRwQBGqIr5oxHtoZHI+gPyA1t6QcVG7QIMZ6welwJjWLLz8IyicrF8MGYvBg7Dxoy
dtaS6E5WeSDsNjC74QxpMOkTeenw+QCaU74a4QCJ0QELggb452/had2jmQZKMUOHfxJpycKweLAF
uwslvQBP2JWvBMTwuUx5U1Bfjc4DoII9W0y6hSLkQD/Fa3z1DsIHD+Sem+6RoMIGJRoTYlDCJ0cg
b0bAIctfx5CM9Ak8jzCHsLhlZ0wpyA7C1o8RmDXG+iAQZCPAZuLHDmRWCOtY2kk2pUMQfQo7nfhb
tD8S32fLzI+Q4KEKxzPnPCa9ZYdo1VxggCIAI0ZTDlbEFIhsO1gxM+FXGZx3oxtO4kzbeIrkhvC7
Ob1eNkQy03KIgYyQGGJ9QNlmWXLVXxa7fI6fjYL5IEjMVsI/Mf1+Cnvbn4KMgdi/xTCa/hdJkWLK
hmE5pqMruvj9PyRFpaaZeal097WgUhtwY2E4IwfKsEEgxNWL6HJtHzOBvrxzPJJ9PfFWQntusV5r
AopV5O8ktPE2//vCTKHB+a11+vPCfvkG5FViqwdTva87PP7qXnZH4spa4EXjSKalegJikZKIfLLf
7BRfCo54O/7Mo55e6VZ4lIOCUW8Is5xozG4HXQHDJiZQIr0Tvumw2BCOzGlE9e0pdIsi4ghmU+kR
A4TjTQR6+O97Uv8mI/vznn6p2WzTiuN3wz2xzTIZbL/DlDMZ89KeiHNuAmlw5Q1Q3ZhKXF38+8MV
829ODKpu6oalKThkqNr/+1U7VlbqN7O6Y2ZNXby8+93I/ikPcW2htRJNE8R2zsQaUrwBuvjYN/3O
LUitKdlan9M75KZkiBAENlMNffqwozKaVSXNK5oRHel3H9rsFNY9Jcx10vUP/gp4gG7dJsyNeR3x
UtmF6QxJeeSL8/4D1YLpsvfDr8cIMAmzhR1iOcUGQR0joklzut32DElv+gyZq1HVkSyGY0Mv8bA7
CTrX9EqSv0rU6Qr+yoz53Lf3BoFnmnALY3KEvio2BzLoNjUFEscUBlpejl7UYlAMkEErLvYSUOIe
KDmCEGn2xhM7RauOug5gmXdAeqEj17BJTbYYcgCYv0PcvAa4D4Hh/vtr0v/i/2H8+S39eiGjRrtW
r/h1Xz+FDKXC+/UKDSqZUx/j+YCloJ/OHpwzR1FS8XyCJ7NLHc8nEXbIm+iKcs2i6TAnzmD3JALV
mXeomJE4MwqgqHQBDjF++vdlq8bf1rbq6IYpO7oj68av647NMk66g3Fbx5SKd2wJbtiqEgnTK9fl
1UUKRNcCfoe/QjZwNswPQG55zRSvv30FeAZB4673aEKovTmrOdvZaO4mCfRBtiCVtq8NbtAF4a0L
k0f2c3Cw20eKoABvTUo14UqHN3bpvUe3dfr1htyRyy5UWbi2xYCuTr8QEIrMpHSdET7n/eZY5T7S
iImEnir51kb25ZC5FQr0ERyx6+T2rUAVMz3UBP36i/wQBq8m+VsOE239w5p2zIQYMqHssn0sHJhH
hTUlRg2lVOfn4rxfjU6ZKwOJEQm3Bsfy4j2TPuyXHlRAKPZDHHOxn0kxUY7wkokDhhTI4IQtNNQO
kfntBgeRkxewj1ErSPME9pPuXntAOaTSYZvFV8zDA6gX5RSebVCOZi8UwUhroJuRXbCxd5BJgBoj
jCDzhdSTnlwSYoPZY3V4uOIl8eM9UyamV9QOYGTIxRbFPJ++94+fqVbNcXr4wjeaqqRD8GkHGCIE
2oe+fwSP42H+kNmW0/VPfoOXYiWUEgcvMlH+vcAU9W/bl2MqiubYlqbZ+q/NU0nkvC1khXEohp0i
yUcPUrbKlbGMFpJPgzIHuuHGEXjNKDQbkk2TL9RJ0ONfX12MMxU5okQ7sFK2D4qo3G3vgbGV0BQZ
oRhItO6dc/10MBA64U5Qrh3ZgzzxZBqtuLXuIw9vRho7zpFKfaRTh3/RmwcvfqYJMRByxKd5umNh
f2MNsX9C8boTHUcmSfEpb9uTKAPh0hB7b+8c5uIpRMV0YUziY/RwoWD4eZ+EZtoAhgBNjQeavsim
HRyn5KxSut3Bafqo/fMO9Sy2UoPyqAD5OB8g3TNe+eE94izkwdj/cXLY5l/3JMdyKBFU1bbVX3rZ
tIuU+OXot/Vh8uwIA0LT+uJEECIxBE10otqJ2FDE0MyKqMCynnK6XdSnZ3rVGVLGABFCd0JV0Bru
IQsQL795U5lyYQMzIQZu74wbpPdQSZ8uMYs0O7TFByQVaLY6NBAprjOoZDCQXvJqZoSAbUzHexSe
ARwJ6RtsuHTr0o1PFovx4UXf99Z3HHwl/BaOAyg+MYild0VXSy7W1a1A3bEYHFkdzBgFS2DIvQZd
iu3eZ4gan25zFvQxlV8MVPAA2j96evCMNng27gPDG/xiWW4TZcXVB7f99VvwmaqhZnnSV0pduNLJ
DjE8yfGsEvqtAZ+mpf1yfOXgRZO3HT6Vkfzuq5DvlaDgIoxeBa8kQG3I+A+lPrk+iaeoKK3dO3tA
F7KX4iyL8xQG/DEOkW3AxGV9ByVgwbPh5m535Ha/D/7zGzqXb17MIeOQXRoapYfDLB77qmeE2EaB
08LLgf4/X1nesOnJeDC24xsLXvNY6PErbOEHj/SeNTLR7+BBUm2IoVqaQ9JVGzeF6XaDGNC+XDjT
UEqPKi07lkRQNHDpJbkv1NcWeBYCcqyHejhHDjU4qbIWOKUrxWGb+trDdxbyB2E4L6/mVmuP/5Ih
JY28eMuWSpeNLgpHBXZZfcVTqr8ADx/UffalAVEogmKEdm2fTOoduiRwTrCey2Ovi7BB8vYG9QIp
reIDWtZbbcoQu3QzUlzg2Uowug3EFAtjgTvEofZuLAkqC/3lQV1B5r01azc9wlVFO/FJpRsqn9Qq
rwHI2Bcpnv57VzEfL7aA+ieIOzcvQmc5SdFO2T5Ou6F+vJ5lzj0yI9CuhzfVjbIw0YPG9G/gA5UH
IfSFhB6yS7xIyF4z/bcBHRle18trNe8wU3rOl47YMfHllR62W8gIeJ2wi4FQ1fgs4BeH4TwE/NH7
2xnSQy4hJj8oZe0QprwGM/OEa/aS4mgqb6OVTtYk8ksfTpNY9tBNa9jA9yvae/GHjWEbVpFbXRRe
Unr0RsStV5diX/YJoSdlw03ZSYmPbUlrgGIQZ66SeznDsxjufq9wYW4SKO7i6TapPkFHHPc2bwMi
yfsEj+ou5/Yl7vFBUAhmPMn8Swq0Ix8m9RLM1clwzHHrFnZ6BPUiwidAh+DbdoNZ+MsrlvYF9zbA
NvYaUNO69pDY8kPDZiWdio8cIdSuWaGiqwZo32UeJFrvxCdFyzpnfAOBSubRgvaN4J5yiBVlKBMc
BUNwqH1UpxajsLuLUXE2xrm+cctR8S0zjX7JroNI4uVRMiCQXV9bklKeu0rYCZVTzh0UOAxnW+/O
myJRyDIDQpvj6eyG2JJqLn4b6d75LF6zKxbllhth5rZn0LzXSD6lHgBCJ4IRdUHnv46474Xlphl0
O2w9QBcN2lSMxMPn5y3xXiMdvAPIhU86w2EIn2nYLvUNORTV2vl+icXH2siwclOhJId4i5jr3KtX
2Cti7kZU4MrICe2CZlniZgU/WOzPzw06aETAQ+omlFzpRz2xc0rpbNWEBLzX2CUhLIaCgiWAz5Xg
zNUrdvfVFcLvLYDeh0/KTv9+lsR8i6feMn43Zh1HKl7WkMCwmMYNv1S8R+lJHKG4DWxxMCUojDEQ
or/GQTTMucvqeO9vVwCig7hQPPl6B9O/n2j0lfP1kpJ186SQVPdt6oE70ZvdJyWR1B/0ahRcZcAT
YgdMwRVKllv1BAjv1pENAoITYc/agkCj1BkiS+s9djcxNWVMiken8W0xCq+Re3s5m/aO8O6nK0Ko
IYkA9qeM/wYWrpCwZFHebeS59nQpKoj5ubs+QDSQnjw4VZ+CXgiroOphYeByMfZGHhdfeE8SwzF5
nau98m044s2dHPYWQVZUo8JP0mA7ifusJ2mgrTsEgPvrjoIOyB5f6pQLiYheBfhFKbrHF4o4dvgI
IxkefeJZuALOEpQesIiYI7wZDJUIE75hce8qBKLvfomRV9hhzQKYtbrS9z6WJYsT8YVw4lk9mKBZ
S4vRZrNm6jVgHVrD9yd0BL4prH0aoqfjNZeRLItvOFD/LuR+GoHfjb2u2hgdOiqlhvyrjkt0S+9u
2pU29BAY0cJc39n+SUbs6+xcFOsFkXw4Hx7mteXrrfe4CCk+pkL8JzhLhV9yFk/C23fTF+vp4cUK
dUNgQ+GDk6+eNYKuByTDxHBA2ciQ32B/gnZkMHa6WWUJeVFLkxSFDT5SAIU3Vz5idfPvm3T+4kVp
6Jr4n22Z/P+visnQFSWS3tyk9fQLwmW3aORZ8S3jak4gyzNb7yr0tvGxlVyGDkJI8zK8bqONkABN
DzJEwkR3n9925ScE81oB8p6XhuXNuIAWjqYHI55Jyij0s2KchjSbtqDzonPitRA0fQ39F4ZC3Teb
goJ1W+pdv6XjA3959g2aAxxjv65xULCnownVvBzNYuw5tq99K2sZ1gcFfXS8EUme+8o3iPdRq7Fn
K7geCm+/UsLaCpUlaUL4KKZSmFlBo4shPhqP2ov/63kaf7WR1IEudM1yLNv8Xf3XRfMqtXt0X2Pw
no7vd8/sOWXwJvlPKPg/X7BfjDBj1Pj0KzLjVJct5kb7DKKPT+AM/WxVBsRKVX71cjX6eTg4j6nN
IPVSoCz9RAH/xun+eSpvwl6NjgFrBkvyyaAl/5dEvQRm4J3kL6yaFL++DtVuEinDJ52c3Gug8ZGL
eKQXMvE1eV/qhEr3MLKe+wL7ZWeE9laaUhM2rZ/aoYHDuD5zHnev7lLPQT3WVUv1frSceRkv7x0W
woxSrk/KuQp3Nly3KfOhZN0952jdJglkd5bG/VioyEFRFRt+0nhvo2cpwcN7GBvdHl/BJ0xc74zB
A+oFE0/IcklokA6p9RtMuwvvcHeVqUyt8w4fSoRxeu7GjurVj7tfp5/OY6jjv2ivnMPoCcOt9pLk
lDz3JkIAPMvgomDLcEBY/SZqR/HUNSpYklV4jVO3CA7LF5yV0k9HHPGsoGQl2Z5l+/XBzSg8GZr1
8L2+wre8cLox/0GK9sC6mkHCysE7U3IjuOVlqG71GMaFxhjm9Cj7julGW/Y86+k9q+CwhanNDyxd
9e0WJt+TW2K48UH/K0OAvhuA/gzhfNnpZaAG7PnwYTtAFR18KJvKVEQbkxXsFkdjYxSunHkd5UmL
HY/SixfXc3W5Udao7nVH8hNTA84KdosbXYLjMTaYvxdNI3ZLGx9A6p1DALj0wkyBkUFwgEOS7wip
29x2OZPM5AtweSP1U5FEDrOLI+Y78XPHe46T3LUZYv2MsD7q0nvNHrbqcj1VcNXHrxWfVr0X124Z
w7BGSxYH+YPuB9m5s9YtuhlgjUUziOZ14x3GDFGXt+8DAaJH54iTzcSCMJIeH149ufXeFMAr9HZ+
cSkIU2dLSlyECWF8bmFjI3Gj3MH1r4cVwcOTjmiH8KM7uNqQpAqrQ43mQcS9+aAGOJ7HRNUE0S5Z
Gk/i0YoX3k7mVjFC+jebFHdgV3nFvZUbekR1IukB0XyMe6EPI3ktFjreuqgEMUM/dt94bKMQOzZ7
w/Hek7b0CF9bOUuKnPxbJ1jN9nT2NOp10BvNvdsBB4ZBU1HsUUF/003ekf1/mmswe8DDN2Njtlkb
IEkJno5fXUMy+0iIPngUXMpHfbnvuBLYDm34IEPtpTNBfkAOYStkH6w8DXuit+9ovrTKrkEN4ZX0
L/pVhh7kRzWiVeXsTkJnVWI+2eBe9VpqH9022egYsYYt3g6k/dInRp4Mhjg2t+9e0kImphYiemJW
INInXBBH0hf0lsonoseE3k8PTLU9TjbZzaPrc4SuXx5iTYkBy+GLP3p7MlbOU19JxZXRu1CsSIt7
6pfZ5MVIJ4boC8Cm8RMZQeOexR8h51oJr/qgeQeY3JIo0CmuWXj/Pu9+xgS/D3VgS8vC5xeMRhHo
4B9jhM54lkocd7e1vaYIzl4QXdjzmm2ywDPgRX8Qe+y4WJ+Sfz1OsCmDIKjtZQB9JjtHDPgS3Zda
vEVxhbqR6QAjH4JXDXyHMWbkqTfPvnrJiRfO+KJfUIHmlge99++74Gz+y9DB0BRT1xQOmv8PY7pL
hRa1cgX/bYUz05rKmS8D5kuHLtQBeohdAqxfN787VSdxjty9t/BZQOFPY/UNYnTU0PW3FJs3vzkp
2JhHfmn6luazHvNo2MJs+GJmt2nf7MQBAMjLGN4lV6UFwdJp4KD0CWpybCCsU0TDZdjJU2n5EnlF
oJNa3zT8iDyA6gOconOlTbrNchcHCSn3yzkFBQAk/sgSpTzPPf6I8cCdRIZvtZSrzDi2VI49mwZ8
0wCqdL37zrxwNGakizkneRpNk1FJiOyi+hBW4wbTVaRMT2oJWJ6t5jr4N+hYj5pYfPIl7EBj0Oo1
snsYR7qr4Jn98Mq1iDN6TZpxgajIHhW7wx40zVqqQdHv0OU2x3bdrKwNhXmHw/voCrDpTN4/PtZF
kBRMzuEKNMN3EubJDp1xjOkz3EtjT/OewvF+B4WIJ9VREUbr2zUwFtDdg3SWb7Rp+ln7LdaOGFs+
PjTsVPCiC+1V4rgpoO7eCm9rgm3MQRw+98ig1dyl+a7x3IUEitXLQ9RbKJypl8yxNlFiD+dGbREv
YU7AfL1yRMzz61IlCdbimQfXfb3AnKcUUMiDw2dVqnSOo1KnW6f9xCFuatDlrbUjEJO5MvlCLbe4
TnIIjwPU0PjKgW4UOJihbVx0smevcMSE4wP7VXYp8x5CHNotpDnaUDpAvkG0bZGPy9eZ6KCnW+oY
WbtS5xqUx7P2pDAHuPuUEotU8rAiAXFZJjwmIJzpdaL7908YodaeOsRpPXWbfb4AOPavmjXkKRv1
6zG5f3Z7usrs5us+SGbxunDJ15SPtHJEOPpJYkorPBVaTz9HPY2kenFuvnTP7r/XXdu7z5up1VNB
ob/kVTqXVqmEKyoZQ2yF0iVmYipOTff1oUz0q3CktMZ0WtcNfn8mmqpVwuRuQ0+YnHEr7RPfvdM7
n627A1yQ45ATsoXv0VXI9KSLjRNbh1fOnFRE4A1+ONmSuZ8PX5gIRaKjUXVOp3bTLg0pABcvX4jB
dV+HqMllwXG8faDTzkKFLhzPrl2xMI/SSsvdO1yBbI2hZ99AE45O/+3m8yTEQ9OrtqR/RVMykofT
FIDSP7DV4YcKX8OmYSFeLqe7U3bx2FnaWN3YT1C9giDPr/hs8GMUF9s0O5rcTFGlUowCl37Vn28g
qA8DDxH6SLnzsiqoVvAEpxjUrCq63wfuBc3Iptum0sW1DATqQOfUO8DCSXu63ntjsMKR0vlAGSg/
sBMe2KymI8cHEXWoBL8x698AiR/mwEf3QYJJw2tSwFsktP7eDiOktKhin7w+Hrf7lP2UwTpIOplQ
wAkP2tzD4n4yaEkgKTNO5xtNe3yj2QROn30L7EW3lj4eH92E7svOfWn37L/BugBt7h80aS0MPcyY
MW6D+3y5D5rIZ3FwirW4APaAYhwskefKLv9uhWOztMTpPUJw8vSux5veV4h1wS3++G6GVT2/teMG
RjSHX//wbe3+fRRoyt9OAt3QbEvWHEVTBCT+x4HWxNc0Upv6tjYi31k6ON9pm+daY1kOEUMpx9cE
Ofkevvza2MNogf8Y1phiebrtOqt2IY85nh+bJ7tEP/3+97Wp2l+PKYPLkh1N1y3n12mbdIb5vsrJ
bV1tUwYbtX9Ve0w4kjIEJsP8DbwdXtOm8eVhNTYYeGDT9lHaHg54+cGtzu2EdhQLtjLIqcU1X4fo
ARD8CusXIhD4gWzu0LOpbcqZQzQIwQhj+h8KuJod8cTIhMUF55NMLTR2nxUg+8liZJwMM5Zr3Wf4
JbyxSd1Gb7RpALsuuNPVb//1rfnqp9W3jmLze30cjA/2KdMrDq4O1gWn/uo9GvbE3g3eyqwmFn7Z
EBY2YQTcCquHgsTWM2fCC2iZs/SGDLueoZqMfWciY//Abhr11HIYvbyDKaR3tMnz+Oq1E06pmNmO
J4POYZo/Tqk5ctDP7PN2bjz5nOBSRx8xvJ0djhg3QusV+w0oSey1J5U25kRbotD95gGQEL30uqpc
QDMZaR/I7XNl4MhK/ideeBCObLeiW5hqwuv3trsutUvRYbQjlrjpCuDltgTRu3EYrKXLcwzibvr6
tiKtXt1HCvof3irjsxBMuAclssx79tOCrJUYyN74om2yGSc50BntCZmjw+dZP/DXXoSuVJi6T8lf
Q5EG6sOLtJYIMu113/bJ+tTWaf/K4HvPHpF7sTsFBrlCv7szc//3Mv15RX7XhKat2qrhOKqpyOIV
++MVsu2yMHTnflvDUVwkXyaKp3yGBJ4bJapuCrFkpA0jyD3P/n988t/ejz8/+Rf6kmpS+i6S/Lau
vSasBvnOOaLEuvo0PkHrv6f5MKo8VLg09/9RCP+PRfGvu/7FsnhFykO5Kdx17eFEmCOXwgOvowMC
2IXEVvOl9K+QCrKhmQ4o7ERyGoVWSuwobcA1BvhkGIY0dH334jEjgT6nmiDD6pwk1Qe1Ht5nF0r6
PnF8EwkWDO4t0MIBdA1sSZRFuUuPIPSMJYog6qGpj9wbTqHvEYOp65qhdjZLmV2is13ESVBPjX5+
vi5e+0fjdZADPPkzGeW40OGh+XoCf9vM485OKE+uizy828hLrkJtQHlQo0eB1Akvmb/oMOPKg/RT
+qRyp84fa6iBmApiVrxj2tR+NIvrmIt6+vpKnslnOGcohtbYGq6Qaby8+LNZAHBZE3vZflRBjkFK
/Hn/hAMSSo2HsxSEEcjftoepCIdtOtVRiqs7oZDq+MlP3yBVYCAFWWj7GVOJFpOHaE2diKy1PVdD
iivNoerqNjpWPQGDtfKTSeoohVSHFekGXtAGTfILaxCtx5yi8Zwp/ensBeKIXRupAaQK69NsyMt0
y91sD8XtjNORHKrue5/24XVCDPfZTpBEgMV4cNI3iVBeMKABpbWxWCO8ST6SJXQpkYYL/HpGDBn6
VNeax4t6he+TEEuwM2JuijQC99bSRW4ywHoFYCLsrmGRukxl5INnWoBGPkNUg9+iGF4AhSVHITCw
e2SJTrF6k/qkn+z4s8Do/AkodynZfIw01HmxZVY+AucXhFGTlCTkcLjkgC1RClchMc/WTrGCTCeX
4nkh7iEH3MPwfmeuodwThj6Px/TkQrbz71dX/Rsf7c9X9xeN5K1kemTkjxvI9GFPSLkxizrc6LLz
PRQiZHpaMPGRusPaCQrq4urBUd8ZX2+o4v77/V8byd84BxQAuq7YmmGqvw/a8qYclHt9va3fgBU9
BfI2dglY4bMWexmsSMjkPFkMjTYUQM1/oZ6K2Ct+7yV/fvyvHVTLNMeqbT7+gFM1lpwMYSW3lohX
CZvPJOQEQfmy+Pc3oDj/8aG/Ns8iS7MsizNaeab8FwfvLVIomXcTi/oK4wuTUbkv77WdLgZarL+0
Z+z06b8v4q/LwNJ109IMVTFN+9cuahadfrtrZbau59mYJUu6cHjzvq9jZo3lFp+RoOvjfKmMIkRc
Qj0PLFdvnhtr/O8L+evD+OM6fi1H3bBzrb5V2dqyetkriK8gNyCo5DKD/pCh+xj++/P+WnfahFfZ
smU7smP+mo5EWWNXj+eLp9+TtpNY94CmP+srfjrQwGz39I0J1qr9eEIuWJCF1n+OEWSdnyv+uVFZ
mYhm4cJ55X+8CUDtf1kWtgXGIxuqpZumOHP/OM2VKs3M/GnzJJZ4iH+pw/vKniDOoLRwyCyxzix/
9hHLeztiAnrfwsVR93XE5LKnLJ9o3E4dk1Phl9yF2jgfVwOsWdfOEnylRR3xgn0Dl8a1pLDG3q91
sTRHUjC/dl716km4pA9vTMGscREFUB6sdtppkGuEgzl2ZSSIomWlw1P9iXUqL/CSoWEQpmK48uVF
uNvPmFKdOEUgyf6L2WPmEw/TMSjxURajjP3UF935FnuPY6b4WhmIxNA7npd2G7w+8ZDkiuijQLCQ
E6/oYuS3j7E+jFkR6zm0ViUx4/R/QXXqTjCsp/lJwn2IqfCg2nYfvKpsxI88cN4D81gPlN19bUIf
o5kVgJJLhZAxvi08zv70+4nfZhX7NyMsyd6jaWWvvahfsFte63QL+gJHpW787MwELML5tcJQmbYe
C3OImde+UQyiauy8RMAOVp8ScRwQpXSv/WqnmAzN35Gb4qsGI3zXHPmhylGP+nejxxgd8kOC9VLr
1VSkTADXFsKUywOYHYTqcmvR8aqrmEftuGB1meQZRJTuD7gbaFMiWrJjNJQYfeIHw1kuUBesqzC3
+chvfgQ0YnnQpqR1u+OvvdDMrgvUTFML/ASfBHtFjd6MHIb4iGMsPKwnDqLnZCWPq2sf3fT0sMRR
YamOD6qo3Z25PbYh6RbTlFwOvL3e6wKJI7xaiosc79BbgzVuqngisYT7mj/3cEigQNyw7iQsxl4W
BH8A4Ske/BBl+mx6Wh5gv7iQpsoUhl/BO/Yk0icFsHVtk1aGIuGYHi08JIyfzgAmq0VnADJCrOKI
5qOk/yY0I2Pe2NIMDLOjQqcyvOPDXsPKfM2wM4GAMHtTs+ceUwLwA4dU62u/kQKlg/vBIFAFuvuS
DGKNaqFpuonp5QM1EWD6rtwCWRT+Cz+ZRdcGb4RSJ7gm9qy5qFh2rVpM3wQrOxqXJwefzLhvzaPv
28SAP93jl8EzC9nCkWGv6Hjwtbog7kH4CfUCSBnnu9mrDSlrGHYo3g4kA4AJNp9A84nMtSc1Wglr
bAftsViz06BiwRiA4JESeRugRL41ztm3fHzWYaK4DaVY4j2J9IrJQTZ6GHqxqskl/vemyWHsiFPp
91Fp27Zj6zoUNeV3v27EdubUbZetCcnjBea4HBAf77+YvUthPqb9nWIP6dtnOsXR4wd6bPx3WJxe
ZBJXWEp3gzbyEpTZXwwOXXUKHWt4XdA5d5ArIxhJiK/wrhAutQtnpme+NYNVqhImQ2gx7x8aLgdx
GiR6CIXCzV3ZQq5QcMME+N9qsTBhJybb8uVb0GFYiwydPwhMUvsMMhMouvAi7Ek7Z1QREcZp7Sxz
nL2DJyijNU/TUZ0HMst9k4QEi37iOjBHRozEGtLTuCZL5nVu1vl3SRbk88JDsJZksojHQLeqUDrc
Q0fCiYLM3k8wbCGuZYPoQoKUT2ynXGr8IW0LNO2r64It57qoznmojeRAOgk1pgzu1fYT2CFt73GJ
2xDPB3ZoeV6cwLjVJmjYHa+WayV+8vB12bsSLEIg3JQo7CUy4zsq63iOTumcHCURr4ERyP2jCwEv
mTnHGCTCiUhdfQ+BxmQHQAEEvjAVrsgm+3u8gpWhYi/M2NkE7Txb53R9n9j9KzXt5IoChYNvAn69
wALDJwV5wN1JM/1iAaDy92tGhqSOorBHRrTGmySEk5KuWnodvKthB7PJ4j4ZISCgTw9xvedoxTb6
zZTUB06hjwOs073DRb9cv5p0HIM6McN/egTSk74TQTIWoZ/tIFsA4ke8srEfywOYGXpGGOcL7yIr
8sqzhGeTfoJrMy0i3yI3V2YKwMUG0WHE8WCdIyaAaP/TYTNlfFRNJPCt5RfQxPPsfAKYIkEz+8Zn
6l44xDAZVwFX4Org+3yYNyLrLFPZ932wGn6L25YcpsludnBxiFbvQf7GvbjxLcDqR0BrV5Owbd97
t8aHe2HylBYSm/Ag+3BmHODa02cVcTYzQrsh+nyMkk051Eh/Q0L1gbKsD3TLgfxohX80iyhJPNYb
ByYLGygKlGmQbp8L7MTxElEn9CFo2tAJ1Mwlk36+IpagwRaWK/2E0QvUSWsKXKp/FboXvz0rC4uo
Z9a+ags2ZHcgb+1AygPLg/DHFAX9WZ4oWDsgDAMu5MyUlhEeMvnkWvtcF1kmxDshHcI/DWAGwpbU
A3HMAeMD3jPWKFGCpNYpxKt/wEf3rjsVBjrrGl0SPoc9pigmmoBiCwttyrxbmRmzhpHqljHeFg96
oo/B1iBY6R7g68gIdWxpE++6AFTDUh2wVrDEYBMp4wcQIn4hi/eOaPoJVFh4sCQb4HV55nqsVZz2
VCQuG1Jzudan3nvgl35rGaZ5fKsi94F49GvJw30bCwOuJkUQfriioLotXlNtpEEUk3mzq3GzRafc
4Bbe+MqWlaCduKbHl3Ey0bv6uKuE9jAJ4qU0VbHKciYFxOWqdWl1sWKkbJjLeCtuDn0Hgiy6+TTI
O//+6Bf1/5F0XkuqYlEYfiKqlCi3JMWctb2htFtRkJx5+vk4UzVz5kwHRcLea/3rD8+CIX/IZusk
vtng9wJ673D3Me1kqr4MIe8dxm/DQx1Ky8/w4aqivMMhuLXehdXA7vGMVjS4ml8ssq792EJb7Y4d
qpTcBQ4Pjm9uzJe+8SKbQy6HRcINlv/HcZDvoTj6RXMIMkCeC3HPjvYfQkEam+TGbAEty+SOYz20
qD/J3fWt0kqLWUSMDCwpmggiUGEmEnKZmDoilcBpF0gq1hiyLxuzomhOHoxDfv27quJcVPJonas7
u9eruct35/3DvEr4HXJ+EKKr50Hlks7yaBgh5S+fgasxYC2ItFk1qIJkqDaHYwbkqbEbMFL56fCR
Ja4B4f2h2eNWPjx+UGef1Sk75cCccwnP1XpRPf0dzW5NEjg5Jg3DUqIKmCYjSi2NN6oGF3O+m98a
ykV8kqoimwWi+e+cwxv7Ux51CVNJ2NdzNqgxoShUR+Vch+TjZibCRiwy8e7rzO9zQvJObX2Hk048
R1DMiHmgkOyyIRyAeSNnk5dK7nxZCJYjhpxte6jhU93ZP0gQ4NnqLL/Y0JOD9BLkFlDPksLYMAX8
glciEfspK9iB0YsVAqIhdgYS5G+rAlTd+Zf/45K/dn/mxG6BNDIE1kOEBsOQ5ZfdNBrCgJCjv6KX
cCBW+tisu5MK2H6vNyNGJnD7sYqAsdn+NARKEAPTWuk2/RvXJpL/FwsEg2eRe4L7C6gGY/SCueaH
1WqwvC9144s7DNeaj5o5tPBDDMJoLh28E82IltsRo1FJN8jre+TbsjYBzGrIrIiSKf+u2OvDSU1e
3kncZwvoNjHSwH6TX0nrFTYU4WiOi1c1xwaLnZpRLPpQgOs+4A6ul5x0zbcx4NcY3JsA7C8IYnI9
8JPYQWmcyCHBdVsx0KvPoocPt2gtk7BoaUZrJfMRPPzRbnSjeeBbaG9TM65MTnM3p8lCy55ZEC9o
gQpizJFRMsR7hBIs16n/mLRG+8PwhiZ+DSlA+oOzBbWCGRMsh9Eef6Ept0G6ZGa381/NG3VKtxMO
BDc55J9KirnwL+OffhtdaoZcJWGPPcIVqJHsDS5dGqv8L8ZjlCIkO1okBlBChbB3uen8dbBMeT7f
U1oiCYW6vyYghCpp91hx8NeBpl5vO5ubMkLXgzDCpaQyQqMxWVFXnVnZpcWqA0+CTKoL0IsFhwn2
TEdMH5siQL0NZmUHrrpih7VYAoIjz+c1/5WOrG9mu7xyjq+jGy8JF4nd1v6sCXGa1ajzB6YJTGAT
Igglx1XeybdxOeBmdLRwSgLrG1j6MXxUqQ1r+H3CLGNFDfzSsERDJmO/mVA1cFBRoD9wXSLD+M12
IlhvpBGAzRCdD74ZHe8RjpCz2aIkOA8zoLnJWmasAeGnPvpdSCMOBYIzMVTDTkneMyqrczAW+tpm
ZyDPrQySg3+oWBzDfNkaEBgzZIwITsoU9UgGLYdSC4cGbjhhk0YI5ZAvWZJ1/Zp8dmAzJnKIsIzh
NC6qPXcGd9Ufsh5zQUiouWrM29hiOzMqY3VbxeZVx9rxcfXAmj4X+tXoggho+carUNm+aBOGwK0X
6XyED0ccH2Peob99hhb+AubYng+CoZe1claK8UfbxTrbXXKEl6NlZM2ut9VsZsoOLO+DaKx7kGmT
1cAlY5CV1fpjV1y9iBgUzWsJ4de3/t67mf7HfT1nU77eirXi3HTj6LiwQQ2LyA3yavhpwHeyckoX
s4UlOh6GTBzeqmDFG/6PE2JAp3LwpXA046yTvUrRb0Z4NExew01HC+Yqm9KhNoY+SXIUM58FpHY6
nGp+FpYohUlu+5qVsRON144NmoFqwZ2uoqBPECGDBDi1Y70SjLJJYDwHpAY389L6w+oJcvFicc1d
8BMo8DMqhOGbvJrEUazgWjmfPTxyLM9dVC2mc22IsS4t59Ybzi11byKXVJ1XLE9Eb1C6GLqB2bAt
YnuR3HO34TBg/rxq5+xhXDDB4+JzHm+K+W5kzM4kvcGE3012EADYKmlbLNoR3h5LOeiOAdzgoTxH
Up7NGFFxV1AymzMewjO88MHMDY8dLEcwEuFoh9juYb+FGr9S8E59Qx32TDTbA5m6XtNVunj3mIPn
Bquu+ToXNhr4XWrNiOI0fRyXuJSaVcw9jK/uE2M+W0hs4UPSduQccGq2Dj/Qno3dgstgWaQAU9fP
dhj286mQYR48AoKyaTE9cg8EeIY+qLh3OmdtyOBV7Mg8ZuRMpS5rOD5UXwd/LJbuym751CllKTUS
Ocl2uOhdcAEileGCQUh2z95Uc74W/7cqj2NMvTDUWmfGhmRgiOXsED2DYSxHWf1TsugaON31T4Tz
lmD8qev+J3kkj7FgMJWDH66jmwNjLx7wwvGTg0qrEuJpNoQHMTDnX2TzJ4y+jBepyicek/ndxtjb
wHHRcF1cypf3Q4AnZW42M9Qw1pxu7KxOh3tZ554nOurrOlTf8Cb5lHiArf7+mM9Xl+HC4NtRLchD
H5kEoDtjfFHk+Yqb/kudi2+nNZjNeOauoWCQfiuYjDof95zCBxq74UX4g8P/PikBVQwJsQ6LGpZZ
zKSIGWWVQeB/wxxsoRAVRb2zoz2R2UeJax05g7Ppi+aQlTlfj6yDb9EsEHEaG/MDkttZbqarAxwj
e8cWZQ/u9cbhNS/RKNwPs7/AnL12GrdXZly76Q4yH8a9c5Zpf+9NO5LXl0xymYyxhlhXmooh/7ni
8Vb3rMXzHSOTQWRa2Lc9jxHZ4MMmVLFR4ZxSm+JNW8bmPDawaJjYPF+UB6xtJklZ3P/9JlLYIatF
01uDP0kuGzEDUzccLfPakjgDvwJEa7fYMnd4L1TKp+XIMyZoBmI7GLvgZYQYf/5kYDcSYOgoz8U2
YV9HM3Vpn5JifbMlFErOmA9UxHFv833LNGpkl7k5PkNw7ZiIL1kKvQiDs+Twnb5POSHMg/dF/ZtE
doEW7ZVeVZ7eDipksMaS/KuvycAAv2kxKpD23IuspMibLsIxWoQy7LA/rSbB3CxxQhCcsDNE1foE
g4qF3f+dOCGkLc3OIftKrkrHj3begzm7yUdUN7MaoyDfrkbTXF9VsJ+11IjGu7S5lLSbnNVkl4Gn
QWWkoBpPe3lPvS2P519mb79ZY6mIlJmlQQNgg8jcIpq2lD/6SkUM/zZD/VB361E0bTCIyGcJhryb
Ipyr7U2Gxd+tGWpD7aaZQppRsnV08Invw7pG4YpKAPC0ZYXhXG9Fz64LOyPTC+B3n0W2hqx1NA01
q9bvOrAxZi7JlnpWDecQ+2R/VWIcS8IYDhzLj3D5JM+E8DdKkOzYlBBvN2I4H2uPyXhXjadpeEvf
lhpNheDWRS9Php0Mxg1rkyZavRZEUHb2JF6giwmkF3rjcORm38NotIK5og3tiC/NWwyIVXvSE5pI
ebkT+6mWzSuWK2wKniHxvURlNjNN2YjNSlemerCR6m3YmuPaiaD51w7YaYAMEsVkPgXTHMPrFgnd
gButK5sxHjcjkG+rnsyrnQd1iXQJWuRwoX9+vt4xknxTku+Nao7CdZGYKbNabV4p1lErTJ2qM51/
8ykyyya9JzTq5ChCOsBmD56Fui0Vss1sRYWGfsj9ZZzOPi16C3PUQhGfDXRw7E+hfH9mema3BBmA
i2vbUoRqYkgPH8snDI+I7qysVDRLmNqB0xPnliKNIYQFoN6OG0etN/V3M4EcACvdt2rP+RDs0U/r
g1ZeqJ/T1OXslXiR0b7kdgygA0KDhhvTeG2uig5v/FWnRDJBj/+uWwxtsCtSTSmzOdT84KHgUkO7
VdxxcSm0bZTuO4Xrs41aN1EvnEGJfRy85rsVhTNk6DFr+Y8YWoQ7CaZWLtrQLNVN15pvz+n0pcLr
8nalib4phIvIo54tJ9/fNw5UvPEEPvjCb1dchUZfRu2Kt/livviZy5j3vg9B99TVFcc8FpEmRjsd
WzasvUZW0brIW/iQsWDF0ZGhfUgxl801wWw40nYmyobHxYHn8RSwmgmtkYwaZi4R8cARAvj5Jif7
XTI1f0pcA+xOATYrSyjMCNe71Bk9AyL28Eb6zLmCIasb14YJgxw/8HAInn60Vrl8EogEZMmKf5Vq
8YYm0/18Powu4J9jTEZ1lOl2vkmBFCGWtm4xgsJGE+rEuR1wAZXZRF92LcDYWRPtD7MTyR6dRN9U
n1HmjONVr634yB/VCjVuJaMl/Uo2Pswh9tDlhmYaVVJgCLVRYvNzl8hL9Qeli4K62HsRCldilkkm
/MTmvAZXISIuyFbbWfAboUtVjHoDcBIa3Q1GrNiaZfdok4unnfFKVw8aVY/sVFhwd6ZQW5B/SGTT
r+3bzthkcSX7oBgY58YbSs9e6m00DGMGBjyn+N76Zo2u+NBS61M9IdTdU/p5e+FnguI4cOCsSdwl
4EAYOGD78rHyHV8oUsOXDEUdpAqZWYurhib+b9wOzLpCNqOfkWqP76PleNWf8Wn6p3FgN2l1M2Le
3wMGFn+1aijnehf51v0CUYpIOsLsZh1vaOXHyYt72Ap+ys37lziO5oZEmm+epEcyh6O1z0WAaSAb
1qv5FSaxrXBbGN+z/JsRd3qM90grOsnOCZC++aHDnsdOVVS2RFdB8bxKMQ3G0uqpwBbc1DgG5DuB
x3WHbnQ4KYP2t97V3M3Mdt5LjQ1UtbrSBAMNQJxIN0cuBxVQsksu66TZ6qnTUDdgdKRYOfljv/xf
gl0CZPxTyA8yyaKWROny277d6sDvBioZ8gPfLuENdxk0so8TAtdWlvfg1+rM8RZvDaNbZg7CS4ef
uQ+G2Jbit07NPDLgwCbqrCPCDfJJZiZQhhVHemkv9Az+DxqHXFjn0hzVxcczSJhCGKuTFtUsGMp8
sdteKqrVRlP0Khk+cOPpcPqAPFGyInpmhoC6JzZJyEC6xo35sarMGsH8RM9fYAYwwb8bF0ncACGI
MTHd9R1YBUw9q9bMXnRV1Q1AX3hx3RgHh1RZ+PEmTc4T9E1kquSOX9glJjwI9W6MNw/oYZyeKDZ1
E9wLgCvs2QbIAbQPrsJBBaaPr8zAyIIhv6a31c4J7u1cP002hGdAqVh7VyK3IAfrO06G736NHyhj
dp6Zw6dHMzzIVhmGgC8q2O5kJqgfCbyj8+39B/pNoi0EJYAHvGPc7HHWUdEAUMlmvgzPk9XIfAS4
+PNxu99k6W1akEHcCiyM7K9kBr3ecHeQxKDS3iNJmfDbCio9i/0sJ3UcMJ2RMaJrcSD6oVSObKEz
R/wUWZbs5gcBz1iJJ8PkTArNhtEjyoGoGbh+GuffT0/jcv1lZ6OjlGZozSd4VfV7VUGrZYfNjHwt
dNynPDCpTZh8ppcOYji+4VYOxg9LkkiD0RRpkFpR3cwA9TkjemNR5ynMTjAfoPJD4cThxlN9RyiZ
eFWvSGw+3SLCfia3xp0xwgOLeEEdibMlMlija0NJIiBvMLhRONSKLm9G57KEr8+l60wJo0rShxZE
TT28H7imFHQ/CMgf3DjQl3CBDc1nb9RH+Y673waPEJzPEqdlxwdAiI0vrBSnnHDqDGH9pZQl8YhK
t7ci2ejC9YfFUlhwNhiRanvQRkKgPVMW3BhN1hit4rIcm6XsRjiIh2uBxL2BQt8iaJ7YcDplMmmT
KXnzkmLDEmHUII5WnX5QFcPf69eMeRvkAOUXt1L6eRhuMKRgMfR20DsTzhQTMbRVqvHGd+Q7I5hW
HO7V9x84/wfvhpErA6fhUyexg61lrOnCCxNuxvwqOtiSQPnRltuwpmuIrLqYacQ58D1IrupeffkT
K8MdliZapqTh7p1+MJtgwaynpENyF4sMadF5zzyGr51DWTbpZ2r8pMhLxbOkuR/YCynY0G3DCZ4d
CbGEMLDD5PWIiJDImt14S/+EV82YiCHcDVwG5ZAyxmtxo0xPuC9KxllddXuz4aaCI8R6g3Xr2Eac
FFdWHdohIly0C1RpLdUutFLcw3D36B5MCKdj6P4dTqM6syPSegHYz8rykzl+YGpSbgh4XuENcWYe
xTNJAcmqxgD2rH4MaHLeRtt9CIUZQuTzrdqbXCBOqghlxt8Bh5or5QqrQt+EL+1rasTG5m7Xz/Ry
CoDonUAhTExn4qfKl6sp0yykxPbdt4D758ilLIUJ8sRsO8S4s0lwEQRHVa4jVn/kl2F3k4irxg6u
vXzJZSkpFCojRI4K8xG4s8TzAMV/5xT9LM9dwbfoEHJxKfYwY8tpG2909KTenCo/HVs0CG9gaFB8
PmDgFvpabxYVPyoMwKn+W8QsBM4ElWcJ0gX+MlrFS6A2TKj9rUZcUOFUwlz80vnMxQH/dZRpRJyL
/xff0SwkS6yO7yljB+wMkBdO8SaiR+akKyTXYTPx2b+F1RdOfTl5XGV1MZ64AiaMmGqe1ZeQrwQM
CKEqEkb/MYHd/WQ6DNFg5wPLMKGJymWIg22LGwSeDgdmfOTJdxwfDlmS0WM8/duW5oQwKmlA2+EX
UVFpbxu2idxvPkTBTZBzOginQMbDuc7po6NSr5lgMzVOxuhT7IE5jVeQjx/NVOztCUsyfDmmucCP
lBSIVvlKttbJM7qLhbHp7jyrCAzqFhLKhFrIoGaDeF3VlncOfn2g1trKWnvM9aCj/bqKN+UvquQk
I8grhlbPZYYhFVRr3YyxHq9NX7dSrC4+JgNmzTOS1Cxa2+E1+AkVjRFyFfxN+6OAxaBu9R9rXCAa
sDrdFrARoGZiYAQEg7QLTwpGb76psZk8C9zW9aE9kH2TApH6kqpfEsyOk/RVefNi6nWQGCxqaOpB
kfBuBAsV004znsypxbPvggq4bBwGinm8SvE92qWTeT7+pdWixC12zen925Ak35pBbmfqQfeX1Luj
4Q3ey6y2+tT9SqxyJj8h9vMWIFOypUG4SD3K/M5l1pXi8dHaPaQiDjC3x6mbMErgeJ4TIMdb/adf
/AWvmLHf1RaXoBbNHBbSoABxYjz20FAAGWN2Ra74fTidAV2E9cbywT+PGKHJJj+r3t/VrKZ9n7fE
ZPAlHntxKxVTTmpQ2Uo5wwFGJ3GD4lVzKt9Rz+lPXOG1Y7VHkWe+2Csjq+upu0x+oGj2/EyMLE21
y4JuYCdH88J3FNzqh60YzgZNNIC7Uhx13Q1+8gLG24oZOG4XJeMkF5mwhIHpluRjL6WxjLhvln2E
xNgJ8AOqpyGB27pZeuxv6/y75AXK4liBalM6EHSDOLiwWJ+re+0vgmwToCixRyzZqNDGM7E3FUT6
tfktECGZzKWjiNzkL8Z4zIU/tqK7Mjl33jTAC1reMVzTSRl8g4firssEcWJttMIdZdxJ+0qcCm+r
6u1QdVryXo/K4jMvL1QI3ns7IQUDY65i/dWtODiMO5e9vtBOE6bYRT57M3nOBjqxrm/71Cyx0M2N
S6LNWtIdkGeCPWyq30nJDbr2cFrAJ0pzvfGy/7gjiuZ4rYeGjoEeybWf2Wds9R1LqjFN+J6yyygC
vlbkEer1vlTNdFKbnbjGtOiLQExeJSUJbT1h6UxlYjNi8KA5726v5WYN26wxs8bUczND/9Jdh8Q8
3HSQTSDjYJQUsC8jLD/CcvqODKk+98CpiGX49bfTaaSynvj6W517f/wX4WUydvh+Ekxj6GCsNskS
rTAl22BCYQ4mKOmSCfcgxGAvw5+zx9GdZ+LQXEXgJhguKyTCXYiK1nxjAvYnEhsHW00xdUw5cU6v
Z99s+m3+JKw65KmHO/7YfivTAufM5o9iQ8YRmcOCbZ4aIXMzb88n7EorIoK9diljPsGi+GwL6K+U
tKWFZK4rNpW3R4ou5OjSVMaOkGVCRPRWg7KLQiY2J38BfUjkvfxgywuP298ci/femmi2kMwhezXx
/gOZN6tXHJgsUOZTo95yacY/pTTDM0hL5pwSkSe03BbojvpHE1hqbCrIrfDeC9aiBlaDbLrkOdw2
tc3v8EIJ9ZiENb+29ggjxY2CnBRulq+BOXlM4HuCEfH3oO/3ITmce7zkSKVsjWfsYNW0iC8jV5o2
VudiuI3QYwHJyIwf/jQ4K4goh8gEYVcQk0B2E9nG5C45Pl78ncXsxECe/L3Jy8EKtsWvIQb9Jrch
zxC0kTc2lNe4DLA90RMHrgJiFlwwf2jG1tfb+rI9GS+9ZKWS/dOuJVoVyRijQfNmvW6NcECmoxlO
1JSnJ4F+X2wa3NHgCUqHzJ8l2rLVhnOFzIbAOXNIQMCC6Z8qUsH9kfq6qVwR89wG1xppN/lVN8qK
KKkltTcfiwDmTUGsNCGZNSzfHkOKVY3BkWypZDeGbIOrfsrl6nfVT3bVNNp4wFMzOHPc4lG2ul+C
pjDRoKCuZ/59YIItB9YL1I0RPty4bhwmPkYadnalFJpB3vAJ4oY8R3HJKZ6VRF9wm7RzbVdVrEQr
iYDLj1G/lMYqahRKQ3XVkKMK3auA1UdTnLezQcSIdvcRt/MClk3l8BIDZ3o8CA0A4t6p2z1pvWF4
/qiEluM19MHVPiHfKFrpECsmRs2f3VKL3Tid95dsCjBGEQgZBEoACiYPhsuP+hOgqgKR5bkAhCkM
ad0GJmP3PrVrZsPBtH98mWDZxciGxgZ4pbOfsL1Klxqq+Kx+gN0tleuOhQH3jssL54IsNmjRGwTm
9NaVNQFrhgC3wCJJH2ZZAOwq2vcfuCiK4MJMrTQjHjt4shWeiQVI3xg7lYZpBJfIjUFvsKZCnaDT
vIzmxT0shhW8WrPbb0ilXLxhArQGkRGFFZoRCUQS47kWg0tlgaWrm72wcf5B2O9jMBszdPq61Clw
Xngs15Qjk9RRaQjDxsZoLj1AASkqq79MBMOhp7Pk+ecszHiBnzCZeRr2CYO305cxFqEedwBAUGdH
ZvAE7rNn5sL+f1FAtBbhAS/mOwq+eBaqs8GGVbRqUOlBjI9lwxFSLgW8oi5jurOZNGiFh7F/7YSX
ukFij/DRQEmBJwHjyuoOp4lpmrZFcjoo6P4g/gZmIBvJQ4ImxJn3Mb1TGL7aIpF9mLXfigMOVcsR
Axk3WlOoey8CDXafm66hKWeRhFTCChljJF+ikd8TBx3P3jCX+4coXfh7FCx0yY3HJstYRlZiuJPg
kvlzlVg33AWVaSfMMGSTuGdZe3PxXsZuAmluJY4Xk5YM8G3zfbTVlr+PkrsknhR5Mwm2Or5jk10v
3aPKEuGAoJjxgnUs47Bm1aMHISy0KzpCaXn9wTkKyS1yXG2ZyAiqg19BvCtjW9d2bXOWhdlnspSq
bd/vlWwaAlHCUyLvId6/keHV3W9aO1htSsWikTFuhUBMU1wBsFX1j1ivRvUK1R19ei27n2ojsSZ6
cFpVRrjEKSLJVNatfoxgTUWgh4G6SmEHl/hiBKN9j7M6FNxxdPUwKiwwql1ghJKoW/Dzntv+LZ1U
jtjnXulx/gWy5rvPDE/e9xx3OH7jjRQ+WFTy4ZtgQH3GSPAjG7qNVYghzioM6ye2/Jhcwmu6FzGY
UlajbR8NK+I/YnPDs7rX9+8N+wSbSscFh//LBiFgezdwrQdwiGwQysllRZDNtPkBDaiTORJxr9Ec
HxNCTMK6OfYqKtFJQASyN5M6FNEzEQsMFDodKzPwoj356/9thry7iFoGJiyVhNPlJkMcDHOiC6oj
KIZiZ4HSVi43/zeYluxYtc1TPMqmtKdjiOAybipmYF6JwDgoyzd1JbxZGOid8bm3yKfZrVjdBafo
wEDtfOiW4Hm0W4l5oyBbEfkIoMvVQoM/KsNlHTzJGHASShAsJQa3twIWByv6H6SKfpMxor7l+Ohq
29El2zASexNvAFCE0StnnlP9GOHBgdukj/GXsonxGVOmreymGZMFxcqSfUXWePhbpILRcU80tPd5
zsKoTeDLvZ/tdxem947VPll9vZ+xdM8ALfPB/yadhwraWecTWlkzMit6Ng1KUTl4z61jMPaKr686
3riDvBQTWYMhSqvDnigXdfNMWH9668sTHXL7RNWmzi9egGvcMNRjlBFAhvziqOgBldNDAr5V22gl
CntVOrDej/MDVgyysIdXl3dLMWDZjCmhoC7gYfCjNruyWvOnVlLE80x0y0+4GKu3kKoubhnYcfdG
K6YyHwxT4jw3+KXP6CoqY0NTefqpzPtrqG7lhjWMuyzY8vD4jZsGGx/zhPyiKauc2Cf50kURji/L
VMIHv1618N152KPRVfWfXrBFp/tWNoyE8mr96abw/kGL84OME2Iyq9m3Rg/fy8DUtj7nsbj1wqIW
FjxuvAKTLFXmkrZnv6W5c+pqzRM3nK4SSn4CrcnmGeahVJrnG7goKZiznn07atDzQCcuJssmO2kM
ApTw2MgNjljNcCmiVRguwnZXQVQLBPgQocXFYm/oF424yKOVIDROIN9770dlitorLM7SaeSdVcJ1
P8zEWTjwOkvC35TLV7NWfNtzzLIRaLTy0imLHjF/05Gep/3vB4a93+7q6MpigJ2GPhhxbCclA4Nl
4j/f1brkWpJ8SQkrHST40vntHR5Zt7x2WgivkBWUqlmaZXguskwGnGFFw+AF+0VSgvChCH69eN8J
lKw9BQiMkUC2lPoV5xcum5YfEtGpmQNXm097TDC9OE/ar9XnoAfYvIw4I1XKIxz+ThipxPk0aflM
oIZM8OQQckA+nWAvAfjBzdWcvQRBiM3PMCNiNKYwqMCSAd4Ugz/txnn8Eq0GVBUNZUwBS4gWghHC
qcKUc8IGvNIhNQxZLVQXbOpBfK0nrLC8Ibf/FA+zh/KQHtmT1RTHlL7eMmfKVlSVeOiuiP8OHD4/
hHksQ+AaJ7RKiyScNhkQ/wvTkO+GlViaFawd4bRlJEnk8/OYMOt5T+bFql2wG+Ly/CxEaIyMDfbS
DCUpHfYp3cjPmulgbCjshqTGQ1FAiEQZlbBu8ggNfsps+egVGBCcUZIKU+If7MHpIRlU1zCvnZOH
gVyITXPmZHDTcTSBjO1bQ7IE3JchudIKAFflg/pGJIo+ldg4fuprI3GBzoLlFAaf2Bm8b/CxqkGI
4agHQDjypwQSHpj9L2XN/MJ7gKHhO/cJxf1nVeFkRpDcQdnhgnNjYm1LeF5aLdvHEf83k8kCdLAM
EH30M4bB9Efcs1lZDKWg6CSb/FbfKEQVxivgysSWSc54VR2yscHQJYPAU1vN4QsPblfBwTiF1rrk
4GOjhaHjLaRnRQrVWd4JcJEgEFsz5scLIFtTP8AVfkHcDf4AeN9/cmQVd+lavHLJtMBILRVGVm6i
aV/JQ+F8wz8KT1RCDQvjBKpf30PPyIDJTXLKoal4txHJM1ADcHaaYjFCkGlEMIJ3gSBjPMcGxkb2
G5wdFUtCWGpurwNbOzeb0VJeiosYXlB6jdlDTrrqZm9TXYW5o0G6ggR3Um3lb4SUigJr4Kh1e8KX
Npk92rcN1MnhMIlaJlZZwrMboJu2sSZ0hjQjV78HL57MbALwyuxDHAxe0EBhNtBs6YEYAJzL8+cP
5zZwKoCbi/gYjYwAnH2d2O0vGvy1SALL+wQHCkIV5cYWhhgUJsmlB4d5BJpPQ4pAvzBVqsGnHLua
bOENmskzopEJP5XJbKGOXi5xwSVCM2+NTjBTQmFCC1MMqvT+aYEXC77bwQB9s3G5mnJpRvuuNCT5
4nFsAeqzwnb0fXQaP8Dsn++rCpIDfHpmLvZ+fhz4Lt8FSI6D7SwjuLlOcfqgCfCgtlFhBA7rskog
mujw8j2LFtUNqvDUCVCK9dMQxI38knzKth6lM8LPysqqiI0icWkCMghvjhk+wadMkYmown2T9gqi
nY94e/XZSaQzCiRMMCBI+hmsjDEWOTtUpuKtwFWVu6izctYPmIcYtLADJQ3ej/jlmpl3ZM4agrFx
8ktgUVgVy0o0RyggWzBll0JOQ+x1ErElo7Jg4EpygWyMUhTSDrNwWL2A8QtVQ2VHAcMCRwVkCfA5
T3hkadYO1yEsM6L5eIG43UG6Tzm4mdjVgzYiD6fxLafnOHUP9owRK5JgcAMj3htidGk6lumxPnrn
hKzkJwHD12liAvcRYr4ZSA+z3oIHAtF4XpCjFZ5vDJRvH3uQGcHlpEHEeDa18tBKBMqNtYZXG7QB
knB6+oWZgoxdZ8BZrrD9fehUY0jIFgzxd4IjHCFbvm+ckvLm/yaeW956WJDg4y4pVzXxALTDyPiC
4sCWRYleFwuKf+oH4KGUVb1YyDjHUIRQPWLeyp+fAcPwAyAgDfUe949PYuZAOfefJDmz3sMvew+1
zLDXinYZAvZC+q928Sa6DYnx3bqKrcl5dMa29YU3K1YGdEkYqBC6gicKtBssYsstsV8XbLMfFXQ2
bEf1PaI9yGoNDkj8d0TmPCaoQ1CzgqU3TAC8p3clTwTvvVEEdH0hM8T9ZEvINNOc9VDuDR6XH3+w
o8pW383oKZ5ShmqFkZieqzEIpngW1tlTFB12sZSxvshldGRXwjlksixxqrF1Jv9w1+CvywYsl+xZ
exZvxEwdyDecBT/yYGRCWzoBzy8d6ae4jP/w4Rk4bmhx1r45q6+fdYPhzrTYaRfkmofohDcWGFKD
rEizfczpYuurGfhaHyn/5T8OXadfmBJbYc8D1cRoEOYsOLcIPm73REPCsWCvPqmYitRWu57MOpRd
C3af9eTakvsHu5tQluOY4JNjs+lX6W18oot/kHJLxl5AeBOPKoRkKPIJ48yDyBmaMCidtZwtUADh
WJMMR6377+b28bIOrXL17zGHtcA8f7xi66AcSvfhe6qlawad7esb4venSiAHZo6PyUNBvbSndwlX
2VNYAwrFDwmYACwBuelh/KDsxddink3hFhNGQap2jtGeTXNRVEvwF/3qE8wR0ZsNU8GGIQvA3FDk
ViclMihGWNZkF1oSHRjFSvVsTrrjLwaFGOODjExUavMF2/VKPumLbA3Ypl+HF9uD6E4nkCRbzNCK
G7Qnk7rL1X987qfQZhHkMK2MXmpwTgsYnCVDeUPBxLRtndGojZ2WfcWQucnWXEbsLHpSPrlopwEb
HFSfgOGgiPbk572JPw4iWI6Y3ZMfHCz6TB4c/mxO8lNaMjEtoadkFJdGfGRXZd40HP+HFSXEtlEF
E91QcqWQqHjeWOtaIwNpoiB+UiMV7E8Tu1m1mQ27yEsdRg/qnQK52gW/0JrQSI2hlzP1xyhSNrXw
VDArVhGpgJpPVUi4gOVoWubKBvfWyTTY4vw14zQLawUxAB3gAN9xJAAswr69qGiB2OuclERGcFXQ
TcwfqAargWqER7vAfsYOwlz5wyCEOTksL74AQ61ZfaFFL4u9RwEQ/4gI6Goz+OnwiYxt6vZkX0ys
9I/RAXMlvivVZok/4sGjaqNdOoLqZ3uEhAJKzA+mIwn7bLujpquesM60R3LTubku8EfA1soDFXi4
RqjLklvs0g08reCaEt7RHjEveQZjQ8LTv695G+Soq9Hrc8+X0D23cK/PCEStz7wgOpDwULs+Jut4
GS/x2IceLoOLvpIZAUz9doQbARwYpwCiUxmGKpv6F9khBs7wQ67lVV55dwpApsSDJzXBSJ8zQi88
gNN8Nv6PpDPbVRXbwvATmaCo6C19D2KDeGPUpYIiINg/fX1zV1I5qTq1ay2F2Yzxj785jNbt4kHC
NmKNzfkEJZJVgUHpJxLZpQSd454aXPR8Ds5EaSef8P7RFJsKW3h5UGyJWoZW2sRkFKovhpgJ5zJI
pjE1hnFtQZFZQdWFrfRxP+7YHwKcMl9afJlOg4nCVsH9+rIHtjc5nzySSaxvzNGk4rBqXDbQvy2c
+Fq1WOA6txUVkFBwPySRozCpzFF4DiZjn7ED+6BJcZMBmEKtzFIvZt2mjHKd/+/lnbkGWFDmIJsC
bL/DK/AYD/eV0gtwArBdBDyypIc4L6fGK+2s50Zavmj25RT6siE5fFIeN9/kCkYqxrQ41syJUljC
psH5xOklIOxFAJz88B57JWltSnFCbvF6Qd/O7EwHa/ZgMXAfcEtAikWVVbj7l/mblwgChhqTDX3w
N86UhBEVDhJTt2F/D7ImBdD69lSQtkG29b890PhzsLWfa7LikidKadwIIGa/UiJUTATpPuOTQTz5
IxgM+h/eOL1EDADiyiYpJrxZBPYanB1ygs8hNwigGzUcWgF8t0VFYMH0R4f3o+pQTIVAuY/9VsQt
VARyIgeVJ8nqpdaRhuFEQ6oa4g5uGgKhJ+oXkxmhVSSzjbPGqahbt/NdQXgMiZTqb5Xjh8EJoErr
kcuLDb66yCcLa5+RlnqFgAwZKDyw218a+Qizu184kItx9mFAwSgCyzeV1C2ds4sJRe1z5CtUzqRt
hJWNzSwwHoSgMgR1oNogGg44TDrIDCToqkazy+m+hjDFQhK/rkBEQClMcYkfkN2l5LnzmVG+MDw3
+HHmaDY+3IhonvgAYT+XbpJAcDxTTTj2CyDlToRuzpRoRcgOuQd5D5qhOsKIfTITSPlvPlr8s78Q
zRkmDT6Sc674hJPAfB96H1W26KqDgjo9Nwb0UTWTfvWHq9CXFGg+uvbGgJASHIL69yD+cA6FLzeI
Op/4nQ6YSK8yYMxC/+VTjDjl6tqic8bekbU1cF7uz+ppnZbg7B83OyoIEmmy27pwGI6tPismr+DD
OVI2bl4Hn12L0YSNPbF93zdWRVvXGl8zF5F05LjQ/oSk7WFrMlH/Z4UJSjyOQc5tMdBJWLAMwAGr
r/WPNKYoIQNGBPN8Ve5+bp6eg1HSEB6kMHyZHq8mQb38NvREEVubg50mVUqmfj/+F6yn8VwIQ7rs
JwXHAznZ4oUJAhzc/npOYKFK8bAHlAfnzl0fTTeLOWTExwyG5zFErjTVe6QnnM02ALqOetZ13jd4
oEQsUxv7T7sKeHoxQTfWwyV2g7YVP1eC/Z4s62kCNwf2mtiBP4L/8M/TBw61A60wnDTMGE2NRJ3e
pgyf3CHkfJdau0bqzfe42FUytT7agU1sKMhF2SStTadgozTVkfJGNGg9EeHIEr/sc8jS2lfkcbxQ
fqv5TOEbGZkUjfkvZOuM4DFqwinxCLTzWrmaLnm/77gxGkhJ5FhfvFu0y57r7UubLm9+HhYorqMi
voSsczg52win5HN8c14EeKIqJTf2ox6mARE+WnwO+kk/ZPsQiq0E0l/HBh6oBGu6kqq4vxWwMaFO
TfiAJrZm8fZd+YTDEGa9tJ692ciV9LczPkAPj7de35is+xPtBhlj9nHfsTiRY1kMC0Bm7T1lRPjT
cW8mtoq5rckICdsroDNOTDoOn7ql9W5+y8G6eIRjNP2M9sKOaD2myY7kTw49DowHwX+coSlDR2Yu
Tr77GMBK8IxtdlFyjWif8OX95uo9y72hfyV7xoe/90bm+sF/Upc4e3YZ7L0Rw3MmAkNjOKexl7lE
UJSWWpkOosqTQzmECzGDv+hufTxQNy93aw+dkVE44rjJT/yZGfP1PG28sVPZnKtLrJ+i0Sy3LzYD
i3TKxOcXPxgX4QbzIXx8ADPKb1csmxbDaaNMt38Pu9xTzDU2Q3cuanTtFlqC+Mzq2R6G6/PiTUQv
x/cQL1AsNGgL0lwsziHmXVS1zA6pwfjHeOgsOnrsHAR06Hzjb5y5RHLr5LZP2GMwpf7xNVtDiiGn
mSkArYF4yRj7DVnbuBYFdA5wMxmOhxyXKpnqLP8+H6NzoNuatNUadFP76n74ng32HQz1/UlEXBQh
dAYkKkTt0CbdKcf8nNNNh/1hIMepcScD9MI4njsCpIk3tlVhcpEnZpXaTnab1U/rJ+Lqj18231oc
eRwkTA/dSnwGCe0qPh8F4kO44gBcjSUy2Dg3YIBClSr+Op/FmSOPDB40L7p0mFJymp/TozoqI9S0
8RXfEIqsgn5q4ivJ9o8yQUnuVhv1iAni0syxXTsbdKTiyf+Qfw0Y9UEuMUgAJ8casIs5/ijBes0g
ro5PiFIOd4hSW6bTHYfk3wWxC+gOOjHGM1rakkeDNQkoifB0x36XjzpEaNo5DfRcbjOcA1QRPPrW
pc749S2Fsp9qjAAIJrk9I1ROEOZwpsf7FRL2m6BJFseVIISgf9Nhw54pDVoMEDwMb6qrXYB/Nghb
Km8EpgPh9MwEp1c4T5J2bsZZ9ntgnB/RznJyfJhg9NUJ8aRnmPvWowpLKfsQnIMMB70kJ8LLxm8H
zf7Q7dQuuM4+f4VxxO6Hk2+qUf7QpRfLn3dfvvb8Ygz8WIVnaH0soawO7svP/s4MFfCYYkh6a+cg
zjHF5mrgRkAJC9cRcz6GHBQskIJm5xkt1NjBnF19Oz7G/qzuhuy6YtnY0hyl/y+BM0lkJpNZ4NQd
pRUm25vrBqn2CjZML/r4d7dmLsmvLHVyCWhTiLBiEwiuwla1UN+lfW/r4hkd3ROmviaLVsX6wRlj
Gi34rM49XVHQ22RJR2DJFGoCk1W4AcnwE4xFjbiOoBcq8O2xuLdYej6pnsjiFe97fIbf3c/5zH9O
LxWaVSIpkeKBFtnQJtAton5WQRzZKkzY/DEBwqx5DlwYmuw6pBPadVkse1oZfSa4fZQmbQzp71TQ
gYQlgmJeOGdMYZt4tS4YN6mDZd+sHKZMsyNe/AuK7SmZb2Dmnoj0ppcHk8YV/nizACAgQVCzwWAz
sEPUgZgY5AwdDBKZigBNt7wtgO39F1Tbpd9HKd97mtcl0hL95z8tmLS2KMY8OjGCoxH718GV5yGk
qNrtbeC0hJaxniEz8Ic69JbxYvHQhaDx4fEOMiW8GjeDG6f2yZozxcZpLwjH3Z+G46IO3Yq7sP5R
c7EnqN2oMcUEs+P+X7buNcpDxoiYDbK14gk78e3D/LI6vwnlFZTd3dmREYjfKKj6s/eTmCwJ09Ef
fkGAvclEVS0Wjy4qTX6qDX181dfAw3FA+oFc24XDfNM5PAF8cxuJ70qCSO2XzHF1Lkqzn25jUDWz
jLbOlUz3rYW2m+bn4UUdFNeCBRIObRmr0JrEuxpsnhg0TeIQOFs8DuHmHTRU9BlMEZYSFC3FeNhF
UHVa6aEOEDM1nrMAlwGKOTgp73DrIZYBjeILj5TZ2bmE1/jnxnDLfDwwydkG3WQT4cgoHJVcuGPU
Jj3tOiMfYyXr0NsN8pOnXJrMyfksVxFvpWX84r5GQVJQHTOs9YaLB4pGMRimoC5pbB7ehFL7ZUyt
fKcEmEVxaiu8OEh55GNr0zCmXuiFU42FEnc6AQxUNRUPhhBeF0iWg/o83yGUZS6Ao1RuVVrW6c8M
a0QaESciqMkBsKWixK1E2K/wpc/W26wdFAf6sW/zNCEUwbhRVGagP2oSXouuWLvTxPjNGaJSWlMn
u0scMNkx3LuLLVjVOajXLe0Pk3sN2QTxfwTBz+82EAXNR25A+cEYUIDgPT4k7zkk79lSli+3FYdE
JgfKRplVNqRbB/MSMBd4jlCUqk1JTHtnlySxYWcIom4LSfIVl6MvWZpUW4YgU5FshAd5PPbTLZU8
qcz61Uon3KHn+U3v81Kp2dU/xhUQ97GpajG0bQP0FCRlFtDpeeeHxvtxIYhRziKt7PFiRMHJNYMZ
O8Wuz75nOVIYzg9UqprIju/9gdqPjTnzRg9Krvl2fpsWi5+hyIN26jnWrOTm4qQdgsYZJ/S8XyyV
Aa68HEIQsPUe+b8oM9FSuBwXTNKEFuRhuOOE8heDV9Sim5LByNNtlxQSJtAttr4YBoinQ8YUJsjW
GG8JjOps/tWiy2hrmAVRdnky7ByMnBzq2ztnvqgmUg7+oEsL3a9SDnqRq+uBGmPcVQbUWZDIqDrJ
ktxsDUoxZleQy3TihDggqQVIv70EVOuYVNgSXCMgoRgABzkz7R1FO9Rm/bqMoT1A5P33wW7MHjLs
c2pmRXAhvKk+B0/wAALMwrJAEkxKcDKKmG0UNDOQgdgHivFvj2o9Z4pIY4IThKIrAgqBuY3MdYaO
gnw3yVBYWIRXxD8YQVG+KbF3t368ZSTmA05d6jOMfMhJJTeV6DS4PYSFISVNGGSsyGBXAII02CRh
tSzm23Ag3DkwSmdpkSzyd+eb4+wjO72/9z8jVuoMqwQsiBlmPEEOIlBXHIKJV38w87Gv0ROQKx14
nQPCumyX+ea5Hycypz6fbZuMYokfjK3FcdwYWxrZBEoF5hIEfsBFokm7RmP7ZQ1AXQamqHtwX43h
TwniUEgAFwuGfa1fghG7awKHFcMVlcYLEZGNdBC7QfgR7REq+vSh8+fb43NstUtpLx4wf2ivAGCE
NFsWDEaGjzsaT4N6QBfmRhe9sa4HHnWzuZPiOnVla3mOpplk/5aw/FbvOXNDhF3X9R0KoDYkkJl0
GIsmOd91Ths+/d+pwUGeIQkxtgE5iWTKsA5yhg8VnWh80W+K9gTMOKv+V7jznf+QJFBuKUFB7uyU
3uZN0nrxd2EUv0HIdf+DQ/eef471/DlvWProIwgAMpVM+B/1bMx3/PcOXRG/ASYXK36CL70++qMN
ZRYKTnf2GFEYYlopoS7Coe3EzE0foWYNhOPbkEy93lpaISBceY/kg0XYE5KKEMAzmFJb8puBSewy
wN2AsCviBpoND6HgjQCVkvkJ5QKuHwjt6sytz/2BKFDhwKhB22+m2wbVctLzznMxNi5MqaOwQ8yj
VYzfgUU3YsoK29t/OvUC1ZnPyaP3cUczEKtygMpHhjgwHc8+PQoplmyOnN0yyppgoDfh0B/i2Bae
bxo5XSvmvKYC45aLlMyBp0etzhnC/UtKaik8o/AEmA3te3xflOH4a759pOT3Be0os1fK2BYVAQ5g
Pw0RG4ALZfjfGZzxMceHBvwFYWNCLWQKzJFEd86InotRA4636vbF32fkl7BlYUkbLE8QgacD+xdI
pmLzvRcPptK4G3fG96kBipCiJII5yj1ezEsoTTA2KAzoMVC2fU23GWtLKj46Kkh8dTDlahLX1BQM
orGnS8RwD2MpeTTp9ACyVjC/RvzwYXK4vu/RwG6EeRvq7hUeZDaBOW+vBtWqgmnGUcB0HxILThZT
Zr3T1ZvXzAEMAdCA/udKaI64FXoOSg+/tCSv2pBYEfasr1nZgONWzhG5NSkO2DY9trIx8XCXI3h8
Uf+N18qMxt0ZhSNwP/YrtzUmWNyQd2DUKZcUujw+MN4lNtfEDvieS2RK4UL2PNgdlVN9eHGXU/xp
tEgz7hPS6mh7KkxewSM+MEe0IR57B0ykexvB0J1Jh86fIqGyqHNgvv5cyWxDAA84ThaqJOo4caXL
CaA4fMI37SCcYR+hLMRZo6ALS8FIgKdGWDXxkTnVYF/8vJfNt0j+Ab+sObyFTEUfJ7SDy7uJTcHi
sRoxjGptgEHNwLuSAc/1rtZHhM/Uo31qtjO8hm10PKsYqZg/7pDBH33pGbyEyTK3E+MylWZY+1l5
zn/Up8Ig5haXGI6iaknryUIj6iOAR+sVgIBnjWYvxgofE0C6njlCUq45AVChBaGCf62Y5WgtYMRY
xXdsntu1g0SJz/gkqrTzj9h6Hpiz2lNK/8+J/tYvrEOzEpXv2QmJZEOhSA/QR+7LrxpltLok3PH7
uA6pVOijqUpr5xpDRlnTDQWtoh+mRscIdIXxv48fuAjU5nQheJRjiZGJdw0AnAnxsLC0dyCqIs8j
dGmJICEgIpUaqZ2ljIkwq+L1VlZlXQwkqeuhD20uwzJQG020cqe4+HzPnnEzQynBbny4zymRNaJ7
ye0uhsPi39eAMFTuniB+s0h4pwgjPPQoLHixgMAnwY/g69u7kfHUuwVxsVzqVQiZdYZtuDH0YWfq
oxmQ0Tii6VuAap1oUgFD5ABCNeo4P98N1iKaHI+Kyt2lLfsPXoY38ZjpWMoXERjVHPlfjIlVSs2g
h38G723Vs+5UWJ1dYOtIMQpQ2i1KzqqhidrZW5I6haCT1ZBDFMFGE6DWwGqG1oNpJu9ia/xPzYAA
i40RwMYv5vkAUJSUP74g7FQzCesPsZIFo1wybwvO59dKXkHq8yFwAEBe9V9wNVG26N2/siihTpgA
FtKBMFPmZlUy+DTCDXO9DR7+9jTy30G3JNrdI5XIwQZmLVnKot4LvOQXryudCV6CeFufWFB923XA
BIiztrX6QYXz550BgXqPc29CTB8OoxhhG8/92xaXU+kUIbWGMK558HwswE7evkLs2Jlr+LWpNl9v
FMOZNVHB8BNJ+hRU5G9KPCjVBAMcIxQe+VXa6b6skcugk1Nv4xPA0fX1Jgl2HoCa4tkplDLfRI6f
+Cnh4hpj68NET2NPz2WgHpZ27fR3qNW7+Iqal+DUxxH296IMmqA2t+xWVLZZw5IZAFBny1NrYp7y
ppAciZ4C6I3G/l/DYY4peSfhv1MimGC6FSkgIAI0EsG9QIkjF42nTvgh9lfwK4gbfdDS3NUL1vGV
/kM3hCU/H43X+dGfN/gV1li42PpTYcxskLTMcUZXco/G6LB/uJHZQIk3JRHqeOJw+nHLf/czx5yL
pTsBlaFoHMCCwRyVmmgafiHljppVMzLfNXyG9d25AZVfAmyC1kj2IJ/KcQdslkxj2JLYkb4CTNai
6REpxwKvMuPLxcaqRS2obu4hs2d8NLFybfVTi8VMjekF9yxSd7KyQRhRG5mPGKZpZ9UB+CpvDmc9
9Kcm6USSPzA5MTpsj5a9FTpzej5I9JRukEEAZmcvj8sWRiJ2z7OKE5BXkA1ArLm5CDdl9skJM/Iv
uYlHM3ASoQQ5S6xntXgaF6xoZjd4UwR5X73OfikTWHKr4jedm/c+fkEI3AmKia355mgTwkutSie+
JG5ZpltXssBBM28W5BAV51EiZFGogJ8zEu7D6UOTQJNcroBfWWLE+zA9wFettJZYnXD4/MPbFK1J
tyb4bNI58g5Csf4SXW6h5smDm/Cm9QlkvlBKgsD4H34AMtUPB/DjJ84nmgM8vI3n7ObmpDVIGBzF
fdp9RnxQCIhsoM9kuViNB2IbwCh7YnpMp829PNLHm4l2qhecfBwW0marzXFmX10Ypjoyhe37UPh9
7FbH5muGO7iZ4QSodtHjStKJJtFQ5yEKaetjIb5aYkCk8hvp+0BQB8K0KkWJ7VOgQjSaT0yE8d8t
Vc6/1gvIHmHfUR6iriaSJeoOFaDux67m4ksANK8YMlJD0fZgqgTljeyH1itwqcQQ0o55q1QDIKnW
dflL32yNCHiubwwzcC4XdyVqD9DJ6nQD+YZ5CnVYpz+vD4jReC3l3GPFQ4i4B0A3D0rAPpOUK5NM
IRz6uMDqR/wj7TauYlChSFEDTNVVwISR5l4dqK4W6BId9hym5DbuP9TaHdmgiClT17dR6t8V/D5K
tXJF7RHjRWMTQsghnbxiccGJ22cY0cZaFJUCq4NdvCrN4yEPL7vWqA8oiBD0ATel+Ja5W0fk3ROX
Gk9bDeCRv1pv4DyY9Y0HAPHgblB9YKyJ1YAkCYoOwRxvbZC1dgs2QljFkvqJH3fVXmnrNWioyjnX
ro4ehE6UQeyyjtC+slYmYrKV2wP9Ppf0DC3CS00lU/KZD1DVNQYgZ25W0QdACC8QUggZMzJt3MZj
ZjWQmYHfGy5tCZdvDdNu6XAUGOA4OmJmubmYR3Gbt+4zEhB7EQwZHaN99MVLQDLDYiAPjclmyjHE
H/hiR/7lIfZnpOTa56F6ZJUdkSvvLT6rPYJqQmEFfdSrQag/ALOUF/wbCh7gfoXtKQdPzmUl5NHo
DKIM4+yLj98d8ygO64jka+htqg+qAxj40RbYK0KAouVkWDSJOvo+fPH1ciOpmRwyRYORR1UkJ9QA
raeIkQfg1c0SNRzSEH8LJMCMhjt2PnVWbzLHFHXFEUaerYqD0r8b7A6e9/AoaNtgyt0jazHv88Ua
vJmD/XB/Np/2cqKChX7sGNEwT4SJL3mu5YyWV+cmwJndurJYVXBvFMEcKHDGe9oO/xMV9U0vzo8w
gS2w7HDZ8foIXLEeqi8uF1ypKKKxkJ6Ek4SB6fwTwHfDAuDiyoCMcNpCFA4AnkwpejPGb8IWV2tv
On89Tr1Nw4S6r0sRcXlWgYkbNRxV48gSIw6h3f+4IzzD9BZnVXPs4NisA8Pjj2ASwWdgXmdMTEnv
8TXQZUPDmACvDTSbp8oosgZfGafPiHZ2fUWMT/0/MhvSyhCdg0qPzPFUvQ6Q6VVclG+dRkzq1vc7
9IlyXhCzyjv8eMJv/e01lJnKfsjqb1YD7PzWCk0YF46H7IqLVkGcCeLxh/c1HkIG7qEDWuL7nn6/
J2Rcb3sYSglGXnKM1MKt3EbDA2xgMIS0FZD+CwU5679e9u0HcyNhJsstycSdNPSEoW/6xuBSg/gD
a+JswJrYOtu/LTue/fITEtSJz72koF0/3WqV4LM7e6em5yeQ7u+176d0NcZxJ1NEx6VZmhwycCE0
GFXMHHCBn28zUZtPYgUHiwDhUGNlNAYuaLwJXYQmxZEj3IB59BGM/kiM7Hma3v9FIk/anoMqBEZB
tZc91JjTIOItick8+E9ys/CVt3pG/DJ+xodZ+vINFMljWb9G6iXX+jcHatMNEdrZE7zYn/OaX9bf
JZRybiZOO9mLD4xx1IOgHvhArtFo/w369tMCMBUqJ3HiXjwMnhySfVVgfhXqGQdmPzljtnDzRYu8
xeAQzwoNfyEqcP5geDFlfP5VSGZcDE24u4kXIq43TmXGa5w9hEvj5PFA7na3IWraQ44V4eDJNJMi
MhPtuEzBfN4zSRQ9E9+feSymG+gpudIR4qA+MfBrsgq7np3d8G6+ODPhm7vsNmIg9T1lErxTyRBN
o//VD9A8wttS5qsf0eFp7M4LwwVqLjW7zHn4oaBrZxKojtAbUU4wD+F6wT1/4Nx8vGU4V/uM6wcc
T9AJ5isPvjk4oaSdHrPcVZxBiIMst4zmioSojEBaKweRhwVlM+sJY146re+HH62kOf8b/wymKkMn
zb2Y0Y1Bs8ZZJgeIXRmajtWdxA1cquTvDWJyntXDz8AnEWXpCYNRnuZHi6nHbLBdena25tMeZbiY
sKh+CYcCbBuHUGKK8WU2oq2pQmePBwojn/3rRgOLBts68Oc4R5lJUyyX7sNS3Kl1EBcE/JBCU1YA
OtS3yfLpD2h8nsCzGGPrefIUrRp3/AdmNRwyhpxtfE9uGiwmbJSQX0AwSRgEaKS2MGDJsOcQrBId
UgH2qtc9RnsGzzMehT61gI2DMzqCmyNw7TrC4oUj6IbR5hM7QnD5ubjxnhWzBW4ccwEp1krBkFUx
mP7oNOlaQ9EOJUEM0zhBybcH8DybufEgCo0O5EbZz+XDg4H9v/PBiVTEGFOAu8ZrjZJWNamZEW2Z
SfgPfQ5zMPslWc/tooxSjiVYRDLS832zZH5L/c8zQCZZREJS0NmSRY/AXOBjkk82F5Ayo9RGPfU1
SIR8tL4VNhZMgpIVvQ1HOpZHhMLBxc7+imhsQJlzblCbz4yjcflDYndht2xNwZYgss0klSJ+pnCm
4W+e/gkuFKZNlP5qyA0mW8znQSOReBgdxrNY5K0GRLtQyTyXWz0OBT30zkaGD/SNbj5KCgfVp2BX
TCLJJGGMAx/dq42Fsg4V0aVp+YJUZiCo3mEMyp9yLWBeAbAuLjd83ehIYUpoH5oIDJQT8GYvn12Y
q7dsyH3PwX9trhw/IU6RTxXrr/diwK2ZDAY667Fn9d18NYl+1sA5QLYCSTgvrUlKiErrHcQdST1q
DOyGaZZ2mCbiBLqbdMlcyhI+1fxEglLyjU9SLWelsqLhs79Oy0jiF4ueuOdu13CZjENpjL03E55i
QYFJpjrQrAtmR6gIA1N9BAY30Ylj7tC0PGwIPh27dugg/aYiRQOkS3+f2W9WrrAu6B35t1esn7AR
7auYD+X43ou5o3g0RDzyTGgSxAz8cKXaojij9WdqI95T3wX+ml21rDZBLeB/XTnq7JEDDYzzagjG
LfNhOqTe/7AseFfeGDQL4j9EKcQfXBetuqRvAYaCMKEssd3Rx0iFFRhNmjIbQVQbx/3NdNkYLtxn
KNfa0PqTYbVUdL1bwwXRzS5pR1uM6oXe5rt/IAfQyYx3yFo7oYzA0ADB6KlbKxseDvYPAGeFL4r6
3rHhXgHWZpS2vqTYJXW4G+y4VVVCriEGX1K4ARyi4N3gPL7EWQn44QN+M7/V5GAaYNPp3s3SAvef
ty4+XKLRg6poVMwEwXj5BmBu5Oj1LTlMsZfTX4B6tpsOFxwznAZ3cwSOgxjdLMDQ2t3TB5ipQjFs
E4yJni6of/QMFEMUWRTEZhneoSVMhtBCKF7VipE7rgcmqDBBFDw2e8B0E5hrwoN+YQ0mkKNmxanH
i5XN4Wl/oP0S7CzqgI/bUHSBJuFZrE04GguKJcHiGlPQAGyPyMzBF/uAgBpYagQoYL2Y0y/HzoiR
EOO7bTaIiZ9wBr4gpkF1AhWsXNwhfjhpCW6eqBF7mRA7vR3mYKeB2nxUevgEeak+LVTAHmYvM6gq
HGV1dAa4lBgWjzX+E+hZAh3JMfDN1d+mp98WI/ajoq+wrlkVdsfJ6w5w6b2npfWyUBWnzLsItK3T
r9WQYQywKQLTez6Pnad3BcUbmO+o1Bo9x0Fa4Qx+2w1hZ+f5FfsOhttAYhAHsc/hzptmrbXdD3TY
XKdXuN1/DPBB/bUp7Yf1jD8w4NhxXD11gfUnLTcUHWDcBaUEFkT4rGmlhSqKYgbDO6qcJ6j31X7h
w3yhC2+tGfIU9+dj10Ay3yWpkok5gPMKFYtwPx3vy9MKHKQDlt+/qRbj1wPzGkZvYGDij+84z0Zq
OsxeWgi8BsQDKvmvMDtN5jxzrtCG44Yb5m737OuKbwfw89m1bJKt1hwvwZ0wCnRWVg2MB5UekQ9+
x2YOHQqPfuaGw6fZ7Wk6vAmBUPF5j5STViUu93CkRmgaurROGzyseZwWH1MAUBeCWUVtO0w5Luv5
0K+zJqT6H8MjXEOCWSrBbX2FMkX2kDCxML/QnnG5YDay9e7ZxMS5jPvqGVXa/cE3onFnvIiJXmW/
3zA73owH1pweZj7bhvX+bkz4e5hSb5GZ2IfTn/X+IP8z7PTa4MsnTr/Z2CkCKL2CGkHBtRS7qbK/
WX+G0s/gLs3qvYKNfOnkMS6r5vrJ+PHilpbsDILbfmpPUWWYZYzpvA9LCtNx78n1gepWf2DlNYd1
mdZGuaZQ5+FxUp/Y5ch4EBb63wS25H4bttB5kuFszARram4ID016f/242MuwsP9lOHKVDxiOktso
NVoNW+L4vPE7wLjSkYMMe34/KVG1lqMhJH7upR38zMUvUxrUtdrUoebkA4MpUsE8ltzgCRMpi0EV
ThkguVu8y2uWkGBqa9M/8fH/fnNhU49enMOflk1/WH1UFCIR00AhZb+C0jgzgbbJDOaUEDPsHnjn
6elIJvbpMdeIdVuIKR4xPeQkDZJxi4aJlB8NVUQjkhLCJ8Gepyn8sfmV1IKg/8fwBDrODMjOwPYA
nK2zoEtF0yi31sPl0xjMGBzHtT0O7numOcI5EAoge5XCSFDHUOWYHyipbmmXHEi8JmoXRlazutFv
Oo0Sa5Bmn+2LlMP8OO8NUbEcKHxTlwUFGMSByfAi5b/nH1vzyc/ILap0zQbD0ncnpH/mmzIOqSNR
ddho8xpG8TSe+sVeccolqnhHiUWtQxoDW2dm9DU/Z2WN1eVsPHtjsIEgkpC7ifFasxO8p/bXan8/
U5opTPh0rEsui9uKrKGgxs4EILoi5E0nrptnNVKL9IZLwMUY5CYb+kxh16yg7RrkFxhjk/M1rYDU
EBfFxFSorx77G58LaMX21x398c/fi0Zxtl2CYPPbECuqA8udBjvcfACc+3MlesN05Ivby3tMzUOP
8oBNOIBcUYQfHXMz1f77oo8LuvkrVLhd4UqC0l3cp1ceX+jqMjk+pzkOMHD61o2z5oQ48m5gXTPT
9PGJl5I7gcdTO3cAx7Xsyo3J0NnN4f2SCsLtCbZi3mOWmMVSDQgf1G/zEaFXpE0QdAEaRlA9Lr3q
mqMTh2XugkJLPqhp8GfljSnZVd2gIsD6u7bvdke0iNfiycFpzmKkm/orHeH1P6aaanyRAnPH8Boo
bqr3sVNkW6BDvtOoJwwER33SffBrsCvquL4hI6wikPCJPTJy87Nd8L8EUfQSopu3v6QbWT1Ww9km
j70BYccvJKoJWoa7RIMy1Xc/rYEEemr0bcAiYE0qmZSCWWhnQTCgF+EG9zCZBtcJJO9DXwmLNAP3
nzXH0sJp2xCLFAU4Z5SYcm6NJVMT4xbhTcIVLyDNf9wvNeS9047lLjqxxVOffpixvnmyOU/47lNl
M16cAV/b3EqOqPK/bHexpWAKmgwvqVOe/t38MomH93PHsd2roxzPNOZnSgxNBGFrGzAsNS+1xgWQ
viEHXfi/zvMnPe0LXkMHX6YjHTig1gPTw0zw6bUEXIsbGm8V57zHfp1UBfEHJAKr7x5WESqzDptQ
pkDOuNPcVBC7RXHfQ+c6ndMsAN1jOjEMcVhEPTPSR+qabDVzFHGc2jlrBjzJyhcyF9XABZ5xyxiX
RSTjD6cXdafJZrgZQMY14M1f/b6Y02g3NNkcUNheSch4tsHQvYUYTkSotvm9DGEgEIg8k+YgOyKA
jAAvKHJwYyLaSw1yKowRtZhTl1hih2OQ4o+DJ7ATsmh1lGGA5CqRwsG+krOG/DkRcSHkKD0tGYPo
37X9zWgWPz/4EFtxGYj8ylsqok76+tUus4o3TLgJHvh2pffTSQzj1fgG+C4uES8R/FAwy6fOuyWY
79x+xktkJZvnX/R44iDmfEgB4cFx41mlc9+JaKULA6h/cozzSoEpV6hb8qjJK8LfENGluvnjsvY4
qIwBu2hofWdFqRJKNaFOwtB89bQfjD7ozG7q/pVO9KBzYa+rpbmQN7dg0fdIgEZYpVYQenpRITT6
5g97NBVf7tWNT//VnqBAhX/n9GZ7AiBBpQfXhJeIiyt836D08dtsCAzl2MO2cojqG5/+U3v4J2BQ
4dFBDJoQkIHNHU8G/Q6DxUfAiIqTuGc3/tba47LFsZvlc6wrre9qepjOm7V4ED3vcfgyo2D8AG+g
0Fc45c36aoKGCi4pFkcH1oF9TWWn9rjd6QjUnyObhCkRKUWEHBSXvngeN35mtxodJrh28k+n6lB7
KEqCMfmWuK0IwqtMGjP91klW/x6YosrRY71iJKrDuPtaBbEdsBwC4WN/wFLlE806fznrWpVheBMw
1lx07td6wUcdao9I2ePcAk8C2usaYyWKlBQFklNQkgjvKEElqo3bCpW5+ZjDxydiawBiD5kQTkSt
6nvnQ4ErkbLzL7UN/whm0cHX6gzl8GEfEW7CU6H5/mYsKrIQInHmw1PmMVf+n5JhA3rXUKs5uE7i
OfVhbsrtANRdUiEqPLpyjhhBH0IAns65sWz3ZTGQ4xljW89slnHjS9s1Gk9BL2ggFXsawWHWmf3r
kEjclj1LPgFZsN7d69I3jB+FWW0DuAhqZCxkc+zeVsPgh28jUaK5yV/wXQuMsPgbVJz82LSmpmMG
RlnwTSbLr8taM24hYTYQs7nEhiGavty/rc7hGf9nFJgJ1mD4LtztYXDeoe6xSQjTb6gpKjKL8F2M
Gv8WKrRRGZB7UuqvxblD+qhjStutsLhFUPnwRSbZdXVnJNEyVgSN1ZSIGG8+NzYl4XlH6Nm48yc0
sREusvMC1DyGns7zhOlq4Ljnd2+dfMnzzehT8snWC3gUkgWC2ZqTr9jzhUljaHSJxS4WjVs5uTPE
OJo8BjjXXMh8fw39De6gyMM4e+3dawXYqE/EJ8RsWoXNZBDsStSX1XJeIk8f4w3h/xiOhL05SfSz
Bog+ZK836xyhOo+SkhOqEUF5QyABELqlkNFbthKPdD69aSJoFXaOq4c/nFV+f82ayv0xBGFy1ymm
Py6v5wEVqk+4BEcUt8Y+lwVcspShFh0RJzfwT8nCaHN3/DIJCQDTvgVITurbrHjMRwNz/FkNoelc
LTKn+5BxIb1yvXLN/etc3gjJgMwvWiH4c7PhF0dB9Yr/X903Rn/wAbEhn0suJ7sxNJhzAGIgHhtv
XtCTembFZAmykYSTt/kfYeex7Lq2nedXUaltlJGDy3KDRAaYMzsohkUCBAEwg+DT+5tHDduyS657
dO/RjlxcxJxj/PGOqoQqygGHRJRvkHsoQCuiIBI0OJFIaOxVqOwhDEbPxWv05et/hrfBY9EmFG3s
mZit1Jmjg40+MPuzaygUdNASckMcBjpij5Tt9EtSH6lHjsj//kECm1GFW2lq4JXe19CA6BGebPHg
Nygsfjv2on47em0fgxA6RGJ5uSQS4nItfCMyxEqABs0BH2IeZiSxJ+2+Uwj6jB3dLSidL+eNPFXf
w+YzVu3JQ5hvX0nznFXwODLxWPeSIPLsPPyiqaf89aahTnkSdF2vZb5aBS/NC1D72398+51D4C4u
5PTbEP0VOviSIIXN/pegKmTqavJhtrMJvRX/aKov6+GvTCw7Vffq/oEaArARXIzLr/V0PSRNwoLm
uMcEPGjgzGCi7MWkswzB9i5eGz4B7Bgi9N6v9exVV/Y7ffHD/BPf2TRNxO/VJONcMQO0Yi1kIRrO
z6jMfP6Y7B7nUNiIbu2tg7H+GVw0n3gFg2DWC1WAsOwlNfIiRr4mnhZIjeH/G/LqX6V7Q/9ZkrNE
UEVQWQMEH/nHfWyvRaz8aWwipZuzRW35X/sWXuhjIn3lO6iBflr/zgpfY2FjAdPLTWYGDqYswvQt
jOv+j95L9jY+RDTUfALpRD7QsQSYxaryptVEGLuMCWmIqyKQlkV6WYLGje0UYAtM9/mHLwBs0xac
dYpYFH0dbDRcwvSzB2eOpYUW4NWCimCVFu5M0qq41Qfitlx06Qvii3IPdEAGhoz4jpyxwcaHn9Ue
C/xUZcD3WXVZEe8rY6yMuf94agyiKooRsZ391xKAOPiQy8I8xFH5ptfpjLhSDp+j8gB1zj8NuXrz
1n2nmdMj+yYA7Is3ObsLe4wI9/urwK8vSy1uU4o3AKXzmKP4VYM2XCbVP98QPf0JZWITmf4rYD0H
ZBAylydc4IEmHQNc2Aj5F6eIcx6lKjzXvoZo/jlw2ODJuwu+V3p4ouoV2mssqQqW6HOK+w63E4ZU
xFxIpXAe/vp/trtCazuCXukbkx/cO7Ego2bwQYGAC7v/XQD6xqyCT4J1BLb25oJldvCfaTkucLOd
o5dXzYU9ADYR3pgvPFp0fhHxTQh0NAj3PZO5vMdsxSSuk7hDZwHzpub9Bswp/qV/92Y5rAu5MuBC
wnoqINHC5zYrfZS4y4vTN05a/BA6G2VZsohPQZNgKpE6ICKNcJYh8UPaJzy5+fA6JKJhWa6/f5wV
LWHuUDwDNPdrzI8qLjP+Odht8qSJ79RS3rqG2iPZk5i6ZkBXRANsMJOY1h3//mdHQJmzN/hY/MGF
KhT9euQMcakUPGnwGtZEJGvjoyhGyP5zIGBKTmfaBMARkOoTkDJDdtKN9rhEfCKluPaEeeDfu6BQ
agD/Ls1gybcfnHdjoDg62f08PSGlx4E1fkOLkO+K9OR8dCbY22JEkji+/tGvmXjV0F3yHLvC/i5U
JL+kmghvNnMFmshAkJBPfEgMSfggmsCaYj7H8QmU+4wahno08AgvKvw3RkKvyv4KGYJxBxwbQx5g
Ew5uaoFJC8UB1demq8uIpRoOllxaCDGkATHqJaARFQSLqKLoGsxQJwTQeHDXxRHEefzhnSO+C2wv
89q+GbCq9I6NP0FuZMJ0HC1XNDY8ILx+gNFksKAroAPwHzgXhm3MUDXhBgXm1VM6XhLyP9jQRYXf
x7VmLPMMODmcCi9iDURWjvleMAZzhTF6CCaeomhk4uyI48fQwYzMZ4fcsnHntn4LGcfgQ42vl8Wi
M43gVQ6h4LesGR5uaDDQ9xG8GpDIxIdbINgdRKbgOE6IrociYEmfzGwh9kZk3KYP2Hg0Vwznsli7
50ITOKhmjwnpk5+dTXWE2uPv/8AVoBpe868yP4ZImWtOIuCsd15fEgUdDW+/HX7xbyNKodSU6YK+
OjKVgPdQsP7ofTFoPLsPxvg8kRw854h5mHZwE3qXKe/nz3J18py6EaUd+BJ1K6LIoQYorIico6b5
ghEBjoIsARTD6G9hzBD88Ufb2ImQJ/GxsefZZl4zAOeQ20gEPDyQqF8biKYGoJgxynGzSFmV8X0h
YXjjwqYuTkar6qtM7SNkG/x1MKcjNaBFmKgNOuSQxAoBlz6+7rnxiy3hp5Dy+cwaIhjhCavm06Jn
Lu8ThY8uHl3+akhpbqiJHNoJd0aXSohRarZ5of8p4gf7jwqNXkwIvR2Yczow0IwimPwOpwr2qY3N
YSuyvuha6acIr4M0RqoyBqE+NsBdmadE77CcyeEuZfxoBnBPkLyYOaok48og1WkKy8c5RrEbWirC
FRAOxjlcE5AAT6zF/4/mK3Liavza5SEfhv78FdUIZbRhFhS9P3ukTPl9/YUT8Sz8YnPGzsdFJLkA
IQROo/qePjyZRxJ2gTwFhAKwFxwUvCNWP5sXfyr2J1xeAgQEBvytScQV9HH/uc78yx5n5AQmN6C5
5HvCJjAQRzA9IziF9OQ1IUOnnNHn7LUVEjLS0PiosY3cAubYW//nVRF3KGoHfmeAdRjhDSIXot/G
YJ4IVJUNj1N8XYChwEMBf8L5oXu7Ds9zhUb7QzdC+wJNhTUAlb/wVapzYRHPZtPnAG30/HkAXYHE
M4LzWAeB1vfVqHFJVeTqNKL6AIQPb2SPKv5Mg+ppAnSj6xqinxeZrRkblVgfUTUYoKoQGiaJ24Vk
ZR+LisJ5+425l4Sj1Jka5C4SrqsFCu6yFv4nDwUI+/brhN4wfMWPGZvEnITSwBk4kxrPmxYjAM5P
asQHm1crZOboQUzxYuCEVz+ELsKShIZ6QF8cx4mIJhCfG/ovQe1KFz6X37IWyvtC6CvnQnfbRt/B
o7+zRxioucX5PL6GdSzzMeMsu3Md5RgYBKGOLLpvjHj9YIv0pOLIMbCHhAgIpi3nXB+oeaBwoqI8
fvq/Ie/qSBBI6PeEGqleGBtun9icXFKbbXUqVhECZZreGrPAgKw1uCBoLZm55xYcO5Kgi6kDnADq
18bXSD39WP3vf4yOnnbQGYIR2j49eyKLratJsmExei2uky4RRigsReNP9GNFT8+AbGS5AMheUprS
d3fWRWvEqi+BtQHxHYi6cuYtuYIqwW/Dh68cvm/g64aH7TtmLeLVKpGUkhOMcE183loAoqUcF0PS
r4awKrtmqC/XLUW27C3sEy39IglvCoixTYcxL3OlDrV5nWqs9tah2P0OBn8k2x5Q7prMGLAQk9wc
xyddkcbELzOQKLTFg0iXO9m4KCgI6nr2ZEAih7QLiwBqoqnH+Ycz+TWEkbuCX77cEpl04xvS6f09
2kScNyTEzvIyeZKG2QWXcngn07MLNGep5McX5LrF2MgshOzjHOKnArp8ElI4g0MKv2MUtX+0qyAE
5+0EbPEAfwNwszdhylGeh9ivbgR72BDf2BB7No2JvYWo0EXkdPs7oyHjS2ey2713z2WJ1Io6U3nL
0nuuI9x6ztHYUEgInzRq8OtxAhAdIEzVCCp8MI7UJDaNAQL24u7j8eNa/Yc3jTjxAJ+tLSYGWpzK
qGU2eDByCnz6t1EHxFxyy2h/MO4TNixeOMLQMWAjTfLcBSPiXNDs8Dt6L+4A8/RK3+RSXqE3fNoa
BEpNEzV78ahJ1CnhQNVeSvmdMd8Rtm28V/vMU1eXhTm9LZ4J0W7hY43yGxuBCrcxcPhXNGdTxOzM
4Cq0FtRL+NmUGcMVeRgDhUEAbIiCWZEWyVDZK+f2CI52QMsStDKTE3Avs/+AXGP8MCAT/P3XKJu0
MUFnCZD4iCeRH88mv6PpSTOhc+uA/wWwdp8Qlx5klINwb/NjT3Cd++QzIrhJXqqnjlgAh8G/L6H7
pTaWcl4iisrk6wrYP4uNDESSRC5P/tti7uxtR/zS/XNQiKa8MskR8aDnrfo2dAM4HEQHdiJKK4RV
S1i2Pjyuj7SYKu7ISl5Rizh73O2s0Y+6lsr7HNqJOtWHFhIdErGsfmcQkxtmCxxj4EBORn21FYnU
mYdPm3RMGYWv06wJdINciyMilVLoEOntSXQvkJbG+5+KsM9yrwLMKesO98dU3inzT4RoNkEnEYNu
lEiOmeD4GIHq0ce1tGFzdrbsVZgAvgH8B7QMqYtiWe5xyPd/Rz6mzcqk/+C2Aq1w5OTV+KSR5ty2
KJagjWzEmngKwSUje3gPlYj2hKCjUfjj//PRHfH24Esffse/kWgVvwx+Y4LEY3DqS/Tw8wGu00rp
t1wLbMjc4HvbA14BpW8IZ9bZWva3P2iZCKpKSk+CvRKRMNcBXbGAY5pvx/T74LoDhf2NzMVj3cLS
Daw5ROCqYPfiH9ca87zyFk66mL6gITMQ6SE/cagZKF4w1fVBOg8oDI4qadPoJEsPf9zrTyLIHd2V
6in3HmbZr2uLT+wEBHp0G2R7EusI+JR4PaMfBos9W6oIW91wSUtzTmamqhul8KhS+nnwHUMc4zWQ
97OG60YUF8OQ87Dx8eGvN2jamXFDcGgQCSkn0pg3Bo+lyeswXIU4Alyixs7KQ1LwPqRB6ug8wDcA
B1SqLAUAcLxqfsv6ZAYXx5PvMQCAqS+04u/BzSbicbKhBtlXAEjsnyGgD2GM0wtrqULasGsp61Jl
dXRIQmVeKkdkagpOB7OV1A5uE7xOeNHU/ZnbBzQE+yFztYKmKZ+c8QIu8IG0CX82Vk9oWHY4E+wP
fQJ54VgSiA6GPT3y0ZIF5UiWE8wTitpZztnxBCoVBifyQOX9NQZ6+DJfESqSp/rNBbvhTckYdqlP
sMcfe9zIaWEFDdmeUp9fbKPYgUUiosgafmizPLtXHFPXpAas1Xx+SkY4JZEm+yW8ayshX7GGas6y
1isPGYzRCCDki8ZlYBthOyrZo+nDfC1gs1oDsWJfq13+myUALBa1OS5V0/1QtQOYghgGW5s1/ELY
qn0jj65XJo0vUDPGPNT30kS2p3bVv1ThnecTnxNEFms6u8GJcobadrOrnx2kyRs8Dp46NfG04fMi
uyWqADPOPD60Q0QNJP22ZQw/6PtuBRRpCvO046Iy8athqwZV7dZ036DcZdxbVpgfWa7ZnckIXJrc
F1D5Tk85gPsbZ8Bq6VDjXjlwBAL0S2fPmrXxeUWEaHWiuOrz7hP9diZKBIdL/zy8MOp1ROHh9enJ
JziE81SNIQ3g6RPmiVeqeu+htHbeWFerXTFtd/wOEOZf59+esJH9DO+2iFaFMaAmEKlqfXxQwdZ7
Swh3XQ4r8GcZkoCWG4LA2MHDD1HQaH7bhX3u2wgIp/n6wna4ob9KQwCbAj5PpdXVnZNscTTH57ie
EZLy99jglGEjfLt4dS5XUK5+QbDe6bojCqbNYpPEOQb/VPsnAKl6uLcT1+cbR9buHKjIDYCTPvOP
TZp1UoK5Le7b90LhQUQ6Qp4FGcMYBfXec6vMHxvqN6C8zH49kpS+brjqQl8CKIvis9esiVveCe4g
AmWj9/CbmtwUUbdsduUOwNn7pZ/UZITkQ1D0HvhucKEideNNHXArED/kfY/g9u3y+w5MdLMB34l8
bqwhuog2KcL7UCLhFNPxndDSR/pZ35d6oMZZkFei/L3cXccKds0Yn75rHAryAnmbz0Mz4Mzk4peI
v5JSeVqdAJrDYtl42pj1m+ydtIthrXDJN0njCXNXwBioRNpGIbAhaKmP2zhh9uESfyZnFjmeDxUG
tcQJjfE1bom7qGGi+IgiTP5jUUJOhJZ8Y0KNFiQruXyWOVf4BZpNGKtrlOPs47ekttUDDiDVFE+1
LrtESVHQdkM3WHjN8ffFmlz6zhhtTPLZmv5vyXIoEF5xVuisiwO2kLEVdVN1AM/sWXN6MFD1SjPK
z7bTQyt2kinHzghKC+qAvjN1q83PyCmgn6gWnJoTbWSlVIWc6Uv4ETBLDV944d1QPLVdvqUEszRj
2hvLNCYIacMjePmGFWgNRToDhS9QG6vUqLN01YzSoTp5xip8U87EgYOZZm9j3uzPtxi3fIaT6+O/
SgQ7QiqhQO9ANVs0I+3h/EWXHIM5aIu9VbjjQa6WxaqNmcmPvGBrzijuOiEEUdeH/+zi7M9i4UuN
kQ71ly2+h2z3cLe5v5djwhxzZIFpRagC0nwM4XsbkIW8WAyWj1X+7dkf/1LvqYS1nzO0HlyuUFIc
L8B6Xe/E+T/CM8FiI+9lkiO4t0hQQ3DK1M55L4i72RkRzo3T/3SqgxaHOWpj/rYrlF6HBlKoMCbr
QhcOmdgOUfihw/4OFljUXAPUkPqbbcXsavxlySPW00tCqBzoMHaHPo4CMq+DOkagyv+Sa+4B1y/0
lb4XL0zd33BF8x8CEbjFJxd+Hand8SUuWfNeOKaqUUmaMtFr3i0AHyd/HeQ2j/lt4WMgzIzC5yF+
Uk7wwfzBbqLyyzFiIn0l28FC1obYhIh0kiz5v4e7tPsIqZm7YXC42rwjgC4x3i4P7W398mFDYbYC
lradGUBmcsd3scV4cpk7KALh5cYK+w+Rx8PtvDdmgF8p/Q228SMpe4S9bVA1/tCloB2fBiJeqBcc
Anb0aZEeMl+d56fVWGT22O7flE9hLxr5g4EdrNcGqxoSk9maZqfe+udbB7U/igimBEPsz+dbIiH6
JRyxC7Tfo0WMacmn8Zj/3Htbxd1uSWyO+FGbIBvuFLgjrzktubLfvURI5XniH67gIM3tbyTIc5qu
UAk54SScxed+zAw14cAQypx7kqMPgS1IrLlCh9X4KwQTDusfG9Z9D5/23DPbsq0FTA6SUFI6m5ZR
AoN3UHNQ7QkkYHTDNXS7+fkWQu3BDANYJr7Pl1hdFZL7oviyz/GBL1KUpZMoLk4VfX+f1Vt1/8Ky
ncdMDvz0dfL9A70YzRjZSAMko+ePwwfyRmqjD+oNwU7xaeHTDmMK/J2oKwQckEEL4nHYeZu+RtyK
OYQawx7LX9LayBjVRKGIwyXTAsqHGRNO3Uf4cvH0FX8WyePUZPRJuQ/4QYgmfjysyC8laWGi7z8L
mCZetL2CemKYxQNgQ2EgaERpBW8UOFtvcx9dg5PcOx2P4s2GbPbe/KfqHY8tL5h9aXvrX3lAJNuj
h9O7j/i8Q5n/OZgkqejsmYkZNuyM8YaV0vNCN6l6ScLHmg84hukva29DMARWbnZd9MwDXmOCXIpX
+j3/8xOWiRgfxMwAG97iz8WhtM3QbsaCFzf3sBx9k3N7LV/APHssBjM9RCg5eao8tR1fSzsuH14L
TEXw+S2qUbE6ng3jdaVnO8xYdUvcVOtC9Fq90eGhZlNgmIZGBOzlhEz02R/YirKRpwgRo2ov0DzK
Vb3KJYjlNhCav/5lJGI89P6UxJtJQdUU6o5UWpDJJ7TKnQEY98PzgAw5cpa/nQRDQuLIJ1BIxqJO
GnarHRVkQL7D7AzJdB6ToFCuTSKxcImv0XRtTTsuUUTwjjLdilfv0QzNlQMJBz8mEXTKeIoXvnYr
J4bDAK+CPJkzGRZv70oY7YfyXa/c2K/wMf1tKaPG4FzWPiyQmfUULZCUqOGYxyiCGALWtHBt8G7Q
ethreHjZA11miDS+LmSzdvb5wTdG2jdsknfp+tZfQ/wD8XTcnqVYCCiw4fMIhnjbsqSUI7uavHFf
3rH8Pe3eWU7zPHJoqMHVoYdcojXhMIQ+vt1OW3zKJdfS1RgWTUTafA2iTgIGN1NLABKHOsWEjhS2
DtAQg2xGAPlnk+u4rT7otfD/azsJdO8cX+R1QTAoECyYcWbGl+JoXfdPEtxKL6vWgCY0cLEunB43
Gs9gs4qNjtKR2g/qez/DFouEw5iVE92A+60c8bDCgP7Eo3ultOofv+uNcmV4+oiniuoBHtQCdoWE
JeTBxDeU4iEAcORnxQPKC0YjfBaPJR/p5z89GRXqTeIDOTdKmMwE5l1WieHQSCfG8Xju2ToxFL5D
3ancd2DbljnOcCv54pp+CFE0h9tJZb4iroTKx6uvPsPP069ltGZuV6YVREuTvO6Ub3tVRRyT6Nsw
PZXlU0q/G/Ewo1NA9QtE9F6xe6ON7iOl+SATE3ROSOg6nmIkcjduInJxWKyIz3dqjkIJuUjwsH3z
RcQNGOsjEWzaZ29YPSB8fAhQMqRrfggpMcc5JX24Jwjiy/fSn0zrD+fMCxKAARMw8hH9eOC0C3bW
pMgG5gzKwmbZQKhFcEi17jZz7I39LwTSIyR+a4Jdx+sO+uwcteCHS2VqTT+r87ZdkOZGekP/T0ms
fRGXA2oHdb63f9fZDVOkSwgZGDh/BpvxGR+xSZq81KPZknmJrwsUWPR1y3CHIdnDwjuLaW1xjkv4
jOfuPqWrtWAgHObrdnHxXyEkWt8i34IN4YYpSvg79fQbdsA09vg9AJ4B4eWnaKLsyxil4KxINzBi
I0fTf97UPaIlD/dIW9KxzB0HTgqhi55himcK6SBKVH65CLd6JrgILJQNgoQ7XYKjiOytnb6AjDXv
i0XsxSb8IpmoGV/C17RG8W9Oh7QtYT8mmG6Mbz/u5u+RvbrE0vi1yJAbUgLB8Zcl3GBE0JNpwUoN
kw+NxU45eQVP3LRIyTd3/41vGI6SU6uOefgzvf8eqdxlX6EtRDssmG0BbPO58hf1UlSp03F1BHbA
ILc0gif2PK7DaTnDNI7DAkkHhgKdSYwOUxB5hMYMPpVPq1skBqSMQV7zFDZ+uw9OcCTxcyINsOly
N6jYmZrwgYtaPuBZdkvE7LioaDEDEGZ+GGkdlkMpAAMkzLPszURwnMkECZAe/IOVf1C5uuFlR+QA
Dg57VM5/8DwXKJucxDxeD9kU8IWBsOdgKRpiU+YbcEa5/JxDwweESqA9hTpzqSzkV2YMmIsHPMSJ
YY2vB21FyDjO14R0CMBfgJZoJysPLd6bXwMR4NEpNQGMD+y1c2pTsXfLxMQi77oJhZKPunfIpWRP
8khAmrhMWBcML0ct6RHT5s8gQSET0SaLOm0RfRNzGmqeneRJC0uLlwAttm8D48KyYPugM85Vl1Vv
woUKI3OJhZz7Cw7eBg7C9kDQPBxyFLOxTHhwVgRpIDKYCAj6vBJNMYB/pxdUJdKwvo0w7IKwmYbY
ERUtCKOQiKXlXuCFtDykr+gD7Aiq0iNlKd9aEc1oKgZQWK4yPCPlYKh9pOapgCVm4MNvBIqTxyAL
szdg7wvxaccyyb0Xfjk6CTAEo9qzhw3yQ7dEvEwYJrNVIgckWIYtZEa5A/+c6GyXwlzlELmXUMmk
hcARFD3zcq/p9d0HfbyzefPNJgiN485JtGOtuzeMvSgbCAaxPI2kA4BR6uHMWH+P6zaUwddpsuK+
Itm8heECe3oakdJNKJuggORLSgJGYJIWca98BwYrpYGNhaOeEcQOh0E3ervVuCO36zl+z6v5ZedM
irG2NJkmhWGic29L9Nuct4LN/kxugXD6PeMWqK3HNNX4pE5CMRv/BEOdP70XSdxoSsc2H+DH8hKC
FIl7mqg24bMsloC0DECipIgntJ7gFaHUWkRnhwjhFoz5BwfRgFAx2yIQIERoAR9P/DUfzI70aeY6
D4DdOFAgPodThNSUg2xwEuEP6ppy0jlaEzHgXbc8tSwXdZ8CDhTvCQaqWTmyNjYQ3+VP8qF6RLXT
2Y05V4QEoUUewggLzMa3DliZfC3/xBM6IfwGTxKFdxOyAOPfogstMu7QxqBIr8hbduaXtGjdJbEW
W3tEvDOPN88KcAeKF0h2RmGxBjfe68BPLGH+SdsqfJ5W1Mx06Yw6l0Q+v2JS79F4TovBI32e1O0N
HARkyebBnuuIYvlSQ0AwbPjy/hvweST6Sgh6QLWh3Kn2NRLCRzkkmAMpGXB6QOvfd19bGzibTsj2
LykkMMKXI9wfhwYqHTBsGQ4bK481qkA6pFSjbx3GjUp72uUFYcWmPuT+JVGqTzJjb/zg93YrY9Os
hCS2+gfVAsUflgmJiD19elnknrkCI86GmFQKhiwcIMUun1fDejy/x8Sx7H7rC9FQFhFJAVApbycx
RQRE0lUDU5sH9CMsq6VE1Eu2cFKcDR1xq3/vFWA6zqWpgatqZEPlHqqTOXnxLt15xJjzyM4R3xdh
L941NkEhFJ3IIKBo+SghnL/jLn6k0FruEcoovU6x9JJFJThwdQxZDiF7Yd6f0C3+FYFQmxbdMoe7
CAIrZ50WGu1coXu4XaJv1BrftsBXBSB+Jv0BuSOVdVyHszsLA5WEhOl8Ue4LOYmQvIjYMmxEeDHK
GQMXgq5RO2/mn2UeimgAoN824TAZ10NsSvRfIficfBZAuAzRnwXWyLUQ1yC4Cs1FsRLXV0VhOeIO
7n1X2+TebQJwxVdP6BW7Yh48/Lt3LPjO2rFsux1B1xIohzUmfQgsCCCV+oHO79KV4337mF9R8guz
8DNUxk4061DqEFDG02qMM++KUCXjJPwhtld8HDypoO0A4Pzzqh48Q0qioGwDx3uvWx+/Orgn3z/c
QUsV4b1OYghcGarqkb3VwHMWVioTOE+aEFaXEzWqdGgExgFBeqBOn0k94A5ILFpcqK0bS7qbk3DA
cXOshGr7yFMDvxWB/OMypqML3IYD1xjw39kQDIl4sM5x74QwXQbUZIoTB7yVMImfkNXgEbzzyS3A
Vy688yA0WJtfmPYAXkgOaXExgqXBuulgi6+XZ8ctJNk9bPYK9hfU48L/oh0+NOq64Jv+6/iYtwGZ
iR6H+g1hfDG0Kx7Kl7vMtr9jsbpJPaS+3w0PHmrUr5CbDdsbxfP99wqySP6HMQrhpBHXMC/TU2VP
H2RL4m7ir/3y7ovQSAzBITLGATOuNIciKNmnFyR2dmE1gxqnYqBN8G5f/3hGOFomt8V55qS/2ZNh
ilHKvwzFpxhbly+CPMEWSjwOxJSQjm/FavobqCHQ+ZvvJmTDF1MdWbQ4aVDBvJFowBK61ZJPLTIP
xEa+nlySzwDQCbMKhXlYsRZqiKplaZyquUOIB6KKpcXpc8UV9iOqV0Tv3seo+/mZR6wmhLv0uhWb
cNSMWtGsyxeDxvmKxbwL2DUBGz1nXO2NI9Ll2xqi6NDWgrIsIIm5HYb1/I0DkIZzbBs22JNwQEB1
XzcqUcNbCQzpu7YHLMaJGpTsFibADhasctec7IE0e4oQbAXUXu6fz76W5gfAJ069IacTB/cVG/hs
3+0KNgasBrH4W3dcCG+CxxQQR15H5YLyyx2TKgJzWhtJSIAsRNv+PjVQUe5ziDcBZdDiNSb2eu2M
LhFkavrYnTePac1bIO+b0SXRlucjSPznhAruxdEKYENcwoQVI2Nshtv1LqfueNnTE0h0noQjSjQe
mCiqwXMDcyv/BppQM0j38HOPMjgdwsr2T9ClYmjw0nO/o1G68e93gU/zQCkMxHX6U3xY/bMzh1ci
+W32T2yLCDL7op96iME2WzQhzKA6wL9GKuJBNJ7Nrd4owxQiA+W+sYcRXbCCE6XKEiF3GyFk1tuj
oSTaN24Kn+xUR5u1xMZQv4mz+A9BL+wNeylJjZMXYxYfFO62ie07AeuWUIf+FsSdYBE2InmIynCA
lXB51RnrjhD4E+FUedIfxLXo811ioPoBHioHwVJnw5/0T60PSoWjyYtH7GqJep1YHyD96GvYdSTU
CYBVjLBUFgws99OhHjBJiTJ8WlJc4GA+heQJziFJZ+XS3ML6sG1yNK/4uKbZoZiXkVAaYgpJZogM
0MtK6W90Xp5PXx9XBh4NYS5AOsBGS7tWJzxcZ9iAf/2X//o//vvh+9/Of824uXbnpv6X+l2Nm6J+
Pf/tXxVZ+9d/uf37j0fHf/tX0zA103B0zTFlWdZVWTb5+cNuWtRn8cv/S959TMu4/66L6nTeXeKn
h2KB6VGBM3OtRyixR5JHRacEQlE5wt1iB/dhR0d0TyHPLWAwcM4EgjiTH9/sQWlD1HQDoVmHXZuY
xKhr+9v+BR2JRgkNF+W+obX/UfLzd6E6pgpAknKyTrFdoKQcy3NqIliMG+5TMGxcNex654ykL34Q
iSDlAgjPWg4OByPF9jL/gJT4VxXJMbj54EGogope+iCNF12kwQqNv3/mWk6ZDuGLnZm+NQhqokKZ
Bfmgbi/peX8Z/OdvqWZZ/6+31JBtTXEMxbZM8Zb/b29p/Wiye2nq1wUiDnJMDjzR2G4POv0Jg9/M
Gamevv2say5abFZdjMoA6RBQ09AgaI1rY/TA4H71tUOpBo+jihEgKUMiqG8zrofxJ3nkNOtdx0Zq
rbINRcKX4yP3bBJvTybT81Cjz27FtHdHK171c8SDZ6q+2cs8GMt7HThWeL9E3cPn+DMJVagDlD6Q
jtqhQFudPuYl3y2iOXZK8hax/pum9RzEA3/5wV5eCw+dFCSkdaBFbfuY6/yZtvuYXzf28swhRufM
ue+rZJlRT6+t8IrdIPdJ5Y/a9XdqTDElNRDeKIsxGpOL9QPQIgWQ9c5/+h/kOAMbdAh/iHuZyZsb
DUiE4RdsvPaM6qQp/2oez1FeIKsjTWtY7yAUyZ1lZh9/4+sSLIJ+Yv6Vk3oGWEwrijbojgz0zIS/
xWfHtvEhcyeoJ+2+WD2Bb88zyLY0/zNXOnbG7E0FXzZ/H4qxeqAwoqYqc62u2bffEJmG/57ra4NT
8kZI923Zru9rfrlDLCU61A537bFewjxR9jzSmKlI8kBKH5VLDcSAeJ7znLBj8IPXGs7uPDa29c44
maN8micNeH90I3n2Nmy5Sgf1yhIhPvnQTvUDGdU98cHvfDTrREq9UwlB9ZKxE3QivAxpQg+sgbRt
FucUxAExwBCIAYZjxyb1OBH08NS5VO9O73OifAXFuDVoIW8n0FQO8nHyBsbV/AlARzYsysILTtkZ
kzdd69ju1RWnrhbjAml/sAgXAmH69aAY0uo4NcbFyDne1nzIQdTe73G2sBFPPtx8LnHsXgcP6IOZ
NC9Kklo4m5+4+YjqBwtCH4Ixx6Dse20OXusO7fSD2gJuYLj7dTctQ+sNLS9cVO+TpvaQHq0/oPcf
L9MiR0m6W9w20X3MLfacY+qMGAdW5w1v8QiaYV6O/vPnWjXt//BcW7KiyIai25qtWapm6f/nc60+
qttb/9WXWa64jTy5Z+PMnv0gCCmOav7Uz+LN4mdMn9L4LA9emEQvYeagYwidDp/OQrVn8ITGTOnG
PHn3Onkba/mZ8t9WvXHgtKqajz0+hDJSefDpBYISv7NRIV5YKLkrd94L8G1tD2H0r1JsGJ5egeIR
9Vv7dbatjb6EvKk5Ktnu9RhIV/+txooddfUMZjsn4uyWOMpYI4QMhODX08pUqvol3lrU+nRIPIAH
fWoXG8ZREsiIVbz3Kyvp9LmuoRK+jazH4NFCcX2rXgfvKnn885PHLexo3iU6N4G25Ch2MBBLO+NB
CSmYAnzOJ4BjN1g8imPdjk1oPGhGu2fDJRPucPfP7dQqd5YyNUFHOGuMyC6TluFYRYdD8bQxez8W
52/0LIeqPjRpjG92uT7KnGn+rn3TdhuSbPLwjvbVgsedG+w6GdOr/R1e7eFP3ryU+PxcO5eVae2r
2+j7IAXTDE1lqTA2l9mgMg9Ofbq80zb3NLRW3er19GUi3Q3PfEzsd9A6kXL7KxAujUplXPLldPJQ
wXvJEHXGIlFKA8lImmJ6IVceuQWK9WakE5UsD4zXlHTTaxnZFw43raKdm/ZOHU72N5CUOS0yl9u4
RD7RIHYkGfO8V7qFsnsrw28zA175ld6HQFc9bsvNDTMfTQsoOR3/sShGMBktzWKlKVS1jmf85orm
vz5uQSTzrXfHfgI18gsUiAhkpFRrtH6rTHX0Ayyc0g/ZAY+4DAnw+OJcp1HLRXR0fs1k0pFuxqx6
rFid9DrEsUge6wVlWeObaXX8cGNzZDz0ngUFgMMFj/g5JT8V8ZV22ZtVYGdDiXJv6tihHa/T//xJ
1OX/54OoO4pj80T+Xxfs7eKomZlLxUwNuDJFXTBPDS6FjjK4FiNtgyn5EeVAiRvpUE15EqzD/WTG
35UdWVXSsVpiSlAIaQavjy6MNQ27E2YdafJdmoebjECUE/f/87KN/zhq/fv58b9e9n84P9pSLV6N
lRWzF7Jn/agT/c5BLxYAIxu88bDae7k+vV97W41z7s92kanx9dM370d198Z90vjISwhpBM0nwN4t
sXA7gcGVp3Ju9kz8hsfX8kqIOB6Fzrf+J2fntZw404XrK1KVcjhVQORswJxQtglCgBCSQOHq99P+
9r/Hw7jsqj0OM+OAUvfq1Wu9ASDIg1hsW3QBB0kzynEyAoUENPXjNE4CqBToH8PDRlM1dn9+RIrz
nAT9d7G2ZhiWrTuq9pRX3qzycVClSzzTJ6Cfqrh/5xmhNzFPRzIrcQvqqjW/ABuN3BLhXgjx2ouC
wHEDKRiSwZ7iEUImoITxR7h7t+GlvWHXjbUg2pQ0DwthOtYcPWWfTBst0KD7aN7daGXbGD462zFa
fZRWqEu9s5txNl1bFzdPAy7D1hWkiAifEfXAK0210EZBBgWiLZYjnSzya5ASdls+d4mYG2j8FfnN
ke78xbc+SKlU6l+rQy9Dx0XrWnym2z3OaD0xE65eBkQNKVJI/qDX4ZP20Bks9hma81g0Nh0+x29x
Dzbc5hBmQ50qNOs64DcC/AIc1kVkurbZTpS5CkZFeISfKHF/lpWYlnLZU3B/IoLqGGgj349DTh6w
BD6G0FJa0tlHcNVEi0dQfghn1vsJzSZQIFlHbAop/PWK7hHi0ciJPC7bXp6xupk0L2z5pWtXHU/7
mLUzF84tSplV6V/zoBgANyRROM4aoO4bKiCs42jCKeijIBb2CI03mn2yAN4fYRIqPV0f0YAE/oIg
HG6nhZ/6Pw8v5/ul+M/oEqPvS4qtWvdDUkrXeFasJODDFEBJwdgMGoF97po07EFm0Bo+I9Zl6Diu
DI4vhondgB+zaQWaBU6Nxalune59LQoeoyMVR6slobStwTQ89qJjx6aDDP/95t8zUR67o7FCJ6R0
gfHKYLUQOEMIF67Ku/mqgAynKAwd6Q1zQtBLr9ZEQvET8UukhxL/DtmKqm3smXvV9g7kM+MISsUi
t1u3D3hORVeqEUY9AOLpFXCZPiKqHDYN3fA2AoUEcoHOlIBU6K8ZiXmnQqpCcPeiNcraNWAAussg
M+Jf7rL2fcD6c5fFU/hyl0/W4/C46Vk8S1bNIQDMfNtvJuabiqV6j1NEoL/Lrdpq7EcOfenqZ5wK
JWtUN4AbUcn4MPbW4jAqzj0d9T7Zz1UQswHP4zj7eTwoivrtkvDnVJ2/TzW96GkUn/J4ViNvDEl7
qEJMfQMZBMnj0U+MhQlPBaPFw7i4jRK5FV0QBKcBzX7EO07QhdocfWTdjBipomR8RHcP9BrL8UQy
RXUC2n+6y+hzFa1c6PtcEFklNVLD+hqapeXGj5V9GyfH4H4NrvU8Mjs3HWodkkFKQNJNJaa2wxxZ
c6ApkIvYmIIPuQePZH8lVuEidnzLzSnboIKyPCKdtqfqex3Dxc2MNIOcZZNNcsYbDWQ8iknp1UGR
zPLD4gGwFrhwMbMO7cpZnPBIpAL/aFvpiy57jdPKL+OE/mHT1dJ2ZgY2AP+0b5QdgArRpp9VbfA7
EZBm0LmHTnbs0lLT5V9Wg88d79ciw9Ni8LmgfxlITq4aiZYWsRBxSmzUQrRthSwCvb89aCG6VSiq
5xRw7n4ENYE26lglxd3ScZZ3KYFpmixjGiuLiJYD+/7Gq1ADhVY6R/SiT+nsdkOVzrb885jtaA67
U50rXRNhNuYWc/iDzRIQYPZaAQHhjhCtglZA+4DCLvo+lI8k9/EaP9pA1RPpl2tXdLHS/XTxyt9D
M3YuipSqDM1T0js4w00z2GQCsksxLEXXELoigsA6eJOuATsYVcB4EL3HalB1pEfrDudzZ9UAJ8LS
pCpL1ejcsa2eZAQy/XPcWE9kER02zkgAw+DJDuHt3FZy/3EMkoNfAUTLwgjxoIoNvEz/iupp5dpw
UCsvtwMFJgk4DbmNffbtFGKkriA6/6kjL8f+CdB/6p+M5RUsK3H/2EniTmz2NCVEZ26JMc7lFCiG
ezj1j0CrsUJ8CL8gYFcxOCpQXnRMgI+YuL33rEvAA4lBuwIFs1iQzGlT0K7sq/IYXAeP57LxG/An
6IaUMLRQPl5UYmdxmZ1W5btKbDz08k14o5ertTQ6JMqUNQv9hjvFJHgj1xFRFavSh6siUvdRvTWb
RS719KsfAa0psVpsIZVmaUF+f8ny0RGBNC0k2pI+0lRripC9rYnLIqy/sv9bePplCIjo9WX8W9JB
elhi/Cu4ufY1qHhUOLShMmWtx15W/2XMGSKT/GfImYrlKJZh8/5UgcqiwricJHaqBaj4OVIi1L1u
IOYhasyo9NxmDz6NnM65r785qxjU/aJaMfUkULs3T15Uc2VOGQlPRRwK9Ndm2GTwV1va2pzBtVU/
kn01YdyITOVO5uSapOAO2tiwF3t4lYETqs3RES5V6l8l7+ebqX67Kn25uKc0uomkJpGLczwzkAbd
14uD0UI+zH8gUvIGrLyNKbdIUOoOOcyZUma3Cip6Hlbnl+VRFRP3p7ts/P1Uk1St7FQnxUUjyXGp
y48f8+rika5W/ccc+WA2h/SxKe47rkxbEbcNsLS72/KXG/JtgPlyQ55Sbbs+KJv8zNM+2x0ICCVk
QRwoSmhHHWWqwlkGVYqsAVWlaCgkol8QSrrNpIm1r7BPRJl5XE9/PiXl2+z/yyk95WdlbFBrVrk1
Dmz7twaxUzaZo2LZTPAMHpI7CtzctKCDneId9fPBxVL/02N5ylrk0+1ylTSOfe02wL/fi31EJr6E
/3T5pXpufH+ZhqpalqYajvU0r42NdKjtC4c6K35Gja30TYq8NGqh78ifKVxw2rPFOiyOw2hcd2mz
yQ/SSk+3PEuMXhP5F4QlPmBql9X8rrbuOpUhj7v2AC0i+5eXB1VEsB4W3US1V2I9YHikpeoKqP1V
9WHI53fWso4eTTdSS109FmDtVChRKORjD//bSv59nmX+ueKnyHKwTP3gRGLM46W7P00v68fMfKva
uHkhggiS77dq+rd7/S8HfJrt5eGeRfeM2U73n1tm6YFxR4YtpSMR4evm3hdQPUAlHCjYkLnVQ1Px
jbN/nD9Q8kMxQu1SxKUvVlxmtR+hBAKLAd5l+UtUUrTvh92fO/MUDVIpNw/yKY1nGZpsb9Iqwtjl
2L9SSXihr1ZdBxYQ3dJnA3DHXdfCIIxEhA2hhGhXxq64QI286VdGOwOUm/buGFSroR1NkOBpzJFy
9vO6ldmevlUAGr7d8fxAsWIPewhDb3h3K1qajio2uNnrfcI+VJ+hFBABxkSmyEPdgr0b6KzSZFe4
vEzg2QAawmoXqG45OqAcR5rblS22wgN2lkc2eO0axjp4Wl8eK1jr7U+vMeos6DjujTViG1T2WAvI
EoouZfHHiyWUaygYD9CsKc0PnUVl5sC1sAKAgGe2QmgYR4PL1myf9xTW8ji80faAyT6Krr3y3MKs
BxuYBjKq1UKep7QGN3O0SbsGgnMGGzXXPs/VaoEUr15/bArEWj5iR2gERGDH9WGTvClSR9fCn4OJ
8v1q8+exPgXXrJSrQ2Qz4JuZuT+/WrfganqHq5djpUrXmTIm+XNJM/S3NVzEjn/D2J8DP4XQNK7P
cRUx8LXZ+baqURoAqgrpxuzlYo8wlM1eI3UPkBzZ6AMzR1uHCizlWxCeh54MF1prPWBqvKMCoCnd
mno0Qg33enlANCcdPpDuj/tqPT7TLwDMd+9UKFEgzQCPfJW8WEgZvR1WoL2ycoAlB0hYIBbUU5IE
Ku0v16r+FkefQnaa1VIRa8wdCnmVEx7Bet1N+BsnvduYgd6EFRUQA4nKBT3EcuVUPkDh+6V1xmnQ
CTeonMhBcZtCN0BYEx7jFVOj628z/PtIZJumZsmmripPkeiiReqhTiLWlX2ZQqHysRG+Sa5ieant
VWF++eWuKN8WOSzD0AzT0GXHECf0JWtMS/vMRph6oTI6z4897ANwiYBHMTwMjHWBGio1WBuvTnN5
Xmvbn8e99V1SoRiW4ziyair2Z9/4y8HrstL0zeZxnGm4+NDvgrUKeYXs4goqJbiibJcECcwkpFWl
IWy8I0WsgIbNhtYGVkYFnOJWCrn5GtxwtJInj8yTk5YNWPAB0Y+Q4WpamNTIqTzkbkJ95d42Nx9x
Na1ITsimLgFGLSiimXbHds/AdeX23XmRpKXeog3cMYAqYQTU1zBkvEytebRpX8CMXaCzQiv0KOQ8
7h1oXSdzAs0aOYNYG1Jy1NXODcTW8Jeb9V0m+PVmPQ2N6mac0UUrMZStXEMLansYn1sp2D/6pIeg
UPsl7rcRZxxCQrRsNEBvapdOVyTRgmVLLHURY7x4DmRDNNwHEpYJOqL8i3Mxr6Kh4qyP3aRd7WmA
F0nA/JWFb2fwomf+y0EegnrnLuWUn6jxCtvorFXaYXGaFfn0VA8dOVTZB6OWjZLzvXvG9oForNGb
8R3qYHlHAw1RAJ7LIMDMC8mFDfLz/fl2JNMMtxzdondma08juYm0RjveYzpnh1CB/gVMT+0+jr5l
Q7LU3q26Q/eUNj+YfziIzaKesVocfmvgfbdCKw61aNlSVFV9rkLoFAxlu2Q+gQUGXIrLxWZPbWj1
YEd2DSGQwqElxEdjpAdmR0+HyVq3KDnImV/7cQ/qMppzneoR/H/dnT/n9VQgqJzDPb0rzhFBzDvI
znyf9u85Zln3F2fI/qrACY56OBhAG8LK8peDfxfVvt4UsQx9meeXKm3k5sbB8UJtyNGbpTKlPr+W
l/Dyfz6WJl7reUkj7Tf5Y5uyYT6tpXVTH7PU/rxQSNHZSu6Sw1FSbmkCIWt9PPo5dN54KwPLxcjK
1jxtb+yprlahRryndeZGCwpVXvOWb+tfknnru5VeVUydHq+t6LIhhs+XO5GpykbVKiIenL0FPOrL
woC5MrMn6ez2AokLJaxs7PSS7Rm/TXDqDhp9FK8G9/BwDdJtsTWWNusj9WCyLQX1NiS75pLjKUMg
S93acfWVErwx4r3L+uopIUV7yE9ZeJ+BZaIGwE45Wwu6K2qA7rYaoZcJcxwVSkrbqxKE4eYDNAxK
O5vfBqBITf95Ln+u3HyanreTldTHkiuH9cA8OE5QuoaeBlgaqN+gxJIaHkzxy2hQrO+GnqpphiPr
Bvfcebrhp2thmSe1YIlBzBuoNji6g2+ffVo1jT5ld0/z/7HamH6OVNBe3h968VisM0HepaRDSHsV
Mr5q5uLRaGetRHVtyN0Te0CQtQeN4yJkKhPhFkzkUJ6chlUn3poYHHQB18ed09D00D6CaO6lHWeW
+behsYxX9tthDX43r8L7o5014OVUFGi7eGBV6O6FNl5PofWB1AAAJ4gzrvkKMgVwZ43YNxShDfZ9
+GuNTCBz/apXQjQUToxGEL+VdFWpims+5ecemA33tHOmLISK0PzEn5ZKGrUUFe65HEpr3QG67wqb
VDJkDgOxhi3fGF+agdK1W2QFb6KDF6JfOM/9y+4U3jp0YSBIAEdAK4kNEsZv5xZ9GRAe6cQCm9yz
QHD66aJZ44Ch+zZ5H0kkZPsOJTA9hWELFQ2751c4pDqIuJC18+cYoH87y/7fQ3fkp7EWFXJsJdGd
h86wnvPw2Egin3v01CYoj5B+PQuHWfZuuveg/n7z8C2kC7ZEkBh0ve3e8b+C8zDUPyiSOwPaMrd5
UcEPofZHXxBRRJKkonUpOg6WwCMVr2xogS3D//k6lO8Hr0U001Vd1+SnwRvF50R9yAzee1DdgliC
LCxUITcAZGL/t6Np3yUYIE7+d7TPs/kSm+TYSW9Fyl1LhIDubU/PWGesR166amag2O/4eEkbP5pp
AITxD0TklRqqawQKRVngcxHzyiOQHrdXH3o96G5S5fHPt0T9bn39epJP61gex+XBeXBLzHXaoVL/
7ri57h7Wae6dMUWkezYRq2nLgGIRnDrHMeEPnZsGyBbYPMSFNLLpDh4Y5eTnM1N+u31iYfpy+6Rz
fm1kMeiaD/SukEH2nQC3omL/lkIL+OVg36XtJBe6qWqOTe78VAi4KBddiWoOpkKW+zAntfde9c57
B1pg4/h07m1YzLEH9LoaFeUv88v49lJFdc1UHc1U1KetlFZudKW85CQTveNQ35NHQIB5K2ZUvzH6
bp+GcgiZdXWbVnOzC3EIWUKdLvyUfkADSHdExgMkD76L4L7iFQC+u090cgYEFBscnqsALqNVM7Tf
sVcfX9DCBdiV+vegDtmq/3wvv48WX67maZYdypthFTlXQ82sgG1XQHH2DhgTkNB/XHenSV4hR49J
KjhD6yo8zy33gMNh2TqM4SC8gBozkcSqQlrzlIb1bQzeAiy1n7xtejCvLyO6wQBGcJu5+qf8ly2j
+u3C+uf0n/Nevb4p1sW8HWcXfBn21RyC7xqQCvKgVU+Zg+vyq7OPit/RRSg2AqBHTlD6tgAvo82D
e/kv1YxvMzBNNiydRVdRzM+N+JeJcK3OWpxeK6LWG3Ix+du5v70uZQTy7TdQnwAkqu116LAyIRE4
AzruFgQaRD2C7A16tLbH5O7Yxuw6JyWrUbL/+XGThX+TiXw9v6fRW5WZpR8tzg9OFfpgOMDQZs7b
puVrMqi5dlUvNyCRiHmI9SECKXVReTdd/Po2gLBZPG8e0COBdRvqcElFT4N1pUG9dJoVnUxBwAq9
Z/c2TcbFdlN59dDAbAbb9A96ZGmP26/7+TQeSxADg8M6ec0XTOD9AxzVNtkqrYwd71a7wI49EO+H
vBoAfxBtRuI6yHLe/CPltr6ApGFhDDEZYAC8dKwxSWTVyQEKQzqUinfj4l9Yu1U0HVA8PUgjiYfB
Vn5BQeNw6PFtvWntNXC1+Dni7rWoH1iE+vUjdLDvgxGrtG+PHhpMSd2xk0mtUX3tRViMaz5EdhN6
EjF/7Lz+/Hi+7bxoCiENSI9ta/pTGNWP2SFXCrEKVS0LiwvTv6ApELfz8LzxKtzfx+m1iwSqie4v
Hr4Pz8DLk43+vlxeaSsKF/DQbn6JEcq/yw4nIzu6LGuqY2vq067ilCrpSXbUaKZWqCjS4HNGSD0C
Si7zFo/IQ8JSC9J8qlwClkIQeCaCtO1H0vr57nxTGjc0S9MUgfy2HNN5Wv5U67TJq9rQp7mV9ptb
MtBz1S9PsN6O4HGI+4+z3r4d1D7NidYtztqmvvklK/nM1P/O5IGzaIZCL8Iybev5XuhKUmWHi7lh
309/eNPXpIm5GSNJUiKGhQBQ+iIB9j6niFXp6406k4pdkWp7BzhCc22rtAsl0Nlm3LjNBnGOHI30
AjzU3XFN0mm0FOocbgMuuw3ibnkR4FdoY1kG8Be+WupDJ71u0Ceb3ONZejKmmenBzUqgbp/eo+tL
fHk1aVOfkNW4v26K/eO1jEZl6hsMGdSgpdBQl3foP2bfPP6WAnwTiw1DNh1L101T1u3P0PMl9Jln
tT7ZUgMlCrW/tHOZ6gEOBsFlou6UdqWioX7HU5glYXK94Q0ZeZc22Uut+43QypweQaI378JXhc1q
+abgNoF2ostaSfxwY/iJQdVOg82r6R864GKXpyt8c9OHPIFPnz4mmPjpLENhkQrm4AStDB2EFwMF
xg6WwGMc+FrRkk1gR9rrfXDjPWdhLsmMyNdxXr279IHMvj6ivd8HHPbCslVAu5lZfnwD5uTRCgcS
ZKNjR/8dCZdHGONwG9xaxYCQOYV/Aw/OL5e0wkCUnk8h8ko06R1J6ElcndbdCJUHnjk/z4nPBe5p
PDoqA1J1BE7T/MxWvtz0k3U4GGmWK1OsFGw51Oww2YySdOQcp1o2iRwE8lrHHmHUNnwbiRXklm9h
o2NysDs2aZA/FNdI9onZyptlrHaQXpHxOkmmuvyiqyNJ+mX+/BtKKEyoLEuGbqn2P6DFlKVHOSqO
PK3xadUmJSQWy/FuDVjcQLq9NPbi5/ujiNj09/3hgIQMTdMg4fDp78T0qByrKmo4oGF1pCLppSqL
GlNsUyLDF/lNFG4O7ehEnXlKuTR2SnZ1dzKW21CPfymPfXvtf07luTp2jvPjxjZseXqFKJdHnesB
sD7uz8VUijq4OxRS5+eL/+6AFndblgndiiY/rSab6Jhlp2ssT9Xj0tC35qFTy+jQbTqy83K+DA9O
8ttK8W+bgZhoqxaJjy6u9OmIZy1VE/V8lKePxzJlp6lR6bwoiGyNNovDhDvNw85gkStFUKTbSqae
DfqyXJWb158v/ZsNicWKZbFOWKbMbvhpF+xc7Ew7lTZptxxmxrbCxo96yyYOi+rdIjXQj4FWYGl4
m/18YP3fjNRSuHbbUCmCaqr2lGBFx2ulSFr2mCpEsAO8Hh+8qyG1KJUI1yntA8lg9mgBYv8KHuy7
ayhhBYJUIMq/7GvhdiotLLMNau1o+Zrg60ooB4DNKV83tDY3vqKCvsfkVQoxocvi4IDm1OD86FzS
4IJHWtJP1GVU/DJxv9mOW6IAbzi2o5sam5+/J5Iqpcn9dnXu08sGn2uZLAn5zOPYjAAK2VJrg44a
FKZo/vPt/PawJgVDEAAKy77ztNdT5JMRmYfHfZqQW0YqQgTHUFHBF42jen2C88aDtB6/TJxvWs3E
UsehbOsQPDT76WKzSDIMEwzMnDyj4/RMCO71Op9ckXBEBAtJKITLoeS9n3qHNp4MrCEQl6cIjU/q
vlBeAeLjoKXrFhP1/fQpCYZGULLWYsD/dHQ9PpvJb0/o38lHRqKo4JFkx7EMXYSDL0uB7hRA545O
PtdW1ixHQzEfHLrmKyypQ199LVsgvqBrOnOn/fMz0vV/YuxfB36ea7Z0lw5RtsnnyCb0z/6pCwOx
R825zfa8vWlnyJ+c4c1DIIFejNMTfvEFxrsgGvowV+DGqmj/HgWlrF92EC6Dkr0Z1BN5WLd16KA/
n635b1TkbFXVpt3HQsRQ/vs2qZEl2Xw3n0cYrZJ20aGI8S+oJ81dqEVHWzCDOAMaVM0dEJ/gH4QY
rjmNQxQMQXKB/NHf6rcEoSeQN/YLpRUExV1t+VjqnXoskpH8Q5+b/RP+Hfr8srOQSkDUHeguAmkC
ND5nK4FA2pXC2uYKVt5Pb16d+SpYvMYF0XsDuXP9pfhO8P3uKWka7QFHB06jP2XP6T1zoqNR5XN5
Irhgx2Hal2ZJh3o0tbuNx5IYlt0atcKaXlkdIEvctde3hdjJyV0Npw48BVonMiTdh1LKZgRRpSNl
dmyv0HFAkGutv8ojfVT0Tr3TUFmVCypjVAqaiTJphsly091072gA4hfaKQbXzoZ++qB+s/fJa4nb
FK1ooaIEg4Sq2hKvt/dzhNpuMsfAjUFxmt2WQAAQDMA2tZ8Pm7mNaNJQQY9mLlxP8n7eP81xPkE/
cdM7T+zeZgnh/AUKs76sBsIlKgpOM7wYx0KPNtltRrAZe9n03EXyGaqyjceo08cvIqAzjy4jQnZ6
X22XiPBhrza4zZA+kd0Crr6QXfh5TKqf24a/0xTLpGDg0DSjjcfK9fegTK+n8mxKDyRRBqhmCpHU
MZBhao4LoSCJWSx6Oe6noCk6KOzVWUtQogT2b2F/agb4ck4s5JI2ILD0AZa0XQuUMaUpFAT2mxcE
iMPIG6iIIlro0wsJaKCY6OdAX2vpwa1bkAfr7gMFZqI59vARXGtkDWYUfyBZYKWHyN8r6+cJgQTk
kZCO3FegYYR6MNKFntO405r9KC+cexSP009o1TltJyhsI2AHzRpLWXxieKJO6zIBQ6OmLX7K0doZ
0qVIS6yJDLR23xuk33rsjG5sjChZAyfChyj3K6ToUP5+QyPFWF1DqgjCH1sAL1K0pr0HwtkIjvjl
OD3758aDcYXUEZPrAfYrF8ZDxZv9scFYj7sIahn+5bl7i4TRkTW5f9gf8JQutI9BAqE5gyBcr3iB
Z095S6G2EYDNENhZfLopp0LqQvfgFlCLY8Wr31NgOlS33tFLJLkCsYAbGLBN2X3sHsgxwEYXHsnx
RF6SgUJnwMub31jW78d3pGrzJf9DTgaRCIizG/TpT4iYe7yCiVT/LlujpIS6acLTQnebFsVUmqPg
gM/rAWvnfAnU6rK88WvxL3FSsf9NnYkS7ON0snXHoNL595isMr0sG/Vxn5/c1WqNvuYIJrQP4ClQ
3PebC+7QxZPnin8LUz6kAC0FVIl8Qijw291uPB5/jJcogGKBHRQ0F+/++OEyoMKLB6cW503R3Al5
DzvLA9/47wN4pzv9GN98fvvhIh6KLLX7aO/Gr69vkbvfeAvUSrf7Y0tIdW63mDrCFGhvEZ4NJ/sS
ry1haMGwc7eT7SbY7lNvOBzuJ5PF6uIuerM9qhhub4VPxWovfipyt4Y7mWwnCJ+48K7dd8l9v7qL
xQJXiNV6tVotkLDFPvGMNsn/3jbenqPe3e3PYcDUv1nCLd0yLE2WWZ3IMf6+5fZZUvSjEd/nbIHt
6QMcxlS/9iQfoVoEPTBo7cKKRllmu+Xg9HB5K3xo0XDgEyTasQLiKmQmtrgWodcqJOUtfgatQWwp
CCie3hVqqZdPowDh1wF3IhQ/fUHHS/zNFdce70I/Vei+WrwGlpQfdxRG7FC89gARY8zfGREOlf71
AIJgX3JHWO65o/nonc+jeeLPsRoYcTON1miNi3TS4WryQxsdyZAumwvaxWftC3RvsOaV3t/91tof
DFrzUUuMNeRgB+piPcIK1B3hx+jOISENRu8cy29ofbxHHsB47IbFGGLg9EijAyrVg8rdRa0KsyCG
WAtyd2uKkKQ7Rw4ZCb057wQoH+jw+9EdmYiB8dWkJT6nrXcUF3jFdJbMtPbNy2Y5egsg9biud67q
/w55x+Wk3gt00fjZI+WJGxo6YhqwuxjDEGiLYVy5YhgfQ/yW3PF0OjX9j124RKjvGI7Hw8Tt9wlh
IVqh3vLuX0/B7RFAUxHIkrdyIo1vdXAuO8WigYMoyPdI/PWX449+v994/bu/HC8/PlCHZBpVnMCp
y8G5eFCLnIQ4FfFvKciW2fIUnsJjuONcUE0cL5mLlEBIPvubVjMVZ0dJoxNhGERrixn5cHfwW6a8
OBGWs0MstY8uUoA5sYcWLQyeQEYPSXVxineTKa4hrbeUloX4gMmPmJN4y+FKso0O6HhyrCYkTDeT
/14QNI67zPa0iPmNxH19zftVMESSgZ7NawrAnU/dR0rHz8P+GYaW2wVF6RXeC/SJljiuOL6w5BD6
zuLf1xYaSsJPBJ+Qtxec38Tfr9zj1+GQX+oqwXD4qnWHr2+aN8QyZ9igS/dGKBGzP0FwB4kdf7+f
Ra54FzMc7WdUzuqehNwbzWUNnSvxxf0Zc3MhO1v39pP9vU0XTXy4W3O43W9LZimVltaBt7K9vfd0
i5ABEsd3fGZqb7G4iKkFv5g3MdtoBnRTUHbuCtFyOiQo4vbynoNo4DkUKk5Ep5ibffT3Mlb3tTuT
MFtAyXqGwB+R796eTPazfelOtuIyqH9+xihSWOKSSBaEJKIIFmcUDW2PMkPLDAhl2y3WvqAarx6L
ImI4KMBxpj/HMUP+t0dGdVTTRBVbN4loT5tgPUkTK75oxXwgwg9XiGbvGtPcT4Og3kJzVz2isRDy
XSy2JXGZf19c/JoJ0qvFStwvfoD44A1ERPIzf+WvRNAerAY3se6sRQzhPq74/tVdr0RExzfWJ/gw
T9/fE6Sg+RkHLMP6nXgyWq9XYN4QmiYUzA9MWgIB69lo1Lidaadz8ea76XQ+7SBVfQynn1Mj7Izd
0PLwkBrvdruwQ2jphAzpMAwrdzrdSVQnIXy40zBkeoX8Tmfn7naAwr3d2OxMxxdvx+9DGw8+HM/0
xzsxXzuONx2Hu/H05H2E/JR4lcodi0XU9ov2vIMa9pRtk7/bsQyevOmUA4fhmDfeeckdR9/9F/bm
uCpwAvPpf0vn1ePr08/vzQ8Be02+d/E43X4Y9If9VzE3Q4LIsO/23Yc3XPbFDHx9/ZyKgGKYxoEn
lkssEd+G3cDrvry8zGZiHO33LKHUQll+21vcuN0eQ2nDMHRRKRMjT8hZ8jfjVAy8FySA3JchU++l
+xK57e7nX5Hb7eL6o7ov3aDLrAxeuuLVk3B/8rvMvokYz1smF79BqHH3k423nSyicDLxZvvZZD9h
2bP8PUct3c8fpaWNZB26WXe3PdkiBuhOFpwZLsp3lnAmB/9mbZ+wumPpxEzosarzLmSYYk+souI/
3iT2Jr8UHnVZjPGnlJ78yVIsSPSaRkHs77W8rO9RFF2PxTxrre5oT0EhwPxbyKmnHVSR+kr/0FP6
aD4HzdxqoWwZ5Oh9kM61dcT88JJjuDK0Me35bynHIpqZhOAlkYNVWEyP/317JRZpsaQLcXcxhcRs
Eov/IurnNPBEpqCHJ750wmhLHSz4Dt5DQa9oSb1FgbzpNWAG3sXtAdnj3ahIDTdviwpnIhIs6toi
B7K51yKKDVZrkUooCKih6exTx8MaO+KNzPjzs7gC1sj3d3ICsC/BGjsiX2uJ3IHaFmdtISPKpYgv
pLj85QvZW4tVH78jd63h8y4HYpYf2yJL4H+82g1zUFaoadErelkv7bHVLpGySXtpG6YHi9vNt1iu
ABXOdP/hkTx+7HboD7AWTudCgHd8/pwaYgqK2RKiUN+H1C3Ww49l/9V20dAb9vsiYYWgimIfVR7m
CygKet04EPp4pri86scHSySkozY9XG9n+jt7LsIADt/eoy0+o7yzu4TM9d3YCdj8M8+pdftjx9sB
0Gfdp6uBW+gDAZubL/OBJO5IHKLAG9MK5RaqgC1QN6VfYiCVsgSmnyugkObVXqC1mxh7YbTOGyLA
fMiAJ9nqCG89tYVncXAZVzj4YSDHxFa6tLtRDoXRyVoOBIGUgl0LvwJJeCxeWyyZ/y2sF0wR4vWp
VaFzGF5nKcKXLGqsNlACNrheYRL7+aa85qhzWVv0+uC/mAid4/LEV1CDbP28kijadxkxtSwZAS0N
bS3jaSUpZeseNXczn98AVaBOnwxzSgh45daDezfv5kKSVZnpR/yMAL3iS6ZPzFN3pYGTRkJjxaei
E5XkeNmr+nY8tEz4ENRt3Hoo1GZVj9SUTE5kkNFs02l6woK26R26yFAzVU/egbkRSsNb4Ud0V7M+
2knXD2o5d5xKX1FKQWQJG0SUlYAfkjCkUoByEiV9Vtc71dsNwoAdmtQW5ZW2gcQl/vULFSaf4kub
oNaDz//pI2uij+rVHW9Y8GRc3UjIAxgt2JokPewOASUeWf/F40BOEZtCrYO6JPt+uNIjZZayxEpt
eV2H6GDNNi84KPrpIzCntTq6YRjn5s440v3MwNznl8Ve+eRg/R3o2CMiQkEfSgEQ89yCMs1T1mQP
CksACiuwvsgwJkD9NOx2tF4MdIriUTcC0HfpPmTfwZmTKW8MdepMWZglojxwPY8vL9qSjt15FuF4
8pJsJk5Lf7sRYnaWLH5D8GrhT9+CHMLNvWwf0pZZeiCfiANJu36NSCvxqB3BYQbNC7K9v6GvitBR
jvnT8eOGfGbZv22dbjk6r29B6i+E34UzN/wYnxixEJw9UpH9do/EegewC6UV/P4CkfORX1HiogoD
DkcsVplHj7uNjwDicXTpMQkF9MVcpJPYxTduidPIEkeprgp6dcQG/jJCzh4P8XpgIi/l17O4Tcf6
U5rj8+/zpRc3kwaBXbbHBUlgiRWl+EiwfxCpHTs+ZPBEJhfgEIfBAI8bnkJbIoKbLzi92HT0Djsp
Eeazv0xB+d86AM+XvaqpywLu9Fkn+PgjYJefmiyyN3nOQoZL44iyKYq7/r1b4jiTdLIOBkKdonMe
31BkVNjFYKWE9dxRNHXbZViGmLe3QfQGjOiW4optFbTR1v0FmcNdQv6VtMQWCugOmcyOBIct00dC
CD6/iWjooJDRUZEdBGUSyJD0GMO8ifBHs7sVt7VFOr2jvZ3zofoi/b+iqB0jvEgKIp4OYQ2hbXQ6
scqOkEPGywkJlF9D1T91Zcb+J+od5LtBiflp757UZaqnD7WBNO09cq2bwySR0+ERPNVJml7qrmkh
DH+gA10tLjT4lWQiPT4s84waitoqLRwYqx36AD8/vn+yEM4K/KQpW8DfdfkTIvzl4dlGljRxGddT
/f5/ODuzJkWxLlz/IiMQEPCWUURwRE1vjMTMZBABRQb99eehzsXprvqiK+LcVHRUZZsIm73Xetc7
bJ4K86fuokEbwNVeiP46rflft0AWNTZrDakmf/675KnfwrR/j0b95nHu8QLJzKbUbFkKBBmvzWrs
S6KvCdF/f8E/DojhC6J4wAgQK8CJMsDe//iCjybpu6Lkd5675UNDxr5/PIPmIRnt+S8l3d9+028F
3ajJNLV+qv0mbjZnapbkkhCmUIfn9+a/v9L/embqZAwAJDO/HP+ug1IasVPkTOw3TzzI4FdBe371
x3rkX+XPMyf9f/+2X4Xov/Zv7uA/f91vI7aH2sqvXOn6TfOMXgSUSv3PqyAFGLAWNL/7znKkLAzK
U4jzOTFf3fttjnB9eGkntduRTJrDKsj61M3GsZN1RNEhIy3HREt0/x+L+Z9X+tsrVj0a9d4hIdiI
eLtB1xdG1kQjELMhYcdIb8JfpLHiH23sb3dmWBH/WFv5/d50qvjuNzWTAzxSi+a1UN6hVpy/+4d3
PWtW2d+Zpid6318xXwI851aouNNWCunKksOrnoxw237X2wnpLPf0b0vlzzn3b5f42ys3Vvqkr3Ph
/y7/njSJEeZDJ95NIxYUZNJ+p34DdBME85dVI/Ld/1g1DNKECWofgZnjv+9NNk6Vpzgu+410/pxg
7joa5p9VgePIo/huc5g/4y1+beL7m5swensinlFXLTkRqrImZQZJW4lJ9ju5/Pd1/a8tSBteG3bT
sTxVflsiRZV1d/WW95t25D9Gn/0kLJT5VdorXCL2QpPpXzYFcfjA3+4D08IxGz4rU4UV/O/7cL1O
FTmZJtyHOvPbtNBbGWEuw63ugUEeRiSvvDLx4eR1elZjo5fhFcXYYmXHErLQUNuMwkzVdLkjBfuM
qZU6Mhqw/3GY3gnIepLZq6p/wfb/1yvPU5O4ZMxpBXUyPNx/LOxYvZVaotTd5tws8FWeKA4pKiV7
tP4WdKc4SP4V8Om4iBcI7s8kw1ij0njNWj/FYdJ+3Q///dD+JLZLzGH/cT2/beLdVL5q7bPtNuOj
xKQIV0ocyfRc0mGOkrKiv2ePbkU1jkcKyFUKL2tXBQcGTRHNntXisYPdNX0BCDDxX3/Zjn/pkn57
xP+6ut82/uR1a+trwtXtNV+lK53ixX6dKWWAw+wYM2SY+IdbP5uQ8NNZMV78dxK0S0DQm5NHJeEw
2xaOz1pcxKs3EMpMPGazH6ioBDc0TIVBF9u1dqRQEUk3fUMYY2CuXUh5oSAE4YEogtKdggvDJWQn
TJj+Mhv+NVb48wvywowlTu6x+Nu7/BCkKr+lLIf7a5gx9eQ+MBjPrfu+ge+Jlwoos2Axwyu244g8
ydh4fJTvOZqd3Rmpv1e6KzxmNaDp1fnjWcyeBEBhdEJXvIMnyygsJjSXuB8sZWX9uyA/whiRWNDq
3Tab88qMQJhhbnf7mHCf6C9r69dA/7++3W+D78mouMbd69FtsOrBiieoG9iPeLBcrSo17zC0kb+Q
31k0OjGZMDzejvDWea7vM13iA5sgUPT7N8zNiv7zrr9pxebnWekD1iwJHdxhVhlND/L+huUA1mSO
ykb32S8YfJaY6k0Pwj4ONCc79r+S6XChLOjcNy3pdu0uASHGJ8oWenrSBAIFEUqGqJr4/2YXBuD3
NdbF4ttor5vmdMaTt7hZeE61inP77pDJv5zGF/l/Q6bm7xvyLOPtPWZgCBVhqTPkSxNYurjZTcwu
UskHyr5x+7NwrzJ6qyoUvd1DV5nMFTKGNAJ/zjjxy1QbUYBEyKz5NNV8BPePHo9fZra3YbDauS8v
n7UYaNnErA1kyKnTHg6HLMg3ZJAt6xmAIfZFK4I0gv6z3TTIixlFA3R8h5j98hdgGCAsX891iRu9
tj6C1A0TWpaFZpNRKyxuIOlrxUJkXK8ylLsbNoXeGq3ggWOyaREVxHDiPgUjQWTA4OluXQv/Vjsp
PXtAvhk+3jRssRFrNAMJhIPqG1I7rl52B5OUjM8rhmKA7mgDvVb4y+uEwu7PM4EN4/+9T79tr73W
TW+T0ZPtbFlBXUVxha7ULxVCZLpwipdGwARcNtJPzal2JcvGl61mr51en4/lPWT6fZupsiGECLgu
XWVjWdGVm0zGotrr6HxZuF5s0QMLtMJlY7bc4NJN6GHxgibfIopjoxgZ11jvviUSBnAnWxOInmoW
8g1StNVtbzbr6+k5Wd5e2DzqyZI++rZImd6OZ6AlTLeANvDIguyP5ClKcOvfSSgn87XYO9denwI4
WhhmN74gm8JHZk/xEvj1KSj21HLeRvLqly05iDwT2ePNWREYAuS1EIDITMgUKIQHj2JyVzGzam7k
aLqSJd4JXeXZ0jdL8jASl1qrEm2yYzAX6raYepIlTac+5J+SBYEPyxjGu4FRZQNv2iDLwOyXI3cc
jsyvMScwOPQG+wYU7M5olT51ZJ/998gVN9OPZp5WZs3uu4Zetx4R9wmURnYlGSf4dQJujcwbt9US
36bm/bBBASKQCpJ7aRpD1nH6brDcT5gldTSXsa2Cercnuh19OgztjHJYeaQoZMPMFoUM8pTJcvIi
vZPsaoI8FSP/lTXDUiYgLDOJmBv9ZZz8P/SfHKtjqMGCOExjxr/7KUv3qzzW8lu3EQxydC/I5f38
eCNWMbHo4vE0V9ZxAdTKbHjRP2CEJNtajzeI/tm9jbfdg9lKpuS1ZC2fnRxhLIa+diGZGgCsRVTJ
OEUlR/bj1KtQ17zUA06d0BmlJ1TAsN/emUZO4kV7t9ptpTjKI2zyvVAtOCEdiB6P7f0RtlWvo6m7
Z146z/DOs16YmAV1bCWF185yr60X2lKY+lMtwI415d7P4t31C8dN4fhqnA8y6opJYY4/oXAU1Hg3
/rPaS/ubzTiR7SPdEXD3OXC+RcGEY8mRjTRd8xrBxhpUQypUZ3ZB+K6mC9HzxIIcNpFQhGhkh+x0
iiFETcTVDVSb2ogVHxZfGxZXpz6baurVRCpknU4OR94s0XkWxtjN5jH2L64ihhVD8gWZKB3MI2xq
9CzU2p+e5HUTw+An8bUHYNS3eT4STw6r57+Pvv958v1SKjCGgBM4/u1cL+Ssgv2cd5sEDscUso6R
buCtfYvsIOqphZh48x/giJSjr8E3fmDI6i9K2DcnwvqB1erEFPqvlzJXF8wciPkQ/9Ji/bqEfx/O
TEhQ8qHrgML+R/veK48iH+dKs4kFlx5z0gS1uM0g82QKcT17hsC37Pjft+VPswSJ30kcA+U6wCWg
8r+r32muvs7dRILKmt6XuVw7zRRaPzLT7uuqMdRPHtRl8DyJSz43BGtmOmtrUpH+ffdabUpGjFt3
8l9q8vGfjQTdAxxXWOrjQT3228Pq0MHe67h4YrJiiv3UFWiYGkUw1JEN4DC6E6BYHEV68Cf29FIB
pjzFAa3LiTZ1/spV/4Ux/PZcRHEK8UcaK1OozL/do3H+vt+n4+y5iR8SFUsfX94SBaFKZrl6Nh8i
MaRvbSVVRHhPW/6+su6Pu1G259lYav62SIbz8veLUeSBdDyBGAPM9tsDe2jnuL4OD4wBkvxZkZ81
qI54zY0nOrG/vDa/9KO//TpmDeiLtKmiTeD//vvXXdtO7K/947kRsLjD20pY9PJsjHoHi4piNv3E
IfMGi1H6LNYZtKa/jc+lP8sHSod//P7f+g0IvskVN4/nBr+hF0za87J+MaFL0QcuzhjDkngTSe9N
ln28YnYdl2R3TuYnZKHrbuyfReu5Id26Nsf+SzC1fl8LX0lzac52w8+k5n+/Taqo/tlzc70ivaSM
W/gE4vtv9yuf9orQ3J4b7bEoXyeNKLlkOVGsHLcsZHIEsgYvyA6CnYa5jYOyIS0Ll64pTfzTgxKV
xIv3QuxmlWDGtyBfTs+6PdTfIjEX2AsS7flp43Hn+tfCEUKCmWyidX+q2sSGAOvoJ3ZlKz7wxZnV
z4icIVgYlte2IpuTkAYcfOWSeiqo5/d95veTIIldKXOuh1tl9thItM3ymZnn7+nVlmySABn66Z3s
tJWOmeoTf2MMAmKjPr0Ynk4s5M0lhjKuxnyNSqBHpGcw1ujx2cCmMRzvUIXXzjV4kFJz86E2qrak
gpCT2jhdwf7FZa421BUaKVHnKzU3MzHGsJ+KwTeHc2eNf5mEHbk4x3DBOvM52W7kZWia3JGbIKnu
jNv+NfD9qm8lbFK7Yj7hF3M5KALSbrwyKunTrs6ILKxBcoRDoum7r58CRdbD4APk91LpreGjWV5S
53B/hO4nHXkFIfFn884p2fnPdinAdTybeNzG+2zHRAfIXqG9Nh6dLUwCju9X/SnT40BursMOQ70a
FDuZS4RJGzZrlVqbxpg6df9AXESNq7jxHFXxSjLHEf6/yrc9vZQMv21wmZzRlWT3UHp8H9C8pt+U
7IRw4Q/pklR6GU7ISzBaEsat/JB6kh0HPb2ih5nJMJt52O1XcbduAaXWw+ZB0IixfN6DIHtE4Pce
0vZ4BwqTXgch8/sgr95z6ElW6jFzDq8WETdbbfX0kJMtpFk5p7btvu8hH1OHOT4ZnIk0FFuoq8Gd
HA4cc5+DFIDUFhxdMQNQa+wFB5Ea750e01c1w8VOmNZRNNtngK4jnpEbMFE73ogYVqpmjfMCVuVg
YZCpICJ+UEU0NFqY2MGwUhheahC1i2PjcX+6iMKXqG0xQrMWarhVbOJDe3z9aPN6U/vaxwiXl6eu
rdrotoY1vXpgSs5Z/nOeF8spPqhFxNc8vUKaxZqpefZZfNL7BcJx4ieHZ5SG5w8I2IN0Lnwu+91g
GJPtWPyPlEwvvJehbo82tTO17WSVuz0Eig+ZaBdSHp3GtVKX+wKd/21N5uN1CvV2KxwLglbYCjyu
XKFf+IC+Le3yhbYm8bD7qX+mi3t023bb104mpZCCS91RGC0fPrl8ZKXATNIASnq/O0C1rSNwgvxE
ftKy2FDBXd3XMfdeK6joj+gdTSDLQjXDPg/TVH4PFtCz6emxv5J5CahFNBrOHRQ4jP/9ST8Uim+Y
fqQLo1/H/xGr2ilVIq8nAmXtIhxvkBUHN5yOv/5p4cTjF/lTfBZBH6RHIgpxvmht0BgGdnKEIWt/
deRD7j9PmPbFjX7bxsfihMicJjZfXPfpTwkIkPjcCojlwWj/WorH24quNNalD4pEPoJXnOaH0ww2
8fRLXTwu3H4JF5/EHDbSS8He4d734kYl0HeR7keLOupQCcGw+iBSbY7B4aK9CKd+hficErSJet6r
Dh5pDnETr/WFsMnDMXwL1c6gGGJOqKekY/1gf3P/0U7vY8FPZGsmij/az+vnHoh77bum26Jril4f
4mocjb3YVeeYAcxVT/govH493YD8PCKGsNJbFwnB+L77cah8pDN1Jw2PnGwv3n0pug65oaR6KgHX
lITQWKxq6T/cKen19+Vtew5ezrPTx2N78pGETZSsycrzCdoghJi29pSssdVINVTgOt4pGWDlgRe/
iaYTg7HWm3220m8RqW6zxhhtR+DPkK53rWs/8EA2hQPaFJayi1j6GG9qXnmTfznvTyRZuH5naXt/
jMlCpxn7M4STYiWGAg44zWxgzUz1wmw9lECLKlRNAdveIXwy4JjwJPgtEd8urO2rv4xRuimn1K63
RThxh4L//gm/Bx4L4KWf77S1oBDf+XbvTsIM1FbmEpRmK93EKhR4bQUP6EI5RabuIh0AgqAMxvAE
r5vK1py80v3u8+hzROlKr0Nn4LLKsNcjwfCh2KOshW9AfBiU4MOQr1vrpX+zCpdXy3vS3Y3tho3D
gfG7x4FdV4+ge3JYQ/N00eXqN+hBa/FTIxBzJm9LqDy+jf4fdKyEZM+GDb2Gu2FJUbyufWIR/Aaj
D1veYZeaPfVuBcd7PNhTY3YNtAL3kAi7dfWpLOIhGGtiDy6uurwvJ+btk13Syr1+Dq6EAde+3o3W
IdvoftUsMhCqkqBuPO88rBdTr3mxU9OkFLPSDWkPx8SPzuOvAzqE627X2eBYY4j8fu9xjgrGCOpg
vX9D5SNxQMXD0+QPefcUQ1rH+W1Wfsdee7jFOgIL2ycLy0vjZeQLxv5njEFWBXr1dCyYMrjirNih
G5PcSsl9jS0WnGYgmYGAAAIBp9JVgexy9719zVm/OEGTKodzAzfwbEb2C+AUQ2x1EPqNFySJ2faT
0HoEzbcN0ZN3o3HuTmQrThMMp0Ktv/DRBuQxE34eKqnONdFkaoG2pnUPW+S7W/Lgz61u4epNpF0M
e9UUB/xuBtiqdroSsQpigkQJz3NeGCgS+z0mDDwUT6OtBFEPPlU3n5pUD4o/MVM8AzyRE94uS3PP
90h1CZaFblcuPX7BdVWykX3AvgofsGPUMD690ftH3GSKhrls4JLJSY64mprHAILMou54nkmbBFbC
4J3TQTtLS2uyiNd4ORZRMVMdEMBDbnJ43nxl91ap5Id73+A8tuP9PwdgtJ0nBhycuzRIuaGUEdqe
LPHZmwJiNfJTyFoodqvDebnqZ3ifL4qv81rgoRNHU7lLCd5BtYzXqFLAIhhrQgqI3Vi0q6h7OSC4
G/g3e2m5f2bOvoxIZ7ndDQWsAPKJf9IIYV+m34WZ9vqS5TTPYWWmlukK0ERikweB4zdSFjzszuZl
WCRFsCJQIJA/OD3FgWU/J2eEr8ePU2Pg9alfMqAsk2/ZXkZL1TZtEi3jzWBGd2ZjfntDGlBrg96R
bKRXh9QXv6S5wGTjPMOlv4A6VPqcu9gs8VqYrrge21Po9bElmXZj0a3OxE3ichIkLtb3evpTLGSr
j1BibOGWy3rE3ha9vRH2cxEqm/tm+dheg3SWroWSVHn4a5Ea1Lgnk07N6IEHDrRhqDDDBjJ3FgDe
XWrkagNIOxk7W4tLy3Qj/3xujODD+eDl+sGqnNS32Yh0Q1c1ZJKv3fEJY1rOOkga52X4duL51Cs3
lBmkNSiDy/l1Ee+ooPDXLE0Y5u91DdTLB3d2atVs1td4yZXjwHxocAqEwkxwmexIFfTBfblnDTs/
OA1c5DWVk1V6KKdYcCcoMKW+zGzU7N26927z+BR/j2GKO2wPrXn+5NRU1QXJ9TwkQM12RhgaDOVs
1d9sMj2dp6i3ixFV2Y9gVCYvWWHsGUhBKrWqMymC7LUO+WvnTTPniCa7hloJXNzqF5MZekGjopCK
aEGeThXc7ZE7gcAHGWXkzFNTQJVh6jMFB9iayPF4Uw38mSUb6xk9l0qYs2mrfMbXgO7qD7NEwCSy
rArz4RZj3bTl+QOnnuP4qI51uqOrzoCA3TVZUXwS11jPR7uqWu5IZzLoSbpP1f41QBPpHdlx+Fat
CPSIncRsxB5MNPoN2rkwx+Z/aoKCUUb6QtD9UD++kBbw1SmbJnt6e+mnAACA69+Y22r9ybjtDhLP
pvW0RBJeNEOwR1wPO2a6LU3rvlhpq9h6B8C+xY/ymDW2PNUzYSaalkSAaq43bn+1Rh+kCh3RDqE9
6Myn8zoMsJ1gsrMX4c22+Mjbtn7q1XfD6RbWpLZmq6FyCcZbugDwwCGLfkGcH82jzWkaG4aSQ5pL
LC5C0y+qo9gG4LPDci5O04+rDeVxTZ3KdcJwWN0hNu67feYi0f6ga9D9l5UsYhOv3p1i8M4+7Km5
H57zku6TWPFmKNsBk0erG8IuJIEJa0ddpAp8LOKWl6Mjn0H68o6m5zrzcds9IybBSe+x7D4bvJ1Q
n9TI4LdXKLybV0BjxBbQrNlUEwe6evc9sX1UAuQwu4z/zgOU3CEC84HwZOt53DNcwXze+JosaY0j
f3LsCeSsVvQTaFc5fs7k/Mlkx32q5BtiKoJb/nKE4Z/5hHyGbAYP7zsxUZRDMaNf+LjzuzNZ3IL6
xJZVflNN7DlKmOycx1aiB9MwXj3mwgGY6fp19t4A81fj1tr5xAxTCIlXo3yTStBPDHiG5Fg/bZ4U
byHcMNmSw+XEfMCtm1sNkxAUL1a1zk/NEnBLg2kvg2kMZ8HVz87Wk5uNb1l4iSFWDFqWx9usNPt+
6Q1nErSzCay8zMXRp9aNCb0rELBpYHVPmKd/t3uLf1/AgDXfDL9cAFX3YXYzZm1LMeg8TGk5Dqc7
gnCXQK3uCJLYoGph1lDkjoKlPFJky3zZxE/HDobDCgIMOmfpQv0VyE69b07+qTlBD83sjEmtaCku
UnBR0pXVKGQOjTQgDtt59jmanw98LJGR88e+4zBeTg79jHPPSjzm6Yh4LvEOlecc7rITMpSQZ/Qo
IW4EyHAeMeXQ/L4IOdl9TAP2U9wM+bYMjAajFIvQqGIDc2BuwQ5+RIRqcV91476wtPem8klnR5Mb
bqerp4HfkgSB+9AyMg5TQ2XD/Hqt1PXoR9MJPXOdF+/JDaSag3uN+aVwIHqPf/qeDvGttHZQ8paV
ToJ0zJ1iKvUNQbMkZQdeNIMZhxmJRPqgoRsv2K5L47GfhhgAMTXiy/+wZeQbYaF4VpBcrdCA3DzI
Q7ndJFEbw3GmP3aTYzrLKE0BSyQ2SSwnkbERf8trPV0uh+qIwrRm23vaZ6dHkbltoxqUZxKk62RJ
WXY2i9lImhFC8MtMMzWvlzs54cqm4H2JTV6W0JiQjkZAM0qMZAlnp43eznMPFfowpVYzHPHIQY62
c1tuRV2HNb2quMKl7OY3TPTgjLT8wdO6U3lZ000xy4PesVb1gq0mD9Q9hE6SHZFARcP6KitoocXn
z68b5uQRiYnjgKKj8u4Lcnc4N6mRv9v9EzXVaNEdYCjyFASbhb+D9WFMGIcdBBJj9CrkFVzLBhvD
9afx4pdOsgkHP7X1/PNpsYAyhxA1DORWyRam6eLqNN+wI1hn2Wy8yaA+j3jb8D7FRc7OHdSCs6E+
JlAE7zqkkvPuoM/kYxalhMOywOZPWlDLcm4LXCDdRDeC+7a4mgV1J0+NjspLrE/jDc6G89bL7g/C
sqEpDY3gehQ0PSMg0kI1MnZ6q11befD0k8rG9PK95fgzzkNisbwDNqO4weeI5GEc8CGg50xGaFcO
2bDT9aE+e9mX+rslIt7OA26Zbtx26QXzndiwVrw/dhFQGyHEnrijD0zlFhROqpEFFb19s1O85NSN
sBsYXvHwZTc2n0S2kTbwEbqEgBbjfHA4geptOsxjSk7jxqbGYjtaiuac/0Pzp0yXV4BRHDmB7E/N
T4OYqODsIjfQ59NVbhmURJ95jnJ/ePng6Nn0DY/1dStZ6v7hk7MEN97ulljOoiGDPEPqU+G8V0J0
PSZrcDVpJ649RjKoPBYNKorbaaSzHB7wLBIEhpovzwmro6Rt3ZdF89iampF8T6gyKOJWnPYkjpTD
a9NeljZAXvSrugFYMQqn/nk5wg+B6MmHvXw/df90tXpP/qLSNgFSBYeIbV2YaxZbz3g5NT04DPVs
gmK/PtUBqZK+rVCuMLx7IfC9Wmczpl31gSjPpzPza5NwY2jnSE4C22ZBKd/petrSJYtIO9/udY3L
JAcWMlP2rxq2PeDROLoaiUbDarpvhqVvu9YZOKVUqLnHMfvimLfUt6keGJFfdZsaCG1abFy3YF+H
N0Qgv98P53v5g8pn5vU4SVEDyJZ9CwS/JozhzibRmqABgvNe4DtgtKt7+KTCmfASD8CjnQYPXtCP
DPfYu/NYpuuzy79jA4i92nSTnkhFANczcGM3HrQPEf8DkaPGm+bFfy5Ut/KTcHzBrwashh6Rwt/Z
159sW1S+AwiZh0IQL3mYs4g+r/NvvU6cNF/SYqI/qmnH7XIPq8m+4RG5bPkpxeH266r3REVh2KMl
5Eqat1O2HvXOABDb6lfiAjhDBqjD+5zdlyv0eQrSijuBkgQAo90N7fGcVkW9/NKuL7aa/aIdxyIA
LIUFI9mFKe+Xt889jADATNt+cyPZ9GO2ErLMbM5fAQMZAAnqlj1+Ymf0P2uyrXzFYid2MpwDesDt
By+JgXuxRYfoDj0biPbo4WarF6CtcWZXNNIvCU7G8bpkiI9AdkGmOe3pcPaWbnn5VnT+wiP+mCH8
idcTbQo3D98LC5XnUlq9v54U/2LDED3ZIhx1QNB6S3BH/n3VHF7R5INbQGG+LnakJZqyfdt1s9LS
0DYxn/SSDQ0tiAE8hmIm2le7+NYCvionJ0mvoMTPDQRwQpdX2LlumOOmY4PZrsUWWdqcqT56qGUD
TjI4JXORW3BZDTCXuuwnRRrCc8q3qpdAdkitdhVvyCMuASpOkA/iC8ABxh2V8UGnQoiYvi+MEHAR
CwP4RSDMAPLMPOjZ0lPuYb/fz4v9A6WwBrgpzM7B+Cv3KzL/LrT8zMyN3s8CHBkQgaQULbuydvkX
rGetWp1dJsEHwDsHIr8U1wBaGTHK9Ouy28b4+gbDRre9eewg3LBhj5oglV4VP1Qr6bdAemK+eQOm
3nBmzrAkHltX88nGEhwgcaQWF1yNrZ7mlf2FQczx7cIspTa+jAGSqAEO1Mde6+ffnrah2urtZl87
OLm1rd0NGoBNvrtvxO/3ITq7YLFs0MnDSmfAP8mWnpCSkbfhvidR9q5fEnMcEFJgqT/JHPdmjhpL
JFpFtFjsWFPA0zE13H4QBz/hBZpnXTyGCHk2GD4sWJWrHtYQQmO+ykIBY5NM6h11dkWlDhkP+TPw
Uw2DUNiyF3iotPRmwdD00ME7++AGjdb4e6D1Ug0QDg5ewA5+zIfm5jeB9nPfZMsn9cbVb1hJbGoz
bvMulgwSgtzHeoqVNyl3Q7/BXIFG0IAH4gBWrrP59KPjFCVyyAawgj7Hl1eBlSjmSlPwMtob9l5W
Bar6syUfmmjwBZvJtaF45PTZN6tmwmApi9fl9fGwxoAJFCovu9uNKEhGazJUnZsX21SG28eeepHt
kppFH0gn8AoFu5hN5r0Dbn73aBYhyjDrMofypDPfc24opJahNs/CiQkDpcHh2Zp8V8MDEfw7RJYN
q0XGzxq8GZjaF2zSUYkzxgy2nVHhWZQul/ij/JjM+eVhggpjaA/1Sx9d1IF6AS9sc3M1XtIQktbL
C9uB3IHRxZwdgAujAr/i9Oniz1ry0F8Jf0H3fcFFGAcGMtgtXqGqNFB5hJojIjcZwORIRjddGDKN
WOU23DsNqx5uRTYriRy2Ss1RQ9UxVjZLL5huVmmrf8yvW6J62RZkMxXNFYcaG/sKfdxxxGM+myiG
1r1zXiJWOty3XXRbjTcA8SAa1A7YG9CMLLKAIY3qFSyWw/BBWTCB9Q5hArPcXr8M291KPA+cotFi
Dt4TTJhoWLD7GFOUhP0AWbMxH7To7uIxv5UXgwOtMZk7rTf1NLC7xXn18DiuVUPRsw1LrQ0u1Sfz
DdonsLojCKP3NAgNgIQnRzlEwdGW9j+zUlgnvmiiNmOjYYFBW2Fdt/SL6ATRsXsFzorsrgULAway
k7LvS/wnJSsvP4ORMJqQP2riErdKbQWN0wOCI/UQBWpI+JA+UFMKa+TczOe+cABC8ZvxYFu55QCJ
IgUc2EIHMpZcctLdq64FMar80o3te24iSiJEET0aRynP189wG1Lxvxt6aMZ1rQwCY9J2iEI0Fb33
qaCXAy6Kt0ONwsbxTZVSH+Knx+Tjo1vn3+pOaH/21SLe7EerqucmTgcuDoTlUk88JeL0gtz0mbKT
UcQoDnLlSAklBFdohngKk+2IZ+rmCIKY9tArqLoE+BEvk4VGhFMEIYvz3LzjJPlR5cNhmC3un/Rh
4S9wgyYld1+clIx2SqP1uZf202TGUHyCU4GlYvJUuxrP6MhiLnUamDhSL4DxjgAmHVFKzHoIVeo2
JYpan+xyB/tOHIiaPd+YOn6VWMw5nuTd28/v3IB647FgEi7yuu0O6m6d2vn6hbR5tMrXw0YIgYgx
99CQ91Z4fVhAqTrLndE0b+n65fWxIU9t8ebzzGmIGZFWi+fErAj/3Ij7YUuncPD2xHIMhzAYtJnv
KrAd1KG1ictNULfm8/oRYzNywCMoppE529AEm7f+GvZ4jtYbPZ6tzcs1JQbT7tnbm8ww8GWYifAN
LRdcBjOey4rRbfrFoxlsyxNmuZF0eFIBXT+1E5E3zjQkwMR4fHHsqsQ/EBiwvz0ubW1FlMkoKd8G
Yd0NYC2rrXPuN9MjfwYTo8nxjhP/eylYcZAtkKW2TG5Ot+8afcGQehBvntQdipl9swhHCwYT9J5D
a+3ybmF5ieEOw0gL5AMWMmWH3uXUznDZpMMSal4ocijIcFaNdJ3bI2iAhU7sZlbOuqsjTBc4JgmU
WwcGZTe6Wb6PBYOSUwiQKOARzKqz6cjLm7+kGFtoDmwOPJaMdAakCnBJGYUY0WEwEZ6/cn7mCkHN
rlbtkpvJwMS4ryfUFzBegMaOFVBC55ydykwoy8Sf5Fgm86k98LI5Zs8DEsiA/YDHx1IKOFp5551h
G5sG97BPmMKIRIPu4SzDfONXodzfy3PixUxscGIsAEzFqQdLwrfL2h3ZVJ/46865kn6mHkrj0lwS
ntz3cOHTGUYZjrwWfspZTsGKWdj6PcPkPONtZ4bQsqOkAdJOWgMVnFQObz6opAkZmJEGFmquYilz
2SKVyoo3L+4dk/YZNs/gUMJrXmzvCSCogWOUAhM7tlK6EOVtMHEQf+QHOb9WjjeHGDVzeY5e4ADD
kAeouBQuY1tddNG+2bdUdNzoAWa3VRGt4fgQMe0zAIccQi3x0ZiYMYkodyxJDJitd9nksXswaB2a
tCBBwt5Z1VEg+4CnaYKKYdPUramem/1jak9JITEYNdCIUempv+5ocZnoEfzFZco96leNCoiaz3Nf
/GloS/fZKir9CMUF825IIVJPYZhA25Y58im3jpx9rwDQf4LOcsnPTcyR2xIWpiMInY22DzeCJOy/
vmIcUIjWGGaauyYa2ej390KIB41dx5TvPLiUdcRE1Z56b08ioNuBcbuXUTjDnHDY3mWjAAdt56qD
vn1g6Yxtcc0EjBEPdcoLr/qHV3/zIkMLZEi+fBFSZ58ndrXAUmxNzvR8pKvR9CKyGfImFkfNH7tM
8jfFujIBaFljb1Z3vWzcBvsSjjvz68F14h1wo63sqEtXqMY1i76sxzeFvbyZEzd4AtR3JG5esWov
zFpt9NUa1oLReJYGN+/6NgHB6YAUfMiskVmSw+ss+wN1pYK7A7Ad2elGsksfYItv+M7Ds2kssGG2
zI4KLbkNWwkrqGbwgfecgaCflO09U4WWOfbxvXr9cHh+lAxzRGNMTfM2c49J50Dbt4UT2Hj5M2YO
HPOdxsevgjHNahitZZDw9fyLrcl/bluvtjnNmch2jnqBozcf76Sj5OaDODbgoFA434SfWkfGPPEQ
IPArV6/da7ZP4SBCTdDM6XIC1kYKeYVKwsDHOQ9pcOHyY5sGpGA//w9h57XkKJat4SciQiDsrXAS
yNvMvFGk0uCFFe7pz0fNxenpmei5mYiprpIQbPZe63dre7+1PLiJD0OrXE2F/uCDTltIfxBKbCSA
HA5in1EIVH0LEYTaufbvobaScpuwOKYyF2/fcuZ3BzLE1KOxV76bOU/bUWsf2ljwZwq3T7+oNJKH
mOq6O6ArAFcl5f1TtRmeCNz8ZDMDSoGDVg/XwKq+RkeClVIgBARXe0faLLcOh1AM5tTZyKiTExc0
7l+FWQ8sFGOpfcFezFElm9lWvtaHhMTkSd3z0TEXqFnO8dtvVaIx7NHPP0TkFr6xGHERXKfzNgH8
+Kh/wvcENVxuzQfoTYZPOKPqqYDe+RItfNmbyGNK3lrwJoboagz8nOYaqNyUjwbFcm5lCmwnXI33
lGyJirhyMUIgiWo3s2ApjkdJ9IlONgCcKEqeZMo5CU1XeUE9jFZWXgrJOY6djK7MeyEOducAlZE3
/KgDFDqSqZNKXtBlclXe6guCZc17FFhraP3/OGqeiFRmQb0QbrNyocsMiPR6bdPcD/cKWN2tXv7Q
b2b43HsnG8+R7I+619cu+VOprYLjaJsWL3Va2QY2pGhJkiIkW3Z9orrilGl2dfwjFtbsIuiL0rC1
GF+ai4lvQXhHgABgyudO7Y/6Q0fwDNz7qriCpQSVDdQ9xc872PgbKn44Is7V6UScth5e5IbKk+mf
6xbWBdEIqX21K8IGk37BsyN8bCn6cL90IdiZ+IBPOH306MVCmaav7kHC+X2qqTzgm0RQU9uQrPj7
Cf2tU3c3Oy4YHPqg4VNpnfIy9+kiocYxrF30Fd4cX3mbr2cbZgr9RPDp4vmeWYbDGGZuyo16FMnI
I+Psxx7h4W5T1nBtmHDqj2LPvuZ1V2FhAMxMXwhVn3ux0703j3tnnvvlV+ZG9GcJDF0nLxRCstgP
Hl1gzv/4LTLUcAhB+omtzw8BHlTkeqr3OrA/x67IofsQuDh2EWjMat99gLS8uMupZNY/L3eEvGZp
Z9sHKSfbF7X8iT2rJtIBxaH32tzXnAggk9fmnEOp9KZy58+jI8kxPFKCVg81aq6PjtLTSt+VJQKy
fsYO1EB+4sRlIkniN/vXh0LWzLiMNpQtmD/e0OBRD6g7VHIb/cpgBSSl1p7qBP3uuGDZ4c1BjIO0
yCy4KWx2E+jzgbBtvtbI+bKeZxFFEL6V+/SMXZz9RB0/Oh4Wr5ib7hBFshMOGxxQkT+muwilAIS4
giXlkI7WXjiypVvRhWNoVaHhur9r7H1cFkUCFQ8ylE2+ST6441NFxYcsmtmUINkQZ+JjU+TVVffy
ubhKZ+AjcO5htwh/GxbMedZY++eMucz8S56Ip69JVECWsoWQximc7nbMbKW4IR7nYtzUuXMmJGJ3
hBvndC+WPZyi6qbf9HLc366nY9SBD17qvhDQw7Dl8P6qlIIsZTDJXQHhDWJJKD8yAWkfHZQlq+GF
2StYggDVR+WL6hKMBkKbPpZxVYUjfab7R3sLUNBEdvnBOnbLQzcuasAnyXoh/Mx/o2O/CoblZOnx
BXavD+ki2efAAy/dEo62jDEuMWE+N3nlH8lH+WIMgj0kFsmrh8KpN/1tAIATFkDfbHIFHH9zir9Y
O+wxm/qDyuonuijH8UadympOqLXYuMbH8/RRU0JNVlACOe977mmGNZRVj6+5XeZfwvHpg6Q7hKed
1xhEu9QsgAgDa76RzwkEmIuNNVjFV9ErvwQz3rFZAn1qj7TdUvOzQNQz4TuZqTDxxK8gCXo3ld6e
halRgL0xRknWIMe5pG/4wpoRMzjFUnt2iy8MLDuX9BKufms/kL+n0ORvjeQR0YZI+KBgPbeUgb3v
oxMXL6bxSOghCrtt9kVhh1bbr7VtFnjAMNXEF311eDpcVClSsCR49NWZCSIeERXGxEdOe4S612N6
rpBIbd4bvCkKa+QmmxxWewB7m1cf2eddPj2JxLx3S0k+0SUMzAADOyNBUDWfPspC4zgBPz0HJgEV
w2n2uDPNislp5t2RyBRGayb47GxsjSF48B3t/+Gur7vIC6Jlku7nDIjFM4WYrbFgj+8/sjfvnAQa
UKFBvcYsVGS7ZubP39j6SER5dMWalyZfY+i7pNv7fZlQ1IDn/7bDJOiQTzOBFNdVAC7MtB+o5J95
PYlI6IV59TjcwCJC3mDmi1gqApodSDP+rslNbidsQk4M3X9Od20Guk5Q7xs7tHbHFfoHbAe4TMxY
8/RTzmNYS7ElXMMtI5LYnO7cx4glB5x9BX2gAiu+Ay/nrGInlL3Mzz9D8lzMnJVSsLffT9hH8xXh
Tj93zY1Rx7TAt0uGNSiD9eyuKtOPg19skiNFMDAYBjfqZnhq5rqEVs9f68wBEBHdrOJQDQ/b/NIh
58AFesXe+lzN13W36YjJjhhiBnbyZz+WbQxL8U4zZ29peYIZIFYz9brBTnwGUCzjr4pCJ1jmxCet
7nuEt0igOT7nwFqTx7D2Xg/9wFad7sIIw1K+XpD/xIS70R2iQ37Mj8+X25n4bBGRUyISFkNC7Q8i
YrWxfpLYmqseHUyT7ET1KmIQwj6YrseW2bBukzo1KnYGoXvgtiNAPuq8dHfEvsehPa/NavL0mOI5
PHEYRMcQ5MaJNXeSxHK6EowiYB1Z9AquyFdr6xVhT4QNSzxWtTVskdTgQYmYmE0tjfKk7e5wD/AM
YbaMIoAQfoBEvyzUNGZ64khStAx5ceua5k+NVkmSWS+yg+uWMzOhCKjyMLIbuWxMfc67NSgSJiRm
0RbMjyHUnRvb2yHLoIJZldsP0eg2skChd6efVwFjiXtYRKKMG/AhUCXmqn0XloMg7HuNVhEwUUhe
joFrvg+fpsRXAYXHAK9UwtXzONSNSbaUNRtrkMsoPanJcz+vs/UtiuxoLjp1jpwX7HZgZGAOlNxP
WVF0biCKQc80oJBeRZQdI5nDddXjSiXxeFBA84bgtRllvyS9qI06d/6SzCI4zNh4xlryZ0DeYwOM
p7yPMhmupZfFvhzOlvOcI/jVj5twfJ4bnVmHdLa9OMlyZFQT1xQtk1Id+zsK0hTjwZObwisfIqPR
vEz6MATZlOZvXYbUE8ldlNHBCZe7UO+fpafWxjHOmYtIblTCKOuA97hM6bXkSYiOBxJPcN+hSAxw
jBRPO6GhFdHNUY51IQccAA13+qlepicetNAK9wgXwW8gBY6kCfQjkpnIu9n4tGIkzmES7kamzfLy
y6WfVTPWrbzsnsekE96rsfDzNgvsNhWXcYvfUd6Ud5iCocouasZPE/ZPfsEdnAg6KbNGmcq3pxfi
oRvj8SW8PKFTV8Jl7NmBWribnPERqLpVSolsy8+tm12p5ESM90ACBdW6iEloEfIT0qUq7QPehFYI
v8MWjWzVWXHCQR9xI6txmUrFYRx1zNfRAeh2+uOnVlmNcYunSYPdZ5SJi0a3klBy9Djfi5lqV9Hr
0Oep08qzbaODNshfBT3KnYHssn6QchSyDfK/4hJlgzU3RG/UWg8T9XfGfLSm8vdZjVRfcgOgJZkv
1VIzH5iaZEDYt/UlAGisu2Qz1d2NgAW11cyMYuvOXzdearDo2cTU6zNg4oxAZBWRLGrZesI9sZNm
fmqn6QiGmJ2FofT02lgLKqhiel/MQJv2DLOKW+QscyBsJTmU7Ab1DMcxLHfdHKZ3pkiDpaSjym61
pdFRiYpMLRBVeBC9eZp6vlGai8LMh3Z+fh4aiUCmKDBDeDGlkrzn8GkqFRRTdlL705hgAoApRBkk
MXU4HE3hICaGmymFm0hUy09hF2r5DxOxHZlkkkxAQynICw29ZYsj50VQB/OVbkYKoVAOb3PJ1UZ8
ySUQZ8Awda3dZ/JKm6TyLPAcyjTnkGh4kYx7eVKD14GFt+1rBIhMCxuD0osazhltn1eNXYAeohkh
6nu8z8DZ5j6OgKyiDhFiW+OFmMlmE5z7ot4Laoc+rpvdGefD6TB+GTlCZc1VSnFx52SWlxK2HCRh
NYb89YCsujjO5AbtGrud8QSDFoNPoam/yEfdGmLjABYbjGEa78tInfkyoq1sjLwpDEru7VygHphf
1EmuLDGYnXNXY1/htH0iVlTQa6VMAykZUxv1TqXGnzqodRX/Vrq6Dcplq7ZOKPxImIgAJZeI6P1f
/2DVN/ha2erblZU/5qvfLnS6hTXLFtHjMLCmChSEfhhb2rd+VLcdbxmEMIO9G6sRScX1p25eWIsN
qXNXqFLjnLI1D3SAfE5u+cpe++4WgPrafq6Y+kAUfTslOWxL6WK0q/pGVojWbkBkEsFUBV9EcXBA
Gg9BsfB+1UdNtgJKhdbJoSsJPEbar+ZWfgfQcNLAC1pHJyIW+lLh4dBABd58r4jOpIsA+TF9Y764
fkOAFRgQH5LuGL0b/mA5SBaHLLe6BS4x4PWMBDco7R/pYIiLlDm06B9+hHW6EfY8gjV9h3hQDu8X
7Z1c/W5R+4jijz035Yx3wv69R2duhmGRZGVYc0bkbWrR1o/5A1m2zRhyxrSv8DTbJLCNucPFS4g4
MQf5qDsKMhT8eikVGNhzaD07sCDnq0NLxgGV7KYgUpOG6gXvRWp8cXndYpdNEtrkJIxv011wEWe2
JMavZr/P/evKeYRwZn7N33GYc4+AMbX3P+NEyIgjZgMNbWxd/6QxXriIvkmO0xXdSXDEJcKtyv3h
oOC+G+z7L4kVnzj71YuwnsTsTLHC4qtvAGR0V+GcWPx+eowMB8LbRZZHXKSpv7s4jAZLEhf6wr1B
ASZ7HDaMV3B5duml484AQyJwAirV2RGntBKYEXhqopo3FZdLKENsI4ZJLOl2EeEawPIptx39AR+L
ssiXb08Pckhe9pc5pTi9KMmHW6Fw4DN0+Hebg37R/Hg5sAD/LuzxguDaekuP5b53gWF0G6D0rGL5
8RIGWzM9Ag0JVB+arqvb2PmKksNX/RY9W2n3+pSpIhAoY5y5R/OVjvpG8UZhZRA991pGeA6an4wK
ZYqKVnHjLp7QXNFyEsfOzLNBrtEEkdAasGv2Z8OhKygPJbuKnWvbM1gVmBCuqgTbFT0mA8lQFlv8
3fhLoVkbp26UXuHyugD50h76AXzYDEUXdsGPXnYUV9soKPFM/lzImUHgTKv4AHeIVj4ghncZ4pZA
sdoS/GwPFC7MWHfZuUhaZ9KDLbSLB2a6zcSBk71a+uCDS5bfGQS3+JgRKa+vh9FiUlloe/iwlpdo
ChqlVjjFfsgqO0W7Fyqoq7aQsFmsMZ5QcnIS459od+WR1Ndtu1eWEy6BBmWya2hLfhmZ5BNywtfT
v87XErAYgbRMxjtL9iY5kiVv3o/xlDOjLZx2t0GyDcJNkjd0pnPfzovFYYYYj/KI7HCID2ZJoRmz
+stFcnrdfGeAo6+OVuv2235aWFbNYtuJhjmzpLf8HRVf9u0VmxyKAgB9J28QBtvCJiUBnLxUiPtf
094epMUvcmTRPPJfjgoEKtx99y3aNnQtLb6XgEr3++AUo19858OfnuTrPukPm/HnV/URGzGE4ie2
kWrMHeRKNEYT959Y+S7hxrGLz476pcGQ6nRm9skhJR0EYq8iCxufewG1fd3qpR+9GMEiH41VBNBp
WJL7XE8sAOasa/uV0xKZBLBukJzrmgVECHmNAeVA0qTFaDnK/avmebyGn/Pfkj/yn97TTTfGWSMH
xmc+k/LOdCjOcTTewa+6gR4gjZRRF9iIvAciodFyuuvO4eCOMOqaDOtiRnl24EDGiwLDAfOy2MDI
d9UpOs2WBWJgXtgjiPdbtdYW/tNE9RdC9XP6ScSlH7IzMtxfCuvXt7ipd/ku9iaA2lWP8nY4qhdj
md9+OTLkIwKjIzPJ7z8MJnrX2BnghOHoHy16BSS5X9mvcFILyNrCYerG7AmlfBWiLw0gd0GWDXEx
7Upn0FD9YaywDnbvIdsef5OqvwpWQ/7GY2wPFIWl4urEILMTcIvp45HSS5v7NhYWReDFwmq8BFcW
fTVp81rV5Dh+KtZ82lzMNLX7YDdMHi43wvnB9BD+Jv4/LrZBqIHrAEfNlvNlH5iv9ezc+c+V4cy/
Xo/5zoCIgmtKLJ2ZguUOupxIAyrFBLmHYprTZ1kF1L6CaHV+RWH5Ie7bPMDY7yrqtlW3kjFdUnUw
dWPKgcres8a8Zxdq5SlpluCeuR3MjuUuhFK8m+qDH4rY4n43JRrMS2usddrxbHFSxDd+l4LmY4R2
EfyE1NURO+qTzemANqRijjkKKX618oOmG/eaa6R7Rhk+1W0BAiPtjexmNp+0e/xFRo3myUapdyUp
nygHqOP7FcpNI4F51z5nEO5GTLDzcMS7KG20HSudWJQpoauHr7nUdvwGaz7d91jpFsZOWxebmnwh
3D7mk4fnzANb5SQYaENwdJHHzzbN0f5736qUxRCeK0FYBF95sFau7Ufn9/unbeim8tn/ys0t15GX
8fdRgbPkYrPj5Ej3MltssJImrcGiYiN4aNj3VxQnIvOKyd0KzJLQCbtQLJ6QahwGjCrcc73d2lZH
qhuxhjNr9uB/Ji6mcIjmQi2ynO+Dwppk0C8Uvq+H7EpYKQSgGhZa/hB3LJXp5Ijd+fcT++ensErf
Kj6O/eOPfF3/g1OchNXsIDNJhi6HsFC2wfoUQvCdRMmvDhUbNLFTTF167crZeh4BUc4vOu55Ojl8
RMNvKoOohLwjm3FwS1i7kxSgOynXobYXA687y+qGMmnGzHaUvZJDOctFtpv8Af1N3YWUSPAZVDll
ocwfTxuNvVdRUGmIR0gJsiZ7eVpW6AaAbl6w0kiQryHYtjJZyIfGZxSmcrtj72R3VbLZStxjd/zI
EOC9ECgw14k1hs6ooDenUTUzJnpO66winBq8LyfWOPUQsq8SR4jd1558FGaEPSZ/FQc9BziPECE+
2ctqCPjVZ2beMMfvORGpO2nDm6WC6AR+5Ujtvqa8+sgErmlEIHgzRF/c8DTm6M7Ir6O8QFRCTa8z
+tF6nae6SJ6qjg5RUbwvWJCNBbEm0hzC2y7ZNtLQS26KRhIEA8Asga6U4PepXb3GmrKKYWLSUnp/
zX9nwzormAkK76/xWg28L/29eh8l8VoNmmbHxeeYOjmNwyZIKwtUD70Jhk8KrthOP2bSRZU+nwO7
1Y4zApoM9YGpVz5qDSH8KSMUgsHPP0c4SP+ZbKr9W4DD3/I1dLUr6qbPm6PBdJ8cUWHnl5rVnMsD
TLxG1XEsJHil1UhxDTY8xmYPdCNxGzbki90lK6o2yfyH92MmmL3AkT0Bc/8jlmM+RY78RyyH9P8x
E1NKyF9CCwcDJEjqy+aIVsERv3A3AeRBugB6xrqDCiKSueeLcGswF5YQ7k23et1onYkNxsmpmcku
emT6QcNYVL0l2DimDYUXtlmwK/3zHf1vN9SQZFWfMWdNJUbk3y/1JSm1piRaNQWVZoEBIOYrxq0Z
NhGN+z9/lTila/z9tvz1u6Zr+cttKedakzwHvktg1nr82WWejmPl1Tsq2fxkD88eQ/g/JplKUwLJ
f3wnSSCE1Uzh7LO//T7tmc2iunxWdLxOIIbLMBvxFvfILyC99Bm3tsXgVwwGAQJ97FVy7EkI5V42
1yhnLPmidpV2AA0sdPcu9OZc0faVOpzk+a5tVyN9yz/fJek/o1w1pjXrRP4AWzANdsow+ctdClVh
iHIjL4/FSC1etoU1sqeUJS50CssQ3qh4xivFCLdSxDE0/1KKiLB0YgYUnFsl84QgusrnW4wrg1CL
qbH/n9ml/yUBSNcYWCqKZMfN9D85lH+5Ru6SXuazpjwqQ4KQXqY194SEYsbo/scD/M+EYe7G/3+T
+rfElucYPgNBqMtjL6dOn0v2LLWjgFjAoEN68JOV/yO4V5Jm/2WZSupfMnz+9vZ2eqC/nqlEkhFq
sBBpA7qsWkcAjItTDOyctPMLSnHPWIUrwggMTzuPDGR6R1r9MpWvZtKAmk/a1QPaiKmEmK+QJqsc
4sn1I7sAHRJG6AgRHWwiHWoUQ7+J/8LeJrmCTORBBvmSWYisNnBiPxCBmIYpsJNVo3xjx512E6rK
WnHI3cl/a8Y+oxtDFyesm3e0EXSJGDrhxR6N2V4JQoVWxjiP2/oJSsCRMKUX+JTs6dnY9W9XPngS
I6H/eM8P/WMy5ZB0sbxwdAVczYBeOtlknkY/R6VAhGa2Fd6E3bgTdoqjLDUUDnCv4gfvk0EPBK/I
gzFnF5hrhueSjzJGdqiYxD/B2fJDZsiq4KwOL6Rzk02WQJ2ni52E+pKmY6p948vVIIMWJSdHDXcW
22hmIQWLsf7AiKL7MAfdBPSCqo0bm7lHFTZ2xoChbQZ1QMVIA4a19qvHYi9BKq2EfAnUWGakXKbZ
jhnTrbidCOLYURBvO6/Rm8OsI5qrTh2sj4T2YzwMhg2xVZMBAGXLoY/IcfgJ4B7YpOcwxHzhSFyL
qyvW2O2jfiU8+H9PZTmOa+JVwxmyAPnLmCBSN2VnXUOO2TSWWBP0ggEq5CQQO+GEdGZy8j2jkZyl
+5SBrdDiSQTDW+1mKAMe4xJbCn00EQcUYTsuDoUAwS4QvbML/j5I5rCwoOfzxMKYUoBMAkAk/K4g
ZaqvWeHFRh3xhxGeQedchc8KSO5BTGNauYWBTtBGNySjLihsdCgxjnWYUzN02pN4+9CE9waRDEIY
W92r5/kmW4+/1RZ4+yUhYQEA4JDLr8iC6sMTrcQbptP2rbDo217HVkXoQJSeGp5kkx6lhTvUN/C/
9eiKN1RN6O8wUvzQJl7gdV+tBTwfy48cJg89RPmBDOQxC1ZN7BSVpzOzyk8Nb8YnpbuYohHaKFZW
qFOQXaGMmQFjyQsR9TIUDpEC1IEQW4mt0N4qxPKeCShP70hgt1JPKOxTIbNtD4eXbObjRGfK6K2h
FUGZz9Btpb6GI1gp8i6nz6lJmiAyuyba10JP19A3STa0OjenxJOQTBMpoeM6OCByiHnNSIaYHKXm
nINmigIxxW0HnQp8hknqUfjDLr0WmiUUZpvZ7WCLoSmdwE8GVK57gwFtfpDYAfGLYEei2RDqQLEJ
l8agx7sZgoQggxfN4CfDxBQ6El3znzyGFkD20H+Ol+g0QQPlDfBFv5XfauB+zdcg7Rmw9YEIhEhE
Wg463vdAJld0TjXdWW0SHIB+gIzBz8KBGKvJEDNE2zDei/pUD27b/c4S5IPgael20AFreopYpN+o
Hb1E3SJnmIPAfQToraBLUaXTmTy4B6wp3IrwUCicXpdil3wUJxTtkDlzrqOZ+nHtojeWsY1chUlU
c3cPIMRsv84bXJVYi9dyglEnlGT+lRyrPeG+MFkJ0eVYNDAgvMgSReM93e+M8fGI2QQ6k0X9Awl5
YaK8tgyxICJrgMFVt8iUIGIJPDFqS3lueuFsLIqUuAGZotAaAP/ERVQ8YvKy1r1gNfvEsOFOadLx
ARlkMw1sd8/iLanWUr/8yEtnSjoZ3mv1HRoqIVggwRPfstZsFd3HBnsz/tzyOEcCZyFMJWF7vp2U
P6BBDGwOkc9eotSWsUaOHkmnZeSNyGflz1Tzqoc881mxFVqUgt7FrWgadAfNQ/zZTrZ7eFB2KRLU
nKHfluvClt4GcjeqH83qHrri5rtobsfAoU6Q0WwjGGHI8oHcrEBeGv353bCeH4Ro7JKdN3ZHrb5i
E517IlqCgp5rudVvTzfQsXWZZGzjwf2gXw3Rrs9u6YCtQoLyVZ0ZrpfkDIvoXliZGEP6J0k25ijY
+myvmF8KEy1xMe2Yeqri2ywhMMpJu+q29mytuU8JBbopzHC41U651mxead6LZfChwfyn5qyynlA0
jFiE4uSkGcwyX9zktxooDFOSTHHs0XkJ6SrYv6JjGX5qd1utVpXqa1BWiCJ6b2SRGaKTRU4DOLeh
N25bK5S9sT3enYyJySvFw3DZf5JA/DFJ05lu6g2M7eM9SkjxR6lyNoJbxqAlDCngqXA7aEdIjy4d
kUYcSzJm/mRX7rArr3SreeAkzDqOVPY9e27LXy4Hh8vs88nOh+xnwfwQ/pV4DXZ3vwQunuB2/Qsz
BHbb6KzQCsBit1jcEBqbxG01Z5SoCDhRt5GfIUSLj3A/6wDipE3Gj3/v3c8EMvK5uFQ/vNIhgF+B
wJKeLCb8YHFvt0B99I/FD0YNWtXcEvbkaBJhlb3nKxURP/oNv94RWQvVBWZdYorRHSwazym9CJBV
JMgXlmqSSYqbCkXl1HzS+cGMZKRmL5OvjsDUn9cuX8W+8jklY4mXFk8s42Eqq/9VvNBnlPGewYPZ
5H5vcBL1cHLosFCQgnFhRtInDA2Kg1qGE7+bf2K/mCmbnNQeHoZLZcBNV0mwcOJt5tyPOeEGpno2
Bit3h292231GZMPkf2wm5zxr9XLfdWscKqaRLi54cxXiDba5c7dxhCGhn7T6kws7ecFpvOWfkxQX
HyKg5Bm4dNGSqsngoqdNKnTsc4tmb8m6tSvsxZ4EWCQSOWdydXz20+0daapPCks49Sl+qcjqt7/V
Wxpaj4YUYNB+Ag2kDfBRt4uJFdOXFUDX5A4RQWqB9hfGl5Jxuiwaa/qluIELT1jmeCNxneHh5uTl
Jd5I2/AHJRYeHUrMb8zC3M1p9uulurK5nwAt+Oc4Q61fLIuEXbAX/KKkXBCPsSm2k/ERTga1c3gM
rHYTb4ioCKwCiwqtMzAIpo2QiECzXNZ4+OMZxos7uQx+h8CWFWQGv8Dk+XsmeY2j3+2cIVEueQow
5l8KE4Mwq6G1PUq9cz+FaP0za1+uleevoJn7u0WQhDdXrepaf8tQLuQXs+nVbnciITmr8LyVK3LQ
ZKKlFxIuQRxY1YG4hB/VEQ4Fik6HgevTFMC5124CwDYLw+7Et9xd8Te0L9F7yTknWZwMq/hTOiku
glqkIizz+nzfGT/FJ8xvidUz2EXXb2a4u083rBZSaGHCQurlTZ83uyXjsfppKGrZ0dgdBh8vuC19
iVfIHmYFcyq7Mz9yiGle3dHF3cY9OEjoPkZHWE9BKoOVbolmowazMKGA+zjqo1vGpEcN1iX+KFea
DdDHGyolvOl0FZOJPA0WyLhW/Cx4FTvfvyQcEGYBjsPDHSMXE430ENk+9rgM5/7k74URwbnEyDBM
mPl9pS87LAFcT84oXLIu8Di5ODe6X0ajWOipnOBG4jSgGRbA63PdfPV742m+sIOc69p6kXB21ehj
CBsixBzX9ORnI1Vo8iYSXGmV9v0wTuTfdXQG8roXCh5f4vSQpiwNq9/rzFjcNTu9wm45nkrSC5m3
x0Q+sGbmpIsAh4gbrJ3sSRvYq++Yye7TzD/h3DhM/b2Kt+5XYOFOenD0k65MIBrL8aG7BCs+SxKT
hCMFXe8nKCaxi0+UE65aw5Z5L22d3fFLm0ylsn+fZJpmx9ArtNTb4GuyZatIHkVnbhGXKn/cSUZL
yZ9pZ4vd8Ikt+QOi9623cH9OSjoypbFbwWkwrrDjyF0TuGKWGx5vjoug2yLDfz1waOxQ8h1V9BAQ
r0Rs78GbVgDUaKcqhgLqm5gsNmGX/4yMZMDcscCjka7AhD12NRzmb6oH5C3R/BAntdn11gc5QJ9Y
7k8Vkk6+LXhIGl6UFMYC5xBCZQPFFHB1z6jUC90jsMAPNjMCKtbRtvmarzTODCdYzkuLrqLja7Dz
LIBoOccMPPv4+zCDATgJ+7ibAiEAU8cvLIylw5wB0oGe6/kCIQ3JdmsqJTyFDrafScE+UbrBTmXw
l3YCb2TLnjxBfpzYsrwK+fW7oHJVn7pgSdTrv5aIdo4mQxqOtgOnJH8KjB5NfFi68CLnSgBntsQF
c66s5Cj4xv4Sb/+19ZPzVSM9m2JtyKx2s52x4hwLvoTVFT/lRIrWgtUty87REnQ507kkPyB2CXgb
TuGRfdE0lhxu5V7HZb56fuoOgcTiBvk7BeuRUJbGnoSzBEi5F42mmVEDbOJ7Ss6HTNT1ER0Ua0BM
THpC+FFCsk4Zp8DdVWpeBHpZsuaGjUbM1qnb9mRJbuFN4KcXRbbUJYsJiBo8CCUEFhaTPW4Zkonc
cyRjs2FUrrbnuosN+gx0wAFNoElKTUjLueu3z8N7407YNbRJgCsB9Jz3HMCHUAkvsYJ2r+dL/TY8
JAD9z6k+2T3JlWF4Mh5YyC165vfZOXmTH6DesLAvq0KKhbpfsFTnfhMIYnseg8zRnbp2+SfkFO/H
z2hOUcdmQtRKcndknRPUpDyRfFim+jylfGUuRkBvoKWk2APhNbtHdaw24JOsmPcQqN9Slz0e2lOw
m542VQxuK/3jSnmgkCqV+cUUS07pkdrNlrN5xiW0WC0WT4kQKva/I2GgDAycPb5nLVyHN98106sx
vj1oXFDCVUQ/QWIpjoQ+aSRcrKud8Fwwt/1a6lOWqbTpv4zaTo4pzkCQdrx9i1fuol00UCGiNCLj
9AkPCx6S3S3hnYh9n2rK9Et0CU5s86sW9IkVD+VslC6C0YQyHc/5b38dKEhkc1Sdhk9jUiq6fJpQ
yjFtOeOlPCfrEdondRTB1ih9P9h+gGwRQLA6d2j9KHIs4HHWaG4Z75yT1MA+dK6SLu+hPVJQ5UwB
nNBGv0AOpqwL7JcQ7OEq2bU8J4wVrZlQA9zC1ptcjfaj/iwNgm0dyc3ew7n3ZIqibAocU5z4jAZ0
hxolAfJIipP8W/mV1spvSMGJ34YsESMw736xheEQ3OStC625G2/zb8FV8FURkEZV813vww88zKNl
aDY7KjyECj3bX0s/HrwcEOGQetKNSjkjjK/bFV4wrjvDoVqG3lPh7avF88fTPHU3uXzlG1OvRRbI
G/m9s3NVf6fjIjwKlUOaqSUN1xJ1Tw0T/1PvJUeNONvfKVy7R6kv4sTlblJ0894Xm+eBTy6OyXfp
sKLKRy7a8UEmPkklrEhJCbNx+WSzppg7s3xTZ/QQ4VfVQnSlL0Ie2JFmyxeSb2y/P1fqzx4iRzHF
HWPxBsMvmeCDQmWOR3gG02dyHPG7O20R3fp3eTsTaUn7XXihF7/kJDwuskc9ZcPGmyuHKVvV5Xlo
DyOxUbolblJYPkpdvosRpThkHvnp6TWGGRB3eszRg5DPCiWhcpwXBw5L4cy5/c/IsvLfgE1DYQKU
NDPmCuOu/x1ZTlp1eIl19jqGZ94iam72fqfNV5hAb+Ot/sFLRENPlgEu0NrNNwXRid8xvtD7Lk/W
y+basokRm/TCkdgtkxuSCLFaMRnwjC4DgnOqnYlFOEyMoIoOfnioxOWWy3/+GZL8XzB96a+/42+T
xKJA0sd7m76O1VrEBCqZOlKFKyY35naSGj3grS0nP+RHu3vqy/8j7Tx3G9fSNX1FApjDX4kUlZNl
2fIfQU5ippjD1Z+H7oNpl2xYmBlU7+ruXWGRiyt84Q3lS7ZfD54Mp96leDhM3LViDURqWdiVTC9g
A8oDsNxqj7YHlb+zjqLluEL2FG5qAjil11Ex6fK2I3ehkXkQIlswfAmoctt8K3WLgiWS4XtSVQxR
d6UNmopC+LM49Q4msN+3bDPgyvUfjO1pA9diC1BhDNOk54uGaw3PsSGVpmH4liCCBQuWzh9aEtk0
UIcDkwIIAKQV2d2Myi9Qanjfo1fo+mCkXWQuMJhvRxI2oIS2u5aAc7CNJ9jm2tlBe3irkKlTxzph
aJ/STV1eYcY5HT24WBdwDSBksezz1R5QvM4X3hSOzlhubaLky7u+pS9oo83dix8AOc9m2MOib4Ry
9yRd55svWTp0Fog5Y8Ik/Y2y48R7IlTa4jD/rnMfXEiKiCJalJEBWV0Q3mq0oTYJNsYEyPjh8twR
jvQguPYpAhLAKZBusjNJ4lttnf0XVHLH1Zk/TYFAm5yF8WMJoMWfmE47TRenHqaFi8bxoG0pXdzz
ONB/aXFIpqFpqmkYiiSbN40HTTNyqSnlYgehIRSHGQGt9sF9n64SaE/01dETXGrFuPAQUrAHz4kx
p/KsP3uEZ3v/WTprn0jG+RzVIbiPMUFCka7NZ7Ubx3vpgOJevquhf6m2v6l3NQC9K+xa3GiHIkGs
5i7hlsUxWnijC+y1jURRCmWsfTiWkSOo18DgM+4QgJrcTlh5cZOAOgD2c0KHrucRsUaqefFqHH2w
EmxKVOQB76kODJOYg7+1TYSCQ0vZ60tQ14NZ+CFONQ/syMR/dHEo65nmONGQ+V02VB771gHt7wR9
EADqSEs89r1uE3UPdVa+M0NON8ZIt8/LbfEsPfdaSIijwJ+bi3Z8JkPZ8rH6okayNyZyL0ZKC4Xi
nGtTjKCxKa344EjjeQ+BPwbYhZpXmVtB5piHprbBTuhQtdBroJzazUyYVrrTnBZSupazVdcNE0Ao
3oMvzPIH7kpjEqG9e8+kROkbP7e9RAGTBTq7ikLrqz+XvnW9lKprxCTtil3Xe8Tu+VjL65PeS7X1
h8o5f+TchLYw4IM9FU8Chtj4W2mUNUcmOUTpxDP0QgqrtywXj5XuIDhG22YOHDIFOz1hKyBxvXSd
v8/L3x8bm1PWsGnKNLb+fewokeOB69GNzjNKHNq8pDGu9TjzxyU9GHmC0j7+IR1UbQPe+kOMvhu8
TvctLyc6PY7wU8RUACSb8l4c0KZTnt0XP5ga4D3IIC5vlIzld5Q2coT0ZgCAINNoMbiRv99C/K0t
h9eEICi6INFylG9mXw9FIY/Eqthx2qLegT5ohmzsiFqKbLWf6Sx+N9fRDnbtc7WPdoodzESkraQD
Df6dAbxy2lddnAPlaXjzVOnTj/Cp3ShTpB6i0L58+OM9dd7wgR6A+ASHqC9ke5yeI/MRtNUZWf9Z
vTLttIJgYUVUO4mpcP+SrXrebchw0OUbs0OOxQdhQ7YU9gMI+VTcALcS7UyLFwIioEwD8K8P7Cfl
KecnSJCoXSOYQBUR4BFT+SG9/j1zkvC7SweeF5JpKhoeS/8uAC2LcqmLimKHLBqEeeLxrESfqBeW
QBZlR6eHrJLOh02/D5akPPF2yqF4CI+QAYG6X2cyVGMelnmTHl3rtE9GmGUjDeaQDT/ifI3c14WT
fPTaawWAF3uS0b2lNokQJqKhyNdPc4iLsHbDNR0yiO4rDinlE2CMS40GuYwViL6SKDawBk/eS/bQ
t7GOhPu9e8plGW3h9qf2pYHQmzx2U5FIeV+/KNdxBGISuOcR1Z/gsf2Af+00T9zZczcfJRoyiimc
u5aektMG4w/cKVWoq7b8kizqcbOFyTDY8oy2sebmnJK/D7UjZCp0U+fqzJ+on9fLuHKyD0mjvKJD
ZoBX5DpVtSCprAIbqgxWKxjXK6/Cns8XI3vTLFExwoYFnNBmsEk2bGpcLtzdo7dOkbVpKAxX1MFh
u5x2MOZ5wXn9BPILj+i9t6aO2ZzMIZXlnDIwc0mZHMpaw/2mQoVD9Z0aL6AlAKmQIH2LwLTMniTU
ko5/Lxrs0H857L5bu/xYNLJ60hO2W4dlGgy7cwokGFcRgDcgnEGiU85kWmC9HagXTHlWznG0xnMb
+hoSAb0KAfxPb9TQACXJrqb6Mzlzn7AB6kZGhgbVOnujzxfkFISSQ4TOyKFYmPPmVZ93rwU2cC+l
A6zHR/M4xmt+WJE0kgnsBkQ+E521CXWbhu6DukBk+9XfZ6cxRirAu8lYN5d3ANirsltRg7MbO1ik
e5+0S15SCxy3YxJYC93Pciw8uzvvHdA4VxY1fTCrfCgutakE9nPNzUTKdwWHGli9GtaxelHIjXvt
GYB3ZHPzVJ26pLKU/S4jqqUqFcU7n+KXcJcQBACLKCmmAWDh3+2bd57X6a1y3dWnp/CyaiOykIYy
OP0mM6ZdiFCMh9LcCWbylVJGzUtWL4AD/34M6ZcFgTG3ppmaZMqybtwsCL/1TpWLRewuSGu8WnZt
8gGq7UKyVGfvSTb2ynOgbAMdA5rmhP6+pYnlvOik0Iq1nC9ncuOcppG6a92X4uphf64ZVBkMLOvI
ERWrbep7jvBfV9vNjQ3gSODKljTwNF8Z0bcbW/RKI0uiAK27wZhspUukaejqYC9gDqpQENq5aUxM
GsAZNYaCbptMM7ZYKnmNb3T5UQJCvXiXN/f05IsiSsC0BD27AhOvB+VIFudSF48VjpXBldI84slu
dL339X+bdhkzKUNWOL5N5SbZkV05kjsFV8VQe60qzAP6jiDYte4ggRZV6ZhjjQWDyR1WlKKSnSbg
DkHfNu4qJ/XuPI3Uf+TbCSX0MWWBBExQ9ZtFoGRhYpq5Ge/8eq72hTF9anocPwio5qhrIzojiqdJ
BmlyUK89GtKGDKU5O5dYgsOKBUk1VtODi5g1MXV5ydYRvLC/F+pvMDNTkU0Fk3XFBIR3k+ZeVNGs
3CZEsZpcgQ2idMSl7RtsTkqeNMdRj8cCUB3cibP6D/Fjar4Ne/OhwqYIfVcIkp3BQNdqhpuzigj0
Fb5diGgg1+Hf7/nreLrAslBBExrSzXhX7crbqEq8O7H7DWWbRrLjySuRaDiPNXsgPf093m9mdCw/
RTA0RegPgRtgWjBQi7xyNdiqMEZLWpE6nS0hn3qNMO4Zj1KERSzc686cmlSEdKqEvZbfUrxSlw2e
1TR1tCRe3HmqX4oapioaiqKJim6a+s1TNemlaS9qFe+87GwMXFsRr5NogMvU6QwQ7iRdVwSUY11R
73zufhXdfu5v4xo3p3IpXLzIj8p4V6HAjbndUOHqZ8Gb8G3M9h4q7ecdYAiKqEqyKoumgkvmv3eA
J8J4HYhGsmuowRCFYLZAAH4d68bWI8NTqw+vOjbK1AtfK2SmFccdzJt8FXZ282HQdFRwkxHnJ3mw
k8Jn0bvjIyv+BLz++3g3a1EMPdmLlct111N347oZGmgeJDlob6MaZ2x1380m9bV9wd+cfp9SEqLD
CzjF0aectfdM+L6++b/fxhA02VB1LOcN/ceZydotexP0eEfE4Y8T5/IC8iSa4AGzD/fqOHyXFzCH
WxTztpk0RDH1oD4UdFnkTT6joLMDXD3vjjS2tB1Wmnb+qcKyParvp49ofjqTWE7q4XuIKFEHWaaw
XnvdTQRQJkTBCgQu3GdGfWqCetgIGNPwKDrXL0kwNFocBUbaeoD+LwY19TCbaEfEPMfZdNmgQ0al
EjwIgCqUZIt54oiTCPoBsvfLZIsaK5ovMmL10oyoicIM8WowNbd0UlH8lvbZ/OKgLbFC7pFCfS8/
qixIywh1yegcuOqmTcdFe0UUn3J9sAYtjapFa43O3kZ1BssC26jS0h4KdeiZwxmClsvsQ5hTwQVo
rUyoNTnBuq/1aE7y2T3kk9ipHmktvMSP5SQb/72vf/+G1F90XVIlVbgNN8AiX4tSZF/PATgs0a+G
DzmnvbswZoLd9up0B+kMewykUL7sxfh0XA1q8Dn4X1lQ9cYkGeNoNnXOUxKaGdpnNqL1U2WorOlK
DKmnzL3RsRo6lw32YhNqXso4myXgOppzvinX+TQ9ltN8Q5/qo1jqwBXQyZmqGxNhqvDOWfLLtWqI
XKv928oSSOyb7R2VkaqqpzghRUesBTvPC7lV/HgKDjUuH1XtjlxSyVrBE0cbjKSGdgh9gqIdOJnw
EjdnAj5q8RfgyTUNdLkrbM6m1d9f5Od90z+jKgqyLnD3mzf5d+TLedjIPCNXf4duAOdtrzIQnabE
mvdv05/nKxBoDCQFjEZN1bgdzhXNzC1DbhtzqIwohuYOnC47HIP5jC3thFL19oFOqo3eEKWAFgE0
EHRWvaIDfA4t6PKUWxsV3pN8TiBRI5NfTZQNuPveCHkNL8QKjVFZEj4Pc8SfqSYgfZeRl1yQyiM5
G1jZ42ADqiiiJ2d7D9KcwgblR82CDUY5dNgDrIzJ5Tmkq+VZLsl+35mQ5i0lYkDk8+ABEjUSYu9/
fwZe/5fTFldYleONbyFptwWdyguSUlHaeIcjyCf8RCc9QNLvteP0YWqDaRqHU3Tn9uT3mAy12pwq
E8qIBsgUmrvjgiZxp+Mn7jt+M6u3NDDALG56XUUarU/qlMnuEaD5F2hUJU4PwDrRLG4LBBlB7brG
NHw0FFJZnDSmZE5wdKjl+Ts8AyCkgQG1sHkDemCChMlt/pct7dKJ+a5Ab5rA26rnsGtohQDFwkCN
BuxUPiKP+ISsWuvkUItp3FknHJ8G4xztPnejjVowAMJIsFGVt/hnrDjUqS3KU88lxiM5YNq1dAW6
6QzeEYjf5xMdcRbbnQozsNc0DLMFfrCLZnod75GLCnGWBm67YwTIPHRCUOIU2eLxRz3pW/bSI0xZ
ExW/kKOEshFvJdGqP8GszSf5JMGrYiow8e477WksrHAyW4QkuOX5+bme9YxXWNJAVBx0zx3As0ej
behg+8sKZc4n8WhO6B9MCERXUg4GepRNoayg/whR8e36rDjyczgNp6hrGo7/rszqbgnhaonQxqmx
C2xveCxvKkpUzefdYNg99K0qQp+nHHdx2gSGjb4/urCcyoMJZaUh9ZhnX7QAnkxPH7zF/ARUHX2S
mbaNhmC+jr7jAWRwpxhlsJa3wMYUhOylV2FO5R4WPg7kr0R7mEPwnxHgsGCcOfCT6PsgkrdGTMKS
6NRhP8jqTyfMCCizOS7OPBYekbS+0XGh6w9OBtdp8hV0hUEiiqgQPQTjWkLVu1lWu4DfjjL4ySqf
aKztaHk3PXN66wFehhAFOAqzCdpn1yUq+8B2x0jnjqgUr+X+sYIHGHiMYOe05noiNwAo8M49A7M3
LqBJwfgAWhxjqW7ICabIhlJiQumnl58y4nhSQik7ZZBOlRHRwScWJYuaCw+rgkU+c6fVs0lvRqaw
AfQTarW/CQi2R/IcRBKlD2mEXBCn86hccmEvq0n2HiLmUbbLyogegT1TEaRADknQ7StvzKmNoOIG
n76VZus0ZbH46WXwBdufIrLL78TeBKGjcYpV/LtM64b+EXOLji/QsNd09Mp3PZYjCdO1wUJZxgt3
X3M3ilY3jS2BphJiXkiJ08ZqZMeVKIJm87DuiSR4JuF82+WfgPSRzUUNhqgDWPKoph7H2aiPcoTA
I42amL9X52Be+lIcaSfQYfQ7UDVAYhfZ8lNvy2RTLl5BILMVtCzxAsQaXUOoGpDdKKOsgr+nRckQ
eCQBi7Lpfym3NMqJ4DYQf6yp/sT0G1MncVya492IQsrwzVxVBFKIRwGe6oUQL6DuELM+ZnE9jORw
nXsPJsd/gbcUzTt1CDLZOiHy6C/BnfMksVU/9t6FEmT4eviGtfrQZTo+lKFjgNTO8ofsAnJbDiah
W0DUnii0cIX4AzFNGp6U5cIe70iJ3nfQSQLLv4JsR+jnVYAGkRNB53hUsHX6JRaC9GltAixWDtTd
I1ILQKTgtqI2uC4ARcxabJQSNmDXW9qn1kCieTIUreqdqcSwHLrREOATMnd0MEdUmEcUuoBMgqFX
zIMhWuiQARIYsWP4dYPbp/cSQssblNLCnRw5XM4ItIK2aB6zkbBAcB3t5SvwtEuPxjQgWxqvIjD9
XvOqFzsE8R4QmxrrbvSIJ9PC0C7r0LB2Btg85GBHBBJEh9oz1ApIpcjtw2s/1ItoT9cbSr47pxGM
fjcE/G0PM1f2AwUUTAWLKob3Qf/67Qms9QSkr+U+fKBKAg8VqwSjNzhkq/Eqrj3Yp0/EODQYOSxl
Gs8vyCFYGBwboC/BJNmS085EQJ5QTBGNfU1e9SmfBKSMOY01cCnvg/ipTdy5343Qn7T9/n3cXZjj
AobiqAOkeVvW/vL03rU468BnyWzKvnYNk/aIr9dQ2JDH9op7w8FSeu6j9g5SPoqcFugf9D8v43AJ
JuAE7o07jf1ZDgE/err1LFGqAiyir/twrOgm+erSDcuz/06jgT+6CY+YagHNJi6J9/2G1CfyU8QW
MNZ6D3cen56RG6r34iF4V8byJ3CRdKrhxHuQUfOJwYQ1iC3kLawWf3JRLLG1IvaLNyfBVHcKMn0c
p/FUXeUGeURuTHFRdsfuOnytRfRVzOTYuhBSr6s+I1UujoFFBiiM8qzo0w5ErGAVK2CnfASiHQsu
/+CdC15UeywYYnToriC/AJA5xlXcSp+0YjWAwTOnd2GitQDsbm1xegOvBechTBTl8dSN/WwlSioG
PMtgkR+hCh1NHAG422xadTYQNUx4E2Tyig8BICMNyyXxF3IB/bEcPgKy1lG8fZFQG0jX3AaOgDrs
cYBM11QbB+8YdC5ZeWMJq2llosDEAgDZH/7YaXg7BOdGVEDsy+eA+8pOny5jIFGmxe4ElIfWfYeE
O8W8dkIEZ8eOvuFGA4BLt400jKt63p7QD+gZv7xUO6/BdIooVw0Ljr14aKXu4pRKU+WZxo3q0DcQ
W/aQNj2NkRQjAupswGQT98VES+Rkh8i60fw27vSkfwvADUlXJEHVNFlSbwLwsFDbxlO1aBfDmvLK
XUI+RhlSKnSkCJdXKCp/R5rSz9KK8VVYoecmq+qPiL+UsxPbK413V5Z1dNC8pSecZllR2Q10j9Dc
nny0FmmDNUng6D7FnutBRbVQqxuOa0wR4d/I1IIvgPa7Uzn5+/HEn7VIHk8TdUOQBdpatw1B5ZLk
glf41CINp1MOcSONs2tjlYPPyEX3ULdckqiaLeYpcLbulDy0frZvagyiYZqqTkEV3uxtfmq0ZWqI
vhyBPQeMHRgjvfPngSsv+SynONhE6CW5LNLLdYAEu0mY0ADcNsJq6Ra9aQWFfJPYulcwU3FmVZDL
4gvy76bXkkOTQnQoGFYCGMoQ1EWb2p3rriLtMRIfrs3BAGgUCeUk9nBfB47ZAuUVpWmu2p2GGBlO
bibqlhkqYHQK8rgdEZl5R9FoF4jZ9TJoWqBuU2OVha8a5qKBWOBpLzgJ75GAk/ZpInhqZs0N+p9Z
RNWCOvOdz/ezK2mIJp+OarIp0Jzuf/1bbT7tBtS2TSna0YzUOxntyEcXY/QcRXqCBXmlJ08erUGK
RxqTlHevf48v/bZ8vo9/s53yVIzjMGZ8tNUEH4nyeJ6WL4r85OdECFhRQFxCEI8yru5JO43+HrFo
QqZzBRGKip43EzTHzV81+JGAAP9+OvFn2Z/ZETVdVQ1Do/rRP/232RH8UxGVdcpmx48SCCYiNv7l
UAer0ERmtK9a1U/95tdAstavDcArEnPAv6lw59T59UEo+go6fXeK6jf11VZUKz8tEnyAy13uzUQf
4ln02obx/984X4fRtxd2qdmdGimMdtKpBtuEJR+gcWY3Ue9MrfKTYG1ItLEkmWqGxk83H76uUjEt
9Uu4a6BLdSMpsgWUQtBTPe2KyyNf38sw2UUlc0mR21QmMfwOrOFoGQ248JAFUZ3qCSnUTnjMoXhB
o2jQ5hrlUNvCdCJrS1Gfl4NXXUwf5GTsSqWVNocKtBnEKQxNbQUx0zur5ZdiiWSohiRKukjRU+8r
Bt8mL+pa2nPNFfft5JgHD4VGeFJkVqjvdNfmkVFGSEBDlOlYOaGTBRmihDqOTxdqrvWdh/nlmpIF
rUcY8ig8TL+gvj2Lf2FJC00b7ULUv64OezrFm5zGyyW1k/Tp7zc3flmesPrBZ8HjVgXR7J/m22hZ
1p2MQJT9XZ82EyzKIrHRUOomBSSDh+B8eQVeo70kB9DaKty0Nyga+BZeQAxZCcrGH9IVwaqxiueK
aEkZZhKwM9sVoCt0TNvVl7tf2Cx8oqdmIW4jghcIbuWY+JxJpn08TsfVBzaCkGFmF8zaqMubKxhr
wSI+6J9C5WBkQIwG3WQA3EoEMTlG7M+R8DoFDNePVlOpoK7wxnamGOVtwOpB4S6ta72ns09A8/eU
qb8sFgBtmiBzqqimdHu0FEpxQW9SgkFA2WubvZ0e42fTswNcDeE0vtV4yeUgs1bQqRXbYHmD3OMe
m8eb6MWMepyH8FE/dvMOxTQOJmAjgTU1jsCeSn4zsjotBX6EQCwts9BdMIDeJzCQ9iSWAo1jeSiC
jEURKwpAedk4biavyRNZ3d+vqfy2MiQiJVQfuJ9/wJ5qofY9yYu9XUupJV5IDnz8g78YYCOsbOV1
OSPxcnqCjLGtqY59ge+caGlgBjwgD8peayg7qKA8IYY9C9Azf073HfpV2arcI2ZF3HtCi/jvh5Z+
OZsUSZcNZB9kg91801UKpDKIrpXg7UCX5vJ2EJ2AYRM2JLtBNQv7e5BTJgdWjdBiBpwfVpAPzk54
v+RU9XtNABpCJvnbyXcS7U4XSvz96Sg5mia3Nh2WfzebUlwrszZab6ci1oljQICDmnMJD5WxbeCl
eEuDJ9SJ+P6eFbm/7G5iLTqcAnVng1Puh4hHwIlyit0GrXHMWKt9vAg/FHWsfbar6skbgOQKJgZV
m4WP0+0Rdn6z81xbGxKEHb18aX5c6F9A9CGj32F7aGAd8/cDir9EyoqsABXlqxnMzs3EGPS+8pN2
cneGpIDlzxHDXCb1tqA4d00pFpNK45wb3FnivwUJDGvSAZa1/p+bo1YI44h84MJOVneIWnPUSlEw
Dsq1ERz03pQoW508f7ifRVU1SiJQef3qgV/39+v3IcDt55FViVhcljWO/JsL1WtTt0hc3l5CMIUV
wdK4arOTec4MYzhIF61wZ8BfX1w3ucWZcl0xbhfiVVCEk9bI2OFwr2Sdv6mMeG6muiMikxgr50So
Rk1JoReQh+jTOXk4hQDDgBj5PvJriA/8PQM/F4AiIPyii3wNVWZ/3ExBbEpFV17jyy4lG4Ahf10R
O4QQtZXYWhSEEdWdKfhxuvUDEvnrgsmdLwo3A15ObYzgCgMWg9l1QB/e5qoJ7jW5v6K7fz7tzTA3
gYWspl5ziSLQPtJMjLetfxgYT5q/CsBlkYlogJu7BBrWTM4foxrTTDApJzJBBcSeS6DBZLj7O3P9
4xS6eabbVR8o3bVReSYlhqInoyMWcl2uMvG8i+VZXq2KExU1Y/v3sL9NOKkeGSeBsCiZ/VN9CzRi
LzpJVcGocllgykM6lwKpts1UvJNZ/sxreb/vI/Wn4beRJF4tq3XvggDQKsc0PEEILdnJIg6f/qq7
4la0zVpK4gDilDvh1M9GviKoaD7LvB//xTb6d2xPpsoQu+Fpy97ixjERylBRN0TMO4IhnmLtLPQX
jooGTAKBD69kFeTm9d5FI9+eKDePcTPZjao3WeZ6JxSSe7zV7BqeiTOSyi6xKXWLVxOSCoWy6vKp
I4t171NL94a/+QJhp/hlVjML2ZWiT+zRNItCcTxwq1HVF4XT58zb+503VNV82rYrgzgovnITlptr
+1jQmzKml/gxgblbiC96K86Iff9ejj9Wian3tQ+qD4KmAsa7zcuEZmBGTWu4u6ZdcdwIhh12CxGp
OxKSRppV3TF2Zyh6SNL5zsi3s3Mz8m2mppeS7Jsatw4xipi8XNFgqYAyNAPCFEjKUB9Lp0WUs1UW
ObOVF3ca0T/CkK8HMGhEUwZDI+v22lMQyBq0tQ5dxFjlwVOd2BlJFxlpMHBy6aDQgKD6of/fAry+
hmVfKAqyXKTmN3vj6lZidzFld6cWs9jcluGrSdFccgpwqa58ZyfeZlH9YH2WKqumrvOB+yD+2yFg
eq5g1o3k7jIMv7ASzDDWmBW4EYUzt7kHmLmNr24HuwlfivIqJH5Qu7sOic5yJ3RkvOpncCJRAl6m
UDangq7XZ2Y21e4N3r/J9yvma3BwbLoIjqtPyf990yhSu9KtC6IH/0EGUljiTYEzX5SOU6TOYxll
KPGhMOB4iC7IKvSkCrQHI0fF97VDE6M5/D+sbwnYiSJT3wN8cHP4ZLna6mXHAwXZdZwV26w5sLDc
2K6TpXQ6K+6c0IYqEHvaIOP5e/TbWOo/s/HfwW+OnrSI8sLUc7cHL+ryge/ewiZL5wCnEKpv63sv
27/M7ezLgsFyZjOBlroZT44D6qanFNat9xRln5V8pkdYXPF1u5yr7CATLft9oncP0dYHDj/GBZYL
mg3oGApv/371Moqkk6tzy4QZ3kRMJKXa499T+SMo6+dS/u8YtxC9q9vWmS8rxEhKHyYNWEqEyGwi
AaJrjC+gtrwbmv62mvs9K6A5CEXolmuRS6HhnqqK4IROcmtTTWK8U+k0rXPn7X5bKYBAJAAykiiy
ff6dQVUxBh2GGsTA9MtOOUq3iPo06mOYF0vJp0eoLQudPF4H1gE2XyAWy+uBJSQvTQXeoKUrlGQT
I365myf+dnZ9f7KbNWVE7uV6yYvLLmhH3BH/5+wCj3lXr++3+dY0MFOSqRkG2NR/Z6EeFJmYXYLL
jnPLC50innD5sVPuvtSPULhfTVTXBMWgF0LN+iYUNoDAdIgQMpKHnh99oIrGBjCoUwox+kWkIzTQ
Zp3ilKg+VGeicTk8FChlhVud3h2PdHWzO4nxb0vg+yPdvLxxPZmtIBCTDsyzEM2E6zk3NkW86mHO
YrX2aT38veh+m21dN5AJFb7Sr9s1ZyptcwkMNFgITY0N55JSzK4d0777e6Af9JOv2f420s0aUk/Z
VT4V6mBLqUGnuUodJ6iA+rSzspm15TbSUusKhNTvUgqyNpejD+xawfvINMi8ZAAca62GzRgAQlEn
sR5buivSAJ/VLvCNYjAcQDIS/KeIhM3wnzOQOUrLjT5za6iaF1qt1zshm/Tbmfd99vrA6tudHsSB
eC0CZbD9ehO4PxxKVEj7FTQgjPYirjrEF81gesolWyywbwaZU6wan/Zz8WiY61pde+2u8ecDxCmw
Q+qf2lBL7GDf/p7/fuXcHs/fH/UmvdRjXbvQFBxsa2nmZ08cYAZFjebeGXZbN+m/MmQS7n2TLSWq
N4FHqjS15J5CZkShHIuqL3ymZiYgfEiltAPtpX/cPTiVL9bHf18OOVFJpYsq9mxIUROkL83Yb9+h
8kU1vwbydQFNaQdsbpNNoxVRx74CWobKq0MBeRTs0CSBeSQjO4/gBzbwFhfHCG93lFuQJJpiLjVM
VuDScE1sUAntUWm9XQXMrm0FMk1fGziptiOBf/gZuIwO5kMeY8XJ3wGcbCQ+K4gD2SDN+FfCKDib
awxMUJUBO81vRWxuhf4dw1aWvwfCAA5JHT5TaAZkMi+Hh+Xz8za339+BN/Wwk68ffUc9s1TwQS0a
M7UNKpYfdCcY2RwWC4RChmuMNns/TsA8OKBRgIb01q6zyVsPVgZigpIUzvGbD+fjA+sVoEHiREeR
+hUmzzq0sEywk1k+UlJYMCP32X/DC9VG5tx6fTk5S334DJ/UNte9ZTQeFODa9GH/zLn9vLTKobXs
IboJIF2QINbzcvnc/384hMP1y9KaL/nTL+nwmddM+OO1/fI87/Ex/YQkO9jQYK16V83EgYRohZYP
KRFzTSRteoxvCv4qma2fD71xZzp8ec2HwKTg5Vi4O4yKuTY1QdcEozeAOV9Q7Stve1ZH5+NZtlOg
BbD5bHcyQGlDHIFkB6liOuR2/AiHznXCn3XM0Vu7ecrH/S8gQDWqp4I1cET7OjwjRzEE29FrRKGy
jkqphVgJHHlErOCKIRY2Ql4CGbh6Xe2qLeKU9nVbAEiQYMWjjLEIJ4i2WDIjJ/BrARVstHHyLh74
OybBsX8yNOCP7V4DpVxujHH/d+GdNyKumSBrMaoXHRAhZ7ffVGhTAfvfCuBdykVnV4d+7N6xwnd6
e/nPdvgg2+ezYPWv0I8ZbTrbnLVWa5mfwTuIzsY2HWHcIelXW9E+OzcH/kLnMnr83E7uRKHSv/fK
f3akCatIJJ6B46Dd3CvXEnKIMRCTBYxEnGpxyVB3stlrpq/k5jlID4K+EatP+YoWJSasNGR0gVO+
7aAqn7AKACskNcMQPe9GT6lV0D0cUP8FnMQZ2b0IuBHX279PyJvT/H+fmaiDPiKZAqXIm9M8l+pW
T4QI16GRMlCHgr+91ng1U2hmD2fuRJE5CjodhrI+NuKRfkGZ6jqDKqUnM69DDB+D13DdyCiNoO5t
wg7Wd6WhHvPs3jHbT9/tgWca1Kfh/gKmV28uHjmOIl2JjWRxynel8NJE62bfcX3IkV0LmwvSJyb8
nfjeFBm/jNtX7WEtEp6Kxle16dtBq0T+1ahEFxAlyhWnrbsfrMG5Ahn97A9CEdeNc7cIJsHkMikW
GlDCYDtYVViyeMRVs2qur/BcXBaTYJpO88VgKS+FabAwtxd0duJ58Ihgh/cI3WXp7bNDtjLmiKoA
h1qXD+JSWXTL8iF5QNvn0D3HC8OWJiH4ftRT7cp2V+qsRsU/erg+1hCWtZVwr0rRX5E3k/7Py98E
Z+KgKmIpFXC3FGceXrYDu0KzErZmWTsSy7zUoRHixp0se6hSdQzae/2BL6nwn49AFxbVAjonX53w
b/Ov5kErJoUZLTILAOy4WhRToDB7E9lmDNNm4VrEb/001ZChc/A1c2ALOdIEB4tJvPycRA+IoA5R
33Bwi+Ks8sbGnYjoq5x4+4CkaDRMABgoonCzhxLvUghVnVwel896f30h89b7eySAlpfL8Y4K33A3
fd1fhh+7twwkzAL3C9Cp4Bon4ch3DuUIJo7198bW/k1fvja2oVFbZ9maZHHKzW7RBlUswKeMF0th
BrL+OdkJ7Om1+EQjIXoc7NyH6xrzht69uT1ke+HgekBtRukue8937YoO8oP8JL4mj95S2lyRzl3q
W29/emu60elZ5jpCv7GYCFby7s6VBSRyjFjydbjNWIkoCK0k1mJzNPd4bG3xnSo+wpfgQZ6+//2a
N/iXn695E+IJpXFJqaOXqws6ZkDxCC8OdLXNqxXny3yJLXlZ2eGrkM9OyE2fhb2JznXrIDAvPOEZ
Id/L1pXfNowGi48WH6eFKNxcAro2iJXEGCSLKhNAShqXkRpWG1FOj3GjW236WOnRNCnwbcbyPZ43
KihqTQqWkvTSoMJQ19RjkcHPTtHUbej5GADSIMOQiEu6Ny2aeCZzMcBsttSVcDSVcBJcH8MSERYD
7SBcb5Rlkm293PEFwj4NQeH8WGZLLTueou1F5FLn+ikyqvH+Ni4hEqn1CFHaSH3PMhEHtjq02IPI
UmuzvCCcTVqr7nJLlKF/8e0jVOtF5APAFo0NYlvN7xa+UuNdg0ukh0hreNapaYesmADWegmwWflo
iLLIbof+4MPMX2Tkv9JlIZgjLXyJsw+3KBaA5aMOTwtIMYoj9DdJvY1Kdd2aSIim8uR/CDvP5sSV
rQv/IlUBinwFlCPJ6YvK9thCCJAASYRf/z4b33rrzJxbd0rDGGOUulvdO6y9VgE1/PEUbwfuiI4W
fVDl8IQ2pN/lsUEFAUfPim0jYqSbg+reSfU33dvV2DhDeCuLrpw2R1+5Q6I7Ar9d9pE6QDmoAj6N
tt4Z/Ixa/KpHxosyAIOtwvB+1z/rS+eg4ng7gTSFJwVRy3ODTqtlzWQHJezH4CRGSOBQ4VBV18TU
T0l7HQZ7WJT7/OYa7dVTGmAEo0wZDbz/PfAfq92fk445NKRgVKei/oHs+8es2O20s9bkObMi1NL5
m+bm8xHr0wFrOV4NHak3gWoSTKnmSiVNlVjBGNZ2ijyoK0Dg7mIbgKgVuAP2vhpsF1TKzOCQdocB
VkAHAvrpBmwaVP9LtaqyPCQM/5dbMB8G0Z/3gBNOuFQf4zv9GT67NOYwN4blIergx9PmhL/9oX+B
RvL4tF0dRR59ulvdnvYJip/zGzjDCIGnpfqpwNq/XV276U89jB7VgR4iTMXa26MEtQ9077SqE9mU
1JpvV2VyiMqnLtiwhpvpZnV8Oj7V79tV93R5OqyOSZOdMuCJ8YlJUQ3VcO9JlQ3aPK/HBbZ6co0a
ai5NeOTeUfFSXy4Uy77XTwrQnOqdwsq0eqqeyidzqabmUpsXT8cTBRrkWOJzwIYX4I2Sc7iJ0bUK
e9dyDOcCyXCDppjlaN42uHjoIIIBeG60GTJUFHQkW8r1Ls83qkSULF+M4eFo4j6++TuvCdC7objz
HFIvkVD/E0C7420i2YzYivuXHAUouc98ns/h9VyMP8tFuQD9BgEeCIMyLBGqv/qmd+ele1XQexZk
YUYAAUC2YTtFexpFDw+pzKJqaLKHyn46sgi8kTa52ZT8UBqFUtl48hZXiThIB9+knPQlhikogC0W
l8dyT/5wdnCO7jXsvcot7AoOc4jZ3CJQpjgylFHcACAhKutp1EpcpxkYbu+nkgNx2QmUiLMOXWeE
GfgyEHzMfNlqv7VP9nFGlafy1HhjvoAB4DfhKMtXWtZ83C5TM0GDuX02MqFW+cpfrazoZuNFtS7X
GuJ3SGwuyq9mCANH/0zxjKyL+696uoEgc1q83SE1Xw8JG28m5zVO/YXynOUV2P+zAvY77dbVW/e1
n1/Wp+UxyIOj8LXhiyZ9dIAjjcKVbJ+gZTr4Jtq2qJLD6rAqQh2qD6gijmt2jCvwmegLDKMrhV3E
QPeM6B28Pya1Rtk56dgGcb/E0EE9ASMzOeyn5ktsBSAqMzVCNY66QWvSMnhVZAV5I2+7pGXnc0Ih
JlIRfMnj+XimvjS1fGOGZjzqDPTqZQ3tbnq+Tm+IQ7ydv45xMb8/3z+O63JezYHngOqC4u3t/kxh
atrfqYHYQ1yK+Ef+uo/HCW0XA+t0hsE5qjLFVYPKvwd4Em4BRGMy8g/hyEd0PhwnNKsMI+/ubVNO
Al8QBpvmq+4eixg60F1ySEgJPzXUegsxX3JKiHQHFtVYWZGpNxiS4bMhYQ/yKsNIpv5jRbhlhSJb
mW0W/VP+2aD7dJweEhOOxkOSf5K1JM88gviL+WsFO3R2oo7jpcw4F8Rdiy4qsx7ObP6Qp3cLMsYg
T/dRjWE+eGme9qDs5mDfqEtG4GguHx6jXbJLLlHnd/7Fh+UrJkQdNnhs8zo1PHky7wDueEiNECZE
OJ37GBCLZ3j7T/O985vkFvUULFhez557EXpkRrDgHT0EV7dAKg8Unha2MbQDONr6dDQTl9nieedQ
61G4T/fLClOfcjFkEYAD5QsT9p11sVSYHRClP6wRvVVeL88IeuVDW8l2a/1VifbhmJe2UDMl2sTK
SolqrwusWOYNa/qLgrRniqQ5rUoUEpdjbMC0tw2viZFPRpHGRavv7eK0OGfnrF1cVh0/Lyv1vVud
hOtuAXneMeuT4y+gfvnkmHWrY3bMGrgVFirP7WIYt4uWb5pPiEcmOabiJnwnCoCM8OJEdncGG/sZ
Ol4qIeboo6U9DXKGUXyynAYYq9BU1bPRrJ5p3iAsUvhmMwrfXvd/QSz8Hiz8sSTHyEc9liLcS/Hu
/7GgKn3XtPumahKrW9+Rw66+VbjG/woK+D18+p/TSNoXHXCTWMEfIeHL1Sq3l74YxVJcVSfnuch3
KtPm+0IlbvFJmSFljf/bVvj3nRnWSCc7xgpLhmHwx531R+yWttTr6NAG6mZrD7Dzz8JKflT+ciZN
rv73Fd0A9Wfip5EHRfbpj1Pt9tVhVGoGMr+UZZ4iYSrYZodVH22znFV5iByQkhiUYUHBu3frdR+u
vsaULOnuzRGVa+pQ5PG/+FcXDtT4wNpXLhF/SOq/9Pbw3149sANdck4jEiKDP4M1o/242G6HFBeZ
zVxXKTou3tCRn9blW0611LilJAdaYM3f/S1c/F9clt/P/McIUPv2dBlUSr6ivlj/fCOUSp6SYCCF
UF/PEnijSohgGlyt0FL/75HwX8I91OazETQmqwjy4vdBftFNvTiN+zrq9vaoIlK/wUE43G1Yg8bD
NTFsu6YMHqjIDpgvVCAqRZDd/AJRVHkJ8CtIAJlIBg1UsMKnN3UzoJWufPOzaf9C0vNH3lMeFJP4
Nj8xbgEr/RmZGmwHddGXtzo6tu/5LjhfRO1lqBL3mZ0Uu6mY4db/u3VQDPzX8AWmAMOSBmphKOxA
vzdPfRnV1/tBu61Ow1l3cszhxFyWB1eBLrUNjhCQwu6Njdm5x4GvvRmJVH97xX6GwFavxDWk3Ohi
bf1OsSG+rKyZRUXcW0cJ5Wt7DrcIYcG3VHt33S2qEGviOO8wwQ/IfsxulIsTdl2eAG9/4Kkf3/LG
OYDSfiY71wPmjs3EBE/wNkIucj1Gp4cCMawlqseNwNLRKBhAXwhkedK+74KbX6y1FZjNHPXh44v2
Wb1uFsPtdJSdEanDkrIvrzokq7dfVyxAhvoLlOJ4eC1M0KatfBQ4ZZPt9zky0PsgWvl1XZeI76b4
BT2e5nxINSC0YwC8K0QSWJ+RNdP3swsSHPBzju0TihsbxOJZXikPAkddatM9Ur/L4fupRO4YrmgF
RUoEa97a6wSN6uZiD1F7RZ+S0sALWHafxNVogcD1DubDZ6QA/Psb6sC6e2FZIRn2PlQcfEKKyTsi
qfp0R7lFRBWAwtoMcmlx0P/y6Dwm5t+ntt/Hxh+RMPw+/bipFeH3Pzh792uiU4NJRTesdtu/nQul
vP8yEvGMBnAUqYSWBpI0/cdqVMG0dLEOar8auIqnvbUO7s/AVdMDAh585OSUL54mL0NK5adbf+Tm
sbLc+QN6IoDGDkXxEbY81d3JKVI/NZJReL2IBFhz6gouwdZHopm6VCDjLnIFLiVmMAEMAJPv8JBG
/Ha0B8F42RNyvAWHqHc4HN+8BYOgQQkVqKLf8Jc87lEbuFFUjgiru/W3/gHWfcMtknHK0eB4kU+s
OGfb+lbMda6RFXYh19t/y6l2INkREHW7QC5BTowWiCeXgIxAgEauSTn/yO0/FQ99uDzGzaVAXNxZ
LLukSLYQDBRJybsiGWDS8KQOuFLxhFtIlEHEnyJE4g5RkUCxHOy46jKB8zGo2GkUtCixjwIRkIP3
gHenqEHGocD70xEekI2kmdP6p4jIrtv4ZMqeeMQPqz1GvuX2hHtZ2PiDCqQbPk8IK+4Q4HB630I9
4sTJDnx6s40AJYhvmmBOJ3GBcjGjYPBtPIgd+KPw4SBUghd/8BGL4ErVzzLRaFMNWQm5n4bblpam
vg3eBQj8XxRn9CZFxVD8efovisan+sqgqnvjmv7Fg/fUf5QaEwd1qe32ZDu56EnHnYdsFH/U/f2z
B1MGkgn8oBzcRyaFd+hfeUqk+lKmfwzlb0KGYFAoYNhj+gtCBt6pnAxqC/Y4sslpx/xUHOQ5PlRf
9RWnto9YuLBZODAMO0aseNyzdIJ/FlKIazkpk9xVndJTHR26at2xgsLTvjfZCFKJlq6gWTjvhhoH
SHxd63GziidDggEVMXQZghuaRXEaJHMxEp3KwTFmYA9c7W30JuNpxHC03jaMNHStX6gxNKiwbZ1h
SiRJ7sWA2UOaTV5Iy7oodPnbL9SB0W4vkYpR/BufHDBGIHEIaD+X8DxB93QUovQDm1DpYH/T4hfP
Er6IcwijLO92LnAWmELcG7to4V5I+QlMw7aK3M2WTtjEO1fK9BPpKix2XH56xttCsB9f+Ogc5gQN
zIzX4/tyKbKn/PWxhYhzhHIGSs65yJunoCItn0EfkWjUXr/qfsfOpq/84h191FGm/NOrKr2v+vsP
7he1553c13xDHEIO1nCIjp6sbeH+EGUTanUNOkM6bxSAUsBw0egqqJ29K1sd83+IqBddOH7ew4TQ
QC6s2UTqA5SSfUqSigTa7/mWQ8hB5BmA3gUGAMZ2zkMB0p7ww8mXJ67lf4YBY15mHThEuASNs1sE
r+QZhfrCPiKuYNjbx2zz88TwjMAfOW/8k0+C+B3pyjMEAlxu960QDDnw6JO+4RA5EYmDA+8xHLEo
qHCx8HKiEYkykT2MVN6XnhX0+OQqk0CVCMEsPFvcNKGpdODuXlpa5hKwsLlmCng6FZqTy7ewpKBW
4pTk8Wx412d3VgcHk3bKemEjE0fM4+r1bACWsgvWncPSjwPd2IXfOQXO8/Zdh/xKDXRXXGkr3fss
eE4diV+q8tnA2SKMNcTR1j6pxVKDWznZ+2P3/m1CmQXnqolHLbb0kTzT3kcRETpfHT7cxjPh7rop
E7LMISVfRUCHtfyo49yHLPdDQjOGT+mXJ/8TRPEHKEhwpfJR62EHQ6TukWWBCYMOr66TxXZGoC3c
OQRrwrtXCBdV7heBBefXz9FO3uL2avglfGGmXbi5Qw6MFtgT+akYPDgEzJrQ+DJDSruhQ+hwPq56
6KKA6BzCxuteD1y5RCyK2LRPoUQcUKTmwsITr8LlWj2UEJb3oP+uVugh+JL0HrsQEXz2gTbjLuCT
W2tC4LGfori6ELQYb7hMr3Tb0KR1OIi9Z1mLhoFKVRwErG7LaWVMV/HBKdCwQ3chHIZI1zt7cGlc
gEW6iXLj0PrFddFC0kbSzqVbsbO0XEnLyVXTve6tgZS+cOVFMdaHXHXumPaAtpbT63SOvNPtJjRW
3SsJIu/2atqa30DTQyUQvM3u+bWxr4EMFpX20WZwoHvEzHwNorU2uLsV3Pedo7rjmFvwGC5wpplz
4rnxxVEgjCUsHrSiGzFkjHEmzlY+hkhjd87ZgZ+B62tsQjcH2IRL2uTumm8yQFV2QH3DkYGpBnt/
75suMlhucn5hn5ezM1g2di7jmK7msZqZjsp24FEcPBUeAqs8VHtImaXZpWu7l0npl9xHxwEaeqB0
LV9E8oZeEVCnPRssVSLRF+fiWKnuDpZ0sS9yitLWJ+4ZaC0yHr96okvScrLxO88T98ZP6UGk9/iJ
FABMGtxJxw0WHEMGBbfpyW/SHffF2VHW8nceRHK06P9BCXT46phiZTa+eLcQES3WljtuGbLtDrWo
zJBbVK7utuaYtIk8wvKcyakH/vZZLkl63yD81YYyzpCD/JKIZx0/5oAQo74NK266YLg0nrGSvpbe
vvIM7d2ekd14iLJGOYeVXlHfpJcO3xJck56SO1Peh28N91/G8pDJmKVhODFHjgl+nkI5WMmkemLq
LBYUTmHkyFQq9tYWI2HjnpnlD5EWDGe1GESYeEzHmDzq7MrDzuPCM/czugsy2PIcEsENKi4w98+u
ZhMz5hbk5PLUypCWvmxDmQSEz4O92F96jRuclY9hJwNFxtb9McJkrMrkt3nCpZrJjTCyvTMzgRxN
xv3j8WBkd45kJ+QlcUOT6fAin/EdWpnjE4lkaKsuUqSQCTJvwtbq3xyS5EyIuouGDAMZBqFkGEjA
GYyLzJDSbHt3+6xz/fKEmHP50tCV0XkNhmyjFzL3EbKCnyTukFYcOdoL2lhu+65B5LHxhoyCLZgW
wxEATQXt8tHXiPArLriPwOTZ2fsyaZ85xiEZOGf/DuJFY0/N2eHYMBsT6rNQEOp81dafBBez9WRD
6BsuRg618XYLzbkDodG/NUchA5adEZtUyHWbwdglaBIdGbn1asw5oXQD9lJlfJlr5TtEOZM78jkj
lgW5hZujfcoDzO/+1T77F8h3Np4M5g5mHJhAgOhcubk77+VTeY2DPQdUXMA1keYMZmdfnxavaPV4
N+gZaQgumagFUTpSwqhyjGZHgEKG06AsqNqb8MgnA3rhGhQ8+LKqqVz4LQL6A2CpdzUEMnSUu8A6
YiVtApxu/xZWj8ifDmLHZM2jSpnrVznL0akx+E5YU2jfYMyK2YkVjHF6CVqHPA9yWzWfHb0hqUTM
LLGBu4elKv/fHuYTLFr/sYPvr9i5GBRYv4HsRpbx7cZTcsNSOWA1VA/nQYxxFJ2wETHoYrlEMbPE
+pU9xh5CZ/xEMe1Fu+Orta+kAO2/RCj+HcqTYpn/dwsfQZN/uIXlUW3rSz/OV5zGb3sBmaGuFcAu
MRsG1/dX64XoiPuXkz64BP50fQ0o/MC+ELnULfV3Z7RsTmPt3COxSvFpCIzvbFvVJB2mqHarR89c
trMLQ7IOWxXF5sltbmH/QXJW26jrlC6GUqO413a2Owf9ZZK8/FruJ7NAhTw9u+9TrDaEgvBjEXyn
CG+6Rzlasjnn5F7PLrCEddkFiXpCwjizu9koHfazxecWNAL8INf0Dn2iMrngQXk1S3g2DEyywAgl
IVeqxFo5615gzVdqu8/DDGNbg9vHqzc2wf6ZlECDXpvy3VfUbmcvt2comzbGtCN5tf3VzkKlTW9d
ZurT5KWAvGkXq40zVifXv6lyUOn63zx+naIc8vQmsdpHwPIfXTtqGoOe3R1I6Fprca1PzMuSxmX2
DkqvyXq/+SUUewaGsbiIDXau+Jzi1vYg4gxbfJ0dzioMGlG5wLeMSuJRHET8xyJpcXYAp3xA78D4
wQkNxF6/OxSPuxvc2M5GeJNHRXwK+A/HOBsKPqCM+V1kzJGGKxPjNDmNYIkzcNDkBOLo1u9oDEHV
KPZ1bMzFH8tjjHeAhNEJo1+cMOHw23+Lk2/EEn8QIkduhFvTwVxq6Dno0MfiDOI5iPWs2SQbgazC
TUui2nzGkCbD2/w6JmY5uUY44S37noQhMvpxKXYUxxNtYNPw6yVAIDGHDb+Lcd84nXuGaWjSQGSG
EdpCdzskDTn+0L2xc1l0rgpii/i0e8ecpTBviGWremfI+0cUELlQXz2SmFiAVIR6kOW5xOfIagob
bgfq+hfLJOtuH14xYbZLOEaIdp9dFCc4KSrI2I6kvLaAuyc6SbtkH1+xmo/oSGyWuS87iRWNMcA6
KTaDGGilf/s8Owb2iqy6dy7u6A7JIPaw9pmOkM3B7vIw5Z9RbNmkaJ5ziIAMNglDwCNmeIslAWh6
Ffnbqz8k14auT5ecgZ9GY2CisEm2q11WJ32PJtA92hfgXXnaojyoiZPsjQkl6epLj5lCSOcEFdX4
scEvjBtt2Q8nUyJSN2IYDcx9ZbIjhiS9rXhWPIYzOdqSlEadZUccaBuNoCmwyFFbsXxPTeWVx2pH
bEd4HA+RmSrLXCRdznB0phJ8QhcrrRjRaJwnJRh6Mgot8RiGfg8UmFL6qEZHD/0PKPmMmdgZo4dt
joiLe3/OsUKQsSaFLHZs5xxf2kBWejEBZOUcYQXARj1TSC7fWDcl7cbyZ7NQRv031gY+alr6BSyE
PhA9X+OXfVTBplCg6haVNXHSDWbZGWsF6ygmq/GV41vgTmGXazMA/tgYu2exB0fYSrh57hZtRb6M
yRsiogdN4Q0th9EDCHvGuGZt5HBiUJLWfseik3MUfuGjuOwVUY5llDsCAW5CzTd+6UnrTcQG5KRx
FVv+CbcAL0d8NfAvyIld3L13mBW2sDsPGXNDeJ7xF7BJ5GQ4k7OKcfzjmY2x4LTZ2GaoiklFYfKn
NM/J22NwyDXmIfreTJveMmhdxOdY8DEPHk4raZTTd0E/+Lvdw8Dnkr/N+O7Cp3FmJItFJx6SNYOf
z9lwRYCfoTM8rvEf367hxhHvmP7iCjpsf/zbWfk6wvZuk9FMiG0rZ8fyf0UKQzC+NSYB1em2sbx8
Qtf2cqLXRpgMghA+AfK9PYyRCpKLgzvwMFime9gcb+wPfGAG7ybqplAm8bv0vBmILXcAeYAxt/Xq
V9VOxLQZYzqK4SP22tgd4wndiYxrWINihd4YV3fs2h9LtaHp8cb2k9Gvwu0RFnJ3H+KitLwqtppJ
6MCT2ywP2NgjW4eFs2Fy0sPOHXyp3gBgJTPRjq/I/FEGVHI4eSa7HV3SDm/7QPXQbt8HBpqcEAlv
mBryGWOIJisxM8VVIxMRYbIStsChvWMxF/6YYXayWzZh0S6CA+GZzWw8zcFcVMKSicqM+LRitfe8
LH9sIr2FLxLvY4SU6Bti+5BMMpUxvHBJ5FmSMa9Mv/pwH8v0NWRTvRNXN5fJVuY2CQlcSfo/sHgB
fzrHkJgDvmeSUj5GX6BFATb4yIEpAM79MrwlxrtMVExEV349gVJRI9OpICccAjspw0uyBehLs7Ei
MCWi5MkzNLYlnbhnYKFYCW3nMBF9ZgeORgQlSC8SZ0FdFSUr6BLTxj5+3mkTfA7i2N8lUUhM0oqX
3BFzLZ6tWgX58tGSSJBG4xi/edTJP9mtioDQ8VAW/hAn5gbR5Ci1HW2S6W8AVfhCEe3CIhrhFN/I
xwRldJ+3wcDnFy6igXyxntx+KV/4dsjt8EzfudwG3vVz2ni70CpnVqQmh2c9aUJez/pCXwBqiaAk
MTItM5P2uVy3z4fzFCIb67UCtaLB+kfYI8lb4C46UhYfuQ6qpfwyXuHxMLLtcKplxdpcNM/8bi6G
5mSY8xM3Eep2GBMTI5MfC+O1jNuPck2MxAD2OeUf4JiPEtGbbL/uP8DJfAhaJr8G12dwenkmA+U5
f1UWCjAPLqhal4ypWFkYF3YdJ+1HtW6FDr6KWelet0tWqW26Y9TxtbfzupojHsig2BfTcg4GJbjK
UvlK8OUj91knvziyOYHm9RmhuGK+Sa9MHss8O52nnCMzstNzyybvxon1arxy6SpYiPMUu7AE6QMz
URnrC0PuyEyIID1LM0ADGD9uM0cbE08lO0CFGReAXcFVkonLDmEe8SDnUcHUCriYwNGJZ/snRMaz
gpwWJ6Uh5czsLF8xgcQAjElkFu7DfuJ/cfJqOkzEi+WoOf26C9VkkKmJFcGvtHseZVakJxqnUxPp
5Fu2Cwc+onBch3zdiowVxEqDjP924S27ZfjJK0O4nBgqURu0Qe5dYPYPiqhgXSr5SI97HbGQCezH
cOgXoMz5dhv0gRkXLF5X9sidHTG+My7zNagJFpIRFgpxtO4AxZDcTRoAH+o7+jfMeQPngD+GkGpq
pYh4D8aI2U+1dBxrKRok26cC7rt4lOoCbef/IzrfwCjTe3JPKoXLNFbDpHsdZMPkllmrDnJ4amLI
J2ayqYvDcwtJ8GDaPGs/fUT3lWvjtX1umN3PUxni1iu6kyhKUxKK4fYxfD6kJupB6X7epBdweze0
BWoQVSaIcAlLdnG3PsaCDK/BPTGk5jKwhBjJUBi0/TMIrzzbpttUjtHF7bIO0CUA+0cJAyuSu/LH
C+QHxabbpHxZ+JTk6fvpEx7QO/rICAVLp6S37Lq4ZUaURzICzES67ZKV0YAnPtZpFJT/4u0Tcm2Q
Xy+1HY23ezp963NpNpX/bzvmEIovR+kgLSMacq7O9fnthdYeUygwnltpsSpW23c+2D2N5AAaO26e
zHjMRtvP+820hgorNdlZ43d1DmQ73jyV0SiVIVHI1RQRKV4EFkEeIyIUGpE/8t1dSMAPub/Q5A5l
8Fax5ueeREDGcR8QiEJHODw9F/Nt2hOURVPZtzKAYnE5ByO3SeX7VtQH1wDWrIpBOHR/kFRIOrCS
WkQBjs75lxJILONg1yzON3ywScX6ewP9uCfm1oLP71mlEZoeAZk68s3OP/uUrFPINHIIYqDtm8ka
rBI9UTlICwJAeE1P8WYuMMkbEwI6nbyD8zu0Qv1dYc3eeXDfBXVaL3fBIdgBndwFQ1xMogdaSNoj
rIBkSjaFSyG/wvsQtbOLVzjFLMcz/IZL3Fkut3brjigyOi32zWTLUbfhxVeg0WoWbdKX0zpTvuuM
sh1FsU9JjcZodoetGSDbPquy4wpR6AQmp0ygbQ3CGtq0zvnzdrFdVHzBepF3+9V2gTItqXpYzBfK
fLyZFjrqFl20QzMh0nqwceDElAB8TEEDCUzmEAhAbGfzMAQW5LRgz8CfGaF+RYYX3BgrTNCwCR4N
cFd44J0RHtNjSskowKs6lQw8H16hhrwCBploQNAsGMrhxkmrtAWrRgvS4hLdsmh9EJUuELVwFG6D
bXBaNzFss3uLTDj5+4u3+yrSS1iNbMI3GsHTQUjN9u6Nb5EwE8NRbCqqMdAiaGJyXmszI43GlVWp
SdiGHNUj6ko9mYSRiLRcSLNJx2yQr+s8C8bxnywSSWx+y4nGdt7OJT/HizEAt8vtuaQ6DCkz3p/Q
i4+LZb4olrfwtK7R8JqfuKcr9tOyXbdxoczaNdC6lMqnLxTtwNmuT2vteUTr1RQ0MHBApR1T0Glv
8rNop101BaX2tZvv+RtDKz1SooP+Yf8Ff1lDvcl8N2/Xow9ER6rUwBaNByjCWwmc8Yjba/NdhBxr
+yIEbj+YXUEm70PSdXxJ8ntWgvjyJtYWx1AhmyksbwLsHc37FytmX8uYATpvZ3Cmgy/eh0PohznA
ORgkG9ysQzQGIX1+6oBOj1+2mflivlSLw+rydCatTjHIBmZx0KjHgXc5Aii9PEG+BRj6BpC+nBaL
M/Bogxrk9Pg0TsePDPn+KZ+b5PQ3Pcl0dTzRcNXGBG1wssXxFijBgIv5z+UA465DLRmveAE5NBIr
2cR7BNLWgJzRlyOEYmbS8woVZXT/GISzibANQjdMy/z9FRFJgIyYNJQSPysE65GVXx7WBxDBBjhH
JSusSYlKKaLrSyiQofAf+8D1qGwdk1M8kxtE4EByq1sOvmH65hKMhbGQ5LbkVbsPxB+SmkuKDTvs
ACLoqRYYpKUkroA2IkHTTMIXQHjxPcf1pBGcOL7yAUxb96S/nCnTfBpYNFexGJ6k4XZ7PlFfTBL3
m5U1RyoZn/YS4AqHknuuw8NnB2ubcHD790xLpFm28ZnhvaPP0eEm3ZgHBXGOHszuMQCBHtaB6bGF
OpY1dtJl3V0xnztX59MxLgTi0DOcCWITyIUgAwBiiEiHrIHn+CfqoCBaCUu3K0e9RrJtM/1FKtX6
6Eh5ITz2T8WiIRIEZ2iwTfcxFpGsAWIhab7yPn4XyRn/jjciM/6QCAMAYcIeCqlTUqUIEIF9bn2z
ngBMJiokEafemdXEo9Sl5BQOLzfXmo7imljphgT1JmDaJn/uyQZQyGARCQ6xhLAMEquStD1F6EZL
y0t0S0AllOI+lYxPwhAQ5D8w1mOAAxYxrIKAiLhRlCHiXEqeRJIQ4mwBc3YvbLgS9KvklpEYkUS2
FDXLhdaJ9d0C9K8DwViXwYGgEMg48BqC4pA8NbA3W0fGQ/LiUKmTer6QlJZCi01WLAQBQt314o6g
j4A2JLcSMuWynLFePDLy5PEfAAr6OhDof89fgGHIMsXUKeD/E5/AE8PGXML/FPB6pVM40GmGx7AG
2y9BadMHSsFoAdsRorEJ9orFSw5z8/bp4JGvF1iITnym8+pw4B4kXqekAlWhn4/JW+kNIxkDtG26
ycYvUrV49Y9BFwPznhdz4Ozren6LbzFU/3GbqtElua6G0a6ZSPTIAk9EFhzUhcGsOyZ7JHFvw97F
xsc2QM8DmgL6cexTP0oDPWKFtKB7z3II2ht37xDpxalGt2YhKQ0LrXIWlhEslEhPklAbhKwiIxkL
I0r35Mko4VMnSv9IBhCWLNLNo7GkwbAXQHvsAjn3JvhBKwxAhRhvElxsiQkJHv+4yAMJE0qQcFdK
2Qv5gdYxVxaKCKT2APWz9EsW7ETagPCkWxAVyAloCVYHJgzCpHI0iT1ZxGKJrs521CCPZpLsQNz6
ES8CfmZX3KHig/kIicUybgSU1YAUUIjMzqShLgwlMEwHoExU5H0PJCjLsKx5VMmG4z4f4+pRzNik
0Mi8VJ4MbmK/AumCGryenOi4OjERMu2IPVbsdSK4iO1KKCFE9ZEopzwNRnBYVQazV8XMReSMYup+
AtKiJ0ZLj+kzYZb/9QtBiMd9i4LHPW0dCdKC6XkggM4f9ccjW0KByYBYOg+tfF0W5jMDLSfwJzAX
y5bOyRPIGgmrULJgi10njXf9RL56iiYPAF6/xMDaBIgqshSfyFcM5N9WpoBRCFBwFEoXbgPN6zEr
dpgpIH+JF23A2IwwV87LERXs4dW1SBE1IOX7pJKCTv0dBVRfNsoPvfMvMU0eKTPvkBCuga0fKXno
ct1zPdlQuEaka/BJikCCOYpLDouY24XEI5E4EpOSoCwk9SgOE+EcEg8Sg1JdooAoHciXJTogGXjJ
SkuUtiTCZxApE2SD+Prksd8kIFD4cKlMmw/J+woWANgm9cCkU1FYcM3nMti7+Upmp60jwa/ek8Mc
Z6rbcsUiN7IHxCRTjTnDCHVAhJNR22F2yYDT+AZUzIQ6JahJKIOirZMNetyRvUGCYF5RAGsfoxaZ
iONMW574XJWkJRHGsdvbLIoABS4EzkYvj2wggbRuBroD3QhccCefihLR2YavAAwy1pCL+cLD14Eq
OknOjc7czg1GOVan5C0rosKtI3zFTPUn8nDNjASae+CRA/LWT6COCFoGxOlz4BbfknOWTR7Azjsi
aMBEgrIHD5yJ5ImSjseTsemxnFK4REgZ9I0cQE+Hn1Q1dRIWfphPKD9L/cLp01g/VIiY+oCZvZ4c
wRdufJCMJeMdnJk8iozG+Iqo75ZEibpEUclVIkn4tc7R7p0r2xFwmz5rZqfZnYxIR4mcbDGoPZuP
HvnBo70jQVF6BOgAPomYE18lhjfgp8TFeRxWIpzAxM2MhQgXyCrmpV+YN77IfVDp84DkCR6rgsuC
mfwMDE/3YcEXZJvgHsFaYb0dADzRfJuppFGkEQStuE8uTzWVaMTqWWys4EqMfkhoTAdwKDA5aXPo
DeU5lnC82B2E4SnSRE3raJfvLHvYOBuM5hsQJsmNkgiF0gKc3g0mCm+E4iNN0rBuD1OD1J3kfQ6k
1IAtNhENSWvaUkyIdMxazkI438/fzpBzdLuJVz/XH+hVibaJTKli9w886wNZJA4qS+bW5+q2fgmr
QQRyi4W0mxpUQTwKxBy0p2bDF+Y5x6nfJZMkCNDavr4K0rAOucKfNKvcmp7W35tuyvxKUgtEa4Qt
vIs29LIkYK144M64ZW5PhmzH6fO4ejohorFno0C7Z1KXRC0mmQ2lMrkxwcIeSF5dCJPQMOJviMdx
oOe25HsNwJYnPhfVvDsjWZCr9BWIwhujmVTZ2RO4I2BIGl0GusAiAd2xpJzGaPrcmHe1AQa97rM6
4mEKVo+FmzaSVQ8cIaF0nDLn6t7fxA4ADJCLZLM4WreQSp+KFX4bLOX5+1n2xXra4VVruLdGqLHh
haS7wGonVCRJrVCvz/A/RtgKAl3M4XTFnMAkthKRAezCggKkA44JVYUXb4DTxO2KuaxmjIof1OfY
B8F4iPfYLFI+f2P+r+2OFfRI09LL7AEoMh1gxckiPAgBRuIVgiOUqx3NxoDSqC1NjlEX2QZHkSM8
xpw8A9uvrdtQnnrClpJMp2wAAe1NfH09A2gEUkkDVWS1JjKWQH0tqs+dnT/vbO6SW5jA9F2jsY4w
vTddKsht7eCNAZT3YLm52AJ5keEKPbZMNqAJJBUgW/+FT3qicYtPWXK4AaCUYH3gr+GJZuI7fxSz
pWApwSLYqHkxyVGyNauIBVTpN11AB0J4oNCfspkkS3iYKa9ye9L+f8m/S1HGb+l31RgLB5xoZ+sq
PGm/p9/7phzsr3uTzF9J2fa9RIaknQxBmAp11Pm8n+ZHL2daG+HLlWRAzit96h31tLHqQGu6v1yO
8Tvd0U9hhpCralRooGz4J1GyMeiNe72jfuVJULbWumXKFAaii73NrACO78no/ZRRUeM16S0mxulU
c3gPp/7EtyfTSYAOeZ8MIphP7Ja1rWwmydV+Hbu79/EcnlifEr7TJFh636H3l6Kf35nG/n3lf5R3
VPVhczsVkFlo8JucD8Hw/0g7j+a2sW6L/iJUIYcpAjMpURKVJihJLSHnjF//FvRNLMllDV51le3u
tk0SBO4995y915YveuQVyjt87bR5ztTfqJDS8jd++eowsRAzDQ2dXF/yz5ev9o+hfqDU6ixMvXC3
d93CPuL1Kbe924FiZep9XB0fxZ1h79l/DBtUxFXsYpS/8dePrrvZ7ZwXYe1t/gM6dH88Pj8Tkbdl
et0dr7a08GioBxf6mZQhDOuuFxPVwVs/TVQInnd48B48J3c093b3suHhyCnNYm/Azb4PbY4Otmxf
NpB+lgil063jbNxfLvWnEuXnJ8duhneB2M9PPsUfn1xMFLWKO6610Wp2yAAQZkiWk+8CZ6k7Nto7
1jq/1u1/PyufqZFfX9Y04OjxgpoIf/I7LVGq1bZq8yC4LMmAR/MFwkGVeNHuyk/c7FiyIA4Miu07
uIGHh2UihoJ22rJuGQNUXMdQT5OxiLd/Ve58I+8tN9/Xd/ZdRBMZcKbrTrj7TOLDEzC6HMxOzwU7
UmY/7u/Zt8+avWQZPt5nNmQs4CBHje14cB7n1eg+Xy31ImkGr9WJrrp7d3ODsNYhxmlHp9Fr3OuF
8ARxCXoSVldbX8zT9ltv4ysbNxVu5dl+feXu+whICnFer97RLTSrtwedEZfhvUXOmuGhsT4AXaLa
HI/xDqW6G5OKmFBph94tZbstHiqE7OIGJM1/59/CoWTt5+Ly9Sp943kY5hjV49wEl2UlVr3QeS2w
WjPe2DJ0wDH52l9zhPDwQwOm5L8ghFmHd8Ry8FlXFCnhnfaWguTxgAdDHZtdf8dQmr8g2qFZLi4c
7x30lVwc4gUYBOhP6I0Swg7fG0KWX8375rm80nXSEJE2XzVrgOAIK4CH7QsnufjXnFmdwIZMtShw
0T0y/fG374nzP9ljgqFdvq6Xhrn+n3qdkJU2Ewa3Z5BQb/IWmdPCUEI+fVT5XcTPMpU17BsEIaTL
LWskg6nQXZ8Yh7qxXZ7z4y1NR7rVBdFHKJUu8ZH4EU8/Ep/jK0S82NpdtZmfxtilk4bll05sIzhk
xnHauhCZTaDXHSK7zOWGsLg35FV/P3uX2ItP/ekQI1JHYGj3HJM07pbKHXfvK1p8dPYoFt8McGcN
H5cwLHtw0VWS3XTQMUYzKxI5kJ5eyKtrbIu4BFr0yfVAAUJk7FV0S/tOpM97ah6Mux5c2PV4nbya
a6ooKA4O2X8yIafiM3XhufBAHcqWu2QVInl/Sdl+DXBxlJUUzDjvftm/lJ8mP24xmPs68drLJrYI
sf5YmUxoJFMuKcUhNRo70Z/CQrK7pLWRdWtcg4ugbjODY1QGEY3J5Oy2xpOP1at6MPM7/zFecjqf
E/2gFbXtF5usxiBnhVBSElsf3BrTC+F6Qv/LXqIu68OPle2Pt/3NEZb20UzOlDDcVYRW1tizho+U
1qv03J1D2Rk4PVCjMBZClkSEHHN1OHsIjSwny5z33ZBSJdyNO4uZ/+3IXkDrQws3FV80Qu1h04+7
9JKs6IrLJ4rE9t0CtEbA5G9kYOkv4JIvl/977m+UG+0g58p4Z5C7iDJ+V9NuRJZObGzwQp9iQidC
VKVnfvRuTobxGSsIn6xnxQvJP7xNeaZ5NpaB9rugkHm5QqeggtKjJuKUr5yaYy97xBvhU03dTnNp
Y32UubObzjRxt2Nu9/31TJ+YVBomTQvdIfACJMrc5d1VeFsBbmBIQODpzsApqa2ZJJdE5Z6tnQCs
fkl+xKUx8oS7ypkjNgdcVDCUQNctd8+BIR4B5TH+IHKZ9pXskQq4qXfKOVtpxPg9NxyPgw8yUaPW
4RQo4WyyVgTTrYx3+bDvVXs3PFDwW/+FRyyS5do0kEdylrgOGfG0l+IqcJX/EpcBzbCnkyy4u/0w
rGLLuVBgv8eBI2xJW1V9J1O2rWq3xlrNtv/eZKWfUkWT1GZRof4TRVP5zp4p+rY18lgc7zQCm8Eq
YePA37lmd1VEW5tcLARRZT8wYGLUVcNYXBfGLxv9XzSpvAdqK01bktfYXr8+xW0rRkTQxenBl8ud
LmlXaT85GZrTIUbhScQ6INVGHd3WHFwVYVLMMc2vdlQd/74Y8vJC359LFU0sFnuL3PPPnOs/lhPV
SsVpUAvh7iqlNRfYN8rpxrZZJt9K7+kz0dh0Wpa9e5Mc4Y/fvP3yX5YF0+TjQ58G6q7o3w8HeqJm
Td4BaOMeaBq8l/lHqoWOkD+XKZgkzVqrfbaaZxIOwvsU+y3wJam5iPIlQMYCyjiST7EsO0Udb2pC
VRNPrH5Zcv/2ZQFJVQl3oQY21c9onD+uUT77sjkkMZ4+FB/hjNX53dDfA+s9yUbHL8kam9btpNAj
4QBJ/nvUrLGX//JFfRIcvn5TFjkDKG91gvpU/TunzVCUrA7KQVpYhx0k0tvFSJxsZHGtBJ4kuZJ8
iPmJwYOIuoOf5szJO6yiJBBiBaepGqMNGveKsNMrR3wZlB2EXpXwEDgZMgQc9FyMsMl9Pfgf9bzv
LJZYt0QoQi4VhsMQETT75XFg2yluZ1eZb9stCt2JvV/z5NQuLbxvdWmb0U6JGKak/8nSplPWBlK/
fo0Yc4SksEitT/4HDTKoVi2h8S+WckC+KYQvMqCUyE5Ex/zIVQeaDLYqfs7JU3L75Eb2ImsflY6o
uQ0ZzqSaQBia1mW/sl67dRRt0GcF59zgU21qnFFEqCr2rGyjcKNUD+od9ozBRkZT0C8g6PZKgyUU
2IvW5nXEXNI4M6m9qQM3qqBRiWZ2B4RYydcBSAPOzv8F1zHNy0NKU5ydk+RgTKDSdfZfLm+LyIWM
F5/YgPUVsTfauDSA58v0Rp2RQql/nGm43emyjT8i9GCLdM0RYIF8YeZKBw1o2j1TeI1e/U0kuDJk
txGJX/Zk0kl4rotrk5fT7CpYK/ei6sztStUOAiUgcq+nYmVVNrv9+JIxwUTX9QQ5ZmFf8XK439VV
3buQXaY7QbrKngL+JoZAt/xRCm8IbZBiPnr2K+B6iEMuU+K0PQ6FrLPDaMNIPYWKhoFEB3LSOd0B
p0TpkBVeP4M4b0p7An+j2fOLlHshnYvpMnIwGD29IbiWxpIx2APdjsSpianfW7/w836u5BbpO3DX
VUKfVP07gSvWshm8Y5GeRPEs8UzA9Yyq5zJ7N3ln4vj+70dQ+gsfhGQhDVI/PGORVfN7ETNXzTTN
5nAnPs/xpZu3k4aogW6nf5xXUuYID826NnaktYq6gwS1cBS2dW4y4toUlgab9ULGeEiZQpq9urXo
g+rrlHgDBne65qZXw3qtj04FZwoF4YbSPV4hRCNOC4kW3LyN8kCQoKPfGmf9rcOgCfYse2w9gu3W
IgqV7FbtVwRiHCXVRSbCFowK1OM8hYLy4F/VVNCICgAdKAXulbCxUVrmuDtt1BWtK2wvBk+rO1wB
GGRsUV/OwerE/l28fJQOwoxVAvZ3Nb2y0BZPyIBnBhUSuBsOWoPdM9+4lM9pR1NduKdINvfU0Wpo
74gIUpz8/Bi/K6Pdw7W6h8tAz8n99/fzcyv73yoNwVZkM9O+9UeCbtAaUc3SUzE+k4kypmeZLOPg
0ui/FLN/6YsssEzNXNgeeB6+U3BKVZ/ifM7ag9I6s+RGJ/N+pIjlpLNJIpBWjjit0pN0CXfGL8XL
cod92wRMiaAIAr7AKlBDfK0bCDLLY0mUxoMguWD8pNntSrtTnIiAoHF5yP59ScmC+OUFv51ouQ5a
nfv1cAfCUbltA09e84nV4lrCyJopu4l5AexYcgdr52q5ArS3KTJhDYgGmeLvvXZTht7kqfdMjnSU
mqj50LO61kllquZGXj69+YONnvcxEylpyX52s2ItK6vsLA9bad9WXnPxjQM6Reve3yrVbk1tVEtO
D8qboCuVAhYXQILvITgiFFSLFYdW0NA73Gmii1F59Mr78GRyUzPknG7KtbZTaccfX/pnYoIBcYCF
yr0Lnlt7OlijU56b2V3odaFmeyzgfKUaM0/Xes5CVw5cvfG0/JrOC4xuWXCQNNUiUiYGSYM958hC
/mPW98GpsHacx+KBVu/rh/O44ICWVqwKmmSdWrb2JJHa+FFhMzE24jMkGxiFzC1pCzg+8OWDf8Mh
R7e8gsndK/ad1ZTfqSvEivC/9ujD3Rg4Oq0wOmIb2iYkq8/OLNARWmMxUu+QH26aJ4gqI67+FccG
h/NiNK1MKgHEUMP0IDNYeyg5LdkRZ+bC0X2n2p/vtXyF7Wya3PwxxJpkW0/TBsaC7yAn81/1/Jen
9q93GP1F0rSJ7dMps77e0k1PHFwfpO2hE4n0WUfhMe7Ognmui22qcBBk5BIiKuakH56Q+xORGZbv
ysCwXgduHt0PEQyROXX14pfaWPlZnJJsJ3HO5o2JhHx8W+6TggBbK2+Yn297mGYqZ1AUlTiaIxll
Jii9cfFyY46mCUNDJSau1EXTiJO7O6ihK4ZuhZ0bydgtZqLhrJITOTJLMeWrMvqlRv1sxX5fGGgG
KIZOEBWpTN+uYtJLU1AYUXswOLYwYVMw1WFMw/gAZoZQ+y3qKOsV6ehephV0tJ6tU3zb4cfxQRg+
VkfFhRfZAe6hSOITmiSww6b2tBqmFbfYcEtBAJ6NIYmHTNBcBbjOKH5jov1+ORv977r+67MsC/0f
9bZVibNQp2N3GDCyvKALmD0x3RnWWkdNkNqFvkrRb1xPOxV/WGAPrAKWa2ADATyf0qSpH1tYB7cT
tS+6nk2d2+MtaHIWS+qW0DMX2L25lm7FHV9rtCG1cUD1xi2ebrF5I7ittyGmjeRgfjC6xAtCg5Ic
iGbjMyhtlt7FuRdsUOL5oz+zubuMOVE7xNmK6vl1jlzfdLAgZ6wA5ODdtbCEUqYebovdaXIiZc2F
Hmj+LUaVxt+YA80bt92wVEnTlYnwX+ffEP8otvYcoTy30KNyKKW2MyDPPBkfYJBMuJWoSYTrUSM1
275Faqja+it6Z9PBNH+pNKfFzfrEhMB6SY4BfVQ8sLO2itrtPNnCRb+joQw9H5NOs8/Yl5mhPUGj
xA2OHUnYtS/FXcCAEt3FqqFBRkgBLoQdRaAFix59X8jp4wDeMKV4bZBPYEhctaZjtrw++EKUrp9V
cMhixCS1xnWNopFnBppyuAniVWGtBGlVPiOHeU75rZsP5NNMdF1+kJ7G3gstO3vY+8DwMQPgSRUd
BVnlIrD5bVf9S0uAUzj7prwEMOnq9221lnIzkgK/OJA643Sq9qibpVMquZcX1dMgEyJtYchG+9pH
q2JgtK+/jzQprUWYbiKFJYtcpqz2pfmXDfiz4//lWaBTAY5flDWVN6j8aBQIsNAG+Ln7sQXnlcYO
ZTD0quIxjxFIacEqHAxXWtWSPtvNi+43jqwJe81/UcZwVUCUJzFS8o8jCFHB3+mZF7I7WszsGy5p
oqZu7ZNdR+XelI7JGUqkCVwNInEsrTtp1ha0Wlkg3kheNY1eiHXTNfGdMCnb0NLXY90S/MKhI3Cn
gMOSQnZ8/rzkTI8EA1wJrHjwpG/rXvHKnoZzMRi2ISNsoY2Vy8VRr7pTVcJIs16aoV/lGSHfqJf1
EJpX6gYNiCD5RR1vBiE4N+JMzg/93IZgj7i1G27p6oqjVNok7hy158y6+3fx85lg+uPa6yS7GlRa
0Ae/FVuV34u5NXT6Kc1it+tTepEgvszXNEE6GoZrC7eVrqB2iYmCJ+06l1c5N+1yQSF79ciSIwKw
I2mdRk+tyLhq3uk+vib01VNTe1SwjtL7GwHRpY/rx8LrEz/NJSucVa4qMUWcWNliNHiReRFbjzDl
X5Za6ccOt/TBJM2wSLlTdUrZrytta4btNA0Z4j4OvsHZV3basEr1dSdsKhJLrIsG7H+4VlHx/dYR
/vW1v63yTW+MRgHjDz0UgQy7qNzP/S40d0PsKg0r4qGUz8GwTtFJqb9U0T+h/N8+97cmejAUkeQX
Lc5L1uaPRffTwG3WQFhyk9FVbY7CS4ujJrEluLrJOiwxqS0WieJOPHC21MEgsOMDYcCUt0oDp74o
qsvStkzWCb7y/n0n/sQ98n51i1rEMjjxYq/++j1J0xi0epAUN9p8qu9C5SJqTmS9EEQYDCueskTb
mdnm3y/609LNixrE7y3eeRUW/LfSv5gMiKJzmBxEBMpX+Uho+0eHira4xBw9I7zyQ4oiuIn31vCu
lDQfapaQ+7BVnVrRN762LRKJDfM5q89dRTMq3fHf2taE2h5tenV6r9ga//2mzR/nFd60ydhaoxsA
IlL79qZVPVE6dYiLA8fMKzoCrvJWHpD5zAyLYIby8+TVAM+WgX/PyU10OLqssQgy1lbPyx9Y4n6W
/wsx2BFOFjOx6NOAS+IY9IfFNZdgt1uYHDPeo/gUXHPiB5mxcCYWM6mJtaG65vhLQ//yUjIPQjTt
ghXgVz6wvdT5LWNC/9tjTGdSYTBEZrkqf0vFnOR+rgZZT09G7Y2ynd2roJNDCIfOIB59Jg9obgeX
Qtp6tF7nbfdiPfr31TsV6wBgA7iNufijaGFhwdvlmFuju/yj5CRSu6TGF4/tpr3NdqarX+m1y5yg
N51RXbFEm/9179KrdcO9j8NlBy0xfXmgZMiJqGeo4fbv0C2GQxm8/ftr/sviIRNSQD4uYTUWJ4dv
i4cgDkrToU04MEQMRncqvACJLMWgqtoCw692nQR7s2LwwQxTuf33q/9smitfX/3bwaCZ47lsxXE8
VLNXKnYxLD9Kxo4f494JNY/llHcVZNuqc3lH2vAxCk/M4vh1a9yV4rHWNU+EIDdhYwTYPMErpZvz
6xq73O1fdzBwoGxdpEtCqDc/18E/KukqGqI2zicA8KH72NXXLd1ZPDUmsXH9qhsIqV3XFG56cJ3T
PfgtqU77+TDy8gstmA7/khv/7Vsa+6RD7SCpN1RTOecKgXkYZygR5y1K1euIFWRNy7d6WbK6up2c
4gvBA7sSl7ajS3GBNbR1obVmWxMqROVI4pYCAf0QmyTlcIpz6S1C8IikcafBo/kIY6fWVzV+YkbI
sdc9+OkxJAQqhqrx26L8Y9jPXQDvgsKOp84UpW+fLm87KQnFwb9RecgvxU68HcFL8A80mKdf7rjf
XuvbhmWlci/oRazsJ/pySifx4A5uGVeuHutuilg0ZBIvFRYTucRrQnSpLMZNgMJaOpUwmTUCN+pj
ETI3QH02KJH7/3yD3x4JQRniuCtT6waC3CdhaXxIztG5fABrdSp3yZV5Sq6sa7aHQ4QZ4N+v/pf9
8ctX8dlj+OM+b/SyHGkUaDdsStkL7YNTu7OO6Wlys6tg9cuL/e27IBtch7MrMbH63IL+eDHIu5kU
1RHiFzI/YQ+ormnvgiv5ty7jcsm+P7x/vo78ddOv68ksarOoTgp9NVGQvWzs7VgoNv0gnIOO+X0X
6ptMDzgK0rKvzBuljddZFr5Pc7tLZ82wOUH6NdOGKdwS8fvLXvuD5sP9T/QWuj76Ngzwll3pj+sg
pmUYq74i74d5toMMpDL+fJkcs0JZ//uSy0sd+v1S/PlS33b12s+jfiLA8G6RmlXs1UBR+8Vib2+D
TymZdMrvTbt5ZHNKCaTElFFcDYuIdf+LMuxnMtHnp9aYwpkqtfP3UqzSxESS/bY56+2NSbZq6+iw
81OnKp2JBBdA4PG25UcyNnBX3Wv+SifBwKO4p9aUApfFgsXYmFY6mTDsETE9C4/ef8ZXGNjdiQEZ
Lh9B9SbcmM2mrb2wcovRyXEn0mQE2wc7gue+Y0h9R5Ucse3OW6FetQBnjI2crmSUyfXSfdKrcylu
04CgzhuxfbS0VZGtGrj1FLk4+y/6zb+/JvrsP78nmX7OEoVOEaZ+D7vqh3hos1ZoznxWc/KY+fEL
4S6AEB+6tKwVu8KHLfL+VnWwrgBhT6sALG28wZSHbEdnclQ6yejWT2FpY/7o73x5xY0cPDfYTiGk
lI6VrsSX+TV7DiyHP6W1Dv0ZmPCT5XFEzGZbJvIXw7n+GCr3dBOHCsfxbQT4lwFliGQudBrfkVMv
bzY9egZyJIfKzfyTgecu2o3TYQb9Rw0huZV8sMRdFK/FcV3AA6jpHW3ZeqyPxfYFipUmKXkb47Y2
vXZcd2xeit1bTvJIS6YS3OTR7Ow6g6NwJ1xMilCG6KzCws6YN111DsWjFm0tkF/pTayuI3Ot1Rwu
d7K+KbHKULqw1gfHJFtxATvmga09D3YWO8NZgAP0QM8Y8ZI2ujIULYZ01GbJBjlcuvIDr0pXE2bm
6cHoXxR9nwarnOdGXcyLMx3L0OGv0rEphhtav4P0y+b4l8OD/OVO+PbEJuRazaZeNmeRLIJDzOZ/
bExvLrYKjKz3gdYXeQzqgyjZWeOV1mkAePpfX65wSpYXwUBGHb0O4VVdXnT12NPT/+/f96r8l9WL
aYfC4d5CbclE5evqNVhDDrU96M7yOoE61nqCaQvCU2/i8LSz6Dp+6MaVdmqYTRyM1OX99UdRvBFT
/MLbwe4eOtljvmX9RwX677f2U3xKXjYXT1rUp6oMRf7rW1MryQf8P7Tnybitt92NxtzbSX2qykVU
p/6ydf+UN3x7uW9b90RbWezECAtufYMXQc3WaX1eKupwp5ilO7Tr5eQmuDMAC4n9tXH+/XnVv34V
yIyJ/eLr+NF9s4xCTrtRas7RRwcnHPhD52SDa71ZjwJYh3MwOqaArcY2YZftWRenewXnYnmXr3An
+aXd+k4fLHwTHreKde+tr5x2dhq4NpkbzvS8bNu8gYX3trSLX0niXpRGT8pd/1sf/qdKY7mYmspA
msYRmdjLCvnHpigkvqF2CvOqKPAPlcma5Mt3ATwY0pqlnu0Lo5vxWghkf7X0rYTybBXBJq4Zoop0
GbLiUFZK50oRo19H4RiVqQcFjpCsEVq2L+P8kIDPpxOUJYPFsOu5R2kQSSC/CgZRQ6jYYkI/gDoo
JQQiG+UVBaLvnyf0/nNaNm4hSe+D1NABt8wPtX8fANRFTPDVB38ujxoDi1nnihJ+JO6CENKlULjR
wCG4qw7//t6lT8nK122d+SkNzCVIRGOcutwYf1ysSFHGxhd0aV9l626AUVqdUxVXbUZKZS72dq0A
P2HY4iPTspR7uQRXpqbXfRCu6EsaPIEjTXkhdR8DdFtKabky44/WR59hcEHCfQezWSLLNbrp+uc0
fE5rbZ2ioSgYHBToPyrDCSIsZWzbEzbrOISPkl1a1uIsvU2EtZkGbksLSKgBlFmRM+Arn0XM6XQ8
w/wyjcB5fFJ0OfwaWytnL4e1XOq7FHbZrPHoVK5ZKk5l3qfd3qTDFOWOqLYex5OUGiC3WZfWsVQc
xXy6jQdeQJIcSnxPSSA/tPO2MeF/I9Ij9HtN3z0YxHu9J0Cev6MN1I0WJG6td15g3XDbOUI12bIF
fzavvYC3rcEbCabXQcU/XSCrjG8btXZL+lX0VcO4P5YzshLzV6HEUvl9+16JOrXIOpVZw7RPMegf
3+ugj2qmDr20nxifZhH3Oa21SrlrJupW0w7VS4k1pzRUjizv9cBsZfpldif9XFOWlHiSrZmFKZzS
vt1ac6ukRWv44BtI6YleTLO4MRlM+yWyhlLb67DzSJxSetkhnjaoPEZNfbgoRkcntn6bJP5lRTck
uvgWR2BdRbm71Ld/XJCo0otMHwouiLwjnyQSS0fHXATXjDdRcjhGUhQYv+WlGD/L5q8v+20jiRH1
plwb61h3DiF00No+5kMHaPB68Ah221kuhAOKstb9PJqPb8KtuQyngnfzPx/KGXcVA6CD2bnKPuTf
taN+JTnMdl57iGKQPVz2RviAAKMkhJ6EWDz4ByLKzmBA8tPpxdp1i8F1E3DyY215SR4rJPnkSEI6
hhVBCDKOkkUu98vC8vNzI89QJZmtXaH38Nkv++Nyy2Gi+EKi4bti+N0GIt2v8b4QtHUVy84oMkQK
vZFJtmICccrktWCQdKJyZsr7TUyH/t9vR/l5Ly5vB/zo0rLS9O+nU7XHhqQrgXauEPzDfhywcHeO
dKd2Vwnoj1vd8PK9OF0XCOXsAn0XpFbYthxeHUZuR9ntLQ96Sn2aGzu4UlNvZITypvXncVyZ4HDi
ffD6y1teyrOvT7ApWpLO2MPSTFSh36qjoO/6Juka6SxRGrO63Q4Mgncsx2XgNjAFjwqSy5OZbCa8
AFNsp74j3bxZmCuYXgBQqlfxfYzKEEvbG6NL/WpcK0/YIFHSir8pI5f38uO9MvOmQ87ZjPPo14er
qvWknDJZ3KvxbSscG5Jr9IgONclJK6ukKZuQhFnfd3QkJ2V6b8zmoR1rJpFAm9TIbkcX8Vpdoo7g
21BGcycWMcHQ7ASNW00jvyd35KnBgyAAcPz3hVb/eqFlFGwkWyHq/1zH/rhVS2WUVb8L5Ote0VGP
IMeONxnpGh9t6/kfkEnL5BAmL6RxuFAoLQGYAjpJYnTy0h3RLPpP8IzsNNl0Je0whpMQ9SVCW3G1
riYF+AHJSGuVeIh5nz0pTnKnYHrjUJI+xNpT96uu+WfPgnYfS5xkEKQl84V8/S5MaZxbMSyEY5et
JVgy4wBPsR5OEVv3DB8rFZfai3EiuB7xkqTPlXEzz2Q9EGVV1HcN2jrDdMlT/fdllv8yF+CN0Wpk
gsKdrSrfVmBpUOMmCwRQdqsatfqqwkuCvTJjKo+XLYfer26HG3Wd2PN/arNfYkmFq/56gI0hXVm4
+dEBMeJDTRC6SoIXzIU7K181rRP4jphfz82jdqtrqFJ3EVRatPYmWPKZdDiV3TbDvUvckeA2+Wvr
2yn+/swZ/a1pMHno9iARLbh2nIyYywaPEsMD9HQPnHtVFQxo967JN8YDRQ+E9OGeWm+2x4QJ/Ckp
HRnoVeygdlWf8j0U5Wcm2IwNaxImOySgDvXFHlV0JC+0U7g8IiyC9mMcPfqn4z1izvQ8bOWKlsqK
K59bHul3h+LNv+Nu0givbKGkAKZ2tWdeBjkRfWpV8vQNE6fAJa4B10C4Nv11bF6PFqiN+CApx4qw
Q1DDwBGrxPGHcwf00NH25rTucWjDgDFXFf5J0hG0Z/M/OXG79zRBj7/mscwVuJ/zgiaIyMMuSOzC
4pasNNW9YDT2hGxDjKZe2NLz6AVPlbGO+lPh5nvOB9IN1odNUu7awf7Q3gtt3dlvoNrih3SzC2Y3
QtXyGhpYh6N41V4a8S03HjQmneEe+fnsyFvonsMn5mGDaQliSrQ6UThlb7ktXn/2o3vbuIjUYbsK
ACZepZqZ7crikNjsRx8VBX6Chf5IH+fBR12S607xIORIr23Mt9N5oAS5ocZoKkJfRMg16rF7DWTH
5NpuOmFdQwYrHZWyu3DSNWN6qX6uXtHbpmRPvBc4tbalRswm2rec1eCX1einFkv5+pR8q5qmQNFF
PxfUM+Qlkl5EUMYWVu5LM3jquNavg8PgppsK7O5o17ssZ9gl8kRgJP/38/qXM+nXN/Jt/0nLSGuk
ShRhQwU2FZO/FEjK4GX8XARvVZkztyLlSak9wtsTa7ZN1Xel1v+tjvzL+iwhuGSKoqoMFj8HUX+s
z2mVj2bXcPSqC8mNkconVJEzSCcTOGei3Psdil/GXp2LBDZsnwQDNOTwW7rjXyZOyD4JJWS6h1RO
07+d0QUhb+N2TP1jodH27I4Ckc92/rpIMq45DEbHrHNnDjLXw7CWPqJrLUCms6P/H90GriY7yn8V
huvYVu7+/UX9fWH97FRICs1wvAlfV3zRtGpDIIzwhP/Bbm7kyxFn0pNyjRFrqRN08CQfWuWyfurn
QtwKbwyjOHGCfc9X6r22QZg44kqUVuMjYr/G6TB3kmD9VFy6iwExtTk3IAx1nsxwpTyEHPB30t58
wqpDKd9cSPjbjjeV6181K7PnIGGnhgsD0h6O7XWFVWE/QFFiFvri7wYPydgZATwM7ZDWYtjzLjQe
4qtibXFoXqtX1eEAj/VEEIQTXHykdBuwpRzLQKIENmk1jvGsvgXbCZQiZ1Esc7mD+WLvw0AZHjEi
jq+Jo9svAAQo5cDMHvFS+isy3BetNM7WXbounSddwWCJv0bdvDSrp2iwjfv2pO4j13qKIKj09/mp
47N4umiThcpRadq0DjKsAywUJycitvcuCXC3+DlbUY9fWZf0XuR/RSvMfGv0nA7yd6Ar6oqxLM6A
S7SqXoVtdpsf9RuoEW8hJB+IJztCqw44Ux06i4MDG6K3fc6Dx+CePhDj4mAB8fCUra3bULb7x+pD
5kouWDL8NgyzSSZ4wMLhRncCfMjRK677Ix9iK2FFBj0x2eZjcNdsPzhR3Hf27XxPtkJLspSy/bj4
V6TqoUONbELd7QD8QfeKBA+nZov1u/iloNWM5azzrUqUsFRj/Gf/t5Tvo9CwEgxVqVvtnNJCIpDR
3LPTIomK8yc1flA51yeHotgLtkrfVa1XAR4Kye31Sy0tTXwf1Bdia3JoG/gSH9Ri7eBpBCz5bjog
BBx2AGLih5z2++Ql4nYG2nmjTQ+64LV3V5LbXvUPEkC9aFewbaVbolQMrxIfs+cUYkN07sLHAAUM
vpl1J+NieRt7ydYe+Q89ex6n6OCKJBie/qD5r9bpqxs6MHYq7epqngZbBV8r2wZahIgw6tZTheXz
yPJIlbBO+b1W+pxwGBqmZ+SyobVVsCzIH4gktswr32TzkuNdWWI7GWKo9etiIcqXl2HLDAQvoJ/m
UgXBGGCOS1idU9kFROJrS/Lqmc4kHJnhOBWrLN33pO0Y9HGhR8cm3zBtXV2jgeG2sVcjXWbdRLMC
G7GGi8fdzq26NW+xBx+RoSUPJnaJ8P3FBFYrOEQUIdygtyeqdKsDxZvLHWY5C+4YrteKT7qhoGBu
QjMnDPa1ci2t4mV/pNlFaFZ4QvLAh7YOOS2tR5z8jyIqyZiS4UrtvR6iyHuePer9Vu+9hCyTaicS
XwaIG8/OcIOQxUgP1htIEHFd/Zev75OP8TEf1jVJVrNk+8FZhmTWHxY0W9K/SsKF/PH/ah+R43Y4
+hh0DkFwpUHJat718e6qcrR5D5nsYYD3fsu1M0S7y67jDhXuwjsX1OcePXa1S443AcGJ41oGOV6t
5WJFtZy+clD0hQ9+DPt3ObtR1PVAnA3trtyUnSR7HWtHk9YDoJviGZFnFtuJdQ4NJIEenqYkcgUK
w108ndFnLK5qaSvKbsD1gn11RpGG17br1m3zquZ3s4MkxEKJT9IvX/wjalTLs7CDc7Ejeyc5Tef9
H2fntRs5tm3ZLyJAb16DDG8V8nohZFL03vPr76Au0FCF1Ap0P1RVIk+eJEWzufZac47pAg5MKaTU
dAMiCDOeTuXqO2wdZzpS+XGrAGld0TOmSkzlGw5ZkGjziCNGbddImOS78eDz4C7VnUOa3WQC5nHo
FsnTkO78z2SN2Qlwy6yRVxVuAzgQhme71Uoixa3YdxZ32O7Jd4VejI5dQpWs291zyZYP4Qq009bJ
1HstgpRi/BvW3R17a4ikOvz+wikaOzecGtRaflQmd6GTWJuq5kd07Zqw6/x5FE4GjJbG3VSe0zYL
avHh2fU2rWtTJDbyoj9L5KmM6zrfhuMxzJamyboy670NfClDf8RrhbVrXNb4gzf9HBk1H+Qa/eu9
HqKMBA8/N3GNyaCGSWFo5xkI6/1z+xA9ueDEamFWE1h+S5dT4qDyIt8ztTPTG+4jvi6gYPqsZT3I
7J4GUn3mbssU+dC9eDdxDhyit7h2vMeGsKl1luxD7TaPtyNfhR1HH5CC5PLRB1vjLgCpVvI8gyWV
LtxikXc2vy4MaLPVgG1PWcopVC3po33RxfekcHx5X4d7kplnlYRT4J8Edh+RFHDN18kt909wJhwt
n6OKMeNBsgm9tf4N1SO28vB+uO0/63P7j29O+6Kxl91NkY7KSaWmXd87zS1/VbYj9YRZW+nthXGV
4q0LmfieW/Y9y96Ye49KtUmfTFbE9UhIASJRYgc74anSDbsmYEHcalAF6EzRbjKBVYHE4F2SHZNd
00aVGNZuonGnsPkiM/muNbbN2iWInlnhfLJdbDtj8Xed9NVy+vH5waOG65jsbPVLKvOtjhTiyChk
Paru0dmiHGdLIJNbiHcIDH5+473W74g4NIa6aF8ZEi958AGKi/+KG+oLABEEarFl2bKEI9PisSdO
bbDp4ovHx/cktnHxhw9yvZyGkzduNY/WE7MEZHUPXQOEXMNCSx/OSYjntjf0a2xlTejs3z+k9LPv
a0rUyZbK5EymcXTRb0yFwijcNPTO2xfsDvdatSWDbVLvaJMhv8J9c+2I8m9f9QlRw5RM1+G1/Lf6
tMqgNcYskbaG8pBGUIMbSq7ugR4fNn2k9oWdVaiOpMwZBnya+pXtgfVLp1H6QuT87/GVi3FPaRaq
n7ejfwAU+c6o80j95ING3tFt//QeCPp9ggiHGICs1tmIhn5TzFBr716sxfQffCG504JsMzd3Plzq
8SzfGi/mEbovdSUPrl1gzJsR27ecoB8jdSRBgPt6NgkQm6eG7AecC9AejE1I6keKNxDZ4QMLjaPP
ebVm6A+L7WESBqJRd8rXFKdTuXx9jGdTkv1KxjCAH/DaXfml4fmfq3IhV1XK1CuNoAtvhC2FUnxH
qRAhJUZP69ArzLJZQQ9kw4ZJfMTXXrz9/Riqvz6HPISGNe3cdP0L4vDtZZN7TfBlS/IP5UI1bPeF
DGHIDCUFr/9RnJ+snbHGy+LagN+P+l6Ek0ko+BzxAHAdRroz5PALujgAWUgOVd65ocUDFE5gd+JZ
3iskvAD5nYbAdM6Z/hyUxla1BXJAW7CXva1sdujiZ7I9LqozPj2W0HV5jI+eB5hF/geBz/FWAi15
39YIR/mQFrCKh5l1DM7CU0gLuLTHtYu6+B6fxzJ5HTkppHEQEtbNTcaGQoVZ25OvREgwoVVIt/Fz
si+YTFq5E8P8AhmOYUwA/Io7BHbd8Ek+6YN6Hz+PDof0cZgW9wm7+2GO1wEyKmBdiChOuMTrf4xe
dYJIfTu/jY+uQ6zAsoQfU95iRbHVacZKS4bYEJv9pkPMATxH81Z8V9/1p+DD2iiEmxA0M5sifYIb
n2eXfhKGGdt9jhj4AKgVcHnPp9AP6z4c17SHvbW7IGnkTUT6ncyIBATBDgmjm82kgwLDXb7rnkTc
IOglya6r5/05fEgf0PqIJLpUJ9Ex30O6N0hyiykyc8pow8Yd3PXzYVeeCXvbDKS3qPTTM+JGGG+m
23KuTXg3lk2+NtTAqPide5dSuHOkeeDgEcf4xHcyvZm8tbA5Z4BsUn44g0y8dA4N9pGNFda0FSDX
Y34P/dXp1khAz5DS76J2Zr4TSh6emzt5cUL7fAt22F8B6iKJs8apSH4C5Hv+XDkX7jv8eeOcLth2
mL2ONk8Qua6vJfMTPPpUDsWdMNrBs77CXBHhgsECA4V3JkEFAVcYsiW7PYyUZIB3j+F+QtEQQ7cJ
HAy3J/A6J+UW3Uy34V3s3+EzrqOzDrBQk2bZA7zpSSQNXI/m25IvYn5vdTzc5iFwxNnzCCNEJPyO
7JqjLCFv9yRo6Prb8MgWAgw2l+Ykh1OxIc3p/nFq2RXBFe2NX9Z4cDfgOixNxn59scZ2vqXUbe5X
e0v9qIVyVxXc6zJfDO1b4rM9Nk8G8SuZKjpWekyGF8k8+rIMalM76SE8ylxI9kZA+I/U3miesdAj
YyXaaZKDF1CO8vhaAMoZI4r4qNzKTAajDvCvZwFbKT6ydFPT3JEjLB7trhrx+xD7hdFWbskYS7lz
uQ6Zw2e4Gp5a3JxuwZoAFW7qDxlC4+QJ0EKesyomNhA0vZftPYlYLsXdlHRkGzzanso+O0lvW23Y
tMbgFCpMVBUhCuKyoOVtjpO1HiinrDZXMnrZTn+roMDELnBFGri4cB4yuSPebrTFity15LXu/rns
b/poplJ1Io108pFcCWWfC8q8KfxFmZbs53CSloZNz35mjjxUiAeiApJmtI5HTOiYmwWY1b3cYfkr
Fh79X10wN4Yo2OXkOjPpg0aPUolDLMqXfdzatYr3PBjmXUKSlcEfE1qnHMntklpgxcO6N4Ed1NbW
J6GtqJwQvE8rvBt41iddQ6s7nhS+ueLz5HRR1i0H8Wnwxam1kEuXTsy5i5WzNEBF1GkvRdpBxk1b
6IAkOtT9gXc0q87++2MiXXv6Lr5lfTN2Re3lzT7nreKLxeJxR0Fm7VlW5nI3C4SZ+E4zRgVesURn
/Pfh/7fBeFk4WibReibdR/iJF4OLxDSVPs7Nds+aaz8Vc+dhG9pbmhczHDKOvtcAyfaL5GEk+5RQ
ReKAziTj7fZ7egYTma2zwbeDMmd1f1BmTmPTzp5tt/Wis2+U2fbjYfvgbB1ab3Nnu4UzCv/7i+f2
9LTd9ounwU53raPN9ga/DQNw/7TnH7LkZ8Qf24V9Zt9nT2lhJQi3KXG3WzQOuEyka/TS8hnIxDnV
xryePRb8Gb4bp+XjGkPFaTlBgGlWzYg6ktdnEAXGfL5+f584xpMpOZ69T1lnVK7ECo+H4j1fySRB
4WPDkvHO4HbdIbydHwDj8O9qzS8OJcvn/HCwV7eIYhzB6WhoTGEKAzsBtiSzrbeYrt7f9+iX+aPK
sEuWp/UJQsvFHYp9takyRWHPQZxNM0+iuVYQor4cIKX8faQvI8fFw4C/j4ksPE3N0L5Ebd8Km0ow
5WwMLOlUA00niek1LfYjyT791tQW9Hb6HdJ5NEQBqwSSUPZOsbhSECNqKYz2ob5yPj+BGEzIMdog
dFKmQbExvTzfzqcNsygQU5U0y8RJocqOc0gAWr3EApHeWeBimBIvzWfxAzKf4VC2rMRTv0W0JTFH
MGbIAD3ybPpD+6kHM8K/Bia3cwtnKb2QbjVaD3gSeiAj0WrVLiq0/dHcfb1yTX8p4TUkzIqmqHQH
Ff1i1FBqcEkVV9du8qcCAm+ynRLjFToDFOs9aTp75eATkfsILEU8Ku68fKDnNTlV/bkMJwBZ6JV3
/idrUTG/n5Fx8cHTkyLTrKzJD3pyKC36OG3gjGptuzqfk2r8BI6UNp9pOTwE0gNUJ9bbF39Qb2Bd
eN0AskrQD201XJmhKr885xpWG31SvSPSsy52dwlO0yjXBoNETIpFvXfi2s7uu4bhnfHmF2tLcGjr
GOrefaapPm7bbIUHVet3CqP1u3ickMAyNEHtpGnOSExJgUDpw59aEjCUEPh9KCcMokJ15cR/W8Jx
z+LjnEoIVBgX11Orgs5MGsW4QRzmAgtAlDBPGTvsFJzhW9ORn/mGQ/+J1F17I1w5+i8TcRZv6hb0
gFy8S7xBpkgSY+eG9PXmLKifMaMqhGVMjgb/pY8OnXZlS/r7T8tNmpydoAAuITX9ECJBETvAzJ0T
Fsd03MrJxuon1ywSASzy4UTykfp7+nJZnjlCjRLNnWhuf79YX2Lvi8VKw5SGelQCVGJdrotFYJZY
nHD/aO8NeZseM562dHqIhG/9G51pElwe2Jwr+dxigm7jUG6JAXLt0rcjIEkjHCa7yhz6V80ElGTm
7EP8Um3ZtbX1Kn6RyfuCaWy08ysnrv4sODVNpkcznbdKP+O/q5pfS2bb5Wgyeh+DPMAtifYFO1b1
HExaNncjVMjED2lE5YOEWsnuCsw4/jykMQfRBMopzTxBtOtm0fNB7tWnipanZj1WcJeiW6EOFnUf
bpqKF4C6CgHgqwH1ZJd8CATVDbskXSv6Dp13pV95GH8xvpoajyPSKENCpnHpFERGmKq+FgfnJJkj
sVUkQniQSpJu+6h9MJxmR8kKXllIIQEcrCRxBpwFMEtGV2xGDF+7QcV0R7BetLZIFXHniM7ddz2d
Sf3ECZgDxngpTuMDzcu/b8pPiz5vMBRibGwTj8O6rIOs1BxlLTV5Y+guNz1hDOW4lDKsdAp8xQgS
Ysh/46Uo4iojtlFl/5zeGDUM58GjxIZdQbA1WtQrJ/ZjrjSdl6lNGilGtOKlsMQMfGEcVNc79MVN
A0GsJYPTUc013I8xXP59EbRrB7v4VklqpwyCoUUHhh5g6fWbkEif4TXaZjfWNn+WnH7X3o13yk55
NE/5m39Lo5pEw6W8nna7wTp7ej8R/LDOV1NDcIogKY7m1t1OQVVI9P5NjPF6Xy9RTW/ccwIKNb0X
32KyTP7+QX4KIv971S5XRaFMLW/655Dme4w0svCouEsuX54vsxJPNdje9Iqf6qeJ6OuY4DslQ1Ot
H9xHQRAKqY45ptffyx3pgsR8yjei/Kz4w1ziK2SkjQN7xsVt4/Vz4W2g2KceMYnIQAUE0iBR5qaF
Nz2lh6Kmey05F+laj26uXJwf68/FiV5UVUJnaWwFedS5OAEJyhP1IODjtfdZsr2SCVZJ75clE1G+
hJIqHBsnbq5crq/a7T/Lt2bh+saBYFCMAEu/2Pg0/PSWn8jSLioeCkyjbv/Su/d1waJVsSv0cEf4
LNMgL2R8fi6Y+yiBVIDIjrhyBK58fiqCk1pxkSnRfLRuwg5YSMROlj/V7rSqQQ0FQanic5yQwFOB
1g6Je9AGW8jS4+iSwOqT1BPsBf0+hrIy9o09rwa8oXwH8iy8DQfmI+lnlez10tw3zkACBCO7iZyK
4CgiUlAU943R20KzTLubEmBNzc7U0yDgFMq5j8hrMwkSROCoERST4LuCo66jW7SGJ8nVdjIruDiy
Uo77UVp5+sMYPvx9r38+lJDKgBygmZMBMJji9Cx8q6CDQq6lsJQJSnVBYTNdlo6iwFCluHWtYVnk
wiHruMMCLvJoryPrr0bEYn56m1SDrYod2nXSV+NJ8seiXbOLDxM8B4uqhMeC8Tcyrq3EP7Uo0ylb
nC+PB8aZr5X62ylXRhYMZsjuu682PsIuf24Ni2pAkM4ge+HL5I7aQKy5t6q5CLiu7w1hBQK0xA0k
nwiBEzUYpWO1G807I/OhN3lOhFf770v7Y628OM2Lr3gblXVr6Il2SIiIy+atspKCdUVsOZnC6unv
Y/16GzECM/RAg6rhAPnvbXS1qFP6vBoOxIRRpHxGBIbltsaOOZktLFLJ3zy2wJOgJNwQMMqQFl5A
uvHJIJKunIs6lbMXLy4gABn8gWbJUGMuXtzWDWU30LT2MFBxFba7Dhd80mfKW4G4YGCqED6FH8Ib
epZ7YW8eu8XwwbT/HezvmWjKguUNB/OUdVGtPFoGRMDcWyfh7tr9+VEYc39kcFUi9EZ4DZePUWSJ
Q5GkoobC/MTKnwSrgNlY25y7/rFOmFDSCr5yl369Mt8OefFIoLRlWBSEJrE4XsqivkpibDgLSIw5
zC5jZbhz3T2nzSJiRtEntyZNa54c7S1ubyp17V2pxn7WNFwCla+RKasTs9C4+JyPitAFXhcRD1Ws
DCE5UV0serVahMhEJpFHLhEJVcx9SF1011qZtqJYLyV8I5UZOS6sztyX6K9f20L82OlN58X7jXND
Z175te3/9oZ3YZ5JiKqNgwVPtryJiE1BuVHOrfhGSlbYYzRCoNQ56gCVFChE34QH6TuvufIk/5Qj
XpyH8t+3arBiijvOEOfUNiLrl1LZ31XWjhFIeBqZgBCKHsxKbRsYq0yfb8ZuPY7LDliLslItJ+6v
1F//lxNiFykidmNHd7EF7lOlE/OkHQ7+OoWu+hSdw7vmod/VJ7S7NMHimXcKTkggEtQrS1rGs2so
mJ9QoumaKKqhs5vkHl1C6Ya+LquyHoxDTLqatAGeIyfrgNxZBd5bSLcX63BgsOcje3juInfxjNkI
00RZmc16FN/MENHaOe52DQPG4SREK7NaTyCnlrT15HNInkP3MTKXgbDSo0UVoP5daOk57+4k49rH
T/5lpZrUjOD1WANM8eL5F7K8lcqiLg4kJzkviKlWlM7zbt/Pdp6trxh3nnP7ninO4h6l07W3b3p6
LtfJ70e/uJlB5icY0Iz4gNQbbecHEM+3irBIQByfNAQ8pIbV9W2x/Ov38/txL1ahVBEFxewy+SBs
v2YyqO1I9vvsPpUnNON3uh1tlUfd1p5AIGcIr3bZOUgmpDu+HfQuROSF7qxcG+8wMlcVckn/jpwy
SyI9wjszZ0bQ9zkMsyflfSSSMz/BlErgz5JymdCI2RJBUc3qnXtj7iev+RPhoO6GTZNq834xkkS+
lMHN6/bhIpgzI1ygQaPHTTyOtaiWDNPX9BwruyUie9JLe8Rm53MEkpvyIbtDz9GRrtDY5SusOoiw
EwmMSRW6dtLolH20ZiQGnVNaertqQsmUw7z99F/beSU7xg1qsQV/RbRmwtgiSyL/g5vvP4hPgeyg
a0IjI8/y1xTj+EEjHjn7wLZBjlT0Yd3wykHXfYrh8BBE5zsNyXrum2L7W/i6M4BA7Hh4iiDMIzB8
hWSMQ5D5uWQzBvzktzbVEaKCk60f3aNAPGNOLLPn0BHcMARuCTJL7/Chu8RC9M9Yxh47dBhM00pv
3r+bRNuOR8uh5lpPg7eExF4YangxzG03s5utf2Ul+vqI/3h4MTPgmeUFokD/79Koy2Eth2UxHpiv
r9/MdWRTxNqfEEavfDR/CidZcDRykpB26CL8qYvXpK6tRA/iUDt0xu1DUO0EYN3YAFA5enuV6SO7
I0SVqWJr5VIcXmIhcgpz1go0gtvHbthX+rbRHCy6BtKxWF0JqBmj/kk3IGS2e8kK5h3t3i689eJ3
E2ic8c/NZexxL3K9l5i4tnyfV4M0qyuiHjvuB7nVyB4w8svMQJJt1tEIJ+qAEExv04y3o7nMEEqV
wXYgCAbHjku/iOkYLpmR/Zw2U8mWSIxneVwkIqiYHVoYcniZ1kMqnNXCLgZlzS6BkGHvWkn6o9f8
dS11i4p/uqCXItSRhV0pQxfXXTkvNMRfwh44X1vcycWHNC4s610Zd7r2qLbPCTZ4AEGmRn7wGjJa
F5+a9GzI6zDaqAhq5V3QrdpkH4EmiJZ5ggL8RRr/NWpr61yOimWsBIGM7Wwr6YwjyJ6Xpt+ZyQRp
aAuJ19RF8EYkNcCoejtUt3w3UR3DstVSBIQrP9sRwiAP61x2GsPJwhW1UC5uDfVU6YR77xRjmadH
VdgpiGYJxy0QRB89kmTDhSQv0HoF5g32PNvsh5k+nKkQ+hyZprxd9e2e/3NW/z93FabLO/VgFIh9
yD4uKl8lBNodelzeKvtHxVKFp0GsHFF6bJNbMXkSEjQ4EE3/rip/Qi8ujjp95b5VS6HSqbkV1s0B
nX1eAjZjqIm8cOIXJeO6+CxeLdS8cII38PQR9zJ/xb2FTRkH2tIXD1X+aSQLXwKlhlNFhljjgYif
qf2h6xdW+qDqKwPZNThRoLPSumqfQstR0LRGy3FYuskePp4XLGT0wobjygDJFwrr/rVJqPyjLfH1
c7LgTMN4FTTuf39OL/VUtQx19ZBQVQwEU1SQTvR+VgyO4r5LErrituMFIhxZImfdI6SEr4kZb9nf
2q75z4O5kYRECmDUz7XHUXppo4e6cczkWgPl56ji4lQv1iy3lYTRY9ZzAEtjwQIb7VjZiSiQynIP
O5bKH0+JNklTFpKBivNgeFtq3QBQtFGBH3jC6KWKy7ZY8Xj7xpq/RlMOvCBw1Uf5ViWZLltRasIn
dJMFv0+FFJrL3HvNyR0K7i2a3sOhxIbksbUSxhNFmRg7xNTw1/Teh6tuZZJbLOlfWG9KPr/jvEQr
NbzlzYJfeGip1YJWiIZGc64Ze8iRqnu2wOUp8pGNiqQtYmKFjVv/TUbv0u1ba1GkDtNH/kctdUz1
FKAZJvTa2/I7VnUuR7xqLGzBwlJWorfJEUYJ+MHj1zY7DcOB9UTMjpJ5iDPKhJWikViTzfkRqanl
ccePiz6zUBdZ9pDT947IWVXX6Qg/GzPUkrXU+uejCRgdmJhiuBvlO5UZJCepkVZe3DXWUlA2bBX6
aDv6/F177718Ma9hR34qvy5u/EVtZVh5aRWqJG9F49CqZxo/SavMmoAoSo2trGVn/qFWbnLQKeoE
l9avdM3030rarymwpCsgwb52EN8WA9FI21hFEo8M/q1jBRgRMGjwZWocgRred6M/VFNdjUpEAZpL
Vg8LFR3k6T/9qDgpyDjSNS0dt+Cnz6cMvZeJ8ospjsLe3SJpNzfRpxMTY+IPOzfsc0w+pRmO0fAx
6SX71I5rUxXvgIb61QElpBJwIBMmI2ZSmRhYUPUe38wxAFHOuJA7OOBhG/tVjbI50YgaLZ6CcV+w
nI0nX2BYO9y4b2J3rfqf1ovLEub7pbpYNy0xycVBGOStVd702r2OKUirmNez3Qvua3eCskxE1NLG
y08G352fkdUNeX+m2GqvOLn54gVU7sau8RMgY36CYmlA/9+AYZJInEiRKIfCtcJrar7+OGueoCmz
ZhobX6yClqQMoqsr5sFHimLcG60FgHCKgFim2pFPjTpITiWzVuBI02ds+2eNdj96/wLp2vSdouG3
c4FAhp1FYpajXVxBMXKjWpT08oA1o36X3sl8v5uS+Tob/tN8sMnQIiRWWBG55URzgkbtjvwy/CsA
sbOb5j48CjgkpJW/cEFpvRmzozePEZfev4n0roSVNhvmxtaD0y85InEsaJO3kycwIARaQ/ixvDOX
cOsZYU1Z0VMeGyoURCHJkt5Nu83249Zc96t2ZTo9wD+sVf2quXefeabKR2+vgw8g0OcZIRbbmFtk
7Alx1f1c23eO6EzCD1ibO59KX3TgO7114sxnn4IXCiA4BlB7fEBe5yj+yn0jcwKFQ3mTHNMNnlay
T6NbmqP2lJs8JSLjSIApZNrhjms1hao2s0+ks+hCjJNB2vcUlGyRRWeeoXE/djMBTN2UCS44/o26
IkX1vsgcoIJ/1w5fZfqPpwnEKh0FtvP/mzjybbnwel0sXF/PD8Er5IXTm2B3J1WZaRgDZCfe0ITr
Hqm9rkw4f92CQuf4P4e9aKzQ3EWGVSTFgdRTFvo77B47CcfZM62eyj4Rr8fYYYEmQzNtxU6+lDS8
hPiBkNJAOnE+/r4ODIV/eZQNTON44CdByRdD4duFEPNealQRwKESDnMd+Vk1gGpITbuKb3UVlWFE
kziTyXDMcQj2JC0Qj2KckvB5sA5xeBCxq2kIVQsFKL286RhJuqRVFAafX8GpK8J5/BSPEM/YNhlR
jWXUBHyfreHRxGU/TgWaThIgqpRs/LQ0WBkm0mH5mDFzUaxPL/aouUVHTiR0FswkCkwOfOFyNK01
GWt6R9Zw9ZxKBCTWPXj8uVXeEuW5bHflNKOpBM022h6PFf5s1dXspvyQGHYHylmj+xdGjx7rlt+r
TmW+5+lWx1qKFSr29gOqYOMxUnW7EUsSdt4M91CjSkSNSNfiwbcO7LXsMOidrCSekFXU7R4rQqLy
7iGIHwLdCfv3ZsBLrj/q2TKG3ZATBs0FKnAlKc+ado5QD6m+u5fEggZs6FRwNr0iXOqlvhZNb800
dqdon1774oPCiirT7lI7iYxFgOmslU+RSTDCEDlWGdkti3RdrV0YXl6SLAXdnZGVMkvSwh6Tx4zN
33TpNMBMaX2TWkex2lXY3G+CGgcmHPgyf2pj0U6EBExbMxf13h4DzU5VoqOS49DqS9BA87RkW2je
BWM0Z4mP34cRpBu64rhEjSk+jfwQNHsxUIabMkZpyRZ9QBFvFQc37446KqkYEWKGVMqNdu5TPr5q
xYMI8c3H/obRpHtN/FPaYIukmMNX3zp5vg5VwpEkO5XwVlqxUwTLDH6EmD2nPmrv0cmis0vdn2k0
HQqW0QQIuGo+pvmHAvcsurdEeqTk9EFUCWInVO8qYSVBwkNNZN4p8appyM+lsgrqVaWuomEnRazg
EZNrNmrFWmw2QeV0+bPqW3PYFELtLUTlfqjnCuGWJa6ssoTwT2rfrplQIv5NFrILGcKlytzIJOyB
oEJRX0o+xAvG46pIbhKDRJ/mkrzUjU2T3oFxByU62pHBtRxeB+NtVPFmtt6+0KWDF0PPSR517Lyf
ZXJb1Su/u9ebZVYcWzUjkOscVc9C9uH7/7TytaTD2BfQ8ABUjnx8iCEUYuIyli4K0PbcGfjZcOKh
KsdtmlusQ2IDm44cS2JOyqOuLC2E4ArBJelnSuq9eZrkqJqwisS95n3K1psGrbklQ1aa5+19L0/o
CHW4TdN3odlX44pOllaLdl6thXqvj7bK9KnamepyDD6m3bBIdkXdrv5eyn5dyOiVQJWbWvuXmVSF
EAh53taMNbTbIdrSd82ZMMfIlO+C4O7vY0m/VZsEM7NkEkaFCHEqVr6tmkGbIDlqPXMrVHOIoIAD
/BnAxIHopwcf200yr+oNuQaQJq9Vb7/NUr4f+qIOigK1s+LeNbajhhLTJKbBFKz9gE/YzB71yl2L
Ef1weOphc6jh/ZskknjYpXMtwPNQBYGNnHBrljeesXHV498X5md0C/sAboEGIFoxJPFrL/vtwhR9
UVaU3PpExLbcl6D+l6WgeUus1tOclbDUmMlFuZY9bNrDfWzukZaQL7BjEstwOvPfk/IAJMYpknez
NGcWpr7SyrZ6e1tgtY9UChYqoFh40Atig4xgXgL4MMlU+PsH+anm4gehWp8wydZXjvp/73ADmqzs
NN9iVto7eetujWouldXUqI3yzz5l+EqPOJVxKsxU8G6BYq4kQWSR8Y+FcOV5++3Z/n4yU4fg21X1
U8/MzIBW4Jjt/RAmW1yRJ7bw8mNLz0K9JoT49XDMxZDsSeDElMvy1uzi2tS5ifivyS6sSgTlIMUW
AelpnvLy95U2ppO/KMXIA5XA7JPqBZDu4oerO8UEl6UYB7+Z8+JK4U5RztHsIRrO6EKVRVGcaBp4
1m7wnpigCOw5eM98bIj6LgWumySkuuDaUO4JMWACk2sffn7Usg1jZ21YBd02zx6KGDtycuyatdjN
RXPnYRDVVXfmo+ceFRItZAKlLBV5HgYyjfJ0iq9BKP9PbBadeUfrQMJjUUBwzYLHDiwewx8YjUl1
V7YvorYS8J/K/XE096Fn2KO5Y79dVEwS2bODOMsiiznPNk2FWWE9+8KVte+XkS4KBplUJJpvinaJ
f5XCYGj9rCeP2ztP4A6J2EekHwDm2Qr1GZO5a5PKX1YhaGqsfxwNWNVXb+7bE6lFQSQXYu3vAKvF
/cnACeoPGwUOTxO8EpXMtwQftSpfaeTCCf3laWGLL1EFkrmkflXY3w7cx0NqCZWhH8RhXZI87S1H
uiYkrBxMIgXUpREtwvw5Kz60ghFzgwANcsxkfI5u+YOadW/Rcynf6KSiOgktAh2rZSrdx+KNAOHH
3KS4kr2lpyd2MbzU5Bw3GN75ewqP3G/xBl6b4G7T8cyBGQHSeApLxa61eaAvgHsTl5SXpMWe6R1l
MOq1jxjyq3+u5d00JqzKt860jaktQMHxRrcoCucqG65+S0fMFx1aY0qybvKb3Dyoec56TbIp4TOd
8lAQ5j6uZFqU6h0jcno9PM+i8aB2FODpRxYQg4j+Qf7UmDb5tJFAD57UaZiGgarERjP9vgspPSlv
ZMTNNKZq3HUVgqDdwKzngEO7q/DnTT1oFHS0jWthBVehlT9hLFOCETRoiYtCenXJOpROjbf1rVOW
3Iz4rotb/t3GoOWPQnqNVzm1jy9XCMlAf4gCkeayerFrKgq1EdQhCo407C0sR1W6KYmBY0XqGqCl
wyvnIYfHJr3ylP/2NaOiUIgbJEFbInDwv+uuViRyMKL930bVm9HU655dBtNLJzU34A2siG78m5i+
ycKtph/dgDFW8pZQfVbWe+HFjpi4toBzONLOUrSJVJ7C8s7UVkmyV5tFayyL5tSDlve2kTK3qkUe
On+vrT8DE6EM0ithcdCIU0OY8t8fIG3iKqNjL2yhqI1EQZveoS23jPMhDZFq/BjC04xJz8EhkC+3
uMr+P47PJ9RkUsaE4IeWrS3awIOhYx54G9XxyDo+hPXSAGIQnnh2teZ+CO/19zDcWHjBKpIVVa28
umb88vh8P4mLz1mdpEMi4SY6uPtu7q1QBJ/jrXrsHBiMzda4+/tn/uXjSZcexDFyfYrDr8Li2wIV
1ylxEKVobrNkOzYbKWFKFh4k+aZI7jNml38f7afYe0pCQBYhWYZuTS/If+9wmMeqZ8ljeRCZK5tL
ugpegDJ61vOaRKvkNb+bslf6tVEshYN2Jr6X0Lz0ERrDcbQHRrMp2UMA1ua4OJnF1vv2Hhfm7bgn
6RCEGH0Y7Yq65LcLpCA+og0CIxKw0n/PmCAwsR1FmY9VT0RyZafWTUefKKD1lc6vAkm1X0Z/5vfD
XbwCQ9aA47Q6nBnamxYT2xre5MkukhGS5MC1hlmr75qK7Wx1FJUXs3/Jim2VajdC3s468absE0x7
vCLgj4sxXQyNMjNdALiUYSGZGpkiMuxE9B9hB5aGuYis32JvFGZrSUV+BzqykjGg5sSdS9W86/JV
23pzvewXrqs6aQUlTWUD9aS3EvF6tGFpbBhoM11S0ouqXTCFtrP6yRePBfnceX1NDvbrGkFfCE0h
k9FpwPTf+9Gpni4jANUOoK7muYkWHsDWcJdIxzh+8calIAOAZitjlQ8h+Le0/BQKEpDcxd9P8k/3
DU/yt/O4LCmsTNNcP4mDoyY9xKNu/w9n59WcONpu0V+kKuVwq4BAZDBON5SjUEYo8+vPkufi68au
dtWZnpme6XZbIF694Xn2XtvMUfYox0eK+nQPr951EF3hiEP2Yk3auLd7E6dmdAjjwT1HwTHbgA42
YIYcjV8mkJ92V3++sJv5ox3k2mhaNVuE8QNWMz33pO7eUAP5uOR82Zm/ddF+2lv9eb2b5S5k44NO
O8kWeeOTvUraGSE1c8WgFOII3bbAvdoW+S8TifHjc0JwE7BUjSP0bYs8z7ULfS8cTEX6OW5wzfGf
fA6+v2pe2D1pChIn49WQPylREOkotsQ/tssyuVdKv7jC6fdQyoJituQ1QuQWz8L1gXMDeqYOGIZc
2pXi0D87GXyK8/4yr8RPmmpyO6fzxQZGEJc0q0xrLZSv6KH6xHJUw78WnnnaIZaKMcifR8HbMZuz
HWEvQvdPQHggoW9YNgMWiNKnn97RfkZenPg0xAdtaRRLdok0/xTlAb0yqV25MGuaXw7lX7L52x0K
uwQVK4LFinurT4v7qslii2iSzAYtgQi1vE9WojdaIoDwPOQwTl414hVX4jqZnXbXYkNT6fppOMrq
TMk5fOpceXJAE+CZO2kvbnvK+ZVdLgkacKtXipPKJnq40Lqa/fLQjWP39oUj5GN/QBtDJ8nj74df
6YUqOjUZdGLRJ9Dw6NeSbR3dGNrpcZrjrrl6Ck1nSFD/vrD50yD/48K3T7twZWNdCGWxSmfxHdme
vhoM3h3kTdaiOeG7RMElHvSN+XXa7u9QjHrpHobBVAPHyeni4bTXn0KfspyrP3azbJ254hzWyWc1
k5YmSqiF5mBRmp18bLmODAssnBqPj908DcadsFuvcg8Njc+p8B5ShPNO3NYGmqUjTGNb8vhGtF1/
40J/9YW+3W1L+2JR40y7PbzIVttYx7ookDS1d+ldd09QB5vzNcem+Om1WRaYvO3ikO6VOejFTQ2L
y3SjjxIJzYNwf10ZIKXeTrsBFgOL96L+sDY5cM7L8zmBXoW/zaleAfoAHnrP5uqqnBPkuDI96ZdR
89OEqP/xNm72HLoanVqslDLkTXA5py2h3wP7KuKhjrLkwIVUf+25/VQlsFQDrDkKTCITtZtJUc7a
S3fWlHIFUQSlnTKBto9wcQUsdqb7FllykNqJR3dQxtPgVe/xTaHfm5uFI7w2YAk/7mAA0dv/OM7a
GtL25bWPHcS9Xkl++/Wlax3Z1efDXl480C2+lw7y/AwgkU3yQM6eI2gbTm6u4ogTwz/azV67B8QB
nkIq7Qw/NPz+0Ekm7Ch/WX2IHP3+jNIxoionSTIFGeWm4lfLWns2C8Fc9eaa/YkUvmTCivNiFsEH
O82uOtl6Uji7XratCnBtFkXjpoYiGftsjQ1fWgwOEQSQEFi4aKLQ1yKYNnzKpAMKiQvDJTV24n3T
vF3AUHVub60fexJwzOBydsVuCkc2iR+7bq1Im3Sgw++C1rkAbJPKAO6ciVm3oIfYZ5BCtE1bQz0/
Qx5bVMamjJCKwRY8bqj5UZVIpBlrSE/1Xt8mFxzvV+QbnlxML/EGABYHbINuESUgsnnSbCH3d8mz
maY2C821BBh5Wp2SHXhbUP8dOt8jb2OTh3d6uDqZDpLbUxDSWQBQmUPz6v20rV053VH1oVZUZ8uI
RMlmE/YzsfoIT3dmuM9CsGqKX0GvlfwonhmEX+u+XK5QXbNs1epTFW5kIUDVMYTvw/A4/mK2tICx
FNqmwqvVctd9pNlksFrqqGq3zi79pYF1gGWLGpQq4ImJ3eL0ifxFYshYE1Y1VoOymKjWfSnOBZY0
y84JO6lmlBtYxfhv1B1J6JMDmhIDfp5wKI+ydxC7/EdmTbHcCOl9KNxVVxqnSbKlVGWF76iFlfT1
FLKDI1+4cM76XDYO5TGgCkI7HIYwv0KvwdHEbTgbFSof/KtNbRShxSVAjALfrYDrBiWZJJzejsQF
/ZpTMaF86+CLifdtM0NDlmq7iP5fuKMbn3ceGpNaIgg38ljhdZzmpNV3HmfyupsaiSsV84SkUUAF
4USlMdjNhHKTF/tc2/CKR/2bxGByRhtAP4+l9TE5XMDdWugVfey66N9S02eIxOrDqGMBAGnOUdi0
p2UokGlHVEM+uQQEChj6iCKdcu9aeVQIDaFPZDJCPlO4L5L7k75UI8BkdMkOErkzeAWHI4HnsW9C
oz8zWLm7VD2oIrJ5KdIACVIa3bNxsDAKRdv+NCu7iQIbMHquSkozbHW62ZlmT7fUq7nR/1KA+DbR
6hQ9yAn4wpSzQN9MelaVxY2Z4JsY2gNnZ8wSeoOM7Y6NYJFAd/pFRPO9rXFzvZujWRSGedtoebM6
95PiOi1hCISOin1Y9C9HT7lOibA34Gdpv8xxFPDGb/3X0silDXUsA3MQwQM8ToJ/HJvL1tR6Q4qr
lUbGHmDFRVk6yYuyFubjqV30UJUuK2dgX6ACTLGP75Q5r3Y7qxfaWnkrPs/wVKN5R45mtAun2iIC
dmKDDOZg9ybdXdbnSQ//ckc2lm2uqsrRnpjh3M6jnL99NR7zGfGkGx0+E2DbzWnP9jX5SGBSrost
UvB9PWOpJh+rfBk+qxeJ+HIbef5kLKvQib2T4b7fQ5ZCwzWtN/l79QILiJSlOeTo2D/5p9kJCeKo
+jbQaBKHXgSwhG2+l8EM6w74F6gWyqDOPTnQl8Ya+3IIRUtjhnSIKd5zrgeoszDW10dZmyiP2lqz
P8n53CYTAuHfjsuUQmjDURJsSM0vJWMAn3vdaLC3Eljq9UZkM1m7ehBN83faUzvsbP07XL/XagkZ
6uQzEQLy3B/vpWkF83CtemYAk9ar5sLiuha3BGzhYPBqlFLCXg26+2YlHrin1gTtwDyHjT6PDtrK
WmUHklzmp3U7l1bgCF5hQ6IdOrosvqCp3MqXnYx2M1DO9sHYZUsJkhXS5mcSDIgrcNSZtZNe26mu
2KprrJC8HMwZaF3QXqeJvimWWHxXH9I0hirVO8MjhuRpXRNzlQTXu85XXuGXL8x9dJfffxSOZKOc
4ejxXPigt5776fXhSIYPK/fuPJEWxhwisbuDR0z8JRnTW2GrDEwLduttkM6Pmvx60/mnN0u0IQkE
6pP5lH0oEjJpGDwjLd4gWOErR15sp/3Ijo+den5XotuXJlf3vO/8KDjvYyI9cHFru+tOn+kz9a58
REsM0eElRc5/aSYpnuCO8E1PdfW9PDt7wrJ0I1/ZWV66pvsbPX8pf077jMBjHwQyTa+NtRulIRyS
ICUbhGsQINtoD/2UfFkekfADCgkbS8kx7y4g6joXx+ie+xgA5EP4DbXLCDr61GCLgemyl+jtAtZ4
+ipcnOMi8bmrURDvrRXPGZ8WFc/CP+1jXoxXISaS+4BFDAxmsWQHcJGAEy3M3DE15zTJkPh9JM9l
UGGDi6CDtRyAuGE6LuiaQFvoZpRODliknWSB2lJ39aczcT9I+0UbIAEJC4kvbojFveMbs/sPQo89
zzI5oB0FSF2Ezmu0e1Wmuz6wtq2DZmHZT3ldbMa28dqcoXlyomBYQobz8O2uy8jOFsNG26nv1aO4
zhYj4KtEE6G7GbF9+9o2VoZjEV6KAHhvWU4zLvCOGPmqDd9vVS6ANnUuOEO3JxxEWWrbfvugBKeV
vjaJIjyOqa7irNVArZwNdETqGiq1EM2Mbf+Zvhwpw7uXOSKTSdcB7JzmrwL46uKAKyg6YNtci6aH
RXKabUsfTJmdBdWy9LUd6X07MmDWb7sUxoH1KJLkKtgSpyQ+jsvDBUAPhNSWj+aRBJgJm9inHreE
H09QRmyoQ1VvCg4W9/wS75KneC5ji7inFumlh+KVswFbsAdAWXvTxtrrpEuaa9vyoXv9CohJnnBj
QBOVR5zq4RMFGxkyIKxL7wCb2QldKF/MNANCDu0ThcFMtmOfE9jDaIoAfiks20/wxm+9zUiaDdTF
gTI415W6V8kV2MLMZFx+Cs/KNll0G2QKBt4FzssrSuFT5goKDg4uyYn5qAX6+i0L+unI8m7unixH
eL46B3NXT1iw4R8gmJ8UG8E/rp9Afq3NSbcoF8Zgs1ZyDng6MgQIySRAMHxa+GTbElSLSURtKIFm
oxv/DgKGT7Yf0lo7Bl5UefmseiFmcmo66WrzUC36+2bGNIaST5+QpbHUVwAaJhwSlhafPDm4MPM/
QL85w46qvyvDp0tgAl5gigL9fRJm6TZ3eObXDSDuZJ8Cdh6Cs7uXPHFBsoyfenANHSCAfA7ohdEL
Gu472rh9E5CMgH8GvalzeSTpmNe50u0n8aE+nAI00qJ9XY+XjAPlI5Eg5/H+pzDAR80diu/F6S7b
YVhyoufjpix5esGSOsg6P2DoCJvjLloX/Hm2pHthX13scnqdAJfAuDrrnOfsGbe+E79b9r0BjS7D
PgubZ2Lu5PnwmvrCZJhXc3mHGnly8uUlDTOC2T/BNvP+ied9wGSOlMy+Py37t3fEhDPRfi9RBqr+
O++aThXvh3sESkuxwSk68kKf0sLzPqH9P0pkiJf3GoseB703028n9QTziTYLgR9z3Dr5B0QyBbip
fpX7rd/xOU9RoTpsx21SiOHgv5/sCs0/DqTHluX+wghG88+RGMW8j5fTEzmhHBhEbkMa8hY9586c
lk/lprur9liWlufx9nPru+lqHBjKhk8OlSNqGUcnMgIpnN1y+OSC03JWuJ/3rTvcU7ELMopBoOXh
307r7dmPl4N9fFAh3+A7GWnQo/9vISEPQ/TI2aWYjRULVHSQezM3ctnM7hkc6fS8km39YZq44JpW
yRPcd8aGtn4HzDyhiDGTGcF9D3mUgRCuofR+nu2Hs6esWpik6N0mpq0w2hVf6twPZhYv8hIcYeEM
xdZIP9yk0+6u3sYeYAUYqSIa1uMSmUPlbav3Hjz+kScd4IgXO58EpE6jydl9r33yG+cnb/x4mRGq
T5jtuq+oHllrQG4TV7tP+Do+1bVAVctCuiiwLRmfjxSuWb/QFvm6wnpY+e26WFX32091zjNIhIH4
kOxjP3fiIJl0gBk/szkcmin6KF97cpL9hd/jzIq3K4gd9qmeslHs47O+tKb9G/smaYLJQ5s8ciXf
eGoZIfiQuKEhdaJPnl+H851/hh0+0jwAeb5Tmmxn9OcnOC/9R4VnoZvifOJZNw/aHTOeR/qjZ2ZM
f5BVUfLyxHZgYSd0rTbwsXlTLMLlRJ23H4wuO96ozpkiFWO+mXMUw/y2wFCwFGbvg5OtYL+7Qfae
TscSQxyk3jivWK6x+JpGPs6HdiszbgY7AKumT7yLHRyuLzEDAIp1yow7ymtPPDjB/oChxXnnjTpT
fo/MFDo2M5OEhG70/0WzmBpF6KRBtj5hB2QdBPQu2sYdPSl5aa0vC/OCiw2Eg6NtgB9Pz0G27+bm
ztgkvKfWO+1OGPZC5/oRPyvOIfehbzGVMSdGrjwfJyV1Cq3TphH9UH8kLm72aPlGpWGvkBVDHg5T
rgjZk3qVj1OWVyC7bExcEvo4XwLSyxfU0HkP4+x5wTGYuZ/EF0yPkEBlynDDYgCQqdiVpzEtRQwg
2ZceLzP26b09LB+PTvyRLuOAfJ85TL7n+4QbyYU6kbwZIR79cLCxQpv2MJ9nglntTl8BtAbCzM1+
yLeWqzWMbG3dPoKAXm+Rbwd60I/RWxxCIEPrz4y9BSXjKZtx5pNndYskcUIFwSM5ncEEsvsh/iDc
9bLM/eL1ytLB5m3CkHdFyDw8kkhXbSaZHhAzZQFmiydiGM5AY3NqTx4KBd4WCTbCFH9RZN9ffPJM
DtYUw1EAo2FLhgRGOVv2lfX9YBOxPEKk2bI8j6sC9kkiG6BPIJKmKL4SWVuYBlDOvv+7Xou2/acD
GpIuS6Zph2L4po+GTki2qs5EuuyYfn03Hijq9863JsmuGumy7EGrx9YmPoejQ78XX0b2rjHtlskz
wheX05s/Yn5Vr9x2K/bergSqV7V36N871Y62Ce4KpOzH2fGJ3dwkWT7FO2CDjuR2pZ2uR4RzTJaD
ztauDXRXQEVsx6+jiF3cZyz2u/aBIBEW9T2aN7bO4aKdhgdphRSW3cjFu0zfgKHB0oc7tl4IfgMM
dwPzaRLhHx1XjNMdHOm5suYUtfzUYKLw8bFLfDkH6ZZgpwPyYT7OlB3TPg+6GQyJkCMWX42KPV3K
c0A15mv7cWVDRN7ca/pBCU7dwffUIE0zbFjfdrULNsiZb5N1Mz0tOofpqnPaJz7ct+ujuk0I4aCE
CJ3ihe9sg1XZ1tR3yW5gagkn8S/nff3HQzd6PV39So2+bR53tWUN7Zn6AjIPqxqzKY7ordKx/lET
N4K/t6H2hn/IXFIXzGAPn8aUJxxVBg46BM2ld5E25nEv6vNjtYryGb0Yi7J8sx6uwbXal5cDFTWK
bw3nd4xZop+DKtS8mJ1IO0cvMnq5zmuKQ5W6u3C8Pi75GkQxGSt24VE2o8yHQZ5K2rnf8pGcizmy
K4pA2BwpTOmEbVm/NSK/yU3GUgToTxQTNEZQOP1ditBw0BkCpPUV9wCVEYVBTCZt5dLeUqC26nOx
Bg3r/fKAjbWcbwWQP66q/31VQlxLALt8FpjfcKYN4bbm7Hia8nBQIkQQfJRcfFy8Y7pe/772NzsL
b5ikRP5C5UIT9ubSkZi2uV6fmxWBzNeFUPoxjRf2wdJvPtFvrf+bC91UsoVr10bHU6mvwIzU+WNe
z3nq5W5GeVcEgktt7kSSRr7rlCkfa6+tkmrfNBvKj0Xz26f803xmygA9ZQRssGPG3/+j4BRZxVE3
rp08PwFLlKg+HkNSFmsCKrrTLmWdAnKXwYNGu26fsWWAMQyNnDyDhFxc7T2rPQ0NtS22yig7+/cH
8oWvvx0MiGbGHFeZn75UcH+8uNqKNet6ldUVfsgm80i+BkmJMRIpmQle/rzCuNgSr1Tdlc10YLtR
7zAf6EQN4eO5BG33drluS2um5uMukzoyJGXjNRTmae3T2Pr3q/1SaH57tfBkyKGSJahsNzKpQe3V
4aIrZ+gcIK0n5LLtzvPIp2pKN4ZciK8gpyP7pNA5sFWnOsEa4hUPRNr8+5V8h3SMA2xEu8hkDY7g
3r8/VPAdZtoMJ0w1bId7V9TtKJ3myj20dkqaeuYn53mVzi/xWtccmtiY/4Tajyv3QhBhd59TqS/v
pepuUM5jxkdxIjzk5XqdqadDiBubXdns2FFvr2K3pehVD25zvT/CJf0N9vRjKfbPd3JTD42zVDyb
gqKNTlrkgb01QxsITySU4GgjcZwn1hSSdv4b6s741pgdb6GpgsSiGKtAOf77FhZWT+uvxdtmLsVP
GqPjpjz2G+e41NmFFSvqh5tsisIoewHqX6FFnpxJnb27bIqAXhuftbouFq1jAdAQPYgxVJKUaeYb
Tv5ZICnE8e9afCM8TimJtfl9gpJvEm5AIH3kz1LECTBiOwd1e3qaXd6EKYO2sFk8p5n7m9JC/mnS
Zd8C31AH7EL//u83K7ZWM5iRcV6pS1xHp81xa4BYeMaQl9FMhGPGaeVEWfezZ492yKjfAtiiwwYv
Bf6PPWzjmWCH9uvgaHs2byCePyPo+EE4lSbHLQVf4cQ5nLPPnG2mXTrm09XWg9fCGTHLxLs6kZdP
spUxpdfNLoUMmodsmx2MnUq1qA66p+oJ8P961U0jd8Xyu+0RufL8fDJXITiSdFfR3Rzg8DCldlXh
+yDRLfPMfWHZgBom8qRz1fUYSsaukeIWNDlx7BR3BBtQwcCE9N5Mi9dWmKGDJiOWw7Xwy0T7tVze
zA5MCsjp0QHqPJg3A8osxd7IxcZYXfF6Q2o2ZmNiX+zJ0TRNFzEVC8zRannflIdBw4hTP7ci4ZbU
zuMFfbW+2kTxYxP5KI4Ilc2OB/o8o+r09NlTL6ySp+aEDlh+FNSH0prnYQDF7pd5RfthhWQBxik4
UpnoUtxsCeL+ZPWEWhurDKWtclda0DB3EeUPciGiR+EcNEqQMTdcgnMSaPkU59S4wJ2tNw21TqXu
Q3mu1RjTV8mwMbJXqRid3fTX6A/q9RIKKdsKmn60/thc0NpK05kM3cHw2Dud4rsyWwuXexW9Xnix
tfObqqxQ6vCNGjmctBjIrpSlDmZNPaVZnvqtaowt0Lt/z67ad5e3Lv51G24el8IgYzY7mupqDsSc
IlHvTiDUOAQIIWOgL7SIZw11A8u+TgbSDSx+nfO4/frM2LfX/C06j/P9/tN9pzTyvLwXHZlHzLB1
//IozQw7B28+D1DSk65HPZKa5H46H787nWV+vHO45hn1RcfETEuuorvtqIaMZ/raNf3510k4dT45
E4+/Lrjb+/94nTRoXb77QqReAI/XRUhja/xgVnPeKafwxXsYN/9duHGPFEZEmxJdx3mzRRSDt5ZU
ESobsX8/3788Hfg9JgObQgZv8pmfJmBBKZyMJ0JOA9Q/QgfjGLXLHtDNxX4ihwsue7wSfKQlHa98
/Erd130WKU/FBcsRdw3D/GUMiKA6y/fobL6OnxuOv9PgbL9QgKUA5jb3NdcTA6nhj+ng6Xtsti3z
EfmNfCbd6BV1NVIpBH+g5A+yyJbtgHszfjSIE/e4wiYmQYxAiXhXql/wTgw+RssW+P9idCvzlQ0f
4/jrhMbYr6/Pz7Mk2LxtaM47i9Y+uW/42Own7+2BuhIHIyDDVJveNgSJTHpaRDk7gWQ15rsQGcZn
DLTa5WjIP5ZHRgGrBH4LL2WvQE6fbWA4Hoh3xLvnYFmeFn4/JVjPsOuHdprR8SHvZFo68QTAlx8G
2KZJ50Uh435E3khLSicnfitx6Fd7PP98j/EKyPg9XBDMzzxYTuKImwc4NDQ+wo3oGj4mcadbmPx/
sYCR728olrsd1bKOejkhhPw2XzA5QzcaB0TIYRsiFrUMUPdQvBbqY07EVm4/PEAXZAyNPy6253mW
v1pRca5mg2u+w+qxnx42ur3Y7HrbcgBeE3hL2q69CojS/FoGTPthLHNbPmVu8Eu6bfKHVSqtoyn7
bHOpieSRKcQFRH4cVsHq6UwBiOLItKE28N8PjWN/6rx//vuh/y4P/XrmkWph82C/fLsfsDotumYA
HVec+jR5wV4En0N2DQadvFUyc7jHddCHk6rz6YWzU6Up/stL+HH2xfOhcejSMGyPx9g/dsN42y66
NiDgHh8Z4wuGlWJJJwdzBccUX/QQ8qxQpwXd/P+5NHO+BmYYNJ98M/FnYarrfZ4Zo91EPSE19CUU
/DiAfDhBKEBkBWWQ3dF8NVal7EUS21331ztg/HBQJ0X7fy/j5oRWFaeoufZ1Me5TtqoT2dOvCpOy
D2lOU3hHpQn71YdSi509mUdTbVp+mE+0W1w6YoE0xcTiw6ggyGwuv5tP5/kFkRgggOxweWWHhhBK
8U/szTa0aAYiPSjU1R/ynJX6yqQwH6YrH2HOCKgUOqdc4zWhDuqPlUfTE+agK2b/vvE/7eT/esc3
S40it5cGRqu5UizMouc15p1Y3oDOQGd6kXa4vdLoiToDapqCjJAeHhLlkz1WLwSm/dXh30nxkpHS
NFI5PgTeC54HooOkx1J601FlVys1qUh1o9ApJE4Jha/HgbGyzI9/v5XvrAGeIAosRJ8SQ2ehm/t7
+DaWrOdnXKIrmZKhwWRI6h/8Fia32pjktPgX5FyBf86XJqbqX7Yu5nhQuN1+/XF1fdzv//HwaH1n
oergyNi+lSzbukc5lUmdjSlSWWUvzM3n8+NphiP6XV32eEXJOXfFrbW29pcFQi9jHa0uM6wEwckB
VTclFXiivjOVIb9j/WHVCF/G3M+Uxmz10T/QiJ4xRa/jdoJRM0+Wp1eFxInOwYQFG4u2YNbamhyI
BFU+jhFqKU2Nbj1AoDAC8gf3bFIJL29qgpSd8uHfn4X1090gzEVVyc0Y6b83n0Vflieh16uC0430
COaLrcqsn3XPZWifnqxJPsndC+IpD2HIPo8mNLbp8V+PUObt6qPypXk7x3btmDOkBa/FMgLRYXm0
foEB8HS9XndHV551G81v0UPQuH2MAssTXup7EWTBbliQemUENHp4lpbWbBCJYuxXR2YxyAgJfYfh
NZmMXiqH6HHaHw+c6EFwiFOOf8RxGOPhWbtTV2wqyZUmYAoXFvmdtrz69336ccyS3TBSvSQLcPft
QTorjymMam2Vnp8u4ly5TnLRz6L7dsBqvu6HZSe8RTXbOz7bsJHtmvVUWRvd/FI+//JSfjijkSWH
5RkBlDQC3P4ewNmQlUkccX5gAcK8Z8o+CjuUfDgnzNpHJNYyA16cEOHcrzbH7/Yanl0UWHgdTUkD
GH0z8fb4NvRcyJSRFHuMSf8UyQgwIbQklyXlUkk+0WtRt2QRenUcTs6aeSdiSB6On1ltLZQTL6qQ
Ar2PUZ3ppLiVynvX3RG1O2L9zfLuauDHxodKXNS7MERLzBizWDvPwkSY92fEQ4JDFLDTK+GneUl9
s5MOak/gL0jRXFhkDd5BpYMJU7rZEFxkVmYud9VOOLwaB/sVhhPRaU/6vIzeo/MCNJ6jxmyKOXec
hle1xMQymguu3X2rHbqovwdlN14kES+r0rhMygT2lsw29Nj6TYM8vPjEbNdeYxBGtM3i2hbN56E2
nb6kx59YgXQliBWPl8aa2AKCxaLtDMjGar/NDVtqsHQjCAplDIgn46lrTkwEnS0Js+hSTI8SL7xY
9F31mvargokoB7xUqlST2HRoRumSqxvy9VDXTyZGng/Z0N6is+ScKEw5utIFSU5KChNHb20ino3x
l6q2RlUGMMK48gfPXtVEy7NJ95nOkwGiB4mCavUbKRQ3ZuFKsDBOOHaucfqoxezEVGigCDCtVvBO
UG87EURZqLj/HuXyTxPTnwPtZmK65lFKbVSW5xWEI4oNxe6Mcr0/9NrnWaJ2diVHmKJUdPwwKoqS
ACbi3RHaUtzzAF5Eu2eqktGP104svwu1+csyIv20A/nz9d1ovotcusQhfviRjQ/7PdFEVJ3jbt04
+yIHcugqeXvxDUQY5L+mOgmpceP/+yZ9eedu1zJDlKE2A8PTSED6eyqQh3BIjmkMZ1BYlPUr4+GC
XoQsk1HdfEUzy5Ak9z6b1BYCMoh3YO1NWz3+tiv86WYg4ifjBSOyjk3+79fRZEANzseSKQnLd0/6
8eTU8dZnDXKQZoJ3nByKoZoOGonJExCB/74N8g8lOmai/11+HEt/LOlxwQ0S2CnfmQdihLf0aPrW
fm62TDIk76HSMhftp0mZDeIC7W/j7t/X/+lIQBkHyIMka2Op9WZTrF3kQT831VjSCGLs05HqheKj
fCWAjkZmSQWMqctWyC5QhxxT28kNz4LTHndyo/82LsdbfTMk/notNxN0VydCHBZgmRGN48GmUwOe
c0xNxnGNnfDLzdzG3i93YBxot1cl6AenD5EWDICbNUmqJDUqqqGk4o1I9THf1HeQKF7zOWmQn1ZQ
3AHgRxEj73657vhuvl0Xxgk7SVnhp5sHQD8aF0s859dFkuz72q9pU3R+rtKtricl7CbBPovL6LLU
Fb5iJxoBWuVfa9M/jT/ilOkVgY7WqROPj8cf4y80rkAxygT5YeNfiLgmvSbobXYC6SUoPs4PiWBj
krao4ARnfFh2300bYCNM/9EvM8LX0e/mhoynIs6EKgAnAgD+fimpKiRDR0bjXC/gR8ZjoRxZpnIX
C2tFq+2hySblBXdzbbi422zAXARfHJ0cHFI1nnIK9FJi5XSUfVNkwypqCWEg0p3mNPHuwjH5Zer4
6tzcvmAYDYwZauzYom/GK/nNelWVSrmNVpXpkvxqerSF8SRNDEJFSq+u96HlxXgvrgsRGaXgtTZF
Xw4y1SxqUDIJKxn587yoeHm6cxYooq7Oh/2w+8148m3KZ8Mls+fRublYDvm/v+9tmeZtpVSKusJy
h6WNZgpnLzj9Q0++uCMQkeLmPQIoI3fEX9tzt0/Y18Vx00GVJd3Pup1iL10qpaIsqau2Dqg5XDr6
xPsrQn4ayVy/Hw0FEDqyNjinHk1RAKEdzvbfOnE/3QQFmpAoUfclMOGrT/PHWG+NqC67QTqucCBE
53ko+thFRFA/rSedPUhtorCu2x32RGwQWvRLx/QrR/vP4WISu4pRWla4sgRR56ZLaRR9U6faoK/o
sysJ2qxxlGQZaKYmaGSkcqSs06BvSsGOVMW5SHS2rufpWbsQi4l4tExXclrOoprA+mU97M7Kc3tJ
QJy9xRBR5I6s1MZiX/NR9jutevr3dPUNLjdGrDCGyCbXOWwBePl7BEVWmwNcr+rlNYMGUnBmAtEf
FvNQd48t8pj4M0nuE5jhsdCT/bJWB7iHZBGi7U/C9xTAzrlSbCmbnQXB1qQMItm4jcvt4dpMQmSF
5wyifuqntfvvV/5tift65Uha6AkRTYUz8u9XDmRE05tTlCwUGWtAYaAHHgixir0Q46aQI+mgwGCF
z0W3bYz0Cc9bIWkRFK0qKK+/+e2+NQPHV6PAvhz7D6w6t21NcJ3tRZfIaoXkq1AP7l1F87LBFcNp
B+5t1oaP0ETj8JcizO0z+N9lcd0xAygWLdW/b0JVSz2RiEbCqdVT5EPDUpMGLfhY9RcBws9vEN4Q
R004G9ZtJonVSVres44tUGY4yhmnQkO1QXyOtedIUgId0gZYe+GSuAIuHrBl//64b5fV8Y2qOhxI
SgMyvaqbZVXJI726CFq8gMVX5bBNDyQ7YrX+91W+Ody/LgMGgygslf+2bnYNQ13qcdqECCDVZM3g
0ZN6p9OQO+qhK1rELzGuQr0cs6+q5OxwYnTUrPMS4a4tsCTkJee3jspIbyNa+eUWaLd7WmvM1hiN
RqIo8tPtpk49C2dec5QwX3hFd7jgfMoJpSvPs6v62h0XF/WNRHblkx45QYd2LuOBiYa1DsygPEFw
vx4nGR3d7kqjtkYkBZqwEK/rRg2XRYw1T6/cagyBLPVNTSicXj5fG9MrkUXmNAXCk1NEbKGv7N1w
uwobI8JNAbtxSHs+kpObFg/dEHvJhUYTWMcmhbjfkFVTs7csyb+OAwzYE1EnV/E3ecy3tpdlSWxy
oWOyFpK8dCt9S6ruqqjVSduHq6OP+4Zo9vRFJJ97dfa3wi9TvnS7o7292s1gjE9mZnKK1fY1VbVh
eZ7TGdiKE0r9c2v6y4gct0d/Li/jtWRCBtiPKGNt8mZEnq6xfGS3YuyPB+MtmsYIWT0BkPSEqigB
DR4O039f8duTBqeXOiiPuiozxsybY6TW8hGLkXxZZVTUhBok6OZ6gkK8+fdlvtWveGP4qzXmSrBY
pna7bjZ9FXdnQ8mxll+Q+uIAwlAS0VoJTO8T7NcKJila0X9fFWzq9/sJvoSyIvZnFW3R7WentmbE
KLpg3ULNSbfxRJxIdm/sgUTx91Uakx+TZNo/Dmh7kVu/LVusBugbZmxQPR2Fu0LN/uQI63BFAJFf
T45LChvI42X6Oyx4j5c3dakuwTLOdK9BPwwkN+hyavTxVJ6mSy4LXgoDvC9TLtvHFzdE/UiLwHqq
aAneQRcIlLf04qaKkz+OgwpmZGz3gt1tiTIh+RyPwb5+tNZEtG+7AHTafbXKvBI7Pm3QlTE5T+oZ
vOxJO7tQGaGfltqK4uhb2qm0CtGCO/9H2pktN6pt2/aLFCGQEPBKjeoClS+ES4QQpRASfP1teO84
Jy07rLj3ptPhtZyZpp7MOUbvrYM2sMoxCEKIU2d0DUeTBLnrsDA6M+XzgqJFUz4kh67n4oJRpXIQ
thiSpVpnUrOoF6+kUTELR9diE0cuKp4GhBpXUbRru7DUmWw1I9ic+cclMqK7JjmXaUmjUTIjBO2H
GksCjd7hcV5i4IBJYdBb1ZDOWdXquk5mV5uqmrQVcfM1oDoJZdfvuwJJBV4/Gn1IIoANTuHPT8Vp
/lpvw1dpdXb9Qw5GXNWEtrV99oRxMcMOdogi+7a+e/6niBFrWFnyDDY4AmJQHVxDZQ7bAoVYX+NA
p+e9ML4tby/MEkhoC2m+UgHEPv/SmV3QzHySyHuiSZMvGDhhieL+wbyFVtZmV0+VzlkW3tS303vP
EEY3pLcEr3Nf1DptODubDTYRnog+WRrAY5x82jMwbczKrTgPgtYyCUeM2WNsphi3cA6dW0y3dpsm
q6PRDJNNZ8JsGkPlskC3pU6ERZuWOylem9f79vpRr29LkbQbJlzVmMtm3yY8vUcaySFN4DmDM8FY
E8BpNKG5MEh/BDv1gjnKHuWqN3AaUTmHWhm3Bq96LYy6+2JDcQLf8cAtR2XBm0RTcTPSSGU9Nqee
0qNJ7V2W8aG7vi7Pnjy7u9IIiWCyPxOjy51l9w1hyjwRyqoQWurrdR0fKINR4usA32GTKYs7jA/n
xX4tGRcnmfRH2Ue26CEqj+e9TbG8eOW0O66h/MQkd0CMyJbYnz3R2n+0KqaPu47kt6vtwXPQrw1o
CNfaHiGdQjNYouUt0u1F+m61jjACdzDtyPZLoLfYZkjXml1r2eSdr7a++vxcr1oXBbJ0I/eKF3/H
4vg69mfXce4WF8hvjlSDl+QuxA9XW11sZpF71tzCbD0m0bwI9WoJd04mzQITU8duJKu8vG5P0i6j
/ThXXy773uT6lu86k97wtJFMuD2T86gDaEzL30pa4FvOveKp02gdLOQl2e6kBMHaOQFy0Xyk0Zcd
lwtR0uf5qENG6NH9pvUtmHBM8REMkMej6c8R/uqDgUmxlZ/Zf/dD49rBWa7flzl69LSNmymEdg7P
3bM9YQS7L810jCkcg7l6qMx4Ln12Jtm0QFh9pal+MSBdZy+9xXkUeHQf53wzrdpLd7poGfT0xjo2
Gu51tMhW+XGbBTdcZEbBs3vROjbWWWPgDF5JkbnOq5BAS13Gz9XH31ljIsJz48RWNCMpzSFmb3RZ
qcMqMeRNPmvWIoi/GGwyeGkkVqmB6QGMw127bmtCudYR3SCmLQpOAqlDrIsRrvojysPr0+FSakpm
gsfqvlLWnkgfAEjmpOPYSWZhTh+UWrmOZlCkjykRRLGgB6suXuByXdj9rbIVJliA1lRJRUfcxrNs
oWwHqPpr62p031qLnPl5t05eMO0OT253IbkyboVaOx+G+/1peMOQd8OsEryAUNj07dZC4E9rfhAG
s0VxqNalHeiZNh+sfCd1G7OcdJ3CLuxmcl0tdj0U+F20Ktlb8MmwhwTztqhFt4+Qz4lHPTcdqWyP
XEirO4pWrW/n73fkj0J3+2Ymsp6JFDMBEazF90VFc5Py4i6foLENfL0v7gvy3KJDm/jcUIO/jmrq
VQVR1NLRSqjK3KuPPhoYgImdsBneutswnuThjEJ92H2/q/cn85Pf5nrYG5RWsSaKrV70++7ds6Tq
AzMH0IJGRjAqt9HeBBt7j3s2E3xEf5+N3yZ74PkorNNsU7BWtBO0f8oLShWTRt09EeClNQZvvSGC
GhLYwtn73xtql2oPEz1oxQidqS/1CKJ+OKz8HsXXKlezaV5zTqmNxjuEM8c38XghO2edCumTQtev
R4ZNhIy5diL0Y/HYlaNYqe5h6lXGhfdacJgjFsFB2Lq2/j623zdFNjUkZi4Y0UbfT+JAypv8dmJT
N71GUVaNBe7+WYwx6eY82dQvEzyFJlmXoi8x3ohCvm+qjLp5GoZsqjCOc6RNJnM5/NN3PfKCfaY/
uWq/3Y2tKp/SJgVDkejB75vr3sKoc7upiTca2Mk4mBI0rV3Ia2PWhaLz2eT85zKclTcOAModPYn1
wOPmkpoqhJ+wOVgm2lF/Raxq5Li60LyiAX5yKttT9f2W7HU5olamTT9H/hEa1TtmmX9PY28jaxPL
W2JN1O27Pl5/Lhb/D7cIzQoq9mAoaSUPBg8nchBJxak3aBIPbCrzwVRvTel07HUCYP7vh5Dv2+p/
v2jH/jGXiWdOPDqRzGz76Ijbe6Q0/VkXT7Dy5Pbv/XALsG4jiA7sL8V4qm2P+qhOcVa7iXrNp4N1
auLBHTYzwLxMlrsA45zLEDWHQyiNi1naBK1jdheXYYmVtmMBphdmBd++DFWHcgukh+wNZUFtC6uj
W9vd6X2mOqmDT1xwVSfYdkYdVqHihKF6dZ+Ve2b1VrW/DJEP84csXiJNHoOnsXury/A+Iw3hyFpk
EWzIqVYOxQ6g4s6fqKuavlVnhZFs3MMK1gfDkdt3gkswL05oYSmu4lajAj5EFz3jVF4GE9+DCLAn
Un0uTfswBQqnN6UqwXz1vPU931MSS9yH+hzBndt36720rOcDl5A8R3R7U+bBNkl6czz47mnbdbmr
8ZJn6A6roTLOjYaeGS+TzPGdOWkUGNAyp2/QwtYTIFyJkzmUL6xymDhArpz//ik/5WIQXOkEY/XQ
XTWEKLb/Mho3Nv/CPG4Txy+Z0LVFS3dgCDbSXsxr7SfhB07PDsfdmXS4L4AiaFeLXEbsaVqLP0Ne
A46iennZ05s2mPxpbx/2W2tjm4Oswk6vADOw31T9TSSBkD/nE4H9KNQLR5q20sfGVnHaD8biFUtc
RChORUmGiqtOt0NE1eKo+0LSc4dsFjNANKronXHXlryOpY7btU+7jsKCbCD9HyG9gmESvRLkYPcw
YiIJcDOWOIUlj492Z5QCVRmYhSW47W1X7du/hy3Xk8eYJvm73E1PKpO/DIztLd8OjbJME+VRuH+7
5rfi0kvBgdWTe+YJ+UQkWTIkBG6W0Qrxh1Uza4G7pbQKz8/qeO0D/DByfdv4Q120TuOybrJ+zknC
VSIBtr8qqwpX91nBoYbtLz56Z8GToRKpSWRcy0zLL8bfw+ePzsB/Hvr/OQOPAL1LeVIT9eKTYFOQ
0lRwBXOUXUf9SGWhR3LmObroQtjXKsXHyvIBOitWNgppcMy0OtwBpybBD+wmFxlRAZNjCu0VFJej
v2oayI9omoKOfaznpbBqhNXfO/9LeYbLx9uTzhJlIAqi34fIpKkytUa1Mg2Y5pdHE3vXLTab2xaI
42XAkiz49GGJJN11tzvvF5Imq0YQLtOeURFg8GRnfr2cbUuVVr7aA0D0fWfSLEVidO/0V1e9S1hr
uGixJmY2uqP/rdb16Ly+PJtG/PLuo9jK60gaMGAz/fu+yXMDLesiMmKnotcFtBRMGClvylRVJ8f+
Rx5vg/taQcUiO7IwlPxAD86HQbdAifbszSj9rMixJxw1Wi9ZxADYznj+mYGGRVN1w0uhTENG/nRU
sGC5Q4W5zWt1XBJWG35UgI3yuOAKocw7egIAnYpc0BiMniIO1XTfy/YC9fIM6XgNJSwFUNIdXgtM
936jJwkCgUmhVfbAD/VQjHBVqUbS95p8GcqTiGrEUWBAOkvOrU7soqFKcHs5x+a1P81St1vALsHh
lvtvYMeb++KcvmQsgm8nHrceFRn/7e/b4WfTirfpvyfkQd2AGMyvjheZ3n7WA0IbaOIAjkKGQjaH
ORTBwTrhOLhHxIMv5Ss5TRT0c6RhODY7p2EYLgsA4UdQvT6UqXMEbM8nQlzieKhwZABMLoKZN6gf
yaLpsWb9e/fbO+dxbOpJNBnoF0nK4HGC2oniXp7XMcgwaSdQOrox3z9W0EAuyMOGGUu+v7f3o6Hd
jkP/bvDhVg6ZepzkdoOCuBHi0C2z3lwg372v9PQweymjwjzlsXErL3rTXferXO/37gZmLO2SB7oo
ZWZdz89BZaRQuZrLW+WPJYh/iK7xiME8bCorOfWNU3HVrl3Bvdb0H6iQ1cTTPPX5/JATfB3MoKvy
GJDx233szvu0n47XY5JPGyYPvR1ZHp3S60MUCK/LEnqewghJPxM51uzUGGLHjbB0sNu4B6VhVOyy
aKUIxPRS7ux9op/kfs+fXOD+bw9sX+q2JExMjtKjcTXw616eJrd42ruINr33hGytTL6jGVgXNQnO
nWhIqfkqxTrsifoLHFeTc93BaKM0G5IZm6Iw793IuFw9vLgaUjmzZRTGdW4pZ+pcqjRqlMLXhOTj
fMa00Zx5t4hWI0N2AtdjdykAiX3CAGjz3GRqCNROM8QVXcSpdehhBE9ui0bujk4ogf6+28SfzZFe
r4/0iTUz0eXCV7v+n9GqW5+ORUBlYXqN2Q8EJTTOTBExKP3hxPB7xqDUu6cpFal+5iaJ0ZDaQEgY
rBRgXCRz+k70TKrwS0Xj+z49vMyuVzm91cekv7rvREQZlGPs3o7xQsY6M4VKhRaYFJCACRhQt3fs
bYsTJa0x1NAnqt2vVczjw//v2Xl4FsVOlF7juk6nRXGm6EefvIc+wqf1dmrx5clGLRGaR0da7/nJ
DcnAqjr7SNrnwTC7rZuQnNgSLw/v43yo9N/LE+lgqumnwENUoyzXHcJL7xJSH3QD5ZnM0s9ztCqJ
n87hzQ1SS+1km6KDdzE/6k3d2zQ3qCJKZSQJPMVgeBLq0fEkjS7ZIbye7VBxcx/XN18k3il4UWdp
v2yzKvTjGcIDaLF+n9uUbqGcrQcUipg3WFdokEV4eaLoenZjPRKc5UsWR2jlmyk8vwgX5LaDxHpy
OVDoLszeWgYsqt3ezlOUrXDyJ7BbjPMkfKYs/HUA+ucKPvKY6073HONfhhBMJlknXyAchmfY8XXh
9NKTYtsSkLsAIEX5eY9rnk2LqhjFJfCiyUIZLCulr2HYGSmDyKhOqZ4M5r5/fzIE/dBhtsPkP3v5
OPfs+klSZ31OVkQap1G6XQoFQDBPeo71DSAR4n1xFOSmIujh7Jmh9If87GvrjH1YESFF8qr7PmMR
EjRJTZkn0+wqaBIy5PCG4pRYA7EPWy2AHGjejrF5q4gC9N0iQUmguIUyT+9EXAaS5VdzH3nBuY+J
WxSejFDMGb+9gcHx9/uENBNUwvDUZki14/c/Q1QS5vRUO0XH6606Tka54ThPN8LutDsyGbf6tPjo
JfkwHpXJnZXvAEOIAzYYqE7r7suMYWUWL3QKRrQ15tL8tD6um73qBa/CrEVd4t+DGVhoTM0OOebH
SfQSLNOXPn7H1WDoL/AImdEka1iuguCwbwzsAO86YFcqV6BD1dCiGRj3YUXAEdyjCFsk/a3hbUJX
HUoYxG1h0Zn4LhGA5m16m5xm/j4YxkOsm4vz5AyOhtfK8QM50rwGpNS3a4g4gtUDGXlCmOYKoA9b
nx8qVBdXxAjumHN30yEhMfMAHiDGZCNY3sw+Nk7fjp10kVlAM2epfQHuuUYYdwiGyv5kFdvsNQQR
eJ2IFPWw5Vv+kIALl9sKP/TA6RhI5+zbIgZQ2fE6hJxrkOuGiVviz/bnbQBqsmrITA1JSWW6Zdbm
ZYB/NJ9WHCZpE7RY6VQaDRbuZoSPyu2+QOeEeXgfkTNJ0UFe3mjy40uZlM4d2GAKPBO5sUNPdSrq
+N4tEHXEvG9VXZ7cFyI2ReoYk3Dd2Dk1gM6U5DCuf+zIo3qNjX8JoAaXYddt7L5LIU/DyjpE62/S
QbOoZbAzdPSYq9nBKJmla3F+2fHO6HPNwmW4rDfZ/NZocLMiU52qVtji0EfxIXL8IeBG47Q6WsGk
Nw3dq9UCODP3jvuS3MbdaV/NGE/YNbp2visvk+2tR6HhtWfQ/nR8txmVTuKEOFaVEZZLCIwVX3zj
NpGdsxdDVvTdtuxSYa7kcTLp9q1Ao64xrjsQpk+zYsSNFh1g9s/vmCYJYrTSCQj3oQD50y6dkKFC
bqH2JhZhQlgq8Joh+yzYfmvmvBNw69t9s2OSsGjnaxIF1tKIMyPgjAcBqpOU4QzczMnfGqe7j3hq
uDOt0sG0vympAd0s1Im0HjGTGywc4Zq6bR+SGogtuvlkEOjhokMSbrkFIonnHnYG2bt4Q4edKQWX
qbIvttWowxWij0zx6TiDgmLdt4o7mGdbHiU8oKRPmte2mdOby+MLy0J/Gs4QZNFh4WGdQSygYV/Y
qdFMpHW2OA/T2Y3aSWecOi0yq03KXZ3sM3yrxAQV5+Kbxdl5hvUHYdzIrdpN+FEw1YYpPatkkq3j
VTaJiHmjj1naALcmGR8nc+DQxXTBr8MjnKrzzO7B1atH/vJk30bxrFr2zMSsnWgFpm4IbcvtuG0L
KF/Vbmc4sOiIXWFHYSmlh5nootMdK07vRbav2K5DI4RrlpjiSHGi/cUd7C6zwkYgYKfvMT61ijbe
dV/vo/VxpnQ0dRmsO7SPjy/1LhrfAfzN5EMwJou5MpON8iZ8Rm2VjIdI0EFor26u/Hka0c9DQhQy
kx9FFq/8l/JTAr9eDIsFXbPzAhTcKACFVLyRP7u6uF0jGd4n5+H6Bb2iq5gFDnFlptqxIdDcKve+
eTJJ4eL7K2yJ2l6dDGYCvmQQgKN3ipMO0Dzk2Ak93Gp6Mm9QCYHqBcbRFuaXbWd+c6vNDXhfgiwk
H4dwJBFHFiYubiu3rmP6r8vIIEfOPi+YSiZ0FRUrdjt2SnM2H4kTAWL25Ey16+KwjgZ0Zp6XoUvK
jBt72IDdbCg6yTqcHdcyRbHwtbcSF+Ai0hGSIuOocmvcJyyRRlcnN0WWy20dp1n1p8eJPJbHkksJ
bUQUj3Pe9dwTjbzWDXzVZUErdiAcaRuTFTEPrRgG2HGYm3feMolbuBf7or23LbyTHeAXbZEaIdBP
1T1PuqNkctaP6EiuwzMvAFgDLRZye1zTgbPRrTDMIjdcNG8YBf3JxteylwG9fJPCkZ2Pmve/5/WD
7zWYr5em1KVdRIOB7iCBzN9fmlV5IZu4GPgeQRB2WRgSFWxAikAE8s/CZbGYwVykBjST3RzP821I
xXFTNsbt5pbcB5izZa1WTJkhmpUkiQ9wVdH7yPYRizAd7h4BQxpLNOMMp7Ixr2OKX1Y058QVL9kL
RQbu7tVxwvKYYrfJw2rGo7R57XjP6i0Pq4WvI5WFVjdP2LNMrthjtUk+inGnTHyPrDp8oEercTAz
7QLCwEndRjoAyNRtR9B4RhDTSN2nzt/n+ktM+b+rhJ978DB/ysoyuNcZe5AZIgMmg6h5tHqvOS/s
szYVDZaSGt5EqIlPqrYPs9v/bBmekQhsip6WLD5Mjfz0ciVMmC23IOrK4Ph5jTEpYegObLz/mcMz
2zrtN5Bk2/HWxgn1ZKb/vRP6331QkLyJ9EMp9z2Udzpp1qocK9WTZqzWTu90FxbdtxyS69+n+XuJ
7+d2Ho71fO0QEyVcVU+dlTNeza/Nh/qMdyR8dwL93MjD0jNIiLbqlDfVY04obvofTIYDm/gT1mcg
I9d/H9GDFv7n1h6Wl6SXqZnsc0j1B5IikVU/k4D7FJ71XAJpc6DeDuuQEfzJdn87SsrF6J/bOXXv
cbmhBIEqV4Nc9fqT5F0edV6AhS8Ts7+UnyQNtgfw+GTQPpYxk9CT/JEh3EtO1fGUJFAiJ0eXVANy
4rpgPf8+nO/1m/+cxX82ojzYKq50QssmZiP1MF8D+4bS/vcGpPYW/nEYfZFRhgUIhe2Hu6I614VU
HE+qV+yYoI0ua2EWv55d+VXc5EOm+T64BOJ00o/wIL3y/+m8tO+vLTAg8/Ih87mQyUGOaiaap7OB
czY7i9wrX6C1TZAjDQe74+i6ytGbyOPOCjYS/5wSUDk5238fyENj/7+n6p8DebjhqB3ehKQ+qh5h
qjmoCT0M9ONr9I4DBiIjKFMyP59ssh38Hs/dgCS0dvkmCz9eRIqchymGC8Urx41b7AcYvAsT2ZNd
Lbuse54QGH8bjAaSIlJsVLsE+T289gZ3ObhnwV3xWJXZkZOuc3eAc0zePzmq3wajf7fzMOglrGLl
/EaQLXHFNAyPVrSgMLUuRr1J4lyNBEG5Jtw0xI/bv7f87AAfRsEyiRo5OXOAhQsahmgnXwMU7jx7
s/w6NCmUQ3mn9FTu+4fthP7l2C96oeKBs2WVFk/pT+gfLfY+dyHzjp8Van59if67wYdnLK3651Mn
PhEuvgk3EeuUO/yDwCayntYtnSMm7MQCOKn1bALx0Dv7z0Px75YfHoroVIdqGHOoJ/c8h+fDKpJE
mTEGMnNPQrYXeyc4uucnFo3eb4MKEAvUy1KPjLjHskZfvHe6aSXL3hUd8HXikz4AeqNlIRjocQ/H
lsgzzO3eNnBfCL+0jiNqhLCvUfxM/GUxwQ7L2keet5zwv+8x4dddowmBCZBIYkl9eIqUvFSute/L
CC7EYQfaT2qfDcWotC0pYCj0mP3+f27x4XmKAwGdTNCRPbHFuOusZykZlNvuXDAruzdX3RvU7L+3
+dsjjLbpfw7y4Q5PceH3o3ugeJRLSHtAM2v13L838TX3eRz8ePvJbRKcSFfy4aZWhLwWg/NFRrOF
k3p0ZP18NlinkA/RQnRfSha3+/YyD5FqT2qCQ3yoS1QdNNWmnkHOGvwlRKQ3ixA8C+q01rKI4a7r
N21NFLeBQtugemWUesftucnkNuK/jFOrUjFbjWOrIPn7mH59h/x7TA+PS5OQnnVUChlx2E1vSJ44
rT62ZLZMAuPvLT10wr4eTAVA0oCThwwNXNL3NYzSxHUVdcuB17P6H6V7GxKT6V0/jzt1hUM3WmSE
vpGxMejARESWe/9E6Brs4rfOMJmWU3VY2gOQ/ur+tPCXf+/aQ3X7v7tGSwuUKL9h0HzftXP/llXi
/TLwQFZQ8KJKaKeTmFpRZXapomSberevqGb4evlWD4HJPdl+7+dblbHjf7f/cPOer3J5GfTY/uUT
t/qRecZlQwnICZzziqVaf19P8O1GuzTTmgNg9RHJqW6Gutv5e0eUX4qzrSUE6wkLzfbL9xNR5l31
HtH18ozd7mDNrNnsos9mfb3T4uleZ6HmWu6H63rc0trSte2Pt6UG02tq8iYx9ak+dPSFw6/hSdPX
kr6e6rpjEOzQMQzHGPHQG+9/7/Fvg9u3PX44dco1qOJemg28GolU4+ZDdXtZ91neesdRPlYndE0h
JAWXJ8PNA+/7v7fMP2fqYSzoZ3n/VojpwNuNJvziTM08Ts/sYBlUDgxjNNlNDtYhNicz73XGmWu0
matpNivrRBvvzemUasGQpSTnbNieMn2om3NOpm1q5pDTNlzcNGcxWvx/nq+H5z1NQzXq3tnvq57t
21rMPOkavW1v3Ez93ck5juhapqvz+slmf7vDe21+bReLpsS99f3GIpkQAap6HmCwOc4r77QqXsth
Z+Ezi663FAGfvIF+HWyQTdIKxRBKZtbDYCOqYlHGcl/yRqpGstPr60B/5RYe6Ic3BuCvi7Cf8osb
dU2GQosTfCZ0/FquP7wucKRi5molo/jZH27NU3xJOkexkVgutTjGAaUb0WwTfwonIMXmavlWlzCC
xlHcoxPPBiZhrrgGRuDtn7y5HqyV/7lb28mfQD+c1rjazkP/abqgtDn16qs68FINeuuJoX4UagD3
8Kfr9na6Xn1unlzw9gT/OHh5AJOIjg/uuYfno3c8yWFxlQcebqNN7BBTCk0wtyr7WX65+PPWgriL
IEJEMIQN8YdG/NwRI6Woul51pTVpXXHEKJ/08Wsbu3RcWkK862zCAQGcNqWtsDQpGFc4r24mqTDK
WCiN+MkS9gGL1J5u2NT44dsqTnu6Hx4yjLhMuI9K48F9ulBFqbTqTbwZeJtqVffxYxZ2VBPea4Sp
HtNqaiDx7BUaW6TdkvMlr/s7Aq+Is8CZpFgU1e9YHVfh+yVcRu+Kc17gu2hORpuZ8Irfgnuqa/59
/cSf8ymUwCqvAXydYN5/1KIK9XIMA7nykkorKj34AANEF7pGzGdeP5Vhs1NH/dVxht6kv+JNfdw0
1Ig7Q/y62Fmvr+KSasTHk51qn5jvNxXppgAXWsM8ntNHvsdtcBWqJiwq5OVnGJqZW42VYeIpw5LM
i4SMMpKA7ZYT2aO0qdrR/Mp6kSI+I/Lfe/IV9/xzT1gBM51Bgv64Mj3WConmR/aEdJfQDJfxAulL
AhZjVX8cKTyzsLoTiKdduYIf0ug0gwnHNHDd3cVeNSXw5iDwJzTPPwiiS7Tu6zHSCCG5dbUB+Rjz
i7N+OtNrp/k/dllBDyqizle7g4ch8RqfB7fEDysP2jeYZiJs7iROrETwx2obPYULLXuRNp33ZwUX
4ZdJJtetxfsBB8bc8vUS/2f4yfImlru5cuWlU1nZuO26pUxo32NtV4xbOuvt6zNzfYApvo2Lz4I2
Yon0sQa48iI+uv6qv8wlRStpX6cLVBYIe+1IF91sxCGoKHxLjR4dzdvuXDZlBjbKEiBLoXDwxuUU
071piaZ8gn8l3BIM7Mv0Zbhev1ADb/AoXI1K384rfS4tursbHk1HwvA1CUlP/ejgPCunCnV1Sdts
Ngpk3A6r5vYrErcn88Ff1rDt+VIYPHhnMno+rNg6zV0t6yyvPPi61mAijJM9ZaeAlLfwA28uK4jx
4PVaavf100rBl9Xl4TbBcCP1qe1IRJk8VsfO6qCUTp3y7vUPRdVaQINGv2xUrlys1xPkW8VWeb/t
ezQUDgphpY0Gq5G82APJd3S8JJoodNDh2IN4RV20zyTtsrhjGSRfB6FY36w+C/jE5D2Svsw87YMB
m0RZEnMNwVNfM1TYLHVSHfmkn+gy6yV6EeNWEjRnC81UFDXYtoRifKS7clOgoNyQXid9SutqSl33
iN1e662ll3gf7aXPeE5AI6rfaQQmk3SKz8s7TY1qUR541YonHfiNlGm0ihimEyz7sdEpdblv3Dsa
9GgUnAcsvBgvzysfrn2fnOT7Dr9bz4u2d44RrDsYXnkrrnFkHicILrEpV2vhDfeqMFdn6ZK01hdl
Cr/wVmrC3l+eB3qTa80E1RjasPItW1+Ulm0IKqY373d1BoH0NYcj3HF679j+mbze+0/ur69H/a9r
/PB+ut8bSbgH1d1LyXEjcsmm9/+ZjQd24KikxZHrZnFN+viCZSe3o2E+HqyS0Rv1Ttf36H/T6saV
WWv1/PRy2tISdCv9NCVomJifnlmR9lJM1Hlnn63VOZA8LBHCLB2JbXhp7uSj/Mmy5cs3/vN4WFPK
zCxbEu736c0piu6+cM45HmjVaRtMVAIwwg5OY5NUUVVLFT1dxEsa98TicFtd3ljreedPWmHclOq6
79X7eNcrNJZZN/e8LBcgKOmMXfQrv7vaNbS66bMF8c/FFg09Zgq46QYMjV/S439GxSK7X/Owz5OG
11y4mGfVHiRmdaT9Xr3eAqegoC/NbyezkFcX+tp9K7laUfQqLE7L26pJrVgwLxTYyO5Zp0ieAgf+
SgYQOvTK65Mz/DWJ+n6GFewz1Hx584IZ7j68PKokzIQ8F6/0GK6JETDrKAeEwu122FegV4usEF/J
xEOLVnnRpPTK6LWuD0muDmPZuNZMC2i51LOoMFaoVy9vr2o8isWNKuvYNiBaaK1lC2ILHw2m3qNz
oomfW6goiej7uPLGIt/qi5+pDW4Eq6kMSm8lRSxBqxkVFtOXFWTh1LgHdGHJ7UJSrIU0D90NWssL
wmItD55Ocb86Kw9npc8Un5IqYCoygh6eo1gtLoC+mr4XTSNHnvnr6LPcRZv0U3gL8O2GEMNrsxoH
w9uwGPecYIK2A1hAYjBzGSXbZqlOBwt/LU4k1CgKb8FyLGP4B9QEU12l6EOdbo6jBxVBtiXmd1Ev
+pOBHfNelGblmHfDmpAytzsvh70pAFlhFE+LXfiJfmd+IsWzM6VkPkxW2ez+1rznjjQ/euI0c/Pl
bXKeBXZ/j5p4mm19cls70whcuDBDph6OMnQgknOcY6mbx6/9pbCPNtW4S+BwszuNe3CRAwLSkvlp
frWjNcGmRkgAtEbwgyuPkpWAISlYn916qEwqgqaKUUTqbc8REAPchl2zceAkGMI+HqkrmHyIXsqx
MBac4OC/H1fXBdMneVkNy9GAiiWWrI0/IcPxoCIFwU9T7ZRDueNkeQLmpfNIfKMWN8s/+sPeLHFv
SwQQFuTgVeYKhjoV0fMQPA6U5DaP55DJScs8TjNTGnYd6IO2OkXdOSO71qWHEprqMpqg1amHKc6w
gsJxNotb9deiGpWjjM448PVR7laor1qd0Pk1eZ153sdyubSXiHN0zY31L6j/K+HKGnq1jPJeRRhG
rFEEjuC6Y6qmwsWSgHwLivCzdkrRupTJZVT0SNscDodX6ivtX/sINILyWr5DC6Hf8bvDLYVxhSKu
F2ikGlJW8E7GbAZ8v8XrX/kRstEhla/ZE6tsD8zWeIQi1Ep2nDqENpTdgOnzkmKcHywuzLu6PLu8
rb5+LBZ3qwFbEGJJJa9DJ+TDUozAxBDIGhpdudUy8FUYHHBl+ZdtVgCpckjjtJ1KgSPV31qnFVG1
HKjiRpOY2ugd0REdbGRcjfaaart729EmJgTgAv+u/dfdpWTIxN4xSjtADN5a+n/X3sB+1naHQ1t5
8i6a53GsgeYugQ8gTTrM5K/gyR5s891oxwmQtZx0yRbI7wbasj3ZwYRPbVe2CWP2FWpxK2jrw2km
CIKTyNtI/2jPM4VGTiS6Eu21w6510RyyUGZ9TIwhP8a3cLxzSOjXVnwSVtwWfGO9t2y/2x5Yy9cv
R+33Ih2DHPkctMXar22wQcu/ry0WJcw6M1LT9kDxW5MaBfg97ATUNyTTGYU2DjTvonvMNIchTPKG
wnLTXheuRIpFEsPb1x0DDgxZGlfG+LA/wnb8JEP2YxmY3secCIKtTX1pu3/JtOn+rqOpZGbcKr3g
5GnL/xxkW4z6+Hh7+8icSpuP5+N2+CW0S2PPMj5ECwSMk7Vg/o/5ePpypkzV7iAhC7Vx+/oQ9Bdf
e3lpof4RBOZMH6MibJMFQk45wAjjo73q7Y5yit8G/PyW6g+ZfzjkIWaWlgGAIKsRcrPMh+Qi4d3n
I5lcT7BFFMXICCDSuv14a6MU2j28kybQ/hx2bDhcDR2cMzbBqsbn6qitU2O9JrmUfYJIUZmNPtCu
1NPvumT3te3c9QTNI8CZ89heVc3mPs3M+bKjHbhv21NNdgI7jpOQLW7bl3/BRz5vMwW+YiTbHaOD
75NciKpeE7WTE8C/+M8HwiIzoX8TWGitbBmmKOJLHmz3MpIIR/RNUgz5w47RQT8W8vU//99+L7FD
q3baE3I0gTYZ50UbmckP1Fp3o3Ror2D7CdyXbOoGgZrvNEAniK6CLqVVG8Du7nV8Wpw/moW8gK7Z
ohV6Xhvq2JmrcwWO3ZKAxT7Ks/QtHDO4+awl4G1v0nl/lCxzSx2K3nl6GxcvN4+oXrM/GjiXFYKf
Q6uII7pvkv8f0s6sOV31a9Nf5a333GoREe3q7gMGUUAFxfHE0jjPior46ftaZHftxKTjwX+7f1Ni
5BnXeK97dSBsaN5dcLFt9O2OUh4sOW14bKXVZR3e7vaqvfHKrW2g0G/y0j21YZeg7+WFCN+qd3EP
3YKnO1fIuDFW0n6hle/sJgVfaVznlYCFonFm3AfCVgM8S+r65K4gSp3yVUavDEtd+gM6G7gq+OzG
Zn6aj9tk1IHgXKuoNHrF6g6np1OoCRos7qvD7bQCMmzcv3m1Z1BoX4d/u/8vbGAS4CmTAycwQgVR
EbTCSzgzuerjJdx9KH5EVG8AeAChcSR5LH8SWUN0yF0j2yNS+oNTxa8ixbBX45TJBcUhzm906MUS
js0FoV5etUVK1mqxuBmz7RuLvyAW8KulAiEpLGbAyABvvMQitUuSU267RzE6Lu4DBc76xwActFuv
VC+U8qkeCYbRPirRRIrcaFOl7PfsE5d4hy5S3o3jJSy4e+yP26eMQwXfvZ4cm4ogTrt7mnMXuBQ5
9xzk3gQ/f/EO6L4pFV9Y2qTuXiuC4h0FcY/7hmcaiSk6BY3SonxfFICIwpWF8g6G/bt9s4ZEhWkb
SxOeRWKEs3fZafVnsPLbWF6DMJtl+fR4FBhLb9CjgsuoTkXZRtnvMcJJjgt6f2vO6SXDQGhnsoXa
heRg9V3GtPgzIPR9LC9Qu8M6n1tfY8YiatjbG41nFXPeowEnZ/qGKRIOomiDKYLylmAxmgYih/rD
9J/mcOhnorwDG8Hfd6v46xH5d7uyKp4vblGiKcuNljCswYikClBlTCERztg5cp1ESpe5Rx8BWs5u
0uW3E9ZoXDzrlewZRXA0edk4dK59M6zST2/t+2rJzn4ZVgxT/LVwYljSGUmMDXlJ6yX0B8vTlrHV
o5WJotlVHQcroOuKFEe206p4Muz7QYBS5H2YMRFK+mS4/FfrhNpQdMvs72XMClN/3Pgvy/gSQ9rG
9/X5sJeTdsVIE2PtyHmjHVOWi0IN1mARddprY4SpI99cGoGo20AMBVlzafHGgXSX4ZoqTUfGjT0q
yy9qssQWOA5pLJIHJFC4L6kxm7EBPZFlaEjS2RTfmZUhrVAODTJNKOpPXd3sdk9mbWe+2aHf7xaJ
AFrRQAULUeP3HdpsnttC5Qi78YAuwpZYlhxrGhAb0Xw+Dz6QuO321mxXTKftLghFgSTqhG+Wvfgz
RM0x+TIIOUZfjskl3hx26y2D4A4djcaoNX3KwlUyE1rOCDbjHPtx3sYucZxCZzhB2OQskTcJZ3cH
rLRszzSs4XcJqd8v/JexvWitfbxT8ueKrkYt7GjZZIoMsj/nAZFUZ44DU8Dm8H06NGGqdbqs0qyG
fe+JaT4T2/wRVN6EFl4q9T91aaVEVSmbRnS48KKa1OXllN7HKtumczhbWPks0bW2N30faYzNySaF
nmp4ntzuv2/JL7ulAS4j5V0SwG0GFfyyW5Aj0rXhsdaiFE7Bj4uXp3N09e9H/BL8pmw8D+khf8Cd
mn+Z3/JSUpeFfK4YFXAG8GPU8Fgv0QNyDRz+HfHDb/P5+qxX9Xq+b/UStfoEjuHHrp/r7xh+3j3g
JeKh5VL1kb/xgKJ7r49xanLB38slmcgXsfVttV4yldp+vEuXp5UGxiaxqZuy9j6uh3l5s/Eyzj8e
85ofXl7ONEJ9Mo/UTRebzjr62LhP+++pZB/y4yHgcQniq4UK3LnfZcF196AaVNOKETFjSx/QAHR+
oeijXHtn4vwCYBFqgjIpR0iDIPB5EX3Py3HMtuiYd0h4KiP5BTyj7fhDMhwuwrn3Zmq/KOlvD3wR
c+DglNwZ2zjCSdeMaVukiYPbhHfX+U+f9bKM+dL9XjgkPMtDoOYMSsPmdwPNn0dgvhHfv9nJ3+b1
ouUrx4RUeSrPIqCJQqdjOzISvT33m2Kvez1viFn2Tm38f47Kvxv4oq2v9yS+5raVYrTz1foNckCI
Kk38Mutd66IXNqRM3H6boezsF5H3TB/afbsZs3MSeDqiKcn+oRnbbcIJTt/x6fPYdLtuB+zJO/P3
l8TW93Mq4uXLw3eX9KyAChCTcwQqhgWeE62YdBeLt0CXX2/4lyvxIgrT5XZfSIhnA9ARw6cVtTmg
xGJgdpy9276CHMGfN/3f7XsRi/nL85a7nllUAlFYH2Iajjg++BX9Ib0Im5Nu7e8L+JvW/LaNL3KS
9hLbwgEyaOpkBjNUtDgTAF0w7jL7DmMOB8JOrCb/s6Gdzhtr61dFUJQGBGB6SrQh+L6TynV/Ohb3
pSKQtXWblpQF41j9e4q/gJZFY/77iNc7cU31/BL+vAivREztqD2f0z2yg6X095PezeXlSlTS4+H+
oKAbp1TBiY9ocVEe/P2IX+Xll7m8HPx0rD/jXZ5HFEcHgs6b9t8f/0JN98+tLgLXgDAHmG8GT/5y
sVTlro3TrVKMDsEhIvBNyOxqPKlzpPd0+21++vfZ/Pu0l9ls46tGp1uehgwZjbjGRB6JyeEB/D2t
X42BL7N6ucPLnaptd2uec7XGbomQskqd5NJc/P0U+ZQfl/fLU14u7750udK2t1CM1m0NpPIx2lEX
+p894uW2rrX147zJ5cVs2jepDK7fKDn9+xFv1qr4YgJsFHqQ7TesFQF16seJIgMwrIBv+88e86L4
9yqItxwQk2g9oc05IHJtpC/0QLP+fsyvewLFqCKNTgDQvcxmt14/9OIhLUaX2dbT4digWOAdH8i7
Z7xMRdNPS/Wp8gwaC5MYtnKhNnnHPvjrrnyZhyiOL/fysDk8Lk+NeNetp+JywoO5AdpMzMlNp3+v
2G/ispQvQxmpUAumQ1D5/VG3ux5v1Pu5GOVauldwt14CwqhLBTm0is/5hs7ZlEO/eeYv0/v2zJcL
ekk2+edWP8oFvcB6fqE8k3v6VEwy1Q3NVtxtRxnu7LhOLJE48/Dvx8vFfLm4357+cnEfMJHGKkxz
0cWXUOuDzsEX552L+JttjXNKghddR1+n0su6KuPVgaZ2MU+hr/SNTByBQ8nItANJTBAKo9sNsVy0
Uu/v6b198svqjq85Xcj0xFryRlPChGQwtiTXroaPDQr8Ajv0baj4F9n+bbovi0qjmu0upzFdmm1L
i/F35zTz53/s2pf1lDP15Upo+2Oq0DYocx3EVBrRbJYFlUAfdjYJKQmNlUnkyBRJERmzN+v6WxD6
6xRfKxFUgg3r3J0pil0hxqFE7SHSt2jMJayup6dZefPMN6uqv8ga5VTYPuIcj8x95Ienif5GUb77
+Bcxk7+uxuN8Jft4UpGltw1P5Yz/sWf6i7UHACJ9PFM+P997eGDr3PH+jV75LUzybVNerL39fXu7
aXIsSgu1T8UxCXeQk41zDqwYzRLNv++WUpQhv0xJpz+hqkK4jch8jQCcCpUDcruSj3I1Gt3eC/TO
HndzB4r+D/66duqMN87RLbq0e1k3Ka1UQThA7zkE3LqBOvZCp8ueEiHt8uYOwgkKM0g6Bkd4+XSz
NLrENsBQSF2X09VcHx7CnJtE5ZrWy3vJtBKtuoX+anSeJiHvKo2W0+vG2A3yF6MAe8jKvKBVj4YC
mG1jlCZ5IGqUckL0ujFLcHeQXJ8+IpVu48YTOURuFWQuqUrYA0mWrYzTzSiA4Seoz1donUAilDRy
2bg9zD2J1LxxvtVpmUZ/2DVU4qkZ78wTPd312vrmSNcm7iCNiS9GfnA8SqrwMC0oxik1CjGom/oS
eO3lI13dDJ3E89os3Mw17ZJHt6q2t2GxTwqGEhs6tD2xGdO/l6aLjMQqgCKG0i64zI90wny4tCT/
e0PpOvbbhpZBfxV1KYJ+Df/ed5vyaZNfK2KUyksu9hRWF2M0IArsDUa4EdS0xEZrWjAlCh6dGxFZ
c6naoL5lRCqY8Lykm+tRq8V7bzZOY3sO3uAjmONBfhBGloippEMk3kGQ3Aj3Ak6IVtU6ccvHZwTd
odhryZfJpdwkryJDacEtszQcfp7vkH+KgChEe5NYxvRRZf342DZRDYEEgA5oZ0kg3llvBxKuFobb
tkN7VstxfIeyG94QzbO/Es6eE03+uFl+QNCA+KLEm/ECmWCbwPcZetx2wPvnkNsw8KtB+wZgJ49a
+zOQv0ehkJ50gA7sqD7xCZNDyFZPg2JHujN8OB/9TxADfiyxJGIfHqwD5gI73IXTn/NGksPtqmaX
7y0Wi5W9bi1OVHeiEEPyAZrVmy1mRLiJcdf42o2k4s0Ixza6KwRIK5zIKi++NltWQ8nkLDoSRuqE
C6AB1s3T6+N2RYPpoGIV9/z0zoSigyHMUA3kG3qCrkmMDnGujc2dkQeTieDpnZO5IMNasWiKQL6B
Ly/Cd5Gw39JVpFWhzAZ4qOVxh7+rsxgU3zYROfL8oBNLTjFonn6C5xY2lUHuQ/XpCy84cG4k/d1i
c0n345wBG9cJ2OfZKIJF1O28ZpYg/9mZNJGAkFJz0zpsNN4m3AM+oalCYpIUJ+VO5wU6h17nCrmC
/pp+yXuDzP7fF+k3/UzTSkopCCOWSWa8qKp0ebtu4WTNR0uw/m4KVruETXdzYriu1o1y9Agr3bWf
awQ0Xarv3JUrJBSVoAKTzN8j+S2h820kL0urpCV9XNwzktMgXiS9tBmPdBqBL80bZRNLk041z9hU
N2aamGPNhMHxMjYh5s3PxkA1BpfwVBRS54TeRizVyU40Z7WFntShYIIlLcdvVu6XGmA6YRcIwOKB
0/j2tZ/f81JRjuVxmaMADm3dXkW5QdLUvEdtO1+G4NOG4xPtNA21QVfe4mxzFWEMau9QewB5VObb
DnSSOrFbGBmP1nlaALlBJIlqlTd2M02sfspKIRmpwOGgFSn0eHGvHtqqmDsfFCVaRZWB4t8aiXOJ
9u10QlmFo8LZtKyq0f2jDI8ati3dZ2ql5r6vw5NQbj+HxeYlStrxCG4tOnjMFVTK1ipyqruP2nO6
bKz9Uqv4MW4V1lAtG7sYdPY6KrXGNVKKLsXAYAQ5+hdPaccfq94evK3qAlHyoDGAqSr2qRMIStOc
U7YOrcRRIfsqW0XjGKU+akRbrGpwplbljTo83o8FjUpztCkZAAkBOuamTnl0AwoY22V7V1vR2iZX
g5DMKTf1YTyNeyXahpSbuXo6ZWnV6M2Z/cUjgokjDwE2laQ/yTjWujrenuODIkEreYkCmoIrm4Ls
ioTFvw7WgPqz4XDS7UL/jrySF6a8/Pf3YDKf/8XGYTCoSrVUKtGe7sWWv1+eS/WuMxhQd4xnUHAG
QqszjY6mgbx30CptQUZt7aeB5umWq/A2UhEngKe3qdFCBrT4MRzpaiAF1HSOFCvzi+W/ulcuy8I2
VqJ9j1DLYHUyttRroJXO0r8paT6nXOktzSO55BTgnqbrxn5+666b5dEaMPfHul+p71sbSFz69PqK
JXP9JHrdKlC4jJpX6SYwHbtA+AArtlDGZysAlcnqn7OsyJSdQPOu6emO93Y05+0gQOcBa3DAjDV9
h4IK1iZt3JwpRsHWrmOcgebBUnhSLscft8bOOlh8syX2A+HI9pMPA/Uo20pGF23p2L7jX+1+BgAC
png2ybWKGRHMddMxJHmAbgOw9unA8Tf3QjLDJ9nZJZXudgRQVuAFNuBi8u2LSYlKczgkkNx0Adzx
g91Ol78Klo4wfWdlLzoTQeUJcK9QrTiwQlepxSDWva8vAwH0obkvRvccnMLUyNML2MLOpRBhh31K
NGJp3h8G9GKj+H3dZ1nM9r/2/OUI7tJVTErywn2YbmswX/uE/aMpTds8HcUvrw3gB8062pJj3pmL
DgyKgPoEEuERSieePho1sJjwuo/u1mbd2Wr+PaKzl7mmMmhts8L89g98k+0vwDgAYxdwXkQHNSYV
3aAVaVFKsirALumjajxIfNxMygIqPIjFQ9VRw3XJo7pNaNrWtKHTIGQ2C0uL8pF80axp9D526QNz
WxnxTOnRQ0tJzdMCk5dwsbrIw1+LpIYCvHWCRB60wxgkrs6c0Pz2lh5zNKICfaQZqclVbEiaTgfc
S8Nl8LSQDwMeE9CCF7IC0Fyxy3mI0tYUAvKXjCnASmEN6BxMTBqAj3Vxjml+BYoBwyYxdOsdaEwp
/BIhE9g/FDOUVdAm8EVNrHQ9t1tqD5Ef1KxYefpQ4KyDnIW6myZ0W1gzW9jOBfCyDwAm0ltG/iYO
9edLMyhjydxrQRlndeRsE3cK3gSbaiZ+bTpH52xuwIqS+PcJpsjBBS4LQiazhT8E9Spw2bXpBGQY
y0YMNSD1j9RxlY1jXd4+ITcnMou1WVo0gBWTkbM0pqdYkn1ZVoqjbxRrMC5YF1gEt1YBtwSuYU4+
VwqbUfArf8vfDD7weviFEYR+plTCUuTxXeDlV0ca79DCFLSXJGbxRziqS7uKa9BAHB8Rv2Cp+k5Q
53xHjt/3JVfjg7CauAvOwtXyOmFnYtdCuRJvRvfC5J7lDCBkKElVNlFWmjp9H91udd5dnmM9T3hJ
xub1Blw0nBkSgY6Y/EJ8A0gJdE8Ir+ffS0Mx2S+C4evTX4y7nVY4pvEOY8micyNHhIefjQGGP3Dt
Rmo2BAwSZ0cLqLmvVFN67gggLIoQtQ+DY3cGFz9FGIuaJQfxMPp931dIYZL4Fm9JfC3BN/NVELIW
Zyc/yPB9TXgMpVnIJ/YS4FJqdOS0+UP8A8GThZ3mtt4MFyEyCG9SdHgvRBiN2LWxGarQwoaIZt//
8PlUu7N4szVKXtb+x8mhX02JsiBIvXQRq19U5TI53c75M10yKnQ2X2wGl/7uau4o9C2Zj7JUMG1A
km+tEzTL1EAi+fHHqyUu6dXI95ZUMrIce7hLxZHMMM2fUHScy2EGqhkDcBaQ9ySuU/1IAwUQFtKc
72mfmk97cmjT+YYGKylKpVidSFmO2+V3H0p6LhAv2PfyNYAMegZxFuR2GQkuv4vcUxG6gN75a6Dk
DA2e3nXeyJHa/vsU/TRwdNCshI0otJaeBNn3vyzTaf04XZSVcovyo0rLu9laJ1msrja9N6NLbG09
zS8WDeD0nISdhdM1Dnbeqol6bB5nzx5tDZ8TmS1Th4nSzyOXQMCOpwfkcvD3ULMuW992NBtqEZpu
ILhUC70YP+vc7v443O+3yNv2So0CKsg/E3DYWY+aSmWweaL9qK00134R/qCBSrzlaHRPTa13tBYJ
8Ke7rw3QWshT6FVvbtyHFdXX3qVCPyFPr+PUStI+BqY1cCsvJ+98XSWxdtvfIuBrAg3k192iRrce
U/5aNLdyHY4QFR+s3T8vOLixx1fWI288rga0sFm9B2zFmVgZ9ES9z2ZqgJLKLhMBk6nUBeyg2YKz
A8OKvsiNAxpAXkdKG/Ym1mkQUEXQ4vGeYHYTikW4gVJykkdhTqO5BEp2Alect5EJyQ1WDQVcKl+9
VWnAnL3kvGPYEdZ4UBDA0ectlBacMtkg2mSIXVRAd+ytbsdryHw9wG6hoM0GUm9TcK/W6E6d28Dz
Zk2x25upJQdIGl/2h0e+coX8ZEQ3QOvkaGYi5Tyt1B0MZqpLWbHdpLbPxKqeTHwE0a1TQHNBYwnV
Jnjv2YE4CUKGZZE5SpL7E6Y588K4Biqc6mL7SBSJRkNvq4y1H0FdTiRKCe8ASg5pkPVdxqj6Tj/k
Nuz0yt9Qk620rmIaR1GLlC7kZ7Wxn6MeuoRYJeSEPUsMyXH6zJhKEYn1hOFiY4Nf7WT2R2K4Yrek
7xTFD4fqZZSiR75cceWhxfFqzyhztbwJSxpWAvlm7OkLtSc1CGLDt33efsJUdLQhxf1i8uRx5mVM
X565OWub/V7d3qLrB3WENKINngM4immMZqeJtfOlEK23DI8UlLjnUaW69GJnXzLHcPhT6Hw08xCt
c2NWW38XXIZPT21f+0/IqEsmbOSeVouh1/aICqlQVK+hYp4niXFWDfxmi7q3aW6ucnfCSw+3dhcS
Tr3VSeUdzYt3pQBlRWwDybWvJv0E4pAnrAc3uqYYxxnONtygKQTz2ISxtcYCov4sqVOwXKSzFeGE
xtU697TqM9LXwpXxqOep2KmYz+p5SntO944D0Sc6EveXrVWY1k4QiZerdMasn04mfc/h0nlDKaln
muynvPn3FL7IRf35uC7XueONvLVGPXRiDnIQeo9GCnHWcbDEQjya2PYtTH6sJkQAdlEPUbIzl1WC
jOvWyQxr0hKP44jlfHIA7V8syLEJgx4hNuc8i43aSm2sbRxxysZErXO9+TjMrumhSsthSyrfYgxR
MRooW7cEvBO1p8fsWurZ9Sw4yABMBSn2WXH0sBkTmmTnICQf4w1QKS3eoDLNqp5EdmIIS+yX6PMA
h0dMvFVr1WI6iDzVy8QmBVISl/68/4CFj65iJI29e7BkMFKChwvpyKmXAYpNo9t3t9C6AcsfCHPC
3nhUU1eEjhQU8FHiqFapM2xvqHFY06pBxcPitxC/ecOaSXmV1TtZnhTstRS5TRgK1IMRm27hPE2B
3DMPaPChhndj6kThsGBa3q6F7wQNut4Y4p6KwZ0CcafeakJkGHno8Em4ukveTKgQSS4fK1YIYeS+
VHAZfaq3mlvTh3ECu2IM0dkdsJkY8HTCddp4Gc9qQnPsz7jJqE2oOxhbbTBUk8kJaysAhN6aSnUl
eO6+g73WHCKexLQJKIAz2q0BzhXuIlOgci3o+zu4t/to10ywiu5IccEGAJrpPF7FfTFbdXKqMnua
IWe70BusQEv1evDuamJERVHO4DTqxi08VAm816dyVvghOSKyhaLJ8FsoV3Mo6uQdhFTk7NV3Fh2f
Kx5+q4xYjoaEf5BdWZz/Q4r9JB6BHyBeMMULRLTFxIx5D9VPnMSIO6EHUFTr9Wf1UaWqlc+XH5yS
pswqBelizQkSpXlmbcQNPnWig6c17hCyd11UG010vQLKKctJ1KWaQ+F9UvoiRw1kOoH/cYcwDPug
8EMnfn9mLymeK7G0cVXqPu4Xox9bfT/ew0S+D46zyTG4PGkLHdfPwaqmlQyz4c3Cier61DPizXfL
OfMxWsMX4WzsI97wYuaBU4tt92k2H+CSCHNMsWPrMfWocPDwnYHXw+bu2vs6hNY9MlZ53OgKxaYN
9nTQkH0LQ8+dYJESB9kg/3H6DLT4wzmYuBEeiQMcKNIAOby7tFasnZyi0MKbJwcBMYOIDGNfUgsw
LzhErhMWR1zDyrKWak4+b1gLVygh1lXcRW/ZQlDcsDyQFSDrEBwN7DDSFoidGuZ/Z1GTFEeIfdLz
+GKKOEiRS7n6jrrECq+lJY5o+C6BrULHhgb6S2q+QAMq5eNjmYru9pBhEt1jbWaNlsREuNPYVpxO
QiUEW8JsyowWjb2lVIOR1S9+azSVoiOiU0ckzHL04P1yULcQVMFXptCpgYJJUbREtPrUIwU+9k7/
YQaZtMIPkldKSS0mE/che2fAjXyacqdht5cyAgdHbUUkTgJkyBOijJ+pKSwMMbXI/FeBnj5q9VY0
gp2LvpbjQApe5fDL5SOzJYU1La6JvD4filnW63m0zMazWRsFEgOP+hQLcG07cvPQFdLnAOI67pcI
w+wlMSIExF6EVJS9JUOMSA5O8nakAfnRHKuBEYbdxSbPetRAUaXF4kq4qXVCTTBRhLLtlOoVwGgi
28ikIYmoRBpKxwamxzTEiBtcrAE54M7aIMLotGnGzfgfT2tTLRo4jRJrxEeNphCCEWNUDGPTQdTX
FKPOHRXuwS0MYSu+tkQI7xDGe6praaexMp2c3X4iADbMkG4XVrErxGb8nwUUrla1YqgWTClrW7Wi
KSsnkaYByz0YhEzL80QdSYE1stLzMM4loZbpU6Akngf/BREr0mkdtFfF2NuyhRbRUkKmWUwTVUwX
D6MqQTUBGW7PHBy6Rcz2czYXmUIiNAvF0T2j3FsF2DxNsnuEgditkktBmYhDjqawI8jopBQ8NW/I
AEBEfkIkrECzDkZdK+7lJpIp6FIAwDBoBEFGD4KpMJ3uc2aRaF0Dt7K+bq2prKaoqECkbGmGRBGz
//R6FtYR/z5FDK2tTWhRiETqcUkNL/EgTz6QRvRm2qcodZoLxDJPuCKzTYNDIH9brK1wjcNbW9T4
3LDHscgULcKAEyxpXcwEOQv11lSkxa02I1ITejOW+WY3MLFWs3FIjxbUPwfIFktGYmNw91c9ENYI
MQlBIc+IQnUWBCDYhhuqSLynJSj0iGVnZanZkRANvkJYsIkry2Gcfl6IvWiQWY/YLqEaPJfGAMZG
2fArW0gTnZFHgRwGOzFgUdQiNSWmEzK/GR94M2cXxC8i7p/7xdF9cv1EcUvcjQBcuyUalFNGvro9
x0H4fw/uaRafwPnJalYlvpm6BUeUrEBqCuaFIn/ZYfFqZNbCF7DvPap31Fki3LD0a1cNOvcg/R98
LTUX+FdsJi/5XeIPk25n0SmH3sPaNxtcfgkXQZPQqR1M5C8LcsOuCTnWxGQWRCRy9SJMADXiRxWe
yMkWVwrNI0y0z4GYAHnzwLg+3UhWFyXPWkoQMzVTF6JiVr8Xkiv2uPzb5iBvstXV1rSFYdIYlBxo
T0ajSEJ5aHJsIoPr3SJ0hpPYwoiijwrsAHOpqIpEzMnMU/Qc7ajq+ezjpW/Dw9oED0vWhK9igMsC
C7iMbWMmnLq1lWOJZBmv9QqQztamKg43xnkWR33yCboMtGzCR9XD9pNIskRYI/rqVtqqd3OYW5aa
yPGpJfI+Go1qQBgktODdidlE5qPvnI0yIIZNPTuSlrN1lo0PmmjfXSk73+J4sP8cBeqx5uV6Nr05
ZQIl4VD8EJvDbu+RhVtee2QET6RskArNOnQJnBZBQogFPhL7nQCeHAadwchER4k9GkAL5Tuy3T4f
GPQ5Xch7JiGm7p6nHxkqwXlskFuVd00qzpDOM4Hv2/j2Ev2FAMoQfoEde/Cs6sQEyw6P4bo9raVz
/CjTaoh2r8YYyct8CSC3/DtJmrPJfYyCKxg+EWMf8wiiaDnjGcsE13TKi3NxNhps/2Bwgp4Bi3Lo
BywCuadWW/gF+m35Z1vu4xRzTjEOVX6CG85B/Sf5VyBIib02QgZwRO4WN/KTMCdP1ARDDErsfepQ
Imi2+3ZzgiHpDx14yIyPvYgVrMt6AHcWNpgUDAZOHRXG01rcSdawSk55019GTvtDQh4Smeg78zqr
lrBm5dZ4DT0FHVu595QCjGEOU8xzPTPYCT1LJS8XrWSw2tTxD48wVCrV6aqa74z9UsLZHtc01DhM
OsYmARgjCmUq9/lQl7vxeYcyDWoEVBv5ft2hTTmBWMXVUYtXOKbZNAXOBjyE7nJwmqsLmLbQovW+
EqqN3Fz6Nx/gcSlQa3PdGycPIwD8OpGkCg3T0ImJc0KN7st2xYxY6IgN2mW6mEXgv+yGcbIEu8fl
4EcA9XDogMBzGWK2eMnA5IQJQIVeRAi/TpOEW1+sH2p7CGkMm0LzsMfqy9f4ZdBloysuhwihslEY
rJpHf7O3NKevUTKDlVR/uqoDGQIdxC6peXXH+EV5KBkyNjoY6WgFxUxu9A9r5CQasG4syUY1nopd
YfNKwG+4mUKqIiwmUFXZWFUI6sjBLuCI3jOOAJkfR/TTcunz5X4/+zmxojicHLNPka0gl55VmmA1
uVv2NLG1mpCVmfOTx0kftwB3Wf2r7fwjtVkr9hCj7VOJtDiUiROHz9qq89QNpf1099C/8DNyvous
z4izLMqOKLuYeqgADiGtwIdxeGpdcCJq+7MgWsYWp65oIRsk/Ja5DmQQgjmWldhwIsr2SGESetPp
vlGG6o/lZ3b1gFP9YDiR2Htol89p6bzXI0fkYTes27vgRN8yskxr81GnbYMdh9w7VGPABooMKVlO
/+PBkjbwtdHRWDI1fhEt4MoxeoJagv06my0Oz9NDlgJJPlMmQyyJKYnLhu18G5as3SSupkgLeI39
ts9nd3zDQdhUoJTU3RXNjdJ6qUYvJ8ykhd+PO6h73I5DeILPvYRbAz9VGPYIGaLeAeBTo04d7cwT
gwtXQQqTsSLIMEgsrdks4NOLvre9GfW2CELNgQ7BWjUVN29VnIJPUIamS+BdmpAjOHRoMhfDYWLZ
d7JeC5cHuF0cGvMS3oSZ49KgB6PVW3Rx/wSulbM6nYlqNlMchKPtkfS0a7Um954bIMwogX8mhSxK
cU9hFC5SZ2GSX84sVN+nV7exbiUAuvuhbhFi6XZ33dzVyubBmeXoCXuRxC7xXTP1NejhickXiNWI
pBgNuG6JNVwHD6p3TqCbuFkTN+toRWU8Ca/mUMXzbDYZv8Y1ockQUDGM1RA7nzVzJ2TyESnbukln
jeDWEpvvBHfMCr78G8OO3d4Z8lxBkmEJACQ7GNwjIgAouxPhkjNWnUmQTII+XDT5zB5OytM81oXg
G8k0rCAjhg/qpYhNVMuEkmmhbC1pgwXpIb3HloNro+SdO5qlop9Fa4vkK7q3nhj7eXPZvltx74Cb
/gkoFqcVR1YHDaA7m+amqZgVZ9Uejo0h8pd/Qf+MvceSSmG1bkmRda/HOSJ9iVEjxfQrTlcY0s2J
OQlCridGGn5mqYn9mjLrLIWM0jniBkgEIFI9oUhqjcQ8yhzX7HOk0t3qnJxFSEHtvgmep0Iq9wqJ
l+g63GvZNAwfXsVwFTyJJfqCdJeglISlPj+N4BxtsmiSNYy967EaewqYOm8HGQuJaDpWCOPfdU4A
GA4bycMeuB1iYpOgtjZUakri9Q55O5ZhL+a4eDMxQqHBlVwS9b2wjtjdC8eivDVZlRk5bu6C2cXL
X5KaavpFCwPBrpG6FfmdErC/mFfz4hLh4CVpKc3MW+Ts7Tw8cildmh723Rat+VwU6qWoaKjOR2Ew
ocm0w+gSVjULjMFDBg5RFpxLypYIm4FYldi0+H+D2WwhTj33S8JVHIX6OhCzVHf3QZk/FXJmS9QF
vD3MErYO7AO/n6mTrZVnBgdy0Adn3Ey9xEv7sjBEI1iUPMCOAkb/BOTkxB3SVypPgzIu5fxoujdf
7dFZB9YF2kEbsc89F+6EUMxeVom7Qk0hCQh/aKR1UhibZhqIRxrQWaD3OHOZ1haKLARDMhFVhwx7
mLadgBlgLutqZ0Isxwdk2Fq2iktmCyxGjhBp1cz4xftNOIB5cuf4CKQf6CsHs6UUUWYGXWs62Diz
waAxbQ82poc7FQ4GtAvtQ362NHpINGIeJbvX25hW4wqcdmPNcyjlvUMTEBtZi7fOM0eECadXo42i
4x854wTja4UoraikGyJJwrzLKohS5s9lmGF+M9B/TMqQb+oWcWBSKIR8VUkBy9PLFpRePAKtQ55J
eMG4NLhVCOQe64Hfw/tx5RL8BxxFpjqb7bjC26YgtMhkWaKuVmSxRCXAM9aTuwl8lPmOqthE1F9M
+Wy8d1Jd+WrlA7nT88osA6Qj+Ayka86Q3muGNcBUgaWL/JSsKgR/woXGuNYiHHtklDy44yOo4zFj
qmg9MQwl1yYviYrdqxcrwUPCkzRCVgBBPibLQnilsRBUSa+HqMgOLtRx7QsdXltJ1TCHhAqoHo45
Ua6HbY93yEkWIT1T6h4PzrsHv+jQpZ2T3kNUi5RujHjjrIO0kOgYSqWnzY/cMe7g1Ylb4qUKd7dA
UeiIyOGNoVu6oPDk9xNAJTtzP9E2BCl4dRlXpiDB9FYsYpsC311WCZfj2QC/aJ0coQDbAC8gOFeb
ebWJZNaamItNlFLfPpm5YBUm6FnaNBLQw2ZBf4uFNxXuOYLXaPMYQ2aAAOl2CgyQYPTRAgaMdwvt
+5FdY2DZeMI3DN/6u9zZC6xpnH8Un/Bp3CKV54g+ENeB4ZHKlIgsBoXsNRmIxiezWHl4n65wCz/z
8XvzA18K5UDsfPJJoCISSLIJtQVtP1g/NmJj0ySkKpMR9y6skWwL0QJcKjLpb9JsWab8JaAI1Adm
aNhTCxT5vMAxLpdzctNiAorb3o0G5YY6SCfJ2tSuxImTXuwQ5qGglKuBQhwcZ6kPolnzwGyG1Jy2
ae5t3zr3NvygU72ecADCXIuKhH1nPQg38+fwv//rf/yf//Xx+J/L+TH4HNZ/HW6EkdeHa/y//7sk
o/kx2n8TdKUXYFJxRTXt9cbyQ5zo7qKiQDJatho9qmV33ABJRjfI42QXJMTHiKU362lv2966+1pC
O1PdGweHGqTB8cfDxZQPT8093SLo+9nSUEOVhh7ee7sm8W1oKuG56a2aBV/eAW0xpJqAsM5T7V3S
EWqR3+YEqRjdrgSXq7zMabmJCxclR9KR5H4v31vN1sTkF+koaWigKXy64xWAFD+xzXu0Tr8GOixv
ncpHgQh979K5d1bQLjdK4X0D0GLcLvZXWENLc0yMfrqhKMM7huliF7ChZ1qcJdJnpQSufGVsMZBh
KbVU8rgErKmGhDGHICQpibgGrgKs/Q0AMCC36m5Im2bsiZLJZyST7cVgHUojvZriQheMC5JQMSEw
323tG/mRvEGiNH8207OxA+2Oca6Y+0nS3tLHdvYktzG8gw34OAU4D0dqVLzn2IpP9pZmOvONc1LN
Ev3i++noXjLVLmBF0PDLHr2dt7pRpk9yyTiv6EepzggEnpGAfQVO5Yl6NCFOxigkJTd4HmjrLrR9
ycaEbvnw8dwI33MlyNeOrZpZM61aDSy2YusD/YMEabFfANu8HOkfN3zbLXZRwekJw6SYGBsbdvbm
vqdMRayfoSaHf9SstHZBeZZ2T4M9tI9NNS80+UXV2J0sSj2Pk/uHMt0/wP0bwHOSJulBZjEvQzEN
vo/Vo92NaowVslFKdKnT+zp2Sw26ikJk5+42NhTQ51pppCpWGUk5KzCMDpyr3nhvA8bw+IRVi6sI
22vJTINnWOjcjgbt/3TrnsqHH6j6jPbhcslCH2YkocNHdGgdPEjESxgyOYMD8fSpgEq7lP08Lsbx
Y3k3NmPzAolSE65seJ0fRto4oll7976GUuxvpus1jUGZ5xGkN388m5WQI8U2qo3LPP8B/X4Ax2GQ
D9TmJsO4XxZgdNitg3H5v6SdWXei3Nqu/9BmDFqBU2ntNWpSyQmjkkoQBERp9dd/17T22qtisuPB
t6zuzaoUMJnN09yNPrRCAPpgXEh8XpHNRxk2dbhPea2nQ+t39a5N8/G+cTPFgTNB4nymTYRXQu1e
6ELDCKGwXvsqPnCNq1IGDtOHfe6csqGCq7kyNYrxxZ5ElZvhKnQYpbvQPr1YzbxNnBMh/9IugmPu
KGqgEjm6++XRl4iJ01F7AdzCY7vyYairw+wy7H6lHGr2cK+6muVcBsP8uRmZF0fPfL6KkOJA46Yz
Wh7s+Ghfj+1p/IE9bTHtdReGHICBEzLEv3WSBWnYUwDbFKiGMpxPOcYnPUjRblNtdrBI4Y/9YbYr
iPeyoE9Q0QfbsymsFMxnyGXxa/NKIRxc6c8b6f9n07EGAo2NbNWtMchO2+/Qcdg1m/7t8FAs6001
VzbF5ghp7L3aMm+bVc6CgvKHkmPhNQtpnDxf0IS8bOXXdo+aI9rl1l0y4BfgqQBgWP+5LYw9PgMw
BnKfNwc5bTYYFaStI28reDJRCDfGAt6JYXA5u7wZBKZ/Uo/VG/2+Myzi+P5yvtgq6A9bR1PhFgBS
RFndlQrXLzc1vr8vCqsodQu4Gyx91kYRniGlr/v3dsX+cnlmb5Emh9fkDTqO+UvZHPNhI3Yk8FnW
5c47+/aoVjX+h2iVbcjWDar0YBadwpusN60vO4g5E3vgcuJuflkAH34ZvgLOpHVf8A0PIsSK90Hl
Nr4ZnAHxHX15GlHS6ogNz1e0DgH0zPJ+Hr4rcuh2+P69wxtk0aDpsp1URjX68j208NxTKAtT7HTb
0UJAFgQJQaTQpJxjMOFPVIwDHPPm5vxMKuXgOYuThzlWPN1/61yNqLOZ2KNovtJXfxA3zf3aqZYH
V0c2tZtIy+ZOdPfd2wdVCChWR31AviXrSlrZmKkpM8B415ghbB1rUq0Hd8jz6jc9XOvfy9yEXIdL
09jH0qg3j8pi96bBE5vEq3gMhPOwgtPZTmzbObyVj4Mn+bV8KA6OCoLnIcafIHV/fmFf5UNYb//e
ys2UUs5FeUkwXt1ckFt/6/bDfnLInCNn0+g0Py46cp47Idw1nPkyR/4Z5Js5IiXG4WB1XDL/0N6a
3/t3e5tNpC0Xu+fVpX4B016fTod2ogERxdHm826y2+OzWe7iZnN2hMGITM+VHJECu2gtdO4FhB48
d4If5HtJJO+MrXiQrw/6/65u3exlsZKdlaPGYpAmGInP7Tny0c+niYp1rPlsL3ez/M70/WpO8/l5
b4Hd8V7rTLnieeOPc6AGuxH8yvXJB8HmIeYeEMwHuzfdpWPN4SqPBF1LCdCJnp48kJcJ4g1/wfXz
HXmXkDOuwp/H5LqCfhqTm6l/MY7nyjwzJuainJ49eMgIvSNgzmIuEHwfbDPM1ZMHtOjVVfTSU9xu
KVgVvvGkhfVrwpbnPCXBDurA4DmZaQixl2GPuvAk+sOZbKWE9s30jJJtszytjFWG2Zbl17NkLbuD
BSUiKgcHqlZZwGFMNQZt47IbmuuDN7hLpxSv96dHvVlaZzM6xZbEo7bXjqdES73C88ucEQHiQEKd
nJjLPy52GDZjvHEHX6fdmfvWzTIrynOZxXsOePmjdS/TaJm/AxXy4nE/QZ97LS9bb7/Mxkgnj1Xf
XMIFdzgQ2HFrxOPP1FQj53hnfn678Q0U/KptE3swJBE/r0erkc76ILErsrd0WS77Ap0SLSyfbEeD
vKRSVKO4HorfG/c82c0kV4Ox9/MUvC6C2/fy702IgXv7/ZAUMQmn8n86vcVw2OImpF+Ds+DnJqH6
MVg1eIDQR83cupuoxlBbRJl7xrLh7CcxZnlKmC3IgCS82fdDrAb1YVG6J8WJKQBeXJNjLUVrnRwL
wuIA4fx4vISZGmj4FMnw8g/DE6CUX8hTP58Gjv7U4q6ub3Yf2gvIYApDrypt2CcojiB40PCnYS4P
Lzk+K/Kv4qV8JJqmaSHMcMB2YmCWU3o5B0brJa8/j44qf3cGCvKBbuvko1jHfh4eosWLlUlnhgdg
N4KVAH2yUXQIzp1X5rNdu0zQ+pYmp/M0GomON4U9VuWD+KNFnUNiFEQbfOdLVEJydhyynNOTCh2H
6r1nexZ/DVbnUiZyQs/XmNuIxttXrXrTafkIzXMBQGOxrtaQu8dj0YtCZQrKG33+D3rewDgpgFEX
o2g1jiGgr/lx1VKlixGmQ09xPEGT24q/QB1F1LsIH6nlpQG4Lj4UpJYwvEDLOkKuVnTdZRBhkkvy
LL4gSlRkyBiyqsP6SpJAfp1kkLK0xQVq1gmFLsHEKrYd1d3uKuBNRVFUJimEcKZw1XiRLMT/B2QV
XhtXh5kEU0LwJEiyB54o1uev8eulG5Y0BY1FFo/0et41/s9v9Rq23s55U1Uw9rQRxMAz/vNLbeyq
3V0GTbV5pORIwZXszydFXF6BsX9hOZwJNO0lTzQo/yJUdxRERSOfFwtRcT6m2j3edqNt4YmmqQwU
nJr/39ETVX+GlcpqN7lzZKjf7aMmkTi0ZRNC2uAGB95GOtZUtlRvMJ5/Iu2eYiwyjcZElat6LJCL
B4plj+zv/gEC4c8Ddx2YLwP3z8VvQMp9d47Ts7g4Abd/GNOTdI2JEhpeTR+JXDHE9n0oc57fOynv
XvkG6Fe0paY0MWf5aRo/NIHmqwEhfzXsgmxyJK6nY/XQziMU++9ZWitXVZefnvpmunR9cYxSnadW
phGFy2meu3HvKm+WE08iWhM24E7NqWtPzd30Tz/N1ho75gs2W1OZ3BsD7AwapPiTIobr6Tzfe7td
EJ+caNx8TMyN9it5zKYyZO0TC+oMPOfwe6c70dnDD6mi+jhBo+eX4TU22PiIEkliuXkoPWV+9rR7
IidUN6cwpaxe/ZYD+SWbXn5F9LB2zuX1ggG4OcwmrTkUagFhtnzNA74jCfqnQ5C/Q6HS0QBYSqlT
T4wHdm59WXpstH8GS9svfFGq7d7MVQKq30WKcxW9DXAOmdTSYzkrxjVmE1g0rmsUmX4N/LhD3iqh
6MPzg1l5xkj1NByEu7H0jNrrzqklr0BUiHo3JWkYBUbQIc5rj8/rvUUX7OhH8bAYUxoBzm64csm/
jG0hY07RCz3xVTHTge8Qxi3vSXip36TatmIj9AD9k/V1TQ3+OQebS95FEvpWG6kYqnQBT8NOWBBj
Svlav6rLfoWJ0Dulmmxie62D/8Rb8odCmzKTX0X57bWJh2S7P683/Zvy+qebugmaykw7nhNMNDca
Sg40zHgFxRBntv7Xbmq4td8vd9PBLB3F8+7D/nX24LxN8Mh7rhfJuI6cneXLQDIObl44Vu1IaLsB
2geV0LsW9mDVsH6slvq03UpLc6kt1fllbd4JvL7L0j89ws0But+ZWrw/DCqMta9oJIUNVWDFezxX
xNHHyehFIzA+9u8G+J9gLnSvkacHJzeE/U3536GNX4Mhpokh+pE/D7H2zX5qw79EmFiGAorb3+ez
IDKjypDjttqcFLfDZ44+M0CuN4nxee5mF8Cf4JecbptaoqCZ/jHmVTJEH/tyHraW8zzQnDRxcLGr
HyIqXkQ14MeNOzepfJe62SrqBZD7LBs6zs0WpJtdYV3sgrv0WeE4GKlBOkKRhI+FRxZYfI9wdpzs
gXQI2GwO3iZ7FRGFRIgheZKnXSMLY24RXYjIRGB2dQ5nAdQbWaPTk/4cb/MAjNjwbU/csSTXFUzS
8ZZGPGACAYhlVQ8tR3wEwdEYpU6OeAfA7sIBc0h0QVQiWGXPos3a+JVbE3rEcLNltgC8GxZrjG5Y
uhESFMaz9nx4yp+00TE83BUAx3WM93azaSM1jXMjMZvwbb05MJImV+32yIgRb7nGtVMm4GbWWHi0
Cecj1SOcZYc7BgU7qmC9JPxarPcv1GKpJ0MoTVb7lwON+RfltWnc43tKkfZderCWFGpjUIGzdtJO
Lny0ST4u4YVuxee8rQFYXX/QHuCH+dRtzSfjVbt+jNeqp/UJIXOAj+JxWq/tJ/FtuKZG+lAlEVOE
dpX1+/T899Os9ga0i/Mc++BR+yeZqJ6JsRe+JVfShYhP/jbXdteAk9vmIwJvLTh53a/ON/DDER9r
EW92wp4QkOXK2Dn8LhlDJR3Zq6II9Lf2Q3/rPwZv8TKbkzJO9yDHAsWriWZEw17gGE6OgBYcN9lD
vtlv8k36cBxJgY4Cju43bOQSJjRZWK8uW2XvXrancTSh3eCdxtakXJWr47rd1tv9Yr/erZK1vSTF
mu9mxwlaz1T7jYVOZUtbNKh/rQwIQKTAHTomCnvTbms9NE9gByYCrdxNqDTSzqBLQlOIUhhVZhuI
BG0WLPnUV/VVfkUkSBrRRIS/kM3iRUUXZqlRyZlzWcA78TpeJ9zGfpEKrNBMn2Rj7V2n/UWqNQYQ
fcSIlnOomBUze5S+d2GDSRNddn5vwipEPgfgzcC7V7VQB2LH+Wnm3qz1ZleVh8pi5h7of198K1Ag
4cRhHCah/qhNbbqN4mNMa0A6M3nWMoFik+Jwvehlt0b1spud+PU4Fp/LKJn0I0TqMQfGoG58wi4Y
ISN+t8Y9gaP42mF+mKfLfL6fn4hCqESMZQSPuvFuJKKSbIT827gcnUYcMHwUV5jRVoESis9xdpkc
Z+KjhGjghMmYvWcuzQckNerS9rQHDVy4cN4SoQQsLpaeIvzFBLDbAOUgIOE2ED8wfvT0AtE4ZiHC
EPi/H4ob0TN9OAKt/3wwBeM6lAhDpHDjoTnHWA/grcBpx+9kUjlXsuf99XxRl5aLxFC0SWbJrMa8
LpmdwsGoDlEc4q8m5pScbEMPyABcH00SfV6sDgvb8urZhSN2Jv5LxDKLeoan86kH39YJkNthUa3L
VYW1U7myIfnyH/32uB48xcg/bM14NHht37OXeluC6+md0/aAk9Rh3YKfsiaDSXv9h7NVQ9w8sWio
8bf11+xF/DT7TSU5NTZz6oR2Hz065jU7qArqgO0B/K4+jJAImjR8qskRb63DnTTD/HYSIpikEhCx
eyo3kX4a13JbXJiEgo4oGoDGFeDVuyJbolbNp/C1kG5lCFv2ysgTTioPopQoTMoE9PEvbLQERCnw
RwK3C764DEXJjYMF55z5NuFcj8lTwM2z5ZEBshuEguVr4yq852wROeFd0YWvZwMS5Zz1NmGeBb37
ZoUl1kU6xqqCwvFU9w7v7av6LG0b5NWsB/aSe7Wnb2i04nImknzIopG13dRdjZOG89JARrgpyKbm
2U915/xbeyorIAQKKPByuPud5kON1ugTPd7q6ecQ55sS86frX+07/wltq67Oc7ynDxyFvQZsNF0P
wCWXc4vS38+XEgP3eev6fKWbYlLW2pdjo/OkB88a+MftiTiPIs2iu3Odu48k3vA/j2Rd5NJSL1xI
mhiLKBAmnjHgUNCKd4p03+gV8EiQwhEIUfjDFQHzz5XyQ38s+3N62BiTbG3xqoph97D7hYCOAM7G
Dm388dvpkS57kGyS53pWvpRj5rpbeBDgaNCl/bCqxQ9cPGic+YN58zp40Dpxfv08+t+0Lz7f6828
rur03ETiXgskmuItDMfVZY4Y4Cr2E3RM7gyN+kW6xORyKLowNngN2YOb7EQyMyttyvhAUMp5vT5+
xIS/D/rLxR5mLfJtSAzFL/FMX2ST02NkD+mit9lQ2zkdbfMxpO07/TblK3Tk8w3dxPJlE5l1nHND
QDehVb2lG2m9QzobC9c12pHecbSP8DAeZnMcULH4+3n4v2aQBOYaBjo60ncD7bql/jNTDna3b2K5
OtIspQaoLuogvptOfX8Ne6DDx2c66jfzXkcHXtHswxGhj3Zpk40iULO692K/WcUGdTHZHMiKgfjF
zd5v6GlrsWEckXLcPWvz3VOCaun28ufn4VK+luQZL5rKyJpbNhe6eRalU86qWedH7AY0im4bGcDR
7qEbkUwVM9P9+WrfP9N/L3YzV4uzltaZlB03iOvNakge1BoeDndWxLdv558nupl/8uVgpZHJReQg
f1BCbZZO7u2w2jeLTgi8yDZKLxxgt7OsTSNrV5Y7cTDvf0tQhLr5fpKu28meoGBke/uZEtSp855N
isffvXcCJgABuKNAKT0P5gpH9zLySMFgO/Z3epnfNFks5PVMAAuoRSjo233elVtVPndHSTpt4Hwe
H7M/xR/TT8akU8dZ/5q/ayV5aDm5CPw3uOS5BbcFgP8q9dRXwNNAWPekg/dCma9deOSD2J50VMuF
2JN+syu2qbnLLOmYbvBDhyy22P2BNLtO0NLzeiPMpNUFWO9+IcfO7hdJ3OB9/wKAZu8V0A4gCQ3w
nsd470D6G6i1pwNIh9ldeLlv6dSwEjcjG4M8pXrqbgjqav9LYfVTLVCHzWIA3Nt4slI004rGtZcm
ZBrkKO5hIa6SgZ8O3s/PeHvEH9tLedm1ZboBqg6KzQZWnDib5iG6OEnhKtPSNydN7FzozTzsFnk/
lPvhCRFJqmv1qHmwKxj6vKe6mUcmpYLdBdUCY158tDvnJHlNO7Rz7xLAFVj1FBo1yVGMhYSndLQ2
T2ynURxIYIpaJy6cvGH5li4J2pHGItwECIfg3fyeJpYxKrfaEB2O01tMUeXixPPY9VB4nQh4Gopy
i8zbr6PI6VMYi09/kjfYqD1CltVjGUjPyna/vrMLqV9KbBYyRDR48AvR6AjcNuGOkZYyk5XdpgZF
YkKjuAwHj4hKXJ4yKNgOvLz6tQBXHbSecyS/gHthTXI6I55aOd2TdbpX6/mywJFcQYhbZlckREUQ
5PMiMneKWff2UVpzJ3Lu5SHoI/syRGDvrA2rdjiYSoNhDXpM+ID394SPvhyhN1e/2fsly+6KOi2l
NQgIOBCA80p12ONMS4IE86u5sy0rxpeNmQuihmKwlwExwh/u8+PuwB5ZVt7aa8FgETylq5IHhE/x
wesdHT3VOXsiT/ybery+dsFV2hKSx2aECBqqPAG6kegaweYRwngW3BWh3QDdq3HlX9PpfAq4+Hc5
9KZPoNAFE3NDAiqymFco+DZddyg7V3prAwDURsjkr3/YX7r9KzwtktMFLC3g9A8PeEsXw6eTB7IO
Btx/PKPh72wFUWaoUTCpHTpjlJA87H9BL1PUvPbURBVFNMBEC0zI8glOS/JqYVf+82H3tUkEZkfs
vwgWGrZtDm4GVZKlLjcKw1o3XucQd4ZGeAhMTEthSADtLWm9bQRjZ73HqPnna1+Tp89bkbi20NQF
mmXhXPL5hUr9hSAoVa01tOtHk1GuYOdvsE19RmFNcDROdIruuVN8LeNen/i/V73JsY56K0Xaias2
1C/iEJMcSC+YkqMqIEEoPlN1OGDN3VLR6twkoB7B+1MFBn+cefKrsbkXcHxdSJ+G4fqK/okGlUyT
KxvTqDUvgPrcgBz4N1DNe+vnSxD1+bmvheN/LpPue2DsRy6DJlgAaQxFsgRVyNg5uPe2hmtA9sOb
VW8CtqOhNYYBXpGlWgvi9h9rbAXFVA1eMnePUzuAGg544KUeOilwyEQTshoJthtUV+gLiBgEevjz
dFNtcdWbuxIQCqTviDz0Lxt4cbnUA/2wM9YuLBJp+HL2VKa84JELNgJsUhglL68vm40PHwbhFw/m
CTNj5wYjUexmQfs+9FjUkbBie900gc+uIszsRxB2RKULWQeH/0fofbJxjGBzsw9QfqIXLKg8V4bD
AzwGZHSnQ0pQy2C4HFL+mE47d9p7162p86cegoKGM3+ewxlHwidxAlGh7XwFXOKy8uGMZkPaSsOl
6PY/7UfPT9ASIUAiJiJc7JG6Fe378AOyDs14byVhaik2E1gl0GJgQzTDR3eFbOOYpv+HuwrpsQsW
I6LzqDBM4LdctY9dl2CQL7mQQid/XEhfsJbskcARCPUZsQd3MI4s5xGbB+r9HWDKv9syah4QSGdn
bwblTpgkuxM3dNfObsgPQYXRQ0Fi+wj/uHfiak0EzjfvWEUw2UBunTMRm43Pe0qOzRbJkFlszPWe
7m8yL6fZMyBBDwjUYVsrDsHvYavNtPnRycf5NgmqaTHGWmJRP0gf+tMa3XiMGOAO7GZn1DTuVFi+
FgkQENU4qWT8FkzwMje7T1o0F+sCIBVb8cvCnOYTsQsBJlcfpafmXfOBiYz1kf1wfOdG25qjdCg9
6mtzddgIrwhQ9LA6QUIH5WpPgw9A+WvzVD115vCy/nm9KCLR+TKU/73V60b6z4YRq5cLQnJaQbxj
jTsQWHGApjQkUIqaTkPp+395vZuSUJ3lZVbZA7DUlI51D1ekcOcb7A6al5GH3M2PvvTzPr+K26xS
PxfKKTe4XjkidFpBB8gdeWRTIq6RfRBtk+O2nFTopqsAJZJ1sT08RY48SbdErNb8/Bo9GPc26W/O
AmzXZZtiI+a6AGo/T1/A1cpRPvUFdYl+07wcZvFLvu2CLrAfamiHbrs6vQCrWQB8qRv3Xmv7a7FM
DIluCsFNziTirc+XN1hWRmoei038mMxVL3kpJ4gizAd0Rn5+2V+ldK9CupSCCDxkWb32s/+ZXHQu
TbTN5WxznNfrv8oPwjr9b30Yo47pUwDRHN/nXx1tFwnixd0amPzNXoH3iUXogf2awgU/P22uqOe6
SaWUCbcbwXo80Sdv0Ya7+FGgENxRmnTO5CW7aUHfHKZU0Psa8lSxe/HYGW1iNarRxQiA10h64ySZ
nAQwD4BEO+mf0oXxBPKGbkPkDkaDkT7Sl4OlJRTFPC3cj02nHycjaTZYHCGwSwElp5EWJCODn+oi
mXa+oM4a4zP4KSCeIflhcMDZHtQUfLdshkDQ8khzCWImiEx0Zd0dtRDJ//lFKSIAvNkFILiRrcsi
94Hy8HmQNCux8uN5v98MxqVvLE6LylUIivpx4/eeRQVeZZM9vf8vr3ozEWXbKuJG5qq9by+OT1Ax
Pw4PsVeGGZoSdVh7kF+QWb0DcfxK7rDYnJmSpP9kGZTnPj+sGmlVfNml9CsJPy/+uXDrSf5w7If1
yETpYajN2xDsIBle+diDg0kgxKOL+w7UMKAmQdp+XChUfvXhz+NxLaR9eQsDcIWWPjBxSrgZD3NQ
V9pB1dNNxc6Yz+h/0V+DatKwTymuEEOX0V0F50RrOl6By+l8CzUYbDIAUA5/524x7vsh/XWJOfPz
vXEifDNFVNMQJU18CpTbQpOVm7uu3533AM3iUB9rfheYIY2ZZQkQtfUP7CTNrJol6FIexumSjqHX
TuRlssweKLGen7OFFqrP+cx8ymexR9d7SzLZLqoH67e8Pa1LeO3WsN0Nm3k/ogM/K0JtPljCKZ5F
vjk+/AGhIk/h3E70VTpF82/UbtOjr+3dgeIAS4ytobFChNlH92qth+TE9lhzrLfz6ExPrAllb4/H
Bk1ltzkPNRq32E/NdqvT+25s39nfqfB+HSsDRWOKvgalcLCin2eYouWWnnXHPeKsADLG1MF3jgp/
ELYTPGY8rGhFXtAjI6XXOQZ7/09GYkZW+4DflrOn9DUGezwRRA6gkWDAJaSrCiAJ+jvMd6LtCKF2
fY5cFLJN2OMgI3hiakYwR4CU0RxWvcuoBMxgoBSij9DGDHdckH5roLNNkQchBGEGNPahy6UYislb
21ehqYUIFl//iQR9GY7GsfSq94xd4QL+ejamxQYsVAHcD0FMwOe0ax960BOiBbxzdXB3CJ+hfpQM
kXPoXDLiM/AetKDIAWqvRKrmvDiDA2nH6cWpRsY4AmTj7sL+8bA2tpU1zB4V8AQKzAN+9WA6oimi
ghhDCYyqJaqEq3QlT+Sn3C1BmdKZ97LgHJ5e2qAOTtuEjbPfVuCQeekdyICa/AJWzKwMdqvogd6p
Gsa+6SZPGBy40UM6+3mRqN8tElpDNhupinTwF7KqnA1O+2bPCm7f1LEeHD0k3sY2Hal6KlJvPRD2
7Voo2OuxX5MBfUCHHFkBZQ1/P+8wE0I1RpQz4JUSwYMsEHoRsc+sdeSg8UTPPQrozQ+jMbU7+rBn
r0YW6A0AD6KukSt0m2iLA6TixTvpsmFyFSPFz+e5dwCfAh6ZKlbpR6O9U4YDd++9U7UkGxZSRhL9
+J27D2wOtAgklg0guXciEqW9t3dMCBCdH5OpiPZt5B95vx0bNQwJp/ao1E8TMmpUJz3DI4D04CkZ
yEDIfs/PbppPVU7HckKPE/xwTBJxBg9Eya8cVpsUdQyTTNwAVS+OOppUfHM6thgFahJAvmgCz1J2
ucRFro3RoA3sfogvf6xlkMZ/hPBFETAvkIZu+NmF2fbeJngtm95s0PjSa4IxAzKQBPPzuq6aJjl0
UUUf6W1PcNCSVl5Ye5bXE0iYPtU5xqhCSKd3Nf/1oQ4BLDP5k0DBsjwlstsDa6PzNgIiHNa+YKAg
Zg36UQL2LMBsPUJw0uiu2+o3e/en+77Jl6JcyuWUOt5mMBMSczLlMzjODlf3PuB5DMvpfigBoZWZ
lykindZVCS4KYBEjwCP8LWQPFeJpx2yyVhd/gEhTtIxCsa6P7skTv1Z+S+6AZvyoBAzCDPwFHZqa
M8AjHO54cgDT3gBVqw7SXTqnwuztR/ul7p8Iaw5IcCDlAfEE3Ldo/8O3AlR2Z3l+E+UYgldBKGqx
Nds3B78enSiKJ3m6sbaGr4MzUUkGLtyYgJoYKKMsEX4l4AatjtEmhWzHQFQnvnMbhpglX2bRP7dx
kwLtey1J5XOWknJxssNotkPB/jvMByxM8RU218ItREVOKBk/9i59VDZvnByyoRH0FJ/TR6iLHk3V
beNLs2j4uxxz8rEYRdWAcmSJvhH0EPhbcHvCLrwHmdC+SRs/DeVNCnM6nQwzNnkGEUSzbyCpiDiq
+8rU4myI2CYq1OYN9oDSGQCDt9gyEL/yC+ePumLX4s5OwZ877/drqRzd/n8GVtz0P+mGYdlxn+14
v+YwolgBcBp5DF1Yl6qjhlvqnQPKbjgzMsGY9IKjEPv3Ftu17PXl9dLxovVriEl2c/hH+/2hTPex
eL1nQiLuAB3qFaKeAoM5jBFAJLCkIlcHe/98PeF/HgbF+ia/NKAQGhRGcPEEx/p5HKrzoLAPcZpu
8NYBMSZ2/78VsGvlfA59iYAMQbuO6SUq3B1/1nyDj+xFH3FYIykWT4B1g1hXXG0Kb3ZE5y7UCUvh
biN0qrmaKwT8UB+hEi5KYQJ8+I4gp8Ay0igZ7sMKShfzmSIgcmRvb0+IwV48BLpaBIhk/69CkCiN
I2TkAPKGqtA7SlBMynCPYrjQYdtTHhCfHfJl7zgfPM3nv7fspLUQXedXzckehMSRqKILCgnEZ3be
M7uxOUS8JqacW3B8HHwV9IXq0jiC7paGPYgzvNwUJJEunogzZFf8axktvJSpep4IfSbFOfs5aZoN
ScngQyOKv7XdrhGg5EAWbJWfX9tXxLnFuSIQVpoJw5uX9/mtWeXgnGS1lmxQoUVO7zEeDHd/eBlr
VCQYbwa5ck6VcwkKFn8SZEgkfWRQYZftKqYm6VlsHMWdxPC7Ojo9UuqpggU/wFTk801J3UDpgdYk
cETb55cP2jJeSQbNzsPrMZ1j79Tr4xYkNCIHMkAu4+W8hKVV/EZ0X96ckNAo3RbopOo3r9rzzyN2
RTfcrrSBSWaPWy2U5GsZ7p/1Dpb8YtanNgFLnsybx3Pm0bpNiT2SYUm8m06jVYOuRsWOiepA4Te/
sid1cRmD2G6HKkH4wpjpbyWMnSw0cYaH8rpC2UzDlirIEY3bpojYTKHxl1EY13eyvWuZ5ebugYAJ
d0z8MbGRutknTnJ9xAJd3m0kWms+sjLgJFMkyIbyGz5b+q9q0b3uZvAIdFQ77lEJ4Afx5j5d3qb6
Q5uYK+PO+GW6FbGmn3S9VNdVNXCt7KPZh2Y+k6WXvJ1JR/DfbeF2OSHCBfy7PPA1I/LMhFpdlAdm
Cb/I9vXLNjWDvHXNaJRpQxWCdKtxWA1IpU9jne+nywI5O/YlsJiyr03Vy2+7WOE/5iv98nxaAlmV
9k5Tvdd/zJyye02kvJsnoSkURJhkJntSc3IQtWYvv2yS0GgdLeQriPYjWeIHfeUeDySkUfdgC915
yjW+6sCv6d0Ixu7cUB/aFvH2zQDzM203VIHGh6/pLkPvK2wXSZi90ZGa5wgTzE/Psfinm4ApE3Df
3YWGwWWEjZ5gFuUU9x90aiJcQRKqn82q/pMAwe5mWr1C4ehZ5pxx2mXviu/ZT5RdIP7Q8pfylBL5
6Zl/aYglAoxKDvTJ2ase+gi9FiL43dFVTs/yYa1VM6hAfG2H2SSVJ/JCLVCqWVuHRTRSNT/XZofL
7zxelIWfFv4h9mU4wKiw2U51mmuce9XsfJq3YK7bXzv2x3Q2OC2VOjxXj0d93O4fyu5XaUwVZb6L
Hy11NlBG+wPGBU14hA7UjhtrIiuh3Qb55bemzPfGSpuedpOLutROz1Hsn5UwPqz3+tiqHrPdxLDD
Phq1dljzrcW6MB65w0viFQhj9cvOkt0+cSHx808weLzkeGLmTmm+x+20QMwxGkXq7BIFg3wcHwRQ
oYO+hkbocXI5LqTjotGCEhwLpZABzgOBUYe2Pk3l9QH3OB1RgJFqTcxsKsE70scmxJd2es5GDcZB
QA0ufpyHaRKcmFb59KAs+nYs66useNGTmSRt+fYGZ2CcI7CW4CoxcLR4LrWBrIx6vscOubOkDJr2
1ahmFday/XHRXnzZ/mXtMJNAn1giq0OR5LILWvNjYP+Se1As1UypRxd0bnR1VlSzPp6n9YpLauZD
o6+s9rWiO1Y9xrVf1mEFGi8Pj7WvZyNuiH+Jh2GgGt4C+qV2yAzgK/F51JGYHb0aqfBLoO5CLZ/V
tn9BDi3x20PYluO29dV4PGhnmuWXGoyak+UbsqPXjoEsRAJz1olqoV9wICs+Lk8pmOZVYs3y+KXp
5nm/rA6zE5MkWdnxr8Z8a61JZDwmgm/eIWQqLU75XD6UwV4fZWAaS1fqnRTx6oFjYNVbOdLBwQ8w
NZAjcY5+ZSwajlUQP33YVK5JkZ0iAO1fyBZkfpUfJ16V+4OLr+tOcwztxInrVfu+BypSh4bkpXJY
SWNVGu+y0CiClgKXHOaGJ3VuvlE+VPTSmrEaB2nhtUWwp7dYeJHuZGdXpcV+nJSFK3Hwt78qRN8I
NU7OgdZv4rXgoHpPqf2k8eQ6lEloIOtZoWx46QmgYOwM8Cga+Jd8/FvDgjYLoyo8tAE3a2djyfAr
RvR8mulVGGnTVhur1WpnOhmvMxuVKFOzych+G/sXy62QI6pHcu0VA9+Uw6L/LdlIjNTFWiI45zJH
R0Yi6qqe0x2G1v4lBjOpe/y6a6Y6IU7lSye/a4JBPS4kD45F7+4q/yiNiwL1okt4uMzbdFSko0wd
5yxkdBuoaxYf1t63er/X/bhxDEDuijnkWH7MI9REHVR/mtxJkFdE1LLwMprh6MBjNlW4u4NXUpxA
ZSt9yOtRhAEXtiWXIfpmR9dEdh4p2NbdZYFchpLlnpLweBqbl6DmD+hiHII6CxED3tXDTvHTlG1J
XIHv5XWcTo6FJinbc+vyFlRYBFlQdb6WOHuFJR4kb8ghnTXvqHkVVQPN622vPvpcbXdEXcg/dv/D
2XntSIpt6/qJkPDmFh8+vbtBWVlZQEDgCczTn4/qrd1dkbUzpCMtxcqu6k4ImGbMf/yGnz019WRW
Opy3LC/J9wbmsxJW4sXP5mVkPuJbpbr09054g5teipAQxICZIvtx45kEaTZeYvh54UaS3St2NbvN
yW7o7MKCE7wc7QjD2vJkCj1SA9BHUQjzaEC+Rq8wHNg+GgZMsYsp54xUiPpycuLZk/fopSt0zXST
sQWd1sUQHuVNObtDGcZsl6kvVuskXpn6upB9zDrVsONsJtkl2Km6EsrtyYI7hkVZ0FbrfAqG1G8R
+yBpp1UJaypaepaM3bCXPR6GKHsD5VXln3ens6OhTYbXcTyGWs4WyFm6JlsgnERXFt2eLeohYsL8
PO+ZCpsIpyImZ3tTUV+ckeR0d7KvnvwajQ8i+7tFuXZ2fpVYhIMNMQeIdcK5iniabp0qW+FNv9F+
6LOjVK8VKMDhyDfH2QfldwwRymM8d7p/nB4nRht6OHiHUOXQkp7Du9YHHGrecLU1xNU8PcwlgM98
n05eA8GoWamom2qvQU3bO8Yt1ls58gjPulV+1Q/9g8aJAX3ph77JfIyX8B/2+Sg8jXMW7mBPTHKN
I72Fn6nyNO4h3hX5Jtaoqjb1gaJOwEFHWPJdu7VCSPxjhx4LlMZYR23D4r/qOaS96csDW0pCbQ5a
wW0zp0jCkke9S3J3Hm3tkZVDb0MztUtzh2Vbn3qR4PYM4f75PNxp2PogjoUUmHonsiIlD4ll/MoK
WDeHGboW4CeEINZ3Jr+jGqzJVAHyG7P3bqAkAPB7R1EvuCURhmjvt9r8nknPSuurfTCxq6G+qt2C
FrvmzYUnJgslL2fxg6cEtInaPLKzD51D9+DV85OWBUb0c5I+tPxpHGGw4VQ1yraRf5xa9AViZLdQ
EDMJbYkAHllpjiRJ18rd37zKbwrOy7aLSN+xxd1Gvjd32JuU9jCtGt9CoeQbwOPx4mNno1JCRz8q
P6JqqQZhio4A50qogF4Pd2K6BtucCJdYxGpOu69R781AoiyXYcnPbJmmTE24S+nxRXB9pvfm5Mu/
GhTQ2ebk6No2q18Ezv4nL0bRucHQbbw7Ofkmwo22Pt/KqFMwAFzx/0AGeti+ZhzGnNHwce/baKAx
QFWFV+z60sWigE1khbUVIY7ZD86brYO7Vb/JP6cNI60LxA0qH5QcIHwbxmUXDCRyrM2zX6FFeh7u
GRYi5n9IC5ceP5LnVP79L2nvKOvW5nPFMmTH1Sqjps5Q+ZKMpjuiFmJ1a2IRmntMfTRu+j4JGl9/
O660B44p6pV+2W89ypcXZ4nwxjioGHDNOUn855hlmnMkCVEs32sgUiCbJwirTouRBZG26Ic1pxc9
Kz9QF1Sd86M5dCBPtUc/bepdzqwyx/041Pr9qbqb0EHFqxRlS3eQsUXEgx8fRKxCqCaOvpKE4nDT
TLeGssnAjetNq7iV4if1O2fI6HwznChP7rtpLQlX+lu/iVFfvyQ0ZTifGiS5iy8pnaqh7nVBuseP
Brv2xu7f9ffkA+Hn6VPHry/enn8V7/GrulV4qcgn5sFJrvQPfveFvt4EtCWISzisXfaq6f1lujKY
0v18qJ9ibFKFvdQ7VboYRma0kHRXQsg5hWfVi+ZQrm4mBIAtCcxo7MxbU97UqHliN6Gf+jyTPIEe
q/Jtdj5we2LLpluCxC0c/dflGJ6gO1dhnAc6MVWypw70zNYpA1UNFDVQhbAB2n+nFhN0BBpujKtC
5eoshkyzh55tQl+WJv6mZ5e9LaZAbYJHBrM++FrmLnukuS3rdWzs9Pxh6pyK6Iqb46/6gxM3i+F5
bT2puLg8joV7vmPhHSCEEE2BXPoKTPBVBrKcdK3/faqXTlNW1p16M9Ok+4rVEiiIhgfZgaMDkbaE
EEqwDyq+V3PVPSnQXlSH3b8tdiapRNUVOOUrYsGtQOVFRafKioyg4s+plOaiWhW0V+8XQ0sMbH7N
ilMJ74321IBVKZ4CW3XwjOfpka1d8QXZSz5Mqi8tOAJInb1EDSz5QE03nGkqGNsJwE70zA3bEqs9
uxrNLyrR82OphjrZ0IcI3h/8oiMK6+/Bl6+UgYuvcoFix1GnWNKRCZOsCLzYnem/tg7kK9r2mF84
5zc891EnPv5/TRIJuzIAH8uQ/klQ/s9ylCrjqR4hEN+PhDQhR6SVZDpVTpW8apNdbL4cj3eRBubZ
P42dgoG1PHtnCvQWrEHXbRg5rkah37oNfjpnp0e+JQQouCjmYJy/CXg8USbwuHu3pDVJk/P8ehrX
urgptcQthK2sfEjibWserApgyYvNYEbxbK4U+lc6om3nRPkAXNG5fREmpW9W3lH2lWNAJdpkm44O
IBG8lnMCoEQ0qawFtNX16xzfNlgFi3tOZlHqqtVB1VYAfAkYX/06mKGc8h+6SAhEfT1QjbHUE9/z
0ZW3Wh9amtN0DJQrqKT0hVD6+zX/+7QvAEA1To4d2iPpPnvKf5Yclh8i4gOzG3rxe5w4vh9U/8f8
+PdqFw02s+jHNh252mLli140dtqziwijp7a9rVh5klCSvbj22WP6wdOPgUgGI73Kyu0zDwDSxGvn
pwVac3O6N0V76NiSfVEN5ynoskCi2qncMQvScpUli+cqr4RjQTr4rexJY/D91/nKkF0eHhZ3ki6J
1oL1/TndC1M8HuNWlO6jCXXNCXJJ68UnezaBW3DKchPRTTfm+4SVKL7Y5lLwHC1fx1ITl8qP7GeN
qSGrr8Dx3dH5zFxBtZOzS/G3+PleY/R+FT9c3O8FJFkpWa8OMffbPACvAU7NrJVYHOG+dHZZjIza
i9k2cOqFSoAj2Lyc9Y3SUSldADFHm3+MgQwBfbDyT33sIL5/ol81hr/vEF432CUP1LhobWhmlluD
1Ur3EuQOcxGzNKhngRzf5feZsAOaAeQXSDZ4R2vZEg0eyJP0GFK35QgO64Lu7HJUck6zWxRXJsuC
0F9u36xH/3tzy9//Z2Vq1Ko6tW0n3Ze/0g3VLKhztD3uK0Qi17hCv1vN31zrclNrxmHMtJYHgU9J
ggFS7pv52mhuz+I+FfY1CFq/FdpQQ5dCWh66bNARzbMaN+Ewm3gGLN6MQgynYK/CqQqWQuMqZGnM
XtF5guyq8gI6pbg9525DNzZ1uwgZpzPNgEo2FFs4q8YbMqCq2sf6XVftx2qPXbDIvTRPdbsSslA4
eZwVFbwK61s92mXV4ajczjBide4uwP/nuO/kAGgI0J0dLCdix1z3M57eO2FYsU6O7HjWlSH0943r
37dkXmxc43g6amndS/dwXh/IMcZf+BTGjwZ2pvc4uVf7Zt3/kJ/TF/HuyuBd1srv3pn85/gok8aY
M5F3ZtRuNLgYy7TEqiMuA3RQHbYjzbQzzgKmXwqhQK5G7Z4wIomDZMY7fJXH0J1sjv5nJFStk9We
PLlXbnGZ4d/d4sWK1Zf6SU8shrBErU+PFn0svBCgFBgfY3DWApbcsj/EWJcjx+nxugrG0S0qh5Pm
cfCAW2TSm5UwGZzTNV6V9KW/++fkNy+Wp7ZcVLAaz89EM4xv1NkecDuZ3fboWuQtHB39RT3t8tg5
1d7IInptM/za2r24geUG/zPBEVTLSZvwdMAKNIVZDdRnCxHe7lhqOyXUG1qlmDccPf1negOGcv4s
CCjK3FFz5dnt8bfrrryxr534i3u62KDjUtZHU+CeuhhndVK13AQrPpbGeVkNZfzXWnspK0ufYjej
XVou2Whz5MhHdxicCjsHpj1W3kikyHoC4u4XeEuOKCRtaXRyULMyrI7e9yPtK/H8931bEGlECMeI
2/58ltOsSGN5bKT7k8mC5Gpn7sPBDVH8yS1VtdMQdts4OfnxV1/j8qu/DvJ/L30xjvr61GPAWUv3
YuTN8NFMt2MTMZ2lJiTqFywY+T7spOV/Tpq4FdKh3zc0ASaoTgIWwScmHtc2kK8M0IuHcjHA+tlK
+khbpl9vs2jLjZ3QLDk7BlKps6Of3CT19MJj26Pfo8AsMpzC8rsFn7L7wik7d2hcS/Dq1o0IScEi
DhKY6Cg47NZ2dpDuVQ4DnNw5Kww+w/HKO/0/1tZ/n+zFYBSVo2ykEjNU1+x0drAmk3KnkV2eKW0T
rfNq3e01N4OHyP0z7sBSrKBpQwE/6cnXWk9rVqXmTxgw0qTFJAEisOzI6bJnleJKzcIjvwqBBAjE
7IyJB4G3k93BdGsqZaJVTVc6OxkRG9QE/DseLH5Gs6U7aUujxmFiLH+MP9dDKTr6EkDgUDlWylLq
UFDEnEbhPj+cf9YN4K7D5KFaQ1aCX79JiYNOoQgMjf6MW4H4+rLsCvl6THZFv23Eg9jsZGH5OaXN
Fe0HuDnkbuibCosr4UaPDq0ZsmeKsBVMh25I3Hs14sTaL4cg1VeTuT5D4xToc9AiczjJUakw4kqZ
U+KVfdBYzprfzYKLWltCnlDlDWOt1Dj00/lYdbCMfqqEnERuytTrPEPm2wejvI0MR17kp0Gusuk4
HKs02IvH1dEKSsspYpeqfLR8K/WP8FxNb5L8VFvqRvpVxeyCC3eAqaPNWUaNbAPbmMJTZdeEJiS7
8AVOjVsiBhHemHANvdTUSYglT5dWPF0DGkPSa4RKn/dLMkZo3sywM+bZOVHLEKSlQyoSr4xl+e87
4b9D+aLSpDsuDWBCv6eiBcF1cJvOyyMGJf6yToH2OaI349DmKFhCBZt8FLhFqpMqLsDvgFPrXf/D
JCvo2iLxe5v78uI0LM6QsCMeMS/ubJwLs++ESronCWXgVmRbTJySuIVlL7JNYp4VZ9g3JD2aLjMk
S3ZiuWnGzTHbNtl2WDplYOZBEwdMpFgMe4oQaz/P+zwCxNtr9a6Vb2V5qSYnOchgoOeeVoUm4YI9
1A9fUAOhCAsl1OEy45YsOoMCXu61Fk6SB16L2riFvGZbqfugn/wKxXgf8LMR0WULhOnQibtiPghz
WND7jF299jSKvcKlVcBOSXenG70TgJMVHpUgh1MG1gphkCSKyB9uryxaS9X13eO8qNoHcZ4sMSnB
Ez7kwZVbHz82c7ApJ1SCSn5mH5HgVNfq969U0mWl//clXuKNo5GeNStleCV056B+wpp6ad+Ln+JT
/mBiu47RfUrOjSXDourfrB/4xik/dDinpI9hxfeDcXcmNjK2j5gU7qS1ekA5FhFB1N1lH/SVdmRU
BZhkjo/5rQwYvfjOiD8WI7T0/vR85REuS8XXR6jLOtRKVdeliw1V18vTsclY9hXZzZsddqScHfPU
1d/PlZvGTkq0F8RPAqOh+eIXx1K7tDqvTFmobX+5DxTGEhJ+RTFkddn4/1OfVbqaKfKJJS2it4DT
2xzmrF3iOsoDqqMc32nwGXgXuT0S0/o0f8yxp8RuDfOeOTw5kRxKZ+909o/BKISzEFalnyPXxZGY
Rux56TigvE89KhUBxjWhSLV35rBLaGDpDeyrdLCRRJzXHX1vzKs+ZEw4sFM9epgH6AkTyU5+wo6x
THvigFz6FdccoVS4iulohivCrpb2HcRBjmrSSm9XsbWcqEhw6bJ1HeM0qtS+VnpRsVWIVh2DbOAe
w3QIQdnzdiOf6VoFbGia5EmpP1HrCWGahLAClllLgLiMGgGM+HZU6EHuaivUtXCiDQuKh/GbsYvb
ADAehwr8KSSa+kRX0wqcPUFxJeSSZEjBX4xZ/kHdbOWpfWBxJpnIEELpSEf2SnX7e+RcjiyZiaJC
k0JMYVwc1lQriazCZK1TCfxJl5Jfpe5CwIDFGp7xsm3Sx8L8AHbcAkP4Vwa2+LeR/d/rXxzZsAIV
olqjSq2Q7U/L+Hlh6VQ1KBjeOQ7UATge8143+5WjyoCXh/IiXlfyZqjCxAit2s0Vp5w8cF7KnRHa
WYuV4wJtpQ5UIPBHSrsidflBgzudu+o7PyZWWFghHBIt9US+L5jQeZXouzrbYzEe94e8v1H7XVWu
leQw9LdtCopvJwlxO25LsGLkpbmvQbNNlkUT0DAB4wQ221npCvDYgBNgwGhbHzO6UZtMWB3FID8F
JSIjlcOMa5S+ZUE4TgNBdAc5LDAGFzYKOQkRvJJAIt53/D1kFI/KSoDdTX7kMVChomTL53EKrN4r
JL8/rb5/I6r+N5Dlv2/kYo7n0jhL0sxyPYjBoG3MdAUhLX5vDddoQpkkp9hrj6v05KonL4JBhb2x
tE5PgVm4pRye20NneLHEbkOF5RXFtmo93iVngOLk8yINfOcmJ3k4gpHUO9Pay+JuJvco6u5m1Eww
TaiJsLMx3BhL7cLDGBhhr/orgRUk39bUeTg5aH7R7HppV0u71Nikyq0ETaTZlfW+ULdWH2jAIwkt
HOKW7E7zgJUbM0zLhTQFQj1V+xYUgKTRHMrZ8EbPLWFMgF+1bruURV4HfWf2K90ze1ginhYF8Vt3
vyQC1U5pujqyGWmFizTnOQrjuzmypWV7drRl4QV3to0PifOWFFZWqJpQdNxB9yGCQZ+LTysWtROs
7cpXZlceg7bcJtou6ndHbdce9xkhXK3mnCiJ6EXB/o+ceXt+wcaGKZqRjsXuhGiDjHboXgm/26lx
xcGJjZhN3c50P633ibXia098L/i5ozv8sBAJzD4UGermcddO7lmjUeVGCLwaOrWuArKLo8Fdg/tO
ZZ9gQiS+9IGHtkrzq/ZmLKoRPbHsCU6r2jzV8ab/pWLJS0L2m3BHPJcSOfhjceCtsc9UA5EgVVYU
y445JilgzYGJpk5yTRwhYH4onAvDJPIa1eeLdumqNFaDHh6LTccqnbjye/kovcElPQWytavbtTj6
deZn7Zqfh3plTKvUWMnStnb5Ra3MCGGOJ/CDAHVWSrHX0lU17zrUPZELgaRB8ALWhYmuQPgFTt/u
DDVp9AbObpHHlM6pRhS3o+tssJd45dGWf3IqgQ98lMPlGF9x5vMkKSCra4hc7RhEsGDYwJCVcdQ3
/Uhfm3VgxaFAntwxmIrVNC0ICTM3jpyCTFiyQHpYno7EbhWUkdun/sChB5OmYUHNDdwvcy+Gf1EG
8+yVqENg2OHvAC+KNCrIyvuzARb/bEkPXeML8woW03zyajRsrymgrLbgxTlyE5iiiC+SQGzDmJd+
8s46cLY3Eb5HLxluJfcD+NXDNLIVqlmSjGA9mCu1WelmMLQQgpz4BRPMDvEMkAphE5iHMhbo1f7E
zroZ3BKxIFyIyTa0JZ1ROzpgRAZKu8kVaI9NTratCZMV4PstVouQYDhpgFxnP/WUDxydMgqUl+SN
fhoeO2q9kh/IO6IJB9Qz3tX5wrGqXdEMAD5r7ZPdtD4T+OWcl544K4LTm3ei6ArJqjwk4BlwVOgz
FHCCbovPLhCwA43vi7c+lH/0WAfiG/ijCwqyTj+jvbzJMhZtz3itQ/ydWQRo/8PPEB0NdAJuFOTb
0ZbPQd7gBEQoYGJHP5r1RKJct7zS8xCciWuI18dqmx4PQrpJjvte3UXt3hI3UXfDn8TJla3yq3EP
Be1/1+WLGrDsZmOYRmrASPFnZsPk5dsBQ1fEP6iaOMMSa1F4YBbR2SPmz4SzyxLc2Y3lptQZCnxd
F64isOfxDOLkdBEVhmfi6lqGHVP8joFE+BwP+Gi6WG3PkXdW/dGAguTMxzCbfLP1es3Wz26e+QY8
ZDVIkdrp66iAlbY96ze69cDOLJfrutsfrzV7pK+5AMsTwD0UFzvcw/ER/bP6TMeqkdrhCBJHz34F
etoyRiW/akM6+NrL+EJdb8EJXctvZ0yxEOjpbtGGA5xGy5k7T+TxEJ0w+7ns9g1ULL+iPFUYzDhm
eb1otz8woYZrX+E5STVPvjW7NaKzk5s91kTbk1vBcZBckfrxVPmTvOmmbSLAt13BbGvAt2bP5KBN
nAeLteAyESVseIExCLc2FjKc8hYVfsSisDb2lO09xBTcEnp8pCUywUPjB26X/a6bacnZcxGedpMC
3xAvNBtEA/cK1p4VCMnsYe3YOcnd/M5URCSIkcUObm3ehirCW8Uu4E5Asizs00F4nY+etJg467GN
Hy5+MVxEeJrxSYrJ4TY8CFjF23A4r8fnBkdjm6wDVAd43BEn88ml40dszCyPOlskRqV0ZcMDiSUz
DWLNE6sATxWrsQ6GtB/7YQ6SjrAL0pmwUoA274/CEwpa9TGZXhtj4cZ1lEskeqN8u2ZG8Jsp86Wa
/c8IuagmcWcq1UnKOLlPHM6dBM+404JdWSwcsjN2NNsctrAGPthnFq+Hc9gUKxav+eg0BIAe3YYs
zZ+C5mJFTJkGjzItHJEakp0UkQDgg2RbECA5sgPYQKeubBWBGdoj8Qp6pP8Ni5cV05A5aOmGemnt
gMXOJNZTJN5zgmAC3utBDiLEI1PvdPKi9o34RFrQ+CI7x61hhOUizKF5hPJLxiIroL+rdesadQbT
XLCNYh8Vixvo+bRuVy0DToVYSYSiG7220kbG2KZ9JekQqEWguUvvs/cjhEi/qqf8DnavCdXtEa9v
7Pb89jnzWVNp7hawAzL0PN+XoH9tQxiShbbLkBTT0i9ATlXK8z6tOJNUFvWVU8kuUK1wIoHUeuOk
a0r29MHJRD6DGtvmNZD1r3QsHjvWBTr+IYpysdBqSttpo8ogEvEol6H/7IwOL+hVboaSsNarG0XZ
5tZKr/b0AtXYB5eTza1m+efscDbW1riFIK4LdyN2zTkEHvvY+ZG1aomKSHZneZ1kq5O1KoXdVB40
claN86Nc346kE0GxLN2ZTxqAkFO7fTZuz92hzXd6uVaHa1ERfwNmDDAu+Fh0CL44Doh5ZQ2NTqVv
FbbCgXqbPilUnScvO7mjyqy2dbZEChb2bSoCclGI6ng6pQ6aDkpO1NGcvs8LFqlYC5ivgahSTkyk
8zpHfaPdFrXTIXWl8WE6kMlVdM7kVuNk3bvttdcmXTSPTEM0OMSauL7gsmGainixPciCobei0swP
TwLa3xdYZournOwdsnWGtoxcBA/R24oCcNG6kKwbHrobNAQsC9Wr+hTjrW7rBWoImz+HpQ7wiApv
SSqq9yiexu2hXh+Kwn4Q9p/DYLc+Ytz9HhSb+kDdeq8QF/Gn25YoxWy4569rloxHK12zKa09mOin
1bYjc27HMfTm1Vi/r8/Bff6JBYrgWq+/8EXb3Rdr5G/h4+N7vdpj4T+sYEwivpZUPpoa1RzwDkbG
dIYfnr6fdBeb6z9Pj1QO0CXYFAr8qT8316rVq2ooc+WAuMMxYI4u/i2aK6BxBLoJOYMpCDvvhC3O
6AEL0BN+Lg/Q+KxDikOUjndGvjoSj4JrhT88jhv9leb0rTG5kt1teh4XFfV9+SIsdpgrPaQM5PAc
fYxPyFpuog/Fabd62BBogCcLssDFrWjAfkDexPcK8XDX4hEXDPffneJ/vi7hsyrfdZG0XuwUZi/r
x76c4610DvSsdyj4I5TYxa3a76fkik+P9ifK8c/VDMJucZLFv/kfP4v/4GZqWumLY+i8MZQnlvVQ
IR0Yl1T7xCC19NNjctYAuXiYrG7WuJpjVlkENVOn+OmRRKFTvO9idZ0Ur5EOIYP8BTN7FKwwwtYh
rVdDK24rAs6S/tZQcTXjrFjLz+A1Q+6W/LkcPw6GFZzP06GhYJcWLDtFoB6Zz9ZpelUzYgmU4/q8
0Ko1bHxoE4kRya21vJLbNpBLg26RdXOWdpgtuW15WzPJYUO1xrVd7y9vxUAtJyE4xAfFuFj5xbk1
+/LUTZsxwwK1XucQdippV2RXRvuFRdM/L8TE6RJ7O0VlBFysFVncE2VrKseHRY2EJ4O5NQ+S9zg+
Wg/fz6uL3eR/rmQSdwN4q6vw6f6cV4nYDrp6EsdtSre/JagNPEP4yWfeQOE425X6U5I6J8P0tqGD
p4KxxC+g0jT1+ORApOqhhc4ZjR0nthmqwKATo6A4MdoSa9dQEeTnTxK1VxMeP+h/5qWJluWOIHkn
NmikYk1ztiHrjDlJ0t3L/E5HaFoVpKlbEIalK33nC0+qr1/4YmYJ5VyOZd7OD+6L+KvjCz6Mrv9D
9VaolJeAQlz6SFGff3n7RRScYF57y0nU//6x/216W2DlYNSLRYx68dSNwdLLSdXSraHdRfRVwOoq
FjHGd3lXDscrw/avV+NQwsJpYOzzuxX/n+ndifMonMd+3GYExuheUwEFhLSIhd5tjsH33+wCg//n
+RKyo8kcghZzs4sWdtrJ9Uk4l9qD+7TbJT8bTCPcl9Ovze4tte8IfDDetuAF+d6D2+6Et+73l//L
V1UXdyIJJ6vFhuWimSMUqVDX6RBvO2F9EkGx5Q6F0iGXA2MwbUMornxdeYEbLxZqLghdQMOA2yBg
6M/5o2tmPlvSGG81M2jr/QiNqqFuzZ7amq6OlYZZeZf12ptYCLCm3qBMFlPllAp5Ne3pOQ8s8Kqj
BlKl38RxjAAOBtI1joi0jOnvbnJ5av8ZAOY8dlEaJ4SDTY5Y7RlxaXbTwpKpULn26zlBw2CcbEm4
euL585jwezSwhXFIUBdzU1azP6+s6lmXJedyfshsLCKG2tkBar5Ifvvu17YR+ovMP/E/M+dDCZ5f
1Q8vuLmL3+4YKLb3+p6+rjNXrr17LCxur3lYwLv+22NRLBmHBETYX13P4rqei6oeDyM44FO+Ot9H
rR09yuUN+97w3t4lH5Uajvktz0WqvFGiF+/OoVTjhnxj1YH6mqur6BgQCndLjEEF/IC7CW5XQEVG
UKVY2oy3GIXruWORp9TENuic6oJGIg56U+HeLUhqew67fCe0G+noMPXbmyEk+5I92GUjPYLxBSiG
Fm9yl6zr4q3AsED5pfo4pTxHZ7+AkeXkpdNg7ERWCZ8cF7sFP+X0XKQ3gugfP+tNpqx04qt+pICL
M17RMSoAEjrvWA0+p7vv5+CFsv1/XjomhnSol2PK79b6f4ZbggNLLrTZeIBNkUoPcnsH7KvA4s0+
BPNVl/fjIg4BJxP0myN8gzy9bzHE62/w4vz+Vi4Ixf/ciiEjrpclA8P3SzOOU6NE5iRZ6oMVavYL
6LT7hiGIskHEbP9IPn7cjZv8sBi33kw3gXrANNoK9hij4zWEccr0vERd5Y8UwS0meNcOkhf84P+5
u8Uiny2eLDf5Yq0sqlw45rWkHo5c5YbDVY/j6i84mBYkA8ovpMQQ2KEhdUsq4xxWbEjpIiFXsNci
g1gB/3MjMnZJGm398V7EckX2aNFXiEWgUfSe9SBN/nl9+pQ/LctOkeuY4HFOrgc1rTzNpaOfTuuE
WLbSEU2vflNvih9TbXc3JclejR+RZfiCn0wemkmQT7voRFLYesQNI3b5hQjgRHTQO/M5vgdqGXf4
4rHavhd79vnugHsb3S34eJ0d3aJHsLbI9MpN9Da9w0SzNoxbRmP5jPXYcDf9Uix8xenD2JCe4RPn
o92NTnpTvVufxi1kWnXV3ZcIxIjFdKAKQBsoOzshLorlc5d/jm8t9glQfl9H4oUyCuZFkiXWV5b8
v20x+FgrksLKZlGH/bmkHY+pbDTaSTyA4JkY8p12UBAHVbLFeldKs/P9CL5AG/4ZI0ykxUVOMfi8
uNzYqlJ/7CbibPLneI0jP9tZHz2dp1/ZtO5Ex+yDc02eqOB2wKX57Xl8+f4Ofo/CP3YPU7OWowET
GfUXyMOfX7iaxfyYnmfpoXHd3ctign7wcT63Pzrcwc5OsHfWa/d2I62+v+7XIvjiusuu9p9lJON0
pDXVNDyQieRgGsh5Fsk0DuX6lZpweYRfviDlGIGPLAWqdrFJGSmz04jK8UHe4cVhsBqI9/LhVb5S
m/yupb+7zsUZ1porvZRbRdpUUhr09f6UFLTovZMl09oDC6aJouuf8Un3lNPpivHub/uYy4v/9pdh
FC014MXTnPs6VdsmHR9ehI84rGM7eaEahBj6DiBEcCl1yw2UUU/80B/qIHGSV2zaaZlJSM+8MVRd
ad3s4Q5q5wM7MlpE6FzN3vTzt9i/9kL+8up12v2EdMic92Xp0o80GzKlaZc30rjCIQ4foDnaKN/t
2++HmPJbgfHHUwG6hEIFaI+G5atZUzvOs5qd0/lhkwKkY3YmRx6KImYWVszVDks0to2CHqGTmrTl
6KjjvrhJSvtIZ5Fsjejztg2fxDfNloPN25ka53Be+YRIPpBSuxntB2jt7oNgH6LG3h1Wubv6jHd3
MUPs4L+RJkqTFwWTh7Qcl0cOIoA59g8tpFQGb0c+tbmhFfZxYzmfd6Xj+4c34+Ol9jbEob0/9XaY
fGJQi/QHN5LOPu5yBxqJW7lPZ/9l+rU7+MX98ptuDO9mm6WLE3nkflaRA4D6EAjOHS5LKxD+u3j9
YNzJQOlUY/g51XZ8d0B/y9/eZY93D6fQz95IV7i7M6Do/uQ/HLk3/xA91TY93TcyBe1sjb6PxJmT
cxMprk6zjdC9LCB6D1sihxbXBsfbwo4O+9fGFkY3JfmE46Knrb1nZXJWd7q7Ch6Sey7z42DAhnI5
LxidjTt7Vtufn8WPzg4+0tV5/dxM9nNwI//s7O2Shz6vaUqUB0x5CWCY/ACj7VXjHZ9yqixpX0Yh
PZNtkr2kHSwe3ArrF4RxjOrel27Z/UhouAW1pZc0+O3yj880QsEsPtCn003CT61o/HH9TK9v6h38
w0gmfsf9NXxEa0KcA1nENA0e749rjNQXJ6oiuDXBXe02PHV7gV0awX6QC+EwbkdlP2LqiFmpbz1A
WZT3p814A/EIHdfRflp6PZ72c5P1vnhXWHcVomBbvNXssfd+qnt2xCj8fgL8fS/7d/hfFCB6c4qE
fBjFDQ2J00QmlnkbR++cU87Z/ip9/m8YnooMiohLqGIguhdXa/S06pLhlD4et9a9ZT9ELDhEAxmF
jdHS6MvrwSk3JdwVO36X13TOjoB2mJStCqru06bz8xXTaHhXtuTI2TV2kPhHGk6801cIUyhzzAMB
oMHooaNfi/YWobe1o4KB5Ys/6nvxpPp02X6CJi+4L65fYeQ8CrePsd9eea4X7FF2bRMAGINtfOBE
BUflC6GnnOjTVIOPPWw2L9n+jQGt187BX63O9jbYv0JtrU+OjH//5kpRecGPWa6sSCTYmKbB4dug
D/nnrnk2okLQi/m4j80Ux73WAuT082g1CptyCKN8DWukANVH16PRyZNPmC6c3sTuTaVjsjrP/4+z
M1tSHUu27Rdhpr55VS/RE0A0L1h0IFAvIZD4+ju0695zMohtidW1KivLqsrcQkur8eU+fcwdQq7S
vTyPdumsNnbONRWcQ5v6hphQFedWQnuy2q36Lp2flOFyIx1ALKCXvAlhcYuDHhNdGBsNijpDuaFU
QsGvpY5My9jpcJ3q6qvZnud9/nKQ8rlAn5gqF6vm0CMfyRDbvHd1Zh9k2EkI8Xbjumk+ZHNfqaV1
1WAEKLsRiVlwZ5xM6akLDf7B+OT0+mtb1I6Y8Kmr+FEgcqe4/c+YDpEewY+AZvM+79ectGub1xK4
In0g1eCDcHniUk3n+pbUrXU2YJ20G0UVQkN5obEBUWbmyoznTjAXhS6uDBzSSXHFXRXubipaD9UR
O2MVi7TScadU6LPQTMRK6E7zPEyy2aheHhAtcW11upNOB/zFvmbmQmvS5wZGxvWoOGacLfRe/JYb
4OKXfsqgPa0uV0S4Cu4CHNDKWX3tYsrQ8uTIf5VwJ2xPtDwmUFbL19ZAcR7IBY2tyPmOazZsXXs9
KeTiOnryjyhy0rfhq/W1q7fQKoRsXQ6aJMPTjHScoOS+hulogpjsyhWkLXB3hDMofChSOzaz6uN8
yRZJrjnCCTn5brdJFI4glc1c2YwkVIvbBMDVFXveK80xZ2XTJ/KyPmMHlUR9Vn8I9HpWl9PLqVfQ
hteU1Z7Nnri+eDJQUJ7MdaW9SqMgR5O+v542Yqs5XYm4SUSjgcZGkU0+CitglFXzNB2aW2BUSV2o
idSvDPdkmm59Qk5+OuJScaMcdIJ4noq+dehp2TNSpG9ADG5qsDvgGMNtKbnpYazHX30BxkMT/dsu
C2IF+IvEd9Gpt59ur7LcrMqaBmPDtFNz05yW6pX8tnCmORKlEu0aZlusbup1bgrceJqFlMtwKHTK
5ogGzvnQh9C4BpKfSwFMTZOpuyEeqMsrn3tWj/w6b8g0dUiCWi8uJ2r/eiXkp1FAUEsvTkCZgwqo
HyUQhz3jR5REgpi4GJ9xiQsIrfQ/95TDtRypp66PJ4mwpu60O34Ll2lRTxPh69/Po7uuoD8r7c8t
Q8GZgB7u+66gRhLKPtaFeF4cn3VqN/UsPb7KxsgSxOfstjgX32gXdtwY9RsysM2/P13+63tyx/l/
T78L0LWdnotqvovnGqqGXfNt8tGEpke0iRyKkm5MtbQ6Y56m46q9A47c0XwpPhvXt5Z2T+MwF/F8
00tstk8Yvt1UpExYOEBnb6vS7vPCi3cH24jrRSNOPuOL4pxPl6la7HtgCk37UhZgyC7PikD7/gO0
xJ2Q9j8DOwhTiP4xP/8ljU6rwyXWzmU8F4ptJkxFYXEp5xUkCPqrr6Dtbot2NG3gHapgkQDPJOt/
H9u/nIhwkwcjMzCSivIrCa226qXoRca2Zy/PxMJqjpp1O8kQeRqriyM9eatoKNzdWueE/knLW+uo
aWORo2DYOIwTOmOdXizptRRpEyF4PCISGjzPbhtBqh4Un//yc0GBDC6BGjR+zvC761I20s51m5od
iSN8hKac3FhF+5ZvudZmYwfB8uvBwf0nb/Bzkf184t0tVB4dxKYfGZg919bLxRGGlo5z7L5hVWSt
FGeRhM+HjHtQZ1OiQGP2nq4iO3D+68/Er+BGRPZeNST5Pt2g5d1IaHN+BW8tuEPEEq4wHqrdZ9eO
AmePF4b64Jm/Vx2+dvyLPYYEnXivp6Bg0DX15XCcjMTLpjyuTo2vdX4u4n2jPiis/eVRwF14OQ0g
iMQu/HMjy89sMLJIN9a1+KyqrywOdm0oHWF+Kk//PpB/WXDUBVBokN3jbvnLmrWKdzdG+HqkEjEV
CfFjiSpzXijrPr4E2Pz5pXylU+yjRKUnx83yetHf4ptEn4C5ezDAv/Mb/BTqTGQaBXGYzT/feqRq
t5PQ8VO62k3Rqhx2k4rWPIByQ75KZNNJHmRU/nKBV/5UEzV52MWpxfx8ZCLpsSmX0mjW0YCnmD19
QFMx9o76Zx7TVYdISUZkmjzY5f6SqlJI8yKyoDyroI65e6wsjeLETCuBsHuwy+AOG667j9XKnyCF
yN3atvHIWo4fsnt/3aMwGlZVihzscGBJ7nvKz6Iq8FmH5zos3OkuImEVrP3841t1F6+GFRVOFOyD
HTZdJDEe7Bx/ezg1LxNbU6w5JP3u86bXWq8vt6KYoXU/tctuR4j+fYmn15IsxoMj8ndunzf958Pu
dqljWwiF3Fag6pqD20GcGUG+x0kD/MBHh1r2fCHxq6Ol3k2VDJg52kKYifyUo6KjU6V1/d/X2Z/s
4922qZM5h03FLcskQfpzpl2UUdNWZ1JF28xyKCrNvZs1VydrmQz/ab4WyXCY5ChL6ynqcLhQrCf7
IQ5dHAr///Ij/nR7/SNVWSZpf67OabfuYUdPtKVi68E3ETKkO6DELufa++P61a/y1fApUJpCi2ay
M8V+vvm5quW6vWUcGEC+UfaHg6kg8lks4B6pl36XOe+edZcD7kcXwYipnLOw3shjDZzv1fdn47mW
vQkw03C+Hvn03hlHDhHLz9e7O4Gbi5Q1UszrCfRdXRYluB2ME8kCdW4c0PmpeaXtIK+L3x5XBv/6
Of93ZO8SFXKZX9tDYl7XUx13suwbu5TV9flk6/8fUcaPTzjMq3/MmzOU9kTjzOW0Fb7X4Tn49ofK
p00GY9irrtb+S1s9OAP/koYe8vhDCoaaNTvl3dudKDQk+SUmE0yir8OyEDW21fnXoAmEB+y4v52C
Ono3U+Zclwes+c8XrM5Sumt64YpPgPI9uK0VVh+lnuKMlnmEQeBn8mA/uGPY/N9pM9RKCDF1Xfxz
RPxjSHW1JAge9gNnqthhmEzXnumFuHBM3MlMcGw7nwbLk/0wivldqBnm6z8efLcRxVpiiFrGHlCQ
DKY7gASrECIypGXEUjDJGJj//XiXP3jhv2+A//vcP4KMf7xwVZrKRdiVwnrLJLKnb7KzxnejoJeA
sDFcLZ4tcPtudLafemv0x2zWHz/Ss/x1TumigqObiYEyCfWf31lLxJMq3ZhTKjayGBtFinNc4+1h
Lf/Lft3/fOB/PupuX8DLpMhN4dCtR3NsaTaGkz7j8Otcx6Yjvz5ycxg+2v3GbgxaFhKXivgLC6gV
QiUczsxf3aKe6ugkHMlABo8cev9y71UMQUQQZOoYNvwyjUA71dTlbncd5Iywk2cQBiTMeRbpO/BV
eVtHj7rI/xS17t7sxxPvVmZcFHrSxzzxGtH2LJv+IdBf+hm9BUXiJ9/0SNFqLGl26pFR6U/bm/iu
fJ0zFFKKlWaOWlubepo5ps9fRX2Q0YaPSuFpT6vPeVMPpConfTPDSL6i3bbpPqFjYSZR26XeT7Yi
Eo1t90DH+PdRxPiVDJ1K+lW7mxq3US5k+oWvJdjZrCRf7nzfZkAme4dqM5DZ1+xB6PVb1AurEcHk
/zzxLhzalfmxVnpGsX45bmEa0w6vYJYjWteFjnGZ9qoskG7Wbv5+mR3pB3JGi6+H7n1/udX8+BHK
z8XXn/K0P1bydb3F6hYvFjqPXSaR9XGkfLA5hK/iH0at9e+R1x1X8c9CJLJHayWyuTNt72ZQ3Yr5
TWuu1/UJBCtNyjwZ5BZnNH26b+KyZ/WfXHVwW4Fx/ujhw6e8n76UEgwFaQfZqXsIwk5ok3Na6s0c
3r2S7w90CF2Gfksuj8no+6ymzkWeatfv/NH+c2fu+p/X/ueT7/Z5BG7ayUgNMmFjyY9DFFTudHpB
t73zp9BCQi8cmnE/a3fiIsCurdnF1X3XPY0Fy7b3X8tHUuG/nXhD4RrHQFoxqGLf/aAqrQzucXyH
khYL2O527OUOXaATgMscAghsDlPKt5Qb8C+cjtZiiMvTdOSRbLEfTInhk//+Kv/zU+6vIiP5KiRZ
ebuuD/syRKIvWKFXB2QMIRC4s/K7mN8e5SZ/79CUiinfygIJyt9dAt2tlg61ynlfAcvBz6kB1Sva
s0f75e81xmPQrwkDdUP9VQIYpaM+z3MtXkvRR/qkfdIh/aBm9PsOwb1qkHzLGl6lgHZ/ruIL6uLO
iJvz/EplUJGmWYxBLi2NzaOP9Hvp/HzQ8Kr/CBgM/XxLupscr41pOTlP6rAOd5iS7uaHhRrV//2V
HCMiWUUrg9smfzn8mn887cpqEa9KJbNcRkFmncKXwnrDztJbjbZMi8UEik4UPDkn//G17PcNiXgE
23lS8CQduZ//fHYqn+TDVRf7MSXGXora765yab+yumZVHfED9HFXPgKKfrAKhovXz1UwPJYcjoEI
jnLR3aFQ5he9OcmVMO2cLhQpsJs2KP8hPnn0pN+z0oC2QUKesqop/lIwKscMfdApliBqX93467K+
+idcAIWF9Ln7vE4qDydMx3Qe7YG/1xyPJZ+kUcvVyKbd7fyyltd9f+j6cZGNR1DPe+iawIPK05y6
aqbPd7fVvw/p77XBAwksQX5gjwT25ueHTM5iv6vjkjo1pPcLYP8xng8PZfd3EOhha+cxuDaSxKHO
J96faNXpCvrOaOX11sE63vPWB8tfJTaXXMmKgoMzfhC7/yXLbAzZcGlINUtMmbv3KtW6zTP5ogzZ
1mk8FIiHGp61+HRte2Mn89Tfjx9d//42lrpBcXoQvXJ0381OPaHGIjQ17ph6A0APP4PTWNpNpWvv
HoH3aQe8rcBHXyDjp/QJ6SBVy9ywEykNGhSoh9pw//3j/m3YyU5ygg3ewwz93TJVk5g9Saoplr9M
SeCEsdNZ4fMrY4DD/TJ4lC/7S6ad6jiyX5VFw8bwxxrpH1tSZlaX+Hjmea29nY4BHW7792lo+f5E
jCbZEeVxdLADrkv75dJ5MPx/qTEZeEfKKngtLkrSn/6Efz78KlRIYy/tfNcHyTG6nny9DCpUvdfI
3Hmxss/i53r3KinYEyIqFHHUKjz99nFUnvvjuJOC220aSz4WHJU2vUruLp2UuocnRIwus1hVp7k+
2pfJp3Gc92iWoQqc/Ep6cFYpvw/6wdbeRDyNhdSQdvu5IHdJfbgqPSRILaFr38qeAeScXgSyybKt
vBXP2d5YUWsuxkh6dWD6cM0GUFWFC6DqS5cprjWK4lQn/5oDInSrsxNvRXSeuw/6nBPkNXT0+xLs
qJ7AASuEWQ35El09Pl6PIC9/UcbRSoM6fbBj55XuTyip7694X8vnufgEWabXbANi/SdiJgWCnl31
kTb6Kka0JUGHADk8lqGHwIu4ojG1pe8Db/ki1YONB+22RyXsi6CB+Axg6Dxu8rBL6KE6oOTBnJHu
ZugY1BBbq3p0rP8l9831lG7JPxsKnR53x3oRjyq5vTasorM3frl50+NKsucdBRwrIfnRU0MDbjp7
f1gzus8/c23lFkRlEZ2/MWDWf84FVllSFAfKC3m9PGNjX7/t5G+TrpZs2ir+g71i2J3+ebYODwPP
jySQbPtQMPr5MFmrC6WN1Wwyan0Bzl/RKcsSvf2Ffnuj3Oc7HGakl5bmOUgAy7rBxkZGk9XkCOOF
4JKOUUcszsqr1nZWK5j0feauPngNZcaDn/prpXN+YGFO6RCvcUMkI/Xzpx64umgJIoxFLALYjDpt
lWr7Ro5SrgdnVAhXW13JJ/sQraopTN3YiPTcwZmiBsaW76GP7AJqznUS5tdNsrh176UxTlUr/Taa
d31SXlzAo1qk7cb68cFPR/r4a5hV+iXEodxPMKrLwyHyj10qprPb3B1jYbk7TGkkp1wbI1tZZ2KU
G5vGTQeaYhZb6J8PgdDjS07ugi7zcDc91S9FR7iVj7OhiUylWbNA9+fm4GjQudUnNG7SvgPSCHzD
tOoYVBCwKVfClAQGhxj2yL5aTKzhChdfF5zNVSTvvXXCB1h5VsvoJNCjqSRbDYcfmsSSZFZVxFhX
c3s5z2hKwJnJNZETScj+NBjsoEcyp/8yEE+MXsRIU91mTZ8vlgTGuGLFviY4SHGFVVeN6l5WSJ5E
F4uWlO4K3H8GdEP/9nrZXqqFCuw9ds2Y/be1pBfNnKu920sTyF0ymCZsqXJ3U6FQ3g0GVCNMRPrL
AkJJ8SDr8HvB4cJObVYiYBgkGXebr9EJBJ+7KpvEwCWPOAFhFg12L08jRdm0WfloNgwh+s81x/NY
4ETwtKIq5l1yr8/6XjmaTTLpzn7Mp8Dp49Bsztq0pZuWDvFG/S5LnI+mMd/039f7faTJGkIHwmFN
I9XwF3ePVk/NpdLouRxKlxU5BSkS9uVYL/0c0EuZPHpTIuZh8O5flo5b2oEMScJk4O42bSrZ2azE
plhLvhlcPKZote8al86pyyfcIJsI+7P7Or2U8+4DE+hZ+tWFg3yXFiJLewVLhGtvNTusaiL/DqUp
OXb3FqB68pnLDB5w0y12MqGxlGzd20UYek/rwdAdraM8v3nFCqFphE+ZO1isvqghljKuFonOMWpw
+8blCskkEJSLbb50kxzF8Ai1wHV5/ry6/TsN8bjbkwiIpKjPXYixRjS0PJdrzT458CrrZzS6yx2Z
TGGBb5+tukZpgejsnhvM255J+AGguDydXkAzpV8ldxdWn28sa2TFJA4iaHWuikNsH1HO2+KQ5bQ4
b23Rj0qRFsnOAdnz+jwBsucX0/RJDK5v5kcR7SJ+sEjBoZ0mQeZ2lu6enG9hnr0cpsDJncFR+hNB
HeUB7/MWrgeveHrcMT6F3oP1jgymKEKrZuMUuMTlz+23eDbGwN1X9L7vfD0Q3HqiRLy/1y5PaNer
TcK4f98i3U58EoEIf1H52uXYmFxFqx5rVzt/lgVb+NpNjlMTzBGtWSZm0O33bWxgaDotnzqiLqsA
JoI92Mfl47yz4UYdp4ziBJRfh7R75xwm36J1CYyJ8FSTgXg236XFDQv1hDQpEmJM8UijbsDpF8R3
Dn90COXGWCMOFweQHZ4Oz4A7rzjepO5IDdQbgBofKe6h8EkCYzDVWPrF2m2ziH6aMJN8yNcim9LR
Op9dsxsDrR3JNjjxQxockxAfstLclOR6Wr+AFgLp9hwJh+nVsC+tfVPokzcRZfoDIA06V+ykvdfW
lnh9un0KYtQAp0UBf/YRpSN7v7y0whRlWonkkPbvctkDJKrxK3SQw9NNmhdWlRFahIXipa3NNXCw
8qKzTJ2Lhg8kLTuFNR7w2AJApH4X9lnncAa+x3Auta1Cg08diWtSeA0GdIBezeEwAOx7zd1SsWVQ
BVGLT6Dkq58AWAEA55Ij9VaVBHns3loY6Ey+kt5hjyiemWVE6ZpAQG7cUwyWhg7XIdwqL1bxTrdS
rDXDsOwgMFXL3S2sz/TT2O0AMICA76e7KfL+A1JAPWxvoVFsR8eJdgqqJDITTzz7vCGvoXBjaia8
swwwR9uUPFvw2t7hqEvofSKkpXG481E54Qupzcjf/KdDr/w+uQe8n4uwxgj7TP0rt1vk3Tu7tA+v
vLBtzNTXdoxqjESuAxjGOnvXaIc9cmmboTkZTdLp0dMRpLvA4/h7v84Onpc8A8P7wQLZBhRkbXfL
xv2i/92S903IJS57OoMv5jYxRv+J+zL/Fw5quKZQicsn9CAwCUY4oV4c0ghPJY9VbaZJtS5Rxp85
28nj9pZhdziNWLWzN4IncFruaC6sunnhVs8yHMvNGSTCyIfMhbqfNPeJYDOZZBNU/vY1IOmH+wm8
q/MyeT2/Q/6HnOy04WCBuHhOx6ULfsK7TXGedapx7Ui2OgYQY7Vj/avEAf26F3wQMzNINsYMqw8X
XOGEk5l1UC6A5uleu83X/Rv/nAV3cJHNFF+cAyEMd9h9l5PdVMR1DOSZW4dYK7sIOaew84UZfoF0
gSv7fK3kfro+gs+DT3Bwhy67Y5jsd6xJrGfR8KKkti5Q7PBdJ5fplZPL5LY+HCzDP8xath5yda46
qVbtqt/Q3agrg8tVhgJY9IiM8Ggq56lTTVl4bgGO4uxUJGqxIN7vfL7eqiBovzicGB9H6y3ZCr4x
qx0tSl/LORYXIQ2djuDqPHjkwTmyy68dLTqFrbviLBw9MRSjOchlarl0WmwVwqEGhTxERx8fFU+3
PhofwbyjsJtKGHUn02Jz4GDyDyFsRFt7zZ/7xW59fhafBUzoJRy3G6xCt4M9LW5fwrDt0CBk7J7a
CoVe0Khe3fp17UAKfsXTJMtBGrrZO0sPVDLI8tEclnDOXrrHM4xtgJlzAL2C5nFAtZiAWGf8Zlbe
7eUwy0MW62iwRLoYPjT4U+srfgkQ/OyfwN8mwU4d87cezac8nxewLTmBDs4F+A4TUx1fDu61Dwzq
O5yMWJPPE7Zh0uBE1gJSJ0d95QLKv2mPpRujEax255wPEb2CKWV2mmfpvDl7ckiTojjCOc8evdKy
4cnzEU0avV9+Xl644SZbOn647AozjXzaGGcldrt4wn6nLwwKvJx7r7CYkBexgbmdN8aH0H4aecNU
6ffa0iQPuC1DE+bL526ZbbtPPL5cY5lOej/7kL8yQHZOHEq+NmUUockerDZSP28vp/XthV5QhQhA
cdM19qZe93xwW2h0XkmjESrI27j7qDbKN6TKSb1OZjplmNbOaAYdsEucFOk6K8Ytv+Klg9zNnvjS
Rowfcm71M5klK1wi3VRik7zu08kphLAHS2VbvxjLniD9RfFpkFYBDNssHYcGy3nsN1Fydao9n2DY
MTIPa9QJkv9kb7Dg96d1v1ei47sx7URLUommbRWUwqe0iidCZPgyfXzAmTBlPDhNhE+sBbDI3bYf
rXXxaKTXrMMM79K5HMpA8KQZ/kZfKtrop26hzJSZ+LUD9CSw00BRtw8zmmxm0AotyGLhcaX4t3k9
Med9ZAb6JA7NuflZwGsvLHl+4HCbq/BaPuOF6AmRhKLaNgPDZauY8YdF2hS6Fl3YQWlnXv+hfTQc
zmf79maMR4vkKffPMM4gXTnx5uz1TEBIXlSB9Ek1PngN7mU0+C/B+80QYWuAFONIC4zg5H51vFe/
PS3AWPoYHi7KieQfGXvRafyTl4zbTewMfSwQii2fKmw1vQTiOH7KNqlhpbgWfaB2N/Mwx6DSoa11
2k2KGTQV2iW0PUzRdnt4x+fwaMGoHZqOSJVUweH58KxK9jCMcgnFYmilySlZkYp+2hYzYkX+zmTO
OQ11qIiazXHZEGKla642c3E+CsB4z7T9DYo47E7ISkSAqOJTK5mlC2Fq+IKvsLcyd8PTlEu4c1q0
752n+cX7IbiEzfthZkyvS4TbHiSTz3Rx9eOzDfFxIg8Ln766fmh0ZoZcPmH3yey8qccWrL3RYtfN
1bVI48FSCcwwBoNjiaH5VbiKf2DG4mrHBomqMEAdTtLrA6OiBDoqpl7Ycqy1vcwGUzEXkdHu/JtH
KBAvslUXFlHB0O4m8oz+eyVsX7OTAz3LEZ3Tq+IeA7oL4s8sUPC3A3N55Grlia3f4Zwjb9t08B45
EIdMSNcF+YT+bHoT2j36TnBBWOXgfVoHXbkkSuiOExi1jeAfenJJY+1NWjYR/fd2hyRyGodluNtz
e765GSbeN1vilkoVHdpk7RGHcAS4uY/ldLzkQPUKphqF5XKdEd/jUch5T7dfQvFx2BHAirqajyvq
UptyiuNzztwqZny7KAuAw601HxBHpMzOHvbETILi23DK4BxkG3MlhfnYwAZ3XI4PEf/DDFj0Slro
qxEGIM+XZ0Z0OKuco8tlBug4xFJHnkBwI37kuoMjpEWPH42LSHdfsX7xpDD90DhrlhkNkBx9QFpV
w8JQgfMSgw354MvVWm/tqxDCnq9YmpJlmnMC07yaptVSEtdwEm+mNdbUsZLiMBhkWCCD8hzBBAxa
Ok6OYV99kC/Vj47B/eF1qSJ7ozdJDlp62U2vqNxrIIcFEErxJbZVkorbnfrMToTwHANEseKC1X4v
FidPfe6nybhYaVGCZFCig/HkXEJaWV4YML9cV9vk/fapJxg6uw0FVjgGvaN/xQPvyvQFdjJ9oVDY
2nAC8XwgninBVlB4I0pqmBO/y+8iZ2zs5nIEWG1UABut7PaC0GOFKVVzoTQ1OEFfPYEz4kWdCU8l
g0zD62S0zBbFQpwmc1QUpykIYzho0mxnNwG9GNveYB8TCMTp19m33PZg12sYBPlASMzUO2pejles
5sEPNZMJFzD+AuMnhQCAIYPRGujWCWdVwWUFgVDs55ld2URUYemZ1nDXu7pcZv0ugDE3w1nnifkB
89rarQGVA0h1EBikzjlMxrnHATQKjNdic4wAneNq7RbMm2yifIrRzdccc0XG9LgslhzsE9bTeJhE
nOHuhV+AVyXXPW6hzmGL0WUbESxJITdUNDDKtm3wpbGqZQ088/3GZARZSZ2pAhIYYUUhtwPLAitA
6c3g3sVhDJ5gR1BgE7CnULe5mOxT4G5/OKTlVwaW271VUQhOwcTIcrgg2ILwpgkBYOUPqMIAk2UA
T6xoIRx97mKbXb6rpkIStcVCEddFzq5fbKXUMd6OPX5WQWygWXdN2o3Qz3ChAOw2eELjgzSOr88a
sXU2lpbXSKxdEBz90qC3V7VHAY3GXjOuxhxxNN8SUkNjeTGmnP9Bap/hZ7viXJtpNAjzKex4Ik2x
lRhnTkpdrxm3/Ge5rP0DOzgnupeHQx0QK6mY1ch5R9RERgZA9FyIbnNaTG+qbQAgh7kijo/P7Kjd
/IqscV3tSOcNOWkMK/hPnZ+2OEUHT3eGM/j03QeYC7/Q3MeBAeWac00IxG+umlsoJ4YHMZhzmAN/
xt593NMpbceu8OcKg7vBnCPd3ekWSnAME23t5YJFhNeHeNo7amg6PMiR3oikwE1Mua4RkE0blud1
Be49WxXvgGT3DSYhs9jugsTNCYkvay2C7OPoTr7Z2dclRyPrOmEP+iZ0jz4IjbFFOKzxXYQ7an3f
cIi7bmuEq0yfCQjg58IX2OgXHG7AmUnC0oQyMV80uxsTOjMxc+Kum+KePdPZ1FzUUDDZJ3sY4wwB
U+LtW1vzJdYLztg2oQVDSR/vrK+YyAC7HHx7POSqQeKrQTNVgyRo3lViaL4oeSQsCNjiju9gskMZ
HuaOzFK/TIk5RhgLY5ow03kKYrCX61b0zo40K57hoE4BsdvHWeOaCIlAWIfHWR3CWLbOZFVxsFhU
kHLOHXsSnNW1NNMnJvEaH/3ltKJdmSPj4okvbLdA7K+jZ9PCXoyZdeFDiyFfIah5y9oRomZLyhdS
toWOkHsAQQOx1SZ+ywnd4vVhNWLdA5ffXKy57BEblGFjra7eDRLHvia9Y1qjp5sXL/KDf+Nac8Er
DjMzsitxa4ljQN0eVEaituEAyz1cTIHR0Lq+Hc72kQXZ08YjPWyo/ohOX9rik7jgkBxLlt07A3RC
tOOxCJcFC4zJ9mngy2KEwCXJhC2kWnuoPVDZ0Lvk37qDsWwE0GeYPCnbVIKvJxjSIrhdApVUWYw2
NXHpLWX3pWZDPMu1eriakbLxG2682UfNn/lR+YeNNimh3rJXWoSd78aSKW/tXmnbtmky94Y5SSBx
tmQ0yuLAJsV79/SF3bj7QVCLFseED9Q4OCAzIKSl4KKSgDuSf2MIbgGJN9uYA7cNBrSGa8C8hXRC
QOnp48Y/RMOVjbxa7Jw5H5jK+jifj4gIy0hCfbSAGO31UwVnBFskODpYn98fSPrIIybR4jjhU+Gk
RPBIZgqMrsg2DIH+OMbVYFZPGPQ1MHFv6HI61Xww5Fwe5k0ausBiJloju/qMP9jxLRnKpq0sL47O
0a8HIFccaGJuGhYzsvFLBnKgA+BkTQT3mfcEgzWDEntdZo3cxjotcmfEtTX25LHqkQzi9chMkgE8
8ydCRHrXX3IUStVYZhNr7GpKvGFhl1SEPriAg9WNuWH757HyarySYWvIbip4GDIa4qR9F1867/wK
PHBx8zBMQBlPccAHJWBJ054NqqedHBAVD7u6YFsoupONI9NWTz4KX2Sq7pxPaf7JXS+i5Mc4HPyE
izb3SYwU0FWdnFJkIglM4fExKNe3iR60GyjbHMqHp55MS2t9AC8QXHq3Rp+ZQd8oRVwXByy99cnO
Je9nPeDO90xnryd7QEfY6jS/nBjRLWxmHOD5Wq/DZm+83T6HaFD1yF+x3rzRDCPowZoa557rnu19
yLimrwYY3UPjEYHYJGssyXsnd40CkGSln4ZcIcmTcP1+P2w1Vw3rqcm2ydJELAJ5n9oECRY8PK3L
HCB1SANtZHL4x4thumLJlXIYXyMudTp7wS0UD2553PBfOz1EcJW/nLi/AM5wSGfzL/Mpe2+354s9
FZ2bQ0wYqR5bXRzWL+qcCPyKK4lFoMtSc88THKIAZ55o8T+OYVeT2xmtUYu6uUM35XVzRsbJzHqG
b0E0yIzO6fuGrI37QtCMATiEkFFtc7LXvNre04nut+5TtT4QGhdu7eMQa3cezxsC5MszfyQJRp6y
A6HNXZsSetg5iHq9W2A4eGE4hZ/4N5+4nX+i5dxNw8P78ONUT+UmNqTMZb/1ViTUp5Do/Twcrm7F
VPwgW/L+0aAYOUBjt9Modr9ufA8SEhEQawbZ8DlRvNQzV8TRa+kdF5nWzxlmiCMBlyDir2ZJ1Blg
8A2hYmTvyA+nT+q4C+NXGoT1T7KX5wnU/LfLwpS4Z5lB615ZTQfCM8nNXE/ZYBFLDEeHJLNqqMif
HcNPX4s3bFKsgqd0jjjpwmrV0CBuZZvdV8+aDw6T9pMiu/TEX7LVX60TlB2aDAXH9OrhA7zvotua
AUTFd9rH+9E7xEKgZxRfbIHz7Sn9jLnNEzwslQ3tpD459NxLXPOJPBmuRufYEV9I4+RkFF1tgzME
JYPjR+yTzeS0E8BqNbwJBJrO6X3N75pQnfRsYIILdmY8cG2TQAyoD8zIXK0kl+eisCXHQubGrqfl
tA0EnxxsSqRrZbMdsfD0GOx8iYuqyhQYKimZO1oNFxXWHufkiW2hdW+TzPriT+DQ+ODMnpI8W11d
kOjUMdF3X4eT0iNR6TL+8WtJwQPkcSREpG98/DAjBvmT90rehYgAVBsSCMQHQ0YWPPqTZt+4o4kL
3tkfWceIN9gfZ3wScrXDh6nXBsSNdyx3rLd6TdBzcwh7v9spodvomZRm+9aRaSA2p0k2JLrGeQsU
l59BQYdYu9Zfykn3aQacV7uMPKnqCH62zcMWH5NFQTfxbKDJv5ydI3en8cknWz5FruVU3pG/kwRq
5mQr4Z09bLnIJsMOlwXJMucSHC/IVAxDu8l9sMh+GXJWM1+OCPtPkxvlnyrSxxIVr1N4m5trCHIv
lAHkT/Y2kvc1/IBZFlDIIPkG0Z20Fec4aSXysFM9VMMzERSWtOeQdAiVJN07T7iV7ywyYxeyEmlY
DnuAZYzxQ2BAVcINLaJvZNlUWL+JbLfwATbi/yHpzJoU1YIg/IuIAFl9ZV8U93Z5IdpuGwVkdUF+
/f2YGzExMdOLIpxzqiorK5PF5ZaLsTJR1+0ZJzFuahqPp/1AUa/G950RiItJYPzS9LpfJF9xUv/+
9eFwgV7EVEZ9zi/VLl/JtosLroUzNIuCZchF5w7/s17R+KO130eYfN79NojQhlrmQB9dnISAKnbF
oklC3AMXxE3z5fTWmtAbTV0Vjxim9mdAr7a+FMCwx/GBxqMqImfjsA/a5ZTLzx2M/dgjxMfhPJAW
pSSJQKOASyT33Hy2+GjtKNkvtk+Micz2n9azEoK7E3HRURz1YSXKZ1e8NKERsvoOWNgIPswbZKzi
jGG0AgXZh3OLezwzrMmKooDGB/WkR6eB/s/ELrfFr/jdxMLUrOJ2ewYBUXpb3PVkBZhdXah8aNyt
aENhP9kSB1Kecf9iut3UYF2wcP/SNZgP19TOPl89PjIWsEY6/Qc1XO2fLFYqU/h7/75nP4adsh/5
yMvre0RY5JmW2201rz7Bc9eEw0yaaV8412Qaj4rYu518seDOsi38cM56clTtXj62M3+4VNmNR+Oi
I27rh3vcE/XAQpH596tvFjjGsJzlN47T0/OP5msZPAL9gHUTUb112i95THO2wKOkLXQujVUZUD+Q
AIzfxm3Q6eZPErtV7eKYU6HT5KYRDk0IIOQr3BGEdTofjw0hyv8a6kPg2TxMgvWIuo8p7dN5/EBr
oMP32l/d8wqdFJm8RgnP6Uqk+6lbY6IMVjW7xxQ3lhyfGyqUqXsDhEFvYJVw1pQzuMAWRj1usxIW
3WpC28AbyJWJlz4oYceu5LLD5452g+7XG+pzE+0Xj8rJT8Pb/EU58y7w2jHhwo9ZJqmAr0dAXZ37
/gLpZd9U6+SPLty/0oblyrLF7Xu0ecZQIE5OiDuz76UFB6W07/fGstxnnIzcOOHnFt+/Wk70YSme
niEzn5x+NEXsV6jNUkSw3PogL7qQCpw09LMTztmGpCqAqM1dWnKTV9M7+WJ1eixfv+2yWKDZ57+p
upLdeO+aVeqMyeIDRSxQig1vSZm8vZP70nn8Hlf2dgSzqfNnavDxXvaDrEbmJMEmy7kxAGA+It26
nMWvq3UAJQAuoCET6hwHIB8B+53d6qfOj84BV8Xo+DvVPPn9l2ityLC4hnHjInrlsAIGs97PtdPH
aoGZgemVMFsSXkNlTFqCt1cvrlcKozHgiFayG36uv5OvG7ZDL7td3FkcHQctDllBkHg0BfClM2lW
mR+opWOgIs8mEZ4AHNs0ScCJe3d88xedm8ZGI3spOFzB78g1GC803z182lGOTtBnpWO2ANrjF9z/
ZLagGOIsTGzlSBB//tEUIP/gtscJGQasohmqj8Gpsdz6JwvQLQsJ2h7yVGPOjRqcDUz4Q8k+MT8D
TfgEha8Pl1SDOlj6iCiYxXxE2xejVFzU+fKSxgAZGHw3EGgURlHfAtJZF7J50Ek4p2yyccm/iOiv
QI+My8EgHEKaCMe0FtkxSNLKTqI9PnVA7tkSfFGeYwARnNVDG9RHnVV326UOpXmAq8SVJ1csjRX7
jgvLaJE15nUxv33VRD1iNo6T64b3o2OCSR+J3u2EO1UeG+S3OL96D8qA8RvUi/7d/4xgi2N4416T
9uQ06K2HuH1iggr+e13iwqNYozxezsdQ6dXbkXau57/X4OmQxAeGtMDaVrkoUyDhM0ulY4mOJ/v7
ix1nnIoAV2bZvTvdDqjfqy65/1o8dxwt64Hxf6622+HTDC8ef5Wl1lvwia6NjYYNxcIOLZgJLISH
iRwQ52/RedgHNqc3anx+uXn8tpt0CDvgDDLseb1gDJx9JH6V7ksN5DM2HAKVtxZAVpDddiOTo5BF
W2wQq/hTHcwCbnNT0qE8wIM7t9EgjUiv0OKycttdH6bGAA8ZKpQRTuwRZMXh2pzG4O5QJMF45Zeb
HEvJKqg+apO/72moXl3EwaFPyLrZvAJVH43BMIetb8xnN/PcE49oepLzL7BiusF/sNLgs0g9ZD75
2erlwArF1+qd2VxYrth9Zat3c9zPezaI8ZyLy6ljHG8rkdieBI/Gy3ejjQLTRzsxGz+NIrn4DKkV
W4DN23vtHmMZZtrac3Fun+4U8jMMPCCdEatGOCqxk5lhVzuyY/nM8tKW9f5zvCOth7eNoyyFuFi8
59Twu8Gjg4gRDXdjyS3CfjCgfRoYQR0pgbYEQaLC52mM92bK3E0eSTq0NTv7XM1XbrWbXg30c5qP
OukuylImlJt8iqvbdhxxDifXDUJBD4Ag9kyx0ArK7/4ZPdEuIh+ozlkCCk7GVc5xlcSBFlEHBeZc
hiIWt0b8HIdkhawLGtzcx1NpzHXtuyp/JH2hP7aT/PJJZm1N5LjTkP7MZVu8L9GffTfcEnvYXtvF
Q7ZfoptQumKNRabMl3F5+Va+k3uoPnzx4SrYtACpaeMmV9Uv+eVJDKDX0TBTpeVN9irUeQaz1X8f
xa5jQpPjbuI1r7OBBgPFVf8NBg27o3x5PU6XV5t/J3V816MWp70V6ST9uowmgPX5ps9ud/EznlxI
ysYskUTOSWzta7qRfyBuUA+nV6QoW0TAbNiK2C0JhQVjq8sCkWqfr0ODiYerJ5MmkW1gkPL0pkQv
FcoyImx/LW5hQod4GfJmXvmLP7SLxyf8p4yRXSWk3oKDU9NDojquncdfaUqewV1z5B/k6Oqt+CXd
LT6W9Axlwx9wCX5ZXbNMwRMwFREDqfNfqlOOFt44VjIvOZ9wMyDC3O0HpoC4QM6mt/UNfRu+ie2g
euFK1Zc5cHeunkRqrMwKzek6U7muxkrLiGhx8Z53kt6J90ldIY1wD5Qe9LndCm5iecPEdFbgRHy3
nkAub69d9lKM6BeefFDMUrOsx34MTf4nFe+ZZahhEvr289P05aIT/bRR6WhvrkZSi589vYyRSu7e
k68bnhtYEeVO1m0GUqWcp7RMc68hecXrzR/OF5oCXb5kA8jIXkVlbdcI9ap2U7vUBLeTfC7zsSEj
4CrP+A30E7PbKYhev48Nat8w156oiVlIHPN322CEamVqoJ7RSoNKhdf5fQgNSFzMLgnQd8Pb4H0q
CxGxz9uheio39Esh3mHs3e+5lIfiU61WE7d7z4vWe9xcrAx67uo7fiEetHktM9lRnjZ+h8Vj8yaI
PKyKLFOOes2TUsyLwifEtAvll1Tb2BJNqBLBTPiRYjnmSG9ELpy08GBxTTi0f15s3HqtXcMJp/vU
AWWGaozGGt9856g1O5zj48vwTsWiLukq2PyBM5JNrOepFm2NYq74Iit+a7GoxUbtPug53X9edVCt
ampNBYB04EtAlqKt9BbF0K1AMGfsknAapDVW0CuMHrP8mKpm+9yIlz6jZxaWiYusUopORG4/Juue
IgYhKz3OGttgkpEEZ2JNiXApp9CnQBLNTTOk5KCQWdfDW3YZFuEFNZTbMwggCGM6Bp9iepriW85d
uy9L5fy6np7ogBjvtVLa/ab6zI1bqBlL6bmvqOlFmG2TRUcnk6K2DN/y/IYOtLxMqYFfQ6Qa4DX3
cMjXcr5uWmr+d2nnovPuSMnSOFVX+d1v6M4iVtvZOrVHdTs821jo6R5zpGf3nTxZ5s+ftwLpWETw
+2WV+qW4QsWHmDKTwQ761tInXA9nIP5lQwNTf3JiXw2IJHa2iCU12Pt9pkHDU7c1w+x8F3ReWiQJ
ql4NzSgiTk/nvTxJV69Ol5pEWwF+4fvMf56pyzbFgvOqX55FkCO0K7oqlcfLQ8qqOGaPlQZu2m0/
0wNqgn1FT+QV8mnFKV6PeA/5WbGWr/D6lq2+yIdVyhQX3ouG+Zi63ZOrcZ/K/tVFBNaB0FjN+maf
dZb8iCeUj1lEZFITy3jYquIV6rzFOu55xLjzyaQJECGOxqrHBschuIB9ycInCiYWNBKM39CAfRMz
S3+6bgRfgKSCmzD9kmavZTY+mo1HP6Cu8Yjaylo4RTcMAS/mreXGkxoob45eO2M8pEX4tlrMQbAs
G+hpuwPFl4TNO4qUzH9zfAtm3Vnd9CvJYi2Lk9tPXzuT3kOGvH8uJ+klgz/GOVJZ08rW0ctV4rze
PUepRHcCC0xy8wvfh9+d4P708jvgP6TESsaX/OtmqiywF8EV+fNeQcASU1+DTFEwgx4ieSl30aAs
1DcrLfMeuAtyPz6eosR3w6HlzW8C5vJF5b2aVN+P+6HSyLmGH06UO6Wi4ZDJqDREUOwf1jqdMzLC
6VFWaKWxuD+eXiBJTlFGL0kJJNJwNX7nDmfb8xqmPc6U2pjdgUcClbe44oxnFv9Dk13LR16POgND
NnJbGn2dB/RAmjyCOgqwr8InPqkkWpvpXj9nCxZ7ak6Q/Bn76tYtgz05ej5fF8Ne3xeumNGyEG9e
N1rhOGkaTtVQ/tgNKQ1cmZr16DbMsTJTs+R1MKAIVR9ccjlxaN36k6W85nHcdlMQFdmcrvOLQGFZ
0AQY/GSp/WqBsAZcETeXsUgTvkmgjiCorYXLZgMPCsoV+Q79vSp8KV4ieFUfqlV4ZylWbpeGBaJA
H35+nxxZyGShguzlutMATYAdzVEg+GTOQ3KyYj5UtggiJzkiQDjN2Ju8qbL4gTmeboo9Dr/RtPQf
nOd6FT7hVLwwXPZ1nnBNS/ZZfWd1ONrY8gPsmi75EyHLsdbx1cvyFUnTB4vT94qdwBJgndYvoFru
y/+dKoMhOBrWM45ZYvCdGkx1qG2cx4JcmIEN2HbUtNuR1fyjmOKBLWUrNYUnCwMO8gwPEGeIBEcM
MgxJ0enB0+6C8IrAsJbHB+KCSbdHAX4w6J0EVYFNQOJPh4qt/GTxLHmhIcxPwh5IeJP68LpelJuk
+6oP7RVGIb/N0uWSqa/P4sR9X94XiayfHiPpPw09BiKYodhirztjTdNCgsv6ff8mv4KjXS4uhSkg
EXJ14n5F5b6l2hiJ169wJA3iVOa+2PemZk6/Oxe7hNXUqX4MO3Mlv41eVn7Mt7fZpY+UJXhRCKph
Sojxfn7SGWLicE4x19pDRccV4wadkrW+Qpmzj4XgHYBJXlFTroIe2lsAoLq4LbqFOGtvVrnmOCXR
xagXSt3fi8aYREa6f0WtP3hYWTt9fGNmeQip6mmYfVzG/muWZmNLtSWg/ts7D3iwmAuylPkZJG9P
Hzwn9RiHX+kzf/ZxogVKhbG2y49PgpsU9VA9l5xhylL8bdtorWizUvZ7yUlG9Yv3Eide8ZhsbxdZ
cqbrBIUDts6Rm/9SgvsJQgwj2/TyOOD6/Qd/owjhIvd2epO+PmbpOvVlXz2TkP3iVpe5w5763heX
LW3FBt83qtKwYokIlKoXzpl152rMZRuHLmgCr3afo8o2tXVrAiZKs0cCtxysGW4Ov3G/tBGYlEUF
7lMSnpJfNgV35UYhl67KTbri6FQCphHITM2b//h9QzpLPZazp57hFfpUX1gpuyT/NCOBWhIwzuma
FuVYLIb9edjzaWE1WEn4XDXhbXXf6X6zuyPLxOVA/WG8zdFDDZKNPVlifhyKm3SnBFRP3/We9Nnl
R0NsDHgbKUyXb7egxORzCutbSJOQxdvxKRuvpRv1g/7hVxb/pDvdMezOnq6UxUjQT+joWfpaH9sD
/BIpfEBhmvFbQ9TNtcsbli2BBipbaiVUiYn78FUKNyCrfw289MKG9YlRbJf6nNF5TEIiGcoB6G4j
HQ7mwFCFI63HJ2vfPGpEXH+NWb+WRn/Hx1+6vVmTZXrS4I1RCetOiy2lk88ViFSPEFHqWBh7zRsj
KM+5N12XZ6YHxpuZn/JQwL/XFJfp7O3W3zqE4+PgoBOG7U9U4kqXOq8FddVkV26S4wOpAQxTlkDf
BDVaxbwOqCHqmL8ZMI9gsQt2IH526b8PKfV9v39EYiDHQpwse5pWY2NL2Wg/bzdBn9bkyNO2Mj2Y
+Y2jfkLFBuqkgHXTcfJvQfGVz4b11X16JG/gdcBKdKsnQY4jJyMUOadeDoU8iyuKJ48MqAnAQudM
IMWwJeyzAIYpgHbiZUiiCo5JLjndX21AH0eP1EiHX8YnnD+PI8lx/Ngir/xkMPHQzDpbAazvef5o
590s5Rtow5VnE0cym10zh0BWo/VhqTRr7k7m3lkiva87P7jTMpE0U1cEm2RbRGxSVgNDLY+zkFnS
vqSN9rmG3M4g3V1HgK673FlBO4nDlDXtT2OqhJc/tUiCF5MDHutH/rXRLWIacdWvnbZguY4PlzVg
6X96+HK4Le4z0L0HtT8rz5qOz9Bq6ajyI/1Kj7F6wuSKdHJjbIyFsOO20Wv8fh8q2focGkpR1FFA
/mSLqTg6d5/Fw2HeteMfNF3j5zY/aD7+tMvn7B6QUR2Bx8y4clPJPOYW7nrjasA53kINzaQ5jmPQ
B4EpzURwkqNQ5KUNFwAmwPRy0YKBYvoSG4fkQEUX6jva8gcY2oWZrfPlPWih8iFV0l4ecya5JCf9
vc8S1wh+CKHV7Il8jmiWHt2PjRFP1jvS4I3+wTcSQGWkIV8By6ny0VuGxcbIrEsWbyAJVHtXmhBX
M3c//u64HCQYYY0tut1SAk9jmiCm3IfQpttvf+ydMW61lTaFd7dpSph92M0697O8Bar3/Xf1El6L
eyqETEqsVXtDZwya4oMH9OaTVnYeSN7sYbUek4PMWeBPyD2FPwqPCaTfUYlukISD+7L/4zCB6JOx
udLV47wXbeChdU3XSw4we7Omf9rhzbGpW6qXranIAGjxZLL+MMdz7q7uvV3QKldyGpcpAoLxN66a
heA8ZyTbGxlFCziTKNJ3wQ7+byTun7TpaHUDXtDKLj2cmeGxXOPse8JM2OK6br8mtuKLZ24HEtu/
V0zy/qh4GP+UiF+qqWxEyVRF6GNWIQfiY0zaaZGM/IUDTIPZlTYFNq/OBFRbgblpBDD1ToDCPufk
GhselU0owVH3OdqwGSO7+yXhUt4ckGy7mYCbPS0xpzvcD+JRWjPICQA2y/ZUAlBgQLAzTht9p3vX
uFsOCIrhrhsBg4wcyCXc78Yy/ByfzOJL+iMCWG3Uno1tPofb6yqziT/prB2xAY4FhHIrJfWisDPb
0DA9Bo2AnqX1IyJejEMsm2wl8vgp95nIYhSc6RMR2G7OQLj5ujx2S1rKe1I3aCx4YbUYOcO9VGxx
1ixSd6WO+LVqrlpPi8oTDDOw7nImI9olRvdNEjMUcHWu/NSWRHk1rrXbMXOy1dSWf6EY8Zrwd3Ro
H9TKyIoVPrM6Xr54RsX8vuh3E//28ww61mdc/TKSNGuZXbma9byfTxjraT1q2k3JppLDHHsK0Z0c
mAuyRV9hNECFAGGQipUW1+Zlu3f0zVGaB4hTpjYSyHDgwWLtL4BOj4ybwbxT7xmEY2Mh2rDvIGil
dv82pTcTAiM5yhVJZ/fCslgxnbSiYQuy4ynRiwcjeXcSpGGuXkjsvpm0kcMqqLZTTxpVZfpdss9W
wtuCIuVIVjcxhZWMfcZM9/Q54KtZhCg3udedyD14Xh0gQl8OhRXyklHtvaPHjjzN5ThaMFZBB/pO
ugAswWdhTnMmW+1Jy63PlqkyjqBH+HExgmq2CMs/4SjQX7Fkj99Y06fyX0zl8Y52tRAjIXhurkw2
8IcsBz6USN1BAcPCEEJGv1ycfy85GrlRdioc8kmYEoP3nGkRq6mfZ6cd3HH7SM/bzVapSz4f39YJ
bSFQQPN1qr2pPTDWdEzWul3Pvzu4Wrn3891yaPRzMYLIS/PVgNb3/JLd6GZnq8fEbTZ0rpdMO98W
jFHd94JfzCdn2Rnz4ZfFnbMNpz6wES6U1DGrdHZblqXT/ymESZLq2+HKlFRG9/vJlE85E+jHT1kC
azjLTB2RppK9ePIxP8tw8DgZyN9QzTLWD/r2l+LCc9LA6Waon4zdZJtG4ttX9pUN3uIQ+3y06peZ
J9Dab08iC2vKWASUjtwqV9mpnMuXyew9y2Kdp0dxtpNZZCNfAS6Cf3XSwysGarNlPPe+mUTDzEel
oada9y2Gt14divaDSXRYHzM6A15v1d9S+Ph6OONBTp3m6rORftDtmUtnsCAQfoUgJS5cyHLcGu5P
LHgbGKE7Jeb7Sscom7LOzyxcBYbSnnhWvpibVmk6Qe8PsbYD6SGUrvNf7cCQb/atbdIZ68p8eBP7
8d1+TcN2rWoEG/tN7m5OkLmBlcu11IyPCTQu56J/IyQxfcnE3eYFj542MK7KoCjMYfVWhQcadtgk
5BdxrzHNedHYArgiAyO+qQgWSNiIrAG6wDoyo/eHJT4s6avp7MTEEPhLCMU6aJhZYVgdwubHVOC3
MFgBHJvQ5pZR7EMLjym7ZRvnJR+lW75edqFbyAjigI4U5kxkwGNxjV5gTNtsatfr62d3pV++Vjmy
vxT6moMJOXyCO3dpdw8/mXqJ6ihk6mnE3alBwhnCgC4IS3OwxKszRYoPQRPOIvJCw2qUmTE9fwg3
W61bSd8tH+Nml2jzUh5gvEeENfzETFKPFPRJCg0OS9uahlBHN8IZYzNmVAyI3V2+iBrHYzwmHrjf
YCbxq0IMuZm3zn7Dj0Pdg0iFaQe7dBhtTVj7Ty79apeQUW6WyPP8gGHsQEcUnIxrBK7s67qMpT/j
584ddTS+utUOQLSz9Je8qKHg+OX3s7UhW09yUgpQWPlr0S1jvvyUZ9fnWWKAlRG5ZJHnu7Zz759N
8nEV+QsRemQu7VL01dxH4vo6WNe16jGiCXWx/r0+1wbtwmRDrtKTiSvZ7pksbp/9pGCcx8Yogtqq
Z73eEmsK26yOi3pZN7jWu9PBzyc2wkOaPM7aoxpOGpfxj5d5u63zdlVSPdztBJJZC5IaEtv13J80
W+ZZmUZNFkm/EaA+MABdLSay1WsRpe2EqSqqW/7BxJLC9G2oMutQuLzJ8HWvyS2kv3TkD87gK6TL
23VHL3870OedMiFWzj4SmByWF6YBh+G+GqJ2L6+L6PPayDhilMtOcD8dCt8b47OUFcovJBCEk6Bb
VevLojd92fcHPQQAbet696b3yKhWJaW44uDswXebQ6c4EtMo0I7K6NnhTeYUjHnWS7Hf4LtUAY1I
3qdwW8HhcckQi7uAdTEVHJ329m0+DA4rqsVBcEoXyJxc6WTQr8OD0KxZutVCUMFzZmq17PkQn7ia
LpLUeTCMdUhJI58mbh5qZ06wm3HHUlDYpZV5y5wadvQpvdrvnyup6PyOKoVZIUZ9yok2AUtoB2oF
vAKQIWZcNS3mAQYJVW7rJz7hwvmuAsDfNPhhu4HkyDH4pfdw0gDaUJDZ3WmcAL97VJ8MR9HsnI1v
uVJkS/zJZ8IlDUgv13LYzMB14NA9XXld+kCPu8+i2Ld7UghfKazuwPUas+QXuLS6APFd7aVmCh4K
QCb+U1Sy6fyBZLMP+sWBobh5MD3lBdI3zj0gJqdEuAQtP7DhVcEmVH7KL8kDpJlnm0vtaAuk2xjA
I2Z+zgLH5H38UDgmvNGxaJbt9wARmSyjz0OJLP+b/TU4QDDdMjmkD4cHMcYFY/8JoPID4m9q2IGb
9pT+NItcGCeFcUfCDqUuR69G6cjcS+kNikmYftPEKZkUIPfwedYwfkj9NTIdwy9JaUlXuKS7/QzY
gCs6NpmpzmsKBSzWvZ9jaj3mZcgsNIkmbePE7SmFaIlCkadPZzI65/ReRRx/eMw+uXyij4t19Iex
TZBgeuEPs9pwUVa/yKxNFnVgIeBaDogJbGMBzGJ8uU9kxP0xscKrX8Ts6+eMPqxTzCmQSMC1zct5
BnDFeZlxNgvUyMtM+FrpNxMF9hhKR/mFzkkrG6/J1s1m2RR+YEdOn9vHlvUycck7VhORiDc5l6Hs
VL8qB5swf4U6axDAitJ/iN8/D1ATagsVusbHK7nJrkgExbQK2dQHw6LYeF7uLvWL+Z4N31NarX/c
jQ2yJ8ySdvtyd3c7CFSjoCaeb2jJXx2GDcVZt8jtKfT83tXCkbx3ZVZOymxqFVKPRbqRj8ybaQ5a
lVv4OfNnajJq0UBmI3NLNyjgFSvj/N50S0ID534z6xm9IKxY7xceNhZ22JIth2WsWsk+MT9gNlWg
k9b8QQNgtX0NaKHMmS5UUrMBGKf5hdpr+ZMyep3RScOjDs37LCznTN8KwTWsvdZqAPpIqPpLuuge
5nNPuM5O/YVSUUCwYD1mr7QDjpOg+enAU3mMprY21p1fMCvSMh2Rr19My9b2OPdZhESzAwIIPD5S
oZkyN+aCT4azLOZFuWaJagkmrhm1e+60lykl4Vh6U1vnv4VhE0JvfKhrPITgONlfGnALviaHaWj4
zyDzk/3EPg4rgDQGWijzrBo4FYLtWV2+o+JE0sDDx9Ao5NKnf8ZB8NiMJwoBR/6qtuV3FtMVnUsw
f3e9Q+QIH6tnUMT3IPG1LYkVqztzSNwpb6Wj/javiqlCSFiUof6lwSL8rr/avxd1DqUHkGGocFVP
8INVGoDTLshlFlTu5O4UMv2IVXyutvJD8eyWPlwMwCEqrprRfHI1xinVI+0J8ZwhSz+K018dJoNJ
aLMT+ykhgc1tZV+c+nl+SPaSamfMtjaUC6jarD8kbCmp6oZXPCUUuMwqdME1KlvrhhCJV9/t6mU+
Z+lhJi6rn4QxAciCrZ19TZEhYC76oELEObR/tCFCCdiKQ1m3yPNJYgNhzg8dWwvcAoYu9bbf8JK6
x+AaFlY2icBGBqRQXFoBEUeEMbUnU2YzSq/29B4m8PPMWm5ok+3G1P/TRdO39f9XqoV2Zmb51C2G
UxtSHCyv62ZGZAE1AK7QOFA7apbnZiKAfejheJw2ucVrTfYl+e9tO8ILtfc8Q7kIC38aNhxpXTU6
2WsARuW+pw2zUZG8nXrAEyEoSmPmNon1jtTzzSdK/yYwkiG3ovRC3ckAlTDTYq59Dg1qVEd4M+nA
Tsis5vz2qw2zoG6x5jFzN636lFp6KAKuAgLBvPmXepODNdtuqUXVWJjAizkWXopGQjbP5u2OQ1xn
RpR24WbYcTZu1b9uRikO0FZ8d8H07x68D/D3ncrunaf9BuY3jxMuNd1cV8OO1Us7IpIvADlkhCVt
DyCa5NBgfRanl2SrbWtnCHtHFRe9M57iBZgLHet9dxZm0ZVEvF3d3MzT1hPJUUnDF6IPUgp/vjR3
pfV4W5N1nlmUMv1RSvxKhFpb7RFYqH8MB8mM6iz9VhEj+W/f5/hIFyqnsqUDXhjm8/zZ0464kxlQ
Z8Sv9bADL3BEn8k1gtH8RRyttsX3EBL2Psy4c3gQlu4bYck2E2j77hnm9KqtHjY8Co4lHQc5v2eD
HG5MmhPgVo/dcw+NdvuMEusPXsm6wgmvs9hEnCHJYH+iN0uKKITaW+42C2q/HQU4TC3rteOy5F2K
k9kX15iwdhY0bN+BrtjP6LOnAKmJ1SwuQI3dZP+ga4dznVeuys8KjTsNlZhr+IISIFCsmHe0pBcN
kNnUe6Mib2wS03BJNizq/ymUg3j6m25YbhyntN1TmPAX/aLu+nYpbm/MPAOQ/1j6zWpjRlBFdwBM
gq654rC26IiD8eGS6UnW7mbLQbeXA3poX3pI1TbHcniUzlkgE2TyC7MpsBF9Lyv77h1hBUVtMdKi
cu9F9Ujlj0gf2IMvcU5qprR6ujWnbMNE5DgdKxzbuRZdo2p7jXUvtTIm2JqICCQvX0cWAu8NoWrN
QBj35fyB1cTc/PAtO0X4/2crQnmXc9uTdYqQ3g68gcOQVV7s9CA9E84IkCwPUiD+Akdg6e3yvRCA
jHAWZ5fcHQiWWwOO8GCOmXlIchLxdQQHbjGDeXnMDo3VJWDGRo/B4xMwrqedAJniBuq2tOnn0kqY
J4sX2KUr7xT3OeO4M35UT15R6FLeTAioLZNpBMqIxpQnhZ8DICTwxzNoRHTcqWtBSQ+A587t+J7t
J4HHqFfCWfFmoo2POImUfR8X6/a7HHDjtOq/gm7PapRLSdDKlVbvw51zJyRPJVEwfhQQkSkzDeWh
4sPUXu99aLpIHFoGxfsvI5Kz3h1HyfXl1YGVjiSMwZoHYepBxgyLaEpWontAQ/bNVqLCGjbMZtg1
FuilZTBTKAUGpxUU7VXujhEYvS8oQPw4b4U96cc6sA+jSaSB/wljlHSnK2r5GG0dBGGYxHW7/W2c
LORdAA1ZEyUzj10EFSaSKKbFQ7r9kCW7yrY8Ny9w9veSph2nMxWQMK8AYj+2uiOlNF+w4oCc/0Vh
xCFtbc14fOsRHmbfIBGQkJGZA5rRzkBEd2hx68JP0XIIHO0whG/SiEnULQyqSGNxC6BAWP2lWxBR
tvdtHvCmLwKpk/2NuCYVPZfZgFKsyX29AeAvJRdsDxk1yTwHjua4zuaMtU7AkDYET8Iqip6udibb
igRbWXehQQ6SgzKiW8MeqOrQKOYfcIpLVq+BIjLd0i8Gm6u3G2UssllCVKmUoeD6+RNWggs1sqEq
BdF0av+2A7OluUGzdwrSTwXtJPtv1asOIAKAqQ9wtMFpVwB0pKoF/W6z/8F7c1gwofImiWaiQAoa
1Hv86RLiFFA3Y5OTcZ41iacBaWLmlR6AyG3DgXuEJvUjeiM+Xx6u3nUH/EXmpEBuW1YgmzaVf+YI
9i/MX308VjPoWmQ5BhwGeIvOa3U7oHowAGwzksVMpPLDYZyTdOnhHmwmpqtC6jvZv82Pp9qozjqy
Q9wDKYem4jM4nZu6jZLZqFNOvlyPFDK7hTzhkye2JDGqxwFczkse87sjYcCTXgIYGZB1top0kcu2
CtHuZuc3p2iX4fSr0r3+5qdT0+jsuzp73xwm85+gKAeFxLuiUT31xjYBI2LW7rpOQaAKnFoZeoG5
9/LS5ggqguG6iCrPzcKD5h6oH6v+etD1Yqh+KRk26JWSeo8iFK92Dub5gp8QARtIbxuM5BqnHDsH
bTHZ0Gt0P2iVw79dahsAd1czOeGQSZ0ReI53l0lpWouAeOau8D7R3SUZLGPx8LHzo3EAYhhBuFHi
vf7mUFHHJoEGUjXi+rn1eJj0ehlPoO8zOBpZYEPIJd18kIL+E06JB1RXNsN/LJ1Xk6pqFoZ/kVUm
UG7JSQQRDDcWapsTCqL++nnWPlNTM3Pq7N3dNnxhrTct9itxiUUHgKRjVc7ePoQDs2V2ON6e+ZXL
4Tl7orqjYx6MOA3pWa9jzhFa00v+YMYpGxdZBOV8211NYDYoQ4dzBp1wn7OeFILgOX2IABFjMr8G
LYf5HkGIuNqUGsFoQogl3nfN8TDW0naiWp/xfsaapA5CCZHyQQJZzTgJsOKJa4V9p0ZfMvLIE2dZ
gn3SQpxU40blCh03G1IR98zqRYIT5ANHML8YAkbzlHH7t9fAgvUaSz05oQ+X4vT31cGXKgEqUfAA
1/MG75A7L7sdq6EYfolU8G5caZydHyDIW9SDAOxSh35bxtWETgi+XZPXvdrI5sWd+LXfXzaEAWTS
bKwDuZ1Gg0VV1vuCNwT49dnd8kNOa8NL3pTecfH0FTrC8Z52S9g2lbBwYm4IIjpYby5VlMY0pzip
SA/Erltt5rUkhHQ4Ry8jFbFjqtCeTY5jdWa8UkZkgg4et7eftRr3Nc602t472DkxOmCHgAAc6pxC
GS/Nbo2O+HSN4uBX2S87z6+LOoQkRGtqf3Zdux32bRqYAhRNHf8SHCtQi91Zl3AxwFdevYJeCcsB
RBWsbD7kCQKSVFYh5J+2eFJZVATJ6eWcM6wGEDjbPajr8dWWfrzlnG3aJA6vmn4Q+o7kkJ6ng+jb
dS0SAfrxfIhdvzZ9WseER24OnB95EncOjW13jIwLEbPGpFSz5Pyn3z/bTQCZiCSKG+zNyc2sv+Cd
9RGlU+q/widwPWUavTfXcwKkVvKvGkzfbTIX4eboCHD3ryEgRl/XPZqUasfNKnh5wFUUkh8IiFLo
kiMJbSH3Vs3VZbacdjjklOPXi3n5vjIqw356yus528Wkfm3PbksaxF0d3nJRw4CvTwdey2ON2JoP
uClURuUig4JyblnoZkGVSIqFXUa/SCMvZ1Jlb+9g/P3JbXP6Zy2T60bhzIeESFldjfmaPoz7jLVn
srvI7iFX0riNKOmpx0/+g82M8RSI+mq+8/4A7rkaVcYtgt/ReLUiBOkzQVtFNqKMWqOPZWV7OuzS
lUCKIdUdmlbzZwm/B7Ftc5ODSdwsmqFIiIEh6MYF16Bwmz2W2J3DTOqLZ3SaAJZ2nzwnflzGGW9e
CmaiBMPpzX1x6vbnHV6EpwYr8DVaXeoh2GaMigz8dlZYLc+kQbEgoPTEKcMWKx7hMddciBQczecx
PX3/BLNAVlAAt1dRQbWSs3cM+9Pei3zmNrVHyqNHWfNXm+031zs9p4UpFTOkP9gqtN28O+FjsJNO
NGqhDOjV/xkFC4rcob3ZyxqP3ApdZaRUa4KY4gHDrMLUVKMGXIPylQZ+ED8wFtfgniH4UfgD/Oce
HlJJPBwqjaCHW+j/xxe2rqGzGjEZhagj9GZjTJkOOWAzJYYFG+q/EbAsXwa0E5NXZ3Wy5wT49AwZ
ftKlJcmGzF2TarPK6WFtClv/bJ7cqhBZTeWTkkpKAkReRj1CPY4EBKK5nJ4mHZ+UKfM9q9xB9pxp
1msD6Rs/MH58458hMTYcOO5hBEy0/+oH5zb6rruoCX75JeLHI6nmhbHk9QP2Bky7inmXxgsQA0IQ
sIo4kiY4wbWvrJZNRJHk7cF2Lvuz4+ZHs1ma3y0vQT8s23cToI+E01N2y5p1627zgJrZE5TuoCsE
XDQc1uOTDwLBYf6acqFyUN+Am58wPCjTKnSDccc5sx9rowU4jPIuPSJiQZX3jRULTdkD3V1vohn7
8LRTQwZXY4f3YZu4wG/FYcLlGPC5p9yr85qlJYe/ukF24cGigPVTiTFxGbj9ZyzYY1ryhn8CFHDp
QoM2qE8z/QfSwK72jCOn2Ms6ULZTtCMRQq6qC0XOK6V8hwv3aiT6o5XLQtRL7iVqWPMHvdnzYboG
o//jnwO+BA3Kyyw9pjzTL9GCgyrJ6GqyrODBfEEpCQPRZx1HDnOOBZvIFYcYFAIqyVnGCTse8gbg
SGkohYCBtqsMC9wlpP0GfZhiVGf97EpyZmpu2HyI9znH2UZgIJ3BWc9PBv+arDt9S+2a7FJKv4BI
/NMI3Ivd43NVLSi7T5bvf81ISsMkqfWcTkoPdtCPcLAc3x54VRsACt4ZPFZQ94GvORe4HJLpi5oz
u7MjmVmv0+wBwnXyTzo7T0sOkxrK8hUiGNYXbMPsoO9cN8+HmLfPunvJELHynxLv2R66EokAJ62/
A8i1diVtzJ4ihk3cRRWDFJULlP2N+xntyNdFb8g40EsURVJuNjof290daS4PfrLdUvaOS/coig2+
F5WmkSGM5sS42qsZ95YoFE3+30+jxrT8HTFcVkIWCxcjDb1xCjBvGK9p7RWX6KHzYFLgqG1bzxrS
MEHf7x5Vo6OOL3mPRuloKJFqzvTQP+hEfX11ftEuFcBTX9wKpGEL5P302lyiVHrx5u+DLe7OXX41
/qQ4hM0LP/7bb2zrG0bhccpHiobuBa3AGdQKDBPeH3yH4rKvv2xaQwftHYQjO+URyNeTvemKVMCg
v2+jNFL1yGr5UcSLMaI6vlifDIzJbKZ7I6M+PelFRAvm8XuVLImsHXZN8vlZ5mBhFBKleSOnK8Li
oG9qMxzqUXpBMAqwC/KVUBKCgBkKXnneiaQXUQGc6WElLbEY8sNrln1t/5yYFmGxQnzQD5U8gykJ
iwI1sMPT+fcJXiZPs5BV50dD1D2Rv0sevASuG59/FItm29L0eZDgsjEAiA4uTzhhCicJjPpAN2ln
b/7njyA/Xlv2s6K7t8h4gRLtp/PGqZ30xdeGeDmGFz1cWCe3baK1cmmqMWuyIwijCQLuJQssnW3C
hQIHnVpcGjNn8ncyvXi2iHpGQQKE7KeKxMMtfy1Is0XkwDm93c0mDLO0IQeHDCNZzS4r90bxfAXh
AeNhv/kFk665EY3CYI4sIjk9/jsjZozhkBgrRUutGZtQt6Ivf2UYZG7Kp2G/Xpxtro5WIzPZm741
m4WRle12ZKuePEXnFkVPEflGQngYuSEnoxUCCRAfpT9g7saVybl81ncIZfSMF2BYiCbYvlbkZjuE
WgQEwOGjsrkQRUd9b2xJn60FVPdW/3zwFNR6fxqDa/n3kEXQMQr/RnMVsYv3dhnwHLABOK7PmozD
xVNPMzfvj+bzuz4ee/Zdz7fJ102jcMMy8K9cwTUJSzgUcfY21lwMykwKOerL9ZoQAQz8GH9NwGS0
twHTF53KHjH9sdTnnGnbZKvFSpxsK/uY9wDOgC9sECcssiTMoDsbmCDBnsKpN9CXis3Unnf4MZme
4CPq5fv2nVNIrBdgm4LS4zBSrRbKEA7PFitFzgewB5YLplqgwpgcSHOfsjVEDsSCkpW/5yq8GNur
Ph/b09P4RxLJwKUu4QcqmFBJhQIOrY35QFf9p9dDEjS5TN/kwwzSU/gwFfPgnJEp9In8ktmu1BqN
28BggehDcTgBVJyhYuyHqCKfQA+2roEmrgKhRRLthwQTfAV3/Yx6Elr3IOwMmYDRMgHb9kh4jqls
xOuYqoOo/i6t5g1KhbvDRkDLuwN5zgGC6exoGK4eui22+4/1QO2GBHWDEI8q1HddelDyS/mvAz9C
EjEredfWQV6AzCLD7ekmZ2/K6M2evuUPUZ/QhQVPPYPZpi/6Mk0QIpDPoHq3lVECDR7toRa0dPP7
igo+Cms4OTluCm7LQjKTlI0qStILcgJqR1+kM7G0UL2E5gtf36oDLQsNyzmrQkocnSsg5scl5ORk
kuERPOzunz1Fb6/HyL4ScSG/GcIaWyHb3whn3MK2Yq1CtGtofeR4uoFhzeKYINuRaj4RCaCKxemZ
MbUnjFwwEGQpLG7kfvFnIcdEGjE0kmAYvl6x2IecezcD7UXJg1xc9PaYbYJlgLSmD5U5Xgy+tcHu
jhh/Q0S0GskdnBU9I6QN5+/K046duzH1nBkqGNMy/B3yT2OQMs5m50eVRW3hhaHUPy9EmQsuIYBh
m0f/1BHSDHXD3e53rBmdu6t0+YQ+8mZ+NTJGrPZ4djYmB5MiqSKqesG46qQ2Ek4RuUjTmjUgl9PT
6AcP2q2OlR787/qrp9ynK4H2NTP1I7m2tGXx5E5GdQJQeCDemu4AwWQXKufuUWcdvTc/4oH2/zlZ
sKbAMlSSSAbR2djwsKHb35RMMytz3X4knRnnJtN/nbKlOxG/NAvLKKKi8LnTd1sO9pzX7SyDgLKl
1tOUsWLM3AbjsgM3Qz7DTmQ50q4B6Z8Ajv9Rvq77YHplUJMKHFCnuMlopGHDZn4kGRoNx7xENoDH
jQkTY9UiKCNp+WsQzoE7A9651u8zauXkMapGq5k6I6MFWHFoFx2Dpjs0ipQb+BDNnDdr+i9+sBV/
hk9/BtoesDTIx+bB4yLUZ0fjyxqk4DVns01MNhmnj76ZMTycCr5tZnDdzSzZMtdbT1zDl8tWjtkN
Xd1AtA3RbyK3LpWtviiKDGCuF3PoML1pxNN3dtuX2xAVY5jzsajdp/ZAnxPdUPDgtlsYZY/iSe5C
dtY2v3h5kIBugHmiFuO0lBvsS55S2+dMhVYYkTqO2YpFxLrwj/MsKjn7a5PV1jWNnUkMF3AjEw6w
qOk5MU5kRJGKLI/037tEtIz3mxIjSd52P6nkpJZfjMOi8DkqvO220U1rtrB80UNe9cBlAWdUAgrs
m781gzYp/D+bEJSNmPg7XAmPkFQgpJ4AhhYBuJOBNGYHHzWDU6Hz7HGFI5x6/DvREAGFGSUns2FY
CNdAltiAXze5MQHh7UHCYEt5AXLOUYCi39i8d62luscpqkNjikiAINrk0TMG42NxBNuQ7OMLwdZ9
m5DjESQuACTNcst50zYfqIIP7gdJQ+3e5gPzSHVOuLkJ4UOk6yHubZTxb9yddNjvGOD7JEyfIak5
gU8TapwEx6LfDS/W3u4t9kDNILgn5Kj1TCSjKrMc6c7ZlfR5oJh0oiQIMk2C+M5yR3I6TWlHkFxC
JVcT1IrUhNYrPKFaZ1d89XwwVr801VvYLaBzW4nLGXxd0LNuwLuMFwja+IqcI+JWJrkT5tXZ7Cdt
2Cd++c0JEOkJFKs3HPmAeGwy0mG44F0OCJppEicxZHuQOxT8AsHDTfIYnshae5Y6uzg0F6TMTZSY
3OhQFhw4JdGOVBM+GNgIS575iQ57xkEJ46hy8jB9xP46Fy4XUS0o6GwfQKQj5P9oZQil5ogBpQKe
aLFjT8Q/96lQyjV3NnGkb4uOng3vAh6wteEzmUXNkmCsRpN00rdJFmRQeb95H61PersYxHW2JwPs
BDjl+Jb4FvfGC+kCxFGElNxC3gqBX7ScI3/qAHGNewmyrh780onPNKPo5s2IAh7NDVc9rmeSMjqY
stC7kzJIpwILD7zVH1FmpMw1GBDfPf9JBBXK+O3gn3zhA4L5cVof/wQeDuWIZ/BDBFdwIw6TJl2B
wFyjJIVVfP9Bep/O+b0KyDkDLv8ROIHGJGnWEOKPvvwK1EMde8/BJKjjbWC0udgVr+GD0aD9Ucn1
OYYqo2cpsM7OZu89Qa9DJFUjJhmaP6QlEFZ6Lx0Ir2Pgrdt+iFsFOy2nl8lvJxIdviuGfqQhrsRI
NYD4Skx7TUzKxWORdMa/mIVSB4cPGQz6lzCvlvtm3gfHzcroLB6ss1EDGdYOVtFlEHZa+rlDJmD1
RgZORZwjKWxCAuL3NLPK4uZIDKhEQz+JBEVjMmJvGbDFbsUa0JhEDDtAi1xaD+IEJNVW0/PzuiSo
vUsWFXIa5E0yz5WBOnZJ1UcsrSBOiIUbzawWB2c42R/tm9OelYRdMHuB7Ze2ibMY7ce3P2EsHhSD
rPUQTtxIIWOvYzgAULJ+SvmLwIeTKOOmoJRvo3T8FCdEIff0LV64w3I4AEtDwcXX7dPX+tOQEe2U
BB/cXTh8ZFjVOVCPdk08BKOVnlhTd8p+d3vYQywVI+1PtaVdeSxZJahr2pBt+5iTfEllCjLmyqe8
jPozpFzBQW5j95VyS3F7nEfgAxzFcNcjBKvoWzjVOdhIvEStTE/NCu/aF321bSDS7CE1PpQ4k1cQ
DsiECtZ0zrl93JwCIQxe3nvyAjKGSstWwWf01UnCgyDsuu/R1daABloEiz/tElWQgtz+Sd0MbOqi
fQf1gi2ChjkCG/ys7Du78Cu9KU2k1+Z16ipxU/Z+i9MvFy2ECq5Fs8g/GiKBSN9ccwox5CIIWgV0
a/Z3DquoF2wPXqBEih2pxMmUcPggY7giDzaNtpp6gbOrqJ8SJhSSpxk+gfu8M5FsSAFGcIyU2bSW
pX1FZnw31XU10jy25YRTGlkJY+zn9XQPKMBpundUDeW+cdtpoyqHaAaEx88NJVtuWks0IyKu511T
xHXTfkUJjW/Re0wu1tEMKvMSf7khgZ3h3ZhR5ZMcZh4RK3yWHzr/u1GO31E5RY/RDn0eut+sET1o
3mOETptuGXHbW5Q+F0clqZ+dvprwh0iu4Ib/mtltVPVpQF+uYh6x/E0l6L502kO7Rboq1H/IZTJR
RKSy7C/bxOyrI21BXaI/QK01X6GNPkWtZXsDXAsQV2vOpzHxgaHgbPeR8coK8VARIg8448uZfIii
z6kLNPxClY/w37zQOGAtZBGD7HBH4h6iyitao+c/QKI3uhCrYOATfiJGB5x+YsZDoC634Nfl4Mfu
1N3cdkJwy10hUG2THpESICApak/jAP45l2C47U2+JMsICH1a7lPwV/pNGrWen2kLXMAYewYO6PbA
2xVvqwfy1jURTFKjAuW6d65Dtw6eWd+tkj5+n0OOwghPBAoZE9NUByciF8leBkSsHw6DAVkIA/M0
oFYilwg4C/sC7++ad0lFo+oi32D8DwRcP3yhGqk6KEiOAM7bp1nZd4Ds8/iRnAZ2a1c5UGLWL1cD
WEM0U3KpV1Dyikcuoc9giviEq4gJPcYnr733UqPmw+LUI1mPuHLyxfUPICYwvElKRcD9wk1IuAeV
GoR/wuAWsoEpCWlqO2NO5gC5Favb4RIsAy1sL/tR4z4zKuIKCSyX/oj1NFh0ER8JePHw3z/a/H1l
YJkisSjvcHwESNaPsGQvuTP6HG9ttKf7mPBli2M1ZAOC6D4oNYiJRlhhZEjpvH4KTYT6wKgIYVjw
KUCAAVSToc3XgVN1U2TKKp3cPVzpR7wwmHT+48eQ7U4rw0e1CKReLvooi7gb6KYZPodSBcOsaFVm
ZAJQn0aNUzpDT2Rw2i7842Y2/2ZNyIweIDXgOlDU0nuAxbXTVdhltQO4MeKBZoX8QWY3AHv3rGHw
5Q13WP93DwVuIL/PPdQSmEO2rns2A3TR9Fgrdt3jr+YprSaHZeUILH9OHw73ajUZ+FfvlP8c1WPm
FXxJD8EU2CSdBBIW0DGgWF79sziRnIOnmQqVdgCoGHDY5YfCBZ2p+IUzP5vbtwlcQZUkRqFa5xUh
mLnCK7HSANPu8Ss8FERScLpcitrG/keyFpHYy18ihAseIM7ywajBaAeml30R7XJJ5YA8f1RR9EqT
Hia5X6R6V26IGdquTeN9lpQGxCq/nRpsUfw5dNW0JsdNRUgxsrk3reeQh/OMbr5cVCnZRjwKIafV
tPWHVUrTu5vaJlnIOIM1xtit+SV5vZtqhKZkzWdHwgLWUKkINJ95gdsF3unml9tr3PG15TA9TzGP
miyJzuixbFwRpOA6QeJDY7cfEwjq32PIgitrgtoGqBHxin1x+VereU9E+xxc2qjL2UFzl/SxKdcn
PsND/zjvDytbvH532LZmdqXV/+j4pNCpnBh/ETOX9IO7CpaZ5/1Kz/NXyi3vgCEBGt4BL1oIyp57
hIQKJ8e2s/2P/Xr6XbTEe6g71f0sG5qe1qjPtKML1zVp1mKIAyiP24FPTt+09Fo8ArwqiBrCz+5N
LtWGhn7LxWjmbxsAD7HG4WGr3O/+BR22deCgONtMiPJgOfHjSPVFS4Z4mP7HofrclYSZQOh+uSPl
6nlGoKRn7hUqr0PSDRgWyxCX8eGJgJpkcASk/OXHBKqCGkFqbOZO+mVaqBRwYKG32c/RjJ/7RReq
z1S73qLHoFt6+CXIuER2km7qnJFzHUYKerK7l514oAqSI/pPhALQDyZcs30GCnBW0wHXAc+Nir5J
BOkQRUH0EKEv9QEVBBlrYFXDNSKFt5Vdx7xr9ruwJQJrdOJ78LTFubcgl8gDOwooZthWNUX3hR7i
vkbVgpst7E0elvDvEpvvkkvIUT0Eyf4BPf/nceqAxLNggTD2a5Sv3j1/UgPeMj6zIxexqMaxjFlt
ffe279YeFoCCJN7gyUfVzlAQjn2Rdt6t3QPbLC441gUJ9Zgab9gMbgBVgw/cfjs4WCcqfrKInYEO
0MkHgTX4clCjm8AFi9N0z0l6hEDtL8XLlV2nTHTjUvqMeUr0U6+AgE+eGJSo+0GMUZqX2ScR1TQu
hWDlwpjIjz7QtWExy9pUzBWDnPQ7Tw9R6Vw+Krz0UDhH+qTrPrxS3aCswn9p35bkdvC7roJyixWp
Pe0P9Rbny0vaB5FQ8heLXzIcIwt/BF1otps1pCK82u+bFZU4y1o+IuTnYL7ClMG0MkxAd2QqmH5Z
PwhlNOSlwWroDBg7hBFkYKpkApMXqXpYsa8cdY396gIPvMwn558MIOsGZDhx9AJhgmVePasJsTSK
9o7rePDzGlMgQCUhZp6EQNVsGAdwF8L+bUz2mWQ6eER64ZMfRAfzSCamCBlJ6ooeMFGXq3kOuSDW
ioV2yONY9wmS8Y6jvdNh/3xRqn05NEuTZd+ljrxhYx4SeowhloYs14wvqOVU5XqEOvUYaoJC/hXi
AIDSP4xlNmDrD7SLM/caDxmHcdmBTHK8sRUY52H3N8MaZRD+gLPX4mfX9ptxPB4fmxhdVpY3jFfk
YBCbRrSxRqiEc7UaxIZYHbngNIvYCq8H7Tf9YLPyoCxzjDbzq0f3ETbmczdYql0+cT1S1r+1NiE9
jdSEzlq2r4wDGpJ3S5gJJ/GROPp9djcI3zc+69t46P3zURALSYIPoSQEthDWMtWIjcF+M+suUMdY
+2m1E7Ee5t3k87HKo6NOCU9Yv4PbWi5d2RIc0YclexkwtRMR47fiu/E/NQrlgH+Cku1u7nyvzuSx
RvtgFHBO0vnRApNkD28i9c8v1oA2BDzs9pGhDAgYOYgubj86VfofQr3kv6FqKJ8YxTyiytPCBIsb
l4CMsWAYE3gl8AAtFEAsvlSK+ZW+OYI7tjeXgpGv5DSvMOSgZEtOEJUQ5CC8VAkFfcKEHYk0FsTm
mxx6sDVyBq2Q1W0kHYFcfOoGfAPodSixlE1Px7bypTABykRsGHOiF+iSzXrGUc+epSgdY4MAcmXG
CamqQH0g7xBhB65jK4IcmpETyqNA2ZycmL5By8FBgnUaCoKR2e59/HVJecKcQsDLj0KgO0PA3OWZ
qVnta+OH9w7fsQSTAiTQf3HYM7vpafejPYRb0QbYePMbSFn4tH8bSgcSM8x/hCyc7r8sXwbfcMXk
DxA1ukWg9Q/HmcRZXsisX9KljO8AXKuxjJY4mmgg1y2OHPKUTMI2rQ6pmm3YJUSiVF504UNieru8
UcyyTrU8YLgWO/SP4an/ZKjc0ivrBTT+H8tFM8PhflwjSNMlj0HWUYLo78kINpfcGzJI+z7/y09W
7T5MYm9RMzGgD/XD26KKum6ZNwR6tWJK1bcg+5t1UKHpwSMSFQyWtKpFhapMhhcw8ct+E7Qroh9l
AfPbji7z7wTomNVzoGj9Oh8u3ouRUcPSmkV7WEEEYKQOZCKYhRzacqoL/Ba1PehY2n0OZhE3t3gh
/ET3haLsrDGbD6MDTPhmEH1chJ/OFy6SKaJpOUfUIJI/CMBBm9B46msWJjIG5go7rM0HldairYPR
8a4BSdnWyNylWwZq7E8aRmRd5gqsym7R75mvPZ0xuiYq02KQVChaj8ZqEYMNkhuhhUeKBNks349L
4F3jdOU9BSaOWJTXlD1bXmHxYPbArmHxVE4T3iaavzcSBRScpt/85fA14OX8Uh4SCyO/FuCNrKUb
lxZoYS+m6TmNbphxQWXhPWk6pRSUbv+eEvzOzfeFiBO51c3Y5W1ftJ7UNf4w6BmwRfhj+EPENMlx
xwhREuGB4fR7/C4oqYOPU/JltTFkFcIoo4NlYX594E7UmgVTyCjcxT2CpRFNF46th7mL+psHL3SQ
yAvdmxn4efJG7ULP+yWqgjl+HjcLg9tnHeAfuKgVPBjmMlhZEpRIKWcYViyyQzXpyhgcLBt8GZgA
inaMU8ZfP8XAB60h2TdNSG+k2mVIAA4+4SRagaYSA4d+6mwmkIoh84ISyswJ1bv1Q1XFdedss6/X
odt4AlagcojIEN9X6B7zi6XlP7ie6b8iiWh5bd7awGSjIDnohNGyDfbigIDh4UvZEwXpTthkkKwa
qzEASHe0AnZYaNmLllIg/i8SA5wFfZTydGRIq4BOwT8QfNGbvnyBO7pwR4pFMBjzzABkPssSE/Qf
/WrHpsE8v5ATB7nqN3lj7IYkL4lj+Oudzda0ZT/O1Ec8OmZH0GPRvH1yinmONvHdAQTjPAEbqqfN
+BVf3DKFKyXs90Kw13Qfo2AfSRF2dz/UJsFn8Qqa4N/xBAvtdPAL64X8nvsUR3hwPADN8rc7cbk+
jBAYVPwCHHdqwB2Bzp6amoWqOXJS9ZKuBupw5XaTySGYJow9UZ4kw4yu8x9y/SsxNII0SGV602Ma
J94tqi+7g9SJOBLOekKCfMZd4i3juPJPgJt9B28d+uiLE8WvBbfJeJD1luWmO1WSjjgpsII1nJSC
LcCcUIkzYxDylQ1KNciaFCkOcnj4/AUaFXay3FW8NCoEtLGOyADE3t6sh5Pv+oBeEvEPESi9BXiW
cULM/mZbERBzYig76wl3f4gpOLwVIbMBGVFcQeat9jiKnvpOS/vJmXPN8GfHEE/WoThPkRfV0zLW
2BIfbOn19ptiZCeiQmJlfJkIyZiqzYWaxUmosU5YPX1cRCgonztAE4AxOVBWf9Ag1aZiPDVsEZ+3
jd4PhIhbDqXkfOD8g8Gpydm4DcHLTAMD0xhmDIlIkI9avV0XshA81Ovv5E+TYXACsdNC1Jk+4zy4
APRFn6PfuUS3/AhusqP9RgBHIc5QB6/tlNw1+nboDvUvex1akLfEbY68ajSkvpMMCXZk/kTWAv05
GDOolLFSKi8gZK7tO8LVSGeUyFw/RnOC5eBHByh6Mu1pbxZwwH2kbw3jTtjWnMB0GIxt3QyI5NB0
Bl8p4z6jW28eb7jWU5Q+PQBMoFs84kSyI2Ap8U1SI2BhQKzHK+6MBZuWUkPBlQaSy5rLMKVAiqL8
ZLEvIY7pyUUS33a2pBubs9uMPBfxyTUkSjCMGclX4+8Za4Pfx8LyBmdDJ0G/Wdlybr7R53G3Q5b1
E0XT9xNhcsA17AbN2de8+UVjI4TljuKegjPSNk+gT9IpXoFYRoWb6aDsI7wEvramqCT7helSZCzB
0VDefPI75/Rv8RNulL1ldLMup/ve7HaZXsgBQN6JTNXYgur6uOFE46Cg16BDu4/fbCFmtCDnGFoq
dcy/CTYnV3bsP08LMyNw+NEmCmwMNk8BJlIQuVIoHeTwMreUAdi+RWPI4oFs4Cbr+/kdQ5yMsRr6
c9BERA+Es1A3AqQKQDckeWuPEAD6+ctBfyWKixiBrQBPAmqUoz+JKGpCwuz+SFmI0enBKUKJHu3t
iS18Aj/pGDHIOfFaGhr76V6Pn5zv9Fnb/8grRNIm7Q4BWfxEYaGuBdKOkNaO21INUiAv4B17RyOO
dXF3x59GIcN4xoOXk4ssPFcell1zoJBToePMbvkfZysrC69dx3/uNDxB+IaBsgnxL/HiptkF5SeM
prxIEbfcZ5qXSXvLLAn4Ry6grxkfbDz+uDM47hUMxrh4CefXMaN+2bBbJqaMDyDQsizx4tt9W9kh
7dAlg57R6Re6ZVmNF8IG7X+cJCzXXAr3P40AuNFGIkG6SEMFHmrmAr5uRd8CuTPiQAgVH9TMfLOL
nOv2Yu0ACqgNTvxmu6GRAOPzqpOr/mTLGlf3ZzcGax4gE7kRplN0zrRGgpZzVsLkSAEILsEuVfQv
U7S526onhT8RRCwU6jJCNEfMe+GeQpS4Ird/Jw7ED/WK/iME5TiG9vPl7x4c86Axt46KEQkKXTTn
tvPXOOh56RH3njoGixNCcXdiSRKC1LqYFyyj57jxOkT8LekxmPSu42hFc2yMEc/H6na1ZYFMUZQ4
2Y6RnXQVDvXjsOJb0ofoLRtyqQ9tm/0g9eh4u3bDzVh7stpw3KPM4Aq1lXldEPfIuIMehPqWgBZT
qMwFvksqxDeXSw1k1YU5/efQFSoH1wjNOd+xgZLaai4SW1bZ2eRoejP0BpVIby4bGxjc4mrml4aW
ekzqVIwYH5nmRnwSqj4NtbYw6HeTPEZupRffqcInd42GO8Vm/rfUHbSc9nlbEkvn/9eyqWdOKy4v
JJrMMGGKC+Ywl4towwO/OfnbRDfCGz9NuPseujLpegD2OZqXbA968eZ4YWC5MWtNDiljaeZHXZLr
qz0FAqc94hP9W0w/KCLBAmiAdWZ69Bm7gtoRFx0Qm0Ilh33Y3j1MkGSeMAuXs26H9ZADohe3o7bD
vKX5eQJxReYPd+L135Ukujg4dBhx0bd/MTJE53HGy8fxxIIl84BaH2bUKXNtPiTt0M756/4bMOqZ
44fBQYrEhXIUuXj6stZY/wG8NGiBf+p7KlQODo+pPQip2GBULQZ8EU+Y2QkNNzzTc4TAr50xc8dM
Ciyug3O4OKHEqsMFwfTzysIiFu95ILGUcfDl4FJbH3Mt3/pFCpgMchj6zM8Q9IuxIFjO/uHwLVwr
2BfRsnSX8to7wLRkyKMEEpdbZXc2HB8qNkfBmBgcaF4EWaJUu7kx01QwBCijnvMmPSIfODdy4hp9
Tutl3Xf03PidwPqQpBWnQnRhoin9wNqtJjX3as7dsc5ikg1pva/TwW6A2he/MNdqm84OizDc8FCB
DyZdPBJP/4sdTa3Dlj54oNrGus8gJ2ktcMXYbXSt6pixqvqfQDglJcgCo4pFbQ90I7t5ta5pDyHR
5Lw1tx967m3b0HieUZ5iMmB0IJlCnM4tueVwtA9i4HPmHjET4qnnNP6XSclsVnaMWyNDea1rkhXg
SYz2Ls/gUbj3KbH9I/1GaW1h/ObnqbCCX3eAhoajiIk25FxzSXxTJAP0Iq5B7hjo/mqCMparc3tD
1iVKRkFDZaAiYQthM2HmG1+GihT8FlHGxePwA0voc7t/+HSgoPS6hEsY1C4rUnormlshweVhAaS8
uWY4k2U1nHk3LxDXPZ1WDY4K+mcMKVa4vO82X60yHPgCD89eBzG48C+3DPO+iyRCuESw66+JLcY6
EIHHhgSF3bLsBdQ8SKxVY3JldJllZ3x3X2rBf61xl1JA8YdzVBhWy90CIPKh9e0b2P3J6+A7vxhB
hPxhVlpiTGGR/SmILjFUhv+GVStmO3kFnbHc+bxCqmqSkxEPcINco3108sA6xJbAz9F80PyB/4za
oCy0I/RJbzNhLDfPA8M1BIWp+jUcKSOSSpRAXKg8B+g/FLyUIEPrubkHbecMO9cKuQOFrCMJJx0i
WyTSCb/aYaqlMtYGO82iKu5xL7vJ18Opycil04nDmOuHgc5PCt+DVWi7Fmta9CaV2TDKLOxTHp2Y
b6aZL1f4PeaVm9wAk8skkmA25GYgqjKc9RGKHKGQUVNAWTrP6994T5dXycGM+KE17UjXwFkN24th
SMpGBqo6zDFiMKOwxVLOdU1GzdFYtq2lYCwJESc4b+Ujn/Mn00wZunFbn5gx1pZ5fgTRHLhfVhbc
NkeeitqYj1hIV3JxakOOQjQ50cXJ7h4CQM0dLhE4YPRgJLd5XtOTkTUy4CbBIRt0l0qNgUVlzGNd
ME2+WC15TBo6od/4NdD3a26E56ZFhDbTN/P+rk9aZf7Z8An2swfNFv5aqNPwuSkZRVgy5OeaNwqx
EfrqT4FUIHcAGn4VoWUhmY0pTxT76o9pqwpuQcID4oND8dmh70HHzHeiqPBw9aU9r9exEfqG+2KQ
vvxXoDSJ0CVLoz+rlo8Jp/p5g66oiwsTmPSK0h1WFAprlWLOpF27sFq61NJUoKhQLVQDlJ/5cKlm
N7hk8ALy3548pUF8gIipiaIyDvi0j3Y1tEqo17aJC5l0EA1J6Px58WoaJqhjjIZH7I5kzNrfjTLq
ToHrt6sYeHrgtnMJXSVqzf748JnquE2RiKp3ftl1N/BWckLvbsfwruitcLAYxGwapzNXGSwsde1h
gtqM6NBXSHLVnfDrHZEaTVxiBM2GXFMzhXyihoGQnorYDXS7N9AHbeNGf3+MYSd5+Zg0rbY5SJi5
wHV6A3R8U2ABffDDWt47G85KoALBXMADpZd5uLScw7DcDNMnLRB9jFAiGEIppc9Opc++dIEbJZIU
6IZ4rwbrQcfhr2IAQXKPv/mRD3Cs+VeA2RQpBSZkUOR/hBLy5PNYdXsFeQQv+5Qry56j+GJT7ZLF
g7sP9+7NJwqiP/si1kO79E+atVqvZrwx9OwYqIR829vynA4Y2WHsWbG8SmTB/nmtuWTIhMzaTcn0
w31xcl7MYxaSvD/6bV+oieyXpR5k/LOyEU3ac0S13VDEgAji4qPKdTMFBMCux58/ATGwLlAE7EQ8
A3XJddhJJDrmY9UHjun/kXZmvY1rSbb+K4V6bqI5Dxe37oNmyZJt2ZYHvRB2WuY8z/z192P2Q9u0
IKGrgTo4edJZucnNPUSsWLHWcDALd8GtvYtQk1sMVmkKvMVyEd0EH96HShP20EcVruQFYejfNN8n
4AsGiBOMnMthcE3kOCdZBmIi1EdE/j1Dc2wZrYb4kG4rDwGO5kV7i25oub0pEQcn1DhSF8goO/rP
FFnAdRD8W8NZWFQvNBZzMFErBpMR4FHk4H3w71Us0ZDfXcgAc+FrSRj4lM4Gq6N0LRIxkaptlbWx
9rgbBtbeM+c238qe5wuMH7kH4RruMxQJyNrzHeo3sAKUAU1FXBbRdO4CCQyds2xoxhQnL8j8UCqA
SrgiXlgML8pJ/Oohk3X3TF/l0OEm39C07hOYUAADAeOEIkGvpnA/k8kuxJgJrvFQGfSGxGY4rDg/
UVPBb3UItiKgUupwTLUCuw4+ZzNjUUNHI+QZPBrqrfvkIhz3aNyJex9qxSCalHwoHAdoBw0FiEH0
pYbf8uqv6MgdSq739fxPvipXQ5f1oAMFRk5n8gBYA1E9mvQxIfkILWzd0fTDuiGI4KEHmfXhmkoQ
kfIem5cUvcjoj4xhsbooQAUmfwqeRp0+nfBdQOcScsdgBI05AKw71hBv+DnUCQHSMTGefyVkvVz6
U+oFA0BBCzK9ymxOmnP5XWnjE6+xpA4Dm4jz82EAXknIEPTJDzSgLilEkiakCAAJn7Qo0f7OMDgw
DVlAtuqFCRotBW3GUOgHGhrtchJCBST3tJDtaH/ewjkDmHZXGhm9B6ysL0tqhjCXrM8Kyk69LJ4o
6JuDytJgTEtzyyR5NymoDpsx+sjQUYFNjtARmEgzoX9jHe9Ys/k+uw8fEGmz/2jIzd3SgsQ7O7cB
UaLPtwygiVG/7shy6Z2ALWitYXV3K51YWn/wT0gd8bnBOkrKnLSGgCLJC5Mz+hhxpgyMPPHFZQsI
sxITbuQQkDt7JDBcJFvnPrxt1tVw2FZck198PkI02OsDdCVuKKywhOtFyX3GE9OBC7maNhGsLqmN
rDF3R2GEMP0At5Ge0PCU7uJjAr6nwAWnISidfv7zH//5//7vn/b/OKfkPgk7J4n/EVfRfeLFZfGv
f8rKP/+R/tdvrz//9U/TkERN0k1J1lXTFE1+zc//vD94scOflv5DKfxQckTF32bSrm/L+V3ksX1z
pOqWGseTl2yEaim4wSoMaZex14axj1NSQseaK6660kNyCYds0VRvEEQqzH3YLi8/onTmEWVRtzTZ
smRVFTXt5yNKpRA3Tab5WywkC8+cVf4ptJE8r8uNoYGZ9oCxYraws42Di4QKjp9Uz1eeYZiG0TTJ
oqGromQasmiqo2lKkjoNgi7xt2LxoOfS0o7teVenWA0AhuMVFfblSkBdXskHY450UbYsqL7+VMXP
IGd5ml+XH8g4+zyWqRimqlmyPszZt8+mRVaeZmESbmv07OOd2S6b6Aij1786+6J1ZSj151Cm6RdJ
YARAXXv5UJ3Ur+JD/NCPRM7FKczm0dF6KfinOiVHyrcsWu7TU3fKOHFO2gdGJSUa/dDwj9WD+ix+
aU/JS/4qP9cYkeCG8PaUcsTizwpignEBVbqP4e+g4oOMM6fJS86P20k7/C6i+/x1wrHetwfxCUXU
ZyQHHrm8u0fpuX/PqNuWB/tD/zBfYDkbT/lr89E9OC/GE0i/89a+w2J5GNgmJwpV+of6Yn9EjwOR
nA3ffdT76rH7UOB0UXdl179BqhU/+NHlLyebV+ZzvJzFVhBqoaX5EoBj3lUftrrLc3ehZTQ1P6d1
N3Uy47lKvqxCn1oFZl+9ilKsNTXzfpo4m9Tut0Ljr+1o7+FJ4XbzKhWAtlT5nj7oe5iblx/47Pc3
dUO0DEvRLHX0/Yu20EvP8/1tFG56OZ7X8K0gLrrNzCl2gQKI5V/Z8bJ0ZookSZUsQzNV2VSGR/q2
ujupF8xEsPAM1ssbF/tYWql7GQiuizeSi/p/zz2uU+NkVgy2VywcYsO/y+J6W2DgYrRLo9xEChbU
Fd6WwjFkh16eFEk894gqR6emGKplGOMDQfZyMxWdZBs6D2q7M2DW5+oxNm5qHCr1XWcyvrO4POi5
lSNbsqmbsqyYojw807dpqfrKLBOlAkmE+NXQl03vnb5JgoMZH4v8ykewzn0ERdItWRRVUdf00Xc3
5SI0Wrk1dy0Ova0yV5rbVLqX83eT3eoeYu6wJAYpZHsXjbkokDdbqMSqgi1Mc8eZpi5Bb0MxLN7a
2kIZlFedp6qnctl5+I6RAmHR1Pp/JDycw6eA4qua7iSBoN9C/NehiNsf1LAY3BxFOgh0yOoGpEPu
U5cnCEWkHWJzJRQcEsquNtSV5cBr7CmbW/4NpDU7IPzyu2c1byeB4eCBZf2RqUPQgmIR36VUZz3x
saN1XOoQWdelqdJSO/Tp3ZbgoqE6UW47b8cRPE8I+9K4m1WNiwkerOPangqSTnSXTp5yF9mwYCUk
MBVokswiDcrpWu5AbJKvqP/KrCvL4NzZryiGpmimqeimOFoGWS4oeuB6mF/SRoflu4b9GsABFi10
1lxecWfv3u9jDYvk25JztDp3tVykvcQCsk2+HG/fQsU29jaEO/dZir9knIXFT1U7+s3m8uDnDh5F
lzTTMESRtx0dlI6oOY2lp/FtEVvTgA6hvPnKZQgUxS414D/pFJydf2NMVREV0ZAMQzak0ZiqWHdO
mSfBFigox/RB3jG9cTHN8p0AiSSYXX5F5VxsozLBqiJpkiRao5Mu1/K4EmI1eSKjAXAikqGCyP5I
n4xFNnUwf4/oht86+3w1QNg0MIAyIwc3LxGxH1g0xKGz/ORPLz+XPhxfP+Md09TQu5ZkRZFNzRyt
MTsT88BilnZBQNrsvrfGyedIbXBoBGlr96LHVpQPge7dSd5ei97F9qSKS6Em8s8PjngsQCtKEQ94
gy1DSdHUFlX4nkZ7LPFw9SoyBCyjfUa7QzJINR44KCTR3+Q2/g7hXs5AV95x5EIsm/boTJzz6wIy
W417LwuhAI2i4kijgAlVXsimnhDMnBJfkkwBINW/Ksyi0h4jmS6cczR6Fo3EDWXAygBw6p/a+P3y
hP0+mk1LkmRDV5gsSxOHn3/bJ0GuBXZkWvpOcd/tntpPM7jaySI8lfxEXHZ5tGEVjr4O97DOplBk
SZI0+edoVmHImtgzmmQgDpPJGzH6Y3kIJl4eRvp90vAums4FoHIJcw38HEcNqrruanaDL2dvkguF
Dj9FTzfpW1uWqjvlaJ1a3L9dTnLkhatKzWgrgwggYmNXHJmLqIqubBlpeLnxy39/qNGRVJAr6H7T
eFsgPlneW/meX4QSmZa7F/GGUHetTUIi67PGvjL2tfkYzXsVKm3SNg2+iS1M2OBZM3DHO+aAut7H
5an/ffb9nPlRfK97qS/XYsrMV9QBKJGVe9ndVM0yiYV5ZK/l7Mp1f+akZ0RdVySZFIv/jU6iQMna
wrSacBuImOItQw4ZRNTSdyvG6ncBKgCvHnWwFiun6vbyy0q/Q41hbMtglRnkePIw7992jxq6eaXp
SbTN23yuqCe/2rcFtSIbcmP13BnFIlMOUoG+0P7KyH9jpvFq0nVLsSSd3fjrAFZ7Idel3DHuY/KK
eBEZT3K3y5Up9qCdDBKRkR4gXi5Cg/TWbv6aJLdqcuvEcyPb19W0NFeJCetVsmdCfR9B8qrh5gGr
+fHarlcetS6ZohzCh3SpaPiDUxJDcOETtjj49hYWs6OdWnGn1AxlLltxqcq3hRVMVSqE/czq/2Bx
iSG2GC88YaPN1ScJ4SPU5l2Nr0MbCNUugQGXcbu1pRuU+spnd+XZSx8Zk32mvSvloho8IOiwneVY
7627bEU1vsF4gGpjMM9o0VVWCl0plEc1yq+bBEHBE+KUTjgdBBatmKwLVTLUI7xVqM4N4ZjCQ7zv
pYXeP0h3xlLXlzWyCeICldr8iKeEC0ld2F75UsNZM/5QpmqKuixzIJGD/1wjlaI6mhCUMI+agyrv
vPpoy2gbJxsbsAIScsR+D68sjzO5mmkBiqiWyT1o6tYoypeyNo29OA62LnJbXbKshV3WYC95YhkI
zT4lShjyEr2M1mkVbrglSdBU7KGUmzo7tV5O/wrSMv1d0BVL7rKIRtxaWg0ogVEOmfFhQAcuz9Tf
3fJrpr499Gg3Cb4oxkKa/z0gG/wFnXf2k9+dRMBIj7YUuZ1WgoV06El1b3mo4bRWqH5UB906iPra
bXcO3ATSUvqnk4eWth1jIBG4h0QMrjzs2dOcK1MxQFYkjdPn52fNZIPgtZL8bSfubXqwinhjEWU0
G1+414ovnzAhnVYyFDzpcHmelLMrSiezNSUCPq64n0NbYR96Ws4Z69bSxNcgktVL2yCm1k+uDZ+w
R5IZ8P1ZkA696mwzTFo0tCEVykTAcQADBBZOYswk8zGhqlgENJ/SWFEcNco0rEXJ4GaswSS8z9q/
EgGcnzcmTjMsg2zw13bQ9NgJm9rfBpBghHfN40l3brPpRIgi9dSCA+YVuw7l8ubr8rydu5osVTQV
InLC83Hmy81R6LXUhlsZoVYzmkWAyQACfC9X3unOUdeOlwc8E4tahDvyAAEaKuHVz++kyl0k+LYA
AAXuBsSFJyw+svXu8ih/Q+3xtvk2jDUKdqTcU7uu6dRb94nV3twaq/ou2+ePAFDVrjvgHbjxF9Xe
erFgE7cDzNXT05NM6YJIcRanPohg9a0J16ifOUh2I4j0wlfQaRG/jT8wHZMhc300b+2+esMxFIMS
49j8IZ1FpP85fsYgizv2Hb70bfmOLY7yVb7XUNHjB+U5h/8W7mmLA8eK5HlBjYaeS+MTN6puRv0y
eNE+tU9IQUNRs0O/jmwXdPnToRHHWGiQlahxGpNcGCqd/KYD3P+AYOCH/HD1Rj0Xm36fxlF4Zkld
kkcd2A3wliOjBLgEQAYz4ripIFOyWEp8DMjaTbpIRKzGJWA+nxD+8uc8A9CYlkVOpUqqoUny+HPK
XRfGkWyH29S6C6gVqlTRSRtaZSfTFlM+2khcye+XBz0XH34fc/TuYS7JWmX34TY0l2DoWbAkYXHU
k3AtTf2bh/5crJZIvqErsqxqqmaMzq7WN7pIzN1kSzFMoliozZRtjzIGBFB948iT4lML2JkTG2Zm
cNN1VwLh31tyGJ48B4xOkRRJ/bklKyXqOToHCELacWKLYDPNoSNkuzyfv48ahmEQ2bA0Q9el0c6P
ncr02pLrlwh/yDdsoZkxls51Tz5JGFxEV06B319wGNGg1GCRXanWsLq/RaK654ipmQ+HG5U9AADR
f+YuMoBVr37C39fPz6HGsUURtqXrsVEC2pPjXVpvuGji5pBkGwtuIqYB16oYv7fmzxFHgYESCuRx
ah5tpQKtGgrglB8xgLr8zf5WjH4tTV00gKcMSzLM0dL0c5J3y6vhwwv3SfAiGzPxqxcfNQNP5a2r
QbjAbdfZd9WXbq8TvZy+N+kVFOf89vj2DKOFE6l6WmSNAP/chX1Bk0331d9EkJIpQnpzYh5kl4vH
x/ykfF5++7Mr9r8HHp86fV8LsS25wXD6ldvA2YPRJjQWDOfdB5WKy6OdXa3fRhudN1plFn7fRXzQ
clqhWzaIwFtrpd39mzNKtVAFeBYBoEe3Y5j6gHQKRbgouZfMhxxXOZXMR4lJVbyPFnHX7i11N4iq
6OgmZOsohKSo9FfCnrPTS6qmWbpKyKiMtqdYtGbpyMawZ5ZNMk9JNtrq2fc3onxIVA6h/eUJ1s8N
KIOAWZIik59qoxlW1a4V49KHtk8P22O1F17UZ1ha6jF7t15UykYUrN5cMoBn/y1/81+bo/taHEvq
+Op7jNglSoMn+mCkB4x9jzSyH+EZi2/5h/7kPntviN8ci0fMJY+0p4X4NdIcHh/rkwlPg+YqlHQe
q/vhR/wHtJWT/KIOTjVpNsF94qvGotGfy8fk4/JLn4ktLVFWwQI0WdYkcQwwS2HSmaJkUKHK51ze
pXJQil1bkct6G6Kvjp7dzl2m1rbVzSunx7kj6vvQo/mufEMvO6VOtkWPsjXWMgpon/Dn8gsOJ9D4
hPo+yCjncPJEbWoKuluv+GrgI9D6jfy8toySdWpcWbHy8Jf9GkwTAZQly7Tkv2WWbzdKKHi5Eitg
aLHsTk3MUKCk5hs73BANAekQGQEyK3TwcrERGSnRl+RQME5PZQgnNt15+LPnB9IJExLzlXk4dwWR
OqimTKFc0tTRhZBXmVNYqgDl++CuEf5F3zjbFQh7rtyZaK8wAocc42Jxj7v9Hc2iLi2DRMOnood/
uGnX2WBwDhBRxX+6g6Lv4jcFrWLcd7nIdNqYhIPXLVT1hKIL6hrZ4gsQv3yFZUjGsKoGbZLujyPe
QzxJUElHyvSV3vV33b4RfIQMOjB3vDWgb9Rw0KD4a9KqRcK2uc93dKi/6dgLw8GZ0cWotEtQZNq9
rJvLU6T9jTHG348zD2BXFlVDVkcrspXFupAdRb7X4F2i+nL36j6Ff4JdkR7KdCYYk1BbO8lHAGGm
om2PM75K3vUQBb5+lkBw3ztz+P14pEN53EdQiCDU4jyKOHMu7gPnIRCWDQ4JEX2aL4Wz0vpZiXqQ
s821ZSOh+hvuvQCvHH27rbGWpp0Vkbl+ki5EXAYOwlynrxSxvpcINUmnONqz/CaFir8vJ+5dC1/C
XVlQXmhxHjoc+k3krKLBSBBgCqnCYCXB+aE7CvE+6dVFAuQO1g7mQeBAQO50g/UfBVV5AQeCKY6o
0MJ4zm3f32TpDVVorNBp+jaRwBj+bgOq0ZPev4r+TCPtbVcxXDEbOo5yV/dAD4fcqKaK89ard56/
TD+wCBVQxMNuWxqcUFgPhvcc8GdEaAB2cZuBcPXbrvuI6eW+7yYDCSzbcpvmN4K+p9MTOZlqJiIh
RUutqGN3tDChoFGao/cyXbfI0KARbKEQRqefPBVhg6LT5axrjBmVpYH8SPgQbWqO6R4GI92HmD0Y
W3UtO8ECQFsaRBRFjCLEGUf9wcCd9FOn9PmR0AhNcxdKEOKt4C1NxE3pSksmkTVlY+CbujTpkJ0W
t00zE5CA8O5sdenS+ljNDS4Rb4MUYLItX+yZUoK/vGbcH6m5aOKt+Eiksm0P8RHh49a/T48iqF00
z41Fh/dCho3IIiaiT2ZUVZi1QHjbmxAx0TBsJvxf4OPcSXDB4kXrP7XBEx9ARS7HXaU1BqErv1Bh
wzYwVQ3EgJEWQOPGoPsOLTskSZJpCudfnFfavVfOckgQtFvbQ9/9sbXm2hfWfbvuU0UBQ9s0D9nt
0BMGAr5uETFVZu1r/CpVT+SieJmfGHjQuY9gUzfTdMg8adcXlIO/gAkiPwm0rG3eoEA+IfRtPUfe
m4vji2ROReDfB0weCNPW4l0KBc1AZ2saUkohiLqpnI0GOSxdSagrblpIltUzmGXGZEE6mUjePNMW
hT6TaMQuVrV37yhHgj8zukmtTx2mJN2X+KS6Owe2iTAjBHbMWUmU308jyLrAYMXEBdNXkcA10RgS
u9u2vbPmMbT2eu3aLdY6BZjr1At6bBy621SlIdH5UyV7b/uiCws3+aNHb2riQ9kaZLNjnGaL15h6
PZKJuBDFUNgopNrFq0Pr+9a2Zxo2lfQ6J0kxdGPL0lxQWWMUp0P/OYIbtzOpVXu3HgJ3HbRDAers
KiqhuhW06zBfdHilB4iRbfIu4nuYztMYbbEQIzgK4Q9mtkQBToHJkmaHApWfmrXmVrRRKY9FMS0Q
EEA/J6FPEqbgRo4mqftZlneyQ3ERCDDh1kk2SbIJhFfLRI5FucvrtfYJViwWVF84SGpfmOjKshMP
ZbLPLe5TgGv1PlOXcXYsbqAAt/Q7cE4brjHp4TlyOOWgzQZ7VzUmioLeLY6y6PVViy//kL0gT8xK
kxZishI+W8QPwNkw3DU+HSmflsgh9HhL+jcuYdWq5VH5W9+87kEo/o0UVwVwshQdnIvY9mcmaPqN
FvsqtKccvUCN+CcluK04GE6Xb5gzFQgqaxqwtqUTHShjngWhQZA6farvEu9FsEiP3IUBS1efGSmd
h806QgDyU/e+LL5BM2uUg0f7qfslpksV8bjkM7CqK3HBmVqQJYJjiKJl6pKuqKN3byvVC329TJ6e
rb9CIU/hAimhco5zu/1w+fXPj6WD0cBo0CG0jUL6KkryKvBUn4ybA54EX/b2ERKQLlBrGS09CIaC
TJmkx0W63WfSXmIhXX6Gc2kUML8Cvk+wK6nyz0/N3S+kZa/7W1hDYMBJs++7Y4Iihfd8eSBpCBbG
wcT3kUYTG6RQTIhwk6d68bH7OGlYWrwjKXJl6Z6NWb4PM4JnLLhRZuRX0TaBy0beTf+11wA5Rv08
4MRrumCnglEHgXADsaHqrRtjoNTUuHBxiZcGXWYFOU32gpzt5Rk4l099f7LR19a7IFJzP4u4e95t
90vvoB0r4lxtNqrx2dURi15bXB7yTLTPSpY11VJ1S4Iy8/Pr6qHbK0Wahtsimlc0xjhf+XB87UHv
r7Ilz+BiQy1BVCjAW+avLNlKtUAqeqDqCKOQYkkcLEFV1K6AVNqZBasopKNkpgq7Ux3NYu4ljRxm
Ctjma420KsZlgwzvzqFo8SBtnfwW1oNFK2LUPrZ0vcHh/pCW2VaaYoeR0lz/hpsUFgjghisEMHJ6
wof/aO4G7Xk0nL+eke//SpFZALwQZkU/698uf5NzG0ExBpbNgOrrAAo/P0rQ2n2dCB60Y6jYhYnZ
LjDmoUZ3xTvUyZdbH0PqY5J7BRg6s/zg2qgct9pwwo0THjEslb4Lodtkc8iBk+zwt3fFubb/hv01
2uYMY5DuQZszrHFxxjLywhDbOoTJg/6K9QVxyjCVTasfPQNTJxtqmLgrRGuqx1hwdTB4l1eRzN9T
LEkKlS0NoMQyTF0fJXeu1ZDTGGY0ZPFqdbBKa5L1xyj9auq93EM4x+aiz6Zpc2V1/tpvYO4g78Ps
wp/Sx8V8MbcMx45KCgB/0QOPNIITNcr3Tn+6WqE9M5gmygrVoeEG5ar6uY7aptUaKcnCLU1ieU4M
TswKesL90SYwGa5cFL+Tecg234cbbTyl1pWQymv3hBr5K50Ok+NiMXkw5svtBFnB+ePXzeryRlF+
3RijEUcoceEEWa+1CjIYrXI7gNKQavLIo1+qk2YmtrRaMe2LDMNA+rsJ2XydjC6XMbyTYlGcAi9A
IBBomgr829LOltEQRoUFKrp98C5I5XMYPTqpswvEfEu9kgX5bFRXDv2zHwk6mUVAAY6mj2atq1w7
8CIYzwDqVAvAYQE+0v7YJNeByl87fJivb2ON5qtKpbrqU+kvxh006bTUeF1v1+bxLAQJpk1LXV7+
RH+LHT92+2jI0UbLiiLTkxK4bIhg9CiYtPTOKYDbUJO8Hokt+d7MoMcmG721EAa+L90GNSHqyFce
5Ne1MDyIJQ9MFtha4vjYcQpPqupEcbfpoJ1Hgoi7nnFvgwqH7adUI59aHDPEx7DkhkBdxz3P9CCI
ryFFuTp+uPw0v2kIo6cZvtQ34CsrNNdM/ax7mu2OLVjB4u7h4aQ8PMwn0w0GHF+I1E82j4+fn5fH
/V34+znu359/G1es7FRTTFYbtSkoG8BsVYQaZUvLIslYNYOYlqXzy4Mq56ae2N0kiOfe/8UbVZrW
rZLa7p6sVZZPZq+7xQIXn9PDkiuNtrlg+mTPTubsXvdmSF0Ihy0WfdiefH7uXe+2yaeXH+fchqOK
xT0HrGdaY2ZDHXpOrQVRSLfKu46IYhCvC/skqE9ZQ0J6rT5/bstJ4PES/C3qdOMWItev/KKpkuwu
9Q82zIcHQ5zDA5Vp2EKiub3ybmdnWjfIF1SO+18k+NwXM8vxZXdroost7SRtR3WuTZY4f1+exN+J
GQtJArZlAonnlHEtMIK+qte6ia7q/IbD/ni3diZrkvrlfI4vymF1LWo499WI58QhD9EhpIxKLJJU
51ZkUs0RaOJtbpR83WLc/WVnU/XEqVKxc/dtBJaoH3p67st5FEwLIDbjSsB89kD7/iAjyNOM7CLs
sxTSd7UkG6t0pJLVW7zFpzEYbVrNmHFqLgo96IL7JSAJc3nmf0XRTLxMIkwZloYrPvTPkyPqE5uW
Jy0Y7gt6KwDGYZbUztf/bpTRrZS2IXyjkiqAVW48bk/KknEPiexaMXL4e8bXw/e3Gd1IlsrdkGq8
januGSN191e5K5I1TMmlQUZ3kB04jqtaPoaR2GZhZekAk9Iu1yfJugWjVuydhymGV94kCI5F76nz
buanLoV5De4nqDhY0SVhNM9plsEERDsK8VCPRn3vOTathYfMl5ci59Mj+0g8FynJLXFInNF6zZ6X
Np5IMlWC0T/oDeIHsHKLYxAbsyYj4Qj7SSh/OQGYuFbtcmyR5eKhyU4VaG0xmCRXhC5lPMtTXD/Q
iPSD4j4S4w1k/BdYYaGEtkuClUFBw3Cv7lV/UwbNvdl+1G9Ro+0x+XQxDImQpVaLmavdpcIT6Ze/
o3lk0TWAhOKzmRY3qqlONInXY1jFQ3s5EJ4cv39UqRwkSrGS2m7dllAnCmOWRZhGdOnKSd9bFTty
ZE7i9jYSnYlq09ceZNNGPtlwjv3gJAgItDoIigHEqsYmiKZB79zXBsqC9o6vTUm/MD+FFCl8AzcC
H/0pEE3cSyXknq31kPQmdJ2BdSj0b1SJ8eZWBwd+vRVV9xGXt5ZFD0al4z5/svJkI8X7vtQXQYsO
OWVlOi9pjIuWjKFa9syH91w096q5rupmFvT3gVAsFNqol4ACsyhdpfA7eVXMBT6GZyI2ihFl4raY
owBaLSXM4zl2F21YPXS9D/F0HxPDWD02mOaXD10gpulKE1wap6F71uZ9T3TvxPgVa+02V98spnpA
ErqOz6/7cJpi5Y8rpaswAJRN9anH4DZEwtzCH0atvpxHNa3uxSI+evRuXt7jfxO6S/tiOHO/BQMs
Xo+2KT/b2haWqaa4CGQUv3JlwfKtVHo3tVvRlZ8LKVrAoSF9nwnJusnbdWFQ9HDUuVwoqyzVSNHC
26Rq/ogOEpW2eZ+JKIIXm6CkDno72DY39sIVURK06USVX0rR2MrurY4McLv3k4feN6ZJW88yJXoQ
bcR1taFN1V6LTrBMS9SRU/MuL9unHgD28hT8BthGp+koDouT2pPbTo236R9sdyRkbYcK1NS/Cz9U
nhu1CuQOoISWV07x32XkvwNDpBmq579b5Jy0iiszCkH2QlgXGNV34Uzv3lgusbYoXfrQxXYSUUpR
+xP87iuvff7Y/e/RRyei03ZmneURoB7BNkEQKUdrH/JmyZfnhCyqo0u6BI1qDgvX5fwnG2mza09x
Ln2TQRY12RQthYaan+tPcr1UFiKDkBxkJjlWEbKUlB366hkSSq3sEpDutt2IyhXO5G9y6zD5miES
jJp08Y2bp0JN8CQtJvq+QeNgES4WC4N/3y3W9/UEqYntfI772eorXO73z1dmXjl3F30benThQQ7V
ir5Ugq2SW5OaelARrBJUFbSjGESTAQHx0qdEnUPc5rItvSvdBGcTD0WkkkuxVjc5c3/OeWlW3DWl
xqu/4uT4QVF7Ja08apUtqfp0MpljVnMoDx6iXuFhhQPi5fc/F6DSzUXJH8q4Yo77Zf2+TwtPhNfF
sk/6Y2ivu/Yv4ZGQ6fJIw0SODzfWFH37oI0kfKM4SW9VuxbLIN72ZjeBEw+K2sDSiLIr4/zF4C8N
NOy1b6doYJex6JXiMKOsIjQR7z+i+XrhLx4emrf7LXqv+IE6i8/ZarPBuRKJhdXzNWbI2WmFbyzp
EMVV0Rh9VUPIa0sxO3+r4lMZz1lQpHRRwI6+gl+dDX+BVzW63/hHHVOd/EQVCzUvu6dinq4VUrk7
lNzLufe0vfVm//MvONA3gelM/v239/7bxKpx40FdVWGiIMZTL03vmZ5qGCKXRzmbEsPUBgQkuRDl
v20O34ZJZTkxQ1/4q6DQp6i5UIR1TgQfcA1rGAsdPGHpytF3LpvRZUkhQxvKSONZ1CPJb42oCLdl
6S1dlFWpMEATV5GRiDltrWt8ymENjtco3Us6LTwwUg1ldNIGocDB0xf+1rcO/5UUXo3k5fNjQEgF
PdbQgxh+/m0eO6NPrdahodlAS7549zA1SyaC+WAHN/igo9IBfUWYJ/UScjjEoiy9q1y6V9c1VfzB
TAShpmAGPInkE0rX/85H5rwxkaigojgu2rFiI6l03HALySbBMdedo5cgvPs8UDTtnqTmSmx1flUN
ODqdsvArtFGamKlZWckhFdIsuR0grzhBjKNb1uLG6gm+j37w1V5L2s5GM7rOlUqWPHyF0ZlXUgck
P3FoU9Nu1AiLHelkN4eshUeOOkWzjIlphdZe6OHRCE49JZEr03zuHPr+AKM1IKi1H/k92ArNaTpA
/iy9z/YZ5cppSQ8YynFo7d2jEYbiBM4jtLE6V57AHF7x10o3ANYNzYJQ/hf4/7YKZSNQey3vWemR
tuwtlGi9FVWt2L2BfWVVLkJi+zpdwbxv8bGgNzKBRDOJUQp3Qcab24LQaxBQ0ZSh1Fl4XMHvhnms
CU/7gOtDbOamfPSUvRy82IazFsvjSW0x5zTXktROVS5ws5DXStTccv4KNUIf+rFE0NrKYYJhxaoe
fIo3TYhrPUwTLa1nMZ31NURGK1+n2rwTd2KL8mSKsmM97ei0R7Y5IVkVQbRnHWJtzUuLQDqEgq8W
udHBdYHCsB2jkhneO7B6WFfIOlieOJWcVQi9QTIObPcggxAlXkPTfmvkEEvpFFEkhbqRCPX057an
t1QKe6HvYLdok1dA/6d1Ml0v73tgf8y1v74+Z5+XV9nZw/PbiKNFZpVqVwSNkd/RUw1inoX5ArLF
hFYo08NIAjbV5fGMX0zA0SuOYraaoMW3Or9/utlheLK0KG3c7e7unoC8nEk74V94Bj+0kxMC6JOH
ezCw6fQRyWQUKqfz7YQ/MO9vJuvlZD653cw2K0wmMev8+toPWuc3+9nlxz0LzenEtRD0lTOkyk6t
9UwOedx8gXDScfH08PAgrpdvt9PN3p9+XhnuN518mJ1vw8k/F0BXRZJallzTorjrTcQ37B2Fldg4
mtVOEt8za5eaNLKjb7ah/Yut0F7rTtLOxXpc4NzdUDWpZg9B97dN37Rio7laFWwrWG+uAQmQ7KUy
2So9rKWdzbFHj+tUCbRlraOhCxnNRqeJMruo54sA2WG1OAzggyXhUeB4U79Tl5U59NIjGkbriKPQ
X6GtZRlFMqyqip1b0ITnuNNCO5G+L5IonBkGDhvIevBTdlva3njp/dDhXSioTDsq5nc3nfXx/yk7
r6a4tTZt/5fvXFXK4VShE91AkwycqExSzlm/fi7xTs2YhqK/KbztbRu30tKznnCHCTOsAJDT8Eyj
i1bhrD6ilrToU3DKauwsbYrf14P6Uwuacau+9AwNUv6TMh9BkKmVBMihMBsyw3oJyDD6qF9Zmejl
cbOuhfou75I17My0yrYtBgro7BgZeV2OWxrirjSpMiRtNNh0+nMRof0Ju7QQK0ep1uSaMSY3f6xX
sbzsRtXGz0a4EMzUjTpwiL1rwRokJKWa7DHhFIvnUJicEKGCFr3DGfmw2Yum2OvhqPaY3Iwvv1/+
d7wH6/Pfyz8p8Sc17LU87wFsC8/KjJJ178j5BxvAQqXU8NvoD2yNCcjehXU6VXTNj0xD5uYdEIQ2
0Ec/B6n5sfj/55ROkwOQ+VlexwNFoPgBS7+o783yg1nMf+AXFL8KgJS4TFzO4Pe7If/8qvzPYjit
uZMo6Y1IWRaDcV+MBLNXFX4uDHqtxc51y9MsUHXBJ0NrQB/uKUOD0ECi6qNUD8vT5VYt9CIWb5F9
CJKy0itPmu7SKj+zbH8a0cPfVICnQH/lx0nUzZqoAPwmwBbBOfwKlIAco5TcrMkdYyV3eWVUNuRz
ZeNPOZQBvB/uFoAnyKMnpVRIeOkjf0r3VnBjtFg7Ynw1MzNeONUCYjnRQykdhRj5rLGyod1Drvj9
Ef2QQwEsozJfOGQaQ5avwayTJamcBMirMDope7JpByQHTtBZeMBPtRzZMFMpgyrZEvWTmUodplKe
t1SN9LS7yokx5VE8ob8MAaSyGARv0LwKNz/kccNNZ65+v84ftvEvRz/ZNyxljiJh9pP/hh5F5IvM
AxlWlTWx+FzfY/m0k7wQDT/GjxrIGhUxma931bKyuQNfBpoTbLRo5hvBQsCUsdEk+64eArWS4QeG
QrbLNBmBBxQw0ZSRci+t37sK8Cvt9T9Vbnkz4jIWzP/muRPPFA0/vJv/nuPpcDbKjSywBHLXDk2f
meb8XOEHjWM6cjG/3/vv4iVM7qDtA6qkXDD00+5I24pp11ms8kwIV0mLl3pzubTTxegFxHJtepmw
RjWTPQ+KtBzX3hx3RAlK4e6j1cIz7/pPSx6aBWUSrZpFwODrw4l7Nc5bv4yv4IbV0s2EUZPmmRVk
mnNCCT8tOhN+tmiBeLNgh349UgvJT0cVK73KIRdIuPiK3cb0MU4GT24mx1q4IHcxWBZxpV1oPH1m
HRKCChGwoPiqqEy6+ueAMz9lUOa/J3WS0JYBxWk269E+6WAQJLGjDJKrg4sWxyPRjl3Yr1WPqYWC
dyru1yZTid3ZreGnyMfrgWSOQWtwIc5+vTdFqmW63wM7M6fFpntyIECtjexSZdMsg9Iz2LPnjkR7
OCSc3LAMyFTJ+31l/pCsmIQ/IEsIP1nGKTArS6qu0Yw2vZrmTYMAEtz9NOHeP8d+43Q9tfTZkpHL
+hYZ/jniSXrUxbXmZ4zqrgb5qChv9CztuL5tpFtpDNBXu/r9+n5CSX25wJNApIHXbg0rTK8aYa9P
WKHSgVetEk76Wil6O+4Ruep3RnAhkHZGm2p0TeyX9HWV3kR1s+4GAR6C7kJSw3Ss9er4+vcT/Ck5
+fcEP6uhf5Lp2Bc7IxX8T4Jbke5onZYAFmIVUwXUE5DYUvaBr+/U/JAZZxrzP76d//sojJOmSWLq
kSF3rEDamFH3d+52zIShGCd0rc6hHX88FkJmqESh2wh78etqn6poNss551iLrMwxbA7RiHYj47f6
WCbr32/qj6v6n4Od5DKFOWZWMgXZVdsxxHwHaRvIFz1elOXVwKMVzhCzPtvop2vaglIH6IYMyjrF
5ydFSozTqclaGSOmNIY0IXuadR80l/VkuaiQtdJHMvxdVMOKv2nKaDNrD4ORX6ZK7TaNtadFRRWj
pxgzpUfm1gsos853TbMDT7kShHsT783sxoqQ9wF4B3zRSi0spwETdQyuEvwdg79qgwdaFzpxVVzk
qISPydMUYfOiP/x+e39cs9Yik6LT+lnwKF8fZlD2xWx1OX2n1AOvNSoOjnXcZXRSDSpB1rK4ifDu
OweD+eRrf7vRKj1P2WAzpfX+9cBylVnDPPXJPlGPhYik+F8zRph6Hu99uXZEtOtrujatsQbu1szJ
QeqMrUrwhCwqjW8KpBPLaF1UXuxQwn/Jmm/b3LIXjSNTuaVS3AhQsQaG8kG4C7FmmFpbYdo8Kovc
PdKLR6HHeznfIMbScKXLBzWRYVdJzHxZcyzh3uqVm2WYZ2r4hZGl071qBSegsZQl7zSbfGjC/CKX
qhur9wiE9QjzUObVUb1XDCRs62NWILzMYBDV7RmmmfRX0y+Ca22+D5993GyGRj6qOVP6og7v89R/
L2T8p2Q2CjnwhqRahUg/CdlLmRpOFChXYVSsxf4Dj4Izq+CnVxpQzP88jJPwEWhFoY8pVAXU+MZu
xz3Wmb4HH6o1XlhU4sjopoyWpxRZa/lARIkya6ekL3mrOYNqrVHqO3NGP2WdBBcFQi3Trm9qlBMN
ysmqqWEElNmx91ZQITHTjWEAMl51qqPCy4wRX0/em7Mz3uVqvy1NDV1m0iqa0N9GbdVcRHowA60h
qPGiK9oBfdE+AXsP2BFxppF2NG3InD7s75f92U3/7dAnsbVB+rXopCHet+wcCnrFKB5gJ0VyE/xR
lau021Y1uunKBu7oXTHf5UA2WrzODbhTQ3+rmMlKSd9HoFS6G/jRlvWv0c1OcLjI/JUcGE6T/oVh
Fgdw6BLrEqFdGIl/iu5PUWITuSjOmHAGC7Tpe8sb6+dRk9B1gW2ZyLgm3v5+uT9Vqgu2D72RRXUQ
TtTXIGAOfSsmFkFAQRmJIfqC2+FFQnnctdRdXH4sTZ80bnZ+eWZf+SFxthiPkSkh/gWg/STuxW1Q
V+3AHCkFeYGaQoKDZwKN3tGN4//9Ir8c6iRzDoNelxqBwTVNcyTg+tAjNQPypCuu1O6D3BlMWzwn
tflTavzlqCe3thHlueuTEImBTli0vOXODaWbhHJNryfwPFhVWfdQwCdaAQL4AWPwFsCuWZln8tKf
umiIWNLpNIDdARw4uX5jHLU5HwEgjhmez2rutl18GRj9rle7p7Bei2r3GLeRV46wJjPca2Rl3fhw
ufUHVU+AdMw39E5iZKop51kdVejRsQ6BD9UK+mHpndJ/JCAZW7h9hQgUGldxGQkBfdjp7S4XNSdZ
8EU0JCervA7EyRYjeS2J8j5vEZocjsl80JonMw+RC6ffiblZj5ZdALL595Xwyfg6ebu/3ImTtztM
9bTTUjB7bGtBM9lth1+GtGvbcGUFzzEGRTni3AbPhpzVrFH6wYhcf9ezG3nANmyGLR1cSuIHITqJ
JntqgJeVwUWi4bPMVi3wDWKHpYG5BXBP53COpYtmw0p3AmbbBMp4IQ4LTyXDlTl+CKUHxScxVtrN
7xf603u9zJDokEAlUr8JavRalhZaGUdkFUvjs8JTV9nwECfZxjGMMkjrjmb3ceaoP0wbvhz1dMm3
ja7UqCTumxT/uxjqho7tmGUgoLyuzeuULd7wPzI9OLPCf4wl/1zt8vf/5P01g8FwjJR4yVFl/cLX
LtXIlUUUHc/d1x+y4YXqgLgcIsIoLJwkTVPUWKlZMqZErZD8RUpKbwFcDtsmuSjqjyWBWRIdIzos
EuUKxnnSiC8okg85Xhs6llcXI/Da3+/7j5f/z0mdJA9hHEf9OObZvlQexGhRNmZ4gdZQiJnr70eS
f9iZv1z/kjX8c6fNFB7eKM8cyjqkqm5bUQz1dzvCjBayY94/hLHjwyjukWpF+Q1sIxbq2cymHa2R
AI+gpvn20Ob7yEfr2Dq3AH9Ioz7HeeQsS5PktPEqSFk3FKHyidExZFS6D8CQUNNHmaMXmWJKz2Sb
IiRv1Tdco136ofQjzOQeQT3aYr/frJ8eC8sEegyIfZPG3dd7pWeBClpi6QJ3OwXXG5jGtbg12ADO
Kuv/1BRDL/B/j3WyBBICTaBGarYEtnFIvUDZxf469JlbW46crvvhcgp3M5zzpf0hhk47o2UwoDJa
zK5vZWequM9rOw209IHpzKIWhZzhyZYDFT2P/UXSnhmBgLStVnmoRVOILYOKoV1DT12mRr/fcEn8
tjwRuWWbAygCioA20LI+/lme0iSXRVybKWawmi06E/6z2gqu87pnnCgvv7PxDTw+PL4069idbe1C
wk/QWIXOXbYWnB73Z9wUJcxGZ0QixuMNtHxnvhjtdoM+t4+Djufhmz5j64l89/rp71/v8ukvei4r
djzMHgMM4tCYx6xvsu8r/vAD6XoshNDa4GtyHi8KHGNKnN/uqYhszOID5/YczVuVv0UpEHImd57S
DqwTqIavt6FoQcTWlREdLdmpsLoMoTwv/m5x50yzM7wvrKXeljGC0h00ObATfakTZ/4T4f+ORIfA
NA8fODQMXLl1RXT+uWkQOdW14kMo2mTChne51Rhh3yBBUu3QVQySixYbLwr0YoWwCVohUe9V7xMj
/NiZGfa/ibONykH9ZCHBIXkz2FjkQXS7mR04rqm1podvpY5PWlR96jAqdoQ3QNg5xQ4VlR7HzdRp
MJqaHX/0wnRV1tsqAyzmgYyGUc9kMAMXjhJg6GZHHLqYDJB1oFCAD3MGVJ5jg+6JHcJvI3kXwc34
J3iuMO4KdFvHZlJ2yb5SrEURiMPcCsMDLNRpQUyMs2xw0K0JqJX0yQ7/iIKtALW6RRlSYze9Lu6R
iWSu2DgMUk3k6yWbXAb/RdVL7pW9dcv/lp8PgXA4HIYPCKMXOPS+FngCPWH/Wb2rd8pm+lA/opto
EZjijo0NFgu2GbsFbscJt8fNcVnm3uwaElYvlR018UzVRVlGfBdeBs7pWcDoCJ932Z2e6HxWKAhP
NnZuPn6WFX4ItIYdufNkTF7hiXZIkNikJnHmTePKSD219vhZbN0QwyY83YgWiePrjmy6ZYYpBINF
RiuuiPnYiB2EC8TXaO2scGbc4813PDKFDzRsUCoV/g6P4cWAjiY48XKtW/aSOVpO/iBhQ/cmABm7
758TCfwSZxiwFgt7RhkJ3oADf656wxEikt2ACl3zYhFBC1vkfWQF/81ugViVDaWSDYdZKhwTLZN4
RU+5R6KTXF60maIPEr0dT/ShNdj9DVq9Pc/J8szZlTpXRsmItiCvP4IZ3FCMcUmCtbXSEgqd6cV/
ZVqY9auk2CCdYWHt+KYMjjauI9EWWld5mxqnJoz5bhIybsL5bijsyrRzrImXloe9QMZmBy0Xv3ar
xu3n5d6j/VlmiAA5yyGj+oETxQ1q2g+KHegOejrcpQZlGn9ZpOO7hs0WHRPgV1DbYs/PN1Ph8j43
L2gxa05r4XeYrPDDMJ6Ei/ZefbH2+m54aQOnkr2kpZflGCnSySxJJyhwgwwibL0pZvMXxWFabwj2
cKs+8j0GOB6uQ7U2ouiJgGcPZuOgYbia6UWJxxaPyAhE0LGP3YTsHOnTaY+UDqrQheBk1goHMOa9
aeKNvVdo69bwmmmrr5SP6A5oUIW1bI3nhl1wu3I7ZCAI4Qm5pDd2oALqPjoQdNxiTzsn0fVZQn7Z
hBbJcZMmqQHpkvnZyaYopJlepEJg7MUCNrzfrISggUWv3CU3S7dpYWgP1TEwdbgXyqVUYLuYHf/f
rz5cP54DuNZFBBmzC1k62ZGUPBrnMSz0vc+EcBmOxQD2CnMvKtFaa17j7NJIHmIwZxbKrxbKPZlx
DuW7VNKnt4HdgK2AjBWA7UkeorWFr8ZDKi9qgsNkOKWoEeNT0B33inEPudEesul+Sjdq6dtaHF9W
lDNZ2a5kFWQICRuCB2iUyTgSRTjThhcWEYM60WnVp8lcW1rm6AkiYrm47bR3igxBfiqF2C3hYfx+
Nz9H/CeXwt4uoqcC6h4+8MkTVfW5CXON2V/t9it1reK+OnjLl2WjWrSp7JfeVZ3YRWoIq1rBS9bJ
WrpRgIcjLvNgYhPcuT2Y3xmjbIB9ToaR4oIXD7APp6uzxh8cjSzTU7ChVc5kJ5/0tu8nT4uXaaEB
tf1kfMJoIjaTVqaTKqi8nsNlOimgRgNPRDNY1Ts3Nq8sgY4zHaF+JQbsDjg8YiOYinbf7BvixvK7
fqMwvsK7ZZ1WsjOKj6oPrMc8+PwD/2AiSz3aXXsUIX5ZAq3tgew8ufn9QXwvpGV4oQqc0GUiDQL5
pJD2I9SAtXxR0Vmk3Ib1HH1Ct/EWssNe2fhT76XMZJVweEjieWkgLuhEFf+QQd+qoI/AJMbBupOY
0ZdXxog403Q/DoHTC0/+cKTJMKiDQ51Oyopqja0l4q2qTXR3sbslbJsMBbpJXflh6orEvLEULqu6
QxrXvNPBH/5+ubhsfH+HQKWhgb0ordJEObleJY1qlnQv7tVD8FB8SFf1qn/SPYTCLjDRxoVwINnU
yPFwe8aKMt/W+3IfXKpH89BjhgwrewVWU8aphE43KaG5Nmp3cbc2+H7ZkbDhRbbJJhfz9PW4mhwc
EXFMjO8yHTsjB1clmFUxduEMYdADq5bf8mNmCIdcHL+A3kIuC94YEljBbEv4VWP/zM/y8oOKB6JZ
pdu5j/75kseIlY1qGGpg4cuILCEqa70dPqB8mZrLB1Gk0PBA/I49HvgvbnjF52FbUhM2WMMmJSzZ
DY3lUxqyAbYq0Y5NDu/wJ31uS/wIbYsuMaLU+JwymjQhtS3/pMLhy1wOwT9MX1MUzbPle8kl+Oz/
HJ+L5CPHF/G2pwMs2xAV5+egs3U0uk27V9HhhGxmK5UNZrJmpviOSyw/ZD7mPeJXfBBwe4ztDk/f
3kY5mYZSfuO/JI+o9DW4SIW28B4yp8Z2KrDjzA4ze3iTQEtwb1H0osfM9XO6gl3SsUNbu1sOVZKw
ocPNfZ1szqyebADS9KmUSzosFeJjtoDSU7/hZxPAJQ/asIHOcs7/OVsne+W86oV2aft/2A/1P9pD
dzW8lIf+YX5ABhT5r8CZC0csXZEa4ZU3Y4NlpLk413UXzYV5KezVS/lGvDHOIQx+qJ4YRH0ysC1g
BqcFa5uUdRzGVrqf8zsehtHMq2BhuS06yZBcEhiNExc5xdWZ9+uHuI4PFNUiIEhFomQ5aQZHRQ5m
oEMwU82vlchtE8m2ZK/tH5PyOhL2s+ZB1VTpDeY4MSCDQ26vU4v4SrFmerOKub/gg28rJOmofe6S
OFlJQeIaWnjoNYzSO94SRdiC8eb/3yLzJkopy+t+k83Y2mbVhV4Za6MiyyQkS5orNc9mRUbw1McX
Jhp0ZsEirohaRbKChrSpoheLDDA0nEnDuFwTzzS0PlkNX/eKxQYMXhm7HF+fU8N/Ctk8NbRy0sXp
mMQb0N4B/r+A8QPPPxrzKn6THdpc6G1Ykd3hWenMSC1VjzCTHCBfinWZBRd+swG9aQWIccp/SDSN
7RHz+uvfA+Onns/peeoSm5mxCP6Y8kmdH4tKEkwgSg+iWtigFCn7bzsx2MJFjBEPFC1boHqKvGkx
5PYRzbmKWx2GGJKKOC5I2Lf3zAKx/gNOWEhEo6x26I7oheoUuugw3nWbtNprw4Tz7dukBVstmbyh
xYe9udT9bi8Kwabt9o38mmMSLShPcFTXgkmYmtS3SvU6hBD7+VB2LxmMzxocSGNtGJL3Y3ros3Zt
4IIx6XBmiucoFFca85oew6Wgv0wmZs+xKxFVomad+ljFdthUNbI7ZI9h+PD7nVS+Z2nQCRkAA5v7
zG5OsrQ8Gjqx74H8IoPgAEx/nUTEAiEBkJQFQn07F1SXaCa2c7bJpOBPCOhf0hFS6w9pTc0XPeC1
egcvcTuWQBsJS1bumUF3m3Hbde3QiU/S1VzsIw0NQWk6DtYGoXJA+AqB7Nzw43ufEBDMQg0FngVM
65vTozhlWo/+pYqw24FpbyvhX+mo/WYItpW8UpRtgrAlxQTIXFiriRP4qyBeyf1l9VTIjpltyVXP
3ODv0Y1TYthEN1xHw+h0qSpaZtD4MuSDyZIzKELE4SlZKpbXYrgbpdA18XLolYeA6JzHd0NYOrp8
W2SBY4mt3Qa4UkKptyaqUvFSKVZIgxAXHkvr72iNNgbv+E/zzQzqI+tu7Cb39/PXfjh/dJtpauJ/
AA/oFCiQK21ezclUXfYYkhj6e9kEDuAuijNcsVBQNWTaVPXAJppRUim0+fsweRxlLA9hkgND4e8n
BRZLy8tnsCdl/RZPJtXHANt4WxDFBBKT7ojCtqx1vdtXyxycfVZPyO+yrVXNGy3/yIt81VRy58jz
u5aNjpDKB220B4NhKQpRG60Yj34orhWzuMyGDMbUlSq/9rK4DuZ5fdbZ7/uog/qOQbGI0TFkDiIR
qds/obJuB3yedMG8HNV0ZTC1XUYembiZRdQl5ye/Ez0r6V0NL/viHBBUWvK+r/EPBKqBPAwkP20R
E/56cAnxgyCQBxqO8HGw6m69jrcOIaRxXfiPELW03C00r5/+lvIVMDCq5N+XxacjxMkZmMReJj3L
6tBPRQ6lqhTnqVanYxx4puHU48of3aWQgxwWbTIv3ZY4WhuYXW3NyQuf2vE21d9os7F84+7CBxa4
NdeD4AkooNry4LaK7efrOgZqs+q7dXRhXOEOG5PkJm51CbxjnvbUjIq1SNa2zKrHVZCtGIMP6SqL
XLXcQCQSX7V0HQXrNt3or50GaGNllQ9DCEb3PustW7aArR+0B2mJqiuGy1XrcHtCmA5opvXryjgU
T/W8Jmafc6FF2/77QzPhW0gkG4wIoGl+fWiyNnfdkIpwzWztanCW9Fy7avEpn0ji5+ulZSvvRlLy
3JVswY5ssNPrGcJM5aRu6uaUmMj0biR+H3jF53/0Nvma3cm7Ir120IpwXlWbDNKpN5TH263vrtET
e73+8+dPaSfX5iLUd/m3dci9+Upcls/OXC2/x6gYu/t7kRZy5Fpu/h64w0VJ0/jv30v6bJ9Cfm+/
L6Lv/WIoKHTrNezCWcinHNyos3yzSZCUg64qigem8bqwFPKMK5JmfRYm/m1Ks3A5qB0RkkNqh5Tz
6/3X89wazQnIE4IioPZlvFoBy0FcsFqy7eTMzvodYbUcbvGhQ/p0Qc6eNA30ii23k/X8DkT8TvRe
kC2xrePoQZpzzrGZf7o0rMWWoIB8I/zYr5fm63Jn6MXEHEZ84Oog8oB+QmhjEec6y1v9JPufvPvI
gkmghhSAFCABvx6tS5BSIqjlewV56uGS1ipfpqu77y/5ltTL7m6oNP77S3Lrq9UV4wyW8ytNdKYP
NKttjJ5cpnI2yxLSEJOJ1gn4WXCDVcJfhF6wItH+/Pn3Rfe54X49e7yOgb4xGlvsSE8jl1WbYZuV
tb8Pa8Sqg8ERaIkq5lWvPnS+6EaW5piGTDM6dRUAeohlj9aTafSrNLpTStRmkJkwK2/u70psweti
9mpETuLuWc6FM8nD93kWOg84DmGTIUFAwZfr650W576V69mXrplrKvMq8nB42k/pStzrf8Zzztyn
i0jDEQfcFUJvi9oiC/frwfKhiQNG6bjw1K/RfAy7S5mcGaGJ9CGpb39/CgQ9Pu30MRi8hDJgL2OR
s/h6NAWVXDlGNWnv59Emrx9rLTpO+YUVNFd9dWwFpNYjF88akZtLNgfCFwVCb0QGpsefXJGR8c/H
zaJGZA3sE+Q/5nzAVy8ItLd0yNdTyCwmLzzFvwsL5abSlK0Qih4+ZFibH8xJ2vX1iOf4R4azKK5r
6J2ncQFnoVpVne6IuJGgEekE8TpCvDYNXkqL0SUJjNLLlO83EsoukvLciz0bPPON8X7uEzYOaK6I
RqrvgXTQ2nkTAuqI/H2ayRtLD1YxPs4tI2EVOeK8GJ0yfoFgLlT19YJ0Q4ARTOihapEDz7VdQcMT
zapFQBdMTGvV+yHEpnqeDtWIGr0IDQyuGWD3DOZJzzxpwFwxrnSnzISVpit2S7UzNpGz2GTV7Xue
fZhVsQ3iyRuTXVQeF2CigaXsfSo/D9lzscXBwdHwisjWknyPMJhpbgth8ZEwUdcnd0Vfmy2Zqi4O
tgbttAB6n8a+uzj5lQBbNbT1B1nZVe0xGd6XSf1MDyjMemeUZRsKVNkqHprAHVa+gNRrRi9arqwV
7W4xna9FGjKm6NYDTd74XYipIMpjlxuPaTLetGZtRwwmCuW9FDNPrEVKaMy+ehWPgUaHtuzp7Rbg
MOoviWtN5WqBCmlGjAjRByIW+swMMhp3Ez3DRgK1nJxReliC7MmKhi/P/BN8GUWpcRKExTAU1KYx
skMFHlTnyZjNGsUeg7HNmZdnee2/HQn9YY5mLQpvJ+mfIRW52vRsLQ1tO+btzjutydfYHs40SP4T
YE6ORH4HJ59LwshaP9nE5mKM0l7o5kNVXoMOJk2vZpg8gC0clbhtXlUP1kV3n86rNMBM9mIo3Mob
9xJI/Au5fOuLJ0H5yPcxbfnI9iuK3ENssN43tfVXzNcR9KXcroZtq66ze7DH6PErwWWYrXTdmca/
SkZ9tosJQ+EhLZ6KDzPbMFel09hUF+jvlNOFXC3D5SmsXf9tNK7McFuk2/xJfjeHA7YRcXgdzg+V
ctHBOdX+EMZJM8LUGeprqXHr27zYZs9mfUlaSqTwx6ekuMuUa0l9InMfEUDZDplTdF5+mZOk0a/T
wJ/exsV7zycefQSx9E2mX8vWZfc30dyweAd0M8UPxTrxbeFpGm6F+mbS942yOEZgicDWktyHNz2d
Ei8OFx9VsCEVO17nRtiBYu3KC5deiMJVbLqNv4qDHdfWT4/qISKK0bGn1+e0Mn3pnYpE/8soPs/i
FfO+tvzbD7g2HYtoRdkD9IMEYBkrP6LfUDWOTr8yderuCMZab5w+gNLrhc19Uhwn+sXpFqTvIIB4
v1M5DaN2snuVPrmHmQyNjeHKRH7n1uSbo8sxv7TmbTBdj05oXSNO0DavU3VnpGuj2OhPBaPl7F4S
n/PG1tk415V6CPP9aO4L4yBB0dAZif4Jq4uQdoHwxpyxVy5CGIpAA/oV487xNaYvvM0wFLiCZjow
0sR/266jN2vzf3+X2OwgdwGrWkYLp1tsm6i1Pko5lumIxTVk0ZWLDoKHtPeZt0n6HiB4hxSELRXe
KESNTw5V+v6oZz5y7TzFXX7HKB+00u5ltEtveqQRru3GB9n+OHOByrdgwbHo6aGqoROdTvOdYk6E
vDBDY1/rxSa07rF/5k2eB301QdFqwlUv3+nyA0ypAZeP+Ez/4IcGE/kv6E+CB10Q/TRZnP1FSl0W
m328VUeHueMq3obX6Hep1Hzb/joF9ILlD0Pobcf93yIfpuwMT6FC2SjrDm/6IVxVe1bqJt6FlU1T
JPpz5hb98GBMsln0P2gZUaOdRDnRj4xiMpT8jh3eHrxgA8Jhy8DIxT/EoSK6SFbBSj9TQv9wUJaA
ZbBTLOZY4vL3/zQQuqEVxoDp76GhO6hqECTL9xgUbHsGD8ZSPl0BSMiLEu0ww4Imq3x2zf45EnO7
MM+NWNmXbnRjgTZCncy8TlKvOk44zTT3+Mp32IRg7bGZ0gf+QO2vGLkUYWhL4muVXnTMBnCDCbbN
MkjvLyfd6dWUOEdwBuUhd1epummY32LGkw2bCNyIeZSLfVgi3pLguOEUym3mqMFbJbwRRXPzrhDe
5Jxgt+0x5C1sEAXKvXTfoWD+ouiXSfHIHpA/lumrTpFMqMofp+kNK1xah84IMyZwNXVRGgqQJulQ
EHEINENz275neHGiC3YVs36KvfFmUiRLF4mxy1GJ7txudhl5N8WW+Qj/qp12yFj66lYb+mWOoktO
P+0Uxlmd7Kn5lkFMbO7bYCeiuwMuSEUbhKb3ui1WQuwljYNxr6xs9Pz/HJeYNy+i/OzuqO/gK/x1
efiTbpQxApJ7nZ4WDtHlWgG5huIAjoOVdA1y8P/D61n+vlIIUMQIViT94NMUxignWUZlr9+3jAFj
qvCV+pHWXquvu5iZdrurGS3lTrIFXCtbW6EE3mdTaU7rGKtyt83PZDq01M6c0UnTpCgGsWp8DTMz
BCpTECVm329h88nZxSglMFNosdXgVJJDXSerJEc6R4ppwvnrgu+KYp+H+Nb4t2l8N4v7pnkWzXCj
1ZnbkTo2+WsFLP6hl5ldj4wPIt2ZE/JRLCZ9pjJdjuFt403Agqx8lbJbhYBkzPSu9N+1kS20kfdA
TR2jqRjU0cJsH+v8uZWxIpOkSyEBraYANlc9BNaTQlpP2UcKX8ka3XG+tVq6+1fjoICEkTDUKVY+
Pjw00JWu2qZ96eXau9X1+zymCwOKqzrS9MtsM2FrzNi/GyFwTDG90MNkPWm7DNGFRn8Up8iJqnv6
KiicFqjkbIdqsqVKvGijC6W8A9zoxuX8YQAwG+Fj50xFaeeP2vuUfsQ1RsPyHjYJelOzp0Hil2bF
jeMH9kczj2xrvuwsJ6kjuLWDW6n6Vg7VtcBnqjEYOb/yJp8hdWx5FH1uFh/0qMaggFuZbWqlhTF+
P477gQiC54VTDJgtZTexKrphNx5rwGuZ8upPtS3n5la0dqXuJUK/6S3MtYrpKhn2tYghVvzR68x4
mZnFi5MrZ1tHmqNRBs5Sd9lAIrsl5nrFZHm0MYAL+XY/PmsfrXLMeFIRpku9sSsFpla5E6Sj02vW
ZqxSJ5XWdTh6iy9Tt1Hp64p6jjmTtspf5JbhLwinBg86lI8uBvm2KVl3uPkoQrdVtMdMvq3MGDnM
G1U3EO5apd1jmFz6gn5LYqhjTHQN+nASSJ8vYemMwBQAPfpOWKzKYiXlYJ+oJB0rbzdteRlxVX64
7I4ZFvDV1jdfChP6PQjT8Cjnklv9iTK6Kh1cOP19agGQECQyYVs9DeFlNr0N/XUhgu5q8uuSZzm1
3c4PgaZA6bLU27J6z+sBsk/v5DLT+9jJ4tJVu+OMMRkPYW6UFQca0Eqq81dkpO1sRPJ8qlcFmWaz
LxlDtjKmuVnnzUm9RuvISabJ6eZbMcSGLc5tudyG0wwuJPhjIT6d6aFnPM/Lwp2VnTlhZxdayAc0
rjB4ivDHnG8F89YqZDtmht/pLw1pZaqRC+qHKLyrIx7GfdsL2LrQPQqnlYyFFe4zMtIb+tQtuAOx
3KtyBRISKBxokFkfDqHoE+hZM8rKmq4Ntd5bTbMGZeZBT1nrsE9qPV4xjXKXlZWJBgMFPDj1Z5kP
ksu9GJge5U5IlZ+L1L/ZWzEj9ropuCO+tU3/i7Pz2o1by9b1ExFgDrdMlatUytINIdkSc858+vNx
bRwcWzYs7NON7mUvCyZZNTnnGP/4Q81bAmrQjsVBwwHB5G1OC6xh6/ZoanfjrHiq/qxEB1jImv4M
r8XLKohOja0ZrSuN7/p816SosjBkkiYEoMhcGd2P7eAosXHULONFki5h8iJh/1Y/NfQiU6j4kSRC
uGQsDgNySmQXn9mhOuvyeNv0ClS+fVL/kIb3froTpGKfyMDyFvES5RFgEC3KNtF7e+BcDOUWg+ob
OfvRC5seXCvGOzZOfqgDG/ypj0gj7wa/DT9185IMxyGJ3YLmAlqClIH99XdaDI0J4oCIs4dOEpyM
6y67W96eUuhEhQQBqgfFqbDMiVK3VGuXAekl635IwWPMbS2YMAeSsSnm0Gu7vW4RON/6xkSAmqo9
yFQTS9Rvs+6aI3ALmQwU6/RrlDzuN7dMT+6eNfYoTfHMlv3InKBy4CsdqV41/miyu6k+p4Lk51YL
16LdjXzvUv2hL/HNkIZebVyNVtsm4c94pTXBzcgjksXkO0kcNot2tqrBzXlfRis9htolCgpPSM4y
31PmRMljzUJnQ4NGulQfFqQp1l1cLK5eFU6l+23yUnIz+vhhTD01x9lS5kMYzefWstNmyxWHbqcM
ta3C6ajwtoZjHLlwBXdxejY0plrDY9WAGVPNsOWty96Cn6KRWW/Q1WVUAz1WA5BSDOUkK4iYhtdk
gWpNRYJ7voQqv5Cuphgd4F5smCPtxlKwC+VtQA8izIxBWOlqoHtVaW17prWzeY2orzgnwtYPxd3Q
7X1cOjlQMQJ6jHUSEjkmjdht+QjypWNRCbt1cm2IsR+IJkn1z81aBHaDvEkS8TbkZ+YUaaFseFb4
lhiNxyzJRssPsUYkNHm6yQ2whIhBh67txfppYAbPcylK66qGzqTedKKpeFc5rw3IFUtX7kz9u9hj
6W9VDxgrnwgRNzrpbL+XWnEtWXmwMDdco20MMAwPDZGM1lPdYuAUwj6uDhHS2PnHN33HHxMhsBtQ
aETYookWUltbt18K81yKci01lIV0Tk7c4SEiyTQq4emvQCQMgVrYJth9R8srXo9q4APlD8k3bch/
2qHfIJ71JnAjI2UC+QJ5Zb/fRJpmc6fj7HGD250RsL87i2sEGyrgzk/B4K/SsbnUG1wkxrMJIh/v
EtmW2KG0gDi1QwoaqJ3awetfGAOaTtX8yIfRhjrd8PpHOSww3RtuobZjfOSHj9lD+P7vj1H7Y470
5QlWqPmXj1ExIrlWQsq7dGRP3eigp8iBKqctPoreScxdBqFROBKnQsHT+NS20Q2rmQooyL3gk1cN
A+uQMfW0N3exsC05y5RbBTx6dFQNVoRHNZYPW+0MY5pkz1jcT6lDORNedckPJYy+7eRsfQ7MOLRr
pzyPMmXkxsxPBpye6dQKDoGzMKvjd6y///3wf4IKXx7+S5+AaLBts6QWbyRyQAGnqtPyI9sZP+Tw
ORHezMnVvDJBJrCUmPZQ+kEz/eYO/muP/1hBlsIkD+kL79CX9rnEACPIQks+gggD1SBmUNMtW208
PSA/NAV+4S7KYzegd3dk7VzJ70hSURkow02srSqDWD7Up1I+VMa+hip7GD/KE4G3o+wz3V8Ctzzx
5sMgd9lR6uCRSNvkot8Ph5mdI3Unok+JaSVudMtsOJ438SYwjqXplSeGxhWm0BpH/UVXz0l+ktmo
4QP2VW9zQXJAK6/b0v3ydw7mdRRuq4G4DFQbgIdFe5g7N6W3uaFF7bacBUOxhyDDkBKsqwERjHdy
50i6m51DC/f7raK5qvCCPkCyjtRIc3afTug2wbS3auAGycVSmavWWxaf7snb6U2FsJjiG7VBnQQ5
EGmUAhx/UCUHAuBqZdRRw9mlC0cfoimTyvjlP87f9CIeCs8AWIWp190OH47ZHtqOUOFtcUIuQGde
odzeq+1BJNnSxcAJNjwMP6yYOumQ0977vWhvS/UyV54lHbJTj/BAvZjEgxsR+aY0+kAuurlSz5DO
XhLQucXN3zWI9HTu3RmZV/5t/NGf3K51Qf+ymtbd+pe3uYqVVh3iEJUuUGfIS1tAXZdqCpsmrQ9A
/+eqnD/rxfQVrTjEc+wqubMoGIDP2gH6MYnodH5lY/pWNhB+0oBewoacYaGK03aZo50RKfvKSF/S
vvNLpdpqsvDGWWbXkeZVxlXRpOe+L3fJYB2SAvVDpD5mSeXFRfGiC9FBM6of5ZRuSY/Y50N+pwyZ
ZXcTKRWCeiaS2etiCuRBujcH4VzNH2kaX7q69QvrXk2Y8UfczQBKXu3DnvFJ7E3ZtQ+IZYEcW2bN
wVxwGiyh7Sbvck8mdsoyIaN3zX6aecPJQnMkCM9kX6JbuVXk64Tp1SKNnpg91EZ9CGpMYHBVnCfa
YvhOWXgdLNbAGs2RRPtQmfaot3CtCLcm46hwts4dGPSQrCHBkKb3efE6LWwZ1YrX25E6OM18raPh
QRZHvnenzkCNuvAkCOJO0PxaNS56p6GOYRihfNS96eQALTWPI8rYDTQvIJ6a6CZZROtIpyzyFWDy
S4oJ3NmKXYugyAVMai0vstof68ILEj8IecNwWwn1m7SFnzDnJHbXd2pC2wuxUM55fNp9XE3LgWzg
PHoymvCmakU6QaeXH1ZSwfApLvIFDSaC2P4kFtGTNi2cXoV5naQD+AdyI61VPIDB3qnJitakGLpm
36HruiNj+Zud0voLEvfb2v5y4I+90piBEslH84FOxB9vJURAA1NoXxqIPbYn0Tf8qjtlyk08/Ajb
GzVnvE5QMIMQ8QERVAhF2zjHJaC8jSmJ9d5niOLtiDbVvOk3i3QLNXO4CPopneyku5uGsyE5fLts
peyjKQFdVm8H4X6o9r16Hsptk13TaBteTXKaNZf9Up32Ro3ncw8jdZ3H+WWyCa8wcvs4RiN0M8kP
GuXAdKyVu9F6NHdWATK4jRNGcRq5tp7E7hky/spkUq5tM8aZaBNM+4GqvTxm5TYh9l17DUkINe+V
fMf2Stb4cC8F9KBuIj1o6omfhYE/TbcjrJVVa8Zf44bDFm1hb2wYSMTjk0is9rINb2blqD3y8RxY
WmB6w8i63OI5GiFJkt5BjON3ML9kcsTWUQK2k/JWC7f0EFV5K5rXLIONjhXJ44orggGijwfPW8b7
GP8f9VzpN2F+yvPTuv+t+6sq3g79JSx3Q/IoDF5T+Zl6F0K4GU9dArFRc7kJYdrzZwFgmfZa8FHQ
g4w9Rf0N+Qxhei8YHuOeIn+veT/TtW9aXJqHutyGELRr0cb6JfWi8M4QtvGlGrdmdmrTe1ROfewr
q3GE37637+zC/16g6t/Qtl/33i+14NCniSz1onZcUka20VvDkKjKoq2hf47StmfE2lSI98ydJtzr
8aFMlt24kMjQtT+TFf9TN5ugn51QTWGRJ/DgSma0ztwkPrOfCeVida/i7F8ut/J1zjBV6bYhp1sw
PYJHOb10lWAX1suuS8+i/lat3QhiQcl4HEDr/v2s8t+eVcP4S4P0YDDd/PKsqVLiTpRL0rHoN5EW
UmcstGAmy5Iuq+9ec/hBQTAcY72/q1LhfW7io/5iZjhNjxtZ/QiK18W4ia34pOccoHP7o1GQ+yjp
bVeVhLAttxW90L9v2lwPv6+l1q83/bXUnRdzNMmNY5oS3pLUamJ3QRkrbiVhL4osHydCsdpu1/8n
vvKMRqacPDTYkrGP9BMogBl+kEzPS0zN1QpbCth201kvXXqdOOaRWJjBbR//kNbfDD8jGaNVW90p
waGQaItABwiYYfr6imaDCk1OvIVIpC2JOKkjV9tFcwHr5eEGVisASW9XE3XL+FIzW+DbTO9EyuYy
P9HgpPXqTFFXWLAwo4z2VrhVx0eAjmW4pu9MNyfDW6ZnKSDaiO3rG3x9xY3//CBVUlsVWh5I779X
GbpZVOAlMaNp66EewSlp6vcYHH3bX2F/8c2lvjBderkiy2rW+c7YF7c1ndCj3l7ij3xfhr6Is/EG
pIBCtvPBVoX34Yhe2ghdE9H4diCP/BCeqenew73MrMaX510GWby3R5zp/WgXb9npB/06HTRfZMUm
jK6IRnlh9gsIF38g4GX7ZUZzr69DnnjXoFXmrxPvzJ/BLt5ZG4Zt22kL14UshRnW/BotcFnYtNR9
lGzRURdPAsZaSCXR+OyR1qgUpV4rnzO8ujCR2Rj3vXyhHiWk/blwRPnNIJZm2hTIS3sKoI0+u6Pg
wrr8lAJP2EQbudpUJ2VCDugIpqc9zncygAbEJhvnuifshg28NA3fBOY37vntv1+iP41pqDCJVf2/
3/1XF1dkGeLU5GjbwkcJjM4ZnvPb+U1/5PWlLSxiPMmWH/qr8WM+5x/qC+rI5b1+NZ6C0W7ea8Yf
sS3+6J+Lt+jtvz8dn/u75sN8Cp7qF2Daws4+YhOJs22+K2/B8/JmPsXfghZ/a3p/fYgvTdcotJPa
kvezmt4msdcnHwx/7dWSOyCYq7ROzfxQ66dAePjM0P5IVu2wvBWixvTXNNhNQI3ffKx/35v+38e6
/vkvhbvWW2PfNqF4RKTnBGm1C2o4F1bn611xl6P8jMXCNajPs27aiNa5ZIDXYKNM+WcI0ibTA6/B
UTAUmfxp5/KUDulZm5sBvJpDEPJIs6g/gzlyi3OJ/q5kaJN30IvzV019kYpx21Eh94u0C/Rlv5S1
N4bdrseSolUBK7ty25UP/37kP/l5X1bSl3pOqNJhgQGvHQ3Oj7n4VNhZs5MmXXVbFgVGB6D+8jd+
mH8FbIgLsTCDgZb/R2yIlc+FgpmNfFQLjNGE6SOGlRYV6DRXdhkopV8B0KmQWtKayRJmQo4hsbOk
LfQVCdIYOB0Iot/gshAkZHZF+RVi24VjrZEh1jPJURp53+TwHA2AkXh4sGIFVhzTQL1zK6X9MVgw
ZsT2YS4xNBqBiLT2vYgR4VmauO3lxevFb+TE5J7/bRv95bG/AB3kuy1dNpfqUTWedchyg/Y4tbI3
150rMwc2AwlEer7A6ola7UGp5/O8MI9CVWOIiBIwgMmbm5gzhbYchLUCJiUCaD/K5mYAwOwLNuYe
R8FpLTZfy/4eZMWrihSGCw8tRl4JaTx+laS3FmhygEM3HSemJcCuxGcg6V5HNa/mzMSxbDyY7Uo5
O8hebLMJ3cYY6efvMhjyA4EYRRAdloz7qLetSJ+6W9hzsUEAhjCcVNtCiRxoDb1mizYpdSpMFyYn
CV3Ap/W3AQCdk6YePEV4UozNDKT+wCmaG3SHXKOm2mAzm2s7vdkwXZk6fx05SruIsMjsSTCPYzo7
StvfxlbEUPI6LP1OKL/R9Sl/3aF++cK+jm7HMW1asVGPBYye2Ri2YTHfRpU9SruygNkzwOeDzoWt
esf9B7SnKmEdCRN4K0+ccXptDChmWEcp0r5f9mFzNcajwLSWjybuhO0YFLuseVxzFNp9vjxLZQTw
Rw0eVdUhDwsIApXNDN02Ctkxlucanti/33/jr0f7L4/4pYqYJjWMiwrjl+dq984GtUPPw+T5fCHV
wo/cyMekArr++j8JBw3Of/5bbgi+oNderV7s284+zv4RYv6b5InH/t60l315hKb/8IDK082cfotL
nYs1pp1tfl5fW/t0oIPzsg0JkERjIU50aCK+KTT/y3D6tT6C24ryGEIU+g6MBL6qxiMzVIxA1+Kj
1uygKdXNRzxrjE0/5OxRwb8lmh/JhQHUdkvCckxm7xUum3GBRYX6DCN0mvEVDARXFirfGnLHim9G
TFNTXF6akLGkiVnTVei/qeq+Lrn/7hqik2XJRLpCxPz9CFJjy2xbvY2PI2XPMD/p+fukv+RMEhvl
ipxOU4ZvVvnXOvLrFb8cwyW+Dm2L5dlRwSOjPPDpJPJWkE6iePvvtfYHb329kk6OGLQMhI9QP39/
Nsb9VixrpXIj3AmH0SPUU3Obd1WgiXKh1KAGZpYLqDcfaD0lvEgOOHA8KvajSSX/898388fIZL0Z
g7gUVTYxgILC9PvNRHFDRoRSKKhWLLSgxhZWgf+j3AWHO/H939f6w1bov2tBgtH5D5p/68u1wlHL
2lHkWozEF3/Z5ftpKzhd7DfQd7bZgZCD0RX2sZ/YR4YQmwfB7R0VhfuttauwZPDz9+80y/8xbH99
PXCDoGdY3ww0FxIh3b8/fzu345QAJR3jsxnvrad+Rq/iMzBWsHo5JCLWz+bVAkmtsms2+HO4jxEa
eOEpOS9vxqdkedMHKQFtd5DmPeiCQGyarm3q8Bjia0SiLNolEIppU8U3mMHU37wnRDNwg78+AB+q
igYCA87V0wI5xO8PIAliM6dTvtw0oadXP5rZbzXfMLa0bOar+Crfgg3nxPOiHTtxAyXgjOSpCwi+
PQibEfuD9ohZUfiuzu50IxS2ULu0H8D/mKzIV/oT5X7cW2vPIxFLCpjpTHiRvQwjoiz4AU6FbU5i
m5jzPCet1zGzluk4PHraJYaGmbhZ4OZsOiflVZodgs6Xs9zbhoOov9liNx+58kPkGw4k8RLQHBx/
29RO64q77MloSRY6FXd86g7dKpuu6dHZ9uSWDN48nEB8+sSjs8kJDzURztvLEV4zZxMekC1TbA/P
goWMtfsG4usZnwO8MKbdhF+G19DJuul55fFDa0Z7VSh2ljoGE9zRk1xzU+F3ZDriC9kwMHtg83AI
1KFtvsSb8BW2MyqRWSKtyhbIOGpE+4zEE9ew0k4zh9xU2R4JDc6cHLnjz+6sd5B3bAxPCGGzdeHA
VJBoCXK6KfeAF1KMvwj7PfeYIEE4D071/GTWp+KtFPZVde7SbfOIL0UZe8riJQAu5naB5Xu/vMXs
FrdSeCWpRoVffEZh/817u262/1piX96RAUdtZVT0+SYK9vJKtcNsoTEfc6ZxmplBGH8U0KjhlBzH
nNnWeCO3ew1QKLbUTdztZ+XTMGo3IdhAbL8Lt7Dkv9wc+wlWwzhzrkT639d/FppZ1+Ux619yRayf
ku18K1xKyxEX8nd2ELkMVtlOQb5k7upkBwu52hmCn4KJ2ZrixG8LEQ8/kD6y9lWwysGLl6P5Prx2
a5gSc+99/WlENgr+QbnTeKtA2rEug+oa+8JxRNWHvui+G3EH9BhXJpuVjP0gzm60q01nyhzzGuvr
eoTg3qE4Ye9zoZjhQzbIbstXWnhS5pd4Hd4vATUmOKKrb5qb8HYECNhXz9LP1ovfymJjgX0THwRk
7Da+Em6mnUZOBd0pgKfiYf2CbUZxhyGrKdjhBnuN6V06ABzxr9szA9Pn0cMBq3LJAB8xKsVxw1Pv
5nCzwAs3vMlyG0YuIHXYsB3UGTsrO9/f40VWIhTW4VQ5mHAAAhcXaumscuW13XMQ+1I7z6cEIZgj
PWWKB1/eeJNdgWEgurAWhgbGbLa16RzxKTho+wzbx/1UekS3VbcgB9ABtyztroAyYKe7pdjkR3U3
+8sjL0NwiT6NzQpiMIM7MsU3MSj0JM0uOagYtZDRDkL2OJEeuS0C5x4ISrrVmBojarsliAtAygmw
5xkP/LR1LSC3Efl6mkChGafy6vapBzq+wiVYfjjlJszPS3NHYPY7U0HltZtdjJeYodx17TFQPbO3
4SgFF3yO+9xR3vJkfbLX4YHXeBZd/D2KaJc+FyTQeW3vYOOV3jytidZYJra+lJJqcMCP5IGHPAAP
WVgFvGEBhjfdRJj00bBVy21ZQB/g3RZOHwQyX7GHruDW7gbGdEjuwHHw1cItAZ6es3xTEFBi/eWF
WiMUxdXwlyPxy9ueL8McMAOeHh4xrmadYk4zuY1bHE8REBPaVvP0LGQoXVN+YDT5Rf5Idrb9qjr3
ietfShL+7NfIed/ljn8RLr0XZvvSVjfgM7HtL+5lx07hwUo42JeWqgOLGtER9UOCPsN+XvxnqHEX
pMSTp59c7Ydhc/REMjcCIpJ5z4yQUI7w5oZveAxLzyV/hU8ekX0fIrP9wK6O82B3Gj00Lu5Fsnc7
PPNuNkf1+fzm2Z7uKre4u66JjJebI/2f10buS2bD/8SMbIO2U7qqtqfsvYe9aMf+vnS9yk7E7RPz
25+D3SLIchHEn6zrUw/T0Nauab9hLlxseG+fz419rnFJRmZ1r9svEMRKC5/H0t3fFRvTu2NE4N7d
bUP3+iifrg4/zsqo7PyGWcvZuTsceFhrq2FLRY9/PGwfHA8Gmn3cP/zXPWx/flNAKF/3z7UAMqEo
i6oJdC597Q/GUZmntJWLe3wc3OQGhtp9d1nP39i5TMdhN/K94qbyFHqcta61qfb450cH9aBuh03B
djfaaK9j999nzh91qQR92cJFBm0t1meS+QXUD9rSDHJwkWNbPf7PZBV/WGygiHAt5JeOfIP0keQF
4bu42D8V+ShJ1zqQAEEDBrX1pQ+I5HFs81ytLprgsyLjGtMWm1X4rGyzd/O+wBBx2VGrGC3hQd+d
tH+OMrCxQbhJIUeeA0Gevx9mdF/RPMV1cmytMy7BroAdQVS0tzqb1MhBW+1aF2WuJfhSfzdAFGYj
Tq41c39CTVU2bAOnp6V7V7CiicLPlVvO4AeTcFP932rk+Gx+vdMvx64aVi2YXZYd69mjf9TKPalk
UvX272XwtSljFeiquepdZAKSZO3LVfI8EbOqYhUwZebLr80bnL1yiUgOas9/X+rrtrdeiuE1wSGG
ygXFL9teUqnkp2o42cNENro94YDzCPMo8opqE6vfi6//AjkqOlQtgD/UNOvz/f5d5yV0zhJJ6hHu
MzyAq7o8kMeHN/o0Mt8fH1jjYr3590P+5bUCCsBzTWaVW9iUfcE5x0qymjiBBgmXPG59yAq8XA3G
WgHKOxcTBoMBAVYK3zmn/+W14sIMvFjYloz39ZePt9QXJZwNlYCvZk3k1SpESjAaugPZz2ueXexF
04kxf9afyNlS4oM4fweF/LmY1ltYy0RpNXL5D479BdY2s6WBQpESzQA9IMbbZiv/LMPDNF7/Pz5k
HVkYCTQQAvHr+/2bbdQlFVFo58d8xbuordy22FusWhif8N1luPd4qlXRVZq+u/T6Mf5aqmOlJOkc
3OR8YYzAoOD3SxeagapgZBXL8lVfHtL/shWtZEbWfsUjIUISrDwQK7TSPNQMXpH60JbXiZVuGdBC
i+V//VZxP9wJoiV8BmTxy24aT3PShnXMW2XuyDBQghc1Z9x5asBMs3lfVt43n/36F/72ASCx0eA/
mrokG9hmflngXaNLXQrB4Sj0az5nvYpM8/dSPBi1P4/+giNTPz0m03cv1l+viz4PXIPvADeF3z94
IbLiWUD7ce7Mh9hEXA77tYARMtcPevwwzKelmpwm3o+43/77kY0/TnAemfwfFInExylME36/tClI
GpfOp3tX3FCJRTfAo6JDj7t6AxJTPz+iyfufboOOcRPaO0a+JRbUnvVgXcl7s+sL0FLhvSTFRtkc
Rd/eO6QXm5673U+bB+coP7946U18c/TsTZ45R+/NuRPcT+hzNjKafz/On9ZPXx7ny05RtUgS8kHM
j0byNraMMfSYI7hzrKZZJxu6jEdwZyfGfDENnC7lFQ6sxs5vad4EASqrBmVGu1Nyqnr9BddF/983
+B+L+Nclximhor0j75mobaJPvqzpec7SUtfa/qGhTxu97qa5RM7ynL81uwtKFj/dWI60Ny/Sfvkk
Yl1zYHS7ygXnaL/bKBST36m7/8cm6F+3tC6RX7Y2SxQ4/BWhu+kG5ogZCbtjfeoW6Zypt3mteEvY
vmmMcsSh3g70ocxItmPzadBqspPgZy3ajbHiNwnz5eYGIlJRkMVnKJjwv+K6WWJkbS7VQ6J/jHBi
ZbwQMk4NFKhR8VBYV4lo24WJX5y7i9wwvHxLp2nXOklU2gLx3LFSe9jfQfnyE3l6EttbBGSOFQwv
XcfkR6FHaMVdPZeneQS2WVN6BhiT+A/0r3rwmUkgVcw5Z1yx1JCRsvU5YQPeAcJ0ggKbYSZ4u40r
FCi6nQaf7AwOLqC8MKdwOkWyF64EwQpa8/jZN6KfFyk81MYV5xGlxB61jNAH27It3CCqsG3OD31N
f6AnBKHDz2MoNM3zsafFNaV9XQm08yy9QA58SxKcrHnW9A85/iRpEzEs7KkE0htXw0hutXaUqnOr
0i45fQsoEHCnkAE08mNa7XnwCV3U9f4wo4nqBO1mGAIkyxbszuHRkPZojrIKZwy6dQFKKYTFvLwf
a7edEoCj1UvxMRkX/oFJd3Pt9Rr+4F7C1nxwiE8U6n0Uw0sVZCb62Ztu1XCQPiftAecEvDMCNbiv
KmMn4O4J0MTjKwHoQPq47pqdGm5hF9p44vuEMQbBBwGFa1ZXTWr8xuCiQb8RmrPW62gJKFP5Z6FY
JNUYblKcNHHZKnO8D+VTXgdeZUaOiJPDKFQY+9W+bgivIk4d6y6N9IZy7mMZVrphB4S1GM2mbpMf
YU7/qY+8/nhEReVFhLmiwhKrZKxnoNMaq/I93IeqO4TVxmyxL18zlaFbxB6r/JjjiWuJrSdGy43Y
xkSbEtirMJcxe7caEbg8yAp+uYl4iiTlXEspxN0WCVN9aRfUFDP0mJKYqkGDNw5GYArYZwC1iURo
6/J51PnujVD19HhmH4I6FBbVPuowo5MkpKrBuG1StPjpfMfrQWGP4cc1n87V4ljS5GgoMJuhuajB
qRvGzWhJx1JZNolkEI2D84gQ5a7ui2O2h8Xo1toK4WKdLYMVKsNrVr61EcFOoe7FHUHb1eJLU3My
zdEftQewxiX5GaWQiNJHmgDZfEPGP5U6OjsVyeKpnM+EVsTGKaOOXu379KbfjGSXRVqwT6lHYY4W
rOChYfhWPUhD7mcZx0kyExAoHeICjKhDOVzdLgagVTO9k8nAha0IwsD8A1EaIQobgtMg5xC9hkc8
dKxethxwjFzEwiNcbiMdPwBtUy2bWnkYl/SOYFZcfMutomIdIEebCgvPGY6Jku0x/9gBHtRKdFEW
894ACRHN8FzjCSwA9g4J1I6eorXAMynOQ7dODpayK5N3Wls7bL3ILA+KwTI3vDEvXHyX3In6sxM5
zeZ49gM0x72OWy2h2PkU4G+Hu3ZxwsIRt+v6uGAynyCzSsE4i3qv9ajo+o0IkDsV3TnLjU2vAORZ
p6JBlv1oqHsJJze1EEGHpUM5pAip7aHEU147qdJjLEl2xiOkgEtLJkF7xvsX0xMi6sI8dhJB3cI+
s3XQVN5vZWSXq2NPQGFTl+2xYfYKC2DdIwx+ah4Q3kgzZpafylQysUI1FTolX0SPiYzQvdFT2lxX
M646qtsFyLw116h39Dv5Wc76cxAF/ix88lbXsWHHY3ohLO/QJ8Y11W6H0R3DHj96DRRR3JXpshNk
CJuSebNYNQP309g78JXFXHtS1QeKfCSizWqdW/sQyGpkxYNq+J0yv+Vi/0jsRG8LWfFDnT6jucVQ
86M1cfzWVd7ua4syz5ScXgBwEPA07oH0yQ7LQI6n4hgN97PBHCB9xLg/4aswRuMpTVVflN7NEIDZ
kD0FXnaVg8OxdpbiTRXDzyjQSFfHgFb9yPnOxUU5BZQUGTB7EetHI4aNyl9W9a8ps6Zg/hiA5oeo
25S9+qKT6mREbhwjHpT5RG/FZh/Pj81ool9n7KNm8CKhdBunCd52G9W7hC9Vix97XEaCDE409T7f
1vpurLg+VN+hdzP0VixX10KGsjrxKNMp5+Sqg9GX9OjAHBbDqN3dGNzjFUaTtu84OUJeiaJpdtHA
8AHJvnWfYH8yRAE2qekJa5NNxwomo7mXur0oc8QYFhoIxEdD9KAK476FdizUhOiEABpWtB176aeA
S0+wGC4ZLxiAcnRrllcPOLSHn1q17GucJWZxwbpx3jZh5+LbuO0bXrYSLvsgCC/LiB5mISEa7o72
0itw1VqYKsqD9TFLkjOWJ2lcB9zr+9+m053Fi6YtuHbyia+3a+WpD4/CNYr5Xi+6k3VvSCDpRu5p
blmRTGGmH5EuvBRt762lM/om16oDWCGBo8KaVP0IraFupNslSt7iZNkuQ/giUc7i3evWs3SDX/CN
jr9lSZJ0y5gVoSKAGOOv/BN6cMq7O2Xxxzcl4opO/V6PKWQeYjCvACXR4n9pw8oqnsZObsaHaqdv
kpvwnJ8xur9EfvwADwcSAbpqu90L23dzVxD9crPskSXsRB8Tm127Ew/VdX4a34sPZffvO/uvyf1y
Z5wRqDI4pkRT/goAGKhGiYHmzuRr8Gpe60fFDa/ypvTmbXXs/OZY7crNchieInfC3812vMFLd6ZX
nGhffUraTeO1z8a1PFbn8ggDH2LWNz0jOa1/fnw0sdLqc0869B9D6aqPi3IY6umhck//gdBqsUGj
bNmvr6r3Onul3RwNC9SYmDDJfz5QZQ6I7jcpkS3V+Vm/NpDnHwvZJXbRBbCOHP4dMpg74Sjck5/j
YjK1RwX/fNC9n4GXOI/P9WPnPh9S+2q5j5SfSBK8ghQgcZM4W/dh3j3cue4j48sNQSPhBtwaENs/
afbpdEl8/1V6zs/A0Ir7vtsJjv++uPHhIjvCj9q+iKd3XTrFECNv6vPFOtzXTnna6Y5f3Fwu9ySa
bnEs83eA12Av+EH6zUtGAsH9e/FyASkH2a5tPz1jBL+aui/+CVmPL9ic7iidsOmz7BLfJNi2669s
48freH7lW7Sfk+P/Iey8llvVtnX9RFSRw63IKAfbsm8oh2FABCEQ8enPx7w5e429a82qOcIctiVA
0Htr7U/3FWYX16fTRT/D6rh+3cY+Y/Tvbb+58m/bq2zHkXZtLl7opV54yddh4s5ByDgd9OG+2uIc
zb4G2RXRFC+214K9d71eH+56a/pXBeWTs4bY6g3czjAXruVqzUqFKnXzw7j6d1hBXVgz0m82jOkH
m/Si9bGyAxucyTkHWvgjOEHlRjHcmDPup+4vQ/TVi7w+DyvcvkJUjDhlANms2ml1Bw0DIODS7/8s
iK9/AWpoXwcXxbL9QXWw/QADOKnh6QRO63vetvyUvC/VzkAG3MXF0PL27XY/7L44G4A4fPPTd1JM
/C9sD7enzQZHzZV/OI2ri4dQazU6eMj0zvYj9j8+lkt725Acg5f8haPIA2/7UYQo/cPYJ7+WDAWB
IyGqDHMlZ/s6+dxLQeEf71/dGu39SxCsuRWB1O2t87pm/s/l6B1h/wERiHvG5RfX+WtfeBfRvhog
5KvpV7QhkoUfaIL32y3X9WiF7fq1x8ef0+Vtttj+g4pfsCug99yo9scSZVEiGbI7rtgDv2FmAM9v
PpjH6+gtngOrq+5/mNFeB6Ap9snK49TU56mtfHxCJtM2rsup7itnf1IPIT3cXnBT51I4p9UfALOk
s7/F+1EqHDTgCZvgyvoUaxz37DeIk061cv1NHcTOn44z2I28r8IDs8LeX/EPbFuuazvpy7D6nVZB
Yrtvkn/Iw803L1G7b7fdSj277jF3XLdx3fmXeKcr1h37twwqgUNNDDEmCcFDksPtkx6U8cPq7f35
CjWQyQVu+z4OFKeNsGU+P7nqFVkRVmR+8UkhYe+edhQEpn1cQJV/vgJBLXKx9yd6Z3b5jTP9BJz/
Tg5us/rsj1Hu/R618EiPa6+1MAg21cpX8P9c92RLvFe7z/4UnQM+mNdrstu+1s7x137Z8QToiznr
KXLBOt14dQvYkuy284Er3fGViKUdkGAPLBbGe4Y11mqjKqBAn6sp/LxfQETP4ttvZAY6oBACmNX4
wi9qPcF5wVbpZdeGQFJQUxPOWf82WJdWyrTqNjt+FJqw3dG/2+ufIDjfVhH1+SqIBp6wlYJtZyQ7
vNp5CgKR1f1w/6ZvW7Wb9HNj+JLt6t6ueeWolY8GukVI+3veZBdgz3dIfNOVEwLTWuIZ/Mkbru49
bDQvO9CQIa1/v6EpWdW4KzgxrcrKFT3z7EaFC9olRku8hXN+2bnydbjKWIiCg0p289mGaTA5erWK
COrYGWgFrRW4mOzhTZO8g7+9MGw6/vz3jfB/mykxJcRlFYcczF3Rbmt/zUySUpPvzViAc8rH63Yb
XlgB994Wlvu8et2i5b+qR+2MNl/H3zd5RTDnytGW5Qec0f+Dn3fx+w3Tg2DnbLVJDr5h/6E7cLww
/OMXa+nDXxaSwrmYvGq3Yyn5ZH3ah+MKEerhJOz8b3+Tng4H35PWp+/VRovcTanYjfu2c4sA4h3h
Ttj14v7GmzhHPslztcWpwiZz9BHcbDS6/3JJxL8niVySxd6c0sVgfm2qf43exjlNxkc1pS+cNZ73
kKLyaCJweHWFnrDgrEVvq9R73scH3B52GBgFj9UHrNyvFhMeH4LkV3gJzXeQ8VO/PJz4Dwhe4zal
/2195vYfstUYQD4IzwPTdU5ieABpHZy44+6P4Vkq0f0SYWucrtg/Mo+TZsmxhQiXSIc770gPQo2U
HT4xPQvlVXMkBGv1O6x/dHc9eld5uy7u3o9u/ctYeanX/qNq0iXNwFkBN0jCFMio/M/5mpEozfjs
iO3UyjsRbm/WnQLz9i+hh3/P7ql4Fgsx3MuY3VOW/gV5Fk1vNrIB+NdBhkp2vA0pBpYYwieBlP7f
P+u/0S7eC7hX5h3BKQDy/vqk5U4xhrgtYdxGImnkTPHi3q2sxctQjTMoqv/97f7GNXk7i0xB/Plk
kCfDWA7nf8wnR+GRDjE8tU1tfonFom32LCZrMdLs//5GMpTF//isqBvhMRoqidDYIMCpV5eb/H+8
V1p0IMe6IJ4x90joR7hve1t6+hDkb0+nYggLiSbxldumwFAA0/N283xGShO0t9BAAk5KPQYS9/3z
vm+fRH9h83Ges5eHtXtY54fhoIrP5Sivd8Z93ygbYqFrYGmi6tCuJq7WO4qK1Pdo1S590pCvhczr
e3gGzdvtHmIcdLOOJv5r8PL2cb0rpIOIfIJ4LWg8MD83N4SS+e9U+OnoSanPYDvNXxqNxL09IXrs
5xpGTAURiCzB2Em5ouCaeWRB3JSd8YlQOGC4l1Q+bjIxVmyMdwaO18mfGNas1dS1sHSH5A69uXFG
CDSp2xe21dnNhJQcZRBOPtCMXEUPxPgwtDDjw5sR1sM6yc9zjw51feccSHb74km7X6Y96uX7uQiY
UC6eBOQfnhHpEqLRTNtC3svJS9tEk/GnIYKk93Xjp0i8wqTxc2uUC1mg0fhJS6wdTT4cH3a8nEA7
YoaoCD7b6zI/wENDdm9H+c3ipEOkhqShnetdc2ruzkBU4lkc7WyyjXPsT64gL8lA0PG4+gXDD0zy
YBSO8Oc130Qom+3lDve3UHoiP49GMPZqfTfDPN6DUo0xKtst9kwEodRB1h+sFK+gGTOuTaIG9x9x
8UBxJZGf2BXVu2bt4/uBiAeSKT/08o9unp/MZrXI0sNa+Hhaqv2oDpl5ftx/tPqCrEfmezMxgDFV
SCQbhqZxEItDOh7M4lD1a+F5lJCJjV+lfpH1czcf+/u2VdeJdciNszLiDfHK3J4RvX4/1/LO0oJe
2/TPo+Fp+WluIk0+3J5Eo+47c62raKN3SvM+im+ECZTzZ9rsx+dRSQ5G8z41f0Ttkif7gkC2GY8o
X3uGqokZa6jrXqxEoxXEGfm3zlA5gnzIbtBHo9JcQ/VnhK5YAdHk6NyYGvPvSrExSQ5uLymy+mTX
iOdZPuTDSVSPg7nG/CyWQlkKpWJzw8bm7j9xV0OKql10PXHkT7Hf6FLYMqww0+MovCja61x9mGXU
3qkRVIDUfc2Bt8ekORTmyWi38wN36eUse+ElU8moRtv1DO49n1P0lA9NfipEr5jXRo+BLX/WMvax
a4FcGxl63C4nJ352H5zuMzSLgJOwShsP5IqsEayUTIdLIppIG/yhjJ4xAXYe6S71vJ7uftlvlNTH
fal8elkRjqk/P0NZ97Tev/MvENs0l7RQ5ozyKwM1c7armGGhP5ferG6mMuqx7PGej/0wffJ+ZbI3
GfRKgWmscxmx1CbF90vhfnWH/tRhEiZv5Wzbt5dMu7TJpao+mviraS/i9DmSfHXTXsk+m5Ovqf+K
+9P98Qu4/Mi25EdXeHJp7iSFSRFy4Na0VmVfssKbtVwpWYkKK+Bgnr3fcO3k7a1lCSEn0ieB4nkZ
S4/k4XSRXi0nz38PKeAkyObp1U0rhXxX2kedFKSxb5hBLgX6Y6d0OCy64uhwjye8iXpp71AJ0e/s
bgUat/ChHmtpZwrnm/ASS1uFKtdY89WCW9cKBMtXUjcl2A6aK7k/fDbcdekxN9eisvylBEGYhN1d
2uvC2cQbBaxpein6KBb3Y7I2xF2Z4R2+XPa63Y7tUeaY5nORQIzdj+rGaLYGV6CPboyWbd634p5A
S8Wk3pAh7/kP7jp5Kz52gvpqigGS3K5ec9ycDEejiTsO9y6FWvlRJTud6KAymnlf+LgCBhxrOkAJ
2pDEhXUqbp/ZTaaXJ3UbmwT3ouLzI0W7HR6H5+ZJcOlnhtcLLPNiw7EK05qvjXxO4p4F+SHsMvXI
m/Gij9ExsWus91zFRD3O07qjWOpPHA2v+Egut+dyB5Uc/eNgtCG/i6/Z0xPMgE85XwSqAcfJi9XP
YODsEp9zMbtNJ4WqGKhKpLdeawKlrDvZH5ofywwe5jXXPVZUbhtDfVXZ4nJpf+ePOetQYf3U8Vf9
eL/FX1J3jREuPee3D3OJJv0o02ulvXaPw7354RyG8QU7PNG8TtW5n7022947KH4lLl0s+v2MrBB1
sg6PUKlW+eMPW+pjhl4InxJt7WBeNe2PIuw1iRXZjZPlf7P02idf8/z2ZHcDd+qiud6nyU5WjlL8
MucvQhv0zYXPoBR2fAkXv+V2w2NF3Zj1ropfHo8d6i4Z9RR3AR9e8dZnn6QHcEekxHp1G7mGC3oc
jOuUXCXmB/mmS7epsE+EXfs55GGmHPXyrMe7Tjk26usjOTbNZarciuTeZZTsDOQZ43X2XiBzsLxE
9qofOMraD2LpAa1u72qKg/soQ+TZyXEU4YwNZ35nqKri9wPpklBJRtO/M1iruGTuodHFefruNBQY
rS9la732LdJxCbOFpFvb95catJmQuXPHCAXO+1LVeblMgsuqJudVDZlFcpT+w9wY7Xogg9XXzk8T
LI1u0hN63+pBLX2jZ+pOG+uSiTxLjsDE+AvUrCd8HUSeBOYZ0CW8fak3X8C7mpkgiWkY0ygL07Yv
w2WPxWtaD2WANcOdbm7Xhw8mECVCCFu5+3ryCVLZVXtZ2swqRVIwWNEj29xKtItBl4EwboZsXedb
eYjE+ISJXpXtw5v2YT4+BPO9GF6NgvTZ61xcEWveoFUj1O+JAcEW8XHWF/zGMXXMWTAPWVe3oNWD
XsR2YSUcmqdfDZGmh4npFacFIzzO0L+N3c3cGc+XLH0the9K3YrG69O45Nbvrf8RaL9xtXiqW328
mtmuUj8e8Y8OwpQhmj5nkse36tZvOn6nyXuR7TnaLP8qAaWQuQEXvSv9jzKd5mN2QKwgkoQ6tJp9
uwMXqqtO+JXnq1m/FPqHqmJ/gZVEP/wR0vd7/p0Ov2q+U3CZSc618iJmP3B4VPXciKdCC+c6EtM/
avIL/mn13rPxh/GoPl6S28/wwIiMKohfdYvNOEIDWNOTeC1NF7lhoW9NvD7SnocQNVfVY8kaYhPy
1KOKQ57rM9JLUz3dGT9JGPyn1e9NjuCbj0IEPK4T9NH5Zn0Rbx945IjDWyW9p9K7wMzUcJbwiWsi
/7bV+0Rbf0MXiJdfcizFnSEGeesk0m6++93FmiOjc+ZfilWpCLJ5bUnBqHs3ovEuoD2PDnsPPNTI
H/BRwneZm6kbBQ8eBfvyE0ESguzrCpDRVqsPI7UbzkjrhO2ph4f/riTHuTwnLKzSFidZ45KMDuvy
/bGLu5PQHHtxV3XX7JERCLqbi48kD0Xj+MTG/pRDsk4XmyWMzAeCs/udaUbpgNo9pBolhgoX4o6S
8sESv7gn4KGQdIuDVYnvNI7EDKpK0BweTc/I15Wy5gdhxsMNLpWgJFB7dJ6nQrkon91bkvp9egRv
zjN/FgNoeCqT6wUJdLtkQ18sIrj71nnOT1hMTZcJkM+yFdOhvG+VTYFyp/Xe4ZwDE9JqjGjfgf6Y
Dz0BTYAZXRbW/o8s4usL58EjU+mE0YmIRf2AGXEomGsmNtiByg83e7jmmlDnIg8V8Pjv+WE/rKA6
cUxZTNnmVo09NA4n1pEMRox2ijDayR7YUVLx2IRij2z3N/9mgTPtSiuQ2DzNoMQHUATojO7SQWLu
hUQA/6DMRSViUU6gSzyIb+wG7DmBDHltZf3J3pM27F+x9to0DYoBXbAxXDKxsgt5wSYPoZBh6n1o
f9QO4bxdHsSvXlqliq2jTie5c/Db1mWygOSmfy1gOhquvEousgOmb/xJ2PwRuK+mp9uQQrCQQdYg
vrFdHIVPcGVCPHWS8/A+Ochf/WsJfSMcBxfLRUgOHL+EK+MpI5eWfG7QgtmDcgsuOaBGIFqGXcZ0
BDxFW2/8RdMUn58nWq0lYfTh4gEoMhX5gM7bvCrQ4kc7fvhNu+rg7aWrNmOH82djrcl+g1kLB6zY
5ltBQhax3BC8Ws86Nh/CcyOjqKFjlYIGhondPcPaRM5F+FLE5z9hJ6p4oxTwIaPMz1rnIe4SLNDZ
foVtf1/DYx5xxEWFgfVT48yahzda8WnkUTztOiNomZqDUc1bRaBqt0VpY0H6EAKcKcYGj4kVRPj4
EYxSZE2uRel+c2WiZwWvKh0BbB8v5F+JETmosbrJCshA4dT493ccucpv8eY9aMwgnOKzFnvpFJAf
XsM2gMxg+RKT9CfOUARDbzTNY22w4t1EZdlFk2on351AbWlLn8MFNtB0eZ5mtsvZVmWgfZu8tEeL
9ia4l15NY4pSA1HVZJMBtKxip+4nfbggr0LjSQZuFtaxs1a4HMMx0CS/YsPTli9wUvyFK4SWfNYd
XIUHjaR6m1x5HoCEDC/DbmsHODdndx+CSfNH2QO7bTgj2W0Uj6C8YnSE0teJ9yg8jRDeyZVUF2pM
YtpPZHZuYkRGEs0j4rwlcD13STzRn5HEocQu6ZQwM+6Oqkej6iD6j9GqpS7EWAwu2LDZ+SpcYxxM
hFME5jc3xeCpXecMVYVgrE5dd+hJGboTzO1Cl5GLbdycO/NY6lvN3JTvrBP5T66FGLhUd4+DV2qP
NjdCc1qMGEZHdzMa0NrefThiMEuUpyemm/rhVQV0Indm3KlGPQWninA7vNE2gD0US6Z8KWAEhp+y
O5NlIzjcltAhaynUn5BxeCZ9jWKU7NUitHS7q4MliPrpVaz8SOkZ6X3wjLHypz36KnKwsB50Uj7h
iBJTr/Hsjcisrnfd7PUZGkCCJsiS280vxEx0esgtn9PFyDZ2qOXDgcayOAKTTic4cR3ksdfVIV6g
oPwmjxxmyWbU6X6mh/dHUOp+OXoZKcoiGLXPO2AwL01MDkLu4PhO4giJF55oRBKewkSPVp7x9IYU
m3ynSoPZcieElo3No4th9j32e8vVA13Dj8+uKkx3bT12BHRGykqe1lgQy+z/hc0OmQLUS6tM8O8g
3VZglkxkGIjQmrJ5RmXrk55LssZMt6X4Rhk9Kq8yPCi8HBEHmwmOxHt+S+/xExYPloirdC3N/jhH
FYJHADrqaySIBAT0XFpICbZ6D2ooZcMqBaXRMYtbjab9UOxehFXAJOc0Qc4a17fW4+aNcWWOlxBi
YWIf3smBrO91iHW46Xb70jzOQ3QX/exX6vAUwqCEgHfPYlFNbGWXvRTAF5JdoZUqbfP1echOyrek
2Vmxqg/tbwLprFs1EYz32eT5WrHxcgcpr82DHo7DdjPFqRhKNA6jpZQGe3ZTIgogp2Gj4wlOwwAN
dwGmSho+k46lgnPZXeeyr98KtztIpcvtILP1YksACwjaIuG+gKaig+ugnDkPc9X9zAogc8gGC5mu
yCIMheWEToHr7T2XIF3vjsXzSsrsz8K9E3HiMKJC/pWleBP4+hcFA7nOeIZ1rLRxCKxUWe6srMlI
EZSoH50Jz+fZNqIEU1XdVQ7Mz4pjNbnFTr22ONZ0UdVtFM1rQc4Ql/zwZjiokI4pizCdfJU9BzEr
D84Hl8AQsJp0qQsaJNOnfH0nhASxNHFnhAwqsLTCRwE3YsX+Ld3X3J2dtHyA3E0wUmJYTxfuwgem
zwNRD6v2zJ8F+XZ4PWM9BKhE2fhP2dWS1whBheZiqazsERoHSeGCzToHV2piGDbCfXNImDmT6yIy
9I9XPFn8GG5pPfKx70RwKPBKi13HljFQ/epfGuxATWwYw8XLUnLJXLBQXdYOvxNtwvopQqTDfrH2
EFVne/5vrDdavcGIVZHXxrCV8jWOGJniJoN3052GYlHgQ4w6M5KHw1NZD0bU58RR7TDFeKaRIHu6
GpjJhlU5RXSu7jphfYcHPmxVLK6SjZQfeH3VOkIRJCS4BNPFkTwOKcuqbFv3J4WN+HYaGQhD/KJ1
FpZCKMUeud5p8xb/yvaf6WEjHHTMnDDzUt0nVuJz2EDEjyNhmz43inWOearmHUpAY8HK2OYKHGfo
n+AjOtO2P1sf2KwttWtB2x1hXE9Z1VkoNAd7Gtc9UT1ogiWIWpR3TmYijGQ8zOiGSCanbYl6Xi+h
ckaQzCRv7JX2ZMQHRTi0zZEdmVJFk4KnXbNuQAWEBLaENIUDtui1hxKZi4a726M8avhWTxHZeEMf
aYxPGPsIu7Fe5x0e21iL8VahJfG0uIPKVrGSXMnXfBhtqbgcPENgVuTpPEDIjYwPYTubDvK2R2nf
MLSF1NvTP+BK7lMjGfFuEBFmu9JnibWUxkbhdtSOaE9zGy4YyykHmrSwE11rDG+uQr9WLepZI2RQ
jKiCx6rlOSbr/OYb+PHlpG9jx+/ckeTTNuENaB1166gOBwGBP7tVHxHd2UsBtQntRmYF6BEUcc+a
KmjOlGLtfdDQQkgh+13MyErdgNSaymspHjLxoM6HatrfNA+jS+UWdMPaYkh+3+VmyNWXUQ4hkxcd
PRg10gEOqbXRiC2+c2t6hJE+6NBGu+zWmF9WEIPyy4KBKLdXPALN4si2rGMNbW5M83jLd8/xqOtb
Iz8Y3T41DsWwzdXPkci6nHFw1OKnr4fwcYuURLzIGrfdIzCJZOU2J/tO22RdiHGHBQt0zZZEb5Cl
62lmZBDe4+OQbNriInX75n6q8t08HNv5JGTrpaFRw2rEGZnF7s8dpfqNK3fQLafH/bs8Dco+LkNV
CevpCiVPT2Hlb+ZyL1kRoMHwcrsyXMUvHb43/uATZBdo0/AKsFonOGYipxRL6QQhJcUm+y+0ioed
vWu/6Zt6SU/0K1x8cqcWuBtxPCVXh5fBv+B55Hb+HygR8ZHAUUtKoin+ZTCSqbH0LM1aPKeb6xAJ
e+XavQJyQqppIR3MuO/ZBh7z/QpeXsaWQXeTLXSjqiQawcZ6FJzmfmoXlvgKhnKDBb68GvvVjTWW
n1btG3UqQ9DG0TobIgYUnUfpEP9hNh4hfiSBYa84UUCPK3hsMb5G2OLCABk3i8ka3HaMJg0eGTqT
RfxKVIgK+QEVrEnwlw0dn5eCdweWtWA9QFICs6TlfTlYiy+x1yCnZSwGclSdmevFLNIUVf8cMANi
6EgQZ6VNu8sDEjZ8LK53xglngw02wntmcsIrEiGZuGeIMLhi/2pbFBnHBr1rbY+g8+esswcL4Mou
BtxGbcodfPfv15RkYPh8jKIUGyo2Zk4wPnmR9l340/x239Wr4Q/fdHgiDDOIwYQMsB2jMF5AKZdm
BwiS9RDsv2SuV1Kl0/QvnAOKk6lxnq8yhhGJj/6anwAVhkRAgc5Ow1+oF5gFGIjcCRxUbI0GlpqF
O6yFJgu+tkDM9HsKOz9JJqotEF5Fnw4pBysH3UdnjfNQ85LsrXAx7Pnv0ORfrLZ/gEkNdF1GyIgJ
Cuqs/wQmn113n6uyns6qum6mnYpTFBh+TRRMWrxI7bbEKM/aSOPvrFImDttYO7fFdzLsZXMzzUzM
3pY0JwvWVXV+3k7VD/Nx4lhi4m7wYoA7Vvsw0pvn2tSxcu9tWd8VD6LpvMlcikdBOI/NqyDfV6J2
6up3Pfuky2lMnC0qC4UNfGTVNsStWe1ryEAgFeOBGl0qXG2KKBpooqzSL9Ol7pgfO2Og+7VVBbtV
X3thdlFcW8CtJ9k9+B91h0a34f+m2fFWYMVll6TH5Q4lRqy+4nWB9bQqug1xTlguGzOdYPEVw87N
b//mXmEseO//x+6Xy07kOUD3kt9LaLP4l1xnLtI4x4liOmt78zPP19nDg43N5KoPs23MccheCgFm
izksPnS5m7ww3MT9p3IprcTzcHNyN3+ZHqjOXRpD0el1+iEX5wOCOGxhp29moihXdKBURib/bES3
F7BKGHpMyG4rLY+4sNUJgkt+1tf5GQlaw7zEj9ds7sN++GJMqK2qJmwSmgbimuy76qdCUBtu96Yq
/+I6R0zY/7oghmwidsX1BusY9Z9E8P8BkOePWJSyahSp+QD2EFgftHjP7Drf4UpZWz5e+hokhFtY
3kL+jo3iHa4cZpNQb/E7qVxE/2Jm57DxFL+WETe6CY8nhFxc7MwACMWkX90AMPSYTmEkvM+MNew4
IIu29dIf+NR1G+hYcQTCgUFND+b8h5LSavZT50lDNKgemsmnteCMXGxzxHr9UpRHhVquPNaNXxNa
9VKDL5FaCHc9i5Q6rPR9PlL0UkEy2dz3w2HQd4oZETj+lV4L0RG9+N2gS4K6BRUUun3ikY5QkA9E
FgBe0zzzTxeSO+YmxrruAvD3UXBwnuNcy8IlPUvXV8WPDuMNCzmTeT1ZqO5cO4+7iw8HcFKFEwvW
OLItQuVkf+5py11r/skfHkhwfPdj00mvze1dV1aiQJKKZ5xukj3WrMzwyyFi+8WVjo5B3TwG6Kyk
dyV8UCKXIclYhOvyLzfvJji45WtM0NSgxKq3DtQpirHeL5z+8vU1hhWygWGVbMmQn/ChqQEd4FpQ
ZkAsIHd3k+r+g4HDzUNH4bGDqR1Uaw9oMwlldOaMWlunIeQV01FYoF9jytArzEgIk6PulaAegE1A
GnCwry6oVXcSfSeewiFnTH941pfR9DPummWZWSnDmhyDhqIo3pfSNi02KqP/cdV03C8eSDIYlinx
/U7OOIlx649MXWjPi4IjoDvXClssHYkBJraSia/nUZFih+e12/icuDk8XTaDCkM/HxCoYsxIn8P8
pvBk7p8a93ufjZu7OkNFkzrGt2b6Yo3tuZNjUTl6deLWMDgVu2J8Qs6TZndfWs5MbeVYPyYmzZaH
Xsb8eDYhJ9piCFhS9K7uWAY2QVmta6Z4Bi6VziOzpWp1ybGBiG0xcXBYw46oAeW5AYj4SAKm99ly
JDIT6RwJMIb9HlWBwsUHpcaVCDGYStQ3YTKOufjkejoN0RA2VSjj4j1uDGxTyLnXiTVxtc4bEkdK
bePDMlbk6Eyac0OcIAWZiJ9zpE74XXM/uTVhStkeeVRCVhXtwgTKb9dcLvoXyc9Bhnub7YTYHxUn
erxoCVrgRh4dXXMtymz8GAsGyPYNIGpxhLSZnVCTDfu5cvTZY56DV3D8VkCBg0qbu5jn/KFFZYzL
FI9ELlqlIfHRfFvxMoelP0CzwqZRvFL70cvQOA1tNFYHtdxX5JyWgVl59zECZ2klp71qxHlnK/Qt
aP3KnDH/StgmGwpD/RvzXeUNeZfmJbjP9qHW7ToegTTQkdAzoXjDvou5GuFiFCIsMZOLHmeEKO73
p/InYfQANIUzNtO6fg/VAxzZBHr11I55NHpIJzGCGM1passxU3/gDKWxn6x4uM6wON+51wMSBZSH
n6ACYX5b2SRsGTagiLhs0EDlTl26o+hLE9P+f4YgOclEtoV5jejyPaXq4iWRb7gwjM2KNZm5DEvu
Au2VV5JHVnmkDmcSE1Yn2dTPFeY2rRU9TeBTzNDCiXEk1krNUiUJzxOjPN0ME+nwaC6N7Fc1CRxr
pqDMAchItDCFpATKHImu2+lYQK0lhWZEVMiuJTL69wmto9NvVwCu7GTQg8z1jRlJVB7mD7l2+IyX
KafFJMCT/iTfaG6ZdeW5R01buHK6ZtoyMFdd327boooUHIdFPze3o7oW9fDW0Lof5f4gN29md6hA
A0XfsLY10qHGU8a3ojnqOYPlEJY/UcBJQooWYybvPjhZs74bx6CqTm15Hcyj1m+T214EpkoD7sou
voz93rA2zC4ZyNLIZt/Mwpn1xqXXou5PPECSu4zxvoPyLv/A0bO3kczB+TGk4xRvZyRMzTGZzjN9
Mt6iTGLqPbexjv/o6tEsfdUknYz6ZDJzXIb7Jp5eVD7MFJn1nyfMEo/Te9tGJp2hfJzlo8asXzvd
yrNrkpgnlOdOOkzNRc1OcnNsuhPN9JzCdonS6lxIIY9azm2X7/R8L5bH9nlWn+c7NzoRkaLbZeGy
HHrMderGa4AfItYnxEa1cXgC/Zq05x5ObvgGQRQsJLr/4908Ts1bLp7a5m0qjk/rdeyPM6yp9jA/
t2KzuXfe44s5sYE2FPL25LMMDA9ffh6MIZpjDHa9e35slX3Z/Yt6GkH6/1V+kINpiQbSDqqQv8pg
xHup3pfi+c5idK8RaV9QXaJL0m/BE9RhDp4J9loBAvYYZqgB7YGHgKoe8NUuCOTJPDa8jJHPEFbz
pqihnvljHapzlKehWm/aiVgzGs9Vv+KhakhCYtKLweoUtR+lgaDPQ4jan0WefRNRlJvcroIWmlwE
66IP4WO+yAQx4tPvywQA4IaOBz46LZpYF2cOkSZBv3TbZXt5wwd55unkabZsy0PKKwxecxYtV4r9
h+GJn50ChLPqM0en99r18/rZ7IVsRZlwJyWZ2eP0Dqr/2A7b5ofNS5Cd5jC9NO9QEBRneiWcTdF9
SoMyX1JdhepofJWwN3BZ84zH2cBjarCtT1YtIcapdg/EmwHEJx6apEXK1eZ4HZE5A7alXyEDTRgB
47ZEnyVEQFba56I4Y+ZCLK9fFDRAoKQ8dJ5qbNPHZzUzjGaC6rdnHoLaL7mqQaqulyEyHr0oNP1h
z6xWz6mE/JuynTbF/NIy5Q/6T+2TnA8wSGb8LCvJu/YpliSEOU3EvkFZnD6/q8Jp4JqyhkHLkSP6
ipHS156hUvnN7h6OBRxEphHLumTJvjYf5/lI86Dry6CWUR4IILPeDsiyW8+6/YDk9/54QzW1qv8I
G+u+YaD4eDNoq2cHLxdy6j298+Rd4tFwYxss7/qbM63I42Ph98rmXwi9krFYL/xn70GprcMcptqG
VG39NWWQbrk2PsQcNtx3yrK3ap+eokJzFr2cdmsNxQbWHvz89/n/EXZey41bW5h+IlQhh1sSYA5i
EkXdoERKQs4ZTz8fPHMxbruOq45D+XS3GICNtf5I70RDndFn3y147PlHoybzay21b2zxm+wnO3X5
Du6t+fGaI5XkbCTNTTg0NEqs44X3SQwvZQBc0haIwYytJvt0WVy8efTDSIe3jMhCUtvUbh5eYCSE
c+OtvFNBWN2bbji04M7GGZzcMiluXb9s7yNZITQ/PsZVTpjQUmp+zat3ojuWGxFJDplztvS0iERa
iN7PSE+8vLK+WkDFzpa7bSNAZV9fza7+hUVLYjTTxir/ZYkvmrk0f8EquC/M8iOv5Ea3pfRFtzDk
qbS3omUj4lC+tsMJAs/8BAQH1JVw5Ws3vXASf9f/JO5CHH9cCmwgTaotKR9362EBNqkYVcmiNL5J
58upBnnSwlzcyhuWr8g2qaS6TOA1pXVz7ymTBqC+9A69kjGPcSHymSVbkSJVC1Qinqf9Uth6ZPV+
tPrUhxVlsOewpXPhP2Ps/56v+BcwIJsGTeIyYZ6G9Kc6Oo4HtQ/9QLxU4Uaz9uNFQWfvBmgxlqHq
UAfGeJoZoEKOCmV51AJEPo64IT4Q7CA8Qp+N/V+fbHXucBzvLWnj5vs0fw3RomLKHQj6z9OfNlni
1XWJeb3my8z/j4Nd/btG/h/vwvzjWjcSQS60zhcvtY8jeVjTnqliz+QKgYsZZtZR+xg4CiGXZHbE
RRDahABp/hHpjJA57NzMdCp6J0DLdFHem5SH+d2Ym0cD+6g30RZwZVAQXuEYdnCkGctL15G5ELah
ars/ucCK8/a/IRuic/7tBjapgiCkiVgo8w+d/BgTTlVYvKnE5ai10WH7iKO8JTPyuJpKVJNlECJs
Bn+eD+m3jygIvNOxzCV2NWpjtNfI8SaugeeAPjEiDm/jbwQKxUx6QbVVPhkiRhIBiBVLCAFF7oUQ
mvI3ZySwkTxchbV4UboOhTmdsCQ5wU9XfGKTdOhO9KnHHdlvKMFFdB70G/YF6rQ6A+LYybe4r3Rt
WkzqJ4dBKDkpALQyV6+Ev9Ok5U4lMEvquOR15rHOMMSiUp+nhFRUqKFm4gYjgpw5zACaZ7dPMZ2b
uEU90s0X92kD+US1VUQwVCsDXcm3L01/3mgsZHelGOghVl3Eco5uC80nMtdltuOs5ykAhWZ50FJE
x/ILSTNFcbyp23U6JYuvccyr/kQWhfkioZ+odFIBPfJCRXqlwrTsGFFKkpIfbgBLuvLKbaegrtzn
4TbnxE8RYjmGNle6mSmy4dj+Xl40k1i9gUwfIF+3HT1H3S53V//7apGVfwWVcftSnidqBhaEv482
Y9LjOO6F8cIlgAm7RJRERka9Kfx9THIeBdSuQxApjYbcyEw2rrYg/ZNNTabvsMAEvWgpVPgE4FXh
+A2HM4c2nfaa1vOOZAvIb5786wKX9kf8IkUKN+hdvPE105an7bQd40OPl5hhF8oUZTvwBNAxGOqR
QZFhCgQ6EFBhLQmQS9k/kDglM4PEzyt0xkeEXRC36c7sbDY+wOWClFAF7GNmbYnZ3GiIZfbZB1kI
xq3UZsE3Khn/rD/DLe4wNKFlu8iDxUhFE2JGalAO4ty/uqjdZtzfOc8YBdBnmRM2hn0f4hmuEta3
mvdcatmc8GuJaFm6UcmQhX6a+cSaoMnGqKA6EUm6YB7NhG4j9m8hzYkoZihjW4lnhjenOBeNi0RQ
5sGDP2aGd6cTo/smFRfpB7x1Q81pRmTMvL5xiMAPAbSw/7KgFvUGB4IuTw1H3YvSjeEBB02KaLLU
CHHp5gzdVW1zchnM+t6qPbqx7f6mpLaB1SgUAzusrpa6kUH1DBvup2ASkn5JAk5owEhnVudQpI2G
jRwulFI+qQ/soaZteks/nlQqXjDJdkJ8g5yOvO1qGSarNnNYq8EASBBDG8en/k79o0587AUuRiI9
wFhWdHEkdmotuZ7wYcets7XaVdrYA5QpDIK2H9L/cJAbf/T6/b+DHneYQnI2PvI/o64swczEtKDm
mecTsV7hSKbPjrPQpUw2g6efh1Rt8uRB6lky4M4UDwDC4WATCC29cIS6qAgHhw+RhE5uU822dhZB
vPVCGtlCV0m0ZhnUsqNWnoxoF9Dxh5xZeAPHoeXahKrs1lzjgG+KMFcdbWdBf767OuJ9ghhmXFoS
SD/gE5xM5VALA2QzLOlczJ79EVzKn5h5fNwAV6660E/42yiMEz6CFZu1NEvYiuUZIFVAP+84C78m
/GCLAle6Q7N/jXZ1qlQiZGMIg9whro5cL0YlLCjxQVRt5VN+K4iMLpa0zCh3kDIOzLu2i3qYuKnm
SbmPZDiAjDtgb2D+3KvsEq08T4/abiKcbkxYRDQRhE2cEEvQkZhRnK9TN/urKddC75DuA4QPYZTZ
7f3HmiOr/PwrC+uVKsALOwwcKHZBPnV6W7gniMuirClkFp8hCXDVOXuugnCfaCMieOtsC43KHYd0
i5/DDQXEkh8iej8VO3Bn/V77xnEE1RQS/bP2+I6pNFfnenXvx2VQbMhRQEBRgC6tyg1qgpQjBpSo
f++X/Av0igf5k9ho3QhX/fIrQO8SHpBX0iAenJdw2L/+u3Jqh9l4cHH/dHN9XezFHoU6xxYbG7zY
siHUmy/yW8JoTk8oBPHyiZAV3DkAULxb3hGQhDl2q4Z2QTDQBq6Lwnir3NMkwv40GW4EBNIKGScU
XQen/JGrgHWE5uAEhw/jwhnQz2EnD22ZrZjPhG4UgFSCV/L2rcBsHR6zfmUlYCEHaMLURhTuK5jQ
64/xm5bTFNM34Pj4ErbV1u/ZL0hc5rtdJIeeI/yHy+LZ/8ZbgzL5aSVFYu0pC16k/501ZxLb5Q0J
LvUcY5pYLJr3mo7sdzleZyhDZsmKPbOv74SfvaIf/JZmdzR/rdci3Xl0R6AxBIT/iL/res6r5hIV
hDlhVPwmkgGUBZXUoPggXA7XHAAyuCFh5hz4YbLgGTPJFmciT40NJfJn9qQl7eXOR78Qqe7gIYJv
xab9QThWtJQtjQvRX+MrJyY94YGFWoTv3jQRENrpq//QPto1qHJ1BmfmhbHhEMsm8lReoU73LzK4
8a+kLSAINxy7WCq5oKWzd6O78m482zu9Wp4jAJyBqvVLEp6WlKWI0TZECbaWnj1WbdmJtnxV1iKt
1721JlC7DW6QFLq4gW+WZFiFA++vsHDHOaNEc+LM/+gru1m22BAcr+DCWrI7bYFqJ31mtxyJ7+ZB
YiLd32o7uliEc2zZ3DIEU8fv/E377Z3XtMOogDIzSl5wOauISKm4zCqbKB4scIheuKizbsNXAK/g
H8sV1kBxDRT/dCsOL2yt4hlLcXPXFxh8NQRXM3lhkgGCBn4TMm25s2GRUWt8/CsKaWaeoyfy4wdS
DJOIBJg52x+d+B1zezzxqp1tbXhRaGkhQF/auGLFkhdk9UJLEc/lv8Obkn7zlXroWe14M/40SL/+
QpCQ7rCg98sksPtPDBrYFW02qOkAQPyCEe+tWORLeZra+NGcHCC44Vf5hTR4DhGMnPgsrNUnv5Jd
yYbtQ+yDkhIWvbLrLyQygTSjhKcuZ/VvCA1MaPi2BymPVvE7uyHvezoAZtKSrQ2fIkmNHOSwZFSZ
veQJigXzQtTUfjXuAhOgwCZLSpkt1iuchvIWCHckn/vRvMWrXtn8JUxGWGtnjKZfcG8Upmv5IkQz
OfdRFrLyzMZPXl1boGZbIvHh0x7f+dPaGBJ1Kb272irmjxr5FbPhUpLnQ3PkDx2pyJxcp6bthzlf
W/t82gIKxlkwoMiZC5+8cnFNlyU8NCrRaM218ooPrL/iS/tNT+ENWXKl2yMWhg6DB124sM17b9GD
G1FZWW1bwi4AwoCG+cCKVU3e190ilpGcAyYkVp4LpKA4Pjy7I3mKRKDuqIvzfK6jnZndTLTi9Mqc
+IXCtSf1bZ09USoCH1rqgQNgXodLtllrPbZOzS3W2Kow18CsgclQcdEVOoK1OkE5Bd8L0jbvNzLb
WDL7j/H4LwPzP9CQ/29w+GOZqn2qzoZWx+yjUXXvyDmBmDOKlDg0twh7LiB+9ZXTWEWx+1W8Y2Jk
PmASs2bFl0ml3K+5ibYAJ0xaTH+Q++T18RxB9Os5JRSreR6QJwRfIR0TAQ9d5YkHlNvPIxQKya84
PbWlc/8U5uM22SO5QIxTLIeHZ7179EhtEfemK6lZ6N18polQu7UL93GhlYIasgNPZU5tShJlYapy
wuGpon2e873OiULL5vCidroq77GNJYMHV7THbHONt+Y3/EypOEW/ZroNTXw4Nn/naWPdzW7OgFD0
SGVtDns8w9Wsf/L0IpMHXgHtIu3jOsfGbqquQLt3bT7wQpGIks0K2c55ljAax/Tdc9qs49+BOmuL
Su1XpM7ch7e3bkyPSB+Md8LqQdE8Nk4S2oSHrh/BVKpjbMEtQMZFNlUZ2rqeK9HW1y7IXa0HLQFP
/rpP/0yOgKrgUv2cC2pvOpz1hj3cBfZ1TjXHYuYKvqtVR0fAAkGz6VQqWi2rRWc+9VQD+CNvhtVQ
j5K/CnDzOhW2aP4cPmFnQNCFXp/MfZCZmyjy8zhMKSNy8hsyZiTJYDodRWwchpiP//dl+S+yDCKJ
NdKQNNkwwaX/8PZnYtAXsSX3ly5xRrjLaBVWa3Q72OEmFBZe8a29Mnhi+/SobNRwpyzlcRO3W77U
UbQ70QkVBzrV4g1QNU62VORQQu7T8OpD5aBls4tijTGc6tsodDLVhu4zpYVJZ/FOJTsdnT2sHpGt
FA2UDqGdEhUPixQYQIdEmunfPF3m8spFKKJOGgJ3zoSPUcPLN+GPgDJwa4HX63v5qQYk5/EdguSy
Yq8FdF38L98FOM8JtlDXY8cFblONkd9MvgAsLNiaoRq0g9Xzltbgov/74/2/S++fdz0fLhHziiiR
iPXHXd+Jfhi6hcVS7NJmdIMzHV/c2Dm3PhfMF13EuPcYTLibmYREPKXumuf3ZKp+MjzQOj/NbwAM
hNI7DQLH/qZLq8GhunqcdVhNf0fMgME8WA1o3JjUZsLHQI0H85EtOt5BdKwjNqH+wsOLtkummyAD
rGYsdpE62Ij9qF9YxO1s8lN+sTB7B8ZzjIFVTwnhfArT/fKYWXlw+YcQWH20VQc78JJPUV5GSDgI
phD2g7yHWXBBtJaVMU/OuKrwTrKa4GimFhoAd7qb7b/uY064Dbd1g1PIW4swvZ+QnFw01VxloNWA
vDkFStAuwidxElgLCu4Vl0K/eXTCLndBPVOgnbBWlEOZjutv+Cx1BMBAmIwy1vQ0Bd0Pv4xDtGGa
+sQrkV0TfwnBSScFZ8CJp4v6BAzlCY1+uYAmIbeAZvuVdhvfsY1MaizkmoMdn5KXtkzg1ydJEd8U
e0xdTv5eXmS7YhNn/xn8FQxKfKyf/LyVtsI9Fy/4ItCrVSMReNRtzDIHLQDSKmVmvUp8qCK6d4dF
eS+j4HbJP1yYHl4I8MzpoO0QgK84vTkxdQ2iZGFSdzqj9X2DrAtREvQeoGby2X32uJKIq0UYdZWv
3hui91ve4xabEUMz4ePRtkfoxUMGl4o9KGBh6PgO0r79Ed5cUsPO0SV59bfpj+PQFubP5CfMVwmi
/PSusnUYjvcT3seNvMi+KS2ceViHlDOA5FgswLLYYkK4hOKnUOzYSRQHJ1YucubdLBOOcRViJUYP
bs6g+ChbhfJANd6p781V2jMxEXLyglKU0MDzFc6gFvMDow9jwLl/r96YMzu8IxEmIrY3HX+tkwK/
TdymF519y4ar4fYdmgO3PaLBW3NHEU1aCB2vDyGbTlisWJynwhqHynS8qhzjIDAscCR2yU6tXRDM
Jotui9ha1yDUNgHDFk5BrE7eZ7n3jCX/oR6vpHZOHg51i/nDGpfNdNLd+1t3zMHggavi5N2Kv9GB
Sf8BwpIT8i8gLGe0qJIioquK9AeyLHs+9fa9OF76Y/8hJzZglr/mBh13zejgNqBxCcs3fVOoDMmg
fa9m8drEuvNhvORlrDnotegTZV5LbU6VAdIYZltfej33T/Cp4XvLpyXMeA4HQKDf5p2DneJFDBkM
HQTNHLD198kNBZAaLV0mZuoJWb/WtWV3DPtr4ROyA29vPBNObOmsjlRTLAzcNUiU1u4bxwUWS5pP
Z+0bNyjDA0M/0QR3/RF9BqvMqZ7D3eC2XBiXgRgnInLZuK7tG4gf+MawyM2l8sFbB46da8ceye68
uPdH7jBWUh8iCeWq/I5aafLpHkswhLPyzCH+qZ7EQTM3fzr4ScLgEGP+Mm2wjIKy9c8cHInk3kO6
ooZS+ALT7V4YqOBh33FT8SJDtp/3+ldevMgMGf091oaa93+ONsFK2cI1Fa/gqiK83LSUtZUY53nv
wkiJtWO889/71G5PyCrh0qEo5I9JczB3FwI6Uo6tKfMpO3rtFsJeQ2R1tKCnHGYIHvIpsVXIRJni
ybhMbOwOfKQcanykHH5ElwzcNOiUMqcky5W3ROZHd8KkgJOaVNnMWnTPYsvZxn0X6zTQz1t9Pj3r
AFrxTL7dSMUWn9qj7Wf+Ce37QIjnf9V5aP964cqWopEvNYVM/aH4FBphjKsBdztO5Re5EuiH+yN3
p3xQ0By9wWCwa6wV0ExgWGIf58pHNe3hYAsh9K+yTEELFTaPZXLiWTC8nZOr6tlsYsEDdBN9Kxm2
TogaxyfGhA6QNRL/wVpjOZluckLg2O0v7AjJ/T+e6v/yzhTikCxZkuSpMOOPW7IK9VAsx2y8wOzw
ggXPFr9AU0BROhptiAiY5NAqEAmJLVzuiI0/yot+RQoM1MRZh78ZwT8BEwzPDAAuXsIZQnWQXBzJ
//u1yv8meCQJSNF1TeQUodTo77C8NnjkKpm8WASPrkW20tkMVrRaArmPL6l06g8DIIcxmKwgFT1A
/TYwat0CO6bJnP2VR86HNx577FCGnX0Bc1fk7M6kDw99dTsjdWL0p1gNDbMA3s/xxpTAwxK5QjCs
Yt0hP6Ks16n1ybnTb8UGGc6MU2dckQ6eoOEeV1a5s3qccmsfYUa6C0InUW21dRgRpaexak4gjDwN
y9zhgYj9H3Siv5f34gVJjk34azwgjrK+uF2bZp1+TabQr2HX/+K9QoOLpWbaixAnzbqVTgcXC6ty
ytZUd068MXwxhAOLJmZIxzqLaw6EA9cY+CAuRyohpr4uRDSiLZyaj2Y3ECuwTT87fH0/1bMkoOuY
XbgcM54yGX8Mz8gXmcMluV7WXwYgvHZkt+9QZMfnGhnLr96sPByJtncjZAckjEsaYMoGdcdRYeI9
xvY1BxydF3xgT9Q4ImVR/RkggVdwVdBrMlusUN8ySh+aBUdgeQdWvvC+rD1euDn5sVkzLxCA4Anj
goPrIG0KpAEfevTBrs0rtSuednMRyIHq0wYD6xIqudvgNchC0h6WlvnDnKVwrsN2n6HaeNuE2WNU
tJP8IiAoBWqqfvt0Hn/8V60jZNE/n3k4E2jYoUNEVRX9j6Oj6HRZbFVhuHBS0CE3iov6wz3BcWss
QgdPn/ZmPZqeauLXB4b9krzyLdOmtgIZ7b/ZkstspscXYK+3xpgoAsJGgoP6W+6GXx6O0gerc/Ge
HZCGMr+UiE0IM4K92CA2fNUgdlSVYSg8cB8jqSFFkkerCX7nkKaNTnYRpfzNKPZINJt3BoN1/+Gi
EW5YELUPvBtguTyXizkYx4HHGVsJICD7VQKmQ/BKz0azDK9+w79HZoWs5rMybAUFdcLTNTsI+b7t
Lsz41dkybg0EqLEUN8JWte5TZ+UwL71zrT2bYS0sBiq/NOqb1yOixR9MkvWZ/aeBWWKM1GbkV/BH
+xghVsX74OB/PaS7gv6TDdho+GjRGXzBUbcvupSLu7/Orz7aRRiII74NXB+YoSNbMDfhQrhzW3Ok
Nf41qG6pvtaKzbiGhxLpYvthVG+3yr2/a1s+6/LR7A1iShGLTdLcAJaAdrsTw6Q98rDl8hNmcjeX
tiNoxVP+Jsbx08ic+Dd+N3k4rNo7WGm9ffEU9n4InFxxvyDrbWtaM4t5eUevQcI+SxLHAgfCKriF
KXbXdYae/rPYESFnMq5PN0C8FQ7Kc0R3eVHX3MfWntiPfAuMkW8NuDcd0Q0/Q39TDvVd/7bCufzG
RF7dNOzeQM535V4+ON6P3JeUM4CGMLjEz/oZ3nl3+XRD40er1gBnuO4GLH/kO+8ZDrSzdat/Eb+3
pwarKH2fm/TTu1gBxlfAA67KH76XfspZsKbME2FbYNsacLTQ6jknUN6OM9pCod1P3iUOKRBsnXhL
g6fwbpxEfCMzFJRBsAW+cqgLPHg//RlGI8bpclVO42Hc4CVhiN6KZyhVQnCoL2OchnLoS0D+Xcnj
oLDNY/1uuA7InSav+f+6FwxnZ9yCYs+wxk8rIRzKnf/kw46EJT8Skrzk5qk2kb7SDjoT3jh1vrkL
+Zsa22heb+NtcOUbuPOFIRqtiCmoHGsJMgvVz0xfXIFwrE3+jtAbovMpkwffLCLrGzzXfZUO3xtP
xytjTs1918wBS88cYJxkRu+k7/Ar+/LAIMD51R0J4b7VU74BrGezMy+ILKyOHY2kxOGarbkY1ua2
Rhzr2vJBJyrlVG2Frb7kcbioLpxvlUHGQblB3H5OP5tVCce89y7S25TuPZct8seXaKGR6QAC81UF
0jxf6gd4Piw6R8Bf/k3T5t0WMzrYzdSHDstEEyJidRTnc45r3NtbAlAZxbQv1MaYu1GiqS93oT+Q
JvfqIp7cEfk70rEteNLAFIHEOp3DOsVvhC6uUZQiyMxtaNvgZbCXw+X8DMzJlEv85S4h3w70GROB
cBXP4GsOmPqKXQfP9pZFlk9HUBeJsBlPQrjCi9iQsW2sFU4lji8C2/VV+nIheEMb/L2NHORMKvFN
tvz0Lsq6G5jb0o3+kTrm+X9PJ5Qg/eOkR/hjGajEVEAogtn/Pp2YpmgIqAb6C1x7A2dKkoJPCl6o
vovxHQpU/c3LazLpcgEZvI9afY+rk6qcfAW+h6QpsrGkI1FpCm5VfQ2yECUHzdsJ1km49/kqVm8k
kiTDZogO03PUJYbu0o0bsd8bzZbfIQYbmpn4O79VRPscOxKJxQu6QwzrJMeH1N/F3aHr9/gwDOuh
c0+g4jVgYkLYfiJ0laMUUf2yMz2H3AIcsOhsW/lUU34q3KdRI38zBUpJbMX4aL/84s0TD/TijNnv
qFwPmGkLDbjwXfltxEM0XmSsbsitjY+8v2nikZ4K8t7576L6TtCARvSXi/avwSdz7twjQwUCY9nc
FCLW3G1l7MfuIcVPo5vDfvvhqwmvurqU8NK0P7p5bY0dKUu694i0peRt1GrropvT9mZmZwlXfnED
UAuzMyqjKLqKWGOLW86lrlzA3v6zvnaalv/x9RuaQsu5aiiaObWd//3rF6LQdNWuHy59wUPmGfYg
f5y/APJmxCFRwnjjh5Q+E2Iag+pb0oq1VZ2K5K7hj4i5BlQKhjuLD03FDaPyDPUQ80ePnspwzvWj
ZhabUvxJKmslEoUhhQ8jEjg5UEls9OBXkTFe8BSoMNQVDKUlZN0AkzjW2/BYdI9CpOWxI0AIx1wL
plUWyGJ1DIED6gqDycg0FlZksXUw3dVT3pK+yd2TgoRe9BT0XkK5pBQOJSqevohsljgAPtM1XKYK
D2jp5ZZfpq/PZZZxpn8xuyTQH2GImqtaVmNJL9n3aPwm0c9AAEZjVKuodzDXAaByMaPPVyUeA1pK
X056KsrfOOkI4VnqMBgJ7BXSDdgAtxppuGMdRRTcM/U2Ilka5cEdvir1lOJGVXjc0OhgiDu1+BUr
5iqArnyr93gjRXKQR6Hfh2z+LphwsOQL8d3P0SVxD4s+TxqhnIfVVVZPtQjTU7/kdie25zpuZkp1
coebMCv1Hh93uYjLh5pdIqzGGKDVbR/vUgPV9ngZKvLFMqyK+nuAmF+RQzDGNwHZT8lAypMVIBHQ
ybKWMuileOlHKupXbk8c6bIpILrIxGehJjcgvUtcwkXwoZkohbcmVT+RrQD5GWc5uZjwtyIxGqUB
DOoo9TVElZAHBI/VCwvSiwtKccEokl1QqOhFn2F0LoITFYwEN1oxxWbth/8gXlDRf+v82PO65Hyr
1CvJOA/RupEmS6sBIUW8EiF3pNIYCAK6pR8sg+wSegDsxVakeISRAckdXxK7n/YjwgQpgzZr2nNV
89gI9om6iQx2tHin0JnXROs0+zSkN1XeEySnxbfw0ZNzJoH9yWBwpUlkEING4/EXERbxLhluMsGF
ask36eN5d0fc5fwGmmfNbdQ9ZXWjagty/XLtFy12+AjMKelSFz8N7xCQPRcGy0F5JPK+wxtO0ojJ
Wz6H7lrsv0RpPaqInvFf4qap4Mjfep+VMXA6LL9Ea7XFo8IGk1kfRPKZSENGTKdYVW4+n23CbH7l
Bh7jW0XCPUmTObF240JXrrHxbeWP2CJXKb5zi+KxYz5nRU2EbVkdRUb7KSeZuCAybeyOPLh+Br3t
nz0yndYEUWc/kAyKnQkUsc+g4KObuPZw8GDKh9u1Lni4NERiI2Qw8luoG5KqCP0Ajv82wiPZXjqL
uvWspFVYHOnrGTSk37tEtaZAEemr/OHO4bYajzW1n7Q9T4BTalP+o/jz7BW6Nn1b+kPLL2QAjYc4
IP6Z9W4lT/fJxphFJBo9BNiHgJAgUqGBMGbBZ9y8Fc2qV4+8dtqZhzfkjwgWa0RtzaJfQQIItWN5
51GlUGTudVfmJcRZ7IzkUhDgRlM6WbgjjEKYv7mVRsoJCzafua+iZQzJuBIKauFAkVow4/IjVfJ5
G2IztBiDa2wIrqCtSsqyk+9aDnejIS6a/CSwHZTatqBRtQCBvoOAtYfo0gtLGUEjnLbkA6UmC19a
JDT76G/tuEzChd+t2tAJ8x1aiIS+CXedDodQ2ONaQ+BPTC0rVG2ulEvAV4pNj6R6YQ6LgKwYNk3E
DqjZhIhIb5pBNpcdEQqsTPQvxlhgWVfckc4zaS4XDd4jn1gOeD2nGo8IVEG4YG0rUCHwNFDDYeHv
XZlHptP/ysYab1m8HaUl86aPrmGtqgQC3CoX65Aor4TxgVdKULe6Rx4IEAlXerDrjJh3h/qBw7HD
GThJU18ZIbe1/IjCat4U5tyNFrp3a/yzkuNzoOGkvI7IwNn98/pLQMDNZ2ppW9na1/qWWTgz1qPr
xAVdPKY7k4ObMWDh2LXKFec2xGYg//b5QVQIttpAgsXNckiWDex9nRJWa7e2ofyyDJNoVPvnPLx5
5Ma0+bWqABdOPAC7aJk+StINOPVsmhAEApP9pfGhpUc+bWgkaqOLOz+6uyOcMSQbXHXg8sU8TuUW
ioFhEZDchHaN0DofjSFuZbs/SoRxg+soE1EZ3EMUK0d0LyoaTAJapriqlIUKO35z1uMNx5J/xOWW
VJPXD964YnNCwyVMJlLpyJ8Chjv+oFMtPcfSnHAnfLP5CMjgYMVdaL8FxHCUv5dEe4KW/XATNejJ
hnUVfkr1l1ltSFrqMigZ7d3FCEYpe/nUR66NAAcisRvIteLfVt9g5c/MZ8W278btohD2ZYL08ZBX
OxjjiLozWDn5yj7zkHbyr5x/62zrFoVrpXXTWenU7pYpVOn9QoopdbMJKiKast+S9C4ZNUKWc3Ec
wwKOCxWWdTSHlVUvuZ7y9KgjtSSwZFaIW81688ttoQBvsuzrKnFpZBd2GCwVXcSrQ/tBGbOHEkyg
Qv+ggzQQRMFt9yInkeQMJIuU2Zs8gEfwqYLT+TeFSbHDk0yjldIing7w1GchJ9AdFYxmHWQQcF95
WPJVRN7XGOhfqAPcdsFNGIg7RBavEI5ComAlbLLiwU7hiq8O+2ntIxwy8fvRpaR9NZG083EjCCiV
mh5O64NEqajdSPEyLBYJG00MNyNYHJ04xpDGUfapU7wXLztx57GfZGi2gaSyYO4FzwzauE6ApOH4
o0VQHjtSn3LQWlUa5iYMXqG/y8xtuk8zifeeGT8RKjIupzpbBmOB95Son1vAWo4mu5aO3Xgv62Hm
sfW5zAAd/1SSe6Vpq4FMIZenUmu6CzP40rm5jE5hkNh7+sr7Kzik5QSOiOoZ3Gur37v+J7V2PR4g
LBbEdbiMhTq9fMVIwcx7G79TU9g0h+qYAWy+wgZhKzI5w3RiBUTxVTYENpP2zDSx6pCP9Y/G+9TD
RyhuZA9JUWunMludfsh7RtBvBVmur5Nzp2wJ3TI9AkF6PJvpok8vrlrOAlIn1IrBYxXD9mogmsml
8N5GL98jilRHmLNWXrMpdATwxSsFud7ILZMzRzWT2DA4efqNUIdURwe9ULo9PJkgfSgeDJAObIG6
0xNfLalecRidiLQyhXplZTSIxFcXj7UHKEm9Q1Cswlq0y0/NIIGPfq3gknGjhgidpOGRyQeNKpYc
qa8EjZ94/iIO4azJAxDSDKaOI4GoHfXuBsRUGtOURSG8NqLDMd/K/iEYxHnEaFe7zYA4sa4ZzGgU
bUgjYrXrea3+Ru1/tOJmUKJW5l9h+hSApLAJxmi0E84WD6dpgUXNQnKr4CEaSW6rP01GcoNXomTP
LN2TYBWKLY0cWGeHn8wkadY9qYxVnrYrzbvk3dGGWMbWIESiwYJAfAfPo2MPLRa96mJWEjppcMhG
byViEkW7EKe6a45VuBCfKVoPCLEaaUy37xB7y8isDZ3HNLMdvP0+KjYJalmeTC1/AczlCeq09KNC
6pWmTyLgw/KnjRkP10lxb7u1lA6LkoAn4qJGW0GnFJ/iAKESwgUlIkxl3Bl4oVA9UVaJPNVclcDA
cEz1vYkeYs4RvjJRK0ouNsdLLuCzw7DunThTkLkAgKAE25X3bC0busP9alekBpOidil5cAJyYhoo
NyQ7GQdZ2BcuOfx7I72gXtPfgLLC6ocfQVShhddyLXiAs2/EDMnqkcjOAdqZWNBRvY8kNo8XZjAs
CyNOJGZB1PvjmfKCuafvCyYvfhQvGrL+UKsHAE2q7MfIQdqcOMq7le+E/qGa/2HSIfXiH+umhXDb
oOZcgcCRpD+IG6nM/dxw8x4B50VIHrnyLYSfaY1ZwgcTGz/F8pWIVDCeU0JiLOGr5HUyc1vaT8sj
xM9bAkaoxSLwoTIPcn8Mg10sbuVyF+gf8JGicDCU2yD4KCy/EkLGxp2OJ5HuZYOYrUvdf/fmNW2w
gm2Fjhj1YxO8j8oxxbXHM7TfpDVYwdrziO+j+Ui6eem5I34fkDPySYHhfOn3WfyGsx47p8eeJi/a
Z6p/AovW/U52mUEcmiwkDvBhY1XbsbiE6l419xF5BGgxB7LTeL684uRCuKMh7ifSQ3pAFrTqgqNl
JNdfOmkYqWSC9sEfAdw33XDPvY+gJoZwU3onRbgkrEcgqV2z7cqNaa0KUqMoeSrnSrBJ1W3FofGX
CbppuRgIK1xbMbrtlaQfInIpCKNiBCaxqd1b3irfMyzCeqXJs0MgnSHk8AOsgpBDU0pKcGzdM9CU
RAWuupcSpAerISdO/Z6HtiRtBeUeBoeIYElp5ypLKbvl8l3VH/8BU1n/tDJy4Zgi/agGq/U/ZTxC
Inly8X8IO7PlVpFti34REaKHV3r1nSU3L4Qt2yBaIdHq6+/AdSPOLpdjO66j7j5uJARJkrnWnGMW
/R6CfG5fHgpEob76hICYjdoK3ytGC+tm3wNSscbYKmCHngQl2C63xRSoRG8lx7PbbNkR+tUSGoX4
ENujMB/3i5s51ZJJhHZP44tvEMA+8oOK3D5zoDz4Z5cSBiyFZTVjUbHJnHqDDVEOwilQ1wW2xsJL
uMMt2LusTWa0rSzTJmlma9JfOxT7MS1NxVWS2mm3hJpNlCpuFYH15aiwUec5vWPVr+cAL2Hc+K02
5x5kZSH63fP/S7VkK3409li3puKnydbmAMk19yg5lWs2ssmRBlvv0qruTHj8Hp7UM8xZngoq3Y7T
baqi2LDU50nJej7AcT3BUpU42o79SPMIFox6OE0dBByClfFAWk5IpXejdXNxY39+Rz2H2l0ktcQG
8OnlaxJ2eZqMlpbr9nJo5tU8PXtg8xDWYXalK4d5FBk3+6eNwc7hpV9efQJFfJZWw5wapyrjA0Zx
HM9CV33/+0gxxxnk33ovUyW3z5SxeIvEkX/T00V9JsepWNf7liURaywqU3jmP0iWFoAEUR95YeNk
0p6GJwFLmO4v2oTY4UszbHrIMPehq9A8JfCZrSv/hYJO70RD0tg4qBmQR/IlNY4OlZSdEq3RllUO
mCwbZ1EBwE9EjmcPptV/UkoxP8/vwmdMJYksK9q8tDs5JJRm9F1eohMAKFa5NwaNCb4QpA1y2PHH
kB1TEF9QM7FLoNSTIVZYCk0UuvQmtWbpjepXiu2BhqzC5GOhOrpGuCQcKtgy9rva+fuJ/crk+duJ
/dYS1DqlvavRpd7HrDbQf0LaGAXnDsp+xLBYWIYXqkwGHeje4ZwS5kDxkKRTCd0QHmqAtSdxNZIP
UGXRC0TwcjyfqJvYSDoQY4jsl+lnc5JoQtAQvjqwKGN6DSPiAdzLhH0IzRDuFWXUIf79w+n/FRQw
agy0BPilVek/Gp82NWo1EvJ6b/iImSJrSQfTPCHro0CPpABhLw9TYC7YKZLLGJhAkoLnJe/JO/61
lgfPkT9q91hBgNbQtOkJA/7EUvIZntqt9qa8UXya2/XRWKg7euXDxnyRTohgV81z9KB4JI9uhjda
H/JBPJif5UZ/FQ80O9icQOprP9ptt05P3FTJ4e8f3PjhgcwHJx1JwWY6apz+Xf8NaQA3vZrVe7ki
Z6wZIGy4tCs7CjU3KvFki8yGHPAM4mw3knxhsonBGtduDrkDLt115DB19GfvNoVQ/U28sUtZIyes
sFXdHXrkCTNn6kLph/4jKdxAQWJQdAJnRdfUArLOepW1FPVv3FQ3bFg2VQzovbg0kftAT0Nh0JAe
tKKCf4sp2jg9wDeqJ67A9AzEbXDhG8sUnu8YWiz1Q6UmhSkGQoAxhsBxFxEWoT3mqBjdis0emcqi
5zXUQ3+5Q34QmI8BXZImw/szVUn9NvW0Jhla966q95MtLZsGuQCg09yZLOu9sEpQPzwjg3y4vl0f
axDgu2TVH64vdJ6AaX8pjP9+aeWfxvSfh/Pthj3rFVHmZw4nyh3MjW6sBwRP9SP3kJYzeaVJTJGf
yX+cC6vR8cDE1FG6cYbIOd8CM1piZwREOLrBkA+uWWvTi2jeCeBLfjl3P4js/n3uRif0H1SwMOnI
6h442GE0xBXtWJmSTevM3MDOCjHPZYNyDOF6dN4PHz2crIsjHYhMP9w+IAqc9M/o1GyavbQoN/fl
fVlv9Q9mz+sM1kP5HN4Cdg4ZjJ3Zef/Laf4vUOTfR/7tDopaM9TvOvNi+NGwIMDCCmAspg1s55TV
SosniCChoxwfE3yxCaINkJajw44HSrRVX7Lj9ZVNNHZOHhrVggmSBXtoBCqWwANKSOMtpC6nweob
Mbjy5ZfJT/2hBci41Yi7NYlHwz7873PfZVFUd31Z78/J9H4ladkvyzl2MFgoWTO7ACzFvwWLu12b
ynQYZkayUbVZjIeBth4RfEhXEHrSsVJhzrM/Q/RGK2tX765bcg9o2dJFwMmInHbXbtsXFg1b6lXA
mGjihPNkHs6vW+OMsh3I0t25K47G07Lzf7lOPy0MDFGTdezRiqFp43X8Y4SJgnDXLknKp8wsNvjU
27g+JX3dwUoY+CgwKDIGlM1kjxJetSXD4oGpphVh8ZLSDr9otCZJw5yjjp6M2or2rJWH3S+H+X04
6ZOJKouyQnYcbVnju2ivHErhZijDdf/lP9H3+Tx9LOfnV+mz3qjzKEhdnBZzcxevcx8Cx4GKfqHN
ziz8iHUGYL+rULqsQf9xi3Rfj8wPqrUk7OQWLThU2r9t6v6jFeKIDQNyhEbiNFOfNg6vP06s3Nza
pqYEto+n2TTZMEP48lscW+RnR7M1XZwZGy7qrog/EYHWD+26w3Ey74PUT31lStTQxRb9Aw436BbP
18N57+pQApCVCBgYfNXwpuePy6MFG9gJ1ySIQtfw6c53VCeK7az9GPbtDkfV+rxvmN/nYJmGR5Te
z0q6pHu3+fsFEuXvA+mfz4sUeKKoZCV+sV3/+LyTIr8PRlHDVdLt8CBto9fhs6UqiIJho3uNj2TB
R8XkYefaq/BkA5itCsJymo5VaZO9tMR8sy5nALL31bJZ3rbVFt0O4oFHmNc+iOBluUz2NH7XJNyT
C2ixSLDiz0eMb0CtbdVVBCvcoAFmV9HPLwwGapACGs7c6t9IT7cbT1giQ7keJag7qMl9Nim5z33l
aFi/vHYDGswiw927rOCRaxJQdqt/RaMFSvm2wWbHHQuIm4gwgJ44OZM5dpjukRwSRIkA/fgUmLcA
2Og0WC2EFyqMG2MkuZ3pleFDQXORuGwR+D767tubviHv4dcQye9rl68LoZumYrBuk4EefBt4WSdp
l0uV78tds1KO7bTjjoheTCR7+QewRrDMKHNJ4B33I/bFwJOEh4Gd2oCu8UXaU0nACDo7T7UFC7Jt
sVOP5Mud6u1lVszwPy1ixPDm9HK4Lq/LbHs9fFLV4uyB4F7e2DhPAuONsbdMPm5zYzW8ZUuRO2By
kNg2ZUt9Sob3AxZVv3jgkaZakZeuhQ1IwVldWiylFqSZuOc1SVr7ZCZ43aP6y1D9D+vq+wkaVwh/
jFSUwWUWx9fxzhTYyBobRss+fwGto21gQU3zGR0zX3dDNETlUli1qKquQfFYzC6HiP3wG0tQuj7K
qgyoEIyLlE3HyoULD8Lyl4OVvu/wvx/st2mk1qt7Ugllvk8W0VxlSX04vxAhBUSo+ugfEa69ZZzt
YdpuxYpN5vnNWBq26Moujfd5+jb5TT4tfn8sfh0QhSpQA4omSZNvj8WsyfWyM8/5Ho6ol85oAuFL
cI15MUN3NJenf59XJH1cj/25wfr+ft8eUN3kfOkp31JnPt7wYmxl+Ls8bygcWfJJwQsAp4VNItX2
0QNACWbU1GM0St6LDRpgR9uqqBGLBRlgPqnyiyS0XooHqmLsTyietYti0y2xH+7KLdnic8GT/HKW
LymukveJW4jMebIET4ZqVZVtXGEr09sGYDamirPpyU44iilbYE+k8nXFMgxsdGCVj9fZqoFQGrZB
GeiB5e+h3ZMnOD3PqtWECFSODwvbvnlJt+178jxuFPBcf8a0HylJs4tAa/ul2Ga/1X3yibVPiQIo
zSxCmj+7TxaBCrMZGzAAgfhqzi6LKITr+NZvq2Rzd0alETEklvIBoxTZA7YglEEUba8YJC8oF0j3
VudkIPm3KcV4SjXvm9tTvxVehifUWJdV/Tk81a+EPURPUnBb68ceNPgDMig27for3AytHRHOIs07
1qTsfmjGGXb0rFCwocRCqZKDRm9KP5GG3Gf7SrYSWdTQrh/Sk3hIT9RreLX0udL9LKg/1V0RsKtN
N+f3qJqmT+qheyd9ZhK0H01qn5+Q5m3CBeK2dpm9kEUhwOu9LLUA0cu8Cu4bw1XeuEmxvqDEXrFJ
Yg/N8d1f83f6/uZgq3RKcaPfZpMT35g83XmQ5Aghr7MDx8ma+NZYY+nhhcIEmT/JNj2RfUT4T20B
45QFusI0CywRkegq9vO3eFkG1BnnZfD3Ua/9OIf/7yb7XhBWiroqBJ2bzDgIp3wVTxEJsOBf9A/F
ZoB2IUyTQ7htH2ATmXPSULuXC4ABYzTBVLgQNRvTV4qw9RbZOkkf7SP9HEpoVvk+cZqNuITL717d
6qGaZrvqvYS+dl6Z6AFVuunDQ/6cBUjblLeMcu+22xtvFMWl2po8Cs9//6BfPsPvdzf768lkQvSx
hETo33NxoinaDRNAvgdrPhNO8NdACHADX6YEIbj6HpN2+yytGD7WdW5seLLbZx+21hOZiCjH6yBa
0tG2AJQ/ikvUUPJx9FP9/SCl77ypcQr68yC/TXm3K127uuMg0VwfJ27nw2Zn5RBtERHPYmyg2EW9
68EVGb+vFPiuPvgXO/nlMH5cYf15GN9mwlS5Tdp6Mh6Gg5USQUnESIeJSFAvCR82upKNMJPd1bTa
dqtmh6C1XymLZhq9S85glY/tLxdP/eW8fF9pXNOoUPtkku9x/niG/wIMYz1oNjPODDX5ElKtzQQW
QN/2upNwIPfEFfFjgyKwAeDpQYUoF4IqlQxShBB/WmRNbKr5gftwypgMIofmzxT5NfXV9rma3x7V
XzbY0k9Ps5F5KWvsgSb697ooEQSpcjb7fH/UZuGscFhcftDXEFzUZCtt3Tms/3IEp7TvVyX8kGT5
97Gl/bRs/vMAvpUjLrpS50rJOZSW6v78OgLZDFT6EPmeIHzUV0cEhB+6BbU/TAAY6iH5OOFDTeWa
Ov473BTavTFIKtagiW0UlovKHC00k7pTpqgALeHleqxfO56IAXE6pt379OViulwgzR/l58YqTgN1
OaCM88HHbmOrTun+/VOKxmQcnH/e6IDeFU0DZDlRmdeAL/77Rm+jNOvuXdruw/owSFMtD9LzNDZe
VWIfmdoAXyU6hoWRmXfbiZdtrLhYDcz8mcDw85Wy7pNeLof8PbxjDygO3WTW5XNTmw6XEUxtTGZn
givVeTjZRtESbHunEZq8loUZ4aCIBu/JTml3ofLcoWnDNK7nnnL5lF411vrCuqNCOZSbIlxK9S68
HMnuJne8lhaXeAcvbGgWBBQjrzPE6VVzedga51mvr/PLW5UfBx1pAxQLaXeB2FvtZGQGzV42tyW1
6CZbXRMscvBPrDTzM6gXEVXiF7lycQ/J82JNJ2ZdEepBjyTzUlcMBIEklXbd0rVN1CmpXG/JBPLx
RiNfpH+u+el9eO8r93JfgEe9da4+MC6Col0l4cMt2qvhmCbZq+s2XTfpMeqWmf4yOb8nt8f6DuWR
I1jwcJiUQC6f68lOlQ/38CFk7auuJXq44bHpt6RX1pOT1C3bdiX2x/ZGcPtDn67v5tbot+llocWz
C5Em0SKS500MMW6mSPOuW97Bm+kzvnray+FDgqRdCUR1LWRbo9xp6qq8z2ioZ9zq+VKt5zqBMLcr
MafTa7rmK8rmhJnKsHKIlpSwKQfV8GCW0yJ5rjI6atu4WIp3lMgvOKw5JWpJjvKRQ+FFJ+LThSAy
iE+XRXqf3XpLVYIzHb4UUdA06zZRtiKYgR+F6fx+BZt5pxMaz3p1qpMP0G3COFDvC7UG5aCtGnPR
bqhFTUAygI4nXhKMLBcvlech5z0jR3HB6+hXf2TR0mHAb00sGScXNcUluFTojYKwo1g0v9L8viwy
ev7Fslan+XnGu3IkDTGbkGrXlTzPhIdzTK8d1hZZN5gFV1G1433OPb+OvJaPtRmyjaAEFVoQhBHZ
JmnmRrvOdCqQs5a5Sp5f8L8hWols7NkIHlkTEA/LN/VLgJ7tTim5GaHkWucq6D8xS2Hl6UmnAfro
4FsKS1vm8mnkB9hoNvlYurhj+EJSMGCEY8IzYRG5SQjzHH4JUWI+f6hfnFpwWGncoXGR6jiS9p0U
Bj4pUDR/Qo+aJH8Yqk6MQQA0A/1E3td0eRfeAoo/8DiG+Nl0oeleJduk9fj1FvzP0HBpv3N+ee6b
LncN6H++DWi47TxOBgcLe2yUZ2G1Ntwi8S6XKb8w5TPmfSBRh7vPIk4gqV+4sulDEi3Hm8KMYbEs
2JwEPhHrY74UTgv5l60D9zW5uuySQZnBNuYI+WgcLbwnfo2fIpaE/kfldUJ7CQde5fKbqWvCwoBP
84URAD02vl7qABbRxCcDMbViSeZiQuMCuMgLnXRMt4rFK0vsNXqE8RDeHd5OQqlBG5ST2W3OmT8c
0HYBVQfLx2tG1IBSh7oz+BJeik+Jc5rN/Di+mUJahwBnvJ3wiTki6GMo53oimwChiKD/nVFz+3Xg
jA7av7w/Z4+XRQ7ABoEXZAhw9jgc/suPGtaNphv1bo1mByjYSLGCne9KHzT+QAWAcWIckMERVw64
QA6TS84kx9lJonEQkPvAvw11dFcy5hhqScFVZ1swXjE+OEI0CtgnPA58dI451n1GClsVRsR49hCV
svRnNH39VPkApMUV4ouPwtsxEPgtOQHMEXAwX1/+QL0F5poyMNPeiUJ2EI3yIRl7uMUZn9wgnBoZ
6BOYevg8jDcIbZwO3lhC8+ZOWDujp6gWjFtOKMktQzYio4mAeevIuJNsz2Rr5cnBcDA+3iqotRia
wRhg8UUVbliTzKWoPQZFg9HBhs/Aec7H1GwreTJe2apxFgBN47kC8Uwjlf1PYZ/VMYJBppR1c0wS
i5AXwBws7IY7xHQHFL30JGC6wDJMx3ODiJ/TyGcwGFM1OiUbUTMXoiQsDqed6SLf52ozMSYnmv4Q
TMerS799pHGNH5D/5qhLYaNcbaOy3hgjoLh5Eb7w1LVXl/0En4CRdX2+wtaaLErcNz03uEWPK4Tr
IWP7tvv3yzNvwF8hbsou4HhsMQSs4NXvxnHIXNTFI1/UuSKTFqdndPms8Ng9Jxiqx9+vIlInLP7k
Sxto0RqVzjaACDLt0XfqCAr5ZeqanCL+VnZEpA6w+shdMBya0T0kFlTmNZjx+UVzl17zes/t4ZVX
ZmtMq7tfyBh4cSBYdT3luzFhAK+3G5VBPKl2/R4e8WiGn9qxR/GP3satN7dds7u+K6/Jcz32Mj0K
Cg32zj1HaLL/PVFmSDEznJdcKG4TpkbELZzjwVYOIQ0OvnvbJkCKimfOFxOfgsg1fuI8UC5QVV/g
GXmZAkQi3oSFAPeCyLM+3sv4GzsSCixArSoPadKFVxC+wW1fyFYLV5ApIVqoPlL4jjqlFrBdFT7R
N2rrel6Oe+P7McIL+cA+ul21h8Tm3g1CK5khbS0OZTAEd/J0LWbox2RJfu2BfUEH3cAFElG+1583
vEzs0TXg4NEz+3z1lVWM8Xb/0Nh7YUu7OEgTQRFS7pfeCA+qtRFZpc3NY/48tmbnIa2e1/MTvQAw
GQ+E0H/w2xWNRQMVnNXThjRm9DnuHAGzGDcqSFTk1qgRcmS3HhEWYuFSfMVAj1HevLuJiIoLFabF
/rWq1gk+P1bEVkQKUO4VhoPygyBjYmkRt6EfRiWAsRllqkirjDCM1gcIkm+ah+r9/NS/sMmn5UJD
HVUZ5YF62y9jKjKh18muIPrCfX25k/FKo32En8suQjOSDovlmCpNMYn2muToqneR/MHB80b7g1Zr
KEOB97lY8Xns2xPpyJtXSBQkq8DVm8Ii9s/kWbDiw6380K+x5tNdgQmhIRav7P6kP5jPXIHUsHDa
0nrZ9h8jGQ0TqxLUbDnvniz6HK6ObtI3hy2CwuoZsDzNL7tCZQE+gyjPxqmQIbTVLqXMUVReOyAM
KH2lDnQgp9FO3mL2IaSZrE343exU+9St8kW+qXcTGiPM9PBn8DkgPDQSj+Yh/7BlxUI5yA9xcoE4
IQE2mnhcBYEpXHOid7x5hmE1j6boNfkcf1dpWMPbXhDGT3Nhn/GGOixdk9KoIaHLXWnwcvlImxoO
Ksb0wVWuweQ6jXBAQBkbPNSE6GURovbVeEnvMs9swq950BLNABrJRnoq3Kek0UkYIPgvPLdBOZUV
EEwL/ToQChXWD3eO4om5j22zJmm0hm7qaVhNKRHCMeL+LOcEdWjxjvBOvfRp55rsAm63p0rHPS2j
ea21flpqiIvq6jPrO6SSuUh6afIQMSMZ4b4ohFWu9iMugcN7rip8zugZFSYcZka4ji0PMbs8u6o2
l6tNB4S7e7sb8xamquYZypgVXpL8EfuM+wGcUjTyCnESlJfgpk57rqbptZ2LSYZA+gH5RBfUA9kl
/oVVZToXYBTpMxXYtMrTnkoXUY9LKfbSCs71UpGD2xgyPBulptXuIs/reJ/iwsRoP1J2K/cm2Kgm
ZXLeeaATHgq3f5x54SiOdx73lFyNghN0BAxx/YIHwiJix1JUl9uPPrJ3C/Jj+0xnkg3lBYKYcweU
NApTx1KaLdXkLXn3HTfkjbSYzb1gE+qVwMjE0Tdxnlj499LJQz4EJWwtWuyJy4+KyyGWuL9Y1I2T
i2J6EatRnm3g/ljAci+3Y8w0Shka2YRmRvAiGP0dhaIjKHemAIKDg+twIFOHgiTfYRCBs2DEUljc
TBaov8Z0SnJXWLCzmx4cWEBMWQ+JgZgWH+rujhI/XpJ4fdWf+sIdjADFksKwvAYKW2r0FBV1Obgh
aPwND14xqcwG+kFWQoRmE+zL0/oL5icXrIHmsRTkBHzosaUIb2Cc7kwwyc4cdCQHx5y+ZOVmhnMp
/c58uyrPqUlRrqsDVK4UtLLaIxCW6RF7WKIzLgH5EnZmh8m6o9JUwtIFIa6szKncLu/apmbLxg5C
eJbTY9EFg4C0bBR41M0ya7fNdU5uVRh7xhiWMx9N34p/aadZ7ys5xoO5xFMuvWWM/RW10IpdKqmw
RGfDhQQ/DlS6dC74wwiiK4kjloR5ywajB67G3A1r3UpP1TPqYJNYPLSd3GgQFGOUFBaCeuhNAwHj
LOQOIcXuI94l/pL1dT2mwcu4AFl91zbvNT4lyNvtbclA0YoFbw85gwSwD4PVC4b9p+pZfzXpO0DR
AUzHdtJ0dUpyNe1Pt1rzOqi/+EWehFiQWxbkgK7rdSJ86B/XHuGVRYzO+EBkvMbvmdEsm7koBCZw
vGRVE1UGAwoSIPgCSr6djcGOu6/Z35dkW4RsmFFf2CUGBxwoKPs6uyaPSsXuEcBIlwiCInUtty6n
+2bsNZdkFlkoFGDj6/IYeiFhqiciXAeqjVbUu/MqiQNdh16hBlSU1SO/D48GMCg7sKmKTsOSWV9C
5wYrh+KQG5X37CwVQm4xlnImIUmSFq8IM6e72ZKIm2ahKOBeVwgQDe46GhTcWqyU4ZwMfo8WcsSQ
ewykGqk4GzRmcJJn+DToD+hQkxScwPRcmWe/AHHQeLjODTIweWAhknQbbQbznQElN4FKnBpYgNA9
l+wjLRn3uC1T8ePyknpcM9kj5p0Si91l6/NTxwOK6KJSgFDkcgmT/KTV+3H6YS8MljCeXa8HArzV
D21OB2G4jHd3Ug0emd33T/WDdQMC9Mj0VHTr52m4vqyMwLj66PvGuOLbY676EWEV8DTFkS4k4acH
U5LC8vSYQgRSE8+EoTMx4rRDp+8i5Gxh02NvBQscBQVhtTg20MTz/BLdBh8ytT8QkK0HrJonLOxE
1k+0nPF98BYy5hNzXM2A7BzeYPvdlEB5HN64S5N4pvLP1uOEFgO+FFY53EfhiDViulMUv6cWZ0u8
+NlLGrZugPQx0zlYRUKb8O93vGd8LlKZebYqYGbYCofe/VDYl2V2aAJ5qrkhzKsJaXwume3Fp7YH
P2/wWGwtrEDNDBUHiwyYH4hMORS2OPmSWZSUaeYScD8q5XaeNLCqKBct0eiz4kAuLx44o8ndZ2Vn
Gq7cudzW404AmPesxspA9ev+is+F1hD+Ku65umdxsy3F04VQaA/yRR+QgB7mNiYHjPtl4smcj35K
E0EEr1FjkvGaZpOHd9yHtvZ2JRO9wQhGMjruSbuPpynhMcLxHgc3Vrbg4i6Lmur7KK5ZMHf15JVr
i3xy0GTi9Nwsf07klbRTJ/MKAOvul+rlD5IxhfqlNrY8iYvRv9UuTUmKw15Tmz3kFPZawOjF0NZ1
u36lKY76kAiiyW/F/u99X94PyZGkSyhHRr3ut56D2KVCFA9ts49FJ8/dSB95qhXs8dxBcwmwMKV2
wBMksa9sG0nAY39/dan/gu6hclgDNyFWRLSSVT5V4WKw6wGXK+1oY7GFxOGGLpza8YSx4NyGX8rq
6vem7T9HT01dVVHr0D75d7V3orQRJfdLs29PFHeRipp05JAfmo66T3fRHIcACHS+xrIE+lxgWz0d
dHsgk5wJS6WAZZOHcQMajr/uRXHaT9gGNOqxJs1u0+hUeYKfrFgavrJsYcHBOpgrwTOIae6f2Ts5
wNYF4cu6QvTOvwFKRfF782P8iF+XRkQXizrpm8CtkaSbIihhvacgWzOt2QbbnE+0jcjd6C7rjeUM
sx5pMy6Tu42iCuc36jc8qpdTe5KYP7AjPbGZpAjN/oeNC/P4zQrH2Q4G/1hRonpFOQXHbUxHif3+
xaWv6vM/wueWRi43/GV2ZkK/uCWpC+ME6I1sRckDv47UtuMJDK4ZMT1bnQEFKm/utCyq4cUVLtCT
Hgyk6l5JDephPbFpPBAfhWXiTFTTFTU17K94LqNoBg32jgAb31p6AiaVnliMwBrkAV3V44MfVKWE
Jpc5FyUVJm0eyzpIPwtaXz6A6hqjlHk66Z1Vvl3pMdZUbDAvsba3uu3fb1b55+uiyyaiZUQKXx2f
P9QdOQ3FbnLVawQTzH7IJMtXdX0+VoA7LHrs7Nr7PY6EjkfZ+/mlfJEe1B3l5jNb6HeEhnXGqoy5
sn4Zt4nogShbBzeQeCwyKNk9/v1oze/9p69RpIm6qo+x10Ti/vtGyeREL5QCgWcFLZ5W+PFMtFru
o/FMQbuT45ljug7uimtQ1AndiJ0nUB3FzYBKwRFa3Advks5UAhClMRwEgBOto8lImnE6yMcSVtsx
x2TQHeYu3WTJbedkcbKW5WwEBnQOSzhQ7+ZrIrJNH5Fjaubg5RReYmocNBanGDUxkiOkK9gPkFQz
7gegWNkN7qs9OiiqXxB/0BwTU0AbV0T7bg+y3Q2ehHOWKFqSryF+kZsT06tgPYiCzW55CdNiB4aM
kLU8DApwl38/uV/N4289J1X74+R+ay7LcpjmkXqp9/fMJuWHkkCDjRQ8tS1CI7i53IvnT56P5Sxc
iPQTgPORdMTY58FO9MIYEcmWsvjM0LljRSYTsrHI/kEbgTfav+MDotAQBjHP8usv87/y0wz657F/
m0GFXOjUQS/wFcAnMqk7s4IfQ9vbzOuxFnylmeOMJmq1pXYFnumYvmaORHqy8QBIQGd/js4CqS9o
fC7mZTx29q2wTLl4uGMAweCd5+TLnzg3BQo9vc3KgrsA9SZIW936+8WQfmgA/utifOtea32r35UW
OW2eEKI8RU1P1gghZAoTROMaAE8I4ph42sJMLTqB2aeBu4Sa95r6xDTa1EcUGuKryqWgFLDKlqyZ
fznCH2eO/w0X89tjvuibHg80w4WYknGm/rJyZHthBzCKRMD36tQQl357anmiPSmLilWe/qyw6GZn
Lljnx2vyyzmTf54dVBECjalNFPObUs0oqqiKiwmzw+ft2L3Ce/1QH5uPghZgPebJgSqbdJbyoL9w
psqH/rV57/Ya5lKLleP9xHOXnCDGKY+Pdf0iPZoPfz9l2s+j9H8HOH6APyZbBWFEF+Er2pfZGIqE
MikiAj63J7TWclvN0QONNd6xIjquBS0PQF72wJWGWkQRBft9yuPBxSKcsH+nRYBT9b2+LppTyH0I
tYyxjfgbifiny4ZSYJLkpTCDg0fAPo46/LUm8fu5ek6fuj1bRDZ9rMvzsRcIBA2TvSV/8KRiE8mW
BqeXfv5l1Jg/j2uUvoapmcZ/LHhxGSdaNww8b3DoqFi4HIRhLVweuMIUKwwyZUbHAwy+nlyXaER+
cN+yhivegTwUVFkIwa3ITbL+KWsj6LqeneSdCnMJceSrSo3Zm3NJ6qWGPxqvLlu5+/jYv/Sne2JT
sOPBBbMMa1scwXmcQIJipodWZXEOOB8Ua97FbDyPsKCYztkeEDrMViG6BczOzVNNb4JdA6kg0M7Z
r1G3kHlE2P3nBfE+egSqKLwe/QIwJixPTuyiOadZb99A+LMWSRGYoZf1BDwToou/jXUYO1m2gqHp
1Oovs6P00+pY06WJpuB/HP//v8edeVOrzpA56ULlNMdud10D6kdO3HDJX270fd8IQoSPxKYYCz7u
e55wr9dde6hfWk4KRmhcaiyFWQf/5gjTf9JumcpolzIQq/8nXrKsTbVQzFEIbQNWXDHYsw1dStJF
YJpQRRvbICQfO92scfHsw8DWA3SM1S53E4et5PbOFsbRES7b5kt9LKdU8gP6POhMMdz6AJCAyAEx
P5ZefbiiKZ6aTvYEDy1I9/DiyE18VLACJauzHTqxs5AcYFHudZbshFkyP+LARbEW7v4+E4g/6FjM
iSyyGGYZI5rfJ89B6y63QUCxVrr0n5qd5DIz3d6Nx3pLRfuXN4NR/31PhiaL91MwNY45AVC6/j0C
2lKWe65Atr/TVIYcIDrdYB85y0x6FZkBsG8JHlbcOiIqftollNPcWp/2gtcUK6FfJWQ4Mi72LcC+
UwM6C1KWSM3fjkJX0H2h92rFZRFPWqJCUDYNZsMv0wCLH4sn7G8InGC7eBNIzVfycKmPUxS0zzlh
IM4Zqx9Sp9jFR8kNTCfLuNvKyGr2M1Sa+SzRqLTPaF1pJcUKV299taWX5xuG02BWoPZX0NhyNV7H
mE8MR2Ark3t1DSkZvPmjIs/SbFrxOiY1Xpiogd7MCmgqzUwpXH6tr4n1cW+Go1G3vNtQjlIyTpmQ
ahqCwfVBA1EIE4mlGZlUpp/UAdiqcz5ryKcBvIm2THVlI4hjXxOISHMbBm3tNoXLd6LSh26Vl/4/
f9hoHj06zKQtHmLNO4tBM7ZAobdqHh/WAAt4tXVkARMn1cfuo/HB/8GGQo9KF4h+NEutrx9nup8A
P5nTcNQ+qlmP5S1zDHORX3yazsIlGMxFd1DHII7RPzChm2rriBKZ3ip3SJ0Mxrr+/318Gt7sn8LU
pb9fIBP90jzoGHFRDyAquXgiMUwULHlUzK7qKzMGbXpFdfg5XW0J2A9/xxFnLt/nH3yHn5qV+0/D
PRbHwLuo8mjxo4ZAXMAfIlvgN2my//MitGYBilWjYIKfowtA8UDbmmYz/0DfwD/6ZOy9d2NcF1VA
j142Lecy83nbc+9qH3SrkyrokQSAITbd/Lzv2JU4kTb2senccrpkNWDfWPUufEHtgzSD5JQSqmtS
ysJ0G2D9njj0bGl9896bM5p2mKKO7IfUhO6tn7WzdU5jg10c3FQ67lQ3+qlRWVK1o89MZsKw4vXE
2Jrc/RtRcu5ancdPhJiZmh8iSiEdp2BftyrKJX1zDrXk1Y3xitL3xX9O2xYQCy+bnPg5LWgZM9o5
oD9+fTaIYUHqw7L7qZ94xgevj1VWgyJPwHaOz4uqB/Q3x7tJ00keaCRLftSiJdEY7N2qmNE9lWSi
MpewqIp4FRaPdTgtk+UEwFgB9MWGHHZRF0rkmXVAOkUSr1pYJXDoSh8ZV46HuYG0Y2nGfIDZwi8A
EIBeUvoT6mP5Ab4VgVZ5gHNXrKEZ4kGey9miTXetuIqwPLS4lw+5DBFq1RBW0bg3k77PPir3oLra
kRfoFZzwnPsxENunc7RGdhbDiBOnBjcesD8xgPcmKIu2WlftIq/md27e23Itt35bB8OrTDqz5EM2
Q+UT0XCUeq/UKnZPGhj2kizBJHeE7NBH5a5PVXsSbxVDeCFHYxYSYclfFBViWZ2aIGXJOvZ7g+BO
8XqUb9tI2RKbwkH3QLE+BgV7bpuwmiIoEZeUU+3ut20Zw3at4rfUBEAFbohheOmeQMtxjGd5a96M
aS7CHgOjS+s8f+TQ/HyHc7+/PPPZuMkgVV0Im01xADM1D1jAX6/xCpFCTDSSVND1Fu0KL8+5R09A
KeNsFQ2UmrmpLFB8oGzOs1mSeiEs2XpRCXtDeehvPgWTWg/Uyarho6GkUecavco1GSV3vODqR9i+
0ZI3z7uQSMcbafXsRx8khlKEb027Ry7tfEAT9czUPjUUiJFAT2yYIyPJ3sPP4RV/Yk83mqFRAbKk
h1+tRI8J3tItair2+F/RI+fMoqBsvb31UwosU4AiRxOcMhtu2+RncOAsZkae8QL/ph05hRTm1wvM
CiwCJmxHzSfULxZqbjLegCHwilQYVi/02/+Pp/taTmRptgD8RETgzS10N0YIEIOQ0A3BlkZ473n6
8xXzx4nQaETTXV2+MldmrmxlPfTvsfAiaQN92v7v/2MH7Nr774v67FUY8mY/JQ4H+fzocJH68q1C
Lj4UfxabL7t3Dp/KOlOsFxEeVt4zNov1uONYSKPmPCFHTtMsUyJLaIT8HFKlRibLTH8oDIus8Bzd
149cvJy/3advdzRu07eZpDlSpvJkya4/NpeX6fYlD+xf1dP3uOzg27LgdPEg5p2VPFnkzCu95C6t
cfYtfZQzc9k4TosiwR659oEb5n3VKKNDC0dY9nbtZA+dK45S3r+P4Dyz+xGgkf3FW0I+KsxsL1Uc
oC92jPJQQgHBD9wEghR9fnNoXJrLTjkQSOd/z3LZMie3tVNuUqdhFt5ViEuzODeLBaezS02TKTOs
aSDQ4Wf6cmobkl+3ZR8xnjETIONlhG/s517PCLiJXTxdglqYN0W2fWlqzp19H36w7guABy9RGvEy
ksaLZIaOuWMRjlvXIVEeMxkiQjpBoVKnAykQA+b0UNuNOLub9fxf2A2FeAbE6iS9eL/QphWZ5Dpr
P8wJAsDuMbcsb4O1Y5aBHnVvMQkzg15kxpjS08ajfWou/d53uAf2lp15f91PDwPdixLX/XFr29/2
d4PKZ24WLfv34Z1WeR+q/48SK5+7wXVyniz7t3bkht0AI2If5crk4C+9eJ5sesfOprfroc3Sx7mE
N1x0j9OmIaahKJfkknT8kOBHFtYok2R8n669DP9V8rkmJP6xNXtqk+pmkkMTRWwHh1Jz25GNsX1r
P6JL89KsJI/2tj9vTBulpJRserp6N9gNTNDZiFxyn3Du+VmNTr30ZC4GcCQdkbEiIvltqtwni5/T
c2hzfHW2Ia7G1QeHrB94qxHHFWowRdcI4OG4s+qdmv+mgkH3nTvJN76mlJlCCp2N0vpqNjo1u10x
EU0Z0X7p4yENpi7zFmZT5eYElQw955MZoZhp9tW166oBdnRR6o/lMcQOKdL1pPBICsjVxDYYcXqs
iJ+HPJihcq5ogiLCrXNmw4Bc+q0UF/3tntTn+HfxI7HSMPW57q96/MMHy/5hsO1MG9tO+Hs3mE71
ZepTM27tYDigdavcSD8oYPWjml7vW9UR1hS65Kf4u/oJy4IXmpEDgE1fdN9Sgh+uPax6WV7NDWV5
xI8GhB8q/YPjlRvLvxq4+EkPU7NQwK0dpse0se+ELTI9XKnwplepmrirn7S5c2h6PcNbT1PsrkM9
pLT0cDcY/6Y+rxNleM11os33Z+NJuqsf7XKj79y7+r4MyKTys5/LlWYlP8ygnwKa3W3r21Qnvflz
a88bYUXMfpb9cguZCbWdt+6CbU2e4Ny+Oe8fmuu+Qg/NcMzlCn8zh0JYqcXf/NrwZRoixYHkUQVg
NZUlz/4nKgobPIy1IA8ohqLqLdPLpboVIfXpJD9Jdc+/ayvm8IP48OfcuU6sQscKbCDUeVB+OwnN
PDUP7dSfzKcKDDaj+0RfnJ0mQlr42FkC836pe29tmpuBYM7nXAT5WYuFJ3xS4nJAzf3BPsbsEALU
ZrXjMF+uneTCssHIXLkJjImbdZJNdw0+pAEFCQTxQUXQyw9wcFgcNlGT88qbasYsE/BFbZdatHJs
St+l1uruWb+J9nYvy4VsgmjVvmjnsU1ao+5PpV43PQLTvYzfN0GMexF30JtprOi14X2CVZHyEXZk
O9I8FKkKgI8w3JXv9WQ1cElNKEDcA7d9e/+6Urt2dkkaL1FgSL/r1NmPGqFPMRVZUcwOVeCOgcrT
Ujn2ebam7GVTKRQgIj+0F1Mj3HWKNQCbjY+4WHI2hLmMcPHC3OkpK/X5SHfs/phu/FZDe/0ti7sw
MmBmc2jfLJJkR9YCxo3h7gfplb2imEjgM7k+YtNxlW/r4HCAy9cVMqAq13vTEw6P+eGWzn/8TXVV
c93fize8cafAqCboPvG35Ga6Ue1MNCCRSrho0RsLt/noOQm/nYr53/Lv7od8pGYSzw99YfEEzKmX
nTyahz+pj/JQ66h5y35GLgoekK1lTHRg6hnZIJw1peio0oFfczMgfPYX0aVRRrPHZBXBY20H+0fN
b0N4JAyAiiv1nGMV39rPoZ37rvzZ2Lf/y7RV0mngNsZJNA9HmXAw3XDTef7euP9Sc6bJC6Uh5XTT
2aK+KnuSHcNBtK3r0dBrJhgu2vWXObHddzTZ7HKD0nSIrj9Kz62Xk0OXyC+NnLPdjvu72Rxr+ID/
dZcapp3hdFDWBnShv3po35+yA3VObY7Y9XGdxrPv5FvCRkue9LJ/FVXLfa4V9GVDNuDpKU8SpTYk
w5OIbjYo2dVOvWtn33kcom2n2FrLM/r5OEbLTYRA25Sw9E38LcIeGxmRZc6rdPaTFUBkVfMIHF7a
cvBOTDyt2u97RtqrVSA99CYTets5DoVgfFGu6rp011uijnWCH+wSCzzfbdNdf1oj5q93Ylftbr9W
ZnT79L1rl0UwcfctvUBW/d28HeN5ZzMwk73GqtKjGqmfzOTFD6V9Z18Km64YWtZikgczg0XPj849
/LnsfzeT2VaV5L/yb8X61XaNg7Cpf9kdmHLRRH1q3X14njhYtIyb87mTHoYG3rhIA+VW0RfyiFq2
n2rk6+V6YqaNbE6bHx7CFrfq2PQEw3rZ5LnJYS0fl2upb6QsYV4euMYxjK7NZNNy1dPROs4L9IT5
iwblODRAWGF3A4nKGwJbLlWdaVMQ6HOuEY+TQtu5vu0sO9v+ss8Yi5lHZ/zbB1TAIUsUIJKpl4uL
n+NEGY/py4YS+mKeja9hGxCRJaVKmwtxZjBuqYH6nNMNtcsOU2pABITdWLIy4T0xXltPvvQyW7W9
LHTyLGzG/4bc39fJZZA/VMthk/QUSZ6W4LAVOwsvkk9Ej8j41c9PhHkkotSTKftqaz104GyaxLNL
LX1u/1tuRhfUtLkEgURPdWx+RKRibG+lzS1+8FHhsa182rIv9xflY4712xZx71z+XJSW6i4ni55z
3eSZjZyYHS4vSflN0rRPPnUdHYqL1ioct2zN+xZntZ6Zsmme4+LX+Xc/XPS0yQa7zDTNphQb46NG
ag/9iW/h2dv5VcsG4TbjiytJz+shwj4y18/D4DhJxyE9NFGubfAM1hAnQOXPoS3hBGe/AV+tH422
RD2p3DIVgGc05+/7iwWhPf+u//9vx4S/X/Xll451o/F1F5kvSH6bKOhnjoqmxHIU13QIh06Mk91J
Hdf9TVih/zZ+a0wpCjPpLGj1dw77qExV8IcfN5eM8PM2bXfdavO4Bw2S+wkDvVOXm6lJ3MGMLUXQ
uErydoPbDLfbbO4UWx93TNSHdWA9LhPI2LIpB3poaHjCESoSUPykR+y8wZ0x/OgPy3By+FErPW8K
k/Puwz1pWQjMy7aVa1NwWT0xLPRnp6YHtZZglXhYcRrg0njVKv7umG8oPtD/Wfy/LWESdlIv3/Pl
pwk5wTKprkdMKXdQkxx1XkyE/Qd3GkLzwAq19f2r8eyMjZVoR3FojV8Z6OsWEOrzjJU6KE9uA3o+
idRLUp/8r5xRNXtZn7w/dOzpUgvFu42gpUZQ5S+sMhJKoVSjXJIkTjGxxJ728dyi8KvoN88Zh7Dx
YXZAl/XcB3W2nvW3BpgltvyDNDGWz7/ddR24pP91x76z+LEXm6XF4aW7r3GejPLRUpgrDnZb3ue0
Ax5eduz5HlAhvxVtaEwARxqcJx/EOpetOd+HZfcUvOmZz/7RRbYY36gFyNjUCzN56yxXdTMtfHOW
BiTMqFub0zcNzGzyWJBRCEtPQSrI9ajB0BNMNEj180tRkNULd9LnUvew5hoUQ2vHVjPXM+eWSsmo
6quAXj3vtJ8RG0FBJkPqmwyls9yrVPVyzRNe6be//12375R/p6H/lOO95kjh3PonOaq9XPC+0onu
M7N1DRGRzGi1mDk6wcR1A/E+JW/0LHJdDw7UJ77LqVkVmdvztJpUuqu2FFFPecjmA1JwZF0iUhhB
TQ+poCYR4Lz1X7eou4v2JBLC7lKXAMFt9zVF7ylohnNUqjb611Pu850aLWwUx8jEDJrJC9+caZBT
9NtxgrHcqf7cm0mcYbWBvy00vRvMPCAC82HXJGapgRerRFDWnVtkIAINhjEnX3EIFRW8TwHrOVRS
FZzAAWgwnn7CGsRn8TzzjIjdav5SaqB2YCxiXh1XTfnicPZ5aRZ/1x2npUlufzJZgAKEK/17B2dM
rh033pppEeJpwfX3XGsuLTLu8c2if0x1bufP1G6U4Y1V5O2dZL7xxfbZEML+KzLmFJNryi0SuA2C
JBC2TmKgc63SnE07Bvq+bqWH0pPhcvfJlzQKY6iDbs3CS6YhQCpgAIg6Clz0ZEANB+NRUvijo+9U
iOX2ff5JnyBPOA+AIwZVN+n3e7Zuc/RxtWqfy2FsnSL2Q6UEDejcUkcWFI2qfJovuUX/PCl8UopX
yaJnqqKxtJWoC7l8MZVYKy4V+3rQm0JdMs37RG9ZXf+0WhILwXrVKiRWCLqmX29bHfgEH2jwcsvx
eL9XgkgDz1ogaTaPTqnuBgKgouPfDPohk+K5H+bScpTLyNTMyjovV9/6aypO6Hk0ln9pClKFzAOY
dOc2Y3UuL5wi051y5pXJZGsrSYkJ0s3p4/d5Ej5foW7Tl/WVeh7+4d7Wz3rLB3NhHKSHTKU+3v8U
Z69zFT0s+uVrKQhyl/G77p5hx3R7qcBEem5ndt3DwC6XSk08aA5f2jS11K4bIh3kOtESEIv5m769
a5IcI1+ZSpjPT4kzXq+FU76Wxli8g03aZm8UrylE3QGCcThXaDdP8Wu7rd8u9cwjyWfruel/bNjy
LbqidcwOdkVxXmmNmcdp4RcEbPTpzEshcXcQQVjB8Mtw2gfwcN8ZXn7ucZc47Fv6Xa59+jkN9p1t
R5oMwt8lsjmUvvlEbWBKtyY31ir22khKgtelqYMicZWspnUZ5QcBu3xPv9/fz8DQL4Gtr5uXcXL4
zdSzvXzEef0XB+Fv+vt2SGZBS0XwX1sKR2dXGU3z0X0kDUxFcp1NbRYh9FqKZ31lBeHBsPg+/YEF
iSrEifp39eeya614sC/rIHGkPatuWlBuORiuUkeO19zmqyxYqxNrnAQqtWBuOoWg0IsYxb/3cEmk
H0vThX1GZLSAvhDCx3Q2+wwmoS9GbxGrwg+9PluJfVHGlBJCVcWvXnOkXr2+bqTz1f3bGWR0bASN
ll0ypC+JHOEUNodYjNTtbcP9W2K3/8ShrtO1S29a7bHrj44DadEjgYQiMjfV4+uhq53nLwaewiJh
GspPbj8FLdnVJOgkVw9pVXMHQCs/gXeyW29bOHV789ZfqU4i+WRruRdLwfm5wGIGE6dfhJy81UMz
2TVngzPudcmgonVn8A0/q+Yi67GUcOtolHtG48tb65uGwNxoNQoWc4EWrwptVJKlDWfeSsUOxLZ1
UpuCGjWlwrrq3BwwYuXGybl/fbyLpRS8uCxGBWdYLjoImx5wujj2AepMP0xshWol/ad0asylIRPA
y6Ng1+SductF5eFOTOqGe2NSGNeJkddJvoV+YJhpZkYlcwLvRdCLhSlWtwz+2nB9Denro2zchSrW
K3GKfWBJuHHo/UBKG5vo0KRovm2SzMvtv/lfpphyc1/PvCAFTsCCrAe1Ql3oanWWoEc+S7UZcz7X
k8uWsP1qhjYKwE4W7Vw33XI8Do6dVSK54XkZ3zgKXWvj0aHx3dkm1O/uvn0mQiXTUb4tvOLekHMl
Vbu8c7dvz0e3ofR188H8EO0d+7+ze3zvZsPCTNI/1UtLPrzBcSb+kFvZ4fd0l/Ag+JjuxvHVXvua
k9G52DiO5m0ZVJ0zZXaeYeE1NazkW9vPyrvMBqgqlLfYRrmtyL54uojOo4UT4lhFWrE+RexAu3st
29wtatdzMz+Yb21a1dTfsc550iqVbAnSiG1qJRFWIjSQd1cx+gv8uo/kRpx95O6Rn/mtfjxFeZT5
6+b20lxfBANFJaLpYDHvXrlOFduMzYt6hUv6FqvXoUDT3vTXuTKr4OMFS19+EWFmPTGLZWqSwPtB
nXR6/o0vzcfVuaNry5lkeubPXitLjiM4Y2/W7zKBYykrxQ6uDhTkmZAlnvvu7fnHZS56OF4LduAp
I8CknHhPZRxuW/5VijSU5Qva30SGkpsgcZ6q11r4XsL1Urt4QXWY6izPsoJFcxxgi1RtKrIb//2C
bGqnUbJPSPUemeBWvRXhLKZgy+OR2wtLtIDZ8Lcrqh++HUNbAomoj57yiBuOOGpT4bpcteui4EFh
J8HlWBNUxT2L4LMNP63KrRgm5fNBfsj+puCsZdLww0E4XA+/5TVSn02phbpsJYo0X21m0ryycLDS
jsQ813KZYNhffu1wW0hqKWuKrITH2vImDtoBFqq0L4YX+Rt5XYV3S7Duhx3VxX0hwnyxtlKfj7jZ
s3dtREshomePDoKyWUO/63FcDWfRGZmarGJ+7sXaxaLUCgGtqZDgltM1poHzu6OC6w2aP4EyYvDE
5n2Vy/FDl4M0WALEPWFAEK779EWwpeNNkI+cFwCGCxcFsrtHASWV4Strk/2PQ4LgdbHkDoHDjMOS
Z9yxkFZb1NK/kHjAaw1Jxx3rerGmr0wLgzx/Pb10D1b6rLltnXJR6UVk+Yzx5dmQXL7BP2yc+fTq
yy5SukJU3x//fuNocDM+gKUNkunmyW6QlX7hGrwUZoeYX4OPOqrMQ0qY8X/XdxXTKr+Vgq7jJigP
/dA5UuL27fpVBk0xX75Kip75AB3uEQlEuTYbTzJuumjU5y38APm/uz+rP5lxmJbb92l84kfgOHy/
vi+Sv+mEGT+RkaMnoerf9dtCFHzj8fL4b9MVPL/4c/5r4Iqsw6lALTGXWRRDig3/WKcbrP7w/Th/
Xf6U/sM04izlaoFIgbtGnm/Uf6UGdHyfFD5mnzj5Z+IUqxq3xzXBbf9n3QeTJOe/jw9pVZYv6jSr
yp/xWvrAqcClvxVoWY548xPuFvMXCvdHpSQQPZxGAh2Fr/4cmvToPzemjFmN6Nldv/L2iGbd+ZcZ
aYjIwNtYvttIlFNcrA1WEZKr6i15NLVik8wExiJMj24vM7BmxrGabH6udZwPl328STY1WGX11N2l
IjLFPL7FPUbu6mYwQIDV4LIgSWkudtrjLsjfakhC9BCJAVMGJ5DlKiIZ+Ep7cTBUXuayVptkGCj4
m5Cs0u/rVlP7dHNWEOUron/wzvHNCI72rcWfVZdZ44wn0dHzeayDboocLpLTsS6v/XXW5PCBe2N6
b2ZvDZwa0zzOe+6zssAEShGSjHCG7LyFHMBtOzFs/FakikImgWrgEpkYnFlMPL85CN2uorqCqwzC
Cd9Kvjk69O7zBvcfFCTYJFwk1XgpJg5tPoja/prfQy2wGZxmbTaTLf8TAVzO6DHTek7qAgPtsOeU
VBZNhzpkVedZkCfRjHarPh4IiFN23XtkayXpVx51HisEgNktWd5f79t4V6rPK9Hi02Wp7LhgCvFP
F944oWhacI0ha5Xqs0LwccrOmmorQog4c+0f8ejvBVI2fZmfdtfbDw42W5lGHJ0MRsXocK1zBbz9
gKMPI64u0mDckgunwHyreO3eCu3bQZKWaqocHKRpmcWJNIcSn22ljtsEuSXPgj1rI3oIwomF4uIh
PqbjSmBbiM/sJn1sErtNcti+TbPd//Ku5FuXH5K2dTtSDl56iuji8/J48dxxy92lWs4lpUZj/5aC
rsoXkU6u0wT6xoH3cZFpJ9Jiln2dogM8LIAdA0J5KsdaHXEF43xW0kKiZVxgIiRwgFvUWZpIkPE5
5qhgebkvItvjb7irkzW4qHY56J8S0tW+wbGG94GF9VORvGmOUl4h2QnTjkH8W3zUg7jYq7zcfviP
KbmC5jGTdLnTTQov27czcpzqQ8aaoFKAnFQGwlngPFcNPj/TqDgJ/mrnGMhdaJsp4EwkHBwO0sD4
XD00M0vjOPT2T+kRO4YhvP38dw2TA4BlCixyPZmJDJpWlQRVn2PJGVlePAdJk4ogHXzbbNHGC69H
eZifSP4U+8Qj6Vbk/WROGqdzv/y3XH7BIlEskuj8fz8lyuQ3R+XOVuA1YTbNScA8hgmTh3CxPFmI
/ps78KqbfVR6Prfdxqd5VOatArKWl6undPYh51792qGpKUWlnsaHfV95Wpx/J9jensX8x8i0w3OY
nGT/blI9eF9IfRosGsyRhUK7+Ndi2mebLmgYaVrtsLJ1bU49pfibU5i8I/t+oY19ZEP3PzXBuX2P
zTm8ZD7uX7ouP0F0QvczFtbl5iz9qeR/od1H6EApWDPNmVvz/lVoI+W4/Vx+2E6p7CYgV3K5k9rW
9bGvUh4bD9mBdgx45jCD0OS0bkOtqEbnPsHcBK6sEyqprtYBnNBJ8NaJzSz9OvsuDqHpYQ6PgEu8
VlufB0uKLerUPObqS/ZGkBdbKUCwHLFHWk8WiEj6n7Bqi5DqLq1VkTYQtpLb7MUale0s3juMNCuU
Ds4xHYZKMqD2j+DdCSFdRUbj/mW7kglCHvJbMyi8RwG3qMLCAPt979jkmBmGxzeeihpt6yiWg0Jz
7nNv0yc2GPO48sIDsvJh++FOaENyeJb/qhUd0ksybbNz9U3btRG/Zwa4jDhXvjnM6Y7LN2INYefA
zW3WOoq6lzJKLyer7vaVJ16Ue628V16z3/ekIDOsnLe11KtIoXEuvvU3RHhUHIvaZVcvw7Yq0c1W
TgT9dT53CpwgKOpCbuyCsnSUyGe1tQ1q3UzbfaIQonhOstf6diOSOtqUQCAhJ7qhE8nwOZcQ3PRg
Xfm0lN8qk0urwhl0H92/S1+Ft3xW4BNApnY8iLutZj8FF+UoEVfBzRBmJkTWOBlhA+HnlF3Gkl/V
jmdOfdHuV5iSkBKRSU0R7wOMKYuOROAZidhkOs3HFd7LDINFr8p+zwFt3QXbeCaa4SIsk0IwVlSF
vot0yrj/XMt+S2E0B/JP4/Zh/CFV5noWpQF6h8TrvL0iy+L1BX/C3dSAbl2j62exXF8tObRiWhbo
IF5qsamv70nqq/wnn4k2ZSHc0ZRx+5DcxLARh7ztkMz5LR3CdX0h04OGzFfyw4ab02V5J+PxlPgn
e3kXblFa14X8ZGWM6xbqezFb61jFzrma/H2ZdXz6lV69MI5L416gSF+x2EvnGAIuplPZ1mrechQC
oJuYLYb7QzTDlexLLlTjeHeN9GYlL7dZ4qFsBRQEb6jNNnU0/cLEMtdoO4vucjby2rrS+ITaA8I4
UCR6uYJheh0tZMAsQfSICSKwo30YUhdKh2Q9i8+MvcxrR+HJsfK22WheiO8gHNppIa6gXDnGl3V0
D6ipulpsdIfX7SzecFiWgy04i70JVls9P15Ya/CMHGNlnthIDuHHbTdwqXz2j64oNTXy8boS6R65
mDrgnYjML4wlYTrBAEWjS9+4qS+f+TY8rpJ7nhQiPtg+pN+4xzrDnXpLRns9UaxUs3mCi6kq8k08
SJQykGWZcKu97bS+OiZKGaNF2FaxbKTWTu74uu0qTqEqId1m/luKQP3wr8KeKIryK9vYhLLH12n9
pBflUL3yd42vYFA1x3ZyiBYwvbfHr1t3m/q/q7pM7Mf40ByDH0J7wk+ZUdAAHSLPHO3LhXiGnmIW
u1iQhUs1ZAw3j1m9WO1E/GGmBNGwkWkGlF8YGc4bZgFQYW7kTknEfeujv908ZssVMieTjUltYNZk
t76aKNnwHNvXVGu3am2PzUO54Gz+vEgtiZClXEubbD/Cve4sAukm+pSB8FOrdSvdsH53dHJ7/82t
WjlB0Xwz2OILCcYA9BmHJ/PHnpuduZmo3N336cb8p6z+5rgvyCzL5lTw/GnV2jziDXjU4l4lWyDp
/ti8Yn2fPKR7wCwftLtZvOWvKr/69NwqXc+1A7OO7k+1psV+mKfjV0H3lwJRqX5KNyEku3End31f
jTuZB9AyxCsVrHdslPP+FYmx9FoS8UrNwgzNUHF4u+x651TLYBZK9+iUGxzb2/uHPnJxzuwwrRtV
62SGoOVzm2vL4b7PDQ35HvOtvUb+WALTJsyosVDv7DmskszyY3NM0oC+7ct0+a7Ae/7vx2hUixk0
avXOO96pak88cjXu7Kq1S/y+bbY6t3jWOEzQ6MT1UecajWTWlH3jnggcvUi7hg9VTq0AJCnD2ukc
BZgUWqPO6NjeN2/xR0dZm+pohCSzuhyk6qvO6OMe1cCgbehHffKxEba9HeBq6GGEiovVa1TrtONF
BzIZj7uZWv6TQaM6QUtTGwEUo3ZbBRdK20wKrUetXVbdY7vQqtTnA3qvUlcdZ1N1ApPzzL65q348
4g9MGMD+HobjDroiITOjkXkepd6wZlVb4+qpQ+uOyrpgV+206p1RrVqr+789+dCYjxa2ryqVs/Yx
ape/MYnWAs+wiR236t51iy2WeFdt1Vu76siDo06n2plc4pOv3sWeVeuH6qJ6bh8Y5aqxEgUNRuPq
x7ld8gREun9u52rvj7gzkXLP/e/td0ulWmlZkK1Z4x6FJqejyYdwSf2k1BjaUfV1ptZaVNteko46
rY62qwcRKvrTQQlQa9UztdqH8WxP4uqkU1Nwq7Oo9lrrqBW/f4yrHrjFh+poUa2eau1LvZ6tTmqt
0Xunk9dPmVpHocqvdQ4e7/htQN/L1f2A/xsnfIFUDHe/5YS/RLWtkG10bV+bNn+M4bt+C4ijYlv3
pge1urTUVbhrjfRRHa2/O+/tUy3utPQ1Fh2J2vF33cSxZBor1OY4d2Q0xw2zlDme2pyKtoWGBM5Z
PBwAmur2nFSKcenWu53q+XJnPf44ZNvF9Otj8V525uXalUOjUHoXcJfZNxGSPLaDGTeNXL+Q+UAX
sVom5cLb+DQ85l8v2Y9jobXYvq8zk9zyv9kpWp1f95n3hXDbHaeDEtXheP59VGzu5tHuwtqDhfO7
kBKDlXk/LV7y09GSm9UpKuaa2cyputlOchvUFVTEfQUQTAa+MgtST+Z5gtrhhnGvVJ1KW/wt6Bt6
jhxmUIZIFkD48pXaBT7E0FV8N1695haMD/mUMI67naokZyyWSnaQfIUAsuN5euDVCu3MQGJ20leQ
EQpLmFWxlxXMsjqWbE4vOUytt79TJH7XZTeNHEAgvOjL3aSQ/twte/fxaNndrt9ms9a7RAYeT/+H
42xxI6hVixmSYQ3fDWqfvCyQsMCA8otgrKUria/CR7IiuAtm1/X9YdZArLPDTgRgYKR+V/gucoMS
5qmaKLAblI6YCgEynQCHZG9IiLQZ1jYqiFv1UazlAazgrnEUeERwYIJW8zhDGqe/bJyIO/+gRdO3
3pGHYsrxBg4UPoTLZwrMC3U+gBvBh+XACYHopszDq5KoCa6zZbE+lfhD1gug1yMao8051kTLhvth
4HkcDQQoufkQWnmPa/rjNG2qVHgVPKcce5WCsSFpgVIPy0DO5aF59/DXd3ncPbaVI/q5UJ/HFt4W
Z9PSRETpTO1O7pYyXLYaBLfYrD7O6h6ob+M9AtE/HvC8LlvvA419TprVj9XXidGIlcpuIEUr0wCa
DF2eqmn6FsyzbS49ZhcEawYaBv/rUzVS9jI5Ee9fV6/nD2RsCsoDTcGKaGj8SAPw7G0P6Wrv0P/j
S6J5S0E5GDUwTICNizVTQvv3aHtMCShTQCTwgmnzsVGeJ1OctzZfZQELsYCOA7eSdu4kadJghDke
C/wvTBmxh43f4153XRe6+XEO5bpuEilXGs4NxArZjAmhY9goThLCh1RPblOgF/tbX4f+FXUKaBpH
+IzKeAg5Au4Q6XAVCF1vGhooEyUszGnTR93iB/nZnxwGXqA9iFxa4SeLxWrVKRkrIWACOFArXBHP
4g+rFYSLmdUqvYxmT1KcNbAIBeejjWCqgh0HxxS6V9AV/3vr3OPI2MfJ7Yb2l2BdreySHbMPytax
3MnxHFx3+sC4h7wRz96GclR+vV27pVvjeqwL9Fs3kG/dYcTzGMVe65Rtjo3+PMbefVmguU9uIMVT
Mgda0JpwzM06p5I50MmO6xnI1Dp5sM4DWSanU4I77DqP8sII2NKomSAf4ESmsUQexKGeUUV8E78j
zgUjPADnHxtwqRzJdjpLMwVHO95vXOYxS4rao3gyetFiV1JZR4sAp9g4GAw44gbekPU8LnMXPUZH
fgsie6LbLdyFSLLIN3KdrFZNG39ZwhB+7wQVkBoh0llbqeGMqwiZoONwlFHqaPlMsjZXFt8KbpW9
MSM7oIAyzU2RKVFiyN4WyPSI95T0R7Lrq829XZKdggMp5xuuIdt6USj/6LirrnGVBqr0eDna/iCK
PDGIwttn7VKxcwNbf6V6pWaqne6f5e9BQDifdaiVJMA5SkoBAxywPgvFz9nkwU+SO32QB0idx/aK
XHKbFHgWF5PFtn4qJtk18kTPSN1I2MR5cSAj717m/G2Gu1MyBqUJmyxyt3/SXDLZl19yw/wpfkwu
t0iwTDW1bOo5se3zMWqt0J5cUdLMR1qmJ4ktPIilRC/lKaiN9As8t5VpkTQWnvCdCC1Gd7rS8U1G
juV+5AFDU/k9Mr5DLPhfk9qOyU12pvfFC62ERHsa3ob5bHXFUL9qzOAL7i0D3WMZlm9ckPjCjB7D
MvWQtzc1IN1Q9iHXKlJUa731YNPXwGs7Ln9WWlkMc6QWwvulaNMic+Ac5YSFaJ5xR7gLogfOSK3N
kBqYOVgzhMz0tE6nm3JifsS0DYJ98RB5eZGd/RE4UOXophHkbu9tX6xPsdMZ+6emhLQjfJ+oZGRU
ToHieBiZ6coQmaeysFOLAi7ohKrgK/crVNF+8rOQYvPfz630kkrRwqID8yxFDizHb5KvItdcTLQ8
2mk9fLKII0RBvI8ABc5tn/MeLWMuOyr/B/2tytpEGTE78ex455iVgd5KCYZk0owFLpUjLKsoFjX+
5zqgGka5aiakpx13qeOLyWay5+MPSC3EihmPu1qlkeVnlyjmwauXd0lQ+8LPvhCPK+9HznSbeobC
qreC7he+yufatDWV1mUpnBADuo6u200Qr5yzUdB/Si++S9O71fkUX+mFmFmMzDqMgvrrBt3plWYE
ZWlhy6DB86zhtOMG+qYO0/2csGbRaPb8WhGepFG6VZdodmHXy4giWyUpvucClLPhgdQVrsivuzM/
xZcUNtBQnIrTHz3oWzV4UHG59vISF1f9/Oi3JnilmqG8ra1qf7aRruTPMiz8ar12W3g5wAKQDiLD
n1PIAxAn3TUMSF51p17R5kCaywNfhz27Tae62VdeqmvojP5W4OE5wp416JpjdTwsjdsiPnF8+i1/
lj9RJfL9tT3J0gpNiLd82wAh66D+7tKNPe+ma9CAlaRe4++N9fpye58TkKGE35shohmW9+kAHEIL
on4/b9fITR8TLbNR+WvX3sEV4C982gCatXHtD+c8DvipV/f5417s6/Ul7y1xJhle5Ia4SmIkSoZk
OCpmmRmgyqNbXiXmiMYuzn29TWV85OYvAJKdhiGGSjfH41e8l7ZBeASEw7YH8zhhq+Cgd4r90IJw
+/xT763dUErqlbpK1XentU0jdfGyqd92Peqte3b08Sfc4C0Z80DtOJDaLPeBkYI/9+92cKRf4tQK
MA30Z6EizAmAHrTOPBPQ2MjfE0iFhPGA22JAG7TlcGqnP70AWHQVmmS7gsrStLgycZZUbw6UKVTu
NRCKRp44VlJM2EqkM0Qr40Hz395qP+jsYc+FJK2DMnX9QrvPrhLvBNNoketXXvOiAAADnNGo9vIC
ZCM/myfawomCWl7Ox4rPftpbDSb06vQLHlxw9SvRDlFDtkhUH+vAWbdvZOVfYuxp5hu3IRes+vhP
rp5uFnPVXP9RnzY3QwCSsUg9EHyBjwNSBdZyCsl/blVYM1YRVeVabo7SSTZJtVYxU1btXitUgofU
DKzuiNf5JlcpEv89fcTpkjFNSmgSUsyctbQz7m09/JlgjdPWbxWXsFIEyBNkWlfqel8XBliOcxmM
EeZKQRJHw7f9UNXx8CYf/dZFKqzf0qCDQ2AnqTwafrcDUKHzzQkBr+Cc0IMx0ExmPmAh2A1YVfw2
CHkBg6+X4Gfise3A+Tvr56TSws5kEFIhv60f0C1I7lAIoKFDZAfpOyRgu9Wud1w/0bjCtlOeTgxH
adkqpxKUJ35U+x82AjTRlkpr38x/3hOzZNMn/kYSD2O+gnu/VV5RaRf/LHTZsxkosiEqcKmzsOFX
GKH6LvjCCRAoBJROw6GcKgQOBNiCM0NtzO1D0xL9vkbzXPu8Sor5OCsTng3ukGgPRLbMoewkKvmK
+yMAlTOIlZmnfcJi9MUhOSwbq0KiD7wgLIh7+NHu6xNK49xWqVun8EtT22VVUpie8ii00cd/FfPR
wjRkoCej4Q0gQiWpkvBoY2dAAIWuW56LDSAzTC1bV0j0Cen8hZM9xKUeY5ME3qprAbJeCL3VJv0R
1oFpUmqojq6aDv5dM8qwU/Xze6+6z75zowUYZvPqT/75RE5Op+dF80Q/+NY9StAtQOj9uV7u6pJb
pn75DRslLO2JMwOCD0KWznWgPNzexNBKRWi6V5ok2VIjXWqAqS/ed64tz/iJI2vURAug9Bhs2vQC
jN1mEcgafK2EgHtP69BxiHj2W8VOi2YOGLeC2Qsj8AriJvnp/2g6syZVlSUK/yIjcERemQcRFcXh
xXBkcEJAQH/9+ap3nLgdffvs7rYFqrIy11q5kiW/EY5ojDYsbF6elwFvZwVQmr9l+0lbLlqvH5Ni
zRh8ENw0wwTLxgcbJqDoWryLfelmCL76WoZejJhS2LUoeu3uFx/VBZ+fbDbZhkGAzmhZdhE0xmeD
JzMvtw9vTs1QLwpm435NDgWn429WIn/E7wd0RqEhmfiM7QF+6/pdCftAZwlzIWBLBKDfdPV6j7+z
Cd2BhW0l/pl/SGQ9hWT5am/sA/8+XiAkIN00SmKujdlc6ZYdc88fvlMkmp/KuhEL4VYeDssQY+Qw
nnQOHYhGre+SmkY4e2eorDmJaUIhi0dEivoaXBhpM4UAkB+C+Z7IZG9LmAKxhHEgoSyYkSzwoyR0
gNbsNKiOkg6hBgGhxviVlzquXCIkH33UYLw04Yt1zAeBEtMo9jmIKj/0pJABb6EEiFiDnFMcSRxq
/z5EzIMdFtm8CrQt/iCvzF/gM2sCWunEX4UYIVMjLsJFiASf/JiPx8fl1OVa+OALXlDkKK3H65DC
cXXA1lJKHq+Qb6R6TSmGxdPf2Hf+Dn+z5GagtO5ZqTTgmhGwIMAzCfJ3znoywy8zVwSqzU680wgH
CEQ86Lkg790rQaiKCGD89LO/JDTLmcNb5ws+cyzK1pDCBU0t+Bq1GA8JKpcoB2RO0kzqhMsWQ4rp
6+Dmd6hWVdBm6KeENDcR9y8vzZKsirToS8bEDmVnn/tXviKD4gNQfXgd4paH2FHMq69lTwD06k+y
O/m0KzkNfZNMdYDnKkSWTiqP1X994Fe5d6Sn3Jrn9P6ZDK95qsnX9Mx3+P3qZ/CZv8b3OQVI8Vke
72UP0mTzi7iVVDESHP9IZWwr2jm612hAhoD8S5/5giSaypIXe97OClLAKS49ITXy0/vZmKdgh1JF
f3kxYte7jdulMLrcMk8Jgb491FxJrxef84AUsJhgOR0PtRJvCvxtK7VeFXAIN+E3DNaUD7C6BsJj
vCuGjcJ2O+vQLcoAa/23LTqMslMmvekv+Bgvut6HXgGAhvcyMrqO1v+zsvl5tcckxh42JVrFrz1b
szdvaOWj+2zIcTb9uiO/gjPFj3qtzB5mZjTe3igabFTVEkHP4rtILBxP8aXjz+PN3s04odS2xugY
AYA6WIzr8+3pyOeumE7ivxGKw8U+yVe09PibffHMMO4ZxwY8/3aETQWqCex2UCByX1bvrtbKhnCO
LcBF1PeRuWH9vf3NrYF4qSHtc7wV9FZd7grjkgB3KPasV6HittR29fT6vmKUdic5wsU6UfeXNGIo
FSG0smR0tQHuwEH5VZvYb/h8/XDOkMEE4x1+mDS2DcfWLaIjjN4p2NefnSwZig5jqhMUGHzWMR4M
bkU0MpWtm9OZy3PsK9Eo0H+RnWmroH3yRgHq0F5R0QFCef81XzQxUwyx+qEXKQ2D0Y6GEkfSdJ79
Z/llKh3IAaSv2Y2N7ul1kE+dIFv2rhX65JZoL9LxIb8LLxtwCzafKJshszF/OFr2QHOn5R40SL9F
mdYyJq/Go6FPf4Bnvmndpct7zSgMHYccA39uZcagycxHg339bbD+0B6XO34KA7dnzcHApNQEbo2D
zO+rH+6PIcTHg/lz0mguYbNjIY4NsH27WyM0ZwglLgxVZ8J1N5TuHN9a9zQgnC5p56UvZXS9TT/S
sTYGJmM5qynbhMzbqS2Gx07TGU0hCHWNMJnf/cTKN++HeoU6iJoJhdYuc7FDfTMXE3nzPLPuFrOB
1f6ZQhAC2Hk6nqKPjZchnzDFwKzcjKPnpIKeJbG3fubXetnJJWJG06I60yzCfA+352aUJyeGL3Ri
LvinD71yjjyWHJal+1qPkXZCbnPyMU1l2sUObZuvxJuAn1t/NOwtoz6zH8frpzZeNJ5kH+gF0iS1
d3yiZgxjvfs7MHC9nkv8Gx7z/CYyDa7780cUJjYTP7sG6EdO3/jfsOfal9YwR0w2UpsJEBYQxjKe
lQ5m+aimUU77Y9LrEc9B+9hx2DAPBfe9wuro44Uy69mJ25mx82cvG0+noPESq+OxubSv9wjDWwB1
ieG9JpmVO7T2AaWmiThxAVbnPedflQ6DRaxjtjD5o13qKdDuStHxhUMjSJ+LCRLIWxqfeHsyg5nv
Bkh2oVXT1uqvMMmYgNqVQe7GG1BKYOWbmbnvgc3b8BXn6zGMpLcGmOXmDI6xXpgMC8B9w+84qKGB
wnTqJKve5PqVIMX88BuDxGU4KeNrDYOeVYt7nc2R/UwUmjvVPe35PXeoztsVTMV0z3FnPS2ynEm8
uKNM8EesBtEx3hiMKsApmX0znqMHVw+3WWZLKE/8p5+xhIcaPaM+eWwAjc4ongTjJFoBN0/Yssvb
bC2wc+aNuYyMVhuHM4HpfGHPhEPTYhNgQ09UoELWssnrsPaYB8YeuNY+eiEV1DvAMtcknTBTxqhC
Cdmtn7mp2WUKDtPrgwGPHBmvyFsPhQXzgdaUYdkM9HZ+sztGmrnfMFfcYe4zwHKFaIbthkJ0QCem
mTbkkoX22eZw1RhBAcvRUpNOIHUqeiVCUkCyMLKm+1UUJ4kez7IFxThnNhUzcvjNZ9YzByd2JPTY
bnjTx8cCEFvwByrnCpSJYGapX7VHqOjKZLybA62xdpDigGG2qrSOg73RDYi787eJ3RT3gFhRqIQn
u7XaVf+P2ri7IKlvMwX4XnWYuYlIyPgs0/NzUZH22OTIRsen3qIUatY5axTZHk+Ik8bMHJ6o07Gj
Vc8kzYxus/cSwG/zdsoluJuHl73/tsdGHGJZfGLmlsHjRzTLWk2m5AgMFDR6ZqnL/m0CBK6izwro
stAe5tfL3FigDUMX7ZwwtlcJ+ssvxDJ9jNqHWabdFa71rxAOgxFS8KbsCevD+VCzDK63w226d2le
EeOeJ3Q3EfHxArgv6bM9M73sMrBvJt0c0+Ec6n3xcdIT8wH1vda48y/LoOc9Ldbx8mmleNgTBpjW
aBDjRr6Eb8M81SsfFaguIdXBxVjrbqoJr3tFOKn97CzYO9L2smmuBNzZcKY4qf4wO6CD9J+s2Ont
BYYle6t9BgvQc+CVBvZgtXp3NCwGuYaHIQWiv4K18Di/9FfQWxfaBJJIp3HRSMx7iAh8uH5bqf+4
DLbyaqQPobLLCXjwd1n7ePfShuFV/qHvop814W9UAMY5WJHTRq8zvUju8yJv5XP//F0ott0d0KSm
PtjXDLgASbXfxClNcmRfmQuCvU/iQ2MErUuspG/4XBSLrmb9MF5odmQv9uetImnH2qslbngKTKaP
ZahwnkyYOMV8OHwrcamvGJ4+NGi0uXavP83pHCGnZrk9mslUK6NQNjqLhzU687N+f9HO+5ZsWfUx
9WE5NJwRxPoRZNhQm1Q2crOn3QsoR3onIS4AN3suYBne29esj+Gh2til/RSQmOz3d2BgHPkRpAZs
tYs44Er7W0QhOd8H5HuvGbVKePuoew8z+QP55MCEIegaCtUwf4ANEFXcOObMjGwGTusU6/PfnBpm
Suoq0XRkVLt0w1QZNJpbWIfCLXZDbXzipDjLRt+tLSYu0KK1eQK/3U5cRHNmffO3WkOORuZ4w2YD
BLxPaeawoS0dhBeLzCvDFns1tXuto/GJ5TAw68ULxbP3nvX0SoxvrS8pXTc02AJXILIZmL9de8O1
/BU2EvJqMZILlvPpl+uP/Zn1rwNThgy16kPttxeeKHdqRDMGeKRK5rZuJkON+AhxbDwXY5utV60+
ODvZQxg8XGLAyPjeAz93LfOaoAlum58/Qm/PATP8AOHRtIBCWb1JehfBjWjSgF7aNbUJ63jD6LBz
7Wwb/HTmTOK0i+nz8Jz+opeeGdkOX97GVpyKIA8s0v6xDQkEE3ZD0e89S/fOGN1kyKt3lL719LLr
IBTlugxQKJx9vYKOmadg8YpdhyYR3gJayRDWlbSrL6OmtoZw+bTZ8f7QFP6NCIAbVBqbH8xoHESv
yGwRWBGc0rYljXOp8QlusZ7n2vBO0602rq0x/Dda93uQ3736u2wvZBCEfwjJAmpxNWyR1WlME4Ju
r/A819pWDcV8DXhpzmVE+vPBH9Uq2GhmseQ6O6976XOnMjPfcUAPeXfoPS+vmO3KJCN4GBs/41cI
S8sJ0xwTtAEMDyNpRys5i9fZhJMUwBIn8junvwIbcydNoZqkVINWQZHgNSbJHSiqoN40nmINH3Wm
VIpT9PVae2BZdVXW6Mh7Y7YNA04bAGwlY2uDGM9rjJlbZhZpLF4nXRpf/W6P0OzQstMSGregTQar
ccf/IMTtSmOHAcA4I5OENqx8RsAJflxY5wPTjrx6zvHWIBWfxKff7mW+A5jmhzn2WFkPtDIht4FR
awv5Sn13t9kFvA7jJAnB2viIDICDv70MNZRIyzZC+WFXPq/N1Z8fZxjAYsFgoY5WMvcH/SsEMmS3
wlysSs0vZHsvU47qA6QYFBvU44BWd2aasCJoUl59Zp/ZwOYAoL1SbJC4x6gVnNxmoCHIK5sNCACi
znFATSx0UARrmj1anWodoYedc4fyQ+lwxzRlXkSU6CC/aPAo0QEIBLnEIR/BchKM0k3/wFWC2kzb
KYPqfv5gPbCRk5yeC8L0AgOeC2fGgZ1HpYk6weQokiYdF1nbDNbFLazW71iJrXA9kv67PAIGhVEI
OpKak+WMCdZ30tNkjiQiLJ3EFudetYIonHCNR5h9KvIZFHnuj6eSXQYDE19Mo5whffVyMnlSRaMg
z0C3n7vDMho5ezv16bnLqZhoSN7cnP6XzBMoAO3PMgZwriIJP585lfML05HovkBohwyNwxwC6OO0
qK0gSWjgZ9HALtqv5e0siT8rqms8cg/ww2JN0r0JlqN/lsX8bndcbiTHG0t2ZObEK4lLwTVW0AiP
2dssw6cgBOsI/H5wuh84PCMonj+EkgC/38BUVofvpAn7UYW90oP2OK0+gD3EM5YCKOpLhWPl9ibq
HF7tsCE/ARqifZC0rUwU3E0NJEqQXrCEYJ8Qpz+05WP9CxWdGNMfI+gBp0BwlqDE78nA/KKE4kWA
usAzePNkoNR2cFH6wDpTum1fzs9VDvDtKgw4I9RQotjK5TuBmOH2ACU1E9J6bbCL9VDSiwM3uuMy
MMjfL2R8nvforCDca6o1rR/xpkdWJARW1QFdk06rHCkROZ+FenJbL6D/KuO7jSflBrHxYGwBjIIc
c6YALYPBg1B1MgfQSLBlf7JOHulowzXBJ0AtCtwXBAsmZ6wjUWI1w5oJ3tOC/0i/IXzD6ASiCaCb
D4F1TEiODkAqwLlQTjIV2AJeG799GAoBH+HmNaTdW8x9QGaKrFJIHf/+ESiNnwHmAosDn+O7sEX8
i6BaAaMoR9hvlEhINP8Aw7GYccRpEZ+JeGB279IGhIZRJPphWD6gk4kbumlKG3aJjTquNlwM3HK1
n3JhvA1eFmUq32KeDGnukNpDX5NP2Ie7pixpZ50D+HOB1dPKI3BkLg0uA/ksCPm/lwKcAx4XQDpN
x1gcQIJghkjVkhg1947sD9MBdLiQqBjZIN8bmQjceHpfsmnoM8ah/kwWvxirKujc27mcKdFndhNm
7YQNwC0gw/Oe/JlXnPYmMe9KjGsoppyhU5qWwEi3TyabTruHD+y6EevyrLo7NFZ7IGbacwrZ4lNU
qoMAvd811SV7KrucyZOPKSMUhBMsya/ZF/p30huiMnyibLiSDtkdax1bjwkAIKk9KlMgV6gaCHF8
fXAJuAqG8Uz1VR1ki++zB+DXwAL7AvLjGpGNfJyfTyxtaA3TBgxO1VjdQjvwwmlJQ5mFpnKKYJ8w
AWnF696nAjc/cIiw0J7T4aF/AGj78KAL4EkHMLxSHw44h6jQ0BPnB7412rDCBLvrsGSRaoD1sobr
Kcgqt6tnMtxSqLg4oB+CLYMh5U7/kNuDOYBEgt7iSYrihb47WmfE2kPj+DjHZ+XKNVGbqvsT7xjS
lygk2HuuON3yQARaqbbc4AWaNrQMuEzQgqWjW5kB7N62PYrMRi8WZG/TwxADUhp8TJDTwaS/krDc
t3GReCxP+LTPbqfHlvvVv3J3uPTRqdwHfJktqAJZJajPpmSN3BKOcQEku885Q+/KINuNzPjMhuCK
70MObL2aU0opKA4gHzWS2fypE1iZQclndDKkCAhgeKOobjhhz+h8GKbnvD5i95PWccMmBM7v8mvv
jdEqJYYChgBs/qG1yHq4CMXtcnni1nYholRuGMizYmGCByospEacAUAGhUhnOUHpwPmpChT5IVZw
ZeRi+PXnQmSTtJWB5hMJa//VF6Mb+OMgCcctU35lenE56Um6yDJv9NJiKg2K5GRTxpA1AztpiVzq
iiy3Z6PXSkdWcZk+GF3ealvyBpGRHPuIxhBihWjMkHrlQuQoUSKw63Ta2C5jk98GRc30MthXxklg
QS0sBfX8TX+67x5d8V1mjuPNon3XeDNcBh7f/9ooun6rMWc2cxqszIH1ErRFx5Wj9K3vjwmtol2V
lVvF2mG8JvUQQjqrtvg/+mPo3J8yZKU39W9XoKxhCJDXexhMB5Dc27o99TCjbxyh+rd/Fx46P0/z
HHmjgDt6OP9TMdQRJMtrgtCQjqstiSbLoVqMT2Nb0bthx2NG00FCtcCdRrix4k51tiRERa1LN05Y
2SIHFC5euFNThedRHrFz4xnDf5rZbXJf04e7e09pTqoCHC4KelO/U5rNEKTWrH8CkB4vfk4SJEd+
BVKD9Qf3BUP/WBZavevZ1Ch7D9mVI+QQ9nvJWEXs1OgtcdjBPx/HbUdutfRU31kY1Fcka0cwqv2U
bD4WG8dsPoQaoTzXe5MyfIXv7TeclIA5GolesWgPIs8jsT93aJmmGwBsZ8Gje/A79Mvg+KuO12nw
4wkOI+QPVKVMBB+rY/s5BUqbEA1kF2kYavvF8IAy8HYi5QX+H0ZN8HurkleW8HBMLNcUgBCxK0ub
CDcEVKT3bCspTgPJg8Pi8n2up68zT4WH0Y/aaTXPSchR2bjdVW/NOEqE1WCrxUIMQybJr1ObkYG9
CTMJzsPDfs3jK8P+ZXgpdp8gPeXz/fG32q/7K/hFOepH7Mbws+TsS9kq2ZwpvNPOttjli9uMwJWe
2bCJ/Tuwoxhu6haH8UZscM61JRGLGHafxlsU3QTTJzuNtQACwZJKBgywhCRSURt3ECaD5PLfo2lj
Z7smLCdPkXoQsUA235PUz4JnUAVjFzNSwBVhlfZY9Rd3so11faQjerDdY0twP8rU72OnxqGjdbA5
s9M5PdWtTemGuWRp/ZzUhmc+MqTC+QYlxaU4zhJPXj2vJNYcLfugvRZktvGWW9pGCQ8LqmVDZ+uk
Q/LYGqRJ6bmNFLeZtIxqPozNipwVF4UJMNTkbcYhT8WO/+AkVqP1dYrpz0APYQPlsp4eTusiqbCC
/Txzfpsb74dhmHoXK5Sv0TcV+jBj92ENHAwirD1GHI11s/s4N/bNDo7fT5hqanoUItl1b0vBKGSB
HAbB6/Q+jUP0NmQwj9tEEIc8MEU0KLExcroNNW4o9QOKEYbN4lW1IcpDaQGEnkhZOMvIjPh9EhMk
LpyC6I4EdrA/fZbt9Hd4zOor1CP3DKiCyBvP8ghWEv75fuA05A9yhhKL0TagF0BOg00OWfwXFzk9
x1Xqj9hHswMbGZ8pscUvkFuDErOQcd+iyseIDBkdpn6LJ03mtLbSjQPshjAIU7uachjQhOKMnXaQ
Iw4nVmi9iE/oWJGV8hpIrLqQnoJ090hs4qeQLXIeELR4PR4nuBtyVDqpSByivpvOXksO6uKC3pUK
7rWErXstRedOKhhEkj8hD+Jvc++uXPINTSt5Um0RVtBs3Rf0ssHn/BDBYEXksToYAMwZijQFgzgE
nlQpGEDSgox9t9AaCfEfCQQ3ii/IQoqot+m6aIxgQrn1/OUy/BxfYrar+gAstnExSeknoHv9ytvm
2rt+yvC7gEeQbqsFMWOvs1pcaXVzf9hVl7htvywEPPPMLGbdycOWvdgrMbaF5IKzUk7veW33nFHY
2RVXUhrl6cGIk5STH98PFJphHt1KoZyAmy4rt/u/JIMkixqB/dy/cuZym7kOOE9uMzt/yBeQn8w9
4mQByqVII7zAFe9kjiJMWtafzSDc41KEOuRBXvezRpPhtKTsxro8GJxL/+bGUL6bejaOsm2XwAIn
FCCE20kbGOGc5IsPBIx/pDqqC+QYKHyoxBplRWoILc89YeGinyPPE0kctxQgDikUyBr/jlkt/T7o
gmlhiLUu+nYiXnGRjtxr6EqBvnOQrRuPcxJ0SvqbMw9Dw0DS+07U/jQLUNcfb6jfjzcE+JUYy8ux
CGUmn2EfR+QNjcZnhcz6QUZpinmqewzmjPRpf7lLSxmjf7wsnhoUZvc8bMSgXeB9Do74xDoVIF6U
HEYn1iHvt+lYCm16WEyeaUzGJCFhjv2llVkaOvYz6OjgkWJ1OM2O3cVne18zeFF60vmGGF6l7VVR
dOFVwx3mPxUxW65zSdbKiiQb15yEh0+Xrdqfttj7xMDVFH54JADjYGCAcI1SmC5MkXA+ltKkrLRh
y2/o6R0hCOYo+pfudxhW9LrF9QvzCvKNRzijhfHwBBnEH4f+cBqRSQsx2hSmfQZzHaFmOG6RsNNf
g2Yd/K4ZqxABpFqkPKQtYDycUgJwBPh/CjiIc5NDipnKIPKy03de9nj3QXLyFYajA+ofBNoETQ41
9pquQESS5h4UD/MI2pExQMl0Ga392KhEBzuOLvo/6Jt4f31Fcvg6wq9AojCtagC4cRmBuR9JvH6M
aEkQZzLxud69wvsOxHJyT1WZZjv0fki/KXORtCvq68oIpDMLiSUEjtkCfjNyIojNDEAGfwnu6ZBh
fx2yZuTnQNUUYYIt/2A3+lHZBjFvoFA7Ue8s5SrjsJLrE7vNUw6rdQZLux/z9X4bG7d5f43Dbn+t
INcL0Sj8BUX52h5AiTP3uRusk8nvFEdM5llXfrEjzfQeS8K04is7IklxRcw0OClGvsV+//pBjkvF
tZEEG1ZGqUdPr/+b/hb9RW/7uLx3jKqkOQpHMsVCs07aXYARvWb3RTGlzhpwNCY7Sl+7JZkLKvGW
P2Z33azoBE8pDMlySEo4TdDfEpm+UM64zXE9ROzjZ/eF5+Rat70DjwrPkTcQ9eXRqn3RZiLmTWGY
dQKupnQBzIy1H+NqIMfI2elf+ZsByte8rwd2BqJuktF/EKaLEZrmn9HgjCiO8Mx+zVBf0M9qNkRb
6dQfAj+rjMsOBDhGTyMSJfLUvkYqSWRHcE2U5zz6kYCS7OKAf1AudF352a6eo8/okm1fO1diINGd
YMi5Soi6H0ggOFdFozcO6IlGm3aJwnPv0yn+L2wRmDhpif6wplD9XxWhKScTRw26Fwk1CbKvG+rZ
ZRO8gmKFIJMl1Zv2fPxK3e6kFbMJ1HaV+19vvOjO9haj1j3sHfyB1Zo4tdCgc2QdU30oZKV/4DDV
UwUsTRfL2xgcGaPcOypbGDKcRIB3GqM38umZEm0tSCsGgm6JucOV+ALCP2nRdhm01pCnfdZj8rpl
f/s4fucfYoXVEXZDz1A5do5ViGMNxiadNdORRUeTsKETXgCYA7DbmfGzlBHMXGkaw5IAH4vBSmKf
gIBScXXUAmiKliqe+bQ9lqvaeR8JqX8W8REuDofaVK4wcWN06Lhjom/RAcBZAWTK+yMRQrnQoUKb
AYGXxXYTO5cxIj8Bk58bLVvu5+0GBvK+zBeUSr3Y2p+KiC0DCMndQUjzwC2NvH3FmRdW87qlVQCF
lg5fxr0oKX0Y0ZqI3c09sEvvcUQvy+altqGEOrHOn7MXcuotzqboZFpQBk4fTlzOLI4yVhCCXopn
6nT0CKIjhpoFHxPhNpHgN8jS37FTFPDAWRXK6xFSYS0Lfl53He/2pLalPyy1DvOweTLA8je15PYS
KyES1tjpcJvLHVRYBey+lheKpD6pXHm30ScaWb+wG0jTwbQ/UyaSdVN3KDow9x5ElY/WAuBWMKLU
RVZ3MT7LUxSbRk5HLBsG9gug3Kx2dGR9kEL4klhC7aq9jImRgsHIdzyGN/n3moKZBOC7lo4gut7z
0vCGsRCGpKHVDe2J/w446riLxVCjyHxDUw25d9jpk/8dFOR7AHNX+ZTSK3EYXfHiizobvD+5r8Tz
GmchcemP1V3Pz4HkS3goKmsMJaTLrW8ygAWXn8GKFTVY3c8lQAnCKzgpSqk/A1foZnIUoHPyzUUX
/v3Q0p8LukAIJxdVQPDU5FTuen9uRCxhnGQoiY3HdM/6Db9Hnn3njJUESQaaMjLlCP/NJTKCnK3L
v7C6HKREPHDsCLpYCjKpULsDS7GfWXKFWp1u194uXqdQN6QUhOQwXgzo7NkACNyYMPq7EpU+24rN
wkY7PDYcxfvg42A/ZL8RV3bmGJZGqEJp2hDJtEizRcBA483qOtCjogxVigMSRRY5xRdNSrQFjVAB
3xz+sz58ReeAsqNsI5L/oz0gJXYE0fv8E8pR99BF5ADDcndzRsPvp/WyXb4XqYfFtIlY47Pm4GKH
3bhpNFud8t1+/V0+katByNFJECpRemYbQl5d4O0v5URZ9cL74X1+uvIFeofjlPKVAKtcycpWqagg
k+kNTLprwWxpAkDODIKUSVhwFKPF8g/MeKDAMxfQwFAH29+iRvf91Qa8QSEs1W6YsMTqb8cZQEjl
isuRATw9hoqiZ2Lv9LgTi/puCX6HeNaKjAti8LvXoVs6LzNlmA+bnMdCs+xaPJjkVPk0lQaN3dHx
s9Q7ptd3YAuNjo7PCCKxvfG04iDx2RPyxEvIL/Teog/tThWb+BztL/s3kyclgyhX3XO61/rLT6a9
j8kOLUUFGUReY3SP3SM7eb+tjoxV3IN7/KZv5CfHu0cG0M57Z0htaUuNS04AvkF7kj3WKxsjOL3P
W8l2yU7ZckiAHSOw4wO5V4esUoRIObM+exxdsLMV1CPVNvWElBvyCfyEVScdeofPAt/JsLvOgoGR
bZVNJ2hcPPG911HmbYFUdP2CoyZ3wQO8x3YYQXafE48hlj7ttFwJH1luFmNDWn/Xye4WSkfJwwMG
Fo7Uadldvba9SbEAQ+QQfW9pedt7rzMgXjkjVPPPFF8IMOnfpiEJYQ5SCOhzsibj7k4RJZnk5A71
PD/0Wo42L85FaQmQsIzP7bUPnZ63esdiJfFSiX2PigNVGWcqKAk1GIAFCKDM+JQtdLYsEIrPTFpC
55FNAouxDMj7COhgYq8f/vSgDx16otVfo8ozFkPNQFKMHs+3Y2fSnSmg36hgZnwiiHVmj5D/k5fx
OlndV4y7W3VwjWRuIlox8DUy/Wz1QjjjgKDFuuTFIb84Bt6gXc69z4mPR7RQc3oSoVdgxdBuhcoM
kU2zHjo81OLS2cqcsLSjXu6rzpYFZ8Y6ubcjxoG8pr+NMhEqu47fTB7nD7xPOet51DMcVqnZrw1+
Gc3f5O2haLOw1lxJ62SOCQP78rlqvMZOA7hJHmSGUqCA8QS/72khgZ0jsR7qoJ6EdhpNhwJMewWU
QKjOEoIommUKQJHGfzDtA6RtTGkJ4srdhnIgDvE4Htv6QLoDvZP9eaDAxJEeiR4O071HWN/M+Ln9
BkZrvAGCQHH7nEKEyW4e0eOkMCQcXAF2A7QQeSNWGD2rDGlq5kejF0xhpkkI+QZuacRrmZEV+5XY
cCQzQArTekv7YYDuTbvvhnpDGN9HYhYUFZQvb782yz8QNB82jPq7r3Y0IHwMI5aACI48HwQxgp8e
3xsal2PPKNUliRWiTgTog5Ow7yDrWzxmL0exIMtFXEZAikvP+Y0KBFGHSbeUYDbuxtgbXn4renqH
Ud94Bz1vuOrhZcu36bE2yLfqVTbnKXy9LnJFMqhVAd3a2vROf0P44b33CfGGARD5LPEqdntevUuY
MmmUziol6KQRHgZaYQ1sfhmNSEPXi/UhL6L62DTnavfmvUiQfGAUL7291BeQqlJjlX3WrDgEkdPM
SM0fAcIlDYR4nUcPNUpNnj9pVT6/z+PnhhbsD7aUYZ9aLUcs2ryNakXti6zqBSAFt4GvXc8gWQTq
7t8M2qZpTac9mn7musEJbv7AczK1S1YP6wmBSL3iXdSkm5hiPtUm7HDmkzRICMFa6h+GWMLLIpba
vkImkHKJ3iMqr+ieQJ603mVgYFqFPS2fz1gMYyHNI9CuQvqFNaopuSOr0jHk1DMHBb9OCkfwy4zc
on7mgJ7cpkD22EDF873+nV0AwVD49TeDRNvv8NyelB4ucMzIA7UCfYY04CV/Zrqo9Tn+sEIJaWVa
rStqs+qfUXAR85h757fGawJQMdDR32jDecJZvX0CxmvDGZ49aIk+k3vE4oknua0sHnTi29R2cGxO
vqitT0AxgB1kb1X61CGT0XKwTa01XfI28Dq7TzqOjoLv+UwQBwLr0bjoAE5i6aNo3ZH6ddJtzDm9
N+CoZZf6ReTw1nv2raH6M08AlpBBVmthajIIhvTK0iQwtruHvUdhdTuFCxLJoDZi8Uy2D1OhQ54l
iFhkwxtgRSSuzACSvYux+djKL8DsLqep4qIVA/7WXuErqFcK9osUV25vTTyMXeJfq8KWKC9zMDYx
DxhmxnvdbSi0zKqh3cCTJ8Vmv0vXY2RudBsfSJJvi8eBY6o0xghM0LHNBIUNqqG9DyOrYw8pBnG0
rB3UzGY7Gy0AUnqLdE2zuVqqm55BlpxjEwg5Y8gq6wfhEKGDN+LaxGDz7STT/GpJs8pLORctUBd2
x3eCDAp2Qkw6NmInnmGwlfN4GGaMXIknsgUifU3iyZB03qqMZAHwjQAoMcaQCvmR59gTbR/xuSM5
8RnIHbKve02A2eFXiQ9AIByDEKmCO2svWEqsWZnJ36bmQPDREFGWMcxMu5nlMTXJqmsfd1ivusAU
Ze4noC6pVuQqMpJ5/C3eDL8uhTznw+Lw2G9kXHxzG/DfD/w2sAFeQVzxjS4afxeNz34ti11No5ue
a3KLKIUq8O7+HWVxh4QvQ3t4dykBpbfRs5Wt3vMQEiOIVfTBMQ0hKh4BIcSrVry7bI4ASdkWq0fA
m7GFdOPp8nUuTB7Ez6H6yqkeGJWkgctQDPiVlbuMweaAgePlJO5iJyDoOTAjWANILutrCyF54/Qv
38pGWGrBbpjjnlFfRut83vXJXDPjawPPdC8wXLWPBhheOTOI9gLf/AV/6VeMUIXhTGwR1MP2Z535
TyuxmGAYsulMxUgtGrN9kWOCSpmjCItfqyDkix6mZEo7mtDqAfkROBUX0JhycQknGhPjk8WBuyLc
qCrQ9BnWOJgxmPdFfehehY50ZNI/rr9QF5rZAhcFD4UvWn64v8ROFsS1sLIgTOkZFtqpMXNf1Zzj
JCno9BVih8ah6e2cKcK2oG11uvn3QL+oLPomkBjA5fDSLH+HttYTaiF3KLSdHONsWqgvisMZR2c1
/e0+PaBu7ZnDgJXB+NjzbnRFWKitTx06jHYyGxX9LYN1Q879b465iScQADAY4sCRKeAKLX/iv9k+
XM+2v+qDBvmg7f2bXsdaMUdA4iXiQOFYkNYogFMYrtTE3gTsSR2rK5YEsMkTITrJD4kOhrJ0zRps
N4i0zEUp7BAsANuigS3ZH48Kv4tQoV093TKkKYQHPVqDpj1XVGHo0ylLxAPvO0+SzC7nFN6gRsv6
y9ybyNkpQUMkdjVRKXq6X3Yny3kOnIhSzaPDgbzyRjVFR2HwtIhPWrMsptwES/K4F30DScoKY0Ej
9yvtAN4VErXpN0CGopceN8Lqn5/sUAWjBlhma07jooMMGj1eQHbNYnr4KeHk4WxXe0PmXQ48kD6z
IANk9Qs4U76guzdeOubiZgo8HEq0CnAuZnbpPMwBJxSr22GfvrTPwC6QOeJBA51J5wseJu00p7US
IN/COtyhGB+rBYGApowfnk3r4qPHIYnr1xY6cZAgya52JIUDxNs6GhmWMxfh8YmITOwRmOfNKC7M
QaNo4BUL/xYybQH5NPgHmx0QA6TNY0NbspPMpb9KCdpZLZ3EuyFdzjlkH+Fdi4jmk4piabyQUQwf
yT/TMLEUey9w8vwCjrUnJfK+1u2KOLOrPVB/EEzIRZbjKUuakWgb0kVHWSLzMMXx3/Ni873umEOE
oPcVTUREvRGcjw8cQ5Kb/8fZeTU3jm3t+a98da7NMnJw2b4gInMSlW5QEqVGJAEig7/eDzTlGo1G
lqo8Oqenu9XTJIGNvdd61xsKN4H9zjL8aCvpP2XUf5b4TqnCWTXujSXOkC7UwmSH3wtlePUQeRDT
hzntO5w/l9yPp2bLjsjkAIICJx3rL2Twy66/MNg1ifpmzwSxfOcO8TpcETQHh+R4BRRh5kHNS09D
c3Gl4GViw49oVoZxY4NBIDGD7LFitXM+zMTSFbwNLF4tAQrmoyxu3Dn+8gGPXGYGos9+DNYMhh5A
MYpt2lYaHVhUlPIevNwjs+kut7l2QeFkkZ/gUH51EpK9SfmmT0X2gQvSHsSSx3N809zc5zNXJPVS
LFNxuTHGQQM4X8IxAgsaMP0l2VFKr8S3gPOPZsuYznlQZUriesS+wG8o80YXpgOUYIp+hcmmuTU+
Ws7L8QYhHJd6jhkKjRSakwVY2EHcDeyClTgZ/YZ8WJCY4HAmwMulF1VeLzAHZ82iopNgudB4c7Zx
XLggDG7kA2g7TN9t0+uWNJ0byb+6NKE+Xw/RnDk8j/p584d3JoyQDK2t+QQ7guYrWKcH3i1dy+vw
0PnBfjzjBLYV2Iaz7Fg9BPvEM/b8CPMQW6IeS3mbQpzLlzDAZrpQTw1AULQXLMwCF6A1H4qiNjbd
GIJAMedDYZXEY8iyQhJEy4clE7a1zILg4mIujulRQASZl3OLNX0EbxFlmK1/y11BRNKI84830UmB
9Ex+LvtKbvNL5epxJSV+CUOhdbkBBB/rqLE7iwESbSnaEP4qEMf8oeU7trwd8PN/I++BF1+o47+Y
RwHBTwo0UPqb+pYvxCdpf15o+55F88CFSgkSyHFidm+TaYQsft+iykPt9vFKrKmeVhMrXWY4BOfy
qoEfeZPJ6cKsHhseABXMewccSZgq35U1MX+8MbufzBLdyWpMP9wscfTOMwW3wRWC5POL1eAsJ4/f
Rdt37pb/+a///r//56n/H+E7tjnZEOaX/7o0dFHxpa7+13806T//Vfz127M3fqnqgmCKgqZLkqao
mmBofP/0so8vIX9a/G9DdS5jowjPh/YO03CPg+iuZQhQTq8ET47AK7hhj1E0pgZI9MDCDRbyaOVP
MEDLxQBLxSH3qX8twZ6P5ovoBRG9ZfmSA5/dtwMDyFGjyyOuvWLExI7DBpbtYMFvomf2oxkVBTVc
85AvoiX7nFMeh1e6sOg53Ojbnz8sn+u7TyvrmqIpoiDKpvHPTxsJqlZHRZ0dZGMlonZoSbg+aO3x
BmsJYmPmFTJHgE1ipth43NoGGRdlG80W9mWkXOe+KLq6zJDDa3U/wuMlXcqRQ5ZOOFjRjdDQB9Hc
3apDqhzUAB96t+2XQr7sm201gXc2CyZuwbi90k44MCi3taw9TqQnYakx6MFHFBpdMjPNzeS2LYXt
GU0wfOFypjeOmqzVZBE0rmQuFORohBngkdwtNE5AZT2p19pkZkCGpjJM54poo6ymxDPf8fAy4KHS
t90jaVLrrYlbe+ih+kbFHkgWIngFw4fMZ3CvGbOLht/VWJUMHNeURYpdyX6HdXoLk5q75/xyRyT1
mztiCIokqbKsKLop/POOVKKWhXl2TumKsSfxCzwHkj0JQmm5lXFKhMcQjWlnJAI0a/nUnt0GMn81
I0kNG+XbsMjIIz77Ab4A5Ga9X1Rfp01jvQ6YESw6zoHETR77YEZq3GSAgk2arqtHrmjC/52VKBaQ
1Uw213YvNUvixYh6JmlmQ8x9QgARBWE3KxlXJ9qqBwDXFHgTD638nEfboF5FTBn0u+S1xSge9lM0
vZ7qyVJFo4mFsTDrnzt1Nkk9A6IZwXA68ia/xXs6dlAjlKXFadMDpOIkJiwNAT2/O7lO1SNsh2gY
J7uDQsz6Un1HzJBDIk3eVXlRmssYWZY6k0YoYOTagyNTSoraWkKNk/uKPleJYe6cCyJlbnv7Tr05
eGU01/a1CTXC+vkOmuJ3N1BUuH2SqpqmON7gTxvIOS3NcyGE6UGn7hN3gbjLhvVZJxhuGZiH823T
CtsMVyJs7tYN9cPFmEqEOYgrU16qhh/LvLe1Wt+JLOfCbS+PwRLYXektdPNSbUtvokk0Mhn3k8ki
qQ5Kh2R8WWWvQvNE19lh9Rb6fW4rb2JrJ6/XE+B9EHo6tODMDZlpbqNdz7wPOv76TIzZVhDJ0GKI
b/VI2cs7Odwl0oqsGC7luaSIv41OmELiir0fm3OO1IRRwThwcrI9KgodI5jbrr7trsaq0lcFcdcw
yOJ2y4b/85VV5F+u7JetuVCMoIsaMzkUj1wuBWonRT8TRAPLCdwBaGY+UnFNq90O75O1irhl3uB+
mFNOWJWK8hyXEot5OBbTAe1BZkEhirH4Cp9GtFGfj1oz2DEP4JATJmDvtE71DrgC/8SfP4qofftZ
NFMVDEPWZd0Yj6FPq6Tvq0RWLmVyUAlAEpeN4Kmka1Pc3WbSYJWnGjgHEm8zFbSF0L/Ft1lC8NOS
iVV0iqWZ2o+Rct1LSNvIPS0WBaCzazKpKMHB9jfTE6JVKu8w/ScehaGdQWUSuAyjsMqZwARnesQs
AIsC0R7m0WO6C1CARDxI9hnrR/oC9GdkIc4b+JI0ZvRG6P8wS9S8qoB7S+FewijTFkxfSzjfIpYx
c7gIZu2F+HcycWk8hl/sPcSBKBri5jGPh0Cg9uq1xZgPxLmZIOpat/ig8D+YorDanfgONJ2nPoBJ
D7983XUjyQDAt73eh5Wf15ib0Ap6EHVyFF1QoaD3Y8ANpEI1+USvL9ZLjCaa55rNHmJsv8BiLHwy
FnTR1XjvmWkJTGN5h6aF8SA9KVhTBQZP9CN+J8/igDOdjTRbv7kSLqUQLWBsqW78ImEVkyxr+hvl
wjAHXkEDceZczSCfXbCFN5EX06yEu4u0+nm5fL/ydclUFEMUJVEf95xPq0UcJO3WY/9xyN6w7Gfc
KO3pSc07MialP9p5jCjFFT8RKLHISMTDjsuLSAjHA2xa5xmNxFGGkkG/yjm9x9Ztz+WK35rQS15H
viNsOijVDNyyHUwr9EmPl5389POHEMda4mtlZXz6EF+W/IQ8qotS58nBwMQ/NBWiYOG3o/2Xbz2K
IoQfZr/KjWJjqjqm0tIsHSdvNxyblMs+SUFmkiLGD3dxEdP1z+9N/vfjKAqCKmqiqqiCLgv6Py9w
noZdI4USSNRBf1UM6Auo2ZaCBgKxZAsRjCWBAgVhVLEbYcz5xIYisUS8+vnWzThVinCmklmWeg3x
SqUnNht6FyZXkO+RDHMczf6/3rChGDpFmyJ8rJhPKyJu0ryXb0N8GJql1r1MXgXzXuzgvTDcPTeq
leNpaSRv1+EuYwSHWabMww5VqVmVzdogd/BPpR5V4l1HSTeNVweeh1CxZF6hJvc9f0PLNt53u4gA
B/Cwyv/5A4jjFf3nauCKa6IpyTK1tvy1ztEvVzUxOj4AkeD7yyYdvOxw7n0Bx5GHrfZIrXbdgPyE
wxudn/HLIa2o5ncvb1BkmZKoSurXwjdr2kAI1CY+gLbhnuEXs6xxQuh6KCenMdSHCAZp3G3qbnsz
dxrDTsjXDBuJ5ox9TpaOLlhyGlprMHd9fr4ui2zMMgz7VRS4McT/4mon+XP0mBCAZThB55dAsZmt
htuGtIqRy4/f2RiYM0BMCpfdO9FdAgNWbF1Nt0BNie38LEKTbzyRqyZj2stKmjISfu1oi0E6up1e
OMSvVdxVshhvXg1X5RjTITcQYxlHJ96gO83E19pZCyzC221srq8QHsSF+VDpFh+zwDYjPV1pgRkd
aes49kPQq2OJtLrZqMlmKJakb4XxuwSBWp2RMFaBzHW7onyINoSuCfhXd7tr6EetG+jOOXst+QDQ
rvC9N95u5kgovMb3ZvsmtTPe7/iHSYGL3aF8PhtOdZ1GQJkK7B2fZCYeKVhCK5647ghfi8aKZc7A
leLk6gkhEg23SreX6sDHjkf/YMiU8KSVTXGZ3QyXTDkuNUQ2heysd4IdCfWSJa69QyBSf5f2kJfs
cPAx8YEn+JwbRERya29+yFoXGT9o/bwjLFz1ckZTA/mWhwwK4+1R4hBSxTHcTnwFu0/N9yJ91KpN
iSxFnfMImc+d3XvJDjAa+MnQ5pNwjpuvPLkH5Wj6++C1qTyKDBAZVZ4HMMiMkfIbyRC8+3sQfAXv
UpxewWzji9sgKdkxzhIeILswwGJrfMEAV+f4ghPuNYvLeaMkj5dmJZBXNMr6GC7popugxKBTIc/s
ffTsYBodvcFsYkBxBjRRZoZ0xK24jXy8pSVW0Abw4brBQlh7wDNkhetwiE72Apdp1BYVzyOopLsj
4QEmGmzWRa/aiHzZ2gAPgc3KR9WcTvyAWBcddHdW9HMBPxlAB9x1AhtOPrNwsTwqxait7fFxQv8Y
zS+rSTvDtaO2imcQE4aKozM6rDDwuj8lIT/P9bvcbIBRmFcLDKoSgo5h/hJlYvWqBSU2VOcdR70M
wmaLQIkAFBG369WcFUi/gfSYFJ1uk1muEwXrDzoSkYUAOWAgD9mux70NzGy8U3q8aMM5V+oSzbEp
v90eAZkC0y6TRQM9xC5DH46R9Ap5kzAYplmsKc78lmHqPGQhANZcLPWNYX8YP4nSIsHLuzpcz6uE
J9IVb3Oq6IzkL3jcopX76hPNPpipWT1X3BFUvQ35lPAQ65dklCA1W0y0u1egmoL9wTcTh+upQNe4
FC64ESdLDXIOZOIDJ1Uoz3loxT0LTWKcT1cYqihs5iI4uf6Q+ZBLsYU4rwxAcCiRIbtVsbvEftL7
lXBqQaawD8hnUcZkUfWwUWdxDCrtmdsmJ0Xyf4UblG82XVkXOWYFUVdV8Utvm7fl9VxJcsqmW9qv
4VS39nhMTMc5WYkfTvRblf1NMy0KpqFJgkAzLctfq+xQ7NMovtAxJJh+xIw2PDqsyPQlkwGFe0NZ
eqciNa6tV3LHetmBT0qOYPGUovCS3QsS/0MF5utx/isTArzcizKLi6WkbXPuE3MJMFCmPKxmSgP2
h2RbQv5kweBjQQcsig5thzGTQ9uY0+cVryUqqBeElMjd1Cvp7wvknHCn4JYMjC/2wh2th4Zz95VC
eZx6aIWjIKXeVdCiZtVGABdnxpUCuTvdxBqJMcUKDl19BHWld+7X44AUEpL0kG/0l+to1YQDEUU7
Dj0oHK3YZ7iMwQ3DvY8Zno/af/DhVHnZalx65xUUgVQld22c0QLrTuJRMRCBRIbTXyqAb89g0zA1
WZMFgwXxZTlE+RBeqs5IDgqiK9zFLha5VwqpjdEsYvprLpV8PykxONy2gXtjzB0+TDC7QxV1Jc5m
zf2i4jX1FSldQbEwhQe1nl3OrsSYa12q9+ATkgZQMpOxS56wk03RhYAkQwSfsOuCEzOOhCXL5Ibx
EFb3DzJ5SJKtR7YYjQdJrqz12159jdNFAcs135cmST1OCL87c8moqir3cicu87nu5/OxbN1Ehxtj
bR4zyC7g5ts2n10KX1ZeBMAHzoXJtBDr6UgN0cYWBKID9iN4uDVzGe0DzVnvAoVcAy8S/b7ddwfo
cGhG4IEUuRP3HVjcTkL1eHnOuv3lMsfcgPsjbqPLPOodvHJG13XDdC9Eb3XbsJgxTc3kRXxZFUjF
dKsrPTT1cghwN2vZedWHOFzKnQVfCqT3rE8HxrdQk9K1GM3Zp4RXRku0/BmWfVgUq4QaWbymoK6u
pQc/K0830oBP/aMZ2vFDWP1SpokfVeDXKtE0qcclyZAE8aOn+FTmDpcs70JBTg70w0VkZ5Xf4FEA
R/86FboxII07jPlWieE6JOlHCMH8hlz5cu2LmgN42T13Rw18EjUktoQqpppogYCkmF9urpGXCDjU
Ojkk0YJEgJFdpT4CDZ0vj8xDNUTm1QqNBydgV88ghGe6Fe10glAXzfx8XywDD4mjssYJdTsUC1WE
MoJcIH+AXgTzt3kQZ9XNFyC84nCJWDvcXU0rOU06l+IwFRCULEJ5fi3Wt+JJRWn9lgmHGMsJ4E9s
w2WOpqUQHag8a31j9Iy3GMEh1hPaJeF66oDMg2FA4KoFdRkQyKLMNogbRTgE4WJgMI+dFnIulBOp
oyuzmrYWvzaGNK8KuriBAeiuwE3B9HNlqYJLqW6ECajiRhDMGSEyhckpFn0hWZTNNteXbUnK46wb
RrsBhuhq5t+EZ9jwZHixsvN0MaSuVDmduEV+rpdb9bwWz9sOqI49FGVTz4x31UezNDxm5/U1oPHz
Ct1tw40RbivBbYNlFS1xFukNxzd5XoTIC8StpL8J9SzPNkO3NQcvLL2csu72COkjeEgLPy6J+OLi
/HJ6GOP28++1pwHRAOQZDAb4/qe1V1XXXhYDMWESIC8nWEugVtV2H2qD+KioFgjTaz/LnclbsDeR
KCE1Sl/6E/TsglAvTOxX/JQdrfTTrflMZx7OhzF9FhIwVQVw8lwYWbQuOpsHNZwWTA7Il4nYoqZw
RSY6PgDcqskxh1h5SB4MUJEneK04lgFynuIn/QVBDUP3bbEbjBU6FxId1G42PKQjnyJLPRH/lKfE
KryfN251RDB/ujBf0IibopSSmUnJoXqmQo+fJ+ti0z5OltVcdBtPmxUmyRdUvTDNow1cqG0Hr2g7
cW82v3c95qt0pVvyilN5c6Xh2eMzBAmViZsH3YFRukp/s8phaLyX2EOcN+NIjxWUz7L35L0hpjn6
bZ/599CHOsH8+1Z/gSbEoFfaTtKSw+BBFPfxZN+NmebYekKz2TSLny/gX9vWT1dwhCM+La1ouGVJ
3rC0Itznudcu1qh76f5STHUct5Sn1Avnl7tufmb6hGXLvXrSduVM9COI7v4wh01zXy+7VUgkbzAj
AvRFYshq9zNMPJ40TggGfNN0fqEwgMynePVdeNCf0j1wFfx/cRFTRM4SC3vVEzcKQ8J941XvqChg
pOkbYYeOonqO58yybouzP/ZF98I7cdMJkHDqEeUl7owNA5XRsjWdiZWLNTw5DGh6aWxG6xIEL9mL
hqnyvfxSHrM9Bggizkc3Qt5nioojF06As/IZjRK9BFwjRpjBOncuyS9LVfkOZfh8Y8eK9NOFrrVK
VfWYpTqs60N3vGyEdxP0DBLJXOJRHFLu9XUHRFovLvIcEJV2EzVAhPoCw8MHbPoOqESH0ZZBxJCm
OiD1r5+x9YM3uYe+w9ZIFIXTFKiL4fYWVoSY2xF/gc7k77ciE/xPkkyNkumfH0PuJ9IkrAeemDt0
H+YJ68q5thZ21/mYJh0ucoDMtXGvu8ox5+5hRxzeYTAdP1UcSSOjRjwWu2Re2L8s5O8KepN//u/7
Gi//p8sbm0rfCEY7PjccZxrMhU0kTFXkHv0ekR9tGU0V3OD4l1GAaPwbTByf2L9f+cvgUhKLctIE
3NjwpQ0Xt8Ct4GvVWHJAanF7Y1XXK85QJikEsBZ4Er+luJ4g2mW0j3Ur4k0oOSUNvTcU605fGGgq
YFlg0itNc2Uu8zhRqU+8y6i8qR8hdkSnAdsON4PmVy9LeRpeR4lgE7oTLPi3E8j85NzX7lWxB4gf
/bSBPkJEED+BFuADSIxYMb0C5NHLCspy2jlX0nWI+8kt6Q2TlZF5SToYHe/Nk4V9dZsj94XVX3pk
cyfZDjCUfBzg65GFWHLjI2XT6c7QOeXr8JZGL3jYXDKofw52ISAd8rLUseK1yaZJkXoj0H9X1jTE
I9wFgfBqY02f3wUmdElfNOz4uQNpeepwljjWdPM82ti0gsLJTis4BaCQSuyPD4dFvSuAxvDClhHO
OormZO2m0GVLvuERvEnCZdZtW2IJYc0MwQyClVLfMe/LLjXKU5tuPb4hM7IvBByIMwFqseFgmoC6
iiETrgcGFXThw21OoTbjfkeSEFxG4C8Gl71TQxPWPKCDEWiFlm0uYQIHxg5QQ8eyTvP6dA05YhBx
0f+tYflmMxEFiZG4QD2q/7UmP632oFXMqyLWzGw2wx+owMuxABQOht1CWD6BmuP9BTvM/20XE7Vv
0Mp/vPL4/U+vLGaTTi37PjloVKW3WRhTAFtyPG12k0fjtW5t+c70mQ0NmsXWhRY1QvZwEu6jGCGs
xQYuY0yJsQsVLJnCiApCWxP9GE+m207Fso7C63xqqmN7XqqJ20MkhgB2N8oNTkWN2/e0ra108Our
Dz6aY8OEF8t1EbE0OpcQdiW7768OD94kABZioI92WCC6LbD03IePHCLWAuQEq7n4objIIFRkAxNE
QJN1qoFPHvphNHITDn8lB+CDjyNA4KK5xDsAs/wWbjUToTXRFwSML0Ldx7cfQwFU8ip5Aswyzz7N
D4scOhb/FcvlwkWBncqZqI297T2cRp1Mq2hJe8TYkvV1fu1fxjEIvd4d7KiqmLFV0kZBK+JHmDqM
ly/BMmF8zerVt5m5hKuVFz7zKZzf6NGBV4BM4DRBKoCnep2WIlYq8zoEcoLhZskXK7s7rwn4k9Sp
bLf9XGxnEJcgV2mgBdo8GaeTAGZOfxplbepvdc0v6+YryJ5l7eSiRmVyKE8qplBP8uiX54y9FE9H
dF6hWC1fRRkEezSfD9JjiCWqMe09WEw/HxXSv8fi4ucl/DE2/7SEh64W5PPAW1GezRAfkz9ptErg
lBAxbK4HRBnAGSs4IcpTBqY5cRGhteWJ5KLi/KDenx9+fjvab2/nS8V3O8eZlNacXCIDAPwYSNjs
bP3AknxhoCq9dO9g8djPLc97tuQeP5BsOqqpZX0ao0J2UcEoOBaTEQb0+ERv56EAKJ+qd1O09qFq
gyfgJrcuFqk1CoZCqO2PF8kz/1wVnjWXNC0BreTFzpFGwG2EzTnnbGfAuhDffv6oH4SDL8XmP678
l2JT7g1BndTdB8yShOvkvNNVBg9o4SjXJ/6tcNp5y1Gti74SPUVowqPTz29B/e1qfynDIl2+lZXM
1RY8EzksERzlDHzJWEccZ5XDkXR5q57LBU5W1Sydt2/V8bLVN8Mewe8Z3YBmxQIlmsbjf5e96o70
ONkxN/exo9hXM0a31ydi6KB9JAuQK2BbFxXdgr1DOKAk7385CKRvyjGuqK7IEscBo6svV/R8S/PE
iDkIBE9wDDSRq+pZXkjv+sPt4QysuhFsYJyB5h0W1UisBaKDp/DzRf1mKDw+UX+/iy8XVVMSsYoa
hsL9Se8X8iYmIYvuGxmAXu0y8xTmh5IJAjvbarja0WPhnt8DBpKXRYOUtLT6wsoET9ugaYSVr8Vu
Ty/KrCfEprDOPSYS6K2usg3ZW9rr74hDynmkjLaWkmD//Fn+Hwvk788ytpyfdocujoqJOKmSg46g
FhvZzq0rb0Jm4W3OOO16dTNY25hU9fYZTkYFC97SKNrfgvsInN+mX4b70r7iSKMVm75YUKbngotX
BK5cpTIPcXzjOkgMHOCaKs4FxvrWwPAPjQMyXHrufiq2m64Y9U7yBLrQDP+BX9o+5Zua9R837EsV
P9RyHPcNHzJ9ke6ND6l2dqefzFPjJZsCm5UVlGzCj+YE1DvRtp/1fjs6A2dzWiQEm2MZiKhHWipo
7XRSEmcc+f0SK4oVY5V+2r02AESeiNHN3eROw/o5PPxyn74/UP6+T18Kfk2NxL4YWHPCLvTb5XWN
ZrB5EeNpEUzj/Rlv6VnFD1sgKeBxKg0DG9LYuYDAFQtZWXawFygobvYV2Y/iI/InZfTNONxeJMkW
cYLEolGaGngkrDAGgXaio3robfPPRFglL3q+yEyLO8ntGvnP6OFQFTBWaVdMo1ARBqQ2uZPfNlDx
++3r70/9pdmo+lQIRIXnHYarfCAsCin+4GqD098FeGedwtfBKd+YOxqYug32SNLBz5/BQucq78xZ
Jw8BChB6d/hF23YzrPXArsmGksYRmfGHtppSSRvJA0xDsReAhIREBAt7FIwTRjQMSsInU7NGwQS9
zB5r2t3oxotl7REXTauUwDU9ZqmpNcWAnba8ZJpkyT5Ubnx0CHVQ7mX/eiwWNaD26D+BqQWnEtkf
FPH6Ef4YoxCyKh8nF1ccHRrrPRayCtKXM9Yri3wdrwW43iskE5h99A6qskMNYY8K/0EpfgHetG+3
V0YCmk5/J9Hx/nMz6K8BE50z3S7IaR9sKoxRCe975uFnzgarvLSv7LlYH2VkTtqXGHq9o6xI9ODb
V0xYMDHlYJCneeacZRe4jce9eWc4Xx6qVeufl9qmwbcDeS9WK8PoR6Wz8mjmP/6HFRGNk4ai9MPj
jzWY4ThPSTtjaGOcuAcxit7Kg19PkijeMr88Yt+ga6Lw96f/wAI+bYVBFqW6nlDrMwt4vEWOhJZn
mKbyfMCiiCy6dMk95bEL/QZu6tllzBHv2gUOC8+465HuFbO5j/k4pbpiHuzePHWNBgkBlyV7ONQT
BVAinhFXGCW/lHttIUPeFjZ4PVL5DbHTPqeP6pVBM8XNzx+NKR937l+lyKfPNn7/02frio5HacQx
OiDmyVoId0I6rxESo0xjMAodgXqE8WtI1gYINFkocD9x7is2DX60uKhGXntbqOnRIOYeXx5ibYhU
zaBQrG7CMrKSxj/Xbpkti8of/rBQcFComazjk9Y8njPQeDyOYXBYwj0WPyG99kpdhkdILzF9hjnl
eNTjGT5GkoloYaYUOzOFa2DBjlR49D8sz0jXI6usLjDmmKUgK7iZYcqhM5i9AkTcw1wr953smMCf
z2B7UO0RYjgXX17BYb+rd+P5DBv16ip4uIULWAAl9zP1jeFAmGoi+oC3P193/duD59Nll/552bUu
CsOwEaCPPfLkQPstR1fgBpsrvA6ezU1+X3YWiRdLbSf7XLLguXTVg7aLI0s+hJFrPJ/34ZFq9lUh
d4YP8njDU4uTkuIGy5DQkl/Z7cXFZZNs+oUyY7ymI6MVFwkK5cCujlnpaYmnTaC7WEo3ZdiCJrvC
IHS4wXl16JwYh2MbnqNiI1BnzROGJ9pYNJujJxpe7/eiNmKFP18Y+duOnskwRZxGFfyBdH9aj3Ft
pkJ8Yz3GLzAFICuycyOSwesNA/HSLeTlBXcVkB5yBLj/11WD9S0q7becbopwBEy10PjQhbLfYsUD
jU7M12Fk8xNEm2SBptv+Hhue4U7xf37rxrcn8ae3/qWYOE9iWMYBJXWEZXq+VTV/It4nEC8yYuwG
typOCp7H2L9O3CFwJCCdS/qspH6uET3kVCLG9gA3Y1jQmXC40meQNT5y+TqZzGGPi5FXLvUQP1AI
lQC3KGtxnTgbEEnn0VsNdQNVKSPB0NEfS8PFRVOX7PKQ/YlxEtZGRjEsS3PAaZNxbMWJZmHwB4Wv
5zwvHOkwtvbQUDGazuaYD0vmhsonJGRH3EmYFpWIGZFzGMdG3cflTisfDQ2Buz+MdrfJjEpBz9+L
6z1GDenrz1dWHKv3f29SOsQ6UxEN6AP/fFqGTMnSi8QG3O311yuq6XiH1YDd3WGCtRMeUIz9/IL6
97fy7xf8UlRFmXobJIW6sN/EHSE7cOs5mJZXHVm8hZlNsDqnSB2vzm0rrSa1hZVIdQ99VwWL84sn
PPqwhT2aC517hf0ULirlOiSMS7bTZb4bVgwSLfwmRzieR4rZZOXGz4xM2f8g6zKsom4r3yoQRodk
qaceH3AMpV+Gx4LzV5mJO0p/3bCau+sGItvq1jrnO4Iq8BOeXfbRonyuXn+7CcbYvPx0E76UXFHc
TOpw7M/rUzHL1wFlzHGYS/c1jo6I0RkRkXM7Tk5up/OaT8Gsk9WMC+LT1e5WkI45FkciGBQf9IgR
ZREA4lRDLrjEyq5+UJ6ErXCQyR8RUebix0mCUWkNs+ZOcm8P5SE/ouVG7jzXtgr5GIDEd/p7vold
Y4cS5Aqh+AbBM8QvonzLZhEGRudDeaQAUTBM3cOIakg3xIxYvf9tGPB9Py//vVy+lEeZfL5ek4Fq
tH6ECUy5Da9Hoieebdl2TExQNqBa11db/PX8Fn+5K+aXkWhjtLdJbXJXShkjJPcWeHHhBfIc8J+Z
0QTTjdAVersWpxWGBlci60lAtkoqfjhFFSGr2MYgC7KRFAUG+JpVPqZ4/hHpCnNBBVFeQGMsFP/W
L4vGDeJFpnhn0ZZFsmCRVvmCMYOAcVHu6sDJzWnc+0ipVNPBjTEZLNhQxh6NLui6grxQcoV2eu18
WN7ASNX5maUNqaaFo0Pk0+IcWThGwZsRn4SdWdkCmsp9qnmwsoqjLOMDP4UQQWdcBPfVFmASNYC4
yhfCH+asZ3qXdgUlLcXdXXAlYgB4nqTZOXUuB4ZvgeT1wStwdyTNSA64du4gOWfT72pcwRwtWzal
Iwi/bCRftWsAEYZhSKauCcwyDdn80kVfrrf2Wqmt4o0eEogNP74GC2NHJMaAuR9f6vQRS7fpXT99
P21TC1kxUQPTE6k51kM23e7b6f5EgtHTHKH0m/rxV9z/2RXT5YMxPSAodl6G6f3PO+BHRf/paf/r
jcuaJkumKKui+GVJF8owUXupYlJJFiXQKQQPfMNDpy59HTdyPDgnSMTGqAqEBBUub+IUCz46xR73
o9FsycZsdESNCQNnohJMiV8ZY6wgvGu/1Ofal/r863v9AIc+1QyXODVTI20U76/LiXxbn5Jp19vP
4xVmgU0pBKa5hY//NJze3aDs1tMTl3k5fTo9bAnPhsZ79t7fz9bTmKODUYo9YN+9I9Nmev8WTY/R
9M9bN/1DGhPf5F8/X2xR+ufW+q8P8KUIB4LI276tFe9KfK93ZvSCUQ0WhvqcYbdJg5C9//yKv16y
8R19umSdcomDQeYVKbityfSVEQVbNXTF6ft4pSBPjtcJENDeiFPZj6cb/ggyEuv1Nt1PnC2NNeb4
hz+FRfgWvZA9F6bHs308Eo5eeweMkS/WbveGhr6bvnERf377kj6e+D8sT2msGD69/+wSCXo8YXl2
hHBBGnYa/s9xvGHU6LZ2zYi9coAx7TEisHMmG2WOhQiYcIDLoOxKTr3Bn9zJDukus0U/9wI7cmHj
+Jkr+lcPdycn93pMuODMWjTnLJhhq9lXm72RX0EUuzPs1DP5ubbstgUnVj3XrX5HdoWj2alFIeBg
ec6fAP3kq6b7D1elb2K5N/6Xgc1A7ohBroX6zj7jS4Q/hTWGlME85tX4kccflMHTP342/o7+8T7Y
wz+izmDe4i4Q2pWDuIb4OXlqYPbBhcc+qiNgK1slhIxlXjdyXPlubfc2XDG+JK5AvTS88Rqxmdr4
kjIhyx3IZB9GDImTz2rnao/RaRwRfLbRr42AS3JECLHCCqDAPGS0FsEVwQaqJ2AMnbQXEAvB9+zW
lea9yz0B903wTCEiy8OSj6AqwVaxNIocNLcQIXmkTPvtz/GJiQ1PIIsqGvezi/Xxr2G6+4MZA4hH
wN+DU5SN0cLHO+x8jKd5LR5PbOgDhy9OdgpQkiA5/d3Oaj5+9fOi+3rU/uspHY/iT2sukoOglQKe
GcYP0N5jaJGrG2xZq7hNNQdFxvlGxLL9B1Lgz68sfQVj//XSX46RoWwlURo3iM4a7Y5GFwVKf/am
+8F65cnMp/f3nXVf2G/pdIFT1J83tEcWP0GRZ91j9HSdvmIlZnHE3KabK38eqIWv2/QOkbjFYx1Z
0KJtGNzjkx86d0jRxs0gcveI0S3yjViX7JAcS9vlA6uaEm76oE1Zvxm/NbG279vTdjy4ttvTabl9
4J/t9oFjn6+Hlj+0DdyLvyX0gq/t6L6jrk3rVLPIRQ+0a0lnyRf7L5DD9In/cvzrljRxU/5ChZPx
BFd/evo/hJ1Zk+q4soV/ERHMw6tkybMBY8YXAop5nqdff7+kbsTtu8+J3k1X7SoKjC1LqcyVK1ey
IUb9DnODidLBtnC9OefJnFm0t6oHJ1fBc2Jo3pqrRjPNhr22yL2B8+nZbKPbyG6gDiYvvDg9Zq8S
9SgxUbxPTJVY/Kvp8XO7hzCpvJQ/9W52Kx82I1Or23+BM4v/dQMrU3yDs1ArUUH0/2dWJbffLxvP
k9zeC7ZrY0n+M94/a0xP3cFWINSp8YdYbzRKZ3YXadza+EudffHPqOd3lv3jNP7w8Lf11+qwvBzL
LhIOzt3IMiLG4HFx6H9gxFy89eDgvzXKASiy0bPNFbt68l/OG5vycSpYVkgT2E/S3NjSJe0El9jZ
g0MJCjYVlQVdcmqW2fZ95uwCZWBhN3ZtqAV0kJbg9RtngyXeI4K4si/YV3Wn6KOl4PyOCtw0l9oR
ZtDBQn3CMpVchLc0aKihLYgDFkor6ycdyV6m4b4MLEZzQ+YUnxTu2CaUppNkVo28/mUqmkJK5gBC
Z07BPg2dgznfgoW2wNfb7HwkypybpcbC2SOPUmrKfvKiYejOR8GBu4H91BX+WjdbNLeKyMlBXw4u
COkgbuSQvjdiu++WKMgioIocDj0nXfAWF4audNP6WlhZEeQ93A18PdrP60eTWhXGEzyTRn60izUi
F0WXDkRzGi6qIzRefGKhq6J2TMtVhEtp0IZmLtUoEDK8YyhLX3bAm5PXO19uIe3qsRc32gtCdbRi
1Rucm8w0GKiMUd7msN0UNLMX1M0K2469NUO2Lk6uxiaG0BFQM4uSsgvs/cr9dztX+wP8+Y8J+IfT
Wcyft/vGiwn41GVXHLiTf2dnP0SlpkzCGwJ/7Cposq3pIyTiWTtGH6wYle+PU3L4srQdN59ww16O
yBUzZs/uunZlbNeafLZb9ElkKdjSjB2kRnYnaAum4lbchyEjwEjU0ftAVtmVVlqUwvP9jrbNlT1n
+xe7XvmzMv3PC/4zeque6uvT4yVetpULZBJacVse3IYyE/DXhZGVdzfbnrg2VbfuHpM8E5TGGFzs
x8n3KrbAxl6IoMrrS2sZ1vj95uPmCCKNHDdzGik9E6/0Niw5GXW93S0rEWiQVUc7aefq7mhsvWPk
tsGdn3nW2XVunbsLfOTc451F1kWe4/V0BaX9wMsTTwmky1IjhOe0EgtlqA37+jprdgdqc9QjII5n
3O/2ymifGe8zPMV8U2ac+ET4SrqGPpesa9kn7pa+7S5lOq7cKZl0DZ1vNQxKk5wTXhnnwZnanZWf
xQqIZwYllyzLr5+1jKiiYP2XLZgMEmNjAzyGT/DrOSyRlSpwRnd6fMjsv3K/KZtv1/TNk/YbRwoe
l1hazsy9eXIOV9YKImn0dN5hJ/BmkOfc2jvXIvshirz21yNBbgaJrw0z6D3Ae9dvhMHW7Ct5ka3D
ExJZpet0x/o8OcU2fhqCUeKlwdcP7/hm8kVVoCmxKbEC7QWvTlbv/evDQsyxdyPTgTgST+vNVHnw
G/KcGGdWQ5O1r6lRsfh+4gVhtmt8Opq0zF/ZwS7MYa7elAwtnjhLWetv7MjTeVvKU8UI1qISL6x/
3UggA4c/OYB/NGPkwQ288TYqQRk0eTumFnNHQ2bMCio5fODYNByUdy1kYIyGuGP0A27t+/S5Re11
bz9yq4zcXHGQf6eI3AI5sjRKRr3DAaHAzavizskRqziQbHYo81KzOHyGOR9pQFzfC0fboWR65Oag
bK7kvRS/oTf6xsheTPnrKssUvOByyvIed5BrYJo2EkyCL2ZhxRc93ImyjmxB8swyFgcbFlWLOsBE
DAdOTzr29zjp8n3sv0JaGVF6JMZFNq2GoSOHkcfO0keU1ZinuwsJPp5nWhkIb4wjGRwmAxWnuNg4
yNwiSsgcnpFz5hh0dDN7EaZjaksEJq7VGQF7ilvR2VvzelzNr1N/7de58fQv4aZuGKc1k5z+4Kh6
ysQayzT/jls5RcOLeyCT4NzHfWY8xVjD/crqGPZc9jtp+Z1pKd+vYd0U0w3vFpO/oqd7Xe9DXq1l
I/h3I1/4M3f7H0bvj2h3+Sjntus6Vl7msMxy2n+zf1bdBtHbh5n+wbugjgP/Qv5SIZSn5AErljdv
M3Yh+Ok3suYH/CQkNJwfMTVVwicxQEv/bkvtaufJIv0wW9bfcUC5gblJz2glmnM0b2Hxy+ygXR3v
PHO3xDUpc/c+WFiWGBvJywMz51WoaaH8Ks4E2l7fRbS1FP25YOsJSwj/jHJVNvs8oYiMLtsFJuff
x6xY/ouH2PgjXl9VbuPP6oiHKCv+avKuWAiJ3mRrkAdsJ7P/bhGyg1+cl30HZyN7pvgAG/93O3lw
gaifMrJj9+JzuU6BiVtg0u4ZgDWeF423vFq6xfdC34ppzsCycFmugVhtGY6ai5Vjgsqiuzu5kbgE
OZ7b+xRA8gzpdxfZA6JDpiP3l0Yp9C4jBu+89SaimBsv68lCp2vi19f/CMh1dfoHNQFn6U7yTjLG
0wcWJ5qIIqpjVS496jlpRbeVfmNjnuKZs/tSP+Tlg6r6BhytH+qJFMc5qOhtoyE/E6rwS1VNJkQL
9CpTPWQi1MdKaABPQfUkWKKTKCDIXtFfAdUViRBmMrZgG3uns1hAElYD9Ev5Y683m9GMPsD72rIw
d+4FA1ZmgZdcIGlGbkVmDYzAhUpIjCyLUhbh7m9+0hd9+w/44/889cYf8MezfHu81s/Lb8AgVvsu
MEgs0aFsGpUfvHcD4YOldJ7scKLeLJ8SD3G/5VEl3KuCNe2cvYGhqkVn9/q1bC8Pe4ZdowSbxZWj
QxX9i7CSLzZ8HAEXB2AkAAltj7F04ixjQXEEZJMW2ISSsM6ayQQ32BbCo4s7T25DjnD+38cK2yq2
N8djrx9h7vtZK17PBj+XVx15iGXm3QEbfSCQjDgfV40boK/sIeKkfB0BnhH3BQuMDX66EmbQlfjr
zsDh4cyRtOasoKEI5BK+cF2W5kWfObHlH4AfCUE+BBp8uiOfKEDQ76fTdc4C0PB3zjTZIiNKf1DW
O5CPU2ZZiPPBksCS/26q1CkQZkiYhrWntQfutEuIgTMgtqNCHQYQPf3tkTRnH3jZultl0cpUw//D
97uwZUOZ0xWPJO7XaZO7I+6D3GFI3ex49M1mL0HzkyPSW+gLZZX1TZayJfGGBUOEzdA0Q6HVgoOy
bmG1CERghthc6yu8Z2DKnlyQIvSD0UTgg4k68WNWiHTmvhvTC/37HS4pCttydg9sosw0OQdcIP4V
pxiNzZSyEwIHCbeoumdXRgIyZK92aJHNEnljEZErc6WRMjRxnkH/C2U+dnFxmxi1O+GL7Neym2LM
2X9fOs9o0eiTUWyID8KeDsWfzxWXRyJQctNI8t5knO1FyXWio4MjthXvGHALvpmmmhLvWUKICqMi
ZlJ8axSJsdBj9ksUkfEbEI1kAPBZOGNx0RB0lPDabTiNoThRJ8KNOgr8FwzdkQD07Bx6CBi55Aks
GYPvDBBP6ILrJYucTiTc6yevpW007zlzddL9dJs9TNdEL90HOwEBKasW5qw1j/pnp9XQ7kMBQR+p
ukbMAuuEiJDukRB469HHDkbyxAjCtiIDAKzyAwr5NXLYub6oTqtJgk6u6u5MgAK1s4DgrBeLnW4D
jtCgvjuZdLvdL1AyE5dssXiqnb6GbYE8BjU+D0SXJhQA5KifyxkAFSEhgEUUqyh2bzajyRA7CruF
TFnmi7ds4nLIrWDgPvaNCZFt89d5ECcEpy9DNw/b9/sQS1nDnIrLiNQrFvKM2j/lMEwNeiTj78rt
OjLZngymDCd9Yom6xM2pM3FkK98zNyVqY8i/k+TDZMG10rdegymG/ixK3Xed0HmNl8jmdGFeCgRw
5neZ0PhRts7oHHGJNxhv8VYFLBVQRXZtuf/MWDatKsEvJ/8XgKXxrU/802w36rV6oVKrorLyJeP8
A0HMF3KV22p/KLvOoMdqV9hlLRLmYqcld+GETx1eSeiylytH9iVJFPHjXff4tVdR4WDwcOLBSLYx
e1Y2dnLKOnbUPKr45cTWTm0zboKvjJrxFRtPfaSe8uSoyZ8yAkLAPAB+l869Y+cluygQizyLjytW
MaVi/Yv8LY0YXZmVxHmOoIKF0CcjEHxCYEQxll/DS/RYUBYeQdikiMX4zCFehTpCU7IHa2Xlvyn/
8ouAilnm+hlZcj/zs6XxOdRS+SvnqFM+OfXTeU7PU1KRDrkGC/64VOl8jF3GZlOsiQfO+fPb99i0
ljpQHkYBAOXQK9RFTQMBg2Q9r9N0Hb2G6RgGNUIgtJcDwkACkuQ0o0m3L+WzK7Q4mxR/Hsvj77Wy
87qTSvaDLBz/k+RIQTtdd+4qfkOCgpOrA8zPG2bOSfnKVbgjQAkpaKibpq3W2SFi/VFzoldXWV7C
2wUg5ZRTrlIGH+/+xZN1R/mpz2EZcrB/2aLE9ed1UF10mqWtNE3xcRgM98MJoYey49YU9OeBQClN
Fyy1Sp8plOzOpVkIl0G5tSXNxb1Zj+A7u8v5iU0PcZqtgfwMA57sBfWnzVx6CfP+6Zuq2JNs4p7u
LDVRp2YJRxCfIPyEY1pqljAIsOpRHgM5gQLC/7Tua+2m9SEpe6pFl/pMpRSZBDQeE7Q3KWO5U2p2
Em2xnJnz/sOiv4/QaLmgAN26uB8s2F2Eaj8j+vPqF/QGKFa9U3CL8xRPkRjm+1fM9tSGaAml77AO
StKY9JI8Izpn3YjYx95H48VR2OXVu4efAxs2fUTaz2//juXHoU6+yg3+OKiuPElWkIWB3IRLgJj1
vIiXPqFjBstp4yPNaOrprosK+3UlKtibBVLDKNtTiwNfVLoq3JBTpcRZ31JMu0TpSzJdaKbQMNq4
9SeOFUaLbkBcT2W+U13yX52uJiztvlzEvnT3hnx0EiQXDHRFB0EXkfKS4dq7aKRP9FglUTJUWnvt
nXZmYe+uw/ALAAA0e3EPw4reicPnbjTG2mP5h07oeM7MwWXFaeUvvZkYrRC7pUPHiX+thTNwAKq8
dpsNnkwl9Y9kW/h8BK61MYkOOk7YDsO203OcwWAQj0bxFOOQ+lnWtPGoORphR+KzwsQU9dgdvU2c
p6FGNWA3euu7Yc8Qp2AF+slmHH9RdnHyMU49BxdadloS2vLDzfY4VzlzcbPFzxAPGykJn9eJP/0E
iccnDwcX3ApB7rFx3yOFv7/Iq+hyHsjbejHSAbpXdDGC/Ln3FihQQP4eplQSInIC/P99lsEsKWfW
6zEyY90up4JOsCOGs0V71sBzWiza0r/G21vJVQaOYXjQQZ+uFBo8CCWbjkeSocMt5599k3F0O4sO
47l2cJ+gQAY5x2tLDN72nor/OXiDjUvE/ZEq54+ki598u4cL/rR4hm1JiNZ404JteYYAtpwPTy6W
juNp7s3H8J35MJMJEYbhgFvttcNZ7y+k9z/ZVN/4+5+70B+x5L5S3J4bJXYhgfNxj0Dw4GQCl3zM
iUD5/heUs1D9b8naRqNeKJaq9RLSaBLc/mPb258ru+LxsCq7ywSqxk+j+cStYlsHheKDy/qR1Se7
nyXeHA1UhDsDMZvvVwrUwlOnIdJ50KLcs7AasQoIMG0Ngnrn7n6+bIvuFh4fhZ3dbQwpgU4P3Twy
yhBFuCUYMlMH2Pr+Rnnbk3ohvtNGaanu7AeTImSiKkXP8HQmlZp6hNXhB8WniCYORLQ19NyzY1Rh
NnPr6SYrXQXxRCc5AJJZbQJ97j6rAJusdC6utG+oqA8QCW2oZev826wLztP85FItsHKfi12rYp+T
dbqFv4gy4xmhx1xBJCULzZu9UTNH0cRiuajRiwMnesUvK/QEFvnRcnH6udAwaCmdirB31WQVl+i1
hJQB4XVaQNI53D7samvu0Gy64xS1bES689Nlh3IXrBy6+e0rKgZeccrz/ITNQ+mc/6mI4fv25znj
p81fZBL/rDH7nWv/uPUyNf5x68v7HWzyx7rsnsB33vppYI0RJsJyJIiS9JZkbKjxY3kuefxNVa72
B3NQPr9RKCInV64VKvX8nzSW/Kf4ud13vzwBXKUHsDitc3UlpIzp0OHRpOiSqI45Ryi/U/NtjLay
W4Aicu8Sy+t1AKnOE95+AaeD8QeUKKsKyDB5X8ryIE/GR7IRGwUDQpp4iKMKuEv0AumM5mHsQqs2
zQwoBRD1PBZ3LqJo8y8cmPJ/WWMQdcgCV+HslGtfddN/DHRlsy18nlcAIjaChhqd7NONob/cnAEQ
vT9fOb54zvVmpMXDLCmv00lK5Drejhe+ZfvosD85/w5blf5gOf+O/j9O6o+M+e12Pt9eF05K0BZh
TSIw7IwgDkHIGRWIJxoqtr6vzGTyjrQpuXdLWNNwN8kw0J32XwwfpobZ9of//f8G6Q9DdLjf6tfj
h/PJQxVCLIEZSeEw6PoqqyLPKsxOdrboGF4D+BKDanyx+fbjZ7+oqMNd57w3cfqNdGEvZ2dnrzSs
4JgXCHPOnmxvnw4BiGJTmM1QKkuP5h3kdWyzL34guIEvxBDBPkgvwP0X/OCmInxcwTlWltBQwhbJ
lMwvIVX75QzNwWx+jMdOJdnq1tgB8SJKNj8PDaZFroPch+fuprhc6JoAhP/IZ8jj5B1COKXMaVSM
cOJ+8E5JusQ/8vYKUCms1Jr+EbtfFVDfSlMLAcDzftlZumRLdSlt6EN/+YXrK2ktkXxMwc37/c3i
RrM+kvqvgOuASfXgGNHw6Xwz+IB5IHpf0trZ6ReCo4+WLDl/IDqB+YD0YLIV7aSb1NWQGvuAQnsE
dOzRrysTdNrtXkVJsv3k9MTPuBqwN5L8s1dLsvlQ+Xnc8Y30DF/gYXEsCCmF6iDOQpVA/x1gxu0A
7ykmecsKeFjBxQaIIQME0FmjuYrCd8BR8CAuduU/g8fgvHhDL5DQm6rPCAcRbQKcGjIzAQL8tB6S
nMwmegel5hX3BtF/QHUB1vlgmPF8zZIhfeyadTXxFnecknx7LaXIeaV0IaBIjCv/gkMDM9z6ZF24
10d/KMEsIrbB09ZiwRDBAfylcoUEQ0pH/Ie/7Malv62BPyzy/ljKb0piKCrqZXdcaq8Xx/7RheJF
BIniZkKACbKwU4XgRH8eOl1JhvptjXba/24fkPL/29n8wXw4vO+19+F+LtOrVO5gyM2vKKfX64Xi
7YqfV46vQQ8H7ylDLa6kE/PbAJfS4VvcGxTbv24nk0RiZcq65WUXvFucKP7LfY8TE3LztETQFYWr
LI84jvFuYzuigyoxtBVf1zojPN87/eeJsGNMqeAv8Whgvy8u2WuCf7xNx+RhD/65Vwx2/jJ5kbIj
XkrOXwBeonrOFTP7+kb1twidM/AoJIqpmPfRQHPLbXLZzCVxlTfk5kn4SiKNEwe3F1e6fTbj0ZkD
CZtF5i1+7ZrnAfMtbB4oO9EuIuyN8LIHm6joFppM82AXiahcEexusPIbnjRF25XJFpwGu6jRweLF
YxwScK1Ksx5v/MGBTi6SLdhxhHyw8mXyj0fioy8nuwgeFyts2+PIYKpA9/RYAZxYkUyQl8tyOC/A
nUc4MSsfSxrALaBSx932Sk25C+ja+buIiCGvV9nJp7Ih16S6m3LI44QnF6vWPtll26QyKNlnj5DW
oYQuIpJFE2+09V4+opH2A+UbEwnnf+MAjQLxCjwKO4Lqoq1H0uZuX1WTq+90tdZ6d6m12Opn0Rau
yDGsnMPO7uOjKyhzztz6/ppEHrXWII5mpFpzIv40Jd4nHPcBBeBA8iO/Kt8n7lf7m1+9hGM0MF7x
zpwtvAlVtlWAx+6ki4CI0uQq2Pj3TtCZFNf0ObU4UXRDwqOh9aJadmhkpPOEgMMWZa8hZJ6XxgaX
h7/cFteVzARdJgCjgB1Liiyeu1jQ9Uzr6kBA4y+8GW/MOBT6U95GdQCDaouWb332EdLm6gdtdwo7
nYxUP1TOtcqE6VoxwIVcCYohZs1fwRc8KlE6ez0HuKFK4UqvdMljSilUritE/TVAhowLO00UBW9F
THbEwgnjiSBloZNkePAkG1RjWzEGbqzwyyTNfCTaWrkwq2Jqqp/91ZmAh2EIhj+SjAk6kjyHiJ/z
O5RdL1ZYxt0IhFglkuIp4Es99JFMTiO5hOuYymEoka1tvOyC2scvWvrN4RDRxMWOaWkAJgEQD9OA
VKlp3UyyUd5sBZQrqGPDyU/xgFEPXXdAQk9xl31z7abCApH33eBf/kQGf7eTa+3c85RmMyoQIFq8
uQn86jEJZ7L5RihlOKS01OS55K28ZCgNa9Yu2Ebdmbeitf/S80NfCHXTWOC7ePTiLymBSBsHMtyP
tsFlqzPyEQOmbHwcAYBd6aUNXW8NeIMIDdxTkhYoINLrO1M4lf0le/AJaFmYDVdn6z9/HmZY0BMv
JCB/OPgdd3goguNWcS6XtJSiybgn8Wr3CCIflNlXu51J8rZqH7VackcPXn5Y9g/9Iv187ZLpF00g
7qLu2mq0qNVdtXejzUha5+zhB6xUglyZT2sVPHTujbCucC9I0qzdH1QJyK+xk3/MhDY3hMUrpGNP
ulvpXdm8dz3BoxHIVPgaVNiSCYKI47hquPKI3Ei+UhNDTz6SIMLcww8mqw2NKKA9UxscX/p7gaFL
7o+CDwNukndOvIfzBua/wXkiQLTDPeP+IevScBuBzC4CV0VxsidTvGVorGiq9hRs1PDUc0tJkYVG
rslddyWrRaNBMl2U5YR3txRC+9Wf8OvZXEKB88WPEYB/z+wqFlT/6B+joZAkuAMMGp2oYKYGkyTC
UwF9v0E3G/JJjIQ90VkM0jizSUD4te1gJ0KZ4iuPltsKyDvpk4eMqJp1SE5WAiFQDCtMvbdjdsqF
JAsBSdyhmxk3b4aD3wfDVv/j/vRd6JI/qWS3ARlpFKfJG0CC86Ffwr3s9yvuLqGtD9deEpzHW4JD
LK1HZ0ij0oeXAcpa3434eNwNvC7BoPaO40zjGPAFPgHeq2y7wsclYmG6Cyq+tqhntJlYk8mFWeFo
Mgzci4KOXmZoTKq6ZGu9SWJcxisCnP2CsiZbOZwl94SzfXlpWndaeJniZ6KviGF5LVB64ihEoE7C
0DgMCJhh3Jd5M3ddqXzom2G/H5WCflnyuy0mXlX1IZgKL/2qm01pB7pWcDMIa8BYhXMKRosz7IOz
ugxLBMg8d1vArpwVyBZLlC/xszk72mOD3wLxsjgfANJiTYR20QdoXTnCfE/Tjd1jHo8kF+GDhxUm
1zY4xx+sqTz4NybtqTG0kp3ktEicU2KoUnkF/BIqmvWcP1JfHpALbfMjlgx4lxuqXV8YdBFIHFal
jeabmrXBmfD1ZKfoSNJMgxitIBAx2+g+qIx0liNrJFC9gPU7/vWbU3FUsOyg2S7XvTRzdoItt2L4
AKTmX9QWVP/FSPdbKFkjqIoj2sFc0p3uu6zkOckptag6OShuGKDHTYG+i/liuAyKDTEgeZOujuEB
nH8b0PACvFkUgjNOwY6kuqJsple8x++qau8JlPfe3uy9BkmIitcUBwqRH4Ts0Azg5+Y0Y7UCda8N
mLgtOVfFUeJVDNkl53+TU50OBgpUrkP6/QBvBu0kVnUAXCYU3fabV8KeZGfs8ANkx7wKxsoLxGJ3
RPKpq5OhuKtdbwak6uLsFVnzL79mi6ZJvkFiKC6LZq9kLJoULLnshrCgr1Q70GSJLPP/ouGKUm2G
gRvdfKZTtL+mjHUKRp/CP1Up+YurxmdEjMNM7y5lVGAE1xgWa8CrIpWA5QHvBkHCPicR29Jn0/S+
FwDRIcFWMuwtYjoKpBiTj9qOZJZS8K8kpy1wg+RwJLONGqAc3PURLMVoSQJeXsi+KBv+S7b/h8dC
31mbSXKD7ExzeiXFf1ZCFpxKFLpx+EuaTffs/U3Xjz76J4qmmUrflh/GSvnTJs2xWSsvlUlyXNio
JF+4VvEjSGdIjYh84DTjXBQyh5DJp+BLeq2enPD0wGecv6nMlDSHMVSGEBPT13VFSpqbGHQrWiyn
m11dydVTX2KReeswpC7o50rQkfYlXplrU1wgY1imGTIJpDy4VdeREIPFzHDv/AxoH2Ajy/bMzhxX
WoZGJXkq3z15NzjnilUsbzhrW/JQcHcrIUIJPGAJSaazwENuOh0aeBe9QnklYByr/aqmh1YBX5Tp
KrVDGZdOixGSQb/rrzXfa18qda7qZPGlrNBO34ZMnGXXpCczGxRXydp4RdZXjTYCRNwgCEtO5v6Q
S2IRm2zNVCs5tsreBQ1SS2vqgncSdzfe03AJ3Ck7k+lCdhhzI8vQJ4nGUMs7MwtanzF2nF/GJC6o
KX+Ur5iv5sHJLCfGT5ltWjJP8rAZx14r0nNLfs4IM3kvSURXOBxi1EjZZXJsWZmS+CvwaWc92DED
+AvvJCHHfWc1TA8OW6kM4jezN5WDTzmZS4e3X0k4ZpyR5UzkZGSkmxknykyZZjyTHeRPfpOMA/9w
CiBAigzanHvj+2lGVlAMnMVKc8a+z4lj7Kp6ZElUTKfW+owm12XL3KAMi8o+wWn5WFVFgl0sJBlL
L8WWzTHyklcTg8NXm1omNDk5miwLKGas9GnWksbezt7LWm+7xT7MhXQvaUG7awq5VSzEVgIOT8rI
YOzxnfXJaGAHPiHvINk2qtC8mtohZpBXcs4yOpItzdANJcv2S6bxWTZIl3F+so666KwIX6bJALuY
UBnuKZdkBR+bkmLFeYMewFzjQBBqxMgeOK8lhqI0vXSox2LBI5apmnfeTD0ld/Lq3l3kFe05KDn7
4B03vjxhLBSRQX7SYEoWMQn1YHoic8sFkeFdyS0pMJNlQVzZ5IQVBLVemD2coQwnnBtm+1QW/S9b
eBuIqZrfQraaD+Y03cffgsW+hq+xU0+79s+41B+dTOga57RR3o7HcelHOFc4mvQ/Igl2QV7/bCeX
4AXeAcivns2igxCXPs9KGkcwpC8r3E2WFBq1Tl+QKj/3nf2Y1xMEoshwkyQdNFh6U24Dydk5Vplt
vOkXHW3weUyUkPSqaLa9SZAYXzWblL80m9m8lbrmfVJz1gETjgn+neNpJraFacmY+LJy+Fb4/S3z
odcwRCxFZnDWlGeb/MLUSjkInkUueXhzX5wRY0zwTfrhjSfsY4kJggtYq04CvKluF5Vsrnip8R6B
XfWkgK0rQA46qIRXBUb8RU7cTPhKujog0JRMokkCI27XIo/PD6jc0QlvVFwLs2Q+dyG0q8go3hng
ZOPNBx3yfYYNaILuM614C/rsQ4F++pNkIvQgSXeKT77xqhat/R4jdc66Y3yzVdKvgE0JQ0falkP+
o0KShKp3IvHChlfDoJZCsYe38OSBPvZu+LHEc7BR8C8vbmvrVilmrSTVFuQe3J+xjy9IrxP70tJm
gOG++Ogw9AYw5ZwRkw/6AbcOIlnOXLxLCMxZcXNtqQqitFwlyRXkECRTbMsaU85i9DCMOPfp75J/
I66SN5vhK4Ic2irBpGLvZMFIWEaY5ol1PbG6hCu19J6mfEFc9wXyUgzyRljyRbMNyUa1yFL7hWhE
e1W8mApLGkUltwYFtcp2weZIEGVazPzsGb+THZ8gC3MdFicFsugkmGCPjvIwVPOGIpkiydOPM8KU
qrgeoBVsqOwQxwL9++GWN+VYkqfs41BgnUldDS07e1JLc0y36dtQXxutvXUoG0xRVxfn5A3X86hu
2SMa5SV99307Boc/IFbElTe+AeXNL+rRhhbpZN69hy81AHtDDwrnCJ8fI93ggE94gYdZxY6Dmj1D
NPDL+jn5OGVwa5q/JOBiVYamofbgXZK5KprRiqt6OWO0eqXmB11WmLoCPDDYWD2sFKcgIMyUav+c
KjinWb4Xj+JRyWnWe2duHKQDWw9WmO4p/ki0a4l/wkVf/Hqw9KSiAZpR8P5AP6Lxe/SKcsgnMUBc
dhCjKYDdDnaziy8VDmjuTPHJSjfZnoA+vFd0TD/OlH62LNRj0KTOE2rcOGA6ROxDlEWgYeiM20Ud
j/CifSxniXKkvIll1xEeisAfqVg82a84g5p8YgNhL9IWFTuluwB0VIniH77MpBfFNQfKnwC3yLzg
kIqLs+QBWAreKHieoHvxNkWgHXyLRoAy4TRucNx8xtiiGNH8FutAD2KsCRwOtSeaeMdXBQuoNzan
rtTSNvy2YJdkT8jO71V89UK8ZpS8KOTMNesuBTBAEG8DdhfOMA5d7As0xARyHQXln6DmIhiyU1gh
/OYNdmTZeuzUcN+aFBVdENXOIxR9UhV0JvgvQFTct97OKrz79K1qUQHuVC268VEZS5FbQM1lMaKy
6L161yzoLG0wJC533ajerMKKgdbp+qPS1xs6+yjWWSL+lWl7PXrqcaVSqP2BBYwU9hdeRSZi3G50
7gZIEll95hPeQp5EK699CojazAd7YF3hFBzhqzHRqFjEw5hHw8hNuXN4GKNHxLAit5T6WAk8ta+D
g61/95C+5wZS1HexgtW3pSqW8wHe7kBOYFVStqZLQndj7ZkrQKSgw6Nmk47AnGCZqVhTvbbk7L32
YOM/eNegTQiSV/dWcKW/99W/+/sZyv5YU7CK5O7XArGvE6miADq46KS7MucmOCFRtYukOoQ2eJDC
FGV4wAvXNu8FO5OnvhzsQJKI8kp9hPQGkySvPA6ruwHoT28gtNFxe9WCjPHlT7SfISCd+0ZwnNr3
X2JFRSHWqAeE9zRUBmP5ftIuuLnjvpzkrc32tEuRSkhPKYBPUgsws2AzAT77AspE/Na4l4xrfIvI
1WPHgmUCgA57YhXXE4RQ1AIlR8SugEJRAPARdHJRRoO3mchufnMvbG4TmU4l+KrHIeANMkx1BJeq
rNWgau8tatmit5+8iG+XMGaJchktOqXYBC4M6pIA78JDXCc1RYNE+knZXHM/GVAAptudzoT0K3Ft
Jci1h+c1+MnnAs6AahqU1BMpxW4JDOnqD5etr4dIYlEwPm4HtBxST0wcWesPJsuW9NheSj/Y6twa
KFfF1CPmJCVyAA9DPkhCk87G9YhMA66WHiduY3EmswUSRc7fXqnti0xHL+oJJaZgwUj6qAL7vqNn
OD4yYW52o2cbgFChlZDa0QnbWp+zA/VpkURbJZKfw8spKy3kzA3En7oGxKS/SJ+hPAXs2Cd25rpK
BEi7aGaHDSamJWDChdkhZYCdBbU3RMVSCH7ptjcuR5KqskGjKXQbKLBq8Ias+QbaFfw2BO0kDXY0
g0sU42PbuD3Le+HLlrInmeIKqQJnxkyn63GP4GzHjfnljQj9hnxbzISDxrLArnDvE1AvIDBYqB2A
I7gTumyfsI9PuB5uxUTRkOFft2o8YbSXC1EoJodwc+SMakAFWDzJTSPKEWyoMpX82zdfDpAO/lyE
/NTmxrMOwGqTIabNj6Du4YfRtQGDbV2iSNTCMTdwrXTVUpWhHt093GBhd1W4iwuPJNGA3M6gydbO
toPuJt/FotNGwhzTAjvOxT8nZ3VMj8kjgzAfSZ66YElYi2MgRqKshUQgQeepRS47fflS9SN11Hck
6u/ue1QJGyFSA3Awj3jiW/QQRW24Q+D0RRp479Irml3rmrCbDT/OGu9CCjGkzAUXhL37kY2mEuJW
iBALRFoVb8rhiHPuI2ryJBawedgnLl0Qd/Z0gr2PUH5hemcTplFACZCGzb65DzK0vpx9+9BZgxzc
u0+K8NxrWcGkMfRzO3Tu5APOYNVEs/EetOpVV5U+CJBHrwspDpT0S6lf6x8DEVJZB5U+XlXnCC+x
1N/y+ityTLUpZFEBy4R37yDPROxwoFZA+OsU04YSNEisuMmDS0gRgaAkRBP60qSiz4oIoIQYlfAY
sJ1LgCOfm90xZjgUNW9rHp1GnwoAiXJGx/YZCSWJWOjdB9Z0DHbOBbyAU8hRzspvkBrn++DqTo9c
2M7e50+ilGMs3uIZ7SUJzAB98qqG1EworzgzNqgScl89OeIzlXJHqXDABwwr4bV9sHvO4enSoqZN
27eQsSC+usfS9Dl+d+/c6HeX6+lUvFvzYEvhfUTTPPdKxCmHEnfi7hbnZSbJlHvDZJCRkpjy2j4i
QQF3lSujeYA6t+V6ccX4dJw1DsCbT0ysfRsVb+4QIcnWlELUxr1S/0BVxMHe8LM9GJ7Efnx4teIA
c3ff8Y2TBYoDFaFplr63azi/ov7wyV7+FNeo9QTyogRgCGuqRaeLZ/Lw6bc1Dm5ZxeKa3HycNeee
NBFdy/BUIBoXNYtgRPgsrlpTZieO0I1F0JzaQjDdB7V+MYC8Hjr1kwub/eSqFFjxGBFPCaogzFuF
v65sgaa/6nwWCi/3Ylrqg79Qf7kOliOIvqILxf/ruJZIHS9tBJCJzJliDqRsSYHftCaQDe2cCH6A
o1+mPng729aVCGeXYnp7W2LIq4/gL2Va8NrwaSgUZHMqmFvSYK/7GLqSk8mT3ftjrj5GHlVj/5qN
B8/OBVtRtid193HlhmWq+JK8U6LGnCObChpSsl1tPMlL1G2BIzXYz4qO7KSnVF5Vwfjk8Zk23sqb
IOxmcMU+hLKcx+I0QdSAaKlViQtg10/b2kdPu+lJkDPkLGVbo+tBIFwQesCxxdCp15VzlDyKxI1H
eyAMvMWSjmjhXHAanDs/dYXCCkwvYiweuQAJHPEe+FZUXSioxHtszpAMAwHbgnPn3OwE3jdMFL8Q
IBXkVd5DTlKxn+zY0jgkKWP4GG15Z6eLpSergZvy3YLafBQNFFE2wqtEwJhYtaPxC5BZ5iUSfq4U
1Er8F6S8OHVK48G1L5QD8BOvoIqkfbSC2nJZ1HHAwURc9xYXQQng0O4CNKkP7QcJ0L09c1zOidN+
uLuAEixeXw05EV6rT0E5LHvVvnzWjj895BC84LpS9ekj3v0PZ+fVFMeydum/8sV3PRVT3kzMzEV7
D03TCLipQECXt13+18+TrROzUUNAnLO1JaE2laYys16z3rVW6iIjN9tss0O6ym7M3/avaptQfi/i
xyrEvOLKJJnQCLR/i36W44KHGGaMeNYCFtuLriUz8RURe26O7m9aoZgTLmCmgGkWMDB4f5nZCI2P
52zWzNNVxbfEZRnCJb4fMjUAxPYCLAbCZyGabTjn+C437Wiu9XU2Q0d53szFjCDQtGj4OsmvfUpD
wpQseSfHVtQZYL4SzWCH3ig4HsLw4uLTP09AYY6ai+YuvNycfCUqh8qxvba5FyLbJqqEIBRYHauL
QUozzF2+F7eGbKLBci9m5sKmZzYRG/FvcnJ/iijPtxr7AN9gEnvcaQOaNnP2ooLkg3iQV0McivyO
tXovfAniHBgDxlj4GizQHVn0ScHnWJUlv8S1X7QpX+MKK2xQFuCO0bgjkWhn5ZIxJAsCnpoYhTY+
ijoqEbgQ3xTocmnOhS+tuKMXgiTjJ2083k2okBKIWhYt9pJCvEnUKAkDcEdy8+XlhVdzrvHiL1Yv
A6GWnIjLyn7cTH891ZNfyRKrUZSYkDAdTW83+Pxg0H9BPkI5O9QmBHk2/B5tiNCkwAB2uxX7jaXE
LRCrQviAbDmGNR1zeIynTyC+p8Tc2eW/6gmhDBHYIO4j0gCiZcJT5WisbhhBiZE5HhMkOrJ8uGzJ
YG0cgGzCjuY/jNDLPeXlFTMh3AJh04+P/Mcip8ySd3BBucD4eOBDYt2w58XL4gdeXTHDRwJv5uK4
OvDTcbzgJDiKzVCK42OyWqwO7OQj++yyrNjGYmfnYyzXywFxYBUd5JGI7LOzWccnBk86+nDgVdDT
B2gwuOiBzx8OZAr9UbnlRWGIHXBQ/an4HDWWY3DVYkuJk0GcMIDVF+LQoLnDeKKuxZpejPk6/aNl
8SEuR8Mj8zfobXnEmvZHvHAc89P4KEbIxDNRHGfZ5MhRxztwbojZ45PMH0G5y70SbyQkNsccU+Ks
ECcboxdnFnD9y3E54RJcinshzgHO1/GKvYlrRlfx1Bgu4zuNF/Rwcpqs0/GaPB4/LQR6a08qdgES
nx8W+/EE65mfeZtM1p7f/HOy97BpKTDATRMAcv64/G3v4jkIUmciEiLuVFxjvace6k34XW/ichP/
nRq1O+r6BfztJOqapHvtab+YTMZ4qdnvtwsmnYIvGlzwmmiZRk+T/Uk0vseUpmmuTBNvl6QjTEs0
yHsTSmAZ0GJ/4CXGQLc93hCfFL3mZ3qx5sLUJSxobM9v/mfUk8OaVzzePjFoLsVFeJEOW6Jb4heg
dj4NSpKvc6XFaXLglQX9WYiXxGRJIOKlpWjMY2pEgR5Dj8eXxk814zjh5ewXgC1FoVsLHJ8ISUDW
W/TtxNfTOX/gx/brE0UQYHAB8KcUiB1OJ0HhdvK5gSkrjd/cshMgHdKtixOuC+9z0J94LZ3zRSD/
BFopFjjseUeakJVcLPz9aSFKAf68wiC4xOXnEyECGkE0c04fvXSE90ZOU7hDgiSNqK34olg07Asu
JSozxA45kRyjR9Qa0BV2FKlfXJacQskF1xW/LqUc0ex0OohXLv04cIdyfP4FG1H85YsH+dg8j/1n
pGN91RsvnkP9QPsH1iKd4NMtLffiCicmkX7SMIO8TMnhJBGHFT+K6VvxsBdTemBEf+YFT5T+8E26
cpJ/i9kLJmOGOqbyTqeDaFKSqp2X22DCZp51ANBXolIeapqb8piT4rwx3YnOM49APvVOiNMwT2Ci
3wU8Ot2mW/+5PY/zd48JWnATBJcFm+jEoCeMYM96o+dM22kvvFteIhwjXsc33zPTYp65e2Qb6ffl
7nC7eYVriMgIcy5GLm6OGBVXE0PzpwzosB9zY/jxj+t64BVxN/B6+SZ/rrhJwhA4CAwEB4TJWSnO
CyDUIgIiTl+dyeeA4XgTZxOTwzcPnAr0i9AdW6NdsIb3LHuxk9wdm4Y7wOJj+UwWIuDy51Sg9lxs
A3b9G2CM8Yk/QVJtxdkgJkDsED7LbirW4ZwrrdmTFn+/iS3rbyd8vuYb/DReiy+xt8WF2caLN7G9
ubB997Zn/whSG955i+fwXAF5WlDaPhefF9uaqZ78a8fzDXFWnMXHaeNt/SaqZCkheqPxCf2dvPEW
+/e0Jzjwdl5I9/DxrQUFyGKxXnBFLsQ+X79x0O25BIDz9RsFOgYQlDXQk//+r//5f//3a/e/vHfo
hePey9L/SuvkNgvS6vx//lsV1SufMN6GqVi2bguN4St2iT4szrJchjpQ7e7VKQn2xvdIIRjqRCfk
FkziZpwD7rZG5DwgHo+ObTJu0JqZwFvaqwjE/4DMN37qkHj/9eUuSD26r/wPO7EiNegiUUFNzccN
GkSzhjhJTGQruusm5bK8j/D+rZk+JS37Cl4bg98B0nBxF0Dx5MAHLiW+FEID9Iluc7BHhKpSDAVV
LDRRtfP2/TQqYpq+m8YrhgHL90zHSOg1dBIYYivn170sjbqFYyBQP+3aH2ZJ+RII/OG2ifc/zFLd
+HE4tLT3+CgD8SF5S4AZE+CHGoAfl8dVCYBReYWRZSwPSx1FdzLRGHQhDmAHkKUjHAifX7pwtTHC
AsLNON9AYisTFkDp81j/QBiu/LQyrqDYtVk7TRQw5oA6mIUMIHDsLnR9opywgfEJAGP8NM/qFxRb
DhVaum3qsmLr2hXFVn6OzKAMGH+BcTvy25EMnI6E3yBUaRUqwZqxR2iCnEM9eueOy4/IEHTFbUrl
Kvyu8OimW/0RxRk2OIb75Ptl92XByD+906/YjAuKo2VVolyoLWCRy8g/v/ol51/8w3JTxfL9tLw/
NHR1Shi2kqRxwjQQ9s+XASGnYBTc6Q/lDWGyY3ljP+L5LNRHhIBP9k36rq87Hm3+DwB4Q/nqdmiK
bDmWJqsob1/1Aw7T7pxFpkZVvWB0EVhvwdmiU2ffUBPfTARw/A8RWL/i/VUO+vMMbxRcnVAZxGP/
KOrtc8H2RI1VPaacAV4oheSeQbRHBJEEKQIY8G0y9R9FUrTdDUt1yitkKEW6DUlgsqD6qibyalNB
38z4NYkv1xEpKw2chQi1EbUjxGesa+KJPqEpY2EQGoPuHOoNEeiLptUBOAzkGyI4Jv5UFvEkh2GV
PAL1ywTSfodQiIh3RYjuD92GAFjA+bfKqLXqSNEKEAyopgs5x5nQpPimQOYIrKy2iJ6pdhZgu1SU
h8NMIqjI/qDvfNIVXOC3CCGBBp0pvwLIB/mg+AeUHgBA/UNC8U00Ry4b/2gLfvpIqgoAhATVlz0R
BIFQDYK54HRdQkRGSkBU6VhTQZLnbfiJdwTRmMUn03W6CHhsuPAEDZRuyEtKZw7nSbAUcWkR19Hm
AvQlwM3VVNtreJB/WIe05z9UOsBrL694mwZcLUQ2e0jQYBYxN1TmAO2eqDfw7czEl9Cf5GIlpBct
DwiR4wAqOjeBDAvyrB46CmNP+uA5nzrQWMEc2dAz/hAdhB+RxgWFVz3RVoIREcZACLdkQvOCr4x3
NsWmhzcxWw4PIiYGhQJJqYwQwSVRNUP6lyfQvF/8YaKKgUjDgjM3lpDBAhAX/FzYNTNhYTtLUf7q
QfMgLQW9oSiFFYac4B7hp/GlPHbiLAWbFxY7n/affdhQxKcc6WKd8eWlMAfr3+Ii4TM8iTOPrwjq
DmpuWO2wLc7ETkGJff9nd+DyLgWDxBlWRsF3JLJ9IntA1SE7BbIHanVE1wSZVr9o1y1Woug0nboV
PEWiMwKQ3GKRgSJftgug7MvwiG+FJ+Ys460wmMKt8ySuQj927RoU9hEmDP68sMtNSZLdUVoMjh/M
vPjM1AWjLXDa4hWXd6k5ZwSM6h5KNMhQAjgbReLOuwmhmzBgG9RG35+nykUa4e+DzlEsx4BbVLNN
xzGuOD2zoOnq3tEo5GArGM1aTReSv7b829BdZMlEKidJeohTAj86TPnyoqsWprY2B5Q3epTgiBqR
kEeWDHkfDiYq1KAiACBpropwrtfTEKUKeXyGB+R86EET6XPJXZRscYug4CZRQ3R6J643L6xlyU0x
N0O/bP2pC2Um4W+ibd1atZZKTXHMIujvOxfpLGePcowrL30IZSi2NvR3E868GKr5tSEdc/VWDraR
/yj1ay9Ztu/EvZV25ni7Sj6gpqGWs6ZEEHKpy3NXnjf6JKZiAVVKikDabdrNPG9mDLO0nChP1GcV
BHa1GTKmWjd2y3nOWHN8l7p/74OJjf6MNvIhgqGUO1zX4asZUYWO2HO+PZMVD4W6d+3MMgSv6qek
OfVE/pLWhwT9tu0nFc3AZwZcQp1r7j5Fu7VHJ0++s5D3Q6wGdYCHgQVhzwb1dze8n63boN3W7oMX
7Sr7if9Vc9qUMyNd5942C44OatzWOjtv5X4dJBs9PvrOWkduHri8sg2qpbTSrLXazB3vvip3gX03
aOKVpBKUOlGKNMHWl+dovjfQmwGNyOYqPlk4rrq5oaxlaS3puz7ZB+GT768S9wfjS/ubxcy2ZFnV
ZdWE/sQxqM40roxKz1cTJ5O8eCPDA5iWqKJYk7LaS8pR6+qRmt44DhRA2rbws7k0xCNf3Sr+ypJu
daMfZQpZAQ5Bz1oEcMT5Ky8HMgX1cvbWFfe+UUwkC0wKygFSdxH/8butnwL9nZwV0OfG8w9b629N
LDEYzVaRWVYs05GpML56dBtDaOS13qT3cDdhSsnUJRxPyfrhh2b+Now/N3PtPphVUPdRm94PN8pN
8GLOf/N4nAebDeluwWKU/mAaKX+bRp8bvLpJbWK1eWkzLsEa3YLA9XjIAA3B9ywW4jD9foB/Fy7/
ac5WbU3TVF21rGsK1NrLgzSV+mQTpdPwPDdJSyJRnP/QivK3ZfmvZnTb0R3ZFoXgV9OoVVkdOCXT
qM+xLvOxBWRobpBchOCMulaYSpGiJoxxXvzEq6zYf9v5om0L4gPN1BzbUCD+uTqD40ru3LQ4pxuz
m3RvxSp/Gpb6S7vTNoJJfFLeDuDGVAyy4i67q+7zW/nBnUvUxLkwWGmzEuyTxt8iQyzzKRfXkR8d
VMUwzcCk3ZFH5Crapt+BQjuP+p0geItfTWwx96EtEAEe9SC3ipWwy4gQYb1plOYIaLv4LZBPOMGj
11uZqPelUIDge7vRyHLBcXoreJJR1AD0UACmXVYPGfxWUCfHBNMHIBjlTkA6ThZylLtmp0HtPS5u
jQd/DefZiyhiE6kzf+0RhDW4ZI1eYjmKnlwSwoSp4WIggaET3xbRZ4QUxw1xVn2BnseKP9cqdTQi
J0FkmvJ6dU1Z7d4ngkOU7CACQSLaJII1+Ta6kX8JVo98XG3F+wRojZ80PpXPZxj7XZTZW6qOEpEj
LPoPjqphOrFrJ2wP5SbdCPwAFXbv5ClJFEjzmKB4/CMvsvDJ/nmGX9aPpTqyqeqapTh/1teHJhW9
TUrjrEabQJ5n8SrH4FKOHJMcjGk0Ld3373ek8vlkQ8rGFJvRVhmkfOUjd7YgF1TYKxDHgm07j19r
rMUSq+b7hozPZ5toyFTFA8HkALhqSO6LKkTaqdu2Man9Ib3Tim7teHdu/S6fX3LLu7FbVFu7DGnR
mZnylMPFUIFI8sDzK3VhWcOoVQ5+L40ydAeVGg+mgskuHuY1jCBGdTtQZhpt2hKuPE+edOUwlqgm
cJV2jGmB0TKxSA7nD5a2NRR1okjZUtOLaSenE42LmoY3crqlbO077TUvn/MEQjL9dUjrxdmN0AEs
J46vLb3ohzNYE8+O6zuumUjGKJYlK+b1gzJyOkfLuyrbqOnOxu2emwQe4dPNRsiFbRULyqupuzxT
Htr+OjMWaQQvU/zbeB52LpbsOngq360nHfYcqJIgxWpHXYs41Q/e+lUw5c/C1PBcbcvSYaO8BHU+
Lsy8VAovUpJNGowQjNZeO7b0G3CIPZqw7sx9bU7Sc/iiv1Yv7qv56r9Hv5wn/ff3q+hKquZPL3SZ
Hli6LShmrkIa7tDZUh137PnKQtno0Vc28XkRxQ+KBn2ah2MHmrQtnxXKgavcH58tZ2RlgGZKqAoA
5mQYpL0JIrVbtj0G6m3go3A/7FJlNgTpQid2bfQd6uHZWLXzn+bwq82mK7Jta7rBTpCvei/l6EBL
bVFtnQrERQJzhETdSE9qsyO3g0SR9ipr7UjNns2SpGH3qCCETZmt5T9m7taWD13xu8Du6/vp9/N6
FQL8M68mipG4DZptfbLWGq+ww0bmpHsYZsHiXvjmv+D5IpfxfUPaJxPgYgyKA9VWDUu5cJt8WEaB
Xhae5RnOLiIoVQZIhNhvbQnvSv+SG8vGeq2bu2yYZ4Bj4L+MnnyE8RDeXbnSRIoWnrppQUwS5y1m
YTnWzpuBYEfybJc5cqobh+BuBmI1vA3qYRbK+1in2LHY+4E1+n4c6icbQ4zD1AzH5FjTbEWM88M4
Yjc0I2to7V0Ghr2ZB+1TEq0TPELHG/XdJlLmmck+2cUB0khlOdK1X0E7bjxUGzcG0YNmpMKsiWcI
rnCYd9HaauNJq4zz9j5Il9939otnisnRLuuqjqirfi1MZbqO3dgGZpcNhPQ88sK5B83+KX/GbzHk
Hw76r54opsEvZsVRNcK8f8+MbRnFIEtmem8BKsLOGc9h2Qew8vbvD8pw+A9bS7ZwNP5uJtc8uxq8
lEEN28gcRfKiqaf++S6In4ObIvthCrWr6N2fHWLJ0Btpii3LGJZ/t+flrlW4Q1hvI8R+O+lZQjHN
yZ2J7lPoo6ns0fOL1QCMsWBOrRaD9LvzX1SHuCk6ZWGmLlP9tSlgvDF8FIy7cVhAtYb0Zx9Om42y
zntzFhnuBhMZ7bSJFwAms0IkOZ+jHp575aFTD2UCaYkPkMKgUENRV3UPd1YOdwnQ+iodqVE0T5ti
btvBzKS0pyQmQlmqHfWjMACjoFmzpJ4P1HtoN07tLoPgFHDumWeyk+wae1wgs+YZMHbCopnZCBUr
W6Xup70Ky6A86mtgfSFE55yeDUwZGfQAlbax97XbLGTPnjYBZexJs1UkkCdNNWpb0jIeni/PBfxR
ow1WFsGJIbKXdo8O3QBhhXJQsmxSaxR+exTJ2f4EpuOx3cojtwIuQy2R1c8jeihVoD54LDbwB3pw
Zzne79g2V40Vjwt9Xw/lDDFjoRGqEs0UwMdx9dYHpFcMGG59eTRg9Dpw+yJl6NoMxqTixXhQmY3Y
g2qD4Ld9tLpjBqpQS4JFbEOoX6ODlk7d4sb3SqYR+ZsEwQxyvT5KtZK5L+xj4byH7YtlreV653v3
bSONW/d3l3u/bNdb6+Vj5xX3mTfpm/fKu5M92HFbZAl6wMHQDeKQBE8RrnxGIVSYbq2ommCsPYVn
80axW0IP6sTR574MjYdycN2thBTMbdNALuLDH2G8dwFQi3M0MnEQJCawxWjHVdSKZZKCHIvUkdQo
CzMGJCQFexlSDjRNx52Ds9c5SDZixZ8ZftUjvhDYoyqGI9GBKu38bhW3pUFWkWixfRMhwKzqgHI6
FL+aZBTw6EqRRXLUxyx4NWVqUqkezU4F4ClXykdVDTNLvoxionZuOraik6qUUyejBs6QZpX0q80p
MWKqI07LNI8x8oB+e2SV4SWLDeNOS3ZaAf1ecXPO76sYjoJgqmbnSRloU48wX/56rvRR4t/pw7ta
5SMjfsjzU6ZC0RmeJMdc2840B5ogTQx1H4VU5cAsh5Hbu8yXhsvi5Yuu7qYRGtbxXZTXI6e1pzJi
90m8NuBNKX0eUC9BtPMzm+z1w9n6ZQbwKdmvvvlcKDhzsHLccWaPSw0gZNpMfGfaomcAPZuUPkXh
/XBORy1MpPZwGIqHHlaWKJuqTjA+t9ksM1Db9Z6LvLyvU9Lw+Xva3jQA0ZxOgw4P8VHKfep7L0TE
JvgpS3mVf/tzlNkKQoW6hhtuX+KIH55die02+tlByjpFuD49av5LiwyY9p4E5qR2lkG6Lao9Dkeb
ryTzqP8H0RRyIJaiOcKIw6C8ijpIQ5lKXi5uxxjzhyrL1w6kj7NYfP+E+MKowflXFMOwSbbwnLiK
AyR13VZ9W6cbg7sukfdVtgYb15rhT4XqfekebJvz+AcT54ugimhWR7/WhgXJvB6eqQ1VXqg8AB+6
x2gnapx8Cjlf2xmmS73cfz9I47NNSWuYbZaMUax8etx6tjT4g5kkG4wo/UE+NXhXr9geGiGDy//h
0/nZNcf9O9S5eA7tk37vPJve9PzoztTXnuoDJKc5UR7km/TXsI/e2pvhvXpXjs5DfzgfzN/OU/Kr
eoTBpxn1exlK1XcTV+nNuP9+JBcP8C9HyNCYNVSxLFs2iW5fWcdpn+lekgzgh6FkCsMXyS2WEUET
bwdqvlom8W3nkL1TtBI58PwxV+ALslSyp866deCR1TseOaASq+hgefY6s/BLGpvoobnR2+ip7M8/
2POfNxI9xlfElMdzM7Rr163II1M15Dza1Gdr5JR7z18F0e8qp1asfpAJ2uXDPFDjUeQupXYfhrsy
vvt+0r4wQw2NOCvuo2HgnV3NmdOmupfWerA5g563b30kYLo5W1eEUoOH79v6bAKJIf7T2MXy+3Bu
VEOYKlmTG/u6HJmkC2EemoWPoM6LUd5PkD7eJN683eTQLkBGUI185yerW8fIuloi9AA3FJpHxyCn
+7cRFipd08h13t+vH5+pfIfH6fUdRpW5qDEBBb23p28/gkz+TttyWhqo/Sq6YbC/cNPVK0u/c2qp
tQbN35BkSNqYB/+Dwq3V0n1nPstlsNEa+z6DCyvPfrmL4lwQn4hGfb5S5JNXrb1s6WIinpOtLYLa
7lJtMcHPu8L2ZqrJMU+A8vv79NlV/7vHl9D8h/sU9XUeWbbk7OR+KXuPSbVpigVeha2sjG5txJs4
eJIanrTBvU2EAVHd/hC6v4ZsNyQrX4OddCdVNxBpft+vz+E00S9SU0S38DIV/So2GtVhrGFReTdG
ITw9j/kcVsD8ofqGd5Wy2uhZbuZ4elG+yKJ701h934Ev7yRxYYVAvsESutosgS51ltrVwSZvVlVJ
ugjB2z0Puf6nhi7e39U6tSzDge9UIUihX6+Ztmn1vApr/yYLflVdMZOVvaO+n00Cu+Y6hoM10UUc
Qp5idZQo59r6W5B4O1s62mym70d9BQP51wIGwaPJMrLEHBN/b5pUL6TU18qYc5UaVd/YOGpDJDEb
y54+lppgJWXdRA2Nqdxg4rKmVXNsK2h1W2Bk5K3tPbdDAbG2f9sU7TpKZMSft37v3lhxtfdr79ay
+pHh1cvU+CmLpIhb8mkiMVRklaymrH6KOmmeFMlWFNy0HZoJ4cmLgU94zrK2lK3pgbQsKC6a2hVV
tO4+0Zf9cBfU1N941OWAKzl7iEK1LgZW8oObqwnj4XPPHFvDliHWf/2UxwfxArdypF1S3pXGqxwu
OB/M4mFQy5GceXDxbc7RLyUkd7P3h4Mi7wJzZiljfAJbek6LVzPPR2cZEQs9GxkSNAlw/SqE+lEm
y6advziH41w/uPoyqX/o+5fLk3yWIeOlg0YxrwwwFXxKVneRf+NqM0t/c+1+IjWrPlqboYWZ/Lsn
AxBSI0p+RsJxG46Bt1a6reK9f780P1tonAgfO3J1nmO0yYWhpNIuo8IG9S74lFEcC5mTuY+qmbz0
YPFwf3hmfjbQLq0SCVFM9K7x5v/eEP7AA6bxDe/GTU5sUIuwSBi54xJem4hnG7UC6lOAixtbjxxG
sv+fTf8/7V+FLjK/tYdz09m7giLlYeYWx7j2RjlV9E3zRheSdMzQXTBYnIJN+lJpOynd5PIPKdov
NxcJMqxU7oIiX2JcH54Tg574Tu4m0s5N1hzJij4J0W1BAgUZrnCTKHMbFgzl6Ne3bb0spU1u79Rw
w1pwzXmq/jArX+10YS9fHu7CAvz7plRqL3V+FwSbsFp55a3tFhODneFnu1xfW9J7lv36fvF99TT4
2ODVsVhrtWcqjSLtSsRbhptKv9EFCuAmb56+b+jreSZEJTsqiq8YUX8PLVIrpw11YbVsYSPx4L95
FRRIVEgALPm+LfWTOyDu5Ye2rp6xpdeXRaTFwUZV94EKLVguzfwKxobmVBEEqomEKioH0tFqi3lJ
sEeL55ZDeKMKxlWw83Lq7XN1GjjejH9+37kvjFX6Zsq6oeokufSr3e7XzRAOAzOuZg/6cCOjKesu
/fTkvBfST2tbzOn18fyxrau7ey5VOQpw0HYqYVUD/ndERJ2jGk/Ncz9yVRAk2QlxulFTnUz2v48G
UqLchcfvR/zlGrMJE2uKabPhr3ohV/agBqEq7Qx8LXPdIf9iblLr0Tz/MN6L7XQ1XrYw7oahOzpR
16szbXBNRWmN1N3Z/baAYiB/iL152K5N5HTzfd8c+3JUN8c8yogb7X3tjvc6b44xqBgPGQJi5kpK
gJOsNaq8LAjNzQ03J4OrI1zUKo5kguuY3FT2QcqmjrFS9clgbDmpiM31xoIQlyRvgXHUOJ1NtSG4
HZbPbX3Sou4H81ZRxTr5NFaDUZKb5aC4VkQz7bgdXOscb1LvpUVISJGn7y5AkKQux5OWMKUXn0eN
f9fYxyGhNrpGsJQsQzZty2R0LjZFeRQ+mpxpo0Drp+R4ZwlIQTUhVQQ5ljpOC+jCtHLeCSRS+BCp
p26gShQHsyEzCnZP3Z59tCIIYxKPRRpkr0mUDZJ9GwjNKsa2i08Gfh8pT3AVoX7E1GyyfmSLPRcj
qQz6SyYqm61UPInmDPmaI+9UwthW1uKk70z7pXZGkr61aaJpjk34nrfVzAq2fqFM9fO2t0HlUq5p
5Au1exjapWsjb1WkkwpAU2vv9TMUSZX2O0WPQIUGrVopaCEQ1sHc5ST1KnAB0btb7rXgXXN7qhid
sVsNI5zGzH63oyMOJPu/1cj09XvF2XgKAywhbFD3g/dcym92Sp16QIwtVBc2Fbcx2jz2e35OlnTP
ywhUhrDgkr8mKpYS5vu3NxYRLMMA4aHoCsm9v49URTJL00n7eGNVKzNGTaE9Ncoz08T4vm9JFU/j
69WmYjkjoyGyGfbViWqYmUToIIaCWZ57JHu8uQtjZoDK2pn4+aRQb9x6orYL9zxxQG5JALYoymhL
Ed7VtZfIAOA8N9IfBKYuVvvnbjlUPZCV0AEx/z0Dsd4PtRUyA175brjB49Aav1SKc4nRLt0QYhc/
JejwMAzpykkfhH/ahdSic+Mx9c7ZaWiySRqex5XUj/Rumw+grspTGfW3hlg7ObwS9SlI7qQ4X1Yy
bMF4r0GSEKNfquk+aurzRCOZj2dg+uVGCoxpEkNiS67VVqNVF2bTJACsHEb7sSHdivWdaO9dNjXF
FoujmWbypEkJLYP4i5H8cBff37cLyud6gjSZ81BEOokqXT11B19Nh8bo/E2tzJVmzo2dhbRk+uuz
Py3t2yF8UKzbNHtJ2Pjft/3FsW+TKSfISeCaqMzV6myqtJEcvyceEq84k1pkdwsf1OE2bX8I/wmr
6PMg/39LFwP7gwmXx05z7mo32rhIlIPzRUs2x3yffj+eL/cAoS6b8JyDqMtlrj80E+ZWrWYyEeOA
guN8LlZTqjQTW33GhPbDO4B9dQ9Crd5Z9a3ZrtziXuVBY5JJl560DL5aUBniQFD8nzKxn9FeZGI/
9O3S9w99643KrI2+9XnmjK10m2UvIUTgtgp1RyWPwxrkNFoz1kMuLxVpEbewHYOJRGaqDTF1zWAh
1ecfHlFfudy2ZspAOgg+q58UOpzB09xIlS/GrKzNM8sed1EF7iR/0sxnJ/SXSj+Ks7WZbqlKJHXm
Sgtxqhdbl4eIbp/i9miU/UTPVl44HMWTRcvlaSzNHR4IUVzPv7/BX1hm9JfYDOvVcIyLx/RhDtty
aKUO1Nxm8O+6euWhxguvh3PELMqbHxbTl5vDkkn/67jO2Kp/H1yFk0pNm8mp2BxhvbcpthiemQjG
+v2gvvIucc//aenKzS0CLzd0M/ZvGuN3UWHcnx8iuMPdZdXBu9ithVeLcrj8+B+0qxPp0mUTq498
8d8jLGXPL1RlCDZKNZacUbTD9Iiee0o1G9Jc523ubHTs6+9b/WpaPzR6cQw+3MIkHWQlsOtYhCk9
+TkvVnWwc4lEYg1839LnDL/APtiyZRGABcRhXo3PC/PObQmzbJoQ+Du4XVhmbIgwS7Bde1tfZdJ9
Yf5wM79wDz+2aV3Zt7brnlVPqWKxQpnOhBNoMFZsmMB8t4hXmg8/DPLL+fxnkNbV89V3fCNySwYp
IusQsNRjMCm+d4sBlEpHwodu8pLm04yt2fXP5wotTn+F3lILEOn7rny5OW2MHBaUgpDkldvU25Ha
aLWebUp/ygHXxdCHw8NhPHUuuJJU+eHw+spdtTWCpDoaQ9jX11Pdq965i2LF3aFF5T8Sx4qUZVqN
leJXpOMIoKejLttiATKn7tatvmzl37KxrbWFp89t7QdVqS9vg2yTYgEN6TgXQNiHZV2EoZfE4jZU
0pbBG8DzvD3HEk/vf3+WdQVDzwKDh3TZ1aLWh9Brq9b1N2ktzIWwmGK058MzBqUjzb9v66tMiv2x
MbHaP4zKyuq2i0si9D05aIpClG1BCBZvNFqZxTKEZVBbWMaKgIRaTvCl8I+9+vY/m9x/xnyNx24B
ZaqxVvsbqUSK4cGzHphc9nCABfjDiLUvAhMEwgUcm+SeQub37yGDgnGc4KwFm2To11r2nCqHTjuR
s+rV1XB2JtxQtlY73Et5fSsN9VPVUxWX15szBZmJ4Y0T3dkbiK/VzUtBcklLpJsO65Pgve22hyRE
2oK92JYPhm28smwo/Hqwm+y+0o5YvE1GJZC3YIg+AQBZQwZbPHkMtMuH17pElq3qJqRRQdEkU+EZ
FvkuRG2DkHlh7fNu5fKyAhQDEQYTxIEzIAczxOvSGHlGdJP0NJ8cctKu2sbNKPHNvJlwt8znKkfw
iDqLiihE3T6khQPUAUk5jCNtiOfhOjPScdG/e1yaw7MyT0TApAhFGYmiCWjCjK3W25O8pd4FL7MG
sBgm0PQo6kY2BqpMLrmMpDiyPfoMx7fahrYyK/KHCjBQFaxEctQ84wceK05pjHyvZ3Wl26BoZ3JQ
LpgyPGKS4628V7x+pErNspbNF88KxmagTDzJnVgS+c139I0bZDcUzE1pYv6EC/jSr9c1FTsEfJXN
w+zvJVJHtWGWWpTj0kAamQDaMTAl63paeMEBBMla8hNIHRsTirVudyZ9YunWInXaGWy8nvSaS+eV
YisPgYljL+dbT/7dm9adk3bTIskiSj+Tlx+W9VdnM4W15AZJRxrqxRD8sJH7ONfN/8fZme0ojrVd
+oqQjGefesTGjMEUnKCY8IQBG49cfT/OllqdEakK/b/qU1XWV5mBsbf3fof1PuvZ0QSkuJSVsl00
iZWQTakJBmOZGfWAI7Wtmr/JxjaRtzoPfQg972MVxcnq3kIg7H45Kf8ZrDOrYugC5XOKJN9u40hJ
lVp9FknYoWRNZcCtwvM4UnwKF6nuJtL+Qkx8KQAxNLvoMZNZjJQJ2hxx/cMb3d4GKbEWqr/vAUPG
9T1ZQfj6/7Sf3w4yWvvJPS/aNKy0rVy4ceddWut2ThcoEo3RoRh9alD5cxuRjI7VkPHLwfZnovi/
Pv9bRpgXolz3jXKjbsRbgfhJLARfkYdKjoHyXJmWuuyKDLv11X2jSukurvol7Tlf6rqpVtyPdfpV
jO8UO7hFTVlvTi2o62vv5Dfs2UTDKTLNJpR3qmMkpZvkzkjsCO8Y9TmLI8C+4+eqrVBfRctLP8YN
8vSVUHl/JqofkZg+k/f/Xpw/QyZZQWw8qMqpquMU+PfrVHLEX9Kquc6v16PA3C89BgGtsaz74251
S0nj9v/9gT+TUT5wLIps8DLdz+81SL7QqLw9m/u8zp1R7d1H21F3fNx+CT//Ib0dPkYh9hzTEGQs
6+/vVUexYVBHZhNKwVXnFSWMmVgwc1vhjFGUvvKszBNwxvjcCTNqaEMew97aYw08FPXy62ObCjwv
lvntXOmjSWJs0pM2rVBgyxUbKJvbtSuduI8n/32D/nHuc+ki82OkBoZAS/bvS28eQnof9dd83vTp
pBnNnjfN7sZdcGdfkDVI9kM8IICwQkamMVfZj3Qne+AhJi67YmsU/UTUjeX/5qJUAfEIXSBaf99O
5pgeYXJ9VKQrKkL509hi3MIRW+SQbMRguPO3G3Wia7mObww6sy1QP+mb87M6soUV6i+P95+rVtXY
pzW+C8qLv2+RepJOUlXI93nbz5T4LUH92p3sMcrFMVObDAHJ21++/889nIfCVIOOiEaQeV/+/kRJ
eYxuunq9z6UyiOWvrBi7beZnQlA1gcC0rkKd9YFVfNlb98RCIKc2Mf/mpdFZqv1u5P/39fzrBiDF
l0XE05Ihfs+u1KucKpl+Gk0pbYrJKhphXEl19pbi3epJcRte+l9OjJ8JnTogIlTCfVEdRiu+b4z5
qLiNo1aclTYo3uUwLYYib8Iwmf3f3+1PXfavLVgTJJWCraoNCATegb/vtfCoynpcKqPNnbmMRUVw
e3Kq3pU+xHN+tQ0XVUr6whxuvWKUXzCl2XVXBtXaWKFvY2xdMdN59nrb0KMtliQj9QbunpO5I1+d
C+v/vtafrTSulfYCpyiLQ5C+px6IkbuLnOvyBgtC0NFQSBdrlZn9cMC1AfX5TWn0s4czfKAo0SRE
mck2+m1ja7Vy3GqpmC8zYMaIo2urB+Se2zUwV3Y6yONYXslWMeiHTCkGTXry+9cntaHc7MG97VDy
FRCYQSDB3tMtgz8dKqscZGSDQssUIruAPi5ZzTBOet+mR2NZ71N48uDcIIprZsRsOLP0m1/u5I83
DHGiQLOGyS+mgplE+Pupx4qsRwgw20W0e26SQPTEteIjypR3+Co6mLJOlJOttqZ2d6Kv8TVAVpuu
hTrQUdwy7oSBfDKIyWJP/i23/vGyIe8a5q5khjhkg0Pl7ytL8medDQMLU/nxXpe7Vppl+bsONmiI
RJ4og35JZ39qoIYP1NlmpGGUikbo3x/IxEBRCGnUTa/KmkpqSR2wvKO61rDMZayr3IunRc+jvTpl
xjRThNkEiu3ftVj/eCR0TxhQ5awehEHi39fRUox9nNR7GqqGk9E19GJ10muYSjEUKnp+3jAaUu4L
QAFZyQIZBYQ9iJbM9jaT61/6wj+Vn9wUDiCCFYHRxx+9/2uSaQ9NvCmbg32cgcvFBWa9ZlzXQdY3
L1wAe95k+ps76r/uAK0TbsGwLvn733dAV9umzBWkkwYuryhdnrUtV8Gj9WgssdUu/vsdQFnAz/u2
9dH6FofXQAbT8P3JP5nDuBZC2W9aJjt5GfH0q0I1dyTo1a2d4uhmbPuz8gGtCsFSzTQG8nT0hC5i
Xm2oPqFkdaIn0Gb/IppJYd179zm225733LxcLMY8BNm9nRzl5YLbs2apINNlV3sEWTRTcw/yfoMF
wo3+ok84JH3UdHxo2J6lQ/GWr+W36kW8WdK+7SyN9Loy+9bPMptgqlQWT1TvNbPv+RY9fMakUw9j
wCHsresFsImCIQ3Ffo7BC9lZtmQSv2aArg+uhSMl7nVk1UxkbAvFRgB1H1kgrJvSM552iRNSERgN
MoXJXSSp1c1TO5EzhwmOEcCOxL11zGpYN4aB4Wn0wQ0qbjt7MF6cWWXMnmipTMVCc8Z7pJ1Fz4Df
L9LLbZadCL8GHVZ86OUAzHF44VtbqWje/ca/uDcvmy0kCF14mHHWDESZeg4Re1pN7k7p6JvLcAOs
7GYVWLXoZl1Q+cJyS5sMllpRkC6YLUWAln5E02Fb/mxgdq7Lz3bXv+nI4Q4MaeS6VYbDTG0Hvfh4
wv3hnamByeIKCAeL1AqYeTmRsTR4B6uhmNdQDrChgHVsWAdtUTtHWukTcB04VeBkoW9VXI07prrZ
Qa1xYo4PoCY693bGM8HCF9rAwWUg3FwwEsDTQD8eR84p3FDIqjnArPE6md2A7F/DB9YeduYtusPi
OT3WziI6XlDTdvYTg93GHqzEOjvaQdCupjeLgNhm8gQctXHjlzJ2tVRs3IfDGJT7xJ3ELrgqPFUm
jHd4o3UUjmAA1bPUBatvplPRXcYfg+/64DLcmB2kcqys+cGXxcm+T5H5eH88o++ONJeX1f7JGQRS
WDaF4UdM8YPoGIUHiw2T3cu8LyA7ZrK6L6PpAovTr8i7HVymPDs7MbDSYLL9FiJyiHCgyba3GV3O
ZtK9X/7Q1vFBxeHpYh8fjj47DGZG8Z7yrZ29NbDZbutuU742LwkGh/yYzjECfhR+NoDdsdXWjpl1
m2G6tBqDyEZlINn9HKj5LF6MBkaQ2fqCm+MVGm2Sz7uKtYF6UD/y8OlhPVSeBjudd7FFRWCP1nHp
xcze4weBUxnWapNuzxpjTesZVSqA3vIuf5r6rp2hxbzh2FK/pUvIcbOnnS7reR4UYJ4eXrS6gb67
hi2WNnDFt8iM181LF4I4O+L3+qmsY7veRqvoi/CA/6lLVrqdWPEb7qZfeniatG4J2/EyuwME7sMe
MNYmfouBDtTYMfElEspxMIVOeKkmGA0OGLp80XnV/GR4gF0KjIDm993ewO+2wSoB8N70DddOcL04
yMHMdpu5sEmWHGHZJsOhV7NFbiwodv8tXUevNAkZfoW2Jdj5ZkjIXeY6g9GygLhvI1ix48KCQsef
tmHp6CBozFEYMfo/mOQWvhJEVjPDwGRTzoE04iiKEvVmJy+Gn3pjRtqgDcVHTSbWiWM/OtQNnHD5
YKxGRI0ieMx6IrJDbK8zambT3mfefnbFQ0AHB7VL4CzM86U+iT5OU1ADW3mivY3Ocig8PJ3rfe2O
IiZJ8zvvLK/M1Yw+qnV6tfXYgZ1TUDt8vcwzEY/3cqAwhe1GnlxWvWAyswV++ii/5zHWGXATdhUY
hBszYrDMu1mHjeNE2yFBKY9imCd2R1EGDnkKtm1dMcWSvKHXkrwHa0s8iK4I/eBkaeFjihvvCiBN
tRLDK6/zG5ehcH8YiTCw6wCIPKfiGZTrB+XtyX0F2A3GmxBqD7dUXWM8KxlOwtlw7F+wCoDJPZo/
Yq/saPOahhRECvNC4H9M+e4XJ7cynPLpDQycxbWjt+sZBI7VQruFjMhLUVCUL5rErIguL/AINq5W
fbOzp62ue+/JYXWOGGb/yLJDo1gJdP7XR+KKtwmDZs3XZdKsr0EM8npkD44VTyJW9/QleycF4+02
iBClbJJ3xtw7UpWX/h2nYT6dKBZWYWQ/oF7gVQv36W53fSCDRaOUCMa+dJJ63zy9cWQxGSbjNUYa
IdhtvsH0ub1Pmvu6+5LiidJikVvr4LJ5DEtuupOHDQzsNBD7cNQ4lJn5ak1rlhA7f0l/5SG//REm
DPEycwciArVv+a8uF/31+rw+N7WFkcjNvIS7TsLJ/MjoAdNS/gJTQGyp5OUXmxJv+dd14oXRcj4K
suW83eiHV5DHUDr/p+0RjUxoaAYNKB+DTPnvaClGD9vkSdeFFaQQRixBxUhomW2E1v3Y+e9Y6Y80
4/s9YBh9oMQw1/RjUKDQC62+XbPRxp5ph6c9g9cFWnQ2yyNzIU0HzF2DHZ42Xcxsu57uprPZbY71
5wWPMffIrObCT+Ey4YZUpHjFmgC48YR7EfcvgRMqivla7sD0z8u3oN/AfxanOta8ZtwBlP1f3DXS
OUo+zDUNLJpvd60BVVFQrA5VTB/HzDVM+yiQ4c9IYZ3/klr8Cdm/3zVuGYwNAnsgCd8e0WhUjiPU
UvE2m6evoxfjVbekjyg340+R1HFDC8k+rXH4cR6MV32iPO/eC+lFwQ6oOrH5oB8xO82kRU0+jlrI
Q68QXN4y5ulXMQNj6NosECsS5YiArep5LEEv7YB2XWbiuqlsJmv1zvzvlfCPGB3xJBoKFTUFA7zf
7p8RP5qxViriooA5WL/1wozG6xWApa75RvbLslOGG/TjBiIpo/KCqkr7zibIEyFO0RIJixE4OyiA
wqRXcavCAamaCLtbMqNELp8zyqidLQE3z+wWYDXT3S8FJbtNDhKw9W/sD8mSlrjYTVC49oAlCD5u
5hgyo2j2NzeVg+igvUpfj31FIMGJuAd1VQsvLa552aJS9znKQ+UFWV0975vlhUj6+UsdZihpff+m
Gv1URRkqDuMfMBYk911ePp5THR+1GO+yPugE8ruzdvulivKPBJvNjClTCsNobvRvxbVn/hSN650J
9aTHO5ik+mSXF8aAHZU04H8sLdHYoGQ2JyRX9D2+9xirouuKR5ppi6R+Q3d1alc0ymPh+GvF7E9N
8NsNZNiScoYM4klj1vPvF1vouj4zrlm3aJ+WCH5GjmZdM6OnmWV3mGtzpeME9U5IH+VPbFZKMuex
utZuixMs33tuPWoOOtFKsx6sy6swWkvituvtRzErGa+P3Q4r99Osuk6bCO/P25cGFuCm7C7SQaL3
p45mF4XhACsqgsYIKyphMdWTK453PRtmP9eFYBytIy1oEz/W3pu6NXPBo7NryCSH3ki3JcvI/PHl
hbGrPAPDNRvT/uzdWxqmAF7K6E6bc9l3niEERbfPpbGVMKPeZ78sxJ9tYR4Zx5xBD42+LIvk7xuZ
37rqWlz1DguqKxmRskjmanBapX4ZQu/CehDvVUdzxEXi5z6xqt/jFYjVQh0S+nmCfY69/95yfg51
fruibzX6XmqMFEHUJdQFPHieDOVkwqLQCFOe2xHX1tOtvd/cJObj4d08VkIZnO6/7EV/vve3BTbI
+GVhEBJSK/r23og9qsZEuXYbduQQYx4vcuSBxzXfXrzTb42xoej048MQ9bCeDbY//VtRqpdvwHhP
8Wizs/HCw0dvM3IGy+AcS/Vo8Ci2SLPU8GE7OQkcjoKgqK8goj6nxyqkomhF85296qdnQKGvv9Vp
/vVAdB1slMwE99DT/HauyXpdq7nEEqEkClCkx5rz6yO2l0AX19hK/PL4/xF//fVp3yuCtdxdrjdt
+LR3X5tG5l7H5AO13i83HVXJP+66rqCHABenMl/6baE9swINs2h0G9VDyCN6LVhe/AnN58vFZ1DA
AvHrXAffpmONbNYqPCAVXjdwzaE5bmjoOwxrWbpngNntYOMeNfN+GH88drhjmo2pOZQRXdUr/WyS
BMcSe7fxQQAcrL3oHir9sStj9NkDCnE+z2KYQasHp0kijx/wCpwwFqISjtFUCkj78mU8uZpfqa3s
kyDzKhy0BzsqjEhnMH9VK1oZ4GeJ/ZftId7LGPDqizf8cjxIq951/gxwNXrLDtEHJjRzCQ9m2f3Q
rAdWL1dLX2f2ncuwZfK/q0Outmo8VLphdwZnoQUPXF/iKdRKMsWef9KiY0R928xbpJywYT97nw6A
DSv5l76I/I/Di+koxG4DX4ai7beVJ3YGI5IZcehudugww5JxNT3as+kUpwg8SaYYX6wOLjZf2vuG
glm9vVne0rOCzMZzRXBfBUxy2s+Xl57I8r+X6Z822PdXlno107R0USTlu0jr/ry1jVxXwkLYRVN9
pnpDQciLQmX6BKN6Qq1h02IRJpczSX1NMvoBjnc+TLqsGD4IkSUiasPhLLJUP9sY1tOvsLPR7TRz
s8auqhc6xdS84ndje9uKtSmQ91WcGZP7TFo+lmRcyccwx/oKg4ZMSqDSg41DYzdA/qgYZMD6tKUC
sO/iAaJe3WflnPnG/74JVE7/8QoByQNdB96cacFvr9D1kVxuSaKgBOK73qbF2FN0DzqWgE/7KHhU
YYdd6ieZp3S1qIJdQkp1FFZkzWauUbqbCSP6CRbZ/ci5k4hLjrjXQv3YYO5b2QrlShzbazsCeTsV
gpFkXXEZ1KBkc0Lye2tws96TmQjduWJ+AcOJoJASBkaVhadSN3KJk6u35y45FLU5aIqoPipuItri
2L4gtMHJ+9hXQXr1FEqTwM+ZCcHWsrSR/SQjZsiZvTSroHrTx6YAZkjxlNjV4Tc/ADxTH1BNqrOM
TZ7JoK+7CEu0C7hiWDtYb2Cmta5TbCI/gi1UxWll8XcbKqOZv/zxvMJxaYTzR+sUPFrexN/2t+He
/1ihIoxEZL4I+LRvh0oFH2MUC/poARcGeuSOojJIH7zc2rvZ9HA3TIIiQ3MIgf57Wfzh2v/4ZJn4
T1URqTLnypX9f6Kcelzp2nhIH+Hq/9+kEBtmH6/v3Mpnfu0pe2m/jhfrdUVuOKeZF1yOxWLCVId9
PeLlES0mv4xn/QHEfrskWrnksyQXaILH3xZq0cbXeyp1J3YS9LHmezZZqDeLWUBTx5f8SdX3ttpQ
0sNr791Pbd97euYmc/gNX2H41vr5B76xOsCcxQVpGZsPLREYgcva7H+Lf/6RczGnyF/kiuggv0dk
6UmvmlSWTpvR5DDDCvHq4pqOeyndBJvKwi935k9s8f3OSPTgyPJ4XtL3OzNuATT2ySjdFjv9nAXU
nwiXP5IJ9dEUVjvIBCuDHWXepsbnzbmH9ZzKOspMIOSjSX/xu0k1SUJ5mQcnv3whkV0KI3ZCyo1W
50sTYXvzqHxGXu43s35SWdJMTO2T2xvmfTfGiwpGFOAlj82tclQQ3emXPB8t71vl0wgzd7xMFhFE
vh5XNNU5HWmW8m7pLqXReiO8K8vfzhzmAn++N2zotPTHCi1gTp+/V28qxiVsHCXejsdmdYjmPcRh
JsTp0IGwCot9BRaJM3t8gKt9N2N8vB9eQtfDitaqYjYuSK3XYp5hjve0qs2AgRl6EZfcEoIrDrP+
aXaBIWv2X/hfdLFJ+8JvLi5lHRk18X2Oi+ek8BqI+lEA7HFieLKvHR94Mco43VE3QbnmRFgA40U6
GZ9Lq/alc+s+1+O9/LQSnHSZAHNQBbt3Sr/PHYd09MnCtZJAtRM4M+skGbx4PwsStAFYH6gLQO3m
dXIl0mo38cQrgsgbYwrxWVK71DwOsCZQ5gX+UD0mdQ82MbBLc8GXwNBM747+QY0iwWr+ec42WA4u
ManbYklkFzbQaPjveOkOlYubW2+uloQZ0KT+HK0uO7GgNDv8R+bfn6/9L5nvv+LWATqErkJWEdZ8
15XE6a3rcllrwjwLWg1wlvW4TNOxKVaLVLMxHonXI0iHokUZefwbavnPe/PjvVKZBmXOllzhey48
GlWjEnJCG9KFGnU4xT5yhnEis4Zlzr8is+taG2dvuiA6PZjfKEjqz6N5wElSMxwz8gx08FsCo0gd
VZ2oemypF+FycVLtfGe8tOchuwwlF16x200f29OyMWVzPXScRrTXBh7YdGwm3n2KdtGlCGPq9sVk
NebW3cEA4WambwIvo2ielSX1XbeyV4MN8AgPzTF84R5bptFKdatVuc1fIn4DBkr/fb78FFhqDMsz
14VYiqAD5v7fb2grirfr42ZIG3uwRXU3vCokSSi4fA/A0/ZlxWJT579slH/e+78fKJ+Kfcign2Co
SP92hDylrr8revrY5rsyjOZ0vMLHfEw30e5oXRVWY+4xX4VO7iVLw1O8kQclDxuGIcieXyari7+q
G1OwCfTdX3M04WfaxNXRSBeHSTsGxL5dXaSoj8tdSx7byjUWl80TAUrlNMhOGrPeVZCF20D1cH2G
c135qHtdERNMJ5rezAIf6Dt2AWa8uWzaN4ZRT2eVgEEK8jUdb801DvCg8HFuHYFFw4irP7ZvAiRr
pLZ+fxAPlzckL/jRP/hQpyCNMLzrWgDJSB/Lrcy7c3qht3R9WrWIvWWyLHfRZ7dLPoXGpPaFJ5QQ
llhNnrWgwVbYiyeWs02nDXvqe/XVbYUN/dxf1tCfpPXH0xzUPhA5EQ5/BzfpmdKc4kovt9Ki+kPs
mhdzGFfeeK451103NPiwYUePMfjF4qKJKyQ+tg725NiOedQVg8jN8LNN8JP47+XNHPXwsH5cHHQM
ooBBr/VdEZgq7ekuJcV1U+It89g1IWjaCTGxjSL/Q8Fi2K3P0Xz0IlHSfoMUWZ+rg7qiW95b+rYO
notkJ6xkZarB1atNft9LHTSv8jo59x433JL8eKuQQVrie4E1pvNc8GfnpWg+3owD2gHv4g6UcuGc
ft6X8J4DZUpfTTalUJm0njQFkYGPdYsoAN/mLxrGp+VpGS+i1XWR/IGc6Uv9U12qTMjYfn6zDM18
fEn727H1tGm5kU5ICimLa25MBhOQ5M9nMCDxVGuDxoWaGaKvks9YRzucUPuYLjm/WsVfF091ikkf
tPT1H+YD5+okeFh0ZdhmDjsduxJxTWiCy5f+pkwMV7YMOubKgozbGQxKUp9yq61bu5gfNKr9dnUN
Myx5YtY1Ox9OefbmCi3u+LSxB3M3Bf1qmvtBMY9fThtxKS6Bw7h5kE2YXrcqGzY0V7F5mhjj0O8Q
rd4RPQWfSNxMPjVcVG6O4CF5yHenlRzk84utL435AIFfHCp75KY0TMTBzdxlvtf/Yu9lE043DKlN
/qT/KB0k+/2duSd38NIZbJO0kFQrR7dV+oQW/TlKrNEhn9wXg9mPxhNlgmI+moozeXbxRy8ZjPuW
Dnk5idjSE29s3ubCrlq23tOnsMkWj+Jin81y6gwXFwX25hl2frPUpnd3+O83745CotnjXOELy2U+
S9aSGy8vG3m4NfiracjdLHKp9FwfgDsab8jhMJNu3vOv7Atu6UxYJp78asypO0+lYxeU5/ZDXDxX
cBimahjxF0HJ42P01a0hbmLRgeBCAv3NZBuOIcg/6L3i8othF93kyMqOWWYi/RC+lMySixCK+KMz
x/t8e98Lr2OMiMfuqQ1ygqcoeBChIjahswlmFeNt0h99UxHBKhz7LiNGfASE1q5iaMOMOgsTLGop
2d0l8oUDxSpesoppwDxtPFOqxoXg8TTH79K7UNskm6wGFnDmRGhgbhMu7LnPkHIMxSAw4Q/8RTrE
vNZJNi+p+2TaA7Al7nKUXFRTVl36KArjEeS0T0sF/TqM/5uCivLGbNmOmWdHD1pY5cPv9Ik6nt1U
t86D9FXhyHa61JWp24hWvTX2Sijep2PQ0Rf/TnP5YeeJBWpM1C1Q4bxMYJiepU2Ez/iObg2OVY+5
5ja+4kYTal8FBCxxpfam9sGYTWx4uNUQjWZvUWGxvTDyOmbRmWJsKTD4mTgfCHTdhVz2lrPiS2N2
e6xPaVDKDjYwlew8MYAKRWFVJ/vLyG2MIOFnh/3qUZo92sosGGOQGNnNx236CEp+dm+io2oiW2hs
4Uhz+Vy5vSWy+ulVrHCmsqvwHraPsCwnXM1VJCMwxXMTcpZNE9wAmP6RJvzilNrUw7b5EUu1K0ay
m9taDXAqsUYTY9K4d1v3RFwYBsupiLIqmRyfgovRIKexWvQ2+qfoM51hiniB4/WEGVWPg2Fv1xQQ
PhQq4eSL0lr3T8sCLUqGWf3dVVzog8hpE4Gg/zppALiaWGPRJX3XcjPzWrJEY90M7Gkz3j/nz9WH
/DlmhAHm0TvwtePlRXpn6i1sQjXQPab5F9JBPKM0XderW3B9Yd2zUmlP+ZpjbEW/nChrfiCYQ1rt
tNH3ul9OhWW77MeDyBSmZImOijLhu7FOtjDwZpcprJH5dSq+qC/iizZ7IBXSN0nj4ELhPdzEVxcK
stWlFMRzfaEvQCWSKZTBMzi56V46WUk2hWaADqwGTvZaEN7zuTh0rRtUPJX5sX9g6s7zqwawLhWo
prEN2pzrzMdX3b1M22W6T6x0EHUhFrO0OckIVlsPV1/cd4+wDRWExuVK3YvUReLJfde7+ouOn/pe
lpgV9ngL6cnw59kbytJ7yMA8LCY9JvcJ/ZsFQiF/SI6y18tkBB2RhFPDuiXfDgRY4Maf6f46zcPR
DMswezSTAq0coJsE4yl7qzEVQPavkee8P/fFbIT7V+kMfvCFz0rg3lYTufPkZiIzrMBE75Z3H63e
bQWtngc8iwKkd+x61XvFLZmjzJg+PWM7qBYyixdzzdWn75f3wX4NsZwyxXNtMVob8+gYHa9X8/oi
Ye2m0sScDK5pt9nNYwcJk5lORMK42Qs8eDfiZo2OWWJmoQbmN4xpVB0BCJ/hrT3v82Y3Pl+gmo1c
hUEiElZs5PeohjzkV9SjW0+2hjPl6ubWh7pQDw2IUus2kfx6mmBrjj4lGK1A0MR7BvNNg1DvZsdj
hwljtEqcNAd9cTmLL/zSYPWUJMVnbZXu+JePJvD05ckmDhhPuHJyTUhW8w69BL6S1blIABujZCIo
XiVhTJTcoUWbV9Z1hQu63dsGxYH+MLYQCaDd8WjRUnVWD/IHUwfXM2LkByyWt9OkmmaySc+0ReaI
gq2wJU+bKdPhpn21ruJpXh6qiwzF1wnhWr3lYMV1ryeh3nA6eroYIpnK7dvLH8nMH9N7boF/Od+4
qQZ4FTM/POcsp9ZMtRULdCb7HH+2olkQ45di6mhzVuB9Qluw94uRr6xlliVzLNPTpplWU7o2AbZ9
k2FbVcKLnb4Y844WTlhjecoy5vvxAqQm7UBI0+1SmqMBc08umb20qs79h3GsP4yttuUBP1771/bV
619rEjXuD45AzQQlw1iD9WfmnsYmBAqILUX4fLxWAXdipSLs8RHUvo35FjhWqJ98mMzdnF/2NNJO
nGTEaq/IRjn1isJkLRtj63G8BXlnXrCs+sowH61nxjv+C1e3WQzWEmeB5gfHzIqqxZT4PzYHCYjU
clXuSF0LuNLs7sjVXspX/U2yq02+5ohyqYdg7sfCue8aUl4UUxdC6jK8sCUbbjtPD/LWmI7DvrO1
yMvW5B2XTYz96eo0E1c13ZdnbWovT7oiSOtbC4cspr5OcwRjo1Dyx4NIv3ntXsd3ZOtm8R5vpSHf
knxpwefxM7zeQny0ap3L5vqaqgiMnTjTXKKmZ5ivk0l97IlJqz0HPTUs4hXl7oypzDK6zyCZaezR
92Xm6IT4cDhV8Mf0xxVNYJs7QDT7rr1TS0Dg+gAT9yCft9Q33II4csm9MqIESs+f90/+r5hwaCPv
0leDaI/Fb3dhGdIAiia50847/7Lsd8SG9FkNpx7CBiua9a/ltJjFw2f/MRxk8HRY7B88ZU7cD/QM
YsITc0rihPXzfC+siA5RjPdB2O3Iotqnq5dI4ezqTT6wmQ8vYeYbRwrZ19xReVyBHv9ZyaJ/Z/Rg
Ee/ysAKgWDqN4FHrHs9Z5pM/oVm7vE7jagnEHS+42em13EdbcalfXRZzd3fUxpfuTtIHejRBhIwk
+LLIg3YrbOMDgslNNE0/48/RB0rqbI0xEiJOxmMJt9G7RAEv71Hai1v9zUCA2VhM2o7DfFL5vVPM
jWmzbBbCLJnKu1NweVV0iPWm/oW6+GTiIctMqTr2kqeV8f3HxD1OOw5uz8npblHylj6UA8HNfXP/
BKPDZv9WXz2CnGSuYauIcyHN7h3TxtnFVDjdLyYhj/ah3Iiy65185qH2bw0NTzVQg3jzpAOFmwL8
qYncm8iZN4+dxHvOn8dCs5nGC5KZxzEdLS7J+pF2nI6OcdBkZrvt8X0hVU5EQM7eFS+LdhuBQ8sE
8zEOdv2q/Gi7Bav92i9F2hxTPYdluSk/MhnDALd7LWlIYF4sWsIX01gG5kxEnUdpUr4ifz1m8OMX
DwPNnXer11Qrx8RNHGG8FLgeB8kqCQqUqo/CpANAl+y2LffJVsD2oLdpBYze9I0ePj5QnNaRrVyc
UeQ+Cr9bcYBozh0NHCaKb3QyeP6nTbaNjkyJyK2FM2HeOCqhqYuZiMdZZbMdboSXa8xueZ2CM/XH
6+u7eLVQFU90OlMmR9YlnRQfz3m6v2OuwDXw/Sacgqts9Zg9p4WHr6E1wgy0pow5LOne192Xuwcf
3Y5eAS84HID9B50b9lVp3mjWWLMGXiNlecrUM2mWhBqJo2zj4EeP4bKgIQR4+zEbHEqN+X1apiix
y6k2z7eF95xSHXXWhASapV2cBKFraByHUOLhU5z2hAn268hj06D3qWntRKZ7ziUtolA+cIS+FbiO
usWS6Yx5tdNiCzsDWit6bXKVDPzAGX0zVs15rICFch+VNwbw/sFLxSAVr9/gnVe4ReRQCG0//nyr
52rsDeajskkggSGsQdVF9e4hqsPsi81bXSaziCpT78izinNw8Foy45Asf/yBwI1Vz1QX2hIjAKb2
gs3sIZmX/mhST2/v+ZQMmF3Dv4eVfQnhHoted+jcFE2Bm+0uN8ZTOfXN0yx7I1tdk4y0b/XusSt2
zcbILBFT1fuQTRkGNn9unc45NfqvISe6W93F7iuUpfbjoB3HTOrBueItBFG9o9oZMbhCIJZa/RKR
VljNr2vamwz6Enaxg4I2e8HUi+0uMSkidTsRcdKxfmlW6TR/qafs7JfVeHd/eyIvTqhQnj6HMxD9
KfeRNALwEKU3JDP7ct7jnr74P6Sd15KjWLSmn0gRWAG3eOSVcpm6IdIKjwABEk8/HzUXpyuronJi
TrSJjq6qRNrA3mv96zfNIVsbb/VH99FtlBdlx2+6UBI9OEPNIfp1Jbbnwul4re52yX/TTgTqKuzH
rmGgNIFOnpiNbDJ6HaAEUA0zSt1l77RnOYTjnHNRpe6IjvxJCrAIBjbAvGYPM518XhLHk4/k5bEa
o3RRtpI281VwXrdm9VWP62zSt/PvGhSRMdKa0ULpF4RgCZYypS16SH6PhS27vGqKk5FeH0FR40j7
5KxkUAymwrevRSI5qMyDgUFma7Jz6a0dRz5dgXS8g8WOh5M1QcEF0b83L739eJDEAAEaYqbVZgRq
meLH8EwmtcyZt42Jpt9eGVHz990sd+U6dY2FjS2ewIdZdEFF5vChn2kfqbY11porvutnZiP8XexD
zmyovrebPfXjtZLygtr5wyqhDNNP4YFPkT0bZPMumpPKpn2rn4f3TvNVRrEQJvg8kXWjRBAcOfRD
8BC64btraGhg/DuLyG8LxOeyt5kZK7UlCc41BcQMynkNBZ8zU3QKWgs4GC3WdzYKegGrzX5kPsub
YhG9GyKTO1t864L01MG2TJyIES9UYphbKnpS68bzBL+dCBAQsk1iKTA7LhUJHfOI6UZpj1smnKiJ
1/Dj6Yj64AYrq7Xpw6ghuFdPTWlniW10TvvW+2BWo0IGmPThoajM2yU7DCw/sn9UYz5orioFkvGU
lLbCFnmz84tfyMHtthkDEhgxg+Xoy/SGYaF9LY43aG2ynURW2HhyMitTN49XBtM5CTXhQq98SszH
3Z1O/bT2k/s5NZZCZRv5PFHcOp/DeRVzH25pwSq0biuzLjY6uzp0xqr0S8Rujhw2RBWD+ej829W5
KmQ0+Nc8kDn1WNh+bISj3tZyH3fg5mZjOY8/ShSS/4KRHVb/Fl9oIntUfZHb83vTZSf5JMf1hUsD
rZYnDZVDPc80HpiTEG0EeSM3mzGC6rojG6foF83Ek7BRnPOHSHpR86ApDxo8zHhF79f3mCbM2G0Y
trVLnTESTxIclgkGvkEqWy3QQO3cxtaTuOo4/WQ3K6FV4pIYQBq/FL+OOQqpd3YAWLT8fjblB054
ZF0pyKYQb1w+2+cxtM4g06gO2n5ep7PGWLe0tffre1Gubup8knk6nWR3Tife/e6QHxRT7VdzRX4q
8xddW4e3PaZ/UeHX9VwS5gYVhDyW4G1jVtKOFYjag5jPm26ucbrltFVwDuvmSYxP4sNvKru77kLJ
yiDUJAc9PuijWZ+t3p3muuXbKuIiaV0SQ9g/JVrb1OW3NfobPRbHkzoEl8wlI/KRHW7sPHidan6p
PrV0QBevuyyT0RT71FIBKE/NY1VqwdSYFelOuXl6cn4MG2nYTMR9aayFZtYrTxNolNW2BPqVto/W
Q0HS13hjL8JmVuleAj3OsKXSzdmiUj+RZh1Wa48zomm92oe61yOZ+iqMFfnDQzLL2MqXGHByYNxC
JwVQwp+Bn8dKZ4r74PZFbpx4IG117OqaI/QW57zqJCuIvREkGPsGArHr98n8utVP2jFlEJMyhnZj
dh9U02y9tZMM+Df7cCoypqOwMaTWwh6xgsMH2IIPIHEgqtMLG504bmAX6kvDq4UgWakELmezQuWJ
sgXUV7rVx2a1CwdiWVzG/ugvctJCc1smzDen/nVTDuAGrGw5oUMkeplWlqxM5mgPbBntiBkBJwXE
l95WH851sLJhHHlw5mRTV8Z7Hp1ENJOmXm7MIIAWNzeDCjR1ofOIJLfTfWUABo6GKFR1SgpK1VXT
Wa2xx1BUWrkeVI2vSrOinA/6XAQTF82qdfjqneFEHcplVtQPQ5v0HeYYOGRUdvMRQwJj82e4FzuP
wY1iTLycwbBkSpypq7aL6Y0fEaSTdSUvosa9SHbXuEXjYuGnR091EkzEWS/a3PMcUhukIxLqEatn
DvWNyEAYI4XBlO/ONXSo1AjY6YhS5AeCJETQdiyDqtxC70JQExuol7HsD4c+v8ysx8VOFYd95vo1
XQ9OH1DFkXBhmNPY7voF1Fw2XeJUjMSaCMB9jpxak9yUoRjFrqJAFgXKdKEtTDQTa64L/ZRBYetc
wLdXEa1aZ/J48Kg0wdW8fuUbcZmdSf4xOF3QdnLE1ktDCG7U55GVfCHFImn6PqfwuDBMg/CHo2zr
l3rQMjl7Zu+cvI5oSrJ6vFf74QwKxpAPxXf8IX7ewJIZ8LuCeaK42Gpb+rM+xfjVuX6qB5n6kIDE
h4sgnGm7QtpVZtHBsztpV2vYDl8x1Tl5F18h4KLi8rah3fqKP7KV8g7AQ7pZbCa+AZs9RGnxcn0a
mMAKsZnvp/N2fvm6GZzu8KjqxBYYyuLcg21CZksrTkX1RQ0mC0YuzN81D1PhrWRPFveX7oWyQPrS
/HQJErZi8PeLlmaJrZXsESYdRr3WQvlqX7X3HMHT2HOT0j0n1PdYutGh/KqpzzbtIXtJPpb5Slsk
s9jNPvP55SnZ6x7SSwbQAlUNkIdsDrRDU+srhNLf2fHTGfI0dDDVpCUzwIao8W7QqrGVtIr3aA/y
fOU1z8h6IpvzvuvPHLDKEeYdcHT3QqFzBRb0Ef1tYG2zU1SnLHgck83Du3rbhgw867YUyNLhOym6
FS0oS0MsCFFp6W77Jr8js5w3Dn2W07zeQYAns0saFI2tqy5Tl3aWOBfwohvQIc8wLzNlL13P69Vj
4kNPf0XhCwzwlb+iy3mvQmL3JjasuKMBfsUkiqtCr8S76r1E4AQ8qscUXpbK7HggszfZZv5MI8Bl
cLQgCsoRre/sIoiJNnm/vnfvek31a/EzqPRyuGd0oFFg7LWXyNQ85iDkr+m803Z3YEGHNR0tDtN0
xziDjvJmZrn3Of8tgHN94WxALXV5OJfalTp7MqGKtstfQP8VCBajh9aa3MaiTL9a7cOSAboAn1Vc
dSkg9snFn6hWuVZf6XTVCVl5oEtW35j3HS13PDlNqVrG4sstHww2LLVxcNVScsdgflZygM74GkS8
wy8ZFgKElguOoVsNGaZ0nG5JrLvevIZRAgPOYiNEp0cDWnE9d/fnRni9R8cs3sjR+0V3FclPknmq
b7VknqVeWAai7Kp3f3K39DdhdVkNBD0Q9rfUwllUMRV7+PELNsXb2/NkL5zbY3UGz0Fbnb3TqMtz
+Q1Et6IwvFH3WgLKOjbIwa0bun4HLXcpzho4/VOfzlxJttfOh83TKn5P1nLsTGKLBFOK5wgjwt1N
gRbDvwYgcywGgAcYGyZEfFgZVcxHuiMSBOoZLejUpAnDvIi5CRZIInUvycuaw1oX0Bhh6qlmFDPz
sCWwdIxVf5XxEVFuhjlOry92BMhQ2YloPzTLkCkY0RxaoGbYZt/ohTHkqa3h4peIkVM74rld3Z7G
4NokRX6lLZTlBVbP/TgJRme3D3Un2FAlvfR0/aWiJnsXuTwa9vaVh0ryrofpjZg1Kx/sVLRa8CNp
y/KEDd4oLi9ng5xbdy8DMYajOu0KLZ2Hhd1YN+P33HCL5df1AnE43k+B9wD+IB1rH8YVLSP7Fxug
yr5jtfAp5dXtLVznO010BW5jZ7o9ndpobzRq8/hfIwXrs3orplYCPrmpn/Vz4mmb0tG36OOXrM+o
mH5NmZC3Do0KX0XJvSbl4HRzgaxEmFcM9G+Jc+v8MA8mwjxLHHSMaufEin+jsmKvcIfEuTI2S6ye
BJG38FzAhMZGrzdvCLPBcfhNpT9J5tT+QmizxnpjDaR5I9BXOQNtBUeA5+GAGzqvDQmGrF++SN5K
e/rWk2c4v+zlmREU3gg6qBvCX1rB7Cpz+Ly/0DjTpeDfy8KONgMkJmp+l1kSQd2cSsfmRKtXBZiy
IExhIz1XYyPlPl6lihLZY7Q2vGAjEebmBSuBGC8dB4C0D50I6tUzm3C2TOHq0cdcCGo202f1JbGa
OeO/4M5E1IwI93zOWrv0jWcMzcAkEH1s75/cQaN0K9yrlxmzUhoioORy7Cnj3Ong7FHnc5PJ0WQc
BSuAUT64xdWO1JE4m5IFjLw0Wxbvj6dq9wg4j+b3d6aTtJvpOBNbK68GpDgqgY/mk/EX0JXmx2Rg
MiDNrDskMwkrfbIOLaO1uh2Kw+4kvv2i6U3InQRJoI4r5skNjNwvJS+vrIw+EvY+XI4T25b+pDC9
vnHiu5i88Fx19NZIg5bGquFl48R77Xz1mU4dkRE8xlkSDDv9HO2RQSYb0m3YjOkxGK/yXFWounmD
9vpWXWM6py1Y7/QEdF0/s99mm44RQfgB6BVu8rO2Mg7DNlqncwF7ervxKgTL/I0/857ENfJHu3fe
hvYkv4i7+BQepkcwEvoexs1QyBQa1fndT1958XlB2T1QFE6ZSxG4A/pEFBt0PgAoZrXgUYvQqyHn
Pxzmi0E1AzeIgN7ONdyQE4H3uBEIHn05FGbpZrIxDbA13/iXsZAsw62WtMCUOcW6OrZfamZxtSI0
lUPzCd7ZH5pDp5mtYo8DBPJ0Yob1DpG8d5gi8RYCO0CK9NLNkw1nIMml+ll6EthiqOtTF7x1BFmd
fJ7PBUecxyuODDRIsBXVcbRZI4icUHdIvJ6U0Jag02JiKHH5lBLqY1AYd6pb1WU5roNktgQa1+PU
gL6eDZMjRxoCLhvfbRIIgBoqYdn3thI63PcrP1EhitSdjpGajkJLq5nybni/HGu8Fll86NL0+dl4
i6/kniK+ZJHAddigQB8zkgcsblQzULaZcIlFylJGw4QN8nhVltS4beNC7Hzk1NiBzFiumcn6+gY3
HXK7xdfpRDefzlrIrCoUAQTgdpXbMQ8tMHw+n0wdDBYn8bxIPIGA2XJRTrl5x64A2Zt4mWLfFXjs
pMA5KPPLmYhfQPciElAOMNqb4RtKdPW6pFTg6RywJq+thEKwdSOw273U2zf0HDyebDtRMJ2BoEv6
qmjRkHsVBH5xhg8rz5Hw2qUcgybz9NEe4XPyzPs3vHMapV+GZGEiFFJUMycvfY3wXS4/QHAHCEoY
AF/dgUzNkvhdi/KzU0wOx3oL7bxma2Nc+jJdTSC/QnXAGc4ChGdtbu/SMgV+6HySFlLIVswIgsla
fKZ0lVN3WltTzX1Eblp5RjLXr04LBszpRVcM8BQyiDDrdvuYbis56HBwuG10ZdlXu/5GlijZH4sY
uLg0XuLhqSTKAc8KzZQM+3qzL4o7gJjSPsX7kDQ9iehZwDY3xmt4zIICAnSbeVraeciA1ebuJBSO
5w4uLzO+0gaH4sbI7VJRZ3f+OwT33YCc6G428YvO9zk+kEJwP2XVut9JpHA7jmQluKNmi180HrvE
UTUM3mdst5m+MCbjJYcJZgbjKlNrE2aQY5KHicuKZcumYwWZfOanOPc473O+SW3VbMqi1Sm2qDkq
9bViFqqtsJDnpLWb0m/ZwYF8oBSMYcgbNXkP20308ETl1E18igQO0ond0DFQqb5c1nFk6qWtP0Vb
BMfSiVsg+zI0pS2/0INS93R6XnqdgaOxTHzbaWJxciLaUDufAr9/wwv2AoHGmopOGbs5NJrQlpWT
Ih3iZtej2WgsThA5mWME/4AOXlrEsz8aK1yFkTu9OpRNUbumQsyWIuRwbUHPELW2nrNgJv399bPF
q4bHmrawH820+GYZ0NhJwTei9trKu1/8ql0ZkyehPt2QZ1/d63WR8RAnV0ykXx+ggvlbRzswxB9y
uppCd2IJP8FCWTiugLsBv8jHqz85Je8M1CFa4IBD5sY6OV8/BQ4cSOHFeNYxuVkNr4TTHjnZH7iM
fALbrG9bUugWWPOs6qO2ZQyXHXNI3Ilfz1grMG7W1ZVfq/3962Ew7+T1JGPaxPfWz4ZANwiVWSq2
serm+mZTvMqz++t9FT61ZuiEqI+0kZ5jCyByJhUUGiCkR1pQo2CLNsleW6PntNWXi+HeGa+T4buJ
A8ZtFlwcKOAc/Sv0Yct6qayambQF1tkgGPZpX1eKVzrtvPDo++aInIL7MvMhDAWjMUfv4+mLEPEx
rw9GIPiglFZ1mny02B8U8CSZQKGVgelnXmxLhk4B1crRXrLxI3BpSlwr8lrTh83j1iZ2S7uy8sB2
1X36Bso7mYsf8Vt8um+mudmcGsKFr78w7RyJXv1MSUe7KrAEcgCVbkmdJG+Up8tb7bJH0/Yiqdmy
DgumpEt2qJyKFJna+MEsYp23edAu2vEXrdtoKDc1Pzc3R3DTTWgiJuKp8sr1LEQWR80DI7/xyuVl
C89AHyVc6+ty8mJsmpOw0p2W8UpFFS14DSuSnXlmuoNk50G4xlrSQftwiKBdkPFs37w2gI7/GttM
q8zaxmZ1mUAMNleipXp3xvcv2/4tcl4ae3G31A07+cSdwFs645ozhXJ4f49PA1+z8nukivC4GM33
zmWlmc/nxF5DEYT/B6AeIvzSPjjUqUOwazkn5wuuLMIPzmHi35iqsGiJEpiizMej4ncqtpb3j0dk
hP0erAHtKiovZHr0Qc6mfsVh6gfWrjj6DXwnxmIFKGJKgF+iIX/zI+gvTZEbldbv2RA96B32KIdV
LSjLzr9JuPKf4lBRUMlzQjpPYiMy0N+/mDykaiHdtMk+WTznqyWEeQhYs/rDdWH2AeezFaLA9Yp5
44IPvAMg7FAvIdjr/XRtXWfF7GFib/PxU7DWn5JIPpcoizi8CqOu4Rv33WgmdW9I6rgCVDYHxX7Z
ARb8QEEW//rtpSmOGSrGGRiB/P7t78VVlq9VSZbsY4U5qSkyTa4Ll9k+uU0txZGMHai/ukxeo+Yd
5DB8+/fyY0j5lzuNjQApZaomIaP4dqfLUFMqWNCTvWw+T73lWXXPVLpPy84tGdIjaoNHsXYVp4L+
u74tzsvCdj/vHLCy6YUA5+Zl+fn0tH/bB8M8YD5nBXvvSbPMl5eVpSy4V71vndJgg9Wgj75hsHjd
FPwuHW91sJzYesqtjec5OrvqoTv7PGKZ9UFNVvrK8li+GfaOOsOyvpLK9AVz5xu2f7z/4Fn318f9
v4vwzYumuJaSmt8n/b6jfOet4hOKEJgu9k/6gV839PuLpcqyRmCPMsWD9ZtkT74aSoQ7+ijZOyrb
55HY7K7XiQv/zIOytGb7tD41a1NAE/GcleV/AEzI5o/7yV9vOw6omoJqBt39NxlDrHXKTWhQzTT0
CpA61NNNPEC/lfXx4WsAmhob0+fUcMsBnuMBXEEUf1B6SH/TUvDSk4xJNKeMB9DvT/+1LrtcLLL7
/sgUxkUhM8/hXgMAOoCTtrqsnYcrWpnz8LUN3CN1/8PD/6cCjXd8qvDU854LCJ9/v355L6fDNebt
4xC8FCjN9OqjKb0KqWgOAQ3zJMgFTkFf2rthC8y0R0W0q1Lr35/j1x73/aEgKhj/VbYAZL7fHoqm
DfvpMJGiTSE/Xae+0c27mhniBqO3EroiAEn42Y9RtlYWzq+KNzkqYFn3WXZ/YijApCA3AqUIptnz
JPSJ8VRf0zch2VLR/fuD/pmYgSAI0xHCkaY4NZBp//uCibeiyWRN6Hl626+RpgMl24zW8VJeSevG
pmqgAsmQbLZz8eV/ee1v7+iFfJtH3t/FfTt7Xp45gJGM0pF45gJzNN/fXn84A8cN/vtNwchFGr2Z
cC1QlN+/q5HdJjoRDtlCvp8MMBGmETpsPkxB0/iHB/GnS32//4kctfUtTReN2Cyr6jWS1+J1FV1T
x6guP3ytvx45xJ5guiXhzonf0O/fSxPzqIibujkQ03CUJVQVFF6qgwXda7qvkfQbthj8+979eoD/
WMvpaHA12gyj6fr9mrfIuGtVrEcHwJMH1JIpAbBW8wrJvfwydvlrG66gOUAMtaHFI12H7af3zh06
mfaubzskrBDJZlPZ0zV3+OiewauAiiBz5P7wBvUyBgxjIF1IfvEV7+k2Q7PaM1Arc6u3pWc5swcG
RMzMp9qRKXQq2o0MumK1baAu4e2ZV2wnKOorp/5sbnOaJCiQUByEk6TT9UxcYabtIIoQJclw0sqW
xofwpJ/Vj/6tOrU/Vl/jqf/HcpG2TAC8RqqS9u0WGZka4Qye15sbDdZkjDaSZVfUGEkAgYwZGUoc
YlHgTG70dMW21bf/vl9T/W/lpkGxwLUpTsgd+/2GRcWg9FncNYdigab2Dvf8XT/e9/Brmtrq1gyX
BHPNB2sg0UC59gCeTWUGvcRpYRgKlmEab1Frwtfz+V9L2KeH2NmE66dyFnowf5AHBYWrHyMr3o56
G2hWjuxXy9S7OjCH7MTOtzA6cli+XPvswfuMTdw3nHCT7Ypd9Um8hCXOniYmYwwI/cY8nUEnkFEd
QTZkkXb3TX4KnexwxSwRMYQJEcMONfOIyID6mVzfQJj1DiWmJ81QbMxbazm4sH7R4jzo5Ri0zi8+
6j20u7e15NQLuvl34D99eX+GmbPQbMbk89K+WszXzSk9Qu0CraLVLoLz2z3AWSbeaqH1hPoFzQts
YFeajRwxhhL0KKhEPTSqHmN4J51jeQ/wMWBnKqN4mno39+YywkBQUc6AhR6rxxHhKHLjh5OukLg6
YYCGaveozAks4tzJ1qN5aedGi498rT81Po+MY7jC4UpJiVktNMpoP4KTYgACc8AmVbLqnYzA28aX
AIvN1DnTgELROzMxt5lGZgtMaA6qvZzCMOPDV5/wNoB+K6w/mEy4OKVYxUkxZ7V3WOC6MbufBHfs
QKMZboaZ+ZIu4V/YDMdRuG2Q3bw3+KvkhynSLxFrWjzUYC2+zPBBTNBzzhX+hF1/pm4ClJDb4jia
xZU+QB2wihym6gGjdvP+Fs8uzucC4GYGV/HzshOtQ8zcV50Zszv48LKAZzTrPO31io8mdEUrd6+j
ssABszRvZxUV92ORzJtdB7nsNfEhF5yRTu90v1glZy7slPuOREd8VctnJjuFiT83nN8DyCet5PV4
SDAouJoOZAS+SmgjjcCZYle6ryOd8P2CfGwU+q7GoegM11DToHtBqmCdkF5s+SxckhkhYuzx0qNa
yw/9YT61y+fiKw0oROzZBYpEY2NDChHQQaWBu2fCbNZszRnL9YVXDFACbqDIJkbzyAs3VlluV7PE
cx5ryEjO+9QmnhUP0K9dtZhlll8tACb3emgOh2R2WWvBauq+F0foDmu2SvcFnY1LYqbqjUiJpphT
H9PMbomgCxLkXOSZCp0r6p5rIIFNjGYMzCMgQVZOTn9ws4Ez34+zMmB9S7N8nq4vyFGKL918uVgv
qefVTvE1hUBjq7M2GM6p+8G8y0kS83l723ZLQBuQpGW6o64wL7vGfzzxCtgab2fyUgdqZ0nOHITP
v5FZDnwSu68Yk65bRiCsDHgYqur5JLigaVS28jtT1WtwRjvKu0mbaLdv8O9YDaxLuTWAec846dgl
o7fIOYbL5njdR5v5R+5idOenV5Mn0Su8UDcZGvGzxx+sI16aziAzMXNDe51ZmtnjIrpK9gzR7Xad
OP2IDFlMN815ZhVI6iIz89Qgozk//nt7/r+i2e8HxH+352+1STqNpnqWpc1B3IFNfGUbGHjoLxJb
D/BrZkTPpNEbt5p8Kb89azYbtLWUF+VMxhY3eystmHTgHb01Z9Tl1kFjqYsIKApI/YICVnbvLhup
+fE43diZqAgm/JPjqMykwxT3xumOMAKBv0V8MCpAkzTlFVMjGLXaE0IYi5VzRQd/5L1waCzDaRB6
YMRcv9He7O9Wbg3+UxsAa/qImUBvnsjthmyL/zdxNVgpp3Bc4XPozuTD4JmCz3Rg+NfODydUjwUD
g7cpaCidOW9IuaBFMAtzl1jDS8ZbhYv85mF3lhKEgbYCFnI4hDxeRK9e1Y5m3WfMPbYkHPBG8n3X
jZ8tIYDbjT/hVdItvISs58uc1sxRN9Hy4X0tpB3Wtm61IE7AD53WgtSLRvuDEwWvmcv4knwdcn4Q
NFY29VE4kZ7+fc/F8Zb+ecsJVSEzgX++G/FpYnsXojotDu0DVsHF156me1w/K9yvmHWe9XfIASrV
v/BDc/IL6vnjwhLy/zGEGJ+Ob3V3H971OE+kkY8KYxMTPRo0gdrR0gLczbFpjuf5mQPNRKfmwKlj
yxp32c6BhmBmq/vqevj491rIf12L/3ykb6hJFwrXuFXD+oCUcPTc4UScw2jZl9sWiVg6Qz2LIqld
VbO7edK86fo2a+3bqmpNZaEsmn3mEymdbHmENj91DcpfK6f/fLZvlZMUJlmrSrgXJIHhwwKwFWuy
RqMDXtgtJuYb9g9jJYNtPMoFTqYOY5DklW3NfLjwRKzSrhbUueMJYfYuVbl/eNBMGQsyUfb/Xse/
OLCIo82cJhsKRd4f/g5DUySPNEKb3349gKOn52IBO8tPXpJ91JnGjgHRKVqI79k+RmqlOKOXPAMn
zrxqCX3OuyDSTr1hxnHkhpyFxRzo2FNszcM/mZ69n+M3wu9CerWDzoEjgYrVymWvzsRZuMYvbRad
9dVkwXkdTIKfug75b/ACXqqk8CkYCwKa/l7EEocuN2UkDHvFa8njQBnsS2zirYPEBLrhq4igFJme
RxFk5RQ/HFmheT3LUNYgmEe+cYRUGjye/r3qkvA32MHAttMYQ4iICfnWDWmPvCqEWMP/baG5LQw6
N1ngVMcsXp/lPtbuvrwa8JZ+E+eFH+4iu1oxhafhqY7QvA7VqQjYqwJlFX+lx8prremqCPgDaGWg
ahCj8iS9Mqmg8k7Y6QJmhltstDYGpv/JrmPjh65uX5hy6BTiS+UdUSpm2KPFlrrSg449eja+OSgt
/eKpseGcTuzJllLytq4O6RaXTPwHJk/xlj+vPRUrHSj+it32wDzpUzjBOAQZDHfs0+jM/ZhDCLKK
03nhWvRxkMde6cZIEcNZhtDn/rnGFj5aSy/ZUbCT4w3pyW1LFTFdoz7dM/AxFCgzPZWOTFRPaw+n
iRW60I+QX5lTSGTSA3OgrwdDmdtSRyRLWkTGPj3BFAXUnzIQghdAseyRN2O945pegGKPFDeLSRFi
DSTSzU520jX3fJExdUZsRE3/XKKGFiVT5zzAzhSv8pyBxewOOLSLtinZCD+gkH9BnDUAfgL2ZE2U
AN1/f1zltK1iVUmFeY8jvwQtBxIsCEDyHMO15BbE7Q9DBXXEFb5t7b9d8RvuIMVR2KbRpZ9XFRn3
V7IOMqfKPAEtHh/Fie5fNxQkOCd2KoKKBAeFmjJ46skxKRUM688P4jAm3hTNVfR4U5VhJoinafhV
M/fPpv0zDqsEJzRMU2ltmqe6whkuzeyq9np11vAkJr3gieJRSBUr5DKTDtN+fPYmyRt4LPSj2pdb
Iim4Q5H8ZBgc/CFWETjYS4Vb37c1yrZ6oLJQm58Qix9W5lsHXhupGotxjQ0zLhUYePiCDaj1w9H6
N9gZzF0cA6nFEVL7do5dr0mhluWd4R7DFezxNCgf4g7z53t1G8VWfaUHcfPTzGHc9v646/+56ni6
/sc1biJ3+WRCQgshWKkP9OugWn96zJF0mv/e6f6yz/329b49XgC+Va8bV2H5oBedWAggZ1g5/AAi
j3fiX9/m251qlUuppY0M4VKahakjI0qrCAbg8fn3l/nxZo2v73+WrVHiSx0STr68zBu051hZWcVs
HK3qPzwWf90H/uf+KN+OrSJVosslGzk0znh/QlsKejqMnypK6YeVU74Vdml11e9FWSj7OaX9GbKj
tX8LAs/bOIXp0OHODrPt1/yH2/Vnir0m/vehUL498xUxp4+wChEEhqkddpBfo2Gtx0JwffReXJ8n
IkIeFM/y5Lk3DsI00Nmqu2mzaEZGinCz42ZlDP3Tv+/uXxDY3z7Vt3ciuddiMdXEYZ5KcFDmfeuo
BeE6DvvUvy8kjt/vH8/rLyvW/zxGj/SeN4M63l2L6hmNFA6zN1N/H5YfP6B4P11K/fYgVdfu+mjK
6zC/9qd7+Fr0bmwc5esxGhZ1uZLpx2AR/T+cKz+89+q3B6tvok64SRK2KL0NB7m9z1jPIXMyuC8/
7TF/fy2Jsh4jxjCu/Q5ny0kuC9W4m3X2+GLGDoZqDB5r76eN5m+TUnyi/udK4zP0nzt3ycrJJYuL
x1wqZCeHBTHImBtVs2hywVQ15uRKrKm8Mi7rGoIXVnuRsVFKktMBptpq9+/nSPpLD/TfT/N9l+jF
5NLcLp3MKOZZXT+X5nLdWAHugpvaIQfCWa38mWFvf3h9//qe/M8afN8zar1TRcVgtbFn5lyUANPy
07+/2V+3Pw2H9F+hp+Q1/r7M0U1VS37tPlfgsgK4FA6mM9MqqKKR10rd9e/L/fmNaNZwD8RIXxcE
6TvTQRdTiA6T5j6v0YX02ZgQoANjXL+K9PjvK/253/5+pW/PT65Nr0bbKQOZYo6Qz4rhiVDiavpD
OsafL9/vV/l2TN3lTK57kae0uj1RQWLkLsskGMHEhjH4w675wzf6/gxOqjgTGmZyc4oXMstuiteJ
XiNn5v9q4ZRvC1cWeptr+e0+nzROPV1ye9i1IGn++yq/hlC/78y/rdx3I0kt0eNp/hAf+4d3XJ6X
bjpfj5awdz+QAqaMUJZWI5wsmL4R9ObHD2+WJP9xMPx++W83Ts7zaaNF0WOprRuHQvmLOPBVt79h
+EpTeABYXip3F9/xQFwSyySZo+Sl9P+9CH++fL99iO9Hhhy2YnHtWpZaKMiQg9KO7T+8veipiOAY
XzAiTb7+d5f8dlpMlV6exlIC0frmZbWfyUe6ikm9KmBDvvxY/f7weqjj8fyfTTwaQqO6TabScnqA
Rn3p7OspAz28OzD6/3++ly5jO8gADZbF71cK1TB5TCpdmIshcfVOEam+TFXa5lSMl4f96I9Jr7n/
vqb6iz/yx0M8JenTUEdPQ+FbzR1qhD0S7IBJDu7djZOfxnQlyPtM22IHHwYTUzHA9GFxmcc+clpX
JA7veeTI5ZZsHkMrBE4f7aQF/DcGuzElh0ndyJyHmFe4hF27HLLgKMzr7OZpiu9P8YKJMT/zjsuZ
QEJeRznZz8hMw5VPJctMBa0IMRVWbYjinuI9ZoavrqVZEcjPKteBa2c/R9Y+t8zgM/CyOXzPNyyA
GU4ZUHEIwbM6i9YP1x/dJijVUewpUxNcpfcS9mr3HdPilG8yYGhi8EWwabRuL3fGbQ8H3bHFWOjX
X7lFSlxjPo+RhFeMOi8+3I5A8aZe5TA1MBmxMNn4wsgHXyz4jMwWaMHMY26+iSZO6G9nFsl8FoD+
b/hF/B/Szqu5bSVd17+IVUhEuAVAgpliULxhSbKMnDN+/Xmg2Wcs09pi1Tlrzdhrlj1uhEb31+/3
BrrDFpIlnIABwa2X3oI+BdZnvr2hCQPt25/ffHMLaQrXQlNYPu6eJ87r6/3urrM+EPVYMWAa0M4n
DAhzGwANF0Bwwo/3MSWQJKfEfLzbVOaAU6du9vbr6+P4rxHsfNo6vav8lLPTtxA/a7vFRg1u7Eo7
NLS8W7sAjkUVRVaBD1qCK5Rlmnd3dNB4zzFnvpzrfsN1e/w3x2oRcxkfF/sM3LMjmdg8VdbryBX1
zyOZVAEv8q33x8d3A2aUbz1qI0fJ+rgQ6Rhb2DIq5iNbM55XY2TV6CWHmxwDXZaIrXiB7/g+0K8F
DsY1eeyJARXzjEZ/DQeXqqWM4+ZgYwmAyWPqjK/8HZMYc3P/7twh7iWlGQz/89Khpq8xXsEEqeRH
1Mgsz7GFHMMUMPH4ZITcjTcICRTjs3D0/MfnC5kEV8ONuqbz8cjCYj5ja02vLZ/fwxM/IPSjO9hB
QhsfdIdUU7C1lTBHJT83VpQ4v7SV/CBtBB61a92L1uoVOqsZLdplD3IULYSNBLCMInJhgOQeLo/Z
Ydiq625b7sv9sE1gKaprXLi2CjTpYBbbsNw4XkF/m81O1glbfPpe9I9p4o42JMNcfBqFFSY+O0xm
XDjhFw/z9kFfyXMFTxJvU/PveijDoCTRTOVFDcegXbbKAsNVlGaZ08Mapj9hYdnvTOweRKtc1+bD
rzFhzLCn9s8LjziuZj+tO2Op8GVdFadD37p+D5QxdmAR9BA8F5Q48s2kC8YBT21wDIIVtPqfx/2m
DGbD+rLeXdUGQyX3k1qrRICagdNUoJsGPXu0aOSDZnRWL2YH7ljT6CGngSfmziMO7caNbfObjsRf
l/H5eL7cPqQXIRNjaof10/YJAuWb/hC9zwPbNI+RCbK/6Vab59Ze4a7jmSdhDU9qf9Bu0gu/CfL4
+zqutrdCrcKhFLkOhcXqaYDDSZBHNn9j3YduEDsAcpPjBzCoI28dDgloaVhT8s1mo8Ga3tf2bGbJ
s9WpNX/DeLcqNBa74Q4NTzr7+cV9ZhP8MGE++11fnljQ5VoVKF3P+YU25FawsF6POlyPQ42lCVR8
IEjVLu/z0FE8oGzXPMKH3EEFPQm0cz1a1Ein2j3UgNHqOTI2wvqEJOewPvx8peK4Zf50pVdbapTB
D5sobr+9fOgHtrcl9kNrGdHdYfLi3omvExsk/vHGoP+CdH+/yKvvKc8VYsb0UFzXOKZJL5xKSmnX
DKNC4l4mbaZfRWVzo2IRbw169TGVXSpQVPTDWGhPL8s6Wict7YTLUZQOkns/QJGqh7cbd/ptyfnn
C/4kiX6ZCFWppk2qZP06aE4V2ugepVfQ4jnoxyMEPmSPbYW3gRfMRRxcvLWUITzLTh4mq9PZAAFZ
idEdEez583WN9/rDW/8s179cVuxOpql24Rga6I6azHgBuf4AHFUlx58HunX/V3V/3Xf9xevBFcee
u2fhJEcXHMXljXOueOOGrg+6miQH4iTDYiHXd51KD4XOh8wWTDZ7DsHRsBpPmTUB/IDgqUU4p5L+
Gh+ktD6U1cQCx/j5tr9RNPw1wz+7d18esFHIYpcMLe4UVIyK1VD/+bTzW4gtqCBXt4Cib0i2f483
nr++jqfFSScXFRYKGLZr8oOetVbZyLO8ftHRg4lCj4ViMVeGwYyq3B7WBQwnIqBFrKq6Hh0tgTdG
gOHO75S2e/ie1RJGvTthePQxHJik5cxQa1vKoVN2/Y2H9f0SNJVEcgxJy7gGDYWSToefcQImv12f
OARLlNWNZtD/Mj/+O8b10c+rIteDgypu65VycF/teJfuwkW0ho5HjrJo6e9jpZk4P0+Dbzjg42v5
M+zVMSlNVT7+RJQwJqfwsd8m5jznkMJyb+Dor1LeFqZEtcSJO7yx3t0cW/p7SrR9a7jTNhD59CZ7
BKzY19goTjbVXWOnu/xIIFjiBLk1zC57/YlWoBXfOPV/wt3/LjN/bv9qVgaMHmui365lhIoGNmmV
S+lL04tAjbH9V9f44Lh7WXrVNd3ym5cGp6D+I0QvGyvEbsn9vKtXFSZeInpuv0dmwRfVvcXIaFTO
Q5olS9uGNGfU1hLLdystQ2R+Lbo6N8PLRQhWuUqJWaPC7rq51mHzgyoaJk13awUat6yfbvUK2Mvi
VqSvBdKm4HOnH9hTON3fXlduDXO1XbdxHcZioGDM7ow8VIUTiWiej0jyZwN1Plo8S7tR/d74PKdX
m7WrF24TqcKwvqS7dvLbiBAb36hCvl+9/8yT8de/rF5KJRtCpUTdOpYcHl7XHxml61EO39iPb93L
CKB8GShWqqHLS5aafHD+g7T1wuzGN/8tCKNBjEB9MoazXjUmsiQtpak/lbbFU4HSA97hPsaCZd7i
LfmZN9CYd96resrW2WKg8AEJMtOzuAoJnh96U4QPWt6o4D/rzX9m55drulqHEjmiK9qL4/IHnXEF
QGHh+U3nt0EZigXNwr8xab5fcL+MeLX6kKupTttQGtZi1uP2UuJ69BtHutOkEa1OI/sTwgoZd52H
lVRBittUx4hwii46Plw610Q5dqtEGEf89xlMp5IMxUyQhatSZBBTNUyDetyScU2eiZ98aP/+skAM
NXr+/jwNvv1QEf39z2if1eiXmSbrMNoE3RjWFZHe6THztgNhObeicr9pOLLBaDqEG9kgQ1C7uim9
VsVebcZVEEZpuAP3IndnssOdG5FXQdaIONPnaPYxYfn5/m6NfC0v8rJKdhttkLZPb9s32T6fj0fn
EWejfH4iJf7Wy/v+o/rvfepXK0Q9UfpYmDLa+qneocwBJxkdwn3rWbZcK5lFs3AeOb9+vsfPT/Wf
KYN+ayStkEmsXk3iSSMl04tbtOvqos60oCZm8FigWqhzaIAadCTPkQrSdpf+8QKZTNwJ/WEo1wa2
Z1PWfnmCsNzDEaQDSAt2Skcl/9BBQ+nJavJLPE3GEsw/qILq6MWHrNJ6b1A/TXBiUMy8xxJv+Ehj
ApSyCDeYzE4xh5VEqOoaiZT4YNRIvauDB1e3Tl5a3JTxd1HzG7v4t4/+y0O42sTbqdxkrtuIW0Td
rBogbqwY9f/nIONFfPlceAWJEAySsNZw98JztHcEGboDiaKY9Ds/v9bPw8BPr/Xqo5HUpndlH1gl
QSO/qWdQRR5aWF1URIsSsjWoKr7OuJOvQ4JqvDnK1AW0ebJfXsXRJz+fo528NcPHx/jvRREvONJl
ZG169ZjzJvUrb+oL23oWkyJkgK+MkQh4dMfPI7pz68jw/RGFjEBBHnVg0jWEn2hCoWUXuiFpvKbK
ahpS0iXHaPGFPdTJUYwWAzVXsm3El7K4FV2uKN8ukF+Gv7rfqB+UqStAz6ILCs8N3oMZ7voV2UTz
MQdj4EfNBNo5fnzg3gKUjLsH0w//6U/gsAWBL/i9CRbf2N/C6UYTAraPg9V8/JmKzxoRbQ06KpOW
tI5RzxA78Yc3L0H7R4+uaA7GijrEs9MP/mQw3hy1GIwrZBgleC2wG8A74BKQ7zyy3yRGH/Wb4xV3
AOJQynDOC51OMV19dHK47LCvmCZWNW+Jf0gPYPzpIt65hTl960mdYYwxHWjCtUBftFPn/Yj2xyZT
nvsf7OhuxPkVtPj57uKMqLEwazbGO7pdSzuVs9FtXOC+YSfDiH+CH8yFKI6/45cs/6GkIYBYx4mW
4wMd4WZsHD8R/JwBiRxl4DHOQmeiG9hj4z/BI53wXxRjlJI9fN561syFA113bAK5W1z8+A1nLvd/
/iz8qMySV8EJZuYcR0z/4/2IXdlMhIN+pwIGYlVBBSOY9yk6jxGNHqDb5Et55Z81Z7oa4fscb7qL
+YpeY5bM0Oap5juHVmQU2CSSDjci6UDk7ubxPbeJizNH3rUCxN7BfqQxAJItzWX+pM7aFavXZyh1
BwF68egG4ZmvZASA+3W4GAbm73TOL2cmzgxkg40/hPb4IzsUcyRaVpzOh3lNdhlkShoc8ETRZUwB
7TR6O6PRQ+HEdgx/PrRjG7+HVcYl9vPkdfyxRvCBXw4NjffleUmI3H+e4dg7YRGhwiAsaPl2Ps4e
aRCQhsdPiMMJmBCtEQYgsdQFi++5cFwK0RZFlQbwfuFUiI8G148DsD11WvsRFQt4fmpbz6My5j4i
3iK2lUfP3NT2Y2d1PE28WGY0dB7BxG+tTN9uAF++1KsDQFDJWiP21BifThF8F/Hi7ezQ6REtOgUu
F49p889L9M3F6Wq/b+QhjrVLiySxmJUati5spYaODowGY4h3o+o3lFW0+kbbOO/FG6q5HNyiu3+P
+wPAyyzLKoYJV/t/OjL8pk1JyTjH0XFkEzp300NBL/Hn2x3v5p+1/8s4V2vh0HOqUwKoBkKwGEsM
dQseqhj3VfT280CfNNufRlL+3mez1tOkxPBawtKGJ0z/cHUSn3q8KxflNjy6r817uMvm8jpduYts
GWyi2uKElCMK85ZdtMbKRrxr8mcRrzvqkGYBDbpo5xJZfNtu1S2iOVlXtnMh/DYk7HMYG2O4ucsf
Y1MG7zlw7eKl3IsPhtOtFNRco22MeJjiaqrMcflbUMUt9AUc6oN/5+1GCdNMdppXdT586IvyTnwQ
H6rX9Iz7bforwDTmFmry/Vw3aD1TcuiGcPXG86TV87CWhfFNcN6lFIGfw0kx94/JcKMOGcuMf9/F
n7Gu3npmNIVYBcFIw22Woy+DdohW7s2NXh6v+adxrt55pwpNo2jaZVOvoo2+TTb6Idzhdhfk+7wz
S8UMtyKe+u1nkAc2u8TfsP+S4xPtgtGYVJ9X9MzzmXF32Y1WMB/y8udZ+d13JgkcyUZWlExk8dWR
GaWG4k+96PNJ2BfC+EZNI1sJUc63dBPfqPylv8a6OgqPhglhKsY9Eii6kAaYfKAeY7hRwE8c1BQk
o8VL1rxfjJXiITCVDp60lbttTX2UY6g9IOb7+fa/mQd/XdHVnKuDvFDqIJS3Rm7rRGYqdovv7Gt/
Du674MZYn8Dz1WT4a7CryWCUtZ7ll2bCZFC3kxO4oL4l+WHTO/J+rDvz0rw8aAsptJN9ej8h6qJa
datgpyHHMlaksf9SF8o6uvduMLtuvpcrZKvJiyjSlVSmydjPXpZ7hKYoa2e4hJwOSM9+fuTfwRN/
PYarPc1wAyPpxEhcS5E8E15Zmy3GXiaGahU6howUAM1DZOQO5CBZeIHsOG2xopoEv8NKn4ViMr9x
QeNz/+e9iDJJtKIMBq5dLQZRPi0lXWm6tXgaTuguUWXTv0Bi3WgWvtdQFda45OE7eWPcbyffl3Gv
5sNUiabVRJu2a0Hb6QUxh/JDqT/q6UCEIP0KPgscdrWtFB91aYTJR+6g3llCecCGAThWs5Iw29y4
qO+2f0n4clVXk6GWXU3qQmDODkKLsOrxnsSsZwzRjl/1l8sh+BVHi3CYuVAjfkuU8NEpXqU7ZaUj
G95VvxQcbwlLsXLinCxtTWTZQ4DGvTQLYCfyyJ2RgfO4jJcVshyE4lbi0Ls+TiEP9AusHCmoCBD5
gJ1ySBD5pXeFo9ORxbV5pu5Jsp7ge+uIDuFkk0ODQoxMEIQ5TrMaKRUu2R8v0cG30efirDBZe06+
T5BYZrPi4ZUgGCLn0B0Jc/RxiKi9RX5CijtGddx4jN90PP96ileTPFQVN8sSoV2T6ErOUVav3PK+
m3KwSh8vGFOr2CDlt+DPb2qZvwYdJ9yXk7zcVtK0zHh18cPwhORF209PxabFln6uUs0HuzEXsbHO
IwPq0dvhPth/Ok6TuGd7Tn9jj/0Opvp6OddbixYqieJFXI64vxyiOyKZVhyxZgw/0oeEp3ITn6ud
jJL6xsMfV+0fPmj9ap9Ju6BUJz1wYz3DjJUQ+zU1EVwvMiw6sz3dIml8v4f++WSubXak0PD1JqTj
SPH4W1uP/cYGYSgHDZgyN+7txqJxbW0k15LkYm7E58luHa7fMMqZCdvxlIlBNTVdN1Pm3Q7rS2z4
b0zqT++mn57rOP++zK8hEf0wGp+reiBkduOv2xnM9J2KXHaY467iHgvb2HtWyzkXb9nPQLuCQ2dp
az29Z3LFdmRHmxlEmVs9oO93FVk2ZILSdUn9lM9+uTa1r6cF7VZ3i2MLTh27YVNvw/vPyqohEjPf
RDtCnrYUUbcM3cRvdJfUNV/GvvrYc1fshUuiSJgBt5tKgrwHnKgXtDeFu4gmg78QUA+xyjeUPE09
tVOYhQYmGwbW9NIE743+YtMbwUdzV9WgllktYrFMxKy4R92G+3QBIBkpxKZ0mumlIziANtVsEqzA
qzEzwrNU/15snFZFE2CcmslknjecsrWXWj4ERL9MM2k+VFNz0pL4lA0zP8DZFEaMhyFxNlln/QaI
dJCwsgi0936aOka+gmc6LwyCm6NdXzRQdkPJTJQUXeklx+iVgdAqJDLG7cMqUvnSfFdfKMVkOSkL
W8oSpx0wkfahFUr0GslvUxIoc13qFNKTKvEikkevg1IZPkZEhdEcifHGPRdxsfeHs5bK80SDsFxM
sNLGGmHMf4vwLcaaKgSlLPArvGy0kqAmX5acgcSGOpJX7mhqY9yr5HVMpvmND+AT6v7nA/jyoq+g
0i4S40FsLs16UtiJPhdEJ6sWE8iqhIuQeCdY4vvlZXK6HNRV8Mt4D3j3hOBS6nqAajDHiAcNZ8LM
W45lX/iWvk1+4fdbI3A+tBhzXrATZxOdE95GCW6QRP08ybdEAnvTjWHsMaklZ3hSdGbW7gY4FW+l
uiHXTaoXCpHRlzVUAZ9mL4be8iIAJWkffBiGY2yqNNdsTCNWE6dwvHXxUD9FjWq31RMxK+nk0Oer
qXxrpfp2Ff7zsKZXq8VE6y7K5MIJfmx8YR89/w8PYwCAqZfZDdTiu5PW129wevVqIsOv+7QXIMqt
9/P2+ObPljqMzeB0dKYlviYbhGfWwsdeZn/6fTn+WkjHXw/FrVLy2x0YEz5NgCYtYO/19wqpqH58
6UK42SNbcTAoWdoEC/9tjdebH6JzTWMTxZEtpqFVG9juuASLIW+NCpLRdWndN3hB3ZKGSdKty7pe
oITO92OPhyOSEz9hbbGxmPeWT0/bbWnO58fYSZEm28v5k/Kyns+RU5/34vl89s10e8QOY3qxMI3p
72h2zDmlPr4v4ULiNP+6BXmDWnvAaIllyDqzz9awZaeVeU7m4hqbdbK00YOt4TetO9IiXfMcrpVZ
jBkisbhzj0lRPaKEYCgRktInXLwlq/0ud87hbG7M5yG+C2fvVL3hT/5IctzgPLYucCW5zncoyrFg
Nom3rMzHR9kBjsR1ENAxOe6eBwtPmweIzKJFK+6kPwKMCvbMcmbHcLVxKlM9O+OsmJ0wf8SvAx8v
G59rIhQD2/rd0pfF9hjnDjyA+ZvOGiRAFzMPcscwqb7YOKnLixYbImcq71ifA+vXwjM5NmFLsAFK
nJGbErz4Nvj06aQ8nnB7IcbOxG0GGrvp6ZvDYfR1ulEfjOX5v0vUnxl49dX1Fz+oU4WvrgO3d0E2
XGzqpSXUN0LdRheSyfnWuf7W7Lr69NysMfqmk/5D0a1aJ6PU1OGwpxxVbpCJpO8Xlf/e3rX1wsSV
ah9xGh8Y9tmUlizE1F7mBFm7m7Xz6XCnw+2rGsyH2QlV+XSx28u9MCY8kKuXlOKshUAsJ+9BT/vg
QTYebjz/8bD4z/NXBPzoMHGlGhlv4Esd4gZFjfcafrrkKs2lWTYfueqtjfVD5Yy9pBvDjaXsP8Oh
fMWGwhBAkq5Kfk9IM1GQOGfE6c5taUGkBZWYHW7xLhawJBhd7nHhkm/Wgt8ecP4MrF/dZ6pHfhjH
ogLNllUEtQd8YLy/zi9Ld7Ykx3P2mC4zcxfNVpnVL7DStQ8/3/q3s+7LBVyd2svc94wsirs1x2bY
ayq+UpPoNDTPN5uW3xF1JeHLUFerejIV1XrSBZcNmTvuABFcJCx2ghXJO2F001eiQJKtPjN+3TpB
Sd9+zF8Gvlq3k7qPZb/1xLXs03j39GdJw20CBzNlihfYWIqB3FmCtwzyBQCaLr1XLiHJEDomMr4j
wl0dZIuqize0NxZd0O9j9V5aT7Gx8ioSRMPK/Pmd0J3/eT4aV3DiNBpqTyyh66eUnyJMk1LfQcsS
k0NR4MyoUrrEdqd95Iq/7nzDRq/oUSGGgTIuFkP26jUvdQb+V24vxmTuqoRVkxn10vn92ptKc3W4
18c9lDC2yFiE1bwsIytPaFAm959IokFaer1CWmYQaSh0ZBWsYfRGmBgB6isXqsRUGC+gFWiHsUlP
kswUHEkX78r6tcyxpWYiVVk4stbIjEaCkm+qPXQvktu6gRglSvsGFmsSQB2ijE8lGqgypvFN8Dyu
PIrjRjiHVSDp5ItXrxnPYWj1tdDnGMbBuEs3WVAtBBmUdfRXpToOyMfC24lFjzpuG7av1LiNh9OJ
/5gKU+izHLMkEqGVYj56ZeiTwBqRBNh6U6E6udHDhFzWJtnRuR9Y6FBHGPxx02RburSx8cwLEBJ7
w8ekV2Ysz3pcOJn+gWTVkrptHEemqJmBodtp+AAj3JBwRklx5SW/Q0Wol7OOChcrhietDXfUAmND
t4Pfr8CLOBdw/LL+I5MLvJvqWUvSmcyXIfQ0HoG3FYBdBhh/V0G0aeuDdd3V5M/pwVOjEPjenBUs
OfV63+O5Nio8ZbmdDdVLMSbTkhrqwtRwXdvvMJqRcTiUZMfn0FQOaPero3Qh34JvkFPxWjXoFObC
Ypqodi+jUvN/aeHHNNilSjoTekclwlK4YFgmEzbrslj08qrPlaUXvlWT7Uh09FX7UuFHIm7CkCgH
4+AmArvHgzG5j5hMKZ6UUMkJk8jCXdjSss9mkrqViK1JX6vwroLtSEjYZPoQkrJHao/czLGSUgrM
zadzmYbKBMu+B+SzHNTS+DIPKnVmTAgulWckeYXFTqzqzTClnqDwmApE6V0ePNmeuusKsqZ4IapB
e5lQPfT6a5keLnl2UsgjSku81tRhhU9FWHHqTl9RzfqRusmE3opACtUc15mkWqQq9JlP2griYP9S
WmFEP3rnBZfxfVnjhPDHp88ccomh6VqyvXhQ+ZAuPf43PFAnuGC1MaV+hRNaVfdkLaYtNZvu1NHb
pMFLmWq3fNLTu654DPN7vjMj30rhImFCyWhoLlUHiyY9Upg/V3q+LDXYuQQFYv7VF54jcmIqUHFN
pIU0NAe9KueegBFmiUu78OGSapgUH3LjznpNttOlwpVzVJ4lAqkDKY564kHWwLjgoY7Lz+fFSyiw
cHOpfGPpuok9zpiSDIyM5m+Dkqd+GfxkzmeZ6HzHHKBqf4Dc+jL+vjbdth5JfPEYbNktpJpEJZZ/
lljiMaBAEaTtUeWO9FhqQW1VXPapW49U16zSzXF1FeEBEOAMGyzjtWUZRkO1vwkb3KBi/WHiHTKv
3xdaZ5V83z4fWyQkJykIX9rQtXTtpWjj+fTS3CX8WY36nIaCFWAT6JdkJ+IDEHN4bANCW6L3irC8
MLzgYbOCXnNjWb+1ARpXgFoc1llSCBNjQ6r0LjWs5CQSAVSZRJ1efolgO67lgTZM7ekvYnF+3lO+
I1B+3X2Nq0qjVrsh44u4bIJNuCueZePcjrkUqmQS6b2e3BFfeMGL6RaIeKO+uPbFm0QdKQaXqj2H
v4ONBMKdzTkc3Gdrf0OMp7PBDfBExOmtuxV+ruiwDvi7gMzkjtZ3PpHWcZEvkmBy5xF4HtICmvJ6
sUAB3pisVbxD5YvOVj8L/IypAnxOOGjLDgQM2QR0MNrSTFSZNPPTyMGGFrsuAuINpYupxhWG4Pk6
6tAFNuSa5a0Txrt4RouEVIB6UUb5ZqoRyNHlew/kqic8IEh2kdKYgjSxxBJFlSDYYlLd5UJlSYT8
tHpxDMTjVEoJh0YDyQLq+edWDPcu31WgWhfhGJHqcZnCw/EcV8SMdUzGK3HAEgoywHfC5DA1cKSj
RNc9nFm9ZzcnfJxksyiHaIBBpwQRIYVLLhgvLcoIL9lfpLNB4i+JccYMM0GSeiaWqhJ7lqizvsrn
iZcQ/0cEoHvI/N9R/D6Ugu0prGsemUjqeah6i4dlT/14NZT1UtO9G+exn2eR/vm2vxwH2k5KukRL
P5letejU/gpfKwqSsnB+/ky+xYX/Wyrq191zY2DF76dM14dmA/V5iXllShfk50E+Vez/Hjeod/lL
IWrgaiFIgzQcdH3SrX2Zlo9Wz4IeTJHDV+GF6zolm6i5R+lDCZI9+jEcJVKsC685ygjwZWQBXq6u
jCIg4jrfKGmzSiQy7bE4qSr2QfQBRanOjXiYCxNWuTgr7V7V7At/PutaLIiEEvqWxtk7rIpZzlR2
1XalBlFgNgTJXgLidkIgnp5cq6yVNmIwncWB9qQQAmJoqyDyrL4k/QqGOzug4b7//HS+h1lwGPm/
T+fqSKIrxWAUE19c50h9J4lZsEsEITajU9+cioTokB/c09fDS8NMspXRrFTlOZIhY7W/PO3FLX9p
0j4gLopTHZ8EIUBqzHbMVlsodj8JFi3xlGrb31jev5+jfy776njjxbKuBpInbMcuXbYmR/YmxfJ/
OcnoqiCp8phFcLWqRW7Qtp0g0g/T7XJXHppgX1Ugto4g7t0U7FeLLdDnHCpoG7+6CDW9o+s7iVtZ
+mWvqSfVONMgJhRKDuybJIgRofh3Wv+5uqtp3YVim00bnsDlYCxG24AQMqp7CMfVfputZZjV0iPW
nretzL4/L/0Z+WpzizyPI1OOGhCnNr4a8t3F6MZH+53/CJII0FEdx0rjH4zAEGv8IuRYBixZZvFc
hNKGVS56cnUlRtsGAe90VsGbI7P4Nz6LOJOQVD2GQfZ4r2rW+M+ujfPRS0MmE0l3xNMF/084xp9r
vIYTSpH6rdRajM8fOtkKY7uRe3PeZKsg+52nBylZXo43vtbxa/znpX8Z8mraG0NtRGJby+fYfHjC
ox0AA1OF0agMzFB52s0s6yb54Tvq7dd3cd0qrKelzomshWAC14Zuy1P2BLdAp/xdEUsJCUS2sZuv
Tj4q/XV9D0p6ukC1+ghOMm4FxONuMCh2t95b9Jv2rYshQX4G4fytmw1xYh5m+Y9FSqxv5mjPhNRF
7Y214tsv5ctDu8KbhEk+kVtVEEYTpWayGk/dwRqGllCMS+rPb0j8FmP6M9j1oqF70uBWCZ9lN4cr
yuKEt+Zaf29wCv95pO/U/l9fy3WB22L8G2q1oJwftttqj7OGubwzLNPRQXFDe0XwyGGBy8HPo47o
zfUEBJwjJUZBfil8tjS/1AaBIftBOrjCNsQ8m/TR9a3b+vQo+2mEK2Q2ygvZD3sU5pV9OUzeh82g
zkQfYNjAVbuZaauSg9ic7TO4w5e6hOlb25c9PaFg0aBWReb28OlqgK/BaMWOW+sGo///l0r7y3P4
VFN+eQ5SEw5QBeRhnZSzyN0FKQkBtPWE8K2ncRYMoCQPHX1t4z42DjoHKTnc+RQClb9Wp8WNlejb
TfzL1Xw2mr5czaSv0gxvSeVsj14125fkriH1buFos7vNZrZrz6+euQrnpxMmaDezYXDnvJoUqA9k
nJMlnQ6oiHXY1VYk5bXW5n0t3A3kdRZL+odFOev7MSl4+it/nKqz2LAJDy4QaxCGK9rusCfgttoQ
aJoXZg0XW7TBo4zapP5SUtjt8p72RkJO9Bvh8DQHe8s4Iz6WzwhraLUi+GIhMemt0qu+ODjxk4dB
WC2W0fcSPxA7TH9fN1tYx294sutka5oFtiYk56Ym/xy9tbCESZ8F6fLGnNG+tn0WMYJjycPD77cE
qzE7wSRe0uQPkEEeXjrMaKy4HNOvS4SNlh2S8jW1VUwLS+AzWzkrGEWAs/UWJ3ORkwo8AjyHjL1f
2Ix+IewBcGpOQvyWrgool3fknJ2KdkYm4jtBC/z/B2El1WarzCbcM0npitXFdhEzyj2lGB0EAXoC
kdIkaecZzKFQRLZuVmx7TxEd/HkwmyxEHIMPmTPgT/+B9T4w1YmE5+foySU/7L1cKu8APC2+wdGi
6UwtnDXdIuWh3OMox1bZA9fA+oHcDxDB5mnYBRH3pAi7Jkii/1t895bt2b+jAc95+oa057qyYzIp
mjT6wOq456na+Otf5vLQT1w3HfRwN6kdncxv5N3eTPRWZXD4eSnDRO/feTvFyF0j0IjMK8b9e6iq
MpK0uRhELszVbfeePrhH4719vThjuoi/aDbxEa6ztBKwjSpoQ7Hj8TdzBe0DCzsGNYWNh4yOWvNy
KDbGU3aW56M+gHQRkiAka/uW8zNePHhEIYVHq/HpGL6jjWhn7OEQzVB5QBe2yUvlbwdPoL1/Npx+
Xm7STbzEfbSD1Y9HT/UgWt6ixNmomnUrYEBmgXAHo6x4rfHiKVApCDbJsD5OPKkdrLDRsbVbRLt/
Fhpezl9PbCwNv7yc0FUuvSLghEKguTPAbvid/5b3xEGTVqQeODXDnqOfeq+55uUOq+BTtu9+qQ/D
JjzWD8SnT1x+GyE6/jFObAJmUlMSV+5xeApyzKe8X+lD9Y42hTYZFOLClA6Ko8ESRypjG1b9LCzD
jbCchlhIqb+MdFYR0YkjwTp5IwpBgGHxLIJup5vglPIt4/QDoLZWHwx9UR9leqWPxmP6Ansk2EsT
070P3vjDtgOKQH3hC3bULyu0EU/esYtnyUOBZtDJWDa9VbGVSit5SfelZNUEbr+IHcR08d4DBRhN
ddK9eE8N7PmLCLeKnizWzlHWt06ynzv6161xfPqqNBUknSadoFwv80YohH0xuMEu/h1txoBVCXtx
YHzyeSor/a1fUPSMlkaIh8G33oWVfgjuRMRIhoseB5eu/fQdylMw9sgt7y1/at+D2L4sfDx1ybNE
aANORO7e5YQD/Hv+qQnSbX/TFaZyIjodGyEOgkRWbVqDZjFGZsO+XnXvZBtBHOPf2vecaC3x1My5
KvPVh/l4HyDN8ex4M5AXgXd5aBNzf8tA55+q6/PJyGxDBDTxl3o1L2ujUiOpTMRRnBZ2hLNeXjEj
7aaroc7sjS4/3NSgY5s/nnP+eR2sH1P8yQmtFK6Wj9ZoIcp7Qb01Ru3DOTsb8/aePPYqsw1xxnZU
fyihLSAyeyYQG1+qjLmh2aVuVanZElf/riVmQ/40vQJyG8jSECx1MJMnfk49zjbo0ZSdsEsmJv+h
Oy0ZNvBaa4H7d+x/cHHkZ+K58jfjjmRioMwJuSueGeMZ99EuCI2XTHed7aE3eCdxPSwSAIoDJHX3
Jf5ApxA18wT3fAQ6zSySsmX1iKsiCd/ygvQlsg8Vkq5ZuYL3uF2G7TYmBSh0DHWVS/NyulPSYzRd
qvomyRZJSI9xJcG7Jd8ps/PDlF+B54W7FqJb6IwbSEAseDqG6YpVXXCmXY7hUmT9LnxCQlJHA/9Z
1Tt3k9OV4bUh3tpAFsPCteExyU6xJ+cJ1WXxK3tOfrEHy+Bymk14fXw0nkYV4JjHW5FNFpyFl0Q2
PWEX7yTd0mSLBgcoIoWCgDk+cCCKLzYw/4G6Qjq0uOOXi+lSt1RMEh4g4Sk8+qLZBSzNZFLzu5Gm
O/lgSc/lA7LBg7JVoMB7G8ASgEjxybsrNgIksZQPK30F5GPD6AnBkgl5GQN2nOwhmyH5w8sNFzYH
CGFynFCgkE+9ysi2eEwhHn8AY9LAE6R5Hj1QmmQZ4SL2gGX8QrHS/0PZeTU3qnXr+hepihxuQYBy
smXZvqGcmiwyCH79fuhTdXa32rVc++tavdbXwcgTmHOM8aZXcZEmNmFTe6nfRkc5Xwr99oqubUrs
thLEZrmtx3YwW1Rr3zVegrN0kE9KYeXkU7/HREJxgL1HU1RWG6yyc/YVfDWR2/nzAC505CYY2bX7
8is0rKmKeu2KeU2emVXAZCn2NWXEeqzt7LU2nPFyzZfJkcsWEjTqmiiuhf9yI+kapWLpYUx0SVYt
xx6fly/hXecMuEgHO5vv/Wu/1RfLEkGYwA3cjEvtzYQu075CtN6XR3mhkHtcriqOQp7MSWqCjpIT
EBAJn8iDqYOyWHVum5TToj2S2wNee+GNy47JUSgtoXdastCmq1VUYdArMED8ao/DDoyJebBy5sEA
TaxQZpfzUrdLqC1kB3fzEJYJVwvm/A2ZQqi1ct3WUN/RoyY2d4lZH71GSqACK50vVNR2ROPtx/f6
nKzMyOVQ4a5pg8fHA+9MMWlyzfeWFXiNP2aX61xGMcXy7Ge77pLx3PNAHINXvuBtET+MF7K1yi0/
NcqCb7vns8D/frhhwbfli6iX/kyZqm74wPEH+GvuMZSldH2nhMUzQbRLqhEsERKbWyhejJgTwTLX
70RqYFSZOYJCjoXKNVaJkx9Hq922r8NrttC+ikP3We+kt1ZcCJo1PmYA1aUtY3QTzbF6KlGBPovT
PmJ8FR2v/rbwPU3ySrwqVFBJHo1568Vzev/X68vgFJ/1iR1vxI0yB9McwUnnxcHnvi7rrcR3hhKd
QMFwEcAILDH6p0SfVm58v11GnzrYY137dj6o82Kvlw4LGVYr7t2ts81wXkG0B8s2rPxsnniTgtxm
iMoG5/dsqguecANuIZlJtAPq3JQXQe9Qx8s+Zi9OIzl+sAClYgNLYT+i+GzsFEL/F0usc7PmxOnB
eqTgmP65zqN14sg4tFg1sXL5SnhirwoPuuKwi5Apsi8OisN7kh2zXbNkFdwIf0WYMzMrHeBTq7ur
aCdb2B6CRf6S29kq/onoSVG5Npa/iQhDO4iQuqRl/Yxq+jmJpv5AeohYb7ACadVQrjtybVkxruiP
+bOyb11jw3vtb4QHugRl37ecuwVd39UulSmI0H/pqOHnxSI4tI/Jc3sYlvrTsCxd9avBjbHCANSr
9wZ2jNWqeb06kz1jeDRfVMBOluUoXRoGwCZFt3U7Kzz7K/VNeGyOfjEXSTuns7Pyw6Srg5i3rXlV
EKHdcMN9JYce9lT0HDwncNmIZ0T4zjJ9mKHNFuqFjrLD+PVrfNVcfZXiX0opgYkJiSnusGkfIDjs
wPO1xQ2FQ/ApOpPi9Thlzc8OBg+8O2E2dtnYdDSoqs6DsWpOwqZ8qQ/qU8ViP0UHZZ/usseW3qTC
Ou8R6b2/l9x2b0cP6jxb95diZx7D3fBsHomyR7QxW0qnHKsqp14B0XiGxzmNWnoeH2Mn2ofUcNlB
XpUH9uZdfSjdybFyAcZkmYunBFcyxCJkgRXbBY3kfIoo+gD5uUBfwSZqoCbHUMsVrNS5eRn2qaBN
LFe/NhEFE41Ie0UxDM+IbX89rIV32rWCjdhtFyEB9VSdoCG/PXpWSWvdXq/8QkrCXeVFOJIW1iaG
MEGJStG/ljb6l78u92DQa2XdcD94B88ibxqH1DGDILBHHQnq7EQv6UJxo5f6EWO1jTSPFxK/Wdjx
cXiHZPbSLvSlhip4R6j87JOwOI6Y0oJQ6J+yh5wLaJf8gfbitXltHzS8K3C1sCIizQSbfjZ5Gd+C
l/wxj+bjOXfFL2E9fqWr8YuMwXO6KAJX2sQoNuuHBlPOaguBMQeI44vPgkX6RS4pvzKYyDeTh+ar
YS8trfAL8ESi2d+G59nVVhD0qx71eJvYN7bGr+yl2OlfGQeSYulAeNjsYh/75T8D/XWvMhmlWN6q
8/FmMRXOPprUMZjbU4PIcxNMo3FbXkzCIaFOWhXMg8wOTbsH4EgQc7q3wNYuPHH9vv+M6YsRfT/V
j8Upc7tzeGwXWPV9hdDJoVn6u7SdJ3tCcaA7d6ih2M6Pt20aLeSbrb/pv+9GTab5KYrJcMQfVbMy
fJdfNKCD5Uqas2r9Uv+Knjuo7DzyOf6czbaYgviugV29CosG3dH4Bj1oPVth1uoo69mca6uQ5V9S
esiv7KE4I4plj4OaQikYWkVgp68t/pHmpnjN9t2Xf4Gqspq+NrE+bv1gfnEH47Wi2Gg3FzwFn5Lo
tO8mdeHM7uH8PuSHq3M7d/gOXOpirr2Da4akMarz7jX7yD4q+uLFAAGD3NncrpI5O4gef96SuXHp
vgDByHYULsqFrGhtQiRYGjYLTLfah+Cj5y8d5XOx8t/LhwTC6XVbncVzUdg4YL9WW7J+5C9uI3no
7Wdzur1qvuVHloBgBNuAR8kqjsnHyPdcnOEdaATWBXuJ3LBL+JV+Ra62Th1/PT5NW8z1yIzjlnhc
3HCpBnmm3xuvIDVvHz20/OA142Vh3gPj6pGb0j0ZyaY88BF55/Zmv+gUngoHH1s8N18FNu7L9Hgs
fBz7ArdjJADmjAGEO5BKiZhGcC+slFPQ9ET7/gIUPLznlScaDs+utBi/RmxoSldmrxDceFEyu2EN
pfXVIVPBzVxpUXghWugbCXefLbc6/EqYaS3kfeukTDUbFxbdo4H22meK9NTTYTmkdjhTZKG4pJ7d
hjOrP3ZXWy4QXDj+qcMl5PHqBfvQyXiX1xrmq9jHOJXbrziNGaXdcHMO1pjy/7bKjj3pXeOpkxaV
5zu8hOEWpkb0PhqOtIuerhsMaV79rbk3Vs/BEYXHutkHa3MfL0dIULo1HqBKpec0tztkwCb3Jt8P
62gvUMGhlX5p37PLcBqO/raa/TCpvp/6/24JjSm0V9Fkot3upv4jFHU9J3tuW+QvrVzj7rbs6b8Q
oCc7pTn89yzpfiz+98WIT/97LtLEfISuKG5rqdhh3UPEwLTpiD8A8799Nv/pOP//9yQKd2BtFiiz
Qr7iwTIxZ5UVNDqF29Exb8wDBiDiBWdOdSDwMzrNzJUOi22oT0H9q8JLL7hh+J3VcxX7n+B6LvEJ
UniliQx5+O+1+IfvzGKQpCVIE0Rg0I/f9cV1XciSeEuFTa7B+bnh0W9giJ0rx+Z2dUOK31G3Uti9
WptChEbV2L924VYBUgqvjll9dWL9ZMQM1Llr19kJvpib334apvz2oft7LX8vJDncJD7jvHV3y+Ty
WoRFYOq7ivKiqb0s2lcTgXOtKk7VrAzZm2WGncOChJ0K64Rey0TpMMOv/YbtENQh/3xLXCGPrB73
j3pTAwwXRz1altPkN1kp+JdojyYhr8ihpWUqvEj+dhzJVN3nzcK4HqOut9rxEIinEcyi28/kXWoy
BHCBC5pxP2veDE7J695IIIurO+aYdlPZP9ysezCXcT3viKmoZNnrqqncgdy1bNa3Qbkaa1WybymJ
1KGtpMh+FNPqqydTauEvPFW0pq2JwGfwhvJX0f+CoSqMmt1Dm3vTq1MYSWtceNsserzGH4PwgQ/1
Tx9U++Yd++uxupvxDGHapUrMlaSkmRsiHuhXyhIYuDHEOBJ1Qh4V6LM4fARSvapNclwZIasDo9Gc
Xdp0u3QXdAxfsif4hmH5fG1i+D3vN5pkeGuwLvtKt6X4cp2d/Zaum2lK56pUI0mNO4XBAznDIq2l
XonTneq/BTO/cg2V1opgn74oN1JM7F6ZworLn7tY2UDlNQWT3aCyQ/8tV5iy+W+RrD31qNlQGTkj
GmKyvM0udKaQLtiQ2s2eNYQSMDITbhOK8S765DR2T71gJ63b9psQKRLdpkFir7I3aOgUqEnF7bm5
ciSz1U+XyFDthANk5XheGdsCG7BRhfvJYEy9Tb8UO1129SRV9kZ/H/TiKqNXN+TMuYWDoxurMRHt
yG+PvRK6rLLVKVjTYA87EYMzKF2ZBEjAUPEWzOYq1ri97Fy5iIC+2mQWNMoDNFfeKrzkE/EQGDld
V2aJ2nXuy+Q89ZKttHzSonNCgvaSq7apaN9v/nnicZYdYdKdaKnKbeILa0O9UHwk18qviZctvOok
7nUCV09UnJ6g9Pp8GrI7mRbhviDW52BiuMcMyIq5om9TFIH8q51hWwsRa/ogEazOGPliDkHjVuC9
X28FFX4Yn6uQk0UDSn1LQk+oj4NCQVi9TFqMKhjfk+y2akPVZWJWv4sgL2bgg10fBa15GrXGDgsr
NLE3Spg76XButVWPAU1cNqsA4ERk4nD1iVDOxcVN7ud44vGecWgnu6v0GCTqJmhMKEQ5vTdwTi1a
UTM4Mn/qfQRJp92FbZEazQI6VqX4JO0ihGM+JUYvIdDiNQdho3VsjYVJPp+xKM1FGIXgaVjLMSnx
h9LqrzT2pXps62FzlYRlWjfnOnqDYj8a2AplBFFUX7cZ771bNrTBzXVeQTBtunYd1rFTRijUWXVB
QgIGE1WZS3WwiKJgn4z4LM2y5UygIsv8tcYp02NGll57nm/po6OD5akjMjFlgzPyiyENburDys6H
VV51PyCivwmWf+/unEEaniwG4M5kiv/3gdwnojr410TcDOWwD9urZ5j9XEkCF4pIcwYtw4pzeQPE
XomYZ1SLwXe64cqAU0eqmaA8VAUDvDJfGX2zI5nwlGq1m7bhph90uyrFR3EgEuIWPeZ1vjar7rNv
ut21LA9CaZDffYU2TqS3+prBDrk953p3SMyJ1Uw9WISkBmvpfIyjUyFc56G2zcvzFRZZPsNNQ4Fh
qHDwTNbvjb/zAybwXyM9WA4ZHHfsRWlcsIacqYWVircVo1C1HY/EJdpBn67xsXVEGWupJNz6WFDk
nFr43voh1gPMFuQZllFStlSr6pfaRjg8a6jjQvU5jGKiavNiWxvDUsjSz6z0D0jzrSHIlq1dj/k5
aNh/aO7qXPqhVPsne3OqGNgJTRUQjpNYv6sY+rLPb1KG9oPB6WDYEjZjwST3k8m65Em7rlWqScDk
ff1WS16CMbCE2++KkaveWdilCV/yxWD8gWGWzKBkeAm26g5nltgZd4C9hmgpqR3PkKPgpbgsM6Cy
WTYvMKQYzkW2Sj5pw/KDhvStpeXmvy/xdj77AdgUfysp7x5KQ+DBQeqtSfw8AQp/oGdGOLR510a3
I3bjqnJqsZMXlyUM/myO1sU37eitoLKHUigijLBiJI+Bq+/ZMy0NbbDlj8tBX8O9U15BCBhcQl5m
6mI+KmeWCRGb5LQ4W5LR2iyGp459zzCs2zN2+U60Ywxfehr9ALPFfNEtQMp0pyWGOH7Dw7uTeAIf
ZqS8FKbVBU+q9hWZPD47bZUTWlo+NXhXJhy5rGRicZ5G5NXX/TKG7VQ+CBiGhkslXaaRJxHATv/V
LQ0eNUwRyRiG+nDzxutSR93GQEsqj2O0lOHHK5wPlq6gvH9vosemcNqXbKrS44o7s1U5bruzrD6Y
6a6St4yVALiF8uhXc8wVMXBm3qGtJG5t3v6S+6OQ4baHyL/HMLr/kiLXVzw6D4P+7caXKjkrxycf
5xZ8peSNASj4W2/E44B5/rX9qGf7GT20N9tQgBkFlfJyhH0/PrThegxc7dLi+vZef/aD66ObGN0B
UUfkqsoDA5Ox/4Ec+w+HXGfjkoCyCBpX+bcw1UN/PC21Kg95NuYmpYabtJhgBAyHijXFRB88tAQ1
+XDgDH95u8F2nqD+IHJ64/G/68N/uyiFlANVQqjHVirJdx3HrahlJet0elLt/dp6XJxDrWOsMIRe
mjj/fbHfBml/vyBcDRstWZGpyXX97gUxI7Hpe2mmnQQ7hUTJVOmSAUy6ncc5RuSlhOrjB3Xmv3QD
gwB5eMGSiUkCNM+/V1kupTD3x8zfhcoXMiGAu0p39fY9T35Yyd9sgr+/ub+uJN0dSWIWa0rud5il
DQ5BA1laIN2FMuffsHFiAlTZBBAfzExEFDEH67SUqNuGdbMVq9Wk4Bo17yq+TXZDor4re3muNcqp
YqR2nYVuopqemnaLwO1nhIZlmiN0JF0BE4rEzofZSsm043/frW86B9kwdYEyUdMl5V433ihDbND1
Mm6cbWXDcG9p5Qmp8dMz8d26KQoCHcVEr4Y+/X7dlFaMOGHTnQySdAAvraiAnwwPIUNgNTIzLpsz
Q8A424SWMwCGf4KvAqDOHhX2BFgQnVvu4kO30QhMfb0umyWAwxCsklfthY79EQR0hkRGt/Ju8v38
NC8Rc54LbiCp4QYgrzMLwzPgv5l1W5sntbwkXgwac0kfCWXRSUtbqLtkWXeTLRBeF1veUN3rn0cn
3QqLdpO9lISq93PzJXvQe/sWg0Fhae9hXr7pt3ILYp+3izbC2lEXLMw2wWueB1d/vb71m0EC7phH
EzPkuXyRgyXOagyJRCrN33Z8CjlYLnWn4NFC70BlNKfYxNvb/rYLHhXML05m74Rn9DpMKX/yxVKm
g/numebeGMDfdNGmfE8NVYUqlDqlj/eKOsxn1UIcy2VUEq8WDssBAEhPXkQGafEgWnXwUtZMWKt9
R8tDTOlcv73GmCOpHLgG06DrzbTl/qNsqLWBiYL2sS73zDQmpaA5S9xefCuQ0N3q10yFblXhqfzS
XC9MeTymYmniRYq+aHtji0F6VWXPCRNMvXz774f+G84Q8XV/fMd3u/JMNm/RbKzxCOAx9FOQyVPd
7lVS4cCNZVRW6pOSLyix/vu63zBvDA3ShyBI+hQQcc9VEmYCdt7ttdjdArRTbvkU4zoVbnUEqgnK
WMDZdyXBwwfkvkVtsuJ4LeCXiVsVo/9xpTXrEjcLhDCx1wMPdQtd++FN1X77Vdw9DRpv6sQD1AwI
VXdl3NA1nTi73dRd7QRP+h4fWkd3RVe1EvIbTYtkOe+67DaTcaxBHkG8HFbCamJK+R7T/0NywmSd
vyNgmGnO9WVOfpd124t7ZSu8Mid5Hx/kh+6DtId6JS4r18fFvHbYACBn9bbmwQLgx1ay8S+B/cTI
/8HYds+TPev0TzNffw7W+fOTr8sVILjhirt3HwG0LL7IxYC6EuHu9UaNbqW23cNqofxiOloCyCB7
XAyrubQK7dJeTrFRytwTd9G2AXN/xMwFqi/Z8NZyH7ylS9NS8U4hGw862P/jik3RgoLzSNHF5V5D
e4/yfIZ58NJ9jyz3tPz6gi7lTpFxIUD/FR9hAvoCDCdAsvD+nWHBiwE//y+eB68d8FkHREkvjTX9
zJrWLF0ONhiMNdntsqFxHcHeg1vY6SZ/kuxuznbjxsv1DX5a99v1mIGDDVkDN9uWnLVp/eCfkEkY
L9Ol5uHwcyKDwFK8Cq7RjWmCi98+GyQItqXNVZyBm0WzNubG0j/cFpg2eIlH1OJaOwRbKN9zIgwT
28BD2f+UCCaKreJdPSGxORvgX5fOt4NttfiamElToN2Hic3awZ83EI/m9JUH7ZBtxwsMTFj/oNuB
8/g62IqXY97cOxORbrJ0V16kQwTCSkYnnyxlqWBK7G+X4EuT4QKjDIlYuGCJccYEubJ48d44FOsT
uYI+Nr8O2WPzwcInw0k9VDvOETcMA3NgSCh2vBIuwwJG0+Q9LP1OFpQ9+WhuLwX5p7iQOdJCwd2Q
SQxspxhUV1jeToC4msn2Pp9WAS3PxnjoVtFSmSNwXSKYgXEmbyeTxHFVzkVv3EUbxjA4gGBW/Ny7
kxuWgOnw2xRmKLidkyzTJ9hTKxzecfdF7cC1XyYTYb4n1jh2CfqbUhAvUzjhDdu4ZBNslP30o3dl
L1m2cAYFzIc7R1xNX27AqweDVMdcQSNxp2BDld8X6YmwW3JuOPRKc2AjTqWjjyPXr7Pq1a66Mr1s
U6yvmafr/MF6CfbqpqxAhg1r6ADCz0P+YR7Ea5eScIkF+URVJCQWgMq3P81NvoCf4s7QH3YudMFt
8BQvmVVDoux5H1XMSHwbya492vlysulnpLfq1/VaXupwezRAiikxUyDMulzIy8FTl75jLiO3XgBa
HiC+eUwXvOsW5JSvAirJ76T2CuIvPs/g42t/QqL58v08sG0clCfg0aaqtJI5Ts8sxIBnM3fci7cD
ZrFXz1wmLg5ZFr4sWBOxNwDCLIfF7JEtxGnX0okizYPtNY9cYnCl/X/v+f/Sqgl8/mM7nQqwPxqA
mVrnQzbr1F0D3l4sesjEI8gR8yqsHofOk8WflBLfnW5/XfLudOujSlZLPYKIBdvVmAeBC4erxAUc
otPMGSUP6aQouP/9fUrfVJIaQ5rJ0ZUzTjXuavD+Vk9R0LGKFoQC3Mp0Rntuhv0LbM9woUHcOYyl
ZxheEHshpmSfUez0EKTyeUCd+yiJcykEVXxgKiX2P5xq3/QHGhw/k76dWGz9vj8wan/Uh3ZmrLP+
7Vri8TopR/Rh9aPjkfbd7f7zSndrr1zjwiSusNip+8aVduJD8jZ48sfIrt8+CStMwlo8wgXnyiSg
fOseb+SJAornDlz0vTw3XuDJHjWbeTcMKyc5M2S0tE0I9+RBeDAeobp6cYupIvg2rO0ZSj8vfVMr
W3kAK+7jR43S1ZmoAgcFBNK/ZB/GBO/HKzW25OWPlM3ppt4XC6oGv1tH5AX8cFfWN02M3WHXUznn
zs33pODLuF4a8OLuM20Z5MDiouMPKOJGXMfaH545xbgX6kzAx5/Xv+s1a0VsyFspu12aW8UmPMDZ
P9erdl2u+2O5JgF3GZEvQHho7OHNsWqe0yUoKxWf6FbMnfbVpnr0f1XUMxoALOZQR3UB0S2ep3C8
IGhCLrAVJNiTQ3zwVm1EaFgw6vb5Sl4wv896p5xIWb3XPWIi8lge6y+6NIr3Yilu5HVwTrbkCDxq
q8wJ9z4NBEAfacD9IdugQXWB2G1pn66FPQBU+nR9g/yAr37vZkvq3+AFf1Hn41HEIQtJPw8Fe3a4
Vr9wrsSuVJubu/ShvMF1ouY+ZdtJMZiuRQgm76OHVPw12moH43PKoBtX+vbKQc+ZDK92h2fjOn6m
eL9Ex26dfSkvYW0P9FHlNj8yF4KnGD4kX82lWYOrZCBcUCM2jx2mDQoGR2QIRFvx9BWtoOmVXolv
lulwij3MHOmlwlr1hbP+9q6fzN3tnfGReeouzaJYVAuWA0qDJUym1F69G141dCJn/6XeyhMfjqMJ
BkKJbX58EfbTWMnBy1U6TOWZuJNPFRypPfIK4cPfz47RpuY85xTcwp18MEBYAMLzi0gAi2A9iCtO
Q0uHdtFtuf/b7FK6b80vXB7KZXwq7BBKw81LTxefY1Vf6Sv1CaOU1/AVfu56tkGNyBG5wLGt2s7m
9UoDqnBhm9qCR+9nmHYlQ0Kl5CDA81i5wun6oVq87og0sPtX9qIXLIkZ8uRVu8RN10GACg8IB3/O
wmheOczQrMZDlKHaoZe8d7whPUenvoy30G4dgDw0zevILRfBvMCkL3VmHFGhxw6Sk4J7hltkvRSE
VxDC8HZzpqoBLgnnY+60CkNuO38KwerNzYP0MTsWO5S/MF5GEsNwK4EfdzbnB2QIO0w7KSgENl2N
WshY/DI3zMxPylpYc/BOrn0siLr8JbnFruVPkboTb6ml69WssWcLA9nFbNPDcZiY4dJeokPY3JwK
N7OC0Cn/5kjH+okjZ9WvZgtgVwaTOQwTchgmH0/qcMs4xxQZ8+CkUmVLXj7xmg7mkwxjD7a/p2w0
ShNmyBvYCMprmrJK02z/R13Et3sJo13s82Qm2cqdZm2ssQaq+5u2K4CRCvx/amxtiK68zmG/+eUx
hFNaxT9wDsTvum+asP+97B3FwdeyLsZ4SNmp1PojvZAGfYPXhzp+6oWKg8mvkymOlbHIj3d4/4Lz
LlqoUq5TPMmUy5HRbUyZ3Zwp/GEyilhWcR7xOx8pRabP5sEMmX0A3pL1srscHmv7PbdPjfXibFCf
UI0OvEoixvz5BpI3KhZ423bl6HbtTr6JtFzJ/NeUpT5f/KK6XlHbFvaDbx+JckE/M1gUYGfeul89
59nUHT0fKf6KXUJhDtxo0cM47vP6vHt5e4Bnx8cYrKf/rkDkabP/5zDCgVrFkUyHq3F39sYzDfVA
nxm74OlG8DmdgPqcCNuAVqWqtmV1lrQSctjLEHx2XWQtr93TkKwZFjYFRlDiVwjCm3hy6sUTFfZV
6b5mykTCe0pzxx+fckbRy6Kd//en/scDfTrCkEcrpOWYBpyK+yP0JiRGVUb6rgneJDwOq+g1h+YL
DZKGbvZZSbI1Gq44Lkk6tQeYW2y3s6dB80x5l2XbJF/98IG+ew9+e7pNPpKs5Z12q4jzIQrCwlzr
oMGJTiMN9pgQnkhkI6Cl1qzGWbj2x/zhvy/8bQWpi8qUwsBoRJLvVqJOzOo6IwJkF2SO1Jw6BvN2
pS0r8UQBaRqP4+2Tu6fTFOmezJNJWC4GVTdPE+1ggNSBkyk4MGwObRv2izT+oYgUv6twp4wIkEhG
+Yp6V+GSbZdVbdWUu+syfZw9d0tS10BXbMS6yiZdpKiWXn6Am6ZH9v6R/vOSd8MYsyxko8f5Yp12
GDzN9n31GoXFQhR/Tsr7rkb+81LTd/9HoxIHnSbhIEgaAAVqDQhht79CnxFI602VDokRmFLuuneN
01g9wV1ezhBFq84wHSNWswbZZnL1W180JdvXJbMPVyHvSJtbBfzgbuflGDQnCwbAawBs+6vd5vbH
4Aqbk/jOg8wkAEGCv8yO8b5bp++MGVRazyvKpmyZHLKXGkN14xmu64Jz25tUwVAk/HV3VnO7KeEB
z8ANnXBLCNRcp7neGXgQ2jf09b8DfmBYHvTP2EMAmZ6lU8tmK7vEieNPx1gl3TDvOkmgbPV7iDzg
p9f8u7cKwZcCYMjA3dDv3qo0Vmd4v8TabgZkntlqsDNw7kKq0cxFjaINOr/8g775Gw6Xof15zbsT
bRaqDS7ovr7LYUMbntl4JTI75Hq9JcBmDhbskQV09+YxbRejvI1/5fVKh8oXb7Lrluasmjl+88MQ
9BuZF59KI/NAAa7R/lFcxWMgV10vz7ZavMo70mlRz6Ln6JttxTOUwQEeqCyCH7Y15bu398/L3j3f
41Xx49wsjbWBK/YozTV8yPS63UEjgog30XsKelAz69A65bYGP6XPP0rpeEUmV9+YOvX5qgvMV8IT
VrW4KMWFhNu00QSuorArjrBdHbPPsBbpwP2fGslmulYvo6g/mdFwwokOKzwnIazACN+kQjkZfurG
o+qkcfGkZdKnYo77mO32v3dV8btT8c/v++5ULAjkHMagGndwpJ3roWDURI9h9fhIEaL4w9X+RRq5
t6Y04X6mIgn/gONRL16NGo+VToqsKyIT9cLwXx8cbHTKH7H477Ysk80Yg8LpOfo9bv9jy9JmvFWK
qGs7X1mX9SFg6ml4+QjTxeZ2duVD1h3Leh9X6zzeiAxzI4ex/lX9qYb7ZpcmKlKkFRVNadIh/711
mnibF+K1NdZB/JCk5LWthtyTZxlUwje+fROPyYmK1KVLaUPUzri5Uoh0RvjDHiN9s8foEpRNqgjT
kPjW//4cVVXOhODWK2s4aDPYkPoVoWKBRSVcaiRPsbiqU7TLbW0lpge70zK6yorz1vbHj8KGImZI
h3grKj98ru8eQXBwk5Qd/qfr9+vTaFWez5Q83led4vTCMO/KRyIwE/F5Itl0QEedBHlZkybnOyqv
//sb8Nfl7w7RehivfUOMJs1JbE9uhkPwXNEdS2sZrtOwN2Gq8upXaDN+LO+/ezT+/Nbvdp2uNWKt
Da/GrtMX6bCWm+M4m1/9OVf2xzXU0JAyFVdOdTGOHoAT1imG/JOdyTdDqSmV1pyS1k04CHcLcJXl
8CbNRGldd7olqY/XaqHQxpqja058sDxA6uPNENHJ6aUbk3kOCmZooztrP8ZWmad6bzXlph5+mt/8
YxNC7fvXB7tbnSSW2lgWh2rXrxjLmM+SM2zHhbrIJvILjkGYcTDi+kxd/Bu0TbIJ34LP/LHARV4n
Kyx/4YmpH9tD4wnwORmRIPVcQs37QTGvf3cTweuwS2HOZejy3TlaKtc2Tfpc33FeIhItAgc2RxQv
GXr12oOaL8TksUye8nGiVij+riJnJQBL9FTZvpkLX90F4QoGMn++GycnimPYHtRmlxarrDinbE/1
XszX7FDQBmMoNthmZ2t+5uFoy0eVcT3cVWEpCDsq3hF5CSq33IHOAq0yHW1/hmHsNjG27G78Lj/T
x0xWHdI8mzlw2Pi4KiosedHkG7F7EdRtmLsagVtg2ok7uTcaDtaO9D3//er9frPv6lddA+ukkaDk
+Sd/uWnjzpCyIgdMpLzaMX11kf71oD6fwVqkrFzV5+teewMjg+H1ktgQaGXgFf2YPArPqJH3pgda
6iG7wSc0XyAfcvpL4Q3YL86WhmhfmRJc/vtDf1fnc55MLRDjYpqRaZv941i5ZqWoVapo7HzZNdoN
/MbA3MjyOTGcvnUgfwuNE/RerKzpPMLZIqp+qPq/K5F0rg9UrBjy1Mv+/Qn0ax0aSR2TaoTbhDjf
HyA92/ZPNkDTa39/c3SB7cDgOpD874anfmpU8ZANkOOVtWQ+QQb6YSG/KT14YQDaFVmHd/TbH+yP
haybKolLtTCQVNkd84hiHVdOlqzzdqsYSza8undr5MsPP1x3Wp5/vjHUIqomSxr/ulu+SstFCMeq
sVN/jwFG0njGlWguyuipkJcxVAN5EySnm7i+zn6qbqVvV5UwL0B+aerq7w7hJFdFOTW1auffrInH
sq+ZNueksljXJQ6FebISH4SV+oGUXRrsJzLXUCBK3mzfqU79BgsFVRWA2sF4Klf9mTm/O4nsEy+c
k7UDsozpyB5vrt4eF0xfxXWyAl5+wGcSdSkH6cIHM32v1sqSYemwh1y9v62rRYl5Qw2o+dzsbniN
FE86E5iP61O6E534pGE0t9FaS3soB3BTxB62+j+cnVdP41q4hn+RJfdymzhxegESyo0FM+C49/rr
z2P2kQ5kEJGO0GZmA4Pt5VW+8hY0Zx/o05gLrADvXBql+TS4c/+4E2yM6LJDiNKm7eZ5J869v8hk
TLxpDIsOIR1x6uLXFa/Tt4AqVGDHb7hcKX+Vh9/fMtHkT69ZkTSEZnRLQoH0+yqxkBCtFDPM8QHS
7oONdxY23SF6ihDL8Cdsxx+qE++yZb0bliEe6cMSivs6m2fzBOVYVCNP3SN97Y374D4oYHYP4gHY
+VZfsk3yjXomoBMgrFXHGl3jQR/VKzgiOU2X2MH5koH3V8Kjv0AvZE4D/UCxe20uQ0r9ylxbtmtp
jxR6goKrNfdmCWysaq1RDkZGIJvAfcRQO6K+ja4H/r8mBr4aggo65r7QwZb+AmHhpb8Nxuwb7Q9v
QW+fVx+iBmUe0kiB3rgGBztxZ6JDBXZt2RZVYxMZm3SsxTqJA69xHdPTFAHeLMVFD6rMWGrLeE0X
difgy4CM9qpG9WPZOZVTwjOA9keh7mE4isvgTUe4pt54f82nHgejlB+q1yEGkiG6FYQpn7kDhw9P
Qrua6vRlZSzzRU01GS2YA1X2gJmlci/Gs7or1/UayApuX/3a3MU3tkvlp7iXU3lcbJJO4nG1Yfu6
cpEAYue7Zk4KjwUZ8w55GIHquLk0ZsLM44W5NsksnXnqlt49BWV63sLSePbuLVAoN6bmD7kmCZAy
YtYtUwJA931mtpGQqgoJ0looHi9RMUuGD6tjKpjWRDf3g27aQ9mBE3s1a4AT9TED940veWKK+wab
+KycBcpBah8N5Zg2667BN81fWAhex8g83bjXn/YrUxLpjmrYkLNdfr9XFa6Hp+d+QX6YnvNzd5mV
x1H+Q52gw36ZN4sGMQFiL2ErAyE/wO+k50M6/O5hnZ5PghuHxk+L2gQ8bkjgyMnprmOt3u+Sts5Y
tMiQoZUdzn1Eq7sbVzF+2Dq+XuXqoZUsF01c8vRd6j8a6GnUezC4TXwv+X9vDO+N5/mcu1/OQEOy
rNJwfY9mfDaNtcg2u2KOTrpGxUqpjXlRZVNMU1L9MDLpEgMWyCTV0R5dRqBe2leRXpaVPiqIM0YK
NPTEaWiLiPm2qRAhCG+My4+xj0kGyQd5tfQZmXy53ahQjUo3C2On99s0svNoZmCnoa8uMeSbRds5
YuMQbio1CPu5b83d/09LGR81OsrgeceE8Woxy3mXh66uxZvEwLTPxXICdxEt2OcnEO7xg4gPDphi
EfryyAaybmVsP1Qwvl3+aukKUm+5lRvEG8XdIpevox6VPvrWSWzPQnR3Y3KIP20UJkNNTDAGSJ/w
8S/DHeti5EZi2eyqp2TTfgxPKKbhsSbMQGvQo8aw2dYWwGrGYPctcnKcQjn499IyXacfXmwPynR4
Gjtn7TY8us9ILzwoO9d+yx78xeVgOtWyuhfelEU6HejicQKhfXJAwKOemMmELs1lmWIDPSyQ+gKh
Quy9LecW4vsTfelu1Gf3IQd3FE/dA2DNy75YgyFy/rjLYjGLhckfdcm3CUxSR7hDr8R25/pyWJfb
4n7cNzrq4acQbJR8388pDjuqLT7TWpMPoZP+IQXhkPWW0rF8blb9k3BEx/5cfGQfhiM49cN/wTWE
pxmx90H5Gz5SzT1eaNrD73rKF+Ubddxg6z9KS9HBrQ6oD2z4hfkW7rVn66GB2LAyTzVtrelJpSdb
AAtUDviZ2xBnHMspdvk+vgeEa8GqpkUd2MZzuQDTSydW3VmHzBbAJ9HvvWxOz+49OJZJ5tRoDP0+
BX6cboo5ZpVjE/A6Bld71VO0ZqxN6Os2neXiU2XMA/feAJjsn3+/1s+LW6UIgNIjApDXHc4krzU9
9sJ4Q/afYdMZYl8CIN2Tznm7FTIHxjPdLxo8ijh+xvzauLXx/sB+NskFAIFbqHgb7DPfjxuiZteP
MsXYhR482gMZdSm+aNHGiPaasR0vDApBOrDPFfSV430EzLPcCOEi49z25159iLKTYlBQtG+Mzo9n
AmUScPAyUPjP6tqXtegl3gBvSuXlFzO4PYa1jwCG4JOIKBIUVfS9jIVVrIV8XpSbIFtTHx+8VXez
zfTjgayDDrY4Bi2ih+8j5OWKkbK1uWuvpZGa0HtOX0Nl1ynmpDTPjeTAGtSbqQxpp5vqSTXrNWPy
+1j8fAvUiyRJljVmyvdbyN0Or5OczLCJs2kjHgPzlqOh9ONoM8wkSrjVyeb4/S+jLfi5cVFhX2E3
7vTNKUmmlMcMDzlqpxWcMLAby5b8JY7c1kdv4WMJmXtBs+/3B/15SVCGGtNsFHGvww2zIXstZUOF
k+owHQNh23vHwKUdvJSjO6ajmO5bD+Khg/QAU1C8VQND4ZUnvc5WLRluhEiBRPrnwKtNIdOEuDJ2
nbmPKINwD3mHM8CMwlIhrE1wI9GGvcEjB4yTqdlnkwzUT45lgC7TnzbAw/RPenoqAKZ0NO0yEE7u
X9W9i6j0+tOimFM+0otFN0ytd6mberQ4SptykZ4uDSBImDLRcFVtVJxWvrCABwbfnRxd6pedApl+
RZkyIeqv4EfNknxuSjN41nKwz8JzSSEruSu4VnaycFeEGzyXorsQxwGyGH3eYoaHjDdiFpmNPbOC
Sw9ypMTlBXifYBG5L4ZAmWwXXRaGvxbQokANke6fDvjavdMb0A2UhPJqR+WKUkvVrcRq7Zkroo9R
HoglEUxvTIlxff32Pq7SSj3viU3VjjIeXsH5H8UYoQMU8ORkTpqoV0+tuxTMjSCt+1tmssqta1+t
fdMbzDgyB3cnZjvXSZG0ioUdcrtptGISNNWKMjIjqT5n/qMontkI1LdS/MjdVRw/85qq5k6HYEJ3
1JozXKwtXMtNtAQpRkrBRnwpURmTb6QQP0AYLMwHqPHQzpNVYJbf17IVJIGZCbL1kGxsdALtEmGz
ctpthAk94nAKYfpcHgoCWOdWiYmQ9N+3hVA3JwmxokkSc/W28Edq5cj0ih16orihaut+B/6FJvYw
RwGh2sQTY3l2jyjCLXFKszGGlZblWlsiKz3TVwBmViQ7CJVBiG63CM/lx/69PkU2MmNwVRUQ+S2Q
L5q0871PI3niL9RVt9HWqJK9hJiQ0yskDoH20Dole8QkPlVgApx4BvfNn/EzJ/PvCKuPJo8oIs6e
KWAvA/hE9L1tyMwT7x2KK5B7JPIKHIz1V5WnIBHAwm8kKVAtWqTvaA0CP9v6jr70jmDr6nfvxbVp
rx/cZQ6KHhLBIzJlHhJqZDGTx2yFwu26XaTAoR+LxcGbKqv38OQ2s44jVJ1IpHQQmNZAkKtJ9Ooh
Wwfg0ZgUCxCKMwFyycR/0Bz0bCi7pvdokP3tkDl68PgYZv0yWWnThOpDDYyrstOZutN31jLbAr8/
IAW0098uLyg0TWKgYLBMAXQfPyhyrfppTo0CiY3F3woEuTBCzE4IIiG/I6yKFRJlEMKQ0MS2L3OS
o/imYvuFhBiMBtr1zxD4yTiZ2vIoJmgH6oRFKBibclGuc77ULOzyTUOTAJfXBBw73osPhlMuyyVA
MhvXqKO4APUXrAMg55mj8ATVLcWaf8zHx8OEBEpTiCJwY7zOp8Og9LMirNy1Ua1U9AlwPAsTHttn
WHV3lXp/LEQIY+Vcjicc2FFMRURrWhb3fjacShHObfD0+5b2ExCAfiAphkiDEmDU1SLpc2zmhjww
NqEa76tInHWJOBNRciizFifeYKZj7xyaySK/fFxMb9bmLxFE87rvNzlafKr6kQ8Xu8Jcblr2uNf7
7wbUj1S90aj6NI282npJ/ZCc0UUGkLzo+0ZiRmmcDp3b7zK7mcurbNksjYUxf2qnwbZcxGtr0cyr
TX92HfPoOgOkJMNOF/pWuBf2+RneObCuaiPOStYkdApwvMyV2eXgAzq52I/0EmbRIwXnWfmCMO6U
4w7QibQYXV3RM0C4D5vwHK7H5ezzuIkDv+JD/yRI5HsU7mLqH9EMkfobUYjxQxYAMUwyLENBolaX
rrb9qPGNNK5D6y4AhzzM47W3LwEcn/ETP4vHiGHwdxqguefuITj4L+Fd+p7tBZLFZK88ouN5CHFS
nhQHZaE/u3/dQ4lHmYzQYHcnH6SVidJYMquXiC/OdDx4t8mqpqCDHuqTBLHCfygflBXks3m5Ste2
cTDwiE5mGCzsKzQ9dw3KJBNvbz1A7/t9Xv64Vkz1M9KVmJyf4/IlCLSqCG/BNKEME8GfdwZ5I7lb
UgKhXPTRTrXONdDXyonZJrwjXRfhsojbebDSrVvB/w8lRNM0WBuaaspUHq5WCDXmtEPToN9U7pY4
JQcqeZkHlMGhKyGTDWC2fr7x8OOvvJ7sXy959dIlv/Jj02NRpjMda7OoWOHZ2h6ldEa5IZJf/NIp
4+1NI42fuvE8KokFjXiRet9VhWOQQMEIXjhskDsqjLuKk0cdd9IZdn4iIp1KgOYhcK/MNm8Ns/7T
RGd7BANFy0mlBvp9gdNjtoy0cC8byZvVQXQozYMpvEeRNZU0lIQvdibuzWwrIHqWpLZO4znzy+2g
gtEMDbvIup00WIj6ONGYusaa7bn5CX/piSLv1cxzqvbDPRvDuoVZ7xln00JWooSOC9ahodYtsEjS
jzJ4UyREXduteWlWBiJVMhLsQHx8NeYXWnYZ3aEAMs35pvCuIaZqFEjJD+Fzi4KHHyYzWWJOyBYQ
TN/BLYreaWrz89mwLky8KsJiDVBwWwbqg9IPtsijabBibsyff2tHFnUDciQJr3NVvC4yN1mbpFZH
mzJX50O5QIOHeLspnYs/B4VNV9mQVkBa3XhO2F4hVSlNf7+DH1pdVLdRwpBYNkAir99mLVpD4Daq
vsNDw07KDDu+N/1c+k/igBngs4Uln4bKhQ9+mXYf7fBkoR+6mS4eshY3CYo79O45+s0FoCoi3fTG
/vJTscE0LYZJASOkY47+fbqJhSHw/XwAW/3Wsc17K3OpLuWltxRO1WxXLsiw5trBQ3B9tBkZD5Pf
h0j7KTy1aE/RAyDJJUb+fgdq15mCJ0ndphYdNxlmZWL3l22t6LZQIZIoJ1O+otNwcR1Rh8UZ76SE
0pT3SHthYpl4NyqnXJ9W6GVaIDB33agXinNEQZVqPfQPKpIx5pz9iV2q9O0kf/dbhxwvDfdx+5T6
8RyDNN7CQ1fLK8WcPoOQLYaXPounkfrMv7PqNz7fxPyMC/l6cyMpYGLy7CK15O/P3SQwwcRSYj+V
bRzQGhxgWptr5/fusEF16Pdh/gk6jIrB/13uai+9+NJQeCZ7WhW8sIMr6K0j0zq8dzlSMNhpqM6l
uuv7zvGlMQFV/aUg2WpwD/uCWhKSomLUjCM81Bt+gtGwlFsnjPZDUeXbPV4XVawmFy3TldceUA4c
ZwJU15A0L8fzJfkjYmdXwosB5zvqlvlaPM1Be1d4FbaV9/n1NNWOhVDcuRB4o4sjMJfde7/LF1ou
7C0KZWbc7spQLKcYGK1qqTrXQmRbarKsC9qU4B1ltK0JvFYD/rtlcXkx4+5Q6uDxh2FiGO4sdYOj
GjTbPKYxSXHgQhDPLQL8LuGyIRBmGbaUQSlEyWKEglsnA8Birc2Q0X8UBu6pKeaNSYaMUJQfLQYB
6ho0MBnmxmUdYxdjDNFCBP+hG5gbnAKgNKKi2PVAWVZT7ILd4HJ5GBQPCXHindqbqeYwN407MagR
HyBHYpvGPmve6whGXO4yLIXVYFcU5rKMQBCZyaq1wl0d1X+bahth4FKkxSwbkBkIUE8cbzuFLy1t
jSI+4IYoktbgKtAqH0A2u9y3zYfc/Tv6WKdgc/kBlLSUsNyWJINFSrNVX9ZaMov0fO931F/6YqMD
UqrRLuqRbg+obgvKFImkhyB8d43wbxNgkRG9Blri5K2GA+xuVEKIZX3SFtSaCWajORJlrTvsKTYJ
Qr0c1e1yCadCvHcEABIpbYGgWalknzcWzQ8xD7I0LBsOYqib4tXuqNW9ml+sYNgE0VRSZ2J5xsPG
dRJriao2O86grf1m6sl2FK74zN/pKvOi3OmlW2byrTX8w/qg4gi6XuReKAxerWEjriM9ERN2CrB4
6OhGS6QbGyxFgkc/FOblZXrx75IM1BWzzrRza0BlD2XzbCpgqMMmhnYeAth+Aa9PAuFmHH8fr59q
hSO9lWNEHptT1+oNYQjCTpQYLy7BtqaTxGfrS7hxq9e8nLPh4Lhg1Bh5+5sYgbraO9TJjUzuBz2h
UVnn/+5hDAq+RMyZ6GotfCF6KPDw4PxD5Yu6P3kyBUStbsJRYll61pBguOmGO55UVzs64joyMDjK
lFSGr17PoMeGpVdmT+gGLnwClKXtZz0tC9iFHt2d3LoraA0Ln9s88WPSbGV3g7rcjbfwQwj57T6u
RqCvEl2sSvDM8KVm3VJZZ/feTP4kyOd09FHcuhvJRZgc3N+48viE/44AWDZpZLsq2lXwWgRhrbYX
q9+0w97EskUjHeaV80W8pw9haVMhLRAMhnQgDuMY3bj+jxOQYI/uCR+jYM/3lx/WpZEPYVmBc6A/
gUZFsUHocPOmzcPZns/o083IBLfSwlgoiwGKsddSgtKf41MIE3W4owO3LOfi0pqNNiHGHWyABexT
vvbHQ9xAxzpmJFbS+qfTN5w1J1lD7Nw0rxpATEd+EpxkNgCuOHXbYAbL/sG7B+fyrMDhd6fJxqNn
5k5pNE7OOHmim6F8qnYAKgFNA19jHjhQcxwYilNpCSJ7mT7qOwiOUPw5vLbCYjjos4tzC47xya34
58V9GbdxSn1ZNHUnSW7dU0TW0J0QURbBw3hUoAB49VSjZ4LDzvQjcT7/D6wYN27t5WISn9FAfgh3
nZ0c8ok84xAb1SlWFxvNCoQ88Cr6M+xQYoNAB4pmpe5Lm33dhmi3QrYl3cC5m+UbtOeRaNCwe8qX
p9SO7YiaWIs4ydGE0/n390nyU8hrAf9WRqUvUH2fFeYvz+rLftH0l9i6oxSP7Lq3GZCZTyZL6e0i
QcPtimk3bMfCHlr9WwpkAjIKJd3ZkVVFmnIryf1pU9dBw1mo8yoyOr3fhz6qjKHTIg8qdHDfx5YT
ZQufIPhOqV+L2p20o4CdYaB6eDAk9I9KTD76G9UVa6waXb/+r/dwtWNIUiv0ZiZVR61YVYDD3D0Y
XTzBUrQh+l1Z3nHMZ3vzWBJag7+lElnNYiSnimXdsYZKsGFwZImkaZUCIMcF0if7m3dvJqjpk2vA
84Wq7EZ33mXhd07xhnlDFMytnbHV4pkQ77pVkK6NM6LhxsYQltF7T5HUWIesF8erZ8Rp9SqjZgwo
K0XYI0ZKHHieH2w0iBOYvGOTg16p30zoCZbYJriQaJs9rDy5uGv3MngsRDoxLyV9Ue84vSHehjmm
Ujb5Q/kIgKR71o0bx/UPqTzJH3grWpScB9Z1xSTt674tJHiLQ4DCMxuemCmTDOoOvVMYgxMTbwYR
qAHofrpBPueiCQyySB/K4i0ZDlKyv1CUw7ZGpBdFgJh0+GAs6+qJNqvETqqShCfzPsJ1ReBgD+Dm
mA9KPmu8daBu+MsA0lvcZvKxcR+97hFdZkiBdK4kbatq01IhyqeuuZYHHAPBSmYU14UjLUWZ39E5
fO6LI2gWWjm0r9zLHl6IRJk9Kl4877nCPCa8Ud789+RixEZuo067zzA/c8UvSzMaPD+2ckBHNHHg
xoz8A/Rk9TVtxdvEgzHB+jLpPxFdmiyPWlOUWQinvi88zcr6NLHCaKOflAJ/8TcxXl3yGdqvJGJB
cxf1NtrPUWj/vv9cRQn/XPZqrcWRq+HGJ4ebqlwh3IzWbctJob7nt2zHrxvI/1zp6jD03MTs29yN
d5Z3RxZK1HXBzmd7GSs7NUzlwIdElq91SkBD/5JoxfxiHVIZ/esmtrWGvkYs3FgT13X2/+4J8jFm
x8BViau/DzoSi1J0ifL+YV3Z2+28nDxgDEPrB/vO1f3iuD7/PtjX9dP/vR6K3zh/wx3+lMf4MqPC
SmtcN876h3DytM0nD8u7pTpxdrvVgov9fi1lfHPXE4r+OKg8qqMYOl9FP4GeZ4GVyBYKfh9daW6o
xzU66NUAZJCK+lcCbAPeLQ0OKHCzPnToJufCMlO3bvVQWh9SMtgBTmCIgpn3GTaZKVIGQnGorSXR
RdwgMFatCgPENOF1BFEFjAPilGgj35iin0fgP0+CSjpLkYI76cb3t+Th7qtaPMJOovEUifeGjp7S
1Lhk065eweDI1XYiw4EtqKktI/XJ9M8Ya4XafR+cLaQxjNERqOipCh+AJ9IV6DCF7O/N6hjSQMw0
jTMkObnxMcKDVBtObXaDy4jzwU8vg2YBsAXrk/72/RFY9wjzBZdkF6BTkRgcU81qCAy7Y3grBMPr
S3RgXkxEiqrVfFDRfYDL6ffZnYDzkZJ3c11BFTq5LCAgeqkHp6VZsWT7EPefEo6atNKEfNogssHP
hcowa5LXrqnmXTELc/r/7otw4cSSVh1lPMtNHioEonKsogoQXkYVoJVOJB4SDLne2uVOckRchT6b
9fWbXAQ4c6k280VGdNWsh1UlD3bTG/vAr7e69mx3CtYXZomUvj71faJ5bqY3o8nMVMp5jhuhUeuT
MopnHhLMAuLOGuWA2uXAwwzGlI6XS/Ang4OjjPYxCsUN3ZtLqTnTMiRBKPgmAAsQvlU0J+5fL32G
poJYPyoG5MxWnlI1XyZt+9BY+rMcktz4mPxgKpVW7CkK4WCw9gsk9nEZaRXMr9JtkaNKmWI3awYO
LfyVngV4/B0zazuOT5kbE03od1KcPmaMQRA3c7WPsQgMX7XAmGflUjWnlz6Yj7Nd4uyXg3aSSu0q
RjUvB+2AYFrbI38PKN91l5BtpqGEShajYxXHQTEcuTt6Q3Ie69ottkGX4K5HaikfowekPnh/nNKT
VO5nJbbrRf/uyS8BkbyQaEtkTAUJOHgnb0qAIGb0hg7kRE4TWwtW0aDbUmc5Br/CLPSzarmLSjmR
By7Fi0lxCbdmFVb3qagB+cU4qnX5Ko+7SZdBNryLGt25KPKD2UBSCDKKNK8dAt0KihKXFMrCBUeC
j1xH1Ej1Ib4lO6PgtI4+pBj3Ht8f9esXWRVN2qfCpHzFGDSEOnqCv9sHytenqAIFWLaIxnSNgxme
pB3R060v/tJDT97rkVS9TI3wPa4RV/H3XTZsNFTUDepifsgAtif5sqPYUd+5Ks0EhbvT5oMhnUWQ
8lbsZK6wsgS0U0wQuz1i4JgmhfwnFetQDWZSwsjE9krWlmFybHRa2kX+KnASSURufuz4mel04Kfy
M6BZd6BPoXlTVzoVPiZfXn4ceTETycwcU1tn1h5PgNXFUA4u76OGb0//xwVmxkyy9N7WpGWoq4tw
rqOiG4XvWWLdqw2N7dTFZ3KVKeUqTwjtU+hVkvUcuh9JtIpk62996d6SOFp4rrJvTesh7tN9qL93
NUVvT1YJb5u9qLizIURi8ILBYIAqnCbMxs3Fw6+4nWIKMan1FxMAVsQSu3G0XAVGn8cYLDHOFFHH
wEIfA/gvx5gip4afyIG686Vjy56pDsKKDs6xAnWkx7u2ec0i7ZTjWyB6gDI0bx7jVNV4HwO9nS4/
VfXlgTahWAZnAY5H/qyrq6RCIaIhLOgh0wzl1PfQH1K6zTjBRG8mpcFqENFjHhdLBoFEew7AGvN+
u+DWKX3VA/jn8a4iFTNIk16tCcVkCv4jsCvSHeBWhUcHy8ZxtmgXrjT7fUx/HFIqRTqET3r+11oo
7C5WYaE9t7Fwz/Ahop9AEcbFUU9AfeXT3y92rTj3+YQGhCvDpNZPsHWVYKedmYVhYIBQSicoZrnY
D8QvVQGAyenOvongU3LsbuV1143Mf656FZFIfmrkAkCtu+EeDFyyiV/dMzaM8QTmtTr3/ng3pPyu
i2/XF7xuJwXDIF7oMhi7NtnJMQYbqEHh2CmXp86ge46Guqu8e8N74cno8RfTGFDKpc1v5LPXNO//
bmNM7RHsBch73fjz4kuNMI0ebVT5KLd3MviAi4jGPvYa+5Syk2YFi0Z/qVtHNPvJ4D3kiHalBFil
uYpNBVklJBovTqDcygmv2zD/e2cwPVV65RJZ//eFHDRyqJuhFW6U8MUNHgthn0r7SnfaZqnQhe1t
HaejiKO63aoPw3BM0nkdH/v2MOArZDwp7rRedkjjDRx1NqHGjWn6U9SExIksMUlptahXBe9LUoeK
X6jKGPh1TTcREcWvzU0f4wnm1IyhEp29oryRFVyX7T5HBWthfG8gJwF7vrps1uRVnBaeuwPwCCIP
fAOkYOJMqZpkJarRWyFejyxe7AWjURJRvjVjPmuz1xEv16cXhz0QAJurHaiLfEkQM42sTNh6NZBM
4yUKq8+WiaJts860y06b6GmL2pUxvcTFPLnFM/oxVwF2ACmKN8AecVU/lkxf6rpS9zca/CFpWxwG
7zBU0SoNZ3l0lxdb9oh4RLEMLySpJTzfbDUUs6ibSvnpxkT4KZchDzdESaZ7DuTm+zy9hJHhtXET
7sTWtAMaLVSIFqGMtaVPgUd9NzPoYf7ZuIibNmzPcY3RikZZjwDYv9lWuIZPfs6PEQBsUCBDGuba
5EzvY0nQKh/hsdA/C43/2EohQQheLNWpq6FlpygR+mjlth8K0oWZsjPMbhK2w4RalFkBrSzECbvF
IvCK59JVHqtLcxzjVij/mww44kct9stLL9lgKNck53OLbgG58ngWyuJHV+ULuagXDLug+1MFA6Yg
w2YmJwpWzrgI9aOnZ7yLAMRGWJIlEeqlFyyTUDoZAeIJGr1JfGzqc1sSpagn8ZK9NmoUTOuuWZTD
EYcktYptjDqz0RY+EvxtHGZHiYaYwfHc1MWh0sST3quTVDFWmL66QvJeKMODCRzYi3CEXmYmVj9Y
qxSpOdcra54WxarPi9XU6wwaZpZ7j9lVWMIWENNZ2qeg1zomU4NNIX+GCkSm8H3sGhYWroTJ8DjO
tQTHJLe8J7KYmsAjfW0nAf8I9Gjf6sm8SfRlSyISe8kadaRp7AMGLd2133cLAq2FOymJDydalD/d
mJ9XnYb/ZgSCYKMBm2aqxjh/vwREQ6WaeaB40f3lodmMIsnGXagvgjM6txomTsGEDez3S/4UL4z+
52xRkgQm4goU1JRhWweeH21IgYklAeAQGNO0LAvHJOX9/WLXug88n05hCqCwic64oV4HfMkgBe4g
CtZuKFeiOzPNqYRPEnLxr1h0o+j/EmJSuEcfILhPT3pgUyfDAfutxLP1FYcmnF9buz6U6hRSPmnn
2PqbYFG1p5CgPMt3qnujZPAZLn3fQHVRQlSF5o/F/nUd4HSu4nrlwAvBr2ViPKLEBp1pYh27mXAs
Uf4HaorPKsK1N876T0rOPxeGGQBJDFAkdLjvM4HeM/0ePVdwJ9ZfSavird4CTJpJiIm6WLL7JeYG
s5zFhUz+Cm69kO/VU7YvcK9t6EEdKiKA1fPlzhim0rbK3lwBUWUVSWy8KS5b7z5Y4IESo+y/Bx71
188dt5zY9Rr9LKKb31/7j6OIqJyEAwTEEtCO3x+mCiLXaDXJuxcdj9YyYOWuo70U2/fQg1/Cfbmm
ITTTbry88bdeD6HMRk+phOoV1/9+1VBxS2pymr8BkEuuSxF0SGdCe6rAiP3+gNfa+Z/z+sulrrX8
CqlMRPr68Q6ZuJNGlSWyYlsZ3tVwrOInNileQt9Lye1WfxlDMSWGV9HSCvGQ9rNIvohBPOTRBGSn
WjuCzRzSBfDR3mNDtqiZx6EzVjXVRlnEA/7orga+FV6Ar3i7PxGiVamp2H4Hdq7q0boR1nkf4ggK
UzKKqkM7aIsxO5W901imyqXXtt9CLR6wZMgKaC4FcugltmVhNFcEbdn3YBQMZSkUJ/WmLM9YZvvl
vVw3lFMBLEzRFclOrV8jEW/bZY5jGnGRiGCrv5f9Q+ZdlmNg0HxU1SlXb+kC/bvL6iKZETmnBccJ
06rvE6OMArkTWsW9E48YsOWvFjoK7nOy6DlI8Kd9jLbD4fcJ8sNR//2SV5lu05cefml1uCkRBBap
afV7XUyXcfAngbuegcBQcLazTsTuXeqMr64VoET5Ey2P5yHHtaJgvHBz4v5QT+S+FIrI1JDZ5j45
Sl8OHB/1Gy/KYt6FfKSUmGhUtU5p+lpIW3WTlS6qlDc5Zv92KEB5wy8zIL7qeMtclWENkI216Nc9
kb+DnqHW3wNRC7T3iJJIpVADVuzYA5o5ydiyRk/GhZWuJBxKlHmlziuWB9q1wsGP5nLyIOZPsekU
9MCVI9xBpX7L0GgDuIPaYD4R4c5qBoI5waQOq9nwjEgFYCJcq39/v59wvus5/fWZrqZUbSotB182
HGNIVc3kotiXQzwZkn1wSKBBDJvi+QmTiWApfjRLwEJIhGzNwHbpB4I2n0YUknEijadWdn5OsnWR
I3Qv2uEfPNoRSvl0Hf/9jv9D+fx7y6jxAWtQRQ6Z76tAz7q86/p+OJbERfZl6elkaDN6eKfKszXR
NrOzZP6JLTwdiT7wUOiWfUJHHCs9KWLHstHPTubqB68wNm01dyfGkzm8FEh8fUSNw7+ApFztoVAa
i9EqoF3hjuHPDSzXhSMaLTr2Bc3SpZ/phLgmBYdOXiQTK58Dn5ogcUxBV1wO0arHSTIC7qNjhzfR
5Ln1XhjrwD+6wrYb9lG08IVVIJNgPUiOcedjzWmr+07aJtXZXKd0QhVrFv4RQgT/pjoSmhi16bP6
PsM64s6Pt3AtFWS/x/AUy/PO8W7pqo7HzPU4Yxsn0QxX+PO6V6N0cqXGg2btQK9VBR0oR4PZT0pc
reTLJkhvHbb/Vp2IF75cb1x+X5a00Fwir0pKH1fOsy9v6V24OrVVDUKgfgRU7Yq4hdYfPeDkG1Pq
1pXHfffLlduh9ZWmypRjYyeKTbGrm+BqifLJKi5mCh4az79fkPbTjbG92kqoq0tpLrsuFpyTtLMl
8CUXR9rQ8kfYsk8e8bHs4XJopzY4uBSw38xDHc46fclb8NDexzgiXkv1vazM23ZPHQsttE6Y1t7S
dM9m+xxV96pPua5+zIudhIM8ZplSvjfwKI0l0q5drD53yD3q832hSvYoJhmn3kmywr3c4t+cyquC
CmYv/A9jZ7bbNhZt2y8iwL55JanekiVbcmK9EHZss+97fv0dzMU9pyIb9kU1KFQSk6I2d7PWnGMW
hFRBGZfp7rfwyoRtS62WgIpy1ybrXDnV4r00PloyWK47yijB+BiV57xexiEhQas+2NcAzXs3p27I
EILaY/LSke3gSr8NJAAlR+lVB0I1XafmjiIIyvVzlxCmemhk0t729XSNwNiUjtrcZdNy8GzyCxXJ
Fq9h7kqNm8KL4b6eJbC72oLjZVctCKS0YL9A8FZ2OgnGaKaHp8gti9ROtUNg4PjTyTl+1DxXJGJO
QKQpPkRA48fwTTPPqbDK+86OSoCjiyQrFgGmonYT8tx1sOrDY+/vKuk+BI6XbEz/EMmZLRMTJM9O
BIYoWID0oIUfiCmD0VUGpBDMkBejBHs9HAcLBW1wyMhIDFvkPeLGF/advjNoq8srn48o3Xf5QiyY
gFa5tfKiO4y8MjgODRLaqwqC0yA1eVsU2Cx/1eRU1uvUusTBi+DvM+9Rbn7TOBG8QxzsomSh+ija
7A86SJde20SGEym71jupKFkU0HBMltuxWjUEfDV7td1GxVGYNsxUJHpH7lAsjWGjWVDEdqrszv01
bWe0GywDqTo7ygvuLBwXUpk7o/ZHSd+leA2fsKEmFEGGNtGBCAox0uVrWZwyzAy99ppRiqwWGtqV
rFwZ2qkPd8OwBpVGnleCP9eD/LhJPWIhwATRLKMFsVBepnhFMGIG2MdbJsO+SY6muS10tyrRkuN2
3kwD3UE3hkWTrKTpnJr7sl+V6Tk17oNhIXEEIopyIrVKn34xA3fo1ruFEt4VmIaUh1A/GcaTENL6
El+FqbDD/HfR7wd06aUbSHyohUEqCbGmJIJ1lyS6BtUmsu7j+i4E3y1e6pZ+w0jS/dHCAkJgNYf/
CfaSo6I1K7adSsrFjwD4r/aDYN1ob4O91iz5ZnOWVyMI5KCL7zI608S2uox/WmUJrUb6SgUIp+ps
ifsweqaUgDPk+1nsi7IuE/bcjjax0Op09P+dNv08K41CruO7ydwH1oUA66LcJuz5TIEkA03E549e
ZT+oBETl/m7+ynP/xdM2rWisS8FAL47U2vKX7aD+kK9ofTnB/ufebk5uWdQm9agU0snwEebaJFYV
G/PFaCDMc9KU8Jln90K5De5rIBxvGdSl3PaKOxnDqbdbJcuitVVq8xsBWWy3l6SFp/1VpYnING1t
x0Ee+rxL5feXgpVTtZUdR5kOjYxyjs6T+JgcQdB0jkmS7yUSVuZIINbgu961eTOCpUkp6yLibKvs
1tgYlQNApwAX4o7L+s7yDuH4awAd7a0KZotSfPSiJTK42M4sWuG2rD8psduwSPVLMjH96U0H8E2m
cMl0o7qxR+3LznDd08S0m3bz/df+1xz9aV/wv4/WuFktu0Lqy0ZVw7u5KKqlR9lHqA7yRjS4vPih
dLy+ne9Gima37VMgV2udlgKNT5fS3STWG4F3uiu8o6mcChYkNRbvwnw7ZQQ+wH/1/xAo13jSYS4I
1myHUgoWpEVFBQHT19po9w3cFzF68sNTZdGzL8RtmU9OWYvOgDCy851c9rZtLm4aFfHM8AIaoQ63
s0+qnSQnRWeT4EbmrKBe6Tdqc2oCAtSMzHmF/iw8ceUyp1ZXg2qrNEsnktG5nJYTfcUUOKdkj1Z4
FGDlZRL5isa4Hg3FpYC8HapLSUknzwrH0+V1iGq+jbL9RBNwDjOHFGv0hKnQaRanuRDK9PpD/eXW
4vT3RK+pTAbY1Qz4XDfFg8yMzBHa8XiyMjTfAHJX0lmkFHgayB5zQdyEsdtHrp4vO3gdDunro3zs
H5NpGz9CpKl20G7T6YeKxteb9v+9LWTn/84VGjgofZoE40AxXbDYYYzXIX7pKSFQ4RCRzQQFpCmR
ur6ZrwZergq5jkatNS0tBKAklXivIpsl/HeFce17ZV2I6kpIT0rcriP1Uqah63nBQ2VlS4GzGNKL
OhxcasbhsFdqqs8R0XQIAAQOZxlCviY7FJbvmEO+nOUxhNIX09UzjbfAKLac1kJ1Fc5oB19fQvhy
pNxjP44Gi7ZD/6Za60F7zlI0QvlbgMCW0ApjreoPUv449oIzIXjUX+du7odnYglPu6e/zQECbETY
MD19pJfB4qZKLCCcpWQYipn/MtavcyXdiHK7o1E8GSSohH+QhrCFeKRiONXvU3OVZdg+4zMFmYjP
VAWjPZ+zheBj8D++f9W/kKwxw//PYKKQ+O+35olJz/ITj6do00lUWh1CsMEVMLvca4TiEnYz2Vj3
ONfkbvybqOP2p0PBl0sccFMVy41kAsv79w6KOO0TRlsOWefdZPcSm5sMUHQH/CdMEcppW62L59C9
aK4/8JB/Jq58VY4DdTQXGqg281//3oJX0WNpfCW5o7pFsZnmtJHEeN53HoqDwDuVVHS5Dzqppn/1
UYjoIVjL+Kgk4ypmKf7hO5mPQbfTL7AdjcdhoOu/LbB2/lAq44DyRJZPs3JKKXr0pRfNOCHLcNR6
L2ATDQ035MCYjtZPX8hflM5317/5RuopApEr5NMJGfqqEbZq/CswN7l0Eu5NEeU8eh5yGVWEJedM
fRrOvv7LF7fBvLt2xmTLFmWCtK69RUd/Tq6SyGI1mQxhPKj3xa+43xgksd5HvwHd3w/BA/k7S8MW
xkfJopeiP6ULSXwo8GYlC306kRMXB9tac6X8KtjxejL20PhsRDzGa0EAd7rP2N2bvLrLSsJttTGW
8oWAMuUxz4m33ueCLSKbUu61YtVnS0qMwVNlOvqfvxO3DbuoMACKxW9hc/Jrd6SdtLBOPh6WJ7LE
e3dCSu+frW19JlfcjV6a+LGI18FBt4tskZ6pgbHxMauN+WcCI2Hs8A23Cv64R69goausRbUStIMM
gYJcRLIrVjVOsd/AKKuDinn/XmQgQddbGcwBOfWfZQnOYoH+xzpQ5UB6YyfDRoU+4+Y6skWgERaV
/vuivR9Q8x+0s/EWE5S1891eXbPbCqP7KP6DYj3W9tlKVO8sshfnLTRtNdd71eWFn57EZB8LLhuL
etUMJ6G4qA9UXalABe/I3qPoqPhrvmlscN8P7S90jtQ2/zO0b9auSBcEZRSa8SQ9TssWCVu8KOLn
6dXCr2v7HGb6Rdu6+rDp32MJNC9aBRddFXigjmXuaf4U5KyzMaNDvFHbY9i919k6bWYkh/Vcy+vv
7/eLiUECIUM50DJ05LM3h/haDATw9Q0bO+/SpHvZeKL2awlIydrF91eSvmqrSFA68DPNgTMQJ/6d
hFADS0loDYR+oEvvxVXboexjmxGxrqLdmtZeQiRQcvSS17iL91okLEX/off24XQY6cFSe+eXRXYw
2B0Tlw7zZsILhV60HpZCuG7GDYR3PeRADryLI0TqViOSQ80d2MYO/qUPNkCRFLWxZVLRxXAtF+M6
RJpdsWkK8RVhPQCkxkJ5DdDPeCSrpY/1ePHh+E9FtKzHsynvIuMqMDv68+w9grU/y/2z7yWLMEDk
ZKB25tCQPJi9udYbZPJsj9mppyDIo+yPWm99I3uyhmBTj78VLVj5zXasYwdH+aCm51bInFZidb2E
hFqnyz7tXc/aAA/JO30xAmIx8gdVvYDWsq0YEq2WoLT7M8vrVBRGEzJ3mYZylC3KVT3QKD5pmjdP
Mr3VwSbKZm9SFzmiZaveXhaPXuWGpasz4Vmdf26zU2xR01PTlRChokEDKnbzUeglsI4V2zEVsDCZ
bfGfaoocVVs31bgiGRk96VBcLP3oqes0L6kSdhk5iqLo2XlVcqLyj3JNkJfWMD3O2szI9MSfJvV5
CbuZ01HmQqMVdYCqyGH+HV1hX5pZpU4Jud9bFPD1NP0WZCR7yGBzwQ1HUsNrbzODBb4f1/JXr5AJ
QUzW0d7gzL9545O860SD0+vdyCHR8CdbnROvGEq6/IHCDf2Xib5j3reJLWy5/AXlxRggQK14vMYl
Ft794mRgjnFDt+0DO2YrZyJiUnuVyOoPdWp+uOP5TPvpSRmEKcngciRkIf8+qUEs6yr202h+Un6y
GodtLlyyn7Jfvmq7sLz/72VujtZKUntyJ4vJXYhoYtY3Wwi1Ww/qRPbRWIWbj7PdxnR5ANA+DS3f
z3p0vYZ2+qEk5v2IykvC1eOr8g9j5ZZfNR8wuC+q71DwUAjdHjDqoMy8zCiEA3kCRATQe1eyPfQo
a8OGxPSO4MdSE3mHN9MS4wTqhXDlXY9w2IzisyUugbiZkcQM4YJHjPpdYGxoaXX6nSmeZ3Bc+ovc
rPmMOOhYTtYkUGB11upfTLGK9WzWV8IL6rK1B3UjjsaKIBozixxQBaX/0luEMD624Q5vuKe+mRa6
iJWqvKSQo1FSl/oHkjJtPOOh0QiJTu/HaUcMl3xXKu5EEGY+A9u+H+NfNJFxX2oy/EqMYfRzb14u
2Sjl3pOpaw+bpjlJDbix1PrdWMqiwjWEfmTZY/8IZFLdk63JVp6VS49jley+lpch+mGVNeYh+s8Q
xgQF/4K8ANQBFI9u3rnCK7vUb+PsIIp7ebjo3TXuhkVgXHqoKqWFhLqeNrN2lSOxizIyak/Q3ICj
SZkj9jmiZtUe9WOOYtgMqHoxnWmRD3UmWybitI6png3Ue31+m16SZt1czdLCwQROTaA2NxAe3uyL
6l1v41WLpa0ITnWgLlP90umE7qi5oxpvYt9TJnrXoifVRHNMAxHbRYTeJhuwT1eXPLtGCjGxEbrb
k+cNjh7bU77KRMFWkpVXpOjf9x0AXi37KNvCtmRi4cprIwdOQglFa4jxzE8dDuwfvu35SPTp6eJO
NzVc10TS30wQbRihsGSiw8bF2cjzN5XnL4uBeHWhsllfBg6+3Oes46Fo52kTiRyVI+AMyHz/h8lq
/iZv74WyA6U5uKXwtG6Ob6JHqJGglAl9BZz5C04uSFwfqvbIQGtZt77/6LdOztlch9eG9UNkjsBU
JP87N5qTaKSlqU3nnft7f09eYXx5iFfvjW07GHyETW/3dr378bKfSn1/LwuiYL6ywYP/97J9nRaN
IrbpQRRyqnCJ21uqXbTpB+JOqr0XBa2CWjeul3iYQjj2k6EoyZfWj/GyQacD5dCG7cKvTyl+yLiT
lxGVndC6n1rx5ONPmHTobv2pid7nofP9Q/vp5m8mel1JAhElMlkHpPEhdhzHFUtclS5APsB5+P5i
8vwN3A4Iwn3+36O65R5i50NcIuXDeccXJNlnFPv26ogxJbcXW2cN7v7tVP7Ep/xckmK+QWkNG1Yz
lc/A9gCKb9ynanpQHjn6taaDbt27Tr+Tc3toykUKukpyIho5mTM9lNCZZZumMq+LGDshpBNWiXfl
J2rtV89idoLOLmv0FIZ0M1rLMlfEUs7yv08+Ql9YQxmj5Jexi2uq6cGqh0NVYDUh8LuR0drJjsAb
JOBQyURognp8ANyRIzqKdOPR6JOVZQWPTSD/MF9/FnHzVon0YBV2/ToHpJsZRTPjIUm6wDgk06NQ
rTsXI7fUOXW7ryJAKRthOJng54J1U99n4Q8uus8loPnq6LmYQeaS4i1k2LMas5FCMivSCn2CH5yU
PFh3vCFxsKeIu+ORsAUwoq3VTHvEPw58S1yU5EFU06kBfK7S/vp+GH8Wf/y9J2NOtNTpT/9Vdf+n
XzvUjQTxpKIiM0gOIikggLPfCpVUk8JfrfdW/P+jOfm0Wb257M1C3iVkomkVxKMw+8imYNNxJB1Q
QEuMgQL2bOapHKN1x1Myp6DvaYQG2tR40dadowTpIyKmERfW9w/jiwmE7+d/n8XNai4FQqkXlOHx
h09OqOJGJFyyDdHNM3GVPe6fH86iX16QRy/h5tOQR98KL2eRpGyF6SzNntvG47bDgRjQG12pxg8T
1pejj6gHpg4IHiCplH/ndi8lHW6MkuSgsb5jz62SEXjHSqLnNO0yFPFCjInabVtOgdHW4/jfzR0R
4404xs78SZj3eVvOCGDTDySTkAyWuJulRuoiS5qKNDl48ZZ2bs/ZxGzYDQkEuc5SPaNeRd1KLB0r
Le2kGGzuTZGvWJfLAhCbRuAMVd/vB8DfB34zqcOyJdNexojEC3EzP7RdHwfwfchB1nTb8tltZW4i
EnorLRS92AS9sQk9eRFNiueqvkhja2KNRPgc1AcFJcEQtUsCdMbgHMShPXaksSR/ylJy0+z32KRH
LQKzqE/nUgKSZtRkcuu73BDskRrD9x/lqxeMkE3OgQh7kJbfTMmCbtXpqOfJgcK7kVxBGFPmnfxT
mv40rj4deJk1Zng2myLIKJ/Uw3hJhUFpkSrG0Cb7i1DzAvP6pC9tSVF1a9HH//847X51VUWjhqwg
JSUo62ax9xs1VtsUR4HAECHWdABAC3enIbpI8Z5lZeUPJ+VvI6Jt9tT32cJa/YX/ycw2yVuYBvb0
k9nr8x5RJowSuS59XBU51U11ezAGEbOHGd9xekNgk/N9GyejYW9Epmy8mLofmAKfj0MSebImKxmF
PtWkv/DvK90rmuANYuYdNKbKdpBRcSy67lDFJHSwvA5vUrCE4t2RuMBxwaAwNLUC9F88sO1P9zK/
Gv++OjKoAZmCmqkb1D5uZnR+RfICUY3mfIEoeslZ2/P8F0V+Di0GB7JkeKipHwUUJTLKjVPOt/by
/ZinZP/5JlSJPbOmza10+e+2+j+rmZLVeTlo6Dlijf5SWO8Uk3TWTViScylqPZuPwMFQmVGljqhv
GRsrv6ByV9PgrLJp1IW7KhAXkuAd81B+KGpyrQJzIScQJL3OhTHnzAc7U2GbBWNi/kdXwCFJ4lYt
8ZjSuaDElRXHdE0yGdrF80wk8Dhm9/LJD98VlIH02ZpMQxY4OxAAynbTQRHEO43KausTBnhlpgvj
u7bGD5F4hxrEkjdYkNJ82rL+abKov4Ix68SHHJJhvJ91HdlOUZ6N6VLXPe5sHyJRQUoAkORsFTfP
EYyVvJiTLhZ+hhAmbx47SdxUyUeyzMgxkBzhQcldkBoqKCkgGCKFfFvjPyZXBgCcOfpbINr83YEU
4VcI8Tsm458mFPdYdczpaBGDVcSLepReR2lGSZexPfCugThcSyWhhyA4U2/ji5obFe+RYCz0FOdp
uY0SyzYkKnKiigE3dywDhU3bxbss7hb05+ZDwtByNsWbXFLbaIZFl8/50qPTBIPtxZe5+qgH5ZLT
q1Jeg7ilryXsIJEk7CK7LnHF5CMidEuIdSizp4pOc5jtZbqYujgs6mlYKEguJVw2gQ+o3v8wist8
UJlx/zUBasQx1VuPV7nzdcOuGbY/jNkv3hsKYKw6FKp5j2+xx72k9oapCsF9I98ZilN7j2hwzULE
Uj6/uy3q5ErC4TitcCgbw1bzwh9Wvc+7EPmfO7h9c/VCy3N1mvUb70nmdO2R64bGnzw+U0n64eP+
dLH51//zhvZqqkytIsA6lrYw3zD0Xgfq0rriIcOCdW/iXLIw2Uu2LiHb6N8N7yMfH6ysvisMeRGq
lyp5+P6evrwlsmk5F8gQsm+TUQbPqGttMKIZW6JnC/QJevqStisSDrzu6ftrfVYrogGlevA/F7vZ
Y2b6mIRCpbRnxY7t1iHs1P2Q7OX9XWQ/PCT28tVz/xR2sn46jLZNzt5PR/wvtoH/3MDtIqVJnplr
YRveZdUJaajeJjYWLbmR590/qwZaURNLmYftpoapO0CLT65SfUmNq/aTwuKzN3F+Gjo+PEAW7AH1
m6cxGrnCFDAgHbMGd1Jru6j2kv9Uaav4PQNnlxsbgos17jHPNLfuP77/Nj67M+frG3zrUFug6Wo3
u6RW1QpsiIzGAZFDoIhnNuIGJtAqNQ8W16c965qzhDnY5+U2prWB9d5HNBDCy/r+Xr4chf+5lZvt
eS9OndRMAqXNdrZFSuQ2UFqiC2+FT4mw+v5iXz94S8FDDHBRxV/072sYDLkeqw1Xi9uXiAI46O1+
ICxQuUez1c4UKtzDzIFUBJU+cvr2h/fgi60S9mUTNy4+TM4iN9s3pRp0QS5zgi4ohxbpuulKe9R6
osMHcKyXQS0Rfz7/8KHnH3qzReGjQq1ig/83YO7fD91KmaDFvtaeU/t1snMnXaWObxeviX3I9uN6
Tx+2/+Fblb4oOcgEAszc6xm1SeXh34v2mjeKTGf+2TzlB4ocT+Z+3Mqn6ne/NR7H7biNn8attzfu
xW1xZ93r22FDZOW6u0/XTHdr+clAeZTY3rY+GMsZ7Rdfh1/eJt4XO+MSbqw9+Pan8Ogfi5d8E5+9
P/EZ0dhG2UYH/2it/COt8030MCPoJCh11l68n07Jrlhrh3A//JqpyINom5tina3rJdHGd9LK2nv3
+abfdBfQ70fv4D3Uv/QH5WjBTNY2QKd/DUfvvT9N99Z6TpQM9mRKUl9ftT+UTP4W0D99Zfp8vkCc
yV834zSTiyatojI9YHrFZCDGazVd1KGj0UhVnakDTDHLJHLiKwtMcY7lIRhyfXMxCmu6hMmv7MMj
DtJz0GmxnelE5D62gj+0c0YiM4kB6NeIjEJto+t7v1/q7bHqzn7ufj/0/gpbvvscN+N9UPO4QbOV
HKrfobZEfOWd+hdUFclj/d72tvcskExeo95w+PfIbmmyUTd2TM1Ycf86IRuce4hl7ZImrg+1w+0Q
X0H7JiwuXsAv4e8Z3IgerD1O6BlbJE522dka26SHqGQbh/7fpRUxXGGFnkl9VWZfmt2gwdTpr/LH
pMxVf3FcU7FD9E4uunMKE21ENri2ugj2Oqq9yfXLRXbyCLW9ny7Cc/rr+yf1f3smnx4V3TDCgxUy
Zf4uYP/ZIUBPrctG7gsO1NmKMrLjk2lUeC35b/dQYRLhRQk5xEyXlJOVkIyLuSNQFAGidV4TeVlr
yYrdeIpZtrortDdV3it4bbR639XDujfxDo3FqhbTVVScFP8pgkBgnUJUM5kQ001QZ6WkKlXLWhg2
pTyytfX3FMyfW+XU02ivynt5UDZpna8anFoUK95ZNhXE/FO5z4crYB/3ZA2dUzbvsbK1iuf5Q3QG
tL90Yb0nA03YwnfkP+xeh4ivOp2BdZfYv4IPWLFH7cNk0YkJqOMNMgxFO6t0i/rxI4tnLbRDOJhS
bY3OcGXU2IDgYfNIayVAWo4u0tOPcvjBdv/Yjb8SCtANCGgjTOn7iMiCJF4ERIvJcQTvImvRSktH
B1lBrrduTumvuEQGG+VkW0on0SqhpajLiKryvBGXZQ4GZuvOLS4BY27Wast5c95lqGdQBsqMYwZl
jCByOwagbmgcShXpAkjcU3+Z6ZeKhhQywhxHpOJzMLv8hUzzoxE3GEG/UFh08h7T71aorcUgnCry
KgaAXKLu6n6yDGSibskk0TmINZzc0o+g3s+4/4oQVb3Jj8Nw9H2yblELwj2RQ+AYhjv6zQNVvIhT
Qmamq7nB5uc5QCaCMJTOCYxrJ3Z4cnAEGPJSqsQ9DVvaSY4OKE4mAW6SOzfUOdaOzCu57o5PmiY5
E5YDBtUYAUmKy6U/kuVJzbunD1YjksmmfcmHSH00TeW0TuJoramx60FmhHS8GSZ30K/Ipsfy0lUr
f+wXlZruzFB3++qqV9K26zrXT/NjHlWAMjTSNgfHGnl/R2+dwZ3u+2fCnWykn8UgbCz/GIODJPC3
hQslkFMMzyelMtX0sk3Rwg6yU9vhw0pYA/RwTSF0OUbaspmPatqIQw4FllDf1ZyQgylekEK+qrLH
IVl3o4fcurwzMniU/lYWukUMdlJ7qHrvjvUQv77bVdeSOcbzZ7Fu56b5sPZwtKg5gHDfOMmhvPFy
BGHtu+ebjFsKiozq0p47mXFyFQf5cX4vKlDlHBD5gSK5BpgG+vEd6S/DX+GWkqh9TQELCAmB0yb2
jGKkFoysdRg288gK+YFS9j7ffZKjHaen6RFbIpUri5c6A1XXvgOlGWkDKxiQE+1ZivHwYPfRUQQg
PCiYA6SKtkrgc27O71A/4dAp31UKgiBd7Dq+Gt21AkbdMkXPNzxIV0OF1tUHO35flcR2qXorRKly
TjEQJNTonaMuWLVYV5h6Z8MFzdOmlJbRPN/0/UoI3udCds7TozVh+6HC4ecwpBtBrJxsSHf6OC4o
hxLSGIuEyPKydEjRE76MQTqGI4Sk1jwo8/BBU8Tmns4KXwQIXh0jiS+4M9eJU2s0naQpWSnBpvVS
2z/O5pe+WqJ8KBxdYrbHMjx3fE003+2EDjD9TanHLnS8mKXvxMTAFKOxFHwir6Z3fwABhjwnS0bi
G0xUSQJtYeFRRWkWJQSASvQJW+GuGfczyspHgaB1G7gRtug9t/peVPAYYsucxKsk8UeZfRr1uet1
t9OOQTMuqOVhSSHuHF/KLMsK1HoZmuZjLFA6qRO3GVsE8uoOMFiZZ07IwFY1sK3A/aPyB68wW8Sv
No7/WZJuD61iOlLCp9/Z+oiM5887Rvs03Pv1JdHflU75Pa82VgJEMJT2cZyueuYwuXQqhfynhUD5
Q6csU0edawQvevEuB8UhleKFWMZuGZmLamCz5TOPMd+hR2zia5lL6yCfmWKnmWcR8CZN7baZ2Ay+
x+RAeJRVWM+QVf4ZNWtjMjwLIr768o9p6HdCWmhOk/r7CJ5cqf0u5ZbxB/dzdExj5+vPUm1KWGA5
+MV7VOoEavb4VbME57/W7Uz/N2i8BrR33T4k5X0GPIY/CibCQYyaOkL/JjHTTqeo6qi8IlFN+H/8
kkKZzXpCQlIs9O5XEq2NaVnGC8OYJwu7KVBsYtiNl8Us5O43VvXYshGn3Vdupf6DzEO1W6Sxa4ZO
ykF83JjpgnqhQDOqWo3XKkLR5ood3eSjwI8DCpe60b02LtMGYAeSFFKJFxOxueMjTtUCG1pSbArB
rQXwSKg++9PQ+042lssU0YDmWY85bqIMU2jEYB2SU03Vze+wFvuw5IhjNO0+0Rw5ugr8/twrl7I5
rGkSbMNqcGKtfqVHQMTGUDsAInjh0x1zm857mlhuj4WVMFMKUzICFD8UV1r9EsTFUgzyXZVPq7ah
80fLQ2Y85zCFBTndwQUz6Xjx+nbqbzF4y/1ia2rMptD+qN5rqDYq8GF1kjz6kDa5ZVGf1gq7lb4g
8IpPYqF6kUxeZFLkhPFO03j5e7FeBmZ+yDqMrw35izUJuXn1poYP6mgFdqq+idQVBamgVjeGqwD9
yRgS08LWhAZQIYZYZHJHKrLlvGMJZTLUIAk07GBPRjjYps7Y4UmW2n5UFLaa6DaH0PWxEIJYM4Q3
q75SVxvLk+RHdIRXnq/PGwFgguhXIu330fKSnZxcKnGDO/XvDD7bJREoTzCYq/28BKSG/2dUdKfP
JrayAobe5Jq0l6nRXUvo1lIAdr1tN54IWJp1NvGOad8785WHleKF25nPORP4pACHXu0gQVCMcFN6
tF/8+7ZoFsg/SJarllL7rMD/YfH3cmbbcQ9lLsslRMXFkvZJyP4BgY0UbEtPsSPqv+PwPqWHTESM
2R8y46jWL3m9G/Z181h0eytzgsZF8A/7SRgs26opxRqY2CadyLLgPa1CN/ANzDB0GYVkkRkz2fNj
1LqXxJTOatbgCjcZschQqVQomPKKoX6V0/I4acG6k9SdWPYvXZgu1LlwmaiuxI/R4xNzqUH75/sN
ujTXRG7356gb6ZLRwDNN/fZI1gilGXZxeqBDxw7MYN/av6fNAPXzmeVX6a6QC4cc5qJ0+f7S6k+X
vjlFCeaoV4lcWge0cXAvmCZJYMhAepdPRbOJiO71/wRY4yhOYwpC5EZJxQ7MLd2vPNp18NzZwMW7
On6lxQw5Olae0Gvim7vMqcvtnS685tVWnu6I3iDl1G+PfXi2fCqhmUOUDsdMLJGsnvUPFruvnyna
TUoikmSAQfy3SDCEiSVmhhjcGcOBopwcnvzkqaMu6pVnxBtARsvYURAn/FSP/KrqBGIIkDflCXQl
N090VPKmLjFf7EJC4nBCm/RayYar9r6PFPMnEZWkfHU9nQKMTOlHQ/94M3gkpS0qVR2ohIBonFJs
oOsU/AnQWrQY4aLgFBKth/J3lqHKgNrQFPnSChZ+cSy0RWrsRH0ZBa1t/VIt6kQLr3/O/V9i8Dje
S+KdeSnqVYpUwlv56YEjMouLJbz2HJkz9aGe7tXmIe5eveFZ9rd1rm6JW/O8F2He9sxldvAbFtrt
sN6UeCqKJ19yZTZTJijW6BLqD56+lmfSLck3FV45zBa+e1fSRGlJjlvQixGVhW7t6QZV0a8AILK0
qqVdGS1AUEr5ulTdAIIyBDicv82L4C2acFO0Sw3WWXyf+G4bvbEEYpTGu1Evuo9ouq/y97BZD8mT
GS3bYFWb60Igfh2Cb+pa2U4C60PiYe4a5Cug9snWmBZz4xwH0AnDZSMEbs0pI8LFjb0j984jQu2O
XS8j2UwPZfUqingqN1J78vVtlbKJ6RH4Bcc6fZ8q4uG9hvny6fvX+Ku2JSU4E/kNQk4Gw02X3Uqk
pAmzzDqgecVQmHiXAS9EcCcGa6CVUNr79BqrbGK2w7QdyKYX1rq8+f4m5C/2dHNoLEc5tDio3W72
dH42GE1Q4biN+wsjv2kQi06X0f8YY2QYEIp7y4RFbzfDK9JpT7jAsJwtSF37nAhAp9ra8WBWTGq4
nUE+39/dZ6gmvXsLuxi9TGPW4t08Ih2e5uhBm5wxj6gjyI7ezGdF/wOxZp2i8ExPFmDY7qfJ/YsO
qirBKiRihFR645MROUvNSU1roduzM3LTqndU6dkiRYCeq6ODB5ko1AayuhjA68bSAmXmYtKzw+Sb
LGxwG3Xr3CrbOmNVbP+UGpkgGJpjToGnzme0JzKZsTJ4Fv//kHZmS5FjTbZ+IplpHm5DQ0wEQQRj
ciMDitQ8z3r6/kR1nyYjMbC/T1GVlVUJIWlL8u2+fPla3XsWTzYzuZTl0VLWYiraBsaqH0pXnLOj
ynAlvX20K9HCwwJIy34Zerg1/KMlzA9tcm7JQgQoblGPh1ZwV1D6FuH0GseWI8hovfb9WequJySX
ynA9TOyILTRYICPNEQFLjJx7OT4btBSLEodgXfKCIvHU6EHz14sMDcrU4zRssET1iq71aqEm+J8L
0p1kuLLEYWPFyo45Xd9Hc0B0mJKXMd5BfyYTf7Mn5/qhkzFqMymlzyMiFCajHI2q2iitOQ0lHDLA
iKhTIoLxSelGy5DsUmQ70GbQLCYXGQsSC2bPTDiFIG+l7on+QcLqMO03OoJ9kjfPy5zKwzDdd1pt
D82bnN5Ey+TGkNtyKdNIfFu01PM8tSvhEIWNQ4veKcXeqyxPsZSrwl9nSINn1muSkT1STE3cR3XC
j31EJPJpzCPS+2tLie1GmL0iHxlVuRvKZyPWbQWXUoHV8DFrLLvSS/gxpAw9owsR2iG9ZmAusrSH
sADDNP4xhV80yAm0kzNR7EqasA2gNteacfPDu7N0Sv5MUGhnwilC08a04KVc0DDKKvGnkObCNfve
0kqRidZDjLMmDK50B86GyqSFXrQmvI80q0uGnX84g793OeaYJHST4GfoMGKWPOYThFnKSqLUAlyI
BpEEwDRBuNd90WU+mL4GU3u5tu6L30g6S+85JaR6UqZfhfEs+Vdkbd+fy9+NFlo8yPqpoqgRUMyL
zCKOxd5s/ZG8EYtlJlKQAC7vcZJPltY5Smg/HO6rwPXH8S7Cql9ZhZ8neX73INrz9tis3x/9FaOk
P0wCLHnCxT1W0OSjtaLjPvIXNTwuxEwcIoHiwfgHJHaVlU/zT33hL1o3y+6ATQCMFqyJ9YvbqM5d
CmFS/xDs6ooFa4yt+zJg3BiMvLkHWNJBTTo1tDNVX+SjsXP+/u59sVX+eQrLs/7pSYqiYRoiQ0yu
BKoFjp4G1xZoQugfgB59/LZIvw3tucFdj11KQVNkjGoYJ5Q540+3dtlzLtYcU2uaWYaGfiPa0n+e
yyAQsIWU5RD91vNrGqYzPuCLaQBy8Sa4XtKdEqiSS1nkq8qxye4LsLIm+XEE/ou7bzA0hJQvzkLW
vzSgT6uipvUA0afP79TDZDc4Pbe32K2vYOaszI2wrle5HfxwJ754jwCAKHk+etXGh8Ltp0P2dSP2
PmYReHnuaAQA+8fNbxq0cEKLai395I6sa19dI8RQbOXIT1CrXU7o0wGLxDAnTcNFrRk6pn185kZd
w3+L6c8YKMQmwaFsUrcNQNHgdpeqvApEfCVn4+gbt8mIoHsQ7IzmyJvi5oinDG4YdPvWBwYx9rPv
o2o/24qQbH3dpPWK/jD1saUd2AxpVkiossFbi/C9Oh6b1fH5WbYP/bFb517p0enAUfvddM5QcQ53
sbMuV/fyKl69mCt3Ja1eX7t1c5JWxQ7M1SaJxqoOfJ7fRysiwl1j390tPlr69kyt5twdqwNOAl7E
j9553uvRe1+t59XMfY1Wd6H9yhHOZ8E9h85dgDTouM/szDauTYdO3w6oYWU6N+/lPrFZhw2KJNck
GRhMRrblmhzmzbDfHi37Zo18ots+CnaPz/0aqHHFJfBDSFS9j/t5jyRXh5/dKmJmGqfQTbJT3dxh
1PmxPbIzMpg1PL8yZs0krae6xgbQZzXf0ZF0Z1q29O3KX/mv5Sozlx92o+UKPNCSVe69CquKL9E+
PHvb8zsyPkifBCtY4M/Sx4WO/Fe/f49286qym3XEr4GLSgHLsnxF7swJoubAxbJq44YGn93vQyez
2w0eJPz03bmlpfDavFfru2hX2NV9wvjybtwX7/Mm2kU7oGys3fBF9z563/b5XKxZC/5PYYMmrbJ1
sHoHqcrW5nb54GxZl8xenxP7/B46AYcOHW5YxMEC9/39ZhXySez/TraGZsi5SqvtCItl+d6AC0Am
Csu01Hm9y9zXiLt5x1+NfdQ2r8v/TvnpiOtr+BWHZX7kfctlbCM35gm7uyv58zvOhENi3ks/587L
nddgtd6uzluO5u03zt5zihXT6q9H2TW812oV7NlgHRqfq/nqFZ1RWvpXefcYJhqdXokJMBo0Id2L
CmpXAdGazmaB+hX83BpYDInhrAA/yDE9TRkBr0G/RaJrtaunkgbWrQr0V050EA3DswrC3GCikLJw
yFzZbB2AJ5LjgVz2SMkmis8WgbgCwpKW9rOvrwxalQadiCajczfGLArWs34FTAUHI5ZR0UNIS5Cu
kvJGS4H6pnFVJRjPqTdz9LLgw8ZWZZBU0WkGl2/K8uKjqiIDoQuqwVyngvMW9y3CHDEFdpdbR/Ml
JFrW5mjZJX2AK5XMrcHsgfdLftxFJMj9W1eCykYgcqLgqmK+GUSnofOozWvVVzw/tFYBLeGKFsAg
3QG5Uodn5bpDpMtQyIZDHrb2qpYZBau3qDMb6EEZb8hKHJiEwH/pagrerDZARpkmVt0BchtPBIZM
um7zCttXA8cT2ln0ObQRs9FGszNcQFOUjhMxd1XBy658YNsya11kNV77fG0WTxXorFTqDPm3Xh7J
p96wk5TDxHvUcUucwIfG7kJowJbs5qZyp6JFmFf+sdWm3RCPdoXnrjII6yhi+t0wnSFJb4scmRxx
tLxo9tdqgYJAKZ77EoN6ipsyPYShJa9rH+E0HxOJmSbuHGagJe16aCpuihNF12K3Eb1IXYx5UCnI
OzTiSAHLJ6nK6MZra4ZSPPOs0HhPIfJl5O2TQg5qFl4uSk4fPUiZ7LSNeNJmuiCLKD4bf6rE27Ih
wskd+q1j5dVIMck5LC1tmwek20pt18Aog+lKzPfG1KYZk3DV8BZoxx6uBAY96ziLbiday99nKIxd
fpEWMAFJSkCzHj7P8uefN6q8zEM1l9Or/Kl0MC325HXygkrF1riNt9Mu3c6e9oTWiSt5kyvbkzu4
6Tbd+s8935lfoRDo5Vt1J+6Ut+X7g5d4m/1W13xChHeksCmf5OfWq9xwWz4VLmoxRyTB14xRrynK
+P98SLTSEdCQ+Jz+SV037jIPf2K03dXxnky33DQHRzJvvjFt+Ryvfdf4ZbomTpCVO3rLl7mWd/o6
3errfItI/295N3rKW86pxzfLR6t86eue75w9BdvI3qufGrfmYsMrykKnclsHjNfD6gXhw/Sqczmd
J8kTXcVpbMZWiP7sBDti76Zaz2A8/UZgc2ITA26xI7569rQlxsZO4ta3kGk/Ns6EYAgZ7LVaF2uA
oWMFK3gNb4mIW63pcxJFl1iK9acbeoItuPoNrXLH+O+PVFfGQV1FbIzyVuAA0CLuI2byI76fHi+i
W8w3eCXb2xKuoQHYaK0dAE0F17i23OWD3pA2tKX145XudL/C1xr9Q1v8BTmNL3Sm1/T/bRyKV/5G
eUaubnXTryzXd84ZH7WE6vERHvJt7PkoPuPHxB9mtnojgbjsKgeJOVdz6Wd48W/Vmdeli3KUAxf4
CloLZ53vTSdgCQK34byXK2VvvZKuFEe3c8J87hT3gcvJnpet3r9TzpwyP4mdKf82bPnYedKpdknb
3crpPFwTbzV3Au5f8TfXMt0A9NzQDll+Sr4Rb5bLsmzzBt4f6YV+kxxod/Gl3rAbCvb27vWo2qr7
qtqiK7LnLF8a6cB4R+v6n2CjPmie5CiO4dES8ZRNs1Y2033uSR+/Q/R6z47Ll79lR9/M/C7YZet+
Y271rb98/eL3znI1MK0JjcFa3dYbBMe3hovvkK1ugzXcQ7wKl0+Z99I+9ZIdGqxuTJ8BPikD/V5z
oN2xKz8Ob72i13WqDrFgM9mO7hl/nvMjpBp7qnRShUN4/Pc8ljPr2xXdpm37mqz1LZ0Vu3I0Vztj
w7w2WMIBSRUMp56s9ehG/5TX5XVgi3fyKnULZ/nKPFRY3fpUP2f8F+gk8ujt2XhR3NRtRNxP7cxp
1+pj5sVu5rX34gbFr9fpNV/n63SN/BT/NHx1G0KotbW23SZ8T/mj8N23Dce09+JZdw0nXhvbAZ3i
TXxID9M+P5g4v2zLg7gX6GNtw920nzblOvHadbteXFfpq7jzc38qicyu6Cicr+JWN7IzcgXSQbGj
G/HjfFtbdlSv2vpPzdZaV/yj7LC/9XoXUbXeBb1w4IPapWjzUVh2HLsjafh6uZyYfy+/Thsasnib
brWt5mB5u9Hd8UYFdHWjR/QG3L1pO/SC7ox/NLaqleZEr4QkrknZqmfNWQIV+BCaXVusDO0Pe12b
it2r+fTEC93YNR+rW5b5478zpzmWp3q3LH/AchceKmAsKwuBzDEAFsPi9FC3wyY9MPe91vHo23cc
cbHbFe5iVn7ayI/hblmuZalyt7Xng3Rgo+diuiM9VlfchByuPKUu9497iCHqmu8/Tpth3+2tbfO6
6MJgBSwHq9juByyYfTddC7/A7r3mkd1nzWjwTzjL3/0gFXSU8RcKIWBL/QLpqWpEVppoHk9029MO
7pQrPGEhVWJfrjvNfN0+4I74k4HBVxDHH0ddkOVPG15O9oVOVZffwZxyZyIRvG3RAwF0/vl+b/3g
Yv9vxY0MJR0ZxlkYjmNiT9IvuzPVFGhDrln+CfmHAl9Y4iaFv3LNs6T6t31vG8N12Ll1R1K56lRk
lbyQrjPfFIc39ax7Q/Vs9aiu1QHNWM02CmdgtEMq6RTSDV9GDQWc+cTOyapdGaFwOB5Q2tLi9zEh
MXvDoqoLzmH9UCI2h8+6sRAXBdsq1vxqqps2P3c/gmfL8l1eNKNECvgZg7oomfy5vLpcNWGZl/6p
yNZptO5LktyBYbq638TYmydb2XpWQ0KR3PzQE9D+RDj+XW8FyJ00UlyIyRc19+yXqYD0jY/e57E0
4gPyHF5rkVzrMm1EqMI9FiIBEpwdoTfIbAUqQ6yeVQX6YAAN76rO7v2y2yYY5VUh4cHThRPgMsE6
kNd6sizdYzm/WbaGR6+JTEQXrRkjX8sR7op6g3TeadFuzJTAs/pfCgs9DdYqqvB5m8gyCgsLxd6O
M5SOoXONxx4yVmw+ZNbgJaVxjq3YXUg23z+GF93Jv5blcm45GjHvHadlWQIn5amThc1WkI+o1fVo
Fhn7rj2V8mMxv31/3AWavHwQsFrXEYmHvKNcQpfYWXZlmMf+SRRR9mLl62MQIg9KzwBh/P+/Y13A
lolSjAL+UP4pEKCk0+Obr33/FdHfsP8hYf5yNUGGCVvqooP3MSHyKXxoyMD2Qdj4J+ygUtWOlENu
nSR9RzEiDdBw1jHUHJPNU/nhPl5ogv17HzXI9gYseIQLLiUL1By7HFnlPqpz5VrqBr9kwXiWlbPS
e8MyYrYrUIyU4TGU7L5RbavxjWoeO+UKY0FlcTiR7aEu8ftBbgYH1JXMhAQF8u8ezcXeD718sKP+
Plup6nr2fxrO/ROB+++zx4HFEEWQfdRy/owLcdqiAt/I1imPn5teQcLnCQqkKj0W0TmGJiaXP9yp
P1F8DmiiCAj+hjAvN8v4EH/5dKNKfxzScFaFU6uemSx06BIuE9qIK4WSB3j+/ROofcDJfzzvy/F0
VB2Ydlv+XqLTp+PloyKOJSDESeKOMCmYR+dggMTci7BMHoSKFJ08Ung1JyRgo2grlKdJewoAnpLy
bYDy2kb7wKrWY1/vBxOFnnLaGflBnZ/HJZfE/av53fr3wICrXLo1WoY8Ru7VfM/QE+KDWHfrHSCq
tMv7neK/JGO3ktVDi8w3NrYp3bkBRAKTv5jZ/Dx5kJtXZB5UIGB5lysUocV1L7S2ZryiVdybJyk/
WSilRdk7OkBqXTu+CgvZf5MqNL5J7FHoPuXasWBkb9EVRZoGjnfWI2rE1N4iW6oPLzjJrGbQdugA
cGveRIRYYwZHs6MM1ZsNyeoWcj+bg4B0As5UQ3vDELDRr60ed/DbhZWiZ4mnWUe6b5jJJk4mvi5s
z47yeJi5gBAMFCb0Js8Ld+wqdszZS2fVq3sw5CG9toT7ekBOhNzCp2iXA1TT2Q/na25S0J0rBJFh
f3eGCZqwTvA/Xk6nSjbLIB3Swdr4O9QxZhkOcivsSy8YXmLR8ggLzjhdJzAP9KR6nVvktvNDAU1X
gQyWWDMzspCc8IcvVNXpzW3PSG8tjd5yx1L9tZpezEXAK4c3IXqgtuDydl3UzBhDKOcsuJko00sI
u40Ipw8YqeXme8rn1mPoJHsggVk7pE0L4enJWiYpqmGjKOlJGqPryhzxUuXci22TBLtw8tdaIsKz
hLUNg1mKj20Se6bVrjrKUSl+5KMyU+O80BCA2NcDsM09SC3U8mjCVwb13CF2YwBlSzuLxYguXn41
wfMAMhOVEAFEJHQQ0ZOs/VQYbqcWu155QQJiXB1H6KN5WW78BOaHDI3U6HDvAIIdm5VW3iKPfZeI
Bs/MtuHZTqJ2zR3DhANSzwNjlY6FBnqgMHYcOXLQuJytn5HDW8ImLZgFNp4DxgNKBAXuM1IZUctv
+lo/1iP4mK9DaI+woM9uCq10B6m+kv3uCsmhuXwZBCZqTGr4NthMM3Dj4uaAh17DTc+4GYHUYGit
uqIg2kj9i7gjl2bAVhltovrRSpzQsLN/9LFBIaAGj9yhUJP4dqxJB82vHIAdE/Mb5PoD5O26Aibh
P7p2bgrADS4nznQ3MTAQgfja/1Yb20LJIcMoI5cOo7zF/TTTMRw6od4lBOONBJk2oYgxJcwEqm05
d073WBIbTAy8ixJ0q54h4G7KwrHwRZ3G5p9xN8m/TZShhpdgYmqG9Yv6ZcMfvBmrgTrf8Sb5ooxu
823flMd4hHYuPxMX5vqoagethxCz7oRdrhleG/OOJ0cphVynnKvxgcmyiokX5FVzU9saMso0aQgw
yJOSmE6k0dH3X3RSVTVEdZDnOZIXrWNQ+LJAA5TyQnjGyylXmPZPQOjhPfYtAoDjtR5MTpcjzKTb
ZkFNyM8M5ouKnDhGi4QkDXaOGJ0M5QVFLyaprxclgLyTmEiW7wSEnYXyIW8eSl3YF/UB6ThSNV5S
nt0Bgg1j53aWXNfWoyaC3mWvUt2SC99Ps35KjOfQsKD23VYEDEGavJSXQpWCqyBieEIzV6yYpUSQ
5mj4jwQ0xXQLC2OvmgnmRewFMWyEDERXR74YwDMLM5xrkYFdStq+4Y3xEuWsxSob0F1nnY0B+cqx
3gmD8TBGT2aFzHFVHY3iRS1vWWRGFaWi3xgl8VapvbRn+qVor8qK+VJkkTPGwjtRRZadrc08DRCT
pJQRNPWRjDeVyo1MXZt7fFAC+TSDVtHS64r7M9TPTTxgL5HQeJP/YauwuA+8xMlESY1HQYy1Z+3j
kT3LTj3f12iT14qXyXgQ1ieRAts4WQHUSU7CJKIborKFXefUuu81JlFF2LVGtSi4kXauyHVb/Ukx
TnP34nOcXg8QOGJ4Hqn3SLm2eLHGmmw8BPpUN2n4m4FPRwmZW3CL5VugZ2QiOmiJtkPCa0VHzHSr
iLqWEYpM+p1214QRiICS+Jxmr6j2IAOtOMv971MZX+Z0n047SY3WbcukefASmHAywrcEKzacRvEk
wE+jat06+J1C4qw1ievRNxbvsMX0hYmcdYWcrMSliu0PPUnprwx5yRgMRadLiHcydKY/MwYrz9Uo
b1JhSSWnqcNAcWf424noxwy5PACsRydUsMzeDsvfWpI5KiFmrH7DHip+Mh3+6lxQM2SUExKjjgTG
n+eStai1B43hn0iT/PychscotUP2VkX/IVO6oG79m5gZjMr/O7OryheJUj1Exaxovn8ia4n6Z32U
7VowvVSyHHZFZUJeFJ4LzI+068lzQR6FJWOtyVWtU/+uw6PDFLeR3RLoJe7W3ydyXy3E57PT/lyI
IAmDoi8EBvxG12pcP3G1at+CY1Y/rMOFq+rf63DRkJeGJuu0kHXwxcERGQ0j61JpE8s53QHl3Agw
BBz04IfpTFDWrAcxPAaqwqCh5BgEx1q+/f7S/6WHXeawuMwq8DJEvi41PbW0bkVm5bg1RoOq8egm
KKwWkbXOALpb3j8dwl+YFTvYbFofnRXxH3kpNMZDp7brBMVDshrAcEwdTF4qvbpeHuMl62kt/TXu
h+1cjJ4vvkqJjiE6HWsfLYxoXy9GUNoqkjSIXYe4uy6RP8t3UJoWE2Ynku+6kc9nyx/gapWFeSgF
fV8JPbMpzYmEkc5PJHulsO8IPWFKjc8FkBsrUu4NjQmtukVdMPyHM9WWl23cGg0TYSTRfW+uDDzq
h3WAlJg5NRszKmGkbcg3VlaOAo5wr1jtRvGf6jB1BX9vRPVm8N9ac4ZNuMuIDUPWbIsEIwr17JM8
dMXbPOKepP4OmZqqx5tlEZY0tOgOslbs6v6lDASmS8RtZ/bHkoQ8yiDMZjFD/C/aKD+MNLNlWO4j
s1FpgukuTf/sraUxZpV8OHqKfiO4GrSjUD7pIeOcTfKYyzckUOzMXAY7O09OKz3nUblXi2VuFk59
Y8/m4PrdGvCGBHylSMcpfFmM5ynC5lReJDYUfBAEfjymfqi6fpWQKCpztdG0xlVL9EcS6TC0ABV1
sjfSbDvUC+03Xro9iXqAsOmQIClhtzVL4SpFJV/Ny81QK1htHybS2y4YvR8e2yU2/f3U4pRODF2q
44vYNWV61vdD7Z8yShSCyjw80DDWKuQWhw6av1NJP0CXX9WWBmFbs1T0uOB4/BkkJsSu5wE/2dMg
74jaBAkOSK5Vzuvipzr2r8KZXQKZrcXDYtEOvPQvhcxRTszGAqi1ZzIgPb7OGdDghpGFyfJLgp78
9+v5VQRkMEBRUfhnjPfSaKDqRWnSfM3CQMTmtVCoJYhFSHe0/vn7I315aYjBLoKcC132IgJCvhMa
c1Kt0zA8y+ptY2GJtUz/XY8x6uE4niX/GVP/35iLyNX/O+Jy7Z+K9FEbNBMBCGtZTKooktAg7ok7
NMFeySYFCw3Eg3kuDeOnzV754iEFjOBhURfi/CUDSR2jrBqqyTpllG14d1jN7MCs9YMNVr1Rd6Io
oVAHl8jv8U36fp2Xdbx8QRB4RNcagStVVC4e17nWsQgZlt0zECnZUPT373PoC1n89P2Bvrqhnw+0
LMKn5e2rEMUdjQOBaSNmtUxBmCf6dElwDczPFvb94X66rotMIjUTrWjAgU8jc1zVEthUhF1/OsoX
F0V7XEefS9cty1Ivnpm2n8VoCnkBQXQYzqY8aboN758V/k6Q7fxJZ1L7C0GHWg9rbAH50EcjTfpz
EeF7Sp0ZA5x2Okq1irWaDQos+VAq2nWRQwpBR6qPRagMKpYP1Kwi2PLIIC9bT0UiJTfyKodbYiJ+
pBrDSl8G1FKa+2V0XVO8VO0J4sgi9t4r8a6Nd/208SNjp3bdtcjWWQn4NhJJl1p9GKg2sKsgttWB
zya9aOzgMQ6EpuWc3LXio3PcDbdLQiLw8hrIGfi912JB9x/fa501oZ5DV1c3P5jvnx4thLOEOVNM
Rv2HF3k8BbQK8QJEW+D7w3wR/GAJwpKU0fuwiPF/Lr4gZVkpqb5FiflQ68yAH7nTmXWawuP3B/rQ
aLl4KQFCJU2RkXCR9A+g+dMFSdx5WY0JRRUJMCL50NqPoUmfso89A0XPcdinSbGTciQTdeBAcV4l
Kk5hlu+p5bAWx/tW785jUNwGPXQTgBspcCIEJOasRRVsreQPWvcQkLRB8txNsUyGbSc0+LpAdAPr
XtfcBoIPjzZscwqyJncs2Da9tKcGnqrbtDjLjcSZvX9/4V+9TlC7VWiROkKWl1ZtBmBFMQ3tR4xY
rMbWmXDGaaBmhuD9x83ziwjBQWjDyTKCu2yhf95OBHkA6eol6k4uOCnvLhALb+33l/TR1PrrXn46
zEUgahEc8gW9ZyMbXZJAsoKMUaylkgO3gfcvBrkTIcr/fzkseQ9aeRqdxstIoZlzGSVmTf8BfRnS
5VrwVN1ls04LGfzEmZTt+B9KgH1sobrM1ix9UHc182JJc1UpI0MurFMS30a02mv1Ftn7PqzvKhNh
QNw7fWun5TgvqjW1grQWw5eC8RwIwXddo3v0AGw//km/8IvtlU4T03fETE2FUv7nje6Hru79qLNO
eo/lhYsHCP1WbQPbC3UYaoxiF9RUWDmsTXLfOmqvS1Vb/3A/vgoey1MtkqktueHFTiGPS4cmI1qM
/aO/bPO6N9Yi089IM7WMbBEjeQKRCRmyRYtDYAAaZXgkB5gpXcb1Cv0Hnv3Hy3T5YGqqpS4e2Tr+
6RfN7oa/zLGdzVMmExwa3RnRgRDHE5iLyjDtgvOqjbRa0DcBTaEWzg7T4iVINmaUepvfdPXgjNWr
n8gOIIQIIi0D4xYwpvVmwHo1VO3lN98v5IWf4r/P2NK8IS+USH0vm0WZb2loNOBh11ebpZFhAhNR
GEbApHU9r98anFGIZFoM1BPjxVk/MN5VDYlD0IoUalNAv2y/API/nNjyGP21nv97YpeUBRRvSzVB
9vckWDteOnL/ogCnEOwJoUeJgWV01D2KVynbWNKJLbI2tCV7FvFe6KknIcgxf1yBfo/MCyeQVb8/
wQtJtP9ZuUXpHlVVZKsuHkFLSKS6qmrzpGfrIv9Nn5r6k43V1tIDDo6I64swUJLU3gy9l78PP02k
Xkxd/M8JWIusq2Zgy3URCvVwTHMt49bF/S0JE0GXVoEhYIArI+36Qk2epRA8RFcbknsK1B9zfPmr
e2TSCTVgM+rMES1//mljnZJYlDFtME+ouXpJm7kaRkhjKqwMHhmlL1cgAEvPQKbg1WJov+Q4LSVc
C1Whz68B7LaYWGuKO/GW0lC6b9TD7G++v1FfVJB0QhURvgLaYvQn/zzJvBsESTIz46Tq+2m0J0Sg
dNefr/NgG/6k0/dFWPrjWMu5fFoQOa3Lkpk8Y+FFVMZ+KFwVPH4Qr/8vPVe8HkRZMmhQm2il/3kk
vesxZJty4xTkO0n7HU84Ue3ZcZfBfbO6/X4JYafycRdv4x+Hu7gwI45kv9K4MFnMjnUl2hNMYiSE
SRFpN+bWS1SimAT61OXXdYplbfMoWV5hPdWoEuXKQ3wn6W8JNYMxMeVUPFrDM93AFlwYFniHmfHY
WmDcT2Um4SbGjzAhqNd00bMGf3cn13A/S676eXSq9La2MLknZ9NfFqyMHHxMzgU4jhiiBMgUI/MA
U4+HqfFYWYhjg6GhxaDXJv6LhI0ZUbR8n0/yse2vjRLiyLAdNQySU3Mz4gTcCZIjZGtxTuwgeymx
jA0LwR4w14swA6afVAhrBZGwOX8cpw6IXL8xobsscqiYXC3tHYU6k7apEEQr5lVA9rCEjzW3REDX
ao9xBD2u4psPKZPH2Oly3SCv2A4Ip8ViJ03fOoRZU/aK4irGE1mB7mJYG4wYyW5/iGJfpIh0DURy
cKZYaahflJF1WhZRBh5PEs75Bo7YHhTdQ05nBX+os8DpfyJXfPmKfDriRdQawnmeytLST7CA8uYk
jxuGu9PmDZbU9w/tl+/9pwNdwMtKJ8yDNgj6KZYxjj8I8znQ3nC59udz9hNypP60jkt2/OnFr41m
EnvBXA6W2AXAejzB7hOwYQ5XvbA3k8ipAZQLtTzmKNYyQyDUaJPN+7bMr0SpsXvxWqHZ2beYSiNv
Jygrzboza/pjTGKUCoMaVf7sy8e0/iWEsH+ZwFUq4aUe73vEhi3rac5fx6J6scT6oEb6TjMHNF2K
tVlSQwo3fTk6w0iecZeXOGkKaDeRQEeh95+vOZQwag5rsQe4LB2bLpFrrU2NU966un7LkHrZAZ8z
4YhDXfFTWPpq0bEDoJkC8U+RL3dgcWpNqZ95eOtm2xpI4zPCql4PSCzKZGGQ9Biu/v76pC8QA3Za
Nnu4VoA8H3vyp/ucGAEVSM/Tq3OPmYfleHrxGtdr/OAEgC79NqLcan+oYD/Ki8vwq1hI/LG2VN76
xeMV+IEyKXVonQRanaGOE2F7N2dRxMBEe8ya5wbGSWjWhD/FmWAqTmGGPpidNjeWCqner86ZWB+z
1AxXfmz9sChfVH7UAhbjn4sgx1/0s0KpMgZoTOPEdgdYQJ8PQFzOfnidfzrKxQ5k1WmMLi068WSC
pH3AzVD6fqxiv1xpMhq8jJEiRaf9YqVLMYhyrSWpSmgf63QTlH5pM6hO3QPmN/NakfMWBod8jExm
wk/x3G+SehfHv8PpVFDF51NylyaIflbFDyvw5cMHKMPENvAAAONF6MSfPhPHtDLgPS1e5ye6FKvB
f4itR1rAlWSthAYqx4tgPvzw1H+19hZSNppp4ZTAp/8Z3fShHlohGw2KhHYrKqe2RTM/tKt1nUls
FBZCm1icV4/ihC+kgK+YdTNUtasgzp3GPxAQv3rpP5/LRc6pp6VRSybnkqjNTtPfI+VRTopVoC85
P+5XBp4YPwBi6ldv/TITjrkWSsB/FeIJqtdTL8SENWhUEZSkrFtYOMFqkidH3VWU4GGCOHpnWzyX
HfjRQIu+pAkvFaXdjx0aaOoaV+FVjhaDZLSrttqEY4tSTXTXtrcjPOVWeYmhXUmK6BTBomMpjI6p
Z++CACcNphrEgm4PaXFnhdpRLDcjWnOVS37Qli/f3+4L6e2PwsKwFgMvhG5gQV6atS2CG1oSRlxu
mF8PI7aUFqOFy20u36bxPil7ZxmsEzFKxYNTmnC93pnZa9PvO0v3OlO4Cifo9z2Zni5eSRUMhvJ3
h1zDZMFx97tVrNXXmVHuIbl9f+pf1USfT129aFDlvZ9lpsqd8pEhJYlbWGBBtc7yB8RBQMjLvnLN
KttMMrPPUNLGmgkkqFjfn8ZXYACngV0yU174PP2VncsgqHrOzhSMsIkSClVIoJg9hHK4RQ7iPa7r
l1BoNwZkPqv/HZrxLXoAmxHBLpH5tLE7o8wAlHxOy+qx8gCBtk12CnzEJZkeRJeEZqHW/HTWS7J3
uct8PuuLEBtovopuGBmTkB2NHqXcMXFHUdsIo+CwDeNH9pRB/Qo2Uteu098znEspV9xoElxsQyHk
HAIYOESgOpN/STDkZXQJo58QwCXK/XWWhraEQfIMJun+DEZWwMD7rCfwXKbroX4w2G8wj9h3/sLM
RL622puF6OYJFC6k+BZ7U7oKVxo8nO9vsvTlcn06kYtI1PV9UZklNVEO10y58+Mtd7gWq9VgYdYw
O1NCv4tTCPzC/i/Ozmw5cSRa10+kCDRLtwY0MGOXy2XfKGro1oTQiIR4+vMts3t3Fc2xI3ZQdmEQ
SMrMNeQa/t8kIPVpJcl9g2A7As5DKQFbwZuhUKKWQD0TlscDZI4J3JgAhu7P7SNgdzMwocUSA7dw
0j6jJNXu3/z/nvoWO0Tt7KrIBhzeHrS2AcxZunFnVQGzmeTbqYiqLwf4culdk3YJGYqYhMfFSUCa
Ok02GaV+0cUFFQgYcwJ32UV/UOoL6Tr74eiuJmRCP5mt9wD0f9YNVCeg54Ojb95a9ixxqP4njoFW
0/e1zeouoMpqY2rGKuJdo2c4w849FWBJ/3Si6ovojkqhZsGoB78plUBPkU5IxijEhTXjYj0VlT53
7dCikbHzj7Q2Ob6TBadT/JKes9D85oIz6bqLsbE8XW09A7TsaniRgGlNIQKlylUXaCnQLhR9Fu1X
S7g1gKFLlXNwMdV9N5xXGb0OOvCpk4E9YPoCGhSlb8VMcWl26pXvVKtkahZU+Wnh0FyNI6LEP2Pb
Jghz8kAmIw9o1ctIM6cn6IZQt4SHASBcOKBZUnwTUEN3qY2nekKvhPtCC4VnoKjYhYIIZPiuY6/A
7w9oBw4ozDUu31u9nZ2dB3X8CgybV0AXUpwyfD1IX8Fw6cBEowRRp0GQFmwt+p4kW73t51Sf1fW6
Kc3t0T8VtFjlXydSSPJm0EBZ5R0n/OtAwoXZmSng8FRmtqiy5Fm39wqboXLQqf/HdhbnzUnTwAI0
d0cT8AXawVXlsj67DeQH9O9SggbOjVT7PtRp/ggKHoCWQsStAv2tLtAIEX5KVLEHdOt38TzWsNti
cU34ZaC5OdZpYOtUoJW9Nx6eq6Prt9SlnCnPk3IOd304Gj8vcU/TmkLiD8YHt5gJraZzDAf99Jz2
xpdDYezao77IL3DBTDy91GZWsc4b8MHcx8/W9D1ViKcKqSr9XdZtOUYLLlWht4a1NxN42kkeUsbm
lnBJ00OdlPVOachDEQPsyEWelJH7GtkipNOxz0OLEUWA8W8P4SeX5crW+kbUqKMQSQOURbX1G0c1
Kpq6U5sIQ1KbD+eW4vpmUZ+yUNXQzzS5O9X4NRtboIFLda0VL0U/Ppv6SB87CXnl8ndvu756wnuK
L6Gm6GG9ie12E+d9aNntSknpP6b9EuA0HAtlXsG5XTZWqLqH6bE903DVH5b5CDxCclpaQHMo8dKg
tGsge2uzvMfD+HyhTL+voTQv6UimElnLqpmZWL8mJFWbAx0ACVzPnftL7SjhxMJ0PbAD7cnX8Xi6
08sl6R8a17ucv2YH6q5BBySbWOhbz9La5za+EK4HhcbK3tQLmbZx0bTQsylaUHXR34Pmm1oN8fRb
03TzQ3L0Ly7Fs6ecjIHqd9ZA/4T7TENA0YGIqXfRzMzNvdGfNj1YwyMsQ21tLdXsV98ma0NPZhrV
FbA1H+Lj1FCeFdWalWWz69GsYgFM8jKnmGZTqqErbGRKFaryzTmkqyHugcebnlqHknXQc5/sNgI7
zwXigLpWV92WSfXNBnGY7dKTdanW1AOWzuOknWlABjqMyvvFcC96x5ZILVZyGRSmz1RguWpivAoe
FhaoArjXMmipMwQfG78LDI0onEQwTHOzGu2hhbD/nsdp7XVatwIRYVra/uVQrIrj3unUKdGGRTQh
3gfOahUdg6rScK3PVLLGDzmO5ITaZpPdhvOil85uqOjtK0dj6oZDu+lsULrKR1ti4V3k6fAkkY8f
aEPTWy92T3ulHDbP5vHpBBh+X+lfipL2jSNA4Jd8Yxxzn867eaJTtt/oAZ1KQOfkZxRfhkZPzadP
ZOeOXYVQlvgJkFywYdyKtKLEyaXvTAIMghoGnYC2pjbzTL9JcT6sJv2Lmj2NySMVSS3A/J2WfLK9
urcBJlCuulKcakvl6J8+hZpH9iWiVmlP8um46srtpV4rjRPm+d8ujnJK14ZDX3+HRqkhl+q/HxNI
7mHm6JNFEdO7Ct3uJ2MijtStOiHTR3aNRAN8cTd78kJpq66xMiy3gpA0s5JcFUDIkuDDEQVVbwY6
T9WCQOt/mte7s/WVhlJS2ho7IWIwfw5HM/TsCWv23OB+UsY0xgEkuUCefnyLd89CooNutwlVQ5as
it/CSm3dZEOZJWywT2Cw0gWpLRz7LW+nH5/mTuyVmRWOd+otCPjeus41aVMac/AXmTllQcXz2Vw4
J//TzNCdTfofJ7pxjc8nrbXNnBOxsSVFL6mp0e/YAp98EGJJ2358X/cqPBxJhgC2BRQU8vPn+IE5
cjmaOucbUzACOhVfgSpMCjJ7/IWz4rUn6nhnBap54UbLsl+3/TqFkYG+uLR+tKlCHZ7j2KJsPRyU
X7Wi0a7iUlQFGAas3uceVKI2tC+ThypTww4695RMBtv5OvLLiVcfvfTsdfTeAxH/TaNkGn02U8vC
01P6OapPdITczK04EP6hnBvyQFhKb6wrTA1G2UxK4m10JfoE3TJrYYWKuv4/FU5TN0IkDHPu/reC
xK30sRj07n1HmJ4elSNqR99Xzl/iWbRUoqq9dzJ/UA6m48ceqGiftEB+fW+VylNmmf6JmNzb8Aib
s0rKX6ds51Y7po0bD3VcWPvL5Bi2Y/FwBo27rb9r7mOhNY85TSB0HcWNM/80tfffdlTUom7CSyQ1
oiSmb4SnOg1lb7n0r9DJAuGqcQCV/RUOtKMyPKTuc22uoOZKje0l+WyzdS/79sepb8SpjZzWqnrN
2tvdi02jVeZ6pu7bwLmQrInhL6hsaODGz9zLe26cbgpYDcuM5NDN9tI+qNxvf7b2IPkHMXVPLjzl
Sm7O9Biko/qVLJZOWIVou94Mwejks4xGnhQs1KxSP6mvuKdRfruW23IAm65jwz2M1r64zLXD0sgr
CHhLinOfy/LbKR2nZ5ylT7SKzOitoKGLLUe3oWzR393c37SyivOn22dWv2lv02O3U0qglAb6vfbF
caGlHaxn1OzBPN345XPaSKF3mCbAm+AaERmgaQhXu/41TtUJSFXuUp10REpp30rPQI/6Bf2lbv/9
DFEK6KPT/KTNdTMPHBcAn/aXOym8SxYHbE6KPtS1pT5M5m7sfuKs37M8v9/jjW09UIqv9Upj7WEv
SEr6iWakyD5nM7x3GsHoFbgAJOi2AYdFNNqJCM9ZOc/RN/PO+WFpQOPiJ59SNmVsyODzro90c110
oGLzh2YEBx+Etf6tYBP48dTeU6FUL+HfGGRVQPT+0140EzN3rEtk7pWO3q3JXwRf7ebRIIas5mCg
Dl8/Pt29xQsohU52xKDW4LZOojhAtzrSgrKHTYdSb5o2FNrY6+AQgXlEIVX58vH57ioMi8IQvDiG
XHsvfP1t5RYFF1PEJdsG7G/+ZEbfYUbp6o5Awtyuv3aQDfSfVnzfHVSMBMVEGAw2pX8O6ng+5HU5
HK39KX+i1Tm1Dj5lyaYFKmPyiIlwm79k8xFv44PJ0g6sbqEf/IkECLp6oVNI9PEo3Bl1AQRxJEro
UtB/M8lpfnAudU8ysldp6/AnXwtt2bU7VKa9O2nfPz7ZPdeKlCBM3TY7Xtob/7x5XTnHR+vQmPvI
7f0ypr2bygM9RnUS5/pEMb8zB9wqJoj5KDYj40Y9/81IO72lZWnGybTBmEmCqqiA/cLvOBv968HO
5gCaQVRFJ3H2zQHg/ELBhNvMzsM3HY6m5sGkGK7uwDkHGu/bqVymTJN2mFo0Aki7MOjsBlUUx8m+
SJ4b6EqIqWrRYswd8NyoCPtxJtZUbVQQeSFeNH+oxWwcn7qRWX0buyDvwoJgw5CbYV+ntO4A6A6i
YAm+pQ0/FAR4xg8LS92yp45084mNiHTVWOAEVVP+8FoQmtq4347lJ0bkrlzAnwmWBE0XNi7qn7Pk
lk2W9z3baUpH2YWCLzGVBm7qBPG4zy4EctoyOu0+Xhp3vZbfznoLC6JUpAmi7mjuIS3w6vFZGwJa
iU8XGpFAgC2Nvw/EwGQ/+fF53935/ywT2xXTDYgCKcM/75bEUWuOB8XYI43GhVJ0epAv82bMlq0F
f5cBO2dN5oqaupK4Xty/5aecHMSMZuhGXVNYV9XOPO+fEscNkoyIVhRYavuUEEq3zj8s2NA06mBd
lnhHTV5TeeeT/X+ZMdLtJnlH6em41dRFeSwLB5KevVPsqmY95psz0RIWYCQl92sXqoD2+IniuFfa
50hZqYSwMFq3kPeQK3eGw9zsKxrvaGc7DAEUKb5ZgRsAbp3+fTjNz/0jJRnztOxXuUmBoU4pE2X8
H0/h/+dKZDPuwOr4H6iLMqO+MsliYw9ubcAcZsrpmdIvv6fHOgeQAsICoquxAoq4clrWZj8rnWGt
wJ91otH344vR7ipUoucMCPss0ix/rqe818/HycHW973kJl1ywNnUSYMOsrzJJZ3VYz2f1CPt2tVC
pdNfoRQ5ukTPuvA19tPSfJTAju5m04kOn2QprisGt4ASPCcCtZfokVH0Pm1KcFMT3/vMLH52/fqf
1991Z7VuG6CD6JmhiDux6X/E+H5H9gsDhWWnn0zfZye8EcCDpqhZeXD1PXD1WfRdxxA52dI21q22
OeD5YPs/nqJ7OSnERLgiHDhS/uNnAZOkj8ZFBWfp9KhC83gBAq8gr1A47oOmAgBwWAChAGfW7GQS
aM/8pBtmn1yD3NWN2qH1Chx1/CoJ/t4M8wRv+gAGKZUa7oa6VDr56ez+MtTPadx4F2NCpmo/VN/a
w/5MItOlSq7J/E+u4Y45/uMabka+QmaUktSUwBRl1vezsjSyeHZB17NxUtXXKIKx8uUU+2adAqUw
L1XHU4mzWYk3Tj5xDe7tHP+4GNln/eaNTXrdHrqIDbuZAXQLgeqTPdLf9AMUI6ILffRNKb3DX2f3
r08G4U7R5h/nvfHttepidKDN2ntwoQzK+ZIQDwjhkmG4QFl72ldwl3580jt7xj/OKRPz+72mw3mo
bSY/O4XV8Ma+xU0+sad3/Mw/TnHj/ZTS3nguK4YzJVBb0F+37XOif9E347RhEj++IVW/d0u0YqPz
yLJKCdaft+QQbLYmLlkWmkO/NaM6U49KmEUdCG/wtzVDaFBdQJ2fFQEWo0NTB5bv8Ugb8lungys6
rBxqPPvo6GWk7FV1kwJHUbbjVwCC60Sdq0f6VwDg64FGTuP5OIE/xN2YIOJeslVtUF7ePsRJja2G
VKP5asJYw6LWYCdVTapuDBg0IQxxy2+yQ8eRAW6NHeX59JIelI1lACebUooDML4L6GaUTc/gV1xM
WIHAEW6drQHrE/wiavZ3M6FchwOqYWUeZ1qOriYUWeIjJd3qDJTMgYSa1ZtBHILyvNCJuA50qPW4
1O4XGPLyC2Dgjvb1bLxWdIz1XedP8nbmQtt1BmjWpCPkfP5RvdrS+HYKjloN2KvS7wd6w48/+smX
/uBOC61lS/1stj+NLhjO499W0kxpnjMKQE2JvWfq67H5eih/pNrzkAHMDixKCQFeH0HXCbJfboPV
aGV76/xzYGCTxJhJpWPcOpvJOGe1dDEwjwh+Gr3mOLMU9CT980jHUH8pHw3wdj5ePvdMAL1nYImx
+bPI0/25eCoSVSSTT8QQFE+PV9QL9sWcf+7XwgQe5/njs1l3QhbQ9LDd0TWHaq1bzjEqle2hTtiD
HZrwYq5AKoK0NIhMaewge32g7tmdnhuomDKQAiybdsZnYh94wvBqOLOK5pPs+Dpo1cxSWLTFqo+P
YalDcvd3VLdzQKS/H2kFUQ77HGTuwjV9u3s+t6sjOlTv04e0zGYq0aHBVUDVJvkHvadO0zxgIAAT
kv3Lzisny2lrDBoorChOdYb8QQOKr7OjB4J2qbMgMe+zZQalCya9hjojEoDj31EJ3NPp4eykn9iK
O6GJP4bsRks6dTKcsrgm4dGumsPaBv3GgA0r/Hhm7imt3yfmRmkVwNxNLhETg1Q0sURthdaVDhFq
4s3Pur3vAV7QrIbHr2oTWyzxn6sO7yDuqC639sPklWprT4FIJZ+ULAByxNqqBbFPoY7o+Ks5U4RN
yj5bNxeYrdBcBPL0fHa0/g+ukGHrMLfRO6Zr73xnv9mFvB1qNTeJM6XORqisUr9RL1Bvven18j16
WX0yrfcEjwIszXUIXANMd2OIzlDLqKnimlTqvkeKO0JJA77Qo9JEM7vZ6HBTfTzF9+zE72e8meLj
We0btoFs8yxw0NR9ZXvR+RN1cm+x0u9BjoMAOKw5N3d1aoa6rnoCV2cYJk5LwI7M58H5xIu8fyP/
nuTmRpzJ6ThYx+vQUaLeGj8pav54rO6Jw+/3IbP323KIIrCyqPUxJTajUrzAaaJkh2PYZo9u/4ns
fXI/t1mDE8GqrGgYNDq16DdIk8dPg18y7rc+72/3c5tZy091d5n0DFnqLnE2ie62AFKjfekB+Hjk
8KA/OdftNmwygOKYM3Y0GZkGuLpmPKsHAsiJsgJfz0vIX9vl2bfGPZ2PMwd/BJeTwmL2W2DeU7rS
uK8IoHGK593BfTZBy7uA8jfAbj8MQQTC1Ahwbf8a2bssgk64cKcHC2qSCYirVnR+GbvoL/jk95r9
fKY/5DBCIQkITFqetzq4JVKKjwM3jXRn2hIlt8uXwvirJdpdkbForQS6sgssQNtDGwWtUc+K9PE8
ec0gSi2A6hcPwKLgNJP60YZIYu8dhmERF5O91U0IDVNKp4HseDSBRr+Qib8k8JudpAv/+wUmSzbp
dPVowCJkDaU3X6xIX4zpq6Spz3Xj6VE1lU6clE5QS3mznMOUARVO4IciTeYHYRMDUxGgtHLEYdHT
uTraD9LNLYdmzTNDOzW/nLMHE1Q64Kz8dJO14eno6yc/BaEsXtXtWj2tYvyXg2fTEuQQ43mY5H6v
zpW/HDxDqIYvG03diEMzukZIpQOFT6+2C6BXV4UwBD8ULtD1B3OudhdA7EDVxWk0inp2ad7sydeD
+wM4uRZyQjcKE6p6tBxosOJZw2IXk3VXvV7cbn0pvh9BojWgZ4xpFs4bYbMacE7hY6p+HssmjNvm
Qeuoh2I4n1W4ByZUeuY/AUPsoqm4Ulb38vHyvSsoxCxpxCOFCXbwn4JvZ31nd5OWUDigxYfHOtkh
KEnzfIo+MTj3hN4i+k3WQUipbmM4anHWh4vGiZLTnrO49m7QP2vLuKfFfj/HjRaz254zF8RhJ8qJ
HiZazlKbVvBtQcmcAz8oFDj1YRoZ+yMLXmURm9ZSssiymup4fHIuSw2n6eMRvhdudH+7qvcg6G+6
1TXiNC9drkp1wiqZdwR8s/infSLkME+hegDC3a3mn2pZ/d7U0v5BgkczLULgN04HtFd541oTY987
2gPJ4c2YnEjw4BTi/hq6X55A1GoowlOhchjrBWDRVEFVYaW7oZIGkb2t6K7TjzqUgCx29cVgmMro
Z0JznqqnEFcfghMhv+RXTcmeXsD5TRs8psmNyfBPhkX7Yp596W+yo1+fjKno1Fv9TrYIQBWNljLX
uXHjz4MSg06kG/tGpxLnMu/L7bn4EicJdDvuG1ymfUOY/DIFCe/jM98z+L+fWJb5b5PZW6eiSCJO
jCCzkGhuonX1c4sv1/+f+6MPnAYCygn/09eUGYdk1GrTAK0HqsQRBhz3OdF/mDRBppdnZ3irDar4
KclsnTDtUvC3KPSGXzthE+keqYlTfg7Kt9Fq99UItKPuxc1bfzjtBrBmD+5eHcNJC4okW8EL3G/n
0gCb1qDprfpeXAw6JNeTSxXkWbJ2h2FNmeIMDnFQlVu0UWggPBe2eRElfHkym1ABl44RmtGlfvCx
P+97qKwngwrMGcWen/rS96IodDfT30SBCZmtm2VNa/KottmZreURXEPtNab2DDeycL7qMTrMoSLN
9or4M/C+e7qF3moKkoGA0P+DcDDYVN8djlAeoijj0neLZ7V5ZL9gnr+wZfh4kd0LM1MW9O/Jbjy+
bJKlx2HMWV/s/EDrzVrKkHtg7ce9AE7GLnJ2iMMKucR7OscwuRdjYOTj3jA+K/B/d8f+XItsl13a
Bx0KPXBzby7GjTLDHc+xvleAO63ZupK+TDVrRs60tH6k7tdLBbKC3mx6BE5pDC8jMUGkwBn25CwU
MHZeOiqrczqU1HHiwRkb1kd6QAfs3RnI1UlIYQpFKjX5p9H8DB7jvztwOCTZfNvscQzDevfefhNY
w4QirjGpicjtGZml6PuEIEoCHtz4nl82Wt8y/bH6xKze8B9Kzw6ndQFKI72sMmw3drW+RI52zntt
j7iaVB9Z5mvlwrJ68eoynpEvMakQbctpfKINenisSoxPFAwQjbrwSH28nK7G9d8plAIz1CSZUGmh
A3fnlr1aqUctTet8+KI+af7Ed95GaIsmi3gzWdR/G379t+bLKzAOLY7hETahd+4gnpffm7AKrYXj
yw+2IXR/Wn4H+ZGxWPczCjIXGh+TBwjjPzvv+hgWWWhAS5TxZVWoe/JgtoM4uD5z/AbuNP/KhOQ8
N//zMaFRMmAyAnN1DlgxdC5OeA7ceQ3TPSwuFx/nNwTfx4d72j98d34WYfZd9wdPf3/t5J14X+eo
at56rWfP5eOP/YtznEa/7Dl4xcKko/vK2+AN3058bOADzTwP2xVfsi/huucAoBjnTQB7zPv/tJU1
weEl8iKoKrw8nHgU3fgGvBm0Eq00yEty4Y5ZCM3JJDi+Ve98MANMMAcYSkgt+log3CyTWRJofHbk
c8TthHcDUpRJMIHBRB+mbYB3Nx8hifl48ono/blBuc4+KktQa3TDcG7BWQw9ys5UQak7gMKeM1il
JovjSluMC2V7fUanTDhZaH4Wxhu4IFY9D3g4VulGHsVG/kp+udvzl2FdeRSXwQlUr+MFQu0LC1JS
zfpdRdHdw2V5pemBa3Gdr4UdKF+n+8syXRzg6ol2MPms470wAAENDhlgz/9OSD3++rwUuqV8QQuC
urR/VLD9AMeoPdQQmz1oc3gLPaHKkx8DQlqKYHt/+NvimpvV4UsJp1PY+pflyT904XBYTJwpaDdZ
Ojv+Gp6dRRc2YRcefqUsQfnpwjQwPXkGyHOYvcrf2lyO6EKTV0CDWqWBs9BgRer4pPyW4+VYE+ak
LhT2pOu3ZK9AY79/KwFdvuN65PVMFmeWv21Pzns9p+nJ9Vyv4cq3ZPNKE8pPyjfIO1zBV/l2OZ9w
M8lzOeP1GuRYaxE/NjQ0vd+GNn9/53pN8nmCyPyW4/pVHCC7i2LDWVfXV+RvuTLA6OOgfPg7eqz6
atsUBZzIFP3rVKpHz3Z4WNnb3kOGVzAH1hvdU5sZZMoP6RKixyB+1OCTZMKCk5+MS3J2G9y/PoSo
axEz5Scf1HiGUNmCqBw/xo/8xwXHj90q38gPWKurYpOzupyF6U2+9zt9ZjDRcXCsHtrLQ7eCwmUn
xxUbawT09SHapxyffVG26SZ+rHjf3SrbfCPPrn/Fj3K8nE1el3fkL9DfVsoWuEO4Kxgy1rR8Q8Vr
4/igoQYrlnq14it4w+UxWXw7c+MiE/IjulFkpOM1Da1Fk6cHr9qbPO+8cn5VeuW8nCteAhGUu5sE
WuB45sLyCi/eWvNsBWcj6YgkqJ+SRUKnxfq4dndExFEOsCFli+wNkmr9qQwO03GZbg9raBQPa6Nd
ur+YibUdnpYJ3FGU/M/zl86rGMBmVW5kKjt0bLJT3IdkJyvXZVKM5wpOo8O6Wp+WshKOISXaXD/4
uchuvjj5BSu1YRW7L3qgBxnSyb4YUq89NGrLeq0G6jJftL4s6JgpEpkr5jKnQqWaL0QFxPsI8i8D
wjLRvCdv8Cwov6ofIvjFWtmcl8lW2dSINjypfHMEBZioX9Gx8oC6DMrOM1RgcjlKhJjL+hfZKFkh
MqfVCpSaaTlvg2yNQl23S6rhPHebhUICJcMhWtP8Ys0br5oJLZ/M2oSVfvScsAu6oIerTO5XFEcc
FMx9tarnI/Mpx6Wb44o6nevHZLLL+bAnGcjE0r33Pv1yYBb2K9b8IttGO+FxFeUX7xP4X5OnC3fJ
0DF+/Bntzu1U2chdWe+n71CBciHy2wlL+M30oM6JvECxZz6V3EQJn5VwD7ItFItM8Ic7AumZu038
yyv4JrzdhCeG0YAzUC6Luwj0WcrdKNvLN82X5Zsj3yLdcXBdwHKUtbgeRwnkq2iQ4btoFNFEorsm
zwjvUg0O23gvIiuTzg+vXJZ6cPDGv1qmRSZcJr/y+h1sp5yXNTatRJ8ivT0/sr6u2g0uORtKVPkA
3WiIsgGhLNmJFyGUE7I3HV2B+ZjJdKDQgMBDOyDUxiK3HpStWKUjC1tWgazSeB/vC4YM5hKNRTAu
KgwRquBdlkVKcRZYIqLaRJ3J7cvZ67V8v5xd7MX5i6hrPI+Z8MrpgVxXh0uTbpJdzPWk+y4QLr0K
1sB0YQfwxFx1vsUIdmL5eIg2kUtFfciiFLMJ1CM0jsLn1i7t0N25u3eZjbeQlL0/WujT2gD6pMX1
1GogA2HMk10PD6RM+7CX6W+hIoMGbN742eIIK9yJr2uhkpOVLbqmwAILU1+N7SzW5VrHUvUra5FE
DzHL+U8lNOzlqv75allf2QG2SPgew/jrcUUDkNx3vxKjJOZKGIFbpLqVeekeYM3YQsy7FpucbPlh
eYuoyypgPrD4IrT2XNkIM28Upu/2n9J8//Ai0ibvynCevIvv7kX/KX67gifx1X4r/cMu2ovuZ1zf
baLoex1FI1x+ck72sn4T2FNxv1IfGkeuood3UH7Lt7ZeuSpX0ZYaATxByAejnWgpmdPJs8yqLGxZ
Cyl8uKx+FgtWUuZPrIx4AM5C7KlIgbNgnb0rfRFvmQ9z1ngyI/mL9U4xJ1JYzutAqEFBzEb/i5zJ
Z+gYgyDPhiavxc2rA5FQdA7DTr9cupUlIGLr/jqs0221HpYmZkOWtdywLKt+JVyGomdlkKn+u96l
qEK5ncuy/9+xFJV81S1iapn7Z/kSG19E5LF/Em/sKrfZtlyDHY8XBv+HsyvWuGAIOATKuFwyhDKp
8n/pl9PWmaE3Q2H1i/ZifytveGxe6+/YTu7RwbaVrD7xCVkzMmXuVoydNefWrlpXbhEBCIXhVI6E
rRRdJKrMXsVL811viE/Vw/DNgMtly2oTERApFWtypeXWA9EM52Xqp365zrbyN7KKvIrEcsUBi2I+
4NGXK3efbbKNumi9AQZMY8YnoAtUHs6PtHr+MGayCK+LV+4cL8TThxm9pqH7KCMrfqc7hxuT09QM
UMKYyRpvffG5iM9hylQfkzZtMWgTz343VlFIyg4/t5qrPrS5K2VvL2zIFdsQ+g3vCPGgNgPyxtdm
vX96at46vwZeYNFA4Xic63NzkW1SvJd6lrN7ETpPla89eSImiNIzBKKPNrsNESMRILGKqT95lWfy
gBCUVxucbbnUGgUgulQuX+zqP/+juJepOZMpps33Xc2Jd1t5si4wv0Lj+m6909l1vs35YSP3IL/l
EnU/29QhYFpc8mmnc1eGBxTc02WuLmSv1MJwqvrjzpxbX+Si5Cf6Rd6C0JOoiye5ssmzzHG/E4Mh
z9Kg+SKakmU0z0JlKw6KzL3cg1gCY351e0VyhZJUnw2P/U7UnfgaYgRqVF72JEpA6D7B3OXeZfmL
w371Rq7HyVop0fzoK5EI0SvixPCMhQBX8jYTfbaVS70a5A4dI9qqW7qowPpZ9KvIYRdEvzokUBwY
J1Q2Npy3HYuzYp9Yr8zFtF2pi3gnC0BnYJofbGXwAdSlPmMGUIQUdtq4OeLqxHC3dyxfi4Vpsb5w
iRgm9jhnTiO+ExD/YR7qiySQQW9YLxquoxY06/Tp8Ff8NHnDtQ7K2REiUPpcFoD/7o6whU7Yccpf
k0C4Q6t17KB42H6yEju/Wh8I3n2PjK/2JHAvU4Ntq/DI2sytLMsJX5nw4Wyh7KDAxNLgtfIlWlCw
mstZv9fnqqxqvi9bJAvsE1Zp4IgKztJ8e1wru/iJVw3oMpM5PjRXKGvd8oTGc9jyJTi+pdf5JXvj
hh2w/C8cq9dXh22/TwKANYOrAFFvxSdKD7aao/Zqpv1s9OpkdlnUK92XUadainu4LGTHrvKKbPjl
nuRZHqah8iYiJc+xPIsB4bosxp/iav77EOkVJ/V6pAifOKKTrbv+RySb9yOUZxHQBk1AR+ls8ECK
47kcL06rMdOejBn9RVgj0Qj//hCUYIzN92Or+eVRHNxhZ3PE9Qe54d3/fe2I9kJ3SXicF0Wkrg9Z
LGIAnS9kmx6vGkG+4PquMTu8xL4cIatHNIYY3avWuB4hx8rSlu/I339D1eiPr3JcRyAjR5M4kPKK
IqTwLPrlhGBzXdWiA3NuvrbnwqEr33bVpmKYxXrID4VBAdaKnf8aWmSc3BJpgnqQH1rA8fwhCFY2
BW8qG3G+ESQeInR8qHtXFPKCPK7SltfEv3ZEbFEa//qa7Vv/JAEAMRnsCwN5R2Ra1Ebh1w/FXIiA
xVpe/7/qcvktEi+anuPm41/ySboBcfNEKV1NSr8TX0b8HNEDbGMYFhkYGTS5qnxxXor8igSb88Kv
fmCDF9zf8jos8FQzfO9mxicjSSwjoW1/aU0PISEytBDKli8SPYX3uZRJz57EhTK9wlcXaRhjl2hd
Rung0L/rsHotyqL1Yk6NuphLfMl56BfDTuZAfASZg+tMvz9j+CL2Wh3BMVme1bwIQUF6imXfyF4x
3jaIujovQ1lA+FNykOmXq3hXh1Q8eoAgIKomIJUP8kcSGN4R3Javp9cKdSa+lu67b2loMgoXrOdV
4pDGxfjt4jsrMcgSNZNva7EZbWgu0mJ6Sh+uUlmu9KsyQHGByx4c5jQrCN2xFoi2SgB/mBa9J26u
OMnyyOBc1n7mYbTVF4eNuZCvlC++nuDEqZLAxOyS212ViIYyz3eTw1QM6uhxN56JYm456Ho9hmej
VPkBqg8oqEWyMZF+kX2ZW3EdRHbRB9izy8aEIAo5fBErP+xE2mVQcTI8EZarSyGW9Wo7rn6ujJHo
pmRzWsm5SsZUSIi582+XKW02ojBkEYlSug6nDKQ8x5lR0W3JpgyTTb2qMSg6SWimB/QmLPFimF2m
ovVK3inQe1f9J1dsz9/lEqJwJFRcZEJsSOu/v5FOcSCuv+XamU2Rb6SRZY0JegQ8bS5WR+yOnJzx
ZIr+pjt/GW1OQIAwS+LMlF6/NxjalHwf4dYWXXwdt2oOEKIGfy/rRNSNODCicKgqZuxO3/D2369U
rqNYdwE6DuPDtYpb2yFGqX9+FOWcs8BErTP4V4+/wfbKkv/HvxDVJkIAlztK733VYVPl3av/IVd0
DSnIDUk0V1bqVUfLfkHmJ9vIorE8wxNzkwTyAHc2fXDf4lD7IvWd/zN8V3X3P6Mlk34dvn/0F5MP
HeWy5I7krXdPa3Z+qN9Jy9lIootEQ6XzL+KUi28r/8v2SfzwbCtuJwRgEkCwQuVZ7qCaZwJCg3J/
X38ynNfJi3bZNtmaPvAs4t4Q7pz+JfpcXAj8+fODjFHsXzZXR/i6IkVlX2dILJGBuyl84nCaMVoS
pKnetVYXyDNzUXqAI4sSFm/zal/kxuT8ogDyMGNh12zerqoRcSBknrJ+aU1KG0TnGnWXQYYIZisu
cR3K7xNOkr0wvJbBL3l+WkksXnu6Gu0zlPfGbHyNwuPWBXcY7R7xpfLAOk7FLaJ2JoRUTj4pDkuy
0Jg4eS6hMvEt4P18vCoxoHzQljRIsU6TAL1JbWMxpXBVB5q291uKXOgvQ5HYi6uPKy64RPxlpYgM
ytpQ/OZNvoRFj4Oi40Ohs5Bm+VLan1BEHIWYmIuNKBCZJRknGdTz49XkF2wFFD9CeJvGM2KOYFMi
foN4ETpn/MeLuMqwgVG4ehgjKu+qXdEB6Np6ddhE2xZm+k28O2x4Il6P+OZC/S7un7h+okYbH0xb
dthy43KlsrahxEsem9aDdRhnngtW2IRftyqyWRExUOvpqZiKolRRVeKz1dygDEW2AS7q3UScyGtA
kOHLV9bhVZVLjgM/k/2sOIH//D6u4VKPZvKybHVJZyyvzqn1Qxw/cVHl4HgrukViWhLIlAgHsbwA
AvbXw3NXP4imqXe1V++MFVPWsXHCl+VTbSCxkPylZY8tpsIiwmqyc5U4awXPvAQ4JFZ23ZNKvKwO
7C9mmPGafErxlJ0+tbbO1grQbHB6QY/anf4fZee1HLeyRNkvQgS8eQXQ3pNN+4KghfceXz8L1J0Y
iUchxoSuziUpkuguVBUqM3eujahp7XuOT8tw71SNG2MKeE1fzZvMu1EHiDZvkeZGhMT6s5hcoAdb
1yx568qXsMXFcZXRNlduRsKo2EWsK/nrtHroTwbH4ekN3laXgZHT7fwpd+cRzvGmjxBQ2fMTYj4g
4yH1WPAO5yO8sFEbe4niQsCGvn0lS9uKmN4HH/7y11C1axP91jxemJ5ukg8aek4cvHEuSW3Gkw+p
MZX2Pc/+FS+16w7VCBiBICDgfmWrKLaJRn9NGvlVfq34l4YfYpsnD83lJUCJbk7v830hOt5DswqX
tHDBkPIwDn+2EF5RqapPt4Clvo7w8XK6C77ClJE5iCnu53zfo224LN+jG+/U7kcATva8jOa1msw/
5uqvF3Ednz7DJTMH6IS9pDp21zI5ELi+9rynhNsdrSAjae784ZzuTu6glzBL0ldyYTeQ97nhr+ZC
eYr58px8MReGm79+HSPmI4SxAZ3zarm/Zo3BLDDOwnX+DK9ON7gz3GgVQQuxo+evOWhsjHkGfXjO
/NH8J1oxol8pPe7D2ohsuL8bi38g3UNlhMvWXz9Zr70bi9fZ7vi7bl+xqzsYsJI23JTcnr86z9vk
4zJPdvjzm/ohcX59u7ARnubLkJg/tWvhzI/Pj90dl32af9l8gWRVPmBvwxB8vakFWrmD9GS9M9k/
lPlF8AdJeGrvNN5syWeaW3SLVmUxBKvya1wQ65z6OTn1Sn7SRQI7j+WcrxKWTKhfvwNY2kJ4mpeW
xttFqf+erLg+A8aVX3lla14O03BtPPH66t38avSF8TRfZf4ebguvYb5FcwBpOowR50+GjoBR2GhP
AtM24mYyE819HDvijik3rum7B8HILtLvsHjz3XkzoRyySUrb+TURhI0eMV7zNtGvNeFrRBnKdcD0
//VlfvWHcf767tiZx5jRbOz+QXBZSYx3Y9/1u5ATcbsuPp6/ItaTsCk+CHx/xc/CBnxAcDHI7pHe
+kpGyYtTkduPwokO3qN0Us7RpQM04+R0I3zMwbByP90T2Z7mrW2Oaue49qt487Uzzi/s16gYm/me
RKQJja9DFTMgIj4XSBHPe988cHPU/Wuezv9l8I5E4vMk2CCe4naKID6X3sJyEX1u069ImmjanXfh
kV/Ro7xfBPat5ULcmKNzkE7HYGUuTBLlTAaqJiX5O33lrarrnGKZKx/Caa6SzQnIObNN/ZC/X5U0
/JLXc177V8HXoqg2fyzOmfZq3xJwk1YdnYLyeLbLIXFd5lrXvBsjQ/3a3+cdPuTP/31A0EbDmbXe
zLt/v/uaQ18Lod2xrQvnkbk/v+m5Cva1DvjIg/AEfJCHRZqxN83f5t0orMDMQYXGtFOuP1TG/xRZ
fdXFZ+YALhtfThvWXDf/TRpiDJ4cyK05nMOO6PPRGIJlG6+kKywlg8Y0DiMmB6TUeRIDenCBxDtV
DVvV5qhemE6PnzOWsYYrX9FMbstolWH55y3pnQCEhlGd5q+H6P7fr/lvtXwklNCCTBRQqJC+6Uqa
0O9TQ83Gu/vcFhTndJDszcZbypKN/fGyWyy2a9+9GAX7+8X94dp/Sjj/N140VtF7Bd5O/k5sbIIp
97SKazPD7INhUw5+NpanZbna3Ojuw+T0IWc2Y3vMvl7FD8q7b1ChX5fXQVbQsUC3q/W93bWh21VO
FW2424mOufLXz/3CfeyeImd3+1k4t64b24fD4XTF03k52TfV7iP9yB17Wtm6/SQuwyfP7i7bYHH5
CaFv/m1gdORomgyInCblWYn520QCXGdIQjUFd+pz76CGpvBwwAe4s2UnOR+gotDh5Dwyvz37oNma
LR5j+zKyW5E+e4/23Mpqbz0KoFqceHciCWDTFUEN3rEcK4OZaJ+z9RvyqcGByXaW0t0oXM7VArbN
aD9wzujtvZ1vGPa7whFFe1tcbj+D5+bwyRMc6YvD8cYk4Lkq7/T2eD+0QHzhh7+Ji4DS4PszI4oh
IH3Xv9eGWg6aHty1211uG/bg6pjcs3fYr7pzvW6ExYqQ8+0hsd/awl7Z+6ejvDxu9XX0rK7Zzj94
Mjo/TJZvvdG/JosBVkBHD2PI2ncCVR5iW48WeLxzxVX5OTrxsbQV5ur1pluvGvvcLB7eQmdvb9vN
XXeIbOeHxfIlqvk+KhjBmHT70/77H1hNHtchaGwvuHNz+1niKWfYor7sNknmgO/FgXB79RcbYojV
g3mb2U/WfGLPjpJzbM+i7RQrOrYDW93fzd1azsto34axw7OLk5/NcUDb/LCzKH8qW/83YqjA4Vcg
b2Sh/TmJraqf7+Mw3cmH3jEPWuIo/iK9b9w2sc3V8/O0Ofk2ATB9egeRs5DjERqe4fDhgXqcEnj3
7jF1I6y8eYXWU2//8AKRz/EKvg8psjq6bGYdovpdxQYtNtWEyRjuHvG5OsXrU+lE7jVwEJc9P96j
9b8PNhqLzbKf6VlIqSikx9PrKV8ta3t5oIhsP/aVHVMefb6/WO5lp1znh5KzO6jOtVuHh80GL1fV
nmzllbfuZA/y1a7d/VO7XyxIP8jnj7N2eHgi2HT2jf1xM6yJm1d7ehtMe7E1l0cbq+2VuDwe9aWz
6AGX2uJyWDyZyzse1Rxyl+ttsMMI4UBLB59dLsHm3mT/uuUI6axxllqu155z+WExmOqfculf95av
Ql9BiW7CEf/z3o5yPakdbN8z/Jn0JQydShIOwphdy8SkGe3J6pHd9G4yrOSDUgMSWFbWKoB3V2YB
XRouHSc5eDWpWw3mRyja/gOiW2E6Rj3bHLC/tn0tUnihw30/LfXM1qc3KxgRwlUTps04yDhdjHMG
BG07fI0nxxJdnU0co+IISHS6UWj6gFTQFRvZfwBsbxsk5MxdIVO38+deaQ8HOySDadM6SY3NAN3i
R88LnZoQv3OKcD3Erik5je5k3drS93q2NXW3VzY51tqjU1dLM9rUKCWQuJNyndxpcmMCo8nm2zR/
kcgolp103FrGVu4WPaICmmx4isZu8Bjry6hZ+OxrpZPddqPNDzeRg+UHO2/Zgk/A2sOlmw3iq5DS
90PEthaCZQg8iXpvd/HJWCAvEHdZmrt+eIlGa1kYgdMmXMrnQsNSd8LoMFbHQdsk6aHQV0LhDskl
Gt69kHave7lbS8qpaM5KudTStSTsIyjfHBQFtO9H3Tq10V2RLkxxCeleFS66cSdxCpCLwjaHB9E7
9fUlxVrxRUFC1mxD65RnT6ryYRWUXIq33Dvt++huKt4ni1a8fWi+ZKiY6q1ZL+IAxwo41rfdcDKh
uMaXOF/qEhqWVZa7arQYDBCCh8I/qN5BSVyAp77kmv3KlB0P8A5LUnalaEOLe0/kHbmN6Kg+RD96
jpwgxEVtEZlOG7heNWfDyjflWQ3cXiMsXfKLusKxnnFsrpyCbNnkYimntrgbOJRUBwmHEVchwKYp
SVvJ/jaOmcjrsF/T9GTm9GvftgSzTZRtgoyYX7iPhgFEibq0Oo7Q75OquSZ60XDRxUDBuYkrE0Cq
voHN00yBreSP9XhNzIuFS82Ab/vOHDa1dmuKj3V83zcYRzoV8TIqDf9TGQLbDLalU8c7LVp2RMCt
WxMBqxup2HrmQu4dWByl+CiZFyN4KoxtFDjNuNcoViK0o0VluMdKscnXvAcDuk+3UDM3SOYpNWkI
lY9+eRNM99W0j6u7sN/E0c7nn8Z5PNvItcJl3y/CchdZa8G8iNo5UU6TceV42pKsUlZmeN+H+44M
1bDURjclH0u5graAbtHEh7F1FelF6u5NaZlrLn4IKJX0aBFKpIDXTXtsh22C++p4ks3DNOBxXS28
3u463uq6V+gjXYoZyZUIVKmaKMtesU6FLDmJFNo52tvEtl51sorYwx05Y6sfw4OEd+q9csxcOtGS
22RXH0z65yVHOdRP4kYkoiZ1nDu0n6V35jt+usIdLlfdp/CinsLHiZp2BLOIBn2cA+x5ck60PizS
c6Xb0E5SaKkxjW9xvB5V0Dn9eEjKBdPFRIntUSWjeUTi0Fr1gyuyerz+UiEpIvnBM+wshmxDra1u
lMihD25kfb9LzyPhPW7wJ2wTdHWhfabjru77U+j7QFLooNZp6FdVB1xogLOV7xj5SvdsxYJPSX7R
gwYtmKajNruol7ZZV8GIV1eqejfEIeT1LX6gIdbppXLXKpjQ+vvYz+3AXza6nU22Vt/XsLDjZquB
0sCVFtyfNK1L6z73XwrpUAQXmR7upvDsOjVYEkB5itqtDYgw4ujoawkf962BTnei19ke0vWUrpUQ
+wV6QThsGB/UKQCunfCa9zVnbBh5J37T7ocV2vEX40W5x2DDNe70vbwn+bKR19Mh2ikv04sn22pn
4yYmZIshxJ/LsUJH+SzUrcMobKq8trM18+fovcVn/ZExZOC91NEb6kKztM+/jQryaxtxbs5bZmuZ
WIICyZ6cLgKpepeRM9EX5U47l2wE0x0bl3fTjTxGToLh1tPSMOlftqW6cFMp20TQHBq8vHroWrZk
2G1kByKHl/FsHSlEVtjMC7aJ+yTQavhJbJUKoDmbNvmLtJM3ISIPfV2f63MDmuHqv4WtrXz4cLM+
sMk+NnfqTn9N4AyRrzqrq9ycttEA3XlU7Vj/kM3N9FowzJeEsOykHPR9RdkjuBUODfWop4TNiafZ
E+KKe+ujuQO4Ez7SAW68MIbxu/dWXuPCbk96uaqAn/oWUzKgFs8KxYitQmQkYzbal9u4voXz5IXs
MfYoOaQ+FKYpBPfa4THt8fQFLULRInJFaP8SrUQ2z3EAfxXgetXWZk60zW9l1bHb5YMtibb2Krx6
n+xllWmX/NrcYbGyPfZ35WD3qq3QEzrYNU353dkiKZeFL536WVs11CGk7YQ3k5NN2jWFcDBR+skS
bsBAiUDm2VgmS61bK+RAVbzp1r16kIXHNqoWI6s3UG7S+CGX6d+79VAuiFgYSJPrKZUrI5VV6mfV
vARds2RWahE0u0sV4/4MrjC1fcYAYAxLTLc7PVsE0U2bSKuApEnv6tGtYOH/3BvcLvU1S+kttbE+
qE8D6rjAqdtjaTz5jHTp6vk609xGgj+zZkWHSwtT4WLJ6cKs3UbZ9dnByzmWrJXhGqEupcxEt8Q0
o0YVYTOw1aqbJr+BXjH1G7Fx4GVgIdLw/f01pCxrUr1clc1OLxd6jRPZRTP2syN6xzNn1dG0mJrL
HwL3vzQA0OdH0yXYPVU0jG/Hv17SBikUidBS+/Dc7Y31ZG9uPqajvTBWixfZvbsI7ue9+AMd9hv8
4uvUqYszHBb4haXi0PXnqdOvBK3uq3G6uw8/FQJD7wKI4v75KtmRK+EwiCDp2kN8m+dSe9CYrxQS
7YTg6PAsuVd6Plb7dLMHSNRa9gMTtnUKu9x4trq845ApEh8luSOCD4D+71w+5wO274qGncw5fe2H
iO4XZuxb/KGLoEdxrJbmofyWewEaVOYacd0djuJuuagX3kG9lIve4ZHnxORi7WbJJ4t2kdO28MpD
z7mG9vVmsN9WobP6+PDtzescijzel1QwqF+4u9QmLyA60KAc2eFHrnRjLwLUZqZruqFzftjvjVXv
mjYqNudJtydCjdbV7cF5ePuInXPnrG5uKNBi0eiMNqfVBamQu8p+Yg3akrNlvdueY/7QUfStQe1/
t/a3ofgWLMpiKyuppo9XNT0L8mcYP/Rk7k3kYXSVsJOabev24Z3h4yN+AWkzlXdR9vLvaa3/Jaoh
FYVDPVa5umzKc1rmt7RLICjamJkSvqqMYAos3k32tDCtFBvKc7ZWbG+wyePx1+p3nUvIUmye5YVg
96vr+MFOByQoXtQ0a9unhEByeUNeepPZ6uMgLJ4amutPe3WkYafQbfNt/5DN9yERFts7KbadzFlf
3v/9juS/vSNJN+GBzFZPBON/viOj02mqzdrgzlqXi9h+LO+fT6+blXR8sA6D8/Tycuusfwir/xZV
g5DDKQ7eGJ1jX3mB30axyMZELytrIqt32CVXElfx+tlcPVq3j527FJi/1dq+yVehHb2RAYjvkAAO
pPvS/eQsyDmtqVexUbIYfUpB6+xCZOsmP065eY/6tvgMKGY6PkM0kGvfSRtTCz7I6v1wrwwPwOIy
OgGmI7A68yea51+yDH9c6Fu7o5ToaRnXXEgcToZ/LCG1ZbCC0y3BJSWMDsuSf9/1PztLv9YS/H5M
5PCp5n9fuLLfboAxFaDZGzneh9pj0W29+F7WFzHKnGna+u1Pm/LfhhHg70zbBcbyPRMgDWNhhVGC
O0y2LWScCY3Xqmztfoh/eFd/vV+/XejbMGZhGZBc6KO9Ny5Mzhx0i/rdutUG249+6vv/y7IBMv//
3tS3vv9O0pqsrtJonwoPMM8FNXGaftV696J8W8UyPbIjseY2JKtfZut/3z3jb4+536/+nUeWRPi+
yICR9hMpFDWunCQVCcqjpVIfogGeik8OVx3XJaoEcaxuO5zEpucaBBf2Kq7J82v2mzOFAixjf0sP
oh69STAay15b5lngZKa8Mnndz2XC/g/TPimbx6YXkSylB0O7aTEkUr14aemoQnwF+2HNjelw7VJ1
b4XIEzJpn6YyUSkYANJbY0DjQ5Y5fl8vpT4lmkaq20xLkzpbiXlJY02uxuE9D7NtR5AZkAqM2x5u
Br1DfcfZ8qSRFqoUxZ5/zCCN04nqMiw5Yec0a8aemxZQvdQUTQu7bEvIVBTRelAp7ZAN6MvMbS3V
Vn1/7w8VyZnkMTcIY/VgW/fKUjM8xHFaRrSzmh4SbGlC+T2w4I2JSCrwFGxrQpk6XRbDeyelN0Kc
XrSYYhwpg1rF2l2Lt2MX7RWj2qcSYVli2ZG28bHn1EWcTHoQWICs46iyyefD6s0JCYFA8OQKN2kj
kcHU4cLVvC1cg5NyqwZbXlqoVLuapVIRxqjZutOKZQLdRVFyp9P7lTC0T21F49NYYlJpaq8KJb+W
SlA9WIspBoQQ8ix6KAVjV3JqqQBytZriyF6y//IoU6JVM6Ykq8JF3knrrEY+2lYsHfnGHLdSRpOS
3KA22FUyrU6YItXYnap0XpolbXDprides0IEQunJA/JIijgI9VXKnFDFhtqAbFLBjlZi/uy1DXLh
4hiZEFjS6bYxjG1vfOBKvhjVe4s+bshUkZqe2rZd+yoiaCNbpIP1dcc1QhV1ao86FMlBkF2Vc+10
UyvVIS10FxtoCHjtMhDLe9GHk8f0gkC9mXh0ipawSsUI7kbteiWhvJfSRp/ri6EPHFOgUo/rkwny
WPQiV+ElQbcZAbFkAQzIgYexJW7qNsTQXAfWloCaJ1fTNW5hvupS4UI1IMdpCyYpJiZ7TE1U3Uat
DCUhsVMgGxL3eErFmzCE9Jn14kpMRixpzcfGQM8vSKvcw+VRtrZRchsTP0W0QibDdPVi0Z26Bkzg
Ro3u9chgXjaLllNpF1zHbubJoB9ibSnpe1RPuzRIb8PQIxOTP3QQYYrsse/KWzUZV2LkuVM9nXxj
cKwRgkKRPEzqfdpxb1rBieVnE1L1VGerql+NCqdknqY093sjgqJ6m2oPeXw/SfgzvRm19OJFzTad
0qWUP7dMzMlUoOCSMmrkg9CjN8kSusbM8CMflHUXIv6KBNfr51GpKqcU0UGxfGl3Sv3yAyuJlWoh
DYoae9PW3nH03ruEbMqocnwym2MhqkAO34zsoBoaJt7tvs1CrJ3UdS7RaakIC4PtdRgHEnTxOmp9
x5ICN/ORKIIxABNMjCfiSphhedWYC1VVH+V+OIPFtRuNw++QYBaTb7zSDtlCaxIbIQD6OG9P8ZCe
BG0TQmQmygP6M5TR2ripVeKIDnmWab6FTb4bxHwd1caO2sFKkMPVeEyZ73UTu0zwtabWAfZx8q5X
OkeT8tuprT8ldgqDRGVRi+uhEmvi4XUySodprG8NLd1lhrcYdcLpruwIB+15hy2G+yqdSHSh1xFf
ZfIP/QRzAz8xIvWT5UkLyNJ2a8RE8DdeGS9rZxykwTZCUh5B9eBJ6rLxC9wnqfFP5ioOs5NicmQt
lU00UiGSYzdJhLc2kTnEhrd1kW7z8cWUTehi7uTpi67MAUKBTQXjEoqeM1Ue7lK02OQoqGkVMt8j
qJv+jM8eoy6w8ZebV22rHCRBv23JY1towBrReG8lWHNN3S17dqImKlm7yS6NJlj/ltPXT2qZ7YSh
XEz607zeRXqhcA/zMUyXO5ppjRrJk7QKzXAbKSctlNCzk1pkRzMRDSos5aQ/F2q/5umcO6b1bnUS
3a1h/9SEzoTWy0d0lCGFHdPHZkA7wn56a0bdUvaH1zbLzsPnGArreevR4tTV8KNKchuW/tYvyIp5
KSF9jb93LFlu0eh7UTU2Iat9TGnHrD+0SXsudZ6FY71KCvVB626m1LCretzhowGAcVpqMoILVVly
dbvvBlsEfxbyTgMjdawcyQwJseQMIMlVMFkdG9aiAh8xZ3UJFkqLed6k6bZDs+aFJR4k8alQ/Q27
qdgEmyrQV4mYn6kYQ/zClksRySdU4sqIW6eJw+WQSJtbMy9tf+jcaqoWdSy8+W35qsAFDI3iKU3n
ty4+yvIiksvKrUZjEajtTpTSoxwKmOgYToG4jKdnESpka4aF0JFlsYiUMTACCy4/KqJ+tYbEnVhh
SZStVZ0e7SBZYOQgq+n8QPA1ycUiuE4sxipjm6EXMXuVsGIzVLwwIAhZfoGFZkb7qiht5quYa7mR
P9oo2OkgYFT8fPrCLB1BF202/dKRe9a1ryCWVfEBNz6YI+4ENLUoX6RidEWmriIfTFZNmni3TRBt
J4uz9lTfShp5QTF8slpzAnLS7ETRW3sMnJdJ3IHJlZPxXBT6vtbYmYRgxJCxIB9OFrWsRI/4LFul
k2SSRum3ZindCtBzCiBPKuBUEOOLuhUWMsbQRPi2yF4hTx99Zy4S38mKceNz8BHNGyXELbJ+F8Bg
9zgnW1PLxv3RW+U+gxJsiq9lobnIgjJKG1NCXrgnUTiNIi6G1b4vQMGap77z7bWISKLK6U+z2luY
83sxUhdVoJ47fpBfU/EQNzTvruJM1FGAiZtuYeaW6sgCCdUeMj1oEypmsVt1mEZ2uu130a7on4yh
hj/eGrY8sO6kRNyYSXlPkmysgzviKt4EwydTaotBw0b+tVXGTetl5KPGhA0POaRXkTYJIcvJ067K
CkBZ4aPhV25TkwrECWPq2WvVzJrpQvo1l5F+pddJV3eqH+KlYMjAfsVNq2uhfduQ0zYYpEGsKelE
m76NJdKPyUfBITZtd7FoRG6cC+Q5NZWn5a6L76kfxgH5DDleJrq5VofiIBXKrdGaVPxkywnyfYYs
kZHi4MaM7i2gGpbIgVgjpPCBnHrlrVWJbpfl538f6v8SkpmyroLrBCJowsf8Mw6vtVLwp37m/Roa
MP6t4W169Vgo2gKHDOsnpPFf5COIFGAZEd7qKsSYP6/WV6HqG5EU79MB6oH+6VOxSqiA/vs9/SUg
++Mq34KkSM2FYFLVaO+LrT2fDyjDtcJLFW479Ycg82/DpysyuT8q9Yr2ZWj9W0Q7yJkSCGoQ72O9
s9W2YlvZUkGSgoGi+MH4yYJc+kt+k/CZ7R1pkKrhxPHnAMZBGcpeF8V7U7yaYmYT2/pi4qY05URv
Q0IVg718GglAj3E1M/p+sib6SyoKSwCyNkB+53v49Qp/e8dJXNR90BftPhuXovaoV806o8Cr5rta
vgwVJXBWi4AUqCLhKXbPo34cfQp3r8P4OilrLQdYssdzcqXN5oorQaO0jaPqDCec9thMm/GsnVH7
XdWR1hI51Fdu1ACQXFcjkZ3+VpNadUPxXMq0uZVn378PO2i9tImg46W+IbB+omBh6s+VtG+jx6A9
jdJCnLBOx6pYvQU93+UpWOwPkRaF/9+Z9+fgfMtqjZnSJJXcBnsJ3+fopY4+Kx4HAE3pP3v996X+
K2L581LfUoKDEjeyMobpXrcWVXNh0pnaDRjyf1+FSfyfNArXgagDQ1ph1pnfFlPZpG0aell/vUfp
vdbvqkeV/mewABtvhQbBrVfDeqDZ5VcT3ozFmJvwPjBSIOtNl4bPH3pkrogbXKD3NBJUa3/VPwEb
8ukD+9X+otJjMLekxIe5ibTjj0+zHHUk/4MPP+ZmjbknjX94pZ+O6xHUfgzrGN3bxGdwyrZ8BkeJ
qJTuFOqEq3IlvUoP9JPQTRct6btfhc/D6/D1yzteLe2s1ASsFaZes2h9Ua1IKCN1jZfZqlgJm3Hd
ryn7r6i5+IjW0W7zZ/5C8TH/Y7Kix2s1f014QqkULsOA//A5Km/03qjRBX6Go8H8qTWrrVGnIXCn
kogadqdlTkQR3zY2EwKjV3ifs0pWu3Lu7O0vzMeE9GTuO5/1/7/0p/lauyaP1Q8lk2/QRpJyFphi
S2VRS7qOAdY80X5b0DiqBpk6lNO+DhwLClC/RATQGDbrTM1PQr4qWrf90Q/nP9Pq21W/FWoGPYbV
r3GcsepVL157ROs0EQ60yh3CgHrncBzp197q+kE2Lv+e01/Z8j8SrOhJRRNPE5h60rxz//mOs3wQ
9TbX2IZOwDiA8iDpOpsgw/f9StrVkW2VS39jYUe0iemFUaHc9NA+duayQkJymH6yi/q+lMnrK8aM
dyS5j++p+u2pWPlSAdq8yPaldMj7C5R8itfeT1hq5fuQz5cBmSXL1MdA7n3XboYZt1ksxXzfyaiC
JGE5xPLSIgbQCxih2UUQkUwBNirz6E4dtAMwt/syua+Nc9kNjqRHM30wJinxHImrJupcoRAtp6Rt
wmx204QeJ4JDJXi7sKa6F9uheue1+TKWOjfQTMfrJ+ffN/L7c/7XG4LnilUO4E/z27iFQ6EOIa7T
e1m+lP2hU1defIdbwI9D959qxdeVYMpJ+sypVL+G9rc1gou1Ufr5EB5MpuYhOA97Ju4yhTVh3FhM
jcL29/opPAvbcglrvkErdlbOxg/60/8oLb+/jG+PF93wtTxFbHEAnrP3trFva/Tul3e8hPB57svH
nVGmqBHuIrD7Z3HjI2l3vTNG0dmpPXSSo92MZ2/p77VLuxeZ2RPG6TCw4kV0Z3KOnYXt4cmcu5yi
g7Spf/JUmlfW7yuPN6DpKsLZuQQArvXbHUs80+oLrac7N0bbks6AWlM/G5abVhdNbm15n1l7/acF
//2Q9u2q6rdqZl3nWq95Ax2mGKRVd1L3qSSLJDx47Hhh/MPu8uVN+cd7xGePEh2JT5lpyYr+c3eR
A07vmo8iiyAeZfBcZJL5qESu6dHPjcb15tmCM0JywiaziA5DcEKUmB9nYnlHt1FyvxU2yUH7SbU5
FdnQor/+/wV9JUcqG3vTg7+ci6Ci/YJVsvP+72X1H5E3GEfegWZSoMH9Co7en++gL63Y9NJYueDu
MTouGYtb71kr1z1khcKJRnXpC/sgpD/M9keXDHW67hTHRNkdLwPZ1sHnULZtkYgcvfINRnRYI2PX
nRGcIIGsU1D/9rDzvFVrDClQ1tLgjCfwm3EoPnuDZMJM58/U1BmzU8y36G4r2A2NihGKcJuYfcAs
THQQFpz1vTGe+vREP6x3kgHjTI4f3shuQReVsIMvDp18atw0ciIGHjQm2qnFe6Da5DEod3lv/x46
9Xt95tfQWciwSaibqPf/HLoWC8kYKCgtlOMCYfjk2ZO+SZ6K0AVEREbnOL5ghxePbv0MrARD4sNs
UwHNA0OVIHLQ0d3qPkAEAI5Q05GQZMfBOMomuZGz+ZpWCzp5Mqga85LNYleJF5Qy/v0e/vuc4Pbr
eBfyPMLVmHLdn++hwp27neKxPHp36iV8SV/IIpfTop2c4lre5NtoyZJ1mB1MaAr3zcKj6nDMz/mm
pWG93VtksFG7IxR4Khv7h8mp/GfThzEqYS/Bbkwfgvx9MUdxoZtY1YcHDUhVTz1jFuAH12Bv7bUz
SiBhX2+Dq7dtDwk28De+ahevTDh0UdWDskIRhNyp3ZhrXuLGNDfzJhieSJDk6x+GcV7nf+4Dsm5q
mqRiHgeS9LvjX974WmXENcA1VvdbmdjqZy4ijFwIaLJI5ynLgALM6/BqpUi2Vj19yB/TTfmuvo6v
lrnw33JMM5/1VxiFWmnXt+YrzY1kaKMPZE7/fq2s67+9WJ6gJmd9UzG+C86l2EcTn0Tl3kU/tpiW
0tJ68yCfAkFMaNmYEZHxmgYr6HDJOTrHoKbwLWMT29fH4tzyN72RZNTzMy9sBLg5o5V8EIUzeqq8
r++Ta3Iub6pzf1T2+c3883OTVgMQkVt1rM7ltv/CbBpgDrQVbVHshc2CwLJXnOpzfGs+J+pCyfy/
7lN/0x+NT5Il8bvwaSC2nD9GEad8mm8k2x/Fx+ReP+mn5D6+Jjfo93bpKb5NT82hO2RbfT13P9Oj
uSw4wGcrCykJyBknpAntPXR/GNr/PHwkpsFvI/vtoCt4g6/mxpTvA+xe7CaP1vjONNz4TLrrvASJ
cIzN30WoqDwRlEIAletbcpRxnLj+/yHsvJobVds1/Vd27XPVACJOzcwBQSjnYOuEkmULkAARhAD9
+rle98HX22tVd6lXt5esQHjDE+7QVm6hIaUR9/4ClMe24y93/Eded70/brQxRNDJMnW3O+pnd/DR
trTDVnNL6z80XQWZ4lVBRxkpSXKVp8Ns44fgUpwGLaAfRDX32bmX2e2iAnxCFeAY7ruVuVOpyLHS
7pRLGdvdhR4WXVWK6fx2fcdfj8BFGG3aOCJIjducovOttykzx9y9zo9kAEa9u8hn3gaL4VmL75c4
lEtLY4KGHfoVH9ua45R2NUjCj1oZFGyzX0zz/IDtnLWTcrv/svW+S7Mqe3nUWdVzfroC00SR/kR7
Quk79Gq972YbxT3XPGcnoLUgblFck0DC3GnwCF5DU1FC9frlILtEJ2Sbpc31gjwucgQmqNLErRIn
vds3XmjZrzm7Up/6+rtEF8GV3pVt0zjZoZ8K4OULIYmNvAdZuuu2AVXbdzN1gKYGH1RXFXonH8+b
twLaCNuzZ18belMO0MHmA8QJ1fjrVxQK1OP17hR/KSVgCfXPwWCQERkYBCt9zHt+7PhSGF8fhsr0
j0YRYqglbewpnMj+Wx9gTs3kzbe3dbJMlvG63ncFIqfRthQClH45wFh3mE7qcTBLpp1vTY0teHP8
GMc6dQIaJKt4jVulMn68KU7k4OXlkop7lV+RmFczbQh8gSQ9cCka0H5yateCV1KhOFJ6LTT+YsS+
gl4COgK+waND0QFZj2E+CabyPEO82EA6xdjX7tMxnINI5qGqw8mueON9RP+SNwv9GASqUG/o+SYy
B3fUOF5jdXGbAmadR+t4Ga3v2+fLSZfNyBwUA1Q6fAzkRvLob/vCP/JtMHVwGrGRV2SiK/0nvAdU
3dPUGjqX1+kNxa6rS/gH34227ay3/fPiI+bwjy0IM0Y8wKB9kutKP+Z4kb2q/P7iq/p2f9G6NBU9
aaTbwV8Wk+899x/fA0tJkxBPR378R8RQhancPIwYGZd548moLdKiQ4cyZMeQB6avichXyGOLxf45
urGV6E7ltED7Xk7rwaiKl7elEoFmfxBHlHM8fNFj8CaPv0mk/8uih+j6fw70x2Jcg1JIHnqozOpx
7SWLh61uQWcM8SP+yyX51yv/ny9Sf1wRSb+HbVfq6TR5jGkkywXj1rqN89zpPeGL//k2f+Nu/nn9
DVUYYAsC3o/TCgwzDqy0yaaPs3xu+e8RzFA8lk5Am40P7SPPwK3Y6Rc8oOeyouVjV2t9TxwCPBxi
QP1+/cDBDx5PfkjhHPHrygvNUSLRgLZx7H58QX7PUb8WoQfkf3QcFAEJJyDBjDA/PpB1LGxe8+fz
+petk7v1n9P6sSr19fsjLsTw7fzaM4bxVzV6+n/boBXpXwI1AnZJYllk8JrfMf1vyX3Tv3XWo62K
eXTfKqDcU+tgxUfltpGgbxAkXN2oHPb0YfyYPopZUs7u6bgOB7c7aHXcCICfey3LTYK96jDqscVs
YnmiSR5kFbrdXTO6d/7NmrbPQW9flTiADYrQLQMv6C9l+udoUvU8QEPYHWfwq8yazfeL1lHaYJcH
3cqLtSUtv0eyevVP1m370hbXwiuOMUSLHM+kET7BOb1yaVpI4woSjbGoLUcFhoJejUwVZ9gXfhdz
+FoZfdfMbWnasXlrtoJKhD7Uonnv8a7ghzdBLQW8ZwLqVvVf5qy+8ku37AH1ElV9TSMV8yJ5rhaO
hGw9khe4JhqTrJw9XnNYD0j6S63blnRIHaQwAXZJPU8rXKkb3a/Ch8XMvfs7wITgoF/uO/Idkrqn
5ufa8EV4jrskPV96yzRt0iF8nmfggL6KYC6UqxT7i+cuzkCv4/yweOQn4zkzWr/Mp0Y0Ts/1AVei
1xCO2wNBGSAiASy5SaFu+s0lY8OWQ0K8D0GIsb7uBtif6es6iqRZbWFgnE3iK0HM8/RS4smNofwo
zylY/2gVKMs0Wt4timTm+U61JJUPQYB1tcVEUI5BvwOjxd09BsbsUR+FcdNTh5dQ3iBLgQAQl6HW
AW8zf3rr+rZSH8voPvjzPPlhuocVO/hGBWQl2ZpMi10Xlb/fRnBoFXnY5WU+Z7Wput3j2TlN8dUW
K4MGNTTcNN/VCvJKiWaH95CG+a5JNIcKSF7uOvPuULv+8xF9O+3+zxVJpaKpUizTyNJIg/7nESX9
1/3VFa92ixam6VdwnyNXaVzt7W6/1KkpLKsI+1tIkA7LEJpzAGpUn/6ujtM3uLAt8OOxOhTeAVG9
lqaaA+xHKVYWwepRHmsXnSrk7hNMw2caDcrrX45f/rkmGCwHoqpIr5Jtmuv7P4+fQlthPm5tMbeG
yUj/gkMSvOuIiSGI6ZVjHRWU1/ufL9k/Wnu/vtKguijrFIMVcUi/3UTdeIZ6UhnJHGj9pfZfD1u6
ekHP16cvzwLx1kBx9EAi/vlrzZ9bIoBNgSgXFt86juM/O4pW/tLbfr9Np73ndSAF8WcD9lLps48r
bp3RD4HPWsoWWvn+I/ATkkJp2KFNaoSrEvOcWLf7ceNmrTJog50AO8YviJHaDEsjIJGVl1fTa5e5
lom4m6QvqjpHOw9FtPg2qKO7F4e9be8FjFHGLlbZvdJkJmA5oIpsS8OMrGPK3Xav7mhSggKMrT5o
S9zAFVF7Ur/i2MtJjh8GNPEKFm51rJEyj7AWuSkeI9C+48FYR4bbaxr3hrMaTVne4FVXcowJUJQu
MDBygZWEd0VouNqLMYrPnG69h/pCMlApKDGgCRABGf75uv+MuL8vOzNEBNtoPPwkqsSSWgTAfNNp
iNuQMituPs59kKmsXvuXO/yP4P7nV/3YRrPgcb1djbyYzgyoKdX+QWVSs0vU11mvncUH5QkCw9AL
3Ghw91Po35Da4GAgmgWfTSMy7dzG7Qiqqa78JUL9nki/LxRCsUAVJBPsdnTqOT+WLumuhE3c792n
6WtmPMbNlXvW3bZ57tfalxGVdkVq94zZbsyBauXun+8C4H8Rif1+AMzt/xFk/IiRQaP3tEekZdO9
AZ0eMkvqAUimTPt0r3DsHzAtgJhQob07oJkdoSgduRgd+4K+QqHcu7qJCxjFqSHj9EafGm/U7P1K
46mHW3mAYlx1dbM3pwhdIoDE6NWIVzSoZAU8xLMoD3jQQnE6sC8Nr2mc3pC/7euKycLHXh3I4E7o
YlLlBo66Zt+GdZC7Nco35Kc+prsjUbURdRsQem+N9+QTG94X8D7kU3ig58JJ7QVH5MhWbcv83xus
PoYE0JrvCnRrf9C44LjlM7Vrj6SBIp44mobxUovyhKuOcSSkVylYQBJnBZpPqHxwgdopESdq5IHf
efX+hW5B54GuHqjOaxSR+Mmo+ItnW7fxGg/lMTxhHdTBl6qTelhyLCr+NffSLEMNO3Pvq3oHV9ZF
n2j4YSFo8XJ7tuqonuw2c9WR+PTWNf3Gy0avQcuZs0z7LT/BA/ULnBP6i8IL95IvrlHhQTFfgMLi
OiozgMTOawkzdd6bBrRhtaUQH6LJu+y53ZDeL0y4Gxpgvx6o0pGHAuTC/qZEIKy0ZZG1OOqiZk7c
3at3X1y9lN+VVJDCDbpArrjP4k4/3OebGD41x2QtGk/huGWXyJDrIJ1wAiFZEneMpc/V9yIjujkE
5bbJQEtpC4QeOLKFSJmpg0G2Mle9jembKB01e6iHYO+Reu/2IssSH9Mn84K54cW8jRo6w8ywX4xN
0NM+nEgXs6G1DgktZnyLWyZu0H0tcnKgTE7BZYUclBIAumJMVw7OBitxD/qugZ1GPBQHflt3HqaZ
sd18jzeyqGnpouyg2be54IPVDMgSypiYBuLzs6U4Yd0p1jik85niLpP9QwH7/gwxamte/CmIZb8G
mxiTrStqBbrDqPArRifHyjcgWM+nUgt1xHNizOIq5UV8qjERx5zOkoFYyJLvcaNyfgy0gbbgNrgv
l0vsaMPrWWh1U4kTZQfxUHb5wBoUSHSrXsN/QkVXoAcoA/GlD5eI3HnSErYlr88nJIOrW6DqrTot
DjG11zmixYMaEDez7/4S6xUi/0LKXthxaBOh7y552qCd1lwZZNsOimEjXOZEVBgQT/diN3YRv2Jm
506xEJVIMZoEna3mcXWkI6obrAOfIOGZtkhVOB97tLHhZTUsDoBpmYxiuREPcQdYXs5iCRD/QVRn
HHAvnNspWAllkIcbrD7Fp9+/LyLIeFwuntPB9fPlXpfE7wMh3COmfYIlCaBfPlEsAaQyTCYQtGI5
ouskvl38BMCTV1E7Q8WNgT8S4mvWMmSJ6r5H4GfifC+tkgenYYAqBUeaTcUn1s5ro8ytqTxS5w8U
gjjL9IAUkGvOCaFtZBCOxUYZqofIiwcKfyPAPRQr4JXB8HRbBlc1l7x0rbK63CYvV/xbOWIoiMuU
uc1MDDgghgwgsX7wLGctLiOvQTnJQNlJss9wp11tnn2gQeTRz/V6Xm9NS8qPUDE2WeERbo4GT4RS
xLQQn1wu2CS4DZSyHHSU0WYhZHWezFx1lIrtwU93oXffvUCeJANeu2KKrSrmMrmCl4lh8v24Dood
BAiWO2siJhpC2WIQgSOdWwOxbCauNikcMcrv/CzbxkScXjKgAse4F6ZTkdiBFihKuI+PVLwOFUQn
QLGVE+CIbMob30xK9HYpbnUI2LRs6/JechWWr5enOZL7YFlTB43bZ6sPWN7A5PFA8iZ1zuJDUlpt
tx2eLg4ry0xcXJkxLx6ih9n7HkY9VhrVuea27NZzMXWbtTbN3ITp9kBkrlopO7E0YXewKFbY6nD+
CdMpc+OJyhD73kFcrBfYgpjdBH3MODatl41sxEJMvHrVsHh1QkCBq/5VDygW0j2VeR2SBowqFB19
1bEmMevLy57tIcfzO7FOSKxtzFbYti/7KLYdcGTfMQ8+XFy+dPayuanokkxYBR06sYyIr6d9hguJ
Nqm4JqidslFfbfYB0ZhlZDp4MTgUk+0+u8GBWsttWjqRPZ2iZWFfEXyHjuGxJ9DIEPvF07tP2TMQ
B25p8ea2uPSWb9rkE9+/fWDzoXkPCK+1G4iubmN/bua6TR91LG4hQ/MEUA4R/f4sGDz5pNybTp05
rz01qFDmOBtw4xBVCpc0H90ISVUwqrRQhFRa6922rRcugwVS2x6elghKtzzbUGttPZRZiO+ECvPT
s1ag+gbl/smz4p3xNt7Wd1vzw625EKdAkXX25G/AXWh2ESgOKLzykQ1/i59ADzvz3WU1nIsOzi8y
r7h+kLUQ5++m4Xuf16JZ4bXjyhWnxsVumV8iqApcrrppo+3F6WfOJbJ3U82Htn2S7J1pn8ZiQWSz
EKsDgVI93DB87Utnb3YdTzXDhrtEN5Dirfh/Aibv6fNGk3sQcN8AaNmX+vsViMXw2G1qOpW83uYb
Lrnz8CU7GYbOcw6DloCLDJ7fhs4OUQx79y4mxkH05sFsueS0HCbLsuqvqgWv5/PE73BM5sWdfeLk
GXGOuGqV25txtgvxE71nStUFYs4Pbi3aZryPT0TikDOY0M9HlTSiyZ8uYhcih+M6N/dGmCF8A1A0
9VV0TYUeYzpQJylR3ACpoqPx1R4LfrqdX8f4rfVRsfhMhmk2CKlT7G9XlBh6uh0BYUqGybB/ykIq
5MgF7/se6Gt5r6KpW9q9i0K/BDbY6eWJR7L+5lbTNaXNT0bwq14LoN7Dzo/nsnnOiPuVHaCitAY0
zeIiESsBuHSVwfs7clKeZzuePT+NxWV7OOxumAFiGMLrOpacF6+sRupAVWy4ErfP5wnFGkYlyqq8
FrluPu1xepx0lm3kixWkSi7V6FrZxrh/oXQstIozCflz3pTAmae036GnwT9j6OS82hdK8KIV8J9H
NZUGd+wN28uT7oEY991APf8a8zIpB+O4cpP9A+Hivg/BZJmOvi+A12x/HTAXZ996EoRp/U1/41+m
inqm8YgGllgrWB54MITR3rBfM4W/xbAXWRR4w+/zw3FlJTs7vHXZ9jrfdOQlQb13ZdRlLC9wH9kf
67HYJ2/fYYDYa8dXe/cXvMq/9SNM5LLAe9D6Vfrfv/+t7tB0gWWleUQOOg49FEOYrKETuyExify3
QvW/Zltgs/viuzTw0j/SvabGvlR/heSi+1/p0Y1+rgt5ZPRg4IxF6A6hA7kAJGX9q98bWN99fX2u
r9X5Ct9lstZmnEyJ68fwMybRDOGroTWMsO5TsecUZlV4nq0jPIxKZD51/zVQxzQNH6N2FE+sSV7b
0swYKl4wLubhJJ68Rs/FY8OOvqoxdUG+ThNK3RreCvLkvqKYtoG6Ua+0qTW54YN23RS7dNWfUKAR
8bSHDtOq2pGrLChQD/OleJTLB/89l89FuWn4TbW7YsZSokovIsIWBAcfE23SnTVXlv21sjTWxtyY
m0tr/fgw1uEsn2j8v8Uz5hLviSG6WXYwFbl5z0EBc2TNI5KbI49Vj5cFS3zAZuVCZ1cYlO8gwB+5
nVzxJ7t5L1pMfb7VREllVX9RTkHipOQsMZ+UhOhJn6YpQgsUUL7FThpYs2w3CDCT7EviB4TPBOoP
kjYNT3AL0F0LqJ42H8WHGBgfP+wtbzYk8VkyiixEBoTEQCUzu8/GVognKWf9+pNkNm2IBJ2Vgzjh
2y7a4Nm0u/MIj9WuPQRLAfxF2H5reKJrl3um3RtrFCKEcdhtoUyKgTXO57flc1/yeF2KyGsviBjQ
131dgvPrwg8lVk7EMGf1fD0le+lNOl/3xkxaqAhk91YYdX3LiIt1wtN8ywFbbH+pLks1PgVDOn9L
XNvxf3nOHkKf1e25zTBgEIYbyv+b+8KcVIt2px6uq2Btrg0s0cx1BGKuNy0AAMsFnkgS3obQimeP
3fWoyw4Z5eq26Q7IwfLqfIcUzqZY3BbU9aBS7bJdd7ge75t0U2zMYesHE7So3XpRL9N3cDSft/f4
vdpWW3mffvb38Xv82b+Up9tnn5OkKf8ZfrLWRS8PsX+F3jUrNoHOWd+oG4hmm6ZPviqvrGNKOeIi
GjxoHJyikxw5vZm1MlbRHNGzMQ4QaGHZ5SSbBENrlux7x+4tWV852XxnLHUSZoAJi8fuETrJMVmF
G3HO9bi/MGfRVJqr8/rqpBN91t883m77+CSfX2/hvlm1YCGR6FHW8juq1e/oUtegXLoPGOGAffOv
6Ch9XI/Kh/SRf3WHfJcc9Y+m5xSb5yxZIZ/riKzeWDTjPjw6prs8ElkDjHtkSUL8uq7bYBVotr7S
yZBvpxxc3dnc6bv48FpaW7TQ04/0w/rsfXK3nF5u84djQEunIY4BY0dtnBgfyGom/oDa5ldoPNx6
Dtju20bcnGAdrEN0jWMXcMN//9f/+n//59z+7/AL2FPShffsv7I6XcIjf1T/97/7/xAWFUUos68q
OlQsAbv6UaIrqi54dWaZcULRNl7PnqPXiFh/9jqEK7NnYwt1c6pdOi7G7UisMMVaPOIMSrRTbqV9
fUpU55E6fdTk9vk22zb74tRgwCZdwrVkOtVep5VUjx+KCwo3315p5Vdz3O31vYVCmv1gCbQmxRj1
B1qFG2NiDPnBmJSLx+K5uNLPJ5EV9lS3WTnJhzmyXW8gv4jebH+qE8Qc+BmVMexxsEjXwV3Fd6d3
d3vr9iPdpV8pAmj3XbBMCRFlJ1o8D+Hxvms/rptskS20STqWWE2Gz0U74ptwtIGKDeJfLLfVV7wS
S2z1JX9cMTOmdKE7qu7cj/wLHf5Abb5mAb6vjIP1AYN0lS2SRbIR/ld4p/gQ3ae9WTSPtwWNocwL
Fr1ZsBHPMOYBAFgntJnerFW4xIchXl7X2VyExc00hWG3jibdFGjiNJ8X22Z6W8ZLwVdc3rbmmTI5
f3hb7OhvooF9W9636TJd0ohbRhMs06flvJxL05wkZvKYq+AZR+bEnJDjr9Lv1aDoOSmwJDp71Ht4
5noUblPW8or7pzk3YO1dHZ11RXgOpIs7f2tLeRRNS2rgs9fCYG9U58WHvrZQjl7rzL+QPGZeHMz1
XeYZdW6gLJ3sdAwAFsHVaQ7xptc4+d3JdtYyXpSqHR2zHST9fFYy09JNcoRCUwCUQjODR+sTI46d
Dl+HGIsLA+yUPrkvYHAj2Lgqd09uwabc3TbMmu7QHfD9DtYFvqDgx1jlrCVfiuBZsIap95cOuyJa
MD8Kt5YMXl5WqR8TSvwo3N5S81klaXCfIrzEjoZqphMlhpsU9bQXqYMkMvy8TD0jlr00GBXRR5mU
bn/bVBdNW8vxTopxMdNpjqmxK3ed10urv8Cdf9b4mdW/H2H/B+7YiuTsVkkWVhOpp1UzIOrU+F+Y
QrOB/nkFUTSxQvzhavR/cBpkK7prdVyEu9cmYkV+EFOhRSbbvcFrIYrJvUGRIggrSss2iTx+Bwfy
LaxJbkQV8Sx1mN3wZyK32FGxgHVVkCGTilOuo4ILFydEuApu91of4QMSEPzvcGAAqIfKCVVLhJsw
PCZNDf3pTqiafyGSdGPbZC0t2UEv+lxZozLvXMA2We8876LB744V25sjcMDxIKWx63lXEthZMKXP
867jIvGV+ggJkKsgWuElG5QHKc45KZ5T4dhYJ4s7JdMeUQLoIaxtrDWCoO4ZWSMXRse82xJEz6gC
3MimhxvKR7YwMKxH1bI8UtzFiDR2i1HsrqDT+3ORrb7GlHbHt6mxEzluMhGmVJzd2VqXB31ZTmIg
RugGOuaIk/a6Gc6WVBUKZ7ReLkWS6a8xf5QphGxH9pS0+v0w9efjyN50k92wIj21RiKhhKLLxy7Y
AyEZBQTbwdxaMmudclCN+xtpRe8bWVk7Ggm5FIocI9wrJ6hbXh3DLfBMIBdwboe/heeWmDI/BxEA
EhnlIbTMaMnw+99SgezV1591EWWUdBtnBnKnwckwQ9x3lu7NlTJ+4+dH6MkLeSGtpJXO7ttdqlO+
rffF3jhb5+qUfBbr63KGeN3UGjYYlN4IugmDZ4A82ajExpMs5ak2zDaIv04q3OvQd9z2VqBy6ais
GgDEwSLYWDOLZVq4YMbb6/ymeSh1lPseyp12sIm3yNVf58+xstBW2Zy0lqT2OszWFtLE5jAfP5DU
j/4CHlL/bTr/fnV+bNJxk2Rtkl5BTNJQECapIt0IUg9o6zYHGBuwOYs6coAnlEEto8cGSY9gQGBW
7kWGWGJVJHJLkdz2nTtsEZEretBqwKsLSpmJn8FfFgblH5QLgQ34D7rlJ0O1S+PHNboFKVauz0GI
pXixvxIgYH9qulCZ0Ugw3ur9/QSY3y32931vY23QZeLmdqtqbCG/aitzeSkT/elz4z3exOxY6YJF
n+D4uXrOmU3rWmxOu4RFvlvJCz5gfsc8tiJRw0z4LVnm02SajYQFrjDTJdYnkOjN8bCcWTgWZ7j0
ApS4Q2pBvmKSL5RdM5ex/I6W1kLEQ9nysQ0n6bCep0CHcSeeEVySvb1G6ThZmEttHkyzD51sqSTQ
3sU75uqBRX4uUaieNEhFroNpMtGQuybjyibmVMptQYMR+L++8F4SlYPeCmAB4GPrSJjBjqetYryT
fkUQ+sJYBRvlXNdO95YSZdWOegYeKr3F23yfncxzCtK4PUnTp69OlElNqWisTrJxO0M+c4IcKdUC
Chl+jNGP5gZegw/Mhl3boGqV+RFWleqhJJBq8dAp4Q7WvOoxCBwUfiEkxlSi3I1oBvx5eMjfjJvf
p/w36sAgIgVAgs7fN7Tstyl/K7L6HulZPK37qP0ord2HkaFkl45Y6955TzKEJBTKmihDX7cmhfvi
8orfyevC6qI2mlP2V1IFfHlHBeFJv7yfTOuIqDp8M+XcviEKUHVPQLyo3rbrvAF9GB/VfPVMVnG1
k1v0LFI4QD1XAe9cVePsvpKund+Hjd6laA9CmjDvV0e5D9ponkhPt4K/25jaqBfRCUVK8poFIzPS
BuX9gsBD0YWOIqH4FFqDvtpbtgEXtUONed5D1tXYgxAoUUW6auS47SLrBJutX+/yto+QNq3uSreN
OzVgvHLuL7AL8dQAndRqiP080RJXj0ZOmMG7ZelUkmAW5eypvxcLRWCs6r5bRmAXqGNI8B8M6nn5
OATjCvtNgskJeCWPLnow0jgwadUDWSEpFaK7nqlS2XyeuvCiPFGGBPJkIN9DU1c+lhKoj/BhFxXq
WcHoYVw6lW7GdV9W+/qJ8VANTPgIvRjROEdLy8HjabkAytVbQyfh+Oq/o5Pptvf2L0NH/xlx/Bw5
PzaL7pXcQLaX5iSDWvNS2hnCOk6QVKMGEEhkUDxvMPy0bm6WsW3pih8+j5nezCSkHG7qSg6o8yHw
jXzr85hE6BlqfoeW7h3RMEk+oLOF3FLqtxpt+XvipT3Nh+yukaxI+UlFmuSZj7P40HW+3CLGX/l9
LbUrCeFScIhlVIxGeQ+jWfQNW7XxE6oeN8axVNRsMqYOflhLZr0k8nUKfr0s8NqCulIfd5SXslX1
mytHvVNL6H67nUIdRzsTjfhWwXSsyYd6WL11weMv9L5/YiEE6Oi3ufgDAXQL+m1QR8F1Gmde3nOr
pkIoiRav7CVHxH10OPJFStOtG7+6v2HIIM/82Px/3s8fkK027avVU2uKuWga16dyiwba/EVxHrAC
vkeO7j+m9OrH97UELt/bZ7781Y1S91N013O3nAY+7R/a/5eMDbH2VsWyQZuZer0iojbKfL0h5D6P
oMDXzqI4J2/oiE5NP6qdkh5oQuFPRzv5bSM7wOYI2xSfvvCDpn44J5KlJU7eA4MPgjRLITBvdV0c
KBJiwRS7/ZNO8fw6ux36AcYwtBBGQ4yNFsI9TfWf5/CUTGlJTorhRsGWzHyj/2WjEsauKF062nlQ
Fryj4lsbU7OTALgrtAMHarA8JSU9RIg3MQDoUFD4vgLiRMXebVdiN9E3dGYGPlytwZpWIWyunWjV
WP7De+U4jeJPOGK/QdfsLA/N5X13O+If7UKkaBX7OUKoxDhcF89hNnlSwthEp/6lBqku+iMVTSVk
lmZT2eft8or2kf0cKiNRkG8Awm/hBVDW6u3albnNh31/WUDHV957tMfwgm6HMQK06tKgpde47RgR
c4JUBclKVxplOAeHtvQeDRDQQwCUFhPtov6qeFuq7hNh6BJ+Hawk3AJKGuJP7/ohz5F53ouSkgaE
ZGytwS7ts0EwCnfKJzbi6FAQ80QDfSp3ruhJVgOMXIiDS+4Zh35fgd7wUW8XLc1dMJUW3ULaPKB2
nHFeclR8fkXN3cLGVd/oW2RhscBFF2chHEABNUKkCKav1dU199m7sDgPdy2TfZjhJGPQNc2cl48M
NYSM3kyjufIc5p4161TvPBKu29owcjTMZ1KvmaUkOz1HwweVQ6Ot0w5xMaDM+o5W/yRdorSenAg5
c+8p/DrtyLVIM64HaWHQ8groYwS0CbAz2dOlpSQaj5esVSxVHCFNIMm++6JLCqP+IxyHswx3doq3
njK6vwmCQ99vzq1tIX1r0Q4U2dQyWOac5lYGaxGOO7QSZj2UPMhsamgxaEhoNgKJ/Se8iPuoEukO
DaSOpgKOO3Ok4fMxLJIeanugJvHNQurbK2lze4QYtEFxAxPUkcJW2TRDW+9cc128XNPDI9Ckcepl
/rwZ7OoPbXlzqbcxaRuPhnc52R7pPhjgvnrkkCN10tF9isbmHNkCtpozOPE1YrQAn9LBpVv1hsZi
f2m2lEzgWV4IbGzNIelq+Qc9dre3HVJhw/5n2o4hyA7O4srGjuY/TxEo/NyRna/E/Zr2nYsy7NEI
UWxlIL31x8gd6QjsLW4PvsogO6F7MA1WYDvOt86BOdTAP4mx+upmT5qNivuYGuiAnNptPngNZRYf
kIg0FcINId5zH9ibwsum7VvfVtelO6CxTZOTNDHywkFvCnjB1i5cvwcdvm58OY0HIA5KjO0hszTO
4EYlzB250lw0eCK/Ix/DD8+RlwXrmQJYXSeUj/pOdaH2toepy1KD76SjvYesc5MjEIgxMg/kg0j4
AR3Rx4Cw6LdcdwqZ3SHHS9wiNaZ1N0KoymVBkECE4BE5kZfqnPpjNKoMVwo8UQ69DUyksdzGnvMi
v7f87j4hGVFzic7DF0TNvv9+AQI51BMa5f0BONyGBYRaAIAk0D0DwaM0ztES1DBgp0zEppv+klaL
w6oN/uBYA6NJRuUbRVaqCtYIrwSwg0PNMcaiqaqKqu2kR04TQarTKZ/HA1heBC13LxlpOKyxoVy6
MT2u9/6oXUQgbSgy4Zv0mUBNEfgxiJxASlTuuYG4RuCJKpd63JsIYGgLcwcM5y3w81Fqk3D0aQNk
X6I9RDFjs3qszQm6SpSIiRU5q30naOQE1IKFpKyykT5u3RWbxaG291znYQeS7VOdIJ9J9zPiUHLi
cesviRfE37/spz8oIGhtBIFuZcUcOJSdjZ6DiN6UOWNHTC/Pc3oqqY4IyE88wF4Ng09jG+H+1zn3
1Hu93eYBYBhKaXb4Eputte25lDEo5FLb3hcXa5OxRXJFkax7e52N89vN3af72lvEqK6Qj7/AL7ES
nvqLimw1mpozQtKEfpjikFkx6kLs/KpDuKk+YOPho71nG3VYMwU6gb4Pe6u1taa94XXUW/SBE9HS
AL3yZiy7Q3LshGEkMTvjujhQWvJMX8iQ4+rHglNTG/m40+i4LWIM/sIPyKwL1UCcWyXv/axAks4C
x3nsN8SlmEIaS+2T8QtFDNjYxlyFp/5nOTA2gjng5BthMwnFMH+7D2svBBvUf2/fH7Qnh5q9QHP/
6tWWq20RU4kAKW2e7/WYUVAldnV5M1+j0l2ZA8TUKQkxXU1sFS7hYPV0jwsZTGG6Bk1i55xfb/Fx
9xfXpeShja2cz9hGONGy4HKwJveHKQAczn+m+PJbOVJB4eBRTLywor8oqmQCsVKNye3eLdGcZGZ1
X0cBPfsQWW+ONuw7uzuSIzDe7ce4Xcd4JKjLUOzr7LrOIZyh4zPBuEGgVHpUCijPbaXl10fG8BFe
TzegTqCy8V+n970QvUd0xnyhmIMe4AJLaJpXoKZfq4dH3jV4V0ZbLDN8Y9UfvzxK2/YaUt24drMT
PXQAQIA6/A8BFKyADWGqB5wVrVc7WuDxfvOl5fVQnLXjGnGzEaOQnfCFrzAWbADyin3OhkrutVQv
GnJPm+vmPo7cm9ebpzSRy2G7Sg6ipBf6z7E1A9Mrr8mmcdVGkmJWDagaXkqPPNwNv9grM4Iv8mN6
/QKOw8UcByM83ycvWhGIY86o7nmvgw4yNrQL4pntc3xnqr8lc6zIBwJREgBe6INlmqLi+NWczW0w
fHrppz4RdrRsKskpAW93ygNP2mhcozWKga/VjT7Y3VY37bgbaL4MI7AKPe6HNKL1RI2vjw3JXBAT
la08L738os3ubGcBpUaOexiTCwv+Z3f+/6SdV3PbWLdtfxGqkMMrwQBmUiSVXlCyLCHnjF9/BnTu
g011WXXqltv9fd12myQI7L32WnOOWZTztt5VMmYe9DUohHuADelBR0nSzOlREbA+gRxi1CVTj1F9
zh9KRH4dEgl39j4Vti+Ul6uWLPj0EOGBvKIwuqEzIugwQ/TgsYtvkREsrfNbxEqPihVvNkKYKYQd
bQj1Q3RV0Ik0M+l4pp+0/l+tsTef+xuBvZ4o4TWJAUuN8FyUG8Xv6dfbJV0rVpXfNO/dQ8aTq73k
Nu0eam9yO3dVySPLCm7TK91fDsqKbT+nKQFMkv+6cEAG9/kPjexvVpb7U8idlU0Ws8LLE1wQRrQU
kOrscQs+Gs/Vqv41lrb60m5wgINZuYaOxIDrB9yVLN2dgrDAmgrsDkvkh46x5m6q0LQ+7YNSTCeK
AA2+hJ6Utoyccd3/RsjpU9MVr9SPK5niQJqly3A51dI5MfeTOGaYk3/BpFqyiyvBoNyRJDJtWkpG
kr8mBdSst0sq3JavnMKHdvcs2ZDCtOxW4GQW9Np7ZlS259Aswz3bH7V58gRZbYtkVKMDJ3UzvOPN
lraReTAP/l4/VCKqIWGdrui0T+mywcU9tAKeJnTi+iHbZjC7OOJs3FUAa7rhmFKsmhtZmiDR8wtt
gfg4jdekLVrfS3bOzj49s2N+7G4D0fE3lTd8aW5Vz/yx2ld773zlt268zZRSz2GbpQtOBabSZO1e
4sfmWbipl2ino5x5TZ6TZ+FxwuDeMO5TC9/kS/fOsPlB2KRs4lPU89ePm3eJ2C3K2xSp3e4TCLPn
+tWMbCJ3EDj1+4KOY7uvjtINC1O5MZ3k4r/GN6A1D/oDmY98VEbL1jV4wuf206DpbiO/vyWUu1sy
GrRGGbWYlBP1HZDBi/uStNjanlBIHEWq6mHhP8pHHVb4PoheZWMfGzs1xQc/mo8/tOvuZl5fbwVW
o46tCmuVYt1NedxcKatMCZgi0rpKdBYX2rPK+KENvwyP8WYVrt2mX9Gamek12hYSAP/9Du6aPhBN
REbUNCkARcgqaIu/JwR1oOu+UsXjLo5pgy0y3yGeCfqyXtmZ+0MJ9Y09N70a9ARRAxQJdx7B0N+v
5gptUY5uLN7k3E6p5JVfQJOt8pzCI6DU52wO7ehN3YBQJnDUxV+LMjKe5b+jTaTOSBmTcqcRFxZA
XFvnrIoaE7iAcJQogvKj+ThJYeotp1uJoTRSQo5iFKWcZpRFMmW82gIz4BMoz7jDfQWdPd0IbODe
Sj6bh2ycG4g7jxbeKIdIINj3wyHC1Ky95sUqbE5E43V7n0zlfchRzYDSN8W/oKWpTw1lxFXT1tFw
Dc0NM+2AQHvhceiclm4eNgJxS16a6c07VEXjMmDOxJbi2QWKM5k9asHDDsSGbJ2BFrEKaHI2/ErP
GtEj8/rVIHjnSJJTNdffG8XWMK5FTkv/QMf9uNdlu5YdXQJXaVfHDMeBnXMgQbCak6xMkWYuacAK
q4C9zJwLnA2x8dPMNleFcRvHPQdmmN+1YffRtuAwRXYTZxiJMHPrBToNQfEt+V+2vtP2Tb0QooXc
LnnrXWR7qE8/eiwiTwyeK4wtZwnZ40A0fAtehPO/SrbarbPO7biJrGW5N5dQU+Nb3DrnjqPY05ja
cflqpD9sOubUWPujCf7/7jMQv4qJD04170p1SLiGF0QilcY+OaRHFBcQ4os9/lHWRaLbts1++ie+
PT++RvQuwPixJZTVfNhnjDPCo3BIn0ySFGegrU65PhtIDSP6apqgm0/1vktnMsMA76Qfyy1V397b
xY8Ww66Blh4nJoU74MIttQ13zGwpo+EBrMWHnlVlNo3/rQ2iAoQBKHC2AU/+tm5mxq4/In7bhuH8
p8E1XcdvV4Sn0cCRRdatqgH7/PvJs4ygs5hee3vliPfPPeec6OVN86iK6yLeSM/Zm2yx9ewtZwI/
+Hh/5uaeeATfmk2qnJB58iE+jbtJxlLsfWC4Z80xHPXN3YTAFB+/KuvkoAWEl1Z7/8LQZi891MAY
QjqMjFSmzSTYmZdxUz42CClyWiaQdGz96H+6O+sBwZp3jvYeehTXwQbt0MDCyeLOul1wqugWMBJ8
8E4mb/4inceV/wiggyQ74xweuOw7WiblpscLy6ibeU0horXiJv/100z1vk3OvQXRDzydAiYY6qB8
t4YhXCjyKC76/XSOwYSFzrya6ba8GA7KfHzmX++r2ZEU5+vS4Hf8ogfm/X7/2KWLg/2+42R4oVSl
q5bYT6tJkN7NefQZGk1iY1om9Ppntw2Rr6QyYV+i7gxnRFD9e9X/2lf+fkD++hDK3b6jZrLexG7V
7zmLUFtg1dhigfglsAHa29/Ish85O+4On6l962ZbdfM42VHQls2OFVyz3dPOdSadgMUPnGAzFuHl
hD7D60RhTM4GRQjtVybtUwvuyWMSDzYeFa0461cLPnZPfU+4yVeT+NmYPd5uZ+Thuf05eUH+/Vml
74sB+itRgsWoW6r07daXglI3B7UZd69SY/etLd8UzSGbLUS/7LLAL8sPubIbIlh/uszGf770VHyC
tdIVTZx+/Y9hnFeJctsN3gCegs3lKLQr/c2jT0MeyiJ+N9+m4QdezdBujx5nLW+hQfzDcxeGS1QT
83yrXkUm5+ZRNhwAvYdi2a+SI3uFa/vn3DYP0trk6BvQ8vLP8SZ9Rf8A6iQ9pAjy32KnP6iMSY5q
BIsEYhnKaTRS79kLSPKHYosz56SzOeyFnwYf34punhG4C4BmFa48aMC/P3c46mPV9s24VZQHmu5a
sNC1EzzDxBFWUXUOf2Ln3ukceCapXUzS4ZiLG5r69cz+cZ2LXOxLPSzSXY4pzLCzfIX1OEltpnn4
ygfn33fUf70acG3d4hVlSqe7T1cWkTEUqpztRnQ5PbRaSgAj2wg5gJ1cWkJlD4WPf7/kf9zEMsHW
wF9UkeJJNu8e2DS0osxVwmzij2hBug9oucCZIsG2vfka7DONYy7ogyrZpylGqfisNed/v4cvj//f
i4ZMkwtfLwwPbuh7PGfqel2jihL+B+FcmzchthZuqOyz3LCjsxllH14nfoIsZWi4qSV9JjQrRoFy
jHaCHtggFISCbgoX7bGyLzFo6yKGQhnfF3q5Ec9o/ZF2Nw2/ooGUoc+rUx/2CFujB09WYZv2C59f
c6XblO3Zv47sAcS2hEi2pygNjXMwmaPChBdkAvwRjbeWYiReaQk61egspme5Sub+2PxwnJC+b63Q
VyVRAwqGaM0w7jaEBiIt+H2VB3YfnkxKx2V69I/qWt95aw+tS7cGNUL65l5/+PcXMt1nd9/HXy98
t7qEtViGaSaKW3ZyxqY1fX+u+I/E6G9nFIvPp0y1FAuoqSh3pUM3xoacJe24G6RNU70L3kpEtkUE
L2oSnA5MTraSsgnNxb8/3VdJ8ufHg9agiyzYEk+ZyST1Tp5Tx2NveiL4lIlOrX3R62JO0ROpunlT
EGrJOO9gDNOcjznZT3+HTMEYKFkxOyodAFOApaZJ0//+oMHzEa2Q8jD4QX70Mtn7tIVHEiy0yfoz
wU8Cp0hYTRbgBI2GtcYWDR+6OU6WFpUZYw5MGm70Nlxlv6InSiP9tdvUS30xvvirgihYYfnvayBN
1/b7NWDPAuFHJavf3Vt9rQIfr5rkUIg9EE08zSF2Ro8HjzhUgYjvuAMjdmP1kQiVjeJXrQl/i+Rq
JHQD/q/vZdI0SxxSp7VPt/TpPvljke0HNfU0pXC3PYQOQf2MYp8jA66rgCgphpzaayUfSh8KFnP5
mh6h7L95ibzU+tX/5zu5vypyZZih51uHDCM1/JPRFJZuBZSVMW8cv9IDSbuPwaI+ScqZoRJqOVKs
Dsas+D/3EkhYEOG0iKalExvAhvD3RWnLSlOawMJgwNE1dI8jbhfuPtdkVhheOgtlUUjCCGsfkVN2
Vr8kMdJHhbwRSOoi+bQVmSco6UPhvfTIZbLKH0o9436VmB4j4lMNoAjsINJ9qTdKvT6SCCrtwJCc
e2leM5qPHBrpunWI5Rkcy4FBe7KQwTEKmxzQqc3chXQxGvDBU7GIOZv3866fk8ZsctO5M8K3Mnmr
4qFW0WEg6o7oW+BOwTW78mQG1fGTBKeg2laoiVIngnTAGJnRhjwPlSt8pGqXMTLfFYDkN7Jqk61g
0BK3FuwZUvOgkBZMvsMFE6sEBj5bctLEVMEhKiZm2jY4uXuz4Ye19EsKef+k/XmZ7u6pvHRHgZVc
QsYgHDmSwULM0lVv3VRkN1jokmyr0emD20AuBC5+ecbYjWF5tKMLAdgQqtR44Zd9YlmSeewv5HhG
rAO/qTC5Fg6ObbRAN1LxoGwO1TJXdqoxL/H10OJYdMzSvy5pxMjDWDZLhSpx6YpLP1nskmFJtolh
2Bg3y08FLxqbTPBk8RUSEcxC5+FqK1mK3z1hpgdz/HIeLUrYT+I6eDE2mnsQ4k3HZExbuKaj4dDi
86i29pjVZ+KGjZmHZV86ymjc9tpPPK77aunr/oMPrYs0uSRLvLuwWiQogmR1yaGZUspvOm6kOt2E
+UeNJLj76MMf9g35vvi8f8G78ixO5NofjCo5lLJvlyOdCub5GetlJjXzkGdOwewEMpegSoD/BkDz
4rXQfxMPM+9cmBa4mXJKmiAAi5yDo8xvPyxfX0fEb/cailxFY9mgGXa3cZdNm4yC4ee7Ke41YYh5
qUFLEIuBR5ChIBCJeo1oh/Njz/mMAeBsomno/JioB5PtvVhNVIQKgAZJYtinCd5l0lLwT5OTfDKw
T2Zsenh0pQkZPhiLwFZPnLaZB0PI39D9pdlb4FvFVLxgnsJUhl8lIL1Zqkckrswypl0vpfHzvy7y
mtF9yFR1cjF2UAm+4Bf8v8/L5hMgwIQNqDau7S1JTuCHv3FI6KAtNDj+efLdTv/dv6+j/l8rmz5F
Haimoqmcxf9ee0Wvk926stzrI1nESNP4gW/8ud4VKJTExTNnWWP2SiosHnF3Py7zK3oOtFBHLuav
V0xts+MV+Q1lwBNt781k4s7W5uxpGh5NHtLk1D9W67dbs9Zwh08Eh2G2Pc///SkkcSrd7+8GA1Id
q8vUUPj69T/21TRqepKRrPYqrqhubBP2y4TaZWKwKdeokenvo1RhmpDD8swWpP+9lkthmTnlUl7V
/DT3+VpCrDRVPoz3gVkk+PIn6sXkBoiQxjBURNoOW5oJkbtCOLNst8aC1YC4jtZBlzL91ulfNMvw
TcTOKkwr81whLMt4m5x62mO4kPYyFt7p5+RcVj74O/dHtuQoS700KfBlB9KK/9Nuf19fT8/zn9fn
ru5QjSZWBytMD1q/7ZtNWO9rYau6D6H6GriOka7C3sFvkwH8CJet+kRaQIstQ/yhzpen17n/nkxJ
1VgaSFcCqvz37eYZ9Sj6mtleKSrU/lUAjPAmXasVu73KrLXc1t4sq1es0D4GG2ulQiE26CLPxpfi
hxPoV8397b3QTBcVmfhjDh9/v5fKU1xdi4bkUJfjWjLcmRzkaz1gF+lf215cDdLLKMqrNCO+IPDs
RIoWbfvhI+70WfzkjmZ6dI7lK0YaKe/tKBaXTfTKujytkaVwRX5pCh+DALDVhRvShABt+e/Gj6JP
t4OBWT4Of/hM/7UqMoZQJ98cvmWCBf7+TIEU8QdbmYTghnpXX+bsjTjmkVnfok0KVBXea7NrH6xP
zO2EayL+TInHXjQnlFLG+t+P5Zfb6O4K//Vu7nYRvdUSUWjUZtfLH7WwT4iTA+xs4W/08FcRExcl
s5ihgjC+CVqxwyPbBIeg1mYq3f+Ge5SSRoY6U3F7JOsAqmbwOLHHKoWBLywgbyOi59C1HwlY/7Hf
Guo0XZlCuaZY7L8vI/lxoh4Zfn3zPj28pO7CzO1xibOmRMROQu6cUXmLLSZ5qc85/Cn9h/33Px5X
QzUBgIkGcC4ohn+/fkbGolmZDHzJXQSJWaCf26d0SAQPl1r3Q09CnrbKu69pKmxJv4MrapJo9Per
SYpeuWZWSbtJM4U1/13BL7tRHzU8s5cacoqA3IGbhyc0R91kBHbjzprEbtaZNxcd8gh/KCT/6zb+
8x2pd52azhyLsvP95BCkn2OWLTXr5jcM9Xh+PPZDI1WXQoiMATtbyxEJYHnyobOK1KMzlRvJ+CAE
71NboxFeNIpirMR99sPd/XUs+euySRN1nz1HMgEEfMs/0YZSVoZGHg60fleQuwaQTRrSGgy0dLGH
hTGLEYlwaNmilF4ou2hL3XGcQGDyhLia2ExUFkzg7PCkAd5x+TcTygt1/kQmK3hYmY8tojXavUX9
OqwRNu7QYOaH/IGefvLiIUra5Ztg/ltBy1fPf38CLn0b6HGKSH1DmF7/fp6lb7vs9Inh4U9EWIkw
h7vb0vTlUqylzn0IHoNHYxlQMKEp2dAi2CaXH17rW2EigWDk/hd1jTkBt+bfN6Wh52HeJAnGTeTC
/nysGTFuZYSP3ibXN4wnXWvDgX9mVmtmbuKwbsniKH/Yr+6VF9NZfUr4Aj5pWqwI923KKmsyQ/M0
6+pDVKsOHDXkj96cWYf3RfCCraE68XD2B1DJ1g9LuTLV9He3F5eYbhhhCQyY5bunUtf8OkWpT/7b
2F5Ugo+TLJjnuv8mJvlWSF9VHfVZ3L7X4gBwWDwXkT7vdHkpAXv3rI8GpuSoTSrjhNTfdNEGHLgC
n5jGW6KIm6CPF2r0mnq63aoo1PHUFU1dzfrOWgQyuJeIFA5U5f/+Vonx/f6p2JcMy8Bbw2H/Hqoe
SKPfm4LGfSvtSvZ1L93mWKLQ+TTkpswK49LTjjKWFYVAkDreJCBet/D64OiHe0Umtnye6NsG9pdp
I/fjkCg9S8/eyIHuNUqxQ7BdvLuMdptVbt7ygTErM9p2RuEjUQoKO72dp+pC9RmgGGuxWVYoyvB7
B8umQ3M8POTWo6RwVFYcHZUZCYbSeAgNbEBM2YkLcp0UJYjKno4DZd4/Y3P7nTDFs1w7uqkn+L3F
s3Vjnuw/yb8ztNu/xicfJBrjKqT6wiZj18BL427yhmBnuw4eQgbC1cIwV3QSkNl72baTr4Z19Maj
iZtGjDbdhAI9q8nCwvKPvoU8FyhK6TUInJ5hfvHm546QOb76VparFpFn+ivWV5a2iqKt12Nns4uv
yf9QvebWssVhgrPKZ4hOi38BcD42SAk+6eEpFX/52irOHFfa4klPdNvL3yZS87AqhI9WcazUieN9
h8qfEXt7lY0FJqRcgtbvjNjEinImS9sp7cr7EFJn6Fca36MkOy1oHqrfqZs0gS8KRscgoeV24dJJ
7JAN6ZswXQfBwUrnrjJF24zNElEZ84ey2ukAYWrbk+bWm/8pVizw3mJMNwWaIlw/jMFu6d5FpCyB
oXtSXnwPZOaUr1PpG62j2WGL4VEmOnac69Y1NRcmMiTm2NhqSd2unvjuJXWuzAxtF5RLnz9bfiKt
vFFXUX2Q6nkE1aTdE9icFARXrxsGcC866jpcWJM2mT/fU25ysNRRdqZTWK+hzWVtFwNypa2JFOo6
SXQOOoI3W4AUBthGnNU9XqBlSV8dScFjO3Fz8FNtrUOqrikXkTzo2S5AaMTcqVu2R6xbePoDx8M6
4tmCTM70RCFp5G2k29x8Gope8G6R7QOUZ3aIgaJcZRzSEWOrawmMziSZf6yypeEvjeDqtQs/XzSu
UwLTQ1OOoCONrvX4kLOt+PqGv8wIauPw3A3PlV7MOeG7/bNfYwOYvqKWBpRCOKpdQTtXKgb7pMqv
ccapEKDISBVgd+oyWhJ+ybTD0ZbHJ8oGS9kkNH/Zw0h05oSMgMRTdx5OyPQikq8qLCw6abSACtsK
L25JJv1Cdo8KZoTHvJ83HUNU8eDirOQZcQGMLydYNVIMH4EiVVlSsh1s8shRmatqsxD5KyW62UH7
+D2UfNi1Px5dad7z2j6B0Av+ivUt0RcS60k/D166a8gRUWA9mYedg6iMv2QsLEZAhtvW9F4apLPh
SjIfXc75jP60Q4mAtJlXI9xrbT8au1IZPmQV90aA8bXceoxFOzvNlmm/aVunFJyKNbrS9mK/y6Rb
aSzmITUOPSSrOgb1oYwQu44/bGXfaypJMijyJgmDomqadncErCsl8+oyG04dnJksPxnlWUdPE8A2
EOCWBHSvHiRzVnSOpayTZu3FryYdM4J9i0+//1WZyP9ZDUfoJvF6ZDX899bwvU0/vT+aOQDnZaII
1akm/+MIH6hy0oVpO5zIex+kVZERg7pSiifPW0cjaraOgdWsl1Zm8TJmv8bmKHOj/vAevrW9pvdA
3qNIXIAxZX39/R6itq0Swy8GwpwPEh2e9hQ0Jn69k+A9uSh68CEW/vHfL/q9/J5elPQ3U6LSAWJw
V+nIqiCkgti6e31fz9Nr5FD77VPgI+4E9GA0ivs/WIfA6wbQbcEXRxI7xtP4+99vRJ0Oh/cVhyaS
QUdIG73ur2/oj2+gaqxEH1qJ9Cddv9VR9ebFqpPre78Dj1GrECOo87BujvjOfHglCWL3Rtoao+uo
fW5HWbshTf0mBfWL6nXvQV/uJIVmuFwt5cD7rZTas5QyigrYMui39oMTMnAoLfXkBuOzGA/7EHmZ
rwnrQulPYZb+MjTWuZrw8gRFujfeAkSGtRSsKzE+p1rwZkhP/74GzMX+4yLoCgMzciPwoH47Qfep
yWPUyltZyE5t3m/i/LWrIQss9Pg9kIpZqX2UHSm7g7GlRboUybTP3GrbdiAUFXp16HqkeVFBAUSO
GNJitEa7AfwwsLwZbrx0+/qFLgNJBB/pUK9HL3L8at+jN54UvuEpTNnMC1gpBnUBPle/gMtFJKdX
ouMxwSpnjnf05Z2MiCjcm5CzNMJnUi1caspnqtOcU1LgrCYAcMKfyEEYhxzbEyQxGSE7bf+xuwgs
u7FOWjxTkz4OlzlnSzF5sbINQUu2YEo7X7cezZwzH4N4QyJK/F0LdplJIs+4FmROoiENLatEQTiv
aOLI9C4B9HoERlXRcpm7+lyp+51vZftCxpAaEDTnk/lVcJizKndPdvdcrykjBGkjjuWsHV5rv/k9
mjb5jb2ezatgcHpKBiymc7NiRAVkqEmwPrd2FCGNzz/1gub8UM5T+VUFsBPKdmSJ2GPbrVTYYcM4
shj3bQa3HWxXsskN164NjOtSuJTFg96UC1FTyCE5ddqvQUEkRHScOii2oOLszj4KtZqRw7z0MJcK
VGap/yT0jiC7nM/KjSTdUKowenjk0V6YyYOiOGEXrhrpsQ0FUtcBHjbKshI5oNbeslQ4WQMQKb1m
rhqtoybxQVK5BEY1Ixrv5KmC3QntIiU8RF2K+jocUdMw8Fa08gf+yn+us3jadYlkFPQX9yNhv5fc
0Isw6jYwVceaQ2WMZl1zsvFNomSIsspWuGOlYqmJx4wQOEFlWkRGxI9xt9OOc7/eWJJmyaQJoHC5
V5yMclpmzBXockDTJ2g4A20fcztsakIACTzovfMAaqoSXkxCVP/9oH/r8LDocgKRmTwa5IB9UT/+
WOukssvCMcxRXoDfiIjvIw4DiR1S1B9aOfK3VXXKu6O3MnWSDHqN06//8UqCKQ4BAvv2ChhExCRA
UbLmIWVsTp6hfk0/F9XSW/Xbyd7ydIvhwnTbyvkJrS99u9jT2yBhlBQFUjjV+5NsOEh6Mepae53A
zz00Fsi4HR3WN85QPwwVvpcad691d3SVrEgzcjEfrtvH5/0+eICt/iuYrXGzPi1eKlhy9gX4zL+/
0K/z8F93Ey8qkyKFOGaqIay75kQsMkdX+my4RrP5flnZx2Dx0G719ep9tthtbPusrWP7Mjif558q
q29tkemVEXdQMSC1+KaUjRJNGCU6r9f5fv+rstfjbP0wmy0WgCmnccdlO//3R/3mxyAp668XvLu+
tWx2dVzpkLUYayX7B7TYvE6DpuLfL6R+r4dkulvMHdGG0a2Xph7FH/cu80izDupa3po6IEMNiaWP
0QaNedoKZFPTKojauZmnjt6haOlVxKTqIs9thV7tlCrhnwtdn6nyKe7eMu+9Nc+DVcy68DES0BR5
9KaHY6QNryXLXTG+Jvp58BnGiSkN12BuNr/LEOTPZxBfR3LhmowNrGl/+JAKCRLfFiI+pmUQOAE7
S1HNu1tnGDJ1zMN63KWtgvibNdk0N0lxMnSOAZQgfSqc3RK+UhNfS0G9Ccesewvl+pLEHYdkQjtS
fzXC+ZKCBicvLQPmiO1HiqMfqUlHXlLqRuus90+KGO73Rb5tws/G/4wlAmCgpygk0iSYg/0GCQad
HnMqgwqPn6QBDRlxh7RcuVy12Dhe1R0E08nao6bhfRbeukJ4ZdAeytZj2itkkxP0AQ2Dq8xAtLzK
5qXRz1ZWrJC0sLVjIRbShxgrgFCjvssEx1V0XNIdukJmvRlCgrYEKJQxCCmTfit3EUToAFtRI5Fo
u0vH5tB51kU2T4om7KGzD+tcEmwuT2nhMFBmXkHHKYLIhxHKSl6SJ0+vzkoubjmpOTEypyYGt14E
DlXQKRe7317o7jX1QWIXRYhC+W1LQivO9E2L88BzcXRya3CcTGn98nF6RdkEnHiltN9qLankMiQd
0lfTfmUFJ13dVgoWSdm7jH2xDkNvr2vkNLzFNe+gN7dl8yzXb2JVogV6CkrInXJ7KfEkt8pn1rtv
ioBDrsKUHlEIh9qb31vkVd10PXVGC19h9KGZOEg5uKGiGHea9BgPNRUM70SlPWeXHagvie9GAIsj
X8cCfoHZOogPqch4NYwbPa5uMV/18j5KfmPakMtHNzhXuADzB49Bu6c+K9Z7wpeYC9Q8Vcwd4S3E
grm2+azX3gIbt8KhvTV++9CnUrl88PUIilq7i/T2Weue6vEUGdUpCCtojv5Mzy+CKcwzBIOqUmOJ
IbghdBQaqu6uc7djzyzqitwUbKlr4+hpJAGP7RpJ7srPcfP0z5JFhaLRS5CCp7TlFhM2okB0bJCS
P4WgBN9bnuzUQZj13FpqIq1QEyIPxoceCQtxpDeWWGR2ik7rhs9tE21LlSRKb9kZz5K7N8h/EqP6
NAZvSRk4woRHyaRgW4y4sZNlUmX0GSjAOIbX/JwetfFUl+syFB0NX5XaO7G1bugZUfR2We3QxzwI
4km1AOS46Tqp3wWTkWJ56PEnFvkvpAN2m62V5lL22lzgMdB6wkZ1CM3RuGh9dyORJZYmtFRQV4yA
uAuCNotYwb9RPtfjCGPNOwUsazQnA5nGl8EBP85NrjW9SAPDm8mJVS/WXrmL0SqRAI6q9Y0IAXFf
DMzMeZ79Np+1Hi6BGmHx+5D+LgJSDlyVh/2gVOSsmIRcGwl1Naom/cHQ04VB36hUj6PL7Zs/FvD9
RP3s+dElCox5DmGpF/HRufAUhMSJLEbbQ7eqhVWIMybKMid1X1nFZgIye7OY1+Fna7qPk1a0g6zY
9nSzRgJScCuPKVFuprnsuiXSxXWnYc0myTLatg3CB538UWNcD51qGw2UjhRdWHOote6KlmvtTQll
uFFNf+ObD4Fy9s1gNSZgWuVkZubg6eUP2qyBC2U7I5xSwEJobRofEZC1lcOnsrj5UKzHbt1Fl+n+
Fb12zkOLUWWpZcU8sC5j6y+qmroxfeuMZBZmNxPmkS+pe3SWz3LB8NpSl+RIp5J+buXqM5GCnWwV
ZC5xP0faJgmqRZJfteSjBIEVJCfeYjpgEVPEz9J6z921NXya8r6kwa8xrI3UeNu7G82EDViOdoTt
KReTucehZgjleTk9KoxQjakfN9i5gE4LVIHxG4OArdbgvBPzEoTQkNVuLXW9Q8IOnlsgUEKxJUqN
jjYKj1QCJRfaKQ0lucaOAcOn19a9bLtVsbDCV1qOxiwJZboh0PikxqlAGQVKtjJZzsxhQaTRLleU
rZlp29R9k8xorSsOgB7ZXA7iNdcB27ZME1dq1/Fgdf0yA09liMAhgYYAkeC+D1wMriJEj3TVgXcS
R20RGTlBtmg4UUWlKjlXGf8LJSg5AIOa9W67DCS495iXMoNUPYU228gJMlhleryXKryV4boHhcfK
EJaQDcR13eLNrt/F9BLAalCM8qEdlG1fPpddsKo8iZTvp7gI1qqrLYMYgUly1bpwq1fDvofv3tbb
ZFjwlLGkTsSPYVEODxWJvX5NQoXLHtchVYmgtcoPFQfSJt0F9JHE/Ga1PNg8Rc8pqQm0RCWQtwFw
6N5AIYvJrE1uclk7sMHsKpS2quY9jOW4bP3iFwanYzeu3Bznt0KD2ohtumC9UGKYUawnCVWUUBmP
UqqyzfIlSitBQQ+E8qyW1Z1G+k54GaLTKFWvWvZUyjBnZWeW1/28LGLboCWIFJkjLRF/BnAR9t+C
fcWTtLnIV5MG3m6KEyMmvkdrckk4hJvFHte8sn9prM8eGKO2M+rgUOr+uc+Lm+I3p6hSVkrLYz+Y
i5I/VdOwDdYrUw4WWP58D4+blM49OgNddgh7aym1QAQLuhz85rhTV2ndbduY5Ayj2FXRyY1p2LjX
xrfWPYSpKko2IyOYIodVt5HScKXDfE/dpV6Sw17XCyLdWL+NuVqilmthisYhgDLwaQEhvixwTIB4
Yb3XV5F7kCh54j7emHm+86KVF3ETut2jEYSOwQjQLNDWWfm+Ygg+1Hz7BUoN4NrVoVa1varabh0d
ZKiIbvYrj3f5Uc0furw+doVT1c+95MSmtwqUhzpGeYBbcxRrfIml3fhXWaADPjBTdAneZnQS1MMx
6ddxelBBOSORCNuF3BzY6z0FGvahh7NWqMe4e/HzpZg+shOFwHxr/6TDkfaafClPMytyM4uExU17
EgnULX3bpUGiVoyIAVZ0YjJTLHhS+bJXnSF81+NfMnpbfaBXP5w7fx+yvTP1joRqRSym2dBlFkmX
CuBmyJMtHwhNBS6nIJ1Z6ZGTTK0YBnwBBHfPwy3CXmJtmcGdgrbcZWm8ya3hKqx6L16qPj7I6gnJ
z1CPKzWfiyExQNimG+r1uBHnhpY7Rn3sicZUsgsouBlLfdtB+sw/hZgoouZixNvgfwg7r+7EtTQN
/yKtpRxuJSGyMRgcuNEqylg5Z/36eeTui+meXj3nVNmFAGXt/YU36Dh1NPIluU4904/mTRXaLDWV
MAtUnZ6s/FBchWHsJYK+qjWiDgEPSWpiA6NnRLGnOmShsq1Rkxc1pCJzTE0ogSgoCwIPyQK8wqSJ
c44xEhWrWRZgTyFvy5kl4IrCA5An2qIwkgbkUBunhaNacVoigbtFbyC2Uh1KwMPSYArqlS4/xfKe
CONeFPDT5dR24TagtizKA9xwuKl/A/FTNuBmc7DTlxypz1hPUEXzWoVuohPma3mGgK1DYO8VBN01
HL1hNQ6FO893P3zlPuvnoyl/Cy0iOobODPMphqNXDflLpqI1olOWU7YSUGFl/tNDuYUXnjnavKbV
0rqBsA7bmMid4FxFEFJFDVRUP6R806XiT2hh+ThUuznB/icslvt2iqIjA8Qqb48W527AaUJ8n+cX
cSAQIBbNGTYz7RjrUDl4UD5FBZGjLN1UfnRqh9fERO3vME6Ye7WHTD/OxZGOO1P3yTgFw6MXPInn
CLmvghSmH2HF6rRgjI9pNu0w2Mfyexq8FjnKhIyBBZIQ+W1Ut8U9j8OVOmE9UNButRy/fI+rzTx1
XpC8SMLgxbT1UoK1uLX2/Yi8CZqbY4UEA+iggPRLsbA5G1LoXCV684G4kaZtpX1U1jOVg8NYM2vm
PLCBRbFYXZfKvcCptLVgQ/b+3iyBBGsEuUyiQOddU3sr5sgp5M+5HtH8+5xBAUdE4lH7qZTQwIAQ
h+FPYnzHwWcFLehQUHFO0neKU0zosTNXNCFL0jdS4ConxfnuAyjWsR/bHIzbja9ZA2JUwFnM2AvW
obNme8qxZ4IkqnGdZOE2kSgZe7ku3MiUnM6i5UcM0RuySzVhNc86KV5/y7Of1reYzvJrJ0roloCC
M7GAiupdVGIVP37I0k+SxWRXh5Qwre4fZvBnbHrXGk9JRBSbrVOm7FEybLVHRIdMoryNJf4H0eCY
iFkX3yP3V5H2h8ZYt0G0NwQksUSC1mA9IOIfYXUGbdpokD9ePAkoQQ9JuM+Fbmsp3nInTOmpikzm
/BdE9VUq1RH60RoGLqG8yiztRUlzr5+5jNJqEL5QvU7oig3zB4qadGrlFBwm8VCN1SUQmcHaaYx2
1pLsEX4qRG16HxIiKsNHuvSapGlvyWcuTdo39AukdW8dzLC/ROK6nTV3UK3NBBRGa3ZFlG0tc2cK
qpt1mLTUyreh+2s9Is5AX1ES/Ft+HnGyNHhw0Z1LEBQf4i/CIG8Qx52mq28yZtulqG9QDpCbTabh
66D1ICIAHZUTd0KJrAVU9gxifa8RHqpFY5spauQlcWyq1faYqV6dS25D5NNYnRclGJ40g4cqJMJT
8UqY528D2gDWuj5i7UrZXdQUsYBGYQaA3EwuWtXqq6wtvPfgOIiI35a3WjhMy/EqN4gN3yOSZWUQ
OhnWw4jddLc+6g56jIN5UbxWUsLsr9EuYR+zqnyNmgnbCyx8wgkT2WgvTMGxGzUeBhDdMpJ+fctV
BD+lTNJRUePNiKja8NnrrWs1JQV41Yva5t3S4lOnyQe/79xWXRsDbGvo7kpWr6ocNc/hi0FXh3cL
OEeAItIGn0DrjnXxbEb6uCMGIr700WCjHQjf1IZWGJ3aFXM/m6fKQzN50I8WFQGt+CsYAiiMl6Xd
6LPnJdOjwgONRlHzZliVswxDxfg3Lwz4HnjQqXhNl8OScL+KcK3BzqOzR8/dyG4gi5AnTep7SYyT
8iTHJWGHNW/yGXGf6i60TmVieqOFuwK5zoBKSzclTqkxGCrFtp+pl4jo+UZXWWr3ggmYxtcPYUsB
JpY8ZY5R72zf9ILlSAREBFNlABC8b9dW065nDL8awS0D86uuD1Zd7E0ZeK9lrOvsdW4Kqkn57jsr
jbU09HYyUx7oB9ckjVMyJo8eDJs0fcWauQd89mbF7dlqH51v3hsdUfDEhHGggUciSz5YEzySGupw
lb2YZrqqMuNUFOlaL+QP1fAXASUQ9BuK0K+DNb1YDKDU00gtiTbYlpTKm6mr1rWh4jIfonQQb2Jh
7dO0SYnrAcCtasw1KJFI8ewGOmVr0d8lMrzYnAvjU+cZxhcFJlVYpR40mQ1D9EpjtA0M+e+QEcI3
xm5KiOemRMRPttnWnXFRDJAWA4NXQPSJcGKJLxftZl3DIjuIdrLlr01NQKtCfglgyQx+iZuJjviK
vvMN5JQ6fW0YmYP4tJ0M3UZXV5ERbyhlkpsQms7fOvdQTZEmKXvPqhHKof8uhv3ZjA51ZGxCS34X
p/EIOmZUdsKOprSNtOgqobrQZkj+VaxZjVM3mBHolJSTJR410L3+0RrdpCPFhVGjpdpu1vH6nWzR
zzZjsc6bOz8HmnfInRQdKAvsCKfZzhSEuuthW0/Ktk3Cz1XWYYTXNS9yOFOvShubDMep8FiqmKb0
zLuIOpS0kZjAx7RwFg+ZOa9nWXMEg6oN/CLoZZzQaYk3rB5EbHXujPqggFVtLOPUiPlP0mpUeUgX
3wKpo2PaomfRqDTLGBZEnAvFbw1X8kh1TKvbxCnABgP9pYlalDWuQb65rbSyQi9nbwRL/iplJBT1
T0k6ofm90sKz1Op3tbkKNU9K/6Cx5xmx6UrI8YAnsZO+2GntJffN10SEjSF/Foph94zGEe4kJv6Z
+V9/GIh3zHWvB9vo7zC+DtIqx7g0O2Ttez1Fa6X91MdDnlmbNn4XTHzx9HE70nmG10QnwJ2ywiVr
pbnB44ZofEYhhxxD3ubiXhVQztI1J4s+JeEo98VqypERGihjAbaIQ/RDUtnTi9STJnUvRuJV7WHL
nmIleem6ZFvGOoGAxYP55i/FN4GCNwU7mdGrD+O1Wc9rnYFr2Cbm7CyVjCnv9lNu2pGKvWQ6vEYi
AqLfk4G6CH3MMfw75N/qSEohgbW38BRuA1hI5kpOLkaDK/gcuIrB1yvETJSUspl0nJJxHRq9NxrJ
50C83iPmbA21ranSVY3PShr/mQbksluqznLnagxrC+YJDlxaI0m0DBOyBt0qxL6SPtswjACuzgsS
vcW1Q0bexJQ+IJBpFCDg184qlqnCtzmf9RB0WqC85FPP6IDJaa5RTKbcSKH1cyqwP+jRflQ0ewZw
kweYdc7LMy2de1BHooGPgHWZxIUYZMJ11ajrdyZRO/shpMY6l0h/s3NCnc4uOSMGyCVT9iYIuF0J
JB0LbcvkyRSbTdKjD5bj6RKNXizslYEpq7F47hWvqJSjDpVAyM5jBUKUEkdCod2PX+dSOxlq+d5v
0ibYZODf0nKppJsojCaSG9TFKSPMDuXjHOKjGETr0ujXWqGtBsK3ODIO5EtpD+JbRanMcgVtGWW+
tOhqAJKp6ZAu+ZsuJi95JByrvledWuw/IqV3QqO7WUKIiF187vW/liF4Q9rybE5Q7lCrQJJaL4RL
bZ51XAvlkpiQfGpmbhBjb2wwUyacKZHx6FT6LAQcAN6suF4N083I+1Oo0bevxLUgmJiFI/DmeQ/J
PXkPD9UQ+/QAPWJ7y8sHvz3BPg50cttzI3I7rSMboDHAXZJU29tur9vrdbv85m8ACep6QbsrsJc3
LpQA0aDgFe/hBeltK4eP8nW+Ebv83gYr3ghsPhXwa8vXQte+XlAvvbAMPDNas1t7tC+8Ny49sUvm
bPkYP59b+7L88JDw2F48vrLdbqv18i7/s23fvdpXNsE/nh6pH2bc7MSVrUf2Fp2MZbeuaPmhEbLl
7f2y/8vSrbcc05XdW77Dm2x22S/etvkgf7xl2e/2ll1jU8tK+OI1dksPyY1NfIrOnKRfThgnhDIt
Poy/X142ddlethwdu37h53Kulh+sHSSFfc1gsnAA7Ng/Fi2nZln7YpMKemk5sgsEE4cVLTsHtczb
XvAYWXaUAHmzOJgWMM+unFn2YRstp5iD4XBZJ2tFEuSKwtrCYhu34rE41ydqhxcuNX+CPTwt1bkf
j4V9tLgPjgg2d+Ex36ICs1/ITAUOA2jxlh/PJ+cFK9TL4hi67DJS0uutzVIul/1E7O/CS4Hj5HCf
lydH/cyc5QI+n1y459NDj/HC9eX0uJxOb9xwWrnq3uXKaV5kFj12vbotjW2bry6Hmzk2391uPeND
d46nk6ftr6flgkm/J+n6eyqf27/cKdxGl4vpLp9evsv54uZgxb/30OV5WXbwwq4tF4R7dcX+LVeH
rUDis7exe3muly/zKJwu1/Vyt1zWtn1Yc09iEms/Q64Hu7l8ac1f1sg9/7uG37sEOP5yXS/LVeVj
rHm1vGTZBYaSs1xDNr10ev/5HRazgD1CpZFVbdk7TszlyY20XLjlgH5vbm4QtBAvvydzOGdCfI5i
wwlb3IJGegc9lD8MmgFRjvEpbumk5QejIgtajUgh9+cGpb9crFw8tdbCnLkiddgOly+kE8wMrCLz
WJt1CtE46jh5e8l05SDSPenVy2DEh5rsbqAIPSOFamT5topKr5AMx1XsNF5pOhoA6gz6EVlJiYI2
all5Ju6YPGPpvRVHpg/DBhruKgFe8CXFNwbCybI2qQ6jEvdtw3KW0ocewxadGMoRdg1AoCrjM6xo
ytTEHbq19aPWyyPlWNLuEEfDldkrjT5fpuXbpE/JHE+6CYPUp+NCJh9TUc3FXZwR7TfntIvcOn9T
yssvYjKEq1KD5SHGxQ1zEiGLR7j2zvcZbeR67BwjtcCY+S9z+mMM4HnqcR0DSB3/1ICHa/KJ21BS
YKN/1kJFyprGnZO3Tk29ZEhBNQ3i5kIUvK7b56D+TZda4AxodxToHdWumiBhGzf7IdDec8wioo5K
bVF6frdkYVcp0Vw9lJ2BUEoMIYCFb3X/TAKgSFSLk3r0TGF8GAjpMZO+YXd25JPH2c/2M/LNplB8
DGRrdSzQd/urFPVL1KPqi2pbhEmcvtPnuzDj/0uvpNI8aUZVXMZ5msxdVH2vwFswNDdgy4csspGN
s/tqqcy9GNo2Ty4y6ZhJFaFqnmJCVYUe19JrmpoLUfxWHi2nEpRHMl1mKOiiVNNRojTkh66hXpoK
/GqtbOf5XTf3ClD+kIApRN0YW6e/QobhXau6VuQ73YziuNRuk8r0MqoLIqGQpb/K80ZOpLUmEPUq
SO1q2zJV3JhIrxo3w0S/tof8p01HgypORdYdT5Y3SajSih/Awrhn023Q09OOIiyY4hjQVKa7AQ9H
qFQHX5dw1siOlW5uZVpWA3BWfexcRXeN+Nr1ooqXxsxd+jKLhJuAnfvmraQmWZPEFvGrmcmrniRS
buRV156TgrB3OucYi/U7WuE7s4tXBs1b0XwZhUMKTL2PLxTwD4EM2qGnKqLom0oDnyrm4JAjoMjA
HoqE4CXtv8c6QuWh4NJveor/+VKfK1/metjL/aZt9gmBoxw1r6j0rAPJOsizdqwjhVwGZR5aKF0+
H8C23TSYcImkXawRVRee1qDCN9SiXLBUv5bK16zTX0b1XG5lnvY8OKUjaGgSzKoQ9iJ3zFInRRCI
NT5UVOqKbKInXbtpi8R0jE6Maki1XS2nWP1gh5PSPMd1uPVb+LFUUWN5pfCyU9o/Ua+8WUp5VMM9
aNkUZXKNIUwK/NcQwZhoVPeEVc6EUIPRaVxcelAo22gE7HKAF3dD4q5rO7k8K8U7rMy11JbHdM7d
WUCqnk8TSGPBGa/8ipypbl0p7PeFNnroMhz9jK6ebLyQIr3FlexYk3INEi+uDKeZ8nUqkGiYoAlH
6bUvlfc5WOAJTgrrZZhkwN/oEioNGkfWTeW1FulegbDe2JeHwmtqLCpV+UAqfiyhpaR6uNKmEQOM
T5X2ijz4GKE3nmhNJyF9mOEXfIDY127WYHLLIEuhKUikl9ifAPyU3XG+T+auo67YZoItMDrqJbJn
mfya1Mi+dYZyK8RvS8OvRe48XT1W6BMw3inRe0HNj4pqjVNYvFrw4z0M8gyqhPJo9T1ahtP0IU+5
o1gMjU+T1N6AIUAnGG/TZ1C/af7fNsaufvzQoM2UOO6lDYXnr0pAnX/Gwf63+P8w21VaIuNIGOt/
WGVK9G29QG21B3qPmrwLrRV3EE4sHD+j1TQ5jeTbqok+LlaoNdDxSkjWFcW5Os9Jb6nvQK2meKhN
K7MTXH1+U8JidU4p+ZaM3U2erAcDeXX6MeRlk4UOXA8cpTzkLcRQIEVx9FbDW1qQnIb5GVm4fiQ2
tTunG7ENbxG5S9fSXENEIXUDDRtp0EIyYvT5b/IcKlTvYIrEwz4MvmNJwZDm3Jg7wBom4JI6PNdB
dlmKsX6Isq719JeyJrfs+FuJoAgwT7saIZIxmDaipr6MquL1d/8hzp4wQgwg5DL/5jOoTW2mSsxW
PEn5gkjQQ+mDtJDtaqKgbodxYpJ545/udcZt9o4WaeROm8VD1b/8NI/mEXgGmsT+imL0LT5CdRrs
nwYfNJ57DJDX1pV0g3JXBPL4VXotXdORjxqDhwPdwKXHRBPkRJPGCZ8/P+n6jIX1pfmDIUH3iE7L
RkhXV8bVROxbvfAvpMzBudL8LCIvRaBH+aqfu8UgIfKEVxEfbf3x9kP1CrUe+fEzYMC9u1FW3bQw
rOwbVg7onMuuvyeVtuu1OMgrgfm2ULBKhaai4iY0HmvKrRqklH6W3kOd/qfmSovo6CivrGjeSSbu
eBH6+AxR8aisxI5UUPdMANFNwo6m0yogAFGNn4gJkCTXzlvGFJC9vn9MMT1oJ2rcRXeI+3OAas3E
Y5UUr+AhBE4exfZNDGEHwo0S1nB4sqMUvGWDemjV6djAoRKr0C3l+RGqCO3Lw4ulIJMaxkeV4TMd
6Zsm6b604nNKX6Cszb9iA06UuVCgY5Uu+nEMx/wFa0zjIRqPRaxSEzHdtAADZXRfCP1gOEtXJKb3
BZY/LtFGAGtgEMZR7DbWcvVe+yNd3/FLGqRdEtGTw2iqCWJvWNgzS43Kh/4y9atSwTNA1S7ghBsh
3Yhpt5FID+P5UxNMu2lCL02xnAh1DzFaO4+GY1ukZxNskJStpHpeGQahXJHAMomBI8mbSG3W1BXt
kgleM+iGR6BG/qpT6s3gzE2yRTMTHQ16ICJtJvRrekTCLTfehOqpGqcywykw+hFq67trqtd+aq8D
+agIaytRh42WYXYFtrwsAoLaXr1WgUH1ws3UuYE5j8KQAt4nTZ812ixVY+0zVZNoQlDKht8k8YDX
tJlSHxn7Lr2JE00UDaQ9BDiUYwrYfJVSMH1LXkcDpzNRRhxpJ+jSzihNCPuhV/mDZ8qnVv4JA6hs
tQ7wpbnQqQKZ/iUK+mef0VxWLUctPscRJzKav9h1NPTfy2wlAIoIy7U8PsGkjZYP2qo4DYFIiDmC
w2q8Nvg2KMChuAb3SRBdc3iKPeCkRjff67ne0hztjFUjIiOovQlT/yLABNSQdBOV4TP7yHOYlUqW
XCqONkmyYxOfjTByAqoyRph+YoihBYCpKNXE1iaR51VDHdbUsn1djl+lJHqpiIQVQXYHsShAdFfQ
XtGnled5ZcGKm/JNOJxT5HYygbJvXmyykkZpx+hAmXdKNFBHnPdY/44KHf+en6B7TTP00gHOUcW4
xRXjAE0NGdM4LcPtSJuoJYf7oVD2fke5ZUw/C4r/CoYe+HVNQBnaSn+v4HQVYk+mgvgJd0OCjq5C
MScrcCKf8Y1LzgHRiFQ7KZwxsbmM/vekDkB6MANQV4GOPkeU8wCk1Gz7H8Z1VIWbuHW4ZwV1FRPF
mCRFiZuZwotsQB7VPrXxXInpRhvgxFWfBGWy8mkAH6nejW476ejBJKQj2ZUep+HXr6MJmaIsNsst
9a6FPyXJMQaFcr9tWigbavaCDUxTSW+RnDykeD9N2AGhVsoY3DPIJgrNI/2WB/Qn3BR2I6SPLIWj
LUK6HB9CuGvGpzgLIAz1zw5nzjl+naoZtCbPBfW0GXZto95lInMhh4EIqIqhyhgMGvIQ21rd5okD
iwetA7l56xkBgiqPc6ngH4xwwjg+xmg+VOLZbH7BZUBCU+aeBF3zIVuD8LGs5dHh9NEiMkRmTRgV
y5WVzQZg1YyacOEgxpOYVyA9SviSxDvwMXbMVZImbY3R2otVqbsRHiSQiCqj5auqp9gvdoofrih1
rdWOlqSWh5AE++ggWKrCA0n31b/FGMIvEGHlNot3UeYKzw+oGjLrT9CWBWQaKQxEoX5DOXplCpj1
hMWLWYwvOcAWwX+vBOtj1rRjGE97MAiOFZKrs0laar3s9PUW8oVohuukq2NghjBl0NTQGfUncUBG
D80daHpdKtluGzIE+zeue0pdWGMeIiB7tCk5CSpiNS1pskZaqkLuIpBhgnawLuYs3ytqhWYa7BNR
/n9oF9r/AYlL8r9gjP+NWtaWhlA0pTW/lnCJP4tkoyBt0q3KbtVCvcs8f17FXyoCX9iVk85B1s4g
9RCM2Xj3MFum83b4W2I0c3yNmXQfObAFRI5pelCFxW+BBi6h7xP9KTmB6oO7yMqYCIZWDaQxcRu3
HgJVjUU9ljH1JY9f/ztUXNYW0Pm/4O85QLhzMjBxWdEBUv8rVnzM9bJuuzR7kQfyQyApwR/N+I4E
MCVJ542EPXTJVVTAopqiFH990Irg+Z1M6HFQTckThZ1KnCSR4/QRzKoh/CwmRFfml678HhbN1+mo
tOj2GZ42ED485yp1kTcRhRdzNhxTIZRpk62cI+qpnJv2NsuWbeYYa80KuEjYoh1I6R2a1psSu/sS
KfOoX6c1Fe+28LKYNiXqt4yToNvaclMZBcGnK1UgzMLJHnGb0jad2mzmML82AsXqgltYeVYj4FQ+
IIgqAbBgG33oVFW6b98MkZxuSPeS2W3ULl1X/eiEIiXgfM2pJWlj7IwocWJLrySVh+AepfRaVzyE
ZfygBFJxq8WtGctbQQl2eQNhWatcAxuhpGSE1nXo4w7EWSoT2C7kMXR2hIRo6WQ1wkKQ/oUxOnXg
t9GtmcVj294KWmLCQFzyPcXvqYWrIu3O4BzT9oHAtp3pVRrFyzALr1ae7ObuRzM6iu+Np5Xzeohv
vnHvaioOir6QfLcDNo2xkPwZBoPeB74U6b1r0eWjy9qUt9hAqXwKoy2aOB16LU1xyZp7Few6mmoj
kKqxekr5sxUjtzD1t5kpPhTXo0rZexPHu5aBJujX5vyqpTpYua92uuU9IQuIZEnyfI3HIPjWimmj
zolLN9ZCIXVpbCxKKVqWezAQclM6CXCS9Zh6xbqaEjeI+ktohBsVnk1x7APKP9ORcVYqj4aGCBLF
uBJUVV7fwv4uNhNPXHOXSlg70NSMEKmcJFzgI5siFY+T+WVBpJ/CddGSUSilZ0XHPh+JImjnVpCr
97wHCkItV9CIK9l6FYR5mygDQHiofEFvcPWfZgfCkUKJJB4VNjqQfud30Tq3CVcdQ4Mx+CkSaJia
XWJhMfW30Lh1pgKsUQcEcjSGU0DSU4cLxsIAhlIxp4jmVg29gN5WTbLRVOF737XetJna/8ceBDn4
//DkawqUMl1HSUn6Hfr+N0ukiqM4wB/kNYZMNpHOEp+6kEQjNJm9uYO0CxZ2D9IAaA9TOXc8T5aO
GSEu1C0oX1DnFIXshiL1z3SmSYWZ1wykgBzCMS9ivGk/eSTjK5pbHyl5teVxF4dv3bM8Bd19usUY
sGCrxRnPbUjy6oriJow9BAXVe/LQXoWDf2MwoiCONMuHccU4AYAStUeAutQyPzvat6B4iWtOKDL4
qDZOtvozItdAoHnXHtXF+lyqY9a2tbYW0m3iBkPIfQ0mhAroVfEU+AsWGTIoZjQi7BwEwsuAsKdl
959Qvop39Yfuy037KDpX/2Mx9/zMV/Y3wtNHeDdu5rev2PI2hMUxrUh7FrKm5NaLj5Mzp0Czt8If
4Uk02SBSEO8oyvRUemA5It/U29l1gGjEhAfgGgco4gjo7QyWFo9Rj6wFUumca8RzC1eg1nPvTzUK
JnjsDsBqbeiq+EcseJGz8eIHLvjFep8cefbKN2CIFrH/u/7evo2P9FSf5D9q5fg/xr44R3f5K/0Q
bsK9OhxwsjXh6uM83WZr6UxX0GTcODdApO4N5/at+JDAOa3i0S2ugeqIWBo2dv1S9bZIZRHZTDQt
+oV4+GtnJzZvS7lydPq7sFN2FHapu4J8Acasxk4oexXBGSoMtNBMp8XY7tcNK2htqd9kEsPTZnFW
4A5E5RigDT20vyQd5Xny3faCvVHWO9a7CNeSopc34ZJR2KuAuost3AE9DJ3dfInfDJMyqgwn65x0
DmBtIh3sllLAzrRtKL9CQ3dlpJFcXQLJtg+IaSivmV7+qD5/XZWHCCsrsbTnCai1OzN91M4A9giA
fesslbUrVZgNeX0ETvSVSWD8MXbDgYWe+ZFdw3fhaOzMPczg4mR+1u/6Z/kio3Rp8pqTYWznLwVw
PxWe3GmwJf2eLuEzvNUeBjeAKIkQgW2Je4rrYOtgLjO3+fvqinho8jc4FQ8d2MEAgARHTnBdFEz5
AphJBwZRIq36ftU0DmpKYYUw5/9Dv/x3i2WEdSB9KtDBTc3AWd1a6Ir/a8yAI17oup+Jr+CNg0tE
5+CNKEDdTe/+bri0KL/+lXlE7fRL/AMlONn1G3Rc3HbeMgyTuPeVw63PPTRdlZWFSJRTX/qX6FP5
QuOUU/Dfoxv9/4rxsLvIdaNQAD1MFv8tehvmOU66LBYPofijKNBlmFOaywTnuReZFrBpBv7t4vM7
10zWTeD0weDGubjKe/Ho188hl3eiSq88B3RK6jlmd70eQVrrACuSHi6JPaJMPPQL821wA+QpJrJS
OEEyUsQTtYrOlfp4W6fZNo7owxRHOVXp/zLGoUIJ6b6IdyqgyMBsN52wFxDfVAVAf1NKreVoiZ8/
IrSsfNhNtJmw4AOKAoiMhFnUNhM0k2R4pv4dgZv/fuL+g4CSLOmKgl8G3Eico/7txGmkkbLaofcz
6hNabipcdzx8kfTTKmRS/qKRt3DqexCBYbFFGWA3hz4hzBdJStgNkASBLMDa/u97BTnzP11QHX0o
KCNcWFQx/vX+i6tUyjJlGA5h7q/7ECWfHidqbYE2VjozVbbgsazstYyUT/y9J6JU8d4Fn1TPrU0g
KjaIme8uf62HZzG6fu+vyklfydHgzeIThCTsjHe5oDIQJ55U1Ax8Lwt/cpTMS5EB330P0ZtklO5p
qpGyNhM+1WKxVgJY50EFAq6nbHWFyzNkn2KMKcicbkHG+Rll4jAD4z5iOzxelj9+exLRhZ01ago1
0+0gKIcqTx3QycM8eaHZ34xYRNUneu9T2FMJPQajkb2sAHsFCFtT1JWeP7PpFpgfZX6V5WRVA8Uv
hvRYLVyhTPiwDPprjRpeNFCU5SeMlDahicWcGZt/a6NetUZxCmDje57nPo7LT+rb4A9c78SfO0tY
cOe34snO8X48FbY3rbwjHzh6RxYdPd5cXrgeUqMs8/gEf1yveFkW6rvmjznZzexQCD4e+eQ//1u8
HkZwDawBueBye1/WwHunVD2E36yoeGEJq2+3y1ppit/5jx093q2lS873+P9323eP3bvzcvk4v0+c
7PSb34rMoRwBU9w9yw42rGRCqO1Ir1127v4OkIXqHGeXzZ4WOw+2wPvLpkjJ2AAHyuhrgxn0+L7E
lunTL9qpvHM6CvayM4uHyCN0Tpy6Bxt7eOwIHfLQ8TyJ7jXb5h3Pwzvk4T22/AsYhnddfp88wirn
dD959yuZxy8EZPn4CaeRZSMMVc7y79C5P+4sYW95Ja8o2S6/7r/ffCwfr+zHSeJysYRXd3nZbb4j
rx6809h3hWt45N+q88/1W959MTQZtyf6+dnmqrjegzdRurPZ0YjV6Y7Ez9B5XBv26KEAVElwM+RV
ZC8asl4JmIND0HFG4Tj4kLfFrvO6HBoHuPybbicnAGDH1ftdvl1QIOBWFnzEgmDZXkEPcDbotP/+
pOe/gCm8pX/P10CC8LEF8EEffgX0YkGDLB36pYPPMnr4/Fy6/CxZkDCIzdGwx4mBnywCwrFbQAUr
PkLn/sry2LUXoMc/vnXhi8u3AT/8ri9bfgEYAEYB/IB3L+AsAJ2ABhgXrAwTGaAXsCLLNtkC+84L
VsIKePGPfwS8vWYdACrWtgNAg4Ozbbkr/gjxEk0QDD5CUPQxNcIJftcTyLYrUgSY/PKzDIGP4XI2
j5hBPBXtLCB8Dxc7WyDTfbypZpEpHzvJa9r8hIp4kNti28WvWRFc9GmCaAYzZxrgAhfrUqaB0i5s
0K9xSnejEXu0ogfgeOIIuAsveAuN5xpeipAcwTj36TM1gvM8cFcQHYsV3m+vZffTFACwB0qkY2++
wKo12xq5KxXOQwhKrY4OebQkqPItG8XTbIhOL639FrEydWlV+s6kfcQkW7RX0rACtreIgbU/s9aB
/m1WM5IbZrYXiY5aw/SM4e8g0yABhW/3sgUtmLhNFT77CNd2XOiqflEQD+jZ1B6Ia+y2LrWK3UuA
mkmsqBtkar8ijfJE2bZ7n8LSWEJMESPHGIlW4Jg5hh9+0Kmv07dBFoHwUREj8aBblVC7RkQJD04A
ACay05PmBHJ8aCl/KQrK8XFn/w9hZ7bcNpJt0S9CBIDE+Mp5pkhJlMwXhCxLmOcZX38XXNVxLZbC
7Ojqh3J1AQQSmefsswd8IsC0xRKoGZEMQyLNWWv+R5JT+phBMwniDtGKSnIReWCuIa984ARGJEjE
FfUY5kcLhXEBUckfAIixwoyzuWjpVJ1WP7t1sS18ONPWp6thpdoS6hR02iGtqQFNH1ole0Idr5oM
hNwlkMJQZ35KxBAnmx4XR9POZkVXHTxgWg2Va+z5C9v6WfuvNdqvpPc2mPU8ulF7csBS25hMNK1Z
ZBxHxL9n2nUod8qAGyU6XKsMaZqKqc4rxy3lRxmWiMKR7zoKmK+8clwc1vqBYtNdF62Yqoo9H9L1
IKpDpeKam7wn/WVNk0uNCkXdNuaNGV/g0C6UNpqHvvvclISBSUwBGT8aJ3DDWZsyjYxnWsvIp3A3
PWepCbTkBdJDpqAHAH3L0xa1GQ6BLVwrgKq0WgTeT/CWRdjljy70m6Brj6klfqkSJTEq+RDlJ/Fl
tJcZAw417Rclb6VN8Wb0rEmU8yRZgYkBBuVcQh1BHY51Qf8Rga4b3X5oqQh+ucKep8ooXcnm8bVX
Hw1edQ+o3AwVgjLpZ8L8vEdDWuBrFspesSjQfPpMqVM+uXjpIAKOnV2Y0D43lO144AmZGFpwBCMn
ehRVgsowyTt0fv7e1ngOHBHtoWHw44vEQL5nwhJo4xcFyJ3+7HOJMGS0umq0rk3GYWXab1W7ftXl
s6+xzBFHGnTwEYaDmtK+oKicVC1mUKa8rv0hmSCs7vuFgslObj5rNbnEmvMQQOiXSTUw7KNcWVPE
oEwB982mtiu4l3SD5mPqIzYeXpmmT0Z/OEHpIolq4fgJWuqUKckLIVAzlKhEQdS8VmwFFeC7XltV
nrQYUFZipjP+rYKl02TvaILV6KGO3wxvY4SEDDfEktT9kx4+dj0q3KAFaVT2WY3SDx22LEgcHbzn
oYKLlKqTKkQwk9grX+cZZUG884W8dZxwWXpYFVo9bCAsLlLC7tC6yTqfvo9IvzUWiGIX9WDOFURT
dNByiENgui/mdWEvghJIAnNaA1c9W0SU4fljF0ZzByRaLm2+3qBZDgEkgQiFARsDlPphYwTqwu/6
Vw31eGphPQHebar5UYTSVOQHPf+I8/Zs4tU7qfz8XAjjGhdPEt9tU01MyV7xrZ8sYuYM0AoxbnGp
eRgaBpdjjCPRpS9Wpi97ES6Fin4T8X3gPKR9NvFB1Xx92nbeTIY83Je0iaE1idGvZJbMwLM+Im4z
BDAgceiOt2kRRTcrRcLk6qqMvIYx6kIF8vX3aYFjXPipKZAe4Fd3+EkVQb6rYUg70VUx0mWj7Mv0
6uq4m+H4M9jmPDPzueBBGsR2YpoQOhdfCgDwTyJ5LPnkWxk4WSkWeJKt2+7FxSLQkGz6eh9Vc7Fz
4vKNwTJMXzoc5dq3KCY4frIcMaC602PMn5Bp5nZLzOOz5LIh46gQ2GMAlDTRtNeItHBlFgmyLLV4
k5cHF9tNKSQFiWKt3GTps8cRy0hJ1NmkkLV50VTrqgtmuukvAUj5Jh96JnkmswW1Jxwgy5ZF9ozC
fcirI/rMqVO8cGIdrdLeGIAA0cYN+UZJnIws8IegOZou0z9HrHTfnXnKpbYYR46CQz4r3fOONVak
9khtC82dqL2F4ymLsmcdgrQqPVyN9C0NzKUjsWCQfqpadbAybYEKEzZCfuwgGTd2fJTxsmqZWGNz
cCA1aC7b7rxutYPnAXDwr0nTcKOlL+6L6bz3co9mBlkPXMAKL03XR7sy+n7h3wOrtDUZkuvmptBn
kQxMwHjZcnPUfVC1WoZ8ibSoKowyQfcsF3mkt68xOiDI4UkGd8oZa6Qaab72exASnYlRqCJfc1gH
/KGB66MjdrpR/xDbLLMh0DAUiPJ17GOm7/uA/9pTBj+u4e9n8rCSPTjP8SUS8wbBEtRqDC8xfpxY
KZCBYc8sDxqArzwmNjPfGIgLg9LY46fBeM+ZfFnexejQVaOKAMRem7Y39UFjh5iwYUYCsAfyyJhJ
cX6Sg19G8KsgigXlld45s1pmKNNzQg4q7LN+V4U2gyp6cpuolwglsIoH68DYUuIMk/CxaEHngoXk
Kcu2oFgxmIoMHy2DgCFnQ8Xe0KjpMDPId4B7JuOHgqNEBukXsA11j44NZLmAIeNgfOA30LrgqzT9
DpndVITa1Oj59KlDVLQreBcvMvGqRc/ZKKyEE+NA+Cg98tWzT8vxZ3UoZpXRTDNacNlWpwB0ubku
sjOzKmSLYtE6P4c4Btd6bzUZV2GfZXKy+FBiPtcowtB+zMzWFGlb4tIQt/EcFlcWPWgi3uZ5uA7K
ZhPDDxKFf+zdnWLO3dHc7sxC/TRRfDRYt1tEoOm29ljnAJglriN2HvV87kB4QMdBChlMBnX3yGlW
s4VXWbscADcKiw19s3DyRcOAA9Ia4ZeRA5G+greHMYTpPqgW8FvwFIqelc90N0/UlXAgzbH/+t6+
kBjjIuiR1egxZ/ziMtH2mKt4zNVd4c/ixll3on0e6VoGThip6Z/bEv1JPLpO9IS/dGZHvA4glfHL
UvxVix51vGdmzdg3bRWpmhj5wkTl26CqdcE6C2oZw2CiDLLc9rCKCuVkIgaOFTL3QLubDDxcfhpG
NQE1WOUTNO/sffRwUnl1w6fOuUZw1yqVxFDHeR4CnNsQa1vmPo5M8oV2v/t1NrUMyYQr5t2AsMRE
1liSSS9DcMI6a8kgtec7D2Gk9c6qZA6bUz8pBQy7odkPBbbSoJQW0FQPG8VGfC38mF9Ok4+XgUc5
PIR4A87sEGARAJGybmXJj2l0ztBgw4BdWK23qQ1/Xygm78FcugxVcqWZ1n26jmJ95pJi1MakBOcm
XNyC/w+sWiP8BeMGvSm59lX8UNawRVWebyW/gsk2jvhnsQ9M2ZJhnlBJ5RoaEo71uEgmZQQxTpcX
Bt/zIAqIk/0+UbVDXIYrGW5iX67T8kryXsy0WDz6EFjHO9JBn6NwHYbXKFaAoZhMUhcFjLITN5kP
LtbBxaxV0hn2KhPZF7sKk5uinNeN+SL7FLxmweRJoinBtZo4L32cAxrEIWfBo95cNZg+BPtm1Sku
4SQfK1s51kwn0uHdYvavtwA61TShzFIGY2PrrHs2zD4iZZ2by0J1miWQkGrcLxsFT2B1W7JqpAgi
Ls9AlvZdR1XGIKxBcqZqtKQ2H7jcT9PYhi3HELlrdi1uQWbWsVqdTZzBpigzBPNsOPnSrK5J4YLL
ZSvfNhjYgxbAv2kIfrUE9BbiMWFg4e9VsqeXujxvIR0ZBZ4A2BJXJU6XMJfHVtElxc6u5P1YOToU
CWE0ck+8mZonsy6TdmI8HsXAopcZSyMHR5FUBLsE72QdzmzrektT+9VZcER45E6/1aNsaki47xTp
wh+fE/1cINsPriHN4oh/qSdmLmIhjTMXh8EpYjXoL8w1Bn9Tk4XrkQswrZJr0fnPIGTnIm9G6ik8
aTZ+LWr3DduOjLOIFhc8LeVYljomuOasgyHBLwSpe8vAk4Z1nb3lBBgru36R6wcQ36i76KCq9WVo
DnG91ypYjQo2AwLzlVhGFa6nwWNXtRg2Q1VR1aVvU43LRQwG5GXbdFgQbFDG19xaw3pEee0gE5XC
Cg11cpL6DJYojURAJ9UuUuu5DpADy95cVcVMhiajVZiMMmLCw6YTAoVzPS3inQxfwks0anISIji1
NP9i27i20BkURXlgz1F6512iX64LhSMZr3jifT3mFFJN/l5MvRs6C3xGZ5aQ51UjTRsP1ZOXL1L/
IyqtQ9V/1HkLdqttm4B/A0Mzr3jxekieMVrygfUfMugx0DP7+boBEKj0gNaXXdmgauNAiSuPkyRZ
u/h4fOgJM8rmUiUPGuwPyWY67EJ7qoaT4IWU8EltMjLTuWOsah07UFk/yO6BHmaNrF3eNPiLNFG8
MXPsrgJ8NpL4AIn7RGmAzJUp2XBV0B+EbrVIg51e78D1l/XImWjgnZpMQDxCwR3ZnOiWv2W7RCVu
7bJwfH4TJBO2cvXy8yhOb0U1qbP6h5PCjGWxhRC4RAgJ9z2HouvjNtr2qxhEtsEv3Lb55y8a/jrx
nhl6A1LhpvHCtl+ybNiPW5drX9BAjihBmZLVHG4DsGTZplTA88T5iJln2cwITECVnmGkDwtHOZvZ
YxcxX1TX0Rg/BovaTdRZ7W9blXfzCMduXAgt6c6UMBkNj14y6DOqeUUZY/WLwjz5kBorZfwAgbfY
1iSI+GMX4BBpFnU+BLdkMZpVJHQTsFA6ZPGYUnbrwrsk7VrEKNVkQeAGJZI9cqDKZ63Ul6VCpOMZ
vSmf9If5C1zgTbzbj/DcjeeOmYZlXk01eOYjZorVTuCBsyFPPQmLdMgrVcogv1Y2CsQ601EXpAtC
ko5hkzbz1VAom1F5gIvNLGO0yslF38Z9HwZMTjIOTLtdNrq6trSMjwE2Y8y5p9TzxMW4BVphyzkK
u/LEsEGuhonIIE3MFQnxCV1nwhCw8lZl6c4r3eJxrnT1YjEOLCOcP2T/GGGgGxgIKUkZlgWc42RW
6kzqMvl9iGSo0D22CPg+hVWz5V0NzGhKG/IpR5BJtIKPu1fbk9qH3cDMEP6jaw8HrYS5YCj8mEDd
VZJ6agcEN2NCXmGjtO0/685eFShHWrU6E4Mz7wmUV6p+3nfR1m6Ir/e1VVfa2L5kMz0oNoMvzXWr
ZtlNkh43NSQZgEfYxg9HsIWQSigZkHZvI1GsZJvqGg28TcVuCAl7/+Kp6A6hoe4jTdmFKqLDHMEN
OUVYOzBc0F8z860Hw6vjX2GPISAMtL6wZoWfQcJlzJ9e6kasAwLvc/wct6Le+D27IH54ME8g8Jpq
gXibua2HF35DwHWFV4YPS6I69827bSPsQY9SDMkladZZHj5FtjjZHqxiK0HjJCHOPw1hCh8I34Dw
xSR22oX3LltPg713+pWjrg2TjiD5xVRt38mQyALi5RuLOOiO6bD62BqvSXlMur1JlcHwvFzLLRBf
mhgnrYBqGUDgxhJPuPKpTqIF2IVj5rNOnrmfTsc9mdKL2VCdQvrvEYoga+nUUcyZojKvdo2TzRuu
LIBMLWQTBeedgadQrgEUStK687pjY31mtTPVQDKK4jqo2auoaIh7DnOsa0YnpIKKGLqhBLdDdCum
cz3mzZxeVdWyWqEJI+QlOQI7SRUqoKc3J0MFSAmV9lHnoHXS5iksODNt7+nvQzLlO1oHdpg2Y1oD
Tpd2k97kyZLjAFaJff3pnoc1GWcHa5c+FRd5pZl35sHKd+wxQ8e2lcAjS4Nv93Ue1ygBgEDRolOl
GHjM7CcYO1BJ8eVDPWMurUV1ldw1n2xE9uDDMIYweXfuwf6PUy8zaWzPscjFB1S3f//5HzNpNwqa
WGQG1omH/E1ZQ57PKygk0YP1iZfO8Op8Zk+Cdou+55NtojRoxOCZTzCYuRCQzHQKQ7gO5+dmSmC3
MRwBNBxME1TqPXDYqfxmroJx75lmL0iahLbWnVnYTStnJiB6QE+ewt1ynwooim90CjXgDkwUgvd4
BKfiZ/YY8+lth1WF9gNgs/0hMeWldc8h3sOym8KbZQJOoG9HpDXcwClqMNwINe4S27gQEeAsH2Z+
huvMBGdx15ooLf7kqOInnMmInZFw4eTj3PEDVkbq3y010LQVUybA3VL+Y7asRY7VWo0h7yriDX3v
irHTKi0WocOvpQOWqyPBI4qOPYQ0rHJfekRCMx20uxED3/m82iSSyaaqw1W8jfUKXe3f8Bkyhdyc
MqMh5I91FiwZNXsoKJOpjdW4fchMlAXlnamz/s3MWZVlUoTIL2R5iRsnaM2Oe7Bz3PYiR1sLT8ew
pl60slhDC52Wn5k6erOqiFnCo/nb/RWgh+ZQq5Hv+cUHZjwaZLesH2DEYq+WjfKvD0x3Zv3Qk96S
P6qcUmb9PDC7DuzSIkTCPzat+ux1MYKuZw3vvSozro5L7hvhQk9aKR0rSm8ZxhAsTFRVKAhHgB57
GGkoz+jEUFPJy0zuHxJHoVHozWsYZ4sm9+aGoaw0KZ7/fdcxv7Echl6hGLJqG8IwzNvotTKITS8x
h4fBnmin+BNv0CNOsLv4nB+qdX+xX9VPDEAA8B709+7dfyvWyYP5Ci1jHP829NVv3g+GD/KlfRtU
xk2T/DDM6oNYTbxZMS9n5kksewwMJgQJOUfjGENBQryzDp88PjmYmMWk+mQsoPQTrIVANQk5a65g
AMNzh9J8r27Z4+M7HtL/tSNXVbhzlqHLKpvfrSl7FiAw67Hw2sODaxGDXgz4XE/6ZzUdPv7+gL/x
f/96qZud1mZA1sQtl4KFtfev9u9Mngxx0TQ4S+vq2fsoV605cV/+ft3/moIrdCj4Y2OlBN3C/s0i
/GN3xbEyT3NMXvbtHNsSmIFjXisxSYtmYpGv6jwgmCAz1SA13JlKa3/2ltz5ABVrXDw3G5EqTJUd
AFaK/g+T8Y97UIy+IyadexiOxieAAl0KdkJP2PXN63N5TXBGsBDqIEd/Crf1M0Ep4bX9SB7DbXoO
3s0XLKDgWOZX+kP5Q2W/PHVP/RsvDFxuFWhIfyYurtbWpHqBoJ+NaOykWtkHRAThsnvCG/uFVpLr
vgar9iWcSUus3FYgXAfcUiFyw9/rZ/ZaXsRr4wjaqs3CHSa1S0EkwRZatHRwn7O5vvEfogPJAnNp
zxTDXkIiWmABMrdPyinalhPlJVkxyHjSr925/KGc6nX7U8omxjnfJhuGY9viuX1JV/qDds4+ug9s
Kj7ED/GoncRRPEQfzd7aBmfvDC+JlOTkEqziR+mH/QNF2Yu3l3bqQTu1nxHqrbNzMo8IiFB9zexf
yav71ryqpwa1KVacO2+JPCZ6bslt3JRPmEvtE7rBPYNIWNLqi7Z97pb1I4OqpTtrt/0WniwKuPOd
dSd/9239+dJvqGa9GMCkmkp9yN+yh2s8zze+gWJ3bYmXACwvxdoad0f/kNSfvv/gNZ9qc+qYFPMJ
yjVje1x3+26l7/Kf8hLDbli4iL+CE6r2cCkv4YNiPIjx5kr9hBks4AqGn9Ev66I/YZiEuRv55BEz
yK384s605dgXaCdtqTyCwEg2jwOB75JlU+B9PIc/+EF8Ev4n1AnytiP3apj7OR0TAglwhYU+s648
XtFvUSHZW5CfDLJXCAg3gpZ1TAlw6dwf2qg6xoYx7ci/JnO4q7EbBvWkvOjfDQ8zlNFxdNgr/ZRq
dcLE/Id8UpdtP2ne5XibEl64Ayd/gTpYFi+N9khUh7MsjsrKABje6BOHQv8H0nMccyaBNK+PbI0u
0hp5HqG3UZp9v+LR6k94gSFmu5Qb79mvmePqV+S2yBhbtCRzmQvu8KPzD7YzyTemtmJmFaHh5Zx7
q8C444+y39AqM3RmX54hM8n8dzOYhYQeYnnVjpjshjgNrMGcOXnjcbtrCO1tyMmaogc7CGnZMnBM
1g7eMqv4JePQnKIx++nBjZQxv96ayhZhYr1VfnGucfIzw1kbZ9HsY2kavf59Jd5bhzcCCUdOhO/G
bLyIvygcZZwXmklyCM7OVrqjxjC+qd1VqmgyPTXCC4W4uZaILJnxdEho0CcVNLwBBsTg+Nds5z1A
Q0wvWBPilnBR38IzRo7KpNyne3sK52JSTeHATa2n5EWfG7NkqxFqLPb5e4PF5l5nlqsc/PWumFbP
0Ryt1KzbWI8D9OzzOJacktgyg2GQPDvnQZr4CEXv5DxY3xSTqo5EUYxVnEqp/rVTSPHki6ysbrdp
RtHbvCXkOljqthgFZxY/rRmmke4gx0LOpeOllDXwGhChMtAU4hxbwILwavHP13gugoaSY2mZMwHL
UUCbzquw/HkQwzWogJgAvmoFP+P6EEPma3UsWCH6K96b6m0anPo73cQDo9ro5juRNjsfxJYGY0rk
zk4KBZPJ4eR7MEPs5ypXNmWeU16A3nBfbv+z6E9Gtckoxl3vXVFPUniRmvIXPmck2W0dP1iU6cnt
QJWLWYZZkxL+dLJ6WQr5UDo4W5nmTnVh1eDKaNJd0DakuExaRgha/FB47qlEcdO7EgRy7ExCtgQv
vsPv1L99G7YNh1IjM0q3xr7uzxO1VWpV8Yt6j8vEPPDnw44EowdpwryJcIiJdyz35TReOZsIbhrT
jBkeGTvnaG/8H9HBPsVUaNOOgfGknPkPTMFX/qN1gLozUfiLCdW0mGE90ZHybv9yzuFMrqYcm7N7
9Zf5Te+nUpP/73fYNxEQcoyYOMHDc191hFUBR+zhJNvBTku3HaM9ZH5YZ+gznH1RGwCKBMl+sBdR
PneQGrdTFWrDwTiKQ5hOnQBLu0m+DDf+KcwBAKcpdqbdOlm4p2pVbcqFObdmGcGpSE3m0rWIoJtO
gwOYwAFdGvsnzANpRAQn2ZnIvOrisg37KDsxTUDlSF7z2utWtreSCZ3HVoyKxZhGLiE+09aDmjL7
+771HVdWtWya498lqvX7i/zjHfuxKL0uhwKBLgIoInnCXUMc603N0P9ENY4W4cgStQ/KtdrYe/dJ
WbJTuBPtSd8nK3PDTAJ9QLkY+fJEnx+YajYaSRdsyogTJ+kP9YDDRvgzeZWvHDR/v3tlPN5va74x
To7EI2B4mMhfV6gpqykZDHZyJupI0j4lxpDxHojVHtZxtm/UZQbVVXvT7xUe4msnA4BgKWhhTDJs
TVmDu3TTyajwxOLOadUTRFpiv91lmFzcqsd8gt1S0vZ++OkIYDFvmOPXjp+Z9dAn0eNQM2Vv93R6
Q2iv9PziBY+VOFViRNYdCHxwE+OtZ4ZLBUA2PXf48Tfw8OSwvMN6V7/2y//+As4RE/MNOPq3p4iq
9MyMGNadiKmQMu0chqvC+SUxV2LqVrXLwEd+WLxlJpVIVGDFOsMpZ1uH5qQpLmmLs2X8EBpiVgJq
uUazztNTXHcbpcLacm+i/bnzqr+/X2L7dAN9opBvKj3ZyGp4Z6V6Kpu3Pm2nATM92bzgtOY3GAr3
Y7bFsJGj5/F5lfKHjxtAkGYkcpKB6Sn3bufrnvLv44OsZJncjCbfYlrsJ1bRyIF6ygqyZOdeSv4z
7I/YIsQONMbK04cood8pPmS81DvcMJp2bYf2rh+GpzuPZtyH//8r+PdeNMXWbV1VZF7o168A/wFS
iiRDPRUj3xHri1oDi2ZELDI6i8HeldFPxTy0AF36AMUbv0okLy6cPqEokxZzPZfc1js3Nb6P/9wU
ksoRElFMjPO+3hQfR+fbZq+ebHGRUS7mG62lI2OFV6jFamlPEjWkV2Ihuotc3tGt3RQS/z6SEdq0
2flJxrzZGHTXq3HTrNRTjX+niOFejRyGiNhF79A4WG0KfVV0j2ZlLlypWuk2kiKsB0IdspSy0VPE
ZN08bv15ig9oCbptY3ZqUHEMb14tvbb6tNLVo1aNstser5aV79q4cpf4L0NIapgjD5Mk82AHByqc
IM+eQnBYxvqZjKtpqX80uDmUtsrc9cMCpKjlhzG91Ce32M3WwDoQTaYFUHnbohKQPkvk8UGOZqm2
0Emta+MTScp8wBK/Ow7eJlDgwjFY9IZTU9Rz5sVYiW1KTZm2DBLCQ0hprNXuRLI3cs4GbqsrGAF+
/IEV4ehEddRUOpNcuYcNfq1U/30LaIY5X0hiU24PXuE6XqaYmXrS8ktHsLCAZGJ0S6cmtwDj3j2x
7hn+qHp3Fwz4ZvERgofJhT3CvbebhUizyHYaSTn16kbt9kHNyLP/zPEz8ES7EZRLknukPrOCN6W5
wkIF8WJa6gbLziSL8KBLd+7o2wPDUGXbIpUPWoVxU4MMUoYjdiCUk19XyxSUyUan1sGwyP0FehhX
BbOiEk/Fcq0g9elLbRMS3QxZbNaQHCF1wdKze9gVrzrHcW2v00IBx7vq+izIz1Vyzvxzl0Oj5EVW
yvrvH/MNcPf7RQIsqSqVuSaD4t/gSqJgvKo1qXKKk6VUjl70Q/taiR287lzfcM1BwrEhW2bGugyh
ZC90vnMTED3L9nK10Kqj4uErsnc81sElgLfT06gfrHCB7b6eYQr3UeKjPWxIMSK+99LiupM589b4
pbakUdGYQ+cinUgriJycGy3DaEVj3JVMDOKzhItfv/NYhIsYshU41aQZkS//l00zb8ibbNjg0dbs
leaHam20aCeyQ91s0u5TI86soUiYlcm6Tes7L/1rU/i/pzbWnSqFFcOWr1tg2ehmkRG6evLlq2GN
Yrs5eRWItflAdV4uC+3v70n5pixBcjX2hCDqBpr9r1e0Y60xB7JNTqhfTfs51SXUpKe8BpE/NcrV
pcgTwb2LfnMUqsKWgf5kegTW99eLqp5UOVESMmcLHyMYU3KK8ZtPtuk8IUyhBI/WE4AJ3JuABYpN
aRDc47iTsr78/der3/16nf9w2IAw/6cxJvmytfE2M095l0C+wYnGh0UpQ77EDLp784fnXnGeCw8j
6eqYErPuMgg2ISS3RDiUaTRrMvKIiyVjT6WX5n+/uxu13D+rQeeuDHOUUQvrpoBp+i4eGNIyrrce
LWIfMtl/CTBIzMmcGVeHME/m8Kz00TRpnEWnNlB3dQY91TSSLZwKKMhzD2M8585JrX332AxZ5h1q
jBfJBPz6/oaodis9lowTnYkG1YFB6G4Idh7DLtiR+PKsMFA3Tsp79NA8xNfgWG2hubfioGACiWwT
Za0xw9J3WXyGa/+pm+sgBRw4LU5HE9JPSHc35s93oIKb0v/34xTcNfWOpbGhajd3redZHTQyU+US
90hKGav4cKSzQopxvWTyVUan2HgOCHwXxp03+V3p/OXSN7uhJgW1luXjQFtcSs6vFiaGOZCYBVm2
C39kLg2PG29CST10+t6xu82L2V19hsId/0RcFPR6ZPS4AvNtSLvCWMgGo7tySZAX7WWwHGrzjkXJ
N1vRn7es3xw/jtOVUZBJ4oRjJLpMlYhe21/hkNz0S0eLmZ+/3Vnu36wqnEJgGuu0SNQAN1fsC9eW
rdTXTkG1CejvJfnYpO+olzz/ZGYyPj8QTuk4/37Z8a3fVJ0Ij01L10xVG1Gkr2s58Sof4qEqTrr9
zB5UJxheXvAWDe1T1NxZB8rXmd8/S/DPi41//mfv3BESE1dcTBtNGC7Fzk22tn5uCUKJV612Tv2z
b8zdaW7cQWbu/cqbbT4p4zwI2GpOoF2N8cmB2cnzvt4gvEL/e2fpfNNdCLYslR2erlfctrpS1xVS
gEX+iYoY7mQB9ktxKfBE6+5s4N8tUtOAIYDdhCmY5Hx9noXf6oHf8DyxheA56iWBxWeWKfUi3WXU
3/lh6jflqaAz4YdhqM5U8qZvUkuIg6baiVPnPIeRv8jzDJlysihS4hiQ6YarEBXH+C4TmXWEOJe/
etGRa/YcDKe2kPe15s/8mBg9N9gIcedk/e55WDp7mCDal7rr5hPqmsA244CRQhm++M3VoCsZj4UR
V8ygKhdg2nfegDqunNvvB9U+0eiWxWd7+0hyR66ILKi0Uwhcr+KVXburIe9PctU+lJZD5F/3mUcM
POAUxJgdhF5HZ6PsgvYNPLPGGIq02J2b4RKPs1Mm2We7DN6kvloULZJC2oy/f+/f1dUUVjKbDIe+
YWo3HzxG+5GIjEKMlb5GFJAc4MYFJlMp+kGlqE5JUApzbCpwZn32KpPjisEMVUou+RskHNOa8Whu
moueAUvTvIX6ThAUplhbOsgpg/6ckKGSu/cXYQhHrfA3AkuvTjK7O+fwd8Xb+JItgdOKZsPO+br8
9aATpqPxUywQFXVv2idiXiclLMR4Y4cXtuj43rf9zQrjkuMGDQBoCP3mi2t7wm5w02EjMZeF9ZPG
OGSRQUkHlEqGZWmd7ryub7ZMDYQfhaIFVqHZNzuXbkSBnDqWcnKLYAkXGjw/TQ7qmP7Ruq+NXR0G
CL+eT6qB6hOMO3JZidlItroPqkdQqilvLDH3PV5YT7KOPi2rbJ4W0mcK/Fdf/Q5VnFx22N4CSJvZ
Nh7sH6VG2dQCoSb7AmL033/Sd4UI5xxvDShIJlB53D//OAVaq21rJ9PUU2wy7pTKtY6XJEllJ4sG
D0GfrRdb12gZgQWTikXX6vf2sXGfuvloDcVCIykrJlOh3wYXf9wBnsd2rGpAY0BNk2j49IjGMFDO
+7jkFIDMaVnPMeSa66A8BjBjrWTTgQYtAdugG4GoP7pHKoxMqh7Ht9J/SqxLigKv8rdV5hw0kIf7
R/V36/3Lbd+sBRuGc54aoAPEC5NGOQfAHbc4QohULARJla4IUb+7BG+ob79PbUNlOjRCtwJaxs2a
Z1GmPBRDwfnlHLloAAsceSLiyOakWPfeOcPRrLVwEY3vfeDjXnT7nlQO0RGnkyEp3exVResGgQMY
dapj/PLq80hPAtDJKKb1n/yvjFv2P19dAQ34zjL95svjAwd80CwNHoq4ubgaqmBJZq6crPbN8F89
9TDueipEXlKDp6FDbs0B55EBkSqJ2eQB36tZvqkj+O75L+e7rdGkff1OwiQqfFeX5JPC4Kc9IHc1
3WvVLB1vZXe/QMcnTTnzjHPavGnJQ9nj0n02q480fiuKpSa2VbI3tEf+6a48ufmD1V3VdkDFuVZG
1cDPkD9D6kWC6r4NL5qxw5RSSjdd/BRCQW57Bp8o5ARqarpjZxH0O52g2GDXwX8YmYdnBXPycp8Y
WyyXA3Tr+i9Z2wl62QbT6AoUbjY4JEIvQ2+JprtM9rZ4KdqVF34q1bEqj77y08JguNXXNfk4tbXv
6wNQYVrjg3ZOyucA1WTBYdNC97M3iX9ps8c77/i7jUDT8bIZYeBxdX99xPkQlo4Edn6KIQW4Cs6N
Ffj0kqrNd0nx6X4Gyib3zxICGc45j4kMp1m31JL3Ozfy3Uq3FNvABkho3M5/FpsWgIV1vGvvLc62
RYzSARlr8+4ureJUVM+O/cQUvh5+/v3C37VmjI8NzTLBqngG44H3x1Yo8wZczW/lUxXoO0vD4yDJ
VnA2NazXwp8CxxNiNKFP6NM8Lf+PtPNablzLtuwXIQLevJIAnShKlES5F4RSBt57fP0d0DnVlYLU
YvTtqIool5UAYTbWXmvOMYmqRHhRPnB9sCu4MvmdiDwn4/KIAtNtfKbJ72OAv2kgDHj6+FtESYep
/ftJ/9QZmLqCskblReUrzW6bmKd9p1jleCzxRBnUJkG4k8l4iNi9Wulz2BzM/lCWpT24l1XwEqik
x1rP4YCfc0dRrp+tqn46IwM9p0b/noJc+rZdLAnA87pAPAJeaL0GlvS+zi+BpHkiHNFtFe4Z8sk1
CJnjFBBEhVozAnGybFu0b2eujvzDwsGKYViyxfCH79ysDB7FyAxDNtVHHVGJd7SCm9h8U/w/LQ2u
4CrwrwLvSUph44jrVHmvy2PfYvQ95e0hv/bVJcMr5nRhdtXGe/YWSuFk7ZOGAkVKH7UGOB/uiQDx
VHmHMLHD06kdIyYV8HDp4G/ILbKMWzN4rTrkh2SJduAjpHcRNCsEajyN/sJq37qRCa3ErN4kOnx8
MfyrMrjDgE0MlN89m/5rBVk7Hu6T4BamjpqzZYPBhpKxKU9D/qIxA9eOegd3tToU8j17xxG1u+RB
nfMv4+TaKu/rIly06pNGfdMZr6V525Ub0sTbfuP1q3hEYPAKIxFOQIdA/nrUD5F2imSAxssm3VnG
Vochi903jv4M9bX/3gZQ9fo3TYdcpjPUjgHqZ5mt689l5ORlvxQECq4cJwgxCG+iotDIwzzYX0rq
rkUS1D21/F88oQEkAGGMjuzvt/2HLa6B6oBEbmKE2ZDMVpCmFWTcztV4lGVezmWV3jTyPVmLXgFT
9YxA86cSzuSbRL9CB0qqzR/3hB5TkcvoORjM+gGZre4LgYXCQ00NwISWDVdgbQqVGVFxpofwQwEO
LU2TTY2hi4J76et6ZVrMpUyJuQ0QRSqC2DqK0kNZ32Dv6AcGNTe/X1VZ4++blSCmqauihBafD4E4
q7nEcMAMwjJzZCXs3YVQ2hNhj3+2y9FcRIi+sAbmS9ljbopaHQRpbS0Hdang40uW3R0iwJjw7CXl
NAOT30/uh1tumhZ7AkVTJFOeNxpG1SDCoah6Xr+XsV4mkdNr0Ag+Bn0dtPe/H+vzL5tdCGualRp0
rpkRzdtTzQBOYpRIS8MUksIK2WR/yBrDlTUp8KhF/1gPw7M4USZrWDbkcr62cEhOLM4AFlNhCeKV
lBdEpOEjCiuccPrk51jUD4xehZvGWzJy5kuDW8/Fxm+i9AfBgHxkIT81rwaqkGAhnHSwgC8+VqpH
3h/WF/T+CEbq++QNCbNyCQAO6wjPY0hD/YXhlfc4cfHISkCm+GRRrt8nOYED4XP6jj/UeEPkxMxv
PBW3+UlCanKpE5z1wIzVuIuulKf2iT+AVKq4xfjzR7n7/ZIy0/v+cNGmUFR9mhCh7p4t1JjPBc9z
k440FdxhS7rHoW/bxpX5XExxzNC0FzFybkwtO20DQErZ4AM6WK/pdXOf3GBDvgFBfm/ec5GVx/qu
vcpO4131Ir/wX4RPw/3w8pzdjHcFOxtp6669m+LY3ZNMwbbvaL7lF2Tj9OxwsOOz3WcxfkTEpSts
2ZdKvICwIE5TUvo5NqoMOHxEUkIKJSdgmEwYqm8H7TLxbYThU6CDC6Ni4QdLrOAU48g88WYllAuQ
0Ub+GlsObR3mOrJFvBmsyVuawJQ0Eh3c2lZU2+h3QbTkasPfIH+FdEUcP02yaACUopBFo4B/+i0S
Eesvf78RP7xHliozjzFYV9hszDY4Sie6RapomIloYLVbxV165SZ/cR9cZuC/H+pzy/L1NZKB7Mki
6xcFjPFZj/1Vbw0Ckwy3ZZlmwqsO6qKWAaGUpMXKr2YXYr68tVzBbplil8yBFOVGoh0/ZIATJocD
zsPat1bZlB/Bc4tbPA/DVY72T5DxhSmJnVg3tRTQ6MLcZjx0+aNBnAfNkGBoHwYRTXdZsN3P9oNt
UrpZIMeL3WAUNwhiz64Zn9zA+Y+1sC3Q1EZtQXf562LtG0UO3bwbjpHF+y0eWuAeukSE5UEuOh5w
0kTGYduLf7wc2yGkIm2UL+ughwqKMrhL7tqIyBdRNHHYRmeKyO83XebEJMo10UQR9fmJ++tG1IUn
hFps9UdR3FJFMZiBl9ed5CJbpdLjqJ15xn7ou8lsMKixJU2G7zQXWLiuiwI/i7pjDa3TagcC3Udb
E3nPObBJZC5u8GvyxVayWKyV/k0NocUnPP6kO2INQaGzo8oV+nETi2vBE5ZqEGwtPHliuK3U0rGE
6jog7KtO3ZsOe+mkVMiV4czPmBkmpmYAP8OkymAmx+zys/b867I1QiDECpj6o9FdtBC70qPEiuBO
tU9wZaD/pHIEMA6oyKsuiFbJXkCJn3mJfuhI8OZo6mSI4avMSX19roy8UvQG38axSNYyr2tSnShR
82zrplddiqSUeJ4Ue7KnbH9/fWfOvH9+/l9HnqsSxLSzyNXlyEO1V3w05SYvmPnsytSZDrZBJGr+
VhLXfpiv9L4nwFTCyngxCoJT6LA82zMn9FnWzV4xFhFwokiGYOrPuxSmJ1Tx0EndUdDGdQkfpGCP
XwxImvCx9a1x5Brk+D3Ltjo1Manv1d5ooASoN/yFl70UrQMFQAqE6LB99EppFVvrqJRvBiA7Cni2
pPZsqxUvK/oBvuJtvKh13ODNLdX3TAkAb8B2Em8qS16ZdiTEt4OQ7VN8dVZ1g6naHW+orBYjf1nr
P475Id8BxGO+LGEz6B97z+L1poRA5SdLygUipEufdAiPQOgSbzFSfkt7TEmEbytpQzCbHRBJQLCu
qWLuQ7PYAUu2JiWIq4CzSDY+7rV06o2WxbWkFAstwb6aWBflaOzyoF4nrnxRiMZNNybr35+Mz1bB
/EaodBORUE4V+Hw9SYsAQ6tKoDKGLdJaIccAZcox+SsgSbQ7vTuCGuuaFwPlVDE+F7qtyK+VLF6J
1EImT28ngCKihvSz08CwIBorUDcSTJvR9nMo834ArG2vl0ei7eCwx4S1ehpONvkxjR0GNhDOmeIy
mvz9h0nKVFLPfhliDIUPpEUf7FvJTYTv2AaK0B5dKN1C9pQmxWpkpQlSyQnhPRTVq4bR00jZ1ugB
5cCKdlQZiE5I84ZZBLnwV7pxHIeJzYunB4el69SC91RbG/d+IApACjyAXtmFGD41wh3aHHfio/cG
0SgrKiRby1tg72wckxsz+iipQgxcv5MnvPfgq5zicG9Uu4pFsY6fLMbFsQchgPAoQrkTGHgy8WbT
BrZwazZGpwBtcGqNTuK/Taz/IslBV4tr0xvWgv4U+oUtoUErQl5rw455NQimxEyHH6R/FfC+FSBI
VC+wJUgxEeY74nCJeoFTfaWAguuNeM0TyjuneiS9vAqBRhLPOmxHSDcheBcQ+Y275e2IopOSPnTS
MnMvqkK7je5y8ot6DKsK2jQ3e+ow2Jq4XeA4m8T1ghehu2vwNyuDvJEHimyD0EoM9ibclPxD0YkI
af/0nCndbbbZyKEMYen214X0KGDLJZy9aR4TjPJydMqB/7RddGml/pnOpfx9k0Zyu0TOGT1bEs7V
2Xcf1UaaenJQHwVIFwMaP40wFKxifNWLim003cHSeGH7lvj1Z4SAisE9h3rejuOSiL1VzJekge3T
VZSUTYUGp9rWQDA9Ks64IvFPdpeZeLLEeyPpt6p1pjL/oTb4cv6zglCTRikSp5D5Ung2zI1bDrao
LQH+et5JpTT//Q1Tv+8xuVy8X/AQJEWkYPr6OdPHMJZTzaqOhnHVgXwpa9hLRsUDDj8wxHhCZkFJ
iphQk88C1Ukscgq8XWI+yvD2zIzgbaT4I/a60RtPWdFs64zc3NB4rwkQjIeDodZvnfsSCH/0etww
gV+mseGM6sETV6FE6+JYk6ilAdiU5AuLuyQBa3HxiLGQu5K6jfNn2oILz/TPrJrTgzBbWiwDhR/j
U0SnzIO+/vKO3W0am2V1rKstIwWd9c+tnhL/QhbPLdCW/P1YLGO6jrbMIJth3hVrKjUaFVFvmaS9
Ml+9bRN3p4jBdWDtQYhROqRQ76zrQshv3AbHSlVeWVJhKxDKGr5PTR2vB7b8wd7UTyXbG1UiWsZH
LROuM9yJTDAWJEVpfPRLtpIM4tUekw2pT5FGN+uYGgwuknUqNLankRaVkD2njqsQuqk5KEvD959T
xXwqxAl9U65rWuIuBCm1xKyuSYR7O765Dvrnmk9eEYJFg8CK9X2VFofYbNeoaeWhWWWQkLIDQW0A
mIadlRmkgsg2q0aU3mUaQCcZogeihzwuVx4Ot3QE4mLlUJfWQ/mRi69mCq9hWBXw2irntgfYD5ne
lnCahNtp5ZEz46JjjQ7AF9b5mepS+eF5wPU7+WEl6vJvbVSgqiq4LY32e7ZO2DOo+ion1mPwj4oc
XZW6ujRT9bYq9xEbZVLXBI30xvai4DM/Lczgu5Z1npC+SvetOI24kBaZMBwVNqEs9pZIpvl9qqZ8
kM2Dnly3AZ9qO3CTbd095Tz3rplftAxW5Obt93dc++kjygZfpreviwr/+Pqku2nQl76UN0cvu64t
kgQNkg/NCuwooT8AEVbmQDcFJnHLBCSOVp3+QE+k8/EslfFnzVNHBqySeI8AmC+RNTiRjuU8snNX
g3uzSqv4AChwhAzjJnSZXdEGmuc2u1jVKdFyGGpHPSZ1q78bQctIOYWg/yHLThYMS5MUdp7fhIcT
m4ZTsZ/38onuYMQbI9NWluQu23UCUuH3y/I5vp4tAKbBKJidBBLMb1qZSiJk3qIXfexIGtUa8WIE
HOGTWUfO4JrMUDvp/uiFvu6lCxj14AfpIoUEF4J2UVuWqKfRU1EqNE4A5ERQr+XmIIjEzbYXaRtD
0advJN6KeJNkfATJXlHltSm6hwJReWGsLOoCXrSNB4ZEG4td115VmCShcwHY85QG5Qhs+2aft2j7
KnUgIA8YmJtjxtKatVokS2EgOnEldfpacwHg5o3dtM2OjPnEAdRCFi0sBTL3tObNsg6Dh3/u1NOf
qk0yK44QpPIppXmwDWMrF3/iwd/wnSddYUFRUIivBmUu34TK3yaI5lvzUqQukVyIGIRkdLTA6Drm
5FtorZ3VEjwlwzyk/pnO3w9fJ24RHT+Z+RBd0NnXKQkTWSqgnh794E/tXynJQQjOHOKH761pso3H
lURj/JuOadQrIxpKA97J+GyB7AaA2p5qLJSsejR+fn/mPqdD82eO6QgoNdQvJuPVr69iUJg9MNeu
mWJXHT9ZyYTsKcGGUEzHvU8anFgeTbH8RA1v+eO6n2AlHjElLDBpeK6T/sO6YFFZK+gyJ0HVvJ/t
1UHWelJMrjLeF/eougpZn7ZR7nrzxtQOhsCnHhTqdAJtoj2Xyc3vV+OHS29R1xsG1x0Z2XzIbNat
ZtVuUx+9/D4e6CbKgHu4+oH0MH1pfj/YT90DvvVkX4horhnczb73VqUxQusUcsslnSSYYqkX2L+I
3mnSFdt3r/LsRDt4IblWLgILShPL38pWBpjkjFTspx7Cl1OZPda91pUVrfXqqLE0WMOa13sVq3/4
RBe5tm2zcalPRHL5Qmqe/jdXQVJV7rbJfG4et5FiI8t0ial8bZwC4SCxnIAM9qDHW396a6WZTwJz
VqM7ZUoMg/TydrKr/n4On3Pd2UvAV/b/nMNna/qvPo6b6BB2E6lCuCfe+9K+rQaStV6mThNP6XXt
VXvyb/SRnDe2a3jwoKQZ0tLlw4TyWv0T5lNpyIaH9IfitRDvNKhvoaGAKAvX0fgaJvWVXI0brXto
tRjdRgFuRwgZoxDSFjROMyhONd7FIq6EwnNaf1yNssIuC5xUyfc9KmwvIh4Igi5iHJnmsFmna4OY
Oq998HQP3vJD3RH1t+1JYc8jW8If4Hmxk3sjdDZCx0oMQVPUHRjtod6GhETpnnhliI0D5DfOJopi
S71Er7uIFmIJHlBguW6c0iejETLc0rVMp2d+oA5n3rnp0fp27Sf7mS5NJuG5/Ki24kRVsqI6Sjpb
nMgxkrXqT/S3Mw/a50r2/UDTpAyRjiEpMwWJ3wl+N8RRxTBXvKj9P0FVr2JNvxq1ZzUA4VnsW21T
hNkpZ5kpUOlRtQaDtypwImvj62iQO0ZlxSAntHTwF6epsOq4g9lg7Ir4NaPVERnWQuEu9hqGRw+P
fV0RZ0mHyQkVkATvGS5wC+qzf5voS7PdSi6fxpiukUxEb3PwGSYgingVXPlh9JhgmSgs2HykqWOw
/iS0gNQyOUyRwGkHqtO6AUobgQDJGn3l90+Cec0sclGxONdV59RkBVkjEHHKqyKK9qVfQgrVlpnE
H/AmAqFSnilaf5BlMXpTTRMrgKygo57tFnNFadJCaSt2u89auVWqu7zp7YaGWUk8q1dWn58OUHPn
DvzTNpveNXsnhrGUSbPVtDRM348HozxG9b6i1BfLk8j+r2y3oockgyAGtZeA7h3c7kj5UQts8uJX
V4WSEtyKzYHuN8/AORPPD7t/5qQIFgExm5NsaXY9iDlP80HNy2kSjX2fDfxo6yawhLw8hFKz6Ril
esbBMI4qPgnAcQstNxZZaBfkFSMrdkytYL9LtafzbOAhpJN2JeE5mko6Xlq+jp2TBA9amO8SgrmC
pnr8fXXUvr+h06iXfu2EIeJfZz9BI8a9LQKxBC/HvMns7d5NV26Lj58FSC+wPzHezevN0D/33ptc
YgjVr8qkmcirgPdOYlfcSijTpKQ4Rd5bXUROPOE88KpEiIAp4x0rWcfyaerTVDA6ugJkuI2cY9Gj
xUT15VTaTczF2/teQu90XOnK5HxAq8mAoqtItNO72xDPex6OWxOSKSoGqJFV9q4lxoqi0WJ8FHIx
I95N/WxXcLoAX1eWrxdoejT/+nzItSKarSqVR9c6BJZoowCXtAsLYH0PN9IKz/QJvj/pHI6Jw6Rb
tljNZguZrrZxF6VleSTYwyl4jq1syxauSchn8QAO68uzZeL3reh0SFOVERsAoZoP6iqrgsBppiXp
wjdFDcmB1lMG7JgOzm3qBmd+4I/XE3EniiZmUqDov15Py2uFnmyK8phEt2N/0RQnGLvtuPXqy/qc
Sv6HsdxUbtJpQn2LuHA+ys8o9/Q+9kvkr7Taon3MIIONid8+0pym68B25dBMiyk4dXEFq4OOrQeA
eWuVBHKBfNB6dt3b39+5H8wF01mRmTuhCZgVzt65WG9q0UiM4mhah4qcxoz2iWxek9pAh5NIjqlM
RJw0XLSE4PQXg7WS3RUNrBKYU1V7KDINIPyH8NxX9KcTYyFA/zrdGz6ks2fdT1z6Q0NUHGMieHwM
DpmCILJcTV2Fadyj0j+hqbGn42AN28onNpDkcS/dKZQgCkifkulIzudglC4m0GB7bpT5j/jiy+tI
BY+cWjGYY8s4iGbdhVbJ21Fvg5zyCneFzY49Bjcd0ylcJpvyaYgAgS6Gg6W9GNKNh1EbnH69FdjS
Z44KcYHIcs3BW0RgaIx9TnbAMQ6N7WbLwGPss2AWkT4heTEAXtDBD2gx2PIUFbKAf4caSrBsuNdj
eWGg8gqXNSUXnY10Kau2q9pq5CTsUFEqBw7JLMGJVIb2If2TPlin+KWEdwFlxBbv8mIVAaUDzYQl
Vr8OBbQKGHRJvNyU2oG08yijUcP1XpG1IRHrBJb+ralsXAxw+xAd0PCgcxFKm5xtcr2CApshxesc
/lZgftIkx6IftASYj94dSUoBa36J+ezMk/zpU/3v7Zj2yji4FRlpO0Qeka7j17e5S/ImglMa7dWQ
1CPZTWmwZHdy1AFJA+hEIPEi98F0S0cR/N7w3HaAwFVzE8oflZQ59aPeMDrAJ5hFD5XBAE8jpF4A
dzmaF3IHxorElZiOQBaWwMjXse5flOa12H7UQbM1qMGqy0FQ7rHdLRAlrqR2HanMYIBcLwbvg15f
IzpR/uHpGL78aFuCVIm9G1laN4jyydxurOxSgkds0CFuXqSIM1A/ctLTIxU6VASZc9AWZdfbRThs
8AsR3XBE8+WRjymEJe/H1FpBAnbSCD/SGxHF3LsEcNiIjVXbkLpDw7OzkFkkyHzWbohvoVcXehuu
YrhYQoMwAWHyqFFzyh9D0u9d6djCqI5SAwJD+zD9XhqdCTz1pBBZwoBrAO9GvwXy69TUlzKMGoVS
MNJD6LP9apyYA/UlhRpvQgHbkZdE8MVL1YvQmmTbJKx2Ct/0gQFRSOh9LKZIVuCdjtUfl45AzB3L
Sn+l30H3GPklUX4pyaegEta1cmqCQ8XAKRSK9fQrB6n5aOJy57baQsyeI4muKb039diD3khu2kRy
ou4pgfihS3c9osTmg5QTMWF4HL6Y/dpT+42L2hC5KXL3qfHASL2m7iaXGf94ZCl267VXgR6sc6JJ
LaIsc9xXwdqsCTYUHkLhoUouo/4mRT+UqJeW9xKNfyhy0IE4amPZGYQqAVXWGN4jLg4TeJs1Qqhu
1xPoFKZEomTJvdt46zYidhgQZCKh2PKJKCIUs41vTGMjSZ491s++fNtkFJEdVQxNb9E8EK+hGkT7
gH3i8soMx1Ro7XG1yIGwdxi/KqBkWZRcuwP9tpr0N9BUPMDLgH0lWY5rjz/LiRktbHk6l4bwrsJr
7RkOVcqJ1Pj7lJq2shRHhGvmA73XRnXnEYYRWC7ZDcdKv0zZsD51+rNFDJlnPQ2SI/mmbTYfBfkC
BRoUgXWxDg4tV7QE4p1wowKvfAk85Sro0+eRi45R0Odx9uTLvj2KE1gIJDJR7NoBKutEoLDI4QDW
3jW4ej9E7bKit5o0yOKM5yHSFoxsN7qLlsiyCX/YaH5us6+FXOQtYx5b4ANx0mxiiuRY+FODN4YX
uzE03/l9LZo1u74vRbPCgmhZvS1JudprucxleOnAEpVrHkOPAQPQO/qTRIgDwpiyNoj+Zg1lN9x+
ZJhBfz+VrwXVf86EThfeY9X65xv2V8ko1sMwpDgx9wHGGor8nng+3GT15UDQ8v/foWblIm0NTfJM
WPfARdJiJ+Rr3ToBqCZR9fcDzRR833+U/HWlN7q0xLJURvvUe/HxK7sR/WkQ3jzv5srUS2Lai71g
1nspHle5dNkB6+OlkIz7YAwOSp2sVEaepg8gSmRT+/vZfS0q/3Nyk2ITzdnkSP16cgkjETNtCOmo
EgdGUcZygJuehTrm37nnFKLytN38/tX77+Fmj1ootB2i8yza59aWBOV2xQApqNGAbKFFtze9cRkD
yLvjZ5oSESKOR44kVcfoGAR1kroqs/KDbV+fZYnMen3/XghVodvyaRoQZ9/jxjDyZPDNADAlfaFt
fVspK2O0kY8H+g33yr8IuzPl7Ncdy7+H1BQVI7ekUmlPb8NfT/sohNjYxJT3Tro3BeJLVBhQOR0+
ACblZZqv+Uz/frdn2qT/HHIyRgBZQvw/awewPc3TUqmoOgBxsqT1+a6Jh5egI7iMQoGvVJiu6xKQ
G5VbALpQ6BC5H3rlowz/lPSDfj+fr3vof0+HWRebNvpcNBu/XoEkblhUuihjkoqo/p33XdffA/X0
+1F+vrd/HWZ2b1NDqaPep9ZiLaWaEqRxKTEe5S2kBMH8QSCL3fBdS5qP34/84x3+68Czx90auAmx
62f7Ivoowo2pgtLfi/GL+gqoRuj+nzaI36/m7ObmVpGDKlWC6Wqq/aVmHHHfxMFloz/HZ2lAX3XJ
3w823dq/Ht4hAgDYDEG0TwQA6DQoQTb0q8p3SsMe7wFqs9X6/WLOI9D/KZn/upqz90XNpBwavQvh
l3IkGYg/CBdWTRjKQMtD85byJGph+4lfdR2Q0ue6TmqwysaoHCXsPaa6IOkLSWyMcIakRG9YZcO0
GVpm8FSrLtr3hbLtQ8eMHlXCXER/4om/hQNdOwtXymlU1iYp8XJ4J8Fa0fm7fv+FPy7Gf/3A2faW
SIVMTMnS2/clNM3L0IOF336QGMpy0DbB/vejzZqS32/hbNPKRr6SqsCKpq9tUENzaRcaTdjgMowc
67pXL4xzT82P3/f//sBP/cVfD43sq1k91HJI1PSyaq6UamEMjtiufOnMzOyz+/btQ/PXkWaPZzQw
sfKVIdrXRn3REkYsG81HD0VeAXwrjo9GlNmEoaCwDa8V+Z/qNh+fg5YALTTHWTOsurB0qDKpPgyh
3Uf0p8Npa8NeU3/nG+0HQHJpe5+5KdOS8NuJzx9yGmZRNXrxXn1OES646BSXzXvyrk0P8gJ5F/kz
0WPc2GN+7tDymUPPHj8rUstBzIZwP8BgKJcQWwuEBxFeRsxxI2oPopfK7nLQEGhGZx79/8vDSHeC
rpOGrmP2KcDZGNejQKeJEJUi1BeMndIEvzzbYIhj9JzM5Mjd+P1q//w8GkBxxcmqNG+p0RKxakYX
IbEj62x08oYQoA1aiiQ/U21Oj9v3u/rfA82W5ioVs9AcC75AhH4G+FVDBzKWxYj+f/GDDIoJ06Kr
joz866ocuW6Qq5VGOnSzJmGLW0haGUnW6MV/P9DMQPjv4vHXkebf1ElfXXZ6tAeNl2A2CXYwmths
8kqjA/Dc/Ujb2uyKtQquJxkf21JnfuovK8mwhxwgJmFXVvWs0yUwAnE7QLkwVIpjZC/s7/GYLyas
gHT9+2n/uMIaBkUXVgPkZLMlLwx0vdNDI9yb6XpEN4g8q0XKspIh7Jur34/1WTt/u+mMXTBaEmJh
zScEZS7gKhaVaC+7uP8QjBJTIE3elJ0eLzXDBjgCBh77yu/HnfFG/r01/z3uXEdUCxWyqyCP9q5n
EV4YnBTywHPvxSJOO2j2JvEpYiNt4JF2bb2qEt3WsmJZFc+69dFAHh00edMPxjJhO2hoyU5VytOo
q5P9Ourefz/ZH9/7yfBAI4yxGI2wr09s0Ucdcjw/2ftvhUcieXifBYZDX0iJ4bmBC2ZHTALdmaN+
ZvHM7w0US2Rkk9BKmV+jNhI8KgkjJntbX5Y4VkUSsHLpIMHXnYgrEQb1GPVephTrsM92alOhGCII
gLYg/9sip0/S+podyT2oxWBRVnf9+OBqjwK1pNBmO7rRRRJcWOQKhqQoF8TwSOKLhflP0o5F2Nka
X1z1vap2/OQu8cnceg4jIgm8Zyx2dj6hPcmE7O0se+mS8V0lV8nDGV8Ni7J5jsqHaoTlR5MvDIn9
YruYkMt5KgoDh8plFMBfTp/T7EWtoS/7zQpU4lqtLlu1RAh6BK8dYixim2e14yZX6MfxyZee6FRO
Rw4CaA1htpbk05hJDs0AjT6HYWHySnhdeT8hqWPaXYt0KuEWDWZts3Edp9e6YwA/LCra20nd3NHu
c3rKqJAujoBYuzD4OxhDBmWw7ZJkiVCfFy9fq0ljm0J/zAPgcbQ9x9awMYfEIRBCo57ScdEh7632
2SSo0+QeWTGWF6iJYx1fQo3pyqupiA9R4ZJ+RSCFvCjgcw4kQOW6vI2SI4SCSbOjCQfu/TrIttZI
OkGBQErMH/y02cZBu5KMq14w2zNP248dgL8fttm3Tan9CTlPYU5dh2gFz763bMWU6E5tgQuIWHHc
AEQhu8JFgAqPmI51r+98wja4nFpeX8sBrXIznraFgJO3v78Ms+HFP+uFzCAWW4IGK0ebnZ5l9mTC
92m2V1sYqQQems6ojM7AzLyVfSzpPSyPYWWGhwjTLrVAjHkY8mEfxxvwgwpdOWbwTqizdsNgd88y
T3+s/HVTZ4rNuI0BxqwokqI0baKaFc1IOA71vNCTC5uTJZ48W7JH4HGyHj0+etkWNITHiEKHKpV0
3WqMY55cdWrAeg6PvDZ1aQnmEYL2RSO7OBJ5N701i42LdKUgXUQGXTTe5+RJqOObL+tTT1H2GJEk
yiYcLFSEAh+N4cxNmA3c/rkJOjtyoG6fLsPZeKZR28oYOzojAxyTyr0N3Fsp2BMaqYZbuIn85jC+
xKEeKsdmPLjCynM560UIQCHe0XU880zIPxQsf5/O7JnQkzbPxbAL9zrOmo7QlNA6yUO0mjpTU3nG
C0wx6h08s1x1/a719MUNucIXQ2Ixln5XR5SqxEo2IpNq76QD8uuLc9v6n4oqHTe7PonDJ7fZ109H
0uSxFKpgFDpxZ2FcHZ/jiJBNjBg0EirxHmS4x1ye27ygt8fXVlVPLi/VwBzg98tFGtWP14vzoKeC
k1GfnYuoxWIdDnoJ5V1YkTCG9hLVkC1t4lWww8Vsg9O+LNaYNOH814xMG7uwSS3duttknS2ry8gJ
V0hb+PPSRXIZr1jE7HiVrop1ucnWgcO6B8swXUj8J/c6vPJvxwuNP00KpUM4GLFAr8oy2oJaXuON
JJwIEqDDOMVx7WDNt3ydrOEl27nTLwcyc/g/L5vH9IVXdiWukPWuSD189q7iY7zTb/ydZRMxs0jX
RBs9uDfmQdlGD+nSs9/Kxe30v/tOvW7X5qZefiBBXtC/X3zIiyesipvI9reE/dnNre/ASbJdJ7tC
c7WENeH42ylbJHPCdWALWz5nl9JWuWMyuB7OFKg/lfY6n/f/3JDpAf9rq9kbo+x6g0T6sHyklUyj
qxyfJ9tsf6a/+7kzmZcS4H90A9+TRFTTbHHq1bwyukINSes+SeGpJRyrf4+QjjIVMYRrnjvB2/m4
nn9/5uSZEv6fJWPiysFpo39GRtPXn1glTZmPrUK3XFwnKdV2coD+YzFLspghU9JJcXpZi+8+9USV
7npjpxLZmgfbsNcvhvTgxjvDGB4FWbz02Q6DsJSk0ukbjUAmfwmaeCkK7a2qPsWY5q3ugvFGwVh3
vGsGKgXepoVaXFTxphkw5L6MpQ3sSguRuVxK3ZJxUG/Qalsl4WqUdmK5UaObMG6J75BsteTBTnPS
xOO1IXkblxycJmttmU+JlnVPOrQ2zjjkW+O2OpaeI0ULoURXUsY0qDrKxSaSPQfDyPT7pk9pHB9H
lcSJ1pGyZ0Heo5XzGc0AB3ZtojQtuDRA/vQLxdzQaKyGIxOzgPNFlIKGoCVJL4htgnyNzFbgZPUr
oVnz2LAFpUxOiEfnP+hk3ucIDkvlpIUQyY9VuYa9S7Qb27lQPQnD+/SYAWNHmuOtaT0Fsk0AKJsL
VUNWdV8TVjuE5hLvrF3m74m3cydW0qHzc0JVjuW9p9+USoAlkHEa8Qc67IoOzOapL3auaMF7jxm/
f1jRBr89dV9VOOW7jr22uq9rgov2ibyUjGtMD2XhrtNuabrTH6MFmEwDxuGCZCf42Hwvy2u52gqG
uvAF4Aul7IyW6xBJ3aJrlAj6U1m2vAtXQJlVLANrnWpITm25v4iKDW70yWkWrnTv2cCp2SXPBGs6
sn8z9OSYkkPdmG+q5pK7iyKks/uyXqD4sUsZglBk2kJBCo4QkUMb7UInZg88Fa6O2F8lydHt/SWJ
qtOgyXVvlH7Pr3dr3Hr8d3krHQkOxvKMG0H+qNWnjqYqfesFC7vEde9VaSPTEKwr7drqjr+/bz/u
VP5+3WZLfBhWOitKDcS3diLLLuJDov8Paee13DaytusrQhVyOGUmRYqiLWksnaDksYScM67+f9pr
rRoJRpG1Z59M2SWPGt1odH/hDQ9IyuvuyVMfOvvS1B/Xh5w7w2w8OBzcuND8/x1XfjrD4sxTPDON
MFWhBY3pVXdikr6yT2+pdipzVafPI03mZmn5UOUGpVVGMukAYFUxDNDotkn1KvLEUIT5Mp9ImUKo
KRY9OMvrc/3NQp4eo2ja2wTC8NxQP/h6mrkjE+3tfHi8SxbeMx5Ei3T/mi02533B3fUebB/qxXqh
LN/k1WHtbF8Oh+/dIrzxFLM5u4NijUl9gJx02gbKR7WXS1uKzo37UGCHJSMwIZQUHVpAUDhDZBhM
F0qAr0Ba/J4ot2IaUTb5YxWQPQT0DVyU2+vrKiS106TBkEaiH5fy0dbk47rXbFQTnLv4e7kds3UA
dsHHqFQp8+dCu/UMc6V9KHcKuEnqJBTHvj6DRNlgTIsoxY1pXTdbOTmYyp2W7iv7CTvxsXiq9O31
l//nRofZSBLuAEzCX8KYjBi46KqNOjfZWK4TNnq+JIJT9feb0kB/hoxfB5psMs3yXewAwvDoPiEA
9oCw9g1e68w2ZgTkD4gFECBCeePr4iVgGSrbktJjWuPjYn93oPQZZxUAulL89EfkwOlSdOEvKVAW
UvpswQ9u9TNye5FN8OemC18oA1X3Aija/8p1b0nsKpVPHgrvoXLsTDy3MN2sQTVkXk5ZFuQMqnzX
34fxxy4Uk7AsdDMsUzhNfJ1EGxgEzaBDj9yCVnZAK/h22CR+x9edzhhsMoe0jpcvi4j60+GW+PoQ
AaCkgfRR/91qxyHeKQUUqbW2xNlDKMeky/D9+rwm5BIRMn0Z9PcZ/2nQ2vDUHtWH5IihLZrDlnvW
ykuV3w3xGltDoGgyaB9JRdT/Wbf3ZIVSUN2IF+fWFsqzjCITVkfUIL/Ouw2zVG48MitbeoC7TqUr
KW4M8WeVk4rapyHEI3yaZWXlulnXLG1e/5AgZmi7KnoFZWY4a7fe3FjSufcoJAmB3pK5yvIkCu08
HZRKRRam2XuOCgshZYItcH3+AZ8v7nEbHr7XHYryxqEx0+Nhmgi0YLj926ZnMvKgeEVtDdwY1cGA
iXqSlyeSof3jN3v//j68LI7rdf1td0Cfbbu7PP+baX8afHJjpq7qQvXVydcH6qZrqd3r1g/cRuDj
xuGyqoALxa9A7YxbbZrZaQMc5HZS4ChzzHx9u3md67DTaNO40kNCPGxeOsNANOkJrNJaIMBscy9D
ne8xn9J6tC8QiaLyIRsGQijqOpf3Da0BpX9SomQdEK4RfsUVGZhLmih+RXEA3JOaN5ldf+bIKsCe
fx5c3H2ftmWoq3XcS54mUrIo+EG/6Swh+VU6yZ2UoMQlIm1D3g3qu1umoNQIil3seeLym98i/JBA
34z65zDSV/Ro/8XrFJcdgQfa4Gzkr8+WWxiNub5AHmV3GP9ANM/zVW5Qcdv39jK1V6j3ObTv81sD
zx0HnweeXH1x49ZO1ZM96lTaRwtiUrkCXNsBXI0R0aAES79AE6VTouAekJlFMiKl5B+EYf9mEaDa
O0InBiDz5Eh2lS4YFEkOQOecNPeEpJTF5HkEYBKl3a24kYn/yHpyx/l/bpCxN2iTaJrJ5wwl5Ov6
j04KaUzLf7e+yfwCeD348Qg43I05zq73p4Emc0zlvhyLBCyIGoGnqsAIBmhcRPDIg3e79h56LTrI
1tFPSsprFjqPxUbgVU0n3mnF6/WHmTunkaFnxSlhgTwSz/rpg2h9BRlOkzKf6eZLC0gr5V5xWkZM
2zJewGVeH28mzFdlWk4WURbBHUinrwMGgVfbSaKFomJQ+hxaCESAeu3xpOVCJHkFv9GaL6LGO2re
MrEyUCo38ijxJqf3vi7CCtq8ugFh+Osz9IaeuR3FsiM1MkzepOQityfQyA6As+vTnR2JewnFDEMM
NPmmjVbXxkgWsI4SI4doQTIfRD/V6tIzt+tDzdRiWNlPY032b9gmeiE72fBYrp5/5Mdh+ayd7344
i9P5HKz3+z2O1X83f+NAvcUldrt8O+x23sZ4ueyuP8dMq4HnEG49QKptlAQm0YVuQBUucL1/fF6t
XvebbLl4t5aL9Xq5/Pj161YbbfYq0m30MlAkUS1q11/fpacMkQRXl/3UvFGkSXtzYxovoVwuxT2E
k+w+8eyVlYAvUYB1y4fWt4EJHZAUXhgamVVAvRaoidN8J3BbQzRbyWp/bNBpFUmPXL2lHaWfHvXV
G/f3TMGWhfr06JNbVLI8s3G7IDxWwrttWxbZotBhNyAoLweIFNvBSXTlgDKimk5NgoMwHmxYEYhe
IAOSRc8VB3Dcv4bai0bxLaYSY9PaCZ2l119SfeSwVncG0CM7W5oRyqCcM/bA/wIBsd/TnZOZPBLh
6IcvQuPFRPta6hcGdcIe+qmyLWMUL/uFJpoVEkIvUPq5lnF362UQ7v1Jyo2NZCz5i0z7rwW1RMUP
8eLrG2qmuvl1nSaXtoKYeoyKT3QcmwMhXW95Gw1YMEZUgMvkRFqPmLtZ9kaW326MPBcufH5Dk61s
Di2wdfw6jgE9z2yhZCoo/m6lpPJaRczNOwQJPelSOkfSO5iZxUhPm/yUYqvH0Q5a0+orUI23TpWb
KzI5VvokaQc1AsthDBvFeJODkzR+9O1mLJeVipCZ88O0DuatFFn81j+OzU/7dXLAtLFcFgaAO4Hc
HLL1EApQWB5try/61J74d4L0edGnCXLtRImBo/PRYjOfUHO9+Bgb2qDsR68/Rci5gtncBFm4lVrv
ZIwpDu9vYVCtYcHVqG5SJ6f6axCooTCkPQXdodUxLPb5gsaTsDVt2yfOe7MiTDbtTW6cams8dg2i
I0LgzQ9X4guQ/ItqnOCbpHwSA17BeRJj/rOMlPAhlqtjCVPclMaDNDb7rkq3jlcs7XCAexJQyKWd
QB8wvXGbzL93hzNeBaOkwyj4etj1apyWNQacx9IGKI4ujvRE/2lB+54iIMG+XF10Gru3C4/iKJq+
ekOIGZIl2yZ6R18HrstS6qUUpnIrXTz1Aj0KrkhvvRfdidiwaIuFqIGqkELNm5//3NgQWE0BjuI6
mZYzht7QKseRwmNaoSNHUFYuKQjAEBKFz5Cqr70BakRYLKFIcn0vzkVHmEogKCIKcqgXfp324MZl
O1ZglRkgJTii9kkR0o+30DZuovTFy5uuMVeYUKyELY1e5NfBHL9Vi8EiZRadO2U7VhcqUNxFizRa
X5/W7EiUO1B1MBE+s8SKfwr6eqgWTlqp6RFznSJ67pHphWBDvKtrNz7miSrff6odJtRkg2qeQWg9
mZSkdKNVlcbvBtHAHRVFB6V4raNwOQKoS4SAXAEryLuYHhe3BlMK9T6bGy5VnlhqQ/TL6SWkNu1n
H27cVtFeolbdiBp/jbxVN0qohB0EOqGH+mNwTgvaAC0HMCjXV22mMCt24T9zmZy6tWfmZqD1VKhp
2qBzR+9JbEavXyYBuoLbfkAGb5lLNzYhttdzO+PTwJPPXm2Ah6poyx5tZLb0zvyWcnW3xibQ4GgR
qBP6WK0vvI9kOiopYXS5ShDUVXwsaC8mJpwbWwpJKp+K5rVT4SZH24jDNY3E5op3pXnJfAzj8K7O
M3Qzxndk6reR91fIfZ5b5TFgzNDUDpErP4hnSELClfAJVZra3iGuqt0PA10YZcDsxd7o3nNYehsz
QTC/BDRycrM3sMSq14sGHwlGUtlLCe4a7VDdeO2zrZOgXe88qEBfKXipcDOrSrtoUbKFQ0Cf54O9
taIPIKWvmh8fTWhxZO29ZqxosNOOgrC7ipptzK8ilV/WyjbT6fxVtBANCKbPyGocOliVLXuusP2T
FusgSPxlh9xGKj/4cQW/8lWm0SR39iodrZVoZuYDOVB9yPJtDk7IaJeDslEhaxrJytXeDXkLYgmv
F5oVmVBWMr6RzNBvwvEUKuNA+QChbPQloLybq0RhtmuAh4XxLSMUs5t6MxrDvqX4inwSIaqUthsU
ju4So8KnFuhFjIq49GoiQ0Djr00B5/j3cWgsFPdHGQEu0vuVDWwRt4Kxg5QifwsSvG41ddvWQpDq
zUAZa0zPRmihHwJ3JTJXtg3LBspqQmM2XKrAhyPUbWofTBBx8+AaG1SIV12g7UMFnQYcPoGDNcqr
W70GaJwIzUpbfR3BDFnuHlw4a5JmxnNfpssAmRJJEEb4CuBVLTuL/il8PRJ2YSaWSoTZXkbn7jji
wFCeIgQXLTc4pFW/D7izRKKnaSA5dg3s3JLJuan6KhBVvkR7kTpRkTzZTrSXIsQiQN873RNllIW4
xmlx+xZ+zsZ7auOG6j0l6Y+x23njXered50Hxutkl6cy+2iKUxE1i3DwUCtVv+ETM5gxxnAStQzj
wcS2069twCbbEW1aJQR4pj0JkqcMMy9vD1aCXKj5btGMVjt0wYGYjcGLnn1rwvesejXqCr1x4fQQ
yMYqaw9R+ZL7J9AxQomP3dJ2r4pxIt8szMdKRsEOjqpJ3BBsgR3tdddcpGtNZq1Pg/+a+x8yDNii
aOn3vKbdk0QEgqUfyg3KsnTjVSd3y6p/jk3pJMCquHIvPMBxJAQ6pFzxR8yIOQgunQOYDhxf4G0r
DbxpllGSe+WAdJUnoNR+hgdO+AxR0kufQo9DDWiT4KKKlUwuxvCSePelR+eH1uybHsubQS1AFLTi
A1bi9RCfsuSjbSPAbvirqcoKiNzGxFHA7UgL9O4uBn6I+K1wa1szLT51JfSXkIET9E7iJ09bWeo2
jeGjV6/48y28+l5kIn7p3o1wuF0nfxSbEwBpI8ub1DpJ0pPOhyEDW6sd8GFatoQ4l4dH1UhoUvHC
FHQSIe7K/VOVgjrpsnUjHzpIrbXzLbBTIH53Po5x/RZ3jL49ldghGEc1fq3IC9USnn6OqJnd0QUn
ponKQzuuUqOkUKlvfCAChIeibtmRYEUkh5n9ruJYlKI2rY18de9Zd/GrE2kYdT5AjsSW9rATWzbi
x9ldooYnvUm3qHoscWcykvbgtd5O4wsOyBz6AQyAD1VPXXhQ0ownUUXVWGDHq7AoMNdo0e29TWBX
e4tLKBrQL83epUKUvuPgGfpSxg2hKKtQySB2g8mpnVWcepvOeMJcDd3rfhWPwY4XAY3ASYMjpb7Y
YXdhX5J0u7xF2fNYx5tEp8/jP0cVDAD5UBECVbKyp7kOpwi+LKjJsT/aIOQ1zV82rozqbL4MKsQl
KxWHaH9pG6gODDA6cCjm2Kv7Yk/HMrSR20WzIisfArV6HL3hxp35Oyj8I5jS8bVUkAwDiz65MsHK
Vk7fkCG5vEMDgwAABBZgRhX1b4g0xokIBGE7Vdvq3RpWTpmddJwpMv/dN89xrKGf99pQQOC2ykL/
znRPYb4d1J8tv67jEHyqJZ+u1xYIHKKTlbTC7Nss7+rw4XrQMXv1ExIC7UHYmH7N11CtiRS97UR9
Tu3BUG8J8G82JCd+p/+N0UyU/hE8E17gkzHKsvM7eGLpMdIvCc2+/M2EXTtWqLewAh73BwSUNCKv
qZbFgDAuxOzrs5zLswX6U7ewt6YfN4kS69ZVlaTKuJzQFCW15E2E2aE0OCKlBze5xLcqgLOBPRVm
GyUkB0/GSQUwzQp07EWPmw+G0ITQgiBSNvd+f6KM8S8m92msSRKR1ynlbjjFAP7ptR5qOPhj/w6m
mpM5oqZzu3s+u2k+jTiJ77UBprvi5MlxuBAB1v4abeIalTIwPbDX/WX+7GN/hicVAinFQrkplzkX
rmJQoVq6bmjylHSQIyARFx6YEYpuXBKoCuV3QpblnUSmvdmL+hOuQFTOWHh2gl2lbfD1C/HDwqn1
nLI9CkTVuCZfGoaDgs8MduRYgYwHI/mRD+exuMdKXlniFCeHa1RyJPMBa4Nk75jfsfS1mhtbej5b
+PRck6oVgrYRFAeakiVKABzmDZUyJJMXTYOMTahhlSHMZk1KBkkGwMK4UdifgVQjhCnkYFSIOMi3
TcooRalZctvzTSmwYECg7xAwXVeSvIp9DcYt1UDtJOJzURRx30NSL9v4AAV0qvRwXfPzsjxxXeOL
toPHtu5k7dYKiaLB9IzmhAbkovPaAF18fXNabkt05Vkh4Fx8GF1sLsrkyWk+TJH1WRepDjalchK4
q4p24Uh+lyIxcv3rnK2pIG5Ix43qAj43k3WSsZn1a1WJj4lyYPjM/1BAIFk7qntjtckx1DEenSj7
F4fC51EnbRA5qoegl+Xfc6egEoOrqZrXjCqrA2aTEmsCQ/jGTOdOWbBNsFwEugmj1q/r3Y6pqjS1
6PWol8w8qPlDWAHfQDheOwFR1HYFQsOyt0W/GH9TX1r7xTaXz4N3vF3TnX0WXcYdA31Tek+TXLoa
pTwslPL3qpuIv9hSDLJJBgS474KL1mFdZpx1G0knGbK9w/08LhuyuHpJBXIxIO6iad0aQYvrazS7
JSk02UKfCDb45KNVM7ZDg+bE0SPU9cZ4lUrajdegimX+Y9sbyDTpCoU0c1rnKcvaUGLViI7SrlQ+
ELix6p1SMUv4jlG5SM0nAwVVVJv6dKfqD7DhIfpkGE1xVnNFFe2hdn6UhOmEbtdnP4MvBPRGSwzM
MlKBijkp8zWIqid27MbnYNyj1rDsGnslj4dB3vgufBHF3RDuZ+DXr487uyR8eqwHttigvSbjJo5d
lSwU+GVQpSbSKh7pgY5b38iLHkYTN05tmdHsqOD/G5554OwClTmimVSMhNXQbkQqemnkdwENdGA6
1UV/ufGU4jyavjiIH+gE6Dgo/nGvdXKcDbIbjI/PP06nzWaPMMTC3mOfsUNtb/E0LL4nP61Vubk+
rIi+/hgV9x8Z0Vl2pTk5JcEit9JgUP5s0eOmcZWoH9TATEuIdFwfaSZsgPlKRZBgk9Wexpp2oYVe
LyfcGBUW1cBioTVtrw8x00KgcK2pxHqqMOuYTCaPNS1HZhDbSWcPjjA1tqF6MvKn66PMTuTTKJOD
ziLSN3KZUVrpBMh69C5je+OgmNuyVJUowhPoUJCfRpCOH9lyp4L8eTZPP1av583ZW2z3w8PDYjy8
DKv17jJ+vz6rmSMTlS5anODs0U+b9lXHpMR7ygYRh2BlaW37X6KgkD+8OAHaSTe2wux7+jSWWOFP
FeJODd0aFyFk3J0TLTcq7cTH4Nj//2Y0uQRKpct8xI58EYULUhp1LsrRDDYGNBO8Jzqv1wecCfu/
LOEk0xlgXEL38+Jzau0zhlBPQ3TXqigG/h0FL9fHmvluv4w1iSskZxhyz25Rc/ffJHROKOYP8Brk
+OlmPX9uZ5Ai8skCF+aEmqyjEkguPOwCFpKyrfOzi0Ow6JBQ7JTHTefdxbcaCHMoDkWI9XB10xTi
bPq6PwCKaDb6BuFRlk8g7lSJKJayO6eG7b6OVGX+wzop8ZykGdUm6YoqwvX1nX8G+mDobRK9Mf+v
zwDBuMtlN4rPqnkHoWIcvnvytgof1P5USnd6sKo7dQn1BQnrZYQUX3krNxcDTE5mclVyHNDCjK9P
DjNbDyXTKKghusPaoCmeHzhp7FsuL3MIB4aB2QOjFZrZ1Ih+DIK+oQWASnC87MZDapdbV8lRLNNW
gP1cbY3Ym4xpsLlvWkwvjUd0bRcc3qn0kUFxiFeujIwYKr8rVbkPL4leU+H/Mfo1+rrPfnnj7J3b
9ipwF5XbitxjesL7Kr4Prpdnx9F+U9MP6mBNWm1BGtfoCt3YAXOfM+egBclGBFLTlemDMPWsgl0o
dX+VFmVEGRMxzINPvb2Jtb3tPxtULXXrKYGkJq1L5dIoD252jvpNcas5Pj/vf55l8rl3tewEpsKd
Y0YLxExodJDBtP6JTuGNWYsYdLrtPs9anAafzubEtNOMLk8sxLwKBdzSk2rQCm6fk9YlKt5q1gr/
7wT1GMSEsDi6seq/eel/jk/ywnYU8PLJ+DGiTZIlJ/HR7iNUCy465VAEEEVdo0ZuvZVevPxi0Tky
UsryULIysNSoHKb2+zBs6wgvpdrfeKF5gAtn8MP/4lZcboAmLB8BhhXDU+6ISibI8Bvh91xswMb8
39NP72236otBsvhoDYyIHNopQ/QmUdi6/pLmd+Y/o0yOhkIbzHHI3eQo2znS8FtbiEf6AtBN81hH
ffH6cPOb75/hJgHPIAVO7nIencP80qGS2m0j90N1fpbN+fpAv/WEr7z8qWbo2PZmb7ZVcByLRwsM
rNefHeObX2AKRe9j2AblvW9RZxq2yngHETfFht082PImUh784qg7uyR4SxE6qRKb6ju+JUiRWPXq
pjDy7BtAqRhOB910KiFfvxJdyY20sML0yCciriYLthlQECPdQl2STOtGnXZirf67iIquOgE6DvVE
6lN+uNPrQ+rD60BfFwNYxA3oaYmsXqGfkNHXqc2/qM+r1lMrinHOPSUrrEWfaSTGufyW0CJD+fH6
y5pdAiCONk7bQm5tsgk9ySojQo74WFYH+pTcTxGKujApgM8aydv1wYzZY8mSqaIA3qVePTkWjAF4
EOYHQsZvW9LgHfSL0dJtbdkM3WZwVn0D6xc/uXCgQZ3g9JOgi6yvRusbHjfNQLPRG1a+iZmw7NwV
eQil/ExjU0/lhWtgm1NLNBTPLoZBRo9ka4IM6i8BIS+spcXnxWHSGesSB2tFvmRG92YF2SLO20Xs
aOck2EgMbZm0Wjsa5dDz2XHViEs6GEAjjA5D/dihgX99UeYSakUo+/x3Uab8WNnTI5omNW5cyoEK
PmEKQo9ESR0dJjAK5XC5mcXNEUy+jDl57XkIv9P1fJLpmoWxNgOkPRu0AIJJLXT9utG3VSDvUDfs
5QF1sXe11T40Afrr4xsB/oykABaTMONJ69mAgH6/foWhjkjGKE5bqK/ISzj5qXHurexMpB9iO1bA
2kcW2z0kHiIjO7wHS+oumCF48gqUX9zeOCfn1+bT80wOyjLQa9JpyFdUNj2UWS3EQHT5Fbh3aZ70
4pUWOw1riLA2reARd6/kcrMfMNdvYVFQYkJ6mWLc7y/p0wUejAl6PVGQnD3tsTe3inxf1D/lJaIW
/TMPoBThIh3eUv97fCsxnit2gh1DvtyGLm7YU9MDxyF6hOVGyNpRPQkO4Lc4FBvlI0OWMH5SWxOD
X6Rmb8K+xYv+4974NPDkdJAl/KyCkSZIgjh3D44ysZVFSf8b3PtC66yFa0qipe+UcKlvBYpzByHl
XR1fUI1sfUqPr+M284J6DI4oSNDFjyJYBbBny1MSe0sL+Pn1r37uNv48nHicT+9XCqVYd1rSsb45
hCjVDP5WdLOvD8JFNrOkGq6VQo2eku70wK0kp3FDk70ca9Zp7L8PMhpy7d8BpBU77w6/adUOqhnK
c076CWDDHaNT4n3DRoizN96LPj5/JIOLmg+g+DrmonKuHgyFZr356jnSOTD6362A1PtW9fbK8XhP
CPM0Oj7o9cEGotVspRi5jVAGxGyuDKnaAKAJ0+VYr6tioxVr29+1gfjGzOIZfHbS79Tyvqo2iXwK
m6UybOrg2w8kyeyd1951/lbC47Dz1n35Q06oRmMuEHmAfmwQLcpCBz4U4wsiffcwFncq2OrNAg37
HQKhtDY2+Y8Yx3fKhvbadRddu83t+M5rv2fds2nfO3gkFnDbs9G/p5stR4+NaQOkGtAaxWsQd48O
OUdbxZW6fhEQBxkWaK4DUUGYELlH1JvHsdg4ixQ8gc9RVazoHbypfbMIhnKjoN7TqebeQc+rd5+C
FMh/7+2j6AKmqciCw1Ae5IRU9BAh0mxVl8QwgY/qqxIIVmTWuFr+0rk4IaLiMLpsTKzTg/sRsw06
hNwfmobDqBx+s5JqWQ/fY+W19H5IxipFB9pp/4oNIO5c87qPYbGxNON7w8sA0mSw4x8Cc9G0Kurb
L417Z5Q/emcft99D/ZfrvcDhohhdly++/7NsTwXAksRfD+2zjb2T3ucrDoShxvrEeywAilu1jdv3
g4uie6bs7B7B+G3Hq1Yp2Xu/jCEl7Pnw9DOIkhjoSgJetzO+ByF+Sx1gBC9AkUU/CGSZz6efWT1w
Gw2L7I0mH0P5kvfhHuTiwsO/BzQemOvXwpLWXXsRjOOBMwTHnG0ROzg6jcU6HL4nOeg71Vh5BAKB
Z4MYkREYQ2PFrp6p/g2Yo0ZoGI3fgFcuOksGcVg9RP5jLO4Z/U1HbCEajoW8bYpyZYb72FtrL4mK
0lC5kKrXRgGNvyEp0Y1T466kcN3jIm0d6D2Yp0x7DAAJVMug3FopW2Sb/pJUwZGGRpAmW89SV96d
5GzhMmXDWlGOPn/GHyDAhdgOL54Jtqe8d3NoPnJzNwZoYIBkL+Dcpppwym4eWvMViC2E0b0EWjLE
KwrVAVHbgQsNts4E6uOMJ8XANjFdpfmhy96o2OmGvawTLlkElLhSHacF0vSqGuayt7WthxGFZ3+A
ijkXSriWXHmL8A+VEuQv5ENZVnelhCxbTQ+OaMnKYU/21SoHw5WglpUANOrc4lLZ4a7psX4MnyPG
AWdYAHXPIdN2vFQPLF5ULTp9eHWc74xWl/1KvHKtBHnIVJoQfHX3kw5f2PpLoC6V/wPDqYcYlEmg
PLcgnDxlxOnR3vqJgyRVvnQbJEPqcEWcvUgdY5MGP8oqoNix9KRF6a7ykLtl1X8bsESLFjm4HDxw
ctrCv8zhFygf3mJVblJ/VR1opqjySjfWffXWdvtBnBrAUHT1gfw5ZD0oYrV3QgALdKSB+nWbbx3y
GUJU9y7y39tKfgyK+C96AnCluUZARDbowwNysaT6bAOvBCdoYmxs6KGAwWx97NtCs0O7oV6VhvN3
LAO1cA+1tAMBK/gmSTQ8aEW2D0OOODwtcl4+YJ0q7tYEinqEZzcbzbZBII5rGJNq560kiX52Ee67
chOWEJaNV5AvmxIZEdEVkQCZxbInUIw0L+jcHMz8ru/5iJstP9aD/UBNxF0r5p7+mlPt+drA7gXe
Bv18tmyCbpE77CgrBeE+qI/2cNZfY2NZOJuiPNh5uizlQ5rfAWHSdeqad72CnPhLDifkr/y+8XHf
yHdcf2lXb0rnkJX1cvgLoRZ6XJQqOyU6aEDHQ+mWT82MnjxG7BAIbfargbS1uKI/XcGpmpSuIUQo
pRY0Wq0dgQ8s1eJn174JgDHHQusDdbJSsV1H7dVtkuckeipYdiHPdP2qng0/VMiMQrqDXvwkCM48
s6vpuIRHwJQ1snvkgQRdYoeAv0qlm/zCW+OJwOHT5McswAEoM4Ojmz7joru0a+MieW9q9gxdRWgu
NgHB/qisM+9ttKW73rsMVrRqG+HGfABuw5dyfQVmIyKaZpqONpwDL+zrE+lZXutGSxpAvMD4ZKJ2
Lao/N/sW4hdNw0yom/8baMrsawzcrXKwkecsXrXFI+hsSsF5vOrHndzygd4oh8ytNDPCfAn6CepH
kyKDb5iDBrwQRgyldmjmFVcyfN0TDdt/1Syh22Sh5wByA/3Qr2tYIcWS5jUKfqTGiwEILEBHpAO7
8MkC6i3K7Nff2WzuRitY5jPC7wnX068DmoPsoWzlJ+e0lzhJuPciG2tR+LHmFi0kbvpFqXzbmM1P
eoYLFmhBdaPO/aWkHoANNibE8KG/pRg9F/V+fqrJl23XY+hhaQQgLkYi8MPES4QqCyU2NhWdIx6B
CyUyjr78ehspJ/rQ0+1Fe4X6NtwbCzXZr0sy6l0VdrUSnyPApx32g3YRQ1OmZFENR+jvefToNntz
CNEh6k8+AoCd7G9uLsLc5wRDiqRa0LYRI/z6GJmXhSDwKbW01cqN1oIVAcC0O/vm7sYeEPnwHxP+
NNJkwmbVNbRrqWprCGLWW9Pv8GdAhWY/Ois/3MnOG7t9xPjqFutnboqkPFCNAOnp5vQAD40gLwcl
w0wpPFjOGYxeaLyKyMHwbwkWq3Nb6vNY4iv/dF42rlJFYwZczqg1MM9/RTWmKNHzEO/74cMhUsML
z5HhouMhCsuhezCVFxl8AgWn5ERQr6X4hIQVnnjvTUF//un6S5hdCsrsnJviP+YEq9iQrkp+HmdH
4QYajBcQ5BYt34EE5lbmOnd8ior+/4aa3FSl7RRl0NrxMcKRSHxXfFQpuo/aIOygLiDGe8xQrk9v
DqimfB50UpNp2tpoG5RdjwQcHNgBMvptiXkQkC/IBqn1KjUfsa8s3OSl00bstwHfI28mEP9xNi6U
tgJcfVKUv3TZ3+IndP3xZgu7KOqBVlAUjvipYLw0YDyTy2Z4lnJtmdjNIja/Kfkp8C8+mEoX6o9k
n+vwsQ/Olg0JF4mIHh6K7FrboCVJrBdpcKOwO3s0f36m6V2AQhSe3xKYR1PGZfutUId1XUGLTbnw
cFmvPMwEaLpKRrqDzFBV9rbd8VBusPGpwob1sHZNb+2N+Y1LY3YDCQyRMPfggJpsIBgzY2qGUHXR
jgrDN2S4a/OEWhTUDLgFpITXX87c/SvajP8bbrJ1XLsvg2LI8uPYKavKflC6Z6OCm+hT/D3dlCib
/RCBrSAWBAQIrdqv50SL3nkLrvY/wljyvWXEpB1ACe5vUs3m5/XPSJNllPV6lCuFrBzvNcu7h2tJ
wIjIHzhsRN6ur+Hv6tf0jDc+TWuyiDZuVergNmgU1CDc0VbbI7MbjE+AlE0u9jpM9ziwIdRch++d
h1GUbQrZ9IqM5aY7z2yBlk66bgt1dCDhk7O4r0qpNKMqFm2bIKb+CljaoHcW3GMLuEmM/TJcNN4D
dBtji939rXq1WNg/1uLT8JNANc27SBo7CJ9kitoPN/4OuCHWn3xTQZn7pIFIK5xmmd444WdfN0rw
OAygnID6y9eNJXUZib4bZscGbztiGBokeVoskIMajYMRBTei1tmP9J/hpgpUeuVrY2sQjYf1Acg/
OCwCJ6snCdrSjXBv1X7nhwNpD+gLNbcpiZYSRDTmoQcay9oikEutnRuMM4FmKCyV2/2P+dX8Z7zJ
fkZgq07tQYVyyk0BvFLDD1NwCthK+KQ1OQrcCF7xt6Kudmhf1Y6O/n+zCSj5oy0j6KNJe+OgwrJc
nA5/bC0gOgJ/S/T+myn7KcqQEEBStZytFantQegXU4I0cKD2A3xpaUe4BfVPFzvqbpmE9kF10SPx
abA344JtMRjDiq7yKkVWPY+hnnLwJwPEJvmdbK036js1qHdFvo5Jb0Pc6Iri7EUmxVELApC2FdVZ
WHwqjnd9p29sxCFGwjh05VeEdz9j4hk38zapbaJbEGKzR52sRPQ5olKowwRNWueMdZEK0dFPIVIJ
27puh1FibcKVghcoeagDq+lqQGbTTr4HaAgJwUDVyy9xPxyZbJ3zU0p2LvQR3cIPZxW6A9rq6AXD
LYS8z7+xsBSmbaW52hnQzyEchTELbLrXsLmUhnZoM8It9EL9rjhJxalGGztbRChhCOSsBREL0EWp
a2sqWBaRcc+FZ3dwUD2QEdR3R/aBan+Mrb6XypyMt4LKSvHIwtAk6WmPjYB+mQtWb5Ug5PWnRmIN
Q9wSY+lOikMu0RcpfMtSyi1ytKyNb22JoafX38X0MjTZ3+dDra1tymFRJN2JgNXC8aWvFql+kiEf
ujjGUo2HVqiO0W6Q45WFzrnRpK9tmDwXeX9Oz5af7gMl3ymxhOHth1Au8M3qXlT6XLk5xZgLm136
nApGGlI9UpM9ShCWOI8ddkdVofiqfrP0dK/Yu3K406unjjJSbzwlNXzvtl/mA8Kvw64bYCHE8LZ4
hbn0lNDvGnpEQxAmhOCPF1qRUZzGRdJ5smHhjfrjvU5xnvaCLiM/udQSbTMgBAh7ptbGpWtxVsun
HjUTaq4yVEkvQc783ev3foioD7A+7yT58Q7BcKP6lfArKTf0/8fZee02rmXr+okIMIdbkooOsmzL
6YaQE3POfPr90fvgHJeWYAEH3ehVXctVTHOOOcIfks5F8mcSYTbTOxuN4xB/a8nk5oOyzoXI7bMj
NpHMT1prghgr0EjKnZgzP++OP1BhrGCREe6lZINrYA7312INJ69TcD/Rzk9JESN4hLIIOxvl1nz8
CueZjLiXMqBR9CHHOFsH2U1QlXAIx3slsq5n5HdOy7tV9khOqFqKl6cdZTcJ7qFefkg0yIsizBlk
qaZj07CXK6fosYmt9+bWSsVtWKJ15zHxzA9CC4nPM67iDI5y+DRvXoIfLVoAgo6PgmaAzNXw1bNU
p2XL/K9RhWVGNc3FEwxCfLtvbcN4SHbahHcGFjij6E6yvGJ2x9VHEVVMdtbclC3HbKHX216dG49w
pHk+Xq3JTCGVsyu58L4pjCG6wj6eNk1zQEPETcKXIg9/us55kq3hu83U+gJvgwD5G3o0WFo7I+P6
+bd8vFZE/YHpoh3wWulFzxw/TUL5pLux6Ln7DBAZ6q88On2Wv9PV95GlJ6jpYzqstKq/RaOYbrwL
X5aONW24MjWeZbiDdQtcImdhq+pSFpJXetecS4ZIb3/q6AenR6nwl2p+4xNnhjp0eqG8xSawxD0r
tiobEnhUxAsvPrBjWgUuMvt7fvLWqq6FCp4wb7SKN2G7Hcxom9F4H4XAiZr7Ub4mJNBGEYSHHjBK
JeWrgJ+IhUcdqnsCXXUGOA2rxhpcvjMRBsZ7A8eab8jC41SbWSkcm2gCy3DcWSTxc9W4ZflQWwb8
19dBM20d9g2CWqSKYcyMpVq0QuFK+bCM28L1ogobGpO/vlzXDKIZiMz3HjWR40O9FwCMcGxlkHiQ
uhnTNzUS14JGJ1uJ2TkjymhEPyG9C3qWvppgp1zde9gMlOrbTCeJezTX8UjrtNZOLeiceesqPe6q
WIHMq1eHeCyiCZ8uIPQOerJJVbRkxreKQyPsoYyVC2FgfjWuaqj33rjtvGiNlFVRocLfaQyvvibq
X0vpr9G8T6xmSZqz4+iVzDcELf1Ww10UI5cIaWT48axWvdiH9Y1aROsUtlEWIm7H4CrfAJpy+lhx
A37HU9H3gFpqMfcCCjZTgKLpkHn/q9PCVHB+7cME4mwwd9XkkbkyKksPYWQsZjNjyZfh5j/qrA6z
vdHaQ2+mbjJo8H6deHrg5DeAqwk4PVeFE7SHsFnB+UGXu0QIcNb9VlTk2eLtlOa2LwZ35C65INpR
EC0FAQHAHNJtZ7lNXq0nvDykQ195zrzv4GxuZ1dcLzSuPISaMq1GqQhjQZwAeh3zZ+VTST8nwVqb
svZsllsd/nyfQiy2shshs9YWYwsrCG7M0Vh7SbcbOOZKdsJY9VSaERTh4N1vVxGj0Ko5ioJNz14p
1t1wB3G1gNUvecciPuSF7voZDr2v4kde7+tmk8ibACPL2FZfWbyaGNnSPN5Tt/PmxvrCLcfHPEeD
MdTRH8S0NmF0mEaul4xvUlC5lQJTVkFbs/B2Y2s8iEK+TifQjuVtXzaOCbUeAtmkvYrl69Qw0aSl
3NK1QGTdbuODV71mKIM3KCSoEaIqpYaaOy4rWCdjULrGDA6EiGnPoTVJXrvpVspfM4/g0piOKrMI
Vckea3BmMWOvJ0REGPG8l+wK0Vulxk7g/GgTxhrjZ0bsy4zOVoVpOUI+tzRUfeJxGd8lOjpOuOJ4
1gTYKGNCAQt4Kla1HNogHm2AjYgMMtgwC06FAEWPeFXM5LhJsnNLuAZb2weYGJBN0JkD7jxLkiBD
1MDui9y2MBeF3zNpoXFC/q7X8RYEDOOT58nbv9d5R0+llSkmkoVQGwTX21CellVXbpWp39Qymg+R
5tSS51hB4qajZ6soqA85HjXFQ9BwHw3qCYzZGsx947a/G+TKge3g9E7LqGZyYihd+ciQdZKWAjvH
x/Zp1PawjhaC3Y4HQ0mW+hheKQYa18aVUD568sro7sbBus4DqJrD0rSyWSpsKVlfeFbe5aOCK01q
S3rmeKpP7FybhMK8lJeih7k2rzjSNExJaImV2srM2SPGXZAiei+6GXxhBaP3GnF3yRfup5D5JX3R
KmMs3L5oSfJi5AglmTHyTMFTFwmrsQqXop5vuilfGzWzMylZj6NhVwMyZJW+0Mp9HyA4FIjrRkKh
La82BqKVWUS/Y1bY9567aqvWt2EdrIOIbgD5YFflW1jij0n8bg1IgvTKwpp7d/eC9p4lu7Fc5oV4
UyurxmwWEf7R0gO9p169rREdUgChBqEMYfK1156lYCeLDwMYXz9Fx16jJYil7uwVQFkR62ihleki
xbTdk1hzZuhk3cqb8KH2McI2RXzevMWQMSumzkC9ZNZ9NPplNsp8NhXh1JfAQhlDu6XA7XnrKsh1
tW4cuQ4O8aDZkScshh5lgd0ASZt3t2kYjvrZUmgfqV68THKNOtxWgurAabew6lZFpraYa5HYi1fw
Ma/n/RWB1KibgxmvJDMAExa5jX6t8o90/Oz7T7N7acZVgn5HKT8K0s5rVkobUvx6/Gy2FsX3TnrR
2rXRog3CQDJr7qRh1bOyBYqOSkKmtF9yFvW+LT3U29hGDqF3wufhTnrI36sv6xh9D/cpYl2P4oP8
ID4IBwQo9sNefcg4tkJbGu3Qs4djdVS+CXGP00F/bvbdcfru78Yd69v4lp6Mp+reeur2w6G9Y+d0
x+be/+gf8tf+sX9ModR9Dkd1Nomx0TpBmYqfkBYy+KOj/9o/eO/hC6ZW7+Zzzhsgmzu0D9pXe9c/
jo/SIXxRDuUrMA/zHWXAQ/MVvhKzD8VX9lV9Ca8BgoBfzX3/GL42x/ZRe6ofvOfoLftiZU6RXb7z
P9WL9BB89e8yM6Hv4TF/A/1HGhnYxnP1Ur+r97QKrc/yHblCmG3vIEFMtLk/rU+rsJVX6bXfSx/B
J1vzoB7kQ7sXv6OFuuZmh68a/OJ79DWhLfPRfw+INIQIKtjCx/g9fk85vxg+vJfu2B0ZEUnfvCge
FBTJ8/BlPnMEGY/hc/Ex3jevxYv/1BB1chDkNn/2A/QCYn454hrv+rvx2h6zT58P+SYexC/rudsJ
7zL3U3yafEb4ohkvJM54DuET26Lhjm+8w2n2G3Meg1uLiMEVCe98d9bHhAJIaMdHKhht/j/qd//N
xRi1J58Gf4Bkj+j8ER+RrRBevG+JQCEjv4ujvJ08rquVvHaarwLhKCSy3nlbnNDpc4mPPReL7rxV
e+Qn+W99FEI7evW+8XJOPqPXkLToaZz/JYoknPDvxZvx5Ft2+DEdPF6K/mxEtndQPhpXuApW83+Y
WL9ULxqYn4opSx+S7iE1pZm3AsPEDFxpaWgPtXKgamUWP8q4zehvffuk6h7u5NHdXOKX0FmNlmOV
IC02V6bX0pZdxDPmfeBUhJjhs3mzOt9aoblQjT1ijJamoUPcHJTRc5glA2FglhZjiRVTMzOsTp9N
ihHkYCZx36evHsCMmcbdNd8+eTTw0mIWNooWc1aNgjohu/zoe3x6ONwyvSXhvymkfYHYSkkqRf4g
xEAveJF5j1EStQgJe5q367l2xebNxwbNSraIw8yNEczmXQ/mlFTWC4GMskKfB083Mkc040G54cXW
mSR82YrcHEQoyV64TeC4wzIXS/NGoDzDYtbxqv1cfPflfnb107F8wSOE+oEHhG4t4pAaRIWrJkzy
MDulvQDPIMv5yfKJ/LhK0YaZendG1YXZneYriyl3EgYVEh7qENaHeMtoXTa3SfKpSx1nVeQoJkZE
RTtr1vQF9kiYAwPxaoPBxUZ4VXdvGYpEyF9MfEmj/8J7nnEuUlg5BqTkj2Yp3sdt9TEugcjBQlX0
8DFRCGzRYkJ5gPSS+lD01AdfJyv19zO0UE/eqkGEf1MueeXMUnyEWua4D5muNT8lM93mgInSsFxo
+XdPUaZQSYt2pmTrjJZ+iJZgQn8i4xyvkxvf89xqPCQKe0pFoYXa0UzrVUw1Xlo3wBcURicBh5iZ
pzdVqT+JwbMcbaThge5PYBcqRxjpl4g1DqBWQfmaOeZz4TWMKxB+HmhcU1vOqhuz3DBfjNMW1WGs
9HyksFkcgHdEpbow/5nHyH/1xU6GmaaJh4BaVfS6xwVSW9D/GSnOHaW/29xnm/e/2m8nk0xpVAQx
aKVoJ45vVHFNexdMOx7ZlBZ/X4hx2YUnmp/4V6dPGwOxjxQDDeuPdnBpIgUGZRi0IGkveEuO/1Le
E1JHbBz9DUjouQkBxmBVs6zD+iN7rIunFBJ06oP4OUJV1A+ZsszqY6+u5cgBNiIs5Wk90XxK3hrt
SyBlHeJXLHRo2zQIyMqO19zWpB5RkK1z61mSM0fRO1Ily6E3avOaI+Nm5lMXYNxEQXZrP95aqFh2
eCFQCoQ+GuzyoQuQIVhrQr80or0WQO7Tho020Hn0r83uCQCbY1b1spW2lpK7mtwsJtoClfXmUzF7
o7GleTJoiIxEMk2Z2G1mFaN+OyLHOYO8RsVcgekUk01GXVEggpv7i2AgQAvY2/DzQn8oIjQAgvhF
AsE4d4VmmUlajA5mkmidqXdTR8JId2LmvM0mPUQPBpVloZKs3/sBkzHM9UiJe/p4faS+mVX/SMAi
aMeF9zI7M/nRBwjbjSEEN2WovMg5JRTuseGwMNmtoWKsm4H0i6ZlQzo09KCffHd2ZvCpnc3V34vn
0maYV/HvpSPATop7iPCmDhh2C4sSG3Mk2f6+yvmRz6/NcDJlMQWzpnRDeRgQRVw+lcasKoUU5KpT
V6aHahPEQDY7QQtRUWw9CRdqe8TcKwMz+fe9XNos87//9cRen/p+KSJTYkX4zYWLfnpENavH0peo
Sn9Qjy/Mu35YgX8EnFMGmIw+dWYm2AZzmKh17La4jAXlXCveDtaj0Ne2SBdiajm3WkcMXgv1Owat
Nlvf0F/HfDuqpGVNRj10BXf8iZ8LfbmjAH1taeTK1fzDtYYdPRMz65tBUiGWnGzCDpwk+B38KAy7
FJGekY3V3LqaOzRNWF/JPiVr4bZlPh8OIQDZef2n4d3clvbMejm393L6ikL1RMNwAPY7e3NBG+rj
rdf4y0nlA5bIlnHCKFr9VC6pu2npFE49tcu/P9vZIQsc/nn2ygRWPFmoOkL9BnsDpEC2KAQwyN9B
ffu/AyShMv9/Yvevi50s19xoxjTQdQzJxdkRDblbOqjYfs4Zyd+P9QOm+M/iYPQoQ8uY2asnwyM/
n4QUXx00PssnLaRqQ4vS6sng6C2JuUD53QF7zu8Lsdm2N0RdpafkNAwnKSk/efIhbjeQVe0Ww8om
vJ1/ewrfYQJMWPbOw+lezOjmCJ9hnax4Z1OF2P5d6mG/Soa5Bll/H4PE1fatq1qk4cs+X+bTiwiJ
1fse9DeeXKtzh77YhEkajAlUu6u4xCsiew1K0PAdpsUdfVxpY2TlQ6RNm79f0Vn6Cq5UqDeAwzLA
Qf27Y/W6KDqlVAGigQdGQgW9pRUD4jnW/0Cw5j6wms3E1zDnpV2y/T7L+9YlXDKYsRlwOk7G8CGQ
KqmPSBhGEeG8I+LPDIq5NDPiLgau0twU6IoyPUNLkNGxBTr77zcwP+DpGtElMHg08XCr1U7O96iD
/peLpBLx1M6aBUjgydEbLa+kuxCrzolIITyM8DEe0TLAs5OspVOylO0nIPhsbVXyPYCzonGnUREh
fY7k7NwU5fDSadLC+f37Mc9t8d/XPnnMyk8jPc0qptLiFlwADUNOB9AkY7vtiwvXuvigJ4uq61q/
mlLILFgiIRwpAquBNalB4pgh5U+htysZcNS0eYAk/P2cZwn2vx/0JLwMQSuLfTsrQCELrpi7PJu2
HSQMLS03oaJemSIquEchQg5RWJFdBN2M10Y8kv6rb8psOWuhsfWDqmAuSze22vm5aUchPBqJDiyw
JSxgIQJL9aV7P/+NjFkQBLgNrZx/96IvC4FUNUZ0baEa1DkoggiCdIe04twLZxx/IeqfxVUjgQx9
bXZ3UNSTNdHH9RgavsUsP9duvX3k7eBTBdWzLy8Fyn/Tg1OwiivLNdvcBTKCSUCf7DVNuBCEfjb5
f/YgwhMiKpbYd50iMTNVrgy9ookcT4fR31iU7yOQzGGduC9ec4zDNcyQOrwNpC3j1lr58uXrYWpp
oy8EUrhEuf17EZ1LY3RkYBQEOEA5/7y4X2kMQ4E6nCaEoxBMKSiZSLFNYS4iidBSuJeGC5Hh/PUA
ISF+B+P4ByH263pNjRBjp5fhdWKuGJ3jk8O3B3xMRY0r6EWFEXmuwv7zvlH6+D/XOw26Td/LOezR
/LoSjF1CAVMHxzhaVEUBbcZyVVBDTbyLu12fTXbSpZuiI2RAwvBrvoHkzHM8yGZqBFqA8WvjCyvf
B7NFJAuy+7+/BWH43N0SojkhJHV2d/t3WzR6Vja934f33iF4fASRDEB4Q7+pC7kfG/rDuKSvpGYr
0VH3/L7eu+ExPaKF3AUujJm7l+6lc6VrvGZhSjTjVXzbCosb6FTyrJeW29pDejtBAXulxS2BtbMn
27hV4LLZ4rG5LtqVvl2mfQrPRXJ8SrmhKl3KlGVNVg2bQqp2FV2egglkIV51xWEcP3zpfap3pXaV
1XtrzvLio6Yj+GmHytJ4r5MPRXi1jG2Z3KmcANZeyV4KwZHKhRq74XBjyQst3TPkIvFsb/N+TZ1H
g3i8CSvnUbhnsrtU1rRchk3pMDOTB7z97BA4a3Q3rL3uta/fTNVlICZ5rod283SlhIg0MEB/e6Re
a7+g1yxNKDSAGxb54Ey2KdH33yQBnK51hsQKKTPuvJqLdewM25CdLHbCG8ic6aE+SLB9nxXox1Xs
1CrMGvURvqubvI431UNI/bjuX8trGSdqn0GwW8hOjCT89yg8UUrWX/2N1PHb3bvyTE+ET+gwJwpK
t/+qHpRncBKVtqnKRYLN7i3qZeU1dX7vRMt0G7/Vb/jHbq1beHhQgTR32tQrZqb6KzCCxdJb9Svu
NaEq3pYrordGnfyF2lm+nzu1vs3LypjAPHPOPzPSMoj9/Ssvd/Zqd2A3Uh3toiXiT+JDt0iW8VV6
NS8d6apVWRXptoIrM26N6R7Cc/iFX0iAeZXE66ITdh89yBt198WaelSuGdtCy4KhNblKeztdxbDf
3rt19Zzo2xZNRkwvhE3y3TnaGz3BAuGzallMzAHcQVhAynuUMIa57vZ0Nhl+OqHgcjbtLSQ37MLN
beUDH5mBehtQlOs/bIP1Q/88ROhzOsHevIcR2Dv4HS56hoK2fI8t8p10R1/cu/90pyUWxYGDrfan
BWjIjm7qu7W0gWh/Zd6TzxaxW2zzR9PG+Tx9MO/lVbQSV/7OeExuvnOmk9EqU23vpVxGWKM4nI7x
UrW/PnC1ehavKiSnY6f6ah8yJq8w596TvdrgR7zBmXfysejG+cHO8PzAY7xvXaa09ktwQ9fcbAB1
2MJasZ0hXgQLhWH1W6AgeG5n28ODtZbfW9Qo3IIc+xguE92Jl5Uj3Vi502Ehu6qO5TKw48DOd+Oz
KV43DNDAgUsbzbzq/CVoGL9dGBjc54sOzgyjR3qlyTXrWJfucs+OobZaK4u6zLOP9afebv1g1XYr
K7jBblMFrTzYde1WT+CG08dkLz5GN9E2fOw38trYiGttixh6c0h4swccR21lX1wJqyMO0a55Za2w
47reFivmYXZ5zd8zMmb7iGr7ENyo6yp0OOfR8TyMy2N3OOSf0xc9x9xm5hVk5B1LxoVgXHThMDRP
+bKpbtEnV2DSlbf5dGUJi/wTj0sgaNXEGMvp65vk3pI2IfmKa2y7bz7SR8m04Q1aJ3HQxe7jsb6j
2Zr2y2pV7zRl6V0xz4tFd1xL3cLfaf0GJE5me0CyD2Vmf/e2eu8Ndm+LV/kS2qTdfft3st0KoG4c
/wNgTfyQPyT7yhkfWZumtUSGlxkJQK5xW3puFs/rprkR+IuulW4tGNfZwS+2xYFRlrGPbqY7SbGF
pdStoQTiBBJ6rus53+26XVsXqCfq2TPw16lykvwoei5Mup+jYG+sPHVZ1GvKOiwJSti6ckqvzxHZ
4HT2/Nrcj5TnZp1vdIJ7zHT8WKeRrQkIc29bjFUV9IGaRdGvDP+aUEZASBpmEw6nZgms3GqLO716
xdd6lrcQaNQnA4YX9eiKXrHUZYb6hrw1Bn9VgXWRgwsI0bMNIv3Xo56k4ySrlZA1fnYt9YHbBbce
ZFxY0w2N+Szm9OhXiWUx1gQ1SHlFTqygcYFcvMpYUfVNYo9yoa16tuj6dUcnSbqRJI0piT7mDwx7
Ziu1uQj60Z8npF3qEf3UVf9Jd8jnoAWiu4WT7kkC4U9dkUO5uh5bZTG0fe0InbwwOdqE3t+VfuGm
cYwrn86oRKW5+JaSZfaEhZmZUUkL+OoCjMrYUxeoAbhovdJxBpcBIjIatPuSrmISGRfq0h+h7v/e
NXZ9GrJs+HIq/961p5e+gcTFj6p1pfXrORfrLInppux9SNDGRAUHSXzcva2PHN2AWz36M8jwWwwZ
rErE5WtyDDoWZgffo5Ztia51N+sV52xQqVrN7A+zMTZ1HlwqAM8mtGSXOAIqOmS6kxVndk0sSwYJ
bTkuYkZVZX7b4tdQOYPn5ng9zlOOeFjV1jYwAGh8yRKuiPFKN/aJyMAleupJbv7OI88XpaiuIYSI
MCalxr/vsxblotA9jJTBEgIEr4CsVpmybXbTk1hJN4BZkS8q4Hhw2pj+hauffyHwnxS0OrAPPPmY
aplqSV7hh960Ts+5CBwQlltHCO+joyxeV5l/oS18tpg0ZSQyIKrS2Tl5XD/KJRG+bDSTJ3Nhoflg
U67QfkVzAKPxv9/tuWsZ86XQzSNJ/4/SLH41VpkgMAkbeGYcDCsYDmMJLtwZ/Es95nOxg0YVHRR2
NOpM86v+VSypeSAlYStmsz5iqhYzSJgBJOHqIiFFPffVDMQ/YKBiGYXkzb+XQgMCy/YE87JKOBr0
DcXiiVeZpEsrezNkZNr6OyECN7wMjBcwaoPi4SLSO5pwVVE/T7ceQA4ldOPmp/efL+ZJStruUvWB
lqAG6BuUcAH0knis3YcwDz3BXAxiDUqGmaR/1LHVweSg9lx8yib5SvIZIZpcaHityslWwSj6DbPC
CwTfs005NMZlVN9FxUS/5t/nLjgcrTYa82tpkr+qul2rDXUETFG/b+6UbP/TsgpuBRQBpL6uoC3W
jxCSmJ//va7O7tnfN3KyiK0xnsrS838MZFWd8RcwXgt1LdpXtE7NBKnG5mkeIHsYe7AE/r78uc9v
IguLqwBmCpZ5stL0xsikWEP6hbZ4PR70ae//CALcFeBC6JqV+oU+gDknHacx31QVhM7mgI9T2b8v
XkhkPc7rKroGRjzpTP7N7CZm9sd07KticJVThYa6v5R7hLOaLSSpWQRqMEjt6R3OyHudDBAhiTLT
NlZ7GOr7tL0BW6x0w7JosJMBpuylwm1lrXwBkYxsWsDGZCIu0X/mrRpduu4U5II96csrJVupLYaa
6nWvUnWrwA89z39PSFaZDsSjgfcSpiGgPQECM2/UwR/iTCPVX3H3MGNNxWyPnZArYIDpAUjArtKR
UjyKGorpZMufmvn5XskZpPnL1DORPNilqYWkZeJq037GhE4WhZkHOjDTjPmMPsw42sxiLDiQfMVO
ypwQoTJUYm6qsVg0crH+exX8RMo/Pop5shsSrywacYQXbtWrPL2amZTkibUByKj7TrKNccsLrvI9
PRtdu04xdenrjcWMN6Ywhy8AGCH4NtoLm/Ts4qRhDV0dyUw26r9LpRTLodJLDOZYnLPvbv1GQ5dh
O51jlmZoXFqa51bmr8ud7EQlZ1IgjtgcC1Rv2OV0b3k/x12pPjC++vuNn90Fv64l//toClKU4Khp
B6J4Wnevfr6scGuUmgtnsnru2GKr/d9XeHIoi0IgJumQ4Kwh7lHE6eKFaCqL2RRF7ymi2tJNO3IX
M35mrL2rYYjjq7yWjAcdla1y3wT60kTOKMxXQxsu46FENeZLVipU6UTgmPIyYKNwHo7GODO7GWkU
tXLNZxrLgzbCG2lI6F7x2Vkbk/qQg7ltSCPbsFgoMbVh3zP811atjrIS4HTpOF0yM7n0ouca6ddR
anR9KfpFEF9LxgGiCHrkcxxF7+Dv7/nTSD7ZQcijGcjGyRpy4eLJB5XlojPFUUY4r5QpriynNq/K
ttgYjJQ8oSGlbaK1RTTvynoVxf2BrZRVI+oywK8g0CyEmWfRfTPqA2zUwBzw3VK1a6B5qMImbjCt
/X4ENmAgC9K6IQo0Zd4dknGrQJkYwsPs8xp0ws7PvhlhISa+981m02qKW4npAiR/lIO/B1ZMzHP8
S+4d5wowWTF0VUbbSxGl0w6mlsh1JcmUO16OLFKWbRTxg7Ar5k++ulXoq8IMJGNYWMzgknVaiuhb
fEfwUmhwi5J/IaCdO1WZQtHchn+B9PiPJuyvz95PsuYpnkC69qFUeECtm9oF8VqDcP5MviPppqip
2i+tgrNSsya0d+YbgMXgg/672uow1aHVoGAZlk8kUIOeOxqgjVsAMsn0HPlXsTgAuW8A/9YOpnsh
h8Awqfj15WDuxkXRHcJNrQYkS2prS7J0Beq/KJMrIS62wqbEHk/CVUSGUTNbb/29hs+K7ZmQ/eCO
W7KpnmoYTGk5mUlVR9eGQtoG52mlAtDCaxCWVKqBd/pqxi0N8QuXncP4ydZBmvv/XXaOYb++lZzo
qda3wI9MGi/5lR85HcpIoL2Rq6AxTfftko772aDw64onOUiXtZnhzQIKRWvZvhKhnIj80GFu9P/9
bPK87f/zbLMxBfk1peKp0rkeJPogBKi6akghCWgQYViB2h09uiZco9EQdeQRIpU45OFmnQ3NFlu2
sN0XcbWY8YEBLvdAGavAW7bDl1Yc46C71DuZz4C/7vHk/Q/ownVeNs+ndbexViIQZzTt5KvomV6K
ql5XdBG0Q/E2XprOnTvfLWYevBZotuJp/SYNYZONup/ujHg5R+hmYUmLXr9umxfIE61yKSjMD3Ly
oPjIaNDeMUvRKZP/XWhSIweZVGCBoNkvmMxv6IF/XL9uHWe/v5BKnCngmHOJChUVIz+I4f9eqZI5
3bMIGZIY2ULZaZJdNHzoQHAuzvG0OSv5z0P9utRJAZdUqY5BK6ryCI/Ikgzz7DMDwK2ynCjkZkvq
bgQhLvqbmS8bY3ToW6PbptQ1QeEI6oKf8mNUFP1bM1+C0W2Nda04prXLla/Ou5t/LX+DpecXbfnY
l4+R9wDrD7ZjU8IWSx/A/kqo23o6VEga0DmA/v6tHtAxVLB7DFwp0baJcMdPjh4Z5OPfW+zMIuJV
YyMpWyBg/mPKlFscOHLgx7ug2JkxjwKYI0Tt0bBHfcUaquB//n3FM9FDFnFVwX0JLX8mqP9+3ESV
EzE2QtqqwT0dq8WE6UwW7PPyQovp7CL6dZ2TL+vjNiqkwhjtGlhKIUKM+mMQ30ypig34hWnwuTn5
P890sjVyjDBjqedaaXBjqZ8ZCMTEQPyspnmbXWVCQ0uOoryG69B6qzC+jlKkL1HwqCyAaP2FzjXq
RGdW9eyUgGqQzrRcPEn9ezlQSzSXw+veyPdihM1uCKijvM40HcuNBy/cBAYimrMytUqX8jhzw2fk
sZ43doq8lKeA4B+eKM6k+FYKUFPeDa163/pLAUs5o/+MxZekeI6esUtSrIPMLCZd6vnVkL4pKj1H
mg5LS3Zb6Fril9KvDUTvRNTdP1RwFJ6grg39HiLlrM8KjC6bnnvIW4kM9XLtS3Y9WG5Y4KIaIC4J
+KnlACh83y0q9WrstKtINFyheZS0eu3H073SZLYfaHbRrRvB2lb464pk4pOZO6Karc0kuQPtaMyo
dK9YSXh7CsVVYonXgomnJidEbOKyi759d29ksH9NqLDpOpQNp8INFuRVBhiUxsrKhOtBR5zOjITq
qY6pZsjupyk9Cx/OwPYZmC+N03o2Kxe3k1JsJT6uqUhIDT0lob6tonUjvs69zIxoQiy9H6u1kaNC
WoqOks+M2riHjuk9WG9DdxhNZacO05PFvA0rpGWpegukHHjTGs0fpuygda3uqugQ2IQKgENtmcwc
ykuR/0yKIf9eTielnSB5Y6BpQT5XklW/8kyRyenXpEAA8fdywRBOQFTVkC9UBecyqn+uOy/zX6mN
odZWqWZ01/Bqg46p9LOfyoLUH7dIRDDB22fIH6SXIsfZ9BczF5XIKCmkcychSvOtJk1A/F8LzFTl
rT7hHbrwUbY17AhmVbfVPRvxrwuPe+58/X3Vk4BVYQZvjGEbXRcwLr3ZLwmyASowwrS6CMA6F/Yl
LF00UETYupz276i31KZVUgY+uNVoG/R6++EQofxKFYIO7ttFJ6jz7/TXFU/WkNJHvUw9nPzAy8Sb
sl02wgc5/JDsG+uq6iyHRw3r1cUerXR29WKIYyF3KlFYnBTxFb2fKBxmAw3lU9spiFDQDaEDLUbF
Om2c6Ysa6u8j7uIlT8rmIGjgxyjDjyb77McotLitLwbeL6lynLz9L07q74sq51IZ6ddzav/uFkvP
pKbKUwB8kMeTRnBzCUnWYp3l0OOVjLiluWH4AAdgkSPQaaV7tVdxXc82AsQQI8IYMoe1rcsO8k2p
RoziZg2LuFvUyEqTVy8As96lBUre9PmaUGTwF1ePZndxEnN2efK5RFE1+W6nrStNSjtRnSYEJMnF
BB1CuHaTVgiATR91jxm2E2dPXXPVPXsQZwzHGPdJcSy929bJxf0QPPz9Zs9pgpH7WejToTUJ8G6+
3V9xSBeacfDrLrvGFRf4VbOhvbBo9GCZM6nNpIMkAxmQzGU+eneTJFxFigZ/q6DN/6Wh0jt8RHn4
g928cF/zFz1NXn/d1w+6+dd9RVWnRZOG+U4fbfMkXHvSXqqq9yRoZ2U1Jml0kpIsfmqr6NaYxrVf
r+O5N9nv/76Rc6nW7/s42dsmilLwwYmX6CPQIqbkRVRXrLYct39f6Gyi9ftKJydC49MG7kx8JDPy
BoXXzpyu1mQnnwV2EEND6QQJZ7yO4rTddiEEkQGz8r0vjnZrFpu/7+ZcJsukDu0zFXAy+Oh/l0Wo
ecg4ySqgeGnLDldpKXTdoWMK+/d1zr5eIrWs/g9n57Uct5Zt2S9CBLx5hUlLl/TJFwQzScJ7j6/v
AdWtbinFEON2xAmVzimJyAQ29l5mrjFl1QAYdfFiV4GgF0mF6pOLUIVB+8ygCLNMP7rcfb9JY6qL
xZaysCYvH+QIbFOmfH7VSkwyvCHZ29JBoOoXqpPbIiKD9EJJN40z70cH2++OP0ib0i/nCEXRLmLo
UGXcXpvxKiAqxJEQnyP6douFmhR9/djx/+6W/n6xizfaEkLF6iUiCw05EL2baEfTDJrIjxjX7zpl
zBWAN8ObV8Ym5eLhMV+g5G2NBx2SwJ7cELZ3TSdKxWH+TLO1NwyvrG7UYiMjL0ZcgfLhh+XznZCF
j2AqhmSweUn6xQE4NFpVSgolgma2bhOhd8Ks2Bca7j0GMmZVKpi+pDfToaQLZQ9IkRPIihfPKVwA
ToZ67l0x+OhEBnt7uksYoPsSOO2iWGWYtZDzjnH24g/dtjVnj0aEY/nmalJjG4G721bSKmjcOS1v
ZCa5bFnpn3ydAVbFvDPKdNP5d0Ew3frwiRvibMFImAb8ad/49nH/Vl6+yIeUsG4EXBqixSOFdU0E
2QEnk+5+jKu+zbx+L2RfvEGyGTQBXsyYq8PQDMN3dDyw1keUTN0mqAX7MeeOQjHxcH5bh4gsM6hB
ylB5QSx4eRl59Kv1Drwj9HQ5Ml78SnDHSrfjkqFXcWGvFrSzrDt1Is8CNmLx15kXKEBbZ7C7uiIC
Ht6vAtQyrYWNs04dY0ZbKI5fgxghd/9Jt3CB8OMwxG+I+hzemDKV27/KQnKd5ZkE0eIgNoqdG/qD
ZUyv+B271Xjw1fkOqNGm64CsQ38GxC9ROc5T1IPDcK2GmvvvrZIa7h9n4v98HEJ3hpTgQrOT/bkp
a4mvDalslQe1PtehwHAXDeH4bRoiR0l7OELcRyqlyQhlsNccKar3RiExg2tu0sGy2xn14AD2IEZm
i/uDnt2Sq7sj8xd5vwfY5dQDxkRa6eqTl1KeMZjfGikvRMC29K5caWG0zXLpTaQcCChWKRJmhURk
ptkmzMCS4RNFHAzq6ZxG7aosyPbmlU5s1QYHJQ53mf+U34Tjm9lvA5BjEDm8yhB3oWZ5SqxAx9l3
enILcEHpvUke7Jw5Wv9ZWZLduvPCpnN6SM0FtdIqgL8Xu5FSMYoa48c025FRvOrGZyzvdRAo4a3S
QlnpTjI3QQgEp60cXT+3lEjqoUDyVTpqVEHKKp+N8hQG6GON24Emf1ID1YsFGmI8y5KihggXR0em
l2wz+C1Gp6H81j0xV53mOZWzp8TsPFH3V33rjUpoB9YhVKp1HgbPunVK2JDKvTGz8HGA+lnW82eU
9PeKuMjmLCnqZCsJqoOZrcsiZo5GdProKKAkjLMD89eCuuonW9a+BsKWHOCwj+om6X4qEv15wP3n
c2gi88NsgZqGh8ufKzMztLBKY6E8EFIbNVYZhkkRkSY5zkfTXsIHPezAbrG7qp+qPNpGChFD2kxM
is1T7MzYYujc8H+/MH/ujP/9UMwbaSaumtav/ey3ELLzw9aafb9cbs5gUqMcjiEUrapxqsT6/7mW
tExS4QAv6tbFodurAkbYolYeNPU+taLlIcTxVl2UIf87bdP/fK3/e6m/CmCRqnCE6Qt2qrtn83d6
BDfWTR++GotaVv3h0V4o8f57uWUexPwF9bxYYoNUyEZW8GiH8iO22hvyglWs+OtqbDdU0m87vdmI
rXQfiteyIjhzPO8KyiZFNDkNVtdUwdFORJ5WPmHTInaKneVeB9GsDkxXwrFs1DOP2vtTBNbn38//
Yrzvvx/9lwIMK1n112zFbwvAUoehoMBTHtoBG5/gKbUQj1igjwkBMnnf57CF2HDEfPKWVVGU0lat
fprWvwg8//4UFzcwj3HbTns+RdJeRVN7aKqvdniTOFEakQGG1MsyY12m57qgSPlTm//POP4/F9dp
NBicGDT7FfnPF9OPxDQuig5y5UIH3fjxOmaDa3r5h/V/Uc/iQvBeRd4zeLfk6TjCX1zILDRFG/l6
lk7ZVT3F1THMsbgvkSd1tiBf19FHK2MvlP+QqSxv1v9LFP9zYYVaFtkrrzrP+c8Lx3otWkMvNocC
IGcVsbdYJ0E8d9RtJTiYabqxwh8u+ddux3f9/ZIX4byRSvMYCXNzSCZvxBRQe7SsY2Di5HfI++O/
F/EF0v1/vh9TUfj+cHOJdf/8foKlK50Cm+BQCVd9N647rFLKxuXMz8PUEwUR/0ni7FxwdQYbLOZ2
sqh0lHo1KKU3JG9ZuNeYz5XQsIs50DGJoIuBXprFzr8/6V/b7XJXfvugy4P67W2TFCnyRaFtDrnq
cSA48auA6xJH8Kz9cKWLGtRf9+SyhiJFstzqSt8gI/UQ63kKx6958HN6FHuLSiZIMnhC//56f2+E
f36/ywQy1dUuKAq+n4kwR3QIgPxwa/U3ZnweN+F0jmocaiyGVXRhpdGv35bx2hTJ97BYuJHBFqo3
uKU21drPEkf1r5S70fAY4/j3x/zrhb/4lBcvfCTJhVShZEfjAcRum6Uiye0rwNofbsdF4ei/zwBB
L+PllAkuy6ymJCe9qpfNQff7dVAr9H0wliLQwasimgxov0dT0NaxTN84IIIPb3LpFe8sz/AlO8z2
ExUUMbR+6Ixp361CHRUhp5VpiX8JZJWsTqyiyZpDL9efbdADKQEiSwLSzY8FYV7RtasxH2w9NUgN
1ZXgH9t+2BeduMWCzlXUk68lxK6Hhl6LLrZehhopCKMNM2aGujS5YtvQz0m6nsc3wTAfQPEJ9SnR
e1e2GENjgIeweJI/ouDk9wNQXsUpiMqICzucPIXZPIxN5SVSdN8YDxI+bnHRQGjFN3Ufye1DOrkD
8nVxHDixPkLeUin/ae78u/3rt3t0OWrby0pNeM1wHlUedEPmsnqNkiQio4gLu6H9aaT0Qkv8n8Vi
EIcZuAbRtbusMuZRngxVKjPd6Snn6IZhJs+/jl31MABtyWyYc4Af7XxbfTHZdy9+waQq7q3T8Gk6
xkcaMzYnPzZnX3ZGaD7Es8CnChvppVbb9J/ls/+AIVvxWN0xN2Z83UQA+1ZNSUPnh7frQsz11xe5
LEsmYhgXGQysA9Zq8mwnz+U22DFEzcReN3hd4mLHajH+AolIgiaLx5VntouZl1i5CkOCmZtnjIra
/oNxsA5IaBxxZ3qHdGAEEEmz3REtMTjGbI2t3eH9l6+Th0Hd6jADey+Kf/g6f0dI7BZM/VPCMRQG
LS6HQ2Q94Il1XX2ITGiwW5W0CIAgnrWRaPeO4fe/vGhfSgafjJ9Otu92qt+vfXFe+IGI6djAtbt0
i7DWFnmegbWKoLn+e0v8Njb57UrWRYmkFFKjh8pZH4zsdsTEuGY2spaytVBfNYhp5D1lZrmVbfGn
bvV3L9ovferiQqLSofnzSIQ2EuQURFj24y1JCA2+MLpNaJoAI6bx+++v+e3F8BlgBEHH30O7+JYz
CpZJnbmf/rTlSilfCPM32V8RegfKDyHQd9ssIwFLx2A5ApSLqIQmG7W4KGwOIVLo6JArT9hbRurJ
6H+40LfnjKVqKiMWyObo+v95D6smzBMJ9PFBT7ZT/VSIPdBYxZOj8FrHcMwom1WIXWgfSDemWdu+
fKfH5r1INhEg/RA6dZ9WyXVZrP59t799dYBZcPTJCJXoNP75udoRIR6lmvqg0qBItgNwhVDzoBi4
cbIpYD5guYczcrlawvvC3//78t/e/9+ufnFX/HC2ujrXa4ItICv08RmFVZlf9unb/O8vpQE5pv2m
0WGULhXgmaDJQW4wmd8CzCg8wVwp5o3MViz9cKFfychFKM9lFBJ2UTL1v85umFW+otZFfcikY9ik
u1RnztDfjatmU5mPjH8xwdWuwkay2zJ2dXFwe8FtxgetOS15BkPxSk7Y29hyvK6Uwe6qJ87zGQIY
aSBsC/ptLWiaePrSqvsq9tc/fgUMxXjs//gOl2cr/Qx9akf8BZSGKTuI8LO/CrT2JQZ/xpy8wobj
M5orLfrq4aSxNsBERaLvWpN+nqpzGGZ2zJGRV5adzQd1rB56usekb0xgJMAkqVP9+jNU7pYfmDFT
1UlP45hshpeaUYAA5HNIsMEZ6T9XSvzeqwtdH6iEttfFCrvoztPIFKoVxe+VoGNUrJYbfn5T30AP
gSxqGrBAJgw3cUvqqe91AG2FCJ6w+mgM4TYMenBOxrawRG+Q6puaYlM2KR96PO0zRmpliRotRR34
ZEDMIc+bXtu/4tbID3XzWYPx2NwbUraRUXLG4CR7E643vrlh8FRTNZgoYQatBCMNwIDMSOJorPrC
3Ir4qKu0vfBxAxao8zkPFsNGsTFuVZ0qsuI7dU0rZ6qZ0W62mYweyDqF4uPIwikMRv6G2Ymbp7lD
dhzGa6V/aAXA19Hi70p3IhXEdRg1W5HWbFt9kbGDzLbupbgBQJdirxE52vxuGZgOSJ3dSdM1jfYI
w0e4JeDkRdsUPwT9YSmyzRgA94gcpPJmFjA1VVbDi9nJ0GAFKOP1Dii5W4lnk1HlpT7SonzG8lZC
CtOOpBWMq8z6a4bvIc6qKF+Fc1Fr4KIZ8NB7Jh/v/ZXIpHLb9l7cE7MV63JWqeGG1NVafAruUu0m
M8qD0R/6ottGzOUGrwq7xIxoPKXSGjE30wc0l/ujH5jrpJfRGa8TOVojjvZy2uwV9taFft1qNKbL
Nwn3W5GZaPPeaCnfo1Dxg83CjRGZ9PJbfHkHw4HuJ3Ug76mgmMxysxGnXFKTUbPeaXVu94npaen9
v/fB746HZbZ1UV8s7n6/UsXfss62DKxRzuTqMKn6Vu6rjb5YRMJNZ0UrhFW6mTyBe/b6LNhQobgt
mNYOgWZI/bAyO+MQWFBcGbohPvqh/PTrBPhrK0AujRxwmZ8TlT9PiFgS83qOpuogdAz6Wn720lXD
qrI1FeqAWO0VVV4HKASV2MSMAwKsqG4r61jxPqUCLPgUMkIQsTqitSjSgDq0ggFJcdvQoWo6htgV
4Z4htp1VVY5W158mL9+ShPYN7Dlg8CNc0NZfYV4g+TdZKXqTn4A3K1dt8SwYpOYkaeAvEmZ55AZ1
pgKFbcRZmdHsxpgZZOzvqM9KE4gFESBj/AbKwbfYFJrIXeQUjG1iNyzZJnPtAWyCAWMXldp7ont9
EK0knr6UKddTPrhKchZE86SZXp9CASQnqn4uQS3381/3+yLaSgJ8tbNBrA5BXAJtmZySOqQu4NyB
pM3gmmPO8pjHVUejIk7hfA2hpyXn/48VibqKAQMF1CWRy5+PvdIbvTGkujoYvLRIu+ixeJZco5ee
1wYjIBWbtDr166ShTPIJOTwP+JhqugnoD0hDvg0gqGjDT/HKEk5f3h0UZ7SyWJG09S9WIw+rb1s/
YzVGT2EI+tHMXR84e0vlM6cvKsby41xjkl6GOxH8kxT02xgqeNOCguLmxRjFpDz9KJlolrY/kciW
gOXvj6eoxjJ4SXf+orlolV1SKQofT9f36oxZ8+0UPP14Pl+ILH7lb+wT/+8yF+WRAfBg0lZchrjV
gE1BNKmwYY1D4wrPkj65dY+NSnBDl1ePLAf2eV0xYxifqdv8sE70v9p5v+oTOJISPSqy8euz/rZ1
4Zjcza0/8ERaR0Vhie4opy5nlyXNcsIV2zoFgGJUR63h5FNJs8dbVHuq5WqYokvQa1YlRJF4bUVu
LqyAelWzM2f0WGzcvfArwEIdF5BfND837bAgWhWIOfkDJN0k0Rnxj4sFgpE6tQxYHay4I72wS0+x
K0r7VvIMHHN0xuTdqqc/swmh/5veDCWBqHbw+tltTyp1rheZ+UhhP5PShiu590pwO5hj9Nf8HoJA
W7gDwdhiY8Gq4gByWt/p6RtCMoYvcDva8lHcxs/xfYONFlgdBKEr+kjFysetSPLgl1WZDYu/Unlp
HGFc97ELl93qaRjbtBAWsKqESNTmz6Mz9VubkCcjxeoBs3oB3WmMBkw3xAmIjecxs9aQoEsBGqvH
AHKhe1QNKFLj9yrVV2qEt6CrlA4BVpI5nGSmiRXEqis3Mwk/LwP1pEMDCAbswFJD8kTsgHKHDCOy
VpRtsh8ld9+VHjWGRJigxyHVMKyLbCttsf5BhM2W0qJlWON7ENMiD9mXHXTElomNEYNrNDBwUETS
hg0IlCqP/wtWkdm5g+aG+nrsVyq3rvQAM9Z4eQtOiPtO70Q4iWGobXl6esMPHHKXv67AyujWZYiv
sTcrjjrQJrYrQL7sXYxxB4yYOQjliCfQ1Fk5FTYnAZuiEwl4ZemOw0pp94PMrK6Nn3n8nOJkqzp9
sY9azzc2FsXJfaVtZ6ZEOTh8musLRgWhfD1uBY2ZWSeIPL31gIwaz5ADckyCyK6YZ8NliEoVBWxn
fGLrCp9yekjIohddtbf8/sgMqgKcF0q0qyg2zt7asQOucxLo+04uHlUw7CC7gMCcOwbj3OShlrfT
Y+CvdAmrnw1Hm5/BF/rhhf9VG7rc4lTZslQqAWTHl01SXnchrOWCZu2Edf1WmQhr7Zjx+p1rSrtS
hb7tCpZd32WbirvlVsby9pTigm7S+y0jX1lyA2c5gGE1bMzyCnL2ENss1aUqlm5ka1v465JQOF8D
9g3w8FBs+dF/DK5wgkjsBFU1tajW7QfsLdYW4hV1i5lLa3hMG5Irs9RfcBwJ9Gvj8YfNbtlX//ru
Js0hOhiooC73OkSGRqj7FUg366TiUmf2x8pAexPXqwoSG4oEQdxE47QtmtabOIb+ff1v0mXUG4st
IRpZtEqX237op1qtpdXSm2B4wA6V7VAs5heqefz3lS4SQOrgzJrQAlaxCOS41YyLdxUPV9lX2yG6
CuP70nibWIhx/dKATMm12mF4dsZTmgA+ZUaAt6mMMBKQH/T2J/HKX+CXyw+yBAS/HS+GoFmJ0IT+
DY58qXlrKtdZe0WFz076yC36q07eg70T1C2/DtgLgP4cQTz572hxBMPRA1eKtnV7o1DWV65kadip
P6Jw/gxK/nuz6B+o+lJLuWzRW7gIpoqV4UMCfK2tHo0efdZeNp5L+YgFiPBTiYHp8G8Woo7uVpFE
i/Gyy3ZaXip0B+SEhmh2hO+QYk1Tjw9GeW0U17W41/2rwXroIeLqK9wye/lkGnd97c2Evdn2rhsO
rXSyklsclQXfFr2S0bxmUxdHKEqmtC6vEnyoKMbAmYvir9pfYT+kENKVVxp+Fyl6nf5uxg2suyvG
nSK+l/J7innWgmy+Y0yXHIr3M8o3NMcHZedrrlbtjJJZkH1MuZhB6AbI2Uoddq26HbHLCCmEI5+w
0aX6AmMmjgy6T8GXwSMKyInai1Wnuqm2MBWxVkoF3NWcgXr7Z1psxc7lyIe6FFhe8RYxSU9K5Fbl
KklcQ7SVek1Y0sw7YMykG5wljQJHwYmHdX5nDXeGj7GRby/CoZDRGW0+CfImGQhwHX4VFmvDVT6s
8GUinEFAqphLXVyFs1C6Mfk9ArFwhwVVX3AvySjQaeOG58ixSwAiowcy7KS9jRKPUSM+GnOHOn9e
XwMiJPxUNc4aZxo2E8ML6HZ0N0wdwhtuUO0Q33IpGgciA1iKi317sjFkIEsPGp4pHwzH6IOXmZB+
HWwH+xfkKgZxFi4E/o2uHCOCccTsUNMY3Wk3SrDv0k1DtpZsBTZs+apmki3H4c+OTtH7f07GFAGr
6fgaEqHlBymynft4gShXA7oqJoqJgNiCpy1DOrW16dGyRZ6xYRGRnOqmq1mbCRmVsYZJOKvbnAmJ
aR0LaLA8Pj1wCLlYzzTwG1RYZP27gLej3SbQhPCz65hScWcoiXhdETmKNmNKXe72j8zTBDC3XNYY
8/Ymbgl0JcBP+FCgHbzCJmLKyVNTx1S9iYFXzSuajVLeMd6pqfgn7Ntoa6grad4GzZaBtsbcCPla
JV8FDqWTsbpxupb51eLI3hUh8FanhYxfOEV/l3U3ESZK+s4PV5a0F8adqq0VnqVGB3pl4pPTnUkh
pXSdQKcGSNduakzpYA1e668yUFqdJUN1CB9ocGo2x76uLP+6NFEQFk4YqDvFudHwOrQTghI0Zg7y
6HrfGc8sQEIS/4GgIw4Wetz41j3MnyVjAvGqguXSOuIpVgkTHJyi+NXCphurzOFKidYgZ1reX8FF
pKYTina28owBZNQ5xugVmOZOUK0xNqLG67SJC/OPQkPecpo5smhH5abB8AM6K3ZwmjuYO5NajW7P
Xih4meQKoyfVK31awdfjvsnGTsYcE2Ce7miY2UGzhMmG15dva+JtMT8A4FOF3disisyhHznr/MW9
wa8K9c5Vr7kNHJDKFbu9FG1660oqsR0EDDgreyndU4ZWe5s2Ii1XadwYiTcU28HYCcGOyJmPi4hg
nNe55dWFw1OyBsePNu2t8UqZje5cUzpQCFwiXUvAFRXnK8f6FEO7x+eU8TaKYUDLrqi7v/ZY31i8
hITaTvyO95Fu2TggUC3sriZs44gi6dm9C7uhBVTqjG98OhYQP2XxATK9BE+at5TYb3AoTkzVuh3s
4jQrHn1z0cY2rCMZjZ3qJb8aX4sv88k/RIshkXWcTrRcCRa7R0Fbmc1Gmxz90TS3fi+BF7rmKYnW
JjF3BJzyDVBGrSCJcMSV/hpATzXcogPDtos6Nq+bun4alHejQgGYoNy98uPUa+q1Od/L+nWXMIyh
2h1SYdHElesKy0at845E/U4sbIhmOx31uKeRroU6jMONjECfYFKaenYAck0YlXKLi8Q+FD7F/qMW
n/9X4cd/ElxmyhmaRhiiaJcQnTDpxBZPLtRGz9qr9YoVbNBfG9gP4vb+zLNoP7mTYrfC4U34ocTw
C2x2GeT9du3LToGIL/AgJVl56M/KAxKJZFpPOmIgCB7rYin+udljwUi3N2TkpqAzPTwLOCSycddm
22TYZ/5ywKV7mTuVr8kMDCZLCeRjYGX3gr81wxfDWAsCHNC77icAtbIUZv76+ACoLZo5ZFuXoI5Z
yjRxFobysBzDE3JJ2KGjDbCDCghfYtIg5WFKTMpsN8exASMEys1Nq3UibAw8hr8w7sJNI8C2gLOs
u+1uWyyXknWhrgtxbSrrQtngW/bvBy5/U/Xi4yLuUhnmxt7jIrSNZkWe0o5qb9mHK5XDXkHqGwn4
blH+EygazDVYTDSvysQuOJ1bZqTglTkdUyYSfhERPr6JvyqX3tnie9eMngqaJfGK4icF83cLhD6s
IYHdQCkExuzPkDT3s9rMLZnFyZCFeF2Kd4F/MzFrauFKfKOGW11fNQGVbIT5N2byIEskMmj0HCaj
SGdw7TNxG51WVberqNticIcFGrPqPmLccN3NKzm6lxyogdSrI9nR8QJ3/327f7VsLxYJY2KoGAyT
L0LI+udXqMuUlsXMGq+VD3EBkx8UVB7dSB188ld5eBVXwxV91wn7GF9gE36VflIi/Xqkf30GMOmI
QBkzQOv552dIKku0GOlCkjkyTbmD3kIxdbouH4k4iEFC8LRIgSnm0/hqlgHTIltXPhQvT4YfjHq9
dkwCCnndYQMr45QMeQrFidNNO5GkUVqZipvIL2KOdf3eZPsNP0sLxA9zsLbwhJ8dfdf5udOuGOvl
zbDFl+5O7JzmTFFH3dbvU4uN5Va2zk3zGCjuYi/Dptv+9CgY0/37jQUsQ1/dMBQS6l9v9G8pDsJN
wRLEsTw0X3j1CXicPNdYpDXPhkXTxSnCazlz68f8mB7N5xA3SWpcz1NlF4f2Tt+1rxHI7kc8F/cE
4LTLa+RSbvy6xFvP8ifFOPGzfGgf2kd919z05YaQkri1eYPZEyRgHZ3YxCdFXOyPNOwyPsLYHt7b
j/AonKN3HgmXE99x//xIO3uRk9/mL+OpfEwfxS/panhKP8ZXpkXUXfAsrtGijiPsrDsx3ortVd/b
5rPwwtIn8k7KFSE7FEnGK/jv1E40OwDw/QsBjjtcktn0yXrUMyFM38nGE0ynXzTbw06/Nt/6c33O
8KgkCAZhRocwt8PRHlV7pPD/kl4Xe/U6eg7u2+342BA+wgQHce5jOied/XV7W942T8o++uxPY2sj
g2oSOz03992hfyme4lfzS9RxU8Ox27Zu/Wsc+Lqd+pZfUf4fb4Mv4uT6zF4j3hcvTAsGa/2Lu42V
9dzTHLLL4/TOQIcUuoq5rRYnYmc8SwwrwB8H5jY7esVStgOqGr0tf/HJGK09J7hK2cFX1NoMfcJ+
ezU+s3MU2wHnLl8TRMEMVRqhlm18Jud4Hx15HTmDOYKp+A6PypN/yoh9UetJtvTZHoqPQV6WNd6V
mMAqzxg0PonM3kv2cNt88DMZi66O4mLG+NHfh5SRdDpcNkGaHux1bigwFm4L5NSa8pLdM136jo8i
0egn/Dh72nVf0hlbwm6yjaN+ap/iz+hE2KC+YRL2Hh5JtPRPUH7DfYm+4T3g45e28MJaTc8iFtER
mnXb2uMpGBBgLfezTZ1QcfKzduSpLpqhg0JZhQu+dajtbuPDfKxe4k9MolmMS4cIo7gat206YsSC
lOLsalMeqK9Fx+W4fW4BRFNMel/uDzchtXFlJeQeq6XeRoE0O47X6SZ8sx5ZSPM5xs6bVJdvBNWu
W0rKxX18lj9Nwg79mmMHMcR87l56DAn1U/o57EAH43+Bl/hT8KJJthDa6o1w164J+p7AK6yYAdwW
q/Epv1a2jFK/17fzS/REGpkcinuWCAXqZG++550tMmfyRJvnfvIEz7/rc95Jgce3HL+wMOzykeVV
fiin8hQ8tS/T4Igf7UkTbShqw9MvqrGtvYaswhvmENKP6Zm12zDq/5pveQ/nB/3NOGOwyH+V5MVm
ka/TfMFooRCPBFB6JO1WK1tJnPJIbMB2kB7TO2wMf70ewPQJG0D7wfOBug8/gQ9vPCjHbj/e+vXK
xG6+c8a74iV5kV7Dc/5Rs4q+lAD4ms3lub3aBwoL6t2n+iq754rc3eW1+qKNGL+Knx0T7dhY1tKy
SKBLqPTPqfjiZs8T2crvymvwnt8117Lq9ifk3vOJj2id4geDjjrNuHUSut05filP2kt2VW9InmqY
bbxHgOxD+5adj3sK3994Te6HG74t6JQwt/UjxUj1w0LG8Fa9jveD6uofFc7px/RW2Qv35kePaYWy
CnblRtlJX3g180g+5I+Sz88C4buhv6dx7/jkmr5NCrfkeIa7cMq0lVHb8c2SNCD64zxSnCT0kPmV
9/iU3I9fFDmVN+ETD+ZQtOsMdqwtGbQzgCZBo6exgL3rE79PT8lnfZJuujPjO0wc6lS70Ai+BrgM
s/p4Oh+0I7Q39VEvmVl3I2ijhu0/0qaYKBtAZ383r/ifch9K67h6CRXX3+LI6/PSdd1aQrQgwe1w
VYW+mIuBG7dBbV3ORjoj8Kna2fWP40ko0QCvrPqBucNk8HAk8DHRnd2kuxr7m+VFfg6em3eRpfJU
jXbHdvwwPEtnfdFggvO0u7eKA+Ep2ucftOzZM9kEGK1pVSy/l0Ng6SlbtnRlnEZGK095vvix1uWO
I4qFyHvDbAhFEp3dR9jAm88gxnduLgGjdIx5KRcwWMUaHkA5Sg6JAmTn8cU/UsSnSsA/rBx9IOde
CjFZ55poF+DjFaTqqBltSic8gZSRa83ujksLk6SQRwQtA/N4Cw8T8mTUDtx/ZAnLs0apOTySTPun
6YEWtqE7whFF7nSfsO9qNjPwGt8zXmSQIfqpyQ4Wv0bG1XjUDhV8EkQ21ASjovcS94clJSfL7HHO
jd/FzmYhlgPGVTbcQZE7+NE9xl75RnO6/qzIMJ+wr70XHqvb+ga1Grx8ZJgDLzmmrbmNcwBg9pjN
ur7HBxdHNNMB/FERFGQu3has0+hYNzb1iuCcH4JXk5OkdYSvWnnL5pVau51AGe+aUxVWASbrV4un
sTIdNYPNimCIZHqE5jXYlYWG2CGIyjK6Nbiyker0u+QO8j5zcFS+wdM38Yqc1I/sHLtmFE8L+9rJ
b2bLmZ9xQo/YLHNXeS8A7dAIee/v5/fynR9pvZHm8eLwetEGgJzav5Fz66TdPgzk5e71n+SeWAGT
4qqrxsfcxea4ovrADeAmZQ/ijZlSX+KMWbai9+nduFWvwe2y8lh/6ju7jEUM8l4fiXrmfPmH/YHS
lnAKsex6sfb+l1HgWlvKy55Vn/XZpi5ChQVFPt27mW4QtZqv6D7ZjS8NAElMyB3/PXrJXowr/Tr8
7E7xtni2AmsDEx8H5uUgB+aNY0FY2zJ7PUNsCKRt6kza53JkPfOR1vkzL3n1Ot0WV+YqwwIDFwlt
y3xgD2vP5i74r93D9FIu5Qv+UnfHwd8+zdfyq/DOstXeptgmiJeP6QPmGJ6+0q77F/1oXFPWsCZe
leUf8VV4Cm+bT/PKOqh4/q4C2oHY5xLejbxlzA47JE6QxhlF9Z+yZ1ZbueFCC4oDaG5Cs90WRTvF
DQMV+VVERbV0KaAsJ/eJYhONEemzPsj7/Em4ouzz0q/jXbWhQrJJD9I1D1R5r0hG2YgYrXlC4TPY
1uO/Mxzlm078woEwadIoEnjQiwZGAuXdL5OqPIhvUcbL7qVsw+zR8H9KhvY4+3FYTu/wIZ6eUD4z
ZLhY8aIHRLL8QjKZn6aPGV02iofQTWm7gmgymJV2iL8IpDKaXNyFl/jp358bKNU32QCNdBTNaDKZ
47pIzYDfynEkScUhlVy9BJDHu4sLgctwd3Oj7XFRQSI2Wiucv4Wr+JO6n1G5tMy7ZGslV764GSiu
duyxtgSeDM9IDE6IdiVbLl1TW5PDmHgxtevOZ5jASazF+aBKtyX1ZfQlrcMgG0sZH0NeXyXc4WfO
tLJCBJl7BC3+4KHK5Vel3Ki6kzdrfM19jZTR07AECw5M8OJxnFLGwhZ9Bq66KrOnIb4Op9bL8X1H
j21t5WedtA2zXWU3N9uqWcZOgWyTHmA1r1I8T1zSdtToYAFjawUGZhbcVnB0uvKlZ/bOPFHVc6mc
RsgFsGm0XEnbacz58mfGXV/vAbj5/YsGJSvlfRjqwGEEmvj2Kw5ex2cZ7GK9QS4CqoktPSe4yRzj
sy5XdOM7GugN6gFquC440TnYiTQeqKoKlDUPBsqf2fJGaCvBXhTAF19hfFhhBdJ6guHq8ZU63xS8
esE6N4E927j2UJxvclpCJFt8FBfIh1Av/YUY+d+TKbsgq1KTEiSXOMhYeaC2pwVh0orBDNQbSpct
Y4TXrDqzskqaNYzUvkd/7+hsD2Rkn6gKmhcTEYAB+A4tKaGCI0Plh4sqU2zgQg6vLfInkwYLDXQO
+SMs9Fn8oXb2nZwYgoEMbtykdQhNgcX9WyqbG8Og56FQHGbzyaR2H9GHB27ABv2kSUfd/D+EnceO
42jWpm9l8K+HAL1ZzEa0kkIKp7AbIiy997z6/2FupjM6kdmNblQVojIo6jPnvO4Eg0GIkR2nmrtN
ndZ4Y3/fP/q2PX6iCgbqcWyCki5Kv7bXfzxBukyiJtRmdZuIexWHZK3VbqFc1ENVklNGXZ4yPrvi
el3uVuKJR6KjioF5KezphvG6crHalvUuD7FvsOOW+bVCQAL4QWS9PXSSm3DKTbp8VlQapZUe70h+
7Wbs3tCoTW2Z9TVrPyJeAVN6JnPTv2w6Ukk7VsyPjKSMkDYB7Lxl5G5/UOocst68tCzqwcRVaRBa
bDkLikS5Uq9yzqfNXkqAqI9d7JXlIG8KzkjfV9V63ed09NY/vZ6W/juj+Qt//e30/MG6hlkSNnLO
6dnUbIaDFJ7q3DNRkwhuRvjc6Oh39WkcnMXYZcT+Gr5ikQyO6G7HOZJMIDQ0EysIHmMs+IDBnFJ+
uT2FpuUMObkJ+9CCRXDh7cdfwocJVl9zaKA+xsFOb5i9RHjKTrjPmDnb7TV2OQUO7+SOI/zAKHtq
rKmGOnOYFLYILgG4Fl5xTyzdVXb0LMjRFUfMB6H8O2T5ISV684Ncqc2wrdjJ91pjW90pn2tu1wY5
kjc06iXZRIQFGYyPPGSQhkQBzP5UBnJ2yunoeo4kvBWUyr5m7UFSE4aI6z6d04hg0bILdMT5Xkoc
s9nB/60x6XGQXi4yHEn1mTATS9DUp1G9rpVA7a4Xwa9bz2KGfGqnK7o6J2ai0y+ZBKRGv6PEBZuh
Fyr4vnF1MPwdhipySKSwnoFlIAL1L4lzh9M2crgmhsZXBxKQbQz+LBlKFLIx+Woaeos7NIQDhCMQ
NE/UIoPddYd4G5uWg3g99nuhuhYVJB0PUMLD7GbHmDiFkpLXtrC748RkkJYUTCHxz2+Gdk0mOjO+
ti8a0RJNReGQQry2jh66c+4lAJ6Li8qbssh6HrhyuecbZ6535HJLN/Kt9NE9duf5XnqiX4WR5b4S
130Ke8fUCadtt2kXPJ/fwVlRIk4uR3G00IuanqwEArzK0zbr3rKtzJksT4aDTb1sODbZtYUsiNFK
CJgQBw1OSjoNdYZss20zsk3YXvEOHKHkvJcZt7Zb3iZqTNCIy2uneyPQY2sDnZk3VbMphcLFLb4r
LyXgKtq1OHGFHUNHpgU21QWz0gApyDViahzMEgOVZNtg7G99LAlmSBkH4UtEuSdOaO1nIvSnvWoc
cvNqMRN4YKaT5vcLlWcTvzBNGFpA9ays9zfTh9VqZJBI9oQ6OWvp7lp4WRVsw7iEiNal4SVbrovm
ODN7JaJhMjvzYJVFUKeNlyQ1hXVqC5lws9QsocKX5MnOn03asGR15gRIjY8opVfMo+9D+n96EsN6
LokP2k7lEMO7nNKU9QrXBm1WLzC8LoRbfhfiKzySsvDUGm9a9ZZG3/XQuJtlfxAydzupxPQe3yIK
uYdMPm4RG91YeyFM2TB8hIXkj0vMzbVSgkEUYutUkPtmop8xadSEQVMMyZnVbxWEZWzvp/EkKitM
YYKhSkUWzBT0mb5ypLYDdtOva3OXWdJj3phouUzBtcoopAUSmOtHhYO0S7MYK8D+I8ZgYfZyuexD
LZh0vsJBebbWGTG8HY/vBlp4CzDOWG87usWENLjkoUH8q5K/x0io+XPoe4fkvdQsvawk1erQlU59
0zLq4LFrHhj061sFKnNwrc7UYPb3Ung7aoFK7cW7gDdvxZusofCvGY7LNyHV045InaNJdiAixzi9
V0XlOq/hhRH7WbNjrc110wXdOPvMawHQjDhy6vRGFPtXLFkIEEfbNEa7CfNLl/ZEjp/1qjumhexP
gsG0oMmLScQsn7psdhed/a+cs5BBEUSiLExZkDqEBlc5fSnjWI6ZBobLDJi7tNR3kJD5Ctdmb3UM
RKThJOSS0e5d2NMpmTWlm1Bj8KWzLbkGB3c5txX9VP2u5yFXJEP7AI+6QtqXQ2SvFyGfXGlJDoNx
zGgbtfUDNcmoW7QlaNatFTvObdL0wdopzjYjZNZoMgiVm1Xo+MLN24C/QPx0vSLt65izs6hJMCyX
HlJoRXuRzncVcXqJSCWfxtSGBdIL1JEaHHhl4WRoW7csStJDMQSaVF21EOjlfSGh2AFoU8tL0jCG
Dco3jC4MbIT50Jczqab+osA4ShklbgNM5XdYLWIGgcd4by32a09qRVPc6mriTeBPnK+W8aZrdBv5
a14NTsEl1K1vI3W1MSJVjK4iZv1lONkbAl9W/A5ibr6XCvoSyOVyWQgVHgImwdOqK7htDdQnHICc
U024kkBEDgrGGJ2eOzWuKKQ2q0gMNrKSsbcVH4myoqssDpsuXIhu5yp+lRj7sayIAflWt0pDwFmy
DAKTEolGHo8ViNgakXLR3W5/iIy1WVLyc9aPXgPDLdIzD9Nhs/Ui9SqTPpCINU0g8dtYu2lrkNoi
8xdm6+WcQ3ZkCnYUHatscTajk8xRtoaGIwxPxmSw5yo76tQgWmSnYbPnL4iMAFpil2iLowZm3Dey
B52R1heR+mpVz0Y2B0NpevFyS7gEO1UpYXQWLh1AIEPf96hZBwSUCXCFBsBEOkefia7OBtFC3V58
DUwnNGQ/iXGmcITLrYc5bKe4cSDGjvgsEjG1JbGDO9ALFx/Fi3wvfmYUJchHEaXAJV5C0eGHgNdq
FDDPaFFQJSWH3Ju1UxXdIedkIoDip6ajFgg+KTx2OUrflzXCY+Zg3Kay125bV8qdaHRZmkPmjaKf
a54l7rvlODHB0bLbLAhzroXdeKrQE8ycZzvGmlEYMSEFXAMQH6gmwz32kIPgMfDYZoWPLNGW1sg1
WO0MODft8g2cCm9WWrpEoSqwZRGcNRyqi+yCidUoGEzBiwEq6Q5Mu0OCy5mFymDD/dvz+lYlUJS7
pbCLF5OZrJQeBDJHuwcACJMjiCE0ho03Y1kpXpBUk5CNf4jGyRG3oS8IBBwG3GMaGFUPJpaBa6Ls
oMkF0gRWIckYnOUUo3SANhB2+md5zp7JPX7vKX3wUIMLvDJTEqQ2RxB6mLVgq7NQTh0q0W0LL5F9
olcgWkbNpcdN+eYGf05At7yVPN6x2TF1AiOCbkfbpuNi5zzju4c9hgAABcPIFJP77Ea5NxIASVlV
oJvY9L2oYXh/TH4Hr0meJ2Yj0qHodvpqRHtdsuX37MX41mVAWONWeAM2vJGYJ5o6FWM6U/bDhvfq
z9NFBo3XUZlsuJyQ7WkdmciBFlghqpyKgq/Vwj2zm0d8ZHiPnGwk18LGP89S4QdAUHJQfH8qYP92
+euCgADdzXfa0fs5Z2C04gKGUpZuTbv3EZ2YfSoih409w3IlFa7+PqewpIjTg+VZvga97hfXKoga
DQiOmkskKU5j+gMCuM0vRnmH5N4fHqpX6x2HE4tcQRwPrvlkPiKEolTGoIfISCRCiyN1V7VM6yCJ
ekd+VXJRe3/m/o4pXyFg3RYhSm6jAx2hZxVbO0zXZHboSLWox74yuG9K15IBXMQSgCK7gk75BlVn
T/GrAR474P5k9W+DUZUvPQiXYymfmPk5bCMw+UHwz/W+vAAbg99QJfQ47qh9EbZBLjUcLzt5cqpi
U3wvkxNq3AcOPd1ISBedHnQXXzJlDZ4WcNHcMSs3eS+/+ofmEzynIVmEii7dVoApbJgWs1G1ya4q
BDJUn3bcOhxP+kOvcNrsFtGec1Ki+NxeB8gUOz3iJn0H1TWTo4XJjL/9ZsXSfgiLpxDexHyUZNeC
bUL3QzKQJPO2sEkWu/8oiIz+xCJfsOnRnnPEsFPexVfY0ATGt+VHlQsAMlBwdc/paag7GbHch/HI
wQVUVX3MZFDRabIWU3uCEVzgjl3WPHucPZyS9kFtO9qb+r8E82ZeA6g/KDruQYdvAHiSn0zCHWbk
UnCZicbQ99VwYB84BgXgW2OjK9T76LNJ3HTGNUFVYiM0x/AeV3bPncj2bd1asbdGCTugtEueKHTE
V9E3kMZ+yCflE/UT7xDijLFAki2e1/vszUBZBYvdb1taMQNieLHnID+aBzd6FIKZNnrG1LJrvmki
KvBJfF+f8SvAKDuBoxuFVgF2LtsLA3gobxM3X/agI2A27GA6AMZasQyxMm/Y5WV8a3Fg8hWAKb+y
FaUTgLtBqyv5WJygThFXm2qQR/vhiT4RFAhzBvOBxHfxCT8o2riGGEZGM5e28pF+8g0RLRBjQ3lJ
AHo13rC7As3aXFLNlgXg1Ukga3sgVeuFD+xVj9lxgbNk/ttjey9+oVSNAXIpeiSofQj3hYiOjmof
OnL+TMGXmDP3vHztsLR8QcOXn2huRwbfEiNnI7aPP7u3BtZi2LGws8fkTbt0T/HiM3em0HyJzlvy
jIG5mfhL7Th2pm9mYW5nKKcno98Mx2QNg8hFz9M5rXf1CL5kDxZqFbx0XiaiH0SPYecJX2eORM5m
tWN1LRGw5YDssCNgy1s4pgcjxHw18XV9sUjYRZf3tVAm1hjVGCPo9qa/UYeTAwu57Ynco0BITIcW
l91MyuUVfeoGLUd2YCDoeTfuw2/+4PbTyGxKfJ4HYjR8yJ6WYmvky5FTdBf6wnN2tN7zDw3BDJ0t
ZkRAgJY3QVsvvg0E3qnQzOSTePULSof2nffMemv5CJ/jpbmDegRbgw6ll0NedJ9fs4liYsD6HZIE
xpRUr7L+S5oMmZ5tPO0T8hJeeG7zgUcuEzoC0ybzAcS2W4isgZCxaYOmO56XhqX/DB/5RY/LJgCw
J7e9is71oQf6sbkbGDkDNyRWTo/mxcT/44zMx8OybHIMuugu0ZqKLOnKhbsZtkMwp1JDXgSKiCOc
AdWZE5kb9cSXMsgHJNzoRsBPWGMMis25RfBSri4AiHir7BOvfeWGh9Mvdsb1drBYdkjE6ps1gEoy
QMum/pyoHQgBWJHPcpFQDTmgxSJoDJrOFevTjo5iZvIHZ4ld3cGd668x1a8MjY7ScIc6BDv/S/hI
Tv/s8rN8dSjRekq9wWcmAX9k9yaLe7n5ZKAcGygFVg99LYYWcjThhKZHpcWowdx2g9t+iZfkXqc/
i12Wpfm2fA1v1SNfP5xyx5c2g4CDye/ijwWtN4EjOHoSu77ny25eAQ7mHtMI8uAd49CJiU8oL4AW
fjX7PJu5r4lHLLZLboWTyRghtUNhXYOwDzh8FMY/x6gf+eKp/6BeoPIQB1Zv/XN3EDfVZtLbKPC3
0Xn8tWwzATLc5rX61eSFlsc46df1wYI3RbkMXyLZ1VP50b219LDIsmUHvl+iSSHWm5FlhV3xup/D
V3YNZB61bcEJFO+QaXGVSS40jv7hwgSeXvpH9bp6xt6l4hff9cEcLF/LWX7pv5WV+Xp2iSSKyQWC
03wyvPqm+zbPxT1VYvHJyU35l0KU5Z6SH4TZkQqwmJcEmBqwOnYX1Z0WD91xW4FdMVreJofmCQ/7
AOnfeZSSee9lFsMSXFX+6KzAQBkJdh46MTewQLSBrwpevrp00KPopoq3tL5SBUVM9c9d4DWpYwJF
hScrC1aRCNQnK9+Pye3SPfFMlDFUaTSeNVyohWYWCdjmm6ray7xQl92k5ZeOgF0MFoxk4l4xjn1x
QCBdNaRWbGf+itTIYVQMWVWEeLG6dYpfnwG1zURP4Ml8buscwjvjWWrsLLmbibjlIq3z+2KvRRth
VvT7nrQO05eNPQPMiu7UqFdxwJVJLd5vJW3AS+b5eU3rKzesxLbpAH0JmAg4/qBmUgbiYk416KkI
tN0A+dHprYe4vZ2X4yBibPBl3ma2n2O/X++hRvpLvnqTZbMmNjLGctPwkKkeuvxW2XEmWtCOFHHi
nvqro3yYduPqix2Xr23C3kG7t45kbYLnEURxsBfpUC4eUhlqH7jLXPY2IS8rOMTrRzjTJiyHjF5L
Z33bVi+15F3phvfQwRLqbEZkhX6s+FEInXEspb1ZeBTS2gFFDf10Tjt422b7zeCmORxcU0+95hVw
sGhnAvAHuhZaGsTr8Z4GAuAF5bksbXPdgdjBKBSVg8XpM1fOmInKMedk2YtgXQ26H0ZXMXOrMG9P
XOd+opCfQc4UNQ5YmM+9rGP/ipizRv7DVstUN4NwstZruGbTDNTC4/YfGXA/7/PsX3rVX/zhT56B
0S1MdkKdTOrQDyOyGluJalgj6kXoXAqkcL8ClpS2PoAkcbiM6jdqOowd0nJl1UHbHbP40CHLnk5r
c1iKx1HDT+PVjZ+GNnKE5SucnK3PX/zZYjajs52Zc4Dhpa+CjMKeVb1eydM1R0aa+EJzreY3oXIc
Q3/In1amEuv4Bh1ZOlX1Vyxc5/FVBcc+fmjiVf0CRmKId3W9N7VzIjwmyFSbB47KNLue64BDHHNI
KGOtegyTk/hWmLDrz0lztHTfqgJtOKt43tFDmk4b+xKqmhmKz+7u+pt+PZrAotIGb6uK2wPuY4PI
nZIAaaLRumt6BksOKvBRF52xmJ6n7rWY92XjlquDLCNUdvSLiGSAc7FwFPhSMf6t5zHdAxXRPoZP
uvZaDTeZ8lAO12brL52DaEIpfrWpo9ebVI2OsLiTuV87D4giLDBH7Ov8iJBMfZcrN0V122HaPI4L
g+KDlMqPqz/fy6FfaI+tfOJ3U/SOkj9BuqpwU4E8HML+tp+uiagoOruO7hsShbNrjBczrKj52mhB
3Z7DnogOW089isZSuWjSvtfvuZHT/IYTcdTOY/7ImRTmVxrNRA4T5+ndPvuoAIG2jolCc0R0wlGF
f/0LZ0JIWWDcLMYhk9052k/DuTzhFdbf8wdCix0Jlr7W+YXEj653bQmWfI8bsEz9dvFb+Vi191p6
lrLHVruvjIP1r3GT0p+YIQPLmyzrugLF90OoXeZwqqMhVrdmQ/OF/Xw56/1VR3OlL69Tciuo16t5
b8xvQvnVKIMPHNAmJyG76cu3Zfmcope/E37qL0H7z51IgBG6WgbDo2f+8UTZOPaFPhfVbZo9WLN4
9yvUWDMoeLi3YEEi85iD9TOH+GNIGPepyfgG11OJYtbYhzqhkqTYgNHqeBwJDzn09LKysJwE2NRQ
XE4tPMj2L+jmszouhwa+GV8eJA+ryACyyFB8LdJx0pAogcVog3isppwtkiGdOtbrBzpneAAIKVn1
if8GQKTJMb7z/M3MPwQae6LWIvRdIS7sRnyolccEpMoS5X34WJnPywRpQjD1HJ1VK90Ci/K68rOt
ozPkM8n1Tg+vny8vcvVc1g8CuN10AtzP1fcK23vU+4aFk2kCc7ewckyKR7CMPU7njDmOakXZCoBg
iQ8jCUPmtBsKxZbkBzXtwXrI0KEOXYhfic2QmM4RR/ZDDz8QVp/qdm9K8PbHHO24OvaPmcJrhREi
jAEsYrzrKmzsGUohptPH4CmSvidQtYj4lzIqmwIAIPtIKtWR4U+7DewWnynAeHCCE2I8RIZy0VEf
ZJOFs5ALSQwGC+3aYO0VPQ9KBcu6hmoMPF6azReZEzhHRhCqE0Y9lMXxeumhcyLzvTAp37uXgvY4
3HQew7mmgx4aXGQpNTP0tDkxegzHw5LFJyHE3Ap3HCZQAgLY6RzTCetZCBwMOND0gJW+AAzSVMBx
wK4qnrSSiA4t62+ydEC7lRHJgTIjDA+YO32JGSP0ZuR7h9jsW/KUaku5Cvtpb6R7C7hYa2/M+CXj
NreShQFZh0irnjuzcF4iCLGe4BeZqn0uXGVgViGtXhtfS10VLOXd0qx7Iyu9dZMxxZmz9ueyotwS
z5MknQqD8wrYVSsyB1CqhSgYUCHodXOjcDCjOco7V1TfM2KSSE0i2AmG8NJAI62SQpkn7NsKELpT
/LJAN7dAVrZqhrMcP4so0yWv39DWCH2r2TyIBkWwNNK9iGS+3JNfWizWN6Gh5SZeSRZEJjoYtOi0
NM6pQUVAEI/QF8JuKlrAhqcEsfawhx1BPmBVL5V2McGOGYJm3lZQHSmBPzApOruArFRjOI/A8GTq
uDWcRgk6SkZupX9bZAr0luDyRoX1HDPmmpwYm5wqncKUiiuRmyDNcN4Y9OdTBQDaA2FAEG6UfbUV
Q0ztqr9VhIUjMrYSdICI1EQ4gJFvKHql5BC+WPmxmrcCJjjuz6TepVRkajv74keuEjA2rU9bama/
vkUiVwaikhAN/Ea1SE+biGB7J7F0JXfzzgwvG33WAa7geGirmzL8xMAnskn6UGRN87KTu6lZucjA
dObbPAYqV3kxegsgny4oOVL8gnjkUIMrimNJjUNsmNyM+yVvDkXRO2q0OpYnFvU5T7uLujaBpOHd
Zuaq5YhAUADsQlx7GytULE8pa0Xmn+pR480s5nClt1Iv8XItR3eN9c5GKaFmgMk08rw4CJR43m9b
ffsz0qgGwgZQYdMUW55EicIajWCBfoChRSHhWZoKHpOwPgTZ5m29mYy7bgGDWN1/vx6kP14PCByY
SSMzRYvRxf/zf/5TkjIyGKAbTaxkU8oA6tsYka6OuL49y+NVZsBy7XtlL5kv4acJuCcEPe2Z5oz9
XmeKbf80FOc6vzatq7y4VqKI4HUE0veJ/jRXeErJUw02bo8xACSJtMzrsLErG8WJbBHAg1HD+XMo
JoSSNgofwnxKRJhP6+Is+V3KJNzSI1FTVWBPMWDbyFDJ8pE1VxxhcSAF3OyeqJRmCcTiaAj7FGOj
cWUgD5gPXPeJly5+RyVROwKY4M00HFoWnnIsjadeuy/J1RKCdr4s4QAt8SKye4z6qkJbXb9k3anU
z6J+kBIkYXu82onJtPOjKoO2xAf9X/M9lD/I2kxRk0hy0tUt5+qHaQoNz5xIMyPW8XTQsS/n9Rgy
ngQuZQMevU020rNUoCVtKWClgNq95o8mfe4T3jqd+eGDFxO4wkECQKV4+bwf6zt9uumVo6yS/er3
ZJicwVHocv6+hrStgvhRYfDsWOkoLpjCqf5QNS3LQiKZWfHsvn5AFirg4bCZ2cFI0bRjbpjD3aqZ
+1R2ZEgrVjZ3ju6liQO/hxJdJ68qIGE5UK9DT2rgZG34JRS0pQZZscOxDA6JmpU9Qc1IfC8gpj7i
YXP6ypXpNhW3VTxgSiH+xmeaPLUfiNBi/++fUvqDYvK3T/lDManXbTYzBAblVH8n118NVvR6P693
UXSIS0ZK7wfGQBy7a5hQ4kYK7TrLTn9/BIIY//im0Y6p2uZNs36IH2fIaT1XqeXA+DEFVJs2fBvk
ga/Bbh5XTjXRXl+otHQycvAFkKmz4FPf0DYUuuVV+0kwQGdwyQMJP+SdA1sdAciDQ5hOir9ucpBp
dyTUHgWNjBsQJge/a4lBqaOyQrRNNo9HCbD0V1Ppl8JhdCh8ptCNSavp6OHtGWnNdtujAtxMFeZt
elhP1o1wz6rgl+NXQkcCooa4TAlPQFT8gSv6pYljdtOeJu/TNx1Ui+1Bd+VtzTvymwyq6SuR3w4H
jC3j4GNysfhb0HlgBWiuBOzAgTrA0KTAyDVQ/6QY2SYcebk9TPFtXKPlxIivjWRzoIzago1IWhPv
jdcB3TDF6ZlUX0xW4gn3E73fQhjCJSK4sHfBPeWH5TV87KD9TVvMDuD36NZBFEZEXIC1gM2Qp2h1
q6P0AeaJYgYMMP/g2UKs7bLT557QOLxrXQy2oSuR32uEhdsVMvjerli8xWYxQUJq1M90xmitpxM8
KgQzZL8GXBYY7yhZgFfhs2mkJeivs36ZwBFArMDWkUbku6Q/0CQiaJeRI3zP3+1jgnmHvwXUxkKW
e/xMd5Vd6A5XXg+DkmKnoZ6/Lh/xUaAzr/bqsxU+heZDlD6gxIQdk9iGhQsxKOeIy+06dywk6pw1
72K9Q/H0Ir40OAhghco9RZ2JfhiRCdA47AvqBnRQeNQ3TsKpscjv5yv1MNPo2AhWh1c+0pQiggko
SvEeZJnfYvcC3kVhLdhAy8uXCgKJdwU1VHFSbpXvprBzyNtH9KnNBxYO6bt+g6Nt6BpIC8CqAPiO
rFb2QeEQA0ICgf+UNk4ENdsYHDOm9HFoNnPLnRTuWbQQAAY3SXGVNDQLLmp9tOUlSMN8ESpPSl1E
juyE6EWMSYhyus/Zn335OcMdRXYUSNRqC51Hpo2JPxVLHcwlwuKItIAr7nhMk7TvwJAjTlKWHubC
ymPWMv29dkVgw/y0fOrX62Nys3ykj/BLA8saRjQjKoi37aIrrwiUMw/W5NI6E55VCRv0KcvoA/f1
V9vs+GdhxxjY3UjOBUWyZkcCANduWqESXHReK4jtr3+1QLSmb1resz7YsIzzGydoiuQBl8BNbTpc
8hITs3RiRUDcmIrOmbthCTx+2AaEMkSQHzDFjxzCcEX8bn6rcfP3g+5P6JEpokpHJktKnGL+uFEk
qs5yLuLqdvku7nBYmTDOHGT4oVa/1/GMB4rltcDr5DnQbW2ikaLdN5R1Vf2czqew9enxwQoWNQDT
nKcAuABfQvj2jwf944H8Hw/641KIB3W0KjHEK2Laa80sMSUKxvo5mSqsOKl0XRnprVS1iAw43FZ4
mNx6S9gUaAgZZKCpB1FunBRi16CTlkMJjQv7tK/E13zRg4lRJjFCF7UlKJJ0Txn0WyDP9e8fQvqD
JtgkSEBmivg23EP9gRCMsWnFqcWtUjuQSVwqdHxoILlKbwdkbsglZ06cXbyT/qHm1/5g7TUlBRu+
LhIGyHSR34tPWVuTWRIy7lR65XUXN3uoXLF0ivnEAQAMZspHHPngvbBxm65o9OvJ1/Obvr83jNda
fk+kZyO7IICrCxd6khgNXTgw4a8pPIGa54Tq01R9mIUksw0Ol+RACJlgHFvzOOduUwf6clVVwWoS
2n0gSlomcSdl4HXwj3f8e/UAILQFRm25WLIu/cpt+PFJZSOflqZLrgauIZNzrYzeZPm217+b6VSv
zKvF7nfIS25E6Lj5dW0WFAWvNdXE35/kR8zcfz2J9OOdq2arZWoY1VeC4cd7wq2CWSiOlYkSUOo5
IwEnJ23A7io6A2mQjZWhiYEOINdKym+VyGuoOjs0nRWCQfpiurqwYHB2DJ9SHWP+9TQiiwa7Wvr1
90f/sVD/+9F/LNQyFSOUZXF8rdN1aNDA0fPW3VUDbHqBu2HDWvJzTAUw6gIs/w2DgJvs8venkNXt
Df2sd7exykScWZqo/Bz02KrKGteSUN6ibXSVXXZencWOAiOIbUIjdqpLTK8jyC7KPKIe3ynN/OxV
OhJKfCxxWTev2a1yvPC8l+oOi55DsXtuN9ZZuO6vqnN6o/souGxjR7+4Q9S6e8do5ypee0PKY3uT
rD4oUPKaO3B/vhIYcLvqV4khMzlIRymA3HGYfmWnHtIOV3WzIDlmAREL4aG4Mw/QwdD6GA3xJebY
1PHI3lRv4olBZzfJXb3XD5u4C1n5Fv0Hfte+W3foVQxaoCu+efxyjP/YuTC9tuwYj0iOd4r9IF5h
EtibHvCEFx+ny3KV3g1Xlo/I4cDN3LrGreQvXuWkgemRRnfOXYKJdv2pp2gix/4gOjCJcFi74Xr0
mdJtF44ZSA8oQteH9iAH9DCH7D65RrVgBnrQePy/R0ex02xUsi4hUPw1omwXNfAz5NLu/JDusHbs
cldxc7e/1R4I1HnLsC5xMc87OQjw0PtLwI047YLIsfbRdf6A62c3BGhPXQtMANtIdE24oZNSwub/
6Ch+tdb/tY5UUhwMSzeZmvFjOa9tr+thxy2H0hwmHrM153tdeirUpOiIfI8RiNPOwPJ3oKQDxqOC
iCgo7rVTeSeR6gF4RVgJYJpmM4zl7+tc+ePh/B+P94PCwVMhRZrF48GuolTvM49ArAJNDA5SiiHo
CIKvC8+yPAZOSQsNqtMQMpe6PCLjzuNdom7naj+7inKIqDK2pGBnuaANQZ+C1Pwfz/v7EfvLlEH2
4P9/nT+ao0UZxyRZ0up2RCXSXbXNJe72mB+k/KqBjNXJIHRlUqwrEiA9pimBxo3szeFAJQybWhNK
3rnEP4EGSaINaIPaVhhQ8NrC6CLPkhQSyxlXCJfoZj0Vk/33D/CnWkJmgpmqAC1t1+LvV0QbhoWg
5l1528K2QnzsqwXXN5LjJYBD3uCJv/8+7U8vTNYYlosNyFJI5P39F2rTyIyvqipvEdsjj2b65i9z
PfdnlpwMGVFXDY80FjdpTPxCrSZOPhWuPLyMmzDGoJ0ieyVBZoe3WgGkyborBb10SVXf0ubBE0gq
gif1YonLXUe4XrrQEJEJIXXHLTc6Z3ijhLalQZ8gLQqKNegtMiS694hjqvhaJw+dRknBXJAusoXH
o54X2A5L9UTgJ3Oo7hYgBG28lusg5n9/fz9//D5QQsoKWZKWZfz4Pso1HBeBlKXbisCH/GsbwKCR
tyo/1NHqtvFehHr9+2/cytqfB4LMbA8mMouiSTL4719I1De1mUtpeasQO2M8hzU7bYaBNFD87P/+
q34kWP7aLZZCUYIJTQH1U3/u7nxtqqGpy9vuoH20wtts3BFNJ1Ajk+pnYLkBebqrtReaDh6DAQH/
+P1/WHyWpuvM7ZP4D2mpv39WSzHXomj64laKNYw5RFFqhr3KUBPJE0zVPJ2t+KWR29sOQQSTllbN
WwsquZVpc/8oQ/9ky7M0ODtSQ2k4mEzx+7N06RKtWcezCFKM9IE7pbydMr/IvjBs1b6E+nsOGjrp
mllXnen941X84Wu3NIZWmwzYIjjpZ5qX3i2rjhS9uGX44qJd8s0mb6F1ySEH8x6TbRnT7LQegV/n
VdSe8+I89znjRi5DOzhy5xhWd/n7Myl/qHEsFokub6PBicv6sRTzPIxnrYiKW5ZGPokPA7QPO88s
ojfGAmBlcGbZ9HvzejQ+Wujt2puZzTLIz3Xao96GCmLVKpHqKmJ9VaLVrWoZO0AGJls7moyytE9v
BAkQ/40REweonr9/AHn7zn7sJYZQKQyTUQwWmfajzMU7MK8kauU0NQxfYhwXtaqNjhLzW6dDIxHE
0JyEc3hJrqyT5mvf6DAawAH8p6Aylh9Tb/z9kaQ/fc+6CSsMOwzS+7NuNGOt1sJepohWPlniIzH6
NbqMLD7H0eeCLkCazJMyIHgnSSNffU4DWlvjg6GD8Bo5GeB/fyDzDzc8M4uIKcYQCnL7ixv4eLtL
yqj7f/8j/V9lltTFmud8S+pqI6CL+1xzgdkMGY1MkMBH1HaEnjNDNEwLGwi1ryHIYAghgkxzJ2wu
G6ASdJLIZ+wIL5lstyXAxpXGOHCwa5IOGW22OjVlVRdMuVeLpxj4T0XJuTeROFjIJrwhOqIcWrA+
a46uuXxWXds3QDH8ZB/Io0emRFJsaQrS97l5VxHIvi+32fdyMD7y2kMRB3Qo9Fi4uKIFxRFRh6ge
WViwwgxojtF8Eg0u/OMEk7fz//cVRtA+Mx/4L6PJde3H/RDnqyQ3a8LXOcSenvaOTlsnRYa3ecam
dT9GZ8m61QzMK/9L2Jk2J8oGe/8TWcWmwFt23DVmfWNlZVEUARX59M+vzXnOPePMmZSVxBgC19JX
7/1va0ULwXOz7AMUlykrDUCMU7WP9unDYL2eW/0N6/qJMRxVVJ+cibr+e6NVVY7r7VhVHVuFlARF
/wNbvNvo1FU1l83CqDFYBqP01LykYHsp+N+OANYm22K5+1DNfLLtA6qQkjeZUlt5gDx7e8Wl/Su4
FSicFzK5QZnLetOGMOnuKCnbXJ7RDBj0UZPgZpXRJ4K+yXKLhLoXNZ3mT8G5FxW9KOlFJ1xLg/IF
JWJPOUphaP6nWhBIbCagcrUWVbQ8EmZNduGq1VJqSNSgo4Ez7WVJU+xrLxc7jYxdPzjmYUtdzkml
tEtbz9fZy+C9l6TukWiJMMsTlXnW5vVIN6nMbInFJaMUyK3sdFcO0epSsj6lKfGF+CKbkm6sudER
4zPA0tJRtkuFUshktssotL0s6CdAEikQtxZqLV3gQ8NOxtsLqXlaFecMvEcOcJJIwyRirNTldCTh
kDNZVZPTWvP3qRZdqBDWtmQJgodYjSWySxDpkhbzgXX+oZvvX8AdyPbQ2WZBktfUwY1spRdFTajz
tFm0syzSATR0DlScO0yVI3s0QOvZgpE0b3GsgazxVoSgxj6dluU0B2Gknou5pbzVjzluqY/9G+HV
6tOU9j9u9VPs6K+EqaHtKvrABuTOuDlEStvfps222i72g9FBH20JqtIgim3pg5Aat/pT1iZObj6e
9ziqyUr/98HQ/uSAqgJOu26Lzt3HE/W75LftMr2orbEhr3Jct6cR8AAZvs8S1CgMZqnw7AF5cFGI
aA1iW1ttz291b3LWBySGY1IQMq0pBm3iPcnAP3b5/EvICSx1E9OQZCINHnOzOFVT6D00B1yIgs8B
1KZVxMlgVG/xhxkEzqjFR/fW7IMHurcpaGIQcv5BXUlZvv17pdQ/FQLGAlwI2iltRejg8ftKnduj
aatrLV8cgHGnr4bk4HR2YFRg4VC7ppB8ehpZP7Uluxo9N4zLgL+CA2JbWCi3KnFXry/1Nq3zBRpi
Spku8n4O9pStxwndUy7uRpkkaTuuwOQgmq8X/mF9mbeYnGozN2nhvtv0vZIqpr6hRfnx4ur2vTT4
1LQSR3K5SovjwyFNws21oM6k3n5H0W1aHuj3wOn8CX7hLyqA2id21+9rtAvSaJX5+yqaxdawsk2b
073mLktIE93PBiS4Z0AeA4/eEHMjW4omPGuxNItuYlxGtXYiA/pZAwHBxBf3w7bKtt2sbx9IRUNX
2F5NUW5YRZZ3Rboz1ukCNNRUmaJ9iHAyBt18t4/79qoxv0rWy66X0iamPNhh1k53GKZqSr2Z+nA0
yh9yR62/yFWwTlWzr+mWpI/eUL1qXmprZ5q9OfVKJztMLCL4I8Jumx25ns7u3d5PLOQYadSjckGc
owFNeE7KLnX9RwCb8eSoHrHm5Li8lHNCi0B1dzaNwJzLQ7kOgTQatl41s0kRIZw2PDzR+2IMC49A
9B0aeMxSb3CnraqotwRfmC5o9w0FcWaokcvkl4v3dPbeLqRojBBoFddWuH0tiPIBaksp7C5MClKN
pIaIuvZzOsKO34Ix1nrbJWXoP+3enyYqqwSkvg6kCEum3Rhx62q3tahX77NZpHA244O+Ikbgq/0K
dYpKdQA5kiKm90J5pBeGnlDCBVYNIcWerw2W5yYNtoPgxyTIwY3ubSu6ZZH6CLsg6RB3twz7F71y
e6lTpCFikgbyxBPEKZo5b2+qQ30r7sydN3urnVXnfH7Stsn9THhD9qfzabuPinM/nb4Ov8hTx/1Z
OIsdXsLMS527TZASghg/r537nftA9M7n2ovz9fHDibiS/C9H4nb0t5ZD37A3Zd9ojfApRuNxNv6q
ZeC185Z7Sys+OZ89dzmf475wPpfLz8+NO9454d5tHSbBt8/PJfhl7jz1lqQueT33c+3JH1rnleFS
He48LD7uEu/L9ha8/8jDtYu/ka+Pjw9ApdzR0Rl9PFQeP+WDB5rsuYm3+Frw387iPnUuzuL4gyC8
5bN/TFoE5S9bVpEyZZ7bM5M2HRqPsV/krLkH5wVfsbxxgS5wVWcJKwhB8HOGmue/Ert1GI84cpnJ
v/fBuOFMf4xIVNpfRpQbnb47HNgGEtGcF4+BzMBvdMBjd96Eit4fd85c+kFmzrz0P+ePz5UM5uv+
/v7oPJjObO88scD8mng/jO1Wa/ljbDfnzlCqrOsaxrYdl2MKzmZ9wPpik/rW0QfwG8rLv9fix+fd
sMTToN7tj7I7NTicpMG71hxgR9CI360CaD4iLT+nu9wI/D/meOMU0euyuOwrninr/ybLDEArryW1
EldyzwOw2CARCp28k2c6VkiNmkMEg4NLRkVIp2RfPqHagn996zsffWfSei/yHwCJeVCa6bTIcBvS
IsPHf1JcxeXPLyBSORvnCacBHEBxTccYUvfJi1iT+zYjMO7snDEs1huP6bA5BrM4LOLnzn0mT8QZ
W8574zw+7xyC+Hw9P4Lp5TwDA0nkgj9yXCGVyn1tfT6cqq7qPk+53+56tRIgBQgsgFbCcRtm3tfX
0bmjd8JUTivZFrxkdP/eYVso5l9M50YOd9ap19N2UNRIlueN4mEYprx92jsXt5DFKJwHsqmdD3nH
2j2QLXI9eCSCXFeZ1trequefZCZjTgY1rDAdSu4d7W483zmPjwdvzqHZOuE7VXQO5VXulDOjOMPK
HXJIrtvcsVfCeDk5G+9r6348LO6+/j3Z/+NoD3TNoAkcNvQNs9kaPXIgTUiLGmMHrDmHIip/NXv7
hFV2jjNfgYzFp60znwNG4b9SSehWzh0RheDri01JnY/E27oPuvPw8PGx+MkRP7ixCv6H9P8b3w3r
6RdZ1W42bMaD4pJ54bytDm7hrpbgKDhILpZZonKyUoW/i1/I4Hav/H/+TJUh6/oKZIJLNTYtiHht
Xdg1zPyLYjtkGIiX3tcdc5re/8jG0dn+Skf/Df2GM6mNvVa6NUsr0cNkKQcLNDMOGbWyzhPEJIcO
LYnf5GAFLwBMcCWHrh9o14uf5H/lJSe39YAGCqjh9J66oA1gwnIt59R/6jyUsZhMNz6SQyu3EULM
lkK8FG2wWLJMS0TlMw5CVoNjd/12euj85ymH79kOSXt3OZQUpcfyydp5dqYD55EzSaMc55GlrJxn
vk+fW7/1r3eheA9i5tRTssVbuc3w+VULeuH9dOf+m1b1vx/M/xb0hvUe8+pwSUQboMCXlC7D9hPk
H0BG9KijKLV1K8oomC1ZdH3CwAVKTAmYQojLaXfy+vd2iIOE5h0pw+VfBi4VaiT49IZaQIvIXe79
e7z2jZPxD9q9Ydv1RTmetILxAtjgvYjEhEuH3+xbKBa3spcHKyrPOXlgUfGBXCIv1VkJz9k4i68P
WM3T29vWwzXjmNMN38PPz9NI+Mnn8vXiALoaonxdiZnK9ZAvl3Qo9x5uWQip33NcN8E9eXWivi04
tl+gNTp39wXK3M79iafYfz+ztjkgk6Vv0Wzqd3XBNvbZAHc4PAVZIXKjgTJRHC6unE8Ezhsn93ue
bx0M1l1+voeA2zhLUT3lNM/eCDE4q28dtUbhu/gvoOGi/SDyQPwIINPnKVIDYrxv3Hviy3Ci7++5
c/96z5kmDM1iZN6i551hoeb84+MH3ePvB/y/ed7wzsFxn3Qt3Y1Dyqcry+kiYGC3gjpK6te/San/
d9L/71E3bDA9dL1cIcUpRPiQVy+iSI62fC+cF9MZgfLsXVXEvTOBCdjOW+qF8/HAQfbKydw6jyBy
PD7KusnRZoFYMBIy3Z8W5aehyt9/URa1rjgVWa+hgMjVndrPx9n07EtmheqBUMMrdTUf/J2R6in8
rN3jZD+kpIB3FI57ahSoo9xLgzxI/JS8ibUHQLtLEaYHSIYDQJSnuhdsOPjYdA3H0nmR37kEdMhN
XLosubRmn1Vu42qO5uBEwvuXeDTtdoDrixve9zxqh4O1/5OwogGC6AZ/6g7/u0+3ToUy1Qebvg7P
NybqHTWm7tmt+D6YnN1TUHnEPCbqrJuR0zGuffkbmHZ+HoM26AKE6vU9MkH5pPYbz2Tc5Kt68l/U
lfMTp6dbD0tPB39A7nAKToF5V/unp2QKVGaYvHbvRngK5Hkg7QQNT37q8zAtJJVwlmDIgNF5vSUp
qXflEzHfGXn3fHrwuflw/UlrtJjacK5nwdzqSVvIQ7QFIZuHxmsDyrDCY+VooRG2gYxSegPJn05B
GlP3HK5pREBDhSGA8n5/JlecEFaAlLL2Zxcc5TiPtzEoZ3y13LoNktfslWaZwdFHh495BF9gVN61
jL/msyNDRtv+IqN9ASMB2fb6OnFTeXVPOx7Fo4fm3WXYnwF3xj/Vvvq+jS88UG5Yf5XjBomwG29Z
dvl/Gn4H1iSNwW0dn11ZqMY7+jv+Cn6LL5rw0V+/yMrRom3yvSHffzNnxEQYriw0AIQ8+cgd2XB+
z+MBRaU0eqT/wJmq0mD9smU1ZKjdu6xOiQXupzGbxxLJk5ThIDSGlJN7AyZKP5VhFwxC1PeHjruT
XjnEr87fBouTl0xljLKA2rAan1lSGYUslMwGFMNAf5dFa4PDg8rPE1d3AQj73EeeIM87oyRxGrne
GGp0CBiE9OPgXoPwNJa/XDipJncxhlbYBWuKCIyhrBy55Yzq7It5UcbUok4naiCvZkyxW0DSQECe
Bo8CPS048xjzKZ8fH+TSi59EpIeuTnE/yKKec4qFCZC5HND4ooMHUOUXJFES6YHqbQPA0L0dnx4e
JhffGpJ95dPQLEwiQoFL4Nt9em5xp27ceRRUk1FFPrRDq22u0lw+91TOUhMrPBVIABqyUfbP7wZQ
FvKwJJI0r3x+YSqdV8Xycz9t+Cn3s4bkj/lUTDAfMrfAyg/yeRW3XsvjqtU6JH4WJ1HrFdPNVD7X
g2JKj764jM0nps8V7XV9Wm/NigKe9CT7ogba1zr8fuj3krQ8RuZcxRVDPXF3/m+1WdKFgU8GX0Da
47EhhBcbX2pwGres/8UXQ05xcXaxOlS/yI1PY1khhvlhfTWxDgw7i72dk5YZr4c6C94PKOwLDks6
iTF9MwCZmSXZzddD+V1j8c6h9SB/VT30Tj4hs8gHVXDIVd6Gr3OoemWQvpMLSh5d6sp3enBQf+jA
0P0uPof6mKx3LuqzG3SxDfbDC0wd0OXAHO08+1Ef0Q8j2i/oRHV/CA8hIAlhF3UReHgeBdheHVKc
NKPyG3fNQn/DnPXViBCEdwyP4WGxX5BR7ctYuDjQozrcgGkmN1KjZCgy4/tKcup5dSMQQH15CAFS
FKzcE0FCN2V+UpEa1OGJSNukeNkMReBQzMTXOQS6i3gpL3yRJH7xOObFo0BR9Osw43fgjIHAvOee
3mbYjfaY3vxhmC02w0MIhMaCwgueL8/tIupYw55P3nxAVwCkm4wd0yWUuQH/QSiIO+oRA4LoM26Q
e7vZZsh6cQvwA0KRgN0o8WX4cg2PYD1JhWLaMh41EpG5ZYuOmGw7VpF1pBiJVEeuVkfgHnn9kSyb
PKcOaQbmlwFZinIlz5CFzHx9lAdqVN1xZ+4vYtgkaxEIwxhDMNxyveRSbviM6x+59rGedCNZYq5k
NJk8mfcydZm49bDx26i4jpU1g8QNX8aOWie3qBmqDEWGJANj0tc110dCVXQX5giX8ADRBZIhKZf8
azHJFsXkFNnTbJJ6FEt65aiKbJ/eG1EVkUvs7uPaO7mE+SbHwJ7UXg34yDEgau3TQXFce6Q8ol9u
Yhp+O0pw9s4BaJqhEpDXGBzGuBlQG3rkR2bzfawF8gKVCwl4Fbj+3icujiAnzSg8+LRsQsLkMXAr
LoimQR4mge0BjICA1meA8TpaoPCi849HU2XUEFSX4EJGJGPyRH3pfMmPBJ/GB5TOB4uC+5Dx6CV3
xIx8gjezbZgjfdOQuwUUDJDcqfoHTw8pbPDIQ/Kp1fMy5kXZMfduXe4cUWCMWqR41INE8txNsMWb
Sf4k0spCFeq7FlIep3iAWhJV9zRa5070IQ0pQfV7rMaF0dWeFpx5Cj0cfKoLgGsxPJOnGKzcBnrG
B++tfVFR+h4Fyozc9IpRb6w7okHQZtSl1ySypwpSnxmSuwlguH/2jl7jyOwVdkUJAKnkXCa+EDch
BcZBtuhQiVIyPeWewCC43N03Y7CYUOjKEB0+ou/J8OBTY+3nwQv4P4heEKHYJHmRHc0AipH8rky/
N040L4DQrsoMiQqB6r637EGBsaq6ZsgM/cqX94e48U0cV9c1YK4K8wePCBsKAEmyX0m3RBWjACC8
oNVSNYe81EKiWWhKqFvQhzz24KPxxmm42LqZV/C02mPVbGwsxenx/7kLiB++kgSHFgWkEVAyHphk
scrOmeGZldm44Tv1NtBvxmg28cEjSO2DWQGkDaBsAhPjHVFty7BgfXve8dHi4HFIfeogmf7+jfRY
nnF2vpKgjnJSanc+oTlGQ4UJpMeWstSQkrvx+i7eJ6piUZ9pBo2azERfp4m7oCzdPUdlmLNzViAZ
wHIaerEkF9thR7IwfVonGz7bYV7tQvpIQ+XghI52of0sFCap2L0xtTZBEWw8IDP4TkYwczlNmgU9
kHn4meH1uAcjhhLpSuSvR40r+wAGn8OuX+nv5A7G2xEFB+FEJDiyhFWVBdnHnTuV/GOq5rhHNusB
FpUEZ9pr9fg98YjtX3VdKng5yacgI+E547zKaKowHV4NgGm6yALMgRBak+scUlRCCyqUUy2j3gcJ
ecw8gx3OhQL8ilMpf9n6BrnPeXQ91zE9zjE/NM62HZ58zSMZMyDFFT1RdK/uqpUZcI/1dO0OOD+c
Cp4pIyV5klMpZ+rKQ7h77lNG42oBqGABcNkh2TpRL+6xR/J8zBroERxOl34v4Yb3dGflU3K+PaFp
GtOHbDR3qSb8Ba8pSK3Mx/a2fMkrgTOASu1RqxuBQx5tcK9S2BK07IPJbhCgG16CIqYFPW4eCoCh
Unnpbh41ZHEr3iCgV61bzyiIgp4569z5PMrD86OsnKzfDrcLvcW4lnRoj8br0O9gBmiVvwnAWoly
n0ou1lYZnx42c7m3Ltd5ut/nNJKpHoorWeifOjE4IEZgZLPt+KbCfQg/4vdmJLzJdgcYiMnEmNM9
B25ieXyfE0B0i0BjbsJRySZnhNsQNF4+ESrY3sse5v5QbgluKf9UhLQS4tjD5mChe24MeBgeGlQM
GBVYVzBK/O2uvUyG4JQuE8A/RQj1wtY3hAEgQGwOlBxj2wfnYZi5KB1BAbNu/LmcBUbNo0B+YyY0
TvM3Y8YNMgHPPo0AS2cbCzYvg/RKCKFAMIFwMQT1j+Xn75AWKNUcKBOSZXNh7aa3yOHGYPz5WUDs
h/WllibaQ1sNUyM71r08atBBPizhOdCut4EdVBN2aiFUlfG4zJPP5V2PNclD4JugTM4/UgjKgA8C
B4OES+EI7CP7RnFqPPDWd4ZHLoa/CUnMdmkNxkRA18RkF64OhivSEDgDJoeaF2xnJBWHsmT9kDUY
mz6lml4RZ+4gtlj63j1wVnAS2SG4CBRlRPBeKFz2EJRxqFELCKPCB1ko9rKepT7UHQhPlUWDy0TU
IeAc6NgA8OjwFMmmqLwXGd8gSwqotk9vHzD73As030HDZah5adQL+1A+lZLxEQ8opXQh6D0rA1qn
qoFNOEOfImvBVw3qMVgXbLtwByogPvquEcnqkY+HbKiwmLAFcTCAajUSqUZzo5juxGww2epBDyKr
WUHWDFpokIpaQMEg94OPcIUEPOSUoakgLeX8XeJ7ZgyO0Ej2TihXuOYmoA0yc7dZCzgJXE3W6joO
noZXcKTgHTTgUSBEsnfw4FAXDsJ5hNOGSB3mJDMFJIQVEzkttEmTp+taG0FvwtyhAZGE1jt8xS9i
k2Nhuu+gS8CDAT0b1qhfZniIzZAuIFyOxOEFxJpXPtDlir8Kx6451GeUGBgUNwD7DrVsE4t4E+Xt
HABDymLUz8egRhQWMcu0OMT2sIcSRAyITWKDA5kMRXtXlWI/B5oWQUEzH2wP4l/U44tSaaKPNneq
B+wvygKpV6j+axRHW04vyozytAbxq8doZRlkHAYKqcpXimoihEO1KuewE4UNBaSHwnEgrRYDJCj8
ywQQI95nqE6i8WL1BAVaru5RsYUC23NMdG/Z4COb13InyBbFTO4lB1JYomwAKiKzEP+VzJu8Nw+V
eLjDPBB+Q3cYtqKFXUAormjjoN8SwW4hnxNbx1GB2aMoQIjn4MSRqpD0xPDR7+nOIjbWMA3W3iZs
IjmegFe6Jqqz3JP1ZlTUcboYRFgFHFm4lBzewuUgcn0DFzujxHbunqiedTWw8Mnxjv5YmDEYWdEJ
sW/wSYrZDvIHz9Q9cfEJn0Stp6BW7BfWnlFQHIOtIUaQHnWsXRpYXhfVkxwGrqOZkLsoKw3Rgfcb
oyZ6PbgmnDOkQs/pheL/o7gMCpPRy1xowY0ZIUYuliPUZvNcGBHjH0AVwtWhOdadLGfmCfa3n8R9
KMW4G8BqKE5FcRVViY41sEJyYjmmlOqipCLSEPJCGSitrDCqNvsj9s2avWAHUR8V9qDlCKJfuQg8
GHDF/S4oIyJOrypVIBwaFB3vOYcnG+gfQHSHZSgyG95FLRYELwwfXaHhfNFbx9eQ9Hkorx68tpyI
fBbOTO0U0hKycZoHEEk5RDhDAyGO9gt3qE93Engi/cy4i8p3pDSnXeQvLzibOEj7cK58BOYa5Pd9
poXA5WRfGA8dRHAgi9+LWEko1gKL8UTrZbaCsXIVQMh+9wB3deRJ5BrDlfIIrvyqeOYXVTlen8UC
p5KDe0G/RUW75ziFIOFyvJNVFsvWyWGDaUCwoAOw2RfsG2w/tu0UmcILI2AZA7BF8X90uBQo1YdY
6PmAoSsmscnG2pAqHuMIEgtaqWInFISJrXPKgVrwSxSFM4wUpgfrFFauh+v45OqcArGaA4Iu3Fes
eDHuyzvM4hmt+q6G8pYDbuCf1jjOeiRXiEktXggx/0WuoYsyFrFWSwxnoo0Y46pn4U1JUE9VfGaK
OJpcHFJ4snABYjGBrk4EQ+wW8NA4BGvkHTYpRHwQe+1qaYhuJDxdrETq1smoUcYa8kXg38VCGPBc
6iBkEth8JUcAVFXR9kR6eBQhQik7pLNYDTSTmA48bS62oRnSOo37FMhTsXdkF4QBZ9gdwtnTpR02
yDRxr5uQvTja1zP0Ne84zuZYsrAu+bSFWR7itVN8AP0S6yLLUFA2AeWp6BsUGgS419GQRXO2lnZs
z5MA7QK6T5kXCIezDaNsoK09h0+efB4fECD42JA+VxGB/DNhPY3zbrraLBnLaRbeIZyF5pj6WPPt
6woecUyQUoXVJk6S3dWJRCY0O4TTZlKyhxgKXHn1aq3AM4It4cSAWYuD4zQXhoXr70HB+6UHii9u
QXriCANzxKWSexmfabKfOGI2k4RIIkoaTADIXdxWMMoQVuj3/Aw2dfbyJUrbfL+qmBs1d2KcsJM9
tCr0cthoNVQ5abKCwlBIHuQ/vwMcLcxWEpOA/IAt4kQL0jn5/S7NJXBC4gDF46fhBxFXn3hvwZpl
lvuJDe2QE855EjErVvsFq/3MyZFTxOl5Fv+XrA3OTDzJ4mPtj+S8YCpDlRJsqDjvVqjiOZbAMmUY
66H22sY6S1dySHCqBYdFxqIRsxyCdnuP104WB4MTFwMTwMV1r7GFHcTSMTk4M0YeilJQwQ7oyxvu
IRi6F0QJ26wFELVnXBW4M8wD7ohSAfivv10agQ4To28LTBGnDTx/v1JgDeB+DDGIZ+gXLl4ltlAU
XQCNSVewrgfNCmFbLFuDC5a2FDhncU4iPTNZUnEu8ZUjF8ENZlM5ymwskHRIrgYDU8hOePohvsDU
FBZSZeMoYUWtxGRyy1E2oS7i2/3BHWFnSFK6mXj9pchSfsM6wFvoAokQ7uIUxxVSAj1kDTsQrUHc
jyabh5Me/7Imnm90jKtkQx+BQeIdoxEFck1mKHkj3OshWbJVY2EkJb5u8fsdcccT1IBYDYhj52k4
84EqhcDaVzGyeS9yHzKH7CEdBfa0E6LCBsHTipNCiMvkGompQb5jPHf4uCUogKuf3AJx+cMQYQ7E
15wFrU2ddZw4K3ICEz/WYGgBv6Los7oHYWOEFYSUCFq4g+GOYMsaUxaDAdoBDZQVF2I8ID+FKkTV
FNfb91cLK1GHsCbqkL+FgOg0Na44GgkRJI/7xOQ7JFnnDzIoSMSPqM4imFBjveRpgCmKAwsTl0/H
pyl9KJaYk9CViC5En9eGFdcjMlGnRXzm/gmGtZcOdeKVY5NHGh4qkZln7A70eIiQ7k/8Mz2iEB8i
JUXx3F/lLznLyPHiTmS4WEpUgoIZjmGioAPgQsA8SmbrqzMimYmTTOKL6eTbRZaHpldHh0dZIXEk
2F5/vsaoWqO8g1rP76KDfJuoGAtTcS0C5IMDT5+La0B+5ztusUNUcJc6Up97QW8MejNpeHguRJmh
x6L8m1zqg4TKO/k9DUXJEd9Cw0/hx+urd43WTM9mbCwPI/G1GVNQxMN+XEdbNBSyBJiIzHc7xAeC
x0letCnFfyP6CnCITVguCkza+g6HFJp5gZIgTikS0mH222EVAoIjS4pAYzfQilg2dCIEA4MhT8Pf
j37KwTX/nif3X/RVAvbv/xVRVYc2bfQDUfIRgIGkEWT+irQJST2QLBjqzJwlqUzeG6EdZxmSe/ZI
/m1ADsI1YfTzk8ys1/trYozivJJSeU1eLJy70r1//Xx8rcKvDxItyNL6+vrCx/ZjuutP479J1u0B
+FmlR0LnFS5QcTlLEFacVxK0hWkT8iMwCxcgAYjTTHhoJacdyyXqj0Wx2KGbHyeiKAFYjXmJ5RCI
xp9OW04j0PEoY2KSiyIjVgYxgpnYG+lMuFyLmgHH5dDJERGnDOhgbhvK+++T1IZDeSs0IFqp+BLw
72FnJniqEjZWSDXHwyXv/p0CQRnXb7F1ywQORTGo/rVssvUVagl/392duVkXXatuVsSDUf9EsAEd
OlZtpON6CFLKEclHf8/5mtAeAFqW157C7XOZTg1yvj8GhfQeTTAQaEozvdz33+r+tKUungbN+YiG
2xqqKLAxbxn4quSuO8X9dpbQ6eKNfkNEacTO0KPjNIVP28v5bmROwTq50GUNa3aOLwiUjVmGH6q9
qqPqCDytWJ8wpufiPvcOQ3J8kPQAo7gKrebxMVFsBbIKrqVHwGawitW1q1pBMSlrtxoNxipaEFCc
T6S062FbuvY9XS8Qq6Kv5whLdL+JPqwxIyW5zZqW7qurD200rLWz17Cvbff02ETizNeC+yygHrz/
rCxzTibSd7Ul0RLlHHsOZ/8WTwl65mcJo6pIKqDwliryEad5RActz4x7KwRC52yetiRdHIKv/cjG
FFi/6wssWeejHnIyCHUg/emAhWtDeV87SmQ/91b9ZxyznvmRT3afqIuxOHjMuR7DCVljrJr6BJoJ
/wzkv0mK0nMV7Zzp9v40EcdJ+W755xFlEBFOY3hHE1bgBjwK0lHulPf4Lj3+mb4jd3yhuQd4Fcl2
EgVzeHzqFrS1iE8MGZWYxKLw8qTMqq99jDk++xr4dEGlD3tA7ZkrYWuFg2eFaEpA1lWwqkN0WWSP
3bO1LO7OTGZzZ0QNnin+jfQO6l5ge4cVXanhrGl8xMu/HaYj9PipCvbVgiLdAwDoYf/qNgeuy6Uv
YKCNSvifSRy89Q5ojA/9J2LzCAaQrzx60ZOMAPT6iLo3uDcqDTsJaPcYL+ukF5wv2Kz2h5KA65+H
d+e4wOW094s3CSVlIDa6JpGpf5+8a9Hzf0ktfx68G7Z6BmSlU7alPj2Cb0pnhMoHSE1tAOZFqmzA
QzrF1pGK4sgkwDfwjmevRDDSKJGsL7SUvVdj92/cCng8yzdRf4k3FfTW8De00DI4P24PhwuO8pLK
xOVeC47k8AxoWQn8V0xhk5aHR5olkTW0jyqaJ+XDbLw+RIY92arhMff7il/sZlk1aUEkWfcm3ell
l6j0IQM2i5IUYEFdBUBAKlrL4YEGuX5BRiZlqIQI8OGvXW0roz21wyPnuz8c1D9kbxl/5VyU9mjU
0agWZVu/c67TZlMoapsXs/x414DHfQbypSOvs30AhkHLyF0FKxOo5Zp+DiT4U2J3KYKyP9y0d+An
r3tkvdA6YLZDOcQIOdFrdXI4ROcy1mgo1ZuXtE+jvsEKKvrP2GDyLk2sjsEwHUx31X3Sj5P+rDxF
g4GX6KDDvh97I8X+oVSo/3uhyTeRUL6kDCxq1P8EESiqXu/QVdlgenEbzbGG5RzIjkfzrf+YvRzC
aqZMslGzsr6ALxkMzw+a397hQaP3pIM7vxv2FhSKoYSRvwW3OtdxvtwtiTgga/B2bhyTs28+98Tb
WbqUxSqi2VF4hI21+De5X1Oeb8l9AAaWqVGQaA3UG3IHRbivb5rLbkUTV1gLEelPIO3G9rAc/vSo
3zNEvxfNBNdJMQ3qCtXBTQbh8VBtDmqTr6cljT1AaCaCv6jOU7MbGbtxUj7DynZk9qEggnfn5NXY
6Edl0fxAn6ohz7md8q/juMmsNdNtQw1rz5jShPVYgLIcdLTAqUBOctM6Su2Ift1l5SmPRB5ndEEC
yq9zdZxU5yAh/E5j+Df8+ztycB2wcpQEaODQaIL0o6X7Hp4OIrM07FQlL3e98RUMOy7B+0GeUO5S
0GtR7DW+0L4rc0xAHYGlBhzVpEmhu6c3LInaZ+lSa9Dg8xgcUbfxm1LF0zmNGtmDYK8EZRvRf2a3
BC2goquMIc29UiwVJTwVfkeUnAAGT0K+5I66OizMNzhK/dlgHmFxnN2GUpt3pOAatrF3NOBlCPWQ
PgvT3gAU7V7GtEakuuIz6aFYBA1jwB8KuPKb2oKmI8C2dHHVSGasaEDhdTBxXCqEovEEv9POKem8
M72fVueaBsnBJY+7Kqb2u1dOOjrs7eQpdGOxj14flCQBLAR+xa+OP6CWar/nZv5/etNtqkYVxYAb
/c6IdP20TdOmYA/JVLXum8tU5WDR4Gq/nx6VqNc80o5mc1m1O+B16ZqQh8oh6rUvFlDmWJ6UjyhT
uH6XTWl9+e9jd5M6+T9jsweGAuyG1tevDOYX5X1w3HQqicODaQ+AwAMIS3YxCLaJvtyVGBd1MgYt
JGjVxulauqkC4HwqlbfeQMsdM6N7Qp4RkTrpH9k6vbOPA2oCN+Gx/5m1aVwc9ncpAMqldRoPuOzU
nfv+MdnRB5f22mmKeACStTpuvW5Qh5aUqmqWaxjNvFT6P5y1v514CvLgkyALA2hzo+Kb/TRbU4RN
gqo93G3uNwTWjclRo57C+glq4Jpsenuqf3mWfpOHrZ2STKWHaDVtOQ0VmE9KRv4RkCZ0zqh6K6D/
PU3J4pIB1IbTADVT0kr4fMBt2f/sEmJ8Wj+wGuBP9YmFrtW1TgUqdE+9J7Md0BG6FTeE3I5lUNOh
rKd8lNYkKVug9j8zK06NI9UXAAlVYGD2KyAMz/jLztV0e2r9IyqwDoxSjqf2Aq7W2r4zzsQ5dwCG
A1FKw0FadJ5pIG/mJPgMagE+B11Ig3H4O7D6tRzghOyzLvveZjsYKQ0tei3zLrnglbfUybZQ6Hbi
lwcSnXQafJ/2NH7OAaAlfpcAG32glUsD17KBsUSHMMv7Wr+/7A5B8b6rX/p0udG2RtCwKv8m8r8d
QPAANAsRqaEO3GoCnXLZVLa6L1Yk9Svu7IAvZxXHBf5YotfO2HnGh+HcSb668QMSgSo8/IYaVFWx
FUvRbWBGrjLgl/OlVfsjGCPdZmVMchDOSE48L5f44WfpdPdlIU5/MGf/ovSAZ0KBtaZT0w+21e+8
xjonOaX+2XpqEoWxvRqWlo4Aq/n3ioow/mNW1LeymoAS8pjfn2KXvYHRnqvTlAptjL+B9pJTMH6Y
bA/zU7f697PUvxxe8Dz+e9iNZpBe9uu1vd8Wq9Ekn89oW+g4WGH+FARt5+7rh5ndlPlfGSJKCBhE
tsV2aVfMsF82zL60qrk+KKKHnEm7zHFAS7oOuG4/UOUV0fyPRfzlSTdMKa8ze13baX+qPhkPxUP5
1IzX9ETLwpKuC5lzXCYjUiY3i/74uGzf4BHJy2WijhTKZ+5Pq8HD4aUGaTt11rnT0Bt12r7xDntL
ircHtH3CzUtk7dm42z5cxtpo9wBGcPlKe1B+nkFohAGv6HSba2ClO91nhRH5uSPJgJ52OYnq+4fe
HSSrTa3pISgXVJq/lbAiAnz0MV7SCUtrgPx3jm/t7IcN/90h88cWDG446M7YqYNqUO5WfdxG+Lvp
POuQZEclwQ8P+osChjygahxEBw0guBtFUC3zipbWh90KPYRKzWJIJNfrTcBzceyfqFj7y5HhGZQn
gROv6reQJHpprS9qVhQrEvvJryZii7ecUMoSzxfhvx9m9tenCZwWnEenQv5mZnu9azOzhA0k1lNT
gMzr7V826gMw2ZUan8tJ/f9IO6/dxrFoTT8RAeZwS+VoS7JkWTeEg8ycM5/+fKyDwXSrjTIwg0Z1
uyvRIjf3Xutff3BsAkNqQfrtwj+9rFhm4SYi0pfofyQ1/3h91NRJo0buwpd6AvF+S+k3SfcA5HOd
+Wk5H20DZmeCNH97m9Qfiix2+P97YfXfW5KU1J7Sul4ETgW1Hm9sWv0KDpgIhK+ldvTsHpkI2Dok
pW5NXi8o/bApPrR93mIazlyegPgnfVmulJ4DdMEGqk6do7fODsI0fK2wgJn/8ox+6N0InRjtRNit
DfHRPslJVU+LhZqUOZo341a0WCdcGs73Utz01rIIX1VpUrjTSt5Y9S33n/Lh+Mu38NNNU0QV2zcM
9/DnHZfRP54WjoLeIMQsypHhSd4RoxPsJJAukYwM5vjbQ+Lk++EtwGOO5W/SfLHP/vuCSlJIapTR
8gxPDvUEVh/f0Rchisqnc+k+wk3x1R4NxqOObd66J+fWr/29ifVocibVFuRqeI5G6cu7s8v36rdI
gCZBKUQjok57r4iaRp516eCnkhX7Nqzwb43vgTTmSLNVYi0PVpmTBkkHS0eA1cCXfnKAc6Jv6eKv
qk28U1fDpXzO3/JTdpbH1Nia1PpPFUnKldx7iTG4NylgpqCk5hJQOWRbf0k+umOIK+k1f3G35UsL
Zncj9LG4NXvj0uyKs7RLDjWe6ie2TroVdlpQwf4oPf/9cf50KisaJtK6anJrzYenWfuS2AlKaO0D
c6mJU6cCkJ0L4bJFaaSs/n6tn5/kPy42FiL/WDpxHUmpFFfWPh+eNOlZ0ojgDTe6v/Wyi+jWtih+
Ksn2l4v+tLsougKmo2pYZpsPR+ZQaobchhzOo4XJyAZgX1k5S3HVP40MB7JVX8slgQdf/3/XtR6g
JKUyItNNuLO6cU1VRPhID+tlnAe4JM1TdyWmO5dAkmjnl7jVH4SU1JFrBbV6+M1C76dNQ0HdqZls
HTQyDy+QEDduF7hqsa/KNZaEQQp9UburJBphjzLT3UuTBYAATN+HRaqvNFAB4Kf0l7ZR+qnMxBzR
Mk0SDjV2j38/fVVIHCXSC3Gvg1snyKOJKvbILw/cxh5MuIawi4hXC/qzb+4C4p68HvG3/+Hk6676
pWT7s2k8FlIGwJFqIH7FSvihv25zza+zNlT2ZHDQ76MD1YQ5ZsKFPzMhP+oThcxuPPJ4e9GfMVoz
twpUcMYSzLzrOQk6BYZR+PszwSDKt1227hh52JZzCUYrc9dwo+Hvls81cy7BRB62bbvqIGZCWO1O
evfaVHjynYN044rPev5CYiY+aK4/xR+1wWP5KKOJ+qYbtMSFps7JRvfRaJok9U688wDNAO4nwArc
BgV5NT0jkb6zvj8m1RPYqORvym5r1cvwt+b/T83xtxv3cGaOfYLBgwmfEEQQX/6ebbNVvid6etck
pIjNTGzi2j1LCFdU7NOoPNP1HznRDo4QnGD92YByMAhb6ZZsIPWfBmwlZpG9HYksxCjvoGLcQG8w
DtpxphGO7d3a12BH091usjsAIyFr4DQ0u9WdNDrPFl97QIWzd/9tv1J+enFYIpjsG3ic6o9bB+Zd
qp6oefjkFKTpaS899zspyBpSnurkELoURvNGWBvKNtUY0OCmP/RfPXOr7qXpPlMMx6v+U4sWhkj+
BVOQyLwq3btEppab8TwvA179rB5TP7okrUgfnYDtBKlMyuvf9yJ5fCj/eWgk3xBVhW8bqOi/Xz1f
kGMrrHzsYbEofEbXNzNem030Ye0zzhzT1oNphu5rkewtqI8rE00q1G9thYtW9+YHk79/Ow/T3/8t
1scgnv/z7TysocZ3hSiU+ngrfoPbepldv8vfYxANXsEsqe5TJ0n9U/j0vohvBll/876w+i6u/VF7
q7/FiXvs35tn44NGpviQ3/QX+W3Y51fhNhz6q4ajJkT9d+Pbf5tIO/+N1F3ns3+pDv5bcidFlnP7
y7xaBTEe1aE4mi/yKXs3XtqD7NoCSXyv0tvfPy+3+O/3/3G3MT1PK/RQZwQKi/O7urrvJf9OX/OP
8WsqkO5afzdXduJP9yIeKVq8W/qREdiscBtILTK/vavwKp+bJ/VeH5pnl/y8T/FMD4h/1zuB488W
WuoQLy07INYEMB6q7RujUReoBkIW/lGv8lvykXyYGFba1DcyJtPH6DV51cn/fc0+UEHNy2v9Kb90
0dR771F8fhfv5jX8Gt6F7/itfWpP5of40X9kIE9PysW69GiUT9LFuQ7v4ovzmuPy+KGiPgIiw8ID
T+qPEVO6e7fkXtz51f6XUvSnk92SAUh1ycJV9NGKuyDsUSo6llEJjYyPzIg2mZAzLUa/obE/lKCy
CBSogsfKsiE9nOV52oRpnnXCATs15dPIAdrhEIXH6iQHU6v+aoqtW0z32c38qKODQUzQTN3/Wvz/
sIr+9V08gBp+K6tZXzDuIB8KlfQ4TS/tez4lYMZhHPubvc5P5ZoMAEU6KkUDbdLDp3Z0y/ckq01e
KkhHN9dW4YFl0Nh/2w/+NOcP29O/LvRQonmR3+FqF2FnmuzVntynBE1uE826EsqXhsqgZQbYoXMi
0maoSXhmBojGN2UqrYr26HWucIqow0J27l5GgKVhJ7piBwqGFsZNME+lOg2ia67O0hYbokC1tf5Q
D6eMY4oOkPwY5p+yO+0b0NdKXzUIZk1NXJKz1pjeIbOQTGlQS5tl4ZyrfN32ASOO5wE43msPOK1O
jIZUVEHedFa7NTqyHdXnNC5mRfye67/5Wv1wKnG3wNBNsmd043HZy8nQma7AYwEeXF1HswLLfjFX
yUbKoIVwysAR+vsGNt7//zyfMbiD0JkRC30oIAMtLtNezOJtZC5y8tdDbPIUFKQmU3Lm3EnY2WWx
+Ps1f1p9fDrGsLR9wJKPsW1F1clNUQLhodnHFaeDKo6+knX+G6Sj/NADqZIIdKdpmoRp5sM6lwMj
TsLIKfeqfHDLcxeDK39r/rlQGPpnzKUmHfQ97Z6ZMOwiopZlIokZa6mEW2OqKwv5vK80otOUewu7
WTVt1Y+mKhPBHvFBucuYQPVMP2rhzQoKBu/EyfGjsHBFKfF3kf1VlJ478lx/uYV/ureHB8cDI6eI
yBWVYv7hwaXCGGPQ5clWA1P5X1smQiT+eIdBa5hqTzUEBuFppDGM1gDe8yi1B0fM7f7bRThv2cVW
wskIBGa6GS20xt/ZXc1FePxfvXx9KVYjyVOa66PKPTw6fDn+RPpO2YygjjzstfZZ+LgeJSArOB9c
k5VzaFizo5XS6Dpze8IZipqbf0ZVV7Ik43JiIA4eaTMjD0o6WLuOTENkJqhemMhDpfWO3Sx+7uAi
VlCpR9LzqEhoZsllVAOMio6RvI5uAwL2SKUe6evjz/+RygLgj8xV+LAIaGis+TE6E3Zcf/x6ZLs6
UHNGyj0H36pfdftgAyUf3qm49SB8jOK6YgJdGgnm6Mxi7oNdsCv/EPR+eYY/4I3aiFApRETiZms8
lG5CpJhiqXXpthcPkeYRKHYnv72GAi3kttCe4Rx43a7Lz3+/7g+vPEEDkqHSHWsqVqf/rhjLgtTE
RLD+nK1ivC6HW5+fdX82iDulJC+t+GVXU0ag4XGpgvBwSbIVJAb6jxfsI13ANXWbfvvvwmf97r2p
3+pIQpAv3ak/U6YwER7rF++9+zavzid5lwXv43v8Vp+G+1iZmBRwX2Akv3m+/zSRoXPFLZSdiNhX
8+HkZe9wjdqJ4y1TdxItrM+ytNMb3wzQxXv/1H338UTsp9rL3x/CTwSHcY+HccAeqGuPdfuQGanm
RWz1yim1X+BKLwbkx6M7mvAbsvhDi6BLIEEMvSTy4x4NPLvEcTyFbXALx4aMrXGYiJ+nrdcRDde3
Ua3T9uCqdy1spj0O9yJqwvKXNSCJD98EGxU4FKEhuqUCR1nK+Ov/AIhU3fG9zq9iVOrjfuXs5DX7
w6aYjixLG19Pnf8czMllo+HHppxG+d64iTD4hINp2Lunp4+XF5fdhISA2fhjtCoY1UyYVCVAuR9Y
k8KpHI2MRpsHOPJ/hkMYlEIRZwuAaUewBv/THVU0KgRFXEdZ3yi/wflvndlsDCiJyW2CdzxtEGFj
eDg6WJGvQmX0BV0ssX9ZBA/n/XhTLBFojkAGC6Di8SCUQ8sh67tOXkTMZYg1XhuYj73cQQ+dU0Va
NNfVVr9c83Hl/eeiD2fiIGtNklfC8Cydhk8XkefFxxdgrURz9vISU1Xf7sWFBfEC1hbEePySqJ22
/bfJ0PYlxnv4O9FmCeNLY1nDF/wuEcMwqYIpeOVAzb4CcLDOzm8knPIyNejeXsEKoq8Y39hFQ8Aj
cSrf4ir5UDY+D/QoXHuUAmtj/NPF23Asr86yO9bZrvrWSb2N1vELFsICs2juizTmczbCrEKyQBgo
UZNISWE3RktkWbSYSDYw88UG4rt5V7f+pxsQMmmnCF+ae7II6EMXZH628pakTOFAsxijrXFe0xOY
fmnA6PutwvpzEv9j+/vP/X6ARmWPOVAmGdJzirVnflXdXR2uHYxZbvHBCabyi4gMxif9dZbB17on
v3Q4j9XWn+sDDoASYhcOZfdhhzPTMA4cV4ZFuQfGKncmwwvCS6/mkhwAa/nb8vppkMl2wxsOImsa
7HD/ftONrqssXYjqXUPXrcaLoojWAtwgAeqQDAhhAkt008Qq7QhsPNAYumfKxIB3mvcIcF3S2jV5
4fY8jEZZ9MO5zb98FemcMuJRqTTRI9+G17EzOoQQMaYScHy6AoFSKS9CsnJNuEYpFiXVMTWQlbSI
w+N04/TNtHQOcadtNZBaonYmMjxNo16q8B9DrSBVVmDlU6jowQTaxsRq8k0hoaxqLOh0l3oI34ut
rqUz36cuIDBBg75QQd82lmY0zYaSEBd07eX3IA0bOUR8lKAHTb/C/HPwKrtPlq60SMO1zN/nNmiZ
en+j8id8h6FyCaIm44vtNcke+sCkhdSs6TjFVFcdDqfT9lPDuNdqOKtcLqSsw/TLL7mOLk6oL/dl
wRijJ3ah8Mm2w4AxfY46PFxCdWnEwXSQxLXnoB5L736AEEojAXLkivnMcBtlQq4EzJTWtPPCscOO
qJqIrylDSF+fdVKwH3zswBKP8BAMmkR9mkXHTNil9d2UTG5eshSF11KWloYRrr0eEQzpvmWnMFZs
bziRGMrGEapjAaza5vccIa3rQfomlJUJtTuwlUtoDh15qbOvVDj8CH009clZ1oNrVzIQU1EytadO
bu36G3P7qdg81e5nZcwbmexk4VDo4lrUm0Wp6PR5Jy+AYIOJgOvNM2UatPlcSAa7TZdlR0yX+a4Z
TPGdal3I9TxpL5r/UuWXCBp3sY0BdEsR/l0DQUwkBYOkzwR0tiIiIpEWuRMtTLixSe/aRGDY+LbO
Xb2Z654y8yNnrroauuMqOQz1uts2NKRRSzOl8YXU4e4av8NBnXkDxC5n3nfePG9ABoNy4zTtToGD
FA3JxCPpSC4vlQMW5KBqhZ3t68JCwTEsWroBYnkPWaSECZm3asOLPswMqboFEbKCAjKOCx05wHu0
QmuYvFvmzizeZO1J4rUH9JwIvruTLTwcw2NOZyK22KeZwsIQrEslnHtYgf1dTStEG56xGhfQIAvz
rIT76SDHCLKZy2JpgfgrQofreySkk0C5+PG+7Nxngqx4Rr10EWKcCsg8G1/oGp98Bcp/QIhvXjJD
Q6AoXm0VCKuEnRiN2ardh8r7UEwBClCQ8Kz2fnlpdXaqfENQtohqzoPovKyMZddtpGvYzyCLSbWt
4DNPIKQ598OnEPbyU3YYtGljbXscG15TpE0onhCmI9uD4d6sXR4caSPkYxfTAUUgFh5Y//XTqmUO
PUnx9GD2fzGEudSxahj0ujEhzpOsWgfy1EKyh+hJnLY7AzeyE6+JwYlizVtz1iDxof1Yuei3hHm+
HE4kJhYcRcoE0UOHV6z3rrbb2AEUBN+E0m176UsQXQQZ1R73XWRMLSj4CdardrgFY4/aJtMsSHZh
824SOStF3aZqsZOJryUeZhbJlCKiJ8JgGSvbzXCSSzAKBHC0cuTHYJQP4xp5Z7P1pVVE4C+zpE3k
PGnOvPXIRa5XtYjmucP9TEJrlQAfZ/oqiMOtEyCvU5cpAGYD1qjoN51NsIGR51+q9kr9NxmirSHf
YaxOPA9LruzbUKFSISdF4p0duwK2dxStBI7rouum9bFxLzFUfLUhn75ACmZ9DTrmoha+ZfHNtVpy
2xEpRMRRBsA+rrGRm48wdGYiwK4fIPdsC4I2ShIvJ6CGB0v4MIdm38FoHXrZtlzWIypZi328ICcQ
aLgkxJAXSuGYGzx576TNCq4UR4VoO+ItjLEhiL25z+8MUtTP2aYu3gU/WnldsjfJFjOGfJ4XqBC6
dhLH7oxxwVwwdnV8GXoDHnvKRCuN3/RQ3Vf1NSFm0aw+uyydl/m+ps6R2Uv9gvToVSNqq7g17KyF
1Bu2Tx43EvzNdmRnnnPwWQP+TP4yMmA7NzdOaSVHF9FcIuKyG2eTqMBQOmYvBsb4EHIqt1t4OQtV
IsnGWUoAxLVG0Cq3woSM54KEtQhVqLNSgXPH+fL6aur426reNqo5TYdX11huVx0JwmAIMy9DwuZ3
m7REsCGcWDAUE69i8qb7H3140zB2gCmoD6dKuACQGjq7QPqcJpe+uYPjMRfKFnmS21a38gX0TBnb
OKFYRncWEBN76VR39WnLO50XV6fAd5wYHgiBSrRqeyo2zbMNKjnHhaGLz0OKg0MPKCghJImQN7Gn
+sFlSK5tvpSzLTqDXL3QULJ6AY7YjZRyK4NN6z1ONT6nV7DX+St14aDGZzgOCzlbCawuq4omknSL
0rvSn/OvosYuy1p32psrSlPny8Qyk2o1jq+6thv0YelCkxNVBFuiNm+50RqTKSckZlvaQuWvwRE1
x3tK+2VDlIpc8OZWIBpOuzBKrF7QDRUlchETc63grY2ubbwbf91vV1UR0HtJLA/1KAbORHWqWexx
vHIgaEGy1kpyUGaMtWe6AmQjMb0I95wGrQFp4VTjE6nsiQIANsV5VQQLRXTQNRfhJlEkGcou5AUJ
LKTqgbSTEXQ6yQRzfjvz4FkKhz7ceuHeUW6F4E0lKBEDHhQmLhbOIcvv3Ku8/SwB28lIOzj9U5Zg
SJcsKu8CljzNYX2GGLCpT51Y7Ez3RozGpMYSh9WuRRe1Zpk4G0dxJnn/KXnfIQUehUvL2dnUqxxy
q0RZ1BIx28nXyBKnqeG/gsQo+Vxs/YUxNJuiAmmjlZPm6grUfhKWTxIbQNEg3c0022c8S+SVHaby
S2PNLWGWqG8ipV2in3olI0V8q5SoTYNPrzKnfb0i6Ip3R9mJCHZhyo/1naaZMM5PoevNGuYxDWWk
Xn9LHBzqTGQOqRxbjdHrEEL6ZxTJeSZLcCer61BQB626SOIoQszufXMzlewYQysyzkM5bKt4P+iI
maTWjkpalpp6rG2mQ0dWkYaviKZOxXIXKua2Np8qKt+WCBWtnLWaZNcQFUIln4xHg1M+B5DuXZVc
mRhbcYsZZXGyaFlMhqWQ1A5mIC+tdglPV2Bbi4J71mgk3K8FF12gbFycRDlkMjWHgQGb8VHV5PiJ
lq1Q37CdZzCB1SyYFAa4ckh7G8H8L4mUsawXJVKXJoNBTUGAJ68aof+sSndmdcN7YKFkKwALadvC
Gg8WVSESL17XJt6+4UWNMRbNPiX9oDDGLoaPsOI0UDARcm5OB5ilYilC7ViHLtymsd1aFAKabw0H
j7haCvq1F71pRXEeE58U+rO+biaJ00/1st5LnXkSg3aVJHi61f1E0A6GA3/Xd9di+pGLuJFk75L1
ElfXIJmp2ow6ZOsGpp1xwJeGPoMLQ4RWtlPyflFaXAP2TZiRYdkMW4n9rd/4xlOUivtWkPaqhYuq
1XTErsFai+OVKn5X7Z06UadJKIxDZUx0qhaDI0c30E555kzW8k3YJM+6ENJwRD3Nb/HlG9+9wx7c
v0pKuS9jJvle/CbX2jQhqliOgS39Zc3fVODQ3HGgZFhsx/lGqD+ySrEdKzt58qKmkMg9fkXTbY+A
wZbmqarx6WqZmScvWfAcYdxKhI8cm7arYHggMDZK7km21Y2vjFA7UXlNRFhjuA2UyxAJjyatM7xf
+Y54e4/jBufBt5djCPk+FgnZu1azexhs1iJ8vSH9ipjHaCT6CfU9ZNM3xF3POeP72VLw1+W41IK9
Yabz4iBVINGmt5Xy5BSY4asS47XL3LYFZxXOosvbXVLnKmen06aVpM3TMngeyrmuIdRj9WfGe87r
rjpbIcVdSRU3vigvrORqUqhx+Wg4l/2WeLFYPkYdVgPuvqRSzrPii0y1eRpsjfJTcJqJaN7tRNuJ
XTstkluSXB3zHir33lnq4nOsZzPNxSOtvsUG/EtzPA9QiHT5PJAwEpS73cDoPyXQXUYVGFKMGe2q
GZ+ReyU9eMKUadw6Yn2dehzAmfIsVvVadZ4yaVco1tJrsJFDQhELNyNHpafgigGL0BXsOie/DJmr
7MEkBuis/G9dPscjr0x7GjdRn2mYIKq2JwoUhOUE4GxUVcre1g1jOwguZcVuhxLNeyn1mzUqEXUs
qgV/Np6EmoL1IpTfSv3IAXO8hBjbZx9NQEGu2zAscy+2BwgxpbWMokvWhfu0zc/NWVTRSjIikKR6
YkhP1B9hc5Ualc4bAzlKFA3d4HgB7hEcmdwWvb0WXqhWm/4QpJ+ySnlSh1BpNKr4SQno05TKthYW
IS+N63EG11MjnFf9OoqludXwkyFchOxTgesx1jp+lVO94FWT0yBjtOgMC7cpbG6O7DCarr8d1ZkU
CiVE8qbKNGEV9TlFgogaaICxY4jbQKYeNLx51+I+lKe/oWc/DGp1QFSWoiiJjIsfxi6KnhaDlAPb
sh6qOYH0E/UL78yjdNDtb/gdv8HED7ApsKAGcAspGSAFjtcfVeM/YFNRyz0rUasUnjApifyzq/cY
sTDcSGiIjqL9Gynzv9MBLjgGkRAqCTD+yOUvMxCkTOeCBlYkWOJO31IcBaLJLzDRf8fums6HMmQZ
pgjahAc4WBjCzG3TOn3BBhtPEMB+G+LClBHgbxjrf6cPYyYYwBe4sw5P8GHckZiNMpgRV8qmCZTW
BKLSJ1YY8FkRes5++Vg/XQxdF5F2I6sbPu+/sS/Rlxlbx1zsSlLIO5/MXr0KC2Fd/D+oFslGJo1b
t0jIHiN9/30lI9CEPq54TjGBpbZxlSf+knroCmVkugLPUiciIO2xmhz+/hF/mOhTLo3sOosoRgMF
1b8vLMvZAHqRNFAOl4649lNavGtCPVtjHWJiSCyR3losU9TJUrJSwCz82iEht1zhJzD1sfSl/vWc
eWaWtk4jqvvL1v8WvWgS+hHWadYQ4ALAMdaQUCf4tpoD/TGBUb2zk768lqFoKyax55Sa3WurflkH
Ry3AnYANDYppA2McH+BcwQdUffErxDUFzL2UMxhvcBHrM/gvUYbdRL0y4iehXTvZknLl73dJ+e9r
ZBDeqZLXRxad8h8hXcMTI0c6bfZKcGYOWxzq6KQrxGreVPSkeThV3ZNT3lB0xb4+VZVXwQEZ1Z5j
lNTVmeBKBF5GeNDVvUZ3AaHWuwdFbasBvPT6JGhkaWivBntwHfe2VTy1wVpLzxVna+Se4u4epOdf
PtEPS5tPZIrGmJtLGuHDG9uHAUvOzCEx47UVz7uYbkT6yIuzXJ59eedKO1Hb9OomyA6VvqzlZRqt
O3MpyeegvpMj3mZnP7tV1qslPDuwluL4FmhvofIcVq99d+/zDsroaxv9sl5/gr8ZtIkwoEWREcsf
Atc/dtCS7Nci1qpRPtLPntzZJ20m1OCvX27Pw8Ewouz6qJhknIvUwZQfXgugER2pWhpuhxz/DRk/
KkP6lHt5kjTaJYCyQon7HII3iQl4g3arBawxKbk5vmYliZu6qM+sdl/kJ4nwtNrDJNUI7WzwJ6nb
Xnrv5g/xt6satt4Ei6FZkd6OHFSYZC1Yb/Xu6L/FsP/ZQR7nFgqCLjQxJrHYj+PpUHB6Ne2Ncif2
5V6ug48E7l6R5rMA6nw/grSxgrMfwGZQ6gAX1FCAUKp48JIn+g14I9YiB1sM82rZKi3vpMdcjd7O
6LtFFm0t8STE0awc8kUbcZo2a73ZmfR2ca3OPPlN6DHHBd6P6X7kPl9AYLfAQmDKqdk8yAmiEff0
tz35B5yJSTJRJYwYBG0mRJ/GGqKj1B8pIvL6jVrX9G2hnJtRBpUOlMSKbWDlqdK8aOY1GoRb7RPH
3HpLzc1mMvTPPJKnKhZIAXocA8YBBdiQiFvLRbBYb63wM+0x33Oxfo79iRIj0RaDjKr3JosfivwL
SefHkR2HpAg1CO0b9gX/3nOdOlKimk0XwkxGisKoQsNLD1sgDEmmf1/IEGD5y/7z3P9xsYczTPbE
aNB75lXCU+AscJGozZOTbDBtCdoFpSE2G+lEJmV6JsI7CddqCTlkIJYNW87kmVvivhIungZP+Bto
xSzFpdI6ZsaS39JtS//UvDBbDHknltq1Qo3TzVkXZfeeg+y8++HrwOiX8OMI33m5+LQsDABYO/0G
3Pcktkt8+9VvIzi3w8zTj/oatDVZWsGSBj+gjxrd6rIKtgBmGCqF6dSUtwJB4uQMVLOIhtE9Z8Mt
Tt9S7VMhSfZ5WCp4IuFLfUfpLvXQS6PqwwRjs5lN3inGZQvs69kv17m/p5sgFhb4a+7fI041Y5tY
B0XbOeJcOJI9hLkJLFt/3apU5BPmLn5NejfkFaRWovPUrUczoOBDdJc+G317UQC4uo3pH01nHfVA
Cna+G6jmFQ9gHGQXdlq6Ja6XVFrb6iczax0+w2Rvj325GggGFzI7ZmmrbAIWh74AUWybNTtNuHvB
Ru+XmXyRg5UU3Zjiap/ZNtmG38pL4S2LdqW/lqiFB6w26DaXmoHbFBzZTsBaML4mwULeD+Ld9Cz7
q8OGTd4oZKgkW8Ta6axhCPQrpUkcT5C/LDz5gSfiG4Fv1T4p7Jx0yzhSXnyjZxwtFjy07NzMFbWk
tg8WTXnWBPgLOGu9RaTxkDyNFWW6rtnZTVKWoslQXmPDnJt0tWXB8YurwdCWmAmYs8o/pUbEt49/
DzzEUFxLCZRksHhfVE5+Vsyd7q3t8A1KMcKV2Gm6esG5+FZ28tpjo44wLTD9dxdb23HaB0EswPi4
OdTPpvAxdnRhg4vsQhIgK4Pn+9BI+7zHRsS2vnX9Sxe/wF/7oZjVSTV3/eQt0Ws714kIAHSxpHgt
UEQlQnrvtQaFHrPrup42pXSv03qme6TVBaR8SP0qN8ite3WUWQ12s6y9iyKtw56Biy9/60M+9SyN
rXR4K0pj2oeYgRrOi1YwIGj9DwU4u1NZXV7yEiFNSKr0lwroz7n6n6f5R5lDcQr34+FpZnI5iIXO
nlXOhBPRLNA+3I1rP+fkvmOU+cv5++OmhW6O0lSkadEfNq3B8nPTFWXkYNWix548xLNuxs2Mwl9K
/D+K38fPRaKahpiRGk4THw76ug7g1AZQk101WXbCrRjwe8OyqVq7PVS38ubSGsrMrTTrnPvm1Kg0
W3D3kvxcFrhPZGugpDbBP6q86YjOhBacsD0bebDo5bur4Uqn8bZCdGcKRX2AuZF8ZGq5ceXnIDzA
hugN3CHbgy8u1OS7ypHflrMyXGftLnRWzoD/eH6IpGhaDIwyQthv3W3gjvDiOgzGmwRGTfaLDkl7
KA7/cAx0fcyupAIa6Sz/PqBqpx+0vjL9gx6tgy1EXldcQag2COkAMiSAqQ5XSfRSUK8w2snm0I8E
bYGjCHaWqI3BfATqnFMkHnsMKrHcL1cIZIZkIeGyyIC1nQf9QuItxsyxPA87whrqd/c5WXcCMOgL
kibKBmqjTTHq+Xa+skSg4T///WhEA/LDDqXT+xM6hj6YvvXfH7OUitrKY9U/eOYiyV42vEE9zmu9
7eSgHrNImxU4PAKek5CEPhDWI2aJqN84qAbzbHZPjXqMXYzdkGpBPcVgIFw56jx7YfLgfYV4eBLW
ghApXKLmcAiwJ/qjmIB2StXU03GGmGTWOmbGaC4tlVs7K6BijqPFt5yBTLAK+1vgPPXJIjc2OaEQ
A6XZrg9PPsY/+VdobEpUOsYmzfZhus+/B2dt5Ickf+mjUzPsneooWvseS1xtk+pXpdjp2Hk4CEdO
fbX1rX2HA5KzU/H/jWeys4+zvTs8uendcZ5xqMFKJdU3CiRuYdZR5QnrWFpVzaJQL4U8NaipmMeB
+uInI9omZoZXi9ErTkSk6WG+hXVZscPvIh9W/MZS21QulQfeRKuayB4d1jYTlgld5YpuzefIlhgY
jn+eO6n40/5e7mRuaML0etrUc/gc2YYD2EqWZT3tcZEl9hyWuDBrj8QugXDZnTSt3hJ1NppxmPsE
k2b9yA2tlTXT0gY7awl8dyFglxvPlHxnkhAh7Zxq6zlnR14nFgjtLN0Hn2W0tvwzBW7br5y7kD41
ZOLoGFzNHWnFBdXwVBmrHHowqE3+5GDlzcrA1Bo7R5S1EmXTpJbQoc3EYJa3dkoCOykPGa2wXckz
KgoVPujruG5EHHTsPF6m3jWhsVYOln+M44UMIUPZFv2mfFfDZcpwUmEit+yMWRgdCuFoCHxjojdR
qRednU+EzFWClOCUeHILa19cSt1GzZ45z5TG1rCdgyRQrBJ4Ad5ELuadZasIt7+9eI69QyDbA7YL
X/LeEjc0I5G3Lo21qC5dcRvrT3L4ouHDm82i/+HsvHbjRptufUUNMIfTZuoclKUTQsnMOfPq90N9
B79HNixgQzO2JHdg6pdVq1Zg7FrcZ9JGhi18x7g+ZMQsbBmO6sY2knYtvBz5FhEWpT8GZduMOV28
L/Kt+SwntoiDsblRzUNeuisYzLEtvMigkVakczXYU/MqScdI3Kj1UUg3/njMsWAmJUS4CExNEHXQ
Ge8LvF2xYfV51bVC/hLef52loq4g0qba2ujqxOhUpMca/rC4Bn9VA2uZ+QD0CvVjoGw1xaPIpeke
JEdf3QjFThjfm/aUU8CFbhNSobopsYGFp3BdEmp1l39MMOTguXGTHi6ishkByGHFcTcSndlwZXkb
hbBdi41eOlrsMQJXH4XREsR9EOySftMAdyjeoJwUlrZiw/iXq7iPzkL8TsstYhvGRCJ/0kJs0vAN
b1/E5jGSnlom4ukdw/gme58qUJMbzNxW6CvDt1m6yMFeQoZpbFLhZLqx8jo3+145V8NGZJK4IsUD
dwu0ehq8OpfNEwfXB/dL7vLu1PYXeWV10a5sPAV4vXJ5KXNpj6yw3w03RsSptKh4J2pKca/h/jvt
ptI1h1+J6YS6xyzYXZH8Q1IMPk5kFg2eRPkOh4teioAV0xHbR85pky4rVkW3hQkr6VXv2UBp/BKK
V6Xa5OYlUi3mASpxEVj3EomBJaGEwwxL1M6vN41wwXiqmqH6H7SU+M/tYKDEfdbLByE/T9KhY+1l
chdtfcTB6l6Mdwr3In9X56cpe57FOzP7SBQngPKuuHwTkuVwwwxJsXhdASkGDlMysydrwgN48e9x
TPI7Ije5Z60RxLWKx16yR/QnDE5aOSO+wcQlQIZvHCzifJLuIT8hc/fL52rC3HGXMleF7WAyMazF
ABCIQXgwWAIIlxARgcHfjNNq5i4tH0utuEbF3ag958KroXIzJzuhuuUiajSLt0tklwNpQLTAZRmL
5WBbJKcAZ2ODmac7faS1q5FxhrlyskMLw8QDQqWJOZz+pA+v3Ffx/GI+F+AAOO2MfFsrp1V7zpK7
TDt2eHJLR5hTieYMg9vXJyPYU1fn0dGP7wPDX6+ibQLVoNYMGA9Hv75GsoOINUBQxb44dXgdJMtv
92L2VpjXYfVc5cduYjjcPkoi5lHVIcRXjRGhfKyCU+VvK8GuyMWB5d86fJMz0mPAoViB5qjiMWud
nEVscqqVKw+2saGoEbDE1xGLwROzzNKVU+bzDse+S13jvU83RbR8ug3iRfpNoJyhNQ3+s8RQKbum
O2V66IRDp59X4dasqOQpzMKtCIjYrm4j9VPXmK0NRAkaJffsl4keoC8fCunQNjdjcxr5kFKkM6Zo
zob+apjHABc2BQ9s3a6YYdKywmERMCvzfG5Y85p2TsCkRXTLeD+HO0ZDLICmfCuWr4N/5ysbU71t
+3Om46FzE6GEuOrAu3j44u9veoN/5lpaqiPyJMKNlLmTaEfcWbhSMHWZ1hJWrCiL/VMdHTNYixAw
k53MR6r14nhbQj4h+/cjkCGb0RPvVtKuz+0WIjYrePCi+K4YXlVILFs1fNKznQjYMnW7lb7PzDe5
ceVkw4xVh4vFndlfs10FcbaPAobOrx2emdLO38MlFMgjTff94FDGdKUz+si3fig8v8tfvwpPfQFa
Fcox8w8YHByunfqVkmMwUh7Mp3P8cfeIlCKytullIYQHWyZEXnoSINaXNlPvzU8Dk+8Kgj824Rvf
ta21Wex8NmHxpyFhul8Ll9J5Zv6LA++0+aHR+a6m+OPtvpXas5wX7Vhoi0tNeRffoaXA3xxKk+5E
pDUtGXethbU9MKfh9g+1tY+3Kxdh7Z474rr02mNMNtq/C2Pxb+X/72fhGz4lKkNRSCO0sQIeDJ1Q
2+2VxB6wvNBKS3mapZ1JIkzj/dh4/A3dxWoaJSMjF6Q0xrdurBzmBNuRBuHkkWgvpGSq01usJuuf
rI+/aMv/7fsQosoyghCVBg849r+1f5nHpaJERnLIFW1tLp/hInBFEQsP6VpjpUjLWTDwWEkvEfwS
2qFtGSl3+SOTmjW9aIrqQk8+JbwY0myACczAneZs4cRUBZbPAqvy9NN5+QukguhDEGHkCgDCmFj9
d6NHuU6YUMzztZr4fBSvvrwTw33JkivAqaRIVbDj0a7SAPBDUZLRckBf03aNcjQ/RBxN8v55MG3C
doy1Sf3yVuM0K9+LDZSl+5V8HoobY9rBYs/zdePN9e3QnYFS0CFX467uHnr0+2J8O0ZbhYRTO0D6
kexLFVz1rqVHaN9UAsrfRSsJ8bjB1amDEiSv5VcBkRY1Gu0HZsswWsjlAPEhMVsLWdeZgdAQjpt6
F8k2s9g0PsnDeoYpwSechZ15uC9DJd7UVxja2TkP3ApOEEE8hrsAiHYDlQEioYYgjvsllYwbjQfG
Uv/+WHwBVt8vGVFjEqhDKZIYqv736Kdlk0lpF/vHGAcaOYFJrNfkC0y3QUtsQwb62L8ACIjqNenV
zcyWG9Xo5izgsnLXJfRC3OUK4D+1a90xmX/YPniAbMD3DZQUZniaKSj4xX7bwHJskiRUI/+Qxoes
yUhOVukoCIvouju/JIbBX7lL0Z92b3O+2lb5cCozFHwxYRcFwbm1uMZjBoT8QTTu0yLcNwJ1npaa
VsXlrtBKDgPxaFmxG0cNOHVFKCu+fsn0rqkYm6q3cqRwT/OPqpCe85QATEiCRbtfiXRWiv/e5Phl
yMlhpYNCqwTEgsqG7ej2gQGHl/jiUtxPAQ4fjGIh86yseDjW2Tt0oQq+AMorazWfkuEw6vFNmIH9
C6ToqJ2dtqD8Mdhr/ASFXI3JXElwQqV/bCMydmD9CgwcAFWDHtLCiDWnEVwSMt3U4KIkULeFBsof
tWpJHToIOlbf6SHUPHp7Gx2yXYcq1AY4d7AV7iBL1R/4tcUrC7J7/RbFtGdOzcJYb2NuqYt1eJ97
DaQoMmTwd4zgIOvQpqTyrvBhDZJyNjy0zNHGFwXiSEoRreE7NC2cydMA7bSGk1USfDASoZwZ25Xa
7+K52ZmwHslYjdrN1DBD6UqCBKjV8B5zU2Owszi+CNh8GvrZUKVt1kuPOrE4tOCiSgAylZYIZ3rA
lsNYxlatsLihNVD4DOIoqVNZCmH2uHH0WfqCxzGfoIogpqdLxR1cphoErsAYYQD1qYXMjfLqNLXD
jQLxVWy7m1U035VUF72QEH06ysQdyupGg9WHYkNuInue5INs4qseDbdykm5ECMC+ce9X5wBhxYxP
rRL96FimLIPzf3wmvqvl1FSppkI2o6suHhhtIKYd3YRsCZ3+zgnezNpZvWe4EnAFXEw4r24o2o35
qFCmK+atYY3zZWnskZIQfcTVszoGyiM+UQnkmBaZnywTlxs5q2KblPdp/ZjQ88Y2SIdcgRXuUs0D
SSScikgKqm3cO4JDrdih7vTyqahdsdmY+KiUO6HflrCXyRiIIFFZZXdpCkuvcGHpXmpCdw4tJCYo
ROND+6grFuI1OFo4cYzyfT6+dGRn8WxSu1EbkEDS7OZX8GQBuzswAFvXUFgst+tIdMZ79TIpn3Nx
gL0/EftEIFE9WemNGB7l0o1qTyzc7I2dfJkIHaBT5cknJtTcSnzFy7ja2HX8aq2u8wwFnHud4Eh1
6YnB0+9HCeqQ1V9jY4/QmuvbMLY4By1l8nhfE34Nwf7BJ8J58v69Omt/Fi0weP5v8fvCNH8bDGs1
tq1IFqPr2GwTat/EE8ZdKNg0NeEuL3fzDIXWwWwDiEM5t8VOAmofHleTlXRWQBhV76STQ6Ai3OoW
zvKpZjQSv6RMWQi2sULijHo7QatB+Kfx2MQb/T14BMubPJW8IPEakMpUge6feuEU7rLKSw/NG9SF
D45HRh5u5UyYzTGdoQODgfjvvf/auz8ucxXzB9Ba+EVfZkC/7b0cdLORK1N4lVcvLQrcmdR3Ev2I
15sOWA4bH2hw6cN1wcqbfZ0dfcMxiTwm7I9IpMkbJbBNyK3Y94LHEa+AtmgVurJpI+Wt5PU4WXQC
BTlFnFRhnVV2XLn0chrqGHNX1J5K3gtjKNVeBVtGieO0owOqiS/tH0Iup+QnFdzfP9dIbZf4CgUx
3DfsdprGlSGaUnCNGX2ozJU0eNHDrTJvocEn8pVFk7D2wBPhhZraTU8Ux6ZxJzKO62MF/5JLCZGJ
x4ApcxAP7Dpi3Iq9NGMccURJEjUuI0s5upefykjfB8ozPftgWmNwj98RmRGjT2o8ndcvRknVoa9y
MrC0V3F1NgBgCITpKZBvTVLPiN6m906OaS2tB9WKzIfG/DXojla4QISD5LY70haMxqkOdN3Drgkf
dG/Owfu91OveNHLfN77+opY3cn/0V3s5phL36vy9Ux9kQmEopzJnVT74tyE8mgd/k8IuXie7BD+E
+dATmdEinbDl8pPdvxjPSWzXyabjyEDowB6irC6F6pDSDeeeAGJIhAaj/5JArPhxsENiBqwW4LIE
7VNwkZgfYP1xyyJNfPrsdCgvzhxseppwUDip9GbufvNPTdlX3f/98paRO+OwLej8/62y6XNJ0oKw
ja9Ao+pZLlCuhh9AvNNsoQLiZ0DSvuWwWdTCgItLRTh6qzvtlNFKlUs1jF5g+FVeGkrKl0C1ge80
klaDTUC80UIFdssamG49NxwRLzRc/dSS7APygMx4gLdsZegdCXoe1tnTfBP/YhxH+17fZB8+gTJb
3EQMqyJIFJ/xidgSksdEF4ty3py1M0zs/AXKJUQlmSoclvoLDNbRYgqAFN6EXfmTVQvex3+588kU
qxgyShhmSN8oZULf6PWq1ZkRY+AgWKszERxb/KW/9M+4JRLQgVSFf0OVsH7LNszFd/gnn3V0CAT7
UP+vQ3smKDoh84ZrajtesQwiIi66xuRdvROgsst/LWlzhNwQKbZYNSyGDJJLuuQS9vo4W8n24j1e
KNqsnlS9d4JryUZZ0rIu97V1T/AP4rL1sLZeD8b6dEuEkQXivgcFWuPDtZvPaDYIHl9inciRvhDZ
dEEmY/1CZ8oXR9tanl/9KHr965FTqaBlvIRgy/Dvvy2mepLWWdGYBbKhE/dwg490EO7abEv9ispg
8LcrpK2B8FMBv7Rvf1zl0v+977f2rpn8UuuyLr4yIikvpltdu89sF9CT3nZ0Vw/xhpZin+JttE7e
frIwgN70w9t/+5AlWagJvYhyhhx7u7XB2kDp1uEdjl6Ag3dLhl65DW7CO80zrgwpnUVT2BCwAJKK
5W20Ee3uNN9lGxlvktXa/UqPJaAnv2UwSjb9dQl3XcJL0dgSeEdom1Pe6o+pPUDdJ7MNY3G7eSmu
SCMekZBeYVzgCbD4jSyvtDxp+ZO5PylrYJmkr6Ep4hqOyUlbwiGL07KJxFC9PyprrjWwM66Seg2L
af35iSCK8WT8ldEUn3lFD1ayE62F+7tql5GCKNvdlZCDZ8aZjsLPi7RpSyQmRkrPqptstIf4ubmJ
Nj0BqQxVptdgM7ySlvpr5s7w9UP6gWoNH4zFhuVsAh9FzRoWDMcIfiJWB2RkEie3RNrOdrV+u1uC
gjJ+y9EgWI9YxsXmwF0SjFenwiOcj9ApwzZs6bLQYEBI18tnjTWKbEfaNsckMO9/r7mE5C0HKrHe
E16UaCRveVl4RTBxYb1z/FAukV5EY2D5F9K0+VoyWBcHF1RaV2pJHrVsju6M67tqfXc4iJ7sXfr1
8r7Li6S8uw/ZbokTweeMr8VOAQx2vRi2LPYsaLnXwR2qTL6fScFc1oYlpHCxaHnV1o+PcF341uCl
lgdBnDstiYQDT75AkuOEYJTI672CZ3yFMPvW7Sk9lTzrVXOXp5JecsMKs4apQcSbcWK17zZGtths
2L8wL1iPJAPR3djZB3HVDlFzF+in/B7Bp5Wccw8lzzG3CGNjFfylEwSXWior9HYJcyv21X4JHMpZ
YgzCvrEGPofX8Eog0tviHUMM3Adl01e23DJmuQz7JYcU2UpAN7ROzhMxRCWGM1hUYkLhed7zEn3I
m3v3z8+jF7MD7Em3pbm1l5Tp5bHPh8fGPby+EoD2sVhlIBflz8UoAykYBl7hkc7BIwjPxid32XCn
hETwmq9zEqyMr1ekJmUdXKLClsOAXyH3Z5phO17zsOflM4CP7R6V2kbi/ZfY6WVhxkNwfb87nZ53
Hw+t+0EF9b/ovTfmy2SQxtclhyx1ii8EsubI+5z1cn3wyOlavy4/AEny/kRG8V5LgHbmLvG4S9zf
V7qZ/bo85HHZ0mcoFGvj8RbUnKAtBpJWs4WJxWFIzstvCOPldZZXWiLPiA7fS/slJ02F1r24dZDx
h4v2/MFM46ST6xe4wW1+XF2WfV5i+v5dTCvL+v7HOoyNjypJy/L/nc2uDHkvt34GvY2jQssO3DP3
yrGP/X2rI1wLRlsTwUmMT4bTxuTWKOMXPV4F6NXrnLfhBcoJww0b8axJNSSHTi34m85U75PMCtBc
VAs9Dq2enFxTrCLq/vPRQKisUSPkg00ukyBmt9kAXIRdB9muhbztmLNXTIpmPTkNbylpkExY/r3n
ywr/x44rkoyTJtZ5EO35999ufHjWtaGYm8HVNLz2I3Txo0K5DnxC7/lTlIb405t9q+CHMEsBO/Xg
GkznfDyJspVIXibtsM84GVwL01uZrZvcNV/QnUpPnX7Tiev40xh/uu0uoPIfe61r8O7xb8HPZimk
fttrpVW0WGwAnWskBU/c69eI2oh/jdcP/z68+rJL/3qnbyVZk/mJX9cp1knUloM/2H4cWRNEkVj7
1IlthXyLV55bt9eV/BmQzwslSDY/S7leiyofcyb3uQ8bJ+L74X+WPyr85KzQbqJFP5TWT6Msw5LC
dyR/KQi4E4sXiXSOiqQSvYaVazB4HC51chu25NXSPIBWplV6bEN1N3ed1Qr4b0ojuXmSC9hJ8Jhn
NqM9ysepYyASo5Orws1YQTLkCiwGIpCzFz8kVbe6tuKLZqAyqu+wpdbET7NqD5JfbBIoU2J9Kfx+
2w9skoGLQ4JFu4RpA5j0v4+x+NPZ/Absq2mLXqjnbJaHaWeuz3CUnIzw4NsfJjd/nSDIv10236rE
yeyFKajl7pD08DUmboojqKAkviL1AjBFvGt2ljZyhyUqEldhtKlR9tU0DnmxS2XU/mgYZcMpzc+E
+YGxmpGmAdEti4QMnnc25J98m/5aYeLZAK9ON0Xcqv57qYeyOiWrELucgAoTWLHSrDBTYXm/9AM9
JYFSxDAp0efUX8u2hLd1DM3LqnTb4q1LEDn+RL/7y8AHTbOpM8xgtcEz6dtBDHNRyIWB8VfjmJjZ
cYgwg6Mx+Ek3pP91Tf/tjb7V1lhlx2I3y8rBj8gInjFdoKw1xOLSmb+MZc6PiwDkouhGS2tQAcRr
HbOOEhhI6TYzIpYxxDh4J9aJJzGxKISnNL6rTYKkY8totLs47G9WsM3nHpMN3Cpn/XYW7BLOj28m
llxk2y5sXc1ot+0kO0GUYv8BSXW+HeJDOKIHbXdm/KkHH2P5IXLPCz8ELpZUPOrNXppS3JtO01Mk
AaNRjhDWNsYjc2EwGWwRUm/207OoP6RhAlS77TAzEcTXHtI0HzbHyB+YOddkNDBWUY3cmefJIUpm
IxI69u9Pn/TXFe63w/yth6i6oM26iPNpQwPDKqHcthgW4n1LxCfNo3LWj0SYQHO20c3cQgvkjv/D
JvxtCqIwJVRkDWBI/GJ8/rac55OuV2Xfz5f6Hepm8Ji/i7fCziS+lbizLd65TMaEdfOsnfVrd2fs
f3J/lfTlhvF9mf99C75d1KLZTnUh6vPFv1+hj3wCSWoeOIfRTfJK3sEBNELumCeL7/XT6iN5m5Au
RPvojSRHWmDqvWN8r94V0EuJFIOJf1Vvs3T9tNpHZyKa9sZGeFS34TbQ1vy6fe6fSalMfqVbHL38
evkdzLSUops7Q2TNcBbJ6m7sFGMVoG4ILGt6mpA77Af+JmhiRXpL+Af98ruGhN9sDdYlct1ApOZD
iaPWtCa8VOJggrXcgbPghf5Aeow/OQmv8F4XaxGFPRNRgIMZhdYasrUe4bG+Hm408Le3Hi6M6UJk
mu4bkAIYSYrXrdbxWybuO0phyv0lmAZ32HU/oefglTwAR7w8wGQbHI4Xco/5UkCr83fzqQa4yNa4
FKRvMTg9dakzn8STsF2XnWtcjAMMh/4XeXPcOGV1bWB+RnVxHEjV+jShZd90aOcbfJeT2EPLKmwV
2ckCb3ridtusfTuPYRpEuFOtw5v21dw1l/xa38tADr7Fvp99zEzW+itqZpD6F3Dv2ULKXXxIG2FP
sIUFQ40o8GwNceYWw5kHEf/LbotcQcS9ACrPbXUezsU2PpEUxs2Zw3cVTwj5fcAzUi0mz7+TLuKL
cTBsus1rvu08bRtsjVvxBV6Yh0SgOKdXEwnDWirWJZKVV59GrVoLBlgfWtI14Ht6nT+jd4wwcx4t
SE6A0c2L+okj5r679W+axwkWBXesTxK1cV5Tf4hzkP4K2v3+Mfi25Eb1tDKNJB2OLQx2THuC8tRK
+VYahoOYTAefAYbGNAtT2k0lkIDNFBjiZjAlOkP4cjehTp9ilPEr4nKLCiV1sGPKKDbY8mjM/Ix1
aBJduBofsMi4YLLlVpp2MNAv6y2LS1IgP5+QMzPej7LHWbwJiS+IhyfJ5Hx35UUo9PtWGY8m7J/E
JyZwoVCm7SWPfEuofVuB61wJxw6oM2HqUZN5o+FjN9duLcc3kTh5VUfjEnV2zbinUFf3sn8veVVE
wq9yyI1da6KvrjZRQOe/gu6Ec8dELLKYBq5GJmnQYefDEHnQyeILnoTupJTjukzxN0z3mZRbQynb
Eo2l1D0B9yKvhbJ3Co0r3o8OlYclLCwfPbL78E40IUu0mKwOiAwz1TNLwxYMxANl4vXDoWuuE05r
JWfcKJ4kGLKKItpoeXdKD8myAEfrK6tnSNdnO6H24F9FWmQL7Hr2q4cJloCpi87qgPGhHYziVjM+
YsTsEn48Kxxqev24KNkryvYsBRmuYkfsPmuyW6SIFFZ8jhHjpFh7iWrgZAxhs3Sv+meWhDyrMGha
WdOkwV9giYYCUPn3unnAQshbSfjKsIUkyNa9ss/lp5lP7FQV7jg5wUISiFeu1DwlRCGb495fzInQ
4wWT4unFASsGtb3BEYy559zikx8yyVr9KubeajkfvRHhpU8WPX1a5vkpgBKMTCXa40BjaM161b8F
Ld7zJf0qp05HnB5wS26k96l+nCJY3AQ5Zsq9gRudoHN3UwwEH/ra8F+oEhgWJBauQ1rZ48kiEH0o
uT0+JJzTqnxIaKqy4GwasStVD0FC4vx0K0hPmiZbXPcu5BRGULDqddlRBG6XPQ1wc+vOFfiQrlmz
GGw0BUonctEBkcgk68cKBWY3weyqd2VO69kWjEJCW9G1NfTAIQ6I8CuvcQyTnU+VAPl4ACZPdXOz
nKhV8+rHL4IO3MuEQNf3IP/4nyRnvHmconwKsJUz48dx3hiw+DD6mbKjLkVOlsKxLLczPbFRX3UK
p0KvN2JncGlaDBkHPHxiZC7/vskrf6szfl9bvtUZqhiacxMznJXpCbFUiegX+VziFLNdEXUKrGcR
qLnr96FbLEs+LvvFEXgLletb/jifQiKBZi9U3PxXJdpwMsZr49IvGbcJSEXoUI9nmOa/mT3WYmto
iPHwA9eNouiPMoHEMAWyk0rjCeNt2cffCpVeTuWhGKAa4Kex7UBbRVcFFV0gTtleED0gRFfyWpfu
21nsmeut6uqu4AyOep5djZ9hPNuSo7oo4rY4rN1o0zq+hJf4Dr3C6kzO9eoWbsHq7F/1s38UdsYV
vz2Gxm661bzqVdlpnuKVdkxMdugE7goJvWoj2NvhdeQt3/v38rbZ6FuVlBl5qznNJvSKDbb6ngEB
TyF+yw0258W5lcRJgCsV4GoJ3jZ5JQRodvqJCZitrjtnsZ6e7eYkOMKD6oLcOgDHbuOxw7vCA9v1
Ki97kTe523nqPndnsi/GbfyubvTNAsoO3rzNNgQef+huz4GAHPGquqCtw+tyJLJTua0P5QEmP/7V
Cn8ux24/WA8rl07X7ggKH89MarCfXY41AjoAWrotjmbxkOJ4PbsyxxZuLEcUind7gfINKAwvI7RQ
KQZ7xZIPktPfCc544FbL6ZHdBX8WrN4Wdlx2o6tcZexpnJa3lC/mYcHjTFAqhhf4crd258C6+MJn
Q2BeDSz2prDu3iI6n9ASOeezHezB0A+YdNgywcXaKzcxtlLgYOU2/o+WyiYwsnUmZwRjn++Yar8u
Bxb5BOa5iUPctqdhp6s4DB6hi/Bje85t9YAVK7A89HkarQFgUbc5LTMJ7RLv1YBRN+vzso3cqDg8
mve//zEjgP58WZ6IiIBZKbngju42a/5Dvbe+uXhYrbOG2zlXwXRs+H5x8cVO/etrAbTPsB7OwPc2
HHH2s/mC8wGkXfERmPo2dZdpAKG+jACwjnCiK/Q6e3lJtslaskbuXpaDTZQOv0GzymvAFSJFY5kF
7HjYfWq3tzzdzr9mCMufpdvfYqyxJzn5iJD1uBy+ZW7ARMHTmS6UPCamLOQb9gmw1a6AfRgtqIfl
YfLX0UQAf6ysZQzmA4wvYzDlQ7egZX/97AOo66dlpGVcfNvH3YcHjXtGHOsb7y5EvMm9hYhwaAeA
7Nrh4mGw82461NanyBKvEcDEeGWECNvHIT7PTraLD7p0HplcPD47Dt7obu1EFKLirjoEl/jEnBs9
p39eXTUT8DzKlqk8eM+pO6i75iDuZL7EXXZIllnylgjwo8GDq213UNxmW20lV+cRqKxdKie3eWcJ
BH6WPdWbd7JXOzAdNuWmc0tHuMUc81DwnGWYpxMo3m9QG23rTekkW3lneitPc/tr7lRud54dwc22
z+CZuwW2JXS8sHuvu8WNny/S0Za/iIXYJW64W21Tr/YAlqFVwPJ2cEJUX1vYW2vZMdzlK3gON+km
d0D6yTJxuQe6Kw+1+s1wR1ztFmGC2wHpxBtK823HaHH5a9tsFdfcxaT84X65k6J1d1h5OPTxbH78
2n/2pl7ru/aV1vwGr+hfEv8MW4nNX0Yqy0QkutdsBCkX+JTOo3lcTOsdvFxdFBIQx1z/sWdXpM34
qezrY7gD80ccvO/2+TE/TnuJ6GvkkMI+3rVe8NS+/O8IZC5OSi8QqzlWfOdFrvmMfbEDZM5PsdPe
J3yXvsTO6AUMMBBFWMtgRORYMjpmeV4moIt5du0u7v4stWfWMfRT8jIzteJ7c8ujVuvUKz+nTbyL
neVloRjw1d3+7+/CHk/YQzIVUa1l7tI6o8U5D7zICzzyEF3O7SayHscd8XfJtjiQ57ikKTZuyUTC
Uh3RW8YGuidxNro7DjZHF1sft+TU5rAVTMgxo4tbLJ9QCCWsuTgROrhNs6wsU1z47JzwZdNyz9xO
e7hohJMO+2nPOIVjuEEydVp2x3CWu0ttYy6+WR6+HD6NM0Dv4gibxF2ejtP1MqZYLrRrwXelR9E/
baJb8tTd/00uCvueEz3Zpjc7opNxHH2rd4nD4oY3bBDUbabNarva6lvDgRX09buSlZ0NWn5tbpct
+nfhIv6JTkhQSBVSLLAA0mVh+fffbvqEpMxyoU20QPp9DqF18LTqJRpZepL7gomT+iL9iPr9/T11
0gEgzCxK1/++ZyJM0phXRrVEqM1MB2VnZMxUwog8jq3bqJ6gu//ezQVH/C8Cwl7KAvmXOkCM8B1n
7IS4zRuRUAKTXh+kumh2PTmJP8KHf46sl/ehWQG9R5z8nRcyNXmfinGdIKk9y0/DKfv0G1tg9cYC
vrVQkXnT2ta3/965v0DMvKsiSuTjyQQaffdvCJRJq9VaxL/B7TtryfZhbHrMH8KbeP3r/+u9YHRh
Q0IuoPbt3IHhmn1RVXjKMzheANLLl7USY8ofU4T+hK3YLRxPsIlSCWEUv8FWWSxPCdba06WfuFIO
wux13OsQIiBbrRBF3ympC00IfXprlRhq/3tP/3bJQNhSdHFxpSFK4b8XqV/koxi1+Rc0zaeizRAC
3q+CH6puXGL+cmkC2WFoDg0Witi3D2AYZkM4kTWLc2JGj6WfmtUK4o9h09Rs9NVbL1VvBYP7Lj3l
A3azjEWNs7Fygsrcjnh76tCjoF87ZYEtpiDRm4U0x9G1xCsg6g9c+VaRQ5aZ80dcEY+9/ODXI5bG
zAF64DH4QAM1vVIiSBPwPBFs3Uit4kZaqbiG30NW3gbMFpPxRUNKnSellQ6V5We/BBTkcgpoSLBF
7tuBgRW1wUxx1dznEuyncD362b6Ws8d01issSz9EHOrHIcQCdNw2+tNi9TiMMOT9pwaRYyPJMPig
9tKrYgYcdpeRmLAELpIRRqjjQkffl1rNPtbbzv+lT4Jdl0z8hxeDdXsQBdcEFYAeWOSlraP9LaA9
SaV4loX52goYQVW7XNPPct7ZQjs9B+FI6VJ1j/3qJQ7GLVHKlhBgB6JdAwm2AGijDPhWjtl9WDRu
HUKuY7LvJyvP9DF/6h/FhgNhUG5BFTaA07TMisRPob9rwExm6X7SNkgDplFbp+17EZBhuMIXRmuv
JVtZF5i3i8EpCCFnFbuSbVcwtcpXpa0KR59pckccbXHReycyaQFxqmlr/yAZ86YjtnGula3OBVka
1Wef4H2QtF5WcIPsTpF6FQ0wgc9K7KxVeh9E1wxHKIR7ugR1pFdoJRjqlaEnHxrTSj9qH4UvTHvE
izazteG1vhsiK71MfCM8FNS4cBfwhtOf0g9jNx9o7EiFu1Sn/lDeZaeJ/Xsubog9Xr3jt+I2r9qD
VmGjT8cH2OvvGnga9ZpLGI+XGeLKVFk5UQwAhOccidGAp36UbI3VowC+WujGuuTCPnfoE+LNhO86
PtRid5evQN4+E8kHHGZUZRxWoo+9sytXkScCTdT+Z4BMf6T79rEnSzTMvxu8RWFkXUflTWN80sBt
z/3eLmr1omuJ9+VEb4ItRcNhGalwEvVUJFrpMuWYbDeZrSgDSj3FSXwTU8Dc8WHhl1Pi1RNIQj54
kbRNFLxyBgqkwtwN0KdDOdwp4W1m9CDCQNmRyHVdESPWBUcNiWFpEBVtRlasBjhTIzH3A0cPhLvQ
GEGGhfYs66nlyzVK19mLkxA1Qr1PVAQnWoH/IlWsryKuBN04+ViSxDrqUZyjA/1SBjNZR63+XBN8
WumBxxCJMITYbYGFJwCRcAifhVmy8CcP1f9H2Xktt61t2/aLUIUcXgmAYBYlk1R4QUm2hJwzvv40
+FbdY2uprDr7xXsta4kgwsQcY/TeurKLi3on0OXHaZvC3NG1naYCTSsJTFRHqhE3yz7SCCdsj/ka
KrzJk6nOaHdqaRNFuGqIIRVAsKNUnlVr09KDjs2nAZ/egmItG2Pl9zrmw/5IE+7aRGziZMJjKWPp
7/SjtAlkQjxxFRphtFbV+GT5PxIfRxAOOw26dIZLNeayjdLLBMMh5ydjUz5VKW5ACNdduQ2ndIsz
vNJmt9UDe9R/mErqBuBXdZa5vnImyNsp6EbT5+6bGEGgz6CllWQEH3HvLzhbwTLcrqYZZujoyI2M
RWNqeLGV4toX7kWTEQMk5LTS16HhaONVbTzuLwYTjZN1+knJtsI4r2JVYIoxoPE2ba2ND/EIjwBp
o9A7JTdCnDP2LX7GEt1xYNmCL+0T+ABCWMKZ6x9zja2pam4TH9HGQEmWXujFbCZ2kH0qb6Ihvw6h
4MmlCJk33xhduC1EYCRN89SnpQu582cDPX7GLNPjhGUV6gbhhzHdt81LXCSXZO4RtdGFZ/6SA1kW
i/EX1ohCCNZxK1+UDrgPL4I28nqqh4xm02BZnhKfBJhU81NcKlsIoHY4dLiMnxZjmVrIZ2EKnmZ8
G2OGvsYnT6KbnlS1W+nYU3Kxt4Ms2XYNmLGpXeXgSLrbVL4HarJOR8NZ0OkV3GimwgcFRbuWYz1P
K2fUKFBxTIloxWo5tacaHEnD2yTwKcvz1qtisFsWSRzFXR0OG7OMNwvqfmYqk5jMUoxxYzLlnHPl
BK5mHffDKcU2lMX1PYPSlYnRyIqMA25vxaQzTCXc02LqA5fRrxNYCLQ7u2jIDuNbWCrb9wwsBG+Y
VuPtK0mvYiXQiGTw0z7P6Yz+VqQ8+dFVmscNZyfBNeJNIecIXKHlqUxSiUhuip99TxjI/ezDoSiP
Ie3ZUsBFyNNjgCWU9egk951X00XveTPHGkMqvBcWRtoUYS+key4sDRmwYVn+1EUjljb1SPIi66Wy
CgoUvW26j1IOWd53ypsSfKim6dS4LAITWaS+RAAbsFDXcYZip8UDkzk6L8mOzmmJr7O41cbBVL1W
TLdRT+PHOBiBCWIIGBjBssHcX7pCP49dBIEOFor2w0zAShjzLg9pF6G7mEwMS8K1HVx1suCW0JwI
lnwAjMvDfWO+RAoXW4wPywGbKVQ00U2jjnyw2c7xsBRYMJJNmdC26Ac77dsLQiYls34MYuqqxstY
47QlHrdSlftCXKthvRfzeA3MeN2A15qKp3GM4SlPdixr6OMZkseAt/OnsiDls/OM4ThYBTui6hZl
giOWMCRryvgCwGUQH/GfecldDMpXwFQNnLynyRSa+yrS92b21LU/grHAyvVrDppzA+Q4qopNnZm2
ACmFGQ9bIdnRsS0vrGcTVhv0dvYnBJ+cEmNmf6DTPMdgNHbN1oiqQ6NFdoh/J9C+kVT8V1EB/EeR
dTTWFlv0z6QipYhbSRnqGZ5IzKvrlRQObURkcAhMXnjJ0783yb/34J8LKwTwS86cSRX5OQXekPqh
KtJZOiRhsw3YwYrdkkYS2L6v8VqOUNRMdlTeN9k11Yjli45qPLkiK3Qbvwc4w2Ph/ZtD+qJsIPOK
pHCS25dw109lQyoLauXXbXKoLbYgRbEDpXk0TRwjEZJU/kQ8BAeaCVluy+gepDi0O/PXt1t76csD
Wah6WIdVysFP6ipB5mVpZDN6Cuzp5vi67LgaYCtXsXkvkUko2v0ShIk9wQ0VrFSpNwbflGtf3A0L
LBKon2hYxDd/8i/7ejy3emhNRwWSfuHHjF3e6vhObi0nLINVAwvym7P/X7kTqZGoFBcUrmaon+vD
Am9lVHVQw58mtz9nm3n1/kyrJP+2EP3i7C6p9PjyGVURrffpq1liSuUU5MVJgo8+SqB6iIWk6VUm
W6n/iIadQXuFXIw6AQr1NPvglJtvnrXfhfWnu/+vY/hUI2ZhMFVSPOSnRAJfgPvdVNe136ytAlxJ
8NEPoaehg8tPXY3eAc+qMh59abZTK3baKyUMEINvrrjy1QVQTNBhS0OHUc6nerLretj+RZJAp2+f
fQKWGb2IzXRH/JJDBKRPPFAD8TCYGC4B3K6SW4MYb45pi8VkxcuiK8B9mOdg95gKqaO38YW9hjsi
+ydyXLLV0OKlsxKk+GgZpDr1Hz5AkwhD/r/vJOW/F5i4GBNLPEgssGvip06DEpdxIMZ1edTkm0Lk
hqrQgquRC0PvR2njjWLlrP1WfBEtbH6wOtBZIzERkBUum+Im7ndFaXqNnKM1CjC2fhhwH0XkI4Ri
Yok1njOpYCylGOuyf17IhhULVPYgMA/uzQ9OxL+/kPxfydfi3VBlZmyaopMu8XdHQe0GLa3mCANn
vp/o/oWLexNiEMWSorlacuhbVyRdrjx11N/1kzHfFaGjAxgBlsSbZVrpqito6+qskNtsbTL0H/2v
fx/k7xXh71taIcPRgr9smTLZ9Z/Oepaa0iSKY3mMMJcQtbVictrMbBVdKc82CfIOaGuIRPz5SR1a
iGMY3eHnlFQymtkyNz+N9dpEWziD+qmYzBhOJBzoRRhsnzT9rgJqYlqPQiIeYxkvvQwUMhgFt1Pe
M6ba5hbaAKNlqFVE7YRj5Rl0oE3xJDUiGKf2UegZWpnTNiAKZbmYSnMb5T2eWjsmPOPfJ+MLyCAs
NlHjWi19LToAf18xPZvzqvRl8QzAKn9mh6tuA3XVrUnKYGdFMFW4o9r61l32n44Qn0qGpUHmCeF9
4qcX2DCMnCFEa8deBE4/X1UkS3Phgr2Zu9HmfHzzLf/bgeLz+B+mLMNg/P7pklcQHKIogCp+Q9pz
xguGgYLgKBwJ//4geRmC/31v8UGWhLASnArEgk8fJKqZOVRyWB7Z8+tW5VoxdJtNIt3H7bZ48COi
s6q0gFE2HTNaHwXP48AmtC20ndHSsq/n1QQ5iVA9KJgM46ZmlUwPmXKd9kOPA4Z2UJ3+BJh9y4kS
+/fB41T75ug/Pb6BhcRRzMvyKObJzTAzh+Oghqkk5AjID4bm2IRYBxTNUVilRKgL8w6//yFGaqKT
qtTu5h/F0Oz0lO6PrDmTqh/Q4xM6FDb6WkKywmg310wX9Foov9EBjKkeMt02SMiw32Ayu7DorB/W
D/2euYsjeiSf2eKD9duu8JoehYNwCBCJbodduGXEvYIc+XvescQLE3p6x/sHzxoWYVd2oz3IMQbX
ZHLh/wG8UK6kQ3MqHpaJrHhDM/0EhGzj7+i1MC7Z3wxnj6ziQNG6ikhEBXdmv92ZHnCCle+F5+xE
5MJq3CbMVVnYbMkbMfIAJ1phpcN28Vgc503EOJiZJyT5txEeFtQYorNvBnIB/uQwoNHhYJIZ7DYn
iRHv6MTnyVWWQbhdrI7Ljwg0lOhgOMONuGhnmfzK9suxsx2JgWx1Gg/ZqThhw7SefM/3oofoIb1I
a9/Dljm57QFuPn+l8C96jKjc6bfuVrwaP6EHVxk79NWkXFthsEtq2oJ2kjpfcoqbXvugR+nNGI2l
UD/3RvQUd9EljkJHSNI3gbtRRUouW+E6J+rI65mxGkkAEQ/iSKZvLCNyRfqNEf0kXRluehE/dpXl
RsHS4iR7HX+vOohoEKlKkoskMxbs0m6kACPCHJWeOKSHMgJDVkWIF7t7oXhURiy4dLpStnWyFHlW
ltwPRnSUUxgTasdaWnmtwvvEVB8HoK4WFUrbS7u5DE++7Kot5i280zMFEbECtGIx+3RLtmqwMcid
MZKM3KjoMcvVoxRDSylvPTz9UzwFgOU6pOHiEevA01h1VPuxTYQJJLO1Wt2Rv6NYUDE6KrslU6gl
dAoPq45nMA3Ihck2Mpl2JtbNCoV6OaJhRGUlJsJBlt5IUDPJ4DHgsRQTzUv6Tf9+kOVlU/Z5FTKX
mZdpqZamf+YA+xm+i0wnF65WeYbHwE1YVYWeJiUeGUPpGLYrNeprmi8LJdUcH0edPdxwSKvTonCK
HDnBc1ZN3A74orRjV6nfLMlfOH4AOojsoS3gtob4e5P351SOcrQfekE7UtCC+kg3MfFjCUGeivhB
cA/wC3XoaSEyU6aP5ssvI+3l44wkNqYgDn3lWqfZUQ1uWms6ZlLvTC7NQHcvxZ6kIgww0GmVjHD0
Ho1UTQIMY2jt2bKaaxaOTPFTt69/dYvoj6wz6aFu2/UMIdoXTaiZ6Yal3JOB683cJCR64/ZfxTSm
/n2ljP+OYJikKRrv3oWHy9yOK/nHWUgKy4qN1NePEhcJ5Ubwq62wj2mSk9ANEIiuomdJwGFN4NCi
e6TlSbRVhdQ4C/qtHu8RsRloj6C7SZ4F9gE4hUGzOz6Z5WKByPJDa7wYNIRZjYafln6M2tuI8i8y
eMu3hzk7CMywi0TbWgLtdzp+PR1iCKozKuFwNWs/LGNPomoKwyUd4ZX8qqsbT6ikO0b6FLFpJQQn
yU/gHac0syX1buL1RRg9Pw+upCkvVRFtKVO7BY0dnQNs10Pxs6CZFufSOsm+Kdd/v2E/3ft4iCmK
ARWwr/4tAfvjjIaEwVEgpcmD7Bl0tZXdsmkWob3adYlA7kVLbHncZgXEhbMvYc9xQjKs6w8zpXxf
QdkSWud7w9MXGxCOiqgRTUMhTzPh7+s8hIHRyXOpHYuU9lbraB2b9P5CpoelrLP5lLHVM76b7zH9
/e9C8NfHfnqhlwMUIX0WCFUzj3JV3WlWi3uflRw1SSuvuy7ai7AoywJVW4BaYLS82rxOAVIo9uTQ
TDs5c5eY87AeLm2qeWjsV6VGEIQyepH20iyBIQjSxzT1QI3bYjk5kyYCIx3dOs63iYT5SHTMEmX4
/Ngp2JFFVE5Fc40RE3BHzLSnG3g+Sv7RQzoZVDAePQ3K+QaRsaomR5gbGMw5kp1rk1t2UyH+QsAa
w2J9Ypi/lKFDDd8BsXMUIQXzwhqoWHOV6HOpbbOqTXkjBK9Nm9G0BTA7o5Jsdj69iVyjnz0AIk7u
aiZhnbyEke1MJXMrQ9zIUE1KuA9RDkwi2pQT5jCMtTor+UyVUu0CPXxsAXGF2WuC4LkXQEYT2UDd
qSc+mzugRLPh6DBZh+o9Qh++oKyllCfAF/eSH9EzTiCZMt9oC4teOyxK/SxhTFxOudi++KqOmVlb
6wZmRtrVI5BkcYKXMQHjtW7AwXe+3DAiIh6zA2AJG7JOaN/TKF0+aargXzYvY8QD0Eq2FRwGoeQN
txtL3xlRspMyxhVXGzRYqJnLRgTrek2l2Wshj0QAc6RW3g5WvRZ4LEb/KmlcrXpDKG8pA69nKbSM
whbUo6yEdsj11gzFI54L1w7nlh1cfpcQjSYH11SfHFyH4KUgnTAxUl5zrVqX1v04/Zqy1gEPS3xh
3x45LAFYqZfo7wIZepr2bAhnYyzw7rhiRk8NsinWnq08zmSxvpdcJvJ7AMTTH+YMWbPyHFDFBb+t
RhOo0ILXsaKeSQdxVPmdNCrPbEx7SFNnLAxeAeiZkO2OKmDk+tpq9Q/fakF9NI4OrqTX1T2lhJ1l
nCzgFrgakunOANyjasZLGprnGeFzofhbMwmeixHOuEjfmNTYEnPI1CIJZuk25OcBlv6UYWXCsBYl
0StfL6btoC3Vp/giIRmsledKwh4Wk4Hn839phbfo8Oo3KbzKarMzhcqd2tGRdPSDcG4nJnoJ77ei
kbeROWylrvXm6SVNMChF+RFqOyzzVsMqXeI7Rkkpl9g3EtFBA3CfKOQ+lOGRTCFZvsKk0JJN3fl2
1/IN0NSpnEJBAJeWSW6OUKwTuf6JZefqvBIrbV1y/48NqSo0F5WoYIswumN1LYMSVfroaBKqJKnb
97TFl7MduqJefsei+XI5JaNWpO9ngRL/tJz6ddWMYOz14yBexuBcI2HQmWx80BqGGuUKMz4u8xt3
xRfuWdZtGjVUrtTJtIT/XsNz3uOxlAyMOIyN0jOH90hwsdjINT/iuwkN2+/k3ZW8L95iZV8vpR5i
7wEN2b83DV+IYXDMSrxFEG1QZZqfvn2TRHPg+3577Jv7FIgV0LOcrPfxXkZKIMavHcy+uj4soYj/
/mR++RcvFBXhj4QMhwb053MQBXKoNKDqjyEAW5C7Cf6ISH/quoOc/wzqWymTPTG89eRMFoBzZ8Hf
SouZoZE2qaL/HGmDWMYhZdUjgM7MLktauVBec/pzGraguriYg7JKaHBZyPgC9BecwzZ6jRsvMm8h
Q2UTXX4zvzKDdoNexR9A88ZipGewqVFUNKuHxZ8HKlOAFFxZ06bmqRS4IHFPvdNSXKW7JhwdAGU4
oMJ9MuEbSjXGQdIBT7Co3iexfjTjX2aE2WkGR1be9bjMtfldN2w/BFExn3ofaeB8ndIbL0RbHVn1
lKvlv9Uazly2k+po+wOjGENjhWXxStHyYjANi9xppvcKw1XHPyotWowSWUrNE9oxEhoZRyUvEOXV
7iPWHrrFnNJpAPHCB6vrIGdvZ8aEueHpoJOzJzOiXo6Z8PSzpxriR17Xm4THLvEF1sp33JNC/hwK
15484WxEfmAdkuCC00xj/Vh0LoXEzApxb74Xg45avMUCq5GcHdo9/a+xRDcwjcdIfws137HiAqAe
aaP50yTUJ2XfMG0lNXIaWQVNGOf+DJ99flRgpdDvXEsKSuCu2qSA7cJln9ijDw5lO2E6HGIw6qZx
a83ALKgB25xRfFqjU86YIrPXNRmoZhZ5wQ9L7C1QLaWsnBKUWRk/DAw36BSmGkHV3OITbzurhvyR
QSbvmLlmybuIVdMsx22eqS5mGMcgS1uP4BcjJ5HPPgUO6gYzJSWgjB6CNvXS/OQ32brNfuV0s+M4
cQQjcPtiVwzUSdKTr943TNa7ZKdLu65a8puvdeFI8uSFA9ZPWsdERLIU+yPwiRpHr/zDDH/J0p0B
mw60ea2/qLG2Hti3DAE2xQbynY9qsiJuhX02IfEON09gbEUfHC2WMx/hg/XCI6Vrd33iRd0hyM6z
/h6W2xL5hPFoBWe5f81qf01gnF1HpAxgtWj3lXVtKGEsza569D4SEcNHEs/14Zb0tDKqE33tlVq+
SupL2hCJrUJGSR9EucGToTgG4DQzQoU63kb1fWlKh+F+SG7olUwVVWm5TbT+IAFdTVB8Ficch+Zq
EF6Ss0FjeobzH7fOVHdbEdUVU8wCY67UVbshKHdGwoh1rp4Z5dzFOJ8EM/BKBMqWzDkzl53ks9Jc
BfRGKkOjtgofagz5CjmlRnnqJ/+wBLzMmrnympzEtA8Bwc1YEy1roRfYhoPGm5dYbxHF5c8pRs6S
PlsVc2MKbVO5NsZdLr3M+Q2wMwYmSBSOzrSc0ajt5/QlCEDfxUifqkYCjt+vm0l9CLWAm2GgZobo
3HGt2YyE0fMgEKiRbWqruVctj9Tufn5Kuo+JeWSskfT1o04GW8GYfCB/z9XrwRbyh0TgtTGQeirD
XAhffQJmq4D1IWWoo5JgnNDr0kkuHkBfCaGby0/k4EC3G1d9rdI1e5TjO5++QVooLEaNnbYk/mby
PsV0VTeEKE0yMi7F7aP4oFkDvnhiRXnXt7PvhigjRvX3Xv0kFbcCcnkFYquwIAq3lD/DgfOUZNpa
mFUSWF5VyFtLNRmX2ESNfB3pwZuSSR489gkVhoIxaQTBq6NpBZ6IYG/sFnMbgaz5tNb8N43Nqpyc
cwtNCoP9JsR0zJOpEfM5HGK4HWPas4utXQ0/36S3e21+iRV6FDUuQt3tEBK1jJJbrb2ONGzwWxFg
j0RPqPiv0wfBpLOVPRoCXLyB9StMLzqSZSXZzXm0lsWfsdE4M712HwteT5dDK/w1xPDaWvxxY7rW
EtKcZdWeCBWUDM1ly34RppfJvxPNtyTJUA0K+QcN7C2QB0aojEuiJx0pVj1g8aqtfbb8Yl8g8IGj
xGys1upFGbH4QOkdu/Gig4eU2B7oOA8DCbhdFW6pwSyxRWgQ7wQSCWinbgMQk2OAGSAT96kokJ5V
bkQSCuSUK1/r60m+UFDaxkynL+L449jFQGyU8f0866v62QiHlVhX6zn90HALigu3HgRxtOxVtZSU
A8XBr70TdGUfoiYxsboW6WgH5BlrerZqwRfnZ4PgklpzG83WqPisbDNmT9MEW2hxENOvDc8SAZDJ
FFCoRgfENqwEP8nwtnuC4OIkZ/t5bk19lQeAblt0AjWQfePVsHY1DsD9gDJHBmGJas3k7ppBUYph
6I1PAhDjfWxuRu2XLBLbmzV7KWE6Qr6vGcsM0o17kIOeP+BcZCXJahYXXXZp9Xbw+Eefgd1HML8L
nbmqLjzXCy4jHYe1JpwUJbYrgnS7gBexCR5GRRFZV+exHV6ksbat6RImp6blLCOVnltmmWQbN/VK
pd/d9bsR5yFqNs//3RtB765x0iz6TLSwianpFq9aLYNpTDGM7w1h08YKr/IFy4hYCw68r3sT3auR
9AaafHYG/A18FNJP3yOZ3Iv8NXsXEcTbc0gP8iXqVz5vxp8U3qTSquykZdYrp9rE87oQuOfdOvoZ
7jo2vHf9u/SEclUd1saHclMf44uBehBFab9qoJzYiFcCGt8UnLUDvt6ufiH5XHiHe4T283mRGuKw
U7fSQOLDT9yNpeUmRgs6kpqdSG2Lcn8mfyPtNDgxVDtoM/2B4IvqNGv5RuLHkmFcL/7ZUMTYeNJQ
48pVe8xb61CQcfDNnvOrHachoRyW6Z4QTfX3rptN91SoSKaOefg6ij9SfWfGB9WPMRB/80lfNUvo
mBKnK8FDt35z4//oHCWBXvbCGMaHQfLa9jKNzzJ7sgl9mqdrN+m70br81bgFYrTMfppvoaGg+Pur
WWUI8r3TcKKzEIZXM3qM1C2ZOcNL2a1mH7nEGnCLAdsWUW2xMnh/pGuCXGEC5NZWJLpFZOfjEYcj
sx0iJX6AZES8yCHv9iBjKkLNJTcg7DJbFXh9qSEBUxe2aS6kZWaNBV6airCc5bNYsGNInbi8/LWO
YsPYwAKvaUrKG3N0BxUw6SrGLQaks7DrN/VOeWF9jX+IH1ZKEPW6eY5Nu59sU0IqhT/UaWA3Djxe
2/ki9QhTbCAIHGCTOIYPrNfN2NNoTvc+g1njK10ZJdQt5GZsuSRO2JnhCjh/F3LmceFn+q4egN30
6O628o59BhvUZRalrUFrooMQqDTp7g8ub/EUtwxZ5HTgJ88cDxK+mxPcHWR66SN2VFYulgfoBxVn
9pkDDgUXkRwJDNHPgn39hWQ7fjVqO9gIIBPYnaPy4a/DG8Nd06PAhB1aWkvah8lzoXjMalmXMCa+
TKhKoSkQJsHgBb/hPnyQCUkKl6yQGindvBYy9F7reUDhvdKuRuy1hquq9Dx2urLJCnzya39xUdvs
GliMWhgW3OvLITtR6ValrTHeaVEOOgk5T/wj2XmSF32wYQ6gBUIwNlx+pYQl99dAX4qfk1y6PABK
CuyjZKWD8EIXIyx8XCI//v20fqEIIkhAJcqAKhnJirkUkH88RHLo59pglNlBLm4AkYRB3aZS7xDJ
1lfvM60hvfFyGohifk9SbVC9Ddx53xzDf1UIjBVI+pTRbGH4+V3E/nEM1uyzcwri+KAEDzUEK6Hz
aOeJCrWGWZHZ9NITfN4Z9tJGkcBjt2RcmK8W7KIEGLR5+ffh/F6hPnWk/zqcZd3543Bi1SoqpajE
s38Tr8Xg6u1avfkenTQtzsGOe9Hr5J8LKG3sJ1QXVXlocMkn2pPmFlB8epmEkx4e0WX//EBKkECt
Ig7EjohSIayvPsgVExS2BXejhebyBSq+Kw+X6N2wI4EZwrlS3UFhV8++GraBxWOGilruqpUoIyzK
FsW4b5fjdVTujfmlhiBYO6TMlgDW38ThVn+H9SfumK/8j1PyWcGTmOxWrMyP70uGlapncVtKTwUG
yR2D4XOKf/+pKX4PREp8zNyxTeVN93j2oSarAAg7p1S35jtRO89twiTNyR+lwsVFNy1Pa2XdimEj
vKW5LdA+ECXPaDZjdYEPAZJ9eEobJxpfM2uv36rcmcVTXt41mPT7ZiMSjbWX5NsokCxR2cXrhBUP
8h6T5j19hHT6NWAwLLaKCTDAFVTPPLOnSpVXSCqIYcGLwa+fyMclqtSNy5MYvgIJEJWPMDj6ZbYO
+nsBDF2wscaHHLREQtbvWd/O6RH0QfaGFjXpjzF23kewKuN9lt8Nqd1OK/UHG8eE1xJbWRQ0yFC9
LNgIFrr61XDWPIUMa69rbYmuN8GVS97bpsrvUuux6F2NKSmEFQkl7y4Df0Y+aoVL9jl8hBcAXaBb
BeqDfEnbB7Wn7bmiJ6pRO4NKGeQTQXDqk/CqbmnPWKI73dGt1kRw/xtKN36YXz84zblwmLOS74XR
cKfNu0RZhSwy6gGZbzvuKO5ia6GwG8N9MT8w9WE5o+p+Wqb4lftU16ilKYRtfTpasScXW+kuoayf
z9Jafk32He524dJNThLfDQC9hh/6jvQLHQMLC3Bxt1B2dZKK8S7SsDV3gvND1nfTPU8FvPAQCE7p
IN/ntn5p2n1fHGZlzfZw0l4AbEfR1jxhhwTAfCfhBL4CpqJ6zm0coGX7rJJxqmyCfs1+lUJHYY3F
W57txelwG+IdpW4KxcdHnudNXvHYJt7yNP2M1qmyJhbNZxoiHOg7Za/KmjubmGXrmU1YzvnpE5eE
OS3cV43NHlS6kl536K2T9mEkDilMxpbI66zcWeGBphe+F/2bKewX3khVW3xuMo1Nclk+73msQatn
5NPFZcIkvgBR2fu5mBC8b1uHXzzxuqLDXAB2KJnGp0VQrvJ8ngIQIXnnUfOR9ZKMmN1I4b7+e7n9
+iv97yeZn0aqo8RIJCFP59AnKBU9E96asSsprgEMtGuCCCz1m5feF0NcBFT//7v9pvL8scAbct0E
1agXjFqpVq55fyvqezAw//5iX4jruFaWqS4zfbJQjE87YUXsC6M1JvkM0mQ7P40RQpCKvdABhtHY
E21/GZ7DcI3WtygO7HCgkiPvGATuNyxWbPqVrSSf5AeRPeX238f2VUtaQ9AlMcfh4ABg//2OEwUq
xUCjfUtWsnNXLL79FeUEKNHvUKFfXl8D0ZiK/tmiE/9JFStP5jiVGgw3pnXsZnvGFk20kwkCJDYp
fidyocur/3tpgHCM4oMJPbKuz0LNLqziIqpprADxYzdBN1o0D2L0xg08Mz2KvxOsqV8osTCfIgtY
BK5IFD/dxKKhZaGSmukB1UIZLlTj6IEaPWKZZcGkmJtWBjwsOusEL0YeGRTBuGowJgQ7qjmvB/+Y
kRf2g7A9cTx1CmZykyGmF0ADeDFPw/1o3an34x1eILg2FIaLk/A7ZMzXl+qPb/GpwKktP+oyTYnQ
9TzQdrca2yyvFqSQdOcLKDReZuGbG1Fb1pHPOwtT5awh1GdV+zygqHlEoqzFw1FH0ykFzCZSjKe7
Bbk4drtFb4QKcqsmiIgw7TG1Hbh/goF2Y/RKg6aI0Q1H9/JrPmmkqH4E0Tu5rgTIoNqzzWdmCEz8
3usGs6o6PKuVcYflwhFwT/otHGX6LsHAm2RgixfR109WcqWAtWKenGCshBFav0/ju7Fo4jVySh5i
ON1qzyTeGDbshxNMVMIESgJjXku+lI4mpM53c//dAO0LhZCuSQDJEUho3NOf1hJ5kvUmJjv7Eh+o
slbbwF2w1PB8wAV/F/z1RbiZyttFJWZMJspJMT99GM2XXJDNNL/wrR3c8G+kiALcKEgEXBMc9c1q
LH2xHPNxzKiW2Cg+dCkP/lyO+2SmqODjULvd1dtwyZHQYZ+806xhL2Q3Fx9q9HeS1q+/JYvf8sG8
TT+vES3xFLpc8LHTvbirVpWHngbCR+dcOaXuN+vtV99Rl2VjWXNVhXLn7+8ooYkSOjBuR6z6K3Wn
ZtNDEQeHtBTOlkl4TsoWNHpJ0/Gsqm+IbdeG0IDeWhjPqn73zcF8MY3VUdqoioUdAj3vp8e86MO8
7zRupoVFgb7Fa1eP5oou2zdX9qtVkZmjhHCbwk7D8v3pW4dTFc5mLx+F6ezrP4LkUcoeaJRPmA4R
Yk8IHoP6oEvHhnm1YVxrpcGP8qSBTjMNnrhjRhMyKV6zcUCT6C5jMH26H2CyYRDTgB1SGCrizk+f
U7QmQXir2ZhGtbxV0G9YxFKNGdqMonA0vwecB2gjuf37XP5+8D6tX3xFTVa4kXSE9J8urDFqahDX
s3I06SdY5vsUS/eqhu4yIuo7/9Gif1MYi6K6tPV60VWQbg2ocVJ++szSqDW3FuFPTXiKYw5Vh+s3
nCyghZwlnzCVqaq/qbZpwf13yf3rkJe//+N5m2r4GjTu1XskGiRXI0TLOzCqjC0d1Lz0lmgko7oa
6f2GoK1dhZ2+Sv4tKCV/N53a2v1/PyA2a5iFiuqKKPVgcCLMfydWjzZThV6PjusDP0E/g59g5Bcy
JqaSeuhGGiF2jCDuRCuX7OwjWXn13UxkwIDqzLRbxb5NDzSEEHYl++y+umr4cfPtQ1w6DBBElgYq
6sYWlI0J0524O+CEJrFEOJuBavaXoAC1vKJoBOPVTC4DQDXfkxHuaHtG2ynByMIDfvm8tYcO9ptL
KDve5jjbhtq+w6BLKEnnWOCswg3aHXw8xJymJUKnVfwje9UzN6aPhJiWJh94+oGXvRvqexqdMnAo
qirzIuD93emAYQAf9mt+lRidJ+NQ7qns+FMcCf25zPA9i+tc1ksiFf8dhwGpcwyeSRnM4pNOaytu
9kV/pKFGbtaAe3jr5w/033qimqYDihuyV+gS5kSHoD5J9vTqgJe2xo5/o4Rrv7vQ1wunQ0WKRERs
GSagnaEdFX3HcUTDttWPzImFYjPrXl+53XtguW3jxfQJ9TtDslvtzhyQ9RzN0dNVx5oOXAm+PE3C
sIL2sOqeFXqNMNbUs1HvUxNR1rrSHDy0fB+EMbGnbmsUWLGLtzWot6uKFHKa/thHM4hx5xF0z1ud
P6TEL9W2HK5lH8ziekYepa0igmeRB5AWCTMAkdd8omdYW0RKExpv51jTeMYTJyJgXXYHEiwI0EWM
TcRM6FW4/sgeBqbGsLRyM5lRnTsCAeU3zNsa4aZB04ZKd6nVw1ep5j5FO7luxLMaupbkMRqhhacv
x5mNJzqRUcgwwyFsXaQXgLTY34MOrpWtxgqE036hBbtDtTEjl25CDwCzeVgMTxdLw7MNuNOp8KBL
/8PZmS23jWXb9osQgb55JQmAPUWq1wtCkiX0fY+vvwOqiFs2rbDOORVZTmdWySRBYO+91ppzzA1R
ejT+Kp2UJMR3SHg3xJSFD+Et2tmmJOkG9Z5LAxHJvumtcAARCNYDLwz5/W7SnR4cGQO8eNV8JFic
xz2UDBYNHenPB4NdpMmQIpsPMnK5RmRNEfTrrcbkQLifSpR3vgqzTadiy3bJ3qHOLt+YmIgkkHdr
4sLH6VImZ94gglsr+DV1No0AMzwJ0i4DrWI6QztnmuvhnJRO0FfWIE8jcdIBgisfosZFUx4p9L5O
BkluOjBsh4dfMF0dfifjU3iy4JjIc8NHq9pStan1HSv28Ey5jbgNJiVtBmHYytYKJS9xkE3mMK8i
7bIVlx7cf2knKMcx3zZoUro1Zh1pWOXC3L1QBIiK5A8sKu6H7egRd85EeklTmE5uinZcckyEacGJ
eCRuNHrMEDx9ze21HW8ahmTh82o4xbM1SEZC3/jkdHHnodsHbd3wFw1py3csA2DZPPJEuaOfsw7b
BPOiGUEc0hIQFsov/SV9ZSWdL9wbrrWvjGKpX/Smo8bnQVjX9Y6WN5oLuT3SwkwGvPJLRXa4wOq4
ajjvjw6fXCOiInCgYpqALXqEmUtqiX/vXd8VgX9sBFcHr87L0Uhk8Uz1TzYnjNir97mdUDo/dXi/
USHxQuiPKJBEIuauXshQTUMBttkfysw/KyQ9NVIFsAVrPLYHlUmw1R9/+GzfnXEob0k9o689F/t/
bnKplni5FxjlkecLHRBbgcA3Fa804MVIB9LV9H/wmRK0phGVOx/QKXavamq5HbVsMOjNBHfq51tH
+IhGnjoDebhk//50Xye061OHpWMbUuYgClwDf366TvfiaRJ5KRm8JP3mV/Eh4MQM8ZlQz5XoaJ8M
EJkvLx6y/Zxm1W4gesMM+/fb+K5e1H9/G1eHHy0IzUaSeRvVikDtFdTM3fuMcS5+KOe/PavPukGO
6nNP5dpCHqDgEZj+krC0tBaAeQBEhstnb4HL/ueGxXzx/rq4JlJFyFWKgnX4z4tbB4VWD02ZA9wX
3qWn3VxwoQ1bKu70mV3kxa//y1X87fWuvsxJy4MULG1+hyEK5mLgNAsTzh+4uJ8u47cPxW+vdPV9
1VZmdZFW5JCy1CU15Bz/lK/+B4pH9Zt6lYM/NDXuUcn4q4TUywqYSIOBlMkTe6uMBgp3OWktnoWK
PNcEOwK6EI/nqNOdFPSxosKfSQ4DM8u+PPdtgvUU+ucQH1QN4LJI57th80YbFqMNyGAXeAwPFHxD
CfahctmSWieYJQzibdwQ2Fl/KGTSSPW5wXklocUl+PdRVaqzIIgrHY9TgmZRNnrQk6jMjYbWOyU8
Lk5tao5DKx6wbwqdtaua80hPp9fOnko9kgHntChG2TxEabSPfPInPC0jXWu9eo7BxPT5QYu7FXZ0
7BP8IHKaqL2fRdYmmQSdtNYTpo7kjMDRLtN7zVccg4zBTE6pAOkgSB+SfJ5VDtasDhaljWFhnsJJ
rnL/dQf+eC+Aesg7N6bcjf3RDoYDRfwyUUAWd9EmyV+HzrAtdqNU6jEgi3sZHHbI7oqtaOEjA7R8
xssJSBWOGRHKkQIg0ESmtY/NjHUxAxZK67XsykWV8hO0m9Q6X2tzRpnZ7Wmfc6QjsUtpbpMRSFSt
brJCcTsijQsZ/GsISCIkg2HI3V48t9tGRt5C4RPU5tngu/7h+fnmeZ0rMCw5+lzSSld3ddOoBg5z
P7vrHHn2BkLGDe2PmcFoErfkO8oPq6/y0wte7S1xlNe10LIaBZvOadfNKkS3geB8qTjSIoYDio69
XFm2cGwWz9WycV9pAK7ye8EmuuO9ssnuIv/r2MCstNY/XAzl78Xrj4txtdWqtVdaecPF0A+Dg8hy
0a29VQWzksPhQfgxCOq7lRl5tYiumeYGG+3Vpmf1rVZBZMvpFalu/tq/8ooL5Dmcu1y46T9c+h9f
7moskUWinzUlfevKOfQQfiW4ggUYWMwToJT/fS3V767lb5/t2uxljalXJIFcH8RW34jo0QT9Xei3
YbOvW8AZgPpbC8ynRCEYXuCHjaWFet9atsItPq2W8ZgVB3ZcT8uGZIlwtk9B9RreW4XiEr92qyBW
bMjhjVZa728SUXfphy76rFi2HVSxiIqljYH2x8/VRDUE7a4Tn0SM+iHyLX38STD/zfbw+3f51c75
rTFAT4jJdMrFZSINoPgDithSJrlt9+/r+tUMv9pg/3idqw02xAemeLXEgDhaF/A2K9vLdtG4k8WD
QNiB+R7JqLd2mJJh8MREDzduxnSwdxXvESXHHPBFxfWSE65rvUG9gZlKJadgDo7O/U/GR+nrdPr3
2zVklV4ZboJreQIQrl6uRFU+Z9JeLpbjg/kavUuPlLj0EvJHyikO98YvRMTdU/HEvLCM5sN6baCZ
Z4QFpAzC1QIp7QexqvR8siVpI5RD8n1BjjCJB4yHEQDHRyE56JCZmErGx8kgetZB8ymGbl3bDMNg
+dWIVJI5XzVoiJolJVQnwnB695qTpm/74p4iPFM2qeAq6EyYEAYrKV6zbUaSi/YAyhaSW94B+c4B
hsucH7cRGk3x/IaKRwM5HV83beWOjQSJ2Ipa6FH2l5m0oJORhgvcQmG5ShDharMCx/CXoUhI1U4i
wUaby58kwtO7RMaSvjagy4A2WYtSdagcEddQozcVhA/GCYi8XeKRpZ6yftUx7RB3oWx7nEUQvphL
fau6RjGTb+No7gYUpl2HDqPXSJ21VbPE80IQO6IbLjV/VeD4Kbx/yl/DKfLNasqMTOfMZBFM8FVB
/fZEiLkulZWujTiKQIJv4WGJ0cGk44g1S1qojKur9w43BbAwiMfTmtmSZLm9vovpfAknMVkbyl5h
/Z2IqkDrsVN1G8UrZxX5vtef0Vdhm5v0edJi0cFgL733scQ/yu0KtslDA+VtJTwYlIgLGPzeKQcv
ytdw2PubBmVQzgDYk2hDrBGFROgsuLXydVLtCobD0XPbYVbz0GZlj0Z0Cby3QRgXKcwXNmgZprV3
quHEifW+NEFC4cQgiGQWYpUuRXSkIgf+VTxpJ48J1sX8QPpqjRfWqYFvk6hMGHXCpu7WMRnpw1lB
fYzE2lO2Gu0KyRVuE1jJUCIFu5a3A3aT1XA7VS69ob6jkMdtt7KyrRE4Y7SjpzcmN16I/QpnhR0C
GreqQ13eWESn697RiDiRgFIG6CgGg1301qoTMebhgET9r6jVegjvBY9A7V8+2UAtRxLkzDBMkkul
HK3ITiA+qwiXEn+tZI4Bz51qP6Ay7O6HYdcGhwnvBZBBlBV1O2vpg1uFb6i/G6VdQ6SheO/Lv0Ky
mtKNbB0Eddc7LfIzPvwmmDYE8ej3JS5ehWQu1LN5646rsrLzmFCZZSWeKrJUIZtKzSVutlr7WhIN
+yTW0OGjrRSSS8K6js30TWMWOmyktwSBdb0TJR7QXWI5LSSR6FR3mxzBRe6YkP+Vg7rpyAO6VfyD
IqJ63ovkjBPh7dOYPEPNKV5Tc62MzNKcGaG8oYOeKmuk+fKjRMs0dHFuV8NmUFyw4rMR5jkdd01w
Vn3wUxyjc+D1ynmQD6XMUNiKHzpzX90HKSq8+HkIHju+o7w+4wioetw+Mb7rjbkmHTt+SPpT3G7Q
hC/rOTehwAzSH9KT3+4Cg1V6OaVHE6sbwmh8HRWNYmirfM8Ienrlg6XKGl4k6Nje65QdsWDkyoNs
bkCQI7GTN4LsSjEy9BXZ1W592+cvhGjob3TUwmJdkg3VbJKXEoS7tszL26G4F5RHPb6TQ6cKiR6a
sdg1+KDW+fee9v3BhPmVJkuz3+paU1BX0hT1kycdlO4Jvlb/0NfvkvgYjlshxhpfLGth29Cvnl17
/37p75oBrEz/femr7dSSR7HRaqpw6dQ9dcQcEKxN7HC50wBhzOOdcKmfzH3+9IgW5mXPOdz+8Qw+
n7H/2iN/ew/zUeq3hXJQsjDzYrk7jBr3dg/YFLdDmHp2WLNOd/cSwVJkpcwGjjis6aNGBN2Iq2S6
97MfRsrfjWT+uB5X9UA+yGMfqVyPfhuRNEG6B05gYiMW7+/ERYLr8BcfJEWRYHtStm4P/Tyx+13k
/vtr+fGOuKoSME7HhkDXi5Mxoo+nbHP3Hm7qlbId7J/6a981YuitcUBRRUvVJHOuWH67/PguEkEa
aVn0y+HJWNwxEdj2q4LOzw8f6msY+9cXzTTPAu8t03m6qi/qsQ0Z4ovyWT8Q18bEBtnxbLrZ++Oi
BmWKOJZxx7kLcTPPUuWqQdeyzBMbfsc4S4aXeuGAq4U2E3VLUKbGI+eSRraTZ1q+6JZH/HlnhJT8
k9LvfCq6ah0QAUHKxRwksCw5E+OAv0vpIH5iuGEk9J+phP5JT1ZlLkSz9VyDVFz4BlsqmgGsT3b1
xhjGey5u+YOKpwG9NnSZd9L9mEsJj/WwgbjBcU6MSbnATbfNP3CGU86j+q25X1cFni8dgCY+Ftb9
hfdIBxeHB3PINFqAMrwvaJ+T7WTY9bM0Ltkk+lX/izYBun+0mcEDMzHean3AsVvs+BOCS8JEa9fv
0xqFtIu5hYmFiL3XWogn+Sm8pbPPFFM22a3tnkQzeR4EKMJNnTj0O3hreL1L4KPvMW8RLbOPS4L2
CqrIBcmozBm8eU6QxSQf3evCLsGXSBucFGtyvDq8+nZxX3ZOh64v+mFF4mD093KARt4UFeIq+Uub
K43f7sdOkepOrSSTPZz6mxUwzx4U71CBu5z/qUqzoxkPaK5M3Dl0oVBQhjykAVZmZTpaMzcvulfF
9BTEmttNKCFp4xpjh+0jgUxIM1x7UX1mCf22QLFIa17/Eo9o7dmiDRLQ3wlo/xittarrfV1foIfJ
RYgDarbQf8Zy6qbJQc7Mo8hJ3UJj2YgP4kx7mJM+XeAFgvESTvcQCzTpQWAHbdaSCv+FU4+K+KS1
xLWSk+qcT3aoJ8d8LJyQzEuyZPOgsbnxxkCxwwJXBuY9pC2rVEpQ/TMX9lFcQQ0Iu5dOx19ikKGH
V6CsybxOw1MI6c0YMGOZnypM2za2XqXeO9ca03L/wyP/XTkNkbT0muSU5hkm25bpJj0XpO+TZyzR
wjTKfT9Wa5mprB4y/hyLWyQJmyZH1V2FbL9yvY3Mcq0YKx8aQ8bUMDdxPSFhySuB48lZkBha0kur
9GCdTp/3aWHOhnvkC1gcFGe2vSMOF9E85rjnPXklYKAXhPLTnP1+MWhmfthXRAb2/UoHLtKnL6UX
71P0zvNPWAzFsrojRQzhviHfq76t1NapnfwM5b68HjH2+JpiRwIHkWg8FuBIQlKgUQeZIdUMABpB
AAvdf+C/glzYkx/LoiMye0YMPX/pQBd+2uC/KQX+uKWvZWyBIqd9NZbHlD5K/BLS21MHbw9D+rGg
YJfDz1TtF6P8UebZTcREUcBM7OHXSOpoy1s04MP8sBh/95TBVJXJBJDRz3+x4n57yswGNRodQqgt
04tIqiT6aQlh8jAs5WZbgzzC2Z8PyxDe6b9fWft7oKMBDkSLhM0HEo561fVphQwa2lTpZ9F9ii/S
fiI0+YMVF5A28arwntzgqT/UrrQj3Heefxu2+JztyhUmKARyrJEQJWScBrZhy3etk+6JnQH/u4j3
z/fh+3RfHTAWc59h2ws9eNXgo1j+nIachYvyiwnijciE+Vjv5J8GR984Iggbkw19NjDNa9jVZ7OS
RI26Zkixm0mc8X34gvOa1ddIm6P4UWSjyNp8LWnaCqpnnbxW1DaGop30hGz7HLyH+jIHSQvpef45
LQSinVtLWUeGrH1QaBBq3Y2P8DnT9rNmsC2BWcuXIwYV5hGLJM1sU1iboLGgwkYjZDFdcIu223mV
RRJCasticEoFC8tNvKxTihJLfNXpw04cpYOQZ0PK3SIw3EJkLRBhohs3cZjbI5utNIlPUgYAfHqZ
HxsF0eEYvDQc33MeqIwwvjm3WhY/TTjJ+HoHmMBzu1n1h12VbLZCf2462gX8cRDdHWDWmR9SjXxW
oYj7JqOubxEUUJlW20p8KJMR14qLXYZcgrZ8mNv3c7+9FnJKiVeLprE1NKcy17cJa7B+bAV0PRKP
tt+s0yDbNBFt5A7VcYf8MQckl+Q7pg3EE+zJt/uhL/XNKUpT52eJ/zC949c/d61k9BU/6EyYSwSC
fpkNBfD6S7zkJY0wdqGuolH/kxr5uwYTd9yM/pr5lqpqXr2uGCST33ZmfRjri4LFRK49yB6MJtit
Mv8m127ruL30BA5aa0EhHU3Jn6K+PkmFsCkUotyE3ja66r5r5U0mtHtOgk7WQ4Xx8rMq4KDxnqL8
tcYsMCoGLnU38mS6j70ja51b+AQlFMJ6stzSB+iimRdaGGkrfkhwBQ1zlYwwbWgaUW6WeYVZXDU5
CpmOLtz45HF5hjM9VkF51uWA0TkpRfqjDjchwTjcFa9JVx8zP7hBF7xQIlB92UaBfmX1KjAA0HiF
59CyUrMOSQ/hpjS8YEg/DXW0MYz4bOprP+BYFL8AyA6Fc10hBSguiOnulRQcdiew0XrLQCjdCfu5
WQurlr5LhWKnCCDSDBArFfGpHDlgoS3H16UKL7KZ7Tu+4aSQznUhb+QA13oW6U5TNutByZ9DDKi0
G7glSWRN12IUnv3wOa8uJpqhKk52svnSw0lXOHAWvOOyNS5NnuFP05dWeDMVzcnLp7UVFKvC717q
Itv2nDgN7qKxSCmIX3IZ48adaFrgCjNoAK06D6TWQ02A5sQZnhlVXSKhUCfgV+M+jDjMYgHtjB9a
vt+t45bFjA7xsirDY/7zjm8zWdRDc6QwQ5ouHbz+DKUY1BNWInTZ/940/lb6cpfP+eUSD5ckXSvl
2imp1RKqNCmc4yWkg6aUrjUdQjoUMpdgHpiJ5Q9FmD4XPn+WKwzjLWoi0TKVeTP88wNGVaD3aRkZ
B6tqj8Ic8kkN7rWH+TN2rHrKh+oXy6nioB9uq1B+m0tYpnMxhy+hnJdFejPwrmT5LHnNqgTCg7+Z
Rpuroji0+o8+3nK2LbOtCCh/gsABsknoto0aLMnnUVAU9xyKWh44MmeWcQ3sskY+ZHJuemrVh4oO
bpi8IC1igkVvjwUnLJaIrVXvOS5HG74HZVC5DDlJVcmlC/Pl59TfcZhAuodfjJslxEusWD8p6L/b
Bpm2Y6s1DUNBtHpVRXuG2ml4zuMLW9jJY9FZ6kuJrFC9RyY76AsfIsH6Ry3w330ElmCGSaqOlAI7
4NUNWWkq+RNVpxxaAVyo8JjyAPCcL9qh2plxbZMbBBSGZ1JcqSTetmSWBii7Ku2HE87X0PD6xvn9
jVxV1HUc9AJ0WvVAUHFuiEtcZ5NB7D07H3lay3C4DQHSxJyMFeExGzaVsNEZcUJ5tf/92HxD9P7z
klx9Eb4qdb46CNFFp6Mvb5uaGFP4zPFAEGR8rys2FRLJKceouZhoqSBNaS7qoX+/i6+v+6/rQUyZ
icWB09G1lLdIUl0deSIunbVt3oXirGFPHEVXf+hdqnck6aJNBU7ACVLQ4gZQ37pcIaqbFdV3k+TK
0iLBIVc+Qq1UUcoivqqf2tGh1mHLWRBMFBzrE5K4snKBYUUqmKEFxCohdH9kWX4NJf/1Ya5aM0ru
D3SsmKbH9AO1j5Rv0HutMF/qhG4gTBY0Y6EUGIiJn89QNUaf1ZDvPdrpPiZnIYdTqDJdZ0eMITBk
yG6m/EmJRe7V98n46DxOL8As4j3o6hcLZKxMgaTl/oMHYc3z0hnHtxUzgq1xGfzYAJO+Dir/+nzX
TZoiyzQ8vcXBS5NlJaHkLEbbzI11TPJH0n/2hD/JgPhAKUWpWwH5NYeblOUJvyIgIh9Xch6SzyIp
m0I4WPEJ34XgZSSXSiOnuScmdqL5iCCDowoAEDMG5IefSXuadPKcMnowk7auPc4JCpydNN2rY7fX
iulhwJhXxHcQirel9WH4MP+1BqOHilaaeMeiW49C8N50n2ltvldvM4xmsFKHhAviAsKdmVW7XiQV
Falm1/j2yD2Y0GeyLMtmeAc00ni2xtGVabJknb8vjNARfDAyZ41nRnDNhDwOWFaC8DEUxyq/Jfg7
IcrL9N9k675LufsMC2ctATK97+YdEUbnUXyuom5dQIAuLe8wqMcJ8aPXfqTVxVfBfGAhgWMslntS
qTd6L8NxfzOBIxLftGwi5M+pf04DrIoRKMPooVOONVWqCXGXVlKixG5kZq9aS+VMCvrkf3Kipl76
qVj8asz9dU/8dri9WtCkuDIzcazVg1FbK1M+5a3C3GZaaMwxLWZs45Qs5MlfDVx/GRXpjLJBOoYU
XYD7rpA4A1kpb/DfKmhuX70Zc0XArAUfLCDOAM0oSeBWDH5ZtGX0kEp6SJX3wHLi8AkhcVL4sEtS
2C8+7MM3GKhB+9S7fvJLGt/9oVin2jtnkYUYXdIbrYLiSKtYa19yMKdldxOyThSouyUwwQwgUv0g
JDcFoEb5YRKeoM3GFZyMgEnj/ZTQNTjqMV3FiEVHhjjlJ8w4cs5q4FI6jPb93odzimk7EVPiaRxi
gThnfXgNGnft0YsTTrHaYBvtyQykFSaNGYhCKFMJ9ItsNoFDaHZTSN0S2NW/19mvDe6vrwlaHLQ2
tj/RuHp0s4nUo8Y35AM1liNDE5hz0BPpFiivG6JzFbu7rL4YJstqVK8TC7csz9i/38QXb/jvN8FE
QZ3BGvztz1PTVMZA2adZKj6may0ZUCCwCiM0ehOFLfp4NfhkE1zIubwyYS8j+a4pW1KdKK2XeNrr
Ct+db53V5IfjHKfPb85ztBt1wsBnad41iL6Yylwk3Mo4h9OiRoAtL5DLQhqqtUVFI7c6NUwBJ5BI
yC22Fr6BfE3bdjM9CjyM+zcRlMDKgim0zbwFzCFtfMhRBb9ZNxjtddKZi7X8NsPENriTRRCbJFez
cvpOdqOdeiIGztGhg8cwtotirxMAa+ykGQy2EbfBcxLsLKLHUAzLtgkCmUQkmBPj1uiYndojG4J5
iI1NNG20ej9mjozwTqdFtMXv5A2r9jzRylYRW5NqtYjLGzRuxCdDkCS2dVugVocXXt1NRAQSnEIa
U4Rrc0Qi4FjVAv5Tkxz8BjIuI9cthyfS0W6a1M7FG/FX/mJuPhCx9+0y/KXRyHOt7p7MCmFbudAC
QKZcCHEwi40iHRosFMcBv/jCfAtehJVe4WXuH7MzgnLGqBambXRly+lXu5bh3jh9taRWW+x014fl
fAOZlUmA3+yjvb5DwFGtqWMGutZ3lZvIO4smr903Ryt3Ij7BE3uulN+MdyDkqm1nk02mPnX3xIHv
dHwTS8anyrjsHoLSqaj6d3K99N+EeJe4JlKbI24Hrv6aeNzSViGVZj80/fS/FTGcvX673a56QYyo
uqJKWv085WcwetQFdN6rjRqtJ7JbMENvy1mQytAguZG+nBgYQxrCjWCBxLuQVVXD2b+kYZ27zVv1
5v1q+0XyqZuESpv4f3LIEDHziieAbtYmfp4+pv7Q9je154QlBJU9sUX1rgCNdkopcfvFVpJ2CWtz
NDMSiWo6ST1L5pKgq38vAd9on/785FdCK0v2fCG1OmbJd5ViY30UHOmp8xbWiRveuJVQJjx30mwY
ChmqvXpYCZbhdsb84GpxjJTZMwUUM5vteEd2dLnuPhFYSqQPkxEtuOET7acwPigco7LFNlwZN/VP
8o2vtfKvZey/395Xv+e3/qhqFp6Ye4lxSJC4VKlgV4nIf2v0+fB0aIf4vu7WHuHYFZknYPlHmaSD
BzHU7LZ7KWXNtijGwGNlBQ9do13ioF0FobWVGVBUhpNH7lgdJdAShKmJdy2TiMhnahOtB9nfNlPl
KBroCvQyY3GU2NnB4usj5qrR30zSixG8K/KDVrOLDg81l87H/SQgDBpM7Kr+oWgB5Pkb2d91HEtz
JUJRaTliBbkAOSzBpGBmeAiJLLfuG4ppo8NuEBylAFCcvwKmR/duYXV30FZLPWTRGuymvJSCQMTa
/7KPYCiAXZl8y6JBja2IVzVK1PtxXnljfcPwpBEOnXnGQzsDSWBJ/Gi2Nuci8PfvdX41zQB+gJmA
X79CPX77Xv1OUb1WDDmyEhxEDDbFBqQcWLz0unExAPSiwBDQ2y4V2MnFqv6oaCb3TkWq+OQyiTbR
63hL/iVMxDBYK7QwS1eql+ih2siWtWXCSTBedUQL3elwLDEqAKjlGE0Pi0f5wEJt5k6SczSwE4Z6
5E08odHbZmeAEN5K9Ejxsyscwoh7gnXbHc3OCQgBzDeCv/FmGsleE9ZdA7xpXUmOWC+HlxH9j0ce
JowgAirPXntTCrsKtkaEe8gtfuo6fjlO/76IJDKhbLIk7Ap/7vFxVHWFken9vf8wOBAiV5zYD/kh
uI3dD24bR3nULsWjxAT30T/Q8trk99Ib9pmNdh620lY5k922zV3r+PHBPrhZSGSX6+vG1Xfprbzz
HYIPsa4k9PeJiL0EOnuIcFOu/71Mad/fCv/9FFfLlCKXrdyH6XBDpbaHeh3j/PMME3f9bI4jjrWf
OW+kJjo1snPO5oGTfMYd1KbD2B44+tbM4Gg8CQvMe/x/J/BYC3Ch2OtT2ZbztcColFxR5HzQQw1b
L+whX85D2d7RvdUML6h3g78tlTVLMj/Se6jNVypqKnhaj/r9vz/vX5Xrf279//95zavBqpYYbS3o
zXAvSXDVbWF05HRVGORxrgxm4rQHfLehl+oteB5CbrOoXwzTJRpJUryRQ7eJtoQhIVDKv4xkWI/I
GQ2FXUznl1QjTvnEh2hOCq9WXyAU0qUZMyC1PzQ1lOtz3NfnIEJBUSzkMop19TmMNI08IZ+6G/T6
zD95We0mKcdjjd58LKZF0+s3wfApZWfLeFGyQ1CBisxXLRUELfpDMBobAYuLQBCN7LWQPVekyLoI
n4+1+skyCcuU9Kd43I2K/jjqCinCnk1MtOsP9UJL2k2pK3N1x4jzh06JPq91fz1Yv320q5bjGE2A
FSuhu59bnHvsZTuesWN0CF70i26HTuG26+ggbZKt9Kyd6k9rLZ+NdX7Ibi0nu/U2EN1vq5v6/OGS
ToMRPnA0u/icjv7HeNK24V4/Ba+PzXJ3H73gQ91orvWAUG4brcW9viahdZs7+Q+Tkf8sqVcfal7f
58OQxuDv2tsUdXKP8sPTd1NdQuTUtpJmK7F/TGCyqXnvlMSFQdlIKJBE+MJiK61blBrMwzs/s6F5
pR0e0/ETQCFuzJco62766ZR0w6vctLYBbrU2cErIEvJCuX8kdBPoVeN9thn4o9RcEP+FoFpelgS7
Vdk6b8rbCOonAgKQP+RRV69eP856ybZId1r1GPDED1mNGq+7SVJSgAg8KOJw06YkvhLyjRWx4B4H
v0K0wFkWmYUNn5bh2VEPnQM6W645sV9R3ih2JWIlNCVbwZnKnjKWn8YkB+TL1vR/iugkBB5ZC08Z
1aOBCpIMzc38+Y2Snge/r5Tskg20T/GxeBWtb/6GnzrTp2XOnW/lp7J/bfGhJrRWvQIfLptERrkQ
+aarTB8ZmliDDN+yKRzRNrCX+i34Jc3i5AWzP09tqdGdTsb/KyICQG7bE8scrztrIgFVceX6vvIk
NyqS1fwtzX9iqG+7jEBbNb9IBkZ7kElQMhOf5y4SVnVRkrWOWqbdqOmrnBdU+e3sa8nDi2hg3G5n
KhK3ZgqyOBNukMi000C947mSGtutbuI4FtDodOwCZbglXrxMRPhNVAHa7GVJ8Csb+2wM6YmZtz2l
HN8agMwSUqJ66iTdzaB3xOorcc52BTs2YWWu0tap2/oUXUqtsCslXAMcZm7TEnWuitPa91GYMi3N
m0Nd989t4kGXae81T7kd2GAVYFaevq3jiGjjxvWSam8hT0JwuowRJZkhJyuy23KRihIlZGzCc5bL
eN+m5ovlE9KbOmLWvqhS/+6lSKss8q21wVXywE0bzR3XtSI5CREVQjrigslvBpJ4MP+4UapDBOz2
fQ38e4T3jbghlFS7EAtH6Y2FH2U7FWxrO9SuTuwsptV8CGwpefj31sGs+O+FiSBMQBvI68HsXbOj
4rr2hMmU+htB38gZv67RWMXFA6NjIBl0SrR1xmBYyznuVCT5BodGN1yLY7uKw4geCAFh0GLRPw1k
eNPuW6bg91q7Jc13Bh5vOlDX/U3v39b+OmB/Ggl7wuhCkz6NjaXG78eZJBi/kxSfqK96BBAbboBy
W6uPfrHHLt6pJ79ft/7G7+9UY89oMu2eVQFuMofmvWHdFeN+7DAEn/L+zqxPTeHqvZtlG0+3G5iX
WP1xmMfrst4o/Uo21lSehvdYIz2aEIaROO9mgp3XGxhourH22DiVveIdtWSbQXsEgV0Q2TOTKTmL
GSpk9qVZAoG7n1SbNrQYHzSU7coROJNfrOMQ6xoqdZDF9C8PYb6p1XUb4s93RuuM4buHDkPuSrHF
PTXFuypADOpG05YpEqYuUpzz0pZU4LF2Hzli5zSxzckd1RYURt/YyumTMWxpiJMEgU2b06TvOSLa
Vn+tzedEzBM2WUtYiCfyoqkZNqNmi/UavQcWrkDd1dY6h2KfbHJ0h5ILbE62gA0zo3IYEijdQQ8d
TVlgYsmVNR3uGuwvFlmEDZbN6SbEqULwMKKWpYrXYsQRNrsQlC81ftDRH/vhOEelMM+6/9po8AMz
I8TwCd6V//23s31jBEKTe3V/H+zDS3wkpPmoPVX78kE4SfvgULzHj9qNdTc+Rlvk8I/dE3fJA1Fp
5iW476tFsM/X/WdwMz5oOzSI2H/3KB9YQH/5bzF/RngpX9oH5alOsCh4L9x+hqM57onG44N0ki8D
7nG2hzNNjvpTeZptXQ5mPjT3T4BEL8qiezZ4+W61YmBL22OJfYHgN8TrqABJMkXOWDj1fXKCvLdc
Mcl1phv1LD3zJjCT5pfmJju1H9aFNgEm+fdqEz/Il2jjIIx6zA7k9DBb3BIn504nNh+3fgVhvfO2
2hoSnfbkbaNfKu6XE/fnuf40tzAREHwKt/mxPFa3zPgfpqdxa76kdEufEigi9GFv9RfzJbiTz7Jr
nbQN6qwT28NDvmsfp5O6DW7SA0YTdLkskhttI9zJKLvnYL219i6f02N8H9rpYXqfngAN0z7el0dy
qG7ES/lo7OuDsRNutRvvPn8QLxz4tbvhFNx079bphRbJL/mi3JJWsynuiFI7a++6sQz2zooXPPsn
dZfdwyBod5UbrXMHxf8azt4p3Wan/0fYeS23qmZb+ImoQiAJuCUH5Wj5hrIsmSSEJDJP3x/75lTt
OtV90XtVr2Bb8Ic5xxxBNidwJdNb4hZ+fZz6op8e56s/OM2buDBmG8HmpLWAt5bRdrgOBKTlFklH
BAVO3KfHiwrgbSwbL1oSlmXhWLmYW29L0Hc2nzIYAmUU2u5ngWhpdrhV/f5vfCLhbrAVd06B1jsw
jIwHfxs2ZVAvodH4r/1rzTHgTFD89dbD7o9jcbdOvu1imW2fZs4obM76WRbbx568rO7ar2z18ll3
Z26aSC+d/JvOsdyme37R7HRT31VBf51Vbre9dlYC+ZwEs/XHttUjTgbpIqt0YR+vcf+O7tExxnjg
RK7jbN8bXypKE9amwJN62KGt7JjBBMNXTCMn7+Zesyicj5U4083EhbFnV4tqoW6wrl69/WKprVqn
9+HwOk2gYkaX6y833SMeYsmZsSfvX1/oSmUzO1IYgeVOzHaLuuoeBcOvAunVJL169IaSnMjv/Iy8
auOFGgo9ApRjmqgdnwio6/I8tUHszratTTz6V/I7P6jmHeMqMoxuSJjiKyKW1/kBL6w35zsoRCqk
WG07XwN1Plflpv6SndDeRIsp0Wl6b9eeupB3vR0vP4BOB+HEJZ1Arv1rN0+GD8eUFhS5Anvr3Afx
OT2H+/YyWz2Dj6ve3r/Ckb88rIZT/Ss9DOqGf7wuHv47xe8Gy87Jlj52gd7OfJ4lW9uKtrjn2aTf
052yfZ57JHgHpEtLpDziXju+HKkyqMcP0327USAtHdrNZBdfJQ/c9r2YutMLYUJOeEn87CgbuY3q
Rhe82E2PE3++4FdL9FJ76rcOy8eb6Ay8CEg5Ysp8kC5oBCEYWJSCjrThJYkX3sXgdKNJjLz6GJNd
t8WCpiYghYgTJIhW70YY05N8yNPlEY8X9VbCm/1WXvDkr0JjjslniQ2+Mb0px3QVb1/3ByCjLtqN
/wlgIpTL+lKdeeHPs7bTvhUH3gTr1sam5V4gVdZTk8HLKuZdY8SDzz9K1oBEg+/Prlhn+9BlpIl+
iXf12uEiUvNq+RhY+NAzeNH3K0DekxkRDljr570+q/vPVbqU9/lC2fETDitWwle/SY7Ze1x1OFJD
Snt/fXwgMnb9m7v22G74XLCYxI20zxI98hTugXT7XucbdU8Sn66u5E2/6CzZb89vGyrHy30Gs110
eLry9/TQs0GPk91s13pA/rjVb5j1IsGZI51alWxX/gLLNNUnq271OpKXotoQiw7VGfP54cqP9SHE
CAFi7jH2ZanNDyiB+JSMHHkd/YVnMso8bD7/CHEya0Dx5EWHwShtVoeJOHbcKLiutMwrjM+ZZ8L3
1JavCkYrUqDXeb7I14NPaCLklBHdxf5Zvgi37gtR/D2/wijGc9YaLk9f/VW25Ve4fmA2oSw/fzP/
aRVXvqnqSut2UVml3TkPV1tRrGzkXcddjvmLMXXbfbF+7kACjzx+M/fmFwIdsWNicy6nl+mFh7V9
YFeiP7G8Hn8GEt2wY9uqNwbf0mZ64cN3+nm+h+VuYouwla6C+boDcDk/wrLaws9bIQBxHitkUHZ8
FG6UUZsf3iMmk3i38sEYV5iJzWeLNp+zkxx7yGBmYkbGLtwM1/IoXzGL1D11g3qeoArwpympQSsp
SLeVJdkxAWLcATdoAnssePTXVJeu+CTds/VeuhZ48OvajsifqwtPTcXBSmcgtOLU4angYhR0xz+c
CKb2PCiD91lzaeYY+/HomGin28/xbb/3JV8Q4vi1uwvOxJp6VQBhlf663YuLdvPip5hYFh/31PD5
6zMLNNu/bb5St3ketIOKod0LarcR7sTfwcHTcxQn9FcIAM9v9h2mtfjdzFgHuCYv3lhaxLv3/nnn
o5VXsgGIDjo+t41zMSbGUXLF1cPKN/VZ89+BYDfIq6VfadNdq2t1CoPZn7SYnz/3eNc4qfdC04IC
PiAX0xMX/TnaxY62B3JYQjHjQKv40smZCqE+92fWc7JXd9rlyaflZ9HW4qr0he2xNuRDtP/c23Oz
fKxe9+NZuMzYGqzrfR+UnhTIm8eiPzZezc+U2UFlwi1fzCFDcesOXnctfM2dcIdPV/n59NVc5n62
imujxqRBTz1GXwdxV7qzjQlsdpG2b4i92i1dKpd4W17FrXLQzMe9DcRF9TcNxjpug2ZwI67ea+3w
WTLzqYmbuvMBWFDxd32OWMAX9RiuYkda0qzognuVzxMzD14bbr476MUEh379Q8Bvs3hTS85Hs/Xw
W9hPfpuF4Ibf2S50+JDROfU0PT8Ds1eH95nPPFwkV7lRL8d+JunJoTtle+GgOo2d2PJWDIYNmRRL
UA3g4OWXtIRCRtvQImXbonk9FWZ3wl1/+1mlKwiQh//R3kn/X3sn/V/lrP0Ld0qK4gOB7dltsN9G
URB2EMd0NBKIVNF7ykiVM5OeU5zii4RoAT8JVPpjOoDwdmJbw31fsgTyB1p3HrloNDP2WGrjf441
LRdd9zCfs/FMxj8ip+Wh1rrMCmx0TKlF8GC8OwPlMkTwGOSCa7kzIMzCv8jfCwGztRfmU4t54yUp
8IqjQWzFOoHo8IkB6+ENHo/txKm/wQuCb20oU332o+rq19RMdwN6dwpvpqE5gnDsShrYqumYwo70
GLuwlDEJF2UdVKPcJQh7CFv+TLLx7E9SWyBcoCHX23xKtkhT1zvKff4yP4MzZpNA58MBDS9aBjoT
RpswMZ3w5aS1Obm/UFv2QLl2E7qaONpHYWX939+aNI7z/0u7829SZFoKKXDnh/MCbhskVZimwFN4
znFBVGfY25MVwHW7gTStHdvffJH+EFZA4ME7ZsKjF3vlUl8ZEtWAMBk5av/9x0PW9T9+vn9NCYY4
/9SdNHQbaQs61GrEcaPBbJxibgokyNZmE6IjtqFpVynUQHeGrIiwg1v/sCY4WHW8WngbkL5xsrUI
d2HgnU+hFI8aqiEF3LXnT3uGOTxSAFYBlumy7DKGSVRLlIKmIsqKFQnZ3Awbl3XUhOaAiyKmZzh1
Mz95O2HnQLSBqkLcjBRhjU9QD/WX/CBJ59TgqFu6kUTsiUceBUP0sESS6IloqHBFAvVLR0O64bv7
Dl9YzaNEGmWyCa7orYtklr79E5Fw4yHG+rDqkg19sxioCU4ONpGqeQEUGdCtT1QyTszZJJgheKXN
T82uNcZornFw4E/6L6ZBGXT9cuJ1D+hBIInIg8zRCG7Qp1jNdVgcInYZbZ8/adDQgZZB1XgN0Z39
/0CoRw+ef8Cefy88GctdRWOYoCnTf50WeSKXgjwRugOBoLyNXWUqDBsNIYBiYhX6hJQFG1AO94Jt
uX0Dys91VN1wH+oePzLnNbOa1xrPi9kvOPseugHJx45kPDfxhWg4XWVk4j/gDVk9nQaMDOrQv9CJ
3PSlf+aW8HIxd48KM0hWaLoN0sqmmUMXDXvhhCoIjOzhdf2e4AwaHYVePNdLizMeGJRLJqMH3hdB
UEf4u/NKSefTs3PGSVvc8yeLRJ+e0AfmyLo8/O8NNBSF3lqFRVtPWmugvN3JL731F/6VLeQO5r2y
H7mwO/zKcHHAUU4zvDm3CLpUMwym2M/76CTiufn5NnDuM8VzNdVT/2kgT9jdiiC+M/cRd/PM8DGL
m1KimYyD9sFjmXEIvvQTz1O5YO9goxdcIAfPyS85iAV1JN7XjxNpo5Jpidg16J0TZkah6gq5sIr+
iK2YHn4jX9wbC4Rh4LBXQptU8DiYLgmrfP42F2Ex/QRTeQlQTPA5Bwcp9XgJRLxUjTQN1ansEQtY
zBQ3OpFhSALuKumQlxgimwDj1B04waS3IXkpqN85800oBsvgiZiwcmqMm5BLTkzT/aal1siLsooO
eIK/XoxhSb2zxcIhTs2v2i/9de98w/MPyJ7vapc4NYn0ViygzHUcerMvRDBoHPHvUFze2QoBpuS/
aiOF/I5xBE/PwF5h1LHgDHtNEPPLBlAz8tIf1F+zPXfq6C5AlsD6k9uq5KQ0ktxQR4VVMshMto3w
WM1dsiTDn7n1MKbLV6u7X10MLR8N1lo5hAO3Pzv1RU9kV7iLDEbABzwJrrZIqRm0S48fB2Xao3WV
DRYHwOjBy4GScwkT3UkOkr15rLJNcqHER+CpbXizd5fClprg8YNvh/OudfLSjtDOnobPCgVRiQTD
1cze5Q6Llwqsh+vE20657VakFF77ACKEjB+ULgQV/n8ZyUHE1urzahff3qvucew+PKYA+wefWPXy
m6tT4OaD9sLMgCAhounM0I7ox0FN6tG+df4DBIXjEN3FsvDlcz2xN8NWjUwGhLoXgg9gfABHrrUj
4B04G6x0btmzYOw064M95nlmFQzd9MevJworQdOf8M3wIBlGZ1jMOvwokOZ6seM/7U8e2dPObH+Y
RpYru32ahKTNmwWSMFq50Ek4ypcvzY0vHBnyl+ho7rBm90aJV/1yq28VxWu6cx1aLKqGAmI0AxV3
8iVe4h0iQKziHRBzQXIrOVu6uAKyvYz4FZgIN2fwJfnEsCD2zawDCjSGFxN6VJMzhRn1vXIfZ8V6
ud2WScVC8Ymk34WoViDQfJOqMpxjc945YmHDlO0wSp26YegqH0MwuKOM8NZ5Vxm6GIaQjqYAB2U+
OYwtwNDUmIZwthIYX3y3yeYzqpehukAsNFKmkXo67n/N/JM3gBvBw5hVS9ZCGciNJ3BbjLDbBxTg
u991m9jrxa0WEUFtYT8WR46UERhCM2mS8h1nu7bdMbJiMZQmQ9069gqf3E+P8AxdkLHDZIACFglH
fFcJhn1gFMTYDCIj5RUmu/im+e2x2EKJRDSNtQ52F5KBu4JqYsM5GPFG9acnPpGg3J5wmm+qr7AH
qeN18WdCsxIO/zB9+PJy5RY7QJBgQj4K6JJoIXjcgFxWtBOEVH10k1aVA+cr+VNfhkConPPRdLPV
jAburg5Dbl6NAx3jlZho5+SFh+yaSs0Y/eEOgEn5nVBWQIMaLBMR5QED2Z2ui8SRiFaLshx0kAxz
UoypSvX5F+Wdz9h+6nL+Nt+fbXaDSArFltTN5chUNPs149PUjEX97iXHJIPlY44Dro0OXpIZCa+A
HenArmFk3unT1BwK5Ol2dh8LDy9f4pfG0Anf4IbKg1PfEetldMycHH+Oc9u4FWB5ZkpUq6HpfSqd
uFH2kwACHUHychpYiMjLMZ6b6p/1uhPNlszGo2KP4DOQ5aIcmMJ5igq4Vzpajn9W7mflKXqQOPib
buQoCP9k2/wWP6eKafABJ+VZTQYV9+GwJvOt+8KE7IeDUvgtVxNzelJmLtv+zUjQK1ehvEV22DAT
iU0mj9VkM+vt1wLwOzsNm1rfQi8cZxhaqr9P2oecTzCo/IewnCUzLF/EvCI24i6gsRjWgp3RBfZX
GMrNlIGE1dmcvV+49oC789JLKz+9KienntH5w5nRZdeaPs7Dzlk5kBD//JLJPIMarReKidUxrn6c
kHD5TK4QzX0tKhNLHRK5T89D4rbfiaLz8VtL7VzmpAPFZfk0+593DLvdhOipaICkip4/3Pnf5LNV
H+7UyGC0+/9EzuA0LkLtCpmHmuGW4yLUSBs0mJB41eyXR8DsqORG3n7Sbzxtgd9z56mtPx+Px5ou
wklvfuzoXAQcBCtABIQJiT0fTFC5K9AAkVzw/cAt88LcRnu4bMW+dxWzPdfQXWLgPCJ0DHLb8B7J
AaBp/88MiI74kYM+tG4M4Y+XKC1xrAm/k9MLlPwUnUX39Z1giyUheNH5KmUw3YUWkTrDJJjvQgjc
YDh7THVHhhjSaxAsC7qRq3lBTKKEYkE2NeIp8jVC4AzGIwnewsvSry6TtTDefAiWr2Pu7/WzTH03
ZLi9ya7DpQVwntjb9Ph2hduNwJ+jSnApGTxwHPX5cVwGCdFzRmGVnHelhQ6zhte5/SxrVc/W7TUt
bE48dZU/PU70VL/Jt8+bkw5VNrbPlvIF33PcwH6FGFFaFvp67iCB86hVDJqu15HyqdgHqU8LsK9m
AESSDmLHHn25f8/vh2qhDNbdFk3w8kVw4j7pFzfgQcGUXzqVMi68uUpNVjIhycc2mMHBYTBtuAhU
sM/EQRqZkIPktdPgc0HR3+3TOECKZ0Aky35mml7/zcjQ9QLYG0i8H19qY45DShZsaTJT6EkSsYR9
shonDm3shjjqMN/8xpRSOSeUb+fhzIXaWo0r4vh0Gre0k3gSJIdSh8yl84cQuZH5OXOygySDof9w
lq+zipkEK5mHk7i00OJgsEwLkndoRREcWgwU5mZ8RvFA9/fQ9cl2ANT4Y96JwQFP9m8yuE67yG5g
mr8K858fQfLpsqYfC4IjPH+2EaaQHNIm5OQIl6J2rQViZXO4iA//UbkEWA4LRl2qs3x8zHij4bZg
kWAPm4aML5BOh3JxoEzU9Ll/JesQYHCOOTrRfOPDFQn1e9imna/SWw8VmIj1XraZziIyubQrKfZM
8b0ST4VBuZFijQgJy2rU1Us1CiSm6/53Ri6ebAq+WHIUGtkGUqxZ/QgA9B56XJ7MV7dr6O2iu0p0
M0PlDZjyGlYIzuOo68vMolH5XLPK/J1vYjMk8776bclzUgwQi3qpDOaBaQE+QdzBDjh4bKro5753
Q7fY3WFsqsxZ2gmBuMxQmLdZaLt/cNdQgDEhdlQgqeF+GgGXMqQXtjrO54QPjjwpuqKAXO8lUgan
25XoR6lGV9ESuFgq7Po+Gahhn0vkLJRcBcuYH1YvtlwOyurAFYesj4hFlhFUgpbJTHuY0x8yneqI
wxAt+HmvKdPL/nXDzQYP7pjMUaN5gCwte7e9ogKkqs1mdmrcAiJiYh8k0O/3jdPvw3MP0Vq/0YU0
E7u69Nw3+5wSCLtVI+8N9g0RhjU4tyGtoI4q61w6MKabbudHzcXXqjWrrwLZIsRnc4an1IeCYf1N
tmuJghcsmFFDQ7oCpvfAO4DZ6WAO9C06nLPR1qxw5TOUVWw/JVIOadjAwVzVnN9Yk+WdNLjhHOJE
BwOAFFemZAwPWma6989gYv+W6TZv1VcCzR5M+kSHK3V+HPZvt4qINrXmECesdVM7cF5Da5e8VvWp
ntm1tG0kky1NssGLliUmvdESggG5MCfyc0nHC0YeGhzobcB/TKzmpMBArTk9J7afcN7YmFEg90YK
1QP41SCyFPLZ2O1MH3umX8phzeEv+eIpnOl0Si1utLI1je0pp1q2smcusz3lPAlN0LBmw2buFg87
fRxYezAFtw3iBGsnbnoIAjMDx99UdyY/6EQ/hQVhd5M1Ds4wYPWH2C7uXPbtVgAun66E95kHRQzA
RDq+l4QizIHEY9bOe8mmmKbOpDDVyhTVU5fr0gXLeoFkIbQId+YgIsTNfq3xWzgAlu2BiXUVXz6J
DZJytXhr9L5B0jHdbOZ+ClBh6BtU0wSFzrkS7ucIy+nSz4h2EBGAbyF9cYO3/ogMmh1av2whHF/d
rr1UfPoSy+kF/v+Z4DUMbUi4kqzu+ilcBiWbydNtgs9ZeLp44jXlirnhbEcaw6zU88Vz7ECN4Qeo
25t+yQ+KITO/wByHY2tB/nFi5oqCM5ySzUR0w6/ZQ7dkY7eHwLEQF0JpR/5YtgEqTlYyskMR0x1X
nLwRKXGKDpgKh64ItkGa+/zS6d+LhLunXoFOZQwdJhgxHDK8Ce9ZentJdEPfj9Yuuwubd8KNIcI9
Goj65H/Pt/vE32QXqkGtBnJOyqD+no/9QMuIeLFdqyh7H0YX+hkitMkij42PmQp2MQv872dnV7ik
UnoS+7ECFVmUwOVdZj+whm2MF00IeZOVL7zBjtzUO82/a7xHH/tW2Hx/iByP0Koc46lRrMzHpgsp
Ng/ST9P4r0sOhsm9ma9Qvec5p+O2TZCMmsQeV5sC1cK03Q4I+o1quNMP1CSwmBpgMbkY/WzFbTFd
Jz7IFKXHcTKYyE2Ea3VLN4k8qlWaG/82vz9n3w8SCPATUpYKR/4bC2DowgoFvMPOxUgp2QI0E1ub
bSNtwYGR2nIwzxyBkRjRtpgQx/rkTMYER3di0a8hJIqQ6GO0A4si2s/OnNQobgUI8VXsCHGtT3AH
3SiTN1uczdyZ4731U+V2qZpPKLdJiA+lN6v4Kn8SlhgzoDUSBzfwJqJtC5SK3JPicAYx9LlPMXxq
56GNICABUBmTPAcOg6m8jd6rXgme2ZGE1vmtFPZTfEcz9J4cSuIq0ox0OEM25H6stdzQuNojcT0r
3bB56B/VLYGQ2syTM4j3ZL/0jCkkMin2DYU5OXDkqgfP+iuDQ62aA+UG8SjqZDmJzYiDccjRgHcw
Dl013Fd0Mm1BZjwdPn4c4UhXTuny3kbLpoCzV1m0XiXz/YFecqSaDVY4rDuGOqDDopvyD7PJU6/l
w5Rfwsd+0I6P8JjsIheecOiAHhvYDtktok16bEQbkVuDsexeX4TV0pdKq8fiKdiMQajQ8fWR+ITe
+5TS9BKU+zGRJqBar3e83U9ttawZEs6IatgI6yrG6kf/foU/r96ePAy4n5qCE2GAJxyNYfHXKB48
g+RU+/Ke3K/sKnt70t/DBNM/vdiA05oP97nloGd/kHUc9i6Bq+L7Nz9Nqc4ZHL0P0+jrgeujgZEm
CS3hbZSwAuUQUUyldeQNv67cOlm9JIdUWME03tAIfE7x08bikMN7+/DUbYrdiUdygz7YXDDod07C
9f36qR+gi6rVOhKF4u1102AVhFd1MKAufoRt3a7z2TYLptZwgC76MV6fNaZmyYq6EzWS3fYgX/Gh
/kZsAHk5jW2ux8HtO4Oud1ZZAAfwFVcdDrF6kx6LVWw89qytM5rcJ1EZJuc8M3tqNQbib8XqXA6o
qjRw95TjtTjdcKqK3ry0nj+PZyD7+eGj140RrxqffLD1YyPEprjkeg5InVMvI5mSJlbW79oqP8Z7
PDq8ykbHSUsxuU39fCdF9kv7btOlHEHAmC3kRU5JjZFHYuLCVj9XtSWsWXJPFFfkkII/XGXK6LFw
hXce30I/pEMytdqW0NAx0jsn23Qdv/xkmXPlSNiVkAZD9p3X+XO8L36H0ibj5dOxQAU92nJ/8XdK
WvMYcKiYL8oY3QvW+48zN5pEMo6tcaKZic9NRXEBeIMyUX75H1yHcLaClHgcX4PqUo+iZ062nEbf
mpPd3oTv5SshtGomXotkqmdLgRKNbh3MZ+Bn5kup2A0NvuwKKBgJHpKDF0VfKS8VGo3nx8rZDqAL
b7ddySPbK9L08nPvYaKor8Hvf4bBxn/N7x/uDCHkYEQwkQh18XgJg6R3ChVywVHNonuvXulPAbds
/rQ4Raqp0ccYYIABTw/t9MC/LRiAhf5zE5W3twqVid8KsWCovQ5nrjNg7Y32OXi7IeGB2Jyyjiy0
KU/7NSbR2+90JTCZmzlPUBQ826tz/PZFKFEzrwptm7s9NOcCpYKlesPTKwwKMOYs1TM2m+mUavqu
2GJ0UMgvBNnAssuPaQQHK51br8dRoJpM4i8W77w8JeFX6ECme5LabcQvRGl27msMS6DcAKRcimO5
lDovPEUBe2kInTQ6RbCe4zj4CMcCeL1JMa9Jdx8VuhK4fvsz5N9p9HZSMHDeYjpRzJmkp3CL495s
MtGeVNtYg4FVXIfpkWB0IM9jAnMiFfCWIyvWze+gdFKKfMeCl/FxYUccZpYtbipyvzlOH0YNaaHA
6R9432B162rA1UEIN8IdA4yD0hzimGbMdo9602FVK+M/RunewzSlyt7LIlxMomLAG9vsN/cfwy33
+zuNiPYha2zEerzJmUEW5BlQoGxZEzLF2DxCVUy97eT9hojjYwPALZ0mzgfAiCAiunJ1os/33H7g
uSlYVGvF+POt2fzVy+A2rYJGr/wneeXhktMDgwwMqQ/9Jic0hlmhhY942fkDJzQcIfDekQEEDPkA
uOOKvM8as75o5UhaySI/Vrf5nWIUU/Ex8DggyRDyfhevi85Ro5tKAtVmthtbzhf1nx8D9cYmc93S
m7+3yrxhYKDnXrh/sz/RJ1L3w35wVOysC7snyKC9aAZD+9/mRHbOqonWn87U0GtNFsUCwSp5yDji
MCbR+8aw2r0hIcwdnJJ5sLJVd+mS8ntAmDNbPPx26mKtJbmCJyrgJ/l+7s78wpuvtaXsiF/McBbY
vkYz62i8DLIi0N54yk+qg857aWUXEyiGyZ7qb9rQ9CBWSg74MX819XEyg8VNMLePxABOxOOOnRyA
cLHIzeC15V0aWWIim5OWSr0YqAhgxUy8zwnfxQcYvQOfLPm4m/cX9DM0ggXeq9oa2v4oDlrmeHaT
QHYYcPtjaiIaB9p2rKLrJ+MQqNA77bmKDs2KGCNNOfuze1RvCb1qFxElQTXD1SBgLUy+y9/SbAfU
O4tm7FsQIAV9sUwmp6zgeMLFtDWjzSrdycfh2CJZkz1lU1yB2xAy59ECdnFPWbaU3G45HOU5HaH0
oOlT1mlQJNZnZk/82j5rS6wgZMAO/5lbSBeTg+aUhw4WUrNDKjkk28ln0w0OFUK77A+h6lVO+2EK
byAJX4jK7vM0n7tp5beHzOaIANR7yjesltvUGO0YLbnz1HP1nZvtvm2/2sbX0r8ydqCKzd2Hz83q
pMZpSPXtrb4i85mrbqHc6zWdGdIIH5r+prY1i9ZBXNeSnsffCVMaJWVToS9IawthT4bOZyPn57DC
9/goTlaauH5g19hhmLKOsh3/ty23GPfAYm64DRom7V6jmi/O4k78zm85vBIyXt4MOCorvz12qKGV
PxHraSoAwXnkHOTUXVSUP1wwX+qCZsK4xLsUt2TUK4QeQPz/Q50OzyMzXmd2oLai3ZNVnTsuP0ot
e3tEgUKvm63jtQDX6X2cuGlllM6r8GK7cvFf/5rB7wu6oAkK7BQgurIFY+hXLRtw8AlIrG7CeDSz
VJmyJd4DiWlCi/Ru9xV9/miSk/Z68VsTToHRbmjg5OZG1uGATaOOBxKkc+u5WAIYTMwXYl39/VxI
NylfFDSQtyE9SAeHhg57qrd6FVVvihLsiT1XwjaRa87xz8tuayYYnFwlnvJFoX94SS/MRrRzCX9S
RjHYbtB3D7ijKppRX8R95OBTDVvRnZrl5WVpTLzz1csCujpCTf8G1rae7vt34swgPfa4ZVNDXxrR
iBxqp8h5nId8lLnPNPMTJM7Hpaeb8a8BTGrCyoyJL9oamR9viaO9NzUnXOee4kAWdSWcvQzuXvlv
/Ctvb/Y3/snMmfgta1+ODXE/cVAfKU6cjCoBQB9mIEY84CeJTZPmzP6aH/WLyYPMNykXM6f7gwag
6ZT4/MbMLxeKk3u59150fOnM6+2ZQ13D6fD4w6jBTqh3ZCc9FRyU8PSSxWwZuoMTupLHHAp/ZoqI
+DxwE8Djg/K6Ftl+7GtQscafQIGdehALLzn8BAoYjh2P/FruireJQMWmg/ZecD8jgQeS8PjGb/j5
w0TFm3BMIuFwmHo5SFWDlxtfx8FePX5X72VhhvabIyHL8DAff2wUkvTd5QJyIx9o+Hv80NBAA3V6
Sgxb5KmWXgiMyqCdYare/A2++Nv89ba6Tg5vDxNHB34cT6LgKfBFlolHLerVdsZHrm1c0+2M32Wh
LSZ+z6Mcf0B0BSAm/FIueIFoT4mq0x8r9as7kR20em8m1syoN0TZITFxpm78cN7ro6AiPNNRbcgY
cWIU/FnOilupHGeyww05aX7eEvWZGR3SHxIff6sn8jPrA0VkV5racuQyhtVyWJF1zE5Z8EXiVcTe
ZRks4h8xOaKxmhbr7kl4NERD632oKwyJDFIGy9EEDvNzR0ArkZkx9Y6tIotCYq3pQA6Vu3v8pcEU
nq37IPhyMPCE7K36K5nu8DPXenxXbGkNoNlsaSDJfBT02h3VJqaCrcN9pprYy0Yc9LnZfD+Xj29s
GpD6USSQ69D9CZnbT0yttNG0RBgiN0aJEq7zmmX0BXzkqzxmDhGyIha1R64gXwZEgwEI7X2xwWcR
QQgGoVjbsBtwQc7Nvvp6I40zNEdhnqY50Y17iKMxaZxquq0Pvphz/I6fg6qAVzWrfkCYoTG88RrU
450MycwCpYFq5UhkiUaUJ52676jL/YbtFZkNrMqeCTF83cZMT2z/5btgzbC2UhTF8/VsSdjEqt8o
u+cZLrDY7GMVFmqfLHpcQ0f5+w7320TYzQ/Yh9rtl2g/RFdEmOGwgQtt/WQxFVZ8TZaASGq9fVzJ
HwB1wsku3tUZCkVDm+PYaZbTDfUVpGk6wdpmXju5w66a1p48dZI78/R4L6YBfiGNO8M/vLB/nyDF
wHsZJ4dVkvEZxP0uzHe7p/yT4wWM5pLp1BzrTEsrSRNcp/YsseOW0sqsQQa6ZQ4XD85pZHqY+Ttc
Bk/h8NqHUIwe9Eep2e5AMrrDiytz/aaAMqgp7Ug/RDOTKWixhCVeL2Vztpgsxlq6B/T8GLOF1vjN
DYkpBDddgXj3ZvKFGxrtBDmr9EHye13uoDaf5MU146YC0MzQMfRLeTFhW+bUKy6xrvzpFD83IrDj
L2aD6vsUKztalirZTXtoFWG0ZBSIgZW0KH4QudV+V6wF+a5hO3BoKndqFYoholiAk8vlQ8SI/r4D
e1OTEzKqiTseEndg2zvC1ANWizKT/qkLGNG/7/E68zv3vYwAXfUByMUYYDlkfBFmJD5Jr8DC7hCg
uXdjdoBbIL8gPtEpnCHo3NgmxGFw33eQc54qD/c/LJ1Zk6pIEIV/EREKCPqq7OC+ti9Gqy2Iiogg
4q+fL70TPd1z20bAoiorl3NO0uGUG6rdmw20ap7zynOLwOB7wI7HXmdAS3Q0RhF1r9cYR2cBJ4Js
J+VWScxftpXBFUkisSm+wC+f3cuQFgdhmdtnaBP5HrcnBBRgHKn7/phLfQGm7LouvOanY6tHrbEI
Oa57EI7F4DLs+r3Rzgc1gGx4qIyATr9CisWhQL1TKkRvmWEXl06q8d9LsqKvsAT9xsG4AV7ppTSg
BOzNfeyOZ5dVBY2h+TEx8hd354Nap2bNSeRQ0mBUAV3Tjrlnylw/RBs45YZ/dnOv8ExbvpnI8ufP
jLAb6jCsAkQNuHrBPXG2Ah0C3HFbUqeUpb531OUEgp2ASkIQVXi0k/Bz//EYoBEL3iqoV8kPuQ/b
XFPI954uTqCjefUyczJLZ2iB3tpPF+cnA4Bw567l06Rrbji8SejmCmGKMu8vpSer46h2NZUncrFb
pNih9fTWj+1z+5q/IK8ocLDOnmrrPDDNyxydcLscy3UJjgCxkr1mNJgufMm8CBFxd2i4NtAsKbST
D9RXIFCZH6rdoyjGTsbSyzhE5tL/E41bfLikWehHfOFI7sDJfyj/e+b68f9ov7xbQMDtE5M68Uw9
aXcKZF1XD0rW4oPK4GtCamzM9HpD67nZxZjU282mWe88c+qlzLf2/u21rQ/Y6DiAuxo8XHr04o3F
fDyQOTzSF1P97qq2iXz84Oy9QVVrTjIhN8W1UdWy/71NtVu2virJPxH/eQbw5u+EuPCYicARPfIu
rpzszbORC+jyNDyG6mYD/oDJlfvKoesqh9w3gnKhWTHb+riYV8sHl0+dpwtnnqXBLzufRcqgCOaD
JGZOo2hL5a5JO3AYD97SrIqFlzk3HhGdW4M2kI7teSsj+28xdXn8hJ8PlyYs3o30QjfI/ZcPcRwZ
OW6oJ0AeN4sg/VWAU4wBrU48ah9eTb8rEHpUnZiBH4/EBqveRWB6zz3BacYFJbnc/NERz8bCcjnD
b3uIgRwpNwuq0JWo+Ig0Gb4Lk1KzGlQzPc1DWZbEEWN9Zi4+XBhfGBgxMufg/ym9fHKdcp4cQD0y
yKRprnIevuTjmgRa/YtYD+hXvFELgbjsL9jvnMl8I/m2wBzNko0sBeQOnOeUViXQ+uXzt5aMd/iA
OybVZPli7shS4dz8mVvEfE3JgdN8d9ZjvlMEpC7Jsugwn18L5GrEpjG/ZVJcjwkz2q9O51EroDAV
YL0NN4/Y7YMsynyQ6pHG+zSHnusuAB3gb462oKZVHhoOv6JidfX1gLESPtyIaV2vZF7VIz42W7gl
V5LRKyHnWgVP6erXp4broWcEVQ/W7498yAwtq9aQLiQ8Inn21Pt47rc/bMkfmW8q/NuKGfCcdrzW
UIyEFl08jAjf+koWOMXm2Pvw8XTmBJS7mWbJiHfAy2gOkT6F0U9EDPviot9b8zNDHqrMajE4jHAx
eC1i/shIytLnvbvgOQP0v+iorDLNqX4BPDGrmGb6quDBsKLBm4ACBaXahgV+3LkGs/POh2tOlO/U
78DkPvTCk3bIo88h9VMSqOWh5eYbBLEZy7ttxSSxE/fpGcBNVVfGs2EtyJrGwpL/PbtiUktv5xg+
O4gNKcnSF2LTOzbh/s7JbSDV28vX14eLsXzySoznUQPNnJn8kRYT4D5NztSxiYnOrvoD0WYvpp7k
wg9cN1+2AdPWLXUhARbu0sOnnUVuq/NWRQRG7ik4S9siBx4cuGcXQDY1NfTFroPrqe0+NzERRuUo
pDwPJX0wXLwn+n9p7juoiGt8YHvJwNzmJ3kz1WPx4AlL3d5Wo9VjJB5a7GtbdU6fMM6lziVu+XC/
ZAaJLxzg2nJj+amHZPrpXFhnghBlawA4Pd2JVdoSCOmHe3Tv+qjr5CcV5egtd9DgYbv56d//EPSw
WqaPPnln+8Svv+GVDBsIgq2/3Stst6f4nu/UU5+ctvVzzpZtla4H5Joh2MQVvZu7P/EFAR8356Zg
lufv1ac57jCOKc3Yn6gLtLroQ/b1+I8GJmeoKGVYGOzSedDQ5TwbKg905KYx5hAdqeZHKdfKLbUv
1BArvP7nbaVBV0sdmjvtupPC8HfXUfvW6Xd604J52R7Q/+1Gj6VZNcWDuuEY0/H04/b2IEoojkHW
SC4Ozh7OE3QrNE4ehwv4mZ5F1yz1HXSRDr7YsDdic4LQQRypf4jCJrHVeg87Cjoc/e4jSg7m3tRF
BK9LSELo/bLfuptCPqY5tdkLTQBZOwu5Kq056PoI9kcL1uzf7hwW+Vp9vwbaqE1ZGpxhDXMfpV0S
X4MMpRLoG8qRSgQ+aqfjSrd49M+McVqFn45//gSkBTp7GAHpJyp6044ZwOulKpCpg1cresMn8cG6
oKGm7ub4YrdhEWrvmUH1VBE0HaU2PObmDe/uxUx5R0ln/OnRwN5Pd077PQF2Ez+XL3hd1tXqrBF5
ygy3jCM0B95leK8pp8+19ZNS1BIBV/T524jWs/fWxmCBWBTc5r3myfsosU67CJfjrINLQVMPQY/e
3aKHmSiR280mHXW999uD7Hn3djkBGXPznd9mIK4XZ4BEL7+EiJQMW1rwuYF8XSvtCXblQqUXW0Wk
Ycb7fHd4Xn2DpH6uD9D9SI6vkjYm3HxXgfqbFVPE8Ht9U7epSQtviP+6JtlkG/bpE8UMUJi6QB+K
qDWoVl2ECF0RJhzfKSrYqGwu2od6oM1rc6AKk/aJOwHuwAVhmuhr0Fu8UL48jQwz4KkrObyUFPz0
4ujrz/I1gkhC1uI2MOkZ1AuW7WW2fOypw12n9bjbVw/kBmtlu+ae5pq7rjZQexpEeSirtHZ95ARB
D9ILnvT/LHakla1LUz8Qo0dywbi3SGrS1MbSZ+WNmNy7U+TyEWB3AOU17GXQq4h5ahfRTmS4PD4q
UAxaokHEw11Disjo510fHdXLbrK6wD1Oa8nRio7O608PzweAScgxodI10NfF4Gwhe1C4y8sYgQ7F
usyjzE2GxhLQODrcK8VXJjWAoXhgzEyfJmEg5KRwCn8ui45N5qd/15r5Nuh6t58GHoGDR0+foyi9
ennfiF0l+N31W5RsLbByzXQDeUSYD+lRHVS/1ELUQRd5/X71AGCIcj1QuRXw9s9tfFuZANwrdmCw
8FcfwLeDUqSFLvy7+/eZ61ua5D637f5sT/cGPvrius/CuhccIMUKQMgpoEcTNOBR4A1FRde5gVSa
uW5M2cqYgAMYgxuFuju/D0CJUz1S+8LRNtBb78M6mZz3j90ATpN2pMyitfs7w+pcUaAYXBcQPc7s
e9mxZaPFnDmPbTsEJEuk47X3i8fWwG1+9FdsAI46wJu6jGihxmQ0At5eow7Yxaf1i8ICKkpPW0p1
I5h0SxqTry5hjRcJ7gz6mFX8EAH5rQGC5i9rqBNPUTJ3oSpUs2cfodZirK0pmbCL1ZQBbEUP0kI2
ErfPyjnp47Q76LtG/0WV+QoT5Gknv1C80eoIyIx3x1equm5JS8UBJb6nx0JVoLeR9qjYERv7Ukzr
worqg7JCxRm6MyFoDsih9bfA0g5AGEXK5vGLlgTri1TrjtViAYLet1YUuwofMHsMLr4mg8r8LOkL
AX6CkOkLPgMO2X8zZenkGdsKsR2SwSg3UbMGpeXU0X3RWEl42VD1SChOOR3cbLoc2QD0ssHMjZdx
TPvCQYtKN8mJLKIEHD5e9qxEIM4WLE7Zn+3oQNn3Y+RQ6OEGX+/ugbc4B+DJ5sZvd6UPXjd0SOze
PLs6hkuzRE21yCsAkUe3UQlkcjJXC9RPH2ThpxprgYSuyqqBFPr6ix2PhdXzDbiaYMMuvxVY15Km
J1a1RQOyRt2wcDvg7EgCUEMXe3QeZWyjfjFpLXHr6hmzA139QQvTByp80SJI2t5HvU03KH0EBZzt
B0rRDk5AEU+G1UpB9+qJhbNQHt3sGuBsyEc1A+wdS4Og6lj9Kptt+yW9xJJjDyQv6tvjlyUoTQAA
5rxCTmZ7p7TunqrwFFvJVvXoa33r+OlUoeXd+C2Emg8a/lvUnG+dQB3d11U4Vyz2eFsNTzvoF52f
ZElgzP33EUGBsgHsCypvXE7O2FEQsbiqAdt2d/m0YbW0dCf+BfRc9TcbDdYeHYf6r6ghpz7AhDvt
iHFCdIUEWkTXcdCBWlSgk+smPb9HLW9Qd/pTsmU+0jLg1azcxWvFeEDLtS9zMWswXZPg7LwoUsNQ
B78xPo/jcR0qPwmtuy1lMq/W04qaLnLMlJ/6n00LTAatH5mf+JcIUcxweLg4t9bbjc0NVIUuNXRZ
hdkYMQ/eOAAI4bvs5F5h47upjnaGiTaoLUq40+RJJwJXh3qt2Ejkgcx/Oeic7nvKDyYgLObQCgi6
PCCeZC7s1EnnUCmmBN3O7QLoAjcDFAbdkMholKjZUqtnX6VsP9wt0BmIaGH6Qru7T7QCdyT6WtgA
StAvqETvkfep/rQWreg2+Wk58UJjSb9Ru9hSQbu4qA51y7FE94BxpLuQMnoRA77A4V+yyDhS2eSq
lNz7s48n2S80X6jJEMo0AJfpTU6vouGdOjOCwRtznnNk11fM/UMBsMLMujotFsl5Vp8uK5DL2jGL
ycCggrG4lla4Ksxl3jt+TBfEyFZ5OyBYN1OzX+TTUqEGNP88LOjN99XrPtY2ADvUwDQObGFGcYCS
a2yyd5h/Jl0DswH6svwtJQ86wlQjcLO5dPrJZTwE+8NkoPtHcWgVYMfA2IB8i1WE2slDCSCFHAnc
mbubaf1utie5Uk3JThAs16CbadKVCIqStFNPmvw+4Oh6Jv1Ptb9ctnD4jrVzbWzwM/Sx9p7PMT7g
ONfdMeiiPvDXWp/ovdnZ8LrqIGjGlMz1C3iAX8oWdnod6mc6IfRriPuXQeuYria9C3pvNjgJA8/T
EywLEcAz6MyLqADljaQRAbLJXuEWCuj9i+q+1UHCqC66v3HuvGglcyb/Qv4RX4ZMf9u+Nm4xNELY
cJmtLWmNV+QwsJRqqHaGMbmH8Jlu1EQiV25kmsE9LC8ORdNn4tCHuLULC3CBky563c6n5exo73J/
RvElGENBMPYg6nTaLtnd6TZ9TO+UsfH+rXjd0ZgLcOyyoH0E/yJbG4KqJrj0EJXB9yBB3BpHcAy1
uewtwBgMa2RR+vsYTiu6mYBK9Hdg5jRluLu3PwRZ9D93k0HGKlHuhYlfzcnq5wB/GCbINAjZWfAa
qUBDrTy1mXRkDw4vet7RLPo6aBNmA4jra/gx6+gWthkjtgYzUtMhPGU0yMb4F+mrD8WDLXlllpsS
F46iB0kt6kl6ZtcrbMDveQQvB9fyBUwEMnr8e19l1FqM8PUOtYgqBsgebQzjXScbgnsVUNih6bbG
BuvQftn8fa3QIiCzCvD3GrCWqaB10QfbaB9pWXh/ITpilW/rciyv9sU6GqFeuKV7QTgvWetefBu/
KcHeDZcWsF0kUtH5dz63VbfVt6c/MEVxo+7e2Xnz2ayy6qsuykopuW10XR1l8VynMXLWvX6eRZ/e
0Yzat18l6kxUbfw+j1SgfPSJqwYkOwg8R+DRFKTS+2fsyokQfTfGvzRVC+UiCCo8C2yVc1saC0pd
0e5ALHRqDyqGZ7obT+5RUFGIMtm40aPsi/6bt4syb0Ed2e6N7i6c45SS26e/aUfbUHkOgeVArCl0
8vLuju6r1iydhDoeYPVb30DgDh6r3H9TjFbdHOSFRV+dvrIpDvDkJ2hqNFR0+0kOrOUDeI6ddz5a
YRl25rz3QAtqz7S28DRQ8D7hKPEZNJ4bGKOp0djviDZbFy/7gUMV3mefclCRPKjtHshC3JB2CNyN
WskNeZrWnLDq0wYE/XG6U3VaOIkLgdRCJIFmIRD8YCHuS5CeaJAtoMZIT4V+N3Fp1dntl1OVPaEX
TE0gucEFWESQnq99L6v83V/8ogtZPn+uTODvcIW18acaAPPgY9F9sfiEBMtVSEW61bPA8MVOqnjz
q4L8ZQc7hhMHw74gICKi7hsQJNy47B871tVVombGv4EO1NJoMwNksLiCRbuUop1hKjDg++kbQhb9
sQbQQpZIilSZd0sHGr5uYUS7u93xs17taxNUW+nT1PnJkQJjM3NrqElJ/31os1ujAlRbu+FlFY/a
9/FH6KCp/2JBkKQgwfF2QJQ+oywqSJvCC+r+wos9f/zkaesEnkC7hC5EM4v8vOSgZoSI1KlDyWpn
P3Wn0wder5CYqmyawufcg0VnahWBy1Fq+g+bK3RACTKaSQTKj2ZYYY+G3c0IU0t7IorHal+lsF15
dTFodUdVZyNM2QZcIcIW46pNV0pgUn2V6oth6Y0PQT221G2+Ud0stjfawx93t2oAx+S3/IB+uXng
1p/vcVdz59sX8n3787qCr6h0Iqi6u7/nGxDHgHAhhAYwrwsH9jAU4otTo3wAOdmXWaPVA6Q/1ijF
KD56XzBXUQAllga2X/ZxpcjZDnhIyk/snOjqTuUyRCvIU199aocHfA1zCm/vt5nn0GAGdDh70HoX
7LPTQXyMBUck7nV8wzZspux1IxlKwVi751/cQiIMNzVXF7x9zc2RO93ZJuXBaYLmlXs/xSR3l3e6
nbq6ZpXNYD36TEk1ISn05XaSVoQSQzc7dzfsEb4Ibk7vK7N0PyPzRj32sRs//Bq/mQACrQK/tq6r
p9Nb9n7vunU2I4R7qBuyt+oTyIjFZ9ZGD4a2Un1qKHRG6kx6I+Qv0OB0wZDfhotH7F+tzz6fVPZu
mMNzij7Spv2iGy4Yw1X7OQw//oMIZNB5bYyUxlFzNqr2xaGLXxqNWy5A1rMFDZxReaewwHB1z/td
D7By/9MbQsfZtA+XEURBij1C9rwvS3bBIW6Zgxx90vyBHrnuDhk3zQfs36/uGRVQMP40uoBJ4z6A
16oWXRQwK3D1azRpFvGTReW97s6J5XKi3T365ssqzIe0REC4kBaMqj5M3Z7WN0Z3Ap41b2hy+0Fj
PqarU8HOZTlr424bAUO1X622t9mZayt2HA/NsYrGBuZrx4OAiM2ut7qtmGcvelM/EQu4I1P1Wj0y
/7F/7044uFynpJY4Y4JpEzR8h4/1DnCvlfwly/s60Ue46hWu++tlE8g/9uwRtEfgfXgSyFDfIdNj
QMCo4GZ3+3Qkb9ZQ8eaYlPLvwV/+KFuXfQ96MY7T9BxH87xjUVn28vcAKBm/kECwHwzKoA6NCsXH
CX7KXfV6CKFlg8+EPtIz+FpkWNhSLtNLc0DZCgBil+688ICf+yrUSNnuM/q335EV35AZ9na/TYHk
AWia/hsRzcLZda19mozUgfOGesXLluGeiV6GHZx2brNNoudihvHoTdmoB8++AxgztbGtu1FDJXfP
/GCCbuqpcHtISxck95Eb3jMo4OuJKPK/FgxBxgAVIYBtuvNeaWAwOgA9tCD7jSeCnnn6bZubdIAK
u3VYhyYr8eml5LMTt+PfPc6WuMYsGZJLSkR/hxajMP0Ydn7WAtRW/Cv9Kvo91Fn4U88HKgwtkdfG
PaTM6lBdX5zCzd2r/VoiIGCpFjyO35aFxCVAFQMsD/+7+eA8A+MAVI/gDxgLUJo3KWtBrqA2AoKF
5QeQiFom1tw2/NKTJLiUKuUQSFgBOUlOhIyb+7HfIyEUZn/pH7eN+jICf8KWzP6kHTwpym3tXYdJ
UOOGNB6EKq9GzAjw/DZ3W/tymQQwGPi9WBZu4eprEJy4STercO8OFFSHx6Sit0Sna0YW6Dvs8680
VBtFByIrlH86A8Gw5LPOIK75I+IofN2cJJBDDAeM4MpAS+pj0zLafg9LXK/nOJ9eeQriLj1IZl15
1915LVWvJK3j6lE5ojOZRXRCttJTKcZximoR/xS/ANVgzr1XvUB3koyRfU64hV/de3C7OWdkUVwZ
AzR0KFVk9vlH0lwYTQetXwR6uVV6z4BB3N4ckC7GWj5+7mZbdU07aSFFuRlmnacpp4Ds7j7Dpwca
39eAl/3JkKLfK/+Lxw1hayNEV1wNJ/sr7yw7YOBuC0gn5yQRx7i66rp8o8/FbyVwF5TyHDVsefoa
VTn+1d2nJENpyz1qPuDCjcvyUb4psBAxuDVi0wFceK/ysqG+z11OwOMqh1lAWoCHhE+Ksi9ZDi7m
Kn483o0AbHg9SONHbJbPCkrcBA2ZPpLizocWuiQURxUiSP33D9E/6ypxZcFqC6ISp+c1qHirW22B
jLpXOOiB+ppfOG9ENVEmQGXSo7UyZ7p7SELzJBA7UF29mBlAaSEBsjLxMKjvm/ZnlkOrohqGNlgO
HAy9hY2gxZ5Oaw44jKrKe1qBlDtTK6N85aKiGT2uCKPgIp/aVJ96YzXIozwqIp1CU+orc67E1aBs
I7BQOC0XX8h5dPCpkeLl1hFgcON9A1a3HqCj6ssjw1QSBDJ8973pVyE4zL/uSHFSxuTpwdb40QGS
ME0MCErvH/PIeKDSFcnzfnA6REv9jKTiAkB6awT3zcsP+qevYH8EDshFkwjr9quEjfvwzmuEy7S+
nO++f3j4hkeDlgtc4Iov/oO9Wqd0jpGTQLtuc1gXRQhLHIMPcD8fM/wMjRF38dP2d9CEiBr5hFJs
C7UFLDwpaZZO4neHt9N5BfsP7+p9QE6V4WLsmgAyC1oiTZD6ib/bMl7TFjkkyCgU6+gidbqfrj6s
eyqbyYJyKJLe9Hchx0LJNkAGc9v8xR55lXTSoXj8dGuaH0sJUXMIbdA5vY3glUekG648nd7YHEOz
10h48+wogQKk4IsKz5YWCgD9umNl2A4uQPRazgdubfA+EZrDLR3GL4J0/Ep58RI1B6QOLxFvmL8C
rF4E/I8yYOsIrvxYAKiglBYC8QjBx4rEHf4+aMtJHpa3/i7qEsPsIkGygL4IwRuEbWrqUqcn+Pal
8JnpAzJwVFevk5iSPHod1EHPlGOTSeGnEyj5IPAXJOyhnXdJ8b2ttkM9mQbj7u03XZhjRN0WWaRT
u5cqKWzhRTLZTYvEStGREMgFaVTIELGXTaTm//Ipf1lvaidUe38pyXfIvWrfb5KJ0W6qU4iGdqxO
mQ0+y0bxOuPSMeeddr87TH3KI+aYTCcHotXyawRUvVfk2yeUtX1UfChkG/ngspICNTSTKUSkIhKA
Rofwhi7Izv0341EZp9jL/dLXT68IGk6UTCQPmUfdYR00QRLhxmAWrkg1spxkWV0jkqIrcBJ+O6J3
XU1dGjQv5ebsR4azRUm5jFBhuPrQxDEasmdq2aDyIPnDWMWDw1QRvKe+znrsVEzXJmDFBso89Z+A
0Lh9JG18Y7obgsh1d6mXMQApL7bnFE7ik7iEaYTCnOqa84ZULkczPlcO1hFaupmWHC5flBmZ7nRz
9Xtz/gA62f3I+sghs7v6lrghiTpzJHIi2lXPFa/tt8f1V3ZpwyH/LoosEDcB+otX4tFnw41wvpzC
fx7tUBPOwRQo/CSnLGum69L3BSBBPJIPUNEzZ5iqZNMpPXrGtDOOR7LemsAcCyXyibJ1n/9kRZKy
jnZDzBQaXgL/EKNOlZIA2DGGV/GIEx+f+DNvCBWMIUEAUn2KR/vJYYu2raAekMpnCRqDCsTBx8uJ
aoH1xMAwQKwEN7vLtMx9HQvwm/6UiyvFfWBzmzOLOLME8LHDhej6OaBBY2EcYyrppi0Clqi/eLR/
1amKoIcLeOYqkDJKGtr+wRoSpJKgNgR4BMQBGJsgnNpYhpZdCKJGTH4d6NuSHLJYQDF4iYuLqjia
j5A2So5sJ+ykYshabuK33NtJddE3/gY+5PowtKa/GxFriV9S4UxVITky7Vib7FAP7w7QQHamNpug
wjjJOJI8743Za8607hjkbA+yR5acX92KTyjp50eIRRUbjxYWymM+Wk0+3RLZtKkWIy389VjEu2nj
9bRAuaZ2w3aPI04XFwKF/PA61NBV2c9YMNeoHqB+yqOXCWMEzeoVIfGgjNXTWwh1TI0TQQf1Izs9
CtPJvhGwrKpfICtgJNi0kL9x72zpPU9bKMceLkKxVa16gWW0xUO8zp5+jyxxE4n/pDs3YhpcI9zG
yWVcwtCivZl3cS6OIb67uJeuuDuqpX9dwE6guJDA7iCTyWS8bbwjt7vB2fV7U0KuQIDcoMOn+uY6
ykbAWPHZDDwTccDEb8CHZpfh2UXywEQERX7CrmFT/fcXebrdIct6LDCaLILGz4diKneH4os3qKn8
ewaIX57YiFjU3SWbDpYgZb9SvMS/RhUrtnSyg+xhVfBvRsjjFQvU4iHLeRq29ZwcEprbdtvvLF4/
5z05HVaERrtOXBAGEPdDYddtZlUg98ksYZ6IWyK+Cp4Lbgq9xDnqzqeS/VM2bGYSXoMc8wypi573
b6TFcJZDqqYWo0pxArkBgnoceIAJjPKN8SaycFP5tnFMn2MobbjFJBecDnCBa+0XQ6I81NsB7oC6
GinUN6Eb09yEul88u6z0KWOUkLzYLcVwY/jIhTJzKZi7/5BMmEIxMBW6G9IFhH9mGCJeo/U5Qwwn
CIsq49hinJqgmWIYewfadvl3StuF8yQE0XiCCULV/ULpixi4GHQa6srjWUpC7AlPghHfkOR0nicE
SUbyiHSXZDknF10YWFAHCNjBq43bQWsm53Ii1LpSATrJ/BWHogmw6Sm2OPEvJ+YKU1rllrTxNRJD
JgfVgYan+O9BXtaEU8ZI4qSUaIlOEjQQlNp/4YgVbM+vEZ/HFQcqjRL3kZIrwXawVEl34XlPVN5u
85l6xxafntW3Vqe0iTyVzi1ky5wXToUr+MwHJqeoArpwMnI5ULAGXJSoD4EdtAXC0LbOXoErcPbQ
xLv2sZQBYjnMNyVkOiHqzfSTeS9+Vo6GDX2EyLP9e4W8O1kjmaQyw3AU7ctezFcPXTzx0f/NK4TJ
mXnMxiXKskz19iEenWcaVd74OREeyguwLoxJp0UFDp+YuED/2vCncGGvjmAyBZzX8fJ5O2rZLbNw
MOdn3BSB4snPx1SsM6hD7O8D0C/pbLv6A8b4l8J5ZB/YXuzeWoB5AkmFeq5ROBLIHz+nghS+2HA+
HcFWCnaPhoh0QWQvOwl4rofMEuXOD2AkPIbCr39fNK0Ftwr51RezA1nttXyh8mQXb2GuyeJIbWAj
GJHGM1gRqtW2ixmR3aQzeGFS70R+RFqYqDf6pH2xxOwLJChxxq8ESIX7mlH/sA0ns6E+vJc9pFuJ
zO6EovqaAAo7SOhEMKN6N17VloZz+dEwfKolIV21ePqVn09bXsakkfmF2RZbgKgvKw70zQN1x8fp
0mZ7yPEzjClS/XRC6A6evwKRS35i/MByDDyaIVbtGq+JVae7yEYdusNMG8jaUF1mbOprhyuQODYe
NaDIKdNMUIQ5U630c7w+8YBzILMCykMNhuE9j8TLEAcIDSZByknOM2PVl0Q0rZMaFBElZtnaZZ0X
Ts3nuGHy30PdoaROfCR+s0oe48N+oDNKqS3BebOXED7ZNh4KQCPGnchaNrIOrCiCbgmA5TCxW5KI
MEgKb+VZVfPqCFVi+Bo9fSQ0oERQa1T7LSuf6ZxCUibsCc5ndTnGx92h41Iuax00aETiwZuQgmC5
nyD8s02tdhtJPcjtgWbDm5BwTuHGkSfgmucxj5fM+uV4i0kj3JxyeXNUDKpE+9zWnwTnmGjfPAKh
YZk/wneK34CKnOnLsuJZQlYnJcZvEr5KKPaAEPz+qXuWdpR9XV5WnCcWXp45aJMwpdXc7P1Duui8
Bx7BeryHcjI8ANbt60f2gnvY4d1YSNhXpJVMbB36C5T/KGGifWLYvFumklgiFKMkapaLodz8DB8h
5YwlsCMsg9zQPbzJzQ25+os0M3KfhJ5lNkBwWQJFM9KO8fp7c2c0MUgBIu0il+gsJG7Ud9HuFy/a
xkck36l4gCxRBftugsbQ2BpbLHgObx+3kTn0Yv4ZW/GsZZ/8+sQJ0wskBVEKRHfiCyI41PYBw7J7
5NHzREAI4IeZ+iToaxX9J9tydyqRQsYKFwcScwJUUyIscPk+8vrAL58/IDFjn9idsApQo/iK943g
rD8cX0Kr73U8dWk6cD9AwmJVPh5xGWkpyWqRRv8mf+Ap2o/5v0RYNZdJWnMuk+MECio8B6RbuCIs
N3FEof56+V7cURQOSDPgZFLgOYPxlhsEWwp6uRk2IwHNliyhjJ20iPDGviHZP7MvaQJBefNXEt9s
GOIJiAMia9hCuHcjnoiMp2xQFWa69U2UffNBVjnoIAIv64gslwOqEgdJXrniodbf6IiwghBZZUtB
ghXwOz02wOJqIJRRiyQ8+bddSH7kmyoi3d9h7sgklYkn88Cwb3uZxXinTNtHyDevIY329XJpyiG+
rvLNbIir3N3KtkcwgPsk4RLBjmyY+F1iVq7Rv68u+66Ebi1+ys7MTkYIJd4ayRBcbdmv2e+xdwWm
5hv4BOeRQRRcEBNLXFz4EuCDmuHqJC24ffQwGDmclH/4apo38Bl7oWDHU3aaf8B5hJZAGufMMIli
MZNEZOLXoTRBTrXCWc0ZX0k1p9uMPaIVklEmtyaGSVyslKyb7A5QXGXW3C2xW4JawVyQgZQ0lxxK
xnKffTNw5jehI8laWdPiyRk2cUa8lqhCdYvN/Rs7/YucePwbGToZrBY+Jx48g4T/IePXBMXmn3PP
pAF3LyBrXHaCnY93I1ba+TBBYL3EXyLKw6UlOMewajD62OyuuyMcU1ewGQiIQTYmaGnxua/fYFbc
4w8LkeETa19IUksWnQD8ZX/QHOWQsXDFt3tiE9/DLuNQjSVrzaKBDihfH/t+bFn0dfSFdcYOikI/
GBL+giXn0eIzMfIG8w4IGaNJKpNBY1eEZCikSHTMSDNLllhooGiTQ4SE4clmQemfhdo5CZ/RdGsS
LQLsB56FsyC8AuDUmHW5zpX9XfHZbfZ4yOQJySBLUlS+FJLdkvCWFHju3qFGSwsB2UW4cbEDECFJ
vLspFNiXt/NpyxDIfvFvK/v3QVQevjgJkuetx6/Znefe+3sR20j++RpI/rnE0f4uSBZlOfhmoPmU
TJGbpXGxto3vwD74LzsNa517lt+Q5LYyW8a168lt6d8LSw5a/t2DxG04V69ZSAAFhMSBov4noy8T
T84tHoeMaONdt18g5ndDJbE75PuPpK9P8YiSJSm+dKi2eSK70TM0J0SyIrOdul1+lb8nwwuJQGKO
nx7YX5YW+UX+1aFi0ITkkRnfikwzzSJAuRD9PvlOEVKjGHbZ/ysZ3vfJMBlWXnfUI3DB0yElmQ4R
RaazQNdO6Cokr0ro3YtQIeIYWX1yMlnKeN5DdtcfQmdX7M73638bxLHcmrzOriebrBgsMUyyT3Kg
fDPVFBYPcZ/zhjkkjqYQUyS5JgSXnL1mN5VokKDkX0iosnHhIBPviDnDeGF+NHAJEhO9yVnc/j7h
zhdGShsChfBcZO5J3u4h3iyXEIITiQvsq3i54hYDVNvK0ehmjOU9snnJ9vV05Tjh6JRjybmV49aw
dqFK8GVAhaO9u/ecCs2pdhuYSzrJLH0lR2LPCBCEmyXOn/xdjm/w3ODXcJwJoULIGOaXkAGKBT4T
ucTVPyaHuIvyRUJmJjweOYOJGCD7AXvj9/wUTfCz2SanNRw9tgpPAyIqf9JXdKPFoArTTNLeO8wJ
ScPI3Lwiec0IyBLS4kjs9T+nMplk/A47bJRMdEgbiNmw9QG+IkP+zbDhAVwj8QckTCL7y25QssVJ
dFY6si/wxU8MBpYzwSxjkJl2jccaw/ai7YfDTlYAN1NjScnykXX3XX8sJxUXXAw4Rlteo6Yi7Tky
ciYsGBw7WXTyLgmOZfHoHN9iA5BMRbqVjSD/k5rIjbVOAYmikFzxAQu753aafiAm7vUrXigymTZ2
hnuj8NLzQWH9m8Y71pKUzZmfbKWS7pfPbUwrJpiYUnNMPo2oVv79b3d8fdNN4gfItyQbJBuAH4hw
G6cSB/Jb+aM8/2+11B51fRYivpgvuSLETr/7T6ivxX2WYOS1FENzJgihHSmFJwN/pyQcYYQYMRkn
ySF8TSa5LPRFh9gH1pXEidBDvdK/BcJfgbS4/8dbo/MYzo0QxiTZBibKb9nJj8wIDQQy6sfIOxKk
tAhjJaQVJlp7/cTpEkYaAd2XDSR8PEk8vchaEr4RzhlkL9mFSDG7KFl9A3wJ3//NBonOS4oR/7Io
/7JrZ8olXVuMi0LDPAy7uCQGt0EoSiwjXk8yYIm958RJLBChMcK2YyaXR7lrlEHwfZnK9Ew/AifO
/YoYi42SDyDBKwts+d6LATBwJ1nB39U/raasN9acrNz7FNYUS0RcSqRnZNH/4zrCXwSnzbIPaTDG
GW5/OIR8/+P9wVj9OolCKv3q4eTpAHSnZSxi91H38SZlFxcGab6/fbmCeJa8FfB3CUtReIgfaHJi
VYTWJmPLyALR5PP1NqjMYAxkeGXNdtnCxVcSnwmgEtKutPD7futBRUTXBC/mpTgd59U3l+IY/xF1
XsuNM70WfSJVKYdbiVQOloMs+0Zle8bKOevp/7Wa851TLicFimR3o4GNjQ2QUVelKRINhuWyic9t
yapXYAEr+d6sZUPsvEgVtKn55rvUOHZXX2mWxu7LSHCNhIDCDv72FZsvc9ukUci0UOmUqeYjypc4
BJIRfNOtsUvvdHbiOzr8vznJX1cO4Af4s0x5+qZ6q13rqU8yM2Sfg0pCNxwIcYpTe9LcR6ozpEI6
xzIoZR4skio0HuRpEGYgQ20p77KBx95hRlP0KkC8bqAMalEcmWsSN2g34MlTYMwlU7drNZcxR/qj
SCUXAhlku6d8zo6/jEG2Y/I/TdpJcVlzxBX8ifQi30X6RnkGlV6qt2w92sWB553heimnGqA6s+7S
er7BnUSbNj61SS52jTesI3bmCJ5AJ6cAgEGul94FStwKLNLLU19q05x7rH3dteZ90iv42AYMM3Ct
cq8wSNk4j0BNN1eXEyeT6rgU4cGpDubg8IuBGnr854WSEvgsvh3GhKefGhGT5ZhJ0BKU4AmVycSy
ENMY8GL7GoogXdl3VK7DtsCBkwWaYj2i+uuWatCYIJpu3n7fn7EuwR8WbBeyvrbN+B3GWn5npFYS
+/i1aD1+kgxg8EvLyMP5pFMW/pFAd2FwYcYKc+PSj3Se8yG9CK3IA1EHwYHoigTibujhprIjEpsr
O/0ginC2V/4P7vezyEtRgrvjr+uvcYdpFSEP4ttP7mPbdyVRqz9xaYler78Z1pjN/xg1VozkB3IX
RIxWdxcY2+wrcwQ5FecD9XrtHSscgSa1BIYAbkTDfo77p/GxYXMSSrM7cIc60Ie4SDNIp/qN+tAN
daSIKftC/HfRa6JsLkXwdAWQYlCya5ze7m5pbHPLuuEIjhJD4abq7XcwjH30yKR98T89PY/hr8Jr
hu0LBX3ul7FIjkYSnohQu1syFBaggRzJdkHGfRNQBATi/Qi+fWTnRvoBAJyw3/vuu5AT6klJScgG
MxWe6L47q6ZhM0jycLtm2w1fIi9iL4u2qNpu6JbNZvYX/xawG4EPVKp4g/sW9Ja/K+gPGw/emfSF
P0A5XicNdyZKV3G1AqLYMyrS8SIzyAqCMtRP/ZwomdFCTn6xddTf4RklVb9adcMrncZjw+pYqoL/
vdk9zNpjM03G+VpilimmetkrslXm+VYRYI6R0cRcvtEX5gUeIATgbB+ka5077rIiKCTO8BQKcHb0
aAuvkC9xuI1eRJfPON5yAdz4j+zSpIb+6DRDiyjhoz8+SCLQdCCE7brsQlDe6sSjoYkyX8ADXw92
fdowEZTl8GAMmW5fE3Iuq/jR0y8ilCCmzdIHUb8pUI7wixyI5HuOfwT5kPh2Rw8wI10ZTECqgJ+n
t3RzRgSkD4UuJfCnxkOaDF2BG8cXDYm+mMGOIGo6hEN6IQkQm/hynhO5raZisnpchkE+v43y3UWT
cKd2Gh4H5sByHGPWvLaykGkoyHmGLPfn+ISPF7xBcUF6e6FXc2w94lIbQo5HwN85vQkCHwjqmXt3
UElnmida+JttEsqBzlrzIdrrRWe5zEVbskoJs5DDq778uT7TPfk4pOkB84jCcUZVF9zv08DNmEIk
YPwXp1vwsKPyXz18MVa3ZjP8btb+d372kfJfK8fXATl3+/Z5fBiq7QzjFRPI8RfiHi1aQkSitaHq
+0k/fh1bdy6imwknlOO4WbwvGoFwZE+SjYLNQyy+9O5fhkP+53zeD1NsKrpGJa7NWJ8qa8wP0T+m
yM83F6CX43nKehF40S3LNkgefArFgy0TL1FHx4IDmrEq7filxdR+T/fob+Yb9iDSEiA0qgVqu2GR
DsISQYGLDLILhNsG3OgAMjkVhrpHst/cd+BfvTiFnU5gMFg2B9EYUhvkuWj2xbjFDrWKbiakP6iq
e8PkYfb8OmDscq0KXBkNVmIG96wnjZMm0TVDZMA+jYPyo29imfSZvToNGKErk64rrqQ20ro16+u1
ZKDsCV7o4Phz8lNh1jpnAefCWjg08t/i3GToOidnHisrX65eB1LGhLJld6H5w2I3ZChQtK6VXokO
sdM+cHyLb8lFJJZXU6GNrvw5mnx+x0wQ4SfQ04H8A9a+dgTSIFTB7bnhVOxwWDKNXayWF6JVepr5
KBt8Ga9Qb+VIWXimsY8UhMrhyqXrew6RZVj8iUjRsbV5Fo3Ysty29UfPBbWOBD+2rBdNh6Ni4GEQ
5bdmg3ANUPX4ojFx9A4NOOwOpZ6eQywd0OEXvnzEAjygsj934jo/DKrgF/0jumwFHNa0DuAcBxHq
EJg7UNhwGJ5qL/on5hyg9/2KJvl9bGls8nUHjFL1eWvbvTOxsvUTllAqorJYvi0Tp9r5gAQ7amf6
OBhLavlm7TS2zdSFNMo5JWkdiZUhzkvQJAhrPOPPMwgw1BKxjRSQvdMLNhcjyfyE7ZAe6YIf6fyH
V64n7k5/6lIzys5v/ByWHibGJabUwX9/Hb8uYH7G1oJ3Qscb2FlAdWRnHmTttqLmrtiDQQ27Fcjz
SJiwTOLGVSz6LO6cZ4WsSPTRe7qNbjo1Gj4jXyRxcawOXMfWbgX3GDdZ5xjnvyPajTwNvrF7mso1
fuUjuZ0mUwDK3+BRPQuD67YW6Ebgvrj+O2/jyvIu5Q90hHSSnYfZF3l10xYC/a0JrvUFrARbxZ3a
dZcBKqCYhL+LOFu6YG7TaQIYXF18IPw6AB7XPN4qgGVqkBrM+wfemVyz6WIkOdlWtVLmH4CDiC+9
6dwlQGTavXD1yc0EXNa9w4vybpkXNypUt8I9f0EGcxF2fi24W7caLbpqel2S/TRzF2kdPkB/Bl1K
8X7ZThyRh/nckMQwd6bdkxxjSKYUBkg8V6Ej4Hk6a9KfOgTphr65nm6ea0y3j7/6YfqA+/gw5hn+
3mAj3P3l6YkO+AX6pjPBu+B4BPRWbAn1F0aWoq7vEyDxpE6HZ7S7WfXaOOiOsT7qEWh12kCRlL45
38VXvRh0MVpr/Bs8nHc7bR+hV8mjMeTYEHIIXpBuvBBVGEZoiD1h6E16fdpmYf7ElcXvbqnmVOKD
jiFQ0jL50WhhHFFA8jzI59TRxGBmfZjMQTZR00W+rqnqxrR1iM80UCGFh2Be99RWjMOnmVXNDVdm
dYCHMjb1OQ/n3FOZ8NG4/qQBdo3sDGSTcF2Mbt+YE6jDwnvTQXOvC3sjK0kJq8RddKQmKLa4hkx1
6IezpWBNY9DPFBcPj6RP+M0+KjOJzDk1MG/CfhkS33SpipG6ZChQjQE+EELwi4YdIc5WEGlOzj/J
cJgbE1nzvyKNcxLM7USsdyAzcmk5nOuAEZjJFAAvYOxtbGJAjtole5eRhr9DPBokQHZx4dPHVS8J
jG0WZrkFn4rpDfkXP0bY0KmNpWEszf05rgmbFTKaQ1yu8FiFbIYZCcab2uDfVPPK3m6gd/rYjN1o
KYPF6ScEJAkFouBW5uTOfkqE0CRKl6k0RblShCwB24kzf/SFvbEuBnHAzMD0DHEXQQrNk9i3DVI8
liwGckth1hlLCgq7MRrWpAxzOrtx8c2UWRlKmghbgrUZHcIhYPEaNplll4KVoIwmvwqvoMqvnDEB
ko+TdyUz2jotIsFn02FJMUzxCCvEderFmeTydIufQGbcI+3NHcvjZUv4MQDulKHHehlk00zJiqTr
ZKPQCBxgzoP6lrAq3LEfDQQ3eqq+pKGYqtNyxlpiNX8EHZzPiFBG6bCFJ1CEyU8Xc7KiXM6XMPji
Cw56Cb1Hn6Nokg3eyZJs8rPmqQYtHhf7EnZoiURg/BQQJECmmDy0GKHHXIv8sj5X4GCbc953DP68
KMfEez99n39vYzg54Anch8mba99vI3B/y4CMzAaa2nRsvYXiE8y4T3+e2zqWyXNE9HIZDO/9+fhB
tZ5OfED3HsY8o9E7zEYtJczJhpwHycIG0O4Ujop8OF5EgXE9A8GSpsdhnkjScozdov8NJO4Xwo84
qWnoPgdWmxDmta/Sk06y8Ru94ePj34DNYB7JDA/PDISbmtZzreabSmpidPrY7IEBwlu870hbAzK5
QR4JLf/FgnWIm1yDiT8v0vlvtt1WL67A9DABLPa/3iPhDO/YrKW9ddOYvPET4l/o1ehL6djINRNO
ct8FkJ2JXA47ijfUBK1v962u2HTjQZ9WXm61l2unwnrZjMVjAhrDm8N0Hjutk6lsvOr6ByKq5xkl
DwgPCyqdh3W9UTOaedEaOLTJmLsAHdgpYsVke/OcDiv3xyHzqoIVgWUXdjdYeIGX50yhrswZoSXx
2CLCPP0Jc9bTzjY6u8gLTC5ZI8SRgmMgZXPHJumFhpnFu51zXjbQ1ghcwvz69Lf8eW/fOJFkhgEi
7QKDRtzJr1MEGot6V+AQu9clWIs/nZEOiB8qiC824xV7op6q97fCXw6jJ+I0F1vjP4KPJM/uCtmM
E9xGfEerEUwbwL8X5kh6w2F5MDg+I4Ht8OMroV47oMkH+QF+DA6C5OPLDyuEt0NbvDe8F16et9dF
walz+roodAkiTx/cqRZepPS+YsM63cTnSG4B3GYTvx7h8aPL6CZ3INQzJDUw3bXSv+intiu0DtOq
+hrZx94kFABwfag7Jw+ND8tPE8sKlcDYGsFogvebIfXsl2clrpYmSwRdevCPMRDGweNSJ9CH84Wv
1oUeZZKgQDml5+X1pduTz2TRu/jVA/O/HEOb4SwcHCejc4QzZCigUjse+G5o7umVTSwBRJUyH99Z
8LDg2WqRuZg0ls+rp0xw0whbf0/sv4S4bpR+eQPMYiTpLpNgy/6kscYP1VtIAL0Dbr76cBM9dG6a
Rz5wqXhPzJ8kas1xa/XRPXn9Xr0raQ7G7uToOvghb34ncTu+coeaQkL/kEjRSs2b0w60/voVQEGA
Kuzm774wSUlqcUKKkn0eZT9Y1vgiIUF5AfAuUstwJlDag8Abg/lFNDucfZ1Btt1ysk+IUuL4I3qJ
tEPgxEyrWRTTVli2Qj/PTrT6Tv9Rm7MMHaFsvhSBuSnci3kbYRdSKeIOuBp0AKEmsrFV78/LwTcK
v/GS2v615JK9aB0x6SqbIDu4+AnaoaRGOXMeCbeF58OVIpqLQ6WY3LW/bwdfhlKKcG/++VivlbFD
bHhg3YEBBe5xwHaNt3wkTAJE2Rjg/bPHS1y0JPV57dNbcUl1f+5HATlV+AS8CS+aOyrQRMbYNjdo
LUk2uFMsZVUdEf030B2luGypPrVpHOiJWl/BLzE5ee8Q1naMlANUIFwQAluDWyJpcFF3YxJ8IG3v
vJzPMrAW+1z8TYoA5ZXwBSAsXeQ/O7D9NTxgXyxC73dJapv8TqyyKUky6cSx284kljkAZwKQUZZb
AkOaBHQrtIXhAk8lnHwPmJW/k4uhWh16haeTaiXYw6ZhMbj5SH0H32OdGmE0zX/ehSVmMSQJfR7C
a0L3298Dd4GAHnEVjwKqK34rgmuBkSlPPGt5AdxRbp1Vbt4EuuJwV4VEFz1gSM4q/y0wQFHpFcOq
f0ZWkI/n9g2M4rm94MyUUvla6x49nseRsONNnUdsNO0ZiV8/x8cObw6okE2CYgjfbIaL4e+BU5Bg
cQB5+HcpMf0LHdVTY09/j4HwlKfjpXOBDimpdUb6MMx39gAdZaCG3fMe1imJ7KYJaE4wlLh6VinY
q54T2CT3SLDD1HTCLvWgnpVjgIAI0ISYygNI0w+VFyIjjJQvqMwivvW406a5AU9uPGu6Gxr+UDa4
/9/6m/j+Skk+QOrs+Q7cKhcnW189T/8oUK5uuIycSi+LHrsw0a0tCAbNMoU69C5OI3M+IewirgiB
1rGOTn2pJmBWagjopqNCe9efPiVhCWon1HQfW3ke97lzy3Q0368bQF7PiubsQLh6o/qjGSDey7DM
Nfn6hL6557xg6nLVgkgiPimyjmlMVSromedQLcxhupYkB8/1w6/5xgKpOOC5RprGGzy4i9dYuxwh
ZA7HexffhtsxweEzmBiZWch9HQF8g0bofbjUOt/KppPF+ySgbNrkQpl3v33GI/kqY1Tj5zkmcEps
FoCT5uSP2VMsLGFnnmxQhpIJM+9OZsP1MiCRv/3JogvIPVX3NUJg5rFetXu4XkwBPx3vYFiunepS
11zruhcLiOkmfSTSTGod8IBX/exjXAqeM+y2N52s4LOww4glLFqlQVLIZDikz6J10MkyUjHDc3+m
1J3wjP8SA4OrfKhb/q+boWdCAnHk37qk0DlFfUskS9TnRSQuEB11+mDz9ZaEx1CAMCmpJwlPu+HG
Ck48yDQfeAPAIHnPyp2+e7375i4ywwGMRl2Abl7mJfnYEtHgpKcZC7EdryQmoYAYCDdh7IsIJxwk
D0l5AbcQ5xDFr2D4cIWJHfhTk+lt1REgGP3ZxrfgU1EJak0VtxVNHF1MIxq9cf1az/be3kNNlclR
GpQ5E2NZHyeygGNLH5BnY9nHB0XvlAiRUoPK5OhSFfCyG9+pPjVStYAowaAl8+ryCZQY0aaAx7Vg
Mwr6y32K1eTzLnrivWnYvxT18x2cRy6VI3tPTcDJgTpX2VGxnR4fepTJJOo5LU7Cth+/Vz1sZgf1
ehQ2uV0adg28X8fmSY6JB8bTnPJWWgoH+if2NwTFHJaqUAo9oyFKIQKgC86Q6iduvTVQyfbhxjBr
p54ws39Xf6GigYtSDcGl9mhlSW4RKjPsL6eCp15orU/VrXksrinTyrzoMhNn4OAZmQvOAZv+omim
u8o81acN1RgOSDIkAeviSNZrhOvkZCRCMxgsHm+t4L+zgVkePCxmKrwkYMlpG7FvmV3gQsTHYpwS
KW8Ig09gDyK3DXODPLywmTLhS9Y5UvtEeqb4Nt/Ih/ry5oOqhUdnOtz21gBJN5STJIsUOmaFChR2
IpbcUBmbdNDTvMniMNdCZobv1VPiI+rthcvWq/XLgr4ipXzlxp4axv/wn8RH0dd2DVALM0D0zJVL
+Ie3nHi01MUYaiexlUVLrixnnVPeMIUooI3UbhuVtAivPIQxMJNIZOpT6QLrok6by2fZI8smzjCr
OrivBAYJZKpHj89+qPbO8bLveW5axAVjagW8vWKriUNvEh19HO59mcy9I6CHmwAvsHV6UsL87/xL
A1zqOQCe7BFs4E6FXiAE7oncXJSSdrUnrMomhT5JMY/orlGSKzoV4CRhoDLNV99dB2ROmRDJT7PF
9072G0wfiSN211M5Dhstjs+9WfkA3fdfsoGfJBhwGHhfkdZqmAHKmj9AeYZ8PKdgQGVIIdqsu63m
M5rQ1O90FOM+AG+siBvm+Ng0bIsno/SXTJwtgQFf7WkHVlIr+4VkmJk6xGrh7CX+qzk4P0HMlAsd
FwY5ymy11oRFxM7cKsb+TrGtYRt2PEs4NOlJKzcrUG5UyGgfuowBpF9+PoAXqPuAdlahFP1CoHzH
0d2D6peDhy55eNuTHw2/sfePnYhTbdVk5jtgn5h0wwXTnaKa67buN5L9TG6z44Ya8zYFQpIdPUDA
OsE7N1zK8Y35TxGQqYDC9+FFxXPXxKZ+GJiJly1RUHa7J8jqewkVZL3ECVUS8nb0ukKrGYV+mE+S
JZTfJz3hmpSQJTMmhyp8Ei8Y2dDZFYTVRWbIJRjrLBZuJ33QNq1KorR+/zJWUr96zufn4NgsYyEb
jzuDweHRLx29fF9BM8z2K801OMkgRs3bzK16uY6+HwPTvs4NL5haAOU1LvGGSYYTv3XKm5Sklu2f
+Ut1bx/JpE02X5AJXE85idMPk55BJgELWgCNchtGOwBQhXqIsNIkuilxbwbpTnWcuVaPY92xa4fy
H05uy/3mqnkHjO4bZYQafugD7Ar6z5auYtJbGHkSi9B3059s/7rVKkqYzpdWIeeXOAGQTHeElTb2
dDQmgDBI9wFbgAGzy7JCAvha34Fo+FqkjGg9XBk9SJlW4IQVx/l6Une1f1p0MjH1O7Loz0/Zf8zE
xDWcNY8TejuZftQbTb7liJsf3rauSOXEkswUR+GvKA+FvAD9LEvqWJ2PFEJZl0bIt3KRqT8ZMCqR
D0Nt9pP2RUBDIxtAkABAraCqwEp/z/2huDzZsQPXglvkTYJXQhMJ7oKmBBZLqmoYpD0xLJKXStzR
tuZSRz0UDPHXsj6LEzKBNIPAU+khG8k5GR2o7AB3gn3SUNDSAlipqGUajBkSEehUN6iCOGAyQa5o
d1Ra8CwauyGviqD3vJlSJTgIdGxDN10fbSalyZWWp7Xj7ehUet5cBnuungSuQtgrGdfNXyZdT88A
RrdSo6tepYUk8fF7waNe659pZGbzP2/h3FGVglJHHIIE9dX/EG0XmffT9VwSu41fgXegr7NoTPqE
as0SMlbMPF0Hn/Ab90D+uKRvj6ovIuCsJ+xx+OpINBJ510vQW5DhQpgK38dPkOnibxPivjO8g3ch
F0LcLXPGV+tLepTgZ4djFPu4I6/h3OHIld9SHVeNIMwUixCaNmBnTIT+9yWwccJd0BeYPG17FQq+
mtNPGsyTS6J3TfMmS7xHd2kfvvCPhEKdCqwKbNAcfUm1RE47VurYWZlgagkXKNkaRc9w1S25T8BL
nc0EadRzT75MYSQ5RrEwNgX2QNPQxouruPJXwg8ddqDDe6edlAbBFaaH3i7gLSvV2+G8SAi/rljR
Rb1GncNktqPxFAjN2IrgprnnIimA08kOiMcCbZRWBKs/sOX/mLDG5GFUIY7yjIhljr+MM4TiLB32
0g5jyd46zqYAVOdIzDOmTGiNIk9ytIA0CTFLGQqNKOyXVj7sN1fyxBLTS7hWaAdiZjX1vkYjr+si
NCMbBjU+XunzNizwEV/D2bWd0MT73DUL0Xxv1tYQvs3a2+RN7iIke5/OGHkTgjay2MDwoUkCH3GA
d2hUIu4ijHhhq2W7xZUx7WqSV9cuydulxp5gauzN0e1z86D4GkDQPJ+v5tsWEJyawZm3DCUdvGGd
AXMWzBXWlyvASEnfz8mAoARSJs5aYGhgW8rJ2O4TDzIhdrJffBLUMYVMk5tYp/bbXDewK7rK3ADX
j6moHdNBMyB8YHWT4kkzyDnGKacfzT2v5Wy8YlrQpyi1N0TQeTei8hSDt81vk2cWDBJJJIVVojmu
W9JIzi+X65nEUVjaLHsNgAt/Q82IyzhJKaUpdezkPoL9ZTpqgYDTOqseZuNdDpwv1TY5NbUylmdK
iSFqokxey+AUZKp30ObAazSSdKzcH73qbTxNh6Jp534eNR3XRYYZbiCXhHuski7XwRVJ0DN9xFvZ
Yv2fKBFnFKQfbiSmI0BvHh4AntQ7OR0zVNoUnDcCTclP3r9UE5SOvuKoQ8BLMstYQcEA+iVL0etx
FNhovvNE73i1+rTWgllQd2pRwN85dDaBobyDzJxHFAN+MphF0/SSHOUSyjN0RQBryIM4HJpZUog8
Bi6x46cYhXn2XC89OAb0wuQ5lbAj8V/zxoZCZwCcY/0+oPFfqpoTGOFzVh2FvrKtLMljcd5J3b/o
tJ0NFrIS2zJJmojfyttQDgx9eonvJ7FDFRLpCMYSdPiJDoQ+GhDnlfPaBLp+fmKDkynqupD34qqR
na9X52IXeJfsMmmkxnRiGa4gaeA7xqFTFXGMJTFSYZYU6ax780alb6bO6/drCYwFrxzAIoRzXGrU
TTLmPEee3Eye9AGZUNfxvCWgVG5liOJcsZ5PT1tmkJLEMuL2+H4pdCaS8yZOYxdJGD2SJTRmCY/4
iq9muFPitQtSD+SVpC2bqTyM7/hVePVMnhDKMZGMAtwkEhfRzywMQrqQbUpTYYJFUyHwa85pG2CK
Fcm7JIbw9iLdyjOiNBd0l4JRgSSeoDhOUmGHPJEgOTkmOAiLa3wbl+0x1rMuE0fvyQNOerRljfXm
JUSEIKC7C46wTAWzOmk2BtmfsqhmTeFNYTzIbUCPbvZmF117Sa5RuEG7oGUAVIB2KWaL2xG2JxER
/V2YJJo6jaP7iLoppvfPWG8tjwlbD5hs7an6muSzJjIBZbyka4GY2i3U2XZgS8I/sm4ED8M3JeRl
V6I3QozGpe3bzRgStravpIKWbDYWTJlp2Q0KhEZZJGzQN2LETddQzUOm9g5JmhFlCn8ZK7lh3JqH
ThaI0OWVQIlOpR2UZGACsjq652SzADvKw515LffDZ2Tc2UA06AwC8kluMDK+FeXxLrifJqk2oztT
Y+l27qc0mNMOnoOBHoSVw571yYHf3FckIRlspkeuP3MrUsUsj1UkB6yTyIeiNVI1dHMibW0Ny5ww
0BBRgkwS25GtIVIyPttEpnPs1eVPn13x09fRFZCA8kbfJbrK0fOL2JKACljkEmrpbHdFNwM+Tn2J
LWU5yDUR/Lm7ByYOckFW2GE24NFY6Crz9NH6ds65ubsTe+YEhsPkPCXWujZdf8h6kWxzBzfvZS4M
jQr+N3DTZUEXC60IU2vlxq2bhVzrPi1kIdOGtF2PaEaIz2WAxsnXluD9wI5pntBQCpbcFBl1cupJ
OtV9zwytttrsiglPLQK/A33nplKZnD8dmVPr8goFirJaP7XYIC5Dthb0JUxxaGGMihZS/GXaFEax
+gHaLPCkZsIFbOCvJbwMVh/MRsZWFAe62YqzSvLNIBS8lamAE6LD4ctdulbNOg58dZahuqUIJH2E
Dabx33Yf4PuShpatBUW33SI6ngH1P7Mp5ALMffw512nJScXLGCw8VL2wS9AulvpjyuFDsYwyTYTo
YTs40TWXLUG3mUfdhITGlXZSfY3e6mxGPMo2YchtNeUa1qB8M89SEN1N7b/v1fukOQulOJY6y08s
w04TnuPKqIjaEhSnBq3BZrBt0Ma3g7ZqLYc+XaVZimbnCLmNUqRjUK6B7KCGd4LUU3zb5+tLRnFI
bv5Q7ZSUl8u3UwPG5owGDV4sesuv0Z9VLb8ar5c1oSPRtG3szq3xsToROdMdOZuEnrr6pFqWL60u
OLmuvCZ++6s7rC0qvbi0GU9Wqwt60rv8hAnHElcP5paroZ99iIpUqt5+io1OsVfaR5txr4D2HqKO
2e9LL9/VX0uQV4tzzRHy29SV6bBvy6uPxNZrUorzOqgXqSzTQgkV16QQxOs9Z+3XFU2XUOeIqBOR
tFKdNtG1YMtEiup2TgG3zPxYMSGVOQnlsOpJKQk6FfiRnIOJLlSJDJaT3KQqNHo2BhVQiQCCNd2J
R3gd4plFHSXHZAe6UIWOFsESiEjZGGHJlq6FEDQS4knAojW/kxSxKWCNj0oyh5d1vB1mmgf0DjRU
Oh9JhcbpBdMkkx3jZySgyUiz2FwhJz7Zz3aBGiOcUA4kRw++EO2ruOqf2+d7PL5+LZ4m7RWwy/o5
U+/ROgjJ78854hkUjRxrr/V9D30veh3cqMWs0fnlWKNle/+58Pz3b4UE+rpB29pSvP1kZ38MJn/Z
VOk5UF3U0s/TwSYPt3hTqywajw9q9rs0qpgMHxyLL1X/UPwrtkvIwKMy3ldzPLWqYTrS7eWIpjU/
4HurCAW6GuqJpEdA/1b1CfIG0SWKbGuTrgEm5hGXGdNkofxJ+wYyiUM8hfRwm2nnqnkhx3NM31T4
GCoR7WsZJNbKI0TZriOM459L6xP0+jCp9vLLJnLNi6d0rRdy6UPkFSlrzf2d9lEe/LrGu+74UZ8M
CaX7FKiCitE8ejDt48lGdBPBvhaqnVl3SXupdHy+R6Nj6WV1iM4X1Jg/6Zy3x9LSqACVAnSabzxI
+yFDs+MIGfQhHaB715qp7d553UDLO91YLo9VwKgivdFbKZqq/uSHFdxs9LwFPZHvX68bvIEWYnF+
R4aM3BptgWD6o9udYf5BK/tByTuQzcq9cWWQrn2nwWgv3DayLo8W6uV3RDShvaGEhsCZqhDpzgsK
xnUaAFORXEDfvnV4VO+t62uOMv4ihYoItXZoXx/XwHtu52j+cv2+Irm+/aaXwBMpruqhCBOKk5le
vjI/lZOK5IjLAFxc+dru4tknIBJmpRyfIRg0D712tlkD9SnWfiGg91/Q8K3TaeydBFAVAaxruwOh
R63vCHX3K1LHxf6Onl7p7fue6K4YIc6/oZbvWkuheo/gXaZe+Zj0ybqH8P5YW9WGxX6eysxnhNOe
p99LZmYj3/N2otlCr4cqN6lUPeVqpQEDg8c7Ttd2T5N9beKG1E1VqVmnt25MZWe8btLEgfYkeepj
Dk+rpx5jWL/Rrj0qYLkvTGb940/eE5eyFOLuq4PDazauVAen10w02PfrdzSq4RNE0JHxVg4fj1br
2gAvpnERqi5QYHc09j03oJorto0pmDLTSWqca8tfaqYJNn+P77kqdhspsVy1Rq1UJ7tulmbV8SiT
qveizPg4QkfxmX42n5/rJqaw/qietzX6vL+Xb+1t7Xmdr27z1QXNPoaLF7CdWX3xMvnzc7lH96dK
bRqjLb5+m9NoJfeOeH4039UG34toM5hWaWHVq+ziC/pALIGBNBjE5KrgXzdoKYNls/RDl5+X6/vk
2Gda7aJCJFxDOqdUT82ji7BYAb/sgx44vylKV/NgWRT2cYBFrXP56ExvgywkEYSfolOE5Fcq3UXQ
XP36VJMeO4MyWq9wVNedUzS6t4/36mEaH35GlXR91hspGk/3vNqV9jWjVQ2QrNIto/e66O7GSNen
+zuE9N6j5qI2w15NOqdctXPcjBAZm9QiWpFFqdccqoMV1LGR3D9FuyjV7DDxzs2o3KfZQOZpBDhw
jxCuosHm4Tn3cmfJRAgHpYfYp89Sd3F5JbMy2USdEx3Gs6tULbuKFeQ1jLm3exi1Hq40bPr9ojn/
3cejMrAEess9Gkn+ZV280NbZEq7FDcn77jyFGHj/l9tj6+5zc7horN+5ielbHN1ljGoDCwDoy99V
dx+fr1GkbaLFUUSAQZ0nXRY6uerkc9GdlqJtn07LeFWiODrb4idGplDvfxWunX4lIYn+png87cYI
xETtBJTQlyAPY2Rg9EoC7MkuTNaUigflMKgkTdqszt/j12wWATj3SVI0UM00q6dfIdPYXTKLvYMe
IE6FTuh4OpJKLe5wf5amLI3Vl7JaY7O84iqhdXmSl63wxvk7YjMcyRdZlgLwVZ0g/kEshu7l/Rmt
vbEuSob0kFiJEZFI9qFhFRF44jqaRy+Ch2LWi3g6xuIhg319sYbvDpUjE08/stAw9q34GpXa8jSE
4C3dSTVy/Jw1FXwUvS/QW35FR4BQgZiB8gENBTmwQg1BHXT7cTksoKIoh8AXQrQUjinuqAR/msWR
eV234I/MW/uuwk3LJ4v6ZLQghAmYnhB+Dm/5b89bnoySEcDmL0JIAXemaDFhzoRUIGaZlN8Ouo9f
8DEodzZrkA4pZCJAYibdfoIBFfh02KU9Jp6D/oJ+taWlEDyqlxrF7M80ZIZSb4G5xfv62LOBfwNB
SCv5gG7/BDOOUlTDpiN1pWmUF41vzJM6BAJdpSeHwVowMyqG3iS9jU/krhm5WNtq+YiFKkkeSwW8
E3UEPmIJi7GFMo+gfuPlu8iZZK1ENly/DcxPMhd+mvSmWXu+IfdJbe0AQW51XYyPnXiFV/kPAmQg
VUTvwgXOlwnymFfYD07MPACGJ+ncleHgLKJLwXPpSYKZ6FwFtgBhOsmHYt/57RErBEvU4oHXCQDm
WpsU0Qs+M8GNhGKa/cDoRFg2UZdKPMhF70j2wZuT7287EDTE2yzeTg6px+2pJCxZ4QNRDkEl8Q9j
aHFzFYhd0odAMDB8l3xq6LdlHdL1Nr72SvTBlUBpIGxwq395DMEZW0SZdsk6lkHS5f3+pkiiw0ka
FOdV51Sk4PQnSxEmTW7Kho1aiRDSMy4JhK+dsEBIi6CV8ER8lY8npd20KvyHXODhKMDrdXi9IiBG
ekkJowR2LB2QCPdlSfGPYKwjJkM74C2Ml/wggZJ9J/+c74vpoDDmhwlJ08x6xfhz76glpsMIcKNw
gzcPun1SgC9GIYTnnUvwBys6k8cSRGLymXBo8p/X2sibHYSAg0I6OWuKMrWhDyAoj5yg1mZbjIEs
ldKWmv6n8aau4i868iIgYh7mupOad82sXAnkrZ/2eKUKzGiYibgLihuHAn9P1XudpuErHvL5l0DO
k0b3GL/YUq8sRWXyF7z3YnX/ZYnRUGACmLE9EcLTkwRGs1RcUxFiJ2J6sw/H07pxlbIcKzF3j5KI
mYj3sSMcquiipni/JykZ2E8rw+gguJQq7Xl5S/z5H2Rv/YLzFf9dHZTMS9hzOFqJrL5XlGSInAau
IlM+oWBUho3L00FNxiK9jRGDMZUoM7CM+hTVHX31LikBx1hbZWtgt4TLQ0Auw80KhimYsehv0hrY
JsGTZgJdqXWOKBei5y1VFRNuYKUB766xl33XME/L31j5PZtCNuKbR+ThiRv45gciHGhDxmdUHE1z
n4arphw+xXw8nwzP+2opNtYAVxqLYtXq0xu5a/YSkxIpdMVoQdE6j+3SLKyNmAapCkNcVALwDywn
3yMJpNqWaWXPI9l/Fv1VHxZge98thPO61ssDq2CU4uATuUBBYC/Xmlnxul3M3zzqY/OWJEdrytiI
djXfoi7JAwUPuIWFdr5+6Xs1shqzbIqe+B42pfcIJTT+mz6VGtMnelst+vmfCs2x2MdKw3krKMtz
SRx42VWGftlddlNvfoKPiULTro6Xq0/myVom5I01Orf6WJLmtV6kZlYRFnfJUqNcqWa40nO0AcYJ
2yYNtlr5H58/oNLKqR9+k2u9IpIyBRKf8lGoKAJ+U3vU3tD/ADicOARupImGhA95/si2pHpPG+U/
Zyx2oEWVoU1O2xVrW8iYbmtIdyNt406YjNB/cyAZ29S9dvs9krF3YJQtPA5EiXU31CBQNFRsIhBj
mcCnt2zT7fxyjdP4toRGDFmqNjnW0HRNg7OvvrJVgp56ttKKc9e3TG642vU3VDoXaFJ6obnQttpH
dW94WbVp/UmXieH+XCtmurBYS5U+rNdHi+CMqPJWZ5uPt/Qk+lN5VOWAqvZiS3CUXuC4emu8Zbv4
/UZHtjAWTupH+0RkxIuyL+VNdUpS5AheYl0el980+5LAV4JeUuNPHbqpKqa07JX5EDqMCnBZsuj6
I2vCknLiuKCs6HM9unyWLC6m0R/cq2Ey5kquWgrp89suOY3WJV5Tm84c0E9yDnvCyVRK16tORY7K
ZMz9KtJaaeR+UxB1dc9uTFldN4/vgrx8ZaNsd09h9QmZuQL/8Wj4nrFsEc4l5MaWJCcZjAPzLMz8
APtnOLj+3m1EOMhqd204zB4sEaSw14zJRgEpCQ26mAc8N5RBgkjEPnB84Sv3y/VZ88FR6JATGyzw
oWJTFsxdYjzCe1gOmdqHLuS2daLfSomP9m6p7BfWBBmeNXfIG+KdpJE5z2us9EM9sRwK5CzZlk7l
BQ/3/0+OFk+0A325PBqFtysdgaaddrs8657KLna0LRbF2pAuKKXu9PdSP9EX/dSYppv0klXrnW0M
RfUZ9ZY/2xGo3uMYk37+zZWa9988ZdC1Qu6XCufG+vCzJ+10fbscov1ov/uToTFUEcs5pnUeZC7Q
nsOqToxQeDxdS9H18lUkKFv2L+cGbVhp6PJLX4w9vRHan6PBqkzPtxwtoccDWjyPNmRH98MJ5czV
7YayxW66FLENZXK1E7HyTtCGmf2TvQI0lQvV6eQF72v6GGzBJs6F+rFcK/zYVnYGXbAHqDTDOYUg
OlhUGrNcl6bC92qKHurV07RRKDWh19DAmAaZl+0HWTFwq02Zu7HKjZZFWqMSn7m59i7RY/y9wGP5
2qTaefLnEZe1TMWIU6YGlLcjIp7uTWa1fCkad7K19X5UAI2lc3P9zPYNgHZusMOmr2/TdCszzp4k
vaWo2EnFx01j/nymNdoqzR3ZwMco/dCTKxXfN40i5SuP/hA63bU2IMGMhCWNNK4kQds9ulLQRS5f
6/U29DzldqX2w8FnnoZvdVp+liY9zoqXjHPjYvZje6xzZYtCnBlfiQTqvUx9WCxFm1yXcz7uR6Wf
7a6/ftSKdwAGvBy2zs3rfk8rwvmkvyrEo0Fv9rruX8u1Cu1Ijs3X+2NAF0GS8vtVe0XHPxGSyXD7
qKVIndRTdNilRICBUAS78rZ/1OrDR+T9ncF2pGnVIVebrvO1O+3pJ9Met5qDjO80gx7zxmxxPKPr
4eqFmcK9G58A3yLaAdxDRXH3zyu913I18M5rjMdKG8tsKWLSraEpPWpbAEieWUevY24kPSbBCLO/
BwafW3uyGeLqlTFh/nG2pUe/mCnEuTFF8LQb+OEojHSdoaLn7mEySOWwvQ2ujlFanGJQ8U2jl87n
bYM8Rwcbt+fWmT7fSEPRnxXbzWVks8PyonWbNq4x7UVy4+G6f44f9TWylJts9DjgyDKjJ5cv5K3n
zw5Urns//HjrbzZ9zJFsoPlKC5hyP6IXOJ3PJi4HPiH9y+1Yr9pXhHZmpHpYKplz40JUfnvhky/z
Z3qxrV4rB7yv9dclQhdq+AqfHf3x6rZa+Okx98+s7RvzHX+0tHgrLpvZcm3+iHuc6Dfju/wa9MqP
JobgFuGQkuNhNnJ/DwValMPggCo6Q1AZjw+nkrJ2NiftBxfN/Rila9PnR91lW+AjiqfnSXbIrRt8
0jGanuZMhmi4rxZpkIk5uK/aOdT9s9XpGdvwqC0A/2mHfqk9bi+TYeVep684kzTjI+x+VXCOIl2B
jrVTdzsdcsKP+iobTXd9huta7EzpELedMnDgtdsvDAVWq1Rq2hk63o84AhEM2/W6RhvMC+D6sflY
kWRZvTxOOEbMxx1qp6+FxRvjwahe6AbJIB1Hl9zoumzeXYPryUvljLo58zmXGyHbkLnVdmsmzkth
P7zluvvRHWPHrTh/Z0/Pp/zfy2TAYCy/Sj846LSAPmDOZsWfsmfEXbty5lz47faCz3yh22O5ge2t
/GTIE6ViNKdvs+iMQn83MwZL53YzJ2i7yvTNqvs5n7xoaA/kKNNPLOQCeRn4zI8mtm9PMV67/Bjk
aGJt+5rCzz67j1lQmEEmbwp2emacmj3nbu/rEvB/pjel43ep8D+SzmtJcSUGw0/kKgecbh3IOQ3D
jQuYxQmwccDh6c/XnNqt3RmwO6jVakkt/boFn8PDphwYxn5/7pt2+Mp/Q+lHdmdmtmrap58Umzh+
jDUWAlujiYcDtRsmBQFm1GiMLh+McyoaUxt4m1hXKVgxaSvnalVeW/0CHwU5kZiZlst+Yj+8wBQM
YIaMsmdYtuxDeZkGS6MoPMStBaf0Y73CR9dw4cP5/3DfmFJ4x1/3hBzphKGafepC1MgeWflfpd0/
SHmZRBkWsLQ/U5OrhUaIa92cdHrpB+9b1P18o7zDRcN5VVfXuny4iHIY0xyQawv/SkQ+LyOQ8JeW
PuSAIYiI67YPEOQbDVP61FMsWIo/a1tRXOovtwmADv3SDC9vedEDnaLuVQD/lW7cyplX1AGJqmpG
hEGHGkpQ8el9bKzat8i1KvStph4bVfbeg3wK0+YcYchYiRqoYXE7sbHFsQgDv48KsSN75Fa4FX/K
twu7PN+IbT/aU7w22ecsNKwT7WFyXN48QXXHLQdCsldO1oaJRHta4is1m6Vb7mxO/YDCGByt2THZ
a/iYkVBUk8brr3GMfTWCdeNTGvN9DDZPJEI/edXcS0d7zn72NhJAvBdu30e4ExEPT2eXZI+UxVW5
fx8fe44cKEuju1Y8TNEAPkRqJXxb0iqlnsIRPWZHZPlrH25lIs1F4ZemHMr39GLvzNAbbDCHS85Q
y+XY4ZnGkyiSXR81AuuoIywhxcMtZxjTZXZ3Gb0NAa+50IxPI7o1AZfavAqqFminaOCqd9F1dlRO
b1Fql7ZLijpnx+woKk8xDGkVbpO9fmJUz3IoyiXzoZi5tIMywSaEfuWRncxTHJbhlhnTT0RnMtg5
d5KUo312FOOSbtyESbfap5YUHSEO+ZdhQ9dkH2853wQBUUbIJ6D+AZODkhH0CbeDu8of8W+yF8O1
NpQ5QhXIjjzCHExPvcdbBDMM/D4yMLYOPdOEmDNiAY45RusyXwabxz6SFlrNScHFg4gCYnxvl3VL
xGrx6WPP8jMuynfsaQSfNkocRaC3DST8G9xrH1XlfaRlwBI2jNfaKCcGrAkmEoQR5IHiaGeCKs98
mexpLll/PPNmrzjcxRSiPa9wuO1RVyLRM1R5H+0VAwm3n8j/8g4EivbGdz2CzXcZ9pxKHICC7DhJ
BO+KGUo7QdAjiw4Nni2+yW8r1FEIfUM8CEmDTeWxfsGGvlipmM0T7ZN9+eVDX2wRMRpYkJAUFB0G
R2EXWhazGTSMjXWqeeL/wUO3QhKZH73mwtHwdrSPe7Fbkr294ic+lJUR0wPeUzC+OHfENJkfv6MW
srJM4OEpJQeB0DiEOsJOYGyy8CWxt8WGp0WYXrk9xNU6IIGb7CKt0G3ZO4J99vzDQum0wT9sx2TP
0Pg/2HRi0N/dzvoxIlYKtqBTO5iyroydn//fUIwo3L5gRYgiGJwmhKh4H5FTMBHvi54ZFJzWPT2I
FGxYPvYRT8LIvCV2BtMrj4pQneA3dSreYbotm4+CdBD2gjC9csBdUY6ieNtW00Ze6AOV1q9WQ3VD
9Ltu4BXetYtaJ2Y/VluxCuVV4XquBzCQ4DLCDdXNlYMwffn8RWGync6YGf1E5YhJ87UhiluLu3lV
JkSAHnNtHlljDvJHv6TP1EBX14SqgQ6mUbo5/clIKubSRRM8zIcoBIW8fuSJ12cr2xwzhqvVndlc
V/T+Eo37eSzVX8wA7qyZDzNkpcSpxnRuNiwp1Kin/nFSCliAtG6P0AKE9mdYOVe7Xpr9M/rxFR/i
HRshA+IHbRFLwRwjuOkwbZ8OxaXZQXqBanaxAn8gLz4ZoFES+SSof8II0v4BFwD7RReb2sDU2xgP
RuwilpyW0YFqad0P5ceObSFTq/F2bd97BmSoez5BRJ6gZdYccvJ7Gy8p9hrC/MJ43mB8mdeaFJlX
Y1MFF7tZaSmObWP6uZZxivnpCnNLTSSOAs5Ezgm7xMAeN2wsxGQ44uBm1n3k6xbrslbDRenDa4k1
wRBDkgbG7JHOVZm+U66NOPnhILMbriBk+ubW7vWvlBcVioRcx25ro7Tmf6oxE2aJrUVu0+M1F6My
WaNf1HQOcVZOVvepumnT8+oD5MGzPyPGQ+huhQur2mo0RzPYMxhnA1WYgVqNykUBpq9xip0nmMOw
d0+F8sDxNkbNb+mFXJnsl5NF8vVqilZKPIHS7rB5IyL2UaG1geEo1bSCldtshbKZxFsI1KPYS9NY
nhTRpcDqQS2wJqY16ocSwZ7iY1+F0dESOjN33/IEY9S0Uiw5SI5WY+P0SA45uim18NhVmT78eGhu
erRFajzoG5MtVhaIpzgdI44RNhz65qqU1nr2q0qoW2MmJRTqAVupOQTGKYQoWLbBks4QXtjDHLUZ
rnN7JBQeyUeuSdWUdh7Fhu3zClZo1lb2FzICwb/0VkBcxapHVss1dnOgW3Zglv8l2rwmtQTAvBzb
p1+xIkp6tgGouL+ln7w6dSw0cimHEam92PlV+wODqo9dd0cR5WhgJ8J+Gs5AwJEjl3ASmXw+khGf
Pt5wXkXrhWGfWNSFB/1SChmhRzLMyA/BzYRBAZvv/MKaIA/5HDIzCYxfxJRUjJPIf2UrhfQeDKTI
z4E2FKc1zIfp+DYcjM4Yq4e6lUL7mmqlL/YvdSvZXNywEH0Jgpcu3BpoaB+vZtoXvfDYGAMypYxZ
2y9lY4aCrmFyYh1bxOQQRS70wcoj97E80hUqODwXyAupG1qIHmPGvSo5SgTbNB6apEKDgz+6RyA8
bDAK/Je8zvI1fo6knXGSIC4UympyzWNNoHzFK7SkC4sbHz8uJSyf0lf0LdtD5wYgcHAYZHgY0edi
4UPJic0hWovtKXTmJifsAstoZDqsAkyxKnHcS1O4dYXz4aNv0+YAETBVJXgAWUWteKeR1mo6RerU
d3YZY0BLruyDwRqR0BmO0DGgLI6aKxPosuXHXg3SafqYQnTJmmBiIVc5GVizRiibD0KHHkOOLgx6
rKv3kZUXnpEXITNoD2h8jQ/zczWOfGd3yfaO8+DJhu3xp6XjAv8KVUBRIwd+Uk3ZozT3Ckec0fx9
L1ZkGINtDP3h4PIxhe3ROXMsIwL+QvH1q9jQwYqT7QnqAvfF6Rl+oWmOBQ4WBoqXAvcFyiy89sY/
w05/wqQ+aiZz4xPOBNwGVcoO+DiscD3A6LzDWBjSOSZ95GnvhaZvw9KJLa88asOncx3C0SxA2Lvl
6643M7P0I8qbdD5OFOxOmBeTQDiMIrH7MaJZM1qC0aguW99h8VDbP/sV+yhRnTdGrjwJFGHjQcos
+8dWYW3QmqGMh/kotraHR4MP2exf5ZbtjoXE6Yg6xj5n1b8nybEVO2WM8y7qdp26QTGDQ6BcA6Tg
nDM+ofgHN8q4j3j16aMOJNA4WyHcmRSElnHtSH7LHTJYCyTtvUaYqJy6+LX4mcMiq0Citl4zTsy+
nZVoTh9H7l2lx9R3EHwBU2IPwQPwYc3Z1e5iVEpWndXRRGkYgydYwJd9QKr1eMLi5qDmx88T3UPf
2uTzI3Wqchyo+/7EDoNo2Oiceezll009+zHsxgoiQGVl84q8tLgJteu9RwiIMwMCY6IX/TIt0+/p
E7GSVLy3XDUCfiU9y9kSgYMcZ4n1XsQydy7Wd4CsgmBY/0IipmcL9udkR82hbRwAWKKsYRMuKjw5
DOBDYuz7WFRTdAoYDxNXUud4wtgFnCDZBcUHovIBk46zGYyJREiPXTEUR1hzEOyE+Ggq7kvIldCO
eAl07Z/Z7lqGgUw9adLwieuQWOb3osHml+1lgVYRTA17GWazWqhdkv+8GIHP9u3u2g1KYTo+L+iZ
OIObOyeX+FjasV1RDfGvXaCY8BU/Il/jvxRYVfRwnjH589i/sAyfOLqkXX8SF5qRh7MF26Xh0Lrw
pHb7//ETdsfJ3imn/7vZ8U7j1cKgjC8eMXq4ScTjHArNHStFv2kn5UQNwLebHgkqOqWX5/F5ke9c
x97g/Kd4GJLdxSgsfj/yOk7RGxFUlyfEFOP2n0cxFeWGCcwf3qCNI6bgd1BI9hum9BGB2Nz//5ZP
CgQUv4nhv13RbYaDSPyBiXThuhTN9yd2HkO8cXqgd2s35sxMlBMnUl54LZgQ9+YeX2IOjy8ShaAz
PmsONLrIjkTzEP/ULxk4D+g3KA1lj1aO5mlstJt+0k/Jujy+hA3dnzKhJPankNsJRMSGVgmsYmXE
7EWD4svmrp2+swkW8QXr9VjiS0KiXXL2On7ylGfSCyM+dvcne1FQgxXoTwYZaycoKiSOWHBBPPHv
gKRB7PKQd8Rax99pM9Q7h96XKZgrpGzu2VH0+7VVOW6AbmBhoLugaX9Cx8W9CH9kF3Yk2yWFKAyO
VLjIE4vWnpjTox7hYLvh0sVzKdiIzzIWXReE1U7oGWK6/Qlam1ARzuJcoh/+Qqxbd0ctpzolP8LH
4rcve2COQLujwscNy/GEJ2JmA5uIFVZOYiDK6Xsd/+V3SjfzaspjglAQBzWgu8MQT/EWV82QQL+J
wxlq83V3p6meBlp6EdTt8GQgBBj1l7riaxgEqsJF37Vj2mIaYiwMjv6+RrwYnBgyv8HhaIt3SItI
1cSeQRM5CpcxzT+PzR01h8GVKEMuA+Ew5ujI/h8eepDZchNIGKEm+odqtAhvAi/HYgSLN4FkF+bE
FpZYV/R1NOFj+90bBKgiaijb+H1Yw1eN7kCpa65Yvp41NDzR85dVnxekhJgFLMn6oYTQG/4ylsvE
pjZv+AtgIQSG+FAQhXe/j3yXRbBFK1pmx0AbaCJ4jIuYHR+kjIdHxTqJXc8ysYH5+cJ39Co4htAN
DCc+QncSC8L5kx5VIdi/O9vYcACWuAhde6ev7B3DwuJiPM0d5sCdhCv53rFz6EbQ9Ct2UpyaDgPm
CWGOf4nwZQ6cCZRtOgVnYwPlxKDgB7HBWEPBrcCkwdYFpGGAYuFpHlcuP4jtzgPKTTHHgkVZUzjz
RA//b0U0XVroT/gFtBtt4778kliMiDGwxeu7vcId6QqPlZg2V29b4c8Q/CkmzhppNw4EBJh2qxE3
bDcSFU6MkLmJMSCr2ImwmmBrVocsT3RPKCEa5DEWAT2Iz9jwCB42HhVvG/wXzIvB4CbjDmsntg1s
hcbAk7TM0Mo7g4O03+b603d7fOmJ3ppemPH/+/O1x2L8SlnRmygP/kTpS8dBt7I4/ruWbAtzHEdA
bYjbgncGCHSYr1vsrX7wV0WBGz8Dp+I6W8MoBMNv21CMs2p3SkSlU+zTNxdfGjmwg96rq22u3qPE
cpAZOjof8AYcrNX0YT2GFgnk1kTadbrMXQTnJzZoo+51oyXccqf1eEHF3QOrl3oJ/uqMoUTBKiVE
tx1ILi7nyAqcQbbO0ZD1ZJ6GXAS+b/SBecoNaIUig07Qo0y87jl8yHSf+Cda64BJrlOKAj1I/RwM
7Nui/UEDxMivqdpAXJMyeqJwyouMAfcuyiderVc7w+Couftnr1vPO9oTTvmgO3MeKkScUbe0X9Yg
n6Pxc9343lT5HlXMyNbG52ACDyCsJCcCSxelqog9FF7kAtoSkPs2XhNcMiYem2obaZHz6IaMo/16
k7HoirFQ0hMC13+VgM2CT5wUXZNqzHiyg8WVnUJ4qFBejsKVHml3rNVBtmQXQMHG+F7zwZstadXZ
MsMr+qbEvATA4W+OWoK0xHJCquDSEddunATZ75uK7MGiLIbIQgwvmlUfgdMFP9hZVrllL9jLV7sT
DnOUY74tnCsWDF2kaEMf6yBIaLlUocdM0m8JTg3hWSKFOrQSF75H0ZXzYxAyGfYBHjZbKF8FmFSv
VRe5RoUXgsaOKG8k5xK2u8PLj2GK0cZNEqQFuX9QVE6CDof5/sGazdYJ6xqWlWOSHmkYhJ6jux4Z
ANZ6ijVZvT1GFqZj1K0oKcUlAme+1K+NdKdnezkZB+WcbDpsM8xyHAt5MK+UyrXehavFh9Jeplwe
ZC8CimpXH2ytp8ijuD6CFb+bCqh21YiFsynkbo4jbtSyv/dj19hLxBRu1Np2nh2xAz0uiHIbvnr3
Bfkhl5zu0vxIHGMxeTNvpVu2muFwkKDhq/3CAmpGN66QvcYtXzaOGvh9OMCP4X66pQVPdq9Znf2Z
wfSFN0OFLeJ0GsQTeIRTBqMpV4+K2TlWarvZ65+UdfOeolb55l3ONTNwUmPWs/JdSvZFMraNQ2C6
uMPe/eqD7Pqy1g5MQ0J5Qx9LBg0ph7sZlWqSwFLGuBU0r7UvVZ476vPedssPJcPMCyF3hjGruXkr
ty8u8ao50cxZv2CVUdyxsfGqx90qLInJN9H0FVS/yhfqOhvAz/JjMthm3Qpn74MiXc9/siiKMPg4
7e3ZT/roEHXLLFwo8BaafJZOP9GhKiZy9teV80L5x9DjsHVeKGAwI+ZpfKCphRQKLC8i98rUN2vO
UwWAFnvgvoPQNUvFqYmQ1oJwnEgtxheOCuI4SoicExLbLXVjnPXjLvt7UeQUHnhZh65fJOAgFFLv
xvbOKMmVUX5fNi4GNLgyHupZTrINePyEG8TlNUBJyAe3DzndkDBV8qnVAWT+Wskh4djskEDZSyoR
XaR1vrlGabgRyFMg87MGAMQEu8hwFZ3U8oG8j6i6PaDiu0YWHcWdU4k7EO3pthawWcoABFsztJxO
f3i99HRC7eNE2KLQd35NJtfmjkej5bajqZ2sUF3JQOrGPy1l6PUZpyyGo9BF6nQq4XBWHYRk6YsX
aaHAU8Jfd9VV8TA+hoRfq9TdiAxHJepWIfr79asXuiNppZM8Pm5tJC5LiQzATclNAF6/+qCSO/k5
4C0ZBGt06ZaNkaj/FMl2g7Z1tdp5E81VwLjqQHbsznD7oJn1NQC/MuUeWLIoEsk7oWu/7WEHjDJj
fU4GlenG0CwT2sWqIuHwwSq+gJR7scCMJ6VVK4+9EPc5JjunK7lV2xTGYpdKYTxVN7bdu51OnGuk
DtMnEU6NqyXLJvc5FY1z062S5IxjJCer2tLxEM008iUqE6Tw8oFte+8ZNIcPOAwaLBw+R+TqveLa
e3Yr1f7RNO70Fp8nXkL75yVSud8LbgOI6vG52gDUk+LLlEdGXjyeiWdKQ3mKxDbLqRkdrOz4Iakk
PsbQ2YblQs64tl8nthBCTXvWIV/IycPy26rqBPVBKU6PgbEu2d5StlfgxhqW7x9uycbrXgR81C9f
qsQxBPM9CFSiYOKNTdqrVFxPOWsqatcRSMgGSRhtgbpRQIfB0CKtilsmoLx3NnRGqlUK18dgVavz
VNkg00uoGl9yit0QPuerLI2+quOBaxjUDm3PH26c/QFDJLTPBm1CJ70FjcNeKsxMUpzPg5gVT1uR
qPXxKvMAJu+Hi6N7l4w/HueuFONsWFf2gj1J6lGJd/zh2cR1NICW1pf+Vgy2n6JxkF22Me5von46
BagRNswoUhl81PxEXAPoxB/1a8YpmKO/0R/jEKloQP06gxzcvHL6HpyKwU2sn7WiITWeGOcHFxvJ
mSMZiVvYsE90kO3Q7eqDrsyhgljcYmy8ljL4EMSqkwqpUKC8c4NX5sZIFbLxnsV1kLt9vsg6P6XC
3fNfBr+bhR9RszM6cCTuwqcfFfWY2VRIKATZJ98g6htpHr/+2tXbIDAgnnTdilU1cbt58mv9kIZK
+XakGAy70Gufv5K00dsh50JLGyzapxoF+LfttQReaOT01sWunUF1acS7Zy06aLxq1D2+ccQJ9/9o
vm+TIuPII819cQJ9nr9lY0ykGkxHAL5CT+/WoMshIxlHxsbaPYO13XI58qfKA8K8Ls27orlFgo9L
nynd+mVOiE0i94dsQ6v1oVJb6l6B0wN6kaPVhbBw9eTq/MYkeuocdu/Q1z4/Kdmdg5P1HiasNlRi
uEH7IsCLTMLSdjr1w//kCdhTy1wmzawIPfL56EJph7U76Bbyc2ZbC/MzM7pJQgGj0G9IRJSTknsc
HUfWVbenqowKvpBiTB2KhxfEAlZuq4BROkkLPJ8er5bWctABOkYi1YuIC8WJ4cf4nBvj52ud8pFl
eG/SIuyfOtkl4ZahcwIq2laW9+qbgmLmZUCKZrtKokMMn6lvLjIf/8g6hKLtc9UlUx1clNY3s43B
XuNxylJG8zqemPE869xUHVvyVMoWnxxNq3hz2UosiDJXnwnBfkOjW4Sd7H0+M8la5J/dyWCW/XNV
v69mSfl3Bp58fgIzdFumaEcAnjx+4+xWZj8Fy9OtS543ysssNDakanHmiJ7VW2r+2tHZEHsUCEq4
I5GUSWKtmm4SMkA5vXfvK7+Y+seDzvJSVSdxBazzcyYX215FT60QceMw/4lr/NjTCMwEa5WS1fMc
RZJjqBMZFF1zVDfn+vFPUf6qQeBYZCF/glvWjT/viTTTnvhEZSd6REO7XX+gTbGtooOp/FmcNOED
IfypnShKUN+ukuR1pIMVnx8DhnrjvZ9+PjtVlxFj/wrbcAPeycCZUAq/MClP/Sm4MqmcgvlBkFb+
Zxi/UcWiV46hnd/RMIyG72Q6eB3DHi1rEcSbt3T6NCO6gKYGHkc7PEpkvWnR8iMNhhIVp0nEqxUi
O2Kgu/IB0Saqa8okqSV4q2pHmit/T/TVQCSfWi8PxqRQQtA6ZFqCaNgStGM6UehnPBMNNUrLkr8L
x1cuR4bOOfX23uTRPcjhdIR+QlgqkVmFA8AH4vW5ZK8pO6D452Xu2mObUq+h93q5PFHdlBUfSsHk
QRp773wInbvpe/oZNkTUKE5KSDhiA4OK4CI0zLu5kzf00YJFi5JFUP3DY+7xD/VBqTtd+1CeYT4a
pwQ97krbVPwYwOBb5fdp4+T0IR+99H+f3zz0GD9lAThWmBTZzh2M4sRXoRmCFlE4fEC/b4DHTIcs
VZGEwlHRk8krzT4N7bNbBNf0jtcy8mAsFy5dG6Vjk4i6ZmxcVmcQUZ/GVw5xMmnDQFDpo3GjNq9+
w+sTbFaRL2HP1eWHPGvgwN7A9REl4CO1PckLr82muNmAgongKPiEvxP53K6hWPBvcCZv9HMiwy/0
ddI6tBvRKJBqkRDQIIImNG6Tw3Gskmq4JqxrFm3CVXIAdMBakgbfoKyRrgf4qbKDYOZ8sOg28lZZ
g05KWKMke+1amgHjSXGKFA+DH94Hhsd5Et+ZBV1re5G0ww0o2S6f38GCrb/pV830WE7Dq7pIbOcz
D48sZLctp2RTkSuSTwYLqMDSQLqQ1AWYgjxR7BjiyQhUv+MeKGADqC0WE3MDlUwX39am2/H34w3A
H8wWHcS2nbwdkkasRj/IWuPl2eZKK/zk4comOuwRTutaquAOVTAwQJDKiNb3HqH/eXuK5iFMeZgj
g4TPZlOLcaRHlLtpglPs5ZAXaqpuU7jWASylm7Im600Xs/78qltjq5EzS6opPoCWuM+dsk5/0p/w
hznDWRxiKVeZm/gISyGJNzAJDAIV4TZoJ5+fpthizNiMPThUvMCBDozFCf6G+RgTEw4zL7iwTvq+
21a/7dqcq+f+D5ZUz+Ed7uL9/s860DooEsaBgO+H6UPYRHfBDIRdJXnIyrJFc3CsEze8ij12mr1u
zIsuQP4l7VMIUof9V9xeJ5ooBLjXQS1cMmst6m1Papvrkll+s5tR8E8+f361P23/+ZU7T5oRQJEk
nnzW9iAqi+RW2L/fdVsq0vzZf4yKndJWXkWpd/Jirh/MvS360WsukfVpOv3vgD0nO+SXG8zQnEcf
Abujr1PZSZF59ZB0U4VNtdT/BiTv6ZoTc5r/Fomv/CYN21b5BSmyQWkA6ILbP3KH/rIfhTzg6CBB
Nd0jEX1NSOCsQ4ElD01k/oFaqE2eM2D+nj/6Otj2a21N4eYt6GFzIJJZXYE0KBLQgSBWF922AU+t
PwWocL4oIaHvBH4AfkWU9/aEJ709gSO1wCbhVHEK20HD5KvgrO8G55hMZ2vR/6L6t6fPjQvi4Cxv
jI28jCY4jcdI4eDMGqDQAaqRoppRuKrZiKO4dsxdewsOGnsq/rEODKA6EddD7+YcfehJlJi1gMjZ
nYi3eY5Ge8oQksoqPRoLmdxvdqKoodzeOny7xel1ilAObwrDajbq+XUSbo8zbA4jfLBJ8tLvuAXw
+pUAvwCxdyRwyoJFMfTI7N4MNvpOWyHtn/f64XExy0XNRt10m3adn3SQkgejdpWauBywWNRFcOC+
cqOsBMaDtstvcHh41EDSFj8h2OO7suMAyU/2+BMSkeMZZ34yRDJ8cYMsr9PgzC5EOND5GZgzLLDM
6TbK7kFu6k0+h9Ck35FZueEcQ95qOxhoIjKSE9IdnqMYNY0DFQQGTrodzcpnes5vweUlhlDc4Flc
Ue2qOkHu7F79gqXyFfkx6CviyPm0QwQq+1FoWXyjs99YFnZWS63ARSY24esGHVg4vufl6pcg70OO
areRNwIdWFSfJTwaDspJ4930O+Th6/Y4/d9iLFqgI/ZddUMnFVPqNtq+7Fw4X5sAgmUcqF6FReXT
AWR4j6msswYVVQBJWCJwxwG28VySiWnA3uTt97lgnaIdCtgJZtf/9X/xHckjzYJ/zSb9EZIe6d4Q
kELWGFY4Gk5NK7nH7kUX4Ay3WnEc2wAoBeIktmOff9EOyM3m7A5gGMo/pg4iGIn3uiGwd+G13wXa
MPiHTKQdWkASoXtoiNodR8W2XcOqiDRmHF4RUSH+JSH5WBjR1Ele2mBPbapf3hhkvu4BcLEVr1yL
E7IIxJvO9uJr/MNRKW9RTAbb+GqP2zVzZuPbew5ZTuL0B/gOIUU5ZmwPzbT9RfRxcvbr10LfzxCf
aDRG4YYyuj7eIyfoHeW3QRBVjv73/OmAaEdsIaSAN+fcDSvH/iPCCPliLBXwKoHyq8H+5FsTsfpT
vkdSd0qvSKTF+wdxHQEr8SvQQc1f8w/fYHmlk1IhxFsIuhRQC20nJFXiAEuAUkzTCVABZCZ7GONb
lD97rXskvQPN2v3oE97LrhjKGnABhJj80oi5fhweB+k3mb7OFvlpnWdfQpIcC9IOSWtyCp/sPP7v
fVLpyCZCxz68XBTTBcmHDlEIJOFNQ/fSOTu8JL5xB4uFu3RvI3IVZe9B/a3nr3UywMYFLsRtyNnQ
AboSsAFE/5MTRbIV8LDo+z6E9Er/5apjkWn48dkvvFOQcUUMDCgMGoHi3OC7JWD83JOC7lCMliK7
qaUgRDoM3dgLfNuTya/PfYLBht1k+QEQL5yQExWPbqVHvtnHV9w5kftLY3gQIBEPN3IsR57YzOQ9
IQzVrVyG4xcje42Gv4r8GDgQkR37YXDIXJdSFF4OBVhEECkCN9vpbgFYSborRg3ZY6SIzhCgYKOk
Hohvrnptluiyfud7KY3gfPBhBa8DtRTlnK/ORKvQ3h3EFQxGpzvhphuq3iHwdc581VXmotquSnIQ
mDQKKTIdHonKY6+PC/eoTyTg50DWFf8RcklGLrHKbi8q4HgCf4fQvGnijFOvcHapgyI0H3JpMq32
GndQLIU2zPfcN0Vr7pOWBGsB2DALRBUYgXNNVg6yeGi4lme6CQNAijVT2wGKmuRa05fcfsxJNTQB
fTRIBb4K5DQwZEmPpCDYuXKeJBghM06AUQ1fawDhpu38MyFaa0hUEwjOAm2v8k6E+PuUexoBFULo
jgAXB43MA7TaGxKF0rg6iQ29R+SsZ/En4SdxIEvEuJ1Buh5zqwJKiup+huX4pOzEzgQzBgq5hJ+4
hCC5RM6CtDIjuodfsCK9zhdg7wM38SQ/x9kVX17zheIQzzMlrMUnfdklv2pvwZQixe8Yewk+s3hL
BDORtiTTBxNcPU7p4ggisWDBNThwp6KukTUSZAf2imRseYq/bqrMQVOAhxE3P6SrMRdu8ieixBW5
KUsBngjinS/dQ3YHiGbzcCYgEDqXWCaHIA52AVuO66x4+4QWAsmdBL5VAetRsXVlTaPfcPxcDo6t
Z65mgBMt5G16DYHP+dbVIZPlfSFMaEC1g4Lb+35erait7AoQuQ/AkgC2DrntGxHNOYsWMO60G7MP
STHnkgwI5mApgblTwCrBiIjwBeBW4AuQokD4e098AtA3OJuAoxiwccXryEvQsKRfUMhgCfJYXA2I
I/DJ2doc05RoscbqTJu/qBjQg55p8weby3v7lrtpxohCD8uNUSXrYt5yaUmApYCwYFNWrvGTjxro
m5AeJP0I9ALDNdyzqFTUkmG7ebhcc5BA1ZI4la5eI6FrNdBbwNQnu2yBj83RvXCnAmuljZ/Ta84u
JYnsinlHtUoKXnmm58ZIJgno58rDmUGxJdCVxuS2TOxh6AMdCIzAEQE01GcdapNbL0D18sB+c77o
8/DteySvDbAQ42m0E0mxBRnH5RCjB9SuDMWR9R6SWexwqQHyArfCngEgApeiU8uLR5HHBc8k9/CL
AoohShXIvk1lVsp1LVuS898XIIXgXKJs/RfqIHmxHy5ppnRpi4KyU3MYIVtm72V3JAiGO8pi/l4+
l6Dxz7lBopKngPKnGjww8eZN3MFtq5AkjXiZXqI10cXmistAIkVEuVqQMRdiINE+vFSkZh9rEtFQ
QU1S+ty3+Fnc/HP/yLXlt+AaOtQ42MhT7hM21sNrT+A7BOfybiz0VTLHjE/vDVIIzlhhIG7wEdZo
qlSwnaOBK7sanEkUv14a1lx1UfSttpaJMClHnN0KGiyOVlyXXgQwQvx1g6PbCaUxx5k5DRZ6OtRW
PIPiLIpGJeKhSOigoBlwKThY9H/hHSQOIcj4DPVwDnzWY058PW1/aw8AABISyemgC81rFC7LdF9z
HIwv0RauwnqaEMQJXQROiD1+s1NpgXS+OVNlyiCB7zJ01424waJ4BSo1vtY5OqqxQD3nSTEPAtS5
rZnQpPBq1IDmAso5ehGRKAZENzaRbHiCnES4YtFeeYGKF80U7VCMi2lDnCn3APUUG5R0LXmPBoZy
hpgHWgQdV90gr2lBWdXTDvR7ZigGzVBwXE7RVWmDwoXC3wRoG+TiznPx7VEa04q6AY10EVMaByjg
Dhe+Y+PPI/ieX2toC+wvcr+ZSmNtNVi0mM6L8I658JgzenE/AchqHjNqYyGmGM0ZOQRTIQN90xkw
s9S6IIiPwo40A24aK/sCcPTdMTd8wc0UDVR0w2Rw+0KRVXgXzib6R+0U1TTFvOqparqipg8aMDo6
Vg533JmTg3a94n+Ncnt83E3jO0sp5o+p0o1QFvlnQQ+4aAzoUrOY0Ty/YUibVBlnSACJNKJiJ+Nn
NAIOW6AVi7UDeQW80mb6xr3NXsG/LFpD3e5GYkyiO9ZADFCwiFhZ1NJxeKe8B3NjPccsDTTmQbGK
KNI8VPImg8PA2NDIRnCFGC3lZLEiFpghcB6ZKoKPeAj1uogBwMX1ILbHYFHjBENfWAmsmMGSdSPN
mQWE74J/3Yh1xW/G790IR5U9hn6Dxf/LJ4kKNROoINxkrDLjZqnCwDfpW5ngicBlAm81U1PA5oqb
A/EFcnnOXTZWrcs9jcZyiObY4awullM9hSZAQp9UumGT0KSYD6o8NrMGPuCW/nOXooVnYSBCEQ5t
QYT/CVFOmfWsnArXDmyWjUF54/3ZE3jLbCbGyDkkeE5Y1fBW4LOhRwKxWvCnsoIbFtDry6vgyXQu
HQu8a5znTBfvCRKlHdLb7P8lGywe7fK7ezA3YeTgH96bjBe+s8APg5dEPJlzEcU+FIQRhIaQ39WL
/2PpvpoTWZIoAP8iIvDmFRrvQSCkF0IO7z38+v1q7kbMaudqJLq7qroq8+TJc2bhZ10orPvXbxDd
tcAKtfHr99yQSsFP4p/hLQ+q24uWm/FNvx6P3LRqk/rVX5iF6Z+V0IRsJjhshvv1YsQiPjctrlL/
/u3qIG0X9DlaovuaLOgaVve1Mf3bODvJB4FaIDiELJt7sMu+IMWWoMU789k1vMQ6HQvuwZXpkcXc
ovQp3G6hNv0Kl/TRwG7s+2p2X77KOLYmzO9Zhn+HH9cjbVTLtXxyzViG7/thk7OAo3RMFaQloCLs
93KtQuskC/EUfgQNtQprcZm/MFTpuGk8NvERv1N1PxVrgTEN6iM8xPQMfi1BQk37v7fS0Pxa6s3X
7zPuIxLBF6pJ7s/97ZuJ38UqOggLrMbNJcobIKEqSzihibv53TyqMjRpWSFWzZ9KAKPwB7T+kXlj
/bS7lXUMpQdsE1gWv+U+VqNY6zmQJeZH+WAYEf9WRrxu25e/2Mf1ffGX+Ci8ZTvJTlgU5nEY/5SO
d6FWqd6rlx6EHeU7Ncy3k2yBWOo0E71r89+Qk8bJwy7p81T/WYvPx/tZEOuJOyIRurbchtYCwuUg
BIXzweZt3kGYyfavpNkuEUoKElVmXo7T/xwrYpJNn/hmsJLOt08YdCHzh+tMzIFqhYVrzwhZ+TFK
fx5+rArHyPlZN2lZyKbIapwbXjDSluNc10EUwzlZz912ECrKDQNFcridrTVcAIwyGCKNxE9ueCLU
qbjZgeh61+kngj6/bI/zL86M9fRn5i3R9Rv+YDvMwESAjkLY6B4/t3lZPci/HMtPAPu15K/OIlt7
qENmgIOWnj/e/MuPofVnPwMG/6wXoSj36jaXiCsTOyDFWFvh6ef0Aybg1Nt//ODtQU2VANKASSCH
lZr8DFusgs0+lBIUdQ8Td2OXU8E5/dCzSH5es/qKAvphu3OJ+VjNCsZhZ9ltAq5/o6QWBsDbbzD9
6hMeJvDDM/kHKT/WlQCdoFmHw0UAoE3IR9wfYO745wFHufjPeWU3ARbNljNDphgVhz5NR5mhzzuW
4eOHn929Ab1K9jnHObg/4bVw2UW4ZhJW/ZlECYd/g5sC5vbourgzykkFkAhCs/tNlIGdQlecUGqS
Q37TF9YfuVZAWqdfU0nVZPrnExPdAJidIC1xyN3rN5UqHqXNLCsmYeTRusf+Pzu693c//7DCRP31
O/2yU9B1/bKUpqP5eDmL21Eg0ikeBPD2d3uIJ5zM3x/dez9fKC3l4gouz4Bx2XCAQECvayikZL3a
saIiSvYWSif7bVNlw3NtV2rZoU4C07Y7p359Lkgj7+lzGPZ1qFHhVtpSDpMJLbq+GvTpn4LMZUmZ
zUAFMNZMJZ91/2JePcYRqYKiwT0sBp9no/WfRnL6p1ALaxqn28tvW8b6/fLxGoZHBqnA6J5Fq8uY
+E3zYIyhRulBcvD4ePUKtdQwzUq5haQ2tr6IZcdCgcaec9kFtNszeB4B0HQUnPHCswOAUgHHgpBb
LW7MbaxnRsj/B620G9xzy+X8XLSN2Uh8heifG0Hqw23N3+1fj48AUP3aF+fvhx8fk/9Mq3tKuSZA
p3lAzW8fvhRqXmWr1AHhuktwZOZt+Z2LV8ynygFo1wZlPOxvBcHZbRJTGhZU89uROQ1TRuXZB0vX
7NmvXWkdwH6hhZpUgOnUgHCjAofN/7+uZbKNHxwLC2WzPJ/B8z6ffSW1RyLy6yoKltCXaKz16C6k
42/xgQ34QHf6X01EAdByCIede31GyjCxZfmejSwBn27wlV7UD42dWpi3Ui2jkIou+b+wo52LzgcF
CIvIAgYw3guRE8v5ALhTTbFg9s9I0cLPFJaKC1lAetNbk1c5niy1cumZkZ4WSqo7iaGX31PaFG1I
AvD9zNR6SlGRg83DGUsPL2pS/PGmhnNQEZPCgG2UulYoUpwq2239QTBsQ/dVUbbiChavj/UEsNzp
puwtiJ29qoKjXGBp2FZCICZS0IFq6g9FwJ9nB3+nt9RwhmrKZsaZb+6uzxBT+BnX8iI8s9Ee18B3
rn2PYKDsOg48a8VAf6ozhxCNeLlCoBYuQ/m+KAzcePwZXrUszO0YzTNNgyx4fz0qanMIAtOCXrmP
e7wqwAwvkrdvV7LJr/eEdyKYZ+rX4DlqPLx583Qeyk3dPo6LkoTK4BHX65p+54y3R13mRArXtDiU
CXTGqz4yBB7xyKdCjNXgPL2cSs3YhmjQ/tU4oZ//dri4rTZVzqcbthKTnlS2tHdvQkBqiz78WER2
kxBDKSbEAn5uE3M/4s3LhxrjxPj5ppFWdRUvHJAZLa5C2JpMk7/bFcN3fjaTkAnAwntJAO2ru9JJ
dK3FB3xMQOAF9QP0wuXM43q/syNffISCAxDaWg2Z3Gg5K7wJvcyp9eLFMsi+evPO4hDHsgFVdbB5
3XcN2LnX4KFoBLBTqDwiWYXdLZwwctpLyWA4LvyRMCxaHskPek5D5tlc3YC64dUx2KfaU8yHNevu
ltZjAp2tbP2GMsszDLdB8SI8jpEf2UTWjokzj/8PbE9hJea2La+un13uw0ujOGy+xN9mxGtjp7G7
Pp91WLvhsphd/G5yjpG9SubhBo/nnuuHd+bZc4O7dSWcokoGYMhNyWHhGPYXi8fUO7ndnXHy1WQa
eK+4gfRaWxKXj7Ab2rbjFedFiCoP4T89ZHiqstdBLcPge65nn/ep+zS4nsJrad/Zknc+/yuLmnRV
EQWWGLWTomDa7pK0a4VVkggY/mNXUbY8TNbUyOLU18Jllvlz2zw6Bk8lb47PtM34ftiNrsLPBQdD
T2qR2zQzyyjMvzkBUe9CycK6cmse37z7LcQYBVeLJaRvQiOOXst3P2lU3Y+7sAF4fPLJv8bC7nLd
/qI/OM0z2bptwYj7dMvB5yqZuZVFoe33E92EpZrtAAtaVv+WLuwurIQ4F6fPMBQYHcSwb6GMa+C2
i4pXQG3DFUM1R+nVbvnYlVQxFGpVQU5lb+/0096k5ydl7Q1fFvMzShBn+7ahxvvHUMFZfhtSv2T9
uJo/4VX4OPyE/71+LRdDjO++WZVf15rruYRtzawc4XaiH2rKuaITyVh7Id2fGgoZax/0Somd/XWb
r6iXiOSVNp7gznNpamzrCqqjVfXCNiPFQAOIWtmQKll+JQSCqAv90Eiiv2RmG3L+ziHPy5llOf3L
/DojZVwK2xa36tuhGB9IOIVH4qKRHKx6UKQd7ImILv6Wr2j/vvx+9n1Iur+c6UZ8z9UzSudBdD4A
ykdI7KpElNl+XiQAw46SqmxvVYe27d52ddIXxcvooiixjlBEICSnyKnXe9bk6g1o7YwXu446VYR7
8Cvhz5iIggHMTnN/dzsu6LIgq+Adx/8LE1r1UnnrWdn8WHc7JOiWwFZcbDfwhCd1iVAX9R55jvDG
X8IrbHSdR/7dOnRQXJB7w7s4n83fbaveAD8v3glYxMN22zaFAf7AqPBi+30vlUt428NGtwhbgJPE
R4cXxzVEvdu6zTrEGf+2o+Su4a3z9jowX735d+Ct5MJ2Yg84O4xT/+JBGjcK8MCgePi55zOy0zjC
rYPHNai0buLNWOxcnKaq5MJjSS3H4c213sUInsJuY217cR10TpZbLGwN3m5EPI+j1peB9Zw02ImW
5tZJmGoLVNj76+acneJu3IJQJywqhyEDSAf/W35ej1A5RqXmIvDrLtUI8XZU9lzRrYqIPh5k3jQn
SRqGrw8FvqRkKxvua/dTyv3aVYNDK9rhe3ZgXBO/+2O1QB5FSw5Go0aw5gLmnSJhUfZiPQfJz8Jb
eIR/xUfBUfozUEDYHDrJryqkaZltKbMMNdrEhw6EKVXZkJHbJbYvqhRioc/57S+/7O4vRcnzMklV
qHi+dOY3yR7zrQT8fR3pj9k9GqdHo0CJP1G+5Vov0bsws/XIUY+r88LLXoqMEsPjOOP3mizQPGsp
kuuJUpLpILoI08NP3zj9TXnw5YurZ5Wqco+yYSn5E5/sW4V2ojRKtNdRvBiUCVmbF9kzA3T2TdFH
xQlfZtjYxFqm+XpRpQyK6IXuq5IsXaJ5N9lkI1+LR8H5UkXvQqz5+Z1OlNbRoXFuXffFVkZVmfSh
zK6V/V52D9Vjd9HMNZKTVHUqsWptvhKN6890+CpdOrtOqpHoZDqysvq5fipp98mUXmWwSfeBTg0W
vg3iuOHjLRm2SawdH1IoneVlldniYxaHG6q/K0GXYqton8AFKmY7m8bt06FXu6nDnTtKUo2NiiL7
wejUerUerUL3SUk8HilNV3hoMx9Z9HNRyu4Q45R2GAWbhswk63vJKFVKNpFFpKYzGGgmenred5Vp
pfvE0Pyn+9lp6alUkn1PNVabxqJzbcUahb9ztrzuCkCrq0HrVc6jeCnvFhWa5MHZ/qOicED/pL5y
KbZdpUslP1h2N07J9/kwH1zvykGzVwTyHcRqDV4z9uF3FW/UUI9l4gTqIXqPVYm7F0ovYuGvZ+Px
sfnzIdPOZQKZY5+3GiSLsd79ndVkT89UIdHM9OJ9ijG6vXfRs5NujOOKsc7yvg7lVz3vTR0ev069
Y/v2Pa9uuteOaibzv7eLA2XANaivEbC8osdKF5R1Tjlfxw0uiSmj699+tOumanPyeYioYBQPGS3K
0+KmEy/mBxm8m1NFXaemQ0JpblFhoKs4NxHTqjEuG1ydouAguOzozWpordDopvwBoKejc/lR63iS
8WmsLqWkULyrYdW3dLKCPVT+gNLpCBKUG1/aeaau74l8eY37/366Rqs00XlcH7XjygUjzotfPxlT
79Pymy7V22VazCjJjrOcGY/dJCThTpytdCmRFRslJrpyuWDKSPuKMiagtnopOF0/T7JV4XPr2TmH
0mUGpyfafag2ZYPY9acsNqeT894+vSf5GYwKg3Rva9r/Mp11P54txV/F1Ufsp7AoF5K2q+Zuq7CY
WgSSWDg/Hz0nrm6ZbTlEC41cUDCcN0/D57Kk2rxjHlCM/6Gk80S+D9b8HZaDW+WWDN3+r5htQp14
rNdLg466SVBBSFTnhDe19Z8wtMaJJ76NJDOA7so76XTltRzF8OxtzYjvr65T7p6uaOl4dR+TwtPC
OcGP1uRqEcsvqpWFrgDRwSevEa/rb39OVYhzCZ1+VezvnWI8En82mjqFyO4k6E2e5aMXUochAJR7
JfPv+avwkaDsDO09l+tudiNs2Nyjt8Ph7h+1BSQaOYxUEng62jalPI4F4ZT5ZZA5Rs8QGqvmVF0e
oKL56iuQafqnSWrZwhOrXi7VI9mO4fFVP39rgwtn9QzTJf2ZzTSTfQemUCp/bkmtQzL86GKwAyXO
q9qcQshUANHPCvTdwr840OOQ5vkxMLoNWFpIJcaCdTCZ8NP9hGhO+/Sjsk5XlBAut6aE5AXtEgFv
yo952eML8QLIeSvFmpJUDHnN28XjtLzSyx+vTqW9gL4sIXGpV2bfR1RP3na1g93mNNgXegLNwtsr
1dtkazJNUJaxlAxLD0/LKvIe+oRBuozWhd6crVe8vNhXIuCJ7Gu569zsch8+wi8QMt+UhZz5tlE4
r/rnpqPvd7lvQHocaWvKmEqUbGtzsKdlhbCi6rRQ2r+hHB9GUOF/Z99z3b6IzdvT8sGiX9UzGB6x
SK1ZTd8GxTHzztgiOJPyLmzdJvlPUcxxlv0UBiixIV8laweq/9NmfD05zGu8YeKd1d+qneidKoXu
+Yuw3ET8dG5k3lyzLGYhkR+q0psWxpaS6aGVGO4EesGsIKi+U6v6WndyP0Ec/iZGoiqnVyDa1pbq
wx4XM+8ef1vrldHw7MSvWgvxVUNQry+jkK3vShIs3PvlqraLVcU/Z7ylJR+MkGAomN+gaejsSlbI
ZecAoYWpn1akHQKUZ23a1B1wEwKxaf55Nii41Y5/qYiCSLak+TRS3H2V1D1qQXBNbZ486DH5of9T
E5nSyEzPBqa79+bOReUTTpnV3HB6dHaUy+smDZBc3p4GmWvwGkqHMc79hsaJxdtpkjs1sJfEf6Gd
ASH0Xa4hwl/h1Nyr+QGGE7ZV4dc8CrW3iI+7eixXXpFdlRJxf9BjhrjkY/Gl3tZDUyypw0GyA50H
pBW6Zl9pYid2KYqxpn/LL0OTDJQmAePXTvkB72AbDOhFaerOH/iYVdkmlg7xAFyeMFPT0r3oGsU/
9Peyw+F3bPaUg7bNJXYCCnsx5aQMHgKxiJcXH+qzoqi8eft+mhjjx4UDkzaxbY3XxBBGBoQo/LoZ
mCgfVQtaemdjehWX1GKp3DWoaOnd7aoeoGxVgwhe66DTuIthCfSCeJ2qq9H2XTUvX/o+vSea2dKh
DkYHDHdzP6mb3rdy8ljS1CvZ6CS6NzKGp/rrHfs6oOwgNkfj7o1lUAzrC5vh2d69bTlG3cs3ytqi
mmXYJp6zU2/bTxFhjdVpHkhavvKNfeMV9mC3jKrdlYv1guRLadsp4Kg5AUqFrvc86QQAwYeuJ90Y
8PZH5VRoeNmdFslVY29PBt4JYf2gKy1BQ8OkloP1bLftxu8tOezpVnuEjFoEgPPEHiukSJlE6dy/
Uwy44X/wUU7jhBa6aq9/FuxtSHgOSq4V5tMeqWAuC5DnrI4TIfjhJ38r1KQ5iV9xsB0GMGfs8YQD
nxxdW6oLUZeBrHu6W1a3PoT7Aodsnre/Mop9bfm9fz+0A3XtVf6aYwYl6o5yHKtN6SraGm/q3l4U
MLbftVh3z0sH6eWMmyAXrOd+ecqJmvODswIUsl60b65G8tZM71jGb6w+In4EpRTvlSuGDGLL6P7O
96ohzant2tGiT+k9+toil4RYaR0da0+WvpxuIkWu8zcmqhNS2iZrfL4XegydYq10jjdReTPa45kN
zo1sP1a5f5+7y3XJe7dq3T6UFoBpToJkp9DLed++Nz6eZ3KfrO4Xi5HmuSWucEMAeSlZdOzdvw3Z
ZsTSq5XMF+crjiTp7/U0en5fVs38cQjjePzYcISOMp5/FmyFCpXb4PIQ6k0SswRuouTTyQJ9kAVc
Zwm1EAqPVAq8ujXpKHHo6hjlQyacHN9IKmruYe/DQW5d/j4Wn4g0Ir+6DIZfVMzLgSflVEePY3ZM
kCRT247eMM3R/CyFZJ/jWrRrXlh3vmgepT8psXQufh14VtqNpqXmufwQ7q0nweHl+H6fgmYErlgs
r99d/XasbqtEJLEKJ2w4yvvRiUdnYfL4pg7WLxSztxrbq22N/mLtOIXx5PverW0xvSu9moe6vFHE
Rw25gU0TbcXKLFbe7qJztJVzupihklZc/RD/UrrTyeacbFKLXjcTdLD1bv1YLr38u6QABfLzSVen
dCWzEGteL0oU7tvm0rDJ7H7SVTzZ0mqKRZe0JzhJAo+N6htvnjBWIZglNoXgrZcj7Bu3WgEHjrUm
gwzBCCabYkpF73K+AYsqY62UmFWXef9dy8eyhA3faF4WrBXDVn6IAv/r9g9mICiYE/GlARfIVg9t
uiXp4utSTD9KibfXFnPOL5W0+5R2FYy+IitKDEiifVzLnoghGxCvlrd6pnlr6cufQ6verh3S8RFr
ytapdW/P+16Scq65Gd6+nxpEA1KC/tQ+aH7ClCIT8AHRLy/xCOflb+ExDeMHjuGLc+mcUaFMBgv1
zHNRz+nowEq9MJnDKX3gwk5eWrNnv+XN43mUaZEgTI9StfxX4rtQ0Y/SURjs3Afn9n38bNO1qz/e
RdQvOcHTAX+u3tuBQ2YTqeZxTk+cuqEe0Uz2VmXgRSs8U0HCgjPBybW2xkVcxs4MFyrIzJXTe6GT
6hxq28mm+Sjtxlq6+sG54tVIlDJ9fd7FtQRkeSyuR6+agDlTe7AxuEX5rxUwFOmoTteiqmP6TNKV
0PqyeL2PckvoxaFHE2tNgTJX0yqKCPN8FumJ6hGXO5JynbenL0drc7fQwK0iK8CI5aoiVBuz6sc0
GyUKiE2qEv4E0DzslSUt26driR6YWJ12gOQmKEYcyDSGfB9uShuqPm2mRtNLcaE05auVAf4A04MO
//bLimgg9xvKyIdJ6oMoVifeyffnnZUOcc1BsZ/kOH4skR+WZNAHmy5Kp3Qp/advTjL2EBMWD0lV
HBlVUEC1D0saxvC/zE71OBSHae8aXR2mr6L8ZZ2mIlDcvQiiNPN6Cp4aykqPS/EZPCk1H27qp+hS
sSepfmgyvqOKCSbKwUc+LCoaxDW6Y1NdldG6E97X3xgtGcQzLZTzaNpZVSE/iFrdf95ELP6yVtQR
HW/eSNTiyKEbdmpQxBjru/nntsqSI7qXecsfIKV2v+Krnmq5FdLB/6aIEgRR6H9GBlISnb9rQ7St
UvZdUjLvr6nkaaO/NBDrbpaTOHYoUlBHd/DC8Qpa5WKtNQE725MiAMnMdcXPYue74pm0h+NC55gC
HDPJrVpYyfEMnbz/Q4nhTKoM8FqJjMtfd01F3OFVw9NUi2CoTMgo5uIU6uOXqnQMCJZTYA3b+Y5K
QzErhY69xQJIuuLcCI0eCfsSO7Wy0g39V/hJQ+pOef9jHy/dzlF2lp2dB/tqoVNoBvVWmjCTdTNn
pkx4D3OreRola7fqcjJtXnuJtpg13hSxIcI0Am4J4Fz1YpNj4+R8c2uk2Yqb4XGQpydzBtvC+AXm
829pqhJSnpPYrXn/eOAj/67/DvrRyOh84tyos2YEm8X4+Pq5GF70+sDu+xnExfBNFDnzL1ChE8gW
DzfPK/TS1byJ5J5acMPXbCjnwQ5z2ZrwY/mk41jWJCulUu0xygqD8Pcr2C2gf0z0DPZPCsZNjAnj
+h/771aRHSELP0N8DKcnp9vZ9Z5la11bN8pGQDWlV//wU92DgMT5eyj+9Pbj+9ex//pOjzKTMENX
XhgldYGdlhuyvKeK2Im9oULM9tVGc1N3d8mEElC+U8hV48x5AyzrxBKiyVDBujgQ6B1ip5DGSs+J
QoqsILnEFZUvCz0Znezap8L70fEW2e8V4c1n7RpXzx+ddyT8qeVUt+kKmoMNJPkKW4QITkKo33W7
aiSPFXAmPBoiC9RUUFKHh/RekHeslV/1a9ok6hJkWMrsO/nkzeX6dpZiobUagZbEDIX6qWqFdQ7S
uvitEa/Bx3BlQmtGYBrlhvw5nfIovUNMellhrB5vJv4zVeFjd3y/NumeFO24peS7JBnALlPU7BDc
h1fMVuaVbAeKuWsz+Rtq2mAsupM0PvGcLe6KI8ZZiFFdvTcP1ZzureuhbGZwoQUseNydAErp06qg
njj2to1dZTHJORhPWGUocH3EE8zxB3vjQk2MH9om+DQhrOm6CKct/iqU/2JTs7u8rdvT3rFIFrh8
cMCEwzBRS9S27WU11YmJdLa1O2Zurum8rnIJ9ktiEpzyxS91lc71C4RVPjiWFM1LJ9z1fYn7XpHB
SvBzXLMve6ASn0s3NnzTWmy0bjF04ub29iAZrabnOH+84ykzuv/c1L01xU+7zse8cWueS7JXYCzH
RcwxjcLaCA4aP+9Y90pm/P+AqKUpXvK5hJmOUYqxbVgqf8FpW+4S5T9xRd3ItKpXc5CbYG1gLR+d
uCGIWVSwFWZhRNU+B48WD9w3mqV1Wm1FvmvoUAWuqNvGS4yD1SjQOEVZ2pJvD3yp0DeQQ7p/FbPj
+2Dfz4/XOgz0EFcOOm9/019LJW/hUuvwe1bl+FvbzrLF3e/hbdN7jpHpuw6h9ee+j2fduo83rwrc
bLY7Bf3U88y+KUipPUCDQa/blpFtk1ki5W+LY2Zm0Vf2IMdgQUblIHR2VrO6bTNiVZBSJaYvIgRY
n2RZ/s2ItnxbUFvYy4G4vMAUvZZDQ8a13A9OQNECVHvvH3h0PvG4zSkzwJykb9FLkh+KMI2L37z5
SmeG9ayXxbys3KWa2/Z2hOvObYPstyB7Wwvu8pgnKl0Vt60JUCsDzQp2COEcsMdp4INykzjqn2e2
Q4gcnIowo6Rn3N4vFZqDAYZziFpXgEC3ZMDJw9q0HN9+OvjJP/QFhF/+d4V5NkBxrx9H0UvtJ1Ze
biNySULen6nwTsIohrVT4DW4baqu1Lb83PjyA2xAF4Op02ALbXzbMQ0LHGuwGxDLMWdnAnydCjq7
fuWhvoniJc+2q5Gi1I4IplFNGfoJSJsz0menQ8oS6kJOweQnZKY2bSuJdjXzhcY/0QYIDiFOxUun
K5rsp/GAEQ+k5jQ3fHXhrCjzWXTKHqgtov+otePiYNBkAs/cf4WS255MHGau2XqG+82OIjUSNV8V
RQmLAxmLfFZA6dr9HExJTa2ysq3teCHImOESp6r0tp4UszoxmocoiI4/WplWejZ1gj01OCsBACHI
FBEdIi4EVnXYJ3GcvSX3APBsvxitt5NepV/fPvNx+DcMAXzNBxQwtw79iaFdfA7CqRyQPp0/sOlD
CVVw7SwxyM6iY3SWkp7qgRuiT9NHhckfBt42eovWaBilv+tMt0cOAUZik9ePEAJbRcs4we0/h5Tj
3GuwGx3fl1/AYoKd/6YDjW862KRDNUtcqU0TECERXZau30pLmvKHYirpwuIX9D7AbFjPpiOzbA4D
Zqe/MMQqOAITIOEGYS35GZ/FJpbosx8617rmNOO37pGJNwXK0AJV5bi5D2hsI0JHrX8VWJ4Zzf0U
ezvWJF+/66Vn2tjnZTLDtFgTXY+x/xbsALKtaecuQKOjOa4TLA+laD9xXcLhCXRtfG6/Hz1z43Pu
X6aLLjIC++/O8/C/zY9fb9qHLpZJug/EuH2EDkfZWLZofc11zSryHn7BPDlShmY5JmVdwQn241j3
OSNdt+mdB2RsTaSVRV27jqvggKrfv5XVivPSvj4tovJwNstWpJVdGXxnOrLN1mgWlOeNjJ4f/PHW
idfmnhfzvPFoTnuJppoi08T4gBFm7VXDmKuGzqupysr+Vty3zhFF12F8hOfQXTdW3UqmJQp+REdd
4J/bzyPu6q6lEE+kon0Vb696BRHeXlKceDv+c83oR9ZA9dxeDQVG73fO8Ye6AK2xHsyb505yfO4r
tQinT92XzilnZhN/G+oa9v955/i1+k283bnIpmrp0WF46210tP7eWhJqSFkaevYWbye+d7XgyLgs
KXX0Lm9yp+ksPZKxSuEPzGcP+gKbsc6xfWwsuvN9KdUsVHKT1S/rrpnqyrKYnul0e7ztPuZbkglR
fJYb0n8I8gY3bdNAUcTsPmWkJtllXRQHrVzBK3Pd4S/b2kpNV5WEwtOx8ZCVq+8j297HUIL3J/Yy
hKQXkEKa+tQqnIutn3g3pRMoHaU6b5ceVZ5yqrks76uLyqO2lbzTzDVrvI0qCvRKdFuztPNvh1qG
l55gpW6dbeq3SsbRs4qyLPLS3TtvRhOrr0a/14hfQfk5VgkYazHpS6visyClaGPMl2zDy3Nx8XHq
7ath5JDRJrHSorJtp94v9VBmy/Ogv9U5LbRvcNYELY9o+yhdPy8SOeJNejp59SIrdHN0TXNdF9NR
tOnd1DZTP9Tly9CmNrkG+Om9htnH3Sw1CZn+Xj1PBVQBo08XdhbIBb1peVmJ/R7L35jYnStDX+Jo
KKKaVdhGX8vagwDp2tq7uCGJ3/m7ynzr5WBbRIce+9MeQw2RYrO+iqb1s2BhFaCJrdN6btDlcuWn
Dq76vnMes4/tyxgC45/4dyk5NrfV9ftKGNVp//eiGJHo/rfuZ2rPz/goJuh5X1VindCidf4TD3vG
Rc+eUras+feqkPfi3FTnNcYRAC7xZysTKYOhO0F7/KD69FHH3rr2qh/bueZLgSBWyTeWZYpY7Uxl
O9i1pv1lRzaoh4Sz174DYHW2SVgJZjDmdlyGHtLQvRZ/p55V27QFxeriIQBaA8he3HazThAK9pEa
ShG8Wdo3UhrXzsIoDWG6QLMDmVsvDXAK3tgZ9BQ9kYdIlx+cSFEDwpGRu97BGKuqxjwdozxFwDcU
19QuVhEkoHroWXO6LkVrTX3IA9FGQ9dceVO5txOitdC3uhllOI0dG3bL5ra/nZcWXVbQzeCrqjmZ
4MgSfz3VDV7h5D6xPSdPGXNWbwcI/j3AKDelGnn0WNW14RQux9BCQRElNB9RY7Aq36tcHJspCJa0
p3fshGKMgA7KMK0KAimWDrZaNeNVuJDUYaEULb913oKH8eH1OgpUk2/2Bea/6a9z9Vx9NZnX9JIj
FcIxG6kbrw0UPzzFVwhIHAcT0Y6uzodNHw57uutfmLY1IdXSzbQR5TdNG258LmcH12YwZ863FwR1
9Rc276NlP/cdhz/loehfR1HotiRLdg3aJd1Fy5XmLjsH0/G70gCpllEmItejRdmeMn25MbrVzjC5
j2Pv4CBUf0lUJcA6aAFJ2NuxsxNrqgvUcUMKb4Xf5OAib0mI27RHZib2y86xenpP9zK2kuZefRxt
GeBbqBccTC/DcOmeP2/r0nN0eWPHWyImVDtrRebQV179nnqrD3DMdkD6sKdXFeyWqgNF5SYPFCsZ
UDVTSbVuyvWb3ySCEq8G5Qq8pbCDxRnNrAeXt93vueOYRjrQB6oqpw4SVrIYfd18dqgqvVrxr8PH
anIdxUd5LcUFXG05TPnYV4f8zFcDmGgjal70bRLFjL0Xmruewdw7QRYARHWuzj4fnd6ARNOZSNli
iI8dEgUbY7ZXGIRZzrSSX/kZWzbQkMzR+/J2LhWa6TLxzcGz/aqruh4qxwYMqi3xa3DDq3FAqu96
rD4GgT/xCL15+oKrQMRSvjVtHZqJmpOld9FX3c4NATbhfMvPCsTGB7KOvfMtdMaeWgCLWm6w/twN
rQa/wQKhyUiJe33y21C0V6gXOFtvAHRII7uwHpUtWzU8kIBlad/ZvHE8d7PHDv06vSArFkRVGUB1
1V2P5s7SnNwRiF5NODgWf8/akRU5ySj55D2YozfWTQOdHj+/VKTbiw9hVlo7nj3z9JYeJ+WI0+q+
b7V8WaHsCULYZp1+xb+IzTfif1e24OTHHPWPaN3kMdXZzmyfK5aAAhddtstGAMmWur4LwQu+HKpN
p+7D3oL1catgyX5kp1HsY8EKOujyTdbOztX3uX2N0sNcuVDeQdmciPNi4m3/uQOzLjspe0vcakP1
bu/680kuvBkzgbMNPafFJ/RK3yqpoVg0Cj2vVyP9LH+K5OrW+yo6t+fuJ1dODNbVFbpkk/wpv9m1
VExjbaz07B2aGBawbMF1LZMrOkbLwOIjXNapqCguDT/gRiyYbkNx3iVOoOnQaZmnaiRALlFJ74Q4
QvvdON94vOWaifcAJLN/u0EHF5WshFsUo6TQX2swDj3tstY6ZqJNRf4AmEWnKKmAvGUb9xENROeT
GcuODz1a5v10aVqJs881qrVFdG8vrddzrY/voaaJFtdCdVs5fk7keCbXhrYVfe9YeaVlNaTei480
zJxCYu0IFYlx8nPIjwnwNYXx3Wk91+FdUTs1H81dd9s4NjJT9db94PS2eDYfHOE67o6JgbUYmo77
KWEOgYHKL+qv6EQ0fesl9GHrqTuVbz9bO2KhjkeE56NKWX/VwAKVtCbnW+3VnDeO7W3t1Uq1WGy0
HSyMGqd0sL+e3BqSWh3QphjgLIvsWuy6Oow4w+k9ZkKDqNAJ0mdfIdfJSknL+73EAJaBqZ8pUwme
D9jPlJIfujO0LWBUrXpzDfnxqk7H3q2SqKTHciJJjxg6UbkMz52bRUx8WqkDnePc2Aj4rt+qxIpO
QR1gGQ2/VmVUh+LJkOJ3NUJCfu04G8q4uuVdFSO3a5mikxEpkhvU7T6R6nlvWWXBUj02UtGtDgEs
ophHZyI39s+4RXEEgjroqq/iHj5wFrz+g3UcxIIGcICWpCgfHaOlMMECV3vcF98K3iv0J+SGfHjT
olNz1X20yE9MTvV5c18VTQdJBkyoQudWOldguE3Gt4j1nf3g9nak5xDc3Rld1o+zZAOyWL6OQ3P5
s9T3TlaIgjJwv7v8Y1GN/4Ug8iUJJwKe43VwaJ1nFFUbDknnRiiwBUgJf2dID4YSpkZwEpjKxMqi
pLNsFAe2HSZUFRwkNY1+DkRCTmVKxZbEojKNHrXA2TpUtrtGPBiUhQ52iIUDGh7qORfLcnbHbhUM
EeZYeAhBZQYY95QhnJjbnPfVfH1eTQsAH9GS3lUn9KIXfoJXqXTUzR7eeOAQYn2i1EkZorjyTopc
hlCmlmndQ7fP+6ZNPkR7tR0KQkDsqC9YLrANUcTckmBlVyvohutLC5b24WWA03gLOTvF03LbPg3Z
1486NBuDqzJ8WaQNAOFes83xDRIOU1BQkbowNfpDX8oNw3iFDA+J46wUnfyUaUI8uJNxPUnaxytk
ntBLVq3ADJamNS7afdKfaeSsbDXZyNJYyFYTPwweWAmQgO/OaYIGEASM0VcNeL16utQLw00rWYVW
LMdQkdtPYQgsgNzEhqt6qgvMoL/kubQE/ZOPuuWEfUhS4fBD9fhM9rFl8Pspvd4jf8FAUt/jbNZJ
NoISO5wC+WDXCTA5QMKxqQVYEIyOXRDb38FaABt1xmPxMuweho9avjdvxwapROn1fd2Xto/iRq0Y
wnl4Z3T0fUadqNxgesAvZwMRkVJwEV+8b0eLIVbecXRA7P3MXehwF1Pf8Xn9aR9/v4+25AqOn5nv
69+WB3svXCUe+G6378f70bmVCtS/JnGDDUH4IubGZNqn+5w8lye235vI1AEN91snzPVTS2HSORL0
FGzsyUawc3jARx2LX/YjSd0iUo/K9uEOELNYl849JWpL/mYILhPk/0qwqjgl4VkAMYBZpmuzVAIP
jg4CdjNmJI38TpcYHqaUM4t+CLWZF7AvIAyoEPof80Tv/plVnMeB50FRthpu9dBSIS3De6oaPsN/
BlWPy8QL7G/ZRnz2pMtyVzW23yzVjnf2OxyRJBah74uELb3hdbxkf10Yht4yVSO0DqL5CVh16ANe
2OUNCUEUGEH+fySd2ZKqyBaGn4gIRBS4ZZJBcBb1hnAqRURQBoen7y93x+nTQ+0qS4HMXOuf1kxi
WWXmG7foRJuAuFGD9npwG3wmTv+YD3KJMYcd3xYfZYLzU6EnYTKQGEuGSEUC7cbHHUBLicT5f9Db
86/Z8KnJhKhIJmf6RwxKPvn/qUYQZywqHv0HDzZFKqAglwsYpsSQ2p8Q9ocEniUJiIcN9ajymBKF
TYPOe/zr+CULFrQQEfIFlptwgA8dASPhpKBfXDBPgOEfBI6JVkpcavx36D9FhrcGGA6yx3NNgoTm
04mKaUppBE0TXfbiNhJlHCD9E6w7+eM+F4hciEssEiowtoZQVy2SSUBrAbAOFmxaHRmMlzUw3HDH
b+Pq1G/eXktmSjHqIy5b8FVIJZSEeD4nvMMhwCVE3656TIjSCrh4IvCDzPjyh2GYPFA0g27xBzDY
u8xfvTVpuS9Uw3gbAl4Eyqb8wxgv/h20SKRB6zfWsxoVRCjUmMK/AbeKXZnM4BV0Er8IZSBRPTRX
JDECoZF69HEIwSSo+8tpb2BfRn2Pod79HbsNzvjtd9aheFNHFF7gf0+fl2GjEQaEK5UwfYqRCLsN
KScLBFQUNZPe0/8tBpQyPClXdHO9CSnAsFB8Gz4z9I2/xdMR2mEu8c37zvAMwkuVADjdT0KyKIGn
EJ3nihaQrTBm2CJOeLx8mKmXNcGPSkxCiDbG5Jbrbh8hAUdRQmzXlpRA5Gu9qTH+YvI4tQ/0fIjJ
wAvxqMPDIq6xGW/lDDkHTgwM5VhHV6jTBQpxkUj5q/Gh/2/3vFQOzv8rk9JiYUcM3yg+VYpVigpm
JKJSJZq7ioCFQSnVQsi9eE6RoKqABhFoKckZK0Al/Ga46o7ZWpAbLAh21tZietAEtwQPKjs2IDnn
0KSvrbAariAy0fUA6VFwdhkhE2I2D+mbKHYBp1QRmUyUBqwdJ/DvCFDIUwZCzbsRyi0R14BREJb/
Qt0M4i95CmLS34TLvUJi+trAcha9wBgc+EWID9EIAKNiopNHDQg6+OaKF8QKuuDhjMg2KRgYALnH
KRcgB0UhDUydi5A5fj9UJ0AywXCKgUdvwPEHlPWNsOi3HrgxkiLSen8grCF5r4TNYgdJz/jMyB8l
4ADpJ7Q/dqN0j/7v/RI2QqBmqEUsS2P0mW/cy1mCZ6SoHKP1+ftn26MRJgoSAHmJDXaaH94ikoif
R7GnytYL1cm0TLQTP5dHJCBMbytDKBExy+Z9n4eP6QbW8wBMS2YAaY/ELGjLdA8Ta6Cmh0/FmTNn
9ai2qvjSK8DT5Ws2zpF0/50RGEhwDARXb8G+gNcDTzIji314PbBKtACq04OGpMO9PGzBVMUSY5ee
+8scM//XpLQF7/ztmHuZAx0H7zVia64v2nsxfRlROhWx+1jKf+1eu9rAElQ4WCMmIpPrio5uT+vB
j+hMwloj8NzTtYltlR3DZ5bKrfZ5F/Rz1M0UyQyhN9haVNrj3BvccZpYiJKgY5gcxoklhiG1sBWE
R8b4WmbgOWtICfCOl2h+qfbZGjkZjOMDGRdiUkbJUubxeO0ZtfHjaGCvlmmgGDjzgciERSOJH8yv
cACzxHSb/uTjIsWFS3uuv8w9CziAmQDCMdRy8f4aoulAMdm4OWGZOgUcTm81AmhUGKgl4Dt4EkI2
UFYwjIJE2CtxCYKZI52br3aqo1A9wBzd0+jHLDO6Ml72jf+A2HqP5cj2+oFzApn8uiwzKjcKG76N
b7js0ZgzxhtxCGufihKNLk8tZj7yKWf5mtqQKCsSRCAhxPkgedpCEnkHQvbdbBCFjIniTInSF2tP
R7EtC705WercYpt5Q2B7nGy0Dpm4QxvSGRfyjF2c383AAoiAdMdC+sd/MYmBY2hcEBIg0hsQoT+B
ANhNNoWg26j00CnwK1SSMSHJ2Lo2ter2c9TSFmELbCnDSGze2NCp1wYmzBZ/rx5bUopiDkykvENC
5tibiAafQV9Ap13WMC4MWxBV4f9RNiTbEP7AOz+S7knsCbAkZqWaLuk7GDHJOWYMHhNypTE6DDxV
rgjooB891HDvumP491UfEBu1ECF+d4SOs/tIySYXmqHVCrumuaemRmJLb5QoKdEtGsKQL/DHEP8Q
bQCiANB2mHtGtHJUS+zC7B+Eu7Ex4QiQLXqcjykcHSSVRVnnp0jdcPaCpqf2HUGQmc9aeFIMOrTC
fU/B15OgvPJeC0GOvgXjgU/b/tHWNTCmvWUfQE12quWLQRBCt/ZmMJr690OKw7/To3L3GDTiGBtG
dda5X2jhYEONFcNzsFKp4BlRxQ1m3tfXqkO0S8hFDTNEGDmimyBDom9ySOkWbBj4Nue8KB6QcBSw
gzJsLQ4JiD80eEC8l5iBiYyeqfp/SofdDt6DtSlWD4oaFriI0yBHTiTOkTcseAGqQYOxaaxi2qnB
RqjQxSB2jTaBCVEc3DwH+0ussF/UngLsvC519ycFdDEk40+fRNFpxJiRvkWD8ZyT8Qer0SyZIk+r
A6OEHDHulkgnAVI1cD4yEmzyQKYDohMvsyFOx7hwipVAfXsey9MFTvVaUAb+Hw636OXAghEYBOkY
4Tkgh0rcHH7VuFjdJItRxturbubU+dCHCB4GI81CqxmV/0ioi69Fskci/TSLHjQTuZMSUNfceOJB
7coZmOOQK5Ryj+SxDBdGY6tgw3DKoYuMjonhnIrwpw68HhRab3Gbgb15Vzbzyxw/LvLCPMhG5VxD
cyGG0rNh/SaogkGtGf0wlRAnqIAxKGbWNdFqiIngCpLyfLWNw2v68gzgsWpym/TCLrmEPEXU3jf3
schnUqzShD8WPS4kchxwKZQdZjb6JdQjyCR0MHYwblLePiETXhGYoTwFiuolrwRnlF+3HFGmNE/p
zwGozoPkPvkkxtygcgEljdO4Rj9OKivx0B+3WRqb9+iJVkS8BwVvfZSP0oCo7xBax6nCCkaJBseF
WPMVfwiaRysh+i3aaMbbjtjIsImANvuNMwAValFUZdw3JM1jrklYWq9FhqwDAN6rD7JXEsYHCEep
+QMpq0Nex+/8AzYJW/P6IUGTcR+FiGSCUzh8buc1KWeXVQ1y3Hk9q4q5eYHOiDmBhpAQ+ZpkwSup
EhnUL+GJ+MbFPNUt+i8Y9v+3LAKNV2xuPofDM/6F10V+lp3XGDxuhABnXhGf9yASrwNnkgHhxUrg
PRKoCAx4QNCyY36BARYfv9gjwSEnoJuij0IuqzgtOvWImWwn5GgovZHto9gozNfpivNi3J4Zcrl/
r9vZbSqTtgmMtPzHJKxuE50D+DPm9mJfEfqS56hBtHadAnIAlijODxdgb/xcvVc6f0YEX5Dt2hm3
e4IvbqEldSQA7/ace4XXzhlwFn/8767eaXFLQgRMOcOAzHaEDjd7+82hPr/CF9zZ27kf+mG1kA7X
SW/ekUKavKCGUBVV3pWH/JJkWJSufprTxT6CX0dFxOgO55Chm2yW9yvIsNs+p3w+ienB5QgOG0A7
EAoIwXkYEyoNDsqA9BN8WFQB+Z4qVVrSIgSMvPNeU+n4XlNevAM65p8PvB3nCFsYv8jarOAAqonh
SvNBclsAgDU5oYg0sotf8hFD3I6XmX6qxaxuIBRTQkyFs4jn79SHW7u5UHqWNC8jZEQxTiB4EhAn
qpZ8L691JsuZ0uGxyCJjfvH4yBPiXV0Ibu8+0f1yBR+1ouBd3CZajKKKyoSBXXOojXEFM2eEYMhe
3wGx4PSA1GoRYSnECExlxraRxDoHTwc24cq89+I5HPD0V7r5wSXaBNfGlI83xFnSgWMjSmd1PKQX
ZTIXfB6VjVOveS0Soyf1qH/IxkxFcxGSF2cJFgemjjkj4+ccYfVjwleAqkhI2P8O+exzoN2Wo/sS
ecImCwcJvSzQviAEmXMWyhjZL+B5mEq06SXUDjXuQMEEMWxxRrrqOfX1LVLmoIANI4c0viExRlKI
1N6Wl7cwn2YWssqe9y6ty1lxf0+GLpjo+pCrYF0G89zfgdjLoGFdpGiwxvdFCTeCQJ149Zzmk0IX
FR3jvx4M/rUQcFBBXpKwzwASJI1rYPP7VBNNOwgycPN2KKZ9mwXKj0HwmZXsSaicOl7Y2OVbBSkR
RRqyI9px0DWmLdjFxck71HYes4VU6Zxfz4D7QmlqFhXDFexHZTNSHZIWw4DhogNDeOGw+awv67Y3
YuaQJmbJ3TisWnHeQXoe4BTjzrvsPiFkdCR0bllQEd9bOBL7fy80ZpVznzyDlEmXprroxdkMNiLq
hIKCeLJzuu3o9T9g3kfVZrOqKJDhPbcCoL0tlGk6Hi4fk6Gf2rekCpvFi3gmsx6lJ44GfJTuj8Qx
l3MZc/ZXw5WDzkcBggBAINWdfQgqp8GZDWNDa73oh5/GTJcc2+GA8oIMcTrRvttGPNhuy24McJ+t
NDbfdMdMtgkcE2WSRN5rjelz3p/Du8MMcpCsc4fV5j1XWmHi1jMHjHtCZO58SUQT2jctGSSSbILO
7/jlqEbULQ9pNvssi+i77cXpvzyCPMzCx+nLZquLI/F4n+Yx5ClptIAis/tRnHRI+sNyp4+faIf+
9hpe0oNCNg8bCOccjvVtzfUipiSUEo179mbNqI5OVXB1xb57x09hACsbfPwC+cxcPT3QIMweyWvy
Pn84KnoU7yHjake8wTqq0FiL4h8KPbxOFPSzh8cymz8Wurg92ewyKyHjvhR+qtUH5BnaKk4GNKoT
TrsFptcl3tOA2YJHhM+3CTOVNo0PKWI/khrSkPOlowBE1UFlNEjYtVkCyPNE5CpSRQwik+H4iy63
Jsq3Z8MgjC6j3iy37iTXVi6ppGyhnY/Db/XjaKfbnLCGCYhNt1JcEmw4Ie911E8uK3WrT1UUmySv
UmwMAzJk/2F3iD0gUIZ+PrountSxfWqFJmwOwxETSZhwY2rzLOjHH6KVdl/iiLhFN4STypYyw2fe
2Xa4e7hajOCwQCENT0thmnPkkZ88vsK1g/B5onaV/6AkombyWVB8aYnk9ML63GJkkuYq0oqtQkYp
/jT4p15ccgkdFsEvkaM6GpBdXFItkYUZYM3w+FOK7MdW3TcT8ne3MptmHg7GrD4snGhYf1Dl7R5i
9rGsSFjOEhze4xpIp6SyBQ+3Kx+LJUgHg6QgPW4Ukbw3IUtCzSFoBP4bDlqijqI5s0VjRfPOGv5B
71885kTAScusYUbkmQrlI1EdiA+YMMwtgQIie3cAGSxhzs9GqpmdbwtBx3wOQsnP7hA8uFXv6LFg
JltYzij5RhIkFHnGgRoI8u7Da7RE8P3snRA9/BDilsh/ZWu3FFRnhy4jZfMRThVMmLQWvKEpNvlR
TgsiSmawDPaF1MXjDUv4dj4+3R90MmlKMEE1VNLQ2fFchB/o0BKHO9wG7xydBFdFgQHC5vf0+A70
OUP/xsVAhRkyM35233Kh6MLYFF0ugoAuHX3a4wmgGkd1qMZ11CWyjzQKQQtnEpD4+WEfSNqe3Bc5
E7UmJEtQdGBy89Bjwc4oUd/NIg6Ti9n5z7O87cLnmVeNIOdCsujGzzM/x5PIBEDq/wEouwpvXlrt
uX8YnqslpZMhul0DAvxz6LOPcqr1wx4wnqizfwfS2r183q6KvZYITTHHC5SWag33OSNoxZH2cC+j
x+Q5S9EsDWcXWoY6UqLf8e5ioFG3m4+vJRkipIbyju12KzRD9Ldge5g4TSqAqMBs1p/qMV+xhFdD
ipFBAvkpqLulsVA2w2h63KIIRQvaMy4h9BCXlfxooXGuowN1sJuv0LK6gppSURSg7cUrWgdgXDyW
HNc8bFg3x5xtTsmjCxDGfxsO411d1TZWnJwzBtzPqa85B+h/+A6RK99Dg5IuaThwPlKHk/ZGI8nV
Hbg7qilSuDmjYwIlnDQWxCpClmUeylH/QLm5JejGFkpgImLC566P94mA8skzkle0RKZ2EOcIZ+ZD
7KfkW680bs+djOg6xnK0GITvP1KVoGahocwhclRU47zaey7olz5Kny6EJiPqHXqcoQmYsSaPKTqm
VcFaSAn3Z3Y5z6hovmi7oPBFB0uhhiqnXeUjvCsWjjcRfI2UC+5NMg+w6phprQb2GUmELdgXoBkS
5HXmKdETZHzmw9Oi6aQnY/vs82i3aBpeoRHR7uG63HGOIZ/lwnIzPKph0YVC6rVsw7AirJebL/OA
MsMAwR6ROSAe6BJm1wUimPjOEw7l6kpUiTCzwEWIJDmp7J/XecfU5bA58DTuLjP2IZITmpDqAMkX
/AvCyQ9PEAa3aGiJxoLSljCG4Rpief1Z/og2sDL0LM20nTfTZipnG12eaAzt+Wlk7mS2wvFxG6Lp
XcvUPH113b6m1WDNJT3mMxHyEQ73D4rzwoIFf3UWYAOzaYU06ASY+O8bqP9TYbTRLqP+gE7F7nVm
+1ldSJfoRg9tfkEGpo57+jEvkhs1XzHEVVsAQzC36H1/EEb5cLpcthS81Ow9vdzK6qNcopOFSUJs
vWXYA+w3sOQS0h+2BocMYAgQ02uq/8Gx0EXrX3PIYO/a6RhdZtGZQXCJr637FMadALyhWuH2kNMo
KtM9rB/xTURzdEiigLBwyY5bOHUkR08CdMR3sqXpqj3PeK+LPnIX3iMl/+at25LuVYX4BY8jxARI
J39AK0IXWMIJjxvEOSjV5giKiwNafZLEo29Uxup5MDaS7Mxv1njt8f1hqevXgsZ5izymHFWkfIOb
KKhWAJBqKyemnbea5G+n1qGIe4vfRF3jSjOSwbE7EOwOrj+uaotXo6R/4swjSP5jQje+cQLwAD1n
dNrK+T2X/7rpa6H8odehxj1TqTyWfSYsvRFwc8Os7uk88Tn+M7CxNDDLUm4aqAuYM42JYod2lfJZ
RclArg1ScCat4IyDswKkRPPD5bxJtgIigN9TNitmLMDWUI0SCHIU/5x2YivP/mSmgHGA7JX9GySM
Gk3C/UnXBVrOWQcWgo/9BHMHhSrcd5sXJ0uib/u6+27tTEHraw1yiz5kuOKyKyuQ4wcA+pPJxOPf
gh7wdfosXguGtdxsnWBL8hmI6CJ1se+opze9GgUrwgBmmG563IWSQc/gem5+pguoJu+jTnm8yvmm
ecvbze1u0uiAbtJGBSObSnu8p0SbtHOOaBKkcpspeqrHVRyQQSNZxfkTdsNAvTFw11SWdGJSyQxB
U94aB/TS6zvaHlGrZEOLukYBqknF5+PnuQxX4sJQUrB/z5qECpjvk+h70I8mShfpPffysQxykWTh
+eWh1HFiUzdz64+/v3RBd9rOyqg/1+b9kbLgHOZuSalVcFZUDj/FFeG39AAxVewySMitF7egx/RS
63m3jhqHfWe9C6sVD0jBIA3Vf+DF/UTcXJYFzyOqGHWd4weJURN0V1IULJA7dm/MRUt6e95uLwTK
JmXuj0WFL1hG9/ba1jvj+CWfzPzpoMoOL3Y/PqnpUJwa1oXvV5whspjcUUpXnNkDBo/RDKSWK6OB
+pi8fp+QBFL+dLFw5IkO7sDnI/+4En7Vh+5+ek5a7juI7iooqKpQVdHIkNxU+PfS43Po+KqIAqq0
uUYfNuzmCq19rxP6uau06nqw3pfDh/AS6VK4DS62m9E4b2iQ689twPAKNDgPEu2aF5PWCjvTC0tl
Nvvgur/r3huVCFpblAlV/CJXON0r1SmvpkW6uMtTzANNUJAsnQZk9Ah6Asyb7p91jLOQJxdDQn+J
U2Nzm4JU8vC5qL9V8BewH7BPzWtXb+SHLMAbqSauTGIPT+0WBgPc8L4YfBYZepHPomzGje5L+ujZ
G714VRQZedDgyTXiYZp8NDLCbAiGpxHrgEh6D6hKDNnOPWZ5My0YmoJZ2D9cdYVzI27p6zFnWEFN
/mRkmothB7cG04qB7hmtSrQ7wm0yOfF19mzUTdDFDFHEiAEBhyMDdmwA6C2bz4Rsbh8EfV4chvMv
1KZBVaJbjxExig7BKqRm/ZxBUPu/6BO9omJyD1QmlTX2AdUI+krxjWvYa4yZ5BPgpMOsFtyDn1VZ
J5KBLQZd4csjdWdcujLyVx3UUqgNAeyFSxqYX/MfK7SMOwWEyu05Mhq13O7jb8lc9sFR7Q9dT/b0
+DUiKSrqVgr4P5mQfuvfvA9pYW+mEZHSG3JBrBu6GTkezt8kfA+Y5nL1BTusw8/W4RXdpErehpDk
k5zLRDWFQWffoBHmbgT6TPNADYz2hdAFp0NO+py8fQWdNqEpFCUEIAHBs13xcUgGiMTXKX89nC9m
48Bmof6CD+ZrBJLb113manYKTZFNEKF5QrLx4hd3tkgLwVk4ZfomSBpMoKkn3fnqkX8Guj/jBVzV
qxc1n4dgGpizz/hJyMY14O1gkacSZoU3LolNVPf0YTEz7BB4E1UZ3L07U01ar/2nHkXdTPklOLfL
074jOnIRFyLerFEywS1+zAbpzAYVHRPYmOTicwBfd81ODx9BRsZVgZwPWvB6+u5fW8TSJZgkbP/o
E6cJNpbe8bnGpLAhma4IMfbesT9zeoDC2wTG2ShmLMX+kduWTa7B6T5CEueuHvPW7zt/jELC9KpY
B9gr52/14+oBmDKwSRA7b66oYHAYT0gjI0brSOa6FZWZuR4sS6j+ExuyPUP19u+ntjeHcKGFmPUk
5Ow5YMSP28XcCWTJlWXPCGfhQV7TabhCi0e5ac4UEyaDpgsGmSpU5B6IEUesEX79gIFMN/I1cK85
RXiLpC3T0UID7ynJ8cjtMGmghpAWH6Qz4qcpuCyIKeJiaNRtwCNL3PhiUi70UE9UwgZIBnde5OCa
hS+j86ePOLH3Bd9xt+873wSPqkecmaN7BAtNCHPa/LCXps4adwYdcm9bjarVYEuuAOS2STReBHPm
owkcDVesE0cdf6KKdBBUlNNXdHfe41soZm39HLE8NJ+M6Zi35/Wm95WYPE7bNZfI0Sdd0pemPTQI
+R9CjxiwHYEjjoLFBZUIvptmOaA/ltHuYCYwfxEbK8Rab/LaYAsTM/QYazLRlmsZzzB6NRqd1tHs
hgSZBMz1mwznHwaJTR/Hlolj2AfItOPS8nLS+BqQw5BQlNgPPs2Lr/WFL4TbhiqB/+rhlWhIw0Av
xufNJ+ncECuTt4M0OsjxSSnk/4lhEiIfAgqOZf33EZEkLlZikWbmPhlgJc8ZWefXSbm4zq5nVpHf
bADPuNsfkC8k8Ns0/oZsNZgw3jx2NWOvMmHHpPcrED9igHFSh8A5r2VOAFOTnFtwc4wpilbR8QYf
dpjrSJkP/AeXWg7LySdiQpA7DKtAstHXsuTBmLARsy9Z4GzMVJI2YlaZQbuNJ9ilTnE/eJZRdLn7
YVhsSR6KGRYUff3SZaH4mEnZgwkC4sz1n95goR2Hs25jLDjVgJnkAEuZJY1OKDdQyQqlMdsFdwwk
VMYgz4IMAFoZgTVv1w0bwLqtOb2y4E5Xmjq4ysC6QAeji9fG8j4LX+Pb8kk/op/7Y/T8qKRu0ES3
qMSGrCGgfkSMmhORKFxArMkobLIFSLAxRRTriRSRgY+aU4wtm3AFPK4SIqAOwIGdyCFmc7thSgP9
KsQOSD1Nwypz4TQZGkWuvlNPxI274lsxwL1ISYnkA+opRi1Ji/cfRWW1RMbuM5x2TO53rM6Z7s2I
s2Z0jTh8hO1l9ViRgjNgV/h3pJGYKZv9KYMzV1/c3gTbIZnP5oD+Jtgqb44cITbK0ty8VjCs1prq
BlMtkVlTgtpGbBwANMt3jMh91hMjxohmHIbpoYWkD2XvNmNjZrst8WlgqDH4fFh5CQX6+n9k0o3U
RCHEsD4wf2JU+ZgwOV2GMVu0la2FCLeet7EQbaPhgKlG2o9GmE9P78vmHg+Ww4hsRTZ7MGDsvGjF
XU7psAdA4FQ8tcTXYkuvPZ2nh7PfRUq1pL/BbdFFFdR7vr4vB0eE51YV3cJv8hn1neeCMxDG+EKn
B4jBekMChZ2SDCD2LaQ7fhU//cJV54ZdBUJc/GRGFNkmZhdXLD2SitBuv03Fuxyr3Tfk4zhZiJ0C
Z6qZJjccXEPEF2qAxEMdgZjYL15FZ5ckrIv8WP5UbJqyyRtCJc1PiTQUPn1jdTjsGeZrteQd4ta1
uxll7K6cPF22Urg6dSSz6o1xOhdDTIDb3CEDWQz7skFQwb16ukPvzd2rfdVTPbZgl1kokD8DpILa
mPlPPGEGS5J5HxDA+KgH5t8rBoniwzEMjPeG3/2Y7e8YvuC/GbyGR9MV6Fzfx2xaJNCZEJW4TY5i
2mAO/ojKdpzjOhNCQ8xUqAsuI9pNRDmgUlT96RQTE0BIP+l7mlM509zvB73RILqHF8DQ5/w16SbA
UbCgzRjrJPTwx6tthgMDZGYmdAMWu3qfjvrApn3ARKA9i3y0+OGpk09AsB8+zqMBkIQa1kKfErz3
HUgISBmmrmqL06kAYthVCZ0EPUcBIQJHpZo/PhRxyASTktNzUrGDdE5/RF+FrweFLY7DdT/4usjn
cdxnzvIK/KED4PDogUsv58uILCbil0eZeeghiKjZSRBZi4vS0KLAACDzRwGBl2pUb69rcLzK+wp6
k3rJk91un7rDLZ3DYA7aRNdBjXHf8pa6WvTV+p6Uyw4o9zczZjrixQWEpvsAS9L9HznDhPNshpvn
WPbbVQmyvxKgbxFcZjcgmpr1Aru1+4K8wN4BBuX8ySdsptXkRxzCBVYb6MnSIGcQJEAQFI4GeFVu
Xgdy6rfwBgAHMWEgpBOBBIOzXwDsCLqxBXEsC5m4ierHva4H4zo2DnfdhOy6jC8UAvHrkNP8rT9s
igc223bXHRimlm9pjtrdZcTPRVcCk8clkO5peFLPysogCWuurZpEXerIlY/91BpAbBIycB5yR3RT
CBberqQL8KOMMYbA1gfSSiUs6LsiXXMAtPeZ3/eCDkNDplp7FSc8W/ows5Sh2S+sn2phxrxnKF5t
KE3eDNzePVRxfWGUpN5i2e3QqxQ/0poUyUFCr5zhYVT/F6O04HVeunmlcSZfA10fsmOOHbB1NDfg
TOByqfmjuGDgAIgytxiTHWhBavXutn6qkitlN4MVvi7TC+g+QFGupId3NmY5QKO7bKu49hhk+MM9
SpgQ/ToOnxrsgnmYrZ1i1mXe5NNS+0TqkGTA/zQ8khlD/zJckjmigxzvITJ90M2enTvDyv3M6txW
L5a8pzXm42TCyvRa9KPUu/5p0QNx5Ko/f28z3AZgFkiVqY5LoRf/cEGxv/IMAEYuMNHRaZIS0NEn
p39YTZ6o7ICRmQDI43oSfivAMJh4vJSAgo3ZTHMCAUFIOjwIJleWNhi+c3WTzQJ+E8lgKyBO1qJE
K7mmM4fQ1XJreH7O6KhZkVAfQHrgOgpmytKSBxZ/3EJoAguBj7QAALpZJTKAx8cChQA3M1BUd6Ib
v641YjkVt8vcS2uDJHQ9h3tUk+P+Z5Dvr5KXb97IQYIco+ngKQAvSujX85/Jg8wv4rISFMuTRsjf
Xl0JmgxFPtQHm9LpYs79+XIyOfzMJeIMEnuK6GP68/NVtlPNUXEdICAm5+hl9n+Wqth9EXVtf3tM
Txtdrk5ZMAaA1Hu7aV0gnnZObMCPDQcOHm5DG1/Ye0FFSPeCKu8cjeOPNE8qC8V5MdacD8DMgcNQ
4o0SF22qiGLpy3Aa8PkLmzaZBAaE09WmpCRCe8JUwyeqYrOkEWB7QhdM+DV542C+YF0SwzlsxRDR
1Og5aY3RFqMLRBGO5+H1sK59C3cU2mfNrlUTOITUQLJ7nk9LU8wLN64QOThqzIuq8yt9WGZqaPTy
q0tTpCPDZswDWDhAzh6JOj5Iw1YRmr7Ndv8+A3Yh8JOO3ZKH8YsUCZviQTk/gal5Hv7dCnQ8IDzt
uUuZvmIa4HHgZof3/BHmK2V13bKZP+jmeD5PxraeMGGCx3POC/UxF2Bp36ir29ZAxP5XTSD1WK4C
XVyTLqecPyB50M1ncMnfofRh6ADlUAb8A2CbxW8u79nBgTwQI6IPJncDMBEBZhb0OFVWZWkZIE9E
+J7AhCtxucyGfQGsjv/86/4MnH8JJ0zG6AWyk3l+uMjEN5AVQOweeuUtCxQBATsJRLdKG8VdOtcb
fQpJivAR7IkcFuqO2nqqJrs8QHfLy5FZidyX2RgcyQ58/iO3kNsRaw7my1+od2sypjJ+ziGvC72s
xLOnitV9q7GyWChf84QQC56SD9KTDl8ILC+r4IWPkrOFwxFkBOfwxXpj2cud3xJrDvdbnAUdrPcP
0QyQbs0E2weeJYt1UsLWYsmdsthvdJL/sDvY7doi6gG9oES4BQg5aufOZYULDBXIAK1MzDsAe2OD
+W3uW2BbPpd6ZlvQ/9QzQRzga7mNQ50tDDUgHtH3mgOUjwvCru/ZqLga3QnUFRId+h2NkorxheWK
cmbHzqWfH6frkdN/ecUmRQg2yeuSwOeMVS9BX/GZ8wSxKZWnPqJr2oOSuAFpI21qHkJgPWLwCUhm
hnVSsYOeubMgrAhdLmcwZPljVVuN1FbzdlSPUiSJjHP+0hfGGgUiZDPSnHN91iHdwErot/fg99fk
Mq7QCV7OfY7GJslYMkyiouCF+IegvFhfovkB7Ekl2v82rEMDoaqoS9RZiq8mW79OxRwguzhzJvO0
bTh7WRmkBeD1HaPx0An5ePAZmmnXs4xY+uOR+wW86yapj9fjcyWEJSvQVWih7AzY+VXFwwQf3pxe
KXHHMEbPlUgWNjlG+XjSAb4SZJaPj6ByD3x73TSGWHnsWfxED7Ee467w+Z/eV0eG+cAHxsrHAIES
mxlTH0v7OE/gAsSKDN5F2nJzAFIFV94ST5m7DWKP1i0xa3IR0vBVBf0vaXPLJ53SUgWjIsXxYpHC
KjNQuofgyS3vTpVkO/n8PsOzTCkMkNpNee+D8J5wc0jPO/8O2nV+OfSEDnd+GzO82y/30qYi2Gqb
zyU6A1I4ABth+pBZpas0eGz7Rw4T7gDiTVb5EJGNCZNUMLv7a+MXFYM3aC+PajRACc+vmWNDyDRb
BstTLVaanJolwXS4gYX5EpIH2RXbZe/43XO0Noef851+DuivJsPTY9IlAw9vOxzY2yQVYPobQ3h1
i3bHflKe1RU3h/PyN29nrPnyjM5OUkQRhDQdFgIMH+ifZM9/QZPpHzR1Spav4AOgCfxqyt/bvYID
4ayxJaDN2Lc7HBj7IUMYUQ7CF1KAikeGdT8E4iutDskdZkMKugOAyRI7aHBffM/68trHh5H3HKoX
Y8FWx7e8kYGjTs+JaolPbJXf/UBnSI7FbqLAZ0eaZPGGBc7eCeRYYdeiKWj+7WaMilneF5lfnp8I
rOBa0VHoWxrLjb4dzO9hNk49edok2gFH7Oa9x4bv/EZcwXZfxF/8Zg/SvyCYyT55x93CCHmGsSDT
Q7zPFNTqlrfIxv48ExoX6LPXjEz9iH3jOf/h8pfX8FEcDagTIWxoZvjhj1VEg79q3i4eMe8hvs3J
nty/vNuGSK/xcyzFr+R1KNh3NveLiWplNogeh5rRrJD4kC9bZSWfv5MmLnwGXLvFFOGtr40uvrJE
MjoteeLHr/YPXP6z6sXv89Cvx/KU661rTJqyKfD6AKuutNESgoxQbo+/bjYj4FDIR2rREwyYFm5f
znXca6eZX0S9oDh2AYQLRekdZ8mh2MF9qbZ+VCZVrC9vSTG6jNXlA5uqBsbBck9BqpD3iy3XvSf1
mAPRiB+HnwfLiIKAuXfo5FMCxEjiEWa2oQW7VTlVzKEbawmFe+3WmL39+67ZM5Gd3dtJydqmvlOA
PF4f833MgmI3cL4xCspfokNTJfri2QMC//p68oHGHDXO0JdGJRHCX8Df5vzYvWZVoCJ47+aP2S18
nrLjK84GsK3B9e/BzI4FTxG71iCiUvbz4OU9pxpRB69Fd+ANTSW4NW8warGPU0GjTvz6ACn+J5CI
rMOfREdfJcj0A6BqrxwNiO+5BLVNegTKp7f9IMLQLNwr5y+qxfDqYVna1qvavvj/tspuarjXgcUi
MZCc3ZbY+hE4NwJvAiKjEVi0MccSK3U4vnrAuS6nBEVvZ5UIGdqzlqhMoPOuhlUFXUzGfgApfYeE
RPHvMB/MA0RfyN7Vmzce+fYmdhT0OKgEEcYif5XCV9iiNKCupH0dpfthYeII21wXA3S4nL6/kRo+
ReWNfnL2ACIl/pcRThpp1ULmQenaD2X/CyPo/vjGYpcj7aEQeiEsTthiKD7bnOb2owWdxaYfwsnB
7b8qn4IYf73L75DY9A/9s7yQoCad55kXsYopABDdJxOmllrwPLEvpZYMeDTTZg+38t5+Pmasgxah
/+Ql982V0p13C/C7z1bcRDrNDrlrQ3OfxYzrDKDVB6WPs5OXInngSgAv8RLUWWlpfXyEUuTUzQeO
cWBNllaOV8l9dLEO5FGcu8lwq7rNPt2mrL77oSGkC93DB5mmRojPsd3c95y0d83+0OtcnHfPzDRH
IUGS8gT120j/jPi8V3pxRqhFiBH5J39Hizl9ETJURMNtvuLceaP1Pd8A3PeAQwRUohu/iyjsEZqY
KYdxD4mWEnOtbU59FE0UT6D53/9Iuq/lRJYlCqBfRITw8Ap0470ASS/EIIP3nq+/q86NOXZGSNBd
XZW5c5sRKU/QGKVCd8UYr0ZH+uEYqk+pLmpZ9BH9Ej6ptvcri24ukZpfIvHFW+k6QiH5WzKBSn5n
CCwcKzhCz+j47/JDKlTVAueh1Jc+N5SaMm45XvHKTDc5j/1moCnYgiaw3XSD33ETYoD3gosR3bsm
FotQDl1qySZuJA+Kae82y8V6NLz8ZW35RVBpA0hHOQZYC2b+GP/8rfiitHUNlVvDkLN6bJ+iVMW8
P/p7tf8JrG9m/z2+RClHOICYVAPPb/MUuacl+RFlpGVM68Tf9CM9urQLcSHe1k9/zw+9TK6bbU8/
OTNnzJ9T/3Y9lypvAHePUQnTlUfTY9cNhIVNZ4fuDFFYRor5ZS0xU5piI8WBRnLHWD1XlXrxq52o
nvkwGT9fuoXe9P0tZl1dQ6SoZKuJzrKcbBtMzD0kiY8seuKrcRlgYkTXPkZbVxxgnTl6+9xL/8t9
7AZPw6QfMwzy1u61/mqwdG9EC6PAXQUzDXDIsximnyh/bsbuafOB5pZsrS3kVydRXfYS5aBVeauH
H7+vJKN7vfCdrBrXY/Wv+9sadWwXlvAccf5u4vRTjN4FmJz7pzgYnycgt8H74NSafdMoSpFfRgCA
xuLjNvS0umHT+raxxGx+lNMcbMhfWldYYK526bj6dotXtKhtOsmqAiHRsfbjez2DlS0CNr4Prm2H
9tfh0yHt1CnbrUvLrwBwzcGkzlqkUMxFdA+3M48Ygu3UKdQvw038nytxesbZyxAP1z/wOgcYqdXv
jgyPeF2/x0fIGYiinS+LD2GOdqsnysmyTau8rS+jXfeO00VVUCl6wtfVR/892PbjkzGaturKDzqT
efVOaNvfBBeO1nRkYuJ8atjqquiA3XNcrC6AghxBq2/RvPlqLpHJCm2gST33k21zd3hfV996h3Hm
5/jLbOR9to2+ifz+6YGbr8mhRmkR374XUFLUqflv6Pn1RLMs8UttbQy76yejs2CxdTUf6Ze6LnPt
O8NLDskT9DiPuFe3ilXj6t5iPI2/9ZtcQlgv3LCQj/3jbwYjiFly7T64/eSwXIuzVS9Q8Bif8uQk
KOfGma9d6ldICp6uI8ystHb+mrJ1P88W7/fgRRKdPhmbvzt7/p26+LFooF5p5hhyoQpE+LI7Go9K
ulWMP2jHsBmMOsCpXJcxvrAJ9a+F+qk2rbHB47XhxMZDW0CNAheU59b7bTKT88YWh3FMFY012Lxi
Q2cdnEXH/U4U0KL71n9ZieYqXsDro/6oo4cZ7OQQT5WQuMlQx2oxml2DYRu6skaC9fui/FsoHSuH
kkez/FZRz1t0ByOMiVQ8A9NcfA8ALyUPT5XK09Z1K+9qk1ScKv27Ga9Lfog+kxH3vuqDdTvdbB1u
G6FA4MPtutokKVmhIEOoi1rB30ZEVi3TOroGzh0Lzne0V70iBMRGwVBnckAqTouxAmc2g7EbX5fy
PYboeUPw87A3dZY90aGxn/P9atyqD5Y9h4DTxyl/nm2sarmhBeJycnUIDgzeeqKfHO9b1N11SEHj
XD542D7ZIJN3nSv4HKr2639jDkQwAp5085ePHZMz2amVPL4B9VocntcL2LxYtujUPBwPy/MGIjAv
9K3KIQy+7i0jbWTnq2v93ZNPEhVKCQ/CzVLFOGvnSon2tL6vhtKlt6hdxndlZ7IPZIzT/UKcaU1j
Rd26r/EZ5MyeArfc7M0yz5jA5fvzcrqxfVepVm7VbevY3dd7cPVmsXoRA/bs5D2syz4nqBrvLwB5
fnJB3T8zlyO6jVi7t3nkET75CP6J0B4l3+eRUopDD18DoqgznuF3MmD61WPl0twSJgYH2DRrOYVl
zXaoidl+segZFifaaB64OI5S5y3Ia18BE2Xib6ZWfAXd3jZNEDMUHLRwQJUpJMuP4bdLhgtwa11q
T3ce59Ln30S/wQyWw4l7CSCyh4vQKOuy2ik0RoJiVwEi4JwINNeljYSJek3V9X3oZvjUbjkXbYKe
TnB8KU+uBBlrplXYwWdlXRsHF8LVB1F991abXKvp2u/1HbgRP4ealJWTFJe9z3iuKiw9erO4vs+t
fHRReSWs58m3qXVXkcKuJXgwwWLq94LqG6gvcVQiW6qr1PT72utGrmTc2z+7y8/W5Z/2q4srTYjz
CwluuVPRkvFZ0Q6/ZsAIbN1+nOu7aP+Z/Xe0+PaNfFOrUp7WnjF+bTk/+GKF1NrUXMq2McXH/jPV
yrR6Rf3Em+S3V7XQw1hu53ppxYQHqbpGV6oauLevH1nPeFaRmWrduw/M1sD+TNYuEb5K8+4BzbXu
cbFzwlMohseOFlWKxncqnte3dc5SAxNsQYXN6cfC3CXUczYbffLsAb8Z2V+/Vh0K+ugZv7U6Uyd0
4XtrDe/rQlMaeXzTQu+OAPw+vwi1UzOo39fPY5xWojI/Sm/wkYutU6NQW+CE9wrO8vZrtP4O9sPz
v/9MrkFt4nXYMSIUVS/Ve3M6ECOwxtydZX+C/jEdaTfOwYSpPP8BykvSGR9so7WNafMMJrBoiwnv
HTQ49/fkPx/npno4V26dVOukRDgIMjmNroHuoI3+DSJ+JXUPZB5Gmn4F86ORG2ueVk2CH3BXt5D8
6hYOkSp18MJW20o26LTjFe9VnlsAFEbd/HKMEo8f6/Tg7RDGEeHUNhfjbXSqHVD/6pfJ9BPirfx/
P/xANmh05+SKp8m1sm2tf15/h/HxfTHOdM/1Z48ucyDE7xP2s/0otPKdI+D5NM61Xv1MHbRlaHXs
Jwb6VM+IdatIy8VrToHrRqF3JrzgMdWd957d7eitnm8Uq8+fzYxkFZE+39SbL6tZC3eBq64I8Miv
yf0Kn5NldGsUo3ulUAKjKvHs81XTyU4RsjHe/UtBl5h90BShsgDxFoaCwW362HkSbaLF1cHAUc8u
2FjYlBLtO2ubtELlWD3MZtN6sXxFIJ8rPsA0+/dgEbWoBa7OsfvEpmwrK9/4idWOSBeJ1pTQmLGW
aou4bRWlUTX4LLTut/drepJc99eULvj1DFj3lYfehzFy5lbbnYYbcLTT6MUrowZ7uTIIZe+3jHOX
yjYVX5AOeJ5m6tls2/9O5409i5BVdz6vz+/tJ6oqMY+Eke5etN9p+BhClf3/LraPVDbvb+PzPzqm
crG9Vr95ZHE1Av983wi2p0f7HGer3w0J6qV56D5/zWfOJk5O3nXvlYoSpqWg+S+jnENvPtLAbnpv
nLDv9cOpuv41bkxAE161y6vmv1ObeJdsn3AasGqy0e4VpXdRylLsHbXbHG7nlcvfHSqlboYl/0Gx
PRR71jly3j7MsG7YcK/yDVsCwQEl5FQ5/eVY+kofFeRL8X2vPnOtW6a9S9fn+Vbx1Jyeu8l0fc9w
EwGG36nB96qzebbW99o6FSdTyNuL0uY8vKVHGu072dWitjtPjolx+tJc7D+WdD286NkMikAUhiSh
kn7/wqbpjVQXhPweYlMecb5FhPuR+nftHyZAo2N/3WkDQla910SFY1BkNq4hw8EK4vDz+KQog26I
YqKnEoR5rBZ+8kBMN+oxCaO3JTPfdUPr0bx+bdLRDj2DyTpxLN6kRfXv/grG6irHXY+j33jRUyqP
HhMsaWge8atbuSzz3gpg3/j2CcYrFY+o1fM/lCP2geMbsfo85DkEBXtBoXsOZl8MGun7JVx/X963
g2QtDx1s6yPN2VJj36v4sR3MOcwWynnWWMRKKtxF5fySd4gxmxDig6uAJSmrZdHOoPMcCN2IZyB3
eHKa4HSwwZXNgEGedFZ+nf9e39NMfAq2B2TYDGcCm/yFUznZjIqfheE8/+8anxrJW9QoxLsIJjjM
nRqfGVZXIpMu6n7DIAl61cIorXZZsHp3tmK2BwRgsQxqfOiTiVz2o8CaC7fQQV0MU0gzhOWY+46A
6dwIR9VN7Swnd8Pl4RLP4q10+woud+/3BufubG/3cYMSPvlGr94frYW8tB8ABbxx/7UfMEhj3+hq
rWsFS1bbm414FYjrfJNx6FV4Esl0sDJlG0OymbmjuJbS3xJkrn/mXvu/l7PYmAclj7TJ+OpWzg1y
g+QnnlLd9INpSqBPSxUuZQa7Dyvp9BNG8u2j51oFM7h1DTCe7vm5sudySrsIAo8KonwYE+BdaiaT
Ya6TZzeyiVcLPg7pbrGLEShSp0zAhpzhyCAkf6NEeQQ6Eym1SNjy+Z9xzeYHUkANQQiRA73SfvEH
QvA18RyK4BWz+LU1x5hdC6UVpBkPElqisGVibFBBRgMDQeU8DoOZBBv9Rfnj7yQdAk+npehjzbt5
36B+Ldpp5gZnipgGEgk4OYFL83on7ibsXcYMNmIKge72z+p5Dhx9uG3XBpMc+a+FNMKrExY9VRu6
Gc6O49BwJBBp0phM8IUh0/bJcixK8fNhIFNGbxse4ZXK1en2YxfxFhovOsarBrtvLhQqzVM4XS6v
HMYUupfG2HflfUukbektTrR1x+XFP5Dfs/L8yGZL/jqHuNp4UVs1DqP859moyn3mLmW0WgyOtu7F
PBeuZMimM0z+Y1rbOYwAccWfZzUYCx9I6fPgnjUVziletFe/Tvf7BLpSymixrohajf5JTxEIQdZY
dxeh9+CQLfhismQpp0qIr5Psz7nxVmOcg7Z375MtUy91EvVAxAkGfDyROgx+RpkOfsbkBNBTR6Ie
eXzW8qoMeC0BcBZCAEGnVNeWT9DjX9XPDVJIQVM67jMrEDstkkJ7PtyNUrNNu3+twf+I8DJlSACP
1I8fG2y063MSsrrs0YPDh0kiGlhj2nv0k4Od5zfJTntdVd4giwaWUKBiXTSSuV7wfkyjRDLcxtra
1X8Kkdb9XbJlJUj3Ts30gCDBIjqjP22gCiDq+Omu8V/lsLseKGUUwtu+h2UZzewvvlEwm5HsW83C
kOqrxr3mxi6Hksq43hqo9ikq/fv+FeAHY1CCsmD4iXIZ5NfnJgkH6+VrmzywHtjMjzrNp84523r+
CiQChPHLn2RnZomVLBlEecpwY6/AoWtCoaGVrhHXRDnN61yM1g5VSxnIEmUDGUmytoC2mv/jrwLI
Bd//Fnp4HYAsztWtI6bQux2rMpVvEfw9z4wdZaPE6TLbsMqEAzQCDki/mektWxDQoUBfOwFal4cC
A6InkzLcmYZWJKLxNXutAF+adHIaoEwlgFE5a3Z87L30eI/OWws7plPQa7uWxdJ2VQHzzbnWxFRA
KiZpIVhSjzo/+ebJTelNWSUmunOmCEuqNXtn80IkvVXn4xXxFpGxihIswDYKi/zSYndQDVyjJ0Y4
toINIlPV+ZcSUJwQr3EvYzXjxGVkRoajFqGWGQf89b9tyxnj/ErHFR7yFWTIks2dyvYSwigzkS0K
ILwcsMbVNvJCx4yVbGrfCEYwUA4bHsc+ziIc7nHCvEtXVTtfBqTptW8Ncu+L+zMFOGZK3046HaZG
2/aY4a1pK+V3U3QzZfnBVK6QDjUeJkz4iQB4kOPGSZ4jpgOfNHV/BJVy/LqgQvaZaQxwgWp7rdK2
/Lkse5fO/BAeEnSKnHSU3chSJLWuQ/QgkkYAGJPWVXkDoq2eWoHIviWtZd9aXjgM2aWERJycS7wJ
yIB6rlBlEQiFJPs2XUn3U2+1y/brlew93KZc/MZ5cSGVLwzN5/38uXa3C8f5ZLpCoJFj/Nm8JtsF
J2TWwZQ+vhsZrhKkOtXktYrF8GI2mKrwulqf451AxX8ONVtcHrH9htP9aG723anH6Bnlz1HmNmIO
hdpN3SvzSO7FU6RSUB9gU/sA7Vdv9bX5Whikeq4gUu0iRbe8MAbUqeZxcu5eaffnQxbaSpozLnZR
pN98uO3e+R7dJ/nPxDvi9Mrrfw+j7dD2NFP0DfL8fdPvxd7h9zrjghR2Fe7sU+P9XTnxufuV06u3
He5JMtS/FtS+WWwtRsUeH0eOO4j6p3Zu9qQZi+6z5OiCttlnzN5Lv+9FU5UcctfZfcbO7vyX6d9U
htN2WjKQhNG66LMWleY49XVtApW8kYtdnSejlJdBppblIPJraUsoqJ/ebypG7dTjbm0uRrJvJ8XK
Bot3j48ZXF7QoA2iNv3N73F46xxjPLKmM1BeeWCC8oNBsSdXwZh9q6SamdqhH06IoxPxQolxYDGP
sdHZh79na/zx/LuIqPg+mWNKb4TTkloOzk0GA+irGhFE1Vv70r6MlqzDAs+YrU7ZVKe/68t9sv8l
wSH9uUZTHhJtwa48TElZ38jIqP2kogoWOH0KHhk8I7zNR3s5zDWLdm8mR074fZipNXLNBG1V/zk8
d4P2Jahg/LL3De2OX6na1KyKGr/Fx+czFcnJcsBd2rL4MMUX/bfmpeolZDaHegLHECUhXgvvTJL6
Pm0R4VHC5rSg3jz8C3m4PM0EB0lvIYvxSugSw5ohig9lrdmlzUS/YlIX/F4FH7YyZQkvrGouMduJ
xuMDcVMKVCKagsxeg6kegJ+FlGHrBAC9bKTqs0Xr7QvLvp+y9WNUyAG9s+vdD1Lj+/hOIvzNQcgl
47IzW3akOgxXPXTe+m2S6BCw4ZqzH8WWDi4Em0meYvitzA7BcFLuErx3YuTlvHGK0hmQVQf+L0et
I4MBpSg4EkQWzatwxW6htGvqM234SzFQWBDDBEBgWQ/zC3gl0Yve3VY8Cvbmh959cDQa6LGqtU9f
41CIBR9p3bNG12Wq7/vMXACgWMOlwjv/j16qD92V52T+V6gfZvfPhXL/Z9+wzd310ncq8LOJ1/zX
W5Z8wDmdM9G8Whw4nyrJcrad78R8u2fHr+TkgfnbSMuoXw9IN7sF3H5jgFFFIGGHZorVNv0PF/Qj
7/99tAaHOXdxJ66SGI5EOhfn8wY3PWSuHOocbzCMzijKDL0UJplBEjRAD/tLHlsNCgr2MGwMsnYX
ggy09By08MguFboTFin9TMpejpFg+3RA6zTRdmng6Zh3euMUkGve3wr04pxlGz5Bg60FpCEkqvqI
QWYLIgD3E92keym40IchRBl0e3FqL7q+8JOoZUZR6bzhmT9Kt5UAhd72y9Fg6j6SK/eZhRsmmaIb
MNS0mwHzWCufzt6U20pHfaifa5gsQXmtJAk2s4veox4U6YdZeriop9UE89qNrwBfO7VNkj3Tqbfk
tB5mVVTnohjsQ8JVnux/yewH+c+HoitQyqm+vhGsmTi5L4AplhO77j7MAe6OCdZwMebGwKCy/fgI
Vvw3KFvhUwgjAyPTUu9r2cy1zV9CPIdDe07rwX20F75uM8MH7h2GN4BQd1GBWIIggs0E4mXDRAAb
mqLBicwos1bgrLMZhuIFaddpZ5bMgaYzrSFdRqvevjMf3Fn1XFrYYwPrZgCogocbOykA4Lzcm3hV
/kP9l26xaL34dW+6HMBKj4aj3uEtASg6zJxubNECm2vEu6TSncHLQLEra3/ewZMfMP8eBvoDzyuV
ciZ6OYsWNjY7MBb0HuRpBErsT65Xf/JcX/ZP1ENP86/C5/qLX2U128Q9sC3yuy4Hg33CqOp/+jjT
jmL8nGyoKV7qX8PE4eL90byrNXNyL/JX9eul+0U7919tk2jiBROmkYeE9UvV9WgnmsmujysqiPEY
8t5zvCct2A6W2Drs+qoMF959DlY18yj1uakMFiz5H7NDE5GLPdmRQsMq4OjAhC6GsHgMuJJ7RIQY
VV7yYc7tzfDKYJBilJtBkbUzI1lM4XDSqWYqhhTtRGctRheLs/Wf0kkWAffG7lt7VQmxSKx4RuvG
Anp7YTW8ABtjqQ8Rx5IzsP/w/gicr4dg4BvsXUISMpptn/PqpnX8C0a156Y0lR/UYREvof/bkxyR
/irUF23n37y0nO0tG/ok+hnJ50rEh3efKLG8kqLinZEwBGvZTZTvhe5XJxSt2gbdcboeNEostMvP
CZiixqNK9aR+NwQ3P7Ts2GLRGUHiog33Cm7swBrnPtHJvYGkRftYCaYQe6U+XWqMeh/mVv+dET71
q3RpYhQdDHDW9BPM/dWLkMoyxWacZ+gQoDncM8YPS087A6tOzpiYuAm4/zDbwFvh63fEilr3iZLN
aK7EWmGILB8IUpoyBV+2MqaioX+7+dB6KwLReSsrU2PBn2QV521T4d9hqRNwmXmBGhEFoAoA9jCD
CmHG6ap3WT9X7qZTk1uzeinTM4YZmx40jD+CXQVTBmM2hrKVDUnPBWXmAha9x/nR0s73yX4pFNLI
I6farrRjG2ha6EMmyjMNj9peJq4D2MSrt25dY0V2DTLSLJZ9FM9lWVnNbYJDVM1AS7LFtLW0tnKV
Xe2fmSgnl5cYJVezxuUFoQCDxIBo2b6Vf02TGjSCflaY6057xY5up47dyt+RM4nnfcP4JejXgvYi
oW+6Vt1Jf2JOZCgmeMhGt/ZuNxoEXBNnm93DzQq8eYYqtqngHojqbcc/GLkV+BetKh/2r4r5EcB0
HqbUTW4btiAkWLPMkzVsT8FAS3p0aKj4xJyYX0oC+LAxj094QGTdmtmHj60wkTmi+OHeGZSgUuQ4
iCPl+jsl7HFeObUXDeqqdhO4bOz9cphzbGk4sNq590X36uQ1yOe5koiyfjkpbC8IXAbkecc30olp
krYlhOtWxXMYmsE+bLA6OIFy2gcnkJedmbPY+XB8eD8EaHjYu3H/eIT4LEkHc8MyS6hJ8x3nKaNW
DVOJCrua0WJyiRLVG+5Vqjsdrltvw3nr1UD2SjemwzerdllPjM91rPojiXC2nGis/kGKdT6fZ9rm
3zxg5V7OfV7tWggEbKH29SyeR6K2vEdFAzWuDu/Lw2D76Cem7zs4rdK+GKfuUX4ZPzfN66P2HO0K
jX12mHu0V6nBkYKW7V/XZpP7XT6w4ht4+ogKOlfanXxpHtzToyM9kBxVE70Y9Oq3p7CsDYKI0D8U
x3ittdpV5ljsZkvPyo4ZDc0O5VyhnW7tB+jFj28hbfx8bu9IwEMxmd/s/VvpGROxDp42kDg/uQdo
dQmXuVfX+fhl2Lksb9119SvInnCrELiqSybKRnO430vIHIuOvZHmAetx/ypNcyViFGAkXLg4Ld2p
aRTZKdpRpuJAuynoeVnBYt/ylh+kP+5sDTBRO/6R5Q8Ayk8HvvxBhfysnxaz1Xb0vLUwuC/Hboae
LRPMQs7vp7OPWFncGqflNt7wj7s9QmzLA60Vm5BYoFi/vrzlPb+n+cfbZlJknccx6NDZYqFm990L
/fXrWxXgQDdtgEGFBLUHwSIY2ZanNH2WtmOwjOo/pIDo90qwUbVZyN+48/eHLCgfngyb743ZYOel
V78P3+RKfK3xqRUmWbuS/51J8Z88sELSWugN8p+13ZepG9W8ea+BUTm4qkvUas+Je/ONXTUt83Xf
WGgyQywpt6cKs+J0D9+lw1WZURdIpU6SCMz9kCBNOrtpbaojUt7egmEsff3QMedb7mT9BRUj8yZc
ijsr/+W/x8ejm+0WCWL1qsYAI4WAPkZC1de5v89W1DSzbGdfRyEkzufOaw7wk+xf67kP3abJ6ZUV
KAJEk/asRg3cOzoS1SudTecyvoHqFQOjh6AgPOX6YXwYp+pJwQ3ILfB7DhS/+KyGt8Npd8nQjPuE
uVq6UpwIF45/ZaWMi/3Mx/5939vW6YNiLqq2b3SBQIqObsMlmtRO8Mr894LnuDCasXXmxrn+YnY3
LvXHBrJG9jUMNchXraC0PceQcTnZI3Ej1WWTv5DpuBlWDVq+ijmdSXkHfkCnS48JFUD5JYDOqVK/
1FRIal1wNvvVi2DVMCuHOZXfsEIuZMGF0k17la8e/NwVZ8XOwbwYWl29yTRRIPaW/WLZgIvhYyNL
8XbBipQ03z6OcJbrExcCOVeuvTRgDBCMsHmDl0OgK5RSn6su95/6scL36Pep7J/7uoNcRZ64eSoj
Z/dLdM65SoBh2JedEBAFrhFm7jm+crGSyjVJrXHkFsMzhgsHlrj4vgKGKnjKpo/Em0fN7LqEbuU6
QKo4q5XGwSnCVQ8HRsBrcGkmj0kBCw5f29f4RspdoOAINIBUoN8weHXqMUoBLYYStljedf+Ply3i
CcZ15fNbrOGQTS9fNXfRbPTJnbPn0euoAX3rjV5kX6Ebh93+6zm49BaFwLAarTGr1uVs9Zs3DQ3m
oZZz8Mh38JkvjTBKxfOoHQZHNBZR1E429I9zvchfothPNzAcWsmGd0+krw8qVIraRlLgUjYyjoHF
8jCsvPXe6vMWCL3UeVWRP6uJsnFlb+8yvmy1ld/OGW/w/LEbp7BsVoNAhjnL9kFCmr1X39/nrsxk
MoJ4W1fL8mGwGFy7KChx8fdex+hxc9dxZnKpbnuPry0NIaeN4aqPE15f30p5rOVp6UqX9iyDNM8f
h/HqH0LpGnr3bQaZSZb2H3RpNrQESLp8/k4sJ7k0C559bXnJqmN1/sga09bNezX9Uqzjh7morwhG
WJ8bJN770+K4yEHt9ree17PBbe7KFyBQGBAjdeFtUSFO42Rr95MMmXHKIFZ21dU4E6gi3UdpJlek
SiAZzQb5smsVpKyHTip++Julyn9ZgOyJD7ihmpVKy+2rTNy/8ue28nkrT5CArFSlJYA3kKrTFDSP
8n5dyWerL0DCw9FzJy0r3CEttfQyRqdPnqqbFf+17aN2JKu1xG89lj+bQqNwj5abKHUYTC28Qntt
rL6sZXjr4OC30wkHaDRXADram89NkJclZHozsD/GV4FE63ISSeehjzwto+Kmuyr8vi711T3IKdO1
t031pZ2a1u/bhsPnAJJgx+hcZROAcFRoJm/VtwOIY1HN22IyiWFhhf57+FscP1fCTTewicx4ehy/
Dt0tJkai98Ip33ztDp85gHKw091iuwjI41NoV0700ot/h+P79dBZpvvJS3WtOiJPyajWK1sp35AT
trocIbBKjAdBwxocgSZFDjcEbVAzgQfSgzwU2ga1WbwjHs9LAuQJWy9KZgWhStor8OSo8fXq9jkA
RxALRhrpXgKxFv+S00ISAMXSoHKnYmekEgX5+ZP62vnX7m/abkwz2LBv+lTwwE6K7XA2vhkaHKqb
PupHKdGzlpmfHKqLUgcJTivJ6+Q/05nwpbVlpb+twAvfSqMIhWxlIGR6wmvj7ED9WPADUWiGHo/H
WunnicHbaPzMlZpjOTGVGo5CedTP+o4QBQfyrtxZlZt/DFfCFxim/Z20A51O54evmOM4Wxr/tabR
x7h/Kf81DX6G/bGsNJ4Z/rCZL/01OBL6uJtqHwYPMMR5/68cCC/+OQv7+jMPtD8KBZu4aI0/34hL
h4voSul5L5X+36Q6af3HjClvJx0ru5rzxHy2sjwl5uWc8/422pk9Vu/mSH2tsSeAqt24U4SyX6Fo
yHGymUauqabFR1lUa6Mg2C8wPni6UxjcjAfCO/lhQaVtMZYLM+2fEPx5L/UTsT4vTNT/ms/yuIa4
rGcqKQeupa+8MQE/nmwlreRXroTZlF4xW4Iz2QNKP3RdCppx/8mC3SzHf/seykq6tq2joDL3TseF
ssY+W/njUqLq+AlHCYih3C36oQVf+zdybV308ab8sw7q8VPl72fcbY+vpdHPofIOaPMSTHHX8t8w
XWJ1O/bG2X1oCB+mQZpU3yZ8Ub70HsLs4TgScwNAk/W6DzN6f8KFpNS0Jjyo/mjXGqdKjeEwV6pm
rULXJiw+KK0Lx93AC6lkIABupms9FslV+rqWx1L6UH1fbEFk4fmBH19L9Yj7Xup256UZjLCN02mW
OAgn2jU2vRB1GHHWqswBmUxQ/uuywvf9CK9603B/dMMxQnBTGjgRvbdr5HuhOemmH6UuwxuOobNZ
Rhs7D/8bUGoT5xSCW+jwvjnbDPSIr9KHek5LQ5t/K/16JVYgGLHdpQGxx+erpOJGMmZpUNhgKUmS
V+VmY5yDNOlVBvX/3ZlgacS1paNCcJQ9kUwVJsPhpdz5/P4cqE+sQna65V8vUj60blF0Kfn54YIU
S73eJUoavqXibF/wXIsp7zjtMF3WC7xi5cubSBAQXmgqMKUAkFmX6/fF+T/D89j7g7/g2cScEX3l
qyr0z7FMzOkaCgKE9WkwSQgw4uODKoMckvllor1un5Hq1cOlc5uLK/RProRpVPddEXGsnCISGB+I
5Y6O1k8vvc/YBIeeVw/sbFdtuTqzd26U/BqQxOMj1JMyzc8NJ1qOsWMohx5uFMNNWKCBiYmhxFb+
sCEkhcNp4zxaaGjTFaQlGgFZZmQOvgqrc96WWKe03LZZJtSDw/OdVPk79W/17fTSkqUeTOpOByJC
ZJjg1ldHOu5pd/jLp7z1ltzq2w+HslOgw3Biu92C8Ln4ffzb/4mO5JSJR8pTBhvGnNfVq0tfoZf4
b0revxpGSGk3TU718+Dk4J0UnHmKdRATtK/8HCeGYFc4VEj/4jz8nvLM6dA91Bmg7OKTDW7n3Nn1
th16atG6Vq/lCgRvcC59lxAee06YFwIY+ZJV5s15c9qYAgkWPQYCu/d8Sdv94qrDW5m9MGsL07w3
g5dth9Nug03XujQDFfHRzvEDzQKSznHv0pzyvn2rg1WxfzGLfQHymWqdCqdyjb9NpT0s6HfddP/R
n7eQ8ILGhIGkDZVyB0zziUlqbw2Y/mK8rF8awTZUhY3RmMG0O9nuEPHnZV0gErO6HFR+aG0u5fmm
uhLCvWkWePjMK4VcvJQ/sW1li0I+nh3n+2M4/Xv7tzBQbBEhXnqnIsf9dOtO6vgnzDZRutRDB302
VKy8XvHD0/FfSzvXkPqa6n5ZXu8qp5/4K2dcwsLjUsuwEyQivVUTPCsgzIeSAIrFprWCU5pznuuc
615vnfmhmdo0zDczi/ZTkrtyINkuqi8bu1M/tTdUyH9oN9Z1IZiXdMt082Kyz9MUr8c1TwRGz3ld
Uwy67TDHvsVQWTG9DfSGh20MdN4uSNu+R1wYI9H1GjTn9rmlelio5X8WjWJoA3fGV4JD+VXxiGOe
tm1OO2/NpT7xIU7pWdtZT1hT5o7YGxNH8Gj1O4VrdtnwVxEWxASblI7u5UdckKHxgqlzVWaZXugZ
zkwU9NXpwLfXSCdaSW66aUqzYySXtpHuphjjrNpLwSW67sP7nKsa1yA9Dfx+Y7c9NPM1ISyeX44S
htvU4h8HAKFdGiB0rhxbYEHzr9uf4lm2IWa58lS79KrMCraNRcd8hAtaHKQhZ62DuEnBmUFTAGDV
+B91ZyPzkvplnK1m0LOhstiIr9YOtSpfSwL10o3D+Lov/VvT/qQ7Mq+r03jVIUKsp3onq5S8CPw0
YlM24idu9FaUcIo24/tfWEPw0Apd3guEPA/ni0F9TrikYG4+Nj8PuSEyvyrpGYvq3yW+M4wUg7d6
+cuP8lG6/ezxdbRJalv8YMCeEAEbsS2NRsqG1kh72wyiIx4FPv+DjCftTeP+4+uHj7St9m4A3Vc0
QaMyVgCVVL/vPnrYB5lE6xqWbGI6RLwaB693WgYbbO1pQHGr/9ZGbnMBIdjMZVdS7rqdP/dZsMEe
/qNTa6wwKqbaxqW02W3bp5fYyNkxekZZgirNP1JP8GlzRcy23AHs/bmW8CENNtmcgjtdJLTOQj05
wDdx1G7rmr3/BqfsuB07Tk2DI7N7y11igWshJdiEDMaYlLIiWAnen0B08MiKaWXofxXlMkMisb8H
zDskJTrHVQY/i/5HujajUROMmPL95gPMGYeIAx5rKYSWLuxAPAOFMNoVQb/GOyyCQoj7QcGaKffO
FXB3eU1Ci/LyLxVT0l/jWzlNhuF5Mmw2OKAlcVCbruXbgaeVb2fep+9LdBjG7qHD4j89O4FDdv/e
KmvICkLvj7P1O3Uvp4G2U/LZaAVHzFXDxlaMzi8U17rj5vJGVhsvjlqjqtYml44LhcoiMXvmO4tr
/fZqHua95apdwLAQXF8YHFK9fbCqO/8UBFXZoY6d4mtyO37mObhKiAHeEcQkuufT+OqqF7B5qwiU
hXlbXmrCOk5WssfK9N9rmMMESGjBL2SSS/P1dOPcYqtRz7LQemOiF1L9xvz0EERWXSPNz+DIJKS7
LrYvKgjDsDegoNzYPYK6kAiz5ntcoqNcR90SC47YRoaZLasIqkc2kSkPlmAQ8wN8S5pdIPjzbxlh
Ls97UJlcqdC1KZSOBget+fu2JT+r++wVcdLu5QKHFRnlPYceCt6dgGguH3uPe8TyH8jD96Bq5G0A
X850n/EVBWuwHZ3l427qSRmwCDLb2oHSg70rdYijNt3YbFr5Qi2VrEMxryCF+ey4nbB3fpz77eU8
fpLMsFe6xMsiRneElnop1HLneFuo+I8VCfKi8ihWk8XqdVPbZVqQyWOqKkJqd23kjRrN7ux509Fb
vnk4CQNsvB06GC/TdU0mfSEb5wtOs8Z+O0wZf20aiZyBMosv3G/oK9b4urW6NpBiFmcoaHl16p8J
Q3ljC78l5aOnMbrcNZlobPhoWOz4P9RUpCuTgjpIjJZH4EJGMx1m+/v3be+iuzMuiZfVZBQmOo92
9neeLF0nl5apVodLJbvyy+jCrKH+1sj9Hd51m8PpZFM1cMOGkQEp+yYLKUXUm/AF6gTTns65l5vc
kV5yAgTixeiJkfCopNnf4RN1znTx+Y/E9+E9K/Cert1g5IEk4cIumz/91efhxyCzff3dj97QuPZf
jJSI35R1NxG5oQxWnBsomiiEKYhEcNhaEUlxWvoO3L6giDG26RaVN8mPY/P2vaq+1RK8Y6R35SIM
QQv6JurqzutP99Tbsg3ju1Q1ECE/YmXxHxNASrHtY+PtpXtpzmm5+IA4hrvaYDulQkPvkuO0iAFt
OpG1QXvIWCB3j/8xk6uv3u0yrVP1ic61DG6A9eH1f0Sd2ZaiWreEn8gx7JVbsANUUElEbxxi3/eC
Pv3/Be46Z2tm7cpKlWat2UbEdKq9O+0Hqpgzs8vEqi666rRjX+6TMvQFDwomEqw3cq/Oh2yZGrE9
69etN23cGR2XHcgMpOVAhyAst6x0jx5qJzMCY7B56GJhAnsPDoR96ua40qeQiZB0quh0l8jazl0k
JdpGy4C+q9G420mq0WeP4calDM04CrWgytTIStgvWk/tC/tl/oawynLW3GMEJ7+tMpr8DMob0e2t
4Ualgr9lNu/dAy2MIiytIkBWLXR551dbkl2v9rMg8e1NczvCvy/rjLJx1YNmVpP1pvtER6OJKk/j
SDXiDaU6ZupYB7Rx4yPlVAamVMh1EIWo0g2CqNy5ripkYd2qvUV8u9TbBdsR/f7ugdlS28UGpvBn
9Zgm1KNofDF5etvyr2Q+JwIMY6iK44weT2Ih13OhpOvnoeahE0dsi/QviQapQQD+qn9uIsM4OtNh
eduvAcV9omc6wJ2Dt23eJp9RQvL/Gby7CHY1iLgp7YK1GFGgazOFC+bcbFjMU/TcOnAznI8r5dIr
lWWnuGY4NMCuNNwOP3ZhfR1AabPzbOKGUBL0xC3maHD9EnCsm4Y4vMdmbsG8E8NCRrFXQJ8Ehk3J
JoRK2rkhIyU9Qs0+jPRdv9A9DbD2/brzpBOUBncvjW+d56Qwni3hG7P1aZI+/kjxoCbVhrl2flyh
ZLy3HnhR0T2atfF+kndewqAx8I9Ipl2aoET8ZBIwSTcEyBMcdPNBeSYqozGu+UMnp6ZOQ8EDSsai
pbyDvCZMvSGMbdA34m0hFYTIgFXxDe/ov0KEctCUAWlK7Z/kQWDFCjNucn1kx/KjanCCiwDOBjhU
st764plu7Xz/waAMdJXN+rCAjNSyRCOmRhYfFaLLMBdhO76E24y4ZjIlTYTq5BECf78CYSqGrHxQ
YV/7yiBsEFdAZhATArYgcZEiAGkvYeZUeXpzRf8qPMxkVI0fsJyAoWyXt7DmIXzAwMlp3SmuPnOw
7ywn5onArSi1kj+wVbVhYbxHlgMI4/oFh/gZQ7bAGJSndW7HOcgt0nEal6lcELrdpsgZ8MriKpmy
pADVMbHLKa8rQJ//duN98PVA7XMuwBQQj6A3xShUNKSotxGh0ys6PRnCiNJJzqwsDzEvK1MiQiUU
eevEqSxOw8uA1dQ6+vcJvUC3NrxzN//u0Sssflg7x1GR5gl3yNG2nNa4rjWvhGMtodWYErhvnQ3z
jwGItb4eClnO3St04XP3QMKEzKnucP9qEZswP3+o+0gXK0T5h5VtA3z+YD5p0jObom4njHhLpm8f
eOHgOKAthlIk8m/nya1Piy7z+bQnS+SZUpOuTECJe4VO/B0fBmAqzn/nHrOG+287Pwf+59xabDnI
xBj1gPHsaIcalD43TJM5+lVSH4Y03IAbMW2NmT0JDEaaSUR/F5rVglYz7tRGlB5INFIB/o1kvDhI
F0ibhLWFpiAyUgrTmpCEP//2gzI32QURH6AH9VdxazHSEuMrTCxK4K3rcgZ6FF3RHtuvA7QUrdqD
h1gPgiWfnmZxhNtpsX/wPgwIPHVAy0qED02IAVOpmJEwRt3AvfxVfZYhaASGUw0qXaLqFUlQd8Gm
dg7YwAdwDARlWogwfsfMHJncVi+0e7kD3o1aAJKq5IE5SGTXZRLWGByzIXY6wa65wQV9t9inb/vC
EkajiqysjkfBIRuA/Pa0iiFTjffeeWQwL7fiFXwwaztCttoQmYLVVdL3B6RlMJfXUaX/HB+g4RVp
lG8GoLhRFUSThY5MMfC3Crgd+EJkxIQou7X0dh8IwW4xA0WnDBVUTcnykBwQoCjzqe1knMsUeDeN
Q6Pga1snLIvP0AiKbVB41EEYtr6Fq3kksWICss6Z1g6KL96XDt4J8nxhfMJR3lv1/t6pgUSizEIJ
FIhnsz6s81FoB9GkY/B3dxu85qgSUF4Dtn6yhiqqUZoju5h1zu7VzS/AwJNlaSrItVnj5zh0mw4C
/cFn57ZKx4wD2EJKYs9RjV+9nWqXEWBLoG59zBgKpgmV/G330P+EEposNzZ/dTInJLv2o6qddmIF
UltyC+b7IWlOtbdX7AMWasMpGhndx7hGXAW0Dc/9aMJkgllUoZ41enxM6bHqHAD1ALOoBPU+gJ/v
CMIT7JTSBILPNbg4BsoipJ+td8Dt6xyXJdcAWEVE16uB+UOjCTUEwCyATQNOghFOyGjA/u2pnTuE
FunkF9dO0QYzQX0s6WPDDH1E79g2upthbvRczsISjewCryram6DkoHHYhnWGwgMDKMiPSWmKtEYZ
5XRvfSE6jXPdNDFvcc5/AXvaPPEiBvv2TmRQoeXM8BbGqEe07PCagMgXZ/uEwwbYBDiT0iAZft4G
KGK/yE0rzsYH3gjs6TlKYQ6/0ABloB9CMxcgVIykt/bUvU7D/N+LXXbYqEYKoproBJggKokeeo1X
99x508IgFXa/fTJaBiBd5iAx7dP4EH+XBjp+LnLIN1cj48lZYAQHtyUMjFPOug/ufaQY8bi4w1zn
Np4N739wH65/m9HHYVdRH7v78Fn6uT7YlHiV2vBvvgsjyC1vHcrRIaDXFllXSuAwvwfIOcPL4ztz
Xhm0g7YJidCFoUeofMBYAS7FBDWjv6eqsxk/Jzier3kFpIuA8mMNKIjNeWPe3zEgxKwOks5zsBkx
tjdpMLnkWzJBJlyXl8GhWxqU/RfS0GVELS599EbjMmDgpP9FGA1fDBHzDx2i8TtmDNR602e8LKKo
4N42JsDzWR5QhvlOOI9LHxzPorTYDRPmd+Io/Up07949iBZjpXBrdr3UQsQ2YXR9HwiGjSaZBcpe
EtM7thcLASf1fZnw4742O2pUW9TGxE5jEEn+cVleF7rJ8O6XAZRP8ElIdI4/frliGX/5aDYCTkBZ
sQDOaN8IpPZf8V53k5pqB6/zREVJgpxpAJiADfkx3yibUQKfG1ExhINGDQYRwBzuEUKNjZyZzyUq
LOAOJvROp+UVXH1AsJjlbVzleP1aO3WSxaz7il52mlp5CjBqNiPgMyggDgHEt4HScrdOdYiFXwbE
VLeLa1J9iiH0y6THlBugVxptidC6R2aAnGFxlZdfV0IvBDrT06ocpWFeJWh3RutnmNiVQVozAeLs
R+/wZtfWtAiPYYnWdGFQ9xKE8JpV991DIMEqjnJzNjZyvblOvuAW90wFcXOVXvXdQwLtQU+0PPqe
GQHcSC82DdcyU5QBtd7QHO3VRVNv7xg7nNpl0HQb4DsoHzWOkJqRo6nhMCiEVtOGAU7yblVPzg0C
17m5q7W2W5dEOb9pAeVhiGgOlQcSO9LDjXsB8J7vHOruEduU90qEo7veEznmV/f+bDIYkkGjF94H
vNHVSisr+qIksNwAVJIJFwu9AoLR6M+BikOOjmkVKaxlqz7NAUBFlGKcTs9/r/WRZBv1qBwNgjUk
wMLyCW1mWCSqnWr6CKxwyjBUx+fCUKvgxWxo/wxLk1Fu3fqgNkqjEiPE7swoLVv5pEFw+KT6SsGT
9X5fQbW/ghqZwEfFdoCcd7bAtpF7ZN7mjFyEaizQJRZ3wcK0w0V+v1vXMX6wOko0x6YQo9QzB+F0
pnBEGGrecnil2tF6LvbW/Y83uz8bRfBcqPRT0IXDgAwvzMUmWkabIo3AlL7sFnTfe1SkWjFH9gob
IXk6ApH4ylRuTu6Zneh9cWp96JFQ1GHs5wYVcEqH0EL8C4e7xm+c5vvJaZ6M0/5pkQT5KYOcA4Me
BvpR82r4jhA2JZpHcbU8PznPLLLESlbDK0o/S6heUol8DR7RC6b0ekdxHJuwbz6PJtTpT8SKRXry
ToOUrV02CySwYLPffXS3QLcVWF9M5qV28G0eCvbj3KRMkeac+4mRGtATb2EafSC/brwZUHIWgWTb
Lk2oND4CrC0qHsF7cYtfo2NnEz/EQshFUHgSREKnFZs7Vp++Uc4d7tti/rwYZ44IAYkJ8yFvEhQF
BbCBb/Nsbsom6lvPNyPaGztEUgGswiXNSZZzkxKiArHZ9Kqjk0HZ9cUQW5ALEjc9j0GFXHq18TG4
sw7WiEShfFkanLqfnYm4Qz16desj1OqCO/LwV807qr38B5JoBAgb684kFOA4NPJIo5EHoMEBhzNv
sYTKoD+xQmgHkNZVTaME/A6CsM1WArv2Oth5GjPChb6LCLq5xZCALEV29yGgmDRRSVZYA5f5AQ0u
A1eUuKXlM5oNbhicUSW6/F3+iOoNl/cvUg0x6KddDGtP1FLUC+/eeWJs0Vtop28r/20e6d6QARUb
j0IvgJOFEeUIOLIneBqSTNVOKR/P98vtZL98zT/UevVQQ7c1pb1AEzLh72p7P+2pOpuMFyAzvzBJ
9NbnT35y1cgBOHJUS9ZI/BB6ceS81DCnqsxe+vuyRSaBHYDWz2rg/88BU4nPgZKmGzUEBWzQ3LKP
2g1LhISfkA/tn5jsWHXqSP5UiXH1O5R5d1SSoBYERNwhWk7BF8QKzUiiBHpjfHBFJAPmezMzEWRM
jZHuGwZG7vi646R1gFciNdjBAek3wzToVvfxw/T7kAsFIyPBAnoKyw2NS/3NiK5Mfz4MZ22kepmN
IAYhkG0UhehAAGuHIMCU9UufrUw+J0X4u33h0qT8LO2iQZqE3FXubsAoeptLUAWiW3UooVH0JWCH
Ba+bkDBu+oAXR7r0Sn+KhbhxywCDKC1lTzorlegYPEKqa+FsMBsYXp2v3bywSKPNfDYFKepViaS3
IAYBl1D3rlGQWNLRP1tALNYfc+CSZwIi2DEY4NvS+VOTa3BH7lwG8AQQGIAyfvhSrH0zpzczZspf
iWJ5LnuoaE6awxehommrYW2DDchkv4W8oMVfM1EA5NaTw1KyQyBqqpfqRcVmXLV4P5XyHqZAV0EQ
62P4lCD762q4Gg7B6fDPuey7yoGwLcyhX234BoAkaK7UwVDfAyqtYtOe72KEchCBF09jHYOgA4JI
5PuCENDklxYX2GNWbwT4lBZDdDJdftq7mV6MUrb5RotnOAyEvN4ACtVpDYdtv90e6n9pktHgxhvp
YuSZH0CbtkkJlIsHTQlMLrqH3HLENGjYFgnSEwaw08gBBU3zTnhwLjILDH4zdf+GQScDokF2DR8m
R6wHLoA9p7GoBzNMzHViLrluSBoAZi1aCPr33DAMWRMcXLDjmnhxPM03p6xFPkBrONKlF/YAqFdq
rjgZXUTtB21E7QwBV7y3OYSQ6gU6dcq9fDBXxeUiUd/gr3RlstWvrhojiChgsCYkWdYodDl7LRF6
yxySFg6WOOGo9XhDzNBR6NRqLd3xXUffaTuDUEN9lhfl6UsKiPFbVzqJ7Ip+OUVWu3pHTB058pZv
rtaTJo5GMwlAohPQI8O3MWohT1tQbXBx/spryotzdsje3/qwtUBdYSl0dbkLED51D3DRLEo9BBbx
pjutXHtYZ6wbcIGjQDwRKgUcIJMvu2Ir0brG8lC86GvQEczS7Eb8UDP0KEw33FthSOqQPd50qnQb
wF2DNdC0If2pLca/6MzUv+dP7h4dIGFCWIpTSMcNWDG8lmlkvOLFNNDfO1AZzh57Br6AXaPJxoAk
cBvKsxmiTpFGzLoyBTPG3XOJ+aQOVoVLrSP9EJKAQ+zWuJJpI7f479pxdm+OCmotkxLbJRNI0DLk
rnNJtF21UHSQBC807bXoY3b/NHJfwp7R4AlDjIfWGAEkZxpFg4+puvemtV4OGH8E6kHjVL8NnDjX
bLrkvzDqFa1IF1ZLk8QQbdAKl4x3xhIUugWIkOomsgmHftvvjs/mZBXHXvBiGunZHLfZgUN5BXI9
PpOiCEc6jbVydXC6H9w4w6SdigEgxOcUgGr896hBwimCngJVNoCPP+A8daacPleqBnHFY0XHuhXT
KQuGh5rTGYSG3c59wqD0OqpZk9piNbCkQiglZqdi9rAnsQ6jyFXVGgVSR20E3TgYepbzb23IbXKk
gNVZhkga40e55Nx3LgUQMGBSjBrWLwlbxb9FDiW2Bm04YGnLQagLfu9ysRu8iss2lan9mrFugmYC
a0510B0v/LfZ8ttcvbpX5bqxwRn9YfBLAAFYHUfe4tnoRTnTw+JOdQP1DtrEshCZgU3NxZA3+LS6
tCzGY5/qBC18rf63jcmmUTCzEThtBax6iO6Q3bGgSL59O2i8slou5vKHtAP21QgjnMnNpGt0Mstt
rntMcZ5Dv1msfay0loiu9sVa+YtV2w6gSvBJHE2v3ua2knGq36uHrKwsAtie7rkLbgLoXBV02G/v
hTUzkrXQb53M5fII0l4PEfm10PSle07RjO9yfVqK2qsyVP/WfIwrsn1ioibqRkDLEXUyxxyTpofL
G4DjWq1gAfEAHzblhumWKcaJOTF8BX5rIT7r0fRPnBTE/dGOK4aBC5gHMCHoXt6G20meCVPoI+0s
IKTvkzXL26WHTbjP88N9xUJgFL8oOWFbZUpTJrEJShexyA8wUhrb5d7fVVtJaNBSM17t27wEFYRO
BoYyZEtzObTZfvYO7CS+ZLBcMlfHlT8scTF+W3jaiwPuBG4Fc8jJD4eMpwCp8zQXmYOx5ee1n9+N
6NaMpozHBrcXsQjPXUUQHJycYBYr6FLoPQBXgUkYDrsTHkMWRLaHqKbIZUSKKXVYy8FAQQjRN1+M
e6MT6LrvlsviweWFmSniqNwBPwepNE24kVf2Xu9j9YBHrkdbwJAs8Ul/RFoAjpSGBs5e6+GHPdS9
+YUAM+wbe5sVkoUAbDRsh+yD/I7WIiGDjMY/w9GC6sJD3hOIH/skWspsRDhW7jiXSx4r0Jo4MtBm
R99p53yBiGwcmfUTMIuLZTN5QwaI2YAEOXrg4RXC6ENiuulIV5MzO4ewhk7pLqSc82696Uot144Q
mGtUTYBV8iQCuFr5zscEucOPOJD/3A1HQUtU06m96TTqga1Fre3TWWuhc59m0AQ4ZdcduANZK/C0
vHxZMpdchYJJWCAb//vitORqgFeaS3CyfIAbaVPKxmj//r6UaNN05OcIciPpB3an0ZzM+13dh8XR
XCzQS4F/l7Oosv63hrbsmz1I9pR51OyeFMLBfsRwCmga51asW6Brw91hdfAIvEhBGwjV/5aojCH/
irHQRUcokbeI2QhaDujGa9kemvSs+QW2LgsYPwEvPtaulIXX+2Q+P8wzgXrWk3/WJ2poIYODeE+d
GylDqCBrR8F0h9bzL8ol1GHlE9RYLvtHa2CZszEqvjC1REo/0ymraODap9M4Bn/A4HWOj5u2YRYk
r9CC/JkoSdqxJHhz6itZHNSSBSGBZy3frS23erAMMfWySrJLoNE4gyi6N6KoVyM0VlCaRQ2Ag+nk
ml6LdciN5My1Wz1Pv8/yVrCMiggkG9RuiY9FLqXwqBZpdsJc91Kr7KAp4Fy7Kd3mN62Ue2PJOEZ0
/rJthI0AwMZ33Q5O4r81dyaYcKMQj86m1GflTIIoRP65xdxkN3UpE6DklvJpaUf0VJFTQQzxUN4j
1rU8PSUM8EO68ZwgXoEKDodPW92sMcbsptgXZVv5HFCdPw/EKLx2ZnCjKPxZiVpDjlFWTlZS90NB
/h3QnAZ96s1+tkX3Pwx1EhE+aKk9xC6S11Wk9WyEgqlnVlPeWEZtCuRXlzXgivKZU48xX/J3en9p
wXDIO4w9112jzuVNZPwoF1C6zrFGWX4EXVy9hMPQP2YLJAJDTQ7mTvGJdGp4izOMCH3R+oCFugf2
RSrDO6C6yR57AmwA2sDmcpy/kQJGjkK/dGFbauvGREjoSHJvoWK2AZ5BuFb6Q0BDCNRRoiLPpvVO
NYnMnBsvm8ful6sHXMs3RfJK/jXGHSDY8Eth+Ij8CEZyMySUxaEqCP6IW0JiDw0faQJQVixRXG1/
629QK91rjvQMVAjARTQikYkC/UfIRfUbol1EhfgvGdT/Tm4dg0K4KlcN5guQ0L+gFJeSbeqfs4IY
+Z/7njWXbkh+phPh8IUPplhqnXsbb9daXy1FnmuWga4zAaZ8sZaX5rLpFIkcV0Mi7IivHmYEO6F7
qX/Dna8UamKWtlxUXRi5KJ2WZIPg6ZUBZ/we3PLB/m826C2XBCaEOq3UY9c+2bWEgoTGWm3ZIfS0
HpXcaNVSZiPpoeIKXg1PgcFmmctcwLuk2xJdQVacwor3jOpTXaGvv0WeSqtEHIsE2/CBOAH8/93W
aE+khZEKO8DKOCLLheZgg8WMAplJHxjfV8qS3aPFKAIeZ8tAr2Q0Gs3nTDzj8WlBqNjC4gB3DPK4
BPJeC5RG2n+Jm8y/vM6moU8+tNZYMY3C1dfequNhxTbQltWCLrRg6POn4qcKiZ6CyG+DOxX/AmfZ
apDv5QaeDUbdpyWk9+Jt+plX1Z5NYF9nd0RhFxHgyfIJnqiY9eFkdWH8EvcvdB9jpChY6pUWK1s6
3NJ31uM9khiRHsrLMYHNk7Xqdl+NLi/ttuGkKTDNAhntBYXev/urOFI5kM5eVwGlOh4ldCUYSgXM
9tr4tHOtT5vvIICO0G4wgkvqJmsOrS7cOgSzXGPD1MdNi5mGsEjQkSLD0D3R5VW9hWAEaBE0/w4V
UBaUPlJmXVFSQNrNimRBKonZ4NgQv4NSYIBk2vFF1b2X42eosiAQ5Q/Bxh6sWj/HCcX/wlUsAd1L
AVC1vX+hnhTOkEgjKAfCgVVT+rln+irf7TIx+C8sFC8/AEfkq7krR52aAbV0ZBXEFlIcwF6CK9Fk
a1xgPawUFJYVFB6ovAhxGiuiJvlhLykeUOQ/DdndiEcxsrZBY0pmfTodSr6q3hgqYrw1sX/y2dop
yp21jlguV84Al+VBM1SkgOQtv/Hz7u6+nb0msQho8a/xzcSEH229lgvnsY+zmII++KG3MXvZUY2K
SNIX8WnldhWc/YeVFsc/c7CCYth5OpsupjWzANEedU1AScrAseIGny07zkw7q2jrysxgayxYtdh6
WVyCA6iPv6KmLNK34Xm0qwPDjMJoKqIcGMJf+LPiksr0Q6FRNKxLveu24dlo9yt0wJG01Dqc0b/W
Q6QexhMr4GBjZIUhslCFYFlaxUUmrJJH0D0bDjdKew2TqwY9k59SODZRDSGFVdyjcqvOZmO2pcM2
6ywAm72yZQ+7HY/GlqNwlklhyFEX5Od0xzziKWlD6LauFo/WotA39Hnx9NtVdp6Dnios/2JRJs95
gc0uc2b+UN7awek1wYo1cJ8rgsFVlgFh/R5YZC38EveLHaAChPC8Hw4x0JEEekck0Hwv/jSZ6KCa
n24tLRFYoeex4kpUcIg/dVkMlvYV7Y0qHCKO14sVfxh9Oiwsn312xR6EDiqAKK+tQ2ZQZZxe/K5R
w+n6/A0ACA/o9NFtnl9ftw36Iw96VFHNRjPQLzBDFzo2JDx2tWDnrYpbAPoBtPZatmYhBeINl30B
fTdFTJsS/tEuo0FBnD5/MPEhZAhC8ECfKaCbsaXA/AhfYU1IPLRPr/7Vf/UZ3Utr+4R+B/SN7HG3
KQEP9Uo9qOVEKfHnpQ+RCWnYwdv7TBkZyuODkArUBv8xLIfFEHkoKswpoFmkWC48aOz6ecYeIErH
/GE09MDLUe7nuB0WN4UhymdUIBTKYCVaPwNP2mWRj6Fkk3kDVYw+RAQ/YwMm1FZEXVNmSQFIe0Vr
G40ilSb5esDJVdQMDb83jcmVFXpyKwrKenK4w7KzAbdWZDouXa6sHtbIecrmi44wkEXnRIR+b0kt
FMAc2qB7poUra6kj+8H1Bam5zxx92qJ1ym+JJRdhfxRHeSxeBRDoSOphh/XmMtReqi3Aq7K1X5yt
CHYfsJlZGkRJ6tJZEjco3EOIC9vMSXFASXPrZ2UtvWCp6IMkTkZXUYUCH20T2DvZQpb3I7asNnmj
327HcIbEp0piz7hgMF64cpk8DJgiA+0CjphrsyEi+IXj2h0KiCstrhVpoj4LP4XW0CdU0ZVwkV1N
9vkzmMRBBZQxFAuR7/i+P/YnlCmy4o82DFEd63XHlFXUpEdkiL095ABVx6mPj3RjaDz2tkAlf7dI
p3WBGaMdoyqt6l+EK5AcaOSy7fjtLK2T7Wc0ISHqnn/bNV+rewC2oe7gxRTTb/VaSiVSU2DlE1Lx
qc7FYm4h/7ennvYrWikc0mdQ+fl3tqiRUhDWWlPqopxU7lyR8MkisUQQCvtwsCiv4B14WYHvJIu8
t0oymOeMYicvpGui4h0XkuxVH6zYDoKSDVgK6ZbM3TGW0ATm3vcX+DZOsJX9/FfVKcKB2PGCf7aE
a0YWg549V5/qy4k7A4il8RgEUKM4YG0KSgu/MPamtJoKF9ftCzpLxQAZsHfmpWgoYHDlsymsujo5
jtrv+r5iHgKWI/HoSgMWxPxWHs1f/ZUc76kr50uHE+o6LDO7rO/Q59H+yljhvTvDl3Yg8BA5gLg9
YxqJ2iGbJpk4PgNKfvZgxmy7Cp+1y2wIHIYcCRKg0aslfkaNoVMGYhAr1OMAzs54l5mdgtc8AOln
CnPNKZU7JaN1T1rvfetkNF9Qpq0t4v5ELADZGBNL6R8ZZuYzogh0N5/MrNvah0+nZnQA4B+QqyuJ
jX04IUSqZ7Ha+j1flzbPGWTMR+uNafgyP8A8De+YSoxlUHeqJ3bDgSlve6C8B6hLmAWFxkgiscOY
K8ZDLNsS/pP53Hi5fzdEq1oB+GWwU9AfBL9bQlOY28QiZOkb2DzZk30WM59aN2+kaCWKsiovBZgM
DcWdlr/XDmTILWVZ5IBBecPPtpaQP/Vg90gO1mHeAPjDLS0HdTyQCwWf+rC+9pt9XG4qZ4u1wqHK
mMGUKCmasmiyoLiXfa4iwgBPS3aJamW2Jb+mr3v+gI6sLaE9KPEgURkZwkR+TYyM2weXT6QnO1FS
y1ZdUkTnaHPiA1An+YLQVtStDCelm5DaKPZ0jBbsRrhHzoWyF2CyFxpcXyT4D0hsGIz20CyZlOoW
AqOUbVDwVe1G+4HPI+zPLAYXlv9+21pbm8Ew/oUbmIS3OX2PZP2ksrKuD0oIz3g5Dz2/4WvwBkF9
GhxHD8Qn9iPizPjSFln3Z4eqoM7UWkyhsB7N8eLUPnrX0R00lM5508GrAxZFf7Wf857dXyLy626J
AvWLXjAdvJQa4dn04VDIBg7ETyoB/i80sjhJN/QXjP08Guh/MmHZ4k2HsTcgPE/YaRlKEZzecL4O
cFtPPeICQJN3ALDAzwFZFalOgrHF/BA90q3eDHewKBN0yn75hSpReoS09EgjBmq4/G6Vbhd9JOjs
lFR+saGqnutBZ90ZdHAbWs0VGk0urHeov33KvL+ag5yVvPRj/u6qAV3ETCnfVNHl3PrZQpkfmRBa
zOb827ySuzw1jsTsBoqmQY/+twUiZDQz/8/Sh52RuTg5LDU5Fa/9jkP/r1qGrvSXLAJnRsOan1Cg
xnP9M3eE4rQcaDbolSq5ZUVsIr9/ca20KmTCfzVWHSpxrMrPqzbVxCtGSvn5L0sfw8v0voCqVFbH
1iOPhUnHwo7//Q7+UH2+nDmcTMZdQnU5BpVHdHJ08ljt1P4GOhSFAuJwq1X/hGsgX6t4c+PK++hh
kG6q+Ls6WUFMo4T+KoZDOQEz43FieLtfmqAQVd0M/qkt9Ki2StrRKq6zT0mqHFntWUuL8GzOJ6iC
839MdSW54KYwN/L0V2df5TV9EkZYCbgmI6UZzgP/ld5GyNbmYitRUCxCCLEBsWd49+6u/wNJsLGB
WOiRAqrWwgVanflf+dvfzSBSJ77moBX06dbp12We5Ibl5CRJLI+jm6BTiotcopSkSBQ8FuzLHDgT
kAiQNh1nm2kDiKqsjaOHu2tdrQFqDB+Idwrq3w3EeVkuebCSVJwKvK0qThyBLhzmjn+iHP9s0K/R
gr+o9hvLpxe4mPJaF4uym076RLgZliLMvwYbAOhnz6ASBCC19ZgCNIJX1K9Hdc7K3S5K7onwAUU9
/4ys3eFvP68GuyEQ0frVzCM12Xmu6/beh/Ddq3SqQWl86ua21n3NBIjrmHntAHoW6CMZjIUnJgBw
ah2cPYTGzA8yVkoVIqr6BLRUcOKebowelJaOwZ6hShgvoo0yfPWkZZCMCmrCle140RTZRnUHkCPq
HKbJn4QIP3/FlDqZdUC5g2o68wxTG4AQUKz3Fk737exANh+Wm0/qnxragHa6e3NQEGkB62l9A/5k
7hdST1/75uhXdgWEOn6lzYTDkrNSeKWAUqGLLig7ezBrutwAZWo7ZgFRzF13/kaOQ6cyyS75r77J
LDWAMOodG407uByDAhQ8EXTytzB8qgxdeuB2YCb1i50UK9B/j4ero4l8RptsTpvaH8/MfjerljBT
ggqG/JVCt1//X8sQe6FK+wOcJseIqddWIlVmGBZrTeOn0Jclrv1Z7uOo4D56TExCwVxJh2LNGhvg
a9XnxXrjZoC+6xbDpGC//c3d/4hI5xfLwZ36JBjZLTi95uk0vhXoFjEqkgv6fgIxrIMgsao5+pv1
Ag1oNc/z6d91ycjsqlW8h/QJ0Kn96Hlnqir5A28MkIce4cwk7wPUw/vzJOu7oaZIpgLwUZD5/75D
Bs6fJWfN9xJ66WSlDBX76nu9blWZOUD5FMxd+3VuPzdt1KxreG4GbtEiMJgf07x8m7fsWcs5KDlX
4f7THUzWTNCFlCepcmDLB2ZjdN9gzP5gl9fA7u6NdtE+j7boJIVUglFq2PozWMq5UXVwgSp2CMuD
goeUcB9RGf/vTz2nf8lKQnGLM+Nray5VAqTynVVYi4LnvRHaUvNBllMWJSHkKicY0SdKEmicICyC
06OkjtzC2zyhZj1rFgomSGrpdMNju1vlunUBF9Tar0uQ5hiJt9hc2mB2WXaIQEKp25jId98n5WXS
p66899LBbTgbvSaIJt1J+aAFMhPGIah49ImAuW6iezG1TCmNfIHQDwCLqIXTnEGsPBCUQx0HuUeW
HKnBjuVGPtFenWnX55Gc/Db780kf1VK9vNYiTAv8Y/hotLOuinaQgDmqceIp2OmKBzK4E5+kkEXO
6ufQqsghSLfrwM+0TGOqIcDBqM+o0qa+IVUv4dcpZxYaQ3bMkDRu3O0C6a/yE8jjGfRGxfYzBehz
t8SdqvZQWj+akVbFOi1Z1zzjV5g/eYcdxbQBw+/Vqw2YZTvH6JfIORHuYwHUPWY/rbGH7NJ2laLk
VhNg6dBohKVSrCxLa+7BT6mZqZ31u7GqUf2aKgAUy3b9aNUB6B7AjVbYQdQPQt7nison8Gqqof6F
dA483tsseEwDQd1gu/xMIL6fw3rrAq4ZKeBOOrpPKt0qzCEo/tPHH2jAt1fZNt8MPaghFwXB8Pa1
koJVv5vpYtY+B7f2mNmPb1NTkVkGpGr1dm2xoTZa6YCHWL9jkTXWbEoE30h2p8CG6t0dg39wN1Yu
Zt1hWBRH/urE0r79oRpVZ4OxpbosMkWVRs1G1gC0HAtdjd5f1z2VH8OL6buAfvo7ZZJocBg9xg+3
Eu2QM8AEwFZ8j7AGcDRqpCGsM2c7ButJPZ06o1vbohPMOEgblQkyUMpMcBE9+JdzZslReOUqMYKD
SLzKwqM8Uq2rhXKBqMGJbXqwfZ+dDUzzbVhcfN0X8geNwgmru4tpUhxWh1U54Gaw129xytA4L8V5
kgZTiFFafQ8YkcooBQU8CfhOjB8yBZSMsuQdRlfdEUQxh6G6CYGwpa9LRFnBdKyzb1ideoaU1HcY
vIx2ApQJ9OCD4ji8u0AQLYG07mhdUzuLDK+0KDCq9Feb1bb4hRbqPtUQxHh3T/DkwB3aryZWjJEM
PBA95uqqFRCrnPMrMVEt4pFYy77TnzT31Cw3ZhEjjKX9e4TXVW65H2DxKtRo6KMC2Ua4f3T/wwyX
IozdIj8tuZ/BhZEB3mHwHZCTjB+TqlPsv8Ly9ET7/Esrw5tNH50UMvC+aLLOgJABhDz6AcTOwQv1
GlBMTnla7SP02UnizxDcVJ576GOaEhpRybo4KC02N/M84d6d1udltcvRGIjwkQ77CSwqY3Gcobpp
PmMoPfd4N905L0qOPcCvwzrapfVRzf30Kgv29JOZBCgQoUTIJjU8xFv9d6tKNjHzIeP3ObIiu4d+
6RARBOfVSxG5KcXUJl1iGDg7ZEXMwbz10DvHoLrvkMSdiZnIOUQGXLXa4ov+BdqtbSoNHfIX6HbT
K92IBbScgYHaNgXs6EPpiC3aNmh17RxgqdRDfIDO5E8lufuvXQgWVYZ97Ps7u9K+jyqEX+/mDMns
Shtp8OZ2fuxf5/vBpfuO6xNSzeEFzd4Nt7WriS1Xq4acRYXJiyl4vc6TD6tBTqr0GW7jHTtMASBG
hl7jvJvMm/PrrWqwB3zdSq0Skq7vcTVK5++wQlQyA6tzXn2Cl1fMkOsX5+NRs+9cw5p1ZGL11RqN
/vp9Z1KnWk2JRdJDtwbDFPuMhxlvATMF17EeDEZLqFExHm3fKCGMOwHq/RxLFYOayI2SqVi6ygmh
FyB3X2sFdFFZrDsneOBUBDJWF/oXFCJ0FZbn307V2y5OttGrRTMfLcmwOs8Nqgx0yRvmZAy2avFL
Kmb2CmPMz6WXzQjDr8fQOePvfTKbm25uhXt7IBpGqQc5ImZZQEAAE18yy2TfzJMgiKcggOAYs7gH
lP0a5Oh6TgukFZou//02bqtC/EsxTqmJZuD9bEJy/aw+KyN+TVHwx/icOKk9nVkExHD8CgTVwgEt
3USVhtF1t+7NPrjkNnTgSDft3Z96KGpEkB1hwrxkJUV0WiRQM3+ga1r8VFpob9G/GqrEQf+GDMCt
ufeQqe63Htl4RxgWqNvyPzyEEVV34EEOIg7nFVT1a56EoIYI0qTvRV8ldEOUtDk5iccb0XFyDQ31
Mhg1Dqcn1BUi9fNuzLVBBfB70ETvLTXZXr3SuA3yvQOqxmdfXpu5JdDoLsxLg88EXlfH/unfs+I6
Kvbu4QTDtNDdTjbnRjF8+rVOxX1wCV0jfkxz49yYeM0l+T+dlP8nDz3Pk/vyvrwudxsTMd3Hs8V8
NkgbtXeb566EEoi+V06Iif73LKI6hPLkrvlcPpdQFhIqc9mzitwaMMBio7ZtguZ/pI17wM/uwT0w
GLuVPfOIKdcb4OSomuGDft/L0MPQR6ZbTC0Vu/tsFaAVZc8TRVqkB6oKYnkCQSNkvc2La2NhLDCm
alUcAeQLXHYPigiE93mfs/+FmQDrpC+PcWqQlBl3Pb9bjSOj30RQd27ezk28OlHu/z0JhtHDgL++
O3aIqokmwKsRSfLESy5v89wit3jA34JzACzOENX4Nr/wqC2MR/MMlh4bkQEJMJ7MLtysYbcQgu5R
Z5duex5BtieEVzYner2wXWHa0U0Q6hbO0vI4uU/2i1xc4c5BNUeu5QRgQrHiPgt3svQ5qxAwvJgI
T7Bn4VeFMWbSTZ9bSqhGpbCpjO4fFUCpt9SyVOBQQ0tFkE3nRoz4Kw9QQAn5twwKrfghKylK++JD
q/HnLYk11BpAcg9MPnxh8zodgYmjCPPsToHl5S2XX3BBsQgOoxBEB2eA91SV6IpnV+dCtYgf6CFW
BWVFHxkjgkZEh8yfcbyqmNSaFLpp5VI0UaGwhviNcDOqPP1/KYPowexFR5TIVJKcxlN+TxUrYVOn
09YUc7dpstMFjGVPN7NqzaJm8ayiWM0Ea4oafKk1uNjRYf0VnR8NZF0EEENyjB/RriCNooeMeJKa
qqrZk2ljt0ihVurmxEpdUevxp0U6SkRwMiArUvKhwHj8Oz8kflZam4XW7SHtR19NSR+VItAmlFwe
/yPqvLZUR5ol/ESshTe3SCBAAoTw3LAQDQjv7dP/X1TtOWfU9O7pxkilqqzMyMhIRMauk90VnZED
AlUKehT6lAl96Er9Ra+K9ggUTqS6KvOYo7snJrncGtoPfkfMeb5Qh+H7kbj+pyZ/wNKXAYJ5lJ2y
nmj/Su1htopvdCBjtdhHytxdEB2lCqZQ4zuexJ0ZXUrc7+gO8kblSG6L811jaTL3U8vsGg3R9DqP
4AUrLrWE+o5YTH6NyAwkUOpGkOMGSbwviL95MhTPsxwTakO2Dh+0jZ6L5C+F75q475GWa2lCfTo9
RxDlI1BN0S/KxK2VZXpNBSaLm1fzHqwvPOoXfZXyTmlSQidA6MoTT464cn+i/DO7pu8nNSo67qxP
qbdUlnRKAk3EcctNzosjhNPcBG+by8yv+cZr9TZkPUFsriPV55wXd95ap2POimek128W55qfzosC
mVflRLVw9bihj3am4Z17Xsj6EDcTDXDtet6ZHjm34M7AtfDWChT0bkFYdZCsyyoM4dJUOoTbnIT7
DjBPh2gcobsOgTt+YRKisbDl2egL4HzSZTnQJVUYlvSaDu7UITVvKmcNGbN9J8OoTipL3DkMT54x
Jx5hRcNk4R6danynBeIZAEr1eFf2OKAfMJ6to5PFEBYmRAJcKl/3VA1vdZNuENnTNJOinZ+jESdk
UA9NsE0T6F/QROFp5ouf+QQ80/Sab/xIB8wfbTDpOTgpTOTuTriNfPEhREoMy6ZT6p5ME4tyO9sr
tivIvW7pf3SsS99mE7Pe6TvxbHFBqYGSyhu/8HTYtuRyqHEGDzZupd5YWkB1bPwEQYKMxEtggvNA
+AaUAXPoVxoJZUxe0prB6p8Jhrb5fD2X/EA3B9fDcEiwe3oHNWbckaEZnYSqHAb0l+/T+wscZHhe
wDmDaOq+YX2sOiSnSIiR9/JkPaDx1IIQ5ssWSBXmATbg7EHwkZThj9Q2rLTRc8HspJEZOfYkBIkz
t+F2RzrHzLfDoESbSWY3HjmD/UmH/MAs4QvABeranKienYj+ncRd/93pFEkK+o1xI5Rg2HYUiUsf
iDRy82oIPTfDmBR35EOdu0WWBWopvW6+M18F1/4mx3/I6HUEeoBLk+pDQqV3Rld8DHhkHIaC0qIG
tZlq6GB8EYxX3dbF/YXEphxrmzhAqAuxLsQ/d9VhwVm0qGMmDaZahDcIMU1xURF6cG7oTtbVuVAJ
IYtaKPOTdgzv4uHmABEMmoEshjlnQSIGoEMxnzKvbE3VbDjoJCMFrVSAvomkuThBE8J/Va6CkcOW
K2uI14AzJfxZm6dgiyLDJbAd0Qys8N5sx5YsphyApcaJE6pR0Dho61Vs/uM0bckPswYI8r8N1lZF
odgItScFo0pHpv/pigjy7p1RwBDbSTcDKi4AbYyXWBYTqpZjBmqzY7Ezu2cCfpR7E+ChdFMsOoFN
zgjk0QHEpBS6qT8XRexmyEECqwV4sTygV6uKQ5WaiBEBCNH7RIAQYmRk3RlKIQ4g3wZrKEw+8CSV
ghAbQXRbracyRyWgkDS4w62jNeHdpw1ewt/0OTaTBWvCkd/1g/Qv0B7UCnhcmXzBuhVIO7ptOoDe
/gH5FIWIiSfPRM6GjUeEsutNWdjEKkfeVrwFXbTyCiWIbG+IbGVTK6Hf2ksVECS8w1Z5UETIMEo4
PE+zTFHZklALn6Q4RWkiSQhYS5wK0JlN/29QEmesiUKVmS6Smdbg6NTFjAdTZkhEOxdp7U5hgoaF
LqywOuSpCA3+l8nnvPGErr4oH7ofSizAtqqCHoszxiXjeHG5ur8mV/MvrxEqVaqEKVkbzSO5abr9
IgSQaZcMCLOAFK2mrgrdRHJVmahuK2MItMW8FHfE0Er4fkPWIoWoK2uWq2YmQHWxFxXjtZpR1mnY
sT/akhfyuaIKqKGjohELSAnAflEMBJpcjzXQIiZ+GU52Pt4GHIEtT0NdojZUlngyYraoUIvqi0l7
xiSFw9VUdoqzgBAJtEljS04KJ6GXmYhTc1d7S46nc5pcgLjE4BQ9sEJVDORFji0NX3ccC+V3LuTU
17Q2qV7aGJu/fdXtaX5onhhmq0jQXTIG/ghGuraGo+pGRKrlfg9i5OTJ4Sm/rkAvU+3GVMaBHeuM
oJWZ9B7e6XK5SsA8xazWnOQ6BjYvbzJuxJL/4mpCa2gS1RXpMiXTiHDblhNNJ3ZvKe+S7C4JcWQE
9RC5FJopSfIn7m8+T6aTkJ/Er3SGDbnC5A75fJxP5kSFZus6U86V5USdDodqATLQV8GMbbLKLp5j
dXAELRH5Rd4tHZbN5z7oY6FPFf1Nh/5q39ssxXDu3tIm8BXCSupHHRe0VFFZoFHS3SNmrh3gDupQ
h1Yt5nOPLAjiLzbvz+L/U4LdlozJfleQiPnVufmx0mp6P96F3hGm4EHnzP2gTGfCMyCXplQsAxWp
R/2HKBIlsgUiPGl1a9zpDuorUQhNx1BTBP04JS4lxWnqdARew3kjmUyNSXfAjOONWXomoEGknncz
eUmosT1imP7NafUdaNGUGK/FzIDsvvOevKIeU56mCx506wPDToeh05hYjlSKaai45+1QlFvgHM3C
MvefeYKRo+IGrBz2BFxB3TGcV+aGHBa0tqneRFaS1RxBYhUO8X84PAQcoEegMJGVdJVMNC1Evexu
mFGgZnRfgteg1ak4RGQniouDCh6H6Dk4E5y0ohQ+k/mFsLcmibgeynizXqns1jSmxyyLzVRfsVT5
Yr7boWUv8HSbmAOcUNKNLBiq/Lw4TrJUAuE1FwUG2aQt9F+4Su2V6KRFDuYXHpDUUMnUwu25YsWV
OxDmNG/NDkwTlYuIn68yZBn+MtTXCnw2um6KXuft6F+odNHI7IrFji/eqql5ZLhj8SWMGdXM0LQf
IXXBDX7Uob8NJMKJYg8nrCuRcVcGnqTPfQlIWQySEb1dJ/dZ/q0/kyk9r8jiep9BCiWGAPIIZHhy
CY3jcMn64nYw2LBbPlXK6zo5HBboJny+nxvTjY5yaRphBnSjDQAufsGRrokd5LbDC1EBIDWyZkQd
xYgimr9nB+gilQkBG5JtDVIkacrDWAgIYCAk3kRxyref3aHH6eDK/4AJ9NZA0DS0vFccZIFDOlvO
gXtvA15R5Halu7Se37+iSjneRsV9g8/Ey0avdpA7zIq/7gcbLXdTURvuZY4zIu4JwTkUAkItII5A
Mid410Tj/OAA/ia/yXlUWH7XR0ANhRznRQrU6dDaDXA1Cd8r6EvLl993LvdmMdPOPb3nKHHeTBEU
ABRnkRhJKGzWoeinQoN1ESpL3SvKGY/pzkHomh0Ux7svt5EaALScN27Pml+bDpZhETtPfEBBAdwd
CjjlX7IlUDC5YfuIdZtFF9RTsFNQAaUBri1T62Mg/I68vOoTTryk4lK05PvYCIzYlc0B7gpeqJse
n+hkR7cjzEBvItOksJ03kUqwUvybnniIkCxg5WlRWyYFRS4wBrcttsQZgYXSAMaDZRcD7oUNsHEv
3s3b1ysQ7HXgLUxi/tPUPNPSB/QT+6p/M+OzA7WIy+W88UMsG1UDgAFKnBnWQNUBKnKT+ZfFs0RW
levT3Y7N+RpZp4blRhqN9lrYRBxG5nCMMRqYPMV/niPLAwqUiHsVLqmp8GnSJmPFggaEKTa5SFkn
hhejRZkoVw5rwWVDsjjJcqlFr+cbXibOqQaMcUOxvv4hY8juO8DFFADKPiwVA2KveHB2BiQqSHWy
6szBAMP/k81CQqHoRrIoV5cd81EN2X9pJcRmao2OzI9utA7ZRAqRXBW7FuhspgKlO+m5ih/nh+D9
VRGP8zCCUUMFuc/hAFk2jaooNCMMMXgijwDvG9MCPQ1V9//SiSLIQ6hTe0NovaiQU6jYw5Xx8R+4
A3eMdCYGwnTWf7QlIT6k2rrNJMZdKTsjH+V0fAj2BDaAnToeMYpJ3RpMJpCsp65ekwfriBMu7qMH
mcjrDImUaoFn7Ll91qf6iBMqEpO+BkA3XkYdXAcOUIlh11XqKNTFH0o7e5x38YjEcLb2MQ2NWfuo
dTmBxmTAtaK6lGJqxWlrVP2cLS+Rx6pDL9Ck5mKYRJp3cgW0QzAL27KsckCs98GIyvvq/eGUKcBT
Owy21q9DCxSV2TPn7Xb2SKrHnnUrZZ21lkIwuFD0fDGmmDJMTFsbqI/mZYD1bD90EuUTeZ9rdSY3
/F5jTa0T2pZ86QdzciZQ6/+VK5hTxgPgffa4ecx+HE+cPt62O2NDZ2rKXQtXwIG0rJJTpI+f/pyp
F0YpQhbKEBlxxN25E68qoCSYHUvitDeDoIHQUMjWXHtHuKVI9vFd1ucBeNglUaVdfMvfNa/IyrVE
BTnCbACh/zXno/ww/vRLiMHf4LgNdGQGxdEH/UnojeingOZu/WxtDobTvP29kOAUhnBHvOan3AYl
b0ipQvUwCjM20JMXL9wWRNZnEmL5uoR9zG5FGbgMKvtlHsr2ffqJ86VFLqlCQ+hHNZ52iHlaXuwb
W/9JrydU7Ofe/cSW/RhkR6Lll0mr6pt2O9RhUIDRAe6V558s0pTiUwkxUC87pgOTAcefRRKjiupQ
f8rGLRK5EUEQkVTs5CdnrMnF9DJV3dBYfVkOnPQmFfarSGsIXtlLIigyL0iH3Ksz4jcFGeZz/phf
ffr+kDpLammKjr//aLYEBSOI6EwlVDatq8U7y6ApLP00ZHM6tU4QeAC7WqN7rJwX8YE5l6mjGSJj
HEXMiCj6Zw9lIBRQi1ihcFK+iz0mWTLDBDsKMDCcfJDeA7N2iuUBylxKAkZ8ab5Dq4ajxaH1j1K0
onvSQ4PCWCtNfX1ROIUAqyYYxOzB25Am7055FTMzuJ3mvUWHU3ggR148PXsUOgXE/gqdUudBz80H
4ezLh0fWUb3rlsbe2lToDoqrGueZDMxBKL859xUShsCXeqLVsW/teSIeP1vNuXcylPKUdlLZAoI4
+U30Mu3pGSJh2I0H0gMDpr3XXq1OzW4PmMtxJsZ4mPfONS6Q/9gPqIByma4yQTHNfaEwcudVtWFC
Bugodbz4GRiI7ppukXH7+PxBk+uPOty80NwZJe0HuMzcvZAKygquZxnXkxurg4onU1DHwN2dR//W
RcfxJPvI2qXct14Zf4ekFdto+8q11uikhw8UWoEeWB8qfCGdRsYctpzwCI2W/lAcaZXSI3JLl+M9
OUlIbMgRMbyyDzYouVeR9stjigcEJZiuCdIB/ohrVywcD9gQlZuImf4zhpcCDqpCMV3MQuadEzWZ
iYMwVDpSFbWkJAlzdFjWkPIAKpACPer11/3+2f2b3Gsy6KpZgboMpCXeooRcJD3XZXYKVlBMRUjL
jkGygpnvqPdRm4IUxAp6xGA+5yIrahcdZ2e2CfteLF0tWd2MKJ6pUVO9j8gP5ibjmjCZJ2ijN+WN
CkU80NEtoSipnejqcNlCdoTNaLfSofNRhyWxWGx1tHI+gkfahHG608R6q1KNtIk8jojlddcS8MZk
aMyKHcjJiLsDcZ/lqEldX4tB4eHGy1MkgY4a+fg3Ohmn6goyMaxIZaQE7HB5cFnM1sJNM96F/59/
J88Dvy8KapADO8PORh1+68PFqRqQEI8o4R9Eg2ONm6Sbo/WuIAwRBo2daMm4AozXgMm5lWW2A4oN
AYEz8vAALFSusQkuuctBLcjwAUI5OgAAHtByhavByXIjvIYwXI6DC7zWzvBC3ymeNGUEKMQo8pOW
Qr7J5LcRW7eM2IF+u+Sd5XDo4KZwjiwG/cOHrlYyRlqyckZYzHUY7sCMnBs+965uPBWeJ4dDYlp3
FujA8/JVT9XkOswwYvF05bCDuOkEr/gImA3aAJ/pykhZRiPpa+FqZO+UjTMUUFW1iQpc+M9kyCeB
3BvKZOiwVTu2Hl+EUk166GYsZi12G4KulnnKHgs1GVhdn/wJlaGEYSRMx+Y2dWNWuJIrXaUGB9/R
aTKD5Tdrwqmu+7+sgCJQufBwoU5K1XolfBgAWTU+s1JVzHOWbUQ2P/80CzVcRdnt8HGsPdSj2R74
BuToX0kVmm/vC4rZPffQaW5Afk2YbErRnvqWQUDfTDTwZXQrfgW5SjTyVGqAAeLBa3xMVYnOI7yQ
PvFYHtmefzpd6CoVGgnUpTekCPUzlqcrASzlCJXxVfJ10mbeEY3MlRmVafDh7ss9AIuLj7VuRh3Z
+JqxeGe0PhPL9o0FoPWSBtD8wl/vqz7zhiXP/MGITABpEqPLRgk101tGDDWM3r3Ro4KU/Fq1iZbH
CCElUrPkYs80qyQUEL8iGmASzJcyqmjpoldWCzrTKXL1kRcsg6VHYZET0siuNZ1Sz4sdJAvLDdQ6
UFyXdLeEY5ueOoCqyuPqnbo4pTO1IBX4o2Itax/tRk1VIhdywqLobuqQKoIS1NI7kRFAYhttQF3u
vlNhe1deRO+jnUfYF4WTcuXu1bikak8/Ux0vbgjl71iEYp+a9AYMHBbvx2N9dqb4sXLudY//fw6L
Gg1d0r1M+R4oagS6ddXQCup3RJ0J/g1UD3OoLmSgMJXiFfUwYQmgRkidB5kdSLWZOmlEKY9R3mXk
qw4GeafCN4+V5+4SaKpmFrtkya8vWkLowtSORuV73VhBDrEuBnDWVnCKhgu4FsIxk1m77EwoOcnU
6dSsKfMH1lWqtrVhdZlNOngtYAuoDHaXKUPQo03F2BYmkoaamYYj2ps7IgnIGuq4uDMcPOO/4Boy
41hPZoVGiGZR/OsF4xcJ+G99jPR9NQg6iEm04PJ3OjX8c6GWKSLEFL1rUdztQg/KYQAMQwjPm69L
H6HL9/DSf3Fc6iV/l4FIU/HhxvW+tB7L1p7Rs3ONrtFj8KQs9RHuv9yLy/SCTJmE8ApI0+9C6TPu
BkWPVs1khn7kIAWzS1+RVqVGKkGCefINUD3G6ikraUIzpofAOdlDPaQfI2t2dEoRSDKxLtYce7Rj
2PC+fvB5tIYpw8LnyqBTnPPPPZXPbpBI2LgZsk95543HfnefHcpfIn34BZUrcDSRu8Dz+LVNBSCK
gR1Tek9RvnIA9IgDRD+YdEUxUsUZCPeEuwEmr22cL1DSbsxuD0cJqI0/UUMiJ1dRJuWK2aZR5EN4
j5N+VS811TQaH5rLo9UpWzOCgwGLoeMJl9ibXA/bM7NL+6v09aRjxCTjnouMgV+j0hJuNv1u2Zco
5YhNVE9qQ14axqwtJyvnVlIEKj/SQ/3yiJtGAfRn8OJQRJKG7SMDp1SnqnRtAgEp1n+VrIShrXWj
z4VdjPJTAp74RgFcIyObpsyYZimjDLlECQP9nyaoNEMnzFtT3iSqCpNexGgcDDmH+5rKctdrForf
RsnBKisxo9nK9HcttrggIjpGVEQZPdagB70JQ30G3bbR8ERyFesrBEoVpxHHmu6pDn2KfD0ZQHNi
QXOcHQU+KcIJtp1/G3eEX4BhlILQimmlcZOWsIVZxR3WNBHgqnyMfI4uCxOvhOpc5eVMBCCNS+69
WYraIcMVG7vqNi9ICChBkG3mcaPCIMCRCDS5FfDrXOS/cRhnSRb56HgR0OjwgVMix4Q69CozQioe
AfZb5ye0QamBMxiVzkbzqcnUWQXhlF1A2MAA72I1pqHViavRFJPjpzePxpeqfC29hxlvvXj8diW5
wUQKPG0Y0t9EPeDtjgkAtPJ4d9mKMKxxAZfqsCXQPVzhtdlYUEMHkfPRorMir+QtBwLUlNqyVVjS
C2H5US75oWWbqrLkpxpsAYcnv+pO+sCJtEb1uVkqUpEwYonOXyZvyx7ZxpL6E+JT7qVm1gT8kydq
9LQ4fF958LXPHTDXJV8S4IogQfIcRK/iMMDsYHbyZrFyp0JBNM3YtmO8Tn7QDZHYo2Qf8RG0Qyk8
NeAHvpAlM5uRCULKhoNOZ7ihFScDT2hxdfhMRkUukQd5AeIpmy9DR3zFvYGiFEaIoHxIJIgKtdTa
B9HCoxyP6W39cVBMo04v43QCbhpIyqWG+ChOq8LlgcqH7aVpXWhkwaqYeif4vXdHeaMCIv1biWlc
UWPlvb2minK4Ki0jipfIlnjysgdRM5QsS7jHdMobBQs2frp8SFU7ZzHrtpzQznqbUk5CKXcqwDDT
lSz+Bj9K81/vwvJhak858XCVhjcrnldCHF2ma0RZoq2KHk5I8v86H5rCbR36njp59x2WYAPjjMgj
4Z/lEoUY63vKq8X/ZWEU8OrBm/Qxkf6mZxL/eOF42sk406+bdhGegtLKimrTcZQyiy6EVHqV5qvn
jwO9/tDVH3I+RyMHQRhCIADStuTgU9qv7Cq/yg6TSX6ooxBsAP0BhFj7W1zIb9seu2Uu7V5bxKBU
ojb2JcY93S4EhSApOHtFrTyypCJQujcaNXKgZEkKDbwUdsR9QwVcW/98gXuq3fKBjMMjzA93y/cs
Mzj9yYFRpcFH5TNa4cJ3Yp2G0DA5MQf32ZYIDt2u/yEKJ5cOSBBRNRf2NfAFDJfd18gQNSUOCS3s
T44Snd/YcCWMTKTa0G3U+8orAppCmh1PHi4DFR7MpC8eOW3oEZ6oUGZmXGmRZfU4UsvxjvLDVKVB
7RotX0blUZrM2Whe5P9ObJUg1hDUgb9y8+o152XubulVfcKmfIS465FcA52HKeVFmsSGCR+ajOX4
nc5Rf5d/Qbk4jVqbRzYV8/XugNO+eHO57c9I7Fx6zMC9RVHDHht/23gB9sxbr4F0Pl4UgUGvzS+K
i/yCHw7TZwWuqnu/q2CXDBMoIhdEPXR+lEzfi+8imZJ6gnEOcZfvPA92LdRavviB/gLJpQqQWL74
egsUNOhyS19WOr39vcsMMQxeoKarP99SzNLcovOfeHmIYhXnEb4Ow3mu9fy4FEFB4XqOyPEcBhfx
+Xa4SVLTprsV57/xX82fNDvuHRof3Gn1qt8yoht8WtUyiaAqIvpvcEcjkx8LlFYAI4Jg3gZWrlej
INhrTssRMEVEq2/kvswzKE5xLmAawYnSN1MOK0/5GonDs2l8R4U6RHeBk69ADMlLU3w5pPcfAZkq
mlpR+gEpe3SMlE8TnPmiVjpr1I5FH7JbpuplFO1J2gbSc+My5TlS7/+OkBubQKclWcLI4W9ZJ1wn
SIiFJ0Imc2A4QSbRYGPI/Gw/TiEr0CYV97f100UmNaOwfo9PvRvLh1qozAAd9cpfpbFbZgbH0ZUW
dWt+nWYLGf2QlWLGn50COjJ4cVDnaD99Ad+wQbZlAWh9SRkAjrgxjAeg8guw939rKl2rwwbVoDFM
CzqzTdF6ZrienWeHKZ4JsrU0+dpNVSgztfl0S6nZu6n7oLvEHNJwicGmN7HDS/iB5yXmVBmamdgs
ot7qkIe1o1JGGV26mCg1u6/SxCTtjX79ZPjpnmvb6EV3ELoLIruAa9V8+59O1t8yj/c+9gWSyfA8
zY53dE5B1ridLM/RYVUJSW8uPoPKklYfLXTEQ6WXUh2khccX3uC8eoVFZOqdLWkQNNobJ8yvc+2h
FhE84jvn4N/iXb9MF7MKMBqw7D5Ch5v+joduuv3wiTG+sOmPvWx9jj7F20uWmVaKnu39M9VgG8oi
3k26vfg/77kiteQew3cwn1aGqSEMj1tnR1+kZ5iGA2gTZNqvhD4pvbYbZyAwn+u3Xfe5oewVgPZA
RS/t54aFsXaKgl8g+WS9XsUUFlBVCktyv7t3FfPl5YcUPtTSwwthB4FN/RlhkQLaSmEVreOvW6Dh
94vtp1/qlgK1cc6TXi22UiG6MvRyrpVpTEG85X7jW8iW0KUNX/eJkil5yF6u+/G+zVITY/Ebwowc
vKsPmkC/+unGtfGqFxrnHsGWv51mnGT5bO7psvPsJf1v8OzvnWSSGz9q8/gTn/qPNXBEHyMc/bwK
FPbM+OSnoVPN68eVEX8Za0dUOP9vNydqEAKl7KacBcWsx9q5VfJjdhMdcpjketkQnnhz4mejXD/P
yj3XkNfwthHdCGvMJNLZVz+hAMWnTQ5SHtjPYu3eQknp0i7XuNO0j6iXuxsERI79b32HTtulTx3G
s1n0K957MA95xjv6+UljTquP+hGgyGVjSdN+99k8qPnUr32iIcmUfYf2J7Nc6zem+3iQjMuDLD2t
jl6hdiJXumM2Veo0LaSDuw5ttrQIoYAlP/wMlNVHhD8gieI91z/sjNx9gWGg6rMzGYGLpiWVHVu6
kKYX83V5rV7RW/Y2QCL+GeRHH3JG+ZFiogJtvkc2YfBlR7C7wmFKjfZhekB916biMaxMHRWPWN7C
nNrGLOoWvFo1JMUiBWBXNiD6USDUdAsLj9pu+oJ+N9pN86M0q++DMHBFBTHdW/fSzTWUVZKc7K6b
9OdhqlMOD/DPLeIg91kbZbGn+CwLDa/oXeE3itI1r6nVovm3JjphkUcBbuRmnfLvLUSoArFwqdFb
0gMRTrwEH7lKwK05ncSo9Ggmf7emCpwoSTY9Ej6BNqQd7dx+KC4OxO6+j5TStKFwqk7ou25BHVsT
FCpPRoaKmBDSWBoWo0lPERvFBMQzssLy6Ed+T6lM1amv//7Y/6quZEalvUJxDoc4Czyqj04u3B7o
1wiTvZPvperH+NipsP2v0iscs+GPXNMG59AQl/9lBW8UVOpQDU8s72Dvy92xhwh+KumwiEOmjn5X
oX9f5CgJIIGzldU81m7NI7XSbHs0IxP0KV9fqKecZ+VjdpNnr1KXn/Bpipe18U+hdj7tgB+R7tlZ
tY3NPXlvYt3ahJaFEL4EMyYh3MWEIy31tyO/Pa/1ntWdV64916/lCR7RukQ280entqT7aX1oGv6J
8jvyWPgE7Qs8+Uq/En0xyxQJ9vb+rZ9elMPNDOOLZ3BcbXrH9jxEO2x6ooF1CWv2IleaY/d6TyEF
XNunptoU56n3lV6aYH2UoECOWSTieRlITCgDUB5nomIQacroXuKDmqBKkxFu0GhH8sHaHCH0QsI/
iCTs+tpMYRgomBZYh74ptyJO4WymKPSXKyqOAXEGuLUsNEkz49synr8AjFFt2xNIsHolDrQywcJh
5cmoiFVtNvTQuGsTVWa3BPwLaQPXWs8yXe6hhnOi9PJpUeQqFbRrazd90oyxWH+8HPK8pG0jPgm+
D6fDjbwYofEr6VuWQVi8168IR6z3/jnT/GVddvPTIIExTVEWch8k+HJE4W+UmWk4A4p/pCWeMII7
PtDhQQ+hfO1cnlCnkaHncxNHNcP8pn1M0cmVlsnLO72cHQs0615RfnJoGny5dCmBz6aRDMpNDn+8
Mjkc3GxLHudnWKJClFmGysAr4NzfI8pPqMaAGVRP0czw0mSBPgK6V84pgSgaGwh3lS/NxltzHxXX
PyLuFwtaFSU0CKJZuvqq5Or/pZ2Rbl2zKNSHRPUesgeSSNGfrWciW/OgwldTmKicOaLAG32Y2btV
aWamc4NSa6kQr+GhCuYhXKnGXTIas8+cJkvzlnA2Gn/NfssfhSdAn/F/dAkRFosoNGNJyGz7u6DA
uvuj0EskXCLYLX8HiIPC9oSWZqElAaJ7jI3lp34hBUN6rFSZbHGs09CmZ0L7LWCPIinp3z2wcWgC
MiCCJeDxsVRfrtha+kmBl+Tp7N6oPVI7ZYr+p1uqfE+D/ZBuudBfbU3DCGxpBE0f1iK2UEpvtBz2
Lyix7+munW+XW3TU7J3XlbD09+v/+o/pc70L6Jn39e6LDAw0uXulyRezLx8kzzayIbjadO7tRyuh
ufilXuiW/G0z3RxPAWtr5ybl8e7UC1aIMj38ArGwzamDvYwLnlJxZK1utXd9HLA+EU8LBSQgqlBF
BLaz2DgL0gLTR01ID9UQfLfqavnqEoEpk/i5NFKO8GC9XFCTlreS9sBHut9dl7FtNgEvQDNoJNYR
6/Xmb4aX8aa9aduEufiwIoEgMRZku/q/Cq3TxbjWoUSY4WTWqVEdZxq4M2x7bH3xveDujoUqqmJ3
mNCUftEv3S28Wtdv+woo66J5gk1PwD4E/N9CZWAVu1ljrxwOvze5Cd3EJNQ8ASlSkUZikhXgs0A/
AOx2dmhqgtmiPUAHoQMZjeDWLsPcoVbrCWGKCXStIjCwRfAVF49U5bJA+IjmsgB24X8pRkQwFiJD
HLQP9JcbYB4yfNbzwjZwmDw2M1CzULUCRefZe89+GAYdIC0ODQFAU/6rirBaPheUz1QapTWY/Gl2
2jWnif6Z3obs4qw6/CeMw53bo/yI5gNIJp+vmwYiSEJRPB3rA2pBYMfTLEvF/iZJFZOoIgGD6RTN
OJkmUxUHSBJJGpFvWI9qViPU842GR76VMw0+8q1s9VODk0Q9A8ofgWAHnhdkPdI+/pOd5QNRBv5Y
g7XUHdAFJJ6B+9nSRQ04dQN0B27uF1rMIq5MXHIbtXujhNBjwXn7REFUjqC2ji7D15/XioSw39rO
oYEAGtP4CunWxh1uSCttIso1oclkgZEIwcFIhXu/UZeGOEMtCkSiWgVR3xkKNjWslM4M6h2woPBA
iIL1C5y0hC645doN2j8tVchPIExCEQ0eEz6/Ro+CGU5bwGWmDmjp0Fi4/kHxCUpGdZBqf+tv9+pm
PEoOaUb6A6F5tVDKc1YU2EDl0WeyTaE48cD0Mn1RrMXGg9Ajn8JdQ1ejOiVIYGNM1TJOxnnxfecM
tSg1jpvW+Ol+nM7FmftnMGRe3XpCft+xBp0y7UYSEswv9IbGD+fHoruSln/RxOKLIFEZvPzibep3
8N29W7QEYoj/aR5YfE+KxmWsAVJpgJKXGpggV7XctPPNQqfsVhhUkT+U2LbSklq99HCGWCPDOlMf
7QxpqO6VApiXi2cC9rztUKbTV/l2gXTdDy4mOmwvKPNw/Ni25FHs3GmRaap3oakihAYgQ6fATyq3
r7+oORpfGJYKF4SIDM+8E/lJiZiyORe3c4muU3WpOS/IXCK4U/mWe8SZh3uuGtUhUFHqAV4mw8Cw
uJ0PpqiM3Sc7DPWkjEcIdMMT8AkwUafqmxFTmEn+S1prKh04M+4f6gue6LfAxcSBKbfyTlCujlek
it1xmct68yK5U4CqZNul/kVJAmpg1XAYXt0iUjfTdY5z+XEMVQyLdBwXPKTN2Bq9s7F4ephgGArw
NFWvK9q3Hfa9d4tVsKwS+k/jFWNAaYNNFgS6046G2vuZTCk89n0v0xAimBmLzKkgWKRAHC3IhVTt
mnsGJNk/9cWyk+sFCjLODhFHpIH5uy0/F6qNckV3R2Xw+VrhRGPAZ/QFeXqTJ7uFMlaFAJ0kl31V
/BzZDnbWEQqpHxRilQYVcHQZPBCd/hEmv8zGqsZs+j9ZZ8F2n4HAJuj3vRS6FhX4YNvaKz5CcEDI
vg1bt33N0p5W1Hyap9QkkM/hXkiOnlyyCtBN6CEWix4lq5cR7IuDfmxIvymOuZCCIQBkkDh4D5/e
l6vbQnrkrOOuvNAZE5ZLhIbEce9hFltv79oSFqpUjl4Nls5PiiaYdzUbW6B5WddCTlXpuA4PrxOj
qAiZjBigidvT0i5uTb4MqMBjvfZoU3gxdB4MAw1WNVDkKmNZYw1Mxo3B7uuVpXRwd81K96dPcPPe
hamqCiyaRsJJIvBDrOaAI8ZL/CuNSD/0G3ZjVaRoHQHdYyhWd1EKgPjZupTZwPbvXG14+lRF/oJ+
/50DIyU1LXn+nIzyHwNTJtHFOOKy+8qSMHC0HR50wbKoeMD7I7DmnHNAIzAeBFXRuB3xF9woqiHT
RN95+laAn5A8FZ5LQKx0ASEFjYZ4iy3i0pKYy7I90S2VdfMicACh5kYTfTV+SEGIDnzl1fQ45zk/
Nlg2Isot6AeIs6ZxQDWH95twfZwBJjaPc6qK/4Pq+QQ3wtTSiNG2D7MNA0FnRCqXrQ5zyvgxKPgO
/Kw1QvtQhipxuwpFtHgSTjellETKiYl2+G3RmfyEaQdHh2ykLN6eHHWoUU9cxvFu1ZxmsZJH4uKx
LbLv6aDSC79XEYq6wj3oKb6PxIdgYPmK5WGKNlFBOFKEY+S/6LCgtBlD9aduhqqKtM3IxEsneOG5
er4GWPu0JuODkFRrEcoYL8b9oWpCfoS6F1pslSBBmgTiMiM0xwsVb30X2vwpuWDz4a7q01mmfGfQ
lhI4kG/D1XLpip1Fg8kQNDwX4LTo5NA3Qh25lMXT5qiNTvmLJ7GF0vt0wwMIAdGVxgNlCxRgb6Mj
5bTqpqjfq+xbmAOysNRO6O+7AR2wX9Td0gybP2/AS+frM+X2BECKhiI1YNQbkB5cS0HafqayBtZt
SgMtWwVPZRGytZlcPfGYEjJSQsjQHiA+TaFaQOKJ77imHMonsWzQq29KZ7/SoQcHJleVX0l3HiKX
3BU75tq+51Gi+iG+BVuCIN00OjmuUgDcPGnTQ4jJGGYD5DxXrFPBdYaHUGiQaDq28nmmzvWDaco1
vqtTN5WG4Pxs3/qSNz3DVLhBlLRHF9TP37DovN3kPTssaQWt1IvJDYi+bK8zB4cFp1i0U83TAiOr
Q0MnRsUz2jekK/JpkjpQPkB0qYpB0qRpgbQJMxWBEKU2UD9inGlUzY7xVzyZ6lZNYbnb4oyJq6GZ
KF9Mt1csDpAkuAMoHRDS6aarfSeeGlohvxd1NZLw3Ufv0T6iUDuH0MiJHu1qf6Xabd3xDd2t0YNC
6/eNPxBpamjKXpoqpbkFFx6l5dHogZwX9Nn9mcL33OSRrV7XNM5DYil6Ndg4AZsGrETLgFPmMKk/
xkn9NYYvx24pKaPnyu4qP/9AWOTj3iNvBN52R4FGvDFtoECRuXg/O2+QpSCVCLdeqr7k7xrmNpW5
W8Vy7dg79vQ7HRDV2aHYfuvfK7mCY+9CudSt+22f8BnJHN7uHoVNGydPwMU6AibrnupQZpNqduM8
uuw/5NhKZCd65BNBNMffpLlDiqV6WNJDWa3D3hH5QqKf/BDmxo1f3W+OfvsbbChfZka8O4XgHgls
lJWSkrwsDJAmmShyLhDR4cYMlFWTGjyEHPjoUo3nsItMG7dJL5GyE9SywfZoBu2mwC6segtmSewP
2aU6iXjS7zLz7ZnqPVBMHcgExKRoleFGkmNbZROTnZKlIiWtAj4gcvqmRnICNuDfn3qp+wXug71b
Zh+BvijeI80GLCyNtLIYAGajIGAoSUXvTHcjsiBFj6YN1UW6OtLvKc1wlrFo8s+a37pU+yPw7Naf
kihmFAgOlLJWII/FFZGAFgVegEFw/ViUFZ7/Zju604IGtZU8ACmaZLwCCIytBLBOFeSwuZD6Vgyl
0uV3bVMdueK/sHGEsRREYoIwiabmeMJMEZhAC8z7tTrGZuAYiEckzEGb+hohJ+b4TzAsOyS2DrME
xwNtSXzXlcx/ztX909ZCrA0mx05N1QvNaUha4tY+6/iI1XHC8GpfU2BD8wQ5mW/+smXLVD08u32H
dB1rFVzgW3/UDpwK7hLBwGJxo01hxgByd8fD1W3eaYeTq0v8kw2Ry9k7Y1L31PjhEU8XpGDYEDPO
vPolzKHmv9r0Ut67nvLOzS3R18Uv4Pem6yl831zjTaD/rX/d2yKJPrUOOARzYyUOxNbxliAVneGw
j6/eQXaRRcVBwW6Z8C1PoxrxnzpjFvUqvDWyU8TQPRiNi86CdjjDDu3GJPNi00HqlzIPNu1DXDHM
fQnaViKSVqqVpOCs1VRzWc3CrCjJTNUIBu8YsdIp3csWw1ar32/cqhLoFb8XYa6w6DLipq6If3Hq
8fbx0vnh14OeIGLDihOACbMYXqo1MYV53tazJH1E15AXoiMJ/b7rL8ySe26bMjdqvVS37I1fznhM
7rJGvLUN+Olb593FvPZWVnlW8AEBPV6xjFkhtplJEePeBuHGxzSeqtJaKfZeRfPQFEEWPs1LNlIB
4M1FOWh0OFXq2YpR3aJ6h8sulvbu67Vx03+/6NLIdJ47oo0vMT/GEx+M4wwKZdlzZLC8/Uyut3Kf
wOl0X8cRRqlLtAMICOI2WAI/jczh9gNXYSnJDB5bKgn4timBgVGrQ7S+9PCVIheHXRN14ozHLTFX
sFtjcn6BzI/2JhUHlDdcqjYpEyjgCNqUsrATZfUeMBEFDCsd9CYbu8jzP9qihDaf6qoMsvukYP8c
wj1ya+TKiAyq+Ae4YsbJQmZQidAGEgH7KT/poUO/qby8PdYAdXpcOuVrlJon9Z9evB6N9OIcpUcZ
YJbo3sm96CryC27I+X3RRzzTRIu+03Q1VX3RtbM5uch5bbPt7AnpBXEicQ4JjDeN54KiU9lqMBm6
doiJKO9F2zdiqBEsWkqT7jyunWILvR4JNX6oV8IhunY4Ff2sIOuBqI3QIkrWoi67Jyeqjdxo1aGN
yTMO4R3GDe4XspqkmPWoAOqQZqfwSTxY+aYy+2phbSUaXwHaOhLL0V6v3m057sYFKUoONdCWAyfX
MrXEtXwF2aObQPLls/JrUQzU81rnx9tw3FhQHZvanwOCEDMcaf4hQ68T0S6BEBdR6wKxRrB2sk6V
JWSQCSo7lERx6SgdJVvJjm3TjXu6UXm0DgMqaAu/zqPi0RLzmm4kqcWl4hWJB7KtzcdF3eV8r7/P
fjnj3VKty8e/ffzUvXa4N9F+ORfL1TOAOxqH1/bn0Xoc6leir3n3QNrl0XrvmvSvP9O/8+Ql5ebk
+nbThern4OQ2buUhwd0zO8ff9VI74c+5tzbIYb1cP/ZTU2pfZxsYU59qFoQFxxCgOo1K6y1V3e+c
7805sMt8nXnJQVrof0Sd15LizBKEn0gRgLC38kg4IczADQHDYIT35unPl9L+cZZxOwNCUndXV2Vl
ZaHG+YAzg9n/WuZO1JsicnVUvhVAhSIS+ER3B6f+0bnOPvbVtDeUmSP6Sta0WzGaa8wqBfS3pNQC
vPCKJNjAU9xz+zXeJsfhyuhdFo2BOTj/lOJi7xLVO8XeC0784DLe+/XOmvxzr7KsLPld9Wo/6N+L
RAAfaws5kuKk0dv7178t2Vz82q1XX1sH+gkR/OHuH23zLEG2wrSOS/NrJodVI9kPQL9RPloVUX56
zS8dmpPion3m5dWu38BADHbBGnewQDKAilrUYEmd9UpzEszXwQwuFQlRpBbOdgUPnQqh5B19Hl3z
FDzLze3HT6vh+uQ9QIeowNmj8WNXd/at5O4JJhFGohHFy6ov1yXvvPV2T7dGtIjQFQHbnewMlUN2
ufVaFoBvZ9axbj9RNyg6jYtXIh4tRNUtUo8oKjrPlASA0TcfvcMnLFyGr0+Yrlv1V3N/bFd23c0x
Lh7b+5JdqTTLl1YVaVBwrk2rfBybbOSHYDNr3qre7NK73l0k8syrQ4X3bg4F5ecMcXH1QE/qpxyu
jVYBD+MUVZqV1Nq4+5DKb9cIT97FqzXPxH+n/hMB4BPt2m5BtU2GhwW86+BkOI3w7jcG+9YJRsK9
VY83LCl04QmayvEdjZkDBuKBSWlE5+5teGlfkFBWq/ITz9ERTq7ZJLfXJOymlFIZ7ANJCBAUvD0R
dlJ3513GqV+KvwgJATvgWm4jmg24KV2Qt8mM9gYUAWNGKI8aFfAv7t4pKIRqWlNQiX46qPwCFKA4
FaR+LaEYgOWP9k3y7m2aF3DetH1lzB1o4U+rkZjdUtuIyp3dYtM+jb+Ty7gyMSdGANFg8O2lLUJ8
99G+we/Y4N28PHyc3oH4pCphbrv7TorBc1w5oIhpFfsnKMXLw8/5Y1WA5vbW+2OVQQPYBIpoa1sF
0B/WcvwB4Ts5Zbq1PtaIfaOz9ewVCAchzZGM3zoneqrAkr55CHMTkO7CL/n+W2hukSJzaHre+tTs
4l2L5sS+6V16h54xITu6nj+dNHVqkFsuy/VyA7mmbu/7z36pjTkcfObn3mX+7F7H63j3bO+LNtzF
c5fdLJP+RXysNiPRy2p//65H5fZ38v17JY3kPqh33qlVD95zA90C+l7YRljpvuaNZtUzm7S9pBfG
Pj47KMnB4QjP7fUcEdhdBMXqv5xYhnaEs8kVMglCdPcbi7HCu21b9UKcNrCf7d2x8y0mjzTePN2z
iQxdnNZaR/x1iuWNaEf2JfwE2y7QPK1QMYZoDcxs8CCl8ZXIV+vBvOuR9HL4/UDtOOWRgBSjkmF2
M0Ux8HSa6onSrT6KWf2VyAFnf5Ws4mw3wEuWcy6JkbxByyUQ417HVOvnDY3mlDrf25cFvckjBFwR
HkiRl90QG9AKF9o0/SHtt3+1v8ODd/AkHLDzzj5dW+jjzZKj02EkERI9cQPrpQAsK+AYeWHAYEh+
8kNT6+AV7tZrvHtY1XHtrwo4vLY/xI87yyBlMcZKAjuPkK6rMdtJZyyrf5gus0WEOjvbUh8+O/da
WC95pYpTqjuAGCQjMdfkCz7unUYqZA6Bc6DdUFhEJE+BwaqG4hEUCSgxwy9mdpme7HMZHVH7Dqkc
BuzOuqL5+rZLhr0nr7zEXW82QPUfDg4Y1pT+O4W/2mK9tt4N/27axWqQEjkvry+7XHRf8NKphKH+
dfzo1oF9i3ajYtenrNcXohAlCw4jLMvq/DYnL3YATAPhfltFohEoEWBqhnXA8I6L6EvTzuwTQsO6
dY/IqdysR3cLRG1aRpKiKQ1d8eRUji02KmYt0eYnNCenxSa8tvdBsWztcdSnuDJk47/oTMw/9MRD
OaKCgMWpu/0pEHAMTxurNjfwlsn/la36ojB+v6wyFu29rP+lg8sn22Bf1puoiBZ/cMfP+G3OrOFw
T59AAuPd0brG37Lu2UmXbmGHnwb2wL1RZZS69YL9mNnsdL8NjkweJmteeoG/k4C3k/U7keJbzOJU
anzlUWN8m74u6DNuP9alYF0uLiOxiW+RubfvHBnJhTVi1PabwIFUKnXKjF7RmlF1BzoHrEspEx4t
M1BCJUAWr7d9Qq3WtE3GvF9n+LifV/t+c27AoGiwktHqFNgkxoVbgC1rtCvxdvjq3VrnzjU0SAbB
9xjvu9/BfoKKJYzHkRlcu1+MUevQ3DbLvZ1/GRpFYqUdiiyv9rkLt++HNpudw/AwLKE4bPiHpjGs
c7ccM34S8y2N/nYICOben942fi4a03Nn1zxDoMbLBM/7uXYhdIEpBZ/e7OcwIyN4a21b6DgX7CKl
twNisE2dGUEr4sPaNlhD5EiRuIaYNWBeHltGt85oSywRX3dUJqYEkJ7e3vZ1uSbYpaXs8EkxcNG+
Fe1XwfrStME/h/vw3d4i2G42r15096hWab0xjgeggwQpYAiXEJdHO//s3qgSCsu/he5s8Eid8guF
cwsQjF2Y0Hy6He/GJ2h9jocwaP81L4/uJAe40oI1gGHdA5xvQQyBBEIhHOSaYaFZjAuT675dvnWf
4werEeKG9UKHCkn2VrFZBPAYMH9nbcGpqPY/xul0/7ddSaYdx/uEHMflDy1iCL310REvEswB7AE3
8ElTQ1PMmvLaYm3u27hWB/QupzhieFfpoBTz93PFfgM8X6GAvFvbGOF3FvnRrh1YMrALz73D9CtF
/NOwRpNAjl6fUwPJgo3vH4s+KduZdUAFZ2NfIXCgAliEvehtmXr+Yeccz8FjWIA+bka1i5uabq3q
Fyox7sxxcN3466qH+A1XWvJxZ1rfl71vHy+YRVZ4Izji4qeDIx4fm3Jkdh7emep0aPtkKVDuolie
Dmx+2TlH6ZgN2vhjIvf24+/aqnS+/c8SrkMAx29hMp0igubZy2bdnbvP7iwEQWyWoP6e2SyaRkKO
tnlpHwJoiMAlaOYYbvXqwUlZ92eEvG/G/+PgX69ZVe374NR5heU2Isw0StnTSNYYF6PneLYsTyCU
VXslIHWm5GJ9gZXoG3/PMXSqN/PnvcRS3+FAoBQ5v2/hDxfYn5AiBltPZNU6l5udhqabuuvuvp36
pwiRTacywAeiNmrfJCnSpPtX7zSkjQtQ07d7iNJ2o7kJj+E+XidG8xGxo4WQ0Ox0mCLW+Yo27be3
GdAcfmBapyCFWvvq1KJjwvJHVIiKH1rTljoNHIFXVA7unXP8hcd7waYaHo57qfPtQlNpGR7k884V
in93PzSha5ag2ItHoICv5LN3huyJbtkbXv+u/ibaB40mDNbowGbsw51uHjrGb5nLXR17uIVJpQUy
XGmxEsjJUVcL+/DuVZzvhCtwz/6xXcT7oGUy0PIpNFvCiEkLkQ4Sf4HNiVTak3fG72TsCLo7jGB4
GqL+PT5DcAFsRYd92zJDekU0jTANrpBJjc6W4r0LuU/aSMArcQ884dW6x+f42bn0vqy5Od0n9lG9
1+h8o7V/aT3ns41TBsT+3bLVxd8QjnGvgrgRE2pyGW7/djvQ/GdU7a3bRfjFhwbmcebNWjUOgD46
S6d4Z2Ojy8i9927d0OAr+8giOp9g00Z1Mi5N0ZuOrx7+6s8OuJXWNWSS5VM3ML4UGncpgeyuw1mz
iuRhJbp3d9F5CQNgVGzB9Ww9HXNQmpZjtbtMm3X3FdT7JtTtqi9GKUlzpvN8hxjJp/0NoFBTZW/G
+1HRbwyPqOEsav0KNpntwei/xxBF4y2DsVmq3xgBduX3TQlEjbLoF5UuFEy3yxNjXnHZLPrVCZRc
aqwRSYEwC2DxHbzhTgTsvMATUNCeVH2XkJxFJbX481pd2G1H7GZrLNnDms3NXr0z67DLPyJjcGyn
b5uYFpFShrzBZV4Aa0zv2Cq3G4PKADXaJjUXEWWg5GCgrXuFPgFNex9fvLJn2qVWKZAeHe2RozcV
Ka8+grQe8WJY7hSCuldhIjRCFhY5RbN7iVAhCTfxvn2Ijq1Zu97Zdmup9ZzAIOkV2ocpV/YZHuLi
2KSFFj/QTa5Nlic8BlAmm6Ko1yF1srUMKVslz4CSGAIWwbp9HVNURY0+kMsRYlJ9iZ4H8vCA9z3I
wpAvqBSHkwD9leYF+Gt4h8PXgveGdD+qxluSEoVRnaohSlNOsYacyTpV/pJTUm877eLtyxD/4bpg
s/6pxbW43jWgcpaTLdVdFebnzKv4X+gebzS79xHOZbDFaFLY2mX+U8dwoNGSgdwX3iQN7wJ1ay8j
g1z7BTlwi5THleM6tRVQg70j5W5kNb2qe2FjZAjr8WFE2z1I6ZVu2tw0PxkXRTW3OzI65O3B1Sgd
AGTEOqcIXxEQAqLSgHpYbRrUrpIOqzoV9wuxpQz9o85Xyvvsysmtw+cgZKIeFR+DPMr0RF0BMBeA
1rruqMnIUxK8txWELnysw+L+sqvungZme+zTJ7iB2BUDzBFMt3p8cekR336FRlBJjOQyon6F7jXf
6NM7Lg4wXc+DavtGkwuyfDvn9oevRKLN7FBg4DY6+FGXv2vCAqRXcSO1bw8HE55O9pPSPP05J2QW
19Zjyhcz4KKOJNzG6aLQq7buYSE5rj7d+qDQu9MuwTc78pdqcYO2E7SsSOQ3EZ19F/s6PdoQZLNK
1HPCJggacKJvcypicBU/8R6ZVIIU5McxPCR7uy9SCmf7AOskbV4NzjoskVFEEAt769w/DoT5W3Ch
JApgIHXuD3ijBAt4U5UacjqDOipGbE9ApRheP+28nDUAGm4Ed3RyO9oH8lRU3T/oMoUKXwZ6sJ1x
kioMKwI4NYvc9gnkGdydq11pH9FuHlwR0mS0pufkCBf+2XvNZ3EtMa+B+UPMqMzjjuQR7eZpwYNz
TB6dEIzTMK3Lzx1T29/PG/aLrYndGY8sdZ5Fd4tDjrtaoCSlWfw6FZYgcdHduhB5JbQtU4YvYn3c
u6mJg3Zp38dnUs3jyphEWG1M2rPLC2oRAMX0Md31aUWbvLJmwZBR/fW4NvnE6w4pI/jNvNd3TKqV
dc77lCafH+5gkfKAU/NBqUXdM0LajDonStLcY2fTqXa/YRG+NC42vvMWlApGy1QOWOfV46Xf8E5H
gGu33jT9anfWeobniPnWKnkfb9umfKLzaq/ppzTzntHJr0RnuEzb5oVG7dvhkQmBVAL9bGiNRnlB
pO5/0ISaxDF2Obk5hdaT4o8NGXe34l9+77gMhn8rO591UJ28Wax16wEbA1kPuFfK9mEznoR3mICK
/2ltOuUlduP2t1uPN40pLtkNyIvUxi/M0Ol2hScGYB5dpqfpZ3peVkz7jSg4ITY1mg/rw4qsdAzK
+qAP0K8C/nqDUkcflPR5daoopUBtAw+huyVJ2uZVlt/8vf6CNRhyQC8Vf0OQDejXvQ/3GPXdAnfc
w1M3f9PeI+bOrE4fqRZ+m4/he/GO6qwA5gz+JJHS+EB7p61fQPMXJYYa+3yxs5k/fj693VCMc0aD
HYdZePirs1XeJvdoHZMV7dFbh5CAqetuml2JjPRV8zpYoH0RRZQMxMICoM9TC0CyjsryvBPhdCGO
XjGgg9Zg1HBI1S1jnqUyBImvoaQgigL1BygiLgU80K19sVBtzIA8C5kWUeGlhDEgl5g9dypdWhWH
gw7Bo4TsOYA2qhTCyXLaI4p3KHaQVilKnxIXhImCbgfz31OikTpl/uVlx3Gsd5dkBpcjgqauCOYz
CVQJOsRLitNHXM0JFSDKkFVrIEmsA2IgcZwMSVChp6oK+RXPzHRGeKWoycpQZvpAVNYjoYIUG0dB
VEK5VlE+dVJsXXzVe4ID8FAzVQkIoTLASfCR8WGlq9qw++L68Idmt82Bpm2OQrJMr3pzPtHdkfjw
gbfiruGmoy0Cu7S7oNXnD0QcmkOQBOZtyTZRqE3pxyCjX5MLhUakm9LQVZM5XvDE5ggp4wsDy40V
yIOQePOPs+D10zYkTVEy0ECFh8Qdbraq3YnbmqgO/Y/ScwEzJN2y1hK00SElxx8g5jocVwm0/BYv
QNNILagZblYszjvnGWvKxEPePbvl+rsytCKT5Y/8XvX7f7/9v2xQF3+9Xl4/NkCZoaeKcnQdkUEi
MZtpIj/aqvd+06pQSUzq9juwrNG5K9OZjlvdog+iZO1b84RRTCawHhEkJt+nhOIf6dVJJwkT/KG4
YHUavi5PXG068oUfCzV8vyeCNRI8pt/a2uMe/GLKX1VnXsKmkVr8j5k5ywo5NBnFODEjJejyRwXO
lXqGS/ZGIlwSgxCTMecniWDEbGRei0k/yFUBFhrM6aI9VXN09UCDOys2EAFBf6q0zREZBIkZ4gAQ
6kDLbS+DJCQfOrMSyf8us3W2s4JQiBpp0mBZdQ3v31RnsjMtNja9MVmlAvR+mBV6TLOuJ1QIQeak
gdNQgg8SFI4REl2SiueZGjLR7CB7KJddtBhqCGF+jQHnj3pwcGZRrlo64HxFg+Njkc9GLo7/stY1
vXimjIfsACVKHD9i1tHDPdKKZIjR16BsH7EjrYW/f8Oq1HOP7t0XB5iB+acZQHEs5AVRdvuSJPF/
3+TiHw5wHb8CAkJ5QQfRUzXVxI7gGpTSh5Rk92CSfpyZprYS0SS6uQOv7AFGGcLf5y9fuzXOtCx9
UVPF2UUcQOflu5D71TVTk2c+nyPykiTcMi5nlOtA4sRQV3kO6E3oS1PY7DTccvMN4tC8RriufJJW
AVSHZSuaVFZMSDAkapOIp2pcfkJZ7zKE5+sSKUHjxz2BVlOUijqll8oUn+tY4TORBpSaXSg1xysE
9IyNGhUB00Sbk/qdkrhS4pGK8cauUZapFlR4JB1RmOCREjLm5FLR2nKC2+LGWImJRkMiDTC0yQXE
RYwYmBUECVRRMsuoYWWFIojS72PCeAJsUdwk4BqRKTiMjswYa1qjtrSANoXZQuUHSzYdMJ0wpZpE
/Pftobc0aCKQKbILYB0znqa3bSmSZkUEC72bCHsqK9FRF4sFBWiDPx81B9YrDQwtLBWrXaZh8nI6
49aYZSxVEBW28uura0wlvDE2w2II/YBXtcbuPGx1kOH4QwyGYYeM3GFQw2RII7wZ04EumU4IrWL+
ccCoi27VUxPXju1O3u7bpchjXnCYM8BvcD3edqNNSO1aJbqzN5/hM5xRcFt2vv0yzv3N09eygx5c
1dmPi/2tfw2u0RfHr1ldVpdFohdmB8pgkUhxcOfcRh+fm3ni47JKfPHgH7dwLcTm3XQBFC+otG6o
BfuOt1NYyohw75kGMKg8ok8mRglQANFg1VUzR4g8imPpHxYDJBxgVCkfhcQnaPkpPjGD3rQrgzJg
jGmZx8RBquBPkgcyaDiOVLUW6AOWl4Qqdb+NILnBuxL3StIFSuib5OJFfLqQlUbpE79tG9AadTAb
nUjiDAjzwM8mx0lOBRC5DkIuw6n2ULk2P9x/+JDg45CJ2uzvcZ3ivaB0sG7Bih/jSHNEWkxNVFH6
+MxVqCy9F1FPD2t9Hu/88kSd5lh2k/JE/9NXrbt7JNVJnL3reDvcDiGB9NXlpIz94sdqDx9pO7yO
nwG/2hEbkuOq41ltvN1QNTXIVvO/asaj5kAuOGd1ghcv+NWbNe808WjuhvyvRgF4RiU/s66Fq/yB
DRJqHnkCDm626OsSCfb9GTUVvLpfphhzvPsjcOB9sABIXvKTJsB/u069V31xNOLtoNpDtm3c6G/k
AxooShkdAghOqaP34aR7nBw+YsrvdsMGUQqxUB2Lg7Ihyp1vDGNzgDwNwr3jVhnHnk1yM2q0WSUy
deofpV2Tf3/cI3IgwX2xG3KTgkNWBSBJfx1MKtMSS8EG9HEi/rIW9kzXGfXTwJAZVf/wd/gDvRbT
5o0kcrYh4MqpdESE+twrPOHh8Bc325ncvz9YPnLhDnYTERykXCzecAPyrp7w3FyuUjdBpzbja98Q
E1veIyU42fYDu/qEzvmJfQDfE4Ej/ke5hN4sd9SYPVRLZJ0iOAu+UxyOZTpN5aqKuXJAO1S71dHD
TImwLXFuohq+wQkieGd55X6M5MgOnS4eHE7L2ZWAH96T1exOF/woV6s5GGCpCRcRZ+Q1ggQW6LKd
II5xQNQLIdoPEH+X74CRFYtW22TqQagaTKHz6SPz0DKLu+g2Z9Q931bP8tY60A0u2Trn9tajpwRS
TI4EmcAXz/aum2fgCuNt99j+3K2jcOS1J/3x9K+B8nD+UGLuFrzIJxrOSnnCjwVQ659tfeqxg/ew
9ba8TC/QE1+UQqd2bbC+Z7nIlNR67lyoaFlBxVudO1jCq6dTp4hanPE9qJMR6LPkr6noA+0ik+2e
3OUMJSLR3PfUMrxsNeY5/gA00wCEmj+E0w/RPeV91FqjBC57oXusPvkjAYbhFXvbsQEUU0NfvcKn
6p2Vv5SzYw4MrzKoulV3N/4Q8y/rWTpzQzrzzBNn83ePQqus1lrxy91pI0WMlpiO3CDryc4uH0s+
Eo/kbie3JLWGSJTgBBRdWHUlBJoSWx7nKv55egEZS4tAA6+mhsvW/mmPiN743Yr8Q1Y4KcvVVaU2
jrH2OPH19cCNy3pA4y5TU2WNlOKlswd7o4S95AdWSY5D5eT26lDIy4q9LulRUpq2arPoxQr+vO1L
0liVWnrQyYfKK2oJ+C5qPtwIj+ZhR8QvGmBaD9f8FWsTHz7MzwUQtQZjaDeXMpn66Gznb++MpOS5
lQFdwDAoNHSRmKRYDKLBm6tWIyGzC1vm6V1c5Z4LdA1SBllS+aqGV1+qkVLWmj1HO14NO8MkJp3o
6L7ifeKEJxvLXknKb2PNO0lytrmjuu+rpRTNY7g0XDUB3zJeJXj7rY4bviwVsaIJJ+8yDlYjwlZ+
IQVwOZVTIh8i1kCipugpT+WGLxZ8W0wHR9rnoCpGJKnQElqUbppqHjRbze4nhIpCL+gr063gX709
M/KbGN4ef4DGVABNffo2jJmc4zo6ANSjBsWJvh4W7Fepn/oU8TGPyKTnOXr55Awp90OPlx1dnZhZ
I6E7TVe+kmer84S6JrZ9NDszsqLfw5ySOffgXO016ldFGyqa+3HO1qV57D/n60nZg9q0rFNy0Fzb
JpOS/ma0rdLXmWWE+o1+x/rhseYg+UPSj6WgICtBVd5wrh4u5HOsq23vSVnwR3q+6mUnTy9krvPO
M37C1iTykQseX+bzkjO8+yGvs+qeFGbJ0rA09O5v/24fiSvuPh4sj6G+zOdFt+BMGmHBGf5zmxq+
eK6TcD4c7kOdjp6e+1O4uPzpysF0JohkM0OQahuSw9GTKE3LeAMZm4EVttElVPHEJkMgbU5KarMc
6jn6OBM8up3D61murGPW80prGlN5tkvBmVf/FwMsVev8M0L0hUB83wJ9IKUkjyN/pANJLKArqQYq
IxPF53gVxHHDWY6YobxEXOCfkdgUaiepuQ8/VKbo4o6CBA0zeYqi4J6a4uCuAB+wN4CZeEFkKMMa
Tff0VsxgtD4hGP3ESYIvWrS5upcj3TJ+fDiTDhfC4kC+sg2G8Hb4YM6j7gfQwcpJErQ8OzS6HOn4
amZEQxtkJbLgfDo1PdULwQNzv60SZWUZqRUZtjxmzfmR6Amo8gxUif2IImEgdm1+udKDwod7IiUD
Ub/FI8mZ69LPOdOS7UlZVTkuxxUw8cPISPQVS/JTId24pbcalefXoHzrG/RgrB5Wu1HhGK2BzvEt
Tr0zYFlaalXWbpW+x4bXWPdPx+iwSks0zAUXL/dn7y6UgNPeGZlIWIg/gDPafUI0gpxCglDpu1Kn
TuuvmsPm1DNaanJQaWbF421ZITFqtKO9rDXr0OgxBRYfSf9fbW4rYtcn9pi6PXr3IOMwgpum1mmM
ZH+8RJKW7c+JlvQWXcasCbosBPEyxbCxYRiIhPB9GdecOF4t+X/CcIgsc7ZRUUztKF7ZBb2VAu8U
TCIkxkjYaeMvWwrF4yFjawdaC8NhOBwy07/uXEt9nlqgVDusZnJwiFEwo51JyUukV/uDAnYcoAyT
LKWEbVpLMpuYlSWGt9K8BUsFuXusKkt4dfQ14ZcPQt5YDsHaWzaoAGb7p5HQDZCEtBE3i75CNB3i
FbFBXfIq4yC51c6L/PtyBltOto+NC/XvZcPhUEzVUCALmvYBbO+9TQ0/56SpOAy4YM5/5xAzvzEu
naMbcjkdwW4r9P1sQvEkAXzLTh5VTyQ7WI3aG7VA2BW1M0ejJQykBwtqySoT8PjRJsnEZjXSuEvo
xXIUaaYDpGlj+rcYDc+IjOgCLD/esG12DO85qZNeocygRWKXVHYkgllkNjc+Cj1YaY5HoTTsFT5O
C4iB/UoPJ6NZBcBoAn7eojKnh+zQLXpEDbLMfEXsDLGRdLinEHgN/cnAu/rjZgfnofovyeJsyGRf
7Uv3imMlU4saNkKE3IdhErJwxdI6QDwsR8fw2ZZY9pAOhNg9OAnTknXGsMneQr9jrsBv8GRtZQ8x
ElXrd9wDGKFQ0Z+E8PqRM+BZZ2yyTGOLyHbFPVyFiYy0qrvjVQtdo044x2tJMEWmFXMTC0h1r8B1
l8vM98H5YyoaTfkxspqSyhSJi0SO7P/B0cahC9HpcFIUlheyz0vv3ikA1avcAltN7g1UkfqCTguA
BXnLBxLKPZSnsNhhKP2EI97UkM2ogz/QwbFCF35F+lK7R7BKMLOrZavFhEk4OZon0NmkHS0DXtoa
T1od3LEVi1OI40gAws9PzFzr8C9JKmh7yQ3FJ1NvBcCKrYtbjYMwndLjZZorlPYHAwpMiTuF0P08
pGoKa8jltkSAv7RWWcroUkgRMnUL1vBqZ/sab6Lfswx51Q/EulXMnMQDoYmIaHaoE8sfAS4hcJgu
VDUI9IstCCBJMr6r0c/DxUBvO3K47g5GOnNZgFDAcHAYBxniIel+GFXegiNRvQjoirsqdDqHa+5N
fW8Aw4CqCHHTAwGAH1Zm5loy9HQcpipX5yZMUThLBs6Ucf70GsUeeacIvUPumOrJeosFZ0OYorrg
TDAYdGeKDDROFNl2FqD8mkJsBGenMJVa0tVpBNfMY5c+kjog7U4ssjJWudiru6V+HZddhukRlAlb
O3vUlehGQ+catmZCGpYHxDt3mFC5AizzBpieqNZ+jPMnZwTNQNaB7vs/Bz0M52+34fNsvHLGZ56V
vEyoYun1UyebHpmnmU/ijQX0kwDeYcHjkGkXUh2jZZBp2EpPjwHfIXwq46Mtn00f67LSEOvGkOYA
vBwRvWis22AYhI5dQ39UDJSZrMzhl2avQFhGn4/BzSacA+saiCI6xT1gujL4UzZxiTvh+Y9GyyKb
jaybprImA3OZI9Q8ZoWcfb0/rNWMfpy9hHZdVrE5qiLcwC44ORMG7W2MsUDd4VwLJkGpd8sNxZbD
V824pOW+tKU4f/YpcUsRBlbV2c+SNa6XrOSdY1eyEn2UUlu/TTALPqjqAVk/UtF/cSDOUbKvtUtO
lDHRY4JvKP/zygOHC2K4RYkjJh/JoWzzYsjck3fy7v7dT8NSdAf/iWAMdvHs4EPrsYU/Wq5bh3Lw
AsCjEAL6IqlQSxvsauel7p5H6paD4l85KAcHh9Q3s4VT5hCKhEX0OTm8D79FDM++tnfOoSuTizfN
9GngHM84TROXmBOFiI2f3b22Zd74bB/RMdjiH8BdHa+dB4bYx5uHwPMKaLnl07cFfrZ0wGZM47qt
zm/nFjGvRLdLH2RRFIHVfeFaSjWBiIJEiOlXnqwFPaFbPJZ/mwko/KfwtGWFS5BSbR0uyAUgU0QZ
v5qdIFhBFa0esB0zOEVYBtvrkw60iuNUPKLqOOpKxBXhoVqgvGwIs0FtELgv9S7UblN1p8o7NcJN
W0YA9URx+4sJlTdz/1KZhqgLCt0qfS1SSw9pZCDJzsLoNZe/p3Kft6MrVDE6InzMVnjlhOwGnTtL
ihxDekKrvQ4ecH149z79E5x2idfL6KhEULq/Gwqh1BlhANuETuG1LkxqZjVVgXGBB0pdMNEABAr/
etHuapDCFH4ZkODpEBwZLT3qnXwDVsOrlJF/t1P33k7jK5/3dinIZ9rVv7d33RK7VrcU3eR5FaLj
cD+s4k+MjclrjL6lv062XiEqRCm8WRhk6BE+on3baG5hNYurD6bCMxossAdEEPX8+6I3otIiXQ/i
ZahtyTwq6yCvWDH3LFarkwWqCoLbdxkgr9p+lSBRN9gXoK07IShex1DWRfYiryhXp0EFpk9iC91N
eaVAF/Zq7cQ/AofoiINJwTpPgetzA3Fs/nzoUpPvOTS+UWk8hfFzilc1D7HyZIGExhnkUqQbtLOV
OlE2QmX5Yrdo0i6yLIDk1rHz2oLy88qL2yVdIPGFf1K5tDIQXKYAQjGBdo/cUKUw4YzgCkJTwHvA
IV4uz44RQPBCw+DDhEcPl2SDYGBh+5l2tQ7LQzAYiVJUUlQ2zhfUGkniSJ6kB7Lv/x7sHYm5cq/m
bv2tL1qQ1DvWIT0gs0rj2kJyB3SsQLblRkmfhM7KMHE0t/e9fKGoJkNJPMHjElxRqZqKd1W2v40U
GmkU/31K+EhKhIB41OdxTAQ/4tPwROWHGUkrlmo1nlGkBFil1YXw2BKUgFQowNeG/2scc6hBsFPa
QufBv6xK8PxSdkhFFTNMzhrSv7bAD/EzKuwNNtArC6uKwI5gOvHpjz5hSybh/aOqWeUMoSux12h0
Cujp6Du0McQDpEWRgye4Fnklv3QJansbEK5o2o29/ZwwyPhFjDz6NgduBV4HitOIXUvtYFEPNSFl
DLI2DbAHKEljS8I1UY+qHHZVlzImYo5xLng1g6mi5Xwg85ycwK/uzzRS4g//HobAKJulbI3K7cKG
Z3Cz1OsvI45SS73FD5RykoKTlawJ+xUAzWDzfGHZgLwknLZw04ooX+h0tRiVUtDtyBeEAmugMM9I
th2JvcoMabHlvbgH5Go113Qs2r6wiDddWskulONVxw6mRbaoFQZzMdnC/YxUnVddlSiWzsTeYFIr
hytzwDZwmH+9ItpLeqw7x1Y1vmH/5CXlcEDVhZRKiPEGrmcLwfXx9sO196Ba7BHMCKv0kLRkBnSC
C6npKeofeIfqCIi6L4NdsCUC8EbxRcYGFzPDDRQHMY1g9W0UZCqEBFDjZ1APYj75afJQdBMoCMdO
S48CQ7LIXJOshuVG5k8z5j9f5geIuk/hXpZhJIMHkxEZE5KK2RKVLrmwdoH8Wp2kJHgwRkDyInRo
zHG0SQLifZseZilzeRh3hPxxhYEtiFGXMX6+QKQsNIaGoWhVgd5DThF+iVwqzUKZoQbbh6Q48umN
c6qhLFrdH9BI3CbmFC6Tnq5rZB0jRVpFHEsvYEYqI75YcPLBYBREMmG028t+D1DYIPMEtCplkXz2
0JeGd8tz+JpXWlCaXf//DZWQNirNeXa/Tn6ctlA8uNncc2Ib0wbxmhcc3Fhco8mtpR9Mm1Tyqwuu
ZxL+EfEDICncFZKit0eExdP5CqjhYkYEISrH0d3Irox1Nsi99FIogCprmSOnUQVCezsABcLrIxp+
oPWnxa3GOYI9KaJvIBhBRQnWQSokuphzz8iOoOWi4ADmrNxSCdHkkwVqF36npGyJMghCtEdISG0b
XfpFwhJBQ9I2rwWsdwmCLOgbpqO1fzS7iEpuvNr0dO9whEn2kjEhQwLFQzkP/Zrqly57nDujFk7d
CNREuQzra998rArhrK0EAfxzPYeTAnuJ+AF5YLZYfT+eLD60ShA0C150atXd2DGL4rgAGWVLILn1
wHsUZmRGVuiP4HkVUkUrEAvcXvmHDAaecqIdTuelifeyuY/Crwno7Q/pEmFHMPN55QNMaI+3qPpQ
+Yv6neYubTh5QDrnp2RF0Dze8jxkGEyOGMUAVcq3POgemx9T4XWecdHXQpAnDrD2Xo4mPDJYhjY3
xHREIaIc5LNMM01Ho2PDaMmhs3lP0kAzGanG7H5rrTJjlJ7PU2DKcy0WYI1alFpSuXFTrKI4RIFv
m1iGSFgGqyLtBsWcWlhfj6y8FpbmwpSYR42lcOL2atqD1o9/ybwI5feoNLJhuqhrFmMN2ydL1GVZ
P1HO+JBxEM9sgf3XDpA/1FnV98dfe+xn3Rt41qCbHaE7FR1NM5H4jNmF26NzlwEXD1I+VOYM/bc0
tA3KYRVImZs0CVlIXOmWrWCJxclnb3AmXyRnSGvS1TT/NPq5Zrm0ytUiBs8IuWv0M3DIxexhJ2jr
a5F30JKVQ4Q+Rfb+OinZS128nJaMBCf9J05ROcN/dw+7y8LUTL9QvUAfmDi/4eLfaXSXgHCaVAaT
NzlaraFmlgAwwRxZKKqLanB75M7lCdYuyC20j2ywtTHqrWWjdYH5NpddKi2/1CUYion2PKVrSaQK
B2EU8xcolZl1e8S0c+3QCwYIaGEwdYld7bW6kyAo6Oc6lZ8Le55aU6lBlbBsXZdgOYXMXw+QTldI
dZo8HV0fZFVWu7xnUfFu8EZyD1ios26ezpbvstfYZdWu535wlXiNIlzBzG8EBGftMlqW5OS6RBHt
GwkoRUUg+Gwb8XIleFFB7wcUPO+SgzWNBC9sXKGFQOY0D4SwASDMYg5Y21RpeKt46yXwGLn/wJsv
8KfVSg6s9ieixSwzIgct26gYJQ3W3t5kzXSVXJW1kX1RaERus5lZKVdduigg7mv+avw+6lxEwD/i
HZYa5TxKVyOaHGMTWMHBknV3SyBKDbwsjyxOZjP449knMYLlUnRNliQU3oQhqNuGB5KH0UqBuwGk
QcyYMQtGTneT+kfH8Db+xseo8CRKLt3lxl/qFmESyIktlKfUYiRWZUoULfTZtO3LevB/+lWOr2Jk
iSLQB1+B4CkqZD4H6S4iDsEvzjtcBqad6Fi42ExEOq6pMzNMPbBJYQSdK3waOmLyTvIY/qNtae69
I31l69BWx3TAsuBw643kU+hYTNvs9GSPsGJCvaYwTlExGftHazIZ0z1GT9Cr9GR1uZM/l58LIrO8
n/6mptOyjeQDwQJzJmcfHRyYEbweyYCIVY8EYEp7eWgQf9TonmAYoHUEVUCif30JxOp1ODxSehbP
g7iAk+bkmcCwN5/ey+b26hZq/XFCrD4tOiMjYZaaNffbJ75H3+QNWY23yNqs6pQln6ywjJYJCOaZ
UMEoq0BbS5UCBuGbgji4Jll0lF2aLpAu0xAbFlpDEn+mXwJ1QhSP9D6sOUkAgzT920P4LnCUigby
wpqxFJgmKXp4/+15+b53zigDrA+nTh5dpcZawkyrHTCSHtV+jpJoU3uMyYqRUGgby1ugmQYpkcuX
fy63RruK/FxjkO+q2olZXcqUgNxlMBIcrXEHcqZ0Q48sMEgCPlyDwGyS0VCmP8NewGA6SkwIylIy
1cR7+WQtT+glz26Qf4JXtOSybXD1kGUEVqXoRCw5qh7w7pFTwS7rNsmaS/xEN00uJU3JQVHycM+M
tJFlltJVq1aDHuBURFGsxVd3PT0N0zqjKpKNaDz68/+IOq8mxYFlCf8iRcgh8yqD8G4Y3IsCGEBI
GHkh/frzNXvOvcHuxJoxSOruqsrKyvw/FlGPWzWGTrSQVlBYBK1rKvLkkppW0BlFbcP6F2tVrNTv
mheBq/sGF+MbckRlLSZJhKFLCEfqeRRB+J++srgycyyIfkKXTMhRixk04vURaUCs8DCw42/IkNDT
b77MgJqCQmRSzbcr/S0YvomGwLeEbzgS8QCFAiqMaICL6lXMtQhzSeanONtFnxIxabJdcgwg9N34
+s2LRIbVFxWN+A1MwpP+BjJQ3aTfkoFxMpLbiPNL/BZ5kmg2hdQsIl8iBLrYQBAOtXXGeJt4aAaX
hlwm5XuGBBi7kA0ntoUo82EV8YKihGFwPRbuyP92tLBmE1H8H3/KYqPA6fcFIxMpOmYnBVXuPqrH
ti9GbnS2kShhxLb8rgoqXdVPFz0UNcV2EcnovxdQq6uuUu8zZ/KHGylqsceCeuwqiBYNkJ/IKIRe
o8id21HFSxk+x/JBVPBvZrQE9iawj3/gYAfgJ2ousUxFGsOW3WIRz0ylWJfIcnIMxBFH4T/Jzhts
pupXLEOYf99E5TMIh/dL/b0N4lb870QQFFmDlnGD9FSFOKqQrxSdIcGWFb+FWnU2FJZ24gUG2K/d
lJthuvmXMVn1YzhhYooqnHdCjer8oGz597nb7RlRrCHgCyqi3EOmkIfMdF2Y/OP1gcQqFEULVPeE
lht6otxqRQEA7cbrk4h8//B1UtOM0grpzykjdriVSE+H+QbE9eHJfThdhbdTwfnK0BGPO+IRMtoK
wbLw7CBigO3DLMonMAbG4OU3oNAfrg8tK7LMfy9231BllNoY/r9x9RuhwO4rFyicqorpmwpkpJ2E
Nva/N8tQDcJyH2JCAzkSppbwscLpZJAthbOHKQSaMpTum2n1waLxzeSlzc4jrctcNIf/Sa23LJP3
t4AXiI7olQoGUwlYq9Li+YcC1WQ0vT7ol4CUBLBUovwqevDi/OHVp1wTYSnh3giM6f17J09jxUce
uolfh2oRy774BDtCHGvCAMsG+xVaULDLxPx5w2UIjuZXJM8c98Y608TCgoqRfrqCV0Z701oM+DKa
xDy1ccz39d+dcPYno5Z7jf6ivUiphRV0MXuv8nW6zsVYOfIxfGRgtUJ4lwY8NT/KR7SqyRDQH2aI
9vqA7QmiSPMPxX9iWOg8DecG3nh3EcF/fX+ldHJCh//Sr+qVr6oj/xN5qBaF8vSWDBvmIkGMCZjc
h9WbqUIxV8hfxL9+fwG2QEwqKf7AJB4OojjaXGcWz2CMEa7gOiSMibiQo6+CGkGEGaTqvGhFILsA
PeHfCyyc3JBKU+Bo4iUAybLYm8amZZSf3WM4IVomu3pX7u6b27Hb9c555CXHT+UmKMJmbv39QwYh
z3L/faw1V6busp3u+yuMB5LiqIjktI6tOPW5Pj+v9Tlx1GXVc25op4jhZYUn3joaeXol/sAQengp
oKwy+4WrCxPoe4XX+5SdrFlvYZO0hgyMNmNpiBTHOBr9a5+I7kdOT1a8bq7RVz29H375NMqXEsTs
WSD6tb2N6ohOSr4UfRKTNL+v+UwH8xJEQCZyqSslT0BTr98wFic2JIGXaw+Lkwi5FKEiNWgdYWAv
UligcTo0kgcRgX8T3WKaoaQBS/EARCSAGCB4Ww+XEgBOLw0ngI0NdChRtot64CDKmacj+gA3BHQo
+P97Wogzg9lrtHkFV0/050T4E1WXQBUE5Izc90yAJ2K9/pd7viPnEpCZ+M7iqZ7IxUQCLLvCYa9B
PvUfqEQwO4zH7wHI0eEUufO0T10rUDVRNYLqeYQ45pRZHSWoyXU003zo/7CWvmiVyLNFRSMKjw9J
1D9rc6G2KoDG3Xi5ET9bYE9kreIFss65t0YBFBVIIccmDIHEpv9HywecpQaK0GYTYUHAmSJ7EUWs
AKJIUqiVEBfkgpn/XIs3aQWUWKRX4uf8S/EFEmxQixHAjqiFjgTqI65VfIboPYj58X8l3L/3ZqHo
9W1ZCFyLN/StjkWbhrkVEJYX4AszsEQ2UeRxIwXo80+hVIQ98XCYTGdsGEFqEApRZJ++BGGyYgHD
iadocoNEIxjoJhM3QcAPguX0LxqIzxFAtmgt/Y9OJAq+56x/OHCwAjFQPYuDNhmDQIpxE/GFjBIg
J/uv7hCpE6gCqdSKEz9Yne+iVWB5i7PN4Eewn5DRdwGc50kwXIFLPCEeU3d8ZwYE+6D2cUdnBlcJ
wsE3q0ahXQysCTOFf+CnAID/AQcKb5PsDJQODX3WkXgKAlZfnwRJmJSFI113dw24Ux5wvSj2D8Wy
PInCXNg/CghVQ69YpHMgFBtKYAb2xX3/l7SKhy+y0NiDgk135gwgLvjZX44ba08EY9E97AWlr88/
BHkqnm/iXPopr6qf+3TMt3uRYwr1XXB0mGNb0bIVUwoM9ecoxTcMwwjWkeCJdNhJyPNamErM0Wt3
BQAvNBcF1M4IgtCX+GpMCJ1erHPuSzGVch/lKOUfevRamgtz+l9J8Io6RfgxYpeIE5gIaZonuk8M
Q4lAwmWVbAVtIBaHyE7FkJRY56IyEVkpuqMsh4rUS6wusHWxUUUD/b9jcZSblFYHUk+IGQcgLNY+
W5f6jSGUf9+SugTUmMJLbGEBzVTLWEi79rbQsRXLiX+eI4ODlyUwaWc5DcFzCrGgc2POxnWvcqXz
e4bVDW2XhxDruxKkWqoRQtzE2sS750j+rZBOQz+W8fNLjzT+J/5JlreldnPURbvoHcqbE53CNdT6
mTpBQ8Y30Ns59ygC77DYA3R61Y16c3snhlQLaBKcIZg6WI7G4btRr1aQT3rs2qeHQN+1uuJZs0gK
53O2Duh1/aFqQAWUnbpiJKeuCIIQcdb4Xf2ipOLLs2aZE6+IkgRbe/dGoPCabZIZkRMHGxG4L+ZJ
EReadBjmDBD40LrFDVsxK7BwTyNEkSFumxPccYtx7osEO7uhY+ERCEwsdhP3RU8dyDQaqIwJE1mY
+EUzgXmMqfX7RoHY3mHi9BP9oWyCKY6BYtltpswblhphtI1cufEe63iR75HuvLnm6Wm4lobCZ3kq
ls2FbIc0rAAlh0354S499igB0QAiXYX3YTkNp9lJmdDlS/CYlzFbrn9UvGegI/A0d+Xa5PrTs7lG
OqpxWtkpCuSHPAVlOyZ5iDFoNJEiwBp0NVT2NOfVuB3KVpKTnuUWPZKicHIknQ2El81zs9F2t+Nt
ozESk21ws9KgsGfDOPptYENT3vWZv+/BUHyubogd1cs7x2zVp8xdsrWZx7ZRFM4CnVEP1AcgQ5WM
aHgfpuTF14gxkvqEshBDwbpzw0wV9gMu4ScJXRlg5PUH5YscIyxI19PP3Pqlfddr+1bOo22P6rGc
cxOEn9WNOSmewJ9U9T8nC6I6j6ZhJtpJLjJlzqzcskMv2UjZlokr/2ZH+0efYrmHsp9/w5YCwdzE
uRduTiK+1ZePiYn4nT1HESF0mtUDHu9O/o3OAvdP948+ggbSTjD5own4PYtqhcz4kiLxSrJjLeM1
bj4zBqlnr4UFh/yB3h5tTGgHGlF+k4j7ObQnUfBsfZIoskRzXCGxhCsf8gdotVyKZTVDWa0iw2J6
uOewZcmLlL8KAxn4zdCAiGJWP05cLXaLGJaRq17CDf+hIDUOksJSgBH9q/4ixFa0ABs9xFgXOhov
8NS0acnT3qEvgOoE8o2Fn6gjclk+95UK31IFvY8W0W73SUqKN4Lm8tPT822GHY4sBvBvvB8aDZwC
+xydATLQHEHo5OlEPGhSXCwDKre9clPJ4ZJrctQ0V7/Si+eTj+xMvqI6MrG31X1xutDeN93Ho89n
IYmTRn5leRZNpw0bP+Zddm7E+QzW1/MZ4kYxTILHezF/UPSaZtN8bcEpSnc52D91K2Ty7/dgflwP
/eTpm3e/gQqnccY5qKjdiLjQaPBrr90iw2etQ+5grBb9ei3nPB60LH+0H+QTl6TV5TBatMiOIqeO
LBDHJuUxJxnBelMd6gUq5bsSNg0WBBH8ddeAYTYw/BTqonXSt0LzhuMBEu1WiT2N2STmMZiBp+Kn
lnh4XDXybDpHA7s2X3eInr43xei1Q/Qt3T1bpg4+tlNclR/p7hu/+fmzRx3IfKE71jdjX0WQiW0N
Vwj1xsatkao4vc69eXKida65EFr2nAl3MpB5+nKeB4U98J5S4gWvtbR7s+wqkaarkXsj06cY4sAl
FYcb0y7jCQ8GAW+ycDzcmY77JVhkBBnAx9Q3ycD/nrA1EjF7hV5mDfaN6xgOLJKTnzrFVd9uwsTf
zVMRzILS7Na1i1Nhis5sjVVtuKRyQdUiJbekH//X++tg0a9fuyTv36I+KqjWgfsSXhGmP7DmSstp
DyiZotf6gcNEUv107L9u/zEDkWAbaWB+RndauwOLCBpyogkl0ejy+q1Oz5O0jn6rQb58zsMV8zs6
CdPV/FGvyaxiA1TOK/fuFDCRS01iYswRiaViEJ6v2UqrHSRGNwg7tNOSwTc0FWIHsYhwT3CnIWOL
6osCR2Uo4diSqVA97OIFQr4/WC/rQi0BEaic6YNYeMLa9FtOj+37V2NgsERWC6HeJfe1J/axY4X9
BvY+iSSfyY2jZ3l3NUon4MDGTd9eGs/jOTGi1H8jeaKFffvZN4upbI4lbUKFyLtgfIIk+aj+IhB0
MLfxnnK03yv9F8ox+8ro2z2/Rj3i4z3TsYmkrRoo9tB6jEJlil/vbQWfcS0t4l+iRHjk2uRrt0aR
/oJECTlPdvhwQwyqSWugWcPyMxYnWEogYdyoJA4FqEQubwjyaQ4PQX46KaMxpASsYyEl5sJrQ1+K
0b1ZdGkgGin7eh8NlV02y+fF7PXXMWtzJn6bWDjp4JD3JYcZd101/Q9znNQBCIgQlF1tdg5/jIk9
43kY++ySgpcYGyr+pOcge1Hf/ZYZOwVX0cHb6HOH2s9vxZ3XlrZxlpAR1Ef3O2RKYr5p/VZoYHL6
gMvtun1yooTO3eqUlI6Ce1bP1ahOXuI6XlhVRn/61dRcNohZCQXhvPDKOzqjEPSRv+7l/v0U05yF
k0XRJjufg0V6S3GLmDRn0v0rGfrz3CG/omWOkiGt4nfkapW41chr5PwQExwD8IRYTXrPpOJf+scx
TvjAZJR9CGzHIY86I5icPkCapZn2TmhLxTtUPJRdcb0TOXZEDZVqFLMpTj00l64Qv++b3g7Ybk2U
LynFlEn6k11wRpHFCtRhs5IQbAkizds1GYCxHLN02kt4tXfpH9BJVjgYVze/yceJSVx1j+BjUnZe
wnVIXzed2PpQtyble2i+B8lSCr0u9VqGu9K+DLMc/Ool5gAliNQpOD1SOibijzcCDflZQCu8/95i
Xrmy972F9qdPwyVWI7/a9oUUcSIs03oYCP3EL4dfTJrWp0oXB5v4U3nS/6LtY4NGcXx8sSfXKIGQ
GLwxs6IqofeTuNIXlrEoa9BpxGvZ54xRmdlQZ+a+WdoouAClIjJfI/0LUqJMyLnA55St+Mmn6Jyt
dNsNN5gXWRv7JN7UxXz7CBo2i+ikKH70I++D14khWqX1bngBNqhCuuRm2DOoyFqNnmjW38mT3Cff
pxU2cJ9dDKGFU/ca3518B1vm735S/sBAyERveT+7AuA81gh57hrYBHh4VCv9QqqAosucW3lfSqt0
az6/6ju/xkRbsq5yCDrUL8fymCyUZQpKqZPrwdzbliC6sccbTIIYkuMHMfFuCKD3y3cgZdL4SBJx
6AIZKEbqmySZPSdF7emcIYfD0iQm8taIp9dupa0417hGPR6zEivm3yi86boAukLpX9dovXWR2BvS
jpSXrCi8cgShXVVdtG21LC7NxUQBMF3DV9s2HH8ep5/l1WQ54/vBZOtI5MGe/HEloGMoZHGfyewG
4CCSKBSTZoKOXhoGFsMDuEgPtb/kyvaRoWAW/RBp6w3/Q0WzyWgocnGZVyBJBFixfEV+zrDY9nlB
pTcnKgf6uoaqrS8kBOLRasfVrWGRDSMUc+CHtz7RLoGsJnkWZ//GaoWpJ5qoyc0tEVFKxG6xWNKW
iLcyGKfqdTTI68kbfXKwhYLKFUHzOHJ5S8Ra4kbB2jsgRpqXwX3Tmp4NtFb0edpkii8Us/t2tNJN
D81e/NS1p/ta80EFgBD3YvDUUVcgDn3yoPj4hjTjwMv3nYUez4COjF77rH0gSquvMKFh/DJpr36C
Wxs88qDpIf3JzfWM+6jpfm8AQwQn27UsD1PEisG7l4dGcfxChdqPnn218zOAFdqb6PgNmmNW9jXE
BbUJNi6Uj7wtJpqaV3Cn4u6AASDSWl5ljp+opEt+/qCTYqWkXANt/T7FE+sZyMlAtVz9KMScmMbm
PiviYH8eVOHX3blteimiqa37N8a6wSD34bZH3UBr+ZrSyGLKDtXVDgjX9GrYlDnSVsPb05dk71MN
6tKLLvJY9dCM5TNvbtYPKVTfbkUNDC/6W7E9t3m/YVCKzGdkHSXc1C0nxvznMSxIXX6bHkplppsx
xcln/LBt8jcavB7PO0fs8TZRe15GjxWT1szFzB4nFWb2mBzrKxBymmzWbPJsTXFKTMWhVAKFOt6r
iQkp4vhJJnZvpXbzW8wQYbUqwp+mnMTSSAyJvfZd89PEgxbK2/4V9LCOS4Jm/EZQtJvrrYthpMGv
pYH0E4HxVGwjvglzLTTztEG9rwAMG0YQtMYlboGfdvT0VNJ8A5oohMGNcUQc60nX5LFOjamNyBm0
aMpB2BJ/+iT50QjixLZ+Mnzv5AVlVWtOSmAKjZxd7csqkpFxOuhuk8z28/eSA9HWJ2IVJOL6DSj+
9lDaoROI6BynL9Uk7Lh8WODb+3Qzs2/vnukCHJxFVB1rqve2XzwESN4jHrLoer4hD5/R1Gy36NKT
TmkqOnCEohMAuV0MKB+sbqDlWKQPX/bpwe0O3+MO96zHSKY/Sen/7Bv2rKWoBxcglbkfu3KEXL/1
CsRZpK9YV2YVQKkwuXPAHAj6t9e68EOMJd5jvpZV+3751EBZMijeF0qTSPWal28h7gB8C2s3HipA
cYVvvcd4ARRPr6HNxxeWq+Q95mnemrtboAALzbQZd1Yg0gy2NEFcDYn2fcSwCxgc9MB0L0LVqhmE
+CagFRfDS72F3uu+SDmA6MySHp97P8aL4cJybyzVKRgCNwyZZ3K4dmaj31c7ajZpK7JDhOFR+3d7
52RTjdM3waSsXCTGp/mb9BphSBIrbI+UuYRnBhpyNAkgcCxCZZB0QZ242N0j2Ip2It3tOFCT2Ru5
sUtLEmK6RTuVjzxDLOnRD29HLD8gfQB8izdlPTwSZi6JdkTWo1tOWvh960pf8yjn77XfmQiQZULy
0Dwbh94Z3T23oI+EcsR7UhZjKn8ZJjYQF3WvsDEGSqlm9k5iIwPQow4YhF/xvmZ6P/BVRokiv/vs
ue2ZCPvwbCxo6MNAGAVxpYlJ6WSxeSkqq8bTgYOTwXdBcPtHHUz2fNizgoxcAO4+NALj/MiXFEJ3
aNIU3fXR1DYKNIejNi+hl64eEOE1lyMjXdd/sChO5pbS3yBO1tIxVJe56qmPUdltORBe9i/HZvby
lVgn2SEFQMoBBMS26RAY48IU9Qbnv/knxYGuDT5KH5o/xUeCXjAlYQtKis8zCpZCUoDoRS0YBZ/z
m8uCusGE9ovFSt+MHWSdtGIgxZOcKZAeit9sGPw6Eff06C3CsSVtgjr0UZx3xDi3mpLhogxOjWxG
vmz06WTlC/QUiVmoCFbynAYDJzO+uHyVwqgfs6uWe0+mb5o4oZsipBCOHhOMLe4vn0ceMaHFCHSQ
RG7YOZSfleAlsUYAEaIFbUNc4Hsi1rEBUtxRKfP2yHvXD8TUEwvRQaYamtSXbU+DC1Kv6z2Y1P05
pPIo6E018VB++j3F6aF+/RmruGAyWzOPw75G9/ALRlRYnCPDYXgkWco7I1uZ62kfqakPem/um7h/
YO9raBNK0jgiUq/Ql/yog4hD7TUsQzeLAzCTcmvKbkr1KDAm96k6EnU5N4WKld29i67tXkMecMzd
ef2l+4hSDUCfIq32EVzxGqr/MqhbXwISOmjqUIHWuv5AgSEkLPnHkoQTz3SLKIi6+TTcqEccB2kP
InEEeGpMCkTep2bnxefXELSCA6XCx2RtmeNCC3As/iQuetfpqdiH5GYw4tC9Wd/WbzyfqcGP8o50
CME9zh2O+XO7aBuX/3td5T+RHWLz0MCfaSpPoVejTdPC0+7OOxmyNIF51Npr0OXZGyYxBaCzB8Tv
A0pvSDFzC/9PkgFcimm0zGxtw0KjXIkKX6Fa/Yy+z4z1wYNuRx+KiNjN+0rsRNQpP29E04xRMba0
IfVQcmo/PquZdOzDcuTgFDjNiIwowjcK6IhU/Lmuc9/4KmJ+tqnsaCuyzvc5m8Soqe4pARNfL+cy
ssi1z3N8WP0Xj7LZxLDg3kNqbnKiOPVWXHY367XeAw6bNFTROdCGyizbvbAc3mqQprfthZODtrC6
UdgPcEOgd+Ssu96ck1lfPXagFEQaqOEcGfGKRIfKUor8bih3PneEWozqNEeB8MGSGb7Pkt/DupMG
rrzU/jQy4wPBOFySOuHTSJn2cQWYgQMLCybGasIEyhwp3GLbLzdEPiAcqgbDV746N4At794sk3dC
8sqEe8Rxm42f+hgbiYeytYqNjuj1/rUGl0NFlmLbSLGVHyRjSw16k1qfKOSdRjQtKdixsjGrxjFM
L6J4upenuu1H73nReBJUAs5KQHbcPz6T8hPwzilc9dP9Mdc+zmMZX4BNNDyA/rQ50MiLSvu3dZlx
AtaDaxH5KrE48nsUia9XvwRUpT6UvAraEN4VZGGL5pDHfdJ5gW8HgL8UnK+6L+lTZYZ8KCXFjaWL
oqnuPhe9I7clJ1KuX2gnAHWt9HgBiqzWgyIe1+h/w4AAC9CdQqM42VIvlABALF/by+E14eaBHOh2
xRqQrYn6WXJUYJH3sfs3bIsbvgIgBvGkvDdCpsdOvYg05oEcbim54DwKDVZGnHT0kktWVl9vqXd8
EynWWaT5Db1rCm3m3NLx5yeUZmoHHjUAqUzLoTj6SUqRgLcRqD5ipEOCZvUR5J6EBzJ7GQLXqFlR
qXdDciLIBlWQI0CF9hLRe/D+lZ5T+b3S902Ff59/BwnNhhLLeg8Qxxq88YZanjhlBpUklc9r/ahH
sgGiuSWuyhjqCGdE0zr17ID/IUlAvBNlzRBUNHWoO6mTOFUKZcqCye/+h7ZP4YFnSvPYnhsMWMLr
pWv6E6G2MxPYQJ35NYGrz4FPy+SejsmQonYMTkuYyT8/6S1QqkB+jN7hrHr+sLwAb6rWMQ7gihmZ
njW4IQyKiQoKbl2fPM/WLl37I7AXIEgJMKh1jdbPkiH3LEfhVJ1U6V8O7svqtBneC+dSPsjCGSvt
bowTvMk5d9o+RxefE7/3adsP27lxmxYtHDlaBlDuu0WOLrUyqtq5+mJm/eYIixW0WLUJb5s0kY/k
dmreJ1JZgHL1b4z0vkMNoTlqcZQYVIFAQw+CkfXXkE5H6Fd0OvuPdZk6UcVd8OM/QCCRaekzoivU
CusggJa728wE3KoDKzrKrEMtv57YkzedjynJUbwG59iyM/KmDx/rhwqoxLIG8YfGIX/4FJ4aTQny
GhOJFLFg3cJCigja60c3unvnmL/TuGJ2jJAgOW9YSj4YKkf3ITyCKCtnvtp4euS/r0nRugk065M0
jglTuMPuZOC3kIZzynekL6Dt22IBrnW/Ak8n2x7A+i8P8A1bhcx/VkxNDR1vT20gZgG8ELgzHwM1
srTwRrtCeFG8FuXw9Tg8MwjCzlPaRvpFbQ9kB3kVlJ+fh4m9i0/Wi06xqV1yCWgGgPWNnA55NWmG
bHioGLfdlIRUYzKDXYljBkS8nTZKwP1nn01PUDHgZZI6PlyVJKhv/8kiWWMh0cuj2ZDfxSBEcqSX
0DMGDYEIkvC03XaH9KJOky89RbQGqhFpf/KBHREPBSmNyhNHakx6vXYqXCpf84wpJBiOICFvuiRY
CNPXAkIflKOI8swxp69BD738/qdwMwLRpcMcE9LaVEfzDkpHgT+atOrNSJav+kYqIccZI4t1u8K5
w0bwP9DZgmz40RNyE83ShL47DC810HwIJauKa5wW5+pxpARt9gkw6wibIQ6JvxwTl4lBRUFzeWdQ
fLuvkCfjFKWnEOqcUHLUoVW7tzXnZ7IuGCCb6T/djACp7hVzKbMEaLMxTNahtleL4VwSisaapOaI
IB0NMgAO5gJOuURtQafJi9UzuX/mln9MOaKRxwHepQPMQ9A9td2i83kWKo0GcRDBPIXKdccwtAWj
AKREEH7LetlKjJcwRhrgpwUDlOqSWhE0S8P6Cd/jG9UKqOT7qxasVx59K348CvW9IH/DOj7F0NTZ
hw8HLCLb3MZg7Byzd7rjPEt5SHMIKA/oG+ZI575vO0yxVLypPmMWRm6s5HKioS0U+RzjUelnBl2N
CGCQGuVE+xoIR4HaZvRxsuFQYb8xhjvSl/KT+YjH7oN/0bfUSoYmZJ2IXNdFCKrxWLc0Dsh02yvn
F75kkt9gvw2OeRs85UGClBhnBo4lJSY98CnY8DDnIjN4pwFpDpUD/l0hdzKkz8cueVKbRh6HGIqn
189nrJP7xtaAKxXHLBybZqzxToguQPzR+g5xFCe+eYRrlIpgixiXENPBGkjDNPqjN6d6dH+swX1F
pq+d9VF9/4W2iTbFTA7CaefVk3AZgbbdt6bTXDdKhkyPPOCEuQ9a2AqALRjjICAnfiJUfiM/v3F7
AABElplUd6kHGBWgCdVzuH6gy/DAod8sJWsOvFrUHsOYyYCNyUFVXSXICBKGg+SBCFoShu63Ph23
hzWgahGBQ11ioQcoQmLZka51u9usuha36V3yn82vBdyoemAe3bBTr2QsFFAGG0iCApPMMqz1Ptt2
JNem+8GpCvIhQwqvsZG6VjHhYKh3thE6NcRgcBqahK+xDNHiPrmTVfIYnY9x4tOt1k2xHXSfmxtu
ISgYvGYVcxURh+kyxmgNPrY9J5uLOAqSvnA5q6nL5YBoRJ9RnSo/jGMJYrHyl43TnmfEcyztKOWT
k+WSJ/cw8DKEIRBCMrRE2C6UKm4SepkepJfHJWUMW/QLfQUdb0BJKF5z4srrfGsdC4kDzrSk8UzF
E/p3VyP0n+XpBiuZ1PlGq/hIJtv8ZgdYi7WvcxIsSup7gWLV5UzaPChdVmSdCNSrCxrj9grDCgYp
n7Jv0HrZ95jrBRcCbQVHmLcViPqDppMxrq72T2V6uuVihBgu2fNp6ct4HN52lTzUAf1W5H8hneyi
f+Og1zGUmBNUdyJtIuSXoxgz5foo6fTJ5Wlpnsips3j4tn8a2vSJPCWJiId0oOud+oQzKjqwejGB
WvjJhzHuaKjDvxk6gK379G/dgCmP5z4nvQq3bNL789omP1VOTvirtBRWYnfw77GKpcHmwW7FGuk1
wxtxdAMWi3/aUeoBASfK0i7oAgRQFd7GqsO8k9h9fHbDwppJwA3T8uGmZVAWowgWJm29QVHgg5AN
nzkMrEDnY6OA54sWpnofRvy83k/JOqtGUu7b2SB5b1S4fIAhjxBrj/TTfz4D2wzC3HSfwDQFM9J0
HF7msWF0+cW6ZSq2vAe3axT9atqZmC4Hy2JEXk4S8tkniksTv4GjjhvlocpGNUfpISqcBoSx8vId
3VxawJRdhM9idDuh9gNnDlvT8ijQmdH9SBpkJF52lRnC7p1vuIHo6OvxlAqLWUJsxs675yajaa73
qc/snCzTgP53D2I0CB9hAs1zb+lAiwArbsRIOJ+AEsVYAi1aq9W8uWBwg5cJ1frR3Ch+1n/Qbujr
CFqMnyRigzsczPRX2xfoM2q1zyYY9BowzlHUcgALr7KXUGfHZvCcYmlvY+qiXsMNyLC0espuucag
U8xGJtcHsFXsK0xEgaa7ufpT1wM5dN+dV9wpQJyy8dV0YMMPxhInQ3XjTDR/I0QL7oM8bqt4Em3C
c4PU6Xv8oH+AeYATscbC0UsJ3hP7YF9A4L3XuVtQ0d4V3/5L8R5SB1kz4WHQA0dNcJ3fEM5D2Es5
g7GWYPRQjPc13AGV0OrbN5985X6lmc7sCUMFt8FdcckEFUA4C2zcvcuAY0MNbvrB3LRD+9oUg16g
wY7EfLYYJtUILJaMIJrWtmvcePsAWgHtOZBHJ908jgWYap8CytV+pcrT4MP5IOOonqTeLQ/sBW3W
GyRs4H1Ow3ZwO1ZX5ZxPOMXjM8K4SAuzlehk9iCjMraP89Iu6YenG+pJfONHtIwulFYLymHuuPEI
1CkhgoYjVCG6A8KxSGwhDkkMVdkwHLYadSGg0e1US8xhRSMMRP+kQHHJSV7H5eMo42JHM3Jh/xZn
/k0KCs58CBQIWTy4T+6LtQri58sTvPfQSeOAfmuDtz7UFvnUJJNUAtOcZMNmZwI4Lp78qAizAcdc
9+ZcKNrFOjtZv4YQPpzuWl8fG43iLxDLESVLgdK70aADjQl5Fx+CVr/c5NAAUWzdZH+J9ylgtgwA
TzOO4+VNDKMynMoo/1wxMDbwXz7OaqweeQ1DDCENWmBYalYoa7Tr0p18NvrOPlg5jRPEkaWVvUpE
PlZM1D98hcItb1VhoHGpTG24jiN6a+A10tIg4kCb0da3RW/Uep2KXWo/w/HBAIJYgiBh3dmM4e5A
Nas5iVeYvRpY/Z3zmWhMcIF1cD8n6b5+jsKxAml+ruMHMqLRDdyfB0h6oDaqrppTNUkP+RISw9xg
X+35wGESNX5soZYDo+1VeY3iP08YTnFjfc3Etklh0uiSFjsSAAKqSLzBski5v7ovItGaYKs7wrDT
cCpcdXdYM+H1Q8cvLgZziOf5jnIPdoWi+0o+JF4hPDmRdkoIRljT/NngQ0eJUaAigUfoiS4vnAji
buE/k9G78Z5HSj8V0L3Pyn1quGfcgS4l3zpwtBGsTWVC4y/UEXqhyfFjnlVRiBuMOmHe8hT2VhIi
Ej/YKmwJR+a5mNF5QKb+T8buCkxCFkT9gzoCx4BsB7cJ1Wcm5A7645zO3yOmF66VScmGLVFyVadd
OLUf+GRSs/X6Wp+eQ6pCiy02sBvZGVdRAvtUh1RAtkSGXOp//JNo3bRu76fbZZ1wpwE1eAVaODXI
Y9CvMKn83JIHrgQGy4qR9rWkeGaLxqnCkyhv4xIb6C6f2q8bDVG2WorDCIgo9X2Vb2i2wUdBidTn
agl8cPjN56QYxfeZBp/oEXusvA++UDTOGNdRXJknjOXm40LfqMl+GqbdvXj12jyHvwrF6y9nFsJv
5A3Ham1UkANcjlCg0VaZ1eSsQTUPTxwRfu+X4g+oZdXCKq3WMXPl2RgCRFH13yWKhGiIhtx37Iwf
03c8l2fhbzF6A54Hr7MFv1sIhij2lLLYdgC1uYX4Ui+FbZJqu5w26eJBvdD//AHXJzNwcfplcEPI
iuiZnsUA7mfy2qsYtp4SY0yQ1YCAXbAXOegMMmL14UnSn/InGUNtnihB2oFurIEP2tTVoSBBhJxb
oU8CKQcpknuoaz99askZHWKIVfeVqhxouFBFZKa3LgHX7cD6OM8rbSgA+fLcBncKWjenBzSpQOWc
kpOPaXbvsXwT4M+3bSv7NVwOOaBUoXJJ1yS/IEZcyixZcSWkNVyZHcD2m38AZmiyrKGjX8xVdL2R
D7MvIByPlGXi9vyQpI5p/1VxIe3DIgyyLB4gSPa9hHX07ZqBknYvp9wx5uFBcEPPqMlcDK7lI1Wd
bIvhlJ6oDPKeD66W0I/14naMrdLzCPaTHEOm2DjP6a2/JGY/TRCKNRaKnR+lwwzkyMsXCJtXgQRz
blAOimZUxV4OlB673aqOXYmZtt7ghSPMMaEPfJ92NhW2dqIRtO1hyBWOogXjN48FXXT2xhzeYHPk
ZvMjYYAOKkbNh2U+MA7Jlazb8m84TAlpJHJ32hd6YBxKzikkZD5AWAKaqsaFAlC5+Q9H57XcqLaE
4SdSFQKRbkVWzpJ9Q0myDYggkkhPPx9TNXXOnj2zbRlW6P5TM0cHQ6O6Ftbv79BndteSXcrw647J
c9DSmiMUvyHhlghBuIMhAQRb9xlKS/oCZ1jucSYADdCmXGLdRBWFYlnrLWhbmYGCZud9lA2ihDf2
KcPf8WyKvewiZaasooyeCJtXgLIJkN6apSYSRib/VowQi89jZDgaDS62EaCysLZx5Mz0VTu6GVK3
RlFF/KiprV8/2Q8z3hAebzE5wuUj2GEmEKOnYVL3jMNhMODoPZr9AdCAnrWyLfMePtgkGI9V/oiB
HUduHF/1eilfBUTkwZgcHmBdNeiZyVEWbU25gTbBojDkXt6CMLeGbwtwBeJPD6NR8jEzoqgX8rd0
kL6nojvQ0zr8LRRYDbFM4wNANhEy8owppNlRMYJvwZPJnOA6tn07WhW4tVAct9+fEYmjnkkuPob7
Yx+Y/nEGFYu4nlx9U0N2B11mMioJNgy0wh2UeXESii/p0kFWs4OC4Rj8KPm2VOz0Z3YTOce1zZcE
EugltJd0bxoaHg5OKwvsZhO68Q2Jz5XSODI/aHdMsWLUMuUA9j60/9GJ33JSQ/rtatYzg7RxJD7D
947RUs8EgDP565CEciURFCvDqc1V8I8nb5K2KNKhr9wpJeRC30/vIabLq8ZJg79V2xSBlYEp3BXB
RhYTzHVGdXcMF7ciBA4yqI428dTNDPnty9JZB8KP4FVPxojBgN5VC5rK/0rXY/gCr9qYBLaK3NCQ
faPZcgCyc0a2YpgY4rMcjLm0iHZpbYnPtLfzC94HekLuNUwVp+5QPZkDMP0dmMTEOE+7AclqmW9r
VsTyCyjvETmJjTfDc1rJhpx5BWFNR/iQN1OEgaJ5tQP5asGxFe28OgJFTtDOMdKPSS9Ds0s7I2jQ
aQXeJ36+WV9sJZdWQeMB4b4k+mHUMirjKZCzG9FIXFt4C/LLRrRr4KuXmcNvJf6azPw9YTmZnuul
2FiRaHcxPKVisI1z5W00NWMjFxNmPAZelp7aZKlDVLyoW24cnedSMDnI6WgyDc0NyFboycLc/5jC
2b9UkYSuYDfi/nDSPFHRCkAlxE0M0IvIG9dx5wHTVIkrPdSRhBge/Tpe0EaDaYYzGKz00lvkM3DB
2uhjWCjfzfgNUldcRC5vFQVQtFe4YMLFLLlEqhHKRge2USzlyJp1bkYzt2SUKHYRfZQvw07PEGGA
rjK5foQAkRSni/isGATpML72+XEQiY5jKsx6VW/9nbT8rAkWo8a2ituESvga472wafBhhmQLLQo/
kqoGQKjz7ATsqx0yr2fyXmhEG66rOQ3zYnZHA2moT1LXnBhWaGpDMK5a/lbAeI43EXmf3wTkruTH
l2/UOsvuf4UfM9KlHqWApP4XSPvmsJ8MeeRxa3dqozzF0cmYe36aJRc30g8wLYy7B2EMcUuOlHHj
9lEW4rnFwbMqvWihHENz7FdPL4y99bOr1sgJ4vCmAH5pOMNpXDsmIGbCrrpThsEVzPZtjvEOSJaL
Dr2dhEZ8rHdYXoexiEyXeDu8jhL28GERzZ7xojl2rvqIfyMDp8Ct3EgLEemFmUGvMcfYaP6yK/1q
sNbqtaobHAo1NYdTHNWLj0cIrS30x2U467+hW1tT4dRSiNFw9ajx1NXkQtORoN17hhdpz0OZfux5
nnniZJ5qKym3Jpnb+3+Ff1CLY61xGj9f/aH4IBuZi1pmKJkdBHBaoK1WpDnDJveZ99b1psr0CNSQ
44JkB25D3U6YXbeUpjA410/8k3xQo51aFE3goX64+HwrwEeVmUI0yxcQNfWzoKThWhj5qJFulJfj
5BFwU6pqcFJewrTGltRLjqwB11U2DrVk0WNkZa7shVcwrLh4BAlrw/iAe4tfQI6U0bR0sBtwIPqo
fwC6nTzkW7XmNHFDW/MysABe9GdePmo6DVM7RcxdY7mCNt3rN9AnBfIIgJbBSkWZdol6s41cnH84
j1JTAYId+mWyk7dTcgYw9KPga0kNUTaIEe/RprpiIV4h99sLF5/2Brkh2IQRizbMLUsMyr8T5p+v
iPkVAKdmuOFj/AqX91rfBKyYhJNtw920Thi/lzryplvQG6L7IeyBTTweBLgGVsygVQCRGWxqSsvi
0vOonOqCzIFzaMdzrbdlYcVLhYuQ4RFgIuhEEPRIS8Z1OgD8JaJIkcnPAkpowlIiZ3YZauv9ecw4
hWH6qrmP66a9hz/MyoOH6iYLQTp9hm2CcAOaQL1lKEL74vIWmEIxoiGv86NBbxLG5zryUQK/rQEE
nRl72ByCYGR9HN6UEKxHbK3KiYZdxfWhk1PEe2cdVaFCFirVY7kqxUtFdpmKPHmCsxWnrPxfa0pb
7wv7V3MFlaxYp4UjvZYvZUfrXi0gkoZNLT/F6YLOq17L59k1Z3BMZZTn8lu+x+K4V7jqRCjGfThz
NNIeVENEHeWBEOCHR/fFxO/G5XCF6iCMcSsc2wiwYuLVm5bUXLR6m2wtH3uXm53k6KWMzvqi3Aqb
+4/8l+AvOF5I7jy1e+xb78ubFpNcrD3J0z+vA2ZejiS7+e6pGT36s2xVLOHEOSyCO3Pkv0A7OAX+
khWiMiZmu+UKzQWm6R1iEspfFObtfraAV4jGoJHwhM6HI8Ulictor0DpkLBO8stdIJ2AclhGVuIg
YKFH4+4ceILCRof6gnJDS2dyTK2j++Spb7VN+RyAzDEgEMpDVXxjhMdjti4g/jez7/gR2DRX9F68
hpmDRI5QO6t3/SXPwitv6RKe8H1HkExJyMqRV3wpqHaOOlYplfRBQ9ubnihN+FQ7nJJE9qOoZ1sY
8alg/g3y2YXs+rvYiE6MjQG/Fy0k2/2olUdEjHo+9bjAqOP36RnMqv7Jt1NkteqDpc528nhK3Ql6
yMtO1KMT1AboF3U7OzLZhkyC19fLnPL1FePNvFm4awZUMj81PUcgGpVHyVmfZjutsYBYBdn0Ly8g
BDMHR9MtHRNBuG8zUyNvLXN0BgtrmgFvrCLNs6jxk8pFPCZjysoRwDYD3jYydl5XqIbcrGI4XWZO
cV++GU+RGOX0DydNMWVllP7ihaEI8XP9YYt2j4iHl2auHq5UMmYjr8m/X+2iwf/Bqaa9rmWAsTq5
Cd/dV4RVSwBpIqaiQXH8sVla79yKAEj7A923NPGS8DI2cZLLH+U6jFa1jHWM1zqXCm9LvLeDKcfo
pMFFbQ0Ev4Wl9QLYkzMaABXSKZIdAecXfkjRLvuFSKVTvD0RbFUGSsEIZMrE2TLKl1k3Au/7x6/n
yRkoNgyoDLw0+y2Kyyc5Qj7BAkGu8PNBmtNGIZAEP0D7hljYnb1ckeIrkubuVDdUUAeG9H2jBOmD
TUwQW3LOaazDpdAsKsar47CsEDlbFRKH6b2OmTWPgGIljWjxsxUv6ClSmt6OFL5bK9SGArcnM5DT
64J5/4M0OrxTiFc+0Hdpvlx9l5MXw4HMwQP+su2gvfZyZ/QiGcMJasHSSVBbGdl6CBfBFMGNI0LC
URYVQAgkAwXGwBxewkRB1w7C9wvEfAVdLcbrRN7RsE93omZXboa9djRUoRlaF27iAEX0TgbiRmF1
DG6MEni5yYI6n5sNWcZeJSpggpOMwQM12mlW4dfsqqu0+0Bk/YjpSxymmz//gAkDDHX6I8ESJyso
wZch7N9vk6yEdY45EykM0PNnX2criTxVArr9pYqBE84swl00tWafnfAKTTBDlblVyjbCi6fbvVuq
LzOHzAoZgvycUonPMC1iEMopngjO0c/ghKEroPZGGAIbWHotvz4QM+eZOA/YU/DL0Vz2LYr9fBMu
B8xPJ52Raty2cmSrm+le5HxDM4wlobZSdvtK8IA39yh33clf57TAIsCMZx+ZpBOf8g1ZCBUYfbVq
UUgZLLhqFdygCaHy0XdSMTZWcw73xVa6awL9tjGlk0oX0qKDsV74t2ornlIP4FnC1jFY0wT5ta1C
AZZ7BSwfuQFsIZk60QZDE0XC6whnh/sbzI46d+dMNhCN6a8O0X79mDO7sJVrg8d3+zZDAhrGgm1m
hwuoUCy8S+BOpnWnNiBo5xTinL/EqDenXMwe/gEg51YcwhNH67ylTsez/pDvIUrn8RtPN6dhyfkX
rcGbGfYuuv5Rd1AprIfvmqnSJs9FOEmZlT792+cEa4AE1aoYgXURakvlbQ2W5qbQ6/K4pz409q95
MvW0Z0/eB+Q23jOE8KSxIYegkE0I12638iVHbPEdNUc1txOE9ompcj4x116HiW5M5doe69gkzkU7
fAST56/RtC551APGoPIQ5k7NXJHcHL5nmLCtfKGI8xlqgCPP+7XJDhWyCMRev4xbgK6fa2v/FyC+
/gGZhQX9Q6B5opZA9Ay/hQECuyGbHRvWLw9ZAWDunMlXZr02QPS/HYnlLdZZhkV2Do0/F9NtxIlf
CGMoCW8FXNp2SpTOufmbONmiPAtjEDoLJLnPfVcAX4dFv8S3tx2Ys++JS0xdas5A6CbMFv8wz1Ey
kdpiJ4iXyVa+tof2gppvo5wD4iByL7ogemSUEGZaiLW0MEqPevnukzid7Cj3XYBlEIJRPTWjNuOA
gutD4XKf/VEK8624J4M7tkI2H/OMyMTKxwZl8iw2qb5MflDFDXi1FNyRVkKZxoLE3eW+D8Eate1a
OoT3MQqJyy9hbh38JR+Z1qs6tD2DIGLBFB6farRNNwgwMXUHh/hQ87l1l+9Sf9CxGm/e71f5mwKc
xRZ/GYUOEmCp9TTGWfumlM91d1i/j/4o/DKVW3MfJKfaUgtUW58JzRjCJm56BW9XXl4BdMGtx/UT
V8Y7PqHphxbodiFRL9pB2Aw3bEoCHA5CNCwQMPqfe3gS1+oPClvtwVmtxh5bhkd0Hjb+1kcmFLsf
OJZFufkvBcIE8VlGsqd+VSgEsO04hUKCcmlHx4rt3xmYJXpXZe6NauTfTeCpIwQOX8RrhPbZ67+f
1i7PhewMX7CNAscNf3YaPgt/L5LqWy4mlJiHjzE8UU7MvqVTy8Xlwe3q8/+DwRF4b8VrW1oczePn
BbJitrM7XXNmJih3Zvup5r2t9hHfdA4VKM4zBF+7ndHDcKPkJMaOElxqBKujuQjyeYrTZi5d1G6u
PGLEa9/9iq0SCKveA/pmOdeGoKx70eplDualPF1OuHuns43OsN3hxs012yTTSyYdfMVEQADZ8YYL
LjWXG5byhFScmIqBPT9ZT0cENfssRtddfyWBbdWe3zkydDKciA0ReDtElv1x5APWTfH3fA6giUGy
QHEHsviSD5/3jgfTsac5OMlK3ZWr3Jz8BNekt8unAJxBJX2kLJZPI8gMSsn5Hpqw7FgoMBn1f7rq
oeQc6QXcJ58FMr9iDzIgvI3kawbHrCUOV1wyxzc7o7OvsBihuRgMkNy8P6po6CIalICStEKOekIE
Dk4x5SxFSDKzsC4Eld3nmxcnCiMvlv0xTzxOQ9C1+JgQF0tZUQItmjiYAFH7zBo52XZJv6Bb2kPf
va9gYNwZKPs+BjxHWLmTfqdM9wArme4UyeJFy08NlK4bkl7+44z1DekN3Edi4KkVXMgV3CDo1TOp
xMg91pMjbpoeemGNSARIKDWQOoqdCcQ54ronABeUPr6yRHmLXBNNcLAQc1sjGW5MjaUEwLcV03TN
sfzTFUEeiX/4dAZir/EnDxtqKv5T7e73zmRiUMMWCJjCBWCXalMAZORQcGMweoIbfF9cQHc0nE7M
H4Waq55NZYa3ysFuWJ7S7t7skLu2UKiQBACB8P+XBH+Y9+asI+uEBZusApThqIuvaJ3wc/AiYc9I
WD40K2bVbWi+syc6EdAd7a7CdQAUvzfdsOEaLfN5SaN/p8D3f/pdfc2PNMbAMEiNU8IzXyaC4lFq
AQ8Ir1MZDcFcGD/20LD6X2E3RN5NSCQ9BrgAOMDLPeVcu60vuRVQ1vOFWE5afiaRATdcK24CtPWx
2Z5xd7eBzRzWc6FCtAW5QZM/I36XFuaCSWHWIQrGw3hu2YsgYLURL5JjylxGkxGZ6GBf2oJHlG/R
Yb3PtBCH9uZvqR3eN3Wh8BD2KFJgH8ovdHMVnr15Gls1rY1+nZ0HkuVyb2a1v9zpBVJB/e5/dVNO
AbRL6H3JTmb/whfnmoOEMrrwplDS0OLmLeZi/+XBpEXwSFQ0vp18+YIryRdMC7wGrHRNvQ44+LjQ
6bo5Cd8eC+CzDm0lXHRHtLYRDWxcH/1D/dTrxbSAANhWDH+YHt/oa+fVpeGoODTb+ACF6AEp9hAF
LihMdRfW6KAWKJwOzA+AWLOK3/9ZLOEzIPWKnzXchb/o8Lxo80bswN1vxstyS8Ke0YxtG+QYCyMF
gx19S8Xo2WchwdiVz6JmFFgEJKZhZnea65TlB8KyiXI0lFbQnpUFP1ONcpTUC5LLCTkSD6E+L/7K
FVIAoroQcs+mBsd7V3mAQzrDAYCmgjXdJTlw43lWPuvKep0CxebDF/FiPCBRPxQM8CUyoKU4npNW
afUXEkiO1YVbj53OtAjoH86uz5zDEnTqQVd6rH/0sQr0W0PehBuBPD0SHtAMPvzmhB8Uyx0QG0A4
yh0v3GImETQsTywn/yJg+MRLsmTt4AhgkWNzhJnZIIySJs6HdjBaIrfnOMSSKKw7ya3zhc/SndCE
xxc28luyX0epNJBEQa/wRbo3w119qhRhh7c4vKjMV/CPFhqC324zTYl+4znORxik++YmongkTYgR
cc+4nQ9EiagrjWjJBi8r/1bobG2lHROGuR3evSPiRKFVzgomq+/S/XhKkxvKlgyNwS5cclZMLFqw
b0t2aun2N24W2PkNtflaeoA5QljOGaVCOQGVYndOPra2JPfzgPxVf6OfGj0gduWNDYLB1j6HSKoA
D9bSorQ6DZfU5HcKVvo3HcmRAZ+Kh997uApoYCmpeDLNke3LGT/Mq2/dZd0YgPW8O3rnBdpYFG8Z
Y1aY+3AjQ4qsQoV5CxXsD2YQR7j5QDdGY9XfA86hjeAmv9S6AvNowjWTG6zIezNRVVm+wSe2LHFA
uvqi/03X5T1x1UX3l2/U1nzvPpykuPtobzSXH6VlDHq1epuvwZgs/G11kv5qg8JfXDX5kibKEMn8
epSLaKuf+qXaGcXPOzXkvQa4jTOpszSiLhMj9uhESsygpDMhI61c8alOaFbQ0LT2hEF8Y1dLy8VK
i/BxhSYVfrtSL9EXHxJjS2DG2hZd06ezu4XC+Nr3tSkNXWDJ36rGC4abWho1KLNmN4Wj5OfW/5OJ
AuVKRkuZW/JhkDwhg8wWWa/BoixwNuOa1k/dcGjDEk3bfEoX2ZtKO3oBZNnB8FYKj0K/8A/TCu0N
PAT5tiAxIJ9K9FP0jj7bMlrw07qiUBkq1aXyrTRfUzZcbI68JEGOFhb8EgURCC0GVy19gJXH+9Tt
Gl4rPOYEPFcbMEFw79kjkJPbfvmdHIPUy2LD/1IlL5edPL1F31P89CqVTXmVHuIvV+JLVechahmR
6b70y8poIEyyWz3BEYITxU5QGsTbHo2xeCYDAAP84MlLQOnuZ/LAk/9+H6rQbQCzcCKH7qTdqfr+
wzozfHaWTlGklOeB3lkzI9Ax2QxRGIxECVO/Bmd6qlCFF9jLLegWIG/qH39/ydbJLaQSfm+ASMiF
PVKvzUbLZkPeGCmmIsO80exaxTdcxKFcpRzg5Yq+5IjnYgArG+z8Bo/bQ3N+vjruomihosbgcJnx
cgzpGy0iMZ2zn9k2/ZUVHNOYNOZyzR0n2nw6WgcNVtVIRql6zukJmDPLzDcKMCtjm5aLd+dx7fPv
xEsYOZ/BARjrdBdlMOFxCGyknUzSK1jxgJl8pHh00WLiDAN2cMcQtEOB0joqUgCNcfVxSqVAfYM1
kvF25OZAgqN8QbFb7PgoUKdfKW7uY/vdDPSBJOQCbGJLxoS2bqpTwTYnlqWFIMxMfxFQzlGbloIN
pYS0ROISEc2uJiHIaV7nib6lYEVhgz0XJ1iwqchb/g09mJr3leYrb8ckH30HkCbbVDTAaxIioAnR
lfZngS1K+SUqmJxNMqCTZWvDkbnvFSg8VNOFZfvbncoH6RaqVfFZN/Bgy2RJE6SsQrtJTGlPAQvF
+sTX1trpG9hZd0CT95Xpe8hz/lQDYqzXRw8fdx7N0y74ZQg9/hev3UWlyfx5Ty7nKEy2zaWwpYWw
48Qit1zdTfYr1cnnTMZ627HZOPDRWCRWgDEZs4dY3u3q3TkvzSaaZTpb5g/Invrhw9FKmo1YXUfZ
/m5dXTxTdo12+jVbs6cv1DpHL5xMxX3I6coJT3LuL5FNw75vexMDfrvGAgSlyQKHleyOuliM6Ud4
UMNjf06ePRFc9WUqr1RYtPd+EqGotBQI9NFLs33DRhZ0giEaU/n0ouqjMAwN0PcVK9ZqLzr519o9
+q5/IGXj0T6tP2Z7BCycyov4WJVwdAPjoqdr9tCbCRjYtbAUoqXHnfPU7cmBe3nwuC9RfsjPMeVI
ZS6AfJNxnJOH+o01iXkvfzTL2bpcjP0hXRIt9HHEHqrF7KCs8dkuaU12/R99ffPTEpEl/sYHaPUU
FFlepr9wk8t4LXDLoyV4m91C33AjQw2NO5XmtjowEhqyDyfc4c1/2q+HUcRI7eD4e3QITCG6bPO3
W92a8Vin//ujJv7iRrq0Hq/OfPvpOuiyg8rIsFu8kiUW6PvQzo5ThfAokFusjqKNTRJPRayt2o4o
Myc5xogLJUCx2AkFU5SvRXdqcAcyqqFq2HTYHZW1zJhu7kVHevQAni5GPYkIA1Ff9aEnBh7v8pWt
efuBJWnjDuQgRGHmg19mcx+5VjhvMcn2XxPfKY/+heyMOHu+VUKfyMzZEQgWfjzMg90PByEO6Z5Z
TUjXGNZiVTDiZGNSAjJVphF3ElUamrqsdvlfuXJIjaPWS7LvBJlQ6HDkTIiJoSYnolPB/QpY6Q71
SeZIbjfJBIhl9ki+qIBhAsczC93x6rPXl3y8zky4WF9oq+wkviPGzcijbm4RG0S5RKPggXKX2Icx
DIJIWcVuFXu2EFUSkCxtsoHkUKI1bc0bNSWJDUZ1UNDV1BYg/egGICyDAG+6r5SiwQhKXigUQaa7
IWLjyn7h0Jk8BKQo1PyDBMODvCid7dOpJ+CPMTMZ6hXZJ6UeJJ5ExYKbkS08kEXwbBJOKXyMMxGt
qGITQJV5g/LzImVvPP4Q0+MSEjbVRUa0KBB/oUbIkXLnw2r4EJyArC5HDwDeAoZWgDrIKKbLwA4H
G8VHb89k7Yp9RJjWjir9xT17CIU97X7BeiZKQuVAqNwkGB0egn8s+6so9U4DHkp1PZEPSBNHy3X2
RzQPlSraTUU81YQCY0ipSxIS3e6D7O7lfYL1m+Bcth9H0E/2/hLErw96+2yLJ4AWvBbgeOTOI3dW
31aop28wAhRwL/URodiuuFCUbOdXqw9B7cFh3MrnF61vpo9m6yhbRtkPYNNEsP3ZGlEnMltqzGzd
xeZKB4IggkA8TOG+HEDHcOFvzv5WeDAbNlskqKWRdRDZ4mQbjmT0Eky/exGEll0aBzgdNTop6NCX
f5OF9mBX5fuCkrDQKOWkRWHymyPa5dNoEWKAYXiAXRwVKkzI/CxrG1CUGheZYYueW18AlU3gbrft
I7gJOOvw9zV8//iPH/NlBXwVfcdVBkME1b0Rl8k5vvJH7yPfWD59luG+O7++K5/iNPmNLsPRtyLu
BQ9E32PCxpY0yN/o4NemdJAdsLR2Xs3RXuTLZMwfokgmTH2PRawDtxyuvqtvZNTxismQQJspb4CJ
xH7usCT9D2XAOlTssbbwKjDJNE/wM+ovVuhyMPG0lWSEUkJgE1oHS9y73HvYfXGs4CJ0kiVNQo1O
S11TNnqwk/p8dufKLJz2EG6Ve4HORUAO8VknRK77+wfRCPUPkg0ahfonREdEV7VJjlDY+pZXS8d3
UZ/DDXFbdK+/SPlTtzgY42/Zq+lu/+fsAafgOgpN8qv+4sNkSykT/5WVOw0cALcx1gStO/4hpnoA
uFM5F1zlrfP6iZepI+5SPhosKNIPGovmgVqERgI+HZdMsvs4b0Nn2iJjlBZ0f5OXrexeZg9cLpgI
/eVVuoc1VL4aMhujM7MbkMRAVyFtJKslo6hAooEsgajxC4iKjagWBgD5tb4ChEGNcpHBi1DJvPHz
jSoYDBGAY8F0jT13k3shNhRD/kqQYHBfjFgv6WVIbFDVjRlCqB0oWIJ7spue+DLNjuw/U0Rp901c
GFYvZt2Ex3qr3zghRQLYx5DWsT9C9CmSnDNqfIq//i8gOjm9lDZw7QR7+eE/gL0oHtm6De3PI3vi
28mgvzHE87ahLbhPxTNGcQN9nXLxPWUV7QWGIa5erHQVPSBPGbaINrJmJOjb9huLmq25ovWx0wL+
xSboAbHSbK5fedh40RCsf48T+WDcrA/Zssyua/9asCrw26v+ATJol4BynBUrpKjkTTq4ol+MTZwc
2o2/V7fTHzp7rKMUGJIXX3DBcmkhZfjGiopvikc1Kn4QDYz/L7m5Xe74KguBAb3cXMLgDCfqA6pJ
olB4iWL/RUNAEhUZSx8bKxKFM2bSoYVmbL0m3nJvpiOEZOXhUg0dP3Gngy1cyD/oZ6eQkNWP4H4G
q1dQmcn2RCD2JnO05CoI3qs/zpIjxaqg3qL0SI4LWw1Pid4gM16lwRrYLTyROkmOJLCeKHix4L4x
YwtkCNxrkYAbW5+s+bIShlPimlJbeuHXcYOlMHUSBAKws7hRARjDNXd7mW/z6byknwfTGhYkBmmz
TZ+vRGUnFxYdDqa+9ABG8jkAd+IsIwe9n9mYCx1TdHCJiq9FJoFgY2UT9xnGfxIDgDYYIsF9SU3I
KFnNEtuvgKDyBvXdvNZoygjZimKL3MwVcnlV9SJQldlTQL34OgzFoirOlX75vDZvypJ0nWNWF506
Xqk+4X4OFrdOfkyKm9oeFW5fLFaTNeVE8rLr9pK2pzK59TJ64H2Pl8Al/gp9HVcfB8SypXDJAXtg
SO2KJo6VUijLWUu7YrwPrwaDK6ykOSHESV6DWyBo0hngVZs5/0yskwu9p8teVJ+RcufAjLwDgjnz
NRxVqTmzKU71AxKL7DY9To/aWVLQCpq96GWa14tOJFh9bZc4Qws+WdautI9V52RAkQ+IGK2aZ/GZ
DOPP/yC4xtYro9+QYLvoYYRacxhzTubJF31TjEOQKryx9P+M1psDd2blhEYzxgVWfuYRFidFdoVu
ZYwXAfdDKfusCkMv3VB3qJ3FO8EfRCFODqBFr8f4s0Jea3z5kKZn6uGIoOEEysFvMwjtPEWhUjEJ
EcxdiV0oKg5t8gWQTRI3RQUFHPY7LF9HavPUHalhggNVKyHsERmSbAyq1aqG/x1yG9KTo9NGOIAq
EzcrHwhVHjJFWi2foRfMl2LMi0GeGTkmCvcO4zQx8QInB/MccTG6FRJJiO9NvaQ/qMz32YckJlUW
sAdN3+31OQUEa2YoaaIFEo+/+FRDFcZuj/zrQoGX95AcILeDaA3EFMRmXRsEQ3NI+J0V3WF0+AnR
P8KsTQXT83Ob3cFjpMT9jMlodk3Si34RRLIELMJ0k03MmOLeK1vy7zaBSKiLl/hkUWEjIJqVWk+g
j9NGUSBhmVAANHXYw2H+MCbiiETDNXXkYzxzVMTS+qEBLoU/P/FXKVzbxKXNJRmZ4GtBhzDgW/I2
Oeq4+AhFIr5cu3dPHiWco/4EKEErBnZMuC3ObIbUUlW2Kv70cbGyZMkCJX5bGwN2dSxG4HCPDt7D
kQ8ls4ItndkZaJNIdKnv/U3682+zGbnLc7hnACN6CHmBGlZo90DwIJy5vCWLIvFRhK+5y9+hq/pf
rArqzAnkwx0VapYyGiW5pJKtEn887BUE5VOiJPfUuQpBAcVXQ541pcUIZcsHiRkSyWiJIWeB+hQN
v1RZKt0Tc5orm0KTxxL7WBuNgkhRjjiWSrtRMHJTQxF6NqcZoRNh0Ogpomvt83NcIhWCMOoXJUWO
fno1XJEcT29jmXKk1c1O6U6tr6PnXdfx1+CzvCSgopXckIOzfBFujqCFnJphzYFMJIOE0EJ/bxXG
cTTMeuyWaP7D7H+IN8OHm/20Npp+N9yGW/q+JKVHA1p9c6PN3ja9ZncUkWHpdFRG/C3+Tt4udQTi
M9kgzmQaG59NxMOGG8sqUqgAXShy9WYp+SMM40SotyK7OZeIzT9m4VNa0fmiC/683RophvqjAp4K
e/aYcKGbeq85acfRbFDolJC/06ntduJ1ippFYUOeuVywCWu6NSmggUgrWuhuSmrlSRO+dE8eUwnC
rw5CMia0YvT749B/FUfSBSWShwBmZuxy/hi9GibQFsVts47/MCi/hN07PQa0339hbQbTRT1xZoqJ
KQLTKopFIMDbhMhSNHeNA3lRQeAwbJWTSUFrPLkqzTbBBPS+v8haZuukX4nvqmQL+EaAX0i3YTpn
5bXqn91ro+XOq8aihKzhUnCWjIlLOIm3nBcfxGV0Q3uJOgzH87ApoKDQgvgugRI9ylYiBmTyzDF8
UfJRDvy0a6CCF6l027CxW9JSPy75LZxH9cxD4yFe+j8MnvpKBfueGrOQA91EfMWguMpF1kPkKvFS
ol25CoMaaoMsjfzjIL5DwydfERSv8sirr100epbF3w87dlNhhSFCjbyZt0E5FGI1OPZ31kAZ21Ta
BI9g+mXxhbrdTlechQoZd599VH9RMA25M1lHsPPRdCeDdvl3mbrhOS0N4ICKATJnKmk0TkpOwVEb
r9RE+v8iRym2dWA/nidDJa71sYMr0L8qdVWp+EbWBXBCvmNb9BUpIyaK31QbmXdfdcj2ycASPqY4
3D6chBjGffwqRt5bHdKnuV6kZoQIJvglZo+TU4FiorSg5gNojWw+TkCOKigj74KAV5R6MTU0Be4A
NhEttmh7afSnpj+xCjQW/CLdO8BW51b9d/rytGD9QmlaGHBR03whwonSLJGSTrn2WiE/vKCTGTr8
CWitd8mDGgCZnJMyQd63UV+zy2bKTpF3EDPNFUICMXhz8uGlh11FpSvNdWDJGiTgTqEIRgFW/TF1
fxnjgxreC9gP7oBTQxx0XH4Dt8y600uyJo8BuB2HCutam7pCD810n2XW5/La0TLn6pgjUElfos4k
wVJaEQCAv614uRo53v5CoG8lzsLMPAS8kcAYI1OLjPyr+IayQ2JXsy39ZUqgVeWIUzNka4XmMFlh
16gmdpqwFBcD8iPxUfx+mq3yyebhk6jRrjYCAk+0scz4IWhJUDPM8SM6dhfoVMvLm8Oikk4oUxuK
US6/0ZSDS3lLSawxkq3HI41z1irCQ4dL0Td62filYhBfzkBmKGtCb+w8d8tiVJssaPG0PaWbyP5D
Cq6PGsSVRhyUvGuGQ4rbIG6QScyFbaKa0tQRsMPFbBLLhzwY9HbeM7VN8gZ84HLqESLwU3H4Ris4
DaW3P/jS5OwfTee1pSoWhOEnYi0V4y05KYiItjcuI2LGiD79fIVnhuk+3bYBNrUr/vWX3e5pu8Wn
5wGBf5zoSdbMRR16nkL/yw/B6aS/jWuKb2mPb/pusIlxl8m0qjOkuGxah9761QS7MWQjOsiClj1B
Pru1ETragHZrPrlidvq1UR0jcSJOTdB7NFPfjX1KGYcJHGARQ2pSM/jAgec3LXXc9ovwMeZUDJg1
NUJ2LdObjKKnFVVTzaZVJxlwNNGZwKlIcFO4QvOZjDJoxzfcLXK5d/fpdi24rvp1nkHd+L4+0CNL
6UUyD2HZvydkBD/BxWo63cnRaxNd3eGCCJWDoQLwYhaIHDULwgeXFhQAXwRXrMPJ/XoHtztS7ac1
d9QZNSVgs4EMBoPP7Ub3Dfh/XdW/5jugY36AE25eB7Q8BrfBKep5Ml9sN4AozGGvMVWuXZtQLell
JOz65d7Ng7mVuV/oX+ok+ploKMfRp4vu1dHyzAOf3iL3D3KnOapN8RYu0bFuZ8l8dF50Rzcl6sxN
HI6OamcM/FIHGMM2zSiwxjTZRzgkp+cf1cjnddxkBAg8MZgcMtEFXAFnrfViBHZoWRtGVmuRZv+R
KTSREoP0qWfu06sDJ13vA5WGBus5aUVYvzQKdPPVK22BnnsDNXeeyTPJ/7K/clAO7qEwCx1ne/Nh
3yO6o2jw2oHjadBcQS52QdIp6GxrDDG7BB2Q8nOvPo/I8jcZI8eMu1fy/dB3Jp1aN7ig7wBjrVce
nl59oLywEH/C3uy2pY3qtugRgwJVGoCafCxu8emvGTziT3JBP1LH0g4hWEEXBPn6FgO8W13wGbGw
eaCMe4vbke5eulqZhqkOjuwUVukcvx/hs8S2wiUCLwOt8/jjh/R+nx33JPhoLWfrgnBoCd9bnUJt
hDn7fCQj3IVJt2s0oK862Z+PO1ft9xNHI6TZGMXYcE5f6LCC42FQY7gwqS7IBue0EXtKGe0Vq2ys
QepfAHp9Qowt2cvOc/pWTPUSZkeIdG5/593iSickxj/Yh3Qu1PRmBsT0GpSFUEjSH9wjXUiDdbYg
f/Uo7U5A2eucoIYaNM0ozmXzarn4rM3G5AH0AcYXtbFQGTl0jOEByZyr0w4zkFwOtVUceOZTWGgS
PLEiT24QTSzz6NWc1ObGqW3vCUxVKPbsPbfypuWK17qrgkZVleDRi5on+CKtzgnwuEdxJO+apxem
q91vNPx5A5wgDZMgqho27CFfFaOR1ICplnN4uxga0Ajgy6B7gFE4T8gO4nq3r+RGe0b/ND4rQyW6
Fxx5GvSwdmBWI1qaSVYdm0Bs1wXUfSdldAQTgiEvFicC8u8I5plOMaUeNQczRvkYF5FO3Y/XKQD7
vPXOdYIxxj7dr0G7HHYpF31I6dcOflY6+wbz2VqLYy2AhGQOedW1A/aRrEn+Xd3xS08t+zOEMAFA
CAq9TUJIderq4vEAYeoXDATGsSTFCyUukfzLhAScmRP3g0kkj+/9xWN9z980u1MbhXGfbDx5t47T
bvsEq716VMv77S59WNTxreObpCWRq7Rq6HvmehXOvLBo8u28J33cfFanx6ThB3lxmyYG1VTzvyN1
60Oo0v35mBtEyjCjaCdiIS6bsnHj7TzIFuct49jxbpRrCnOOL/0eFADt2hb03fW7WVPM7zVUyHOS
NcdRV1fllCzKfAvnPc5tb7WDtn+XCJHvgvQZQVLLoqn3QrtG12wZjX7dzbfQ1bmctMyGrWZL0YPE
DEaMitE0cpumZGueqFUQoPgk4D36pCLmqDKkF7AvHavSGYHcrWk/gvyFDEq7ZsOAkx8gfbSVnveF
qwKIEAlID7p8GEWUDqV5aw+Dcw9+N8ByMH4ZJzoJIJYiqcg4XOcyUeAfudErp7gXpp/RDQChyWXy
2esNpxFgMhfNnv+cfK25K8xHZdQe8MLWn+q2TSV4O4pb+O0BVHD2x4f9gUoJrWp+c6Cua7EayeCQ
D5lRSDACSGGPEM80vPbw4zGwSejFOn7u3xJQXel9caUSiBNHgZ/sHnmS3kOrbVhrUpzUL460BcM5
hevzMWGe5eqJAyAcKW+kHaN3aR5bMgmD5pjx/g3qyK5V5CQw7pSZXfR0REFW0HITSwsZ4WAly7se
hjxCM4eeME2KweRfLcy0hH/Olpv/HniTTz3odVL5y2z48vM+yCxHJsg+iI1Nyv3mwUlAxi6Zz2I+
+/tRa9CMOnbDPy070T38uJew4eiK3fXng4etBGK1c7tTMdSTSJ8DwGNAx7L5h0tLBHzGmnJf+sSs
gDOpqRFaV90qYOZ4EXmLz4ZeErLAqk9mk47T2sEE2UMJvT4hF8Emu8/qsFLX+tLVTdO0cxoi65D0
l3CPxEJSF9fSa3JcP5JjQm89JBWdhgFGjwIYpFyXGdt3hYh9w0MK5FFxytWDCajKhHR0x2/ubVon
KfC6uyEypuUgOOqbIz0ozDZ7WS2Kwv16dPeo9emqA74nJqMJXq8HDyrDWq7ER0hXfcRUpgpX2WTC
CTShPe0KQg5mi7MNeIpus0v6sZnbuBD05Wjep1BKy88bqD9Ufl+X15bE85n5KPrfrk0uBKorFBFJ
TDq9GicQT+xO6FheMNvABQaDATy0Tsc9BkDCx/vgOK1nplD8KA40B8aR6+kZPiRW4/YSqO9uBkUV
CvfSMz41Hf1/ZX9CT7WjaNBJOri0NK0IEvm8qs/deU9Xji6tZApDjh9GS7VAP7fxVzRGRnHRxpsJ
oTuLjQHla5PghaAGonEXvOhr06SllOkNwOzGl/WHk5704sa0EZT9g1VuVWojRLXkqYZg+L9Mb1p/
7Nb6AVTpDw1EYZ1M1Oq8KkEWYL+hau7VBZAMJRBsVkSQ0FaDafnr/H2j9yQbnXx+JTIBwiE7mN3K
6XhK0CFc3PSih13z6U/sn4dX7zqcx22z4UGz4V6Druz6DyBPhLVuZaQ292YX405vz8467slTmTDa
d1St+YgyN8eR645Y0yBfZmiXFLKRVQ6aHUKN++odYLXV5MJwTtCH5R9ZP58rapKc3wVE6QR2oWJs
1QhN36NqeTNBmD/ggR5eL0k9M26WGnEZb/yQj3EgPNJJups3h4FkY+KyAt4vzJZfM1tMFuzqW3GQ
uxN2pAGK2mZMZvT0laBwGnEnQSgvc50wPDOI1HZCNCwIWAoqPRJOMIzhe8hcUdyLt2RIGL2mjgBA
90qLotAJ9htCgvQT78YXNwubcQlvJC4HoEpoDcg2Bl/mUUc9YsZulHXsmgLdlvNBBeg5bXD8uoOq
m1Ki/3R6AVLjvGYP2omZi8OcBUftEDFrBBlk047bp5W7EQkzbWAGgMH4vyCvUujt0RX2gitJPh1w
O8ha8RnhO9DbayCqNzbooDltrz8h7RQ08YUHRShmW2B6QShLZ4tBnyoIupKIg5IODIPud0g3MB3A
R243tE9E/h/jhUcNISGpvuJhQ2FQ+2vBZ6XnG0CY5Lq7FFuqQ25IRyPcY3DetEFplZGY39UuOlCc
6bo9s1BBqGY0Z0GilmtBN7wbLagtaVUHKqTBbaBCfVB3G00oEBpkqf92Nw0o2xHeKuAoxCg3c87S
gQugf+YdPhX2KMTe2FuD0jYdcuyJZlAAu7h3KXRcTPUE2vpD2QV8EPiP3lT9jL81LEl7e2IjQQkO
Col2COPynH4AhNzTK7NyWjRT8XL8SPL0PV2tOT0y/DRtoaXoJoUR5mCd9rP9wemSenZ5J+XrkTWz
un/kAl64k/Tftkf1IQ3+dyx2PaqTwD2ST8md+pV8GTNwGB/wRNQfJNW6uz9YPhnW1DwrzEiIVQCE
fwCr62+3RYPzh8uFYKlWeOXhQiMUJpixRd2zUWO4AaxPvfkyz5Kc+lK7RmtZjpbtEA3v4zbe4AEw
dAtg5+OmuDvSpK9bAo68AUfO/E2GAcD7tQWa8ZzHFGL3fyCd9tFFeid2jFuy3jKoDFZb+CDIyCk+
tCy3CH53PgtI7F6araWtVFqY0NZQ566VKYllyqLZQhl1BB6MjcFNZbwwnXmkU+lloTjYJu7xSFIA
qSoWxaKWStn/I9PQUO/PtLmlU4XKyE0oh2sIK03LKbicBmSPXfd99EjhPj4WnHgd+LYk9PZ5sxOj
I6B2ht0QhOPdPVP1IuvLZM8Eot+fdcnP9gl0wNEC9i99din+HeAFRjK830ZJ4+TDg1GRPwoPLzNT
yIVTy9FwmulNYN4GJZoPjJzzPr23Z//JUBpIU1en9dM92pdJFl78Rkw3kXN3ek7bU6FSLYa03Fns
i1glIivsFuBrgUUZz47QdTVpMGLsIIyp0LJv85Qlfus54PLhHE6+IWYqRE3txxfGUq9uUzpzI8hj
LXhzY6Y1Pujh0JR1CZdG3ErIndJkc5l04GNqTcrwAmljzeu5tGQCr9O642P8Te/Ri05U3g053fud
IJ+o+KRvrUXKCgqkgDG3W+5ab3qLAOuTrMSErMmYSN3Q3rmXwXtQ6xNGfZfZmHwQjdcWd/s021kk
5Pr34WnWi9VBF06PbkDi40n2jywYng8wNtqVYoLp/eiyASeWETH2KQJA8A2I2KBss7dq1YiiDhAr
0j5LAPdElue5BWaeclkNAGnEbCVovFK0jzZF0LUphW5t1tP6YG5QPvIls0Or0bEQq2OHmSZAW9io
MWwPs0UD1UofAZ37xPJ/0Gc3wvmahCnMs1dqyx14OWIZ3gbmEPA2vktHczNS/TBIOPROORkeGO15
Y6ZRD55CnXXwX+Gpf+nfAG0BUDYui8bwRAl5F0rzMciDzPtsDh7QhabbpYlPRrdDTW4/Nyyu8Gus
hCvwVDJ/xDldbXCNF7PRYFyXS6UCXic6PoBwmkcmM/UQKgTCYm7w7DA8hnX/woyKOkO9Gf9on0PA
AqpzC/ejeVR3IF91rmE76jLV75jcx0eaEzoxGYwPpJgAASg165wdFfZi0KJUV6dIBF+cvXtThHSo
Pbd2wAheJtipXU4vwAaujBHMv/ERu1taH0juM1Kc8+fo3u2XwJbqzqkN947xIm6C0HVKVsyoGap7
6z/id3JxT+5Lp744UEGSXxf0IcR0s42Y3TtkGBR0RdrJZZ6BDznq+ja4ajWcVfeWwlyxAl4+OLkP
Dcgj/dcGxBaRVQ7pPxmX8NcFpNt0WgSgcaAbyoSQ6MlwLnAxxp1J1fodOigMGR0bNJ50zJt/2nNB
VjeaA12BwnDYpKW6rTf/HhOs5WPSInzt/XVf/fvOa9xn5cMHxQuzD1M/wKRJXPIBkAxxlUozCZwp
KdW9EjsN8WtveVxljKiEmaQOB7peWowbhBYKQC6NKirhcaff3p//7vWXvitLsw7iv08gSi0Myo4n
WT4y6WTYxUa+6wYJEKAZT5CWOslNrDffe7N2eJ9BXUOLLRM/v6DQj39w1q0ptZLsp1mJyJxCF2rz
GhWz9+YzBnD1PV8BEptsJGhotNnNfUWqdXPTh9Uc0LsaddbABZ0sfBJ4/WUhxSkq1CdtdokZv5RD
JIH5V+J6QI8LWfVdYVwLY/9kgplJwxKVcEmSfKRYsRsezjBegaiQ3s2d/aUAXKOd1wGUAZOAW/+7
+15xtt4PnZRQQWCFO8z4YNZj0iDII1g5MHpJwZUNvhEW5UHaW2ak0apACv368pvwzQCZo1YPeJzM
MGU/p0nI0CV70C5JeuuMqwFDAEfjo5+vusuz3aH1QBj3OuvzuBgVaAMUcIEFnqfFDcQyJMm4ciez
y4Y8Xy4mkWTW+ZoUXAfP7Az+1viO8m22PM+dLigUGaISlLl9rvm1i1kD+04nRJLtnTsu8cW7Aeew
1ZdDC3bt4jAil9EPzT6TfJcFDNSwDXMLrub3YkDBjqumOk0wU3TWvIPrG6Q9CdzdgEQf3UEkSG62
+g0ebfvIOCZIAZl23nIPpfk82k++X0ywQs8x0NDiZZBVydsCHtrfzFYZXfiBPGfh05rEnDAwVM8Z
1CHBecqgATKZ+N2kykNASH1gd4veuDmisVWN+ae/tw5UwAjX0FkHhinogKqJJqkCkDmikw9IRwvu
K9i0aPFENZD9JhF5MBRq6yrzN7XH1/+cDbCUMkkr7dD0emPUglCpK/S8LoAK0aBG9ocGHJC2X/yO
NUxskKDglPHe8BrixZk8Fwl7rdspOa/HaAdnVhciJQZP4e4RHGi19L1QA2SGayzyfgGRAsgRoMD4
Gi/6gnjZAWg5fgrZac7TwzN5XWkutcp9XFAVl4gaGYZJGxp0Ukx8DJ4KTeG0v510QMXAHCC7268f
AvyycCUghga5AEkJZANUrkDRq+s16wnzKuE9PtpgN/7+EY1Bco7dZWAz8P3R3fnEL6YH57SKZEPG
RWB/zsmOBjBoflMmn9yA6UM1scwwnmgmunkI3yZPaejaTS5unnSGx8HR2oedQWdAAzsTEijo2Efj
ab95j8x7+G2jbpNl/1j1Qcds0XkBQB/SE6qHJK1GaHTrdtjWcCzZIVWUwO3uoqMY5MnueLtXXCuL
VAfIJBx6xh3yw50NNTuQFPgyXAE3imbY9LQA08r8pdefEgJVHjeSq/MJa2GWa41EheQfVjoTQuzp
ZwAY0zsNi3F9eQ73Bs5TogZMrj+aoNgQAKAayhR8AxB7sPzcphyyjBUuIgzLQJqTdvoZ9PzG+DXK
PWXTXh+X7SDzimE9uf2pTsPsju/bR7T/a6Y99No5Qln7KHWYjBr6c4P8djCmX+0CvQmq4v6wkKoi
7q3qAUsdZB1JivCHB+NPM3LhZwO54cnr5yJfnGuTrJUAdOrh656Yp9rf7ePrzi7pmMeHBR7MYGAS
EYzLJYtHlwFFG1CMBDIkK5r6VeiHamnTI9viAhkGUQ5i5dZvFilwQVgGnwvl7jDogUlaUA/VrgOM
PfyWWZyTQ2c+GCbvznQHh7GkZEYYxklShgRjfnRIP1AJpOhdsuAtC6JOGkFpJ13QU1rvwhChg09l
FAKFUVhbCEbPSWN82T7wk2ZJmBzM5AuXeWET++qlFkXRKsbn0XJtSbZFE/sAkI9fcSgs1UnIW2hk
D6lxsSv1Dc1wtIJShyZtdC8NsDx45xCG4gixfe+DR8KFc31cTuvusBiUBN+M+Wt4BBEXWPLfBhjf
GzHZzgB0Bd0JZe1X1QRNCzegUKqfYKsTwL6tO7xLTOIls891CYF2kJM2OATAtwogWwe6rU/4sYp0
2tHS2OAe49rTUIVhH52XDbcdZbPXiF6Ly5gyb+ZTHGgFANmBKIJcmxGSgOpfze3OFPVqK+Eukq8s
BqWT1i1S197ZJUggOHLhNdrpnRWgf7fBHOsaX2f2u8mgHAbWy9B6aFwNREOe3sPnLC1GeBhAijjo
49Fmh0Hd4k154x54WHJe7oUJ9uQhE3raQnx9QKFyML/HeMZNPXdgLseRBTUFlWnNZjsTV3MXC45w
KfcFFcVBWZzK1alPxww8ZoUeLpc8gSw6zH1yK0lXGewCfUMbqbnZ7IzYNoO6HvxNzloQacHmoUVw
nOtULnGk6L/Q6I7iO8EZj1EX0DHIhO87+h/mUWbuDHIGNlLRh6jD6BoHCqOlTlFDG4xGo+FwDQWP
lZKP0pE9vnbalqSaNmIELj3nNPVQYexqVGIhGi6rQz7nOf16zRAnhsLnVVvMtT85Azmnh7ZacX4c
QEzM9t/B7hqtWM5J0XEdqhUQ+QVFixzD7VgJdhwrevTipdEmyRmJpjJv7aJ/tY0snGJuEP3NZPL1
yMN7Z43dENbhz2TlluwD2R/sEDj196O9kRR6nLBRooieFN78GALOt0gLcdC8ZHLz+tOp7789Zm3o
M3oKJQbxpuESmBSvoCW/OuyQYhNHj9u3DBPpjGKyiyFXBgUX33f0e8n1wPzClcFgpFOtYm2J8qrd
J/dZduHDOen2BtNKJskChAVrJdANfW8Ju6bcqNJ5OScIS8CC0DtTyQVdMMOdzEsml/z1v37mff2i
X/flUP2T124Zz/F5dK2O0xAv2+QqjcNQvp9MSg4DpJ1Guho4svDJ7GzYgIe38Ba2QZ+bkj+26aiA
a0l1yI3xMsmTH8yzsVvRaajzr05PO10UX2AZTZ3ShU/bh3E2iF3ILctzmmajOlTjbcOF7pC+9nbg
G3Pz+3A7J7jTunSX+gKijdAxNwjh6GTLGa4IGIOBNQQI+hube7uD2TH5XodAFuIx7Hgk+5q2JJJU
qG8OQf1KICmbC44UUMGQ27gtfpqm/kHzh9uxN976a3/qE2hOqyhT9t5F23604dBP/em0pvdTf+vL
L/6Q/7YIvH3W19D+8si0tHiz6WyGQLmzPu/Sn/WpOYQMbtaWNHmQuWQgmhEiC5nG7owmk6DxVy4v
GwZUkDBApf3Jbcq83IPx1ldZWnBYHDuOOq3ddVD2QLudroctwsM5R4SGTj0gdhigNeliKwNsUjGg
G+UYFQNIsj3RL29TluHL8BiA6NyWA5wk0BXSqNyAsRo7o1q0AVlUDfmiMuq2vStKELLHroE63a3v
CzlAidNUQB8dla0slphbDpoGLDlAJ8IkLEvTM9ZH+62t57qsJ8lbkxZP/m2x+uu0BadhumYGlUGn
NJuD7SrqqtQ2qxUb+Kfm5Hep1MgN6DNgrLpzaaG5TPLTqN+wKrbYLlF31UYHEic/FWz5UoujSTQZ
kcO3QHmZNxu/SBsEUbTZxFL6kS8anFENYIB5P37YxJvIjiY26oYGL7gRClhtNfr6CX5IYM3ecfaB
aVEWuWf1LFglkebnkA3iyJ39STjQSdT5JabUfOEzCMmZCcP2daG+Y8wEvoT4xQgm/RG4qgPMHZnS
QRbPh+D6LyjdhM4CpvFqtL4HsF6ld/NlsU56mq6H28wYkmo21h1jzgMiytRg+C6TN6CGhFrk4hB0
kYuVv721zHprwwOrDqc3qopiPsdFS6Tsde/LmuPRc5z05ERnwoWHpBolCygHbWjjWFS/3AsYKnwF
ZSSabSVpadHlRF2avUFLorpslO9mVRhg+9BsaGEMDzIuCk2ePnmY0SSGPQGszxwVVVJPQ3vR3JGh
puQQQ0NTCl8KSuygE7ijEDE74w3KO+acEyQlJPMjF8EuC2Ub8XjXiHtmvBG193t/PnizilbB5C+Y
rOzIjrmK35VeKNmJUag7dQfDYeKkoveOhvhBwFOsZVsXc8CvtnxHuLy3faXnEM5V3CQ6m4yCf5cA
bHzoROk8pddFF+Um+49BIigMeeLBV7DvAFqZsEs2RjIykVh6KL8rUfliqkVk5FVMIueVKkkexgnF
XXn+uofwkD7TGLulvVyURgA5Ds+8xF9aWKiii/LUw4aJ+aIcos1t+R6Glhtijqol6nAqPVo2IJux
UGakzuT+/2QAhIQ+q+mz2YyHbwZKzV/KWsY2hpCjrvVRiduewQtnsnLS9BfyScuZJH7Fos34Expu
ljClRo9jXr1c8rm0R3DhM4X7xNvwi1QJSs6e2TP0B/HBYIt5NQ7LbJks+Y+x2WZn+jH7zJkGcmpS
f3LvCwDs5iG+JlBQ0/1YosIAg7E0IGa8rgdf+jRzxL2CRxTq+ZeRD948S66LgqVW8jwmUUCrX0fl
yQHFfyIeHlwfPPZzu2Bu1VuWqMAyeAXyGoJC3uOn1SSP+IFx+zT4bPuzJ66pXvOo97FesiFFfUFo
z1PobPDQUbNZmGtnA397GTJJU1egTKRqyYXLF0uHU/LPh0CMWUtOlQ+ULQnQGAXJi3i6zHyY64Rm
esra8/9SLAguJB/Px2Go1tuhPxVx4D3ACmmh3IgnrO2suiIfw73gA3b4mS4adJam04Mm79dBnGbT
6o5D5a+lU19uL2+Qo/2+8hOJIvlIOYsqySq3DdHBC33z/uKyinR07Zk1AzSNIWNLJglb8CS6tPI7
2NZJ4obhkrfjoufwtlzdrt3wJEt7IosrAiSyiEZbr52eMVxjPtcYC3/ab4i7i1TdjGlL81PjqA95
xZSr5Zoykw+KRbfb0caOX5p7wfWVHYc/9u+s/z9FWpBkzbmiuoWwyEL+Pjdl+fispwafB7fsZpy0
T6UaZR04a8EBxHyO25+SxGB94RYi8qyZ6MzY3tiiuGLMj2gHXG5yFtV+rxszXPs2EAPkOfwGX0Tz
judPgcYTsZQaWUlNAJYqggP5oisKdhPaskOAoVDtPUTJr0FZAAApnB3Wc7geprgiy+Ro8IHsQSPT
pj75LwNvRMSlukVygy6IxROR8/kPK4triheClYQoiF/WW9awo/nim4jJlv2b2HEkGpPAk3eeTR+c
SeXziO8SJ6zyphxWsd8JDSx2ovKp+SMKkuwB2hGpFK9E1l+pvmbg6ZEX2WW0gPCgnBgUUNXdfnK/
q5v/YFv+XzlM02d1hpweQlxdzr/3DMPqjsFBXR2lVQeWIL4aXH/4bylzJoZDecNqIX4B19nNYtna
lTCImDPnwzsZYyIRT9UXC37YDuc6915kqi+CZgyJO2R50nQxHowA8XsdDcXYr/7Ku/sfzRuN3tqW
fcdG6M/C5RmDMeNPw+FoiBDBmMy2Yuw5F/21pk8TCRYyE+RJ5FxUxK9KIWHgK6DUVrUHEn/q3k0f
NbTRaLz94BVxJXLbkHWkVnw+9vCSHYRqYatst6PckGs+af3SmIo6kPvIU7nRcbyx/wYDvMmL2DYM
JUGmm2HCFTN+TCSGiB9Ol9BNzLqYePnbCV9nDoW2VlNI/Nnv/m+3/wSKPgtwSIxlspGnwkRwOHuE
Vu6wnCEfKjsxtmWvJAkniopA/5dBy2IfJexX+aT4oMcuT0lIuaMXwoSgq1IMXFioGstQtCUXoWCo
QpQXssWTWWmkhYvESqVD7uR0WehoKVkOubtPs5IOOQ/qRWsYK9D7zBaG6xgijH3UILKm9Q42JuFS
VsL5MOe7Er4Z0ycqfp/QBM20aRGu0hBVIapf2mXtPYG6CKjcM9lhbVs01u8xWR/xYX8H/hclE27x
y+Km3EgZkxy0fR72HxY3k2eFLS2FUwYRkGADkAs/SSDi4Mit16RV5bW+iuq7GalsXPkkOPsqD01u
FumrMSudxER2LDmuNxZEXFaUvIhHWGp2FERnwmuyqUT2oiVyPOJfPkfiVZGkkCUGYc8l1dABCC2f
Vf3c0LnpIV7AlDNKh6joYWGWAGlQWZwM1SW2tAw5lPWRXQuelEfFzkDLwSavU3+CaqXyw2EHNOQv
8kmV/hWZYbgMqRQR1m/IMskPR1dsJjO3jgICIWqANJZFErMqP4ndPRKX/Tx+UWzg03BmJb9QOPQS
6FB4cYB9+1cKRH4kqDqZS36S81su71y5rMGZ1ZADoaoEEnWHLzk3NuIzkoSYO3izV5OwA2mGrBU3
hz/D1EKxoHqDuvh6S5nt+LtsuhvgA8od+BxQNCIpR9QsCXOPOvr1pbeoe5pHxmDtoytvaonKFduM
PG9HI89bDBaYn5RgssNjKG2OVMKga8Dl/BYGUalewzLKZkMhb6K4N4gvKAjcsnRnP2kpFxdfVklk
RiQVZc8sSkkysTkkPyX7RvQrEin6X97VKKcfyMHk11/wJuI2t0tjJvQYles4Q/WJxRL3UPxPEfrq
bqIVOcOz+7M7PCiXxh7F7xFfUN6+8igTcTrE+vMg/6PKZqF8DDp7KGcrjg/3adkwZyiKGZcoClMe
EXET8UGBHExriUZAxrF8JtLO+82mcE+IvyGvqhSAvJCrZBnXH22ETXgjJ6Iif+syw3OSy2EpOFPe
IalcJX+N5yFBk++L2yHGEuZrrIU+VDV2o7yYqcrYSV7G0kwNSQ/IIjYIcN+yMbgsvqekLLkl1AC8
KSN8sJ+YXzEsM3wiSYqQzM+G5GF8+D08cjEmg9YIO8Il7jEqWpykylAI63TukBaQBWEZamI92LM4
0nhb3qwMOg5M+PbJ602/PfKNNzKOGRLZskTcCeGJyefU5WUtZWM3PNlo4nCIdMiaipnm2bG4MqeY
wJ9j2rWxJbK16cqscjUSsnyRdZj7cp2k/Hz4xlURr1lcGfmS18mrCVqs9raCv9Ju/N4ek2KhTNkD
JMUPEA1dAwatkT9gdsEUOjdLHB85aOezT6mkUCW9iQNk+ancNUzsU2LVNUVINiLOC0IDroPTlgCm
IQlT2QpZ5YxI2CZObltHDfL0uIrkf17ZkhvOXhLj9cSrli9iarjC0ERPU85LIS3HTUKisOOiekSh
iyfYQNnLv77fMvBG5VnsoYM25NREBra5cdZHwy3YwUq62Y5+n59RlqymuCOVzPBHWP40fAWXuNde
rez4JP5qhBYS5eSii34O3dzICYLlZ9E7ctG4kVP61DgkLKxLKjJBP+OBt7HEnDUikmuriU2khniL
5yUW7AQZohzQvpKI/AAclpsv0Yk4TUzV0Oj/GmBpJFEglyupy19mAIdD4XmwixgYKMCfSE4P+VT5
bPE+5PIqx+Z/zxzJr2y2qB1RWC1tTUYCV07uJxMSK0cU74jNILGgLI5oIXH3ZYnEHyIHgUtLaILP
609f0GNAAsD5FM5elyQbV8YasdHF2v9OgZoz4h2yX+Qqp0m02iQ8cybKRKnSasslEHBxE/BISErY
6Hh0/Qn/VTxYySZJZhNtXimNqf/WRkNHzkguTPaJKNvKncdkMh2Q9JzkNyIatiQhTvIWPydciusl
0Yys0s8c8rmVvUVbqvifcvNuJNAaiM/Xkp2ca+gtucvxLwtR2WW2pNhQ+UiR8ZA4O4q/uPsuwU3C
a8KOhU2TfMLPLZC9EM7qohgkk4gPhnL+LZBIRhVTqf/7tuL/IrKkKIHuaeN39WeU9fKCxy4+o43v
JroUo/Ky0GOI8lASm+nbSxt4nH66BueppaLoRMUnM4J3UaPyK28u5hl9u13j6kzlbKt75YPkTJWf
FcYsiBsnlo7XLCs3EMU9W3JnMRDyqNh63gsRZDOSJs1JLNf5Wa5KPo0/+WRWySNu0awfmm9x/uFN
CLmykTcYe1fdGUG+L6KImZOgEf9ddjZeM58r3sOQd5fllNT8d1ndgcqGoGpR1WLT7iahMFK83Zm4
+usUHS4O7t5gi6UEXEwPXJPkXadDYsZiIAmGJR4HVsmNc1v5l7lvktEn3yV3WBQR+xjN4ZMNZsfy
qfjoOMO2aCo5KpdETuua3FyEWs6lWi9VruKB+kmxNFwCGwZdUl3LdkvkLxeGzuKAzAIbhjEXPcUu
64s6IlAQD3S9VXAxiZBYNlYkYRjCv2WVdxRxJ3zDeHyN5QwvCX+SFRNjztJNEHtyZqgdcYI2pR78
iiVNUvtkNogxZ2xOriiYsB9Yg7lR5ddQxfyPTRO1wKf2RVZEZ5d+ohBs/26JrG0ibhllFOzbbJoa
4tMBY4ESZG+3BxKb43WKmnPJ62Xs4DhZlgY2M3Txd5ssJZ/HQnJasqsLYp4MlcjK4inzEvKVdKvp
1Ft2BmdaSbBsOctKKlda4ntEgBNh0ackXUdSRRK5+ylQKe/NSJWwNVBaKSIlSzZdpwjTT1NIEC1K
TZwobp1kfvBJftlVke/Zg3wA/ihlR1My/qTu0pp5JVlfSfrvHiKsZGEIZqV8VoPglB4Q0kqUP7C4
otT7sqfkoylk83Fi2H/+IB9QOXVIPPedXca27+otAxZig+7lypVWQwLm8C1+NoMsfy6g+Hqy7cQy
EvlU7oGctLgN4iYwLxftYKX+cC05F/Ebfs6zLLTUz1ZULF7mJEC5gq5AJyoDydZKeUqyE6h0gs8j
Rk0O2T8EfTwo5TiEo9pQoutIolKiPHg8h2obz+VjlsulrI1EDKLw9+5U0nDcoJ4WivVIEWeR6u1w
LarnZ6ilStOfkQiFII0XiYPMmoDh40dWhuLDHskC7kTCnAX6xQvcc8kBSaVSfOgrqOXWaB/sA3oS
+uwozAeS5C5/8ZIUCnSGiUjZc0dI9u9Mf17r//7W/zeGoMMBwhQ20h6iFL6Wp0uctyZZe7DHNJKz
y2A9asPfANXrm8tF6nDlMhmi/V21T3D5AD4pKOjQTHS2y44zZ+GeMcRXXWrYj4B27g49b8/3olHs
odxbMJXoAY6Ld/1AcnMmxSmp0tNAnDVJfUoy5pn+n/IEjoF9Ko37grwjLsscRqMSzCZp6qaOQ861
JQcvgQaH5nzJdX++mnVlvCSVjkGLygVd+/P2dEeQQwPH9dCFTTF9Msrkuvm0rHbb6F8ZSVMHKWbX
p2+vEzJ+shXCRKLUkWGQZZLYul/Ntmp/yHOuO7TIKXQv0EFMUEL4tRMUKA2G8xTW7Pq6Pbv2SzjQ
ZvAI0RF0Xr2ujEf/usUA9FwCUJeE8XMIbAUedXQiTHlpcwCMTYg4aISsOYcOaA0IrV7AUL4haJ6e
4ikts8voXSb6zmgtGDFUrTCvxmXb6o5fZACGQHAZs7Hvq+sPDeqqRl/Fq67Bmk5F/qNdA8AeX3rb
PJK1UeEzo0/YBoAp845Q77eY1ijNDeCXa1u6sT89XabuIMZ0PN8MCC0PfjHIVWGyqJ8YuKNMGnjX
D/PcGAgaxs389haACPASQBbvQp8rk4ea0ujU1fd1YNSvRfcyUCCI4GL2QfdGq7bXb3yYsKWfG3Qq
0tdtMq4ahLleXP1nNmwzk3t4KgbnE5zRbYbueCzcG4pkRsowZ2VnMUKm+VY0iI3r9LvsA5h+46t7
bK3P3WUew3NZ6JcBPM8MyobGbCuzu5nRU7bW34bR/YZX8DIgBz4j0C4vhqA0t2oB/zm4q4RYJVs0
mZT8nvQgsOn1mVlTYywBHcogo2/MGGBmltbFSntQmwVM6vFuQZPK4zHJ4wPHMQLkM6gH8FsQQwEN
orZ+87pfgBqAyDsyDh7tSJdkKQPG1a69u/Wp/zao8U+Vyc2HaKZB/yz45RfGZu5daeIpFtzm1hTc
eI9PphPxJhgeAgPw3s2jQZdNBycYZD5KD7QYORF6PgULD7SejfihhSkFN/34A1eohi+8IkJqZti4
QM+7e+c/ps5ry1UlSKJfpLXkzSse5L3UL1pCFnlkkPn62QH3zMzldp9utQwUVVmZkZGRaGIUYguu
LPfgfmvzEcXB+jplGu/bFOPt249mvbPo1DTD/JyDxLqHYhEg9Y6WYmyxDgXB7sGJNxQlBB+PUuiQ
SkFanu6OCHNLgeQMJQzCERqdoMZ79/lEeMZgerBI4oNmbIXaPvYSqrJOwFwX0HeB4Av3O0Eubakc
irLudLbh097LyEM+5UXeBkHnYgtRohx8y/4ZwIZ62bdRogcNRUSUcDfSr7r9YBGjmYmwlhaO+DBK
uiixfySUUVbxirc9+1VJEcxydw+FeHp4mhDq6HUfTeXA6UAnBCsuIKpIKmzXhOIOobxBBloJa6Wu
Iw+2E+lt0Bfqxt8GDOK/SjMOfolbhXAFVossfLkw2iU7Sb0cKvZ5SVlYYZXrkoqm2mB5vDaRDtSk
p0NYcW8iAlGh6IcMD9Ow7D7vqBTbTPrV7apO5hNKf97BoVXuo6pzNKJplc6eFfYPjSmiMLSxSSIT
qtWrDvO9OEADQSZ8KsoTRfVGbYR2CfxDSlanx5x9W2VVRfQDoaH44AQNqE+10afFsLIAT2vrsbBj
RESoCzEPYI2dfD/xn+yP0C2e83wzKrjMCXb1QYWV0i6ixTR8heU/ir2pYvis4n75a16bH9Ju4uhg
aGt+PIlDBInOFMDdHfil10GB7nTszwhSIaapEo+C995+xyxRSO1MG4iTFEB8DdY5El4rUhCYO5uh
yDWxW2Uby0UFAGQOdCD3NoUBcRB/cZhqL4NBJJzzEhiy7vHu3B92hcW0pFaDxAA5LJUDsZexbR2R
doMQ13Bvqx3U4madcvogQcGY3AWN0twdxgU/sF8CSW9+SuZZHW8j6mZcnAsit4CCjga9Ncz79FU3
UaeqDF+ddwB1Mz8/jaoSoztimKpVpzFE44+k8PYJvb8HjvEO9hU7vy3NHhT10GVrVut+VtvfpFwz
HnuHnovXcD/n5tzaN7opjH93v9AsurXYQidPDVmCEj0+qJt7lnFX3kvem4L0UZzy8Nj4pceR+Mjp
UaPNTXx2D2h2SKnwHL4u9vNhHlWKYp98thKmiEGvqAKaF+xT1j1HiS73FPU3sNAh9S8JMdHTqlOF
F3KHG0Nm6KL/zfPaeFn9o539hVid8pIITQvSkafN7U9IFnfaLHSjSW34of1AGVXzqltZveyYjSPX
xTzzrVOlcwq9U9qN4aV1w8rDruuUKfgD5+F/WHm1WbyktJjiLbHiklaRDqBx+0CxwxEQYwWW8Vp9
X5DEHvPyuup/pqXpZ1q1ighIh8X5gzV/J54p2xFC4tsqXhgFwGcb+sgdYYPp3c+PCzPOn1WT8xvD
s5f/2LcNmgKHEbL56G7WVFF0T+zb29iF323j00Niq9gvkTp24TzeVux5Z2rRaIrZuPuPNitjYf2e
dqVDiXfDqy/v0+L2CC7sUcwNVXp4fjlfEKk+xhGDHHO/aRw4R8FzwLDHfwj97+Glfe0TIAoDTUIE
ZuXmh8hYt3qjTYtDrcr36UJ0pWNHDSqjgQzNG/rdvN6LK+bOfTjUjJzCS5NSkuhq/kKqYgAP6G7x
w3fGAUEFasL9Z3aVqnbc/HQfzRr9sbr7dvGP/YaGh2jZlEy8HSpvCbee8ChNrMW9y6JG/tR+NHOU
gd4E39i/iuqEGrQeHRdVptdJNpTFV6dX1mZNLNVyjfaE5y9wjS4EAxpBtbW+S/VshmgXIdAL9Rau
gYUm3tXoV7fFMYJxjVncRzpmjNGgKXu+YX7fxndymp66n1H9Dx8Qb3XO7nJ5QP+0amgKGtURrUZO
q/L82zn1nihokfeZ5ctOsYNczZ0id5zbv6g1Og5AB9GsiRHCrVoY4us2gdFwdtBYxg6gT3aL6JaE
RCLuSc2m3SH6BuRC90jG4aSRXhhW2SKoxYTr6uNeQI4iup5+YIK1jxUDxnjJO6BhDXf/YmsHB8kr
pRGEogniMu4KVT4Hi9CRsE9pyxB84m/ngRw9oTEJZbz4nCWeGRwCIZPCJllTaSBFlSK5Bir5VCdh
ndrKQxBgEEP0qU02vmkYIcg5iz+6KA5bBxGGwOeUHhF+y1noUJTKzugpTlJyQfkT8CrFhOBdyqSA
/ihrD4mF4OlM1s5FCs2Yvx0xI4nKN5vEI8pVZggyIHxjf+HAlExRB8IskfgKtIVAfA4iikhj/4hj
ikBFPhFi1UDz+k85Gm29hOkKMJukF8lm8gNwCJjwHwX7hJV9qOIWlaZg6nDk+JOCR4KxZt0E+36j
2Sr0T0kbbeT6IwgCV6txVkowBNMQCnl3tNWnLrOxZm4xaDjZvCGeJThbNjyh6CPCE4VfZsilsEuq
YQEWRWYBzjdD8oX8lAWxzUmfjCgnPQMy2fsItlKAw4aY3otuho6RQSRn0RauAR57tAGlBAphi3kW
1RUsU0JWwRlEqaAMmgMlgBESX6DkBGtpKi0D+ETnEVquSSNmCOniu8TdoXmAMmPBK0DuzNmyWySn
RYsSjBD1qKMrSX05TNRXD45TDziJ1PHBDuYt7m+rNSd1O9yKqzU8WkMi05NZ8U/mlocQ+Wf0hUlx
lVR2MpY6wCEggfTXBP0v/BRFwxkVTHeTZAaYUIoPgEGD1ebtsAA8gfVL6SWimiCA5ByNNls54S6Z
PzIkE/EZ+xdzS3j9cdLsEdkrYCh2fz6QEip3PdENBgsWVrgl4zJpfl0tj9Z8OOT3LXwFOeRMEwEk
3Pw/kjw6H6WUOBWANd0qIf+CpAWoCPHQ+R9a6nApdJjtCzfCyLuZeyi0Igu2M6hz1s9yN0CPQzh9
HcR7qgg5cQJahQBPfA6nxxgD3XAtnHO2OMEwu6MwvdWDDbS1KYPvTge93mAAstsQ7DabnJuTilAh
YEryVnoptIlHwJyZrRc2A8WwVax1c93Pzk7zHtqn+AIiYfBiQMrZGsySQcqb/z5y4G+gFmJ/MAhM
KHBFEq4LmxsLZpeCZYKEWHHESj4DyBLkHnKh2cqqu+Ac/BV4jzu0hsRAR8dHM32DvasJ0BToycrj
8uhPQhKYS5KVCZUoa3NpSlNpKWo4eSo4tmg7Ijwr75AZRhHQBQM9W/ouAFSEOuloCAsShVkfQBpf
SDjgvAZ6Nuv+walgLTMEIHsprrnBOgGGPr2oPYBxyUnxuPi+Auir5JhgTE4+fhkLdfaqfC8KKtOH
/KynLy4AXSYwV/SAIoev9JRspRahLKbCA6EYShPL6vBSWRAgBgxEwQj1rBArkbFMZpO1ZjA5U3LH
r3TeEZg5+b7SPsLw/m+apYj+lrWNnRRQgkuYZVN1ZQ5vDgnfE6ApW66cAlcVQRpUil1XRsTNJcio
ZBZCCPYXAK7afkIQSXcBEjyZDUWvmr0QiRPMqKoFdLqQ+nh9dqkUglgxAD5zmlag5KWYybJ0qYnN
VoJOXFMbWEkjwxjpBDT9dcEnGKIsRF7A1GE6d7siZINJhlpNSkkro5LgXmLreYpMh2wLhqPRygyN
zLDQOIGOGkzILTxRAwBV3Og+e1w6nyt0j6aYTdro8psyIZjyUFNJaUogRAiy2oyLZpppxgZwIWT6
1kz+NtZEFpvTZDPClyV7pHWk50MHAVTVGsyyc7yMU/1rl5w0H6ZFyk6uq9HJZQwc/URST+no/xBC
DbcO7R9KHGfXrlmljxTO3E1vI6x/FouGQuet70dyarO/r8wALxbm76RTDZ5o+koG92kBPPDmWp7p
GENw0aoaFUARNTnEmcwSGXoTrR/CemPAZv2DNpPem8ksHS2Z+czUKy8Fc9ki5VHSqnqTNBXxSO9I
UpS3CfUpH/7Fh2mD348GfqQzBFflzzp3TTxMNyluoGF2jpk2UvZs8YWxcljXM9sBdxuEe2GyI4Gy
2X3ynmwMqe0XB4ouC5qNSqmJz+MrWaQFZ1XIK8FD0mDR2YVshWxLG5ugvA6Q/j8YXdOIm5mZsdyL
O/nfTJ5gIVPTia1L004aRC0afmdyYD4PyvVkqcjMsglBpg6DMdD6hvwY6pxkhh4a11oTJWRLgHm3
BJdWOTWskZasTggDSBDsNJl2mHKcWDbu59eJwwpxE75nrzo4bhH1jqgNBDJa1wFEEcpizk5AMart
+0sTCsFV1HNmPxTVNz8KZ7EnS0qKnqs7rsRfYVRYfSioxMdCym0iMW6jjLOzJQBCExx3tt5+4aGs
aNM8yTFhiViX+J23+evv1yLwq60Wfw2nNP21cnTZqcxAKQnRJhF8sdekSpXZnOrc5sJHmgCksLiF
+785tcpf1WJSjZFDSOVhEDGh5l7h72TlvxaRNIJVnPkLEahZIyyg2YdC+o5aSQJIkK/c19r1F6ie
+Uc+ISxv6RUK5LablIbEIGep/n5G18llRBuFfoJG8DqZnwfoUJ3/cpN6r2Q1uiT6Bdt0wisIXWnw
cpLpj64Z8eA6Rspseh6f2/HmNIz7jWk9KIOodCuDiDJB+sONk+COdj6W7jqFRIcmVs6otZA4cuMO
+W6ngjw8RO3g48f9XBv5bz4QfM0g3W3Sj9NZwYJuR/0IZewbZQjoJHRqzR9MCfIS7ru9a6Mm6iRB
NF6MYN/njRUVlHQ+L9vVTrSsOTk08d9teusVXKFhyapAAcbTgwWEvlllGrmlVh3eRp2iiveSiv7x
r/9yqDmFfdAwVaNOF58gatOvwVsUjHzzF+Tah6DsJe2ae3aoPm9VaSqFD42mIlO0XexC8yj3Pstc
h05BbuJGvffsNEiCg91oN9yqUzN/zcb23Pst97QzTrb5Ie3k7VersI6bSee7yg1q7nN67N0Gp37S
Of3daYL7aRenF3Nn7Tc7p4FTIX5UtXPiEYUnINYmuAQ5YLrklewiBfoF+8fxtbLjY+etc08/U2Wa
Hl+n5tbcz/aw/FJcSnjtVvoljjuUdcXCO5/hsm729WDkNt/1xctNcks0Upu3ZoMJ2KQAgKGLXKqU
Rl90Fka3ac1GWZnyJBJGpO6O5pSkYm9FaQG1Tyt33mqJuRYFSjKdwQ7PpFTdqkUOMuQ/3LPE04Ow
fk9GS1StDGTcbHKUHWQ1UkcqqBALXFc6ojlWuT9VaqUSKsIQq7zbPVKaiQmEsfNVjIBgm6t4akXo
BHtufvUXRs21O8h0mAHYrnkwxtBFZY+1l5JDhydaMBc0B/5a84KZR5mVorXYRxPbvOGF7sw5juhh
iT4l5WUFisxQuaNArqUfpnwUyI8JgNKaf+w5Uge8nH9olwdzD+kRXNj0iTxjqvOjwIISisSoklM+
miW4I6p7O4AlMarZJTJ07RxeVq/Hc03AKl76sqZTdxqZ7url6CNbT0Q7p1Wj8+P05nVijQ07jxy/
waBX57Shxh4d9Bypjokc1CvbxOPsPHtj3Gp9THnWrU5ruaQmmePNXODGEeekBR104kI542ZX7FWd
RtucYdVCZNNm7G3uQE+1gkfQu8RTuUeus7eSJqrBSTOhJvrjURcdkO+hGSZikkMc0QBtCv7/NSNM
BGPpRH06gdFaaOHzbO/nQfpxaGZD0TII8+ZK9Rt8Dh7B7C8CfI/ML9vhl2XldEeTu363Vw8q5lRs
pyBP7ik8ix6TAaEno+Smw/1gtB7WmUuWYAWzZIVgE+V4lU52C7gTdByzn2o+2CfgRrEhvV8qm0Qr
cVJc5Wen5WV59RtuaUsB70wrKWHwCwFKS7X+0X/akhctBS/UQ9+tl19C7qjEhMIyOC+Ou/20aeOM
OpIUV2/2C2mhCx3CLl7evzWLfN2amLP2YlScl+evg/VFxXGwG0fj57Q6B5CiZwhjufmEPw7G8bF5
bLBspbAU1t9eKVQ0cPxTlaMYm+TY9M8L9QUqzVR4V8EO71cU8yEih77IrVtqXronp/QEnCX32H60
S5QNqiKNl7mvtFjvzb+AZB6aELR+QicP0RHsI72dQfQr5L13Huxcr8BNS4ttuj/vip7ewqdYMaXU
MH07nfF4+TSv1lmdaWlBBmCFkXqMErqXF9CPRerYqTuJi7wBhVxn5/RHU1z3631h0dZ64GBM2KtV
Sd9hb0cOoLGzt5HgMgFYzSK9IJtj2kgFtzYaQW7s7L0GTXQatHw2q47enI5KDkLirmrF9vZzfKf9
tz7o6V6dC39DkcA1eRBh3kNAd2/OsGSWOFN68lifNl/u1z+hu1pYFlPjWkZHVxPgyxdmgK/5/Guh
jf/f6/ZNapPNwn+HJHXjViGQKdER+4gLYFxYm6K9rrcHXDf0NCgoyTli/4v+qvqQOoey/SSnlMCk
UEy5mKyARfQB8aBF3xOhQPl+5YKVCb6Ayik7XA7kG6+H43EH21AhHKYMFxVfzuNjI37VQ/zAKKXn
JcOnczthSd60PUdGl9kaEUG4P0DQik17QBY/Jhf7pMWfGWGJI6qsVetRLBE+wp5v16QfCd6HmMBW
SzbmYWEgpyt9HMJi2M3YrwXIFkfr0wAXBmleZKn4wlyiUrxvarT3zcZmj3TMzyaP537UhZOxf434
8knCBQ/eohI8aK/EToqScYJkuy8zXzG/ftGI0F4yK5OnWXcosOf20w6O2cJeyczJ+CgKoW6m9k/U
Nigl1FxC5Io7r3W7LDqdJc2egjkLWyZbNgEJcowK5t25GS22l8itjmBMYOlVeo1RX0kiR7boDOyV
1SsqkswK7s5Yc3cg/ba0xg6jZT4sfVHcitoFZcFHPyu56928HlaqBBembPz6mUVGTYG97RP8M05s
28gNXxHLiXiZNhrVYeur7Lz86mxHaTbDVDQWdDjsPTt3Y4n+8ZdPPbeexmn76f9q7MX1a/9H8a3R
GNMkbkJSBiz7GVtJMr0habe4mdU+uW7kcujeJLtA10f3THKRzj7Ws0fPb8okldY8Uqgeg8WKlLPZ
VK0NJdk0bMCXB6YkNlTcogigTL3MsUOpAaVfmq+k0PmumJ/KOUqJFbcpLlCsCnUUzE88EWJIGiz2
PzAJgckIdMp91eKrZOtD2PoBpHtRfkZRP1xUGlzBT4g6Ef3X6d6XVq9WAZ2ySsuMQpN382Rmiy7Z
Q55dpeKs5Ai3UNEe33kPZVjiid5ToGOGG4t4mX1CdtIxxHmQBAgYpx4toch0fuiA7kVVOsnY9Pg8
dtDtvS4LDlpsCtviyXmiOgvVugimjKwc9q1PWQgojoLHFC0NiXv1bDHiCOyQHARGU52BAFyNx3W5
gMsP+xDkRKebQQo3R6N9c+JAxFkRsEKBLv8XMiqsLZr1QAGwOO0ZfpEbCpSSqVBQJahh1KOeBEdC
wfQs5d8SiO1AAXSH9QRAGL2zPlbh2rt9c86BgFb9nk2C6xhmNOgvYH4gzkypSaxJVVFsOiFhugqx
slhP33m3MFSJlQhr+jfkEfCMkJ7zLiJBXBjv3Q8vjgqTVCMhtEgghZhtP4Pm9sYFkpdORu+3YwWy
jctFwvJc2ITJk2J24bO48vJuS1mihpvZo5+Zn9ECaHKbSMAAl0ibP9bJn4IdbpwB3pQ8nAGI162J
pJGnolcXt+xOJSyz0si19dM09dH0cUQy/hF1rIor5QXZf31Jh73I+tzhfBZsViPWGGcR5wsVBYiO
qFnivl+txoSWTSZ/lagCBvVk2Ph52Bd+1rt0xnLzD4YdsOF0ZHta85dFEiH1RfUSncPdnqYvyTu4
hW8LbQid685PUG7HTum0p/N562YE+MH4g3ye/FmZa7xaXi2DAhvHZBDw+kzsfiRnW0QwGuhA/RJu
2HCIGZho+v6vFEO5DckWCFtcUMInnJG7xzMEX6X8pYyQvgOOFDHpYiF3RW803dNzIAavjgxqyxi3
2dIUf42/AMbxHFIosVJDvLW4ZhB6YTOqml6TUIcwqZDsgKCtjCAfanYeMUmUe4QCaf9RGWSYiVP+
1TK/Vw9LztqTWYNMPo7kdFX0kUxpyjOcTrWTfjDbRZy5D8ZUXqUs+sWrt2gVwBH/746R+ZHyE9lW
+XSEeOkjra0OZ5GJgIpjO68JYFzsMW3iUkd8vb0Q0w07nbqCiOV4+PWGEOOCQDFI1ZhTEURt31zg
7sDlv7kowMjAcfBK/cOePx7jfFHhp0V4NT8hWSkvHuNVd/G4LeqxHd1I+rcseqDJ7UxXQgoc2tqP
BGh379asKw7mkbT8U4gozSXoD4zixLUNiQ6zQKaKGEubXq/ltty5Mbc7nY6m97Jgj+se2XerZB+a
d4NKPaKudOZzGdPptMeIS0uDl+OxT4ljNP/qxpLcJpdDPtJEeqyNfGu6S3+NvIfYNYN20NqRb07j
DUZzzuKmcUHmrGsHpAuFg8fDh6zyiMwtnGua3Na719yXtQdc0N6smdLtUnmQTRgq/ZkbknYseUeK
2FXIjsYKnMgep8b7KSLU2wMc8aVoW+InnMqXaE8PVx2tcURzUlMjHwt1FgmrEPxK1UAr4eHywU2p
hmc3ZmfjL3MH9tAs6SOWBn8ICoRyqTTymWrIghBHLkVm4DTwIhtr6KSoAAueT1A1meY3NhYjqd9z
itiYnA+LsycXb1x9jZjmkI7Mq9G8lStSJyymVTFOzFTODK9Q7KMjvR/IgRm5YLl8drIRlq9Isz5i
HnmMCBrZH7tj0zEr9ZzTIeJOyacisi47UPdGmemLHZg66dPkZmeuqN4gM5AaUf01rzHm+wF3TRHr
3RxjKJctBhOClEl+R1cha/0mtMoOOa0Kw16pKyt3VjF9jE+I7kb6brpv83nN5eJ+hObKD20AEYwn
Zn2lm1xzO19rPsf4mwA4eEcQoMPuRhE4bWQ5dLH61BWe3srlHTQl9IINVlKrRjhFYtyGVfXiu40u
64LzehirAm1yjYezcGptGQ0dugUkyUcoj32hibJJPe3DUl7d2yFSxGtOMLm6vytUFx5c3Gmi+DGL
NIuOunko/tC7KHSXSZIpknBMmZt683ZucX1Dm77oK9jdT2XCa/SfpimPHf93Ftm62dGepMiUVkx1
tKrTr3HtoocLeHAd3hHYIFjStpnO7AWb6HIpz/lCc2lhTzQmY50rWuLVztGhKfGIPiE8XmZFaNno
ZjzYhl7c254my9s6DHQBP9ApoqoxAsbmbVAkzNOdKvJmWEbzO/q4xfTEhFnIDOR8MBuPIp1loO0R
7G2EMZm/LU3WdMkzQ7QStBZCeUFKfp3bi7Q6YYSfIf/gja8lvFl/5WAX4elpmQ4cVQd9yKbqpiNb
u5O2NqzcQG+K9UyT/7GJiPynWXxDKzFzY3SPf+57dl/Y+5dTalj1F4jGGcwyQdNt165jHMtaUFo5
GkNNybx17aF7z3lrk9F3xV66kw+2j5tdHD5ACBR6aQ1rB1bwFbkNWzgbrRh8HYAtwl+It4GNNxh4
N6bb9NX9Aaig28Az85Cg/3tZBpkJNns4ZbTlUhCCiZUFINqT9KVJpcmVc3+4G/KbKsHVV9xWp2W4
HJmGq6GWZeACWlRe6w5rn6IYu4qJXuJdyclQLPMJpoSAN6wP13/lOvXC2P/ZOC2ggi3hWPl1jpWm
kq+UWoGsEaOsYjp2e+BiJWW0W9+GgoPkW2zIPG64+PTCpVrCtgUkxWZlL0Zv8nH8SLcNfx9KSsn4
0q/3P7wQSICVxZIniloBvfKNOG41fadwWuOPbj46X/mJN+PU0Tw9DfRd+4wsyz+BK+FJMqyyDIqO
6QaU7vzvXg3a0Htes3fuKgK2ezgKoCO/5Mrw1tLv0qcCRkw9Qg2l7j4sQfSz0IJgwmVxiEIivGFH
ehVUJLGYXJBtqAeSIaPprr0Y56AAft2vS49u6gIKa9UICC94w5OAouwm5EXKZLIzBoNCJL2ZHH+1
nlB29YOsT0LwJOUOpTZFH1G89U7rCpRVUbqOFFKNenYqWZXWIRes5J+e+v9L0BTR8NSDuabSg5dB
reMVYgI0s3PSj1cbToA6DVTI2jZauRY1iIAdoMgky19eZf5oHlz0IhpiozripNZ6+k0frhcodFeR
sNKIaOGgwSxh/rZqyr78kKU4s6LAM4W0Phk8VdSo2GSk+KXrZwFRg/JKSYhIhYWwjCOknkMOQOYM
6JE0YOMSdSgifbaqyRiGM9p9O1q2u7R+/yBBut8FcGanCa050EwvYaYaa5To3TssZEJemwzSJVHs
Sqbv4CNc+tgZC5p/0HfJPiDsiN45bcugw5fsfavYLpGKCn4w3hszRM4jdO/RS+zen0gUkR6jtybK
TXvEty30LKNbE0J4DQFFfFx6ts6+ZL2Rqb5BiGeg6JpzXyGOXaOcClLZH2TL1zbLluIWqy7ICuUe
6wu7iJfIMiMHSZKNnBrpT6kd6NvbjoARi2WEQR2obPsWag2wD2HEl2aI603w0gnvtGIJE7MDe+n2
VpkCk8hQfDVPzpE0sm5DAZMbm0hg4W8ptkvzkAYnI7KUljuRZpvKEcrFZKNl0jNUBbk4sCfSAmxo
ZXy7TcPe9NjDaS4FVoUfg2OELyQKlt6Zd9TdExVAyX9d6K+Fspjmrw5FwDXS5AVSiqp51cojSglu
mdG5EF3o8+MU15DjgWuGmyRnTJVJijv+RRs1qMxFdgwtC9QqJ3VUSbTOJJ+lgL8OSSBvhtnVUjyt
s8oyoKr8UX5b50dOHH4dy/vFAqwMk1R3i7cYCOaD6e6+gEXoCgBsIqaS5DBKVJJmnG9NWoEq6kuD
tuxIfxWsQvtVdNvY8KhFJT2NDJMPgExBD7+d/zty/BwFh2FCf0UyqHX6CHj7sv+dv+anaTItYJfo
otUsV2ngZO8edq69hwTnPMmELFpJM5ODE9VDsVZ2ZCbiY2XjkKE/eiwbo7yYYMIydM0Qv7Ksu0ZM
IyhWgW5STEUTvEdgGdEvhHRIgisZ6T2EgGSrM59W12ev1BjGRIqaQ8KzRdhjVnPptDNKd2/dAoiv
RI9yp7NMMrnkAUExLFjcI4IgEqfp3S4PgeYhoJYr5ufsR+1TmUD4DXBTMcuATng2qKnRPGTxV9nZ
dOoorO6N7vdOfwD36cfL0zrp3buPTZJH5eoUvuYLxM8f5s8DmEeAHbFu9PdqyLe1YWBTD1wCWZdM
HzE0on8UuaV3J2fTpQZMw/vU1KT0+He59Ck/2aFVbSOmHAU1Num0NQSJ3kaHXCgdgCPjC6txecX0
EF3EvVNk7tYVakWMipIUqHt23q1GQH8GIPDvkHbfQ8Hhx9nH/ZC5TNzCOHEvdgx+Koz+RSM6oa4N
+qOdBudRMqGF7uS0LELeBdT79ciQdGgbxwKjM/wsT/cxOsj6NXOqUA3vQDGqyIb0zvSO0N6A8lE8
yVk39+ZecLvs41Bt8O7gIHL/7uYhyDcv7RsJVz2mR/ViuX8S5SPxLthiDKCd+h8f+196M7GFip45
+O6TqPV/21z/Q8CtIKPAKHzs66jofK0HopmZ/wVeQ+jkyxmXF5SFNIpKau7XkUtOnjR4waHoJd59
+BoUq/CgydI7rBU63tZocYp9oa6I+QwAjdcCGw+PgCanMIxBSLoMEmNyjI0nsbMLYReRnWOv8KPD
LWQ9Mmlfd5a/jW8xzjQT5Ey9zwWKvY3M+WH6GZTalRrtUK3nvRXTF7TF2923id2gNUsf8eP+gkwi
pinaoVs+zD2dIvAY+YQ2vUK6BI8n63nwauYTSijdDVG8ZbNEUj6odituCfam+7T3y/3yDQyvWKrQ
vxMgvJzs3xsBQywn1ESIGAcKGgWJ3qgdtW/hs1k5M+Xyb5Ro6oBkCFjiolat0qA+UsagZtZbCjoU
llTxCH9Bo30FnuxW+h8URoV8t0hraqh1d/aDAxmBLI9SwDtWhKmQVUcDh1ROaRb30CjvSbmEWwka
bjHCpWyQJqi5V254zS0FpeBMNqASFJ2GS49Z9JU1gRSg3Ikms+PepgLD0hykl45zcUkr/UXpv6cx
suguNM35fpN6IvghizNyewtbGfj9GPXetjjD0gvY28odfI0xZdggHPREw8WtAwooOH5Zuf5BziNk
bn5RLkSAUcnVusHVz8I2BXfVYRUyQBIkQQl8KcvZbscEN7RYxjdkBrPFASew8fR6ih11KFfzthbd
Rp9mNDjv+TQmfE4arsbu1aLNy/LNd837xAbyowNrg+ACbOyHSopqO9lpqW2i2IH2uHBi4Kmgdgaf
ftGJCYJW1210mO6Fuat664RmpLQhs70z8/8E1MsMZ26lDLxMcHb8Z8r5sFT2z673iF/GqL3S+4pP
L8/pbUqgUideijYLxFD5CXmWLB8cuwWlHFEtlmdGl2X0Md+DmnNEdJGiITY31IjPUgQ6d5JWdfta
HlB6Pqxpz0rrvAohHjkLUkFg4kWr/mCb3CcubBmuDnJzcNweWhQtem8qqajRcume5sVe3Cz5FY6H
p++qZ9R3iXZRN+NU4fverBwObZ4ODqXh06HJx3FKzcxveKe7WvsVNBrtOjVWH+fg5wO1GiJ/SA7h
RaIu15XzjYQ0XkfiFF205t077ndp+KA1C04tEu70vHu4v24tvy3GoSTm3lUEOq0fDR6O29x+fKAg
1LmSAXu4C8qGm2eYVFevNpJPLdWcl7HlvzXeNY1Hvn3YYVdvjc4wUYImax4jDJYo11olXzvSjGgr
O9FSCg1o1g8lTHyb4d1R/KUDBhzHN/WM5EfgkIHrHhXZpHDLkzmXp7Wm5iao1AbnCAOawqciOGgn
3UNnz4imeNfs4gwWjzUERWBNFq0McgSvB1IR7MV2BUGHDhxE24rPBduGeDbyi6ijvtrVP+TKHarf
WgpTlJvBnK2kRKJsjTJE4mfrSsTR/g1vq6/b8Mig1qFoH2jhR4vZXoWjxvHyyiXvWbcpWsE2VBtO
EegzTQbKYiyVT+ObQHulqQU+KogXLXnOxgNwAag5rphjdql8Sq4QKiK+DtjlWPuVwpeatW1YWzg8
9rG771/cb6jU72W8I9LUbkbHMkwMyMGg5jf8GkfVhlZ3aB23cge5ZG5O1d7DxqaYp1Oxcs6dbHF1
TMeo1oss8YHHFUxV/qsQV90eattubviZ0ebvv8SYUmOZPqyQDXlIYMipEDQ4OmCbcxqmcsOgkTuc
IOBht+zv3Ir9mpctunOY9IliJ7APEH6AfAGxFAOzdWaoVu7vkMXFMSG4aCKodsJqwdOP+c7NF/bJ
7YT1809QlQDXolGAVGuKE1UDcmJ8wUaW7slj+YWkK0I+ZVVQtrR8stutGgLo+WS4FfSRD3wyM+iq
wS93QmGK7l8m075/hhEIQ3HCA32iWFHGaYwRSF3pQFUV6fZWAZm+czMrq5dg312zKRWxYl7xMaQe
4cQrbFJRasGBkSr/NPMzs+xmQ8ktZqlgV+IFuKF0WM5+I/mVxkRKj/vgzZkKRjjSmGhUFHQVrIRM
FHcDxCMdIA2SDqXWwghnNoTCqtBMYJbCIRYIPx0Vrx3Ie7HwPmnVyECUK/bnttgwm4h4B7I/6jkD
kHqolLxLhhAPyNd/RFAF4Rb4xd+Jm8qY5EZHQNfBGrSWU9clnGLHQUurOm8MpCmhfENrabP/4wdD
xeVmjny4rjodUGjOsY8qy2bjD8j84HRzgqMD4igDMoquv4IZBjdnEP6V/SAoGtCqxnmrs5wr5x7N
YzxKYCJWFljs1wFssudzJgcgJz9/TGBpFVOQmddTNgP2Ci4O1cbBVEQDIKeyQQ6Cz+IsO+PhrVOw
QRVJJjjzBTTBcu+V0A3yEXMhX7ClQYICLd1fGYSrKk/kd6cLgodo/UMAwB9cZby0UWYgEwOVatvy
yR9oJTmapWCk9Aag0ke2aJ2EXBYBw0K+wTfhEvzzTiqurk/pRR3iJZ2IJgk8soAj1QIHn4rw5SRJ
AF9Sbdaszc1b6cbqnNg7dSoL6hqkl8v84H/oN+nyelBKFwcy09B0nIdLJxE2UAp3Lxb9bmoevCD5
zzUKoDxzu0gdam0FkZUP6V0Fnpt6M/K480bSPuIwHYIioJ54N7JTC4woHUwxR3Gqhn9nd9OaUUkJ
nVpZJZIqkjBslsbXclXEqhyzdE8uFH+lXGUVtryg7ev71RbKJGLjvq2vAz8tKJKprSu+4CIJhxwf
5IJq1M1UBxkYJIU4wVFn6vvviGBMKKdA0obCEElTv3nZQvuh9rce1enXyZ4xJjyBQ62KGf4JFV8K
E1D0LR52wlZHwwUiTmgQvQtFI7I9MJbBQeTiUFoFvUDAyKRP0dSQmrYKHG78oPmBmHO833D+7DAL
G3nsdRasnNqczpSqH0Y3peIN1X6c3yAdRs6QghxPeTHioy1P6rNT9Hm4H1n9dR8wbffs8H8t55/p
4Qh0eXd3TEX4vLvg+mB3+VxUbg8okzDMAHOsyQSZgMGDwO4+okVQ/HToclHP+xeKZE3+vu+VF50q
TcOTAQLWzffyMFdsjc1JrU9tCt4dcgj0UMZKdkdACA8crMWctR4ICcfifIzyvGGTOaWjagfGB5my
2IKTR6q5AlNG8fQzQH+P3GBmb2Sv9HYZ4EPZd2r10GomRk81LbOCgAyi0q0ZAaeKm4d9GuilmNLB
3hnA5Uc50Tw5IyUhQS6UkHSpo/YBD/F8JqqBQv9J5B5ttGJ5Mjm0OyQOQlVU+Fy9yog5o+lD3U2f
fnzWUE/TUbGKHTxg2t7K54sZVeeKC/h1TzO1v3w6Bdwkce0ftrYHibHBHp8INz12akwWlTlcPUBO
ePjCnlRDpUMIqETpqWp3eQV/F2gqFEhus5CR7E78h4Qz3mmqHVJdNm6/FA/DYPe13oVQpqULabav
KZhKRAi9SDLY0h3LDu0b+mh9AaDaYK3eyb0wTQWyNqwLruGB2PvI9zP5mw8UucfFUConwkXUV47S
yB2dv3dd5g6zklc9potOf+fIjRSJpQGIu+PrhAsq0S3+Lyri/3eQuLWLRr2ZZnbcp6us3rl7EyXL
KHqHQB+vT+qj08fgc4Iw41ytZ25Lc+dscwd118NQ4XFpv4A3RlwjfgN9t8hf4aXJO9PSSqGBQ2qA
lXORXxbBlpaHlud7mrxNk4NievFK+XTy8RS7vWivTmMte1z1ECUhxYtzd/BIj1nkDqk4T/l+X9hq
cG7tJWl2dizxfJUdmLML8XCW31NyQCFvmgoJjvC0CmQClHRVBk8sDdwkA3gEcCTf0ikQQIKZpBgJ
6X5duL7I/mOx1/y/FhouN7GABfdfVHWAzrbXw2DMtY910RAAMkIbXH/G+GBUmyIVIHMBwHJhLfAR
fBLvCr/SGELPlXzu3dXX3bx23yQwybRxMB32tu4uUc1/s7diVW3N/sR5I4SaD1AoYAV8UKGRfxYN
KBAGkpTN1FzWbJaPtACYpX0BRcH+0ROtg3S7YoB3R1hhhgbKyuo9DiiHIh+YhpPy9RqrvCkwU8ie
nEKkQjDbOjLcHjOlghDgallsoYHkO1yVq2CzlSIoUVh/kMAHS09iFllMs6drTJlSJ3rdVBudiOQL
Vj3XfUz0SV8Q6OwIc8Bzo/CJZHH48cOQhnT85dVBtxEXFe8M31XPvPR4hKq1LHFDpoGcsR4H1kfk
HHdRUDBhNRcNxUwrPKSJJW9AJR7FcOmF6e34ElIu9eVUKm1E2vF/U5lhqMI4FQSpLordSCVnt5Z0
Rd827QTTURcMfB5Q1Ip6Pz/qJHSiIYZzgaXEW+iGlOnBi1GVLU52xAfgqEGCEJoMECsHsdslR6Nt
l2HUW4joG45GG7SA/8qBNneFhP/uneqA2XQm2N11k7TC7tb8DJALAVMXDy+r/sowAbm0iU9CXXm+
h6ukwNUcbEAo/QZmHtkv7DynqZHhTORR6ki8OueoxL/CB+0Zoktg5HDM2AXTbWpUslLnFiPoDuAe
8WIaNjrqxi4Gi5y8NARt036DN0rbSzANxUmSIotcpQfNtw5pexQR0GU5lam4Qkg6pQEsm557oAIJ
ThHjJkaHPkXes04UwTLUfTwccP2MR4xbnKoko2quXSpCow5GH5VP/a/2mlTMlDYabPFs9Nuvp6B8
i0fWp1Q7soYEkFhDusl+PXBS7DA/pU4YdWPD7fbUvrS1s728PukvFoBaJeiYsAPKJEc4esZ3GuFg
EGCmpoTnEgHpM2us6vQx7KsKww7sncqsyYZj0vm2lnQZ4AMKcxQjq1gZbbqJypQnMBK1d2XSycps
yKFTtTj9cozOgY8l68jUydwq/dhmfoTEPpymqtLkSdFZyVFeQPse0gHB38JFvZS78T9EndmWqlqz
hJ/IMezRWwERBETsyrpxWFaJHfaK+vTnC9jr/ItldSogzDkzMzIykqWBR51RXrxfi4HMJOXLrIgK
5vSbTgGcPV8s/mX9rsR0JWjU06G3bDtzZXAVqdNM2Nz1Gyz6D1ervCzEdUhrbPLUy4LUs1zCLZ42
twhCEmHQ9Yh4JAy30Taahx+bzpXiXRF4eNcOv1Bh5YnNMC/qJmClQImx7ZkSVEQevGzpyRDpEHcT
ZEDUCMzIhKOwTiv5X1gbaHz+MvR1TB5KA2MJdrnJlFEM53OoVDCQC66TnmXP1Y539Cap5UEU9MqW
cvAheffR5GMjHjjkzEIINyL7LCe8dkmi3Z6HS7QU95btRBEkwYpJKx1OcE1ADFHsCmc7hB9I6hv7
1urk1UMwz8QMydktF3fuTaBPjyZLmBqwd6xs0Opfuti+Zb3L+zmOCFunLtaFJCYX+Ag2ajAKM+iF
nodpkmXPE8igGvLTc4O2znluctPkeemRO/us3Pc5Xhj3WkOl2P5FEGL8ynHKMEq06uMdeuQNBuTn
yQjK3nFWulMN2O3iZy2+NBygIUzFfxcdofUl/4GrxD99agVlstV7lwFgOE/74mPYW3kJkKy+/AxR
14VSizYKcWm61A4YGlhxfF3l9HU0wCFwI9v3ncie6+JUOR/SLXg/uu+LThvqimhSD5dsLj9r08mK
j1qkKYDTliKFpLRL1SmcXPEFPybHfxNOnjSOoNedSSF15jc3LD6cxqkIBiIT6OYdiZzz+1gQpRRq
ArKtDtAYCQVcEZ7EeVKREF4GZzxz0LtEGU/B6z+qm0ayuHj/Nnlf+jhXLvWZIgrRs+q9Ox7EDl/J
Y1SIY38OtrCHcOl4vqA33vEv6j05ffeAxW+LZ7FmFGA0dtAVaiwLNeR5i9mtBUWY3gMAC842IFht
XMxysir0Py4WnzKQtXqzqbCZKvtiILC/fCzg4nZuuE23HmraaAPaAD/X7lAjTCNN9QnI7TP+6Hka
UqlM0p2DH8xbT/4rgUFR00oxLWWKDLcDzeFeXXnqDUJDV2uPASokcQik22xJzxeajsq46mHIN8+b
BSgXWzhFMpRyc4oVTWuZVjf1VNEyKGG/3AHhemxcFXpAw8jl7ZXolMn95ybhKLF841h3z7h0xZ1h
wFfMHZS8GuUrNBlnvWt2GSZXU3kzVT4oe7bx5F6ezXJ/Z49EOtbNxa82nyzcteklkhNa3F5GWMHd
KjrH5WQesxQoF6HBRdaBA8oPL0Paols1X89x4/+zd/9Ls+BGMvXbQJQPqW8bz/mJWk4yfMGI6lzD
bbFScGOKJYCBqLjYwo0lLdMpRZrScmmfwR2DpwTLhPk6Z6XSojwDoarPBeOkpmrphKKIBFD+FYai
TeybOuN9paEPdQrMuWVFFFa8zNbgf4663HKiVsjW70EdREbsnhfYpsrI6haz+x85VWQmVo1DXKaI
qcHHFxWbs/r3eXGo9U/TQTdmOYEW9cvQY0hh6bGQfDI9wTfF++SdTNxwIg0W8Q1cWZmKBlUrmuTL
pT4m5oE1Kxwt7BGUKWmfUue3GIjVrkpOlqvZ7E7vpRnJ6/xEHa1ET1s09hFsdq1KGC928bbqXTHy
Lu57y9pQp9RJ65OGiC4xmVimbjo6DOugT5QLMk5y0p2eJNd6ZTHH9Rit+XQiY3Ifio1Kmxwv0kfI
44YS3opSDCTMiB60qIu6UGPRLvXu3Ycn8FXLdjnUdNSkx18AVimMvqaJfHlF1Yqe89kIHq7XMlGL
ZR4DgjPSl7K+gFlQGqMD0UKgE1OT6Sm2hWIHlGWmi6EaBO2X6XQ75ZlHp3m0ahf3Kb20SmJVMCDN
HjJf1auElYB08JHxknFY5MUjBUwZHbELXqnCGIQyhKJSljj+g3zyNwZTxPs6IbdMAb1qJjTzETOQ
nwjgy98CeiEpLigIC1LpkHej3f8ImRUJWWHAQKIBvEcguHrVQH7RSbBHtSPMOka0Pji94Zo1Di2X
0d6CCTnMVzNNkjdjbrRmLS+C8AtL2a+cuV/hHcMRkS/jbISqzO8UN3M46o12NCdhKPaQhUby5cw4
CEPGK6/SCj1EDYkDFPMvj5sZDxoi1d59Ai80WITPjEXbsKrDg3u12i3nmkthUoo2Kn+/qFspOYfn
sGElC130FjKWCrW+srufbE0E37jYhn8nOk06Btnuvlqd9moQSTvV4PJGW5IvD+J2947QxCVUQPkj
rsj40P3JS0JwGHVbhOmpQ5ayGuKgNHEiJUeiTaoYYo9UfGRIpiTt+9qNBECkNy5g/4ebV0QaKlqQ
E03MAbGS3GQnmcTc43gWvUzHMFltnFLbimarI0nY4pWqNRHtt23+UXXKn4GkxSa9oJdAoQEsK20F
bJ9zODpj8CuxTXeihEPZVJ2r9kWUkCKFXEQvgtjE/lBCNDU/YhxtgaTZueIIZVvV+xU5ZGcWMfDG
CjkHKNobAl6m/JJLZyj2lJ0StIkTLnaVNkpsFHsmNAmkV6ur3lsKqRXSiRQHtWaqIF6UneJBWe9/
Lb40bpHaLNr3SC9EeGgR3pK+4eUc3pLwD7ZV64ZYwuS7GJyMqhxtuAdXVvPz8OC1ZgfvyWICDAEy
+vmTf1DtC43Y2fk7sFblDrQUqOn8UTujMJQdChwRKnFCjihDL8tUzpYlJY/2hXJVBvrazGFlyWGA
OHvEDM7Of/NdZZTCq9WOC2iBxYPOW18vAuptqOuljwP2qH9iGbWGIlqhuhsX1WqvXL5ZcYsuUnHx
Kn6dCjnRx9Dq9Y+/Rac49K8LEpP22aYts5mh2kCJ5p1rnNv7vAdAE30c3ZY8IFc8zBiioIlBK0Uv
qTnlSGW786OIdZxiwxrBX166kMuREU9vc06zol8FrsojFam2nx8tXkhc0PbuZ1BR7M8CxSDBwSHl
JT+H/1UwF8kMCh4Uaomf43HV5J+okRgYKNiJlmk5QTtXSL7ybPLDtDGydLnAcIVhFPAOmDElgaLv
KWQntQUyueW130b+Fn1czRxEAMSYp1ZQs062rTh/zRmxMdNcjejv2iO5VOLZYqvQe6NWziN02tIV
IJCGsMaf7AgzYAo5lGUSM0veArwSW6tIF5bsCNGJ/xBZ2SbROP5tBCYFRlpUiOZQ5tsBML70fjWY
muRguWAySYpBFMaWTYHHLJmbDivxkPSIyQKrg2npVVhNU4SvC8ZBH5lrH5Aw0FCVOyQhsCY2kAOx
WMvVmVBi8XDfPpmxcFnu4oIp84x/IdECap0J/CbLcO6lZKKZOQU9/mpeuiJew0CRKgXP6AsOHNEr
Fv6uEFSW2iDAQKAz/5mstqoyFNooaGl1YIPR9d7D44DgT8xJ5NzFZwBYlMPPicCciuTxKYA5405g
/mGDQ2UmdaF8t0BgvISDzRtyRFW+Zb1/5fwV9ZRgjau0OjE3ROPUzvTwUeOaXaECQFUAUqz42BuQ
1iIiKk5UblA4t8V1kVejkF5AbBEwFXHbhnPBw7FD7De+jHya4gl9Bs6Nrq8TfvhQnKKwTa7r0yZE
xwHOr5KuDZ+F8pUPJVlXdpNGVVyjJbtKdM0pfsfH0y8ZEVsjP38dSVu9n1rn4ZG9HWAQcIsspFF7
ddjzNzjzFZOCZr9BjAdQbTW7J56t2ek8d5Mp9asEJ+tCaYXK/lT7gE/pIztpvhzVQSRUMusEqqC4
8tHkaYaXSE+1ulUurn46exoXzZ5OBnoTkL3K3BUbyP2SE9YKBRnrDr377Sj7gdiUsw0us5yZEMlF
g8iLM6ZCU7lqGpDcT3JtCSg/k8O5kfyPDDdhON+AnZXL0KKktULLgjDbBm/9t+nvkljUK0oIrFHd
jvS9tpZZgRzdGL+iVySuQgv+s5LuCvdkpPahsF5x0X+EiFZYOQrjiVukxaVOG6OiLQ5YLAlmcTq3
8G7v7pMWjy1P+l1VkUm1UjZ6B+uEzps2dEoddFvBVrVPbSw2YIFbVi8qBoaaybIG8srkiunYWoTw
DVyHXhqx/IwigPvPcfvBu/sv880PuHD/jCULUP5fnqhSn0XIJwNQ6aahvsr3KIi7WpsvHObG4zo6
kmwrI8YuOBLc8A9AVEu5zEqdM1OjQ50dhCfUGH5+8vUEfBlEXWURkpH+U5hDyl7YqArYZAsufOXa
OY/giACzjvVTwKgCYPW0LiHUWJwfLcH4G9TQkOfmvyNdFRqktM2YLF5eaSbTVOlv6Qn23347oNk/
ub+sj5LD8SdlFnuCvBWy6tJuQ5yQ9QOkWs6LwmFdD/lfUi944aDIjAh753lEgmSC5UWTexvo9RnP
YGR0uXTjK1wFGV8NGRUraNOLdThuv/hFgnyBelmi67QmQmIpz+7q2qOPily2wnJRsrSIG1z87iNs
jZN+NW5SIk+vhunNbOw7Hwwr+wbRbNBvQXdU1jOzgVzVyTRH4wtDiS0tDw0SxHkUo2oCLgrZU9oW
b8CThRQj0OGpTHkHRszF5Z8gbRWxwulAHFS/SWpNl5ZKHk5fep/EAzfzOTCobaV9NgZV5pRHfr3U
IIH/3QBGDddHl1z4QoEw0KZO0MqZeabSEEzNrafZru2/AIygTGFZhldU5On1EenMEKC9KXvUO9fM
doJ+E5ZLDpLAFpl9jml0JQRWXBD5S0wHnSrpAzW+1+nJd2xyoXVVdHtxRhiIvFLDWPdX8Z3AHu3k
1KHZ3f1HUP+zv7Ca85TGSByAyHBPYlGJr8tMdhn0eoplF4ItA51h678Qjev8Jrl86xazKywB+4rD
p8BbMaQexf1DkE4Ho6kEjT3In6ElOVyrOSNzlnPIfSliLoHVXNeiTaI+Hr8JvdH1EeSthpqCvbWk
qTFHPd4E/3kNzo7ISGurLCJQ/rrcl9N6Nke9MMzDdRpsHOxWr7Vq3vjkVQ+g1AT2mCSwO952MqKw
4g0RIIzDUeFD00MSJ4PCWlKO4HVeBY72rta/8KYyUNaV0vECpMOmyeCOSLbSPIdSTmnLiqlHzTDM
mDhPRJBlF0iVu22I5dAVG6jTBMVegApUTBwD7CH/D+EuVr3WsXPhtFX8VfMMpz2UmsmDyrXmajsW
TFmwqLHBD6vmCSqXpZelxNZjz+VRqNJzLpMutHQ+e5oqoRaojjZq6Ol+CQ8YlglA88JMHz8EqJN9
loaQggoGsLwAHQ1QpKAIl30dqYmxlhdxpagT9wCv5pIj/XhBcpNSzK7KSRMUeWQxZS+v3tWbnEGt
J0r5ohjPjo45eAbE7yndW2NX2grwVuZeOKbcqyuJVZB95+Apoi6e13MKTs4mR7Rvo15RCCljfEHq
CFDkNNjxIOXdReHGFs6jC0NGoJIX/cv+nzjRE0+St7VJx6JV4ykWErBODAxN/vy3IU1+GH6a3F7V
xBYSOM3ek0xvcbryso6xrgrV5cjQ6Lq38NOECYuUKV63ISKVNjxMlAfAePBgAW6E4k+WeExrnOXc
X26GmkvyTJUtUjm2BjShnJdnksGnlkhqaXBrmOJoLQGo7nhyuKu4TejOcNeLwVBc/wScaChsaPjo
lX4b0XCd9X57cq2BKVhBtbgoQFARWrDFF1CGE/tBA4XbWlmnqpcvsFrn8mmcN2KTDUBH8ex+q6Gc
Vj8MMP1u+0QoiOOxzBSeuvora2XUjsQYPOHMaxOwZLjov8JxwGXSZ17koOUvXISduT460pqdTlvE
B6dejkMVaOUCzuXOpEkIThS7kLNfhFEiftxJk0u2WPmqf6tksYAWKLeoIPm50cxAYNcpj9ULUsgd
eqciEb2XT0Yj4zZ2D6eI+Fo35JeiNjFiQZIQedT+iw0leDQCH0HlC7rk+LVCDP07SSVP+F4fH51u
zQfWGIGZXsz7znpML0E7vMWb0YEQHGdtngWVWXV67p/ixfdxTB+A+LG8rWvds3VEybNBF+6W1wQf
JssXVMFKl4BmhL3Obt7GTYNCETY90sOrZlAOblnnEh+J7sIrig1Im2VmBfEbEIOkc4tLf1TBD8rT
RmjElf59lk3q8+ugHTNA91aihiofVPYrM0qr651VNCYjjj2V/ZD/9uySGu2l34tg92tM9hC7OyU8
q/bg09+hflQ+qCBnQBtYv+G/ZpUyJ1brUirTHn5YHSYXKgM348bqiSC+8XOcHa3XigagfervwgP9
ulB/Hy68Uv80PX81uq15GmawaqK7j92QYZO2RGvdGnIco79dfrpJ2JDCnTblwy+5wArNjeF64Kiv
4Z4NL9OMt47aM671flgDYp5uRifeVKLsvp9So7uILhPuwikwwr0Dl5DeYzR//Ysoa6Nj3LMXI2cn
MqJD5eurQ3Pe1daM4FyVzKhtriq4i+J5xmT0UxMs6YdUDq/XOYmKKdfiAjam+HoLq55iPDubKEjX
luJDG7Q9VRJWGr0f64kehxxhQUIvJpj8J+pIRTSje9OYxiSAk//ytKVVE1mfwqUSjUMBQbEFuVsg
LwhZfWw7bqmNBAWnJR8oVzGWZ0+pHlqeoLJw/OWf4UAs1e73EF14nMK7r23Pd9yzTSTCfxqf2I7R
edykyUGL5ZTQK9Jz6oVydWtUZgk5bK2z5Z3GSIxiOqXUPfVL0Y6y1LpRyE09g7qnyDFsf+2iHXd5
E+1DSjb34QNxzn2sxwO9TzQyvx5TdCftBt8bX6fllT4Lkhm60i+iNEjiw1iPY2oexgf+sBguhrvx
YkhbHnreXN26d5vWvugJMK18bRDdTKf6qtILJDbda/4Ra0KziwYN1bfaDu3Z/zZM2FqNzmP9WB/c
/ZImSV80I3rTFoshBujKNVzd1rfM4su6upvRIeQr4fH82k+fX9vpHuS7MTLYXl8ndJ7oknKZPtZX
UJbOaao36bn62TRGj4q3A99GvYAlFf8Zrsop+qBd+vwyRtWhMdpOawMAtkF1SB8Tr0nNw8Zv9ziF
5nea0n+hUaX1UpUWaVWHDiNt9Po757tTP1i03KiBttMuxTBPmNirzYqqrlEgs2R48sYI1a2b4a7l
/19U/OIngDPQMwep0l9g+/J35fc+T36Sn1KNoqZOBriX/6/hMCSdMusnrYe2A6Dke0adLs1dTj8G
aSdommQYDU5lsMcmxpWsU291z8gSnpZGbXRGAwgocVv9+bTsA3Zia6bQr892G9nEukXXixoNLqjl
uFp0qrrBww/KRqf+Xf2jyPe2bC4ZlzfeA/wAFyxmHl+NzuZs33AwWuaG4ix6GwDHns0P1hLQ5ftW
7rSQEB1dvxuTa1yelX+ORPu+Md5OK6uGj9jqNEV7teTX/QSeyvBxp4iYNSyZcXs2WMb99AIF7zai
qiE4RttRTnXH7cU+yBydM/zj35wRRivFcIJpwsstaqNZF1XLjTM9JXaNxw4kanSLCXbHeb6haAAp
GA2ojMwsYtOkUMk59HAVRqEXkmPy8UU3nd9nl139Hk0pM6wNF57IettdJ4Ossx28SR8IsZW1BGbE
wcORBSsDG4Z/iNNAhR+OhUDIsm2sPv3NuB6W+udJut4uy2EFBU4qkmjaBYUi63AFr7+Mic8X/TKE
r+WIk62MppiLmDBrM2z7VIIEr0HJNayNc6bxD2kEIzqGyajt8r5tlyXsHl6Wb5/E8GS/vNId4uC9
Z82wNG8gYAg306aOZ9r4vYCvfTX6re/71+LvMy/NYSBuvEX/1mddpx/GqEZPIzJOlGMvMCe1wS1s
0axuvRlfJtDLvM2YCjyyefOWaIxBNq3Q9+rttGJqwJNDh95B5SG3chFcx6iFDNuDepxOv6eLGJof
roRUzHNAhfw1ZGgEqLE+4MlCMyr4SHhKNOBhgVBogtHJAxS5Tjg/8gkEzQx3DhdXAZZ8IEVkiGsr
9hbkTaCn0pEiGVfT9QpA0uUZEZCL1Mc+tV9F43qPku9ymi7k3BSIgymIQl3gJrvx04IISxZcMoQK
rYvkm8LGjIKzwowoYlcrPx28wN3v9BVZOGgg07Wi6bU84wvyWopWJSI86BXt/OYwRbuSBX54pvV8
7YtV5YkyMAbcQcf+1Ln+1vBuNiYzi7FxCx9kUdYGNHHmY7xNOhXu4k/9r7l+4fYg7ELd+MV8hzuK
Z9XC60OLrc7Hra9rs8cSI1KpmSVE1erdBhJTRKw3aZKL56hGYLkE+O3v5fLC/cckTHtGpbRz+Wsd
yTkB7z/WtyXidvTloqyXjNfw6L+D5pQh/MgsOsJEmXf+YsiU1+Vp/e8y2cyTdXPyctPJe1pd09Lt
PDa6NERCW4ww52xRXLBBeIoqGai0cKf2nWPFvGDGa1aCQWdsa6WprSqAQ1M+4G5V86t0o1+DW/BK
9tBcw3bk+FWGdOu3/ltjRURW7R28w+P8eu+cJqWvSxgr18HH3TLCjhE+ju47ZK3pFdZzngmgXYHQ
JD3GBPg/QtKE9wjcEZDDewRMyTmjqkiKadh4G9Cb7qvwQjUu0/BbiEkaCzXRr0+fbICWJHEZc7ed
WqWUJIzYjXowiPz24Nbsv5fXX2xV7nQ+waUr0AzNZ7mzAGnsHtHS6D3wOHdWG/EWCgRZDuu4OGdU
+GjPUkcO5RlRdGueB8g8Dz9uUfpOUypb+bdYKdfxYFBDiLoV3EIDh6J+JX9xHj+WL7cxu642o2sf
EvYMX3wQcHB8KDchuoXbinzAvfMapbQUgWnKXAGFOnUqEH42nUe9U52kfxdcn3fnMMdwvHnHSuR7
lGt/6YjIWEi+k78d4g0tXHDrXe/U4vSP8vwGlXSDxfoU1PzrpmP8bCi9ilkIbxOjnyzvrc4WOQbS
0aPXnMmBqvVuRKFynAy5Av1G0qlxaU0qgNIgndTiRbdMTyrSJvQnDwzbYcGPuUdQJuI7hP7x9vvc
/zh16+TU+hApcMgbYRIkztZuYxTRuiHFObzDrtgyR3E/7bvHsZGK3feZAAkynKmLDA0QoTbVdkKP
tJ8z6eBQ+UQ0v4SqpKCTOhaRN0EZzWQi3kYabCgpRjgTAoaKZxTlNxyxsV5eQdB4UGso7H9EuSJl
t1IFATEhxqQOSK9u8i4VGOtRCLK9zPeqMbyjmPSmpLme0zmkjlRQo4h8CW9F9vndOMNRAUpQmLSK
cMdJv4kKorrb138Vyg9rO37wbhEs8o+Hg716wdfKfINa+qe9GIif1Vyp9rjcffiPJ5mUmpd1peQj
USrJ5rwtIQzazuQdFDSD0IMQCZvQpkAaUhTciopZGiI5Q7Wz0hKFzuxrvRhcfKTLfGkL7t3Hl98O
2sGRBPmXtAorTo0y9TvH0qlABeIYIsKJFqS/qtj4g07q9r8tV/q+AhrYDRSp9r6uXeKmXx+nQumG
7sLWzfMq4pH9TzOsUL1BmMqnUtm8d+j1aVVCVX8YkG0uOWumiUiVRIxQxgnKgyfZSv2s26Ov596V
re6KgnZnH6o3r4+uCCKfwSbO9pnKQiqV7HdUd2m+de5Rvs75lCADBvke0Nl5xfXxJ5ZSQy1WpSGK
IIhRUyxFHt6BaM9/aZnxiXwd3IDIU81PRPygp2aHSqmeiAMdZtCD+QxSRRLJR3CZzuT/zwM917yW
cdPN8GLAxNbnRqdZ6ai0XYK4KJ9b9ahlqV5Lu9Sj+4cKMuLjEapPKcrQGvYIa2uYJm6Vq6PPodrX
okYS/dxcvahk09Qv77crFRO09NAS507qBoiDdZhqNujS6u0Fu0k7aCIVDfP4PEM73D7PVHWZUr5W
4nQURJLzA0aT1pIGvz7jihiO85fShamL2+Y+SmpOD66k0rGchx5b9tK2K2TYmdC8IESJwrz2S8Ry
rJna3DiaRUgo8RlD8UbyxGGBLs1QdnKrI1zgrkECQdsC4dmGLZ1F1fyqqG5r/s1WMyTa/23QKpxj
7x01/T2n9UZeWHyuLcwLPg7dsaRqp5NUqd1MOUqucOqqXFBVFVe7kGLUuxC25vebpZGvmSERB9Ej
N/HH9EHelftQ6CnSiNIvBM7MfRIeByhuokwW5fSSI1BuTgLWVLD03n083b5BpZGqiVskQ9xT7/Or
EqEq9tEuh0AyFvFBDguL+HYMJIgkoOkN8+nfJoSa3oK4dvqLAKCmc/aRW8Xe9+hPAnFe4L08QHrb
AEiRVM7pPPIO6TBKH4DNXytsAD0ZFnXrFCg1aUrXfTJrlXDjBHTwQjpJPcR1CKUqgMlz4FwmVxml
vOmLYCfig8JJh5A+WkDHUapvqmo82kciowhNvDLf0CeqZVcigq7FjUqpjZPOlBZHmglf8kFhSNV5
rap0XH5QQX7OL4TBGRs6E+qNdPZEJ/l280CUICVRt6yMPO4sD30cfc1fTDF0xvV+Qwypw0+C8GSB
xh0dPH/nPFHZ4sbWVxKTRBLahJReg52N4EpXCDjDQ1JbRbGQJPaYiquY2x9zs1WSIzmwu3dAn/JL
Y0ZWSBxH1nvmHuJmWkK1kObZ7J4o3QCbcOEQwdMTaxFVvGUxfOGNS2IC7J0XvP1JIYl3GqnaSSVI
Qj5VQimWwL/tQf9YlZrxmbmlou6XuEgaF9zgQLXqSi/oQj5INyC9NGrB5YEOQMGzxAO+fn4K0oRs
KItYv269B9VR4jcCwywPLixsBrOFJSGvgiisr0Y/gR5w4rdA0SxP/khmTO6ctCFeeQZNWBGe3o98
/4Ll31LeRVA0N0HZFz3YGKpKhyiZZPgg+fyO5x7ob7lyMa9TOjnrKY2TDIrPpxRUCZhTd1/vvVqA
BRozqtOhv9p/kBN+n7KEGRplRcdr1Z+0PNUalUn6qUENKLBOAAoaRXcSBkMazNzO0j6FfAXbQxNJ
OLbug0yvctjF5BJLWNj2aM365S1BrEUyACUkq+DxHx9DcpAfiUsxMz+hlkxda32dzWEthHPkRgu+
tAZLOpfa/QYQXPaduUY2iIyQXSeuGyHhGpIHEXf1TVlzONJJHUxCahoxyMyKZwtUz7HoQe1SZJ92
ngmV9zKvD8RZMvwZbcVPhbWXoGIFUr+af5BCgCag1IAyFtTzkRxi47wK3sdKq3wyUQWxPDNadlDo
30bh6Nw/9ikS7R3p79HAshqs21II1FZj+cwoeXt/SQun2PRXPS8z28J90IqprEzZUkpk5DFli8GM
DgLJCpEjUDX+dyKScZGYC7LueTcS7fOa2/7EkbaAbLCOnHVP/oXt5j/8eq7mX7FbqigVlbfNVZF9
v1hI4JATk39DJwbiRzfrplGd2uuCXVLtZhD339j2lebKhdFPLpYrXHdjopwyg+nsazgJui3y/p+O
AY3sO4Ok6mL2dfllseUtaJNYq+zXAtfVwKJFOuU9Kn/6IO9u6upjZV2stFsyj739sNI70t5nH5ZG
p2Xj6z29heIobABlSVZ323Z5vnckriuPOMbqRbOKg28SCdJlEhKYydwSdsR/VODP/dCGmpOYlBpM
ThaJFuoNpAr8F/kzaP03y/chzVBcQv4eQ8lwk/61ih9IqamFiTJ6YOtNHEC52kro3W2emUtS9IgD
/qZ2QBvrpQ/J1RGnAPsWwFfM09diTCoRLz4BSV/BxiwoP5ypiwPJu2YvnlOjTCWxwQrgdBBUFolf
hX1F3kK5WKJHKSrAWLwgmfq2yXMMWHUoA7JVe6d2WEKpBBnrmhOzzBxSgj6nq0JKkcGXlPtPRj50
yCi8jJd5wc52LKK6Ph1hAYKPKeqO9c5ufapYtAwyUSDWu0l/Ul//L3IRg9oItjgUCkWAeYaNgD8p
eTabRbyMPn9cYB1RlC+cdR8HaDZnYFMmmhsJERXXx2CthGyZClLJDiWM/RoLy79NpyU1zOrDbK7w
zrj0E7Ay0DHd1MRkUfj9ZecQsFBNnR9CDSfFKZJBKB57V0tIscklLNSZyiMNRC0OemaDOKCzpYWq
x6SoIeN5gI4kQtKFKKKCp79lvsjNkeTny257hDNuq3sibSkLu+0ql7y8UbGE/xNJr1c6S5/1ya12
m19t5q68pCeO18OCLPGKqzRYoiuvSTOBqBbv79bujHbZ9tkrZ53rT4ZY6dFN/+rUkWedUzNKqt0H
vZQq9gJ5EDglkoqnF4mjJuBsCUWidC1G8KfdpU01qYojSmnqP9Lu6ytpJesGZeU7HV7IZ4gVeJuo
pwzqGwigIoGK5zrfdAsp1meumdp0r/1zr8pCpzW2NDnRDRqMsdF9VDuX1LzRb/rdN6oU/BhxlQAy
XIxS/+M8PZSSkFzsp0QB8xSfcRPW4s1PBsC5Dw5IxN06teBDJFSJiUncBKEv9He1Jpz8Bs5AvsqV
0YGAZheW/Rt3j9QYnB1k90ST7NEtG/4SyYthaQA/ureBuVx0w9kQ3eRrjn3vHX9uKIIiPhfR6TxM
dxZ9Y3qIz7JQSm+eu42Gxn26j97+06n370G9V7bOjDZtYA+dJic2yoJ0eMcnGGZB06xZWVizrvPM
yZyURjDIr452e/M00UaKarKISmc7Gb76qIQzfYNkuBkkw2S4G1yCSv/G4xLcJmTVJodROjwProN3
0O7vEXo80Or+RBkm0QktbshwQdmpekhbgmtnwLC+tAsP3U+/FLaihXv/oelNK9p6mXMLLyH9Tbx7
t+ZugpJ/6WM+x/W4Ej28KsqlEqOiq+80m76n1/F1vO0BxQILXt3H9LTcL2srFKaGpZExSKeNQX24
cSX0dMZd8dq9Ur6dV/pOO3jSWWRTyUcMdn4roDf8qD7cT9ujsgeU0y2DBPlASKvPyhhJVOdm70h3
GEx+H+kopP68a/fWe/RoWu2S1R5X409UidpjOhaH4tk0beWCN27ZqQeGXyLJ2ApUcFyhtKix2i8P
7qUOENuiZnaeAe2e/LPZy/pVfFGCWGoivTegPwdr4XvSamyyoTloe/6h0TwNeBpfoIBcU1pngIkY
o1SeWgIV7AVLCdDv3XkhhgDa/OouDmC97dFlalx7NMI7u9uPjaQNkpr4lxS+Tx9x9o00sn3Leveb
+Tq6F8P/HHtJnSiTIU87mOv6gFDgWC3O7f0vEvbfpxKqpp0rBH/KyqoUXTzcdOcke2TNb5PWHv9F
raAPuE4uQqiZYaUfs4GjYt6fncrDTMIqepvL9grrsTyFZFkUGzatIwnDaGHVcGG6H5B9rzzZDbIg
+X7hGBLqX2zm9hlCxqTpGme7FJefQQkBfoSSKzYqqUBUs1NL4NUp6e0TrxQ3o2bUjttxKV64+z81
KUKMLORvIWFtzBgnGopKPN2kSiVm72BtIFqsEv00ePb3yN21wzvf1eBKf+FvsPPVAUvfF66AMnCK
+Dm7V0Td/9Oyc6etkzyrqtt062wJ5Ug1R+a3UKdTFU4FDuym3+wh8OG9nEMvo8GNWtycw7e/j/aU
oeq1FJ3yrobDwu01EDWs8Bd+B9/x9s/OCQSO3zyDYcwTNxwmvaE1kNJeY9gO6gPjv8f53WmDHDUH
7I/4F7k5kUIEvTyR59NB9F6Zzgce6Qn1RLW9urglR8RW6Ks0TkKJn00VfluCFbnSRQAgd1xuuirX
pFkqUmjSffekN0F5B8GCWA/SEyujKLaFzpbRUkbJaC0VF+c4QuOZZU8pBxEDm8OdW3XA+pnwB/K2
R/fTPbiagxLgAB9n/4UbX3Mv/QaPS6+QQk77bZL5b4Q2CBwsaWt+fB1TGYhHLt4hbTOp2S2cpAcd
kA4ub3ITkljW8d7es7v4rvJ+FponBLZnVxG9otKjOWG2wBh642+L0Kyyp4z5L0hAQZpEEXQlyIUo
m6v8cMspQfsT0V3gidxMZWBE+fjkEq9X4jtouS5RkrOIM9oxS/MGppt4Hhfo+3mF+mQsLRFFyCKX
XeloJUONWgZLjHpUC4En7wScoVbWyt1fgaWPZkaQN3iuKuvMMjxRk0tOY62faANoriLcV7mdQmwl
+yUoVoEw810O+LsLx4OIRv57csyZ27t8jD5cA38Nh/+cdA4nu03Y/DQXN9YOXPuaYR03QWM/exlf
rRVdncjmodxU8kpem36ZngjgNZs+ObgS5e4JDAd3JSwFpeCFRKTwzFs3cRHtcwlKCEzw2PBVGOYs
uJySTN2T6GHTE6s67Z5zZpJIdhDrumr/pQZRGTPiwWAuDc/TZKyp8PQSd9HTpljnmqKTryMkNLgr
u+/oHZV5fEL9dUFvNskxbv06w9bfsjUC9Gw8tcR70RjPMKOPgyLax6mCO3lJ/gKcR19RgJRHDUfT
+zFm1hCdSe29Blntwhy6dI2pWo81ux/b4NUZfsIbur06V+RIcfwmYGFOYjiv/U2XnB9FOxKZYCR3
SV5SMr/tQXqm3+RzfImr9p502YLabvgT2lLSH3uPXh0EFK+OvAdFVepMoigrb1fzBGC6O4m7J0Xn
fZwaWqHlqBIScO5mRRCm63Hg2t8IZH0BCmW35V97914TW54QEAMkoiUvkEGBWPGM3J5otSLqUEM8
uZaIUgKktwNpXcpT1KYbrkVF0WKVcLXer/YOCE1J9DVfViCxX0DEb2aC8SMieTv3zC3/bGgYDTfl
3D3JeQ5ROWjAjiN2JMv5g7IVG1a4n/Uf/RqzKNgF4FdBM/zcyW7qx+JPcikSAMJ+vsH8gTSwpQ1Y
vxnWw7ZfqXXq4XFnWSf+UIlK4ztXL64czXrcjC+z22w3KeERV0x0nyaHSTY7TjbQGVv2dlCKjkhy
cgJyB+QQNBNEGi4/AgxfGy9F8G+HMXZOC+vzRKKq7vDpANreznkxbdBZGtTn8/XiJje9z85pUwML
ajFpYlwJWKlX3tqLpG9wp5fNr+YTamXy6V6Pzv6OHDegVGNaHj/GZcQvlztEavezJxy0N1Dopx1V
4ahJfXVRsZAFfq3b0EjL7uFj30v2tmG3Vk+7mnUaGFDoTVnn+fPIxknWa0UV52FRS97jdhjpvkt9
wiGsVb3W14P+gJ/BIaxvLJzn/QIqh1WBeq/sRRPh2Qou34fylKZ/w0nob3d2LbjRegKbv3p/7eLF
QPqlxZDIMz4g2xIVlD264AQovaDA+x2pAwI0JtbCAQnpMpLjH+qhlW1WFbYS01QpwSS84mIWIitN
vn9oKAZ3nv5EClKlgyantFB5S0gZ0K0UneWSSYhHMElorEqNBLgEYoNwpIJNIYxGmZo3hckiPgoO
JFCbCCgCYZw5KNApOB0LWNAPWk1pUZJH6HdQy5EgJpBCwYIKASnNVeMDVVIX/VMET77sxJxQowQy
SEk8LXx2cHJDBaKSUxRUf+6hAn3uVZCptMoRuD+owyfWpC5N6nSK4SS0hr9oL1MiyUYpNERqMgHk
FO4znZMyDu+B0hZS6FVDieZ4N2uyk0pcd9WEUj4KeH+T3hIvXDDhJNqeTHn6ATG12wAhW+5QkdAh
oB5o7RJ48zSV9CCpuAEZkQ5h8X1PEwplJtpEL/idrBtbBCVpTTI2bKwMfZXAJwo0rM5yovvdxgQJ
r9QpC2ZRuhYhLD6aQjs8hNF2CDVgMCZCCZQFjohMgi2yZBX8xQH9RZEoY0sBt8hREoDQnXSAJhaP
C10yWBqltQ3ji8Q6KB66yXyeLcAY7XydlpU6vC4wCN55wwtn70VsqmEjppw4alp6UaBlOO3tBy0x
H2jUqrbimIepBj/diHte6NZIy7aSd9TMnOrfiU6ceqQepANaqvfgMxHPHqxGn+KMwS0oGmDfAE1O
Xl63QiGwKlnyZMuQEJdbq7siafwbPpJMPFQMNMOPapiB9443JVsBtlTgS6rxGKvAQLsQnSHfFV/1
F2XrRSbZkBx4WldfMdWbdH6Rr5cogZSN5Elo+lw8MQKfdFDQXnbWmOy+SmaUuTfI2oteotQ+uYtU
VCO62gH4QEsR3+PThcDVNfj5W9T7or5DlQQG4VXx/WEj6DBVB3ERWDJTlIPOt7LtoEtCiagbyPem
U+SH76/vAXo7MB3lLlL2IfBJH0vQVJ7MocIiIrfkg7DMotK3cmkyWYsefYNByVYzgMS2TZUvXVpq
sRqw0gY2VAqPNJMdO3NvObGF+ugolNv+jF3XTTqU5QD6RNh/FQY5McFEDomJbPmnkS+a4+b/mDqz
5VTZbgtfkVVi7ykC0tj3emJJYhAVFXu9+v8Z8K1du1zJisYowtvMOUczcQBFrduwEPCyypBP4B0u
DyJGdhdxCnSrMwkCBp21IbQCrDXl9zQaIYn8B8TlnyOXRaoKyDF8o3alIDEk0EVLdV+1J1NmL0yP
48ws7mOEk6ot6tIp3n1bHDBlPv7Bz4YT6rV5vgne3WbKjqjqcSsCDukqcu0cFF3kjfORlkQZoXQ4
sZNRp0OR7W/4cfYEVAMZaSI2lcgo1QemkKEvNc5pcDa8gqTvEMp06li4s2ZarIy8oe5rUYF1kUtA
BD0N/4bATgFGHhQ6Yary0uRTksfrqROcSie8mM6wxHP/V0veLNvbQovzuyd/oDtMJgdLNY9s+Bfy
+791pROTuSfpr40Fl0qKBTOhJtMbEMOgl2IJxbAUA0KmMXqx9nklsqwqTKmvKlM10FxUpURfisMM
q7h5TqoQZstOYSE5kXTDsAbJbnKelRilcsHMLEMgeomHjgutqFjitmgaMDmeHZiBGr0CIVFlK8Lr
yg5El07JioqqMCiRv5daMgu7ejglaS4U+pqksLnqMj8JMs6XpqIu5brNo412V75LbJZ4YTshtVmD
RYPrKELwzuIbS3V2Rn0N2BHjfcG0DPtoytVUaMTUOiMN87SpwSayHpl+DpGvZn64ukOt5RqH/b4Y
PxNRg3TT1ccEnnWcEzvQLv70M6LynN7YS7tHSXPZpjxNM0Mqt/PGuDpk9WcLQFQ/0PU4MPsK2fL/
5OHBXF0V9QQ4M9Tv9UXktxBERw5rLtHFQCxRmbpDGswIbw4hZCzVwux21uvOK/2k02Gu5yV8BaaU
cOektgJPIHF16Rfmq9otnBCrpCmyDvII3dYQHFrHoUwtwDBQdoCngO41ggv6kX1AR2B7k2U0ZBpN
X3aEr44Un0Ir1Jx231N72piekWDhYCeyaF/SRXp59t76+KrnMicVGLfnP1vo0VyTL+1qQKNH28xg
QOEEMwujM3wvdenErpq8w2e4G3+xyhqrnqFbg5hckEZM9qZbHmurMVYumVlznnK5Ck7iCGL0+dS+
60+cE9J4USilKZFAhkQP9U7eRV7etUpmADcAPcnPdMJy2/pmtwz4o0sDMWbLWkrUE5mOw8iuAalo
KGpngLeGSEF1uNoQunIy05KXKx7+bTQMPDltyHCP4v8BNaJcxrXrJ5ARRE1oZjv0T/52kjRx/YdU
nUmeOIhj6/J35KVBz2Pzmdhf//rHnTJHXR8afjHr103NXnYsSjd0AtxF4BKT7WiviQnrEPG2YHrC
PkDwXzitHGZ+K/pfeGn6JNDaZ2/ydYjYpPiyEuBJs1mVvwtcXgEHDgWGCJK5tP/6gAIXMBizy0zD
hqGEzGoYLyRamFnOrpG9lLyeBAwIBFwCKVD8V7AI3Y3v4j/l3jPwOQrtZEChhzh1U5ZVpRzG/hu2
b/4XUC7HFkHT2MdZh5O4uPy4s4thPN75xbkMmi7TK80QV8LP9UwhluiGM0tOTYErH6bE6UHY7GwH
TYg12i61nOfwMDbXJJhGwCN5x89sZdA6TEmbfUFRSjrVUp9i5B/5qh9TUKOnJOVswWg0ypK3+DeD
EctcRsWRygXgbJE6pt7NU8Wp7keDwrA5LHBTSy7DlodNr+5nnQilBicxpDpB0W/UcIi5r+Z5cFhG
LYoMgC5SteWnULJxdOyV7Hzmovf8hOuky7CWlWFwNwdaJUPiqxaLG8tnE2FRzVdQJK6qxBDissp0
BPNnIsjcIBEmJOXnA2X7XHucRSJ2vtVpVdS+z86r1Y3JovcSK02kIGzdfO3MdPvkkk8NWydeQLKg
IEnRerLI1hh42xCC2MEl5GMZ17qr6E2xmSKzumPAkC3Zt1EUvMGPXcRCC9nUUulyPvRLPmRqJLnm
vzINo0pGiAdqFLnUDazWvnaIAjaFvuQRyKIxqaj5j01uaJXHgXkixT7KBim7bKVSyjkEYd5dkZHI
KUhMmkT4ivYV86tAmhdJFZATXGNrknUfVUCPJkXqZOA+glHhh+GC0HE2DPAqxHdQLoinLv04SL9g
DSBcT25QQ2SxnIvHq1axh40Q3JPcwV11QX2+j4+etU9eCIsAdgCf9PsgCM3qbdyV+QaALwVBg009
h5LyxrWqlyjxKOhKCeXPl1NFWVqsNWJy/7dGZtamMpTA8Zw0RqWcleofIY3MxVEXZLW208VSJK8T
qHBaYKiiM3FnNbZ0hKobcqxcG30C+N/waVTfpDQomgUWEahKEeHrf7lbi0KUqXez6ykVmBYp2CG8
nsao3iEP3bNmyVlP3v1/aNihfZ0rLdMXuTUXTnQwuuORaaq0ZTArBcGrOnwATlfRTQiT2qoI3WbN
YX2S2S1IviYkfgd2tcXqupnuXVgzJ8bxVLMTlSBw6XwJpYSQmP5TWehHrsY0Q8luo1wu2eWOlD86
4GwreAKASchf+btChaIaQRWXRlH9iq+Mv+YzUvJMhmkgQrIul4YYZMRRRlhj1MFjJcEHGmC0WW8g
pmegDYXlaqgcWaF4TgBTukRcpChWKxsMZDYn8NdfNVqYQbsSPYQaz1b0HQy72uTysk+WkXrT+u7N
zDPuRqsQw/tVizrKLLjalc3hbxrwA+prahOoM9haVADHkJvC+AyOFFds732JuL+O2PKi2eeVcQnM
biZerRoy+S2fb6S/QyW6E3lD0U25yUs0htD78aCu9+v9t9N8sG1p1MsaC9oMo0lzYb3SnEjZiOXo
OUsDou3huDX+jxCwVFNjrUfigopdcqNQCGdu+M7Yowq7tPuoZ6GW0awZq5o0TfGPkvbzw0liBxVs
rY9Il7DMOSZXMH5aR3qh0A0l834/8r0ylDZy1pCIk6mfmMPhlZqHnq6BX3A1nTn52K3MDUlQIMF1
MYMXSYqT2rB3bckj8+frbzTsNYm0PCtiVjyRlc0J4rVKqcwjfwTGg11niBArtRuTb2JSfygNyj1N
WpU2ijjRZgVx1mrddtZpPiq2HJ28f2p1cZXwzEFkIr4Tn1crEbKdUCSuQgeIK6z/1sD+dEqEGFCQ
1PpFAQmMX2Omzk0cQbnJZH4y8tNRRESXPka6cAjCoJRR6TjK0ZUCaRPJE3+xLpQoaPPZUSC5ullx
TYRKWJqDQi8Bst2NAWlX0eqIhLjQUiH4C0wb+7fUPI5vILWn8WH4mFbnj+lrSkurbj14dVO/Hjwo
jtDOna8ylY4KteTHKK8qV1HlydgXisZM7hWaiPeOqgYyBNK5EBTzWxtlYm6IX9nYyyhlb9Yk+Rfm
a5LqFVpst20YGHMaDg8GYuEpes2jfwA2gr4qOQkNkEmStWuA6LlAcm/1O6XWFUFNvcx1OVXjITqm
ISuYXt45SMutevMdrevOvNVoa2pUqJgfqeSK16gCG0GeRo9Ou/aCLxbVrELW8adJskd3ko6xZodH
Ctmp/KWbGsqW/aD2V+7UncaMyku20yvD1oXQOq6Bdxhp0E2oEJAUicwiNaUCCFU79ggTScgurGcr
XKEpklB3J0GUQ4Xi5IBlYJGZ5mbSZg3oe2w2Ic7hFDoDA61DiqjDNnrKf4vQg3GOOGXt6xhC74Pk
5oCXhPwk5CHBkmaTNLNSsD5qDGFIcWKTNgi5AdzkI4GRmvLZfIdg4WXAfblOYuP08WeL4XO14M9x
jj4YjWf2CMo8FfvEARbSos1+cZTicAwOZvWykRYB6++9NQ14kJ0kXBm6Bpa2lU1pk7J3AgcCdKOn
YYSU6ZdQM1px0foUSDbowQI9FdIDqSbI8BPNH60smvM1nGmgBUqtBHLy5gOvfiRWEQgMNR0ltHT7
IEXBXrDYjv4a0wZeI+Fh/khoFvqlvwTayIViHF+6rNOg6Xxq7CMIuGosRwdcSuo7+mMC8qMv8m6b
M/H9ax5wLam/NT509zBrf0hPCYQHjSFx0kpI4BpQcwccGc/kG24silUTeS/jvbZK/zhQ8PbD33rV
6NYlaVcG9Kb0lWcTubHo4vyXzo7ei0UBotx4LHKvDPuo/kKlbdBkg0dyH57cqjnOmYLtyEJgt7PH
MvvT0qtoHwyO79cWXruY1W/gMeo3Q6QEMBrxPBjjygqPxwdPvvYUTeIEmTnmYz9QxgoJ7wTRFwUI
CnYiT+fcWxt1Z1Yr8+WjQyIiWIooVN4Q3NO2vhH2iYECjkl4JuBSoFS82upNfXnOk2qJMAQ98gPo
WFLIrt3DlxNlxqxd9ppto3UYXMzzJH/7LN1Z4qxswDPSO57MiPKdQt9SFrSrf7nxp9Cdo1I8nEyS
SfWTmfR2SOp/BnI75p2wqsTLkPfi0PRFg2isJsQRB830U6+MM/DNSybxQMFL6oHSedgvdNBdeGBy
s9Po2qst1n2EHWQq2ElTOOTwofRZu1H2CZbsmGXf/n9czmXmfUG1jJbUFCY4kKfdE7zB+eQTqf2g
WhPyBGodENqJi4mRZ8Z3BVpTwAas6l5KnJElOU7vBD9s2QjO1smWPgT11+K55RrmHhecG6KrCG1C
E2PAgrundSE40z12G2d///Kf0ehRNE8Etp92lXDxxUDQbbohJcKfmqLJlGFEwroGIrJuF3u3jG/B
XbZ7uwPJojarF4xqkd0/dGFE3ol7FOWCFZlixrR+zGUFUeQ7mBTbmxJpASdSnZw2a9Ynssnj8Foy
qV3dwvVPZDF9eUs9VX+kYSuK6sH6bgkiZPBHNk6PLHRKNt3X2CBpFsz0IR3I68MsmIpstbVrFYpd
rbpFFqknxGX5saT2t68S2xWL8oJbHNYoQqEE8hFykgShk8MMqzsxX0ShvIJWWEna/0XcrBZ3R7FZ
qa2XKveVOJXp9MGjC25Oo/vyUQzCGYJfr9mupZHixt+pUyfTQIN4+0NtjUHek+7L6GJp33pjJYxn
Fb5EaVb7AfW9oSeb4RV7376sr/SL7A1REmgDPXZunEa4RUamsK50jf5pAZ3n015vCu6OF39mlAF6
nfmYDXpf7+01nbojjtzBzWX8sVuZsV1vYhq80ASvs2PjpP1CeW0eaYczCSEbqdiZrk5OIay6D6hf
SFCzEqe6GqgdVxV4RJuBbvWMjMGJtZ4LeqxVHap/kfvaXKDQo9qUtl2K+4vHbumrRYBYGuJpoNXk
aPWh/2kB9ixx4v9frDuPlzLagjgj7HbcAp0IyQlqdhyKsS1GPOAmLIchbafzyE5HpHIr5A3cQRSV
yd7xIR67r1hQcYiBkV8B+eyv7Ph0lZQbaZsttnaDMqGJTbEUXaJY5Uq9lBHuBgpRRNzQsNDAUPqo
gaVbrZsbR+bmP0qdJZLV83J2uhITiC9oMPEQ2A8+3P3wUpklp0K7Gjl2nXosvq4gCQJwFMKrxl3F
WvbBjqzN+GSB3LdEd6UZgQMRL2uZTPNlX+2TM+jLPvg8GxRJf/NqoyLuXhwRRE5OfU6vRJ9YobLl
wnLn4tSDJrevJ4NKVJHECn1cSWWSWg/U6Thx4+CMWrBzAgHnmTs6HqjngYwl5cSvLExlAPF5FCjJ
YFWV8RPP0O0hoS7BInrLVjO4LlP/69X4SR9FDTNERVFURKWfk0z3NFkrDSlaEDzQjspLGKG1zWl5
gMBXmX0nMqFQK+V8EFLfVhE9S5UJicso73uvhpXezDJ1Snh/Vf5jKKpA3qQFiSyqTsg3MS9p+KAq
hCS8YWpi14WPL+Vq9e4geSwTmGUZFkIu14FsrEQZeOnbIQ6qO6EaTBIXwT41OiqoyJSC4vsEXzim
h5Bl/b9jHbaqziEydbwpYfJlYFg0KelUZtA5JxTw7bpzG11/CSc7NxA0MJPeZXDiVmmtaedoH3+v
kyIcxlraujzbaY9oRDpl7vHhXrOGf2GaJxYPM7IOnLKzubtZ/TRu8VNEURTOaMO/VlpQR0d7WHb8
Ue2vRtpMjD4rfWHsWOu/9Z/R9E6/9ZJ1+i3Ork/8XYuz0+A6uRPkUmZ/8uenXfvz6NAm8zSIzm3Y
eTxKKFNOWq8uzISS3A3Knehrwt7bg/t+W3HN+cD+4Oge7XfJql+t+NFpNrzM4qVNu6nS0b8eOlGp
XY7ar/e09m1df5s0zkH2F7Uv31691Nmnk2/BBwSpVZ012V3Srhh+dO69qsGn2DbIrbzy4EP8RC1y
dMM+/Pa5+8XS9L47/RSp212s3dG+vt3Xy1mX7GfUulxRFTXoDgRx40Cv5WlCxE158G0+itYOpIad
GHv91ZWc8mDXym4dIgec9n27uHMql3YFLlXq1N72Gky+4pxu9vXROtetLxQeMByy/gZXyrxW7TPt
Ve11PTh/zdfZbjDEjzYeO5Uz6nGzST1iR7t0Mxkmq8N2Py/+PErmdxYPblTkC21ewTtaxbuVlucn
49wqFNEl4lQT4r9D7b1A/1VoXaWmfYNHSd3uJwoug/rDN/ajc9xtHLx10W1QRfxlnGQmJEa/mlqH
24jDLlzt89p++J9hHBZBePCNwPUhfGUN3jI2zQfqTtRqML9Rfrzsy7ddwz8X2hsgcLsWge1X71hp
QDYTlbIbVerdZkzE2bTPzrvdcB6/zZqzC2Awud9pk7ag6+EBx8LP0XlBMBnvh5WwQnOyu/kwWjXK
5hSrMPdU91G4n62LipKsJj+AAaeSef7CDzEZrJhoPAkEilbyftjR0a5Urdu5BVP81j1DQdqtnXK1
2fpGJbtZby5V7Sz8EJjfZojdU3oBwyaNW7dvKyF26uHP4DSDi/NF9gRbaOfVqtbnbT/mVZaRV6sI
Pdh+7fX/kxV9b70Qy9F+ixIWViW9JhEn8jw8qe/maVuEj4FwEfpP3Ty2jbvVXNK0ed0rNibXvZXg
LkQcy1nG12heHryrrRMkfNJ/uI9IyIhnepfuLSys3TfJP+wfFDHb+/TefXbPRQ7GrPMYR1U2v3vb
AGIi0ETXjiE/CviKdT87JShua+uGE2SRDlqnjVp3r4PXvBBEo4JbXZ5I6lF6k0MdWjd4m+gi0B6A
LxBAloI9Nt70W/DSsDKK+3+Qivp1B8r0CBeD+g82Nf518LUwrCH9yBoAfxeN1QFvmjd7VNw63zC7
iHusXYKIVVkcGvanI1Kgf/4tz2rYjyJsnxjTNW6NqJrn6RG/pdcfJi6MSmxZwuuW7tM+sW771kFh
5NJ4evxyikvoqZPPGeCjjia91G+Mi2OIKcPv8LSjb/RhWu+VxuniY1VYWjJoB7vZv5fDa7zD2Kuu
3kO8pN6hEVxg069ipO8RHPwrmmi2ASCWI6nFtWYmvw3IZd8tfc1WF/8xKE/v08v0vX2ukuUNlX64
Ht3IfJenYUTn5c/kS4Nb4MDubvhpEO7ylAYF1FLrNPxUzVLwvHSP59ekdDLc5jV1risefU6HtzM1
fgjy98WFxWaB4B8iGU4Ze/rV7ypuso+ncanSutNcnC1xEC+ukfNoUgG1kipUElxrIspvF8rbTe/D
9gBY0H6GdYiXiA7DJjiJujufIX7uy2ufdtSn7pk8DQuZu9lIcB+g6njZm5XuW6Ynsnz4mOs/Fuwy
QC7CQBxEsWwGywVZpz98wyolFhluhTaUkIz+PgCLoKc/F+kgQKixKPo6649+ee+Qkl+JbNCB0K0C
kecf9ZSk6iRpC88KGN11tv9G6/Gyil9EF/a73GpUnLrB67dSyoPcpRRzsw3DqhsyPjnD0yN0Iu/H
aRPyqsDHY5dPcXXw8CKuqpJ0PjD1RusXA7s9wKOa3nn+HpT4PGPj9wMRCsoT2nZa/jScc7VdqNsp
0zC112frhd0uQvszxwUjzTwOm94O3OjRIa16AVOK0XneHseGW6DgCY7WTjDlAmWeFiEO/lahAhGa
lc3m1bxjHEybF7vsV/1i594+0wczkqMALGgkkP7ZuXRZUqpe5DR6MvqDO4HNpgqBCGjdD4lI2UPj
CasQ+uEUPt9xW5ofh2n/smWQ3btnkpPu9DkjR0YuSP4B2FSwLtPT9ujfD9Y6LKemsY3hKa3OcGEI
feGr7M3vt3UjIsBrgU4QsDoDSrQAcRdHZHQM3AAdxPKKJx+gMbY4Svai1m2aYM3I760BEUWLwhip
uAr90NxtbIXpEvrHqWFyi9KJuA9jRVrM8+dHiM/VFmkrZsWMGzJ9euhQExYuvsbkB2mnF0PmLIM9
RuSNYOae6NLF9mvY6Kbcw5WHgDyFm3KFMY7BHuZF1KndW7BrH4GeH+4Fnxy41P4Fh2IVfateTE2h
6WEh5H7cCB45SyH/R86+exl9ID+Cmi7v8Oaa7cIQAwpYdTGGAhd7WrRwrb0EhnuBfFr2iw7tn1xX
DNw2RpEA3FjRs8OECdlFBIOY1lKY6QAmjRTln6nJgJVD/yugIaw5devofdpveoN+6UFMMCybXqJo
Qi9mFezcUKXbvUdLCImQHkSLlOvpTyncBU4M6ERTJyTqnSZAG727ZwzovEUN9Qz2hh7GLfrNcRkj
wCfXX9of5o2d9C5esmGhDoCJ+syERXVcCBBWR+YDqxE2JTog8wOwGA3tqTUfHDSnaFFovzFQ68Yq
s0o40b59AwWGMo6Zy5qkWz3rGZKSwXb3YL7qqwUVHUPQAjOTrhjtiMR8D/J7bKdQWZl6L5i5EZeX
N+KM7fy4X8L5GksSZx+Ia01lA3HZu0VgQumoU2+rvgQvIGrBzUBFjfkEp/wL/xf+RZ0yk8oXRXDe
Ck+XI2cPkRyq7xMGmg1nuVQF6dDnEWbUjQ4AhcG++yGzk6TggbvmmyFB/eGyurb3fmWuJquHPkCh
v/fTsT41OoWOFA9FSOyTLz2zTvyC0IJBjK86xRHGcZnJb1J/dMqg504VZw4BxccsBqhBKWecYMIJ
nbzNKt/+AxTv0kNNHVuHQ9p507WNkz7WayHWJ1F8sT/KdBbvXKyuftU2zcI2kroubnV2Mmp2ntQw
lFyqO5ZagCoRXexpY4YGGoVSk5fg83FjejhVirEkKQiiUy7Ng/cqD8YPUskGFQ/qgGP2gqA6uLfL
g3SejN/TIzXtk0mMAPmBzuaVH9a+W3CeV3GIeRCF4D23YfHFAJKk07tMLg7IKSIpJDaLgx31MMNi
8Z+d7d0ET7fB1WHNF+UEvhAZYIXR/vYApJzGat+RzoK6qPPGLa/afw/I9bswjbcpyutrFz9UJAJF
5JUH60ikc6bog0Y/NMYY5VEzeHb23sN/Ikwb4enCWjuHkT1Q86VkXJ2xe8fLW/jsPVfpoLk8UFFa
xL/rHxZlVm+DlW/Cyvzsfjf1JaadxJ/zKx1aEDn9Qq4mpKtEZnNRXWAPl/YOs/fY+LlPinYdU9BJ
6Q8jnXUH6VuKnRDcrYv1Gu2givygLppWJrdNObhAgg4by5R1BQHh4Jm3Bm6OXz4KFMifx8Flce4R
95edY2dPnAZ8UF0gbyqRyJamRuepClC3MH78VaCZ2S9sBJtuo1vofz0sM8cPkmqboPV1M0txK4UA
OjmTKaAPA0Pyj151UWXTg9E3rnCQm8ICBVXlY9YXcXCJTfLDeLRiZ2Yvf/WuaMKoZ0Ut3p6UMB3t
fqohQcSpaPI2F0Bq3ImgoQF1Eir9XgcNQupzCxNKRH0HolimIZAkCdjwAGgyAXOgzzyHcJ80g7M0
eJtPd+1XH+b75zU7j0q5O1fzbFZ/CovzMOmxQV89kkai3166rQf7xa297pamz/mHJiNB3F0vU7SC
VTXc/ft8TEqWaci6tR6SBzvptEiX0v51/Bq9J5c5q51fnSer3Rj5NdLLYTzErWVN+3libbT1nDSQ
RSxxK2b9br62sf/grUixO3U3Nsk9qeCc/3BX4nOQsVzYLodR+Kib3/ErOHZwX2t/rRcumAPKdeCQ
3Su2ifU+mQhj4MowcCqr9fTFVaNcU3WorI2L2lT9JnDy97f6W3CjHuX9rCL3xJ+w810+/PsPSEA/
7YGZgUFVWc0/LjKg2WG27sazuLf/PYN+/OEmNX714iCdfjuVzXXMK87T3rl9HRM20rPdBateQQt2
dn3BeC9YEmSm433/APUXs9beqZNu2A220bAKdlFE2zOnrHkZ0x4G5vNxvGfRXCXAOGvAM9JGnOmS
6XceQYiePvtHBy3bnppQ5FdY6NvfcH0xn3NGShlfkGk0fLr7/qfHmCfnelWwkf1Mi1s0QUGMpRTz
hVGGMDTdpij+EcdR8k+hW7+mEUTVMOI6xyue9f7SeTxMG9YHo4hHu8EyQtA42XWiMYlgirAQpsGy
yJqNKFPNub/jaF7oII9sHwHLOl98o2FkA2GEBcoyA5zpWDLaNPtbGnsz6p+IkslcKcQOdj5rA3wI
f1dyjAKB/Gl67uu1DZIq6xYAHYPDjpB3TNbbNcUXKjUYqnSMnwb0maD+m4TGMvm7Oscpf0FMiZ2L
whDM/pxSu9Ez+pVuaVjorDfx/L5sjK7OawhAhVySddLfWRiK+lUW91orHdbIwS7m/if1o1Haq20/
24aXMjYPJKGktUe4tHh7ha9VhWdPufscfzZMrIDKwW1YpsLP9RoU5pjZjmHvj/fEVgyD2tKAwr/u
7EEgxliReZBuscVl/J8wK+SKcT6D8/A6WP99UMZCJOhEAcvr4HCyq4DrP9jgenUcrn1jSQDhlCDx
jcvj9ao+BkADof2lNkz51kLI+eH02pLJPft4qsXd+ih+o4VklTi8zTLiR4YGo4WcK5lGq+bo7iIU
qS1L9KvDFgi/PBT/RBI4nr1YkzHBLbQYGsew8mqho7w0nLTg4tjWKJsfjC3qJC5WncF2t4xq+xa1
HoDqyxrYQGpXDu03UQx/v29dY7uAaxn9HZru8ekbiL0k13uqXPY8duK4+0VEVreo01wW8XyvGCYJ
zm40lqVM3FMBPfrbwwVzQPOKWPLRZIK0OXJrnBWdLD7+qjF8EnhBaB+j/5sU4WUYP6cJWubbLHXX
QwwFD6Or9/qL3a9HY/ifxnDfebQJBf3DDItCvFQfCP1i97wR+Ie2Y8bZv5I3XyYHN5kyMwvQHiHq
heslKtZ54xebP+0vTKMGO3uI29KUSSxezo2Jv++DcLOkdkEslzfIOQ2YGstoigp1dHJLL3GToi6P
eHDoeqXlYxlv3/NDau4QRzRHh+mN+XowTXQMqAbgQq+XlGqdaFSqmhZjOCZBj+dHzsW6u9h53371
pzKsdMtoGcpWX49Dy/H34yM0A9rcn2d1zKOvncfw3i/L3z/pUYzuUzYefFbvEBG4+5pKPyyYZa51
aLte1uhDjiSc9Sgsz/GXm6NFGWn9IlenFQI6CNjcQTosYPQ0fRAO8ZYzimeP0WnMpNqwtSLxcq8T
Kor1BVtHt/6znuKeyUJd/wHVvW0gt/SqqL7xihwiC0G+fp42ewnYxtONu9zr7hxjzui78481Kob7
04AxURwcEbmtvWMfbcSOMu4LN8lkeGjjyUftqxCWg5iCPLNP9enZe34ZJzhWX8YPFmgm6fCNh8Ca
hZryXPsM4RLA5OtgLkmNtpS2KrBM2ABorVGyQL35V8YL1IEWMyA2wbnoFzF7j/jk6mltbQZG+MLK
WHVtbIZPkwoOxoVFc/zwuRIkkeQ//FTDEn2PPTV9uxyJPvWScMY6JCUkFTcmhcHlq+sSUpOyWSX4
/LhKw3NKaZBmnaeRz2RO2/HwPD328T/0GWarLxp+Cv4YA8J/GCSj8uL297DLHpVQ8JRfadar5A58
I/4mOdh1+OmielUJ92p+nwT8vO41f4dUys7z1K4PDhY1si1iu2kaoODbkTBTu1Qtko2VdbSJol+u
wZU2QamNTXCnhrM71zVyn51zDx9YH3Ken/boskEp2pJ0AnJ+i7b2q2RbAz6BFLZkzWmOou0Dffo7
QGjDQEBD7t+ocT2C/fRGdHzDNuroHtHnUmWrIss/B8kcwu48dc88BUKUJxOtxqjWowwBxOR+Rp92
AVDo6bwwNi5w5t8/OEJj7fVBMx+NiIPJZys4H6K5h6PA/IL/LwyEsgoEtdGbKc4MSLaFHhUh/9Dj
oRIDuIi6BHcDWgkaNFObGPMCMRqap1CcQeTnt+6un/iP3o14S4F2WQiQhZ9kY8BGa3Q4O0KxBF2t
IGn0Q2k8gIoM05lkVhj81AdeAcnow8rog1gYVp8mcXvLmTiQWdWxRrxUD1aI5xS7CfiLUNQV7SBQ
NGQ66ctEtKLPTJwWPRYHkDzoyPle5nxs/rAfOtkLhbHpwVDi1UbIYND/B/w0SdvleTI1QmkvJNji
a4wWn3qE1MXiYqXMcyIw3hI0SRIHREO94++bjQdcgjzpOKj5dfAcAWaCzuQVoy8gVdKhp0NI7yQz
iG769QPeHqn+r5iwgpWOiKnYQ3kHJN/ZTZftNks2VKVqKMhPnuxcRf9ptIIH35I5oCR0UgnHQXx5
C4iX4Hogi6CCIi1xVjnZXAPZZ7D+c17eGUgoJbqeLroaMIFbhKNKCmc1O/XOjfXePttyUBU5RZ0v
70QVOSQqqqduYt7qoBq0SZGc8Wx2rcCidYHTzUz/CVOQZHRptYLNlQO65XSdvtc3PceCQtSlsST/
OV0QLt3j4ochegxvYo6e5iUUh0oKp8rgLZq2j5sHXDL2eJOUIWO3PYNtswfmxIOSeyDk0HgiLG/V
5/T1MSQXQQiC7MnxIPYzUFbWqp69G+8rVC3s9rvqAMSocVYnsLFVf9XlgPilxDYTr+95UjZArEQb
8GW89J1+4qLC8cKyW3b7gITdXcuBp/R1GS4YPggUvWFEyvzAVRdwDxt3NmkV9c8yfse9ubxINiXU
7F8S6tJ+du1E5NVRbw2l8mUZP+Wfu3WhIg4uwCiK6GGwv1rRxvihRIlf/897ITvzeHZfPH+Sv/vP
8wBFzKqX7XLNfqKVHdQN5xYSJJ6oDTbml/ZueNk2KyYAycVP+hX326V37huug+oksGwwumiPfUgn
vt/6ozChWoaoZjgSuyII/gL6z252wAMQezDShg4qiiTljJwgJHT6nxoiNaOAa8nS19Hwh8GdCSgY
sSJCwB9TXSBDLLnquunhTE8kXoNQbj1EOMmr6wV2E5mkvTL8VRiuGFyikN1QCqljhvooy45A3Ipw
grhMMqt8IFiGiZiRIVHsUrhlRZHnL7SzyAVN1UHoXigu7qdbhXwmRm08pMjMPBeAfONTwJMavTtr
n6QH4BSyGsVi/kq8uTcUc+TctBtgA+fVeCUGHG9+sK/zL05yCzoQ4r4CW06HLNhZKHl5R84tY6kT
7Xqyt8ko3JSiVZXTE1hchNIe3P3vAVAQBkJXx64GB0Jys6WTo+N4xa2Epg9HOIFSSDTAZ7nwshxB
/9K/rWghRvaFwBKNKnvOwypA3qBjBD2Z3K+7Hnzn5+l+/J0bSDjvAzgTgbgUR4yKDsPTeP/znTxG
xMX+N0T12d/x+kR80VAtGM6+Mfl0pdksbZ6dE8t9OahMCd1dApnVY3oan1elrbT+7OwWkUePJP8N
fT+Z3ek4cJtdJpiG+59Zurl4pb9kBkWxdUN4dnHWJKyvHnuJCQCAgbazH9x6K3wBMKduBrQnGBD+
thOCWaSwfGJYB3zXxTQsWIGcmpWhO9lNJyn2YbEzfXWBU/ibEwN5Ry4FyQndTFleQdsL2SA3nVOd
WbZ0vk7WJIwDveSnq3t6rgiHGU2SzaxM71CqBZ7GB+xLLl5OM0hsNWxTJ0hYEX1te3AoPi2IlCwu
8k6jdsVbihIrGUGo4Zm9LM9Ujy81krnNThk9QJMje0dEBjTX1VHxxze2aII7nyGnQ+UVs0XSoJyg
T0ptF1skTv8h4LRAwiREs8LEDbW5Vp0oAMY3RcIUFzdMbBZgCAM6Coq8VlhhMNJ2M3tbDokFetLn
CjE/WFo9xJdbHE1RjkvarquQvykR2ZT1EAZnOJEBWtlBZsdfMiez6aG1O5fbabTqnOdn/Z+6ckS7
yUwsz6uGoagRqGO1OUzYHOiyEepS8wmyCdwjUeAZGZXJhqqkuiR5ofWCNa699lrmjjSLlw4MSmjq
YsxqrxLllQvHh9IrVeBnKIGKMloWziNYfev866bFJgrUdUpb/Z3fSPggEYRGjfZrjlMnTTddJBmj
aB1TI2etZrqAUjt+bC2L0twYCFTYflrRSIxa3RZi7KjvMltCLi+mPmK9PdgmYYzT1WVARlaH5JIM
3+GNEGTxGhUWJQYzmAH5/CYZpUMqVRRfZ9WTSUMb0HTyvU+XZWL4Hp9BJZVSEQ1FtJkk9P3BdV1L
k1SsxGWtBdZQ6MSgyip6yY+hwdoqjxmixowA9LR4um76kBoPrIe6hHzjDNDkRnQZreX62GKN0qJs
1e0zG7nyjBcUxgS7/4kttWFnUQ9DP5u5Gml3L+UOrwdfiAFNH2KFRonLSC67mutH6zHV32lmMbZB
G2CuZdQXLZjaVw4uQwUZnkjajK1AvHN85plhdKljypghtBZmjtZjkblJ/YnqWIixYMdADH0CuQXb
OQr4p71j0XtRgaKaWNmyhJKjUneqEh3hiXQdE4ZCU0/hoB/HBXBuO7zqQh0HFKnVsTtttl4UU4o0
YHl3TuM3CC2l8C2LaJ2YULXBiIt7J6S4IPNvdGD3sx367/FjVNxSRMGmvcGKOb3fWtxjkPHJc6Eq
7uvc5CnIhoP/e7YWOd8OP4gfFOazDbE3Zumow3BQ2CJZptFjEzLwahWGXBF+idFDe6AuzCPup3RZ
/Lct5ee4z0qpGc9JYyEIFWVzdY+Dhq8VT6tIdrk0MVmEWHs1akmM71CEDgGGWPThMcyQy9XVS2st
zirycP3fVAs4hMiejLQGTOQkINVardXXdT6NT7wq1koWn0SiJp49bVgDfeqfHxhELWSIauEqEaKM
ryX3FuVWDlLANd6yhxw2QkOnTm5TyMXjojvm/7wxfQ8yKhKfPACSfJCfQG1kjiEi8H9NYEFHoKoK
7ckFi2IEf3BCL0CplfZEzckkhMxEkj90skeMj8qzjUJXrpVi/orBK8FJ9oriFB9HEvbt3QaYTQGP
VklW9YVmkZsgKjw6OJRLlwM+AN3sfe4ALXwoH963ZKdzJGT+qQ0EtirFloFjHn4liyRp0dquFsQR
lxvhi6lemlsp2qWS0mmTHuyHfym65jcaqdxVTxLOOs4em/vmM6lOr8P9sAn+koQSQmTtxTKG4hVC
a9V6Dy6W8gLd8I8mWahbxgV4JzfTRemVyYmqnvRd4n4DvgEHoXuRCIyqJ465MpkSH1EKVOllQMT7
amZ2sZA1gEUtFjO9HtIUYs3IQagEj5c+yDg6ggui39/7R26N8E4vO2HahLa3/rv9ot8sxB5XF6yB
/y1XHX8xWzrQkhShPEDdNyMfbzZqRwvjPLGONu61y7VzbQQNtxTcey8rGhSdwlDGSw8r8R7WwUMH
zjITUmi8uhIJSo39s9bDyIzmm1MbzrSE3sIGn3gi3TPVWQ170pvz6ePLgbxD0jw6QxInhYofNItz
23XZkmN0nNmvyoFfIlGNWjXqw4xZUfqGnsMcPt31+P7pbHqbj7XW4HoD7Td4Ww3+DRLh/xF1ZtuJ
clsUfiLHsEdvQREERbH3xhFNBPsORXz6802sf5wipiqptAh7rzXXbJRETCRhd9QdjZikOlw0Iy6f
Psx6SXKzFlxuQgt5E5a5aNhwzSd8Cz5cf1JntB2NTkFCg0CWefelnEAY1Lsg7nLxWfyamLZ0P90X
fkwfBw4CdeMJPOYwua53qEhn0ZKGeX2S+WLufKIlWI8Hsg1ca9u4htiaK2vTzGsf3os0CLcW5nSI
nPIahtdKGI3w+NQp1km5QmNnko+FXLMnn1wDTe3Dv7ky1o09uGvtZHjktpBdNcNw+PwS8ZXNV6jU
xLpThtvPLZ/5V+y7xOn/tFkIJhjQTuBvawEgozDXIiA5YgmY/LT7C3+Wsht39j8+d/Zs8IeTrLYx
9Xi0o6i7T5TRUu/VyVSQ3EqFjcR5+L0EeU9KOoRkojr+bTKKQQU8/Goqv/8jV5Qc+/zMYnu3vHQo
C9d4SPDYYy2nBx4Q3YrHA4dRknap6MW0VT/B9kjDINesnfPlPRfmJ/Un4BGIXL4Hu+d6nZdfbMHh
wMSEVyQILhitYuQRMX3iKmpg67oby6MVVpuPMT2ZEBJNStp8QDipKAld8ZKMyqU1gUShBXClq0+i
X12g33Xs1fnGOiqhUtcqfS2OH7CHWHnuMKzeXjn1FAeg48UoW6Y8Bg+tWzoO1ua/LY6fOW7hU8KP
/heSCgDFVErPNg4oixk6zj1ZkFU8YOVox53O83/Eo4zReAsdBLbLjPm5Mg6jVdtwr719F2OEc++A
1fTzV3uDBAofulPG6/t2fg2AusVwOg6t+hr8rasMy3h47hXF4GjBEFyWZ9nMWMCGi0YrzOzPf6zN
UP/VN4s/g+GCaQyRn7ZfncMoHp5G2DAML5BD9qAp0EmQ2WUerKoFQahsURDx4MxfvOdMtoRFp8TC
aP6yaBotLYG8ksj9qzrgjsbXlm+AaIX0bK1pCGEQtlRtqVFW//ZBrUcowsOm9VdvYfuLEmWGhCTf
lPRRerb0i5N5YI2GI5l9b8W80DeKTb6JqDE4VLaqTt1jIG6+KPmCaPQI6s6rn7qnwWu6D2MIYGPo
qv3HIPbS0S24T3YUn4sVN8jZPI12rersZFe9QyDJPnRO/UK44TNeh9PQrnpVL8NUgCsZ3mnmG7Tg
J/uGaqXQLpfNaplL88qMeWx04cs0y12u0wQlMttdhQAd9/4hXcjyIcw2wde2Jz5++kLXdrTKzOKx
esZVhVUmrvf20yht72NZBa5cJrsM8UiOwmEYW2VrDALIvtghekPOGiULnww2j7rJ1diWpP/ZWiDZ
QYXz0486DTodtugJsiSZadW9V0/rtPzfWEgn/CHotu+T4lFhrYKNypepmkkXAugSycvPzqphwfdc
rB6tup9ezY7iIpRCUnWfe/NB64LFRbVVabaYaPFSgrbIWrYuL1a/1/V1vcfja9JwKUF5abhlLsK/
BJFhQrKFJjIauLH0qlc/sbiq4LoB8NJ/BWPVX7T7NLeAmUC2lMgsLV/QQAWzCi90u3mDhT2rR76U
i60LZX1AWUbfQrknYSDNoJSqlJFUg4zKxt+eSB2FbMgvuCnFv+qwGNK1JVWZNzr0Yy2aCyn2j656
spMZjwndoglCyrAfK5dRnkuYTrJqybrpEa4pZCk9+d40vUKGwQtT6CT/eiZ1RPNid479uT1fzsHt
Ane8puf4RYszHE7nvTPtlVqtr/PTUtUvH8f3U49GL8PX451516IF8gsAMMUfYz+oniXEAUmbkboR
dQXU2qzonFhK587Mx5NbVhlx/8VKyAVSI7Ph3eZi6VfauXJr0cYLowOVk3L/ME75aJI8GgG70Nc5
44J9CjL0xaRLMdJXLT6TGWE2OHvIq5wmLDCskplV1voq9vUD6GApD6iSdW70u3FmlnP6t+VYPyd9
PK8+dEr8Cl844w9YbPBHzbLZ1HpPuxxQO8sAcVDEpN+wqFwXzxYatK+zg9YO1dOsF4SjyF9MHytr
9sHKqSxVDCn3Ruu/jJslqn8xM+SCwhf25mpDwauCzaXPFtud4CpCHdG+D7s//YebsSxrQ+AcfSt2
Ve169HXe+PhuXu5i7xIUHWfbHQ1/DcTeDrs0C73KNmiXkHOk2sdKpNtn49HmPpmcWixbsG2oOv9l
FyDB+boM3P65txZsFbQFe/gLNAqlSwf5XAU8OO9DvaHwAxXjpGN5qri0fQG878zYOff3dI0A05TK
rDqsHbXmKL6B3+OGEoHnGa03F7OZn+twMJOnwgDe68re8PI9o/KlPY0bnB5+VdoPmdV8Y5C18+xa
d+qu6rrs4U9ror5rLgtLyJ4vHP3guc5LwzLZGNXWynkstGiweNTHWjvSBWaM0eS4Vl+P5I96Enpp
p7rAGXEi+THa6hzEBjzHj/N7138tpRDpzx9WeYI9GqCVQCK0NbbuwCuzskVtZ8L943WCgC6sWrLs
pAsNoQj+gpV8rQkpjWMrWPIo0aACOVIJuVy9iYMZ0n+WGaPcwU79H2ZacucDtAy4nejVy21QJyNv
WrVIBZGnG5IpjVav3VBFkuB9Pi3H/dUMyq2HCoGqrOPj0DDr7C/9TeeNBYqu7DYmSr7fzJxBrWry
/FwZal+t59PsVEikGu3MYrD3rrFVW96q7Ssy1KO1Ixmz1Glk2/2pnzTbdyqIxeeD12UroTGN7NfO
Otft28fGJhISNNdBrWFxXx+anQaLHPAO4eJYwfqF3qf77ho9nihyF6ot5rQ+Sn32nGPRXNUs+vs/
Ct3RCb+jjRbq9I+Vt3sMCN+8ju5U+6x5+arK2nYqdRLm9m0o0QpRltb6u55FTpPpK834F3AhnE4L
ptZiVjQtCUuWtasrJT4jtPH/AbY/WbdRmtqFPAopdGEpYJBIXfsXuvnzh2VWvuRRatHSC2+jAY9M
V1Xqt0YnEo3/ZDnhBe9Bfs3BjHtXBnVa15Rr8K3nVMcx6VfnCRDB1jtYlewzwiPqfMZp7EHLC0mG
qFXyfaUHmO4357uH0LAn/CeA/e4V92EdX0syKfdlMFCzJbEq42eYoanfN6xyafk+Lw2AlQJXK9AO
9cIv3LemjRvijWi7mUgx2n44I3klfEGqIlf9BLONr7UjT5VdbX1XRq2Eu8kRfc2LqOM3GfVOudq0
bhXwjBsLDE1A+DY3CrVi/V7F5X6Zu/9wK7jFfSv5gdjHPt9tnrvJO/MbRfdQG1Tjpwd2dBg8vVeR
Yparmf1ZjQFwuqBalnM9g79fyShDVi3e5tWr1SFBh0BJq0UZW6ls+yzAwdxzF4yEUV6BFxVM2ATZ
1L81ClkNi1Adm5tqV+/V/0dgY4z/8hOtq0fvRbaD74QkqJD5zyglnIgvUcbGI/1n5aAmoigqAbwW
Ppsvg1gcDIqVkEM/rSBPXZUZW6o2YE3g1NzJElKwNsUGN73u3TjP52rgVCHTSjjbPCiM2GpkUiM7
0X+tN8bDJyBpmOvofSP+kSD7PqLIpKU4j2oPuwaq0X5Ni8Q4yN1bXsWy01KxVtykm+fmNi+OHot3
JHd3iicKpd3faw138rMureUcIZ9/A2FhBWnbleFC4mY7MNad93ahOWoKoiZNEyFCBTCA0uPDYOOD
WUPUXbmUW7NTp76AEOOCW3tv7+O4EQEQ6uu+BkOg7zy9eUUlaPRemAhVLVqgzwj+AdIkw0P6BvKu
ua8cUrjFOlqs5RyhsbpgBm2+KiDliaaLUqANwGHN4NTNZL5et0ttA/AhPOG2fhqvgubQ4IjGSp7Z
9x8++T7/+Z/rY8+oMBKaka6z3bLVcYWAU8ha6nsHE7pxt6sNL6OSuXknGqR9L4nMA4UyO2vNf0Hr
+Xg/TxwQrHPsUbK+Xz5vNXa98u+h5m8oscNQRQrrDqv7675o1O36g8Idvy7hn+0r2Nf+5HZuV//O
7OLYijcIn5p3pqpytahhAKNweKljM65lYfY6dVxcogGAJY/HJ26v3eQOWZgQ0Pg3ezrPItVn3Un3
d2uHSo8Yj8rkiVSrYb1n1Q/EcXhyj2ILALCvPwe3cLfDj1NEk+714BXGYHKcX3tZ4Xq2Cri+mKdH
+4j6xYINYd5h1pil7GRRHkxvNrTwI1I7aiw0YDfURRGFQbAicAGiXmWLexo7bwWtUOd0XTevXBFS
L/9Ux+8Km0Tp08nCT++xsqlcskXh3buAIGBV/znBGX9ardvRLy6aEHCWNSy66aZuGEl5t8ED42iD
/NROBVp/Y3TO1NNEJQzearUACznj8FNq2Acq64qZ/AZnfP6D/dp4tBLI7zLePbWPZDpYqQj0h6N1
udmFcqv6BAkygJcfL6tUMaM69e4zhrv79iCpcQYv59Gt+rbKi3K5ZVQ7bzQXZ1rI/m0X8sIZOrOR
MRuJz1HvXZwcbmXuzAdL7cuuTxO3Xhmnx5kK1m87QjH6B4g7u28PSdxepd4lDlVvEtvTetbcz9u8
wuEzHZAY92CnmxFEeLMayBvwiw+U3aiHH3Mv6qUpV2P//LDrqXkr9Cr3DbrIa8yFxG1DhT7jpFrn
nz3SATON4dySXVIB7TRaw+E2pVrU0byZI2DWYduNxpmbhEWuZ+j40SgKsMd20plsq5p42yv97Oms
2gnPyGNNmifhWKu+Xh87xuKIFkMgpRTfO+ri0qGNajC9uCn/HDQ+zLN3BatyJ67wdGg3yn6dAPE9
Nl9Ul4fpM+k+yjZkV9FXcVNnAsZAtya76+MbnUwTduc5WsKAMgg8XLN7dh90NdXOeV3kGjlg80u4
CT51ijJ5cJxH34VLkTT0CWuNOvIRNwMONYV6LjDBtdZjVN15hcA+z87IveuGtzlfs7Hq1Q2ncGq/
t4/JsyL93sU/ThMDFS8wl0pKQljHQYXJGDzAVsiKfhs1zBrFAXOFklkBtn5hQAh43iFoknGBBX0S
Jjt0wZ78ioHxqbFy3EfNxwzIPG2tFjKIfK2T9eHPiMz7mldlflWHV5raSn2uPWitDU3LQ8YCgeoD
4dS4sjq0dp9C5/BijAL2u+8kMfgqNnBZ/1Vp7ypk6KZYSLtp4r/QRO/h/b3G9/7KT5KXd2lkZmn9
eVT82uwVF4P4WWItiuqVzslovZrBq1UhdnhVRU5zfdtl2I34/lz/bgrPbsbB8dPiug7xpd1Zgygb
yNNVwvZjiyoqhgPAaITqOfe/wcvtm57wwmnmp9gVLC5nH8xZgEjUw0jnonjFCscvqeSZ6TigQofx
+dBvWPKNewObK9C62qv2iqI/svMC3PjKcEi7wOtdOMrOf2B93Cn4NYB9A7pYDYECFUTvNiuHIg5d
ciYQ1jYclFfTCAW5SnLxEfCjRCkzvAeFFf4GVuXUQ1owft86jzoEQUrXs51SnL+tZzSKWwccb7i9
dYMPBjcEMppFqKHkhr9Ar2YKGY+e7xE+86828aLbKvRqbgz3izoKebwT6PG0b62UnAShj4rw0FEj
Aurkqs4uEU77rTFVZ/JdONCLWa8IVhVGpdUYvm6L2GMKytmrtcW9hhKhgTaNuN5x1qCIimptIJ33
bMmUL23dG+u3U1z9HJ6t2x4rd+fIEsJNCOsQYWHrxb2FV9zMoHZG8ZkCFzr06vlIU8DvnYDhgoWV
L7Vw26D9OrMrdSQ/CXVLCezHcHg9HhOhXm5OI3IIcFA8W6XZ1UWRnT3WU5zW5BjxcMS8YbUBj9P4
JPNSYnW5JLxVn9FKR4HpOYiihgBEBGzmIdocVT/vmU9BDH8LIIkFv+RC0Lx4Ja7VZ1euguJ6gcE8
zWs5QtTsIjZB9dS5QiYNuEM/HjsZt5Tm2gJ6cHliOl6yi4MdQmWevqpmR7J9JAshtl55FIUSHqqu
0a+7CZX0iyXh7dUOw9MYGrBVTOlAyPEmXdnqkDk8qLc2lRAuMK2pfBRpAnlNO8hlgRvniSEChRRc
/t3kpEAeL/ozMp4AtwDcxXD1IRqeulbxGmQuJ6pF1ZKp19fDWKw25ZZQ1DpnAEJ8z2TggVXbnbVX
BlWUE13GSwnpk0/+T5QkMpryR8FR1Dzi7gTcl+bj0ckYA9rFLacWoIjPRjkdiJBUhmLwj8qUD8+n
cw9KlCh5LxuikpUOK+b0ZaOdwqjLy79xD0xKXz618AGhVeMZg/wEJMQgH/EnvzmXqnHrcN/MhBuq
HP7eEJox1rolQEnh6CDsdXSDF/fh48ub4crQLrDGNn8wji2/7XNmndtnxgRUZayDfhxcnSISpT4p
CYRqQXOiLkcTlpArMryBU+dmr+rZfP9tgQ03cjOilFuTVEgyE+YC1atybeA/3lPJSfk6uALpIXdS
QAxeHnFr90cWm9VgWvdA/MX1RB6ae0WSTdUUW7MKUS0pgkxhqd/UtQOThLT1AG/VsJY+yqGOyOZy
qTy46E2CSoebPHdwLNq+wULzoKt4W5SrrfPw3BXKodaS+261APfMXcsZ1qtNhX+yhxotZqCmM/nc
U52avqMsACG63TscdGAVbgLGqV4SIreyeZNfaPEDlJexwsj/iBFyH3NTxdYd/A0Crv3N9AfgDOxX
q2tP85PFnsHFsgwR++9Yx5z2hLwQaNuh+bMmykRSWIxGbXca4YgBFBaDo1qvNCwNsSukJJVdZXFU
DJDlcof98dUw2fUBLj5doIsLKGNqN0ZyjM7xuC+WhCO1n9tD+bxzViLv++aTFsOTeF4AR7U57bsn
O5GOwexFPYtXnbqHq7kPX4SsXca73wdhOhqgZa6O2Lv3L4NjeAzj8Pjz2hY3zeVjvvNJmPWOXo2K
IfyEjfFqrLszUYYU8y1N7dTaIezK25QjZ0QAoH5dtW4VMnYUwifUS0FQFVKaSPK2mTa0yOirIra7
Aw/iUEFTpyC/EnUsLlc1NMtM+PiV4r68OzWCovDlQIjPlfH9zWS8p4xxpMJsQybV1RNmff5SgbcO
ex1CKGr2zPQf9qsr83zyrMYkooDMVJFGq6YkYIqTcwCy11WiiZSee9ltSWP8aj/ww85/qtXRbpDN
mjipr6NJ4GAZcsB3wJzdSuZtUft5/N5+V5hibZvbGsGFFEJHRrW6W0QfEAT4BVj1r92ggEzKaBdg
OjD1c2KbdvJEsUQD2KbhV5oDRz4IZKDCgpW/iBlCHyq/QAXPgSoUQF8nVy8OS9NoUgnLgxs5I4Pm
tVNgQQezCCPSMvT0vcOUiCDG0k/zzMnaEKCT3PVSR6aOoJ6YoXrA+KTS+TBJGci/urww+s1Qoi7J
M46jI9TCtAdl0q+QUFJqncIL0uDjGDuHYDVEi8IauurJcOrZ3ftH/4zREZ4Y/Sv/KkMmvs7LHa2G
qk5id+9Wh81RfRjdrMJop1eFUYYpI8JKPrG76qV4dvaOfmS0bpnZ4OsaQdTXOh8PoHHlAVX6ytVh
kaPcK/cupEmn9P5y0WuyGZ68ey5fSKQ3gMT1pVZrZKG3BGTQVIqG54Zs1FEXeaHESSCpdEy7PL6l
lufJakb5tRlVbaLZaEp0q2KWVvYKWbqGktXcQ7jJLoce0FOhq0f9m0uSeBVkWnk8iXY/GPJo5HZd
WVuWMKOWmyUHlyBwA3ligFxfzODsamdTAQrh+m4WkVMCBnKO8nwxksAw+EIKOnwHZN79vhbROppF
s/rkPG9Mqsv6skws4BvZ7ug+1xFNo5/Kxtg0zShsbsrbyhybxse0NkdqVZlX5sqxOLq7n+f26JY2
+jZ7973JukZQw6XVyBMQDWyyZBK1cxAREHFZQ3QgVykdNCV+TifTTyWSiIwBMT7tq/pUs4RXOSQW
w0Xj4JL+7ek5KngPFAt1nl+k5MNacNnuceESZS+DrKeiWY5QuDKO5NdUpjDO40fk9amHGI6ytCxz
qZGyZ18UqkNEogITs47KaxXSCnTDn4AOTTnQ6teag/f0lVqrDjyVvP5WFb6XtplPgFpPMaYkxCqT
tTzNWrnpNTgw7PFojWVg/ITHcvRpVakjhF4IuZg3VUvJ5RJo++tCleXX3hvdvZTqgs1e7hK4DGyl
D1BZhWXUl8A0qF76mfeBd2x+muaZBe/j+GeGVSiatleo4nfI4Ou9CZez2O9enID71vSgvZkIRavh
AcgS2CllAodi5cCa7aDzwQCGqXG5u4CYNNto3xRloUDtegJXpxHUDJBchGC5TPBDmmExadxHhxj9
/2Uiwx9EfTm74ctW1RxRkJ57gYgArHNrv5Puex25oNtRuYWUDutP1IiMFo0hkTU0bFzix+BQaEfD
FdSIUoaE6ktnwO2Ta11r3IV+SY0dyyivmd7msgtQZ5ZHog9Ba7WjaxTwZZWIz8YfDD8+TGCZ+9f6
fOcGqylDh13dAolthjv44PUBI1Kv0F79KjFaXqz6diU8yJiLVhyYGbyJqpz+FVcklG8RSwdUi0nK
Ov5ZGpP3LxBY4See3SrmDMYPvJ7WzCdPlxeGIMzsDj0+ALYgnQIs0rbaazp4MmHhx+B4huTLMZwT
98oB2Qps8n/aDgjt+IXUO28gHFY/ctxw7Ww662/boF6XtFlO/B8ujHl9Vs03j8aIwUCNKwHzjGtb
md44KVqhvis9h4BVASVKoNsMQFtuS0ZRp7LPvByGUu6GXWMfPbj37Z1NXnuq6oPOzn9Z+qTIrSwT
1tpRY8RfFeqj1p20rYyITIpQpTKokqvzzW/0XeyiToJW3n/3wSTzgbm20YiaDL+Q2ZMbCYuOWTbn
mRAd7c1PGQc6P7ryYHaoXdwI2xRh4dIx/3K2ggglFgAfIzJ5gCQUl5H107CPjshQ6NbZUCN4eZqf
IdjKpKtFJIMa0ZV7CR2UjV+Jwaz/RUWKAyQsn4zejQ4ZhZSELQW74An26hr+tVUaqBF+dOEKsAjF
/ht7Q6lqiGZkgXp4hntLzKcXw6LvsyD0cXSQpSRjOxFe4G9wF6roIcQsj7C8uM8y27syi8klplR4
kAiQ9Pfe9yjgx1Lo3hWS+WtsyzsTG02q8zi8TwvD3Tga0yEScIkPUAnW0iad76cFpoHpPJuvRudp
Nj9Pjz+KwU6wgX04jQYTME/xlyqY9Jo8TfYnPc2pzTQqiPyjl3Rlkr7jkf+N4XgTL2kl4qmYa7iQ
XTluxEcx/z7R8gsih/juP/pHXAGlt1CKJUtTP8qPjM7y61x/b9F+kG95gcyv4+6KFC+ugIiioouW
SSCQBy63Fx0zX6TMbCfrIjiVKkoqkXeujarnHtJfj7r/iPQSNGApmI9KuPfpFhVthR5wyJoyPCDQ
50KykRW/WUrQcMGmrbYZ7QFgfCUVGETkaq5YETv0dmMM1KmzTiwH5L3Aj2yMG2MghO/lnG/2d7xm
dJHrUlfJtmDET63PXBvggHtx9pAbiN/R2xoTqxNQea17CY86l8lYF0S5c8YmJMA37WD79cAYFnqN
QPmnBsgGs8O8VC50fph0kKzGV6UXK1k/TwpmNX0LvBPyorRh9vu6DWCxAdUvsHNVK4O5Mm6wOMdQ
suqAD5NfhF8wXz3Ld2gwgAn6eHkFcoMIsOXGJ9ydYvrJuEuVimyoE+yomQq2XzOdGM4TIzoNDsEX
pKajR2dUlJAzD3CGbV9CXoSwIaQl0NOQXHHaCbBmoRMxeyebUo1BDPShFytfDLVnQEnp6vRDSFnq
43lW+ezc2pw6Ux7gSmFiHDbZtyrejQWCDaNTmEY8QyrGAHU4vghAmtOScbPOx08X/IjFXGdA2FKU
GQfXyzeLRYM24AYJ/KDqgRhprlIdq9fSydVTDIsI3obC+0S/MKwPjZMWVbn0mOGGRc4tg1/ov9Q0
fOkPD5pENQj0i1wSNGFYxmD93GhPJnl+AJTfn7x/52nWE60eHobmHdKv3IGTy2+9vm4SlsuNPVuN
4p/9T2YX51qiS11ue4Xk7vAI1nFgnKPbu9Jtdvgakyu9Fd9VnfuZeWEKDfa6PC/3y13QHETBKmSF
muwnMUdh/M2FbCJ1VWGj0gb2LaBpfsLw6kHDasu1lJXOqbn4P7mUZkRRgn07BZfEFW//bZg7is+V
OU8RihzAg31kmITRDqsgpMvuJVCqq94L6bLFYIGA0PeudyP1cX5EKsE7tZjDEpxk/OLiiCGvBYgq
QLQHQIF9TXsTM9ExX3+vv0tQhVylxwPDAa5ACKZ/QHtQhYd1B65UcB3il8OPd+3F3bJ3Xr4nn0mF
QQVGckHdm3x6927m/sAD9WOYvbfBZXAOL+N9mEzv01WwuE7jH/W46aYwOSlIVMW8HJigyIw2bJ5C
RLi7XHymaK9znPHWYv64vM2vd/MKUClDuJWNph3r/UrfoGXYiF+zikLcPu5bevh9zhaImDscRwa2
HTU7ZirE4gQyNM8WhgWMTy11aTHCUJTz6U+Z4qp+NEHUQlbByD5TvXu2awghRLGQ+jnqIrHX6BHv
RR7V+FdvKNZGdYdaCCX7nVgHNSnHobLz8lmYMbk1KLArgcrsJyVzHhnOoJ24DjeZGyMgq90Rm6to
uvdjhjiONsQ6PgSKGMfwjzoamxXeVpVeHSZI8Oge8xcc+JqbAscynRZQPChkSwo5zHsZPVGks1qw
RnQxkKDjYSFQFQBevOuoPqPEjPm1dXuLsABlUeRSigLKrBCsI6EcEFGfZFWy43Sb3HzNjT4wj8Nw
HFyGH9Q4bJpZW7VEDlhyQxrt1VhYEaBibr8vfSBlhpY5ZdgRqN0xUCw4gi+jugVFYeXidaA3D5MT
x2qhVYnjSfoGNYuHmo6B/Z8ouRwOjF6eIx3KVIucBq7CchyStyWhNGRHVDvq1HTEbkLtob4Iuy5w
/Au9TwFztTq36212m11mzTEkeffirH4e3QJd0QGzsiAdPrt4xQHp49lDS90cnaYFHntYYZSP8qZV
VwGHRr72tLMakQh3jlu4puTkGV1PqqwBA/jpVWXrCdB7EdPzNpikyHd6rDqX6qhKZiZGpzyULhwB
AiVgvh8yd0s8CN3leHdLYJWRK87Et/0F/c7RC+kNKL07nC5HHOic4c3rqF3P5ZXCca9MBGt49j65
yr8bduRhI0CtcQhxEUIke/o5/GTWlcwNg/1Hg3N17Ge33C3jNHT4+ZoYixEo4iGJQTWpCDQ2Vsf8
xsdZzWgVn2YmwcDBtIbsYtrD3q0HBqDYPkekYcYLsRwkGE+CIrBGMnj2b+EdE1s50pa3xW0CA4pN
bRv1BT5E/V3/xCFNLyYotpEfOHtCyaC4x9KBT32zTxr4dxF3rEPbp755LlPNydhfUo7q4YQlRKnO
jIVJI9ay8mIKUg5Yk7TX3FpFyrcvSbRE2Ol5tsJsSHi7ijZe09AoKfQbk1xj9brzEEs+s42O1CaS
EwhgO4YfbPFVNz9dYNsBFbt/D8+hVsTDuF2kqrz4O/fkC94XTVUkxDvkUtUI2pzVkahV5GdPB/Xj
tDl77e3mw/oY3YhBZNb54DWCGKpVRIeMP7ySq3XAk7s9LeNq1bnsgIVZ9f+y3xt3GbPq9X5dZ3eM
5OQT/e3+QHMP2A9AiWcM6J0mjcEJX5FVixLvQUlwA/wXVyIcsCzEgGbwBp6fjig0OlhN/x152KBa
bTEsVGpoAPpFepRDl/dK6I+k69friIWGlUGeGOkfKatUKJDwHRSVlEOkfjHZecDpu7e1LmlfgATA
Wf3Cf+lZyxKmsweCL7ZVr4J91fLMKViuZqtZ7W1h3RmsvKMjPPjoPH73oMJ7ByYjAgboGytEY3Dv
sK15wFMws2L/crLL3MUAtF/gvrFJKa6AwLevLfj6wa0GhWV9RHju6D0sjtIBuF64nzXGogpXF/T3
HZDBxX7EOLhXm10p5jG29nfeE2WtSvozbhmn8IphxxPoR5r0Yto6IE5/nFqV+bHcQsPGS0r63/aJ
pB6HmpNeKN9RA+KbvuK1SGirjoST8r1WyX3GwUObjzYhtqj+oVcfGH3cXloD2Eya+jaBYIHMYtPc
+cwH2E/bZ4cGW3spf4mRmgU6SsMKYGSDI+43h0DhZb5B3hcV5weMHa/T4vw6zeIWfMzGJhroIr5P
d+P6propb+Kf+khL19lb+d/DsBq/Rl8/EhEzAfskV5GYN1yujx3cG+FxKkglRLvy68jOWw7VdVyt
3q1duAsfUyxMqGC3tC23LU40d9oZaGq0oVCgKNk2n38H2+kZt/xp7GoUm7EJ3LGlSf6VzpWW9mZc
h3PsLwdC4LJ9KZhNGwm188YzgIZpiC3A8MA68+gDttKM4XS+FIYg6/yPe+veuqkQhl7FOwa4rAfw
JQMwFuJaX5h+xfiFpVBDo0l9IYEKAxFYkn9o6TrcMXap86Gm3PdFE3pvdTQ2u4EyLZrTV/gK03Hs
xA7ERPivdTt1D9gqOoXuaaAF44UVxjyZIhybVuf1zWf72VY3+58bRG4MyaBGVts5QDHbqPc8epV+
pa+FS9O/xqKAm1avxKyKmOI3SMkHCxREUvwfy1k+SITLh+UDSiKBpCznJa94yeCgrePiEEDLmO1w
1nZ5hctHP/IqQJCV/FB/cuor3kePQ/84lk2+sMQjQCbPXH0Y+4IadVRYqKIWX5hO1sfkdXPCYuq5
PfwYG3ahf22kCi/9rDKv13UeoUnHtifcj7lb8MeTL8Fb0BGWcyceuzAKsXOOB5c+tswsSaxAOOXX
PAyFcPk5yxONx/d5OgFu1QfVQeLBE1UrLlao4qfVo2KXBfEMS/NZjXW/Ma6Ex/Vxdl5Zxxncti/D
DUsrVk5YjPQrUBmFQVP7PO1NiixS4YAJyR27FO5Fq0xOdtI95yxugz1GUw4osbl0JqomuPcS3AaZ
O6XOOi4r2/qxYUZFbu87rfwdWREGANHgU17W3Gw/TIpBrVMWXxqIcPgYnBEk2QkbPGRXKFNl91m0
i/4BwWCrVFqCYx7AI0uob/Epajar9rEEYsmYvT0IN6HaLdMMbTuwlz0ptAX9ztN2q+d5v9eW1/Nk
zOECW7rYcODnwZ8e9voMUhXN3OvxibzfFQFjMHhZHdOaKEoFNQbk9oVSQO9TOm9Kyot7Nc12u9Np
E/x59QzrLzE//YFERwOGI7cW5H4XIjIuES/3yVNo97Atscdu6PITwu8wOz51jPkCLoNnialt77T7
xQ6PsdHNeuNueCz8VBjSpAVMrmuVfiPCXQpgcYn8gPEvsgl53MB1hmnLV4VOixIXHe5g83zX2+lr
VpSDYB0l6slkk0yQgCDeW8B2ikE6McvLX1b4bOOvw2wUuJOpeTRZjWthrV9kY7w6B+vKegqi4Vd6
kV8MikE5qI8qw2pwnNaGZzbmXfPVrpySRdy/+Bf/BHW5NtxPGyN9VIkpm46H/Tm2mhPRzj8dTUEK
U02QtNd8QpyG/WbeSauXflkzppZtv8/1V/eb59Yl7b4Mc79vmrenmyIMMDps//stlyg8PxqavtGv
Bozs9tOVA7hGDZQuTnRBqIoYTQBPVcLG2ayEdbAjvZfrKp6t6Cbhqd2tUh8uYtG9FdvlS9vAs6bY
V71cn3xG5/kzc8qYySPOxfuoppcXYYfUxUym8xeIEFFmribXfCJC9BLEKqh2f5hQQ5wo90uDO3yl
wTm16kCQuKeDM+6tK9yc1ITN+METhcr8sD1sY3o8kDv26lX7jiVLffnaNJZHdP9Uf+R75i9V5uDQ
cPFFwlAgxhFXfuXDJqGy+I9CgQneVbZ2xFMp4/aoiaSWv2u4i/Fz/VbBJGvm0xdSDFacT1oUOiLg
7NYujeT8UxspqKTgqb//ckgUe1MYAHyiR5MV8aGFhqIAtaQRNltq7Om9Ja6Vck18E2S6WM6JcqT4
PyoZlkQGI0sUSdaqJ1LRjTI6RwuYqOhIGDS9FhcHatqwYH+u5slr0qQkxEup11HgLKA2KcWjS8N6
z9941ugH1uPWzpiUQBHjKcn0ct3ccbExMbE6Gdw+zDaafh3dKB5JhpnQRi4u2B1e1o9ZCcsKSHdR
IFQXO19MdpGM3K0uLaiNVIIDal86O3b29CZ2OotsjHg78J8AOQp2Tot5ssozE7wQe/iAVXW2HHSv
oxGSum7/QbpjuU+3xe8vPkeGw62cjiCGzO6+mhJj88EFmj4y3PULwdXHy6dx/BuWb0DAkHiOzIwi
Tv1+eAnOwxdO+XWv7iExTBBFYrwNZXcFNCyT4QPPDgl7zgND2ti9bGO35GpkiSmuVw9jEBxct89W
bdFgJlRwU2BoDnpH3Md54D/eFaQTdxqkDsl2V7pFyVg0lhY+iEo4PyNXkYlAv/W7goq7zdzihz2Y
WWlxeXGmqL3da6vIeBaPM04XH8KB7dixl3o4YqO4roNdN5zMfQ3P7ddwn/6sAEJgrPbRixcQp+//
4EU+19l6P3yDvFR9CCo06IycbosTfGGv7Ct2ug45ArDmjSHxEWNjPc7dT2/lfXqf3nmIcTWITuY8
OSXyL9P8OHJWCACEKyuhpwpwfHRjN7elWmSdCyblF6Cr0qAyqIeVgQHHkNGiThWMe0Y5gFnquVWG
xUyba4wxq8N6DxV6uVfwyr1ivzbOQhxeZ6VFFT81HcYgnRVnmJ0j9twvY14fl8lktU6Wu3lxbEy7
FZ5GHbFTgLBe6NzcMnAXftb0WDdbR9VBRMlsQoDZ5z6ZieCO7me4JdmNJ+zr2CXgvMTR6Dzl2ZXf
eVhMnhnwaZRItwueec1rmzMhtxrMCk0QnqAhJ5dNp0Zvi8G2e/CKBCEKIDp104iOR3k8FTwGT+0m
/33SBIphm8pycdhroAAzg1frx19pXVmnE02oZKsWEbu0wr5OTm50XEiDIEEPqHYZwJ8yM0IasT1v
njzZ8OHyeJNPKnc8JiS11Lz/rOaP8XP86pd6o1HVEya4b/NkLzMuRVydT8F7Gx3HT69B84fFFVUP
29ysgh/CuLYQP5EpcVgAxtwhni3CpNF45elqjvL0V4Do8BNWo4v/6V4ARQFJB9e+mCvisXx6DQ8G
8XP0HH0m70l1dke9vgsKg2Pv4dX7IseV3NJvtCUMizWa1Rn0iqlblQowzwkgBxEE4kSxr6vtw2S2
e4X9hqV04lcx5Zyn0xNuh0/q8fvVbHqkpty6JV+l56qjjEl1mzpIt+xeKD4LAc63LHj4JfB0Ye7H
Ha/81aKX5DeAAE7CNAItE1VHwumkM+KUDUnNm+jQAiEw9owhwNeza8IlxpZd6F18hPCozsbyK2D9
HV/GN+is4vlfAXpIuigyu+2mcJDVet5seYwXPUexaFHwJC9Ad8rNEforYOrS3h8tcQYLGBw+uqzn
foUPiDl3T7zUtQ4UWYfkbws23MTmoYkDhHYOnkv2ky+oyzIQ93QYboaSDaBXczqT7oGFFl6rOUIU
OBJ+rEl8NtMSLtsLCZJXM90yRHnbYloz2WItypdq4rZWsDef0zPQyv+YOqsl1dluC18RVbicxoUA
IUjDCQVN424Brn4/I1lf/XtlQRt0Q/LKlCGqcpEuE3vhG3k5RQivLBZCA+YH4GB1UBH/4jqUqIkB
+mDXTKnCKFlVTQCko0Y1T1BhST5YLxTyj/PUDrWDnPA4QBaNRUqjN9hwsI8GGy7KBi43nO7uvnvs
fqvGLqAgXeZqfnSIWv7fWQIYDmRgiUofO/OOuS3QS42CncpWOl5WBm9AoUhmyTerGAu1IJ29/7ZQ
cBdZf1gJjNAWR1KNN15fKmJ9LSJfa0azkP2twWXgz7Bpg2iz7+CJhWSUgpp0CIuoIWk1ka4GL4TL
ECSA4NB9yGnebL9ZOf9mPrtlrleZ7bTM5gTP3N7FhA+JLlF+gUDJWc8eZkzsAc8eugvm9ke0SZCH
2XHjN0nHhKZoUGTmnpl9apEe+c7eGsKNt+V8RkGPpp921vNK/QhpjWjzREYdeIhsErKRRUTCG2Oz
09jUuUG0/bfsYq6HO7GAyw9+i1QJtSzKgUAoj9qAswntByk8dSfvIF+f2a3qqhZ7oE9ZQvHvgM8Z
POYzMALq0BH1IEi/KvRSVqc6lMsFkSvnzNsBVSLGHPre/bta1xUqOi54B6oBxgKM6M8oVLSQe7jJ
Zg8HDg+2FH9Yvnos5eytQtRoCVcFscW6kK8MspcDJJMZgz89lsQvBvLMm+hJ47nma/gXXe1gTXT/
vr+l3/X8qIAK/UD0ubedfefWflDbb7JFyspO4g8CZhEZc1TuDG+dJGFxltg/KwLQqVaY2LJ2kYI/
WtmMejgtTEBdwW2C8jTV6Gq/MagNvklz2KCFO0VsEMlxRT170twXZdRZQHGVAv99VOL1tBINNF3P
h6VgT+VX1T2a4D1Q8Ffxc9+/9NIOorHta3wKn3T/ClTx1IKs+xeP/IZ0loR4Imbe3qU3S88N16xE
XZaTB3dIFSQe3bJzxY2C6SMqteWR4PoHW7fU4RN8kX0Rl2eO0AwkMSp3oPIyo9Z0p+tZo5gnw2ES
bZiQ+sMqdVf9Yk+/XpgGoQN1lP0qP62i9tQAx1WgelToqMeiLov6LcdoH5F1c1zCrBnkvWB/tiKt
zeva75686h3s2/t2HROoUTn5dvRSt6DRUYmm3iEUn4qMVwgbFMWdfXyl/7buIvgOr6TVm9lY5rCU
5pCF8rQA4YfuBuXCLMFoIW7I0MK3BbSjREelx8nK4jAYMRy7Ffwnwvbww7HyUwD/IPbm8gBZehB4
kDiDbv9JaeOLfqA1SCNXy4ZQygtmh9oLmlVS4wGHzpofJ6ssmdgC4ATCyY2vUcxg/DDPWTu0jK9g
4GdO40ThhN7a+WSJKSgYKqMEyBp+mtv6DgMz+7lmgcI53L9QHFWa0PLqQ3R2++9eZSAjkE10HCvM
K/WqHR1yppnRA2avEtBr4+elNlInlhM5OBVZSm/OqIkXCkgOJtM93GVcHV5VVGjn4UAGBvGKhFVP
FgotDm/rBoLmhtU3sIbBm3WVhAF3CP/+lLg7UJgarLfFEz829GD8wstHdwatndXGrWJPywZadOuR
MOF7A2VeQ1DwUWr+hFyWZTgaLZd3D4eNeMeeEIZYXxnLEXZXTRpbL/+EONKK7TFBkfNgD1mjh9pE
C9GN+cDGmC+PoiI9GSpPb5mk2HLHuHl8kJWHI5KiC8uXn8WeWY1UxTARo30YJEHTuwSZ2+3LPYMm
V1yFvY4TNPFD0QJdepvJait3EIRHlvHNaQ5vzn9tYWyCWE5L5rXmbtbmZ3xnhjnAaWx1fI+IM20Y
q/nKrWu+IY+QSpQuwQNf0RFoef5LObN1Z8c7EdXUvPcD9zwLpuBgql6+jrwx3eD6YQzFCRQxAmLH
1iUhp+XdawE4kw+5UqHsuHsaGzV/416zVODsnQn4byyaUrBVi+2aNdn0uKy5rQBM0L9Zhkhsdur9
er/aL/Va7dFDulU38IqHHSvZjXU7ZVaogaRt5P9tJVcwg3VSLfCzwFCBDNxb+Bg4JGWX5JFepMUe
7EvdV52EcHFJZPCxN1O3uKzPLxPNSbCB/Oef6J8CeuleOJdcmo4mB1i/3luQT5TxNV2lmpHn4fxe
pz6F5sOk3s65RzIeQo+rDV4WpZrLGlsX+CKjJvpbCqaamWCX3EvTWInew2GibTJ7e+1H+2xV37Ap
ppJ5YwFY0BNcoKfMlzP3hLZyE3lOhS06hOkF5ElFINw3rCc+sqwqgfapD7cN+RkZGmXvEzZYFUcN
Nr1PPJposWaIE4kS0LiCeSMUszi1TSr/35P3ZTXF72culJuIA4Jn1EFPSFANU0OxyAx1fp/Ou/9G
f2xjliHWAm+NsZaDliDlH6AzOBifgHcIqyfQrmyMge3QHwYSfvY33oPGmoyiLrba/uCgy3tg5Rlw
BxyIOmCt6EiOIRe3L7CfyQEzaFEvzpCQzg3vSuq2uhQ9CGY3YOR3NhdtI2hhU7m+jGuQFxAUZzPP
2nQP+mg6AJGw9+R7S+HNs6TEfoJFU/YPi9Nitrz+FZ5O//L5BQFGwZyt6/5LvQy89lqiMqrofgM4
SgCDbvYrg/fnwCVtinDsQQuKBbG3C7Xou9hhv2fe1wFC3NTYiWoO8KSElIU/T1SsQ21VwVFvfqbH
HB2NUdGUvCkj4OvcR3l99Uk9lmpsCppVVHylRZwxni4XqZzOrLAaQOsCyT5kuvvgEOE/gYjoV30K
kqG0nCEJslnTz4dB0TBhJfR+kVIRHnU3rkMh4Ae/NbvXK1EO3oPCARaoDj9Zs2BWTWSkhD0UrClH
8TBeOmz7jCeFZHmLe7AxwQLQ7hcpCyfL8LZQpz+vpAtuLc6s+pje+W/DA7/wvLEZIeYTXYQWLv3Y
hyfAEa9W0B9LkUSvt+etVC3Ewvm3Nurta2oQGgJqpJjdAS4OsFT9bnruIFiIIekloqjPLxFXYp+F
CYW+EB4FsPRC9ivmyXD+DIgG8BJoukhrCVEk8s03u1dtdt9uRTOvTK5z6vR+oZ6A+eHaMwPabcTc
OkFnTV/Mrt66B5aOdJNxOPnrnExEsuqELk2m11l4Kfy+xE8X2UBdTSQ5wV4isU3TmQJvLHh79jqQ
uDnxlhE8y1AZYMEAaVF6fyyaGETCXcf0ESQ7mxLcZHT6Be+904Oq/TuwyaFrcOXM0KihuE64JMze
OhBnhJ4uuANq4TTOaNq/2RuU8SDPgIuYao5KY2raK4is1Yl7dGvAN+gtSuqsOs8hfXUGLngvFmft
EqqHZYmo/Qy3qE3tu8WQFI0MRsnkxgb7GRKT7J0VJt2rGHKWgpwjmkOVn1mM56PWcSIqBEahUsUE
DpAJShhjq+YpZVb5nQlFg7v0HGZN2BzVOUAMDIQceA+e8StpjYvg9xvjdFjj9iAdXrQWhUVhDHqH
/+/la7mDVt+mcURnCN1d3pL6gLANwgbdMWAWWbTJOkEfh57OGm0lBh+yqNS/gXnRyqZ7cTVoLWyn
OhCHnQoWKZE5rk4GFRR1jP01W/auVrlbiwQfqETvfnUAAb1fTCrT5+9pdVqxFr4DSB8KTxGqyaBM
LEQ9rFOAvSDzHByD8l8NnfPG+DyVCsKVxu7BaYBjVp0II0cabcdOBgeku7WPlTOpq9XqN/rVXg2y
0G787dcHxclpoXB+45SUWZE0Sd8cu7F+Ha9XCu8tTxEcnpNZ+bPKblyl/FknB7lz4Nc+RDwtwAiz
HJa91/CavIbnpDjexOtEapUbkT68zHxcsCb2XgBOOZC3RUig/W/tKBRVMsluxWhRQK0Dq5yoHjdg
rshCWwUcCl8rgTqqNgBxhvUVMQhxDjV/EFyO7zCsZ5P9UNmJDhIW0SBfR6Ps060RO73WaXAG5GSi
FqYkt+DJQptphFesF7bho1cevQbl0b3/6D16L4yL7niT6Lgl6DkDaT2QEWC19G/i0BHtsawcKWjT
FFSowMvKAJVAFJSCAvYRooFFjyVIXWwpBNY5v+9ebdAYHMeKfnVAwiAGpvLjPUNOyVB5dp04ukFH
NIVMswF8A+vfP+EGpVphhfFHs3LLS8q5R+lf+nfDdzS6TgvjZ6zAuIyAoPlifafnh+pxgbNfj56B
4o0dlHnq0larp4Afz/SAlnaf1LeMGI6xho1WNuofDGcug8/oNjj3NxOdmffg0ZMOh/CjaXSOL0ll
jF0UZ0RwrHPDuIGXAYW97n6Q4ttRmVXBRjXnF5CWLepO/YqNVh9gS/IRDPfW4A6LFjAYKHmofhJQ
k60QsX9eZmFY7hKcAcL8/IIqANYkghptKfhkNaQCwF8d0Hya/d7mTQqbKjIqjK6G5y61kXiPXmbZ
kxLpbHF0Pk3jiOQgxRG36lEV8gQ6p2QKW0PKxEIlqx+MVDL764iqCjWSQ0x1PuZp6M6xeqtZUJzh
LGSfAVqCXKyNmk6F2krTC97uhTI89UJGv+rS3N5GsWiccCLEjwOC/kMl1QaFfipRzLEMOEmBarb4
JE2q1WgF3imk0pd16r/bAb6acCIRWuH1PpBGxCkxI78oGzxT/DtTMr2HGDJS63pE1Cvtb4RzIqEk
bZ6DWY3yeXukploBdr+JcBIuDARkuzJpsbui+KqluLw4gE59D5vjR/yKH/3PoDozsMhD2KVsXXv0
RsqgamjBsWkU22+UH0FF4b6EGO0RR+ZDDFvTLUMUpIVCmfQdXUhZPsnJrtiQK7myOcuwM5/A1TzQ
8j5BuUNGFX0UDmh3Kcesq0NwEkGSZkktrsWYj9rFbiPC6Rv+KsxLAiqsRiGvaiDskbzMD5FUz9iQ
7omucBX2U2KsvqA/yYsO1G5KvYtXeJreUBFV/URqXuQppECq20j2NicGqQQpD5QXe5fE71QU0gET
Aa6a0lklpUpXVKumEYGySmczPJfMzZDuBideSdXFqrqQmZUZ1F1c9YoZHu7kN37VI/gf2lC//YRB
0s0qx+VYxSi2PWAQvQv162dHPYESqwpc/zcqXBeAL4oN0isQPenRKFz/b7M90k3gEGQbaPZxiusO
eJMnFhdQ1yqQ14SGRHuji+oFi1Ypu+lBd5Sfa+F/4BZMkrJNdO1VSLPV05EMQl6lFKetiG2JXJqF
ZqxCLtNkEfcrl2OXFEwx2MMY+HZVyVABsNhR03KN5IZqlAgxgjbQ3E8HpdF2+Z6/561DVgJ/Uz4X
n6TsofYWHZM6flUkrSpBF7FNk09ri2umyhifiJyqwGGTZbdpwvRkqhYpgKsRhxpIRLvLvtNcRPcj
URuyKCq0wtQLgIgzkYfUUIXY/9qS5RW99TVC/I622CbchG9Xldac4vL6u+GVmE1gGihaoDcRnuaR
JEZYOfmoEpC+q9RWpcUUBYhvbzvWvHvhm0wt5IH/tprW/N+554X6QtR64sdvbXD7K/0SNtzw+6Me
SD/oW8ETsxkU0WVonwYqywG2QzsKzj810UjnP+NWAaYFjaS+UI37DFb/D94lchZMEWTcRE7dAbdX
TqG6o4a2knel7yg6q7jTUD+Ug4KWr/6o0lQValMtNnyu76kERZ2G8Z7lrypO6lLQqqZcrR611lEQ
4tyoLa2WK8ocB5opEmWZ2ddxiiuo2IQFsLVXu0JT/Ey3dz8+k4Rx0s4wAT9uy0uDAmaWOY9xC0hI
CM4mlp6C6+J3JiIpdSBVkneUtMrWhqLPGvBF+zt6Hk3+H/6hJQVt1E34KXGaJeW4GSmGl4Roaj3b
H+vY+5CwAG8yG0PyGskoktCw21zAVu7GcEWJ2QiPXYgFERrQPHCfZXT6rh4r+oYExgWEVuYjVsh5
UHA3npajlltlkTtTuVENpj7Gc5lF6GJix8fIBShF8EvxXieerVi8xe34zFmgJuJdTnwDXixlL+6z
Gg/jLquOPEO6TXR7Cn7BVy/j4ooAIIFTlHOvXR1D1fJZ4xyBDHLYgEp5F+v0e/oV6VIVxvw4tBsJ
kZFLnA7Ds+WV/Py+wtVSk5a+Ev6+Utwt47usjoPu1W5RwyWpetVQct9l+oiXbAyssK9dIrY4aTA0
GARLzdo4XIZhGE3pSM7+oBL9lMAzngEzNn6lOHryKySvIBzJNy7gilpwE8VXFUiYwik1utTM+zLC
V4jBqVuFBVMVvMoApmfSnM6mKr6f2nged1VxF4tPAhSAv8ih952yuSOEVIEr7wEKyy5Wd1bhgAVF
BIC5E76IwN/I/WCjSJxAeSWpalbQ7un7AtpSmE6EOhdtSZnaEUfSI4Jjoubo11EyJsgr8Yfyjtex
v+8/R+f5FR6Mqi477q+rJzFgTKFmtenp2HFgTcdoF0QOz4/JB3sWeRLhUMToJwhmZpxXL+rHWd5D
z0XTqElnQg1IismsjJpuM1tFSFbIbNmlzaP+GANGfU0pJdEZtAsDARIOfIcLzOMK1p5YQM/S2srY
zAIe3JAjiWCKGEIF8u8ybKJQBXfQoxJ6L4odAm6BsQCSg4VgpUKzypaUNZFMHbIUeFocaGrEW4uB
FGtdUD+MITEaCRcj5q+AD3QsWWiWMeZFaOd25cmlZYqybMXXYiSB2pdV6GqTkVCgtiDcJjDQWCyQ
uII3tigCyuLFkYtmWTSeMirZK+cXxl6Ieu1XwNQk7sHqx26br4NaUdSh0n6tUZfaBcjc5VWKS1K+
7qw7ak6Bhq0gYJ+XOVKr5epQLUA4Y0mS6hCuY81HunTC2YlUc2QCaUIi1m5ugi1kx2wiab2M6dmz
zYEYsyXFWibg2k5KbJDoj97QSKdDh1Z6vg8VsXRXY1NtzpQWsZoQtOmzNqxaxJTn4wt59g7qNMNh
ki3MEdrY7J66xNpHr4xpPmVrpY/7ME+Bmn/Za8v+iK6dRKtL9rwCbFC4CZBPSKteAA5cX6JzrLYs
rCeOWXIY7UZ1aKi7EUxISXnyAQQw//fE9T9o6VJFwPodUBXqNlAJM4g0AEacs4FLf/mO/7VRx0Y7
Vrt/FgHgAK6lhTq+ytiMGcZiV6sk1Wvedj5CN7G+zmAyDCZVDfQexPfc0puU77paqUJKVYzwZoWU
9JfLvKvSjBXRqGz2dWooHzeJctS8Ve1Moj0Y3FGhQsy4yCqj1SerYKhcm1e6l4zStRPHCfV8nS5k
pVNtmP4za9tBnuc1FqwDIUPI+EeqnweVNU04eO7T+KHN8DHDn3xvVbMFrbfFjgjiiKY3uQ98E2XC
2pnBEWH1Jl3cpo2MTQqwTYEiaCVLgkFCpagnovWSUUv5XgpWdN9Z2xQjSj6aGhq909cBONfMwv10
n9q1S/AS831XsL5le0Y5nQhBsSQ9SUK8lDkAjooX+TFHBWekyZiWB3Cwf7/WmnNbiYX4WWeS9mUl
sh09WYnT9RO9Wb0EtYUofzWfo8PgOtLkmU01zbR9i/khydD7vOlSuEHNyKwGu72L6vsmqEzEghzP
UPYvmQ131/k4JG1splSHi5SX9aVKjlAyCzD3VHsW3l8IBmGh8/k3Z/TyOUEfIi9zxjhtGZ+VR0EK
7bCEQNOYqyUGGC2h8EQ7hRhRX+XdcXXMIAwYtiZxmddCsfdkzcLHweNpyXbQBFr7si+j1Cq46PxS
sW645wFhJGXuN6Gk5IC0MGxIf2ZoqMwocRWsMo4hTESNZHp1u2jNxc3WbMIsLjc5nUQN5C4st3ql
5JJDJtKJNES0rjd8MCqM6xxhIIXVBZcV3g4V1VjR+yNjC30zs6tqBqHAQdwowTL657aWKTMp3S2x
jMLa8w+Tty/h4CKEmy2tanGIvw56IR6eSpFFm0yCSpozDQpuapXTx6Nb/XF3vGTNiV2knjUVcFZ6
ROUv5rAWKIMnPOOe067WI+A9qT+zC7yma4vu2pJgsD0zawDmMPkk2KT3LjS/+YlUA1cmTg2FNyLg
CN2n1MUtS0v42685tD6A/+J5Q+vUQvluuht8U4w9d2eTLteswzYH5GO8Aj9A3M7V3DrxMvRWwD9Y
UVZ6dZ2NMT90Dp2G+yVy4zEIx5O5xgfC1hmWfFvnwwve+O/oaTxGjdVj/h6tYYyvJxtPcNonaDH2
gGAC0VOKOKKYs0pqXN3M67L8QJO6ZBeCndegynHvsayS7T7MgPHA0AK1H3yMeEWDjQX+YyyLMOfZ
Cqyz03QgqNKrLbYP4PubVAWeg/1EwP67rxoBLvYDyPasjEMCNC4OfTb2/bVDK4kizpO0lbrZcXT5
EUQzoAl9ZgbWURoBripJOpBs9JT3ozTg/Bujy28anDDEO45RiqAR+4EHV6P8dw8u1oE/QAN0VWRn
4WeObJyA+Pa+XnOiWvkdEjaf8I1wPV0jc//IKmyUtSWEDSjgzDY9Rgh7CZU9bPI81BVP1GJvSSW8
dLs/V9UbcTUTcWy3pEGhRKVgaDUWn6wJO+xp0lCLGqU2UEr/aoMKJpQFzWHX0frajpEPQ/+RTpPf
8i6WRpJWRrrtND60mytatMrB9O0UqMXRsQuQsmKNlGb9Hdg3csyjGJYSlENsCd6Sd1A+67u485pH
8OU/X9ZGtf2ktSsEWZXVVZVvqkQl5tDHzrj38aFd6Ra8L9IENCat0XKywlLHQseLRUczRMv/iuEH
maVpFAiJtAHo2+yFx0ZwQ3Tv9949EWEgTgcVGoWQcLjN1Au2ZvA0H7FMkOAyVR1qT2973asF+x6h
0QW+73lvAgdNq93UKNIUBA0E+KVkk322AMmGrbPzoTbRtY5dBOeGpentbP6sr7Z3G37RoGvvP6E9
eaGOip422Yr3Sm2UFJHrfC5qaG95CNtRSvyl8BrKM2/3U2gaZTvtRP0m/mMvOB4i4jBaGEEpS0Sb
LuaLnpC9YeVBPq/KqfBy6WQgnxy0ryizpS50pOE+mELavMHQH6El87VPS97s4NateM++AYXkAVDo
sfz9bq1WGJU21nN0W7vuTgJD9idaNgpcCyognEXjE7TGThRZ1oYBXe6AWf4uVf9SqYySjURuKAtQ
seaykdCoK67agOIzgaLq2PlSL03EmhZ3ev/7nj67+HJat5hi49ssXdnP6+E1OYtSdpimXiM6tNq1
7sMFRTmk/14v2as1lykkKCHgpbpoeZ4VWqzohGyLjzjb+94pWo6woD8MvffXPBSW1TeNO2NRsVrf
ULZ3U0FC4E2oAfMBDYKKEIadWntDImIuRjiyGD+oXfS50Odx7dS+EzZSnwZb/Rk//kpP64A5Sfnq
Rqef26/S9WndVkKPZhw0LtoX6BYqNtkYsWJ30F83c4mioZUkBUsYpHgXJWGg6KOmmD/0CAQsVsMw
9IKYfA68hOXFyx9aQUpzFl1R+5gTdwML2Q0l1nNn7067UWhNfzIJRAeLPugVA38gdNwe8ctW+DKx
/F3ISjh8190e1sLY1g2gymY2r7BNtA6I65HzMzxzbnoNvuEjB8VPIMMaXc4Se9U0tXGztSKA/Cb7
FisLXxyN6IddzPM8BsVCNZRoWbIMOqR951mzSg38t/AfdcGJwtGNcMbl+U5kdem2OpjKQmKBtvIJ
Rt2xs/aRn2YJQZBnl0AMGTDQeBk+uT4fBn0+892y2YdOykl2nWOnjyYmnKmLX+s/CRcWoKZwMGAX
rMo9Fr6O9V7satRosLsH4fQ3G9T9Fks//aXvAs4V/QQIOJXhDPH1BssPHc1bOC68GQPFQBHu02gN
Nnu3UrVWJH1AxE8nGdachnyEHfh5G+neGNSwHIdbOaYuaP3RejTagwE6svSBryY2lV0+9w2oOf4g
MwcgpzX7NGiSO/Wlz5V1r/dWpwvfgCNCOjwVps3D40m+vtCXfU7j39+gDrHt1K0smM3ONjBmr+Gm
EIjjwE0QVVLFGOuPpacAAEhE0yY6YMSlHvDZWSdeMQejobmueMWzBWr98Nfqeaan/x5ZE/cJN2Fz
CKNDrEJ+uGI/WEVCPZIVM1PDm8XCX3+Cl3PrjYj+R/HIInhfvjsV1sIlY18JM8rEMytd8ImdGh5I
n4YVCqIBtsaKGfpW6IUx4XfgHWfWY29XY3gaoiGwcwc2TrxJ0rISOhkUcUp/ZXe4ClQYQQchWCUC
+VO+VB8joQadmIHH7crvMV7IYpadtNguIU99NmeQzFmii5RIWGKbep+sFU+D9eKHUY0nj76Oqn3P
0hrCsA5/WIhhW4WRhqYzOHc063741Cdk0/lg8SibDnONXLc7XZDRYIEc4Y3c9dlc7ygV1AjW8Wmc
1hZv0AgE7mPfH4D0uJr9O40wHvUIfFSmGRMPh52u7KfT597IhETkq3wCMMJH3EfbF2bE3WSuDUBo
oqME8W7mOq6BqyjSHJogW7SkfL/m1fnTYHCM6M/HMVyOz2/D10rHs5iP5mDBluyIekWkh50bIZ48
ExaYKIy6zMHulMm4iKYvH39IzUstkpbDhHU4GSRsOiFMSVSyeCgznW8seI6IZzwGv2hIYniK87Au
z+UHOEhzArmh99l1fizHWWi284Rut8Y3z6x2yLmy6L0AG1G7GCbDCukyyteZpMbNjINEJm5Ebwrg
l4wH4HYA65ZUOxhFIz7dOjBXiAGCYH6D7jYPEIgxXdNkGykylMjxzeRmBvq31pedjgkom8aUt8Lu
jdwkBt3rwQ7yiKkTxl2A70oiM5XUSDZ6FPYrJC78wRUfGT/Zc/ZOYvI7Al4SBBzTw3TOHBJTJvac
0SiuEX8rCJeWfq3eFS9Q7BzC9GFnmABGUyMrc26jMI/Bgirw4WVIwYKslvwIBjUyIYDNKTeoSLi2
Zv2KeCYn85FVJkarDu+DSfXxCNCPOFNRYqIaebdLPkJvzPlC7xMeqINrNgq+uKRqrH2KyXCkOXjC
5A5iCyUOVazoiUo1ytr8lR5ALgGokUt8PGEJAG5j9UVdBMjghlp8bdJq86Thg8bE2kj2KBWe/D7t
kaTB7rRL1kTBETqt+DIXOu8FcWkBhMcY4ENQGoMZRT178R4fo5lfNfoL/w/TJjod6HQTmW7DCl9J
iFfwdBmDLtKIXIXWDJR0evIMcxcDOecI0/f+9x3P/FII6RoW8IbAKUCpFnwNqmbQNrCTH1+DR3KN
xQxJcSrfe0UTVhaQi0J3DZhccbBqFSB4WGavqDkoNXojfuiXjK7Mgm2iVV9oe97ZweIOjbhIfumO
70aUMLB317h3ylOm8/lnqwVb9Hr8f5HqZzrsg+6gz6LO9/Uf0iNG7eBuBpApaVULiiPoDrSUzDhC
sggSBVkLS8TcV1dKn/F6BgPMqbJPus6GP+yz5PArDw4P007DtDJgVPJ6/a2NFZT+DqJ2PJaZ7+iX
5L+H10j9ZcqFzGP3HLWtVsXTJNKyZvPvUoXs9aqJhGJ1qhs1H/Ao7rFTVbvpskQt6cYCoggBoxZy
HIB2y+fMTI/tMyh3FW10CIGpdE2zgYRfR5nKJVW3OcqyH2uO4im6uiXzgqTTx5LsactFMVmKuKA4
pLe8pUewpStQRVxNHjPSSJXSmETQ5HT5dutZjfwyZKDSLFXLFBvEaI3STla1F+dD/S1V6S6uGrmi
nLA9iHhFtxnOSQU7M5hpPFyV9vzh+MZPGf60xdg5oRaoN6OSvrD2EgFr8c5/W7+kQZSQ68EH0ndv
3d931v281qx6sxzvCz/iEtEB5zYLtuEG1Qe/PN+iGPDwy6PiSM0nIcpkwKyiK00Zq8Kem2bCGaqc
lVeqGah0KjKibiLUXLKOQw51VKsope2R+fexxqjISHXUK7ZFT1b4rY4sdeKsZbDSQkE0zRKJ7BY+
VSTVes7D7AQY6W28ubp4MwP3Eeoz5j2RZx1LDBczoIg6R8RJldTh2Uq7pejgfQZCGciGqkjOzsXk
ufSMLPWlUd7IVHBP1Ml6JdqAFdpDLfwIJOGk1uCDwaHihlBPom/kVAUwmDRIP7A+zh3JqcE+5Gd7
gw83UCsbdzvO378045G0zIqsdTSHqxlIhmbJv2MzlSWBFjj1dwSSFQtSxAl+DwO+zkpHVt4VL1NE
ivVcYp85dLbVrnbqHI2ezA9ak1TkDJoAwh3P7PN45xYGDYqkKpPq+7s/HmECX6fiqIqwxKCQ2iSr
POKol3XF0ChD36wzpDiiq6JcNSOqWoehyq8qrpIuZfJSqqEkw7JBQGvtwmK7DjKvc5wcJ2dujVGd
MkaFFj8UFLAW+VCXZBRNKoAKYAYg55wZ7EhxVMGC5T6mJzqqggzVicd6qvSuOUQPzU8KfSAUZxvd
JroLpZ/r6M5BeXF+n7d+Cj+f0Qv5i8Ed+Qxx8pCXQ24OFTqwfduIwgQhdg5yygA6pPNqBMk2XOIv
KquyRsB0Y4FaSJ1H694xElyHViprNfgiRj+2Wqz7LPI8H6IwOCQasAhRCGyF4AyJu1faAtbcEh6d
MhkJevDeFhmbw1LMtXOnRC0YPM2parZ+cnEaGdHTLWJPOLvA+FCKQfNI0n/ZwqKWY9kXhKkOIFcg
ygYyU3dXgdh7b95ACAQSnsKoJXtNDV7TZy4dBB3SPRIE7pRhBySfwROuDFaPMBLNF2pIO/dNV5sx
Uuv9R+rJm7zSfVXufKf2ICSJGpM50aFi1KfVKLcZ1vhW6KtmphYjNZnU4dHMF31ANAIdKl4SKLCN
5yNdgmZ1ewRXiD6Q1NlrQPV1EXR7GqXJJ9wxB69I6CH5Hp4XxMkfYH+zaS2pwrTZzmu/187Xf/sP
v9RFILKH3We/wlSsB+uw5dBCa5fC49v8sH4R5Jas2ejoVdpncPRWw1kMcKugnbcFKLZ3T+heFOwq
PEk+FAkn/t4Z2hRkJWhd4feEt1CVnFNvEFPfGSjSVWnxmchsGjEKgNk9GXZZsymTcuJBGjZitH0y
nSFEFt+qQv3v+Eh5CLDJ15nFYjjIX2cWqbYvTHmOK9fKrk6ZSMXKVRpMYTxSCPXATGazNJInicUM
TZRgab1iz2NEa/fUsT9adNVGrV8UY2AljWq4fq/Oq/V8O98Cyy6RjRjg5AvhF8NnNlMUUh4t49D+
xLt2eXr63S4umG0sGkk5KOJcW5zf+7V2rWmk/c/0jlLNufOcljknU1muXxiU0113P33BWqJaz5Cb
0p3bncziq31+o0tYo2Bz6x0mG3hYBC7IBzejMmCpeQsrmM4lm1cPrqyUo+TLpKaETg4FPZqfD0e0
ep0Msaa00qpborxOBE5IWsM7xPmZWe8LV68uikhqepzGrLD1UpvOSQM6xTrJ2r++GYZeOHoRtWZu
hXSmCOawaM+QtwFPWiO0+oA1hSY10OqvtlF+6LqpJyPUv6i/6szCb+CPahkXYquJ+2y5/52Ivw2D
BiD+i/JffLUBWAoUoZcjoc2c+qMX0XQLbOCCewjKrc1XS5aAjrox5OjvsCBELFB/pTsrFVDTWINV
4o4iGEtSSQOXGhyIny9r2nq4RTupBk4hBkgEWjBC44VACBQE9llcq+uQZQjQtBDX8gqRtYR8QqoZ
0qHm4nBAsJFgOIx+DkqVm3nuN/wA0XqzW9NMfAw+1yVDUABczlCvIglkMPEiO82aZvLbVUu5DrEF
8yDKUFkc8I8d8GGXnoCfRh0OaUm68MCwua1daV6JIXZ3LtxLl/8OWQnFs29AXNf+ol/qQujYzVPn
NEqdrb/lZ3ogCylauO13X7j1XC75jDi+3Lwk5y6gdwb1puha9pE5ChBaeUg43NsCvl2Twrb3FfOO
mtCotNour5Nnck2g8Vs1UzGDogagQ9AaUquI76aUxx/QDlIYCyleKXvk2V7ouiD40UZnp48MSF8q
ULfF9u+xaHUopHPbdFV9zuEDmw2obIhs4AgA9Y6v7n1vvbEnGmMsHaWRNLAQ9Ua5x3knV/OMuvHL
KNp7Mmw6rh+sD6mUqwgikW65dOkGOCvb6jSWvvAPtSmQvhB1D3SpAcv//f6WXKnFiZCHZ6iDZCY+
iIJBiLaQaztv4/9kmHIWO5gzoVm1IVK9pGSuo8Jv15JbauseZZtcv81/tQE1SZdKOnwzVY6JIzV1
dLtxgA3KQi0qQyrHUOhRC1c0HwGWHpQNf7b9CgqHZpWRdXNve/PJ9rA3tt6OMCGo8uvNb/sZz+CA
WocHp6wCd/48vSSy1ywgfEPlfgE8/jKut09eLXoHs6TKe82Gk1ODWABnOWyx6xZRjXwYTavW0QDE
MTASX0LnQrB7ijelj71JiA/QICuNBbPCaA46ie7X8S7ZJftYsPsnCWHqVlk8NIGfHTVo2asRmCoB
4n26Oj0NNAQazhrw8dsvtb/tz+gzuhPYNH6qqy8NCd3xHwEjGgKE7qfBFkTJtn9gGRIqOiO2s/+g
fcK11NW8eX/MGUMvtSDaA5dPcBUtEgISimWSdTWywEP0i33AOl0KJfZ0RL9XNwkOY8qD6LBwhCUi
jqcr0QJh/yo4EO9ZJfzTRFcYD0JLCHT4GnWTycUzmz6UTKaboFL41eJCTm8MdO9/6hc770Z8v0Nw
TbrR2LZlugxw3xwlPYqVTwFIUq+JrgUN635+fAb33q2v23NAa7aKRDouQ1XzXDXBKTxfxv1lPAlL
ybI/EJGgInUxemYql9C3Qnltchyy0DnHKYBpyA8gtaPt9L2Qq1Vz0kJ9DJW3f74AW5wBRABqwRjF
2D6T6alnUn9UaPMDX4GcHvJ0EO4dP4Jyb4YFR7FX7Ak/1hvnhBGtEeQwiJ1CPorJMi2JAHztgvsG
4Xsbve2WK8SYYLG0skkXiqRIJD7KdNhkwccK6ZpmTWXUA/obDwQlT1cHvBKkdINyTkoRTcEaR8W9
iXQCPUaCbdKAfANSAxHSbU0Of89xy29KegMYCQGbkhAJGDwX5JJ9Yfk2hHMK6Shn0UQgLct6514M
7ZHM5Y/uOLIAap7snWsigNu5e+5io04zRQe5gsOThEJSQUfhpFIQgdZS4GsAAWH9CfOeUsPO2mKi
UObomfwd677ukP9+9uY7UhL9dlP/6qcZC0ecsZrtY3VKDZFdAtNWy5D21KmH95yq2XBn/L4mApVN
yhxfvvT77jYy3P6fT6maCorL3tbfQ3B6Gb7M7P/+kJmq0r7kLyJAhTSpuaUlqNXvd0tQjs47+vW9
ge9AiXoY0k45iOODBCpmq4aBApUoUvzrfXjtDwN+TiZUrBKB1o2q0UP5S0LO/P4eUlWirsMMwGsW
fxOYbi2zfcTYatyz+zDi+AMpltQvBMDOuORtf8oWNQdzabYnFPpEDVVbWzgBJdfJzbCxqM6td9EA
ZNIX1pM3PoKLHdR/UBL80K4FZdRtWu760i2SCZjsas3l/uxsVh9qs6vKwfhUzdroAFPkaKFpiAVQ
/UcWK7Pft11Rr/sK2OJrGlCh7Emd34g/aAtV7SewDIIKvxAXYozyemJJXf1n+5oNaunT3dCre/RL
EY00DIK0EJQ9j7I5zfQrezuid1F1UkNAsxJ9Y+QHe88iSbodKvqj4SPt06J5I9fOUH18S3bk0+lp
SS2aJI4imemZVuQbvvpB6s1yr2dNHZpPMugV7Ott0d5RXVm7YBbJK7YUg1I1jpREROCXSNE4FhCy
mqK7RpsY5C2MUnqRhFZUyb4ME4mqIgDvujj8oIr/1zAN17AN99cw+qbdp61nGONefulfbCNbhgAm
WyCmrboftcw5EGOk0BgavQDeofk7li31FX4QxDsBD7HDCR4Gg87Hh6mIPxP6XZ2HzUlvt22z3XAn
vbbtmhOXP2i0zQ5fOG2Hl9ABh1KVCprhL0gigSZUbobBUnMyjLbh/w320YnK3tHsMFhd2jg80DC6
DEtmBJV5zmFPXR1+5KB9RiJ6pZ3FQ4w+kum+C4F/3IN7hyBblXln87ZcfseaiqFrEz4ApdU5QZK9
LeU0zaAe03HgU/anp8akpDEQOb9X2H2DO8+j3DiAF6htUcgrOoBlcyqT5EwAQmHLj9yVuRMWBa+v
h/VDZvOT+4CMpKmFnAnSWQK7KtR/ZjiInA98HIF57uZ51QF1XoKJjGCvZEIgMOVZquooIVDKVONe
SYWQFHfKr/lBDVFJFbEvWQbtJCUMAo/p+DqXMgiZXDikjkyJWLUftljh9e8urRZuBwdgfnAH3ogm
pJh4YBeJ3AVOVI4Jw7bzQiz2mkVqeqNFsAaKpDbmVBXuBthslk3vuzyHEIJ4my2WZ1VxrrDOklwK
RHhicCC8+oczG278LUKYgIvVolA9RzpTPCA7EJEyRpv2//F0Xtupa0sQ/SLGAJNfFQlCCAEivDDI
OWe+/s5a2uce2T7eNgah0Ku7uqq6YHrBk5v9u1itPFe6jvZl4+Twhrhgj3yCtPW1h8MPN4CsfJVo
FLk3dJs83SN/kKzEsyvzQknOK0NBK/lYuvGLlrzQ0OrTPKFk4x69Wp2vdYagqI6LjlbOQ2D/5Jif
rTyUzybmlDbDhAzDFwlYhduxw/3J01+RvhTCHPQPoQo7u3uwM0HSaXb4c4G7TQgh2k1u/bc7HLfa
wMuSXMkQl6qH73JmqDOXtWoajcLbAwpV3VfzUjvaO5Zb0PUYfLrHPRAvexWcOI8U9VXSvQ+WhrpI
A9ql9fiAXuzO+wXwoXbtkc2RXGEYmLFmNL10YdNdyhFnhJwq6giDJlxhhkggokP3wSKGYDPm4qYf
3aZhB2zPH9HspnPFH6txpz4evS1inL4B0OfGyIGzt2ee4HluJo9uFsn7jEkzRD+auD/kfewCHQBw
dWT8Fo0y7YEiKHeMdkf/VEOhqoOluKjqmqcZv5wxQVZ9d14RN1W1DtVLtOvA6LMe55XO/JImqxg7
eQ+wRnRckXIfTpPK1hfsK4+eFBZWjP63uW//4mVoDdza0qecOwKhSJUxRa4gfX2YSU5MXmvxSX9b
CxgNBmrQjbfvS093xgJb94h06dIoF0MFFC3B2oS8E+vKNqdPk5hTZP4DPYvZNmatkib76gy2uKrO
/TmByY99MtKItdn3o6VFKCXMEZtiGuB1ZRR80Nb3YxKDZUyCEAO8xVGMBwoyTlICRPh/EQxDHrb0
mOzC41SsFomLS99nAajapBgSF8fyRyH68UAKKmmpMZJcRgPJmE6eTYDlTwPfDlz2Ihj4EQOATpbL
P1leX27YaAisvml+AdMtKjAgoRGQTIchiwBjEXhUwGCEETtVmK8d5FX8nL/XUxF5LR5MF65BNunl
GyvXthlWZA20EIRuyLihESnMj7hOYZBtd+HjDldfFq1BPN9uNRwIb5SrszT3hXo3Pa8+q9P3ha3B
mzcfpE1/eSs8Mb/hZcfSYVOJUng/HTxOS1Z0YFie1BLzgaaBcvCXiKS1E4NBgZPHsfCfTOvxT+aE
xNHTCQau5WoltbhRWVI/jQvvqef3ZoBrKjS3Vgx4N1PRyrdtnP6YPbhkDVlGZxYaUr92xTnKMYir
RdfNo9njAC23fd3SuoRuYMHc7yy+86BSfydfM+GVFQWDxpsDa0BYG6RE812SwElfJAkspgQJzJMF
AiMLvtY61QAEk8YvTJwiiNwCxoCzmEBQccxi4agtA8/XRp5gLx7cNMeEO+wB3tw8YJP+ZFC8fBwh
IltwgsV4RyBwd3H6J2YmWuu4RRU/V5N+/kkUhdQAEYj50401VE31eUTElYEDeG+BMvxiZn3Izz2D
76iU9RskDrrl5Jctnb1sbdRBlJJBdW2KYxKOpMT4w9nl5sHIlLzC1N3GHhkTxcbPtDsEf+HowM0t
EOEGZVMjC75Q5YeKZ/qhBGFCAwRIE9QF5mrDawvuR7cLmrtzu1Di6KrA+Zf0SEsSfWSSYeB+kWPT
TeOa1R3hp/Qw1LUw+DTrr/C8MwdDTA8YxZhGtF7DApRHreRa01OsTKFPsIJgwjInA7CIJ5HACSc1
UUioh7qg15Q4EMjZ0xR8Fg6h7cSz4P2Ya1cM5nqlly0HLBGyDbrHYD6kGFheeeU2yg6sug8Rgg3s
li4jWXlX2a6ItM98SoOn4y/NCKPqXWA2cgN1FYQei7RNDto4x5qXqmUWAyq4TXIyFi5wjcWy3hsr
9B2OTGnoxF3enEudU/n4q8CXabbmOChxyIIM5LxdT2im1iFGnnGh/IEV5LHNoREIM/uayFhkHcv6
Wn0ClfHghlT7u/YZ64DT3lYTBXMAadj78kN6sVXdB07G2i6r/ct6BzuWWUA8gXs/e3RhJqSaoT+X
kvzPO4QZ5opV+ZQj4PplbUKMARmPhX9HZvwcovHtysN2Tduj0Lvhw7EF6yuQCWsOsQrfKhA2oNqk
+/YEM974ZdF9E2y+mJLafmVR5D5iHdAaQLnVeJDrABEqnX56GF5rXfhXAhsWuWqhbb3YqY4L1ma2
563597O39ymX80Am1fBSuww0/uOxs18QbO0Ls76x6bk5qkxQ1ZWady4+IPOwCNPxAb2TchotHUaJ
VhHeQauIM9Om/mTI4rtxxpCofQikY1+H8pWddGQwRtLIJDe+XtGr0EYswKBUgaOhB9vaC/nnntF9
eBhyRvDrNVeR4Iqdx+hbcxNjalF1TzM1torYTJMCYNkc8RY0eGDDY/Z9LCAwgvgMJiPMLUbpbDXC
AGQCzDYI+2p4LDFaJk7f3ByLqJbLcKTRV/iI73uT9hfWvRn0wQNebFkPzi+i3GJLzuHgI8GluQYz
2UsE1f8MPoMtxtVZpj29mJgZT+pc7xhb0nfS/4AzZ/IpSFNjwhITO5QDrwlXCKsMOiUE8Vf/hujw
YTVPYgUFGGQznHBltIicNA0NsPr5eUrrp/UE0wTe67YLAtFRzNAmEj2qazUG/rMXUEsqIdzy8XLy
cJqL3roGikb2Kh6vfMilCYF3RDL0pZCQTZGMSGHCd3THqyjAPBjqMOygjyf5nHpW5KowVEjUIyEf
uahM0CLIQeKRip9GRCwxJFoLviqgGZNc4p7inyz+8FskPU8b4aLSS76jiKPos4H7jEHuT5ZHTqFl
ShxqAgU0MTXvs/Q7ybvSP0OGYilUCRrQUwkmYGVqLv5gdPB9LlI+vUA8hJPt5OktDKVOlEIRCbT8
KfpTdwAky/RDJZdCq4wOc6xhWXesVmjaPE2rJ3GpZ+qbwhGpya4Fq3suVDmlC3hUs+JI8idQRvl4
T7gMZf0iX2eJgLegCoxRonUuYUidMkbUi+ql3yyEWpi1ma5Wuqaw2jLYucMA9kpIFbCo2Am0ax7Q
hPHBmo3N1sFuJjQ6eRjdCkr5Uku9sWZTGTPPaQ3fvAj5K8u0hkTT/9XfywVMXGWVFOMW67CiJ25K
5Mysk3ly9yGlKBwIwQ7DKrm3Ox6r+9eGbyqUeoVyg5wLlom65GxQ/VPXRU3DyzazuKBk8LfSGdxh
v7bBCuuCT6wEaFx/L+vKJINdb9P7Qzp+28qM4Zr8PJnrpiEitWxSwN4TJKQBfmODcaeilNyb2ZDS
g3sCamWUIWWwhn+lKLBO0J0F/IdP56cuRiA4EBi+lhd5lchNBgsc2Od0oyek6BWQNXWkFZ7pHpnt
yCCAB5RBvGIIJnrvWslmOSoMLWigWlCM9KkGlNrnT5jeqgRyNdW86qtunOqYaUxkBq3nfFL7kLxr
NkqeOE+czXH11b9MP2SWcP3plWksqZPz86v9X+fbPjQFxJYIQFcuVDNkEQaOqQfIxAWpyU5wywq+
/HTKdjq5RasAgxDJvW+wT3B3MoJfrNvIghlKRA6qlUK1hfwCl4CK7CsUgA/DJll0gfaPVIOvJrjw
CLcUB2tEpqXjhUAUvvG7Ry31SFpenYinHAyACJEtDeRkpaWIoXUNeQ8esTPgLdGTwuu/JefDPMkq
GamO7qsmHSlGh1EGuyhlrBxlaLcxQNBfnS9CDVWTKv89y2UEcU/an0bSA37wU4Ezr/IuMclrWPe5
vuGNIWxW66zoVqg9sGrUVqizyFFVybRRibFcqsidKWj1eQW+T30Ymby76zIeoXPE7KM4k9kMUxeY
P5intdugtoPEpkmaOtPG54lyAIpZTwNfiKOhUo4v/dM1A5jSlCYVJ4lEd0GzDuF375Rn9Be4hPPN
eysdwXDQRGP8muh1yjKKy9DUfa81R2Izq07vowyfDBGp4TRP/tHbDDaDv94ZRi0T/pQOaAOiBLI8
4hmRaaW0rZs7jyguKBG0s/CMTy3GEHEJa1MDRRAt9GjqaVr73O1mQnwadRY3R2pUxSVBJYqB+KHT
EteqlS7VupfwFxJhQEusot8ZYy6WYUjdOmVkglSPwAxxXX47BZf7xrxHiVX1K53dZcWReRZTy9yM
efPcMCHq5IjZV9w8ZHscmB387Z1zQvW1c3Q3PmqVPG6T+GoxdjpPwIOOiV+W8OsTJbBJP2n8F5C7
YAmq7Zp8WMwoA89mngxiCPl6IAV+RUrF9SlbQynXQJf+JeTwPdEOy2GBZPwta2mYzGGWaafGs69a
dnf952DXL4+kv4KPJJNdcDvi59XPdEtM9CK2p5peeTfp+sh5BujD5rFxBOFC9IaMU+2JrXGBkBsE
TCnTStDc3zciUZk+pIYP8JtoLOz6ogtJAUuFgCL2WqvY2fgX4boLvVprJIYRlB9qbZzxn5JoFGQM
tq2EuULJJHvWlvYxdntrMz4yCJy3/R3Aqa3R+eDRKlhonZBwXHxE0drDvr6qH5J2RaSP/0KLlWD1
jgOMrwxGTyO1v6yOKGhQAkpzol7PGZ5ZDrYZjDO8X9TCYZbQT/2rYuODnvAP2ReSYlixB3Zuy5vU
24OQQ3KSEsP+fGImAj1tAGvgdZptg6ctjgpXeE7tX/uvJSMKGGNxMdphXyqffpmYymlRp0/8s9TP
Fn3BBVMSrbepTYBsi0WfEIlC85T1Ux1euaGSZuDcWB4pw9r4uRFuofVvGap9ReUaXu0Ua1JsyRKk
2JV6XRQOEQT1WbE3/J0aTIa40SpGGD6yCWaVS2XF/eILgdgwwEFqeDO4qPgQaqVqQx9o7llFw4/S
Ci0+7Rk/hj5RYT39D6V6mwRCb8BwReCGVMBTUVoqx9KloQ1bc75WDUXuZMM55rJRIqRNiCzoljSx
5BB8SBysMCB0T/mgHqhPlHJowHBTgmfyNY7Gwso+oH7KMKUWE+tsDYtYu6/Kj242XLJ/hFUipSnR
1NS90i6+AqlqrVaE0Sf0L0txRqMHEXySI99j/AIp/1PGkQ7AweulS7pM5rXAf3rFQK83y3tjAGUx
hv/Qx8l3G2d0DMx29FI/B/zhm+JbgJmAimqVUbKm1Rw8Nd1EPZEETjWrdnBdk8FCapIv0soLwwJI
PmFlpZtalJkCPGm9S+GQ2kij+KATz+UleowuDp2XMunuSvLcvm4UnF/UV0QLuaN7JCGtbgF9FbXw
6pk+McMKZHwEZ7am7Y9NTNrN+OTLSX2HK8ZfTZ3JW//SP+HWXsG3TM5lcr5CLolmXq/8ADJfdLtT
GhaCppQWMA8g3YoNzQc91yt0JKso5UJxUunMru2GHYpU+oxutKnP3Juyk/k3QpO7Ot0UYmD+QnMJ
YdaHAHbyCsHt8gSwl/unV06nQCj+UDAsUCMbH+hVV8z7NU8poivilQRea959d68wKzfNW/gEGgzz
STH59p7RoyPGPpx9mZ93t2bb8L4Vk3boTpmzSZCB0W+4puV6oWzpQHxA10c38pzBfVaOuP67yNLE
SFXk3XvyyMk6OUaGisYpy6xN48mhgB/DUlqx+Jjk7NwlqORsflKasQ0u418f8exx/hu/F8/FeZSf
nkdFaMPT6yLH53mxH+WT/ejDLIInUyh24c+913Gb4tACYWp2253jzWEaHODxyGJFbqESgKezWpnU
yhmQvIbiCsUBcZaSK91oNbMCyAJDxdSN/RdJ+Ib6No3qKq2Q6HOTyzLDMG/FTVRUMFWPQpuaQIoS
Za4NpP0YkCAmJEitQEe7kJVgeV/rOXr5KWccbyGy5UWmgVUXfkKl4c9dm9Of2rukVaha4NorhTpV
ZQvc9jnKpjbTT8qmYNSeoFPSS4mYDk72ZvXRpzaRohljBkf3C1N3F2ZaGlpcab+QiQka1uIhKkHV
x92mVxl+3FLePtAMBKzeBxiKwR782YAp6QfeDMWvlSM3RDq5ePZcuAeoU7jpGjWuOsoXqQM/WHqd
GJaim+jW33cv/c34PciMqhFwMiuq1U1g3KEGv84KFHajD/YRi8k0O16vCuPL0Nnw5DANy9198hke
E4F050RUuYtTco8DZQZoP1Zp7YnOhhmRgCmM9vmLs7GmBv29jLY3V8f9moEjD4dejxq72zUDrPdx
iVnoOf/2Mkz3F+Ypr2BHzjktktxUGSZSxDdl0gJuCQoM67bV5mt26ImBsg11sikAWxnykV3diH2G
yRF/L50tLQUwFgGWuNbEAlefSwQlrYoViNmVVpZVV6sYq2WLUAZp+0spV+lrtTTrHYJU+ma2fpNf
iD4rr6OzbH0MV1BF9R9j0OTSWGrI/wU9l5knp8HeIgLBHS34+CQ5cs3SVm0868wgzDRychdwS8QC
btLlw1aYfCIQ3yEk/4RiphW8cqPY2NT+iD4qRaUXVGkviy6Z7uMf6wJdrsrth6PjqmOhI/JHg7PI
RX9xhpTRzaYYqTSwVJgPk2Fype1HhtBMmrprhBwIg3jWKrFUfaiQMDuoEbvQKjHiixaEOhbXAOiP
4Cq5vLFFnWrgMGIMjE+kh+dq9wszUixBIV3sGKC1iodi/qk1gScTwnjjdkascfTOnmJiF7lCSwT2
roJrVLYjyEAIM+g7+LQYeL2AWBsSYEImd7ujW8V+R9RftADnm5J3Cje1HMdwMvgt7wyTwGDkeO/e
n+H2hNrXfzcna0aqIVskReFuFd3CZIy8cr9PsJqKnYP7W5xjtSAqSUKlI02cOPib/p4BTIys+sZ/
eDgem5h+9fJRsV4AKyRRiErxfVaIM16ZgT+yOzxziz/JdbLg8AyyYhaSua1qf/EXxuj1aF3mZHHh
F5YzDmS9H8aaT/Tk8nV5M4oD25TOuo3dJgftr/Zsf+uSUSFXNrqDlKVjIoj9wmoj1VwIbhJbxyQ/
SvT5+a21927+i4w2WyvcSXg19EcL6R88/nShZSkmxG2arw4TXVh4P/0ns2QgcUV/wbuHbUyvAInr
iwukRFk/41x0b2yCh1foANgHT+5ELvtb/RR8vCsDLh/1u10M8gHuAs1yE2kwnPa3L03Ufy5KUF8v
VobU5u5s4P8wNSBvn98wp3MP/45L4te93vbWD00z0CiHBhQgZACv3KCernyDUuu6tHWRJl68FJNj
62Vm6nbeWHwwHPI1ykW50e1tvS7WveyVe9XRrrPulnnpi1XcWXvu0n75bRUQdmDS0doONj0QoLGQ
QFMPis2tpoe6PQVwQaWGtFQRYvIoPqQnFLAGqEwHmIbvOU4T2Q0ZlXjlSvtEMVZGpQZG+V+rXXQF
7sThkGeZzXoVnrM3YwhAS6PreHlKKzygx8P2jF70K0KcwPBeuV1lMZNT7129e/LiOzbnKrufofJC
fa9MTtYxOjT6/siRJ8szabUKb20f1L/0jAwbKgIsZvzzgDs55PPrkNJg+WNgkyOPSG2u1/SX1DQQ
IJFTl1pvT9WyXsb8U6W27GkMiGHB/mjPDhS1amGAOkRqZ8jYRFiRnlQvQCuVG5yGqwpkbXr+Zx8e
H9z8bup4o5J7B5Ks1hfdv/p+KXMupuO6W8jRE4fCP+JjEIEEMeedxEIsHVAjyFL94/L3sJ7LWMWE
Gp7pvm1VVtxtuu16G3tXc5zODPcs16pYh6prwq+KzR0UjzxKDO/BenCa7Q/8hKHKjXSbgMm/mgXu
a/rv3aTmeHI2nnTOdDWXTw04vXuFjFV8+n9vO/MIXsmulbySOmqQKoTEbeuAAVSteATcL9WzwDZm
o88hYAloiWaJzIU34c+W/zrJmGl6FHh7oB0AR3zwjtrIgXV2GQqCg4PpBwHMnOhpfxP5Pt4M+i0c
HC6x3AIBETDhEOh91HWm/yl3T0iIKKlYrWVjT0FkpE4BLZBasmNxUPWTFnsT1Bpa6FJ6vEopYFZx
Av9rCRLwGbVGMtepalAC3EEWFcy8aI/yvEqYBJUK5ycpYiW+thVlibHKjsiYTc6sUCkI9wxpBNvi
lK5zoMxjZg31nVIsEkUK/W2Xwp3/K0g++lLUST0mvfYBDXcqedJz6i8WCxY4ZZOEbBIzTO0kMNgt
ZW04sRlmRtLJ0meqSDBk44VgaB1EI258OYmKypOGhsxcs0eP4TMRbP5hPItGG6XHRcuuMs1iT768
BYhMSjUwNgE0kEHFHwZ7UtqIJy8sWetQl2OAgoClOYsJFAublWjwdm5+X/2Gnzlt0WJbJopI1IJN
70BT+YQVGWo0Ug/RNHZRqXEHFKSWmT3R29eLLCi857QPqrOkOm1I81t9BJkSSZtrMljybUHrNMkV
4WQOpDfyhBP0ccQzEdUZTA8jHG76y4grrnerO2gqZU9rphwacpUIQl+gM6mX6GtCgCwLtHTr+1Bm
FzJg3dAdUEJ+8xxRRuW++gX+Q0dxnB1nv52lsSGcHY2z0kCro3fc+O8dCfKj0LsUnM2hn3Ne2H0W
OIH3CfPmL3c4XKhd2g/WepokJfrnAq8xvSFRWZYtHOgrndxchCvhAgKaGJQluAme7G58a6XbrvHo
AyR5gvQ1nUOD/W4kBkoXpxu6QsP9p7lFFQf7OanMLwQqZ81dSbprVc6W/0o+7oV79GoXgYd8hVO3
UTtZjEZFK1FsPJK3U8V+CipVUG7s4mN07WWdU5wlCZRxbp6a6WnhxrvDm5HrA4PgF8zcwG3YK6dm
25hedJivaofwP7pK7CVqVPZFuObDtFXBQ2nmkcOo1lWFq+kN5DGkN0rK9IkqUzdamkH2d7xBeWtV
ST8vVtZRJdbvc08qg1t1Fp0FPRRdkCr2M7R39C/d8i9PSEp3yLzYIXvXrWGx0HI8tWV0pYkxhkMu
a12KEVQxYoeRSqsl5U/pYjhajGhR8EHWzDoqDtrZqtAr+jj36cdRd0SbGqkTf7+179PrdOK/E6Eu
eYQ7inEpCgEVC/yhqSydoo8RThv/OChD62BGCf0wXe5cTRGFOCGHt9/oS9A7ZVat9JHwckZhWryj
52/cOkqyGg2NZ5JGH4cI/mLDjXrAKIJ5LmGDmfCV2h0GHl1o+B94Lvjft/Mb5uclX40dze2Qu7lU
tR9IVGK8qlJB75m8IOJhbfOBZqAAKtBEURfm3lj0R9x8yNklhkqhLRxBgsUFLX0awnRautx36Dsp
7vqw7+UhlOaw/ZB3JM4wqgYRkhiJ4Z/RutRVdH9RsJTxOMt6hWFhSJ5FM5+ik5OOrRpIh/AOoZFn
RKSy12az75HcTpVYCiKVcJQeJyklgaqhVFRAwi/JcLFXMRYU413bsb6vP+ATa+LHDSF+GTqpNvVT
hEEJ6pZah2YLRO8Y+hTLtShFYrXnO5pBIZkRvRYBBYIJIEqp6NAmBr3e+R8JawXMiCs675QhJWbt
LY5XIzy2flYGi3NUQUXrE08YtVt/04nj2Eb58b5qHYfqJIjDLcqZ0hCzUzQIzHJKL43OGr0zra38
xM2EalUA3kOGinzoTcHI5ahVGDhZajJEEQ9YymWi1UlDfigpHBLkSGxo9Issnufmc2ffByCgdE9b
zBeMnlDzN+4zKmLduOsLjAcEqp8jnYhLWPDgWLySCR245QOfliWenFcGhUGsB8pf0nvu0YtvIahY
ogrCJIYqEEN0qq2m1OPA506GyJ+PjgMMjAHeH/N8G9fq+4oYSZ5OzbEo9Z8NMS9B6Hy5YBdCGfXS
i2bfFh/wSsnlmPsHTEJwr1dYczO9d60IJsyyEVcX1R7/X1sFwjYZ9uK2s8oBw2TLwV+sOZKXPqG0
w0zW/t/RKmDvi0ymbG2zVvUiC4dTNamqcY0dynl2HtA92P6c7d0GZb4TXai9f1FukQnI0qvAx5/o
4Z2MYSo6xm3ymOfwnBjCckEekpTxwPe2YcV/4HoHN5dO/7XxbVWSbP/VvnZ2w/Js182Ej+a6kR+c
0PBcmSm+bd6ww9l58tH+YVO1vESPeoUI09mNqh4ipwYwRDXUJGB2fl4Gazj0ztMzi2+hwUt3c/Nn
8mKyxMQ/REXq+nwgS9gLX5Xib6EJvVtf+p/hKWIB53WOPg4kB2sIVhxoEP2ZRtwTl4h9Z9u59ouo
hPLBE/XrGj+KCTk8BqjIek4OWljYDHj4D3OECyLFCbe8NCIys5sACCwO0CWFIgWjVisuKlZ+vNPg
rLS/zBiQKAtOs3PDSTfL/Lhz801utHaKdaZQkra8p+vmjdsSFZIy37zzbk0aCCOxar7Beyq4hwU+
kPQHj+5mUcEQSTaFb1/N6gd8MfGiM/NLjznBNLezTIv9OY/gGpY95UdV0vQbA4ee/gQmFc/to7NG
g5QhA87HjJMZr4P7SDKbQn1SQ9kSFNG5/CDuKFzd6Za9hzdm1VVhCGGLBj8UmpXkkPjKzCDQqlUq
Mik2SISSufhFD4LHYH7GjCxWXSRhlGbkQBeGokBeT/WGgpha7FLXWjSDDzvrxfO5qI18IPKDvzga
9aeNURjAZPR5bm1MEG+3ZzlnPFOho6431B2YrOqyi/olgF70cCoXDtWdF64kOqDFoErPXij+ldiX
lke8qEjX11gVmuSfsvdMBaA8Xee+lHqTXR6L8adipxrrq4qn9B3/sHJStaUdy9CYF832RnjVXJwP
P6HVTa/yDhFAxFvuM0Ie4jVmXMyw/mgcW9wKXsWhwefxZ1JruGIQ/WjVQj3z6BNzyMs8JbywkL5j
MdwM3lhCbq3CUDNPH+NjF7d0ZyUjVpJ6yZfJ9J0V/7Fislz+gaj0WZKmUwkphauAqEA+ujs5isRj
fKltX4MbAw4ONrNY3lZp9KqViaAwfkghZnlkLtZnxvdr5jZxwmamaOvxhqn51NWGlKuizwVhRnNF
nvWxfbWGRXgqWd+5yiW1ixHuSK1TgR1Z4Q9hScKCUE0rYsQE8pc2+T6v3UP30M7AXNn7uWPru/eR
mmffbvkV5kvtLD6VJws588HxMCXeXz2mBvPB98VmOevs8Ldj5S3Ya9BMbASYk7OxyrCIgwM28O9D
7VDZUrHfP86BYQwGW5D1vooGBDcGHJCK5e1ui/g8wEDtJCUXNjyVmXIkJVXSIpPmiL7aRMKCF1bS
FAYIofQL+VSzwiRe/jno6MmOcD0kF8857WKQbUE+a0iVumvj0Me272y8F8JGCQAxWNaZZ4CF1Kgl
G93gnk5mbQJY2ak2zz9u7YpBM+VdXQLoyZHEohwy9Cp5KmtTUbLpVTqbXok5fppFqSrzEKhv+WYU
dGmsTrv07mJs8ZWOoEwtyg7lkVuKU5CfAolMY+v8DY5tZal4rJKBqLoTeKv8QyWLoPeik40F6Z/J
9CQhkCpbz6/sNN2+4J860trUY9RnymIHScGJVJYPjJiBT0NE4b7NQ7hXUyw1AddFoS3l1W3d4gwf
AKi37z5HD4Hqp3OEwwIjakvPDRNH4mIhyQcIzCvJHmlTRGLSzFCcfWjvfdfACD/nPT6z7BE5FRhE
LzAghG7+H8ccw5ZijQFPEO8eMzE7ID8GoveITiBGjmKFJOOySs26x7iEvgtoSes1a8LqUs97Wigk
fuIMqQH/TL4khBATE+w15RoDLpZ7+rd8sIn4NrvKfbvFSRuPi3O29ipTzrFmQwiG0haCpgNQobGC
l/twJq11yJjR6TqURbGAZal4BT5DvV1Q6N8ZmAD9qQWeZs6QKL6k2yo2qPIBsPuYpVJZpLUFv0lL
c6bKQwBUn1/dFNWkdB4YnZMsZJ6rjqxKDvQKiqAEMmIoPAtisukMH126rOBPnx6R+TDi3sPTo5nB
80bwFIN+DCZyjYus+SmlQ7UpgZq1NfOwvpxLkV+03drf1reVTvHWydGVkiJur0B3ZgrnXTyxnjYs
k6htObGi8R5dDDs4NTpFCsr/37ietAkyk4eEgEHtGCdP+3Wj1avViT/FI838n++xURLTKuWMpBxK
/YulS+efCgyoZXHwqeo13lIrWAu/RWzTe6KIgbiZOClymFJt4XxaMfDwo/vDNwb8g05OGBzdyIFb
ad6r3dQBlh1GukcSWeabsho8dbXzwg/Vki64nAkR/sw0N8P11B/foY3psDIWjYVsx8QkHQvV4TLU
ANxUb3l8q/NFhyHHrafDy/XfA8DqpaOHLu1jh7K6RQASxV33Hos7yxeoPaFbM+0yBjUU00noISu9
gr1spNcRekZWAbDM+VLqz6VYNXr/wjzTG1vEOag87VdXp7GAlKWSXEanEZ2nBwmMiKPrmvo1mumb
NeqodHDx+2dvAFXz9psns56sZNShCtq/jVN4OztasbzJJMeQQmgBD24uxXXQE5AUlcC6GQHk2KSz
UlQSrow5GLRwIvqJob3vBG8nn5HbAHP6LPm54YWaeTwcqqg8WjnAOtQDwZmbQTgeRS+KOtHKWxVj
d//yLvIaZNyaSnSZlJBzkh2PZxsuTS6LtRWDGqJ8oZDhtNdifetHVFqoS2KYcDq+UAKLIcpaDqEv
qeAAGh36k+hCNApeaBZ/Dc3DA2XVmIxz/YSb95GvWnpT/h11m2SumgDJH2oRRgAJIhv5A/MEVwc4
U+u0QApOmTGSMLqYcIoZFPnClD7MJubnIbbgcm5SpUoRWMK6fv6mMVrt/O2CXSy7ecQv8buQvFb7
4DQgeyjs3OrRuiLX2TjZtfMBXoCFHoEb45ipS+Fq1++scVhFLFm+n+PJ28oSVLs5bhlQ+IvXe7TJ
3Y8drsOu0riZblCs2dpEnHincYuKxkYtwxFFUImkch4xMNXmHY5QWqJY4Ue8W/JINtlIiGWADVO/
D74AjoAwPc4POCVg/iiz2mPQflFb+B8oHcM74KiN0b4BrBrVSjKexfDil2K5LWmE+QEvk25xJEWS
L1lTHEudioMv7dC81cFPxjxRMsQMc7FadYgXXEfMbMA7u5UQYQXBqlek7M0gPYfg38sniUGE+Vea
ciRNCLUoYUwukgzBUDtEoNSMxiyz3jbRGBc8ZaZkIfYp+DYEJb5om+hyTe0qNO5Dn3ocFrs0XG+G
NqaGpG4M3RpDtSLR2ED01TX+drnIhe80k6K6lCw3dJ24ZzhUILPYxLKPRd4nwDXfcQhxCNX7gRwN
aCz2jgQ3jCDMRaIBkDvpv0xA2gnKrSHiSq9ku53ACsSCtAnyvSi5CwHPaCATslt62jz2H1VZcKr2
A2yaJ4LnBFQO5UmClAUPSVOyOy/OVD10nQzEIUnToJ0jaiTRvrWupTSkPMbKZu/QRtpwrxzwz5S5
gOl3KFGKmDSdhdKflJog/kgRK7ruQimOdkO7sFgpxQHhBz6rQLR+OetQRxPbH2qcIWj9ffXyUuBO
SFQWg34FpXRywpghRLrUdAw5hPzBi5RUSJ1CTcUn/nCAXBC2jyPjXx7Dv8qWqN2KVcoR6GIgsuaH
aYfhj50QBPjfJqqgetN00NpiXCGdMN00ZbXmSHKGRLRWB4ILT5Ok724J0yTZ5zycH2Ng9P83zuG6
YnRhiEr9wgf8EqQBVUdDhlOaSa0MRTvCsw7BvHlHb4BvXVhNztAbJE4vvKmL+Jb1r+6wefOSQuvB
qelM3EUzedodNfc7/HmW3VW4Vp9EYi6R4xnPYH8RHadhWNCo5OoiBsicXHeFRtywP4HSdFhjnUwN
NRq/4o/US7zMlauykHPNmA8lxbhdwnME+mDKFERFxgvr0HBFab908ag1wNuZcPCgfHS/yDS1X3p1
wQ6qa5WGyB8I9igDUaGXLsGuqgCC8we0aqbUNdMBOLLhybCYZmzJf2hl8RWHDXpD0baFQSZFp8RI
6rrhJTKjJux+qKDXHSpfzdhh5ipmNnoh/kUVzBqNNIAOGz0+anTD2yOptRiwTqwUpEZeM1OOES+j
khMt47in5iALEh9a2ouYS4tuTYR71aTpxaZBZhwU5qri9ph3ikxuFhd4B+mCo99gcKPVSLX7/O7I
5qakhiCIHWsATylAUZ8ROaM2nlroqOwe1VPb1z9gDPLXeFKbql+xBbJUIJ0EeLDb+RaMXSBMLY1V
txiXQ6Qx8LllMLbHcKhq5stmQqxoXjMV20eaqxyff21Qsn7eOialDfkwKVPKWVgqY/AGLdrnl3uN
FOW4mMRNj9UjjjCI1+ZH+pWSr4JLgita4B3HbeFDYu3BjOzF9DR72wYLkrj+RgdEtiinIXOq0ElD
HZSXt7lzm3SUAYLk2o2WlUOv84ZJDK8x05mCaMjCxjriL4MAkX9PNPVefUzOp6WPFRBBMh7AUmOn
Kare6NrVGyZJqzMS+hSGgRoPGg4YcmYChKGMUuYpBfMyhikWDb4a6jipH7xrg4r4FcZKiFkNNKyv
x6UkRHgTAa9wQZmJF5RgcF7IYO99EbFJSzWbEwRm7WJQrX1nJl6DyXi1q1T5xwZuZYxULVgZkPp2
eVCcncflWXlwbHxIWlw94sm4vHzt2DhhvCyGQuvpU8wPvkvk/Lj88MlcZLIcNH/nxpP1g7mrZcgM
pKtMaUOlET7jqrcb4hg7fDFr/DD/jktLWcB++48uo3Qf0Tv821IMFoMb/cDgbaw5f8EpmpGcxe/w
xgMeAG+7vHUYUTZe8g6VI4974PwevsPsdDd6f5zT4h7eoEmEl+jGNMFrfI6f08KqsCqtntPstJRU
kl/v0ZOQZ127UQfe6pl5YbVZbBbvaZFJPosLW5mDtKisKqs8Z/DjZIbV4XP6Tfj9ZPVjxEZygwOa
YL0IGa1gv5PykMT3gLwgKuLDg90hPoe9Q++Z7BiIwj2FFalaMKfo5+yiA7/Rto8PkbY9oOVzuo/v
U54ke7VPvTJryzauzidvJzM/8VT7WE93htp1nOaGhQ55G1ykRIgIKN1M175gLpUi3BmtLZfZEom/
JS9FPxiQXLlBNJAeIoIchO5DHiteqV3AIkj9sAdd9AdKENl6cBE2QuLExY2e3sAN+4EfEwxQaI9c
ggM9dV9UI8hGTKA2smdNtH5Zl9pgEKrREjZcruwRLzeYr4OtLDOwACfUECQ013w+LzkKYLG0UBjU
KLiiDwd8IjtmcDTzzNNp6gEPHMwVuNgRTIYAHrcoWh6NF6nyBP8U3Sxpe4IAJliSm2g0IlUPggCw
a0LwcyNE4S/XRYX9sQmHgf/rRKTI/5qBJJtf9njagNEqViPdP1qAap5Mc+I1idmqvmba31Rq0cfC
uh/ySZE+JSnXU+kvL7Z+Ow3pLU378NVog/X1tzC9eDiU2YbtNnDTVZtRObz4V3qzo69Hb5IXpWEG
FHiz++o11qaMEDV7lD73A9tUsMI++f60DyRA+7+Bz/rGwhcloJmllo+ccaZTRqlOeU/8hAS6MXVl
iTI3mCIPkW8SjVCVEuZFadhOKxylt6evo3sQriMwwtAduSGXA+L8vmvzDDpgT0ftHPT5UcAZcfFk
4RBrfeEgj0ahawURR5fCEnpJycIjZzTSaqImK0/NgdaBAeXs0yvk2DVCO8QSPFx1aNmGUwZvMTFG
kn9+xs6rFuDVVBYEFl4FkNzYSOhsdoKnyjoNaBPNaf/C+bDp216s/tpuhN2dXeNo27brcgAsjiXH
nSdKT2G/AcDqoqq3MOCdupwtDpNxrOcPxNIjII+mHLc+10O/D0ALWZXjzrnhlaHTuVxUIwwI/D4O
6HZ/1eFCYOCby2l1uzZ7iUM+pdhUr5lu8u4dweDDhxyyh4jNuA7pfE8ZiGNuNK3KT2c0GumdQZbW
4DNesM+9ZIf9CYRr/XUHph9Hj19MBQ9hmr6rfet5FzNgPnjZr9WtrbrMGWI/5KPAtacTxi21Zonh
Gqn6hhH4x+m9WHZob3hHjZHL77IOnV3eQehyfeXt0TTgnFu0ekO69VgRcBI+7oiXBrpedcORTs2I
HpxOqxDlO4ctaIhmGHBsVOQq6+B+45Ej348wj6DiM1edfjUgFkUR4FQUw1tEXMd3EdUhtlagEv5M
DBLCmqIanQiK7wH5D14Tc8JXFe+IJSFD/lWEpX8QECALxCetrppSyGLZN8Xl0Y+X5ZB0JkW0q/ay
5DBY3hYqFsdaiPd9noTugBH/8cM086HEV60a0NPwWfoxWrC0xThhCCsBEScT65knIJNjoW4r6VX+
DGajDALw5ucwSGoG4sSbED+r1yN/IBNkn/Vc7L5PoCJIPr1ocCKYEb8ihbYoSsNa1Sb5i2K6v2db
b1W7W5/JSkUfY1oscayIrcyBA+8GnCmek7jqz+nAIrHij4DthQOmpTaJzMtkXFophBQpq6hffWUy
vIayjJ3XwzGTX+ovzF+pYRKX6AhEGfIQDlyGoxynyOKvxr+X/JR6W2dmUovAQbTedDqUzZ1EEytk
2w8jViIABV2uTa4alz/kgPZIdnVcCf+gUNoDthTH2tBoVoal5OyDxQsnuE0OxsHQ57ZxwIuKQzL+
4WCD4lb7nGJzwgVJ7mUGoCxRP5aXCu+ZbJuONZm5srgr+jt9xX6Yfwl9O/KdsEquvyviE237WjuK
RiOMoWG4siwQWkfhiLXl4e7rRESACzK2gX8Ev7FcziGuIXNWPNYfrnwxS8CMflBNAvI9WC/keanZ
mwJdg3sd5gS3XMruEqmWkKBxCGcHAgsef55IJrAIhA33G1pOptzkDBqreAQFNTF5MDEfcYZuX2LK
BppCvyF6IpGNVxhxXz+Iz6OqX2wUaf0IaBLuV48CP/C5hbl8+IgQa/qDu8fyHwXRHW4M2b5HrYDH
m9xZTgl3A6eYaPGPg9adBiEozZQQqptaa9lUt38QYMg1sgl5gFL97v9oOq+tVLYtin4RrUmGV6Ao
chaRF9pGlKAgkkS+/va+6tyNupVQYYUZxxwTfDID9c+pRw/z447qgKKLM1NT8vyP9t/GJpEOr4yZ
ZQ4UoxRYJkiloKTvQDFUsi9qOTRcD5k+Vpl8Q6m6AzuMWlQcpiODRrwHvVSq/DR7r5ycdz+3XkME
rnePMGsI0HG7vdd8lSZlYll+mpZdMEC/tU7Qjt5I0PmMXE+DBnXQa3EvHBwwNrL4+VVCR1UxUhrJ
h3X1D1X2yn0yYFT11gGK4kcmxsknmy6hXtX2d426AA2VZSLiuyzVK6jTQvV3bmutP3LdRwiODjW8
ESPFL5wnU/t35I6BHpWfn/qInBEChIkZwM/33mEZtXqdwY3aUHhd3K+kN0NI25SIx1CS6jYl+4d9
hOOA99Qmh0P3hLpuQqjWHONJRMbP2ZfsLfwwi5x1d3wUG0/PgD8JRV9jov5UYRHiXs6RRma69vRj
gf4bQ9VMi3Aj4r+EavHECYIYDCDs0R6y1FHcRGLMySXwp+5SNDB+eQjqJawCT62pxWbElIhDWFsW
HrCqGMkXAmUdhL48H/XavM/Re75YWQu8U3ClKP1lGjL9Aa1qID/6wePV9320CpiTCs63t2AjA1TD
hT41IK5sqh/egrnaYjwBj6ZgP6ThWw0hlzzw4mKGcfyAL1RaBx6kgqkKxlV1Xq/dCamBmDHqmq0y
Za10oRQkWp6HOEPRH53VjOmHqH54gVwGq+HJ1VDDmjeHYgbuRJjqiQD6seljNzE3B+6rJU8VMDFC
hZ+9T8JXJK8I4pQJExoyNLDyBLzgqZUEsAx7mMK3cjDJ7RkUUVuZLjJKnoSnnIv2L1znRK3s/iIE
0lBSCGNN2z9R2ZgmDaEIKV6JzzwRPicCRcDIoKRzSzjWxCUxIZvLK/5DaNHMVzsHghJ6gNUZaJeB
Jaa+2+YknAg/Zkcqy5jjjJQNB29PAchCaWDw0teJYVWXUMlP8vU0nh24joFBe7HdGcZHfkRXmvk9
AQu3zrHp6Bi6894hLqC8pNL9v44WOZcCG78YSn0dzuC64sa8oL8qwPITGNWuvAOHwFbEky5fRoaw
KclownyXGvQI3DnBW66UmPCpzggY/uNMHGy4+mkMk0Ma2wsnmLmceY0kB8MqSPBJYgU+R3Mju4kl
w8G8tQgDMpztablGTJSWwTaeNMTZXnERHAJaJiKajJPI39VHiKcKfNu9U3Rc+1D5YquxzYZUfJE3
JMUoi5CJRyp+8SEQYH+UjplGXERtYnkCEjbRGBv1Q3SxdCO8H1O7YeBt6jLiKssNGO86nJovnraa
kNguVwQfBfHVIc1a2yHAS2+e7pDl4aowNodBMGTbGwUm82Kcl3XCcHH1rKbQGtlQOccAfBp/0J+Z
yedju65ErPwxpKaZGKERett+QJ8OywfhR6pyGFb77YT+VSTHqyRMP8A+D50PotzMBVf2IaWro2X7
OB+l6nYpJKgUtVfTVYPhAvxY4zTDc0N2PSONUzxtBtpiSU9G5Q8MG0ITiXcqh86Rs/bN/bmhujN6
qAWJR4suBRo5hPZwJmaTXkpDQN5cyMdv42PYQk9/4L/QMGA4HoJopsiNwd5F9pEeH6nZQ+nzFpqd
2OwIhh6aIo4vNN9iilr41/RLytTwb1AKPbpstlr8hV78F6H//KRa+YE7ghcW8kaqJ9yQBCj4iiPa
g0Ozg4nx+trRMy6gxXoRyg2NxjSR99jEq0V1NYUMDK7BIUPHtJlI9V6KNcZ+SqzVbQBFBwkARQqU
iPzNbucz7S4yP4lqz2Y2FoM1hNk4B25/j+Jr/vT7qTWTYeXxH+o1DUsThWHxdnRnn9CuheS91pi1
tPJwwd9OejARg8lhurwPoxizG5O7TvYXvQSPH3Um/J1DrRIJzFX7S3imkbjLJY1VwzOmXDdVkB7b
Shmlq6QmTZ4Cg4vxTtaEIKCBYwP3bFzujKFYqb2GIVsPkEwIxse2HtpV4f8zkZTKM6HHmHn7kGiF
aLR3fVO0J1YqHgFnB5hFm03agwXdsMQcCKBx3rUku85NeOUwGuI9TJY0SFyiWPplUzuIoNC9c8mH
zqbG9CkiDWdYFQQ8WSVNqjtYso6Li5XBgZ+6hXaZ0+Tr3pHR38xtucJYISRpn8StJ4hOLhC7Hg+i
SJKUBFsy/DQz7PLOLLlS65ulPKMDndfS5Ypm9G3kHYqw+SKeL7PQC6UwoDPR0jEn707xNSXRXa4L
qsYJA7Dse+I+SDFnV5U24xKW3CSzZsjWPzD64z5vkNkxUNBwHlpVc+McNF6SyU97n6TNl32BInzC
jzIkZsRpz+Qdk9JANoFqxx9ZIX1S9TxFi18ImIQyNMvmZlz5MpOC0PpD2M25GdI1kmtS6eR+Ttaz
CYRk2fGyv9DmuzqbskAQ4lwpIUNdNCRAe8YmwZBhG00pGEBJQtamaFjOl10qPsksDllJ4zE7azqr
tXkDH5wqJmv0mXRroEvaHywl1pyiX01iUnBuJnvXNCdj++0rPKHsSAUtJ9RWUsnnuSvvTPX6AQnd
1M1qblPEtKUrCbEHQxOGhWwOBQKIc2ssjtUMZMsa176M1A2gk96u68WFXB7nI1WHrLH/uCJ6Rt8q
dVmb5/NafUmGnrHkNpZMZpGLm/1gCXIV3xGKQa3IMAMXPEwuoEQtp5/nWuuRWVCzcvZf9uOKEi4c
qVxuDhfwSQ1hGqIVeSiTBEqMoERq/p91aMzuo6PimDvmXRDd0SnOPCeN4hzKC12TRFZxp6hRxVae
kbgPHDCvCJ6DpL+GQCsa2Cb6MOgM9UaS1GRs0SlE4pgnFid3t6NP6X/bTGCIFHfa3JCAsSJCI1AS
tJp+QkdcqQnzkKtUT1xf/Af3QAiJcEz5BP1/U7Xoioq3STOm+AyHTJ5QkSN4wvXNWFSlToQjyTZg
u4yAwLj5ER34ebHpi1sDHsgQu30fIRvZeGRvLTnCPihFU/hnladY0ksdcIIuCJVtiy7FZnVpdeqU
s0baeQcNA811n8A72XOarWwyN4UacQpR6pItaFpmMqkMzjFKFNOBzPSqnWTw+yZPRiPWerKrnphe
xW4AmWbg2OdwfGmu/vGShhgrn2Xwj+Y2yNEjww3+ZASDQ6zakIL4Xnf2nMNP0rN23VXysqMsl/hE
m9hvwaSiFpD1VUXkjSbjH89r6Ao2McOrXuHuYIUJpVus1fEYdU0ssIEORLxhJZIlnypSglr8pWtN
nqX9Bwo82cHzYBDNQU0zNYk57+Uz3hbsa9tgO7mOTHVq/rCQNLrYnmZLMaDZoB7MQUHIuxE0rdk+
xDTWEcLTukUE4rky2lYJiJHGJEKiizIAh0sQiBgNIZ13ov0v7ziMcMDjGxr8N8Q2mhDd+mKeiUDF
kPzOJ+/ATiojlED89j6azMk9nhoEz15MDeA3je4UcjpnAGAM93gi1gmTwpJb84cRoHhgVGdCKGky
QvJOiIvt4WKlnlCCeF9CmyWxpT5JZkxvhhmq634mMm0GxOaFOAaRQXKeb4ZtwFmynhJJMOMdrqil
NjqxM6JlJCMAPo9SNBX5fM8Tz9r5dR3mG8dL5ft5MS1fKmRke7dl4fW3W3ql5QVpv1lxaEZzNJAF
1LsI2TTSZKLdDnTPKk1zAJRVoYAdKwy10DMIn2rXUbYGXrWdCbBEl6YsSGDqtsDj4Ll0E8IymYH5
Iw93pd2v8nCxsDEhWkMDdEWthDadSgQbCk4EsyRb4Jd1TufdJbEr3G/kSSAEd9XMkI+yuJfZB2G8
70QRw9/gYfywm73PQKb5GVREIgYuzYR06t4skoC7Nxcg0NP17MzKM4tRv8HcHwbnnjm2C2W11cvk
SH4NcD3p0xI41lsHckwuj+0X4CgPUF/F+vG1yO1leaRmezJY4vkPE3rBgWw9NC1tPjXJk52aSXrL
dBdodwpRWmLrlWlBBoaTH8h95Qkb3Co5cBug8gle9Pa93cB2fevRbpLqC5UtxLmg7ayqPNbsM44b
OYMF1Rp8i7Co7HnGGO719FNmYGVmCIAVbpkhhiICAZWPayL/H81twQHO0fxTzUNgG9HszEqTOU8B
gvZibwZdK8v3Lz4ex/itqt0Tbc90TDDIlsoVQDff2E/OJ5uDiDHwMDYX24owGgHcQmiTSO5p8GJp
LS8MzIqBMiD6RqLN2FAq1NVArQmw9hwXlwYPCESSUxVAKSQ+F93hVv1sPDq3ZomqRpke7hkyhFsG
qcwQ3UkJqk1vdQBF1Q/Q5dxBoHpESaH8xonSXqGrRAdpyU5BrE7bKys4waRi6uPwxCxSFaAuTBu/
E/8+uG7cuFZ/G/W7wNSv6QThCePCK25VoT7++/CtHg4fJKi2IUOLhsfaQ7Cylija0B+6RtRszzxO
cJSWArCxBykwwPbcjbdzQ7YGoJQXe4JONGYg+EvkRQGIkjT570//MjBs0Bils1x6RtgrOT81COHl
93eiZCDajXB/E8P2Q0kMmG4oLYkZ1aFEujjFNyfigeAGqck0ILQm1mPT7kZkAn/TNnrClRJNwNjr
LwMhNLpygkWmFa2Kn7M66DLGPJ57hwktePo7mnr8VH+3VYDIT9M0GquwKj8NDoXRJtU/HPv5zb+f
Q1wY4efScH6FkUKdIDPY1n+hYzsehGwbBCFah47kv09xUkdsjxHVhawaaIhxUnqsv6FOfAAiy7Ph
7+BiNHW1DuEUAY5JNrquQYXNzrzwlWBzlDF2tBSUfuNuR4mHRrkuuWZ/d2m45FVqhi9V+7oBlw7y
h+w4zL0ZuJizDCGNsG3VJ/8hErkOFqDxgNr13tzSc9NmhbAQBPbGfNu2sOQhnG27P7ETNthNkGm2
5eNzk7yd68Bc/G0bF+BOh0oXTM1n9EeUzdnUH3B9saa4K1x6V6QBsG9dmR+gEho2FC5AGHevvJii
Ii/ciZu8ylqIvqHEG+2fqXUaZ1/+nn+Gt/FlnHrxkXvOPIN/PBFRp+afNAFWxq36faxeSeU9VY/b
2ve5ks1U0uHrXKhkiDp+VZBrRQJX8NwuKldCjuHrl2zox+cIogNKz7P1pPSRcqIEiQ6HM9spSzBj
F2OZJmMvNaa7D7E0Bdp0tDfDlbbcdkszfudrXchJgMxh2hjmof8yDrik0yRIV39YktK83oS86sAT
Hgzbkk3jvSeM+ZgZ+pmTA+Jm25BQGx5rlSKBYTWVu0azkq2bOA1KCY1NY9sXvvcMq9vrUSkM/6rI
Bp0dPR2jyRY5u89EP2mLjEadysCdKwRafI6tFeTUzhFIvnBANI9kWvdAavPdU9JtR1S2XqdAiosz
Csk/vv8doXcBys+ygx2UMcrgDNFRgW/X+a7KVpL4lGgNo4fbjjbQwyLoRDfi6Z1nhevjCkIheu/8
8dwF1tfu8IAMxeJdUDKBw/ihX9HqvELe0mqNx64rcW6ocpzd9pDmzoJHCf0El3zb6Hfnbov+EoSk
s+IHFKt4QH3kpRJ4ro2EsDIGjA4K+w87GrXCWLmqBfMkNVCUNZHBElHvY8tAF4BeQR+/DHt2SX4r
0J3D02mXnnVXdG0wtozLcwHEtkSAdvFlN03s/P90WDDRQUi5Xbg2DIjgnxW5ck0TMj0cTUfDGdWy
SeqvvLDvLi1IGGLcU0MyXhUTCgLKxEG6QpM23l6kcbTeDwEJwOnVPNv+zubPAo1TBLtStsHKknwV
sftMswOWG4qU2qLk9m0n+WMaghothwsBS6wgXN4jLDtuc2QEQb+cYezP0RQh9eFnLDTDhppNJTJA
o6sBGVsTuAtfWPKJTzxnqimqU+dgiWlq3iQ8IrKo3v+I/KiqYkmDZ6IvzNSFfuy0rlAOEvbrbSYn
aOCNohttPjYhPuhwScKLFjDeKVddDYmgpIjphrQ0Ji0A1Qh1pqUJKKL5r0rXEdxeIv5D2oNQP0RQ
5UQ1Z+L9iik9NGVI1+rQ0yLywppzlRmiKsQKPmCZ7ScdcuJS3LVbVThyT5eDdUBUGc1fYIcAshTP
e8bEIUjJ7tCXxbtlZ2hITLEJcA7bBDp5zVizmj5xrpLDusmgJqzlMZb0YMBQ4960h1yBUkgXS+Cw
D5Q8BpcH9kOaVzg8UNFzqwqvdhsgBOm41qGKf2UZfTC15kssgcl3zDdPLLr6cgp0vPMPURRwDa3y
GGY+kyxqjeWAiMJVULgYhyHguO5xP8Rf2m1Wj951n/N7dVNcQ1RW6IY48iRS11iOoH1c5O6HAsFt
JJ0oNZpKqmdAfAoDlcv7jG7L4gN4G1wX58HeQuah/SfYtHTJBnJVAQWIA282iGoPzk91U7Tv9cnV
s7ldU1SmMDyzkMhCH3HfXLjOn9KSXlovZCxJOoEMY+U+cONfOrpg3qObHM2FK6EWdHcsVYN+hwhQ
rYTZQG6EZ9OJc7/B6XGb+Wns1NFIPPkdp3rLnrTknEO4QmExsJRIe8zL0MkbWTKExUMwwskz0ySU
tz2j3pKbVK2wE33v0ooO7A5bpC+1mvg4W99rNJuIm2J8fccBiOaRgWLFEOUnuqrSVrFMJjitA1zP
zjINBWQf0zpG94QTYHQ1J7iTepRIUQ2kOSvqo5GEc+zQ4jbiQvBL30YUpOIouXRcLh7e/YmEllFY
i+IdtltJOKicQda6sz3ARN+QYTMtN0c6LxlqScFdcfwath4l5C6j9nxTZ72wwdxhCEeWMaK2zHHC
zmFuhT1PwalXuWimzODBLy7/uh5McyMmjOp0lSxkjuStMnBlNo/zSKSL5Y6cwjDHl0y6Bs9/4m6B
9hMpPZO90RvEOZVDBHi4Z5UfJw7TBznSZITB6iSbCZ4YHiIaw3CjlgiwkhEPdRLJ6jMbq0hlGhhb
d8a8P4ArP1kHyHlAsSGmMNjHtEBslAbb5++3e5uF9Rl/w0XV+LlTF7sdXs7V061OX8FiJU1p69iG
q5jXhR+QyyCDCRS42rGWz+S7DXcTCeSCJ6SCuXQGjRdYpS7UwYg3cl2YPExOn7WJ400Ag+kL7Wfo
UsPkjVhZLk3XV2PlXYQuZ9T3Of9l4yWsnbCguRsQ3yrLfYB2sxpAa2vrPEiJK/S1KEkftccsTueU
NBxfYawTmczxjFPrZYRDij5iScXsTSFC4d6yNa/VYf9GN5lfxg/xjhxaAqYkG9FESyWWgCJVI0nn
QTl6b05Id7MlCKmibpZ6Iq5oJcL7WocmjMwEuAvNexgHERxgAoCfvB0jwjkgtME9ic3cY0Lvq282
9rPr2mL1yRMmvQNGgXeDyeQLLmNKKXenSmp6rhcpeH5Y33xslJ+q67gk1zRUnKNc7XFQiyOQFElf
tawwAqDGdM5APPGb+03ro4x1Gmq7kJAkcJlLR9VYEVh7uMr4vCIhBPL5eSTlcSRBkCZIkCbP48p7
1JYJRAIcOBzbZ3DMmgSg6cf6askO1vykhxJHTmjDcfecVCEQWjAGV3XhdrXrcxkPO4d/cqXIDstk
g/TO4lIQmCYmtK0uHtEGXoNynfQMkR7IW+VLs4m5Rf74OdS7YeYbM7wjxF2NrFOWyPSrigp0vUnU
kidUlyI6kYSTVfCuSrcjutYwahJGtsDFss0UZWK1XYdGYNSeSJ54w3VTJqvtM4hLlA5ibs5GV3rl
sQusWVFIJXUNXkeOPjV4bD6ZnEgR6ByoDMpcWatcL7zPUXnKviXW5nKynKQbCuhlX/smSIrmBifA
LrPKfafLYU0cgDULHUsw/AyDz3bZtn5olcUb9cLQt2o3HmLrRE4UKB+ngLzpEnzjn/PEnMEY77L0
24qLRedA29lsD3QauF67lVioaJFBqkj1cPX+kuf/+edz+B2Axyj4LShJtrOXzfmDrC9Gg/enAWdB
KLxT/d7UdXeX88X+GBCQ4RU2Ur9cZ1Pe2uv59TNaYAhRdBzC9YbVdTxpHmLHEGo3Ltivm4CO0Z5M
RiDxlpUoGewlarAs6zekrN9hSLeIGWER7ZntMEIavN0r+RGOK+QuUPDTHplKP4ZJ1A9CJgyDtRQm
Yn9rm5HkDIfpevJDyRMtnmFm6Xw2f8BYlsFrydz2Ax9BjoMt6o7oWxmCrFL9/rK5tNPgl3f1Y/9C
1vdSLT9V0oW4nKpu/5q0Ib/1c7lWHlLp+QmM+08vS3097YdwbFdrYDcU19IYebWnQ/G+QRv5dTvz
7wfXdgFlyLp97zxtu2X2b2fdPq8nmX/7cvVrQJATY7yTTg9Ssy0lwWzm0am5H+XP/Fg8qvlZtra7
xZvB4q/yNTjwtj7g+FMX1Htv/4jyNDU+0813Db8ilvi/4oR8S4pWHhiffIWcmqqwmGThqQh6TYrD
Np1za4N73f2J7n1qxdqpdgFicDohQwxOtVjTrWXzcavE9OOKUEZpXYZcNftTwMlPoxCRC1sBKNB0
ICElqt69ulQUTZDc1PYgWRDVLmy9Ietk75UCrdLsZwpo8dQuYTTpLLBiEDY20UEVUYTzovxJ9ZQ+
2F59ZJl7g0OIZcQL2fDePSXsSNkoBbRUCCveNrbIukWFEOwTREBK9TXVwptKmQtugXUsNc+319yZ
HsPFUXrXzWSjw4nuZQtoO7sLukXQ82fw91XN2XjhCaaQPE1F/64VvqCK3TW+yRt+VaCS2DY3/86d
FAHrfj5er35WWeJTJdDq5VZuCY3Y5l7dUgkH7ZvUAQEAwWiG3vMSLwFQkTiVZCOUS2TZDK3yE3hJ
9pW2LPSDYUfEdL1tmCKXLv4o884L9crRkUao536mcoszlVIj3b1U90LXpZSWc/nS+1lt2gugVM1y
K9Uqt2D6Kbd+O3IMf42OPcDGve3geqvsyhCIQQD8GtF+FW6lMz/3cM/nowIm5ShT/1z5tKwaORT2
qbs5V66d7L7GX4dHdAGXSb1/pgLX2I14TUuSaxu3FlsH6p6mmTqAyVbmm1fgkj2H/6BuytSO/9I0
fM3NZIh6grO+hMkY7yF04igiGK0JSBDQ5S64CtsIAS8E7wgmA8ygneD3r8A6D8A5gMSPP+sU48LE
dwTCDQXA/K996G7mCWxHP0pv5ffYwregqiDVuvQOEN9u2j+wOn3Biwz4D9BGa5yp3KcL+KPPzfLH
E2N1GDle+0EOMOGoBKw7C/b9KCHsLTCNiLD/6u0pfh9RGkxlgk/81tYIbNQOzFen6efkqS5udTN6
wsyp3iPe/Vp4g72b0ma68zYLs83owkg91c+AYl+lWuOEMGZxn6/SpUlBJYm39RPftUeX3yDUlpJ1
A9ZFpltXhxGXD1ow934pv/WGbYCeNgSTsF3QNwDFwHMl6BAT93Jds4kaf8VCnmwsIBZpByPIb6U8
KdAUinIKGG6JAGFmsC1XpTXZNw7yXsTybgMH4vOY1eSJ5V1oDDdwTR+r4Vqu0Dt/fNaNoI3xLLD+
CASJxaHHAQRfJ/A5335ME15Xe9sHcsQtSJPL/fCsrwW/+AN9b5ThSjw3UCZyKPFLgbXxi/eC2Ocq
xkB5Ui34yjLUfgTuh13lwglP1Rv8Yl8RP+P/vF6S7X34u+H+9n5haIR0ahFxeCLBlWzT1PW+nZ/k
uuspxIGv7Vr6LTXeTqFE5BJLtkPOsD7n1R8z9/t6mlv5ioo/LA/XzYayFEpPotP7HlLe2gcDeOie
4h0ntfHDb+PYLQ/kz9rN96CSco3ver5a4Dvd/Yro5MQuh5W4foK4i0NAf/x2BGrxdoKJL77F5zE0
JRAHluoXbkye3kNUgkiNIhl7QVz7iwp0MVEG/NIXl/HVSLVuvUX71vtqbNq0/Q5VD7RuhhY/U0/F
MPHC+WwlxLn5VKOQhwElME7uRyDTE8faRTJ+nbrfoKs2nxGTST8tcFUMPOS+0Smm+JtJhkuYt1v7
47elPA7OH98O2h9zzmr8Gz6ulUy+ssvStGnxCWoprcon0Ej0pNgEs0YzjhehdpaKC6IIyKx/TC1J
KoB17HhG0PYZ7PItja+7m+ETND4wuXgyG2wY1zjxSWtSTl2f5/e2F5LUjmTCZX4jMXbIDN/nKwmZ
MTC/+rBY2/fT2NZPi9FlV317DE+EcmmDMDo1UtPc5BcINeZ+PtMsRl98+FL5utW/u4Xd23Z4+25s
c5X0vnlsPL1W6I8D7P8rXS3TE2hX3e5oK7eo/8yudTyDA840f2e7cYcC0Ocb1eM414PcSksPXyRF
mIJw7/iztasdMNVD2CVbI76pHhV8/PldzRMSah8ulRNFUZRlYCcRfqhDFpvYnL5Lsow0ubDPKN/+
7Vrsqcdh5e6+dezjUGKT+U1QIdpTH8prz75nG2AWyyWWLko3jdL1vMHD1P9dGjbUWscIVidP8L94
b3Avze+DTiIqZGKY1/ZEJUlQ8Cs8Hxduy0h2uv3VxzrkL5NUKexdvBIiCuvK5/uC6K5R2/AIIc3E
PtUBvLycljomqZEWQ8Lzp/+pJzOieRMZRMDzVIFRvCWvJlKTaqAz2hsmUKjp0RRYdqwrd84hSiNQ
H/NSo9RYtG2lkutcWfpYsw3I+nkcw2F20a17gMA6WeEck33B0ZKXL9VSm/Ow5VUaaAa01J3G5xJR
/TTRGMh0i7KSAir31XfdtgKyf/o/DQHHBwsZXIouT2CIbGcoQXlc2Jz/kmOIYM/VzxN1hA+Px6eO
lF8li1o1mFQ6BBHaECpBXzcockqj60uZjgXXZeFSodnDO2z8WHN0WgSiT5Ve0k0i0a4BXI5g/1ei
pkrSSuunSg0Eaw0MZLgW7y+pM/CnNc+l8dMbJQjUO9i26lh5pdoJDcbXsxB/KHlKDRtC7Bgp5c3v
JB94INPd2zBfvQ3DYEO0mIGh9DQ6jQpI1U3j2tw0/LlfbRqPf9fmmk9mMXDWR/hDnzq/4QmqGDJM
5Xdt13ZST8gBpATtERIZ4HgD6+TKrRq0eM9r9s6u6Grb1OdbO22T27Qc32lSmKeLmI8/DJNyvB2w
f+Nz56u36/10fnAjtluK/f7qjr6a2bliEdW4oFqmbqmF7e7tVplu/VCqsZ/cIQ754xNf03z8V9/9
K8Z0r4SwhBIj60QoXptKYVnuXuA9OWN1Ql1C26l43XzQtGyBEXpoZJpPLIL2NU80YdEpVw9tSyMI
OCBu4s/m6eOzaUu0bHykE2Oaj9mvy2LP/cyQxLFhj7Ddslw94ijK2Wle/cb/SWRDJ4gG828vr4mx
keHGNu2/pjui+G7/Dyg766gnluyGhY5qin9K8O4f5kEdQal/Gqq9krYVW6S3xPfXxvcy3zy36evA
f4398gxNarEGahiLWMNE38J+GV9Q/UJBIYFBvpLu27NQ58PcLJZ0eZKaQAhJhyYbIflN7YoFOkl1
5Os/1D1FJa9UwLx0rjW6it6Z3Cu+oMWiZYLjFMTwZjKJxEPfisR2sj1GT1c5Kdj/xEG0/fO1Vuo/
qn/QvhTj7cQGon5DEc/kZlm42eoWo+wUbG2X7Ik8QaJCnip7dh8FThTu2qHFo1i99IvtnK5eeU7L
km+277FSbB1ZPOzWQBqNKOEKf6kYsrPLItiFP2BaIbvJx0UeDyZgX5dLH7uh/dW9tnd8l1992OoK
myy+trNYfV1oyxgh1CegvUVv3ecGtaSfCcWPn1vcNBAmRg57yZyc1VdcGmsR6AUxTGuurDhkfT6w
0B/Yu9DUgt76l8VKBqKraRlsbC8eu05YCK77FWNtTKFliav/90GoD/C4WxBb4ePj8IxJBqkO7IuZ
0BDUMTd5ibS2/6cL8ghZBAuSmut64Tcuw44ABu0pikMo4tR481XrlS+tXCUzjimefrsPZVd11pKZ
u0Sbf2zLj1T3RgEu5Hmj6yAdfb4qUuyqko1eoNrBbrbNFqzOPLS4lOKLl/N47/LGHqMFTu23fr+T
sPlqrr9n2/4CfA2Bmp9m5khI6MGWO14bj9XxAYrU5byI+HIahuDSx60xbLVJ4ZilzNgtFDFTdPX8
1YDBry4pDwVd1qlSiwojctTDFakg7Rkllg+taOt4NMyPoFD+GxKs+jMrjcvigtO+SQyrACjE+hL1
jm0GgtROYevaBSRltv57ia+/leyxmsvtKo/P2jVVdEqA/OWAg4MiKUOKUYrSUCzm4/RC0C48gsSM
0fipSgHPtb+Ii0vy9gTEzLAu5w8gzxSsXFuE6wADWWKy+lgBDqXPKoAZrpGKgRUZW8zHnzbwvGmZ
+IAxcqL6BORpjon5ONamU1KPNf01vlSD4/HHeNwgO1wbM0JhIJ9fx6shxRTgb1hd7JjXOFeJSxQL
flXiB0XxlNyxZK2SJ24LLojqJHQhCRnMoE96Ae47v7Q8JS9au22q+0ztE2FHV8pq9jdmC1BP+Dnp
PCJUFQxSrHpKg/+1dLmCu8Uwj3FdANhcRS5+kN2js8gv3ICrxQjHio1QrMkcN2UKmCw9l+F6fKWP
KgUclS6ZajJ/Q5Uhm+hf65k+JOwYvj6GCR1dK6LWcVuV/wOlzENDQdnB6o/e4IXbVHK7KdT++9/3
UvXe+oEs8MRZdpQ7ZNpatlukbOItmbB0X+ICQm5HE7vX76VNRzgl25c0CQhe00X3fwiTZvT+dKuk
IdWF9aTyd+s+0ZDmd5UeIKfn+yPu7YXY8SpF7P/1b1chJ76hbV13dJuk6qtNLBdi6LvW/iBBwMrQ
EpQpEkHAXDFfCgTA4gb9ye6v6x+MG+VILADBDzzL31LAp5rrPnXytDnhoS/aprwkE09XU5BUVyh0
wIpOqSdRUfiQz2a6GlumQTkkoj4fZ+P8UN4v5DqpgXyU7hmYz0ygbyU8ekRN/h9fQSYMmk8io5/0
0ExE/7mmXr5H6eo/TCkqKRFgTkOvxYSOZRNwMUhl7r6y7Meyj5YWjcM9NsLGzfiC1aV8MOgitycT
VG19lJ+31XXnj5gU/Mv4S7qg3333Ne7umHKUgC0Dvc5ebjBN4zB+wsRoTcuRoTflZNQVTRmtqY7W
kCvj5wogCyKdV9hm7rSAi2AGSFMXmwuiB2JzYqqwKdijTG+QikYI/zzdK6XEwVOwwzOZBJ59JxHR
JMxq5mRLWGuN7N8jxRaj1pGhwczCFol/O/tqtv7OTuPDo8nE/AT5uiUIlncSmiGV0gy5Bt0TUo+9
jrFjX+FlSQO1+0lsWSyNG0Pe8ZOS7lHzvzTGOxXtAGepnly3mmRHQT4033tUj9NnpX/sgzrCk8BP
IYnBRx81zsvl43WYZCJbHELYMAJaCurR1ywIPIJ3+0Kfnw1Bj7hGYt0mnB7/RSITjG/wYEhuUMOy
jZ4+Wz/PpQW8teS1n40oinza+WkC3wOUpB7MGrQbkDmSVVgRVvz/oXE0Kz+bMLN2761PlAYVzjhg
te8OwZ3mLTpv4Q7c1iW7eWewQx8Uo129MelBkutayyBkQErj91p3jCeB1u5lo+fxh+beoBOWnfKQ
SltB+2PI0VHLv5UjMQP8y/6hZc+tEp59MMMNdncGNk1iu6gmTxE38Gi9aDgeG5RaM0RwCEQYRcXI
VG6CRZJIfQDPHDBLzEIyZQNwy9j3kiuwzFlbxqeSlkUsyR7XrF3woZBmvdJbTZU0ZguFUWPszIEA
EOSnuRCMjQr+QtI+wF1XmtEvnNii9L1wiTAUR0yowz9J/yT/w7IrXInb5/rAlmk63JArtAAiHfFD
otoI9zdFRj8VQCt1HNEzeRudVxcHC1XSO4vhgHp0+bULSj1DZSOvkG8yW10aFmkiEP4AN0CBYiuQ
4lEuExjL+AxK7LcKf5fJUxOrQfKhF/tSdILOPNZDIoUlQof7JPtq6RH8h9z1ct4GTMs25Sj29OhS
bBOKdqiQmXc5SNgiScLUrJ2QYbQucHpkcERKlhN6NNI1KZJn4iXYe/3l+wDGYj11nrYYKQ0groio
xS9/H5kYDJ3IM9Vuuk4GlMqvaYKlIXtFQJ2igznwnlmSz+9L2QA5AScXt+k3EEySUwYfQmacyoRb
zTIzITnsYh+TpalJ0s0rQzNwfdiJtUwOQ/zD14RKo+Y7MPiR2c53KTPh08lVDo18tO5AavNCVTE/
i1TIQ4Rzgf4kfvnDicST/At96fiDrwEX9hLWCSthhLuJBd3juXfMViRYoZZrXtqXBsmETa0Mjr15
J9xAWk3ERTRiNPil78RPSGQhaYxwWP4BsQMMYGlAlA8w3lmZrMxdRSV8obA57Gn5ZmdHmFiSh0Q8
mBic29siVnOf3PbIm8Oj/Uncjp71lbc/7O/4eGsdqNKMzpfJo/s03l/qKUuU1/HmATUcWZJU5XIG
S7SvPv6eR5deDjugzB4kJ8xcg9Z4f1+aum0SDHH/EBTirGRBKpybIAco/7fRJFtfLgnIUHq3BarB
IFMMtkQcgi5I1iiLS4FoQIVjMPjvSBvyodA7iLY3d2xkx73ZnwV8z3d19NYBT8X7WNLyPzTjjhlU
gWqm2Eem+oDmYlj5QS4KLAejO+O9rU3/M4d4tBre9MwAEqQRw8zMQ5yFSjZ/udZmcM/K0fYeR1AD
qKsoX4CDYTA4kd68hIAO4pV/JeoMUlGOXBJoVkEVhI/WYENfb8uvBzErbpoL6I+EDLCRUDkg+u6V
SnNRmwDomC0ZMDsfc65ckx1DarOCEhPwrAoh112OMgOq/9GNJPirtvLGA4KLAKk5SGJUlZGWnJDz
ARQMQQbiXjdfXuSegS5ESAHxqCO4Wi82Vc1QS1E7LVMUwV76uxSVRr+F6qUE9TKzGmxsE8lWASwg
UvS7/Caq+N4pHGqZqTn8A8O7jj7LvWNhdMhvq3/UFp5r5wzuxvep+1ZYYThCplcKlHrmxCRxF4Dk
zZq9lafgvmROAtWZk2JIEHQ2Ew43HBS1THCaeaWHbKUuQ3gaoXpoCmEW47zguv4iKxlSELzSjhXG
Aqo4QCMDT4bl2+M1Jeaj9Kor1/6+e8Pgonaku2492hRutUQL3CHAFhFD5ZooL37hD2Vzf6IJMBkx
C+gEdqurdEeCAEr6NJaCzLwJscJ9qepXDwOG7E6+WUQsswRCAXScy4BUpfpoQODYSHWP8aU2vmIg
s+bMhuM2gOvQ+X3RW3h9+akOSuNTF714i0EMYxrCbzDIR/EL9TqfzWycIQ2Hbemv19qGImANx1w/
P9wzB3QdkVX2QlN0jon0eXu7tDCzznXjC8VuYXxZDC8wvW0ISVd+1+RppqXl4hTdG7n7+PflCizp
l5TKOF0p3aMUGOzvSrzp92nVHt3bGBGNSgoG0fU4MyOqVC/MMnW4Rz6+6XsSkmQf/CT5F2Vmmdlp
+svRQleUM9Gya/N7RS4BJiFZOY6UJx8ru9GCvqMPejrajDW4w0Tzn3+bJEgIQvrAKSauE3pQ4435
l4E0W3WT8CHo3yYP2f5r71NVsoPtBfmO7t9y219NSxFQqiz4qgQyTNCGaP6iij2AOf1PL0vXh7+0
kPd9Og1FhDAI0FnEDQaWOdIf3rEntRaVbSC8TA0b3U2Nbi/h/whRCwsbPzc1gGzGuUfAdLdVi7JG
aDrBQch9BA6MRbwyYsODAmKfYwQWAoYngaXS3bz2Xu7xTvYoFEiV95fXragGzE8Kp/j/i/Z0Lz9Q
8LyQjzOwpN9tE9xD1BqbLHyGOYvxg34GOhHTc2QECXNa6Wlh+YCMpU1+cnUjfL3nj+nQ3BRkKoyK
6ZFnisg7+IMwmsGogi3Vs/ImS+vK4fC5Q0ULnV+gTSF421i1/iFZIDnqtMYhVoNh9FJgUJ9VRpwH
kYRugkUGtjA5ajo4RQfofxsUxA4pJCUnN8Zn4Qpfo5f3+I3TcSWdlxei0xDpYK5hxz3j537AzQJP
GKfCcFs1xhypp38uHUw5xkilkRH3zvkha2mNDV3AXINZ9mhd4QVBh9MeAe8HJ4bFd4Sci4gGxDqU
o6ksAd+MBqHOOsaSjGMJgRgGbOAC/T2P0x9Y57hMLD+uioa+rQ/EJ86wKesF5rVhsVdKMd95l0wx
WbrhLCrov1HnuTWkvneNydzrDTqtzvuo8+9597IGRU1Dgj5FdUuwi6UqeML+/ECBIoXWc9q2qtw0
LGOAOhorwaBTMvEl7EfxzK9wWnfny/oEU8laD7E/CDC1nZaOb1z+v/bDV8QYSd4CfsuqbwAQHGUO
urIx5LOIfrmWdUBCQgcnZtRE/MHqXATYGBmFg1WAFRS4neGjgpKUaAAmR/E5Vyt1pA6EbTX67LKu
cQGqozXsXzgUqh9UMy8W8Xox6PMY9G+DtwfvKUKnxHT3XlngHO4tn2/smvZHy9AvFIcb+9Lt60Y2
GVeqFuii/tMOnRMIzxY79jxIgCACGNjx8I0kRdFsffpHWVnzQ/UMJP19+7TTtq8u4Nlvawcwefmp
Da3Sd4j/wIQCIGJEcOYmWuzJFFBFoTWL0cLIXXtW7fXnqisLfkHYg29kPJmHX2lHLhi71KCFAxG3
ojcTJC3ykPOe4+Qu4gysjcB5VBBFYHuAa4f6Nf6EuhPWqpaQNpNhtjpQCWrKYr2+3amxcvpTnNbK
Jh9n1PGG73I739kDvP8Z2oMFylBQr2tkye1lS6uZVA+ueuS4MywYXwT/ZPROQanofqJyQM8fVKn8
UnGUfAsjT+h8Q1fd6aNuwd6Dske5U47N/EyGdxmB5Im33SK9fQH3SQl/wPwrz7Qg5OJcUyyZr2ei
pOb5/xZaktrT3A01PBpm9LJEafeRmEjZkbz8ovxw/+lICUHBbJqqWxE1BeqTEFNYNuhMWs93r0vh
YjBvumlumqJ9fGIGTnzTnFkcA4aXP+QrogMQLwOwz6GQgSXBnhrfAYxjXIjMT1wFWx4ksH0Bd09V
GstXvv9h4dHIT4qZpyJAvQeNlySatsj4D/AeS4AdSCWIDDFeFE4ZydCaV7Zr5oa/1PhI32xdl6vE
h6/TohmyDWk2WKChqrHNwnHjehjf81fdcmIvjUJT1idfZc0kFirl6KF9hz6spiPmVWszBrJExvVe
ubzgfdA9B0wTAFZSvwNa3VCTCzUw245o5f+IOtfmRNkmCP8iqxAB9asoJ0XxFE2+WNEkimcRj7/+
vRr2qbdYs8lmYxRu5p7p6e5ZgWKvBL2IZnmAxKTneJLS6NnY0JgMQClTAZkpZjEQGxaKDRUjgbH3
NiS0KhLWFTGeW5nsFg5V8XSjJxnziK8OPvTDkHwdk0ds8d4BZcDEC49eFfoijhhUqfAUPapP28NL
whvw58fo41sj60MUKV1QJ+F0wL/cx6ZfShaoiDG6Fvm7lO6X1PO9a4dSPg5F2dMhm2l1GxewBHJ3
VY2NrxpmAW3mhMzl+QGS90PwIHDOh0MRv+HmDkkKiSfdL3rK4pjjDgKv5OfW+rjzQxKi3+CH0xji
QmqI98vPiiunjgNPyZNqqLaWG+HAE35YqjMhz3NbSRQieyc5bSAc1KDaslxVyVqE5uWS8GG66BP4
L9JQ6qE7SGX1f/eQ5spypxRnW2lE013HMrdWubAgB/Qfn3XXDMkjZlUfIrDVVhNOZYQSQgtb0HaJ
UK5ILmp+7+Fl/DtTCXDSErqhRhGMErbTAz0X0g5aME1ftQeV5kj/R40shlFnRHHsHt1kxbPn7Ohc
fuEpv7/swJQ8otGR8+iV/Y5g5cvR+DTl3whTE2XSUl467ldBXtWCLjA56ObKnrBX5H9pkY0gtJMJ
+ecAaIgytxCHqp7APRneXVLp07opWjMlUzSNDzQS6SExG7vHj9CFV5EsYJEky2ULZq+iclqBYSV3
boc7w56ccO1bxa0tJm5lIGBBkglG/lAGae7iOjA6AipUrVO0BFQUaBuRNGL3UIgNmEC1/pWfuGZX
qVYqSxwUVqL68VO8YCIbBK22aIjQBJTeYS4nfgV+2rw8ikZZgqsBqm8rg9S/1bn5ji4O5T5oTsBI
sDOySbtvJQ1kGQpsd1jG8tjXoanaOi7BYcY8meBFCc9f18Bmrug1qEI/6F6ZNWoX4yIrXjrTJDwG
TcO13PgbprM2+hppq81V2+il090w4wxdlQbb7P0jvaWj/5qVD91fhbYIMiYeDKBKEimBRHOLMdJb
h+6LIi4WHQg6dNIiS23EbVULf/S5fKActm0c4PmcebE8TF8YGXcoaDJBFFGV40sA+wCrUpDUjA/d
LAWbVPFSEfNd7Oz8Nm1o5fngZTGKtqOMofS3Utfw/0fRL1QIuUZORwkIv463PP+Q5/2+xwZC/6TQ
3EqZVJq+lAjYl15HY8+LIGsgJhMihXtIvyI5GLv+kvtZXyjPKLYEhXulNQWblZayopR+naKEOKzM
TAiqUL62rhmXCZBNB4LejfBM9VakW0ADpkAoani5R0new8YwYHYeKYLQlP9AZxFetF4FQ7PJUnjL
OJw0gASCl3kdsaFs3CUMb3AU7c36wSrJ6JLvV3lXfF8ZjJInUibWmF1KYDSJYhFXx4vvZ9LsOdN0
Vv8xRC27zk6z2rl1gNBktRz8XkCD6evnLRqUhMfhX/enuOLxD404xe+XGx995Jbd9jyO2buFfxru
uyux3SLygCO/sEkQpEN62/5qI9aTWFmEb+XImqwaz4FcEV19xbKJI55bvjWUElIDnLSH0u+zWRE2
+rhSXE0bDdarorPitb5TxnSmIqA14VLl7W2ocF1G5hoyhndb11khRHegjPDrfQKTGYIUUqj99vyE
smM1W1GmP90ZofXKFFAZFqZAODkFEr0NCFjc3JgHiNUu3pCej+ABr57PO2VoVPSju4Cahj+CSMoE
/QL0qb1Z5PxDXOorgSD4Me3ZspBRa4CniKAdl5EGeQUxh/8rEAassRCEIe4qf4OebkCwlv0u8fbX
KuRXgIgnfhPeI2JKkxD8C1piNLHAFcz0RERhBXti86A1CwVwK97T5pBSQNCJ1JcwoUksgAdTeGPM
KtTmsKK0HimH5t3xkp4ti0C+k3Jo2/4tThLkMSzFgQpGJKrFVoAYbUAmPkCNWxjiYCgibM1DsEMd
hYU9r7Q+Oy68XbP36uPk8SElp/OlURaVn9rDXY8hiTL4fhMzGBfWhx3yYFToC2J0bBMsFfycTm1S
ZX5keZzbz0Tk8/c48zJkHFLimxhX3Av3jDuBaP2dfu/DZyGwd0DMGqBTZV4MTv8hLO2/LPk0Mjv5
HYG9rEbMQiguzYcex/DWqa3enpm1Lh+onldHQp3WrG5xiO+TRWzGDil2fOw4y0fq7ewQYHdgLffR
Fs4iiM4MiiYTfPq8ycSpdiBrh02U7QvX6DeYpgJ/ckbDViO/iy6xmp80ih0MIJUmKbuyB885fFIG
2dTH9sAabkmlT38mg8/Lh1lMtJNC/fZvrLFus1K68kBuWI5dkUHUul9dKcnRpqREiPxcUUq76QOV
jcqNcoK65uU0x8rVZLRTjv0V+6aasPPQNL4G9RCGb11vZcslIoI0qAMrvVp4IkwzSQT9s2rGl+7q
+pjHZYI7//YHIVCtjaNJuzI7chG7ByAko/0cr7NWPm4uK/Cez+2m94QdEu6+rFOPUYvl2lWyoaZb
WgB7fB49CDAkxoqLCqoKpPpcq1tZyp4myMajYocmiMAeTze6GEQnCiOZrhS+RxTf1I8sXhJ3omlZ
WLJwJ0rzlScSNZEZlw0fucco/mgJKMHFPYgBgirIVEjQHSdcpt93gpPlV2jUqTlU4gMoMjAW1dQa
9b/lW6Fh0neqGn3/xkXiX0sMnnKX3UIv9Eu165JMS6GANxVQMwycp58HpBt1YCmCwe+EHF4wNinx
pvDO4X0oWb3S0ppwG0+ufqihKBNQf6maeNpy3PUbv4q3d+6l3wyA1SvVIUn1emRFsjp4sYRK8bRJ
MxcxakDBrZrx2sqTDaUz41dby6sPvIv7xrLK5/qjX603Sc48oH67t3d9s5iJw7DfWGfU5Nl1b2k3
OPQN14mkuyqXrMFTqrxeaqTbxr0VzQfteVKiARwTRlVW6ThFNToLvALZ40jku5/IcScdSS+WlaMm
5utAHhk1XrT2XsHYBUzcLuDi9mmoopzzGj67mjazixu0htJYar940TPDRU8S//OSaaP0YpJ9N+2x
YUAJSMNn9IzS0Bo4zHSwhzDBCgrfqbf52Gf+4+ZuwEJax+kBUHiH1oIkNQvuMItfLWfcnK7hrEG8
y14d415tPSudbZ9vPollpDBQ1i/Bk71n656RnDFXYdt5tWZ3NklWI4c4USoVSJE1PKdsxspgSUUl
cn5ukwmAeSOpkgZ4vAGGyHTSlOGAFuOsUQyB0c+F0muRayFrUdeJZpVBZXD4lsZel+UcLvwbo81x
s8X4wYnq1Gb/4Qc2CMM6KC74FZWpFqsumCR8UjeXKRWJ2EEqeeV6iiTqiWrK1nNuYKwi09xzT6H5
7S34UewoNFVdJhMZv1nh+DbUxzxMg6YJiKErqyGS+gmlDZqopOlH+qgItp8o3G0BRAiErAENJAYa
4Qn12Tm80VfifehdqFxQGLj2xTcg2bq0jhPheLIBppGRDqpN/7LtS3q4a7Sbc+4a+U+Zbh4qrX0y
KkRvVIuLKEQ44a5jSnFvqSBy4izv+q+/UggL+qGMV5nljsBe5vFWH1isZfb1FWn2YdagtL0V/0V/
a7SXZEAk2Py4fG+1E5QGXcRsKW3l08t510unSnv4SHR1AWifcC+WnRveGuUpfLjh6eU/Z5XRdtyo
BDUKF1umLzZrZ5lGdoa4ngCCHckNFyShZ8xQ/qn2nqH2QwFF5ZGH+x/by8FXUWfyyURroESXdOsx
LJD9RzAc7qOKaTdOnrLANx8Vk5al56Zud4UWZZhKXUVggf1EjQ4tMhAH/wVL/4F0g+y/zLMl81N0
FdSixA+mVbGy+C41CQOAZ4gwcHFTTVQJKoHGu+4xydGv0UWYvyJ51lXGygu0Ez5ZQGW9oJMpP5Mz
Aa88TN/0G7HyCQVyBXYdTXrpcjzQE2oNaZkU64DvFCELrxqCVhUpWxXzbqATkeXZmTi5mtGqNFFc
Ex1LTQBVTVI4NRVnrADJKG4yDzITgrqxRKoaRHft1Ab18aXzZsRYKVaVP1j6/fT2WAfJpOLRWWMr
gDcVr0TntsQnrxQGFBu8ticJoPAJHTBFo8dUhH4ZJvGCh3KeubBjXqbKJeXKpFcqLFKoocgQrDfF
be1z0qHJEAlLpKh87MN9yDzIZis32zbMU3DF5w/C4k5zeZARlTSX+vWcAbCCZ3CYKsHVryh/EUnv
WNX3xZXvlF4C46vbb9TN1+lxrPEBenHs/UPRcvQZLwx3VnVryjyT5h/9ab21K8CVpoHqjeoZ9Wz4
hn+xg5IOCLW8zzSiQclznc1T2bg+JvjmXb0k7amhW3evq4JaDcW2xFrEao2g2Cjw0uyhj3HOWjXf
OnrIBKsz3pbaypCRAE15FSmAsV417kZtmVZoJGk975t52yRyADD2w51/ZQZTFczAqneyrvYciXcF
F0kyntJ+THkpIEDnDj2PtsjaWcccn9GiWnAK9B+kKBcK0Qgb/OgihM9gfgq3KJEd/b0D5dEhuyX9
LcQHjBAwSkiLfpdQQJKIQpVP+wDAQ+wJ9By8IaomvlHI1le8kkt7gZyQU1AbavehNcpoA8FRoiWd
oeOIqcw54vTI/D2hd8BQTujCEMrq/ZzOsxNWeHnlQfeBzI0qJdCuTrny7zfxYniV4C9sZ+An9BAR
mHWqdRAV4SlN2BYpBLPU386qfYcmB0OseMEFoJZy4jR0KaO7m9J1FWNIZAzEdtZ8sRJ1T+rEmutA
ruplrVdbJEq9+EbLkGwQ3FVYlcnQpfIdC4jTWxYbatOnSawGsdj3wui4PiIMUiqKigzyc3B3sQma
2QUQ2sXnJVcnuM80nk34X3nV1Al+ukiGqDr1rHqVhXIigqbi66ueP6MNA5MBLBiifbEsRHKgY1As
ENFWykup5S3wSkWoPtMttdRYjYkobuWl53xyEZlYJ15W0kPBAW1bbb8eBbAGVBjz88eBk1WLDuEN
+tmN7wpglMLwwOrikxJP1NgmkRahwBaEKz6KgcwkoUUro4XpWgf3BSiGE5pvpp3nV/51Qto8qK/D
PbjBx+WneWjfYHePjE1nMTj3s/ocmkR/1wh2B3dvI3e6Hj+zF94VvonH7+DQuywiPtse/Uclqrxa
l8TCBGjRqhPMoODEBweWeNZd9PZGq/Fwt2d8Ch7AANCbjkmTVLzWa6DDpNMTpfPq7z64QZLd4bTb
pApudNI16ttHeAuluXxB29fi4L2wHvTGvqWVE4la9GOJg85D0eZ27Tzm4ZuBFZjFIYo1zGTPmu0K
Id7O40A7SvtT4rZjLO6tGuZn5kUxV4PJMcITFgndIPE+DkzsQ75fjDZEgsxxD3SpSzeJHemnxVxW
q9JqJOK/a5XrBv5X4ssnoPT0EglrF8GS0HBYzTyGs12AnKUhA05MGIiU8xMFhJLqAqyWNxVkIg7d
TDpYo9FpDp3Tv4E9Z8hNRLDKETeUEgcDyYMOw6sMN9fii6Zf/TO8QyiK7APxysNrjKVTebv3zhkn
ne87qhYb7GUXVr6QT0Q7HoeeQ/r8hDujSKvHeiIBBQzbKEflSKObTrXumyavSf4+umPsobF6oIvb
ftz4VZB6SbxrUfncImHcvKp/mSPCSzlJiqm6jUQXW3hNV2n8dlnr1/riMK59u1PD8wSQvN5x2lUU
eNL563PRiHQ0XfR4THUmHTfDc1clgRVahDK4zlk3624geMb6F5vUhKqwTz+VhKNjfOoX1N03v2gz
W0DxImiBtOuhlyXmjfAeQcu62OU9/WZutb6jr/Uvp1/1CHdAbaIgEEZEiiLo8FD+r+C0JvRoEiTo
uCtrEZ2UjIGUdnHoIj07mkYs4rqujijMWvCKhdTjUC+mhRajCpEXNQnrfI88SuoVHY+e6UmbLRV1
yXRvdCWGkPxBes58urjCLze6ZnfTcViHncMGoobJ12b3htMGclDdJfvOtpA/ZdCkJVg9I1DXgRgZ
xFrcEbFHbrP9VGmfBO4L0IZ3Yk+UL984+fG5/Rqd27l3Arko/RfNoTm8dhpfgmCPQMGU466DRUFz
0zrhexoYfgW0qHxkbYdcquF+/KDZFJJxbht9noqne4+PKz2xHoup8sd83a5j5xBYX4tp7jU0b1ep
pZy8fuh5FVxr6KqKFKLgg/2CLoA8dPb96yQfHrzHz3tqBEfEIdAorwjM68mje7qizDAaXtVqP7pb
u11JXqd2jUqegcMb74wqsdI6Rswk9CqW97p2ioi379gfNXA3c+g06Vm8+5h0VHN5dEYHOjMpwyK3
A2ZIFc3A0ZaXE1i2Wz93GgkdxxNoaKWfdW2MtfoNNukHdglW28S3Fx49sXNttRdpxzHdHe3XvXev
JFsEVrepMTYpSzHFIuCyWK+tbLQ4uA9UxVaQ+UajtTPaVhXviHTwgKW+aVWnl7Dhnfs5UkUkxSiP
ETntJvvK6BgvsCv4hQ7UACXxaz9vdvRHazO0SdTfc4P7m65B9/4I6lDc4MlRSL4rLgVLZQRNkm2t
4RH3LuNK/47C/Ce/ec7PjT1vDSl5jeTN+iGMcUeeg5xbNQ9QvgHIdPJT2/o8z8gWplayntZGtb7u
D8DfJxmCmDTQVt4ElN7NU6LSI1EZjUgJlcIBwIDYgx9dXLVSR6MDljzc74Ti88xIjMH24zF/zTff
p17FpjV39VLiNTcyDf7D9DI9fD2m2fgyNGIbyNPuMYoTh+TNfDPPxqfheayP29V2lX0639nP5rMy
f3zfOA4j/Cv3yZVxnM9QNNNLZE6vX83l6/fBapqGh2Fttvt6L0+/h9/db77Ml+tf6/O4PM6KGHUO
su5OzDqjVemr1YyEhThvtaUfTomNNqywA9ywJtIOyzORO53ajeAZXwY1q3UZXMaPHfOwBs1bew2F
Ora6etxjJ9Dx9BuB2Osv4sd/8UQhOCMtzTpXZJI1JI7S/ZkYT7wZrYcwADn5JTmOLpPFCvZZvm9d
AfAYB0ZexUBMc6DXplCc+hltvtq6lQV2/9g9IvaStDctMnmaj1G1i+cVxF35ulhYsmhjMuD9OvMm
vhP37wqGEja+J/1H7xZugy1q9mu47W/65BDwhtJJ9pF/yEBh39/3b71jHxeGzuHT8h4kc9plzDBj
QTl85K4hJqfxk0g4qo+sRFvljpeokC47mIy27ZoXrMNqp+E72hSKz/PH+UO/aDfZjNJky2MxqEbv
6JmxSB5e/pf/SYam7B3EVDE+eM8YbFQMiKVsoGnJrQylUbjoG9XzNUb5DCyVGIm26P3SYaXLkjVj
neeHYlNSv0NjgNXYvPgC5IC3KJ+UAcjeHavPPyfS1Ch9vOAFfeun3Uv0is+D2xS9w3gzWCSNxEma
fYdc3UqKCxDc2aUldhS8tZ40h83hYrBlZOUWeeuGoxJv+odeDeqj6hPlCDqUHWyd1ppM3PQzM67v
W9vGvP73rgavGtvL9NSGzoV2SvNCmU2I15huOnVOOBEzAX1sg/HWS4fV2XV6owo8j+URazM2avxa
u7p/9LKry/fs9HufNYsrZCVUCmoUq8FbDWQtfsYWXDR3tYctwC9xWC/ozA9cY5SxSF0F450Q6pJD
ZK3jxW1WfbKV19onDr1JPUa5j0WL1XpUXAe/ju7Oa4DJ0WEl07PGi1MgCSDqhcgMjO6NbB2Qrn3+
etAq3SX3X3ZJvlsBaSPe7VoptPP2o+pmjY517WYPN11ind9wnV1UqbYMav96UKl1FoAItENs94jz
TZCZ3gWlpxVYizZffTRIG240ehcu4F71GOTN9om+3xd2KnNjfgmPsJCQ9fn5rsULf9NAjNb4TER3
XOD8w+C09aoXvC5QLsLnHCyWzqVzjPbRMbJPrmlimtyufmeQIMj+EYiYwTFiG2/Y/pFCfnac8v6t
vG/Tibu670dgdq28xRtc0NaY3LrWq30yWjcrHOeUQK5Ray0mWwqerfs2ufGrXbt/spKL7SpjT9Yn
r/ldG9Y2blZvH3GJalbc4+Di27NqkG2YBIyioNatzWqzZ+bXr7CixUSShS0g2zERiUlAHnSMD+vj
ObmObqPDoaWVzVC38XFcnaVf79llilUT+8l022hRknNHMT7Ma84Au/TsjBPLsGvhl1T5rxosDmPg
c+OJIs1euwilD7h3He4Oe2T3QYR9eBpZqz49za9eJW4MdCssBqfwUoTVGjQNElrS2vowL9LkMgdT
vKTI/K77BgRdwzOJW9i8VAhdFS03C5ONDbJ3qagRhUo+b6VI598cyr0kMCtTDlK3xqqsyVTfIiGC
m8rir3SymfV5s9iGVJACZDSJVfvuBeKJIvQa0CU6sbkli03bsNx8cereTo3gAV614a4TEUS5JE/w
cY9Iid0sSF0D5sX27xjAJfeunkWonK02rRUM5h28jXt08/BeQouedxoDFd6iuFP1N/0zE5FgXkZ6
A/R+GIi0QNKqN4M+GH2sp/N1CVWdb0bYCp0AVshQ2nZkDW5U48Db/BZIn003Ue7vh2hSu3LjXYdr
7lsF3ZpfpTBEPT2aYU2ASc6c7bwaqaRQqSJs4vHPloATNt+SWXR2iXa+TVDxHT7m/duYBX7/ZXfl
59uHiVR9YmyzP4ntQTmmXuqJZi0hqXMq3EjzrtAMdopuVsQRmYwp4Vb0MzmeHTjUsHBK/EiDgFUy
65mllRbiQA8+2QTsog8KGds3VxJvH0IZHHHqvg1PNkGYA7DblmryxwI6WxOYtaVFqwgp1OjMPonc
P0x721cr7RkDHbW4gepfNUz5DtTeePKK11PzszF5j2rxndorfyFuVBejinkAxRhb98fmY/vx5ntp
eOq9qamkKT9g/FCFUyTLg+qftlqVDo9eDaE6fcyiZhbjVs4P8rjAlxsvGcsju/AWvN8ayMa+n31n
3zoz4pYb7SoPdOref2dFzq0XHpsPVXh398CYzxt6yzJT0TKp+JtAV02S20f4CvHQ6MolojY1Jveh
LJre8YGyRZx1fr/b55LhUiLKpVA+AJPBjrtbZLnFJwEB+cNz9iQjRz2go7bcYfCJXoCHfLhhcUmU
UpCHSt88599rVFmrUorbeV4vrngtQmxxCoWgHMJqpCJXMJTeUonkmaEzuStdpRlTVNfV4dVTnVru
mto5HxzC+G7IAjCMKdKLZge3Pu5mcUb1mjJEkMRF6KhMQ5S4QYJD6Y8oWd0rzHSdQkLTlWcuy8By
Ty6LvaKgo3BbzJSWyT1DPhhZtOg2aSBU2FwawZ4U7/Hz+Dkzw5cvneAclY/boBrreMdZZIKDdp0u
yeLgODwO90Ot6LKC5370bytMJnqSNR56lbiKr4Uq9LrfI1WOKzHYGe6sqx0rq1qcsEvvFMoy49q7
gqR9bEf3j/1oP7pObhOZe9z7Da8GEiOjopP3/gV5wTUJ+7AMyHE7Ok32o+PolOCnwdVXNotFW+eC
x8TJ075mdrPY6J7jdHDE7mAby2DNRom/wCIKyxOOG3ZOdfTCVcz6bRcuVpcedreOl5qk5jmHwJ8M
8STgj/cKEGRXwrNvFEWvFOn7qIQKZHV9cD2ymTvrSivu2dVOcgDfyYEKLPADvH4SZ/LuO71Hsgjw
LUh7efRkNRjjdcfZAs+cCohmQYYn22P4a4OnJDKbMUyzZDPejMnwftUKVoAX1nmnk6j7dPt2aVfR
biGfESJSja49bTbabuTepDtId+YJMIvcfr16/1rBPnJ3pruP7nGNRdA9RqhCcYtrdLPoBjIGPtar
R5xnMr4rH9fJbgLmM9oRuypRw9sHDc/qvbUshpfBaZASQAdGdxvplBvdTbQ7otvmVFE0UiSCBczI
F3CI8biLJ1m/EmX9V+/Ixb5M3h+XCRviIe/Yf+mnntsRxMbPyqGtVJU8EJRgxiV/sjoNaTkYcF3T
gQ5jtv0yZuYsn2IdhnCk9G2Q30uVHUiVerlOd6SVl+l79pwtPlVBZcvzUsCyZF0mJfETWxVl1OdZ
s0M2PKptgemzJZhu+nte1kaiyJc3d4lINeMXleCFAQnf+V/2Z6yM1f1v01eyfO0pTGpZWj0Zywj9
oFrGnMMM3iC2R1TeYCPR3b9/yTEFcPKaGGwyLGOt97t/wnVOVh5GsIk2EYu1e+NRD2sQ3lm5rOeY
XLH802BcWD1p9JtJPeHB+RlUknTAUuXsZz6ATSuLYA+worfdNS+r/mFjgaa7pbxjDu0zq1zqlTW2
JcCX2qi0m2tDfJLXCAIsfU60SzVWdb8ylH/GvZPvZk7as35Ot2Ha9PfvDqXeGT/KqGrQktr+1Ocn
9tTa8LAP6qsqzhs3t753r0efrnRKZKy27kb7+PDeXCVsPNdRI0zhOTTolBRkzKKRoRkUag9RJgQv
hJiXtavmWm2mbv7Fl7f9sSAH1BiAcfPPOMseIPJbHbN43Cdm8dmZfxW1Xya3lFyBJG8b7lyVfAL8
lDcZRHA9HslrYO9otFPdllsTLRI6G8md7ABqGX8xbCn1aQKsJJgnYXHGdxdTHpop6Ct+K4guqG3o
EFHedOCi8CdtEcm7v2gv2P3NLCAgvkGcX63ay63i7cUqoiXwd9jQ7afVj7jQIjZ8Nel5Mntp0hiz
2CAGnzEOgNe1GMxTYFaEFbZ3+FgM6+Pj6bPx6lxhtF7bu3eL2qLJ6aabeIZ18XAtxBzVgeFbMe3Q
eAeT0ll07qBct7/qtucMNYR1T38PGjfHozj4318GbGo99vMMrKxBT1+sVpGUNK01Rw74bueTUqJ4
DhvQBvYT9eIv31fbMyhz8tF9095P1qP9hPESo0Yk0cWCCTtlV199/XNvEcubd9/DmxeiIFOH/nUb
97yqkiCw8J1IFAabrnTTs8mGjiBgKp5T+L4snaTiWkrNiLjqDugwQxAFtt/TikxWSbHTsyab2e2z
/Ke8fe4de9awOnjA6BzCKx004gWHupwnClh4ZHfvwdbaseEyiWglAYZ4U9Ap7q3rx4HpaOKE2xQk
1bbNOKrdvyEMT2ZZ3QeLD81ooA1qe0s5M8v3QI1IRABEHkEawB5YvR3mBtk4u+YKP1z6BLh5o0pW
JoJuhI+CmMBI0th4gD+nsd5kCUCLZnz31CPehJn3Qq0DD4vLnbfhj3l3TuaOKRz1W0HgfLnH3i3a
ZdB893SZF/Gxt+5rEI3elDrimi7zx53ZTFt11iti1YN7g2DFcAmqzfnpW6qMZgvRNjQKEeuQfnLF
GzSkRRupeVeII3CcPiRHUUO6kMeorVy0JJRYYSoBbKHmmFDtI7WG/C+eIyVJJegPzknbmnIYCcsb
soV4tGpxH4s18eLaXP4uf1ohxxQirumLZKKZuTX65Xeo1+VlYmFyofYTURIO4mJAqhDA3ER+UG9X
elv0Sg0IxlZscvc0x2poH8MrqCt4Fa3CP2hMzdXjgykyH8e7++4djvBGzhMdr49jcg/rLMS6d4en
kjP4KwvvMGhM5lToJnrCO9BRjvrBNNphlZswX3Rs6Z6X3XSttpyx0qLnwaEuZDqiKGacYRrxKHzV
Sy8pHrLKlgBpEYlvU2sfECsdSQ8lTtLxgE98H7xDhAnukZ65MDQ1CHWA5soAl2WkTqoQLTHr6Y4E
6ivUuQIqsdjaSCLV/JndVoALEDViHfvum54JenxwV35ObREr5OLhyETg7Kih/KRgo5BUKO2sp85n
4/O+XHwefp/LN8flVybWQrxE0hdWVZBOILCf8LY5t6yD/tRDZ2QnTr/GQ+x4G7q82KIlYJ950hqV
B/4DxZW+e0dGCEL+fEVazIv4udrRHoHTcfcUnHTtdWJfrk44pRSkYkKbawwfqJdyOgoaRcov90tu
p8KajpL7IfbHAzLLC8bQPqnIZ0Gf7uCabROxTAqyaHOgaU8inMGbIkhAhx86Q2iUA3MorVvO3Qmv
Y+8a+7Z9aTtfWdv0F18lzcQk1mW8DNmZqeuQE2sx8//QTV2DKMQX/92fYrKeRPwRiUmEPBPVdNPb
r+rBA6y5PF6xAD6AEIoG3XXlnSf+3/xLfv0F6WY9e6xbdFdqIX83IW9u/HVbYlylS3hjY3u0TqhH
XQN8q1D80rk5YiAm/9cr9q4YDhdmw6gOMCxVgn3rcuFGTl+qBYWh9K8S2BgqBwfyamxY/dLk2BzV
e0b/PXgP1h+Nr/cq/a7NHTaDdXfdXUSEnAVC8mevMt/8bH4qK/PveP83su71avGnOWgyYXvQGJ4+
avBvxvUBLMb85qaQbrjAi6/GVzbP5nrq9+pUb79Xx94B+hd33h7KTNZj3jjUsyHGVXGDLcemu3OY
OdQG2Ms9k93WNUb25NTVUQvFxpLOEYJybCeLPiNe4gVf1Se1SWN6njtfFbgR+Byzk2NFD6vdbp0Y
yW0nOg6z5+eueFyCS8Av2rCLMtqi4MCde6eLeyfOwZRfB+fJmpoPjHYR3XEBr7ZffQW/BpFZTCRN
UBfF7dEhLkHL2fcq3Wt0Yx4T5CoRLxUfFZdF09eNcWaFXTraOzNC2hkPaW1kCozaxSrjMjQ1+Vtk
IpMnsiJFH7GBUUEVjWSRLRkHAIdUjzXxu9yOpKVRIxk9G22GAyr+Z+plV3dx8vLlnTbEroAotEfp
EKPSpvFqJngSgvijliEcFcw70RAfHdN3uBeeq8XXNkwbBbm2yvp4DgwWU8WDEt4+LHdLiWC2fpPc
Xw9JYWQKKK5cNcy2rfKC2aGBmKN7mO1m9ckzeQxPxIsTvyJH6qXpNuoUbjh7GJnHxtDGsTf92HGz
MduPc90o1oR2Rvb8RbzuH+Ep6gyJrZiFEk/Wue8esOUOkR3YjIwtzhJR+Rw2BzaELUaGcQ8rtluc
VywSWB1h2k/7xeJ1/K1ZxCNFJc0hw9ybPUt3uVKrCg5+1Wnh4RfDH1AFi5u3qs/1eDvdTCsTa6Tz
wFKi1dw3Yyt2eMkQxTjOjIbM2YAE92sr0qQvWUboOIY7XoLmHOm7NWznRbUUsbNRhKxroVaSeq4S
kEJ8kSN2z+3MW3yfaKc6/IbawOGmEetL5LNzyNRwJlpWe4fgAERRn5GFFw005CmgySw0x4fc/C2N
qnSyJYdS0zNFlZOq7N29dyt9rRZhrXcSOKXzGMxC2YbHECwIA7srrvfb5M6YskZ0TE6jc1LrXRAp
/rc2AWuAb6C1EQ8hJnKFdsG6e2eOI220CTNGp5XZ6atKyXdf7n6dz3S6ntoj9QTZx4ATwcAwAhCR
qqwBzJ+6K34RnaakyczTpg7gmKJQpDmvnbRo4FPd76b0WUUczrtNVjUiklmz4COJeoALAVoI/nB7
irQp3qJ2HkRDoj6qsUxW3X8yQIZuAkRIcUSlOdLnNf5ti2LsmZiImqOfUweRo1Q5uizSV0qFUFIj
t5BgdSh3E43/9G38VQZKljQeXITrPTxGMcwV9xDhSBihT02sJFmge5YpSZQmfzYHu35lkOPUvtI1
k6uHMluFgyr6ZwdW4x5t345DbTEdZKSNHzziePdQIXSIM3EMsjXuPWaoBBfCChX2Z9m8yokOuuoy
ARGWitECglThrIW2Rtw9EfoB+kUe5APDC7snhkfi6EUMEp8dI2Cg2GcAZ5u2Vb2fxotJbVQdVfuv
hGw/INvnEMwmE2Ud0EK4nkDjADQBF8/fUttq4AThDDsS6bG1DvV0ZN19I2EB9F7gqbC1QJt1vAtw
T7iV4P56JMh+Z/UqV68BqNW79g7VBJt4sJEHTrHCxB7zvLPFsvVBq6CJwZ9Qr9XvZIQ8Bo2pFCiP
b6nJpRYvVePVHpMbJrvReULq96HHaXQYlcNj1RfeBfefZ2h+V7ketd6ua8SP+Ii4GCoj51RXQwS5
gtoSbz4qXzposryAd50xpJn5bW6N38Njt0E4lkpRZbYeT0AliTexVWO9lvXzWYMEozKQZ13nx/yp
fJs/zs96Wh/ldN7yGdjWjOY41zeFO3cnT6wNL221DZuxHvc/+r1Pfcj/ZpzDnh3X4xOYIMb50SW0
ObPrEGbhHTD/4Ym+A/jfVcded6hKtMP8Sgr6WmV/OehK9le+h83He3iamxMfl+3P7ZJGLHsMLbF6
/3IHt+HW5jC5eTUnQquKwU7tC7v5ZeGuaUk9WnxECmeOOPrvxIofZI5N9nnGf1JVvFeNL2P4Gt6J
UAPry/rKV/nq9Hd5tSybfljLbrbOJiPpuFN6myQnOu1Gp/4+ufTvEKuNVn2hUT3TGo0uB53wNpnj
XI5V4a1bgf+A1lOHjG6tUTXRSzh02Yx0POF7sqcjwIyc+PRqNYjtqrUzKCg3t9mr9AysopLmRC+9
Pnknr9Fj+B4/EwNrepw2Q+z8cdNt4sKi9OyGnHQTX8E165PdrDZ5j0kvlRyfqS+Lj5sMVq+D+Se7
IzzjpPq5+d38vrdtk9kSs8rkWGH4Q2sDklWFVr2FHcpA1JffJCXPcTzZtu6QSVC7FH8W75b5AmDd
+O/PSyAoVcez1jIIY3poN9axh6ocvwdVkmPpAJShqMKX0OBN+lfINqipOaQd7X78SWT5gFy07TS6
4h4Ba/1uIsxZhzJpNbpAXWyW6QBqTYqDzJIPcqKphDoTWFojjpXfpSSxzohV8P7ZrDu3s1uF6gMc
3v+p1+haS6P1rPdwEnZe7fzR2j5c3o9F27faXS/zW6tyQxF1osg+Ur81oICXte0VDQxugPElBvLa
4qW0+Mxn+azxeZrKoYgxw3QdsVRHKSABknQFElypIpFIWOPQy6eSxkBJmqp4R96ZYNSa7FEH1qsX
+aTVZ8XwsPrIcnkArZDbiLxkUANT3ZB4ZJ4ypgu+ygiBA4MxACCAwIom+J7UJBUsFqRYnWJN841b
C8l9YZes1B4V8idetWS9yjAkpFdxqonTh/5TU0JDg5IDoRySKiVASoFOkcrTKq4Xxf7A/k3SSDo6
+PrRGGNnBEZ57fLhDVwUaDUelmDuiU0WJxwXo+YB3pj4/xd8sNKk+NqVLFrF3yVIZ1pNfM6PqiSU
bpp/XrjOGnWy0ncRtKRNU1mvg7UH/esWnfi54v/XwkovBUzvSk+tZfga1rgZVCesv99zTCNG2+TU
Z+g2c6vE4saRitB6jW/xIaK28pGlhf+fCX0v6mvRLSW70MXTpWuieRVOoQzx0Llx0dU4VM4sMQC6
LpzJkFXIXeCFWkLZn5wqVKOWFafN+rzMJLguc9bcK1O7RmwPSownZ8euk0lpd19T3Y+OP2mXyBPV
TMQv24lDtUkmS8UgJ4bS1kBuXVu8QSRAk3SkjmWGhrXJX6URpcEhaHq7wPkQVFr3HJQB5QPI5yuf
2POlik8lCeBybTAmhSPAOTAz5cpKPZ3YhnXPOLNg8z+ezqxLUbVZwr/ItZxQvAWcEOfZG1dpdYHK
4IQKv/48gfs7m9LdXe0I75AZGRGpFaKKGPN7E02vDLSWj7MuuWbG0sFjSH8EL+pTfghDFEw+PSl/
pCrC14LR8+EEa2c80eRYuJqUSCaPZJngmyG8A5o0kMnMm/PG1JzS4miUjJQ6FdQpOhhU/2FjwcR7
UFX51vX3/caWDQFOPoZ/hBcYOfDmlaMwUZY2XrI5Vla5n5bGWo0khQLHnKiVugZ9E2FDkwhT8TQr
FR+G8JavIPmpvhgrA6tiNDCJW9xW71koNIUeah1T3i7hoVrdK3S9TStWMlXXZnVkLqTC7OP6f1F5
hB+Mr+gbZJxSpnaxqCjR1yn2mfCGFCVXqE4HHYjCAGkyrlqvoY0Lb/5GqAJj6ORnE9oC+wByS+Yr
WQSsIlQfzwCChUEzMml+vvFWDQSBvoqRhYobFjmhPLEA1kcOsDVBQfEKHYxXAVsLWHsGWX0mOyGp
jfVIKMjtwwL19w7mYxt/GEEntQ7DjAz10T0cTtgNziZEQP9pJnA9wWMRtBzvqhm+GUgZUepjbSRz
owlcacyNiJ/5Fc4Q2+26i5nFJCeUk3naURLuNbZSHkAVfxIt4T9OfsRXpk8nF3nB009tBDhtXpiD
byT8lQZ6MkLE6kKNMkBk1spGviAaRfbCxDBxD+BpnBuQNJla7xBnHvQJ+T5E1lI2YaE4PtCbG5B0
8nJoUlxFAbXZoGiXvMkERtBEfrj7H9nU69A0V+D+DdcVlAueZB7iHorPDh+aogFOO0HnOZhhCyP3
ptZIgnSQUkQA/8zJB+5YCQmoSdnC3OrqnpZKXVSCFAXxsqRDMWixDjjmuvQ6BM8RhQOPb58DVOXL
CyOJ/+NPItabMYpsHqEgnPnCBzEh8xE7wVLjl9QfkYKLSSA2hMrrkqIHPD+CsHVGkU5oXvxWp16/
pXqz9Bv05NJ7M0B63ydJGKHhKFpNZNfZ0sn9iNOKtz5L7Eo785tGKOw0dYYHvuzqxnVDnaS/6/a9
z3uXnfpHwhpieOWYcibdkwYjD0GFo+/CuxXlI7ktFH/Hw0gDQQ9NMII6/PcN+V48qRgdPGCqqFFd
RtT7UN8rXer/4PaFoaRYIQzlYmxq5HNiGcnyF2UIaigiFTLHFxxppUJpQA+QqIIuBLNvJZIaLQ2e
xBPJnNPLNlAZxvYnt6j+1X7gqTxD/OIQTUCpjUdE7sQdZ5f7M/sKlrZUS9+fAQzhhshEkCxTdKZq
SNbawfAJf8xj+rT3JRi7QfhLgRGRYMmh9BohcV+e2w1ymhL9H869KgFvaj2ILVdvhA5P6DHPUvuq
Su9vpV31lmUHA23V1VXADKkVLomVqGTiUD+oQpwCFoUrenNDucdhSk2brcBaAuTio0ALzPakW7+3
zTnvUyE7pTRIqwBUKDwA9gdyIfi4OGfy33pNwQx3aEniWGUhLg4OY8mA2TVPtNCR4JcwI3ITN5mm
1C/3Tr7WSOUKdy9DA70sVA/myoXqjzIR6Z94RZOhR8qnaa/LpKaVrwE1lUIX86KIwhJTqHhYWNtq
l0G+ijWnyKgnatc1B1p/FT0p5VDobJMrfVqgcK5n6asd0Ewl8rLf7BclsAhDNPsQPUTkEBF9RJsp
uhyo0ZMRQpFRaxfZLK5x1YP4yJhBBUhjSKkEGU+qEPmDwH6hrxbET7vXTjwJtqK5KSIWWBP85mhh
U+qkPR8PDTzLpPlT4PHNIwM7R+9XZM2kLsWhoXyZRu3a+nnq1AG1R9DFrlE/hq5HM431bdfs3SMh
4f2r80UUtEjJfENmJ7oPPOpKHjs7eIVD3ajGHxBegjgUSztLoXSROhRxKKLRTbiWFju6bnaS3uZ6
I4B/E67RWgwuvO98XVPknz7/w/2FzlrAeSrHMCRdiWEpzLRlEB8sjQnOCHIsJ54k/bF+GW8/KET0
3xK7/Dl2Noy/ag9HUIdIUrlC8WA6DkpToKeeh3savEl3uzIIGWsWjbinOCmyBPGaheyW918piwq7
AVyR2rblmETYZ/uXvua/vNB+VEcNWXRH0xeRe1WGoTbdLtR1foPX3XQ1l0clygp9Owx5ip5yTVqI
TVv0J1DjA/pd4PUwV9OAv1+zzTciinF030DtUB0J5BHMo13i7RYlK+VAkjkLwaE6B1iM/NcVolRB
pYlcypWEXoGn31Nc2ODvktx+jXhOoGiICyYqI9HBOSQEuc+lkUyXQlokBRXmIlQrZ+lFa6kVeyBp
XmkdzCksjQkAIgC3kLI5DaLcdKj1V2CMFtV9v8VQZL4FbEhiJ2M1yzx8QXmioS21PXnrS4XDzqap
iGlS4LSYsexYKKG4Sdn/PTQPHoWIVgX80jEB8/BfM2Hjt1GZhBU1PUP+W5gRmCYcTc5AWferMP9C
bHLgkTKciu1Y5R/gc9Y3HqxtOQFx1Z/w1uBeFQjpfR88iAhbvjLU7TAAoe2iqkJS4DIfXDIhZkWZ
t5HiRMf3Q8gLPC+ugs78vkv6Gi9QQetaYGWgyueDKp0iLKP31Wqh3BhobcOzGUc7TuGADa54MsAg
0N6rg6+/PWgw0cbPI5YfC/gTt1GkLrW64FLCY/DRUc5R4nlPvAx1uf+Xix4qRNBN3ky+yxCqqTaj
6Y21oYHxgNQTOAK3FoIwc9tMXOKBERfk03vmTkGPg+nIM4hH5ATIAtKO1NhVO/iCTraJ9Ytf0zQd
TDVLVUv64pZSqxuMYnmx6boIybw7ujLx5othyDFJI7v6n40Kmm6xDQLyH2WZ0QrO7dCcQk2Ygkcq
MRJKikB8o/eBL81rXsgv9NuvJFpgqi6MLtaH7OSNVll+GpoOWoYEisrJRUnP15iiomHFmYMITbph
dJJZTtdzLblwkEl+NPyuHdQoOIYoKBSmHeOd/bCwAiW+u/Z3ZpdgcLyja+n/RyI88KsbOchInQdz
yVWV0fvofZXq4YRAqi9F+nexTAvTQ2Y4ixxtcFg+VuWZehuVBklvRceUOUvEFOtcVrzvwvyNG0Ms
ffliGHZgISJRfLXYL7R/MNjs57g5iNgwTww4pZ1CbCHHwKkmCpaJpf4qx6mCUs0DroTCmv8F4dEW
BKpp+RWYipH/gW9BimhQRa9sWlU7xqCRhCc4jbjONGOiNENHWF0hwdK6RlqudOZ1FTBH3BEssVWT
2SwU+wmAJVQdEaCi8wVzn2gR0P0XVm610V0Q3oK307BYLX9gurOChAPfC87wr9RWr7X8TGtDER63
lZ04O2IQQDOnlxX2ysfjDOunrvzY6Wbwlcu93MK2V6EmVu7CnFnDuECaUip5oehHUdej3HAb+dA0
7iw5L1iJwJo4GMCtGAXGH7htvV2iBWI7mr3IDSn6e37vvbouqvbLe3nB73kSTgTwMCePT+/54uJ/
HFxIy/Zl9B2HAPSMxtMoWeny6SNoLdAWrmd9AAnGahqvCa1VhO31sCPLeHdZqkllFf8XEWexBHPl
kI2wrCpmhzFYxNr/1fpxltKaTHMK7hVvm/36RI7pJVZnHNePGFKbuE0ejyfvWJniudfEmHCNS/D8
1Z27S4+MclaEugvWlDGG9bhArY32BPkwZ7b9o6ZI6II5r+pfQZ1DQdaECBi7Ldm485hRe8RW9/c3
wqp/gkchdCg+/JFWrcSqpWGNmnzUNiurht+uoN0AQiLaZRRlnbSgb7+dZlc0M7GFZRdc6j7hkqM3
I5RSVJ3brekNubKIak8o6Mb04Yj/CpS8qR8vXrxqnL2crj4b3ioOrYoxyKM23it1aJD04fx5XrvQ
czP0un+NcZxZ8DIT9IrDG33heve3F9Q32PEntdE9dIK/hvdqOGIsP+hGICag6BLSqCLPPYoHVue3
alxw4l7b4Jci5hOMaoDCbt4YQ5F1RbEXdbfh5FPe/33y8ukJ6tjL1Wuqg1VrKVKGtK+wot06IPnL
3ff0CjSQP2qD1etPXi7ioIuds5UhEP7qXekN0K3/nuwHGuSeKB14jPfK/eOEVgV068A/PwBjIpb6
eXuV4eXdgf8LL4/22HAaZs3Qaq0qPgqRN363k1JsV5vWJ+k0gUhh9Hnx8ey3Hw3nDIZ8ty5N51Vx
6NH5uHYfzQ6wqv9X4vxERFXJHZsRNs06UgYavbnNeQSkTctDlBqQcC5WfRru3aji+n/x0f9jbeHf
+XWcT8IrG0LohcQDbCKiSghqUfG6MQWF/ZI4vrCZYQW09Kg4IWb4NyemJzb7/7ZOpdxtJsO4Mm+d
2tWyfa44LQzDPhs+dKv3+XSSN+W3zybrVp7d2vEGr2IV5T2RN6iJUwpmox/vd7KiByd0VrIslBL0
Yq30u5W2ou8GqCXvzKZEa51fHABXq9XbXmFsN/j7kxqOfRxKZZV07c6fwVzvo1unSlmob7LJrRKH
Rst12/A3jcDBneDOlw2cd+pm3g3q1ajcuUwk2n0ja9BoD0aSOHzlDU0stOULqt5tmnDbV3srg3pS
rxORFzo66TSQm/E7pq40w3hXcI+1JYnPrK+ITDEZqRNDiumfjYtV8mXVELz8k69BkSJBe4XacwU4
2OM7rjwpRHSo4f3VVxeW9oicu3rVyN4v9gvZNSjoQz5FabXRRwskEwgs5nCmUj5WrE2gAfwjqxLZ
GgN50ipysxKL2d4hLgHPAP1y6/3SEN7x7OMa07TzmX5czZamLa75Ud/na6kg9v39r9Z9OOYck/+C
hC552omeh7WuEuRuxjpDSY98lLoeYS2N+lQALip8H+nQJdaD8YoUQRTfYvqd3fdrfoGsffFM1EAQ
csYVwyK1pVvYZ/YmzhhEXQPumnnXslKuOM2hQZST8lJ5vUN7LlaQ1k9j8oB3aze8hBB9jknFPAbl
H08mWKDqyoRoaZA+gGPhrzE5/juyFntevYNUFVdglgyEAVxVTNtxWwd668/GM1ZsHi9ADOwLCeuB
BhesPN/t8Nsrr/viqnQ5t7MJqxDvxDBQOzTcY39G5Ot/f5nVI3lHF0Z94EnaqoZZJOWyf8cVYII7
ClbuiGRlPcWewFj6KhVkA8KwkhGVFAjlPh5ZNmCe9geJbSHCkuTSgHYYgDbWreBIJ9rOHvI+7JhN
RLHMMcBvVEkLJxXAMxjA72Xev8yCCZU4k0Qj8u39NmEtcutm+/Zum+dB8rGqWCmvIlRVv/E291IM
CS9ek6Sf6+5Cstsb4OKIpqk7wOlvLBt2q2m9h5cZePyYz5EgAm455d9q/xVZ5PGva7sMN4Mc8YlK
2oo4zcN7j9TfiKxjiSwLKQCstp9z3GuOOI/1rYHd/Nl+kuFXOiIJ8MTyuf0+D54PGzeK6gsF3RL5
8vPqtvZ2DH0Lu9pT51qm56/1D/dNi3YnuPYi3bfWGOXT/EdrN/NNeC6tI4xhHYLfvHGzTj1iDwMm
4uq6775j5/pbfVjmBc1c3Glk3T1nqgtWF1QdE4lW+w59ZPr+2I/hJ/89Tf1dbX1/2gGuAEyj+7mT
Zd3m3q6T+Q+ANKLEq09qdBLBv8qwn1qW23zvIBy2kAosryBGVyohn7XRS2udqFeRzZVVgtiPZvHl
tBaVeY5TVDV1bihusISBxP4Bz2514nGzt+c8o225dIFruL/SEQs5IWxMaOZj/KcSPEcwoeEUOXvT
u1LfuVhNWkln7oMY4da0SwcoIHS+bj/3HQZP007JMXpl3gEwCv0EsxTyDXkNPlSjjxuuq9ST2cUj
KNL1Y7VjWoHp1JAhkTqVO5WfMvK6zv5klReVdjY/1SxAt1qln83T6iR8WHHUS34v2+T3CkqPIyVb
6tniD/zQLuNlp/2q97/jsYhnBvnz4jqrskrP8tVlEo9Ok/CEoi2YRWiALwuJp5rsNiLME7MkVLxx
q+CGg/NP41jdNI4oNzKQFLjU7C+pTQDETwZXpjKFFG4WCB0rTnZMN0bovI8sPVPdGtQ9V7XpuSjy
l4/VY/1Yc6VENNwSoGChPMBbW30zdKPVNdP72+jYREqV9tlpkEDXT7Q9ffSfo2Dwwqlp8O632P0J
k9pqAqLjhgrhhfL/K6e5UGe9jENCzdR5JlADQ/JvbLvOUx2XcTR+LZN5Mi/ukdZBfEHoQONptKhc
sMDyY/3sQWCX+5k5i8hS15SajS3K0sfhceBf0r2THmrbbKZadWNXg8Ml/hfCWyqYXxVLld7o2YAC
MHHfnWyg8Eaiwa0ifbmCJJxr6WK0IWitUrQlAg+wIRuPMGOhzII7bsPL9EluMddcMSGsNrbM0uda
LrKQhEamJ8MQ5jcOCuW3VS1+Gtv7oYZ+6tAc1ZqWpNMQXRGV6KCXzU4sFRGadKjpDuuIeC61PVC9
CsOy1SdOmgZj5VxA652vdS1mJIhP5PYhrZoIReLaSntZQVyVQ5cw56UhKy6dgLMOYSgBodjS8aDc
v/sW3xJu3b1g5QTC0ousFAsq2cyA+JNqkVLpYDUjnWpA/ZWliMIDNZG7MkZBZR8wZa49GD08qi01
jHZhUrS5aNvYM6HKELgqByo9W7YjJ84z+yh+n44xNab7OWE4VNb5fu4v9vMzElmpiKQrxKUFD69u
ayjvxObw4kmKXfrBi2WYT8tYAjTmSJqvJpZL0EbukZPDBsSokGlz68t94KuKLHuoahAq4TDQjREw
1xGv1Rit7LYYG8ijBBV0V/+X4I3GywhnP+3L4u1Ih1sGeDeQduFMwnFdPg7BP8y3K9toLeZnbSHq
lX/wD6/t6YBpBQzOfBsdbgdzRgfTOS1zJxp9Okr9b59dxDmD5IAqB/ZFs/+V6rT6MuR+r+NuYLYZ
9SbDAMvCLq9CobqknpxdNSm+Y7MQuhk8GDQ//gbvIfR3Wf88CAbJtvJzRqjq08waXxYkXDqSTgNf
hucwZM5F8/L6uszWpe37EP47c9wOUBzWj7V6eX8/bowf6tKfx8t4WZpclyE9m6fBNDu0eE56aG5N
rjWCcvrcY7YCXAxz0lhks9MaTiU/9aTdrDn+mrMBk7UO86Q2EQvxtg6W1dPYmJyHOV4iBTNWXTz1
nU5O62yhRFL60Jz489P4Mj5P5+VefZAQBy+LVtGdUOpz9vNBRh8s1Hrhrnw47+7/yofk1j7rM/Zw
0hWH4T6sDqoYUoTus3vvhi7KPugg6nH7lUZXOyy2KA3p+i3fJfv6T504C24BBJH7EpLI4QSHMu5i
wcv1wb22b86asc3dJPwX/yvnzvVfa/KWsUlASpt3YY+RSmrxYEpBVBPFSnJRUTo0oUyHPdQB7+Tf
ENjCSUOPdECih5kGMOprcMIXXzYlLapxVKbalXWInYEsDaKpsQ6qtiHlOcqVkws8t3diIoSKfXn3
rhfC5H0ySy+O8bBfNUQoY3DZsXEmmk5iDF1It0lua4G9xzEntK9GJ9tE/X6dD2wGVgDHycc3Znwf
vKF6nDr7/rsyuBvDW9OrvnrpNQXs25es7NytUthh9yQDpemwR0Rc2qsrOeunjq9bRuGqgZwNnhvN
PSe4d42iSTIpuWyMJbfR+cm808MJYgc7rf6taI8shs6125oEywQSUbCk2zQXQz2c0MMhSKx3eKwn
GljLZSdqwaZL+8F3+yUKLUyGkBNqswmmjIxiMkvX+ep+5aD13oP5AnhC01WMljEeYMRTKdjqHXWU
FuFSEzR0bzyQXpdXhI7YGrARYY3AdweCKVs5Q9qAGsWwRnDwPaCqyIjf6MMXeTMtrmKLGYi2iVjK
FL3k6MBPC6GdP2/BCDd5askLhjjiYH9yoauzpH4qA6CxsRI66NoRpoPdBIFwghSWrKBw11BGXxpG
/Rt8wdS79a/oIXVgZUKM8JUTp5vqvMxRWkbQ6hJuHxZ9URyfLPjtxkKeJIJKVFBE3O7xbTkn97r8
p4NPcWb4LGgm39YN/7u3nVCZAjD13SduoJSNIDsh5GAFYE/+V17jatGR55mBpRGRBAOi++DKPFBh
G+6nbVLNlBRQu66Uyug8hvVfRlHCjnp2GotGf9/Zlzt7IIDjDQEpYlKCwjnhZKeG05r0mFLrfli2
X8xpgoZYn61EWFmzHjDmikWS+31E2dO6zM/TB1vNHO0Bi2Dvuayv4119/Vo+h3fa/EKQJrBIn1YA
ZMvmTAj7tMAXbtil8hoP+snfYBLVJrdBfVTyWl59lJ7t5iJigNywnCptr8vyWi8vnaTsqeBIWViQ
SU5+gjWsAzsVKBtSlJ87r4LOLj+wcn/f80Ee3OoiOATrYF1a3Y4+Fdi/8191geMQ+jN/iLvjpCRv
Ibm5y5Benu7Kb6lL8iudP/6kiqU8iKlOJrgOQV2wwADHQpFJUtvv5XuZ7KiI71STxj1uWppJveqj
SvX/kVMQnXAPCMSPWv2J0/nqUV9vwbMtjQhL8MOocH/xJaKcylymVbYeQ7r7FKJjQa/QddmAm0Oy
R9i9Ul/u+z4PjabRNIUMVRtgz60SUOSKfAKfBo3dFekaBg1yX5ONgRqqq/SJv2WByen+67CH0Xdb
UZmOGiNJymQdUvV/b1L6i1tbpcBVhMrlBGtCietr7hkHRtk5oBT3CKnPI4T3+tcH7k363cMjcuH0
/o99EA0lTBDoeeIS1KkOnbqln0uwuqCdY/aculHJKs9rV5uMvzHGmohXvZZ71U7yJOZlsK/OI34b
HPAlwvUbX5vxa1BFcQUVgoqN22ehRwKQe/LUASnuS/1FztY+8N/J4hr2faXaJm4g4Yr23ByNeW1a
5wTrJFchF1fHxvAKRrbLsSCtDWvDhicKswyQjJEPD5nz7/o0+HNLMwjKdAqixeMBw6dDZZZRxhcp
WRYNVWL1RiedoNgfnPDuGpax03BNTBLu7nlwHrxiJwLgZG5Qhej/3GfnHqsMGu+Sa3D2Zfzm21of
FVAEU6lbarAN8a0f+4W+GkNr1hJ+LlTvNeXcC5qXixbg06dDImX8EL6wXZctf36BaRiSOGoynncg
C2zJzy41UZd4veyM8DcRmou0yCpNSa1AIlQqNy0MbrhH5FrgWFvIiUDHqq/SMDi1egBr37r04O7k
c9VsKUNRzoUXrwIqSpC2lDuXNSVi/Egp3Kr3etGAHFGZP3rar0rn8QDAmYSmR+jm91DysIqy8xXL
X4vO5pVJPmlCEawt/LW/Npfm8ux9ZbCqAFb6KnFIWbifvgrdaIx2NPY+j/Z+iNyLRA2+JMbw3sMt
DaJByYOTi85Q8Z7sOhSol/u3I5znILQSxjnKkFW4Km/8BbFuggcIES6x6xnzAm49reakXrLh0h6G
8wI7oMThn92n2+gZ/2LFjTFODaJ36iZMvj4Q7vjDP4DXiPFVrB/T+zgbShrWGojxp1u2k3js3TU0
pQc6Ild2+c1Bo05iXqOTDuVdKPH+EFK/I2uJClYnF6bwdypL8f4+PjYX1Ff4RZ08LOgAqprkDem5
TbxS5WMDNtR6t7qTkQmN6lcLGOx2FtSQULbIOv6CBBcDumupTfZ8JpH3yF16jXf/crFykg6w5dRJ
/+236b8MAXeX3gGPGw5zbTI1f5jSVXvXnKYnKy0DlqKahlcOBIlHCQnKbXw/2SY1cqcxH8fhsDa7
rn2IPzBINyHIGaVAE4Qsn0YImUNqPSwyhFu9yhC3jAi/0Bgfp3xXAXPF0whSDXVUCp4oK2X/FIT4
GBI2/bvg0s22ksnmF5IFgAhQB6TRMv7udkZjzJt1ZWgTh2MPgRiq0j3/EBPEDdzPnXLzeMIIPLfD
Gyl5joFA9uwKNaT7ARjEMkR+/EZMAYqIdR9JE1U0TIhWj/4NWiA578uugAnd2s9d0Gpf62DybguR
0yg9QDJff0oK4jM8twcQmp8ABzQYONwRoMLwx1zoMvAZA+uoiRNVJz1gzgdpnVA7B9WJrRs0x/WH
okhqRfjwDngnyEh4P2C7Jnc/DcTSXw1vjsqPsAYFPzJHlD2RaY0iB92SaWXYZ2l7TQAcMWewtoCe
V1S/X3sVyhfkt+WadTuT3J5VFBdtTJkpyCz1vnqfdFTCEnl3Sl6iVFcKncARcYayJ6luqV3tU+hA
BpHSpTllSa5Y3aZNdZw+jpm92fgWch5icZUABUBT4yaihUyq8n7QF9n59Fd9Oac/uC7IR5nKmeuP
gsi+lcfxb9Sr/wTHcN7sxHNQRCjhu8ogIZhUDU70tEF+oMw5/ei+eAPwADQVbO8A4GKivWhxaYKB
A19C8NSh/D8oXEK+emh9K75h+70N/oxpA2NG79KVXbViBt0r/xa8IMGT6McSeKrhlTQgAhJUWtW9
Crdiewpo4A2WQAzQSIA8fLINteRtHhTTVDHT6mRLUWULB5x/7Gq4K4T8vcZpVCn8Cqoo4qt6+qoG
eS2M4t/dJusHDHDEVtI/o0yBHp0Xov4b1VNPuKAeTku5Qjuo6EauRXjXccS9dwpw8XTvVIupgrSb
eY8VkRH/BG+FOZBY5+cszNQzwYTKlPdbdxL3d9W5ldwassw/JtUDm7PO/WUDfPoD1ahf/cTllwna
xbfdmr0OLBAZ3Bf0hxXISW/rNMVY2sMkOAhsTJOkalYZr4xmyO/+0/qcj96TfPSZZuPqPBuXlqVl
ff5EAzcHjTN2jEQB7X6XYsmLIneTG8ycVXa3pGO44acAS+VBjxu8M3+MY76pHC+r50ZU8zCkc5QE
jZ9xfUhF68sPrnZD9o83nDovp5UwgojKWPI7qlJ9bhDyqLgZhKzVdCXFuujuqkOpN6FYK7IjeLCV
rOiqgNLzSb2MxkbFn+WnoEMSV2pK6IolMVQZTUeh5iuo260APNl6Nxz/73msUUHb5PMEwbUo9mg5
6PCCNvs2qGybixeoybr5+yFOPpwO0aCJijLw6sNy9+2WoVFnLCFOVkXD2sjt4OT4CK0WBpJCAE0v
A8n5e1x61PQqoQ2C3EQsaYypnBFm8dSvmj9zMcpbqSmFqDgZzA4JJKSOlipO7C/SBH6jL46Ewlbn
sUqnaivo0qFhj0MWrDfRNBe7l9OYYrI69elEUtnI2wJXh7/6tIHg/wJnjKo/HIa42WsEdkoNDVcP
mJWZ9YSeiqua9+wHe4vP3xqnb8c89e9H2kveoLXEHiIYZAwb+Hj4Bp7oIXQBZT/hQSF3NBYIKm0q
8GYUaf6Tw+FhVoB6YPzwIb7CbGKzglzepC+OODtibEhJIdK5FCM31xgk0zf7tjQWXwWJvAa+B2YY
f/XQev8YnfdPBO8EepBEnbLi+HgR5JbcE91IszZlTmOwPwZ2HGsyPtFNSZMXHz4ETmcgACeCzzm4
jPYV95VCz0X618K9utF+4reFlMujukLLlbQLQeIZdS6+ZUDHGFQWVbgM1/7flaTXb9fRIFxWddpl
Z6PUbc11q05pKkQXukBp2estDRaWgnCkSt0w9io1hxpufVofwul/wcWaoqffPBqDZzKuQonc5O8B
/gzj2rObutHqQb+glnU/tjCiHT0GER7vaEGKn3PDjpdsfsK63gdSQ59AdXkbqGGBhK/XPkyqXmvQ
HNCfFX85eg0UTV4ZN0gCEH+wlahfApqWjVoJiC5zxXfQgKQlRFU7h/YPMUjr2L9w73B9TY8GuuGg
XuxZrBBCbHHHBh4FkGZNP+p5i+/Gs5ipIQQZHhQPdX7Q7U3PM9kUo0LWrFZ5W4fIYJjCQAuBhMqK
oG1KGgikt+ydx0ohnpA4XG4sAdBjYZVUtk7zMmDXOlvjIClErXzI1q3t45Ac8m2+RYnFbvm0m75D
mW0f2FJOPDiwK/HKcLlR3X7opKo4l0gX/Vu8CTesDah5WE2YuQ2YSMwdlmdc4pkrsBse1gVflxD2
yw0VzTeoTLvZv4TojQ0d+vHNuvyDZnZXArPed3K8FEHZqJp65Ul1ghn5JAGOrw0yiga7bJktn/PH
NO+/2HgTXB2ldNQhr7YbPBjCSpwkG1TBAu0S572dnuYN3IxovdvxaSNHZcLvjxf1dhngH3MBWTeY
TgW2VDt/OCefTYMl6koNEdqs4T1q3fDKEH9UEMS8+vE2NR3oPPTYRWJCNbKLO2+Dl2mh1R/E2/MR
pyEozOsE8Mn/QKnt1MGefzI2v8D6oKAdo+JEE656HZ8lOJ6mxAMPu2Z24DrxbbP62t+9HkzD14Hg
MSQJgmTsXRCp9yrdxlx1bZE/5MBE1AmdHJQHXDyn/N/Ee0k8YyXaTZDxL6YmhJyqKEjQ15kp65wW
11X+J2tCHV+USFQC+YV9KQQk2zJxSmt2tLfae/Fqs74sqbKyh/MoEWDNcD4UgJoNq3Sz7xgWtJsZ
WRsPb2xkmh9juqub/rysOsst/bo/NgVjZewmr/5l7sgTklYBpa5sAzERdD6r18r/RUoLbFDr3qnL
qyGq74WoU/eekl8McntnOL1u7UARstcidkfkO6uBUMiftoWWVE9Wfa1JWhL1qTZS7n9QUpAK1u9m
k4zdPJvUhlibDNnxT/RvUrmfiKEoa6jOQqGnrZfz+wbFDrEjJUNXev8Ni4Ix9Ej5zL4By+Cb5xb8
Tu2+TFv40d9bZV6Zm8tsls2oNy9jZGXJX4KQ9PGX/rEjs3i2jqVj1lb3WPH1oHDSoOqKusqklkfy
KmqJNnZtpwHmA7VxRkSB/1CMcQMsKU9rwQ0LohcOBXIsSVEPiv2n2x33mVNPqzzqeSJB6u10V0NU
Dwhdt8xta3ZBtCszY4l+GxNTavtegw4EE3ISYqKJFOwgSJS49AgeO2qSGQMsnfXD653nZ2pkIV1Z
qBQ37bPZua6vaybywlxIS1zDt7k2CgfhIKVoSVln32OGQ6U3UaXoNBPuIqt7/2O5pSh92VVwhrkA
jjWgTpEQYU1+gwvVmFemGUll8FM9Pv/C1Slwsk24yjZvDLfPP2VQbkas0NEaKYMWWdlvy7zmxG3f
qfYFzWHJPzNmEvpXJxjvFZk39v2MC6MtrAXuCGaExJnkG3BJ3L3vYI/qIdn4aWzuP5+VufmsksUH
W7rbQkJvHefeSXh3BshdJeXGyxToiQ+t0uK3uKhsRlbbiefTkREr6DuG0P7CpNNBRHasxa7eR3HD
hUESWOgkvxoXxFFG5+X5sz3qsxY+DvJZuIzubPLln2c/nlwXIbfLDEcH9hzPpF+5WjSdBrlXXr1/
Hhzlv/2ULl5z9ktGjQYOseAfzigGdBMKBYFNox5iGWPz+Glumht2EPlA0EQI3ntMHpshFCVLo0zb
aW6N3xT+A/Xav2uL9N0+RU4c4Chm3xGDYTkGwYwezi3LTCaYud1W/qzx1/iTvlBc9H33IK5zhRRY
G6rYzuI4igsrscCdTnPqAadVNcQwhY7MjtpboS+kAxKsKsj2f9O/PwAlsB9KSeIcYIzx7r3Z7eN+
dOsSiQJk5zhBAmY/sD0a5JUOSlAy8BEivFsXCCj/vR/D64J+AMQCr05CAl5tpwdeyh9jTn/FUlJF
vwSGxrExzAKbSA67sthoE7+618dQHM/bCPY1FBMfL9tNJYWdQNxqIjncT+9wWU+09ftwPV59ISlN
zECk5Ve+9MitdJSOSlXrOsHRncxI+v2o1wRrMcBZUIgXXkgyrFOOdYKMjMVroRXkZWX1wjlCyvlo
t+Zl8lD5Rqkxm+mqKVokDm/hVgwllISQSJsBRbuNcYWULoblH7XpE4DxGDhyZSE3+Zuba8T00xWu
Mu5ueO2/6ZIJuwQRZQvONfF4q9C2ezEFjIw+Zj5MnPMkIjyIJ7uKl45q3psEUHCRgSb2hh6HwMjF
eoApBzaBRbBTp1NRtAHj6jS8fJSPYkjdeLCFicPOdu2l23ymh6WdC6WrRjsn9AQz2RY6MbB2xGQ9
Vpz9Ft30v8e/lGDgY5WJpA85XrJEh+P3LnJL60/ZgUpCavqvuqzyCHAvMEDc9o/p7h4r09ueKZcR
BLQsH+pr1rnjFLtquSkhS4Ir7ecKJboTLVA3zeJ2iF7V7Idx9zVDTuV+oBC6n6gdjIzhuTysXdxG
1jnPriueygvwXSbQ9+Dr8Ut+ddpb5c+AqdZuTq/Z+IE608bhFlmVU/vbp/Q2aZFwQmZhadxAlXnF
VmXBBa9ayeiUW9f+A/kQTOuXhW0f9GIuG1Wnu32ZNTvhwzlHu3DBxMfKzz/ZYeAw5SI24g+tJNpP
o53VFuF96ve4TFvzX7gNFyViHFqbZdin6cAaO4SGD9g6KxOoEbBnMGnaF6Y4CA9UPGQgV0y4jR4G
Bi28EahU5msoTGQJL+hlEV765xH2tiB8T1erZ7rJ3XjVnOLAfGdGDE/U6IGrgNW4dh2IccEIpDv5
pWXi4rSArMApBwy/dErxqI4WYlieXyG1a3+esUOP82ller13KEDGf1jm282pfJgxGWpXiNUN7zm5
DIATaHXHzGI0vlcxZoKcBzNqv2g+RKd1DBTBSD5WE2uydf4iO7EzYy47Bgqc9DuDaoQKisc8YITF
46h9yl1Quv1KQ/hMiE0CP60RqAbup2IbsyoOCel7u1DbLeIGokf2lvDwss7rKidzfT8EHa4ZGc1O
WMnFfdD8wd9FUDzoyrAOiVWoCUG22LOkWNQdypPz3qGScD88WfEo0kGNwXkVVH3wGL1xxx7c52+E
zd3HDSQgCjoV2r/Idi8hMr+Oq0CyvWTE30vYiLHKkzcOb9irT8qjh5sjxJAO+z04/RChf+69G6gz
3PLqGIeDJlzEiveM7TQ7XIDFKXv4zr01hhw7/gCWL17w/Z9W8/d+bpcJIinQ8TOp7/ymc4vaOW7G
5x68Wn4uTeuM1KSTxx0Dp4m0dwIKCEF9tyeKA7DqiWYoyZjzx+ZFCk+mgZc7Iw/aJB/r3FMJ5EML
UZrRvJ3wpwHvidryGyNFXKQXeffUwpsa+iTDKuKPmK/REZEgEESIEkpE6NOut6wXBOZjELc/sCUh
tSYD7KkJmgOnjk4B8kT6+/i9/Z57t9S67+KdSa0rsJI5NcQYQgFmtJi/fCyITNX13RhRhXSqvdu8
gRceVd7xC+5nyc7r4JbY3Zf68AeqnRBC2dk+lQYm3XOYOVSpP9QO08PtwF4JKa58tZO/Gtzov8ox
wAo7tZMfebnkXrF2UsYDwnByLxldMboNnFrglDYh8BMuL8/FfXKfmAh9ZqdeEwgVc6UIY4LEtPe7
J+FkqWo3bp0mK1vQeeBjkbSzYFwdNRfP4lrtr90axIMHTWAyt7qmdczHuift1zTZErgbPygQQcZj
uEJsZbB0fiqgxXxNIN/mpDahUJpTBkinnzHmjvrSeP5zsl6XdpaO8sBtERaixK8NzmH7tbvn3RIW
b59+NM5IQCjLbPNfwlj2R8CcGIspdhA5UYETYEQlq0PpB4GH5vn/0XRey41ySxR+IqoQIAG3ZOUc
b1S2ZQkQksjp6c+3Pf8pz3g8DrJE2Lt79QqoCndcw2Krw8rsP7NEpCw4oglTABDXL+Hb1v48DjgK
ABhQhYBfM4mXdtJueNa5uo48wRgvLBEUreKFYTJvEY4pws3SXF7Xj020iSmYXpt0Ve4+OOhwSFk0
hI4qW8SrcCVMrGJi5E8CE1PwSRPGGcJKzHBFHH0BQURQRFL/KcbWu7cr7HHFcD+eCOqZsNeN98Ux
+xY3zrH44/0YCy6Lt42bRYgtyZOQJEbpXgl9bhRknvClZnPZvrzPEoYMQHns3lE8aTkhOOTlYjuA
Wr6yS8US5VxJpkGz+CBNWIQngd0wcgU+LYFJKSDDJWNZmmIa4+AJlKHOCji0wntTonb8HATCVzr/
P6JvrBP+BWBrAEuFnSOuxt8CoHcYZGuBnQMNgYRECKv2EDOFOePwm3hlwVEDsF9yoQJllO6VYK/w
oGyFt7zggjEc/6tensGQepS3ndI6H8655DLT2CRY2z1n9N0ARZUKucUycW7zEkZ9b+wHMG6dD4/o
aYBSs6kMGhKMRvYQI3YIaPx3gJQDYdq0oJYJwLYUhBPkzyvUj/8K4MFMjLHE+IrIJy40aRmu0OAA
imc+Gxc++bSO09QTX5VZU1HStrtsM5zlN6GnfQT/UjIpUA9X2NcYeuqnqw/kxjPpdylYRsk1nLNT
R9NoSmIzVZiAZQRAU2OnwUMA9AeiKBPWNSnBw+zm+EMgi1gIE7Z0B4Y3e7rD42v+M1rCaEMRTt1i
MdnSv7W96Rmou4JoLceOVHk6ozunO49mbzKkD2q8FmnPXk3okQIszZzdw7Ns94ydd4v3zhUB5Wic
tX6kbpWzzihhZsIWbskXBzg4mc8JhvsANbfBhofQzkV+GfSblj4ZYV8T1J9gQM5bfRiUCwWVkzLw
QoLNUvM8GLhxtGQvTztbat0h7zua+UHOzAyFDGWUn+1WtPJPK5m2x2fLmrQVmyheeA/KzedEpdNg
qtoLX+IRXzG3MQFTla0+/A/Id+QWEDOuCCf1ZYGEm5mssv9Aubs/AHJmHc5hGcv2iNGZ6aWkMxR2
WjlxuXyVC/ONkD1QYKJkUwnnJDUYnpUNRkThZ0nOeNTur8mx4WJxKXeSW91NzVOWQunZIKAc7EZ2
/PaaiNugN7FiMVXM/VihCoa7D2IwrP6UG2PzNEKlQUQM3GSFWQaVr/gJPlZZrROfC7OEfbnLjKl8
CM8mdSDOiRJdPRlPJY2HtFS9AZ0rWGLDVcIVyU3G3tS5IUyPn3B2/cVqUr913KS5hzdzjiP/y86R
4C+6wkvHxA4Phu7bDGJsgAaLGioi1zWumLt+/Dq00qQazKV8HeEBigiPQF7De/cCvVW/gf3XoNja
QfrO8JOpmZfJtwbZsWG3OpN5TN+t61IFxnmzK4Y4N10Z91C53ivKO3McYyO0UQsvww9UtUrAlEl2
XUbRpmq3arnRs5/hZ2UOdsQwsoE/Qrd9T5lXmiNnyHj74aiJw4UhWJ5z/h3KZ2V7bNcf7lUTr0uK
w1Adc511KHnGFWs5+rvrtIeCLwVAetdxb3hh7xDyRegFLI6g+Xw9moD/PP2cC35oMwst0RbtdU9i
7vFZqN8JOdl1c1Ck4Eqp9sAmv2F2wgJLhQ8RqglMzD7h1/Fw8Ov2n8dEjgBttW1WW+/Ni6L8mEEi
0y6thtXBB2Ztz3JXOfJSRybCnQjasAEaMd0aqHn1mo/edgb8CJH+jJEcwBAk2cMQgb9qf2qE7wf5
p/u5buQLVVM6CsrMMVLfQE+uI1WwXmeqlveGvbkWRXF3LvZMxA5tipt/N5Wg5Rsw4uSE5xDeAWVG
iv14Oqis02mLBEbeRtg6Yldy1/KAwEy4wD+IxsCkPGQKXTbG9I5Ajz4w59oSNAxKLiUT06fKTkRI
AAdL8bgIspMOUxKXktOVFC1++STtreH9iohgXgWysCZkR5tKPqVaCiUMThEzAcjqhduvf7St9PvQ
mJn/XU/bXJmojfP+iuhSfCOhw5lq2MfB7dMY5B7i9uvx8pRuK73FoBswUnHawlMUq1MciRoHjxjC
PcEXSQV9MG5ixy2RGeUOvRumFzkvU4VrxRAwtJvX8qG7NTMxTgmgPLH1mvNBM0eUHXPy0Iu4poYT
rhOZWSoIvrJXyWRFAcGKGddepTnQpHT6LneAF578trl4avHldFBanVgJGPHpbEK0rmzv637XxpR/
NrtWCU6nT94M2JO1Vs9TuJU8CYpwDPTYPiXie+IFaSNP+wO1qbDRrqTSTmFcpBPaNyCGCO7lVnVG
B+1h5yP/s29hulKmU85bEWXVcEwjw+KZrEzJphszNEvFZJmwwHWzqObaL2K2iEWYfmVeUqs+LWXE
8mGr2EkupWySqtBy3vPh0872evDJZjR8af8bGauQNoBJO6IAJsETXikNc7Uo0GM0C1Xb80jcLzGs
3diTqun74cQ/1KMDoEQMSb0C/kDtfDMwufFhHTlXSumMLSRAbdJh3CQFreajq2HLkYaw0Zw3mZ5F
8KSwL10RKiLYR+bIk1qnTdyIStGTif4ggEcfLiI0KolrkMkOkpBOFDBt05NND3438Chwkz0aBro6
vcbe8JAOgtFzn8vLnBXdDtWzhNXq223a46vSHQnOcDHLI+wGzXl8lyS7+mxjgtso2VkLhR+BiADD
PB3QE08dAXRC6sO1VnD0qbD4sojsgNdIHpogv0gL4VlJEmcbJA0kTwMBkwWlkfQsAFdles38tlya
q4xmJYlXUe/AE41/NU4N2keUYgjckRBXvo4cr3TzvxkCM4bvXhfyo2hPB/5aU27tuxvQ92r4feVS
bLy6WQ2QJpyHJ2bIyys02GwSDtn78OVKkmVnrAbsDqhYmFDBEhNuZen52TmcNWwjv4Sr3jeEiQ2G
D7ts2omwaVBk2r3hVlq+FmiZaT4++NsQ5bFSbsYqH7NxsA8p3JCgdyAeqIpy70V5N3Bipgng/vch
5w0lCp6SClXr4OGWD7dWGQM5euzACYtbG1WHCQXoEVQSU5fZQNuq7bof2V3m6iO7fdL5MF901HZX
P6dlN/k8bZqxD2RRVPl/zNVH471bu8HnqPPTS9+y93rXAXoqr23tGBuj1CPFN8cjkELqN038kT6v
kQNxnVzXRbsaEpjwwDMXI5zUqXvfhhE3IA7rtcsTV4WlAtDuQosP8dALAzKKi8ZvueslJ8cbhFwX
go4zT8aSvl6GFNUJ64J0Lt/febKqeJ4o0WhO8+c0pC8qpo9kHpZL9bqpPpMept17Qxpaeb7ar3z6
UZctHr6Ozo2RsCThO8f428RirF7VEBbd943Ky9ZQvs4/38O3DRN5W8G4t3GUrmxpKq/xDTh1uPph
ZtFT6DPiBlPkksIfwmNK8PLkajZ6OQW3A7LS0sOqD5PQ5AwRgwN6+5h2WSM/H/40a41dZDz0uJBs
8wKIewa/qFhDC4d1IqY4B0VZ4ukIE0640wi89gMZh8BNTHCedAnXSedi0S2hNK8hEUDBmOk3jH+4
NEZWzSxeYb0AuBrg7YbSirL6ujR89SQ/g8/brw7X5zjE0ocKJl28kgmwqqi1Kv+lTIaM6nSnJJ4S
nsVn2qSrrtxw1yqzaz+vi0mNhQkWR2P5NeXeMuQJ9AdYSYfmc5CIOBud6h+yRTpQ5QsuNZLkyBtj
r5L7N32RqYIIJFrBAKyZ7PchjbAttzOY3tJNFUaQHJqP85aCD5YopdV/vqAg9/EK5nQ1cM3+JCEI
+33BZGQqq1t67Fb59lWtoBZb6lnHAgxrh0WWOOoymyYnmSXS+0AQYZkTJvAJE1qQc4wgPvQHnNvn
wjwVvf0E9fkr9eSWnU40/uapoQ09Pb/eDNVNAKbCYoi6L+napsjo4Eg5rQ6a/s95ED6q8BdIV9K3
BT5UM69UPQBxNG/dUemXnKaPtsZMHM7FjCI/hQ3F85B+BALGmjGcKgeArUnviVhdDj7jZuyoLQgp
/YmOnSPzCXQyBVaFq46vi7e/5hV87liewyb7pTDv6AvnBpyYU4VMecQ01jH999y8DW5RaCMSHJhi
Vsy1oM7Yfkbcey1jgOHA6vbqlMk5Uz5t3Au783sH4LYh7BEUZjVwIgDgD3cjEmB9UsQGZ3iBfAKr
tp/HJURX/jtwmjnMAUgHkZOBctBe2e/VUHIKFoSv5GZAjKC+Onwm6FBTl01f/X6xm5e30YHOWns7
AMvNXn5aI9SpbBGYDZ0iRtS7dAzUSrwQCPKSs72MNsWFVm9vbpgsMKIPdyPoLkNHm1c8zmUIYJDg
ovk54rlph7+ssRqsGxEJQArsN4uCh2H8DYTtAVyiu9J5tDC5ji0VZiq9C0V4h8QNogqemJE7usQJ
13HwVu3siVxjkZu+di+LMSBhbTA1HL19YAIFRGLB+B0HKDLcnSTi19U7Lgj19Nbsq36iDVdNf27c
acp7+uPXBrhxYkh4kNbFmAGOIdiObNDgKywS3bzFaYvxsOm2/Pzb70PnUXi94ctdYKAYw3qdzUPd
6o58CXdY3ehDV0mnRTULd7XmPrnFUaOPNs9sxTN9FYeKNo8VSVu/oNg0/uiQA7saOEHBiXb6b0Pa
xMzqLxnrOwra0VHelyqZ3CoT9RC+bro2VwnbAPeOAOoeS3UMI8FmP31uuIrlIbcezA9YUhBIj/oq
15A8Qlycw9LkkhwF1JfFDBZ3vGm2xfHJIh6wBykZgx8YVqONvKlpw85dwNof6pbESLxG5gAbeoAc
1L3CfQEc+DGA8d+udvWjwk8IzdEILZpWbHKfGdaso8yX6RYUt+OW36JI2BAZRrJhB5sU2sm2nOjU
/HTEd31ubEN8IH3aMSEMbz1G0vn9pVjoVF+hL2szuZoUkNmAPH/CcB7RNUdj0QAUJJRZxtvThnYt
Q96gFgGeH0zD1KWQ62wzO5Twgum4oy8d/hfipHxRv7cjadnBv7nXX+nmtSJZHQZdbXe7bFWFiM4e
zaR/McpEvzN6+OhWsfkZ+J1qh8z4kIHCr6f3N+Mj9FgpYjAS2S/62tyBYcscFmcz1CFIa+12feVj
3c8XhJBe0bAlGMnld9ob/UIbyNbgJoilDkxF7jF524hE9ciJNTNoRrc2nsJqmzDyhg0nYdvagOVJ
QYILskpGBDsRF/mfp768ZlEihoe8Finol+r240peM+E9pvXPO/S6kcMd2W+HMLRePKrIexusAFl2
w7Ew2HodlYX4SFjLGhsD1pJTEfN6GyI1MXdGhljPdKLUiR93uZvRiF0Nr8M53wJoxAhjQ9BWE1AB
5mEgNeNtZVhtGLzn1TFcT1+ogfSzfPmAkx/VMzqj8FeoFKKZdIDwv8PxJF1gEC6SwQsM9kxKhCJe
y+yU5zZaqfS73yFc/9RqvmHS1x+aY3FZVtsHrgLTx9OuvplY1jSfHTZWghEnQcGjBatOneVUGD4/
yVIPN8Iqgrh5oAvdYcA1S+54B5yjBwRjNwuDBtcebAKe84yZejFjdsW+BPKk3dCrI23XyNPFnoaU
oJhxjvP4FWm8Hcrw3i0Vn0ur+RvmqP08hWX/ZTb8KvEHMP90/WkPg3vPMrBQKkoqBsdeXnjoiOjq
pHtztZ4McwVnGZWal2mQN8fxR4SgjiBtME7XaO/sGBDJHEtDr9hdrfBhDViy4KnwMwYscgvOdEIi
OIvegS92s/zAD3zgQndW/dXRcp5SVpHzk833ZHDQsSCInAg/YJpOv4WAYrLZW8WOx4R0mh/QfaiS
C1083Jh3fnENk84par9X5tXNuPrFNr4k+y5mpelSmrNLrG6S0+POJkZdh+8R87OXf8XF2f/grvQh
V4g6mEQ/Ym3Go8Xn6qAuLIg6ZALtlRfknQy+6kW6N/BchfGFSm0Axc2lfFUoheH4b9I12vRh6wzp
iA3wUWSGpg2SH3Gy0b6q+9pPf0c9GLylU/eK/EtMZ07KDEocmgKOHyv1V3+ptvkaOTyEm9Kw84PM
vHKviGi6++jEIDNdKF7DdQLxR5g64qw4WSw4Rq52Chf6/IrbRDq5wrdAnn4WKZIiBBzK3qYiopFM
Lz/fo9EQWqn3ppsNvlhbopFr+iPiucOpmDKw1mbTx09JrZFZhmTLO5onBXY4FG4WdYcTqB9o9pPx
x9Nki2K6yY/JaNWTd0lPsOS737VzPTKaAUIZ+vSFCDRxFsUHT7DrrYpZ2lm5PFhp6GeZeBZuGrrK
HbqWzOMSfRc5GvAdiHrOkCWlqre132oTn2iww5/RF3Yd7CVwLatFuqKIlQ+dIT5lIB1UfLI7unt1
YEO9VFRVXnqjfsx3D4j5AfXKazFg/+yt7kLKAqUvJnv5UjTJA6e8PXM7jUR4AmSCIPuisIN/IUow
HKUyUBCYqpT4gsbqlr2XkNHcOgQvrFtsAt/nVHztwZWPp+M95RqAIv1kCjanw4gwM4RgU41LOPn0
KowbQlvfdmv9Rt1KOZEIEjGQ6pBleYcKZk+Gh26jZlx2Q0HfUwAsNQKiALGdLFCsZiyThQn94mnd
TLwZ4wkYgw9z/+23++YIC8N7LbWjiHNkDw3eGImTfe12rHtN8CCKBfqdFaaz5PkTtmvQWm3oS+N4
j7jWj+i10HHyzWilnxZ9XOjiACm0mCywCjsl53bfaQEq5gaNX+5zzqF7JL52jJlBsTe7heLCRkMR
+v7W6kWN2+CFWEkFcYai4AKfTFBp0L/1rANYmNTLDLmB/rEPg9EC1Ya6B10Y7MvLA6sUchAVIRf/
FR/FE5OiAfoz00GmMj+0giL3WoRiv57n+lIlyzpxR+n4ndomTmdCHclDp36EzBkKIW/Cr1xkIv2z
TI+OOJEzQbriZGlwTA4fl3bUkTzhFgSB8i977N/hutqCYC2ETNzUJFo+/nzZU1vYNXAG/jSkTIlh
G9DNTLAQckS+6d/bpLywUvC8EWSZ52fqhpkVM6JEby5M1CNPmGDmfofXe4TwVpwBIAnehFpazKJE
2utXX8f4FIjcUaynPVzDCDoGFwLyQsAg7OKEJ+5YGP0KrYLYM67OZmOi1ij/PGcEI3GBwvPt/t/j
aMJyEAovWBz7r0JIuW/9SY7s92uymIRWIOJtzLPEHE08JWTaPMU1lprwd0KXXmNZztGfMQlYvv07
tv7OOug4+wD+aIBfy8jDgMLusAq93Q6CLSc4Q8LufOQL/0fhK9gIN+XlN86H6zfOd0Ij4UUwYBAh
IN9cxgb2vogjfIgGiCN2xf7PCs/BEly4I/bWWG5zT6VMeS44tihq1hSBrhD2frawRTms/972E2Gn
X9o4UlIuikT7f7JHkTpN5aSdMm4qR+zFIjXTJCi3+XMvEDp+sagngfCDFTxIeJy8xkW3YwVeS6sQ
bTuGvS9sllbvZpxMCoZ06Pk+toq+Vh2rsVj5Ub/zSrC7XeTOda/hL7SEAT4Yjw5S6YLsPKZp/MUw
ioJcwwHwZQ8HqyttmOlTe6vMnTCn4UWZthrCF2c8YcLCEpz7w2HdWOJPdRRGpZzHw/RyElykjzX/
3olImysWfpApbJqqh4AIhI3dyzqdVPyvYG41VjV9OIyo7Zt4SOGWXc7wtxYW1xnedks6qunLulz+
GNAiomZ5Efa1Qj6iewqcHojwcDWEdqTiPCH/4C1yuQqtZIt/JcxGdD9uvBWmlug8hTaGq5IN5Y+H
h/hlCxLlMEE0DhCBMc3JFqbHXgmCMaUnjK9WNfT6H1Ixzgy4y4ft6Nvs0P/AbkAMoa2b+wgJQ3h6
L7GoAfTlEQzYW9cJqzn4mgx4cM7qGaSTpofwzkU2SJ0BHbnijnQXnUlI8wGRZo6wTfuhKikip8Eg
0G8ih52x2w57RPbyKYU6TQi3gfyS9vdWdk7BpXGEx7hrB24C7pm5YKDAd4yBNPuDhuWiuQBNI1+u
8Dtzo7UO7EtxGLHm0cYtht5gV4/TAayWqFlK34j8DYY4H+YpCFynOBlBAR1OzA1BXTHWXfDjIY2q
+IB8YPM5SNceuPgs4yUkbABvHYU8s0oH7szgMQshh3q0/w3MjIPzOl5dY8G6IwFCgBqf0VGaN7Uh
aGGAlSGym1l4AgFXBbsGm+pK3Is8a2pnMuv4c2OeVtF18qQx80lY87eh5HS/3YIvsP1ih5zZgvVv
MjdeUvIKigX5K2tJH0twY2jg1t2di7q74DtUIm4HhtetZ7EEVGWUFK0xjMrP2lcLadJ+BdWFyTSz
5A/OcH54AtTY4aMExF6gfwLXf3swwkY2dDOd45Hie5nsMKKamNZ7J5ws//mtakQSCFdXwXHH7s4u
bwY8I3RL2/Zt5dusteAUAd5m+1B29HpRbrkOuycrzuAIof1h821MmG0OJsfNMY2gh2G1eFcnZsmZ
GDNCCgaFXTHEHUQOzTKu1w+mCdPE9KzXL0ae+hSMArSnACzAtYKwmUoIBCEXPVxh1aRMrm78a/6p
4SE3luiesm2/qlIfEknxckdPkblCArmnTECfWASkdDkoxrl2byiDXULpaOVbeA6sGnB/gRVaupgN
sJUmg+I5rw0EDljN8nsKCAxzg3fPoM/p5wC26mqihes3Mx5Os50WPobdzTxhrP/0E1jE7bH72IMd
ZIy+wG4vXOnLTwCmVgUYizAqsREDcSPO2nPfWKPczpjCQNXJTzyTkGqWHE4B6xSHYREYE/JIMTpk
dLvETHCce8oaH2k2g+8Rxc8WNDlFFszI2P5IVNbgltY7d9502XIA9jiMNhHgyBc8la7Zo3Xh1aEM
4E4z3oKiY8LSTQIF373Kfn09DxIGUE94jtQoHzelbOQ4sBrA5mDijPrrsUQdeqWoIV7qMGJghQZv
+gphmSJ+eQJmptwLdiq7JXp/7mio4MAIRF6ATq7U8Rt8mOSPzm6GVp+uqy5get4MJsmDCcPkQTl7
IrkGtiPGelA9233RTXO2/JcFOeez3IZrLBOGZ3Vok33HASyINnhiZzhK6bM2qR60xni0v3YbDWOT
oQ1njCMNtVcfOE9loheufI9ren/vscCmrWTE303BJDk68mS0H+AJoS5eA1C6ABzyD4TFDbMPOCFc
uQ3QHVdlN2/8x8aYJ2A16S3aaLhRd2xEEyEfhCIHuM4If92HSM7QXfjP9RO939tpt+WWL7JioBTh
bmZeV3+zQLFjP+2W4ZhqIwIl4AlaHQd4xFjHJsXCnLLLIUApYUdfL/2pbrdcDUazz8c4YC9aefFS
/LT36pc3nMmu3ngS7qAXIKaae2f5oNjay4fXoiEnx7QjICWG7pC6gSrDoARlFDNsSy2mueENWSFx
jPGxoZzqqBrQvW9xhPhOwQchXNMOgEW2N9YxfCzIn6NF4TayhitWQ+U5b9F1jOOhjbopGBAVyfJn
IxrH2H2twNjmEnSvGQtAuRvsOJ5dPksdeS04VQeudxZebd0+v1PiCleF6Uu+ShuhIv7oD3R3xCyD
BMMNbCjzQwedxiBdfHZ7hZtl+/hh7pJt2YP4M/zNcnfwG1+GTPA212V7KGgoZKc33eyK/UW6bpYm
4qXnWL2jKR8XY8V7s9XbX7Z5N06RNP/sZEeZVUsTA7ennX/sES45sDAHSGiPV06q/aCC5T4shW1A
f0PEOCK3EJX9YJUsnnYKC+CDsBHfi84uULvDNQ7dEZcfVdlC3jEjh5omUBYf/fbv+yJ/j3qn+cZf
zMuWFEPVLVv9AVnXdFm9PDOzG2z218kTvsM93hsoe6mVNgw7AGFYCPfUBtQtHiTEF7TYLfY0SNfw
mUEaTSYPE9wxBEHwzAvv6sM1YN4Di5XktsfuOS6R4Md2fMyP0BQGLFRwEFQIDAHuEQj4c87dgzG7
jOlaHMT9WPpV/fdUYWBAchQbfX83vHoO8DjSQQShh/UNmU4RL2PKeIGErpFtGB6DB/mIQ/2UBmAf
eeU63gzoS8YANB5uHAw8bhjTMvLmhpB4oJTGoHafwDIbuJEK3LE7g3KJfWuNHzLcJszO5y3tc/w4
14IclEAZBYWfXH/STT5JEh9upPwDpWfanQcoOLpVdiK5AtNe9No/1x+JfFOGUNPHLxYYrAA56pgK
tQv7+ccv1uWK2S9PK0Ttk8w5YEzNVdP50VAUbvqrDXHsjZlYS2DaosOwVJryDa866F/jR+0awoDD
r+OgTxijnNL8FiWz5/CglK5qc1nGxGRhNd0s1erC5QomBKSzmLxuisSe6GZsZKNldPXyNVe3PViX
U56TDwXn6darIeFrqZj5VnMWJ6Y6dr+IKvunnurvMb7m82yPySArTYh7CfmGmAJS5bWMcT+TJhan
+M0AmKNNu80FAU2jjOzqarVf6cMz7wyPWByZnkY2XgHF7FnbQEzXKU/O0nE2QZ+vTlj5o6Hb9ItV
gwzOK2ap9QldXXcet8etoujW3G2YHT5MFmbxcwz6mm6aJfMToGs4Qnf5Z7hu4ZEJBNv8THssx/oF
lIpPGZgqzno5N5Pqy+w8BgwXLxPbq/1Ig0/qvEiLYYPghZTgmPT9lnw0KNr9wfw9ocWycfkjpJBd
mY9fMF7Q7AejIMShQ9CCot0/nVh9aF1QPCS1LAH1VzG+noqxwIDEW856IO+IB8Hzkv/Q9oneUvhx
5bR9ooMVPlwpoV7ibzcFTWDihvLiDyrQHQyHRN6D6JJ1x7CFaKPzewhRIxcJlavPxGcZQ5PYIL5L
dBOiQRY+UgkDFtyEhUEQk7rqG4sSR1gviV8h+jPcCCeylfCXJ+OLfv0lPKkcRQwHaEXF54U3nLA7
/TgEHguNWm//a9CEwZywT4THBvTInG4lPiP+Hwd4kfKq/716MMRJumgP+kTHu4ktUXR/4oEMzpd4
MMDJSeUcz8CrSOqUWTilG1ZtLFD2MCp5E8EUAgEQmm7DHayQNo/BqYkrY63hpf9lwU47Ar1Qevkq
i9Wsf3rsBu3DNfiklf+Ayizxe3n9JLD9aS/kQPw1PGwZAUZSHJxLPwSBY6GHdcq8HXBFfMcL987g
0yzE99H9YO/4LWP1fBtipQEurt4M7traCY09pT5ybYomebF/YVQMwYmJCE7GdHwML/6Mna6kM3vA
1G0LagQU4D9+hNvTW9jUeQaMk/1gLwy8ckSELOhesVWZyIqfEC6c2E5iHQG2zLiGNmWX4WXTLj5O
iyUlhdYsZg7zcXgCwkWcUI/bTXjMsynT7wvx/WMhQkcYpiOIo3TFQ6BdkF7rq7fRHtl8yPEEHgEr
aOyw9Rm5ifw5JvYYtW6y1MXpb04fiLIcTfNUIQ77RslZBKVqRd98WkSGiDNCHgoITmzfaXDvt8ON
UII1hv3Tg26deg/v2o91YGWiCFJc4dn0Ly0jQY/3ByuQTZShEBB5Zkjh/zR7NRlZ2gSmkgchxpnD
c3cRqxcENtfefEDohDYXISzPu+ynzpRywT5IHrErUO9Dn1zFYOiQMUbA1FRkBT6OIphQTEKmIj0c
I4HLAaDde59Uph1kQOJK2DAiI6Q7cMxVSFb3rQoKHjfjPeMmm1hDoqkfx9JjCM5UBQL0KiFUUVo9
lvHcPIt47+tCfJbv//uommIxOG2OzVHCCw1gkEwNJMeMKritIGRyzt5rcbcJ0AlvQ2evYk7TLA1M
VVgtWHhqjA3FSjJwga09zevdyX7yBeBM0cT7f5k5YfDFz4GDPeznWWJYhfLGMzzhrSbPxE92Myzh
v4TKdAA4PrCjleItVPv8JayMz0cMjHV7teJfZ3VmexNvqXUWHkQd2lTxW8XHkk9ZAi1P/HKIs+65
d7+4c/cCd/vC5G5f2qSjY17ES9tOtpiizK/fND4seMkk9cPJe/7eXxe2Tq6nhJ7C0hbdJie2XuNs
VoCul889PwnGBI5C2BrUp/qE4t1HH//n4tB70YIRgAOtBNFZz/i7d76VAxwOlJ2o6jSUo/BduGpE
3g9jXKHSnjH2jiP3FfRXKmwyGkptpkETZscalyXJLHBGCWv0PpsO0ZcIsBcxdLJbLJSDYpfjDk/n
WznWYBm8z4WVr2Cm2ctvId37FwpnevVYvfrlLUWGzZj5fQY7Iojl9q5QyWG/QWrjOeJFGk616UM/
uWlfUSBsmY1DPS54HT0WCvnuehcxekKlChX7q1hIxKeVYwH7aDTamk3U0lgIBbsF0A90bsUtoamI
nMlvIbzHjwXr1t3r8i8jDAKzvXsS34bkTaTOQTn9Li7/3BOEX9rA2kV/P5NQAvwp+3ehvVzuhKIf
HT7o3wStHBYq4k2YqCCaG2d8BzFvy91yJ5xTQHYcPrX7FnkMwldChDV9fwNhKS4YlshHX5Ji49YW
CCnKFhzYlb/+YYrWrrW0PTjWMUSMt6pX2JfAPTPHYTXJRF3gXbHE3hhX98NshpUcSS/gBsHzg/h7
uMVwprn3gAQsvqwgw40xBEwR+kSINHRlE7iWWNYjuyxEkDA06+iNIgWq1kF9TEflT1f+vEqveE16
jFWAw7is+fWoFbEZhs6F3tZ0scrvOGw06HhbsLmc6BH5FSygOeykgfX5QlKGWIMml1ZweEpuA1CZ
aXymGZb4EerNxCaqHZGUno0TCgeaiG/4AdT/eE8gK/kLaWmX9VnkkD4w2RDtps9dwepF3vsaEaV6
UuQJDUuOvmMwafVA49BEgKO1Dw0IcoxMFmRuFXcO0mjNTtTZOJecDOkI0nAJGRLNlHupOFBqqD1h
Fwn+GosvPY/92PQEv6QrIaGgYEvPyRAatBWa8FlF2/tGUtvh/QaTQeHihAa5ku9MRpCLQtzp/OcR
gesYqN9SErsIHRlwAMv5uHOHWGTC5rWMbzoaeqLSdJDHXcr986ZwHO7qRGGagIjKkb8TLJ8Ur2Kw
NQMOkPXgHOe5EOEgbfE1CkVK/C1NFDVb8qshqt7Xv+zy88cOAwBqGiS0XnxHC9V4V318JUIUgJkh
248mQ7aBkBt+mRdzPyrhs29jXKCCZ+Ridj3yOue5iw8I6vqcNssyBdv43Vssv8cSMj3claNce3Qh
mEN8C1fWxw0bvXE9f+cXk0UHmf9GJ27lGzMrHneGR6hB0YV9HvwDUn4jr6hd+K5q6sJ/xVRceDyI
IXKDvO9Cm6UDY+BqAbwCpAA0w5W67RHIAM7RcHWOxDPvD/IMgz9XzFNw47WGG74DcZSLtcObSURh
63uqYNHdIGCBX/TT3lXKjlMueCQO01t9r+2qH3NeTroV2gcIB0jG8/uDhJMGLijsWxdJWLoY9swb
HcNTtcnjxOCkhrUqXErbC8PqNJlcAXNg3mjUeZmHo9bHQ8sGwN4cB7qraD6hwMUxAolAqztl/oRL
9XXBvIVyFHM5536XRPIYf2KRS5ZaLluPT9eOi7JIQTAcEbmCdhvTTt4zJR5bPY2vqy2LE24hyCjv
MsHBAYr09x3mNlCXN+CewZn1nBMEf9ZluOXjBwNPVv9t4TWGzytFD0eI9q4HTR6gLtZAB30oBxUk
uq+inI+8ZvmkS/LzC4Xiv+pP1IYvyKUMNV4OdMpXGijs0dWqA3GJoREMnfi35KAshvuKjeQZMMDv
UfQgYd3ovjQJN8PCC3PmwCrO54+UejBdDBDn0E8+bcZ78SReRxh3SjHVwXuvfphMuJpsl5JPsjRw
V9jaONv1DOvYvLMlHrwgdo76G0/U35ZGCJaAEcAGMNojDS2C2vNwIacgd1aeY5hHIwWT5CQLJgoK
VJSnY5OaG7aj9yzdaJXdmjF8HczyYJAyQTRXPeJzXhxlNsnAXLxj3JjC2H3/8O9IdjMECFY88K5f
fBE+VkYwY7rla5npIDwDTMAtdKqSvEzlOjV07wpYQ8gdPrHI0mavqSBt/fcwTwouoUcB0mNNT7Bz
GCUi3gqO4QmI9HkgW3Yer2tu9FZMtcpLQpB1//vCmG/Mk72qATOnFn9ZmdqCcXUPsvFYZtwmlcA+
Sr9/TjsxEsLdZvBEDOldjxRf0l+DB1MknrxQnELAqTjjgM3zjo03+R9N57WkuBIE0S8iAiPcqzwI
b4TghYABhBNGeL7+nhR7l51dBiu1uqvLZGWOgfjsybLRwV+LADQVnOfO2pJsXOU8sdA5tRgy/CvB
z41kGRdzdMKO1b0CkhoVF9ZfwkCo9LY+oe7zbYMCuY12O+cDEeA93702qHmRgd/A7kc+av53a73c
qeUAOTBcIAaAMNTxwBMEN+zzjSnUsGTxXK8ztDq4WiqFoShpTad0AHCjldR0rE4TRhYn76JHAW0k
3YsTaWbSdB2jsNdwck2cxbxNjRGDmx/tpvRb7xdzgIxM1atVpUE2wtQeekTf/DfChNeh3Pb2Po4d
f8t4dKpYyldV5Kgba5geAqvGupsc29wdK2ilasmN4DWjc6xyH6D5qo4E97ZNfA2BfQMGF3S8lEr6
1VtVICZZ46kglqPYeVYFHPZMiCfhx/7xZCus5eZUOnuPDxzdqAfTS2ittl7O1S3lVmqA8RnUR/uM
Q1mFXY6RCLKJQNjWFKkmHMzEp/JTPw2xQMo5RvAO8+dBn/2alA3wiXj/jf2nefKObTJrl22zCNUf
Uw8ANSjCSvtCm2xM5/g0ducQCBmwwhNl2nfv0KUCL4by17PHowbAXFh0gp2S66/jqN6jHQPifwXp
xyxIxyUkEFfcr5HUD/jgZHhwN8XlhUYTwEtD/XsYUuV2ttB/3wkPiSedX9ZAJ3ixSHgsT5kCOhck
K0mC5HZP9JLmvWgGjYQDLgC93Vn7abevEuRddkcjWLVMPLgubhpOSlZ8BK9KL6qBYKKk+hAtoijJ
JmPnPTcMoyhnzho7UfE25Brybt5aNe2gPRvxOwVOfp+5M9FxzZZUlrs3vQqvUDGfCpySZ5TmnW6K
TEEsIwckgUF2GUhi3m4U+v0gSsGDns1oKW92poOA54xkjfnzL3dmOzEhv0BeKGrrUGdn6YMO3uZg
pPPgAZ1Qya2bzxbP/b6XsisnRcNi5CNnGbT5rb0UQ5VKs9nXhLyEIz4giKui9/+3kWqqqnfzQuhY
IKPol1rHqbHZXYIvYIH0L30H1T+oPuATSas+Dt7LcGnWg17PgQWYOLTYydExC6YF7MPKGKiKr6u9
bXKx3uMPfR0cxl/G4vqDBGyABaw2q/5qRX2ZaeFtju3N5mJtNv3+qh/2g4MZNIdMa0L8IHxZX2TD
wQda9MQyTO9IbZcJIXHVnCGp9hPSq3IZdKnRWhwhLzbYcb+GznmOG1OC7JejX+CpNRsakwEXlMf1
FkTZGOIuj8QmM2C5LNizItHRssjM4vMI1gktllSpeQZvnDcJDK/v1QVhvi0rFgraTBka0cD16F3X
f0QnXGj+JlTEH2afu3WzS/yCll/4f+JCGpI0cfdvTVF/4a92XggZrlaxC7ZhBQ6H+L3McJfNfp88
QyRWFdXai03V22E0JWZjJ/2n+ncjYiGl1hgIzgBwcE1k0z30xdgjsiz9xFwOuCBxMmwxSZYBXkGH
WQMpKAHxN7DnKs6KFPckDPETNjPMEcEQI+QgTS3142zeMImAhkhTWZPsd1sSMTKarJMuIZQ38BhX
Pb/8jSwNCY60acmOE+WJZ01Rmm5XoMDkafkYikTEdSrzE1GdzlP1UA/9oeZKsApfzSscaI8mrREi
tlBnwmxZpf+37NYIhp+tenTupCPp8GmJoL9HVqaI1QofobpzCYSJoqG8scDBn2v2/uue6l75PQS0
hLd63DqP0/qROMmGEiQwgD1sa5jLAlzDsCA28gMk3cnZ7Tp0Ehg07rTnyCDApw7Z3H7GZl133zPn
1qhqv2HDJJEF/pgEuVph9oC7a6BPKdiCU32Bb0XaNUzC+vDtJiFnBA/ij+/t/QcnYmZCZEryHn3t
SpFSCfqCItp6AZUVpX8KDfI+oLbhaZwvUrdcYkkCcKQLXiuGz2cunRmv7xCwLVUkGacHn6NPK6xA
LWZZx7kDjoxPy2PHes+nIKm7ZR4eLVFb6UbLrikKY3BCjrapX85WCUpJZGj1s21BclxzzhPhnwDj
kUViRIDK7i1Q2Y7MAlQ+m41M2/+KaTC1oIlrdGpOiVPQx62QwiWztmUHJg9NGFk4WXVaNygb0uGv
j956XzDQZb7yHOgdxkAp4irn/eqXGu/p77dCL9eST6683S9N+GjW2iBNnSvTpg1EsNI+/RmdSw6q
3+aeVmu4d636kBRnqftdFfNWGUz+lOta7cH5UNxbdf8QJgtE45IJGDr6qZt8Y5MxRf5Sph64HegX
nHOTtN6loXYMWWvZ532jTOH0l6ekYsMjYrCEjJA0L90UWM5yL7dSGhgAFBYVW/EbJbFMyz7AQuOS
OerT8AHcF6HQ2I4iltcISrmMgAxcDnQS3AQrBKlwhlfQg6/d2cIK9v4jDejN2+SZAEYJ3KN/s01I
linsh1T030CXsLS1fn6Wua30qmCaH7z9SUtISBYKRIyzp+eNZvov/JG3dilvLo/ddKtgsB6bj3Uy
A5WgFkX4WHOTY94uBAb6aWOav8P6JyBBQYW8Er4BGW9SaJIqzTcajmSMkub1a55Wz7u/p1KcohEH
K8QVjl6y1mHJ1e76M7da7XW2YhEwJoRR/MByv/5FVAcqOzBt/v21JqfNNoQ1wIayCWTV16oZTp2c
QRdmt0bvjw6ak5WsqTuDNjk06wXrBoV7wc9NkBue0DHuvgaJc6FwR0toQyXtLxQeOfC0hgUXwGi/
eizONIzZoDELR5eGjGRBW/f8gxKc88JZmdNjte0B8uTvLTxDThZCAqC2mzeAFo+uMdhKpQL7dsUi
cGnlhtWcCwME/TbAPWNsRye+u9sn9l08WugQk+L+aWnrvrKD4I4cCGFI5qHWS05N/8+byqSJyEHG
mJ0eQuKfCChE2HA3gCRCm/KP3A7SkX9/ho3yplcfF+lOmFNxIjviUB+l1fjgFTp3v2qVaYYgP5+z
TiV2twlKXpcHLKUHH8Qlk979wEwBmwIoEWhSnW11cET3FsYervjHeWzq3dvHqdEda17DU6sMtgw2
u8p8Uri242ITkG6dIy7YpehGy9G3kyfjQ9f6fmuT6bptkhASEZI9CbCgwxe2Vjq90IFo3aMbkKNZ
jghoWGt/ATnlmw9izZi897Zgh4A6gE0MYwJCfDMkfooWmOyrHivO9tDp5j395D9tvBk6x2pto0mu
rfYxISWAjOV77oKFuJ9NuIThPk+Q0GXPzva8xGNWFMiNkhllzA0IJSS7/OzVmudakAzyTgXyf1pv
9iNa3s6d/cjYzJsidlGyluQta/PnlOBPqD7wb9Nc/ryK2NfelDY+yMpS+HS0hUkKViyc5LHw+ZKO
vI4TxGm/d7BvmtmbWS9IggtCvB/tRy/nC4GYKiFvUJHgIplaWO8RII731kvgGcFJE6EgnD50bpK7
KDnzurWHBZXut6rzpUpCw/GKEv7z7Jb3DjBrColsYd+nk784PFissh9flwJ+tYib88HHu/rf4Xz9
K1mByWTL4oZbQ+pOQs1zKOU2lXal/bJqbcA9Fi2x3m0jjhK4t9llSmwMsonkPxsU1r3s/TyO7yqm
w3tW2sHgkaRThpw6MyctYyfQokytPrI63IVS8dbSgneoCfNdjtS60uv1oVbbsXVzpNxZNsOwbIeR
rAvpz1G2kKDJjSHTgwHUCCUHTSMZiWF04Mgtk0DOUsUHpxro9x9iVBzb4tr+/VyvwAI6dZrNu5eD
9aGAwCw69F9osE8O/WoHbY3hNZpUhklUaUEWAE1WdZxbFFefqdFDKWSVf8HTaEzTZTKu7U14umcv
2Hkgb7dJiQPPZMZ+iMtR9TGBpNPPl5DSVya+V3Jns0tPOWq5mPK5RPmfHnMOeyMuOp3B0Z5CNqsO
OOIMRh0DZbCLmWfXyrh4SyscmzfVGMpdbENsEsSSk2LV/D7s56DgJNOTU6AIp59682zfSK6g41BE
baDmVgC+UrDL+wU1eesRRaBp3dJ77oMvwflhmB7C2iDXQFRndZ/S1nrebBvVO07Rvjz4wMvLgT1Q
hz1wiEVS0Tc2S+qQ+DNBaXXmg5kDEFiljgHB8ep7kmKNvxsC0d2dG0ZQD6vQaIPBvwMTh3DtWGye
pS5xXxxWz0EV1IFrUCNx73C20EpGhIYiEFMpab9200OF7PQ8ad9nj27qkTLh9VBEFcbwEgCevHjl
RpV9gVM7k4DEgGy9KiSe1I6oc6FVEh1QLSGdNkgpjgx2sJG72yKkaiSlyY9DVE8vF81SR/jT7jTK
QFFKupvzrNiARHwAI3mcYJg8UWiyYUKnVnXU/+km176QwviQdin3qzSBiEu6N5++l1eDkO3Wjmdl
o/GCFGPvVmp41EA74MlNIASirRKRFmOd1viFvc6ly/E6TtoPOJenX7h7QqO7a4FNhZHuFPI9UFe4
twd4+TX9NWlIR82VhkUK+RTqaEF6ota1/VjX1Y6IniQy5fqPCwgiXx/TFiK+iM0LQVvv0wXRc2aX
+VztOwMmeg/UMSkaQ5FhQRGDCZtbsFRdx7gQdPwBQt6RNHh5gAMhWIDb6hDAroDsxBKl67VLx1KV
/vi6k1tW634VH8TL0/7NFIEH+AYa/e3d2lv49NvxOEcdmcC3yWkBtobFEXGRd7MI4r6oS5Ac3Xol
+h78CqxckIAe/OvRRQ86v4p3HHMe4cjS1kqmaft0cCoDEpSF6f4qjEGFXAHsZj0a0R928TvYlbs5
gyx4+wRpa5+GiJyFGBmtJM0CQM8hXUMkTUhPsOuSqwnmg7eBDpHFk5VyA9wKbTBFs4heVt4qQZIQ
HnHF26VykKOpHqoY/5b2PwAbKbvk7OuKXHTAp5XW5xUcGUCJS+gnUaJ8DnLY9a9zHj1hH53SmEwK
EkJyJEeQa8ONvS5fAeoORvAZku2mWb5Ovzwg3yxHo7wTi7FxDa6+EAdXwgjdiEcHpAQJ8K9OoZvS
3lqBa1b+row0oYB1WNZbq5WcdLrOyRciwkb+rAnEn/r+L4NGvOZvAPCT/1FxFINBuVTik9R2Y4AU
vwqsRF++om+7dCop2qUNJGRa4KPj6NtOcTegpY1B69KHm7ofD2A5WSDSBrmsm2Hjb1aIv2ws8n/N
If0oG2Xgh36TDAN5+OFYWUF6i0B85MmDgbg42KSchh+flJMeHY8T1ydTT7oB0QqXp4ZjVF6tcdlq
Dk+W3yexNjc748X46HDQ/DZUVms33BCSciQU080NpWHBOPjNXpVtshpHoqSgT4aEDQmDi59H5E+u
Rm4b7fdZGmBWcvOUYrXL7/xuHcwfs8bR/yqa/ZIXVTZ6bfeKcPmDs+/Ja6AWqrLsw1Ppc0nsS9Uy
q1DerJHi/1FCgkfpquXoaI+6B4IAfleWbEkyY9km6RSQqriRuIDLgm1USZMuSkXd5dkMUK+Oogs5
Kvmn+N1NRTGZkzFvKn0S43SP9va6Yo/Incg/mbU5t7Sl0GfWBsav05whWP+2k45OR1zH2ZMaD0Uc
JSIg0jKcBQdp8wiDoTwa6ToOQsmVCCefyl6X6J3z//KB9YjGgQJeUDYgi0f4xp05m/AU0EXAJ+YC
skU1wkycBQU4QRgcLTJJCa6HIq6UIC0x21HBTXGqSP3MDhShlSocjfhMEXnR3aBzVW5QN+CqDufw
u2x33pS3XhkZqzwQvV7+hYYI3AcH1cW/6L4QBNLTFXwauSBvFxmRztPOdb/EAPLL5Jm9Mr8M4iPv
4YCZ/kYvRz6+bsSV+DCQHOmAac/qwH+AVyTAy4bZfqMHg0ReEEKhj6NLtnFFNEg6wlPcyAJleZJo
6pNJO5h0omYZMo6O3GOVwANwCkFnEFRNcCZLPIURhW6dICAUTkUHgLcP/SyA0n+joFHjG4/kOuWv
Mm9gkrW4SLrpquKpM8ApbAMaZjlTvPyX1AoVtypyVQD8y2EpFldMCycKwups9Zzrp6nHNqxZ0qMk
vH6v0GXEmzOPjXp3O3rjzFKNRQhCF6mWhbi6SJwW+UC+Ub/oqtI3AGcYC71PGUhzXEuBZXBojmgG
EphhdLI10RWGAczlbddQ0TAu8tM+LBRnahyQsyIHRam7zD4u8Lv0nTjiAieTb7IqCE2yOxKS2INx
LsI0stBVh0kw0mnXLpZ0OfRxytTJO9UYvQBwoTcjP1QuLdA8XvbhQ+IFHUwRtkIebP5j7cJ76pe6
3LtHMADkdq3jg9YmnOka0lL6oYA9b6vZiad3YcxNCaXdJueTHB1isIdXR1ladUjFy5ybn2HafbU/
/1qgyduQigIXn/WtXZfK7ZSnR6/aMLiSqGOqj0yNbXSSyep1AbdYMu7YQf52xp3pYtqh9dkhyetJ
fh7c6Nob9AYnc1LDVQFc01ksoPaglHAxJxNqmiYAyMUCwKBQdaKKh7nZQRKM5CZYKiU4mDxMHKIJ
h7lAM6HHws4iAP4J+fObZHL48X+ZDDNetqKDgATTDe1V9dAJp8WGQTYVbKCjOcngMtRQTrfwsRhw
zdKQBaQ8S4A9mLXhOCdX9DCDBaWnzpgT1Hnq+d88ZI5hImRQzs4vK/Obx/oMffdv1pLyanBJs+BG
36/jULdf4H9MNhDAiFIlVSlJuSl/pXZJhT1k7PSvKXzWDVwadaDeu4uPHkZhGPy6AtkURX1NVUQ/
uiKqkGz79DSDoaLWPD1pWH9yk83Oj19/2pIyO6mRo4l6e6czZJ3p7WyARaCeqrsMVzR3YTh/Z6UE
lYZWcZUMP61aLCstCcVfsncyXF+bxaYaSpj39D5pVPysoUZbT/AI3oLGnIIv1rNC1lq2e8YbhV16
0fEhw66YV6+hx7Wja6X7v2yHcl2aurRc0FUmkJ+sQYElr6+mCCMLRli+pBiT2bEs2a7j1wbwdLUY
dTS/mz7t6ugoXY6glG17hOX0+1IxoGWGT5I9XC61pem06TRzn8gs7V3ZPotNdqlMO4Mhi5l02JMo
MUmEiec1RrPZqTFPYcIB/NEqR/nw0cdRXQM8gdoRdZlOQSeRkh0xC3jJmx1CGfOwSKkXXXISmJSi
iaRvEzDpv0lFJnATu6wMjebHgt5mKFuCJXEYhHBVbZAuDfq4IPxZPcwy20a/alMm0BtYR3eb7B4G
XzNMP7LQMjA6BRVEZOjJKTCahMw8LMwZp79RxoEOKk6RPQ9Jl/9v2h50HXKP7IC0vKjPKNCvsEz6
rz6FoQfkqRgV8rM/Rlaj852qmkm8RGWTxA3mhqQwbbIyN3tvO64NKDU6lFKnFCWxNdREu7vhqQ2o
VQrC1EtBD0PAqh+6RvDUVB+shlcFHx8btUcJrExaPcncJZKuni5UOxZqr0NVtLMA3OJmtogHOxUX
/G1nMW1RTXawRFpILCxzCFSj1eqtaWjstZx9Jw3nXdaUTNh4AaAVnzBbZa3W02pRt/b2nao37cjz
HA77QR/zBeUSY6zM/m/fg9XVA3oiUiDt4RtgIX3taVpNoFcc1nafheiL/1XjSpTR57JtG6EqUkxH
ppXGngaizDWBJ453q/qFF8AS4C8eGM6ZMqJK9X1NqgZtri8OlBYwNUV9CnpH2oCLHoZV1jKkUocl
xa6+LMwuM0QTTpVrXAl+Ntnfoxf09TWaF//cAJlg3sVfGPARYlTqG/O8ugYVxG8rg9xIl1V7ijh0
VS+oOddJJiFpF1QFPy8F5V5d6QBmwmpItJ8QERAbMI79FZWxhBICTysh7pSBqJaQD86sO/2+IAt5
vyogspYMuMoc2xb+n8/c94fD5pHWVZ0aBXNmvOa7nEEMLd9HAAR+Nqsz8NYgEDwrtsb+xl4FgvAq
r/Y74yjss3D6IeP8cuRyceKcKn/4L8KdklcPbwv1XRYmQ3To6M0adQEcv0AZ6V6iFKgiIl4IfjdX
ootzTlmM4iym6uYEun6zGdmaUTdvteV6s8CwTstMNTTGm8kuvswwM4EP4GLK5Cm5g+v2tvWoQn5V
H3mbasCzX/ERW8VLAUbKamWGS+Y8c5g0g1CU418uf0S3rga3j3fZ106A0cmujSbIw1KlMsrMCWUT
rCl7kdWPeJ82xSjzunQSspx8Ng/R507qj0H0xVmmrRLhH9Jx0ueiWtuFPFr2l6lLH1OTHGK2PctN
kulvE0tQWJ8t9VL5m1lwEqOe1w2iIJph8nmnloFct1lWtR2QmhUclHScZE9M9FpsYiO6IzXwBUIs
d5bndLmEXDpCAs31FZUs4N3FmAzTg3ml8C12NftvfrYCNC1RziTADDh9TKVl53wV9i92xQm3HguA
RfTvn5vPvf7e64fh6je3GUd2avKqLAJ8CtXONP3njrb9OkWvXwVNPQ3Es5iFlwl6kJoQMaQuB/9o
9Ff9ur2hCqwoRof/c1xw33WXnKhbZnjRRD16PjOTZallLjuioWR4RmfrTalkxLYrqyObo0TrB7FD
rYsj4SUTW2vODH6udRbxMIcUF5Dz7b4VuxK2aVYS6mUFd1wBphbTncnKY9rtM6vz88m6wGFjasIq
E2vGciDMD2o0AyZtl6vA36DPMmWeqbNDp7vnkP9NpponFCfIi4htK7UjDJ8mgSFsbrerhRO1u0vW
UnfGdqppVMtQpjJ3QtHLdc8+igBSSmksEZ36vqHT/5VS/mXgc7wjiGQ8wqXyyHlrtqR2jivAyhkx
ZgBMmGT/4zsMjwpCFHdY/RxEFkMqfldoXgBTQWBxI86eRdFVW2kVN+kXwugSafvFpnPYFLXf/mC0
tQeDdW9neX+9gpYnMAbFAh9L1mAAjoOvuAn1wcH8Iq0o0rixNEGqjPggFSViTL40yBIMf8Hf22XI
u0XTgMK01zLMFkw29h4nD3HnncPVcBAF4m0JypOxSdKhHXHxWCL6hpqny0R03x40hJ/QY1x07Ie+
qfHneWsWGjZopmvOSSsxXvJV7tfgqb7x85xiX44FDt86N0GHMYWgtDBBZ+F3gdvZxwmisRwt+QZi
cqJUHtR3exBKDJDMMXUAusmr0rzHOmPPNHbm+u4PBqS3TzYoH8ESGGrMjQWigTdyDQjbLJqbgWwT
9wmuTYS/XvfWOvyRcOLCGDDoGTw8djI1Ng0jgmcW4O8lrh5NkrJQkTo04EeBI6Xgal/IigasMpYZ
S/PoaTuAgCLbazAAqz6cTfRCsPJZzijC/+tTudjvLovzt7fK1dCWj2WZW32sbL6Dw6TEkTYb/UVH
mBn25Rv55WFhfn7fDeiI8x4BJYf1YEngezZ7f1W8lfVTy2s9GGmwojCgYbudvethRQAPCRCBF+jD
sPWaRbNoltNoD3oN1Qj52B1gEGS+GS6wLMT4V7OdY+HmHRbRMvG7oOY1HviOckaUSIDmpqHs1KUl
J0dOd4X1oRKl3PTfXjP3WFLZWtBKUCJANwKuFcmayZl9B+eDMI+OyLYe/71fq4BjRQSISFhekRbe
h/jq7v482DKnoz2Men62ZDgwLk34jRKWGFVxLnOXgVDWQ0XzilaxbuQ8hLFCyqBdsYgaOMlZN5q1
WdByjGuE0jhksvC/ZJGGTKdSN7sCmekj6CziV9mjmGYMgEJM4q5MpZ7ga7gnDNpyyR2iAQ2W8kMy
B7rHy1lPTNnurNakXsNLBTNjorpdUhNZFVexUckuIlFAJZYG6dq2eW5fkJQaGOdWpXf5tGq9N1yI
MD7a224eArtprXdzYygVaJluVxq5TqWlHTN2sqtb8oWsUa3q/zYH+h2tKr0VupF2o54LFz4qeHRg
QHFP9bhFSZYeaR3Pqbfzn/XGFV5WWARrYI7mNSuu1ajLLt50o9Nk+1xAHRh39kBOHwCJmR77xqmV
PuhoeX26j8Jou6Ml2j6AwpyVzIoDL9uNnfQBuzxQajCuFa4tD0pb3HvDFtGmR+ta7e9AwRPeto5o
MxQaxhOMMy5qlVi3QfGY3EepS6N3nY0ohbcs9Q+0K3YBb0QodQxpRwDPEUPA8nFu8BjUac0clqNb
57FBB5U2FFAJftx/jW/jWu/apgWFvsM3fKhln9DQynXS5bVdgJQ915oPzsHNOTSfyz27IcKrJMpz
dC6c7NyA1/jUK7bDd0CeiKip1KNeZQOe7B7HhWlp+ljWG4bHTKCW+6DfhQ/3nt3YR9ZrQXU7DlEq
GB2uQY1eTJCWQBuf7pd9ZLx80VFJ9cAsTh8weRjdYg++akhODmj22DBTfLXr1JzPJr8BVHBdUGiG
14WOh/BARTAZnLldub06r84+Kq7RHrxvJbhAPfEECTPZbDrqDfOM6T+7CfOb5twln7o8DgsIRlrn
1KKbCBLhHSmLu/V4w0tvxvDvon9u3//iDq+CeHoNH9AiQQDn7/GyExoL0Gw8vM0TiTKaFlhN9Pgj
owNv6VNE2AXaI+EEIX4D3T93q+ObO3dLKN/XAElDM8KknwFqd5FJs+bkPZDo+3aKyBzAnPbuw1Jb
miSoS8K4IYHUAhU2sQrkyATdR2zo8L3h8qOvBuYPknlQzo10S3ss4irFcEcG/Wpd0Nsewa3oGbBF
oEkh5i4m/2ZPbFFZ7UfvonnZD/Yx2l/7Q4ummUJZ3LjgA8hYxGdsGvziYBw8YvY5arkTo1M4A2J6
dy/RaVRZuHwNVfBZrkBTybFhhEzhFpVNcDTI+NzgY3p4W2NTeFhQLJM3tHaDD4BgMCDUwfO9Sx2l
AHhY4ZfG2yTrmXgHKm3NehcVLlAKNRsKgyL1ucZ3Z1Y2XzfH+/eN0vRkzT+QvoWPd4upnxeHGlwU
h5xzZt2QGt429xefiQNl+M4XU0xE/w4HdamZ9eVjdurVl/dns17yK4UgndTzFpqwAN5xIc7RHSCg
U+xV4Cy6Wmf6wv0tVObteVTcOmm+QffB669AM0PrHCH8RwaqbpfoEyGlvLdS5EIQH+ze3PpXBUDo
0nfNrXuYUbSEjR//JL3YsK08KLMhewDf24mefBix7RqodsgXUDotBYcgcc7NdHrvQtfgvlfHv9zk
Q1uZsbgOTmxfO+vcPN/WZS5i3X/nuvXoswA/U9lcO3kIyIP93IsDkJ43Fkhy9CGDOAEQqgY1cJSI
HAhB8ym7O3/bY1qUIOpzcijH06vywemjCSnXxVq/wBIgNfURwMW4I1eLJ03SGLm+cmSAZ3GeH/cO
O0nNBwdzHlRAriIPMqfZm7r4341tDOAi7ZlkfKDn+OIIJKB2LjQ4tMvRvXddo26CzNwOG3XpnqCU
KDvUbItjuEXOTHIKyTkHlNH74e1RTz8+JACWAufL+HAq9pl88AKyX/yXtHuZVtkVFwY0yE1KTQme
bZgmokipeGABuoeAPPPm3H+EuQYknf36KAGuwvSE4RVASAF6b9hXaGiDv2oxn1378NK8aIdGVl7o
X0asjPgTyy76Lk/+A5Dq16RK+x1VaClCljXvn6AeftmGN/82SK5Dnkn5uHddkG6/wgqCrOFlWil4
ZRANtKvcoRVHKzohv1/6MxY0JcOKnHNeH6SJ7FMKWWVwTBv8WjKc18s+MtDX/p6+p6p/g9Hw6BoX
64WTcZI2UgkKtYNboXxPKvtj1tP+pWeg3cPygSAxtd8H6LOX0AsBSavgIg5Krd3iVLI5s3RUwGxN
uOy3/nYKbdCGFrMb7zL5sktMYXSPUh661USJkAxiPxZV1uGVbrfaaQ0/fsY/yMZzC5Ga/WM7LJGJ
pjUaDiMRRTIS8NYiulj6+w7V98u7E+s+yW8u3dtg/5egnjbkonO9cn6BSTGfXiawk6TTLfVuyKod
rDiruB49MLR1LD8IXbSB6VHBCQNEX7UeZHpmCIywHxioPNFm9vRQXd6ZMP9/X+6JbpXB6w3PtAlS
L3exjZpza9O3WOslgGLJiRCxZ+5FjiX8sK+zvEQB+FrMt/EyMa1sVQ+YVUlOQc/Bdg4SgYYQKLsI
LUEG9arLy0VNp3HFLdz8NwUaqpywfpcJ9V5+2qQy3oECpFVyv0j40NvnFQKW6MO6wq63+rZ3f+/p
M2fex7XJh7MC4UXX74KOPoymQZIQHoyih0rKLoVbhC0ofvpV9PumuEzsTsWpNDeNUf4FkAAKaYzX
ewLjzNiAxevm1Z8edDbfIrAk6wwTIkDVRuwfe7CN0z95ftuQpFcTN0cPSa8ewYNTJ9BusZiqAItn
MTsMgEAojUye2n2d69fhBWlROElQxCxPFGNSSO1Qo6PavXUKeJM1i0m6qwT1mwOd/iuxz8xG4AdH
Om5kZe5kY3Bi9i10vvBmQMBVbq0HzWCMFwlD8DrgLtg5dhnp1oJlX47Kf+WItz42uw5bR78E+/d8
U2qhIjksBM/hHWrqcN7ZucB6kWXfdS6jG71u4+LJBquI6WeG4D0xuMX+gwUNIG72gj55V7DySGiP
56RfuknvxR4RzidHr0wv9vRcQGZuPmOSl+tiXiLTnVj0ns5n88Vhce/tOVJwHez60GmBd7ioFfBG
Gw01EK4eCkHEi1ABVMS/koCeqNvb5Q2yxz0ObXwgRk3aTMIdNMDIroDAsOrLyhvOjQhBCsiogWzj
4rARk14DFUPC6bFBW6gEZQzebM1PElP5dFTc8PLXSfPULQXloM61Lnpv8JqQ0/YeFNDeZn6QXJz9
GaIUKkzkEGNs58ciB88YFxesvpjJujdLzPot/a7bP9YK2MiEjrXYPE4rCzyktMayRqLy+FedJAfn
YD0BgeE4lWHGhRZZElWvuoXrAK6wBsghcTkGIKIH8GQfO67YVRouQHnNV/vlrnUKL4vTAuqedEHH
1fAKIU2GknmNS8hqpXBhvxwIzqBaeaZeacKShPuujILs3vAhR6fmmaPz2YTL5AH19PDbuAx3nENs
58zq1bkhiXBxGzfSMsiFNpJ2g6wAkhbbLgdQm94n7NfG6gYXGZkLBDqvXgXsM6xhaC4VWA+YOpsu
z8oejKubkPl/mckDuNKpTGey+ya9UvCKBmz4jd3DK9OkiaOMt8xukUOg0opZi0DNEIg+j1CMnkfp
oBx+hggnQTcrSuq0Uw2r69fJ/IzS/rt96R/XyTCmazgxxy87bsSta2seFMJ759mhJ21w6CU9wz2P
5hENbUUsMJVohCUjtKhRk04XRnQanEdFhGWg3wbfA1Z4btY3dAlWSCxcuDuPtsGncW2cOrfRc3Ee
vVjRnZp7hzfgOKjBMElmMIAiBKEOqJuLLqwRrbSTQn37dW6j9w6UEL2VNKxh3EdQqCzui+Mgnn4a
p0G+aB4HxwGKEhBnzyFDjld8JOn4ZolW0PDCz2mQa+85wh0oQwATeBlYAT1pREiJRvvOtWgawLk7
SGPT90an7uDYKXmXxaUDt8HmjgjysZOPdqNjWKLLC/Yz8E4fG02fP+MvKZqQz6RIg7JIXvaeYBLW
cNIzEb12YEuo89CmB1knfc9/d77yVWrVkCsqbJIRY5n0aBkeXBjD2t8ctOmi8veAFOnD+1+cBNIQ
bMN86d+NFCsyyFysGS0OtJ1xnC8XbbIzfKK7fuKlPrTvkDPcihA/PEbzoA7QZ8AVSDtQH1pTci03
EkiQ/Ad1F4FjPBe0DsZEIewHp269c/G3Yf7vwtEim+gWo9ysUrCP4bf5iJCWuv5BqQ7Y7EHPOfXG
KUA4fM+g1P5cFEm86BIo48bu2kXqkC9N7TdYTyLkOn3i3Csh7YAyCG6CGUOECBKtVeoc1i8wmDjM
lEkLVgUetxWRtVGGCV+vrXb+EEb1910+IF7HY4xCDCcnPMBkomITIDyL5TkxWFWryksP3RUn7cY7
77TkM3kZJEnFzOaVKGXsST0hzh0bZhbt8QI8PgrH2VNIc3MfDN3LvNxoCWWvY7nyHTnnHWyHvJSv
4N0GdFL4DOzMscl7nsv6IMY+rOc9/ptPoYp/wiQBBxaHCT2L/SaSe1tPyF6IqMvtJ+52TQxOfAL3
yyS8Hdp/KB2/YIjFFQ7/5o1CQJJTAcRr/BjDbHBblyZvH85INtl90XkGSGDRCXCHcydnEVjSDf6d
SFF8N5tjvJcAyec5kxcRMCO+BRwTVfvJHlV1vlJIv12/gvAXzSzrKyy2W3PEURaW3ClMQDTNkDtp
39bJut7hA9Ssdh2jHNic974THmCb54VzuzDZD+lCeKxvaAp+ALHH7VLA83SlX9unIZHvL9SQkyMS
xXNfPQDARs7NR/vFK5a0TfQL/r0L4dSMz7z1L3hJy3JwH77G1cmNnEGK8/zpFAifScN38HjDyiKP
5o6kuK+DErB/hFPYXVtfyOaKZu1rJSdCAAs+aTFQkrt0rx1cfRyNEhsZAMuSuKPZvM6zZ/cBc1Td
LuM9kRt9En5unRp4eiIFrAoRI3yJzPxOCZjOuwVxRx1yVMIXRBcguCs7imJwtKFWxssg+bGflPcg
R7wUWsatnZasSibZQ/Kh0KVySz/LBox9DWwM6HtWtzggiFbxQozZFYUFUPQPsxCLJSKBjLXWecKK
R7YX1HtBIWYKqhOGZkrjO+/KfkFnxfKJrBokqygSGPaTmc5ShFlhjruEKqR1w71A1Bb4bh4xAY87
JcOGDl/ETuWeCJ6ES6QkhbdxtN7TaxqkuArRg8pSwYCv5C2AslWkVscSzBPlm0Zsvte5qTEprFO0
JsI7fecfZB7YFul/4PpNS6MSCeojHp+N54C3kFIwoO+UrF6YXzx778l9ydK6DGEs6aO23K0P4NBk
8bLzQR/H4mPp4zGDXBsgKN/EQEA1SwvY3k5JaWDSty5W5UOSNzBWvKU0Z4CcE6cLyxnlaNY+rp1N
B809uBbc4tzPs5KRKjINqCUYxNUFmpCs4wL9rAn5GXItGC1jVLUKAxITy+Loc0I1xCQbcloCHIeV
DKuPPceXOm6+g9OEYzwOcdEP/evs3LwPSftb1XaZvuBvu+jvWuXBezmfXg378XQwHAbLjYGFr4Ea
5fjan/cuBHD9+YqViRXhX8wJ9kpL0K41OE7oYbESb3wRniPvjnHJ4RPRH7lrPvfT6qWZK3tb0G+1
FksQujf8wAtGfQf51DL/8V4otM6IHj7r1+A7+nQesgPXdWnnchS4jb/Y5jA7zyrhfFP/m/fplIuX
lxx1wpL9nMzhErcxaYW7mUOXZ3lf3rvw3bDQY+xuVP8jQi/Tp0P7+eDBINxw1JeVabI+rzGAlZ5h
Jy12XhTRD8Fh9kbsq9Iod27TK/DxyuQ4Q8ADUqQxXXXwKeVaW3yQ4jLXK/qX5qeRDt70Jz+BjG79
ZFT5g2qhWRmeI7rsg9zgS0o6QP9vcBgfJ7VW3K71dt5hnS5zg/qg1tsOK+wzPs5jbYFb9h2dVhCF
rojRaOlAmD0X5WgZqqVIDpnbUWmEAKC/L2JDUAlmu3S/03wn/o+kM1tSFInC8BMZAQICtwKyi7jr
jaGWoiKKgII+/XzZE7N2dbXlApl5/nUpcTVOuFGv43wMvDdulx3fkIc87GeuBp/1gz3042EUIAqT
Fea+G2LHGZzx9HNkZnXoG9Ydc1XFMVQMwo/aY2CRdJuphHBREl93yNgo5MMVleCcEIJHgd3//i0h
O3XUVX5NAtbN7yisIT2txH8TDUhZl8/VUdUt2t9IEjxyd8Y67boyYJhlzrXZ0ysj3GUsF1xz+vBG
/exBxS5P8SNoJwmP8ZWOO14dK+eM8mmTvVbn8Eqy2DUfGQdy4Vk+gA8BH4m+4AqaNSfzb0Cn0Sep
ZvJhZygu4y8YC6o5gl+IHnUL77W9JVzAAKfBw3udCEDONUtfDKJijblpfD3pBIwaIkpRonH2AEb6
3VZ/ComcgyHFAUTK0hHKuqwuLi0hC5EKnoGp7mK/yOphTkU282ptKbggCboNbycMCYrudJw+NjzH
O0oncG3WBvQJNu0R6UO15Q3fWTOoLj4QlmvmSD4eAhn84tTfsPPebOlE+O+IcF6yqnsC2IyqSEC8
JFaT0ZQ53Hq00V0Sdq/CeZ04bpMMPtwFqpN5VCSQJ74k45iDQIALCVHO86ybAqloIuhbhrXeEa8F
mUJ0UZUTOn/HO1ACkpdHAG9XD6Mrg+97yW3UD7hQ1OCLaBVmnwsTyAuAecoOWuOOmFH1E7aL65b9
uznwNnIDX3VLBDlXm3+wA/DGx6cz9b2k2riuRXzwTnZvHxdS4QO2qR9vz8QA8hlA1CyEXdRAZjDl
ToqwCHtg80Gi85dJ1qENrkP4QjuUaC7f8C5OKJzbUSkTK8PHVzw0L3GQEqrKAkXIIvEcZBT05m2q
z5Tj+0zHKpUK9bJYYuJ1b3EV38kZuPl6QriCS8fL5Ov1IubeLQ+KoFI/Xvxb9Fv34wFtL6YHpcFi
62aoWWS2a/gi9Mbbbt2yTL33bMn3eb5XRgLB476bYP+6kbjW2xDAB6LVnrHq1PveOpsC5IbPVFjp
XjaVxyCXlWI/JtQz+iCLOO2voFCbds96F8nAiuZwlzZrwkP6dxZDkZpkAJ4UYZ9+53za7oupvn5M
8t9wnXPE2HPBig9pW6SvuJvJEdewInQh5d9ze0cImDEOMsd6OLEtcYTxkN0FZE9/Znmg+sQyz4i6
5TTCwP1Ca34dEtkl/sWCGQxARr97vDFhzUcdlJJ9HwkKRYc7yr2GdverRafYub8opkgEwEzaJfgW
kGjvyGvjLRicTXF8qXGgHc01rkHKnOnnJrg1AIgPQcb/uM5agalxycOcmcINKdxqnKNIMYb8pMHU
ZReeUerLUINY0fgnRqkdSBoYu1YQpnbM3o6gG4BAfJ0sp7waveGZcD7zPRDKMIwvJ0TPKScws2hF
BbdY2ZdIpLLx+/JMRUN0twBF0vLqfqfXlTQeLMBJph3hMbgleFwhgnn8c073SFnW5zr944MYfW/0
9H4T2e8mv0kd1MFvJqUvfBa7MQra04sGcM50+Ct07jcx8dAota8Dafxc9admdKGp6BleFuIkdA/u
uK2+WFjha1DLveCRhEKCTkVg5CddHUITfB0L00DmESJKbmDrfNk8y8k11FaKV5/k8Jq2sTjfkkgW
UGA9b/w7geZd9MB2p1IP+cA0zF2WdAj/FQK05URObpHkGjHPKr1DQvOGkzJ4iTJSsagH6YV10Edz
kPCeOC/vzV+tRw872pid83D/reatx3pINoTs18i2FZzy+MKFadvFYgImJRQZP2HIXtWeSa+CRAxR
NlImOh+FkG5RGDKCSuOWfHqinb0bCTko0YvCrW44TGduioAwJqcZeeHbI32HmxR2zycW/59RBcfV
CN0NopcM6pgwERwfNDvyxl5odyKrDzWOyOb4QYwLZlowOzXaTk411oAXdkZLjAb6yScttC4Nn9Pb
fVmFe0/gyGwmluCW/ChPf0BHifg4JZSxi8rhL8RUhBhJhOqXGyK5tz/PzwLWyTxWpn0UIJmjHx6J
tChS4hnCJulCppjke+K++hlD9qELAczkYAvCjujvxQBzNb/Kg/voe5JXQr9x40nUCwULdh0/7AYr
VIbTULg9SGra9BcfLgDB0+M4wLBajh62udKi2wguJaWzOcL6lGIVY2mQR8LqCCrtUC2DVkR0yr+A
Zel8JeWK10B1N2DTL2T4eyTvkwinxgA5KrCZaV69xZaF5Yy9AHskqaDQg7jNbC624RXrYjNpJhcs
IMmhm9OZ03nxXKwWxpkjz4z3bah5GgPI+bZp/gDKY0zW2Ka5+wdnabntxxDY048ve3JYHuoUo/hr
ym9y0PsfN1VsdXnfPOyWf7Nm9Q4cW1+0WuGadNoTZ9NXmqcg2cx2CdOffIC9YGCdNSs222yr+gDF
/j3cRQZHjg0HboZlsoGZH/MASqpYUDdOnhgud/u6EEM4MlDyjCkQZ/HsBInKYIpXlhGb40dGGYsl
6M9E8XhTSMahwhXvJugbVhKoFyaHubTJ42ZV8OGDuzMeg8FtsoDuFbtwGg/k4Jqa4094t1VCOQaT
xwha3yI6P1FW79jYyDhJy5G+4vlR7dvMjOV3LMXvBZfuTKOGegl9hWBFDYiDFLZ9tgNOA+wqBou4
YlcT9VzOzRGXqV8Ed/TnITO7wvNoJg+67nNnN3nGedhhvCj5jjxtYCYyD2B8okSa124vG3zyZBwj
D7gyC0I7OA8E/n4xBg1mnVfJZhiCtbIFNG/X7lhKKiGVlINL5WsDDykAyROsukJ2QX0it57wRqwz
YHIkyVxeDTk9Ze0DjLXEpveiBqvLujnmS20OYCv/EVx4JQ+Zts/9zxQnI+wY9fmOuL8B2K7pnBV5
irjp4bOY+/IlDXFop0hW3O27FtQHZ80tuG8fxDdyNAZ653DB6cPtjxv6H4EraF4mw54Zg8AqPgaR
IX7Fgco8+3EKStvi6+oW8Zw4cwT6GrKH1Hma0ixRukNBkd2fGbMHtBGhEtDPw+vfc26sm7H6Id5x
SA0ZGFgzbv1KSI+5RZu5iOAcOD/wAFCC3RCPdglopgDAOuU61DLqXYxxNusRK0XvklNMuv2NT9wp
kBytO7eYVYtB2EwHB/Wgq8N7Cmmf5mvwNsB28v5UnBakef2BKRpsJEPSevUT7XIXJjrWFQCubMi8
jQXHVj6+xsBFL6b3Jme0tmg4lgFysZ6ealiAU5WagE2srkRkoDnAXssPeP71oDJ2Ase8/pEPXNEc
WIBH7oabrz0Ah4VgQpzFKR+QhtR+Krw090lSbOloaBF3Nk+mD9jMCXqhHnY7MbZ3JzXkiRbHblvM
yvSxIMHqzuiAvRqamDv8xqnQUugUXJjA5SeFDqdURWoAXKoO31jZGW9RgKIT1EZckBK9Q0SZFAKD
AVMx35bct9/7PoBAz6l7TvkRPart/rZRjtelscjPZU0ysi3pFmYsxhvJrWxEk0jqyJC7Obv3iABh
TpsoVjBT40jWN33iXq9QzBCD/4g8NDar55YyEJbvOs05XxdT+r0Yy+jk4XgDIqMCrbS2zZn89xaE
zI4t97mC0mv4ZiDabU8acSma0V0la855ls5V8b6yo+DG0Nlwf89RvrNN/Bmy1S+dGtL5aZM4iWtV
JbjEL7BPMsiv6AaTK+d/0IR0451p8+ZfcqeHlorMZSyFfAo/0d+M+b8jIlUjmZ3b1+kIgeSKwC7N
ZVDaV0QBWy4cMksiaUxpIcgyuDqL/MVWf1YzgVar2UyhMlFAsyTBnYzAGumCvhG3XdIFwGS0qpBj
b3bTS2b1Dz8wAkqah+qK65ZWqJ5N3bfRrBrd6htDZZ8fX3/63jy1/vtvty558z7Wh7EFnzXCwT+n
XD4F5q6dBe7fpHevJWoOZvQ53OyS6xxYfaSlL8bCTX999YFNALTN1KCfSXR/ES89ffqVdyUGaef1
E/V42XMZW+3IqazBqPbprQEKLYMxrT0jLcCHTfC3250vIk5OcQe2nF6WOs81oeb6fJ2o6/76d65Z
HI740KeC6ODKb05dnM+eSeeKSCCy+whYpuDM52YNNrr7c3S3ccyY6HWil47uh4KjTuCfvSkI82Az
2JC2MnvMdJEsG5ghde3RG31POfnMzFDiFA4ksG/8HOScMk8aNYdSDL1n0nBsX15+76CEt/VjQ2qI
kC7QPNfu+aTowWOSvFLIDZR7UlnhCBLhNufAw5yAU43N9viVh99Jc5CYXw9X95c2XNYLQQaQy+Fn
ky+li+AMhGkTUcngu71hN2W9KlE/w+9Xoyvz0f5N9Pr5iR+XLM7v6MXxCz0MZ3iWJHPY2hsaASa6
K8GmUrRiANJB147edEp+LPIKX2JYENbnjM8CTTKPiFCrgt2ndJVGgeErKpf8mudLCGG577idaGUZ
ZtA5OPI39aRblnBHjh7wx7lctC9zzogK2qv1QwoUVO4CguI7JPVQoStq4DRjabT4lOPBxeGHd0tJ
bSwOZ8fJcyJT+dcEfcXKlWWz1FwA5jM/latKg+Ansx9rSLOU1o/lm7EZVCfYzSBc5Islgj3ZH9ER
bqVESVtbpy71O1KwzZMD4NYjOTAtOdz5O59WgngQNYGaNMH9LE/JZAl+Y31BHbmlxNwAwY6r+rb8
ufUmAwMMyzCLlG0/edMnOpQ2UCAZD1CSzkKTQW//CZ+LKhz89TePkFBZdDq3w3Wx29xo0xL8YtxO
7qsHfynj/ryb1pvvRBvfD0qcRRIuG9WnUmJRUxba20rHb5JFZXiNXpAoLs/EI0MplMd01Y+VaRX6
VdjflM7L7vuEyqS/wEig6KQRFzevqOI20tNP8LHw2XC577wJd5KvuVlUhVSp+7Xd8S2dJRK4aT8g
jdQkXRWZlEXbaFy6zRhofZKvTKaOkmpC1CbcVGWMJGssYgqGCzIROeEPYVvtWWXxKy/FH+6FrYc8
ggLHCqU4PtIr6DVV3Oge99L5u2zJ4qJXmSvjn44j1JLsvNsTFhoCvRWH4jCYvgg9z2bGWPEv0ZsI
dHr+mDnIX9m3X3o5h+Ra5Ev+q80EDHEQGelS2g+oRo6+JKsvdcph8esG90hL+qk2Ezn0XmgbFul3
pk1tEb5lYZJhI0Ynn2IPMO2/VDgINB+JMYYwRIh8LeW7wp2T2m9SCk0sN//XI6A5vsQpzWuIk/XR
m+HItMO/9I8M/NOAE+8/DI0dFzwNpOVhUQ5RsPOSuQIwMPniQeBX0GNQV38m8tx/vyoOL/BZgGKi
w4Uh/yeH3OFUK7EtmKDm8WD19oTnhhBA4ClSvTFASLScUOjYa8EehwOZiY1AEYSRlrlhr1E4g5ES
Jgq3h+2/B6fvD8RMb4ctClV2F5gtg8PXkISPUw/mCPUCxBlHFhYsjOuEgTHUwWZxlUDTgoBJ9AfR
j2M96e8CksrR+dhsMjcYXMFBF4l8DfRm9JWIoAip0M59+GG4WrX230i2DJvUakyCffvVOAawmiF6
PTSrH90YOmi1IOSbXCCIFpDSJniBT4gl/nIPqnIiURSunqQu7BOttjaaYLCuvzOWrZ7kmS7J25cY
mrVPfjGYoNMF9JuANyzT+74mFHxo0mzvsD/pmNxpeeyALKhfyYn90Y+DO93biAVt/l0ZAPBo1iGL
HUJU6R9zKWNVIlN2iQnp9LUSsHheUDmiDwOit8gG7t1WrYhWGgyPLJRQz3vCUNXRzeNA+GD8Qk31
st6Ze3tHvEpqP8CbaebgCLe/wXJZxrF8HzLA8dqjHQgTHIx3abBC7sjyly+ptldHSjZvsvnF61w6
bciC6sXF30f2s6tdoIT7zqqzTBsxQYoQWGi8JK/PUYtucFyBN7gYhJnieOjXBH4/3Xfj6z/nIlmE
CdP33r0md4PAu1VepwPtRAtKRY/0z9JcWr2g9hMiVUgY0lktvwAMmkP3/JvEc/ZTmZAyr/k5bDFE
8nFqpt+a1I0+pb8w9vR2/DipHx895wpdJ5Yo8smfdAicSUaxGtQThfM1g9cxtx63dYN/pHXr+3SA
1R+RHNlqX7GPsOH/kaR7/bv+6T2HlF2OJPeHTbvXjTWD5U0EVHOkcUGyNWwznGvj7AEi5Qx61m/L
XkOp6I4ywisFjVz8HI8hyYn5oM9rd+gGlghGrWddHLSzfvhKVFQJeua3RlwtaphPuFyyTVBfRRyU
0Wmjc+CyFd2TCAqyvzapOHAt2Dt/y/vXLja8VgQC1V6OP3FvDpMGkffkmIk7yBCkAPMigULobN53
jxI0iEsDSeRjyHkOCV/zJ6tW8XSfptXSV4MNfucO7p6pLlsHGgJhGUM+x2oqrCAvvwxzF6sPA4oH
HN6igWV39D5cpj1A1mHYDI4FeoolqB9CuRrBLu65QoSIGSmTIJl7y5JKL54NBAZ1jQiqVLpqGofv
0O8i2Gqwm4EfcrTPiSXeMcoMK44DBJZ+h3zx910V9N3kET+lzyEfIO3u5dM+8OzbVf8h3A2HLsUq
qEt403RraxCD7CANXQYWT4khgcJe/jRJb7e+rSE8BAQqx5+MBcJ/kJEagPv2gk8vuNLj8+/PlFFs
uIMzbE7zmsOkovPqkZ1quqYqNF+y7iFtfCOkx8xKzuWPpAkdn7jDE0faxdz3ZaczfCqMKw5g2eNc
PFwU3tVwjQCuAZMX/Iun/rzBzaeir9BGT9m9X2zGbB4MhSS3u4wdAuh0gOz+0gmxl7YLZMoGgLkw
U/BGGrSgkCHjICX9VcQf0B1o/2oHeSMvApqU1sUelKxuPy62gbLyPkLIVw9C2gcIC4QihgbpZHun
W0SIIU6jbfkDxMqZi3DNwm30w45BuqY+6fU4dbdtW0NyouEzGIRejFm78liLpCOacvWxWk+uO5uG
FoMz0DNho2p4q45v8NvSgpb+zQpBYvGOEha3V53i9HM71a+YT4kWIjbgdMM8r/NR2cbDuZpWjcCR
60qZNyw+r7n03UqIugbvPR13MsSFOSZDYUGasiXvPzFbGvQVh7OPEGg+3Catz1DoH+R3hOVJSFRg
yuCBOhk59C536KmjNhVJKULgAqbp8gfoz4/s+Hgg7biHuKB+xAvaFCTAvCNC5UBB0wH1wzMFTsDk
REH/d3jZmoAjw46j0RI9XdJNiHFASqdFeXo7SmSWvrbo5X80nC4fk+qPCZVnxNNUkt5ff2VCJtnF
6poIX6uSQCACo3/WpqfQ1tKHMDSTJxKvjFA6ouigY0aFg1fyUB4+K3l0i2+L26I+ZDMzAqRc5GMA
98ltkQPr4qWZ3pJPUp/VM2+JtBhsIINLKP1DCSrCWyHocsq9runzBA/cnvSRBERVHrItZJI25XSp
l84u2iV1sgtZEsuxEmQRGpbeXvLNtFuaAf+NCT1KzbiFliWGCbn/5rYSTCnBg6x+rSCa6hPNnfg5
FbtHG0BuvU99aDHowFOfUvuHQ+g4LebMdJmbOxDcrWj93JHKBpC2RcLzOhqJyhs4k0bX2CDZbULY
IdGHl/0H2/l2YD9CZEO90sVRAx2dpYIMQwtDE8kJmchjVE9h/4hziVg9uJHEzTXikhROisHm43EN
46Zi3Lb/N9aBtTknMnXJo0LY8UwhIHlESDOkN4BMoIeXI0rj+xGcUAbKoHL0QhYWfg5hSbuM0Ma7
uTvwG49/wg8KFlHN3HmfkIZOB7F8kbEiD83cOvSGXBsI/ApHB25EVhLfhCfC2CPyvW2uoPbr11gv
LOmUB//MsH2nA1VjVvBv88y7Tb5xvkXQgEoA2jAy5uXqA64oh8pKOlXg00+yPrNUJPPS3nnv2TpB
+oiYr+glPSweb7YbNmiv87hCGym6AvTXVNBDQblUncDi0Lkh1STNOWhU0F83kcL6kqU7lhiIL87/
FOQ43cw8KFTzMo9r9l2mSpZqDF8lsb9nNbMq+W6F0YN3GZfk1Qa25I8STo7O6g+VsfxPKoNe/F7b
MKmgzaSyDYbd/M1tu+lmPWYtdunMRSqNl4kt7VbbhZLW7GkPyD7kod/O7r8rgJigA5gzqNR6I/Hu
IAlyqiH6w4yLtw21q1Ndpz2+Q0Oz331XUkvu5z5/hiUKc85tLRrDngY6QkQlkpknZ5/SOOSI478v
aKveik3CfN7sdcaXaF7tKWfoZNbLWsJJTFLbG1XlD0DyS7Gx1u9QAIJfosyU+1H1Hf3AyQccHwCz
dDNptOM7i28o34naZGbFfCXlqx9qc5Jf4LyAv7GBFGRrjb5stZLfH4RQmKzjjyYw8xEeBEXhbAbh
/hH6OYGK9sLySDwD3rznsg1rBHHTd9JSJSUzstSrF/NRHWjEb0FXoPwCm5BOBFYcak4kiGU32ug2
A/aGzjsL5nBJYM+pXDMMvc5o5iGBOQygasj3nMeW7z1yD244Xt99Ju3VPas7gBiy/c+GH81j9vB/
gfIlkDus/+yL7On1/jFHR8E6uH7jZEI4gdzpNZVi5MHX5X2OEm01mOvTDxWwYJq8KGkqJ30hdvT4
Ad+v0xy1v98GsQGp92EP45ZyhIw8YibjJfjvg5hpGF9WSIu0vz7KCn5LmxXT3tpc45yB3RQy3G0W
o91THoGMukOj6Sy9slQhfPg4CMaQ1uiVJdbFzCo3II4ALbpi0Ut6RHm12+Kt4B2vVyLl5R1ghED2
uxvJ4PD0PbYTQIPeokSEViXqCUNFUVpKdPkzj2CHS/Pv2UBk/qJiAa/xXWCKksCQJ1IizV7tsKst
FO+szBoxGSfMUQ280udPoiGK8WvKiQzhOp22xsPF5YKcniMV2z2SKLwhDVEeW3nzXokh72Y3m2qd
L9GEKMl1D7LPbxsLddxsitHXJ/nN602oq4kYJWKqM1M9UTYIvHjPGI/R9w9iilzpLOI2iEqfpFTS
t80ZjxRzMilHg2jnIVjDYEvn4xTG4Y/Ve8P6rb1cUIkEPgnHnQSl2ufh7wumbra6W0zdtH+PWjqx
L0LQPOPYFmtOb1xGwhgj6ia5qj6CPcOKNkRj8sX1r03a1XvFsMqlTJv6KyG32xe8mBoQhSL8VmAY
F6xh1ey3YiV17yNiWxb6NDv1pqgB41f8W8nRjV7t26jDWvlOcbMsdS4J/F6TPO4L6tXN49K7+jeU
SXnwOiGbciGDoV4zls6hltz8n6dDt6HicN7uYDKIri63qI/8g061u/uGl79OtegxKdhX81ReESoR
PUNUuIR59sZcYxm1m2wYEE7KQYuKPackknHlJKNRRBNRHzq+EvHCqqg9cxYI8xPslbmumO040t2p
+3VpP3r2A1QXYkE4oifgw8uAr5as0qwdnKeNqbQ6o/rf6Jt8pk0yrrhNdkD5wGSPymXHUDDdTfux
mpKmPXkDYrQBa+klEoRvu8pG6njgVuCTGcpemkT8ZyC6fQmHdUV7XHu4LLhMet7L6QNQZBap2miN
KBNlfw0QC2K4MoJmgi+Nlxo+KcLZeVe39HZzeTWYcLi4ngab51rZ8r/atoJNAqsqwaouK0Ke3eqg
o4eTJjuEV+oGhWpv+owlOE462sMOIlddvgLZI3UP3/Bjrh2lMyy1iynwzIxzEzSYV/OEXm41+SQ7
X5nKqTpHhvvdfDfS5L4HIj5Lx/YobSTf7aal9/34XLmoassZn0pM5+qMtz1Lr1tzJa8umGMr66JZ
HXsIWbvZCEy2mnBWbR/uE+yKjZN3sfV2Y4ARaWoXy13K+aI936LBuA7NjfaXL2HiwTsRZ67ZvZfF
mdP0a6nN8v0bZD+BfkLy9kL3IS1KOH6U1IEeZuLdDh8xUWDjN17QesEhCE9RvYDdlE73vz7puwiH
+OCwTbiSo3lFrCM1zxZCm5gwLUpgPjOO6u36SbIRqziEmzkT2fqtq3gXknOvEBuGL7Kk9cWHOMTz
a73jLIqiALQHomiPRQkFB/zdjH6DfxXJX0SX7T9tIS8T56cGc8y9e7F2bJwcqRi7jsLIrAavM0sm
RBt7j1CVqOn7jGQCPsLV0Ix/l/oRkdq4RDdeHriffN3dHa+Tx77a53PiPOPeFrX7fc/BD6B5rZz1
bTeVGjs7GZvPgcNZt3rCp8roqS+jT9iRo8AHJ37JMlomStTiTjI27FKmRQXvyuBQylmosdTcLhUn
G9j345Oy0ctEwUEkEZVt/3AGISEmb/YJjdqXtj9qjJRANl1VoiZnTF/ZS6EK3GqJBi9ml9q/VLGh
2yXQN0ndhXPHSLQtjw82YyJBNMGFgYup04YrjM2FaQWeGrQKUioYBHiAeUvPPZnivsIz3Ne02Jqj
94KT5tXL0L09kia5zAj1Hta8Z6AwkM2UQiAmuCSyxzHVxvyLm4VjKsaSEBTuEkhDXMFQjdnsITKZ
NvSk2zrNpI39cgChaPUs4S6lQORTv5zdQtQIMgDRzSLUEjCaePPvk270wP8s9Cr4RHyu12cI42Fj
+RdPnVBEh1BsZBeVf0e2ITQt3UhZcyolGwvFv9t3SIOfC9r5zf8/OPsRz2yX4vQ6/gayv4vJzjoL
CVPp02PvtvjwZH4SCUvoZCCVvGIqjPp9ZBGXIyEYjkmFxQ01KzZNUp05LnOiuKGZeWFHNyzRMULj
6eQ2N8nMD0XAmjD3N/4Ol9jOpcqQ/MOcJe1hV4k5Mg9X1pM8Phl+YelOI2B7XPn8Y4N6WCCbrjnS
UHsLWQSh9eErfhIo9lv9SOalmjvEJU134Su+po/kNnpzpd3twzLN7MswJ4fYtIsZAJZbulTnekXy
Da+jnq8eyvhGS5SIusMuSWCBTHSWtPripnkjjYS7FZmr0nABnUi8i/OHTwrvfEP5A6dvJgbxKkh2
IEGEoBaRAYDwA/kHL4bZpSBDFGJGpAaMuEJGp0/YhI+QN85bC3mMxGeCsNMj8JeUAJGmcRlBGfLd
IpR/ziDMHwUjci92y6hlkqO2Q7aYs0v32Pi0kE+jisi6ip+OyRgFYGOjiOVnGtiNTWIb8FDxbHDk
OjjnoVzJbeMFMEvxs8CqrPlWHpFMISafF69eRPSJ2ASheeDDZwrKkHBXJAk8YmNKKACCNXbpJcZs
diL7OS0TJCBMY9znv/l99jnkRHBMmW/1aXN4u7gSJGGC6g5fFHvtsnwHCO851bKUKfNf0p9yUswP
j4he+ZWM0HrFW0BVZTVhyGeDHaBW0iM9eh6kLRAIDWH5GQXDYFtAVWGdxEKBZuBOHbfwJGzqxfP0
XqDPyN0fsDWIHgvdDuPyM83D/hLnr7SnkImzH/5zj3ten/02+arDPKmvcNmcrltk1tqBAzlCbkEz
b7Wo4aYBp8AlT7b5pHabiY5yA5QCEZ6Ow/BPAk8g9gAQoEZqLFyYDcMWl12Ieixlne0H1Dr+mPGy
4Qsg64iIjhfzOfIlXgd/81UWKHC7OeT0l808ZM+f1iv+G/doSfty7r748kadarNe8kyLmIncmJjb
JihXgAfZln2ZJYevfsLr6Rei1UXPOXl4cmokd6qom8Vz0iw7kjnP6hF4wECF01h9JHxcNwNIc6HG
GdzcvMQNDPposZXgTLnbvI7vqZtd+dg/RDj0g45VQXiMZCiw28zY/PiAUykGBuw75QzZFAdGsnOB
3AfC7FaF+vietGNGjVH9YB3rE+PfX9LR7j/m77154F1m4v3RQnWLDow6+ui7v46v+3L2XFyS25r7
eiP1XZH9d5BOkKV59Mmja7XkdIFVo8lc4MRH4zCv0smJ1Vzm1JKNGPDehrCKZNTwWvxpvc8IOzh/
IvYFJCEPcYyv5iiGJQ/+lsMSJO/ln6cESQMTdV+3QZ8IGQQMZdxmryZG4EPQFTI1AUk55W3BhcMs
hn9LnHYHQQGx0I3Uq//KQXEdUDbgM2Bcwh9KOv3ED+UpcvVzVsRmSiD7LoPIK3ykLqu7zyH4X0uD
MpPGeVK6pj84YpKLi/1zz58gMmQJaLULKKKdPybq8jH7wVwXrNd0XCClRqEmJwxrDjbn4OejR53q
LJl37OikewZSrEDQON2KFtNRiTqTLjMUub+N6hKBKkQRHH28LOgQvqugID//PtfX6GKXtwkgY71H
FawgZ+xQzA5iPmW/nNNpysfG8oNx3n2deSYcfz7s8xoiM5JKnFd6hRzBctxDeYgk1MfuT08sWuYY
Wh3Lv0GYgBwxE6S4uebAidhvVQficiJNPp62qhIteo+J4Ug+rk5Vr+G+DwiQIy1qT1oIMOu9Yy4U
7B7hLkWKUU5A3HtrTESEJeDoqM45VBFmaJAo0frZpYMNjpB7YvhkZiBl1Y5fYyFdplcqEDGwN87j
52jglrjME9htOuQpN+7Inid5NStGRu1p3M+NQy8mI6LZTU19o76xF1nfzlWuCeheXC3reblsN1z/
O5vsBsRuBlHN1g8dDQbeb5tWZaB9o44cB53pIxoE5D778lhOMyHytcrvkMgODox9DgqKc+t7zSPQ
+r7Z9+RmovZndyC0Gz693SHf4E68oP5SGYKz/VfY08VMaD8WHXH7U8bPDr/oWAIHXCA+gGnRdbow
hUrkgV/9Myrhy3bUoFoKClpA58zdVLDDRKJDzsc1fZgYds4XGIahccQHCf+wE2TfjzZZVBzzZ2Np
6pC/pYMyv6V6UC2L+dP+nRBqfNAvUlyDMukfd1kj/UNZQz7g+nnGb00EBrSTQGbAV7B+g1BQmQvk
yx2HklraD5bVH+t5f5+zlHC3Igq/hrnX8mluMoAAXiuYLwTLmArmPYQxDZEg6NrclIf5+WIOr6vH
8brKVzhDiD87A4AbrIwfO+MdXhSs8wciYuGr8rf1IXByC5s2ppKBj++7NjzlNDjAjb5XLQYqlFoH
DFg5BZz1TFlUJ7CNbvNNlVkmvs6rwnNh/n0AdXrYrpoRgTUrDKdYZPcVzzLFX3k5NDvCYKyHLlCN
F3JpZBYRGMyT06roBraKj0UlAP5Q5snppx5+/ffE8CBis0SNeVT75alpL/xSmKSmBepGlRBZ2l+A
xzMEtz1HqzzZWNCOiQhQCN0jeOQbOsqg+I5u4EmsN9+1Xh9aYtm4FzPXdI0EijMjrQW2i5mjiQo4
W+YHdXrbq0kvJfNTd6rwiqwBuO3N9Pi1RZXq9Pt2dnj8EYe4KDry3qg1A42DcySPzQo81rkx7Y4p
t+ViVcilUe7rz0HWYg372vYiMzX1T9SCvod9rh6eowzEYq5uawNZhl147209/UUvlqDL5vYHbPke
x+VfF/XW3zEBA8zF3Io0BOXju6/gHyB0+qysSz8uMPX9K/RmveS4Kc7HaL1T+WgmO5cIT+SY/wtv
W6wtVfKgjU4b5Q4qfTrDqZL2mxEbT2GB0tcI5ZD5At9y8x6wdWEZyR3M3LyqAay+RtCB9SR3PPO/
DGHH91RdtO5gP3gNUYz2Fy8erLGe1GDRcnPlMNhuHxnN0mOA5XLDjrBR+LiXyAZ5ybQsTIg2IijE
rRh+PwlAE1TFH+QgpU6IrlCKQ217IniZW+GGpHLzSulHEVOxC60CsgRLxrf3GDLBzNDxcys3FndJ
7+V8Lx7P8brNUigKMgEm79MlYYcvtpADjJDgX6ikxf9Iw5xLaFh6jwMcQj3qLcx0p3sohHpQ7Bzc
KVo+c620pN7sy6m67qXGCFVnKQo2ern3xc2MrAYsVXOKvq0E5WCkRk9Ols7DeWK3p0SNE3AR1MBP
HCVzHx2QiiSQ1lmrBnwiBgTWcd0SgksaFRIyeXLh+PS3C98ciDcYX9aqMdTA/XO77sG3MmQ1CNBK
jhMLeUE3AwqGDAVgaSN70xaK048GkD37L6ZSQiD/PvvvKPPVGUeoffGnRruDaNwEfcQesdaWA487
HDc9HvVFkfwWRvilYPWz/S3qv9eknpVuNVbAefxu/IuBgylsIE/LaW2w+qAZ94IquISs3F4Xm5Ob
W+DmVvhKFZRp6cKgB6/5YJQf34m8+M7zTc+lWHWMET9CAKZYdSSt+z3c6sJv1Vv2rO8fywW7XLU3
xuCCrDHkPZjCDtXOivlj71+/Myz8nJgxZhKWbuW0lPFhLSS8c6RzxYx94/9IOq8tRbUoin4RYwiK
yCsZVETMvjDMBANiAPz6nqf6dt3q6ipDiXDO3muvwECXEwhKDoqkDpRwTr8ZSEszcDitL5AHFz//
fmyonOA4rK/rLkULxCdocxH0uqheUOtRYr4WnTFmUE6KnCDz8OuKy6E8vQ7bqIl/U2n5i9UxLLX2
QH16JsKWoFYypcAdJUvxBs7X7Q/r2Tusgm5qkoZsN7sLTQDCAUBT5ietIL4qTBoYcjNrHfcmbFkQ
Hu7L7/mi2jgVX19OxmHmVI+hhUApYcFsuThKo2YajzsSLQT3hw2xe0Oi3AmCG4xdMXIWt4O9QLYN
J0MCZ2XEPG1A+BhzGJAwSmmqcyNd9FflFCJFuWXifxVJz9m6zUBTBBchhBQAAHL/mZ0uV8E75jZf
GJoLkqEZFvHQqN4Yn9ON0/FCEQDqQ+QD2AR7YKv1mXaZMDZy2S9RY7ycUh4z7Xj6REx/JZtfm/o8
h8zSLJNZaStsccdv3EC8AS7iYRnz49L8x8iUd7yuVjEgAJYgDATPsQG28PRqizKjElHgEy36SYZF
xCKCP9inOrHDrMmM9XChwEGfRXf6iS6bl69Gr2G9760uh/rY3d2i23zg3Rc3VBPQjVgDhnpu9VB1
osvdMgGkxmdxgcsw7IKkrpNVn1M9h6tKKlbJQm+8AMaRAQ0XUGWy+aOcNIXXW8s/8fdzJCV2Brvl
8D5/NUtZQ6YdDUBdmITgCQA7j2WGEqP5b7zQ2ni1cVpaK0oQiDpvm2AiHBIak86BBeNnNubHkoPa
Ud0PZQoA/e79gHOoJ7YrzPJXfcMdEaDcnwjj/Ntotfo4K/fjNOabG29GN3+0crkdZA0esnYyf8RP
v+ZhJe59NQ7iMfg49I0IZrTRBILU2ptUNq/TEo8pnnSDB5LBK/EH/BMbCIiYwkJ7tOkb1AF8JfPg
JRnNm3CjmmFlBAvCXENCUX528DZ3i4Ez4ww1ZgSm0D46GcEr3jk1pjO+7WHuXABmzArIe7mxgJgX
znreQjEWu2/4F8kSBrswIBCgMoNFbgS7RUiowIan4R98BNxU3GRn2wSqJzw7f4U8P7ksXZOs4xD6
hBNuLuYu3LCzcKhXX/vv3wtzgfk3t/vzmhBBBJsddxQO4DyACJcWB9sVFvmbzWK3oxf5ex1nfmsS
NKbnGbbqwm1/Kvmz89Q7ElvrfQxcvCHZnc/CvfoMVHMhCkZEW17N4Hx3+UbQcg/E7AKI+X9ohOGn
CEJmXG6VkBFtYmRm3Atuovc/aIADxt1wEk951AXIohkSlsOYhaMWmH8H6uYsZiUvaRFAgCGboIO1
eRCeOUgzogXIUOCl4ZNk7rr2JvUIyl48fYhndsCL3mxcTm8TyJBXzRFpSdkONl1zR3Vjcrhb+Jaj
xNDdUHGICWjszcDgZ7UVbjgfBoYbfv8OHu/TYhaw4Zq8lbySoDR7Hs/Mu8cTi5fSx8SeDZiwJvK2
Hz6OVT3vqdh5IS5DxZPOrHbpz4BJV7b2L/NvcEYwv+m46dPtyjai93vmvGBls5mDTEFH7vl91Cc4
aK5h87J0shh2ETnS3aDErmAKWxmmA1zxmwQHBRndvH2hXXmLirSHP901SKE6c1ekGf3wB2u0Gz3U
SQo/8AMzy84Uk9D1SvhPenXuaLWd1WIHrgoLOnOfYG449ftB/ANcgACMLhasD+YX9jcIUPCEYZ28
NtaHhl4RpMECihJzXmS76fgLCQ0JhnkNv+e3/bjY1NVwc59WfwLazT+yLcP+OZUuZcgeQgAIxsMF
iwtwrZjQfEvrz04YzMlztE9B2bX0ocp7SBvHkO1h3juMSpCaMTMnh2MglE+4b6DRz52C1CcBhwg5
0q3578AY/WSzLZY/1S2kZcYLxaqdCoQdmmErjiMd8RjsqY1sfySPlK5+D4248Dlovk6Kj+1QxWFp
9wnzDY2O0E8I1SFi9CzuQ64SIhzhdg/6ifsVKiMQN6o6BvVw1H0w6NIjo+yCjlOxtJePD9V94D2l
8EXakDDma/F8PCs7WFxwna5zMu2+ZrIEyoOJoO1VytoFJV+zAiZjLPSY3p0Cu86WTLPU0SCzehKd
h26MflMalDve7ji1ohUEnJxhkzRDOQfFHagfY81FxZJGkCW+gMwQ2MBTJA5BA9YIcwytEs99gAcF
Xeq/LVR7/vnJubPoMbbGRoJB6P9mD1IRFIQ3LQCPt5RwH4G30sUaIbc+T+tHzfkORtpt+JKdPh+M
hR+WgtUuSBgMFW2US4J3z9vWyESSvkncQtqlBXiyNRK2Es6NDBYMIJDN/JCYCPG+1LO7a8hrXw36
l6ddbBwAGfBD0vnA5KQhfFpiXgLEc0MEZZbHu6Uycyyx6wVHARVn3ArNCYN+ZE8+xXN+oA5vMGWh
UgUfdGg5sQlIYIOBt8YcIgdYThfza0/SAOysrIHv0n84nCjl7M2E5IGhFeyJRliqaez0EOqJujsy
tETOhIhgipTB7cDsaXHpYUROA4mDLQUhpRgvkVMi9cDwHsj2CovTFXT2/sRNzk9zR0qQ/Lgf8X2v
K/EkJqhUi+0JEoAlVwtzUJBcHoxTG7/KgoQzCmL0Ky/8Vmx+819icdKg6rsjbZFthvac0TXCoBVW
GOZr3Dvh1n+iC3kRr0gBuPuDYuhTfgq5b1QDRI5/19IELc64438xEoAiCt2+wWoAV8C/FvR+Fuik
bvQQKJxYDtQTNA2hlyEEYPsdp0TENWY9o96q+oLFrFHSSNitYIwhKv7ydGX2mE/emJ4x3bgAuZg1
lQt+d2iWjGT1wTOtJ/zT3mG26UmmKMsCRFf3vkNZxnOVU2V1n7KS9XSMCSwJ65DC7LYuNeDb1Bh6
lqPv9QBU8r4OWRylwu1Cp+5YaclE0uxRDZCNE5IxSN1AgiJmn6ATQEdd6zPSJVHOKQMPgddr1APV
t1jiakLqpBUM4yZWvsMaR3tY1SzlBhGXnJNPs3cz67eXEi57GVYA8Pr+ViHO8gePzZXK8Qp497hP
oEvfOe+YPHT8Dxzq+UcZucUorS2FX91YRRTO/H1IHDJsosMhwvD60Le+hiTSfjNXtaMIQjGIlWSK
PzczLvgrOr09yY5BkRgXCG/vi3G6YCvuzw1/wLAerpYbwxQXOlpL9uLTiYBuJh/4KnHTYiHuiBSW
uz7ME3Zpf7eEqmnzgyHdhU3E+mXKmC3Ww47fmVCYdafqGAaamUS3sRJ1aafKLYUsuMq8CwnihFYb
/YHFBh+wc5ONaQDxEUTSgXbOvk0xE4jyxuz8VVKiFjjPTCqRymzZ7P82XLjv/GH7FZt/abL/LsTP
yA8QNZYoGigQCody6yymdibDIqv2KEHO3IR6ZXp3hYSCaWK17XPSsObyNtMh3m5m2heCGLAUaWun
ofl187hA+JSST1m75TBfpghDVFB+FAJoBgfAMOjimOqgaBwPfPzHsRA34sPpbXDseX84mtih2Cfe
hFMcuYcI9TMTHjoeg7uYcaybpx5Hlpv9HfZ+SmJEjelGebcUFG0fKybTkbVC060vCyrUdUwkqNo6
GDzNE5ka5vXyFX2SsZNkJnX+jQjGsMdVToL5XuoZ1dPJqbq6uE3e9MNdLG4MSiQQgq72NcqWdLnL
+CJaeaupbOXmXkjm7BG77F9IQ/ZbdfIDtC2E4O52Z/Fx1ff42ou4+QXjH8iC7Ims6RAXiP58zvQk
fjeBjFUysyJXuY7fudXy1Mmw18YJhGGM+QIuQRUdugY11btS6+CbmXoqJkIfAQggbaBTefOaaXuK
YbVQgVtOr+jLmth332BUhKFG3XI4wG2KvNJkkvxCukpADhXtZz66pVanE+lKINCMi6sGUP2BhilP
+Ky7okyBgABRBeUeSaiKK6mO4iip9b7b3Zfz9HOjHknnn24+N7TQ+hxSMMxowRJ6eS2aGWRSd8QC
Rs6AK3f5vd4UGM4Vx0fVuqxVWPnn26aeXSx0L7zoxsVmjIkCAjpMSHXvenG+fecNf//hXnA1xB/5
Zf0uqHxKph8gAPI0UpACjWEwccXrthqjpKVsZc3HkWhc4ifMcANgH9Lj4jIu/2zN2ABY4hF+f1e6
3ffZYiBEcZdmdVl0ukaGhRq7Tte+cu7ynvyNjZRFQk8kw5XUhvLTRWGFSgs6VY0fEbwtLMhuUwlt
vPeFpP8yVezr+Z2oszAcLc3vsb97bospPFFOKYyJZ80Rif2MIRJ0W9aBAYbrbPWUKa8xeyd0hQcK
ncYVxFK0LWxRmMZhPTBkaodGHHYogz8pfn2Qh6rDAu9M0n/JlpKkIbTLbwdutGBeqpg1A7V8XRiL
2qFkOjRXYLW0pw9hb/pSzyZgfr3PRv4u9Z6rJLFUjLV6lIEigyHPmpiqsw+BU7ZKtvi7c+/6n1PZ
iZlgvWY1yvrHVin319vi1z+pEk+6SNsDvNj8h0porfOZnrUx+w8Gi3iZT5tjFQH8dZHRXj2MqYtY
AJg9TL0ZPf4Z1XYHIj8cwBHJ/Ft1B5qtIRvquR2ngc3Z+ol3vfkd3hu4eTwm+Kzm3FTzh23tGGRa
w2uFvkEdSxukrdPZlBG45dFqliyLmWgqbdF8suSR/TPzmBV5M5ZXOiPxn4j2pJPkv44VjETXyPdF
l0RynWiA+HoUBrSN4UAkPW1EaB1f0j/yOaQZpkukA7Y3JCDbG/4REhEF09UO/1plbjSyR6I/Hn3t
0dvmR+JOpENtegftPaqLEYuZOmAZIAf5dlBGj8090JfvrYwADQVu7eRc06xfSnBVphrM1mrcvdsX
nRmB2Wy15SMx3lQid/vzCe6xtjQBexJjJ2GwDFbJ0smQhM0JdJARAzCLit1ii9LUhZ43f6wr7KUY
zP+MYtOZv2F6jJ4LRqYd1bxSbm5xOTj1a6oJq2TEQThlYyo7DaoffHT8axkVQ4ycdC8WrLcRBBJT
Gg9mgwPKp978swCmlTJHf1gM8bJFPgFrI/6yrwlvKbyNmFLBnR/dIOa9nN8ZLOyBvAF4C3ES/KGt
7L7WjfmyEoI7sJERdGMuiWEvJqjQBZXkAgcPpw6f9Lc9aBScrBO4N9ibJfOLm3hNcFmIAGRKW4Jw
LsMipGqF6FseO/Cm8LPvm7fggd1wYYrGSEhIIDi2N2pC7wrE42Pei6gnFVxvrGfb3qqfD2Vl0ZTB
++EV9BkvCkpDv/vdp5tWLnDz+JUi8mC+nEJcuc67hzakblYWMtaoqN7GfNyzHYj3K1SZUKN0TYSe
oH+G+4SR/H3dMuH8uHX8isvju8eiYpA0/uwbMuzgcY/tFzBwwEZg60D7L48dq0/xwpJxMSt4lUzG
cM2rDfZGAP63bj3vZq9LcpytQ1WrPK4nM3my6NDtobzASkTgbMB7jL5emd0gbun4P+zP5l0GhWuZ
wSK0GEgu2C91acmNgvwjdHkAOf0AD7vP5koTdYIHhooU/sjDqqmwMb4XE5IGBge1qJBHfJmbJWZD
ZwN1lgoJFidDxAqTNmZmqYgbYCr/oFiiCoea+ZzqsI2R6gmaVe1o7tO/jXT4+FmkAqBl8CJVlzln
jMsKN2GoBqlHsXQcR3DvK5mVmwgIv/ApIVbTHDUOtl8yXBgMpH+ezJreCyi5MBR4fgQeBxyPQz1V
KViDhin+TNlkJzK7h+qmE3cj3AZ313V/cRfUXOYQzKb0BmWRc7m7xTXoaMIxkK7ryhuyg7KOZCk5
O2kXL0uOtnHnOTBvhC+Lv01r0Vei4eVQTm9evgGWLucchc84WSZLlsmyJ1jvzRFye77mHr8LpwqC
dFIMzPSIicn8Y8ukiwzhDIT5BD8Yiu4w3Whrrkb27Rb0wVUUl9etv02s4C4x/EqaOBm02HqCMUO1
x3rhYsmZe/3a9b7eV92h4Bli18dwywH0qKneClMeC/cJDb+WMfBnhzuQxEwTMPAAWa4eY4isXV4X
KpJdwBU1AglR4k7I1kVLBI2U3pTzx3qG8pzdNSbLdrSXPbJzToyKGE693EcMco/8qvmF72IL46Em
cr0FX9a+q993+N99AMrwqj+GWgOl5L6+5eZLI5bd0MCuPsZGs7ZXoKWEQRNkkZm5sEzPssYeGtjc
7ZQ2gtU+Mgdh+KXOsCBB+U1SIKOqBQT822X85xg+7AzCD3bLmciPbwWZBU3T5Y66SpgUsJklD/MJ
aaa34FpD3vOjzzwpi3IADdHqfG3gEIVzXjalm884FHrid9nQyz0hE3OiNZiSPSxqIa4q3EH8Abru
24gu8bVWJldE0Z1N5WkxPFwWsdSS90wMGYhVvkLEMWM8lB89/EdvQY7N69vMD+TCJJBgdQZ73ATh
BuZgjuBVcbZZL2NODrT5F+ymO3sRw0RCgCGYUVeLlT6oBvi9mMIlBtNSmH8/H2rSUbZgtGLU+Jji
yOdcZ7CkAU4wMJJX3f19BgUt+EJ9/HpC1jPJpk/3B+VrAEwse+tOMHDhT8VZjJdQoB0GMGVFkvJj
p0/AHoodsjPY13bu61iR814Kr/YriQrC0QLftcV9DYTgNZNs1UQYtDEBwrWToL9K0F5XSTzA+G4s
QdZ52LeV7KvzxyrHL4phzQqeMYoaVAjVuDNEZaBviokU5afLrF4Vsx7Yf2/VKa0frTaNN10ylAKg
7O018O5jQfr4TR6ePhoQejulE2LkyJ+liHq1jt7Z9GYUB4CsFA20Wx75mZxv9E2SRd9EOwVuYPcc
7NrJu6iHkoPLhimNnl4+1nzdT2LNz8fIwJmw+uniiR686zNsDiqnEw4fnuzLk2TxCrrHF6muQgue
jlW2q5zAGdzCSMUcsCBV5pe6W1gxGNpcnxO5PkrnnYAl2cpw8emRWHR33rPvTJ43s9eWxZThqXjX
EF/RmeYCOUmBCOhM6ac4EASuowpFTB1KYqdn1eYfHVJU9qBTYCJ84Au2v7IgzF6opsqJ5rwIjCnn
UJ/neEPFWfjGa9267epzs4YfCdthos7uo2RsPexBjJnX4rXH8Qu73j3jtn58WzUYHW5ecINCbd7H
gfKDtJ68hAqXEuGrt5OP6rGiopur82L/XOVbLEBQcJyup84etQW9OxjUTNnrG+q+D0qz8XOSDnPv
6VwhO368dPybafQks3Skz7vHFtXfimsfZx4ZN8DBVollaoOL8QZku5t8xu4H2gTLisScYzHYquuv
Li7/fE5AEHZs/RgS35rvw7qAQPs3YfwsYceNcdNr4SjheWXkMLqo0Sn+6xOlvgxpkhSuT482VuhW
Pg+qDBpG/KqT4LO7RmggDn1sCMFBibc+K+Pv5gdzHtm5LZENn6Dsh84/+kUPD+NBC6u1w3W0xnWt
NJXpALNFdSIy1wFWl+1Ucq4L0nKsfMJ+ChlnYEFDbiX0HgZvK7LlRdwYMX9DQFXAEy09lvgjqJcC
u4gb8mtBRmzxDXhymNQ3ONN5vO9ITeYVKUynWniOyYyCQCvJ8iJ73klIWEk3XTiEqlcdH4gJRCAa
fMRQX99iZHHk5Wxxe6UMxLSIXsN46hSOg6XmyXNO0yhHSYSNeDwIIMeACtdA4E7vPAiuUY1fcjaE
IT+lT4GeWwy/UbVBjo9pCRaDOGIRhcS6RRcdN3MFK57+sl1kQ5oCjzN1XA4TR9oJXwwUVS3OxIDJ
X+uFDrWyL0jh2Qk/TqkZJ5xcrBMgjiPZ9zcEQ5a1BKMg1sbFb/gwq7vxQa+DgpxFvhChFsCfoJb1
8kJdQ9HltaHORQ2dlrc6C/p4Hw6vh4yHJ+3DADM9ZMNPqBArlEd3/0vaMB6PqFpvFrx7F3ykhxPG
gBNvJjFGZfrA2BhQG1uJ0ryLabEFXKbMHrqRUELOX5vPpjDf1A10/tByNlqcHDtEe6FvgEE1vjEH
TLzPhp+1x86RbqliAEDl6n6RwcG/RAYBVyo3a6zC+iZRAB3WAXAioM+/zwC9/dNj2sxgFXZJ3hCe
fiJ5GVtoE5TDWjNsYZUHPXEe7Ar4ki3KCVQ9t2eTgjwGA1s8EaRcptnisYA6To4a3mDBnR3qZyQ+
FRKW4dTzDsaqf7MmFGY8vCCLf4j9EGSCxDhgkuRRnbhVY6h9IVpP+m4GWDCXd8yHMcpqbDgZk8tc
OfxQg007PkefeU+gT5+Y9NBEfJdpnEVP/+m8MKl/zIuota4gl9j9H3mIy6bYXDbqWVm/lzW9WMcR
tjD6tDfJd8xcZr1J4tTRc92fKP6PJjQf1tAaci/b5BfjdWxhz8TKiJkN43KiCqJ6VC0Z2466yEw7
zj3MvQ/fycMP/7qKMANsvS5RvsMMODVpueZV/Jr3YEZRyTNPO393wKg8XHFE0r8erKudFOBz4JeQ
3UKGUk+8ifTpBbzwEn2Xfcz/izmGAnNpWoYpX5fL56jAXGCe76B7AS9zJmQjbZx4mLLM7sNmehnd
6B7m7fG2lhqj4/dHnUk2Ks8ZJbWwJWqCdNd1S7uZ1g7a+/GLz0J3VfgXvz/Txtgd0dkJ9LI7vldi
yuYABMFBkxwa8sdaZbsY9Yhvaica/MQmgNsxpoPDLQHQl1IHfcVZG0vj2oEA2JgrJs99kpjJgO8Z
K1z7KYW4/2M0mAwmvwBFBpY1t5GM6rdnrX7hZfQ2Eqfy6OlAgGQs/6naYmzjF8yaMGX6mhVQrmCR
DCWzGAvkNwZCJAXyD0ZE/GmDxOJ0zfpIc0bjBnTS7MUut6XZgBSUTZt9LpZu9jwY+KQL7D8w/JjJ
4zdGN1+QHdWzQWU4k4W1kvC1zbBKqqInnRoOwxBEGRFlHqyuUIR/j+FjjXUDh7yhjhkTBdo+owAD
+57c3IGvh+/hIKJFB2oW7PfLItZCsE4N/cjd02yGE6Y6LvzaQStrV/bHeVqtU/isTb7kwipBWNeB
6U/g9eTm4OrmVkHjyjYQcerVnDxYUvjdoIUTR04ENIDML3xp/LLuyx5ItDot/K+Zhqr7HNWWFsBD
GuBX1djXWHFo+yORnYH/0/zlw70wJNxJ+k7XrMGBLxstYPjkvAjqwAgEGo8+/k1/Lv6IuBYy0wXA
1UPGbchGni4m+6fP+Ofp5o3LlMaxT8wCUa3AdWxVqpkByAH6ouCkuvtbb/ksvPZ1XFk75v66wkWD
bpA8RvcZPoPX+L2/oM6SfcQjo2s0cEnqw6aUXtSh8nQGf6RhYaRToADE3jh6j7KwdRUb7XlAtC0C
EZpqj6R1+MQat/9znCxiAupCBZHc66wA8h2SsYTv6J4RBYmG4FXTr1XH3+jnZ0OigIbEXQkDUdyU
SywQk+ltCeFlVAkfRrcZQvdn6fvCHbovcVQfp0usmbZkHkFaUiI9TEblHoakmuKJLeKS5BXkNUDD
H3su5yBVNx0HY6vUYF7WgzDGhPqF1TddO6kwMOopkUrkDljwHPOFbH/DgVe5BEC5A6atsoPhrc0A
x2IChPrmi2yRiHo2bG2lDsvJBff52sY/9DsRspd7pNDoBwqBS1j1atQ5Tm2CnY2JXfkzP6042PpI
jQZxvSqhjCkr7zFrnsYHyI7Lgr2xtHQIXUhGcL5ChRS9NynyAbZ+jMJxIGdXnybTZ8gwEXk1NSMS
gxwRqKHDgoLXI0zNp/gkTy4rUZFRlVo6ku+XcHm700LB36e8qYd40/UauMxWSft/dQfJSGlwWewB
4WugYg4GeSWFN05z0FUwp4A3j5qHzo9ZHJRUVCT0SBHmx6DHfOOiEzaAMaWFKvoKhaoeXskNQ+5P
XUF+6HeY9r3qO+xUo2IQ5hAj/vzPX3cbI0ASnQC/VDLfIKfCJks3a17TSHXKYQcVBUXe2yMzToEy
iIFbzUhkWMS4oJ/SA+/qAPYvzM+5REoqtIO7XYiMKLNlOxlYyo8+3E4x0kcND4+LH/Ebn9+KBf+f
CboEbbmxyI3SKgtRAFlBHeE9YqpXBz33E9MQ4HpEi7n/bh3s2L8waOVRltiP1qwrsxNmqwQ1asXU
WbSkEjgftcrAfrdBU3sF7s/Wc9ViMoMbFJRKbJNEVh/6vOzcPcqHkpnq+bVD/JEf9TXIleDen3A5
1ZvRF6f0xCJeCzD8sdCgWBOJg2QDWJullpW0ppsk6xEh//SnmjC2UqoKBS1RtSpX4EWn5Kjta85M
YOFh9TEwsNvCJq1FHkB64CKhKgVdblZtbdMkixUjGUljyE9Lspgo8WFzLNvl4y//gtks0WnULigT
oL2j2QGIwJONBB20g5r1KLyP7CY3t31EVT7C7iPL/UcRtImd9uy3DPXDuIuTibm66N/5eNC5cTiQ
2EE67+gWtp8cpn4H/1YOk929m7+GobtwXcQt8Um+IhOevtkB5cLTAigIjAIRExGeiN9wLCPVlkFv
DztFmzekQUhGuMIGWhpvSQ82i2wK+KK0O12/adyK3wEsDXzzJX6lJ7XcqIPMgbepHl4cHMg3+fTC
UJmVhKaJo8XwWFBwHhBZxG/Qp3Rc5Ytymk5/m+s6W3Vg1xeGVdPcNsJZM4XwO0AUgEcKLhqGthx4
dNXYaQzALf4m1Uw9Nj/SgJ7z68XojYQZ0VFJjXryAFLbc/bwCrTj5Qw94oycn7Cs30F4s6CmlycC
mUKcSkmQmggvOuf+uT5Dan/rgouAd2Zdmp/SvCFrwY4Tujxz6UwkxXNkGHjRxd06RM/DEcayEk6x
bDQX/GUMkKyUK4HBy9e8stAdrjXLqQnRgU6Ono3nSo8Q7tnEWEJaA8oJSBkoGKdvR7BzDRxteNYX
k1FRf4uH+n4MLn0TzdKdqKva7OPm6GMT5uYiX89HAVgHCjj0wyZfy8qcbKJGqsUvmj6cZPfGiVbG
0R13F+A92pvfGhWuoc6kYZaYxUo+FiBYm2zV3cDSX3QjIYV8DpGtYDwNxQFAdKGEyn6w0oN829+/
//wwwS9eBRNzIklMXDv7YY7FB/4e8DsRd9XGjZ2U0RPysZUOekhYHI6eKV3WUAN4qPdXVxjL9cPb
ipvVALIRqxPgSb7gHHwDEmxJ3E1k+5FYn36QvMPu15MfTld2PiVeplbGWg/97Rf3EktZvT+Tj+68
/jQSjCyZPYFXMs6+bm8TZnqL+/Y+7Q3L6ftUAix4itOOHtHHh2C/LKLCF8aH1XKwfkafaDB8T7/j
dpXi1N2Bpx9dUB8e8+MrvEcEZx7UgzSjU/4zzuPQYs+zbs/MDwS6CEf+EUK9ObAk/RA9SxMsiDBK
7/q9UN7IUY1/XjN5LlOEUGcw8w/dM64Xn+CFsQP0FWlyiyssIX6kwBravhK0cUReXfCR/WXMah72
o/eqWHyFa8xjTN+JafZvLgoIEnvRrGdTpM3TS9BFzo+PepDOErDj/gaP3iGi5d5GjetNLVq0iuKo
2X9wTPn6rV2OdMCSXoDI3u0Cn10jaVKEOGD12eJB/efvkXR47b7kUL5HP/jzja/ydRbn6J4ySE3M
AMdoFyg4VPtCpXhx3TpqJ3Lc2SQR9ZS8p4MHqvxMB8sBXj0VdPy/y6+AM3Zg52nPGDxjxYiFQTgY
vZyBn9E830YdfzDvzwXjtPTqqDfv/hB6vA4QOMpzyvUy42uKmXbS8vm1uSxgtS7Sc3f7wIIEbrs6
bQ9XcIKYVBPq7CHNdXaq9jkuOrr93vc3l1NxIj+W7nTT7KWwWDT8IHPfwwsAY8+HssFK5eJby3Xg
XYfKBDLtudy9iCBYKuvrsjej46hoTiM1ZoZb7euvzeaT9HCnwvfXhIDEuOYK6nmUTulKoxx9Ad8q
DjNGWnqAmtuWSRK/XI6MifEKoCZUk3WKg+YHeRKkplEdlStqzYeIM6UzIBChd6w3zzU9p7Jm/+J9
IuVgwfG4Mlw9ZiPZdSGW3aia0Z8AbJGYyCIzf0TJCqaEjcdUmIdQY6DIPFOrhDuV2Hy+tpMe6xcs
Z4B2tC2YsyBZY9OhAqDzvJDZNGwyh7BDNllC/HBPKYNeIQZxmOHA7/vvh8NTYfHTBfoFozaFeBdL
Hcq77V6kirNMm+CZJMiLaHokOoYzx0x9TgQ50d4o8Cqf3t5ECG7QsyDRboi1//J/n8TrZNwyLZrg
ll29bLSltWZxHSENLFp4AuZYIfgATB487/8HpSkbS00q55HYqHSuzdQJDhLby+61GwTPZX4U+MKw
PdXbOq6iDhR+IYwFXNFgfAfYFGUIpBArfhURdUN9iHJhm0ZE90AKgOfC8HL/o4rOpu8hIo5uDKeP
Kw3VGgeNt5xKLxfCnDdr9bEQcWh/qW/cVNwafheoA5pbAN1I2dAMQvaTvWzLuwxL4HmqZs+TtK/D
9xGaF/OZLxZAIl6UWu+xHH+YJeNUsJYZ4uB2xXOCY246W3aK3/G+7k3FwGWnz/6kCFzALg3e3YfA
p2AWTh5au63pQIMrR/8Zoy5+BhLCHuCvV8glibqzmhP9qpxfoUPsSpBRO6Ibytef8DtJ1+0iX5cb
KtreUoIk2zUoFPngiAn17hPjhmrGbK6LVyGUC7DOXbF6De8LWCkQsT+TATwNQ2YfEXwwtvWMQf+e
Yv57agrMB8XOAx2GRmyf2BTVk4pVGS7zUAaxljf9+DV8rNLTaw+YDYyKVzOOnCpgKggkLvandFsn
1puy0WphptCULvJA8SjlYeSLfWmPmc1GEqah+YltqzzdxV/cob+HB9db/Rhinl6AUXNllA+D30Kg
9zh3Q4KdvFb6SIuoL/q5eaHEYe4zMKV5P1YFF8aoTs8JEUB7NbriyIx5yKkXUjG8hvDyxQQGLJik
X44m79ue0kyJixUl1CvAOwj/QFwvxpSW4Hm8T+r+6iggWS2XPh7xF7PQhJ3WO7puiGNhfMcewbvI
GsvH7dQueiwqwuzsTReN8T3CekTbgzO9DgRWkeuLKRdfjyA/itOAgm3BgsRJwTl3nz3GnHfFiU2D
zTwR+ecsUuxB0BXLr6BQPoL0gMB7wzUK0nmf4VRCAGJv0yPHHoNUxnact9h65AdlwWVUzpEbY+JM
mTOHtym8+a8Hffgai2gARtmvbT3W94MTzS8atK73c/OwQGd6iSv2UEgg5D31hyrAeCJP379IK8eV
04+lkegJFnIkbziIStzGEA58AloIkZiikMbAbPF0GS4NL1O4MRmWNljm2NlYJuTxwjl3YgdlX0Ti
w+aQmznYqV13BUrZ3eoLZc7gtSW3jbkxCWYRBENz2+AZHApHvUuQlvZ9CD1gqsyyh9PJ0WQFLOl0
E7S1kGF/3jPzJNWjeVZHwr/gzaADCgzdH+8T/Qozl7/W4jP9IwrTPNCVYOBRbDHNHvYnNzaCSFuq
y99OXj7pTfG9AoVtxZg8B2m0QY8IeGQ3I9Etiap9tTrle2KithkyHUCfVkh7NLRjWEKOKxukTFs0
rUUNgcldNWw3tYDlUfmYJ6APKKYPeQicy7rF7vNmQpJSKmKGCXzLNs6WrBJuQoGJ4UrHfuR2CiOw
tVTSVQBL9pQU2NfgPUtxvCqwf8NZKFRasyQqnBkI3l21TkzeF+fFPkC2CdEXUq9SePKEjrXfjK60
+ASEf4YlKAGpNXjWsYd4+p5VqfdwrlbXq34Oc+cPS/1Z1Q0Wp3rcri8Jo15DYUx6hNmhQ4Hgve0L
4y3WxgJSz4HrjhIVHuuDKSkyevw/unsowZCmHgKGwMztAVuNOTXDBuO9vpwZruMyQe/CxkEQI4Az
v/n0M7/GFfZi1fQ77SJEColyneMUbRLSMsqWv1l/Wx50RoI5Fb7A3U0dMwIAyiXDxcuOClGaFUua
Pirw75ocYL5a3hlJ5vOtEryW6MjF/sSskiMXXP0sTOdFiMIdMgYKbuTKMGPoKWkQqB7ZqwFiYD7T
XZ+T7XtdrnnS7qSN1Yj2bnRb0Q4g/kDZ5xcrjA7CfJxNMMCaP/b5+IonFWtVNAgx6vSIs7fVKHXv
qNGUmHkX08oag2qM9engXqseoxssOmb3k+gFxspQ8nWPGEQtUjAEE5FzScjcB8MqPfrrIcw60GbV
qFrjl8QB8LRJWyKxf1sc1C9j+v1t1dnn24vFu07l/9dKPjFvg6bH3IYylSMBQIdGafPwVJ8tAMJe
uv2sEEP9Lau1sJeRNgA8lwOOycgRm9NrlpNf+5gpKwyYF8TxIsrSsINKp9X0HX/D1teWn1lviEIu
6g3xs4dpzFWmi6S88Wv1Wikas1ooGsVePj6G8qbY0+Gxn9R7Bf3S6rdI9ujWNt8w9RCmXTbN7jmH
+e+UMX+C94Lp3xRFR/2PqPPaUlXZwvATOQYCAt6Sg4hZ2xuHoVvMoqLg059v6t5nL1cnA6EoqmbN
+YdpMXywz3LILMLs9vhlZaKvzpXdxJ5urshzLJ4OaHNgbg1XcjdjRbWFvUqsXznnuYYbxBwBJNV7
jI9jdaAxc1IwoShEqYQMz3LRbfy8X9HJrbitMmCPrJbhrs9BXZvUUH8bscrkOYONdhlecC5ZUr4+
/bTFleSFVl/AaT1YcpdTNcVsyGG6zBjsmAdgvyESQ+DTQN31HMAQZ0HcGirOHjfZ8Y1Fe9tT/ioX
iV/0uupuA7w9+Y0SAQ5SgS9Wi/bil91KEHaVwbiKmBJ2cEvsqu3XY1YkpK1RZiCbjP90xY5bFHxv
HvoJbqtz9JWUWtpr/EwQ2KAE8HQOEROgtw0e4S0huLYiC8uv+5g65i9zzPw2VMaibFBFVJx/btEz
yv0KYvSr9+4qxOPgoT6ZdYJszo+JUf+1JngPAFEb3Qf37h4IGLnZ0ZaseZ0WAZ42yNqAy0Z4B1QM
h6BGi47ZZUnSg/nCoDHf9W/DcnwbaiGlKtKjmG6z554x2XEcmmssm6N6/MwM5xll7QS8EIZAoqlR
9pXJa6lMGrO8Z84KVAGLQTFoJyVNIWhQZl2m4HwIsFLGdCQSZYh/N6EVCLILjBLjfCN8Mwe/0ESl
CHCFO41u0LB8+NYEzHqvTBHCTE59lGgxP6McnJBFobgH2rkrCxpJf1G1jNFTc6EmzyklAiTR3P2s
1XkMr+jSXVJthXTF2Np7mGcXSP9cyJ1zXBwjBXvqFqmQKMgLT8vxFcmmDCOaa0aedn6B7tOYEfsB
J2PoJiuHqjGqyC2bxOGi/zw6OWtV2N9jI9Zw+Tqku3AXo66Bshf8mHyo9rasy6gXa5TBUVTFwIab
h6gEcc1PhKP8kpAuB1qCDAvHw8Rw+gVfdiYIQx4ep4erd6WhkFxxIXuAbDWeIRyK6o0tgxA4rBdZ
Ps8A0IlqBXLOtjZ98H6KhdtDcqqD69W9j4Gh5DGxDhEPOzCnJr6bGJPH7BDxQsIFQnQiI0RsqJJW
uBQ5LM6bK5B7iP9RmFXS/U9jdgdOuzkM2jNgkyh1KE7WZi0zT+fIPykOpZj0CVomlfz4nOfbtp/J
Gikr7Kxhr+ardJWyajrPZdVDef/pmvbsYs9QhKu9mSyKUt+0U9J+TprOeFmWVW17hqqcx2vzlN/k
g3w0TREi80pPPl0iY7Tov/18lL483jL/bCN1zxGbZyvsgoWn7aYne+7O2DyJpVvHgMpPuZVt8dLb
T13ZujwUx3VdnADYh59lfsoj830/+vd7NLqkCLX/snZKADUeVD8f7ooxYMVXuh+SiQ3eaIONX6mK
SkB//3Cao8v8lok3KNcZ/A33DooTyzvkOQqJkjkDAKX/7Xu3ETDE2wbFWJA2lMAuMS4BdtsSNtpu
nK9Ru3lOcSGZE4pq3Xx6C5G3o0wOHrkcF+eMqK7egHc60TOlJG9bEvE33FMLlXtKXjtSQxB0mRNQ
iOlb4T45DiqPImfcii+9cxeUR1KO8kGjD0sOAjULufE+vLiL6WuYh0880Ft/pYqcf9QG4nkOYOg3
YMARmBEJIFNDAOARtewnagYistm/MgoUH2oQXuKJUuFAjEAIASMEMuZESzq4vql/GBEpEh+7FIPB
mGjxgTrauavT9f05Xe41eTEko4TTIXBK7gOib54iy1w4iFZUhCWkcYBxqr9oNFEgtJgCUZvB8c8z
oPW+o6s+UBbeCRoZAu/YQ5ExNampL2C3a6BaaiTDyAe02sm6OYCJjqXwuN5IrVYEeUk/+1bNKIa4
FbBMcAJk4+bEqi8x9tABB3GngbQYndAHRQLr94B2jQkp0dH7MPu6iKr9ICdM3ceKtum7e19riAx2
yb6wpjCnyrixAvxG2QRk3V2W48dalGHPSm87AD9JYh2aAXmkZnTbYRHk7RX/dndhSF0eftGMIBnd
w1fhkAU9UnqrnQcyW3hWvux9fO6af4tkN2teHKbi8YPZueFcL4giOGTDCUUMeGR/JBRMSk/l9PJT
d9qkrT6e9KSF1Nl1WXeub1tj8J4TjxAtEXVuCWR4bt2csTp+j5g9WHeUv+1V8zYnKPlVEgQMV9Al
pixb4VgCZUD6E7jN1bsRuGMpa/ae1MHwIEoAauKg2WWdySRMjpSwyeoiERpeIYmifJsc5WBbEYTO
DA7ccr8ZZSsynR5uYwD3IIw74neGfl/lypQnSRXmnBBjbO5jkwCTq4anGQkVvuRx7nx/ihhRE1GU
RmJ2LEeWuXiWgG8U3499ihz7GH9DHqZrDMTpEFVQXkNpFkA1qc+gHWJLMCNDhpQbfcc2AskAMYLb
LNkciod7ZzeF1onB5MKDp3xEvW/r16EYoWCH4ZzRfBiP4xvwAyJfW2Tirs4jEPoQLQ99GHUAAJds
xx6Pa3tT2v1kM5kkLLzYj45GX0nnKj1GrMxEq62JLzeKbQHSkbibXLw6qAMNXTFto0UFwWYegHsL
BStX4lKy9XdAmmrMj/ZXn+hMmZKCCMhw17T8NVDCg3/wH/CfsbnKXhnx3JGCJxmCH5wqEAnAyukv
fztwbS+5q0mKylbXFfj/bkGW5LOgu5J5zhPSHtUvpOP2D6mMYnpL83mjh1ULgV9IAXRMaURZ3VKC
vcXg1m+OzzHZkjd0fIYNVC4J3oYYJ/QtctzH3xZLW/J2PT50HRer25i/2Cy6St28g0awaKe2R/q8
Htzjqknch9bbYUlKm/+L+WFym1njm7sYFH4eI4jTZ00zfgNrRxiZ+fzRUfvlhCr0TjSrJ82MQYQ8
E7g1gkAtOyWHaYNL8yfJ4jsKnijGDR6j1/zZyym5M+xMWgnWjiuSFifG+3tAJW4Lzddj9D4PWQkj
jPaFAZnhCRG418CaVJsai+1qw+quiXIjyc5PedpwRme3DMr5IyMaQZm2DDQcLbWw/mULZaoRD+39
+xhhQJd1hy2w0zt3RAaSiBW99P6KidiYoGrNPGImJ/aIAqanEpIitOyj7EqZHuK3u7qT0iSJ4Yrh
MDKCrugrUphA+Eb7vFU+8u40SXjyKt911EYhi4I5OggwD1rqnliM6IsU44nEIrEZODXw7I7ps2bl
kTuYlDCV4YMoArvhFhQZ0h9RNZKtbRNJocr7Dd6HTztT3tFFlYq/iDt5TY6KeIcHWsNM5LM3SraI
QbqNIatPucHPHant3D0uZOWj3o9JaYlqrMzlEmowdaBDWXtIDIs1hTxp2nuiA3mDvCyDhUgSyk11
996+NA6WVOwRIEK4CO7LbSgYYJHIFGtmOW7x6jyh9q7/YiMhKBXS0QTIz+zkXWJQXpeY6ZvGP4XU
yN1ybiYtHvK3fFJUEyt3ztJfAihCo5ZPeXOEHwRfGnqqBP0ddFKiw4DMwqWL9J2TKt7nMcHQYxuC
dUFUdBti5YiQcTUyJnINm5wLx0YxjHO+ULXZ907dE+OinBI9W35U7m4g34FWDGoPM+r5NpzLAclh
GXy90MOSTaFLiHLp/BHNZRcf/PNKRxAP6raNA7D/Sl9jgnXMTjGe5ysaDQa9XucHbg+uNTaBrDse
7xERwr3nGB6xrXl0W07LYeiL46vtQfaBsIMaOY933OobiGeYfROZ60BQOKIhIeoQItMBYCVCCAPx
jVYgehnbEZBHHj14j+jm/x6Cyv7t8dKPgk1vFyucJePqmDTlZyit3TOkTuT9ANqQ8Pv/hr/7xinN
/l2jwwKUdDAaRdmKOYa7aWtzQgOUpDyEUhvhZDIjrQ8B29516YMCDpVYVEJg+NWQuIFRhsS5gtNc
nQDBcAfzYFUQFJKqa4alMMsFnqQlgIefB2jPyFtPRd9TWpS62JDPYQ5BBEEU8b2NYCCw/TmJurnc
S1jfoGIGZhOo6/ehT/TPW3Inu8t/QgNHDjwIftfTXu9od3p392dK4DG/zESrWZaA74C6PAizlkgh
VAN91JioEZzhSI2QbfdMBFrhQcLmPaEWitkGv5E2QagVWV73ACz9jjI3K1sWWpzfHfGDJre6fHF+
7isV8dFXwPLLb0xx3+XVUlSpWLrhwSObYdhAdxAszwl26iHAY49l8DMhlnhQczNB08p6lcRQ9GtE
IEiFEAyGi++RXBfgApSvQP3yVXHCaKiiYSpLO/kpb95CRq5AqRGi81h0fjHza3lrSMzT9br0iX64
7AAdnKn0WPjA4R/+XJB96Z38NYzHSKBANGunYO3kbaLCMpUPAdXjg3dXh1Er+wGIfPQF+I+ygS3j
l8ZFLljwwH6y5xThGWS+Qw2JhEDEUrPVfbyYXPOgQbXwgmTl7R5L3twnh4ETUNWjnn9Y3jZlBa3p
NjotqQQBt4Z9CXD//lcOGtPTHO2AmhAYI3X4OCZFVtLK6Givmcv2RBCQ6rGMr712kSKbSmkWDcVf
sCbgTiAa/rUQUENwqySLaF/XlGkzKrko75MaBKKrkPXfByXgsqZHULYAa74fg/NmPQYEXGzg0L1F
Tb3hojOz84Ho71FacLRoYnaIVWCPhJi8Onr3W0D4xlJ4rNosbAX5hAiLBDw7qvrCjYaoQtyFwZpo
6cqXBFqkNHt1MEEKfww0OpKndisWyM7mRcKHmEoYBMSNXgt76geUJ8YZBKamfAO5BK4KJ7ZG0PzB
DA1n6nsIpSCQwA559yQk8YeqMl9g3aFqewf/hB844k4oKr9h5Fyd4dWhF+zcYYMoCMOxgLoC4iWy
bCp66JMZWHfJFw6GzmOwXb9/S3Rsf4mT92xt78l3AQ/u/DMlE0k8EmGx/CYKfyTif30YkvRDD3A3
3PpbPLaBpDgbSWQuPIMgOB8DnxfEbjFdeMeg7f5tfaAP8Y62woaWs0NTg4iUpVhoOXjckxg90wqE
s+Row0ZYxvvO6S+P9oTP+4gyIell0BiQuBi66Ims8GQB51BrbFHPbwYHguAMAwL8i2CT3HK3Bqzz
p3RblHMwWW8ki9rVMjwFfi7vVfVg1X71tD0QB214mhh9amCDNwSUMfwJbUPWG4xDgfwmCjLKIM9D
tBwXl+gxH7crZzs7Vujbh030EeFPAYqm2AUrjcrjvIXy58uv0edDCJSwZvNoO93LI0Q49Rk0cf17
BpQNiutPgVBADYJmH2+HyDDaU2rlYDsZ2DJjnQOP10UgxiBPdIhbmF9yk8LhKFyKx03mBTDGhQjE
8d1o26geICZ14T3tYH/3hayGPY51dI5A18DO98SSGwYlmE9OpYunF9iNcXP5RvmVnM7dhffZrLEQ
SpR2RNj7wBEO2j587yZq3ZbzgyaiwimwYKAsffPbhPs3G4k2eJ9AkMD/FjMlO7F6B23VdCxuMezG
Xv5xjm/a6jnhTFTooIPnATFqMrLOaaUPCro1g4hfQGJo4KV4A1B5QUMbCwBtuPuDXtl5Z7IoYdlA
l+EOKZI8BTqFqTC3N5evB6FMMuYD+lrw97JlFcSNJbeVcHP29EAcnfA4tLpImYCU3uoRcjwVgjRj
0rc5zkVSrmLcYsxQUKqB200REnxrK4PltmgFTcpGhrOg/ktVDvTisMxaOjcKydxntxoPtV+VvMgG
rBNNiYybygqC9S5VKJK0tbBVD8iu9UFG3CC8AQkY3oEnwKNG4IyL8CkdUUDade4zra8yGxN59gEA
LNbnpbUmL6EQJF5sY70geKTKTWz8x7UgSVKiwo28GIgHelHLnu6X/KKuudo7luGWozfdLXg2ag0t
SNGuOT/+wV6ERKBG1hBQwhm/H1L0cTPAsK4ZG+vdpjm5bLYs50bv9LXJTTTg7kOGBRWlAHe75pTp
8Mj0RXtsp9TwPmxPXkPgbIM8wbuNLNyQcsOK1VFJHQHV2t9qDCjsGtejMnv0wUriuqlPAZI9yAhZ
ds4cSPoS27kEdSf/0X23XJL6jGFDWIWm08BpBxz8eXDomcHLx86w1w7IeQ8uU+7RuylQJlbm3N+A
CeBPEQIyvs4XU7jLlx9zctiU0b23nb2GNcVuLIQom2SQoIcVU26TchoGxFK4ePweU8a1q26/qDdS
qiZ5HLAyq0fkkN6OZ83yEO3G9BywvHwEBWq4jJmIqecxvdCRsfq0Yl4CTIX3GCV/Y74Yb/+oQB9W
lP6vDzcHfIIULlzTDeDABeqP4AA3yDMyyzP1w30lJd5D6WELIpJ80t5twcn99EWwXNWYIYPpAzvO
k8vaj/iRBYLqaT5MN+pEAIVAKj/JN9065pByAgqZHJbDapA5zbbgOr5s+I4hD+Q7QsiP/ZftOokT
JuIXytI8Cd1kRuIwnZE4dH35Nv/8lN9S/j7Z/HRnTNQpuUXXnSWJm/Ql1ehu3L7L7ATjrf/5PZG/
J7wg//s8XFTQXHbL/00Ykp90ePTZc7hht/KP4JS3saGE+xcgTJikycXOWCP5FrMsrKVgQmaUWkYk
aVEOgeOU4yEB+vnFnZ3sz3MJx+bOJq4r/zlEZN03fOf3SUJWlN3x/s9PfvDH9x8f5o3yu3yczfts
ms2TXGU3fONTkn4l+Srt8WkH2S+fkz9oNX76tKC8yOflV1c2Ihla8sCz2TliE6RopTEnnNAscYnH
8TnglOWg+m4y4VATt7Qtj5ablDYhiLtJkiVdsz26T8vE7C261oDaWXweA/7zVRd8hwfDMSWmSYgS
YhWfmPfs6r76O1IzKKJTAwDu57FRkD2gURG9Nl2zt09bP+3IrAIkkNu9dg+shmzy7IBGhjWniHkq
NwA3qML9CGLvmuaYTOvccqR/9g51B3t8tfGQxKzAY40kiA5mDT3BxpQMzJVkERmY4BwX/jW+xsiC
eE2WL9e4AU3bDO6dtyNMmAbcmRecgpf7YCElfAZ0EJYHXwU/jgyEHx4IXC5+lT6DEyiF4C4qkyoD
UB2VEUZOvuIyHnCPvty7C+AD3wHLfaA9Quzd6C6oSz1R7AlIkFKSq5n5bsEY/bEs2QCIJJ7CDB2y
LHfkEg2tCMgMKxFKi4Ql3ODYUzRcCJuBZm+YHzi5J/xmIPae4lqEUkfGrEbcTF9R0as7QF7J2jq1
e4kQZ/Qq74lQIw6wduWVuDMrsDROIPC0QB++gx5wX8rk1YuY/EFBDbk550gbNYI8pF4a1tGFNjhk
j/HuE9zl8WtqdeuVMsWEpX/uI4TYcdqOYd84PLr+nkbCPgl5PaQ0WcEs77SQmtx7pw4HNLKI55Hy
4VTTV6Z0tIk2uffyBOmnBzhxiFGkvicC5YMyT1oBz+SSC9RyimmxEox/IzgvCTluf+psT/GIOAxv
6isgtfUZYCEGuJH+g/wb4mNSlKKsPxXSiqT6L2Mj0pG70lFStnL3ProtWcquwbxFuo+vqqMwpOnM
Ja+wEW2zM6nLVq8hKcquAiEPx+l1OwfBaQ5Jjhjj5hB0HghrgEK8ndnmHKiUl1HEQiSF4Bc6Ar1R
lC17FmnIk9sIyo4iIt7nAXwUOk1zcu6+OtveleO4TRqQXEpXXRtZjSH1qfMGj4FmcJeKA85zqG1a
2SK7TYxsP7kui47ZN7JWTbMbkeBrTjFO9Whh7liM6kNt/u4L1hH5qjGiMvFuziJJ7A4XP9ZI7e1X
56n6o/xoQD2PSelXEGJYpKI7aWFYiGv8WBtsCQKOielQCQu17sJFZs89gBo88fyNDNPwOIGWgzBd
FTOn394hdZJTZzG0htuOcLeeKC3D7Gr1d8jiqh0lQbs31Dwlua/avQL/XniyrwTQQWUfGTX2YHYU
MAFPgezzX4VovS7+IF5rGTZc0JPFXfrh551LeAEKC6PYV/rN4SkpSA8zL8FLYcWSHLjue1TR/EWX
4AnBqBzYjHMmIYYt+pzS/yk7B8unU/o1vRmRXg86SFQMD7MWhBRoGP4xvY6JGIbMxP2cKvsRzw3c
SfpPZj4wHhkBSJgnz+4rQxoW7Bb0N4DX4QsUMQPPBS46wAPmahI+Ao9XBjoDJRn8dDfECtQhxol3
8JuaQSsAG0L24Iz90w4eFwBOpL0rhPQbUyWlQiUMxeZgD/qoD6ltuBgizWZAWzPnRJuxGZBrdfHB
IJ2AflamZNy7Ma7Ff1vGhckV6Cl+7e5jUEeHXtG5/SHdR7B2IyRDNCI1xH7CGO7x+3O0mFwz6aJ+
k3JVER1+rt3jgCQTurMwUfz3b9NrekgNOCpLTJLMc4x2D7a1qsa3PvGNNn6n5y4EzusxueCi4ccN
kr3Rxb0n5qhe1aNHylKO0gdBVANSmuE4JjxWChhAMGSoeS/fExiQfjW5kQmHCIFN7sgMKm6op5RH
Z/pcGwFCJ4oTq2B9yuKGNW4EOCXFR4+15o7ZWe+2O8WUzPb3f1vHoRg/IgcQOPg6KrFZHh/ZL3EZ
1b/U8AtYY+cBRRpCTx2VygtoN3dbQudBkS+mQgw4wCRJRaK82xiIfWXLa8csVD36AFKv6AMtq8l1
wJkcYHeIV2usMEKg972hWQhWNcj7gLaoMZKVZr/k437LjNhPmxjDKdQr0vl4lMDNRwVpYaO9gQem
jvcHpHDvsUTkxCR1vPVZtp1QXCPnuvUrRj1wb4AqWHXhNIO5Im0OgQpAwbxROTXyzhZGwfYCStMR
eW8fqWJ1RrMigw2f/6AIBrStuAV3seHim/i6D4BC6blTQcfLvRMOsErK/8NjICIWlqOt3+sdPhYo
nLbtM0IuhEFtUDkBslnNHgf2chbLAgj3GcdhhCX8yy0pcr+NkGdFUPqiJv1wGSSow+T2E9KU5W8h
i2CL8sHqm7vkiioqzJmtjYPF6+bcGe9UJJbAg9vs0jJQY/Thk0PRAiqlbyDkKah8XkUNB5Wfxy1Q
rY7GEFW6LdU7HXsKN9QZWXs4ajvDzbduC232BfoeXoPVA6oSpPYfvvLwW3nwxPX74jXBG2597MtK
Zu27q9C+1AzrRN2l85OVKN62mdW8BIt5UmK9kKe3Y4fvxtsR4+izdx7tc5rg5L9PLHxrFwqU9UeN
AFl/6rssFlgMt6ODhdcT4BnUOSFQoTcBRpjpzMQo6UAezTo5txcON23kP45T5IbuxWTxWGnahM29
8fS7HTp7CiAUVHZF07MeA6y2sGxuc/UuCrSbpLFIdx8TZoXa0SPet7HgiVWSWVZ0wDGTDIbaL1Sg
iHFJz+Cwi5H+ji5qXytGbKs2ksVi+kZLXAdbW4zel0w/DotHx8I2VY7HmB3Ufq702NilmBhvNBNT
49JT1JFSrG/F6Aww7woHluPepo8iFe9mdKOXB6qp13Ztt5Fnei9ShXADS10IPgWFemuB+OSgRLrh
OjH2U/U6sYCSMWi8mQUVEgQajhrt4dsa16egxLx1stedEt96IEgzjqqmtljDMsca1EHxFGbZW/fw
ekZLVA/O2+B8A6cWQKFqDBsMFCdxdz42YO6x7oZ51PjZ/yLrgJTCVW6JfduGvKfC7OaQEe4qbaQP
SPBoM2j0V0r5CPAs7wMgBwzSDxFqR5+GHA97aVsB6HP+1C3nAOeiIHX4B43n3QGqA0inKQZs7SHo
tx5Xoouh3N45YdtjrihhY72TgmQD5FYPwP61Ztg+4V0E8BL/OzO79vIfustjRHGj05qqGNAIDnwB
O5eTRekEGVWGxBfc0lN8HJrJvU8BM9Uyc63H264WLmKQWn2qwtA5ijHKRa9fQCtSdEcLZXrzr9iA
Ssy9ndC98KDrgFkZoAk3psQ0hInJMLY6AMmisjrfxrj8lr9ciB7DwPhEUeZMNVIfUE8NzPAJMDEF
m5hA/4OlB9y4tULGAx1Jr7G++fs5WD9/jyKIToXsAui8wLbXXFF4dZGzCqGYuPjf9KCuptu5CQGi
e2eYXnMm9GqwqzANMdf6A79QDBAt0iv3aXgFKatXiAZdY48wr1u2XIbSEnBJ7/wM8m2wRzcLmUPL
M2Dpaq5K7NR2FCay5aWZ5ZT5Cc3ga/v0qgbsAaANIA7wDmMMZICDnQfqeIqPg1E5BTrLhbcFbgdA
lOBogdmc30T0WcC294Onttz3CkWECugnFgawkicatl5P5KoAg/h8PyruTfUxNUJRliMl+SelM6mA
NCghEq+IPJj/zKRmiQEYWXn0a9BgugLQAqJF2QDH+gBTT8qWCK54vlApPh+kH3wLnSgZ6Lb+TPdE
dTSyCKuIisYe2NbRlzqDKiWHE2gvsd44U7R6o5NSotiEZygDEZTReqijuZu7EBPba/VPQ3TqT1A2
BKUk48nbkMNFqo0q2s4pJpynNoPgJPIYvMh/7hE8ofINv6p/3Cj5CKHLmrdCf+K/Hp+WJroILozQ
RrZFFXrRR5mNCBAxDNQbVEjLu0GTKuKuq8QL0VTSUSLR++aQMjIu14yceEsQBpORhlp6Ikx3oVm1
NacaGr+Q6XRqhwUGWfnNU9KSFOjH1WMOVR4mPTO70dteEc3EANJDAYOEOvPBcf6UkuUrLqWA6Yjb
n8HNBvwWZN52gKn4jNMUUimLbCmAGgzu1LLootQgwG1leEvJQSN9NeFmxHRLrqzgrazgBcSK0Rh/
E7Hhqwh6S0+JAXFEpQfw4NY5R2z4MhHAFklKgLyfOuOWVpgD0P/UyqBZ0zDgnWaX5X3y8qg/ShnX
CM7Qu9UY/0qyhdRvUekiFQNXK7p2ckpy3VntsEIT3DCIn8PyKLi7ml9oKN6BiIzVf/1JMRe1sP6N
khz0qeDc2S3RCGIKZ4AiAX7sQJbGmDAuPIFpkCpoRiBfLp4AOjTynaJeh0qNjRIwNeBZInVlEhez
J3VaKfJRyaFSSkkHNFvu+Eg4oUAzQH6WMtMvhaDI9qPI93Mn87N0PgeKhoYLJUK5OXCeo+Fka+Ae
Ylki6CfJtuvBHaySS4dYAEsDgkBeYyKHh2ob6nuCLSHVkohGiPwmoLd0DhPP80mOSB1l61MUoIBi
D//CMHS5FIR97E66JKn+GWmTjiBe2kOyQZKMYRhi8Rm8fSB2vuuv5gD0DMfP5hxnzWVXnUVQkQcz
4krSNnI1Z3RqgHbY2tIWjGI+GRlqCPxhcsAz+j1JM34zuSwiPlV6KYgqdiOAnEdnDgxw/hghEBoK
ZCdL/dWKarPupG93jho5eNF3ZxFLpVnxsoYNNqEQFJeCMoAN+I6Ka5cOCIKDXigbfXnpObpPFIfj
aGdvX0MbcdcQ0tQVyhe4vhuA8TW95MlfJIyw4jUCAykBcsABukmcFo3x7btEbPbDl2bnfXQzqecK
VhDGCRObPEs/53bNauj7264gBICm8jiT60AJoS+wHznpdnaO+HTl186WETpAj4sb5xy9eQKboxbb
efszq69yFBXZQCug/ahwsG0OBbBj7XBQh6VwwaQr77r7kYw4AmG6dq6dyk+5mF/o0svhDv4gINOG
dKq5HDXXSc4vHwkQSIBBcpRvH1kXLI7AqQKEku0KdOjcYQvFJ7glKTlLZ3O5yT+IzJl0UFGkCWCh
pbsJPjBILOJnxPMkpeld3HgCsiA0IY8Ef1hvkk6U3YP+/D6+OE2AaNzDZ7kAcoh0AkkMoYYAHFR+
87mb5H7yMyHHAbP8QEixMw6kk107NXovSNszi17K5U6SmhS9qGxRh+KG4evhLlK4IhTBpAQmd/CN
5yVZC+uFn5K4lSi+ZJiStmAgACUCMwTzOslPLbjLsev+jFNfdIlGurQCgXKJjy46sd0vxgNuJ2VC
BH3AiQhKhSoOR0IRjgU0fFyEe0SKTG5VROvZogqChYdHHIf3xPcVkLv9FpxZiRS+WBZSM+xf3ots
iodeHUdGruxT1GtznrK1BchWAxUU5HM9qcQjls0X+SFMOcXa9QttkWYUyA/BBK1EQZWHtIWcsbzC
AunzurB1FmRbWCK4Ynly4DP0kLX0T1pJWoouoZG7k9aVswJ9zF5QZwZMwlRAjy4/LSvtKOf8bd8X
xyqf4Fk6yd37toS0xYM5hRYHZqSwbYHXMz3xFzM2rVBFYiwqWJjnUFr6Ls8C0pHXeE9PWurb4m+O
H+UrgAOEomBvOBPeT8Aazms2K8OVXEaK3TwQ4MQBRGw/GqRrvw8KWRxgE/drQR8IhAEgAwqAO3Yv
zSb3ptwsdClQgPjOsgsSQVS+2Fz1Dy7ogwjid7m35DmG0JaNywimQezu0/vAUUn/kJjk44pKUZG3
brty4akksJcF32V/mCx9BgYgy3JfyjQqrc/17kvbGjqVPLgKeI7LGZiu3gWUym90d48CKCXp2y9E
elLJojaOFQApoE8x3peqO0BXB2E1LpFsUo5B9icAqe9ObrwCKNwzMy49z9H5aD0aHHE0TkwmZi7B
5xma+tti0mZfGIiImFEFA6NSfE5VJpDvCX/xKtL9Db4E+d3yrb98w4R888+/ty08jyKhrWe8BuJj
y6j/onqPxmQ3D0w8Si265EOOgE4H7oVHO9QYIHXiP2gX/ESAgN/lhq+4SWlubgzpvDJNQ+jg00R7
vAtVGfRVFtJJPW4yPgEylHbZ0+3ZGh0b6ATtKUOB/KQFechQIloZMqxIp2YPrqjUXz43XoXsDlL1
tIMcm7TCifMkdOYsAH2gFYr++oqwV55+crAyVuSEuryFE5KDL3g7vZqDFnl8FEidHblWyYE+eYUg
N5XX5BT5CaVaTgNlLyZPyay/XZkoRZNS7njuD/B48pt8/75P/gLu1ZGm+uc9NItc1i849juDNTK5
M6XJnm4jIxXRkRunkUlH+H4xh377igy3zO28hN23fKe/yJAhj23X6ksfkptB9Pakl9cOQjQMXN8d
yW/0rX/eL0GmbNWQSOe/x3dH//1tpUafy8IoLRcT0QGOUn6nE69lzP73nU9aQUY16XyCGZQOhwkn
l0K6Jiqd/4wZ8pNUO8+ArwzBYtMVZJsI97AtGfek031/ctjEfTJayVj43ZO8KrPN9y/pap/T47Pf
0/zOAJ9bjecWqRjWy9YJMYgMiA8w5JatIfrOK4B2PpwxWBuZDDbSeR+d/Oh4ewtljaix6L1P3qKd
nllxt5eWPjhzNzPDtpGna6cUJ3RMx2BLvh0q1wqEHgAymkMtW8V21SQN5GMwity0PtNi7U8AxEZ4
7b7h9lPypp4Nspv/raNntrHJQ9vDU1/oQOugXXMPMD8ZOkC+7KTYvDYWSbm1pwFUWKsbhSh4yIq7
QnmeHG4xyId33aOg0XqBY7jt3EN0uzqXHUhnUqlUmB1o4qscwGCM4Id/A1pEftjPW7GBgQ4ItvbF
i9vO3HDjoPtr4VJOaiDaxzPqLFL0QyrHnsSThtv1dIIorbfbe3ekW1eGq7Vd4+xD/Ny76i5QpdxP
1Aa8qO3WvXOIkKoBV2CholW8oFRwGyDURjL9yux5CEqcncusGIMhgFj71SbbOiDySrx68hjk7nHS
fFC+MrKi3YHBka/Vpdx1LAxhZfTxDw/MFXq1ZyrvLRfzHwU1RhYTUMYuXRzP/1BeN9tBWbkQOpSl
toi0DoSPu02CDs69xShwFYbVEXXHJsq9WzoxbkLUDmfYm8WslCsbfhD6CrqJSo63Q7Yw2HPnj68d
LHF7h8F7dpu9sxzA1x9CG+/hoxG8wfH97J8kVfS+hbQWKVL357pcrO+jU+++sULMXt9iNgEyBsNQ
i/lFhRbu3Canp22giWeSsRKTObLBr6i5tCT7+sB5BcrDGknA86AEhWCsyEMrK4rqrZ9miwZ1W1F7
VA+207r/+NF6FqOpFtCyyvpB1gPgvV/OXuvL+kaadN0GHr+mG8JNKSgJtoFFrsUmVZ+S4IbFukVu
ZmxN3+lpDYkgrFeQFIpV46deXbLL8PpLIEj4gnIwNe6WssdaZliCqBxuVQD1PElRC2tDqWJVAE2V
MzXbd68AGOeXFeuDKwF0mCPntJ0aB9ASNRkLDZODn7yjBs2hhqG3wUoTGNe1ip5bxyDxJSYbnTaG
lPhUQanvyAUiN3RTvUvVv1WT5wVBo+QJQRlgDqBO8hDUkgDEXgd7IzsjJXodPFrR/tUD/Tvd7kIT
DXXqn4hKYHzQcN+K+7xG5Tsg5VsGVwA7L7+V5IULoPj8c4U7aE2gEtZvYKPb/sGBL69ZkMn828Iv
oD5Izhz+8O0n/6m7b0qQEh62E0lHveJrR13qv0av2b/AS5OV2jmiRtWBtQffzd+rA1L3TXI8GkY1
7iMziPtfY+UXmU1d9VtmfDF7W7NnvCLrWEUP8Qr1Fw0URwIdHRAtRDpjr0eH/frIQAzwS4cKi9ap
8ozgYB/0Ll4IN2CC+56JZWMrLVs99RmW2/BE8qJ1idVmUjZCsV9CbmO7uSLUq4UPC1Tp2b0eU02L
2iAXiKmbyR7y1HWFHbIFkENHrqgYNmFum3617x/2q4VfHwfPPSWCo6du2otOFVvbPTbArK9zbJEo
KgQqgJjkogTqaw680jBF/kgbIlteQMNGOCkikYqxRh7owQNtkn2MlHlnUnXIyaN8f1qSosk7cCp+
EL2JjkryQPkGBunj59FyGn6rB9zE3MYn2gPVTzAs6HEOimkDfTSwT6g4EFIUAcUDBYe1n23WwJtB
JRtOxQnFoiGYGV5o9oz03LlPzKE+hxDzu7uEGJa0qCCDd3l67xegTQ+4S5PEX+UoDxs9iXuiBrfO
PW6PWj+UjZq6q33krkAnqHj+6i4fP0Ca1jPEgiEfn52n7p5YSTRCS4u2Ox+KTqPTWuOvRAXwhxIF
XBFgQfeIZD0Icuf2WDhnZCMuT+d+Een03UOnLOA0KfqRZXspQYMcFudBPGF6guMBqQlWATwTSVCi
r0dfBXn2rp3Wpk1Z/C0EZXPS7L5GdQuo7qrc3FhgTMTGc9yeyCRxjQryiO9+vfCPV4c3mWRdwC4C
rqQkEzdIJUBge2XNVIegJvCn23hrCX2a5PgRUNoxfQH4KJJX/9XX0+p/RJ3XcupaEoafiCpQ1q1y
IGf7RkUUIklCoMDTz7e8Z2oOtmsfG9tYYa3u/tOkT2P99kilWrY/gwK+wl0Iy/szM3XvZJVjVCWn
vr5lZPhBgqYe9V5Up/7LCJRkfH0tu+rwIIKJ+Pjr/JLuyRRglo+XiPSXAIcABMkIZDTmCjCWUT60
soMdAsZyr3eIeuuDBYsy61AcqjgAFKGBRyLqMeZ3PViDieQbmIfqOZlU9nv2/s0WpVtMWQAMPCq2
WXxnANlnDo5/1gO+cMd01+693EdH9htIjFNCScFEEdPizkN61uDZAQE/wxivCkCC3fzn/RVxeQkF
QGHhsJoSQ6uvCR+d8/8aDDuMcABvjlcE5Jzh8XWeHWtI+aXdH94hW4H3EPpDGikCARAiVlgTTbad
Zs4nNKpwgJy0pmrwqELg7pVmSCIWARrErZKCTrSssF7tkLtB5E+9RnLytztoHBlo4xv0fPPhkJ4x
+CKAw3eQ6Bo3tXtRg8Uody+CNHiA52frACDyEnj7rrUYs+v657oi9ZD642IK1qA5ko4AEvcN9E8G
tRoRBpaW+uxiyaEjVVE/96H7UGmXNh4S9RrAVn04qupp4mhayaTxNO81Nrb89UwwYQbSoXYLCqqW
6dOBsCyJqir14RMWuB8esDryOjKSBFGxQxa5Vjxsbj1suByiHd5r+cy3fEHO+x7OsQ48EMBM/j0x
V4NZ49RYvGEFyk45hOzYhylq9bGkAjTNHO4SbhEFU1U72+rraqKykYkqwbrcY5VwwTbgYz6RmFYy
uMSP/kYSia0iW5ikpHFWw3KoRrJNTJBd+HfoRsgR7XaIVpluFPJp2MC9q30oH+Q4rCQCnhJ8IMfa
e/x+/UrPAKav9J4OtOGzmpSFj9FNbzC8y/aVJHuVmRSBAuVOYcYFKAN0hm+A4WDbDHa4bajuEUrS
OPB7DYAoGzwJdx/EkXJcFAExNPVRAnsimw5N9VaixEB0jHP//jLRNxXCWnXfdf4bljTJreniq050
bXS7LIpP/GBqxr3fWz6+y0TFOCJWMBjOF9l7nTAI4Kowv941c5+V0+OgD8KWtj6NewAQ1UyFv20E
3WdYf6IniQoXN5ejl7kvbuBX+rZOVqTtFVX4Vc4aCm1N9ZKBX0LICo1b8MUYtz/SmpV6+zWaVduf
psn4ba4+yeLSbdR31EECxwDo4zPTVyJwUt6ac1Hh5B8SXpEkbs/wdT2Q3nNGC/JWahzI17yBtPGR
6TtmGDwROdLEBD6+2ACEYtLInPtj2AqCmuWFLJMHHNuQI1cGpnroGavbe3hV55U0M/HAhoeV7iRt
20jLWx6/3mSooAmgt2vijwkjaJW/udpmbUdWh1fizug+tLg0xymSv+8EELV3/a1ugTSIzHT3Qt1E
Fo7qfYDtrkPZWJXdb0pOXFKv8CD5gKkpyQag9JtEdzwMcG7N4+w7qVKc24MrHVw+vrSLvrmoL/OW
8taUhiL1pY3by/xW45VC/HzivoywBHWleiZMwkRIPUmqYcF0L4mwjeyhlkmih7R8V1v+PL76lajW
ZD2spTX4PkkyBvIEkAM9uFzmGrmQWIZff6XHuTPHBYlcxSh9nt6K++DVCBu+uQI22y8P6bdDtAuo
9Y5MZa6n86abgDDz2u7tgl2knF30fVntc/TPt0Wb7pLbIpNm+cCv39GtXvVJ0SgMNKtjXn6K18kz
vhurtF6lf+6gaooJVnQxwns5MtlS+VOK2Vc5fPLpRYYSzHer+upZbT+3qK7IkzxU1b6otlmxfphj
Xk6OdIGMli9yaXNR1qs2W2mDZdofdYPZRZ0/GFAjwfuGzeAHW9YXQ/JBxJ1oVhG/kSM3UOaDZqOV
2DtWzKdkW+KwmpMrfP1ipPWG1Xd0zyf1d8qRfUvr1BzX3fjCE4pl8fy5Zqus2rffKa8nfZypomAx
rDQDbI0XzpKjNniYQ+LgfyUcC6irWMsU3j81jIJOYJ9oCWQqo9YruOBL54q2rudlqld3Hle/sLGh
q8IzXnNezIdvHvtY8XKMuyMVWHQwu1FYnQAmOuuJGAREG/78wyVRRPA/OOm6LaP1w8ALlOwb9EEV
TdYe7wKVf0AIplcwAZPtt7aX+dkoqypXSBwYlN287V0PCgZiDy4/v694SRbyj7Ybl4yqMLC/O137
+xRpM3ijE0/Lvmpl64wxEtkTuFR/gwaI5uEPUl6P+DF8lJnksh7+vbE2Pof8gvcreBr+68XT98Ur
4C39Bhf52MuX/HT+CN761PvXIR+5ZSQ1LhVK3J5J8/yGMMoLocW5vmhd5IeTw/eBLqBkIc4THyYe
qJEZFb68hg0s23SfnVrMpMHSuC4ybvZCvGJeQnU/X6WTrGAze/nAMKqpNDQgXxMznx4iiYGtgihW
IiKO0irHD/Y5OOlawvXtq9h9JhnkF6T4D7YkvSydmu+6EnZUDSA1pVQInJ9ngtD2G7yazQAGdevC
1/nKbmNOrxmNGufm0MuGV3J9BsNF202lbJOzJGrhQ2fz8CA2YASb0qgIx76NoOxQgz+OFdvNhWb2
OzKuEdwa4AZ5WkJUuYm0IZIthEHc1YU2B3YeMAX1hFRG6I0400xOTVjVRDSOnnaPPU/IlqCh/5Hj
kFzEShFBJGdQjyXZS3iyMfaox6QRHUALMUElCfQ11wsbSQClJ4fpguWh/5pdoBCNkKzQBqOrUdZV
5onS/GUZK8r+Dz+NKeiCqcQDLGoHfwubWBkvNhi3a54o/2SIkdkoBVI6NyULS6XvsDcGS3vsXkNu
mwxSJ4obAn9whnuLYuZlv36ziYTZwgQ/0N4xP4OJpTgQaJa+xQjvfsTrFVJ/TxQSuLxNO92CaiaI
ZLwefEPVdUG7C2T9q6B4mDV8mfAizNuR7eUWe+NXEsGz+a7FjG9gvX7ao/5DAurrdJ1ijxkSxQqS
tldX0P9NC2saV4L+24H5gVSeeshFh4/M6y9LnO0C9ZTA+c8Wyiifd3QzhEJT7i5eq2JdzxhAGFs2
YiYC4zeFLZQZ86hvzUN2RnuOWVxv8QmUjbG/Hdrf7Ede9ZjD/t5XyZynLfNJh8OP0PNehs26OgNz
eFwjvrmkd89d/hym1zt84GwGJYG5fy8ZsyyqcU+3ypEA+NclXuP6pDmTOcUMpmUlE4ausJf64Fs0
nKmQX5yeinU9qc6MJDRyTTT/ETN+4fKgimNPRUSDzK+3uA+fcPem7aoYyQtMyr/iYGY7zvT1R1ld
pmJEEyN7uUY0JiU/gpuW1wtB4/g8XGeI8FncOPBrJkIMBLqReVD8L64fS8P9xNzC1K1RwgmbV5P8
yAj9CjrKFAvFFA6y+9efom99x1eS45uL9F15363SAIdt/hSayoSsLAsnOtrLn5pChnw6h5+h/7kX
y+Lue8TXKeMC6otQmiWdffkhRUuv7Zp4Q+rk0lEXCno0/ojBKPtY+I1pGFZw5nIVZV1+Lif9l/3d
smbjM0UT9BXBeV+NNBIrJydozSX8Br5YQBsB8fQ/AbV6N7ywF1jcAjgGp/CZltLm+5tODA7FnqnG
riPDvRfipivDK7N60XPWu8IGb+fcSew47aqrbfn0Fo5DXNqo+RbfNbq9+Xszpcm4OfcoOxjWe03T
8IxqZibL/oxmbYDTrvAwe4fCzjHkoD3Gt3lNX4BTRcQT5I3Uo/ITJvHF8DXcSrMee+ffYYcZS6LO
SP7Y0lrFO5FwYKybu3Nvcl0aGxr05gmpvRtmP+yOhN7k5wpsZPVAUz9To/7yIbYh/ZCgaz/goMG4
y8CIS7WxZIeNsmCDhaxEPZJF741eMe1gTVcXGUyazMKoXCzWFLB7oxWG+azkwQBQlp4oVCaEzTHE
0ezr5ANKMC/gEJTCcEgBNlnhF9Q/VgMH96jOKYn7wIPs6SRnDBPZmi8nKMi92GCMgBbHUsYgZWBl
X0+GaUbN4K0aa83oApmCGgqYS4gXqlh0FURXIpO5A4UnPoOgP7UtfrzQKJIRBs8eCiHvN2chJkWH
OS9kVqATUroDafq1tgJAZNcDQxrwPYw+EMo/RoM9Xonb7yHdASlGyrzwu6gJlBjbGEZM+3RxH5lh
t3+h4XwLdHsOjOW0I8XDfhmVBumsQGfEUE2aCN4BiJCtWqB1GhuCtoFm7V4hjI8xW7SGq8XsZvGH
v5xfPAPdvh/nLqoLVA0ZjIqes+q8bnKovCFSAnwty0Cjc2JEsehH3yEOKBwjAQmUZzHWB2CPmkgb
3cMbwHE1bgmrAAoMO3uBHmSCusCljId5L/lCsIpjxYx5ofNA2O4pMaTu0T/dZ4kNqDY33AsTXMHT
eIXV7DpJwsL7hnIMnTe+OHUsY1zI3HqL51T8DdDm2mWgRLrX2wsd9Q2E7uYr/A0ICQwkMqhBcc7D
pdSC9ScUyvGAoPn5bXQ65XC3MYUJ6KoRMA/A/dhV5zAEcYv4hgIc+mcAJvP7ZA/aVAtZg1ITkSvz
2fiNl8B3xETh7aMbQ4/YITW9hMykX+KqAHaZM6xmQzkqQpOBBGWF4mCfTh57KSqAnGC2DLURdove
c/SBH3Sb0wRBS73NUY+HhE7YORY6eHE5lwn1h53iv8wEzD9sSNdAZNDDsJLCDsDgRP/LJSfHKep1
slUOc8VVXDWQN7qn2Z9f4VuAh0aMMQgssssEWAgeAociJscSPI58EcTjgBEMEzygShx7VC+daSE3
5rw3xrp+BLU6O9VMxsCQ6lgKaWbxYwN7cLMdKfYuVSAZKeZ4EPxdeZCMSvf3gwgGohV1yCfK1pjI
68OceEW/jJkz8spejjZmFk8uNaHCaOF6pJKlmE/jXQdq+2BnI6nCpzLg7JBfOA3Fywc9wXOD9aJn
Z6N0lPn6vIi/c+Dx8X0LOnrUIFbpQepqUymEPwcLD5sObsE6nkqLNn4HybB/xGGJ0tTqjkUszI7w
pgtIfuBfL4wA+gtzhO4nRnkXQelHQ1Gjqyi3iDxwaHJbvFcIO9qDq+GqDVX05tSERSbhIPGVddtb
ydDQ2ASEuVUltszKunax1mlO3TFGgTV7NlYXiGq/dH6Ny/S6GLMmU/NCWqU/7aVuV++u8hAfZIrY
6zti85XzCdb2hhpnxdHseSloQ3koypmK5luj4ehh/EHZVJE7yCVIOcUcjTvuNbpNRAx3gVdkFz+b
gIWXeb5BWkLA6gdEsOmW/J/Busl55w4DOYBpS8ea4TDj0fWSE3QViQAaya6EpQaIrsbINgY0Txbj
yZwKmmb+oG87aHKPNXZFnWh/unGmAPNwM/RnPZBotNAd0lxVccs8Jt6C/GC2Zw2jEHwVnqACFmMv
Ga5D7iaxyeICxQQPEHjS9+B7TMb9GUUm0+v7qVVFAGTJmLW1ezdXvkEQdeCcM1WGpoxIkt+lkzD+
tMyNDicoFmZpjGaHWNuuWhTaGDdj2gz0hyYtYu+DrAmKF/RXnxGpEA4WOt5t/MHcQ/XeYLb4/vyk
ZEkB+rqXExoHhJw5HbeDsHiE+ZpbI7THWg5fBIxr2Ttms7cvcHSi7d0DwhlY9Mi9KMiRxIM+C8Sa
wDZS9aox46kY4wGCO6mNCN2bkuQXCEpwA8vwMmX0GxZjDZ3SFyHDy29P2CD85DtWPxLbtFGFJr6/
RGDqqif557YrlspIGWXz/grTRFLmTdiPbPMC58yGSqhiBIszdk1KFT0j5pgUfM0Glv4AYxC/Fmlb
c+zKXHl7CZVf2hjgBoomxssPlNUpujdVttYXP4GcVQf3k45vHs7YwdbEVrAmg0wNXxRp8+ex/MW2
d335uS4haRJ9u6DP+FS2DmjAoR89vMcQHDAVN7HIsrceE5OwGXOKB1SgU/7M2pE57VhqEUG41+FI
26Hc/4npSr37UTg9YQ7gVCHwavRh31BmzOJwtwHcGFdwZOaUb8ouORdTPP/y0RUPyWYkhXl4D3AR
JhaOtoF8ER8vI7G9A6JRYmHh7lIfPuIOXXmfnCPQjPvyHlZnShXqSWwqCociqlrXQ6iECBcPL8ya
cRzcXMPyjMNoKIeQgrYEAs06N4nIfZ+i8B1pey0AQyBEzWCO+Yluu3YLYdqwbvNJRdZPFjMhpPfo
bfCIy2aV39t8oKRj1z75wD3DzIChWIS7IuPrF4A+iFcKG9kuFZHL20p288HPCSL7FZH3n5M4Pqpg
IvB3j+ACDZthaidQKCB/LKjlEkKCBVrQAMNoFg5ud+rU0gWGa6nwfpU5vc9ApdF0n1hp0cxMzoFE
a7FpCMrEjTb8RJ/IGEGH40xwswhiE6D4nxcKB5/Uls1nhl254fLb5SPHrWWaJ7g6YJ3XmzOz+5BH
MDiCqdqCBoIOl3YP/P23gwy5ylaf3RWAXxeKEvj7XSqMs8Gi5AOuVJwU4Ca6OqjjBMHTQtPAUBMy
CW5cKkuK1l4jXLw/lAYP5Gjl/DP7nEKW7NsJUC25uoM92weDE1LZIbYozDuEvy+h0TKDejrdxitz
L0cU2/qmSZ4uiwuSAWGj94In0PdlTp5sVYnN3ZBukvMLZ+WYch00iV4anY60I9VLT8h6J5dGLDM6
SSXsUBAMd98969gbOidRjSxn1SRboONu9hriHbvAF3pLaZ6f+mdZZ0tgyCQ8vDLN0vZo5i4cpB3y
OcrBORBYdZZWEBAI3cOlZqxDnjzdJffSp9AJJxOw2odtnZbIKVmLCOFcE3j+oS/mYtuCumeUpScq
6TdNO3etLkz8CAqSTcGs59AziqW3/TKm1dmHnNKAdVNR4RguiOkNOycuIrYQ3er1xZ4Ir6I9g1Gk
9nsnef1QHuPC3SP5EeUCEQN3pi3Qmz6Ef9hm4lxwOwHyPj6l8V0G8hw+/kKPSgabIaqJUV3TIwR8
xOL8DQO76U3FfIuxpSeiLS5LZZaz1+RrEwtKm2koSUSd/1ijQLq8Apo9rXXvw17wWOcuT8WgbXgf
8rmHal2h2Lx9pb9Lr0Fixk/VrjCOrWdXoMV+NkkwiIASA/UXf0sZAhejbMlVyC3H1t744HJVrUCJ
KZ96uBh9/OcEayto64/IRD09F9GNlG1QcX6Uc7nGzb83ZCUd/CR2FQ0OzxpOxefmYFfuGD/yHg1E
gE7wHRHN+1iCb1+2eEesm9+so9lJiPF52Xf85UFsDgSOgWTN4IJfpsiTBoRFMoj4EJkobNkxZ0RX
iVs5GpU+MyVxUVQj6YRSgsDnNH6DdN3D/q5Zc6XT7zUoLY4510jACWD1YRg4k3wmVpDWNOr8wbLd
IGz7bsAmvs6Dz9CtNuWpZgPb65LzWiI/MJz+F8IwDo67/i16rDsGI8wL2T6Qpgxvpa+tWMLMRR6g
EC224gldhBtXEuW0cBGwuogMxvs2mWpTyDnkCQa0cnijEE5P27A2ovdQpk5AdpOTs9YK/3j+fE42
MXtrVnf16aThh/7HNg80HcxdJ99Ffcjm0k7OXM6DGqS/SGl1D8xti8nrZYIgCxT+gl6DZoC7Rh2T
ZUq/sKTH3iNMG2erJOR9qRMcr01SHyVN0AaKY6KOzYE5TWGTQfggHinV8o43xd2/LfCecKDiqBnW
88EdahCq8GFKlPh3XoYD1lkCuNA6hWqk8j8lvQ/OFZjrl+7lEt3o2H8bTHmYckmOem7hMi2V7VCS
qO9vim2kbnPBn12Yc5SHBMiRbYBKjJIKbPnh3ngeeWigsPlae6MadcydifYH5bVqGVj2UJ+sKuZw
SCiWvV1J8fOMOq4raAXLAU0M6yU2bNzLL1shSgqjYjI3IDITq0J12PpPMlmJk6vdJ8Vk7d1OyN/y
m5tG7aaGqQy7FuYitkf0wokjG56RCmfjBC0zQl7DKrDTasWGRTA0SiS0f7oSfmAYj66TvvhJ1NMf
rGNIIiUTBdtqbqXSqjjwmCVhILj6bt7796bY66t2Ziyy0NwN5sZSHtVgR4LVld49KDcqHQmz1KMi
kTf4Qr5KkaOBPT5+ZM1SIIcx/pUcpslQvS79wHgF1/MV+Sg9wX3f4ZTJtcxqeKw5CpJ9Y5XG5RhM
GRERkPRE9mvqbviFA2fFiVDd5zoNFQSV++deI1CSzEsCON/jdtws+mBcVl3EYLgC2e25uep2/Snh
uRFI7JvalhsFqv5t2fuObhhz5Dga0PWUn+CJumfz+eFcfZhdCadYAwmhqNAtzuOmeFkfWirmxI2T
dl5ukPru3eEhXJy+bGvCKsf9EHj5Puu/AyBLYq9S5x63c/UL9cpmE+A8Z7CERr218glJ48WV7e4c
LmNlov5yDWWMqhl/MTAkLwTPSOpLS//tJqAbeAxdZ6/3OL361/f0lZNQhnqa7onDRmk90L306mgf
17/B6GQ++fHgqjzqILv6RQI2seukhSGNB2r0wRkANVlhHdg+VJhq0GIglGGhlhzN2QdPrcZqZ3yC
AquOtR++nU3mOnA5LIbE7BFzVes21LgxvMu6BB+wpp9tRsgn/687L7dgzV+rhf3GMcJXRYYkZ+J8
WYuUULuEp9H6F7RnOAuSgjPvdje3a21dDkmJG7/iy/vsF9YqOusNMjPsnU71iB4l+xEj/3lBDGnu
zBk4YORWeW9XTUW6tXHkJUo/6QjDW+GN49C3+30imnBv8arxRaS9XNkAjqWt21AoPH4YXQ83+fXp
9IdjGApnjj9uu5y3dHlbXmN5LVp8eqUWyZwY0r92zJfjB2kkFADvEz6mI3MISQeTzgq7fmZzxUlg
VFRSG/MoT9H8yj+lcNbJJoYwra9n1N3pNts2BgnXoAtxPUvx4TjyYqBJZD9m9JiaHbGcEOPOVxx0
2M8pjzBjxEee3i6zGtI573MX8+MP81lGh9hHLb9n7dBtBy9ckFGBij9j+twojuI1i4HLlY5m/bp7
UxxiT0Wg6nvVD7spjF9m6xBl8AcGZnaM8M21S2JuMMCt4BYeCpcUJOY+uMV7OEawzxHZ1N8aC2mh
jq7EvjKLiJ9Bt2ULcdKREiZh+ttuipgM4HVv1M5Ic3J7u27KPe6Q2jHsRvlIgyhZuxn5szT+Ln/g
OF2msq0yeKBgnSdLGCr8q/9DGocO05K4BGzhXCoyjWZ6xLWuQGoOK4bNNEW+8ZM2s8QR6webSSqG
qPrVfsfm/K76LzjhUDWvPtSxslx9sHzjKrhRkE8p7yr89DaDfSjUnsXPhbyNlpQSTw4QQN8X7ELR
YJP/WZN3/mvDTfWKqayg6JNZeW4OsA1z7KNlvJfgcWD9NUZwGjWNVQhlI5HTcdOEtR5pTVCeLhL8
sQDvRXVT+TXpgPQmV0+FD48HRlQI53f8u7HCZ6/YU3Hf3CviCsntt6zdIf8uf1viHi4Wrt4UBjwN
Mt2qzwseYzxFjHYdljZoFOMg6FE2Cnzg3Ukff0hWrwVr+f1jwWqwc9YJhIvvqSQ8XRndy3tE4EFv
X451T3Gzmcksuwj6YePgUBG8gneQ+4Ql4CrCOcLyRHWLAP9G0mU/ng6oEOUYNORb6cf4eZITy6yK
Ov/CnkB+EFLKxy/7Dge6QXEPZ0yE2aj4+bmcSwb6mDaUv2w3CgUEiDjCFJSsjrn/hvoelkBrabvL
Ft//CwgFmHT8ompFXcv/wMNhNKi4wgGWaKzRk4M3e1G8OPzu26nd13tgR1i2zM3EFqtb/SOLsYGr
2AcCkSXJtrAsZ0zPdB6p9kKdEhTC5ECdYmdCRUEWfVxE+g4K0XVe79hGGOGipv76RrltCn73i+9k
lExb1ZKRN8Pn4RdD4VKyxbyxFKwn4CjAEJbSEz1huxuculCgZJl1n7/H9Ting2ksQfXh0rY6nGqC
cnr7Mbba8DIvX9BpJG5k9O+44Ay58/GrQNFVOs0PG/HLenK5uZpl+iK19zkWfjWdB/Eag4fUe9m5
88AGkDAsR/IgVeIvafoXGIx+P6a/jhsmf3e7Hxcj4URYYAd4HXWMpWMsAEe68xzB3psIz0IxCHxB
YSsDjA8ZNmP0FvQ83ekFJPpBbwNmdq6An9+pcBRK+H2yC2GIRZFh4KhhbsEdMXuOekN28Zgaw6k+
8I4ax2Asw/TOzxk7JJPLmAmfL4/yIVvGucIXqBpi9zJX4i74Q9h6wbY+QEHB8KcjnOgxVsDTFP8y
LBD9mEH70x/r4dsTBlrCBWn+2dxXl9ljgUMNqin2Uzw5KBRnj+Ng3WdUZwjjox62mHEXUy1kx/KI
ISCIGkZJrS3RPtW2hIiB5grr76W8Lpdp6uSKrUKgJWOdKeQp4YesiEWBv0yZsbttsS2zgbNxKeti
ZVOFvRlkrM+yNW0QoZy9lSLpE7KrAD5+WCbkUC+EGQvw+H2lT4tVtX+uuH5e5JscGQfe6Y8uHHyy
M99c3wRYyzu5nuiqcxOMdifVwq6OQDZ7eARAM5Riph2HBGNYj77P1ugTymkfV18yQXqLAm6cshz0
w9eaMoidrxo2W5wIQKvViApCmapYho4pfIgsanOMQk7Xc+90G5ylt987UYKkLPl8WR3LmOIDuBCy
8pf2xJJLeMP7CEHLnKgMx8ygYXLMZIuwHwZJS5pAuZyhfK6Yyta2ciope95CHj5Y3u4ua0B3c76m
l15C0dX1qLohuuND/ZxcDo9ADSQA1reNXbXCLkqtvnuQMgIwQMYXIBLiQETYfJqx2enaWNLu+fM+
CkiLSTIveyBSADWCW0a16oNYfa5j1c1kO1sSUdDfthHBiKH4RdIOwCtHe7srHkzvs0gG0O2Gj5Wa
eYPlfVqt+XX3KYlawOhL8Ev+akBqEHAsL+Sot03wEvi6b9N/LZMWp1RMYq9eA0+O6RIvx2Byaxth
/4fxxJ3orY8lkUgLbz/ig0wsFdyBjiaWBhPiCgC695BhOwJ1JEZQJr6+zlKmjn3gywYyq4qqJ+B+
ercYmlziwdeFKnENWp8vsHI1IR96zMpD6b/fgNcK5Nb3bx8bRF/lQCjp5Aa/Jeu7LNT9xmZu0G/E
qkntKwYwBjYlnnzxyjToSLaClsvEEsbB3U6HLKXXngtlEWIitkusqQUiaNlmQWXZwlMFpuyqrRlU
4ueyoL9m2AMM2NuwRj9WtPrjj6M5GqTpqYGEckphS5RmLBK1pFAfq+MbIIM5pxrAmFfxm/wvVTv3
yia8MBTPchtnk1fmMWQxvEFlY2HFD5kVsCBql5r1g4Po4c4VqHNpa1POP+MWklfw1LTROjxGCWsz
1caEXJRzO+Oif24uMPCYJHONo1pgZgdQSmtUkc+IgwySF+ZdokOjMVOWyAuAVDCtlMWe32Oaw2hN
cl8Dm0yMzM8Vh09zNMl8TCD1IRHHccOujDB5Ry38tlf4vQZqN+pLC+0JjWFaEBCve88uyLP54zXL
pGH7jAa5W3HkgzYSnlOdw17yXF1POC5C3WWiItJiVxd8oUSu391ntbXvM2FvK6z/RUgfi7wNkxKF
gjCKI+QScc6uc4iHl9m9ucoGNlHUock2QiEzwPV6YGfTnJD5vte6ui/zi28hzU7IBapsH3TRb8Ae
fxDxT7/zKD09grt4JrqyMLMh67j3DVVe9PHS8IERVs3nefmRspAmMJ5ciOKjAdjQxcsPLbIaAsRd
rJ2GjWzlKhZNhC27j8ZKP/YNU0T0HrQyEIfA93W7jlh16NCRsFHK/bkscy3bL7ei76icw1S3p9qf
2vRr49R9Mu3pgUGSu6kjvjXgm+VfffXYqm7iiWJGPBTMzjjxr+BEFTvVwdyykQn2hkiD8KQXlwS6
ghNzi8fpcfoS/UP1+I159X6+AuSKy9EXQG8QV6fH7yCocMjPXAEty8Et0vdPDCS6FXMVZrpYR4gs
TzDzbRuaHouh8MIXKj2yRv50dRBcUM4Jzeq/h5C8CaGbsJevsGjJ1sJYQALEA2Vy9KHCt6O6ZLMV
AC+ZEb0lw8+ALGJwly1o9HcoxLRMia0lQBdouFAD/qn+UKYJQwzxUXyl9FFfoVdTAxx2+MwAk2lo
D38PcajFO1Uz9oQWdy39FYn3tjqHIMBDnI8k4LD4Cl83OS/ZiGf8iDP0tvwN4zGbQQUnBoI3Vmzs
AcKCja+J7zVtbIvQORqOPu7hBSjRnDAkAkIEo9jvBX78z1Rb/GBG6rH42HMZ91mn2jocFAflisvs
jMeX7g7auEPd6UAn4afX/Bbxu/79JvZiwNYeHwkALkBBhOe3PjfHRij+VlbacP7g6+JXYXM6Oj3s
UxK2FhbzP09reLcO9F084B2Hp/k4Gq+igSucRqm4GLMLETCEMD5SZAFICYlntxcWylA1wKPu/lF8
mn6Ym7FvRYblDrjB/h2VhrqIy3Z8mTNfwnoRI2nsxGCuI/gtbBYTbl2YQNTif4WWnS8pt6jNgXZs
YH0ewgH6n6/0A0XF3cVf2oEI4AiTvQeVHsgJz1XtS6zBO78E4vGY/pmY0W2WoTB6xIAJv+GS+zwP
H2FFFA0hKjw+B/1X/20O3UFgsbfwG2G3N8qGdfTm3spNi4rY5wYTZcG5cHE5Kw8MTaADR4nXP9IF
eolHAftGyz5UR+kwG0qTgd8cBjjx1XY/LB0KBLyJK6c7tDawG5cLPouuOeu8vrBGLoeXca07F+Du
WYI34XV8HzPuM/1/DwwQef6LNoXRFO2/ePTA5TXnOwZUJvaMQYHGlOENFC3iz0Q2Gsv1372d/LQB
73FKXUMnS9z9nyaWNoWLHQjaUbjESkeevVxhzc4JY0XLh2IFVH2dx4MVU6ya2uG1rt0XtnI1xHtY
v2i1eAACIAdoHBNTSeXQZzktdn1P90Xu4XOdLNhV72vIH54xwQHatMzZI6zPD2w3r+N0eh832GDR
uLAki/fOa5Hxiruocgazj9d4L3gJKovyLZT9NkIz8rfe6Uw7dHswBmsP0hETI+zGwMmCzL9vNEcc
mm6i//2JplvsTVeey/P+tJsOxkBAjnhnueZ3iNMCEcquaTNQ+82EUeZl3vfElaL/vZv+eyeuHWEL
eluKv1M+mz7IG3+vjhOljA1fBZge1Wwe6BO46jl83+gx5Cr6FeELDc8TB7P5+2u43rzS+eJ+LS4b
8ZHdtiJQKgnEe+KJC0+My6KvfzkLd0DV/f+jv6Co4v9FqAB2RnumCkookUdo495IYpmJ1b/hnBTn
cHhwmzOBDm+jOmYNGN1G0FkgvAiptTACgjAcs1mxZoqPpb0XYQdLLFhOJ38zJPyhsH52/JdYu5fF
R1YJ4uaIi+h7FMCc8YYXiQshLQ87K/U+73okeZQ/Q3GTVyH5FMyf+DkcJ54qDC7/rQGiIjy/18yw
bcy5+YHiXhDeq+IEIOZgqMrzYQFEXF2Ykg6iJytg5/EbS+abWnzth5dxsQZZIuHK4ErEanQo1mDk
fj7WpijWUPm22CwyPw0/nrhzuJltEdQgHsJ88Z8Fo/iX2M/LbbnlnODJiNslJ4ITwhiILZTt88Wo
SMQqvDcPPxuJfVTsonXALAVGJ8sZTICYD1Dx2T1xSXOFMRMzo4C9dCVyHoTEXyin4QaATvxvpxLn
AmU6izKn728ZF0s6hk089NFfs+iQ86j/8DYc/mwgWw07b7OxNqzVvLGEi4fYzMQpHezzE5n37r/t
T9BqhMgdAJGNd0CKnIE5kHgXJkEaujwMc9x6qy4AKvmHJz7B9BT49Tn8MvT1kVLcw8EBa5rJPVT8
dKfQFxdo2z5EwafjPr36ELqJNmuxCjIXYicXzxBeHOWf749wrcCsQ4jNDfz3cRD5ELxg0MoK6wBB
Ke4NhcUCXuowGXD+hcklHEiEcYT4KiRkaG0VoFvl4vZJQ0z5zefFd1BD4VIioqjwB+SZKg8aSjp0
zA/47gG+62XAjUG5AFhqCbrG+ngEk4DIC8nUufgqkaZm8Gfnzhd/tzin/FJLMMm07hPOWcSZnAlH
EYY+0L8AMhgToxueMhXkc5xhFzz0G2fRd0NUIj+IoRekK1ihvzAIB/vbrwxuSuCiwPIa3/REbUSj
9+8tUUTX0BET2fBOSjIQH2/Q1OnTWQXB2yVXwFbYk0F7gWmFUShU4olGpz55MS4Sc7JRN8pIngA6
LaNviGgkvsXy8EbSozz8EIx3J/aCthLewhH6DTjw8ygeyVk8UgwQ1yZ/+HP5ZQ0W9lwAafK2FO3g
YHtdOtfldVmu/0PVeS2pjnRL+ImIEAghuBUyILw3NwSmEVYI4Xn686XY80ecUcNmugG5qlouV6Z4
oc6URSuD3OB6qJd63zX9m0fyKXu1K4GM+P0wGuipRplWj2LI18V1DR0j2+4QhB/HGmpPugevno1x
RzZBddQdHZfIXncLLaNdaCF/PfwOyqNkStdLyN2ncjD9bfux2aG9oZBRgFGZK/XMzq75CG+hns1B
NEbCAxhlc2FDepBO0dudLtLmkZJx5JZapdadLzqIZIWaIRLvpTkNECnCuLRYLUYGBVvQjvrY77Hf
GiXXIFVkDpQYqtTALVVqIHYLLQni3tEGS9bHbW4HBC0VNzAnBHEgGgQ9sYIQCXvvWQmHNl6bQxCa
DG65UBL6ENGUXCdtmU7av4HfAzsC8B5/a/CaRIheEOGEADdr9790lAYktYLn35UiKsEewNyPs0Vf
qBk1nsM8ItKXPlAbP0fN0I+7NFUCYsu7aZf2JCihqH7hkUtHSY6zvPNjDXpKHwSuTz2X8QFkfUcP
I34b9eM6aA9+KgCkusov80E4pUn4tM9kEtoRtU/pWiVoXFXWSR00MIuMtpe32ME9dIckkeYtmqTX
BZ5jNPfA3lmIF4tCqhAeWQvrInERGwzgJHiTyN3iE68688am7DFZwYVolrMOPKrFFvnllhhxNIA0
jK6A5rnuYFTjaeqzwAAFRG0jQKl4SCOfgOzEFAT8zHkaMvjEnuGnVUrrgci7qJUEueyq7GuPm/No
U/Um6xHT01pyjuTI8LMbtIxSy6hVfLoLSCajtVWnHfVdh4KxmZD0a6GlOkz4S+zfBz/SvtdIwkOC
TNKi7qtOXJHQLUHwLMFFQp2hnn3nviEZsQS9p9qzvghJcNF1zhDkkUB9SPabg4slEpRpQp1c0Slp
LSEX4EjoKw/lAS2l9VdfalNij4kVha1FzJEQhwHKozy9VoCGem5NcZAYdaSqBHSqRnIBcyERobgj
w4HEJFEUGgAeh0jUJJag2xzdXD7PF+nDAFosTHbr2TFdKaHp5HSKFdjaUgSTYreA3tWtr13oaD4t
SslsXBhiRIgJe2dPjfiHNYsZ7ImBrlLFX8npwFX4eku8QHffJQ+Mc4gv8KQad+ehV3LPYNnwSAj5
eVpEIaTu/kKFXzgAkTCxp6rmjYvIit1rl9J3VWTc2vIeiQBThLUJhqIylDyOpGK26BOFyyUJA5zB
B8HKh1K5vFy5H6K9pjKIC3cmOLCCxUChg2CLCY5CoY4rlwVlePZsBDCQxtOYitOHgCdexpvwPMaR
UHCmmAwPnFIetgUNK0ks3QLaYHyuMxt0FVxpM7tbEV6ZbNGO8FFOXS5jt4LXEo/tDd0DFCiibOko
hiTrU6VAIf0mzFKP1gWnQ1NxFhJWPKJA707RowSxd1r7eRoKGuX96/Hwv73cCK0I10IFXjpOXyKB
IjABeWfaLk0Aq6HdOjaTLdWFf0+orpicYFQnDd2hsk2au8Irq/UMI1jWozrubA31TR6ESvAbuPrn
s1nUrutvAMQC/nnDrwQFn2ZfblOBW/YL9gzEFKUjHuRme7g3zsSJlywiFKU9KqtdxZFnbtHH/TIo
8EVdmCgJ1OQZySNSiP0T2BL5z89PWncnDDCmthxaBZwH54JQ0ejgjU4h6mqDpDrYbrcKYyuu1c2c
EY0PBb7b7c5Bwypx0LCaYH9xuEnBOn2zbfaRwuqCDeV7gUbwnAvhcWaj1WQq9zkcVbeIMvV2zhZb
x4ZYZdieTSS5tl4T6P8tmt11s9le0hLsLEcjnO6ZzTvaM6kQaG90/leDCD01pS9WMPM4qzzzrNMZ
Rk6w/vur94f1IX8cyodfrfTbbnMy062DWzd70OoOKf3BGVH/58xToKSnkMg5OyDeY+Kwk+MkBpdD
/7uaVJB88h5V1M/YPzuh00BUfNDLSRYR1j7A2FqzVyi1IWknOLySLWK5kldKtgTHm8g4S7MoEfFX
wY8Gp7Rw+zsfTibGf+MoNc7N+OxAEwlAjQaDtzt980R5kGG+WnUgh9RMoDrmKDsSEaYMh9g46FJu
gFvpGCeNQF2IatAvlTCi2aO6RDgv3Dk9/hPVHgBT16B7YgG4CXgAFtF0BVrXGdAmzL827EJxXYxE
Ym6CxHGuE1ohQHdV98PFGVPXmnw0LOsY7T7mu6bcY5yRhkmIVDKkSwayEy7ZMwqjogO8LdP6y1M6
jJQrK/qhm4O7EYF31vk7xG07wLurb9PAEuiBnCVgc1bbxLdqepg1lofR3iuB5acsBYGhSHPlU0mO
SkSKcEFx1S/Bm7ifNGy2XCgbFFGKVkyjNEQxyxp9q4z9Z0AxneQoFKlMHeUW7lmaEYDD/zaL7iDL
S7GFtbhRrPeVxrL7ZRdwfBZ8VryISIi4qEK+iWZo+nzwi5G0hl6L9OIxCzflJiv4iTxlFmHekzgf
xq6nZxk1xgw2SldmROtnI8kpJqUJ49sABcSDBFWNk6o9axatVbCcXVp8E3rj/mIGdRiNLoj91V6j
G5TDD8CiZo3v9U8DkG/USyEfOgKC0/L6GhF+vR0b9CPMRC0I0+C8lZTee1AgRKDZgP7RQBKUr+AS
0nzAIcpenb1nFywhhC5oxz16iW+6mLD+ow8mEs5GLJ3J9mpTEIH9Ecq+cNoZDoN+F8nAep9xC6oP
gyzjLMYsxhPZSIUCQJvrp1me/lw4jXZ8Ca089WRjLJNuvKF9keEoFImJU2UyZNN6cSsFy9K2HB4B
GwNMhpbsRUKV2ZKlUOUWSaJKVFmwvvk235DU9dBUFUskyO9qp3MNV8o85jWlhnXWFDKD5JTIOFKB
cjAWbX7DRO90eNeKl7yFc/mbLbOY320Owmq7PZtNmhNPqzxN/RiRdeqRjl7vs0hWWUwtuVqEuWlF
Up6a8WUGCEln5r33S1PIqpVVKmGoAiHQN5BPzUyP2St2lP1+rGVcky0izXNlhdZXt7sm+U1CIdMV
ZLXukXh81ZiZbOES/+FQM8dRdfmqs5hyj5zRzhkMBtveoFdxe4NBOFiGbc6AhfxZ7c6UXyD7iYxh
V3aUvAjtHVpKOf0cd1iuMlnm7PHg5ukman0zM4EX4nmCHDplqCyyyCkpnG8rsaM8/KL2DUDOYQGB
52bZQiI4frfwwaXwsGDXSWqUapKaaLg0Y622zHPR7RrfIWxCp2mOavSL+vRvBfvAgSd2Ua1ZGg66
tXnA0vK/dcMV6UL3CXOa2PZ/mwLcHj6OTBhXYuewOMoMapvJklJA7+/6SsMouzMLuZbU7/r0wGXR
MxB8QNnoHbLY7AkCi5SnRShcDEB1UrmuG5A0a8nUJpJUHvTc4krRmUgugTxBEeIHMDkHQdldgjWP
IM79VKdcZoEm3/g4Gi3HzGQkpNtB3kC9JAlRwDA8Voxbx2+xmHIFQmlLsThzg36ZfPjP+7n+v7uX
zTPw0myiYxQfHlRCWfMyTUG0LKtx+aEHAs4QgXvgBLPtwlBnSaGDC6QHXhakwiPRMypXJnOmHJl8
ZQ2A1SrPHYB0m+tPtyjT9OPFf7lDQDc0Im9KkS/arIw4EoRzRHvpSHFf5O7o5buuToEUrBmwmC40
JHmg1gfIgc5ITPOW1IUOagy2O7NbYGQzXlAFkMqdKF8SQVn8cbLPy+xB8IVJLziy8Ff/gE19OBZd
dvJwpd0olyZytz3pHe5huTSQ9iCYFOclTXoqoRGRznYU2BSdbqSUuPklYbTDnxqeQq1iK9+5evBA
OheqM/pXaZgXtHtSw1LqR7yYRXI+4jKMSRPJOsmkimQ118n7P8Mu6d9yeG3vmfl9k+hPo5jANYtJ
NeXONciUZRt+9iE/vIYAdr0nNOUKR2gOAyajv4GBZ3mlPYQ1mA5wyRkrOxU3P7CFw1BN+hl7GdcV
piJyjhUl6GiVqlrIFXxRAMaqloIym9ZaGnRQDdamwFCCzbTLzXEDhkOGWPev2P37+zkhK7h4P9U5
lMjHpSbeif7EX6pJU3E+7zBqs6WUFfTcI9Hqq/4ijwjqJ0IMg01ZZFRaCG9uZKVLmFfUWxl0GSdo
x1zJ2dGAIwzPNqygM+5tNhtlteTPSAxV/MkKB9ilP0RyV+q9a+x0jigON1jVMRFty2HjiLMKjZzc
X97hp/tJd52GDFwDbBpZ5BW0XLBaLJftJbnfCS6uh8/KT7cbrLuW15y1lwMWVw1LPUQYTDoO9gxu
txi/C6wSRvihmqs/K7P3z53W6EUwfY+Eu8Q9KedQzKF+21A5iG5I3gmLEK2vao9VTg+9UbjoemXc
4dSzqVEDAsQurDkofpozud6aPPT78t0a6lIX29L2LI97MOIUBoOajAV5mQ2rYTYHmGt4Q1oHpY6s
IptKbRNOE88ZZAGEQXLpmF8t3EvcuwQGoLR6DxJmWsrucnRQPdsFV5WsO5JZZ04GwTHmkg5jDxfr
lSZVU8+ANCY3NGMOrRuNibp3GHhWD3l8v4H4X4X0DbV7MUybhdBgpSwEPxHKO324ggQ1NM+yZfV/
q664esUxyweZMQrgAVLn2nK98LUozjLUqykToMhH0IHos+2hEgqg03mhIAQTGDwjdN4ABadHhgGC
YONTDSI5ZDD+ey6R7qX1FFA/vjWddePXOB2SX2pewaolnTOyBOmgMvmMjiHLOqjrZGCvEsD0q9ef
tYo7OF1wrwApAqrdSAYFrDofOveg4Dv3Hi2lCJSNACfHyC6ENrkjqI6UGiCvNaRTiR7OR/vR1nwX
fSS9A41fdpsEVeI+u/ofuNdYQa7tgncL8e4aebdSY5IPpR6+g6kUdm+qx6jvaZ4qCaR5mgUw927J
7VzIZ1S8Dr0V+0Z52HnW8/XvEMAPsRw6DKZjNk+NfM1CCYU08iIEcoHCG1223N33rQaIW4BW/0vA
QzByc0mlma/J6ePfPuIWw++oKs5aZnYYZ2TbS6pb1T8HoxFGeRSGF5f5NDq67XBG/XWAJGFPA7iG
1YYmDOfl7IcDWYtQ/7H6I9x7ABuhJV7PsgpRBzq8OoT2LcRyW8oP8g1xWGqAAFMVFYSu1gDZHcYw
VVWlGKWC+2icqoQ2Lsq6Sj/S/6U0JKhBkpBIvzGeNWv0SRhNsDOlmsJI/g/onLX5AAquo8sFqd+u
VW6jD0cMn0XxuxBrA0MWsnENbchbtl60+r2QPl70beRSkRGkaxRM8eRIQwqzPd/VVmgb7Xfn1VOa
9e4XgqcPHJZGI9GpL1qIW0b56inuW7fOlzJoFJavkzQTAk5GCJmMokE8okGw0j0UHV2UfeeYbUkL
9jCOaUfy9MM6KIutNKOsmZYoYvVBLwkGR3cLN3RvSxQ31ViZM3rEtt/BJOg1SVB+Ky+cySMLBj9x
98B2bidgquJuMjx0F0hHyLSUg+v2Qxu/PVCN5EScaWwxSvR88Kc75AgLfESYg+Xf7fgGcqHLuYmb
I999JQOwl1b3XwA4wa7+YYTw18uu3M4FCTst8fLxNQEUTwl4AfQCA2GvDXRoDAY/dQBAGJok0OiF
6FmwV0WTMVhvuXcpl3m6qeD2NeRxFANEKnu9QZvEBJLUL6cxHm+PBLVXCAwPrG2PhlW36/Iy6K6n
01pewoXOf4MyEiWh7KTPS9H2q9qk+EQFHT7M+ohSB2NH6NuvdxkWsIOLtbm9NR8wrYEvDIpU8aOZ
0UwEYo/7adtwR6zVBXeZtnHwDzQ/WlXDJWPyy7Xo35RMC5F3mDhggPDrP+6p/6GjU3/Rag7mCYwA
7HDIRtLEnIXrev6P9fvcYXyz0kO9yzpO9yblnE5aLU006IX3lCulOcY0yWYa0tty4rCXW2XyZVE1
EfHwmEliEdAD7G2dghXeoP5y4Xf4hzKygb5EBS95XD8Vb0SyvZ83dwp1feQNLpeJw0/ZATaKpVru
avrhWmgbsXZwb0CcdpJg90/NWkfxcm41qw5PpWYl6ODaRgb+Rf+z3Hg5vLLWvzFPghiuCvIvY9Ba
zg6hQnRC5HlacDbzxlDOneKQq4ebQLeuTuHB6eo6sL6oJHH0eaGLIM8RvFb2Dk0nzJ+Du7IZW3yt
uGV0BKTp8R1/Tq2OpRDoeEjyh8gDOwo46MPI5qP8y7KH/nmgqp1ciPNKNTw4YNlFqS//VsvOm1ze
5FdL3FyuwTPvk8xj1WSK9zYIMbHYk1/ihuLus3RTKFTxUBEz813qg59QWoLm0AayTMBlpS7UM0eY
A+kAJ2lMV/SObm1Kpeb62raayD4B2d6A11ym00XvsnwsaVJ9zvL1y1hVsTt9NSOipOHXPQ2hBv06
b0SvZpSPSD0nLydZ8/KbIABvTOxZMn0tsamoHJKtyzlmDqSie7ShGaNmStGpWQ6flBtIUEQgQw/D
tL460UP2bUBmgdZL4rLQAmxm1AI3Z4XXgI3QuoODqTApry8zA53Oc+c8SHqFJmO2WdSE61ybAGFg
Bt53IHviQgD5C05De/Ad7FpqWdYUzq2J8l6lxikXPuCVy/lmp3j1n5J5q/McFYPnDVAxdjAOF2b9
WKxVHhDkOc+LX6GC+SSE3W8f2we91Gcvdw++08UWQZIUY1l2LcCokW9NQPMnSCxBVUB8XXGe6zzp
pP7i7wn9JrgyKis4h/S53GrnI1hzKPQCWpOqXL8iBmgewyvNCSe8gSTnoX/ZIKIGYhTHbAJp6qfi
0t9foM04NzsOLp1T7dCnM7tjTN7w7pKLO3jltHrOenuNtwehQOfZu9Y/dKSAHyYe2NIGVhy8HuQm
kjHwBmSc4/DceU1yoOppnT03Clc/RR/+40EZXchXQVrTLfyhlZx0AiVbJ73BM1zdIRioRpbTtjS4
sF6nuLOg4BHH9M/d7zw/ir1cCBjGAtKQAI6PNmm7DdC5aXq3zrP1AfoI5QlcJuJgfa/RP0JxqFZp
fgevKgs6k/AFf3PZ4ba/Mf75ZbK8kTH9iOEcMDVthpUtIG2Rb9GXcYXP06G3h6uYAn7j5tMVxASm
z5OUFUXsj/Pt3B+iaiiNeDLa0TZdU+qEdCFdU6Xt0HfPKPPS8AZ+CYrOcTL/TK6NJ+/tg/7+zl7Y
fdL49A59UOKkfbPsFSfsdfe36BsruLv4BoqmzKry6La8Az2j8YdRQ8vWIJ5Re4T+rUAdirwaYBAW
G+5yhe4rdwcG7gw/hni/n4PTWo7XPEEdYj/O5Z2YKGeLN6uGZHCbbZh+Fhdk4wWSLdJeT52n9gWA
tcNo0i4K2d1fZXWdxw++y8KNS7ufZSqZqjnjcbexqWPe1NN+mF7nj7/HiNZCWiRQ/AAdazsLlMHg
LO6jBvbm+0dltLs3EfcWQkevADlUY0X0NilECHrNyc1fKc6QQUB7wVkdSdpaDauRx5UEzmio5ZZD
PRYbF7p41QkSp96XUvHNec0/F4+Ods44nsGEnpvuaNkcXpaG7b62MP1RkX9h6FpKx8ApQ1ALzVG/
GHt0PFOPhTSU2r49vZagCbWme0KdFksWzJhWjMdxG1PIL8/pLh6Xxs/BsPQH4qA4unev/Q+Npwio
YFD5zPLR/yL2ThNkIzdhB+1K57rNRsQrEqVHoW2CfHf4MctBizuwOItLF10uysFQa++N6nfv+YU9
vtKxTezaLPZo+HfTEitRI5nHI5CfUT6AUbMC2+ARmg8InUjj1cjdsEbdDIcGNHKGoL/okwEXSrs7
wJA8XQ1Z+0GuemGO2wy52nN+AogPlOLmHDfi49013sERyU8IssHZrKLpKa3asRfBxETmcgOLYB/e
3ZdZ3Re9DwQJGLCrSHcPX8iAHRCFKBCMoWyHleszNL13kF9aywhQzB/LzKHsHWis7C3+8vL7HfjE
SBrRONHau/fecXqdmcRmtcfwtoBYG3JHZzF9js2PcOf0/haxqXsBzD/sD1LdT/UErSudMevd0u69
pgDu+IuKkA+IcMevDgtZeBmUJiwJ4PQbyG7DyJ0S0gBTeEOrbc+Q111FdLpOOJrrpNg/T+zhtbGF
E7C1p6YaVfMtUNfP+Ys5AK84Ta4GDCTb9OvYb9cs+dDnWgQE4YK7vy7u3NPbXZBvpxNl5/L8tt0r
DLbfbu6xPBa2t30zDwfeHr5TmEEMKH0ghkKx8N60yMKfBo9dPxlzFoLUEz637SWUY/PL4DA/zKGX
Rh6XPiM6i1gwII3nuD8rVg1+yqsbQcucxub07wjWjEs7SWmq24C0yHfg8yq1Ph9nMXl79KD07WWR
2v+V91Rmt4kNhcLkDJHwcfodW5CaQbYKNRitjjDSJS1YHpI/4+5EA5oZP6sS5A7g2jfFPjCUedQ4
fjMAhC+ZgNOcaTghbTg5tazNMw/iYzG/jPMda5CuTTsozOEJuBLosd6tgYHYe2gJ3Hf33WG9pl+9
Gw1MaiFEquCFMQekWJdfkuKvqvEOcjv/k6vRyExH/aPsFqmCMmGoz8BO2buFUYcToAmrEUshjIb1
2xK6nDiCdJgWK+vvMUiCCs2F/f0q2r7wY+hQ0lKQtvLee1zZfmjaCosFD9EGrsyXM6c1FuzR4LZB
OYB5yf2AXXoX7OH7LTXsQ+1Le9Kj9j22zGRSQgAzpdeQCk8B4i1MBEiQm3OeMkU+eRfZ8AcQEedI
ygBuhe19eemWV9dctbiAzhxRDdo9EGR1ioRucOEkurW0li3gDzsCKtC85dgtPKPufQYLzwFHaH6z
+Wrvs2hEgDageI9RpkWOVQqwuBWHUzU9uAZlBah1oErHh0bxCCp2q0rsnqMjikxh5J6pVe6qkPdh
tPBEWKDSKQq2i3nKKaOuGZGgxFd7VhwYKXZcVQGgvhelPUywjc3bskgzAZ2zt7A8j6dFln1spelw
cDtwYGhP3GQ3scKYvNymQH84KuXHFi8ueBN4qwHdVnfgv1wiqFRwem/eBTT1dW3nXTiKX2e3BLEw
hG1n95ivI75a/naeUbDDO0IbeWADdabid6cxOrjHfvqoVahvPXsEx3W4G5kdvWzP0MJXrCqWm6P5
WlUWI8b913T2NHjMrmX/eSd39Max5OLDLfNyIAyL4GJyznc4URxObL/lssLyhNM/tJvG/LIlbU42
7qED4QWSqmfSifsqrVA3OKbPQQGyV5qXP57o/yFRL7jRzeecbLJbwPUsDwxhgs9GvDVPXqh7OHfW
NgAooKk71g5pse8AANeRywFvOE4ftx3wFHUCoped3zDmVh6DdNweV5+L+wHlMbw07NkZcXpwEjuf
4/4yZobP2advzwopeu8Sb+X5XXH4Sm5pgTgDOtAp+CfOdgamCdbEAtTQJ4j0+T1WFDt9tBzYMMD7
AI57gx3t0XRJccdeYY5hiCFRhSV/jMplL124r7/c6t4p0NQFZ+RfkVG9pAsIjhkICShudopLSuKg
pMhJ/9kdPBoARST46JLiXVuKJx/nTnf22GglOBin+h6iGpbEaUqto0YiCRqLXRU7XYZzZw2f1atP
Eol+sIiOKCjT0TYjFwVqlAwy3rL/AMuy6yYoogDQImAphJwwKTvE+/KQyEKJxUoCpBsShz1iKfrf
Ylm/N4krLs5ieyT8xhTzpdT/sToM/p2bEG6O000FiB5MEleIOhZdcAg+GgHU7I2/8vj1DaElkaNj
Nb/1a8mPi00YbW6nP65/unxAeIgwGrR6wKMSF3LNhBoojB9ldKVRP/Xed8Z79QWnItk1lvIoZF16
jwoQNT3bae+62o1iPDaE1e5VtBJK98b3r9gpT5HPfl4gj3HOg5SAFgBO0syjJw731OqArBmrwAHV
DEapuxvhaD7poKDDibF8AK7swkSC4UioNZAXICg3PAYb3ZB3enGs6uKPYcnkKMJXcoEKgOkp1xRv
8tWLVow3fPrCHcQ2bZ6ES8sSYd7yDmoIAAz94iUgKB+3Ur94FwgdDTigPtB4FNxzNx/megsQ55j6
SvsG2eVjeXpy4n2T8gUCRhwD6XtcNPgfcMcQioPRbOfih+yOYVEsEU/S24SqS4IP8TEhKrDDjRsX
6H/v3wbnwqtRbkTrPRhRWqko1ZMoJ9kKl/QqGWH9QMZR2rtQNsJ+Xibo5PaEF00IFd6ieMGXLf7R
nPi9ud/6rU+IHqbUWRj8tVKtgNOEojjrNZ3+ELwm+D/YnipmpLz3i69NelphiSMUIsiQt/fD0hRH
xgqMzqKpHuVGeoZF8w52NnYWLP0hPoCJLS5PFmDxCOsWrWKv1CPwfs64+iQQZ8D3pjDZmtUI37Yy
SKGgFk/058alExkS6wYcyUSHHzIFrPMwuvFLm1iTW8ayyKgi2mAIfr5oTLvYnMrBxXPc/VVcFj6Z
+RnvzDVgqGIMAmgw6nsoQ1oXuLpG6cSGcqHo1u1VujGqJXKE4BoWzpxJasCVsoyojZ5eMgbIqtDx
TWMdVRrYvNr8a3epd3WoIbIu7HsR9PbwTxmJc2b5hWgSPrR2PGNSg7ZMK3XqX3so9QCpAVql77lc
RVAnZX7mOuXx41otwT5HruzlYipYYpnIETf+xDKFTkP/FMN4jbfsHGnPNlHIcIllTRqrOrlrPYm8
VxIU75t437gVaimUYOXhy4YY3rE28OyW58WeBdiTcKyort2yjd/p7A2MA2N9x0t67P8uA3qHIVgZ
PVYwUi4aB2gJQEJ3caCfV/ym0ugJcXAyzK2tKXQ9UdKGbB7DACt4sejHEIlCfAZfEl3f+VnxuYwr
yzIA5P0oKfajs2edO1YlfFQAmDZ4W3ytG0+3HLuXxIPhj7lLJoDnz6FnGY3HoloA89EgcCzk705u
yC0tnFpl/n6rKtOLNE73SaD8aNuHRnr0KMg+4Se0gksaQOUFO8vTLyECQ2mhgvRCkAfn8/IuBz8P
myW13CKeqWvTrLNw3nS0M/4hP0VpkUDMgN8iGuxoxWQZwWmhRkGEfxNhoI0mN7SquUX/fmkuWOIo
AUF0QD2Kmhu0V5NH7URBJofIjHOdwZRR+bt1P4N3QILR9E62v8elsjF6zmJlRTSv85S2FrBhe4XJ
yfs0mNTla2jAlZN4j9UJuQDP7prYVOgEzXbEeG8T9cf0SX6AQ8dNwvkrTtUs5Y41ogke6XGcTFnH
buG1kZudwtPX2bWRwWno3TZtjutSLxof20m30DqOkVgHOTuK/0RA+tkuQqtR3JaRjYvgoj7ir9O2
bWNmWUmH6HcN8gNWhe8m6pdIGD61ZN6hALgGi60JHUGNvvtlZXgaEsNG9JKuK2O8QpRaFj2m6a0M
EyJrcoVkNQ4pg8ponCenOZ2104qLgI9HKR8mN0r9DRRiHqz/6ytBEawQWMyG8Wfnq9eRATRqBo4i
bdDmMoZxPn+qnsc82fgVrmwpvX3MG9jFOQjaPnEAZgm1MnHaPWflLRybxEkRGrFRG+KAskiKY/J6
JQs1MlifaeNt37YwaC1pwZ68+/k+tGH9B+wpX6yLVjiyAJfRe2WiTYjmCzBYHNjNnUMa4DjjM38N
2Hqqj5xDu3HhSqcKWaXeE7xV4l3We1TncFpAtOGC4HUgJw5JDYpLln4J2/Bp/EKWb3vhxtJ2PILj
oQh4liQW7IXAa0ckKRr5+WJgW87CrmFK4LAB8JV4+bx3Q58oJ4f9Cr8sI/KrpSi2YLyp6vvWENhs
peeFw4k7e3HpbeGw4bVmSKXBjplTQNjEvdCcTxoVI44dwaDT4ABdhng8mB/elSLIu8ovoaqgwheZ
/l6+qc8LchuHW0AS4w74G0lHl8aHEgmyJQAwVuk07i32IT+XQicGiw95+2VuPgbvc3NfGlrx/Hvs
H0w3f6+9CXT93T4oLd8UW003Ba8KcJycA0VDH08OXsgc9hYcHPIse09A7r1nmGE8s0F62dLwRmHP
mFAI76PvRlph75bCHfTVZ1ozyEfy/3tYUwrIvjvnPv5i1FiE0JzVowatEpVS/8xyXeNdSW7ES6jK
9J60ykAALkCA3C1v06Eed+jR4Fri9zDNQFULA0Z/t4ObaHs4NW1IZJ5SsH/BXNBd4E5D1NAn/Qk9
2fn6B3Mdflj+ODLTHq35gJct77jMdYo9ZL1p7qMEC10vdvMFJToHw6deWyS6aVE6hbd8K3fTX3M3
z5pW7tMP4ByYH1E7gD8WhPJnEBEiEXLgrY8tTRXfutWO1w2pMjzAKOrtutR6cfWvqNfhpRfcT7l6
NoeQGCdt3nG8EOFGwfkC8bzqmmhJVO+58FsZKV3+ZQ4dAXb1SOAklndhATwkHVI5GDhy6Zebv0tx
L4+T6w2ec1J8v0/wSejSe8m7EZ/8J3IlJrRbR2AbT+pGcIbgt75coiTkYF4Imxjdw86zqANiQThP
+ovIMp09NE9KZ48/8WKR+s8TOgu+XriwDt44F5zcUoNneG8P5naPO525ETzTjJBCpcZlotBPk0Hq
FuF9oxbNIoJ/xtEA7liEb/PfR3ZIWmWfhTuOHyIgfnBUjiggsUPyNCSOP34B/uyPf03GPCNggvgK
URC6lvOP5HwgxyVxF4N8OrsR1z77QUElKmGrq0/yXyYKGzBBkUekenOYxIXxPRni/pB62Bdr+zEh
m6I2wP4UwYnCTz7PCGykeEsIQpBn2hWaiHTwA1UkThMRHc8FIGJwOvD0XpOzuH2gZVSArtfp//sx
iNpZRNMaz4ty237onewPwRSe+WV5vpiXaZfh35YFScaiVW5Z9OEYWBSjhzFI6VNg4Z1jhmzyOtvv
5oX/BSZCzf2HFty08LZ8ajB+VVXZLtZOcM8KqwytjKciFwcEMpliF2xYDRWeVdAWkAlKGypwz78k
gAEJsJUAS+oYo9JzBo0J5iicCi03n07Hryq1K8vhiUKukDlZ7dafAgCwnQYMMWNph4LgFC6AswoE
qCFvmdVNBSb71VXVjUE6F3hg1qLNLKb0+gUBSK46Qw4CzwZsswJAKewNb+oDnQ1o1+uu++h3Ctok
jAZJ7aqeBc8Rn/SX1gx9EfkH+unPIFDBIJD+5cvefJPw/WB6ul0hwFdXB633FwA72I2BTlUoPn9d
e82ylvOYINPT0AA5llMQSUl5mzSfZMbvVKtV/0PqxKa+F7Vxubldv1tPv1SLIhz5TqqDX/hoqBFC
+l5uXSHpCXO1HATCFMUGDLg8oBRaqLgG0FnS5sOtf67Rz8QhIF4HQwptR4WmPaJfQIgUJZbCp6rj
Sz1fF3QmSDdUageKzsXgVIcXmblNvViM73zlh52+1wwzHQxDGYd3K6p4iWLm6O1J/R2kwAU+qV7F
U70CbS7/GKGOGWigX+w9tT8gSHgsgP+eWU36knWdqSr9BYGmmrraoeLuqVuoqkQvWPgi+HifsZqY
VK6nS1JZMQBlBNUoPaZNsDIKpJtFaucfUuEhSaJSePsiBXYCfXLuxzwnw3SINwxzdTlE6orHs3lu
7/tkuMFrRjVsiR7AGsG/mTDS59aLIOFP2n8pvC7Rs6M/M8nwakKsqXtTVf2vCyE7mP9SFXL0WnGp
jqE7n/vV8p/wPB9IqB+68VAbmQcS/Zf2qXtpm/653xLm/f0MFuB90F8LDcA7aXaYSDKSDWvfaEoH
/9Q9PKsPipm5qTEW5uZJz9K+ds4SE1sdebw5bSoFN6b0udiWt1QhNiVUqR9LA2pmY2yMdeovmgoT
LoP2UWagUxXt67VBRpt/7vVLoVUKcceeTQ5UqARBKK0MfWexv9NM5xp3DXSzdXXKPHR1dAF1SWN4
dMJyKPZ8be8mrGn0okU1bZ+lqO5fy0ufwoHSJQX3RL9jeXuEPT/mqE5QfS4oqKaba//VTrtpN+E3
yDwzm2mho3ku7mKYSA5s8Aa2r2UFo6NrE3czpQvW8HqJsjCX8IOiZXQJyAPpNgDPDnMPoFYf79xP
8AHItnGKLJ/NZMh8jYeVqblzK9PbkjQaP3lU1eBjQRmIw9J2W+bW2iprAz2JKLh8PdJDDDZl1R4E
QyEmnFwQumomBdlx2YbJVoXqEiDAM8XoC1tlrZEKSvnu8UzQWuTKXvQCR4DDIHnEDwfKsRBw/n6u
xzpOwePGPcAlyWo9hWoKDv3rY+LzPsAR38iAZmX6JwQqJ5f2pmm0WgzxLDiA9w4Fghw1qHVhy+4Y
0+gB92MaHIhdSS9R/gfz+3uQ/PATs2nByg+JIFTj/C3q/74krldAu7NIAfQiF/qJgzM9DJQ+LJ++
uNRl9RJ+jcIbhg/FSCgbYOVkz2ciDcwzBE7loAAwskTbQ0SrH5Do3dJaA4TZkuT3CskGd3gNRias
OCTHsi8y7s3o6zVanTLuT2PaMaq8frruFFBPAy/IBS5Xfrk+CwAXh0QteGuz2pj71LbwCaA87Vnr
BetHDKqujntOLx9p5IvTuDg+L/hKzAyvyY3ipR2NOk4L/6tdaGfZn+f+l87R8J5Cv9wk2mm0fOJp
/BoU7V7bUqUtuTo4IBH1KVRPJAmAB977eFUJHIdYC9oVlgD0Sh+PnC6uJIHOV1J40w66T+yY69jY
oSzRUz6BmLqen+IfmeYf7hACRpD+YDBItcIu6jxyXVwiZOyuY659Y+qTd8ARwsEgPVVFpu5xb56A
INzD/ZLz4OW9yY7pG8b32qHEhNqjavb84jZuAG7Cr0Iij+zvKx8cXyPb8TlPvLWH0TovSTJfxuwd
W4Dnxe7ZN+cNgTTfckW199K2iizmx2Xc5GDBl19Pg6R5AEO/fm0ZPfRt0BLmo+SMP8r9sPpv5MJc
A+zKlYTnzmPHYND5bH7NHngLBxM3sy/lk+Sf8cX4CLDDquykTTjq5ddURzlQdved8kV0xplKZJ+P
NS4ByFEuE7pxccClk+8rq9KGT5l9yadz7A5gE6/BxScQ5rKcl+aUWcIpAY+mN9WGSnxXL88pMeC8
ZzsgqG/qj8iVZ8ehY5nT+c5lo1lWf8E35krcQ2ttrqO24O3F1Ncf8BWBmOCxgjAjTHZJwnDDuFOk
fLYcIRUlZCA4jBf1exrxAXNSkMC3hcwVWCm6oBWOi8z5bsgVeWw5V5zgwB5Q/pDlT91oKQR/1MaN
eARoPmVHCHXyDmN7d5F010UiQUbEEbXYHR70oqVmBNQcqEDgY/DFkAlrBJGEcjjYMbt+eETdd/c8
vrFb0OOlc/Ait42MF30DXrTkzR3eN36QiGPfXI45o6vKoXMOd7tGyZsvnLKHPX4Hh2E7OvAj12DR
0n50EmIYKrdIIgqbfuZXkG58APNwYa7cmfGxEAqhdKJ5giw9Om0oyuOnDEh2EpbzfhxHnEgmFtkH
DzSnDfdUrRhwlHaHYh7Z2Xrqfte6TtSWGO0AqW7bdHo9e4xuvo+pQ46PBD9HiA9N57qKUHYH54e+
vyZVdP3/fims0h1LTzst6V1Gm+WTjgQdj54MqGpSAjBagzHjUjLyT3VOgI9yNR4eu0QmA33m4Dgm
vNiPIXHlaMenOh9mTEyJLCP3uS7o5L3d/9F0Zk2KaksU/kVGOAOvzIioOODwQmg5gBMiiuCvP1/a
98a53be6ykLZ7CFz5cq1SEmIAMkTuiEDTgOUQZmORRbxxMYKRUSqbdwRRQ4no8AKTwxfs1VLcZP2
b43+RlEGudfHJp0thpBPoRqPJH1nVWoEUXdPGdfIGtBRPWbr7qzioFpl0d0TYmQy6eLgfmJLpgm8
79MqICnSZcs9szIZdARr7w7wL1QZjIXzeau2eUzMVOaFYjIdeGUc8NTp3kcU0+CpSPcBN3EmsSK1
xK6PHM1+M4meZGQErPJDEizu/hYxPVkzXAMCR0Ayg6PhiargG4ZpR8ewsvVH4iWzid+RuQG2UhvF
sYNmFZ2KLC/mwew6fHN6MQQzWmAGRNQya2XQ0QSxy9WFKcuWavAB2Th9Ps5lq4anbWOWeDEN7co4
O2ZHmV38KA743NcnT4pZJSw4SOIz9IR5LUsFSEx+VK0++CMwhWYsoL/f78GRYvfKuFvOk9MWlw9P
7RIjsypx6DJl7yIrTKPEwyBUpoFcOZZlzyRJPCHU8vnAByubRqOIkWNeycDxMSBugc5f4TWQK3Ih
lHXZKVDfY7eFsmcVMP2DD48wYI+imNqUriChDvaYDHHAFRi9esBs5r1kkCR0f8lj4hk82OtY7/Kk
mVrZUeB8eW/v+nTB9UEyr3bzzBziwgzKidvnLsuVrHeoI4Q4tKD+UeUjdxvkxw9yEMqYlDsvpm2n
WrG/5Ueuztp42emWr9iy2MTpYZVtTN5KHMhYb7nYgnXQwayF3ZQ9EQqQ2wNDhFjKGSVGDZ9BHaZn
t72hmtybKTM4ke0hu1y1askGwGzhPqWtCYZcCAYJDH61eeszdVANeodJwIV94rA3IwUTaRRyG3Li
/PhvpOikom7INsGK33J0CwnzueI1wK5f6r3i2dHk6WDsKEXwGcdGi42MU11GWMa6ZgfjAnKEkeor
brplhBio33nAD8A9zkwjTp7hB7yPf73ZIpjZTBw5LbQZa4HQgHUhFM12iJUUT1ruVt3Aj3QwCiW1
+9B8Kk9eJrA2Ax9gVyJTU+S2GNgfaXTWgwO/4omfvdeKt37L7sXVOX1+x1S1YmJgwY35rVnBgt0Q
QMmkEfwBwt8YcQ6cTAN2pRUPplxlx7PHXbcVNkrW2wnJBFQqXPb/8q8LU2qhFZA2KeS/bFBfPlPT
YcXIMmQ9fnCkB7NgdBiPDrnp8U5p5GpyZ9hgPv8AMXLrN6Ex6ISiSsMJhqt05T4gX1T0Gzj50+ZA
jq1CnWG7yYBzNdYuswcgBaaFMsuPeMfKqv3je4iYpEt5YnwgiQLYtyjXeN0AXwgeo9RYeSEDxglC
Id/MfQgQECYgb4qyK5XDjix9UOjJC54sKqrkwg6vcvthi9lmmuGplkS7hMy2TndixJ5DvINWAvHk
doTWXer5FMk7H4mHqfbXWjEaH9kf497qMbxt44BlTzremcG+ckREpYTYSTWO0T0PFQze2fXRQmky
B5QZyMAYvJgDS6Fvr+t0OBw+SM7jusPLEniPemvGbcULxvn5h9gKP1MXYATf8SVCPkVOkPPw3wUQ
lYTyVXJfGh0VpXmFgd512OAJrFjo0IWvHvgQb8dbiXtEBPI6kz+cR7QAxAGAHx+D/jJDXiP/lpnC
4YOwR2+GPM0GPjsCMS92XIaZ14kokfymTNkPvYovjgR1g5Hm7Dysxu2gsy/X6RLzUwAqVpxwG4V0
TM41+a6pvxoFuBDV1AD7ego0eLpCzn5u+qAJASQwzer798EJ2jhlGM2j0nOyexMaomDkMMY0zDHx
soiQvOwMM7j4tMHdJ6mfDzooQKAHRKlo9VhTpEASA0Ho3ZlhfLE8AWyd5qHZ5ZvN4DOKAZuRbnkN
SW+tcWXyv2q4ARv3T5tvEzbhoFjsECWyuApNzzQH7O6Tf8kZ55XsBZAsWn8p5G6JZYBHGUCqNZQF
WKHSNFxgdFZYhLYlbXTyB2Ipi13acYho6Ao4ys4tKlAyr6nycLjBigaL4fR4IeeIp1PATs2P0hGE
HY4H+c4pEnSHSfEZvFbyWGSbbLgKB9tr1XYAtnkw8utwqgSHGqs8alFhZqb9vidzEy/jkCfCz+Rh
ErIMfg+QZXaJGkCh/YBpA2j174rCznr975HLO7B7zVjZb85O2Z/ZzNlP5fNyG0x+NLKDJ+ERFzkm
Q7bzLkozRAN1yF/9gL86MsO/LBFNKEA3X5lTZuuZBUaGV0e11JEGJZ1i4xQyzttt9gcqOj5Q1X2o
5hNtqCE4dTl2PJYs4SDrsxpSZOhuta//KP2EUhuWRLvOsqIYCRuaYxM6JZ1JYVFZ3cPqkbuKf51l
wa0PlQTjLNpjGyf9FCK/io6doUCrACfkmQ8QcnkHV/Mx61IVO6DVskL3RW/C+x1SSyLp1++sLmq3
mwrC/FBDkESzio7eYo7T/o+nCAYU6KG1wnNf317m2+9RGZwMGKccM3CeIC0jD4/uWjakZE5Zl97m
BsyAYy9QNt8Qbbuw3tf7qu32UGDf9k2RHrk4T1cU96mG6PGcd9WMDpQdnBqsxogbgTELBFDNuqgy
QO8xILafXCZxA0V+OAO0X4+pjd0c/krMDuKcoptJZe2Lrt+BwcR2MQv03RmuCgcfwjkgbLcpeyA0
hkXuzOOPHruVka8aUTp/iOEAneLFPNtj3/E19HXnCGvBlKpcZ4D82vjN2nt7T8CDKe2GYAXnUcOg
c50/wtmlN5lGMXXSzTA57Oz4iK/ULoEndqBdfUg61Ihxr7oMzrP3IqVEjNIeiGkoyDG69TxXAx4w
O3TmXM2p3C4PfPOE5jh+Xy0eDmsf3fh7wzy34A5XMzUiCxj1EJGe9FwBj/E+ug26i4v1gcdNSyvF
PGyFe7bSxWCsZ0+rOXsGNQPkWslSD2nIBjGP15dgWunn8XWcLxJcp22KfBRJoNK41H63alTN4sqg
lNYG6F6/PGySQLaQJADaBc0G9ECU4bvjKZx3PLWO/3GwwAFkQrUM67nP8XpBCy7FtBMAyC7QW4UU
Be0D5xZXHk6Yhyj29yOwtQm2rtMPK4xm8vaA899pzXp/YLfSotda4ZaHNgjEadwaSKyNeA3AjBBG
OoDjw7W7i8e6C/Jw8TMxOMCLku7BEBsj05kjfoQyw/JMayq+wu5rDDBCyJhZXyQEUqPZ1yGPZ7hC
1hbwOWQK9J7eRM4KvDHOTbjJMWXdiTi31hbASqfPppe5/ZHJ3qaG+bYdvVEE9/vMf3Q5YEPad3gD
kuW3sbRngxf5BhoA8yk44ltaD1GJ06clrDLOGFSAToolWqvJWNjcbxakiUv4h5x9/UjNFhI29ER/
AVH6EE4wUjJ6NDYP21GOQbaVU26Y0JL40+yqtx1bPb6hqxcjwhjsNhwCLelLmTYtuhBfXUPTk7VA
wCIn8R3Gzg5UvAiaEddkJChgU2N84NBHscNq0GW4lxcLPim7BnfSHfAb3AeEkCkyFyMgvjuIbUa/
dWXmYJh8NOBQ6qEtu6Fz3IBc/Yru7SNg1IsmDCYDnrAGOCfECx2IvcdbyS3WUW0xX+nZRvBlqKza
x+5RdCoKVVrrKFRPG1K0f0cZnnxREeVksqXdJCwjiOGKTB/YJzwAVMfMC65WtFVbKJTXWKEBAmOM
qe+asjSg/R2Vv94fWBkYCdmTHHV0pq2AakjUiF4F6pdvUzAAvQNZpLHrdyjSzU4iJZUDsoVfTPIA
RNqLKfqPo3xt2yocIjLdCZajbu5mrtKxuAj+Y5y45FikVRy4+l2jvqAxIuiHKS6dsTdWwIJyP9Lg
Xgo7KHhYULGW6RBg1UUR0Mq2op/GmIpp65yhtqldsLFhJpGG5bIRnWd9RF584gKFOhF4KeXoYnRC
Nc4lmJgHY+99p1FiiCnfgW6HnH1HZI4vC80SFZRyFoBPww2eQV0famjtIeOnjVmBCEaa+YjamTTt
IgGtFwcINwh4zE8LtCpPOjuAhtwqMxlzGG7BTXFDNxMbiY/WtCYsRUGzMaLTIsU0Nh1R07GPrD+p
fZI9CFxOYwS7oS8d0E8q8fyKhxyAf99rv6nOQDHHWTsnIHh6OQjlUI6QxyCKlBzXIXa2UElvxn1S
efz6CSefB1WVB0UYxc5H8COZ/I8JPf/RJj4yc+kCwNiLDioC1wj6Fb+r6R3567yWHmrcY9k5mxHH
PJg9pzMkcgivbj+q5tA4VdX/cIiWBhPthG4eg8mS4zrg/DRvfc3z5ANha1AOUaeA+Pr3hUCBToKI
3ejS/c9uv2lhdg6sGp5pNBH5iI49xijlbvZ2t8GYcSHx+wKnASkqZoeZzpFid4+JwRIYQUFrvZGr
q0A2HiN/ZffyOa/8mmCKHXJHNPzkaQJBU57vqB4Vd+rufCYpDlHz/+sbryGNJKx0ejFymKpQcBxy
QFIHXuqdZoCBmxz2WEED7uYInMVO6lV/BD6AWv4LOcaK1gZwLkp9BLXc9FiZxIfKbgJvXL08fMxI
1JcMLRtjdmADfr1HN7yWOCi3KGbS6r04OSiOpQcdPeNlf0Y8QZrtKABpo3idUvssxwnUsQOOmmwj
Xh+TwCmyOCD8sokwadomLbgPT+4DhjblCTbfObpNMNCCL5X/repQjoqoEAiCzjaybR9rth2Vv79m
SUUDSsZlhGHSFlQahjKt7p1VMmcQ+TcMDgcepFnOdxwDbLXxAGMZsjdiBgKjKawGqLMNNAyxIp2D
x18LN5m/W6gMiiqq6KVmkSz+OQhL+Dm+BzGUVL03Px9YYxdrHy1Q7TDfxIlHg6yP8BFiJH2UXXjC
wcZ33woWGWR3q5K9leK++OOI5B+RHMq7bMfXuVSm0ZWtXAfBks80dsT4uTVpTi8wKn+6qqhi0YrH
KfydV0y0uw1zB3OCNwqnJ6tefBbEGtQEzOfs+zLIQQ4ELJxG/LkQ2jQnfa9afpmzKqEMHFFSCeyU
CDrEgrLhw49Ow9vFZ0d4icwpj7Vu+y0/W9wuJnvMaXODDQf5Jjb7XkMM0F7LxFYxrlNRpkKcPso8
en8POTTS8Gisb/ZCGWjMcVMLky2KzMiJrr6Iz+qJmG6JGDf6p1HqJdF3oBLlNr3TguurE0R2zA9L
HzVsRHPwWMDJaRcP25MzqdaRXpo2W5hNJ8SKvrpYL/bQ99G0e3uXD0ZgCUG9owRND5cMM563aXCA
mTIvSSOm6HAY7Q/Ma1FTn/SQ7TyIj7zfmDJf49JypnZ2YIjGBHf3Br5KhB9wttJQ8YnGBhBoOIj2
qHtF2cPAeOnNi6nwI6VPOHS7WLBCX0vesXSn02T8JkSl3r8RiairNqiD19N6ja8z2tRwaPOIz9CX
XZQoBKI5C+dK1EH4EvDvReOE8Yphx0DKMpSH1SegeEEruEAcYaO/pnbMrkip24ahzmdA7AXLUf55
/quRUXF5bLxpHvT8NgLhTheUJOqge6CCQVDeD1qUqKVE3oMhJabm6A9CJ4RKwRb55VzDuhcWh5Hh
eogxrTIp8MdJHJrFFX1FPwLaE+8u7IYqc3FS6VDbw6N8Vy7hUZKznfC5JZt5QVacwuckJoI5VJIs
xJ4yTRnItcxI3Jo4IbuTEjllIm0+Af89dypMtfNS3Lla065X7vrrPzTQh68dnG/kN89jxucJhtle
pGRJvSUNduzVD/diEeQ6b+g5Hrv6d/4Os0GXnWnQohGv2Gh+TAijGI+cFlMvyyUdqys9+UtYxqX+
3Cd0izXtgmIoj8wlWOP45aj6aNRWURLrpZZ2W1TzZC0hV5bMUx8Dmc/wRpLTYaseEV3XFdlcCtD5
cdLa5ML88P52Xxr1dpD/X/zZ5TyPOK045O57uGnd6D16Tcpxvmku+iSwqkkfJAHcK8Vniojw4rbQ
pRzld/r7IatVpkRFhOSWQoy7e3gAsFPiw/M6PY3P69/ZB03u5KsRoTSS0WZ/+6SWYeNty8YHNQ6W
AW9fejcIdl+Lc+5RGkSjvCXnLPcOfw7xI9oM8Zg3pKBM2ZXvEoF1OdYqk5Av4vCmt+/kUjvHJlE1
cV59sDGhOkCzEMHdJ6q3XBOOAE2GyVrDgASZgl8cE9OX15Q+Yc5ZXpuNIEfQKHF+IdBXRyeR/vl3
U/dJbREjTR/ermWPawR75ApEgQSHcyGOsnNxVBcSrH6idIpp95yuIJ1PBE3QjAeQ7fgJx3855O2K
EbwIGiIvrtwObZQUDIQm+Il43PKenPVMbAJyJsNcHXAuXfdEyuxWXKDkrR+l07QIIGgdmHBbEuhC
89BvI5HhhhPi9I9kV7jsJJAz0inRKmXsr4Qb4EI9ULCX9UCdlHep0IGVGEGi55YNLDsph2eq4sPa
ojfJ4JPIY04m2qpFCC0Huww97mBDeCnyfUJnAiyU5bTVjldTBAJNJaerLd5qJ7EKNzXdXSdypDJ8
O8610X0uV6Uf8ycf94SpIV/kZBp0j/IIcibVLnbIOwcE1jhW/cRlyuF1jrcbsw+UgR8x+bYkcUi0
20RGUB8oOX7tC64GlFEgqTvFlgiXm4RiRQzfPXL60q5KtJ66TByfcOUoAc2QS/AcIvlMcuzfCIYp
rI8af//+3R+cXPgumMdylMf8oDJ5THJZedAIPLINJbw/PB0hM9CzAjvkS/p3G5GE0BuDuAAl24ZF
w0x1YtjbR+YGBIQ+oZbwHIRMcL8MoeG/CB7otWE9SVjWsWX0UOog35N5n42wu/0xJKAMyePak2CY
7HhcUZ78jynBmhRdMhkavq9yJ80j2j08f4gc7wfJ1akVcBtfCSh7V14sH+HLDFDJHtSabIxVQ9b8
u+DX5oiHltGHsvpBPuuDmFCHMhtfFFtYo0XEaDZdrn1yyHSgUJ6aLukQFrS1zhn1TkHYE6bY/RdP
kUpyB/KGSHX9lZLyqUABrHoj6LbXOexSQQJ7Il5JiRAai3yw7kBYHsiK/D4kRDlA7xG9Cq04yKL4
ivgXb2IDFEOoFlmH/Ci1E2WoeQV07/XrY9AFTtMGDTcNALOcEjc/pUwdZlS9rXQ6Ptv9CfgOiqtd
mOJGG8Mj9+8HAEGct08Yz3wsdvLh+/bjioqXMU9SgcUXUk0BNBaoXxNJ8D7QvHAC6BXJb5gHqxuy
BvLgozwwJBbcK43YKrs4S8Roh0yMHvgjkN+F7H7/g/Q5885D6aZyCQvphIAbCVNp/F02pldbI/Go
vCIsDlqGvCUiDtZ3iEpyZeVBS6cHLAsujN34yUK2CRNJkCGkkJj3WRdEDjcEjuAdANmkYUIpgd5a
agSMEOIqrcltiazEyybVdHs+Z5ey7OzoQSfAuhzyNsBUYqeONqWTBZuXKalYh9BLwjqBTDKnAA4C
trW7UNPqI9VDtEymyeQ7FNxItsgW61Ci6QupvfJX2dB+d35AKcXGoJp+ItSmm1R0nigvyTQ+zx+A
UTQFOHLAkuj5NNVRi7XySI2Y/3duR0KHy8h/8TQRCAJTZabBG4ZRJ6Y/9REVpw1e42TDH5YeD2qG
Asi4PqL2x06Fi86o3M2f4+DlBVAAqHyum1Nljzh4a0+9Y3oyIwFW7yx3AbX1Ckccq8Y68TxHeDDs
zdvT7jTzV2E7lM72bvS5Wjw6ILCLUXFOwl3HgoK4bXO2Scvoz3DSRKiY/BG3I/luvuC5zUlzyZfW
wHhWttjlDvqZ8VqOWMgYLvkXdhD32W0QiGwc/HGbuJDgrBMTiJFhjkqsfV7L0wI/Uk6+AOxwL+FO
bPYwBsIsGt1LJMT4t4RA8v1JF48hbXRd4lyGuQQOYJfNrr2FPjAh5dd7SLYqDuxtdG8aISrlHum5
eXF6o9g8/Ps/3kq+mqZnZJ2VoPg5Ywz7Q8RZF4xswRMnICU3GDxoFsUcCY+v1lKzYURIIR92FWmQ
CZxAXzIYAPKtBG3rrnfQLA0wZyde94sWZcrMvmcmhkmWvNvDzTAFSow/6oj6Bb9ZUbyKxzf6aYll
vNfyA1uDwsQXzmQxvbDhybH0xNQOxTKnBnhnACq/tWRL3aG3l2vYQZIXDzWKsh7x/BOoadUEiRD0
V08HveGd7F11xqivtwDEpYkRMjUCaOwZjMHFaEGA+ejqMBsuh4P1qdQniNeyxhO7he5sdujSDgFm
jwwUra7IsdqXfQGkWeuphiXgbZGw6KD0dZBZOqH59TPfOwEnt8cIfA5qe/I2/x58RLJXTy9ZaD1f
xH1FKRI0xNFC5sGoM3rSlLbkwV5gA4scagMMOw3uQCRB7BGoEsKzYnEcDKYN4GVgZr5Mes4zRnr3
tog7rGrMP5+uuqcDYHILTj0T9VGiV3KuNOwuGIkJexIhGVogHZgk0ADgTod6sYgJA+IB50bLjSel
nwY0F1DDGvotIvqgjYZMOSeXRve9AsnBoNQ8LV4MP/17DWut4nT70h9Ra1DhcZJcjQZYLhSsxVww
LEJyml9eX0aaD07jG89gMS9C4s4tuABnG9sodhTYmV4Q4sLQ5oYlDnzBwbI56zifvxs95EZX5Lth
nln1ZPJccibNOqhDV5LhnNG9o6DBmgNFJlL12Yh8Nlb2vwJSnvWYVX2HNJnsJuwAnBUObTufxQPR
35q/aRTntztE3M0Dmj00h9ceRWH2M0c52+0DUHt3QZWNxR8CPbQXbaLkD7XXJsp5oJMIBdH6ENED
ZqCXMYYbgnUBvYMcEBA9OEZq51cEhiips10UBph64+6xz18O8YTlzyREOzmjTMcHsZNxGr6dL7tm
FoBsd8/my69qs8adktY7le0pgxS+2UlaplGgYUeQmgNmgGwHiewR+65Xn02pqdyXStNQ52/kMdYa
2K+ZLv5k8bemOZHKUrPak1IzWVJvc9k4VNjfVJjVUaxxWtPeqL2mjcfHDrs3erj9PRfobNpevcZf
8AETCsexG9bXwJEepOFZMkrJ0FubD0IxnoAFdZfboq6yzlBGheOypjkN16WmhxEjOCPOd+w0mZ2w
Mc1v6CJW0/68hbwZhl3Gw5+q+zSQhYAdHTNdUmFfY+aJsw6Z631HzooK7J0gl1lO/sV6wYtXVstP
aBd96e4eG0V6KIw2ad/aIVFH4vrfh0WLoDDX9IxHFeE7d0IkYbfCavqZYMu+JIzAxjc+O7dD6d4O
ZLTpxbxfqDvltUNqzYAB7RsdcmNaSwFJ0/COr8/N+rr/5h6KhY6ki/dxEfDAqd4UwWv2wAqBIhun
J57QBGhSqhVhxoIoZTrB+LOo9PYev9vjB2fB9vjh34w/5gBNa2A9NKAdWkvmNe+B8y8WoRgCbxRo
AcEb6wU+wQPW2EFZghw6UoeRYwp16zARZNEpAvmwJMd89459jXxokcMeX807oqm5gycF9gxy9dT6
ULawK2bU8jRAmTroubewR1AhnQzKsgtChG2D3DPtDvI9MHjuj9qaz2opZ58FZnqoITRMQAOV8q9F
YNEqHHrF7xj5Xq0eOtRwFuBDjM9PMbFJVixQXowvYAORnJMBLNLg1ohH/AuMOicrwUbVynjTFdS3
NBxS4F2x+5SD1nNQnhbvc0DpBgmLNcWa+7rxwsfdPmkw6UaVtBbSvcwl8TdhdtwJh7tRd0si/dqX
cyDIGygzv4dgEMl2S3NvdKTSJb9ukG0JVeJJAoQyDbkel6Lygxg7paAG+1Y5UCNe1ZdUnL548Egu
RmL6JdkpPfowkjVtiBEGz/vSIzeW1OVJzg/fyt28weL11558+b4mHa28evvGsh3hyuFjn1KvQBnG
O/nk1icft3hXwPBNizKt9rUTSk6c89B5I34fCQPKQSM+YAVMDsYmbwII3SJfrwBZkB8k4f5dKpW0
vU8AdvKlLYFUfAi3zeuTyBBnkhemU5DwkeRowk2viOnUAQkDuvTyM4QpRlI5vTyN+5oRLJt2f5sy
r9Erhw9fkr82r3xSMvW2oOgl/sHwFAQF4bi0qRpN+XVqkeADv2y+Z0t+LkmsZOBCvpekOz7++5dg
BK/5xpbfpKI1z6dExQxlSpK75T6pMzCm+PxOmpLKsg3TQil4Bmfel6u+PMYScEPSQwaBsZPXZQwK
YaZDDo4JupfyeX8NEAw3dQHJx6EXOaA3Npn/FtjLUFb/BkbwC7kSybFk/JJxVibZo2Bj4ByCH38i
TgXBJeS1qStIBypLlbkjKCb/I4ribiSh/jU1UD4kVha7HFJ7ygxb7HpeVNkuLuKh/7/j1KXEZnOJ
361RxOBtf0iDIL5oJ9F2h3zr3TmffIFBGic+DN8wKigjBaVTCbzlO/JhCUkNwRxI9WXIccDV+bSV
CWQh8INkxqSsxCunsIgeKqas/FDSZilcJPt/mWRl9o9yp8hgCUwi0MK/wZDBJMN2ZRLJr0hFUAaG
t6gB5EEn6Dtp38xmDtPA4p+0IFRoFigmXQh5PEqga3QoofLM9g+iWLrdkQoxWwUNIPBFf4qZbybv
GVCDzJ+ah8pIxXofujYrld7lntWlisU/CkQSrRN3iiickgdlgtbD6HYdyKvhZOF8/B7QNPHBjooc
uBPlDStDKfA7gtKOtWwjKO5OiW+AajxOTifeXufSrxzBUVPDxozkk6YkWHzwGikGflfEMvDwYSm9
aQBIoD9eyEjiQMilCumwInRmsmJCKGH9ocxm0WwFY7E3hkMGaTK+03LVJGqoDSHQCQMZajElMYyy
TFoYKDFQNkJeq18hNHsD19+R1rr0fzKE2h9yZLSK+Xsh9ULDHmiaPpYHL8XBfp/06bvMQ+pnc4Fw
ikgeIGANU+A86Q5oOPEbdCCIxh9pJ0c4HYNDNB0Vc0ODzZx8n7nJWqKFleIrG+L+2zRfs580GCih
S3l4VE7uNkfZHgMaOwtJkRyw7ObhPL4t6p/3AzaMV8gbxE7wNPnM4QRDSr+x4+QEJIM5cge8trtz
Qg7VexYondkp1bHMgbcd/ODZq4ncyou6PTA/p8I3TGsjJ+fs6Hk3bJXOeX3dX9EUnBAxPXNwwMbq
uv9s6y1tsGwXmlHztXznTEdSstdWyorJlJixYjKIKKrwUKlOQar8fcEqaLMQ2ArZvNh35qsvGwKN
nqaKxIPrQx+Hm0Z/Cr/3YevRpGb4mFCjf02awbgL84ZEkFj4BbTMJk7wJkE5Xro55YL2Qz9488SW
qNg4tyQLhOHH4FEdO2EFyFHKCdrUrC5pqLmDsrNuQl+fiWgzrYLA/0uS+YBchtHyAfYfS+Ih0odl
WjtQON6q9aYoTKACEdZ+B7/C2253CfmufC4CZbRreg7l2sQsFohlYT8F4QAG0MdBclHSYAI4Az4H
rgW/Mk9q0X4N+vCkMX4JrYLKRTnrHrLwwWftW/zvkoYFVQMSxxswACeiGskJKgh4PKCnDukGOJjD
AjBBHKzo3MbFBTcJTsrHpENHlKCxTcGEafRC3BWglO2Q1D/maOAxCBJBR/WPywB8yRaDdwqVWZTb
wXZlM2tGHCWChwK9DNGCBqbDQJynCgQqW618U/Yl9nZ0eAU+lf1LHcDr+9EO+CBsgrHDThzFzss7
70Fhtd+vwTX4V22H/iAL8OTKxkm/DUivEAvo+0KrCKab12GM5vJun0gsXFTOErZu2SZJq7mIIB/v
bb6lQYzNDz5CBMwrti+yJfdsdUB5Wc4wWb1swJw4BITs8188XrhK9FQ5A/pHZfWJGghFcnDKxl6w
bdbWRgBQbUVT3M34NCyKnszty5T2LTZJYNaLbPoUOTmevvQmy/ZbbNH8kdtO4GXx4fjXv0Ugfa6i
AXS3mpwuX5tL8rMU8Phrx+gI0lAN3RCpcGDMbJuCUgFs8+5jWk35H5kdDWnviG41Pjp94sof7dZX
Ou7aZvIMqD2foPOtWG99n/0zbgadbAzIlOMg9DnS5IOJGxk3FbrYgo4IFEczOZ1RNQ1KELKOdK88
iYZaJuz4759QRSn9gxvBcKcr82qgfoVYvKOioatgBtQfNYYqkh66Mk+Cy65hU5Yi9hxSpVzL1ncf
iv7w04aDyKFAQx5PQD28xsz/dCPFNpCeEqLoBFaa0cczFc+tClRNnTuX4YTS1deZYrnu3RA3QhAE
yBWcm+lhYExDiTKRTBvZcbhcTavkScmRLkf7juXNGTsVPD9Zl/PnBHDsg0CFfVchdIJ+c14QgVJy
EOM8wZUpvEnHI8IFEmG68vw79nvLjqW2B6C3csh9TOr7j7bZzcG1aB4ZbKT5jfr/GxoDHeU4KH0R
0L3NWuOzgfgAkhQO3fPgGUnDzN9I+gj/6714dswbMnPddfKdYfEXZ37+tYiuOL1pivtAnOj1p8yS
xqPh8kM1hu9C87rqap3jl7MH5DsGs600Co01OI9TfxZFphnnZ1h1Dg+OeAxz6dRB66od3roYeiKW
TmJfIyOJpusl6nX3nWSaAhulmc+ZVBQ200r9pAbyaFXlK2DwF7e+lAQxsHDQTUnQkyhZQ3DimGZf
K8aV7UFJOPNbqndFxwlVk0YFIJmUbHXYCKirT5mapea1NKDw5UVZ1YUNmQCeTFu9u+8+VUooaHBV
O/P3daDeHl4pLV71TOtgRv6nXAkz2rBMZq/aT3heVW5Xz/CU3m31NT2jF4IGggw1xwhoUyseF4xb
t8mS6+27/RWfHxi9/ggsn5xjo38X7S3CmwYau9m4zVBAvS++47hVuyqu3RygaSvoywPU283azRmw
slWhp5cggopxWh8U6DV8xmPeICncUnHzB6Ov7ugZfDUnNGLF5AxNArMn1FlthNYD0U5HXYgmQ0ur
dTPlPe4lMEObuhU/VoByenDVL0v61vqIsF42j0J16bTIxmqN4gAwj8zsGDEK7TVA44EleOK7SgGT
IfPr9vp0Rf+jVofFa/hCv6n3l+Qdo1GPaqUiO6qpPwA7QSTtwS7skObDtGpVfqM3VaBEPcPsBTHg
Bp9G3eXv4fU7a8bNza35mhYRyRi8sTPTjXGkQ4QGAHQzIYpR14m3ymWodKJY+0C8XN6gY/Q5cnl+
tFZdHpPqPKTV8TFR2i9D+U7iYkejTfz12hSB2eHpN4rHX21bJlu4uS91cVe9DKgJAaRHHvIGtMjS
Cfg9UzfKowetTEhVK2arptLQibr3Y/6aJrR3QyE+vfVee8gltG9mll+Oz2pWqfCb5rQaMp51lVmy
xdHqexnQ7pIgv69dQX+Wn8G3HT3zeR95rEIKWTycvvKQrjyMvrJxl1xD8IlxRSWIk9BR6lGza4ut
6U3/oAEEN8VpQkFe9hBHReqn1bKVYYyAPpJrdaiO6GEwO+MC1qaXSw/b/U8jNX/aTYjR3xGlmWp9
XTTMvmZBbTGq2Kw3H6iCgEGzJnvBZUpdXHsPCCCSv1PLrWZfChadwmcn1KanQ/YJALBgd+xQv4nX
yXVO4CL21GcT1Uj4DnydwchA7+cB9vZGgYcOFKhq+68CRw0hHIfIEQEDX5viGzlHJBrordx1V9+H
/wFWJSSAkcSZ89kqCImegj7tDE9LHbZzhFmNnPViIKXKGmj3rYIm/pb/Ro25ixnD00oJsJvPDZCP
9hi0do8WrDwszolGmsnxjjvLPQBpORH0IwjcB/Xt+LczqEd4qcMLmUkVFLfoSmW0Yb7BaE/AIwhy
Eq/fY+/WCcqXe6vNvIBKz9GLLq+6z2+DTaERmgNZJ85r0u2uSfcBExKQ5Df5QAP1L3jpRue0g7fI
Ka5+FFLW2332xaAtJj+zC1QDEqcLg+MBAv21HmDe19MIVZtGc5TTJcRppWu13Uwq8Qh97u8J+C/x
8BsLJVdpDJDDyVWTi2VUWMh/2t+NhvxKB/2U2j+1vAYqIJ2wbAT3Z0g2llyHqgqK1IUR0w4/7MLV
4gMK8W3QmcZGhELfG+77Gz5Zya52XTb58mazXxIjN74j6jYEg312pjuNDuBspK0woJi5FNzYom9o
VElWR57GWuvjCtvJzO/TbF2GGTSLBMJDAe6JV5aZMnORnYzHnJDXBxgjhXS0P16rNN+/Kp/Drn6M
7urOvDImpMf5KdTyIGF7SCifn+FwD/L2ydQ4EOPrDHeOHttNSvk569moybBNV21iDBXpNOckNiXZ
+GtytJLoE/3T9DZIz7TNsSN22KNKtnQOJZQ7Lt4ZQaMrJP8c5gUxTu8yBFLIOZPYyE5kpi2O2A5c
Cc7BXvdARywJyb3Lzmmc94hHXFBiI3y9ye1RY2FWefchOZmkrxTWxTuHExAYw8n8GNsB8emgwYBI
KbNmuU0QBRX57LSnSRB9BqKCTycHVfddLd5eZ/lrH0XRHkUTzBsGxjEM9xH1GqQiSCZ1SioX43Dg
meL+pg+Hju6JGorneI6OiyWnLn+WE8W++JV3pb7Xo6fQfy/F2CrDibs1TvhA8l+IkPDPVAyzTn22
GAyXk6tuzY7ikCCHFj1oQ1RXFDOCC0Sxm6AVYZZwH4KNSZCcI9Gy9/erDfCJFeCXYwZUukkXmmix
8PtvHSs9Sas2krCKrsuKHQSsuNLnK1rFLNM7TD2IpStN98i6dbkslTmuI1/ZLgZGR9PnHxugRShI
fuWq5nB919fDk9jazR1n9NAty/PmY++wHC5GJ9xFtzrKf5kD7X8iVkOagY2MSLDMN1B96kioFRee
E7sRYGZF2l/a0Z1trUYM76OHZziAUJyQPvkRoDaYj/V038BfdjZjHAhgXZxb5EtpKDUTnfSfV+7F
AOJuhKsNqRBRKXdCzOn19b+DeNJJ9wBYAQ1O0ir6c2Y6zuQxB+OKsBVKIG2UYaY7h8lUH1Nhs72/
P2GYw9ma6856PbTmkqgOgQHh5ZNliW9Uh1GmQ2VZLJNDKIZN3WiHxch0eqLWi8SAJCj7i77/4HAh
/z2MxXaNadx2FuKmt0DA08SQ4khXDf9J+XUjH1zapWkwwarhiKfuYBBK2+WHruT9291TuscN/ucU
9bvocS9F9CbPXPl9mCuvi+RSyPLxa/QJOSseLpkLuQlOIpupM3GmG0lHxvO/w99UjOHG8+lEvkz/
DdtkiUzOGGtJ+TScniB1/Ij+Ev1AUqR73vj3OfktlgEXYPrTiCImq6Qfv8HOjAPuqXeGU9ZJZkyH
a4YQCp/8d9KXyzvVKod/y8SY/kfSeW2pim1h+IkcA0QRb8kImPMNw1ACKooEAZ++v7W79+l9qi1F
wgoz/ME6oU30dS6WMtG9xPTGhrPGUnmSsZiIEwBGTJZFk173NSsy/MExBxLxZY6jOAM04o1eUCwM
Ro/AreDgLMNjuJ9xyogILeeajgGyyUCgnWqQPzMSRJ4rrJ6WiAJxhrPz8WwvL5fLcv1v4MwcBNY4
wcOktTZCK+l2yy2AzNab5hSNzmNrijuMNg9QC4dagb7+yrS7aYotW09YgismzpoUEHTVmNmoR5K5
jmBkgPBY0QK769PNw74x7UDX6nufwbAgxYMipu/d2+q2+N8uJ8N5Y3G9iaUiN1gufHPv++7qtnK3
0Gr447NUbRLQsOE+DLfXq8/CcBS3TIwhcbzj0Wt14MPcdMw4bYZmKp5IagGBdwInWHoe81K3mMWn
g7fkUXjWZGIZjvDG8Y7cxhlv4Oc1t8teI8bLsTyGvj2DOsVRucWkHHRrj+ejWCdgkPm56ft7mnti
XIpLCtfecjnjIXGJW3OxcP0tBSJ+FYJtZSyJoRqyeHq6bR9Dey3O+GHMdyr1riDgpG0vEOsqxmK2
mIv48urrWeZNcQ+mX0OZWhDJBV+cb5/hNcuDjwR1DxS+wUAV2PG3MI02owB1JVqzwvVs5MxhiRgU
dsCYLNZnWK14L+6pojLQEFsy7x4YTXNhuuYCdxfmNqNsvcZ+bhMebXvpLL3jXlzekavjxon7gVqf
jq2IlZicWmvM6VjhpcqfWA9+RmDhMLz2HEfVneX/M+EvCA7Bv/3Dc8Sy6iz5Cu/vArxfvzATWF+D
IODNQiRr7hy4Idby3yPTp7JhOeIrW53GgvcJEe3DaHheWa1BqXCE+iZm1ZW/vJtnCW2HfWuLZYJl
cfYnZqmdwcr72nvYj2KsKOvtnkV+DYpUPG+xK3A/bfDRYrCIOdrYgbdMzOUfLqXzOa/xuu5MOcGl
mPNsi5Z1sCzuKgq3Voe+GHSx7q3vPJqwbxZgmeVezGZR62X7EcoewqMsvI7g/eHzK5ugsPcMIP/G
fBAnJfY8d2VM3LCnH/fm4urPckB8PR3Bl1AsO2vP++PaxULFSMTRiccgFir2pjnwESAelbgascg4
Uyh4rdVTnMdxKCFow5oCL92hnzbmLOg6ONtesPBvZu/KlsOay6Ndf4y/gvRNnMoRr2jPc0pTPGu+
jXlBzqCzSfzFE6aNYRmB4/Holst1iGzBluH+YV+dnP+Nw9JYxKa78H0usDC32wUOl/gqi5nuL1x+
Er/YXxe3Rl+ZR5sDiD3h5kq6wQ7yb/WfGBPDNfHS2hMT8ElRJuOcHMfx7KO9JJA1Lssz8+fBUPj/
AS0dpo4jpnuqe+uAYiPLmti8AXqwfe9+zLP5fP7HI+QZ6xhVTS1nzbVxNLqMXJ81XW1urmwwIlXz
UBhGwDu/OxzYAYDwr5EazpLtjjuEUy9SPdZS3/GljH3vvOS9YitcM+303T+MgrvbWSe8JmzqJuaD
xjgDhvBB7OaNET49JjBPECSMwC7MvYEpeWkQ9G3FWE0aBo3bQDwUawFv6Bnz1LAOA5uYKwDCTCVd
GOWODDYiGtbVBBDySCe1lpd0HY0YgKoPGmUG8uMIBTE26s2XhuiKYi2FXoXQB232gc7weK06VlFH
cYfgfLDWGwpUBN3tBz1jOH+mTBP4hS2xGI5DANE1FvRvYOcJU2joNuFThrdlDNhl/vIDNrQ/L4VJ
rlY2SjwkWcyE2Edw1JT1Dqu9aq7Rf4jt35p670EOYrY6d2T/AiDR9fKBilh+BVZ2LYBOLUHNdtto
Iravfxyb1H3NRVWf9uQkObQBUNG59A9i/EH2k0BFYX3gLVewpYFoA76ubTC4xW7/FE2yJdydazQ5
Ii0G/PEoBNj6xrlvUFtmVQdMHVBepUMUv8CgvmWKyDbkttSlfKvY94NQBYPjt/1Mv9R2IxjOop9C
PVbaijYbGzTqt5+lEB17LKXta/6vDIzSV4JmbHKoT+X0Ne/tx3s+J/yYaU3QTxDabaDo2DJKtNek
rXbTJiCoK74dyQuP7iCBCnVfuO704woBEkVMtqLO/QVyKzDFFGiB5SkcRACoUZujQyZAu98AmDDZ
HFVR3I1gXAFCFejcf9BowoJ0yesjiMtueWJH4DbORUMvX/OxUIi0IVbVp55N2eRfK/NC64i6uIAP
x+4/pO2XG0aNEeLc4EYrafIEXE2xGluy9f+9Ppu6IMV3k1MQamd8Q7ctT2iXCl850hcvQgZNsupt
AaiQTikadzxnytjDfVyCh8imX0oAlxwFGGgSnS7dAKzC6MON7j6vgqOGCasImcBiU5mDsCTT4h3c
hIieOqE0/UFSFVnAOYVmgIUAX+kjC/caEZOjM4OGMVFiSFFbFANM6ZbMQetSSaHD/eCe56zv+GuK
L/7QOqB8S3c6XRJ78b/HMhTxEN/4DyItyIpQ7tKl6F+Lvee5TpfHegtsWx/ugblSMhfhJTeCIIdn
S73VCCnAU+HfZ6CBRSqTLvl2bhK/JOyiy8rPT31PUZ04DpUE9BWF+Ctmf6GAQ9tkny1Q4OeavyE1
ibvCVQPYtJ5rgSD/egTmBB0cBP0cUhFkAIB947JaMnzgNDnQ0EAqi55sY7EO91yyP0K+KtCcekvJ
/bencEbhXtyO4V44Do5FZoFiqsM5cYOoK3MnaaBvgWQzuDqU1Il4ZKGDRfsSA1FkF/V4mQlGGm0O
bmTHgFYpP2PyEFD0B9hMgk07oWVAg7O+cY0qDE6hvJhRBZ/RaBH9jM9pMOEO8O0Mcnr5wX1ojS7i
zeDWUOthFE5AcgLsXvdv5XZ8Aa5g9gYWrLdyW9BYQUOIQzFPEaxd9mmXUDjr0+sDFoPvkdByFUjd
n7FHu42LkG58qKDiPI2X0gQfMW7iOp1WyDvS0+A8GKLcA/HfLRm4ZqRTPkAvg4ctTlFUcOkE0jtk
yCJitP53y8Bqj/j6HuIVGeI+/OvwmHl0YqSBooasJ+95QtZ9LXTr9oDOy23HuBVpD+yzD2zu9fiS
TSlZOdQm6K9EHEW59MWnY4QZhdwJERCaK+veip8by396745NpzYWLwMMKCl4Q96FXMhsu1itKgOK
j3Hbs9tCDJplJzHBS+JNdGcJbxHyMEVK3SGnKcFp9eMdkremCQbNyexO/xegs6HfcuxuyR/IyISi
qL8gYl8tAOOKZB4gOH+EreCWWsN2T+zD1s62717hS+tbstu9HYoM859t3z+j1WPoE0KbYUhsPuQ3
miESR+HkfUaklfxgtVpRmGaxIw8+ijIGiRD/cOz/Q5IzsdJxv70S7hEbz0J3tbq55A3C/lzEgyLu
ErmkODlQeUwKApM9Lx9/2CPTgxEHFnKuIu0RxQWRBMxYdY72mUxqRhaw3x+JeEWYaoezUAT+/HM8
hkIuVERSHIJqjRkeyRtne5KacEZGTVbRQW7tDIoUIgUg6SCeF0nE/gxCDCfeO0gq+nxO2K7GYHMA
iFGUgJgkuKY6BEz/5SD2rqeUaRe3PEwmyEc4qqUAQxDoE1Q13H//NARW5kM3/RUxBffLvQmbWBGZ
bf8lKdyXozCr/qt8yMaUPLgUQmLbO9siX/I8W6TMorSCmDVnJFC+2kK2uaqQitNtiwvomWvnAXUO
6EbqSG9xFxdb/BOFuNCWALNyyOrwMH8amISajLjVYjaybX/iEvPRZmXb1f2rSfLAo+W0uA1H4jIR
zK6P4vHsRW5HczaY2Xf7PNvvOYvwLAISHgO/Jr53SnGnhRxApkNN5SmDTWLOY0wqSOA405lcq8Ai
2jorohDvO84QfOPeoKiI8ixTwr0xlhlOAsoBaIuFpjUJx8FI6HvJuUbo0+fm0BzwrIRTdWdcAXUI
JWBkPI2FyiFF85iDUvM1UY4zRWawqid8+AgCT9/j54TErOTIsGJF0Cseg7i+FOFShjDLMIclBGYN
ZrXnJZY5PiL6DCjiZSeu4Lxm6OEt79N5n8QLwjtr2cu4UwKPm5jvEFN6gMPEuED9MuDkjC5SzGVK
cWqgO0/hy12bc+sUgJSexmsWDFMCYJjrmwXllA0oGv12ferBizFmHC61WRK+dvr0ay2R8CCspiXm
5XoZfC2Bk8QPwPibUZWjISnkz2lZEz7Pg+CBbfmB1FkhB5SNXhgQxx5Oh87GUMoKgpqypxHU9scM
PoC/odYYeApRungBjM48AujdThy9NMWf1sifwrx76NARgr65a+bE7CO8OOb8b9mzEAzR5Wk1+U4K
6+X20SSJ1mO0EzRPQ1JE2N4KpLyXAMyM2eaMsaUsR1PxGwo9/OXGsKyTFUBP6rJ0DMmiqY5Fc9J2
0PikckLnHuhn9teeZVfeITniiSQ7hTwJupQ8hGFT6ct3SF159v6DApBOzoqLosiRmgjyEX0ChCMQ
OHGrsAYGsCOwUCKvOYsQhsiP0cb42Qo6HKsSyrgjBjiFOPurz3/j9btxUQGdPiag32HTD0N58byN
QsWJB5aa6C2DgHE5h+ABznZQm2/FfyF0lU5qgHiR/WumEsg87+etP+Qy8Cl1+gxE9lB+zXDkDgSw
yoxBpMM+cYeuguX9GIxaPtcm7HQCgjEDyBmipkF0KnieSAuDOSQkmkUOew9J7ZnWj/3B1DuDpS6D
xhAuOyD0EtUaCvwZ0ESGuuS162iAvO3ASlX73skCVwOk411Tzjf7qo2ELiDRwYFM4RWdOdFhPuuX
WKZYxedAIgK0R2OnHeETg5hJG/QfXvvM+bGsn8ZwsB3FzlGW59+BUdPmxQGpQkPi4aoDu/dp9Ep1
FRxoaVwkRtWATWRTzadoCZKhrYZPeBtNjB4/LDhVmdQqmMVZznMSu5j4l+eFaA6rIutOqYvCG3+L
ohfIXzGaPFYuKhtMiX91RComjDCBaZn9dG8JVOcIAPjfr0S+iDWzUOnmKOvl13CW67WoiMwdSk3U
GYP5TqT5c1K+vMIVQsdL4XmHQA+SnQWONQA4kQlQ6F+eZ8WLGCiCmPLgvSFACTZyA64Y9RkoyvxB
PHx3t8fLMTuetCxylz4N6NmfRuJHzZuzJxelgAGm3PrtZKjBm5YPYABChTKdwPt4WOkEKJdAMvOn
DjOrcV7QhtdDzS43P55+RlMjaL3v2I2gIPHdsFugEqxbouXCGKh2nvjlGyDdnsZd4nw/B7qFpFzf
/gvnuPB+qN4lEX5/5A+RcADjdqrm/fqMB1y2Uo0uhiowroWIcmKoyprmE3Nk7LQIKrFMdl+F13mx
UcWWIFo12IKAPokXA5ohol2lSV5GikarCVXixyd4Rpts0GGXxjwBTazqER3vO75/ERSocW8y3H9Y
O2unk1xyiScWSnp/KAFZFPzgA30rTiqajhoZPToqpV98w4TgxLnfn5zLrZKczm+aYqgngys8Nww0
Rh1NIbAzCZ/JFXSXgDh42Wfe6+wz/S2BCNDIEVDTxXa8W51jjnke9iF8/USacibuPStoHSIqSgKg
YpYomk3JtTdypc/QrwZ/dIvEmzpS4NJj8oIZIE4/8393Dt4HNDCuiMa+KR5fD5N3o00Qvf/GJeyy
MWif6ETH/lxK3hk8JQrUKeW22AFw00HRK3/HM1FuXiNvgxSA9P7rAXTKotI4p01qJenp3guV8Ubg
f4QotQEPd3htAbTWYEFILltFNqpigWzgpRhR7Zc8euNF7NQNERCNtz7gmvcsp9vYX2NwBGalpet3
D4jly/zKibzkOT5I+QBeDai6wXMFZgF80e9X0D01mzh8vMZY78zRbiRG5jQQ7G39+9gB49lqboSu
y8uMSrtQwWgoCI27ndQa2y7fjum7e2hCFox/Iaf8zgRrddCLAJ+7795OeR9esUNr/T5C18jslaYy
RM9QWJyP67AZ6YyVhKDy+GvAX6BgJt1oTYPR/IE3ahb10EyGhqK5sOK2BXi6FkA8sHHyHMEc8dlB
nrIBx0AIMYO//rtLpkLIJRvKY5GS59Kxn1d3PFSctG/LLoIu+NBIuJV/513rjX6XZoiRoQlOYbQH
8EIii2LXVoYnVpikWsAWE4Agtzoc4TResQuAXetOfQ4D1RL0tDSlJJWGDKik22FIq6GqHOSrekle
280SUuMXCfSLoo77SVyKnU/ocKQ7eSgf8aoZWmnsjuND9YVpUB6r9ZstzXpMqnMB826Wr/gOhA5A
SuDRhktMa2VYwyWRzaJWHuPfpE9FfzH6TissRH8Gy3Z3i6Fw/ZOKHtwg2AxKG3zB4C9VfBhMa2U/
XvUUodgKQyzaFqsRmmy1OZinzv0WrYYC2WuoY9wuzE62sy96SPsxkqr6m4iZkokJp4CpOaLVAcXD
HJ+UQfhgq1PcQeK+8adD/wnpLBnyAYWu0nnGJinWCKVTmCJXVs9ebvUP3bV/oPf7vZbIhE3ltSwv
q6tKQANX/4snkFEcGjanB9yICMPcPp44zGcBIgX1U/HkRBlObdzRc6FpwV3DHVbwmN60RWMv6tuM
goh6wJJbMvjg+kaqqg/BZx0UpjbsQeixffhiL3ckb1iMh4PZB/dlNRyjhEajfBXNUyoaiDaa+e+5
ba8Pdn/M55qpopHlRVxIvkdMiuKeP9p96B+3rjRctNq1DyfyvZJOL2X+THy+FTQaRIoY3fZpDOsB
xCa7+xBFfX4AggA0LLZ70WbwmeKSw3r6yv9hNf/9Db6hL2nQDzDVga/wnGduARsSkMJcy3aoX8nz
R2U/2HOB+42NZOxWrOhAonBO+zpZthuoepwsmjrAswaWBXisT+7z9w8w+3Pzzn3tRdwAG36E3Dla
3Pum7/TxuckmVQm6kbGJd6mDzv8HjARVqg9YYk009wkjlBr8EeAwev6/epLwxY80pHwkIp+Ckh9F
Cxqhg1vem7Fcmh3mMpmtKWu7+jpjlFsFrJIsBCHyekl9oa0E/RqS8bYgjQCWprltfiiLbbnNNMjP
mQp+PfabB7uXxraiJeFQCbqHlz82vIEj9K0frusxwE2EuZi97GlFL2Qrgxb/dCOwXOt7esItCLRA
BJCge05YFu+JQ80uOSDs9QhAahTd7qcEcunJGTUrEDia2ycPUwLAnzLbz/3OAGBnI6RS2b0AJQCg
U0Y8k7EHwCIh84THzaJhcBGvzI5HfhbvfxEZ1Agq/BNre2p4YOsFsCLL/1IJAcwfYUaxqGshuFNP
epcWEP6XNKd2vnSZe1/I85mb5DPAq+A21AtRm06RZgDkt1jwAEbKbdZvNmlxqdmKWXh7rIFIVUcq
hCE9IRL40c8Bw7qTZ9ISn8HGK04swsOGQFHHrO5BGfKGys/1qxAcgWbGJfvJSgq+869iEITtmrmX
wcgTtsUudRbY3nBLlg22UITEEAZmY5vHAriUxzikpzi+wP8gsoL2RuESdidlpgNhq7J/CjW6lBUa
ZAkCK7S+6YBfXis5QqvMhPL4OPWp7IF24qmAYHlGZoHt5x2qH0FzEbBT3Ek4VHhOes0GCGWKOuEG
qPV3V1Bik/Sopz82IxstGcBS1D4THfzo/WvD62MglwcFxQzmvwy/nQQneRhs10CoJHJ/eIiKDkYL
2Gij74q/T2kUNx4VeU511jzZKKhaCmT+fTWiy5aSRkyAtUbX11RY6hBktqfP+p1YGSVkzYsTc7zB
0TIdWe3LFbOIpjCQ45fbDmaD+wW3r6Zv05/D/1wuucI+9oA1vr1cMmETuKgQRb/faAa3LUKotLKR
sWvG1mjsSjGJxPPna7wWtlf0hn7N/vn1W7x7JLBh0u4XeS36i4I+9Krcoj99IubS+d1o2gc4+3QL
LpG5+VRT8LDEDOUCYhmSHmQWmdtSB/9Zym9FsVB7ClV7LTdwyDLvKz72Q1ZCoqHdSC66VezQFNX6
kz62Hdkkc5XKesUCgQNOcxyFP4jU0aSnukghE+Nglc7Vgs+bNmGNq/wDqRW/bNApMNrl506BztBW
UnzqenYzH1pwoFNCvoY8XX571WAjdr9VDy2A0Y4xOoZRxyZT/jbDr9MsC2nXkZp000c8A1zH8lnB
d8Nr2h9QGKQmDjIA4KuQrWszG1kMoSj0eK1YVTnrms7r2GNFQjKFO6L+LPy5WBhYYerpN4C0FW3Z
fIgsE7t7+EpqKwOAtnmQtp6GyaH2EdzW9OOXr0mHLPzY+5zAzlN1J4i7W3c0UWOrAl70cxWCDghv
nR5/vb7k/4iEarNVJ+25Lf0qMuIBUZi4F++BFeWLBLZLbmRy0Hug8pXVs4SAQll91eMbAH8jhORQ
tLyb3V879DrBVYS7/Z1mP4dzol7rfzA6hu9jF6u8EJR0uAfEDk2Y/SiQA71Wt/m8VhzIcBlwprL+
p5vTob0QU/xFlKH2pFP3Jrllsn9TmCbnLrblNe9HGId0tfpO2KqpSFfoFmgnXmcgfv4lzl8Ui5yS
qUnJn5tSsecMGFpU4sdjT9xvTFcKyuqyQl0aqUmzkkem9IKXMACjg4+s+82OyZUNCtqf5ouYTDGf
lYtQYtd3JJlomL5EkYpie45ECyDmfp+uHUVltsKczaM3lSvFaMGr12QhtHCkFsJGkh1/No95VO+J
x6l0N0+X4Jd0mzX8eQWfTdE6GPZOrTyv0hNtgyLs0X5BkefupondMGF3j4EtH4YS/nTCyQtzNErM
BI4sd4yEMpkMz/KaJfHxOz5Ytfv8FK3Gq/ppZoV9J6S5EKC8DopkjrDqAX2LHFBuj1O8Yo7fOS0M
RBB2MLf2Kc4PU3wAf0RWVK7ctygUgBPPohUqHFSrB4ktHVmPx5df0E3rv4I+JzLK8KMhnY6N/FbE
4RdQ7iwqAYRCjtpVpCZEISgmXAewikDpY8BZzJQx7fjcJHPuYJLSwtzJn8m9f8nGvnCwZTmH0fPF
BkEGwdYkmOgN0vA5J7wZxWdVtRteT3yG/UCZACuO+k7bmxGQVGplvFWbuYzGrlA1GkjHAidvFSUx
ksnX8NZX3hZvl0YvGAmT/HMoBkYCJ7fAj5kadI8Mvhubv6Csg8+0KMGTET6evupVuOgBoL+U0/LE
D1WxfvdWxBFU4kQYQsD6kY4dATTts8eG4CAb+d2PsPjt37Pjq57AvySW4VDLKEc/ieHwY1WEiNKb
0GdRnkfqLvG90I9kxGzV/XpZDW5Slji9pnWq4bX6orj8WZd8BQ+fgBOCQL6GitfbK4AqaeAS6Lyc
NnholBdJ8qKpqu6r0sWlpc+TfTmv5/HX7cYwvJ7NRx8CIy0eRNTEGAlrYDQjEX4TEAMDhU0yIBEd
qzyGWpsMqcrU/OZZrJsah8VsJeXXJ+uohGpxk/9xElGXm4UCmP3hxeK/rAGLTnZ/2d1nSy9vip3O
JKze6aTPLkvbrdfuymbzKRqMp4EY94ezOG4tDQLBkyj8/ZhoG6zKaBUiJEDhF2FT9K3Rs2Pe0dJi
NweBdq2gwXXmcwQqluTBaDrj+cdiGZ1bFNNeft0ZMph4UJrbPv3r5zWbyrPqIs/q6dBX169bcfsW
uho8Tiwc8QuLxmQFRv9NTgdGxOsvsBfeqcveVbkMA8bukMUMHXwTNXSyLsRX2guS8dNu/oW3cH3/
ZdufVwthBiB5jdD0f65IGhSwkwA2YGntflcm2a3Xo/keef25vOydYNyhsBL2fHgDp/yiIcgPBrfU
eThvcCyartKhBedxzWgJUg6ZCPmbvlVvnqvRUoYNP55Fx/ZCk4yMNVf0nAJg387VEDmHbGiWLWqU
Yplk22H2/xgZKSvELD7H8E1oRtolJZhEGN5gqLR/IVkH83ffu/Yh/S95D1hfVuOaDelDliifIbH1
zqjV0qUGN7X8UqViQlds1UANROYE7WnsDDUPbPCDnRsp1s7UaiaJWcTCtectearkkpLAM/8kq3qK
YE+Myo/RHSEgC6O15kR7XdoKq5FRZahHZUYFgHYlmkcaVVpJDjth/Mg6l5KAEWaPP+Z9zLJt/1bD
C6vrax79HJJnJYGwzi3QC9TY0dR+W/3YQCE5drAxU9FhQlqnRx0D+oZJhfYno/oSn5S+kRBW0E47
CH49jGYN2hQcdXUylmnh9K4xZfQ7psEKSVCA8uQQC1VRaH74Umk/H2S9yf6301UWPhQeKA8g8kgH
n0IWnrC9efvAntrsY8617R1fnXkpG38ArWjbX6Of8aH7LDvvkZe2qweMtwH+p7d3PktYuEu36ewa
QaQgD8vd481BTNJNpfOeY/ytjeTjSDW7Qj0vilWl2Xk911IguSjzykxw9qvs/P3h0Grcm63GTp7e
EW0Ks3DY88cMjDaq9ZbTfuf2p569M9DsKlgO4/cjqADk1h6apx/f/+Dp9/oWF01Yomlwz1RPrXDh
oI7R6yhhs1UjK51497YyZj8tEZz+GGWkpzOqrISQOOXm/t57tq/7aKk8AyT3vhqlzNdrgb5eH/2w
ZvnAvTlWwkx2HwO/pHuZuSI4iLfxcNFlExjULN3P/pTa9CfZP+mzfQ0CEVQKFHSUVO/BsmaULAwM
tWtPJZBHpQqGfzZREfMQdAQjuqFoLGRB+ugEUfh2oS+yA4DKh4JOV/ofJx6GZF0yD0SIUq2fBwo3
9YmcAx0+t5qTv+Zfg9iL3RiYCMkHleuxwZtYDLHnq18Wye2PQjoSPLTsKcb/K7grkc7rd+Ej3oij
8XHeRGRMRk6YwA/dqbf/rpll4yJkvKax/c2MMf15/MLZVj7ilb7kirwbf3HIZaAt4OX3nQcBHXlx
YlInfyw5gPh/2c1Lk1T43ZtSv6W8RI+J0ipL7bJaa7fB9guPrfXB48AMZqzfqN8T03C+7LIcgw/x
ZiSiiWy5WqYqFENCS0zouP47uydChv+2Q/I3hPlYwrg1v+ADUZStFvATItt7lWocvywq1KjM+9dJ
nhsZCnllpY2iV0/i0V6Y5v5Ach/ABPbajZUAeeon3ruE9MlVcCx7FoQFdmOqetwQsAk0kYqwe1lQ
HWHEw1TjXWzfnBlIF2TlqBhw6jADXijh4W33cmR2xxTRTR4zt5J9k5usGATvoIqoASsgH2BR0paE
F4oQQCbYxyAj8NdtHq4gvMMAYYMnxkcTLXbwMaGiygVyxQ9qEwCjcN5KrBHWkUKMOlcvaLRVY6dH
liLul0A7sGKn0UrFH40LkqZkADJMItXmAHDchsMbUCRGJ1n+Qw4FV/AGLoUz41JY9ihnw11ju6+Y
cpfmRbg/Y90dSfNxcoIwBj9jANkNhh+lWaioLOPI5CFP94FWCbCCegTYxMTSCmF0JsmO3JtQ3uT+
EchAt8aoFxRGG1SPoABcgxNw6Y7xlmCTzUShRWKhQhq3QsAqNxTwkx936HHaKOsA9qF53LkvKxNi
cNbwoth0q1zqct7bRN/XQEUDREGJ9xawJ7RM7iY1P15BjsrOzM3LUKgw3U2azeZnB0+ApkrroonK
owrlHaErndceSHpFj6Yod6M8J8+ToLxJ0MlA3bFyK0HeF4GwdAMfsy2X+aGeKkByshNhPDXa+wpl
4yH1rWSO4XWYz8jfUY+hau9oHs8DGNAHSA58Vr4MtxI65QShcKvuxvjQ+d8/Cjt/8eyx0paDaRIk
624LSA3LyviIFoJPe8VIkPqhCiQukM5P5ZbgfyFleUjMkUMR4SKGNJ6mYUqngw4mmjmGNvtZrQW+
xRmbLyedFQY+V3bkIvrnVPBcFslKyLxCxt8DRSBFtVEpgppF3kWOQ4enNx2wssI28dO/kpZS76xo
+gj3bopK9C+Y8sfBCfQZM0Lb5qtqBcGUIhoVoGgxxlOjnpQu3FOX/BVXA8TCHKauK/p5QuxKUK7H
Nm0moFLpBA0xWlJD4I6V/3bOpUX8J1hFHho6i3eozT90JanP7EnrezMQNtiIUKvcPPEYzqnmzigg
Y5O5v4MGfEzGfozlQ7sj9npvSiQe6Ts7RdBNhrPH8jt7re6z9wbB9GnhS4foOkZy+VBTbZd0IduX
72RHmw1mv+kjFI4GrxmVmjwyGTPAJ5AvC9JFdIjmhVvbT7+xH2tlMTAFx5/GGco7XzYgxkq3fVEZ
hzMdEmghNvfzms2PPnsI6JHfazgkMFeEnpITB8MJEZJIlcu9NPtO4rlqj0jZdXYHm0K6ny6EBvPn
r1jBYrNHPEh50dLtHyCpjAQZwAAwnJvmj0g8wi/4ab2frOJ6cyRLZmNAjbWPp0Z1JRAUKEoq2StK
Lr1dvRxseE3kyyiuz4hx2DfYbth6KDC0oqOLc8toLV/hf02iv9+Few+/CTafnzno69KGx/4TUBMo
+HiqIm78RG2EDWDdnVoEFJE1QG/o5/cPdIkmMm2yqSM76aSa/156TSW9AE76wakOdSXodB6WEG+D
LjG6D9qpOaXTfpj8QVKsLuQ2PtoS02iLWoE7mpZIu5Wb17k8vEhTL07JiR3SP0/efYifclNBKcxM
g+dWCdGZs7J5e5NmWkBkRfEMVh9F+/5f+4CyKET/0ETEXqRg2BXOh0FHf7iFF6f/MLz97gaH8lAU
+ueiUSV4myoThi4sVa2cjZDimqEKbBz6dXAqHqhPQ8gDpIKupHGk1Qpm5kyViHUGXAAYGwreJpI7
gIaYADatJSCNQ6Qm3tZn19L8EJR79lykiNH27Tb1NEeVDwSt8PeKHDJiJEXiaT5nFtIYei+wikGB
7ULJgnk2JF+FHQPYjHhFNNsRLn15hJpAToSSORAAmyYPZ4WTAYskohHAxYVHEIrLRgZMhfISiCWq
mg+n+ljZEWWVxuK/P0h8E6gSSjEoI5vYXV3/EMdGGOlOK1oJH3+DmbIYEsNAhidOZlHETqYLPkwV
mhmEiATFrE99qppXZVEg301A6H3D3KWHLS8l8frXUncxgmB0CcmeqFQKlwHGDYpg/J15rTOa9Ne9
EwWA+GHlA0/9erA7069FfFt7gx3y6i90LiB0Qo7+zt8DL8YuRMLOzfgMvV7stSw2tEUbOwPTPHTy
zvmw7MRGM/uMlu+x98CySfWhDhewTyXvoZ1TTqZhbnT3Y/7dvEcIbQ/31pi+wmiEHaFHLPzoOZ/4
8qb2WP3Q96v+3hRrh6lMqAPeU7OT0i9k61dNv9q6V9K3e50UvIKZotMILco6LI/tWQGt03Ny67GW
zgjp+z+6ndZ9++Z7xsaYWp5HrWz0Mysqxna7UJGQw+Ddzaffk7RXzXZCG/6BzFLKLNTvdDv1gsE6
JCMqnTfqExS1Xc1TUJ+0ER4F/P/xVPRHYk9dDRey9Z7Rk0WCvDdVlsi26ag8h5UVWwqMH+5ZqED2
RXffEmmoRqaNbLqHSiEWRE03AZGChEv62cQxZnMTxEg+jSsxWTnPCLxGTI8PUQAQNaRYS/Q2P92E
9xHsOExGhNP/HouMjX08683Qpraog+olsLdSpViHXR/IBQFvStkAk5UoYFMKrsQ2+yajeLtKPmET
9u52MZoU6MmThiGt9WIfq/xyaEpokQ+dpgOUYKFriScPieZn89GsHxZIpRAcZb1ArAUNmjqZNMMd
Vcqo8e5xoD2mHaY0qLdKJqVvWykcWrAJYIDWGI4mQO5/vNJY99rnA1LjsnbQcldQgQfRB8MGzDci
MKxJLNSgAngFIb7cJiHXWC+6RcNUuduvUQjJ+NkzuyFeTYqPP8foPMIujONICFgGiXa8kw5pFMd/
g82zuw2Kjfqcar1tJO+/2jHP1g8ae91Ces6f0UL7zpr+vuvv2QzimIzht8jgakujRldboxxbEoy0
KBg+ZxobB4pYqEm2IUrk0XNaK3Qx4VQAc1Os+8dUWWVQ3Rk5bBW56vEiOugoLvAG+i4IuN3ROILM
HBtkyMlFKc2078Z3rO0WJFkZyggIoxzzJ9V0JN2qWfNZfl/rWnRH2YoqkqOchHoq9+eRfNSGQqX7
u35oSIJEx0Eo74fo6d3qLWLGqNkodsHaY8SSzno5fSy+ZP0p7h+Dm3rLJsUsnRAvTIQrSBbWDgro
k4TiBrkskmiZU8DKK9zfFPsB6+vG3jtgXZe8p/9zUkB3ELT1vp34AzQLsYUIB14gW/QILRqJDliw
EPEJN7bUwxg8GusUzjdgt2Cb+ukm3jR2ZT2C3pHaghnNae6OKWlqqFRdUKTU6KaPRaNXhZOhgfP5
j6fzWk4d26LoF6kKlBCvoIwkcnyhiBIIUBbh63tsn7q3j5t2+9gGFPZea64ZuImEc7war+lm62zz
3gfvHTacHLsHdn9bjTyk2qa7lZFugQSuusgcm3lewLv6CV3ehlKLHrNvd3E3jf3XWFkXBTSXAedL
rs/GbaO+1jI5HGXUYTG+4QtZ11PQb4YxUrtRRLrdy5a7bstZ1i2pJu/HeStOhk89DETUXzQtCwju
+cB+R+mIHq2KihlxTdimP6N0JvzhYe4vmJgG6ey5kk50PTlKD3QGE2jRt+jlYc0woZooJ9qG8w1V
gt43n39BY5dVePMN75kKYOo+J5LK7aGUQeH1Y3Qqdqc7lL6Pyy+ENl5hAva0erP+rGIU8rMpBG8H
AxIaGm0kCYgiVm8mHr9NEjwC0ko/G/KGhMNQe863XLc08KL9w/iQuoXYSDyCWDypnqOuk7BnJkLb
fHwutdkTl0tM1LbZBTZgMgep5IxhCuO+th1Q3bMQbVTItP9EX+yiWKFF8SibybST15S3DLIKhotU
AxYthwim/I+dH/Z/+MVZMYYj8CG64GIMotcAKtiFbQ3pD8gdu695EVo6CJYWMzCOBLC58H4V5E+U
fpfTieXQpqPi2MQOPwxnF4dKWAe4Wt+9D5s7iDtJjtScvDDNFraiN4t8DopEocPDV5vPukS2bQ/L
gyX0VBMHfR8qX2ho0IEX1XDxGazRfq+DwNoG8Ekdp2/hgGOx/YhSVNDERqmf+gqPisv8zEd4lqIc
Uqg2hIhYiLNxDf4j02EAPjiyEPKu8Wwdin9FkSyOQGIvYKkRKaNhyi1IsoIlyaEDO+9hRIy7GF0N
aSOITzP+sF7C1RQ+389QsDeRVU2FgBfqGVK4jyXYqkCMNkiskMrx/y1f/Vj4DQ/YSNGpMhXdKNc3
sAgLzLXZ9Hb9JT49ow/Y52v9WlfE8jAd+xusdmBRvUE5B6I7AKYU9o9iEspGxuZFVAX5GV1mwn/b
x5OtQAiqALEKh72EopalHuIORBCWfTUbYtM54jMWAQkuH3xICLHZ8A4iCSOSr/M5EW9Ef9GI4WNB
DYePIaAe3tEkrsDk74pJy0sR016+oZ7XY2zFp50QWlDEOtxO1KW63KemuryfAEPL7RevUJhCHnaa
ILn72Ib/wZ8memMqjv8uMxctaMftWAukPeDrb0GGxUcni2zwfrr8CO6Y0Ib+fbRa0JRUZCi9vmay
YY7Kn+4C3Ao4l04a2HAvPum2gFWMJ30ekYbdZK/eex1yEPBj6w9xSOCRz+N7WO49I3MkiJ4oD7i4
aSf/HlUDHxqro055pC1JMwsmyQ9xz9Ple354aSQjHnHnpKVRgYkw/CIrgbTIp81jE9tIz8gH4q9o
Zf59sAooT1v7Ef4BZidpFnhVRxeLEePiLkwSGmjD5JGPO6xYZjXF+KFf20fQK7aQTPkQ8UO4NkC7
4ncwahbPLB4BtNi/WCJ5hDZTM78GUsPTmlSocphiaBLbHxa0yoblgfkGzFcNFInNDT+uG3NmYZXG
jyiA6d8RLBEYkgKUbgLNAKYQH/LDNWRHStBxAZbxXz4Qp2Fz9AMf+N/HA7DG7Jah8QSepzuet6wh
mgWJ5f8frwrJJI6CJdQK2kKAOPAhVmUeYVsC9Pz7APHiE2bj9I37hw8uJj7njUoYKZXSWLBZsPYC
PMe4BwoFuPKfcR47Np8IvPHUP/37ly2DD/Ypfj9P9OfnOSsXTJoiEg8o9TAePTQ0ekI9d8ucV+uA
of2QkxFjxWoiRDNsjn/SGcj/Yh1NaGPEavpeCS+3Lzo/ITDQ6KF6fJa64jv+/Xla3ZvhNerHS3A8
+lJ2iil6SydGZAhC+wp3DWWskF1LEPsQFwXU54fPRZ/JIwotOCGYy3K85QFAGXDGirTNGQavQbm5
j2k/qoi4VEVEM+BVslfNrgHaQNNNHSr0HQKJkqCYIy/+UFXAuo86dscGkrF9dDO+Xw8P6I1PFx2n
bNYIT3B5/5ARnMhRfPMoLOfBLpS1soaARJU0Qfa0YwShhCz9p3bgsFOweyFrnhZh6msjyIwsyYor
kR9GQz3GBRBauuj9hApGd2SfgGV6QDaWm896zs8LVbdgfIs/Nc7A9ZiUN/YvaIBQx3FTZqwtc3wF
pMI0EvyWmZLQ7z3OtdfgL0/0zqZzQvrtrC9CLi3oxUJTDFbFY0pvmVoYDvsV448fYXdMyYc7XFER
nHI3/Z0vIQqVKCa4WtyjMPU7in9wo/pT+CrgIb0pftGvYdkRzDnsn4FwHmPvMX6N83E57o/KMcwA
X/CV8VBUfiPmDAQgsb5yQ1IO5R2cJMnVYOtXgMu0oB4Xom8upphasliDXskXfIk/CcYrAz65Q5e7
b+6n+4aT+7TkJRWLDocfWxfApIfVTcTn7x1t9069JCf5Ih07FwXP5M4lW+K9ueyuSYHizEHRayh1
+j8Mz5+7bKetaS52OVTJbPoOM0iUGl7Uj3GGYb5iK9lG1ea15hI7weIPrY3R0g/hZRa+6iHNBuWI
3B3DN4Wh/IbRg3agtGDRwHdNe6Ll0OLJryaA0Ly9fHgmlD4c1WTKKsPoTXg24Vt4MytICMm0bbDi
MZPfGuSYKMlP5bw0QJv+H4ZAwuLT4nx/2+MPBOze9zK4fejBZAd4v9s4PWWYbHmRX/jRP5+uhuoT
PSfOQg6BXDNojWAsBpHFKwAv3CjDji9CSZUR9CH2cWptVbRnxT4o4nV6m/+6JwPMFrfiA6TfYqe5
hjH5xuM9j79pxTWezePfEtJ52t/E2ravrfbqlg+VkaSebMp2c5cnu3JCN8Olh1ilOcA3vN8PpbRU
HsvOc/35zVnCE1web2ZdC3Uu7sbIqRK8ZlgRJenQB0LrwpmjIenRhEG6fA6bjxgsGPuI4UOpYjAF
9WfGYCTVbUyIsuLCco7NHrawcLuYBQCz83X9mv3GiTSWkxBSHYOCPQlKM5jkDA+yApM7C++xVDwJ
NWyY47kmBEc1II+wykA47/tLUbWMyqAH7wvRWg/1E74N46PQty/GGxx93Ol7MDoLrAnveaw/hNqd
hmSAFaXQPofiexfbiH8O2GJEDiYLf2IUtGp85+wzmAkHkxviBPFf54RvA5L6dTBxhCzBY8xEfyaQ
4W7uk3dGkpsq23Li3qu1nI7aXsiCl5Ft9wnlMkphnVd0hcNX6bSVQ6v4bnfGz8cHHDpGXbjs4z9m
Z9QUEHDK2rspYZk4ZKT0Zuy1bxp8KdrDFsCG8SptOqmHuR7dCHwcDIEzbkv4wknN0MRhJ+fU0j79
oCw+PdBktuIv9Go6GweiALsglCat8shS5aKK0RZiBMpAhN9WOR94ZZXzhT2DBhu7TciKvAy2HzxN
W0f7jnht8Hwg8tAUfW/hN3O++Yivpy57ophMfcwO/nwJE/9nL+p9Rh1KW6JaAdIpZWy8vKlmjM64
rwmHZ0SF1I5Xxocyu6aoJG4m/fJ9yzUkRnbIp0jdvM90bNzlZhB/Dz12dfKkKghHTvLKxZV263r5
/sirekvzguaKS1CBRYLXMbwStDBpEUk4xnZ2L0oWggjRnv8saoAKAtEXIp+RR1Vz/EljLnZ26o6y
VX/jOzuw4r87O55nzxXc8X6oACAgAcB957cmwD1sX6w4EyqVCX/FxJUxEmbM/ROTJ67iE8UdnuWa
FHZoGnsbBZo00yheffYnhNDOtwNqEYZDWOVRP+QwvqGQPpOwZqL0NxgDNOP9MN9nTHdnDMSpZclS
/Py7hvqacfs8GFUjfoKc6/GCOh3vVS4oOzIoNMkBvooGpRWHRUobPM4Y3LTfOawm3ryR+ipwbzxT
r0wNq2uyYMRFz8yChKNkylxLmqhXZljMtlAhYG/5UVZ71E151JFxKuMNqd/BpzQJhHrz7NpG2aB3
XkAfhJFwEMZ/V17+89DD4vn0RV7ePaXR8wCttJSFqg/FBqx2sRqR40Mp8xG8K8mtTRlj8OeF3ghF
TkjkA50VYZjTvzHClIYBGAjYSLthyWnfpVGCWW1DCDbVqwOkhg1doi2xncvL8eu5FDdVp+uqHbIo
oXqqDzdVHKXv9lrMLV2CKwr08/GxfhkMC4WTJvUarKPGRyoDy1ev7LZlVUQk4WK4X8bRA8lWVkwg
QQEX1J0IarOgH7VqwCrYkZ03pJ3eiOmeFsP2lHzoSeV+qfzW6azue9CExGKJ1Ssyr/fB2M9ftwPH
MzWwyZB9OMBFdeI7lNrHMU0m2c29p0vqaUbFjO0J10KiRw1LZgy7batZnKi7sE+zXpoFtRFBz+e7
/txmGi19q6xShrB40gaIs6nGqEq5y6AwoTn5+py1VlxeiQeagWG3tKFRQFaABM3kmaGHM9oVDA4E
Kp78b2DG/X+RJn0axrByi3U131t6JFEvCtktLB4JHdNWOkvn74yQ6jHcD6Bur3eWZ3rUmzQjLbV7
4+T82BazPqkQ2ayZ3c8UoO0GSbhjLDrz5tQ5K1E+fy9BPUNRNuCrTGLLx9tjK8GMVLKgCXytZJts
CR8DybgRcZJaMaUPZSbrIyLD7edI6ziGphB/ESBQf74vNJ/gTtDg4GrSgDUzrR2CImkAJ5Sym2wG
FvPa0hOmdFEisw+yAt50OLuWkChN2i1WKcRbEBfqgFuM1ZHtDkMKqvgnZFlsxLk5IcdC4cFIYn+l
HaIsyBfGjjeYzsoyFDNvwBek98y0WZ8aAzt5HZPybPTYPE1Ilu7XQWXRHd7mTKWGnDy8cQ0fxbTf
jkXYI32fYp6YnNpPH4s5PO7hrQjZjpMElKmouH8IO9oxKq+Ik0ZGbI+gDIKpWDJH+rW24xUH2mLZ
JZQq2dyWNcPnv8N32U+z3RMCwuhNepXAmOEamMrs7cDrRXn6tdnnzd66v8PO2ussZV4Ffas70M8v
okIj9dzZ3pZMPdR8IE/A8Kqr1B+8sZuAqMCsTC0I3RyLa4lyi6ETZEjUC/GRhhN36/sZsw/JF5RP
RubyhD1C8Ch+lozpIit+/wjbH54IYgQoAgYW0g35bILi5OW/OZwFrn3YgtyVLOAoURjC06tpm+8f
oaBz5RkpM/gqLwbGBiSDbxK2FaRqcSpYhaDeQ+zq2mkT4JAa30LKFGKBsWwQPHz95bA6w5DmmXgB
Ms6IxRCWAUeU/eQ70oRXI1KIorLfODpABER2B0OP7Mqf1dnPhYqNJ4edIKyI94QVWTBIU1hMXF4w
SWQHIiv0MOz1nwdkcNyrvGLGx/ADJLSkhIHhRwEZgOGoYIpRj0H2Izig5+KhyOeQCMjA++q8El4R
P16s0gPSLzrFesZ7g1eqfyHeKZv3lQ6U/Imee6vslEitbNxI1lOCPnMQv5FnSyyau98po5Ptk6Bg
ZiuZ0Tiekhw+yUJW9jA8edAZdGaSp88ITvR646epTPqnt6s7rV06FWrdwo0j0lJobaC+mJk+ygPs
qV8gAuBOsa15gvSu+1DNrC9InnLKg7ebuI/ll+YHiyEcMB4hGoWwM9Wju98E2RpkagSM7mQ0qigM
HA06wj7scvW/Afp0B7qm+ZuoUXFUfCNSvL5/x98JRrlbjRj8upkNcSIkbpz435v9sqpRioTLOgLW
2LpVjD6T+JA7xow8tDlxzs5zpVvoOIdtqHnZWkCJ3TlJjSPMyc3Ex14ygo5BBKLi3j1pnBPF9wo2
D8KC2LmmrLThAKUvcVvAZWBWi1gfrMBfoYdjeQJfdPNa9E4xZnGy091kh/Sg42X9WnCJKNzlbJHo
AoFQLaZpZG3j0kFfabP+sZzwM1hfWpRBXbc+NpuSld2pf8MSJueXjEBrD/KNZyZFodvz62scJFHD
zr7ojGVT8zWq6RWzMItEtMGbm959BliIoFenHgX6zb9D8rqCFkvNE1y1x5lcBoc+HoH0E6/3j6tO
CFNizjRSa7Mr4rqem9+U2QFTcjQmd4t1XAByGKoCdjnlEck4LZZnmPFCPcbYf8+f5zxKcCS+tOvq
ok9/Y20jfxCt36qxHsSBEsEUbFGMrJN1F57EVpqVpEUdwZk7ISIJ+Kxsr8CAWH4AYY+IvGFLp2T8
4HxTTBBHpRhZkzKu2S/Z7FzRuWAZ7dapqW1FkHefpnpwY7BLTtgpgS6w092e11ilnY2y9W8Jhy0h
O29YwH9hPf68hh3VURWvxblCjFyHr3DfN40Qfuxz1DNj2xhBzdhhi1tPn9dPaIAL4FVi8tyujm/O
C9JH7m/ISMCTbKmMk5CZotv3csa7XGtqqO/uwCd8IdgDwMR2smBN94TCvLUpdaweIQIioFH8P798
Qtly0uY85wRQ1AGcXMWHl0d9eXdwmPXVaR1A6AR4hgyIPS/gDsk2WKuUi9ulT2QSnUTqAMxN/+yu
wGZs/T3EChoXhf6MmXR3Fi8fR3hO/ndTsKWO61WXiTTEvXC/eMyYqVokdnmvdWlVdoEbQBzKtUle
i40PV2mpE3Wsmz3rNVLNfCWFMNUWxIPYiVtH2YLRTzql/a99TYeDABxs4CjAFxhzkBrYuvk6pxdW
ohckImMLejdkdpyADwOmR/szAM/bztedCaHZ685Ji3ozofpu7MoWT5ku72teF8SuUQmNh+cb3JYQ
WPWJEvEGwJQeI+ZQpup9ZoS3AeCzxOPMQBXBmIVKkubSlobMemEN3xkPmWDbyBSzncywX8BM1WXR
XBhFkjx4xLvaoB5lcDVqIWUdasFyekPavNDF0zMz2iedwoFnPpEhcXXJd2Hmgu6SPria4dEzxQ8/
fltIeZmIpWaKApG5VjskW/mhexmHes8sbEzZQylSAV9gKwUuTdGJqBGKSikAXziJj270C1Kauc4Y
Y2RGhQ0g9aq/wf7oC4YscEnCfuHDI0+AR/cy2W7ZALFqbQVUCTGVgv23galcs/b69S7xJVtCFTKP
qRL9m012wJwVCPWG+duUmAmF+FdFuBrRU9OqMqR6udCXF4CJDivsUQlwFnAVd7/6MA2TGRXGS1In
LViNoiB52rdDvlFeAGgQuh0l+AVUCeCUB3mVLOIZF3NvTKkddLvURnen8vdLYkamtNw2KXgMOvaT
56XGfTbNhuqEGW6PqckI8dFrrUVKj4tb2n1rsw9BMnocoYDfhtK1mhujr6fbGQYcKN/OqgePgoIR
kstnjTSYk5GPe0eCRxhcwPcAtYGQ85nDKYFSK0QdYGAkN8KN72C+jwb0H8qNRqriZes7WTcZXaM6
eTtJBJQjjDdGIu6uy7AujvbhZ0N2zhVKIDv+DZ1o8Nq8MZUe5iEU/bdrDCu/tCWCGc5SkCxzBwTf
7E8eMhtr6bAQQfHXjjzpx9awmaDuJRgG6xGPIa0FIPskoszw2lHf2gc9qx2BmU6yy35bmLewXkNX
eS7lST3+uVTE97G+ZZLzOTLCeZjdoD0T/eqlIPdLLSpd3SMAMiwIvxO+qJigm1BTpkrYnHrcYt1I
D/D7gAaBzR85FNx9jCgm71PPKkesGdw9cXhzjODN/n+pLoB9F+z2uMq5g3prAU52IK/Rn9jluJ6k
7mNBIXG4T2u7IlEGaoClE6eO47l91LE9o9gFdxX5K8C6uHmIuRlDUA+a0qg3w5fN/bAMSCS3UXXg
34F0B9KPQGzhxZsG74Vhmc/o8gMxEb/02uxIA0+fpKS1vSZ0ZH9842SLepmji9xXsI5fZyYLNjMR
ii6qNW6gKzMU5hk9u54w8uT8naWNjYCJzhlLrmuyuGOz6cF5uHMbfP0yzEzy1pieWelOcqEIAtWL
aetnAR52xnnyPWmZamLF7/d30iUOf1gGvhmRy1bPbeftuRswA0DMdG0ODPOFOJ6BCZxbvEUY94hY
bOpQVsQDNzPVHzsgSBuMYljyoCfElmF+jcoS+PLvuHDDk15DYf/Y3ifF4QZzmE2VKdOBi6dw1Qgq
04bUPsLzYo6ycLwAeeS36it8XNmvbBnKAaDtjCboeqdn5Mice5T4hOXSYpYEVmG4lwBQyA6NMOWn
ehUND8nR/B85FCY/ITIdkGxB3jRENgtMWSAPKm7UvXwRXjBpUxSwVJ5/YxPKcVAIfpSKHF4yv5a0
DMpT3A9QERSE4UCWBaqlMOJdM53PRceBkKG/oReDUkghT9+LA4cKUQdCuHBXkwG9W5tR1lh1cA37
0mgJJ7pWgf3VcthKc/MJihnD9UExK0KVk2aYBaYxKtdeNmQ84WgzyKJLcmrZVF5ccWwI1sOcJChv
sSsTkzUGFSwB8EtyTM9HkAkRzKHahineSuN77XLZIKxuQehMXi6XGNdbiYsJyRF9h3kaTSgrM604
Z6DRBQmOa405Fo0Obvj0CHZ+n9GyAwgRRsJXc5hJXPRQtBk8gsat9Ct29bQ8YiCXkP7t0HlxYVAd
sQYhPm6uNCMs/Q3LvQFgeszcH/odbfK8ylPl1NvAWM7FbfDz9NVtxPz2Ppai2441dgT/PFm8xvAd
MeVJA0Bnt79Tdvm6F7UZUwgoQxWSk94o2TQzIItOiJJ+D6UMDT2xBSYTFYjyQ24puvD8bPisqCAP
oIPg6UrfoWEElIKORvQOZhI99JTC1IbzL1AKPEHEQcE2EA0svVGOqo/0dEaOglouRGO8c9Fn8l2w
yFmdDDxDBnDrET+J+C6Yz6zMP3GEecQc8Y/sjowc3jzHRyMJJMEJkjTDIYO9OyPJv+YxpnG/ibsM
IEVMHZshR19gZTAzeH2IaGbxDNGhOOJM0EgfYvQIWADXgEMvbg0AxP6PpFtyYwSRnb8RqNhT3A3k
mDUAAjSWOPfQtJbibsiKM98AS54+lDsWAAhhY52Yb58Mir8bh0eaUqQCdH/YC3HlnxhRFCv49dxB
xLt1BN4D0ZxSmFuS38BLxeqvy3tUMHkRgUI5bijMXLF6oW+hZwQ26p9IMyK8nrnwlUaEJDh+q9AI
0/jw6+kxjoadh4/QmGXHrof/QagvFQ+uYU50G9wATkYuHrVFcTSibJSE/ck9s9VQDb+z/mK/I+fu
qM7Qa41Q1PZjSov+mPPBaRURkNL4edWXYtuUQ8CkCtszBilmfOhBBIIvAaSz3Qcki5zkRYEbx1w+
JYfPlLLNWHx8wk7CLoW+952UdwIkSBCFqQCL9ndkoMVViTJGYaEkNVS/1ONu8F5h5c8deeYySbbq
9RbdmdDMv7SR43pT8abJ6lLW2TI+fCbKmb+UmPkLuMeYvoJ6QjrojMrDCH7Hp9sLa1+uh8nVCOo1
VIkCSgX+H+QRXigifuUW09DVe8XFyrL5OHOvAjdqFhcDWAJ3crLlEuMCarohoB8nCrGDBKWK5Cq4
IjA6UDCC22EuO+tNshF3sTrbT9UVKUchjphAjtnud+yuheXOvLOsz6AuXBhMYwhU4nrhquTC5itc
I/9WA6Df330JMRNrFp4PYJDzXH/tG2leOM4TdLsC4CARkL+XcWjui3w80AI4R19sI5gkL2SmVJG2
fa5/2/LEXOuq5sPuWJvQ6ZQkAdCsHXqTvtv4vIz9Ll9oRKA9zpSglHtcWt3NK5QCdSeHcXS/vKf7
mBT5t4/DQB/yVDGDD9ffaC7ctbE2ex0fR5HTbUBmTv12pI6LjT5/BlCVlsXm5d6QUA8IY6aVHH3H
8vilDW5g84HOhUST/jIbcuB7LDWCziLhKmIAd5NwJVFSQGXZoQaoDAvOChcLYelQoln72LQGtxzC
5kAXp3GPQRpbHVp5vq6CqDOSwomBq4qagbIVhkzryOyBAD4/pLmCqXDrCxmLMWUsNyUFLNBJQHx5
CbcpeIaOJ3dpJ068hqkFR6gTybMabB1mV/Q6GgEJ3zQ2WYDOJXzQZMk2/z0ma9SROSR9BhpQT6EU
d4hwmRGRnGom2r9aEsxxCDK5ZEJ5g2NJ30KXAg6XDABIoR/CBiPhGbmBr67y81382UKDOfMWyi2s
EV4+Ku43e+iELZSROwvyCo8kW1/J3Da8QQVWPtrEMxBrorDJcmUL5kdl5pNiSjFFdigMeVgg8JhO
tBysVuz3XG75gr8QvHoUHmx4ghmBFRPk+b+8N7Q4yobFhwscvJrllfYpPohASDLTWZNYzhkrKyTt
dNFIvJFLHCESMcSGg4kmg8tfv6hLoa+kKDqw9D9n9B+QMZtZO2Eqjrp0RJqg++fFhYEyb2bvd3FW
2bJTgLEABmvck+C5DyHvagOKCEg4+RkFG5ssqzy5pwcQO5b8Jnq61fQ5Zack/pbOgzSTm8n555dA
klBXbBmAxZhqMSagJmADY4/jmmAo5EinF8ZQLHOl3eKz4yfANw/yIR50boOHde3P3wiJAsku+SJl
nSdsRwFp8mEnap1HCBeSSalLctuGoeFQBpkwEIzQJmz00UOIgUAPQBimzZXFmbYC3OrEcXnYgvnR
Jfsb1ppTuzCnA+zrhkQHBXxuadGT9HTo7z4gPWBb80VmUlgPD7kR7hwwUQ7/bCiZp4S0PxS+7PJT
GdHRC+oJkDMIBNNjOA+sdfwtaxrhrzFEkK//sTurdiRk++7ePBEn7Ryz4Qm8iXt077ZQWwQtTjQh
wLRWfIGROsCU6rHm8vDz497Vh7Eve7xOV5nGvuo1NCHfoIx6y95OpIoXJupc/9RztqJFyU6cdwgk
XXKAYIJAHx+qD2RE2bQdNlOQC5M1/XI6yv7Twva9h2qawFaFToPN2oGhiFcjn3tV+AHpHcTBMbFZ
IJd7t+t8sS/HZYbeUmRQfAY3mORf/hYAIahMbfYLaMwAYm4uOkjILSC+I5RbggE47mOZQWbTKnd/
a82PLZp0W3I+8HZ7luYUwdtsLRQEILGT2ur7n8MnRB01QECsbh4uZD7y4h8j6dArh98tggA0A1im
sKghBI8xwCNuDJODnbKGN4Ns4U38noFv0bDP9UOmdy/E9QmvAKmwyo6JmR2OfpoLba6lt28R8VvN
x/pyvTdiu8yVwQ2HRixXqTpxVq5gYSGTYhCP1H4/UKW/ElTcsI3Ic8wXTNT0FewKjOtWlDa0K9zd
XPX5pA+hUYzNS1Tpvo78YtfOpSMLazN9O0puqpdiSgZnPoceCKWC5ZUdG2EJnGqWYIbb6FGhAZIT
iCOjIKoJfhL7OrbnlaAGUelCQthfmeQgE2XawBsLKmBVUit9cOdRtoJn539OoBPWDQztDumnsSQX
t3Hc/1JmLy+vt4Y4xXXdDeDR0yxikebSpXTMYsbRYL1XV/9ADRrHuBYKUuYYlBA4NMGfY63g6w1k
tStVZP9E3HKfgBtwoC1MC9jatS258Vrxep4IvM1NPw+/fo8GP7EeztvPg99WG/PCKVa/Ij4dtKQf
VUPjklrVjFwtcDO4mQpYFyZGw9x64LF4v8KAndYAXYT4DRkvOlQ9KF1QhFgAWRcmYS0aM04yveb9
hEMF2xeB7ABKoyfGd4ZwU2KBSjtDjTkj5TPVJUROuukD/trYlgNB373uITPJSBzJ09SW7NdQIi0F
s3HQ8T0KlSlVygMkQ59+WCUK67x3mG40Q+iIjP/roAJp2xYragdY01F/0Hr1Aum/2x11mfHk9meE
6eMxDuNRs8SyB0lEO6KEHzbQzXWyGAf3+bayeXkO3XyNY5ktI8ApyKq2YQA5iLzhnDGLYdDfH0hL
dQKzfVKP8GVbGmbqoY8q10Af6NsQ5O966/rcXQgeNNay05IB65itjmg7l6PCedbo/zuChiN2xDP7
e0wAJU0ALAUkx6zEB2zSN8zoihWC/FsUR7cDASODLxbTaiSNqKgJr9t2baJsjiWMoJfX4OMXFhZC
79HdA9jHAWlzm6UHkuEIKtNsKOBeD0BHZ2XD9hxLVFYGS6C1FCJKIFPYSrMnkpRygEp+gEWIlxOQ
W4S9YeHs7dolaD5qTGbY8OYQKMAYjnc964nui0IISjpulPbHfwZZsJ+X68p8HDQ0h6j2htXi5wKC
Ood4eLgj8Qok5z2P0kl96ILfDfVNuXqt+lhdDO/Xd2w+Rs32w66EAUMXNjruF5j2ZanlYRknRFKf
my2iQ4tLdqEcwTNB2Zs50NSLWswgdm5QpaYEvxF+E8zbwqI8QQZAwcUahPmg+8td3AtQReyhFLuY
2GQK4+H7Q4xsBbeGDWeloebAZQ8XCZYrGivBfqQmgb/ETSl2bki4cFYrs7yZKS5w3KbMTLlPyiH4
KStE54b7v4xeAru5Cuou7TkyThEQAH4qSb7yE1AQiCtffpwpb0yoXviYsx/it/bnFQMbJQOL/Y5Y
E1/VFECGG5cPAjpz7BaHTDvpWwFgk76HQBtORy2FBcMopnRb4AGqrMcjYEJIScyMmJWyeZpMDltg
E9YUUMPwrPo8tbxqDjSt9Gzp4RXgyNiZfrEjo0/jOd8kW5oICCj1KujOorbCVZSlmJS4/p8f4p5w
XfoHVrWniIb8vTBNaIWzGT1yrNvGVbHxiQNiKNl1Mto/pMqGGHrCH2C8CXJhMJ5tAhZ9qXH4OZYL
cB3WhyqqHwFGO3jwQCPrxJu/Htje0/73IdmZsHx/SKVpoOnAZ+VEPQgmKXsBY03aVO5JNBMAG7yN
Roisn4oPyewbT3GAgyQMAY36UZcmjNtZ38GMqCRpo2uqERAw3iOjUH6crxKNyc1JxcXkndqMFYzj
xrLM832wj+iA/+33kca1UymLrK+BA8yymuVQxUq3HsKpiOH3QLJl7QFvhSqgrig4pSe+3tKBENi4
mOhZbe6bGf4rrIekVCba7K4M64cY1/K0HPgn3uCYugDy7/rYX7A1e+rjtE9cqBo3UEK4RTgbJcX4
zYyg0cSEmfeVySHPCZDW6rzJO4A3HSSK+n1+TiOFuQLFM7F+9Pz5d0S/+AQcgO0j+EQwgl4s2z1m
DVyzeXwsFViRMhIuSv0yBPiQKpczTwLsXYFQT6rJY00iLGUtx1rkGMpvYoQbRytCA+V3w9L0xC8Q
Jj4jZ6dXeH1qIFiGwwf6p/FLvDlPXt/GyLd1vCLs95RhGSv/9tN3Ma3A/A6d61JMJJxfgMHEHvV6
fqYGp8FkQk7RSgHZByIXSd3T397UulbupgyStEFVEnHIMM58m9IUdstAnsvnByk1wPmICj5DhjAI
TouHVeper5l3FxIgM7dzljmin8anAPoWDsgk14ffu6ug2sLTGNY1lXR7qsiBpAzz4MYr3VNIhgsC
Ya1yQnZQIH5CJWE+wUCAuFV6QCc4+cmH3EaT0GGWeLPxfbXSS45+5JhiheL2UVL2bdUIqhABQ4kP
KqwReiI6BpoPxId9D0IAdhVGx8W7l8kMjkFgPIBMZFDSmwijJGY/P6uUDvDKvvBVm99Yxdim7C8N
kgTwUoMI8BbZi/AlQZ1EOvCKtj1XL8CoAGi5Yn2BdDEGLSyJbOeP2Qd2WnARIsLDP+9npnhqwJu6
dEiuwVawOzCqXQctDyJHwh7gf6FciJodir4f2Sv6VyBG5DZgt8TdB2rFIsYi+GYYtKL4+YalNKwR
z8xal1qDKZ+gO3A6canD5Qt5dWnRSWHSAKsGkjXWU5J5o2lZwtnK5xixEXwMbazBuIxqjnj0Aak0
IOqy+XQJB0c5AWHKYSkA5iPFk2PFEikfaKN59vqMiC5jIIChzMk4aDW2zBitKsKGiyWKN4RrB4sT
6y03i8AzNmN52p1jZzPHF7Rwi8M7+u7St5XgrLiU3whYbBkaD8WCilSuwoIwfB25dV9r5NeeQf2M
RA44H6zdkdey+wL+SjBzsyEmTDNW2puTVMN4WTI/bsb3/gKnVAhmz0ekfha/3q4rw4Eb4gBLj8X4
E4U1PXjzppdHmNp5DZ9L5ah+ht/Ep9Pp2ykywQo1iHVLvOoRPf32bX86eFOMb7QM8Q4frxZdNdI1
Ll64qo/uHP9A5EJP96EFkCp1GKDw2PtHKNLVrj9qoobzR+QGtv0wGV5DVHXfSsAvVvXSBxkGPkTT
pzOoqHfupYdxYqcQo67GfbcBBW0+yRJyXTBXcx8gWjBqYMgc+Vd/4JcOQeW3pvh+7Z0OTgK8c6w5
U3XRWVF+kp8u+HT7z1IA4mgnYXLSyMs+qJueX1miW3jrt4Z9kB0dT3O1ObKk91iniofLyCAxuHRN
HNye7FEsZSyS7KEAhsk5VqepSHlJQL9e3xGMT153V12xnOO0xRL/+q7LNIBZjHES93JueKV2wmZK
nqq7Pq7/T7ueWgpTLga3a4ZxEELGP2nw2gB4ss/K+CBHtB7NDhtfGajHJUxypxJcaWrz3uTH6/7b
KVcgHtz23XXnQuQtZoYCJr5RYmrB/QzWRrlLj/+i61y+LjVUo0Fy+dCFS3avdh5ILwbx6g8fAQnE
QYAbHbMNeHzszDiJA9bgIHkf0T5CwE8n7WcFiAPWz4xLt6ni2WaORDjQDDUHbgptzVL53cbT495H
tEheaifiV6JpgWay3m9ZS4u9MLSEooFp5jv8AgCzviHdYiZK/Qy7mLqon5v1HAorPpedLGAVeWOQ
nPg4O2lxgJ/w/h0WH6+mYq5WtT19DlxjmZPxSQ6MtH6HUDa7mpOMwWCLJUK1ZUILjmht3jIu1uzu
5gi03lk1K3qM94xpOkqvPlbKsff0E3E7Ym2cci1ytSF/ZrpOd01vW0/haKPfiG2ciQwpamq0Tucc
IYOemRltRj7i4HNoKnXKIsiVl3sYwYb0o4WIQVem7LPUIVwoXICoMx8By1tn9cSHBBoSW14PzBSG
r3bl61rNuPo+bDGjZSRbTP8BqK9OxPJIVyNjrkmFf62YfauzJKAJkH08aljPoV1wQ1Ow2FRocKm3
CXDIGP4w44eIZRWkqNkVDt+R+WuqRRpE4PVedxWvPl1ibZVBYf/H030tJ7Y0SwB+IiLw5haz8FYI
SdwQSBrhvefpz9fs+E8MYpBwy/TqrsrKzLqu+ClVcvXUEPqa+5RSzoHL3dMXjGI2njXvZRgZXL2a
fd+2cH2Pn+l1RQV9qh4mO7n+kntA/Mj1sblRIClbcwJpVMr/giTUABQ7NTZBEuD9I39TBs6D1LOK
5PNRvrj+uPw8ekKD06VUIDdsz94LnWSP4idBcH6hSo8274sqIBJ5Z/PeO/y7wRRq38fTR+zReuJa
PRrrWMxAL93RwtAsqAAv6+Ya5ZO6N9WOv1wblQMZ2+G9nT/1TjARlFcfiMEwMJ7Ci1omNP/gCZDG
MJLJtHfJaJFWab5qfTGpH5VsP+ZRbhG5RmF7i9pioMUaWeS2rDdCsBeaEjbxvwMRjJ8/6h1J/K/Q
MmCxLCcax0pS65H+7nPDnbbMI6OR7s500MR2MU+EfcUx1bS05iDlqxwWdGL5FMF+HKq087EBfLfP
BuFaSfXT6kBCgEx1eQw2swdXwKYP/Z9jELHPwv1HtW8P22ra5yGrTivqKm7Suw4S59oY7jhPdDhw
CUk7dHIqbVuhsvoxy7pEbb10iMV4sBQkcx3eBFWsrWv5kS5wX8/WsVA7xJVYX8bQ0Gf1krNmeT2W
2SqPZC5b7ot3tFqZThCEJKfLOJfp6EyHlE816JmQoX5JDrLIiXmsZbROjeYXFQjP89Blh6WFh7dq
YqEDm7wm5BY9BbWZQIqej+UtYiN8AetITsAgSxiL7zDguTdkEtg7QltrIGSiwwWHR2W64pHJaoc+
gcrQAweYxk7msdbujLxBrzF/Z/9xwg/oCKiyDRFkqE0BaSehxbiNDgXx8A3IvBQtrzcbTlYYAAbH
Sjs47zF70PlAQBx8YnkgcyTTpT33kzTXCtKyjROv0obLfbt06P1v0HDs7qzRj8E6bJ/XQ9W3+LPr
U+L7jm0LbM2OJ14f/OTPg4iDYpJrItJQfHsXXXg2coyeLWukVnVrRpVkfc+9ItA9q1yYjNdljLZ4
+Sv61w2t5fFELL6qzXvrntpHxx8Sz7v6Q4XfUbY4vyQrWZ0SYhXVvVAmIj6/r3GURsp6hQJNiOSu
srznypimWRiIbl/x2IeKpm+lt5m3dYKrrwZJncrwsIPNfTE7qcQOxLE1q+J+AGYu5j+tgZLyj11l
0dk0VWkGuRbtaW8zvQice7qLWrDyIfPEnytANTa1bffR2bfuX1edfk4d7c+Gu0Y464rbrUv1goA2
Gy8auRqiTW3fy3w/VeG3pcWmNt50ZjUKhp/L306Q25h1TpVC929fhoDP5Q6JT1M0OjqwNl1ffpiE
1iGpT1u5oivh3+odV2eibeK97kyqlYYjsS49W1I5+TSEMPaxaFzGz2EhZL+6l30+qhPE/sBqkoyc
KiaDgkI3V7juDNDQlHTtqgGrLCvPPdQhUm8J3cuWVZiebKic6SRqs/G1llBrg3WGVlCHWnIwe7t3
KcPI8VGgOrBIvLqjeSnTSnq+0E06ao/O7v3IDKT4bD5Gs+a8+6zzLym0lx+PaM3yG9VFJpQpViaX
r1Pqbb6RFic+ISVyqEY7bQTVFwPCmuZO/xYfwtsK724LP9bgsrPsZAZnzHqFOqydfec9/b3vpJvb
wb26sIpfird5mYnLek11QKZcWVqnmZJOrW+rZQXhchSbXre19aWXyEfX5nJSvsRqe54x49jguex+
W49vt/o1N17fIiT9QgS/yTRxiuLwErSeYA7VRj/k/1xir5/+t87p80d0OWJtZM8EENXke2IojuKt
se3ODlGiuEk3n/eec7SvpqfXt9w1hAbDeIFjZGJR8b9Xr3kyzMr5kXkwNF2aNGj50/0Mybb17FrK
8fqN3AnAzr8KWV8FHIzamjUS7PHqOb/lRxZaIdOGJQluLS5IXWMMjKEOhPtyDbLvmOQ0WyFv2gw0
63y99VxHWDheP41vsmgkoKb1Cs1zIQ8UTh2HkIV7nXwk20CuC4EtvO9eHgu/g2GXKZFMWZU+2WZP
Nvn2jWEeDIjxTEfOX4kKwgK1uLCFtzc6FLkeTMokas691lObMexK1bFhunp9RZiSdpcWvoPlPewb
HXCL00PLrGxbTBfEW/OeLdl1gni7dOzZYhOt+WLTOY1cIsL0mUJ1rJttALAlVt4sSrFKDgqPN9ps
DHtu/XLz6Xp4PtUXmw8fa6JKK/G4VKDKqS8TsPnRARkg35AnC89FTc94B+dBdfmqV4Q5RsE5l6+C
sM2OsMfprJM7lzALl61zaVPewLoXmK27Wradh35vFUTTDRh9DWES5Elpqm1C6pOC6CfxaRYy3+Q3
0v7Q1SMXi8Q7rt81U449EfVmsAMsKRQcBo8pKEsQ/bf+hfMstKkRMb5cveIjHUmxNz4njFF7sKsz
BS6/bczQVela/CAHSpWWgxkiSaxx3FYSGhDYoS6Tq936+5mPdu8TwO6yYvq57Vr3D1GP5x5iNGve
LjjW55eVwvWPxnafL2IESL3pAJuJdB2b1HWSfL8pIhn85315n6nPf+b5RvJRjU3Eo6768uNSZgm7
Y9lMaVmKF1oMbTbr6mQ03w7h9tXHZlSIuq4Jvp08V43+QGi4fMgvvwzgQJHgIL1sX1EjSq6441e+
sWjOajM/AoT5LaSAyWksX5vHI9WZ45f3W17/u64szlbZFONwXqbs4ncDgCmGq0LJ6xMs7YfehHhA
6YqbO1dDRRfzp1pLqHWSRRuKOT7MiDSCWEfXmhd+7mFps5w9QzAhdDgOw7m9n8pX70F3aimX+sIW
4ALaVijOGbOYv31amMM7RtqhMw/eKbbQlb5PhLr73HV55ipFlSUgCj+7gYyzotb7+tKwoiJI8bjs
ABr5iw6TArl5sUA7yoWCDZYY8EKO5nNFYplJNawi99b2EtwWZjXiKGnEkb3bue44HMVJxzq1BOh9
o7fsfzELZFdkZCt9J4FJ/R7vPDUQULnpUHi4windBkIY802iKua3Bi+v1WcsSIMoCLdihbDUu0TF
BIhL/ws/WEu6lIUbOGGiWJGGS3X7C6a517WjzZrJHEperRvW0oH9hHqLKTPIfUo3QdTK52zU6MAI
S1qhAIxSX1GREaFi7J6Kw9A6vVVs5R46APFAu8dKkrMTYjofrmtLAMqsRiJrqgn7L+qEAoBbdfh1
jMrCxBexbaJl7rYntnEEFlekzf8d+hBrAVDr5+db7FP1016uQmRFSZPDgN68eQG4DYuikRj6kldo
53nR3QknJR+iscUAxyD3GfTBKCaNZe824nWLdDW8nKK5Q+s6wHBKBIqUEuPs/i4yQlmJqakAxwc5
OEd7gdC3iB47RlaNy76621QAAFyzmc7bFxbcUc5qtn0DYHxt3ie9fK/AC5GVX/WEc4wLPBkt1vbc
cv3ayjBbBiZi96bdzsVctoPKkSwLpkbHYaKleTT3sUx/1VKHiwq6LSM7m591SCqnxykUm1kVo0Z3
16pKKmNDBkoQHClPe/5mXGpf0+4l6//O2K0KVVddKhFEiY8H6TI+Yhkn91MeQZwRymCaAnK9QW0f
5vUBErJD4cw8zABu0Wyt0ArNSRdayX/5e9tVA+5zfs/ndmGt4whiEw5tCKDDWgbWt26EFUZgOku0
D2ttw6rrVqwrUy6r5leO5WT/qpTFDqx65rp0Z0mpSV511QjN2e42OF9fYdc4J9fWBFHk6KJ8AE8U
1pZdrTGo+23B/CebFRac2vl0OLi1mbaYKOTrsMTV0PCIQbFlmnuYqCQ70MaZu1Zl2wHs3vACMDIS
bZeAy8k5scrpRoHpcmjEPk6dLLjR5KnR18fqnTcNjziXvcMQ+zZbZvdRLDu+Ue4wDe0e07XdGN7B
p8CpwB4yGsXx4tRZX0++e/Hne/vBNoNG31I+lvWw34Q+qwYne4f3oCkwn5AuiSN5v16L3/lq4WKg
ookYuiXdjkFWgoxZ037FudA1QyXpvG6oBqHprsg9TBUmhEkjlAKflduMuUbskyzItWZO8CZOV2i3
Ojbysi+8C2+vqUDfBPuDJE5/acWL6rxxvxdHekwopzX2mHjviIWdZF8HGab7XrIlLlkx0vY+Mdt5
aOTu6yiudJYwFhASXOtfLOglAqi9RiHP6y1XQNWW0B6U+hIfx+Y+SCmeHdDMvNxL/PFV7U2ihM4i
tQcMqtTKlcCR71Jug5k9eNXFoyYH+EIXqa2qgsNoWXfS1tE1zrqUkTgmyrE5GyeGGQExn+qPAwWZ
5hD/kJ/qO2LDPWsLTPfv7VfhQ2b7exiv3hM1rNyvdZOpcecZRE7WhIpi5Brls5juXcrZt2vl9Jt0
+aaH+eE8EkFeOojwN60eGRQwu7QOvKUrQKXJyEYuHtiuK8w/2P14834dzkbfREA1fhif2dG9jBvw
meFFm4rOvwK6+vNH3mXIt2bT74uCI0J6R/Br8KSnW+ZYkiQf2jbex/cPvjYizs9JFFcFHjybmYHi
D/CkS+DcmbUVQ0E738l/kNrbk+OXVjyq1Zd2+P8ebxXeutm+mlldv4vWjnHuPKKHHUwat6pYsmsM
f+2MVYFYmnSL3y7MkjrqjFApiuKAP4KFKJbWyJ5dLJZ6OXyY0a3llr0wr2I6PSrJUZi5rVINtQul
MouyXCPVAs7tOiEauIdim6XPgxAseLP9NytuQSTcviqmD5/G454JQS0OoOTVYYnr4UIt8sHvbBcf
J0csI4SWx1bMzFpOtlP5d4xxlBGrsTJrT5/JzrUmVJpVnefxHIBUVfhJBxVGfqQ2Y4poJs7MRrnl
iOTif8eeVC1MXemWsFn10RVQuQ7BA8JjPQ+xfTCgEXoUPMsrjTSGtlY4wGuBC4D6J/X9SGENBkC5
GnSeU4lugCOmOkBZwtQ/OQNouJfRqBoLWXyiVwlFfaZCC7/b0n9XXFYjIFylUF5XUsV3ay40u/P8
8nhWznaO749arBkzV/fW4+3PXQ5AAtk4D2d9Eudu6C9fiJRuBthYHzYEYSpPNcGTbYJTVxZggaLm
lPVkk2UWj6pqY7njxxO5sXH8mGCvR3EMRAcgM5DLD1+SDtknne5+RKJzri2nySGrw94hWrXmGi4M
8soozSyTY1NLTb+aZQz2GwJqg+YvUA2SPd4QH1smtPfSvmZcItUOJxFFQwU2+LBJbCctNWbWbMqI
zeZ6YAHctR4iJHIDZDLTLXwepktd582HO0bIp+ltVxpnIm1EGnvpNdg593EbhFZVJU1pK5lKVutN
l2x3Hc3I1bgFgRYnkSn62ITzHT/0P8pjn86DDboKcO4HTr9RIeykyBQQPkjg9JZo6vZQmwz2P4GR
0tmX8yjHXC8kA8h0Mvtenst/uj3L9nczkGf5UdtVds1YkAKsWydk3tm2lHywb2On3T//nEbpfrrX
W75xQC1ZrBMqtlHWAX8EKnKUf8v3Tp+Oh2e3wMAsqlTd9n4wFOgYwpk+X+XS0vwVw3L81rD3yw7h
Lffmb7NdpAnpu3xC06vSvXF4Z67MjTnLkqVILDeQ/JtStMIAWDIMjfLD3b9rU4pWh9xLLzRJvH+c
Fd4+Tu9nrVqzX4QKepCIPLoQv+2XIJyGYF0/16XDm1py6kch5MudeeFcfwDkgu8I7dKlEp7Xn8Nr
DsGxWVG8lTvXslPLlGcOs26+MS+l983QATatxiSTbbr4/O0ZYublWYe3begrtO5l6TdOgU50r8cu
DUluiJ/DzMEMULNDvwQsUioSbDSqVly0u+ljmr60BNgvbqnpx+WnmHOt5md9SuJHEy6/GTwquYjD
whH7wvRCmlb4JSalwOnLIrk+mFHbmO0ItGBxqM2ynullggYvEHBfnJwQz8Fl6DdC4QMsI7sMYV19
Vjl2YTqj3dQ0QlaLgjtD8REh32Cm55b0vDXqSkED9bX8/E7VZgPmw8a5ZoD/Ng0GzpatlehgWVZL
/LfCZ3NQs1/fOv/olcVhalEHf7Zi7WsDCXk+MLg7t3qqeq2g9fHQ3ikxsgOyWAwvOw1NpacrHs+P
kG3Oxku42LYY5ZNR4VC5cg4PBT4As8wymF2FaHr+s2qyxh6+AJcgYQPjLlRYkV6w4q5LzW8o7vby
evok506eda/fnOrNwJy+/DrWOf4jJCDdK1Dz8dB8qcCI5/LGBk/rFtLsSqx5XRbfWdhSWDYvtf34
HcCNvVU+dXJvl9Ft8Gjoh34pfp8daN5JbY6Tuvf+mdAM4Wx3Rqx2RmUkIemgYnIQr8mkqbkwe8UW
+fKSLrLPl6okw/td1cRIwqNFZ/GdeMeNbTx0EketWsA6eeKvh6itcspF8VM2z4CiAtY99A/4crHu
bdO4t67Du6pGTzOu+qkqbivfv72uQsSy+ifcOVqkl520SCEBDCrPa/EICaRMSZor9mwKLvj5ppwa
4spjCWFAKepZu71blK6/6ekSRvTFZwQf/IqjgyDJJQzTE85js7QePMOHJG47RbjRvZ7SspHxXSS9
g2UFgFFAC61koGIyy77vPiZ46QC78tmBv33Mq1tLZDaDZJ8q3oKXRLr6GIlJukQFyspBC11SAvhV
4oO+YRGPkn3Dt4TpjCotsgO3thSvm/dWyAhdtKmyAR+vjOaf2OwwOoC+i8bKnhiqnfygqjyKwJsN
X9VMFOsCBIbZ/rcJvZUWDoWR04aSVjn2IKDVn6NN7/nvYVXSDWbw7xZNLiWNytNkiip3Cujvkny2
7Q7TvPhjNW6mQqNtFFhRY6OLIdzwKD81MGd7RhqPf+EJV8/z+zDwMFuf1XOYntXls0S60u4d6vtq
orJ6O0T7DirKtX2ob6LJB/Hh8DhK/+7/Vu9M5N7Oay7osqupU6xg6dxEbF8fqq04FdKmQjF9bKRN
4yLk8l3ssqzkU50cEZ8A923VnvQ4MN25OZdm48Cq1x2awkKqrE5WCk+v0EbTDFaC0/EhKRpjmbqI
aD5igxQyRPsSkNJHe1GjegoC43lPtW1fV8tzUR5G6y/4/aoWjI8I82eVHp44Bnt5X2NxP0wOE00N
OzS7tk5IAQ1eSxVTNNqowjeyf5AknqYHXbDrxw8+Ux/JYaHNubp3wQBr3bpHYe/48rb8h+bFeTxb
m3yf0Goa+/5CcFc8YcbRKPUOrrjB7HN5Kr7didv2fRX+zrUBauHM2V2xfTjWdDxszHJ1RzMenb6S
NzzDVaoj8sC5XGjEM5y1z9+Ey+97hEyqj1Ppua8U8sPNu/6PtAmSF7Z56a7+8cu32ODVmCjxscyx
I961RR7L7lIku+gXHi0G+R8O9uNWT+gicMJdTDRnDSbSTOPuH8EeexmtzyHHTTB06Bpg81nLnz3I
zxgcqjUvDw1e2POutsHjqyNGrsD7RvVVNnHginc+YuMOTwzXPlaN27xh8pQuxveRIHTZvVS3bxpl
7xoZdjDdfKYjbQ5WgmynpbGm9EYCsaPvTftzKdHUcXPXOAjo5MDpA5j+ZTpYVkHXVRPN88IkOdX0
0pVnuMOOtaXPlkLerOmjPOT13DVLpkrgo0SSac5/AhAz3v8aJHMeCpbMvCx5+RNXRVG4E6sBvjQT
mClIW1wk9BvernFVyUIEzQMLauiD78tCHPUlW7EDfP1u40s1/S4rgKnPD7JvZqopvF+MenLqnDZz
tYzc+muv3VD+vw/J1IDmARwceYZPmIf5EUQcheQF0LNgOGeErhA53Vtun7vOCxuPTw8paWNlS2gc
BHGWHyHsonntXev5EcMzlcdFEEisUWtrQHlNioBvCyzb3y0EIgBv+JnoYi0Jc346/5wFv2WByvj4
C93PjLzh/Iv3HXa+zCHvLo4R5fwXVAg1QmTxwqxy6JYskFOhdxwv1lmUPUXQeBscNsUFlNRySkpu
BpbCfU3+ji+zMWh/fFddiTE1Hykvtfl2sUC5nYwnt8IgPdaVEot0MCYDvC/Vm+3Rdv0OsYS+HduT
40hWhYsEuJd/YMOkLRbxPEL7oWsZViSQEc121eOJP3t/CRvbCIf3X3k1HhK8WBv0cWe+P68knpGX
2hTRPdQe2Kg5DUM4+dp81tEuNl/DxuEopq/daQSGACKqIdijHB+AQwYwIvbyUSZ8H5RMf72QLCcl
zjsRUMuVhHtIQB8IwJBscP4aj4LeYo3NAM4zdOBCzeU/hFV9IB+oD8RbxyEa4y7VOE06lwCnK+Sp
LhCYNWw4BzY11a2YEHZbgF92MoVq6lSDY8gGV+zlUuEIvEoIDE6gftYq8kfxmJs0ZDkMLtdCkESk
ojoEmy46WpetJgSVoctPJlKbHAQWZEe5NxwSKL66KIkISkwL8Ip3SnK8OYwSqVF43autMX4Nxql3
ABORDqr3BCI65h0LncebHkYuZLaQVpl7M/FpesYlTbTFzfBcJmE4DEGlqVckAFKz+YSgfR2Fmgfz
KgEA1l++5kuDzw+roVPNq/P9Sw7B22qPJDiycTi1Acv65GfkPM9q4FGV+TJaeXx0S3/t1EM3g1MH
FK6Jk0EWH6m83Don09IrhLu8xg4sWneoRdkOC42QOJen8nhvi7aB7vpfpA25x6nFQ+i8ikerFTJZ
w3caENote8PuZIf9pnFzpqJkq9z/lEzUH6lQ+bHxqcJNTqRTE2WQbOtYDhXxpT498mZFdz5iVZRG
BfxVB2TPGW05eV/3UFChtKmIoPGR+nKcHeHZFZ6kLjcwQmMOOkbNxp+ulqgQxoN8HfjTSLa9Xo9x
tw6j01QJKWlOJlSUkJ/qs7uK1AnsN/DBLsb9iYE7G3iotTm9fduugoLXVp9y8A0UG4MR2+bMKluG
nBomsj9JPSPDiX88uwYvjJ0XlkTSBbnv5ESzyXgd0n5LtKELqRZDXsfPFfr4WMOACxsREF8JmLzO
ESqAi2lOlwia3d0/bQeU3yfHKNW1P6l8ndfSMoMiICR05Pwtu8dv6M4GQeuZ02Px/va8NwNVaK79
qmiA8Jct0zb7Mwfgn2fVfH+lHcZqOunPFKpi0CqSulGWddjoNLrn/Qcj+9xPunIayJfZ8lSJLd4T
wW0CHVrN/5Aa+sbLqJ18suIcsR9xlPeOOzkwz7pYL3dmd1jHJ4Vu7PP1TDfDnEjx/ISwfy22h9Qa
SOvZARJlKv+95IRwGdwvjfTmDTslF++gVwWmKSMRwrUekTYvUUWY11S1AcYHQkcu/efKd/muhwqB
BgKLAMwM34vWF09Us30HLdvP95PVBbKIEgYC+YOBWYGMo0aNHmGgrYKkl9H6gCMAKOEyWrfIdHuG
oFmDF36gvjJJ796bPPFzndPXdV9SCc92bwWWcLTlxTMnG9l61xxUFATud+UQM9HtMhps79qZAZgT
WKzJC/HUsfntMZ4VhDGOcFy35q6X0eJeBOdlA+9Vl5zNqnmqcnpJ7I3nyoOvb3R5P6RUiJuJ5MCC
O/+06mHcZafmWnnMU7Ni3Txq8A5LtpZIFDGhM9ksSk8t9S4pi94R+X+07F2mgRhnaO55s6pRWrZZ
zaoZouhdNDpaldfdqvz8n0p1T5FnmJyu61nWOw3DaPsbdmrz7/6msLWvUxKYXnHjQw37PYY51qbl
F3THp/LazNszFeSJy1+dfsbzva5p4vZ7Ppo9qtmv/LmEvjfp0cauu0mwEFnp9/0j8DnMseQiL2Aq
+5Xqn34kSz4gynzfa6mOJlntfDdfKD6UB8zJrXi90H529tJ1oH23MJhHOMjA5qquWrnHODNOjNFu
apNok2slyb3OlC1wKiu05K53A3HzChos3fHRWESx5/fMTmbPIudAGf9KHUuSt9y7JqWCUnZGWoTC
mdReymDn05SnwTTzKceydhR4KhOJMuIfXJluIMaDiP/98PlnfVMqNPRFbyruNDKNZWfHOG6H3HUv
fXxUez1wi95XBoHWTNtuNOuLO8+svm7RMcaL4nd9UjHT3UpkltiSs6H8CsIysPzSQZVmVfabUoxA
7TMWUxlJ/kvRYGoIEs1nAJcD5EzHqXmdrXIh1749XySnkQwTK7sMHbl9o7ftq/uv+aJqFCXzaBF+
BxbzRgfbPBi+B4QHehaciZ6EuJh/o/OQa/uUUndjf3YnkRU0x4hRczE05Kcyf5SekTUSp4ycbt+L
TwVP8ZNr5RfYsanN8pCbk/dMvUWxZtZEDYMwIREkp+LUAB5DqWvbpwtOefSuyinlmuaDoqW0TKnF
4WHxRNN8LTcvidLyDd9ZyPukCWC16vI4dVwIt4o9VcYNMI8re4nsgy6ukKLwXxoDmrSYqCEam0RG
iSC5A15r25QM0pQUqq23bw/d8I59b/6VikR5GGfAd+llLRVB92eRK8s0BejIhIaHwfcxUI1CoBXP
RgJchVmUdY4RHQGPK9NmCfQWNbAyeQZYzMSG11mT4qeipDhCzQomFjTSat/XgDGfJ+/+BKGYezK8
IPykImvps4SjwM8m7CBrFX+0LdLeaQDds7+bAS/O/5Q0i1qoIBHegPOEbuIKX/vfW/mEjUidfB6j
7DL6hpd8qt2//iCWACMHgBx/6PLJ2aQSW73b6ER5fH/tnWLwYeD8+Ep4fHgBaoglTcO2S0OwHT5W
aTutznazcJ+GntASFR53HGJle6cPTybagggmpxZjkz12EZeXbCTYJGizS7MmMzuNSERXgam2Hlr0
AzluslW7cHCQVkJY5PK64mhEvvZ8rvDazVcdet8FJnHSxTkPw/CZ4d2u/DvFQFntm+e9Zj2RQjyw
kQ3uKASeXFkX2DeYhsrx6sLHtvssQAgXj/jiwNr3AgUWF7zZYiV3nGCB7a4Kq5yF1uQh9BZfx4IR
46uQbTbG2UkFm5pjPLhjz+dA5M6ZZ7/AaShqdoR03unoKLrSkYnLqO6MIRC2pYn2uWVLxaGkzup/
NFYMOHAHeebOod8bF9HACsAGe48xFCbpeUUgBfCJdcXkmRPEcWsK1EiFJi2wIBJbfN+GcqD1tCds
CdSB+eXzLLu95SwgQLHCMl66I+OcEvykL8U5lPSYRkJIWkYv52LBSd7na6cHU+xA6FqewPVGxnMp
HL3F+nmdb++3BGw7Pdhp06XUTTREhHYD20PP+Uboa6AG4rrT8uATeZjGRQjv3seoirh3C3V5F8kj
+u9BwLfQZ5HQH8FjJPm69yCdU8NB5U/+iWKdFDfXonhwUZpzUxGC6wanzpNnyBDuPZ65JlSi+anh
LQvyGFFU0n8yBTeFnIBaPlwzFZ/qpgl4OIVMGIX9rwfe6Rb7MVi9ls3J/9/7KKGYwfjfgxlaFF7F
65b5XCXa9sDq4Sbotx+afto5pejD1G9x841505QX9keNxn36z2LOwmp4Gx30HLPxPJT/bHf670BS
K5rBjJqXM6okhync1Jofdrnws0h9HWNtrpM/NkKu4TvtUfKPI0zhxxbJZ/7bkvgfL4XcjztmLVG6
cZhay+n7DlNpxkEpy2HFB8PQLzCx9TcPcI5qJINzir4K/9Lkvmd/Xpuxmy6HznPIvRz4lxmq7ZSo
DzOWT8Gqk3As6J/G4f3kzKyH66F4VnrGLcQrwk6EXXDqhPDJPyPEUTBU4n/u/ruhXxvpPKbd2wY2
T3GLzV/yL/d5L1TDgThMfVzhxwmjhnIgRdj/fdBsoFMql6Sfw9QIKPz46mBAbUPtWDiIr2/0jvSf
OwG+r9if6vIeD/67CT3dHNFZvBv7Sf6RIFxGwuL1MP5X+In/GY8JyovXLfdExi477ynyyU3o6wrs
B/3lRPq+0DlwcJOOhAk9CEIJxdz/N5rkyJEft9AGygKikIDODWufOy66IL1cnRGTXtdCMlH1IK/T
hwvx5XrhjeQq7h0un2ALtbt3RAw0nmmT6dJE4O9ZuAsA+PVFrGJ268YmmAQFI9vXuKAfzdmrcHgN
HedCdrSUIL3SJI9dGi6KkDVdGi5gWWC4mAUDr5PkC3y9x6HcqegGpcCcEVe/vnU9TEvCQz7jFjIL
e6ly45zgBb5uCEn/f4sVwtX/3xwgz3GhssF17+PC5UJiyclY+xW7wvzcMXsp5f57gXvDQ071DOPV
y9u+a1tXQeZqI3dxL9c6jQwwlHGWNWjUrtNbmWoWEwoV3EU+6TpS3rLC0qKtfd0ezHVhoPZuXqbI
c3Oe3U+2Jl2MNJMRIyaJIvvnroz+kewfjj9Agf1CseQNC8Mn8BzmFfWa2dy7+W7ZfUhlT6Nw7B+v
f3AITKbEJ0HO34XHGeO4NM7juWWr+aiFTU/TkjNItCFMe8O7cjloQukwOvD2XU0XflI/WJB35143
MJOw18yT5QTfiK5cEasJb16DGIr/wU3Iw0CGPXSO8elvpsejpzd/X5cSX4daqjdvp3qHj9RXovdk
U8SrbllK9NCsYq28MKOEK+KXFPixdKkFR5GTECsVieSrszbQV3FZmfNwrdcT21qw/fu32kXJL4vV
YcnzEcTPfEl9K1HKE7iRixBd/h4v3CyoOua3n0yqmrlX8onWfdVI5t91uiRZWt2b88nbZMd5NP92
KmuBh0BXVhu9TmjEKhMI0JdEMPVQIt0QaU3wAEqpfelGmI798OzEHpX7lNBYZ6/6AVIUPar5tvEi
oABY1E4dQzu7683MRf3YLynrqnw4VvMnjir6BrRX/LiHuyflF7Fmd/0x4wTwl48ENdExr+lybrSu
HfsigE1KSlWJi3qEEY1TC+ae/1l92a7KdV1Ptu4u9cF1lP5clO68Mq+NMwZKlG2RCS5IjrN9cKwG
dDm4ufatOVWxJUaIJq22g9hqO32u26ldGXFkUl5c69pWJn8zqzaDDy3PgNBL2GQxs6/syO8VzhBl
ihmAHW9WDP5iJ946tXJ/hcGswh6Txuv5ganN/yr1PkdsLbIHun8rczyWnfWuBpMH1m+k1UStO62U
DuXkcP3HFkU9MiUSbeWHywRAXt5cXswap2SUy0f5bemQorEvLxPvsU0N4yBXQJquYANRUC7el2bw
/qr+UPPP1WJ837Hy2Td85tHXVIdzxVsvBy28VK4XMKwWttlfPLeq4vqsMjnr6zbTGzWNwXW61sgx
pXaZeGVm6PzF3xa6mN0jLYlbz+oNnau8Wpcy41QfmZ0B3a2ciVcFNsREopHmMxOIQTHIGppurRDq
kCljW13lR6fEWv5cPq0qN7Zv80usFMiRheL4IfcAKbcKRcBrqJPtNSO5VIbD7q74iTzqj8jOr3/Y
MSXdgzYwNOQoPUG35yq/3/Gu22+mbs0Thuy6MN3seutj7YZCN/rNlfXiYcyjQl0+MsiYs+3JjqkI
GhlFZiYoxGJY+U3S4iKj/hZFHLhjWV+69rjznQu0i/6LsuMs8HmQe1s+OkreM3PQeIulh/11+mOq
xtYvVK2ZZCgFcqYmjy6eCtFk00w/GokdDW/xVvx1G42eXe6zxVVx9Pv72//dla9c9Lsb5gLT+LV1
KI7DcUi9HX8ej9q6QAbe/+3/iboYgjemqVLjUe7Mi3814zDwUE+x8iqKy8a43CercZbG6WB3UdYO
vJQvLT6OUsVKpvx7qDV53z/+w3nuXUSXko2ZRevSLzirmOFjlGF4Hd7Ix7iT6iVKNKWqodlKqr6O
8a081BLQlUqil+zoE4pNtPOObCVbQYGv5ivh37KakmL6LgyHWvDETBVH0vG30Gcv4xsp3YssGrW8
ytTDaUESKcWi0aUUzlOzRuFb1FhmyUU0H0oHqd7jXIkNRZ2Z+kHFnHEIj687F6vHZ2LRC9838YOv
XbnU/pbtNTfvrGaLPFRKuTqKSubr9JH7On1POlmWGT2m6ESgoSk5b/NYucBV2svDf5eP9futdvu+
1bg51wvlZXvZ1vihne/8Xjgrie0ql1K/ry/O2+/oUxuc77HuA9gcWt5kWyniEGG/ucDv6VJftd41
/8UPvcmrolZw4HeV5vYnPo6Pj9G+rDtzVRk8ShWbodvOpTjaPcr3bnhK19XiOQrD7cYjc/KeKX5+
hvF0qTy4Vl8tLhkHaV6fjbLtef31T0Gx/mjMBRvajOdJnBvJan48GS9G10+yH0FMVRMCn9J/ny6L
b29v/W3pz89vf+Ln14BsZoptF1q41BJRUN0lIhrinqHPU4pOsndvjQMN61TRR9qHhX4oWnhgFXE1
jG8q2f4m75dZB82oRS2wbyV+1vXUz260G6EJIBAtOgQQ1RTPm23dMi+o1IANB3IWrodPc8AYsRzw
NccS9WNupWD+PdcWeqUraOaDAtOKZW3674GSp4nUTcE4HwsUc5wcvaDdNKnA2WPwjEh5o4wu11/N
hLrD7jAY3a4qAviPUxVOjz+iCsjulgoc4K4R0UKHo+54HLq7rQZjVtR+n5e6CfPPqYQY+R1H3JDU
d5OlLgcgHANvC2/0ztB4c+jdmGQI27uiB2OdxLqeRA753ipBMoTW5ezxjjNQ/V5AxUKLM87vCAKk
CkgMVySZ0GCOQ4GfbXlT+daJM1uyEbCYRDmyCfXQPYkjcdhgh6DitwCt2Q0/m0oX4kDGErY90pMp
bKS78JyNONmf8ffYDBO2DiLgnyTeP6Kx6iK8MriVf3+HP9+V0O2dg/Pfp4cd9LGdMCRMzJ/NTbEd
5ubwz1vvDsQ/HzAMH4tQ5u7727fYnPF3t+tQah3SiAFwHGHDaayr1KfN+A4baSfC+0354YXIi3Af
L/F+vyNX6Msmp5N5vv6gYRQm1GvLZf5ImmEPfMg3EpZ9DDsRsF8kHZsWfr6Tztv305a04yV7H6ZZ
Unl2tOFfspHzW/gHXUeeDYz9GXLPZXzqH4LsMzl9pspM7nIffIxkxJW7e2Xg0rkZTkOiWO+mS3Yl
QEXadKJjxivjCawDAwSjOHxaOEjhrHTD+avb3R1OABS011sXO5VYdVpoxMuaLZfiLY4fvXNnXpsU
G4nKpU7DW+5Mv+i1fXQ4IoZD2Lt56fpmWL5OLD5a2RHgr87W0n0YOefuplLQUyGFvnsIffGcyCXf
otAg8NTmEX1p+7D/jlw42f8CEyq0A5THlX7+pcv/fvaVnx7Sk3+TMhK4PsTr7wXSQmqw8refdbHV
an3p7WUTi5jFRRhj8VDHUSyvB49yolTiY1KVv9bZKZRw50qwxeKhfCovRy9ifcQm7v+IOq8lVbkt
Cj+RVeZwSxZMGNu+sbTtxhwQBXz68w3cf51N6+6guFisMMOYY/yhjxaWhzCqQ3bdsiPw7PogQHlw
TsFyBqX0yXnMLpNzyP+MUhhAuCpgA/BWlxkPQhHqqH2J9yvu1b5EAPcCsNF2Ncph3yhmA7slYwFT
nhV0frMYvTr0s+7+pYsGjMl3MGsBfGK5wjWHV+/E75soAu8HOHj6IpAEZJ45qoPpqFnxYBCrgIqV
kGoeYLE2gUNgyS2nmAFfiKr9/aG7eLKhuLdmYG85Dr6eT774BW/mARrro7Njl6fK12R/MjvdbUFN
yP7DDnQ2aDAzhuQPa0uHoQbLu6vvtGrDn8aE2Y2iMcRI0/s6VnktJO67kVp5HXAYTDm9mBSM8dUH
W9viP0gMLH74QjZB/ITEyhFAgIsONJqwrzA184A7xghOtfnjNGkNJfKLeY+rAwEUR+bI3mFvpwVo
L6zryJNA8+ym5vwLoRvmE2N9OP1086GrFyfsf7LNZKVkmEIUiYOZI6kN+Y6NN9aZXHAJwyYB5CwC
tXa+9xejxWLxtEBSj1JrNXzZkKFzVB22TfsFa3qG4d/q/xtk/s3OwhZiBYtF72KMYF1hXJM3MBYw
Ey7049vVswQ59P8PQSiOH6ZibP9QnwFjIcEA84cMifGDNM/NWK/9HUvN8ngx80kHP91LqVHyK/0M
zkZMrQAcUoWcrdUmd7Egi+2gnwFW6wK+LbX0vBq3mfTs428H49NshjuCYUYGK/Y9aNbRP2kO0K0a
3voHG4oKG24WGy8AasPEhtuFmfKA0BCFIAl3jMnFzJJAhwS8sORnR7fNivRZ7zQi6ger97Lf5rJE
6mdlkXu3/l3lT53WwHFtPWnsmdlKEYudmCiB4HKdYVIHmsaAJAPG843BWcVZ06NswcQ1qpmlvzKY
Pc36GUNYlqnXsdAucOqDltXCjtRzp9eAFXOLkXujRPmrS+Znb45GgGp7YBC7v79tazxmwdfWqoWz
Rpxda2TVFNZVU0pyqbKmZaTnoPOuztVRDeMNfN6psPn0WbJE67mVvPp7UkCcIXXe+M/tXozL4afG
ngvSPEPOcI2CPAtU24A2locIJFnoFkvfmA1mFGLb1cWh6AJ1hd6lJQ33bvk2B5Ix9P8o3QsiK8J8
/PTO0SKcBNrrNqiZgBoGWsHLVsOkMN2q2a/w7jS9zyMxT7ZeyetMqM6spoENj+UX0EKuSccelj90
7bFKT5iez+CzCkRWapxYDbQK4Ffxit03PG/0dsdSpEDW93khO3wFHH7v4DozeoRlbPBhOLJGjKbB
zs+91DvYMbxK7LPNPmI9Vp3kzc6gkOUEb/8EKtPKVwny251xImoBM5NJKLNY1HOGsAYMNTSmhs61
p8cDoi/j2iNyD/chqz1n1PFy614d7Ntqo4UNwgULtLlcFC8BSeVz+p1f9Qi8c2M02mLz4jcDEqLG
TP0NzsyEdJLh9tlU9HYqGjgi6w9RCIYCC+lsNhusK+ZgoE8Iq4scs9Y/GGttmjuvDq3nYLDsJXZv
yb/1esaiu+b287Uk82svO66Gvab1umKvkwHvnvicEl3yi03slwaUXDUD+lETs7OnptG+nXGwZ2x4
XDUpK4aRNrbFxYA7lB9ZXJaD2czfGZO/vZN6RVNp5Szc/m2pRXAPLkXhhHzCL/al4ZAF5WM+YvAU
xhhmGWtxv+1iV1UxRvi1JIO1T71YSbX6F3PbZSOIe9q4tJAgb4HhD5Be/ickVswYoK14WxR6GMzG
bsvCycDZ+/NZPA2uFA3gzz5Tsv7S4NJP+RFXUL5AeTxnf/hCT6LYaL6CryCYB20TKz03g6/Q+9tb
obao++Q1q3pN4iiZUcfDZytjJOHBUXtGRQzZDwg4vvNNuikteYyiSTTp8HzCs3owt/qH2W6mx24W
pQSdkSheHZHdaV68c+ObUkKqeA+KiLVQEK+7UJw/g0dwcl/wMlPpzfaIvwYxFMM0oE1/kzCyvBBf
FoctxLEqAgfavPrfdDXGugz1VyArM7J/MVWB07pjeHKwejAn/aIseYS8e+F/7LB3WmNQSgTgZKn9
/p42vy/jV2aSCzHOLFmcEJGbQSFuPsYPSqE3JPRIjsJqxZ5KHZnJfvsVo6yqTVQ3U9LROpTqK8E7
jZFOcQxIcerU1ixcA9WvYS4SFSkXBo3csBUeLblXlscadd9Sm34OlKrN2KVXYUp0XjmB57zi6LVs
znwH+SmGEAlYVebIAOXd0H45kKp6csOhPaWBaqRCLjq08GrR3ciQeaB8rdho0ot7qewecpeyNnQC
irgpVeY0jqxZggIcJGlo5Gd0csk5G3/4xLll6f+Y94V1j9WMfX7G+cLaR+sefuCP4/H5VDBJ1gHD
+h2AXbXkq1DQRAL4DWfyW6CrmGowXXhOmBUze9xEz1fdgHZud+XeunqG/HpdAXtAAcHfyu38EOQl
Nixc25tOeaNfpv/1HoqwZA3pNr0sClu/mq6cbB2p/d30U9BQTbyDFE4UBXYrDokq9ad6LkWtAl4Y
5h4OkOYmtg4XW3w9bHTjDba9lAgA8RNmYMfjT5qruq/6aFX7FsYjfi/pcq5R3fifKY7zYmzkh8j3
3mw2VKEjx/UwcaE2+EJlm/9w6Q44gCDGsevVjdovdTdKVFdjk9LJEuOVh6JNH7ugeJ1UsenYwndA
v3D+pnoEmnd2XHmZ+Aa4fifM1wejFOwDz2+GjwS4RfMpYODHRta91gACMcYFac/+fLYGEhVw9HD9
D9B0AXVXJ6c2ou+7LfrMuLc1yjPl0KnvKeziBG8LCEwxNT79KyNWgy4gJhdaJ5OwkBakfm5+WfMg
PJh/kRWGH+NdVitOHZ73dIpH2jL0LZ5n4czqerv4peORa4Ni6p8o5oIKiGdoG+F7KOFZanKofIeM
PX2rUY7UgIveF7xmDCXNrJxQvGYTnCRUZfNtWVQ8VMuQfhVeUvOuBhqgxKH7CbSgGKYd/nbDENd0
0oHJTCAc61ljVRNal637RvyCflOH0KuMUkrbGKnQaLFO1JznGm4MbPkbfA3oLBa54aIR9BK5h5yC
+7J9HVM4ANwAtiH6s8X3Woi0jpC20GDVcJU11Rg+iCTpkdDJn4VGL6z78hwaDMkMJKp+z1xWpOez
QnSMr4+pQ/zMPrB5H9mR6QTrMitZEzbm/6wU2BGKoGqrF7AOE7jcnggYlc1b7+MlyPaVa5EXjfv+
OGgMdGIsrNE6SDEhMKRRzZDXwMrt4RSKZ76TG40fP93IX83wvYnbuLDQYsnJu4SEHOpw7evLlbHW
Ns6Gv1hg1rNfC2ok8++JNb5w0xFblkz/I5sARFsfZzwzmkT8EdfEBe0U7idCoJBVrAqXX406m+Px
b4lZBasFPBbaGtSGq8lJSNUUE021zbjarG+fFY4AmMWY/LQV5mDRNlrUK3CFmreakSdLQHZ9B0wM
YkwQ5B6cpDzoDy59w1VTndOddjeEVwjygPiHWlirpA4q6nuf7x4mFvWQMAhMn66WUa3SVJjhisLD
y6BQ1ECxg0+EqQiK/Lf6Q7XFRMBnLcJTRIm+vgs7haCFBsEn1MPqs2nPASVxjoz1g9JCIlgQQRBg
+RxlqmDfrA6fic0yjjP8389aTVrgZyh65IhHMGTamoMsgYPrGP5YfgZU01OQ7dXVwqA5qYAT1MwM
gGJF/Cw2+kGNwo2VTUQtYrH2UdTM2imbqaFlmDHY6mIRzOUnUCRqYN2Q++TQ+4vlbCLnVeuzdkDU
q7Ts8cHgdjjJnPeymGNWafIwfXidHn1uqAyKMdV8eIqfAImiQrr5w+km77dQ0IA9hXPqwcs1VhTw
wWB0WXEbThEwEm6M8NjFGg4VD2NHwRLEdJgTlS02ZizEIjL2jQ3ofKajNozNRmPjzjkVgcKvcsdT
Z7rZ8DK2m+CKZ8VwPU0YgvZtUuy6Y/dhue6Y0cSPPy7ssVis5LQNl/v7WX2arN1S3637MFdhhKLU
TrCqiHR5w7Oh9YBWqgu/2V808zbsgC9HMemPncpfvoffvI09ingc96VahBNPbFoKU4IBHLuu21tg
mI9QetdOovDgJya4IWI6HX72LRlm8MUTU+0YBCqGFQszWXdcDaCjZKJ+ffe/K7Ri50yn6neNePVL
ZPxg4k3viPdqXnyCgtOTQ3gxMjr4otwI3S3dQoKon5k61BoJaxSmm7YVLlT3ZaNhpt2MgaZgPMFM
+pjFLWjaAa8p7i5gVebuW+34DkCNQnOlDmH6DOnszfRkDfvhyg7lxwUEcmSGzREm+AJMTRyEH6gC
YXzOgy+i+diemTEa3a1R3WrZv7+/Yy5Gg+fTTowChUz1QzGifnjZ3nQJdiwze4l3czFcbFQGJ8um
S3djt8LFTjBNB9TrLuoKomB3ES3gt6KQ+Bwd+8VfEEH2r7yGZc2tbFj1ONAoY7VJx8eAGlcWLxYx
limtbzLpHmyrLGgsCXmfgrh4mPah+HCSYX4kWglDx6/iYno0wAMq5I0CIRAwyhUgVaQ0lbIYDmjY
7Uf4iWrKpiBypanAbf6aU3yiuatDm9l/B2OdOT3nVQw7aBxZqA80RaY0uB4F/xqSTuQcMl808xWZ
g8DF0TyXASAT5rNTfpwr3qTRqDue2iCwNBQ6jP2WMlNK82GEfX/xPbNDWxSz5OtLa7nmAyO0pYAX
g2tMm9RKTWK2McbZZ09GsqO4cbrH2lsUnYkIc8r+Bfe90AahdV2mFFQUPEOesNSCWMHXwGBgs7jA
XI+4RrhHCU1DvsKy/p8J9ln8GFhUDbLPal5XhdAAUcXOMc66EMjR0/CBUI77iRdXqG6qQMZR8VLY
FMlBuYV57gHThWWEQlKHm+8B+nAiP/I1PN4ee64PHpnWL5EOofIL5nvSdsVFaU3qDDqDFbnAwS2h
8F2l79paP4cGGcWnUFS0rY79OTQQNSRLDFFtvY1xs0YJaWfQHHXGJQ74TCleewdUjB3tyuLGsks0
4kqB251CwasrjUaaG6ygqITJhY//HBWAFgezOaqPMm7HuDN48RLQQFxHtsG543gHOiqB1EpqXpVC
rrS/o0/ZPSFiOX7WFHpHgn1HX90fszA83TslXjC+9FsBqj+tIO83IYAa5lCz1S6kdKhWBGcMYyci
4WdQsm+GOUQsqLI/vsX+ugNogNSdjvLsHub9TnC280FOHW1GWIcIMLQSHRQcj0GH8vLbEpYuKKlS
0MdHT7urPCD5Y9qBK8jJaDduOYCY63Y23QHQJ7InTkCyXkrvwHbgYRLTEqhJ4+XRe8S8HEGPlJLW
eJRsKR8Dlum8uxRV++xeXrzsOFn36L26bMY96r1e3Xj0HNR6emQYXN1arwECtgWqtmrvAzilmQW8
HaXR4sEF/xYzG54sCD0BiDd6WghYAIqH7IK3RTmshQFdbMqffFeHxeZMAJ2tGJqpJtx9GQ14Qd9S
BoXbgD5LTYKZidGsHiGt5+mMsiNkWX8Opj7Naq6PFJ9rgUI7pzDN3tzJz25UYXnibKLb4tgtI/g9
pbeEPAcXrq6DzdNLsMTbeeGrgcDyDkvKSh+DB6SD6nc+l/4Aw80TTavPQRF3oUDTupYgRAMrWtGB
arHUN6gBS6bX8YvTiz6sSRBtnEyxfJoYMJEHExO47rgL+wcXTAF8t7zWOXVuQCOf7tZbBa6GUwbv
QL0nOwnOStZTAM5YWfLa1B9g/TQ6rHgEPzJb6IVAQA1fTh5IQvtWf2Cq3z1Qve8e0HKQ0QCqq3T4
YZlDD3DZEtNo47ICzcFf6vD5oJ85lFD7z3YrE6LI5zpvda77Q/cgCr0taHgQzIUVbADYWlxawJ/F
2lQGIH970Q2QUoGzHd8HqINCtzVK1204iT5+PTBzxjioetYviAG3cZcwQNZrk1YTu30OxJDuyteK
RuiaEf/lqnXdesAmQxdKKVPtSqTzvIaGl1cXd5p7AqidUQQJYvc2SqYVXOkxWjnCoENDQJOLtqXE
iol5QK8A8KBjUkh3v//ddoOSWvuGaOPkla4Hs/5w4ml7Dh3N8ozBAWIWu72gC0yBx2WWhBfIacCW
8sKiRY4NJ0UcfSzJuy0xCuCT8LxTA5DCA5ZM239N4XNT+InWNaw8yuW3Jcr0uEkAX2AX+ONX/OKw
ZOAQlYVPGZXUJedHh7vSpXqS4qB600DHsobysLDfoK/B0ZcLpDtaD7QJOSE+AGwFiPyIhThyYf3u
/EDvAvqZNj3nbbISO7/jvZ3cfIMyHsK8adcxERUU0XBLXTLaDMKXteseIRjEKOs9/SfRXVA53qEP
CgR3t0w4Ejw3KDniewzcfP3qXdDIgTmOxAYZAW65tD3B25sXjFKazsYlF7WJthSQUqNiZ8CjSHB0
MSGDg2JuvGrPzaYElXAnLiUDgGUXMRuWjl55zVLon7qHaUel9SKauw523TmqBAC+UZ0iRYpyrXx3
nK6ElBYV86gIt8MDkIq6Kye3aoXYaUx3nfzNmtXwbqxRT/NKfoNS+AZONa41n7tyUcQU5+g0LFEp
Dze6eXNxiWGZCkrdjKXpQhtvboStQY4QZo1TF1wGi0rTb4eZdce44UpAT1bYVMAJYJu07EoQo4F6
YeGHNggrFt7jC02GwtJEToiwDrQXqBLjfOzYY+7+Da3eh4R+J40NCHsLjxl6jKq1Gr0mJysJ7n3q
od3WAN0pczdhC+5j+c2aI9S+u+0umV87mVxDxGr6T/fRl3Vy7icesEe0s4qsZrgPANmLL2ryhhLv
NsJYG1TnKYGy0nA3ktOANGKIo0/P3z2E+Ug63EhqpoSPteRfAAVcJhWv9cOQGpa61eBIEoP4GxsY
YdE994nhAyVTw2stWt41xMzsQ1xKJ7wD5Mqg+AgyrqOG4b+RPbJnL370VwiHMSStizhz3dU3WcgB
MRZ0eDIP6g9y4VCPsAW+oJk90FXASzCiYJpkOaS82+187SF6QHfB8NHBoT1ylBtYfUBcCAxoEZKp
lNvzFfZo2dYue6IJTyOyDuaW3dQlGtcytm0oC5vsr5IEyvyyU+PuyGiAigTJJJkcT/R0MLyQCmFc
UcftvFijWgwQdLkhsUXPyNvbdJCz25KxVS0j1S/ocgsqJZ+iTMXOsy9bD24L1sA2pHaqWNFyHHdX
MP40hhdQYCWSZcxDBOIIH0EdV/qRzD3Vgg71sZhvNY8AD6g3hXpaKGe3GJe0nsAWgBLCBljszCnw
ceghabvGWDOrP2Q0g2jWGmBjLSM/QXbQi7g/Fe/pwAfmMOBgn8+8h0N6thebSM4P65hQ0w7Aw5tR
XsYABBftJUpF4Hx2Bcv38EFitHsZXv3L5NE/TdJZZYG2++aOGN7ThV1rcg9LC6i/Fo2gswA4eDeg
gyttnt+rORpVA1Wg3/09WA1o+JCLPlL0zp7tEUGYY4PFy9rLhJd2eHPywQp/nyhgeBeVVwD7AA66
bCntysRXmJlsJGw2/C9zCKhsNxll07oIemxuFnVT2vDwYJBbWcFnyEpj1Xp7TBPUGqDuqrFfZ/wc
0wR2d17/HLCvKkqCoLy2bAVnKdCZ1ucKxChWF8Elws0nWUD0A6go270cVsrMi5jJxz6SZbMr7KVP
XPYxqLCpQq7KplHOZ4hv1DUKblu2si31/fG2wr7Pfq+NMBlpQywiGgRzFSSBDgjHi6ouwJlEWa7j
NnbDYSRikgRWcMWYFUkGM/OJvqsRrFksw3xqRbtYhfEmTyqFiVrwiuJ1nJ3SL5GC6oJklz4I9OpQ
SuNzKOgCP5oFqRjTDHvinxtGJdK/HZpdTW3EeOnBHIyrCAeQfEEoBgge62yyC+AdU6g2nu72xJ4o
tcA20askJsa5sVY+QByiXfQn3EnmAZ5WLE2s0OImcAmbT+CVYrsrgWnOSxIG80cNP2y1JimoJf9Q
s0SvbTgbzVu6E5sx8tjfa4yXPYbn51XfuroMbnj9cqMfaAz2nCK0egUUAjzLbIcx1WJPBr1Z1IFl
GNHq9bYvVxT+zAH0UORV+Vy9Q0adhsPH2McEhizpO/xik8RqBJzEKdU4hPLYUtGC5MMU34ZgSj38
z/VV7P4Tx5BDKoNLzdMdr7Js6XooixvUKU6gdpw++sT1P4i0DvxQilYrUi43E1PfqzMAdHYmM+NG
HaS261OUN1Ho+xP7QeOPzsSonXa4C7oTepAl4NKU+irPd1DmqkPUMfqdrqg6/3/rsHcw4LjU21T9
ARAMeIs+CgJlGqB0Wp3L+PQUPvMUC0Yt0qgGe1XznzU/QQPUbJCRPG0vW+wr7jnBE0rsCqlritag
l6LAHWK+u4kicK1qwfGAsDmt5R4hF01NDiBISKex7SB8OAHlyixKFG+wacEtQ4STmFKPakCQdOvO
T0RFREOFHbI+cD/IkeUy47CsWqB1RpzvDWSKkbNHncjmUylSyii2blv86Tzg1xhjMCc0/3g9ZR5S
wp7TFk5DdQwNpVyC4rqzKqFiXjEFGTrKg3KQLmDsjIZ78qzpAgp9L5rUKEWodWN2BGRC/fy3hu1R
JcUR4WApt0gBAsCKC99jbuP6XIGtr7ondn1uhw3gIDwUeS+kQf0LkqINdgUFvA5QqBJsIRAHQJOk
wKUvyUf45rHtMm8MwSeR2IZRclZgWjeKA2GAcut3zt6NEf6BEoj4iACvaFlxf0CiQwwEhN/YfOnV
sPQo+G3PoZP1QMVaW0EB4No3vhnZtjJb8LuRSWiT6a7aUzbfGs42AE/7AMtby4y94Ua2G9YrRpXG
FXqH3om5oX33CvP9HmJ9lDx4D8WURDlgSWaAbQ/mRsGXTclomxE2Qco+zIo/2gozDObJuiMaivFk
zC6kQhJzifMA2QyhMA68Dit2QDazt0Q2xhSXrNOsj05EZoYidAccCc1SLE2BcKrvaZhcd+KbNAjb
mszXBeAeD97BUongkvYPdmJMQCjXiE0LhghRCnfi7BMt4v8dKCh4/cwfoTkbQVrwxELE4VK8A5sT
ur2u5jB6F8R+dDIYBsnidMAcazVGzQCQChSHXjKt9TrBG5ayLQrHmDqa7pQDeDUsIawKOiD/fvQ/
AZOIgM2Rx/K6vIIuoI4cecxz79FtOoJaRGYJOLVfc29/2Y7Kkctf+vP8uX+VhxCZ8+qGS/GgBZC2
1wrjNYIlpTAarSjnKPn7bYMI9QvPCTp0yDCMw/qG3OkXJdWdsJ64VyzGnfEGPAg0ymj3Vk5MUKkN
WSxGY3DxmlbqENE0Y6KbURd0Vu89PmzavcPiFqycFCZBNNlQDXgFVegDX1DqkhFC+HWJOWQeu2Xn
jVYJlb3TjMAGIbpuK0y7j17Fpbqev1V8OD24VU/v4O6dXb/kVbrptAp/7h6tPxs68wd6Nm2zSoib
GuWzta9CN25eiNkDDFnXfyLwNzX0qyiyNOO2+cLhg6MmsZ8vw7yDgFlSrhgZeW8HYwaWIFX3uB+s
uJF9omKe90C6AIcPd5E8MmWLS346puhlGBWYnyHSdJvbOxIJyM/CUoTOBHzKyPHhmGxeiLA+zAQg
Pli4FlzH7b2bw7FOFm9xZlLDaWgucoeiuH5W69aCY/AkNgfpyaA5rIRVjBrqLBZ0rBuNSmHNxco7
bXL4bAniZX6rY91S7iGfULGTspHd7BpywuypUCnUrRRVkoMVU6p0oH7FLqeslSac7vzysAevPqJQ
prUyI/BpybCZuTfeCCWVmxKzo6TkZid1+G4M6n+TvQMzRIw1zzrytK4QJlSZyaW7i+Bl42rt2UV4
bgA3iBBPgkXgifKG+7ohd+i+G2iBILRDgatkmB5NM6MiaLijRARUyJXWGddfznO5Q71t8ecLgD4A
5wdkCs2nlOuMEuOXsB//KbxEMJWorOC1+FrU/DEpIWxAnwMuM4KIXgMVMg86wTOuWhs/trsP4Z8C
yO6/N1B08QWN1mGSVoNbC4WUoHMKs2b/QSzyHD4bg4hIYmNQqnezln9oIfTZeDlPmGdB1zYWq+fw
3ey3rl5edbKXQ5tztHJYz8m3cRuo6sBDuFlvjYXuDWWeffK9a3RzKFjTbnbuVxsLKDVSKLJSewop
foONliRvZJ7oC3K9fgOiBkLPIP8OTrMtcWPUduid9wYyMOi8qlzUwUmfFkTP/IavetvmczlfqYKe
k0QELyX9npgt35Th9eA3YAph/AYHQOEceZCVRSNh7Id0DPpGaOsg6q95iMVzppaodt16WqcSi1pk
dw9zadQtN6z890ja/WTDOXj9hgsSPBLvRZIc6SPUlZHmTY3K5onXBc8WdWvg2lmRi9NcwGOwdCDf
+u49IvMBfenRzjOzCb/Bb5n/UTrHwa4w6YwL6YXEfMcupHGcoIRtioiUJLaqVHsdzUqj+yZGVnDc
83e6/diCsIxSsCa+ddlC9BkZ6KSkL+LK/EgbUCni3dcdMpH2u+me8ToBIj0pAiW05HICGNEsqqfY
d+/OJaEIDBkwSAjNqAUPlrNDhxAaHJQQErOFfBgBhpcVkRoo5JrbZMsbELiIIuNOCQ6stXCFtP0r
p2Lups61Paoi9n3rNripmRdDpoG0yilIVk5eNKmMbZV5nLwDrJL6BRq5curE+UDm4HjFywfYppqz
Ozr52XvvrTsE3TAlnh26OrnAb2VJyaYhi5O9mihDicI2m7tyIX1e7VbGlOVBoXtVfRvLRY1CLTZk
gFUukui92yTtw0fIjKNOjXUEQr5r3WAIXdlV0CiLYHCDTvoF5nZYEzPnI+RWcYuvMOs+VXRGmF09
DHYVAr6OjQtIw9LvJiY1ONeT2QaFCFLu64WUOuwelGWBH6hJwOK1TRCC+mn/0onIqpa4ngfFhOJq
Q0iH19yQ3CCh0rRaUKo5K/iwY7EIt3+p5oCjjrUZzcdfPiN+sjpEZTQnjFa5d0iphLuS92oZTfBy
BB5YTOEnoFXpGLWKwelgVKbt9fM7gmm2ZkdAIn93P+eWyQeiyM1z+s0FiVkeB4hkGxnP3OTFNK5O
PVMH6mV8rGyLhPLxLFFl/sC7uAg1mdGCY877Gc0/J5jGgZr/0EqUvuOWy2WiMkaTbvQj/QlEZ3xt
Wh2qOYE5jbNtJ8Drc9Nx5WFdqJczsymqiPsWnKjqlgbedmZA+w6vCqOhgzmwfW0riBxWBzSESQSJ
Xu1h8QY0ET+f9MA/IyqxXsH584ShC4IV9Ssf9zby7/aac0LR0oDAjvjfpW68GcWqwniG9Trav712
NKzQrVgcV3sFLJN0NyGZy6SF+tV5BLVL7ThOmt1OaVal3qcdHM6zC0H4aJpE8/a919xjtnHXd7tB
DXc8maNvV632V/XpPhquSoNKNDrgSTXMqB7UpMoVVs8LkOmv+zLNZ5fypL0L949RJwnbOWiY47r5
mFevk8pphvzHcxfWDuNdefGsDE/Pbucd3ONB9MyhXRjdKoMT+ZXWOKVb9tT+RoMSBs7Lr5YGx3i0
57fPaHhqj2vPr0pjfm1ML6+vhJD9udeIBuf734rLRwW6NGu0f55Xtu/BhZopHxfuSTR3v4Zxu1n2
zncxgpNCL8/jpPs8+9Uo3HGhxLJRy6JgcO8nN+9JLxCYbQe1l99aucdDn+ZckrBfam7PyFiyAMBd
cA8eFe/Q8ZB6Xv1BRYaia361o5vbyYN7xVuVh0diXvVe9SihbWr5SUAhKoQKXqNNJaOHqBqNOiZO
Bo1IIn2U7CTH++SlTJoFKz407ED9gF3CTE1sGhIdTBB0FhMbUsB4dCIbAL0NccIEKS/auNE0Es2H
W8GDOfUgv4HMkLbsXn78sNB7fUN48nYgfSJyxKeu3DbhMQyvOQXjRh26ATigWGAeg2M95COfSBa+
pNJE5JCrfI6hBoHb7rDtNMdvWvESpRYOIPF1PETVwv88iW/7dRBuq/C53oc5RFlojhA6f29TRdGb
f2AHX5PsZwcivcvOjyUzPuPuMOCXBBEoa6shYxq+e43Ne+80IGAb3KbVXzZJhD3ZdHdsKax/Rr6V
AUhbrXZkxbHTIQ18MO6xCT1VTAbkOGy8BqVOeEKVPB2xi+YskxHFicsrlFC716RWJhyXXZGubs/P
73WC4XQhhL+stMflePQA3eTBDk3vHN/rfTomFrJNB/t48KqLlp6bABtJ/AVZVG/VJ+A7AfsTNrpQ
WIWNUTZ8DOLNZXLotXrg8iEgRHWoS7L2F/wOhYPEznVssH/2LLMtNARXw/s0t25/kM2spiI+7T2G
jJwpRmMdMueXfSdv2V8N33ZpHIUtGGgRqAzT78YiChq9hptaj96eMCERTEpHApifRtfpawy3g7Pv
Mewx9m+8KkViZbprDnMUs5wS5ORYG5mJADFijS8KorvJ5Biwcp86SOGxKoxIvt62h4tJZm5fBgIw
yF89VqycgA2QXdaYcvxbogwxuviHZJrFB5PvHvcgQU8wdZH2e5BgR0Ojl78YSBnk5U120RiWmIp5
fGxvlCntsYdW7oWBF7HKrChDJ+ZWFO8HDNs2PVIpzSrNP/RiO51N1MYFS8clxmHrl5HZaNjHs/d6
V4zj/e9ZGtxhIipDzUohvkOODCrQw3H8GOQZFDGPaa3TvSI9cp28stRoFqrrrK6XbYX7A/sSU+bV
mCcJenRdmMYvzCwUqqt9co2kjzqHNYsMn5HuQloc5RjCsBMO9rBTMS/3EnxjeJ/fJurpzVzsUZUp
k/JN4SVebsckesNnErYg2lj93X+zYP68w6uJgPgMm5PBSLnbd7w8hzT8+wqpFbJ1drnsUCbWS3vJ
+Dy1q13ojwZYCcfb7FZ3S4d+8xkeM//Zshuv+Wr/U6mg5UQUpDG8Pq1bvVvJf+7nTXqnODWbtl5O
Qka3FlSrQa1sYJdjgkByB94hwKQ/+kdGVDN3n4y22W1SC57gbTEviEOfGV16KI8v4ZVP+Rl59ODR
f/QvQ57R3eDbdHb9hoSMKPGitbh/57N4kgyxE7Hw4mErQJyPws/hMYzZX4cPzvNwWxsCBoD+GjDC
MoJ9bL20fxtivdyGGLN8evm3+qu/MDb5L4yHcGyH8eTsN8mL+Z0NZOTfz+/SAphNvwx4oNz/wGiG
LWYagcrTkiQt0ewrn8LnBClcvM8+UhkQoEGrq4+v8eH6I0bk3UdkmrYKiFDuA8MZ6sBoQQMP+wKP
84gAkFmfrfY+vLYPyG0x/i5YED+YCXzFy3fCzecpmzzDyvQZZghPr+bYAkhJHIz9wWeepuN0/KaI
fJpA+p1bEbf4ZjDZwCK8pxgALwyGhCMn/gNjdQ3N7hFmzO3JkDcwaSjwV40/pcOE9pCwuyyFQyCi
nk2vMRn5eHvbVtd6AJqB9vQdsK5VSZQxVK8QNorCrZpBrCD1jGRKshuCrbGwiMIF3x4ACN692iNk
HjFu+SLMTtjNJ2QYecQOSZkroYzp1RXKN4NRSDhcIZtVVkF1tdCwJ/MvDLZC4Ajv+mD90/cZWaKq
rwI7IX2FoFbwny27gCIJCXpzNvlgUzE2ygOqUhkkEJXGQI7Ax0EqIMxbH9iRIiY4m5TnkuUCbQPC
+WWOiqIqfGOiQCptgjeP5735gq2BZ79lrmCWprAtg+vphHwFqtSILtusx3zDxgTb4OnahYqR2YEj
zXO3sjlTSE2tOiVhzAeIvb/fmxUfv+H1uIedq8eznFwWUE5CTQzFbiglHOFSdm6kYGBvpw4LWCS+
JBMs5lcXYhROBwDu0SUXdifTCEAelCVRBiilf2ubK0akxHMGaWqnv5+PTwrnrSyaCsZLH/EMvnS2
HeEV+/OaM9PjGrKi5DPMxM4CDZub19koi5TPErJLRDKo+ebFjxlLz2N2DnGtmRSNoAVvNBiTIp8k
bsl8diKdrLn96NcCScHtfqAXZAbiE8ZDze/PdExZxqpNM521NvfvGuCpb+b/r547C80lzSYB4ihu
IQQRUlFcPLCTcexBAfnM9BoALJplPmdHEllg67jrZLgJlX+rZrn+PaeUkvic9QHAMRIIsAtnpuN3
9NPiXmMZh9VJTp0Y9rGxg+nHutk3+8lCerPrk7uVD+/WHSGrmvskNZmZvcxXOVeGmEleHC+7FJad
1FJNZWbnluCZYJ0TkupjldDbY4KbAN2AZAJ8UxmjgIxQYlNsAxByOB2PxypnHtXcu0Vw6Nhr9ZHs
yEwYdMBnIx5KxfAPhCRObDcnh3n6tVtXfw7r8tdp3fyJ57f16ideJ+vX+j3fec/uwdvFZtrdBTCk
e20PtvTfpnfBsQofwzMlepRH0ta0lxNXo0JNP6jiDd9GVW9UrxHsKKrYwPDqAImuyrmLC91D8Qth
BwXuZbti9FISYrITJ/0MHoxhu2zcMuOF1cgX4HJcdbzszGxDi+GXKc6rbg7+wW88TwS7dvvgdmn2
Vi9n10KcqUUNSImZkCHM6CVklfieWQQxMFnPnZ6zX57+wgKoKzStDiFvBRgUWl8QY91rgKF8bSEK
SY0//uUGZcQkqn1/4PcGSxUyUn1GVNUQ7rPnjgQIhTaTr9Fy4F8nD2Zj8RUzfIhuLNqLx+Q9e89O
NgGT/mM4MVmxwr1V6kZUrA2Wy5OxAD8PddTs3a+3jcewuoN0y+j81lHyi5y/1Ahyki8ALsFB6n+1
WfDIgrxDeGnVmvGyf22lZI4aSRVSPrvgSkDht43lYsHH/IwUwgdR/7uzioIs114OnudejElefFVf
5oqXgDIlKN7x6igxEFWMzRM3F0O8ZlXa+joCCMA7QOaoY9bP5vpMzWfHfLMst62kbV3iPUHUHBhZ
1WpjuRN/rfln3g8WCUcATkammmSz+phZK9gvqL0jgg6TOeqJkBfG1oXsavHNC0sGRtOnmRTfVFbw
mRCkbaHi8zSzvzdkZrnxpEicimSVmLLI8txxS+55W3LfdtUpO8Tn7Ctl8S3K4lvuYbAb3Hs6eJt+
ce0+e/duy2/5q68aAxw+LSohD546cYbKlcU4nlMRozERetw7RsKgN+j1FonRGx1NetVY+jhDdjp5
uaqYPTrNxdm5mRTyejDIHAzgOU9YWIjIUkW7XcGNczDvQctKGnyD7Q5Yh/xDQCSZz9RBxQeVklQ5
LnRJBF6cH9VTE5kH+L5DISuyd85rI44AsmbjncVXZLjjkT0YUORMRWruxS4jnrl0JxwTMLOqQfKb
/DIbDogHGPXFdXK0qE81b75KRnPD8yApqY+F4G9RpGj8camTwWLkjt2x6p7GJXO0nl2KV9e9lELV
fxdIWo0mY1jTbcQ0jAejruNr7JX8SpOn9cGrzZFvdW7jil2ZMzSs2+BBl6vbGz6c3APSDYRXvpDY
uHYb/m197b7/jtNSeJyWgTKx1kQ7+7JjeQCzbZWoHMsm8d/zYZOROGPGovHq1+vj7IxilbEnsxRB
dcXvlATh7xfM8vA034GFCpEFbsFwZb3QC+mWbtJ9Xz1J1hDk+CEF8T+ezm1JUbZZwldkBAqKnLIX
RcV9e2Jojw2Kyk4Uvfr1lH7/Csaenmm1Ed5NVVZm1q/ym+xbW55g5FZ/flmdV9faOq8uq27Um3Qj
PTpr12GKURVyEMpNySJ+Odht0akl+3vunO68uViPi8VXnY/3ml7/Hr/p03789rEz6m/LTW+7W8Y4
EmVYxM5V/HqwyjafAfRL+ivhcQtDclSmbQd/pzdJtqdHnEBLCZKV/vIfAoYTzoCG8cTSbfliAGPo
YhfLHlp4RhfDrRMbzsslQ6AWA3J+PtCAArg8n1IHJjvWxFKROdopzU4iVgOEI5jb9b0d7hdDdfCi
UZKlRbsIL/Pxm+aApyix2zmgMp3KzivhgUGJchpmC+MX1uwNlsc6WfZmnRmB5r/3/D2x1XmMG84u
jOmane67OBpi1vgvX9wX9C6bQrmNpFBHSOxM4IPgdv2C90bP29n3Q3UC/BI2JXRMKJsuLBQJm+nQ
NoRZiC82bhFKEPaiC+y3KsiGAIsWNt7D3bg1zcMyPG0MjNCI5grMAn6UkpZhr8R+/xnMbOIxZXzD
p/vhxT9v2G4l+9edniakDt4teJMhme35apU56qQXnkevqLxYV5C32M65e8o5SBAh8EboNjaPDb5U
9w390XTk4oS8OBrAVKKy9DLxKr3UXr907yxwPJ/q6cfarmHr4TmYEC7imTwwfV9RvGRpF5roV6qm
wB5qEXJSFoHIDQ/Iq2xMG0xYbS4GVKje98DbWH68bMP7waUbKRb5mx1PDUQBbBLemYrXeX/evzaX
lcyJ1WuTlbb8qyRGCNJROhJ/EDrPUgKeHkWUIVCjitoUvNmhTAJJHmMfSo2lv/MfwWn0CJK/nf/2
4kFv3pvL9NjNZTmlQFiMbqsb00T+s4c+aXQdPZiLgyZ4szeS3NHziRH+0aGKZUrtCc9ZCJrE48LA
yIBxbgvEf0ymmdxiWl9hpUtzpZXI5DbJ9AkjFCyIq8cysX/2rQy1oFytnffADVWALfkqXQDlTctF
vacpHgmyNMedpjMVzq5IBYUrIfg4yqrJ4ijXQK4Amg0cV+Dhpd7dP3r4X4iyjSvLLGFtIy3jCrP4
hJV9dyq7YiF6OMlMRPryL51qp8T/3xzg7f2uny5t/DzFNSjjfbcY6ooadpwjQDrrBwu+y/g2pmp5
G7/sN+FfG6MChuMQd/zPwUYWtqL7qreRgiz1VJVQi6De77t3zup7Tj1CPTnkY1Dfl48yuphsg7IV
vlw5ybV3RO4WocaBRoCoTYpmh5O5pRTjNS5UANxWiIJ4x7FYsZSjHNSJhroQKqTFLle793f+d/7X
/wOBuEyFLCMUbSFun/znuEvT0O4ICG1afR636fmHnmZQf5/7F5avtEvTLGOT/KtgTotKuETnnI/k
V0HE3JwX6qaiH9l9pOAyqvX5ghunLBenDm6p3U08q1YyS2SOdP7Qd3r5SAmUQFT4WGHptI+M9y1c
IvbNJh5jhgWQOtLnD1ccxPrWzpFdt153KbV6tY84f1D5hd9FniYHT4IJ+oBkcMetTl4gD1pVY3NW
rGu/RUW+oiVmNjSwFaMNAHzVV0Az7xFsV8xqxLCm732P7+wVCelrlc1o170oF0IrfAhVhRaImIRA
o1rBZcn5yZWf36b5h96fUvAFkQBlS6gUQlCEyQbhn/VOWHHxEKivgvku9DfhmAsp+zoWiSvLMAQF
0XY2cD9E+0SyQH7HXPtGDDKUJBUgnGb0yhj+Bu4SvGeU3ImCbnv9ExwpuDi0PM1tcHVoO4nfc9sO
fhajLjH+3dJGd+s1EHMG9SPr/A46ukNZojERUdNukEFRKEIUG0zwLEqR2JwiEdcIh8kgnRddt6jD
JRdHVy4EVGGVCZ9ICHe9FTgLHBk6i7lCyvsWsURLJHsemIezI5GkIzkmJPpCHRQ0QpRDth0xP1FZ
t+lp+LG9Ezc89gPYE/I/NPnwxOSNwgzP+z7k37vl3S3dzJGfdjDS6XmXARaRNzo6yi2F4ukl/07i
cv4V4Qvd/bEQor98JxwakXVW0VeO1JgzTPah75uClEpG98mXcH2RK18j/dNIySoY2MpnRfzeG+1z
b+7wrZsPdiBmOJRAUSpRnifSE5W+PISZkzoTgbqowcFq3YrC5CskAg/Ac8prr0VC1kBHFvkYgwEq
L6CF9JMVTZnodSjpDyjuYVAzll8g2lh9KKV0GrxAD/9qWoQeLBIt8XBGiLxZESLc3RXGDgdK6uxK
bTjhool6htThxS7qg7BVaG0K8ukUWY2IYSnHA5wQtTEeRQEouqsz5BMqFLxWZD0SAYj2CqSXu43M
25MBLYANtGuMocQtQITMD7tksFPjuI8u7BHihtT/aLbZY9/ctR73DtTRxQYpSkbfOUxbgP8sEvUB
da6B+FdIOgphHP5VDpWk9CSrle1fBnjX0lzNfexbnqQAzV5zl+MzIbkc2F0IxiTOgSJPFTfJr7GD
5GFykl/zh/OUtuKMbPoVcvXk/2VpeeFSiJpVXiAjkbjCbA+oeRLuiGGIHJUPmfnrICJuIviJOIQR
Yo8lby/0vnQm2nOkm4hvu+ZwJXkftKloKDmrYF1i4CYhxGdfEzHo2xxkH4XmR9UtBEXhkEIGHdBr
BxnO/+TDgnjJPWW0ccg9koco3aiiJwyhIupSGXFbBwFkXnLH4YqVE5ngFZP9BLE7s1h0xKrDOh5J
MqVf8XE2g7MWXSaCtMih0p3s+UFm8snrCCuOsfuFh1RfNFp4qH6gURHLIUz0RealNHTiE3I0XTcZ
MKwlDDyhSyfQqVkJ2fMvsB3TmVDIY05DFj5Z+jqAcqLIlPVQ+OwV8N4ThOl78EEn8mFFFY44DJzs
5HTvMEZkNiFV8sURUWYg1AB+BIMfswinWmasocvqSFWtBZYFoFX2TV5XLZ+QHbECAlujHTse/dLL
hRU9PM/5RfPs+J130FLgqUigBeAo2lyZ1l+5+xdCRB5/ArhpAllWC2IKzRY2lUQcjdXCbavH2oJ8
aSCSe6wlMTabk6qt/oFZfKW6INfmUAxkGB3iRUNfHB5+Yi5pbvAxlHrZCknxy5XQJJ7WuF7PzuN8
lRMe7gjptIkeUvXSw7bkHd3cqjffg3auc4pc0/esiS7D8gJzkArZBOPaAr8YWhEvEhr0vWevaW/x
4lkPZMpUVM/yp4N31dnCNOB8uHDsFt1ZdxYvu7P78BSewvyg0pIWUUR/kC6xz5qL9PB9eB+KY/tA
C5UojW6TKw/auTGQrkD4uajQZsI011ME9q/xY9pfudWst9JWdP3muC9qmofpNHQT1r8o10S7RusM
DvrImsJup8nyh0KE5x2JtTFGjsf9yMJsyTL1OUSj+dUhyuL7nSSyvZ5Ii0m/eWBYgKA0o8dtj3hQ
nL9msrh+XW0khP4OND6OtOY+wj3iDWnS+VkxZdG9Mc/EPlBO6/oRO8gM+wrNmVIYop0sb61x33vm
aEyGD6KwPDuPEHRiGQTLwPmZauZavBhkcxdrKFnAJFjkiQwRMRe7QWE0fmIbWOuDFt088UriDZb7
5c/PWryVSDSBQyRebZx6BCGK7NwI2vVoV/kKPmDDerEjFM5seR3A+8uMWrY4g9W+uL5KwKSjz/h6
ziJExQ5YOKQSneQjmDasTYxNwRfEXqtYX6BoPpF08CbWko+xLxnUZzodgdgIbkP67N2hR5PfTyvw
mt1EsBthK6b0OIvO5B3d0nSg8CXj3SQZn2jIEBSjdNAOul47wBN/0PbgPHo0XRN2y7bNdznUxM5C
h2UYk10NdwrtWt+eGgqpUZsrk7bX9k6D25820SZGSL4fpqPTqFObp5E2by0F8ZXhfxnm/lQdq2Nl
ijE0U/YNtEt6YkEEGPft0p/CQM4PMtUZT/gFiMQ8Dn/FhPE0oK8wtVRwObfze4OQWdlysjX+dU+X
jMlaqxFfGst7BI9g7RlbI5RDzoXSQvjNWPQwWRFrrMfO/gVX0sz96uYqg270tEfglBJVtFgBR0Vs
t+k9BHcRX+qbT6UzR6VzxsLd4dmOtnhO6dtzD+UqybVpZipqQgdRCSvQ45Pb1O7zc7w4Q4zIBulC
hplgizLEBPe5/oAYfhCzzF3erX1g7fcYf8mHFOtAeciwanlya6tB4l//8aDwa16nCv5t93Eb/Red
aRyVv0mJnDeRXm0+vAfmavWcSiQrmdtelhGudB/bs4yX0bkAVPVrIAbzwFF4NPj4NQ7m+pv7qnEU
wL+XrRHJyi9QiWe7Vhm0w+fkEWHJJu/FI7bUjwmZ+I1950sOmi1LK1RJ52ni3etTaxJ8i2sILEen
pM/ugpstORV3mDDHn0n8NxbbvnKGz9meV/wJkHbDOgvsgHcUgz95f3GLE9T8Me7YMN/3AAV+9U++
b3P28ileWC2W4ztHOW5RCaOri5X9K/6d/Y79XMhnSfx9Nr1OyzEIarVQ7Naf4JZyMb/XJ0akYZUA
8wLNy8fW3DdvLg6OcluefL0O0gEIWtfregWqRGP8cq+kBC8mn9wtJl/F2XHrmJljuljyyTqYpVbT
2Npzp1hiJGkVg7+K2fkkI6YbMO+pUvKAV/BxjUQs6QgGLc8WP8NAbm+G+RwGb1Y1yVyFDsuUF9yL
E4M8wp6zb4H8L/bxn5N/DXBZQ/63e3iSiY9vxbDZfj+XXERazFitoBVwC8nR5RlSFPybsysSAFrD
IR7Sy661ZLG8BUsWRH76DeNwyt6EUgcIRVkjZjAiApIDB91vbUBaC3xda2G9eJXTbCqH0BSbHkkX
e5FUGTHGAEJb/fszBtEFcCaS/fhqrvgJkL1hHiTxAbpny5ENRCySFlJZtO0/HxiHrVkRxJbPKuVM
klRWTeK/4Ioj+cfhSmB+OaSYqU/Og8fv9Q+uIE1Aohq5jduJJNUtHF5kGdD2xW9dgsiHKxahL0sM
xb4n/HET+b7ZSsJYNoN/1Dj4+i89pGtyZet1JWhoYSXZmUnq3MLg8Bwlzsun65r3xHYSd3enN+uP
+1hPVv71INlxayG24JJmX3jWTcjZsPThaC7v3ufjMWEh/nC08IbvjQ2+GtDgd2xKMYT4LOdLbqWu
uEHeIhkL2BMys3u+DF+xypSZIY8d2afMju/MfjC/ATk5KKhtXhtZppTfF+xsRqDqyZJJh1/VSlZ5
aV5eZjfshvFIHj0ORbWf0/5z8x4rg5t/D8rYpBMGDL7Pv5TB/YN4fd9KvnaAOnOrGxXJ7GGMW2Fy
H+U6jKB1tVHaf28wFrrItSA9urxJT0jhKQkvaz/XcC6eRomEFJ8R8HWcoMosxxY/fsnexQlcNPkS
y6I+I8qVijNBNNGJxLZfrweEpHxHdJ866lDMV8SLok04QyDJKEP7OkmoakT0WtvUv+w5U308mx0W
eLoAWKLy1cVvg3jWPKAJ5i9aPfCVYiMVhLIaYl9iAGEAqDS4RrScX6pTMCZl6bAfLNMK0KMc1GoA
76vReawGD+Q9A1lN5AZICTRnM7nR6+4GWMh3f20gw+9Fb4+fpD/sm+oMSt46X2t0sEajeKTF5KF9
qI6wvCl8P49PUoScJCODh1FO7pOKdulSApbqMU0L5a8O0AApg/gS6+hNyAjAFyR3F1RL0vvCQWoc
0EkmGbR8ujA6LVec8kEPbPp/iG+qsfj62X8c7T/xCgQlpovigUNz8DewUCcCGgrqoJuYtJHx7r/J
gEwzKH9bHas9kUOd6PPrqtlcV8ZcCZAWR3jyBjeu6xjtDzqgvicoBhi7R6vSj1QeMhBqwTY6QpF3
CZ4molnJi8UO5OSIfvUaNugk4khc1lF6EnkSH8vRe8JqOx0x9CBo7g0w3DCcvm2KqYdkLhLQSg73
PcjTBKXgIWIwxF40lss/ii4RnSFOQZwHMR/7Cxw1gAMEBshdyfI+1tZzUh/SJ1HHwNLBCZoEmGfI
IbiN2BIItUJs555cvC7SXgn9kpEWSv+HiuPhVuBsYvX8QFU/OO0Tqgj73v/jZjIB3hySzAkSRF/J
T7on9W8wEMYnw/VrISU5rnilGYBHE7LOmWH9Sirye/8P5SIQJgB8so11yRI37GgbvvXE1ZcGZtbN
Nz6IlcoLDeu8NoAmfh8mZsRiWaYHfca6lBMfDq3aKKRUDOYKvS2Slo9tzz2QdUGiwnZUIPCbdCa1
q29rlyAxdwrSInlfuRstK4uA/q57JaDVJNWEfBSP+yG9LNIZqim0E/CuQ7gRVz+fNu6rR1tjWqdh
cYenBB2o7N2KPs7oNBNHp9oJgQsbZO4owBjrB5DAn4G2CSgT7b9un8bYPeQ/9Llv1j18W/Ek0zfq
JqmDy/RFNAei8jWQ1tt2/AaPYKC7u7D6E5ctwT4vo+7kMpLvjfl5sNtSzaApB2AnzQZW11Uvas0B
Xun3AEb2wsKdhquYK7P9CbAhmIU0wHh5QBrWe66aVaCMm2kfwdhPy73DrxsYo2yYhBXqneRY+5V8
D3h3DvWBPC4hncR/aI/BNhOjP5ONJP9sJeLVK5vHDbl4av/R1staquXm5LQaeldiQZDMNTS/Fyuh
84b0pNZWT5p+F5MdHD/3ogWX+yqDvwQT9lfDJa4xb6cAzkF5WbURNxIYOKefbnDvug0x0clUNtzK
3uRHIp47lrnsQdCmzMKFaGvLo2MX02+oJlYJlF50WoRkCzJrojYCP5KZ+VL2VWKBTx4um2021MZ9
qr2ygUrNl9zc6nLF5IGdAZv20+rOn0E/FG28vKLFgnWjFjVAzLYX0Px7iOm4NK6aUgmhJKKlPg2l
umDo1eo++qLCYnnZC8SRXBBMKZBI7eMLsgqSwpo5odsyGbWS+A/g0DXqkBpezV1M6vNJHSLt+KI1
wqcRphs8cgGpa8haUgBQO2Z1sq6z6yzluC1ymmQtYgFKxQMdkcvLrHAjpXEHXeoF5xHtGuAwTgfI
CW7zAltHyD4Fx3kSR1kISXryxhIJo6OAjQcfCkENT3yFL2DCXiBBJaujhTfXnDiX6LG0Aj06DZQp
pEeRh0Wnke5d/PZyZ4019zWi/PTTc+/joiJfoarERH+ha/brsD26tn2lNe6z8OLlgYsjfOAQudYZ
arvgMm0aadFVokSRZ9ANbF0zxNXPQBfiTYbTOj53FMwDqBxEeiUg8uvTCkbawSSD6x8FAu4OCcO2
+NM8/sWwokvIw6U1XqjO8w3d4zct/8KjV9CKlrdQvPxXip9MIYoX6lzKMjQgYZ72PEA/MQZ+WkOi
Wsmw//b78ZJqoJUQowk0+U28QRUdqU9IfURM9GWFff1RbaSF7qgBKJWdsWExlkOKm1WQjGioo2xf
bHjqQCxUZYJ+UvmlDFXaf9n0jwFFIibl+dQxR/dfxBW+gqyLi5KzV8ohn5v9dtPxOmyNZwqz8rVw
TqvCoezI29N8h2wIcguHGJx/oVWi34lYoEe+TJYLrKvUNLB2fofvydm7h+8u06pF7YQKm9ft/Whw
qoRpBbdqU0NsqimzSantTgyoR3fWbvFcloNTJdNCcPIJSSXUJPwcP/2aljMYQ/u0uKGwo/7LCA1a
3MGWqyfj3vJ9Rs4hpOpRa0gLaKn6fKoHyIsJKsAvqA/RSpZg+X/O5P7fy6fiC28iI+Do8CzcLDYf
GJdnCt3JDjvedeeUG0A5+f/iz5hDf8e947qSRVbBwUNKYnKb5EiofJ5m1zEL3Hkq9rUZLktSWJKQ
QUrDYjSAmwY0bMq14kshg/VK97otLWDMuGeqaMj/sU+8M2p59GzTgpIiuzE5jalvUIeu//r0pJa+
1L3IQD1hGXPqaGOdPjG0tKJ4/oHX+x4eIx6Tu0fjRWjH5+nnjM6cnLQ7Pc1SkAaMNErOXfYXqm8g
8ueOVMD5Q7Oa04EOQq8O1/BieLvo/FobhddH+Xn718mc57AH2rLZvQa8TIYpNB3K5JYKDYQT0QZX
zMXzsIu6Lpsqs3fLR2ydpVhTE8WAdI2a4rijRFuYt+P5WBxa/9TpU3Nj4B6WUJrt4OA+zeiAdl83
QY4nGLXoJij/zm/LiAjmQWIapxyWQ9pJh/G2PhL+rCtwWR1QGc2Shh+2Rd+ynq2xUuc0ar4u6zCL
ugDPOTRdBKR2Z0vjSzQz9PLu2ndcec7m+9h+0o0V+ixUFKepHGRPSAnj7eWgA07znrAvDSen6SFC
6nzYehPsn9ekFnQjaMF/0+04HXV2YRtNLhI4umFDe153y9rJOaU46I1zxOTxv7PmJJqzw4AML2yK
ycQjufV4DkugGe4lt5hojPrtNke5T9s21RIBFLuY9OGGtT/T/sTdQfzAILCMpYa+rWZi/YCpwUiq
j++BVCbFuCN3W+tv1enjbDZUh1BGuxkCEacCFGBGZ/Knji3SoHKeT94QXCksfP7oOS2bcQbRjujB
kHQhkTJQeEHAJVIQzVT+I8ftp/zHoOYPshQYwZCAFQxvnvuaQ6rHO6/1O/lAL8jNNRYCUbUr0z4l
yM60S0jXork5iLD5ux59GZB0laDhNO48cKeobJCF4dAjfwt0q8/oqnI0gO36n/+RnwpiK7Zlcohh
LFh99QmaCVHJttyaAiZ21qUdnt8u+5wUX75Wu/QDi/rXaaKAcgrOeab6KFinIJ0sbJeIxleftJc0
mjJ0l0J0l68suzwKn+5VHC9ahqk0vAc8YPP8UE5/+ayxtPmhToqN+ZtAeyt9D7HMFLd6+fVsACzc
Oys57ixZwCu/ItFBkIRDT89RSOb1ETQiFu30TxbvWxt5p5Vv5PuGwPVXC8Uxihaywf/KW7LTkStu
Q5oaDSCBC+eZE/E001uPYLM+rPUbfJWSZtuTGvOvRmdyvuhULAq7G6JB5hGTdJrTtveOZMnmVtyG
uxFN/j43QtB28TZUwbsx8iFAkIcUi3LFRjZKbCyE5CXeREE7wUcyd2PVw4hnhAtDD28KTLPx5TLd
+xzZLEJivWClQ714FUp0JWzlfjqGtojApGUfp4QRPXMNVYZcFmQL4Kjvosb1GmDGMqpTK16oO+cd
PQs7BfnsjWAXtoD4QDInDW2mQJn4n2cHnu2VgqXdNE5n+si9Es/Ki21Q9vHM3eSyQlN+mkJmu68u
b6sDWwXR0VDFxWjL78j+NUB1oNVoYrx+QSM/mMPV7wPXQgxCnyZqiUAFhgGxi//VrCDEOrlzQkbe
1mnYgs0ZngonONmTN31h6XRHXjlZeOIumw4QZWgkaXRImxUMPNgU9m1lVLM49s4UnneijH9Toab5
I3WZd80ueRlcMJhBgn+zzmQyTpfsijL9Gb018i0qeU0HBlKqOy8aKeemQR96+kCqg9aZ9BsrR4nr
oI8Tg71Ar5P5ox6/4gBKbgO+3XgXzEjsclj/9P71Ok8zPxiOATfdb+DiMfaGsIsUij+Iy5PHlCeg
u6RpKKTfgtrJY00/sp3VOTvdtnNjO8lSG1HqY3iNB/0fLtHrEZ4LhyaaV7ptzFGLdzK3rKwnVYGa
ArlW8QMn5WeArmGbSf8I2X9iCnXJsdEGvPZ8hwQPSNOnAfoEXt8uDsgOhryMGLXb9U5PPy+8h2Li
evnEbLFNKbymbtw3kyK498KH4Z4n1AfVh9sevvojrYPdpbou+J91Rnm0A+CdDtlPctw0qYnTDtxv
D6Ms9YSEv0QbYLSh5VyjxKW0RQM/H34+o/eNMyYE/Wdqaw7ejtAZeR30c/RO2DkVeKvzvEQPX23s
UHDwgPp/owf7FEioSzafBhpVU2ZRnyItbcCrvWbVVOqF0tUblPg16GEGKOvFIzLnGFOhFuvd7mmh
/81ZuCcI0lvXkBmkMynpgpBQvn1g11Gtn2gGvKZlvYfgMNeY0jA4zfaCbwns+qh3fopQGrX24/LH
gNMY3zs8km7yxtdjVT2pkLXw7JI0/L9E2UkxFRMb0u4spRWV7uCmtviQSj6J9ONjXPp11BUbUzF/
Tplpdm+A/QE1uIffHzyGCc4bgo1RjaNsK2sLyLxHCZbVZlYkwWlbIU4Li+Olg7/MtPAYcEVmtddx
JPfPz8J76b3X7cyvYBNjpTs9zzlprmAJSwj/A5qphkqxRPCrmW2qxhM0+hQmu2wXz6evdNxDgvuX
goOBW9Dqi8UqqnNybBWXMGkVKFxNrP3YcPERYYUhqmARuTvXgUDwr01j3R1RkAG+sA4ShTyPjAEm
hoXMH8EUqRtll3rSYzyRBs35dTGr3Au+RfCCs4MDsPEGzaNoyodhEe1jFixrKFkWT8td6tf64bol
2ZMqeoXmnipLhpzRUftm8TLTFW0E8TWVRA1a+N9t1Z/o1KJukztGNgAxGKqlw2yLfowtnh6vx3op
trgHlCecSs0bMgPp8wMHRyxswSfT4IBsRGG5AthhMWcrrW1UKX3OKg6MA2OLW8CZV0vR5WN8gL3S
8JChTrtw33KRtGjkVpyUSe6I/cgQ/CNEAGIwCAJIJX0s7KolrmvI8YmEGhjOLRszhowBQ2b6aVaP
AxS0z9ll+qR6jomZaIrEkxA/5gGil9Ft3IH8BGt5ZMBKvo31AAYyJaN69HKT2WmaTjX3Nk6n1aDf
GaYnRvLOvIPNLK5+3ZpjqyRtBSGlA4BxmtQobLwF5lzXLh8QqW0vzJkvaEyO+LA1B+kmtVuAgdKB
TaFKid1kHsQ4s007wCe5idWH8u/3OKUrm38ZPqcXzFV0hwe0INaAK64ycC5oktvH+QITjTsrzeGZ
+FVnSIPDbMTwM3ZWihZCwzBY9avET6MFi8shv0b5pGrIdnFQGpaThLIhJsJ4J2B4ZRqHQcSz0PNs
ieF06OgM8leXm3LB5lCufHuoUsm8YW+wZWCJLgq9LDfEO6jEzSTYYdGEZ34l/Iquj96IMXszH9xD
R13n7kzv4G/I83E6wtJfyBe0H+BtqbwYWAxqDhLFxixbTF3uNg47NejBFQ9HjRhYwSpIXqUOEdEq
YOO8dItFBBs8r28P+TV3AqphM+8gfyCf6/6U5LuHp3PYBQYb1aU7SI91y79DbyMMX1fe4Wxrx+dy
xxz2CFYrJOBWVzERIvGZAEwwg3S3MRM6n/Mb4KQgRmI9JoAN2u5VjILXLIKg+Hj9qP5jfptge6Ey
MDGMwKmyZPmA8nEFb8GGyYbchv8aNyAivqHVZIdlB64Ks7EI2EgxCz7wKaZpYODjkYKoJu6Bt3hM
jz3N5PckVp8AG7sNR2usCZCNh8EergvcuXXBecFKH3Dt+L13VuVqi28ln4cn0Lq6IaKEtcI6R7nL
M9YaDD3NaZNORXycCmIPqyaI5XuAzdSDJRS4lWYl6DNxAaD6oDkGNSYcFcSmubVGzOXx/5pTznHg
QHYJs2KCX8ZVTDpkIYJyw89LtqMgb1Ne6LoYgzBE2KbwpMEAOecD8Ou3F5uNZH2bM3E5U7hgnmCY
BHnzzNqqBZylN+Zo8N+eY7nGXGvyCHIzh3tHmwJSNsxDMDNFEZYOX0uDWrusAZsz1+FWedvb/MZK
xPhrWUcmDt8pKPi3/NDFHCqFEaX6cnnZr7keiE5RlbFC1R5XdQgBivYIfhvnD7H8GJ9/kw2eEwgm
tuzlQYv7pTOwNOcU4FuCqjOLGI2oYLknOr/qzApmMEtYe/mfTsO3uBLiRcnuxR0IkON1ex7mhGWQ
+gxlBj8qXzYUzfHf0nIGHSew1O9jqmIAIncMljYnhHrOnaFg1V3t+H06n/nVg67P1BokNubYCOKK
mOF3clBssx5jJY2dGwsoNw1xua004X0ukH+XMQ41psI3FmY/pBjsHCDjQSmEyfd8eynt8hjiaYCQ
GxYHlvOy6yCU5oPzLIb95EQBRgf/3cIb97B38DtYKjIHQNHwDpBhIkNcZX4X294R1tfwRK2jYw2q
kAFRVh5mGQCLrOlolsEvmDpYosJHXIiEL+6aeH0A6f6c3f5Rrk2x5Yo7+rCNewV2MrCeXAzCqd+F
qaMtCZ4wOoSJaB4gTdLOh1bqLp/8Na6xCMM7K8eCl5GKFPXnfTM/ea1YeLT9hoKI1Vlmr1DOWMzJ
kN1+rhb1tqHMhwW2GYt0SFniN/nlVjI5wZqEi438Gvkjs0degIaXz8D8o7aDBJf3Wj6mMNrcHu1E
C0wx5fPLRATxhwCIIIehlxJmY11OMe/AvBHrTFhWDhc15sY0cz442x03gk2UOVfPLpxhF/gPjhUT
Qn7hd/oa7q2H2TWr8y8bLCZidCDZsHrVmPoeuTOPf1QIm/mNvnrS96T84QLemai51VbsSmGnrQG7
uecwGKeQSkJ+Gzk7emi8UUvkLjYzGh893cqwYhAPE97gRa2bG/ge0kRA9cqf+53I3EdA/Dk9qLKU
EAg1QAdYpduMGjpFGJR3CBrvuF34bZpHMD/eMHJitGTTMwjYfdlfZe8I0yDWPSal95hyB1s2ziOf
v3srFYYKJABYvraC9xRMgxEIB+BBvw3/rD970rRhcX+UmBTFbnqxu/o/RWM560x22bzf18faFX4q
P3/pPU8nE9F6/Z/Hg9D5xu9EuXyKWnU1UAwr9kElkGMTvd2S8bO7eBeA+E84eYAXUDyb3STtI384
d9JIo+1Eh6HPxlEgsy7dnXa1u5fEa6tBc+eHJ6gtbzhvjwCaRnevgKSChvacIl7mFMIzhDUOwscr
kfl6BeZ6gdP4xl21EMcXfSjONkP9wRov7jMhCnBY/TIKGIMImWOZ/m8sMLjXDCQNL7CrU6qsls/K
BO/GXHwCRHhXLZZB6IV+a9hjtGk0ESiXMSRi7F9240oZlSI1JwkclfhoXH+7ODMMurBsW41dvp0E
DhHbpIrXQAf4yWkh9ntwM2jriDPhUPIS+lm2vO7+4oH18UnjBNvHwe7qqieKayW77Z1dF9GKitVU
Ufi7178zF/WOi3Naep0yKI1h055lGXE1/d9eZl9bGknFOmsp+qClW+fxtYxOMI1ajZhINpYK4Gv4
feSEaG5iBwqjERYDbO2uP/QUJLe0bk5/3fG1NsCgMjSmSdAGtxhiHNGDjOyet/GkpizHMolzmYuc
lG97ZLTVUMdtCjsdCyt/gZrBB/BWmtRYjgb3Q+PfDwZdD36e5+n98DjcD4RzOh5BxxarEjkpPrY0
vAHXcnY/uztgVWcKSGAhWVNfpvr3vDvgBErHPt19nNw07gBmRVQEQQkf9lV1TipZrvdWh4930HqG
Wgz0aT4aWi380xp+SWz2yE7zUKfCgYsiDAI2HEPAP3Wj/PWyIYRqxiAN8jo4l5b0q+sEmEhocQgu
vL8Nsr51GXWifPOMdnt90f7X/ChbDcH3poKoHTjFgBMgrO+ad6/amVnLfe+cn5rYXbJWazcZP0+g
LRODlrPqonxbl47XrIy/9x6JlYW26nlyMOtLcAGw242VX5zdoTk+W7DSbO3kXv+Vs4IAvmc9Ou4V
q6q7uRtr3cl52Ck2r39abUsy05DanJxOPSEnS7f8s8Koa65SNxY/FhyNCUPWOoS6JRZq/DjdUrpu
osrqwxHxS1go+HTfA6U2PbCWPu5MeZQxUPLw5bZefg8iNuZm4OC63f0l5T4b+6Le05PkBZZt3juU
F2MfLw/iN3FVoUVK39GIC89W10lAvKlzUJ18Uppinum066Q/Mzo7g/iSAdVzb20/o7ToP7w+K2q6
eveGdfd4fUXZKcBT7EkCDOC6Ix3oOT3W+rdVjpDDUFMTv1TaAYpWQjQT2YymaHh/SiMCYFL5hjAI
91PvRNGejiskgbhsYirNQ4xFhelaQTbFp9OhIIeROaTTOcHht0M6HtekLIPkV01M7IlX+T9WbQAA
lobf8DaosFgfPEiBjdEWw1E8beyPpSebdT1mL6gQ4JNwcaF7nAZuAAQdCOYSMrb4On6OdVjb4HuY
KXI6cMAV9rnTxSvnOhvpxw/JcLMIM/ativQFV0NoCWJzjFkv7kAjDF2bQ0mBx0GLVCAqokSuBaIa
2f3dkMAi70rRDkQ3ZZztUy5FzSlCOJntdGLo2lfFa1RhDaBq+q8DXZCeACvslfvH2ivPLrsW3f4I
4iSIJatJISnyUV3iXfYU/kNimQMdsRXyDIlPu5rfXpNuIaa6HZru4PQJ1vvs4QTAYqrErl7iAU4z
aMqO9NjpJ5ztFSUkeiCA/CULh7ivpoFgPjE7f8shsyVGXuPtoGFNSsOVYYkebACWRUVSARWJOmcc
FEMGcXMmlRz2UHJMtacVxxbkmfAyWZyYHv5ucI0G3Q47CbpoyjZ9oiBUcPhnSc3zQXUE0I5py2AA
fmI39hsALBuUSh924kERD/g2TyfJvD/QnRqzbcQi6Pe9lLW8Q3yKz6LL1WZ8qH6CPs8jNFNUQlgJ
nSUOhsNsnwzbLUtnwgbU1qz4au5WWo+tAmv03K0lArnOzr9QnOCMMi7w/N+Sav7gDcW+VUiEivZ/
+iZPh9pDpYLWRgOGJt7H/eGC0RviiFGEfBY+ZrUtPHDDbuJqoHeZiy3jeaJy8UiO31EbeybFfrR/
id6JYUgC1Fv46NP0jdjHwC9ekhKakfanBKJFxJohwBlmEeRwkjtJ2lBHIJFTphRlyYidbs8ei72K
n+V8njoqPgZwqOGuuIMQD7I5/tCBZHry8eJSVplh6cagpYIWYDiHoRxFj3mD9uxsvXCsi0F23OuC
fHQXMtr58P3YbP0afLvnDmZDIIt+NX0/54lGRRNWFX7Q8GzyzMTYC0+4Vwi4meds2SbFPOkuQhiy
Zx0oHwGGYdck6tcjpFXG5havMB271X7+GKpwMy5DfOl2GN+lxzz9QeTROuxwtsJ2fo5dzm5RUkyR
5kS30sPgyy0aK96qWWFe5p9ROwSMQONARojr1JO84YmPQ3SBFbo8XcbQVKrnRHktHt1h2uKMsKuT
0J2pZT+5TIrdS/AWtdugWEKGJ8jDMYd5j1NOA4rlnFuCQIDSbMHu9WEJOadi0tTLhPOj+RCGJ0wl
pE7YTHl5gVGifU2kXRKJ69NvqP9XcxBRIBAcO/sGfJmIzN54uO81dicpUFRj3ifnmjy4bvzsOu3q
If58/0fTeS03qnVb+ImoApFvycrRluUbSpJtggAhouDpz0fv/1Tv7eqy27YEi7XmHHOE3FjiP9Oy
V+BcLtN8qm5rIGmRCL6QZnzytWFnV7/4fKGswvxYv3ZgQGR6KIWr44EFJcTRPlP40EyJP2mQ2FfA
v7KXGyoOB9H0BEPvpS7L7Bna8sQ2CaBgj9nF5cLU8WgTghY/fcBZbcnaSE4lzEVpoWNPUt8Qoqdn
HMwqxEGDXWF1jrPXMmEJiX+Q2zWs/ty+nScYVSMX5pL3doFl6UIsDkoEP0bdxaxz8qkYQS5BPzNh
2ZNdwPvsAYhfjgBRiMtZYOrH8PAzI37BdBQW503iFgPNrJNxlaHkr7cmyJGwjMGa8SBePl3FdISf
CuvWATAMxKwMHl/1T77rqZT+OgMDdmwGis2YYTq4afYP2gyOiCbbtY0tJHb9wygix9WYUg5VYmYw
3t4UpFKtwq8s2gMli82io9bM7NBcw/uAmYHERfg2+mX2WKSSnzXQkF+v06T3H1wFaIzSkhgW4l7S
AHqzzBaW+5TjLYUc8clLmakFdA5xN/pgrzZM6ix3R+LaKHmkxV2AWz5g2Bg82HpLhhH5R/k4qSBr
0aK/sOc8v8SLOmB+aA+Nk8o4tgzl98gQpWaiUbLr0eHB46GcIZDkV4Ta6US0FgysM+cNRaV1zYeF
GbH2le/G4aMTt1CtKyyEzHkzuiF9R+cn4jEV7bQ6lMqiqHcCQ4nWmUEemb/JlVdpJjBwZRMrgMhs
TYTLLnb4kCTHstrpmCHH7kx1mUXNZo4+86U1NeabI2HV44vLYZ9uFQRMx8o4xyIGRE6SOPXomc+l
+NwqaCBNq1BZ/aswGCCV/UWqK1VwcbSjOrlLOU8czmS8bR1lpz+dCnvgYp5IXgUfyvAb8AF4ZfBj
cL3p5qm2ewCkC7b60YIlIy1tGGefNOPGvwoZSCJRaCF0IdwPcElUcSyaN7Vf7fJvLiEVV/3NA/ws
Vzy+Ss8bWbIX9eomV6y8dagCHyoHdAfVL9AhWS6w5W1z1dUQzki488MwaNM5g8PqlH4BARDvhds1
6u2NZARFjhljEchQPew2fluiwaZOHcMw8TH4T5WpU5CCZneOwEtA13FuGCY9r4zAMXTiqe4x80n3
Sm+JF55O5iiMMKRl9CGXeOut48qv4OPhuGgZfv9HstYPRYiyT+EnQKeZbSTsW4BzvVS189I19dXA
SLSx3qAJracyCUBHpjrZIuIIa50Ug+DJEJoi9zj71608sR1OfvD66IZF95E+/Kh0CPEedO+FBhae
3S1irPClkcg7uBAK+z8s8EGs6eHZ72udB9DCdv+VLap20VFH9bI1jkdN2OSyz2leIbPWvA6Uo8M9
23mlkCVfpwixDdPND1Rk9V2dQWUKRMOPWXX4Hi2ed9w4zLcrTyeBpcLR8kd4zF8lk0LVlml/ezsF
B0Yw2oNykAQlHJlAXHiPGvRwTtjEq3EDwQbt7RXFVkKPIrFi7Wfoiuk6B3jCPwPNBiUtJyBDDc2e
QW8fAgnOgSxZAz7dT8WXIzxYa4pi/E8fjd2fG2nZKmtOVjLD2IQWBQQq2XZSzAFKuy9t8yQCsp+1
TUb5d5bRbwTtzAyqloCl2eRB8OBg7jJAVQXDs8nE9ccwpnbLS3IMxyKe3te5rEr/yf4exZ1LeRpw
EZ94iDciulNxU722XVI7fRZ0D1gNVAUiUJISMAzpDbfDBsP0OAUxBeswZDa8Gm1Zu5GydQIG93BN
A8Nfb9aBA/sSvjI3DMcZzHbY+dbbtF4yni1v5Lr7AlpiJhycNrNmcAW4qrNzRxWdt1tJ32vNNF0e
amiRgFUord5wZCkLn07mm4EqLtXiI0deym8Ql6PAvnjotX3Z7SuyvAAY0FEZXqHj0on4KCi6QJOD
SLJfbHiJNwNSbJZZuUq6TdWvtW43RvMQHTUYU+/N4GKFIC+8ADcCQ/El7JDfQf9aFMS7xFhmu+nb
xXxKeDgGbHOKKMNRmqCm2EYTZI+MZxD6zHwzd4yYQtWhW1aYG2S8S+p3zFNdrV6qjKxmVzGFc2Op
PwoIzkG9wEatCU1mrs7+vCzu0VY9ddNWvX5vGxX26vPWeII8ZTOcs4eH9B8nptiqkLO9HPrqwYbo
VUXuTLy8/mS2rAXc3qcF46+GS5fF1w79MEOpxMa/7wXRFBwgI7dRXb1vk78qvBADA2xvRCf/XBbC
oqEnlXxD9VpsmnMuNhU/t39upkESrsN+2b+XKm27EQg5RwYLdq6XWLl5HGD+V5euZuM8e60LyOCG
3SDsQt7XHBJhV1RB1S+fxbKrwLi9JA0awGCiRPqlgCo6dPm8mrgkYiSPc1h+6jPLGO20drK3F0bz
DujpoW6Sb8abIRCDyi3lHhpg8V4Fzvr66AZbgM2qui8NRvNcLOdvyAlvb3x5BFF6FTM4AqH0JQXN
W5xn5aaACrKRCIJ4O6nq9oX/po4iWsu0EyqECKtz6N/YNfPfiLab+oBZC881xCwo3VAr3y6g75PF
Qjx3RStnx5rLs4UXOiN7/Onzp6ejFkLqRavP2iAAgHqa7RV2R2GPyBFf02bHj2Wey3NMHhvs6rRy
UlqYl2NC1WkgSDsK8nhKGzLSNuJjGdIUSXi/jledkZDuyyGbIXFuvPxAD30V/PL5neKmiDAIz+4y
YNoqqD6TS5PZLhGPvfciGgH8EKIRlGJ8bMmQY+HD3ks89eXzkd48srvShVViEscOIowpWExQiZcb
81YPOtTp6IREz8xcA744ISLQv3I3rNxOx7jXLWh9oZ/jQic4M42wuo4kAVy+mVDLeJLh+8lVRO4O
lvARgSOC99K79TYamRQinC1x7lmAZJJpZ+A8QIv4miBagJE3eiJN9OgWSGoHCCDcU45bED3zqGpu
PrhhyL40r1QXu9QGNTXAPMQLYhw126Ohos3GUTuh/8e5nsM64QiA1ekRKlhCP2rAS+dmwzaorDr8
kTh9Sh6nbvDeeM/kS1ZqhS5gwPXcjQo4bzY+GbpExcbYwWUdiLQGAETlokNZ9iOdGIDRiANqgDXQ
2EyvgPs/n/gIHegI99vGB2+k3v4eOUmb+pgaXsy4QnuuIpiYcYD9NB7sqrYWm2383qrx9pXOnJT0
v0c+rvRU99WH7sQyBF1MrWsPTLYueB1kFLgauMYTrxkaX5nwpRfOylvsinH/+an36N4DRiJitqQr
iL+iNymlNHR5wKAqXjE3JuDjyQiH4UFCJKbI1I5eh1IHV/45fQ7DtG+GtGG/Z3dlY5oWPYiiIQR6
BF2Kr6Jmo0fEBp/MBL4ZSRtWvm6LSEuhQQOVFD5ZYCXnwZ5SuUD9DdiTOx9wEJh3izx2i+dO0uHd
9hWA5CIp96XEiZfP3+JEUgrpNlvD12hhzIUAuhxSm5UwYUhFCKI9yEQLsxrjyF+sLd8/4hWvo7yf
wMd7Q+oOkzbIqYbfPo5MYZ4bvTx1ppWDJsPXZU87ZezDIVgtg6BDghndJn5d4LFCJGVN5IonPs/V
izWEBQsuWhW00a9StrVv/kGP+ecACRqzRJhVLj9FOEqwUMdAW3PkDxZU67Q9qbLhSnXn78ONUaFC
Ux5r8aAA7NV28zsch1VxhY9VcK+pOPrMa674SZnARwthrhzGY+2qkcMvfmpQ/Xg/uE4DBpJvU8xQ
WEkDbGLGCWz+qd1EC5CuAeLUDjNPfD7deqTHXjd2ss3JJqA/gEc2OR0ODYRlE+1JANBtq5ekwlzd
UrAXj7x398UAoOdEoZgf3ZwYHLbOyDXhRqNx1d0Hm80zKIiygdxSIm9alk9P5Qx7ezHD+9ZXyb0W
53o1L5EvoJFgjgRWj4QS64jSZvBFEYjzvIzajIQi+j/eyVQx2LR1JrjYk2PWg4A7EBul+pyF0Fol
2dYxOmM0jMs88FVmJ5UHl9hgMLl9Akf2Drcaxs8IKEA65puLYF6McjMWe1mZF4Q5QEQU0jG0rfXr
ma6MlwzcBINWziRgCAOiZPNaUsqJZqQ4Q4TBmmIcKiotHQJXLUZUMuwVfYy/TqMt3kroJvHL1iak
mqHQ2I47s6VVbl/Dqk5bx8yYEAnKVYmTRSUoC03HcbnAHOxRu73xmTaa1TG1aXSd6KlylZeD9yoi
RooqFGURu0nJzD4KWbzl2pPTVALHaMmvJKyX4mm4y7hvrgSFtEXmTn2PfpY+QupCeugGu28EzOJH
EdNSPUGblqOM+BEJe/O+Ir9N5D9VhFv3QLYqEVkqJ3s5zFDAL2DC4bJMMEeMvTLgV+b+43pNLv0c
f9KJjmR8zpkcc66H4CfhgMP8lI/Fi+BrlQbpgb++V1Aoq+H3yZPF7sgmR9w2JIMfhvB55gwfGnsV
ptTOk/ksDf5N0CfEHUeZaSoP6+4+TjsMPS2xg8zw/jU5hY1qElM62Il0RYbzvmmMLCS0XOBX+fbt
Vz1eiu/S3j3klUbZxmTrmqNx3cejraosolVTuAx9Si5WS1PAYnceyMf21efoavecGhFm4+ekzeSM
grSyELAH+tD3HQziBN4XvbwKqxUmACKm2OtTt4UpmdPda5dOno+LhFVpJ3uSCgtLWuYf7wOJirOA
ivrZEZ7+AUeR0vm95BXHqNjkdaysCZx5Z3/jsE2FXesBwhiZXYzfDMwa9rYgH4/VVf7EB7VGrJnb
9an+ocLP7GHFsWulG4SpTrxR0FbzxNLfPxkxFQc8NLXSwQsRd88X73gZ94dKc5678jC6WUcCExrq
mIoB9tzi0QTGXfNoXr0aDOOaPeZcAG0Z/WThhgkUCrjYvmOPeGeTbqx2dQ+xqeMSLl56wHKu4c+b
Z3VyRGxxMngta/kgKy3hTksuVj54We5o0ICcbHPPTw02INWk+FZDgID1m8gpxRNeXuNGKxj6uW/G
ZxlPlhfOn/6IiYxGEc8OEsx7CVqYhL0FBBrn/iC/JYfa7ZHkydxgWjb/+/DGCdyipal/c5+4Cf6f
UgAsOgdrxEjkfUrff4RrbSUQWuCKOj4C75JuT8rN5V0fH+kPUUR4LdMg8dThTtQ6hAvJIbQmh/yh
BhaBXZxZhMz3N4ZyhMQkaWvhBnMsHT+HX0biDKdbnnl8Mjo7/eEQyzD1IPUVaDrDSgTrPJAq02vg
j2Mva3VEwwMp6G5ORoEo7WOgFSVIhJOIW+gDUqD19mfqXKSfoZ3IaU11H2DjcXxSzrBlLfutpi9C
WyFIxeVD5r/7eYit+pygGcKpXHoF/BNCMnr8p7kfYJZG6ty8jCABpjejB+SlW23wVILw8PCydeqm
GH+EcA/cBNmasIpbQN7567mYwQMh5xKuCFEpyU6SJ+FdlW9nw7xFE88paGwb/Kz0+WvYCi/VeiBI
Ehi70wXOe0hDDcZmjITVbXRQt937/NiwgzJ0RmZGlAAGIK5KZeAW8mr2ydQgWtI6NV80kkDOC9Pc
trnPkUxPSLvIAS8sUyKjORZfvvjdw6KgmHBjkFTUlLFr7HGR+6Q2ZLkn0+B6hv8TMxHgY3oIkEk4
WNNYgpig2e/7h6SUgmnYTPYZPUxlTTvN+qXiq9DXBtN+yg0oag+L9IUXVZK6lW+88uRXro8vc0Wh
L1d+hpCuFFog44mhRr4q/KMYSkfLlC3yZGVFIVpchHO5zX9Dpwj6C/ZuUDbL1ZTTmUBYIaKGDPHT
cAUdBruRK0fEqmBG9WdzGaKrdOy+Cn78n0THISwq+bPzmtX7i+lUzeSqdrkAWKowbaQIoduZ0koZ
lVP4RRiEz1V4JLSgxLRMDwWhhWxtmTdxfuHFqM7YeRgM8dT88hzJN16/O8oZ/q6ubl4AddIdRKQD
gwDQyfb3feM98vCL0ATkBjWIU/GqZwpYpgWP9GlAteXn8KRILl/nShB/RBDTY0ncyOxQ/+q6ZXrK
oj9QwM10lyfVAOsnxosXa+i71wurbqhnrymqnLOGF9hhH+5mADYIaZAPwjKNFp3GwJq0ZpPR3WcB
Kw5YtGch0Bun/LdDjcQowgLoa9n8aWIpFjExRw0wBRbBEQkBez+xMmduXt64PLyE4/PAIME8A7wh
0Gk/+O0qdjDhpFu8YGsfm3CPPPBIVEe5IwJ2kaomzp+wJxo3HNy8QVwFLQdhFhIiuis9YHG+rsIR
2Y/pzz6nsZtNWVXfqt9sDbBkBOlB/pydq7uy4GFqdQfMq5uzZrlY+pYX0G6YUfHmyEmRH4Djlii4
SJyMBcwpIPfJd38Dsb9GumZzglKvy0AKrnHFvRxdZQ9Jpv5+DIRZ8Pgc9TNDGkFfsD9JM459gk7o
V+mSmJxwHg8b5gyc0iXO+TS2SgA5p8hOs8Sm8Ywiry4WiDeZl0quhvad1QLwB8fmxMgKqFInLvb9
wxZqXKf0mk8Ibly853d4oRGECP3RnagyeSy5gDJGnBxuLkWMlk8fhaMOkESVTTIlJ+SN2zRiEaEz
qgUZpdsSuyvGeDgVKz9if+led5BTvOf6P3xsyRKeh0h04TC/fx7iGs6McitJFmUyDZApM3Bx23VB
241CKEIHAEW+Ea37TAju71u85dkgTByTaCZzNNEwXaDXBiw9mikWqBB5xRnhB/3/4+FS3oAdmLk9
u4aTaReALFDuFFbB2UtPT1ogYNeCnAIF5RUzoNGabAgBhAkHZSKYX+uZTzgthRHXBoyRh4+gCOgP
hvNa/6t9TJfDhhmSRE6QjaEtFOfpRPQU/HhsKlT0TQ9pDsWc5xl83ZqWLTgpZ81c+9NBQNj0DHh5
VMUAy6Uvd/4jPj9gR2ok+GE6wO/ax/gen9hRgM3itUT4MUnj9DfKaZIiMf+ySKDG3uCxosWitkWY
kEY+qKjMPUcWR6ySpyMBXTw+31ukYTUsQqhwxqewlO/lFx1PQWodwXeEWUGDTJhbi5bab1hw9Sav
vd7gnVA5sphxivGhob+IccNH7kbmzT+aAeuOe1omTotnD15rEA1GW+fX84wQ74lMZ59cE8GdoSdk
e4zfRzSC4TcfzHLdKBCCbTKm9MYBaRnsGysrPnkoPrC9RsbCrJG4+OMkNsCUjmYSnjJBn6kPnyaB
as5pOEHAdoiiZzd5kp9ptBD3Cf7zgnd4ASlosO6iuEszSxi20RxjZ+kvg2K5f1FAFU7rCSICQMX8
E7rPDlI9aPrDkcBM1qysh0mOoje7spGiT5HPXJb0nvy3eKAWdp0nKMg4HNYVyhAEJlBPKJhJ/Bt+
gW6nqvwX1kBPeD3OC8wGzXkc+8/ru56zB2L8S6AsvqcqqlIZd9aroAdp8wXFq//gGQYvMKXdq/Hw
WWRqD6Ck4fIcBTApliBiUCkIhIfdMRkwguH5CTOPMQidlqzHpblRDwraW6Rg7JvCF5YAT901z73i
FE/nZS4UqGatx3ABglqxmKG3dAoMpjU6BziR40bGbMVLrzVo4j3+VGGDqjYdP+Lah4dzSlEEbRuM
+qU0p1qfSbbwPaIggJMxc0pYSElxJhmYmeLGEJg/ITKYw6nDm5dsk4iuyoF0B5919tX0ROACl3Wc
VpQ2TMcJBwPSIFwa63JmZvgkkQWKmUMOCVjy45skz+M/kTW2ZCbBqaETIt95HGkcPz58aSN1wN54
XmEcVxdOinAKZ5pFRFyL12xYdsIivTy/x9QuUc4BZ7Wege2RyhzC6oUJPJnYDbFLv6SivPLfN2B5
uN1sXOyWNoLH901hvov53yrbEeQa/Jvvkp9CwYo75b2cl4k7Ge3IXofTnOCRmwW+R4ccuSgH+o/s
EuJqBCMCzdaBMRV2uaXMgBr6EwsQ/oIadNDs/3EstlXw+tDBzz44vSPOAM2+s9lM1cJ3O6IViRbl
TRrmCROIvXlglSJWcZjWwUuzcJlQqYZYP9G+S7ZQRMwbhHxCOhVup2xJN46ZCMyVt9PZGZYkxrpn
F2S8oxO4bSV4Tx3MOmDnqlZjAyRJZCjs2amKodRLf2u2FtgK5KTbfJM+eLABszmSH3iT1pp5isaE
KfN6qOtvZipSb4e/0eYhbmWEgeXEe6525pdU++HDzybJqJhgaIF7Zb5i8888rukIawUi+4PYPqoF
4dgRgZNaSnlGDotXcusm6gZqK+XrMPPH5PD+qjAN+nksqHtwXMZ+bNVBie9s+BMTKcvnJQKsDJ/J
BricdqAnII10IYocdp1yi5cnBmkJ/IS1KC9EmtopYhYoxArf8xlM0OIcHWTU3gUFiK38EQs4XOsr
Axs0YfCXwHfpT2aMy3YcLkZ3QEFNxNtB6Q7A462tQ3ihrYMgJdMcQsO8YiDJApu0BtAT9AOA5HBX
7sBxJ0aH5MdzsUXYLztjK4b+q8OCrSBXjgr0RPgFN+mnZ3bmZ9d6ZdQ08wLmT39ZuhdEMsRwy0bK
rDsDPj/lCWkMA4ZhKw/rhz7JWOhbvGiay2k6o2eorCza9qdkh4QRSngvHgM5lvr3rMEE02kj2QpN
P2b55DmvfF9j0xRfgO5HpJAovhCzK97r4YUhsBMSw89xhmuPgo2ghUcJ4B+KjquCHkKh1hspPDB7
QG3ZXjiqPpmQrFtE5rnzPpiH+pLduqV660gWtJNZAJjK0YdzKXss5xIRXFPpDOEamQYk6FMP9ISo
B8ECTPnhk5uNKv4S70AeizkLh19Z/pD0PX+tMVTOl0CRuI7v3zrEK9hY9D3i3wsfSY7qbgkAIKwz
zapcY6cuo8omzPkb2KxH/knU5w7gHcHgvzqg/0dFWvMbul20UA9UJiC14eWBORwZPPVe+SObhDOc
ZgpHC9pdjEsh72BYCkU59XhdyfU54PNAT5J4wBzoP6wOm2y5cUcT9o2bFK5W+KyCNFvpy+bGo46C
s8b0Qqe4mE3wEPrmJ8QzShLCtpiWT8AwG9TQ21RN5iH7E/zKBaRSUVXmgXmfQPJHtozAU754zrms
rLErT2T+zfYP4Nx+t788c1OWbGxJZ9N9fdQ47kFeyfaHqrFe6zuThnezAWXmiDE6sj2RkflYF0Cv
w0sldvH6Afz+5EkXJBJCMKilnGQbCCERvr9em3+3qMYAmnf2uBKPSCM1XZYDTMb2k9aB55HodpfK
qc9cU73q5yT55SkDqoQGhNsErMozsJXCyJQeh0J3K2x46/iRum8skG+i7ILzoKz/xhRM2Nfm9LhM
kIrqI41sGc4xebLAeePP58pYRfvyqHzSXDLe5y5j0/dJrMcyDYYf2CODA9EzwyvRoRhJYU38thhO
BVE/b2AxggIj8JAdBacfAHiYN3dZ9EOo69Ag73rmACxtwju2+ayP/0ezXqk1XBDiouxtOzdEz1rY
lM5HqM0N5fExRaQw/RNaB8nwMuSGtGrHZH1/+JPDECwofzrz4TCijGkPNXlc/YZUJfiVBc0GhESv
Xw//dlZIP8gqAva93/TSEkdoswdOFRsQ6hmrnhXBctpv+93sELbVG7BEqnq0L2isBynQPtUVZw9H
Y3UWL4RYZ2cqr5JOrXNpFnlDSCiBWkIYRVRIlvhb880whubJpv4MF8KZ4TsBZofmxCf2aJw2NM5P
hgr0zlwujOUvzQ/xldonpfQmvghfeUBBK17NJeMz4UYLM1wpKKBmXZuTuoI/1jZTlh6bqW7DPIN+
knTzmGQVZAKGk25aVH3xMrLbubbVto9Ts+nnGPnYky3IZCKXn5Sv6NQSkG6cUJuuRmi+aKk/2596
ly2UZcV3pwhU0Ywrtg3jFPonID3mIkgULGSCRiDDh/K7X5G1cJYv+AsB94D4/xY4A79t7dyyu/sY
MviU5cHr9L7mp8epu0JHN76ANUkmB/ZMTt0nq5JCi9Em9QAZPLzJVbSbTZEpi8qHMtxtSkI3l9Va
26AJeN30S4KZiWyvGBHivrl7+/kxDZStBqOH7wQZyIny5OZumH+OqqfDIEPtQjxAbr8NsDOLHGBz
tKIEo6N8zr4A/oR3W/EJH0quvOhEJguJjyZojmG/VY8yjekVQL5qlRXFqlMD/VxeC0Aa9ItQmIQ9
P2T4qi+mizkq89u7tBB82AGuSvDDvGYPwIqCaQ0zNe43mM9c3hTBpH58L0x7Srnp7MlGgD4WGX1i
36e/TJ8gvwEQUsbLr/YiVhl+d5Od/UNDqIh8ZbR+BTZBnkwDCJFWJCDYnNBEX5mRLuUoKDIDKqTa
BsZuf//lF5c/uCb6KNhRY4U/6W12eupzDb9l4xgmpCFN728WOS8BjNQ3X1630I6DvIt5MFrVfmUT
wRB2DowJgosX1KoKiuVoMbwZC5NU5KShQ7r6lL1OIRrao2SreETd+HYFB6B43nkPkmpA76auAje7
5etbOj8Qwul0ZyjIODUwR0Ldwa6JY3E3nxI5JucXZDYQKJOpgsDCqLTT+4CYGSFjfAx35VH7VX7F
X2nJ0cTDiZ3RO7SZpwyX954hSX1vYghWlAbVNfnBBIB7ou5B3JnL+iX6UvhwmdP8pRuDsyB/MC35
oEkq9X9ROHAaaQ6BAKpVZIIWSxuFCIJuVZwIqcSBpjtFMCM7XOyyXYYyhXPm7cQ/VIoEySIvwpUP
oBUXmZ6ZPH6ipx5m9iEne2uJbg81xYbmm/dFiuYkW2QTl+mC0Zd/JL80AfkLkmm9PuWLajsFJ25H
UhFyUDz9TIfIji1q5/p5SzL3tU/DkcGOaUlJdoyIOezVc1rOOybwhl1Pz+e82grqvB39VJz2kWk2
D7keI+AedrzhwHso/UxdICRosLtBS/YN5zCKnSkuSMYTdZVU0zWRkaV5rBoIMyaQ3ppRMDlCwkHi
NPgl2q/ZykyWgInCiamrTtxR7a8ETgqZ11gVAizMuVQvdymPH7tRPEBqfratQ00lkE3/FHvr9VxV
4Okct7L6rWJUC0T8WI75+wt9vapekUePv0r7PS2lN8N++QYUCoQdwwaUjwb01vAyl/91Yei6egaV
qX8kBc1YIHXAGJyqykbY/8tgf/HZrRCdOcq13IbzGEMOC3N0QLLBvanL0L9NbQ/DTej0YOwTf/f1
ceBie+APPH8Bt4DDUT9wBX2UPDB6weew7MZqnVaX02T2j8IHB7izTgXKxknat6ZX8a3cHrHxc5Fa
2TTeqFBDDAqwOgjQVsTbnNhhNgJykU4ZQsPnx2RQf0DiGNAOcgRqHHRQR3BZUvzihMh3q1BNTlbe
macHLdZV+Ybq3TX5OnZf/OB8QzwlUoj4GNv4pwBwo9YzcLdAtIALwiH2qi32OjanwWqKwam+ICcC
5lJArrR1dNDvAl5HgqXyEtmEiN5Apm+LlYW8FKnqaG1jvLcQZ+3RnS9U7nvvEgKPCRseoYEIKx9Z
Cg58XCh8znI3OSCq9vOAIxykGJcIzM1ROi7iXYZbwAlXkACdDTsj15eXw7TRKzASICmRDYxdYY9d
B9dNctITzIsNWYpgz+ZpcEG3+TRV5rLjJ9xg9jn1hMsyEGMgfB+dMPXxkUDG/MZiQb4xWMF54GmL
1yiAqjhJ9gdky7scHwJpPousiiE+bkbITTJh8QzeHrCTis0Q9Z/fu5hufsl3A97Cp7mafSefVOQX
7QM/EVc4DYQ7jFtg1kXJxjshGahlhXv1o39BKG6RrtSb2m9WqFkpPpqf2QevBktI4/rcY5XJ8z+J
/OIdwSr73rRVr7ggRGan3WFcab3nrYtDJx53oEUBlZE9crFJE2c6X7vjDvMuhDkThIovPIF2lxy6
5qR3vpIxtWQ4GpjLEltDUsGQUXYzQOnTG1VT772nhtEn7BTdMgUUtiYOPRrRgbyeBr2nSgTX6AkH
ccE+BG0D6vAK2IqCXIIIjqEnvp3cFQTR4xI0GiAtQXBfsJgKUiNISlpIzMS4FljbE3upfZrn4aPm
+4hIheAyf35gNQIWBimMQtGYaMdxgwoXh2Ib5JBVD9ZSesBkq9J5HsMNJr52N6exRG5JaihmGRNR
0ckpW2nYH1+lboWwIEuL2vTByJCx6bnLLanjuLKQ/aNjZoxShV45h4Vuo8lkQDzIHiwE85zVQTQj
XIjFXnEMD6/Qisu1HOtAgPeBrUqggND1m3AUlgPt505pP3umssxW18PTwfTRxz/NhdoqT3MsxYlX
6m52iHr4wvYTNGNKA2Jgmvu08xAswBBz4CPDji8K3iGW8oed8Zw2giFT8QWRT/gRDe95m22UtQpn
zkOsxSyGm0Tl4sCM/uNePpbFMflWV08fEeERkwauPzP1jxkmXfqOwXrL5hUfy2OMGd5WvWGsZs1i
yuHkR58OnuFnbExAB2Qvr+wlu+2z9yUTUaJSSvvIyNk01eL3LZixH4rRTzQyWVQ7tKxF7BvQ1t5i
ehlFGHBtvylavF6zNLXfokASD3TkN/yIdxLAtMMLhFy8fs5wkRSymHoUvi0W6XCTFfv52j6YdRhO
uSj3Mtvp4b19fz1g2EJ2BZdkzNzhVP/ejuaaxkvDUa77SouPkqlY9N2zuCfX/j91nuLUdwB9esE8
A8/vgkLfFiknwjN2a43OpDwmyjwGzhbnNe63GHEiHKSxx64snqZgAHIhaqA8Bj0WtyVdcvmmWNqK
eGJybo9JtDIhW0s0ti/I1wMrCHnDa36BQ2f9C79y3c0/Z/bJ5t/Awv9f/unlssk2m3TTO5OjuGRP
X5rc1uPD9PG/v/f/8xsnbezf1+RF9Ukfjiv99C/y+fSdl9X0mYvury6rKRABys0GjfkngZ2r/gtV
pj8FJdBtbaeMPKS8/1KRJstXKmAn3M6+JnM4InuZ4k+O5i9+ymQxTS2cz2fEA1Ik/7NOb/hy8Zle
oxO9lDva+JrwZ3K7x8njONBjDl8aLw2LPHCEx7wuT4rgScpVbWDwKmD/iwrJEP51NVhjI3taRMLx
nT7kndfLNl68UsQqBp6LYG4dEi3JkXVwgiz5TH4QCgyxEx8eJ7N3dMl/1UHM9cNvSgZYmgWSCHyx
lrQvafx+SfgyiGxG2F9WTE0SuPJGAvFtDneOaDdks4QeNH/Vn0Q2ZKAkB20bHtW95GtbY5vMhfUU
hxAC8f4vhSBfaVthzXYUM86D2xCga5gnq8kODEhZtpT5CfYim9TDx5pXtRQ8IZKLidp3YhlmG9QD
e97NY1UTE24rx/O4r+/tvb+P+PY+vwzuIMK5VTt56qrfFORYPlqAQPSwsOb//blrYPcQwifbMetO
y8DeiZbcTaOLZBxrY4GHHoYMd4WpNOZ8GFSpn6ZKugChhI7pirsmqG7/bIhcqzzr1AeT/1AyaQdc
mAJE3uGtzCauEeZQnmcXCLs4iKPWMC7oOHp2nqpFOCbrOwVi5xD6pKP6j2lhUaK/OatLlwhKeV8u
n5OH87m7mQd10zBgramGCJHG+AqXMeKaxrN8SziS6J8qlovi42Tm4C/OT8LOjkySEHoHXqsYB4Jx
LAX+JvD36etKwQfU0i5SG7oloCx9o24ol3KFfxli0bZRfibDjHD+0l3jJB8Kuvep3dWpE9i/GwIh
Gk8mDOkJRr9sTbsP+VGMpqHKYqJGpwy0B00+556WwX9/xHLi889+vJJ069lPxFiBgmLKAZtCsKGi
8bFj98Sbz3QVovUiP/KH3Z2erlhiYIVhH2egAueE3MEp64o7OP0E5ST+cAU3mIHN3wQxYssOcahb
DPcZumHkTzz0vGSepMccg0t/CuPtsU+SFzxv25rww5bhTueqfwr5BZvNFJYjuWnAJkqTXJFcMjmP
kuo6WceCDgZXyBlHLGUX+9kSynWQuX/Hj/8yGmbBbNmtj39/2Ifai5gAqCnLNd/2/Jwp5fj4N+Mj
YnM6dDzi5hUOpkQLiNbfkZ+EDnu21LzcabfgUJZ2S9SgWSOtI2k1dhsiLUSrWLzIiI0X2WIKoUqt
PewewH0HwIk3i/vY9qUG6qRElzNs13O8ha14WRGJMf6O4keWuWrx0axj6/hweNGEwsjkKuRbACKr
ssPl0+EV/fcrp/gXSAcOFJURkp6rIxk1Yea5iSPjtG94WgCs51f2x/+xdF5LqmJRGH4iqhRQ4JaM
iDnfUNqtgogkFfTp59t9pnrmdLINCHuv9a8/4DTgTP6FXsncS0+8JsVZ4scyEa9wtH5a/npJisLl
Zi5H+c/DcbDfsZIwDnndo/divdZ9MjzaoO9ISJrNNXfwGE3+cmNxjjFHx+fhw2vg3nn9PAD+KuEI
Y+fKfU19UAGOwLf7s/yHikxABwYBJtNht57zHGvibvxlaaV2t77uaqvi65o4r9FIvCdkKTgiZYO3
IRTBA6mLj7TIv72NelAqlxca5pHAY1KbX2MpnTjoTc2MhIOe//cucyOervUvpMO/pHaNAbW8JdlJ
3AmvW/jtpn9hBSVv5+UNBSiCo8ObkGLteLeW/HfjzRVnAJg0h+zD/T2sXxGdgLe1dXW5LcUoP/dt
3/LnN0eEjPziai3OtAeH8y9tDKAp7IH3WLy7qbu07JZztsTNb5k4l53M083tEWRw3iT+5/5UXzk/
0bDRZe7xA+eYEe/L84WNxm+ZdP+d+hxTc0REsO4eJ7V5pDcOBgSdLUH5wcRKk8tCJCwwlyBpQXyg
5bbhd+BtXZtEgBy/pPwMLhJv4aYz2XSHJjfkpHTYYkvufC8uSry02Kf/7dUinzKZOOITiJdIOx+M
slVpprkQ+TGI8JY/58B0mK2RQWTBnOUTihmu3bHhbfd/23wWHB/UAxoxheLDmI/FN2/utQiGP1h1
QZwTW/Qe3GvMFux2uDOIfxn9k7fe2EDfroJFovgMSUuoAsVejV8ij/dySUMNZKbD4kaoDFzgdJNZ
+AtX8o2KiYf5uNRON4oZmPhZwMPiSN262+2stY9HWDiO+mN45ZFIIgov7hnswBsrhBNtk4lweRyy
ie6hzo1nfAu2bY91OrmXLXAszZohu7Zjf3D4wVKzR04CogQHx09PBSKLxyy/+IBta58plK9NaiKz
OvhrVK1YuabuEIuEm93NZQzORHED9w6vWlLkt4zBybQqxEC78NDOZnPqXlP0vZjjgf3RERtVVFYj
HWsLIROPVo1l4z9VYfBFSBUvDO5U2OZgjm5bnNTP/Fuwk2PNv/mWGM7gBjPwgQIzmnMEPD6+sCGt
PXgO5jkiuwJLG2x6+iEpFiRBckt8Ab5kFHYEEuZrZtUYsWaEGKSFe1ZXwsoVWQU7J0PeowE1EX9M
g6MlebdFOTkqluENqcw5IScTrBGso1jXuwkHdl+gmXJEVEg7XbOCwEMTPrwXEVt5H42cZno1WLCc
yXfNKm6zK5j1XDujvOE6ev2ur1ag2gpKf5/HsyD99I9d9F3LdsYAQXE+4n5ZnX8EL/QwgHyYeDeW
GnIqQDVgEzGSmFEOF/sb4RHiJ50HBQzLeBEuCM9s11u9pqxffCeiWxXHGA3d2BzvreMLWufyMnKE
LyjfDKyOHgCWzOK2eCyqXyZc1MeESZJ4QvYOGTawEHkBzPBX4+MQvufft2RzhewieNGOM+aU02PL
UVK4BpGRkpkzSWfUrfxQeGMzo+VqbMbwBKlbRbSc+BDo69Oc/YiKdXy/iCxKCNxs0Zz5/BLLOFs4
uGbY6vI2sUWxcT85J4Hu9sLI8Wmez83PD5WC2MvRatlZpEye/g/iOH4tCpbGlQOqgKEJ6NBnkV3j
NomUMDSoT2hDft/Gvv9G8jeB6aHRxDJfradvISGhCcI9SkTA3Zd3EvVuNPkwdvGnheujeU+iQyCc
MrAQwWkVfmoMuYRJJA/brLMD3g3L7PAULThsJOBg8T+uAWgLkcdd4QawDn5xoKRZzyN4rDD5aB8V
jEnB2ciVieBZADPxJDCBop2hqQ7QjFcmlWIekRFI+y68ycBtAfQFETqeXQ8lFY6nLJJtb2cscL0l
ILjvKXMWn+4Do6FP3UKZGzTAhjgZkCjP3WByE09FIY5qGXd7Pei+/mfwI2Wqn6P56o8a1gXy+eiR
AR0bv9zccVBFToRjIQxNYAly0TCUHH1IxqmGP10Rvnu+iLlnKHCtbjZ96BcdQLWps6HZYxR+eyHf
XvV7QTtcKLn9kaIn+AmFHBUTY4nXrtV9/oIRxSvoK9QZt4+Vsin37JHY9MQ2imDcStkCxR6Hg069
bBX8lZxhHhB2AVY2sqEzWkS2YossbPTtzAQhSjzJ1S3U2NZ990FU0U1FfBGz+OnLGjrCJl0x51rw
dPvBpgVy5PuleggVIe+AWFH5NTCiA4jkt3NsELzazuChwaclFzMk1RXsr7aFO7Ni4iLHw8RHwwcj
cXqePkfDp5gXrLfwt1dWL8IrNpLLeBB44sYjfwBJX9ZGG8veDhorwNfLDIfOThvXkHVw58Xa+WXt
+tM8xPx+8ruRPVSvkGaRwfGIOS/0bs35G+GpvNn8UmSj8+ChzB4FTcXRaAETMVfg5twQn/LMtUOe
Aq/O/4ANcnNeKa+Alwi5mPuBquD8EnK/1/+OxRMsViWXRoRBDX6o1a3KRxlvxRNitOzK135xMpZM
QjVslK4UQ2jkSF1qOT5oH815sh7MRB4H5Clrrk4aTKOvvIG+FFxdShkMnLDJj8lqIifqFn3Mj4+G
dwZbkdchUqq4jUc+h307S/vWb7YX7tnRJ69wLqqueHHR7LnGbX6NgFhAgrE0QtD+PPOnv5wps9gS
OR/JGmuMv9KJDPdLs5Xsy+91KtIKr9TaqBSDuWQvr9PS447RNrEDR7FzhSHGM6EKwsJsXQqLbR6g
9MQzy9xUFEkpX4pshL+vwhunqLoVma/QFe06EkUj9ZFz+z9a5F8lKOq9nnndcYpzWU85qz1yD81b
FC8kO5teHs76s1TIeaRSJ4dCdrGAYZH9q1rdNed/7DThd/88J6UlN/AivWfhQDYrDNST3osUbKIY
wqo3k4H/ZXjejriMcfDnDqkss2XyCDtLxKs3bmp5QnQf+//+RRPOCitGYjTQXp88w9j/m9yw1Mw6
68fztg1tInFPYrHuBSKlXTnQ3bkx/xu0iec74k98Wz7Ic+FaoRUeFUM/uZDZOYHah8RNbr30ibEm
PD3r+bGycl7tdEDNOy27TT4h/HHEKjQSMwxRvzhy7fT4SNeqxKSGsmC8QOUQbbS59TzKbreRekHv
NbpVZ7XB0wicYwam1q6QRCR3uzc8GHiIblFaGysEx1kcCso6zBV1dn8iTPdVXMLT8QfqBcRjs2OL
77jaalicobhSZe8KYWxgXZVg+P5Nl+pC4Y0oMN2yM8yVrgFCqIpBWGO9aYMydmJy5xhHomNy8Utz
FUc3vOKN51yoNZCrLXyqipkOQ1PIt5Fs7GVjmiNBC6qdyAHqey8DAmgg5pRwIKN0XDo/ABAj3qvx
w+97+Q4VJhTY9DTEKHz86S9hlMm/HT03hq0Isa/ENGKQA1wbSJRME3lZXB3msKz+U1w8yClTSwhK
DjPGMoQoPxiheboKek5W4YfGK2MuBjfBgsxIChjxT98QmNAGbfDeRNb+Zbtj7gGPCrhVwMOA/vjf
wWZ4h1kkTd7+G3+gLMqiJ+jGk6HAX8aUBXe7fuPf+1an7+33A+EgoaeZxviCq+99v2/hLpuAoBYR
zti+/vs4GdZiKpknZjQ4+N3txRnqkij6ElCSf+lTDP3WmEAthVc/RhxhPBPGzMyBGGCQRM0mSoQZ
Ubtw84jkASoSoEhxBl70OhNLW5EUTQ5MJPyqBbmxwjdDdvJuDv3tm/Kr1TfsA85e4caHedREbtDw
YrHJZ/LDJ/GleGwAdL4XRyEI/v2ETFWOGL9kcixuJY5RJ54AP4BOwdcwJfg5KAqW9J3wWf/3M2Cd
v6Nqdhx28ef/vk+YPf3dJ8MWD0pFLJiplNjV+vEZi3RY7zrX8Zg3UwLHCvsZejBI4wA6csyUxYKy
rM8YGjuw7nWOBCL00xUTewixrkT1zNvWY7xNSA6zaAyL83O6hh19NaXJ0F6YnmGNZ6a3+DH5epGR
v4xvStQHffLEiztRCVvBaiGesPAI+NLKqFPgNtJpDDMTCGICHwYcBcxtQpEZo9TbNYZ3n2QB9NmW
WuUoIP3RffEiCZ7S+whIQIG348rXYKiO4CwYknMe4V/3+2LqsuAqJ5cSlsT9YSvIumaspxzmX35e
uLcJf/T0JB5ymmneWgfYLRyd+ewk29XMnGim9ZziXp4UA/9xaJYpZoKYWRhuTZXxOPSwDIKJ3ZkY
mCiJ/5i/Wyjw0I+BqrDawLsK8g0DVqv0e74E4Bm9dMol/wEppRDQOlsZHx0Ociztzj3KlqwU987K
pg1OHoCxlInYyo3UysGEABH0UjmnPwbzL/MZ3Q9QOcwJB8vZb0e3e1AvZP0HMDYjakiV7Wcq/P5v
+ah4U9o3EVEB5wbt9Wx46tGRQVanJV0qlBC4RZraTexoL8UCX0gAQdg6/eValFiASpfLfO77y8lo
Sa6Dv1xSbQ25UD09BCXw4KFRSiGSZ0II/9BpHW06T8F88JDlxDLrNcfX/fjYn0mMlZE0ne8DuwTV
R3ROihtw3TY13DXYFo0KiA7AwLpyRXvkyj5wFyfd8RM82ViRvjHsZlzPMG3TTnP7iFT66b5FpI3J
G/x6jZ7A+cXdff30sbIz25+4Cvoo/S5I1vuIX+kkNOs8A7Ikm0NzHmGGSm//PA1xZgRz/eaBorn3
U5m4xvEG9DA2QMdajBLsx836YZ49wL0NS3CIBpTBrQNLnKuLloLR+BcapoOVOfKY3p1iKps+jTkG
tNqsN8AOpokgauOzayIZZ0JKVgQRidUo5fN3pSJ4RzHEeVksDANvNu52RZgrUvxv+C9Dj8sZjT5X
ekKAAJEDj0UCS+39vkDzGypLrmn4XKnssibRfuOGFVtM62FjbBvUYnY8RmgaPkOuSpX6ifLMhde7
xfbkCi6Ler0O8fGOsWoijQIyBIDU3ph0bIqT/gIqoE4afekxnmOfIKAhBxnRhOtmhpn67KtZCjM2
JOdrDuidLLpvDZqOLAA8oLe/SoITjDkRt9eXvSDv2zG2WpcvxiToytzkAlsquajQnDg0yar4GaaO
9oH/u7j35vH4IbH7Qt+ZfbspNgub/gB7JBtYQ9Nwr7AAga5QgSFh42TAhJMZ0F5326c1IB9OhHqa
XzLJfh9ywM/QxOphlUz0xubq7h52L5lAs8JvaJ9ji0qa9WeZ/+bqBnXl4CLqI8nBa4hlquxFUFBw
fOqBmxKbx/D5LqAb6w2h6Hbzh2Q2aaRCAIkkDCtdac1pxupoWI9u+sGJAi/rB9v5PNWC+uMXuwyT
2j2Flr5l+63h1jPHZZ+A/oEM+mPpy4Gn3Hw9HpWXCgYBvs+0dKDMOfwyC1Wm4vStFPfjcwcnXrae
7BewrgDtO1MpFmzQA+yGQXJh8ixxWJJPrc4UryWiB6rIJnf7H4C7XDcLatnMHuBTCBeDWuGIIyag
Qka3gs2B+wpYSCqEApT7kjD/+uhex7r1cfQqKFEG9xs023CLlOdRwYzoM1hwZJXsR+7jaXSlkpg1
MXW8gSsL0kGeEIsA5SnZuuw4RDyLbg1nzIUyqzh3cVTdamxQx8F19X5iLWNyN4ztwAp3fIqT4w3Z
kWznb3ObNkHOvgB1BTuFYsqcsAVdgNVuQAG5bwfl5MNaKf/5hK7W+2yG083gC4DHDtADfzBwwfT1
4Ub6jjiG3VqPV31jzKpO0c7lC/Y99JBWs1aXf0sWfqNsIDoesfi3EzUQsbrrzEIS/8WBA0tFr39d
PtVlk++km4f3jMS4jkLxy3LrIY8cFOOMAxU88xNvywt7mvest70OvRTlAKbERYD3KOtxiZQIM9OP
xjv01R3Wat5dUJ53FzysLhqeaigjYHNA+uBQbm/MILjGL+PMhlHO3wecRt4TeN+bL8ErL+9TB8mR
q4YS//GZlnjwMplC+xxxyTJnIZvbzvC3k00t4sLn8m9ngwhGL3Ovqb7Es3hVbhXDrkvriTUBI989
rFNABfhQcONrQN4zfASNBMYF/wCknaHckKMKql4yzPeU+7zF8WOLAox4FKwdc/RdJWwCWPYqd2E3
nRCIfyVWKpNMCxU22v0HMi0KcI1zgrJrEKL5UWBr4HCFmyjKOCnkjqgJYRW82YqVI/qsAi/q5qDc
4DjzROJslfc7Jyd97FOB22KE93GShAJPsq46Xmx2BTRDbiKmoLSiiH/R+9CnQ+ETLBq4Y5QdQd25
Jd1IHxGfcg+/8c2Vn4dOwQ0oKbwBtbuKl6Kq6Eiw6jDv2BQ6/Hqo/r8SpPyM29zcp3GIOdsrob9G
zPVt/PbRWz7fhl1hilY/CXHrjoPPOG8OvepwL5Ig7bERcVhut31VjeEX4z/xkmad+ttXuQokdHMK
wgl8tBSpF6n9fW2s9ev8Ic315wHNsoYHwr1Dtp3TuA85WVJ2mImhbIpqI8yBCjaHDqm+xkk1fDNc
77whbtZKApN2qM6LGFi6wKKsWpXxeoD26oajsqYjx+6nePqgu0YTLJxRFOBz8p9qA4nK/KW69XWB
LVYF2AE/EuJn4xQgK6qbX+DFq55QGmGdAjBAVDdGQORQTvnnDl5987MLNsm/yZngk4/VzrF7QtpR
tGPNNOxO3jLrfKZE4c1/rxfSRvvYf9L/N5CRwdyxGLljZCNMh1vIKDGisCFzmy19mjwxxrFjvKKh
6rWEqIJVE0URqjShhGerXq+wJRQomIAJWd4iBj+l5Do/dMiUXOrseeC0GLE+rHgByaM5fTiBhjBN
YnI714RGJzg/omENKGza2C7lUKawgeQLnlUGbenTndcHNp+b8wXig/mAbwYi6sdhwAB/OAUAsz8p
3tE4AajBgM12USl+ScIXRnQt1IGPn2Ow0u+YOrspgPLdrGAuKtaTLMRNsRgy68CA8Kx3FsRpBSUZ
frfaSR5M7tPHn3sms3YFSxWaYQgwuUeLRleG3yuF51IR5i2vtU4SCcAkZqzKKSP0ZDiCy4NvnGDp
E4mC6JEt2xbJwBCYdhIu9d8xUlEyVYQ4DpKPha+sm4YiMfd1VD16pHl/XG3gZOOG/zrih08y59BL
dmS9wr5mZh2S4DpLXMJcIVQ31Oguip9nAPm6fI9eX/NWmvUv6RSQyqjlcn/49Uow8KivY3CPvi+l
NF5fURKxvIKOfjyMawDAqZHuq5IlIUQ9kB5e7Z4DkhDI3WJvE/Ruv9XXg6fItNygkl8mipNcbWIa
9lC7s89eh9IeYj96BQgWkioYiOig77/XUGcJOGqlD0k8h0vcLhrDQoL7geqec1Grm+rua4aXpVGK
v3KBvNneudFB8AHzju64k6mVe1by27CRL0qoNDAAD31X2dlEnKF80K18g6sgaPJwhC4L75gdyqLb
muzW+a+/uYSXiz9fMqXz5/OhEw7MzcAkjXOzC8Nwd4j4KqqciH8LM9T4TQTuN1/Or7bvh0txm9wE
h+S/HV9hUmWHuRmGMrjhI2BfpgijLGeZVUwy2z5CFGJnp9b6hXzjduRcbluAu44pzjYmRtMYWNlW
nrwKm2cnPgDxJMToMEOte9TCRedkxvUTwAerKXhXja8vUt2UZtclFgYqQbus0YJ8ZSbr5mlyfxJc
eoGlSP1wuKjxhBW+V7ZaeaXkD96+TKS3j9dAAboOrb/aNlzGOezwYDAzgte2ORmz23lYOu1WOFwH
kpcwgC0YLncgblyOnzCdPiJ0no8I1/Vtz785ojdp/RZ0sj3hVhaKyWoyAlBcAgsuE84DkoDFLP4T
cjMaEuz7ge7abbrkfsozc3G+WpdRyu0eUTq9TvHVeXgYzEjm/ZwgzT0ZduNnJw5ostYnMj6pnggd
FqDkYK9jwuazGyEtMS8bJF4hBQMSYga+Ei9qgJsS9gznOygl/SVi4/Dq8sxAFVM8zvFyuHvazcE8
wRzCjcjh1XIzmi0tYDdrfPazW/TyMQYn6E8LRNSxOpFWyqy/b0byovC11ZCdjmt0Io2/s2akrDTC
WBtqsm2FTSm9gsCYR3gZI6KZ4vo0TcgjleF/AusuAYlGqmapUTJWlvGaBR8kGnDup49qfvr+uW4G
S7III3LKIUXKh8GyuHzh0hA6ep0MiKMaEPH8GCPSrahUQLs8suT6OzKFYWkjpdrgPbypYOAFh+9Y
BEHm/kCE35w1V7h898nUKJeDE3lS+QjvcCZBWxAJdR//wjZ9oPsye7PerFIwDzVrxt1TdvAFbvdX
1OhIkKDjPDEf88RotjeD6xvp1EL9BX4rW30Mpb8PV+aKzLrZQ+c3Yeecsye/l4MyFM75A/LjF2UY
rz4Ewy2Gszv+Hz7dkqQEKXUj29AMvIi5DpCY7KaQlHGJ9+spoeZzbK6dvq2uReQ5DYNzmxUYc+Pu
viIpY4wPiN7ZaahjP6pvCFZQiDESaeisq5OYlFX1UkwesZkvnhByQFjCZxAhQLrcZvkQk+oe4ZDJ
Xh/JqCWg5uTWILHRrGDFTkoqTWxNTCtyDFcFQO7ViKPvY+EcSFzu1+8bpkhIRyct7M1vK3mkkp40
7o0G0+zP+uqBh90bVrFMkljKk25oxaZVMeOdxRjvghcEa4W0iuHbVs4D94rPiJJM8uXoBvwK/uEN
I3YB5wVz5WMqS8nnHJL8DQZK/Am5Dh7jGqiY36mYlGA9Qco9Iwpf8n9vY06v3kSckCKiuh3F/C+S
hhMyL/Er5qHEPdwC7p22LPhOn+7TxYWR7N8KYrD4TFfBvAKTf5vwbugann7gxMW80Csu7ehDwvJU
W+oR6rCDHt247xevD8Oa5WBKAHluqzyDkTrSvUdQj/GjJ6yUoTWZLrilm9qpPRdz6IcMof1BaJww
Jo/wYGQk/RDBeqPeGQO8AeyrbNR4cDxJs/9Aa1Z8HGZsWNp8fyOTCRYuYVdCUC0S6OsHYjx8LQAu
H26O0TgWWD52ANg9QM0i5gVLim/IRFLiVBNjyTxi/2GlXEulc1tWUUHcXBxcR7dpESVTyF7hdxvb
XTiUELAQ0q7P4lkWccY+/TRKWIQnQ3hWafQi95tGH6siRnaDicxFUodyAEAsKN36THK4LOCGYfk7
Bixn2kqCEb5ucvA3lx299oKORz3/Q5I9w1tjLVBrzww8x5yYC9ecWKa1NfnJwTur9mL2NJlGC1cn
cARkw9yYuEj+UDAo/lQ4I0Dvv0mwxoCB3/KAQpsj/wHiL3fvrAEOZ3cTCBdFKlyLztru8R/iAh6R
MeLeTVOFb3SAe5wGPFwN3soY4zkCxIieNxI/PePQ3Bcqzghe0wo+mP2dIOCP2Pl/xDEp/bWgxPFs
gsyaqUDNZSi+EU+3hpSB7PAXOJRBMBQ5MBjXY4kYi2NEnLilLe6nH2QDb98TzD5Bn8uY9IqqTIKn
CC07OsN8ZtCBZRMjGNLWJtxsAm7L6QUEPR+cBBCNSgOVL+7CW7QIMLnhV1CgXT1xSjx9NeDOLDWo
Q2WB0JFRHyi8uIGo/OLg64MpzzMo31NOOkco9NxDABJ+Kua9tQjVKVfXxWuCuRFan2KkHqWdgb+D
pV8o0EjpZXjgvwPVOkxlB7p+dPjgK6NaJyR7Jt+fxC1AlR2JJHYaRuczgc085GFSjpX7sWDJQ9/f
SdPXJqP6SNDlnIydsWuGCNEJeU5h6Q8JKxCJ8V87+UWqapNcNuOhYD0gnSHpjocSGRTD0fACgZ1G
GHcK2OgMzPEc68Y6qwuBD0YgW2jhbZFIf1081AtV5yqe0+TiHwJcWRxVfgGfaIDlLAKJzoaOQk55
f4cxKmILlstyBnlbJmjtxlQGAJCHxYckAUBjysC7zXjiIxTdOHo2T/MVT1j8W9iyyUr5YJoVuxVK
bDs/Vhv01h0KtKlE3FKDVGXIyvLzFE85jnoWKboF1/IO6+pJ+8FvEGVkt0NU4fR35RjHUOa5A2bu
04a10Y0PsECnIvEXTxHC1MUhfTnKLhu4kcoQGtzDGbB94yiHpf+Lck+fa3jE1gxsRX44s2wx98Y3
b9zN6JiZ3BK7y0fNA8bRjc7uMTHQ3XjvPY5O2q/xW5zoiIzAYNhKibUumS9gTjGMPj5122t7i/qU
IZjVIExgPIv/DKgAPyFGvUVGhsnLAzjO/r6mdY0sFLO1rrT0nvAR8d8f74alawWmxdrJtfMrT1Js
DjD/EKib3cfhDR4Z5zyjsE1yYy1HK4W74XXCMdupky8WbF67SY+9i3of4U2BkwOmMYQs9sljDG7a
+qXADNP6wdfT9QFLhjLA+IbinjMaNOYaldminJG+fZOiQR213TqGx4HsNcUJEovHRx3gv9VP1ir8
HBJx2KEbHPTG1+mVfAI5fAkLT28I8PBhKgrFbw5tEVrC8pJPGU8zCcbuGr9NH6RqvlySKxQm2sRg
7LPGlRt4onBB3H3yBZ3cVcOc6aDBXAnlN05Abjar9tkP0Jnsk4JA8+2kbjVd9szh6QPpTvbfa5U5
tOwPQ9WvlqPhFmSGW2F8sn3/kY3wSV/eR6K+fTDkf3rvSLDzBFFR5kGLpQzNj88uv7Uxp2ZkfUgp
jh/edYk5iyhJKQqpLO9eFYIfs8nn2y/uRQsIFnx8FoLCUMIteFLg2fo6GQ+F25RX4LkCb2tU/8ge
oZ5RDylPgJE2PAh21wJrfIingTiDRY0RA9fD8HCEFczxHjwTzvShUDFRxdgA03RFXAHmI8DehYIR
hwsi37HtvpsoLdJJzzrkyHDk0S/iqLulIokRezQsE3EFZ5N08nVbROz+G3M6UiFXQ0gBn1CvhRVC
TR4VfVc6uS5wy8onGDeBYsgwOVOs1RhoYosxq/uYLn2wVYQ8VC5hlLlfYIgpuDweVd/wxvYsJpTf
kF5U0edsuNnPvQhE1EM2o/treXwCLZLp3T2JkEbMRQRhp1zmh3L6mCKlXpfQaThpceLOq6cXN+z6
yPeQwGwwfpEhQq+MEPdE4kE8ed1bo45HolnaIoBMyH6oGlbUHJESku5R87zmynZVRemcImSLv8SU
yCL8ACKyADCTOSm0XtsOL44eWgwTBlM8ylJc2QYhkw2sPnjGWbIkv+SxBFS6Hd52L6SWP5Xje59L
F7i/JXmvh9MrKZ5BunneXIntcDVo7AfBnpxOhiWzvtJRw77DzzdAYf/a1PT0rFuq1//lZzYJlKE4
hmccIgdMcEDqVimb1g8CWg9WiQPWZGs/32L/CJCZaMtkheyaxkKhlWeFA4eYAGkGnHnoelqhaptT
xyK/+rp9hbLzcAvQ2lwQzLL6vakxxanKOciCx19E+rqju5HCgS3TRAu2TONIfn/KqoslCA/xdAVL
pkfji5sfNBiK2L9asqHfABDYitUTxAiNV+LNZdBsCmBgKZ4Yml6H5k9baVweFeydyn+TcU3PxQ95
oBw5hxJJPqI2c4fhKneNUM1FIznuJFdyyxo/SnznGLGUhztqZZi9t7lGaphxbp6zbxre3pTefeMy
GI7LTN2FoH2Vktr9GmcYnf43H5eMsV7wyDT9besKEs0WK1V0P5aWNzdGmOxfaOwoC/DGrK89v2bH
+z5HuISwRb1RbYnaXhkX5QTLZKLMadGuuIhcF9mkDob4mIxjTwhxuZzYpBtkI7C6CnJEYmP1ZcLb
YLiWD8O4Lby+9IyejWNcneGX0JkviSklvA+qqMJMe1HR94rn1em1jK/PKaD0a9if4qZSSmDd3z6d
bX7FggLXc4rs5Mb1eW4Xj/2Av1fstoAmiV1cPYsv1BBVRomi40j1Nq94kHI90c3jM3MllJtQEpsW
q+kHg3olpYuPsnoA3nwPdWLvPi1mSRZtz12K+maNwXE8r+G9QO56Te7oUUH/lMfhI23VwQ4D2uyl
mVcqP9kGxMFViqs26h77p3bivCP9izgDSpLXKMsCCa34bTyIIx3pHzGa5aqgSpBkpjA4ZtXzNxHS
jT94cUS8FDmcSrNwXwKyYWg8+87zyCAnuoaO88zZDgmaozN4hwqzw3OdUf0bqNmHnOUeHlWE70Jh
RFVGxE0iL3rrLlCPT3nW/dZvi+MDjPXYC/OvJAQ8xMCtSYg8Z6jP3GsYNKibkIt+PbDefGh3+B8N
EHZZBDPh6PEomG1iMu4jCHz0LUyMGslvlGX7OEp/0ezSBwUxXD8ouIZt9lHxoAi6Zs0YhA72BhoK
zUbLpN9C/hyyh4YaBmMk1n2hVyGQrsc8ivkCkfE4yhAxT6WFS1Q8fZ1fgo6rbivaok5GkpoM0Abu
9SDmsUuAMywY6oMBKbWnUL1ina/CfmpzKEuZn4Hwfna39leNz2lMbfzZxY/xux1/v9EjRzKVZMXy
r4vXE0Q3GW/Xn6mr7pVAwe+GMPMFXRNz0teeSHiJUioN0bkg/k+YRBLdgr5jJoPirq7w97Rxha2n
RsCwPnthBM2AQ9iZwCVlbFABXm5ZdPFG51IFeitOmDYJYwE2QeFRpWM2/OAaFVZSmFuj5GF6K0DO
AvYUAL6Z7gwWVpYy0GsIKQ+fNyRRQR8tCClFy7vOXJg7J5PKGRQM7m3yf4b9UO5GfE3MfJ8eQnM0
1pYXRsLeoGf1/gyZ0Hxi7t1opqI5ue7WmqPCa5MC5hJqHd4kfMmDrhjH5Mgj8nwHg86LORo8GTQA
d8E+GcShRGQPrgoIIwnT+3gE/KhP+9PHwt55YCPCwo6fCDpR1e4RfZFYwvcWtYTu4L4HCRZ5dcfq
RYfygRdWMf9hz7hN7vWy7s3SDWBE7365bgACbiOtAxS4DsA9E92jeCj/7eV9dzj6OAiMR8DY9CyG
yfThz1BEJE33fQjjWGBi6UU8Ki23kx9EjyU6bVpqhMd4+NA6kWppQ/2xquhmr1bBdEWnlMJqYUHi
2sQmgS4dt89sfl82EWnjkNYFCyllfkN4cMI4/nu6HgTpN3U6H4jPAV2aYPaxlxYJuly6OETkjPvt
IirOghRMp853ol/v/AaKO7+klgCy+Jg0JqDtaPWVZXeELuLhsZBDNRaJ9U//3IW4FVzN8wIfIHM2
2xIQGJB3Zv78iFZYNWdc5TSXBhI6BcsLAX4Rf8OHIF5jKkbLeIXgI1rI4e9w9dnft3JJd8uobM3d
iBa6F1Q/cOpm2iJdo9U1Fm9fWzy3b3pjbcKP9jeq+HUWyft0rU1AE66RSBkX76noTeFqETgHsWF0
nYtCCSEAnDH4V0tQCmwAF9fDdZ5ANMI/QpC1BJ7BrRhWTCmx7lP8wrmhSBvrn0irBlWjtR1V0J95
BOjdHZpNKrHqTP3CF/QX0w5DhmaNpScheKy5eIE+x+2m3WQLkvAWDBoy/zPRfA08EVgm6vsBBOro
tkT1vzbwgBIuduINA/jz9bGgmZO6Qy8t+FyviNqowqj6s8HiTQaiu2+YLKifVa84kQ4xhKguoqqC
uxbV0/gK8Bgy4SzSJZbdzB0qf9j5GtJmRGqkDRl+hZ+EEl2HqxwLzZXBxsFenc57GETi9oUJbbvr
MbjNfYkUO+RLFLiVT5Dwrb+Uu+CquGUJJXmXKPrY0DBOS+XbE8M6NPF0qlK6wqDkWq6H6c/ru7sp
x0Q5du1ZYZ+O99Va0tOo1lCfGph/vqVxpx41GbtzLCQeV46wsCamDpEsvY6tCuZmC5WiG/Aoj9NT
EOX3dOIU8YkMOwvgAZ9z0ifbjrhJxEgY9jxJlmh6++KJ6ruMUZKiHL5OrjcaqJEBW2b4QgBeSREO
GWa5aFY9HRoQHnrGCIm3H+++TrnIZ4+JYg1GVQCJ67q/oi/o2ayWZjs2LvcF9DA2aRQ71Bzij+6T
gknO7GMzA7NbqGa1oIteZz2X/QN/LU/ohz724zXG7uZXR+mLdmdHoe5mXCfylKyp+ROhHhxboQtD
oAdbKbeFso2tBb3D3UdNgSwKkxHzTwbFI2kjnqkQBn0dLNEWQsJ086Ew2gkxXuYdBmqgjvP9cyKP
CbNFANWSbKo4JUTVYy+UX4HRIHN6n+ovjvRBAROhjZLRGxUTpx9icDqHUbqCEs/EjnyQxjNakmp8
RTWHWHIkvo4SCztihCzCLI4kmhGCa40J5c3FPbqmqsVfmLKg9cmmYawJLaRj/U/DpzZmzsAoiAH5
G/2I5FWoIRnSFOwIVkdYOpNgdI+gD6TJdabOeJasLPgBDG7ePIEZADAscBTAtY2xE/5K0g/RmbVM
/wYzfHK1fyOAje3NPvWslaBpAnAKZzQMt4CikX7VOJvRgf3ZpRkQm6F3DEPa/I9mk2lAJOpORbiA
/Am7uRc6+7dhtqcc6gTE7aDxhxTrXd/uHRKaEqxmEeZQlsIkoUaXHO6HsvbzCDlFNdT7bxOkCMSI
OpEiUlr2MAdSLIbfpTyuLs8dYmgM8jXRCFotevUR4zgfmlpi+uHmkDtPlPyN9R9J57WkOLZE0S9S
hLx5RQbvPS8ErhBCICEvff2s0xPTt29Xd0EJmXMyd24zP403G/vEXguaV5M+4ho4XYZolT9lL1Eo
ZoI89e33NI7GreKnzwE7pllitOeHuNimngRg3/Yl3vfpQhfkPVBnF4CbZAW2fdSDxSnsNiauc3gw
TGENUtaqvaSdM3rPfZPhOuSpklGsR+mcHj67LzQTuEg+/GUAdJCg0KN3jI+h5mkTBzNpRMU7jVv2
rkWryhmS6FDjRsXV4uLRDwBY4qUL+41qjgG5C/LFNXnB4a5ESQlvtEZUa0DecFtW18Tn71t1iumO
gwAfYTe1qQicszv/he0MKWr+We2jrjlDHJu+4TJ/BlYXUIxXmJKqCD5mvDmHYBS8W/+p9Q3GFkSA
qVOd5xL+abf+0YOysESXtzKvzn0+jBx8tNEvHTs0z59TDpmpsYYq9pFkR2F0t8mXKtHFwKnPHoGw
BA6cw5GOcXftP19k8WEIOUrOO4eCBL3ge2e956JF/Q1yskZ7926R+N4pGAKDPzSeeQzTP4P0DD3D
tXLPvGCz67TjosO5G9cDr/7scaE5BA1uLkpALEfvND7xF1bvIIYbSF//hAqzZgA73zQD9rfzMJ3H
i5bYXcLjOsYk5I9goOwx08cKsqhG9l/egJCMsAFmAi9s+ED+GKhTHGs8mbNPNS3OLt5PsT4s9TUl
R0lGEt7K3SQCQJI2ZBLljHOANdHkVMJGl3vzNfuAGGMgq/qcwabqN+9tHNiEVjYjTR/mBo7i1ESE
kuo8Qg8LMzd2RYQDTj/bqFDe7UP0Ccx6QF0qS5jFuvT/nGX6r8oZqKBxX0iG4k2UKMhfo5BkHIQz
EE0gj3b+E309BS0ynOkXtjUDIgf2Po6BgiII6a61BiE+Y/Hgh9aOEWZJr+g0fb3uG+nt41ywnDSq
U94t9EGeb6C95aSnGOlVguIa4hMRj9Rn3wZoRUEYD6Kkb/OINhxJunm9Kfx4uAtfemY9FExvGfWZ
hDyzdemEbdJNnUWpNJ4a11TkOJYs2pIGiZhp9/U7pVipiQ5CHZ+lv2K/qp+jTLuUePAwbaWav5Ro
ycj01vvMYdDwWrQfvK+flU8c1XxF9imvcxbWD16caAVd0TlgEUJKn+Yjvqhx8+LygA0cIZVHtQcB
W+bGkXrYaNHDM8f84AyreznuDtFYVwKYqTk6Fccj+OBMUlpCKJWw72Pc2UFAYf5suLZCHJUrPaBh
VqhUWI0oFanPvoEm+07iG4hvJulYXkDfrFH7QLxwPPkhulxs3HG8A80N4T15NFc0QQlDobNL0/KK
xgRuqBIJbEteIanDEs9fUtqgurFscXIlJvwe/pTY/j6TwEGKh9YXGBaDDPoa9syEMNOBabhfdcBc
jCMGEiZzloS6TEDsnkMweRakjBfIjSnJlukl7HmRSPZrqfIxdEZRVdLveRQSNrFxhXBS5MeVoXf+
ebZCatzgFXkwzv+ZzPRV1IjnHtBG4qVYpGXE/8wiHTCwh52YMMkVkQvxPIfQwzY2o8Vk36Pdmv6o
4zAdlA/G+diGo6i7t6KcAQMT/BQx3vuMnH22bqdOIGq8zxb7XOv0BnaD+kanQfTRtkgOP2q0mAjl
YRmPKdx4LmgNX3CTQVi+zHm/3+AZjZQPlhuDCCSwYMZarMVIYcccEwJe6NazDp6W7tlJQD/eqV5M
0y4iXHkrF0NX9jGmG59kfIbHy2D961lQsRYJarlBeSmXGuamL6+lL60DBuXy9PdHyWYzhjYCXGOB
JcijDG9nEoTxrIjdysYj1LOIHXkP0i6wtAm/R7ea8oZhC1QcFctBD2YN1QkybIwhYNxkgl8j2xNd
Gvwi3zEfr4gmFRsXSYfoBzIUg3jA/4VbqN2S714xsQ14vuZqWI9k1do98wB3/hKjNBmKym+HfXMo
Xd5hAaEW1pDGsOX3qDrHs/hwsn6UUAmGYvQg1si1iOOBlXPWlt8aY9D8ZgPBOcXhbB1keW68t3a5
qgwcinmt5Dd4yT7HrK4mHtjxPgRKZfKkspgqfek8AuratFMCnv/dJM4eZJWadNTG4KYnsrGYmwBA
E/p70RDCIsQALH65VN3nj1+FPicuxGcW+B+cdxKekiONbIPA9VIsnQ3JRQCdLTyj0K1Y/0HscQsY
JUtuvW7T3AvmqjhntEQysVerVC9o61eUQvp7ZCaLnzr6mWMQpqSDdu29mU/Dkse9mukwj1iIfbdX
1h5wmxhd0cN2DPFIvX6tQvCYcxaIeyyj/PA+MjmqligfqIzsZZX7obpLKpNM1NFHY5gkfaYvLR01
hSSCNLpm/WtPCVoJ6BuaRDxMgtTdHKTW0IZUYV7PVYcf99KWAASDczJuzUOMhouNC5UWRb8HCmg9
PQPoEhkfl5Pqzu5TxmRtABqZvwf4B+UrYyDN5HnWCrcoCNXVNbrl75GUfDD+vpQglynwbhbIoJsa
RUkLDbkJyON6ylvH/hMcJsiqb6/W8Jkzr79x8xrjdO1+QZWXaKSZMq+fiDTDPr0ig3xc0xrmF8cW
DeYmHxt32z3AmpM2MEj79R5W9FhfFoQx0kEEti/17iRarITPE8d2K0dNALvlJJ/a1XP32b3/GgAk
ClCQ+cMHYNYjrFKH22kBVA6fuBOgJcHI7z2AIdF+76HmPi/vlwvdE2oGTyhGxS+eRQQ/PNlk7H36
huL9uEvfAy0bdja0zYlmDY2iz9nMQIzrcebMbXtmGmPwXBBJGYtC2E1kwqFgt5AMBEbKe0IY7uuw
5wnlwlo9DyjPSRERcYiky3XBTx5QeOCASFA8Zs1OMsCIHTeWCPgXLh/7XzmV4Ks3UH3tZPt9zc2S
ccaGQNv8UY1/2SkDF9G/K4ulPCF5Gl5ZFeDzZsUESdKel3DlaxfBhFpyJyOCGQD9AEjVCxPLxBxB
B1vxMMeDLglqaWBWZA2yykzI9gCtQm4RG1MZPRu5jyJB0Y4WhuJjjHt+EeYi3EI1mkKKnYt+BynN
2aEZGSOWZTNn1FbMc8sP98B1GtGeD7E7sItlk4IAKpSbeO1kAVlLZ2B4MHJSDWHgVAR/8cv/5b4K
Yx/IiLdvel+4mHEvGrPgOBcb04+SSAH3yZhVY5bpFTxOeC/RaFx+lQhZrtBaMrPAAJOCnU0a/36G
cNWYYgNnfEoCSaM2QH8RsX1Xw7PUB6PTpeGPTbL11HLwtny+MaS86lY/Zydh1lXMmooIE/+n+CHz
4tZ74ynPzPzn5bHnwI5gRvf1YNUqzJWI8jaCg6wLWq7aEN1KRCXxr0H3ZlCNKRle2XfWlpj5jX75
ID0+737lUaXIAF3Hc5QShcqTsga9UE6uk/tCHvjQDeEFIVPCldisDYp8zAS2gAjL0IHwauybgcib
/oslP6eHIlnYXNhAVSWbqIxwKa52WWW76r68Ro/Xmsygq3OEl4t5Cc0OXhxEJ8I0xTJmXTzkKyoH
/tHSemfZfWJnSgdtMT4AFul1aA4w9qCsg3d7SA8xb8cakIv0U9Y1waej2JYxBnMN4uOIHCcRQ2PM
O6jPLmtQwef2UjQ/0Nt53GGOcfFQZrNmsNCHBISidaAEpkf04TPXhmBRwxEyW1dnamHSKPqMrZ8k
dKBP6wgk81v8ezGtBztB9WGTsoHj3Rj6dUpME3kBqv/9jQiNf8Fop22jfmw9LHQrGGs/7J2JRwfw
fT2cS7iqj2z1t/P29/cazy0cW8Gcksd3/jmpwoK1IdWacViN3Y9IM6Ey0sXFwZmDuEWCqAmi56kj
fxNQVpn1iiszN/DFkkEiIwaNVzOrf4uA1ZrnE3oyf6a8edMS+bh1VZ3HlyraEvjzEDEIrliew2EG
S4DBGUaFDJCBb0AlAfPRQp09/LCBD/MldpF7Z/W9AoxjpY80ABSPo/tt4zX7nAxD6IHtNO/PodJU
sH6oeBxpgzNoMUsOKCqkfS4+TmjCS9CaIU9+us0VZSRDkL0NpX2rjbNrtn+ezOOTI0zwPmD0wnCU
3hk2zJtORVTRKeWIIDVF6DSpAWH+Q3Icf5aYNI4RurI6FKwi92JM3S3K6jLQIPJton17rxdx1mMR
YazxhqbbTZmW0Vb6auz+FM/AlpWxIQr52A2xzONjPKO/xqbfvMmXTtrG+AFjbIDTEf6e7LeUVGI/
FCUaEAc7u4RcBW0PDSi3MIggo1AmeITz/IvvZcWUTWYGrvxwOEguCAsZZ7EVox56yezfXIrUBuwi
mBVokGRBCYIzQZEV2iytGDD25eo/E5eboUCMwVlNvU+yIiKN88RKjlEvdbkQ8+BhLuRsQ5ZuZh5c
mueDOkpm20rctnGtwZOuRXLhYp8JzGHCi02rQzpKj/bZcUQYEO22TdOBJRpFPQjbn1KJ3KDPqX6I
8lDyPoBRzDeOGIGus0W1wclfffd0tHD4iTL9PAIhRKwWRITi4cbAk75HfEgLAY2gk0CWBT3g6Rf+
YDnOC3d983wBrPZeZ+LlevUBr7C9fMckpIMNqrgOjwD0zP4Qh1HgLWByVMy4+27OZIkRS0V51Htu
SxGcjqilwS/0wPU+0+3QGTTYVjM157JkcBvq8Qfvq/Bm6jJPhzUw2ZutEiVGag7UilZm9ELOpyfQ
vpzVD6dIxinV1CzmL8CtB/tZ/hxZuhDcsfXgrIOyvaZji2DDfsdSwzYw+io+DbHDvYel83uct5vo
eZLpKMWUXQt+Bi68WO7MsmbCvmA0JHDtZWHpT6fqOCO8vyHTID2CoA0BB6OthD0Bopni64yJatdU
fIgr7BidEtgYZkI7hrBWBZU0gFMdP0cgf6RtMtxOMYMB2EoQwnit4zEO5h1+uLBoA0cBXxyxjH5+
fWkia0Or8KKmz1vC2akRsb4CqD+qAu/Lt7FaZSbJns0Ogu8sl588nZMDnPikXUXDQ6gVzxZ1FkWT
SWRHS9COr+EnSyylDHvfq+BtOn3liTWA/8JShjXYDFSksJC3sHG3XONKmDGTSozsLMLRqGkqASOh
I9egzhjeD0grJQ/kH8plU3NC5yZ0EcsEPInqPiEcoE/QbVOMnUA9ZUJ7ic1GZipueiTfLY6JnYfC
srPoVH1mWSGzjsQtFOHjarH98uBELleJfZH5XzcTDgmUCBaxXCM8Th3ZTem4kLCi6OLqhwH7Iv55
LEVnJCGUWYkYy33p/hU7cEBH3F89ZKSBxZL+HIhiB+RmmzxYjVuBzdD66dybbJCMBYnRlFyxDdQB
4qoPGXU0idIgxoCOxwWlvUSkmUgKonNMIQhxp+Q9matK3WX7/CsmpIhawWco3nITLRDqkz6WNEKS
CoOZL8mNxe8Jn7ZkxDoJ3MGq+kLFJQoyGFglZGdQyMLl9HEpihTBACwSECoANxc6TxH6LUmb/3Cg
1vYAztqkjzc3vwfIQEyQBl+XfEX1xO9OX8KKiwlwSLb0ICcXlEkNucU0KKJkcN8gmoZPM0SnRYPF
wL/KhxUAYuOZONiZAnWcWmWfnyr6SVqdmPDqoSVx1/ShuBnYfDVEYntRBUYzKCHKP1yXeGbrYaSE
qqKOdJv5C8OcEsmgr9yAjxhk1PszazMtPc57nRuDs1ZuRYQlIVDIOkCfzz1CuX2NypquVacn9Mk2
T+IBrIj3zKLdEt26lzhujmsTezxDOBg40KpEiR5jDpOQRD3u2GUZbBxh/5gwInGHBd2vXYtHkhE3
IBBVD+2nQSgRnpOujm8wIuMWsnaASAhwW0K4BTIJ+5XIT2YcTEpWmo2Sxs9X1ZC/0YjL4MdP4VII
1OWqHnEcoibQQJWezO+F9xChQ6x+7MslpN+CTXHNSE1ZIN0o9x+YPgAYCDmQC7Lv8OVVqeHzwAkH
mv8SIn8k6AWQl8fus4LBJLI4iLgBj32ylP28Yl2egD7syxv9AjcPJ5VtnqdRcZ9bgzX0H16mAkxR
89K7AP1Ql/38hjkNrRV6Epgf//5whlcN7Gj3yKOTiVFEac2nQyOMccWHVA5U+V4IJwiPoI83LWLI
BB6p6wX2sBDooVaCeKNeod7jSYIXSD+JSQc734v9HMv9j4qrThlCfmD6hehjk97DW3iDRIX+CbwL
q3UcFTQWXWwEn0ii6SWLt1tu0SeKBCh+pR50BZX6w1BvX2fE4bZMs/Cr4WaL3zv4hZi6fOn9kArx
BzJIMPzKuNUu1UnZfm4KSgUM7mg6SNlll0YRgJgFq5V6wJcyLUHJ8tuzUYBh20zZyG6FpwQXDm0Y
WxrjBAVWjNtQArD+DJ2HxncjwwTSX+TzmtsqUuVBccK0LOFmZi1FVkywHyvMvwmQwvSpg9/4jSn3
SbH48tTRwfdf8QDkp0Tk16NpZ+TDPV7h2sSJxbnrzO5vAE6ZhPiQBNB/IcGA2Bd6dLosCVYciFhI
7NMtz6YFgHZHqfCksQdxHwJI8Tdh7imlUIcQGKJiVQ/SYQQgITx7lE/8pSz2ArYh981G8PGo1rkF
E2XEYWmF22F8y42BaQpQIMTUs9txF/FM4yzfQnkQywlVWcTh8UJc7+2IOwBb09snQkQzjtDHWh7k
WxO2jX6HYBDpBLV9kPK0sK0+yZ8+amtcLxmCdNqnL70/268yUxrWdJ59RHz0AVjTYOkBmRty7h9n
B8owEg6QHZ5R1juIRzypEK/49/oCiYIzwj+afx024AIGEPg9v5NKI37l4uOz66Hv4PGKb8XifWbE
WubBh+XEVoaxtLGhwk0ViRw36/qFYahdHYVwmu88WZbTeJ4yMeXpR51g0TRgBrFEdb+lpsuXLdU0
gtzfSaM6xw7j0KzVbbmkqCM1ZV2fmrWywaL/WC0E2wpqFfI3XA5WxULZEGdrsl4yGwJBa78oImcJ
4MgCZd95V+F3oEyaoQgxJeVyUc3hBS+6TUj7DAGM0u8OMlhsfoQXpeRftWMLgy7yhpRnIFHFMOBq
nCkqkHysLNCRsCThUofjPYbtGFTxC1ifTQ3ODCDCkQWqILgdzDwLAFLiDWM+dpt0IX5IMWhQksOD
sr0oX/LjZfAxU1wUvqtkFAFWhi8fMOfLZe4EHAM78ffhnurzzUzyQZ7sPxSYf1xKYE+qeOY/0pyZ
IsTJ3zIlhau9VBvuEBwFOM2Of77nB579mT0/D6Rds1Iwh2LqGGhzOfaM2/vCWJNNAukN91hpi46S
g4p1aqT+dyFvzcsPjAogAXFD1zsxvxNULo4KrPOPE4yr9wb4MV3w8MimyO5r7jiN9xMcbOfN2tmX
j/hGV2nrPemKAJTqB8fGciVfiJ3FAb/YyFNrz67ERae+YDlm/7boSK/5Ms18bVLcbVNAka8EugL6
yNeYBoC66TV6EpnL0/ZdE38KXRaiHdNDFlXOGbCSGOoei712tQImjXY4xcwxvv2KewenvPieeFo4
p/yqPgBdHo8EHxHUiipA3O3ygAXEAdP/yxYfgoZgGRA+H+YjYbCmn/K/9y7/Y9OTM8woe8atOmTe
9t0bo+nsTelteqgk7+MxpYt3QF003u2whDJcsILXHpamtWFGax115LFXbfgDhHitu6hfYKGge83C
XIEaJO3kmQ7i5Qc0HOSvCPRlPTD352s3xeklfWChgtjxEWL+8dBYXWDGhL348NoJdZGIyYYa1vv8
lW0PSB1uOUgBdYxuu+ySKu4KOHbuuI9+gBRQmb++xXVrhV5gik3U05PW5z5JKQwXC7zjgPmYIyLN
IR4XQuok9JHZJbLPMKBBdPBF5MBZfK4a1hqDWmTu3NpwyhLDCWKRtrccngHfqfa0uwpgjOSBVDRN
ZMHZWB4yuvnDwv2YXK2Fc0RomNMtkR/96NZ8jhznGs4zn4ZBWuya28/+fX1iNLK6w7E/XzqSghzs
ECCJ9NS/z4WgvVm4gbE7LFk8sk05q+bK/rOFs4fV/17ZO/vXWN3JcJOTqbSC93kS0inGh7Q0D2pb
7dpc2ZJ/FMU0kwNgI5r6cstv/DLQHkzZXVHJh7fyJO1Zm7BhJ4sDy6cVJvpQJCGh01peqkV8qzh+
JsM3fVuvirtYvNlvGYUQB7p7ja0xkAfUNpE6T0UECYXiGVoMJCBj1q2UZYRvUXiNBZBhAybsrdl3
b5IXdUdUKC+6WTdrVvIw2pt3/S6xhNBN+tggiRHSo9tHZj9a86Yf/Lp9mVW53sIUn1N+WXtaZela
LEwk3dExun+P0ZHsw4BenUkixh28jBPAB6ZXp40XAIqAAxCf9ElbeWFmylYPG2QfzgG9xzzAEA2b
EIwA2FH8QX+ksmcxosqXLPb8nfmgfFnBQbqp23z5OzEE4yzTEvNzPkuMB1CT629P1YJn47/i/svx
n1iSi9ML8Zz7nHqIvD069n9v5yALpHViXghsjN2B7EZ1D8JQRTSiRW0YKBvoSxLGD2TMfVgiAxYI
+8GxiOIXWlE+5ZkvXt4PnSKJmc4ZVXRa45zhyw5DLfeMtxHGRpSauLFBJrmx9PDOLegtINzAfpgs
biR424goiPl6PGkIbTH3P+/KGRiE/uAEr8ObvAVr4OTAQYIYlqqMRKEo9QCwYL9yZPaDdY/zQ/bc
io/GJ9IdbK4BCkVtqRnD3wi4gq7dhLwRdBtpz4cSWxynmaA1xpEr1lcWTipUqF4cQ7V+Rm4Xkyrv
teEwGZkXcT22vGegbq0Bp5B+KV4kJ1AOAtCMKxUQHwF5K+kdm+zIwXPI8vTKl2zIF3DaKUjJM+MY
5Yt05Q2aoXm51rP4RscS9urTbxRC1ILU3TMBGkWFTVyJus1S9g6XTqUhZEqAkfAa4hstL7wrut6S
EiC9Rwf9om91kiuO+VLs2dUiOvIchYfwQL/AKeIqlSvzAjlE3TX38y46/Ea/ESn2RyAb3R5z5Zuh
vbN332O94gorG46PL5VJt4ErwrK/sXd0NNmCE1wtyD7ZZIsgPdoXUQ5oE/aQclWumjWtO4e34fEN
b+KtuerVhuvOnZTemzusC8hND24VzqXgTtxVn5cNmzU1CRfL3rEPkUQ3jG/vsb4teeSLRbVop+TL
zbOFMcnuNZ8jvBX3Zk3Qt32x+SzhTbzg/7OQYorEc0H/TlCkyDOJDpyJ71HfpvfsyMXiG/i0zxaD
FE4Qe7BCMiaNC/wkvG9pzDfRjVewFE3qFX9gP6T0uRAss5Kn2TE96he6D3VXn+xLschX6dGi25iJ
D844i6VSHDJnZsebRjSl6+LOn1i4Cg7d3mVrnJKXVGJz9ZLkvWwtX5qJMsEC6F7PktWP8ElO38W+
tI/vhjMIyMgpP+/4RO1Mm8Au56xe/l0kY2xeZB6hD6OSHbXAolrru+quXpQJhcS5A/7oqRdzly+x
Z0gXTAfpcO4WqjjxZXaXd3xbRgZX3ZcvnCl9V1MHLLIhRZV1o1D9buQ/ffZFVFfvug2TzXjD9Kmd
IlXe0VRac6piitl8Gc8x39pGfyCtTPgMsEZMkWAKnpTZe6owDyyP8bg+0rDe66OMZba+tnF/1Jb6
Ggjw+1dczxttRjIcnw3Rdzoua2yf1cUnvFovsiZ6epCOW1yJgdp8FTfwGkNinHSC1sO/1oMTw78w
+h8+Fy2U7gvXsgeM7AuPOuH6X2LlLVxzBaNWfFUGQkMe7X5euGOWJry8XSBigindvXDVLXykNn0i
81DB0iP3hHQVVgR22wJ99lHU/vvyhqrHK0b5EYGpjzc3/zP//WeIUAgsywAieb34O1IXiDWgZeU/
KLtTGwvgYiCc+dQFmRJkDxkzxmGOm+31hX7kjwjTIVTN2HKZyQh8iVEJqNOm2BdjzPq2Zzi+GCP6
cOI9RvjwlvG+IuPq9Sj2vOK5BGzlxYA9gM3sw/hqjyE+B/MIxVHsCZueOBBaZGFR3MGKwMHME0FE
/389FHxqwaZWmJQCvgTVVXD/hA24TV6RYD2Lv0EQiznkeQib3yMrmOUQ+IECbiSxGXTohK6bDbTm
RdMTr376wuqR89lbUNxzDh+LGWUA3rBIPzbxPiXgBxM6KhfWIxAFVLRwFL49AYD/8zACOm+Ysy3r
LYs3FQTLNTyeEs/I/ME5AgpO/30HO3R3fcOuRnBhzNI9JQjvZ3UeYAEiBbp+GEAUBEB5VAZnrfd8
SF2PbxbYGKo1KjWL0YFvE/gyxDJ6EPK5SRdCu4H9JQVtDjccdBbS8Wsp9LzK4DfFROGaTz9LcZbE
aSXGbKyJOiGdJ6N2+24IdjbGHAENDVXNNn8o6M3FNYGGQ0bZC7NqOAvi2nAVkEsSHs21eY++/NmC
sQK1flmshVV6uQUcsvachB//ykv9DfAfnPcni7pD8V99gYlw14RIT0S4y3lCbE4/8hNtgv4Abgxv
zToTQCl8LZxoII9BsQPqV3WR3KQ/5myx/EGze9cPlu2oBJkVL9VtfapX0r6alyfzwm42VR8gYmwZ
/N7cwdv/r1Y27cOYSHukxGwmUL/Z4di5wkN0oIJYmY/oZvL/rGztLDrwL83GvjR3dgD2C9bgOxY5
Mlv8hRWKqgMlT82MBXcM5Aob5gfKifktAg4uuB71TAg5mzh5T2pIhLRR8RGOSXhMZvmFMFCY439U
686N8rZhteGpuqESdA7JxTg4N7Ci+k9k6kkHWjc6SVGfAJadavjfxbpmYY6yuZEdk7YadSpbTVoA
+mazwrnlGIw16SFU7qEheJRxN6ZYsipUU9eCLZRB4gezOjS/jstinxhLC94Kre/7AebKfEfWe0Mv
73N5Oh233yFWWXq6evrWeeMAxBsYKbnUcJ/Y754T6Tei8voQuhb3E5zPvtPkN+ExpSapnUkhLbHK
SfSxUi8cQrhqSMRj5TfqnjvKIzifyYsX4kbnqWgLX+uMhkAleyd/AMRn1AiUS1DXoQ1mBmhgStrB
4GkFtHHcGchYwYIoFxU8PfRiV369ttipxV1WsL9oP4OvyZQ7YPukDOqQ2uVevSrhddoAP4KcCk4v
nZHPwJyy6CA1a24rp3NCd9Hca4Ws6r5aBJpgZgJJnYcxrFe0gJsk7bOPaWC1FDDKwHkzrbfuRrPg
CvENH61PQQmCq4GKUHwim95ExdT4BN98SrXy8r4QOVfNho0ty6fZeaiZeFVYQUWszyeA1Qp1NevW
tjIAPBBYkslQh8eYdsLYs3oIPJBYZKFkaB+QB4V5OwqqZhxe0yu0OIxoVaHguEEVujZjHivOItj8
GaMGe1Jcc5yJz55iTkk55szAWWvjxfc5AR+aPqevhzA6q/kkrJ3AZTxtDFvxIEAufCJcMpT6yMeA
7afGRCv7XLDy0g2bs2eFARmP8tGwg44aIwc3ejAugykLiCfGtVk5xvCSESRlFvIkfvTbEaKxEB0j
X5gXynOKMKofXm5n1CdhnzJGMUX9JWVH6wkhjSh6qAmQZ7S+9vI5FxwKHlXEFQvMGY+JKQQ7BsTW
iHWnF69hL7dWL6PTIu4OHsqKOBnWk2V8iLGCYab+QV6P4qHP72EoQ7TBTKzXbp8tM8y9rE5zfXSu
V13et7+wNcB38vsr7bfsoZ9Jjt6HUr+CwxkglrQQXDOPIYagG1uGzy0HAcLEwz+ChfVd5DOmkkD8
9B+UcMDLLAjMPOkaQU74xJg24ydm+vwjSJbBIoE5JuUoI/+XqAPxtwLnYSwFVsP3UzOW9pgSEVQD
th4Hwt/wDSYQk4OuwidaQ3mhoaK+ojikm+L8vlrkVIzOetzMzAPwwIGXVPU5fojdYlgKiYG684Ud
o6hXKe+B3rlfeRcqOlE8k6XA7dv1ED6ewWixS8XeoghK5hCr+MjrYSByCDyM/CzWGp5dSu0zrTRO
2QC5uSdKUxTAxL+RqGn66TfgLLAk8UGtePLx+bk5h8YcmGkf1QtI76YWhJZ+QWT81yO7zgRtQ1BN
O0gfgsEVtGZabHZmYlxBicDUKBezu/rvczAq4CVMxQW7nB/DS7hzqPbJjgAUQ4/xhUHKTNtnmMIc
j0eXLvHK8Ieevzn3WSY4lYymOeniqFovvNHtJXB1LQTIwgNBXz1n+l8tdobv/Tcr7uL+4GxbwROa
NxcYjiP6EYd2WyCwNBmcBy4KUxneV6zITC4I2uIueHCeuT4s3HwKhuHiKpKyiivGvysS0oqAY2Oc
0vGxPRYibhGQuzmQmhgfFe6KqbEyiTeQWlbOrbzwCunAz+X/+RUd/91sHNYv4+Z3ofJHZFH+uxKU
4qKV4Zo6aGZfbsBzyNCNM5RA4OcOoHmgKmFczUtVwbnno3EimcpzxaF6fnPWcfGd3JWcbA79++8Q
KfXpoLm1kU3Bpw776YJSDBui7+Z7ly/goqAVNWss2WqieC824nafkZJ9B1nhwrSobGe8i3humGig
fGHvVDlsARvSwf5WoP/cndgY1bPzn+qrlxdUBfGwpPd/fTZQLJ+Dhoh3obvZiB+E5e7CCqIjNxw3
PdBsfP+tuMis4/qOuwZKCigvf3Vs/51Fxg8rHjPxFIDIAkUOASIxeL5nd+4lnkFxT9+5JDyg6Z23
/N6/9+goGpojXfWR08/Fze7iMnBR/h2O+Ai4yNPlnXs8/j8HC0+yl3s/8s95Rz4+Tx+nk+/gkIsN
90o945PQPPNkpQw9UV9BdvPiO3cNr+CncSc9ux5XgrOPRxx94u4Hzhuc4V365z8OsV/uyl0xuUse
AvWhMZQCrJEmMUYOIlIh7u/QejCrA/r8q3vju0g9MDxpA4jP7c7KCMnRCXT35LDZCKsXKsuAqV+u
9+5geSQtnN3xrzfPQeZEOerMWJIb/FyuWoCy6PrlpEaL9kKmA54W5oiJNP/8HlhB3bd31KHv7Xub
42sHfOGy+LBH51T7byAdfYTZ0xCnCLxSXWWOawu2SmQoQMaKJhZZEwxASZcgM9rlmMnXKLFjobwQ
6cT0DNjFg4TRgkCbaK7pkAAGD8Y0FR/QO2o8hgBB4dmEMbBf8k6YuyLJj/CuwI6b5KqSWxh2HGLO
D7fGh8Sy3rx1MwT5tCtiNcCGgO6Kjcqd0wT1WJXch8ZMdnK8/LytsIh+oRlim1JFwjma5WxAoxqw
t9t3Zca2TlKpMUim+EgSmPRbUp3j8XpPB8TtTC+OT2cjeir8gODDYPnz3Ha8SngGKe6R/LwVxQAp
RXNULoM5tjyjYv4mqrU8tdvvsRuycDN4YXpSz+oZesUACuySNnqBnp+OP19lR3P3GykTkJMZDfUl
XejbatNhsNiQLksZKvYxdZcuyP8EcomOX6Y1TBV2zUSemjt1h7gXSF88SQhymMWYf2yaxaHtS3cw
cddcoity+J86YhC3i9xkYJ5+e0l41jFZ5Xc0yMPWTZbRml6EPmWREyuH99cGfAn+TQ+6HNGrzPVm
4m6AUDapJuGCvuu3BT96wAWf2U845t5zy3MwgjYD6pntrfYWj0O3GEfEMEOSJLmYf823z5G+yK4l
cinCisBniXpXPdgfrsaP1UYKmpPB6wgXs2v8pO7Ff+atmDr4W/Rek5wcrOLy2yDFay4whoix1JgD
TlpUfzWrRWDMjFF9SH0gAwiMY8g4NI4wMxnTJ1PG0pRk7FrQKGAjcdXZUWYxsTvGCktaTlu8lrDa
iubyWvw4H3mFF8+qkUHqZDJvvc+kHnxx2foOturEIAs9Bxk4qajUqH2O8cVqWcXRo8AVRRcygXWm
rwtG18wqGNQxl7hCnHw9tFPGPOFS4REx6JbyGuYJ92UKOWKvrSL8OSZS3xqdb8Zfe7AYdpIbqiK2
YUZ2Kxh2MT2FiAqZmyAYFiyWMcjljBt5tDachGRBkk+8e9+hKLPKIaDqdbvXUWUOMYpnvFr5s/rq
QYcngUOhQuPnmRNpml2US3dJ2ft31e5VkGnN+Gwkha5M2wbqKxQiWD16rz7Op1jYJaOaqwwPlN+v
eOlxcuF50bjbC2gAjR3AP2PqrzYipnLCjtNNfjNU0Tyf9rEOhAiUV444efKaUwOfChoOypnC6Cvw
m9AVkCWNiQUMln8tvQEZyWC0BkTjno/81uCjAzkQOTY/BjUKaijM2uMAl220m+mlwpowRWmBgzc8
FrDW3GXaDwLPovmFcTPv9rDcysTVrgl0NNDzEww6/FTjdW26xhXkRG9HLLJU+OW2yfpIxcNeugZn
1/b1g76NdbOPscGW+SzTtnwLR4e5Bx0+tIupdr1WBJoZY36y4INCeAQwoByHk7T8PbQ9P/H3eHJf
QIcjvzwGQ4AfBjAQ1UH+gJvAMBVZkClcmJkBZClJSuiIg9rwrCrApewffQhgodV79QOKIVQgsOsa
SAC0iTVUFiTwBvoClCKeXIZCVwGToGlVBcUPot9X9py9WXq8lXjlG6a061yNa/RPG2ZdP0tecrKu
DiEH+LyIOQWDm39warWgSzkzy+g2tOqfkywgAQLhEcRA2IYyOAKWKE8CgTj9lgI4AE6gbaLtwBhO
zCKAb9f/DztqBhkcApjDd64bPPKbbFj7+SxbPMfpHBtpcGTuVmCCd+/q7GlFy1M2591elqs/wFAf
4j8wbjEnULfFulqn8817XJ/aB0j9nv59+zl1DK+QKParCU6tfYSEE41RL1j2lIBqeCgV1QfXCld2
fsE+YEhlWENQCVAICCbR8x+pDIJryU3N8VMAlydWQc4MMrxjNWYwKN0cPHLtHUCADg9j7eClTdPP
MAv/+5sZDt9glSxrledQCTB/IG2T+4gEc8495cPTo/fGGw5KC2vCiZ5Id0RhTqGSIkvFyxxrHnlE
HZqFswLuWzikqnz9RFlOTc/E5W3h1CBAdMouhg3AJmfQMUcU7b+VEcjAGv/RdGZLqipLGH4iI1QU
8FZmRETEqW8MbVtFRQYVxac/X7rOjt6rt41QVdSYw59/gp1DRrmBMcfobw6A3HDi45qrDB23AKJU
tVe3nN3y6tgdOXhQhB6KKeIgejbUoyKlOlT53sj5hkz9/mqRYpRGfyHFwR5HTL1HRkUBsRG+EaKQ
qhD7aD8SLW+ESInqhHDH7d0tMiZENThj9h3M3rAUszViWlvRC9x1SxEvkbjQsngY/YjaP/iermtq
4HnxUSBzti2kT3Ql5HaUo96WgM96fxJpEFm0R1w2kC5R64q1eBBwsNxjJUhHSEGi1FHyE8fjCRdG
b9tl9hURzaTJYp+P6A59gQNo34SnFfJj/+GiE4ss+Vf6FH9xkckRQI8jEs6hnKkEaIpWxpEMHEbU
sKi3RcFBv2XwEL2ZVHgosIncFQdliV4FMgZoiJij+1d1yS3kfpQ6hE6wD9lXuwSo1vrYuNZrxUSH
OkviDI93pYPEVQVT/sNCD+Y2dCFUGT6IngBY4gOhPa8Blc/n4aKqMqKg3GljcTcpgP7GTMItGyLf
6VCRzPtYXtBXaDvfArvMY7qXpnbfZkmyItRPUnChB5KMkzlQ2igoxKYQmorqg1yOAgVKi5c9nUYp
ORtA1qOMJ9A1oEr2gyYkqpiAce8d9KwnTLA6+U8sWqMu0iNU0Ox+06wcvax6PyB6FsW3Z7QX19PX
hGCjdqwclaAo9BOU7JoQKhfF4DK6ljjyEN73BNBj4kQw4pssRhOqr8Ag/sEWWV4sNjK7069hwz72
IVEwoMR9GtdoKcyd3MHo0SXN4kExMSkwg1k4eQsVgUVHpmiib/W7zeicLzHTTDmOaBHhtsp9youy
CBpQjPWw34w6NVm0Z92b9amdDGKvHjkvfCwbH6+1Qu3ZwJTJrH7J9kIHqj52qOoYggTSCVOGmhcq
RLw4pdGGlL7L2sX7pTDIlE3e1QQNPg8Z5TZO1swvQ3XxQrd5Wsc6QAFn122u7icjkNQCd5lePaZX
++oil5qYIDP3VPtZPICRgrnasnhFBh5C7OOIveDMNARZBf0lNEVC/8jsYDvog3naVw+rO89/1AVq
LOaWjc88eVznd32UdcesAr2MdODBSTXwGNHB0WHrCXhD1CydnIltKw9RnR+gduHWbAuaB4w9fYi1
9ZNoSIOkLvrirNoL5hz8f8aVpOUE3Vo0vXZYLAwAr00bVdXWiVC/w2Rp0U0Dm7EosC2i2qLOXxO2
Oh1wCUT6gLOeH4NlyoZA/722Ff6C3vTN/GWP7Zogt3iI2U1DYrqxf7J4GGsweqqM8ce+lcDm5F2x
dWA3e38AN7FELc2+JcBl2YCLh8vK6wcqXpDvllijqQNgwmL0jAmlFptEd1wkiomxgOjimP2Fucnk
E0wDgH/Eo5BpQdHdRbOgzgsOFPtkyL9KYHNmRkoOl/arvhhxmBWIgNAYsTHx+v2AkS/AaGGxMRjy
u0DSLiOouRkkiuogJhILijEDMDVu+6T9sdgR6QOZiwd+PVDLWBYui7V36Hzrp7/A812IRboRWwps
0ANYx+liMfQn2eTBCr5Oq157Uh9DVu6G8O09YTRYvFornmE/UAIqx+/M+xeEXvpib8mxyT4SCvq0
JiesUqApjyGmjHYrPPJQzJAUmPgQWzGPnKx+IM3qrPKQjiPsr+Yg/8CZTEUV+N1YkX3nkbALsB13
txRPpzPT2B330L0DpE2NOmFa8Tq110XPIscbh/UHDnvd0WEurbzughPSwphh1d7Da7ZHF6XGFVwZ
lXiNdYQ/9cbG2LdTeFKvazy09I0PEWoAu6mVuhVE0GWYsoLK8B28ufrwNn7t5fA/cxWZ4w0ltsge
G58e3vjEqUrHy7dSRurKD7NAviGOjKK5w314sud7JIP4903qbvxPIN9zOEntWMA8KaUMucB7V96/
uqB9Zb5T0l16bePz1ZuMFXKmScnvgEb07Ycnr1vzBkK8+e99dKI1qRJoGv+whdSYXrq8obT0X5Ok
iRrPSvE6RQE4cVX+L2X1+UwXbY+jjdOm24QSW/pCCpRP/0rAviI9WewfHi/GX1Lk911V/7SXEjTo
rqXfZEgUnAkfE3ZZ+Sm8E9t+UJEBQR6RcgfcqTE0MmRdg0Hluu7rDKvKpxuVyN9tS16buh50EZ3E
IvDoELmZafSvZfKG/zpYnjl+3xcqc7kVnm8q+JiAtuCtJfuB9e/fvyuMFBNAXl7mkfy+Ui38AQup
izejMRtmmnzGLENj30wGPi+ky/r2bU8slQV3CS+l0wQd/lrVrwPpQJkesimicXrHEaS8PMdrQLDO
B5lr8qYye3gVJNw3Mwy7AROZd3GkMLnr+4j8j1P338yt6TvFlKcqmvCmR2u+lAqFLPgTaDTlWwaN
kasy0v/qw2nDvBNec6ZhqDP3dP8aSQ/CcEEwNX+S5MEDrvPtTlaKtLIMZX68Ayb0tzGyXuR5ljUn
KIwu1ICeGH5nn3wl780EFyIwse6VTBL2cHZXRpOkGmGNxBSwjbZ5VUyQHNPxvwqZ+4HYhpEm6ZXb
Xmau1P1vRvxbnfK+MmP/vS+zEmlQhk/3VX5kOOVc+c7BEbVhheRWGauNz5r4rgS2THkdtFqfd7rt
WWdSC1Yt6NplWuFwowNkfGRWsZMUqDfnSCaljCqXD9KF+oEh4lDhAquU7Wvj/MgjjJP0iMxEab+Q
xmPg5yEpoM0kkt9lXNPSf/tN25LiGH24FBkDGgFJjqw5NG63NcxiSnXobl7yHbAxMTmkGzgfcPTL
NgExHIlC7nSc7DEyYPJ/JClZCCP5ke1LWl4HUKrTOABC/DBk8sW/NgqCRL5uZJylhDfDIJODwXqb
DdYrLtCUa3RlnGS3/PdJrF3IbvT5hSUjU1968raX+ZyHbQ7FLAZzFcr5Er05626R/FSJfJHFl7jh
FuCochFTmopE/gmwKYeQhmFAw85Ga2FvAbBXxjlUYkhTVSIn2ZrJS2kPyMXkO9KdYHYrwztPgTz2
b9E5ulB+FuNRpow3e6o8j+oDbCeSh7K4taqSjCYwPRFtfhBYgHwjpdwBrRDjYqaKDx4W8Y+pomCl
iTAsC4jqdHIYJQYdNDLOak4yJjzSUnvR+q0SFJpbVEOORzaAAtMgWhPCPeeZEpwMbXWLBjYQREq0
4eKdlrAI6Qcctdrda2+ZIV2TZQyLHhPgeXVRmgiYYi/DvYA6jDkZODIUd6TuA43BpnqCHfD/UGVE
YfFFIFwuKB4/zzXqfON02otXCKaNwCoC/FjmjZUtkLLU/vCyBdt6kJ2dHb0SVgVQUTg79kW55oVe
28ub6HajbyOEdxBeM+7vQduJFJHgl0dmQ6Rn8+E859nHPmuFmO5lPb4Wt/tUPXAHk2gPn++ifeEF
2Qw48Nv4CjseHXhCTVyIPAPmkKiDxWWkBGXc1UZ3uBtqWM3TERFmD1TPjsdc/0EweCfU/tz2CP/F
1r/Fxgrfnbh0hBWNTSBjcurbayR5FXRf5tKHNOmncQ/aBgRzYDgoxnREScQioPMjKTShf3jYCC0I
VHhVrPsW6qJYGIYgTE66B1rLu/7b8Fh15/WjdlgoNLF+yrnLSCFT4UlA6AIpyK6P8AmifgJBckXY
lLlpC5cFjaT5kF7TDA4guNGRDPGuxZBRtE6wJ/j8Be6dPQdlj7cXCQng+orH6dwc5qjUgAtKiJb+
jSvm40tMD99VGz2yVY35LOxOQHzu3mtBPbwghELMV0RU8uU0TNAUVZCWo5gS2MCe9lzUwXPbaU1y
Gvch1xSc6+KHwxdCxATt0XSX2cd6uQ/HE/6gC8D0MyyvBfoKeYfgEbqbMIjQKHTmDeZ3NMwtOxKS
GvGD8LXS8NMe1o4WnEEHOorAIURZNIrmQ/CGw4hoJ4gXTMaA36UuQiiV92EP2TYEreMfxQRiIZWy
Tb62RBxeyOPQDpkEPEsM2Af0lhiXpUDayfRntdAwKpQyWxYbEFk7mDGP40iCZUCYXTw0XvRy4UFG
h3OYP4ivFMMHpgzfM2VYbtK0loS7dVvSZD7YNGfA5OxZP19higOOLfkS85TsOnTvd79r2I8GLJSC
TeYaZTHj8b0+kLkkm9+TadosrlEhKw1JL6afOS9JwgK60sRl2mDFf313SmHXfHs7qQ7E+jHOwicP
tlayiSH8rYrkJ4ulItQJzjZepFnI7lokBNngg8NjNmQjt2QXph2tVRlS63VPTyH9gyX3gKfT0ucW
FZNPUq48y+n33asHEgfTprg2zfmRRsvOjRWWCtkgrqyIxal2yD91KBI6EKJ3dnD1UNEcKmqtmJoF
Jb14kpgHElfjBuRpZuRKyrlRntQFKDu6Jg/8s8/v0XFa0/rBCufxQlul8X37XAzQE68JhC2D32uS
bzO4xAeTfHELQOdbA1e32J2tfjS9L/VwE75/SFBqwfd+sckI5nSdp3Fy8Jg6d1czH78tEpqIjw8E
RMu+jxSvQ6r0bFmOWkHLNkl5whZ99V7EKI/TMI3xdoPrikklAZqsMa6e7mBstQlFsRV6V7FXK2Kd
cAEyPYwdWD2SktwdyEnhKmKbInnzgyQoV47Yu5MDKLQh1CdLA3Z00jSnY1CHk8zrOw8rgk0Bd30a
DiYQ+cz0ab6Ql4SP7mXBmU9mn3olX6scs4iRYhZze5YCzk0H13e2FTtFVkCQIgNJ7XrdeeaDDPBr
IIDACTEoGjbGKrczOtkXrKxUbiV93oEykGyxV5EchWB936td1HgSi0ve6w/8p/HFudvamMDR0cYj
WTY+bBsgnak4EelLbIhG7yY87vCOivl2XLkO7AgeebAtr4AoHg5ry87H2fjiaNbwCHruOZaMKamD
SxBYHR1xO9gY0ZFpRDQlAwbIvD4ePQox0GkKRByR8lJ/EKZjfEhHR40UUgQJrSpQLvpRJwGHXZtQ
1DAILdKSPO2P37Y3k9Qjb6qvTfOgWV2C/lSf6BNLm0ImOtWmQkP5cUhyQvqVnnfjnxJCFuEo/ob6
oSMh0jyQp/uOhflh1B2pI1ISj9/jl3d2W84r6Pun8OItcw/SD74ufGw38Wn0DqE9nl4mp2k6Kcap
2XNvuM7Ix+DMc1t1K5/nR6dRN7gBwXF6cFW+Q+guw9OojB4hEXZRO6jiMnomj3AuZJbnUeVXZO8Z
fsYdrOEmJGVBO9h2A7gEotOoiKvwFhdhZ5FF25bfBEV8jY/rV3AB3r/KIymxCaowi/gr2V7jLDpi
HF5sCJiN4SDli0v0/ZecYlxleXKJ6sUlSvdZkicfwI1RnlzjlLTHlwiittUl4q5imCdppK9Kb6Ab
fFdBWBXh+7tQyy2stllSwa2REnn0O5h+DOnx87ZYvFbHpPWzmS2vi4aoresiuC7kp1m1fq4L7LwL
0mMe8BEerovqZa6fqxc3qbP76rxYqjNy1tinRXvSmpN4atiZdvnUbzunhSIZ7WfRadGdaONfOIxx
skI0P6lx0JEU+0h2EDK7g0bUxh0nukG62x9vXHWWgon+TGFXnmpjvIE+JCy9WfQUJo/+uJk8fGVc
WfTWtD9uz2CnUcZRM1HGr6gT9rw/wSrzwxiTSQdL+OgdgwxzB7hLC353PdXUjKjtQa/OR6h+XTID
GBoQ4vYe1BM/nVDwySw28uFAk8Dt/LPkqmZhrN/KvSlP8M/6xOCz+F7u0gP5Wz6fl5rFPSw7bKRL
laYIma58M8CMY1yX8qh8CfNwxK0AP7hbytCsyuW+RCXHDYTV1nUpHk7NUuKB9deJSVHEpYH8yQOE
CuOU4t6BIRdqADqmEkcFOGcKBVWNkYx2CLr6H8JafuPdpya5PrDkyX93yP1SJL8Fg+1Ia8Eg0h65
i2oEdJ2yrP+7hWTp7Fjy+MUhItihG10puodnJC6WFbc/eBPZCXiULQA7H2jtG4j145yXj/hmz30j
mJ2Ti6OCIFnLxtECii2wbMq2YDujenkNKJW/dbf4q7umYdxXLFMHWMES7AFXpDXX9lA+HOfSKGka
qcwk2RBudrkihXHzi4RCNITJ4cqPILHlNwXRRrk7g2BaqhYUAxXiPwHScHEeS50ddOPJLRRkwW24
BAAYVkv4n2Fdi+EmIo23K99US7awHVmO5lIc3b5mJu7gEpRWCD4C+nvqfHPzAE5pDoB5xsFERm4B
jb9dOdz0NXXStArKaZpGIqtarptvrskdhNzLENEH8lkamznAsP89/v+bwV634n/FSZEn/n5Ti9Ql
iPf/iuQh+WLjZXPqmEtJZOhw9DVdsWSAAKl/G8x1sonwuDwo327WjBbP/ldkvWvJCwie/i2Yz5Mt
1UkL8Q9QKW3m6ccOfndplTwsrardnHbydwQDGIB60nEaPMYLXubyPQ0DQ873LwqXEjgJvv8nSI6f
jSet5dhd4+GWC3KLXBbOcflEP4Pi4APcFpTB5R8Si60FkC5XpQKeJgRSunYnReP1oU3y5b9yNuaG
EZOy/l0V7nLJTiYs34Lyz/7kVUH481tw/bjC5eGj9YZE71/r6JIlTni54/vFt51SCxzo1Ie8gLv7
45Z8yh08x5sI2L8NS7j/QUKQanJ68NsAYxO9l2Br4QOnnakvrU3hUpcq5bOUn/ofXu/jSmr1I3f8
+zn+SHPkDlInfAvjjm8DpST5Odupn/ryDKzvYFd9gADSSroc/JBEI1APuGs640vhzkikfmcHisU+
k1+IfnmPvu3Hy8tFIOpA/KWwCwndLvy/AxU6IRV8gmTn6JPCkjxtqQ8VpZSH2MI3fIsgQaU05YwE
R1NsijrTDZ0draJGHoM25PuPb2EPmlAbMavf+IzLj9T2gaNeipYWpshc1M1rX/j871WP1AgVPbUQ
tMh90oFHH7ADDPbc8u+3fJIRErr7u0PiGP7f4Ur5x7VdZ9mhsbyqXJQb5Z88iOpDC0rnv6sSpkCf
Sa5W+SiX/2s+z4N//l4g5oBnUuvyI6UguRJLYxBXS6SDxE0wNtYF1DBumPFnyB+o0bzvvxoJmYQw
/lslEAze2AILIcWSfA8UBpcId5DSiDQBVALymAi/vtkAaiCjBklfLqMjKcNpIs05k1NHAuqVHYiP
y1tugTQFrAa9Q1EU+PxL54BLb6SgBeBwN4hhASwCDoTPp4ENm0oJP1dtk4+3afw2OWn1QIokkuLl
PS+jM+avnncq3E6PTB6Q90Xdk98cPQD9/cfoMiBTRXBVnS5E4h//Uzn60SNRNvGf+mUEr9+ncG+F
e9b9NxGAz1FaBpU2Vi9OrTrZFOKg/OOXyug1frzs8uMD+Nfq8FIGDbSkQAecF69kg7cgVIDoQRyf
z4F1q/CuJZtrdH6FR2KR+0O7v4PgkwCON6uTbMi9Ieks+BOWHG1ga0jCLfiw3PbHv1xJ92xcarNu
m4SQDkqgN3ibg6oNmNnQWoBRMQ44R6BN5BcHI9U2iRy5PYz+qFRnfQZAAdEqWHdQqB/SIIBAAfVB
gE9tAkfoADtpCe8Y1zd4eF82rGXQihCIcqFIlUDQGfmVa/Itgrj7/gcsA9BEG87lt6EQflSB6LGu
CtTXNi/KsxmMeGebaPdjFRDK0AFDc3UIWeFO4jfzq9zzaQFjIK4eoqsu6gxwIRVMAbwUFv11L+0+
Wc1fk/odXY8mTGlnzemDfSBF7MZ+z0AngDXnfQDQ47mvOnhlBdYByKJQoCUQgAavRHCFYPXBLxCw
RDBpSfIOk5CJjdhCgOxK+MQZHlxiU892pVj8xyNKWx6kOYA/wI7gKcTXCNgC0MQEQ1n3C5wAwk99
wFQEqVEGF82AZouOAd8D8qaXG9XsRozHewgmGTgNNGNA3QgDYMsjKkrOjBxiq/Sv4lgZmN1EhR/t
HZ8Pg+kxGkyVMZxbA4KAf69QCAM7Xb9ItqF9U0kSjUV6SWCeADzIEUigE3FToDYR2aCKIycngLu+
oxfDBhIZwG4AL86GqpgFwBcIyGb90q7OLhJz+VtA2IF1i+SksNUQwkMsKo6/3VHzQMF9QLz37DMo
UDBbGKQVI/+FrzIHZ/wa5lg5nkZKeMZvA2oNDC7Y5PXzNWzgsK+ElBkG5Sy3N3vItZ9nq9U2Lme5
RpB3qQyLxqU+0Hjt/fWg/ZCzpjN9/YomQDq4aODfR+9fuAhu7CbhZVGvTl4vzJd6TF6f6D5qOw8Y
2BsL/vJAN/CrDxUUmNL7LAb+KyGTgOT0/c1DDBXYM1Hx1aniQfBif9CQXl4zIhcdGc0g2vKQDcmb
VtuL3H35Ba6ao4sz2K2xDrZM7G6+pDQYOC8Tk52fA3lUpi+7P6XX2rPnbw6Hhdean7bn8BlgmCWP
xPBNjB5oZeLnCXwK4RVqh/Cl5BqEbcw44nuG5GSvoEUkfvtqvDGngn2h82A8/cz4oERwKJBxPemF
oJKTQfQBc9wY98OTvDywehEoHuXL6/jmSJZlqGYInqRxxgPkijAM9IlBgJ0CRM++l5PWZvjc9aNN
OIiOk9cum1Wk4gJhDIUiBwsyz06JalCncxoK6UcNumrZvK0Grzehs8ige0kJv852XcybtDLci6l1
CJ9TTqYv7WVwG7le54OEuBK9Yw0gZ++Q7GL4Ib0P2afBKZMgDI5qEKZQCgKYIs6vz9wlMzKs4cOe
NoS1+N0dDXowiJktMruzx48vS5Ugz2Xl8L8agxJduUvhKuCEYMPfoW37j3EPZT79VXcZpKLec0Kq
JjNDHb+sPj8PSAt/VCLTkJp7tMtondwXHEN/m5G2qMK7QK4wOg9TiH0A0sGKBwsKctFOHWX7dD/A
kg+SFZBZRVwbdNiDOQhNImhPrBOI9ZafkBDaXzILohyed60wn3NOX+bHeTdqR9dlb1+2hm0WBX0H
tBm0ruyzw8vPk8achTWPECPQpydJwCNhuRJzWgOcBv2yzIgWZW1Xu49uV2QuBOTWMVjp6B0xNiSo
xc+ciAaUif2zdwESkpEmwUqx2RLL/oSw2DgRYvtlSu1DkKpBKEn0PZxMRtuGJrTaNkTcbY/RvTs8
Ru/DtcQozJQxyhVBtOvLHME72tjaNAPIW4SqjWwEMnetRZowVuWT68n9ElrA1sGQXAoTIDckhkvt
7zVpEu2g/7ZXrfk77q062wfgG5yDRDEw4dGb8ZfGHYQ+YMWT/t/t5/HHx/xoPjmEYAfPjT5WQ8Dy
gt8ZnphviYKRATIn8qN0AWWs73s+PYGp4pzkb/AN2MQTmOpPBOSAjYZjhoTyWAMsbZx7bbNrDg7P
IA/KQLfvyXvxObzR/gGXLMjeQy6/rnfDPMQW7WzIyPw0rtN8n66f3hN7jE4KRy2q/8gvkhRxE3B9
QnqE9ogNBPtif69M1UALHyJMOu0Jw1jiMwoxo9D5h/chTdJEnUAS/PvY3kKxX5wXeXBlw4W4GyRL
Y6cnqy15IWxazKCdcC2lhKWYDSbxnIUxBNJ8gv5HJzhp+MHJRrALx17LaCAWKv3izUI02sy8X36R
Kw4XENHUrO2Vxs0kx1tk+yd0F+Qa4HPvJH2r/bWT3rKI9RWQX5iywP4OPpaGRX7RJO/w5RXzVtLa
n+fp7D1vO2QVTXQHxOWUkcD81A3y6L2oF8wJJrT39rH5vIKnpy8vvyCOIsXZzBCYDNK/746zTVhg
8jrHZJvxATyTcnPKVg9m969+D+v5xS4kmfyLLPTnOfyJ57/n8vrHiq10Sw8768tSkw1++QiLA+4l
+/TTLD/z2+LOhA1JhofXii0k7ESt0RuIgUTtQsVCcN18Ez5V/9nzXiyqeUYPkQqNBCT6sEPGzp/H
/PgwoJwhG2j9NNU7OVShUgeRPHxytIL/GuvhwDsCI0aNhDwVkEEN/sjsboB+me0cpAcZ7Kys8E9n
cgZwG/yyYPiGHeDdsydRerObVY3bo8K5OWI/T9RpTuqg2Qa64t/L4RQIHdNwM2+NXsv6DzpeNmNQ
LeDgiG7CN7ZoQwmQXMxWdBvDQ3mcpWQXVV08Hg6g8GKrY8vU4T6LkGgIvUe0mxF3iUnlt+/gEBox
9oz2+092OVjougbLc/uIL6vrtJrfRxqWlHUDmecZrnNrwC6uGrkOntlSYbg1ztAOEnou+Gf2FUgi
7eNNtm8l2oC9I9qEXtk1HFXENOjIRcLvT9K0YUmiKiYfSVLLNdOK/1S7Sbr2PQCi5bSmjc0ciKth
4/6r4683aghHWZIS4jMvYRcBojDHfmqpxE7s6QIWekboFzgqcPwQxOqQcKAIwrAze63YPFvbN0QS
S2XcnuSIIqCMnAscmmYnhOe8Gw3io/8aa3HLOmNletrtvZpaPcQ8WOJQp3uwUY4l91VvXYwKi0N0
obSsvl/E6kqD5CdAZWGNkNCQ/LK6e5dt5pmU9nP2hvNt1DVbh9Yh5QwFq6zL/LmzOUAIJlkASf8X
1n1zYxVj5laO/KqGLNceO/myvYT8e9ROcnBWWA2D9XnoA9ALB/4b3yAwV2FKZFfb3oPNhL2kdfaK
j6H5DyYGFsEBcHNQxARzwm3HmLwnF3hvehFxq8PtC0cynTS6T2rnyqodZWvWJFEYcEsNyXjRIzTi
ZpWTB8yXjBbD6tdk0lteLTgyrXfDkgaySv8g4uV2H7ZkElN5Fy9NjliWEdw5J8cPo+X0NTlv3h9P
nR0xRpKY3LlPdHggFCfD32yRx2x8xylJMMQC+F78C/OL118gIvksvMffZpf90r/nuKyHZ86rhPiT
R3yLicE200mzq/7UXXfEyXz9oUOrcRdqPuh76b+aUj09tYufbIJUYBPW6sDMSn/DcN5znrusNbqO
u8vXMof0SY37JA09qKPLhF0hHijDLswFsBQf3TepescQYzP99HYAwSFYgkLMZIRJaFbt013B3ftA
NgL8zj1P2UZuP/W8QZcdFo6/PpkaOfhsDQrlbJ6SAv28wNU8hv4L2F4BcZcN6cuk3m0gEnsBoR1u
+JeR1Kg11KzgYZ1Q/nYd0o3AYCT2OLLi+PnPfY5xi9TimAOLyQcPz5OgMC6L6eBkRy9yHHpw7mMj
Sd+EmRivl9GNAOuTrPi1ZBthLUKU2o5UD3sZt2R/GBwxfN3HoKkJ3Qfi8fbgb/nrzYlzsNGVUJpy
v2gZz8K+TfRtGb8cMmj8PLD0kEfWec0Hu/MKTQnALJhD75yQUSrFtR4Dmjjta7O0bkT2EDs2qRWY
MzUCvJhBNXabK9B/0O/dBQ5fQGUnoOpgrxPg7ioQQCj/wdSm4PQzFbXf4jce3Gf4iiXH3MAGVRDe
7Of4NlPAwSGsgY4Uds/eGptwAQEY4ptBmjHybKOK3F19MGxhkiDrCKRfd7sDSg+F4LNognvCuk1J
yhz0mJv+ectBXV98/WjxJLMR4YIO61mB4pzdKxBzTvtzfHIf8SMsbQ48OE7u645zCnXyfCfyUMch
RKg13gyGamNT8+Y3LCAux5/snO72azOGRbk/vcO3RqvwhnQKQxuzMjIYIHK8CA3hSEkbugtRpVJR
xjKcinisanZNXisgV4MDy2QGLQT0KYQXvRd3AoGt50yBv4GF1PnTSYdgXFaARdjeoMea6aOX17X7
+O30APvug1nRMBHg+icODIZfU9RQ0iNmY6aM+bIVH6GKBj4O7QmqHeSVXSJ4hDuUkPk//U9xSZWJ
cYyZxO+T6hQzwj9gBzML73kogCF9vGwK4xX4FkNxSvAzhw9wAPaOYevnkmhw4A/T6NNQw/O3O8tW
yvQcnvFeKUYxxp9MDCqc1+PihzO/hDrmiW+k50lWx5JQkWqmKnY57cPxRePYWccfwJvaKtv27xYs
mad62BygexwMx3juAbhAH8FIFEb/lzdGf1n0V0cAFUQJE3fbHSpEZ0Ic34gSpf8c8SwDU+mwZnMH
d3x+OJMJ+xSREWh4TCDDmbX3eDh3bIW9iAwIZ22IW+rs9TPnCVkhydfBoP3eK7N3NTIoge4Wr+bm
SX1QJ2WCmEl2EK2RDAYVyXeOcUmONc3TnOCP3nLY9o77B6iDgK3B43AlonVMDorKeHpZ0l19/GPw
8D+yEWHUVFyiJV5WZaI4ttBOAXPBMvNaV7uq74hJ4U/oEiEv6UKWtUx/NlHlEu5t0/fbXlD5ytso
wfHALQLOFstCYb97sFWjqdoPDBbk2yF+aPnaqwC155xWA50zgrP5ZpEIr5w13hnokMeAEbJ0htne
4Nk7ToYcoxvEvChoZvXXHnHuNSgHbZyf2S9Z/n6eu8IoUFNfyzuiF0oQOqBqKGSrYIKhq66RRET/
Y/OArsrvz5Th6O42cASWM45BJEJ+dDffKwtk1G01rpx5a5p65eo2qnBphJuI2eEQ6wLRPeogk/jJ
6UlI96IzJVNAnP3h/x6jOJGj8wWiyQftZOSTfs78G7D/z8sdgmaUZ55IbbuuBtaLiEmjIZILzhsN
xkHYPuwrJJ+7fLlhNuOeR5jeo9ZC8k1AJlzcUPshimroropbkwWDqN2bgXwEI2JF0BxnVm7ed4iq
TxjDAZV+X7gbP4V30B4kNVRppdmF0YWVaPfGkByynyaNX5hYzSAr2w28fEf2hZtmHUvnic1/xJHf
j7Kd2YJbiwCKwsqXFWyG2L5yu7VxIWO+YQmyTTBqQeNTdHLPSH5G1LCOsf8AxSe54LBlhaj7U0J7
R0+3sm+rrBFC17IZ9o9mZzIIrlpQP8SeUYiOZgwCXqwdYxcQxZ64YHBWGlA0472e5kKJuMZG0Jk1
/tnTp80BjmaiZkjrcx4zKKR5hJbCQ5iE+5GxnoBRq8nOnS/Pc/r3MkNZL35UFytnhMBxknWl/6qr
2xCtVZe47NNPgQtnhoyF091CLExQs6xLssYum//l+OVwEE8HbH/ZGB0bJRqLWDv6ODBgXUdo7Gvo
kC/QCZFmefhxrgccrvgdsC5DSI1mRJZLWKNaf21PIQgIqwh2HELHwBA09raDZxgTmo5tFGefBnmV
uiLQE/2dnf46uhP2mKRB/U8JBEBUGOh6YZkcMcR5la8i5792ZzhtR/A8Yj/BsGz3XKT0zgKVdvNL
cOdxj2q9wE5xLLwWJOIbu4A7b36cYXFpBa+vTUb5bhc/73F7CBxr+AgVZvSinWTrzaoB1gTKaVFD
HDJ8YprsDG8itWT24K8epxNEdJIYI8yyNF24ketQHx3JpIKSgIglgs2sD5U5wg4ypOTu3EzkoBwS
86nv1T2+SJRk5joy8fI+r2bnlfqns6jR/okAJRDwL1NG2Q9hlHp0hb8naHsYzPyefXVz5K7guL73
rXSfR1CGzAa5cbjSLfQTpqee1ywRq67z/h4Byb5ZN0jF0qT7y85aLc4xhj0PPXxIoG10xzIb5bsO
G7xz2VZg60gKRcDY7uSXk8vq5mzACGGusTG9+ILei4ClOO1wg0oG5w75Q3urY1SKTu9NSTYxvYQD
cD2No1GKG2IPnrzJy8D4YSwmnHAwuu3BpiE8gemNSgM8q0vKVku36+lnS8IS7+g8RsiNHbee3HH6
ZA5Y6EBddfz+9DMFuUJgboTJ5ontBqEKPxJuEsCIDnhIwohcstOCDup5A4KdhnCPeuhOHQubkZiE
SOf8B5G+wYFxjV8eBC5sy30zs4tp18VmC9aghwHwaGBX0d00Nbv2MYIf1tSj4w8ZIoqBjUBZL0un
73YAMREnYxEjrWJz5qSN3iOO+MsPZzgn/GY9CHH2y3FG2jI8PORbmxHniX29mmHT1rcpXpx4o5nE
57QR2gh0pH/BbxJ/tagSAn5cXDgl84ztfphM7j8DuMF+mDFiqkbORLWHf2b9WuvA3LoOjNHwoMJF
rf+wG4Z392jOEF/tgvgO6Hj+ql2xbPbdyXVRH4otuevYCu5dk74oAwwmJP57IQbAiOZzokIEDHED
zOoAMMntiYS6R+WA864atk9o7cP+QWP+HADEpCb/fbZi67lAS0GmL7AMQGZPVgXp/KFBlDiZ3V/F
v3taKenu6o91UvwWOWv3mKXqaftu3OZ3d+CCMRtpyVMb1uv9qF4fDxDFuhB92vmknrac3kr9rRbY
6qqDPnlbuG5tdUcqpEPvCcOOU7JcERE4mKbEuIvYPgghjTi5fYkyhmUVcashZFfbKaY27DpyusAI
B20ZqADgksRuvy1MdI3xpNA5ZiFMGikHX253GqfOjXrObtnFYqXGJJjgCFJw903Ofg6NBOZfMvgo
mNuIFWGH4SgJ4aJ//GoT+orBFW7wB8Rylfe0lN87hgZ/80ceRg4hzgHdui+Jm0TtweYEZ0ioBcRj
zUA1PuFb9lpuP8EAbF/9xi2XhfOAdwbls0s+ol6oxpswmwygmiitPeZb5+WeWPLXELoko1iiIRXW
y94qBpnYzRTzuXny79ixC4ODC3jOi5DEhfLzAg0wK+Co4GCDZwArwXpgLTsOO3IbNn9GMbnFveBC
eiKQ79s2qy5BdS7NHvYDAvVPYR50fPX3Tubg2dMlvRiRmusBJraN0c+DJ1TfuaHiVRmh7hOts72A
bDVnQLMmDw6nH91AWikccnxg4/gYBamNn0bVknB9DLCD8cPHIwLZnYXRbzNDsmdetnQDS5uX2+cp
RMfYth6TztvvkeCDoPavmaUf1WjfZFKCt2x9ICF747//R9J5LSuqbWH4iagClHRLlKCY042lLhUx
IIgCPv3+Zu+qPt27Tq9eAWYY4x9/SLlA7euGcDiMPbiP+dUSTifwreuM6tHAIwJ2mpoKz74bqYbA
O3Z+qBnjMI3tnPzcRtTl77UhkGw9ZTe8ERQS+5D2AsOBBYEp4QxGyEF3S1c+WhCpoI8B4RBCH+5G
0rzdKOPe5uJXznfSzHkz3N6ciOc3NzpS2sF1xszhOusfDAo85ov/DqRd3A0+sRa2Ywl7EmFKcvX1
VbstZlz3A2V4P90Xt1SNuQab0ANygxI+K4DzBQkOiJD7r0xNSgIN9Jq3JwoDTCyymRIXE/3ElBWe
IhwobfI9s82/S2DTnser8XYLcHMHxu5U4Nyq3eIU9jq8eFyL3I9Z9ExZuIUpfTgdIm1dJT+XN2wD
ytPFoyokvZUUxz1yBGqi8+d8W+rem41UL3ary5GbZEGVCLL3WRLR/OLow+8M4++cEacYuVti7AHv
rMFL8jEsFvCduFCKC/xvfCw5sXktKwJXpzA3mKLCBwVra2DkXIfduOXw1Pc9N0yJ0aTphnYJggB1
xRPSjutAzOwxEyRtlqXa2BtrT1ni94SRobgyUtq0u4c8mmwooq9aVo7mfldcQ4bXTmSuxik0JPic
wtKSsCiuc6buxuC1ebqY1huRcbBiNJQ6A/WRkDcZh4ZK/8QUGZ+7/gINMB58acGgO7Nr7gnG3Azk
M4p4vtl02/OFITdtVoRAaACNzkLg3BM/MjSl7D7BEJIeMwcc+KavzQMOqf1c1ktUurDi5jdYy77q
k8gW6GVES/H7NwCSAKa1+Se+uLlX+j3v52GiQeosiBgjNRgk8LEYdKz7fvt12a4xMZF+4WdR8/WZ
F9mAkmlNz/TX8zCa9UzU8kxiklfHXhKOIBZsk+es+TebNTG2YJlwHYOOzOEYDQPVVvlZW7vE0+bm
vHSHUV+jgMJ7JkgWl8QOcjdUL7h6pv28k+/gMVm60JxrzNvFfATyJ8LT5Os9EjC+vx5CTOdCVC2O
Sxt6HRilp7uJ7tethiTZcKDb5YGjKDs9F9FXoIjiIPr6okqmi6/otj0mXEzHwMJ+/3dUsUR7GD78
3kIdyLI9yKMqov1zrj71M+WVSqmLLcRE2zydegLiS1eWbRnhgHwDwq9oZ6jlA9WnexU4M7zS91zx
VE498HKepdXY31N39QUUhnu9bfp6LKBEouIYYQEoOhvMeVa7DXyNnhbQs8s3qCEZLC386cw8+MaE
1oHT0bneTqy8fHasD1CniC4sTe/HBJPS5obToPs4adNnrIqxCo02E7kayYk4tPQ1OMMOt5Q1CEyP
XhjoocTMQyT+DhnD9QZ4OeClujDHWWqwAbleecsmxxrUJfjG1IFcgITWXJNLNXgQlEkNb9kn/CYG
lDKQV9We02OoTAjGnrlSvpf7HrcMUOz151cjOSnDatl6keUaVKtYMHh51AyMkId4rl2sowbNYeep
I65K/pV7ceWpzuH2HNKyxU8UYxCwJ1aM2BKrHyau8ATsYiBPSSN1OZYeK9BMlLiybzq8TWCuzOZm
ALf8xOd+ggwXh2ScFQ7cUs+gInKLRzsSvk/M53YjY8MffcPuNbz3p1dPKAypDpiywWiOqkmmoeol
MdL5zKSbe1nXWxp9Cn46jk/6r9OX3QGzPkIRmSG/hs2K3pDhHG78IY06mVgEWVXk2s/zUxZVWxDY
f5nuWaRttPD3R5PMUZbmW/EvCDJYccfRjnBTGskEAyMse3dJHb/waRkVBDwJfuNr0GHzgznQqPNl
fHjBU0/HDWdSzrUH+ta4iqMyj/9FlmNMKbWrElwE+lB4zGcwGG0lQs3uX/+6EDg46mY9Z5RgdYby
QA/wL51pmEJBuvhRuVzInWOEa1mMCeRwN8eWiGtBMNe+A3lDVdWlLKwbYnn/vqe65YMvPuqvKvzu
e+cyvE8RKEHUd2s5/BXxHTa26ZO3MJHGu+knbrjtaaVe7IpDw3mMp8yRKdzXZvmMjIBx5LyyGXAw
uJQuTtRzfmexRMrYml/cGwcb24oKtvSJ6fWq6Le//n1cWMiClr9LDeB6u8KNAPIn3IWdreHvNTFX
nARs7mqhAnonU6r5jprqJB12S2FzhSTrgj2lR4IduvR/kqR+UPvySEmfieJrCYd9MQV8BdAjkZye
5xe+4cjAoEC/i5bpPUKGRvgAfcY0QwOjLvXlA74YG7YYYmaccLd8DxBbAqJh5tryNXrtkdh5x8xn
ovkOS/8baA5HnuqDndEzAjA+glSN0AbjgJbNdxNtDRqs7h+YWRurwjkyzfkuWwfaJiSzGfv6dZu3
MSkFl63oQRm7nARtbwaR09novu5rdAgKGRqMdFe4BsLWYAR8ZN+475TZaPA7GzsPGcCs8VnC1BLj
hSTwSWqyWvLuNqgzirvbABs0R08g+vTwWZAG+EWO6Hp4HJfBZ4mHB8bCO7pA3m/0O9YEq9EHsTYb
V2hXxZ7WId84eRtfUADR35X73YTYK7QcCPF0tJbiI37hE2Mc7Elgpxizj9eP8BbFX+2yfybl/pW0
x/pYnnsz5hlLFFnoeFAxXgdrzApIw1T3twE2ZYOvwtNQ7GR8sl6eCqECgcSPko/NnztZyin6Ph3I
9YKR20CWh3E+thwlMIZwsAFHZrj4QFQSqorhM+6gLnR0jviBLurDb1DzdH1kquPPg/bz6ujhRZzY
5dA6cG1D5RS2Cryc0sEee95sdj04C7wa86+GhF55hvBR7WzOavDr65hrxAXKWWgTD4oQOto1zRhE
rSC3F3z6EBBCdCZef1A5e5yoMa8eMrUIQOpieAEHeyMnGfOTUD7WUH/AeVPaKnkNWcqFkvVF4KsH
GdN0cqDP5ZL+EhFy+ohITBSqF6RZt6keVD6+eo0XI+MjmcCp3N6Y+EgHg0WnJDyjG2HGkTbRH+h8
QOiU/9iTNlIucbFNvl8MjMlB2JJtbkv2FLon3hTY7UC775jGFcAArZOzx9nrgeIiCKyw/LqRnaAL
dTqNqmRb7tW/Yuz39t5Lc3IfznqIAxI8XcNHiDuLDcbsoSykusMfAhMYujtEbRR0GF1d/+WBFppr
YTd72Gkuth7Cq4dydWDFnHWwOFOGNLXqFQsLWWrcnTB3unjHdzLGnhYMuHAwxKIlxwlKdwTQqM0u
S2pgIKLcm4B2zi+Dbm99UHHfBgXxOyQEJLRzJNTZp0di0dGW4x/CRaceViCp0P5EVy773LHlulzf
GDR9htetNXp8vTr+HXhzE6a2/RmkL2a1MOjZZ0yu/ikHxMQMkPzCWwjo33jnlk3l4XU+Az76fBtu
Srdm7AKcsh6UrgKugkLCk0b3FMb/nzHSE0ucbo8Ay+nHEKZ0ypnwHjZBj3JeI7xsyV/v8aXYi/wU
7ail+haXkcq7ilhpck/pqTmgM4YCAtZ9kEYy36FaH9xZTj23DZGwYwlD7twFPrzpysv+P3eQXDC6
hOUMD19c4njeYKmBUP5Yg07Ig6fFnH6aMQfkl+oa6wY7kjdihwFiTR01Gh+OPBlh8lxGJYhgDs+M
hHMRYiN+GyydNiSfggE1Mxhe/XPG312hP0sQ7lonEjG7sH0SGt9eNGuiK0nZGRPg9wzRaQSbhHqJ
yQQP801NzBhUIXLBvSeFR5AgrdZ3XyZP09mYKW4uAL4pTLG9gBHpk7Wz6ionifMtxmHG4cG63QAk
fAaNNKCneSSIcL6uMumnbSSH3UYOjS0KUPc5u004l80xQRx2NmUWxkRZyDwcdgjjJkA3FFSax4st
Q74U3DrefvNxtKFiH/C7+AKwCS38N4U7Ww4NzPd3wjLwQYIGNgajKgEpH/RoSPz+uQ7z452uBwO8
9BtRU6fXsRE1Pj5/GRNnNCabduX/ZpI/6fYGG5bxYv6nR28kkaG6VScw3qSEefDnX1H8ZB1kSR/v
EZEcL62g7mKwc4mxY2gdbp+WJ6+RvWgbh9v2uOMlyOF1CLccOWbedzAGIJ8QefKg2nCPoTuV+B0a
Ew7Ob7caM+bU0Xi+sIkDH3Om4BwMHYEu3TFI9Vc0iuB+T49yoZ/8AJc5INnNt4gFoTsY6EOz8scs
fzGh5/pkHCCGu1laxzBcV7tUIp4KWez8MmfqeARMooaVcBMGg2ZBUFThuD+lNwUe+8fM+IxBxzBw
DLb9SMY3gPQMmq99411Hz5B7zc+SNziWNVCIiCU2YFgyZqMSMIN+Zed0QwD4xNZ3ZysVDbKzfnuy
k9J9CsUtEe4uDFeviQpvTcQeRl79qRIaCc5P7jOU0geqxjaUhyJnJfixOnEs9S4ptez9pDNAHl9T
eDqTK8fzlTHR+HpgV5aMKOSIiIvjcy1PmT30pw9KVOoXlzC7EQJkDn3CgRF1ew2+Bbrwcuc0QsoL
Tsi3Y4SUxR82PZMHEyGn6FB3QTa/7e84hUDj6WwGkryphtDWQTbmpfaXLL0J+Qv2h4KaEHvJz5MP
5eHDq/8FPZFEVZwrBjcEPpFIdWY4MHssSbW2cGfFRwYvzRjDh6QPOTniChEuEu3fZ/vyO7HgORxq
cA14He/oYQIJuu3RXHxhfva8glw7+BNIX/UA/1Xm5xjfkmzXgQF+TKf7hWVHwJWjoiLDjT5V0ixh
evPiopm3/m7SW79BXL7cKdx42lqOivMVL32+yyVoHlZEy+uywsggm3NUbVih+YZCB9q7L6HqdSUX
1osHkVWeGCmGxQ6xbGhoQJo4eyo6fldHN6vZeuX3jkRlkpqlgFNovqngZOAVhJ2gpKJqeTLJobKr
6WUZNnD/XGFNkFrqPM4S/OuwO3/AVcm8wtWKkdKgH+FFADoz2AlqLnc8AfMD3VNmXJqYEqJfQUlx
81hreo7qDPrJDJXnnqVNbw7sJqg7jFTy6ReoDVCoEbyhR1I+0++5f1RZxvnhkeX2lM+kDDKRJlWc
WkRLkLX5aQmPUr3fgTGP9oroVa2RypBybExLxSdFs8hdWogGi9CMV/4aPmgfHjYua67sXv7+qS8B
JQI13RDNjq54fduXI2hfabv7gy9Jq1wAfdWLK3b+pUfPH7UUzT32qHq8jKWgDRiv9lcC9NjKcR2o
gg0IU6bZBQqObownPoGWvBHNmGhxe0zU7rp/HyUANAttcJu0sbm5DKFoq4JeEKibjInjWNr/Ju9q
oEQ/bN0EsxAaaJEyPqN52sNsginNu0t6i3cKPedrejDC7pM8okAbacv3uKTwJV180G/s+lD/y7N+
DXa+NSXVlHaMBkob1dEX/ew786woi3cYgpEPww8cSsz87/YJT0u889mSygo+gTV6HtAjzhmzGQvk
kElzzM7XIWWLiN4qJlqcrR84PjVeHr6jKnnRfGPeAIq0ImSrOWHZhyHvPv9TvYsI6KhmYGhtfFtA
sc3odgN0c7wy95YYC3OW0Y9giRrxekP4YB9eJIJGkFBp27gQ290ONoQCg46qM2JISFP6HEhDMQ58
razKqVcMcGA4EBZ9LvGQo0c0Rmi8AKdiE0xkcAoh4mI+/o2QgQXU7+t+cCXWEM+J/rm3Zqfc52wp
qFlDJcwDaFQsHgqQyYOC756oovfgTB3uhp8OMYYAmN131DkHfhzqELdc5nOixHCY+XEGXlaXpUIx
0wX6CA424L011+BgEibEUuWcA/UyoX2qAyB2j8FtN8kSZhSMzMihfuA3rKWCA2/iSoQ3y/xr0smK
1EZr/Rb8DRLsiCBggvZx1KByO7q+ikOI1GkH0rdrYRp9B1wQRMucCm88yR1NEeF8l33JJSS6xMYj
FTYATkOUwnSQ8Q9usegNY+Q+Ro1VBimqAcXo3fJ3roY0FVn77Ft69xnyHv40VV+B6TbBIVWYi0or
fDkfVvyzV4QOWU41/Xko966T5+y9xbp0+Ijqxv9sEYOozt9OICEFd8O8YI4Qg9FEOYNpZzcbQYhf
tu4HNxO8Ri0kVjuE5TIO04yKWcjl/5k1nobp5+m7YnKW+zoR3QcFYlU2AM26bbEvbhHHhq9Bf3YN
zTnbYKGziqRAxgnQAZ8JJfcZAcIxJKRc1Uhchy8fEa3SzjB/sLX4WUWXim8hX3dDskbIxeDHyNbf
2Rfr6jzlsT0m2ZFCXUFgvBGLpaMT+9cHUlcggcLa5hIbg3LSjSR4kiMsnuxa+Ldjmgdu3QRtqK3g
bIlqw+4dqVAu+IP8HOmo+R+vWvM/OMZ0Z1SIWC7gpvL3Gt9I1QEsptr8wi+eYMXN5YGFCf03bC7c
dq0DrqfPP54e65pgLahfb9iCAfnQRkUy9xhSXcLXkpc9vDT3gmv2ofrmaqFyeP1Za2NN/TglgswH
Kx+85l9IlG/vBkHzE3zVJKtc7lZ98eYa8kgqjZ7R04nxHBp33m3/WDbneyK2T76AUDLQF1wJIFXt
P4ZCwWGzvh0IVsOt2/KvE94RNtgUpF99WFk+XZFxkGFMM1JYMIe8nAh19i4JzQWu1Zc5gM+yf6Rr
AR+VNrD/h/xx9+ppJtPorKpX8NBh5Fzg9zyXD1wwRavS+NJkd3zumfVCMRj1uBDL4ftDN8NfgnWE
GGDDCWckbdnezoa3ipJoMi7NAMeBV+PyxaXt1QwZBsxA6djrgyoNWg9um9Jh6yl8qPspn6J/vM1h
PfcJOSWcD6dRfBJJQ7L12mmpAGY5jy0xJtJC2erNphhorib76p0xiPwIehaWIoReuKKJtLcFE48+
3inuPbxQ7FEggbF07rXAdNtDCVR+BtlBm2buNsc5pYe+Jmo8HPZQ1GpTFDlT0HHaJc7weQlwxnxv
5wnu899lKcW3wkXiUlzDDnEPgyWuWCqbZ0xhksEmzFfXOuFxO3dGRjkT9wuT2hBnQ8YUsTS9LMx5
t7kfTEbv2eiRVGTW20+Zb9BAXt8xoaRgyOBeCyUGciWJHh/ide3WNelSwF6wKyaZG87vbhMYMQGK
t4FkF1wclHs09IP6zHCcnkZdVZE8f8/gncGwgwHNuWCMf5sbKhIyxxjUr6XSLSubS77y357AqZoT
5xX748buHPZBS65MCOk+uGZRPXGjgKlctp9Twab8cV3R9HASxjh5Sgc0YQ3ilRevxea+0sfyBrn9
2JgjlbFC2N1g9Zf0gosEkLxkeh25whQHwL6X1PRgVydlzCCNNkZhFo3TDtkCnA2fW1Bs5ROim//b
mBDSkvT1JELlD9htv4YadS8FtOY8Du8IoCnqePhYlTP1YDPCS8MQ5sLhgcMDM388dmAiCmrnjeH6
Gj9WcK59uaTIi4zjc96qdrHnYlDWyrFY7oJr3CbZn3GUO0fPnGJfMAah1Kc1YNVUd+fLAmZMSFw8
ri6MW4WOA/QYjZ7Ils6YhNUB2qbdBPOTs9XM+Pj+FskawZqsJ65VOAyYu6x3g7dvAWMVcNVMagDs
/EYqiBl+XH+UlUWkrOis7mjWURER3SbmZzcs1bB3Gdb+LwWPUyuic8iuhYu7BVabfM4y8RZwB8ki
MJ3++Tq9jkQTIoUVygaqds6NKb9lSC78J2qj1zAjw3sII84pQ0E0iDTnnd58SYLzhnaIxw3MfUth
tEyUIa4emA3PNeHTkJRinCQBKLrgeDpxc0dqZ78Lf951/giZnTgvvuOFPNcfTotiYjei/krpUFMd
foocAeXwYF5Oif/7COS/iBFlvRq7fDmN7CikjfUDBda7QlcTShwdON7fRIB9CzUWidGZFuPVS+60
3mgR8MrBaiK9LZW1erbW3AcTAjyRjBJzmNTJbS/hR5PhKPTPJAp7NNOILWBBWJRwQ1AcofVzTKpv
ICpZhE4RQhq8LWAulfbtSMIlzSxX3R8ltr6nkO8va5AYIWzxhYuu9USmujsgiwAUyTcdDhW0Rfj9
sPrISmo5i3DD5eKC1WcKw9QK+Otab4U1+wQdOMWOwOpj8EYQJYj+zBUpd43hDx1j474ZL8DFCpvx
Zdh/Ojv/A7hGtJKHLY1zCbTha2BCzh6RUMZuqlUanio5sM4Xt0X6xRL5OesW6oJRK8UBN/OXQsrL
Zr3DjVuVsJ4T30RKjYLCHGSAwaoCCMpMjkkaSR9UnRwPtyE+9KRcsPV/zFZQmB16QePrCT4cIyUm
q40AcAoaFKQVLMfGvisirE0DOYYARF4s00yGtixEyvg/MbCHO0p6xF1oHGomAvAJnntm+C0Nnm73
e0hoAT7dDC4YaA5Q/bk3hIObMSxnZ7OXaSVHyL8yh56I6wR5w/fMbVUjqzFG+fI63635sCuXWwcj
+Ng7yxA1RheGKkxv+S4x6KLHpb2mfc4clj9fCgKOFoEmXOBJZHTXjOuZxAJl1V4N9R8qKYSHh2vS
nP+1wXdRpOyrdvjhvO2Cftzz8vgb5Nzz1p/gBdyFpO/qt0AjQTHWhBEN4+QBpybXiYv2QuLlUiSr
Lp+XYcplY53rad8vsKYlDWhZwmc4lwlkoZgGdF5B6Eel5KoQbXha2OBcxx86JmSmjNho4jBbDWBo
nWvvyhQYu2GvEQEPcPoyJdCYCU8uVkBir5sff8SAuVQtIbRjVhog0Kzj4cGhWOJPdcEfDKjvc7Zm
L7du7HZccCW/nI47C3epC+DystjfKIxFUY3rmJTS4kIanBfLN53vUiRv04ivcWoDfpE5GcetGLcI
10dBMLB4kxss0jHoZzlROL5Hj4EoooccflSVdY5EKWChsmgqDpMZ3s0QJbmKcvdIzRfw3H8LvfTU
A41HtcDwbsmUqRhzvhV/n+RJ7+y1eViKAuM3IvKTE6v38WmE4I1/YPJQDQ81PMtxi6DNunjjR8iw
nYIEKfza2mZ7ku7Cvkq56bALcf4hbwY2hTKnwKmjhMHrs/Jvkk9I4Pgew/XmRbTO21V6w+bi8g9L
apr1+5h3djuBxIv8GGrDF1lVD5pEO7lpjjyGPsd0Hc4jvOpht5bRCmcjljilljFxdtc/M2OEAoxg
PmKzu5KWyEzFk9y7IyUXiMjaJsMjY6GEbU4wA2VmHvLBRDq58qChbYJ7G3Ax3kblUgGfMMjmJHyT
jdM7F1hcnaCVhUaMrfnmMyojgAxc+4nwkbelB2xP3yoSN1EP49sFJQTnyJ3mG7BR8f0EW8K/WHGx
X9y8PcajUwTVGJrifyaEfcLq2/LLf24o9bE/kYPd9rK/LcGiMqhuexxEOR/XXKxroLfdooj7zNNd
6rrf+lm5/H+Ce5sl1ZF/Reu2qNZ3RJ5oyDBU4xux/s1GYFKiXuCkM9yOehonPoNOa9gg7qcvhBH7
Eo+Fi7lBJZq5IEc0J1tSF2lUPzQrECVXv1mbmlvSLwHuxvmKbprNdNLiF0PEFlfiPGkVl0YQeImv
Da5GoX4ovSJG+PUe8x2cXvTnJ2n2SxruueIgR328xj5DUWZp6ZOR/WXCHsDdUTpK63bewczgwERC
T7nD9A8uao+vdhsyOlbnVLszawgToHG7YzeGVSJsMAg7ZYJFscu5TKX/km1gBTxN7q4WfzhUOWnB
ZsD9R8IaE4yON8m/q+P2gN1WUMQs1Flx/iUYMfgYFGLdt2Mo3R6gfIBt1hgfZsLmyKPIC6AKBQ02
cQ1ZSsjO3WdS4I8hnDOIaeWVCzE5mxtwWea93te8U9bKDPecUeYz0Jw9xyKoqYhzsG9h+nuZCiZq
Fm4VjDkg4A3UsQktsFjwj05cTl4eWG4zgHX3jmVo0fNmcdsKXxOM3VjL+oS1B3rei+kimZOEd4Kc
7kOL0Psf6w/fg34Qi2gnbSY8NMnS5ms/Vj0kEx/kNkSpp1/fAg1l5vPPdISiCs+5/kyBoNe4H/yE
bhOCHVN9uTsj3dlflmXcG2fDd1wMSKWb3dJXcF8YCIYBbGHXmsFvfR9zINCBhLvhPfn53aAaZtHV
b8AnSo/qnd/LwWd18aUQsgHts5GmQD20Q+XkMxGGgDu38PLhnXwOWjcAZTzkIP3nrgEqRerrG5MJ
58JNnHu1JoTl/HoAJHPQiGZwYAGdYrl5ro9WwrgnB/M5A2RzHnO4vpIrLuVIRMwBRQ9wtqgKuOvo
70aswEjG3fw1vm8ulD68vdGL8ef9kagYbrHJRd67K9FdIuci0JVvTIEc5PEfHWxXRBKkA6ubF5px
PVHnXYrY5x6DlYHNa5BjWzCHYnFd6BuTqFTKtR/3AJ8kpgKShUgLOVLIl8VzeN5t2R7RK70wugT2
jmn+7e9YrGTU0hiU0mlcxdCRyqnbUmXA+OFS3mTiAksv8ZMOv2AdcwHL9ht7pwNbG6MQ9QQOj9zG
tCtUJNtbbAJIgDlDK9EdOhcqFW6ZbM2PigyFeYOOLE8Vf4O7iK65d5MBguwxFyav9ClYYHwPXFPw
cOTFrfWsYpBT4JxkLqWL89Ed2BsfTYiRNIVqxCEACA5BhoEWHeHL09FMBI/TDrOIt9MnKktiMZC2
w1tHagZLsgt+U+hEXcs+oueCC/tJsu07/cY3eCogACA9kBhguNAv8DUXEPqnTAgx8WrGxlZaPFci
KAm8EGkGWnxKQj1B43Ng1kQjySfRG5KhxGdiyCDZ1ItUkny8NlIxIxSa0wMmXz98OaB3kldJhwVt
pLH5GteIJvHJYQ4oueFlcFtO3iceLbP2uyutqLOp9BTcahhu605u2iZTYWraKV+LP03oBzB9WcB9
PWm74+/xCiqqoqtvoSa5+ij+Wlrs3GX2/gOz5mFCXNxS3DKdkljC1O2CXQcXg9o0t/y8CHv98K36
HXmnVM9iudoQB8iHItRU/3o8d8RW3PAcm3Q4iE4gvKEA5j/4ZJC+GxH0xHf5AUrk0GHoDGnAxDFU
nK+9wWWIzUF+yNgwst+MCUNgbLiS0suero9hO5nW9aFPujgaMAaTk2b9XO6OMHq3KpR5iPzI6bdo
EJoVcCZkr6RY9ieIX3iWK2uOLOHfUJISDnRz0i4gBCqY8BE85Omxvipmj3QXYxQTvGcKz/M+uM2L
Nd9Cq3qEKnFLvxhHsqzBnf/h1OIxM1g07Neqv8lpoRlw8hMiqeQSPwLLQN61OMYpqz9O/XNyy/kk
Nxyej5RHr7MxaVShsvgi14/7MWKqHPNHeQUr/5H2ltTW702eA/Q8/n6L14ItTUGrH6iqjQk/Pp/I
INZ2AT2WXzopWC0VvCMxlj2ZI440aIVv9o/m0ldSrEHnZmLQiAKb3eEIzQPZXDzGuwMiriEUPKN3
oxKlavyt+VOK+9Pf8DN+RULy+jy9FvnWnMqHeguuf+WxML2jchxrW/qDOz0YTcRZlfwbjCYgLUFB
lsbMwRjWDHZxb1OsYKQpYaa4FREvMTN5TmXYM1zl54wbBzU3rEYeSWHv1hSEPCSGjzQI/EJG0Hai
oH6e6R7oJIo/63Q5tkCVN/s9fow7aKJMR6eMbEoSVJAaQ9+dZKN6KI17uQfMt0Oo6zARVDY8G331
ST9zdM9jhRlndkBOOMLEhqEkNb/5dECPxpxgKpzQA8hBdD8SqTjtxfhZhLvN73CZYMkDeIkmhPyU
3788HnrZF0DgDps1da7OyqOcPg/06pwDwMHsFmgTGF7R04l4sPeJVU8l/tw02FAsAVDFhRHlY1pZ
6wjrNfvDkxlQVV4SkcI1ooCqAMnucdvu72mdcWGyVuWpXFSxDnDcjPW5+nc/KIZdr4yRDBm7GhWh
doYlLK/p5WqaAaDTiiGJnJpJg40KVkaD59g8A9uIASLI7pQ7ArkjdxwmzywLmnfuNoZpKB/xMMcU
nS4TgITxW/+kn54bWhZAfjgw4BHcYsSD4YraUyY1u2xpLLo022vcgktqfIyrRjRM0rbjo4/aRIan
R+ukYDAgHjjmivThCkHHm+nuT91gaqKjFovrJnn1/d6diGiXpvxWubQGX7ofADOwjGN9RrZ7xzoa
eDlRhDq2T+YOwBhD+aUGRLvmPZyrf0YZQKs0E8a2t/0crf2bKSxSJ1B5JTG54mnTD8Wir9Hb/9PQ
7oRQGeNn1HKC6IfO1uSGm/Mgd9dX2is86fCkUb8NK9ijZ35CPaWb5vTiYoCUsS8473GK2ZbHihW8
Lhh4PWD2Mj+nI4FU3xtxt+AHNxOHaSvEUJwlkji9rydZsiveZIWZKI/yUa+e2+uxRbudvF8h2zrH
IW8iASoxud+qh9cC3Oeyfs9hoeUQP9b1KWfLs/Kg9vGKDuWq5YL5ux5+Y+bfV8YBeAgZwJUc1g4+
HXBe36Ig0pFP2c+Lox50xosyO85aQQ66E+6FQu0qApeZl4lbm5wxnzsCS7oL+kWXgrrkP6IvzbgZ
ZbTn8W+qzor1RXjE1EuDRz+3zq9RvedeHLIN9A3bghs3/6eaA58AZgeNxA+Pjb8XIZuEvvaFPhxe
3JfRBPA6/s5Ev6OdJP4FcRFCPZA/TgVQIf6WjHaxOUBMsckHf5SwneE8AaG4b0mgUXUZrwP4iVzK
Cz0fQHptTF+6+R1JEK8Bz9pyHjBTGaej4eIuhQC/VDxjWd3cdz9EW6G+glYfvK/hvU9Q8lA3SHv2
n9yglJ3gmvkY3rbJLd7aXxL+XoMLkXPwT9hnqCghERhMe50KWycSK4G8hJMVql5yj83JLoDDA2Ql
TgNaV1B5WLhlbC7A2ME/+/i2daKjakF50LQI3TSdfUuaAT9iVUd9hvGdcG36as6dfEbUv8hGxVgc
XByJSQVuysSkw8zMBt6Tvs59rTLIl/dl7iDYEdwVSp6NEAiSeVQIRyYt9xpYeIUryLeU/neo+FRp
Nv3cA+EfDqhYsHwcpvjlw234vYjFg2cGQHIlLwna7M9549lAgt7HEb/YsKZT4/OiC0oLZwZhE7wt
XONBEvzdkLHmVSivf/w69o68cupq8I5fKo9yrsojPz44xhQtQ5ZqU2ovdcwB8mTfXgfdEtUYcz2T
Rs2Xh8WkmWrCVRBPhEW7wmj6VI0506TBbfQLCTY65ZuSatfR+NdK/J7cJp8leTeEtzaYecgkH5IY
JwwHHoQgC5pfIJG4oa2tdbnkVOzO+d97mm8sn6CHDW8BPsS3d9ZeabO4UiHzY7KSeQ5M0vidoxQ1
wQREVZvVyMOb80MA4LQGb3LpxFjBolGhnG5Ob8bv35BKnCuBln5HIgIRcPBjpRFnby/2ST6c9vhJ
CluB1rFvj/T+1lpJ/gUhcZUz3zM7rpGWrn9DoFY1+yzMfbUhvDA7MgDdUNy/p0QCXjWEWwIKEpli
lJVQOZmix+UEUZoi/kpdgtTz6bolJz1md7eez8DOQK3HR3PCFtBVBbz4Uj2IuFRxUKMBM9+n2iQu
kgFTTOVM4iUlI6Zt9ACgnBDyaB33Om0NfSX+1m/hd0v7D1d2/SGMC5kgi544KDDLBi9UPqNN2S5a
DS7MPxUjQ/jxPRqlDs6+LW4OXOIWXI8W835+tp9v0WhskRmhbxrLW33RmzEj6G/bNSgIBBo2Ujc1
seYSe9KEWozJ1vY6ZfRboymExy0zO2CUhtzybyeaEKQvHvZ0X3i8zFA5Wj9hg/UNkP6/Uz0vXIo+
eYZcjEspW8KbWvQO7wUnO9yzHZ56T2Rg7oXCmUakoVUUoyYsePEmo1O50spx79EdmNBWa/cpapAe
NxLS8MJvq/jbD8rC50xS+Y43GPFxffOTt4jU2Zp0INSJcN47J2tcnKgzXGgx0mSsULrM87g8LfCu
Fh9FqN+fNaPm0n09vAfTPAwoQMh0jzjVi2SjWP67MW0BlT1few4gWsbKrAOFKcW2n37Ahrkvufxh
2OCYVw5xNtuVLspDYwKgCyoMpssTyM9vhguMkuCj8IDD6+m+wpUQisK/75WLnYOf33/T/ux3puLD
i3wiTPMITHhMs7Aj5dic5gtOIyPBpI+cafrq6X2IfGVFSnBvT4guXdpla260UcvriXMM7KsYniB2
U+Y0GzLYuJ+oYP/E+XdU/n4s7HGREv6Xqgzcr2TjCsqvsqVU2mrDH8Qa5AwWr9hujr8KdVePgDWa
sC0Zo7KNjkBUbtVBY8FxU+fO4wRfA7oAg2rjwDGDNYBocejbSEdiFjlXAyN8QU1D7sTpch/JDK3O
N8o69z41onftvF8YZgqvo/5IPVCd5sPeJkOkLdOiUaMa9AG/E9bxW6jNw378wkQLHnH8OPT/6Vuh
hkPR1I+wYqZa1F8/5gaAbu0pw+6QnYx5M9FeNqd7xRJF4ZfuJrTAC2kln14zQtD2itgT33Vx7l28
G6C3LUdkvDKNmXVUeNvPAHQTfCXo+/XwvkU6UpEh51DOUenj1UXBxStHbF5iVbJlecz0GRX058h7
BWI9XtkLvFgc2vn47/mNCPQ+YLTAWrLuQe+W7JaPiA0CyKZvhFv6NdFG1kL+YxvIy8f+sQc/qcYk
8ZIugaUTaB99MWMcBiMPitPgUYkDhMElEldARNpzbgW06oxWgSuAVAA8uYKG/YWgPlqCdcmXg6D1
H0lntqQqsoXhJyICFBBumUER56FuDEdEBQVUhKfvL3fH2bFPd3WVlpBkrvWvf5AtAibM+e6vd1FG
bGcUFORGMNtA5McqITppX89EZQFpgY0VZO8rXD4/Y3UvY/j2D5G9bflBqiEoNYuW3Z2uD2SngyNM
Vti/39BYqSvmUepeZKtQvuCFK+/JbyHThLCxDACwIAfhDqbrpLPbiRK/A4jllBgRWwBUtiTBnZgx
0wMsSof1jGJ7qJ+bmLPNFYAeTHXSIIFVfXZeKJ2ST8D0Z/j+rSCmt0yZ8dadmhgWzqCNIFZyzJlY
sJBkcIgfwcQfZtgFibgJefKO8IMHBsJ/CN/1b0DrCL9y4G1OQgGJLQR/qzEdmGNCnRyEzCnRieNO
eoAeg2S3gN9XD7M1rAs7H/IBhxz/WJJDWR8t6PoCLIFtI4SXjSBSmDNjdWcTOYGM8JZcBb4Jiert
lsfZ4b5KJGvCqzJygGmPJG+AnCaDEyV8h4Vt/PnpjI+sI87TEFEtP7egTIRIRd1uf4cmeoGcf8rc
swYlBorZRLENixk24oTUPVAoQShnsDNBxThjMlE4jAA90kOwmsLan32EIQHLGsLOzjkUISm58HOY
YfIb46zkP4aDmfj9AWFQuPeOGnEconMcLN84awwbXLJGamLG+oiR4fYdaTEpJh7e22r4hRXqpsj+
W0cvaHlFg9ExlOWhYwh4Lhk39oUMrdAsjh2Suc19r3LpPGTg7H4Mh4wtVLIagDlOsETsphC48YRx
BJchllZ6iCwjqi7IT/jdbqvreEtJHWSi0GJdFSM2LkyFHDzAbKEtwERggUAe3juyDSgBOLkFCBh8
BhALuPATfhHoysxpDPiRMCnmnFNcFxiezh0REOJqJlCUAvYKhEYY20NJvnP5vxgGYf2NwtmbobXz
W1dBIPK2xrAXuK15cNSRYu+ZnIob+QRTtL72mCRyhzbKPnwD9KW2UGRS3REa7rpWeHU8awKAzG0z
nOOWvxe0SFyQ9rRjCUsrVB7smmH1cmkdOVx3J/wyuzvkeUzyyGaJmkgCWX5jBqj/YdyjQQdML/nl
u9FdiICMRRSeowPGA85vPgQ5Dk0cXtHI2LrfT37Q1RjKOeoMunfxsOlVNzuym/LxbsrUzlYO3ZAc
F0v3ybjmEj0jqv1In+b7Ei40c4ZhBV8KQSur3hcmjh3yAjY11WYiSw4iUzSGwuh38Hz+MS8Q7g4m
UzIsjD1sYp0DBbzjq9YEtA+WlREp1nkX8BiDwUDhFEbnB27WcOCsFu81PhIuRkbuz0rAdEn0Ea7+
XNgHahs0g3gGz+QmlrVxpQU5awpAPfUG3AjyVBDMDOxz0qBFqDHPhzIe8PDSqsZsDLYCkVIsCO4H
nWr6Vx1uTjolp2V5TWahlfFNd5RBuX0YWDFgs7XzCNilEdTizCYvRWZwfrs0CvxJjRvVfNz1O/Jp
YykcR72Qw6PtW338K03n3hAA5ZedL72CXrSieWnsekWMOKtrAjxmldFi0fG7sKNL9ozm8XpIfWl/
t5PueFsU+BswOnSIff03GZCOqs+1vjwDTla2NPRuuNm8kQIQOTrCHM0vKGsqBnGvEe+lJLsYDj/L
VsQJUGwy7nijf5hnq/ueQ4Dxy9djgvsYmfOMgTLTrghrRpxquJ7BbqwVnnn3qlEhkQh0Y9iWu8hG
VHx7iNqyBoI3DVVSnfYw64ORqm3gvJhHEQgIe4bOATEpfDsIzXfOavhqWJVeOk6oSX0P4d9Brnmw
7XUiY4smgkSoAps4kukudFT5z9HJYhvzfZQiFLawii+EdoH08BPMkbNZj2heTsfCp8Hmyx1RrFdX
RqVIyNrPoR/TRZ4ZrRmvA9yZAIKDYYFLc5mrdbEeuJBX3wHlkFgayL98eHE070NGx9cjwXRwj/c0
FNX2m1w3RKBD37xPGTQrvKKJ378xAhoQxQBcM1RPArTj337uVB6/PfyawXMWtFRPVwtT5xWRpI3I
midhb8b5w+505zUUrQGbCyWnixMOe1S+uV7YUqmF8dsapqG5F4UufQlxJvKpoQqCwvvhJo5x2cN/
E3ckJEyiiO6xpa4Nhx1l511fbraUKYhj9utMQqTXBXRkjN5WBi2E4fc9+iO4hPUfNhji9Jreo9w+
jneWf00emB9A4dqFn1Wz/3taS/PC6Q9h6MvgXwmS1h6+JwO6aajapOjgFnmUxg0WkwwFWYrsgxVp
JtIYTjNOELASsPP6RwhfaYQU3HHaI37gR0Fa+4O7/Z4r6z6JTso6P0Ni34W6M8kj5lg89lOMrm19
JmAi7E4/1uo2WQni+IEiT9oCTrRrc4tRPIlPGWEY4kSGx4tZy2Am/hn7rygTIQqK2KJR+l1FF4pz
z2tIdBvfmLm/dRl77DbTHXWsjZRvCBsXH3HGfe8DzgM2Rbi1f1lHvmblxIiUcU4GJMg/IeQYyYi0
ijouY0YjxxwWE8D6+0l4yY60JvoSgEGaJT7TybQB8PCvewnXrnz0PJqYe+xG/LwNm8GnMoRawhCd
UR8xViqoV4jxjUxayfw7NE4l84lFevONkRr+UAIZ2DXIgq0D6w1NDL09eAuepWyqmDTZWfgcIQ9O
cZ/sfN2asVnF3G0Eji9R/6eRibYxW2K/Y5UY4mC/SL3GrkVnbOfo8oHkfcquQ30GRp5TnvEHXmJ6
F8RgSOeVB91o/cOSsXHFhWNq5b08jtTl/YywixgHvom51H35hTqgBA2RCTnWGlk0GAqjUTY94duQ
WiiIzAOJgVRVDCegFcZPUrIgkyvrmnMaK7YGIuOVrB6JEhBOXYifPxoq8f8mnASZhIYKTed3yDnb
Z8kZGJgyLsMJiOYMAz1tRqrXEAqnRxPKN77BrJbMMdjaKPofw97cIORoYNFlitAyHBz80tG3h8b9
A98Z3fZnFjWHz5vlSU+LdUTwHhYHgmDGeQwFx4NaxhH48Gaj0nPP3BgMo90FPRZl4nsoh3wW5opX
O9b4sBxntQfZBtsVRExAwmNxOFEQixIlYnJ1lsYKWv/awR3bCRsboF6aUWDpoxZri/6MowWz3RHV
44/LxvEQA10Qm5PHuy3KyOUdCBPwkxCRIJ92JLLBh/GTB9cnErpG3Ky/VtJxynMp0UJ8qYlgu1dM
cAyQq9R79R2lij4Mwil6TSR644aVW3hqJmhxxejD/stm6vWdsicqe5dsVURHP4362pjxKFJH62ip
jbgB91oBF9t3rtXoOkpX1wVSHZh3nH59igXKf4LQZowfdITY4z/okW+P0uRxg/FXbSAxXz18OE01
FPAL8A/9CtTszqMdeTG+ef/G/fAaao7upofWN0GqMfWLPheRfKdNsIX/uvd1sYG+6gEr6jN68avf
TE3y7lq+xYjxyQ0+FEuVg/AgzPbUQtZ9hhHbv0qH01S0wbqvtvh59mF7LLXSHqx6zrhhro8IysJg
2Z1CoUD2b4wxZrfxTXfFft9idszrjt4eLktJyntQ/VSO4lXezytGX6fn/3h+i5E6rTwuEYf8/4Xk
CrcxelZUSXwOW1898DthH6U5BynBT5VJHsDbY0S2n7U3NtG0S5ha8fgjlE5zp18imkrHN19y5q9o
N5ySy+BMhXHBI94ItnGBVQuFolPw+wMFvazbEjLstl7faN51F1EXKsDhy3aZEfIWSAh8WlXnw0YB
050PXEWSsynCu4VAGP4sjKKNDBuQXin4JQ1HnzJXiJO0Svg/O7ub9MPXsXT1P5gkI3V2I/oCysN7
KQ97gfjfFVa7NJFw3budJQdzHZ5aXKGZeOIkSYfg52Ne2Os2/1aHPitxNmBTgMw+EJ2+dBrwEXzg
624OGv1iF3WYNOFM1HpYlPfWvCYZCMIpCFcAi15POAiCNQlnKDo91Hwse69eS2ER3b3P+hWX68cS
84kBUzfr4X+GZNkx7HIp7rCDHjiCcw+v0AJvw7CpRtdXu1NeH3LVBqIUatkfc15INQyKs1gMzWLY
NzXZUaLdFXJkY8tzaf/mIhCIx5gz6o/mwkHAyYzZFr01+hGe0B5JkKY1LLgBlIABvFSEZ4ekG21S
FpEaQSixtZBSn6WjiG2cf5fQTfNDGfHmECjw3H4swbxpQQm8QQ2CfY01vbqO4qCdZ6HRvtm4G9lT
JlzwpgEAWYpMbxG8fYYYKEIRboLCV2er25RrwVu0lzpgoQP2/ibQU2zsB9zB6ER4ONsdj08dYGPB
+tBGPRtihiMClLHcjjoPBa3qydzWuHWxQnr4sTYSW+D3RJu/FPv+G78BcNOdl8X3v/4BWAXgqhaK
U+oCTHj/MZgwGeZsBpDMlkCdsPCc/gw4K10WgW6tB4AClG10uuc0kjC6pP6wjo9979RO+sALXVSz
jRLsiMCINPaVevnscTQPu/DLaByvlD+GpmAs/IFw8cE6BYpNdF8iJW8x391t79GAOcNHjFYGB9gm
4M8Gzj6YtRqWApx84DuRB677Q4QicGh7JS4JxAWxSwNv8kCJ3AOQHjCeeiovF5DnALGhsAOxQwDC
YqjhQL9Lgbk3GbBA/BtYg+bIUBQu7YtzDptJFLHMBNj0s2UW/RMBQgORxl9rfZsy7WAgwKFJ0+u9
bZ6Ew32r4eXkcrJBjKp9IBROGloC9F0utscIUlt6NpUDymH/LezDgtsREZtkiyiqQxkLL/na16h4
H2Ashcg3w06UonM5SJAsQvcSmaTEfjtlcOeeCO74bsYzARflE4K+O/Wwd+x5MsED1ZlZNosAb0XG
Q58hmik8UVh7SgjT35fC+Y9fbWCvj0ugPLs/wUFuRL+G+wE065KS8Tt5eDtcvZicbLk1EcUyIsAX
RxFV7vrJQiQwnmMn1u3rvLQPPR9dKyUS7C9k2Tu/ZqFC7WPVM7dhdEDlQVyfC9006KwjdQGrXPbL
wKB7pELheaCDVXyelGU+EiifYV1qJpzJPA9NHzOK4QRvNMSEOf2N8/PfPzR0P5ccznka/4bHb/Ry
+c4IYZ0HmD1WkYYtaofZmtUgcuF6USAIr8RIkAbbv4pajd+OGouVFPOhH8yEIEWTN/SdvCb93INK
/RzDI09bu5kRsk1hTpMDMXbyInKV3TdmsEnIOaLt30jbIPYXRgrXk3i4DbY+xP2QpWo/D2LiciDm
TpdMkRddzAbIXp/u36NsXNNx4kObPOdvn6vtPVYNO+vLPqEgohG4nhggaUgVsIGjKUW/8vDBLlh9
lXVhYNv6eP8McW3wQHQd8VU8WRqMP3cQ0z5OxWMF0W1T2/6sIPbr5oT3qTC4ZtiSR2hGFiwzB34m
TL4NrD0QPGr4QOIIwh9VmoPInO8RwOYbzQ6mJsX0dcYZNhgsNoqXz2hsJ3cWDa50YBhgF4MDQdMi
O1aAF+efTx2WA+icv+ie6NzJh3rMlYPwIDGQphPnJVhez+kjydHjIwS3yDWxof1Q7vSH/bU2zCMg
0wm8QH6854pZjQi7f59EenHH+Y8/WZ83yxHuMlpgd87thQhp/SMPm2sutsbBGnbSnpf409aDoOdW
Ye5SAz+Rasj87tSNlL816/nnvEYDsM0ruOadkwJIFZYofSpz6Cmm6DxM4oAoHCIMKBgjomDcZwRV
lOm5FsrM8sh+mpbjJ5/4jub6424eI1EBgvaPGEUQkWYOc2t1EIhNM8aFggL7F/SD2/EFYilyGIF6
LIGASWMQREiQhTdgUIVSk0KQXhtg50lJXsePBH01JWL0wbU9ozXY+XjH8dF9ZHFeHohC9JH8MKq7
JTpkEiIJAtZ5/qcs+Ex/4vCjGD6jC2S/wgye0vg7wQ2CuHRs1oB+mPW7sECIhtrBep8NXGNeO5N+
wMhvWU5vnrrFc9TNOS1Fa/IIUWSwdSgHoJQt7vVcCWwWiNal7cXPgAR1SvsHbFDFM5OgmVd+Yw2R
KiHAAEYoWc/MUcZVmA5p+CODLGN2xiWu6xwr32F/bO4HFO5WgoMv5kFmAjrjw3m8T/GBkxS7W3P2
f8603vNq3o77HgMBGYptfA2Zayd4FYrH4N+j2LMTicuMIts+gGDSDQLm0YL7gKVAdTd2pGyIH/0y
+8NIP3gkpc8TLDqi7RN+2x9EP8yd8fNfP8GxXgeauyUiNfd+xjJ7hj/NsPRpUiUq8m3mclbAoxkf
sgBfTCCurzvLEX3QKvy8AwST2frnnm//dMQcANdEvBXpZgyGn/RqsAUxBWSJkm/cSba2phOORThy
QcQjZ9M1kZoJ6ldwHI3ov90EihbTAQ1y9+q7YKggfBTkFdpEwA/KogU7lYrQxIg44xaf8e/04OBL
9DO0Rohr/GEpt2d0Jf+qAEph+Ia7LVGmQ+738rlkhMuxVuGjxrWQGCsC2k3uuBvzBIxhtZUACAcA
Zwj5OG9ibapdnpMbyNNKBljGwqJakR70AWvDjOU2Fwzntyt7xVjyzSgLM1cLOOuRo87R1OMb+I16
SbYkYOz9JH5OzAEZ4dKlcVjLWyAAxq4MRm+d06fChEsHKl7YfP2DEfXTYYJ6j8n/BErnZ08MNhfm
7JpkZ3OM3bsrc0CXFDR8qPQMQQCAHzIkr5f9YQE0ZWA3/T/5EdWyYh3LV4lPFvYunyWHR4Lmy53V
6ETwwroftf3PhfQ4KtmWBszwzHXhVXPpgGICfKU+k0nwGmFQV00GSQ5OQy8Pi6ZAJmILZRRsB9jx
hfsBE//jxgL7rHdn9VLP2vMN6kzILW192LT0J2tlgkD6pDPxB+M7vTPnzUjpBDLH7KjkfgNEwpfj
AkKU1ZGN6BlZa1RR8Cig0v7mBlkwfDcnH1wiAJZ6b0yafbv/JrdjH9IodjfeL7xtjHP79z3V03qa
6jy90lo69Bvvm8jLTwzltmXKwXGKW8y6XdZTJmkNu0s91Q6DNbSA6SsBF6NtEafKy+/B7Hv7V5eC
1G7xZXuECrAYl4XF3Q+QQClsDhTQAA3Ed2NObIR3nMqR+MyzMdO/hCGUfzZQM0muBOpVBY2HAQwY
2iN5RqzfhrLxhShb4fm7TwUlf6oFHOe3aeXjc+i363bYHtKkiD+UHBLU98+4H2iHzz8ucLnkDGA1
U48y3ABflbbFsjhLMGM5OABM0FMDaC7kWTf5INmGVde3YUFmsNfAyGcmVKELT1lGrDh7+vwzfpye
DOKuGrxsR/tHUG7P5ZkbKB4xBAGUCHCR4XOBOWD3wRMc5ac+hPBZeervU1Qy2/KUYhR8+rFJ7XXu
5wWV1X3BrvmacMsH7JtUJTj5bETQazZ8TYrJd0G9IgaVIK4n/vr/T4nLWuH0Vl/Vpv5lRikbjkRV
BsYBUAgqy9gatA5SGb3ALaESnbMIwUwlkarR1+mHqyTFTeQHHcgaECOybfePE6XQZ/rxlTWgVb4s
lzm7lbh3fI1c+Dn58Em9vCU8j/UR6k8dtIeXapkTVbZkkcmSvGP58IirJcQ0Lso6TeBhJOU+m1Vh
s78xC9t/T1yi24Z12/4xpWXoKm241lhkrZ6MYY/FRNpoa3TUw5ZzXY8wnvZLtu430A/spFyVAzbp
QMEli4gK54b9vPMJr1BtPHEAY2cJpPcKIWZxtGrejZYV2xOGNzWm1S+vtp7L/ho7bpzB8zBFfzF5
+JTT7mcKlvYS9TH9CMRk1pu2pqVpz1XCs1HfhecOpHQeMpBtfnO4JkyIdQxK3MEGHg900LF5hKx2
m5RrDas2aZ7O8tUuTnXBX4Pcda2Qo/B9sIP4G8j9zg4eaGP4Ok+XgQMjUgTY7LVwYTMbJ50nSCdU
N9y52Adg8J806PkpfHrukrLGtA0G3UE95eAejE5OgxgruoBDlOmRDdsTSaPKqppVB9xjN9UeEz3S
3EOUWYwwepfdhbOEQmqafhyYKgbmCqoAKWEoYvyWnhVB2UyRCmJsBamLMCHT11qbV/ks9O1t3f8z
/x5jJQZQEqxq6AGwZYQSs/17qjxZv4001/9a9q9pd+w28NymAvJM3fM97CKDvUF42OnM0boRHrjh
a2Qm972ZyP9oX3DVYCFTTc56HFrbt4MtFMt6TUN1LqfP6e0IB0DeG5diUe5zIDSWKcuhdDPmbTi6
/nOHJeuXxvZxuW2kgwKJnuqILvBH1AveN25+zpfw4dMnvBoxewKYQEdNJQEhE63byzZ69h2SDHQq
WO1Qk72P12C1yKDUdBDXoxd951ZDRefe1tIeWf2Ws+Z6+UEGo3zGvRv+09yINehUyXtDCNpoh3EY
EJRbjVgPNeAd/AALLmNPmuBZAxb4fJx/A799+V8xl/DZmdLWgt1nMBgG14EvwrpcmAv+qT9BoU8Y
CZmWjUgxeyxVDkwwmPe5veN3E7zA1BCaMxBBbwH7AUb+1bpU55LVTa8bvWG1eCqWFElN5YFoWfsK
sse8GWqTG9hcKLfBK1vWt5Bn3VTdIvVrmH5IIrHzBka7umpFdq6QiLUGAYQOf5h0QRF8YPFTIjFg
lfFA1NDoYDnwEEAazAECqfUMcsosmFoNPTRdN4AaXHS4gvQqUIiuDv8MbqWzLqB/D0g4sAFupjJ2
BkLkqIz66F4h2jC0BPKhisaLhnqEhoHDqIWfxxDpyxww38vSCOYib8ClkmFXAmVpHzen0sGY+cLX
TcX5cpMrDEGoHmzmgPz2faYqfVtv3fIWPhW/Q26Xu99K+BW9ru4N+iPlZvCKIcfH7ZQ3u+/5jZnp
8RYDaH7YXIOqlpcWph+qzVUvLi/MG5mdY+sHnCtfehcec+iBFSzVSwXcAtkP/6yMoFXs80pIMGyH
5iajJDqxre9wV0duOgAjCEIwjZLi9u28mHfDZP03N+WxlhVPah0oYubVG9xjFCUtO+bNuXISVDev
ZE7ywEXE/ikiiqNEXKo78r+F9YUFmtJosrgJcLMNxsyVIH1+Udwwi5n1/uQZX2wGljJwYaNCbnnT
hjBG3ahDGZiKUFC4IO1Mfbjcmhfk0FOFawDv+LSYjBb/bhGcI46cmBtXjLjaxpQlQd3Cn8HVpdSa
daN02IW/+W1CS8eMNLMOKWX3CpbiO2lYQ/qeydc/xvr2dfqO2EAphPQLWySbcoOylXzeY3XqMUDi
hOF00wzUp4I7CHIEW1lhWozxgWL318W8CHohE0tzCKdZIw7xZ193npxil/eMmM7zc3wV8RIV1VV2
BlAVkYaQWtxH/yeSKuA5fiUh1JJ1VhHqUwctTgZDO+PyMQeaKzeP4pdX5ABRaWf+1LN6hllJHfeg
DdEdsoc/s5Q6CPqKo0Tsi1g8op7XrZpR/ZWp2vWIdi2WoW5VyTu5HmE5IvMBBYWH2S7zKIPaygSD
1JqUdvMdCCwJU4U/I5YwidyNkSSH73l9uwC0YVIFoWV3qRbF6btoxu0ffO7rBhsxYfhYBf0x+jyK
HYxUEdhJc+XIIwjpX10i21yp+9/ijTswnd25Ov2Itx4X417SH3GXIFx/ZgwIwWQQsBl7YyWRH6TM
pFU3Y7K/+XKfl48hSaI/xA5gD/CyYdkwL+/baMArkBXEcnPV0wG23z68UL/0rojoOZzcb0DUigex
kgc8aRDTctJcVMDot6/P2w0ScemiDnN2Ny9bKsTuKTw4lw+VVVcLjx5VF1oNamYTViY91SL1Oxiu
TN6vJ6wp0LshLuSAoyiDzfaP9PVWoebYPJ2/zX3FxGXHYclrlBH9pQeR88T387D3k168c7/nezpl
Hm9i5oNhTWkDGrFbPveM5g3oNkeFnRFyzB6bM96kd0E56DH2W2OmteWZx2wtLPAYfYBvvAQ6DzDt
8YyRY3QCW1t9Hk6PBrVInggOgJQhdfZB2GCM6QbDL6lvv5n6z7DAYVNCQnfBiQ6YkQ16wRegBDPf
wD43d/IVjO1dXGKuxrLwsFzLILA89z++ha2XwfqR3fZDuKlNyFVqiFSNlpk6Osr2guXe1S3FBIqN
cZCwh7MpYgiTO4g/Sdsj+BDDX3mSE30BAsbzDIudnl3zKGoaSeSyDVqPX4QDoGdnY3a31wn72fV7
tDtr+BfaDItgPAye20/hExvxxDmZKRcecJjmziDf0dkWKY5QeJ2FEnNfFCKUvvzCqwqzIBuHOG4l
2MM3ZMe6UMrSOIPGkUxb4/Qo02V87BvEmCPbOqQgqHzhHUISVdcfBwAMVloLJnohbAlW2Oght/A3
RNqyVgacLzU8KWBVntMj8mes+/ja1yN1hE0M3BQsCWca4WDCtcsu2rzYQDKCUhxz2xUPNEQ5dkTp
CIbyod6ruTDd6xLdRaL0vjm9fqIzlzE8JZEj6Uj87mQw/21ZBvWqnlK7DNadt0oTepbrx5GGmKcw
hyMNISJZZA/pnswMFAKZ5f2cfsCOsGB6zpqaUH22AmHEwQqx5Kq/Mf50ElSJQTQdnb3VJoJ5zs2p
L9mqdjln3yMOUD4G5+ndsLH/48OS9osoKafsH+dEChqjDBooMxGKtX/fy8bebZvpDpPTC8uDQqFd
PcIeGWe9hUZRwEPfwvgZFX36KVMwNcmarwiMFwQNnGObsI92d9lQeG1xxWBLBQd7jLtAjuloaQEZ
EcgOJjVIEn9CgvIzLCSjyCOp58R3pLa5hhCam+5n2Sw/S/zdzn1gM9AL7xVeTUH5BomDVHeq6NE9
zWOyfB+Dov8p4FF3ip83FizgBSd5Rp6Jdqo2WCBS68C9kebUHRQx9oarD0Lbi3vRdavBSjzxmAMz
Nu6q6Zyrr2yY+8KZtgySPxb1QR+zruD3G3tWHM0dS1F4NWC7PL4HL2D0OcfD5y+b0l0AqKPXJZ/S
4/PQuuoo04Ff0ijFqLNzHgcMjNJYnisRQ+tpA+wP48AUDswcPhzUGH6pbpVgeT+GRrgGW45xENt+
Ue7pB6o/ZnLPIcq/UvW7E5KSdN0xi/kKqQi6a5I4XWmYjpUH874GbIXC2OpO2mIwIVpXmed7ns7H
Aqkew68LZxrdDM9fyLPN5YW3JrYa1s374+tRdbrPCgIJgmbPgZkUJwY1O5Xo5Qj17VskPAE0HR6h
KQphoBjdzdfQoPsE4XB78GsZ1/AyRB2J7ozekJ2O4KQ//Wx6nN+8ADf9ipEbVPxIPmM3SjOFpZWg
2WbC8oX/MFh/lhz6nML1X2/5SHBgFAEZBxWV+2PLQr5t2cmAg/HpoJsTQiacxCiLEhQJYgKoCWKT
zXV73B0DcWmHelf42SDt95CJ0VunJA1kXjodPOK/l9Pd3H6zuDP5Ik7RyYhSdNJ1GZiKp0wonOS/
dMZujYEYbQO/iMMnQ5Y0ww34MbkDoyL+ZsKX3EFY19R2+vbfA5z2PNzubnbvhLtIoKk+RvMnOPj4
tGYhijbVAQfT3A9HEdw7nIEGDrObBHQ75LgbGw5JtkdSqwPTJ+qJMUOx18ix2wUdTWGT+VSI1wNA
Ge2jeqIFqmiZubnYi8HAYkfD1Nhpj1lFTekPBiLgQmWUaaEFUHzcPvo+YTXXWUvBj4vFNEvDas69
rslOM5Hr5V63l9nIT98pcoTR3Rd4tU++zOeO1XR5ZfP/UXbFQCodvFwKYQ4jdtP677nkc8GSiHuS
D/jIbqPF2rRaNUeyd1E+aONPtTHpTu6GZ7Yk4yGOwGwSt06EpenmNh2UFiF9jzWBy/xmEfDA5MnU
F0ZzYmA2R71hBAw4kctAYdmjXchAQaBY/Bw47h0NBB+Z24UEs2fx6m/UYUeJetdwvzjRRjvm5zT+
FvmETs0V+TOs9m2TqvUCsYyUAY68gxWYK9DlvoVrtbji6LGtdE9ZGT2H1Llw13OEfbklnPnVypEi
IBQVfBu7fm16vdCRV3yaZqEj7NMuedib98g2il5LqFvatjvdPRKa6Z1OrYeiHK6oNsbZf845wZv3
LFR9zm7TYc1B1YKlrQkQ6gI29engXT4uf/p4vWDJXkVXBuBxMVYdTozX0Fzm1FkMwhc75iUQ1RCB
sNmHXDsd7S02PF8BBhcrlgiCTPKPBvZ7QLxF7RCUOoXKWW9A1PVRdVF89fg5vi6l4ujzH2XOnrWU
uhKcfPSgDWmFC2X2wrdio+IpPGU3QzPZwsOYpuhPxt/PkoDlyw3r+VlZR8gDgLYBwoAQwiuRty7v
8fGkzpp8Tac95ZBf2MvABSG4APqAGjAnZMNjh1xcuYI/r9zwYhU6OKgyYOy8c+2S8ah66vzWul/u
vK+nTs5qmrP6hfVR6/K3TKIm9xomA3esJC3RVqbVBfEy/84PKRhqIUj1uEJ8MyIYMp+8Cr4D8xPn
cQ/4VmYR1H4jogNYZ9yjHYRLRMvuhCf3oYng9kkPf3kO31s4QKJEWDvMKkx6PSyZPq34BlLe/xkv
q1XAHegTQsCvr7rbTrjTGlzhMpaw2FxgE9gH+umCas/9+kbYjZLKzs7s5rgEr2pIsn+8RbHnyz/F
506/MJihRMNVkpADPgAvR/sGEvWwzXtU8BgpcVMHaNl7dfB2DSol6g7URggm01PzFl6wFSU3FQ5u
MJ33Hr87WuRAHuH5377d7xhNeLtgubf6jNHBFaiSOR5kE5f//3X2DilJ1K4rt1jrxxte+LXXMXNU
V/y3onPvxNfrZIUs3zwbAL3cikXDlIsKL5fHPNrvfM5jTMb3L51qkD4QE6h2j9vDo+93e36+x1FC
8bIgG12mGJF5RnnYx1clflFrWgoLh64kx3SW2Q5b233N7sb9qTCoBp1ACdfAycHjzZd7o4yCmD1H
dSfplfjllSF5n/7pxndInvyKb2wuZfxViNicsTf1iyERbbQ96lu86e0aa+Lsn3JzXq8+nbuqLXs1
jXz/Jk3kdkbJmefhA4LBIb16t9p9It6uwl3uvzHoukcpdSxcPRD4Z3K7LXc7l8K9Sv0HBlZ18KRj
G/zm1W8uFVtV9TKGNeS9ttBqZdXraKbwMoEqLjmvTYp/sSfP+n3r8XVJClPYpA9fCsWdiLauEVYh
qAjuF+rc9udeTbaW5PbbyBjmd3FLbAfKEX1YaVw0pxvlY0bplIn06x8YkYVrfiKm8V919K6dlvCe
F0+gUzFypmlNoe29d/6NCJqvZTAGndUIEt4BL6GWY34+GzI6rvBhQvjut7yeEn7a5Yu4PXUEKpr2
Ymlzu/rf3GtWz59zTYd3kM86AArknXlsKNxq+oCBFOVoojC8/fhx8xrjKtt147rwzXLa95q4WjNY
QjogQ9JlxRdzrvYgdT48W8LmmkYc28pLBkC7x0tl8eFpZ5SLAXVPWMCn4MvcRuQeca+Y9G5hdg+N
XvQG8tgLv9N23CB1WFH7f/6wzjacdgw5kA9Y2lQd35CkEFo3AgAaemt5/5fjnOn19hJn0Q43ZH5/
xj3lD3y5gy9JjZjk5/4hDfrMPuHhYSU1Mnz02fikkoP9y73H9nrCBI9W9brp4VudewoES+R4syyz
f6pQ43JJKX0F/I4+Huh7BbDMb4Ayif+ItrpHs0Q79xlRS+yiVInTn2P4O8WntHvjfGcmAGk/MDo0
4axueEpgg9hJRyYmplzSF6VkFz56Q8D6N/lC8FORcm1UUleFpeBLdcF321z8jcFj39Ygq+RuL6Lj
wBUSGR6bV+2iA5ZSF8EmQBx/99CpYNxffHwB5PESt/W7djNa7dTlntCnyBzh7D6GTS8q3qBxQCXR
JdPZYdHYw6yUl+hsAyEGz+cKWTmvRDdNlyqz0WKgJrk9GlDaVYzB/rXSKVb8tKtYGcPxxPWw5KfR
AUhBf96ShrBnffC0NXRdcI+PYJmPEe/GzUduB7WmC/Ep1YtTXc86MwayLIhBK4bX1wK2Yd269Ndv
77lXHNmwgcfSy5dDl1aSrhJeopevaJRpGpSew5BHOOb2mQrb9LfAqhgvzn5zuoYPee3wXU5QFVK7
eEU/6OvMxmeAH9C66BIGyxesBIAyt9yoc7b3Yj8xp7jMsP+ozu+wG9XHAuYY+VCACBsOMM516i2O
th1c9HmZcjLnqatTxXjdlPHAkyESVYz96Y3TbKgWXjd73v6NXqH3UVgzgmNcO3C12XPgZiB+LQM+
TnnprGbOZ5s/kBGK3ZNDSCcRi/dJdpKnc7f3/PXDEW/nqvM7Bgb6NaQa5N6BonzcXtxc1Jgbx5wE
YIHlAlmeO8pxNMVBl260rT0U2zwW8h7l+fckJW9igp8MdzCpLHzZRnmN0KAC12beHNA19U04k/yb
2E4F5NyvAlabMWWI+28FOnoMBvKsvJxoKKE16HnPP5GHmk8NsPQGIk2oLaTJK4JfTvdBVyAyBtoZ
neQV5h1lokzepb7clR59N/TNYyF5dMuDys0vMqNP2gHe+6iR2IQOCXs5h4YMy12sS2ts8k4gLo31
2/YXzcejq5Bn2svKmLYxxGusvmSd5NJ/LbE3G7jEvekvl+lmC8uEYX4apAbtiw9j6IHKiM6p56kH
QsaGTzxifw3OX43poFi5Pj262o5XwDnoGdC/qs+g+CHh4j8wYC2HlIjNlCxeuw1I4BHCP2wB2vWL
gXH0atwbU2cyNmmWIBMREvcRzgEBQ1a0noKucaefVwPz67ZrGQBWaM2AVi3emjxIcFvFpuGTZ58D
+fNoTcGg/2PpvJYUZ5Io/ESKQA5Jt8jjG9two2gaBhlAyEs8/X7V/8buzvbMMCBkqjJPHlPBtOKV
INx/Ni8dNe5VWzITYpoC+2T0j6IQ9HWFLctJwhYCY/YOjJgUyGytIOoLo0O9ztjCqLAz4DamoPCj
GApJkUPMH3rS1IMUoTArAk9gyInFlRju3fiFibvZuSZEAvSAjE1y95E4rxN+3/DhhND8WxUGeq9v
443kfVIFOGlQLU6w48R/WHFxPhqRQwFbCnsqhtH4KhG1x/sXItSRkSPMFjyY0ErgUM6h3DrMRTnb
OiN5ZlMtnm8mILwHnqpDkAK0xgiq5771gaB7zKvQWBWAbAKCVi+0jcWZjhcztXjylhw47O/U43sr
XJztNwDDA2qrzdfpO+8bwPdFnZXCcwVQ6TYPOnBowJAeVw9Yzgyh8ZahcV68t+WKOfiwTL6EV6Hy
gQeXU8RMM3ivtGNizPnRaJXTNQoq70OqkoMLzsgtJceacBAqdxH5htv7uVqCoGIGEGPDxm3JYI7c
F4cT/vglj+WH+UtksPYzChv3wB8Dfks+yjZYmxGzdjimQmRBEhnoe4wfrctcQ9A4m55zjq1AccYK
RDjxOXwkyBII/ZN9KHOahcmdX2OAjYwPkirdJ8hR0jq4jmXnmPShl/CL4P54Fh69v564QMV/Pp3Y
eYFX4DCJtp0u2TOOFiRQJ2GqoLgpPG+BR8DugSy9UH4MwQ6FF7o3kMYUh24zEljm6J8FCAPq6b3X
eNcDzUJfFazE5tSArsINpRgaWCzOnCZYJ0uwCGPGT/cZFEEXCNK3TGG7CpI9JqB3mFP5EpSEgumY
T1/XD1JBqAGJOhW7eu0VrZPDLh6DdxUbjGIEKA/eHjuK4ai/L7JJcpym8M4J9Y9nAOOou/Q7A63F
Mcemvoh8KClxtMcvMYyv42HPVFs41YEvv6WFoW/u76VlBCOXCXTL/vKiwXEKMD2XPvL104CkkOu6
aQ/su5P6W5kVa/y/ICDNe49dFnuWDwpglOZsq0i4bdzwqOYcVrLm2Gg2MbaRzTRJ9jnu9BuaTQWw
ObahMfOItkfJLQX78mXhkeJIAbAmWT+vCYaRc4AUbj0IUqsnwtRLlrk5YWWHuAcLNYLslvx5J5BU
hJVCTyKXEF48z9WmnuOBpWwqSKxL6bveFoqHcVx+4/lkic98mKO+vIFR/Ir9WhYA0vigUSH9q3fa
D5D0hgSVn+4nvnIACJQZIgb3L3lOzTb6eaMROxKLTelrwAI+lWsqv9fYhbZ3rJi7Yt0Uw7uBGec0
qatgmYgZlMstIjPyMGzBYYE++d6wIMhQkEgrOSe9yw34cgq/lpxx49T9revxVuKOrLaJ6TLoDzCa
UE79BVUY3hGz/Cw3y7tY3khZTYspdDBQOpZC1TdIgEDmRdqBz3oCY7LkBn3b3yDgQ+Sy6WUfJtg8
yOhCEwNX5yYnDqu/Dn1YGgss+rrb6D0fOpdB2shh/ZGD/jJO3Wgn4UeAn+kJwdCMRbDCv4RR2Rp7
Zx4GfKun9RG+V7aHoSLoJdOGlZrFgPJ65LQXsDXIi1A34u+U+hwHZA/klblAzPD5EE0ri+nLwGgw
rBpHD/j+arqhmM6egckIFhi4+HqvwcE/7OYfD5JGjHBdqAUVkZQz0PTu2uu5+CkYvDjK7VE4jxV9
2cCw+Vfj7KABs3xSGr3RdOyzaDIxe3iIEYCeqbeSgEvE+pgEdQ9pK/+SYXYhoYMMjSXAgmn9xFsl
wS70/fHEDyGBC43vygtddz6/bRD92H5i3zD75MzshZxPKOY+f1z86iQY+lnA42cLCXvytSM8bUWq
lTp/BvCqoIwGBv/R3EvIB9zw6EJy5D+QKvWwSuXZC+o6VPQVVImTZWB38NoWX4KhqU4KgjJ3D922
rh9UdUuphz4F3qQdR8d0r1DaSC9yqFgimYLJ0Bcm7BRMGuudPueZTZk7ZgP5MYak7T8qYiFjvOmJ
oe/2b2mTLvQwn0FBh3B+X77nGSlbIsbwiROSnsWroUYii01zd8VGMGL62zyZq6BHx3wwfEVesUnX
Cj5P1HjslqxWiitb7MMLmDgx81v2OyB1ZcYe8FLgisWZDoWJe6gLifaSMQ8836HnXGJhcCd5EYsp
Dv7StU92/eCg+3qUs6M58qLCRPq0SQk2RnCQMaAvkSG9eCg6bkSqQVx/JlkLjNp77/7u6DigNtwS
3pOy8Hm7E/0zhPilFL/WHitCtiDh7oXfMP3GtX0ISgh9pAL5lOgYhkAyecVunvj8zOsSC8dOZcfn
UAIDUKE65Qf14RZ3chVZ3ABhDRdCyUgV6gVgK/4AaT+Y7D11DQQk15TBO2d0YqLjIV8HMQ2rIUQI
geEgkOXHfiTenb+nXjfgOnWTDOY3NFisFNizGL+grUndBsYQIhUY3siTcJEpnM/ArWQXNMOYw71d
frAGLLXsj4YY0xAyv6oNqtoBMX4f1caDpwmRjMSXyMbEsoNNx8QcCZ2QfNSv8HmDKgOJcQYVDb/Z
FbFDBGxoTfCAMe0+Lj0pquimgMJGtvEMe2x4LgL25huzicNbQAEhocp9ti7wNxbOxOdkbYgRjo4j
BlF2fLwhflDQLeF0qdukdAA7Uk41PKA4DXRuC5H4qIihUtWL+OpPgI45F5YiTBFgu3JTIbXMzjBp
44CKhaV2oFqGxETAD6w2aoobC9tY8fhxJ5otOubWGf90y9GiQP5BPMSed/gc/8h1lGvpVj+S67jX
jz0SlhHVHyMKRvyZg4lrtWcVp0ZTj9WCchT7Ppj8MDapW44fLYSniJr3z8qVko9ypduPbhUSz7Lz
+GzoDz4FpmCx+mK48VoV027TbLoznIV6ZcxwS1nq8/HhdWLSreLQ8JySWgZNvFwNuEpV+9G+3YrV
o14VX4LQKngW7RZLmEX6DQ+hRpUWHdik2qs1e2/hjnM3LzCApSphQ15Xy+EHFxS3gJjQLBWCAht6
1+emWD5gKT43Fva8xFuSO8rEjMHQ9LUudyKJ7zOvkAfel2SOIbzqWDoR9e2yZboz8WiuDkgSSFZ8
eY9tt1cJLqkWdFXea6e52jraGR/mANH8dYTzwk3DRhnNh3Xz3U4/GxXB53gnxgFkLJCkVyO8PD8u
95tyQr9rXkH16IDvKGMxg2U7uhBQv0ftc6wxdixFVOkJiNi88kt0hTsMHzuyJdZxjHQjrFy19RjL
j9dFW+sbqHZiITE9QafTGNkeubMJscJ07WhtOqg5sD4ZoFDNqOLBffCvpKW15F9u1IV0BlVld/nD
0+mIkT2hYp9Yh25rXsazZn0/ad/8JTDhHfDn6yW8dDLWD/ZZmAqY3TCNQ0FIru3v8GshMjS3uq9/
jVfZHH7FCpPXr8dMOshnnnhmqqwiUeXk3zX8LALmALdAhADjfuTD8zRCkzzNtvWtFdRNyJubZAVX
5o8pRg/Hf2Nqc6pvEFMUW5BfcLZg6e9ICrZ1ksdF0rfLWDBjYdbgvf71e1Q3t2xbihho/fY8tcCy
Uy4NgEF5UdbZXHXvW/0UbYajeWQ6o//kkSfvzZk2B5kd004hkrzq//qfzyG/Drt2yeRkB9EQZvni
AceKEAuwcnZpHpmjfGo3r43GoAK8WoQNfP7VUyYB7+P7OJIg0mKaYhCCNjqOL48vc/ZexviYVsf4
NhwfX/UfNX20lpfDd7IezYtdM092SWgsSGMMi502j2bF6bUpl/1PbNmwdEPtG4o74DDckx6MBo4z
ZKiwXlg7ZSnNn7N+NQBzWdSldB+RIEsWEM0AdKirQQv/8JT4wCgrg4hK57uOxLgNxqH+5yKLl5qg
FzHphTSmCeV2DjmcRYIuJPdG288X7lTlvyf+0wAYhqN9c0GJsEUhZAnnBBWGGx+TwBudJNeEHuKk
wLI53K/5roaiCVYR63jlvmjOmRskwFSg9aQTGGTAB2KMAcoN7Il9GKUVHM9/bC5KI4AgeI8go7yc
Hx4D+d7ARvyxwcH9Qg5lUlNrXiXiELjvXlBb/sUDZFebRHS0t+qZjYqXsTVq1LMMWEHahUE/gyvA
QDS2kCMMW2oZJkwwlWALkw7xP/5OPZtoTpiSyBM//ZfDzaMVQQvI6II9UfP6HhdnBv6wy8Tuym78
HuB1ThiKpQbuVOFn9FOOdlqTBhrj5hSb9A2PhbZTlVWeeW8odDgMNG51Yqdt4VT9aEzWIK9e37HH
A1zolEQO5M5Un5JOesXUEzZBwcN95RljusQ34eVizWECZbwcA7YmOzh0NtxTkIfyCg6LMgYfDHYo
fAgmFTv7ldrngT8mT/cdXjpqmodrqL7Yw2ePV9A3hzEOCGy0PF0fkr3UtWLyVgjW5GtaLaOSnNK8
X8rLx8inmgCPF0VM7EXNlzbydEL2SLQbz81dlroyU3dNxcjDNc6dAwsz9cUpjwXbagxRfG6JrBFX
zEBMMQFt/8kkHFEsti5qDPVMf0wvH2FW8XoEkSp4Wp0HtQ5/jOo+ZVJe0dLCL/cevzSs1ST6EkAr
d8suwrBCPkLYJT06zefZ6i5DrbIlxd/H4OwzsZ7AScBOFDTm5SM4F7SiEWngg9tUm3hucn1KgbQP
jK52DRa03xX2V08IWEAklxTt0bB5CpCunH0shrAESXgq/vTZWIz+OONlc7vjS+3Uxu4tu3E0G0lh
y5yKVxvv3kkTuCHYOjSgAuZBtxxRPVaw0KSwMOZv5srJbtws8vtVyr4HcLq8n+KAMjq9Lmo/r3pf
BEoBy3wIF+FGulOuEftletQkfTQTAhbokNTAj0uKvcb9VqVrXE/7+SvmFJMHGdlNKuwWutyrZyo0
HOw010X3lVdkDqU+O1ashbwQb+0PX+hTMp7zsFEAFrFeAWZNmTbJ07WRTyV5/+YsNSmdpDMW+PP7
aHaMLJ1RcuEmj5DjzCgMGbjGzIBgHa54kLDuY5QYj8JxvsIszQQ5IgeaDXgeYS2diLydlSA70qtO
LWToDSFoqIxr4zwi0heBcMRCBhfmcSkrCWrL/kPtgqt3NovIuMlgi8HIR2AzghvO98nE45IH2Z3B
VNi9X06uqYJCMWAt3TK8huSHULfdIr2aaoeMKL+SOLd5joma4tx/iwy3uaC5ipk5fH9gjzVwTeKO
YZI3vyxg8c87WlqLm8bKMS2/BmNqkbHOYPKnn0qH5EYZ1tJw+or6Z5hIE51PQYoFVvIf6JVN6V+v
0hLZgifz4q+Rhyng8K05aE7DETMsL8cCcf503vtDc3y5hs++yrrEqVdXCdIDcD+04UuS46byFZ3/
yNW/Ye+JhCpA5TYU5KVAJXpxmH62tC8NJBGYTHuFinPKnPQRSI62xFWouACHIvUkIfWXzPAQUr2Q
UQNL5Egrb/KMXm8e756pDbMeMIPN82mXcx48MOQS2vIXpnJ46FoXKKmwTylfsaVrIWChyi1o0IpO
sKyJV6UW42lVXAxPNzVSNYDBdPchBlNHy1TPnhWZ4sC7ow0W8EBuqrXjvo0BzEkvzN7AcPLlTc3K
7/TnN3EF1ER3kAb8DxUPCKPwDfMLHiXDBWIaEV/0xNsGlVROwBxeqmULLq7ut9kKC+EPDuX79DPn
RmcS+6/jhfyLxhluyQDJJVuJm8qcGFoAcAs82nULa5jnMVtbttJnWhcOC97mvd1VKIfo3fekLwWg
hPIRuBQTUoWsguREobliZhGk3PCU9HwJS5qpOpruyyhbZtNRDJmqWVKhD11YdTR+X9B8ntmMe/l+
x+0JbuOEI5PKI1U1XixkCaDr3AkW7J+XfrbWh3mxH1sHEA6wRXjMA7nfDf+Th4Zc29lojcigrdZD
6bLxdNb0BTugNIkF+NiUV/OonLJfQsPo7q7GjvuvEJtwjm/2y808Ab4HDIz6fjkmMJINkKjO2vsb
GlWzwht/E1KEyfOVESi0GYrb1wzmmJDMdN81q+mAWTUbtGVuZWzsWA7gfB2UVfmv83r740ZGaPhY
gNopNYb1XJphPYUzIVgpiLBBb9m/So+iIxs86g4F3v4gyEK8Jg9plykVmBz9kTx4LpXGlX7MBEM2
1HwYLR9NjE4ppC+UaUQQ0OdRWeuE+8o4Q7oUFjiXUjKwn0o//HGJJTHR9XfR2KpIl3/xiO2D8cjT
rsPLY0vlaogdyXiIEVNNReNijCfd0WkwbfToMV+mx472IOykm3QnWktWAOLeaRjurGZ4U6QO8yrJ
HdguWYEkXIko5ZUrohj8bEGgSTkwaR8wWED/DtfONQFQXnghAzZgVUcwLnGkMi21zal+C5IeyzAw
o4JYrg07xGZ4QtEKY8ZpsEgLw1XaeyzEGTunzR9F8cLlVrbUHRTMMhZAOJ+KnDrcnJkA02553CZm
FL7LScgZot4wYEfjRlKE1HAxUhPMGyCeM/jG+tTR33YWFg7XhsJNAZAwQngIyi9Ttldhr/sRSiO7
iBYwG+R8CcunxBxFyFpCPD2V79HvCLQWqiJP8KTEDxsvbbsfzyBLEVz7mEK1GKnz9um07yXotMIE
bDzRx17wAp9t3A9rLisfgOCPBeGM6kFiaA7jn2uMAm1WmZNmO74gTKkk+EV+n28LagPd6VbWoXeb
sP5Rp3IHc4MYAUh+oICW9/Ss8XqMePZmfhhKYTmJHQjgh3EYWvsjLTmC7LucyvuCsFbmG69DPWwe
+aEweFxYyUB4vIfhp7+gWvyO9eBNEO3rWyxIZ32Gdhw676ocDsTJjm6saJhLwcLUAg3rTBUTsHVt
ftGh42qpH9nGWB4rkwgYrLcZcDK2QUyTcZJECCsTpFooxpqHK+80kbmkYYxEXx35SDjFSN4rW0Ts
7+prhCvX5y82BhaPtICMHq/zR8CMV1VJtXc03WMmDQE7q+ep4sgPD8jd/Gl/4W/3+QrKR0mOJsYE
yi7qHFVFJ+GM39jjQXNmqo13SOzChIjqDQD8OF8famJ434cROUfKDinPGDbeE8mXC+Qryq9/kPcU
KrdPUD2KecQzRL606P4sAoDvwILUQ5TSUZCIEh+a7qRlt8H9gDlFigEpbA83+sCOzXSvg0bDHaO7
I2mNKKhSvnoiPKKFijiNUXlYIfPHROs1e0FrkeaIL5PXLGWOVs1rC8iKHFaZUQfw7NwipsyOehdX
G4aJyhCQCtoyIZ/RCz54rQFcP6mRxDXBndFo4wHR0R4xrh1s0S5e1FBD2XKNYMsixbBbVrB6xZCy
U4KKP2EaxlSQgUNgbpRNPuIS2nmgbXDiMN2awsWIQPi4YTFHDBFlJfA5wP2YhCLWES42/D+yGD6b
4oMeIYhu1LAv5AnYif1AJ9E5ihe58ZpXI2n8AsAzvNfvKAn7hi6MDsaRUTfJU6n30hS4i+TFbtqw
qcYTOfPuKAaLMNniWW/BqpVdXZ1kk62wSvr8xvPHAgcdgekOhEWzPOPslKwZPjN0NWldxBpra2wz
M4Ytjfi2DvzmB+53+IfwVZH7uaNjQmwO+z6icUo6WPT5rgOEtOUxpJ2NkfhpstTSBUbMauP2iF2N
iLV/Da+IADGOemh+hN8hRGO0Ba+ZsYqroM1PUrRoyy8FxhJVioWNARN6uLAy5T6VV9n6ymP6xItr
reo4bBfwK/Pkp1RMN1aQ6NzhrFChP/3Y3BV01tqx1lZUcL0ft1itu4aLuBs40KAC06QAALDUWf+E
p7guu5YapiBi9bK6B9HOXP8/4RUXQ87fKob1VHNW2IWi9VsN1GRVSdfMOkh4DY6nVUppw4wuaxf3
RdQiMs/UrayGhb5WAUT5GPjEr43YHejw9GTFut+whcVV7wykFMow39Nlo5AsVRxzbdl+NnU1+3TX
GnGARDZjdw8QrUPFVoPY2qnaaigJeFh+4lP8XLwvTw2NR6Ay2s+DUkzS3ZAaGgmsxr8j7+rtAhGw
JSWDX7eeeeqPbE6W6T2G+f0e5oonoPH2X9SGVOpPhtn3oB7mmTLjNWnpt9KMsilFGZ6Rey72tjve
Ex1vzZl3H4pbDKxVXtWFsoxbALWQwCIGvxh9PzMfjSVBQHVlq2Cq1NTUeZSxeBoULllCKsWS7vR0
B3CXeyBoBqON8/lgcBevchHWDYavRqKuTPDaV9zSmN57hKFs4lzBgtBtuEmKJ/EERoeuCwjMpoAk
9JZBV295reLGkgOcSy2IhlNPuPkc/rzwAWBBUBBljZgbvZkAU85i2KDnYdp5DI818lAZwZf+qHMR
HRB8dQPpZYaYkueCnzH91FSlwBTFovCtr0eOzldio2DM2+MM5GJH+tYDlFRv3hD3NEylGS/3YurM
pB7I+ZGKDtVkMvVxKHEL7FoUt9VXRs4kwcFQEUE6h56juqWYxacDyRi0BDaWCwIygUEz7Ye08Yty
ja0qgSIDm+fCW3GBEhJ+EKfSAjDagpjbO2+k0TE1NkQvh/Yd5g56QLb9zmF7HlehScAcm+8BCSik
PpoKLGTKzG+7MAUUX/fL1w+IYxWxvhCXa+uAPFclnphQC1aoGLsOm1A7O7Kmsbti3ZZOrbn+y16i
6DSZkzF7OxyFJVzaB7QciOZKyI3Sbj9EUxizPii+ARoUZBRzXjLe8bgKfJ795JDcQatsmheYUiW7
IlJItJomxm01xsrUzQDngD0IVaFhaFDyJjzDYYREmcEAJKYCLNSBjEyJynMGMpFN8biX/f8ALRCO
1+BGqEwGAWvwar7gKHbvBHey8hBy1zu4oAyDR1FT8QKk1uRQMKpDp13baGOIEG1hZdDRyLZwRCfh
7QAUGW+oyofCwSSa6k3wBtFT4u06TNLxpPzYY9jiZIq+J0sdnA48lzND7brvLvLpYMyfB4PsRFa1
aDJeaAtt8/iDT+Uf9TBmheQYfyFgNSf8KzhX6mICM3zMqP2U00XOwDr1L50ccdlNayf6Uf71O/B6
RNycSmxXYCrad6Ii6MdwUf+Cn0hCBDkVLNp/mgh585wPCHMjgRLGB2VnYTABj+jSby1mIDDiINcC
qcJzmybcaCVkXpusX1wsBhhr02FTMTDCaouidC+AnsMA10G+0BhC0IiRHO8/PJ8FR2ffdRBkZ3Qw
/1HG6EDaOBSMBRmDB4MAhEfk4BWP9RryP8NRVkdWUShl7Zui3I1aEbRQC+6C/VkOJ3oEawMOwb3T
8eCwUmFQxBPKk9V5VulLnadiNg5gHU+Zzsbf5ZX5NNWaCq9oLBy9ODaU3jRCMHzwFYZRQDnzJ7lp
zgMt8/pxlb5F3jvTktkr0M/lP4P+T0B1VN7vC0MmYeHZuejGczznP07fejWVKCG7wio830OprBgB
g7yj/vzCM4GWN8zDbg5GDb7dMXkGu325+Q4EqkNrjc8W1ZGyQK9gTft/sLbTJ0M4pKRB0oMsfHVU
/6jwmRNwM2M49Acng0Bzx9I/c99ZezH9I79dFjgyvQpHQtVPkgwVOLxBzngPKRqhAkM2922BuLjG
2LkzZIYagVAcJhlMKwPg6oKLwoj141QROpAx11yDHsfLyhvvQGWwImfalyzQiQC3FnyVXRcyO3h8
yRLPFubGk8eCmLKlPkWhATmRlBnfYGaRuglLMx6BwDno8gEigMTWoLYAw4wSXxfpYNChACJTxP9r
aU1/IAYvIRvnRw6rJd1RRptwFgMC7mRMT34M6BScOnpOSAFbPrxg/79Gs2yHpGRZT7mlkx7Phnqd
rv/jDqLV4wdqaBYbBJ3Sd7MZ7RFbscIAfjLtPg+nbC+afDTcdyE17A44WSooH+VVdlGvGhrjX6hP
yJmlHYKgu5etoLW8udN6krMZT9O92IT7yFfUlWch8IOYDiWIgKg7PIc3GX9w77b9loeAG43sAewe
n5Mr6r4Lyj+Yfh9ytHsckh4r/aIdHkKcu4l/4UmAG79saovqzOWMEXXKdODuCybmGp543dBVonhg
jxUxPe+zeV/G0Hu54DfzqGysINrzmqr0xjyO3EAE0oGnMacwfd4JkfaIAoopuG6nZNUy76UQ4HQh
ueRLmoRe8o+g1/LfFvRLxMEMBxWdwwTHkvGB1O2fhEtzMLCyBtEHBxMsWIrulFP9DQBxMTcZa/nl
w3OELTF8H+w6eZApNqm2eWYZzlDKLz97ziN9Rk/yCjq0xNeYDRNVh799ShfObMBr2OdnBffSx4HV
COOOdxgfGWVRc8IgXAEMlhBCmaCwTVPzvB0aTZ37A0IYdFOJhHGoUpOniqbDrmobMQ/bHJ9Ts5Te
4hJSmGAc06NAl2qUqVwGALGUzaAasq+U3h1bUmuFQQzLrEH4cvGD5HNcHD79TFCbMGMPed4eI4df
IZONDmByEjRSRHY7iQ0eAJntFcown8NDvYNzl2P0p05wIBKs+ATPLA/Pbm1K2RsN7qufwT4GVDfh
4MjXHFYyZp5G2GlegeZY8vraL+U5vcjrG8liSGsgzjEydKbgZK+26BdoUqG3zVSKia+ax4LfUWKY
E/6YAoAY1Agh/E0/9EsLTwzII0z2IDldRIYqDk3ikYGMpXHQJ+mi3RhD499I9Y8JD3hkxxJ5Hvbp
t34ZhN9UQ7bIn8ljxuA7Y8UB23DZsnM20gGMSwCkXbPi+SR18jn6jqSA8vKpeB9rB2cL4FBURJSL
1P8azB6vwKLjr0GnmHo7z8bBpCuGh4dIEs/8zH/gDTMGFrLlDyFdIocTsByAkpnauCaYa0IUBQaa
j983++Gffwv8zotBaiUkSo4FRzha97+DpfTkYLPMJ9nMQnxIdSYoTs8bVQjbGgQ1YU49GqajLuRf
N9mMrj+B3pLgrPZYWR+HranmeKg7FQ9CZ9W5HeNV2d61WlC+xVZBRV3Xs1gPTawe2/yPwARpYbzo
85DRv/DcaTCvEUMOhnQ+/w6SKj8DRwgslSDzFVsttSC145sTwN8k3pvTSp7xHV8Ym0KYMrn47xDg
g30cyklewH4lDE/4W/OPLUb9HgeQafgTgEzKVlkkgjrgGlw2+WL9fR6f0x85/bwpxDfeF3KrQemK
QFGyOR38YCVe0YkKnC/H1e4GnxR7in+2SBhnQM9dIP11AyDMXEvON/pW3o+zBccIRJ4mhKK9M+Gg
OgC08TtIqbYtL8sc+YL4twuGGJrWkrHWtsURugtzSu4tcA3vInXsq/E0fQeca5iYfCCALleXk87L
BKrNIOLtKfcQHi68X6hRlA0wRsHDIZli3UB+DEA1V24EzDy2lb8zBGYutWvIIxzUf6/kLDKdBb7n
jIreo/RVjKzZJlEOU35Q0dD9MdIWhDbBSOWy8XFwgJWO0BvxNbR7COULS4kVF/m1okhArNwxWuHJ
hPdx4c34d5B28V6D4CFqF/FlHuOVMvjJ+Ah+coMSAoYdT8l7EPaBKzhafFkyr9Q9zGLepiTnnVXm
DKm5XKmXTt8mX7Qi8oXvRWkk/Ef16pgRG0wx9XoHIw75wi8cOoSZcsvVpS0CFydXlvdgjyQXgQ6L
N6+3YTZevodD1i9opqhItqpTqDN4MDj5QKDy6GHIGmNdvc9ZJjBPhJesPndUnvBvEuy6MUpUoOVs
eA2lWsKNSDgslSiOixgBrTDKI05p2HNSuN/pWoV7FfnXW/oBI8Dm8jubQtuhkhMY7FKkrhA/pOF3
TnQENdHrUH1Lh8e/5pT5ncX6hO3MktUTIVIBixQmz5uFA1k6FSQbrgiGIE2CGrnEB2BtodFiAkfB
+Fr1V6iPKTwq5+5py9didBxknjEHPhlluc64exljE2qt3rvhBzcMoD00qSGqpgB/LATiBRRLp0gC
LieL34MkHk6rNeOx4kzFYFrSzvJIf8a4Bi0RU4WJEfDZeFAq+9w+a7qTJFuwRNg3t/QXVijVLdZK
D+FeWmJeWEwleGw0nmf83fDJVGftCiW8NdPlDUYpMSVgX9uNTw9ZnRUQVjgdY1CgRYVpBFT42WjP
YWJMjqNnzMDaodM0vOLh49LpozJqYGI8UO/i8zlyn0N4R1J5prqVBL3bNPHlaldlFKaJL8+h4Seu
gWmS99mhOoJTRB4qPRncNkZL9mDO9PtyoIK6Zso537SrtxU07by91vISRugrIR2GaIONHC/Hgy/u
y0ysMiQTVZSu/RgJiosNLejDPxP075vR9RLA+gTZ7kRo4ugwxvMTYghJ98go/2Fu7VS4nGPVFK1N
QWHx7jNxzmLOwdSKFs0hvbIYYWmASNHjCPsrrOdqg4GM8ZtgrjFtPjCrLKjPlf+5PPcw5zHg7C8M
fT5YmGEj6BtE33gAHAyr0aSrR9kBVcEybfv2WNnQ1sJcxu8RC+Dw+fZkDKQbP11ZMMNwdXCKM+uA
doNgps+VW7WArsC/kSF1kq8ydplGeLIk2ooMeh8EbK88jXhjr7qxVyGvIRwqPzc4Bji4ymMxE3BD
fwFo7sx/D8z5KPcWkBsx6+W2hj0hjALhWXbE/ZAQjj8dH8RyVQkXLHqje6gxF3Oam3Gka8PJAN8/
TG9QZMcU4Ossd7ONchjE/Y1rK2PXAMiPSmrKG+xZ8EC9xc4WMPaFEMNCcEFKcQ/bZvaZMT3m/gI5
oR698HpcE0kFFzRtFnqaOS1ngsFlyfBXBD5BZuCxIuhera4/DtI5jHEknFHAVjheioZ1UQp0AA6/
CGQUZTKJ7VhvFJvHCR1USZgUR+M/nDIUxTxsoHD0U1uINhhn14rzNJ1yBwEZjNtks5tky7H/wdKJ
Ptnpluzgo4BbNwsA8B9QsxFcClwEN2JIYLqgoWkrIh5srEvRrRzH4f2LXhfrAJdAxoAnTJD9pjBJ
P0GNVv/vmGlguWKcgvbIEo9EPbjD0u+hRLLyC34iSx1J2eJyM6hkDX8mrHXD4iNsDIgKmOF4QGs9
cugvYTyDw4kETqoabGGZBQPlXngjGBHMLXi73JrzHmBMUM838MWYBXQHHa4Hg0Bihdh2DLwZ59Ix
zbxH70kEzmyfrM2l7QmhIRba439PbHERWNJiQqQwpnwzn+2Tshg4rba13pYYxSPnEHet7pUhG0Xq
mVjgiAafJBqoGtEoHB2YdbBmJLUXHdIxTZuLOSPfibX+lMC2OVI/UUzGKFRt+RLBmDQnmsspNH9i
5ghgZxnaaRua/oLN07pwxw2EeuY4mUCF42754puaIfyLYAeBmtWRPw4EoT6ZFrZ4Th6eSCmBe+/x
tDMJTvC4ZbLMA0wRtgoJfvCfnEe7n0Da7vkfJhXhfbIRv8GcdRICrnFonwlW5n6zZ/g3rVfvFYWq
S6vsCmCaeQ2W3jFpC9gXTNYS8Vc4DU+gjGGGmth0KJNnyMo2Of6Yk/0+nSxPNyxtbEpLRq3jCQbr
v7f1016vacv4LrSkEPdYwyzezrCPEDFscKmQKt0G25sc18flqXSPGBdmODvhKbA8S5gsw4KZtHPO
KqsuiCvbm8KTbyH/GLkLiUfkckkmm8tihjNZiAe1p/gDVkOQXxEuPWfq5IrDjY3+bCI5dyd2u2Cv
uqX/dDAiZ9qG2SfecE4RNCIkwk7x6SfNhvFSNMUl26tDTfBG83N1jiS3+Xl8PJ4xbCk1HNz/9bXb
vdxyV+JQTJh1jbINYodL+/PkWoo1h2ebR4KbO2EZ4EYt+kmx6C9KupSjmdZPseiLxwvgFrD+7Bbr
C5l0F7IyeQdbNYG6A/BnebTR/yroxceYmqDGLiUbCx1lCkaoHUkznyM9S4zHDyMIapudaE6YPs9Y
iQAc1TcTgyDx20txi06gRJZ7p8i9ATf3l2TfoJC+UXRT1/FQvFZv4gO2uR/m5xzSsMMurt7neNpg
9d67jBf/qmeIzvBs++0zSEk2OaLfaBZRT2wPNmDwZ7ySXXIq72id9Hl+1vYVYjqOl+Uyn5i6x8bE
1lLhRWcb0HWYh9j993hP2t5Uw0uxYaxy93GqihjFhsL0CCSQaeIMhRPrN8skVRCFJDkDDJ2vwgEf
/SBjnTVWDBH7hMUde2A1W/YzQJrHxxmv4b/WOWuZDVn5TMcZJIGAZtHR4FizqUOcoOc8EYQP2wjM
PIl8yCqkwnWq8G7zbd8XwxBgIH1AXbgMcj7cZaqHnSaHgZIAA2TECTy5PIrTdCUt6bhaujuqaI2+
agppzHHaOcrFmTorkaAJbj+AG2P8oAweMxJZPdXHnn9a4d75meokSWnX+8LY8C1YS2mPtsKdfNIT
RZ5ACYZj67sZIfEFdux3+PHBi9K4+HoGTFTXcCpDfl0ScXZKvuItrbwnsUgzWsjw+8eVGed0uq4V
3hk+68niOc2+CozDkwBNCMk0jxUxANRymHjDzK4W5RZ9z0y6NH4HVboNVY/HxBdsbPYdF1IVjnn6
rLiNQ7zCZprDN8ArRfbhdzSeSNSD1e+mB4A36ltyjsZr3B5sps6Y55pEmj191reFWHwSooG4oqwz
WPn4KOdnJvn00gaQPIy9kt8TUxD+JiQdkAsIlXocjtcGgeVsa7iF3CeQq7HcLXlZtofkPBNv1QYm
UX8iFIhjCSSXA3A06A0QdVi1TMckYfBNQpQFTRL2bDSHYV0GYrGrvPte4RMSX12+gg+2M1mYhep0
8jqKY6qNLzobwdHHxBBSNDLVxyJnvMQu+USw5SOyocNnSmp59GKKOWdcIuGJQEH3vLxWon3VHSLr
WBueLjJPNk7hAzSjNaMPuqP8YoWnwmAdZh73Wujg4P8j6byWG8W2MPxEVJHDrQIIUA6W7RvKQSZL
JAHi6efbPdXn9HS7bUnADmuvP9lrZiblQ625urPkGAKWwDyWKaHo11nYVojko3H2c4OYNY/2FOcL
mCBHmmDLaXY+psGEAFD8OmPZ7ckU6v/+gBH0Y/OgbGOPOKezswspGbiZni5GT+zb7SVlRYBqyqPs
QrrdoF3lJ/0McDraBfkiR1Gw/cGzD4rR3N7LSB6UXrQOaJZg/3QD9KtYo3Xs/KTnnwnHhOZXvBoI
l9rIEjXLXDtWxbuNRuOYGV6iCIPsnAkFAY0TOn00WOmPlfN0mTgwGNID6wBtifsJnIzVlnlZUjVS
gdTidinfFBCiRcFGcoV3sGKd4AjfcQJmOEqLuhbLPa6FYU+EAzflcaQQ5d8w8IIrcJ6I5zhFOrSP
BaWAaOlwcoWuZtKjpBG3xuXKq3bPAzo1IC3qz5JENUHmVM7dnlrAChlPSNaSH6of1JicVxTI7coS
DVurhs3DpzcA6GY5kFwXsMAGOILil8hDZeBQfqZYrJdsyDRcxfBnYqygkDPbU0wRLXbacZkdXw+k
twOJKEtzONt4OL0WY95d0rWT/7VT5SkW8XfY6jwWtMAbT1l286BcqN/xeepJhTQAFjft5z/n6pW9
133GvPktwZ9PLhCizLOhedIb/Vp7DYeU9EqccMjO+cjeBuFAw4r7+B0/75+PDxsqeaDORu/xMSyk
C/7SRGVcYfZMryX+ol7zA6bPmg/Nz9U94H+Fc2JYQiXH4QvLguAJNBN7IHad4cbQAGO/esthKSrF
qV7jcLeRd09XI5oUBQL+oTuxFEUcasqtM/P33TLem+/3L7CgXvZpv/dI/ZCWFnRf3LTnPoQq7kh0
gfs5zi0V0DXSTmyW8a92ra87CNRFwitTUCAoDwRJJ3JNIUqeNYf4vd1pt+lmf0fXxwnHwF0V3AUx
xx23Fe7ERGkdTMbX6XHKAgbyXPKq7bQM0gUUjgV2aTPcs1w1rDZkHIVqmJ/SHzm8b4YQXdhswAX2
TQHh3snh8C399h82J/T7gR78cK2vmSGaw4WnbunQ+iYHphNR9qM3vamzIqDfO4Th/QwjakUHaAYC
vuQPxQX78FX6YfHsZpKH79EMEpdL8tWp3PHRN/yNOkj8MnvsmcQfLrT9Z90ciyZwuS8Ku39f5Ovi
K18EmONtc6GG4i/AK4sgmn39+yfdBRfsiYdkbI38k9hAG/7NdLc9OQurFtxmU8osgDCl7gdj/jxB
8ecwv2uOXyC1vsNwhiS45ZEYqlf/PjldY8d7eJVzGMtEOfgj3ye1LnAOzRi68sKaCxheL+dW0MBX
pMTL0VTzX/cZFpeH46YAb9eWJAkg+TFMMH/LlrcXE+ElXsOCcbvi8dsMP4YsRECej+kSRtpjKBXw
mfePXyaNDyT+Luw7e8/GbQHJMgEmF/5KahIMeOi4s2Y70e/CgIXSAWKvFUiB1P69krfH9vEFc0JF
H+rgB5avONqWK0A8lhZ7whjzif/MjzAPBC34ldiM8OJdYu5GR4QFZOxWzcckgF2OjaIB8UUNRUrU
ejiq8wEJ7hbLFPuXOsrkeEW0y2/LmjDhAjp7FUtkp8q5wPgVbfTlOa7ofsEcyhcmlf4nlQtddIzk
OI9jZhEgUAS1nDzOwHBN+YRKOLKP11D+YSScXsoSJOFM7jdzAYoB8n3iJQSIH9lLeUO/TuEFDxlq
NsXEDEqliOjDaicd799IokEldzI0atfm+tEWagt7SBdRRX61dMI9vUVSzRf0JxeK7uojPha4VT7w
4+FgjmR28fNc9wfpAFrH/vTtoNemhFSD8b0SZsZzQFsIWXa1L4luwpqPI2lMPqNnfhEHOgCX0yc/
vlYPnnBY+Drukdoaozqd4YwfMuaXto/yexKmO9bPQ/Ugp4H6kPq260C9jyqmYigaZ50GkI4BKQ6m
WC/3mElBesHn5C/PfWiq/TukM0gEDd4TS/7euXyr+Sn30C0WmPt23qFEPo8KhXec8aIFahdCs/I/
B/Mi3m+BGWi6Ur/oPn6iv4s5vA0r1Vqa8e/TeUs33RXDII5UCZGYXRXEs5soW248Vxd96ey8eacV
sVq8049xndn7+9shXiBr5Ih1ar/bKxiKwun2xoLzYZD2c5XOlgbZYa4eq3gFTNXjvDHMilsK1D3O
VQRNPJOwIX7J9BA33brt63Q/jJ72pl1SBgrrRE8OEt1lXLbf8GuesewdnMD6qk/xzsHKB3jEV9wH
/Y3zi3zNFVgS/furZsPHQrhcHrX36IBuHa+TE+Lnx5F2FGCDsxS7+SWdPJ3GNmA0xCzCar8LClJQ
EfYr9WaEHHnQOE/wMRIX7RsBH34c0Hrnt10OrhEJtg6yCRslAkUKQXNcojApm5eY/2COMJPjW3Ki
F+aae1EiTStu+YMvRXt4V3wrpbek4C/m/g/aIEcXSSriF34IqLmBKhBgc0qjwIF+hM4+we7zBjIP
sxZ20XQtXzi1k/lCriZfJZObXZwnJSJTeBQuLpfIBqipWlRAarbvYLTjLHDsiTiH2Y6zOy+C6NvO
QvhMvIbf4J7ARyJOC+ExZ/VLAx2O2bOStukFRQZhFB4NzC0M20e3KCAKchTFAOKs/mpbFZafcI+j
WvhX4eq+cuw5X3nwc+W9/IFFMrrjo1AidkH21wfI2z4VjxD7TeSSskN/fIXb19bgqXN3KAUXxobT
C4W46ots03O9iNeyL30hNDIXyhHQE14czi6EHNOaXeWY7a0nDwZLvRCJKblvHFgHMWyajwcsfqjG
AVBdKM+xT3NJWNSP4kPQFl05FxXT7tNrV//wCq709rK89kf5VE8IhTSCmKnpz3Cpx4OylX18I+c/
KJDLd9lHCkWx9NoPe4AYSwiXjCWs86XBZkMy6sA/ID5WKPCBVN5pTngcTj0owliSVqHqV0sCQ1fy
zj5hC82dMIjOQLrC/8RH5rO0rr2WTzCdl2PQB12AMEy66LwnMjReSTvU7yiLIa13XEy6xlVqAd/G
3K09XOTmkKSzKy9mLpw5pxIyz9O5ihoqXZunlO1HvIy+Mzb5esT1ztzBPp8Cfaf+ZFsZIDPA+vGE
hd4hRyO31jzDS/2Xm21ZkP3iWG2l4LF/LOyVHhpzeYFqkl2q9TFyDAjw8NnMq/npL58d3rDkwaC5
Xupe4reYC5Vv/cJB4Kr8dIt35MwsiNQyH+AXIAjsv9Q0PXWczDI8IODeIQaRTiyQ9VuHjR4Ouxg6
wZt2SJUENHzLGQnzu0/0pniFNsxw6IVZAFDsIZAPRFcHTNa7r+1DckZLA3yiBvA3SBeQvWn/e58H
W8ezZ/sf2rXzHw1/u2p2SSh6MFFYSvvUtT4c3547a4UA4McyfVM9nYQG40TKpj/MlZ35Ka6gXuKZ
4OneCt32v5SGfIsB7DtCcDryHD12BNEFFf+GJI6/6+Q4vC0gQlEm1P4Xa+nlo11grwI1neP/PAmj
2SX4+wV2DLBuXAIkH6M5KWrLMqyXKG3mNAy89q/wmzVeZm7hv1OmwDpgR8BiGibWnEs7UWPBPYZo
y7mBBm9yHoU72WF6t5SFsevfjR1gAWF8KGkwY2Ijk2cY1sxP5GSSrWdgevwMh5DfiVFMd0M4EJ9n
8VWLzvNCw5I2NJc5DtuzaDO60aFbf2quGdRfMDFm8oILGGZvxfr39y93+RNixLXooYk1nSCA1TD7
DZHQz0wMphkgB2gjwmd6nX5BDReOcdBDl/LcDOCX4AxLX+Uzx9dMezc9Quq53fhNEUOHwczMPlr7
+tpe2zBa3uccSOZ/YZo6b7Lw6JI2EJHoca9hVgb4Eb5cYhTfkq36I263Zx0yCHJMJANdVMciNLj1
ms7tJxwbJlS3hECCRoApw5BzB/dBtraESDn1n25Eafd8h7zNDGo519eMUZoTzTL2oUOxnnDaZx+l
Qfrw4gPYHiucvFM8ZluzHN6Z2KxF5FrwNz7G2+Bip9kt8b78zH35HZ9pPujrR2M5g2uzr5Hbfkme
ERTbYcFnD0ZIEiQwUwlCIkLwwKmo+MOSjj7Ea88iiYQTSlZLp3ISkgrEfPcIcymhtjN9aUn7SXRL
jG1yrUJ7TVv1A5rwEltT2Lx81JX6K1KI1Y8mjNZo+ULl2JJj69D2YEFZVlylGK6i4SoSCaftt0j7
Zj1nPz3fYi865T6mnl89NWowcB4V7hD++IdO0jqAtc63X7abftQ/o893sIHNb9UK3vUPolc8Nm4i
3Dr7RpByvyKwBPlzAI/nXditYKXRfGCPykn9Kr3xGu2lY74xrBmSBApocmLYjogu9FueDrjN7D77
+hgD61AzCpTg5RqcDClI+X+74BB4eADfsqjw6Bkq+CgsTRiaLQoAIey4v1Vv6rvKMdD+Mcm/Xuju
i4/frp/ramuSPDnn9Jsv0sUJhiOtX/ncXRH94fpt8sa2mOI0UXb1HuULqZTUR9wnYYLCGZplR8IC
yR9MQU7qhUVWPmPh0FyJkmT0qfPvv6+vx1adF+dheXe8Gl9yVGWicYyULt9CJ7qriwSEjhycZftF
aU45Qxd/BiQMzoM4Zn7e7Dbh4Y8VB3vzuyctTvLqT8RThSwZI11EUEFWSLEyZypyq2WJH61n7djw
Zzsh3MKJFGe6lMADTsEMi+pMjb6NLtrMmH1+AlI3tyQQAR8xJ6Voqe1hKm7tpeZzeCqpeM5IOCli
y9k5W+wW7iak2FgWt8LjmS4cHDtnLDVw5zwHw40rSy5dXBRFR3sraHcoKv6t7TTVF/GclUPzV2VI
dHMnzvzbJzEnZB1jGI57C7Hz7RfGPMQVip49t1JxIcLNCh8bJxC63ZnWFNOdLRb6b7z+sU8cM+fy
KV3vnc/PevbpUDWza/jXmz9buE9+Nlvjh/xJSIBvIFigY7Omnj8IDmmzoL28keef3+AbuxiVZRrE
ROels91mY83e3AwPbNBNUk3P9czdrBzfEcGk5ez9E9TRhbG7wkFpdvjjmBKKA0G9zGd/fxdoy0Af
H083+P/4nS7KXX76cxY0O9bmBsYx/kxc/eiifpi/jhCxQCco8L9g6ZLeJJ6cuAO/4PALgiOPDU0D
FubgvV98LtzZ/k6CrTXfDwSZk4dBdy7yMYMZ2Si+rWUTWjT1RT813jhz1TfwD6ZEAyZkS8PN7iP1
1F96a9O2YW9hqBehue4DCjCCE6MVpWLGKYL6w9iiivDjWxWSjr69hzS5WBMJ5BIvH1pL3S/nBHEs
IC4swbP8H97RY1J4Ahkq57Ri+YRYIzLwMG3eejhrXarv6IzsjE9rfjTfaORwOrlfHV4LXRnU53+/
8E5pOd5VHlLkKd+0aMdJy0Avwv2DvPdtg2nAVp7rwtGiWdEX5BRkCbW2urfPWjNn2cxx3GKAb9Gl
VSxB9ln3uSTC3rdWE8ab2Eu+G7pmd4xgoZGh1RRuLC26H8VNWNkyL+VYT6F35F8KZcm9Nba6L341
K7JncIa5V8uBFtudC5b3tliYZWOuE/LHbRbBzli3WFteNPVMv7sS4zy77e8z7+dmYvfBNx27kGuw
GnFNQ7/KYHXxgVkbl9Fvuol+S+r2+GId/29o2zSdxfKp7+MbFmGh7TchEr19enGAZHDCxP6DN1L/
QSDfKA+RBHZh9JtvWFYxI7lYWHRYW14AEiS2hVhuzLn9iLuxuRUGNhafhz4nMIloxPM62lHf8/So
ukU6Kw7F1In0YNigYTZv4c2eMB+iV8wCwyoFP5s/23uTG+mKpYv0BM42IrIl4sDOEVUcqcAUI/A/
0eCXWLxow3O1VHx7+5d35H/pRgKmgQA6/7nPls3ski86D5M9MZ+g1i9ijzMLj4Bburpf1Y+CboS4
BC7RwUaSJG8uxF7wUJE/0gqhnce/oOnhDkW/rS5a+0fujo2L7awJuzC99CFcO5obNLp4SXFPrrTL
c7KmdTg2YHEcoTgoXqWttORdzQUoiq+TLn2ztkALUNzIKtVRrfCMOW0iNQOQAKhYVd88qQSMIeRF
miugwWZCpQR5/WYl4C/IKQWPI71IRwDRZXxjqn3Do/3+l0rGo93Q1HSO6Q00BMEwANOJn4fx11xj
1h6OqxSx+KD1fsMou9h7PtZ9zhsJsyKT3AYhGuLbOFRiFEIcc8i9qPHEeIkWiRLm2U8t3V6PNSx1
WQkH6WiyBqtfZf9hpbsSDna+AS6UxnXDRdBA/LZZNGk29pvJTg5FccjoYCa/Lw1ASZZuUxuOD9jx
Y2CYKBvfUL0X8nf/WqNPurcJKP1lQB+RYsps6EhkTGM/SH+ME0AlHGuAfMBrlukGGY0u3VJCagWj
8mYzAU99KFC0aUU/H+Zk/EmcH67aR4TXyvIBGYITP90uD6mP7bzVsC02gHsi3JknQr4p9J+7zwE8
+oDGD7PSPsSfferGh+ixvrvpgbhZHXDTgzryChJOSjfhuwWVoaYjz5rPEicoU4i6X1Dd6hksqvQA
3QTcBhyF85qN8ns2hXAEQURRWce41JbC1wtjutbYwt0E6SevbgonMAsrmASfgfeE4Knzji4h1QtI
kYyGGLrlDE2RsM1cAZfQc2i6kJ4Cb4s6uxZ2KWZGli1MeIJNo7f0sw+hiiKa6nRxjVw4PwOArC7p
DGQ7nli0N7TVGMIaRWEF9B6TBBcHoFTc9hv4C/opunGwh1e2r/ZLarHG+WCNvlMfCmRlSVOBsWNt
pxqcLfIV47O/NteEtwQHQgyvSrOYUDrdx5oqq8CliS8V7wukU4A3MsBGM6CDwXvLjzXR7DRdHhxr
xQJBV4NOB4IvPgg/iAllPIPGZNluSdMsxf+v/wP7trMFNgwVbAohyTI/AHO5SriKxgbsnIYLPGIh
8QKWQjZm0qikvaWt+BmuVkUmSJ1DrUlYhOLSFzH3cbYfyJUQFhbkiT1J3+yXmgIASjORuc7Uo4EB
A+TSmwHl9mMDDvUk4OYXKPaDszkn9YwGHCZQiUttPUBP/5F/1V9E3Nia3F+rWBjUX5O796TNaXFS
KehPt1pzyBvcku75z8iJazxDA2lB5pSVdm1vTNSxOfFO9ocxrlnVeei3PuTzjGuuSUK0QcMIO2++
cgRXtc/FY8UiANBqsPZxz2ljOVGIvyOTmacxZHiMbrmZiu2y9EPMufEQkx3rFstHdyVpFvkdKCrk
TXbgXxaLF12cipHqbHmtzD7oYEnoASPo3mjFxBZFDc/DjG9YQm3Ha/ZYqdIq8k1OnhlDynjuowzZ
MqOCQcfQYGhqD5Z81hy934hnTJF14ykKSsJKTE71i0GEeCy/YIKH6Jy/MTlQ3PFcVeSC4f255a2h
yjHMImr8lfhpetUbko5xFzkyZ8fHaqwCvoVhDM2aIcSr1BfK6XlKbHccFNqFJanE3UMlCJ7WHjji
CH+L4OsbYsMaqBDpH+22ZQtnBj9oZGlKyCcwvnPYqSIzc63gvpvHPumZL3uNm1GBluSGYIaJqkF8
IHY0P7AytRfxGz8E9xdXS3uJ6W2MYeAB+eCT5qK5Mb6nimh6AF/+CzMX+9jb3QoqGp1gw/lBwItg
T1g+idbksGFFeCJFoUd6geac5mGXfoBs8ga07llTYG0bBV5tUKXTJOBftBWXwkUK3zUkkQFcY/BY
Elgo+Ny8WvNBaE+eHEJTDyykwuBGXAVub8CPH3wuVRW2lhFPn2ctAOxNcsJek0lGD9US69c3jFr2
Tki1EoYML2+4IcHSfQisrbAzRdPILIKtUkMtwQjlCYQZLwcM6b5xfXKwgqNgjMVllpy5OSbMISJS
SU4Md2juOCMoS432H0Qz1nxfWaH3hL6NeDNfZlbA8oo9ILVh6o6Gp8rvGV0ervDEugBfIQm4PhBa
1kwQ8noE3UoCow1ZyhRO0l7zDxUvrjACHotbE5q/ydV5wO+xv4Bamh0NdwJiv7FDvNEWZfjeyFoS
Ww+C1eabBuv0zfhi8Nof7CQF7Xd4agmrz3hNbxhrEAvPwkYwJ2sf9x+SOWNyB2Htu1axsGS05Qc2
ih7YEI47B7ADCxYPOrE+yfGjIZjv4YETb24Fo7EDXp56F9p6fIBBwgMtbzwybQWUJSjm8GnZYp5q
mNzfwWMgZj/H8/T9yhH6o6S58sZWkEBoPlH44NTwJO2dcWOtQMT5mHSp84NjBcwoNgg6zhhCzpp1
4+L2jWUmrI8b7PlpwI0awgFvCFmFB3mRSTXmIXMJzgFvQGh9sQ9PHR7AC43KTrDEjaukIIZhHAMG
LSAex8mqQVz0yTub+XYwtp0wmlqOCDpuxveIniVfQBGAj8R4R6WAqSBDTcFyA4PVclOUB5PDCJYK
jgu+X3BN6PGH3FwgKYLnf0uyjwTSMD+M7Svb7usQxSfQ9uI04RzJ7UKxVLnPGwTG1NqDsuM1x/Ig
frQzuN+R6kaUDnaQ/MBAJ+Mekeg3HCo4pZitCFhrw9BgdalZBjgg8+d/jA7ExQKD2UBPYfer3A4Y
Zle86S63WdTp+TY2tuM35Un8KE+q2X9kX5PZbxxN2ZGjofXt9jFcn03jw0Sq35R3InUvI3BU4z+m
3R0tu/6gSPXvxFRM+lLqPJz+p6pdQO3EMIFYKEVd3PdVvajZevGoZijCiVW3+kbhmMUzREHzox56
rCeJ1SPbLl1KissfEOHURPWQjYDbCgBY0RIWt+LvA0Xe/vl2V/YvUOVhoSByfcOhv7bYhAEwd5yz
IJS4cAFoX9DzoArwoN9TS1yAMTJODNpJf6yH4dzhPSMJk8wu27E3sabxdcpWyXaZkDBS6GmS1uuy
1MSQiIYz6wfTm9+Z/sq8UsEogd5wqdw7xmehfUVxcGd7erCgk8ak4opSILphoNYDYA5IyyM+PV+B
gt+8hcdtOX6orYpk49krGCPhnwWT1KgimtgPp1xJbbd8yii8SqzMlIHO9BiU98cyzpJtYp+mu7p6
NO0yCvrp1JIU9FTz8wsmSuccphLGXo7TcMv3ZiqHYq2ka6tjuWzjOxNhp9PbGBKpoHyVPF06fPP1
/BVKRg3rg/Ol8p68CPVUJgVA+0kYiMZYL/ZFWee0VbKgmMZt1OIXYqWLof4bCIZuWD0mmY50XK6i
gQFSQDF+QYlRem8YJgxS1c2jTZEQ9+NxnAZu/Mikfj0CE2u1rra8BoNg3cIddfx6bFqcEwbztazU
u6sV2XuF2FShY6/qLTYb/UKrTinn6ViDSfib0lTD+EtOE1yIri+03C8ZwQ8frmnr+StKThZCqrt0
MXDQHcZlnLxWzqiQi7SqUynQaDL32qpEayd+BveBWoJyKXhO9CT0rn2TLVqP0zbFKNvOtvf8/CRL
qVbeZdUKDDRuGs6Lj3qdJTHYNq2KcZiXsAezpPPTWAriCU+VYbpIDgWsnXa/EuhtQ4Vr4k0aRdXq
aTD2bRpjd2UtWUirAcTtuAwkkNgenliB6ECKfRXt31ORg4YoBbULntIX/IQWx150PSomHmO/r55r
NUJliNehgQA8b2EKqJfXAA0Im2q1klaZUQZNA7hrEbDS7EziIh8VLccxelebDyuv1yU1UC5/qxm9
7xQ3EVrBdX6w8nJePTfGk2RFpIkk50RfuF5GGQ7Ix7aS3apLF9l0mfT8K7WUbWZQYmbP5DOW72fl
+YQoddL7cSGHDup5zUvY1xQVj5YxGPRr2tpQa7iYFH9ysPESQ3L2PEPHJuR10Fu4OeMbTzBWCBaq
5Xmxt7snVkr4fVvKn9RKfmxVzECuEWGo9NaO5XtkwjeOvjSNWRj7EidAzUClgZKD9Sphy0hfR7J3
4udRgkzBzO0nwhL7mipODiF9PTueEv6cOZGsk+M3Wr8adfnUEOdlJhCOTLrPZGT2d2LbmMIWku9m
orNj0F5RKFFseZuLANGnL7XxTJNs5uRCqYcwp/U8ypzDPeMZpDaBN52BA0A3h7pFb8ghbrhm82R1
a/TQ4qBgly5a9KE7PH97qoYm/bFgFiLFzYCBqnnJJvmXVz8Obje6zqkYY/fGovBhg0VyyYkBT6Q4
Q40CIh5jcIq6zES7lVTBNBKFEzmPmaNHMCWm/GgoKVmL6qpWQFShtRpx8S3L9o9dZ7gYJ9o1H9hw
Hmt7QgGaSqsmqzyndaXEXFvZNuk/lSK4P9d21wRZ88aCK44Y0pgsx+6scI4a8m2E6TZBBBWnZxWY
M7YgMhFyZ8vrieM20k5smmT8WOofbYWqwh7xwtg6qL/OsDkcsh/jBcUfW+KTEng+xC5O+w9EnH/5
dZJEACQKZslaZ2gqag/jVGeR6yIJPEFi33bbe7JigrbITSLMlrdd5xN0IWlL4EEoo/g+vOYkTss2
cCKmPcNTBCryN5KM+N2hn4hZMz2o3qth9fVe0S27+sxmx89pyixWtBneMk8OmBpllFpxNsHvzKKq
pI65pyexMqZKfRoy3MDAH/OkP+kpXfd2evmlTOKOwjLp9GQR6JOE6a9ssZEVrRWWVRX0DX3z/rNn
/osFNph0EHFaP1Nt4EiFtSS7/G6ItrIWkNCIMtRGSornEUO+kfdMMdbAnKDTjIkm2E1poBRMJxxi
YuKNCdoLKgUTjqXcLQZ9+4qo/auFimtX5UIfQC6a4iiu3fc1kXgVypJk2a6n5tvK3iNAUFboBjXs
C3sKupZ2tzEfuOhx0mil1SsDScVbnFYld6J77qd/kbOLh0VRQXKXDGcNcyjlYsTrlBgzx/rk02SU
AxeOYYOMZyG0lYRInoNmMVbJjxNqUHQ3W4kWGXS5vsaiGmAaMW7UM38ry7WZVY0hzFwgekKlyqpp
XeG/WNGPqjPoL4xw1tGmiYMpIncWZm9nz58IKFQtgPZXVnJoihYZSXUmq7aWaL6ZvcvVdpSJa0Fq
UrNflPRxC4TRhkKnhsxV5dQS2zDKCDxx0kICoz447ZvfXE9no57P5ENlb/Watp6UH/QecV6ULpKi
XOpZeXWSP82E0zryKWA2Sxu+V+sfP6WJ/PexLTgVmS0Hy1siUpigTkyMI1IZESponI7A29ENim+W
+nL+7DZ6F0z2liabWgmX8qUlG4iYr1rhlfhpsEqVCropaYOrY103rnUnXo47Z5ExzODVe8aZgpT7
3u/LfET6xBGHLTFOsY+ZOJ/hgwL0gFdxbckr2QCNxapAgqvDXswnVwQvKUVdhjrfxiEzKd6fKseY
lPpF2STa1krp1b+21ZCtFJKB7EuBddiEDY0youGglChHe63QN2TY10NDJFx7oUZIhvCFEN3AgDaz
AX3u5zrfOIV10PKEbr7WuPD4owK0PJG9lDnLM3PKnW0yq4vyRzXVjeMc8gj7X17GImVLq9ONSi0a
O/f90xyvNqtrrlhgEIwtLOvxZx+OT2pBjR9IbWmvO1K9UB8o1fvCr6MxVJoT2t7KRLlt4iEVTcNs
spX9ZDm0GHCo7ulGDQQmK7AFlIuwjiCIvNVx9DE5gD31dQ2HSFXwo3yZsAZUmIEOth5jRnYXSoyC
9esOVqc4n7V0LGqN70uJH8MJ7pWsrRaBD/KsCKF5aYnU9V3Una0BAPIeFNgQp9W5jHIvtoFZ20ML
I61T7LDrqeHyAqedCqcLelWtN+Jx1mN1F7MDv9JldC1dSkPUxsVKbTcZrHEqhEFFFBv5GufpqWNT
fmDA9UD75qgL+fE7VYzGEf+dODR+a2G4iplOMhw6LDVsAyVnGnY1o5GYQvnOU/DzPFkM5W+arV4j
+cyNg3NQ6tWkfBm2f2cwG3SOUNHCxqYDCC0uGmgBYHonTc9F3XT4E3kdXdbUZvrqp6K56ox+RzlJ
QAYEBPT6KbYxmGINieQfuJxF29GVQmfyyN7YKDt5bmtv6nTrE+q1JBjr307uw4K0ubiruMG/2cF5
YvYAEq/U7xbQ+pASTgyrxFqnxVenSsvhGSTOtbUbus2HaRAJp8IXFK99/cB22rMpIKGkgs1ymrrC
+x8OUo/tQqbjXsy22ihMe924piluDaUh06MuvKZX2c6JkhyBrl/duSjbD4sOxWCw0KrB9CC6XMtW
/Nd1Hu6AJLreG3QwE+mtdg6jPL0PRByqd9IzqSpRdbdOFU6T7Y1q8IruXgzcGz9IFLY5tGolxWcM
mRzLCpoelEyjTaGAinTMA5WF85n2gaGXvm1+Zw4JRjjjFDJXHu+itF68ivt8HN8d+EKaujEn1CxE
d04XTdfmE7YZtfNxN0THhm5b9tX/6SoRxBoSU46mJdecEMqigFRNd7z1IZSzt0bTUUpQugmZk7Rp
ld/mDnyI/0cVv6eOX8EP4ahoDV8aBjQvvy7oXDZPpEL0OJa3h0yzGM6jIXKx61BrRvLE0YiOuacP
45tRNaQ83eSn7L4s3ALFMl1ypOpeXs4yKAY/cY3K8m4GolbHIyLS9H9ledMdGkbdK6cwHHQ/gZWd
Og5lNO1ZyvWWoZgUEEqwQTJtD7ghh0LwAvzhtlIC6TSp+kZf20nwyqrzBPvgpt4Ri9ZuGUOH480s
/DbEecQSjht0kXLY31mh4f5ewu+trW/Dq9tdbO7LylxpJfiJueyQNdMHeEzP5T3+Hphd3eBNIBSy
2WwNspakJt3fiS/ojzUmdc2A/ZbDHCiM5QQMAfPxRT8iTcC3+zdl+FF7Y2EhT6qZS9VISExOHl7y
WDxMuo1ks8kUB0okr2XD8ExVW8U85+i5NMf3xoQNznYh6y0p9JNf37FtfkzeC39Cs4QEk7/3E6dx
WheiwVz/qSkMfEyg8juZqI+rngLLJDytF3K4cYdBqfkSTQHMbyV7lT8heuT4BpP+ZsMApXzqJegM
KB9FRcs59iVqYBMAod0Uoz+oWZjWaGmFGvslLSzE707BRZWP+7LQydehY+QEaYW8kG9LSofMYtYZ
rEMUjWoBBm1FC6VVP3Pae/fhMGV4yMVtcB90UsIBYOxZedcvlllABn0ujam4vZx1xq0zynjXUU9X
dB+m+Cti5kr9j44j9N3CaJpVtx3T/VNftTr5SIaGU0OTH2I4t0/zx2HUpxUUWbk73+2JdVHfq1HQ
KUbwQKRTnyfj5UblLu2eZNpzPigMWBJTixkSKORrLdfvVEwySzBGh8ZkfKbKRMKetRq0HzEYM4u0
T+wrxgQtHZ632E29FF+2oDLiAPuEwa/FYF44hU3ZGGY6s7XErIqiSdIkHmAE1EqnrMtyrJMWaWbQ
R6ZP/4Lc0ib+PcX88W3SIBJ1ivrRV3lgFGCbIi7ubiC7xZSV+AtzAkKlgXWv8wS3i3xtY4uWcqhk
pX+ZeMEn6onMT8355qRQJaEmmy6teJ2Uyxrhy8tBDVccxqpZjQqOMhyudKJ/ZX1bo09SzC8LygzV
v6HFbp8Xb4UMFQmjl+nut2N1kBO3yww0+Jnfp41LQ7D2jeyL42bWgLoa5xRXWQ2L7DUUbUbTNB40
hPFE3qptOo8n0y/u5QrquR3vGg6Pd3n4iHQUGppWuIVoONVgdhjt94Ab5uDfkzqUDQIbpuenNaEk
7jOZiDMHJ3cj2uiKtKQvXX1nuXxtOL3UYAbdQgWX7D+cbmv0N/uxlgw+PlkjzJyEGX+XQhCust9U
/d+Id6GFMZKIi8Q6CvQFLL+iTEV7BQ78cB+gWuWx3HBa9Godz20QqYr893iGScIH2FqPUWy8ArZl
8N6jEPQF7gCwGw4wPAzWtXYTYQy2sH9BWnDSxt5nR89M9HDpuAExAzxrR5BDPlbFMT7kR8Ct8Gd/
0l9b6SlYurHkKEzVxQkfT19I/wQOhdjOIvQ1Qpq9Y/DYaBu6t7gXI6WHlIh+eQWac4fKGB0h1oFT
x594UtL2g3ExXfEA/Y+kM1tSFV2i8BMRoYAgtzKDDM6lN4ZYFgIqooDg0/fH7ohzuvv02TXIkH/m
yjV4GIXomAmYXy9G18WWbMbaMF0D4Klgrcj4Zo8D5GL9xn4FQWqXaMB8rCaNhIG0xiovLlHDlfx2
V0MlF+pcQBTAVzx4xpXObpMfBC37UCeffTeZTT4GnNvZaP0mQY0jkCOEJtdAR9JPkzv8GGEOH++o
2qQ79Ng88MBrQYln9Jlo6y95Fg+/pD+EoUxF8SeHsrPg78LTAQobboeK469x3fE4X49oLVswAyhB
OUmEg9XxOCxultcbZ/aXaI0XCW6LMIPE+JZZsvtNjg6LQ2nZJqS4kIFhQ9KgSqOcw3ycm2KgVQba
11mlSGF24dNT11IkcdBVB/MTWGlnRLkITXBEMqihfFd8I13WgUD7A2Eb56fLwGFAoLRCentgJYuh
7Fvvf54+eJQ+gM+zNkGpHAtYSrDeSL2702kGm3uu+2X4M//W5Cg5NZ9QAIgU5L0Cx87IpvePzgWu
O1rPa0T6g30EVJwdHR4YNowQjXLW1GAldxa2GhtziwAAfj/cAtTKPgq2AL2aR6BNhDvS1bch7iln
8BhM8YfEKCJs/uDHIBTCxwSP+teMKFToGmRKy0c08PMKWjdg8rqWgrGE7mrCypP2vTOpXK9NG7B6
ZsfjiTDpj8wbRH6fNDRxqxAc8JtaVVSn+oDNvTqd42vf2ccdFlYGzFPpbSqLI+EZYwdSHooc5jce
5rE7XsC7BMy2VNF+1lZni3REUBxZZSzzw4TyjI4wM2EAYdr84ITUq2EyQFZ13wku8zAzyUjArm72
ssj5APbcjuDIYYCrj4gGOwvufaudJSy94cxe/c8cQRtz0hQvJp/fzHhZv9fD9UJuN7tyOCSilbYg
JRn+j05+EWQjN3k/KSzodeGDGtfFh01GLsNHxGtkd0MzimZjynZ/AWWGFmT7xF7NaPAgMxrW7jQD
MxYGBWJBWC4BDD2GXprUgBhPCP0uoTdloliPiwICvxf9W3An3MbHXVfd9+7V7KeL0h/tqtYa4+yC
RuulpwC0e5jCrwH/wYYG2mSNORq8SweqkAfVW5cOH0kf65tXcONc3BcRw4u6zi9jFy2fnkXP0kqj
NoCiYsHP9gqLoa6ye57QlTan7RZiMt7s2vpFlih0HoNY83Ax8M2ms8n+G2uRGjMaRphRWt7HaaXZ
KEEpFWrzq2hlZEj8g6LGnV1xt69xBsU3JOQbcJHfkaNAv9rTYhaBcqyvAsQ6Hum4skbJxK25nvMF
wperbLJGADpJ4YuTXiytUkM0Pmd4pZpi4EWYh8LfSz/dzEkeT3XBvXmfZLoReJuhVN2RcfHvGr1C
Wu684f7x8dM/GWt3ELxiPXHfsB5YP1JZN7lZuXAoHybe1peSL2BpiZ2qi1Omkmj0KpvReio7LCgE
CIvY33H/GhZseMKhlw3A3ZRAw8jGOx60+TEUQ6Lc3MccMOrKmPP7FI3b/oNy06eFGGCXBVWbStxC
sw3oUHURS2dUThLEQx6b0SFdVn/1nPqcfPAvfhLYidTne3qcRiuSlZ7qrI+up/c826c/2OTY+eId
v+fUOmqykW82E9BbPjtLXBo5LGb+f0LarbqA6XaMoeKNPfGnjDEnZcsffWMiNGeq3f/0cWc+l5hG
wpXI9m3ADoSTP9T2yAKWUsrQ5D/pmXc4VSO9U2dZJO9EHhmm9GLmjXxkZDIiSoLO4woi6m5iCDGY
rn3/48VHhLstFuIfivwARVwM6ir5Ty4hktULbZZfr1D/srXVlkAArwRJS0jJ1ZMO4zsgFPjCDmnU
Rr/tHzb5ihDb8blLIXd7jYMmE53JTf9GH2dSE/Op2CzWjot8/qT4w52B5kvOObJM9a8+8LbZvzRG
w/oNdFDkna3X7wNLXCwthnhk2c9W+LdzZUlqmTojfrrxxAlwlr5hR+Yviy3IuHeasXENZRikqJ5+
M4YoqDr6zeQRfKCpZQm4La1Tem5F7mFWzwXCt/X7CvUir5wNrl3CYjBKA8PV55Ky+wGtpL5SbWze
SyQ5gwKUZIsAyDcUgylrAxdn0HWLr1VMQYvuTrOVT90dh6vnCujFJ2cH1rHLHuTulJskX+eudm6m
epbA3rmjruG027D3SCMFSjbc3N/H32v7XArGVOdB0D/7r45OVi/pQtTN7Qsfvfdla1iAwAHS1RP2
fVQYNC5k1vL6X5fNz5UsVh1xMCFOeVgYdM5FCf1kC+6hIZ4FkbpgoH68GdPw5jSqC2sceY3GJZLw
7gghH6TE/OLmYYKoxkqjM442bHFlB0/mIySIoDG3T5vdIQSawbjNKuhAAORnGf0r7GgZQ+d/5wn4
UJHhkRYc/Xpzu3zcT8JnFBORK407rIUfO7kYVFUbs60nJPPLjQJRGnnI7xeW85G1gezOggiFU6IS
smnIevM3/buHtaW6001psVM6ly5H0bbgxIpUu9g/gmkk7r9LEnM2J7ZT+26J6bI+MCspEvATmUS5
cfYHM1GH39jmxVqMnMlWs2FB/KveWJbeddHgTSJYfY6CFqBl/+/+dzDM/yqn1maTda8n4KktbvCI
xA/0H6gt3jMvi6TPkFzdEDt/07f8BPC8HuFI76g2XNIDL6W2JivdEt2BofU14AWpYf9LXiQbL/eJ
pEGvg5z5XDCa3c83Qv0CWftlccAawkJxNJvkViKUzMke9t1p0zsKWcrucSke1AgskYMASeYapSCY
Pl4tWwon/Fs0zvc170HCsaXO0xUpip9ZDRiGvQuHaBf7pKPPv7zFtwAyHEOn8suLj7ohjdMfaMSz
W7gR93dY0rX9xs+Zmxxq6DwgGIouu8f6kEZjcwJQg9+kcReY0We1LSaDavtxqWgOZJ8HO5BJ+Brb
X6taIoJR9ZFXzW7nzvh4n5mM5YQx0WbHU3FqWFcwrlHgKW/kxwyPKUprM9dv8/zwgYBZ6VAARofb
ujL5vj+b3t9wpSFQwv8XkLt0T2T4ZPmiYAYhRhAhoTC7JcwOtx3PAtWDGzuhhw1Qy4ZwuwbV7YBx
OKl1T1o+sKL/qQzeLu6GFgdvaki/GfFYlmhinop8749bTEWn3mKZozmTiK3mBhmE/VhLRsYfElC6
V3y7L4wLIigMEYdYd/SI/el0zdFdGsc5e/9qIKYRQ4YB/sto5pw7qyMbf1vapxGZ20E257NL2yye
UhrdyjhGKYjbbISDtNPvvkGGHPm3tGh2cjwy0Fl0TD9Qs5icLnfGb2rEw6Gh5gzSK/QdnroCRJBy
tE7yIvsGY9xwPubQBD7Mse5NvE2Gc/jsviVW4mWRY9oOxrsbedk7XDsdqiiF7dxRY36RcXs42fri
cnzO+HAUdtqev2+UbzTYawbKYYQz+BxA0dFLky6SYkWbI96QfAzpeUTMSWa2Tu30l8XKxLv6382I
ZKXeUJwPiojrvMJ9dVsgHCnNjg42/xvxhfA8wjOTEDlTHFFK3DTDgEMIjTDBUwyr8pFFJqufhx/a
5W1zbs2HyQW/mmzXOFQ23OaC+BA/MzbIckMAL1hd9e7NcXroknxXmzm/wxlN6HPsAaexQVlNdxw8
rwup52GJ+FC0YLhwHA2uKbOCAkA/v36zoSMEkZO+y0M5zCUvzX12TgS/jsU1xgoo96sUhtO2Q5vF
uvdbA4AHpWQ3N3ui2Jhn4KWmgWRjvoUhZe+VcAx1tETmoCm+LRF6yUyG7xmouYCMEOYsFxzHeFkv
Qw6isY5T5+Anh9xfxI9NKbbvwYRyP9CuvP8nYEbq/OiP1TUi0en8GEswT3mMS/NDKiJT2pmPgu5J
Pzq1uRnLFa/Ij6wc/oDddPBsCIQTqLOZJQ6xeSWWMqXXj2mnTemQlwZTf9zpzf5jVcWgMro8M1c8
863ftAyQVuMFl3HsYX39YHct2mOefYoy4S+LIipNulwdkrPRIdXIw5N0uTp05pWLEBWVKOPBY1NB
JyWRNGjWBFDWB1xkzPeWe0mjn85Fzg9MkrbHlFjozB5PdLrNzvyG5Qbgs+1xmZ7QcMthQUCL0b+d
yUZmG6ID8H50Im8IIuTr8dUQwpv1aLBJ9Z77Yd9qTbT9bTdw5zCxfvvT1knxAmO5wqPE9NeaU0vC
X8IDZeUhvMclRn7YBBiSydtbGRmbSrKyhwBjOFX97wReOuYF6I5j7Wjla8zTri+SjExVZoH8cHFS
Oy5gj9pj6+sn7TxjoghwrPtO3fuS3wdnKHlLqjb4xc3CF+6Ew5SFSQk2QtAFwMoAFIgkYcrmZLf6
A3ShJ2YBvNKDG7tzv+AHPv+ur78s4DgqsAwCG7ieUhOC12+5LUswQBMrKcW4AwYhxAZCDUf6SzSU
yzUGMBv8+1XMzmi/GdRZr8OxsRP8yGB9INABjFvX2JIPnMV8BWT7vgg7IiB4mtUJwAKJuTtIxQ/7
g0MIkXuANoSRgL/NYM0TW8V7G0Eb7ETzMYkKp5hwUEKL8dijwvZWkS8i3p616/IAvppAJrJxvbqk
BzXkq+7spAfIZV6sr7u3MASg3paDLaZNiMr6dVK3rwDDf8rok1YKzDYkY+jURPBmOrve1mDMM8Ed
77uY/pdpiClrgX0MSOLTfl/tm1Mv4LO9TDylAdX2MPvZioFk8CmOJF7oTE0jUU9HSxpFmATDa4Aq
8wzn/Bvuik2xhPGf+9BOlSt3Td4DEqU2MUljFtm/CLyfVAmaXFhV582VIaCbsYxQ59V0GHU2FWek
UcyfSxW3ovFapfm/mT2kCLzWyhhL6inZpD+3qOct4uiCButfl1mxVLK4ZQIGAeQTffUE6AkXZvIG
+z2r1D3OlPsrhhY8W2BYsvkVhwQMBSYsLrkHrHIx/dIsDPzIgmdPIGBJRpdEww/Rik3ehdnXun51
zGTi7g+0l4SJU+d/8JoZslNH53x5XN3XUNKehIzOqqW0w5rbe7qawxj4XbUvg6WhEGF3mLDLQ2RI
3JaKGgfF07bYcpzYKQOuECOs3Sgm6IZFL4Xr8AzDHho3WfTaNSlDxcMguBg3g4Vc2Cq78Q3993vZ
IYm8QLRSBxiwMMvTlGw2I19RIr3jhJmO3bWe3n3YHJiLYI74asyMsrzE/VAv7HeHRRdtskYzoxzA
AHgaBm/sCd6Z6KlDuAA//Bwk3Q1z6x1L1myB+f1V9XrVSGtfCQVH02bV04fCKCAE9FIHs3fUv+pP
4U/pEKGZHnGuPFcEgb5jq8HZksUifkrQKQf7VHyPoPnaHHeYshEIwSUypy5+V19gXaiVKpTWGV7L
cHeOqcMHhyKc2re/0RlLoeZrY/uevmdRb+b75oDdCyN3OmS7SHO41Z/qn3vDhLUiONzoh5xsqgEe
ywEcXdG9Rcc9D5s18RkPzxdQ1rFPnX847zlLX7yDRo09SkY/cGZk3iJ609UwCVIE5E1/aaP+6kDx
rtLLOOwe7nGNyoH8SgcBighappP+qJqDBVlxqbDKjBXS0mKxdYTttDVJ1hvmzmLAZ6dr1glQzaHM
I5lq6BhBPFYM2NC1JgpCFhM4vIKu8PsI4/avFJEioCg+Yf4E1Z3gecasdSMa2Z4zqA4XdASOUIW4
qMNOOWi2eJxRFppo4gml3cHkwZ2PaqTT5/ZV1JKUNa94aLBAwqH7azzPlcWaHt93E0of76hbrjZk
DD+dz5ARUEVgYawnPQVHbkoMZlpsUVkhDkYVg9E6mSUY7pCxYzXJ/Y4EEhIYqrcZu7UTdIa4C7rC
2BDG3D3niEVH+hVMq0f/QKe6hjthDvnJIF9WZgH4pdZz0YEri3AgmVo3fTKFYDs4TUKvgm/PC5CU
PkvHFx2EyYZpm1rF/rPLmOIAjZ6PeZW0xlakhcfmyLyf8AWwGNtTg3NszlCtnIeCc/Mf25sjXSSP
a+ugWHbG/Ry7isvYviqz5yA9oRu7YgOP3u3xIEvvu0Q4w3IZJzGKR4d1c2Z/IZMO/R9Rwj8Pk+QL
RhKoeZBsxwySUGDqk7Z9dQHKiosYIMDA141PTYBK49+Td9xkNshTDLAK9M/hhF0zKBmzCN/35wWR
CJjNxdcZ9ibwartl8hRUEG2uXopuQSc5+MQgqoJmxMxVHllODJzPzmjcFDrx7rlsBXN86qDVYZOx
HQfD/OxkQF6c5oztg9tdLJ0odhVWKvvJqTvdrWKFVxSFq3albW035FvCqsBHwsQCd10f8DHHn3DW
mtjsdPCzTQwakF5wIdKPhVeVOUqwigHWGmg8ErpfWCUKkxg5qhyUuDlaD5cizR7i6jKMS78vVHVY
e7bmjaXvmq6nQgKYFRug5PAxsjlTNB41c/Bu0gneuw5ZdSwNg9ucwS/fHC8dORa3ZRVJuCiyqe88
vIPCljkNfV2xAge6B9T75kIMrSK4OW+8z9xXyNvrO57cnIJF7/cfQKwGFQueVC+KPRiBVuLbTVmY
jac6q1+V1JfDFQdG1CYfC58ubdCSog8f4kQQrRByiMtJ/6NhPAJhhVN9K6AISqO+iwlreEc13HC8
qD9TeANQQgtbgjcvXh2p0IzBokkFz+BfSBDT4LQ4ZWfeSI4FO29Mdl9E6hXm3e732JHi1Y2vdXoz
RejSACub2slX0xeOwyIuPtgLYoGTsvxhw4PVNSy/rvZlXOELjOfRWPg3tuwx7MURbzsMZDh/g0yj
YGHLjhZb3AgX0yqo2oivyyfRIJ2BdRzQoCOPsB9/E0YHWHanxwqvQ1o3imjWexgdDhaBoNAgbbxz
d+b/ufb0sMBiHclfswNWzbI8awrI8pgnUqKhxVHTEAp8ZiTPwxuXLM4cpvdFE1IpKeyMRxD0n0gi
MGAPOBaQeRGkqV2jJxk8v+S6EkN3SjFuXH5Hc0Yf/v+rrNN5jSebseYIyTXCmge/Gh1wj7WqNH+1
NA7m9SxECX+YLwEL+gNvZXZ0sY8SOPTD/61fy9N4TvbiMgP6UuxyyVgRZkBTLraBEWQVFtmMKUj7
IRvHmP5uNShFCCRZ58Hnoj3Si89xDrOkw3n0XOXuFbfN9sTw7TcoyT9+bXH6YqIBkau1vz8A06BI
/EvALOyoOXvaN3RX2PTkcOqjoBCDqzxv2Aw+ucbPSOUx+9ych2LiZSx/BlPXMTcQ4sPVE/r5Cwso
xBiIcL6e1MZoCBnFqHN4ON8XR3y3v7hTHpr3RrnvWnHYMXFe8NmfhsovN8agjfENs8Ca3qQ2KtYU
rOhwfIoYdjay19vTkHANcm7x+Gffsm0O76foVfS5dIx/NRkjsaAR/6DDi8BqtHe/9zW2serRhiYv
IOMQ4U3MsNi+DUmNWlIFLCY1afNUAjQi5FlgDoVEU5i4KRQqDJ8bxMmqDVP1Fk/uC7Qjn6DMECoD
HQQKx7600ZJxdxn/02tUOKARnQC1BTbB04LIcezf+hTyZxuL+yvWBRmlezeZBB0SORDnYlE00fjF
Oqlcou3ASI9/RhZ6m0R4wGbB4Jjecnxz2C/ux+0j+souqlN11w9qG4TheHgioiOy4ZFhkJXty3sy
CDlHP0gYSzvzgKPgnL6ha8o3PbtODUEidxXb2EFCQASFXt+wFIxeCUIhhnkE8cjS5Dy8MUjF7BaP
MLbuszMUZmzXUkXfNXvqHcJinEEai6anj+V9nqAdUIAsyXb65yhFXWF3eDWwSeU/5+LS8DOxEcA+
eEHOLO/SEungGcdcZKy8bb3xHZu0rfc8PpefNRLK84vd0OBTRewtoqoEneJwIiLfKC58xSMZwqYH
l/HhB2khtdxC842kizlbW57xIMZlwBwn4zdGA3i5oqWirbtKJzog5L1MkBVaZFQWU0JtBoPWbqdZ
rB5hpH6beMpwNi05Ifr5mC98moxpx5q3ln9/e5pvsNVhBcix8V5AtSWomX4LLOqf2eo7+yXTOSEA
EDdtVG3sJi7U64+Emn1or4uQ2wGjR2XjT9gHloCHBiVuEL0g3KzkAls3V8BEiAL6gRCBhIl+crov
EVaWTYTeDitUkniZ60MRUX8WKO5xzxRCI8MMSE+7GSdYTiBouEzd0aBUL7CtQnk+GC/Myx8tmJj0
5yRHoYSn8LCZApIEAdo0+G/d7SlLdMVloczSNuYOdz4aV6MIoH4f12qIpwBPhLpEHL7H5VlD0Y+9
g/8aOs/hq9RwvOwWTJDzsY1qO+ijz1mZv8dbZSVond4BhJatkePvUq84Bdh4ozs3E4lE0Q3xJNGQ
1jJTCQWxK0Lsns798IwmLMGNhzUV/VdlMlI3ASOYSJi3lrBHNj6XL/XD589T8ntc2z4Br7Hqrz8d
Uwzn3Bc7YtAHgKGEN5Mhntwy1lFFjPkITwkSM73aRA3Muue8e++S1Hyu+m6dtPQs+IEVMT+uXAy9
NL8Y/+yOnsQ7EXkzY9fCLdKop/ioyTObRZhrK/vnDvcZyB8gxf4b1FgmpI1g5Ja0V7TfMeeW2s/x
FniDnJjSTm3CIfzm45LOMqar5Hz8BPx1ECYP+SZK9vvdwe0is5v9LW600Uv1htxviGqTXUNoBjeC
tBiSTpJ3OYickjsXgw1IMvYbMiAt8hthHUu74eJ1LOxdLr2U9OQ9baLMlIzHikuHTzPosxKNQAh4
dm3UfxttdwQSYOJExIhaFbzu+rar4ciXr05NV2JAcOXHo4aTEoUoV4+rjF6OjJTMo+wQscOtmpoJ
7rZUhCi3hv9wwZUiJvCJEAWOP950U92hhSfCQUAVunkQye0yuPVcA86kC5+M+0hwyqDzk7Cs15Jh
u/OqV1JCzEp1yI3gg2Cx579oCszoCxcKC24epT4oDxKsDB/ePIEPE6xrPkHyYn6FEcspoCo2KiK8
taGozlykn9PZob9oQIoTJ1UMUBK6p6dq16vyONfUIJ0dPvTUCqksh2vFd8NKExiJzpKzE4G31QTR
mj8VgcOLusJgXzZQNUeoYzt47RO40aXy2Mp9vclr/DbGxCOK1e7I37NGXo6QC916nwDklJzx5vD8
1kti7vsR62RNWiguDRrkEYyLsH/6hfX5RvAEikDwTWc8Rk6OfemZ9rHQsOi0od3D+qqXrz5Kq8WT
ZRbrS8B4yZeFAu4ahvKZe32sPhMTEgUTFAgcSRKQ3kLYusiRNZM7oMQwPqfczMEXn5F9YOrgogNg
DzvWvK0o/q9Z1CbM2jZuu7MrSRHNJsrX0NVzzQGpYLWnEM87a8gxIUVFv52AhlmRBQA2LbORGGVv
hEXPULXF1X6gEoBGqiEZ6vZG3Y/mQoyDmIXznPda4LoH7tX7gE1sJ090NLqocVhw2kKA4isfuPxd
9l042n0wp6u3pFhqRH3/iQ0kcAhJQ15Mb/IAHX+BdEzSfeze6eyhLqaBbFyEAEvo0n7F0DU5XYa5
MngTixJLzGgg8GREt08XR4UOsz2q5PloCNl63LGh3NIMc8jnBlJ56lzmqxhUEXvGRhfAglk5c5gg
tAvJhqWLF1g0kJao5N4kTBdsK9E/ph5ImDfCA/wNcYsQNHsgYwFdQZwf+XdhdmmQGGGSh03527qe
sOcK78h2MxTWclwwOhJ7+7JLbxj/p6v4ag0JOf1vDwRUmi+KBpKJoekG9cCJlSX+nGf4pFwKVsbD
mMD7KyGpfVoaMcwgV0aHcveMQgUIgR/0SVc1x0jnSqJZBVnFUofu7DUrHcyW8/Vx+1qVSB0DQng+
Eo7ZCC+XUherrSfBBjNHMV31cxqksIPT3h1JiFbo7bEfwL72DngzVRfXFOniQM1Vtp+7lU3Be6Qn
ml76VNmGfWxcMpUVCQ83lNjZU3LvWSwrZutpvVO0K8wa0V/8sHoZP3dyPnKLe73O04crPXuQoQQq
VAe49Phk9O8MVfQFcGC00XyseFdx88rW6miRi2vlNtm+3+m5y+EZ+koZaZTia5az03S00kH9zxQi
CssjZEuE3ZRg3qfs/M0smoop3TL4uQJMqLcJMsT6jrG3Di8R8hY21VsMlZaDHmYOj/z4JvVbV34m
nVlNlnkiq44gWx3QhVVKl2yKsTLQid19XayuDxjYuUXUzO9QspGDx/Xf10x/5FW5gYtnCdIs98s5
jcCHCd5+nT7x6AdjmPUkBKF8mIL79l6eAi35hoHGsLSH6gak65EiybIUkjltE96W2N3ydqsu2ATF
YQKUEkJRefIScnYzxEiHKjhXtV3OB2tMu2FdiSPciyYfASB7ryFA9SCba56/oCLylSR35/rzZJu1
aXvIpl5mQzr45XG3pRX+fujr31NjhOu8qyxr+xFIZxiIlOgdVkF72YOy67ZJMdhRXM+4BcieZPAl
M7IWuVpgVI2M/dSQMvxLbgkpUUMUHcpYnT6PPbbMcqJg1McfgAJ7mqCq5HMRWXDG+g52mYck8mhw
IW0GaxaKxmPzWkrecGFKF+NqRnHZpkwx7flDjBI89+i24lmexhiXJPLDKtDEAfgpcaGaDDM1QSPe
5yBssk2xPlr8ERzFcWmfSQmGfzBp2JOcjpZmpV6xhvoF63EBVZBdvCXneo/PqAghCrW4/aIcm7Uz
fgx2sZmOUR0bT8DYlAqGmTqqBHK7R1TiQdScKHyHS7NUfnF3kBZCGDGNVmeaugncFIrShM50CO1Q
8cDdgADh6CmEsocin3bCzwhYQLJ2xhDFpU/Gni47cL0E/YWNAo7oWMFw5QcbHKbIt91Lg3sKPvgM
3SXOgcQWL2o2ahdIf4I+WB759KrFkrsr6LKJp8Dh9QuInW7xdXuvAGN0NGX8IuM13v3lchozVU6h
NALd7WSdfAnW/WUgoGD7G37f4YbcLAnyuT6NX8tvSB372PCrblHhZ1jmOW3CGbEElaEZwbLdkpJs
gHkAfVUdF1yYNxJRm4hizZ7AY4fBNsNa1iLe80t6Cgg+ngrrTuXkFULxJHrPACsddlpqIpt5TJIk
tR0lE/oEOuPWgr6MXR9WgTefm0PXiYzweqavo1JyhRp9lPBuQw2fPeIbLuAm+2KDFq+A2mqOsau6
GsqmcJQGn/lvmHp0HHnSrm/RFP+1sfHeMtHzGr/goJKpSSzb8DjyeNJ5whg88TjiT5/0IZ673BJM
g/jWfp0MCg0vc7Fmw3okYpJcQrzkY+RYgzMlfAL8UGhhLI1NC04CExCex7Ff4OfWdsHL7kHKupL5
aE6gd/e94WUPFp7SLz+uG0lc7EV4yBnhatjQfgJUdu0d+LCFWcCW6fjgqehGtBEZ2NPkLu2RIp2F
rltca3EjPgyFntmtLl+XeZJtILCK20O3QM3/AzKhYx0c4AKUHkj2YqmB6QQFB6Nl/CveITmLIN3d
brB+TRlWJ7vcGJ7HV4J9CU5Jbg9M2lp9YY/Xgo+lwZOFDO01WcVDogR9NaUed1YbzvImHTDXG9Ml
YQC8l4Y6cT9hHl/PqENlHh7uSQkyyzNTm9JZxGhHMKcKDa1BVs+Yb8RQMpQuL78MfzbrZ+mUWy6c
SbrVovZtsNJgF0F8Mr39sPS/Wc0XeesK9GRyVqEheFcU/fDMEK8QQIVfvD65HUAvbnCQ+flc86le
PozozaNNTCsLznolThFmzaSft8ezVq/S7ZeqU7sTot1IhcBC8PS96dO/wW88zhPsT6AusWLX80u/
Slfg3QIZRJgDTM6EwFE/L2SY8SQNP6GHbw5Wyj0YIvHSkTtx5W9Ur4RzXnvqefx2ryNrZL69YwiX
R/TwbehHLgsoFA0QJo5lPEb7fuZsdYHCXxj28F1Xrzn37Ty2EOLJdJPb0WPFHP26klrWggnH74/J
Mcx4w8xPBhNveISAzoICzLu0GpBF1LSUScwFv4SBqM5t16NzMYnVwPzHpH3YwBqhxlwtUoP4OkBh
/v61xmfsfjcqxAPMt3kqFPxeqNhihIeHaqJh5TFTtcHCSg34CvYpp+le+2FIx1Mem1YUldWQAEiW
YtUF7FBZgw1MR0wSLJ7JDuO8ag668VppTxcML4ctBTAMe77RJ29bAEoMR709aFr85+8QaOtO7dSv
kT1sYbtNT8T2sTD8BVmD0e7JHfz94zZFEMUKXTqDAJE/S2G/hSRVpocJYo2f45XgV9BZludXtk8b
MjWZKSXQH5z6vTwBCsJp77gV4a/6XbG+m89E+7BRgoDODtOatgFYCov6xqJe/U1xqU9D8hOxq5J/
gStwJGwDQJLJB9DSAgN5PrDKwVuOKYgwMU5f7E2A7ehvqDB+9XGOVskLPc9McUVhq8LWlzn5yO1Z
dqUB0aGOFTaLgNO/t0g8sf8iBNvO19TKob4xlk/wYmIjyvOVPBT3va2QeTR6HbGsH478Pix2KZrp
FLYNZ+WyjlvWXlA0XoCLMjs7Zm//erXuAuuP1fRIrILgSo0jJishKAZnsRd8OVZNr3BKePDAJwMh
w6BrDWNWH8FVc+jFMdnb0xIAGGzfC06+5y/vQCluCdIy4VFkLBz6uOWB3KHfJm/ia2YcyZr+2AgL
aTkpnOEHo7Izi+i1LTcs5TE4F0JJwaZwSOhErW913u3UG70rQdQQ8akVXaB2aGLSFgBMf+HA2IDb
Qmc7/oyHzsMk6BIGrrBSz0e7dj8AGTqm2Z5iKku6yXamLKgYBrvegJTkEqMAXjXojS0QM679w0t0
9MihH5H5wNBVCh4A4LU+1/UcmzT2E51O/ntzoel/MbmGR7f6l8QEWlXqZxblTuelV4M+rYfEzBik
c40itNRGa47OcO5mdwMrZ2MaHX8a42UeafB5of/En9PIGrOgGUVCwEob8oUJXeC9bs34AsMmwC9g
SfAzR9opDYeG0SWj7juLuCkQGuEGzt6n6LNtQdBU6hFhHQyn0WvemxiHcColuKfxoTOW0mQZ/LGc
XDzRO9oj9k5++wvYg9UWvGMgEKAetlzO+vBa5dF9Mx6CzDIPnj2ejsBOxLgauU33bmKZxnTOKc66
/nz+GC9uFQsoE+GX7a02QoCWXGczR9aV7uPGsCQ92c+J9hsscQMZiw2O4qfL/BB/TP+n0W8b4OHU
nPxU3iua2kquo/bmGNG/rK6F1YNVtoo1FvfhtQM3RimBzZSTbUaxdsrmR2Id5rXDUR+xx55Pf9oQ
65Ed65qjz2pR1gnCySBP/eXOp9ZD78xm2yYEgL0ALMt5FWj0inTVayj8bEj/nTV72Zxucf/hyAXX
+0BlgwmRgq5vXw4k7qs1u8y6meh+cZNHw3J6LF9LDVHlvIwLgkrAfoifC0/sibstN5Vb+nFprvzq
B5bo0zpE7MnfXJeMPX8+x+R8/diXqJB9JIw+e+dx2P49EA+lJiKfWVTHKBNwxSD4jQXL6kDqgqNi
6hXw4t9+VUfC/y29gCizFm5Q/UgLVl5r1baL3Gg9Rpyw3pKw0szPw7dcY5wkABfDaJ1y7h+Q7UAj
hxAD1Uk3cXmwG+/j0VnzP2UL1y9bwT9mNo2+LLo5pujntc00ertNBNnd1BaNC2R3jOQIu4Nf1pwB
3SEpEEXQMom7TNV5jJBnJUBbxGDKV/elc3O5q7wP/awBaKbhAoXF+rfDaL0mSXKAwgSI1320ZH2J
MAYbXCwyFuXVeBv8Lt1Ux8lbXbzhO2izHF9pUuX1Zccv8KGRU6B5744OXuHQEVnQk8UQSbuURjUf
nMXIcwKlDCVphkU7GqBmVznoB7Z/E0O0ZRRadLxQcOypnm9KE9lCe4YiOFl1Fu/bB5M7S1plW/++
rc9CZkw3OeRzv0MFbqdJg9Wbdz+NvJL1S/fTWtnpg+xSxyeKQxo/rzXtx3Fhtev3ogqwlKHdPK4f
zuPvE798G+5dXO9m2M524MNIo6YTHTyi9RN8SxS4tVS0gBW/Dp9dmEN3XGRbBT/3UnKUg2AJSCDI
SRmYSsSWbB4ATr2OvGEnze68fTAuDyzgoWfOmHu85LH+uo0NFaZ2wKOfuHmjZm5nS1xUjH+ntotA
AJMmh8vngBrxzMcAHL+MUjtUUXEHRpS69V+xrlxvINA9Z8Li7sqrFrr7wIfHPfeSzb5YPH8tMgVB
ip5EeY5MWC7WdwgJyVf4eUMEjrMenwA81KFEA8Ic1xqOxdi+yTNiyu7g15gCOhVWmvhGmehJiZQb
INJ1z6LrxYp3dV8Je6p570OaV3+rHDq9MW7Nt4MUmwgAs3L+o+m8mhRVwjD8i6xCVMItGUTFPHpj
6RhARAGV9OvP07N1andnHQMgNN1feIM8r2kKzh4+MDNQcMxhAAWgNgYy5k5voAJbRL2Vyde8JjM2
MtiBAAIYCigoYclzEtAJCC9G90nspts3LKfYFcrQxClerzIe5zu4iLUKmOu9TCx8n0LSesmuzpr7
BnKYOp95z3pta8OUgUtcHpMap4WguA4nsB13Mr2Z2nhvAc/Ge5hNMV9lqzOFt6YFZ9qh3uABGAo4
qbYeWeR9q94OOlblVnPwGeUF9lDwNE2mSPNOdIS11/o9jt0P6D/oTF4b9GaSjY8PDgD36BkOZnnY
XhGxvT58VCVAYGAS42CnE+qo6I31s7QobMV1ZoeecQKSD5YXKswD5s7svQFfVF8PV3IWOndwrghY
sinEUCTrnhraVBbGZGCNqQASlUQPuqRgGJ3qpMUbEn1iZrf/9MHIk/zJ9HoCaR2/MDGkpMsR5zjI
gbrfHHKHuCLFXpY7mkSmtXTnyfdGLRuHhQvArP4EXli6VZDgpJpnlmhM0PSaKeseUp3jeA7sYvxE
IAKC+NCIXw7QDmSbWJD7dvoKvomvzLPXuBva7cjo3ewvPz/uBz1BI9+BH28/Yf1gGVmQhROFj8BQ
MBCwth0xduEGPRcoVyN2CoWSnhfpZIVNxf0XEe37Bvdy6pQA1Sn0MuHArpUWZTUtWAFQS5jeHtNi
UrNSgAQbwOt37/kQ6yRXzIRnYJcZFXKzPI/GT4v6/wzoFK0JmhKnGTEBnQ5RPhcy9RKVtBM+vivp
2Ec3aVNihnR32P7IqLtAPQ1wgxaCjWv0mCZuQ+EXECba2iZNNZpvGU7J6ZT+IkrCyQSgE2gVMKJ8
E8hY3Ific2QayAMbC52E1WB6ciuPsjCNT2Rwkb30kH1MQEOSrJ9oJRQBJdQp69s9goRCjXslXcAr
PJbUgPmyXNDsO1tovYuKH7JQwEVBW5TPsR18OVoEDzpwJehXncUhsDdj8UA+vO35CKBRPfiMs6HF
gm9DxY0HM5nZZ6IBoK1NKaJIKigX5VTdYLy2YsVPCaRE6cCiYD/8jY9YlIB5Bvm7LGhLEiz0Kclh
c1GA6E0i1SVwCaRdNUZbGJoYiQ8Qa7pT0XAFrukBeiSGHg6nAzr/pAEY96JX1qcFw1zS7kEpIlV2
mFiELu2VgXjDUwPfj9e4UI0BPoamMoUipdMYoMpA/g+sYNw5yaYHkgkhpNaYyUBfDcSdVOc2z7kI
HugwGIMhOlt1oJZEpVhQegPU815oFg8HoGSsnhkuepRMEZ9Hqr3wydjmoNzLqwhWLgmqgED072bx
9WtuAxw1flg9IYaTzaIdOMO9CpsQUINYnFMHYXugpWbaLAFYSdpzzUoPy5zpIfq6CjXrCucobfOm
CDZyPsuYvVN5JyGQaHCExU/rmCB2IpkszoxhvVmdqwjF08ojhsQwh5pYS42zRHRqdpj1AtDzAld0
t+WwDlUXXPSCXjBjUw4eaHUAFTHGEi0IaZJ/7RWnJ7z7iDsRf/mcNQWJPJdKwsFEMEaF16MvH8Rw
upMF70kxoclMcwSt/56nFlYzk1ksb9RmgbIb3xPCVKi2Xh50SWBCgvoGmY1TgYLqqaHBchkwwyl2
a4zn8rQNNNCgGoZ/dNPOJdO0dx34oEaS03ucwxO3qx2RLeHb2kWkF3HbO9mcRRmFoZ2nK7DbGvIw
aK7OxKjqLDq3eLVbD5lQBXrBd0/zDSTqEtQxd/Y+WcfXw1KleUPFEf/L1rxfcTulS7alnuIAsqQd
joAeytR0Gg28BYbAq25RTDrfOlS7QQyC+AgBLR6WUAdmpBr9OSVnxUr8ly8bNXA77ol1z4IC4LB6
TPWNZqgC6J3N6Sav5UvjRXQCj585jeQ1FooCM/UxaYRRczHySeUqTh3eonZ1J0p9zm5zZYVYAP4D
qxnnfD6go3qNMVinX+rQZAW6clK99wI2OAEHSCNE+hQbErv9oxGiexoC/1ZDu+gT5rvKwhYOAsjt
Cj5201u2Ab0oYICdl5LEUrS3aNnms/7qBkYJ3lO6rNb19l05Z3R5lh8rh//bMn+7IPETFtCNXBqQ
nMbcj28RHvRWgHlJuFlBmMUkkxiOLc01d1bTX2nX3PfIcxOPgmueFbVNrs4OmcFU4XbGqR+Nmc3m
heuspJo+LHDCAJhUXkW0ghpQJYaLoDvC1pQAoi8zGiGeTCAupJ0hpr1C8Iov/G5R09IXlBa28Uld
IwXxKzENfTTcUVgZ/MwfuF3nuWjY7VQXRGmzWe9kKz0DILdz3QT79pyWYDXBaJxZ9om9EJi2H53x
On+OaAvpnh77pLHH7u0gHnjvaJC9RVqPdUe3iB3iTCIvWuqestGxQb7PNH8wbWcYXcFzU34Uh+Ob
zqqVfE2PLw15ZgNHpUUt/C9fs88cona8P9ix20T4ecBAfTg0N1+QCIKuMp67eo9f9CzDx5NvTroj
2QijAuMeXoHCHVFJsfpO7ycH2hqqOErHLBciMJwh9roYYvotX9Vf7vH47ZP6NFYXwqf8gUx7Yz71
FNgxO7ECgdGRuQzQQoGFhwBzhpQlHbouH4EyUQPKoR/02Iz7HSevvKTtWaCZ8Zch/T6NKO7Z2aro
+XXNpMGSThrS93Tp1ElGC8wYAs9E6EfXfp/s5u66qHsl64i4vDoBgkCfPlt/TozJ+I3zmAXthZ/5
Vouiz0lBVL8RC6m7YHFyEYVAMuAQteTqMNcRZMfIwEXwAumK+ERVgcI0yKE7sgIgcJH6Pw0YjWRp
zOFRW4vuQbZGyBhevMbU5WZfpDbICQwgYyBLkQ6yYxPHc7JJmuj+E5WBdE+7nzSMDbJaraHZiIT2
c6JqMcwNNFEwDeKEMF9jHkqTnBZ9EehbxjK6y2vexVrDu24T5SzBf/KwZeutBaloXh6/4PScJAEb
jz4H6x/d0tcec2QEm5uxi2LM9Fsbd3CxsN+xgELNExblQYIHcTgBQWVq+sAGoyoyQ04tH1lraVws
86BdpRHzlk5tW8aRpyNLwloQgSubaAEDDZExDMbU2kkQ6a+A2dEtaBgiGd9hO4GpSW3Eyl4mDgNE
BVT95ZFZKPX8O9wC3MIA8DCKUFS53Xzqe681uQ9ZgFpd+17XnPWDiT/ztyond3guUElQhYJCUQM6
opsxGhM40eX/EtBgmSeAEvSGLzAYaqifMBiyLFD6P0UfymylB2qHontC020oQQFhzGmjbXq/+cld
mHWNRgrelaVxy827fKAjPG6GB7vfk8cvqSY9an6zb+ZI76ExSpksS7qMoxfakwkdlLbubz7j7/ej
moUWL+N+enqjtXMH1NUbSFbx9srD85yUyIigwv3WuYle+eSmgHhNHk7ZKcAtywp3bdBM79+8BwlT
+bDe1slg3jzUawqlX8iTEpY9FPxymnQ0TkeFnw42Opp7Wg18ue5vqXM9DxDZyz9wvNrl8xE50Du9
DJ/CA+RJHfi5kqky5Ek8k8CEFJVOrVc0dF6yXeXvWYWlwyCtrVnTNd7IkzKoyDoC8FVvfGgRE0Z2
SX78HjogrD3JKl8qx5RmC11RDWhBz6HTfdpQE/BGwqb776va95OehVyvnX3LiVLkOMIg4wVJF5+k
0pd62k9vkffhS6/KjGLtqPOG1YhwU1mM9MbvPW+IQNTq6lAvswKzUSStTvE07YagsQ4wuqgkDZ6a
k96+B2MEGOTW4oRE11RJO6DLVMaeEH+/8uw76d24XUbqDPOB3GsThrS01pC5luUWH7diQOEfbalM
ggOhvJ59C7nhVfFWVv1WhQnR76A/5GXqiI1rSetUpXJMRDtDAtH5rbfFM4GEn7j3SvL65zbtG8Oi
uepVOU1vh/D1Xafd5IGyeo2wyWP0nH6fGJnV+njUvGCm629s/JI+w5fuewMjbVRRWa5BHam0DRWH
amNOiwi5aUV2oSA3YR9giEw+bUgUW4mfoFZv+iGTeT/k109lVmdIJY/dgP7XVEVrCtUHQAqZ8ZQc
VoBPNES8j34Wy1DO0jB8eGA7iChWyqagKNEhxWeUEfXumHxwXMACq4/PGBkzpHEN6rmL14KFQgu+
i5I8B+G2zCwaq/cTn3m6DGkC0UHEJOdjS1cqDL2AhZ+oVpXDB0IToFk23+BmZU67HI4fNpIPcCsh
2S5Hbs8dHOszRAggE1PUN5AS8qBjNC4A5c0AiBBOY/BkacSey+l3NaBsSP3wXPjqHCT586hSAfjd
EcdSeKl+IUnbvd0XjSQpeAMKF2o+lsjqYrdio2hUUk7efQ7ibI4yswdWBxHPj9N+HEDRL3RsHUCP
dmPVNkrRfuO/Fzev8R9n5pspaTe1sfaquYOfZFrBZx4YlBG2dABA6fStz+y9h/G0J12kKULQAjAF
tDEQ+znLGr4F4O8IZMgogdTRFAW+UgKgBOFKPZW29GPZx5SFFO0iREtRA6fGDdK5Zs1ovlN6Itka
wW9mRSC5OAAQ2K8UiiN7ph3WyLiKEM0h0k1ZADB4xuUB/Rr4BY8J0yp5JlmydvOQ7u+hxYLbDEZH
qBkhW0Mvh75VM6ZKAEiwt3gJTLwB5hZse8OKQZp4R+kGtK+An+AGeBIC5niwjiz0+9kR28d+gmCG
ZR86FLhcNOQQtUTHfAus94YILl9sX1wQRmc5ChooBg6oRIGppiED+oE4HKotGnZ9E0MIXPF2fPM3
KRGWsjead8J3meMnBmyAGIxcsIUE6xlyjCQ5AJQrhzyYx5wfOJ68M1svehTerZuIF/ITiSpmg1TM
mRoeuF0DqSqhB4zRFGn2zfS2ixfVFRswWkxehnZ8ZZESfIVJAesc4TKozdd8sM0CcRDIh9GAQwub
sJqaOK4FHI6ur2pAAmX/hEGGqq8+zeaVbtA7E5YQhFTN6jOimgSo+rDj2fdtydfjuPXBUZPErP0L
hk1mC4Lcm8KHYPBz1YAbn1QhGh+Q4hPhouYOjRkED4fQZBOWFzrWX3wTYPXWKUWsl4f6/rNnpqVq
1wqwdoL/P5Jc/8QZgzPGa32sVlivGKIS8oBayJ4UppFOmfC3vfl08iQYwAB6Yw+LgWroxfJpWPst
Bjx8oTFkCHvgJUBPsT1YwnXtiBWo3SK+MH8jjWnjL3ApyV+Ik8CK1w6wCzDrNHFyykOyc1eYWVDZ
ZB3yEyKkBjbe3SHiB+82plGm4IpMf/eJ4ipsUYAlMHAnHfiJWjzPYTORV0DcBdD0TlFP4Nt8agYN
0HY8PQC+gssHHnZhE1Lu8Em8C3A2YA8cKbsCnzDYyugN6k6MO6Hi3rjvB4IGwpEO6d6v20k+02KP
rSi44HLs6y95B4j5S7pXYKegcAXHsPE6ZISXEohnJEy47RGOFkODUNhkmL3auQIAhcJlaqcDpyHU
EwjVwbicSZChYXbg6BL7OZ7qasRhaxhBQG8m4AHlS4OFg4p9NsivtwpKi6vkDlDQXELqENU9q6Hd
gJx6z9K3SYwwU5DP3m5VO3T+eT+Shy04QLyExqluEyK1DQLLvo7vHM19N+9BrKFa4vD04+3CeFAu
OtoMmtGrozuaEI1dorSQW2wh/6IbE3AAlYI5csiRM3dptS++ONg6FOwxCmRewiN8ikHOMCpVQ4Wj
RCcEx0qkOH4PzgcW/aPb6NnDlubphgZhJjoPrCQJK5BmPYdocYLGwrsB9WWz3fc4XTTbJy8K9EOk
7Zi0UPfFZoKJ1YQO+xnYTRzyk6pbTrVccrTL8NLu6Zs/byBGN/WevjsoHZAqGgVI1p/GljA5BEp2
Af3BNx0k2MtjB+MOYtRkzUd/Km4DEA2dLctkf44COeyAdpyDMQHsmB8pSLAB1uaQWX5e036YjOke
zztgvoweLF9L67Oj4F+gGGp70PFuS8CDr9PoPKRgmDhtbpP/Jgz3eTHLnBKQtaEiFQEjswfiBkvy
wzRff1k6Zt2knFDubLc1mdAJ9R9Pj/SonMjjxsU+ASYhewtr8+ttOmziKdnc/Tqg1g3NF5Cii5wl
fjXiTmBcsgb9Iqz2NJ4wiG7jzkJ4HtcjMjTqir93AMJ4hozCegptSCkM5djawwDNPrtxtLnwkNdc
UQfqj4kJ3T65KiT6aTIBkjLFgWOu0l2KnfuWnvCIGl5/IePxB/aI8skBLTcRnyKXJsEOYW5Gjt5A
f4F7DH8w7kXu0Q56DSaXN0fH6QjV0kCC0PwVGkKQrlLVBIUPzEpjYpQX98K6I0uVgAs0nzsFlGpp
k6VwBBVXCArvkqBemu8p01QSNtp0tZ3YAU1BM7fADTDmu7OSLhofedtIC1CLs1kHmbboMr9MOq8o
8eAFZGkBRGMgUMw4NVCIGFkZ/GTxWaTGd3NBaQh3QyVCqRWaYGaRFXqv6OGRlJ2HP/ECqncSHZa/
8L4mj2kWIZsCbtIboHE0cre/4Q3OhrdyJgeXKZj+7weDa9gdNoE55TsH9eqSAPBP5yFxObEp1iIU
1SjofYJ4CrOR/TZBH304TGCp60FpyBGPHX+d8tqeqdPM9AksCrdzccfGmjpAn0I/3uhBYS19JJtR
fuVfFKwU1D5on1dkjg8ozQO42BDETd5QsAsUd1F8dkATvPytmx+zSJuxNxChk4OHF+CaWlBAkHj6
bPE6tIa7ctt7C0/1dC3u94E7nDVzmlvYzACGdAQVZDH0n6wvZNVCxVExXivFuGBnwkp8SvcwgdBn
UCKAWckadKRzW1Oj2d5nB8yTBI+ysam5T4SD72EJGILjArcLI3i19TvitX4IlctAjW2Shb3JL+zQ
FWbaiNtRZ6VE4yMJw9ED7TRhcCFiqOxwVfSHEO7uS6oK8HxIn3pG5/XRhuNu3SWXnPWExpP5MTrI
BsYBxQMQ8yfNpcoVAPKyyY74vkqEFx41bSA5d/Nzep5gs2g2CTO3HT1sRj2xDp28U7cY7b+/VCvL
tbI5DUK4eSvdaaSwFMol1L/gbnivfQVBBHYFsd2ekhcxiLqlUf5B1K7xMmqWqJnef5H0qnF3eJif
c0av4g1fLEhRljygvkwEZ9whs16/m9ficx45ZagvgcoN50DIVLQ5olGojlkT4f2n9zM7A3VGDwWb
PqSEnmgNGKCr4aZzh7YEIqwNJ5pHyId3mLV9L4ixEtYiFcL5QnGHevgIuZ9Qpa4kQR8KG7wLaJ7u
+nuUKIuBubsGRme4WMLTRy6tN3jCod0A3hU68yw0ylhTKqC5Tg1qkbYOfK7EordYoSVDpwvCIzUi
REKnaFARSqHKV+26AXhOpFSsPiV++lRMwR9/nqAWkCDz9UHMiVl3uEDXBrvA04j5CRhsZ8CZEyJO
N8bk5Hqlsu+0+H378mS0yiiLrJPKYS4ewdi5YLWEsqJBSWRHF+vF2rIH2UCnU5bIpUKJfuEcvPWl
nN/eLtxXmQtOV4kjgrJJdxli2l3QfFGRzpbpcggGdWSVXDvQHktKoMoiAa7id3T2/AeqPDAmuKO/
lqgRZwLm9rh8t/f18D1GXnrgNxEaWZPPx61R6qH5ETx+anzaljI9iF1G+e86WGI7czfxLV70/NYb
7G5cTfrB/IIIr6taaDPYn3DwWzoBueCmj/LNB20s0jIXfBElMvPh9najncJ0AvvH14Hj3rG/MnH1
2N3h5mX2oLSRKkZkDF0qHRgKqEfVHVJjxIdqmVKg+hoykpqPYIQk4tdEAZfcWQMZZssAGCEllBZ/
efBu7faOdZuTgT982ngxCXRMLLr1fI5xmnY2wty9AZxpSwGs0LNvoOdQCXsDABfgw/4NF0ZD6dl6
bJOLIjCuG2yDXUpmkVmKZvaxj1iVYYH6FbJ1juJWvJNTfGzC+Pxc8VtDWYMVlMYRm0TeHdd2VCDN
ZFocefw9Ps/1RtR+fj+ItSJx88Quit4AHTk0OZxnhkEHeEorxxYCK3JcN8/vzoYDwOsHQE7g1hNz
FNt1Z5M603hDHDpE16dlIwvaKaTOINdpVgNDYi5FTHJgDkFoZktchl4bqq8gc0bO9wqEKse9Dsmm
H5imgDlhzfd2YLCfl5I8x/lqxmeOVUq2rLcja7jPf7V56eiUKqwRQCmYatsRhTyzRaBxZEhU/0u/
QTtrddOxISF5sgoOBNsLIjAdAw23QwuA+vBP9fu2Qd3BKoOp6nFOyKRfsisO++1lioOmTYxfeuew
NfkREAmGfJmEKhQZ96becIXqDc+U6DZQn8ZpvDN7rdNeiWFiG7Dpe+RMXjhe/4oxoZnDEe/zcgCq
pa01tCYy2v3pDDm0dQ3f+aJHaqSemRUel3RZAjYWtyX3JOohazJ9B5wgumj0HFhBD1dtk+2ToJ0A
y8aaxXyviSXhkBFegIQF1qSsYf+gdXLYfEGMLga4vpypab03sCmC3ng0O8zJWunBj6w8LLlayJFc
6RpSdy0Q8VU2lGry1cGN6Y6PAcKhUVtMclRfaJlAAGz3QMsTgET060Evgx9swtZsZtC77WfUrVKP
DrHolNnqD3haKx0PyTfmlGc0hpA/DCbNj2bL/OyoDOngY+nfuYpNw21mnSi0W5BTDdZTU5lTlLAR
9bKhLZqKkIYyeuPWHMfGUgAlTpw7J7EznBfBd2HD91j2Fj2gARc6m4CYCBFTli5ciuE6c0PYKsjM
HEHKI/WkdGR0K1yb6EF+bZzg3xir087fKZu+9VrA+iaUKmffl8ARE1RjiEQDHbD2LhfIDLoN9117
ZKwzdBgYxbE4xtE9an5k4BmzxmPpTIi4bgRvLCAW9vFgmPoW+3eg6dCvogmM8igsP3oZld+ESBhT
bmcA+xOiVTPdv13+gClXPWIo6zBBmYQ5oGPYIq0EpIbJfgnuNKZWDQSN1Zy2XkNZsDlXM2iH6864
PED+6Rsq+3RT3FwI5hrdPA1vLkBKUwNTpoI3g0pla0RfpX1BjsnLJnQ/8m1NNLMGIm7dLgAmRL+/
getB14kJFV4AGkknYLfgB2Inmd8JSAHFwaJ6CDkB+gRk4+DDSZIH4+9EPz0cZNboc9Uu6d/IqyeY
aLh0JtafJUIDYJDfc+CyYEvLXQZXpb+qzgn30o4peNpxhXID+50qalb1XxWwT5+gIIzvcxEYgjXI
O5k61EoUEZ/kQKIolp+pad4kOyUJ2zFUlQ0WYO1RUwhpkKTy8hX99SfKPiyFIbeYs6kZdgl4MtaV
3NLAqaPatq/36TyZI5QkYM8UldBh505AEd6ATZkYP18OW4xh2lJhDm+gCKgfgUiq7dpUEZXaA78l
RmuIVhqHYRxBuZ9ltmyCRcEi/ubFrICY3XkP9+XVJr1Gr7PGb08U4XK/C4d2vSYQHCPIRZ/46YJV
s+oFpzqARA+z5g6h5iEkq+flyEGANj9CQUTujaJi1EN18XksVvkCXpJ/X1DfZiUm4djewsa+rdJV
dX07/emAHh/Rw4VKyoLuUUt/nWrdwSRgpExGPSthxgLaQY5tYhHRCO77G+DUSagWTP5YKGQVJOCk
1inr7gzUcWyQglXL5txOad1BeCP52VNdouQFWA5bJ/gjFA3IyklqIcDVSLNQB2DAj+AKWmRBceKO
EGxKj7NXgUg7kIIqPMzfLGQff3iUkZzdFVPQVnbP+KmNH5n9khomwaULqPaJpvac8sRhMxL+S1aC
gNfNRaVEPw4mA8y/04B3MK19nRrxcAGl/OCoZhVheZTEyeuDT1gk5+eis5urNqNq4khOTD4E81Oy
UKeKpJCh95sTvFLD8isEWQbHxn0RuS2wfkXrEckoFnSbKSAskecx7+OcRfYYo28CHGYB9Bgvlhkk
SezIstjiAf4tBOWh6NNf3z8UHBCcQA7kl6btq3WgMLVkOyzIx+c1xYCQV5k116+hTeZDgxd12NrT
zxDbH+AKiY1ZVtHIM54B59tAmwv1XElEzPrsGVK3tyg2OfGYQrUl/+ZgP/HtyCffH/ht1Yi0JPHr
qN0lQ+tNYyx3AYSClxmkE/BTLego2UOJADRJdCfGAu1Ha++i7PQFnuzR5bD7nCi7EntDz4GIAUnw
FgLvwG05QjpEi37p4tkkO4byg2RUeznEgarPdbDprJ9GggRySf6LIqhGSvmInDKClDhhyNVun5BP
Q9VVZtYn0WIf0DJISLj8e6Zeejkwqu/LG4j8A9GceV9ityoG37473RlOBnwVCj3kMKRFFCKzfdmD
N8D0JkQ1KMmdAFll83T/vQCveOdO27pvZkeSi9EpnY+2vIfqI+UivCprAA+o8xRQwGtaxIIXTqMf
NQoKb7go8DPVYSDjumOjVUEpYJg7rNg9UMICB8BueVgzi7C8QtXC8At575QyXE74AwJjDd8lPzj0
u4s5N8178ppDwxsZRWky6yGqlUrmibUaNjS3XH8FRHNNvYtv0IUkX2tOEHccSQ+0aug4FPnTY0Ys
MAykTTKGigHGgFzUWtxRKmjWDuEfZCYPudVqklkm+chw+vK+XgxQ8eN8HPFYOjXuN+pvMoA6Tg7a
r+dQXbUoiBpo0VrxBfGf+IIi+GmAQAYF5mBg965I/L8SG2nXIfjVpxVjLFUhdSXLxm2Hb0WDR5IA
k+h7yCHu12/cfI+94ex9Qv1cwGbAuv6w3NKLIVbOFrQ3iNgIbVVEhdhp1P28r5Krh2p0Jh15BiP4
9g9bBR5O9nfOF0MBd1Bii7a8EUtwfoz+I1AL83ZGtpuyvpEBLyet7pPKgW5uLIJIQr0bJg/wdAAh
1NC9Cfyvjx3RAlNShbDb7wEKcIjuGhRkEogLCEPtkpPuEx2xVEeNANu2iKii7MMY1jQLNU9OY+do
gkeJMiYVPdA7PcSJbybVTkTdhmRm6ONNRQRGL/WvJkqER72vAceMXsMe2GCDrFfqyN0KLtBhc/96
HYExtKBuTXT2LacAYu4Di59wwFlDWfUo+h1w2UhsOrfxjhrTG2p0DIvFoteVEhsQvP8KeTiwLvEF
1d1iS9ZHWFrdjQJe5F6eH4QZoH6zkFP//PnO4qmVHJ9+dkSSiCC/3Qyv4FTBWRQiG6AUChGJdpKr
uNRrmIdTc/GEa4CsNMP/7lCh9r+UaWLB/q8A1MWoS/D/K6gnLAwnymiL0kdxh0ZHGnCXYMgNfDQX
1vAKuWh0u+icwN4x8RuTWbIAZnhYjWwAZ5s30wTkXKVvjRBFvWL3TRKywlhFQP8qhH9fFoU70guE
jgDBkJrSFRHLm06JkDoX+QVDB4pU7lDY5u97z4JCTRnVacLUZXshcKESS/Oe8qt0UTWDyxlQf0YJ
/OH2qXYSo/epc1FfIrah7Ecjhs80S/phEQVcKsCjiuowkWg7zWyEhvIoGUMnkkzhTsYVoQFprqgm
c5nI6pIFV4kZEdol+CJTRcFhrEGnQ40QZMVKmZI6rYfMTbGxlsd139QWMHqdT/iM3lN8XRiBsyHp
jHhIBw7JXxIc8kGr21Krc+nP7QmlCcWQzgnqdby8O71Twfe50Oo7ROAlYIBBXLCZdbgDWfpvwS+1
q8nNf1u3SMSRD2g42QyKUnTnxqJgxxnbZnNObXd6Xwbb5kTK6yLgvqcd1ZygGRMoli69QZjFzNYs
DfGMKyJRgPRHi4TiAf5NUopshvWLppvTt1+rw2+1uavjDEl29TfGxyKAfU27AsjZb/LzXeaqKQOt
7dzvEhNP8BN02/ay9fbtJMqwCbjnZrVPC+sdNdNXlESPqe4eZgOQrAZ8pQzXLwOkpHQeIEdK121F
8QvygAbGBd5oLuqrtAiTPXzlGyTMC6hyVXNoQCpReSpPB+cruNrMI+5jg8ujTsRi7/p3T4Vkjhid
KPXJ/oU67g/cG2XfjV9AAoHQkf9JC5zpUdMqMFvQAJi7tFmRRkFthCWB4Jo+LoscsSMZIOA/qHXM
8/XXon9RrMXMQMrwRK7PXDHns8TVl0LUySm7cRkfs3pN7Q2mx+y9fru3+a8BFNlhCfjp6Wi8ODIN
qdMnNWW6mIQHMqsCQgW0aKjU0TmhETTIPQkhQJcl601OQweuJ95NdyfjFHELWmhSEdazUNIpKwMs
iL3CTIwJecBemoCJAJKIitqkWpGbU5QnrRadhmO9JqjssMQGjgfhIbVhoMxv4tT27JI0hOeEoXnm
1m4aQOqb4YuNgkxP8DGgC2I3o4NObLjLy83u5atu4neLzqWcAeF68flb/mmoYrqFPSJMpHrNYg7z
SCUACIhPVe8A7jxMgY1w8A8UIUFEk0/Q+r7/FqCUJT9uheHL5HPiSpN2IWDl/dY/NfUgxMQNQptu
gRXJMt4q517s5KfDmaKOM/wZqdbA/QScudyAwdAbIvRzY48qtE2H9hL95UIDB9TfKoivwdOcvFWT
ULo/JoHLkQtWxt0EcVl7BwFsSX1zgZwB+IsPGQVXBGNWkx7pY7bgsJmxRMsPj0/FLOYE49/9cN0s
1S1XCAg3W8UGrSLQpvdEXZxyAtk1mRz2KAGTcLnD4xLAK43sefwjFigUShYVYLq783WrGUoR1Rme
qLy5EQtCWj7rP2XENGBD15QspjyolIMDVrFOolt6Dy1B6IT0Q+kzjk99WGGdfxIgfx4DTkDyWYyG
oSgmMArEb9rx7+dmwD4RhAaDJkZMPaVKxiPxv+qcaLB5qQfXCIojXAmyBEf8glnu37tiaBh/n2YL
FQnV8O938doN8iKc8AVbNmeQIHlqyJvES7T6eSQ2L178t7uYDYvNig/0/p7Fw43/U49nRQoukrK/
P5x2RA7hNpxO1Ba4LRwO86Q6/17vGbNTs+Jbzygtc9PysihGpJ54G4137HnFTxhcm684gspnv6gl
H/FjcxofsOoUEPe4PJfn5+7fy2AhMcjmyyQ0wEa8WPm3cer9/5OXQCUFbISmnleeIcHSfqGA5XPe
FOCvw03DTlJqC/cByw8ulGDbwD0AoqSGaUs2BRTS2I6+0QBFgpFDZ+rvJ0htdn3zDkHC3j7sRPyj
ySje0IQfwCW0Vr32yIF54hFhGiq5j7N47sMHE4/D5b3/b5T/4QknMJkP16E5odSGM3secfAYcgav
BaFYe6yJIjgPVKY+sPfQZmdHYmcfn82Lpw48CZzr38NievP42CHgB2Hb36YeURMW07KCXjP4238x
5dXkaYljIY5swmxRTP/9waN3+ozQDYhu+AmF6YLdP6JyxUOwibL74LViSs2mg+bZhA8wqxzLM6J6
g2o8b31GLKyH4BFhkDzloPc8K3bPR0KNp188Ev9rQTGlhnQ/6xSSQp3yHiL43NQ9HhXGXkDO6edH
4mdn7WVzpqNmoLGCI3sAGlqm5IlSNv8GYiZwgAivxM/WzhYwOrl64quK1yWu6TNChnvz793fIyZg
vCJKpuI1WtX/3jpiU6UvXhQb5RKI7Yu9iC3/e1J8buTQnBHvEE8xAFzxOfFWILUeZ6tclRAlufoH
zvfBvXP1S7/dMBoAfPFQDI1OlFP/vSK2o1wPLtcRhnfp10flej/zCVtso/TFB+5nsSfxTuhW/iNC
rfpvfBGpHB9nQdMV7xLPHdz6qAWlr13/fVo8N5AZG/8+IIZo6XNVxLvZ3L+Pilf5CKO55HUwYgxW
8dv93ACiEa/++7x4bkDsDpbxDPDqcZb4VhoEBnEcYkCKNw64hTkP3APid/FMexSjXtw02rXleMV9
IG4d7POon4vLIAzvSdm6kBENbR+YY/RaPPkHVi2q6Q5HKvAufGbI+ogOieRfi36IZPmq4A2fFUpm
i/f0Pa2pRi5u4zzKCfpwpubJghYi33/VD7n3mczAx/GRflhG4n3yEawYILv34juVN2VU8D9TkdgM
U1UyBkjHO5ln+yGzQOrNQMcwCRK+oVfwhcKOoh7zL1U48UBMZmJSI+LlD/1m/kGJmpIP033+LnDp
tVMPBJ9NJZbPL9rpd0HOwcsyUXG9aOgexmYyZof8wi6Ak7PVTLDiKHnn5hPyLeotTFjgRm3EOpHW
yLyajegcRn8FaF7sUvwR72JHDgVEenNLmfUgUh3Rn1Qd5j1to21UJlixOepuf0+zWVby1b/PI3RR
L9jNv+0M7cMm807M8xpHgmoZf2skJNC04A8yci5kbZYlngMK8ANqQ9iFcuSqJzYg9qEda3cQqhwv
qiO+hgT+v+f/fQ+xlkgTcfA5h51xxGKT/94h3ikeAzPbpDxOvXLH9E13etX4bIyTrm3E0zr1rgbx
Uc6NOM8kFf8Wqk8kTmaLgs7QRknB/s6FVick/y48ieeGZg6NiZcGlnaciYv5YqnhOok3//spcx0P
KHTYXALBaB5Qivw7OyCCAWUeyF8jzg05zd8pz7z+ijMvBoc4cmFFJQ5UjIN/55rRQlP9b4iItVBc
FfnvDZUv1kfxBVRoaGIgiVeGx7/f6eDzIBmLYciRq07Oifj3HnJwFjjxOygbiol9uhH0ITjxYtD1
WWWfO9GhwA5lI7Yu/j13KGqREv1bjxsWt4a78nO+jdHmoLvOrUyPSNzGY4kF+d+6l3D7igVJvMoH
DkRC3GGVLx0ZXuGIyyBeo9/A5h+78kwJn1GWs3j/+wzCM1xFcQAPnhOvsbjRb/NldvH3sbNYXvFz
/XfLoai8+4+mM+tOVEvD8C9iLUbB26jILOIUc8MyMREREERB+PX97OruVVXnVCoGcbOHb3gHip7/
BkBcV9+rJ7xg6CyIgE28TGVPxsHerUUTQ/yj+GmiBz6zWLQqN/ZkVFOo7ym7lfi8YpTl/11S3LgY
ATFaU1usajFKHTNL/Pn/6IjlIp4Xj3FOcOSbh25jMKm5deKL94bKO4ijnIrjsT4y3CcmwJmFRkz0
3hY/9IAY0RZs7tmgyASl7vLRV3MWNnao+qmPlC1A+z2vJjzZIsIeEZ4mFO/fW8opxQ8CAwDAP+70
As78H5SrdTLpZKDaqwTsIvtRvG7C/6b6jP1o3D5BGCKo0iN8AHN2X9WUSvTTCjMTWgjcIVAbNCog
KfaghPQdOcBbW9THx1HcLnV2cd98m44K+qNM+lOfWHs5zI/P+BE/qACdCYSfZ/WU/+i/E6JAFLqg
GpzeEA36pOJlrzXtso2KeH+b3PxUeFAo2ymhGm8MzZJw/syF39wJZObjEPYh4jju1WeUxi37evyK
HgwijNHXmlc/Y34Idv/kVDCxGOz3lukOZvrcxcNJF2Mnc/yemXKnBz/N9r4z/T5hP8g+9V3/JR1e
a+nw3EwPpHqrO3SIfndbN7vxMDmie1Gv8qf12KjlvD1M42KXrUvgEgf+0nyMJLEfSOnW3O9Rx3Uu
mZAJn9Nk4IEl2kaC7txA57v5tUKCJSVGNE1GsDRISH6V6+eGcmN0PRkbqNtrtDg53VAm20wj1VWi
MRrX909pr24qH1kPpknILR76r+dq2DESSB4k41bdcXgVP4wGVZNyYZ0YcFDgTBGeM7Ezv7V/s4n5
BeoO0R/qXhYQKeIbAjMe2LbeGitji2fdt3LOY3OVQyhfXb/xUQATF+theRpjPZokkKf9HvEzc0P8
jT0a/VWWyMpciVj4Dr1nCPO49OoNmXUTWUuQZZ+t3x2Vs4X+OrWCbfWJExwqWzAAr3t5/Y6tnZ6Y
2/tBOeYBDOek4OFSVfbFOr4s3r6G+swtGYPqiNTZ+r5ud3Q1UfH6upAdRpONGucriusBseUWCYzV
5CgfGSn1/Dq+/6GRkFNLHt+Ylxyu6xc59/RgOP9qVcwn5AEoMjwcOTbXWPl5OhIhr88LKGEd/QUp
xDFnYwXIfXMAXX2kmNbpHo7d0jy8RG6O7JqbxpBIaT3dw+vaJOjRl3hhJaX3WrfQ3cooi0UoRkCL
lEskh+g2Rgrr9nDdNbt61W2adbXpoMBef60zwsq87kf+Qf1hbX2+tkWChc10fd3mKEfCCkoRkUEP
Q7CNtGXlQBxSEmur9lSjSM7BJe9IoikJkPJS1KC+TfUdbK5KyiVqHOV6+O3RIREWUxCHPkh9Kb2R
6U9+rdN7YxykQ/55Z+Ii+x7rO7FvnFjA7VfJodltoKN+jjy9hB+ina5wvMKDfogLPOPhi6v1YbdR
tsOXdZsD0rR4qQgn3mcWKRsDa5q6rNhWfrsNb8MMZccixeZUGsA/wQug1PHJP6gn9ha+xy7IsqlQ
WSEuIr4j4oO8ABiLChTt1G4mk/JvjICYzIIcnIitlatOTtaJ69Ol5s0slBfFHsG//1sybLFseXzP
qESw0p3Zmjlyh/Hjdl90mgCfWr+EKD3L44rT+wfxBH0F+quMh3yy6GdwM3teTzFYdbktXqnvpO92
TZv5LH1L34wJt0NaSn8f/AQHAb9R0P9H0uMHuCjjxw3dn3YGW5aKMFsUif7v80yUeeJ0YKfmsinL
mJ32zJtaJ95elNjR4cTV718xnY2NLj21bN6CT8pb/Ns4uRhjqbO9wmgpxchzKf6R9+fvOcrroK9K
cSXGjVOGH+W7jAFvR0+ZG+QGeDHbMvUMdg1Gmdvg3YiIMc3mDasjaqLp940+93VpMdtbiF0Qqbsk
q+wXE6J5/RhFUHezB5ZEypehB1q21FGdl+2hcCnL912gwlUbEK5//CrtnLFqNQj3EyAwQUqbojUv
ADMX7zOSYzzXp1s2fxPWETcvT+xS925PwXu5Tf3miy5DChv1PecDvSGaFo5SBObTsYATZmtOFQIR
PgQxv5G6j252VUPRnTCOBQ6Z8uGf7t6sJR95Li5doDdxzW0SXari4xSTBaYu9oOHuqc2B2DmMdo3
HO1A2fY9OapmOZamztPbBLu/BWlrQ7rSwTNIcjDBGqoDw+ymHqfWrkZT+BdwWkPLTnLHH9C/L/Pj
BRyM6xAFY8z38SS2RPv4jXvVudpB4btSRI20M5irW0b/DzWBoC3n5DKodLCXby0KmZmT/rMhvGvc
k02RaVraZWN3V3C/L5QQvw2TXtcKukh1oDU4/b5hc5kUth6PPktPwBm12ftMfV9RQSEK6DcqmTzz
hXrk0AyUckZ5rEYB7z3PXOHVVQcE1dnHlsIfZF7YHWz5XP52D147VtTtvpHVsCp2gtsE8CXM8OAs
gGkQkNOa9K/L54J9ddYkInEArEjLCldMPuPpoc1K2QXoxfOc/E3bBaAFAFglTpo3r+abvuzpYCvn
dxiOCwMy621NI3BPdRaMy1xyiiPtUQDiS0S8nihsqNFz90CyZTxnu+bvRu/zi8GnfesMf1ZoisYY
+hPCbddK5G96XtZMaKY5CjLRA5qg6kL7uTqv3k2xhXZpRINeRctwOQaUcYAhzi7bCyouZbpKL4sH
a+sXgOuyhsMVsD9os2yvPuYqGANSAqrS7HKzFENX3UZDB99IGJYPx9IjiEL36jsdvOvbmbyPahGb
5XbC0jeMwOq/NVZnnvnd6L/yUICNpjRKPi7GOrUQ4pXRYThKbwb+hXj6qIDtx8FFW75z7JtxYUb/
z2oIrLLxo0PZ50naSVNtbKi7jXYdT4bd2zy/nj/Vc21aP0gCyirkV9AFcMOH3aA4VefdkMrHmyJ1
+9rvn6A24Y5P5vcagBTqv62A0QNB0AJIVHkJkBtRrBvGkai61GHPDLPfz5WE6rhwp4QZAJpPejiF
HNUgarIZ922Zc7ZDdlrau4/HgvYuX5aFMy1sU4PfCf/7gyKSESgHk81zp1LQ/ZJ1rxEoinvIwQB5
qwuG6A0XAaGqL7OFUUqt/z64JabtqwbDQlByUxjPc+oFBLzTAz9SnNEGEWQxY7Qbxb0JX74zcolU
wsBnVYD70qh7zSd391Z9OK1ffOaQzBP2bXhimxHVcazPIQHgiQsBctHxecDkcFDEgBxR2qu2ZALs
3WwLzf56SAFwI268y8MHJTJUc3zTtcI79gG/lJVtKOzSmMD8oRQPbpeTglyq9JRGyK46LJHSEdpK
sFbh3kB3QSTD8pQD78cRwvFOYPIy5lCUIG1cSF0T6XfiQm2m6a++5jqfz/IHxKzhXhj2EMFSE6qm
DxStAZ3Rb76hLDNDEIBDiuk0IMcy1yOT4Xx80G+b/AlqnYYY3ovnLiixEgSmBCwLhi339bNDGWUO
t7pG9XlNtMBx2n4Nt6VsCkah2OWnYE1PnFVsQSmmQUYgDmDL0b072Cxqukn5xUNK1XDS0qYr0FD8
5LhjxC/7WySPs+nPm/vbX3q0Y4TVMCYT5AU/yGEaoJPGVc2Og8wdlgI+XvBcAulOp4kyWIxov22G
noqv7qnLDsQ9xH6guwMZ15Kpln+CgFzjB5xc1lZP1TFzGz/9euAaDZCDzlfNmkL/JYIE99gYiKrQ
5oloB9GoTsVkANmHQTRKFJSuKZPE9R+uW7jLQTJA0B76zd5ajhu2T0dwLTTd4UzF0fDnDuWIDsIP
yrryB2wy2FPMXwgRdHbuSAhEcv/dqfnCHDfNxB5ZoNcFqyxjcB/jYWAfbtjCSVSYHbphyxOm556u
NGJCpux30rKlA0+NxmHe4YDyw2DKUB/+rNngP76KXwOi4w0yJKHX1UQvpvOyhG4hjlD7FJUdpBRe
R1gECoHw6wuIiEoTBCMPofqHwP3s5mrDByYzv5c1eQg7gDoRePjmCZYJYWCi09oHF4wZ1fsHj0Tn
7b9+dDTkBnsSKCByHPRUf1GbAvqfXFpg4fNrhpJbx47ww4aFziDZFa9r7cvyijbGnvf6wv4hREkd
jSPepH7OQJlAB4Tkb8CrEbKtpEEGYTaALcHYKsOnRzP8snx8q5usRN4KzX5exhHE+j3JZDLFfJqj
nGj3QrsAHeoLR9DPHd3jzO6hsV9X99+yJm4CHEWf7zSh74sIAxgCmbLQjE4fEdAYIZ8NdskyHaOf
LGUCCgIsUHY/vUJSIh9ZiKmEj4QKsxIIBo0fmoMovNHFr2nLfVNsCcBswrMHdkhFgTZEyn73Wl+/
0GIgyVMOKB50QLrzDxfxE3KdtwLcjRsrdwiNfZrO+5swr/1iDRxK1hutOo1Ogr7LN7eluuXxgeYf
KKrTyUUIEDtb8OskCMuuWaCrT/qgH9Mg3zwM9w1UP0VG+e0ASntJsmBjyUZpK9W6T1G/mYq6NvxZ
GjTYvipzUNkj4uQMM4eftGALpWYLP1lBLxExza/Kno4BaSutDX7w3sysXcrZfV3kG8qCI03Rks5c
vhlw2xG6pRn/ED2O5P/rm1NQCxCYXg5l8JTC8pd9ZqEOy05GvlgKCzERgb7Ci56g90M4A6ROilBz
WUytWQquez+gdE9tGbU4ugx0ZunND4EZyS7U+O/p93jQj/dPc3n51HGjln/wHn4dceYkxbksrgDa
wYxmM5TQmamdf9eRugfVZ+MvW5TY53zALQMmfBq2lyOKhMOnuTMJp8k3JJ+cT3tFB8y6hdzUQZ7f
N7mDffQZYW5wIR8GgmJMNxpSA049y5cGrW6KxtEiNc9GtZjQU0W6dYeySCcvU5rN7L3onVFo0UMZ
yz1AdmDtNIyZftW3J0vmnGDsPfHg2N7QsWALimiu0kP16VtzdpTK5103vSZ7zPVhi0CjXwIKUqrQ
BEpUkmUNeITWnMG6n9KalZdV/Zl95tL6bcBdfLNoUHejzIUVA50U7Hx35b9yJoVc+7VuUJluPDra
K0pWm3bdUfIRXzE3XfEVxR9irnUbdRskTChwj+5j1a2ar5ZfA+3Z6Xe3kSlxFD+E+2ICyNzh1e/A
hIzbxss/2/VURBrw2azf4th4pdPhwErlh7Dbp/5NJbEH3tFR7qFkT70e1tCWZMkI9D1C/cF7awTq
CbnfRGDo2qSiEsaqOE32z/OEQuIdqDVFJQBN1v6V3Ch0vqmBkhVTkcNgIyE/u/m0XgnG6Y7Ez/Mr
yT8fx5oPKqp0qN3SZFVPMvVJCk5HEtvnWbwbetjbNqKSdpSpTMGH9PU9JZhX8t68N+meGl2bNFTt
SM7+/Qzf+1e7s598EgZg9UpEMi5qva9I3Li4FMnsg7JJT9eATJD6M6W6dK+BNM98jk4Ba7H2A5+a
fImzD4gbMf2RS1N4pjD4SsS4VkdrL3qpRIskuPmxj6iN7wlcaMAK8fEF9d4Lo/GIV8VRBYoTcvp0
Malxt71xMxqyQnw6wLyiEgVAattH4j15tDGLnj/crKvRnXmcRx4TxwCYVTJKXTTOsyO7qLUXxTlx
O+8NtfGoO4tH/K9bizonaNYYBTy+P0SPeIgYgeS1foii8Jbh0oKGZ5kfLY9OI9LZulDcYVQEXaw6
VkcxCo8tOS2q2kfoHonBjJBP4t34aWpgNIRVIZVQ8N36LHpc8j4/ilp2w0yqYvpMRD72nVZQE4lW
kegvZVTKb8CxmARbguPhxNb23GZHXTAGqrN8EmFFDHNk+llj09ucAM8RxbJjtif1j+RoDCSYBdKn
GCzU5VaPzXOlfb92b986NkvDuQI/QvtojYovZerJkuN79Y4n4WWvrtX15WRujM10Y60NqnDERcpP
EUjiZTQUePks9QaezMvipoZTm3CL1ZEOZnYc9q8TFNdN62mr+4m08dCEHS4egLlt3SuCB1ZGAuPx
dNDAo1dxo8KVrUZKTBYMQOAj3+1S9wT4sXWmzgXr1Mla9i5Js0emPsjjYstVKLTf/Pua4BW6RDGn
qodsgTXPQT6hLqnH0AEFAisA6WmzATgTFwyfj2IdRwISkrPJQo1QdwO/O8Z5YIWZmwe9N8ZQvCRb
xQFxuoGPjPJi7k48NJFYi+oSH2kf10jurAosOBFhHshLhC4OsG03Upx5ODg6gl9rLRRsawU6EhlH
qN6rNDHcu6+HVXCNKvc9FxTSdwD68ZLQVKfmTBsD0U/8MkMFiWwKjwtIbEvFm2xwQ3VR+XYMn9GO
NOzcNF9awJVamMs2UO0SrLQ1LxFgM5bwG+02eNmCO4C9M53b6ecNiDtMPVwcFERUSWceBz3u/GaJ
wbMr075FZNipNyWOTtfATMAbh7I3dd6xEmurnA5Mx5Rvl9WGzdrTaGS8lqM9OKoDjgy9iw4MAz2R
4O7RP9sheAB6qtm9Dx0KDuSrz2/0h0FoICbyLViNlvv8fno39+aOf+pKdx9AwjXvHudJGV+Pyr5K
TM4bVP3K7qMNEBOkS4KUONRM9siV5vOLfHsAvyFaiVP4DtlKOaDztOPtJKLrEpqrGeEjs9Q8DTwc
FEgPyUfaPHfPBBqmLaW1GQJxEn0xKNgvurai8HplLVgujM7YSBCcsafhhZBjmTHyLcVnmrIbSrHo
mKNoxBbZLwFiVZtmx6iEzfxlP6nVarQ+OO4W3UoWzSzR7r0ldKtXeZAFdycLME10rtGNX/J6XLXe
WhFcpDgD2gxlgUowC/ETijiYawJ+XMMRj5khQGAjxjhvcJu7LalnIYMYGEsLl24QG2AbHu6UMjni
RiHVHYEccmrfXL/hSj5YFqNvOGjH+Jg1ojNNz2n5AA0hPjrHIlVrwWwGxP08SEjahELPE0hUWKzo
Buyyz9QrI+wRIFdlsbU2V9Im30LEGu0pOtV1IG36P4Oc4QNVJNhXk3W1rJa6U6wzlBc29e/kG0EV
/+VR9m9A1TsDOqgT8lwEeoMqmHgKh6WwGVF3GqvKwsMaMZ+zmoyoaNFl2I7H6VaPGoc4aM4uQVOt
co351JUd4gkUQjNXrKcaDMGwh7RaxCXGBpp99ZjiyCrfSA1IpO3C7hwpue4e/tu5ef0CB4G48Vno
QI8uHkq+9CThwy8MyCFFaJCbWdE0kHBXz12sJV1rcZkXVHuMWDo3B1j4mquA7ewXYCKdl4dYOa0s
GpEIA67aUEwlBFEiKSl3WNbF4yFDDhGbdopMvKSCsHQJK+fpp8HjgCGuj3QbMxd1ekj4vVeh//2m
5u7jdXSjU6QcqOfbpkM1hRZi52vLGqb1yLpj71zWi7dXbqc0lw37DtWIpMTR2DjM9SW+bR/721a3
Je+1VfZ1opLYRWVgBW8HFjt2aWj/eYqjzvggkKxRN1jfBczUmYCcmPrKt0Lgmq+uHrYja7YIOjMc
o6vXTvsW8sQXwJQm7STcpOLbDm/qDa2Bgo3mDphVVM7ATy5I8OMeSZ10yZOjLsxjv8AfNOaTBVPI
fcwLt11cIwN3DAJyAMgGM7YVYTlXRaXffXryBgaNN4L2y/fWSlr3AapyjuW34GApKYTIry+uVM0g
RoGwp8kbc7QyrRBSpkcV4fDgdIGAiNw5LUZE00XfvWEB1QvUQ222TLdI2sBYT0Nsh7Uw3xtevZfW
T/40bBQgdJe0nuDmwc5TRMJe7gDZrrDjQNYOINuO90USKZq4F2xwEKhBmcO77CQE/6WIuDiyjjUP
G22UZQ+cPoDzONMWE1tayjZcEqECqC1kDNFrb+K8NtJfyR4uTAWXOL+EEu0iHEejdzNDuIgva//m
vtz0cwRRFU/mj4U+l+NJoJ4r30iURD5m32lQfD+cf66J1POFp6FC+pqwvpEl6JcCTXL1p+i6Vxh6
sAs4KkhCNlfaWGy3NLMBNhgo1pQePV3wbu9A8O2oOlGbUdhKOC1I5q+7MnwfytCKZXf0Lue39wN8
GWya6GpPwRjSuGK/xjgabjGsEp7Dtg9va42GrBCKujmvsN50frYxowf2lakrRdeQTxCbCRjJaOKp
HmJMi8rGJ9muwZm3QeZEEzv3X/x1wCuqDPofI7yqH/fA9F5u5t9jy+5dGQs1pBpdaZk7E54vCqpM
mls82KmtRdWhOGhR9g0ByzdCSEgRbFkO8HynxGMsR5L/8qdu5t0B5/rlyrIbN11d4npP4oW7nIlK
NpSJ4LZVf6ZhFlmb1yf6qMwbfdN+yhuYgYlQZdsqCcBm8Teg3wS4Z5Kq/GBE5NfUvjlpHt/19yS2
XCRAnOsSn6xfI+FRUVq7hQ+eJflz9a3Hl11xEN98HB7fmGIebvBMmGaHbGMdKUGy7OBkvkL4fOyO
05W+pIKO3Dk7BA4y6JXMxc1xogbpJtvXdDKJmFaXdec/fR3c7gQPS3112xZRFd23zRZ3Jx+xwD42
v26oEw5BG+u+euh2zcZyCPv9gQ1j1cY9o535cmA5/VYnHlD94WAlnGY7MxbKVlbUfmc76ch2Wezq
Xe90YbPCTDEZT3VEIyTBHe4C9ju+HJVTs0WhbP+I8ugS05k01/pqXA/nyjFnAH2T9MyOybOyNvUe
EldM6MOaLRJlgaCJY0VyND1Pt0o83Ur44bQmMqH9BzK0G1jxYIs3aVKpwml3ilo3ginNd/5b/BKZ
Vb9T9iQUFgEl8NUOS75i1x/6Q7W7rOrwtoIhjGoKYoPzdiUHgiYzsdE/s1+xGohFWXEDudNuc+cR
oTA8f0bdsvIGt3dRyHV0YzHu220Zv/dFgrFYMsVB+3qWvCLBQn59c7FcPTxpWUA4n3ch0sfOczc4
1W56zNaX1XUjZFuw71gDDNg8doSY63+3tKuhZiEJ0IW6f1uJyLP+fewQPkS9YPAHp0RRfeJQnwtl
X/bvfJLMq5ay3zNU7cE8FjsrsqK/NEmTbHddvQ4M1G/vE4scX9/iv0bc+s1Bi7UYR3i/LxnPl6eH
0xX+VKtyb6y0lbaRI3P7XikxbXZ+JA+LMKPyTLl6up2e89/sN0UTvN5luzS5bK4ryZhxYX5JZ+2o
HPXE4PJ5aLqqoIASZy+m8OxNNw8bomwRg6pR6xmxwYuuG+7HQd+ciECOxCoVQbvBrZj8Ub12P/2p
3WwL7x+SIoVWxZXsPDBWJA5RjrWIta6CPFBw+slCQ/p4OWkCicN9kWcQmC0hGCCZQK0VdmIqQlKE
6i23O2QrDGEjIYRS0rovXcVrsIEXer2jh74JRAm7cq5E4JAC5pknz02vDca/mu5qbHpMOfakxtbY
3rGzWEw4tLRFaVcek+qQrQf/dQDtgdq7FTX+uFJWcgQHfQcsYt+D8bIFJkRf6ktk63l+yFC8w8qD
o39RPnKPjp71zSJ0tD3Fbqwf7hwr6gdNB05s2vNiC8aTMMBLwMP6GBOA0qs4m2FKh0//smwQg6GU
z+4AlWTVeSYcNu81b4Prtp8/F+asJCgGd895nG3InEjiLLeQOU44UKJcRlr0wQAh2+IPNkRUiJr0
Vv9RBjAIOkgRuQYZJuVFTggX4RbnsUCym9C1nTNsHF5uif3jNLwH/Vy3+20bPxEqT7S9GjwSNRgX
yuyFZSYaQCDAZTTwCRzYKTssZpTlddkDtWnW1LHBWogz6BKm28vSCvoYhdDle53yYNRVyd5mrhVs
Ly7b52LqSR5cJM9cTgBkICJol3GvfmQJ1iMrwBBRvb/G3V7/fAVVhHNr8j5VSQP59BH1HCKUtbY1
kAJ3kn48Iw4XwgZV8FQdym+x5fD0AVTwuGciPco5068cQY/okUC/G7avuInb7bi/QxAjHGNyxNpJ
dyb+O3x4z0gPJv5zjUH7SgmrxTNpbDw7F4UDs9gb901cHgsHS59zu1UD1PFOLRnTa3s9PiOuYnM/
XntWTm+EDuHc+SrC6O22ZcfqlmqQ+VXSMxV1B89BD5XEYOrdtxLv2sSp38Y4Ic0k74oByovPOvWa
c7HAQskhJonypA/Yy4LXKvWVsOCzcrUFJCxfck33BU9a9smVZiOLY7ANL/2hABmYv++IX3z6Jq4S
yUNT1bvFzVamQ8DgVonx12zTT5XaJHvlMO9ElY/0CeUx6CdLyqs9SjrMp7CHKwUchhJ94UN8XeD7
Tm7Ms3CnZLwjRkI6ldh+99qVpGCCKVKs4GFmpMacZckA/ZoH46o2Si0Ejs8oZcBzBlr16/C60v1q
jZi5g0i24dGYiER0OfF7Vw/qaAgKxi3jq468RiazkR31cFvJ/pPRwRXUbxHAWRVr/bsLx13ljeET
5Mlvg35XuVYOeCcSRSughJDyR5Doa3oBTSHyYZEbU/IgcpaSh6NF+XfhF35JGEMujDcNcAJ/9G5b
1KC2L0KZLGqpn8YvFyniOttKSpimykJHUkRhjY24shjSor/St7EAMPtyYy4yvXPbcjKvUb0rrQoy
okosEmFct8jGfl5J2cIYKLaiqWJx8ksC03ABgSMnGdDhjw5B5uxWzg102jU2H12rvO4CdAqdJWv5
bA7Py9vOxt/8Vdi8o/ms3fdTgguLRiWIUMkgljFK+kakPzcqvuYNubcpuQb94Q50whO8QvfU7B4q
pq4F/yrLH5rgr6jmIc2wcgMKk6VoLKWnTr4eLe27nqLIzrhihjwtAB50IHYQtL2l7vOGula2Klo0
arQB9aPy0Eqh+U6d7KLbzZN6Nx3+rKv9oYdtnX+a+baQUbKqFvCNL+8Hcf3Xe4r6kbIomYu89fUy
zCdd707+uRC9XgtZDnp5PgpFRyB+e9PCSjWuBkrmuEriZz57UY7XNzcegpnjrcjwISkZoSJ0R4Fn
SO6wJkzAkNGdhNnJw4kAzCEpoSHIaBMjZ3gjpaE5ZWQcS/5CSQrqLpvWaOMKdkutD7qXVMeFMfwP
xyxaPHvU5Qy2bhXAHVbvuJMsAOXVGw3ZzX1rfbQ0/bYZ9RRcLbUF+juwn/71iBvLNt9kI4iuLNAG
sh6+xk3f7DtiSuTA+bIw7Afs4Du2nzSAVES2yTffS8myX3mElyxFHbX++BkwcAAuu++Q6TUWZQq9
5CvLQ5VarOAfz03kyy92Y+Mhguty64CDSVGAJTWv5nS5qaPPL6hDIZSzqUGLxJNognTgdVaniN3x
4D+u5wukzeP9+NwxmCi4IrptdfSbcf0IrfT0PD0Rn3kA2bBLVHAwh0QKYP74e+5LDnQUc4Dij9j8
gjMC1gVsbVafrZN2YBGm9H5RiqQy9PTK+ZW/Um+RsaSsBhhZF6/GjWs8kqClNl6h2H23wGFiKICT
2x5NzRvddRrbNKUvyPlAi10+E4VWDVpftMHe9G182vI0R7U5HXRQ5vhvdtb6skwFNSunzIvyIk11
FNLgw7/PSF+q13NPQxvUW+0oZphPv0DgX4iff7A/R1Y0RFl+6jK9ZKBGj8dZMuxRBjSx6rWFhZeH
NH/iGAjpXpl1l7OEyf014kFJ6ErR/s3aTXWSig39tXSwG7rWHrZm4pClzgaWbT/9bTc8n5jql13E
6BuirOZcXMtIejRpJNymZGuHTr01o2dkqJ6F5D8qbB395LmCGoo/hUqN5NfNz1UQN2EG5aQz4qwL
TfZnVC7ACMx6NM8yT6ptBddVhTKvOQOKVNMklJfo9WskaMz6y/71VU+WLJCn/+oFaGOZwV617Mfh
Cflr4hXpHP3ay21eQ32sQtT3Ute8OpM+mqCnmjkdrJBdQSb49HtYPcYnjGNkZv3HtxLddjomqcPy
XyGnw3ntdQIIQ7+Wqkz7mc/fcwADsBEaZCykfY7/soR3MO5R4KOhhVLTZz/F4fhDrwC7fBSPlUHR
tqxmLeYdEAUfiGrsLPVX2skQr7f1Wkbd5jZ/eJRGNUqzJQcU2TmWnToMcWqcpO9CdDK8xP0Kbv2w
LDevzUBGVpyaJQ6BtS0l+rb/hN+ag5DBOS6DQnZf6lAKG2e8wbD8ocP3gCkCxuiOxjtN/gGKCjYL
Xs8Tc4BiUU90+2zet+5kpZX+tTuMWphuGsQDGBuLmTQr0Hpaozguo4k3pxyJSA7tAaSoWyTJGBvM
iHjMnyaUQDpX9UriDXVI9QzJ1PygYUzP0pjOzWpOAqkroEqZKMRXVyr5UxcIATCPKUMy3YzI8Lkp
SimoGEzCG5v3+AasiM4Z6iWgFxitDKNpcFgXB2xEr4YcJG0F1whYM2heFjfL5FVwgf+2vCcNmiln
82Gx0UHxfkqXj2t9Y5N7z1/FgKjt7iZ0b7dKQ7RLgze7Lh6QIJ+R0UINeMH/w7q3uTl5yik7JqlQ
Il/06U+bQm/Eb57GL6nYjU5NUlgUtLkEr2knnHNTbwp8C9yE/PWuYfsU9OPV04XtTcu7L62fEV/0
Ia/s69kbfIvy8ff6Tk/Au80NNmqZq8SZkBgV2+7UrWf4cX7pP6Y3UKunoLZs6EjTW16rWE9QanzY
CJ9dgJVsoXOJvYFuqQmWmposAC3EL5dXQCLhQAd/p53Qg+Bz/BFZ7mF/RBwfzw1N2NuXioW6P13W
S+P4DKmZoGf4oqyANcNPy55ZLZhsCns2y1OeG+niuk3vx35V8lSj92NR/L5/q19kwXj2tyUk/vLl
wtPunHH5/EvNb4Rxho08Bj1KsVCN0O2o3scajd7+Q0YTcTKrraBF/6NbXI2Qjz+ai+J1xPrrjaYF
R7CMbPfsVsU9SgceeEgM6n1lq7DXGPMnIH/0xv9JoAvRler3MkFg+qOj+qJ4ObEouEDcblBzltGd
oy29RlcHm7abN9lWrXNBqe0zxUcE0Wlo1+vL5t2jefF8fcjpIocJ/1MBVtc4f6crxMUAWdZjNMXA
lE6IdqDbPX7TXJ43/qA5GgCSFUfmCBzy/ncHK3xSWNHsqCfrfiTg0r4AU3PaAOZhM++JZOZI0AJX
Qt2NSTjudDgTGOeVcUvWbsT1T/NHrVytz0/9V/rhCLlVQrdOmG8QhxGlTv4on60b7WMcGHpoR9kc
3TWJjDyzHJZkXe4K1lozIk9/QdpcBiv+/lM7Ge17xBEKTzYUl+BIb9PI5PRMgSnpOQQJjSy2VbyH
NvrW++5PjWKh53VoWsvBWEvtNCqArqYm2xPa6NKVZAsHgVKteQItKKgBSeJ1licPgu92PGZX9Pve
+5Il8cQL1rhw/I19BsgY+K0pBwXhlIQOi0IlumP8H/Qx9HKmMfuyRzHLr4Q98PgnnQw82DqIWM80
IJU/v57PHbdfAvdQsQhDb6KklKRnvtbsOyTipNteJhsG09IsRiLlYTGVr3ZquAT3inu/gRK1iIuK
5XXKuT3MXtopxc7lYRnzF1LZKaTcdq2XQtd6EIA5S/0qa3RIL7sy/ynyT6ne3/vJQgEl+sb2Qtvp
4DgstrBcnmtdpOBNOwEQMCA+dmTAnlL4gLJWHGpp1VebfJJc8sqWOu8pFXZdkAW3IL9636DZXsqc
ylW9GChkvHsaaEjJ3Z9J+ejttCLDen9qn8UtwI5hbJd5H1cUs/CtsdBCe/8U7GJPhBJ59qORLe8V
DQnjWyXGMbJjl01xM2vQyUGR8dbYl+sFQsel/St1eWEAsW3ZmG8cGxcD0BwiISTN8DKnAOHBSTGF
b8UhT+1Sk52REKye2u2dtBHIbYbx239IOq+t1pUsin6RxlAqqfSKs4wNNmA4vGiQrJxL8et76vZD
d9/b5wBGqrD32ivoZ5Md1qiLxQVXcIP+CxRQPKaFU5jtxUKxg+tQlrcZ1lOCAUiMWKMZm23dQR0n
71hHMlM6Ho7L7nrICc/Ba0F4DDWqlzn1/KrjE4FJpP9mjER66ysZCt9L/vvzfDjgEL8sv95pYIWb
/33zfklzAKg2/pZQzXA3pVRDNo7J2k5atEVi8Ctu+YgNMiKKrPwgPzb22raeBKGAhLyYaO0Kztew
eGtc8RAI0hnp/aWgPoP/lrM0AiSk1iYrr0NHdg9adR4IrhoKpq4yPi2usrEmBsIhLFpxjOPlyDmi
cpec0u08FqspxSg3yvYxTVYL43qMoMbN+CB419JxCa3kX03zZDSeP1PCVf1wDIEW50sLa4ioD4MP
0mvQE3iIy44fTH/omByYzGRaZpc2yghckAL4DSvJ4uhDjAaqe4SjZFBl/+bUOagJIyZOBT4YD7ec
Nh0brvY1eJ7xzNA2fIwGnD0U8UHt0eQaKrmmZfJRp+8VrcvSxuk5cowacTY8yc7E4Buz4qF/UPWj
ofCM4KIqKN5ydLRFscmo5ayOxoSzWM0MAcm06NFpWTfJL0AfZy6MTD5ra96q+dtRp3aGXPJdF5Gf
ip3wsK8wwq2yprPN4fbfZdup04QIVQViMwXMePRdM13CGDTVnPyMRdV23UouMozCxZK+p86o1XdX
fcvUOAykrDw4qnsaSoUdNAGlY/hj2SGdFv2EAW1GIs7NUpxdHcylCtJnmydFBVSmf711l1jcu5QM
BvpTBpHtXsF6LYKLcNS6My9ZuzegyZZoMkS4tgJEL0ccEOswoWlEBcTq8xr5pjRfVkz7yh9eYYOR
UGm/z472kC/WpDFmIZ8trczIGlhIVA1XfWbf056DEBc5GHN8EaZhGV6CQ4YDjlY/COMBe/8ot9Zs
8UCbL9k0rhou6EoasLbwh8MK0MHtN8UlZgH0mSIm3kFbwk5hTM4VHe3iou8XTbxP2A5JY2KSCz6n
cZ5nJotWP0rvSe9qFvl3Ta8YhPTz1GoidzZjot40k7unhtRQqVNipOukA2Qfx8cgqrCm1PESHfNn
p9R2IRbTEgX7OONB2dH/Czsh/ifYtWa6D+zET3F9SuxybclPw10sHaJVsGxlij0nw8+3cQ99Ea1k
+SWoJwahH9Ky2OfZ2ejxT8qfxmgXO4yxOHMiKt+kIKEsujeOC/fzWJnyRQw/OQWdjE9tij8WBk0S
cmIMV7Kb8EQN11MXbyIKugZzd7dHKaRn1C3qOMfkBgdwuxtjVQ+koYlm07ECPL48KM197e41Jtfs
FEt7HiC4OVh18zHC8TST/mRDJ2ZhbpfDquKXdE2YhxV3KvF+UI/7PFhbWInEwTOv7k3FHlGKSmzb
3KX92iqOcFeNt7nWsTGjZACKqgNKaGxievMpwxGrC34mvVwbGIoLojwTW9/OGHGjToJcQYViYp3A
2VB8NmW61iePd3n3RugINX+JrY25JIzcAQtKMJIqW8fJl5fCze/OtnhUgOvjnTUSVi7d26kCnJOL
w627HmeUCOQ1GukEw/U0N92mhK2s36qMM9c6C+8WYO4w8estVNuspQvwbTvAcm/ZvAK0SSGJl5Ce
XvrO2lNdL4vQmvFsCSpoo9khar8DjU3Bzx1vRQ6qDi9BL/SDKnD64pSarS/P/dS/wuFbB8LgMjCt
q8ljHYmyo4ZpfmtauFavdxUCXwCMcMIil3SF+ncYmpdwcB/KrjrOmcdVPu715mnyposByglQlifH
qfMlTDcvfrdpNiTpI9HZzfzOOUkenWadFAzM5Coh7Ut4kSE3ow1i8AcJU8uN9QHuKNVufU88Y+ex
nJ0BdVMMwlHqmMV0P6oAzi/bg/eju963M+UbN9cx5YaQrOPxbj1PmBwNMPV7JkkQ1j2Bi7LBThKr
cLlHxGkOz6kAxAktBMPIGE008s5HZBhrrTkhB+GZO+OZ0GVvpjCvbxYMVxt6STlgm28Rqb7j+tXh
kE6wecqvtn0Shm8FRKZkN8wVQ+YWDiaIGjXtKi2vMxdBOuBVZJc7PkzIrc83BazhYene21j+ZBzC
/fxdQI92+cSDdSshDSu1lJiJpHLFehhLZT34SEfOhOSDqznDZCuNfE9cLZOr2nwUiDlCpD0JpGDq
Zs0f20sCc1kWI+UPxSIJtG0y+1rth0G6tSgM6o7kaPZfx3IZ9mZ8HyMMEKyrXVf7HPi1QhvPh2+z
XzORz9watgLRsOxzILAuSDFdyL4BJgGwQDP5gFIHHcUeGRUZIpWe1q7DxWpssf4X8iGmaW5OWfXT
V8Yld4J9isF5mh1N3q9gEw1UZB0cgb7NNwXTnJpyCx7xoJMpYuBZRsE1TrRP6VkzrIdoQi6hrsvd
m2W+EeE6qp86sLH0B8drC2zVmf4JB2mL82lAEOOvC4ZJ1PV6Dbti/tAIBwtjx1/qb0ic1aHurvH8
5bhyVWrXDAO5jFtNcomB+vJbtYXveGfdQ5bCiV3E19rg1JCnbPKF7DedvMjwM2UZNrG/FEgSZCot
m71e+uHwG+Pd9xF5Aow7+BmNF7P87TZz+SkwhHUjrnjeu2MzhvCGQ2rC3yPEj7VGOcwKyiuCjLPd
KFO4Il+aoX3oNI5t9t1yP3nxPi+vGV7LkZgOwbB3DLExZx/ouUQusFxoef7d5dFK5OR+VOvKTZ5m
EtBUDBdO3xI3NBXYGWjRMYeoXdfts6SP4VKuqJ9yu9ll9kvRwzuDHYkj+bhRc7+TEgIFhmCDezIo
cVOipmwMKbXEubf84iOlXIAQX07cjMue0mi+8C4gnWgwJEAnjc2cb5QQqPhcOs/n2bK3eD/0GKja
Pn2ZTpasKOHXt85TruAgcQTlETqDMqSADKnV2qW9IORJeyMBj60YwlUXzTWIvspDWASrKfoaEKgo
C+2cunZ1dpCKvImsonbDGT6ink/elxpxNP2lSJsIATDDWwjQHNSw4cNqozAx88InHlEV7Jbadrmf
XSzX25rbCKQ9QOQye+MqziDQ0bQV3LdNC5vShbzBhR9xg1JVBI8xRpKRue9VtKoMSHB6Rxk9Xyfd
+m2Ud6jns6Dq0HosP4vYFwk2y6Q7C/tDkk93C9mTS5oziEQAYmXddAN1H6eGCpvtHH/LlsjCEL0t
e0TXka24gFuKLAnrxjWjBUsP8C806SHM5kGl78ImS5qLY8gx+UG7UCA3U8hIGViJ+4jFakKDFai9
N8CZkpDwkC8ZBfFFjvHQZM9cd537x5Gcxe9ZS+RotqnzZMuIFbCWK9EBc6yPIUKq0njRg1OS+IMk
NgbnVOK24itLU6Ijyr5c7xxyDplQOVhyndNslkPCepsw9okZ2zBCrRFeOKQifwcC1tJrZDy12mvL
GLiJkHoMwHrNPspwtG+3swi2E3a9yzPiRRptcnBxwOs4h8ou3/WcL6sWu6QxPTsJfpWcMW5wkBrT
VPZlQFtf484oxrPuonYcfsKGAACk74HnW2RO6OG+kNgTuj8yydZ0x6YlVhZ3XFe2SwVQx+UTPfbo
MboQ6WFBzGiYl4+dlMdQ7Vq4RgPzL6NeDW792Fpf1MC9hrzrGjJha97zVNtKrs1AoJbmJJ98y7ta
HfOu8YPGSbG2GPkkslkjPtqEHHHLDTsHjDgsnOJJBhhPZYx5hnFZlrXS/i2vwIXWWb043g1HY6Nj
Vmz41HZrG+wKtGDZBgP3Z05zM+qYqJbN+KBVH0vhtNTnsXvqBAanzPXFic/b9c6yXzpZcsku6wSV
UHprzJs2Q5wt71Q+os3Wkq3MEZnW1IFavR8GKJ4VzjPJhxddzNHe8vjyQm5ydQ8RN5iND+JCkwpr
jGpZAoHzXS09Wc8M3iyqxxpEkjXJqzOqaWXluLsU+oODAjKGhKubC0QxsRF73G6pQh8kjqEpbkTi
rzWvTFYo/K0Yg+Tp39QgMituTQE7jd4qn/5ivpnjJ+1urCktvGujw0/hC3py9iLDX1rIzgVpbP+K
BndVynjTdyi2B/ePh97mGJIX1PkcB1PuzyH44PBbef+4bixQ1RZNyeByDvZbowz2pc7Fb7zUPVTm
/idJ8SOEyUUJMtFApNTAs/c8Z382D5GXPegAfuW4TiGDOAwP546hU/vGgW+jpotyEEC6n9FchOb5
uifNQ7suGztzSXFxCDsafbN0jnkyvoANbwPlHSkW17kz+1LLsQwE9Vv8tai7zcvyOLL0zzOyJzPH
21eSOJG8OGG91oiwEdl+dDdmrm3BY/PiGBTnmAlediJZk3FkutaIqgq85DDaBANgch2AVy5t8eC8
KjzA85LtCh/wv9En8EVGeH2oSPlGH4YCUOsOJgA8VZRh+ToYjzE1H8JBqxK8VxllB04NQWSsrd8A
fKMyTkP/kg3FPkogLlYZED5Jucap9GCHDXOPwRxDroh59ciZcqa/9DzsS81wZaavS2dvAfh54WWB
M1iLLKLpqMqZNIUv1D8A16iJEwSpJMBw+oM2FN5F8GDZdON31F0mrV55QHKxeCaEXHHERDoaAjxv
WJJpn54cbeeV5xAr86Wu4Q8GFwF+9GMHmFfgmx1VFEkNcysSdMxm5yp7p5SxFQyuJ9FBaw4+ew1b
85ph4fBlEyhbGLgWCy4/QXucwcMl7lp1HKP8r+WgHB6YuRjThrN9QE9chv9M4y02mWRzEjWgi2Sy
eqsW5JnC0+B1u3fl6qT1MmE17Y/JxPmSd73sqZnGYDm4UnRPQXIJIK9nNvu/0hg8PNgpc7r5Inhc
C9jBlg/lv1DSjyeP4XzkVvWoOXsYC3PJuK88q8r7DfVryLUbOL7kGxsw4hvr0tSLSgucRIxcyDBa
+JSGha28p723jJC0GqlpeS0YVXKVNc4JUbRhYOXLkCaf9tFkM7ZeTvLfiU9qYy6uvUloPNqNmXds
T1gGQErOdm2eYdw57xMZnfrJKzaNbP/lDZcfPS09r0Va6dJgGsiN2V6Wp/adFq2BCaulG9Y3vYHO
fb564NMarBbSoe0zUEwHTKRgxBS4xFWneqD1x9GlBFLKbzFbdsyjnTHR78x/M8bH9VAwKuRls5P7
NtuJ8NehSGAx5122uybtwH2zm1jBdVyvi27YGuGrbpxz71KKajMwqw1cSY8Ba2w0rm56MKy9hXjY
wh1BZSiq6/g1po5oSohPjKV1VHBl3m2jWh3lxKwBt3BNmr5Oa9zZVzt1n6t559JwdRJDxpJ2jsFs
PGFkSf+b/7ZVTDojPgMKgpwGr1xkhxCsWqb/P0bjL34zGgz2FwTram1B8qgMeRk1hnoMtQqF4MrQ
NjYG5PoUcPsycSWafJt5UI1Be2zXfAxjQF2dMEEEgqn52XNFDuVmAfEo7Uy+yiiOHEsdDbuCzuS9
ecX0UIXMYPTvVNt12rjh+KatkeW5qLt9aZhrsrbB4EuFOSdLK+sxd2RZOPelbq6197CgQ5D71ji1
WnZUY+cHsn/x6tivKoZIZbQjcpNFljmETxucy2wAF5Mn7s6MCzMuMNcFBclA3ojngXNi5LhKBG8l
8uwenIOV+jgYuDfDO4zODb4wsYVwxb4QqLvKyrNFE50PaBrTq9ZjWT61T14FxsZZPnXme5fALyA7
aq4pT1hG0r4zcst4gXX8FRVAngmGxxn+G18JV6bGTWh77wG3oFapra1+IWy0bXlQzU4fLxU5CPZi
MZvJtRHw1bXlK/oykyecM4kZ7fNSNS3bmSt7OblDgCZ7vLuMAG1swi19F9cgmjGYxli+6Y61sSMg
r5SHEp4pFoaUsRJB4G33mWs/zEbWZnEsQBiVfW1rhpUgHr120gz4S3r/3rDgHkLrRYtYseyx1q4w
s0YwXRo8C+aXsSi36awNZKU9esrZcmtM7LTGIttQdrDhtfKaxM4PCZYVEQnSI5XW5QRp4nXvPcoO
85GhR4zGz10OxmYu36Ow8l2JagqbgxQZaEtMeJZs6gmGGW5bgT6tksJZZ717TjsOgglRKxcyL/SW
0CG6S24HmmPV99umfeXZNy4X7WbpXdvpMrcv9uLWz742oA2VIXQfbQs1oFMfZYa3JgoB7ZGZhiRk
zngthd9jEujhLwRdu7p11bks0VLyFoLEPLmcAzVxCfN1yDFPozaMvoBpeJs2+2vB58wU1f+Azziv
NswIRY24X7EXmr8F/mEpFvOmsWZv5EnHgY/9iOeCFkCyDxGcTu73hBe7nvXPGZ4MWtBiAjETU+gx
G0EMcWdsUTJRDGJi3xmROhugi5gSSNBid89FzoqyX0Wm/YjK3LuevvCqojz5LZCGN/3w0C/1sKO9
FUycgxZLh+lfXpfHODnrZb3RebkR26BObx54aTlgccMpPUMhcyKiFnBtNr9Y7lXvLzfngLM5T35j
LHMHAHaIK62lVqn2O0avCgRbH1Y5ApOS/paCNPAuAVY7qoTKWHDKHkeGH5xCZfvtooiHEGLixkQX
vVR0lJyJZZPIxGGL7xshn1G9IirHLl9wyaFVja4UcQkHHuWUiTF1365GsSscn2N6gE6VwIrSGehb
gNK9AamQR5zY2Pi7NXb3LKEpfvRAFd2J+XsKBdF6McJyHQz21kZTUeXuiVtqZTHQd4tTQ7ep5RfG
OEpqkEeaTTiuRk2u54YQIOyC5rF5MtIPM4FSQpPdhPGFDkzRWk05U9qISk6nrCriV3gLTn51s+iw
tLAAKcOgb2F3zS1Moey5dciEwAyo7R8BSnNpr0KdlBpUk8xfdsv6M5iUySzEx8d4FlAOa2M9pPJS
mXgklCMmIeIeg1mCJGrmGzgo2CFpyN0loIkowk8HyFgH1GoS5NM1WW3lagovHKotyXNLtTRjzdwW
0773EDKDZRtcenw+WbN9TKHhe/LeqOdMGLsohK8fwjiBvWMRG68X0PDOaUsjZR9F0+DcR+GtoE/E
Gy14zjzb5wbeFK67cpn0xJ2zX17FshixyGhC0gPq4mmps8zIO88OSoDXBaqiz2fyAyEI04nmIbYv
CzrKyvM9yTxqyspDJ4v/8KDM3C3lP7V/4p2nn/hQkE7XcG5N84cxLYjGpgtxNLPwNmNyEtscf26P
LwXOZ8PH6CEP8vqVw8icnt5JyrfGbBYLMbTtHpIeJA78fIeoGJvElgBfgL0KvmZueWdX1mSJgN2Y
AaT9qdu2NlzFamm3X8K//4Zh8K4akr0LDS9exLv8Iw5Tnn1vh++kecdSI6o2S9niTt8JiEE/3uAI
pWoCNidnlINNmxdVGgF7gARrgaGU6hCGgzekpkccgv0ZcpfQCXIar9LM5513OMMpYT1Yw82o+1+3
jmEh4H2zACQMerPuQBZ9Ina1DgNIw3gGJU/IDJrKbR7w6m7F9+BgGDy8aEuMbri2CekrUYlEd0V2
Rp6iFoGjt0yL67vq74Mr/qjIRxMZXPgpBa01fFHde0xUu7XTX8CvlPle06V+D4jRVHCliv5j1DDZ
scEVcQSaGUuOuGJYp4aWv+ut/WhDcqzQT6pumyf9aUEugSpCXnTJgfLoabgqM0j2kkfPjnY5YQL8
8GVlhR6zW0G8V/eaeoxHUnOVQOvUMsGQFP8pro5akXeYklh/Zckz8hDMEDPj4o7pw87OoFQS+tMF
4wPzxvVVanTgw335/xJqqEh7szrCN12EcKOzWF3RSgiYlB/L1l6a02q+dhJVUYedpDecwjY6qaHF
+YG6IIrMXZMa50aoBN5I+AlrdSXc+FpI96Bw+o0YFMFeDMZmDcVga/1HXbm3ilpj4agEv0PuvAFH
r+q22EvAntqQx9nbd3SW+Vcs01Uq/nGhn/pu0+cf9K27bHAONWVNprz9nDPgXHrph8G7Dya8wFpt
RYS4I8TnSWobJpROjNVz+51SWYkA/536XbZMJyt3ozsCLgMUIluRuJJt5vhfb1DWVuQO18hDKBps
yDigPE+y07cFRVuMQZGGqJkn16lbCoEVNNy24LbW0Dy9XQIiVGVw1ITz7UJfCm15CsifHp1V0ZN7
TLXXuvY2QEEUqnePHFNSGm1AuPKPZCsbsgJQSmA1vuFqZ4cmfOGSKNhHQopjmjzbsuECbB5MwuRG
KJQ7m/Mn2VczT/vguAcaNJV0T5o+MXNFvxVtegEFB5LqQAlOU1pBiRvwgcALqLTvbMQHw8AVTMPi
TcW7ABbBzK3nFu2RYgRtqdHs3Sj4dRNxGcIvQWWZDvNhmSWMNQS5juupSfHON/ujFiu/A3XXlThk
HAsSEVb36mTuVm8vEzCPWSaYgHEyq8uYd99j9JHHa9lcmj7cVs0qa5DcivwZVi8vCpC+3WtWxvxq
PJm6vY1nb21rpAPJa8i2jgeNrO+bO7xNQ/uU6ShzzXLj8Cc01nPGIk+7rUdMhjv5oJQBybA55Nrv
hJgU7c3jPU2C6ROPuMRdM8F5ScFIqbx1Q9oVd0U/MFSjWZAi2QNgp2ngNwbfzW0f+1Pfjisv0HeV
h6KcmPHJhldA7lCn4BB0WJFFdw9vtr820Jf2KoGlHGJf6UyYr1QhDjTqOe/kPhbxa5k6HNjOKr9p
YYAlmrGpA4c5WXLMkdllwBXCpQ6bFr+4Cr0Y/ZLWL8FYAV03sCGewRq1h1Enfo2XSgq7ZjCZV3dV
s3fYvhGQC0NlG6SNkY8NnplBPY5Sygiad6AZ3cQfxvGZKwzQztwKd26B32+BlH6I/JEOKcSoUXl4
rYuznAnFOWaQ/5PguYMiMSRbixPUbmfANFwQEkhXY2RtykR/FTMhK9x2HgXYBOQD5UDrp3VIluuS
3JMxe/cuimAJNwqxQDR8EVobgMuQ32HBhodErmz+2QWCQG4l1mOkvUIQ2LTTY6DKfUP9WTYvNuNu
CnDoFdraBbqqycqgZeP+J/ESYiOjfwm8Eqkfc7x34q0tmscG5lWSkAVOCRS3Z9FzIDHBLCryAAVS
+NJhcYziXQxEwOsEqKFfMN8Mbe+Nvsurcf0A1L5mPlu8Faa36WDTO/O49WBhDkC9y3/iRmDOB4Mf
0mjCSMBJT61XHI0sZgeojXpz2vRAXV3a3nGkGzB7+yDYWIa1K+x/EFxsnlmL7045/VWdDYyxPIcC
f1IotM1oPDc9E05ZkxeVXJo3S2eWPcD7TMVhzhviHEltcrZ2ZvybyWkTAj8UxirRYmD0EDPyElwl
CrKwU76X/Rf331LMwkbv47cUNglOraQikgtpQI8Mpa/ZZJg58qiX2mOHBqHRSug7F3aV9Mj81FFr
QVEypYGz0MfCdjHQpuvdkp+rhXddtOR1M+ABoKrpUSuGbFXEcA90jyNQFfsZE7dOkoxQqffCpKDp
3UML3bD+ib073ckydKOMdTL1FHevWfaeu5+KATLlZxghf4OPC8ga63yht+5D8yNNedBDvj2UOsl7
uG3DQnDhf6a0LFROD4WwzzbQdr+vyT2x5TkCUuBSy6nrFpJGZsErh9kRZ/ZaDnvXdaGror4XzUps
FpnVpO9mplxNjRvx0mwy0Oua7sCXLLSuibdVdEfLfE4nrAuam63lZJFCXG+XcrBT67EESrVgLwqh
zpUOt7EAf7MGxhNUVmIdjcaXqaevomUPxWQGe/80spnCjtjvga7U1Rn1eBHGUONt6oH0K3BFz9d0
3MtKfj2xSrx3a0mJlpeEgbqJvCBbECeZH3Qg/N4gXN4Y1l3Z7Ip5XEMEj9P+NAJhK9vYQW4Zi/g5
CSOcZzoBZ/k6VDFnEiIFz9rMReusBkSaI+K15sth7xa688VIBbYyu8azUEbk49WGaDTsDQrYMjfX
vVn966rxANpQTTblaH0bJhxFQBLk5NcOkNKsCA5LpmOgJtwyMdtKNx6JT9Zwxp7QLOlPnRfPu2iB
eUzEU2kPZF02u7lCbBLdEzf1p+o6gYd51L8aPKOYdhgjJYBNjzjPUrQYfkKY6l+r0eBGiD8iOhLp
EozYpGdJX2uyePVQO+q439ngFiObJU/JNcV7VpZXPQeV6S04+PqxbgmogVJ4kKGzr1i2K9l/ABZT
bHd0FlE7XprUYfu2PYRmdWvrAk5OMl3HvnhUChTQZdAVewDSWntwv5d+tjWeZfY+ObCOg2ltqEsd
OcQr01pxK+ZzTQ5RsmPIuDeK8irzYMv5E81YHBQVZUz01FYI5Ub4BoOJpriQfxb9tWQozp0XwKIW
BkPhAm7ooHxrYJWWoK5jM2J728A0EMqvAUpjWqlGMJZgXjkGvhlDPaBsU9n4UXKIz8wenBHsztO2
ozHRVOR8Ns6nGqBCI8avRdg2ckrM2cmp088xHTcRbCx7tj9r5Jzo0unbGwLexuIzR99Uu8lbYOhI
RorlKdP/kDC4sJGNDgiRsEBMUm2olO7k7ePpvc6yFwivHtl/46WcdF86MLti0nuqWTsoN3p3UsDe
iuDvCIBlgCVv22c9nY5FyJgxAc6cgWWTGPExiOelC/SnocasLmP8jstW5HQ38R5KOFuavtMYNDgc
GykHllOtpQPqVOmoIs1U9zn0/wrZ7SsXtVVevUi8qvRDDzIYD08z/gg0g71VHTTGO920G7ALDvsO
Xnr+GVCfSOND2i3SU+zLQ3XMghCWDrEmeAzQ6jmN9T0aFHYRTHpPvs7ELGKFbu8jI77iOJfH9wrI
nRs2b74Ycxz1tk22tvvc4hhpuuTTVdPwkGjOk2FgZDjj8ir/bO8WTxogKLEeLf1TAGYkVg06kZ7E
dDeEGVvob5D43szY2LIFN2Z5ZKapKrEu+VEdkaMzRlSw9KWJpZ+98jBBicZtN5n/BgNfTc5VVvRa
lBN8DSg9AHtxetciDeWIxWSmOzgwZqjyXQYVA7wlOyDKJo73S1/vmBwE+MSOaCLGi4pTitt50yIo
cDgWOB4gT3NfA5DZuLum2vTFsVnL7BGgLksvbTa+MaHfzvQvXFsCPwF8anVm1ihDlwpnnTgQC3kb
DRyvGVZ8oV70ziFjbtpC3BuqeRPm4T0pp1Vbs71azPXm6SKpMe0gPERRcwy97HUQNtTSEkZrdyop
ySKKo7G2t2YSb+N6gmbggr9GvkttFCenVOQbe15MjnVofP1uKh3EDNHGGoqn3sUAI5qY2UNahcV0
aEOf65X/jiq/w5qo8jMmkA0UdbqgEUMVGGQMQNirPQSw5fBmgpTxwPoQBWZ5TfsXcKQB3Djn3s8M
hFBoS/CyqvF+5Afb3JgxP0cniy2PIh8GSg3ht6nWuN8tkM8C7i6M+EZcEeuNVEMGN0eXbprJukJQ
7SkmYTNDVwJ3R2sn83KnhwGZKoLaZDgq9BiG+VUbx6BPKH5Pdv/Jin9IxndIyYOH9kB+ZkTOu/N8
1akcI+xNPYt+nIy87CRHuM1YXpXvIUPonFZde52cc91jEw4tusjOIzEzHvb3+eke2Q9p/ost8Udd
ziwZazNBSJ+n7j/jaa4XHfzuQXgTVS0ZKaq/9pNz1Aug9Aq2W6anxzaH3uGFCHmCKfiluAK35iAD
ZHZmy5/n+tVCXOKcDQtjw+RWWuiJdja/T1XXz66pNiQ2zjDgku4I7/qxAYLu5S/WoRMclTKu1jV8
ulqAMWrboqPP8Qi380C7lps6JlxWIlGpv5cfyJx+p1ubUU5HPQl3XfAdeIxanvVlUI4bTHIvwnoX
hxzkIAed9tJrTxozFWg9crhUJNg34y0t800kmbb0cHkn8hxhs0QTWuayOPQN4VGqIqwRh0aLCJ7a
e9Yrd28l1r4N068Q+tmkr7QIf1UGHjrPu4zqUyvqbYuvpsyzdWEMjyhzwpKkQOg6dQ8G1TZrRof7
eXyzmq+ScXCU3r0gQCZab+kk1vVC4vVTsAlmrso0SJnyrRb+Hum0MX1lUpoHCBMhYwEXn8U0p9Nt
XMjGnAglKYIGhhPZc12KLSh5SoM3UNU6XM8GI/IEifyQAzQMT6qnRE1XAUd+N8A79Ki41JkFkvUC
XgKEs5nrM27/Mm3e1TRwIRrK2U6fLO9BjO92rtY8NMMwtlkePxdev2tszENTMBaKCiNe3ICvNoxG
If4FgrYneoKmB/XpUQk0FFu+61y/edLDkd1v+XsTNKMcF6YMs42WuSbUgbiCNfhtMAiy39z+1nGM
VQrmArqCiF97XfyYqDeBDc2ABplnBDUzGY598DY7h2g8JxzRtvWRQvbVRfLk8oh7XTuwZJPk3KCO
0ZR8mDVtXUCyQFJHsTJCqNWpMXN8jGzkAuhQx/ZQVJM/w2o1p/Cx4tY3IaNrjE37cvJ1TII1iDQF
AaI2lwsHf0Q3BlNt8XMvYhv/8YtdkClurmeoYNEl6S6ZdwFpzIOM6GGoIn6ivdckMokRrLt/6lzX
dzlWldDfHE9AMHrrMhi5zDlqxwVN/+Q+CSg8uRK2ekUW6c649A6pG9FbRrfKCeZiemVU9DPQJuPE
h7i1Qf0So10x0ZTz6+ouVT1KE4eH0XskGCOX084pEU/rIH6R/ZMdvViwikdMbkeEalmQXxU0oSoV
e00yjMS/FlmAcgHRtjasWWS/ENLhEHcmnCS8v8qfcUHfiR+VG2YcC83HhsHTsgtgFy0CBWQNnXUx
xH15pVnyqHDFr9YpH1KPi+2y2jsW74QQpv1LYf4ONMEBxVAm1T6kNS8LCSB+Zqah5HuLrZX5mvCu
RR0dFgg85JA1cIdugu1SJmUx0Zb0+IvOAefuYu8lBDjyUpqnhn7G/E+JpHv6UwdhTYM7U70H5osB
cVl47C1YkF1+sxf0ZfLz5i9o8SxNtxECc0PcOF30OYDDFP6Po/PaaVyNovATWXIvt4kdO72QAtxY
wIB773768/lIR0eMhoEk/svea6/y6mqEYSO9SMN4XsIJvaoZZMFs5cMU9H3ftVg0vPTiXyBNXt1X
R0VOtvoijmO5BvDJylGww1ncFc1ThhOylLRjcfLTjHhQFhY40ozVcllZpxAOecO/zKw3Hu2qKGpH
hg+hVe8JyFICdNAM1b0wjXhFGcvrR1CCRk3O1cuyoEyOv8agBza7vWouJPTSC6yLGUHyYuqztEWl
5E1YyvN8DCa6df2tTGA5ermXjJOCm1ZPVQUOVzMJLot/ooLCmOtQQZXfTkeeFdWuQR+Pym7ODlXD
qGFA5kMuff2UezcOtglzygH/hOk7xc+H0DJ+tpBvqKhsyE7+SO+GcDmjzlHxxpHk14xNrpkbYPar
mlmX0TFhw7de28uBY31W0Y0RRNH36xi+ZbyeP1TjzlpnHxBK+QNBCeQJBTceZvK1kbGHpXGIx/Vq
Cm/19KjbDAoik1zpuYB9Y529mbLqGupRBQaoqq8mtTzUW2xZBhDUyOtOaDbo3gQfIfsk/AgD6iTt
yM0HJ+oYLUItBilALipnO2NWo0Rc7BdXxYrXjYXS7drlhc1FTX8jIFYDzy85yXrtETXQ4DSUg3Ww
pPJxN7Yc3PXvsuCifpG/27x+YQIp/VkgpAVg0xIgQl/yxhHGDABlMKtODFzcS/gFCz2Csl3LUp8i
1ZMA7VQc1cXxgX5ZBO4WB3rdYt4EpiOb3Sdkyez/WxemdIEAg6lv3gD9OJ0ubi3eZ92QiAFWGkAY
j0pyv7VLPdyVHCImT1gxhIMJg5IBWg4SXQ3XpZrQOEkqKtSKDNiUsSGsVVOhBAIsoNDpp5jCzpU6
+JdugV8c1AaoVx1meAzZNvmI0iv7rqKTDoc8cvPovJww6tztS7FdcY9DBkeEV2DSNpv/Umx6jXwJ
akBzi6O9OfJghUGk23UlyIXVHL/8nAH38KOYp8IyMEPnqktvwSJnzJGQxLCG0UUqiavTW6jTa6qL
XTJkNqt1mvRtPs12GUF7ixd+NmZLOXCdf8g4VAJ0VmP4udzKsfwTF8SelY7EqxWVnwJzggYzATql
KOL4b+78P+puPrxyBYPzAA5vyfRF5rc7Y3MccyoMVh501OZX4MI2o98ERXQQRE4bwcMiNBYC8lg8
y/xXxwODCpqoa+5wBnhZ/F1wezFC7SWXHjtOfg3GJvw5Kb58LquWwDodAjWTKipG/QqHg4yPnAVc
ccMVTDrGqmcVrQV9NxnPHi4UV+AKSmCDWw+M6QpLq0z6ECo+yfxUqrEn5PPFLAsHcSxqwtDKtzw/
czLdple9RumY9SxjQiJhFAwVjHYdE1MxX+boYS7XFkS3ZSqGLJp/FnAD5OofG2LWAI9Yov4DXg9p
iTgm+Gn3HQ67vv8zZcA1AXkWDm7MbQM59vxZ/5bmo9LH0H8QCltPncY0ZgZdEbrUOpNm7ZZLs5Mp
M4jmtRL1YC4aeCNYNyJdEfhFJ3BhWdsCkHBZagYXQV2QpvsK9XY/wUcqIAsnCbX1yKSDmBLKIvRE
vDHYr2mzE6F6I8fhM24m1NiYHaF67jeV+vJbbE+L8RQ49AN2SilHMIuGZ8TgZtxdhgy7hQ7cKl7N
8BKTbw1WGA9NoL9kFlAxSO0tCvOZ5dl/jlPFdlzMk+GMLyeL/JREczMxPKo46kq53Il4TbK4TRKR
Gsjq4Qi3+SuJIZeb1q6hD102e4pAmN5ifC6F0che8qGLlqo7+gQdl0y4a6ad8/dCnVpA81bIj353
gZ7K0aUbh7KOLipB3vi4aJL/XVcvY0aKWODDS6+U8mzLkppbRs7/dbFwGKnIKFLIkocrrDO3CClw
QqAXCHXrFLAnrCqnsHDI4PCpjtWvxadUY3NuavhGADfr9BeRtNfwrsuxsfBHFmKO7sj4lIpPFYCv
1bwlrIunhrR+z0frL7jVgv8CdqPIUo3VIrxK6a4FydGDnd+re8EEhEuJ3G2PHcBpO447YRGkybTy
QrzFbZzuxEqmQ2npe8oD28fJAAAgC5YZ1bvI+wEtrCI8HLBfx6hqWXW0hEXyZBWH03PxlkkB/Afl
KGHd0XWIwCk3Osa9dRcycW4PQT+dy/QmWfEe1dyb0VMdSNUmF6O/Yv4qEKWJ8BCH+VYZZJYRMxIg
qxqcQLDR1ycvtshfyYwKBgxglrYSJbfFST0+VJL7jvl5Mns5eqLWFtr7qCFRdmuK/WSf9h9hd2zG
s1HcVWZklJgTsKY/OhBNOZAn3QS2YtZHlcXHI5flRcvqnZIz/FiPXANAEeVL1z6t/qPElCbA8hiX
7GTdRDY7YjiPv/hpzMoGmlqY2ApEaKxeP+DTRhgZRpsUIWVwYHIwMMLBdZWKW3UTdcu8Ic2Qmbxy
XLbn4msMQS+3GSFSFNSYlTMQNcF9oXc4JSoFCYQFwgtCsyW9igXF4DzAr7giewZvGhXCbctkr8F7
O0BX2IQeC9tZasRQVbcFBY+gGsRbXNU3Q1xjF9E1OA7YpBtgRdJla5iuaX+AuIr84aFnGx0D0Z5r
lOefiX+GDgcFekDAbzVpuPriR9CIwWyjlWLOJ107wPcpmKUC4hcfcaXtGiHcqiLpRuBnlRkzuKGC
SBQ3YXYvpgn8CHxbW1snDEhjNkPlViFGX44f3W88NcahBisFpcT7OD751Eb8aFgRUBoLajv4Dmdq
EdghIjJ7WVuTgjDGdHHVPqWNsop/Vn2zph+LfLUAALhS3nPCjC1wMPW2EOnfmWVCt4P6KFN+/9Ys
Xw7m4tcSvyWdiFHNWBkMBsPEWkHTpc0QcC7QCdTqc9oqstFU2z8Vk9dVEuPWnEAzL4E+LCIuXWZW
nF/LMVYuA2q/XTc9AYcWUVEojXkBOoG3FXWWRQgA2uuQ+aBKJaoBe5gjNwOiITpG6yJh/GZg/sud
FfUX9AKvjrmquZo4hlbSY6KlWQ3/yIDx0LfgVjvqtxZ34sHR8dHFTvst3U47hBn+kaCu4p6WaINT
RgRgKgOx4axEPg/8f4bcRoixU2KOc+iEAfkmVSABxWbOwOmbdrIz6BNDQHSluyrCW8j0uVYxmxHP
ukiIpvkGvLgqu31e5wStam9R1eyWNl6W0tMZ2rs9o+Eo4YkS+Av3pDtGp3YkFuQ0QeZVMD8eF/5N
YCdDt485hQPOVyyweDnBYWFELFCQrx3SDP1t80pUDKzimbxqpHH+pgqQ6IXtxoemyXqHpD9kb762
ic3BrUUofrFvA0MxoGbe38O/YopTYsMDEayvmnfOkjz8GT/G6v1KidLDPtRApFQ6zUqWdh2gtGLi
7D0tGvVuU4Hd1adlIEBPqGCCCp+VJ7sA9qVWeEMrE0jEnlf9g8hJ1WQjsl4Sz2F6+gBGJpPSnHnr
nzZ+0zmabmFi0Gdg1DfUj0T5Ntpho3J+BR14kJrYjenCFAlaJ0S0RmRXhBLDTpptpU9HvCdabvDS
1NaIYwlee5mKvi/bU6yRHx2DVjwV8lRCvzyVZJ+hLsGKfiFLjjXsil0LkaQ3cLoA1Jc5aeU6uQja
uYnoa3WoWJoKPxwsdrZhJkxsGiV+wRyIWHyozEtdJbJGc+oGL1t9VPZaB8shsVxVvYk/koWGbSRr
Y4idnIKKDcEVH7B4B04pEdym4Z6EbYT7Kghgl4LwPHI+R52DCrqlCMHAoEtCpRwuevFd0BxZvobA
4i49wOgK07T0rZn3Fh6e8bCTYYMJtAUl6bjCLhF2Gk7/nHTIISlnYTDiYee/yeBtSjPQFX5ZWK5N
jAOw72nqD84cI3yf8MnqmKJxsQNfdXApY91fF/ApTTZ1tKhk5xlTs7cJVNHQfwOfdgHxcMEpYuZ/
DQAYn2ddxuvPBEZlFSNo4QYUs47xDvLP4wLwAU4HpKdDsyFwI5JfE62aImLAAfU1yCMQo18zuISS
Tu3ALUqvacUd0yoYl/4jVIniif8Jw7iS8YLISW4IuFVkPb1F6LDD1q20xXuLsZYYEBuiws3BfRhu
3KwzWNnM79RjVOE1rRvqtKU656s8+zQsVzFgQ7DXrfhLBeMfgZfD5tjoyGGKly7tLOXJYb8BNEQ5
1eDHQTASgPnMlEEWP9O7tAmMfZ0cxkklVW/aYCBhFRSKpnri2on+tAHy8S9KiZkQUP0cm7tWd3He
blF4pT9MNErtK6g25Vuvu+H0F5JrHhxMHSXXKUtxK+R9vBGOV1zFh0aEFiZMD2hd0HI0W3gRzjQc
sdWAJkdRh4OTJH/n6gO5vJq4BvMbGm7WabL8O9DffAOCU6I+yBn8QuKgOPKo0Bp8gZiswBQO0LlR
rq8pXvLpH9A7/T4/Hiq5otEUUUlCMWE4sske9bdl3Nluk8UqpBXL59eiJleC+IAvybckzMsMGLs7
AxpYQiU+sMM6Aj5xzpChC38gg6Bd2LdKA49X92QLdiFJTIuF9EqnGoqiVwjPnXAcAQqzGzUUNV6N
sbfkxHwB6EbeELJhYcKNEJBDDmnGFgB0xu7Xt+PqwaSjTVytQMppR+fpVVe/QMPacGPpFx0a7+9M
fAubS5yd+vaz7LfBW8gQ60180YTKr/STeSz+8g/+RDuGbwrj2T/uKo2irVxn4HOLgcxqoL3HhAB1
17yWrC8+Iuk58+IWjEfp8SAaqktiUb3K6qHT8Mk0KbqCDCIu9Dm1BzAzvCFz4tbJpGPMg4l0kpeM
CnSNnqRBrVE2OPHr9SbtEQOKCyKZm9eaJ9K41srqBkonDOkUTG/+sO5ostOM/V3mYzgm6+smmJ0F
hStxEig5j6f4iMIT+UFpTnarokf9KmlC5uGJsM3EQnSGF+cvISgdd7mer/pFaGI8skUlFuiOEHkp
Dt0+Zp6VwbGw0QNmRiPGd9RFvUkLNCbMWygllHMFNoiBSz4PGBjh66Dx44LwhxSiGUuLNvO9ymYt
hBDQShNWbead8lr1tHo4DWF+VEGhUEhZtO5wdqdk+pgHJMKcPdVYeTnLvDZ+BB3lYkSgA7bUwc9g
9i7FRsJYFqb4GBWbIXMLDi5IJOsUhIIj81Xw06LZd4ZuQAe/MpVtTe5TKtAe/Ywoo+AemUu/o39X
qAAKkLwaohhE/7jQeB/PvHhFABeV+ZSXs72jA9VXGeDrrPqMWXdyDODJDVolBNmOPx0jI+OtpQMN
OWxy/aEb/UZO8B7EKMyGVZFb0Pu48FtIDWbxUnM8/QrH58NayquAeWqJMklKLhaVvoTT1eyH0KB0
jKiYWaPPhrmWMmFaTmb4tdCz8VrTSLzM9A+ZgUpV9b9N0duYU6JS1eGywvafsG3sZBQ6eXjvmMIl
1b7rt4X8G1nyy9DA4tHu+YQ01PDLhvoi+duOrTg2XF9xTz81h8nNsIhatT6XqkKSjV9kWu0c2P0g
Y3REvdodWpmU4cAtmw1wJoPVeMRh0RahfuaO8Rdi8smqGm1GM+DOTAYxPVmfhOIXCM9AbEjTxpGy
9cGSlohF3OJMavPV/1kYDm8eN8UER9yAfFSaiACJY9JyemKBleEboz2SSL1EDXusibDYn+u9rs3v
eceGJ0S672ZkQXtdH5D009iPVxVMes7w/dP8cxZITIvntwVhCqp3S8HAVN3gANn+lcY+UP4ERiNC
pR5q1L8IsErP/Wk2I68Oe64NzgAYREqQCPcKZlxJ/mkhxjNQZgvPuRfp9z/xM1jgMtaK1W647BGN
lupLpwVUH1Z0HOezPm0YDGrVmy8eAzyk033CEFjyrxGib8RV4DYpdPpWIu4jDD6LuLhWjyDNdnrN
aYR54SLsNsvpFempmzF7b5YrIkrdkKI3oKxjSAlxYV1k57h/mMaj2wTEHWBGWRwi+mFgsAa6ajyv
8FWjx2QkI3YfAQvL/wi0+Do8u+Gj7Pd99DEVSHu0dSkwe0PvZ9SEugmIoJkiILeJDqllurrWn0FE
MHy1tH2RHKbeFSfDTa1XDFCW13gs9pinQSdBR1qw5+65hsDwnYJSYuyQZ4i2ZDR91UGHkbsiNzKE
Xz4b1kWPKgou5dilCU7WI6FwBZom31H9sAawHryR9Vyxs+Oy3KqFeeyHW6m4zN72qQq3Wf5I7gJ+
QD5hmBnegrhuDr2/GwZk79GaDxKLe67IKD5Ek3YSiJ4byD7qUnwzOX1NQQUqLADD1F1HlFplEm2W
C29i7mRWzlV1EKtDb1EtYc8mB2h9KOXC92JxAqkYMDJnz30ilouP2XK15BayPWZcvtNzqDuacZs+
U7BCTXnkECPb9lrLuAEz8cE+XT1Zb+QxYa+QwwzGzZt2/gPj+Qqy9Gr4pkf2YXLMK0ge/q+yjV5z
7IzEvcMNhlH+5z+MOwwx/jO5hn7hWyGDZY4EYP4oP+ujNqw6LLjpVj76j+bVvOSb/klsCiQS8Tt+
KISrrqBxCz+U6Sfmci90H1jH0YueTfYmav5svaROoeNA1rSqPtF/DxVrs51sAysDOflpUIE0kJxC
6ItMlMNcw6YLMlNYvFVQnZBprgzjHg3FaoAsE59lRuwtg/AWqKlvGfJjXCgbJ4zHhPxMbakqw0pF
qJ3TAsbdDglVjAzEOrUVQIR6HGJKVQH/i+HHzIybJKNGpCF/1HzLSBK51wn3WYemD+EtCysMcTEm
EzzOfVhoUe2OvSfpWzhxWE/Z6A5kbYfAiRU7t65AoA43u28zXeO7Y1a8ScAzf3v24x3kIEX6jXJS
995V8drHB74nibedsaakoXcpMdKAZJTu5vadprgxB6RPEQO9+tgSfqO+W8lvFIDzzP1rwNk8YSUN
6b8UZmje1tcIfo0gXEsViRUzg1MgyJs8TJ0Jcn6kla61mKlgvxjJjMGq1wCkpSjaRaJXGKTknJcE
rbdwkCiRhim/1HpzKrh/u6qxsVuCgNbEupf75J7dGNIVQok9x375BWOXH4ZfMd343XkZD0KTq5L9
3NAGUr0xwCGjm4Y+4KgjFqu2lzWTrqMXmogAij1mwzayOyaqDDF44njIgvVb9Ehg00TZkvZr8gYd
CW1GyOB6XX904AUM97D+DVcNRrwiRLvA8FdVqW2VGKfgSkBnd5nQHsn7Zds3msx0AUkgaEttqjQ1
A8vFkR7JG67b3a63tHWf/Yxp7kkSTL0enHHR7+m3SwD0URa9kzeMrSyOkjjSkCJgMN7RupLGurDD
RC57MYYrqmwaQWLMSy6x8qAw4GQR6sM4OlTiAV4oDSk7GGwyTMgt2C94oALTxJ8mW1conlGJby4u
l9VmICb44WPodUd1aVtkVlcH6G5WczNnCNE4LUl9Yhv+PQ3w4NN/Co0oi4UnhHpa+uJXJgShmhmk
CwxHW/HDwvsp6MidwVIirX+y5JmHpYtc694gpp85OgHPqFnWMYiibJBP8hfQfSTBXqbNW/uZ79TY
Kw5ul+OmgqlUAgoTJ8W2gvAbpwZH8daQf0PiWbTSm6VDkG01Uzlq/BZ+MvMq5mfpCKak0pF+Qmx2
isxaj3jZdnhCt9BERxZMRfz2QmPqCVmL48PUbIXypFvFYlG0SSBHlJQHRhvZcpRtlJicdOW9bSd3
/FTj7tJq6UWqGS2Fpdf7qWtO8BnLA4JILwBxUbPTBCo81Y/Ff4Y8AJFBKi5nIzpUlUYxsoRjSHgy
SlXT8l+qNV0S8oc7VPVyv2AFGy3/xKNyYSHnCS+8/M0j88tQgIUIes+HVUAeKPnYXlZDmvjUSJoj
FQ1jLGRDWqjgFYbFSv42BqBRBlE1xNVaNPCp+p2yjaxW3WIQWdQPY4DyIa0j6hL4a22hO6r4rsI3
VZrsSHxry/hskAI3BAGcarsdF0ofvph5f0JKcZ0qMIo8vRnoHBT5pMTdQa0sxqy4lTX1Uc2S21Rb
h4z9kFr0ZZ2jIoFE43EucArLl9FW9h0W6S5avCOUTdhPa8mEosUZZSnTtZoITBlkt5Tio9LtwYXU
x1w3G6wrJfkBqYjJdutisbQqBV4J7OSi0zel2l/q6DQLshPID3wEZItB1gpX0Gn89J8pubWa6Onz
VVIhMFQnU5pPociNxnhzMj7Esd0NU7UbSQ+P5PqkSM1bEXoRTPq44L4q0EFABxlf3Xi1UPIEQ7NW
e2ZgiZNqgxtNxials8+WqONNB2E0xT+KH4h4MmXSUjhGiUXcSRfJwEGc0HTOUFieOqgYuRHm7sqN
g0mzyoiQi59vzLR7jsoqxyub74XQzGRylXWDI8YWpiw4IpBEpTxCqGEjRpiwtW2xLw/LucHuxdsK
teN3T+6W8Q8EsNBPHXwug3PDIlYPx8T8Lk8fEHhHAjhG8A4Zu44Z6Rs8aCwCtpiOajeQMCneQcqz
bBNWI5R9MAB00hzJMHPwqYCjl1+adIOciUGuSAAA5GfoSx9w3yxEopDQYWLh6fcN5wnSL5hb/GW+
t+mOA7WFAmfA1LBxgle3I+uRxg++GLAvnhDoCymqBU8hYJBzIXbRWsHmm2HtcbaQvNGfuATS0muu
HVsrhAbjhe1eQc+Cke90QMIJMVHi1iOSStnEHLLs+9luVHj6Rz26CAj3tB3NFMRQ8RyV12k8qeFF
JpOJO6LkqXvquBvkPfTzJHU5QKLOHlRbkRwJctUfVmRM4skBxJqy91TDaSTOZuz81sp0Y8AsaasC
uFm4WOomRKVvOAqsqcGzEK8RXpTY/RtVdv4BcoKX2LcGTRweyQyHBnoGBrKEO6fr4QeNYzXTcJEs
CmlG2pP3EcGe3HI+AMDlJyzXmH9lm+a+9NiuxPxO8GaS/AhMoMPUdnX/q8/vLQIrkwBJwfWxO0Lh
RkXoREz60DThh83yQt1q5wfpX/SFHxjdYUYMY/qvKxyEBrn1WXNIq/ABdqrlFAZI1DZk64P1Eura
7wPZG9RdZpxApvolynvFrHibLygw7FzL2EEeTihqTZvfYd0NG7/vzYyqdi1LXhLcE/nYKLsEZL1+
ojKLgxNjLhAxP93ioz6Am80daM2binMegMfMKsMUl1L9jV4C3I+pgMxkcpy94qfg6gUnOuEvob+Z
d324BwOOiBdOasoQ9Ven8hoZXWN9TQz87FrGkfc0m7sYY0Y2fYH4e6+CAJkbqn+5dcGRymkVHCTJ
xTgGbIF2L1gI1Che1oOwQaLJ8i77DRRCpneUoAb2Cv3WaPYyGV8TgAwo8Z5kwgS7wxLqOye2F/1W
ODBm63B8BlC1xMjylG+SxMni5qzFGb+TvLr1GtOeSOoxbZiYeObGFPChg3I4//9rsT306aY1tzle
HowSnYGBsMBRgerRZmaZQtKlCWDsw42ao/fBU8gtxDNWsm0DnWzVV56MsuZJoDTTUYka+AgzJJO8
hnQovOQRt0GdChhmNhyruGyhXN8oDKSNW0RQfePhyDHPm0Xqg1nxCeZBBorR7bruIMJM1M33kFMu
2QqBm/Tf+bTPFBgtLpIdJsPWawbxukZ7nSxVJH/jhtRWt1WYNOBpQgEFM4ah3Don9gQQYjoZI9Ha
AE1cjU5UbHmnS9KpvxPeCbxV7hkxsjI6VjsE6sQ5rbQh1vL5A5VqFTzxi65dmoFQ+bVIDgK+GGQa
GGuWporo5E0Bo7W8Fnk9RgEpFlgojtcKjxdhmERrgYUpkd8GP/oHOlxybf3FAQ2MFKCG1qsDckIQ
iMx7JdXYVa9xRYIDyFIfgD5AxS7oSecSg6FV8HtTP5i8hV/Tu4TNZHcLWi/pObkOpvJMWgBQTILc
Snfao7UVb3RflrIeZQY3yNrkK92XQmSAblfNUa6P0ny25CsOvGaIINzWWDGiLTMQ52hQ7TixMayp
eYiaA09x4XbIh4h5b+xgSUA8RdLuRuy2APhSu+lfaNYCBZ2SM1xYz7nGXWn3fKQc0uQwGw4z9bV1
G1DQA/uAsqzO1L4lbRguDqiX53X3xUEhfcMgSn5TgiTjO6b3UO5+MU2elFU98aCX384YAdPGlsEl
NEnDJUycndttsDFq3vHlqxDBKfiBoIldh9/L3AUwr/M0IgSE22zApD1elMnOig2x3ngxy/KeiwBG
FKwJ8A9kcxHuC82a45BtN8VuBE7LirrSDwJFc6QTvxKMHh4g0EDC2UZyGH/IvyDmqn7hblGg9gvA
X1vGOtERAAuThXmLuX9A/Fux1eVNuXDrHL7QoVrTX9OIouzBSgswEtw4AqhdS7IzHVnmpYbBkG3+
y1gNX/LChVmVjVt8UocNPY3HZpGSEffDuJvrAsN69u42QnHGUkPXL2GgxeyA+dkmRLD8I/IRo49Z
BZ+Ww0Xm0WWSs8wO8RqmZmClsgN7Ac6dIK5S5AceIvdjjHk7heZ4DAzsIlr8045lSlkuTDABkTTK
2MXwVwBVwHwGYeA9xuzBeyaq9hzdRvlfq39pI1N+NiBuAmYjb4sBukPzrVk+Zj+BF0OirKRu3+r3
DPnrSK5H94BYXzPYeaU/3YNZFAOWJcBSaZevOtzE0HJeKXl5s7id8DlzzxpYQ1zYNRAl6dVALtlk
44uKgNRB/Z+6HS7iGb7nP8OhVO1f0aPdA8AgWocnTlXLaQsJOpfxtdygqoUSl79NDx4LTKL4n/hU
v6x98inc9O30kb5NJ54HCKcUoAxcw+WhvcZ/EX99OslF0n2hR+RbzD9RX0EqGf2l10yXUd6hgrGi
rmPCXZj47bjQOSHHwLUah0yEnI+xW3/G8JWg4y5whYrLFfJMa8Vu6Z4dseo+ea/ZWniXAclXGreF
dA21f8YbV/aduQ9yjM/ss7vKz/SuX8cfCF6oAP1rSIwl14RBpi45iZ55Q5ijUjy9wwFFBNmvaNfw
Ej5DMHDDXeWpx4AeAXdyc12Zaw0n6f99+7nqscyaTBubIvLMODkYVkW2j4TqRsI3g3D+/I+Q84Yp
Gp0LkmeCr5GZ2RFEcsmthR2WDliR5EjMugNW5DhW5BS/rRPjZZtt+MRgYqlffGbdSM2xog2fRI/x
ARRBBirqFwklWHwkAUh+ucZ/6axes2qN2qqQXBNrUSrWHwPvgmYTUKHWMO9X4CDqFbe3+Z3pSPTM
9inhgtZO+gPEkf7am7xk4T2MHz5tqwFSAKr0pHeG5dyhNa/GsAVrOawoefO7QuHK7a6vyjs4OFZD
w3OhJHMH2VgWonvQuDF56OCD/Qrk9q7+cR4DrXacdBxDTyVlqromWNiERelUoscBOCzrgC+tn4px
NnefsuuMfYLftGkb71F41OUd9hQJEdIUY7MDxNY99Wod37npsd4wyauqMVhfjVtJZgID+x7wHp4g
LJlDF2KmYMcXlhTwK/NyELAO7IWlyCv8i+9Wx90BXYPT2OGHY53Em8UT0vz//8WJ+7m8o33P4NpT
5NEEMsQCHly+IWc1NzYPDzhkqTqhNeH4om8g98DR5JVAqShwsqL2vIwH7PvPtUPYwp9vT48CyAE2
KwnV9TNdikynZ4x8XmId6Ffn5frSCbba1iHzQnxvVwn0SapeuE9fPsbAuKLrez5oFg1snM6CiO2I
Tzy1u6/6bgDyE5kYOum/9kByPMvgPW89nQ8ZoIkIELRTCY6B+4kpWUQ/wxVInwXKs8GyHubDYpiE
e1e/Zi3qPPxlSrAOFfIEbCaVGiih6SyasGDVPAjjrihenGb01OA4vvPEC3Ksn9OX8Z59hTIMH1v4
Sa3t/P/7YH1AUOie4b/s/5QLXlw0O+x3Xkh2E5/CT8KIJ1ubf/xWbDfsJTUW7ihv4wvBLuT56aR5
aKsh4DenhQTxxbvm1IDl7BaudusZWZ/GxinmLT9YnDumEiyPx9xukcD77WcIOIFno6cSuTbvcHXA
HidONknkWcVWDVAyuOaS/eRyW9EsIeD0ZZB6W6EoSDy2cZXu8tDF+EvAOI6YQ4NZwVZJj0UAhXeP
PL85CgSdt7jOulZ36bVjljjBlbsQOl9SUhPuqhD/940ybHTkqfiHwL4oDrG6DYvt1B/L+KzmN5HD
sH5rhnud3OXhjk0LNy2/qYLJtZjjwp3o8Dbai+YBB44iuaDGQBig8RIguZiHnqxe/agih/VHGJ/H
APOQ8aPrz0V/tvqLph+7kUyN9fSJd3mhHI1225LDnOP9Al3uKmY7g3RK49amh6k6DdGxlU50Lj2Q
q7GrC0/AMRSLjWrftK4pPUVhw5kCMXLGeD7o7jV9aSLcCopX7FOGIXUt5Nn5Lev5lNiF7JhpuumP
bLBLkTZ/Xluc2EC0DQYraCl1XmWxDbPvFIoeBaKBUDfYV+WqR3JTsu2Z+ZJvrRGIqGyncFNGDF2Z
D40wdZoQ/08pWE/lLhr+yvKQU3zV6Y9Vj+tO84CJoDJsQmJx5mHrp0cjZrFTtKMWxIWm2KTjvddO
IvXMuG2SNfiFT/87kHrDUItMRDyDsUZR9IMQXYrukkmktuE7NH3n/ZHJuFFsytBr6FMnFwgXhU1I
NAi+PkYL8rCBV2J8RaS8Y7pNeoeOlwbcdEj6bpDihsQQU1jL8Uc8fpjCWthC/bcgvzZvg3WoMSnY
KcVGrJwEk6z0GcH7bRC4rZKfDt+W2O0kNCl2SNYPUV9EvDAerdw49KRs15+ahmE2hqRnoXgk46GN
9lG3mZn7ThdRXPONGErCD6yE9eTfTRAefc15X7uwCBWGFSSqciVyRnz2yVMTfnsqm9o4UABQ+ItU
JkTBT9Di4MMRUjbY0V9tYAByTHSRv84R6i3tJDQG8IwkeU1uMp9Hw7PUWzOi0PsJOiZD3e9TgOoj
wM5JZYwaS8wwWWurUNz10b8AUjj8JEB+DL/H8V6L71kCzQ0bhW0TflRwptrhZCGDpzEKFNcIv0Ll
ELTfVfnPZ2yYK09JeU7tYSLBPcXAGctgbmVe/nO8AtVgIM3dIWEnt4vaG8et38OqWo+Bhw0klCTd
WCflRZR3+LekWA7e0TAh92zwpv7AlbdnJaMo3AbiVmtYOuAsDjdL2e2iah8icAW2rMk8qqCmZfUp
EFF7wpYwHdAXa9qnFkJUT4bKFCpQxzGo2Ji4ZqNXya5x7VhoCgaHhjBEDyknp2E4anh8d4SEEFhw
qIRTZb7Uaaey1MzkpAn3KoLf+8mGV8yrLHi5yg+7G8g8m7dIeq8b+EhwscddzBRpmdSomHaqPNXK
h49Kgi3zE3k/ZscqOdHGNzE7nv29KAbBVEKnUf+1/suazm3sLUavyimid4E0rDi6v0GLiqISsImx
j0XVDiJGQFAGMuTUs/eppfeFB4D8oSFZBWuEs2Vg2JTuxdQ1LGhuF2pcsC5t74cYzSCoXbVvIQuB
Orp7igBmtEQaSNfOpJn/zjHkyOkOsIBdcZcUo81TgQbBBAx3V5/hnb1mshac9R/hetHR5j+LvaSs
pjchvbQ09tPCSBEb25ROXXGsjB2Pa6SBg4s1X9J2YPaFuBhtm/lV48wsbPUjRtqxQM958HWGfSO+
XUyXvRQB0/QfSee12yoaReEnQgJMvTXNvdfcoDhxaMYU059+Ps5Io9GUnMSh7H/vtVdBQDXDwSBh
w1cympCpwWRQz8L31jc2S6Nk2LbhIxQNa5UymGnyGRpNocy1+FTgtYbrpC647GaaH5bLLNtjLbDq
etm2JHrNY7BNoqyy+cCRo9ppg0fmFCebrFmWDYtwKNNsGqzgjA1Oz7SNT/go314ap5w4xGQpEgIe
bhPzFCC/7n5NYcZL9Q6Pr+iptU9pcjSjndaxdz4a4qHG10P+kMqzG1iB4Q0xdKj62Gd/5ZOFrFPQ
LWTfMVTUdqP1q3AfZbZgbBlzapVO95FEexWIhtTM2BVUrHAgmGCotvigxSHpUuZxOaGz4nOOPufi
D582Sxz8PBtF8VjDTPuAx3fRDb8ptwOalBLOFGrnBw5e7vrxJoxZRgLXMo7iQQfwhjPqmyTQENoP
fQVlzPdUggDrYzlQVLDFRSdFF8fG/R1cwIhMATe+fCm224JZ81Ny+Y1rUO6iyoUtmY0KNG+MWgSg
VzwOCYKtcY8sNUupNq24iFVngnlSQCjDOZE8naePTSUh4wlH7OeoJw4snGxU52b4sLLipaXuUctH
Tt6fYgpGPy/hz8orrsuoyGX+sCscBZCoDdtBgasx+Yvkuxou9Y+XNt9RMkOEt6fAySXKb8cHay57
SHKfo8qT/kbn7qbp2JjSaeVc1tBCnvomzGYAzaCDm/nM6y8YwZpDAE8R1ESdzIVurUZ4ImU3RCZZ
sY2kK1Zv6H2ncdXjDYswRDgH6eoVnvTcFYVlUS5ldtkmMoZhQpdgZfpJmcxe7AqNHrvcFUx01t3s
twN0s5NVE+z8wH0lZxG1ZbjMG0aHea+vomwlvi2pXNIC1dquG1ZSPhPGlNn9tvhc/NfVjA8mjcok
/g7C/UtcqTDHaMO+S/0ZwgXNX6uEdZ4Oic9RY0eUrWzbEMIN7QiUw+StdABXufhdjd5rKXQeZIHx
aENBjKfjeMcB7UmvG093w+U79lEOYdTpTU5Uh+pSoohVnaia4QXQMoaqwAux7KXRd5P/6a95HOFD
LN5M9nf6cGOPDccDBoZM1tzE7fVF9lohzJPeXuPjXuwQ5gQx01TpKrnmOLWeIxyKB5zhgSLqTcgV
LMsvswZXZbFOwrKyayqehGtHQnU0CzCks1poTfhJTKsHzo7sEshHffbsZyoQ2GFtpl7du+noBDOF
nWgSIg+Fv/lDmoXp1lkQbo15VItnGO0HcqO6+Zt254Vozy3pAwz6bA3yvJ2ilaHCYjdieMl8gIFK
tWZyILKwt1+TWYzrQOdMJrdyOGAZyzaXADBoIAEOiwvetWD/fujmsQpuLzxojJkGtzX9KYZfBFMh
J2kYOjXbmDeWNbQFk+hXY+B4n+PgL6LovHx8KF9gH9gZC+jgem9Ipu/C6npon2AXTCSwoZACrXDH
i3M6Lxhl1mepAgB+EFfNmAT5FmaGS4g9YRmIf3lFr2ARhCvjbiKMTAvonsyGPwmqbckZnu+WY2XK
IwBCSUVqAOWBvPz3qmdrQSUFqZBJ8kEUAZMNxhKGzYCVax0A6TUDGByhGQoPkBobZZ5AQ7SL3lVK
BwdW31LRVqbxDlBImszZsIDWKG8P7oEIe6+0ZdYx0A9YRwi7Hp+R5ECd8QTD1uQDfJ1eOU+Sn4qL
paEWiEOkD7sSLTUZMYmXVvCKf2iSKDdkokIyxACWoqy/ZsFrpVYHRFgEt8r5AvmLRlAx+08FQ25H
G2gLiSjBXRddEN78dp6uCbMCthREsjZWZerp2pJgmyqZ4xMhQOODpKfYuvAnFV+8VvxPfBthr4Fo
/+D6LMgegwWAOefeSLOGMA0nm7pIKvN4abH4Hzpv9FAndje0gLO5wQQyckPIXIPdF/OQ7gQIlfiZ
HqGsylDEbIXdELszBJC65X8D0XBrMeEG5oiw3+LboBNUrAlXEe8j+GG3z1XZFLPKrla8A46+BF27
l/BRy2v9gEljIjFiz7TFIjpbfq76Gwzb1RDpZnbcOLLu6r/alzpHhye9rWw8iVhD2gY1eQr5idDK
bDJrmllvuC+IvPyqjCzsb3hy8GQbLTzH37+QraSeQihK771MSJIFlyqW1oPqcl6pCtVwBrFMk+zy
Es9QPCDT+LCfIQX7yU+Fc2tWhEmh0CP/E5ewKV5HqLYgTiwGPO1Up64XSJZ6nmp9xxdhhqFCo1Q9
Qn7D0RHA0hnmtyEv6xdDigE7Bo6H4mCxgAUK/qwgHQ3s9gvBr5idso8jB5YXPXQQiOAQAVUaINQ3
VqMDQTKuVccRHPBGt3GgYxOfjzjWsAuO/jI5DjsmAUPDPdKOcOM5lWviw9cSW8tdtW5QedsIBD/4
Mb/w/IBuM16pknxKWHo56ZKWBCCvuekPEY+wfYPEUmYB7tF42k6H46e3kj/1VGFuMbHMHyhWgGzV
Kd28IP4AGAKyhI72BzQ049FO7rwoX+3y44ibdmG+YFFbwQPm1gT8upsqV3QsA3gaYJCtBm7z1RtU
AqKMIWU2Zx7ncgODBE4AVSB0Sq71Sltmu/TEcARvHcTNwO9wvAPBDgdG5SfkMsCTPkdY5MD1PNct
jtbTeMatGV4epTScqZe4m8JFLrnHSNcnFtq+M6xiWIP8xpQSSC31oxOm7YOfvaouAw2Am24/1fip
9diuvpLbsOa68TxFLVtT/Jp4+Zh/YB1Iz1eH2ZZTVSQfQXWt/oYKLdmxh2xCihxhRbrDT56AnCIs
I88FahZbQAgyt7fgDtviZcuK20oe3QwpWTqsUJRgplXR3WkYGTkDVdYGs0rYFrxHaFblbQytnqVM
aAN5AX+BRIFHSaEN+1ppIT5ZwXc0+rvS6ZFroh5xdYhj0Mqx1rKxV0pgPeuFPY8FhRmCUnDLjjS2
Oo975DJwmSxgS3fCA6u6OjFRuBXABmLuh+LlTLCPIwkcYh/oc46EbKrtMXH4MGpOeYN4ZcMzGNEW
enkIaRk5b+wUV3lvEJzyDcIFhgRmjMB7qCzQ2uJCmm871SYz4cQpqcewiF0qUN07pek1yaq5vW/A
A9qZTj76w/98L9NkUO5wWMAVhCqcgYWPK2b+gc/A0BwTzcKGaby/zVetedVehC/zsSVuEP07abgA
Aswkx/ceC7kERBozZgdLVaonScABIpobXFrzUmw/p3obLrhSyDrKPYa7kBGaTbMeRr3qtDkkvwXT
HhIubivkgflAtilV6IkFZRjMhRaNpxe/Nj2ihd8PzlLEfaBZZ+cDOZ5Vz43mNkV1qcwSltEOxLRM
JDHFoYZReaTESaCkEXmH3AjlTuyqMRaTeF4HtDjsumECxQ7106xAEQgbxz4F2a4dtcgNWPDwtM00
1PRPXjNYwv9KGWJZalX0GUsSHuU8LECB5al9IrVFttNNCdcKRTtobIOtI/tV5GrcYqLq7kUEXORE
EyzrPbGzOyLJGrviI2MuRBos2ZjQaehX8ST7ja5l7E1om6YaOsq/aj4mYo4kTcBsxvvsj3qOKR5i
WOBVyuFk3BvwYThaVAnsEhotWSGcOD0T+3c2BoOT7/bR7bC28B5UK0v8wrWbqUBeTyo7uvqlBYME
Ql2ESGKu1nujZffkB1aGdwCViMjpRp9l8h0YV8R2OZn12XP8wTWrK2ZhRjUsOCmf+Zq7jJvMIC99
ooIGPDxY1bof4BhITBFMmj6HphueK58qNbArNVOrMx+lePSTHdoFbcceD6S2pSMgtBH4iVvApMNi
kd8Fpggi1f1kxbzMi1v95r8j70912s42vivuMjAeXitQm/fSicVl0J5rf8Nr3rMroE3jsNtA8/15
s4V74JFPJmu35L5B4CDjO9l+2FOFPHwrTd3AQkG9hq6RDRabNhWHHi4c7aLhhABerF3CI18/qKRk
zjHtJeZ9/PH41eGMhhxmOW4itfEjlYwuyqyQ3ZGiHKzgCLQcs2t/h+lBvFMNN88wlbY1iJbQ1WHS
gt0pyKXtBJI3bhJYaJ6a4io1lzDZlziUQFCmIN9hgAc1/oa2qniFxDDs4jmk4rSzhxsSNE4BG5nW
BQ0FAm4VickuB/ctHOOe5gf9cy36/bigM8k8w74AdM41yQVJduFrL78PrNWb97zQHWLbMrz5MBZU
MdTAuwxkxErgGO/9VXETeRVgI13jo8HYZYzXODpnHCZY7Vg+9+2R0TqyxhN5WbDnmGrIX35k+EbT
ggcMUHz/3h7ya5xYXO7XrnHbb65fQ6HhpWKoFkZeIdZ6Aj44f/ElvPgrcHweI3xzM2Up0ohp0FnN
8qirX5W+r/MpaA1EexF2r0qSEHzVe67OamOXTpaysjkkrQWbh4VwSSoD/LwMurs/Yqe2SMIdCphg
7eOQL80GE2XHMSN95ktKRjR+8MnohRgMK7pLzr6uosNdaiCCFLJhZmASWs9kbPiJo4Skh65WWmnm
LpIXfX0uVHxpjipi4yb/kt6n0lzLIC1GxOA3g0k7MvfHNRQ7izDaVe8zZUie3BosFKBikL8GBOYv
NWH+T6k+AR2d6t3K/FicC/CDpV8Sdctib1zQqLJah0RuFGvwJyI7MrvHlgDrDNSg4bQ0UGqhe/3q
GMLTz1fs1xYypNemNL4ybLCfUfyraTtisasclDiDh0BsPew72BkMvyOv6FXQ8O1apoT0zmX+R1j3
hGojK7tBW9QNcd9WRwqPgBGjlceQ3GZVsG5Bwo3ky+TEeQvXxt/A+ivIOQjxY3T82mPDSGPEfFV7
PjS51jg3xEiBfnhCv/0Yj4Y9rY7D11PHZcDwGHKihikAn6xlKjxVNHtt70nZDNaPkVxeCODxKSdB
XbP8SyLS+aIvmhYtG/9tg5Ou9oUwbQAWMrEHxLHNNN0UUnB+eL3XST/Dz181sIm4Zti2wSpmA93S
zmavR9WtRB+y1UzDZf99Qw7VoGEFgtSNey1jxgmqzxpfRujQA2sG+aEDXFHaeUZwVzCXWZvknC85
nNUjZgADtgQaPqLxVmwBhGd8cI3lAv8QQmVp7z4i9/EBH8ljVNE+IfxuLUWuzPTO0yvK7qiDK46Q
u6dVfQkMr3ZTeSDwxOO3hwuSxh5EN7iGo65DlQ4Jrar0/qo0iBqNPVTX7r1+G2sh2JQx9nbHrJ9L
5UgUirEzk9dslrT4Ak1v9FeH6EIXuXq/tlJ1jcxljmkJiVj1ajCZIaR9F50/2u09Di3BLQlHfhCL
kRTZO+93jS5OXrw+67e6MsKFmc0gMkgGce1L7FjMz1LsoVrORIpLGFzqV8jhszK6ufbaxMIplA9w
DyZEIAonEQipvQ/j56dsjxHFHULreiP1toYCoZVAzedGvc9LN0Z2i8stsAM5xZdO+TdsEeIqeWrn
KsC8iIC7KU74tJ8wU4cZWyG/JmGRzM2R5IiBoZV6JHYL/QyxFBJZqGfw7zB2UZHXv+dlDi74lcA/
y2Yq7BTqucIDDBXI9Q1PJnGvg6ex1QkqgGry4ru6PktiL0e9xKF/0BSef6sq2VLbKG7D8tSQU4Df
xhKu5ucXYTTvLiOjisl3htW7V+OQBQUOX0C0qeoaDgkRSY05b6JDbnoEtr9ITiUUj9YWGf4iSp08
dsgPEbNZ/Ky0XVot/ecbjh6mYSys2eTDI2Dxf1N3IqIf4fQieADyq/xTs34IUD2kIO1OS5Bzqq7f
0SqoL4RmEEWIcWeJK9vofAc5uYteeCvZvraMWGRmCxOlBiMS8PNgS7r77uHSehPzK4jXWrrIIG5/
4PUt3tIvlCLESHVtcwwnEHno9SHGEFFMjSPFhcp3fWNLOjBmQ10ZAQtopzk7qnokvOqiLaGRgsaK
mQmSx8QerrJyxPoTJlBHwgcQrD92YnwvxOKNRU/G3orV8FTc4PAosUrDqZFBBMEo8vJpj7icnR1T
K8Pj2BcziwRYCbBifsEMgHKDaYoFbQH3QPo23neIUQntH4pC0OvNS3XY/Li0ad1W3NBiFYTHA9WM
LCf745MRZH2I6YRcREgbUudDeoGWiFQPqAKuGY8L4UHipvuHPJcqP2OuVgugAnb3NJL0cyVkpBtj
ZImkjS6gcgd4O1h/8yX4/wPckyxBiMUoH4lQw+A60Fhj9AFvTG7R2Okf+kE0c1MGJEh1nQgZEuk7
mSykZeKzYGV0r9l4fuv/bzEGmx0JVTBHaTXycPgEtq6PYg2uLjoPSj3dLrcP+h0HDE6iEGvRU3Cm
qw+hX0HJi6HS3imWamZrDQObHVLoJLcNeP95j8bOB2mw3DivwulR1ito/wFopuJTlwitHumVHfJQ
040AL6BeIRFDwkede+0r08VaEFZzr9gkbiLEwb6ALBpaj9Hq7GW/WsziLHoVHFkgtncFvKbpBwsd
WNOEOwAZjsy1DJIb/TXXg1q+JwRopACTGAmjHMruJcY/k+vWMC/YILbFxNETu5zgnOpwFyfEpcf2
OLVoHI7ob9igWi0JXZAVaPumBGp4/QMjRvlhPNotoAgqICCVT0R3askju4z5Dn+iafP0l+xaS+aG
f2gDYwiDT3us9hiMqd8v9I5/6gExzqhNAtoHvGbf8lNDJYGK5732QKd0uneAgbzDmXMq3OnG+U9e
dkT2IbOPRKcFhGjiRmf9cyaxszmfg3r3eiA1CY9w1OCqkWvSYLJPZGriFj8gbTgBQOWaFA6sCsxp
OaYiZ3JtMcXROIS2BkRCuI0K8CryA5etn861bFhywR8dKYT0N1BDeNL7NXztDHwNsp5NU00N45ni
/cwfIl4zdzKvsDsYO8BiOkeQgAzdv8B944XPqcQj+3PKq14hrmDUo1Z0tJIbBfyPpd1dwrmaRyNj
y+QUENwh3PJrkAzpWwRvkKGES3PNp6TtJ4sMCcUF+RE1+AVngxeZx8LE8g2mGvgkJ95UqZ38ymX2
+Cqb6RseA881Ygps0+7ZutnyXsJn+QQuf1dB3UsLiOoDWQ4EeeS3osqafGbM5LXsmVD4Qfw01wyd
NHD52hh60B8bD4wFQCHEr3xdesyZaKKJ/wSAUXjtahsXNUjDFqO5cEoeGlsMgA32kyj5mLlyB4s5
Rn2gYsTlwGSQEzD5YqL6VY6phz6XDElMa/B3QpEG1bGZQqnhZkCE1XL820ZoRaE8vJhsR16Qzpsx
0ltAL1iFqUB/tE8r+QAfoKGr59DEIPKNv5nb9liXOeQ8NzjT2I3qIGehNqZQd3DCYJn8hhzuEDGk
TFy2pySG8wCxBqMkSA/mOxP6JH1q4Xyg83UWi61iHY29GRUVfuPkY/XtDNjZb8dhirpB3eF19Mlg
5P+A9o10ShAs/q4echcDdx/dDURsegPB5qfgSJDgcFBvZFj68NFIEvrlQECiNfkqfngKeghoPUCS
rWs2lFgWBTUsa0zP3haE/1zi15m3mctEViHCZkXce4wOjCCcWEynrIKMCDd6rjxd2khP7/46LLxh
ieGD6Uzg4mno2B29ISZoxOORUsSt3cUz+LkCJu14gNCmViRUuwqaUdB+bgRgmwojjjFL3Ugg3/Pg
XMeeFuOaSyc1lVkpN/jn/GPv6hiHceVBaFkwLMStdDAfxjOFpUz0IzF2P6xnaR/1tb9ClLAk6eMw
QMhDQo4ZsgWfkB06mwDxu9jz+sd0T4Rf8cwsOUI+B6bc5oGnFpdcehCDCaL2D/cQz/k9PUdwWWVL
AW0NsLFBYWKBxQ4BLlq4C9ksvPEJSABb6GI4SsbFBG3eNOYOQpKMeDOn4nf4UzNJw7gnlMBAoGKN
gAqqnDOvPheYUo9uBHJoyJtApfjt0XAEU+FCMgmmVpScfrxSuBjwBTQHIS0H3gvduH8f6I7i8VRi
epfhuwPhfKBAI+IZ2cThA88w3JXiBw0FTGB8CCEVUzzYdEwA5H5Q/Ri4ybFPnTCNjfUSDiq4BE1x
c8SDnAFaBQTE94HHLh8fmpyGZaSDTcEXeP8yy3TABk/QsBfJio/Mi8tfh5EAfW+xdYERMG5DoP+P
ypjxZMV28sQqI21mLNVoOwTopRaOMhI9AwPKPy6tIdAwwGGxuyXLqG1z5RCYV1f5jh1TbBl3qnr8
YBElHbprum+fxR6+dHGu11hvXHmBSvoc6seZb84V56dAXJiwNxg7fKCF1zKGdisceKeQSo7WHtPm
9N4lm/4Suxid2vXhs39j+mWZN3iCh/TQX8qTdjEf4hoA99x6yrn40u7CgV82e2bP6og804+JqwAJ
GHEO7hE/m9vEVefmc4PwY+AaqA/5idaXioACjM6vPSvY6NNVjaFc4xAM35jOT78CsPzSzyjf6qo7
didWd/yB7je899/yhV0ATO3uhM02JJq/fFfs6416A9QVQlJXLHnDvMyN+l+87AMFTqun+FA2w1E9
djeINtlG/Avv5Un8jlja40Pngkosgaxe+8kcwJTHmw4RqgHY8rf08x7Xm+CmMzjUt5YNPOTDu9GT
Ckzr9Y+N+g1IN+yy62uRHFtEsyfdazbpvT7pC15vUjRTRt4b0RTz9tisRZYT4To+C/e3w25TWcWz
YZ3vm7Pm+pvmjCNFBTMHggdNNDWpmOr3USrGmuBz9PWpBi4P9R5TrZW0ar9hk26AbT0bF5T162ze
mzOMteRYbIczQHyzL47Vodxnx/TR3f3v9A9ElEUnmOJrpePCSYkE3qsh6zvYVOCJxpHR4lRFDggb
4MFOH/KhXg4qvmkg/Xi1uCCsyQPmEwuClkeNUQTR8ZQ9Bo5FPwWliAIRz+XUoQ83f8GIDXjjwDrd
tNg2zwC0t4aBbokPk6cfIjlbzz/4S4GGCSlBt1PEjzwR2jdn3A9YIvBtcmn3xVWdC7t0Odnihcps
AHgAIfQX9SZTyMibB3mgRLExgxAM8RTK8b+lTI5dAO3+Vbr3j2z7/lKu0dG8g85om89DZqw+49b8
BPUHPcHQEVAO7FBn8e0KdMhvK+UQ0Gkix30gqLpEeUIeMp6jNkcs3QE7hjCebkOKzJ2T2B/J8BYI
J7rDjjecP8gfhxV/L2kbQaMuwwm7WIRWFAYBeB9EmlOSr4yn8s6/J180aCmaNl6P9Fxdh5k6I9zi
i4tZ3aSt+tOFDme4/JRm0qw9F8/mEZ3VtfolnIUNL1yyQCYrPPRHfdCX0NIP2mXksn7XF9kBi2aG
cKGjs2JR1lR6tg/NqTyiB0GrQD3N9nRivIlcTfo7+Er9Ib1yo7leKiWQcrmmX6UBVp+TZ184zRPE
R3s0Xws60mKrUJopOWtwemB8/q0ovebJo1EzDmJUkE9fN54/2C5UHcjpzS/v+5um9QuG1bfAvndi
Bf/2pwMOYcBfTthY43LtD0lUiwQnIzMGbgU3ZtoFBAAi8Ke64tBMLguMDxtCHNSPiM4s5VG1UgbD
R8LJDwSquZgYhX++vMIiPmQXL2NcO76Zxc3gQ/Bi2capvkfss3/7O4V7eIDyaAQ/AZUqNioXtIMg
XwYyR/b9SMCouvzS+KagkBr1nmaOs5In+dBgXXTY8o9mooYiURlfNIuANIGhEQktGkkgIgh7bOB7
niDrbQBWjGdDeMwfPAbdbJhDrodMh04lUjfJsICwhtlk1u1FjAPgolXkPvmuISBscv1izdxAK1L9
CfzinLuw4wuLzeAHMz+TTCmuCawxy/wj3JaDtb9BjRXO4aPhorI51/EJQW05ZeYCQ6RFgMvUMtSh
Qgqmp8LjRURvnDCyILnCjcjidesq+oJRRCRI41KW/4sVD+3ggFVihLUunHBs4qYRwPM4xbM5IC/D
AtQDvgeaxMPmovOYjY/qWN7xkSRqD24roBVJKNRgFExsb14QVOhdgaVh1rEPdyHSvWunAxCxmYvh
6hFPhIgDQyWyy/hXEFP+BH+6rly+mY45Wj47cbCq3Ll8yqRL/4NxlUzWhUE9RnMDfXQEq3k3lSfn
UNpmT63Jt28lWXyeJtybt8QBK2FkzFMSgWae1IgdUI/pOVbLUPYEiBXFG/Upjh35rYyRd1UnMaP1
ihaaedbrA5RaeEkSh1wxjSQQMGx+md7Radt5YFEMS5ohdls/IU2hBmQ4BRw66f+KJi/Y5yGQO4c/
0pRCfq9Xo+UPJfpWffdHSIoE2VG6KPbSGQdwPqaKZpBXjb0oyomTSimvre8OKQRwXuRA2OHHmGgZ
sZcb4bhptAN8RNe7btbvfYFDEOhUwvbdHU9vkBttRPmFy7PZp4PbwMnE2bGGjUhwER/KLnMo6vNP
jXOFpcCnxmoVqjVZywC4EOIKhTzWDaHG/283aDynkwqFkzVGHHUN6y9I/Q16+BA14hxLuE+LndJC
gvtcuzTQ6F2DaONrODy47wHR2qId3G/TsF97RBA+sUJezLoJgovM5GJVHA7gFrVTvJck90iwJ5JT
QSBNgqMnsSXIIhYfrNjgOrAKzgUHM/GuWSn8wvCmuCyhPI/Ku9SQSnQOPrYDUdb6nJTPGlvQSNxo
tUdlpOs3ZyoLqfQnpA+E5+WjpjHZjV8w9urL60BnzcPYausMGws41NCFFdhA7Tps7ImwEVAeHGJl
CTfS/GzQHOuY43VL+ZRXltBddNXrSMC1TbcX0WzYNbVDmclHxYdKvhDNBdMEVWJ0qjzikxbnDgv+
wbC6h/lNt/2KZ7zzkwUEeOYaImDec5IR9Akfc6fO84mFN+SxeYCgGMGIUk6DuZit39uIe8OKfj0c
3jPYEavgLnzzjWWgfGn6+ja/BeeVIlFYUS4qDJRTz0Q026+Ez7rRyIZYK8ZZhiY2eMRHA/LC1zf3
GF742AiYMgDe+1nH9BsKO1kmXJXAgEo8JaOVeltSWjgjDPrmmYCnWkjvfmk69r4IazDancI2Ff5w
2gO1TZJHMjmiuwEU4CnKdDbCc8G367uB1gIBzpV1Ce5QHRo++G30pWgyWHeWSJvGscdf4U8QdTPA
CT8hQsTSN9g697cUU8bSFomy0uYkQL3WjRyRWD81NKp2i4vHxZd3AwT3oIBEGlze4sK0Emu3c5Tp
SrKcM6iFB8eWv3OK24vSWsTTnhX2N+0oIpCdMbZRvSv8ISBoASHZfWrGF8Xpw8tqD9/SuXoy8sBL
xuI81eapDHnC1kd/ZhZEHgu7QnFAsn0yB4C/DjXkENTp0S4QZoyZsUzT50mDbTDAxNoaOTw4h/BF
wTcxmild8camL4Nxv9GyLRSqxMcxnIgVYN5qllbX3F+NZFZgoIeIGgykQXFwo09eq5LIZn7Y7MUZ
DHzbbZmfAs75CGd2dv0YzbLl25v9VDQ9X7zi3oiwS1tCvIANZffv1YBZc+oxruIUHG4wUmGbB5zg
O2l7fA9f7EHe0VyP5hyWKNtZB1faIqSPlqB8z0VhqotYcs4Yrph9CAWHHY0mP2cS30g24X2B9PWS
NljqViij8wPQIQ8f54u2jTXPdBFRZ8rClO1Px9voxCeoQr8IsseoEB29frYIyQmDM8+DkxzH9TqT
eEZ78vqcCn5hHYvwcQQMPTM5cPphisNfWLJMhHsJlQdIe9R9ik5nkmhoYrAE63VT5+xup6Y8sDO7
cQYSU5zQ6zYsSbJl7oPn0+WIX3X5q+TL8iV6Pg10nzPENZsehPddMpDEO5ltqVCFM+MbN9LlR6vt
Cdy3RGTpDHSU4zr5RuqZ4MxhDsYy4EDqpJlM/NcHvZ5ch+6LT9HKvwT/YPpKhq4J5aq+ICVdxNK1
KALqjKbDvimCzTtc+sQ89IjwmZUm2HtA5pQxPopha6jq4GRCODOT4oFdio/XSF0J3uRz6hIOCqxY
OpCo1xiV5VNMWK6o5iz/GFZUhycMV/964NaGOd4fqMYA/fDcJZqicBJ9jx9DqeeRnniKiYaPpwpL
o16/Njq60hjKlJ+sykq9Rf4WrJdXdQjoBvDKjnu76Oi1JGkroFtJw2WR7YWBJO76gzCzYJcJp9At
/PaafuZ+D+Cs4g33SjzU3h3AWacfS6Dg0Y6lq/YDhkGZwj/iH+0vqyG1J+Jk75v5tSb/NBXjs/7S
t5HSpbaAZr0pig2+MS1J0TKStUjeiztDv2BPJWka7LWKxPNo1oaGN8TdfvxFqox5VoP5FEuI7dy0
AJCcUDKLj2vgpYP/3jrqzEXmn/oPL9lnYss+7PuZ0PurFmG1Bnsy1O8TGYARj0mjmfuwSupl91FW
0AuULjhm9GhD85jQmRYCbLDwGnSjqdq+KsU1EpEh9dBPRKiUZCg9uFO743VQzcBN4DAmSoYLsuSR
Vu5OhMEebYmbUZYKcbpH89+LrGYldow486OlK6Qc1DkLn3EpOrVYA8uHTjCOk605Mk+VgMckwH+Z
1JqUAvjOWXMNIB+p6CIlw+3MiEzHNN6zuPxtSAfOQkg5AsIBXZgT37D5lJMZv+I7JcAB3qsq4Lns
NjoaRH1FqqIaQUqWwBA1xMADJjrkQZ9ft1QGctS1Y8HA0qNVI70L16ph86oRqHJRBNy132pOe0rf
iteXTKEP0bj5lzoR5/nrLFQYiEIV05kS6ok6i0lOSZJzYZLNtIfsCK8ZG6eX1G1L855A0iR4nY9Z
v9s1WWYsM3Ov6RjQq9fG5L4SlkcWFyIw6MDjgAzOzRIj3eTZHFiJHgl7b7wf6M344oJj8v0bBKeC
riUTxB3xW3MBHlUEvpNlc/nznZh89qzc+DngtsrHZAsYxc+wKWdQQQiw+5F6qlC/NKqbgWgr9Gv7
0+puIyyNKLURCSuG7AYwkln/jU/ye/iJOn/Vv1rPQOlgtMk6y89Rz8uT9is87lrxWUV3LTR2ZbbX
4Eg03NjuXIyCOIyKivyh5tw1dnOithEacxHgexzK4MMkSRsvndwKYtv146TbaBUeAUR/wJOMJ5x2
8H5io3JK3FlSKpE4uWlYs5C+N/0KUxkyLc1vtq+qYZbTijT1bfwGuvY37s9H9zszH0VZ+VqH4RpS
QjLjpr9amF/kzwMMCdjHhBig+8vRJmssHKmhWXF9F1STF2ij8/PJdfIk+kruyvg7h0rrvfBgU5Nq
p6tYLKCmws1d5n0QomER4a1dS1M1mMfv0tUhwgXGi6t5yMXR54jBjff8YlKPDBb1BM9aGt4gOAJa
fTpK20TvFW9rZpcEWDFk9en7v4nh5ZPJpoGxq428WjYT9+pN2oBgskphz0qgdkDiQ4Y0ZWjP4Ue2
GhYSximGvKr7+TnnLsicbKFRsSYwpjqz/BiuJW7gk6k4gUCehHb9Xf22B/kMvEl3iOwesBLUobv6
qCMw8PsdNjzxYNTxpd8RgknTz9W56wwJjMu/6hma35s0GfYVy0L/iXClRk7f72rm8O6drg0kh2IU
E54VM4ZMokNYEE2gFasMFlKXLXRKTdYYXo/vPswDdgwvWPClF5AmOeCspQrVTAwXiqHOjXD51kSc
GfG6z54CsFiIjEdwiQ4Haicp+a3jF4iFKGs78HK0uYQM2AaCfZ/sKTZ7HFgB6bc4wYZeizIaRhm/
DnbCMOrobhpADgtsvVBRX9gYkOpoj39MmPQ5hZ3CaFUdoqzSJMHVUs8lxlehw0aPeC0uAvu2BPvC
8WsU2CB0sZHd7JnEug7+sAV3AVsPhnNi8cRVUMxb3/MfuKaZ8KkcZRmBYrBKwBEkH/VaKUdXsTBK
jwmSDKWJiqWMXby+GxiQqSsPLl+m4SrLJwvQglpqunkXG24JBBvc59loSph8By42isOzeebWJ9xE
x89qcgluITsXxmusmJhZ+KPPsiaLgIs5DoswFspkTgw3444gztIfEDpwnAzhJbg00zE/NLHIH0AW
YbLpxv9e9QKMNaGoIf3EJlMbh9jqK6bFY1mmWIQSwtWzzWdr8KTwE0emPcimfE0R91uTwQGqkL6j
z57+xMXxFdmW/h2CnoCa8cUBi29+4PiN4YsGphukazOYKZhINS6iVRbvwHAf6j6nnWBFxzI45mSD
qn9l1UBmYh3BuldHBPjGwVRFI6hO1jFbDrS0ZucfVQCpCpZln8bzosRKSUvneEdOlez2Ya59t+GN
MXb66aH/jsbhCU4ptKAm3nyT8Kbny9ZH7TiumSR2s/obmnw19G7kk84WNSdR/qO1mqiABypevDl8
hY8kbEOaopz4cCMiZC1TWNVLnp+j1gwv4UdzZdE/T2gluyqcT+BjKhJUA11bmUn8MMP0L2wZBhDk
d9XGFFLnP5LObElRJArDT0SEgGy3ioC476U3hloWgqwCsjz9fNkTPd3TXWUpYi4nz799ri25Y9pS
TRP6GKB4pOW8kgy6CQDQp8TEuDXWkVns67o8vNE1xCo60BhGGro3HR21SZdDPJ9hSkvKiXduTTpI
nyFeh6q1b94J0g0vJYG2N42VkgQT+jIWlx5EMKDUXS8JlBxZjYYXaRE4FWeZ63CI8otdOyuh5cgA
sxKRFV9pQF0CHSEv1nHaPMWafa30eWV5cnCh4VNHiS/hoNNhGJ2/sSC1zinccBH5JHFhXy/WUNDF
h6rCrMMogHqwc4IURuKZrcOtDa5PNipTkrwB3GuR4WACU1kIvJIk8j/nOCW7nTW/g3MwTKDnSJ7J
8enVDBfEZCeiGSkuvnQ/L4Xmub57wzu/0hyVXkgCMdH5nixaoHHz2wMN9mHvqS/LTy1YDF/iizNV
Qzb1sjV1paS09KJ9zsNMnOUaQNT6LYG/lGvdAkri8mKzOHUSBXmh6yzcJlSTxQtBmYQ7roYfj1SV
bh0O6b3C3C5NHVOwwja+BkEnGXwM6MWV9ByQOm8lEtHQJp3MbDFMW5LmT6J0hdIrstGTXJpH2J1k
5Wn4OufZnAvFvTM1IWsDGdBYDbJkJtMfz64m2opNxLrVa0OiTxT3ZSmwYST42LSicmSdbe5mNBBg
zf2gMI4GR+5tSoCf4dRLWC1yQLQcasUWarRGJ7PpN5bxGwDol/RxhJsO+8z8czP+lJ/uwWyCUgcu
QgOWgC66qZgSgUm+XXrBEeqER3zOlsqTllF7D0gBLJbafHiQ7nQQql+FxRNQAbjm/j4AaVFjkosE
GZI9VKtP2Y12UrnMd8bJOLXz/NH9dQuQY6avDten2fNinFt5bnlOXw9WD+VK6STr4AcZRrfPt8V3
ZD7ojDWr6w+ebem2WLeXsNrTYpWP6rHVnR4IveqApoHaj+ZPh1ZydJ19IfhD5MBCf3RdxYzUE5Mh
i276+1BKFxlTkFf6sWUEOhW+UxHWoRrjuY/R27fbjnZ4TMNWNWizWP0eY18vKTAIoLH9xVDrzdZC
TvMogs5Yul/xtzbAdDkhARxvHM5QRtrc0pqDZEFnwu3ZY82qpQSIMMAVisNB4prfDSUcJLdgz3ii
dEl01A8WpZUG0+aKMLdey8UpB67JoD5dERPGEg2TXGwyIe4Dg2OkbCS6mEPz3MHFVd4HatHXcG8d
8uZSlC2j2pJ3ivbIOH3ha8LZMRHoWc8iDVnVpLtpVRlcjEf3WdVgxnKGG+yL3FFmWvjCfj4cnHJI
rg2UnEbbvWl65gjEPtbS/J4xbe2Jb2/pkLxD4jGlP3FKoOZC/U2aclMymIftr/6lVCLXVqObCoah
cIA3xl+asAkd/aT5uh/5gzUBqJ0cfvbdO9yZVnl/deHe+krzT8RYlD/d5mrweTTRW3Mz3FyHZefr
3BTMzbFLx2yeJnCGbxOglBIRnwDfpEB7ErCCqsHrcGVik93uy5Wx1fXDNev/cnZuOURCJV03+itj
K9O8Bnc7SjZwLtkU+UTXifG6sg9h7ykh4bUqlnYQNhl2MhAJZ5EE5E+8dGIC37TwyCqQWhnTdYuP
kcgKT/9MTdicxveiI9ZtBQoyAKhKpm1BqchBLix+Ko3O5GCGuWU0oOZYWNW2V/chA/9VnRqkfJU0
S9Jtqvl5u4raVQ9PSTMchLAvB/oY7bRPjNjfJh0nlg+yusp1n82V2lFQe9BsPns6vCdwFSg4FXvj
EMK9TZwfi6w++Ua+sqKTlRZ3DCp7a91TC7/GTUpBuwxxcQ9diwnybt1K3xTgz43w24Z7kef0JAh8
pBvmBQvR0UcQn0yxBlZSJD7gU1MYFnBiFelflPsQ23HIQih3UN9c8eP1Uo33ukz6H/IOIbsZApOa
qPFngr8bHFOT7UQbg/AA+cNYGpxJN0FOAEbDM9IzYd1dEdEA1SMdeI061vzvLV7yLDUCqAxC0hq7
M32uug3N/02JUL+faukMEgrHzuRFewM7sdEL6O3q0bPECDEISEsX3fSAvf016X6kA90uxPnjg0QR
iCfMqJx1s+qiTuIJ+Za4Y5dr3gtbzSDZ6iWVGc1nzdgo+P/jcKiqXoOB4dCtiLfWyGoZUfxoItu+
8EX+mbqTEI0jGXoThgB2gR9KOzO/2ByOhjYnAfj33xNZmgv42Q5Q9vBkPABVoUUo7/U0ux6RPnRf
Yn1WZs9qms81UrjNDa4zZr2SzI3+xvbHu65Ztl1InVBK1GqGOOKrrT7lTlZvH31BliEM6bpZJPCX
tKURkgM7aTof589SeEU0A/r8j+p6zttnmd+IS7YaEDrS5jkpQY1OsWqgvYlXaGpcho2XOxbaKEIv
VrwBOsW7YD4ETP0uoEYD7yPNhUs0SLFJpqbkqHgNZ9XJsmxajNGp8vW9qOw4JYxM5J2TT5s/SFHC
eFVOFgpX9Z0kT6jvjIDyi0ZmHjwHmQNVKILMAW9lF3a+CfUDfsk7oCWd2tdo1g0xLXCg6OAiV3au
cWXZ8eL2yNWQ+Kfjq9cgg9IvUXvUoCJBl3w5H/WgFwcp8yD+R98lBJev5WgQn8sdls1Ssoj7Ocw8
zB01w+8OORpV494PvVw6V+1TphAH9oIEk5cntjs+sfp5xSgv9PCP4yCFjxCaK2nPbtd/l0pxG3AF
gH6r7vBFuQKlM5/ShUlCD2AuyqdWupCkMQAZIqek9wl7QHQJHe2L0e2MGGqlmA/yLTtyny5qfg6z
3Bzfj0uaT/HbtXHz+WiH6jXP45X+HAKj42YnFRNqUSrKASUXLq9mccu686tdZ6pj3AWxvhVmpQgp
UpojQHnlAZPtb06Yljjzz3BhIfg3KZn5MNeHo/o1VV7Tz8qClirMqEKPV5PzqQmr3FhhqRRc53GJ
scs+KrxB9DRbPKJP1+xeFFvwPi67uQgIkAAMvOxwotvXsVsYZNDNv5SsEGc0+dG0XljeQqCEeBIV
Ns3XyEmbNWVIV8yUZ/fEVLojVVSI93Am5N7DgQnHjd2hs4dneKMks/U92Y6vMeerTXxtiAGPbQ67
+V6bs2CM0bsuNKyhRvIPnNMpG4C+0X6wsyRQGu8tNIsk89VHCFVIs5pslizxflIflAaKn0sLTLQw
NJx2t5JDfbJRDszY6FcEvI/ScwRnR51nywXGWsW23BDxQ65aN8G5s7YTNnq/4xwJNIrYrHKQon1+
uLIAXrjgrYxhBnnRg30vglnGw/mxA9y7huAhaFFQjD4uRIV2EoBs40QFPoGkTh8NlxmsXTSgjDmf
Sj3I/Twb0xsbtz9JZjdjnPmgXtpD/z2TZ69Vs4YDqE+zheZhHGbH7nskrQhzPnfMDsrT0OWmstDy
ltp9S+SYoHrknN4hWE5AgoBMft5wz/Ag+zjZEVEN9EToz3ib3TB6XiUe9yyeAmZDIZ9FrMPoaGg5
PTiaIenB/i8bvc514GheSYHFoIbsXe3hPyLaGKc7Kmw7ACLA2hK8A8Iz9w26J7dLcxiI8r7Ymjec
uXB2lLaEUSs+FNPuR/O7fTmVKQWIMObIRCYOMO1Mn7Z3/EHyPevG9citK0jCJXsKHdvusxKUpnQH
e7bn9HmFrTPmWN87F3meTzEvHHCYg/s+Cj196BcL9mBszbAHhLgzXHYzfOOzCYGRf9bjfZTXWmWr
mLCOcWyj5K/W4QRcn0zoG85bG6D3coupG834Nb1OaqV4Xh/b3esBZWQBUs7sE3fufZMpPkewVfiU
6WvMgnLUjKHk7DRbtBdHgWPCJzJdzOp/ik1rDyfyrBwZD2TZPiZu8v6FY6Cv2sxOZ7CxhFGm7FFm
NW/bmhmERDB6F62HP8/I8qK14YWbetMDRLJg3rhlDDU38XqPSYs1gM1uxYjF/WvKSSDwYBRETneh
5sDcd5/4xYFwjx/ICa8f5H3hxDpBSZoOJ5jSWk5/4vR7pkZefnbXo+AlPDmflC5MMzv6KZ98zYVz
4UNcpD+y6rfXabPop5gLjoNp5naTaDr0OQlrOPCPlbU0YbD8DP+SC142U/SnznVt7puFDP+ZMSNE
fGONlyqAVWcR0evxiiiKTXlj/Go/MSS/zIcbGXohUCXvwFy399hhW2YkcZByLSE+tU5c04zVHaL+
SvvRxxh0TF8ODGbqRoyNR98djjIzwN/t8MB++o9slEw43mgzniRrJtosOGDXcmM7Ej+CpJWi0YGs
38/AWvHFgNGHXeyxdYlldtoJ0oclcm9BZ6PBAfF3Wa44xfnk6WH9PGL3G5XzbIXwCJIPiDV6KE6K
73nvam5tkaPnIDAImwXlAuSZxO3gB4qmNn+Fqv1CZ0Dpj3xZ3cHrfyPRqNcPqXZALq8YQzn1kT7E
BB68MWmgWMIto8n2IR5BsAcTaDCdnzowx7vnByecYoLHCSxTD/MUbFZRW7QTjHVaPF1Bm+blsjyy
3so/iR/AGGIC3mMbTyWb0SwqoVFzhuuOM0PmS0skMOSHj2j1rtfEVdyuR9NlTVgOnxAFWXyIVB1l
F1Kj+cDSP65MmhgLbRmvTDQJtAEnBL8Jc+LXClnSqPLkbXChLXxhTWBBhLsvmLDcG4bxJJ1+WVjk
beWh9ZjwM8tH5/QUtyW0ebsQHG8IzpbTeuv+RNIdlyoqQ2VqbXDBYIchQcQJXbGI7AY5MC8qoxnE
bY/c23noQyp6WNvrWiCQJ41teUUdhAW2BuVsg27UQRF0AScybxDHyyPqFwgMrzWZpdN4hgSdYbIP
pzUEGEErxZo1IKFphOSV8cdUfS/fk69wcOWETGonaD7V2bT1GBDEn2qCHqounASkBi9Yj7MBAzl4
yt0odM0zuIElqMnVPbm0d5CcZkTz2VoG2Uj5ZXojwoIVBzY8hUN5C36VOYdOeZJvX5gC41TihwfK
289E/qMLb1/3vZsf67mE3pq9czV8O0O8Lhq44hMNu46xvAT64dQfDu3qBOnaRfM2cjlO2IGLMHEN
gDJ67ItDiK+B/5mVpDS1J9AYehMoJZLD+1KqI9wItsW8W7GbjwTHF0ovnGuW03T2IWpmH7DA4T5O
29uHY3TAGOSczelgbWGRJ/PCYSDXrjmSfKKXphUnPXIF7PCyRsnglEyM+BYcGOGwrFaoGAxXPFBa
WrfaSY8FDe5VsL59jrjiO9A0KK8X1/3LsLNIwPAsqI/8aCxyD3XLTzIfrLEFfpTn9EhTyO2clNYO
n7r+UFbhXtuggqEaCX5VH2aPuiwpn6G+IPVyPh79sYkEkZEl2q1rKF+O1rJcWJPXe0+BfZ2zwc01
DtTQfxj72DCiVrdG73n1p1QuG4SDhLkiC2RGc4ZdXfkFCq3GhvueE0Gehg7tyYyTxnxIquVnDEkS
RqqNo8EdXN99LY0tLy2K+KtNDuHy+ycTbzL5EkLPDW3aUbZAJY36mVWNIrcQlq+tvdIF1Th7qltE
k1QoMrPkSp98hFXb1YOnNJgGC3BxzJVakwU5PX66sb7nfUo3JCEa5rc3lFLQ+/O/AepUEwdSu8Ln
YUN+A8ddr9+UnOlQWNGypJVlXAChNzT7+q10YENBDDRNfEF9Z3YwdNPZy6mm1gpXnRVXGc7eGxhn
QmmFzp5CDzDYy++UblvaURAeYEXYtEguFm0jW5tni9dYdszD0Ef5eng9MM/0aeYLH2zM0j5e6kFA
jDBcwAQhsFU39RDIcF+58+hrONilqvdie0VDcIp31J23rQIVn4O7NEY1cywoH/ayy/a11O3WV9Zi
R10xpjbykhNx6EL8ivC0AIeDKV8/dNV+P9mDvHjHQosirPIYM2iKkA647fjrl+ilFwqe60t4OpyE
bJDWwB78hpnoug3WMvXu+uO1fjpLb+H8O+tPcFUxLwGlGxnHwQ+rxPrxWrIBTnEgdbA8ZYJs5e33
b8jkZqoIiqcDJtVv0AEhPxLL6/cOkWdjcDBfSscKb+rBDnoapAaTzKQRVijVEbCQg8rUWDJPm8Pg
mGE7Sst6pN6LA3qAIcvmUv2MJ6yF8/pH3tIHjo8B0gb4BJBAiDxdWs/Xkv4apFeYz6zga/Q42HIG
sIG/non4z5y0LSIkB0JUhBCEXetIgDNm7WQ+EWDISvQeG8hZDh0XtUf/g45VmK2gGXT6Q3+Bghf7
BA7cMYyiCUIedTybX+8Fl777+ODp+QbSdW5O0HOak+hSuemEMHlP/4FcdIKwYInRqo8Of5ABJsB5
/IoYZPXIsOEZjymaOFa5kh3sQnswI7yRDwgVwQbf5knoiD/ZWMfd6O9383c7D+wDuWq4lx1Zc4W8
DMCxca6KfR35uhOMb9iRjW+3bnT84ykdjjHjv2YU2n9QpaA+cXiwf39n3jkdnXhoOlqvKaa5mOMv
HmjjWTc6iNfiVfkqlY+du5jg8UNYZI1h4ow2v7/NaIfRjQtRiMfghW6nPAZGE7/FIziK8kLKiOs8
6N7QI+SPO8g0HcO/Gh+Uf9/EZYWH5GNcFUbQ+flawpsW/9cgXUAqHgOJ8rV/lzCmHcUTQ4SxORvw
c+KXYHPxYJiXPJQOipN/7RCrgNsQkisbw+Q6G+zr6wjAq7gCX9smVDWMrRPHNDwp3kGfUqt5SQIs
g6cfc6CfNHOIwTbkTW6hOmZmONwm8S32qDEuYPwW18oN8niLrrjaFBaZ+Iq4fqBCH64h//r/vWQ2
GyNXSzrXBBfbabJ+DxyC1f/eyRhIKEzoDNvVkSTFIxZi+fJa+2B0g30rFIa2cMvKvOvsc0GTiM8s
RhZEjK+RNME/C/Nz+0fPCvpwsJayGQJ+zYf7iyEPcrqPA1kOg49bDFqGPPxqNzN1PyC3bGQuX6Df
FL9IITGYUvvxJjknv7TECDPGdKqVJigkX1DeSpu4ntcCN8CeXEC85TixkkBkI9M2V/TWX1h7wCoT
9gFm6Wl+e0uX4IvaIRJ42jg/GDdgkmG/hLsTQa2c9Ae6793+SoFKaPgN+wHug+EDAH+XBMmGDjFr
Z4DB8ve9xub70O4x/uZwig2Hx5qRzVGJvWpKKqpTZGehC7PyUu++B4sFAc+McYb/25mKc9Nz+sRV
8U/QrRl54RYD92WCQ81Sew5pxazAj7F/IK5gVa5M7Jwn3Wfx2XaklR2F/tqBTJXQ8A0cXBGk5qD9
QbdjfdGO4t541pMPBjtRPFcQpGjngKJT83VUqqfPxjq8D8Yy9ayNREarr6UTKHcwk5psFd1QSvV0
x9d8mCvljqMgahb1N6KrPUruiJUhbWDeIpkTLK50lIy7aJPiyEIYhoeK44v2qfOD6xm6sclWHu1b
63jFm7eC278MTDSonW16gxksHmTuAd4PeJItOmAbn6UxwJ7luw7Um45B8Ruxum0uhzDCcUgkYoBg
LXMv19OvdUyR65MkFFxfmwYtdQgpPuyPgitjLhLtlgF4DAwfPIEzPoBiMxe5awM6RQj82MVz8/QJ
kSgQMZYSb0cl2YNSAMu/qBXi/hD0OzUgIBubdB/PmwrRIPGR5EvlRBL7cjh/5UTAEF00TbN5KW3U
ZpEN5lELt8/hTfLgBCKateil9Wd4fiGoufLuWl69xI0LoX9tLApt+jLWV6wGlVnCrHwWHBWhJLeL
DB9eY/ENfVKpRAJu+iO1NJb2YTXL1IPcpSkp4gUJVb/EQQF8rXViJxNaidV6YLgiJFuxCziweMWE
y4HCkJ+91VMZLvOEMgWfOdYvNHMfomp4F2MImWy1pJJQTOHhoaERwwMKMw/k1iQFWxgPj02ZdBU2
D7SVk7CHMmtDIMWaI7/Bx4RjC288jemv2mxhDQxc4e4GDo+KAQaNUMtCYcnRUmG3LI+HRGeTU8IZ
hYVIEko8jkFDqlum/XuCpqEmXeWpZRNqZq6APxvKaA6SKr3ERQ/1ZxwgptFYoSYUgrCuANITGbco
AprG9MhfJu4Q9jV0UU90MkHSYiWgO86kxrZNAc2AxvIHtIDPLeQxeNwwI2DUg8wgVJIMGvErFPkf
SiJKO57gT+bdosQG0MUTxhjpAxbscYVkJ/DemdeL/jcmQRjzOEj3wady2uA0WRbmD0VEG9GDGVW9
nWckH2BmAfY3vsK0p+HCmQndA5pjFT3BWA8mkyweo75O0fzybdXuoVV1qNzEJ8UNok1v1E4dTST4
M4ENGTBGnM52jXI+daLCxfAHTi+f4BA7C3W05tEImzkocPcgCz745LlbAu3kMl4OpzME0PHJQNqu
0O8qBRCCJ80GB1O93nzq3wTi02dWtzinhW7DZ4EMJLSDzCkxA0sRXLuZQb0Jo6h8FsosSja0LiLD
p38evgHC2JjwfEH2P1LvhHQZV/t9UM6fOx2sVUsvhcibbz8pV9EGl7T6lD+JaoJvpYM1jepdsjJw
7cOc31OQ6oFaGg7oo5O3noFjOhwYFjRommPlaKy6Ger7azmud+lCndLSf/xvOrbjZKrZ2O4Koj36
CTzaFFSN3EwoxNXoGvj6WZgsAQOdwdqRz+IHz4pCGQ7TFOT5fXiwQI2a09B5VJi+/JElhBiWswR/
qrPBIcIBBZnmiggnSOQMbr6eHfKZ4aLZUPUxNCCYKMqdfFTBUBmgOKMNQUt6Ys6lJcd+zdrgjtQd
aK5zIxvoMJw14bHIY8Qgc9jMhMVQ7yKaeOa0zPCH4eo5OLJvH5g4LhMIX3QIuMB+k3ZSHbA7m36Q
pofkCi7JpgITQPTaFhOOS/pUKFrvoh1KykXDroEdoeL2TvMX/0ivXwa7pq2u2TGOXAQRea5gYqXB
eCNPLh3goRGTq5JjaIdPdkDqIlHw4GXseDhe0pSiq0TXLx5jIfQPlWMKjiwKHyKIkAYGKA7GuAlg
k4J3LH8X7iAcYOLxQCYnwoEPPjD/wPKo0U2gbMiiVDnq+hreAToS43htSGx2KLl1JN9D+NfVuYPN
M3SfKLNB/8oGJBDh8oRhb6oMGAyvJBxmsFqEnyZcIdI7/J6swQvb6zD1ReDxPRN1SsOU9gRojxkt
4d8ZHP4KiOoxG8oJXkHSCZsZdFW01eHA1X/G472l8fFm+yzx68chjnbkaEgvamU+P9PBojggUEf0
FGCZSOz9jhwEWo9TegS6riCHoGj7+G+aLxztYgdtLmBTHy/QrpuBZxq0pET/ILL2akF4sx0GT4X2
msaqNklIQooJbyVeCwPSfdZs1OEKQq74bgiMNebKQemwC4PUQMOIHh3g0/ezQ3cxxHwXOyxtUeMw
xln06ykUcBq6SphUwxW561cDoGhmLOkTD/ofOWeOOpy7AwxenI7Tu+zU5PNpi16elNy6fsudDLCa
rddKA4VjxW2Ee0/rLouO9fdM8B2kFxlW+7mAYJvjrvRdSPEPE+0bbxjj0gBnRt5mVrv0WpInGfQG
OM1geIrwgnjJ92F0DJtzy1E6Rr6CP/WMt3v9cgOFxbgxjnh+uNcssQ1dHet17gH83u0GOD0gBmJX
mZu+mysZeYgAhMz19gOYj6kXFspvt+hcicdbnPdbBCOMXxMXnZMm0/7xyRLLg3kBpdQ053BL4lWE
45t6ML5rQ7mXxlpvz0yrdGCXqLKIXucmvtiKxwNiKHofh3t2PP3tluGTSf62MNxxZKxAqY2e5aba
Fb4xo9OxAF49SSfl0C3qDc64837PmX+mzd8zhQtadpiostUtcTtf0NwV9iy5ALW0uTVTWFEWPMsp
u5SH8pBtVKb99549k0tzyC7Nk1XlvYl36Yqdl2ZvBTVvk6/yXbIRvwoeZZy6JzXMpkHtItT6/MdY
2dF23hQbELVmMWA1WjXkKtsBCN7iszLuGvLx8qAS9JId5BmKt126aw7dobyIX4MDvzB98aMdxMut
tE1cjGMO+no4lbfaFt7ZkoAV0pjyVY17BktnulJP6qk+vHnW8hCv+hPPe+JvO/kk39W7zPfCSY8g
aFZsxDtINvWhfr4v8imgCQipm6bARb7T+KSjfQ+e+b06mefqzvJ+MrbdWp/TTZ2b868MJ+j7fv+0
julKD6CkaI+GA8xsZ+0x2XWUjbKJp9ajvA2O9bJcGj8IxI8KkEi6F/lI9a2+vX4bqql9fQy35G9h
1/sr/TQ3Rzl+982yW35X2rxZ1tt8rc7r7Xdfb1HPVutm+VnXy+8+On/WxbbYiodL1SRflzyy3Fbg
QK8zco/BUTnyl39/RmfU5tB+b4PYS38jVOwkMZ+js/kX/TZcIYDXPt+T2VzejJ90j1z39fuFfwuq
oJtj48f44WrP1z/zD+1KAUrxK66VV8DfYfv/k0g/OU9x9RMvRbVQbIli4fJyLldFwo89Bu0IXuX1
azi8Frj+bXCDI7WWaY4rx/RcbtV5fK6X6bndV6vmkO7UkwZ/SpkA/2zem2JB/7S9C0HyQ/VR7YzZ
HBkT31OxqA/aCZiNgVZuvqvv7j1zCr9i9IHh9G8a9OmpVMAYqKmGC231Y4BNgTRpD+NhPaqp4VQr
bjH2A0AsJAD9VDZH8taNJr+62xzjNd/g7Ue/8VqFjPULpS1dZ9svB7x1fL7qMEpG/d7wqt13XfER
fNbgeiTIrirwQ5Z0VP3VId+UK32286jh1p91tyw3HLnuzCwxjxiHKb/zXcao/BAtQMutOXzATWN2
vplKy2dW+GJOFBfIWsWlexYX61TtxFZ/aBZilnXMG+tu3VG45ivrLqbaZyX+ZJGz7jl/6f69WMF0
Me7MYJRFvKT4g74bs5gmPdPhyVeY8Zpt8Fzg5M3CuAuGGg9imj3f4ieMu7ha8anwD/WUXDTmlvjN
Avi+iNQxPrl7wcVCIaQvhVuDWEaSi3raa/eMrxcXEIwL8jfxjP8WFyEPejZPXorXrp/Gv4eJG8Q3
FNQ3d17q3z+Y229MKYw7RAPMUSmWuDqKnnv5/HDK4+cMZjk9fWnM+sRkfvOyOMGE/K9eiDUG70Vq
LqSGIzy3WHEQEIu3kFyMu3ibxinfqawq9UGsb+oJbE5crMH7q58RFNpReKm5/4MD/PUZJeld5hvc
OO66dCovDS8ibnXMXeXiKVdBTYSsGaLq5bk+95N2uQR0F1cmfo5KD/fEXbSLGa88jv+KJzBRxJeg
dPA3lIXy6c3QYGlfZDhnmHtluj77sT9/kES3Dg/m+XsXGYEsU+KX4NELlKe9V3csOkCHCLSZpjNl
VflzazHEA3jc/HDwnBd7zVd+hg9zlR61DTLvjbSp591cdz768Kang2NTzJqlWI+aJVQiEKr3rNzg
75Wf+z2PuBHielYOr5/h8/UQXIR/nxT3nMV2z94LRp9haMznI58KFuZk05+m2qxiZ8Cvx+K5BoxT
9o0Dy7b4Ke4nR03uPZ/DCoiacAP2lIUY/Bk/LX4xFBGC3cNL+eSZC9aKdAepIGRAGne04GIfFL4k
2eW9kU/W+ESfbFf/tJt8Bs64rU4ffpnnKzctObSn772/8yGUTwg+7clcX9fhhi1HXHV4wSyIwRTw
f+EPJI1V3kV2EF3096TAewRUKdgwJjLY7LBBwbogolGRkH6rDFhEQsecsBUQtGfsX3OViLrX/n1L
hGG7vghv2u7zExzz+WtPGN51E27BU8UOUR6vmxwC6B9+0Y/XdLhI56BdPcq1UfeXLD/7jKWfWKst
7LqcLSTdv5ffeTul+e+2P92EvLGxN26m+TL2Yl+aRgtr/iIuCdPp/vG+5dNq+t1/14xztkp8Zv6f
sojQYaVq97inV9Pum/xG5qU2beKHNPRgv7ykzaCYD4nPUWkoUvfEMxhNQthTE0FCE+BEX5sNPlUn
VkHKw1rGychywNg1Dm/e673KlBnKoOTy1pYKQ7f1c9VTvlOAV31/lTGbH2FU9kD1tTMwdLaQ9C/i
nwYhElml+dmAHnBWcZt7TYNwB45ahyKwbIA1XibqjhoeCRHaJcfu3FPqy1Vfvhqa7dd5EPnJcMZ6
lhuk1Iw/NLbJKQZMQUdvzYt4zYkpgzrDoUjfDd5Y08/DEcehhCY0NLgTbAjNBteVtCnvj5Hbs+rg
KgH5yE6IPyCiE9zMT80LK1K+gpFEkddn0yuyyWbdxiuKtsylqMO8TsGsd0c8Lr2lrra5bEhJ2Bqo
1w1fhF/QQDAicz33k96lHgyxT37tEJJap4KAyDkunnJuv4XnTkfnMMZ1/N8KyAvy6CIWks+9/p6F
oY8A+SOdYWjpOpJu1mqUsCQKx98lrx3m256obnlsaauymXwUBFujzFU0W+asqoy/xQSbVoO4N3Nu
xIK1BUkOCwWeqyN5K95f37NXvFIgt0go8G0y3LT3qp/VHyHr6Tq3koduRAL2+zfchD4QIeSClsqR
pzhH9+saa7WYfZqJa+EPfOP65BkNHb7BCXyRf1xuMO+AlRVxWOgUkI1CxH4OXp7muhOGxoRw5Fdy
fFP8DF7JJkjbadz9yqTghQ3cLITICilR2HObnycFPRS4c/bCtefjqrScXjQD0iFVW8R18TEi7ZEN
7u+nnmrkFGJDWl3TVaEAzES/1z5eDUHFoy+HSQisLU+QV2QOltXiKr1Y6Eqa5929zs/Xood29oGE
Fa6vinExXvS66fm8YqSt1JWIWuXO8qrPHAWp0FFYb1zwznB0aTJJqWQvosEzWHCsbAHXn5hApysF
dBHaK7w8VuhlcnhwsuJQzkHBwDgTmgiWoYsmnxNrYtHO5LNIxhxCMMf8SDM4DUw6jhyqsBfz8dqQ
R29z8kDalkszIqzCA7AefEkeONDXNSceFDUwc0hcpeyg1f0kz15wVNpp5NQL5kf38pguYiofQOaV
NT2k7gxaRzSWy6mTxgcgZUuu+pV9kCMmm9rgWSx0rIvoOArRNMwCGOQEItkL3ZoP2jMTiO2yYLp+
DrSV+PzcYgxZMqdpJ/g3j3xJDGLvZgsX9dM52T9wNVBxXhm1o0dj+/TFHKqNDKcTejLkH4A0qjPo
gCHHhoSjMf+mI8KAZ2SzZEDRMAUHBo2RA7L6iIW4gPMGlNj1lS0KaxDGJrjnTEIYdgmxFKxdwfPb
pTOe0O9AewfjyDG2xXgfOypHLZw/qR85icMdoa/mkq667JIfkAK0oXSOEkCsJdaLtKfKXXdPNDd/
ItvDbZ5mNqIC+PgyluCe3Ln6yaRwCM9osYTBzKg0/L5efRTU3OS40A7u7crN27F+PfehT4Trl/ml
OPEGCcH7Ef7SjROYWIchA1hEMFqhFOFNM1thVsKdUzGMnuCOp955k8GEGqjUloH8U7MwByzuArGg
/1K+QP9sSE2EyukujCCoht+h10LBYMMzoTvFO7hcHIQ7/AcdQne13NdgK2MKAmamIynG6g/HJo/R
umej4Zw6rt3miQS899oZzXylGvF28EdY4Ln/5eaAbS6w8RnjVRwLik1NVsRwGiDigq/ZeLApL5/u
txnuakY5Vx8PHjIrxHuli4ET4dEgnFvwNyraReSEED8vdIsap3wmPuuLwmH05eUr+ir4rlgYDZBr
ia4tc1mBkBjl01qzq3xq1DMi6fXwT2FVQdAm0QzBAMczkUS83V5w8thPyq8tE/qzpvg+sbFAU6wv
4YzeDE1kmF8zQSZFxTfGE+ZbwVhJPN7T2636o85UJUZmDNERCuwiPocbXBKPqkeDY/f5Df3C5/rY
vvj0APCHXBQ0FoYeRC7GZvRDce7KOiE1E/OJ6vgHv5sTAp16o9+oTO+VB5OI7QctDM8x+3JGYP/h
oILJXTvmSb87Fnzo1soz//gM7C456v7gWdNKv2F5MPr8BtvKwYYY7ATWVwJh9l8s6ZAFnMA1rB7Z
d4o5u0U4kYJ5fnVU+pbxpDb/I+m8lpTFoij8RFQhoMAtOZiz3lCtbRMMIAgCTz8f/1TNxUxPtwEO
5+y99go2IhweYNoXS2TLdIhLWKF5r27gCok/XFUOLkTFPLnsYEgiUlgQSGyPsOZYOFpQwbgm+GHA
KKwPBibUJSL431Gml+HOhMXmvhK085mHX4XtQ2KnqcNTui/K7gZbEs/YvJ2xXL7saRniYouS/gLE
zPwN08cRQAGLFR6RfOHAB2/J/VayO8yu31D3QDr1g85UYolX7QTMpvBwpbqBI0K8Xdxb3/FhqWz+
cXBxXmq98QEhLxrCFdc6cxAJJRBWNSZapGRZytemYeGisn/y9VH+n1/wd5GeIyVi8spgXjQWPCZc
KaBfDkh+xN7Cdn+38xlm1PVANeMAHN4yDyp4G/gAsYOwWBcPfTV4+51QxTIwSJ1X6b5bdLs8uQ9m
rYP9OOxDLtFQeAxdne4siMdgeFiSBC0NlDYq56EYQZfCRs9BIocX1hhTVCkkYISvVLuJio+HlQaU
06kD6wWyPfqM8nI9ZXZGp5LcmGx2uYer1BlzKixlL4yHONvNj7EdGrcZr8QzACTEwmjN+zleDWW0
WzDPPzydcqZd3s4U3vKKh4bQar7+vwtE4CI3irafnvDuAk69V1j/ciUpCbhGDF0t/F5rKz9D5uTK
4evisVjYsmIeF2YFh9x03u4CR9Bs89XsS7ZgN5Ix0ibXGyLUyORqXGLjQkrt271kDn2izQulqwsq
09ajKoT/tkAu5FQ5B+rAra5iX33b3KocLvcB95eQi0Wd91pcct6J75khwrZ7D6dCTHIXVCLfXXVL
TPj44I7cOTn3Sibr3xktxQLQuBTXYwg70DsO7LcEIw9FIT8ZtFY+TkXDJitfXphAwDDk508eyYKe
Jz07fHQMTWOTPeb1Cbk7DdErQxe5AKwfX6jCLnxxdgp2Xz77hz2/ICtpli2qW38BA24cDsS45Zx7
3vdvlutkGZ8JzjQxRYX9j4xALg/pfS5niyi+AQqDjzVOgTlFMnz0KF9zN7piWmyGr2DxaWsmuMw9
zrfGjCA141AxpNNjRQlb5zMYp3CUQFyRvf4CmxtSjPKGHoIcqiM9HjtDxbg8FlwMtnqqSr5eSc+u
h2lwAe1HM3dYyJdHdYgkzCmpq6tNoXjEeUb4QdKMAdHjnQcxCdob5KFh5j9yhikIqh48AtaFzTAB
epJglx6Y4tvlMewv8Qxmsk1tOpVX8rlqQl6JFjoCM4fByiyH9bfLTc1qzOblolojQta4pSYimdZO
vD9tvq8Pm2+IQ+CJYbC67Ai3Zmbiy4wZIYvkcAOMeF553SFD43gq6DaQHU/lOUzGg7vWfoX5faVs
Gw/6r8VIBw21ilbe5LLFM7hpLXZLBnyEF89SD0FOuK2xRqHQw/MUgtv2/fM5Ir9qTtFuRaSWWV6f
+9JhA/Rg1mzpYLYfh7pzIZL7zvnKAufOYxa8Vmf6Smby4aTmfZddUN0n1RQLX9ed4qmALJ+kD1dG
lII17nj2Jl72hrsT+QR45WKP0ICsG8tXj6ONoS2ZlEy2CKBgly5bPi6UMEqpki67gAwITUSxlnHw
gNDDR1jeZ8s6d2DCyR47LFtFgoqTI+F1SaxJ5DEGEpe1ao/WAgYr0KN4yWUTLl/4XFEOMqURYNs6
mgHjrwAOT93HpR45TViEUuMtE0uHffM1XAiRByiUH6/0Iif1J/Tp6Y2G6sBcX/NV04aBRaq08tsE
aObnsOYG2nPROK+QqhYzqiKMpz08YLuCM7hbxnzyXdFNtSUzUZVrduAnj7+DzhQLvudamKu2MPtZ
wjNVqHSm7993YUiC9afAV8A+W/BJ+JBWr9QISdase49WHZ34/S+3w71s/L5IXjsTpZMelHPlabt9
T19sHLun8bevLqHwS6JObI0tLKvULQ4urQvhnjklZu2Mv8jnOnXG6gElFTJehHKTGh9hsdEyp2Wm
21mocMUnSjWj/9XrlbyMD/eLAkCz1C3WS+qE0bxb85K1N/bFuWrAz5lD1zr+BYJDzk/972+Rnma7
fc3eZEAlw3R184wsJlvT+Ec0c2OWHvLLCCoQvJyB51M0HuNups0GxG6Uq8Fk8zqwSmBi/z9YLg4F
Nr70D3CxZyoURKfRLUyYUKcJNsZ/dHzuc8f2Mw4HF34TSiuTuIM8K4zUH5m7ryfN4XXBSVtkXjGr
Fnyq7IwcW0FdlxnH2JllszzkXzWAe9gjrUtQt2g8D1+7Nqm9UZ5OvyaQy2v6tlcEIJFn6KlW/Bcf
xNopc0e3wgmW/f6+9rh8zAcPr++K68rfYr/PjG/xct+H8GWOZWO8fOzum+aMAr1CPbTLIweZOoF/
4yW0ls5QfbaERbzh45BAHmDMAvNL30qzvzAykSJuyRHtVg832as7dhyb+X0yL+y7u+RARpXK/O9U
hlCLR5dkwULmUJ5xzNL91JzkZn0bUUhQizS0e66SkVFBkWx8DiCFBF6jlXdxPU4sl6CyA6bSMaA6
RxF7I/uPuaZ2WPYzzEWywQgDR4Jgr+D9lZn77uW3+ZQ1RwoMvGacTIHnCT9nEdgwe76Tc/AA8SJ2
rTvQj2jzP9nnJjPbZfTUCP4R40w58p6H2pPpdaxvIIRJ7uDjzMKFwpILLO8sZ9/6E5yUqiX8NPZI
wY7Rj4E8OLAtr6BMYjRb4zhoaU43jbc1A4Ei+Mw74+0dcdFR4cCjNxgCLQV8N6AJDRFvQsjzgWIt
obydf83HFtDFFU0yGt0re84pX4vBZ/1cbl5uaQlTRPwupY2e7SE8wi97zSD14CZsDkxB0kyX+BOB
dYn217Ca74qlVGbW23suyDeBNU1qZABtPLp0RsRmuj65SIhgGma7xIWjJJuTjbZQZ7m/mT+t7vD4
qZguB0+/XLMjmrkfnO4+WyFli8Ng3jpxYMInHq3WyVpyGH9gSqrCpr4Br2rL0fruxkFKyPM03UIo
t/Ej8E9BYj+tU24Vs9r/WnhsmPFqrUF11Y7w6aTF1J1cTwQSbbN1vvz8gAPNIP8PmR6c9CzSHygJ
ACTTP69O4R42fzeIFmxq6ipeFsYGg23rKqxszGJsOzHmgqX6f9ALFyTErtFO+XSOfOgHVSrEjymQ
gde4LUTzfMOzSZT8l/VB3vTzkhgBjaunsOneSuNEwM62Vw3OFnvivObKZmK4fdDYVyKAndb9emxW
DFCDyr+f3r6CKORhi+HDjo5ThGqzQzE43okX2m3IbzKHOiQNF/IrxSl1ElS492LivR1Wk5dbhFFs
mzl8D5MiBHOWBavXnX1DbhxDdBgR1AdfuONvZ9SSEzGEM5LZu4JZdmPRE6cI/2v39qK1NCe+43nR
sRKAXZJk7oO3Y+enBtgrc7b02tHWKlyYRc0/cKZcUTSPMjmEi3SBHM0iiwJK6Gf2QoPpsvps6DaQ
cwPweUitI/u+LErzz2zte21PPHuiwQYlm4QNcPiO9TY+Uf/OMDm0yjNvqpnxonA/NJpGwOFiFJIR
ishBZjvBLZgHb1WGzUAk8BNozDADQyfLQj8/N0F3+H3dXaJK0ZCzzc8eN/CHrxfZo+WXN0tWlZdC
uVCssWKFuD3tuLIBEmtTd78cnqjxbZYJ0SgxlJdVxit8Zjp10CZ83cB4zOHUQGSbEf5gPmb7yO68
ZAaECKX27T0g3uhWs0uCXWfAieVQWj0XbC66vKmJ9TAkeCgbdH5DR2BWGyJ6n68Z97w/Z0EAU8ZW
DnfJLlzYeSyBNxTtxt6v9sMem83C96HZqVCFnfJcBuUNJjR72Sq2Vsm5vcEL7ryAp774et/LXj9N
4B1ktm7tv3wJYuqFLf8u5da+5uRIHU5jNico2PVFUVmTK8zFKHlP8pbDurpYwi9n6I31Yu4x2skU
I8QLFLMr3XrtRJKezKwYJCFvCy1EAJn6wiFB2Accshm+out+2cIlmj/DmTpdhR1SUHwOMF0wMG39
HnRLWP5yXH80HnOuJzRiO+FlkyC6DMwknqZ/lScmgTav+5mJPHMugTRERXFp7hYbXGKY9010GIad
5FtYn95tGmtOSMieDZdsVynki/JCBuLg5dNlD5vDl0ICSAaqIe8DKYSLVJbTj3mSdwBPWJhCGU90
mz39nIQ1btdsDVpIzsHqvsmtRwChjaiHvUzHtLgvNQ820owsui3uAe4IPaslgsFs3g5UaCZmRrlP
YzRhnoAk7HXeyfsyeNP5GbVkEhYqDAeqsJRCNhuSxc2iCyhnNlICbxlYd1bZVSBY7SxZjZfkK91e
DG0pHDe6L3mDSZc9XuQeIM31cRNg4fvt/L3BSygK4Q5FsNdjzuzlW3eyQOTpMFi3tLZYMyq+eKk5
EbCuIBwXSPGWbu5HcKwo7A4KCGFQ7ODgd4diBhckw7Th3+5CiQbdE0YvUyGLYd1wK5Upp0EPGGmi
m5y2O/IGKFGelFXktg7PTzcQXVNkKoa4fcx5xvwqUFx0zka6jan25GEnYDmvehviNwnuMIECjhyG
Az4+R+W8/2PhBMCh5oT9DuYtu+X0sVb3kxAmVaAHPXy53IIMB4f9wFWfXEUH703rvvzMOWxRdlbW
QDaeE8w2DtinHZxjZXMVf916g33gHWDGGO00p4ZaTEzQX/FTLaDePa3HLHeGk+6zp9pASw2LfuLB
if2CLZ7VgAi9gNRdXI8R2ciaVU2V604cCOdkK5ssUs0r1lwUzAPtdJGMPI3CBMZwvXwvs/VoltF/
UXtaMfJRzhV52EPxoDnpt/HTetlE7Ix20TWCIPm0gXyw+IXth0/738f+WhjQchRAT9eQSPzKe8Iz
/95+w2KE5bzRBlPixOs1U0BO2KzbPf/9mkfOaN9ttSMU8HLF9iYz2PpBh6F6xT7yhm5oxBZY/mC/
jumH00DoHjxVnO+x2eN5kgnLDLpc5RUTY+xWiAR+CqYI+JBW8FINtO3w+AtCiUNSAcUjW73zwBue
JCSrtWu4eT/yvoIP7yKEcz7IBdDaQFw8Enw4sM3fJlzzNoDLSZv9GvRzDhm4n5ZOl4++eB47kO2c
NoDMjFm3zH1xQ1ANApqyNIqcETEGBBM22CMTZbP5kx8W5WtuXLE4Y7U1Rhs8YVra0hZZCmT5fo6o
qeAgCMDLrexh1Kdqil2Jo+9GiBX2g4TnNecCEPA4QVwGcf1pk83oKRaGvpFfWXDzSQtj3QSMTmYU
dRiPVyfwDYxMjhrQHscO1jpXGPtIpeBE4WwhTbza4gQtyM2wH/sXiddBfu1xNIUS8qHDE6/CE3iF
JTVa4x+5nfgNTwAz8yn0NbPwEqtffWsTrSP6Q6zN6JJJr4mCtrWf09dePSO+O/F+4maE2/OgCcAw
xxqKANJA/NeB2wERscdvXXHe8RVXkbxlYUyq0xgVUGnS5hLpA0VP3yknKbYeB2mbzWMIdTskTlm9
LEiJoaPwPgGsyxmztXWy0Q9t+GxdeZ1kJl7izpucWPtp4gFpKAud4B1Xp/EHsQZDAQhvkC7xvMxI
OKA5Kmo8IYf8GSRpCeYYJHhSzvxjYMdZCIlRogcJrxMOb0TTqM6XOH/QPESNTRqqsH5c8NeuwWcY
zKzjWUwgu2rXjQ8FONqyPCBD0mwDoIgKBlquhhpxtOapPtxHuDkOIWga/ll2ygyDucspvTUjm7eZ
LBNEw/ocC2U7vfGDViXNZgep+Cr5XArV1BD3hiQm8Tr9WtpMUIb/3XPje1TBIrpfZSFt6oEhbdCH
fxDMIqnnWXAoje4YEQ5W9hpKyNKujq99vNTjxWQ6doW9rpriLxePk+jC1xoxNup++aAoO5Xf55Q/
u08xkmGw4HyXpegWyjFTUEHMIbRn41D/OOg249IjP9zs52/dIBsWfJkjC5OhaBE5CQJwiLfR+V6b
rFWcNn6kU+XE23aFZJTuVp+THb899Zg6Gu1F8WFj/UZLcIZ4pbHdQ9iktoY4eeKzqKvK+YT4/00j
hxHeUltWEwakSEr2WPQDzsxEHoCSLOBhqdcja0hE7c3a70a/BXhfxDIu9rQPiGrBtSDSZh0hK6oK
KCK7lTNp3R4xOZGnLnmCRAlg3RMPfs8JDeKhtEFYysPzJoFRjMiLsIENoZFfI57kxnz60VQkJGMH
NTUlC+H36wKIsUydKyTT0ZxHHZSBQSVpQLnx+GtXCtfK06aRh/So2GM1wlVvFIctI1nnVrljj0Pc
8pnx9U/8bfn0EUhDQUUYD3Yi+YClJxb3lGyCPAY02uIFhy8RAFBGu8u8rbBZE90Jrjp/jlc0ka9o
ahMLvGyEVndOoOtkCU9+UvuMT7FT+ZLyjaotCiOuGRY9B30Nb3m8vsvzz+inLAaa7xioSB4UfdfJ
4vXTozXN4VuCsynWd9p/CQhJ6WMQw85QYCB73XDsIQRjwwp5SbZb0Na7y3R5R9ZMBilnPOsIiLGT
DYhVtI1OIKwF2sMvIzEkyjzFbxfWGGiVPx7cTnpWALxaDih/clK2fCJ5xgvDXePbT0t7PFO25O6A
Nqczfd76o8WEGcD0a3/8h/W8qaYwPPwj7/Kl62aeizOj8RzgZ9nZNyfJfS2TJfDuXrThk/Ftvmwr
6ngQ0B+f2C8ZNfzNVGX+zhXfIKUd4RMLiswkVTqhHWaZVidhl6FKh5WuTBitU1wznHU0K15FHtsl
51psJWCSqimX1GcGavzi7qeNy3LC1VFUTEUxyx8NChJz8DfbAavNYvgApknYBxh6GzKZBsErsePZ
gb9VAwvqRYjy2MYreEglyd0P4wh854lMYlg/f19L8OYTS0D/EVYg8kGKLv3TWYhfOngZg/mTem46
rBI4piQdtyF6KtTCkfPhuMbsFRh7/fhhNiwtCVCaoXBNDcRy5EtfEafqBpqRK2JgQk+nIhqLwa3e
xp5R2crn3v2gyGN3mEYLDKjx7uQwMTqHcxhSAScQ4bVVNr1v8RgnJAOpqbiZMMR+L8v9kn17xfmK
y8F9q1JoH9Mdo25CO80HyWZGSbYASXzuUH1MBgxaZazMJXXRwFEpNBWtYmK3oMtNOb1HXpxdJNlO
p+xG939SwMYFIaG+KWd4H+QOgDEs/3IOGQTPHrZCB81XEH9sxHmc3JMoyKgtocI7H/4LIcxMwWmi
HlyuCFsjgA1J4g/xg8q0hKxem3XnqO57q1BNaBsyA/zJVXApIeOtPAdpwjA+nTGJgLh8ZzQ8I2tn
x52Wlhxv7E5UFtKViqW8D3dBOfZPW8NdPxKcMZ6T8hpR81vwUbTHpfV9oKKHCGT38PVlO6JcRpyH
8yrXmg/WZF4rriaAn1hBQJlHjIhqF6cK1XvnJ9rQ5gfvMTTX+m7yi16pGqrkGCv8G+QzNsb0hgB+
O5QfnxmMgs5B6DUf3T4rJqNmfB7BqyZCw4Ke5MgPfVjlU96CgrX13ozpNnBS5zjOl+ugUagJ3tB1
huQ+JtPlv5VKu6FhYsnmRmaKsMbC6XUA8Sy4AiwkeYHObZdPBW4vab8MehpOf1vvnc+2oWTHQ4r+
HH0sTIbnMa0tRoFYATDZJrBwfOD5xuEKykcxmdU3iDvM5xl98ShhRvK1J4zk71hXmHyUN6QdZOm4
tu2IE2foCjw4rkIMeIp/A0d5cIPBp5wj4KKdAPFrr/vVmeVicogih4Q92OOgFNlaE1ZaYSB7GHGE
1A7fhLKRUN1vy8ua0gaZBL9cEIg5nLnS8nOR13I2i6jJBvE0cgxURxRzX4pRhcOeZ3V8DyBwXPkb
YYdPZrK4Pt0Ec3gMpB6MZYb/J1Jy8Us5S8vu/9QV1Rx6fupoPv1Q+12lq7xif7pLg7HjaI70gPuM
+PSnOhIOr7ti7bK0+aFylBZ3H4WL+fXAYWqvvPGJP7bg7lp0p4U62E7UljCrT9H2xtm9OhzYJvKR
E8Fpj/Zv8ys73Y15ORPBR+6nX3K8LaYg2L4mmd85+pml2jx9/YxFA/owXNu6JekA5/EaF82VHFzv
Pqckfj5wTTawb15s62yyiSOzZ7kVNmpAsnaxYX41XqObw9zpOyi0oi1VJUq4Dx+RfPFQ/4E+Bz2b
A/fZziBYP20mhMyJhsLIZ85i9UiyyFTjJvaHCcM/RtqjyydkTIGzX6Cb9RHZRcDGk8CfsAkDjAZH
ErZW1invHivsOxz18A6gIwnIOx2cUBGgldiX3W+DKYeDfz2WfIrfQoDn8VpQBBdRyEmcvIgQAh+Z
yQQfUxYTzSKhJY05f/xmsNGbJb0VywcO+uQy7jyF3pZaBwN07JRJm/Q0ct6eP4M3JA7T2d/oiR6R
6BRjjFdWDTeACVQoZDNJhME0nP7YXRcEmbk0AshBXYGoiTGRG52hV844kNGRGPrEEMdTMM9HnCJC
HTyWBtgc37x+BZVojBHKlxF7D8UEOzabAMZ9jlkisvN+IM+8b2Qsn8o9B+Rkk83zymf0lAOmkVi+
HzmfiOtLPI9V4sNEx9bO8ejjrjC0YMzG1sYRoLTzx0Gfj+03pnelrWB/QH0CmGKKjCqCyCRsHfgX
6bH+86QOpJNEQDs2YxQ0g94EFSx2ivZAnrM/9z9Ef+ruBTi4Y9j1PrJN06VEE6/cd5gCM3JeqURS
kbmEjlE48zx89Hk/R+FH+VUeKNy+4JW/DGL0t4Nys+8sKmzOrR4HxdG05+SMZzzqIiECw+7LOcn0
FA8XDEzQLRHZgfsUxzuG3twFhI9cSa6NQfPS1g6z32EdgLqzRoZhxmv/9GFaNfgZAI+0LSwhHxQM
4OQ+WZC15AjFtERnJ5njN1KcQDajC7+Vj6kAN00FPjcq59WyWHuYO29OMgXUPt9OegeBFrmrT1MI
cs0Tgk6y6Kjp7ZGKNyP3HS3GYzYq48WxCZRNwohG8AMpFVhHvISpQRm/RivJ7cYVOfNefzLQmfJq
zu9BtoDRH+oi2P4IGAUNuVVEkKn9mLgwk1+AiMwYMMRDW0drRnsS+3RTPWk4YIYUUCrGl2D0Efsv
FIO38/mFfiFOawKkcEohGZeBjUJfOvZ7moUOLx/GprQmzO8Ej/E/NBBoePUwdFWTU3NgdiNl4ZsR
seIXryOf5FN4kGNa7PMmrvT1kHoxIYv2cHDTZyjtuzmGY4NZobDTYmqrIYosxWbNgTmsYfoFUOEx
3iUdz0pPxIu7+wKZCWmyONJgTAPGAm8/JSfjRx8ZMsXuTqXWvYJxzZNQcYbTdTtZ56UjYc7+gDok
DtbqHEWr+EfwCPUbdZBXBoc75vhEMA4qqyKICwduR3lfjDhG4WqogwY7UKHjyf2aeAB0vqzOcvAR
0VagLYQRcRAuZOpa7CMbZSG27qTxa86egvZBrUIxAwpR5qNsIY+wM8iJtLWgP6msrjf/i1k3jsIJ
byMqc13aCd993TNE0rdkKmDJ04zxd6O2csY6vOM7XQGmqxAAcA0GN+hw0MMhhJrTw+O+TR2MFjVM
6dTAf7J6qhqur0d0NMZQidT54vOSf09K/AcT7nsn4eK944gecz5CmdCAFbGoT7BQSryBdAodDKIX
N5gt9178RA1OfEt8Ql/wMzgoxnOWEnYr08ligMKS0xdYJDYlGgBmg8UiYdBRudQKlRLASsM1EcKa
EvuIzqL7Hl6TND7UD/a77+xNQRUlt4S0xRruUZpxUMGZhgCXIRK/NDgAvPpy8YFKnOrTejKPwaTk
5xevAyV4VgzIOfhg2IxjzMZ/ocmppA2rzRyWpw4xH32MZI90p6Yi0R1C1e8YU6rMSFw4GNywMRaw
OnZBQ6eZ4ggEExDLgYEB2U2Y6WRbripEnK8KLx0aYdStkjJ41LaWzPraRSbZf4IGTnaFfR4mJ+6z
muV4vknIxn2JN0T8uMwao6z8vg5ScHeyQ1JLesx5Mka5p5GqwIgDIgOMzFklmlEwQd807yGUN1Ok
y5M34k5HnqzjMJrgkzfEyZHXkzHRMeSXCKg3E2Mnbq4jnHkKo69mAjvfjoCfsWCSEQ59NvLzI4E1
g3qygUvUQukaQtK1Djs2Ax77BH86VLsYxGzRHPeYnC0bzZP24sdpyXPDyQ2FOU/IFH1Svk9Ur6qm
H7qTzq7HDuksXVDRsGFDx4BglRH5GdbhA6imHYKak1U9dmUUojzGnFZoCrmyB2ZR2Szp3PFyLBh/
8kndYorgitg1RrMks8Sn/8qY3akLwcFLn9+BeM9EV7pIUHTPYNEjH/7cmAGMoayIn8PKntKitdQp
Pveo25Fi+CM8anzmrby26hegInM58kfs68jnuYYLCA+Y1yHeRXr8MDIfVI8CCI5kdNJbA03dCgmW
h+FVZV6pVluGdvcQ2YAGxyvxJ2nwTQMobr37ggfPGmT68ywIxy58wlbYZ88EqJADTfW8lvbVE8uF
oB/b9V+mGyL8awMkIbITTj1PYyxn44Eez9sjieHllOW6azeQ6JArImSABgxFkF6YTho1bTUwl4ne
wr6LJsSDMUeDP5gfz1RbX1/1wSSVkglMj6pctJPlawmpo1hGKzYnN51XZ6gynwvQsEcDBFAwgB+c
5mz7rB3mF8eB2zwfYX3spBQTAfIVYL7a7lbZFpXX3XKeO+yjLtBt5Ll4xN+XlKMveb/YMDTM2AAo
8nWa/ULl50S4y2EJNoqHJK56XBgHhgxsbmSu0+8u9TK/nPbTl/OS7DyQfkofWbMUgL6FLd5RCJ58
SJKTfJ1BjWU7/vhDBjvsMnVOIuEvhG+KkRqXRECTN2yerXAWU0aT8eK5VTzRkwPsdGOXul2bou3H
N69Gpit7dB5Cesr63wKNJCTNd7fCnPX5CMeIRCBwbt4czpDAMVjHYWunkupD1J0R7/OfwZtUepv5
/v2nPa0v1oeNhZt33pxLDKE+A+PUIZFXxxnWqGaQx9UcRflAnkTIPgaOZAxDqXFoNtUsxbntLN2U
n3LbNsZj25SWvIBJs9Fc2YnXJUrvY7N4AIObAPoUxbQYE7e/qCG82cxJzK+NJxbFujpoqx5sKL/o
hW+wJmBmaEtiQ/oDy1OUwkUzVXFGt4oTdNDD69SlA9W22byWz6C5YG83GYLJ0zUxFlxNEmP3xLkP
vo9n0jdk5844wISA4yC3NdRw5FGSOp8rOc24740P0XR0KNGZY1yGhsRPJi50Wwl1UmrXlVMu3/A6
Rhj6faaw6Mrly7+wQp/U04P0QsG2lg9GvHjnUoyPL322iDW7EozEoRIdDRhwlNlXnkQchtFkZ5bG
k37o8UwdP45F2HDSDhDm5DXNJoH+vb4bL208UqxxkBBH4b1z42TgN45hnGyyY0bIGn0q8wmksiRc
hcWSCFlwUuaKF9BKhJtYmmkbzuwT/ihIB5vwzlPZrp4m/SzhpFPIS6HspithPVpLV+30OjQXSLz/
q2VwLdUvPIVQ2z41HTSYkfRygFqdoD5ihTE0JFhwRxZb8sBwPVNiXMch1U4ARjoISROLjWoJp8LT
NYcKoANJ+0C4N5uFVO5ahuTGfd6GLINtNyPXheYMGXcDMglhk4f1IgZakLtia8Donl4Gy0jd+Tik
+IZ8eg4DTgIt8aA0WKVFSdhD0fmwgZJSb/d0yL2fbZDNLpLN2KDBhfrpJaV7OWprBphgrwN8QEML
OKEMIxMNsMwfAKxkcCGAro/tIzRHnLABCPoLhPaXxV30FNzeWK3DsrHEMwdPsWTL6S/Q/G16HQ3/
1JRfpCwlzL46Q2d2qIAQfyDY2Cs+1ei1CddXXEx8oM0l6HsJmm1gfu+N5wmDT7Lfnd3LZYgfAgaC
xn75gONgxExDDshQ8Jh1evctx/0BF6GJ/ddyHJXuHarnQVgSndJNgpebMVbRveeJhqX5u6ou5jAS
TuSW8s9+KGUQCAnFTpnPjh3Jonp8wjS2aNtRop8Z9erwXOrDiJ51rszHp6x4InOya4/CjrIcPY35
JCAyc0cwyTJLJoBK2AoU3aBt5MzyfrLhkV3zwqhvVyLp2HSH1+qxavDfhGkgWl8myKwczXgu+rdD
xdQrTG3L+7X5bhkRO4QC//MKZpkzseW4w3Pksx61VtW4qmB/sKrqMQ/1aX9U7l0o4Jq7GLvJWnUr
HdtMJruSJ/jx3RG9NDpBU4mYlgZfHLFvRHqO8PxFQnlR3u7jvud0nqy/IdNhSkXN0Wj04UBdYhHH
f5J+zEgNXqvxbqyseg7EnFmOkWOBQ/uSzhB14PsVO6SN6lkJJu49f+vKUj6gBt442shvEp1+Pj81
jFHqk2QWMcj4Wlq7kaUtBvJijxxHn1cg55rfS9t7fnrdvfKPSu7zJaklWWdYHMr764f5wYNxJl4w
zPmuFa0ZBF98dSD3+tgtYkTAxO1EWid4EHuti1H3GtBYcRgy4sogm+mv6Dx47X3E84DR8UngEmwr
DFLW9QtTtD2cP5BowgXuAS3kZ536rz1zd9FOf8Fwkp8WM+C9IpsP1QKYzbfFriO8gtmveSd+FWLm
FS5TO5egzofjQMFH9o32cwdmSomQnQvJeTqwTYSx2W+IjVaZrlRnGCXE0xYOy4EFhO357Y3r0kpz
okX2hxUZFzCBv/qy+QbCe/942XiHSVcCn97TwWtmpWOoySQdhHboRBPij6z0WLZeEpJuRWRzuVZ5
vqBPn+8nXTPNd2XBhChg16CMgZ/U7CtrXBpaRDCVywCsn9Oa83WP4imK7be4lJ/UODrKmfdcL0G1
HruyX5SfKd0xxqQtpgTMTlpxEeHrKgJelr9jzrnHwy+K+SsfcnlZvgjXErdDwyhSnkWDNctPjw3a
AyvAbir/447gx/uiI6LUjua4uk2Oco8wjbzrdScuU55Sgu72n5wNB59TCqon/R1+8ATdWu2/ZOBu
E4V32Cusf7zC8t/0iNmRwhgFzdWcYDzeTd71zfSloGR5Awu7Qr5sRy6PUH59HuHVEjBSCraSYv/v
JtKqQ5Hx2JBrCnbE4C/VyP09T+J1rO2S5udJiVBsNc2PxjSXy3yyrh5nEMGY/wStb8MMJf8kJOKj
1s/paFNPUMfUl293+Cr7UfsjqnD3HrtHvBCadfKdxhHuAXiiPdZlv2oSv+6ncE9yfqp/932zzIW9
KqFZQSDz6Pfl5Ceqr1ICywPlbPfbV62xTvje7xf4fX/pnmtltJG+CLwcHLieT8xvIu+bLhWSl0i1
UW3G05ze8LFZZVVsf6DYEuIBwEAMa0u75RY9sgenT8nYJZbKl6up+PZB2rNJqPaoSc0KbEpyY82f
QPjIZiq8NFMGFVPZHCwSWQTwIYE8JIhdgw+WOhhbMT/BDQtyAS8KAwCnHWakcm4ngJSnL7HyRGd0
VvIe7grOmAyXuyvD2pgYRDgR0HMJqCfdC1EAXsxM+x8cxIO/FmY9j68lEDGm2yJA5yhQO+g+e2yK
KbpgUABqEVFp884x7BNkgIwq5Ck3XQP8fFqMXbLO7vkgnDqqiZYddJiXAP5VuwEGAuQBdGOINgCH
1R+pSqR8ML6RWmcAD5lTfa1+Ysk4I42s4jkMEap0CkolK0TimVFP7WaU1EMps2GHTAuV8QPQWGeV
zb6HU91ZfCtiOLhCTGPAbwUTHUMvobO1GUhRQojOZDIlaK4Eps2DT+1E0F5HIU0w16DLXOawVFnj
iHgIJxu7MHrFBhWDQ3WfCWEXB+/Ew0cHg2oK/064ydIukg8t3hDJ6aGfgC2077aWYOUu+8eqaPei
Nu3U5QszFqgAWaivW81RMJKmmFd+AB8SMEa0ZsY4txjmk81BxkhOlmY98FB6UE5UPQt6BZrWO5xH
NydGQ7LbA8KkBG0vGnhq6qE+APRGl5dwHLsFR+NGvDEFpILhF2mi3kMN/tjgaIF/1XkGaWYIRE+9
QeDaMxjaEQu1i2cE8UwYYDuR4ANcvkKgwvg/os5rt3Gs2cJPRIA53EqkqJxsyeGGsN02c856+vNt
+x8cNNrTY2WK3Ltq1Qrzs5ETPWCsy/cEbWDKC3E6vFYngIt0Qm5yLQ9YNuzAOuFw9oS3eBj0xMCi
0NTGTVRuULvWfqkvvgOmqMwhcj/k1puVLM8A2jRfzKwJiAbSgNzDG+gaMuRpWo/frAyYUeI4R8cg
LYC31y0oOAcKNL747AlmhgPxBicAJkLATHsDtDdsY3TRPjbowJyAL2xxF0pjIWNAfKBdhci1AVRw
cYd9UFBaSHLBXDeKr5+Kn4JZOdmPxfYhPKtVnMzMk8OenxYsAvTUkZm864UYqrMQkF3iQGpmPHho
NVi0OsPvYge4S+I8aGMNZdFGdS5UQf03DJBxo2F1xVgGwivKHsj0HiTSdYcL4YyFemC9j/JV/RvS
vsUAnzSIgKlLq9+DPgNKWOXio1M2NgFMKg0ezML1mfvcyR0tZq866jjQPtsw5vY7qVwsus1pc50Z
idj/YuGuEd6YY3bMbRT9DRYBo/UmcYAWILchwbRknOYISBkPYfBjWK2HZQIzSknatmT7tl9jusmP
5bFmpyBBqjqaP1XnzeGrBqlqLLwU2lxISbWhxFoksGPwiYeHCM04fCXzKtJQ+uMTuHywAzJgsvDi
xVDtFOr7GVmGQuhHaDVbihQlfDUlqgciVfBpQjh8NVNEtADxgr3VDX4OR8RiZx3vgG2ovai0WeQY
PlHMYA+BGdQDuQzVOS6+YOJAi18Jp5RRLsBA/34Jdtb89AbTK9qdhtkVpmTVRt5aT3PukptEuw9O
qZ5rRv8smuROvDiszb+UDNCj7oXGjNWDPolXxnCLaeiGpZnM6kbxpy30LJzDca3ftl+03ewKKWjP
SwkhhjpoItUUBZKoR8D/3uLHC5t1eq6f+dt5hZiMJtcCHSGEONTRF5yv/e7OsMt8CqUV8L7+jy7D
1Tf23tzg07zBZGuXMK9xwf/x/+MfiG6wYxzW5gZ6wrz/FvJYXx/evoPzg+DiX3OWW+ijHEKD5tkH
phHHfj3SXMKTWMqcnmCnsbqjFeNSXSJGiNyvcskFdP6NvWFuybySCzt/J9cWCgCnNIsBZCBO+yU2
HGSfEPsidL1grSVIarkhdId7oYREiEovl9UeCks0/1hELdCrpURW0JuiVCNHFdlydRLavXSr0Gjz
V/xZ//2ftq5RBO3qQ7pF+8jDxM+/m/67uyaAgtbXSAz4fZR45P8eTSvMc/7vIfzu7xZtLV4l3Wro
mBkzcQ+Gq/wfAvL/PVZba2sEpuIBxe9P8fT//28W1t7nRcXvQJi4l7b+9VzpffHM4p3891Aw0+3A
nNLPERWKnwpJRYy0rXOMa6yafSVIZfmVeIHeJ/Pg96/4qZNYIf5b8Qft6YvmivvxzlxxX/mG1xYR
gfwRD/q7a+/LOHn1Pmpwv1plK/A8ceP/P+d/d0634hX5DL+vSwYBr/b3ShotcbUazsO5WuWe9ft6
FbeK3+feeBX/1b3cA+vmzRDxobnirdnwV36fDb4CKzdjrC3ohe6J23UP1OV/H6P3SZL3NVfcWXwQ
8WTyrfeJauP/tbV4anEf8bb/for7Dk9/99fWjFe5T8tt4qBU3Es8t7hVPE7c7+8DiEf1V/Ec4vXF
x+PuOQ/6e/H/7iie8PdNclTJ176JB4/X4SSeXjzw75OL3/49sfgof0dG8AJudciO8HdEePGzeBmO
cMKh0FxGjRx8caMkcBfx/CTl/b6C+JDiBpUC5vcfMZ8J6hMPxwDkbK1U7/EsHvL7hvkU4zXnITrK
V+6GcRxBEb+P+O9N/n0I8VM8bczrNlDJfp+ShF9+LZ7y7yXitfjX9Mw3ywuKFxO3ElnA9y0OrPik
CqcQZ/d/F4s43cSf3+fH+IDTPt6yvT9XXuUhv+Pv44qiCQQu9kP+mmJfX9sbe4OIE9cwZPSIXaPT
AHCVH8Tvhh2D6n/DzibkzEQOmLzoLitYN96n7NLi5Bev8Ehh4SlA+AhsQyyFyb61anLU9u48kY+R
8ZDQn8+KT9nrVz/aTOG9gSYBGlus4KpR1VUEvbGVc5lG/1IJiPaejfcZ6Ut46+HksJJ2a6SJa/HT
3FSfoY9g30eQiPf9//+BuovDaUwIi/hwsW954g9uq7yU+L+MW/9u+/sNMy8fp3ngK+bmTnuWkVg9
PuC2UtTWGB+rVC4naBsGZQM3J+1Rtn/K6FzlG5b8tnYbWLVISACX5Wc+sXyihIeD4NwIkstf5eiq
WxsIQvZqOrbPNWTaJcOcBOo1JN8n5sXalg6xWI+MtaCi0fLUC3YGVNoPx1XsFxSiMErNPTksDxiK
OchWfimP+aH9wp7W1jy6jxruCV7WCMOfmsO6uMCqfw5O+lc4CGqZYN4SUP4OttDUlPeL8bk+SRJ6
FBrjpflJF4lQpmdWSS6jDSZN4a8oDPTx7ljGrBaM67AW5U1bLqRStE3dXTIWUJuD7G0guZ39nma6
gL1IxVgSzEZPjj0BSEhEPjnJ8H7DlovhCu3Gz/Te3RO2MdhnCeH2wllz4mzBmhQ7kUvw2/sCBDP3
0LBiCXAuxixjOXd+CkEJT+zqPMgHqOFIcbSaA+Q7nTu2Lt16hEu8tbRgBilb6gLGwgyvMP6BNqjB
Svs2OCMLoqE8SgjMRnugK2oN2rQLBtvpF90WoIKVC8Sns/jgXg1k3+n2qt2jX16mW0DPDSR6QkBi
v/lUrj1A0adJnkjwDz+eXX9lHpGvI9IIwaVh6PSIr9R9+sqhRZ8Gu5whvpgzk227xNUChwpUdTb8
ofwGQZB8in5fXWXGGbBQz/OT/dpunO10qw7BC08hasj6NiK2CKDww0zfYhN3gBa3yffObcaelSok
xqxsXjGdXI8we7GOAWYHl4SDSSD3hk6KyMdgXx8wp1jrW/0SXj/ts/lM2ojhV0xM1ZV4cnLQVo5X
H+Z/NKrtGwbdI9zy9/EcXpTr+ApHsGDWDQIjThnthxoJUGCmEo4sVbi+lon8gy9y1B0f6Wto7TuE
EKS30ENVtBTrRsMBFlMeIoxFFsZWfea/sB4wUx2T40hKKfRj6htODRkAsnRhRAFSwMlhNDgccD6V
ExTrnhBPM+29jhiT4eN7kEdYPJA1mYcpCEiIt4BGAYAOPbHuavymlnQrxN/gmPIGwB9+p98gxZhv
07mEgn7Gagk9EsZkgIPlNT5Mnw2uS85RuqbfYPY0dk9YNAvg33yDNErtSzPU0D6UKx5Ns4GtlnCV
Mzf0TTwY7Zay5PkhrIuMseGTeTXfBi/A/OgTPD+nJgancp1r8kS9K3o0JhxMG7ByGpmN87bSg8iC
gbSHgB5+drVpQTvG8QCvR/sBOZq/xFCrXMkV9txQb9amvDM+IyxEDBe0m0oW3CTkWg5IkmSKCEVN
Sy5D/RTDNerOmnL7+8dsE63w+ByH9Qx9EwgFLhJflIMTJ4zj7lQo65ngVBuAF1rBdX681sluMreG
thZsGAseKyyGjWqER5pFC50JIluac4JfGPww6iHayGau/RZzza/jcU2oqxgJwephIIEJOa7/KJ8J
/lQ/YIhFfAWQxMI1i6I5bPL+9NA3+NDCHKvjfzbJBzAd7OEQ0MmxYsJy4Ivn2zTP08WeXodpz36W
v2rZhUkplasuyla+/ozhG3WzCXp1QEUguESkeyNoMPdz8iUPJHphmZDeYISRnu3IPNnZGUAz4+ce
OFRNPyXt1NO7ht98ILK7NrK80mlwB2HBzIgxl/yANbN7S/R3ABJ2ji/QJCd+aUmFvtAfhRvZ9tF7
ALOap0HZshuMON0yMt8/cty4PrkSlON8GuYlCynSE1JdcmWl9atMO2mOy3mNGkGG51hxfZXCD06M
W3W/NfdjsY8tz34Old3YH2ZMG6CZs+9JV+2aNU8hhhHo9knSfuNM1CcfW2GzuoX6Ewu3mezw8Btp
6/SnpHLJ0F1MUeJhngawMNr7HqrBCAFnzfiMz4/bRSC/juMmjdjDcLEakfdyHeWMiOptpd/wP5HB
lFAhP5jbkij6hJGHyTiefRSFvL2XsRing84u9Tc/CDQNgS2Q1TvPM5nBwwp6IPHSneIssVTjNMBU
lo0/cXP9RRgmy25u7ksl3tQ6asu8ll2djE4T8ERnWKmmUM2DNy6MWbDcnntrrzNPO8NWZqficsQW
TemPWX4gBagOfwkXqfSDD0ba6RC1wBXx+kU34BoOjjRCaQ/+I6Npk4AVXWHDYC24iQYyIDeEtQhA
zStBG8VioLUb0tPy4AqrEdIa2+PwWEvOsURE5Sy6fCfc/43dPB3HEG7iOHuSVV3C3FwnELoHDwir
frwSkVpCsWqelC7a9pW5Hkir0HLTc+JiY1b5E3oTST8lKMV1riHZkE/8JpmuvFgYIrQuWYO17H0G
d0iASocMo8ou3mN+jqGLFLUMUlIyh3HXnpL6MibJ1ohVv/+WNOvKCDrqhQQMyE4bQxg+bK1cZZwW
JvtzBO2iseuriU/gJonhkpCaAccghnJGRGR67wDRyo2eWJAmRaiODZ6NmNwMQaoLXiUrmZ5UR0C2
rXGLynOrrJxg90D+V/t1znFuCLFiTFtWIVOFcD/R7oJ/5QN6dn+a1xJ1iD0slXbcjxMZJ7glzNaH
2i2D4EvEKPTfZnzny5BcncJgaPymwOKfAfdsM9Mgo6poyQwn5GOqUVk4w6bpI1pgdT1gJgAfoEt2
eXnlu2hEgkNQbYo5OBGpbnV3uUJoEG5bYeOojOdefbECmxxN5Bbtzq57ToZgnRSM/DMGLZnDoGa+
QO/qYFerbGCWPMBpeooCsAJqKg2KFYqkxrhHBFpARirhCdj9XYeR3LAORbwBcxP3QAIG70jh/dtN
/WRAy+oGCIya/jEij+ly8xLwUc25JnA0BXHTPpuhIQSERj770BBNxAhbRwTtiBGSLxM/x6LeOkW6
fSAQT/rp2BV0/zamF239Y4Q7mZJoLtpjPofPiuTOLflj5QwxRJneoiR5MYbgblQyJ6Bv9tWu0pNz
ZsAtM+tsncNos/G6ao9db50diU9eBp7Rti8hREp5XmqlvJ6IUmU800DzVNrnh0TVEtKMVz/FgNI5
qplW4ONgq/6QrYx0X0/jSsn2gZy/5hoF3NTu+JqI90HyGnY9C6d10UftOQcjB4XLcR8wbFas6FOW
E3n30Ep2ALgYmrydOuvT1u2dDAQ3jemuHoQfe3efUwJ3up6RCvBbX/o1xkWGku5SHfIUhKJZP/eo
6qnaCgPym2y5jpJ73QiGbfUsTlh9BPKmNx0cHZ2TTPiCQyDHqEJrAt9HH6KOlAPDPYbcpKE0F7m4
kmKvByc4R5XsHXI8xGom+TRJMNnqFMVV3q2T/D1rpM0chww78SW3nNtDKp51G3yQEIOHG7dgZDLk
MfpN6Q7FXNaRcJqoUVT5SZOY8IfBpqqRFdzrpls7pfrZJ+QR9fhCzn5eooszAHGz9JSOkBzGjnqL
bz0qnW3aa36qZm4EmjX/hNHTIC3VQvL1KSXXDzeRJnRnw/6MQreBy4pRPezOFq0hZCGHXwynlkhG
o38vzece7eoD2LCSWk8Nv7Ip8uNs3pokQdswher+kAVPBibnlH5mZmxqKwbsHQ6PDAhzGOKzZFj7
VCuvTfWSAR/aIX1sTsC5AnPP8hJ9ICFSRvETVqRhIWwoctLNs+TViaV/Y8J1Znd7qUnf8nDazAU9
rJThN63ATy6xBhx6cTayPE8ZsI+j4EHEZfTAlqUD/U5bz9K3XYofW6EtJ4oReyqJVSWcgTK4Q+SS
QRxtqENbRoeh9dn3OFVW05bCgVSBcxm+GhZxqRhhxdMhMPufjOGIfJiwYxJn7MBAOsjdasRcw9E8
yZZXXL9PpMnEvbyWTFBiDc6g8VgVBnzBepuy35UwPsrwCd9NlEtS2576Ce65DaEHKtwM63cs0SB9
AJFqJnlTkbPudXWFVnF2KGeT60kvWJQhK4YTw/s68jKmzQZ+Wcq26S4KTd5orCwr2nTSIX1cHAs7
7XEntxim4IxunXLUS0TmgI4pM0JVbfRimclYSOitLd1HFnIVNHmYEOAykQ3xdwrwzHkoLi9gqdjF
xJyF7bdcqK4Ux/SQfPTFYKRfKSzRBDtYTouhtRYT87ae0tbsta1Y5SY72WcpI9DcJLsahcEhs94L
ub9L5nxFRiGV5kemIeNvAlIyVNnXs+It3OoGzPcScsfjZiBhI4ycXoyFRqs4GrHuNT1fwJTC4R1+
Uqs/h9DbEy4nDT+Fun/HPQuYQ3wEwKSSlazgEutGwo07tITlzBF5t2PjnaGeUUDN/0iHwWcSpcfV
fhpyd6il1WSFXjH+M1A5p2kACRhL0LFbwXSWK5XRKrxHDLZEdaHfVNNAaCzBDL30JTEo8quZ0ppu
Oxne/eSW6XdUGouU9jpovhHDRdlFC2CojxFWGDlgx/D9aKKtHUt+4sjHFpgjgRii9eG65uRhM/Ad
9veeoy8DLYQUrI9qetVDBJE0tPp8GAl6rWJtF+rGLm4B8awvrVZXMs17x8C2HG8mBM/8n2aHe62D
9MG6L7e1Zzc3R3jn6hm+GKs+1Tw+g6MiGS7mZ7Gsm3WynXCYZSilExBRVnsJbmXfX2vg/wIh4PQz
2yTkEVo6lMc0Kz8drrCIRTE3s3Pt7MvhM1Ei8iI/WxtrJ1DuIXtPm/j0aHqoOgrkgyxsP1v1ve31
tSLb67jaGXrT4u6aUsjGWNlUVObNpbTMI7w1HWWoDOoxFkcZXtgib74VNdRWvWLsrJ6B10z6mUYz
AM0gf5eNVWw3LWN+a2UqlxF73Q5Ck5T6uuzbNhKOWjo/CgYWNhKgLSkABknkbY52pOuZb241mAJp
SzuibSsi3jCkCNQtZ96IEWpsSn6I0Cw84ms0dntzfh+adeklNbaLCz71Kkcev+qSVZDcMahlY68h
6lLrkJ5YeVYGJ5We25lWMYHFFV2xnX21FTBhY6GYt+XaiwHIG5Aq6meuEq0/5QFjYS6+mOsiQ6Cd
bdNZ5EXhU9ve5ehSERtXyhTTjJpNSHGc6lr/0SilZ0raQpvXWVXfCoshZJIcZWevwU+qUDByQjJH
m7zBuLdSd7cIWIqbc8dAquiz7WMGcXI2gf6sK/XaVA+RTFTkQbGjpU7/mzWEUdrmnWpxZYTyztHC
XdZVnp3O+Im8moij2qvNZ1EZwJkY/MXKxkLMgCAg0zwLwK3w4/JJTSbC3O4yu3zCCFDhPVgOqTQ9
399g7Ae6C6Ws1jI+C7IJlMIgxyaOEu/I/OElWbkvbYFRCTpB59qPmSPs0HD+OB1ZiqBZjc42par7
xIGLdmBpDuALDTEUK6vwNePh9V22a1VIdMw7qbEklYgoS/F0eOGqgNAIR6dME/8bdVCglLOc6C9q
SbaJgdduy/h2itc2zfxQYoqpFNvUyFbjyGQp1Q+2TavIgXe01z7ABNNhoSHGxXADBUJmv5sbXBrg
/syxebK0EmuC/sqcNRsxDMtH39KWs+xsJBqTvvtxKqSn8PXDHh8JInm3ZA9mGF2UP81Don+d3Eab
9gnelXWmnAbZQls3WGjq2xLDS9hxob0dZ1y4RunJyca3RsGTjKS0cj4MTMIeaatSfo+HiB0aqn2m
M0mfSODJV7UCyaif75NSU444jDJj21mHUoS1d8seXwR0DrW8U+hdh+Bm65dMGdCxMKCKtjrTx2Rm
C24pva2DnuXYrMr3CQVPhKEHe5bDcBr/ZnmU6cZtaJ3o4Q3iWdHeEUYeGO1aKmUmqyzoWY0Qk6qd
pVmc9bJd+nqBqGRSMXOKEF22H+L4y4/HZe6e9LTGJQQKpN19BSmpi1Q0XSbtMwPWz0ib3iN9hD7v
yK/pzIefb6z0GBvo50ioO+FSFOaPotjegx0iQN4jTzAM0seIGqP4Svps1Vf7ACKcZWMYbd/MBEp/
V1CfT5ew+nBma91RFmWyDo21SDXXadltp24VqdEmUf7ZQIBTtBFnTfhoWRXSElfbAQdL4Ik53ib6
rS0YFhc0qrG26QvCHlQL54D3SW/JPwL8R3VnvVCqY71LkNn0aViXpu98jSGiBInkobybq6TwbE7t
AZEe3ccyhRIX67e+gCZRt4eZcSRzP2taJyQ0RLIHTo6FcOzJzSlQ/1XVVzab8GKAUVAABXipgfFJ
SX6OMc8cIYXkMzbi5akrzzVsZOWgcNc8uD1KMJ1hWha4xkL8ykvHDcj+ZlArjTgMOTNWw66J1W0b
+XXk0+/FkbxTmYOqvdfH/iQIwKybcbhuiIwNaKy50tQZynu/Dx0i+8jFDcAlaWCUCm7dddXB2J6d
pV396LO2bwA5iOErwnfb9hwKQKbwdfvl4DJu8m0nePRMJRJBXfVzFBOy9fOACkfCUQaNZhIJzYAJ
oIXx2WYwnkFThgkYKq1X/liQmQc0W1Nb78xuXtfDV6yVOye86i0KCfW9yRoSIBGC5BeDqXCOjyML
nSirlBK6983CR6eXIf80GpTF9/xW4MYr9j2agyraUR+RFP8cpi8m1AWp5WTk4oH4adIk4f8I6vWc
ATE+sg9sqYWoinJXHnZSGu3y+Ld5hTmMPVXg2vA1R+hO1TJmb49HxZsGFeFHB3zS3BAOBvN0LpBU
J73XlNnGihxgRCpZ3Qci4IDh8IsAXJcZzVI2FNw8shdGXb8vg3nZsZhZ+mPZ2aDmFvuL/pGX4V5J
nL0TdaswNFddLftmPqDTwYtgpHN9yDT82qiuDNSSWXGPG0ZQ2d2xnZckTE9Jj9AwwKMi7LF0MVne
G3j/geYZQJcFIQ2JhFbv0S3GipFJlTo/hpb/NLRxC6X2O1bRkjN5ghUbh4GbEzRzQ82SzlD0hA14
TJgfYaXAKqi2FH4xdyWUhGy4pkWDbFdXNkqJ/6wNedABAiya/hIjeqnYLHQDFsAM4FF+dM5mAAQ1
x2sPIS2Mf6Ss8h7AJ3Of7RqiuKaYoBXE+yRKhhTaKxCTZILbFv0w2bQwYiQVwpNnxuUa1RqHUmfr
1pAz5cGE6dZ4zvVjDkar2TDHH1jm4TsRmPcIYdo4lpu+FwhouesM3Ni02BtnA3YtUhANvymwuLpi
oaCSxktH2c/4XHcWHrHWe5Qz+qxWNS8ICU1vdnqDqjpKDg0QqzJzSYbprcZujlVGUama9oaBzVYA
wN/Oiwm2WyUwAjaH4EeBcq663ehrj2+sW/WuW2UO+hQNYZU4KdT4W3zAomtXIjxChe490i1wmrmi
fm5TEu6aW0ynLUoSC9Ich0LVHI8dt5czd8xrz1GgmpoQe1j8SkG2gEXJCTKU0jKtC1cgN2Vp4us3
bGGMjZLudXqDVP/JaR+rErERZ9YE1XowMYpvwp2o4Um+aPVsY+fQMLC1M+Eh0OmM1LY1/AUVCvk8
um3/PpHyEUsTNXXryya+FFmPEBh/SpYlsCPkk/jpzGeDnAzpcQ3fxdLePmApkCqB6073bgCRDg0p
5yWxBfO36Bumi2qUL2UFcdCJzyxrKy6+1IHWQdG66jVSAKCJ02GNr8zrKFOwonlTZYehHGMAV20i
n/3WY4995NYqAquJi+SJbyqAx5dytST9pbXPEsqrwjzYY+Y/80kawuJrHPokVEYc9wWxWHG2kH/G
q/LJoMPx8PnhWuG9ueM1SRZZty5wttpb2n3Exg35SHoNQBW43jBbhRBPsWQuMjR2AEQIZ0XkAgxL
4Zag7LgddSSOJvDtn2hFkE09urX0qnspvKI7xWBPh4CJrXxM8/VDX/K01+TMjbysMz85XxOW4254
jYBZXFCQHuatEJSBIEuhXzB3anT8iYheXJFopb1l52BejBAd836fSacwfJX6ZVmgM/4hacV0kN3V
2CdwJ02SVrpunAqWl1Q5NPY6l9dF82wzR+3lTc0kSoWrVILkjIy1ZmTv1PShcpAmDAQep0dwaqtz
yl0+q/mpQLnRhb7KAQ3Lnyl7vytfGSKMbQNEewP6TteUEw+w9xdG2HXuctI35rpABNes2Ejmi7yV
1Hts7iJGg8TLIh8M8OooPIpcqqCBTzkwOXkIQa5ZvGQ96arLWtR90IqXDXFffB140KsfZXPWv2mJ
J9OvSW6g8E2A2H3CDbBJr/1RdNMSsoRT9mtGUu8x4iBeovtHvACZJW30JBtHuT/BEtIZWEE9eqD0
oKwG8EcHhOULAQkEfUZbTMSlwC/goa3ALBygWhX5KkbD5Km3iJUvqv48T7deORCpVrUV1lfBsui3
pbZtHOia1RtfTqX/TA+DCmAH+VoBm+eKdvxZ3TbwWVt53WrPQ/daVseGL6qtjlwQoQj63UVUf9K0
CywXiwK2FbxbvOKLwVXrRR1avEe9Do8Uvv0ZTzNMMgdotqv5ikzvX47XiSlybItDzgjDNSFDcmwX
0aYlhgg965GvIIZY6vKS8mIHP22RfAulYIDghJOcnQfXUNiLNNKlp8CegL88o3wZPa2hRXGTjU1i
PQzjHixQZOQWhhfaLv2gXuHQS3rY74gbE/5u+sZvAacdzOT5qTtLZfBZ5dBX48/veNKpcuHzuRig
sFwx6r3F9R6RNkTMxx6UcUWV9B39a/aEKGVwvuOFeuU8421DPi/89dgsW2zQjYXF2J5yDILNd+dc
5gR2xKtEpsU3v2LAeWEekYkYVKarFvBSvWL8CnBV4SEbAqyCljQ45sFPXzIxxCTbZJh5GUWQwmMD
1orTT4UApOPJXpOPwYLShyKd7HQoDSzp4wltZ7lGMwGbEQI9q6JaryXtQNguIxqMvfDhomlgf2ak
EujIvY/guoymOmMzY0FFaBl+5ySFEMBBvc+sklKuJkXRHhf1hUEGLgGo0WD3/uqS7I9kWE5PQgMY
vivu8BkKSnP3Ep2QmyGpJbXiIjORRVsNK352Ga6Fl/7AQovhDkN5JpUxPPYdX8QhVmGc8mq0+WyM
eBAJTs43b9Zo/PaW1U+huiIbBR0d3+c0rPB1xuRxzcTxsWt0kfLLGK3ECfQjBpASRypbIcTxGdui
ruzOyYnrDPMQSIKPF118H1RQYDQQBJFD25CEYby9wJQS5vn6G+kAWDM/MSJFj/YZMCVAQse5ZUBo
YetBSnxDNvWVPEEmPGDJzknlER/AZRsh2d0OwxEXfzz+GHvD+maeS51cr3EPWzReZrx+vOA55cfP
OJBwhaWIu1hRUay/4Ii0TsK3UZAV1A0jtC8y2FiLEUVCwn7BAgEzvCtUaNz6lFXyKZhD/UICYEIi
J60ex1Z3Gc5FL9DPmaa2e0U9EPiCZbzhJxc0Gh+G+jp2T1pPbO2imn1ZXcaPffCCe624gAFEeufC
zwa9LdxJnWYbW9iZQ44qEzbygXaGwcvIuPoE/2EKjjUd9Ev/ZX+1z8MF+4Pm2mXb4bFkvkWL7odk
YZzL7Gbj+jdczc5D1QNnpT7XEZadrrTtNdcc/BtWb8vwO9/nzyzLdIVr7WKfCdx+HT5QWDUfEJqt
bbCz5APGgFW9rHDUUV2rRiDnCjx8kaKGRhlznQCdjZXEDjyAJLFELQOQPUQ76na600VU92YLypkV
MEhId8fNFuSqsJZFscU/CVRkAKf1kJKAiEfYM5JzH6NBAFsNd80HX1dOb7aHBkRCGfaS+JvNq/4N
asIi2pbtEjtLfB6iux2dafRSzsInnJ1mLOuwksJsDU459AZ4AFd12lIMwMCBSdF81l9zsBX+RqOP
T9UYos/YJskJT6RaWsD8YcaHZQEKB/pg/RWfSpwFwn5THLdTvYK39KFJL9P4YX/xrZTMiHBCnJ6U
K4ySlDUYe4Xn+EDYFNF3i+KEvQHmeywg+OGF9TPEEO3d5uL+cRjtsAP/U+5h75lCzu2aO0RV7CHH
xwdrSgkLmUb3AaUbVxyMMKp7ZLtp62YEvgxL+zS/mpum2LC1C8azzPcfrTM2gsfC+e6OY+Pycu/G
FnsP5WLBwZD2NqQZmSNkWEeDcQ9TB1zErwz85vIw4bDA5B/bGeyEXkRQPLpHSNd4liirud+o3Vvd
nlQhBtiZ2rFJliNKwhISPRMXExW4m6Nk07TNoK07NCTo/8YlDGT4Kgk23r1YjKMnetR2OOVgdQDa
dL237AyWXtfncNffCPhlz+hOKfNvIvNaF8SOggFfAbs82gekg2cEh5vkefgKjzKGfbgGAVl2FDDL
dG2UmxT7DsLrKFShJBt+vYU4gKSU7z7EigKx1SLJliNfASI/0uHcLgf7JEjaRWPNDgRN4DVGyKu9
EByIOwJbBlPrilwj1hvm99koGOZZJSJHKPGJDSL9xc929huYS/0NObzH2VXC9BgqNIY8mnxlwazn
LXKGpj+yrlKkOLUvDwdWTdZDEj9QbosXwGaILEwmfztA75BpxgKLyPidCWpg49kO8IP/ijselT3N
frvocZgjA1laRkSMgCWNACg15lpLnTxeYziOv854WxJHoDQgYrHPOeOlBioIg0XeBu5XB9Y3qChS
wu7BWHutbsYvav8a9IoUnW6dEUf48GzMV3FvhXPYiWXLXI3MFmNXgbd35lxG2JWrez1dwSMw3jEC
jTH9ykBbsWQacdhUgSxRlGGuQVwZRqs3e2K05IO3ZMSv2stG2QhT1eBUZu8qZYV2sLEhYcxOEUiE
DtZiLYOSpUF5DqHmmY6fZQw6y9nxi0uyxmNNhmeE5pFk3h3wOwyt7+o6qguNnvIp3Y/dVun24fOL
Oa3K/RjR3oDCkPa0gQ6Z3Bl3lefoiuQtd9Y11paomC3oDxjRUTQg4QKDYR6VGSu9dudTbiybteFj
WkAd5ABCoor1Q3yC3/S1uieqDDUHXcQBghAqxRzw6WTcsY7t9+OGPjNd6fv0jWUPsakZuTMi2fZg
fZf/SjQ1REDWx7458KQNVhqs6P1eJ+4EySJkL7B1QCCXz9v9jF8Tvq+L4lr/k7CTfX5AFiZvBAYW
brz79hXY1YDzyNEo3en4gHxJTVP76rNjuipTMBtMiWfLfoIQ069t7pwG+hRos8xss7vy06F+7Dd1
R2y3P5PhKKyDGQKPcKfMBfbq9ZkKGJwojGcv/YaJheso1QOnbEbQ6wuaL+nWCsaeEMZgiMGbZ5S5
Z2FUX+F5Dj8PlILvX2wbHOX36D4h02nwMKICC87BPyyOkpewc+tXjrkvf7XUvsAz+G0A0Qq1aloT
uOTPr1x3G/gQ47W9INyv39sjDZvi6sKkD5lQ+9Z8aB9YSFvf9bndF2sBwrjGJ/2B/qb4UNRMqOWv
8qYtlr92ZA0SZA/GB5OeRXIPEYpMgee8M9JlGxyt9fCDXRU7UtVCCcC5SPgUReHKfp0ND+n0qyV5
w4dueNOHYsK8jV+17/BrgATidh/OD4JShC6RuaqfGYdFbGXPo7okt5A+SHt25JXxnH/icF3c2Nh/
O4hFu6Ymb3dOs+r85F3FJ+A9fK2Z6JxjFlou7Sve6dWBA9+s82/Uabf0KvbI2WcdhO4WnKcdRDYI
tjhWY0Lchj7aRLJx4AyZjg88CU7HGU9uCm8dKy7rU48/1MhL5x37/Z22AMHUGvO7TcT6Av9y254z
CI5b6ycHRuX0p9+4Ot/a3bhP2Du44Zs1URcEhvf4cFS/ISsNOc0daev8hNhZ+ulsDIz+j6Tz2k4d
y6LoF2kM5fAKiCByumC/aICNlXPW1/dU9UNXV91rMEhH5+y99godoOhXBcJ506hNp5dAYmjpFF55
vGmRIr4wW2rRaS1xum6ujPnUbQ8hjBEfLpxkRnxgSmCAYpCkyY3vliDhQ2G3d0xJPj3NYapsIgOF
tE2eGY0H8PQz/hW4cwS2MOTk2zO9XJkvC2ySYHQSjIJ4W0PLWHuE0Y03ZmzN2bNNPDcw14g2xT/o
UhlR2HClqRBV/LX7mf6vZ29ksPJT+HMOKo+rg10NH+Ve3BO7PyJ9mkKb5DuwA42WSnZiV2LEIj4E
7G7rf6m7gheR1xvzQwx1vWku8U8C98b6E6WNLAZrxR8WjfQbpXfD26MPd3+0aBOPk+YSWhxkvqG7
ihUCToOAk2guNCdTPcAQ9aZinhCzrrhnGrPneaFesTegq4lQ1vMNORLxJCRLKvlwYCnxVK1knFKT
qo46nIERRFGR0XV3Zh7EIB9Dq8mRsPuY4VbgpviEm+Oybstov8IVCNOey0xDl8t2cU6vSHw0mvPO
nqK9tMO4xSbFbg4mxOcKNvRMe9IZ51/lkZMazQhWSVDtrvJHwEJxqw7OwKtkW3iTXgvVwUOfuhNo
Ed9+sSC4D7b1DeRF/0fzMW46aR3/+l8Kd+8qmwuYnPW/nj1xGf8SVN7O418ctfQ/QAcaCvHb3QNl
2zWx36q4YbaSm2tpFv/mv/6zPpa/+os7Wh7jI4TvF55ABoQSADxE7KRHur9Qe2HvHZSGuOBfHcBv
B4U1uljbfA0T4Y9ePcbDylz5PBpcjzVP7hcUJCASEJ+/X7AawsonI+/ZOcLVtIVVA53AZlILqflJ
0lswE8/qt86RObeO//h8erRuLiB8xBj/RwmWbGjrcw0IAFthtNi4qWOPT6eD8POt4ZePH89cX+kE
LVgoUGiwH+ncuI2//sarlhMFb9afknHR0g2CsMD019cusn9qePY0wfaEUy6efI3hLtph7pT/GxIo
+MPsLCRPvUAKIi648Amgv7YmHXQUWF74XiffrCrM5u7aNha+/Gd76gMUoh3uhdIF9zsUv3hgoUN+
92eGwJiTjGcYIpdghbjSf6CbRg8EGxp0Zmpe79YcIvOUCppv0Sl4cCU4z5irL1DTBh8U5P2azp5E
qf3EBSarA8RqWrbxFvfnJ9HVuKGS1CDA5dlYJBg1oGdMgRgUrlRYFO2VlK2dQX4G41DyO6nChlW6
r8wz2In0pfcXfCe1LwUZ2HICVjcJcWO4Xi0ULCRimx1N/4bO4N8EAu0RPDDIiheqsuq1uU/gyxoi
mEpaywZUzikOuC2NHwEA47s6kjdUtCt4J+N+eLgHn93FwI/nnyizx8IDDs41HMNlXS3o08GLK4x5
cNlWQdq+fI4O0bSgmkwKZOim2l53/9J3Ml1EaLh4UNLWu6j7cL66AL8iXhlqQnRH7MbpTXgH7K9C
m00Cd5yJQX1JrxhUi1QsrCPvm3NTwVsN+u10wWDmhvo+rifpbpiRDvqTfChLKVzV6MDI2UJ1GB0Q
83J7epyhYC+yyaBiZlmC0VrNSRp28F0DG2GF1uGPxwQQlQUXFAxEJKfsrqsHIAAgA3nJZoDus6EI
ueKfig+EMCdjDg4oCkDmJAA12PB8qv4mcBVq2Q7wfWlPwweQmyq9zzbGG7MvddNE3IUj2EopEOjR
neTopGQb09wlww0+MMOzUF8N9xSsnHBnkhH6jeHeRvWe6LD5J7bUFKhIKKmyBEPUqMB9Z5QwQYNb
P+2ywjKhpydQmjBorKvgKf2yRTGMnZJaCIlegfKozRGIh/eXgG/aPfQ0vuDQrXukuwir14WH+nc9
EWCk9gTpwM1fCKs+rn4qvgMHexl4EDDUQDlT9MYUksDFeF1BeO6JWf6aWqh2kcSL4gJEfC77JUXu
3tuoIkYDuD9DwbzLSD+XUJy5kuOjp8p/C+YsO0ff5mnDTAOBJt+V8EzUVDgsAK9D6rtgIEMkAPLU
4w+WsnC9oDUrJBTPNfZuuwJ5or2dqisimKkpnto/70eamphdw8l2F8k2Ei7JPd5i+4utrAtwcNDF
ZZ5jDg6xfDKgUcebXOy6HM4qm8rICC7CPKVyGWZgLHvrqyupmNH3lDQIJxZnvGGSi8OBjgkVyZcc
SNAPp14PSPlLeUylDlcGR1XhgPXOEr5z5TPfxMqjnejkc/k2cjfxOny20ns6oKIF5Pww4UrQbwH6
Qi7U3uBk0/294owHs1xjxdvEYvODAg7JuAR/WJ38nfhJybL5ltQ199bHaBK5ZoXMMl3GiBWJIlqA
BOHHNc5uN2yOaDi5R5PI246XgU2O5fRH78Au5vECHglyzwLx6nSUSnRkRBhQgDIeX0TO9PMUc2Qx
Fxdj7XX4ECBSZxfcYQEwCWoxUSy/xsdt09A78uEkO3/TyUtn+yeePcQlZH5sdHc4ZszK2cuf3fN5
TgoTDc2i3tfzZCEv0DYcwgvRZTNctPu54gQbu6exw+15XmyU+QGraV5SX7z5nTkyljoohZzmhK81
aS9fZEouCDCdUhzm4kJc4DY2k7EmKY7RQl6ne8hTE5rxqn7xkDGPjDFGEbrRVqjobiG1yGSlojGj
OeYZgxNHTtjdUvA7O6s0c/e+OYQiPlcMo/8LefQ/XfVNV17dccZCS2G0JxIpQxGaE0j0NwzjOL4p
DNJI3yZfDbaut+GWcYH1/aAdoD9P1paIbxtsz2ueVKKQJzwyB4eh6d8Y7NccIfGNSrAp7xQk0TYW
F3An+ePqTo/Bv5Is60YYt6zIn5WRH1wl4Qv6QZ49GenXyS3GehXJDmFUsylrl6UFMaw7FowyvEeK
HzczurscXHWfOSrmnzjlzvVXiDc5iQvMHuJLtJZgiN/Sr974yNbTxH9mRmHTYxVkv3VmpPv4Kt2Y
UGVO93FzXC7nAkJL6h9S4LmqUPGYVV3Ql6AUo2UnhqZZYG0QWsvsDhg2nQUMTBXEWcJBQxHFK2r0
4ZviiWz9p6e70Zb9v/LSrrR/5LCAzol7K9igmOS41RF4XLQDG76YXkDTVOU6HR44wcM5LMn3ZDhr
nnU8SDv1gTQA4fzF0p2u/SrCEwPfjDmWrZD5AYz+G14IMkAiBXTgH+AN2TT5eFFS1+Ct1fi/LqNR
ZDqATDElpdX/AjOqhxZa9Ysv0idPtq9sSuyI/S8wvJJnUoV3RMlK/UMG7jrxHfZMb8K1tEfX32Bv
Ijmn3odun6MmCf/B4Z2F0RFRSVo9ODkY50Zb8cV7ep5D3iebz5QyOmsf+JSwjdXvlPw7gEViP8Wn
hXYgqr/Be1hPwCjUF+xbXvqOlTv5uTxx4JKDgx5NZ+rJ6M3FcQLeMxHFJjojzMUw/I+wf/lhdUYd
LKx5ieLyMe2KJXWdssFfFGuAGTpMeM+NcsLEkH93SRinYOHLzEy4bfeRnf40ZQBkiyHc+pyNd/Er
V1AyLUC3f4JPgFn2eEEtkNjiCXiekgymPtHHc7QqXmg3WPjX9wZzeWEjBEc5e0HCNE8mbJVtudWa
PwP22CPy1gw3REoMCGM40sobDKHl5Cj1RylcZ/kZ5QW2EursR8DBOAL8AVcAQzOX+ZvumhItzB25
/YJky4aGuvc3XyN08QKUvqikRmZbFCnVFQlNQhMzF2j7z/99BsumjCO1JY7OrnxowCNR9A6YT98M
8wH1tRGY1czIS/EmmA9mgovfnT0iiM8dHE8meY7bbQiJ5VAlUDj4zs48+eU10B8ttSQjFBU2KBK4
776wCa7l0efPsIfw5wq7R/EC9DMeSjGdHrr/JxlO8E1VLtffhBmL0SqnVPcxmuiYCEkQBLD8zZSt
9LaErwQ/oe4U4ZmK/3CgX/HKDOza35VooGVypRdWt9QpNRB0na1nQ/IT+7mHaeBs2lf4a20D0Yjn
e/gw7oArwHoqlpTd1Z6Zps7Zh634I2u+vXEl+o41fFRsaRRbGndtCEUKwtacARtcDzyRGPCRFiVP
JnI8QbCQKahlphPMSnV+5bzHerz7C6treWVSTM0Fgti+UUlq6tTieUg5IKEXNS9pDrwJcK3pY3ev
pZOxi2ja+bjjumRYrky5lChYE65kZ5O2TY/ZTybYP7SZP+z5AjBNm25aNoxwUurRPmAB6xMOFLC+
uEcEF6cIbGyQZnRmaoDgecN0DDVtyknyht5AdDpWXk+YRYgjaNy35oDkcpZ2B9pPqgSGuui+ADsj
iqrWnVBa9x9LzGy+EvwI6IIjYovZG7EP5nWMqThIO/XAR+FP5Bvc5x3sXwrm/k04OiWI/yUK6/jK
+RIukcNxA0x4r9PgjfnIg0/qEgZEFqZAMMqGfZfsYnQFPA5lxkQL16stk0qRUpyq6VwPP3giJ0Rk
YQZE4SzjKobopz/1JCgTLjR34wMfqy9XAngfpXQWbds3GyTvyuplOOjP4yuymxYrYAbGjG0m7eIo
39vxQolXNhxwANaTfRtf50tAoRjiCoiWddLSYQKDM2jFVIauDg0iVSZd1m93cL1l6OIQsBiP6Q1O
T2I+WM9Jv4YRK4nxkrtbUuaQ61I6aXZuRmiec9XRbhEsZrS19/pNy8Z0gPMBVawhr7V9+Eo02zxW
X8SZvhWYIJx28/LNtXI9UECAN4j1Hi1db+uo7Js3qUwpp3HmoIErWQ2Ts/O5xiiGwFt/DQ255kvD
KYHlfRy+0UQRBQMt2ng0AXbEKPS2KSB44hgeviXBBPpIN+Hd8Ljocw6YgVAXxoXqht1KPnmGTdM5
IfBoagGMYDzp94Lib22eGUQDP94GHTEknPFVw/yV2TPAkzcVGQbeiNTr0BIhHczxJLzr2tGNuskm
TeLOQwHi3OI8xbXoxGkIw0ILjzp6Anq7KPhY9Tb9r4fBr4JhRcakJ4Y9OJ9q1Hxh3rql5jCPcjie
ZHiBTNGsZYs/LOZO6dNPbiUgIpNAHJnSN3VRETBeNCe2iTWf2EUikzGTmMhMF20deF/SzrD08FNi
rZaMvPO/krQJHKkwn8m6cxTd5RznrLU5NbdgLkj/tMD6ywVjzsNWQbfySUSd2omtPEQ3gc0zGs7a
Q03MhSHc+pRJTrT1IjbjCGIjvLVC0w9ZWV96C598sT5FaOFjaLOe5V9qxClWIdjqx09hUQAx+tGt
FlkWlPPgTB4oST1Gy7ANFoJlS3zZnIcjy4mU4stAoVwUlbAwg3+xmu/TvnaqJthNTLLKZSLqmiu1
W7VIfsaC01s8dvRuEz7m7dp/OgmJMF0nSXWG9/goshFhWtW50DmRwFYgO3lEKkz96tJXT48/saIY
bJURwghiCSiY4FManNRBEsx7yK1t1y80zcK05WR536qH0pRRbfxPT6DOhCncItQGhb9PTfx7eShz
nQmwuP6PocXtlBaJvMLiC3us0qATCIl0GdaSOq0+170OcYtRpbypZEbzQrHNG5IuAI8U/524wyKg
5RhSTkFbxpY9cSBpBaKttMK6MsqlL7p/pQVc3u5GmfGGWiwtbQJo9zLnmwcEN4bm3NQEoqboj+mF
UXWluCdY7BmnwftrK7QjXIDMQNs75CfxlanKTqK38sHQdAwOqls33pvxbqXFIRwZ+/sbU943ByjB
dgSxU/f0Y44xlZfj/9TIkF6bRxEqeyW8t5riWDVqzULeJJb0l5KMbekgz6K2bmFIm1rotJFwavL6
JOJgbZqJM3B5/VY5S7J6iVvzkkXC0qKQ7xlEFU9LYFaPKhH+B++ViwicNTG3BVrD1LhrdLZGZXIE
5Qirp/0T2lHVk8uoHwcPhol8nbSeMqy30uxfcVnib4ZNwlIUuz8rQvMKpbnRNkEKc5tFW2ZnF1p+
UwIcQL/CvlH/SuUS6stfAd2gzx3d/fbxpLL+Dd6nsv5UiQaKYo+1XNbhOsFPLEezECIQqDN/LVd3
C/2pokQYszmVii6wGLGrdHw3fiUWxjy4CWYjASYjnvb6PDHtUEaFMBROD6DfuP2s7E2iQolgU6uN
7jKlhaqIMbxbtPtQCGi39cNE/W/DhBACgXkePAvwzF5j0o6jHY86KgCrSynUyTdGjti1wbXJMR7R
s+NI+kCiZquuL45lQDoMKk3ER6UA+hrzy3O3WYVwInqAgj6N7cD1AIqUCT5PmB6HPefLSrI23dS/
mRKGaiLfgfGTjwdtDmqjtdYs4WCqG+qvLJ9L3WRwQsus99jcG/Ok7g48W6n4gIjkZp+EIUCq9Aic
JabS6UIVvyeBqVppS04NLDogr/SDdbRSQGNnIi9O16sayMeEAQF3H1lDomh7QertGqpmilF74SI+
6YajhUYUbrOXM/xxOt2b9woQFgyk6e5nSDIx3ZEJXspwuy2WrnTkN5KJApP62Ed8je7W0aO2+ren
tKshVGwRlnFdRpshJ2bPTVEwkKkRLr0adkkA6lqdJaUnmgLLkXIv4ELadKzegLkUNAlJI5Jmb7Ad
G2PnYPRQif+6bo0JQxOcBuFfnNwYgGhME3g0AhyGDNhBcDiYynnwbGud3QcHUa0hNTZexUOC1wIq
Ukxs855BVCosedi1tOE5g/xFGAJyAqdiPmTxAWB69v2v3zFwInUzB0nrgj8lyoG34RQn2GA0/SL1
5ZXC3EEM/+VSvdaIBHB99hRCwzhK9c6xCnchAw0lBRN2tphIOzQMtPSUJEXX+1fxxOgStkPcmtpS
7hLU45Adfeg48w0FgivMubA+eGq+tgKy7rl3eRDujLFHSwV8kgx0/xyvtGAJoVURbJr+wvK03ABu
nosqENuXFttHUPTBgIQJG0/Gw1iFQo4ejpEWxZQZTpawSfc0TehPmwBLlmEhNDYLM3jFX9pjPNJT
GIwxFOzMYfL9ZcJhwKyl28IXNMW1QaJ56yCIJMV6GuXYKYpM/VCQsWI6Q78atCt1DP4TpB/gS9nE
m1F6G/1vhDKtQR3sOS0OB8FJZw7HVkzYXHits396diNFCyStrD85wGDhAY5i66JPBn20DThKQtmS
hG02rMp4X9cfQd1jN9lAecDbLQaDT8+USqIBj3Ad9QRinET4kgpOKT5o2dSjCAfD3RhUAt2X0R1M
glQDXodkmf+amv0aHLAAlPFDa5bT9GSgkz3Thh7ORwCLX6VD7aP7EIOirfnRZD0oglOav6K8kupN
z7S3bJ9kgSxV6ua0JdmAqaLFRp1mbNgyMSwjgFi7bqOli291DKkdQDnHLES2tfYqgO+Ntxo0QgsJ
ir4OMjw38zJpjkfdTpjRFA2sUxJJIAcbrY6My5wrlBoxLHL3zpfQvUffOP74yT616tqJhSVTrC8j
uEnTJq7+TftCVn+Lke3T0LJRCjpe6VjhijwVwNeNsqd56j1orjxOcn/WGGigl4QfJq+MCKhfUF+q
fjIH7zI9cHJrnssyfhu4pJiDvCtNdd1QFpQMp0zUUF5MzURHoMfrnINjOoTSVv+vuCz1gUoDjRWS
SxRjMI5szzWu8FHCgghyjq7pwwaQFbwmP6q5gQK5PebJpGXwizNY0vgXwkz0DEDrdeH/GbhMyUdL
T3GlZwEr+A8BahMhBO2dAKoUs9relhWVnxps3WBXoBeNRnJgu8PIqHX0L51g3ApmDA22K6AOPXzC
GesWFqx0im/yWfkKrhlEkHm7y879QlgLN4VcqnwRM+jjSZpIvoy+yh/rxKn9w77AY8QIg+Cjh88v
nMrbhgSYGcEiEHSyi/jp7rCuuw+YHvMAZvjaRTqYG/+oPIY/6lssm6Zc6UfwZ2GrMBcgvcxzxmDy
paa3E2bIwHhQoenDcMEvAhbQWapXDdQ9aAinARDIAYF5oEvUn6ziaB5+hKVwTTfGL1gWitJZ9A/Y
/tG9zXuy1U7RtcSSWl/L7+KRssWs87s7PwsL9aHM+K96363VB2msIBaznKABvpBHs/oASuK0Rpgz
T6E8YQd6C3cLHRTZmN2y2btdkL629L7hOc6ULUAbaWTYpk028ckhvWnAq7fkYswYYp6HC2N1W/rJ
/kUXVG0/+W9PwuaLgCE8H8st40L2SXFBVzmN62YkVTEKbj7KY3zj/yqDL9wHE17zIndn09bMVFIn
YS84Vs7gNK/6CNg4OMwXnMiuXsHLPWs/2R+BJ78efojFR1ozktkw4pilp+4fWj6BJ3O6wKnKBwAP
JyVv+jDEKq6BHSfbVwevqjlECLvdROtpXNhBUYVLtX4DmtOjW9vszFuvjDU74PwC/bz6pItmz3W6
Gg/t3QDUshMNVx+l3q85UV1IcMPpMiyuFcRePoy2crs5ECHTO84FGDDsLCSbdHNoP2yk4Jd0ABBJ
b/7R2I6b7B4SvY0zzRd9AKhE0TG6w5d6FoBwCoxScKwEZ76CBsFV+6JgA1qgV+/ubBT9FfrAnjEo
vOIrTtVse8Rw44/+Ci7jrjxV3zzeEeokz8XPCnaWged5alJQGRCIGiAjDsdJVKWisDVIH463ijXz
9whb5+Jfv0MZu02DmXK01tW/eINmBOADvJU5JhNJRO28A7FnS/EAJvRGH9QuGy56fuocfyUt0iNb
6Jumnr2aiNKjRZ73eCawtjfQqM/9R2kDJ05ffjY6mNvk7/bBrYbhBg+PFchZ+q0s0pNU1ihJXccL
KVHGLCK55yHm74jqKkEHmjWkunP/aMh6AgEhmtdYJwgp0dh4tEfwnMNQBf4xl/4gLkLAf7lsVx0j
7iCoV2V70mjJ062IdifMb8OoYRYM3hQtplN/2iQHAX7moK5y+ltUT9OWxDY2CYJdSOgVeih2D8Qm
lgjzoGb73teY2JiH+C60oLQwF3eVuImylaL/a4m7EBdlCk4Yb9xEPhb6+EvGkEBsdEITeDDKfS+S
MowOhDF3qOtw4wLCVI7SThdOLXnTKsA9NP2YvsZXXxOhOVSc1io3jc9MmahFDD5V7L3/u4DWjpFT
IvxL9ANNMh5G0oyZVrHCm+EDFCc808UbzV9+qo+sqmoFqAOYBWsQrhI5JR1W2Po8r6+56fi4FEAR
aLaAYwRIFMYBBWCSrJsMVeEcQAL8CoA7hgsOlytn6rvH2Dwld8G7az12os7ob+tqlcUnTFhIs8XS
VcI9Bs60RznW5GdFBH87jSaBQO1ZGxZYUbBNUDfAUgcrHfBS2zSk1u0tdZeecmhMmMRstfXk1PKC
u+D/VvFqMjOFGElL4k8PFGez+WuRo9VvBGapJXY5Y2BngmzDOUxazp8QzbL/U47Scmxc3H3yNbyd
34Ti1cO5dkRPBNJdUV8PZbEpgIPcMSQFDoc16BiisETINEMk7qGDjEQyFkD+V1Bf2mZvkFki2hQD
IXx8lKR0jBkyW9R0jHSIc7MtdB7lipqaKDKEpEONFGnwv02chhQsEHtM+MKbCCnHgM+uygzhpODk
YspiGAQt9zg9hSRFdN5SFUDqLAxLoB0Mg8lx8htqEsFUuyZTAWmdJEEDrnQbxUQSjAiyjFB0Y1NQ
diRjqHCvWFRjh8KCuIMcnFIw36VMng0/Iv9pAbT2knQHNCUdPikegXCiTkCbyUxOJ7HBBwvJPsY0
l2VGmEuIlKZZoQg9kJsZGU8cjSrJ6YmqUhzZ3fkZWYTPXOCkP8a14yOIh4IwcLPsUNjjOFI9q+6O
e0jVvEVv71e2UNu6vqz0pTkeeb8g3DftUTMxGjmP3MAh2Iv+nr8bsCLt12p2AfxNgxWzuF5bd/5H
U174GrCKA/dphJArULu4GP8hck8hw2EnPX163r+sn5V4HKO72FwicW3Kjik5ovEMhdf0eeq3CSu0
bJ4hoF5YHI32ye/mdzBt6/N1JR3JJTLVJV+4rW3+vG1ASFaae1OZVzVrTETHiPA11EOTJTJofzc4
huYEAUYY5o6Z0hjvS5oD3fEGDj6poG9yqLlyIonMG2Gafmn72pryaqZoL5n/04zpp3lLVzhnuDCb
do1EKxm/xORgQoIHXzNZh0dN/zRlMCvBRpF9YxYA6cpsZyE890b8zsnq+BuFl+S+Un/lqbcRe4aq
LYdVKOFXyd2vUqYroB+ev4+mBUBMXcT/cg6Oaup5HQmEw1OYDQ3EnbivqGPO0PocGvzPG+xWh2j3
H6leRkgJjzN6VGW5aINpVwCzAA8fgMmMgRZAFUHAOS09lMXWI6kuGnag8svDQJ/EDG2JrbYa4hfn
BHjxEa3TH3PBwW+r0BxqqqS8sLYoqlg4PS6R60p2NG5I7wzxs83JjV5rwhI+H+8a5DamOPx4lNj8
TF+iWvy0hB/27rmBH2EBxITmmRvjDx9lrQv/MFJpXRQ/e0U4FqrDvySMyJsnK4BbJdCZC8PH645N
mZBDfWQMyE7IXYbR0tVHTX35xZqVyyR5NM/gW4KNYrdrjqqxm/7JHdR2ULW5ybyIV3PgN0xMzryA
22tYN7dkc+HcdjhF8vgi/rdK///beTX/4o5O6m9ZnUF7MfUlBhIg7NxVbIIA+0prWkO8axDseURk
HheKjuaIDXAG2210ePNeXedo3rQ1aRRd7wQ9OdBHViH7muxdQR/jZ4dzDvqL7NNj8qbvcthmhO/A
BFHpAF+TQzrIb8UM8VYFl1Batxpg3TpqHL2GeHJMzN+hOJrKrtB2YsMKXlr8KnHXSRcr/FhcCHep
qzuL61jgTtmzJbHoWuXmWUQ+2wEMCFjW0+gFB0W6NoqtclY904l2cWunKHZ2sRarDoGdqKFtdll+
scbRYv36kWOIRz07G9iPtE4unRPzFUmc4+mHN4i5oAUGHrcmEwleIM5NKmhA0OW4mR0rNOfERgTh
tPdZS4tE16hmD6zIMxnzTcCS6p0OxQ6q5cwOsju/UDeZn2hn1y3/lSRMhhM5chIS6eZcJThDc3n4
ZQI+AUp8k9QeZLPyVkNC3egA1TD9g3jeTwrmkUuRyET4aJCpiD4lpE7ocVJlqaUyFCFYqSNKowaZ
gZ89c+0lvXG1yXo2ZfXVM4vVOFr6/qNB+HOhIcigrW7BH8OTQ7rK7jm9lcvLe/PMUpheojIrD7sP
S8vnhdatVF5adPTKOxVvNTg57zi9efrU6MVT/TV9gyb4kIqnb/rsSe5jH7yF8aPS1Ri9AsinEBJx
wcuksOadvM+7p1x+ULrK480nHiUvHRwYpcfY79gYp0xVY80inVIqYGg0R241/WNT3RN354ZwFHaa
cEuCP9Z4Jj056/zgzZ7cROWM3bkY7wm73HTmGYM1YSVtFCONU2dHl+FWbn4qBoKBvB7Z0DlTeKL5
Ba21lvNL6t3hl0XffXdgbNYBSWd+AIHoyUMc4sgWnRry2BplhbgqgwW4BdRlVriPAOV9/LPIqvBB
x0Us0uJ7o1DOQzIegAIlaLHoY2LI9lajwBhhW66Cl56V2C6wHU9lAFVKEmMtpoH7icFy1EHrOagj
TizfBQzHacHlGekU/j6xVlmzK6Fyu9AE3BQejH9O2PVMw11yhuoR/rID+oKewQWRdvjWLUMVUtTA
HotpBImWftBstdAgmg0/W2vA+qmEtDCsSxlebVBI57bE/HN4FMZ24COoEV4CfLxRxnun922DOkKE
Gzy9vOFjSXgwlLzCNAzbgGQznRaiEmzl8qcuUSa0sIYrjN5U/CZ5GDg1IiqQLBJ3vkWRoXNnOFdG
ncvdczzzDHOiTLVGFRBlxi+f/h+ZcpGR9+xf+I4c1ko8D7mq8dJi7wnNdWYgopWc6ZK11CI55Pmq
5tv3WxXSSQhqPISkPevMtrGs8/kqfUfgCiYxAVVO5fW26JJPgbu1O+mV1U+G6tgfHhlzDmXn1hcx
3GDTEocnjW7XcKxdcDS8AKhtrtJT+M23izFS/EOgw1yqt8rQ2/RLSbpq0HMmqz5ZivFBmPzJHD06
qfHPUOzCkOB00oIMcT3Ep9qEQ7KJLXKtTjXsC30vYlwvXvhBPVzNgKog4tQ7FYMLxHssMBPsBnkN
mS27BF+//DD4TzdGlXeAgYLamJ2f9wSYp4MA0I+gUyjTP3ENFFHlIQ4HFGLlectcW6sCMzuuwwZn
Y2jPqbLwYJPWzI7vvXRoVRL8HnyeMLHIjVnyLvxRL9xi4cbktdiP+r5EW8oP6S5AMFl4Jz3cyTpk
YcfqL7Frq9Z+igVMaK1Wk7sZ+jt5Ebn7gROjPMUlWh2ng1bpX/DNrNGj85XcvVVfzMZJNBQrO34e
fLBgSgh3WP1ExjtFEVsyO52Miar4RahQGcHNlUBkgV00YsWEgJFpeFKqE8njfDTRvYTK0ZMfssUZ
t/PR+bjHQVpUCD2DuxYvjG9NXTTM1Eubc2qo1hXu8t4pVR12M7YZnXmFrFESMcwt0z/sSDHIzM7Q
tuIAjx8gFwAFzc56TGKhC9tWerKKH2BgN1qCeUrnSvoTITKm6xRESwjhcKHaZ7KgQIzZpTDG0t2Y
PeQR/fh4Acdb4jhH6siXrj4y7w8nTVitXHtqSmA4ERSEeyZmO08l8jmE/AoNcAgoS3ZNh+vBCEJp
PFhuE2kDzin/kVtfGeFlvOv0gzDhoaeN91R5exwHevjDX5YYH1TMVS2odTACiocWSQjp11W+IzSX
W9qEP9PfC7yBiMWDcGNBeO23DDEqd7TqgMMzy52CZqRRKVaUdxmawuHSRNPaxPAV1zsktYgiYRgE
HP6LjCFwDviXYYeYAwnCww5/fB4QUXsIHV+oeEjDhbfgu+rCJ4eXG3Z/pXuDmidW01BeYi7t/fGG
DbfZPwkIxfIDa71ugMHXLHS/PxnSpfd3IiYOVTiZPQbRIS4emfLIiu8iPFCpNsKnbU8WTvfKIhyn
D8xt8LwN03gWOn0DDyy0iKYEsP3xkkMzOBLZlti9VtNYm+kl+QDlijfufA4rm9UuQCzoHInmvT01
bbROgnAlhJOiDKuxlEvD2QshjPEIDA5rUSEqZuTS4aK20vOdiC+Pzq1UeLxUCAFwQvOOCRKhCqW0
lEnV8Z9W+l14lNT+sylPBXRbwauXbh6vAx4bz9wqerGJ4hAfDn1TFYdeMFb1KKD1MzHBRqYZbtJ6
lVFeGwt4Pw22PXxew5Gkd0sko2uPxg3uFiBsnTrkD6HefrBNWNlfFC3bLsbgZNXEuzB+5MWpRGSX
RBdh+A4rPKgkZuABvhwBjFmcV2TksnpOV1Lt2BBa8abjDFQ5ElGMXPBgeHjkYhGrxFNTn4ZoWVj4
r/6wkERYKpVTK9+idzF9SEAOm6JFsJ7AdPo0drtEO03+V8mON50e7vSi+cucPMD+UZgfJTsFCtEE
mAru2FMKYY+kmsdu1AkZmPP562HlG5Du323sFNG3AmBiqdvRJUYPXq+Eu/+CW8mLuLkI7xt9XWP+
iklnLtZsBj9sTi0KI3SS1IxY8ahORExx4/8IHvNE62MyDxAJccOF4YT7d0jGMak/7leZQMbiUcrA
BhM0diN6r5DRc7Jjf7O4glwKNhOtOSTUIxnPRRPw4Il2op5ybZsn3A04M9Yncz8dOcBs9UTMtydQ
8yz46bMfTXQ8191ogHumcGuTVQx9GvGT1jd3DdfUq89QTQ1QbwRg2Z6/yOSJcGMthoh+1P2EIjS4
vxCYremuanDt3H+qfwhAT8y9Geo7PiKdHd4PQIY+tpgygibXX/IJC8vR+1UHNSlKDrhNF2gLeytY
/I+j81hu3Iii6BehCo2MLXNOoiiRG5TSIOfUwNf7wAuXy/KMJJJA44V7z3Uw+zV+uTWTowTxRKWp
Q/JxNXdtRoJNcoemCdNceFdLnDmSUhgTY71aF+UpMdQrQM56YEiRQSWFyt5MSY7M850QOBKbg6zl
fiE/uEIDKQwGrowMWh0eLQ7euJ18UZ8OSAAUVUlFip/9UMOnMexdce+yHRNfd9gETKhL9zdn2ZVx
dAXquXKqT9Xec1bYCc14+tfoOtTv96Hlw/VeTc/j+E8PjqF01r62jaMfXm+CE0dtnnoX8cshCqyK
uYF8J0hYKrjZPMJd27NdUNuNnp9CPPL52a72qq5DbRwXll6cNQaUBuK4FjCKzaLou1GePTq9HAJi
ZGez6RRIx0+F39eVYKDudQ8yN2Fv0j50mtlq+HbKV+yhBPf+pUSfDmxCLAv9NxOnBhWzmhIy91tW
XyVFDesDU/714lOoF88BVlOKc64/++TCGifSblnzRrb0QKSesW6zU9F8usHesp+D87TyB2W4UV1c
OgDnu4MJGWyH+ELWSan1s4KWQiBcsrgtgWVZ1It6x0L7twvwc04X+ZdZM7ArLjbnesy20wQa1pis
lQoMC+1dLx4+n2/FHcikpMtng/5BP4uaVE3PLqN8eRp4lZOWVdAvaA/hvPkCDvFEWlc7WtEri9mq
WAbOfShetLaA2RR9Jau9jJk/7Yb+rvR/Mr363qPrf32m3toQzdPiYA40ecXcQc6VmhNG9elkQDqI
NzwlDf5aUELiaPWbVv/gROjTL3Sjlv5ReXuMy721jmgMm53pMJuY5pUiOU84Wcm6EMG3ljL5o7mL
fESJI6kLKFgLFHIssb3sIw3usDkC1O7lciBSGs2eBmIQTtjkqRvkE+b7ZDtrZ2yeWbQqGO6y1UBa
h9wSmIc9iZk4iaHBIUwvsXaW9jnzf2qr5J6rAaygkcfUTuM5x5rA1qF9kRCFA67/ZIwFo7lrtlm4
BGelMzpF+dbLmfyFpxOWyIhXPkHKYAgPcbaAWcPcKevWikGy2DKjxTAOWntQJe/zw/TehY/THCXa
JB+Myadxl8hEkWDCJR3kZujPqvXmyGOmHnT/oLqQmabMd+bnHEUrxPzsB6B3kXLQGNB7Lrg2BklI
6bZQDw1D3mbPLpm3CrQYkRoJ4DKxxIjFdsaANv/PfalblasQwgkieV7zH4sILksWZAjxWbOG6o5v
wHMP8k/zywqpn4WcQi1mQPVdfCgnFHv+dcIOvDMNZ56MILBjYs7SC+z8ZGzVPjFkc/PZxKJeyi1R
JZRWv3LXfLE3Uv7KaBl0K1/bYy+Re/MqAB3NmkdLHhtaJBphl8UNskEcHEAi57RKMakCWDhy/s9c
JW2px0WMsWSbUcXHKwD7eC7owcSXvqPLVKmu6v14k8CMMGkOC1W8DfpPmD6ZB8yjmLu+x4A+QC/y
+iXCX7utZknE30JYO1RcNDhrxMCemt8lb+qlP7B34vX04MEqG4X85FwAPwYpPi7osh8WR2oRPX0c
URbx7UydAWWXCZmeqMNC6hRFYbAMIatYj1STKUuw4JBbbwieJ1k6ivwAbFCnfoc8dirziFw1hExW
K782UoPR8mBMXzNgP8jcg0dX0VjBJDwC2Bs54H2dWCr5545H1ezhWV8Zv9TBkvweW7TL2nmPlb8o
IzyH45XcV+PQGdcs2clkpyj50uiRwYTBxS6AW7usBGoG5sEuYfHuh9ecjtwI/ya0f/DJHKxRmrVU
LumWLSx4vwD7Sn9QXq5W7zyyDN2/DruxB1CKSkqp8DH119rAmoyNOCUhJ9ghoumrFzTzRe8oB2Ag
Ng0cu4WCraHOj85U86Iz0UK7FYhvcitr+ewEZj3VZjK5iB1QTNUxpg4J0Sh2zEnVrWm+XMBEPRV7
+hXG6tIcnq7jYCxK70FUngxULcgOJr0fhnOzgY+FuKfeoV93FCyNqDVJCrbSYcEapxgOroF8GbR2
+C/vEVnhwqpqpjqcpwY/U61wYhvHDFQAY+DZpKRpFCCY4SOOmChY4z7ArxDxyHZj8W0VYP3S7ikr
IglCJFYx43V4j8NviGmzZsKOIY2Xyg4ACXuJ5g/crWdzXZzR3xTVEuaVDYeDJBqOO1ox2HrwK6hQ
yaVX54K2Mdqm1v+6WDoCNAP4Av+QTjlyBfJZQgJjWDmQ9betTOrmhQpVP12RhQyve0x35CARmQie
HvUfirlqHpCeSIoQJx+P2vqct1uVogy+74MwDRHwVqBgnBHe7OPzh1DDf5T1hmEMS15sUJBcAvNl
mApbowTcE1bQCAFAdkQ6l2evmJqsdbd8doshy3dRxmKiuEqrWKMGU5NqFxj1NWbwEKdfPcyKYjy2
mfp0dHT9PRNODB9B+c/uaQuoDzX7Pc1eOrTHkuM4rvFztVdIKj3VbhLj1USDEgTYqNkvJjr8ZZvR
GF8v0n8Rv7EDrGKqB+z6mDJRjacpFYKzvt17MAebGO8kvvkpJ5cSLFNQfBTyn59pT7QpGXxr1073
1ohqmMtgkrAYGfWQiPF/wYYnAkUjLJOHpOiJbsQafvUZapo4Xl2BoNjBW8zROk6hqdmrAnXA+A0q
VAlte7xx4ceAJES1Q9vPCIk35xcz4zQsnBoawP/s4DQWxXi9vTlnXJBtI/OMnwDzXuFeLffQ9Rdm
3ZLpFnrH+Eyy6TkAMLqDjStx8DLfNJZRvlA0pJ4bnCH4k6gcpbHiec5CDMVXzwculiTI6cfDZPuj
4WPjbn+wpXcuyXfxja6BdSt/ERU2omXU94QlgeaaRPOg83CWzcI7RpOAAN+tzi+JMArzWrSmkyLY
JvV3stw146FUP+ktkf4LJOsI9tlXgIZWV41+Von21igoUG0BvSeuVcOJOKOnMFFQcN0CcZ7r2UYJ
VtgEUBu0+QE5O5KVBHcB4zbecTofbck2nngAmiJOMsA9bDWRwAMqalYtSd7WUiRHrztKSul8gbK/
Yh7h2QcxZQb5yuKeQ0YouV0N4LoLBHc0PqjxR/UmBxbWxSpgZov+NHa4WXc82snOqTIDuNnNHUZ2
a3e93VcZ1lXrrwaF6QEaaFlFwxYglaIySVFTyQu2eqgszArLG6Y2FBVmy6YO5aOKuo+CCeF99aN4
5x77dBPfJvWn3x86HD7Ql2G4HnhbMbFM/wH6lDMYDF6570IQpVw7isRwr8l1LYggYAI2tHNZQXpz
GJoO/alL7b1p31Ld3wY9S2ZbfXjdgNS+urnh0qy2bguYZJ4SZXTliDXgUJKF6+8tddNN6JQZ5g1R
LxqQ83BryOLV+LGUG9YPYtZR7ptFC7akw1vPB7fUSMEbDhWzY2AXgATTaQTX39wPxDqlAc2GXcES
8D5qK8odCbvOuWX1MRabBqrfwCk1IwnGwdClrHEajPXGKS6tsfb5IluabotcesS2vei/plnDW7HP
ec/UWfOLGgSgZj6u2RhbdIl4v2bldO/iWlok3rrU97W+KvWV06zCgUiybdJdCmgvOkVKS9QIvWmj
jWuXsxwlHwOjSWv/3lIfeNkXSdaJta6ibQHF2udWGPHfawtzYtNsfaCmyoLHV5FCF2Ey4WPI0Ei7
NuJ6bXnh1cD8P/bKeihJlRrmnvUu9SPPNFv3H34N/JbRB+uAEpVvtrQZ8tbxdx9BJkJcVd1NlpzD
YC8aS19TLHBuqVMicHkcOLYd7o3AOYWGsnDt6GDWmBYRtAUkM8DkwK9WiFtD9ABHmVPDo8gRXxkc
TTiKNWKDtr70VyN0EOVd6w6R+kZ7kwWnvnkQABN5Z2aoGKZj+5SPT5ta0c5spLc8/9PTkCCLvYbA
r9QPaPB5ToLFsS0edbrxq00h8rmgra0BybPsqZorCoqQ8Q/lEvDreQhPTHQnqjK6ScW0PiJjSXJG
G9zt8C7br5I0RONoa+9EROegClCApOkjH64WsGTLds8Qb7eVp+8sC1F6zgzXxMmrOH9DElyRxxTO
zYLx5Jobja2IVBOYxd0lgHJmgXrmh8ftOdO+B6iC4tLYGKhA5qi7ZlotMmFhspR9QwOjM1Os1whI
LFw03Q/FQKSiEMrJgDSxjnKIGUzhjC8HNStcqjw/iAIS/iWWOwS/3DI00kzBkvzHEgewsYVz6sTa
ZuEb81N0E8J8sAwx5jga4UftT6SeWsEYC3rwmjwI0wq47ZEWcY+zfGHKAoiraMDidy8RgKCrlbmt
E93Oc83nl5lizpQEaye7OY16T367yDCb4EkaldcdWsmI7X/x4XXMmA2Mx/yPwm0o340aktQw68Xa
q19+zVJ04Ff6V/dHLaM65FTsz4V2Sz1tGwzYoFp377RHJFsjuhGUjon/qmmtJ4GoyWxjKqBiNdnG
vMJpZG6LaKZ6QMqY5KbhwqUrdyNuBER2LQx0wjkoEXubar+WC19epycoemcDCFF/HJDTlnSlOqNu
fqKCeTKiUiHtFuFSEqDe/7+jZKUZ5ojXOYeCHA8zhjSPgWUcAZoS8j3Ou6ca6m9mSdSHJhedW5A0
xBIF2pAvPyRVdCgHntS7Hutgy67SAV2cFeKiyXEbaDpQQmLGMgMyH7ZnMtIlQ8N4bLaI7OeWh8of
jEUHLcAyWHLh8AGk7UzRhe8jWykjxiwuv0Jkva5aLOox45wFjoR+wGkyknhKiOlTcNtcjO0864nb
Msnr5dsGxT/Fv2c8w32cJgq0KCckBKj97DSSc9jxGPnTo4YZaAl1DxZylq9qvqVqwgPkj3TlI0Qz
FvopUnRCJKdoP4MSPhP4qfHr6Gh29WM1HGOXx1F9sPyvLGLxlbmIk2kn2OsgEp2u9p4A5D9qA8Af
hnYg04j+jw5xvLGuCOtPr8MAM0oODDBIIl71vXEU0gPFtaxKxND1XNE5j3xqgelJiYlf4R8z2Jco
M1yNvVobf2WmS0pjdqlVTsIRGJyhorThBJ8EZMZvaH032lWtNz5LC+XYjnsi2Qztj64pjZnb3/T6
MDUPrnfIg3ebZ4TJ1LUExxqVqEdp/JQQGTR5C48uvGvxiuK/sPadA5yBpQ0FFY/ymTNeSvOnHU+W
u+nSTUyfXxEU3IXLBCUdiUDyVRu/rnqNs+fAcEIdwHk5HiO5e8Z2UWdb0xB4U3H+5d6R9fsXSH+b
XLOUjT2Oq4UWv5riUcXE+7wl6lZJF2G9VVeWv/PMt65EnzBLOAzdtdriti5RIfFdix8GxYPz1TFW
QpiPwAQ2lZSzerioIAwb+xnAFJIPxlywEZPmQnxZOl6AbPHa6mptTbOQb0TslBAAZDpz34i1yqcI
hxB/29a1nw5VkuhJF3HcReQpJ49HQ6Mh7nUDhAER9zxIBR6UxfCjRHe9/MAeTq05quuoBoZIMu2+
JlQhem/YQzrBrUxXBYmvMtlQLdU6FmYTURjMLMdnqTjMBx3PKMVtY9BTu7jdtkr/iAOk71092yot
rDW6eQjzFHAddZjUMQDg268G7MKSc9/GzJR+tzzzCYFAz/Cs2FPGfLUMQDdEwbKkUh89Wh5Osu5s
ockmokVzH6PUXhG8KlAuD6f/tHUNAaKz87mJ4r5gWIIVNPeuYfrNACUUznlqEUOGcoHGE7Y/0v3L
zt23QAuKOt4pkjLaPZkCR+1FoW2s1LUdHcMhZAoc09Bs2ruvL8aYOHdW15Ks1fpJ7GQJ9g7whCTu
WTDGrfY8yztjGovAbZ/Hys6y11ryZArLB+4yB3fdDwdCDuxqIP79MmE7rj8K7+RzTQRLJVp6AlXR
Siq3wH0U6Y0pQBZsamvbe7S6lCLahUHwKNgFLLnyXMqj9OJK8MxHO+Ra2VHChNUHG+YAkWjD+pRT
nmsNwX++tvvlgOed1Qnmx2bbc6IEew25EwbXTUOZ0jHxcepurrDst0h/qKMvBtqkqRIC0rNQO7fN
JUzuNsCgvPowAasQW58R9YE6BmRZdJQ2ihSWk3G7HEBy+t8a4xpYTsUeYCjvXp1uY4IV468kf2ub
o4N9k7i7BFv2ord3RbLWQIFx06rLGJ7UGUCrp2Ap2At9rZURH+2nObwzJ0mDfaUu+WNm/ePx9OdY
NklLOekuSl2SEhmaRC4qC+04MPtksKexcvrK2p/B/y4IniKFMjk31ptQtwk3a4O4oPb75YhOJ0ze
Pe+rFeg5T1r05YQ3pX9nxTfs6+Et5qizoS5W137SR1tAXvns7gBlW4Md924s/tpml1d3dXwrWEcE
CbmVCAadfVL91BpZ05p3HIWxqISzr4tkFzbaFjb8xqQ1sv03ob/978Pk5A2OXus9P9LWuZnMAwfK
U0CuItwPNfOQrQ/SfOBorq3fPu4fI1epy1M3J+5HCXmPOv1g0eeZE/yP8jgp8es20c5wRs4S817k
U/eQohtFlmqqaAPpQRjN8EApahevulscWr1CeJX4a6cEblMY7GSyR5rmOzOsXn1es6eiDaCIdaH7
ljqOeC3eFqF4dTZmmARdotcgAEqsfR6j76do+19b5a3DcGmMH276KHGJRPjARfVtqmSYsVWAhQy7
LE38W2rLFVF491QLgUPfy9BBegwWxRpPXngQ2b6q/KUwQc05wnuTUxiKV/VM5c03YcR/lZccu1Zj
1eRuGk87po2L1QT3UcoF643/FFUgdONJDBUBM95WL+HVkkLqefmhVvRFCdrYHvDtTvQ1pqf6yCQy
OLOm0u4jx4VmP5z8NWI5a9DZZwqrdssG8x0s0+lxGfYn2ZQHN5GH3HTjlcsT1vBAG2tGu6njEyMd
u8L7zF/Bx1rgWPsbYE0kn7qKY4iIQrga075tYMeOlkyV/1KIWmZ4ZiMFR7XTvhqAPGUubuzXV1VL
sYCKaxTvITpUAfFEerRrw8Lz4rkX/DT+kd24gy/DgvjnMDGoELgh5EKl/P+GgK2YXmxMSzubtXMa
fB+vevAMXWYS+mCbCyflK0kCz61Jj3ae4UDXqEQ0+za6Baz+eEQtRySmFmjMp4ZdZL+a4RflH9Pa
/3Gb7TlnGRBukNWqmv3hICiry3c5VGcrczfjEBjgZpQfBzQn1RWcTOZubtv9yIF9g4pqSpCVk9O7
jK71pZjy4HvmUe+pK5hBMr/zz0bzIo+CSB7dmPKz9Hkabobozy/NpaIEazkmRL3VpxIIbzYQYmVs
DebxWvWewgrGgDzwzKlp5UY156l+aHCO5wj9F3wgZXcOM21O7e2RLuwOxJUSRLmr2rd0QLKqJY+O
XL6wXCE001vlMFbWvFKcuya6daJ236kNcjIE5JCaAGPzgWu59tuvnh2gKTHpNa5x0wLM33T9qmRt
F/P3yDD2LL6pdk4pm5NDXJ1kTo9N1rqFKyHXVxzT7aNtb2Z8GxDluy8deCekebwDoK5h/nJJO/Yu
NwFJ9AxhumLlaepb0TtA3pqFG3x7lccT3QQZuetM2DYltjLbPHYZ8yPn1wQLIWtmwuwyYwXyCj/W
4l1aJfSReQIuLEkBFPqfwj2l3dHXsWC7h6RhDz4Rpo4ej8KxfDKbmzl5ulfRFRVMR0qfwoDbyc2t
b93X91BQCLOuwcDjjx0POf/ySxXIpnrMKp5eY1Z9oH3dCRc6e4GXDd8F7/KRpJe3kmdjPOT76TLJ
gSlFw0MlFjPCb1giH6nbHuu6mrI4gVDvQEyb1gAxI+YI22ZbMpUAQhCQXzZrbe5qWxRQmqh1O50Y
F8f80adVb3cKhXtwbFxLsR+cKiB5IpJvWi92Q+G/ghwNXS3madVthHQQVOrLvNFQ0VerIXkUuFjT
Ki7nZeOdCi37JO4XI3V/tMK/9phKFeFoz5SvHJbBMBV89t7qm40FsSXGzOk51MlrW7GW5ciLkSjA
vGuBjsZQq22iaPMKzb7Ez2xlOSwkTYh3j9lmAvV3zPFsxC25jeFkE2rAEvvzEKbCFIHS4G7T5ZQa
JU7FQNNXfPeE4QAlROElf5PYXjtmdzADIiKHk0KqLAmDc8bd7buQYFJ1/Owrp6Lv6pE82rda0VZ2
Pm7w9rHbTVZ1Xl8NVql24e5AQ/d0yaOBdDLEvHH0wl/bOifmOYx2PVPFRrj7CMt9RGJQIMeF8GG/
gq4ogm4KvD17+PhGLhVjmloHyiIttUVaEa5ZXwvZrjM5XlUP1auCsY1hAakogMyZISuJ+S7MpUYk
bNdZHx3u+N61jrIqNl2JRQusYM/0tiIjywmSlcR5DYqvr76MAN82CdVlAI3fVXeaVu9zJcMcxp2V
Fkdbd5AoRANAIRWNd780qv8lMr7Dvqfg0CjgDLKwa3osFvEzSO4APwZM2Ek1wSSpMzA40GkaRMnb
+17Em1wLV/mtIzNHFygkmKwJFBWF/eclMZWJuk76ZCeCdVZr3yq7HCb1BoswjG+296Wm/ZutsIUh
d+sSh/2ua/7f2DIca7x9is43FveWQWFvAfjAN+GCANOkv9R7ks/z/WgQEBeN2V60DpckYyNQYYUp
kbI7oNMatJ/IfqENu2GKOxceOAmHyKZIhSkgZCdPzW+WDUt48Ciuss2ip259OSMbTcWsfhVEVyN+
IiXtH3nDpQ2bJ/cBtCQFlZQIiadUALEol8b8w2T/5fVwYHwsMyPShaLf5QO2xLTmhQEcJKIicRoA
CJzdgbdlDXy3XeAwDrL+sVncEs4yM4XsljCxEyq+wdJLDrXskFC/0rpa+dMTT8iRNM1gVomPrkFq
1GP+r0cG7g2rE6LHEMEQcGAsdYFlDcNwlpIylDElyuO7K5KNb7RvU55rjNKlcPx/XnYLhGCPb+xN
U9u7ar+LyZebjO1pHP8ruGOiUts02nclrV9gspb3axRoromaHpi4t23HX6i4t8XWT7p9JnQmbJpx
EMFBdIy2U8yciHrbir2M1Mh/6WFAemerC59jxWJYsrYt2/Gt8etD2VqHIbzWXrevuapj1TvxjHoT
9vjuBy4p4pCNI4NMa9pK2jhdIy5JYWkC53GahhvtQD6MuGoOS1buw3Dy7FAa98yDFVxYk0q7sGi8
WHDkOsSOMEa6AJ8L4UwDxYNp2i6GZw3Urkbcqe4iSPENKxxsl3F8Cd33Nn9XSNtwUvKdVdSMBI0q
y7Af37JQrkfYJ6Y0HvBLln3G/Y4uNVsTSdlpHu/LR+016ziVCC1ZtBhPjcM8bbKNwfPIQmfGWyYZ
HsUOneh90FdD+NkW4640maKtzARmZDCuJcxnF59W633GxIMhxYaes/a671C25wGvdOi9tQTjjmi0
ISmgnmK/h6MF9B6aeIGikzKPB9k9i2/9GkL95DGSN7/6GqyL1W18sQAsRII77sYiOJmMfhrmTuTp
VLhtGCpSS8wb5i45eoSl+1OCr2TYBNlGXSKf85Nt9Yv4gblf323sbBsTJYkUuGWGSKQW3ecMoy+R
DrBDWEf1J45lRH26/CEgWmLIHrnEXT7SXs9BbwSHNB6R1WIushG7JTGFdqbCy5iK1oi2/jyWy3tr
XqzsS9exRqxbuZXixvmHxbSM/lU9q8ltzCcZTCpHtFuG3CR4zF2UroW9x503AIGJg1uUki98iVGr
0N+r9sHVATRrxryF/Cmwv/qsjki5JiOH/2oxgXg9CrFW/6tQf7YAXxvWWJH9J9qPrNsRXx5E51Hi
i9XXFuIkblsEQqS7chWHrDjTalXV5TwU/rrJ2o3nRJRj7k9qKuz/Ss6ragtkh+kLHaPqDqvEbz+J
mNuVnfpmFvVfDsMgSdViLUvtV+TOpwLCzZdiI4Z+WwXc/gc7RF0+RVDFuMG8bWUgZWXotxDxnR2W
lMCjbMKDnHJWuT8KFJmiqoCsspiddN5Jd1VN87NnLQkpCtb4eG7tfVtekPRH1rmHqgWOxr5FYLvJ
FSYNtbmlxOE1l95g3Srvk4vWXdFmVCmuMy6muWOxncDIC+xgo4crWB7WcGpQEaKdwpzsb6Cc4s0r
jE1aruCOsbFi044lcCjOffDSvLPvbhwsVzGi+Mb7sC7NxYV8RUJoO+fB6VM8wKX588MTa+HCIy1n
PQ0Q5NKk8UiOuVio/kLVEI3kD4SwVoxnf5lrvxVM9i75E2Jd+zcbjrPHoyHdt91nb4GLgcBYnlJ9
IcU+UzYg1PtwrTASzfblSvth3ED/V+oHt3zUdJ4mAYs6i/MGIRKjZhrIr7GaV0O+1hBTA9o2aXjR
jZA9BZ7ss2wWNOvQFbQHb0L5o15MsOysPFEL4gWy7C3hIWEBv5/2Y5V5c1PcfaNehfa4sSsi0bDb
wCpQOJEhIv4jfrX6yLGd4NpmMi0W5GRK5UCBiZTO8BfBzQCjF6Lsm4MbvDOsLz7Ma/5LvOtteOcw
QO7zGn46ll4PckkuaBeTc/ppZ3sAJiXpQZAFYHIHCFzm4W+frLJ9vY5Y0q3Fut1an+2zGY982Xyn
Q6vsmeMv/Ixc5VnDcJCQA/+dUM7sG+2nu5PmIvzMiEaxEIUDYl018QYPqCUW/RMCZgBKeSaHrSKW
Nri6j74+9zWgDq1f11iVfdZvEXSszuD/m0fkMQi35vLhB5veYDsbr0cTOzH6mHC4ovPLj5y3MF0g
NyCDAGdoi13NcwkGXhn/UFsNLMNQxwXtTN6rs3sTr/ji/eBvKiiSkWjotDx/rGjr/llzSUGoIRov
34fPhOnxDMkllwQKv1XoL9t6GUeTpp6rHlcMNN6oPSj/QGZWDkginEH6L08Djsl+ZsNdo2HoFx17
zXYFcNdiw0rAArNK8A4gELcMixHyGB74zXUh7j2zXcGb/mvdiVPgwY8xZGZDgqI7aj/Qa/LL4RgC
jh2S3CuL5RDR7J4C41xEnzCm2Pnjf7OsTYGBxCycvR3b7H7weKC9b3VjpTOVzCJkyv13lgJdnhct
PGngpWmzDAJEotMlR2gnECYNUCE1VZvP7fo3Nt+LId9yNlE9vbkxNwJayILKv+VLo75LanAZDgKl
CEqoFi682Fw54OBQeIf4tgBhLG1ql7TEpdDrxAxia9fI94pdpg08QFKUdaYzCwlW87VDrGTbxEHb
aExvbFqsB5QMk87X2eoKpFUaUZ2HNftWRBsMU7mP22qVWNe26hdhcedy67K3zmGJ34w4Xm4ZtIFK
btWB+KKzYvIxmfDvACgwGAGB4rY7HTj28JWXBwXSUTInESn7YqCWhjuRHhFkWqE2t6p3mwMgKFkU
g+8lWtao3Esi4EPzTG0IlxHOIor0jULrFw93Sj6aV4tUDBLby2VMIAD0RWxwBh+7yo5Z/UHzoJWX
QCne5DAFH2OoyOptP1oI60FOWg81edThr4Ibieoy6dQ9ONSRzBTlOyh6RFA8olF1i0y9T5wTy4ge
gm4tTy3cwty6CDsGM4DyDUQD6/x4SrRLWp2mGjuclICAdDpuS4sxK+t+m+W2TRCjZgG2HP6y7HW0
FbB7FuUwMaS84MyX9uyo64eBOJIoAFBEVW+zc2qQ3tXjK8J4ZfrBeco4rhDbMWNbHAsMTA5mlrTL
5x1BOrFD+hzsGetNoW60ENG5tty1aX+E27bT42a1WMnS2arj0kcKbGkUjZznVeUuWGB72j0QME3S
lwJf2y+iN6kXbyTwFBrUzdKtl1mivLUakZZZcmqbW4Cj3Y3enTbEzs6yiTyujjMfR0iNN1I0xaqC
BsQKO+5/tbbd8OqByhDu59wQ/JQ2o6GScbcZIeITl1Xu5YxRzd/BNf+6NuQ6MtWF6iFAsI2Ak0uF
qIZTVA8H0nMo1HIEREP65xhHnydEmf0ioaz3PkwX60WFDC936L4rRF7wDyKl2iBfZsCczhLsO/0f
snKr2yNtmqlobZB/nZXM2QcRF3TeWJscMVUUsyD5JykxwWGnmz4Z5yFWOi9lCIXRVnCbm2SkUKHM
7hlZaJM+zRGgzCHCujONVRZzsidG+bVoetyK1DMlwpAQug38P21ndVMoM3NpOuGqhg1YtgebOQz3
+KvSw2MRE3qBxyGIq2Unf8ZBoBgwCSuhtlDchVOZ8w4QRgF5jbcOfi50FPNtLPwzQGQ73xn+owvH
pY7AqY1eRoNTQGJw+yvLrZs7+xhmgEc8h98gv8dQ0oBcmGRwauAvK3qFtC+g82DkGSZ74obhbdeP
LBc8Bu4GKrZu7snP0GW2wgO16b2livpEaDbSHDb0jFnq5KeN9jrb6qT5QH5tG2zYZjpLSTsoVzXi
79Fk8N/NQ9bDLZ20PUmtmmrFZEil7BasMjOS3HIeNBzX6X5klayfDJ1cCThWL71g9MbeX5jYnQSR
rJqx1Iyn6jKvRhQGqmcRh9lPV+0HIu+wYWWQ8npGGeb4k6rk7qrmtuxZwPkk5Pob5vxrRLVD+syq
W4P4JKbgVtkIk2u+UlAKMzFXrF9bL1dcnjsbm4afdZjtGdoMyxGoPnmpBbhrvoiKTWO+KDRioe8y
19aeS7Sg8wqhBDrWW6oRVgY1ARDaHLohMuFh27D7UxDRhblccg/xPMgOpMt2jURYSbTkzkYe6Fio
OjGmTvBmN547ouKh8uXA7zw2FlkYjKzD60QQmXhypY2IgCNxII+iJo+8fh9VWkAEqwn2UgLkNKrA
hgkEqBJaFP0yZfWmEePiIgVz1a1YWbDBedgRLRUuaBB0EJB3vDYkrikLwdoPgQu1BPlCL68Quy5t
0W0DxKOoAO32vfXoddqtnRWEjTP6VMc1fdUihC83KfYmHYIHVQvkBn9eTtboYeNNRlZhzduaBeRZ
xdOtTGLQbCeJzR4pqRDaZjycAjCBkB7r4INtYYLMAD7GOmBsS/OFJPYyjsjzGnNucsezvjcRT03c
twwxg6HSxBmEw7PfdJwMEvA1UtIlhwK+RBYaAsXFSBZh1DYnVcd1qmz9YtWln63LJkh98YlPuoY4
vMTq41To6KxRQ2eETLXIgvvM2cQ0dHy7GrWzp34mBJUfyR9JFkCsbBWS4IC3QQcIBTM3qv/FKU30
0Z1UdagSsPdV5R6XfIsVk1ml95dCKOZflKMhXSDDvoBRnI+Y1I3/SbrjGr2gw2uw8ffNLdVheB6w
qH2lyJKbCINYom80/Jmye49YgRVxvgEmk7asnZgA09+DHx+HWUfp5dvvfBr86r2hbvgTVvg+YL9A
v0InZATVyjQBRgM11CxmeyvRUOJZwzr1XqURb5UA11f4LbL/SDqv5caRJIp+UUXAm1fRW5ESKcMX
hLqbAgreu6/fU7MR+zA7I1EkWCbz5jVPfW7OwnIXEWwRw2WLJs16ojgthprI10cqLnZ5qdgsjf3r
a8lSlBsT6zAHOtYM1yzv/43OQ8QE9EogoXTj9/M2a3HbIn9C4wI3nOmkXAhnTIpDo7y31JOtgxs+
g7FxiA6ntR/ZC7TPg51eRO9hxVSlXAhkCyUlCmCH2NEoe5vJ5a1D991M73j5HDrogJjzND5zqjYk
4RYb0YRdmYQb9ZNqHz1KLt/KsJYnk0AfyI09gyrPuLHtWocYd164xNAX1aLtIrW1LmHxU5HhWsCg
4DQoeouRfL/a4Xg/MNa8jBDZ8DF1wlvPuRIymR0gQ53KNjnAgFz40biY50+Hw1u5QUZiWJyUdNrF
Ms6FfKRKgda7c5JhsvytGLzNs8xhZkLlgVrmlADte/7uAAahwutx6t63HA0nkEoUDdUXkJ4fqYeQ
7UqqKRg96leVhQfGa3pkHFOLMKHBvc5DfvADmv3GPYKWMnOwXh457nQYmlrBBz4RcXJdl/odHctU
79rqIyp+ZRHDvN0K45Fb9dJgr6udGlzYuJb8NdUZxReGYF058KKgG+5p+I0fHyqxCTdNFfQe/RJ9
3fIoKuksZqa/EVqeMkNe9BfAlVTjuwh2jW0vckyiSRzyueIm+il40YGzDuNgVRbNUw40NvavETMk
Lcbh0cIUsuziXwZcHcADdJjg2nRqfoeTRzhsp0I7N3pz7oJmL8V0qJBcNO3PBMNC63+QhDg05Pwf
CFkjsDOLpZPu0QS7DE3wX+qRqWkOQwx6OMu1/dWiu9ep1gzoHE3xDJHueqpoI1ZHU60Xez/BkugK
Klq5YoOgAORdY1wVXTD327iFsuif97X1EY7pJUmBBsIvpA1c2ygo7PlfSygULnlTR5ifeRqGCnfK
6FWHWxy52Oimx8EN91ZcvSF/gAdRYwKcfmZi2oxxCt7UL0WsKPrjtjRRZcfZIUqgihgkB4bhR9RS
eOygfj5I7pKkrFdPCUCIadFBxxXFbZGeJKE4F2jZ68QhdCGgBc/kZzxjqpT+KZx6OVpnp4rRsgzb
JkVWCkbcJ9qVmfyH213rcsIDxYQzuGo59HrIwpKjw64eZa3Iaw33j5JyRKQ0gZAK6lRizgTUvCT9
muNHakGzra8xHXzYskc/9OmfMDFsIcGdjsSLJBTtZ+1/R7HP7RctzR62tHQ31GBcbIfWxhfKxxaA
WqjOk50WINfQcUCZmL4Z4anJH11pLkuGDlDRiBrxkGhX7XcJCd2Z652LTsdNlj5uNJn7k3DgjLrB
uaDdKid4N0obXLBZYbiA0QEDFuxMRhSpw7SZ4FyXiYn1s702Hzk3VTw1mHmtfHjEXPpBQm5eVRwc
BqlBXG3dRhw7OR4j7Knz+LWIIbGDAAQFIUAtpXoNMlQ/iDLWTFUY4mvwjLhbxXdHHBis5UB+5ISZ
UfWoURmmuF/htM0h/YWQgmSS3cwQ27nxe+qSU9J+19CsKuU5khgnp3FXAyMNfXwWzNpUTdYQoS4Y
J9iWv/EAfiXEGdpvSoMA2jt/aAYvYy2r20lcTO1hRQhwK8RP3W/MXe1aGWt7X8iPKScmY1ga/aZ3
wUbMByzRDehD4l1y1z+Yw4dHAINtD6eIXNYpR+Pi/RruLhtAQzANaZiDmT0+N0H8lZbDI/SDd/hf
rmrA/NInx9V3LhPfsEPH5mHCGETmgedb82c4xT4ynBOqcL6aqqmYzEPORNmL7A/TShmUyHWHYWjr
YOffxMQWE1bIOcbMA3NOECXbdrY6+7AXzjKfrUuRGMzqGma4jGXDpDhHCLXbYamBTVQlqUQGKqTb
GJ8K5PupoNMJngbHQCl3oUOxLtubYuYT450y7DbULGBkajV9w7FEQZki+MxOmsXYv7wyA+6RfdbU
n0Uc3mJ2TREhpcBL3psogi2mfKuyQs410itkITZ9Jhc/JPLyV/WXuvKdfY5zJFEeaMcxJuYty5c8
80b8jWGP1uiQPJHTCj2i8ulCxiK4RSPmxf8OsBYLaGsEeV22fM46QwPnkmTdEZZ1r/+MkbV2inEn
VWX7hExeIasfrGZT106DPtyBYr+3+4vkglSfv2c2qce3LmS0vx8yNNDzP53vyff52pnjt27wOlZk
jqXXjnsjgegVApHr/mVg8umEH8ItjyN2aBy3i9q51qhU9JoCKaj3iFKD7mTE7gJvDrWzLDKGKCRX
rijXGddyzfi3zWGzFmJTwG7nHKHdUL6x6AYT4+FDR/Uc2qJx0yKVpygEGW6TFlvh8tClBVSVD7VV
8BvE33B2XutXuAcQTuRqMLO1PgumbLvaDa4Mh9dGfwqIyzGrzVAgDnReIp0qk7rOr68FY8pUGynS
PlxY4CGGtewoEjcQzQPKSECU06xmtRZsDKb3ah9mHC5gXFC2HazUgy8/dd8Dksv4jzJf6eAPRRke
w6okhsHapJAPMubhyvuPdCpQ15H6RtcYRuYuk0octIf2YMjsdaQ3nRx6+wGiy8qEEZUUeyerFrFP
UhnAkeVREsAgKZLXCNoFk0roeTy9dFUx+jALKKXiJsBiXFmdqlgebMnjh8pDKxSU92y4475iDa++
/DCyAdLxJmLUSojF7O0mAVFiDOXRgJvRX1q95apETCmcCaY7bD9b7mJeTsJUbh3ima/Yu2NisJmB
nJ04xuAiQiLBkISTn4emNxL3jHWln9RHrlt1LtZxcFdhJpTkFG0D+4xHt1cn4uBEW5/2Uxc316mO
rJpQe3jJuOxC4q/YBAUuBAVakpopSlD/1gywneYu83en+ZvzFi2o2eFEUKc6pSOvegtgNFAdAppc
61SsTQBSLTko2+9OfQL6eCeFQU1XpvvlISBbInMjbFgkIQvB1mA4nJV3jlOWTGPAoIa4SG55sxxV
zHk9r8ZGW5X8Ya/in8f6KsQdAs6iaIqTWtmR5S87/WHhdTUXFpQo/1TUqGIRPFMnCNkfTQtJRF2M
SzpOrBBaCQmKpWkQs4NqTILPtaJ7Y8n895ws/h3c6dhwmWh9mDg9z8PwoVHb9DM15OTA32V99+xx
z9yLfj9hDDr8MYfg4BXlKTROEkgmBf1yx2wrOxtjiuDoocDY+bhN5iL+mnezRDFXWFvT/ldHmAQd
DCRvWY4X1mR6B6MYCJ17nVswu9oliob35s3IS2KUcxUDUYfjUNc23QCD50MArlRRyxLBqibu+kuX
yHPMQIS9HlpUo+ossAmbGOGqJ9yWanGVDfJMfnGIn+04ruKUlY1yz2UQyk01EwQ4yj+DI3ce7mXk
M81kphc1gHRKq5Q11l5M9UYDizDJdalsD0kyZhs5DsmGPFZYOnm457SMgwQCfcKU9CnYSTCOxsC+
8yFRfU2MdTBBXIu+2hJL52fPUjDmA/YO/mXZT+gbOxPlTUpHjITai6bt0ILqAVu6OnbWxV7HwWNk
rliN3SqXTB/0p50+xLAWabeVlC/lOF+mAcZmdmFyfNAQliA2bfqths580o+GtxMFY8Zpp27tjr6d
yaYLQyvTdPw6IRHTyeEq2UxEHWuPFmC/SSnnR+0Y8HuSBCcL7YA+s8KjM5J0GRxrq/jqlFLYJdEB
A0G/aT7jAM1TCXCmXtcuuoNEFdir8KKg2hvDeCnwqLRaMkJS46/DluN992QFqA2Qx9mnbO7NOF7s
yXnNMnlAQyRa4tw50yqJ/L1SMokoPCk/ggrTWq4NjAWjvRme+ISc6FXziOBV0XFI6K1Buld/q0cC
zwQnAN7P05+I5RHO3lp9u8IGjTExhDRP4HaLmuLLpTz2k28HnaM3vHpIQUbawl6Z6Dr1Oz/o83sF
uRTq8FDPI9b+1Xi51+g5BdVAFX7qPEJYgs1DYzhtciay/yZB+hiLUO3b/25AtqWg9+NGqULrBQMY
iWLvQp2VB/be9EHg0lle3CmgSiQ1YnydG65DaiRmcp+jr2K6WWmwRqFx5HQI6oDv3XehnXgN9YYm
jZVmP1pycaMfIWvKebx+ze2c77SQoIlNi6HrjKITXjghC3INYwg5wTArayj4hRGro65XiOSVFobW
BOMMRgb4xAy7iRbEOro1NHAm1GB4OxX/4F81CTEUD791aL3jTKgNpyTZJKADAfYCVBhr8hm1UWkX
41dYHliiYPWnPIE8+0LoPT9GVCBp9sLeCtL9OqX+77RdyxSiAZ0CgOIhwgM59/1XQ84svsjUms2O
5M3+EwfuGxVSk7/DksKLTacu/QpMbuJlAQ0fTtkHtVaYnvkM43RQ6RjNzu5fgPTJh+r/OE+LcaB+
idtdEwJMM/o5QjVsmKuC2JhLGg7+p2PEYW8lx8ebUZLLSe4NkRAruomA4/IP8mfzk2ox5p2aW22A
aPFNDCp8T6dYo00l/ygYlHm91txNCKHzRiIHyBbTL/6VjXyvcTzAusGC6GNgj4MJfCKO1tQcOwok
Cck6irAtdktegkOQ8obCwrPyTUaLIcjQCp325vXNcZxH0F2qOpQ8ZhR8RkxebSOGXXl36pFgT+bz
zROITze/dfySSGaZB55C0S7d+m+ZvVc9euGgxxxrRJ8PVQjSdsZhRFuVYVsFAlfSus5HiwjmCksm
wmpYx3Z55fawf3KU5DOTPkIUB5jXFgTdlhGk2SFR+wDRYMK8bG0PuQiNFJcCYoe+Jo4U1NphaDUu
MMHP/06ZuYuKyn459TiP1kAz/5dMCae7+9a0QyZzToff3oiubdqsU4DquB3B86m7p+ozBLfynH45
rG39amk4iFkvuEnaqNQkzv1Ft5Ej/qsjg5ZtJIAzJa5t8cYrLQyURjwL4LmY3XHCFtXU67VT3zJd
oepkZu2ANQRS6hphj4oqwNbC20hjhsS/BZ3IkWGox2RA7AzoRHX/O8S6lqOXxA03SldzbFEzdOS0
0c1wgIEclNW4DeBoDl3+rlVMBXBKa9GvffJduGWI+QpTLKKRFRPKZwPGyAvSLSAz1NG7QopjjLf8
/s2Gue5N2jbt7qChvLvUE+e4nbdqCcyFvW5x0AlHedLz+gDSEg3pKsGtDzvDGpbzDFG90OW2LfHW
A2+FrgxyQ7pCuYtcuDyIG1lys5Mfxzx5L93yPOr4J5tN/58QTOnNIjmjvD8IQIMAbIp3fXC6CHop
I4Ya0U5eP3OuytT4QuVQYoYignQ1lpjymFvXoAKKnkREFHTFDT0FoUG7PIlRQMFDKo8ppdiEh60y
1ttbpr7GV08jSCYGN5oOmQmPCZZ2r2EjVTBECsnUc5mqzZzU/TyueFaSf6XH/Y8XD9BMd9C+wSFA
xgm1G3DsLhjVALJjnl9MqyLdK+Dd4duHXOXTboHQq4md3gEieKfW8kiYgL2MG7925+sxraebY+It
jqrkZ90vZ69bGMPVw7KBHA1Xh6ChmafWv7X1TFF0StXvPp3hNIcjQR/6Ggg3TfRHrO9YoQIUTwPK
zhz089bZhkFSVPtYpeUCk1dcSx6VrjKmEJ251lCqgn23MVYXT4W1Fei6suTZqLg9vjomCB4zf0Av
I37UM4t0yCDj7LOWqUdBX4u7Pqtx0A/KCc6Ef4Q4eiYEBUXmwMYHnGnuotswPpipurQaYwierbcr
qo/B2Urvp2CPaThWFnyU8OLhwBGtkOWXR0gZSfrQ2BBRwmCyvweRtnHybjly7Ij6rowzRHKqifQL
eA0XkYSWrXuOCGvcwPAk+hqoDep+UcY7AzTa00Yl4IUDigQ5wd2sXMy/fQCNL1tqQ0Ng4LQ3KL4U
Kq62sJuvtLJaa8yuaXJRPHgmHEwDV/EFt6IWcbym0XaOoC/4yDqfaGMAzJWqHBDjnoHjojrs0CKb
GXKQR+rM+y79qWu5BQ+XU41wjYEvxsSIU4Tx7TKRSUt/MS11eDVFfTXAGOnpK1haTm+sQdAd8F/T
vg34aXMX0zA5y5kiu181Yt/GqOWMTYPnTDAyF03uEaFwbRWuC0TsuPuF+B733c/Uzjtv2/Qg1vBb
bHA8MQzHcrh7cCjgJ3aYIbh49Fey/uokfW45nE0GGRJDGpMaMCuwxR3mk2kzsXHB5xvwBkLQ3TvF
01xiciX9YzBeZwM7d3ZkD1GeSURND4S3NeiwgZmZBy2A4FWzWel0Ng47shjRE+4E8+WqvFjIfF3/
j80XGDnKnzY9RIJIHjW6RTXpW9ZajdxMD3nNPSCWyOPZhQVjlnavEkjI47Y0EkCwONHv+G0103nm
MjHq+NvnQ+feM2Dy6TFIjEiXCXtGc6I70qZxym11D9gbVDGvr5xwJQ1Al2ZcXNgz49pqTnJPkAHg
f4zlPEPNKLxHJJMDu2PmVp9maHXteImSdwOPA+DvCU9E485h3tYbZmUrNoNMqn0lv/D4FBgGRULb
M+GyoxHXZrBHYli4gtV9OZv03kO5tjymeuLkAXYz8YpTUBmQWi0/UFwGADFqquZzdOUwu/gS9LmC
XDCtqgB8KWIZ5QfcC17C/N441wLsySUFpdZg387XwDuHxQXZdUiv5B9b38UfdVhW7VtI9+cSiwPx
RgQrKWYy/di6+mDui8CH21ge1Ey0acpLrYICUJwDzjRMKOerJy5B0t2HmDRPHIbzFJFbsenbHWnI
GBrkH+pATOCrdmjdArz7EvaQmnCZqDyrfJMyXKI1Lpty0WKpk6EL5b4L5VNlHhnjXT22ZrprjAaV
3hdv9dIwNi4RMUbvogYoAQfjfdwhtA45akn86ddkc9bZPYK+hx8KtQVceRplL4wwtMItCvlImOKD
RvqNdhkxRUd7nXP0cjKi2WfSxwzxgTmPG4sVCMbckQaJlRK0QV5VMOTGpNWU+SaJmPKTgDEb5gmD
NVZzsvWT00jlWZAaY0fVReu0bTX6q8FNicpkfsbU3Rq7pYXzcwDnSvif2LUYSjaa4XBXoFfkDmV2
YCx0CaMcOqmSgPf9cwxZ5yxixe7LH3pENRJhbsVoqJjx1Npi3kP9M/k6zC+GseOIXBYPRfMes8IS
fB3Vadc/u/IRIX8WrzYZueosNSswL3weADgtFyrcrYeLBqSnTGXzKlsMMSBnKV4aO14KptVtsMHr
VcJm6+jlE2i92QTbGSpJfenjH7s+BR/um/V3ugXdVy3eR/vAxSNhqLp8F7lhL0zKYHUO6+H8Grgx
wTjZuYDXY9m3psBJbRcB5lYgL1r4tP+bdUK4GiAl/jRyryVM42I2MewAer1Kv/SQmGeQJINHUXnJ
ZgoJV8ta46eY6OyfA+gIe6Y0SLrJf1r8y2YDvQDaivJksoIGIqjQfyBMRcT+3zUDFw5kh3pIooVM
5rUqcN0uvelCu1YsGh1jNIOLYhTKwXMNBboixCfdh7L4sSEy1vyqmWS0bmKVaJWBc8Aq1J9WiMe9
zSS61PsfsORNCdHEobYVHDvzhElBaK3rAMjch6HPaaLKKfwpGsM8eM6IBicslgbtMCUe5JoQIqEg
CrhmTvw+EuVQF+U65BrRrUvVbgviTkf8WRIa6fdWfCQ4kGAYr4CYXexdXOfTGtYuRWW0qRHSOLui
fUdUPRKn1mPas3HLSwZtV1lQbOPoGpSvtkba95HTeCLS6Z5Wl9g46fKEBa00j5p8q+u/sXvQMVOP
KDg8H9U3e6BrX0YY53hAwj5ANSKyd2TcU3iuM7y2NkZDBtTdpIL13L9aeGjwlAnC8yzOg/um9V8x
gnD9VXdeAPhfjBA67htACkfdV1m+xeVxntB47DuIVe6zyljkYBO5ffXa8TBkSkKyrVPi3mbOlr+e
ds7pP7oo3ExEhOoFDQETWT2Hjs3Tbm6Qn6A2fGXVDbG95J3I6tuJ37LqG12iR4M8aid4btCVARak
t0LPNxcXtzj7XEuaUyz96jewPvzAe7Gbf3mxyrDziRkW5BzqNoacbQxI0mEBgDo3JLt7mHc2jiot
jDvA5FXPYJFYgMXMoK2fUM0Vl0Rs+hjv4xXmwBPyewNTKxYrZERaIbp2Fu9APnbSk7AxPzgj6ngb
aVgEvof4H4O1cfNq27l4eljYh7z7k6hSnDcxRQwuYDYFRsHayvjLQDUJDxE868g/+BBDcSJFhYDv
s7/ovOhlorfDowrIIrSfatgzbWFvU4Zwp+aofeSiso4Jj0zTPjsd+yrMjdjx2d5DaF/BpXY1Sjxw
gKql8xeMKqrXli9yhoIbeJQxlDk9pFSLp0xeXvGVQTFJ37P6GhWbOdkPfLXPgp/TcSs4DcUrIkbc
9ypnqzjc6bqdX8PqhJ8riQEe9JE/fMq2/VPxjAoKmQaCNCxRlCAMFimEYBLvGF6Kzw6GtbbmaCww
R4LIXC3HGTIR5tqPqPvjis9eGX5hHB394GiAgBA9lPgFY5Ri7w7hqhA/OEogt8QjCCyLWo3Z7TG8
6jfaOfNPfbBPWI80lzBfgCo2/pubPPXx2hTXOiw/cuTNE4Sd2f5OOCCBPiMSQeFi0oTAj85p5Agm
W1sun7E65yL70D+J0STSbekknGd0RWk37ayuxFzrVfpULAvLhkTSLBtFXSW3buqJfZ3PJR+WhozQ
lCA7Vj0O0Bei6E137VPtWYv21GZ8SMM7Bg33itxFhOWxqAh0Im4MIBS7Ayd9I/Ac9y83IYrTf/MK
ImHCX8P7MNgIdYz8CBMEF00F6ddt/+x5/fDApMDrMQriyl314TVFVl+Wa5n1L6X9VWr0ucY/6W7t
gWjoimGf6tIJJyPwKUVCv0WFyJVs0OdW99S4N2KjzVAAzL9u92Nam1wF2nSXDo9jnC8ekzzUhGnq
32bwOeCv0QJsefNZg2yUy11Q3sz0XfYbPhisQQjAto7raXUY9Wbln5p2Y1XbJj7O9lfhiLVhNi+9
3SwyNPBKwoz2v553telv6FZ6zVfoPdTbGCKyceKezSdjH4zcIJVGGlyMP4fRjs/MXIwO6dhWiEnm
fG6x3F1kfk9ZnIUc/9gc9MjaxvJiEDJXGR2PlgALOhRaoyR85AmbAZsOzRlutYSmkBnY9dLnDJex
xxtAkEGcG2dLYgkv5S7pkk2MwUw73ngT6wbeTNc/HTzljLR+K10C+QCA0zL5NXMPLmGGVWQ1AoyC
RHCzRNMEgFXL99zI/zq+vtShRLkQTW2XsfhAVG5rRlCCA+NIM/ialxRVwzPQ9xWua3kIQxHYp2AR
ArZCHaDw3MUmQWnNvNIGb6Ua0gJfcvXW0FEdW906BLROND5OYStXRB8S0Mi8acTgnfaLyiXIrhR1
mO62KcwtKmfQHI8STI/+8zQs16M7PBJGRsylCBfUmeG9oNPYxiLfpkb2aEgR6by/BK/is2OgCqet
01z6CZIYB3JzPJrMGTjMxPijaLY1KGaa6VuP0C8DXLvHT+RHIO+PFAvzOxfzTp8o+pYuEqsEdkGA
SksZxhjhHU4txLcINQRXTmpuNN1b5ZaNvAMmlNmB0FQhV0PaG5B0KCLJ+Qo94EQmJEaA09qodbtA
6h8eMtOckaXGisj9iPI6fUXm/x7W46eeu8e64v4o/a9cQPlJ04Cop2EzTty2iQOkHKMlRI/F1OfS
TChy7J8sGzweSuSyWnHU1cdhPbhOS54OsDbyvM0wuygcMqyeu/I+Cu/FQt/0sKMtkE+MNZTQCARE
swucpzKigjsQbDgxsPydA4huRk1brkWLztk65qpP5v/grRbTw65KDlgnnDq4EZIpUVKmjRL8rXU9
07AYdDeh40GXD6+mmG5gUc+iZyZjVPBg4+xbda6JaeIRONaP1qi2tTbpzD9nYE1GX8ssobWjF0RH
UnBDRL5PT6Vhi2qbkgE/yg5nUNWSIuua+Z/AfwTkk2R489U+u1meHK6vSWuoR0H3iqG/iqzHNjZA
nM6VnVfQWNIJKDqgnohCAuZnPJWHCfZqLNG2Atki7S/R2ol0MaM9iDHnwGThmUjtLSbpfZBAGKjX
TErGVo/OVcvfN2g3PDSkU5ge8PD8tbN578ak3+mDtBhu4+4bYD/V20ij7PrRpZgYVf5lHGc0EMKP
mAcz9pwQrcQqKNyyzKUWMXlnyjIEOuFtbnLxtnE1w4t0nUfcB3+M5AeVN6tltv8lgHBtNt0qe15Y
89Gmkq/gBSev/XALYAkV36bHsEwKDlKLRDQAEixQxjl57YiD8PBqSCbKI6hWAkd220RZLJ4tRK3S
XgOJNAVqviRosX3pcW+3wNz04m2EMDw/O/dEvipaG9wJ95W7zxCjtCNEFfcxpFeR9mx7SUVeMbqz
lxlcyhacLI7Y0kKeTfiWbtKffE+RTPlwOZynHvc+e9o1hB7V+TJBpBbyFyWaHU8uGSlujRhbPM4m
QoJInQaksHSM8vU7BqgJOQaePAyOvxTTDh84x49e1Y9BAqhwJp0korSW/hk2CCWRmtBkBMxgrkl5
m28MpkBYwXrAvh6j66Evt7K/eeMh9HZ5jp2yvot1bNqNC+SiaxNrrwHqOBaaZQ+fg8p6jcFXoS7Z
xX9XtYYvdPgPWgpjoZJumo4eHN7EE3tgAvPlgEZYHppZnfSGFtuq5Kk1xa/osIBGHVB5/a1zMebD
ec/tiW1xFkhaYL9gtAo/p+cDgDhtdXktdGujdHDDssjJbLHjixUCOFeJix8nDkHQ/xLwEatl4ruS
frvKa+PNZuKG5mGkmJmstRuWh7nGxNkhcwAJ9JB9TPZ4mGr0SLPt8/U69yLbmC0tCMZDt16x+guv
PIJYrhNl9QCui1dWQxRKFV2d6bvjS54YR0qGMExR/5tMBC6d2QAk82Zq/yZyf4NyPf8qdgthN7vA
uahmGQ7XSsdzaM6JR+OE5dbnLDWjBH3i3SQJVxsQYrI8uk/XjPYSEwli4MsqX5X5rTWtIyzGDewR
WI3YmfLoCS9kh+jQ6qmy2XAKD6eXIcUc4nVAn2qG4EN5IM9IhfoXGtW1jxVl15Z/UuOcwucLvGk9
swsq2161vXMAX5wqGv7SdHdRQl0TxrjS+SsF7vopCx3JocKTZX1EUQ92NOkdzhN4F8absjsLJovF
m0ivcSuInMSQmLtRd/R16zU739P5PMlSPQYHtDyt9oQgYgTM7FCOO2FtyftCodl7W9/5MFv9jEVc
LYCy4XypzHDmAvSZRlTQ6SPmSPcFLqYqcrjA+NaDHCl6Ywcp3V6GjrhjBoPzPbkqBF+FzARNpGHx
wwzPCfxUZp8VVrhhrn+Y6dMHxtFKMgrwWzL8eReXBNaBU4+PAGJfUI97o+/OOtJD/P5XPpg5owQc
Dmjflx52arEG0BmyoGMJyFrJPUfuLZYAeVlsL7jag2Zrlr8hTEY/6apl77QffqYdG0gBFuihP2LC
Z8QlFNUTpDktXKmevphw8KuGTVj3CwUuTNG06jr/XKcGWNeAYIlO0IQOCgsfRqdWwSwaMvGuSzzL
Ok+0b/wXabdk/vV/vBKHC7vQjlZ9YzevTIGYrw9wZYkjecK3pI9otgbM0rGoi9qSWIhuq3ny0wGl
THTKc4OvvfTFxkFH8uLYSNfAfhKwPQcvk8QSBel4Q7MYUmaURC2uRZ5tdBdisrG2WKkkBnzFCeG6
Zg80hEMr2HJD0Am+lPBA8oWB5yb6nKVONHHCb4X/4hqAIQPjBFazQVITnH/LFuA99eK9l0ffw4zp
G8eLO5eX2DAxg2RwkLzWSIbN8ulnPlq8jlswH2vihIFTKFPAlQNNZ4gAmUOv/xG5cpMczHNp7KNc
qT/abdil+8GSJCraomRXAAuMFBytm6FuhZdi2UlydCxtX8+kqHs4cMlU8YFyhtCpXnsrvf6IVKCq
53mEpdjuB4Gt/X7oiLAoJ/gUNghI+Tt16AUDXLvCyT+HabYuKnrrsSV4mTRFhzfpZcPbmPS7vHfv
WVVfso4KQdrY7eXLGWqUZNIsSrTxh4GJaU+SQBmzKDQbcNqK1lnasXgLebNduSPbZCnMJ9nglxju
VJekmJshosFJmqSEsmKC3++9BCtzcedM30YNvV6Vf3q5ezct/+ZbDsJuQajvdJwg4Dp6iyMWDoyB
Q7pHu7ax2veF8c6Bgy9CUK8lBCK6D/X91CjJOqBeZcOI1fiEMsqY63ffJsax+1KqNfJBitp4hWai
csAD3obCsIXoe4yI7TsYZ1zjiLn20fY59/8Q3fgKq2bbpj+JyHYgsxPApngKDIv87uQyFoZ9A4NJ
WXT+8ZcV1ty6Wy0dFweHlC2MOSzaZaf5TU0UG9DodLiGMxW5DGhVPgbIehK6VgGFfVQEcHgMZX0P
aZVrUjcKmOojzgyNtvnAxkvbaArgxfLZ8D77qGCfnGaoDR3qYY2B3RR3l4mW8b8vg6n1YGNKgLlJ
Evyh9LW+OrHHjpwa8R7H+wBLaOrlDR9jEhNjZdY1g2r7EdgoPcFkvWgx1pfSRxbAul6k8RfNizt9
DwY3DcwDag2RtJ8pRuSB8ar14zH3i31eFm9eWm50RtgZ76lFYESYL6OkS4jwMIbeCT3WAt1VDMbm
14UvgAyKTZ3tGviYdThcpkOajTvfn36qdUnZqis0goPQIE1BYfRUejAs9F1P9oEaZWXrZA5XNh7B
IXiGEizkqfZmIR+KRpDrBPscGueB74aB8S4f+LJKF4ckWuEKO4Aev8yfBo1OOfH0+e26xFTZXLX6
Ub1G4HJghtobdXqOK1dnLzsgFLzYU84UL/n1Wmtj1vu825STdu/oSIUPOxxlps7A3FnaXr1Xoi0O
xhk2JmP8f07brfv60T9ji4kA/voRaga8DScqz6BjdhKeCmpm/vrKyBYVQ63EDr5nG5syn0c32vQt
xrq0TjCq7xVlVEVboKzKSNCK7JJpJetSEc6B4lMs8FoYEw1WCwJBvmP2K1g5oArQQ9kMbo5O4dHY
z8xneLe3eSqZO79Bp4iMYJ3O5jo0rLX0wtdMeQJAQRmNdolNjMEgvJ65RS4GER35ZyHzN59npaz8
HXvX9fh2jbeJKa3G+zU6wDIcUIcs2ZnyGZbK1B3n6H4xhxs3t6G+0l/q6UGiRO17QCMcaI6hMl3R
/lhYI0i7RNQEnEItFBTJO/zJFAtB22wPav13VCaGvkKy6lKYMRVhOAprbkP5j560P0wzTQkDAWxy
G5iLqB/ifYPzqc/4a5wYzjOLyfeCDWdRxCLgqBGOTzgmQQUWkJlRfkGlwc6rz08+59N0zINlEx+m
DmtvjJr/x9KZLDXSpFn0idws5mGLZgkJBEiQbMJIEmKePMJjevo6/ncvqsq6LTNBUsj9G+49tx3P
xFRBIfOm41xvPXUugVRj8xrmLHiYGpzMCYRftyWFji0LGx+1avB6UKf2VPYTcjasAM28jcLd5OD8
48z6luY5F+4lbvGccVCGrn/xKjaP0JdgT5as4iDn4ttecnx0ESbapZ1fmpKdXbSLgWFVdHmpK5FW
S9oik6VVHoz/TNZ8scdaLDAIdW1eI9Z9Y9lwigHiwdHkNAPP7kUfAj5z63wkMXl5nXqIV66fu6vJ
Z/ocI1PMls/mK1yKtxx8dFWZzw26RdEDxoDqk6bnOONMbcTeHm8mXsEsHNfKZXbLe50B08g5KGfz
nklzNzbyOYzPMYLW/Nhx8vXRM4ERDVHKXUNqKo9X1eOFbqhWpq1iSTaMnzBgSK1a9qOZ7TueHv1p
VVH3rJh/eUvDjpptA3BjJ6ZimYPhtvBZL8R2T5RpxfSpmxL0CvNyaIYX5UuorsYPUVje2hKMQ5oC
WhDc5QmumrfsTWakwjIeB4KPFuQUdi/gg6ASKvKDzLhFmh0DXwuQqj1l7JGrXWfFUBJJO0x5asvm
3pcchpm032QONLmXzTNTtG/HBSSoQj0TjfI1E188X9oDePbMn8wzwM+BXABmxZJjw80LJqhngM4c
wXjKewE9hbrQJWldxPE9G6vXds6eu4gQAvBBRyV3eTueVB690pWcbMYj7Swes4a4EVbIfd9v6dRx
03NW15uWfHFpyUtYZzcBAtaadBli2GinyaYeeiLdy/yXnRu/lI6bQBoEt6M+Lz2fLmwki+lgzUNs
33NZfs91ejAZbHQBrJv6XDGES+TCgHTAOzQeTGmjzpPD0ZwXrH4UK6XAM+Zyb/VLcWhCjY6aNjTA
dvo3yPibXWifcomOZCQcbPa3Zdhvl+Bs8NuT52TE4Vridc0HQsCDAdYG+MqYMCbOR2qB4SZCtn5S
vrTtOiWlQTf9he+f+rw8enX07HbzzvM+5z0DiZ2Hv3Hm9uL6MJP0BFscWfZvzNnoOOlZBK3WlK2m
KGRO5TLjZFRCX9ES9zsQxuCjqDczgi1G4zoAnWjh6uYJs55pugjvnXMUSMuy9Vz+mr+LfIy6Htgs
PZCsw37dtOZHQ+dW2x3r55pCPuhoKVubh9ECu62G7K3tGasNNUshAmJRzGSJ/xjMYHOsZLx7LZRX
JwOQWzLWt5jBYGHnoQLJmiFYlc7rnDUzG9PkOoKNhPfbE9eTR2JbFDoUS14UCJXCBAzL0R8P1bPl
/swRS+aS36Esxj+ih6tC0pwRtKc8ko9qKIkF4Yybc+7ucmdR8+b0fR4MALW4b4UXPnWE1rfz+O2Z
DpzGdDgsbvnU+5Tp2GCm/iPLOK3ChUE+haM7mPaqv8OaWcUBvGFafzDJlySBPzUflsBYkYmI5xH5
D1mhuvrnyhOG87rUkiBaVkUs56QvoBosCdcYcZYpF0AtBe6i7iesmzsCoLfaQ9VY72zSYR5UZ74l
tOj5v9AngGFe2CjF7m+OBV+EGU56P3gAOKDPdSw2kXbymHpGb3AuekmLbhPXJPSvCFO3iIKTEJBh
spGG1e3Oi8UfzWz1ZAn+hQwAT4e2QA3LFTUgiL3e+nXM/ISZZgDsFr6KpUnAnE+7wuMvzpn7C+bH
3CQ5t3q3tOuaG+VhcFqWBr537oXz92IMBQOBBo9gYFTPMwyDsm57Sh8u4CU/tcbWruVvblOHaC7j
qMZbVgBe0XhWDyFAkzTbbBjOIzYPVQx/9CHBOAH7Hm5lXLQu69/g6jbN0cwBA6UwOrynFp2LgBPp
+fOBN3AtsQmUpbMNCPrr+hJi8Ls/evd5+a5hnCo/vLfuk1npujgOfxNlsD+R/SrnP04fkCvq7zG+
7LJRnku06TlhhMKOjgRhkxbYU+/6gdgXDcRdkR6r+SgyceoYgpQtOPJJnkKFUDeXbIthElB5u2V2
9/AWLKr7HsZmNTjZ2tFC8HT6o1KMmWlL9njOZ/RewBCyq4Zk8PHkLN9TmL1HZsvUAF6yqdj0o1et
5i2qyM1i2vtiZgY1U5NMNfwNZKpc3MQ2bZS+C3ImD9zQJO5pr9YC5iRiVWDAChtn/7AsN6U2Tthh
P31mouUux6UlGTrPdqbjXVK0MMnQHVUjLwZsJzyCackIrJ9R1MHWmGwc+tFeBhVZfi5SYnDMIfoe
8jyqMNspl4Ch55A/PQc4bI5LcY8BVM8Bi8U2j3FHcI1Y5B/0w0sWl0+LQxLL1KuHlJMZCOFqCOHG
YggxKOK9l3yMOXLl2G9c+qu8JyysVbCIEGKF5nsUeq9wdC8EEclLVVmnuUqe5vrNAy8JxpuCbqOV
XXPUv8IedfA1/hZM5I12T8FG8R5udAoUmFXgFGAjpLiInOsyRI44U8+0xsjYogPCo3H3MJJrmQH2
1+sX2T2kPXoLr0n2Q12BmMqTfTeCgmN1ZLiRxxm7mmr3eVK8psCNUAp1vILZZsLNt4QpBJMIaqOq
/rsQluoQ+k7zcgOhAhRmNrAJLQTdNf4Hs1iXotNkxxiWdD5Wly/0Hs1bQUyECuQqtNOMYYtzyqbw
XOCTXpLmqyBNTNRkwgQh5+Y0SJDTaEjy6mny+JJb03xNO4xTBZoUXH9odvJjxbjkUCWHyfB+E9dB
5NAzze/5E3mfDetUwatGgaFSvotZy84gu7vtlxDvuoQL8lsDUV46ztHCgcS3OWYK1pojJ9zfJUvJ
mdZkJmgrTf9Sfmd58F6T63QKAWNKH0AnCE9Fi4z2rFsbOuEzJ2+lstgYDjzAtZ9/ty09BspqvHV5
wEysEPze4NhsmyDE5mMCqDiSGjga3zJUJ1YncD4wP1jBcOi8JlgXmW9usfdlGyV6qHbWc+TNh9Jw
dhntscpehfOO6aHqvtpAbTHIlFs7zpCNBI95Mz+zpuGAERqKhBxrzk4JSFLE/sY/Sq5bSw3dJfZT
qcGf4icIyl2MVq2dKBnSBqQT86SKsIxM5tsusj7Zw/PGFxuvPrR4CatsG8IW5MMucCIYZ5zGZo+C
aTxrjW4JEMS6telvBWYByeKjHg0u0ZsOZWpcmCMALLSvqXrdFkjwvM7dhhAgbGN+8Grr7DOFJ+XX
w3Q1z8QxDzAM6d6u7pA/xwVrGxfUA1aSoXxHDriP6kPCpJIiKTnW7v//N79kUJPgQSW6LkNtj8Dt
2h7D0WeVCNr+YSKNwh67ja/lOUhtcC3ZWmBHrdl9TVK9EInKpIEb1RshuoMFUIyQMGItaIY8DwD8
BQQfIuiMSRUtqVGxNmBMVhnbKXhhCEtoGikvJTrAMj6N+PHffUSfqiG7mnveXW5Fek6AFEws9rMR
XRjec/x6Jop45mAjrs2pWnvQ+Ry7/U7nrW+hZUBYYdlrVQ9blpj7pBcXz+t/rVpgtEWlmICm4qAt
dvVMBP2Ty5Jfq7v5HDuHLKMXj20pY52xPU8Jf7yLkNMxrbd1ssm4L22/QvVACBjkCcOBQOT7R9gA
H8PQES3rf6e4huvoW3jF29RelCCdVyOk++FrLsAVgC8PgSJO/r3GsPIwWFRzdhUz4cv1dAZTKcxf
mB3YPfL+eWq7k4Fx3DLFk1Iffvu80VsZzloVk214ssOBu7c6BFX6mBjdZmQZa99qxJBNfo+RJWpQ
lskAoVIpspgUySY+ypS/gAkgeq6H9C1053M3I4Wit6PNHi/LZ5ky2KhnFa7DLtzJDGs9bjH2TEPy
pwv3NYjhBymt3wbNu7vYfzg4bVPT8D7bZyDTBJy4x4VBgdfD9xnKnH1sQPLvwDMyL4QECgUZUVVa
jx6sA5gBrAeuU3OSDQOrohp+xlKiOspWBkZlhm2YrOiuA3Zl+7Khl05nF/DTnPBsxlvPq59IQj2M
CsJBWg0do0h+16RaF3za0cDs0ov4rfEr/rEYzawMC+2agqDn+8T9mRj6q9l/kCWFoTjGKGoMnYFS
m8+JD5lnagU5vz5xbe2T2bmnsp0vLtLoEYxobt/YoTyn8m1MqysDwwtg67clNON1DzKR6SH3q+du
KpMMqiakanQnQpPC5COlloLlyMe/JMR8BwQeMQoeXbZfURP0tDMGrsl4egzdajx25TabOc4upkep
U9pnx90Bx0KLGfDNwc+VoLzkO+ExZ47Mi7Gc1IgChy9Qah5kiaUA7ZXe4gmK0d62t2bokSxWYho0
dwKKTRdlL00mf0VpPbHPO5CThF1s08jxoyvI9uVz9mjt67LYOYgeo2HH1G+nY+vSZlsnEANTYiBM
Fu9DuAL8uskCLD0xSkmbCf/4VNPZzpH8W+RkewrvXESM1ZMjrot+leJKjdjLdt8C640F4gFTl8Q6
ZvDJ2TQXbU02qumMlwLcyAwbYQN5CH5Hh7ItZTHchqM8WOLJHx0TOzzXuTSZaQIpdmLEkwH7tZnB
0ZBue7KIKk3a96EntPMaGA1MMfJuTfMxMPtPMjRQRqB6WiqMPRbcbuZNuMGZID4WcrqNSBKyx67O
iSl4byOfAQms4/LaOjdWq5Bw6S98MBn65enaVzeBSUrSkPfp0PcyIpXmB3M1YXWPth8+1iR2Nwis
mUWOF/IrV1+jAScXBSstDAkz156RdAn6Jjb+DWPJEnaXpfu22xX5T+FvEzv8IHaP4dRmqrHNM+Ud
89cocC4C7PgAtVpf2SX3SQ9Z2ozOJdwoSgUWbBUOg4AfAb67uipWr9XMxFFudX8MXTvMTkXK55/f
S1DZNp2jrQhFtksq3ejB6UjQufpxAOmORpctZjmvutD4O7U3kfwe3XR+06kFMOaU8VPiv14iY92n
DD2Q8DYnRBJ8/TGTEcucbb2lHpiPJg9myYfdFdZfB/8rJSOHpl2yISzov3DRWw8S+B+PebwxGDCg
87PQYvzE0DNQsJUsVK0wzTYbU4A7G3ycolWqtk4Elm1Y2j1ijI1vVDZMTpMZZPs0sLBjYnIbm/Az
6JJ9AlBKwQAVsHF6DmV+9QwuAzBcH9aoR/IScZeUZnwhV57+NCHd6PyzeVZXhI+pNQG5rzDzY1O1
x81/38UJJXUEmzqjMGxcUsydsxVme/2GyoF1sn3LUWx6jPEIVPO8H72Pxvdv58z8u5vukRALAXg1
6IRZs5jOxvRho8jxZeTBF5iEOg4STlks8OcxgkmG3AzuXBju9R2azP1jT5izmyce5MDsOmQsivpu
+e5qRY4g2XpyMHf64xMhiaLDzmx0ultvoYtr2F9hVGcnmXMS15R0dYPWeUgZfxdrWrhwvKbGjmek
58EfKRBsTpfKugbTDos0pp08u1jOj/S7i4kkNAmfY6y5HAAZqX7RWRLCwlJOpjAtKaHUckSE/cmz
NQ5Xl2mcp3k18h1Bbk98YcFYpGjZccbEMFjYxwTyJtbZY1Ww6Fo3dUAjscl16qKFHamgVKhXkcJi
yVWFqp5CGbcUE4+bBI7ruvZjE9LElwUl847nh5//3WRAtKlhhHmtUF1WDJMTPgk9sfTzzVAxA6WC
46WU9Du43AbWQfRa8I2ufLWNykFgMb/GcAsLuhEmgEG3Sr2fiusz9aut7GLI5NwIPW+56LYw0db4
+TJgNXW7DsebxUKYaohR8tquOK3a7dhm28IB3QENvtVZmQT2UB4IzPG5fTa4NvR0zxhdvTBBk0L/
zyCpTU8IoRgu/zKBC2f7Isr5j4BtU4jhlY+3SRh/kJTY2SgXj0aZXfWC0oeRgPh/mT/nHk0rNzOj
f8Nmfjaf+a1Ecp1ZDNmW+JzG4jxTrAfEgHXEeiLSpyCWUHSrCN9W+9+8HteLIFNShe2JuoCEyBeA
1bQn67J49BkYVPNhZj8AjNcKfjunXA8L9Y87feRGeMnM7BHPN7dB9dwUTDNMz78Yjf/cd/egZzHa
KWpY6VrboXe/uir8HPGM+N68lxzzc1A8JMYnr3Qx1HuM37sEPwfLUy+1MWUWPYuR2v+O2rdUwAjt
rJFtQgvyznA6BtTjxTNbJrjqvQzLNTG14LlxKRfZN/SOsA/aDUMSZNiWiS9EBUcizpd9OrXbdklr
RHcN9uMZthif0R+IMriPE7bXHcC9hn0nINZ+7A5J95g2wLHqZTOC1nRXXfycNBFl0TXJJRJnzH/c
sUk07/XYZICZkmwIAC4hRtTg8qfiO85y+Lb8c84CFbD8sOfyQyzuqTP8K3W5tJDwdZFz7pV78iax
Lr8rJ3yCLgzw/TcQRztg3o+g36cxBPHu4wWgMTc69M4LriB3Uu/KIvx2aTU/PwpZQ7k2CKKeFSLl
5EQW+jKRwlRSUS/twXIXZpIuiZQBHDOJQedOj/k8N9lzkOC+ipOTaTbvKA9kcw91zK/E5OvTp4fi
UTRwW6uGCOBfiVrbpgidE8xMKa+eqyEIEIud6upcEY7F3HgVzduMrtonykUwJiiOhYGgjK9AgwKF
cy1g/4UGHfmVOqgajBNVEhE2nKZJ7bwHYOX2U4HET6jxAwcWJZZ3jE2KF/NrqUivJetG7/7RiZoE
a7oBn6b88Tis0WTBPaN+kM2u9LAkcIUm8swCJKpgysK25g9w1mmqTmf8iIYJh/nScW2i6qB3ZoZS
EDRSfnD7ta8+UPi2vkaOB72adTS0XVLJMK6wOrmCJqQvfUQCHBtIq/s9WIQQ1RwqC3SYt95g74Di
cs6hGdqZunU+w/cmNNZCCwgyKJBad5oDjs7ZvPJFHJgHqORTIhOv3bvgHMp79rGDeTX64igtIMqU
vxW/8uiytz8OOsFuD1RqY9vpSbj1RUpSEEPMHNktp3uUEvgE9+AwhtcY9EnN0EB3iXSDPKT47HOC
tfnnQjL2ov48zIe020/GU6M+MVLB0gQXQ6cbct1q80qpPkKudynnF4//009fCzJZxfzV49Mlougt
iMRqSeO9dvIdFQZ19crxaCEPjemKovnH7u9IMyyOGUZJq6SN1k50zt1HwyXFYrMkL9Wkq5CAkUcy
8KRyMhFm6p3tiZwgkCD1VX9Ci+RxY6hEHFYKcpp4g6lkqr+3xC33bnzqVAOTRVRkfwuTXzhyY4pa
C2g139OZGMBbogEbz90SkkBwzPiMhl0b/80SzHhEm3HXa2Msagce+V8bEWvyEjPW4i4JXdZAwyfB
W754HaA488NyHjEH40NBeRxi3BE/tjNspuxe+V9gClDHBkQas+JEDmj3lo5ZJzqCkCBubbSpzYor
WnfKHpNlbkGHWy187qj55r+qOeI5W/lK3xQWJ4K7DbAlZVxfcuE88GHHNOGu9szV4qt1N3Ar8oLr
L5sIvJDs9GjvqG3UA5nYCPujxwlRNwYb9oR60HJoAXpO6HjrtKXJnmP8zhZ4LVgX9benx4CU/hkZ
qTb+u2Vbmxn5lsO32Gu9d6mLk94OoQ/xbGVjcEw8HpDIozhrNd8ZlNuYJK+eN5iIj4hH9cEXyu/S
GK11QMeZimDTtBL6pm8fUaEKcjMN4D7ptLzYTfOClzHxvd8+M9cOF0zaxRnO6/6f/9nWXDfLlyc/
jIzeNDHSp3ZmtNIycvXkl8U5bI4MV8Vc49X17KdYyb9xbV/HuPuBdvzqOD6L8qq55SYN/D+mpEju
uZKcI5FFFx8KipFOewovhl9nizWqF/2Gy5frxaBnoPoghhv3yt8VipfQvTbvlb1virWyn4P4RR+c
QwsHl7RhqtA0Jo8Z6Wg9hus6w/xTrj17WWfVyNG6gHi1bpHiZsoUZtPkEiDOITA8QVa44A8MRngv
TvZYBk+ufPT8LyOYULnhmFrBcSFCdabn4K1Lj5ZVaLs3VQRMXesolr0h+lOd0KOxD3/sDKLyBDrf
DHqI2uf8GHprjCcbLbzMu15n/hT8ozkuJzINrRISqgphcVbY+eyiJT1sgUYUsJQzJ3FEKci5BrGY
oCv9FcRTtHOycAOAs3zMzJBUtGo3ogvn4GNjatoskhvWMeSCMqE3m5dUZjgWxH7I5I5Y1JVQtO9E
5VYNAeDRq36do7NsY+6sKBTnvsmgG0WPgxnyniZoHHuM3Pg+A5jZGzcLr00sd5bKzsS2f4vmb5IS
zOLp+MflUGbxS+c9TsmTNZMEjQzZwA4DkvGjKPnauiEccCYMsIjIk0sV7eV4T9RXDk9+zu42m9Yy
2Eno94S/AToFVQmo2p+PTLBIvaC2W+hDJqEOqZ0/wU3YLHn16sJWAlFfX7uwvfodygHec78dt4Fb
bFWKqM10iICIwGC4Tf6lhoSengnRhIDej97dtN/UWQdML7wmSXEG9bXUd/1NYAx+CQsWCc6Lw/xC
ReGJscNnnkz7dlHXC2u5iH/dUKzeOlrprwyVbp1tQgtJ+4iARyv0UyILpL3xcIXOHeOfFrcD5KNa
rgvx3gXR3jCXdYMXqcy0jxM6qYEaqbePMd//HBVYLXrozOTEevckNLb6/z2UnHG4t3poXNWS7DJl
k+hsPuKeXbEqJ026mXuK/fBadc077xVeA7GmbaD1JVmUJbwYn7o/TYPLcIgP7hxCVeOMNFrsIZ8c
ymiPNlFQPCUdglUPxre7yoQDnCo3DCqN8pH1GHBCjtvEvxqh9fp/L34qoW/zq3aZODB44iSVC65I
SqzgS79qm4Bn+d/3fPIBGsYzjKjxOVdAt23BkfLfC/T5EWF1d1JKtxHjfWccQ0CXFpaohnjJDNSM
BA/t4qnjEOhj80F0GRPMHD4sQ6oxO/pQSSzO3fSinwD9WwreDuZ8YUcgjRvhMemv+m2OXYxjWyPY
OVF+LAHjOzowZ6m3I/pS/cOXYsC2gWvFYS8dv9O0lk5ENg7GmPhlLvMzywJczfRosdzQ7cVd8ZRH
v449PJtVv/IWIPoDXzl5YYG5Tjg5uOP4c+z0KvLIIZqYI1Hhvwq5eUQ8cPhruufRjc9GND4hZ7eG
feU5mCjjHVtFsoJC5F4+t7CPuzA1lmKFcY+wHbTJOp7SHod9M0J0zQY98M7TJ0utXR9al12j/NFG
7rmxz6iGpuA6qHuJ7MqeTja+3IQ2bLTDw8j+VVSfAFvRrxanBl2ISaS4wUR5pi+ayDNpTF/8905l
/aWpim3MzUscuTS/eJ3NQPIEu4O/oHsbU93YfjLDx+n2oSyxR1XNnv+s2YBJnR/thH1M0e4MgWUF
JF62FauErziKeEhlAbbY8sakShM+9vavLqe46wsBKH7U2orj2F4zo751o/9MJjI4QE3KJmx+8ptN
ydZ5tilk7rlDUSVsAlaCH0ybRwAvKDrkKp6OYUb/w9CoNq1Hn1KWOf2YWPceuUMb+M8540b9TUqC
iMOM/TcKwaJ4lRV7gmZhAtFsbc6HNvmqKa3fQAvIiSMMV9GAaokytjKvKjHwOr7M9q/FfMYh5hHb
JzVKn/OXDSoL9JLtLcho7dV2hMIue0brhOL4fNR96J6cqmD3CaRvZMVo+TuvN46x7A9eri5jeJad
s5uNDiLB8GU65V71/6YOEZ6YTi3notki4W9+wY7uefSIBiWID3bQjIPK4XObyETrSLFMEWVn+ary
KYGsL4XOFq8df4H+JI6YLWQbdjUognEJ46EgJ7ElEcPEVS0urcH0evhdlobuPCVwYXrWcaC+xyST
oXWjlpdYBTu7GN5Tn+8uVG55NViaVsk74wbem3E6TtXFqICj9ydj+ZoGD+QaBlwKAsu/ZwvmN9c6
hMOdI0Ia5Cb1f5TmCflXnypojo+pPigyyKL05QIbF98nyS/JHbiBvX0ocAnqL2BBTEvad39DhWyf
g6OOv0wEjLxI/T9TTibNctOzA6xckKcQPqSgAX4FPOsCdXfjkEWL0GH8dRg7j1KeYzJY4hktQAlp
uyFg3EVwroPiN4YmPZU5sukXUBdrP2wOdcLIrPY2nvNKGOKhekKYtE99FxEONTLva1p+HbDd0KlG
eyXuGLbCJX0x2MPaDHsyA7nPUh/yhUUditwSL17xnKFmHRhx22i0QNtW/qcik75Of7qzfopDlgBQ
9dpsoXuoYx6sL2Rya76oXXCLAkHs811Zk1aJ71gadt5F/5hquHtVdh5DTn4DmFsaXVzelRzfLeeT
tG8R7IWF+ppkAJhB0v8XpCUgFB6P5drNjBmyqa7RwlpnkVLH58b0lvsEc+b8gCBNf/q4hbGlrQR6
UIvy70pMd1Mf1fy8GAnRVissBUaON5nhM+9M1oltveum4FvUYHhG2Fvcs45HENd89pb8JUTygfQ3
fJ87QmwG8VEX4cdsmQOX+GoOxGvD9dOqaVvHcH/JAmJIl7bu3fRn1N10t3DjRNVc3B7mlFWfiLCj
3P1UFHMMdXQdSTe5MrYA1zl45k2J4TfmbitYhU90ioE02epgbOBWDGq2awXhT+pfE+cfDWCFOB42
afzEMLJMryaaZKPvboWDZyhr+HiKUmxZvPOxIW/Jlr+UsbT/EQ2tTw+WGM1hyT6SVv04Hiqywq/+
lEb7XdZVsoK+cPCRfXQwxxp6kAk1DOOtScGxS/0f2ZAh2Oi40hQgCi2RLphj5Kftd0Decj9OBNbS
wkNmG6ELFhbF5ey/9pmEPhV/JJVYPVhUs1Oiru5IuxvmhLoiUT8R52X5AJWKJDOZe/gIaaKOad7e
as1j6j3HAFfbDbXfKSYXghFiwf2cvmmgvp2575HsvkvPYAwo/jL/DhiyUu1k0BkViDmEuPrbhux0
8PujJ+tL08j9mMaH3D5Rc+reyDa8bUUAePhv/or8ExzOVj3m9XsQ3Vne5tavnlgkGHF0fC+isxuK
AwAnqb11h0sfIiix63cCYXWKIyLW+tS2OdPOIqKSTc4d0R2DfzQI5lsFZFskr6xvq+Wx8m76rDTL
ZlNzl7gFIgmYRrqZs0Bd/MaQUIECtdMrDijtmF72njtD5AJxC+jXu+m3PA9pwmeSlZd/jsHEe6Hd
9T/1n+NqRjkZBHtveef4rWh4s+QTmw4CKWz3d5N/PuEeVHVzbBn6anXWGDEcsYd1F/Dd7GP8Aq4i
ZTV7GF5LliHpWElUfxY8awKzlbmST7U2Gy+g6wJPrQv8nwF6itZmiFJBuVYXUmo5wtDmhOHJiw/S
QABdXiNv4Db8KavfwHxzvLOjXiXYZ4tgDWFDYcYBvbg3G17rHAWsFSly7OdqfrHZVdTy5tRk7anp
RanlcQqQiHjml8NKKCdlMA2GC6jl+BJl5QvhbkQ89syIJr1tdnDqkS2IcTJiP1j9dCI7Lij1Rhe9
kAU9ZSl5fxmFpDjqS1toyMWDERE9c2RQxawjjFF1gIGxmFdDzCoC8zGsPh01PBQTxvfh3NRgNUw2
hQVqCChMZAhxU2fgvDeTCyQgsK9MojPEbXgklq4/WPMCEM/lE5vex4hgkBoNOGuzTTLla0feDL5w
nfgdeH4bYuBM65aswYIxupkT7Zfiv0XDqvxJUiaQW+dwpqkJnMccsm3SI+d+06X7AUFRjpjJruwr
pm+CHWyH2OiZJLmBoRzbscpjB8EjY3yyUyTMxtTQ4QTm1tNi8jv0HO7jVR/4sopPs1W/+CaNrGMG
T8F8NCfzC5nyZvbVKabYsRB169KlP1OT9Et7X6y/gyItJovwURfntI/YZ1sblq24CinRWzSI7V0D
bCqED/qOIlluniKbQlaZ5OeMmyl0j6QxvylZ/Q0cWirTOvn4MLrIXM0DBCo2wWReU22Aqi1eaAmO
ZpTtYhGiFcCraLAfo1mnTpD1XdHzO0cqqX5uwd9l16Yn7ssQJJVwesmL3IiWDkH4HG+I+Ototxjn
GfIYA4ZBrigzFNu/JcB9IHcAJ736r0tJLoE8xnZ6DGI429VeEqmASp+cJ2iSdTg++X15sqZr2t4H
cU0TzrDu6PCM6be8qRPqSTR1VUsqhr0ieMpIuvcw1721UNcgZXVfG9uyIVBwuc3c7kKYaze8sVHC
CWasYgnRkv7eJzhj8U56fz2lFGa8eg9WCPsGXZvEfNiqiTaQoeJKnGa857OD/XVh4FkV4yl1iqOV
dfiHrYj9Cu9Hjay/TsW9oACX+AMC1IZyItesAD3EUn/vdfB0rZht1uC1uNcn5DSLwzikyQdz05RM
6HrSLYl5GMF3sxRluqDjHGLqIuYORE/phDLnUtDChNWiN+zMj/KLGPN1MIG15BWk45FmlIGzN2CH
Ei+lB98o9lDGglY71CFKeo9XwQHzMvUZ1FoNIC+IDnQ6CPVJ/RzToj2ElWZGV8w0BuZ7gAZHXr7t
iX95es+b/q1LGCmA4SAwWKqaZUrO5A9zvpGf2a7xPEMk5gwdt8pFsxmTEebiKxrpRzwqgxodaxSp
Y4Z+Ptk7PHmB5OMAQzYC2x4p2G2FxzLacxRoUhdxNobJzRLCQLeIXbRI+diECCx8rFQ8+HuBZU/6
xUcEsf/BFOxIElRXj2mRYz1zH1X4y05kY1rNVgSFtaqd79IBpsOA5+9cvuCWVT0byasMu335JnGX
lzwYIDE9QvlCtRAmyY1gc5u0PYlYdfmGXb6WxbfeqKXODdtk6xHiwacJTcMbj4Tugfs6pqQYCXPR
bTbjkaP9Oz5y+G7TbWG6MM/6t2ShSZ7erY88OngRskLBocQ2i2sGi9sqVtg3OTkIHGAO0G8QGzxh
lwOKSyC6/r4GEhratRdn3V8xO62xbNTbqWfQaK7VwNzLuFo+HEzhXt2AN7a1ALg4HZZde8v7HSNL
susADzRuhj/TAm8jzbH6x1//fZoIWKm3CpMpy9mh69IBWVleXuhGiF90Vn7QbMm2Zz5YvrdyLMCu
ujvExv7Wv6iqhY2IkhtQKyC4q50JivZup2/rguDloD9RMMyO0CGz7fhbTC8xzxr9NKhUIDTzoxQv
vDLdCvcEgPf9LnixYkDERrUFyJiGHazLGAvHCmnJcYKug1bjKdIro2Er0Gi0WNMmBiFedbA6MlDC
9eSLdTr9Dt6fFsuHElS5GHMjsL0jRRhW9cY86+VlJMZTgoTIGH6dAJH6Z91jBDfOHJf6mdaNQ0Hr
OkQA8J1bwJy6uDr0eLrdiM9R89nh6NSjkSFDxssWQ4fzCZrLDBSCYZl/XLLC7fot88LnqP4KFB6o
VALNh1uE4XD5H0vntZ041m3hJ9IYyuEWBAiEsLENxr7RcDko56yn/7/d53R3VVfAWCjsvdZcM1gE
GSvWqRZbTS9vzdQi8PmMczEyCfxgyNWYvrtl8GMKd5I6oJnjOTLjqdkYyQHR5S4f/prSaTwdP+sB
WUI3eZaiV2QvURkvIbyd2l7jbarFzNZkxJWaHaKKwOghwn41fholIhyXQ40UjAlZvH61w0ydaF8T
OFdxBoNcA+/PJYRrQ7peyuGvWqmkKsh68fg0KXjHYIykc6lhLyTVm6z4uXHQRwfNL8G2wTr/Jlb8
rYaOG6UgxxIzUqwQAgwzX+PkowntwQ3ROg9V/zb7BfN4ZecAMNBLFqY31flDLQzS6Shb472aMBlY
Z/SD0vrSqOHJCamMce/ChCQftZek7E7m/AZFNizigLj5GPtDiDWwE9fNL0qFg8bpkwiXg86Ypm8S
DQAOqnhd/sKXpES29uOQfccw/rI3M5x9U8nPhGMGq2U8SxdbCu8VYp8SqimYulsEeY2E4gSxXKZJ
xZY1ql4oJIRhXGqdFKqQgXgZfmSICyzipEH6rFOMWcIg/2UYIkNR7ghnsY5WxI0ae0YdHuXOPqyW
7kUoCSGcIcznOcCYDfI0c/99gUhUNtM/u6CWH7n5BzZOJGGx8yZjYjQJ6ESuXAXbgPjPIC5JL6vn
RE+Oc87ELzTOeZSd7VU9t23yjEiOWyqbULiN5FHGGACFKUsE5SRmV5gnsNJHPHto+FNC35hsqrKn
k9VlIpNnkdDIE43h9MklO0mW55+IbZfpAxqlecjq+aWxItQgI3db/SXKAwmm2SKx+j3yKoLnxgrU
YqWHeSL2X9gCL3GsH2GGx7PDnAngEnJv1XrlSFkC6SZSYc1GQycf7aL8yOhqJDCR1So9awFijXAm
LUoYKgniATzhk4gbh8tKS4EU6U0Gignb8DOLjia3pFZ5cYUDdptjmduB3QzpLXJo2PFVHcfVXZf5
0hugPYISO9WUmAnAglIXqCCSrdGsH0rylmfQkNcvzCCW+VeJ6z9SEJHEsYmjj6CMKbhXo/xfLlw4
lbL+TufuOLYLQ+xtxO7f4o806odeKj5bAYbLFFpDTplIljGrTKuZj2hGfAcVZavrKwLtOM396Zmo
thwNdphvjYiLt3SwQc3hyqIGn6cbraCpxvdS2F6A2VRO4ECIq7Chr6i8Bpn1Jk+ucXuIzQB/Flyn
V5JEeZzp6ZnEkNa4ZdbwGNNoH2NAqkhoIf9U6gBzTo4tj86YEOyUZ6dYqS8i4IV8mRrcdLBsAJTY
o4J8sVrjmzVlTfS3kKeXYBaWrVtBhboa8q53/qR63hv1EmSj+tRB1ZtuDrMCEGxL+pWt4uiW9BDR
DAkRyi4TUvawUcLidJ6CrvhoyxYQsYBC1DGpThfMYF8tZm1EULypNXayHdH1SHqlbWEPQdZ2uNnk
sVtYGZEOJyhrKUIbKKSF076k1FZWstf0p1Flgwy3ZW8dG5DlJFLdjbZa50ZlycPLNMYUGrgz0xBW
9oShwbhAwLmiCqr0i0OcVpvL34r8BbsgBaFrsdzRZ3g6sGefpEFH6TV6TYG4TtaMG9EzX9LAHYUP
nMW0jZ0xY3aqqk9D70PSGporOF7m/CTFsBO+XUr2XqXawcJbZZul3am1sXNkJWNil74D6e0Nydjp
q/0Ua+hZRO0p98ghRqy38+bfDB0pfTaoJUJCKqWou0oOFWiNGgaervMzJsjbLXs/2Nitjzzh0Oos
QMxmco71FHBhBs3ciOp5hNyuSgHtIIw7iHyhgVoRnZkgnecFPsjMDAiyElqp/t5mRxITY81XzZwi
4RpZbLQqMolbepf7g5wg/EKLgnWxImTbzhWVsthDW41tCtDo0FSmNwMpRlF3mky6adGZUSnD+hod
Py7zrfPSIFgVqO7K01rzvXWmClKDA1luX2Kq6DbGdzkK95PUbGG4EZnYJeco7q4o9GAVYNMtNf12
wkJtmSuyyfGKQtNaDsjwueuprCJTCkagdNkj0Isr4GxXmZAFZvEaj2k+NQfMoYI5+85eCxMiAIN3
l/lBga+v/QxhaWGLTXlQU2y1hLluwdC8Vi3qVsZcluO8I/A4Gcu5QkVHJhurL6ZTQDVsjEa00tkh
0lqXFwjTqLbSTaYiDXZosrCQTKADbLMZEAaLMexSPpRMRqkWv3IjN3HNelkpN8owARxmom5NKfjb
OT8j4Ti2VBEtkJTVlC7FGR1FM7RBb4ErMHuImUdI9Gd6nxxJXcgdQF7qQqtUtrVUYCcDJ0car2Hi
K3nko+SBYmN7RshEW9J3Nk5SZXmsSwTVR0M71pr9F2qo2nAPkqz2KJk9vNSFCLIGrmjJ+pr3KNgW
y8ur/A7/OShkVCFKMv7U/Qr8UajKNjUMooLL13RkJ2yv0FpNzRQrbNGhMDCGQOv/5Igsc94mKSmV
6TE/Zg0D+e0oAVE12G6k+t0Ia+RreGs3jAYYauzbhEdbohZqa6Scmt1fhVt1lY57cc9xy+xsSkFR
rjnzdz/M52lkKPE3cltg/Ulniqp+kSvJxW+mplI6OFb7RxzW+4ppXgi7QseUJelXhsr1RzKSmRVA
P9ngrTYXxTunw2WggQ4mqrNXxBVJtUspC1OK7Ayej5VVrg1Rdh7Cq0Q892duARMAsQ/MkHLX5MTk
tCwD4eE52DGWWnVe7xqQLlGmSJh3FTyjg/JHRCha6m0xa54AbFKRF9bchS2vyQMc1hg4Dk82jNsa
/DiTON9ER1bgWAwoSrqlGVDOuZXEmUulIQJM8QWAU0kn3gDP6Nwiru70jEmbp3qCMqYO5SEa85Oh
aaA91ygkrS6Fi89zbTqYtUXjUVefRRNUIU2i4IWf1wIJ3kRJDbVTLCTiMNhis3MYQ4MJcQYqUMIw
2+mAVo3fNk79obGIEyRQYv0qe3quWH7lox1FxpSq4QtjHwsIC3kGVsbI2mbI4DzVcrFjlYXgJFmy
N5DPEFMnNA19/OSmfe4LgjTcU4htuNZseSk3m0PE81SXDGhQo7X53l6lLw3HHMPqDobMokQrWbKs
DsO9z3FQq5Nn2bTdYvm3oidIeUJKGodq+RVCc7i08UwXQlSLBSe4xl5DyHYgupr2XlKhJdp/48DZ
Yv/EID4iURKyMNKLPFPBjQnJoE0QZ8geOk+y3xRGOcxHJ1z9iIa9Fdb4NFbtNumE76Hsil5mlEfX
wS/CMXGegA8u+DoTdF8MwekCMBIAwKp04lisByuyzecWT/XSRBjB4w6pPusqe8BwL2lZ1UR5atJ/
JXJiQ+YEjY+hHty+OHFR1vBdZZurMeRzlldquQkVWvWZMXFQ3i10QqJXFrcrIEgktQg/y2LfVSSF
0kdWCQIRvO5Z/bfcW9Tg5MGfFtZuYZHWAAIouvYOjP8bMWOp9V8xnonVFukFccmJDPccaUv3m8Nr
jjhD7NPi1Dg6G0SKJ6NiHUYNf9Dyy8BwNIKhe/HUmdgPgkvHFE9p3C3p5lR4Ig0p6nNzqgbk1Gu4
VaIPXGZ3KhY7ZvjJRp9Y1dmRZDcqVazg+3+aKjKK8S4xOAGRLMQSUHahuNVZzcxiooLSt4YmZPN/
IaPKlWMqeJbFdZmhoaxELHMTQ46FLtyN5YHmgW7fOOoojOWnqZFPIcN3x9EOWgNfWHT1ChXQkmEa
nf9lk3GZUWZMcA4U5FeSpf5nvl4qmLY66pdi6Xso6898213OVbA0ZVeKDnVYzjkCFH2Nz04r8Yzj
qqovHtDZdorLaz3Gjw4abpzo0bOw4ijk50iZfmYsc0bF0xhu2hZjvDkm1/eSsVkmM3aljS0+p86J
rI3WNVmarPm3hcojs3m2hUJAY83WhWFLe5m4xAbelutMyuoCrs/iLG4SSghxo2L3iA6YQSAkA0zV
1OSPxtLk3rQZTSWpDwyDqTnmQpvZ8roGK0kKX13+FDd9iCecljE1Bj4sD7UUhNI7ORgHHH9IFLdd
ZahONvkDUTXxUAAtyfTDwN/AArB4/lsG+6iFPoSkXsORbarcqkfJkwM+DBi2IKfH1S1DjOEoo8sA
s7hNDh5WJUUP4Zod+VcJpscGu9W5ZL1EKMNEDFEHCg0cbEWwqYKaTxQwPRYN4smfODGidWGbGE1+
yfBp7JJ9mC9eho2puOFlAKkSoiAKmBoJX5ZgTW+7K6QVib0PiA/lDl69Tf+FsRyPUQ2wEcbJU9Td
ACJQrhARXPKtbNrsuc2+Jynea4S1VRhpweZgg4WVWu1gc+17XbkorKNjA+0S3G/UulezHSB9kOao
hjcju+ZmAkF76JkedoyxenBOWDTFDjUzzIrugOPW86IxcluPpKI8YWkyQLmC7/q+ahbsx0MJyCnC
UnU2diUb92RriCl1P02BWNByTTvm4mE5KFpzXvT+oKpX/itZWOouEPbo8VNJzkal1R43XVTB5ttG
pDziveQxuIF6xyY6dCQ0xPlFz+KTDTBgd9axNJ6NbDgu8wSHAa9F9S+GF6sO50Zhlg/k4xAUNRIB
U8/yi0izV7G56ixS3E1z0xiECJLblkV7jmauFE6QzGczfmKI2AapvDa2eGpvCob1htSDREilBhuH
c0AMUzuN5zKK/yEv9UeSM2Z3xB2j7tQfkYpQjs6+0Wq3lzjZ44gPKDsud/o43gj2YIhUYfkjAzu0
Yfma2U/jApmFtPmB0fmfqNRYYWPIzzD0nSzfr/3silrbJqlLqesdasJtaLwa7NtIEVLrKkDMtGq2
fVwgb73B8UhaqEy0xjZR33CFWKb1hygeYvS5cz3dQwZ+1ARdd+p7FlvrLvqAqb1b0aeW1t4KBcOK
G5fI4RYTkgROKpmn8GELhor2doRDi+zRJF2h1FQK5ve8SYFoil2HU6WoN8THGeyCjhJziQRhNLxk
Det5g9FpVOERyaojLBzZ9VG5sF87Gh0QVkJMgQmsEyvHf2+Ftq+eSVAp5F1XY+wAeBEbtq+NznW+
TzQBbtcwKjLHwROGJUJ50FMAGxnt44Ix+C5n2JXgoQFpUahmBsxvhpCJAYPv2bO435n4Y+qDLRPJ
ghg6JGCQhUKaSs8mM3oOVYmD82xJjwDO20GHZb3hDDVDgeVr50vgdtxrLgI6sWThMech34cQgBG0
MjrHcabTfiDsR6gqrdi+x69DKaZAXBr5XQuZzGnjGEBQFzYkcfjQSYnMDYq/9csyfKf+jrXSTVXz
qMpw8xmL63J/5tJVgjSjyztKf9jG2HWSmQgvm+s9on40DLxq5r24FDxUsa7SUqwXK1yw9GmMczli
XUQdOWiBVFwTluMuf9HZ9/SODQXEvo1pRAfMJViv2mDrRFcGtyHqy9GftSdDe0qgAtNtbsx2cU0F
fJMU8CeYBVtjGfbFXBIbjapI+N29YCzTV39ZXXrT8iY71OuUJ2JDF6CqWDRbh+hTu36Ar4GyNcsJ
yI2fS0v8YgGT6/77I37u+E1PxW/g/BxT0w/TeKma21Sw9rW2fDaVDlNpKKIsrJNhBNHCeu1M5n6K
ScsRi8zgD3wKo0LeiGByHZ8xZGF5heds4WkyFuyxgmxapEirMgWcqq1gkyfnZLL/5e1rNRQYwNRB
h5c4NhYAL4OvWy0bLRNzFf2SvECWSl7i5qdWrg0bWA/5YUWhDDcSjyNxpmX9JAq0CsgKwmFiQzyJ
MapcVnnXWMY56jJsvZFMJETzLBRx0HOdRtgX3nNc+8OuBm5Shmescza9ve8sRC5WTzSqeRxQeRvz
wpyFDm66IR5iALgJnemVRmQ3/cduimE+dSB5U9AjVQfyxX9ylAGWnO0UoWsIYix2NDAJRBwLrACY
6vNgHpxZ1EFUhdBCRoRSMwjqwM5U5Mq5/BQYvV0tTEBxkVOfzCg7ybdlPUXVv6hjYA9axoy8JQkr
E5szz9gEWXNG6IVEyQrRM0HYr9hXVVnDyEoo2OFKhYi6cx415EuJTLEKscy51NZ0KB28cPX8ms/G
a4Hb46RXb/q0xVRL1Iyh2HyZ91ZE/MV2TeTHsTGLnexIHpORcq8uJx2yp9Uln0CnjhGy/1z76RAW
Fd42l97EUdviozl5+26O+SOZ+nelH85pVr4k2FLhp2T9Vwi0UXmc1+Y0pM6xsWKOsIHNoq73FJY3
UyKY0OWEfClFDWceS1HxS11zUYhIHoiREFlVFoqRatA8rKj7lPy7OroLYonZ4vsd1++VgvUXrmCj
0mk7GF0pzMB+fpnH3CvwWh6myict9IxHB6J74D0kFOZnjxmO/mvCmy0/ImYTWle4oSLvBmz9+s7y
rNr5J5u3kRkcDyW8CJVcxk9xn0pEaBBdxGevrC/RKqwlAV7EQnQu1ni7EtV3GtoHggId6cOUfmPZ
eC5+ZZwqZLDkUvvCY6uAeVH8TCI4GBYJmbPtl7KQbmm9VpN5UScbVx6Ta5oFmHVCBvvCzmxvzWeU
GNGPWiyuMZAtdikAW+A17BKR0YSU43dkVpIyoNRpsVnXV2ZWfV9QI9Ke6fVRaoYPGSWVEbATTWvY
EizaA+OCLkwpTbmzPGUkFKY9ZhjGFIwzdyoOItZOzN9NMrEH6tg6KX1RvHREZLIQapRg+RZXT1ct
qgNCR9jYbcdc9L9o7GaLt/hRbycRQSH3T2EjocIblGNeaH9mgwo5NfE0waoRIzdbmMQoK4YcAA3L
Ue6rI9lWMK0z7KQjNajIH+0Izcn5hLCuzV65t3jLaWa1za182yJdr6CMRT0Pv1lybqOcUHa+X8x9
2Um4URb8IfTqSpnBmpn1jyGbL6ECLH5sEQX7QqncihTo3VQEHm0OGNoiLsIoDJINw1rVckhz+J77
v4o1nTH+BXaS1+j5k/i86RJ5U/mviaprLU1B3ViHpUn+VdX8ohelNwC2WBRs1fRW1F/4uieUHf2+
mj6W4t+aADuk4/eUPluO8Yz3+mZibrCoHSHg6VO7CJuZJceWoH7KW2i2xvRRNLR4Hdemx24P+zT0
fp0VmEyjWImZ7ZX2ZZXrIMV6Ky+50H1suaAsZNlQDadQu2HpSaljQyC/qw1p3YY0PUIG8ZqEqksm
XIa0CzhJ3GGTdaoi50fNFT9KNbyqYODl8juWBxfuGobh277o9nUBdqgzbIjtY5LKvoW2p2+f8jRk
ELOgbEDFE8XTOaPu6BgehGCMHbrNKjnnhErjt3UbzcPcVNQ4AiFJXqrs2NE2MIwv1ObVXA4CsZr5
7p1lC9FY6VXJ+tozSMZH4X1ZRu4MJM1oAfBp0xKmB+Z4Tif+OtL9ChVVsjJLr7VDCvIksWpQwLyL
L2+Bx8za9EQzXecmaqwSt+T6MITVSS2td9lur3ZI/mPJ5ocqXXdOkQ1hviHca7oZ7NJgPTUboQwy
ZLfTm6pkZ8E2X1WPjDOYX94S0+oNDVyuCQ7B2qebHhsL60iRs+0t7CssGioHDZ8DUaGXfyuAeRFY
JqrWNF+xv3PwhNRY/9M/wxJJMJVEC9uvj0XqDktp7Ad58CFnvKS4o22aWWEq8atngvKvjohp/pTY
+lUEObjTGSnHAMDakWBwZJnXBnm+eHpkdn7wRNkmm/q3bnbdDPM7IwpG4Y6CJvIckbbT9gvsAwb8
XNxOV8kSad8izVE2k9ReLW63iJKmIXG6rB0/zMyL3MAv6/cRka120QftOvhTvbO5Lhn+rZyqDWhm
H5nINMj5ElqUwi9irjajH2ZonoWaAKE9bjdw2YzhsS79RW00Qp2TjzD6W1IRaUKl3ydvukqCT2Gy
YEm6zhwqgjWr3Cpo37k2/kh5+Ny1Gsuz86Czgqo3tNWz2HU6RrCU7lCGwoYxbwipvQZ2dKThjhMw
/IY4ZdYhr7hiSNCyQ7rRvQAICxv/VxBvFid42TWpEQIDF6DqwCemcq5mFT0JVhIR4qp0j0XPRqIo
JKLNmeUgS/7E2ttiAjTxiOtQ5PJpT3MfC5aWrEy7oq4uhpB4KKl5Wu0Xe4C/iXNcgQeBge9EXPVi
npi9VnKGgSTWhy9RQQzWoUj+ajgBfUUqKV4uevEqQCdBuuK07rK+22Wy4StdMPSZK8P6K81jXOMS
tqg5Z1a/9lBOK4XWxu56ltgUWVXUGa5dacdeo2kfET4NxIdEUvJdqLnHvHZhmZ1i9BWaN1FBafV8
h+gUDBFAYyk0jITCAadGqnnmCftjck+fDP62XiO1+Rvy+qiG4upYl9A0saLDwV3uWcTz0zzh06yn
n2t3FU0d5E6H/IRm2bUdxlF8zoW7NbQ6MmDrfW4xjmgNF206bM8/i05rRIejARsNbc5+VTHeacPw
Gc/MrUZ1IGXOeAp59uIIWhuqxqoCduuHksweDPI0RuxdhSUIKbs2uAMdibWQ18APAVUMKVJ8/BRy
rq1ukmQkxhNMAcbxWnLHNsq1WBRPWdT9qpHj17oWWuqIqSE4+CPusavCApUiP0PXrFR7o3+ygdxH
XeLJuity6yEKhDq7vObEpoS6thdUv5brKnAPTU3Yttj07T9hl64YV0Y4gViGGgP67Sb6dGwtsMid
kkhvF+weucWkW3btgzx9WTRCDXzNRMXPPblVQ8S43FE3mpMZTLQrAH7Sg0v125FWTBxbdxz0jsZ7
fK7IRtTTYJY0/z80CZjNkkbZ1ar2ubZ74iBqv9QScPXJIDbnFOOiO1k/3kw+W61PH6ZRwBr+E7hI
GpGyiJhNdLfiZsRGbztJwEpjRhbNtVE/6vUCW1EUPDn7CNtBA+7f26oHHy+scAqR2pdO7m8VoHve
O/tIMN/IE6P+T5hKL07yDYWf4OurQJ4Wou01YkLGQQkS4YxE6pAir54a380EGhrMwVmFCo1vwBcY
SHgkfvTk+NKTflWDJEfpyrhpvkBPBsM5js4fidtmIX+Vsvq6crtUF9i1ftOrfoVjWk5dkZbtKaK3
7sDHQm5K8SnTEsBylrx9Ape1RL2sJSJRSd6G061e42M82lvWgxYiqk6HAcRMzgO+rykWAJ3vYWSN
heoxf1vN+rCWI3EFQnLTnkxqTck4pijjhXuvUVM3G/lJNqOvkdUd0KxJKVIRPioMUwzM8Ad8Ivol
Pg8y3eO8wW8zBZAu8/Y4MRDntnkf1+ozHDE6rtraVXUmRXRn5W9DjE5rM3j9zUNY++yXfQnyNl3J
qtxO3XSZMba2aXwaHJU19ksdRwwNFjK0/mSNXlq8bdXM3mWcAZXnAPiR6TYgSik1VCHQq9R7WsRP
0tR+K8CcesHc1KweeZfcTGJLKrW/6SP6bHM6j3X7E0brKRlEWMeaXsrlVT+ZtvXWz/WrmnDNpmZl
Qk5r3DH2sPapZl/y6jOfBHNm56Sjs+lNVhAC8I5V1ROvRfMhCxep8spI9Mlp5WBVyODGqFbq0P41
KLMcJsK9feloqNC7YROZIOkkxTBdug0ju1py9i3xuqL1sOb4KFfrSyjjV5DOl8KRz3XifDkJXcs1
k99C/VTPF7s4xjcTKGFLIOl22bzGm4v7I3nYdG/vP2Ao/Gts/Ov25Ll3N9u4+/3+5bA5Pu3f3rrN
/jPwH/6P/5NvCdU8Tpuf1z/P+/m5V7v79eotm9Nr5MI53+6bzVMQPPzr3f8pNj6Qwybb+K5/vTIJ
Pfj+3feujOg31iZ4PMR3fVCubx4PXlttPj+fjm8vb2/7I25t23jz+no6nbbuvdhcfR/R2Iac0d3P
NfDlLc51/PvwxWGnx7u2Ea/C5NYF/HkwRt/gw7fxycdwfY+Z6ebv1Tu1m63nbR/3YZtp80uXekMG
fU4b727Q85X+I1i2vIu1cbvd48EHNjaPZdu75sF99O4jcIvNnj93+cfzeWHg8ymqzcMN+MT8/Aj4
Ar4icP87Npe3c/l79yG+Vvya17jlmS/kvTlH+VEcPV/JASPz2Nw5C7yeP/LFSzmCgF8H4uh4V/4T
v4NauuVAeAnR3+Lv3Yc4e4H4Lf/jda7L22NxuuMT/f978wJxmnkfrqI4QL4m4G3vHLc4Yo4rGPjM
4qqMHO1/7/j5f5+Yb1bxrzhI/oYO+RCMrniN+DyPTz8Q3/OTnyrOOmeDI+Tnz//ejK17yyea9/99
MD50teHa8Rtxbrh8HKaz4Y0fnElxpjkujdPg+g6XrXK3/HN1f/jXu//cfd/9uXIDiZPs+49h63p8
oEActDg1/504ceYCcQnEQYhj5Zu7swuKyoF9MufiOgCQiZMrDpUfDtcbe5QjLdg2IGFn8ylOAr+G
YrLhD8TLOEb+gB/i5+C/V1Wc8fLIi/gFbshYh83dLun/KfrPUEknSKgvwNamEpi5iTvFvHWFeb8I
Uq2n+NyE2sVQDW/AA8eiiiML6drkFJbdvhGZOSDdcgk1Nu8/MPIBJJllv8YRbX2vrRdVem9L0jXq
n2nd1WUAgLyZz9heY4DlR6+mpWGsfOubZ6XrNyHGy5bpZ5G0mY6Nbp5zKAQmMV+2xkpABSPBCJfY
fGW78+Te3K/MPa2fpGm83jB70Pwyg8XVozx5kvPcS3PIfMu7U8QttFKwotBAdd1TeWr3tZUSdzAl
/ChGjv/HwKS/6ICshvFmTM0xc6rfmIF/DF9zAR5rM/InQ8RswsZZlOvQMRLC51teO/R4WLFzNXPx
GqbmcSqWQ55SgM8Ew6RzHUyKb3e6r88jp0xGHuGvSu8KkdyKzdACn2yU3gzjOD6o9JK7EGEgid+J
3X2xtQMthY7SSyVRoiQ2rKbVyf1Bd652jOxQgwkTtaHQThL0VOg66BseXsNyayT5KOBmI8FB2/6I
MNYe4jeMpAS+L2SJrXDgsiHmGM6DBkXMqJHWQM65Wc5nmRoXZZoZtxSnma4J5/uiwldadLitetRL
e2+W6zcxNKqzuGWPI0vC3pbjuiw2MYU6b/iKW+tb/E70CGLHb+KMpG+GHthNMALu5Te5qf+lDam2
kwSBqPvoyplmW/FAqVAbYNAYBwWUsqIO91XiLethxHCp3CfmW42WzGoY7lPSpKRHAAiKAbctJhkJ
8H81pR91vl+weouf9WFFfMfAIOX6RwsvsdigkzS6VWLESaHB4AqGLBb7MK5n+wvbTJRAgq+cnObx
WmVse0zp8cwBn+BLZaDpqQKDrDu/gmxQqJ8jA3tRTEi2hozRwsC023dL/ib15aE0VS9p/iIIYhkR
Q395MuB2SIWJqVyRz0Ck8Cu35DPYAv3OQNttvM+UQ7fckpTRRfUCCl+v75ZdvvCtnAGIuF589b+C
u0CHHjXfaWc+wwhf81dBEx0I2ekGsprXUiZEUjvqtv6cIw+Ui3VH6bRwcyL8gsHUGLi2Dtdm/dTl
QwdvxRGSU1h9mn3O8b401xt2VK7co/Hj45XUqdN6ytRiXyIba2xIffb6UaBA05dDA0MzkqujgBdq
CBB40e56hcRwihhSluhAul/4Hf+q5NTCQYO/7Ra6te1wchEPg5oxvYrus4ll+KhaT+k8n9opXui+
lk2hGqdC9bC7wfqDRzGEtaxd6SNFwykZfKZV8QQ/Zl1qYoAEgEI631vYjEE2SIclKXZtjWNVtZJ/
CwI/4DfCjE1MzPpE/bcScmTmK92pUu8WWl8DI8XRhsONAQ1JfPjrQqPCmGDKPSelJquqU6Zjz5Vb
xZULEYhskRl4powAh0xMHJbXlXz6ySPC3CEJi0aIUcto/CQrhenvPJxYYjCuSfFE+OxQ0mKd5mj0
s7JH3jh9TFuWrzrgZjEcpbryiHDGiDn6UueauV0MNxYtx1gHZQdONDxF2XfXkLzikZQWm/6imGTR
lkR5P0cTJZ/xUfbwrql6Rx7ySmPAPjyPUn+IyuiZJIw4WV/6VGP5YP2tZFgL5F4hiJUyY9/RV/UE
ftWqs7PZGOx02sXmvlnA6EkhQjphYwXDvHuf8f+BB6HF/0j4AFE2ukRBwqy0sXRyCIzcAuVh+OZc
c9AenKwecpIQQ/np5K9dB3qLm22EAk34FCzHcVF84QjbHc1ce/5qY8trtPKFEZUYcjLa6V97dfQG
1r/MeI+J2hq58QagjKS+znxf6NZFe2Spm/NDEn+iInEn8FKDod7aRPu1JEx1XI9d/jlNy6NNmzdV
NXeJSrdpTKTl9hhq7xyTAbQcuTbRidqE+KOhAyRBoUxQ+3S4xdM39yXMvTx1be1lHdp9N8EioYPr
9Bk3bPPUy5jmWTs160i9vdUsJ9BA0vZeLc6mQ6ZcgcSYyxKsGhuXXV/rSud64Zbi1SmMfip8WsNo
1F4rUqcyx9PY/2ypOsWsIasj/aCauS1YByW4Qc8dvZM6AGPgGeLsxgnXbdN3TKjIDVEaDLwd2vvp
AOXvtcxwsk41fM/N5GlibilVoQ+C5VVs6u2ACh7xa6oeMa7eCwCkyoZnOIXkUK/YWo43sVml5FbF
FZa+ZrcX4yK2RmDdgbSEUIzPZgfhPI8Ytuuq2bkKHBCYAdzeEQCrhd+g6DLCowhdt6pTvuK0zyKt
tgvKJUQUTGwdLDcNwgJC0JJecK2VxWcyQ4qX7g+KIkQcJws/tgozdgTRmG9geZxpRmBUCFpIO8QO
boclo1+O5k7qzG2HphGSlqBYmAkmgieTjCESN7fsdKyRzP4iZ19gPC2brR8vMGHHi0qxTj5DSRRL
reHYDje1gVjFRMHpcB7pL5nzUzT0AlpNvJ7I3qqOahHuNdO+ZCwxBu47SvTZYEnQ1WdaSfyB6Vnz
+myHEFdsuEkq7rgk+yxTsjXECihWg1r+XnIkvQUgcFXgLgypHl2ezLVGSOUmahyExV8ifyo4UJqy
ly4MjzR769QBZD4o94fFxNZzlg9MmnewmQ82J1IuAe9rKGl4hCnBmnWuIasYDAI7DHcSi13cTti0
aJYdLIGhL0MTQM2wMbGNZ/tKQgZ0ZENJSxQ0sE3GBtsEyAdRya5lM36HkMfWJbj5UrvuZSDJybaw
8n4fyMlWeLA1vkefKRBnmKExjUyfZrU/aRyPKrKSYM6sOnpZTJLQ+LG14zoM6g99/J+2Oi4GoNuV
PACRfie2j0qHUci+ka6jy+3n4HcvLrlmN+dSH11hdxeRflJa1NcmBEChVEK7AfVf6rWtimzWyGB/
UELm9xFbfqa1TIU+l3oMBJFH7OxxeUNPmzIeFeBl095KFRGU48rSQCa8he/K539SBG6kXG+OPacV
5s6dsDI4Y9ovSUzSLH80UBlyjFXWcF+Mt1C5zmRyhzoyd6TgnfBBorWeJlhOMlQBxQ1Fs85ZTGQY
QMsvLAkEeP8j6byaW1XSKPqLqCKHVyWUJVuyLPuFsn1sYpOhgV8/iztPM1P3zrGPBN1f2HttgpMN
1S+MbGkT0Ea2mtFEK4uHZw7zytF3Qkpb6FWxLcSLAXgX82zefBJJEpfwinZOA+I5q1hvef3CVMhC
5gdFTbdOg8NcclIYmB2A1iHf8FtbaAJzVK92GxHvHV0aHSIc9VIoIWnxGc8Sihr4DzZCWhuUOmmJ
wfdqgyRsNTZljnFRTYP7C82ApNMdjZ1ReOuYE1qhcMduRHgLawEei147mJSmRfYacigabyl7Lls3
/Ba9CDekHrubHoadOmCCgH5ZftV6ephfrVlyU7K+xTlsQLhgLBK/2DpyBgVzEbfJf283AZdJSC/i
MLOY9Fuv6r5lfjXIzpTwswbFbzBV0M7tKJdm/VNAE+7ZYVrlFYygWnxiY2aPyMlAiB+X58y0TJL3
qmeh05GQFGivRHSCwlNZ7KyZA436L74dTSPnNo39MLOO+sVLsT/RfJlMpdKE4bGiHANIYAFCxpEt
K3HNe0OfDnr8/4O8ISSEeR/rANtEsUjeLG+/Haw5OBizJGz+3xKE9yJTr/DzLQs5YnhTQ2jKrUcc
xwddgB+bZ8IRdkWirgt9wsPAjF37m5zoJc/BcsZ3mT7QwS8bLOphZF0G440v0aXzET6ohaWCsKq1
O0b2v0MoWYMc6+xkkRbhFhbP8Gx2NNeqEkEZGhF7TL7lEX6SGhtVHV/HjhuxS8VBVtrVktdWHLXw
q9ETyJX5eSzlExEVRAF7byTaPXFJG4qwNxEhC/BL0dfmbBNOVvo+rpHYBCd7/NImc80dvw50Gtry
JvV4k+fKtmU/0JHYFNbHKmF3B80HE61E+d613jbV8aIXNgwbfeHoJcY6/MEWs0VU1MCuQpyhunjL
KNIn4EIjWUwpuSwuN+hcC9Gj5Qa8ydEvEkDson1NFZeeBiWfBXo1oBxNYJugCMg8uciS+KDxQaLm
pUJhck+AK9ZzfAKQ8JiQh2sx/kuoWEfzghF4PcGXVeKlTjeziPye3TihI0H36Vn/qiFjNCnxcWIL
5LrqLS4B1dt4yndhoG7nAxfDO5WB33uCWaCfjqQVL1O1fQTDLoIEIf5LVJm+c+Ih4yv/J32CHKZV
G3Z4uBAAe1jxJmzCTfPVTjnvwE2fqAeIfjICDNvozNiA1yxTOrHTetZw0YEX5MCrevLyAo2JwrYa
YG//DLvvJH4ASWbX47Ijbo9KfEyVObvaODgxqxOLedVcQBUpUYp7kuqguB54c6M2QwmLPofHEcJc
QphBSPHey1tvnO2E5sTsj0Y27BDEvLRpuG/66oqsltCrpixIXlBpB1sMuhcH5U+PmMc2S9Zt9Sky
UOjZWNFHHlFucZUltrHVSAmvp72pxj7PB17OcNU0+laxr6DEOUEjCSlG+RjQJOAlYYcW1dh1LqIS
S5M7XMYelVC9CTG/zGhCBC/krLoRRvwZVgftskacauFPkdVWge0cSHSH8Ytm/fTDGe24KZ55om3T
2nrH8IBqsjw53W6yCepD68J56k8wJqJc3daUog1sSx3VYYBwPSy5ydl62NVVNuVbTap5Dnq2oIRz
5F9H+lUWFTuzTG4p4kAF7ab4hJ7GuF/fU3U/hUt6g7UmLJv2kPlEL84y956C1y3fV4IwN6W4c3Ug
4PMMNGRMH731QLpUz1oKPr8UyUWO6OxBvbO2ksth0N6Dk1d0e9fFY0Wnys4zcYiCSMi+/nazU5GL
EynKm477Xk/niK8efaa20MRFLXNeX/01HLfGpHMTPbThp9IuOT6pDIJXa7Bf58lPw2IdCbkwUdUn
FWI2VppCauvONXYFyBq7PVgjXOW6u3QOlpHhrQDbPBXyMjoDwgrc+EPy0YNDKBBsaZ1vl+NHDB94
Mk9ua95i/py+0TfGJJcuNRKIj6W087MeWWt92Fe8EFlDS9ZfwmEbyy9yTdkCINno5CcR7OspYQRj
Zwyg8vbpWi8m3CiHDNG6vI/DN3GQVc1Zy0naMbpSxDLmkyxsLDmDYa56Jfumrt5NBoN9tJOMWBx+
l6B8JKG9EUTaFAIfEbHWygD+U6F5eynGn6D/MQBumCgzyMhBm/bf45ortMG4jXBTxMMpp8eJOHac
Bq0PJXoK96d1wL/kKT1JyxQuj7JNXchjmaO8JOULeVddcU22At8MK8nYxoOn8XmhEu4Zaklrb9t7
kKyOPoMXEYlam9ZCzocGzgVSqkR4lB25aqZrRqhOXeorE122hVQEGzNYf6gY/Y5AX1bDhFEl8a3X
yI2qG1YksMCsAdPzNleJPA4/Jz6cqkk4nDn/J2+p1kRyjIW5qSRZVmPum1sEJLyfbDQKZAMK1yFW
/c7FvmSnBMfilq0nv+nUU4feS5U/A4dPCOA4Qfvw4hUvcSo3mobcBw9mHacvIX8w54JXngP501FN
9OB4o68GhBDx44kZ7cJRWbCWXo+ltzSjnKwK2G0WXAR4j0XPxjf8Z/Netdp3mXMeS7T3PKCGwuGb
shJrrGXJ7jNxrBsrJWgaklHmLAO/jLO/yWXSONdtaIeq7AVf93WqvHOjpm+a24F3nb6DGABwoSyH
5GobCL7CYull8Ove1OTERnER0vZA9W/m2roh7BrMsYbmQoPO4TIskSxWMvU5aXAhwHt1Gf6Aylzb
tdwQPLbl3nQWJsLrNn2YY7gzbRpF2qPkOeJDizMGdT2RKgDYxBCvuIMvSVL5oWVdDPtVz97Rx/MU
OqtaJ7wZZmUUheuCVeIM5uUxR/xyLR2GfbFfKE8A0HQLi1znVRhXqfrPI7a6neDUZt/AhoG0XslA
ioz6jbNnDCo2pi0JjAYJZ/azxNFquxW+PmOV1uzFm+SvsPWVaOZ9/HDF6vQW0VWGVkZWEa2YuI1g
khM+BrGtw3A1gCgxZj8yl7C6HrBD1QKtMe1BRH/txezB+AwJhFxEWu5HM4QWNyZCpnkRSyRm/8tj
OzLK9eq9rkZExTiQJNN3xBWJsbVZho4vfX1vGThaTbftM3LOJhJnCcqG9bAsOVIbJQfcyZzBBgkK
T6qqDpXbrMeBTjnTCSKhnQ0remrWdDxIZJeUdHdEV9vVQI/DwAFqWkI/3Yl/DlRFLzT8KQOaOMEo
cvdhxHvhfJq0ji5CGx7nS+WqMLw8323breI4BCCPD8N8qM2X7U58rsFeb7QbPpZVi9wHlUzlfpK7
Cb6v5XqBn80/YWHXCNJPdmXBTLtfyjtUaPblPUoXZvm6b+yN4OxSWJCrTd8e+jS6fsRh0JNsnPKB
9ulvF9IugWaItW7XNOY82lnNMQWsGjYq0Gnddn1LHkpnq0QYfdMDv2KKyqBUfgXumjZzbt40+IHX
LDvLvJaMT0HJvUgqfJaW2BccpzwD0veYs6Vuy59rLpGSLtXIe50IItIQUeejCzUQdYOnb7soZDr9
Moq7F7tXA+0Ca/wQPFb8oDEL9Ic5xZQ9NEmmtZt/wXYS+AkTqFIRzxgeeEJLu6NEeiK5GEsU4lMg
XobqkqM9D0YFINhwcZV+MytvJKNsbB5QCBQaEtxPVL8qm3ETQVMgUB4EldjZCC17iiGkPmnvQQ6Q
D01RjziskpHTM7qlabO3Eo1x76xDMXeo8wUe2FR8hSkc815f9am7MQ1rB8423eRNtTd68tnKJVlk
C5xGhD9eg/jdUKaV4SFsREOMYpWlBN/3TP/vgI9u2ggXDAyjwTkimK9GZz4s/EqV/Ke114TYmO3R
gME3J9MHTXI0me1w6hjHlKxu6epvBcxvFvELKJ8/A5PoEUtOxxaaHnkp2WmO1nhoB0A3nUtKBAUN
sd2bsW+3juUdPE0CjKLuIXOY2Sx+0xwsQtWoa6tI9hBzdhmp332s7Q3j7MLzyVASmdOw1qi4c+/U
93ezvQnzInE+MzUITk26ryn3KAK1jRNd2bdouEibI5GvPbhq76/MFHY8m2nYVdAn7OxZDphzv1Px
zy1ZAcRn5Pnz4emi8clIU3H+I8JCkmaOjdxRF/C1U/fVbqJLpF/ITdNWaagyqrVP05wBEwP89W3U
OVUKvwhxjrlSu3ZN2MfCtk6ohvgvbdkTOFUeaztE1Npx/sDR50CubJz4zXlai3bb2/g18Cs24H0H
q1sH+T0lg6owAfQDukbjimLPXVVB/eftJqw8I5uGMY93EGIjho/8aJWPNLqbaHHde4uAF7gCU616
Fwk8blH/aVHtAOMzUr+4hcpIrCeRXMxuszHYxG20AoKCzxS/JajQMebBcl+txPiZgwidktJxHrNa
DOfi7NnYfOM0XNkRKS4DKK5O6FhR9IKUG2ceqyrxOjFoySdcEfSOYIkXw5eMA5Ba2ho4K8mfDqgY
a+ulV2V0L7kyzs8DShECzKS5rGyH9QAmtWIR4dpigoeOYal67JHilTU+gd6Xr1P65zFd6+XByMp7
wXBNk0SCcGwARGURYXZ7vDjQScwlXRLX96UOcf0LdElI39Kku6mthQt2PKQNYeTIMFr7mSODK7QI
iQlWIHVob2wK3+sOHVPi7ov+7kFW7FXhC+3ZMZZlCBuHDKuz3BdJesqy7CTR7yuhekx0EDXWxugs
allji+RrxCc5FjjQqBIUVjCDvCTsPGt32OqcobJSfogCPoWK8zqco95DQ29vlAldXx1/6SSW5Fw4
DYV/xWCxAg6BHUTlsGpLpEYZ+Us4PASCPrcZVnUtbpUbrLWxAyfGelzDk4h0m8SrdcJDHirlKX4G
wsIz+daqLiPRbzUlHqb5da0ajNURBMmiDK+JjlZOKlc2uul4lBpXcvYsmnOFTWRy2nWvGiobGnlX
+y+PAS+gzlkxLpd5ASmwz67MujYVPZRR0Vin2Us/MQbUKAaRQhIbhdqS+p9BZxjsG2Y4JCghdHy1
aF+bluLVeKRVs4PyyxdK6kNGqRoXxj23u21AVjPjNIIZbfe3g0gVeg2WoehuMQlPmJK0dnqcnnYO
L48B4QXs30dupojDgYOxN7TlWh+FX7lotiXTajXiqDomeXoMJZwMGSB4VaiIMdb3JYnbRy36M+K/
In0l4A/4dsGWscL4xR0xwpyo6nUa5T7v/rqtEIJpLb8Agkw/iLbkqSruDtIBEwgtQy6D1cKxEh8n
/QrH/l5zK4hO3zplqyr3LUn0Lu1DwDK3n55eDhfmXzO1viPxrGGITMHbyUMHGa/B90YQAOmV2NSS
d1ApZn4NNGWf5cq1Nf+KKjmSy7wOY+xqoXroO3SdkNW8cViT9HWj7d30RrDTDOVFUatrWtwiF2tI
khJcnb0KRR4jrHNZQRgSZUBcFrj+mJUxL8s8exGRO2VtNXdTo5s0PXZsuyHaqE65zWwUVzyQBudu
CaU9Hr5Ndy3yYz6lt6kic21UP1NTwyxngqpCpM++N1tHNV/0yLLCYezjCbFVFPUUF9ccyq1moUuQ
B7tjUBEo2OTRXoF4jjR1OfG+s5DIsFXMHYzEW8CSZ+x/gK2sLLytLslRHRYS+Faeemntbdoj/Ghe
exwYSoF0WKJgdEzYIuYnXIxDnJzgfKx1M3rVSXXoMmLg0nbft9F2IjXDaxtOUkQCmKkHdTy2vfNi
TL95cLGqftPxKriPmPAaMAX+wAI5zSHChhPZOiBzBwOKR3mA5LuyAuOzbWn47fKBhogAHUHkW5/h
qz5pgXbM4uCRKymUEA3L3QXpsIiPARwKpXhvg2AZWgCgEKE6+a5qnoz/grKDr0o9zy6em75qeTA1
cp2m7xZUkB78qsFexXYt24EvEZqopZHZpix0bWNGiONCnmyjCw9tpz9jnuRcDTkGCt7/hltKr5Z2
ljIBi1YVaXzE3VETLnoqRwiRCLYdOZ0sdKA6GBO3YqIMwibKZ54HTkaqw0K+ZOrd4SzvqAk5y+Hh
LhT5QywqO1L3mucOnQHfhsGeJSWhaTr03B1N/qMsc9a3/xkF3msjuVEsrVSvOEYo62Ud+MyA8bTq
iyb+aNxzmV1dZIbWSSBJUYG6KL1ccpKCL0GQI3fw7daeybjM+UI1woO1iaRO2k6w70gIdxCO2Ow5
dHluhzcL2l9LgHZBPmHeuzvJFWzCWuiOGh6ELj5Awti3HFUxeArsJehDEXzWe+wmZKinP7nariwg
KV43rNOaCBrHWWUMICXbCCINUzj+KfpbEx5UM9+ZxNEAcVs7AP/zsn6MmdgZHbgnCMtVSNhXfu+T
cY20cZaM1g4MdxP3PtkDfhWnxyjcqvVwHKr2YibNJjS+tEEQaHg243tivgqwixWgR31gSAV3hdFh
MCe8yzNbW/4X/+Q498qJeR3VlzgnymXExW14ixK1yVIx7IOt0/MWX232GCxAJly30fA9VwZJ9mh5
tKM3doqieNbOrmO0z1RaM18993fQCGH6gKu56KOeuTmqdjwk3jW2n233pKKFMS8g+rz1w9E1NIaH
rFIIP3L1cF8EEwgUbjaVOClysaLvbMB8Hfw6GeQzsvfUbKcPnIJevIm6s8YFZp9Cklh7Hs+Ka0Mg
aknLa9BcJ73fBFW7tkcgAGuLVklHwpxcZQcNwoCmdrSQSwmD3o19PFRVJBEsbwZrbWOQ5cE+zLw1
5UXryk0AYtbI6o2D5MIMNmPRAP3ulgE9heCl9yKXWcevWzNIRNxpcUTmzWtZ3koEBiGWZSLqXfVk
1TGSdAl6bm40edhS/gIsWutPjnIOdFEwPIv42XiJdOYjuYVa88PNAjau5trzXK5V/JLlXQvp1Ckq
i3BFKuWiqK5D9hEznXNZO9Vv0t7FCBTchNwrI1oE4/vAIhvKfYe1pP+qUFg7gDwhwZjtU/e26iDZ
yqlsgihEif+y+FsahrqSA0fEtB8GCOnIoWtOk4p+VsEAPajGhVQJ0DLklXiQm9+d9DF2vy61Zq7i
xbkEE5KVcaJsYJI6/AjNH0jiYALBhIo7jRuigVRP1rShthAZ9kV+l2gH+t+ye++if239QdjfImME
lHP6iI7Q3eQROzvmUn2HZ32gFxiPk3BW2ErAdb0qUAxKeVFJswP7b+0smx6jMZ9zTq9TbdPu2Iz8
/ToCOjhg0A8U9XlMtw0cSuzdsIVw7rDrr6ADESuVf0T9Ps7OsfLDosXro0PISNjAqiyZVxZltkxQ
ueESPwyMDSboYLHp7RyNubT+04851D3iLhwguDopm7Zz9XIMx7hIuMsGh7IwxWRABIbq/BJtPlE7
Dzxf0v1XqFew7VDVk5z1Ni9RjIRdt5Ew3RGRaYY5+8R4TJnPmOlnnEarGte8geXVhQmEhhu7JLbk
lFq9ZXuSTKi6wf8Uhxy1AuxmmM/uLoh5v/STm5+jLFyRori1AIXXCrUKUQQFVxzOAgBxdbVTJRh4
fQpX9F9m9gIxI5qdwoycdPMpQ+Yn88KfWZCkxZPOsx5jH2TEKvOyTbnrxngz6P/ImadmA8V473nn
bDn6EHIZV8SraPwNNe4REkE6+PESr4wHc0IeKS+5VMOFnsRrkTrsRxHsuofQ++1DHP56snFi4qvR
viFmBu7eYkPN3PhsD0xLrNVkm2e9INSkdo4lWWGpMjtpkUbowc4yj/klYLc2cacDB2gwXgfog3T8
d92wV/UjzrNFYb3Psj2lb3wiXV3xpABnjAIjMmeookQdsuiHiH7U7FNDC9CuTbCuXsGzgrcr7PdO
GPmm9Y9qdaBfkA9XwfjlIk8n+YbOmNYPSBDGM6pg4Jc2wxkYPAbLzPmd1WOD2/YvVBCgIN5Qp1XW
HlrJ8IcRL48yT2bgcdLOREr2j4hJcnoOjTl5jcYTKcQsLiEb+DdF1zRNR9V8Cas3Pbva4b+23Al6
/cE6zLmarvmDrW4l3P4oStaFBAxUNjo/5LwY3fT8bvVvBZog/hwVibxnk7IR701kWhqlWaM97OYl
NI5j+KMhbWEEeJQju0NXX5dEm3cmU9V9RQBabfYEH38L/A2NSmRjc6pE4Pe99js6FrpLh+lz+Vca
xa2d28UsWhes13MDXn+mny3jz8EHo4QYDVhg5wyKWw3BUrcUkUeNwFEGoysfr/OYZyzPDvnoLtVW
3Z/d4SXACuyUeEoRmgq4m5n50Yp6o3+PFAF1A4Yrj/2+obBlwGLjXCmYCzPjC4GKhLPMpQ5hSOXK
xsa23bV0twSVFdq0MVF4TeLkVMNzhoWqzsOtOqqovVNvTNRrOkQnAujwTOlMKss1fjViKHZVzG4X
bR3jcT17VaA9qjMhzIccKofZI/Cpg5wZ4ysPZoWDkIAUraU2GfdxuWvd7EUB1zU3g23xo3Bq8qPU
vtma4zMrkTja54bnJrVRjbyZMvO1aJgvAnLhH1pZHfrQvVCiHkLFOFcZdk1mR5rVkuEFC4IAJVx9
rOZMi9Pa/hB9vFJ7VM1stImPQwT2byoRkRjVRnMBrcEpLyGcCtBiJBrueeuvdeCSgzC8eQYeu1Ud
50u8mugCQMdSNRg57Bz4vg3BYohLGQMlJkRXdqhEz+aKtqp9PDNStU8Wm598AzMLvyC6ZV5Q79bN
4To52NkkAfhchms1So89myinCND3EhSH7jAGg87oy8D9kyyNwZ2hLhs9uheGs+4RaFjgkNkuueym
Aj49OfRrNv48qoL8gYrU6sTihNZkt1OFt7FoM6I0fGo66DXgTP/ZRV/dgNOZkmekLqzsF48dgQeA
yMx/Ane4Njzl6Ywi1t88+0Yo4EKMy04nUz1PiEfn5+Z/OtmqsQpD3llATF5U0Y8FtbAWf6H3l86O
a8YiBoS1mnhOjzWxmg4v08BWVSc0D5Rgkj/t5nOeA4oJvLf2I9Xq5oF8s7k45u+mRAyoVukKMvdL
hLoyU76z2bCo3Xizl55d450bDx2JtnPhEzDAhi/v2wrhruq7LIedMPa6ZpypURWLZTdnuDA+63Gj
mTEX5F2dc80GnfUi4El6MrPzC+eUYO/LGYYZX4N1j/i3Q6R7Gtk8NQ7tOH0OvJVWnG7G/DGZ18iu
Vi5ykQGmqG4DFaJC6m+qhc/97EzP1un55cK1yVQ/7R5VwWk5+s7QrOwu/+/zr8ioyLKeqc8q4lcN
tl7Hnw87BmSvoSKY5Uqja67DYeUwgIN+SxaEQDK/jBlAhHqwdTNvEwRi5eLjtbQ7J3iBQmF6Jx6K
jf+0VWS5cZDijNFX0h9linaLe2SO/yxBrro4jPbMSzVWLQ6XosUjHvcHd7ZFovFYmLBXK8qg2n1v
OmgTg/AVwRjSPlXKido4QME5NlctLTZtHm1K5ys0mXz1lLhA8nGUGlzKNR+fZ7yXlgITRt2qxlYw
hoxU38Muy18rAMZZFq9lBr5k+O1sIOfoaTwIePR0s90U49PSGXH8ltsxHzcqtltFiC/ZfIX/rQyH
RcNkOybKt4HwBNjoTrxojsrT+GBgQTr8iM6Az2jeHacscJqgfJ9a94TGZUcWAwev3Or8kgNjJAaT
md3v0AiYck0s0a1HialbWIk1ul8RPpV45/TBLlLeM6QDCIhKJrQdJ6s2IxcMyiZ93Ikp9D3BkutL
g5bQ8ymipFupk3E3Y3FQLSbV/THNpn0Vukhx/Sqx/rkId6QEkGMEnbfMmJ4urFa55IxblYpNbATK
WTMWTjTt8vqLy3pQF4TLI+FQkEhxr1X5pW+APOBue2O1r1Wjn8pHxuFkkSUYZda61x8Nmow6OZct
YkwVXhrLkNLKX7UIzGGzk6T6WCrROyblu/ZP9jATkcmqLeP8YhWgczMhZbXNEbbZ0jX/G03A0mFU
x5AJQjc7mzQ8JcNzaF3e4I8p+BX6RzIc9JF0He2TgoEEb7KE1WxdlA8uId5kClDlG40+YTMNSpWn
4B1LJK4xnr/8S1D45dlfx5lWumfDu3ouXBrP3fDu+FXQLvqZq0E0ZdL94e+XQbEJ0Ac5Laa4Lngf
vJ8mYRdf/onxM88hZiAORH2nNOeQ3aVn7SBFL0IqJqKiwuaTiOyPaazBEdj4ppvDwHRiHjaMQFDh
s6a+prBn77AihPke0aPNMnauD7tkWOlEO3QkVP40Xc16g4qmo36N5yS9NK6OwUDzChYKx7tyrZLa
pXW7IAspkeuGZD9zkMi49i0NPZLravuJ5YGJADMuQRmWtxRdGBQp3JpHvf8N8mJVItDoB05vzICo
9fOtMmJrfYbuWfb9yqCgS4WxpngidWIRsc03+JlSPAKJdcc4ZfVPhUCP/TZ7JnGqzS1eDD5a1LRw
NYYVsOilYN6lKrRuAbCOKT87DCr+28rBNqu8fWL1hLQeddKyo7/cNbdDm50Vr7kqQ3sRnrNMUSs2
xAxa9Tf44A1J4KkzXTqUaFoFt6KuD2aUrqGuHMZ03M6c1QZrsCOEL1uUYcuGxjlUwkvfsp5HtAmU
UTGou/vmVgLDITl26tp9TACmFJR48qASbJiUv3ElP5xCv5NkIHHKIis7EB/Hev4tQVEX3qM5YXzR
SI12IVqj51F0dekJtEo0NPFu7Bk7JeM2TFE8ypecc1w5y05dQWbwPQnhh0lxiKEyQvgcY0+ooIJJ
w0bU+cI63e/ohDpf0d6QDiCeSJo/i/2p5sSsjUpW8DwUTFoKE72R5uvllWAp9PuvKsxytlNRSSz1
nAHTwW1B5syDH10cjUcVWxL2jDZG09u89Llza2YgnsbUU0OTqmfja2GOIEE031K4Z63gzkgLIK44
VepLwNgSSb7DOqYL0eKwYJjVzamFA3sEvHbi9y2cDojtXnfhamW1fO8Lj7IG/UpPzkc+XgjXpSfq
GYcnmPYNsZ89yHARA93bJfe6S+5ZXB+yRN2MGtM6yq+0moAVKmc9nO4pgSSTilhtOvPi8cLlUQ9c
gPVs/ZP0kNFoN2acRp7vi8HdjlDkTKROuUfcAQISm1up8OG7KO0ZVu30YRvnKUt9PdNXSbKxpzdR
p6uU2bWinAqXlFH3bKJdZH5qBH89TgKXCmIafZZuKacGjRHRp6219pR9HvzywhKLsUAlVkN2Q+pV
tsXR7L+69Fm3T0u/cSwHtcXyEf2p+tRt5xyLH0h0a1lxuEdvZvLw4HN5TbqcmxJ3nFbopQwqRKdA
+6LMjTjGmAg05jnu6t2soLKZViQRUhTH2ykIDFmR7acCHJB4ow+fV7jLJB1QIDEvSYgjY8xo6JSZ
IJHJ/iytR0nrC7992Yh6XSjHrNcW/M69/muqb45FjJpMv5AXMLD7LYo/zPOYXLnRykPDFKDJTo0J
GFyov62mfSNkyDmsPQkGNr2mdriqUGtY1YzzcffNXOnztKhTLzdGyZIzXkcV302oATArDr1HDKLH
nQ8sY4JK4eb9q8GzXqPfq5aZZX5bSKoz2z6XQ3ot2uCmzHt+F9+wJWLCImJu+haiCVGnxJ2qxUmj
upRRsSFl+WyEDHP7bVD+15NJlhbMMiVaRK5BM5CEwbDfiU+BGfzFiuOb8cQAbkzf0gY1cZRtcxO/
o/UrunTpcE1NPVt4BmGOR64B4akdCeFiJGMCLbp4mkqxrqb2nKO+Z8o6AnAQ1hskrIC5lZZdx+A7
hZnssCELOTyQCEzlo+YCoeAGtMys1o2+4mRjNZcIir3FJEAw1ZBHy2FYh8o0M4eNzfoEBxDzvYC5
eo7NTPNHxYYPQz5eg+tPzcc3wgailwGzNdoB+xZiDbMScpqGt5T1BEZ4vXT37PhPKs+5ytbD5etU
WU8KazrR9MZWsEmYnqL9CgFJahYJKLZNwoDOjgBvfO4wGiz1XerUsT9FVIjQrI1Zak51x+O6llPy
Uav6F22Jtqhs4kdQaW/MWn/FPD7Pc1n/0He4ZUTVig6oY8Bq5bsoHs/iUXwD0s3M12EDAX8VK1e1
lremME5i4MErG67hsjiKZLyYAEBBAZDneDeUd/J7FfHRh//Q1XZQ0NttKVitJ76rfBjuhYd3BDtO
Fo3uHmoVGhhDaCoLOzxS90QVVnL0ZE6boOPfa95bKV69ruIboBUO9kpy7gZvm/Am6R4veXbM6Aiw
WJF1gKt/wkHDWBC0EfHPmBHBPqWQRjuPmh8ImPuDCSA3/wzxlUTbOPjU3ZcU0juGAdZdbJlwiIGd
lrBmkuF9BI5TXwdUJirJYjMTUMMo5waoax1WU47HphAqkqEyMEPRFQXE1jHfzAw4b/xSuknoJx8o
GEF3+gwmzm2ssOgdQVwvuuZsRVcSdCvs7zZTCQ1on7tJzOfo7TvRHNVe4w2YlvGIfhzuEBIo28OK
UKOmZPmMR9Nl7Oyg3M9YnJM5G+U3gAE3lzcuxLIHQcQ3qQOC9FhmW5VvwOjerCFs5yHu/KbOBTCD
rfnZbn4qZP7AOuFa8ReKwTIJ0l000rWQ44VTc2SvoumgQrx2bdVXXAXNFLCq/ce8Kh8eFNkDWnsD
qbjs5uX4uun3gumWWynvHld2HXDi9/hHxs3AoNlsSP4J3ubliJVNfsYSI4SZPXbaIzT0HaipG6Y0
M3wYw084EZ9DnZsrRMbhHeswPwUSJZgyIO000k2Nrc41unvQIkxg01cAjoyIkfAcgJjJKiJdIb+H
wv5k66DjTmLecZLtzwg4eqpgbDCDQ/MDZwr4j7tKx5pXzlxnPdmeqGvM4iCR/gZfnv2DSFi8N9Vr
pT+L9tFTQIi021RNBvycnjgAZRmlK4ehc2tHvK28WO21lKhkJkwLf45VwuX0ljGAbOcSCrROWIkU
TDKgIRoDRhGS7xJ7D7gL8FeM8cu1Z1Er+iM9cjW+2cl7T3B1oRMDgFYgu8AQ9gcu4ZhvCFxoRDxC
/jVwN4bNW0nqxbQvxd0c0bQy6ZfjVZrvHbEkfLDtFPsKBGFiTUhHJeunUA61JCA34ueKapPPqv9n
Ao9a3WTMwZDOjCxivO4Wt6+G+Va4RxmD0oyQsFBgxP2dWZGS/jXuAHasW9pAeGXyL+JNNok5Dru1
WXwMylpo7xYSaPW9YlpdYhphkGb0r3HX+wIqcGaIVyeytsb/SDqP5ciRK4p+ESLgzbYcyntHbhBs
Gnjv8fU6OdpIoZhRN1kFZL53LRSd0249eU02hT9+aMneQIxl18laV3s45viTf4Zq3nUIH1oLY5AI
zEgAeNvoaYa/Ffd0DTWqt88MoVa716sH7YQypFpR3hJfnZmki9vVkr1xfm5X52+3m12rJUUns+8X
ROCZP3p5thdcr4vrL/TjLJ4nsytpGosr2dezgP+arTYw5fyj++ZF8+V8mK9OZ/ylCzebudP8+jFH
8fAclnvKhZb6wg03+tk+k1PK/2UgsHBGDt4cje1mmJuzF3l0M/HT7Je32zibbQb+DP7Qc7l4vT6a
2e8wO7v67Ov4tT3Ox9nxOtuEs835+n0+o5OfzebbuXt2Z8dstrxvNr/7+XbGj1HMiJj42v5tx9n6
cpv/bcVfavO3OAdMlUtu4xl/qPiLf7lZlwiQ16Ebu9JS/Ib82huX//jeL+fG/OjNjl/RbPtQCOx7
RS+IkIGU1GhJsPOAp6h/FsEHj69lHBr7EqUH35KXEmdViODQGsS+lHPSOetJtR/CpRBPmONAxVNk
cIBbZhIujUjlX6NsD+9fYkq8OO8q++lNh0InuLJSAXSDjIymMoe6AtexCUilFly3mQFImcAIRxgt
AavOPJJuUXYM0TcpNNBpJGY5Cr9p8MZhzLFNuChBIdBxSXasLQmeUL9bZb+rFJAClQZLORhZh9lb
yWZbsrROSvLAN7/LUUdC7o4I9hJZ3fYD+QK+P6+ovXAIs08qGwsYhRl6hQeM2steH77DZhuZ8kLm
UmiNb2ZIQsYwUHA1dMeBsD25gExpNz4FXV2AJLdx1Zwbk+YqO5GvCbijMgjTkIOconJektMv5FXL
FeRNDClApqiR+w4BBVEJk3KqmmszesDq6YJdbe/hNSqVpyPfk79u+Cyjzzr6pDwvCPV5W73tdrYf
o8/S+YqzDxkNY1GfG7zQhO+z+9zKnPaki5KujfAyKjdbuQXWnfwWVfqWg6edPSz5EdpPU30F/geL
EJ9sZH+U5ecAvtAeaHtL/A9L+crbDwqsK0h14+Khfa793xi6R/+BQKaOUgnhihl1f7Py7HtuEfwO
wW/bn81mI8G4ayokTu2TwMT+7T2k4NI1qwlBfToZYoBkwCPUyXaJoK2jTZ8zRf6XAOq4NvE/mXLO
GBis6ZYQmZ9hNEwpPwAqGbUl3W1IrK1HfRumA/ASj+DGKZfW5/iYtu2qWqLuvtxJk1MvVA1rhJIm
kBp3xXKT7F60aFk/VFLZDLel5nWYM6e2N069Fv1rvkL+tFCWyzFYzCFgMDsQnbrc7cxqjqpRupGq
6pEcieBk21U3Itjr8sdBVadmrMDfdv6d39EtaXjmN0aGUcuN4qUff+jDTxD8dhGaYkIOtkH0Q7UR
UdhJdM0x8ldXJ+DU+1W7vyL+5meRhgu1dQ5UcvTh/WfTAaifG6din351G9RvIfMEP5FDxsi12+df
6VcI8X2CZ/Fceduy7m/gnzfNLxjXy9jYD9A3ciweysb6AfBnhAev312sH2DNhuFog0obETZqJ5ph
mfPh114mN69XHbKj8Ueeg7nzvngBvJTStxleFsDzQ3dg/UC+3DdzXPbTL/8LN1InGhIZpmf1uXNV
VAbpLaHiY0OvZrY06ZVcBb+j8k9F8xX+JJ+jvU37MxA2SVnYSX5k89MiHxvhyTTL7JOWnuLpwBCI
eNDyrlCHInvN/ujyr3xa+Leu/EJECVMfkB1mLNRyi9+lc7lfpurJpNYjuetPSXn01MWQUjH/kUrb
kUGKMBTki0gjgnekX4r0JZvfTfWtmt99eW/5ZZn0/K84IGYQ1RIT9zJ+Sd2ubb+4heEBDFfSrvJW
4axAUfQbql9NtBgcBk1gpTl1h4P6D9K3gsioCcp4Zs7DNN8T1nbjDQQ91PfeuEPchDW4CIAV+XJL
ZAcQO1KzBR+KsP3kQk3YdXMp+GrLb/mvLY8FtYDRy8+PENVK9Wai9U8NpSzrpD0Q7mlCD5xGAQBf
s+qdWJvqgeN3ldfzzB0elGkteDE41n3KL//kTwQVINgz9BTVQtnUsIzY3WfFO0eURzFpM1dZzHB8
yvT1zMOj/6V8W+jrudA92np2qHYnZ80OPhnLFNarESDHz9JOVyVamCMhsfY6ZR/b8EDERJjVhJDs
FWZVwkqaNSNX/jM92aCMv5xmztxVvmr52NSzsKZwlCwKwrUW5In8sLHFP1a+I+q42Bh0+5QNwnVr
W1vbady21rbTX4YqryABygw7XoUNhVM2Nt4NZ65EFmDJMqKiXNhpqP4CaS9LB2LVGWb/Vbp67C30
seljCjiuOfZN0khbpBIFQ1uOfsEk1qLq2QOLVjpK20Anvr9LZ4gG7s5ggiUc/PYY24z+BGqwnTAU
1BWQ51ei96sCmV0SgireZaDXgloHCYNHEcPEtP0C58apaXziKtJlSfIj/BRaWDmRNuQhJAgZg8lt
kFF0RbOWR2LP/QiSb2thnlCdRyeyIdFVkkTbZTC5A/+cIEjIaRLHGIp/TMqyAgxZqjMQ054R1ust
Qjo1+4lI3XHhaA+p/S2H+2Q5NOWMiG/9GRfgtwX+YcXrYoSS68jMxY6f9hDRxb2Ry3vTl79FFbnf
sfSFtXhdWyfCQGp29UQ6YwE2sOSM3kFDLm72Z0n/ZOLLyPDTGXGtEnAMb54Gtm5kpJ+9rIhjxdkO
0b2jkr7CY2/0EzglDa4xwWUsD4V8hpzUQlbDcpcbRNrl2I8HJb/h4vqHyHIoCZPAXKS3SPmJLMbM
lQIEauWW/JSFVRFcBt4NlY34adHAhkQyYiu8/CpUlNLPAhNHAfVEAO+KA5FY2AqmFlZ1b28YhKh9
ABSvGsKT1U7fVrQhl3F91nzvRmZtEJKJkMaQjVAJRcCbgaRyzNeS823A62OGKPCOSBnVtTHht8rZ
yt+dPSEeYIeM8s2Q3ltcFETxvstHpzdHtYhXekFRTeSLEnlE88SGk3BC5DHG1eCrUI4Wv6sNlGB5
bkWAhY9XrfHczOs2SWCvB1TUUwV1iNVe/8mdGzwEgsKw2Q+URlLLM/c4PDyq5Qxdd7Woh4Jb8iFD
IZn+FaAGX8MMd0DzmSyscWXdSysjr2Q1jkxmD6h5oh5MwilKMGo8MwyFXI+AaQ8V9EnwsKwnupzS
PID4/2kxuof6XxqTqM+4lJoIVO5IrFmeZgpWWIQeg0duwnfOQaqjEAyprbSBnWowsc7ijKZCF8kC
GqtnSdGjU7f7kRLFaPxJeli4WKn3BI7muvkMWlLnenqE2vQ4il7TTlrlOYJi+tCCYu3kEUbx9uxx
4YE5KZspp8s1FQY+77Ox0TmhLfOjP6nTiDQFx7c97JM90PQ7YyqOOJWqnKd92CI7Jwmh4YCxbhmx
ASo8gQwLlzrXdIpWEoOuml6LYViCO6ERSYAt+GNMaGEOZ4TB6boALw0af6WhwMhqXOythpLd3BXm
DBvBAm8LeIfXekuJ1zanSWP4NzTfIQGIY7TP4V9MMvot6pi6pRByWOOnZaZU2jhz2yeT5W2gdYnE
SIhZIO9+KDAF/vinm4uILVf1a4RXn6YAO6p0MZKYTiiBd/DJgFQoXz1FxVcoFAOIS2R7lRgF4jre
x+xujwRyqQj0J1f9KR16Q56iPN7wV1aMyrr/rRR1PrRCWA9v7WwRzqHXdiPMBBaSUyLes37d5WdT
aQXgsRh9uusGhAu1PivpurLwSdXKXuINzpN9oX+mDVaN8R1b/wp7RCm5DnxinEaV0mBq69Q3cZ4L
BYaAsAh3hEdrcplkX3858HeVffRw6uYYFec6+bIJVEkoYWtSXv96pijdpqYuzkf72cTXkBPFYKWH
j2lTDH+ASrFEAS3QUZ1Uc4tDI9bRyOKUjp9TzhKe9e4wia0QQPzXindN+ETglGFKUkdyNwAZg3ab
Ie9U67fUfXfaVsPYq0CEgF4ifLfpgjl7SCpkNO+tsQ0qomrDO16fTdfce52rxER5aQkFLr7uBI3R
bSAKG33usoZsAkwytVckkxRAEkg4kT4OJMTHrj4qnLZtcHD0Wy3grXU60QlERY3zLCwHbIdoO+WN
dv7g0DIO1K+R7NE4H722o+pssLIt8pmNYfE+jsygIEQYeXaaZZ4d0t8sZ5zLakjGNk6xGn20QU4R
/t+0W1UIVzuqvcbmFKKXN+2WW5Bc3mYhI3ip5QfzUrQfg0tj/vXTBRHrUvTOMNImjgjb3chBwSsq
8f4TOU4YK/23OkXPINaOGyeSm1gHskpQuJ8qkKRZ2qMAMHRkIiebTbKWODF6dW3Z4MIWXG2m/kg5
z3CfLiwDeTpAj5GjvUBbWNGblhUk+eDFHbtHL9pHCvPqZecuD/aphbK0bOeWQx1O6mA9rGcZio2R
0Ubxw6dlIUx23ABatyYjr6Ic1si4eVoJB2gB0jh4bls4bt1/ofGcIYqo2nlTyY8shG9o2NjNcqk6
HqOUuLDbpY1+uuZR9rBpCmuB4hvo5EEQt0Jj7pF45UWrzDAWpXFTHN5BOJPJK1Y2AoYRO7MZUYaU
Zpumf+dDvasQ9E3F2tA85DNwPiZIk0W0WZBvxRFf0ApKCVgFyYFhyNGPUofsf+OoWz28avXey/YT
xIt9pSATZdZewrU6s/i+1XSDgLBrkaKdRn/fpVt9QHdBXEn+RUzz0gIKaNCYhaijhViBa4dAF/rL
Ee0ite8diAE1XJqtsTew1IiqFc3uuCsTt0jVHUlMl1GTaA6Z20y2avWW5ObRxtVjoHSAIWYW5RiV
RL5gxgyqPtqmWIa0YsQ2/dbRDYO+6OUloUTfKsjl04EBnLd3UA6aoR17DQJC/WhD41DjRkSbucgO
lXiqiYrsL/gMsLwjk3Jcs6sekZ1fZNgpLzjWoB2UWnq9w2YoGKFvM0Td5KxCrJhO8gFFEfPDUHdZ
y3QDDD2jTbMmAwm8rVjj4AXf5qZKxQ1BgB3i9LYtNzbAiCZTu9IAEjuLKjNPHQqAmvnYoLzEQMKO
j50eXUSq0kwmU0jnWbZYqKkacrjFovQnC9Oj7GcU0IALN1G5EknVk4Y8TqYQvf1G0rKog0fkLWs5
28Ti0UZ3rKbqygjePmkfKHI0ZiQBM3dhNyvDVZq9c/PBkBDgmjCxKW1aWcLOd1KhVjpb2TXw1aOJ
2HMkQIpQsojMl/0IrU81FT4ixuGGqxrfXtX9o4NWCvV1DecR8uL5zcZGuZrHKFDzjr0K/zhofZig
YknPJhYccbRqToHx9ZAQ0mtQKp9MD8fY1owjAOAdWRVVvQe9NmV5R/svn2kbPjifaal5xwZfge9K
oXqVdTEijqtGf4tDHO3dMJFvNm2hEsR7O5C/G8nORdgeZNR5Iced0dY7r43Ok6X8iYnbi21CMUCz
tyHFKJT7QigAgKatNO9Rc0SqhKviqWCpo8zCz645Q69eAj7NkcCS1w3xH4DGFEebaAwNVUgT73C4
sn1BW2ZnQkYWDolt1o7e5L5/ArVR1sBR/augS1Gsm4qp2ueBE/XLiLRnfnrV7E9F/zR4fDvCuUYR
KFaj3Yzuoq3W63V8zsOcPSipT0IHpaDryeBCFN4Zy4ADP2bk2hkf3Em+dxmY0FuV0d8k2g39Nz4y
nJH2VLglfahFQ0K+NDNsnMT10UnuETXhMPILu6PH2zgNFOn8p4oJ0SzaoGv6FiULwQLMiRYS35hc
SWuZJeKpFlNPMoT0Aj0Bz9ldyJC7S+U+znBjS8Ei84xDnNDnS46kzXQbI9K0A3lZNRrpTV+Jgqjx
5vs7vzsitwlH6Gy613N764ysWO1Vim99S9whkF6+U/p6yzQzKZ/cnhFHkVT6/9DYp4xt2ggR6X/7
3tM3X5OFgDxBmClCycNFmjzB+Suap6ETiM8Tg1VcX4CmSTS8KWRsTP5K1iXIdjKtKL6yuZelZZeg
fFfiVR1hViI7vO5F3ojNE0W/2KVG6RBp//g5t23wxwBodgPjOVFK0Jb9iEszbDgewNslZ0tSApF3
vBDVZ2xWv0YX/fbe5FpgS10D3EhliHVXDXxs4VujVF2QOnmDfpxzy1GoO3JidVsG8inoFIAnpmFI
z8SSPkn/FyVmsSxSOFDWIfnFbmGSyVk3xI+cOr1AWse8k1grpfH2Gp/CWGbPMK62aNloFJ6l3Xi0
iGfIcBH3mLwMC2VuuU+Fij1gliYiLiPwStugU0Acf0rie2Tsoph1XkqWpkY1Y5b9o7tw2egtNz6i
tZzryTrldA1KDzn456M2wQXIkKqYw05oLHNy2AISCkgqYY0CS+Mu2YlW0oxlwQYWGPujsFzENbCv
Fs41oGk0YsiUEdsuqGYtJRYdTLTSJ2ybNZEsc+TSqinlsexoTt/ihAdZm4m+TKroSaDKHiWeudT8
TTqsL1j2/Z7hSvQENl+VqW4NtsDQVDcRgUEFzBPnU5AiOMU/EqUEl5b63uqMJeJP1EPFQvbMnaaQ
qjE+cvZWiReaTegDTcsyFREzxLSxTukMrRXK3zhgEmZ9b5p9Mnyq3+j19eKShl/Ef5WnIf220Hlx
M5fp1Wt7fEcLid2SovuOUI+yQyOWvwdYrR7y2C9frO4IC/ZB9m3Jh4y32ZIvVv0djn/FsOxokzCN
DF0H9mhzHnXLoVqX6hf0o998mWhp6hiX7ATJ7i+jLnHxuWSt7yJMLgySFfp4riIwtjhKI7yt5dhg
YUYIYL7/E+7CCvdp/1cDCLbaJmjfbfTnBLwghP2++YaTeg26yxsJWgZ1RIVkCBUXAc6rdFnvUXSq
gffSgog+3AMrhkXUh2Lk15IGGW2i9AklUE2LReAwF6wzEYKB51rNASTNTz24E8VRTGdaBTDBAmQq
mON44WisciTIi2lesJD5yvgdgkNA08+rvuIjYXqhZyGG1paRPaHYiJsv4U2pEV+LORApuaDc4wzn
IfBAd5EhVQqbPnHAc1VKmMESt6yR3fTJPt3ZGZu0pwCfec5HoXDjbzO0vybDQJVyMXf4oqTJleN4
YaC8yn5ElkRaf8uePAs4leUzFmiCW7iMiVvyVCBqxDt+OC9I/BdZcNQ5ur1nzc3pWlo3f5o+AmvY
+bwFabTOSZAxGGn6gyVbiCYb5j3Jpmd7JCWJF3hoAU5N6zX1a1AcUSIyJ9gXbuMVE30YWRhOqJZ6
EcG7S6Xg2cs4YW2DmLokXcs9i6qmqwxS+aokYKauUBoSpYwCTsLqFhOaZyT5ziqpVigDFLDhNcie
svdgVY69Tys/p76zt+UfHRQknnaNQVVDXN+BI+Yaos2UsLmAVH2nJ/EFmh5HpTAyK7K/LUHZBrEy
TziokJN7DatSVKPJR2tIMCljSkqwPChbZb0po/XDBxt4Qa6ZUv5mWkdpjke6C1GrCNiDftebKcmL
a1pS6UA/p+Rl4HDMOW6tZm4xmSAkdKOaoT4doGWqf4VuurIPbx1WHxFpOTLjfVEySo27fnoRk7P0
mQLhzEKfJjGYpli0/iIxEOWIxrYkV4+zYEHwRsT3RI1DkxFzU6Jh1N41m6lUYt3poSWDY2ateNDm
rUS2kHOeaKodz7bIOulIEsq5LzmbEcdMCi0chGYMHvx0DB6WF8dEs3dToV77cCqw5KD8oStLkuJL
pTgnSfA+wfTKRIlozr9UI/luZfvqN+/MH0/eqK+kNpmjvV5MubHrCeez236j1BYf1aZNIHFMAsAT
eHAMRr0GiNAeJrBexcNDHWosHSiUPwMLDRNajcawt307XQLqjetwGyWp6+ewvWT2nROYx07SPqEI
aQtBdyY+G5WbJO9Al8Njyk6RoynLTWpfHQtPl79JRqQEWCgCfUEx1jEhTHXW1H9p0y9wvbm0VGxi
7RbjL6UISmeXksXnFbn+iAA8fQPNGuLQZpyuwA7qLiMDCu4zjF0jtVybiSpX4UWzmVL7fOdg1s8h
ocOa2nSfwNZwiFeFR/VAku4Mm6xWDZuoXqOWUtFCB+AoykdFxzRtscOw96u3ohwy6abzdmd2v5Sq
fi9hWx4B+ERiWYmcVFXLXaz8mqyopcXkmh0HSEOfU0LH/NFQm9Kq5dEYCd0tn1Pzb+zuBeWV6S+/
djCRRz2f4ose/AEmYyvXaaegx7ZozzJS5X44ErVFqx4EhWYRHBoRxYtRV+JD67WlDuDmSXwMIfcl
CbDdZDFFyripaYCnXlBN/bOu3MhGRD+h+syEDEQJnhkqHS8VxFzXvanGVQlbqcyT4FfVOGOqeznc
yJn8tPGnSZxdlFImGuobYheC7CyDP1rdk/E8ptZGzj4tvhvVeBicUnXIMyw6kDA0FPOAg0jzXpV0
y2DWQNbFGoQz5jg8A0f/KUm/7XNSNf0ocTU6PhCG1JaxjvBclsoX4iKrthnZklvgwUaR1p5u0RpW
8w02bhbKhije5ruXDlXRuwoMCtz2UZJvE+kzVQGOmWHkVvW1E24qbUSG+5A8eUPE3in1GIRidBXw
kQbgEuxmz5BkRH99LlGTWXHk2VTCllsS+V2eQBssM3CUTUy0lN0lFw8+IRPfCgdRB1nZ0WlvUpCt
HSWd3m4iJUcLexmmsIj6MPBimVlGQMp1/ckEuW8wboSTvgvIUJUxVXfRALfVH8anbKXUbSXiE+Xf
8FbiqnFSgtfZYTx7aY0k62BoqwNp2+ImM7Eay2hWfL4bArVAQTdV9Bm0xLIyvkIDLI2YWAQBtfC9
TBBpsb9m4enoq23+GP7hIPSFoTBbe9a77wmTg2HsKxuXjLVAILCIZAla5FWFI9snSoYRdyDsU0+Y
UcXJHE/ZrijHU9yNN7UM1pAJKycbLhmHQ1IjiV+nwOqBfQrsS+fLCyj+hnEbbz5+NmtbIdyemeUz
JfacmAFMs8WilJyjM1W4H0KuB3uH1IeCMQpaPIKgimEnKRJ8XbO0tY+wl37pgqeWrL6nqEVbk9AT
NOoWx07cP7R+NznVPPNw6xP940kWARuENvIyDo7FoUJdKOc2+YgSBzY1ZeQ9yc9W8RadLhOaxGgI
WFdLNbHBwaxEX4r5WnR/O2rOhoZlLv+z+mHVYyfGpl5Xe+c2Gg+xj2vq07T7WYvAq7c1JMrvBLDd
Tp+2xtvAsDDWbHsQaexgJlVigZyd4HZYC1AiL4TkHiFAD46ObKM9MkwWWN5sWiqFyy2Eaq4G0CSf
bx7Dqp+8MqCxYuPB1EUhgeGM49TxbVTwLuF9cHp7Fjcbqr5ahdrZe2UM60hMnscOGWZRHqzmQv56
05FMMw/tpemvW3TfJhIqVnAzeurIsGO+TsoURARlwmQGgk2fFtGzPDfquPKCTUKKVfHXjL/ojqlE
Thg5DKdwDdRYYfkXyb9ClUu84LJQAxSI0bLrTW5UPojhCB49yfWis9WVnOirwb8jo144TbstLXke
AhKaUQVm2B91JPZs3e2X3j/0be/bFCx7dyzJM58rwWQ1H4cN9ggJ5ZoAfdKECxobVsqtUNTOhpWI
zgBwZPgs4eNJOfeEui3Urgan9UgwEf9LZdOgpXDlO9OqLAirkEpXY+hVJUJD82U3RNvMkoCEGpHF
es6IhHOeXTGBQCUuSHPBAMlVhA+4CS4jJLRMUh7Vn0renIdqleQ/xB3PY/YHrucrWZEkHBj7ChCi
yDEBpmcJmDxkAAWVW2nkPbXeQZGRp5A+hejAKzDKm7RfdPcBKw5355pIkE0KMhbpo6tjkEu179wh
7DZ0M/Mwph+NRtIqO59cj0u+x1kJvtf8m6S3Vodn2SCpH9ADn11d+e8JCUPoV4ve7UnjiLqt7h+s
REaKW7kyFpGYPqQ4RtUsH7SSGNraAz0rYEQq+Z9OwSM00KU08i+eSiwSeYt2xn6TQpsSXxIObKly
eRjpHEPdDRqYXY1UOicVLbp8xUwv9OeKiJJVSxgzCrJDMAp3OYstsUqqcqp7EmJ1BJ4AUoyXGcg1
oYk7YcsGNl9ojEI5UTShvxoUhC8S1fIqmR3R1hnOBRIMdiSkhMgkkWcF9X9plVWnXQotWpVhv8Jw
g4wNMW2C/ZreORm5j3IMJgV47GP8FRyE1iKohzYM+6WW+gclrq89NuxJJ2qlD4BksVzOpEi+hnXI
wzetQzYfO2sWPUGUJf7czHVq0ql1AEDjd4CkgoXDZrVAUjj3oY0tFEXwExJ3AeAj2s6cPcKM/3Bx
rmy0nQrecx8FjM6HqRsiM7nZaBm/T6LcS9zjMSqevgwPKgxQTZh2MaKRsv8JCTo9qBpLntU7R916
oZAWSDo2HuKdVjwsMk4rk/ugqzuw9nec/SSospFxLXtkTT8elQhCaPbWE6o1dLgqGCkNTLYGneiL
s0hWMLg+RrRfUiofqCVdJLG37YufMfD3Phqh3owI+/9ztEuE2AT6H+361WCekSj65p5syiuk81yE
MGVVPxfkci5p8zLGEkiUFcVqnkOyarUCS5xMXKrNNWvpXxq48bnnFZMzCmJMoLdKpKwmPuSufQog
1yK2Wsw2nrIw3Mkc1xFml4pcCJ14opzcsYj8K0/IFKBL2ytorUxkD3kB+CloeSYFrvLn2FqxC09k
ERb7nC2+opKEGo2yf5JkBZRWe5eAawKruEUYKKCARheBFz7aAcGNam5BgBIVmVm+kENAE7ICa5zm
tXkyIpOeVtzu8i3sp40D11SBOBNXPlnhqR1vpvYboMIxiPGovGalbB0p+aSkYt7lqEJATPOfAQVy
Th+QF0lMxYykErs41SzyqM07RtHgmYiIjJT6S4b70VsCtA1YmFBYZOZH1Y1LRfolxWWhyyPoCZeu
dKumyM0xojlEeccvFqZcamBuNjwsSECj9tnSN+JiBw8DoFwXLxB0JtkYEXYu+nGDhszPNl+1lCjL
HZAPO37ybHVE7TyUdXEt2AlENJI30opIv1nLihugMWTQRMvF4tEgYz0WYE4C0EvVlNQBunRZr4rs
0nC/twyYGNEtDwBdYD98p+2RS2DMmwXKeJEgIuRNncUEwwuF18wWjgD5myucH4DwKnyHvchUiPmZ
ErhNSs25VvFu+j3yB9Mk2zM+QK54xb7OQ2ijzg3wJpJjJl2KFgC/WAovNxVHM4Whsum2MWMHXv3c
g8QCvaSBgC/fcCvOfj8s1pLiYrxZsJkjiSmYRsoZRdiOV8xAEhm4B4K3CE7CtqfgafUjrtwxnLdo
QO38hEcQ+EBHvOdNwUofEGitJvDLXmYaJekkUYVk6iWZ+sIeMpfQFN5//oTp01f3TIqIpuRD0nJ1
g7Ix6cJM/ptKUn91yq6QuGfTPifj2WY9r/0/OeUNr65d+ycjMchVaRsybA4s6krBEWirWwljQxzt
yC6ekG/mKE2FsS9yPhV/R9f5SmIpLWlbRO7D5CXcySHSYiVl7Uj3IqrDUy2AeDEQZUuwAawe5Puw
3S90B4xN/vOi/vpBaO7cAOCRLLTjCAFrC8MJWkTPDCBRB2pg9wGUkUZuBWKymO/S5qep8898fIlv
U0uOrPhzkYZQK+160LQN2AfMZwnBYhr0PHDMwVzIyRMrVk9Kgl1/NzSYkLZhE13N1UCfAyWRZ4eL
v5RfXkSaPNf85CzFVQIVoKafwHYZvw2/3EJsiI1XzBUVy7dToqbI66WV/Wj+h8zRwSdck+SpXwxn
ReKpb2K58tGjB52LhCh2wAgQV4XOp5P91jy3qiL4NWdds1pyEvDi+gRS8FRAGfHHA8djwW7kb4vs
Zf+qsjvDvdt8TeJwMxgsWu1X4lHABUc2ouJ2k0Y85hxsd5NQxcirxYYEJThw3Ge8bLqszGvTXsoQ
liOVZEgB2hS02yEQZfiznKUYVgjrmg1EAvusiSUdGU7jasFwVowLuZ+8vaAPU7AfIHsgEVa9/t0g
C4V/S9HiOc5R0iSXR8Xno9XBJWsMhGLusZtgSdr8i1iw+QBVLHnFqa7jW1GqPJwfGpOJQqRbLpKg
EAnXkXbu7PEgcHA5BFsaxycABy45NBmKuiizYIcWVtGA2Yki9wHXiNnZd5gPBg4AcB/PvGlUaBkY
D0tyOiWj3oVk5ao285mVp5t4XGUprzOk+ExW81Oqyo9S7RDgWFwiuTv044efUIAqoPxSoTaeUMiA
OWpEl1U2MqEeLD0yL77mp4vey45SivxTH1ddvaidt2LHron7PEae0+u4ZAsAGfJu0TvnCIaEFpOQ
WV7vUr84Ib1rNqhoyMoZX2TGcaRPLiLqhDQD9VL1bN8m+bUOnoUqxV7JMKcwk00d3W5UUYQK7x0D
HJ5jnE9JIjJNkAAwuMBuCmySA62ykfooUKjFdjS97SArm7amfjorEK5VG9rBWd9VMEeKhOMk3Vo5
8kiKUxvRbdNBV7WXLsDXbUHgNen/wz5Cwj54NTK4C8mLTlH/rohBG5XPoVPXdmevpMK515jppBeO
fZJ2OHds/uRhbUiP1oa3krMXneYmA3thPAZ0lymNXyzLp5qAudZVCBNsvRYE41cEVHF4AohPTboy
e/q8etATvWz2RhE+SEasNPVLVVDLpoxKJDLCKsdYJ2CqrX8Bsf21RS8MM0ZFIETNuGRFBzLMTkYH
2Rxl+OG8j7xpZ2X5Nw6L2uIjAF/We38LIHr3+molonkocCfOyGA4kQTArvLq0f+2D61XBL7N4zrI
5aIMdfe/gAOpOQQ+lioNu+pvz9chl+NmguK05eqtd1d08UPszQ1cTxH5vPW+pRVYVeFcs/YoEbBX
giiP6U6t2KX2hVSsSsJmyv7UMXrgz3u3XAwmSmybIoIMdw805dqsCIIz7L2jZv9VyAl0gUUg68Ae
o4+pY2WUXqHJB8hqKKyM8H91qdAR/G1F14DkhZ4gbv8wSi+RUFGiOhSpOZ2FQBPBkrkIeLZbC6EQ
VTJkjxB2UkNONinZPCwg0N118afBoDv/NGZJhbW2qt4R26/fBmSgTWQdkndoe/NIf0q+BIzmzw/G
EOEv5SWRNOLkcFZJr5EWdzM4FDa+aEqoMmbxoAC+w49FPwWaTNCSgcmZU/s/RQjB3pOMAjZGr7sK
A/oUscYGOEb6vWJ8WqjrB/WBpoOoXf7IDs6KuF8LlqUKjUcPQT0NmvjlwK2Vba238IEjiLo4bQg2
a9EBSDvD+zZ98yIPkisDIMdvVcir+XeTtEKTpLiV9KXBX8c2RW8BrG+LASx7e/JL15lRSdQrbGOJ
WzJBVRGlAEwwNjovcFYHq0D2PiTZcitZp0ePXl42aX5UMqIh7PS1ntb/4+i8dltHsij6RQSYw6uV
s2Q5yH4hbF+bsRiKmV/fqxoYYGZ6BrfVEll1wt5rH6ymUQ16cklbEse7/BzwUoAwhXb5maB0GFCT
ZPGja6irqrPMgpUN/nIGb2dzC0xIbjrzT8u2tfucDHxX+DoU9kw3uEJmePgd0uEaclQ89MRSGdu6
HX9r+stosLYsa1smOhSio8Xyi0kBq11KgYURvMfZvCpooxNUDv0Qrov3SkPNVVwReWGORJAjXDAJ
jnyJcq5Wx8ryBczTmaE1rDz2sI3Rrqa8+W5FcBmZdWfCfkacVa8Sl8Bmh488KMSV9EGytacuKc7C
ti4lC4lGN5YVnz3FTJalPZEbV6MLj6ZSALsgl/yefkSHqj564Ca+XcDdbQs0JdW2Cfa2HhmNi+Gk
tsz1kHz6ssEJsRKeBpufL0YjpYalEKbXVZUgzip6kxxDJOO6fAa6zPiL7zVuzk31or6VvCMYQmM3
FOnuHg4HiDHMT67gfnR2JSsIgsB2nq5fMax8jVZHN29v3SDYF0SR+2W5TnqS+uLwW7PqFXKLAf1J
YDgwIxirhfVNlSgBaVJuHW4y1Elq1fH/jyiG89gTRhlVBz1yNhsjmz7SEJVwcfVaY6vNYmUV1ktD
m6mFrATAFbSIOlxSAxCS3oT3CvWdndvfHCJrL9nEM4ny3Wti1B96+/ACnbwX5zzE0ckMsVQW5V7o
tNd6xHA4XrXYJYx2RF02vGoNW5bsXLCXNamJ2P/SDwrq3NcCLmoRuXDpVWO+b7Kd96g0LliILHr+
XOB6DsQD0iDkr1linbZm6qtHaeG15U+aubBrEIyitTZyAA4I2WHUGFF50CA+HYkM0aJqCliLNM62
ifYOMgePKyR76+hv6U3ICyNPIAU4lPcxRb6xtPpJPcYIRaSiPkQQsa4Vy+aBbhliO3bcYj1rA3Ju
RGwOWBwY1qG1cHXq3um1witUG4QFdWyqmWE7fDtcgVkULkT2Glp4MlVvjU5Yt4FbsjOSU/jcCric
FGQmw8G6SGF0Qk5qBpZksLDG7GuilnIDf4UlL4Yirrk+vQ1hlSgxIh47baB9ox/OsHoh3URBGoMo
qSDpxCh3NB5WyzhFDabp8FdGgIQKTIonzwYDiNnA8XA6jzmYkaj/66XaCr0WKtiqmGnf05Va/Khh
CuFmjI5/VABaBtEgpOAmXEE4h7y6GaZFyejB1oLoc2uhQaU+eRAjE4JcW+zoM9Z9Pp9a2BA0U7sR
4lvJLzPnBhiVccuonu9y7dDh2M7FDtEmUug6BAz43CXHvtf2TlZ+WEF5Rea5UIpLO2pfouzqKFoj
qI4k2TTg2MoYAb1ztsY3s2lgId6H4NWTzOhvxnOzDIwXpf6vfGwNuNVY1C1bZPQ6iUYF9tmWW8jz
D43XIQRAp4Wpu1AQGmGs8x7bfYtQ3Q9PFGGmkN96YVBC2EQ8Ium2SrwkwlzBFfsqMXx7lfWSS/oi
itQ86BfZoNHQQTIPqHJBO9q3hhS8ibQ1FESN3JaSVe3cbWd5buEL2gXpmFsjz9DkywN6O7IyPkza
zjR8a+QlUYnBjrHERB8C0Shy86Ayxhx0qJp76LOWbk7sBM40C/RaquPhJUUQ23E7Gvxlkp0Sfu34
GrkQoUX+FzGtaBOcT8OXO70ruJtX72oOlrnxl17A7Rpp25gf1PjfLJKeRBVAr0CzH8T7EnGxm3ar
dIxPRXEGa7/3MnV0c8TLPlEf51oQrEBg7Vmfin038N4y5uE9IobIW7WOB5QPE19AcFtqQaWkyc9Z
Tk4DkGObHsj0X5w+g0fTMUMZL1ElWRsBxEVmZ4e3fDa37ASscGtSlnqAEQa9+yiLdB3dDc9cN5g/
vOwtU7Byl327lV9Sncgdc8u6kzKY1YvH7ltK61/ApAbopZ++1E20tVkKz/Z8s4MIelC56UHCFOLD
do1DOKB8hlMHlJGagPmQtrTYocRxx4QE/ZH4K/rykgrx3eRonHlcs7x5LoS3NRXhjjzJ3tzhhVyD
lmLB7Za3KgMe6rUnovmW+GGshOTNie3gw26QFVgAnTrDfq1aC0TGA8Ec7B0ccvqyS8TiXU/MdZCg
7Wo0/9Gxeq5m/8Wrka9cY7hCbvqrwL+GS0ZZU5S/XofYP+jkxajISkGWkejOsyKVkTFDD82kSlvL
+KMdRsTEMQEer5P5XtPd8HG89MXT0Hu2j879rhBhMaIGiRGjB3cge/+DboRr+Gn6UDOYVEOsUT8i
dfGmmB4iuDu8zfD5hOGyVrVYAZc0Puzmon+J+YYEtsiaQ/AJQRJpSH1ICCbQ8QOZLnJ9su5k/1tZ
dL1+8hKnd39+hEz/DXDxw7gDIvfEkhWJUUN2mIEAekaWwp9dFAwk0a1F6NgL4xZEhB3kRzphsmmX
nRW+2XRS/29yEpZGBMTFOMU0Iicxk6Yav32N5KCUO/TAgH8gqjjvjYFUmwIM4j95H+95srVh3dqc
igHyfxjCnPvq1ztysjTyTVeUUZDNA0WyHiOikM2bzHG8sLMr7z27tlC19PuQJnxmV1iNW2BkWvUp
o78QGmjbZi85/6SOzrRAF9vAhWyROcdIe428z4FkCJxNSwM2E9sBNv/W3XWRzP2oP5nPJMn3SuKH
Pm398Q0kC1iKs6X//0Y4uDEwScixOQ6de7Nhx6AOJ1IO13nsk1wJoyNFu5QZGD4f/GJPPVR00h1e
k1a+R8wdn4TORBEBUxoyz0iKY1bfStRcns89R3Ujf1G1OD5fACmWM0/7ZJQvpDXcnHFEFaFXpDR2
zOwJ9fSSh0OYL9NLiyASx+dJwJQ5eN+JYFsjJ9a0GfUE+NAp+Z7ZsLVCRysLUZ5k64Am16H3xS1U
5mum945LHTz+5kj2hH8MzU8f2ha7FZEe+5rUJpCK1oeZ7+lVffKkC38xQMy46xxBVf4c0BhGYq1q
RrveNqBgMaEmctjVONbKDjgtPuVJ7OvgjUPF6l/18WEMBEW5cOiaVWCy/TV+I67DBgAPa0YLiWrp
z6y/kIXS3sUtw8VynY5y46Gr9ZltCcatoV9tjNHaGWECChpvLUWh47/rxD1Ik7SOaPkTGQ5DCaq+
gHUHM3gRZcRGyttEOJDT2f8GPrP5M9nWAQ4w86yn+Ksndi/laRzfmvbRFJ9m4W+S+itCKDU3OYIE
918RMaxzs+EG9XNh5f1FxOVpbmPAVpcui15kgkxeM6O/uU0PlQqkNJPoxexxPQRA4MzY/iKd55TN
/gbGPgfbxItz1UhJ0gaKadDOiBmwt7UkFMYutWEKyA1BHiOE3iDJF2aHvUi0XzUPz5N1Y/vkfR+m
yf/fLlYh0DO1ALtCv2ocFvBz7hLRFicvpTe+uxIR8Ps0fZTxHvubIn65n1bItK90ymPF4AoN5dng
YTJxlA26+RRR+hN7uciNW9bt6REl+mVKUhIzAaqLb+oiVDR3kg+2ZA3EtKi+XZxDvq/Ku7GKOEiD
EzYyH2OVbcL2o23npdEKNhOA7Bga6eRJOd5HpV2V5j1r4LozSp/uNcqYImCDP/Kby2LrVoqE/yHq
TyiQlWQ4Kwju1eyd5c04Pb6Y47TzJktKDrVvOKpMexnfmO2l7OSB+TibFLmKbMLs5mnfm8+JnmNe
xi7VeI9IsDQzFSqoYAo93zPi5FwS4stAZ4/Lsmfy12boPKdZ+VBIvz74ZBZaJBivcuNAXf8cGW8C
xZZORIuBzyzzmgtfWYGlONKgtHRI44TLf6Hajn0MbcYmmC9QLnUfu4jJkzFiocyUOAMEaiSq5YvH
fcfeZHov8c+EgHnzTqWRLGfzNez1peeKFzUAUHmh48z4bhHuEDjMDEpm/rKw7i3bNhNFos/WJUXt
6lDg5FICxXAWdf0wU3wUN7XvBW/w1HrsboK1+uyCv984AM5D0j7gxUScwOVHLYDPEus9H3Tr0PIC
i1X48qVp2Kwp4dQa9KmZu8HUSNyNcl9/wQlf+Pl3XaCfLk5sRIkzShX5aZcYks22s6dyX7OhCnmR
jCLFZ8ZwLyQS0PQZFKsqgSlS1LOD/vJ5VHpmHNHRGSKst3Kd+MHZmAm51zEqacuIcaU/56uB7Ub7
G3AqKug8sBSTtzXQa+RkAFgQY0dUdY22YaJ+cmgwMUFumGjTGREmob1aPTpRL7mHSIiasLsNJGGk
Ayw9Cgemg1hduvucFipZVN2mncM/YvKrsh0zbAQYszr29pEyj7jpaWCyJNHyVKICc1JfjM7znxBE
7k2MQIiIHEzB3UOzAwCMbc6FN8mlphQhwyB+K0H+Xdtbq74G4QXjz0rbZRW3N9uizUib+ApVhnqg
pqNikMHpzf6xh+jG5JPRDoBSrMGen2/wypQe+J+WESjO2ti7xSVesGbYkygUoZeQWF/sfuvOXFoC
nVBi/jk2X33bTS8k3zLa0EBqWQiL0R0+RT1SA6NZx1MBUax3aIaY9/sMARfNY6Aeaq5qos8Ce0Sj
5t4IliLxy16MdI0YZSd0oDSC0bi/hPG1AvaAdhVejr2ZjtK89M7Wrl6HjnVZsMEEEEUsIFVLZe8m
jQchoS4jiIrCQ28YKflkKFpbhzscKK2VyrtIKi4zsocJn8SuTM3bPU/2uExYnmS6du1C1nxJck2q
04AX2hrqYyzGY1KC/KgKUFvsSysOZvfGA82v6ZwS5sGR3XPDk9yL2S+Y+Ypbk5aEC08Yz605XvtY
wYfSDHocnRISsYIqwQCrDi8I5gB2105cjXT+8EbtIaKtMQyMiM1hYbY1MenBKXaDd8d+m9JNxtRN
JOFyiEe6azv+J7hm/Y8xQxYC1XgpbZIkmfzbcHFLe370E5QEShr56BghvAlSiiufp48V95hcDfxK
9Yi6OP9R33/EesYzXpsoQfVgbTpcmdgaCk6aKm5OneP+jOwYTFyvU7rWZf4zpARK+BnO7nWkg8Wx
ymePaIYeQrcYCUFgfZaPhFevIofv77Wr6puD85cLKk+Sc0CsxOT8NAiq8/551KNHbxGDwAIZ6pK/
z7hNKqDw5nKb7iuY5p4Il1Yu/wSclXQGE/gSUAtqvIn274gGiTkoar4UFRB6N+YtitkZF1vdphbD
+dzU5QUx+CZiUcOydSlK666b780EHcYg4LT8M6st6rsO8Y6CavasDXys1uauo8ywkrtqd8fM3iLh
95o/4uWfgL4k5j5Bq2/0R4C9oeTvBu3Q//Yl5vbvSFCcMlAOevI0wOqPUX4bdevsVuY9dGfGCclL
UWFDbGFttuKfS9A59D6MNzE51hAceuJsBDsKb2MoY1COe2UkJSZEXst07Sa6dJsF/S7NmQ+iwGgH
94wXbTnO7MA6oIN0skkE5BPDFVX1dCq1N1a8cbFjc2eWmyHis2i/dbwTLBl98VKEJlj/8tQGN09K
jD1Qn6mrNECOE/sPq1gVnnsPK6h+4Tx9yBR5iWftY0cZhMnLQOr9OkgmAbVkuS2XvhNtHNMj6HNC
Ben9M3pgrcG91i8OuG1Yo0q4VhAw4S1d+U9jaKaoUmxcvN5eKcGKwycY9XMcH/h7kYxrrzuGI4x+
Av5xJ907aKn206Oq6T2uD/1d1K9WSWAMbkiT3oA5vGnsiJItKZ4bEJN+FqJ5Qu+Mlqxpu0vPosib
JMbUj6m/mCOETzASM4LGA7AtMsnlJkYP3PzLiUqgKScMAgUtUr67nlHDEKrhgBGA0n1tYzxP+blj
yabcnabeAwXkFxw/PeqZWEkq/AoZPkkCpCk8Cc9b57gC8kD7iqNik9bOaxSil+94oNAjxoylWq9f
uggfujr7aES8C9jo2iOZQ1DSC1pQxC9tbC28dhsY6ToNJD0e9LrmQUYoTnjJ2oMMPXrkGO85KhEy
jg3dWE9jvsG44ni8pbyTycegAdj16uNciqtwKvjVhX6Vsfmw03+ZGRH/wG+vAzSuNGiC1Wfe/Xni
4GoYanEg5zYYnjDYBJL3pj7aqLqjBHnlPCA9zAG8oSxsKcSouuPxZ8BtKuvgIN2cbR402Wbh81Pa
3T2I0Q8NDfUKphXjM9DgipITRKTrouI7nvWNPpIvNplLhCAIENpdTofVz3TnGMsQFV5ofmeDoNyG
1uGBbacYoBglrAh9NHpqRe6pJaf2Fqb5bqZ94xFnDA19Nt0lJPqZIEs6XEM1vlPmIv+iult1LAOs
WiHw8KDiRnfDb5vhIbAU/CnZYoGg6KmXzsGC0VfgAg7f46544LYLad/xo3WIrVkcD6tQ2zlY9MmE
ReB6Ebp9MLRTnf00OvKx+phzbaS+seRnC2qcnMyImwFmPVMJbeQYTo+6bmxtF3klw9De+s4xbycD
Kz/iuAJwgufO54EhIyWBVdrjx037eIkokeGvh66F3APuYWesn8OaetKy7HM1CYTkcN63bkFyrmWz
20TyBxuFJBrdlSdoUKs0TKi9xvPY8X8Of0eW/rY6nRnPkyGjjc8pEF7giOk5nuqvPCATMbKvKcZI
6oWj0jDoM1dch6UdEQ2AayqJ0pArR4+fWyYwkRX8lZ5Y9s560tdh8yhckDoMSA1GzwKVmTE6iJdw
mTnNik8MCMA7ugrLV53s8FRgi2XW4jIsYIxAbxAfDCRerOZ7fqLSfbMIeQl8imDvOMf5LS3+jt2d
hVL/5ikHX79XFt0k1Xbkl51GP/nnNow/ukzbdiBp643fo7ltu22ElGYitCHjs85TeerrZFk6gLfY
YgT0kHnxz8HLMObtseKaHgvnC7+XxJLE7YIAQD35QDyYG5vo7HSU5uZ2grzFYJlXCixh8a7yFUqJ
BWOAVhdjr6ET6B89wlf+bUbwE+DETSiJMtDhsBCwiHDs3VPNXs7Myd2fal5oErq0XFGrVxiwoE2Z
9zLcC5XtjG9BYv7Adi2WmoBfNH+R5eBIzIv2tre540Ef+fDteIta5/I/dBYDjn9Rjy2a1iF/WACl
PJpBWynb/WU5cqzSOTmXFkECwFsQFXH8IYK/tkPjSta1/CkS4rhfWBogQTxLkvhcSDwkEk1tvA5g
izIJAJ31k1ASd4QQ+CbWfkkAga+4WGGK95DnT0wqQfZJw20wZSSfVV+Zf3PlsQqbXdLQwyXTJkrr
T8fVnpl8IoPx9l1UbqooXvc60mIEIIiGiUtblGGGSYikIYf6r+mINH5nCqDcNnoYL4z+D2y2qg2Q
CNve96bA49oXGALBD3xLtyDvgnZpjTGZYCb4b0QxymkFFuB/I+9s0Vh75HEmmB7McYCYSkxh9lu+
GsGtH5AaL9AFUyegQKnLe+WukEwaDbHQI7F05ltH7q79R4b9YF6UfddhuDdXE4puDpPykLUstMgC
FtlS4FnuPUkq+6c23RubUF52TWRxtgctwh8KEmJbVn95mi8TGTHXtDdBOK661CAcGoQ2k+0M9W/l
bQtv2/IPS8jwc2QN7Pd2TPi86F/qX7SkedUNsXGSZtG7x6ojoVe8t8khYFHgWqeU87Ity3cym4eQ
xAxOWlO7GzSVSk8Q6ulmNuf/R7v4fuPoYCq8Bmrojpcv2ugWqahfWPYb4syaH8f7CVtcusZWlzHq
RajGRCX6U0TWDcEGYbCDW4zAxPthIEr4KtgxLCQlJZmEoK4b1Zfg6ap42MEqGGeLD8PV0haX/FjU
StmqPtVMeO98s8hdKICQZ7xPNk7xOiHt+aw4u7Lbz/5PMvcHU62/WZc14DUsHfgwmmaflY6mYa+D
5eKjebLGbF+MMybeYVeMvJ+2+DOC5tNlH6aWA7MyXUL3AueOJjK2cOCDdAeRg/TaRuVcmrvJfU7l
W9LACydjBkeaeiZF1iwR+a1RMi1BGlMNUlKW7TocH75/mmJmZozN48DaWj7rNBd7LIwQe8BIVjDd
xcefe7cOwbovsLTacbpHbL1uOF8ttGLaDDOtze7+BO9hTNnYmCzbUDSVR9XI5byO0UEK+Umvsm1D
88X3IUb5JfDRFArIV9h3n6Ht7KLa3muR/YYjFC7KXxNserSJuhrKfiuOUgoiotLBeLjh3XIPAMdi
vT9MWHznuv3wuQcrmR86EgTD0Hp1sKNl/1DmMcEOVnWpU3zG6Y8MohsARJYDOhncY4+zLtn2QfLD
9PYNBf9f3RnHstW3A6rRIoCpEBZiXcpxTXZn7zM2dRAP9NFvP+I/SiLsCF23zpIf18I2MJQC1dmy
IPwsQ2NZN1A9i1XDwENtt9r4NIETtnk7BNaGwE42IJKot9F9peCL3IDEmy+IIBrijDJ9NjpBsQks
CCIIj3a+LBEop9hyLORclgJHhoDSKjRfnKrVkdP/pudEPOhH2/we54ceVSvHZ4eDRltD25uVYFlI
ZBFmv5og+7kgDyZ/B2LfU6d1AhPJQ3KGkzcgY2zgY3pASOLiN8VZkZy9ut7LCYRd+Q632R9o2J11
YUGPqjzrLIW9MSTgyg6hFJO1EV0nWKhFbf1rer42hkTp8Gr02qaGhdfN0YJmCrPUIhSfPf6TOORc
rxbBnuczZSudx91Nh5eqp5DrWZpOLMGzV19a8B3YfozDOq80xuYAiYnCGidtkTc7hEFgQ7BWqzDV
liU+tbmevShYZpd/uRokUmZkujiO6ETQOoDpSQNrlet44euMhYAgH0wNJOJDjq1Nz3saHezAyBaY
Gc85ap3kz0H258L/c8jCGM3uyVbW/BofA/4kE3FT9SZKd+8QqFOji3IpT5mILtyOpT5xDbkymjBh
ZAxO4H1fnGdIKKBwe+gbOQnJDuprm80/KM+FgFOU65/99GoU/rIil3Of+SyJkNEJIiiSr7FsP3L+
tlGfoqPNLmWIoSbvnnV3POUWSR3d3tPKt6js9k5drUtSR1Ef7nLyFGbQP2aMlbOmhodFmMPkw/ls
AXnU0elav23dMQQVu5gWsvUyeIUzv5WCdlu7Up2cPMosLtSvQIxOQX1Zi/ey/7Zp+PYx9yUdYkYm
SrWvudaxTs+Hud+E5qZ3V4HcJLCQDAIuIa6YiE0++v6cstrV6CE861VduhGsCYeXG6YqnjYKp2+Z
iXUVH33k1QD9qkOovUv3J4T8WxwCxL+o7mGn0Wtu7L3PvNAETeaiQ54YOIjqLxHXgElAwWoIyBA5
jo23xKSAJgercPGGRnphgm6b2BWBY2vM9cgiFi9Bnt3a/nV0Tk7zHtba22i665JBpuYzlM3XA4MO
wdmk6eHwpLPSVYyE5Iv9txaedGZnsegOll8fNHzmdCYJmT5B+54yP9E076i14U4O2O/DnneuhyDy
FFBaZWwuR5iBas+e1A3iZdpFFNyztFaiq+4hPje4Ut6wYl9hj+NmRDdAtiuzK/wCMKEEk3PmiO20
cMKz2+J0xLYyxA6xihn7924xeAU6aKo/49hKDOdKwByAdeujd6dwd2TLrgoH1XHXNHS16PsJJXBp
H4j5QtphP2mfDgBLJFX31L0btLHcF8lnY4EmRR3XG3uCOzMBeODQmzO2DaNY+17CfvS1Jb5dd++D
7mGMIpSFHzvkibILFHTMk1wcGjZaoxIbMjgcwfgJrXSXQJQxCRv5qrv2053uFjeqXt0S4gTNcDg4
Q75NSgDcBPwyw7OZtu+z4I/Mc1abxrYgs8Ip8Yfb4T4N56fSY1AgA3ubQ6YbU1qb2r8GlGhYNKhI
jMLd8kyUPv6nAKdTrcGsQl0HbtBD8mEx/iGJZ0wRI4BVQ4vkEYVZYOnhGmpQ+vHabeu4p3/b8eAU
HkhcMhhUFDljNAQ6CQNvXLKCbXkv5teQl6WI3X3gnLQB8MDNq85t9Mhjg37FWvex+WTcLCpO5sF7
25FM9MqVZVTXmMcCyvXabryeDs1dqmdHTOjXiEM3SUlC49eDEJckkMFVz7o/q1WECI3my4C5QmIt
+Xi1Ee9txF89MjKUDwNko9KTz7RTur8fa2MXEFyacDm46NFt4h40mq91pVYqhn2wA+d/5b1voXiY
jzkrScfZqGUHIL4uPSNTssSvwfJcGhCLtuYAXzddj9nDYiTksW+PiDyZ+l0/XnKFkkJrXf80NTUQ
M5X8WUkkzPi5p3JgmFsG/Spp6pNo2F6SJ9Hk3yhIaTfVplFpQ7JrOxBabrP7U14edQxANJWQvRz7
o+WsmmWxI9FnpaMPH75M8uddiF0x+T761jF/hYdnJeYW4oVIwx1vc4QMmthAWMqnbFTp2zi7CmpD
/zWiXpJ0sQ7udFMi5lhzdjOCIcWAsY3N3WIN3lqgutdhHpTz8Ge4FNWQhahxSx0LMSvwklc6Yxhn
9NtZwXwIgiyrhakWRnX7HKQ6z/FK+PpGZvU51SykCHJZNfopg0HUymPUR4Tr5JjXxx34lyc9es50
c6t1yCLMnoYWCYzDZMKbjD/d7y+Jxzukxa9gp0P3tRwuGk04GhQsPR5QU53UDP9ZR+xo+aTR/Izc
O0Hj7/0aL5h11uFRxJaK24aBz+6gEPl11Np1YES3nhbAiAd1MDnsY6pLZVdHz80PJidYEmrHxnPX
biPPgsWiNX06nK4G2rOoA8hcYkg0W6tbGN7AgzTR9swc5k2HG66+B1JieXTnnYeYf4CNMhrt1ke0
Q0CrfxuS9Etk2vQUs1IsLR/dXwzjyKZvN7P0zXN95PHY+7NqRQvB+NPTvoiWfdO6bjNJdu4cEhYA
YPNoMB8k2t7Qq5OU9kvMNWlEZ5F4rGnRZcjkxQT3EDTuyiKN28Vjk4+gnX/jAmkr7nY9/M2tdo8I
79gzE9FQuCpzd0KxbNfZdYinb/WCFAMtIPSlIvgiuEOwcJ12rIpPKXdRjUTXD4g3LLTDTi+/B+tW
t9NyGOhyx00i2s3ovkn01lkPz7okixNhSyN3rh4cPeZmMa2opRSDubg15AAarD/oVIPy4WdvAlG8
ZV8SKLQ6+gB8zGtpWxjQJNJd3rdOjM8TzsENqTro7xMeH8u6J6W3qPoQRzs+Tu+3cRlqTVwNSG27
8jo4/qZNpxXpXQl7/NY+DgxWehyvQyk3bglzAGhdNQC/IBu7QNKnvKENpZDrMCXr7zVdvwigrVyn
jj9mqpnvfwewA5r0ahUPaX5zI91m33odu7+WS2o0XvX5MaYVjgB9xUbMic2Nm1m7cbiOiBsCk3Ei
cZhsXXfYxRhLr6TeAYgDnWaZTAgxHwkGgDVBiFxauio1ChoxFs8NP1L1DCBhUQXKrYX7EZ593PIB
2d7zVkd1cKqAHSXJX4giDI7owmMPRW5Xw83OJjS2EXSvKjtfFBi3BWzjZqabHXEiIgTBCaURUCVs
H6sqHdXRm39r9sWTVq8jXJWOie71VxMv+Oee/OTt102jJTL/FZpgnmSHw4CtOS//tWbTKIP3OvnR
AHrEd1WqujhEAMJ7mrUWMIgn/wguuyoZbwKqzSn+lXkVXyxJaX3KwK95iYBsOCCHUJmn/syr392N
joWKKbjua8aiGGrqeUMe3TZugCb1XB/FkTng9I5BDIcvfmoTEl0cLMtsBMr0oqQ/qXdzXX1bNuW5
t0k5Z7PbBDaySkYhNSWSpMIJ/nTn3dHGZVvcNDff6h52IHOrozGfsG6Pkbf0uAtGC0rB8BG7ybku
2ASYXrmpiXqSOOXUb5zGE2ymM+NTNs1BQpb4NK5QDy56dIjxvSPrkZmqDTeuZUVrIqVG6zhUCCKw
aaAgS+MY3dK8Dvx+41Xuc9f4myZBjBh/2AyLUr4LGyK54LVHWKrmS3Mrl0gSCVp5c9mWif+Db45q
JSRRUIUswPP+TedOsIHv6RFCKIQvecjHZoyqhn4d7vyMLZKJAiXLd9VbjYzcxPU8pjRe2ndf4ZFC
cO7jU7C7Q53LVeKQqsz6WebPNfmYtAwX3+V/7pRRO1hZlEYVLoSEXUUtUFnL+Sn89oiPmIBndg9W
ZpO7qtrqRQ7udo7l2k9I2EZfNRkRWRyQa2FPChQ+BOtSHpZrHaVR2NL0esfQvwsDpuq9pK3HsTjh
0ORkBdxmUN6OVB6Z/jtkx5DnGmst810VJuq8kvnzSrjZ1P8l0atWvZUWwd2Q3rgOTX6foixXCKbW
AgROZMw7igv1Yq6YULGTdI/+cGg5DE7UQn5k/hPJcegZoDA8MmJ58dhXFjFjARIO0BE/NQsdQF5b
cWYP89Ylorrw0DRh6Ce9adlmjySCOBC/KB/jkD5b0GTzF6QN6LXSL4nKq/YRpOOknViR9QT4Oojn
Yd40tKtICnAOMCSlGy8o930oGYnpq0Avs3xN9Z+muo1YvFFRLazB3WWSuSb/2ayNdyXmDaln+nAA
tZauYAD62M386d2Jt3nxVTbvweivMwUE58CML2H6sBge5MlfbcXsEFhrICvQmELPDXyy5pYb+Qtb
ce66/tDX1a8RTbshbzisdHnU25FdjHMILSIJPJaeHukwtv4bDSojEAP/xL1w5l8kKEwIkMPyY0Kw
NVi0nRErz7x6c+Z2HbfUvum2qM9D4dNXP4pAR8P0w1gCEXOnIKOVB/7McO+KeZtM7PzOptGyB+yv
ZSX3ldWfPM/dOp92VO7Vbqus/F0hgIpECs180bQt43AIxDgrscnjfDEQH9gM/lMQIVJDLVqbq5Jy
aZLblKLIYUqAROiH9mtpKeB4z2QrlypG6P8vXYuAf6fpBymcWwzy2zHEgmm4XBE2gw62/KTEUFSM
JmHKuCiOvKAQMyQlH4S4An4Kgpoq6Df17F1rlyBfVEKgyIuZOY8pz85IOyVUb+FUNf0iau0G2JpT
tytdi861yftcNR2IHeRtDSkf+jQCnGgvHk35HJjkQuXPeN1SGGxGzvj8JQZ52Yg9jM8tBKxLF1r/
ElE/Uk1sqpDvadzVtw7Jpq5DXe1B3obPtj8R+BCQp2CyqbZN7NJ+7kdE/8pbaMm9CsGAXUWuLOHV
861A+p71zmJOXxTpxNKICmO6luTOp96SjeDjtXTw/ZC1k5O66g/BQ/31gvFRHvz5eX7QhcdKkGQa
RPeBRgIVhPkAWXi3Uyp/D4y3TpuUUHU/ddZ6Ej/a8BZqWw30SpDx/WFHo6jQhvOkFL1GeNGl+5dk
dAlG/t5X9kYE2aGzsPjXas0Jmy1hitLlKy/Itpqzlp+Ik+pg04FktEpYa8WxT28oWA1WtpQdaEwQ
gqDHcAXsl3paNs47jqG0LHazM65VmZOZIKi14qevo207fnI16+xwipq1bG9e5X8cnVdv68YaRX8R
AZLD+moVqttykcsLYfvI7J0cll+fNQEC5CLBdXwkcuYre6+dg+NvqkOLmciF4OlxUhmnCOeiPu99
UA0ahHaJTrgxdzmBqeaGBvmh828sOVx0ldrCz+rdc4d1YvF85Oq4UHB0F4lBlkgBDzlFiNoHY4sF
Uz9b8dlKXqpcnk36wnE81/HF8sJnnj9NqgiPTVnfc9jGcU8ikcUf/Q2nS8gmx+9eJgpHI3xvwHtN
SXwVM1HzTPWtnPGAZz/1+Z0pFoWM8bpk8wXsz2CD63Fx6pEdRuUmwnsFodZ9z7ssmKCbkYFIvBCO
M9xNjR7cRv3qkAXckk/aAbpjSQq+2cDdYVftxomdFap1fEvpI+bMB2zf7Xtum4e+ZD++nEaeSIya
O1cHfQlINe8+JOVeBYNOclPNADKFnezGRARFHG5DdsA2WUw9+U/x5KCvQeeB61xgpGoALNiXykFk
hw6lnshwqI4xOgbBpEqg8aGyrQneovRZ8pjbn4pihuaR3FJ+Qh5zLIPF64JO6X4X5qYJonkOGHZe
0Yh13T0PcKDsBdEBhZNpPKlNgrT/MPXqs/uU1aynNfOojvpYXrjnMttfk+O3wAd3/HY3JZwjKO5d
Rq8pQwy8xkn6ItBi9k+GhprLRs6im4CRnuLsT+D644FiQsP3ZnxB1tt2+I4LXIiqS+x4r5weo+Ho
7pvY35IBv3MpNCAZwpuyUNFWtcWghxFNgffCip/zrtjXlhaU/vik+jZ+EORyeHnDHikmmQRfJS2v
IgEOJ+aQGGQ2niRWXdx9lG84etZ4y0ifgZGkbjfIc23mPaFJVQLpDTStwIe6HeKCG/zwmo5EzbB3
H5ctf3niPmP5TdKCqpa2QRBDXO4G+MM+aSoQnRTO88msf6o645Ayjxq5jw622jJ5RaDFJzssNaML
Qqua7rHHqGyjI+o/Ut855fYAfCDcaxwZ7O07rhsmuF5jEtEhdwkB4RERB39M+eLlt2jfMi75CFW+
MOAgvjbjb6mIN7NgcFatunnc+P2uhBoR4hXOv3uRHrldlA6eWyMTB3adVuPhH0Zy3h1ajKaNF25j
yQNQEOCzXXh0Bic8ZRURoZUsX9gb5d342Q6Ikg3/yF3JClVZ1WGrsrXNQ8RMpKhldK+sOKP+a8rJ
z5n8Yxwx10/kwc/k44IuIuveQDKiqmGQCFGnthJYY0g5JwwY3rWv+uNgVHuzw6g39iTEeYe5N1jX
TYzUfx39PC2XVn7wJF66qjpn9OmoSufpccm+J0JZ3HB5FRZ6Nie+ynfXUEpu+72tCVrz0LUziYwQ
ozy0FMBm0xLqjuiJbT1rc6QTFH0Da/wvoCOMYApTPOWwbCW/lofxcPgHe3ZOCQZ6F9/Z0uBTTFcs
cJr+qW/euJnz/wMjL4v+ocT26Qy28mrAfekqHY00F76Dp+qWpI+s5cNFuay1b7b/+P/+f2TTO7Kl
XaItO2+0zoYRX3AnrRfED/qMZSjAEkU1zS9CvSC0vXUZNjFFEnjWFBFyfs7biBDTn6pP3iKb0U9S
nqMs+RsqGjI1AYwcRi3kFxEuMtAbOpXHLPgSeVRFjUMXfnawoGf9V9KeHJ/LNbqPdrEDibCDzNMT
nESDzbZVR1LjMnaMOScY06hf96UuOoDZBCXPRAKnl4QWAtFPiRbTRxuk6uJlYPA33+eZLIz029Uf
/QYBsPPN5EM54RG9bK3xPrKqdNkMVrwFFm+ECT/PIVjHIR28Mr1TiZvTcOIzS5zGQ3Zy12DNdyY7
zITRk2rHQB40IMotorCRKWQxamIDgI/PzHc5DeinPeadGnKYpAaZ6V7C4pVFT4KXvWkozUh3p/Fo
+YimiY2nyhUvMf2xNMdtSzZEzSn2ESLxrCMDUgxYB+65Ot7WhPSijzLC6ZiU7HjGD3rCHtlbLs5C
SwIY0n0PoyVqtpbNC2PaJ9MuX12hc4OiCTYORryvaT3anGUsWQUXXe3YmEtW/G5jxVSgJg2XeauP
tSXJVcYa4Wg96ie7f2qJzDDmbO2lw4ot7lYtS4UMd27U7POEiVA3B8sAVWzYpTMzpZLWDvEsKuOS
89MHSGLj7Zg2Wf+WaP6u5QNsie1sgcTyNbrFPaXOrcVe2o9giR/yIsL5XqOBgr6N05bwK4ffMJm/
l0iJvTrOY8MVQdLaq7bsPmqKxqUfTmGeYxYmU5c9j+N/COmuM+RjjVVsivhvSql8TCi4Dpj06BV4
D5ywdUgZEvavyqOhy1eneKzo/KuuWXug27MI2oG181KG57ncDQyNTKjODkNZKku4JC7M+zfQQUlN
HCn+bhiZ/gonPPUUmDv6Rp5kAZuCSIEHe2TO5bEZbtk+2IcI3E5CI1EvbNArYg/Q7COFtfgyFVLc
GBBiGimrjgnV3h/wMbssCDhDPJPk2tG3e5r+k9sgafF4/CVyvtyO3xERqYpE0vHMA5TtPsI00L46
k2TVoh8Q7zLO/urbdhd+NkN7zpGyJ+Su6sbErHnYmtLahpXxPsxi5S9vks548btjHzvHJRsCghy/
rZz3HV+ZwvLzoDKy2WhM1tm9TfmuXepzbrA8C2I6xqmdwTJEQPUQaSVgGfCypUC/7YQcRWTdAID0
jdD1q9VfMYXVDwNLKVTCskO4aTZIsW5u+JgyAKLsVO9zd0FzhXOTccOLcLtAd+rLMCqgDNGNUuzo
9fHpwDJy3P+HaJ0d1OVP1VKSCQLVZxU1HOrAvf2T5XIMYZcrX73pFC7fmc36xXpqSePIWWb2eBmk
wSmlTIme3I92AtZq3pMplwr7Abw9KlpGBuCJEJEM+d2MPycvf+SHTfFb3VMBYMaCMc2y+IVFIDpw
1vtcXdqARkpL37Uecb3stk6ZvaSpxgvz3dAlGQbKuCcHjo+FRLAllQrkKDuc1kMV9zZNJG38c8tb
YbIixgvtMYdWhhbKkMHeeQYHYVmvWalsh4lR7LCX1vTAMiftMFERdahjKhj4eW11EsaHjXNP6Yyo
SrCextQrnd+vbfDnI1XlNPPQSvI0pt8eKJpe9Ecd2KJFiHsO/HVcWPGpAOmE82DrReOaEBTeAomi
QpMYFvtNNXqbyudD7ulzx/CkNlsJahMPFNBIUgoeRY54XcPOQPrTm+4b4B56sLLiMySwYrRudQ6U
Su8eOclLSlYsmCu9DE9pZQdJ1B8iaw7MVVE0TPsdf+8KQgCq4RUK+TZ0q72+FM8Tl2bN0jzFkKC+
A4cRZ1sPm5w3p2qfCzZ2eaFqU+AieUoYyoj56poG48IBkztHzRzY/0Kvyv4sivE0MjmFSf79Hz2v
6oujP+2X4THpcB5Fm4FHPRJvFsFQbRiz/s3/vzfGeh+5WIpsEpa4HqFPGNBml5ktEjMrx0XOzyBt
JsR4WeonpCKYWl95GrrxSUiwCuVg0i8Yl9TkRcaqa0fyGeYLxayBnaUlnu7NhjRQ2+LNi//FCHcM
MJgUjFX6T4av0I9QXM9MKYD0OdAewfEjIKPpZJKm9hrulAb98DWa8OiOhqS1nfNNPVcB8lL8es7V
1C9Q2OfhfYb+N5kRRwBXaBh4xUcGQkLwsSXESSV4yW3YltCB8hp+PWpHZfKz9qRdeKTw1B0X1x21
4cz+VbcZ3pOe50rCbQlLE2KT9Jhy+/ya181rnT4l0mUUc3NBJjbscUum/RNHxjz8Of7PqEHIRnbc
JOm71b8QOqHuU04gyFqbWhEA7eJeLc0+FazLqVJS5n6t9kGbgqwJP3eTsqDQ0WfJrUMjG+EPgxx6
0ZqXjAdkKgGL64h6OVdKq3wsKhI/7dOMkzmJA/hFlZlcQG4eol9jQEfEQqxh3wIcrTG5YbjWGxLl
Z60/pnX8NLTsbElH2aczCyxX33rTB0siGQr4W+JBj1tuY8i4TYG749QK59CBl3GeveG3bdH+kU1e
UrdXCFt0SEvET+XZVlh7icFQtnWwcETWSb93IFT4lvnIOqJSSU71xEnM9B16tRIOxf86z+MMRHZU
8TISeaUxg6G5YffrzoDwcWc5Bbw476mgrUn5Ouv2M7fLY0eT63TymCzE4mG34N0KkhJcOTi9EBXc
Uqz8wQ6Im2KeXW21OApq79yLBeIrzTfC4LavoZU8o0XfsAelG2oKco+jS86lbM455TnCAXsVo+Qq
Cfee++mag2dDfG5DCMjhukzOs8vDtkCDrBGUsTWA4jChWKIjjfgDYt4OlcSAxHuE0gMUv95RbFUk
pcyxhmpXhDfBOxgzTG1N5+pa2WpitlRlxCWybVerAvOLJn+tZBwtrw/aQpgkjBQZPJPpulU7f197
z3osjgBoPR7wThkOWPKrF3qMunessVnLE8b524cX0/uJanwcM+MTzJOUdUCoOKGxqHU2ADm9pkmb
/z/nTAwAdU5X2x1YHNMwoVJDrWpzRLZLT993MvKBWMVlFy8n/I+bAS4IOGe4DTgnNJs6ouaq7HGy
TvvOkDwTyqLEAqvR97pk3OKifPwzoBezJpZhsoP3vInkR1I+1/a1CfnkjKsVfym+cIlWoHtTexl3
eKHkbtxt0qK78Tmq4rVev7ErI8WekRgJAvbwMjJW9d1fHUsyYzy3+1EYM8RKENspS99s/bnHFeZD
0GGFk9fdylJBQz53ZGpuPWDmHcODuQLbUh6KFv+Ri57ZDwAduSR1LHBfR9TTufZr1fV2kGx2LqMp
NjXVGulOLPtZAdd/AHC2MWGLxCLhUwXVgvk1Rm/JT/B3TfJRWS/sxAXZShaqN810oZLGD+5BlAvr
NWatS7pzsXzycnosgLHdML85x5BsFvPZib8KChrhu2ezLbe2+xyrsSZpmrC/SBGrIxhCH1NW4/XD
Pyi/YSRE3U3wcx2M0kt4HuXXaDC95AHQAUlocVCNwC08gUIADd3wEU7ag2vfe1TrLFTOak3YMLkN
kTNgk/5VxtCp/lh4ODV2olCLmBjiEKJ0rod0PeDWHRoue7Y2hXF1liBx7b06ZWgZKBxHHnWMQGRJ
qNmImoob9alAJE+PaLfxs6U6NhSneXsZ2QD4cYxxxN+Wcb4bU0RYBGOG478sfcTdg/mB+iQmpERC
ieNYMO/jrKF9o1MYkQvUiEsmPbB987iUxQWyP2bYF1HOK42nctRZLdMstS70hvqWsL2dsuI6oVnI
mF15yHUn996SXBhObGcJ5kbqWVVPqfdWI0iyjAM28yQ+Z2UfdNxWIzUvd+T/9S4+4weUwm5zLJHN
NCS11tNp7pnEiS/GNBn3WYiPQFiQ+yhj63F5Y1BoiFPLEzs597C+je3TMH05XBs5qnYNe5+J2FGQ
pJdP5H29OBES6vx1YaXT9peccEaz0kmwInKgvVDyJ4ypB7hTbf0TEdZQVz+9uPhjTS48zGL5zetn
lCwFmJtNu2IPnWBuNKLt3+fiA3xoJ8hlD2ZmRHnfPCZigTRIBbjLgKZ1xnPovlQc2qrzpTQLi4++
xOHgxYFvfI26d1pGsqfirbNgrNU/8sxZxZLgVOIFwzOUgMj6R44MYRgfPbOXhonE4HWBz0bQQLBl
2FBh546snSlonK3NLglQpzTORndxWIzMMak/1HE+iU8zZp18q4YvrdGjYXSA2zCNLdqtceTw5fBU
bMSCiBOfhpHZrEJIlWB/KatKZuJuGT3qnnkSKjcsjS/cCO7Wbna2/F+vNIXY+msyJB0zYXXLIM7e
aXwwRQg6QOO1Bco2oQdQQgHNSzhJHnv7xErIgEtnnzosamwjBvD4HN78NTNt9lWYMHc9y1NYYMXT
hE+yRd00o4uyp57l1O+k9N2gaHv36FEjrKnwMGooUWJq8ISROxuRSWRrIyGMO4QbdjM8i4aGZdL2
lIKpy1iFQQF+bFnMpwJnaW2b70nP5MT+ykzqFWLNmiT6afNwF2k/YQ9gE2VSZ3CKVHD8m5MTeUFN
TVrcETYJGvV5MgIgkitJD2lnx9jdS44IIlIWxj/weLifcMyQFumD3mvLY6JNoMj5NvO/hJ3eKIyT
BN024nPMoAxn3TcQBxDb+FHCzzb5wV+9KoZ87VBg4d1+kHSfvvk4jPjomD80I77x94pxRMeyKce1
p9PRh2RPVoznk2bNH9rGaF0XGCdwDnkB/8Ek/4hktdOJR0QJiNuWAw9hMFroTcLwd8QgENpfpsEY
E455HOqPaX7rkDXSf65TbOkZMsukiFlUdw96+8qa1cqBIYEryY0PSs8GJWXbGFcNLDsSllXeZze4
oM/GTEQxoGp8KLSFA7If4zl1cHnyORkS/s6C5ZmrvuC1iTseSo42j+8AiayTv8YOm0LxFhJiZGQ9
ApWFjZh/msNua5HOTU3v6zsWDGvLqtYxHL623yweP52nsKWJ8BfgG6gbpDesR9xA5CjQ7CiRpL3K
GRPV8t59DJ6EAEWaR1ZsIO+sEkECOrqcoFQ2SzoCuGrowuMYrGE0bBHuc/oYG0v0RDEuZ4X7kBIH
MAhJ/Mo9MHXf77ACKdbriz/RmL2KKuT7ACgzic1g+nv11dYwClDkbx3uWjk9xRzu4bSPpQfX5uoj
joObQLzYUH0vlrtrrUc4ham2rIuFqffJHI0VvhnGJUQBssHO81d1YeeMZxJzz2jlQWd8BngdNRxD
t/LbUbquKDwkdoI9nCY1BYSUZI8kCKJGIsixOBr0nL27dxGq+iya5/kNR1zH9dlrSmSwd4iibsC3
R1rDcamovrDtJwR3SuePMqGbDzpJOg2QFxvrfPnVwvRu2VoP2sYF/7KgWWp5Ejrwb1Min8eZE4aY
LC3iXAfU1WFr6x3QsCVBLDTnpLiopaTjnLDlsHpsrbuBjxHbjsU8jzF2VB0XHMhsc7U7r+GIuoXF
zcpc2pPCpOTkGXQTOsFemocShaeuCuA5x6fCg+M3eGIrqmywUmSITHIdwRCRc/2gATpPNIYW+nvr
YcRuQiBI6P+VulbpCVnUyUsRVXviuEWxPCh+5sxxnA8IgLAPi+QwLDgX7eHoFa+isY94AZHBD5sm
oReeGQ6jfxQDkg8wm6mVHeQUv5dyojoO1xXFUNwQcja/VNir/ATWMm0/zJk7BqmHsbgZaMwjnd0X
eVfKhZEW+GRh9A4elQbx4ZzG45cJrGvyu//JbG2Jz25iXNjAYoAiVyPdRtWqQGH+W0cMpIGxqNZ0
Bth0sGC8KhZosgl09wZfiacHYxyQ7I7Vo4Doi6uVVcu3BVQVFEzu8I2yXNXMHDRyf1iwSkwstjre
szom1Li8SXDDOq5dzq7t1DgBIAaCaI+NkSHdnkgEJjdGp5rCjIjqoiQ8Txg0LsNzmwEpAAXA2phN
eQzq+aNGLphCJnYlNVdKSW50yym2XwqsYRJ1KbQ78Gdv/Tj8eXXyVDvvGjs8G+qETZjQkostB1Zt
YRqDGMlrkrJlrjL/wP/m9X5hv0SX/ZFG5UFQjYr+W+rnwsctjCMIXCbjHKj3YB5TrQYtc84ihq1v
yt334U63eWiCgcM8mT/i4d7GGLS9mzWocj0990gqExj2MUYjq9ZQvLyl+PEJJ9l7WPNTZZBivdww
h0xO/Pk5qwjIBWM9M6YBOZd4aBFpuIhAn5ldR/GtGZuj1ZpBnGS3fBCMeJBwcOzBZofHu015H5aR
7yt3aTf4BFFxQXHdigphAv8806sXIbOtMfhPnes+XlKP18oobtUItSXbahwJCK4yQlrblkSPKlpZ
5Zbj1DfQLGJ37JqvOMnJAbuW6c7q9igmHMC2zjV+zKFDqdoHRZEKyu5EvzLwx0Jgfyj1ZDsNNTfz
zeD06udkH/dfxAfP7XypigE9IsvdBTBDx/axyPZAXJ3SD3rzVjHeL/H1qQxqaSmCBB3hYK3NpxKF
/ax95aJdD4Z5KVNo0VzDCr4NbuHfaDSHxvkqkydPZ3BLzcL2y7WwiYLnRVnkHnOk4IP9Har/Akgo
0E2rEPRF4ec3lyWbqsg0++Ya/2pQCpUdEn4tlUaOdhRoSse7BDyYT+bklDHJ1sa6MzA/IV6PNf+v
zrUdORob93UcxkMZe+cBrp40WN7P/9N2wMatQOuv9N4JIA8ZvrUvvOzdWHB9E7dR88UmXnWO9JEt
sQt6nHdibNamEJcJr5tZJzsDkUudnrSScU60mU3aTcpdQ1RbcqsmnBYxKRwa8oKkZiBoG0E6XQuL
4sg5FwyfoF/y4GdsnlsaOdipCL5SdHETD582JJ+OXZ/dJdnnVo+dyHtwdVY+ZRDLq1FCS7T2ERwY
XiGX+OCQWb9pwGQTj2FjrHpAB65kMh3dohh6otOssxYFBH63kX2Ihr9WWxzqPFyaMIoavn706HTL
00pqPW/bG7oNvwvgs336afY65B9xQZPdzOREkAW6EfNhxJzCjLM2MQ0MF1fmOw2AVtJeU5gpppUF
vQPtMGEHy+yRUvzdjC5j71+Wtg305rPP2gczLj716OKoYni5mhSotSs2C8MSaFl03iUjQaWNAPUy
3ptKPlp4OBwIrtNw1Apqw4gNRPFJrEPmXmo3OpkgbQD0FM3J1V9m+kFLw4GAOoqIj8HWAh+o+DAK
JFFUKCD7yjQoqo/MwZssSSn8cpbm2XYfzfS9XNBXUYca1Gtps+OWpVE1zh5lTZwkB0JmGUxg/pxh
WABLKAtWH5zRBsLIQTsNCY0yykwJQgZg6qzkBl69dqx8S3rcQ1lj/ua25A7wUEghjIRlg+cVwFJd
/kYTc9jnGXI7H0A4/emheRigXPmjdYwab9NJY5vg6GK7ERjGLY+RkPv5M0j4mQhL0SznTifzQYKV
JHxuTj1s/NvZKy8Rsb/mxIbDexvc/DNlUaZj55vj7rWz+iMxfg8A57YjDtkEiJUiTbb6Y6LfHYA3
FmQAcNdUJcBSUFJRoCzyOkC3zav0Wwcf0Hloh3JsVoz7qc1VF+8tVlCyUmCttR7t8xDaiBa74+IS
4Tf0v4toPj3c6uVCgE671TAwLzyWInT3oA0SHwvBxNHI8ZrcMoaLBaP7pk/Vyhe0P9U2KE2qF51f
tGPYiKiBNwAyGU5LgvFYlSLXZVeajmfPxEFKsWXxOaJg2HpxHXh1/ewVl75Aq2A/5tE/J8MEFzuv
x1F2l0mowSCxoPjCsG3uG4rQEf82VxyEqa1A1FNa2Z69OzRAO3AMMu3jW8SowpzwD5mfM4kKAJ+4
iYmkbEYoksHwz5ootJBdLiqnFyTQAFiBpoSRtq7cFQacfGKsfga1z8L7Xrk4SHLmQIJ1MAMgGHa0
kwzoXenyYHFC5vuM01mbayrsTz1dngoOrtD5bhmqbCuzfO0Yf6KoNBbn2Sm+ZfeXMofszDthwfkA
6TtFX9ttK22+JN4tZnNgd8/KDiImzLloKHoZXtII2JRprTijuyenGpnOI4Lm9Ilreu1xU+IsInBh
lRUsl8tCHtLi24Fo7UHOEagaovIzb3ryFaDfSMbn5xRSCHOz2jg6kTiGbXbCwEBPhECHTZrdAF3Z
eVq3d+CVJ/vO3/rtjFqIl5Zx3GhCeBzRlS62QT6hdVgaGeQLk3cDpj20HvSwq4pgvfx34FKKEbb3
KbXIP3P6sdOLj/2A9vXRriI4pPTBVDdZdNVFzQfLGciyvKt3S7Flbg7B1jxIQqlq+7mXQUeBj+ac
oVT2wLwdt9hoWocYaCNgnyBBH6YGZxrFMRJZF7pnuU5gMcoJjZrgJd0vvIliJCIEr86IWH1BdWqZ
cLXA1yy4HzD2LpRlgvbMWSR6sCYwqmsz/ZoYcQXuGDf57rhUDShDJEi6WKajcGMte1Y1VO246zJw
p+15IJvEq/6Q65losNGwlcPO14ddMg/7liHzWAZgpE1w9Mp8GB7h/ISGCOYQdtKI2SLODznzMSSa
C2cEqIUyp/9hWMXCS2mBG/OaJjgxOSVQCkInQWnt/OTLR5W9xCiTXXn25F8JAi0TsMxtBFLGHcRH
yhue6MBB9ENKmaLhzdCN7yz6sLGElvLQRH8TXHGvW350CzYHG3KvH7cKG+VjMz9Mc/1imz8N8KnW
D1KBvIJRPCKy6FlNwP3wXIunmH4GX4pP65Uu2Qp/zpMBYKI37kXBN8osMs0urMrK5LuUxEnwpXfO
R+z8cI6sGGnaKAM7poH/YqsFA6d4CP707s/yUy/OGTNEQAat6oO754jBN3OytQkeQG1p2pA5v9xY
EapHHnzXOCEVpfTcSTIiCsd697B1FfwHXQWNzrEGlbQmRPAiAeXkNuAGoH5lXWdRnRjMmfgSIr6l
WE2TeSmTHLs25aDjvDLNQpMzmAebpYaxSrnahXA+rQ6ApY+loAoY0aWG/RkSkMWjwWaIf1zBX+z0
s0DIb1oi0AcWljqKzTcvXTbh8Mr/reRkz2ZycD/gWABsw25RgGbIH4Rrwy2NEnre5N6gjxiwrEfe
uLXFfXL/yLmk8uGF69tvNokFEmmLTldU/mkyAPOnrIyN8cWC2/AwHjz9Ok/PJ7OiEgclt7YMVru7
NOMPZoe3IV22sfdNhvaD1WOnnzFsNSriYrM49jrH4uXMULBm5zQN1uNcoTpmb03o/ERYL7g/BB5M
5FHGhIdS1zeNYQS9Pnyx5n/S2TFO5T2BlhqB1S1jtN5V8SLrZmOE8kS6WOs9uXQUluSXNyU3yLzT
cQqjGlA0hWblWclmbJ2gMdUqe0Dh5wc1wTk2dZpR4/H1RKA5I9iPG1uQzTQ45DBZO6V6l+K3n5gX
QNgJ2foa1F85X20puKMAjcD7T2eEPI7c4498kBoWzOkXrhtQ/fy3tmpmrqzpGb/2VEEMesKMAB5H
Z7qu+3sDmD6zfcYu4z5C/Kw4xqM77uyKfcLLCMXDjXEks+7z4b26UXxR8R4R9XjaiEAwcuoKRjPz
Y9NPWGVH96WhrPXtdNNVCy/DbYTDJ0X41lWShC7mOvzdHr7a5s/jFeUtRJnjDDsoED7g+Ei/FOTp
WXDcOnTHWT4hWmT8h/44Y1FjsQjsdPIXDb4oHahL1QRtjChInCTHAqVk6i5oK+GydsCx5w6tQr7B
u7oikXJfsMJLBkIm7TA/eimTSgeh14gD9Tlp/EOlo+EtEmQ9+vigkQDBQEE3MSHUQY/2qp/YgECL
cTHvpIYXWGW76ZmjMKlO42izTOfMIXqJU84kZIN7wsWF5oz0T1jMQUFPrQhGaGWFVq/NIfvUIv+D
m4tuq1YtFxuDY2a7VEFaeb0OpemAtraDrkQakHJKmMpQ25ICr5AFObsAvzffFHsu8q1NrONJscsz
YwBw3lTA1kbvz6F2Y0e6hdh1nDI3QBvpJZsufnHpAeUS7uw4/otK82zSeMZ20IwDCQhoHSKAeKGJ
eJ0II1ulKEbaHqZ+KJqnHok0ghjmhnO46v21D58+G9JV5qdYCH+rjkVp6m0jV/GDAMcx/RGE1Xc+
uHTsed8RSibWNwI+rT+KACFdIA3U10x/W11xgZdjF4L6g1hHz5178thGV2ymDAX9+i/u1TqYZNn0
1Tb0TRK6bwI3XCPqa8UmTvikhCXFplpO05x+L/9rxRe0Z2Rq4MHotOh7tpfPziPqRw17xXdKBKI6
Xd1YnieDG83bekh32v8ReGHAefFu5e6XeB2r/KZp3aMDRWU9l9nBy9yz5lR/Wjz+EEl67pgy9+3e
JefQLJN134MYb511UYtTr5noBKOd5mZsBbN1D9iwBhCbOQU+oKVydwMHgA0LUnP7Z5MCjkW5Y5uQ
5puIvI/pPqYd2GUPmfM/GX9o4BamfED2VR9Kh0uNY8XK+DtYQ2GkB7yuffms/NsOm+weFBRPjeI4
jWG0yzPISaylC3YSbXdiNKB14F7DVTmDpuDUHA4FVZFaWwr5pmgBJkIRxF0P9jnidVEajgjGpCB+
hRWYgFzkUfKoc6ohQnoeysMizHfRAtHDLkJeDdbxW8Z7u2QV83gM3npSB5iXGQ0R9apMdy2KubIL
xtw9+355sBkI+O1jn/GuMXo0oYXaqCB9beemtypM1h3Lo6RTm7q1LRhxDHsIB2S2Ja+JBbUUNWZh
IbeOEHO2q5bpsNv/yph/HorkKZ2AfNINs0eXnGxV+WXY/saLUG2y2W/85Cym9lhYu6bhWVaba5Y9
S8ijSgjoXOOuadcZy8R50d/nftnJ7ObqepB6bOPEw9SEFyt7lMy7bemc57E5W+O7SmrIWfjF0/IT
Rul7wlmVEkJqAVXJD6kVkiCNENQaLhx0tL+9uSu9o19I3L7kkVjulcwmtYE7aiWDOCv7pgl/kA1Z
1AtVTa2rQV98nGsXQVr7Y4nyGFcjI7d+l/TT0Szeesc7KqygFnLqLeZ+jOi0fWQkTBKnoj94+Aii
BqjgHEDcJpeNgnXAR/Ig4cklv7lpcHKn5XHAkyM6sMDjJy3VuYzlRtrlC1Om7YA3s12Kl6lc7uk1
BZ4WDnxHOpbo0XMerZ4qpLTtZyOqqZ99Y0Nk8Ffqah/h/KFrDrCyDoe2lx0S+N0+TpEyoWeotoZr
H8v6N+fy8lAMnfPsniKtKkYGHNMuY1ZqceNz0uC3eGRrPYf35GTSOy0Y6Sbj09D6f2k2k93Hm1tT
e+K+ySL3KKr+ZErzWy4JM7aGWUlL8IXmAmXyCzZiLq8qGeoFMxq21ci1DC96TdzhiaYFhqchb5lZ
XJ2KV4R5Ig1weUzteddfilQGPp7Zigwug6jlEETpwFjSjZxV1571kf1lBhBGJYbOe0OQGmXT6lB8
sHUUGpK/dFeU8a6fzmVLuZ8x9hsDUWbrwWaynOQkWcu16LL1VBpb6bENoH1g571qYudiSecH0sIr
zBYrBZat+1Jc4NhsRnK1Ywag+BDQEE1tvNKKq+009xzXfaXttTH77J0aNS7mBsM9RA0f5ETyg2u+
xwts4XTeuYnFrs3/VLgcLVv+5UDuUoC0Zk3TWxEHFojM2/p0vVKrjg5NywKY1OnDzxr4ANcYGtRs
N48wvAcGgWzsnB7LGp+/JhkIjj+F6a8LAUYmw8YqCU1Jy7Pr3Ktso3V/LFdfSUhdxzUvQ3pBjQkt
ytDkvuJTXkIiVBVsFhNRVx78ovmnQbGaZHLNJ8BA7c5CIdZPzL1yQArF9FbhSkLZhTnnUOOTjB3v
wCiTCMmXJnPpfzaaRdHj4aR9SZD1gyw7hg4Cy9oCqoaUWWE2LCSj7MZTZKNF+ZI2UNgdLsIvst5Q
iNNx1rSu+qOReZt2Ws4+EgG7vltMfGD6+xYgNTc+K6VQCfIvzMW19ZbvHJ1XUsxz4KX1C//ia+K5
+JL/kXRey42bSRR+IlQhh1sEgjmK0og3KAUKGUROT78fvGXv2tbMSCTxh+7TJ0BiIbbHjeN7KYwb
PN28UZ8/5DhzSxlmVlIfQeWTwjfSy2IklLQk0qEGYACnw8JR2g5d4vEVZX7flE+ZpcX456QPltu3
CZAERbhsdvtlnWUNDSda+lJma4Td8JOjiDJ6sojnEPSbMVEYvWVK9yyT3M9DZNtN5mU0lQsD7gXS
3Q3AXPTI5qu8Ka256yYBUJNJWVkLjDzmU+e+5uINuGQ7CiU+3qaBgCXeBVl67UzVI5RCjMFlM+Xq
a+VNrWl0NIZvNBt9ic1UaFEkXDuqPyPQn0ONpYVabiwlujAh3IElC4Rb5epF7OE3brp+g99dLDA5
hs30XCIqlDXsP9Trojp+FGH8Zi4dwoivs7jInhlcT5aCxYRJ2eG0ZI1tefc/ATY/uIyKvhqK8hZh
PtaqvjiEqO5yDAAQ5r4pEAZ7ZLl4Jjta7JkIqC2uR6WAq91ETluxconEyNJkLcHaXmIyemjUcRDt
yEC4ozRxFoNOScBrvU4W3aAd0xovie3DZ8/EOWH8lJvQ6drXeQoE1Mv1hiAweAodjEXCU+odMoZb
+Jr24nxMVZXX0jPOjozSEQnJc1qomiP+KDXHBQtVEQAi5HrdZBUkHx07bCU4ywlJ41nWfaB1WaUm
aHPyJngEmTGhPQ7xCEmIeO70rje+wn4SofzEavZpDKk3qqiuxJMRsoWZHQeJtmlghvedDNXptWux
6ZQGc/cqrLuMbiXRHsNL3KJBzBafLCB5YYYxw87TQplaiPmvKO7x9gsdJULzKwu7Xst2dacfEqa4
egSPxdJXgdwxJsAvP2//xURx4QXUA/NP47PHZyM6wYbNpN7d1B0CJT8CRpWKp5YqOOsXm1ppz3oi
b0wST2GC2bKO9ETF0KcA+z6kHVfh8taNavT08pL6gtMuorqGE4uyKGRqT9yKLq2t9M9okCHnFSw+
haNjiaOCrExojtUc5dTwxoGJoIrgpPyE4XSyOp2AIhZKil0oQ6gmFk5cGNhBMgcFeU/Kv97AYucq
SYyBSijypKH0HTOVufGmSfq28JQxkAEgpJX4/RWeLgARCZ2eJMJydBqIKgrCYbvHD1Ho2u+erqYj
OzIG/ErxnhGwv80wzDE473rd0Wt08ApfRPWwySpgb7wU02n8BQykBo8bu291JhRaeZyYTffLPBm7
iqkuncossPCdfWmwSNA1eicSq2sbRabXw+pg7IpfFH2BesaPK+8HzwDCjuBRsE7ESrsOFs4zWL0I
kWN2yMjnEcICSoNI52a/jwqqKWQnYtwyJAZsEbqrzLirF78NcLEJ2WnHDpqtN7IJZkqr8mgZ1YfC
4M19JbAEFBOHCHY0BO2s/koNYbGUslAdqMG64Eoi7LB6ZETcqkpOQ5Dv0LEj+geHh2k1J+KKo2Yf
ZgBe1hXvR50pSUVtuGzjuM1vw6wyhBG3DTqVdmzAOPg86R4DZMEqXu/N8PLVkWg8GR5Hy3Sy4L2l
iuEkcb2r0PMo4lYoiM3OYMSJFWM37U3C/zEq7mlfOl1uOm3pRBgXBLhQMz50JQp5jPsxlVusrgVm
WXaHawba81k/CZrwr0jVVZ8k66bDr6l/QIJxA838SSFAqYLoL5lMWWlcpKbwzfiQ1JQ4UY+fJ5oA
LotEvdfk6pZUYTnpUIrOmYs7rFcO92RW/uNpNS+BnCzUtT3RTAzuR7ND8SO9YdzwlErpYqrakSgM
V0jSv26GplN/yQbgQ6YxGh03Sg7FvNRd6IZOXz/MpCA7BKyqhuD2ejbqyIf5wrHOxy3IXvZyM4+0
igkpptj3KomXkDtAJO3gieFwrfpxDR+ySrKbDENUaiUvW/ytpWGjMEpG4c8JhBUCxbM0qHbGcSr3
0qbUCG8DFuqFFXr0wQmEHFOCZCRmkO6InrTiYegx8lxAJKuD6vWax632p3f+q36L6uIWQUjReZ4p
gZeDRGxTXXFQ3OsMg1bevEmLEiQg5aI/MtuDDvCVjtfwFWxMjZsPGHCd5y9YWMfX9FxeWZp86nVy
hquGYRpdObMD8YTQGO81YuDJnouYulmky8WyusIN2yXWwdUHmAs6phHorJ9OZ/GefQEiImC4rb04
72ff06QLfNr1BL0Es1KwQRfzhRXHZLkzIUvNIZ+ERTLU9MkcyI95/i9I+6+cMhkosarFu9S8NzNy
Ah6YWeF/alV+P423HD93pqOTHdPWCZzHKuVkmzzhzdgDLItgErcZEHg0UudoqyYpbcI/I8YQHK5J
d1+qdCTiTk6d0qqDJ5OHM8oYfEBrSUQ/lx9juR2HRygq21cWHiifqFfAOHUCA0K4l4eWp9nmHTwu
9HjQeYwYxibXEndtKx3nHuNBiF6Bjl0yNAdscev6ELPPO7mm93m0g59x5EwLzqIvLx0TXTjuqMoC
V2f4lZPjKA4X4aszOMgZznTNFnRpU1N0cR9kwj6xOujpUIDuLeUQn2aBKTzpA1FFSlL4Xmm4qDSc
jkzJZNF/TW9deaU4ULjoZq9CiETCdwyZvW1FPg5jp2GfVyfJP4otPDfaTZsfRijvDKzK2S/C0SOu
rGtVD7Wd3l3DS56yUhh4yZyh8qemHvr2KQKmp98tHvt1DMmIb6wSDyXtWKNjdccuCmAldjKu6DL8
EpRnmG+L4jEpn8Y/WW0YIqC/HPHzNlrNhhK1lTrKHYwuMWc2jB+IkWN1MqlD5H6jhHRvyzYd6kci
jt5yFzaSfiRNeB2m470ttxj5/zDDfxdwFhWXmUXTNe9dK90rWYZ7aWwSKPn60OwFDcfWW5b3PzJj
5TSO14pEQcY5N9B0Wd1vNF2x22vVTdYsxv/dXpU0otjh9lMH5+ZPjimwHIegAABCsCc+6JXglXTF
OuU34m/E6SzOFKJsIrp1f35hIwFei3gt3SbiOQbli8z5c0DcOjC2LqLiXZ/p+rn8Kb7bZHaLKKg8
zWrPHXk6HXL1wjJ1YC/iE/EzVxMIJzHbaWyBOIZw00TXtLtIAoCkVhPJJggQdNVdXaGyTOZdR0de
LK54VIx9e1Do0F61ijNyup0EDCo86VXfQJvoqDXaJMgDNRQRDudXRooPFJLKnE8Zq6ffokOzptMi
MlmOg4hfkwHIMGGrCHgfdd6MyJek0l+WUtveFwEKJWR61pbs10zxpOaSdLdpGSeUEHvCE2CJU9Pj
0/5vwuUyrYefKstOMMne0mCZKOeQXbjJcUqw6qehTQdJhIkG4IKgW2yEPdj2SiJtl4NhQsY29aNt
WESPGAnCuNGpR3WJHLigKSbrAjynJtibK08PSzw4SF6jr8zDbi+kRw6IVWmV6yBwxxcWpTl+9EmW
fuTiUkQjwMTfKco+KhH3jg5lVTdD+mzR0iO3gCGv3U3xOCgvl2/LsDjZDllx78A5sZoff/s232Db
Q/KBTDKkqIhslBx6Efoz4zdD/rQcZXr9SVuG8TulGT0y11afeAiVmVPD3zelTdDgVvxUw0MWI5TM
Zq9PhZv2Oml8GF0CuVU4cCzLok5oN+G58Nd7vm2lFfS+oYMdMZa6jymSfBE8K9HelrOxVT8XgE3I
XvxgiHWxN4eXyDrPnFcy3RZeSnJGV9kgG+pomeK/pHxGQ+6JZbOiqXOqUsHibbFcYmYipx848bn5
yPOFVTXtrLTRl0wpUnMxrTNGf47uCEBhSGBehl/LkMqbynySHNg4PHD0UwQr9kiDy3tv5N7C3pBp
JcJzayHDMSJcxDE8VVJ45kQICuZzUrSVFW717BHkl2qmzcKRToQCLG36LkDIwhu3UEInuVc/QyyO
Bw4cHHxjbdPRE88J2QX404ilnySQYPVNpNLicoohS8vCXUswIC6LVYjTLdo+rM2DZ4EmPKKKXXCt
hteHR8N2juSdFQII9ffXRnk96V4GiDrG73JPLars/qwuYUIGQWDDM+MDMV4qeCWEO+7vytjUJZcO
nzPVkHXWuIXbYpsC1pSHEe//cXbSboCaiDSlBLdML0bCLYuKBlfW8kvgflwuODXGayiboOJnF9aO
gMzBiOcHunIUpYEnRH/EsuEEVW8H/U+Zf0g2ETtkcHgnh2G8HrNLED+WDzGhRqV/op8G+McwocnO
gL4gI/Mdls9IxcsylkVlpYi/g4ounzKwEjUGOCVy0h3em1sszE7E7qA5J0vIi+WDWnBNjged7fdq
EKPVr1sg1se+KEiYAw+501HjxGyi9SS/t4MUBXWqwKiniScW89ccvE39JSiyraQoQLac1DnmQBCS
5YPeXSaFLpMJSwFmNDeLtbWA0wnzXMB0LLYWBIi+AvO6KL4I9d1IWQ2xL2RbmWWPT4RW/PBktAaz
M7qW5mLApecHcGaWwXdT3CTY7kvJHsqHCYZDaD1lS/WTAVbG8GjC2yvcGPM9n49F3zkJuluWQm9N
3hxz8wZnOJVeYenoubd6InlBtg0jOPryaaoGCAkdzw3a1WiyTM0HdC0Cp4JgpBXJPU6UUwe61sHH
fmGv3l2C8iBzD8zZvG2n6pRa8no02QdSvmVwsRFe9QMB/kWSjLcXsb02nJtDqGnHiCYhulaKeSVp
F3qKvBabTVd19LCXPj33JkaP60z8xDfKuOYHKhyGywf1d//B5GkfbyCnx/t4v+D0fuyX3xEaATv1
DS/58C1nvKjLLzug99fcF7zw8fLJq/8mUdcn/uaAmXJxir3EHXfMXUSb74yBo91uSyCVp8+o/M5N
6egbOmBb4b97+2rbn1svPsNXcHrb3te25/HVPTHQttfaZ9/aItWHcWJXG21rmA5huv/IklC23T7i
Kt4r2+nfsII3xOuCtnqEpOqKK+w57NL7+VFPmQ2H3MaWcTs7pt2+m7Z5Gh2CkXzL8zHj4LU+f5Zf
2vdbwRE8FHqosu3Pz73HJ0DKjButns/aw4bWljc/n/c7B/A6so+p8zyTy2vvqz0Ng4OhksM7Pgku
VuXObRv8M3zLhyDRvhu+6H4Oe5jv6NE2wx5bx+LY7Tl1tG1BKqKdHcctr/Zz9o5f1Z5dbs8+jaqN
0wIfVLxnTghOeflh7MNX+PA+5jXmezjoga/b/jXcJi6uDb8ZC5HpFf58iJc15+1ttg+P3j08Kvt0
HW1/b9qGP3vbG7N9e+t9HZ3E3t75yH3/vLexg3GOx2R9F91jfmY4bNf2/Ut0oQ07JO0wbv6CXe8G
J8T79uxJ3v2Om5qPNekTq5rd/QYV2iblwy0djv4tBES39Nelr36TWeQHH/kK3+x8NYIge4mHK8Gq
9Mt7uApX0R0FxIfhhqsE2NE1PoePeBV5r1u6wjaB75t5wQ4imGOuOYq/yNJ1uhN9u53sgH4T+7ZF
b8QP3d5JA6ap+0V5YxM+40Be9+WPv8m+/GWOedUws7ELZ7CtDeLJdffd7KIDfLRm3a0ZwjrhB56B
Dl4NfuAl97+/wrnsdjvUHzY2Pna1rphk2tHBPIKIDDsiMVaQDkt/Wl/CG7FJq+4DGqdDwpDzfmhP
NHJ264IE2uqOFbOdvqMt2xq0n03piN/yN8Mlp9hOm2ydwkbfTkRp2VsIPKtkXf1Gu95yhs20F7bC
NoiZntjRTt6DDjD3Xn31V4iXq+4tWqur6lyd0099lZe24hCotiofVNMCj5oFB0XhOvEQy2NgN2/Z
dVmodK972W6dks3V+/J69oaN6AKWr0Nnewddc4fT1xeJo2fRxWL/DBi6qq8BVe9sT8aVEheJEpcu
piV0wfxn/Ik9KsZbM1bgCed/S5qvqawnYJel+AhN6iB9nRSbAKglFwp/uU9mRggLcqREVEwvjB1P
VMcM3S2C/sA8iIBltC2yHZLC1ayMND4Mn1+HMZUPOVzdpT82sm/8UQ6TCTIoJYQbL7y7ypGblg96
p+IhYFoXURh8LWLEc8vu4LGbzLfc0F1fIpZO6By/yM/1cJTfoja1b7f0tPxq4HU2gmzbXd+cT3//
6Xi3m5v4t79bg5/Cub6YsF1IVrdxJziQHOTi6jHthl12CBzcSu3f3d9tndgsyt3a9H4HO4I0CzHd
+OLmTx6sfB+arrgTd/ggDbsILqgjHVjVgCPn/lqSs0fu5cv+2HNM+t5tfTGdNX4pmMMSzQSoYlcr
ID32dGvb9m3tGu7ffbt9cShAQoJA+Ka9C+gr+T0ImI1rHHuQwdgcybrbgPLhPQdTc1k37WZadJvO
/D6/J5bDJIK/5/fxffSKY7SWPK/7lTwAO1YC2hfpPfy02Itf7RdmGuY//pjpKl8VrnuuHFGLc4cu
f6sWk2cbBhC2SerHeC+8bUjkfENMN+t4WYICoTZf8e+C2mTlLip3c3CEbxMaPxo3amHs4glLIvv1
RnIgBO236Fra26+vWzetMMRijMyAIUCFFnLPIBlwZr/filAaN8Wu+Ij91Fdd2Cx24F75Hffc6de9
vXrG/hMyy9IDess9xGG6JiPJRr7FUcsBbw5vRnaoNrG1oirac43Y4urzC+Hzj+LJnN/Glvco75Hm
rGav/iJB0O32X/Ts3nKqQuSxKePekqO25X4i9MnX/83cD90eXzZH2i4/zNx8fHQMIz846/cfxgF4
2zauvf2zXFXDP3ilLooaF2/f43iNPiCh+M8rnCybi94ZDhL/TFyfHPAVl1G6imyOyPtWdL3P0elc
zf/svc/Pkc2//E/yjqCbG2ELAu7ceaHLSYlFJqdavbfsb9H7Ls4gvJvZhcS6Kjf/KKE9g8OLaDY/
2by/d6xn9VCvXl69wl3pULqleykcVHPceL2/bJts/ZWsv/iU7rfE4whbfkbieZ+de9zmy0Fts4S4
k/PNnpwG/kXxG7f19FOzQO3kFzjCo/Vwx3yHC+4gmbZpNG+a96PvNY+EtGN4iLBMOpt7hAUg6B6k
MIFCAkmow0Pj4/N+8IHh4xudmZse0sb+//+v8xXD/7qTMGl/wUK2X2fcGDkcl3C6ZsMXYSetEZm7
uXu7MFlh+0b+guLZPZ+b88sEzPv3juuIC7nKr7zSnU+07y60ZS4OOAJuhMhuwyHnBtfBLvyMC2H4
Xq6ZYR1zlIjf0SM+cfLvim3i9Y/l4KWCZtaPOam1Jo3luJQrwQ2S97H1wjMilU234UkR7WDXznKV
Lt8LLQTpUztUxbbA44MgvHqPPwJn+6WSm7KfPXWFoyun//Jxq+vWb/18Ja7p2qHf//cKl4svczD9
dyDenDO/g4iFbschEPJucbpF98AR3prd68Ny18tNzkdOsbNcruUBaoyfPYOjce5sWLabyNdc06FN
3aEddqz98orw0qGJW85NUEOH17leviqsgq/U/sWawsZpfvXNXeY9f0iPts8k7fC8xVtLaSi/0fc4
2a7YMUrZm1jyEgRx0K7asd1Zx9yhEjuFHnrvC4JE11jnHnEfR1CUa31eXCxXv6E77A7EndjwAE61
K51Kt1/RVNo4vXl0z65mT1uFhY9o1hvWUJUkfqHYw/T679lx+/tLBbD7F73NK3g0bIR/74a7W/9R
Q0Qeyj83PoUubAkeA5+m+8ee996XnfQP7bUt7NknFtVCZ8OD2EV7HOjcYVu7vA6JV1S7zXZBvW1r
v/wcY9OsYbk66elv4ElseT3e9nhfr3nGLoqZry/Kr5oTKFpvv2rndun4GQRTboyVtmrfsPFZTe/1
RlpprEUkvHzuxIA6GFRtOq911QuvrF3xCgC+7PCrdUFSN+PKuHEFOQJPzGRnM6jbty5a50twid5w
OPK007L75xU2CP90X/fT93ZVecNluki3FIboptoBoIo+DtWPzv69sEDY7Yf+s9miPQNPt5sPcfgD
Iag8Yg5Zv9RTmrvDq4pNIvAXq9JPtjS2sLYcmsY12gMvvmGbuzLOAcsp2ks3YgkP3cfwnT2rb611
g6N1jk8RW5TVd7bcaJuvdCwfdfhZe6qrNeuY2s28QqHXAKTBh5xhN1F+iWumpyr2VfKqf5rfeumS
l7QLO7v2a798Xv4s12RBMPhBZ/iLj5ffrkR/uLw83Zuu80m7NTtFSvkunIlhhcJ12DRTvFNL9dus
CAMZoLH5wzWGnk4tNCa8xDsoK0WMjFwgXZFewr93CDLlTYnJ3kJgQzkKV4RCrF3BfH3hs3meEu6j
8tbV5wb3LKO3ZW/YhkceNrrXN9SPDbkdb22GnxfsN5kkrWv+ytlRN9NgOMUjYDe7FLs8zcMjWu49
7IX5C0MFB+c2F7mT83Mu1opK24b1ZusJNmwh/iLo0CEKjH2WHoLP+BD7aKH4+Ut/lz6j2+se3kn9
KT/Uc8jJnfuK+91wCW1U27cxN3ZGGkbc9tylBbvSVwFCOoRUuND29t8wjnkV/IPY01YCnfGZfQYI
KCkTPIglV91Rv8ZNvsbXpLpObNWR9zx/Qgnz9EPgWRvtTPi3Ha83XOXO2Vftc2/rbr0OfePOZekE
bod4266u0n5B9cAoGDXizRHbGikqZGoLHsRxeEiL8aj2UaQyzihYImB2ihhtagJkVTmsYyDwr7G6
lCAdZNfu4uqjHA5G/2IaV3wsFa2mm27TVyQ0qh+RnlywT/KbUl9ZeA4F9bgXkl1A7IuReAM0FybE
30pZ7wTYkREifzSltkGCxgugtfIEvYWrIvodfdsLxojKushAfZLmrzZwNadr57/Mrr4tKF/WbkX5
ridbHLYRCxyq4ZBW73J8SQucOBg9UeofXoHkDjTuwz0jkbTFIIXobS0GGyeKK6DmhENANkaZgOZB
etIzuD8RHgeL774j4hzlTPW8fpWeLqJmwAj3PRg47nP0tBi5KbxvWJWy1q6MvKLqblcvgCkteyiA
bk28hcZDRs7iZ/SYX59Y4tiBVIE3Au3DAhuParSf+caT/AyItxtceEsimdNiNW+YZ6NXRev+UF/a
esGnef8do3lgslJIgfHB0/NH/T5a5ZvG+7cqfZ+a2+p1UQeJiwxgrII2roKedbBlZaX8ECJ116Nx
myvL7RT5pMRPU4ZB/l3i7icvwxWRMlJaAO2xvecybnJhctGZ3wXM7FuosHOySYenKl96g2lUdom1
B5CkJv7B2lots95p+OnSjnnsQzaRFVQHKz5o8Win5X0elY1OWoscCeeXjJ3Mg9lptLCw4HL1We5X
UoIM6mGYALHrRjSJbcArS0hcodXfXzjnlUj4YwhzGWTTBhXTlGRrXr9Soapqxf2EL+mI4k39fPHw
Y4ayWUfAxQKV8kkyhFrmXLnR4t+LKwy3iHVOQug01rl1hgxzeGA4/vCCToOXAQ5PyWd7GEqmU/5Q
/ej4rQ7rpIHFMKN6ADSp7i+as1dN4lJA1TrP10ZLCbjiepDOgTxCnE23NR7tuIKr90IiDAl4sy26
U90AUhF8h9bT53HxsfGoI+0BGjn1KRSdftNFflcwpCZAx1JF4DfVF2j+jGUbSvG6aOBzYQOldaX3
Io1hnAUX8pczWgMRffkOV/01vPP3BkdGMh82m1K6CyRto8ZKUBaLWIQpgkGpF4aiq5QA6d2zkJGx
WE80FHaHg8wrfhT5BfsdSKzQByrhoyW9YtmdnXlW+9dxiJBsgoq3WeZVyvgjYfI/G2SwUL7Kj340
3rpYXGMxYTfye920RJjRb2YT7u01NjwV4PF4ypMJjdjFTXqEVAvkqH+W+XtviOcs2cgYDETxZsGU
casAtN82CF+a/B4PWJNGD+aFoIrCIqYWc4zlpTeTOyRlFi6U1ruJRyIm3F8xQxAQ5BAEsaifYwG3
N55vy4BLhdSrmXDAMjSyBxaElYUe09j/4N5q5JxTRAjcha/Us/AfEWlQBZIv6HhM7nVTTjcNXGMo
qUk107hO8nrpzqeKDTphKdXlhhPh7r4MoyAfNMQ8MPxqZyz0KIM0WA2QkZZ43QUGXs5RPcIQVL+G
+WMKM5dXu8x4od1Y8YvcudJRadDiekmKw9yJGww+R2AARZM832LuMBriKRc+41jZJgrzqsEAzsm5
jGH5Yta1GRoseFrxvagvzIPF6r0ObwKx0KCaegMRfWt0lzy/zJjCUHooFHJLwjf/bKF5JcAP4Reb
dpn5EnnAeG/XTJj8Fts+ZjbThHtRItR7K9QYYesTEtU2cZpR8GT1+eo+pHvZSwzVxtoLu5sxYiAF
Q6RG+8GZUup3HW1woCCfoHcAN4E8Y4tGex51NIxS6PH+4HkNvA/dFSAMWNrWZKWmhG1WhWRbvXoK
sLGQdfMvGpi6VZltMAyJZa6xjIqijsZ7gDcpVBh5mn3jLNX44KuGI+I8Lwxvy13wambWK+U6AGMc
QVZGH5X2kaNhlzAyrjY4v5KX4OVZAHL8iMWHUUX4yASoGDiqrMQZuuYNxF4Db4SohEHOQVI+53T2
OIIkndEIg7mK/ECsFFKm5IkIZ7xl+VbNKmEEBGQQ6CcmUlJc0tMn28lQ3D79zcIPEasGC0aXKmEy
JI/7drEksZgpNn9qPXEMXZgr4ebp5kAAbIxCVLwG6bbScOyM7Ip0ZxoGkt0L18MU4dki/gTx6xBz
HSowQEfcp2UkjEM6rZdpR15jZI6RY2FAgoEGkKZwZAmy+yCV8FR3LJk+HT0pzbyFBdt2JJqEMJJM
v5XSC7c8d3fl9HH0L0uQU8bvy1KfiUOKZiougr+jeS0nD5VZlM7UvFUfoXFniPX/yeUdgZuTkegz
Kyw6lH3xdmaqMivE53B0L1OuUU6hwyMJwstNj81VPV2WmWwFBjK9UrSrkbNUI0F7L0JyBr7K6Dl0
74J6DF2eBc8ohN/RHXp+3yYeNkPiZQVHLkT03zYqnBFjyj76w0qgAn+WSGcAvpTwzfjMmod+LMtm
XynxQRSztQVL31HGAx6IzQtHAK7cYKQjwHQwubcN9hTdoYrL/yh0y8E6YB8OgW8hjfQBdVJ6X64e
pW1xjGaQDOm2Ez4xRKEyWfgvUFnEMvMm3COEglSS+CqxqohvY8sGC3snSpnxLnwZX1D2EmWNwowV
zymeEWF18Ay6B2vNKQk/ngpU2XP717TvI/Ep6Azt/6gjc3KqpXtK1ZWGVEcwLeEpyGrmM4JFkIh5
MPHhOU8fM0ITTl+sAZ/AcMugnTUpXJFm2P235Yvtcowt70eWKI30n5qRVMrQKqhBOTPG69zyC1QJ
Y+QYTzzSvjzmBnPG9lJAooLJPQKhGz9LjRcnh5gyVBSdegAHhzMg4iYKiygA8wkwRJ8piVvJXyoP
qfPHlhwEfdFL80dZ1SMGlS+xfcYa4dlac0K7nrW38RIiFw4z7JD113uuap+kG/iFdGcayDLriLGR
5PuLET/liyk9l3Ur1N8BXnOQQAwWtUnhJxH9E3B0RZgzydcWOkqFwsw6JoDlNSIH+Kk1rT/VypDC
k6Aai0Q4p+1fMc1oY/VVz0IYo+/QoDgPbgW+W4VC80J0RCw1x9fMIVdtXyPUfeacFQWqyNof5dyX
jPgflIQuKV1F/pEny+up5XJ4UDlktpl6tVU5nRqQcKSAgnbC3H2vT6guYmxfkv6uVQSTyNGm5dzJ
OLwFtWUKwdUb6/IlxsxEfzYTkzjuj7qnzNGsfTaG/6aByQeTr1l1df6kPiFJMxkZav2+7bIN8mvB
EM56Pd+pnxus4GQOlR73Fzk566O8iDqx4YLxeFgW0Wu4LMmfKRlV/zFRLBcLQtKG/s+TpHzIhHMl
R44O86JCZjvpx8SAhIGqeJgHr+SA7rB4xLqB44M7amfAiQsHKEQc1aUKM/xRhhqhYxcWc9fBT0Rl
WnY+5Hd6BNWgxuP8JreymS5lu7a6JTAKfUB46GVggXjcvpAqRCLl44R1JQx4VTNQ8CLivhp6AbEA
v5VE9BcmyZzMP4wrK310J4gSZgYAEC6U2GEtN31K+Q/NtAQLazMImZeuZghoRf1NHwTIh6m/FKiU
9MQi3BY6WphxSi7fBIu+XsBn7RZxNFh0Rm1Q+EsrtJAXYnyURp0mFabDFPmMZ6uOQKUUJH4iExdK
PtKpIAHJ2yQRGTtbUT93A0Uu1W4mFK5qboL4mCbLVwqZQ0kFD9mRhGtP6aIixADTbJ4KBJAQnSTp
MpTw0LEE9ZBP8hn/FxHIP2QnlJW/dGkNVo0vJfXKyJ/n4qMwSpixp+XD4/gueyxFOWAhDCy8wY7z
dpbgpjHmaKfPuPYG9ndBlEYvvIkDrRcqxuGhzJjIyLtofmIahKDrwEFmlveF1oxKww0RvCu1ABmZ
85YiCDdQj99UGz/5OECEEFy6m4PVpAzMWI5KDoBTccc1lKdcvfBeE/3ZJjr5lrlPpYRtMZl4s7Ih
rfhTCOSDIkNTTjUoxwVxG+idqgnksEkbnMMk5ZRY4CNRZ2CEtO6F8lwzrVkohJHJKgzSn8VlhLLt
TH4PpGoZMcR9buA1xIT1UECOl04WiNFQkdF+Low5MBU74uJNcagiWKWiB4HBEnUiidZPGQ34RIb8
KFyGdGvBeW/xpSki/KJIuy2R2Ub9aph0V827azeDhHXFDe0dHGRo5/DbEwKaS5RyXBw7TZyvMqbi
IlMGoSjXcf0rGp27HOa6qO5azGey8JHM4l3tHy1mpWjMV2ah000xEVamVV019PT8O723mNHTWeo/
SUMzZmkrtpeVsdYOr8nHuNJA+N4PRLPUnT/nTFyGeT5Ucr5tai6a+dJYoKmLCIvQxABrk6zQbGSw
K7PdJzXYRXepOJ1hLZDWoNcShiT3SWOwC8osZnfEY0QpuK9mnfB8QvUp18umr2GyxligcZ11uHrf
F97VLNU3SGeGQVBHexknZSVHqMpirFfyLNtrHUMATdnp8Ef0bplCVYWfSCmlQ8TYtjn/13L0/sAy
wvlFfZ2aRYrF3K5pQRwi0ae9sqKNGpOQkckE4ALay5cke8QpjqIQyqBtzJSyVklkAUQc/pV1RR3U
I5tSVirR1wqHcJOLX10ZvVny2UTpWVXP8H8sncdSI+kShZ+oIsqbLfIOAUIYbSoworz39fT3y567
memZ7gZR5s/Mk8ek006m87mj42uIaEh0/Rq17dEyod/6m9iLICQ62NA+a1ADehIDbYl40LE7+ebR
mYApZhbWw9pGpmtjVPQnM4kQAbuCsJ5sM7mI3l4L7yMl55jOZomZD85VHKQWLQOcmkJ7KHxpmigJ
wxOBCxPYnAlLFPkS9y4dZl56wEuiCCw3WQWneVu2iA/QUjVJiIbMCc9NilaMAAIZjoSHa/jBws7j
J8dfVXiu1Nb8IIW1j7KdlrePdghVr7fPXpj9tWm7kpsusg0t54TjkCROxnPThUNYWoHAsNhIy+mm
2RbVQWyJeyMbYtsHbk+rrTf731LHO3jzQXWtRg1mUuxsrOFX4ufCYkdaxCYnh4Xcd0ySzLNiZLtG
V7em9OzIJqLgPYv+Yw21OPPBKMRtYmXM+dKpR1zZl46d7eYU61b+LZQlpcPpXHKF4EQzVM9QeHoD
RwoIFXi4c3wjvWXxq+G/NQ40U+Y9SjdyAeTaCEE7z0isHoq1W+Lcxqq3CvLn0CHACaqxrRHuRXQz
hrPgCbTGdNss4aX1Mrrh6DrJjjrxhNOH3x07WMV4tWGT9e5q6ivnPecjDP15myMRdl3jlFBsNJbK
NYYnXGKdVhooOqQGNPVGGmqTWUjiJqrsOvcnaXDBfEb97mgYtkG08gEXZkmkAKcf9rrLMlu51Yzq
ebCXAT+iU6WyZAzOQ4/zEH25gategN4zRp0Y1l9a3+0cugwPhc8cIbPHW57hC7nl8ncGtyGSQzE8
fkwub9ESaWxj30TvmfGkO9/cB6HkoZDbFwFNUMV5ErzJSylFkfa7xm9hdqmUbf4u9CpN64hbfsnd
CZUID0wNFQ+yJS8WHut8XU81z50NJ6ywlgpzooZwCCXgwoSnYCsvs63vJm52J2nbfgYNw4qZien4
Kp44zqWIF6zi5s3gZHVO6Bzt4NVPviI2AsOljOY3i7gSfaAA4B9Czwlq/hwGp0Tn7+HJqGfHGpg2
uI2mlNZ4HfdvtDSDQYaqWsCBP0JLF/JnAtWr1qDkNzaJ2oQCRCeZfNCFm/OjoJjaeI1ebbILx7Rf
tshcpUWRwZsvAINwDP6C4CrImMr5LeijaM5MUl+K6hzHew/ZPmADN9BFVKF6mGuvBRhK9yCsMuGG
/lHBl2L2rA8AGWXiwNS5G040nCyInNHwNHTFBZ6C3C6oZxPnBP+VsgeXZkfluMp4/GTWbfP0MAYk
K70LIKHmz+wzWFLo8CFSJte4TFZgjsLQtBLzZWi0LS2bPVIuewS36B5IKILc3g9PVrWqa274qafz
izrUEjyLyj90FrbjqJxi3O/7cVooTvXoTOOWUCQcB+BUYOumWffUv+lZyOrffM9GwNIgPANlvci4
OGd7GTNFkEqi84N8Usv61DsQZPURhLenveDYxA32LhCgzjHo5TjcmL2EJs6nLPmzVIb0DqpMWx8Q
ri/lktCinpKCxisn4IpKG8TVo07eKVYXQCNibVIRvW0qxTVrj6U+LmthjITZnkRI2jxlaUwPvKxG
f/PUYWUjH8/1c8BgbuOgO8s5ZASIEKF5OUtd+cxHpiYBpVwyNbVnD9NYngcGSgbEh6GhWbeX/z56
eyv9mBudHAS8Y0SKWB7llBQ5hBMLHel81BvgLoUKC6MFrvwJaKk1yFwJw7PWb0zuMnkNqCJPU/DX
wu+rY7ziY2ybUHOITGAe7wNDb03EM3/IIUmlV3/LSziBD/MT+PjGS1mPc3xo1UXjftOHygkp84Hg
Byn6jalmy+STIWFkG7W9Wd8mgmku6Errug0Bmxy29wF+oYASMotHRrcf6v44Ovryn7DZ1E+0DzUz
rscfSVARWW7B2gZWeE0cpAkXSX6dasG7gdS4BJf2QEii3FzPpor1VI91SXSQCZ6HNKcFGckIb8G2
3fmZQ7OlkHRM8zMS5BrIUboGbz4VOzsmdCIGzktXCr3xWL+joBDVktoQ6LEXvFXURS5bF1X/GAD9
+qNrPsfMzBY8MnvH5qONVq16sZJz4qBKcKFwmQAlzqPeXP3qT0+QjWNske8jWlf5i5IVyD69ZlHO
/+k5xR3fwfByT7EfW5gPwR+C33/12Gr+hlx9y7riI0JTaCfDd4Nz2MyQIMesKwOc2vzg7SawaEgP
K7pgD6U0E8Ywst4tnpUAelIBfsQ1sOD150P6pGvuKlOrJRyXq/ClPbdbZ92fFwQsF3hAE3VXTiqe
me6VPQ948Ka2QDbhEtMYtMF7hQm/RkBRbfUHgewLML3B5/hs4/aFRNjtTMoTa/+hPoV1R6HAg96G
W0upl/CnYm+qt3lkelhEPJypBpdkZEk1Q7iBn6q5DOfqQnqguOmWOqIzwd486n5WEgeSyET6GuL4
V5nqbwGluZ/ynd5peFzQNs0YXY93oN6xJcKQPRPiCc6U1r3KoEJ4/FoGrUhPt1IdA84I7E0wt+wC
SMzBVlcR1VQseDQ+Urk3QA7invIACAmiim0appIGAn+aVN4X1imIDkBLZ/oK1ELbykaHwa9jdgNK
gwU9ryr1WAq4jQlIV2JPWD1xQA1lepriaCsfYOQ1F3hNCo6cuCC+LNdKLF4cDITd8oC1NAgT4jY/
pnnEsDiDFp7QwXpHuOoYnN7jiE2cc7AJShv6FIdPqnBpfLjhV2UdVXgsbHZUE4VD3Dz1EUt3JMk4
hexz13rTuvx1IOujY6Me+4j3h2gd0KefkIytWMA0tMeaYktfITR2nz2bCoe4ibjroMc87hP33qFf
t6mIvRFhHL2x2C71VcRS2VsKEUZKn//fgS0tk8NrpRO2KJ1+b4DGO9aDYFBJkWA5WJJAzPUwWZeq
qK5fVQq15RXqQ1vyJORxBscJzp+H66YL7tNgc9AYy6CRFSrziYs1EkGnPSkes11sYy9fQQ6Zv5P5
p4TIBmLoJ/nS6OD/lngDwjQjGbMDyLXJ+Iwqlw9T/qvo8nuBvizwdG+c6SnKSMUEnBv8jd+7O8tW
2c5tLWyIVZrtnMUu28O6sU8Ir1D+dd0+ttfSuoxwEPnhFNU4wnzGgGdEUEHHlTJ2G+hNrNKAW1Gg
MMQfxOxwHuSbhCUiwb+w0C8R5gYEmUNX5PCfkXHZRNAXxDL1cAMd8i39ZFpnOVWAS6R3PvMOONaI
lYtLwkLZgMRjco9aUcmqq+mitUKRjNK2fQ8U+Fv51kf3jnQFjUV0npAujbr7Oqblp0a1mIgxgB/c
YafqWKT9MmnFZ8E8e53dgM9gqqtEHt7BjaT/S1U2kVZ28vxi1bXJlnN8TKaFGsAEbE4j0F0dTARP
y7sTg9JlRzQkD/IBIgsy0ng102OZUX+vXbTOpvwjGP1nHfJRBkvb105qVWxnha3seAjN8ScfeaeT
u+sb+DygxE+JytbMo1xAq3yekDs2cu4CBusp84/nstiXyRRSPOaRIKsoVlhDe5cBmeTUA9hixFH1
9W9qfU4KVNOKDNEtP9vUfrjzowxOFaEkIhRSDQRgkOc1/VJDes7Tn7DoeEIRwVE5B50Ox+C0oFGJ
oEn+iAaZDolXQyfnkVVZVsBho0s0rD9EEjN2yn19ssDcxg5dqf3r6Sw9bHIl+VAUe9BgO3oKG5gA
t5q20NdvJuOKToD0CNWQ0zLo4otC8Zr1H5bHpE97K+aPT2JCXpjcKrANX2UhdFaLcZ/40VdWMKjX
5bjkLZAVPPs9JBrTQvqqyMdE6LPibQIpl/Hb1J909g1dOxzQpS19ZjWP0oHqUZS1MtSKNFEaDRYu
2oytHyk5OfEAxJeQkDZkBEMUN34ItvjLzKcw4oELRdwb47N8/bx0cKrrWYUg1Y5pXuvy0k8AdRwp
GNtImbaDTef+VhOHI7wpDtuRYDaaZFUMvutNq5/w+IKGzjM2hG8WFFcbP9DGiLcSYtRpBOr2J4+w
GJC62MEEpeS8Nj2MOSEbh/vCwkFuvldocd3wnY3QMJ3q0mXuuLFw0/yZ9JavDBhNYANBUGJI5GXG
qpA7VHkBHoQbORdBdRYiCb+NLVRqLMlbvPAosgh3K87KXvkc7ZvoC4t9MxBm1P/T18xA1W65Jixy
I7JRSn9IJdCbc+4fZEMpkmXB86d8ZE32716JCodVeQA5MARmd7v9zGMpF7OGjh/u1f5MTIpEC0HX
GbF6A41iyWKyZJs5sDPvEEB7weHkobYB0JO7B0kiRHXMZIEhfXe2q9ukXZr6o8abM3RIx8GMK+dJ
syrEpTT/qsE+sUf7Qknw22qpmBBZgpsX/iVEoXFZtOgM2Kb4BNdfqMp5uS+as/qkGJs6ufSYMIIR
VI8FJ5Q0b0mhssp8bLmXA15pCgDxlYcG1Tz7JjZnUfxjGu+peebLNtGPotGbPLfdvSENQm/PEXvA
pnMfvMwDcbnn8w8XwUufO/OdrUKePivph9+dnPFIPlozSo7kS47pk5KmpxAoJq31Q6lEJNhUv2Of
Laz0W7N51IejKiHbM/FW7UNJo+uxo1V6Oi2wHlEveWFLbE+2YQBkrfI4T8W7gp2L8ARSn6jWOX5U
0exgLZKtqwHybd7/pNhsZDXqNqT3drMu4/BcYrJjRneroSciHqSOyoPTpl+KelLXPOlJiQs1Jl+q
mx38eMB1eN6Z1rjPx2vmsbsj1N6EdQzBIj/FlbPylHDN42E4H7kTLaXDt3Cai4oXjfNYsXbK/NfY
r91oAm5e/fFkGuWyq7VnkzCchHpRsObHBF1lDzLihxSxVXbAG2SRnhHSkqkwPCT+KpuICpB1Qkg4
Q4jQ3j1YJDoweWt5sZf3v6O3NrDB66eZXR9QkOkexhoI1TZJC6wfvJ/UqA5FRJPnW58G3kFTAIWa
dJGHnKjC19xv8Zz1m98Maa9RewffmiijEwybnOZ9DXYEhyW2Ick6PNtsnwtlX3DgzJA0I2sFEKnP
eMX4yqLSEE7Q4SGGspuOzetIdpQnuIb6B1qGHUC/rixWc2qGGJnBVnUBMVjwpDMIM0JCkafGWGPg
yrYzbTA4uu74kuLQCuUXHldqM5SBJebBq3qUPY506UZav0AYmortYNSHZCWtelI+DyiQo+ndGYZj
HfkrVxswH4uetb0WZZsxI8G1yc5aCHWa+Y/FwSZuzWdRist+YQyeo6pC2WIpjxNtqVFqGxg3BNXY
oMOxHzxTYUEgvNjmpJYUaaoPCxlZBvp8rT412EWvZrFoyZ8TSHaMg006cbdMwmwveFW6qxKw2LNM
HCI546FymDybMg9IC50CKjAepHSW0hi47nhSKjBmhTxzwj/m0PyieczICzPsnY1nWxAchAxEKpbs
kdmzDqy2C11bqtgjOFTE0oFk55Piki9zD1pc+OmMaGMcJnroMdk8JdQm8MdIOxdomkeiBAc6k8E6
OdSgerhr3EnZyhns6nQEjdib42/gw853OL0IXV8G4T0dkbk5d8HLaXrdcSOSYpXUs1r/zAZUAiSW
jwBAFbb8WHYFykmN0SZ4H3GFyysGuQisBV2Ug7YzloVlsd/wnkrcYjp+Lj949MH4QkLFEgqEbSNN
p82LrHET59VXOn3abM6BBeg6iXlP7p1hfFSa/Y6bkY6pbyey/8HdWDBpZHtlD2jlRO2Y7UM2v7KV
TugwzYHtT/EmN8dJ5teKnjeqdmH+Xo/IuAXsoaB4RkowC9QVPurM+pkIlB1tYjvb2zofVy2KdSqj
PFE4WyhZj1desjLHeafTDamzuzX6F1htkGBC1iYQVlTw7s6A3V3Ge8cLt31ubAJf2yRS4EA0Ia6R
2YVQuK2dnd/pdI4ZI1g5471U909tNFxA/1cVcnTCOyH9Z/9Ozao91Na75+s7FaYLrpkYhGApp//0
XFRcEiCx6DCIWttaD8zqE02KWLvA0JMX3p3NtQaXo2bV/lzhKNoYxDxCVWuxwxAaF6IYBwvjyLnW
LeZpcdI+lcV0bTQOmvDGF5dBRahy2VQfneKx6gn0WGfY2UhVMoKTQaMlCJ8/6Ei963UOXLpwm/zd
TIq9a5DzfSim8cTQJ9w6Mz/Vs0vsjtse+pVFMuQ/8TPxDsAxAoVzJedVgAxEeXKZOioZ9GSvjXth
Qy4F52Cl6A+2vdIHd2kr9xw8u5nzUxK5p1nPdpvc836BSFYMGSPtvz1sTR/LUNxRTsIfoELRfQNO
OzGhp/SI3n0Cf8k4zWUvg6VZNrD5ST5aDx8P4Gkj/DTKeZmAB2OG+WCQrQ388V+bQtnmF9qfLBpn
5ZWwpBo62Og+9z3Mog0ltmPp3gg+RdsBIGLh7RLmH/1YsvE116ruMFGOO1Pjtav2CXZ1Iul2ohbr
OloJnNicipTlgVxhr7snCUNV4K3y8TaxpnEcdALVY/A7K919Jj4w41F2kPNEwKpzMcEmVD8H88c3
8ucSC3IDx2SviraCUWUEw7VGupxCFMIwACPPYvKy27c488EXY++Sdt9EQa8ixMAhvgwuBgljAXN4
JnKrhNceAW5x/XKK+ZDZh5TVHziJP6wL/AX9o4dDYlH5T+qYn+xt02zweOGf/L5qYNJee66o+gEs
IcC6xe/U8vYiI2rqgiwh/rVp4lf0RJIHxRTCf9cRjs1XTJor2muF+jYqQNoldYkV4yovxbrI41kc
x3LNU90O2pMdHKxS/5uc+NC25nv3W1C3+UGJZnJpONrTiHAKvF/t/ypagAm9Er7yi0hFpYcInlgb
EoTZ2zpEWE1eCrDs5K+tmqwM0NCZlKDGtV5l4Na4khVhzwq8uka9m0yAeYBXfWHfWd3WTIY53iAE
f0OCwR0aNDdFB2+IyVp5dWxu+Btcs1i5Q0aIobV5MQ3dGOEPw3qtgASLpD/K/6p2flBMhDpdhVth
sLartZjHe3NO2ti4TmAqtDYNUuDC45pXtsIowBwyNM6pYMLNqE2Gt5DrCc8XupuDu2OePtiQVSPv
1Qbm5ZyVS8+idQ5djKmokGi6aG74UAosnKH04If+8GPIQgYikDBKmr3wSLJqH/ifpnXroFEI7OOa
X2TBqBEoOX82xU7X79deOcJmo02g8vPDYnO9YdOKC8OA6QSToX3jQOX8H6eNfGnOUXAedKzpSqAx
1j11WKw8Ah4V5c+f14BpQLRfBKWvgINicrqTC+RfUmaHGQGeJ1t1UlKt0wyvjk/LTwMh70G+dE1M
Md/OhK9QWiRS5yd2DnbSPalFvJrjN3z0/s1S5L11Ny6KX+2nCcUHpzlr+we6R/cHG9C1AWXNARmH
V7lUvWwTFhBXla1RriF1P1gqcx2ML3sn3zvBWog/v2CBIdcE51jwEo+drJuxoETLpJR5sS0jAbNU
66Lrtr1uqgwlbRPYFyJUu03rfGR+SwoZG38HnF8hAcpKdj3PHO4Y9I6kce0N4PMqFXBPp76PSoyk
OkMXVWdb3zNuJX6zPs+RibmQDaRjmwgP3GbttcehdvELwx+aNbGQv/sVXHUfN672OhEDQc/Uu/8o
8AtnwK5QdddMazNNc2w5N2+mrYNIOOtIA1CN1tgGOoXyOIfTmTNq58qsZJW/kJ0R07MfCSaArBCr
2rCr/pmbqKqxVNz+MvtMAhb04hCPkqTZqWHy8VigTEyl2QLIJZrCwlTIUpcR9xPgQMi0pXunIuhG
SMBFf+giQFKrfI/ZnhHyu5z39VyvyYtc2O649PhM+uQeY7f9nptarOQfsoHWBRCf5Bqc+TBax155
KB5oG/9fpPCrIqR4P5LjZfZsAhN6XhYSJrYI+buB7gDWHh/t14+f6uBxtiCHkjoLCZEDb5tPL5V+
D9jDR/aLNgxET62rFvjH+8pCZGIHueYYKtgQ7rn4uUM29pbZA7M7bmH/SF7y1lTMTV86b2BEjKQW
u0zkcwaiCw0iwhddF8JQ7SnPP5q7bV6gxkRsHsE7Z6wP67PKJqkkJw4SyaJUdBjuD0PJjznisVzd
AgtZHUeIqlobd0jPVEubZxV7JM29KRhrsDxb914B7Kn+hCH8bvCluCbkzjeWtf7YwPC2zvA4Xat+
zEfStDGz3yYjOJfurQq40gm7elCQf9y9cFvVT1aLgZy7dedTzyMI99ysFgX2UtaGxU7DzgADwEXe
taiNQeh5slpYGBmuSz7TZc+M3Kp3yDfRdQQ3o8JmzU0GuJwFFyA3C76FibFMrLMC1uE3LeCNz1GO
TB+btpOseFRDe1CnElwM3UnTrsyEjQJxTRk8uR6DkuBLNTD8XwcvCa0iIzfrO4gkwkfNbbYwwd5M
b/JwQKA3Z+DVbOMjhvpMzRPEVw1NTmG8aoTLZDC4akg4mO9itEVKGo5y6a1Ns107FCtZFDj0TmKT
U7CJj9v42AblaSC+IHZDYgStZVSlsG4DROWhPix7z2Em4sBm5yPk+SzTtxdHQ+sc6iQvVk9uYC0z
mP9kDhoTIXY6/jxobrz2z/OfG9LXmHjYRbt1m0Edtrnmzd71xgsxaV9JDomxthVerERfQdl8qfJi
p9MM1R7YY69DWzzJGG7T4hpkCMVauR6KDrHQXrZzUfJs87sS9lDF+tY3m0tjTDuh2Ht5wkxnPrm6
TKOJQemLtoprfkRMIWxvDkR6fkq7yYMr9ORC85ZVTlBZnuJPY/q7aVBf3M4AcC/fVUDy0fH7hWa+
xsE67ZyrDnuEs6GbL33KG11m83602GOy+6Z7Ogs1uElw9gxXtjrsYLhhpyIgOcIdFlk51N6pBzrg
9mCpm7TrpDLXnRk/NcnYopvHNGrwT4UtamZD/1XC7CWowakH2seQoUQKdgYlPkVnNDFt4NAU7vL6
by5JoJgUw2XOL6+0roDwvD0T+PeMxKiK1b03JNsyQ0jM5BRjRzC/JKTuFSHuoTCqgmiAB8FFdUeS
Y6tLo2PewSs2Q5KszanaGk5IIl+1MpsTQUIjKVUQNwkqcwySYWIlOXCQlZZRMcawALbgOPtvXgXu
GiHfj1L3oycv3pizY8/gF5fTuQDcXrARD2N3Sd0w8JnNU8SSBI6qiDpmEE3pJLAeXZuYlxX6AG0Z
YAdyb14oLx3YaEZL5DC4hC2CTKZjNo6Gph31Uy5MCQ976vaPi02n36/dgl1VgaXqSIK8kb6V2rSH
m1Dn89E2CVLiwsassIpBiOR0BW7s4GITbMMCMeEBxbebhICXd6+59akjBwRbB4zc6IUaDg16hWpi
uI913DX3MZyDuI4vqhu/Iu/NnXVaR7BZBRGH18CSuIxdzKnnk5aGSF/mXdt6kCjw9xOqAxlUip6t
kMP7ZJd7OgZgTfkkZjZM4PRyXXtK0PTaLwO8tCxu3mej3LshQvPAajZpP+MQiUnYMTBkv2VsPDF0
IsEjcYOLb1/jns1I8GZSmdUkdB7YtJwHiFh/43SrHfg6FJb3DPl/pBWQv2cSsJruUVfICwJQsFMC
J3Gyx5sA46ZALT4C7xxPZ6vNk3Wr7X1CRwznterGXzsgBIH0uYxmbETw1Vb+1vTeLHfdTXCbfQQd
NEo+FNFg0DAI3dTkGhi40ya0g8GIJNlIwQfmaFzYlntQEPdjVZOzOhSa95TFzH+w5vK/wcagcRJ+
3WPWa2yKWWjxnAun3mP3gxXlNiFIp2+PiaUdafNncCjFBeNnHcf6iAaVZr9mTcIT4/GuidtxlBE/
HQQPjZtCE8srE3kn2S1FCJYpbNzy4ns0wWMNzxNRSEqv0erwcjG6RVjA/+2ZTet7Yzm0wMeqCx4D
DlMXQmPnHTXz6qgccGy0HOZwSwchJsfiVKsurPtmj8+bLLixPgMTIYaMAdDUB/528UJnQYjBqiB/
zOS+DGwsanF5f4/7+XuI8d/pcO0BoIw5cVy//i5bn+gY794M2e/gt3g3HwU/wLhv23G0d17zpWnN
Z6fZP0aJm6SWZwC58KN07PLbZF4GR9uGBDW7mxrRpk7MO4/OyIRYv+ZdKMRiwd1plBdh9wxiLApG
eh6cjhbiPJxNGtEE2UHof/gVtvnw1kfWlWo3+RcoqRCjuVraKSmdY4cnBfi453dvJjhp7r0WYXTO
6vk/mkSpbnvH2Fe1tYdouFT4oABDr5pjvKBqStpNHuobZjh9RiZqgyRiX+haq/oJJ9KOV91PSGco
nFXSNAvQAgwuW5Q+vnkqp3Kld3/dlhF8Zt+rNdObV8zEuacreWdrM9ubjMcpO2WDlGW75AAW+gJy
zl4MIO2zbUaHFhGwPT5TMrC2RgKFECv09l5hPq5lVQNxmYRk3jgV08GaBtkMt77i7nAt/s5BIIVi
Z1/B1mNoFSQA4VmHHIKOAy/1XQ0COrneUsu2kcNU1Dnnlkl7Zu2RgXaj4rKHnEwZug6WMnG7Dybu
v7YXI5aCk6xnWiIu82m+2p3zNKjDwh6z3xZ+Qttem+xUeieHaOG+2U3E7IQqSxBngfP0qlSIoOTN
DJITW1fhxJewvuqqP821ri5Hj1gPjGDm/HNiNe8bd4SC9XRVWJyU5wTdQpzBkEVF5cDbQ5hlWL+I
oCcW7mpC1gvhP0GM9KwH9u8NRxLYDhZkB8fSieWxfvBGfBbhE/K9OVrzKyKWEXjCbjJJYrPmahM0
OyzUyGhzf2LnmdtPg53Vzxy5kLUGou+a95bOZ0j6I+bHjF9eUsBl0JdRPjy5/luNQxvOawOTsF+9
5lH5rNrVQXWNgzdwLAe5eSPxb+ckUO39dlXrfrqws/DTzqOdrkYED/Z0d1K3EYmBIMEA0QeYAonF
7dZGcAyH9R+00xybAfUDaBvZ7fe4V7FOyVnfxBZRMBZjjvVwdlTuFBfDxzo82bH7ZhPptvmTUTlY
IU3q1YC2kc84CwDCBHxRxycJiIC1xodXPIzAGcZeHZIOdmrypSdUFRLoWIQ6LZLhlZ0RFDWflOGW
8jwqzvOoXhlocPdDn8XxQ2Oqx5McLgQmMYnWd6WBeG8xBTBKoUSYtD5gyw/dH6pLxxo6HO0jU3Km
bwyZm+wUXTnZrjPE9f6rj9MXdtUrA1kXW5cH7ABXcTMdZ4jHPVsdEF82XkgYOM+z6TxQ4C0DygL7
a6AOIEWfo1yweTMvQMBWrP0JYMV2CQyA4VoL8ZaJzr1xyehqidBVaWiNYu8jjlFIhIWNZBbRsWux
P0BxZIb6d2O1f6Od7Z2ECEnLjXs6jAUpzpD6m1lYqPZJZd2YYM2RWuuYGlwZOr63VXskfupk/aWo
oDWXQWMkNti7liwfU4So/r8T8DbzgpIXu2ys4BinMWLrj8aPX+2YdSTUOT+/8TM+ZQyJbUl5h0Ts
u88lrkbTjMlTyuQdJbK0WaQEHYAPYdeDlMFCEdWnF3M0cEnH/lsoydN2hrqSjDRxFsUR4sg+YelZ
ld5tbu4FOmLVOg1Q9izOOluxN7La1tJ6Z7NF6VGy9EVxVBeJPX427Rf+msu485aqHl/mFvd8XKhr
eFwdwpQyxugVc/lHVcVLtcBOyMPeCs+rJLgkwk0FdWiqSdhTpQIvHTBg5Ob+BQhhCiLoYuhpwR4o
RYXVqs+Xwn7TeIAbjV3H4ADTYB+V6mSpReOFAz3D1FraMQt6FjiJ6BIHmMJC0KnTlyH9iKK1O+Ga
mJcrQ7UfwQwm1Kl458LetuDT1jkvvnVP0BRJpYaTsCgjfwlZVkCewAi2XZqvSGZi0e1eLbc/ol58
QDd6Tviyw4iBr0V985GrQAWJa7iDE6kUp5l1VtyYy6F6tuZrEP6DeSiWDzN8qCy/BQSc8w2EWW9Z
b2rEVucmwJMGvZ8bD2ArSRQjDJyA+tlPxCOx6htOfv4WwHySh6LMSO7BS6fIdnCO4UBVyMVV7KCF
+wk4ilVA3RkYXLEbBPMpLGAsyCGDxgiFUJHnZ6fFOIrUxX6iJ+wwGkiJuyyQUJZMhOWw9bA77IfH
CULD1qlysMIRFsop89llOO2S0dXDzw/Gqasfo+oYh5g4YWjJru1bpJn9m6/ew/wWMw8abEtyZdEN
Lt6hQbkfDMKfxEV+oZa4RpGtoqFZQFkV238VkoN6SacwkW2R7p0a35CY7nSeUCctlPjXoGdQx/qn
ajm+0fGOVvGakxA9wThzljGpa/EEodq/BCE5DxMgQ9xDwu8eVbZLjf4Z4RQl7+E8NS28/5uGk1yf
LvQwZrI131zMonnoz81U/XZeu4ydS4wVaaIOhzYPdkJfJutgpfGpFbbECnw5rnuqYRI2PCv2lTwd
2EifVWpoW2ei60KZQSvQjhTjqaY84H2RUxGAA6AXrvMnrmdofyWNta5CzDN6DM+S8QNBMrC0tlJd
Ze1VEIbCfQosOoyv+P1ibQ+zh4eMTGhoxsB83vSolsAI3vAZ+uAOxGEqUbwgQ25VlNU27ynivfWN
zT4JyiTYI560YKYx+XN47UZwAygaNphL7yDz4aWsguYpcOi2wpVAPBZBpKA3WQrcjastvgxZ8F3y
YkCKJQyin/Da3hQRAvUSD33oTK69y9x2lbR7qWulWe41SM/klqB92ao0/qTttlr60uj/QEyZjrSW
ow6SPXzL+iYgpWbA66ANND8RtLvD3QteEKi6zcUdPA7hE41MBedVob9teF94CZiBmBPy4XmY+3dO
tZkHDkonwUt/dsYZd5scvDpIyOHUAN61QTMy/ar2fEraT8f61GqIo2roPfSxcqgwezDxhxnds4DQ
wibnUyRkf/owtnrjb/KhOEwvDrpkouvb8K21jGfBUkfrm6im17lWF7Z2zYnz5GMZIPpOd/Lnr4gD
vsLCr3Cx0yF4VWeSkbIv52CfgoE78ASlGSuxbxndXyuvD2FqfqiDuhz6a65ceUuUBLFcsJebxmmX
mSeaUwjdPt/eDIMDSyPHobVuTX1FrCbOEU76mKlied+yrs1swGcuHH+jm+uNfNJ/n6TEGSd+ZQWT
9juTRHEec5YEueKtecpdz2TFPx4JWkuKrfwPdCcRTljzwLTnbzEAoUkjePFNFKnKzu77k6q133V8
7JuVph+x4l2oey101nXs88rxXnfhKu4fgkcl6dfRvEgzd1cXn60ZfCb9lWCwCpK3oqzLlN298+tY
OOfHu3h8l4pXPAa4647TYdKaVTk/zdpf2ayiqP00YHzCGFrwO6+g1ZSQz4w4Q1yBOBDNhljEgkHW
2JibEhaW6C5XbgoraW3U+yp+z6CTWx4p2Z21DfGJcYaS/VNzmvYDWrqkeLLdSzsjb1Cb1RhCcmvN
lxl/3SDZtthAFenJ1ps9QRY3n/WlTq1SJ6RI1rS2YU2pOtRKeVCU3aijAXusCkI4vV3pX6Jav8Dr
TziWyQ4b2IL2dAmIVua95x1rH+c33zrocLpHwYaTXVSUW9vCplLBIpCn2p37deN0e2Xi+zNfAkgr
Kv7H6CHICe20P9v5Vitcl3OIvNS5iKzScRQuhv+AcwKdKDIJVp0eJ4QKhWrqWAZu+iS4sgyrmBcr
a+Uw3PPbk58cc3grFuvm2nh16BY6KGXKrLMX2so3r3qct8ZbCzEk7xDm4mzuheDDv6G/aBykjaR8
Y4bCZ8Tpg4WoYRNECQJmun/V/0g6s+XEkSwMP5EitC+3IBAIAwYbbHyjsF1G+77r6efLnouZ7qiu
KoOWzJP/6hzxqtTKm5UUJHsBAafl4Jmx7Nq9+ivFWMeVZ4DUk/bHVer8lTSSPHvn2cVEoNIXSprJ
3FEL5E0NWT/UT8LHaUe72WU0koT2U/xN4tQVABuA1wLyKeXdajEB9Z7R3WdMRCiE2JhyV2sqd2rX
KoMP6mNhQ6H5iR4832InUsfAN5rOG/p0s0CFpEXvmik5QknD47hvRL7Ca4ZbF2BVCNw0vPa1fE9Q
x9cCzgitjZaHe1ldiEvpttKekx51NC6xIa8hHK2ea4cRFDkrf4wKIVT8qCp7WEuzb09MHW3xEGxZ
HNc8ko+0D3YdDprc6C5mVAvO8GXC4xyNGlZH0qaEHw7lRZBKP+JtL8zyXVfbt2ZmkiRujZQIIdc3
cZ0XHenkyMEjCoKrBYBlCVAPMuF9d4kFzR4z22M1RqmMLRWXVtD+hHlE5sNTQeDLpc4on8IvnOEX
3+MhF5EC4gAKlZ+jvyj0/7CRJqKXot8CrwlIrSVLBOxd27NyswuEkg20fskjGnOWr/m9Nu9CH99M
wW0tleHrDOejyhviEu5Fx9mu6/yg1Xp3nsOXItTdIQGp0Yks424zFoEgViq50dBmVKa7s1RdaoO6
w5JwDkCv6HeivA+fFkMoi8CkvklNjuKLYEWCoca0/G0d+bXquEQW4iFc6b2i7bNsmw7lI9S1j7yA
UrUJZWHjCtuNpRI5aBI93ZMNy2CNfr4JbkpvMiQwSC3LfkiLS9PnO7XPrrKu7akChrB6Umd1jaf+
A9Da1WJrS4ErglJ93RAWXkDE61W3aVGq68qPubhMTmGpeLXm7LoIP8HCQIucyeZsj2zzv7JmsrQI
eironbiVkGpdtiAR8/p2L6l+x+HJTm8NKoyCCWCQOVagj+L+dWCLoaBxCN2R7+Xv5Dg7KTjNBVYO
njgeVW6/g8RJB/xPp2SreTlS+rat0VV8tWn66eDlLTBOOtanZKqouNjuS71+TDTSSgbDmV5oEfq7
4QC4eDYn432mQ/xfjPNIyLFJZFghtblhEPcnh7CUHMf/8LhoSNzY6jh3JM6tgf904m3DPi8/A8k4
VOU21SgJVm4GucY2afHTGO+LgtqG8t7mBKa11TobNthB6zz/rNv+A93AoN4jbWHwh42t3kG4VWt5
G6d2b+cK+BX8Spkfu7BFQkHiIWIltnNbl5G2LQgTu+2YfA5jel7o9pVk5UXn+NNgfk257Tb6fyLM
1MW1xrfirwi/B4kV5MgdKE78a0umPWTq6IlDvQ53iFREfo44egB9MbzHAdltGfm/YEfybOPgs4Du
+xMvCOc1TwY96gRrSj/yyPsiUTYrW+c5pyrb60IiIA0KgqWILfNQceZNdemmOWcs353DgRp0eaVO
qDlV+6sIIKvykzhgL6Qcj9s+faZNv51m+nFlHDJe1OEucrKjIWDvyhtVC3ntxTInal72rWUd+xZV
zRXIWDPgbTgvp3ZA+e0HNRzsrMousQ+ayG1FgDUgMdWqxI3Q+JJfhVgt3/UOzj3b2CvoytTyBU1w
XPWEX/xgQIfgi9cEeqmADdHwVffGbYxdARUw+sioxVQUmNAzZT+/K0q21ahxjyR6tiETZAboWsGU
gPwFhC1b3Kl7mvwExlOruxdIS2u0RE2XXfuh48CzqVCo8MCk5XkIq9cplN9M4uKhNCQY+sV+xTvf
zaObthOW72KnyzAgiW6/xXayiXnb2/grYKzRS3UT5CSVq8WuX0zUDmzjJMnXfAcMxGwFYUGwlI06
Wf7ktem7+qiB3pUYtwzZUwxCavBA4AJbFrcMqfZjewsDYWmtJYYlDbKQspMa6rSyPckOjhK/QMGz
rYIFEWjhQ5o2BA2M3giYVW304QhViLuXiOXnGMHS2E9bJLUsn6BhkGk1EF7OKTbJ/lrkWXPCSM+I
RfuaxUm0O+IkDMGVQGe5lgXPt3FphphHZd609q38NcsjYA1Tyqs215uXhKwvlaDl1rQ+sWtYjrOR
hhpXxcWmgtqJaZh8bQ0V5SxpF9p//00nmQf+eaCDSHz5gdRNOT4IqJbVqNnJ+Tc/s+pLoiKJmVD6
f232TedBMd4kCuUC8lPZqOUAclUevSi0T502XeIFmldOXJ0ZXJyrJ8PPtP2YQ0T8SLrxyryVAPX9
Zy9WpKskL2tZtrZtAxkuh2gJkq1OnEcoeabFGluk2bbKnyPbe9o+5mm8AuXcywLWnnY5BH4JatuB
d476lTF8LUcSUzk61wxioR+H5QX4zUwOeaP4DB99G14j0/gxVNwdNcagiseqyQ3wPKO2MJAmL5ZR
QYmXkCTShnfySyszeulEtegVD6zADiQAAfCUgU7jFNtTyuBBxxaHkR+trvhyzn7K563Ii3Osg8j/
mdOKYatEdwvvwWsk/mnBFqInOvboCjLjpE3vNp1ECJFGi2bqm7n8WL2zId+n5AKpcbWpy+IzJsDA
Se5Drv0KbY0ZP1A9Qeh0+a89q5fp2EOm6bxtwpc1WyXbVxS6PdHNgn6pWfNY0GaPB5mlry5+hqje
qwYLd/sRL4Sz8ZfF8VmTUHjIJZUK1h+/1AL28A/+UFINV8EhIGk+tc0NuBU1lXKKa5ZSETlTTVcT
wRNz6MiRas4OuTHg4U/3spVrG1s/NROpj6X0UqbGdqnfRMmQvHBjAOfG4hsMQIWuqUZonuk8WDQ1
YLvWoKYmotkTzPGtDjfxLPonQ2TTjmuVcnR23r1YyQa52MrsriiNMfFky1WSatTzyBd46TWCA/sK
xqspTyoC1ViL/GA2v3speZF45cqChCHSWMG0pKJwzZ5uOlSEpoJ0aqh9jSid1Gg8BQ1AFJcIclAn
Ii2qNE8tKCRPZszCz9HK/9uwQdXEIVTUn40xTw7nQxt+LBdkgkSVC9Smjr5KVmt/isK9MTLhFNXw
bQJuWSyiMXOiVMluyjbVxg+m1JAgSXFMZ/0d0fjpJETTH6w/Ybg5laNVEqyagCDHrgaM5rTaAFTR
jFBO2GvRuzJNzzFtwzfnL4CNUUaChaYLx3hUx5SRUaXOwlHjUvoTi37Vo9+wqx4vwgTboLzk1rB3
zAg4MCRTGEitXJBeFc3NLhQMP0nUYhS2VinGBx0TBBQNXFHZDZu8WrZCyAZg4wCq8wNhNITEfbL+
JrW+jdarOqYkAIAg7UHS8E4ioupD/cjeKC5vacID01BnNLyRMxh+VLhOprthtdPIYwEel8svYZQD
eeMABXkkvMP2KgguBIb9J/RtuwvLulFYO9FvN4VnK659R9M2XezzFco88/QKWxUHX4JkyHiSXPDj
Fq0xx9e1jrU+KGH1rWDBXSYPm5EAC4v+ccOK9/rcb2P2Zi5/qDwgXjdYSIjnGm62gVnSTD5VkbcP
7wMAWanjesRB5tD9bgboMxT8qirpE9Nj7oNDmsubNCROCKBdQ7XBIM0pi5fp/3CQcTMH4g/qTgyn
460Fk+vG2TfDnspa9HXvbJni+aXmLQ+/hANx0aL3NNbPoXqaGo5JwF/kvgSV5solfWXlsQ3RYFsh
QSZ6tgf+wj4TRt/OMJxMPjZxlzH5UkTXxfikAcwmXA5RjLgwBGSMxTe3Lk5u7nqA61mBO/gPWqLa
uzcijzez4CWocmAmvgwtstCXjMqWvpfy50Q+TjFv7MGQN4bat9srfIxPNB663gQPvTZsB46yuNeM
jWHIr+TeRWH/nrQhuruMaL6/llhLp/yKVKG1EpYAUA5pMskkio7it5VYtcTit0j5l5lf0/6o7tNZ
OnJecFj87H54ASqjKSFHLDVsmU3aIWKfvMWT5TL8tIhlOfTn4UEJ+60GCjUtKDFJRGET9ahLv5Hi
hIoiwd6nWrSUYoSLnhlwrdVRsofnwlkswmq+2gXTZ+bBSzHzfzgEXklDcGj4j6NJOdRI3AS6asuh
SQ9YNStJeqPoQq42g9QsPK4SfmW1RPw7fA4Iu7Mx/pBNkKu+J5xktH7yoNmGAaILHksNQ4spDtAm
eVH0VDUcBUfWKpnSnCUbrklmuXAk/lg4x0A5VD2uR+fFQTPZcn9zmWwA8k9Ai2xXYlmtVekZcj/j
VvshM2Dl6Mumq9O3RRfC6ZrSPetoBgUm++ZAFRWwd/giepMkD+Xsqqe5YFj+2owUev7CZWba4gH1
ein9KlvQSKkLLsuS3ZxA26S1eWIVKZCYOXbl2pWK4IDtmTk6rp7JLED/v8L+U1lgkrzREbCRF1JM
15mHssVTX1DgpGMKlSpfnik18nWFOA5Tw+AeH1F+0WCERtvKItdpP5ipEEfxBpNYr3R/rNRE3iGE
b9AoAkrzinhIHNOxFrMcgm+Et+ssK/bsgZaknm0qIHU8Joj8QHNRM+fNLSfqYFLZUfgMeUSuaIYU
QN0G4ozaEbGGztihx5g5sJ+HrRJ8LsHB0f0UQnW0DNa106j+0UmcEWIf6ExxayxbLWdqG9PIHL0K
lLqIGtgf3StA1iw9RkZ5UgGOxZ5r5jzXaKmrgsQaRYA4E0Jtpdy0TsSsRZLjTcBExEW4thIddE7z
pYTPFC5yKsKdDemrWQ+1tf+JCZSxbwG1jJqXJU7286SiG7/JCGJNTk1a4OnYEEBnSl39YZB14Jqm
CvxJUzYqPuoujlxxOR0+ZgK+2kGHtZqKWxzNydgj+UJhD4ogFZsWAnVWODuLVCDDvIu4VBETOLHa
MbZX3ZsmUk9EDKjlNna45V+FWUhL8P0IYZTbPrP2k/uZLkR9lxwBFWX4mObfLLsYpnr4b6ILmiMj
pCAIEwq9GMfJFtoHkT9WI4PQAxBKfNyI/5Xhn2L6EoKhIAMErEBSbzwCrA6y8dpN1jEMHBIofH55
mK5arMB1Brs4FwcxBs05keGB4YGsWz7RFlM6W9O8jZ0nyCXxufuIytmWO4ZrewldFlwM05hdcAmh
/8GoMuSEBtNwKWHMmrV7gforLJCntDWWugbr45Qde5ickJB01XcK+UPtAvDwZlMSSKUolMY0Bkie
s15geXiqhGkgQ5e+0AOYsQO0E7/NJMQbrVBsN9sxU1dVdRZRgyk5hXwR07XKj1wR8T054sw9XgbH
4KgiXRmaD1zIud+Uf3zF2ZooElEoWubUBCFktpkvL/C1mTdKh0wx6TOf/AA+RMBrAmaLGXu0udy3
xWdHXw1bt9jqheyBovi1mFRsjEjEXg8NKhcCugYZtyzBTwAmjMI9SiPGLnLrwJxnIWZJ/5Cgx/3F
XJDdkSdOashkkrqVGS4hfG5NEkie1hetGXY4BDVe46lcXvRKOeJb24lbIcZ8LdNuRmhdCXhAjFC/
oD0i/6u4ybKCV4T3rvmb0TsJ81jzx880UtK46Lif/ogXFHtuFV1mDoFirp9nxH/gnuENOTtXgukN
5fdEkGmNrlV86HEYvxGOi1CZcZBeGDdEXd+gkU+tbSNJwdLwJQxuqCUEimiJDLqFNWCcdiKUQ3pi
WNfL0i+R/SfCTQyGPJVeWNzMAqEqK1XyV+v6QyQplP0TtwCEBF745A4Rit6cIYyHOCdYHZyBXzLF
pgqPUG6WXPMCW7yst6HnoBShKo9OOftZxorYlCFpT/a6n0jKTO4uQlZCGG+IWtTiOTfaS0h65ndt
GFtZghZKQYdbf8oQPSAI04nwX2ba25v2teAI1LJWMT4Ij8E0pqfUOAu5PateaeyxZpTDnXsghLya
hEawOk9iiCpU5UVhxdJQii1wXQwSY8lZmZGYCY9QXfbOiJz+//Q8OeZUk6ges1pe4qZYDRI+Q7Df
ntP+Qr6sYYDu6PvOvIjltAAnIACveGvsBP+f4Stcj0hI6wz50aj1c1RVryyD976CRl+0ja5gPxSj
WHRpMyosHPgn4qb4ZGxUZQ7oY5CyALjUjF5hReu5bsmNNre9dmwKCJnyD26p0K1zkl6tFlg3vDfS
e8ClURD8xsDAMyG58R2PD2ILDA16iQY02Ji8Spj9VpyhSd5g60G9EDDzw8Vxa3pPt3axIl2q/HWC
hM0YuqfZPCqG8xM6POTHDIndCsXsOiNuuKNs0zLcLu8gyegFTmV25fFSdMx3bjuPawOWGS7PtC5Z
h7QrMkTQq+XNvdeGFc2EVx5S+ot4wrGhh2QJh6ZnVMa3hNmkduoTha1SiUotWocRFJ94JBPRMo6j
hCvVtDhr42zfCVdZw+cqncZ9ogR2xeclJ+ZPIpaHXbIGoO3i4KfpRdyL3W6y3gHc5ZlE0sQOO8T9
fhZAQvSIOg7eTUyXDvX2y68i4Ew5EZQE7IWahP8qpTtNKUUu5XcGUx4vbOPE0NTNjfFQPFfVo4f8
6RCLGCyjpJ1JxDMC69Bef7T0T9vp1kF8R7Jux/X71NfuRGZHYJAEUwNTivG/vYTTRbLK/YQojQgE
FGEGJXU6T2yEFu8YqUA/TjlT75AFPj6PbW9b5yisPyqt2c/qhLmGGJV0a2nqegA3lkYdb7w34vNz
8lcVCBY1AGI7DqVctJgzetC6oERMXhlIH3xBv5Hi5lOa1atuKW9pirhb1QkC1eHKB2lCrFy7pgrE
zevaQtDhg/odG2XTZcF7YzhEOTnrimgN9u97R7AL5YBh7TkpRo/MIIJwAOXd0bbB8RgmC/lN6+cq
qnJmDDWv9o4QzXwjd8AhS+/XIG3s55BcR3NYlZArhoK5J0DKBw+yKeOAbWYb1/dQPVoELC2h7Dfd
QQ3Zac4VG34OcTRyuXVUZc8I5rYL6atF5dLZV/WYNRcUQ/yGuUUKgwIxqLqPmj5vZ9+onjMtvozI
UVYErsn6QstiOx4TTvakfmyNafSTdtzRBvqSsw5k5Gd3nA3kznwZWJ3zJf5xJN6EfmrQUdPykpY/
qUQyQKJRiBWOn508Hech3rAhFFjFmA93HFo5DWj4HEecNXn4MnchQHt7qOuTuRAbkP+q9bJRcX5K
jf0pFgLrqwcaMAyF/EZ24InidR7UnU2LAIu7RX95APnr5ETzVPdIRMbO30O2T3tE3vLJ/m/Wx5pG
/M4IUjtvOoOlUcDdY5V4RJAI50IfZtul/yRaSTw9QYHj0VkBimnUxGaWva3i+VUyjmokHbTeOgZk
bAztTokyurrq8i1UD4FueOV4aFr+fMVeCqBCjmBvUeyJzUPIcLsGP+KMtz1xZm+M+kPfahfgVgFD
ltFZIseekw6zDgwvmfl45WBdw9tNzSlzxeE2qljXeq9pCVmXFN/UhhOjJdZe88d2XvqrM9JrbkAN
RS3mZ0IpQ2x554EXV8hdEyQsNXLfLpO3WXiS5wyCyD7nuC344UrtYHtQvSnjMAc8Hf1eP2VZJVwA
B3DkxxWm9ulF+Pm7RPbnvno6A+XPbftZStiLhayKQVBvI6J+SQYUs+bgTaO5nbv2RbMHuir2MWde
EasgWmTh8L/afFp3s3oIVdhNfXbJcHy0RHhYCFVK+8/e9bCAAx7kpvBxOxo8vkLjV6Xatlfv1oTC
urmGmfbmWPleWIZKnpZGYrgFhZmc97xFIwb6SCTXQUjqxAC99MElVv4MDcA3whEq/SkIGbtngPKg
QLNgqx9mx4m6cOQ33UoPnelXxKxZJ6m/mz1m/E1XutOlfglhPwnTXBub4hyC2Rzk1u89k7CyVfLi
IHdERH3XdjF3vL8kpFZb70X6aW1GeuCHXUpnOm1Fg0vQXw/EQ4Aq7IYLpcqhv0Oq1K50lwNrmW41
3D2tS8dH8UqlNa5S0oz14a1V3uaHtYn3dnw1Mh+abKYyAFTOJYQIPgiXgkNmho/cWK9Ir+AJXAV7
4X5Gc9IiL9876kXBZbhHlXawn/KzJuSw93plnwTe8p569lnyeI81X3dbwi/lVXg0moPggKSdHfoR
0gPXoakVSJwARcKHo3vxjE5k2qCzRwq5XJv2Gu85bkGBVbu5c3GbljwCVFvRyVNigdhEpyG6EJcb
UvBJMQ9HMtI53Pm1sPzGxrO9qutDTW668l6BYaHp6FfEorSIbmEzAq/SXpHRyHRLGi63AVzx3GLO
Q3wt7+zOX9QHmgIqS4FcdHCDdeVsmlt8Tset8gcBa26j8EwVpzRhQsJqZkpeOOCceZCDRpoun5Vo
T/R4X41y0u+0AGFNIeu2ADw8Ux+spe9ETFBoilMkv4wUFK/SU3gCsaKmqtjqX4W2RhOd7lBO8NnK
6oXvzd3GHJ5K/sJ1tfcklWgpBCGT5wr+XVsNOw3cdgHAv0j4i/StCCRljcdzinXAorQPNVZEvjOd
1gx5LuKk4oTECUkMh6t6r2UfdGfmhOPQTcdzZVUf+rteu6mx1t3oh1wjGuB46JwrepRkegm6R1F7
RICI8iPhVWH+3LYj85gHamTGiGUAgsivZDbfmcPFQaUwcCxzeeeUahPB0u4q0BQoc4ax0K0/tUP2
6D1i6UYJ4fhqRN/uppfuQ8fruUNSgamSA+o24hQPnMVj/tXskwfTPENQBi9ywHCmPjoSvc/9LyoB
ghu/9H+pF/ryA/4FVxlmBQbVWN1y9SB/+PEjeCwBL25u79rm6EjIcBBTbM1gXf5M/Up5aGRLQtqP
zFIb4FNZ3RWsWj9sHoOosRnf1G3Fm8wTSl8UPyUYvdK+m3te/q7YIQ6QOBIO7whEBhvjGPzIu4SC
FLcD3n1uJIwM5+WINsf+N8ldheDArXLN/XA3Na44v2+Xdz4tWqAWyOnbUcQvoj87BPuEgHzGEiob
2UF9jnHaTkgG8jXZeO/ifUGloovfwsXkaUczWzxwpPIA1kQ7fHOhJaYPbc9n0OgUEGqR7UJyCN/V
i8utoWzI02i0c1Bsg3hjbCr7rXhCwhTpzlB84rpQy5h0bbFZuuBCi7nSfN7Y4F9xdqBPuXr5NvBV
rs78IN9+fGgGgu31PF4UGMxDEhDMuOW9ifsHz7dgctWDdij+DYArim/jFwOqZ/whntJ0aVb3wkvS
Yi465DQux4g78S291S964Ovz4BHRlIr1xjRew/Q0lWj4iD/exuEuGU5FvLV+gKwgCw5azDxBDu3n
HN2H6i3XrqRAWXASAfVaWXuqEUFOr6gLi9k1vhTr1GA4KAFlX8P5lZGy3crTaYEmpk8WFJZvxtOW
odh2OVPrqFDguzdElEIXZhvb8kAe9ZLT8hWA3TmifAj1TSNf8vk1m86BdFHEgZlcMO0ajh+jdpWs
N3l44/8r2nrI1Olvo33mPIjgIH4prVswfFTlPVHewStxS1L/CPlFQgkis/7Gh8AiPLr9Ql4Luz2O
g1sqcXgkQ7sf6Pi4U+pGYg4L1WKx763x3bCV8J7PvPKbUX9N1bc0vy6wTpqr4a83LzZP2LwhMYP+
5oCE/YQR0J+YZimVXhJ/eGo+m1r7wj5ibfJjfh2YbUIv8OrUdfp7XAL/ftbTZ2Q9UF9UXA7u7xva
KcjPQvdscxOqHyorsrzlimXSC3vRsLHfeDeN9sCJESJavM2JiiFypR3KyLfLLRC1pdyIH4qhUeaf
2LPUPbUTeG/VRPxuRrFgz4tJCMM/bdvKZFW6wnV1iI+LV7MY6q61NT73Xs4CqHgrTjgMJsTZBMG5
+Yb31/x22/zwYvM3pURsREQgejIJCGy4nE+IdT3/1eq2Kfcdz3jgqsXa0v2u8uLEmw4tbMdRcbYw
gyqKbYnaFTe+5NR/0GO8R+1GnmmY/qip7LKYzvS31kxEpHiHZ0P7yvq/UhKrbGjfO+Xbaye/TVj1
l/EfaUTp4pGphb2QPUX9K5ztsONn8j63pPp5ZHTD9YL7suI6lR99cDYsPxnxmh0ZBx3HeuzJHwuU
OM0UPUbaVbWpWAHLlfluS3uWfq3YmcU2PJIuObu/BsGoN376+Jp/9s1+eFJ7T+1FRKwPHpNgZ6Mo
poNrZexQUd458pOU955TplwdmTuAGAtKDUje2yn+aO0YMhRvIIWBCLrFrdI17vYfQnaKs/I+kpKD
sZZIpW24Y+yId8aBtcsE/dwN3aEa4OK3M04nhUhwPy6+g/covRQfmAD5QMTwSSRDnZRr9iGh/AqA
ONEI7WrCvREX3HnSw/4Re4b+NRS70nlGJvL2VVf6C9Vb2N/q1bt2qYlHiv44+Q/tmsT9MF6p/9D6
2v9mlP0oMHfRB9+NVzNVXOcIcIsPlswuZRtKe3gGLuy841KSrSN/YjdhzyUACdnO0dhgScWISCTm
rS3If1rL/abP1vo7Ku9VqK5A0jN7C0Hbi7uI3/Go8UxqJJIomKeReK3PrCCwXQ4cEw1FlECQ5QzJ
vel8Q/ZTqrClFzwf8EBIKgEJmOhKyQKK5lzzMuHBELskmx85UshSMsObyt10qJPfidp4ZW0PO2Ro
pBE5yob1OE3utBIYr8i1A4Momx0hvMl2hGznNWQQubB+ZE82ssTZhl85mXP2KnkwzByDva27JCnH
bvKJaLp4WOcRa+97x8FvtVBhhiyZvQzYdNwxHRawYZNxhuvmp9qvtrSTeWdmPwHShHT4Kf41e+vc
TLyoWyp3OuNE7fRaPXX7ot/IeLwQLBLEJ3iEOD1kOl46GALXCNa0T8C6k2Rf2Bc0/TNC/d5lV7SV
Q0+a02qAoip3+ewzmxLOymjav3Y79qWcpOzU5ZmYwNcxcGyLn8C+D+RO/kwadhQgHFTCdCERqeUi
o+Mom3CJP2w6y5n79oNH+jUmDIR/V4gD/b8xt/rpevLCVywhVr9l8zaml5hgkE3FsqK75dGoOKZy
R8ziShGeTBVL5bLvZyaVc2607UdSQNds/P8YgTnpMZnHqwqo/1t+tFuGvJnGRMW1/7H+tf0ZziPw
qdqSdrxRRrnT+XbrYR97fATwk5rUMo+HHYqDP2r59HuBEJWe2l5UIF/5xDDYfD+iU/GzrGp8uTur
eSc5xO14zTGUImCBh61XgH45WOqD4tYGyAh8Yx2oJH/zOnqo4SmXm993iW9uIO8sIrrhgihdW7Nt
O+c89NgzRmOT4zeJjlGLGBG/9isT0EGWjxLvESe8xt4RbaB0fm276ppgnvqBtoajd/XGVStXVESI
e4RgcscJAaHRCNTNi+8OL+Fprt+MfwIf5siGXFB9Uf6V8VkniviZPeB2Cf/nMTqZ5W059F7sh8BL
q+KDy+jl363l2s/iQUvQv+nKF8tfWAEWn8MPK+ZP/w3bZXMkpWOTiF3P0res4omnTh7zbbizzuwv
B/0h2xxvDO0c4S+lUKklA2ZX0nZE/AOY0iHSdtqX+gj9ijBwnwwUGbR9hx6JEwBEHYFc6ia3N13w
ztNVYRFlphkoWHuU82dv3/kXauZT2njKm4KWH69cd1bST0P5tjgZ99gbcIdqSC/9iobxT4SlDilk
FuZXv/gwz/E/xSfPN9E9pip2kcDcSH+MyvpukWG0dkgp5E2RexUPCcxsKbZozgCseTWCq1Nf3HoF
NxqFfqSUMGMjumS5JZbX2o48KGQyUmD3PYwv2lcQ3uDAcFZEJRFB97m4FTsp4nccONsUPzNYHPL6
gDmJxU3tjxQPzgTXHLSZG3ys0kvwr43vY3xH0+Eupc+F1tOfTP1ewkdUYe48Ocp3Y10G9ZsNcE4O
6AqS9sAvjtpHFz4CDvLXlIQgiuuw7O7ZGaMD7ytW2RwQg5JsvFbMNEH02kzXgTtGWQa67Xdb+RBu
cRMlGycm6KUdaSNR900qtoZhYRN9Z3fOZlW01pqXqvvWq6OUbRpw5WBLMUnW4vbd2MEZqw3++up9
tPZ5QyXmSrsTTTG9DBJFKasA2ZfhD0zw5W3YdlwAfCSECzUIuVLSeSut/wwkS0Hp1G1H5dAtvwSq
CCmnia6xrL6m7gRj1uMxpi/IQsksvYIIFRDoAp2292jSBbHLH0IkjlmS1EsA2ghHlkRCfHxswVMl
+V1QJEQr5hPFtx9N6pczHpWKh/ILNdoarIUzKfaRZi1YsBRHjUOUcw4STzQpJOTMC8S/wSzgd+k5
iQurXHwqccsW9xQ/E6YdkXkw2Ik/MuELBhX2EIOQICMkQADxj5tODF2IQF0Y32PHWcPxkvuHOYi4
UtR19M3aoglWhNYSdjqDAOgoJkXyFaysRQa+znltSHdNH19h7IQJDQ0x3w2Yjp9FqokmWyhe4C4G
2oAzn+236NFRCBPC7PUGWy0/ffIgGoV9FTTCwE9CaxVymDxd64E74IgTrk7IK6JVkAO/V3h1CKe3
1a8leTDLUQYt3yGS+UoNjuf4LvUnJX7koOsF+4KDdIxPK8uvv5b9MQTvXGYn/6uzK3sZMnHEj5gk
BT6WgBwjagZgWwhghTaz+Vt7DgDC3+gQ9Qc2blVvfcY5XN7S/oj7rBstV0GTraoXbkFjXpKU+j44
01KtvDaliwkgrMC3UdNqIA9Ttq4d6moYfZLqWWSnWd8PJbpqWzmiVvP6zmCytVYahhkuqAY7NmEm
kam3Q4pFslDypedIxmPajG5O/5wglo3BQdlEZx+mSSU4XEeWShF4Ey4Vlb7OPuJAjupM5eWRW+eW
JTqWFA6RTewRkmaK+Dj8ikN+zsqQ2AkWRIiqSrkRksCK9Z/9XsmP9C6DloUtEbMT+Zj2U9iR2Vsc
5DBEUNojeXg3KaQOidmEhwPn4og95Q+gFLoQwhH7ly4BioPihUAf0mYYv0xDfU3ZAOZM3QjmV84g
Bznsci7UqTMsHO2/r182zm2hdkdxTv/9J3tfcHMtiga13OUu6rQWJYafd65NlvioIAsM1hkqJK3G
s4W4hnFMCMXjC89NzaCrnkXustlfbI528jdWU4v517IuEU8fz6gQDmL2D3pseni+wuw+Q1otyBzj
jRoc0aagXOMOSJiE5sS4N9QTLlYO/cbbM5l7vvd/1BwcFtdCqAhwOgxcah6vvm53OB7wkXE3XGEk
pvGwlka0+4jqorWKHW94kvUihK20nK2rejwJ2V5L4Sl/Clu+J5o1BSMlJO3Iw+mymtBB5+UhFCJp
dNQEH+E6BCGSG7Ycx69HfR+hnOic51BcIzz2ZfPmTNPvGC3XEEFUpQ5MYwqUjOnnZrhVUGdITKpd
qV8KGlvMSfiLmGDs4hganRsl8RZKOQG0nRCDQTycBqt/q4iFETpQBXFRvci/KQBvEaqk6qOjicz+
TfhidRWmBDkj0mYuBCSc+HaiwdRi7qv+RN+vTRw9Cr1VJccvQiEo6PCStG6RzmFhppdSL81u1pR/
WrR0VdTDhYje7J7iYtlEcB7HbpGr654PPEFxYuhdUnKxq4Q8K9rWP5cm+R4TGJvQ7ukogFqeOQph
PuB0m1MMm93Mrn5t4+YDx+5HG2mHEAHSKOUHPbc+w//RdF67jWtbun4iAszh1spZsi27rBvCq0pm
zplP39/w2QdoNLr3dtkSOeeIfwiPvMDKR7oQgU2G3spBUZDQFYetsV6k+BrYLbgfhH9yzhM7QoER
1LWxEUmkiDrYfxZIUyZ6gYIw8F9umiELXhZmrqtuDEtbew68c4VaAHfQ1t0JgA4ZpGFCI4OwrqNi
ZD0cUEtiNyzwBxcNcgv9DfThHyVGbRjRLGHibMO8u84wpYsJqI3uIyV9G4L5rM8lvL06A7GW7Otk
+LaRnZtY5NBVsNKxc3Vn/iagERJ4AjY3ZcyIJ8XF6UgGWQ1Tr2E00/s3LwT8WTxdsHdxHN1y8Rtz
ZR07+A4074SDAK4BnItXBBcdKEVKms2Dh8oadYJNEwKb7m13LeFG5F3UjgpHvcVFftHztaCEgBcJ
XD6m3gUiSba1ucyiIKAxiUP5Jmsd/IOqZX7X/a/EFvgcXsqSj8XRoMAbLvXqM1Eowg5G3kaJYipK
COsEXRafDbWPtDc3PqBVSywkNYXEirdyc4/INgPerqt6zN6EffQrsKqWC1jv4Dc6rGRYiqNn1Wan
1FK3ApIInGknekZKdXT5iZkHw8uhEJo1BrV88kLNf3Wn2ijfhgNseMAjkTnso7e8+IYfCtGJVbWc
eOER6Aob7Whk0YAWCJwa4bK3tf+vUoL/av7/jObONmH6Ju8Gh6tl78RFRkonsX8ctfzSGRoWw2rE
BEPwZL2m7SweQ23jiOIyDG6KZV4FzwG4Sg1ATE5WBmklJQZUXrPBrKeMuo3RvJX5HzP+WysHE8p4
2f+4wFEU0K7gUPEFViF/kPRDKhw5N4AbL1FP0Y2ctFZVTEGMjSiPVNGPKAQoH5Zs3PlB0VOHMaAD
sDCcGhakDjHe2HN56TNucemwFGJXZPVrlX24qHyQ/lyMDn5Ra+7NEqEmcGZoCFjmpQfVJj9jjN4G
+OmYAetCbRb4C7wreX+cnxISv6Eba5CSOebPwdgewvHkefG34IqZr0/3CCAISdLbAdZpsdIQEYW+
eg5MFkyumFtwELyaocPWs/2jieCEXkVsv5HWHG+qBzTP3w0AVSHk888kMoG1kCDHpyjsu4gI6awG
ifvUe5Q+FGuKoT0M/QbpfRlYORtk3NFu/piLHoHVrt3aWQsESZQ5B4BHojhkGeymie0wZYFZB7Bw
FVFlBshx7ayNhVS7DuG56pxd4vX6C9R85IwKeFEIx1bgYCeulzUm/IfAj+a4uGMTOcMRya6d+Z9m
TCvLulYD8cv4HJhXlZEwhz5S9ige43AlndZNqmzH/ju03fdo7jdzDwszwx+saYGZZBnsI1y+EnvR
OwF1ss86YTiZfYY6mvdidtMJRTUgXEDWpmA5JGvEI5BDh8DDPgzUArWPGmEBKKJCbEcDfHYU3/82
2JLWqoKRV4R6oZpdvUm9QR9h2YxljQaCFT5BEeN7kt1DlpKRBPIQ+5DPaBoOGQ9g9Ip1mn5YHOCs
+zEzzYFmaSzY2ZloyLNkzjrrUSEfT/3awBUUVgvGR36NRuCgHsWo3U1tF9plvc6IMhG0/LFHZnhG
Mx+vZ2s+WiNfrN/HbbuoqUsrzhzSbUs7Zx7K+C3IAhBw5ir808bw1mnZUYK3/OpYd4cUQD8ltas2
R/bJLBi4uQkGEHabvbVo3QNSq19lzWsi5uikDJTn50hi6kFzOUMASam8SrViRMnWJj3r5euoMEDJ
EWrMceOEjGbtEhczd6BmQcpCgg3xCMipbJN/CmPuuUbdA+Yvaivb0hqODnIvqaNeRwTuZoZiJaLM
ouqSWyP1jL8Mgr/9GL9xXQJ2N6CbsXahZXhqzb03oOPN3Q6/B3bm2oCWgtKsAM8RVZEkjVVvpVUI
m07ijwzkcIrINrF+LZ36TNPBTtSf97r/bmqkISgrm4zlb1oUzzkrhZb4YhcDqbNpVlZzV+dnCfLS
NsdHhqIzA9buKtpR1lS8tYzb4vkI+BGWPAKQOjQChCOEAmk7LdojTnOn1s3ZK9TsA+W5WXr+0Pv8
XxG6hwmvxlynPUp2KOrdtJAlZjK+V6iuuQ36sYi5iyQzUkuBA+6J5xbzzKDiaLHG+BBhNwcbGvB6
MdVtm3QXGjvpuVK2BgF9F6iehfQ/cZWegveeV1ZqN7WajqjiiOsmPIUFOYGHyugc3Oo409LJsks5
5PpXSe8+l9FayG8aDoRdomAZUG3ihGqcKUM0n9FnXQXvvhafAtvY1xrTxQzDCFRNI3v4K2LFnfo9
Du1RjWdG1HOIrik6hO2IPoXGAsOqPFbUsPKCP/UAc96s38Qq0an/xdN3FucBPw97b67gmMcgWOC4
DoPyKbBNCWVE8uhfFNjXXyQhacp01GNFVKhF7WNQX6OBLVhTp093ck5u1r9mjX0w2y57QTIiUo9l
oxwso7sMJtITaaBtDY9JrKtu1T7AsoPiyBu3WmSfxFFM0ajSWxBNwfhfVjavnZ4cyta9hrlMaKZV
h+GKPhL0jMY/Z8g9JnrCfqdFp61CQuGjjqK/BfrWoxfhKlV96Bm5ijTcJIibJ4jiN7n2XTboLs16
egGdhYuTW57V5uBA3hrUGVqdey/dVdCE4FwoJqjRGvwosMUILmGqQt5U/UsYDkcqs51F+GgD0aVM
z/b0z2vhJOnpLmfmGjbluesSYErD3Riniz8rwP7IQKPymbW7wezOIgkhBBVtyP4k0bLXEFdkQRdF
9hki3REM/97oR/D25sti4EFYENHBWYwLeZyC28yIvwpUQjdfVkB2DBQQ9FJfJf8ahpRkqTSe0ChB
cDEBcj+Z8O8BTcDjqXAaEXlapde2NHmIaZoqwlJ6CemnvUW6xfjpMQ/Wt91Sw6XBJel6zLSUDQXc
YMGhpVxIjbVa6dvMyP+occvpohEvWzyJGOJM3qHv/HMIu0vEekrEMzIKa9y4ZiR+7ChezwjE9iYC
MaaCKkEN0c376WT6r9/rzmcgjPCwPWK3Gf/rj0k9fyjls6n8g5Z5CzeiLCr8g4oStdIke2maU1Yc
bWwtbV/ZBnCl5sj8VbKJ1bcUjyGLwCAleYODR18FB0c4HzRzPVUYvq172rxumY3juqiQHzLGJ//T
j8NCa9TTNLLLoYPQhXSBH4XBgw00mI2eebDxtohLiEK2+tFm6nZMmOqVM85E+MR6rIgKFtXE+iIS
7vVrZaQXR9fQJ63OLmYxYwtl1EDeasje1DhaYXwN+aJU36vpK4iBfKUsSNCtaeG+6mq5roOPSsc1
mgPhZFgMDXh62pzPDJjVdC9H+hbDfmRmvDN6xJbLntQxXyzf+qu2LHn0w7h1AVP5YfNl1fa/NC5X
LRdDKTxIttarjK9s8EZgH1tRtDTT3yyEcoRnf1Bb9RiNlsAjUfguOOXyT59dYPxlqOU4OW8MRmfF
A6PXLOf5oLHqrxtwB/aj08/V3K1iypaWUaKuoGMYot2tvSr5jDrw+JpH2Agq1ONF0NzsYPqsDTrV
0i2ZEerryenXQ9V+OhOueHpTs0lii2FuI7DVquGAeUWsAtseb5N4GO1a4uZZG1vbg5SYo/vRoZ/D
6qBjraIIz1yqUAdIZsI9bqGmCCYbelNYZA+xMcHEVrmqDeN10eYoiuEuIHBFn1aMshzEFHUdCch8
GRLfi9iCV/UANDuqtwQjzxB/SH5mJ8Wk5FmL2lUQVuIZIb8u7a1biEBaAuYaD2FkzJME3Z9nAUVO
xNMB3i3oarzAe2s6BS1WtFkd/eozlMI5+nesoKpvI8bYqzoT3ka8SVlWsQ3E6G88JZ9diiUcuJ/Q
MZAib361fPuCMT09ggQsfZ43bptd6xDdoG7lpAbQjF1bjR8jtcpcoDM9PCekTCcNFk2CsIHZ+tei
7R6JO2yVkWledKuNGiumMjwnJJzSCJYsvlNuWI1ake2+GqZ/7Kvu1UaNuMjoFWbt4DXlMYO4bpXz
e6Y4T83plkMR7eIIQU58VkQXN6a4KZEdipk1ZTrFdN68tql59vJPpS9vPeJGUMsZYhb469iue8zS
mHl2AqArY1RTTqxwsOT2MO1tYC0hDhlAVC6vohucldEucqtDnPqrsBazawjjmLYBT22ZfsAq9g3t
OATTWxPTsPXjXg2/C8yWnPnUQMh90XPRjWj2ffHRyrSsL5ZDC0qm+89izZva+d/M8l4Kx1zZ6PR4
3bppWD135avqa7/yfqNd7woHRwYlurQ0cTkQDN0372HQLiaeo5b/dA2A8wx2tACVGwD6zovOmhSi
8MFU9U8FULdISxV6vqxBmrTxKjZZb2DehEEm+rntTcZl1K2hzBqBwU4mqQqElskQ2oHA2LCDwkxL
IK+a+WR83kHz7dR9ppXHOWfM5GuLVP8J0RvGtrtWpddBtza5NO4CVZCTl7vbYmC+mY7fY+et66oA
hj2iSZF+amm0Q7ARXAqsttSlTIkj9BxbowUWx01TEKgM0m/Ujj0jXw0eNbiJdl/xMPp0j7bYS4jy
lnyygWEaivIrRZcHWF+HuT3CIdlYbv0PRsCGsIjVgm3b57Lsphfwhze9SP8MMqaBrp83VPTMfRtK
z2BO3j1NCZcjeqo93kMh/l4ufvdGcvUZvIQF9suTdoo0f1k0/yzcYoRt7HaM/+PDlBtvfiTzRcwx
jA6DkfpQ6t4XygO0QAxqW/xLm2AzRNc0tH6cAeUjjdUr84HMQSu+ecvqEGm35BQ5QJbBu4bsIiJ8
VbSy3alT9w2UeY2Q65vnmsisDlt/oELCDkPexdwXF+yNrsqsoOS2rxk/U/l6vOC0A/hTJ5eO3SQA
3Brskr8fAiqf+U5bH+mIkSJlV9fNn1D2ltCgAxOUJ3HH8v0XZ/psUzyW+vR1ZsLHCkn9J1LjdYcu
XxlcpZWjgxIqBFyKfTJAz3C4mYwDpMPLSeY6rasPDc/T+2M6h5/YDa5T60er32d0g1LLPI1WfLKn
+L/ZR8CZMZ9tcd9VeyMGuqJ/attvdlB+Iu/7Ib88Z0ovgOF88Igg9TqNAgqoUpiuIPTYGzRYoIAf
5UdSEJUOuqvQ6xKSnDwAfaWQMBRPPU6jswcAESrdX8tLv8PKPiRx+99AeI5Ycs/BR4HwKjzgpbhh
TWjWeCVOq3AEBv+QMcKThJ0kiI1BnwZnTIeiZWiGGFD8zfVY+p8WwoFAuC8c7je2zL5un9LCBdy2
1Jx8l+JCO3tIzo65tenb4qJ3/Ey6rzB4rqJbgvQK4cUNqveoVPZppC4qZuYhJWmP4erY7eXOlcBq
mtBfB3sxiWGqFyCm22CibaUrWsG69y8iqOvDog4pF1tSP6Naxj7GZwQnNvuIgEYTDGiMQu99NNmD
8aMRvVFMo5ekuyINPhAKe4tC7SllRtC3ADyuPpaYsecjF2VvISmAJBX+NCA+pKctmGCCPyZmIL/C
0KjSsAxgTDGcGqoSBU4aHFfGIIc5q8/skJhnGqDoIVA2QrQeGEs1MMHRnMlPavzBrlNNDybS7C1Y
Nk4ts3ycFy8CH44Am1sMXrktQhFnJIJpBNh+CGlwIJjvm81d4pN8Lq8IvyBjgv5sSjpggCEVygsm
zBi0P2fZ8Xz04MeK2d0jw2IH9rpiMNRG323AfohDaoyA7Albo69vTV15qOP0QWyUGioepyPMIc4D
24rqC5T6Qojk7N9aNtA8YFD9LEs0tRSNe0wkhOjn9trRbaxtFz0LDemlrAygrEWHvPiyx+xiKt5J
zcNXF/OkcFoTGTnvPbyGbjOj+KNX//TM3MJwqtN16wb8UXNroH4YNtWyc9BuH+Lb0P7AaRff7DH+
zySjsKZFNAftOSxJN/nQPkaIlhWJUrRepsfom5i05WeWCBBKsCCBSwURizyBRwJDvN9nmbP+0lGa
Bt1zYhOxmP+r8n1Ti6sgiX0CzDUxGkJ2Bei+P0jaffmlLwKvH5KP2f9ipijrVpkCOqxwCqIICXfp
zWjYUlpEFOZIrewRspUQ243orLGhZHxbF+q7HCUOhk5/g7TB0sow5q76Y2s9GXr06D3L7YdTG+vo
sfMSwxwvYfcQTogiI0U66Qj0MgCSeCZcxRo75CZmVZQpx3A6N/Mlb4Af2FiHUbu8IN0zJcM5d77x
+YVuoY/jMaY4kgWKWNX0yWYEkysjLRv2AN8W3Y5tb5oA+okEYg/LN+zQC0YQb+jvLBGT8qdntyyE
Dp4rR01g8TxNsi3/LQKjskiV0zOwcRvZDfNpB7ywnUdvm6vIPMsKKbRRmwnPULFuY4ex2B8rz9gI
b36fewBDjrjJr0XOd2XqJ1FyDbtbyyK/gNthMDGABgjJPsIRC35MiltyRBDvjFvdidUf+mA2YlI4
F/BWUcmSiABnIerFFFQWxIEbrhm1CCVsRFmiaB681BZdJWEaGgC7CP3ofrGwrtjs9lgLmtey/NSH
d5NJAqM/ZxQDMMphtmeZn34VEAVbzBDE4Iuixtaes1dQE/yzk3rPT6I2EFrAujwCljYzczQYR+Fb
UTZblqRY370LNlPOmWzWa+iMAcMjC8pGO/wkIPXbPQcZyqF8T6258awke9XQ7FV0CBnRomRqRdFG
GuWq/ZZXFMffNehrGUvHc3sOMu/Extaa6vXKMjYofXCXdVyIZRLj1B8RyEXZNfC7UMz6/+QVMzR2
vAI2cfuWbVFX/PgQliRgtkiFLz8i51394TMNDD319iGmIlNhbCB2S+0i9KI4Cy48a9maxE0BKeN3
Kj8of0dsXLKwuIFejSpQm96PGhSbxr2n+PUYT/otXkqslOf5gDKJk/wM1c2uluVIRcgU0I3PBGK4
SQpqBzyfOn1tmS6zqx9Lm52esZQkHgSRspDBvmxbf680j40xGO+Qv1E6JuXSSQbvhmmfRZzaTtyT
rEbNSGAqsiUTPcBDq5VYngq3GvypOsO1Gm78jhH9eKCfLG5BITgxUwDx7LrZLmsA4w8cIaKOLOd5
hJViYUhi/V7bpnpW6PGJ5BV5Bn0T0hVfwYYTNy2r5IOKlg0/cmQ+zcV8lzwh0qqKco+LATFt8iB7
CIE7gCYQYf0QlTkROm1ssvGA6Hj65oJhDxEaBFvGQo7qQdYeciAUOl6xvIZBSX8XrD1PvwgBx+Pj
NwDjk6jc45qLU6eHCrv2GrNxkl0KIwTqJI2OpV/wstgJMPEDUMKdQj3u4A71YWhiaYTFsoChwNoE
6dcPV63/+a3m5vGI5FMdUHdCC6qR20PfKxDtIH4X+3ieFXATVpQmOcml+UxWiyG9BcPea48BWe5F
zXBY4GHMqKsMm77/PVU6i0PPp+WEts/v94Y7vN+++OH2BuW3y0zNwutRA4KwbVH2YBm0Eac6PgB/
sMh+eDcS5FnTx+hVRh8KLerAFM9AWHFWZQwc6rcoIKhnovfDvdpPPfhi1qo2E+q4f7CN9Z7otWbp
8VsE6UXemE9d2P9QNR6hznEuZQTWx4zawmHZ2reaWhyrDwklaDwqD+ZrCC5RITH6MXGyQfOK7UJ1
EgBBgYpFg4mGkB3hiM+YFDnYQVw4wOyQ5HkBKPbh/ARKgp834RghAOAi0LY2OqIcKNRCQC9W8i2J
1DwjLgnLqybTdna+kRI4PPug/iAVcwoH40Qk75GiND804Y4rS0U0duj93RtCHINCSQ8XbA88j7qg
ZLfBqGTayzt4asEXAJ8WFKChCsMfPIIGOI6fspKbZX5bdX/BaJVqdDOD+Ow79aSxbQ+4qpYAa4Av
S0agQGPSzZ/Jww31owsIYXZ5FTAnmxWoFg11O23gz8KZYGBv0vj2hGBFEfrzpadOlXq0AjdiNz85
kL7yTc/OkgsmB7L/XmVgR7GZ0VYx8mHQR6ihMONLcY+tQf53Yt74P9wREV9oNeSU3r/z7duWnh0d
CiQhs9WYf1NhcYVNigVZ+CaM2vhPyOUzqg0jzH3+SxHDFY86jIX5swJeauybjAxRu+aRqyofOt8j
5kbFV7FR1TDJ1Bia8bFk6HTWIbppcCiRv8iRDEX9dpsyF2AdDeYpRnbBUcfVCCwA8ahVRF0v37MP
YF6V2qt4DsxMYTwgp4i1c3DqC6CSEESK/Av0LGVcRDOFhgrHUyj33CCBYyFHxgeSupIflLVs4O74
eTH75Ap4QF+S7HuomccM+T4ImE5jX5T3qIHHexOf4VpjxdGCe+b50f16I3eOF2jT8GZ/ck+CZslM
tg98DJrY4vlLEFO8BMGxiaADamrodCisqKWaz9yJiyE3ifEPuqgSz3NOHBV4Bdu1jc4SQAnCwaPF
fBA58jk4U25DoOePx7zQMmfiC9ACXdCIbS7Pm6vDHkC2nRMklkC/gojjRlbJwyQDAofTKF5JPEUx
LalFQNhhi6U3OKd9O9pGr95dGNaihTWpV8sC5XzIObiIbiA1gvgcX4ovoLunskqoZ77TQDBhnF4n
P5EkGuuqgx1LwUgEoA7cuN2YqF0hdyffNwL5NrjRDkL6ApIpX9MlS7UyaSyXMp11E7hfn6Qy7laJ
smgI7I6DSiewH7czfh/TE/0nNgBgW1oXz9FVRGmB4oYyf3egduRty0d0sMcZMyIFX5CCxuPxWLCp
AIsF/DzxkM5HZEikmFXH+jCB24jtZzd2+EsdCZ5SqUmhh7uX1gMg6d/k3zvQbQO0cgTyMaVQmjDp
CKKfBl8ZaSiwVmqQvZRCog/Gv44Sb/mK8trJ9S3QAqLJZ0xkKCDnUquASyLc2xgKk5Ux38J1WZK3
GcMn5oRzNAljhC1kUnGE5FOF87M1MDJDwUzGp+1jsm4NbYqbHHqle/G5+bQB8gnjrNtSAYbNb/4n
Nv8volIoLlNWixK5uTEGMoYQJTF3cH8Qn/A4O1iipj9SzxLlQCaSY/mT6MmLfQ3xVYKMVDEADKHg
USli74rWNbHdhMMBpU9v7liWk/+I6rRYCm1vpz2oneLuJo0vL5fAQGZEvxx6O5ArhnSOt5RHRPht
boiNe+gYuOzbIPhxZ4k2Tim6EajKaUF/N5iry5v4fSNwLamDeb+eiG7V7WfifErTI30elQg1pWQK
ihaq+JbSgQ6G+l4mbSosK0MLjoje8AxADZD2i6gSmqadKTfHa9cFrieDgJeQzRAG7tDAHKHksdB+
DsFXCsFey7IdQkC/KmXGMC3g32M7vpc9dLk3dFbJ9keN9AbjgYTFHGqgtnnzhzv786n+i5QV565G
TFZPfTq1dVuRVKY/pX5x+KPNpQ13avGRz2fmkwHNZQGYl9vEF0JLI4koNNnjcxIVRgq8fr0aL9Yv
iYToApCyhuoW4m/ppe3B89712sGAvt6oP1IY1UjtjYGOdnOxKUH8KyNipOi7SkVXaSK+IRMLDNt9
cWOHAY8nwMKm1ZA559TfpEuUg2oRAXNoFKDMtPpNKPVFLLWmMzwFgptRhyWB8l5Y9Zm3z5kM2ofz
l/eM5joiq/Cpc/wikHirIW++lyF6f6uOFSX3AyAGkYvSigqMloGjKGU+O+TgwV6WyooxyRgCJQBz
ZFisgLsfPVjab9iQ7QggNlN9ogMhU+lxhcDX4UGZQEZkiEFQRIC6dk6kPUcHU7rhx6iecobeEqxI
pVo6XyQlyYsjTRpGtoHwLp3cjG+elB6S47o9vS3/ll9IoY8Q+yITQCR6Iqabb/i83AyLQc2k4RNt
481QrQUX0NpiNkyxE/n2mspG8LC/VhyJvo1pObieYprOQ2gD2FsQ2zAlsvGsQA+bUDq9W86eAKg1
O8t+bYZXZz2hwUS4QKNFEIIo3AELe5H9h2WM6Arc6ApER6VTpyWFHb0F0c3y7h0+ZfKlKwdA4lmq
aBUkQ871tuwnYV1UUPhDoK143tLNWv6XRHCLgSs5W7GjExUFgWLAaYTCmalRPf3MlX7lQ483z/2s
agg/yQvvbQZMDwZIcpCxhxhB6kN/he8ooUOrNsnALHRYil8uekvdxFFAT4ePUmnIj3ChwQCH9cXu
Ypx78HM9AREhHJGMfgfvxgj0gQQa0E5T/3X+k1ENg3SFsg3Wi0oJj42yHnQoyt6kySeoVlm65USk
ApokVaLBjCjoi46GLOGCH9MRVZUfFZOHGXlWoD4McUGU8SQSlqKSxGP9u4VLiNY0hZ40sJSxpCS/
OxWJfefrJczgDf2OcC3P0OdfOHjKyvEttC1zJ2mSs/gX60wXkv6kiLRqBuvYFJbjkp6J+26XrLod
af71lwmYTPshNZgfoKuQ41tA87uhvAMjJ7A/2RUImpwVdmn+ZLhotNma+ZvDZA7vooXjpeeITqaU
vgnit3pzAC9LtSpdAp+e0M2vGSN67Rb5NZklcPhqnQCAGBppEzChNFvURZZy5egjvEGmrCnpO9Ka
uRmTPdBejgMHg36NFASEQvJxLhCHRkf6RNSExnYjop8VM1vcFK2vEGEzAJmpnW0oLehfWvW/iBWo
0/zWUK3JzNFiHA7YO5A5tnjLqSe6KgFYjcGtB301AOcDG9wOAlc58YrxHEAPChXsBwnPK2Gm1X9E
jOb37IyILxash2LIgCFoeIZZHHC+L8oOLymYJPoBMjrDmhmQgRFQ+7K5Dj9M5i08IjIz9a5tCZ9B
gnPPfRtQVpAOWbpKxJKKPWdBd+5KghRMd6IcLMhQxbAtzDeqM9vfyX1A9SKhCAefS5CUyhedZACF
fyu20pIGGUST1PgYXcjIUj/xXv9X00iXp9FccNqIyJBOmG8Y1sloTowD5bny3UP/S0LqrjAE6Xpj
EETyNRBrSa9YDbE0nZg6avRnA75YiCSFBguo6t565FDUJctWwFgcZOIwd54/n6Of8dtqgMluHjpk
fJ7+jBONZ4GJnX9l4wHshBgg4LCCUAyaL8nDQQLdj9jGsoOU1q/g/XF+FB6chV42MyZtH4YjnSYH
D+y8ILX5uIbNhHDIFkZ+qzymTXRJfDXhJFATML2zLBTZKc9Lpz3k2Ey1cA6dJ02xbdx8hREBc3vT
NpDT03c2+oAdGEAmdlQkRFNwulIjcFQiuubq1kTeggpbdgz8BDNADjQlDRmE3CFNBDB96UZK84T+
I1hDSiAuAMMTCQ3Sicar2kI8+i5OcwRMHJ4cLN3ZAVDzpdIgcG7U8c7vlSEQTa3LiZ71jYAZBwaD
TQVTihJMIaxNzaW2ttz/aXCXlEfcJQHvtd24hFNBjQjxgycvBX/BHgbkDgazfJeOxR7PQORvJPbJ
q4J3Qb6q7VezvIbosUzMmPyHyQfTWFRmJoxR967AzOripxxfHhOLAnTRcQ+xCQ20dv8rq6ZsOxsQ
ku8SUphEmycH33Zyr36jfZOKFy08qkXCJyMJHgnS0Zx8Lo5B44wsABElR6uJZ0a/JQ+TaC1pPbmX
UJgLBhJJKBDgsHwiWcybx46vyl9DWCzAiLj8pBS8XKUDQcRv8cLZH4Ag4M/LcGbZ2Z8T7Ojc3OHU
J2MiUidlAB0Wb4u/zsIQVhV8MOixfb5zx32vHBr3WCIln510l/I7eFDYe7LUr/DpgydUB3/0lrkn
vu2xj2zeZK01L9gnTbnB7cZqC1ZdXzOyNQCToL2sMkjmYQobtoXjds+cq2NHGMeeApVe23EXfk0t
T87DUoQvAC4zqOqFGqEVa27buluWkfZfi1QWYmEYWDTForRZz3KuQY03m4AlBwwTB7SNuGhb0Zem
vsZYVuggd0iIo+68l9HnzFGuW2ThrXUfIBUKgzCi47ZC85Q37spx9gqJadC4Us0N/2Oq7kq71Uwd
jPmpoKKcJCF44EIOrNCHkhF5Ldjt7JIGDMKzaAKwfio7Zvo1oGGCpqdrh0n0QI1+6Xh3cA8uknQj
akw1umbdrRT/lAEsLLWsD2kw6jQwp/+vgFPA7AUhWbA8otWrsZ91QGrE6+4uZqKO/cwGbzXaTMSo
wIbCWpeYHDBsMwWeFKhSNratc7OgdXi6idbNIyQsGugJ/xo3wvfiYJXMsrqGXwfKbwAvlQTRhXa4
AtGkx48w2zkhvXv6CKb8pRXdRcncOAZbKBVmfHX9PnlQfA02TGgSGGc/P84ACYPefJYyYgXRjw1r
WsLahXoC7OXFZ5yfgIALCSgGVh1D0D+5h6oo39JHGRBSZmT4WGfSHDDPJ0/KA3Yh2g4Zto0mihHN
I8qtVwX3AtFU6Kynis+8mLAHPWq5YNn9BA1wfdOZf+1g2Uj+mftDN711+YTxardtcgWxjhhP3huz
WL3pITlARUDOBYT0YwQlloBkBum5KRlCyhQlBU2XYHoYQOFQ1Ncsjd7aelwGbbYNmTykmrl1hvac
ukhLWOU754D1J4PyDc2cVrj0vSdNAwCpdmC8dkPt7ueQq6CCH6bPA9RZeXz5atGkYKKIQUwPMgeD
QmbCM5V8H2UnBznL3GX+VZrAeFWUdqhWMaNWiKkuOygXipD5BvsHXxEXrxNmnTUGco4Q7O3mPSiQ
na+uQ9WvJ5gKsiTxxodaun9coriX/OD1gRIynFFeYKLAl0auv9BNsDY/ScvMKl1pBqZn3U1VmRTh
quETEBqteRdLbUT4NxmIbg9AFUhxQDwMxyxGqAB2zeb911cqm5APcdCGouN2wq3qPsCPvxAvBOk9
WygPENlCizUx/mW7mOmFAzg2pydIH4KvTFII/WTJmgwIRCQacWGMjwJODfGdMr+6GAfkDP+ziH1j
x8CIhDNiDDE07iV2BvRR/EWJ/6YtbAdc1iEdXFIkfINKNMNuILSd0F2loAd72s+2As6a3GQB2AF5
1+nZbMtb6YxMRHodzV/AleDBAfIhQR/Y7SEWSh3vTpHREM6eVgB2X312ab1RNP/L43mP+9Kq/8u0
ZGuQtSu0LWwgXOA9tim1Z9z8cKOojXj7Hhr7DQq2IZV4fVE882w63Vu81qDldRlqCWVqvo2EsQpn
S2hk8jkrC3g+FVfBiJFjRcRpcTDyyDx5c2qJnNgUEAqLyDmY3DMGSknyntSfxfQ0cgyP51vdGO9a
Re2oQ+TtH5M01LX25frM/IByouWZeJAH3LWif+nTvNWMr4iBVKMiAM3fHehtlU2bDmee3MDGX2JS
BJEH2eJdT9GjIV1dUIO1JoDCNljYY3Gcf7CKAxgabRqzQIgGCTExvjHoJuKAMXeMCA/AJf9rTn9k
YZM+jPGks4tNJ33hjJc6g7cKUY30OTfmayibM1pOKtU0yA8Wk9MMx92i7neUrJuZG0dAGAd9bZvO
2ojTFb9x7i1QBYBKeMOZCXiqZi8I5ng01vXc7zvCQoGLXkB8pgNwKu+lMtBwggPn0j/4ugfEmt+s
G8NKYE0jgKkgm1dIRV8FOrDuUCxxuEQGOqQedqEEhgQ93zRJN0VImVnHe6nfEBKUOrNEfYE18MKA
iQ0EftNSftBahH385TGuiojwfo2Vgu6vMcVY+v3BC1OwG9WeqiFv6DKr8J2umUjar2fMHnqG71EM
6AXBm3H4gsgZwFCwUbHNlAslf+X11w7bmBgxm96ynjqGoQy+sAZaStRJYlyKdecMOgtdrQfZCuBT
sYlQdNG4DiHQ8EYKfH+HL/umVvAcaiBl2S8caBURGhg5iY7zCC6ryCko76WPioer8j5uZVCuJHCy
IsxBc+fAwZXSJmaDjpm/8pIzMGmMkO01XMexWSgMGcNwWkinVT4Fi6ike1pHl+6rJB6xYFzRUvRG
vFLtZkkYwxV0m6v/zSCfkHx/mYF+I0a+Quqc1HujPBSMcMTqEM9StZlv0qr5yLrsJ3xFPEKGQAGK
ipVkeqGBk1zH0UpQnZuBIOcgIa2Kj+D6rKXNE/wmUC6cfmbju4hCPqoZuNLPkA1wTPlN1pOyywHm
u70vUshmDRIqW6pw6Zv+UwxdLEXbBAyHKyfb24yExWa6qjLsiunmCIANELGQccsgeyeVABvlIjSj
qvFJb/W1CpgOTRA49XQ+lrMu2ApqlE8TzgJsAmo/24Qa9OyObRscC+hePgHXRl8vZUDUUDfIVp3g
gb2UWIoXgA+EAwh8tO+Yp54ET57wke30j6K96VgUGW30bvZIxf+nfQauvstmKn6A2gL/CckUOpa+
v6iv3l+T1hMLUS+ukjUoW4EjJwkyPoifdjqGmIa9nxh66BdMgt+zWV01R2s2lyXMYBcP8JxjVTCB
Q8LwO/Ktz1koIQWVmM+2gloF5USxoh9Y49mBc8h09OHmM5kNQCWiZdRpgc1jY4iS45qpMi1MmdxI
S1nGv6PRlj2Igh4rXtOVxaSIhmkEtcKdX+ptep7jnO3b/5F0XluqYkEYfiLWIiu3BHPOesNSW8kK
oqSnn2+fGed0290KyE61q/7QoBKPLi9pHAl8Rl76hwih2Aifgh45ZdFjKL3rzGCEpnJuDTQSX4YV
j96ADQg10jBxjbfYjxspPO18WFBV+IBmb4r1rxiWWLmYYXLwY/zJVC6tjUjpUrQEtfxW/FkmFGUY
Gh1+3WWXjoNPMc44Z4nYD3Ge1eXjrsOl3r/m39mXzb/O2l/F/UFBnZFwqWk10BI4YQA4IDKt2Hpq
kDZMqdh/TBkILQjUpnJThkqZB7sAc0uZGjXJotxUUVePh4MboYVn3F8xBG9sbYn9+100qqCidwwQ
X8OmUX/oFHLfEkUFwMyV5o9Djcpeu9Sk91igLiIm28RA+AJUehAgQ9gQml8i+Wn+0B2gg/cIIQNo
wuuAkWOtet1JgJAzEybZ2xgCQkaIBFIIoT/pAuF4KmYiBjqQ0tqN/r6+PC51liT+AL0uNwYpUaRv
UogI9oX2qLPzm6wPGKa5mD5I07xTbHdJfTIdykU51V6Antijc9uLa9FvMd5iJIZrGdS/hTVrRGzN
at00JIMbkh3cxxoWeUKQtf54OIwTT8HXY7oGNfIi8BWXq8NJFAu1X8D+xCbyjW41PeMbugL6XA9K
gEoZ2W6jRzyLNMZ72TW4OjKv9qEXo63E2sGdEjSjSnh0EFKz2xWNIwB3Yt5gD5oQadcqBfjGQp8C
AW7kXol/oqEoSvok8/vZoi8+8OsQ6whLEGZy67lsug9J5Bi9KC1gXZdCtJYGWojLVB/pLu8Tb5FA
8q2NCB9jASf4XbQE8Xi6ksDTp71PRaSoD0TE2EsemtI4lBLfWAxCV2906FrvGkXevcjv1vQWQGe+
LHkqMQcTA6ltCfTvr6S5k6eU0sD169jibh1Qgf53j8m9+AhF6og8wfEiSVoPyHIJx6yazG1FmQvP
UDdUjtiftgZuhO2A7WRdo0H4s2WEo0RZUczemhXS3SxsfSn8MqtG/i6wSAKRo0YqDdG375fGeJPy
8L3agPxP1vu9rrBNMpSx+HiaYdyytjfoA+L3mZV8DJfIY4j2NVB/q7lEGfHUUH9NS4FMKmNl6Ufx
NIIqnVEl9C3g8pN3WCHdoUN+wOKeJmff+UGFUC5/jqqDvu3mMnshKT6n/jol8Eryvdbb6l/N7RWA
SXsYywko1udS5oMw5jjJRe7P5Y55n4ClheghggphGCVm9QzdwT5BLnlz9mWVSGhGxpB9nmp6AgkT
GjuTVv3Jj4Itkmrce5/N+/Md6EhAvsNDXa0lX50IsriPS9dPpVDcozIk09hg1Dt4l4TFjbyPJPOu
kcZLLMsBJT4jbgvww0ugPMBsqYSfYTMlfSsYONs3Gul5TUj3aFifciyErGbgt6OvfCAzH1XktQxy
NjClwYpg2vpCuRJKsU/A5LM+l/Wf6tM/5yHRIu+Be2OAa0MIvTJHSuEWfjX6AbT1Lx04EgHqyN8h
pZYEgmwylgtoMVnoio6frEm5iYFt4u1FZS69/th6qhq63qx7zEcE9y+NyBimVMBGTUeUibIoU70Z
kwPU52IGENfKLEGMZZXm4JPt1ZoEAJFTA8VFAIg0CfVTZFoNXERVf2R11fbzpmSWnRRwAmJQkFsG
suwqVjTjssSOQ1BjRGApvlcNuw+M1ep5Z7zswu01aB5VeNOgDZTvTWHGuja57+SGxIY7AbWTslqL
TQzxn50B9CtzpKh/1DPzbITKgNtZmKvu2TOCc9El4FPU3t4fL0u5ajTjTrVKxpNSVEQRrcp/s+/v
Nyh08M2cxn+1syIOl0Z7Fp5DrVKPoV3+KEMJ6qtlFstONuY9as41Mp7sdoqOUNDgZJjFeZCwhymD
KOxjWp7u0CWmaksTCXvgpiDg+KIwjAPH7RWjNcTtJcf3YNftCFYBQaPWPyU+ao6X8PUsyRWEajpC
SdrmfQEZPTEGjE5Z5Wa0VK0Nij/INzTaJFF1r67kfZmDGGiSqfZBjAjKjFC16AExleJtwuzaKqrH
3Xy9UTxlSUmh2lQIhkXgF8zoJ6I3kAcIZ7gC/CrQm2zPXeAm+bKt0SzDtV4ZIVJ0+F37z9/1s5NO
2Sbfva/BoresLLuegLieheNyUk5IUo/xLvL8YTTqT/zhZxyMTAe7CbtwxkOeudagN0pGiPjPcgBX
tjYTrT8p5+nytc3Wv/1rm1zS7RvY6Y3HsVpKifNCh2MrHeW9dZSObC33pHD38QlkdLXKz/0DT7pd
s4OcsqoXEqJci5qHT9JzgdrioFohIwqVySECHnajAEBQxyPdFnNlGi+bUTUNl9yqNRXcORJw73W8
9FfBBNLUFIrdnOwWeuPL3hQplgk4sgHiop4yRFJl4o/8AWLiiDWl09dIHivDaFwOgmEyfFBam5M6
XAXwiwAlOG98GxY9D8ukMWaPg2RMWDCzGQwuxwqGn9F3imAyb+ojSeWRJnXQeprGbuDdjSHbpDnv
chE8vr4OSCo4khPMw8HbiewT05djjX4OIk2uPmk9baB6BpqE6d/NHQ9SF9vHQTLseR0XTKEpGHfD
1xRtKMlmKV71x9YCyP6NBCj0me/NPze35hhumyOagu99se+O0SXeKkcWzTV2ozTHMplA18RaYADx
fWRNs5GOG4k1SGjZYFR7yAuOohFKUbPvDCrUe9GfvO3Wk7kqoqtxNW7Gv0UzFi/XvWyUcYh2rk2T
CVEUfQV1Du455aNlPf/Ns3U2MUb6Q7yuG3fj/kPmt/kSSsj0tWz6NqXwbI2kB911nqE7YWcjeS4a
i5w8KmkIvaPMOSJcGVIumoCRpRXjZX8MNGDYTYt5REPTC2Az27hhT80xDTEFpzFOaJSIphGCHWMe
LjQ1RxmiceUxkmhDbYjG2kSZxIt0Qd7ltbAm9Yxt8awcvxYRVCc7XWgTbYKE8ES+d6iQZjM8M2fE
+GPYT5GtDDENPCWW3Q0ZjGRMRiUHrQdEA5AAxsFYo5fV7NlsZD8R4cLklENlY74OOTHtmT4jXoYO
HD+Jo+VcXDPB5Hr2Q2tu8B6/x9bwPdYmWJrMDK5F/KYYy9DIMHoaWxOMmfHw8Lqr5rEsn+ORNMQQ
cICxoaO6qqs5pLucdoAOwr+HNixh346/T+qU4bU+IUJk84ndbGdw6IyDa5M8tdtBN0GW99+FiYuu
79EYJhHyOM+aY5EohKYJxPPC50rGTJJCqG6S8Hn/3ZVklswabhc6ogMk2bohlOiLusVR0202AcV+
9MgNT9kgiKls2pW8+kz18Z30bGDb8a3vWs5dcpLhBqLOQl89zDFrl7NpRs2ov5KcbJjNx7fSXrbe
yR2c2HXZOKDykJinGPZ25iQOqYYxOynGGXpFts44Q3DRDV1rgQ6SQwA8fk2RZrPZHM35yU5mkHwY
UKLga1Pvc7AZndZn61rxx5+LTTwvxVyA7yZjnvyv/eKZ+A0zDrfA5Hvtgs13EbNyXwukiW14RDwg
pTvKhM3fmL3vILfPfdubOAv0ULnxyQqjbCe2zVE9ppDNQfDfdoMVgheORiNS1V3g0MthSKCI+8xa
iAbsofGsIWg88Tiw23Z5JQ84Hp7EP3EkOgD/5H9dgEok56F2vqDE5LKFcBSODfxv3o6R47LFe0ln
8T2Atez2xjgLOHt4nzauzk7k1sdkybHt/oCUnxNOkHjmQQ3SJsU1a5zSvVP12BxNm491vqLNYIMg
cX7TwCUTOQ7clJ/wQ7EpuPF1f91nHOn5sxP7jxPhbMGp0dzloOhFOIGLPIkjT9tpa1tuzRWJ93Li
f6+gesXliuNAbXHzYeKS4uPoT/FncdvfY8VRnp+rb6MzyighHc+9Es8XsxdXbExgq9liwFxFK7Jf
/3d+0HycgyQAL/lc40XjvOz7ESNCHuKq1JHK9fx/Feo/VXbOBsvD0TxxAHFPiXUjW5yKMcdNRpOE
5mo8FI3cmoe/9Jc/9+f2l336FIvCGoo8ZxPNKvoS4M6hzhWRbRnfs5M5o+w1Ph7x+eCTKE459jkt
bqmc68MZCTI8RKCxmh/sMUubdvRe8gX0d2W0HNymwM+c9Rot79F0fhFiljfSedYAd+w/RP7Qtx+U
tn/oH7pd6Cx34814eJxls8ojtzDwl9Jam4jpAb01HqIz64OrOrteFY87m9uz2aYboV9uw1VljXpf
UhdLGqRYqZC54nnp/Jjp0dDmO/IjXjyIl+JryldQNvymcPJlOogHr604Qjrgt0vI8C4ucq5YISjT
eiRQ+Yo7GP+6EWcQr3KLoTgLKHneJ94Fc3wQstayVjJVgJNisFiMYvjYDpQPEnRewqiHiOei1OuB
lhmKB9GERyJq0BxZTdEoRV5e4l0IDTBJINT17yfr3zTx5RAs2ENu76hDTb9wXgOsi516A1PNfnEV
4nDFPkKBXLH//wR8Kt7BvMU44mzhIBxUsh1ukRx3rQ2RIBcT7cV8p69M5ht5VZ9NpO+98tz+oX63
Ygb0XZtp6UGotanwNvjaRwpOa2bvhehBPr0NYJMbL2pmGfFAGWCG/Aq9rHbFktG3oWjwCO195i5G
w9fi+nX2+9dk/3VS7yomMTGDi5ZmfNC4oV3bf6nDHoJH4DKqru8xHWD5f0eYiKH9V9vbyRV9K/pl
MYMXbr9nP5cJnynS3LI2jlebzt5RxqKiNb7gkmM/DG+FPC+PM/8fV6sVn2fFr87y4PqxmTPMUciI
FvNE/f8l1P+mi8lHTCov+5jad8DpI8in9PPMYbe0z4gJuTXH4dAejx8r3b0zD93ZEzGYMB5mJhBj
XvwERI3PiOLD8MtPLHHg7Bx/ZNrhQV16s9IV87oYg3cxz1Y2xxFzPSszIzNjihMHlebSnGXCEWtC
41hzRExIp/ybncXsQrpn9/Uap3BxxnIAiU0Kt3R7cxZD581dArXIgwusbHN8XDQenxtE7bb3eHnV
sBriaTn9v6nERKjP4qnhdNzlq86qYUzwb/63xPa3BCIRy/ebNYvKBRfYTURsye5/i0A7rKmZuM6v
V59g3bO14e5V3nGW2kM+nXgPiGk6hjywhmKJiv467ypCCcWjIawhX8Sch1ESbxSTQMLK9f/dAY68
JHWo2/dyYM4MzwxtlmoiONSaG5R7qQw/GBmM8MFy7q6na8l9biV37fgeWGqa1veI5sZ/6vww7S1P
h8Oa/w4U421zXnrN6TWDQ490L7pIT23QH1Li4Hm4aj36UufKfPP55UWy5wha8MeLNljqTG1QxW1C
MBsYl42DxTJYVC75yefPE9sc7U7pm78DJi692gES6n55wFngq7Zs7qD9J+IneeLPxSFkx7IlDt+M
o9HNGkR2ad8ADkxuih1NFBuRYqYusSuCZmi/BtnktyfynfJbXhvZIuwXfRT7TFTqH7q7Oh5nZ7Fe
isXmeiYEoLFYlsREmm+YzF1/ev7X/eTxvXDpIaB2NqKji1Mxs3CHK7p+iJuC+C2df0jtc/WI6Ino
JGG7Q8CUAeyxFdRiVTqLlU1RbtenGAv04nkF4d6RvO8oc2xr8Zlmzt3w6A1iGJSsL+TE6NZ8pc9m
9JTSteaim4ux8xqp2y/PKPTsJE7d3ESUJVaaeDC4jeew0leI+rJs/6Y+iz5+cfz0Hhm2eSHRt8db
3UN5zeX+s8FBPn3EbRSf4t/cPBfhHegPhjNiVV5yoSrAnTeHAS4l5IVd6hUuVgr8w8OJhzXKXXNf
TqQplqmuDCLMiYdkT72+J81AoLvvUbcCC+D0PcRPFobbd7JpObFG7xG/c9Cjn/uL9F/4IHokyv40
t4gfb1SQeYjmNkaK/Vny0//LKYGlMV0uLy2XII2+7oeug8OVG87CWc5P4cyc107uUt1xwdkN+mv6
nle5/hpv8pk4NovvjdmCZhR9gsh035uXpxWJExaljVhuNrbpBvZ7Hg+iScHOppnCep6yAlT25mvb
Z+iC9nUxWbxsY2gSJTYTnakocpqNvoOljyY0bb8QHSdgobcbFxYxFBU73IkxAGTFe83yGa5IfAYY
LZ6Y4PuLdI/Vo/0bFTcm3qEIqiI3nLQjfCXO1oq/2Ie3V05yF7IS4wYxBdccitHxGTP4JPvWG1Ac
+XffFExUoG1NCtExXLFWR4whiXfITrBJFv0he0in4XaIf8oAhwQvZWR3fOcGLf7/DmeXbiI7v39j
kwTKlbH5b9SW3NDWyWfME/f+/HsidvxbP0eTyf682O8D5/mHoDTrFnUE29hqtjRCS9S1RtJIs62R
skWDw0kW4V+6IifKWZEMA0nH7pd6L9bnI6zVHGXWjPnq9g/JFF2EnTbrxvWmGeO+Oe5fmz/TIdti
i4gE0D7rvjUt+ZTa6DcXc574nYhXRBwkIhrQfv9+J+IdcU/KeeEo3Jff8Ka57WK53LF8bR4rFhsA
F6wT0Vi69NbHxdezewDlCB57xkBEksgTE86343BKze59FhHn/7F9dkZiwROvTDeaA+BmJV5qOO+V
7JLY4hmbQy/fKHB6bSwZB5BHB/EG+ogbrcTGQexV1EHlyWwPZLeeNQcRVYgdJId728lKKMr/Cz+z
VbxIdvg8LSmMENVGu8oj2s/thffK/xQg2dcMcMfdWleeKoObGGqgPor3OVTPcXkr+8P+Vkwo0Sx8
Iro+bJfBWNc3KhlYOXX62/AgXUom+wOL2+9kLlEw+lH87MFdBKdsW/Q8pg24j9QFhaqLjawmluW8
GkOfGErlD5qmy59C1PVNp9j3btQn0Pw6qPf4oK2bZ7KTT82zOkQrg80DOQ3cWqlHq3aIUhA8rshr
S7cYFJhfpU5gOMlJ0u03J92Xkosg0u+Ym6iqINkLQkkmr5C+cqQ5KKOQdc+D1yg3jHED2i2zShyv
ML1Phyk55H43gCvY79a/OCVKCrpVC6QwjrNpmi2+ffPQvj8702wQSCAZnlu9qUHxKUTHuzEXiWUs
5KRAtiea98icWzIadTXmIjqA3B/DpcLO5kNmnEy0BsrhC6Oj9rU5HKFZWYlC7iMByy8qNi3S6uX3
CrlE4I4SqXIl9F38JBkHVXfo5aQjU6HN/fkiEE5hsksXeUPNpCKVbLHokEoVgBfxsTS/mSYNa50O
+SPbvLtnL0OMuXcJY2RL44MCP8ykpvkF6N3Pfpe+pdJC6LCWuPE0SFh1czM49eJgkRSHqBIeUiGE
+XUE/scEJADasyzY2WQ6mplDjtvHWfRD8QCwkQshG/tIFxv5bKQWt3dFZRYx6pTyTCNKQqTgKRvj
iGpSZpESE2Wcee+br8zPua1YLkntCkACZYscGiNYYVF+EsgIBGkE5mFskncnuyxRdEhCSqzt5mOq
nibj4gPzYoQw/E95lmnrYhsLpNn85Ge/l69TCngAL4NoDXLR0FW7VImywlTw2cgO07CAs+MDoBek
hNW4N+xVyj6FsovEKcqIEHRrGKNRH3iusaHdQmq3L66BYhCsufYYQyyHylvBCEe/KD1V74FilG5q
+mhM0UgWilfiPaXGfjkp3OrbdylftZ9shEIWIDgE/+Q3kvxsE97xOAwwA9fIAzC0UqC+LSZpUfiz
y3L+1meZstX0AxBJVItAKS0lTi0KK//qyhT40oj+n2dOa6KL5jPwE9QUobPmH0obMEVixYk5P+gL
KJk95WbiBNmEjqjGp9r/5fJYeDD9MBHQqCh8I30bZjnq882olxNmA5mAm5fHCKbBLlibRuP2/csX
ZQ6B6lBgFnbYaqQxWGztMxA1kFLr3K6Jh0nzGVWJ4vHZuw/g1hK+oI5jhdMTnxKfZsA/dPOMQisV
FrggjE4U+QaCoyHQexitI7I0/1kYzlP4fpG/T0qMqoMOlUS48pkQtJeKc2McCqwWBRwiB6AZvA+a
aQC4YI5F/wXoWx8mH0VBgfPRgK75YL6yH8SUOe6ZC8rFobi6AvsvMnUqBsREIqy0J78/pOzzogYk
4EpFUa5+UADUHsTrz/zVpsN+byOb+Ugwz7n1JSKLaDc7DJGB2lOx0DqofXpccNG7dAmUJzUfgqkf
ys+mNkbggpVgC3YJj+ZLCKrbyMj5YtKtlYTwWTXyUyLZPNjI73ZmfuMB1Ty0eDtALSgI2mrvT+0X
i0R6iDIvqj+QoCxgdtCqPlT/06vAXorKqqKx3Yo2XR92XW4ABIOUCUGkRp3y7eKz+EUiO1+jOIkt
FzE3BC6/akYaeCITYzgVqLlS6H+9X7xQ8Fni4jsJNQSKU/LFeFfrdKWW9UAZmJhNWKwhFN0M+v6X
OyVRvSMuTFRhtnhAgKn2/O8NXK8EikTR/PnvFe/BKVvdWqiOgUQYRLXkRi3lbyZm0KorzNnRaH8i
foHn0kOFDBJL4JRnhnESBUdYpEIYwdD3JVJyoqDWGHuh5AzYaiBqYWG1goXjUI5DadGFmGgpa8n4
jEvqIf1Qd1Og1gIJpLX9aYr3dF3bPrRa4CErM6LY/brLNXL2McF8M+8BZnoxU1NqKmEM5DlgLHgm
CjG0QZoQrKDoSxpUo0/soYAJtHwehaMW87UywHlIGOGAjrCRlXsdX0f8ZLpNeLAu8SG8JqTerv17
fFXv4SF+ssQWp/yp3rHlO32eBcSM7feJDsL3qt8bTnqH2fIXnbsDpsrH+kQ3ZTv9ZCccGZ56T2i4
t9090ytuQggvmPfvk277ugJSVO/q6QON55Ry6vbe3vEge8jn/Jgeg8f3lh/rFcdKD0xk5ra/a8hW
2fExv5G9CXkNmFf9TzogWy+fBYSL4S+DQgPcaCu3+FRupGO9f18Qp/1deseCIZm7xUPor9jFpaHq
Ff8VlwiqBCzrYUKpDgyMYx3LS7NVn/r194geGS1sf2/GrfpT993uty4vnKbYl5QSEuI3DW05di1k
4hpQtU7dIpDlmfUIbOULJZB8IGNXrwLeHH0+Q975wfnWHGbNWM0HKbKpP/D6E1SYcOr65CM1wfKe
YTFogPKGE+g9vEupYHwhTz+QOtdvJ2JC43/6lOq903szrXJ4ka6JB6MbIRtPArmiqOyWvRlmd9Bd
VFDqTnpIqlF5Z1ThHlNUANroRW7/rmGx3VFvRQ3N7kG/uIsu3GJbgtKFA1eZWTe4q8ThZOoX7duV
yY+/Tz9IRyyYe74gZ1Zx66UhTDpgNaxURTXtGjf/Ajz3esjOyU7NpsSkrulgNpaw4VeBYIyV98Kg
ZIa/wpXlMMDeghHBAH9PuUI9FIJ3yUo/EXAKjLKAErh7Ddie3TyKlcGKNtNI6CZ/77/gnDdud2BZ
Cs64SSqHhN6Iz3y7C+iU/Np4Ws/sD4wA/sG3/PLbKZv8Zu6yS7sMr/JJv/fvdGc6IhWW+uf4d8Jb
7Fru5IRALsnnevU71afg73X53cIHOlyefy8iAL9ueDXvhIxcpPbsRH4ZoVEcx4WjZfBH4pd7HP29
vx6h1KH4q8jcSGve5t+1Q7l9XdKTts1ddiU3+KvNkvvdbqtH87B22qF/L3f5o1kq2/iSHbu7dg8O
HW5XqIbvP5u++BxkFQ6/3W/pH6t9vUUpm5wenfzyvaQkRTJGZnv378ohf2jndv19BFwB6xOnulfs
PPmwT/ZNCGOt8+v3qR3q2/dePI0dAMcHAPz48V232xwi+pmfpD8OL/U86yxhBkZ6O7PDh4z247Na
Wsc3IB284NSfC+fv8j3xLun8eQAcAdJiHrvH6yFzyS/kwW+vS/+WcHuDP3nJXdoRkpfrbmcc/T+g
w2sUs8EuHH4b/K9e4E6Xr2NHmR14pd2ezV14ZWJCeOGu0arc4tcR1x74h+2diQr7zZv/R3vdw2t7
V8/KrV3Vu9eFuA4CDnm8a0I14wjW+lLv+iftGZ2/V3rNMTmiKPZ6qLhaALPmbvkXZY6N8Hfd7c1j
79ydNfJwD0w5aZDmTgbjFBy4dd+Tcm53zfW3U+9MwPSKknnvj7P8br2/5JYceV9AHYhngH7ORmyn
+N/89e/Vs16ml/gRP35b/Y5dIvsQaS8YqMuYiZUWWf+27Y6wc2XeUtYb2Da2eoOzhS3MUT1ypHLU
AWQ7ovfWbqHZpRdaP77kD64rOXakuKTAo6GbpfUnzvvgIya3FFl1p1x1fOzP9Su6/w7nVQbBZ8P5
bhL+THSjB2858/qGjCtivtvgCPup2zLIO81uztquDzOZAXfwWeMYVcUNWdlmlRyjW6nP30c6zO8W
J15MN+Ipqwzd4wb4pLzVa23brN437cx9yR/5oxW/T7kRotLEK2RAl7w7fBRP8yDv1at2V7Zh7aQn
GCXJ07/2znRFDoghRuL4t3KVUYfKbO38re381JLKYAFS7ZjhtKEnk8pht0eBtHkwQ4WPnwyOws5u
2jaNbKQY/0pG67O3o0fTr4GUQ5+we7uUe9uKoXLu7Xhf0rfRPRAfODn2dtnRyrnJybFZ6hftj3ZQ
zploYZLWgW0wzv/oc0SB2O4cfysxJ2lPk4nGPynMBdE9f7yg9pyRpQP6fIKlmvVc86JtUYZPkZlm
wSMFEo+/xNpXPgjoG+PODyA+0Itk6PKcpuW5dO8TM/DTqUYc5NZuiicN0z4DhC34yKy54L6ZA6EE
nNoroEvpDXHAYx9u3etr+eyb009lC9AVoZlNOGbxBJWhzlYPuCr2n3HkCo1SAEdkyu7SKbzLV44p
X5XjGwGHL4GpHZ57rPGGV185jHKOH8mRJ5IOo9eWD3k4BM/o+k+IMhEFpmcpgnVx/XyloUCi9+7Q
ebkmzhT/4Wz275pRIotYf8Brw6ha6an7Dd32itg9t4uvv6dm2cE1uL74vKA5yXJzFwK8MzG78oJr
c4cBGz1DpmEfXSGvFCBTRF6QDkaDYIgkg34xgO3tYTWwMrvvQ+/eu1t3bl/8cZW7f4muPA8xqQDq
xSm53i3N3sWz4vkqvY7J0r9U97D0elROTsq2t6vOdNSPKy+U8G74HGiu6hffn7bIF/XR2QoniJrW
T1XeGCSMkmmB56ePDbA0DUh4KQMSGB8DywaStek65AzGEflyaESNNm6tTV2jVbSqaHxiVMv9jF63
4PG6fW4EcPntdVPP9Tk+Mlk2R6ZEc/vpuWhxPanNMzPpd9a3PqVxMVOxOyf8px1InbQoYiCEC6oQ
ZQr8aByCLiRViQOZzHhP2RxZmQnkdFxbOkelg8zr3KWfMoD4amEw8nO0n93jf/KiEPu5q4xD/gwv
EaU6lJPX7x4wMTHCSFb8Gyp/ChP3raBAGAIZFi36fmrb7Fjcypt6U/b9o2Q633V2/q3aLRv0z0TC
5XFdrZtLodja4ye5aNn/qPE2Z5U0vohqbKJQcsWZ8wVjTNaDvdlPRl5RCGGthDUE/hMV9zmLAU6Y
cMp139MIehV1ZqZzRcg4Mze8UVZl8iJH8NXbUVB4ErsJoUT3fZWrl8TnmobwZL4/RGxECz9K+ZEX
YNFCdRdAIQbISg42h5mktq5VWGtB2qh7hO2EFN/Uy94m8vOd+yZef5GYSgycwHFWxvhHnckfnXT5
O3Jb9aGzF8sFh+SzBj4IUB/dHJC84krufSWfhRYsBvaiUVMOCnNsyUwIWdqt1W7xQaRExnAlW0Ul
3mu94YcoBSrN97X1g59dAcqR8VDV0/MX2aQKrEQ+xFVqb5Fe+xSYajP5aa2tU0zGzWFlfKhpGMqd
vIWEtx48auQxGmmso3ZEWgWdfHgPIDyhg8rWdwQqLvldKzLSyMxG27boBqFMLjnusa1F9QpbwLEF
wbLrrb7t/A0Toe1ST21WQHrbD4BzmhpQpk5DG2hPDJW4cz/ZM64+Q0GsaiJtXmjfcUHlLWkEV6sJ
5tCfbFIPiFEpbvTbSQR0gkImqGtgfQ02QVY7ql+B98WeFa4wnBChGRJQSZO2pBOQM3VjuRtJgPB1
itUIeOCHVu8/8BsR1xQ3BBJ3R1bBQHr3ZczaaoaQPvmMoUKKQyDzoXh+JKeNghEKZN4XkWeBsASn
jRsFG+K9noO5Qlcz+nxtX5rBvLUac6DQU7KvoTuCIKXpQiERI4J5oTcI9St/ulJ5BYdpVChZsMjJ
ZaHoFJXzfyy/Aj0r/TPmyt4suk1OPvm1Tg0UOD/DD2sTLjCIxntidylByujJ7IuBVAGGDYX+zgeX
eXYsaD8LjZHXUX9vi+KD9kU8Qj2tkidpCEZb6Q98/KskLRho2KXrUrhUt3V0kQpMiREFM0B8txTV
gME3DbrdLA+quSSWEIh7CHVtrlALUgc1gTzZghchvmpgckp6wUCS/xfnJI42qUTODdS+2SBUJfIK
bXgDgCtrF5H5Ap6M7V7ZXXToaCEUEFLZk3ApeKjlxP+gk0SlCX6roc4TbmqjCGV7sk75B8kIa0iv
ROGo9nrQF2X4Yz8YGC81n0BskT76qLFWBkkaUGKwSFJkY1q0sNqUNaKiy6ZD4cwlNP/RDhvD8+ri
diz/HtmXF8NAX+g5tsXU57vgwQgJP3fTn5fdQsgFGmR0yCb9ut+gymS3PCZmgmReOmqQApd6Qn4W
ije5jkAm8vqwu2UvJO9qhbC4VdGheMAz/Fotgmf+FIz3i2Rw2GflDL/5VddgyJd/Pax/32iUdmyM
sIciU82mkZyKgMOTQ9AQbA7wODPzZlOqwJ+x8ky/G3yuBRs2MMphW+oTwa/ok/IMkMSU403VnfNw
25cor5XVwj9aWoVuZoc8WTD1OQDppmHQGjOasqBzfn67ArWBXk+fWjnCVCT1MEkMGueLz3MlUXFj
kNchLN9sG4HjT9+Z52uWAzvqWuvut6CspSRnboJXaXAOm+RWZcXo/Rm1LVhP05qI7EZfW4QaQvs/
6mgQ5kOgqobkCcZBm3SzKCKxm/RJ7npvE7feZKSWV4m3ddobQri+eavYU4eTzw+oVZ4eBUsh/JLt
WlukVaS823/aaOdXshMiwdFvr2bjvtCZ+JHRwUmOwVdF14JZX4UW/FImUvP3NhZaf2Gqp3eC0UA8
QQo0pX0j9Eha1tz40y5+be7mQO9kmls3YXtqdi0WTngiWUs6lhj706MSJ62/ZYEFjfwXJs4P1yk0
pIYig/aC9J+W1ER8+uCLvLJgMMfuBqUHmdkogSBd/BjeoF0botsJiPXIIpv9DU5kHNX3Jm7/lPYi
mE+fuESLk1mZ2a839Fk63sZ3WpsAUfr+zEgrpNtJQHYv7y2EUfH/EVNo328WKpTiPJko2VAP7lb0
cgrEdHu5bGtB3wFx/I6GqJORs8y6VY4uWi+Y+2Xf4VOzp8ZrIKJE9J0jswEXsPRBg6NFixCFT/XK
QNVD14uRTlJbbwzUcu1v2C2LBBV07LutjEF4UVK0Pq4COK00eDFJ8GdfV8GPMZGbjPQebnkT6TNs
uj/11yN5STqn3giamugcBmzVyChnP72G0VBsUPVHHuZzF0nRnkrttABiAKeLoQid4z+SzmyrbW2J
ol+kMSRtta+4tzHGBBPwiwZJQH3f6+vPLM7LzT0JcWx5N1WrVoNCA+OWpit2IY7xpdpMbi3RGbkJ
GY3mHxA5YaWhwzfh0M+trAWgdtZ3KK9XnBNcaBpr2jkM12audo6clPGN47onrQHHZn2rcl9VKT5D
1D5VIIrvEnVl1jG5zoDj/mYtQHePDRXDiRi5D4vEQOrREVXeey9R+zcKKeqyg2Hke1wTSu1sVM9N
w8r7h//pcdAryDk1rQ86inTwsSxf1xhA6pZ+xJIFowEEU8xXSnDRogS6tHIEjnx4jiANmyYUtQFY
+GLib1OcXUhbrbMzTUTTKIupbrBsZOFhFQiHPuuOpQ0Fyd2PzgkBj6btZw+h8FfNFYqWMtp6xYve
w2EiSKYdHwrHRXx0ELl/YczrvryZi/FmZvaLaE9NWgWzxAfvtaJmjr1DzMwoWMS7b+P7TxnFO4kF
iK7pBUkz8NGoYHukf7mKb4b7ExPJgtC6hjRknM2jv4QKDN41Kv6l9JYyJsAap8uvYfAr9r2HqGbl
Z1vuU45os96p6HNMpw2mGq3FHNo6+CEwO3Kq6crqjadb+RvBbo0TAHMxxi45IlAuC8SgK7PGA8Pi
AiQ4FegbUw5OuDA9JsidkYb51XjwMUQzMX+m10kM4zGo/iXG9OVov1lnS3NOFq4avpyCHMti5iJU
zC37+R6bxyEctmVa7RShLMOIMZ31j+cFpR+8GYTSgv9j/a716uIPaKhw5Qh9UtDb9YDqg6QAkfs7
XKBTfg9c658Mt0QgLAMVEY3LaddiV0KGTt/D4kA5YCyoO9rs3Bk54zwoavp3GnhHNcOGY2jFpy9Z
yYnxZsMuGvB8EqUcLy+enliA+fcO/Bpvex1/VueUpY9m92hhpuqefGgMGeLnOeZr3Wfm2sEixLCM
9VBd9JgKMCVChapLYZSA5aFjd2+2BXibz9yxvu0c+yi5RKCd06ChBkMIyyJyKAxDTq5QRO118uoV
VABzs1feQe/uOKUXZGKXWC1PV5JzTTdCpPGgrceebKLPsiUTzPuMdBdt4lMb/Gra+LURTw+0KQwj
mRikBbS2JRDHXNv+yBi6chnw/Wecjsm0a/MzLcDCnNVu7iF5bgWaIy6bPK3Wro1dA2MuL6tFGsLJ
59IAzQvj43uOdwXu8VtpBJqUwU6Io2Ny7nMP2UL3LKo4t34eaW2p7/Lmi3OW2rCoyHf54EBMGSZ1
Nf1V7/3pLai8PhcGjDMjQ/qK4QghNm1N8M+1XEhSqTB/OetIqGN008UiEvK7F7LKUeElmITUHGDK
oBhEKlrH2nPrL8hLfvfRJnnSDedXqxFTYpTrMEqudqJeu2XeutaIeWa7E/mxKMWn0dkOxbgRCwFR
tMngY4herZjoqRuMenaZaFsKw6G9KRjxfI3O3UExVre/4stUvojkDe8xgNMoZtwaXWU0y7iO7oIf
XsBjTfvAjNUduscYzBGvGBmUynxOHwd8nLLqSaX5TpRw5Yz9jc0Nhcq1NUASputUGrjJ+bukv3U0
gzGkQazoSmYULlsJhZBU6ajQZBqfZ4+DEW/j8NT3x55Jn94aa/ZTqxhN5vaxwr46BjkwPbXeEdet
4/sZ1v2mWaq/Uf9pGJbYUKyWGVkRwbnWE8E9uZwqFbUINGaMQaQAkSiBMPU2+EbmQ/Akop4ggpRn
YD0DzI3eTeI9WV5yceKP2P5ykwteUDylwK2fCk6x4gVfi4fU+bIZbfRgRZjI8aT5fjnlgJb5/4T8
zQws9I0HGANvrdgm+utEQFbIHbCtERZgieBhDJxjZ4YTN0ftkmN2iEF7ReV1owjHpT2o3ntMVf1i
WvMORMFn1fdEJ7KGS6Fv90GQbY1vpmRmec24UwdVHRDOyuRVfqIeql++cSlKcId+xjINdna2k2ft
YUdPUrjPrVJhYWNRLTDilqZ9ZEwt8nHMIDKGupIyGXr/6n+y/7iWHYxauXyCatMGdDUWXCZgtOHe
oL+fE080nTbyOD3+NKj3AEwsGOsLP5keuYbB8G/iSdKR7UmzR4GR4/OnAVLJyHLGrCiz+V1aEcqY
CBtpLnc8QYeQ6375tHXrX1U+yboPadQjFypxRzAw5lIMONz5Y1Gv45yeM3UwsZXR1cTNs0tLvLGX
95RCVzRvuPZjD/hpMksNtrzoCF5pRHR+bfQoVzBbQDp8sZKRK4eKNEb5Rd/aBFId3kgV51EMxndI
HcZhNaS41ADw4LqAnblrPbkGsafeMRlhCz7lwYV0OBx7PA/LViQfMbGQUja0MXhGd/PIY6PdlgKG
J8SmK8hziflwzXKOpjs4BJJqw/jKy3o/knRCIxaBSoi9ik1fi+3maDlH1SYPAnlIti/uKCJ7bExN
5JuGb61Td8O3Qj1FBriHXE6UnUbGDsUAeOII979TvpLWB6lLmTX7evjWai7SbNiDPfFpj0bzx4yR
/owMpZJ5Y1BGir8Jbz8gg0nLsckCTNI5AecRavbQ7TsXw5aStTXAuwVcFTM2z8Q7A7NS86aNTscZ
499CKVKreS/xSJPzUAEtBNSmXkq8OCcv8vTAwVl9ZpVq6P43eVVue95yJSZ0dPg2rTnow04ZMBIW
UY1z5FGND4qw0EplODqiEye10qz7NdvJbNVTCIBS+vZW1NLmDRwmgLhk88TN+Mqwfs0vgjV5dyt3
n6gTUo6Lngj0bNnaBxH2M+sFqEIm7Ey4odgf8G9m3Cj4Z0Xa3XR/spbifhNyGoN868X1xy4jXDVg
Ub1zN4FvsZ1Uih7M4XfxdklphpAW18u08ezlKWBDgnGxyqQQkKctNhHB/OX3Z7/W1qUqzz7oQAm8
QEeNNQERV2J7XF0X6iKWSP4cKRCT6JtzacDPY1wKWbH9qVbMTNtgDZuHwrptoCzRSuJ4HxfQUEuA
HlyqUInvO1A3Tn15LWk9odwxLlyQTQcUrQmZUSMz1BlXJhyJUWRQKJmAYF+Z9swBM2qIjXfC9Jgc
bxel6a62ol/iobEcZ11dlsTYFgH8VCxrunyGZCCv+S2yTsrXBZ1zrxCYcBB7+LRRA3JbJzCSiDTz
TPb0fDNJZ5Y+t1W3mPM1DI9CzdCAPikEkKoPuFNhfkk37GP/xl0j53XQALpQj/5r+dncrnbyD1Zj
t3cbVIep+0eyBHXt1OUsdw1DtmI3wsIOy8scwWUEORjJGLM5UJP0W3hnWhSsh8a/FJW1xS9/HVrk
xd8gpvRQ2onfJR0GswG83WVfurieknwi/jw4V2vQ1eyxeCfT6SHGGiFOjYv0WinpF9BrDMwwsOL6
IZst6PwxGMi75NUldkgzDhEyfV/fWza2tfYqKk9D0ew8mBOMf5faX0Vo9cwEgU7bbzFB8VFMMyuo
XGejW6gWy/zQgsxJ7+T5yVrWvjH1u+7Sp8FGCtiw4HLv7mk1rPkwUe4eIOjIRfATKk2RY8CtcZ3w
GA7kvj+bGPjU7oElm9I6xBhuye8IQ6X3/kndY5omZKBgE9PmTiGgGXGuCm+40P1jm2i7psNifwav
g2rkKYl5p4MHTXLk9ClgsGQ2Z0y2Fl+BpscOD+tqvKAQDDdUNnKzU2mJor8K1JtfunA1ivXUxltO
QrlgI2wDqgj2mXGtUmgmPMsg+odD8rZ29T0kmm4Q3wbOtl6/ZVzAfJCECkl15gHLACnsaHU4tuaO
+zNvEAvV11rd8ImtTe8E+2dJr/0MzzT2VhnpZeJgh5Gd68ECifY/NiPzF16FWeiJSTwcGuVRbhG2
QIuj6+VOjKeGJqNz4XM8w6KRlE6HsIcEh7d2ALm1wd/F0WHYWHUEkAvSOtdEMOI7hJXFTOy9FITl
rat6co1c8kzYoe66JxioyK9Sm/EsuwR31R/UUtpoIexg7dhdHB21XhN8No61lf6cN/W/lcaAhSGZ
BB7dtzHijhWRsvy5gCgLu4ntBQfQ7aNHPIKNnHhFVpkVaKfBn4nByfZp+hWmTx1RyxwOgKL95G41
KzlqUfLYUDN2j7SksGrs7tvsOaK6dREH1CWM+bCcAfSE88TxAuzKrluZw66dGSrYDcil58Gnl8Xw
qA08CUimS49zGaWYTUgQO30Qb00uWK1xr77M9sZw42dbeqUfcAJA+yeyvj5BIupAvg0Sjdwhv+Aa
CdaId5vXXCHWrYU8hu8YevLWqo7hvgRlytiXyO7JRxHrF6m5bTwPmOMtPNCK7VzPRzY4GAEwoiRp
1DrxAcRvcfOW0bXxZWrtyUZvII0hD6eoaxoMljiMAsamuQRmraRLxNs0tXocpfCdOEmLyw1y5J9u
Ma/h9Mb6L6YVpge0WBpe9V2VDAWWJ6hmCpRS2G5F2L6Kv49839KDim9J112xrOQ2EIKcNDM0tVDw
AqgwHDggGB7LlAVfgl5kCR5+UDo5QGtDJ1rP3coHBjyBVSUFafiNTYq4rYghdMyrs8wSTd+G0VrG
Bh50m6JdF/XR9Q6pTcafGrhF6LIEdedpGHFzS7Pf9Sf7hb7d1jH7YC7GOJrhsFbe7YForwplJGVY
/klQmbzbFrRLABAzxA+whuiBJ9JC7yl59GLeI74BjXrBr5yWwYfnivue80XlKe89hqDWj80eCycR
6Td+lEMRw3KRZ4hR/hPgD4SZ0xzgRT2KOe6s5XvWYY5bqaHumGMQbkPurvdMgvkqxLFOUoi8YHjE
yyOAKWr4LYcu91aJ0ba58oLfJdeSDzTX1yZgCDO4Ah5DfeaTJMOyx65s9Dr8G7T6OHCimwpem7Vn
F+YCtmFEZR0qSvvyby2JP+HwuMTVwbXaazm5O1qwH0M8I2KGs8PBTNNtepitXGkTYJLF6EUQRj0n
DgHapVS41oy7ByNCsTKRNofiwpnrLZ4PKaLp1H4ceMANyApnu4YRlweX1VMRq3e99JT+rHNCK7b4
w4jVrtgT1nG08smIhQrnxETD1qH4+fIRxGKNZdzk5kYOOsv6MNVxWtDj5fdBGo382ALvimMX+28P
dKcRvs7sd6ZJ9zID1199Eyxnj+9QCrEGz9FBu+J4ODEqKFWxH8hr7Br0gyQUwEcNw0ZiTvjeWIlD
guo47749eI/ib8LxVZsc+WZ/xazmJA5D8caRAIsRF7PxKE4RNQuIIKOt+JKJ1Uhcgas6N6mCKlLh
sOEFj6REE9uvZUOxWEbxGXv/kMPAB4i2AjAlzBhm/S3GSX1QxWGINiMf3k31C0Hca/oljDFCjsQ8
7PaBg4s+6VLTPVi8rfy5BdhXGObOSonLYYNn0bDt6c8TLlY3pTNpMsAK3KHVPgFK/TkdOXYmfGRS
uv++4MPO6Zem5WfDpQXVHnx6rCLXccfTABqvGge9/2AVKJHMe57nOwHuhmle/cRrgPVZZrnjk4mt
XTXgyYnNUWRPO4NRFmcTGQZXqSwWcNiyhMJvcxQdY3Mrx5BMM1MGI2b1WnVgvBU9Csvf5tNKeWPF
X7LzcSbepDCrutDHaw2n/xeHH+Ra1eDwYpFDussVGGry7G3t36k1cUa9cS27rZ9Rv0ZYF+PXBhTf
Y+QpDM2fIZND/2G62zb4ilsuFEXkHvz8Miv+/Cxxuzma4GadFR7FIq/F7jTI9D2H2p+Ght/yYcpV
DBC2ASSK1CfufNsQw+gA3Io/8FmMT5z6nrUr8M1iwB3ucwQCHijvmD2Kb5rBEHEgLMvEoK0gCDEV
HHqB/2ecG7vbJIDWGMmaU0fpzmFP1ztCfwbWx/EJmmcE3pZb5q1gQjBjkDiTqV6ST1aW4xNk+qTv
tly5KbM/5aNqtl+yHjjDv1SLLVC/Jc7F3dGHNtI5uKfanDoKf+Ig39QchfQA614/CgPeG4n7meif
0e4SE16MPTIAbMQ0Kgt6IXzBmdpunfjLTmXy7dhrmyyJvr6ZDs1K4ax1QnprOnkwdjro1m63aXNI
SWjAiG8nd3dBBAt3W/JbmzBuoWWYS+SRFBdj5l5rkz1BEUozHeE1ogevZfe6kOtqWN7awD/N7m9t
jT91gQ4Ym9H67LPdQopHbIkEcTFgOydGsYdfwNhD4mPYx0KfD2gUTMpZBUaDWNo7YLGHEbqLL39C
fDm7poagEPTjg4KjTktIpo60cGGAnUQW337G0wBTtfdRmvVHbbwxdNl7pf/Ew6QgnSy6iMjdhaG7
KQNvXbO0B4NnwggwtcrVzONb8GhHQdEsL/3yPor0by7WYU4yq0w0oVTzYY253EC8ptj1OeNr41km
Bz31DXeAU32Jc1VNccC6W4bvsvnGSpArGpg9UxzlHRfkpaCybcthzX6OR1+29TRSJlVPFQqc3CYO
kBtMTtBgsk/StGVMrRrvoDyNAEXnoNhpKaJJ46D8Q6uSHd55g84JA991UlwmKnjIeew2ap0YcCLq
TlJV6OQFd1SBC90YhaFmmPuOk0MMBENHY7wClQKy9+xQXyKxG8dXzYLeTNHDsYfMQ96V3BqRybyA
ERsf0aGST5kbiQtVhIsUXR4rY4iIU7MOo8rXo1tcISJpKATy6cWFySD8707HRego33ZDw1Rk2dlj
UMpsXa7aMMIy7KAzAex6ricc7CuouHwumMcwxIPp4DotKpXskNNMoyDY4hq2M+9tZ+PH+MbhR42k
ySSXWRB7K6K0sTr70071zcipZFbds2d/WIwTc4auxl4eXcBdWSN1IY7sp+MZ7/OwHKTJlDE5AUHK
oqFi2CPxLxKcqAXYeeAPKcoF+bPEis+WZkkGI8nyCcJtzdsV9vscIJ1rrUOgSLdbzjwaxXqyIHti
v5oDh9eMzryKhY53THkeNKwoFqYYNqx3gM3iPGoe2Ne0G0IEmewRMXLLCIQb5bjETq4laDikx+1D
1J2Lt8Kya5+G2LxgvWwyWGXZK+I13K69ELHNNBMsP/WInjGfXEC6SZ1dV+0svfoVvA/hJR5tzBe7
557SVU4DCmG/+RqTWwYmOcCVjajwCtdeebm+8+mrK7gzPJ+wxGXKbHaSrmsM8yOXokw4ujcdAptW
AWqF/t2lJxrAvEpqjovKo00LCKaC/OpC7cl+9WV7ktu5YmjYDaCAIwO2kttHfUlYDUeL3NBOjeaQ
0AGEYj6MCdFKdGCMkpJE4WLjbIB3HtWio++oTGP73nvJ2sJbT7zFJvBTPbX/RDDVTfQtMhKOg3+t
j/kOh1RvfRjN8NsfdOZXA6Z+ePgJzTRzny1Vn+zOQ8YCYu8aYitHy1O0q6zOzqXrbVId2wotvmbc
ymF4GzhvHXf841MCz7MNEb08CxhChYCYqZz9lRgqewDeqn4Q31puy5BaIBswgfKhflio/OwrsGjj
TisPSgroTGh9zRlKwLjcQtDVIOaR9DsCbkqun1fBXkUhPPvEhBPsAAODL0amCj103yGqGBVD4Wqs
7he0F90gTcr8rXcffcEpTV+25KgSGTqJsKLxiTxdpHqK6A9rdH4Gg4EmWQhyizC4Oxv2BdJcvBGf
P8k00FoCFk2oIH+mOV95THJDehIfmg351EgqmdCRqkQ9yVuaCnIg9HvFEFcCbRf1LXu00b2DLBBh
bFmY7zGtyMX/nykLQFwXptfQ/5iGjd1MoEnAushm+DalR8qle2dGJzVVCPuJP8bQGqLIFyAao2fJ
EEEHJ5y2pr+Hxa33Dz01BGb61BFU1xOc+Zh3gPktxsbRW09vpfRvXqcRTWL9gxxnV8XyA97hlBuD
ta6jqtTusBNG2E7zxNthr0Vpu/NpvRkD5IgWicLiY1scADZdFklhI2EdUIB2UkVoObxGmsWavEfE
RHLqigxxxOeieHSNL63Vf5ggLhduzRUlwxufgWXFQSUumq6sHMBcp37TQRoj62vwy7WC+TB5NJe0
DCq4VCPSesF06jdMloGY8Iym4pfqApQGqSKhs4CJmGs/MHts7+7oHrnWCVScBkXb+qZbCQAv7D0a
0ZASK5533OzTcJtbJM9QnXXiwfMWaIGozopczx+rZc4VLv/YwKzD+U5DHNi/e1i+WvQdQhpsMKdv
C8zxly94ILIR8CQHsGQQMeBv1zT2NhkPXRc/TtaH3/xdIuTr9bWrQIryb0GmcU3ck+y9trJq18Bo
LagMaepcGmCwbdGcAWkKrGV8CVRZ1+W2mqBccNHXzNFH2Up6S1NLkcmF5LinMWcABJZf4xOfk/0i
hAu+DYY5NNxkTD0A6jJY4dVByjJo02KCHYd/YwzmQpS2gDnyBQWcW0C2Lfas4ByiWfPIiZj3SMV2
gNwNxsvVgCxG/RIySOapc+TgnTt53VbIC4qGPK5tBFuruTss7T/FATB8stNkI2MTvEm7t+7fpDNI
h89oZXtmYUqsO2llHQVayJHmc0HRwwoNrcMvu5/IIKGxnmoGM/yaDkD4WvBCJIKZMU8ep33MdvFp
k+HnWQ4G+wxcwOrEOBpqXAKtgZcro0OKfQPGYnCXDJdV7W4kSErBf3MEaWdwkKFPY9Yt8S8EtEid
Lk6iDrTQncZMwaGDT2hvq2B81nvj2EGjmmB4zJ35KEN2C+KVwIhsjpisjqGWqZbrWO88dckeIXWj
x2RTT3Ykb5DhNg/gX6jL53tlxFQ0t55JulzgeqOjcc73bNWKTGjZhzI6afT+YSI6ZwEmmnAq6tp9
KGpoL/ydoJqLo4LElU9DcynnYq4EvBJ1hvtyRnh0kQEItqwJgwFU10V/2bSTTpoeqT3HCAu5Sktg
3HAvOf3a9PYeZiCQsqVXH99n6OtmQhU9UX71Eusr/ZagzcldzJLbHqdZiJxVtHe0dCcEEymVhBUn
aJqccu5BQYua/xIREy8US9a3PHaHMcYE4MC8ony09HM5uN/oVeGyAxjZ8VmTNjA+Ge7rHOVHC/ge
AnQmjRfsPTaCt5C+l94yoTwwcjGD6mm0b0PANkf4nPOnMuQu0WaoSv0B83+ZB+aFwYNmzvss/WKb
i42ppEYxm5OvXGTRSTUeRcAaaogdnX8+8EUIekYlJ4SQJX4z+HDyopAWC1RYIwZ6dU1KT7iJOQFM
4xvsVlpQx+dkY6eM0Gn44D9BVfCvHbjgiBTb+cfZkVyshTkOwHcG/CXgUIKVO+UQJYEsO7ydN/Ji
+nCus/xOkHcy43xIS4l2fBXV57J6AxWUhBzoMYUdHWUGAQ44ovZynLU0vrJz+IBkrkjiSdsNkGcx
zz9A04JSUqBjrnD8CRAOVtMtG/wPeBWkk+Sb3NB3EYEJZjWvLYAA5Y5rmYPSMGSY1Ev2Ik7doPXA
HnRm0OfQoJEOgxH2we+Onva7CwitW9+dad9O5364OOoEQ3OASjBdc/9kF+fMg8i5z5CyFajR9oZ+
5oDW5ntdn+GrEl1rOfuwObcOU8CtzZkqxMKjTixWT2hN+ugphhTvjfpQ1Wl8xOeMgqpKN9G8C8Bi
Pe5huWw82E9zkOFvzf+f05Pn5qcm1w+6r5j6Plm2wb2n3mUdZz7yETN9btHsG3zgXllbndSRBE1M
xi0fW6iih/zB18eNnp3HSXup52GtwLwCCMJm/w1sIA0jJbBQOwzkUjw4yN7dc/gv4eQfdRYPhFB8
3ipY00v42Kv5RYm934EaeGDO2PTlyS8SLAMGyAjGpe8g+IbmqxsQbaw56GdC8le5QYwZGqHZ9dtM
aGDekzY/h6WxgQxxCTrnZaJDSOLoV/mQWA6GFZ29l96DcKFA2Re5fiYrvbTUTXZiHzSwJoWAXyi6
eoKMQ6vvGuOKyY7201iSIKx2foq14bLG2nrHzdeV6anyyemqJU2kgLfjzQeHQWF/igpsI8k6TNoU
rl+BnysNnaL0dqxLB+WmwTu8JxZez7BL69u3wpw3UxAfbJh8jQ1hYPoqk0vV9BtFsMH/wx3ulTi+
5El+dmg/RxjOcsgxcgSp8GFDl13MLBRLrGje5xYX3Vh/yjQSuokQxNHyz8hf8mDc52OxE9eEyafW
RCReheoAvV2u9qxEa2RhqcFZHprX3vXWcULP6+8W2PzQ+WhzimPnPbcNwZiHziGpBH0EDs8SCIPI
O8WoL3gbwDLzrj6o9AxUHzhvElDR9PZJuJbAnloFvj7/E6pgwnMGCZTEDYFOnXAn3zczf7Y8MV+r
sWg+5c6WCmPR5rOMATgsouphnOIXCErCSlvM8nWC5CP2upQPMpkXsArUL+cfRPXMXmI4BV1AsCsZ
LPrx2WgxmA+/dSKLe20v40n+qpElD0fHtTHpnle8CyilzDxZEum4ScECJsJRflKZAJnYhDbcmrbF
NaQVzQg3tQ5DSp9LRpqimijmSmgdrv2RgkXGkaJWohpEaEevBy/LMTbo30V+H+ENPJ+ElyF1IxeM
sLS7cjmKsiNB7g0vOmbNU+PwlKU/pLiQKN22/GngZcg2sD0NxQpyTkwmcEUojlW3hSIfWPjts0UJ
52CyIjw2FOkLrhBYUQvFqIBIbQMEyBSKefBQzm8zJaffbN32D+fbYr93ZrrNpOUE/fXJ/3GNvyN5
qjMNTkCLO5p72jg5CqXr53Tul3nTOFe0wra6zdBYwIYcHy7BBJ31akPMx3n/QW19642xnhCKZ0BH
qsWGMpG4rdD5M6gB7OezAwBmxYL8ZhTBCdKdo1xxUC16Uz/KKD1hPzRze3TGaj9lV6i0kAEj/Y6J
v1+aD7Gbr2kshA99lCZuWY4FXj1grExLdUZ0RfwtyQWI3V3QYJaULZOULL4mVGZUUWXX7UoNkTH3
JSyeXifYCU42ypqdnFF5/93iBdHgDcCsn7A/70aoKHUxZUzs4jEOa7ZmXHj3SSHMX5vxt0H0wv99
obSQQt1wKBMVoGYwfw24h0DSpAGywHAnWkWrWqUcunziOO2fHfc8uA5OCv6ms368PaTGkvGg8DCg
dvYpwIH/M9nmHcgtoEHEqCsqIZZXCgqhITlgPdNAFDgeFFdR0sibjXcF+KZwRHroJQHUBoa1de1v
iWPd4kMhNzpURN38HWADHup7z3mH5Vyg8YeHEA9PnJPAIQXkx2F2eVhEDuYDx8Zb2NTHnwmmPR21
Md4Xvb2dKYtzMgZ7zBDHq1EQurgOKEIEEgX3XAtgz+bM+U8JlRCbmCIk4EiXjMPKJv0q+rMYe60K
thPMOsV1xFLOjmyMmbuHQwUXA8gMslI4+TLnCZaYznaSvVKo1wKDmY4zz/Kon+Jyh/Oqh5si5Y8C
hXD57ml0crrCTPdOfHeM33jNojP2/MJqF6qthFiCPtXpjt0g61DalgGG6QiNFBebB+Yidk3dcyjc
bMfm02FeSIxYSMDz2NBc0jdr6fySZgapXn73N7A2jW5vYP6uW3Ip+DzMq/inxS1faI1uNQP30ELy
HjgFLMQlogOSOkc8OfDlp4ZwAgotpRhsFntGVFFFFl/E7cm8YLThA//K43+hDezInCc5+wi0nOVl
Uaj9seOWHKDK50f7Qq2s/ENozJJ4EoC+CBazDSxYViJz4QZVZ/oeqHwniVGkkeSklibXm3/Viu+V
obz2zPkbofi3dwbp4a72QT0Xet9wFemF4GA5ePLIa0m5xm9C3gcOmhnOU3rKXKIEtAv95CRciJTe
pqXNl1XGKZ6BM/sgbnB3NZvauAqPLLZ05g1jR4bKyqWai0OsxbRfeQtLo6zBAeVjHj2+Pf6aBzmo
QP4vYAMHEbuO/4WcKxMF+a74L5covZLmz+33RgcVsfmS1pc1WDsDFvodXBti8fzzGA0oCq+lH6xi
S/2mt3XH+oLpLD0G16bY0/90Q7P3QzgS83VAtB+qTTqioaqqxyECpgNtMfNXnqXj3wQCD9VGS//2
9aZWm0y9W+QqSb8ZoD+RDr+BMEKD9iNDM9QxWW49U9UK1BMZUTSd5SJU0NWYxcEfAuiVi9IBakvs
D/5Y9hJDEwtTx9zjDhvLZ2OJV8WMxtO8CTbDB+kwGU/eoMGLBKxkixV76NbtTuGQX8Ba40fIyYC7
xdUsuEhGAy3bN6APSh2GovpdhAcD3YC8dcqbEaE855Vq+42FwZbdbhoqqXlSP0eXz98vLVi0E2BG
foR59iTfK4ekyeUlbb0AR82cSoLXS0B4PUlgafEaMQ7H1iy9ybCCifZfgR7JNl0StRX5HX0p13Fp
0IYzDDMxDZ5uMmGV1CMk2V4xIXKazjGgcwnGBWlLI0be9sMzD0vjg0o1FQZ/gnki0qQ9Jem1Q1/K
giZMiOaWK58UDQFmnOV5oYvkW6x6/8Ic23eqU2eiFf2fjtlxdgz7SV2AOnIL3S2Hn1AQauQKjp/e
2RqGGz6Gyb+qQ9mBx4Ds8mqC/M2vws0TfWNZoR7gb4NmrhJo31Je+Wb7aOVUie1JN9w7ei0PKn3B
yS+MrBQcBGNnNnIJwlWL3dgh4dWFO8hxKaxtFqC3+B/DeKbQqYfimcYx6PgSjp15rMxj3x3b7ojf
4oL7eXdUxel3k+ARaF1oj4OqeIHqMXKZNynPHkdI3FiQ5wllZvCGAzw3wgzZXGj4TeALKJZtaVxI
Kk2hilv+Wz7/mkFyi+a7oQemHBnhwSwQOhUuWfOTpf1l+OmBLKHhxapmI9R+SF3Mb/q/ktUb3Igp
HMZcBvpi2BNf1cL0Co4GOK0xm1uOZCQl0LOsV6PG42E6OH/goMIojdUjoxemw0jQv4waT0UqbHG4
yaAGydfZ2FCEiKmGRZPBLnF1zCc9RKeQcWYEpWwsjyk5cVTE0AHuD6uFeBdQHjIngJwpHyFeSyxm
QEbC3gf6Nw8V15rVYkiaxMQa7fFOcSFx2PXJpYQDjvjg0qpki1ErFZui+zMCDTrOl+ATXXasGPwI
kA7+QtJ2E6POxxM9PuTzXg9WTQg5lHDvB+ahb7xe7x5+GzAx/QMOXZB21EZPnEd6YTGaEk5AhyNU
2UIb9NuN1jDpY6CofEKCGsgZ1q7N8dseMSjlNlQkrGBW4oXPLQWHEM/GW28tW6dNEHW+iXuTnaDy
5P2l1UkQBgp/wVOJ/YLnm3ThbuUHT7n7ZVbvNe1MEzxqfEJnGxVIf9eZfeq9ej05a5KHJxn2GyQV
P44zXBfGClQkXPRiZSQMMkrjFSjlUGmkcuw4NQX4TxjcUgainZUx47T4fymdS07zIDhrb3Gwr1FJ
ptGOoYBAj313ho/yUFebkTtr+Azc5YlyLo3cv4F98Fu1hxMBpeNhZMCmmPWONxCkDCdg0mIMyk/O
VD8btwnMdbhLgv1A9BgbqsWx5rF9SSkm/xB505yWTvPSGx9C2RyQom3r9lDX6+TuwC91pscqY7pS
es9TCdwU49cwAOFaO70nzD7+0vwWEzLXvHcgFyXrysrVCZHZSxI57+SUX6ekPtYyA/hNCzijYgqx
IKgymm8f3ULptVSdXOjdqkiR3mC4JcPeQLXEy0HOpo4pHhpy6vzp6A67LnxLrEct/ETyuOdrG/0E
esB3k71Y6I/6wzieW+Y6zvK+MEvAuGkb9/qW0oBJcKYZFxplaeg6JM2UY0RAceZwCq1sn1OeRacw
ZJnv46Uvs4tZlxcA16n75lBt9f5gJ2SFPNnv45PZPHkZ7L9XzMDIVNsLa12amGXUzzNR8QRlQ+0C
xIinrQvRM9KPIB52+io8RouqYqSpOiNF6wHwNThSGxvcHb8fwG8BqGJsRmSzy+vQRoCktlw0PSL8
mHOy49iU5qbDGohRF93shGgdQs7BDPdJ8srcmVuzO/sP5nQj1xxKyGtLNVaoZzLsGJmsbAagS/7Y
JliMLOm6SC4NoJpYajG7RyOE+2EybjMrBuf/f0K2kENTaxBS0m7fIJxLo3zb6k8NzjEBLq0d6PKD
5VB7n6AFkgx3ZcLUxFvXuddA2uGevcO4DiYLJ3ivQXldJ3DswbKGncNxolPPPYTYjXoH6jEOKf5T
tSsPwWd9rMqz8pANcshgBmluGhO3pLuNrJDVIQLyjrt+iadVmj0xlX2YGJ61h4lUxIEyPAMR0Se4
1IRmetn4J+/HzXh35o+6fxycZduhaw+mjx5UP+qeNGNAN3QmFEIjmTneY5ekTZ8Oe5ojqOrgNaxN
GhOw+DnZFe0JfQ7Q+xVebNeSAfeRlIx3o+c+eKelCOi5BRK05+qXzHwthohsiQfb2liTtcZsMGQS
vuDF+qGBNrXpL6czVwXGL1VLGwRln2AdKIb5ekj9TeCkTwCU7li8e8xYTK85CrUm8Pw1ccJ+8GFq
GCBX8QuVq6CPFRlIYKCNs+N6rvTH+T+ezmspci1Zw0+kiCUv3UJ5AxRQ9IYbBU0X8t7r6c+XFRPn
YmJPdNNASctk/i49JJNk4vH7xDRcwMOZceDJFf73nV2jatXDmz0Qnfmc40FvjhXad73jCIbeKtAX
T575rA01AQdijsyfpBzXTXJ+IA+Fnk/HXQGuq7gOO8RHNRpDJuVkwMU0+SKyswDgCjWsdKvfyRof
m2lftl+BxzYJuUqzAtcu+uCeaGFgID38EBzAgzVoG+sYEa2SFm9WUh1tUCZpc/gRqf2ZpNaXQAmd
kB7WTMmjPS4eSjUSYkYKtOBL+xfj1p47pLdC93pXw5g3vstorUcVYLGcn5b+s8O2VOXNAaFNY57M
0NmVMlccDb3Y78BIEKPZI5Y4RA02qaXtObeEDCfWq0lR3PnsIHAK0hUHADWXa01mjNlMacbCRqoB
HPoFlJarqKKtsnQdnjH99gp4x/a3BgQEmFiYwdenOKOSvSANiJQetIL60Iw2koWoBHkA6Sh19LrL
+CfClCDFSoWIbUr/cLPy6FqxGk1fdhSsK6aF8c0NE7jyJdRXCEPvHl2UO8rH9mCcHWB7Qfux7eke
bCkxSfiKknovKyQ1vhz8JA5eIIR1IovQrh4FX9Fr+7/ixfUidXKhfYS153JySIQ0qEI0pK8x7iz5
GailOD/rkjRxe3zTtHo95cTc+47EPRQmqAxIo3Ch6PkhXMW5jtDyQXO4BokQ0MgMyGzCwLN3Sz3U
3aWt7b1RDJJD4dlM9cORfA8nzZkNxbt3/Xjd2PjHdOagURrrgZiNyBqo7Q409WtJ0lNO7y5j15EU
xTSdMnA0xiWvIRVRCGl8vYdB5M07uIK9JzSkoD8Gic4OQtQuwX6fnYX9bdkCdcQzxg5MiiIyeeo/
y0D3RwJOStwGAWQa05ezot71NNggmjAWyGtqSqPqUpnMmDxRfdn+bumOqU9JT1Im1oX2h03+0AaD
JG46wWupFVwpqD4AhVX8W4Rfy3SDFZz6D60iplNdiYfI64AJaszNi9aaifJo6iF8dr6mVpa17tz/
LIv0V37rlJh166mWUtKeaUd2GKDgcF+0hF6W3GA+kYN6BN0GfT0rUpVfHiqt1t2M0kVf0fIs7S2r
AVkghVuyUibMO8TXhFvtIu0KfI6Dr81ANMLXmg5JQGMipXyjcP4WX7n1rRDI+eXbXBSPA5Gj6Sac
//A3COsjToU7KApFE6iaJIWE6J4bQgbOX0bex/5VlCUCVoWQlhZn4xQCqtFVUokKZmCiH6I21BGS
3meXqZiSKF1Rb5nxha+hLnmQIaIlJCQqODIphBQgQJiylVmPejE/czw9+ABUIlEpuVM1PFvUkbpR
ghvAxJILxsaWJTOF4YeDFY8taaWo1qx3hmUyyf7ilOjM7PcQfGdpv3VCcynTvMnYuCBSgagV+YI+
32hAim5icP0xXH189er2MTeKYwP3FsCCyGeU70ErDc9lEegzIZ+JnRNSIJ27PElvCfoS+VJP/Gsa
CivUTwGsZq29yB8HnfdYKHMj3gvK3Zxesp3otTweD0AxF8oQuSspOkTeKRpMkQJo+aXwbqKzzYLu
mGOZ8tDVhPbnYH9EfO4AtIN/KiwUWg6Uh3UJmM9DaWd3jXc2xgRAoMdOhOcpAREjo7YUQegsYJ3C
zOfH4ZYxR4IzOBoDVjK3uEdkS/gnd/9LTBTJ7U20YrON7Rum5xmszUFDmOvnCSq+nogpp4sO0/5H
mdsph7TI0LxxuSGvmwlantzb0h8cfmukhGtuRa34ovh3lz8e/oT5GlUcU/OfJVe7jhQRHdsXbo6q
mNGHXJzqCV+JMGrwoxx7WfgkEme/ueQcRQLIOKo7jQ5RSKC3MHHptTfdR5f1klOI2u4hY2djrg/B
4E0ETFbwMZEyX+4LWMv+aIf+big2IVSM/YtlUGwezUUMqgyGb4tlrQ9bccFrnxmHa25d8ugCgV4w
aChee6cODXnwYuBbbo72QBdD5d4IaAzlih4PWiG70/hWQ28+6ZRjf3Nzi+odVTtG6a7Bk0CCBbN7
EBj45pabbCTjh3LcM4/58hkEiNjOY/EjKnth5WdgGdSU2C9JfrP2cUmvWlwH0ndKANMTQ3UZr5UY
TwNnLpU+IxPqZS0TcruK2YbHNpg3Wr7hedYxtbZiRtAAdutMkL7yzX+5fBJ0b0wrrDUkNs0bT79B
iB2gxljIHO+LXxGFl2AxuUwC7PStH4/7dnJOtQ5tC4Cec0BH9bQyQiy05bxKNPNDTyCo0kfHenm1
gOZUOT3bFVQ0HzlMdr1H9AJ5FwD+reKaZUydLiGu0WtlnaWNp4WXZQGyBXm31UcSlOiDuSvd4TFL
3qPsP7QNmD/QX0ailWoudDA4byIENFne4tkUYIp9G1icPVc3UQ/slKWZ1z46LtBqNiMirE8P8f54
0K18i6zeTX8NFk2ISvwSlKe8gE6UgGT4CMAMa9xjbA5pNwrU19W7gGDcUY9ix9cThTWBubc34Abp
8OkcsMBWGM+zvxE90bVMX4zxld/TQ9Nh8SEglcHi+Dq02UXzx2mYFGuSD9KVJBpv/B4XjJ1uAPqs
Q1SvLCCKGVWaActfsnYN8DPNeNFIT2YgsokQnzHPnAoIN8Aq6xQXgmmvCTnYRYoBOkw4hCRNND7t
q6KUdmiaK3InSxbY5N2K8DhWPSZIJeqsiqbfvEUh9hSUXN05gPFwWaZE+ab41srun436l0MCi5PE
GFMb/f/LQL/X+Oc8E/BWxUIAhSs2MUg60esoSAHFDPZkY5zcxpNdbyC56M0zaCIECq9I7/9YHRJY
riy/2Cgm5oHzptVvCmSgU6nglzG5eFxJHuHQJOJZxINxFD3jtRWlYcWF0UBWMsuWRZ8MVH4AdlSA
6NfYx1N/EIk97tbujGh1rr2HoWE9lQ8Ny39EiQ5eSpoCv5McisY5bHF8+81hxEQscH9Ouq2pMYcD
JqXV1xTxnKEeLX7ZktyC7ypvXgt0D1pjPwZWhFZpE3hvkNp5s8UAiaOKuWANzBRqKtaRx/Ba990h
rNDD4GRQdldwuR3DNJbxUbiSWV16g8IkWSNn11Tx0jMxcLJv8mgSxmAzbmeZDzMxkRxCjfoQIBjZ
nXiehZDnfbaMJkaNy2uVP+RtAIZJR9BTxDOcETQgtFGntATqUq1ebIY9A00VOtMg0IZOj2YPygbl
OB4tLd8HjMqukCC3Bm4/eFd+xQyuW4//Gn28EZVBRIyTcw5Jrq5ciaSgsW6zV/bcBAbNY+edTSmD
prQbmhCxRoVQL+hU4CputkQ+v+BykvnThB2AR9voZBe09z0u52uwfLPlQWWJqDtIXkAAc72U/iXx
MJtnRJGRYIMkEpELmIBAUlLmwiTiI2xpgZ2czdr35MKlI9wj4YyMzfT6dJeJPxwRg+KhthFjO8d/
/Ha6e8X7vLMSgorKX2mbOCZYQjQej2lO50ucQaNWE05S4Bzh3iH4IgoxUX6z2gbWFAryocfdS3hN
tY25mKjzy6ZalflvWsx7hE90GI+eRugDRUAjGQEfPYy6t3wbycWaoofASh5d0G3fWNnBodLwWXxU
TK6GygLmJmA5/muh5Wo9hHOEOOWnsKAXCK/xfFJl8cai6HiNwAbkRbK8vixoQelDI9GK/sz0FDMi
norkcJuRMGwX/jIvk2tS6jua9YQO3DMZmsvuKjvGdpOHNWGZ5MB1PgUDcBgei/em1nBhoVYsx2+H
SmnU561H8jAQ3GJhxwPy4hQttBePA8op9i2YL+uksU7ATbT14UVaYQ+3AZ8hVOsKZgP0pV7g10nf
MIPPwKbyST4qyERHoN8U6+XGwSWF3h3imBMxFDHF1YrAePjjpVv+VmVOpgaKSi7qfEzONZJ4BAQ4
cqkXYuLcFDp1romMDR4iBMzlB6V5vuao9uOnouLioGLqzCuAHto1EQUuCPjGNrlrnUkeWwk6HTNM
dWlPDd7wWo34u465Sp8dCe8nMaTaRhCKEUiMQy69lbZbzwSNUl/M74ZmcvIni2Nulo4sNXbZj7uA
WPOrCGTdKIb6tidWk7wepY9rcX5aN9HdFqN2YjvR1gagvaL4BWhGFpIb+4TG0WDUHYc0UUPrMOw3
GBlEWCxwCNtwcvPtaDVP8kWybWT5hXgT8/T2P8tQSFGkMcFDtdTm0GiMN+5C5mD5GEWhfJjK4Y/c
ToCvM9NBLNK1MyIWJ9JJcYeWJHe3iP7Neqt7zWkkWwCfMbJFRMSSVEEZ8sjflZn/x2ir0zzReDO6
p2fqt5tv/JRhQFQ+tru12XVxtDf6DIykRojym4/2SnpVNDboh57sCJWs/h0HHdFm2zBdEwm1zP9M
rHZo/dyGJNjPdgC9Pbcl1sRIpt73q4oo0xmmZTwPzLvQ7YwR8Az+NYhCnJkGVsyvqF3I7CK0syn/
aAYVAaUWgBZMqjTJ9/6aYgiUmX6tJnEE5C2naDIA3UnQ2jXMx0ESGfrc1mG68cE70I8r59xFooxm
cHld/eTUOhOoZa8YaOhI0d6v9N44JuGlI0shhA4WSZ3G9jW7lca562KcRkY5QLm6HxH1JsJBBnWg
9qqbrfVnst9gMWzqZldfi74+T1+qwhcE/jlByowFCza34WaF7aGH1yUcBMmjVsfvEtMh3GTXEXO+
8DZgMkQextW3Sp1kpzyIRS8mSiZG24xy7r2ouMRN4Npo4+nFC1NAkMLjeSDsNH/xSoadvBTbBTpi
tHuaquE4Vf7Gw/k7kWztfCLHWEyT89bYlvpISo4Jg4G3fU7ISs0vliWOLVT35rZDBls6wc62552Z
G4ifd6X2F1/GbP4TYMaLiP8KvwbGQhSxuQnY2TaZVAUigybHeMFgiqG0DxaRg0AelApp/p1wDKqU
ZJLsixopoFin3y4Mn9FuNSpuLgr8+Fwd8uZY6xlSVtE/p5hHuVXnFHAkvZkjHJq/cdJdDw0EazCT
lhYYD2KtQDQyMQ3LvCwWekl7JKUJphlGH8Sbc7VpzlV1/igQkXjJuBYDgdCweEoatCPQnjRQotOG
jsTfBzgv1cBE+ViEz7A8yD/doDqCkUO5TKzoDG1AwEhu6is57SDH8VXrw3cefRcLxiXGzmyRgO7n
LNkNRAGIPKAs3Yu0qnxy2dI1GFXEc8NsdqxTUtySdUNuC8AjTqcrs7u16FYO/nHK+wfNRH2Trkab
nClq91RBSgJQgm8TQfeFu8sUuwTLSRhHPaXMqOhApnbGWGSuhDwPZJRLe6yiAigM9h9CAeE77hsf
T9zvlC5ru6Pzo9+lDh+1fYAJN/8MujU68oIw7/kNHps17BpvUurwuGNSCcLcXTsmBv1zQP06pxPp
VFfdfHOIzSRoqOOk7pKbRlFraMtRAm0krZVfOXWZHEhmaX/JSubiXAFKQmOPkDRT8LaQWMHaeJNz
GyrZhvuTZADsLUtA1sRwllg8zrPWu8aEZEhRPMF+poiXI04B2n+0IzkBhy5aTElzcYIvmFYLQZic
JlP2K0SGZp2BfbT+F9CBL/Ay9epCcSPnEiuC64DGUy57/yYWn4b2RRgtQUjkW8wGOIwQ+gCjohlK
0IHDrcsmdsUyDR4NKgIWJDiaxPDAVAsH3qFTwfNC1TQ5X+IbyWtOhDOql5iIF7QB/JN0MHfSZyXc
Up39ZYZng6O4HzYDihDH/om0NfWGvGw5wFKGDWUXbTO5HzK/Z8GkJkka8stBoQ36dhDdCN+Ohw4q
FDKTtPjyYVR18xPWbEDJeY6g6zFODfCPcEX9IeUSnvuDn17q/ksIB6R1ciN7xSbT6L2pIKgysHEj
fqc2aKlmCiQ3lAsdZufhF/j76FIvFkBtHrwGfpa0exqXTxfkHhVWQzmLX0cDA6RaiMtyI9iui7V5
gnIxxTLT8gNvLpfnZL/EzHQq8BC2dbzRDf1x2Wj0/lyhd8BeTIR592MppKz6rwAsPcfsSBOCHSUi
4kUE/PZ7xnJAkqwRPUR2xnbG2Kw07yDGduF6G+pu0jEtulqfDGsXOrfhn62M0tg7DOQIcQZl/koH
k2fVJTDqdQw8h225oPoU/c3sm1i9sQsC6AoIZRJdhM9cBK4TIgzLv1YmQU3BL+Csk/hrwEURE8ZU
tuMiinuGttDpmW+cNXgTLhhwVWk+pAvjz0f1Qg109Z1g5QbGGeKmT9XOpMzIsLlItNmIARaBvGo+
Ad7IkcKbSLhyVICYhJAz8U9XbhTobdyCoyb+2bFNACCUS/S5w3CRsjPuv7EM/69vhI5IYoVtkxur
+KCxB0ip/qMHKThgFg/cLdjTZfIX6Ptkt6XX3DEJ1mL4XQWt1eo72v3BywmBghk21kItSS6BbFY9
NvDwwWpG3bPLOVUn6TkdQF3T4J8rGL17VgASWQqpwrk8UtlQvM41wU9Abzm9gl/Twqbwkd+CyEu7
uARiNWBEYJ7fZOSYm6Eadsaj/FzxXVXdvPHik0MdTkmH4kmMvfivoa/V/CXVcANv11+aERYKpFAc
GFn1xyU5EUWNxXmdA6i2I/IUmoblMZfTgHKZ4m4kZEqADeNasq9whiCtkYUwAlsyJLQ/LzneHJ/h
TRx/5HwUWrLRG3+jmu4wdGjDWm2XFfTGCHTsBXUjAjhDG04FTWoM/jbBmeda/Jz0/sqgHPDNH9f8
ibv8FfnPpLDQny2qXfpnIWCJmKC7b2JGcnL9KbKOQotMQdIVImsj3hg0sfsu8TZND0dDcRj4jNQi
BUCj2ZS7W5tI8zZvghPJEK5RIbuq3oWCQiL+6IdbRZKIVnBUJ/ppKfduh7I+LU5LZh8k10gAPfpI
oeao9CuF15ZNGdGMtdXHZFsbiXTJwtcgKvZ69fnFAAItuD896IqluFlcdmm5EXuNCG8kFvd+qrFZ
npbmhSAB1l49VW8ErkrglTj6ifxGCGRqiDYwsiD4FW0c/lgRTWr57wIFSd2uspjAe1Q3yDuZRmPZ
rzEOY4srRKoxWmfbvxoZqdJMhWOd4D5J0JcuGRqopdoleJyFoYZbQDN5mJ0vZHt3jaQMhJoa6HD6
nQlMVuOsqTjt72cg/3+o52cqBPCcnLBiIAJAReQIi/0UKAvTIw4A9TXr4Q5J25SUa5Qz99PNO4eK
oh4VI03FXQFHpbqQCIpjDRk1ndwa1E0skiLg9jmI0I/FrvPogbvJA89htf10HUKm+9POyp6psCSs
0VewDgSaIpSJ2TOTDOHBt0R7idgZEITvKoWYLFYQAg4k6ajEVCtVBbqXplonaOpGD5oTdXfOJ4v4
TXt5sdHn0B6t6namOjEJKJP04dsEKWUy1PUtTH8ML9oY5QdlnUO9SnvH08inrdx8HL1AJp7xJYFE
pMTQMAg5D1Qlq4lmCXBKfj3Qey0hr2j4DR1qHm4KTo0pR1PolSuEDdRfwio15G5V9ni6F3XsXq5A
9OgzQw1F6h3M6ipbbeyOZUUYLsMoaR+b4kDYGT+RoRkRNC7PGdhcWDSTJpEL0uKi7mnfgqQnb1ha
ktoYd6n/H6aDyBg2YtDDwOLA8+KMRBojYWz8x7/JTQEmh48w6NxzAOdaJFsTEVRhx9jsmW87Tac+
wBLAsw/9aSO8M5+moViJAARN0T1xAfUBMiZ4NmTE5L6Bh3LId78eH2X6k5HbQmsKRmhzN6XfAfy7
gWYhLE4mcnP5eilQKMNdKFOpyB2pnvoPYZucoUAchFpeOs3Me4nq75n3gz9TDMyy3VgYRVwTkiP5
A7iQQJDSX+rjCDFvTsLMMrmHKD4qLA04vagxQ/MEylzbDNoJ7ObJ0asdkYX3VsAO4WNSjRbl1vjJ
qSVsMtewIiOQIB5dage/0x6QcSZ+vCe76jOEyE6ZHFNh3SCSfkKTwn2CyYJHExK0+xgPCOfUmhsp
DooN3dJg3nHQpFy1NtZ3En4QU+hzth8WxBH2VYGgiGo8O4ANm+4qLJO1B5QgF7NwAkgCRVUtUlnk
LE/4y8hhyBiYZ9Ktc0YiXCxEI8jqy5tzoLK1HC94lTd1cUa1tfHRBqlvFcUkI/zAkA/ZVzjTJ5rQ
P6icF54MOBQ1iA9WzCcOPUY0E/Ujc/ZECyswvg1LyckpNSWMvUCB9eJIsk5PsEMi3XF+0GH8tVJt
RXBnOr/Gt0/9J1rDEWn7XaWjw9ab5lb6EB64qqxVDGsi378xrzrZgnWGpqqJTqn55IYwASiCBnhA
45q53SomNJD17aTNc0gICJzi0Vye9EFuxfgcDK+V8ZJHSMwII5kxW3T5uk/i55T+TwIeML56GEEY
Edr8Z9rzAZqTFYqfuaaks8kycIwLOFihXq1qRvERbar6EEDytXWL4ORQuO3XGLbEm5Pxl38h6fMo
TuBI5X2GZHl4aEtFCWG3Z4t1yR2sJfa2yBkyyxVWsdWIPkUL3mDj8+qdH75G8Vp8ZhQCXJiRxeBV
/+qS6C0U2z0+ETEw/iO5+GPiAfCgCWcYoCQqjQ03ZeHia2NAUlzeVPeKs8ycul2tsyzXAO3hgb5F
oe7xVsIdYu/gEmBBL5zo/8R0L6GkRA9JG0l251q3al5Nc8qDYd9ggcKRQClACc9BRuopI0lC+7nW
L6jcxiI4euEXVaj0kijV0SrUzdWHaWjUZ+C86BDSZYs96AG33EL/qavvuIpJYFNA+AevhoyOzj1F
1UA0QlEE96tF7ioxfI+Yb4FMmO8ofjsN8phv7lLvLgslZpJtxanRS3hzcCylvHSAuF8L54u7ZFJr
ZlAwDgBNPyQx93LHVCFlmasET6nTPfrdlV9YmqBJWX9RNuRQLyI6aRNjl2eEkLl4zb/pzETlD2wg
h5NqyV/D3USxlzAuwoveJeSXLZc1t6EhBgMbdnKQcg4in61sqH88fDa0R7FYhN+6fxM0dWE/w3zI
mpgb+zsq1c6m64NMyHE6jr75+DfWqw0E9VqSOoSUlRrQI5EmlZYceTMtPr8a/CKsFcC0ctu1WgKE
fLzPmCNrvCKlyG3rmb/M4o9y0fcpZWJa4jIZCSgNvwdSG+v8gx1Ja5cjWOLLwYfmfh2gYmZP8CFp
oyqHMI/6wPHD+gTTkIuADOGIqlzWc4LsbNS3oOASWCg3eIhxDG+Qd24qY2+1V2DvmnGvnBfC7BUe
grcKMwL3c5Bqx0AnpopUryT/LtGCOAQFCLTcuhOJKjAwUU+vYGF3XMulwmYVABATOWQoP9ynU8le
8dsdXDS6tko3VWM+dByyVnUJdUZVSXc899QF3CXcNAJ6evdNbjGzSeYo108I7aX2lH6qxqLQVeQt
mP3KYkZoylrJu5huYN3MV/H9c4+aFGkjIaeUKa198+B9gUHEFe1RvUZwGtRXS4JsxNkL8RJy/rN3
4JbMgUOQtbCcKRxFO5Bw/dkTgwu58Li85fsjJcmmr0jp+0knhAIowRM7E6Nmy7T4NMnQFnKjRpmH
sI0LT0xKFrOd0bxJCCg/iHDKjQrX9+A4ddZSi4x3FJGyCuf6XPGQ71NqCOsRb2C+hlZkcAj3ac11
gYI6vPgLA9HQ1Qw6ABmxMGdVeC+CZ3d4MvKk2AUko4FUUMFBOVFXGcCbasd6REEm4Q8PwgaL2naW
UOeEP+TvBMVuHJhOlDXCMBoheY0VOhTuL2D2KkyesAQH3PeDxZH/ybntUYRBwgZ4AZBcXHiuAeix
Pl3G7hfNKbuO7HJidnIqCZ6djsdX/FPx4DxWMDVA4muR67UtbH78IXW4yJownUiOnCCiGT0ID1G2
tGovJp2rlurEkzBfCak1ZfI0PKTPJSUSBwQ7ucHg4oU/42fhkELGmS10AC6VlWSxCBgT0IvICuVj
szBZWRk5AXpnbm2kvgMyPOk52bUT69DfCGyMhok6b0RimQ1n+I9VUuzH6m9owfIEvxNlLz+389c+
kFuDgYco3DHaa+7IpJqXmMhQDp2RyYR5uMq3yn6ho378HDwfLTl+/grTNHFIXA5G9C2HtAZvxj4A
pmOlLSyxELGkzApmKgtFiazrQYN5ASO12rOYHkZnS11d+2SBP9hQx0gJCbBXG8Z85ONeBR8wroBo
5gPlHpN+ePdEn56U5Plf/Ow1xsmq7VS5NqvwRezC2jg8jGjLhL9bS8nugrrvvB8eLcN71pN4LKh5
HFr3Wu9/U66lftzHhzGIsSq+zMlL1xAjzyQrIrWB+q1HMyVraoWSYuJoolXTQVxrsoI9/yEqwzWC
YlnbpsNsb3BDbtKpmb9la5bZK9Zn6WY4fiAwEMueRUlgINyl8olrTLdHmcud/wPfephRSpeMj8Nd
FExwgFvACx1VH3BYGa7s3twNw9kksUbsaSE4F9tc4GKJD9Oz5p6U4lNTJgwU09BNwpGG07iS845T
XEuulntsnXdDx5JCkiiqAso0Ybxz/BuQ/D5oWfiKtPzqUnJM6JY6TAZZ/l42OXWzCEtrdMnT3O/l
Mp9A28S4n/IdDC84NyhsS5fJC7TN+lqkUzJWsWPu0qowVtS3zHtv610QPrWNQY4OtBdDV+gyQlQY
g1iFajK4hHNzML5EH1I7aPFWpSbpEiSawBQI/kzJL3q46MIe4CiTup6ZXlj8C6CEn/GFFIqgX9XG
xmKORsUtS/mwUDAMBgf1Ha1nLsxeam6pdccK8AXgRfwXwdOECZxmkeONAg59eQXiIsYD0Arp0bl0
+3B6FM2KZIKZCJ85vaKVi39rUrz6bcS0zsq/XyBCnoGRCGyu57+Jg3QOHKimjhQwUKyU5cz9C8Do
qGDNh5Fqjv/ITdLMqLTSG/C0B6zLsZpz52bgq8o+u4Quye9loJBhhAt3IS/S4l7WB+Cc7lzpEJ77
IbnJupO+qbnQidFuR9kWjklujhzhkzTVcUi0EAbEeX1PAAaCDplxbqlVGGzi6KGZD9U0n2etOsbV
weLlCCtveb8dI15UTDxRpO3H2iZWqCMPoN061MCzQRQ5wkawBYgzqkyGoIEqeMm6YBxIYtBC5L8I
HkYQ3gBex6aMdtC7MZq4iIBBtCsIrLyyBCbZRtrKtc8oJcGA2646ybXz3iFNQal0v8QB9j2gViAR
QDg/G05+6zxGNBA2K7CsKGu9Xx1zSU3wiYQOhCFlG8uoQVfjCIqeMfIhElAr140t2sq9UClE4gqA
ywsYDPguusqfaNK+EiCrsMyPJsWvsPbcK9KdaibpnaSV5tgQOmTw/bXgW3Yk1iyKyQ0Eqveo1itC
R2wkURJ54PCp7xwGDYcEfwl0CnqW0zaLpQJ5B0+6gJCucRck07ZDg8QrlC0ReSYw7SnJiOopiTFY
ODihc8EXIgLEWJrUBaCUdPIsJlAFRJZyMxGdwJ8SoNTzu2toKytybOHcH5uoW1+DVQMtqEzCRryX
CsgZvAFB6syOsaaLfNSGGgvtjqhibI/AEKrZGYGy9rVQAQkqGcdEXqPx4pythzfiqLAduww+Xml+
xmQKpiYgAAdqBZjml0y4eksx0qMU414TRpH/EZv8KLAgG62Jl7UABFwmCwo4lyx4KkkDo4nGrmpI
HkWyJMpyKkelCMdBNk37zRsBYwFJ8Hl4ktU2AdNRXllA1PUQb3gGDfIygTuA1oQLctn9QKVnqc2S
8SDZBDp31gDMBKYnNdPY0VOV962vz0yUqUjp4xCH4bGTeYeQS+AogQXahjkBfDChTijd8F+C/MQc
TZFLglrVnOWTo6PykmptooWbfe0P21Px+RKQV7Ia1kX96nYftEsOpyqeodaqGBj1MS/+f8GnyYAO
k43lmPHarBkeoRUXGl0vvsNeyAD2Lusq7OutdPQpqqfJXYvryGOLyxKUFrwI4hOtk++NO+E6eJ9k
Tz862YyAm+CFcicl7V0WZV+kFvTN5yz7TyTB1lycGgRjTignZIqowLiKycQAw9DgJXl5AiIy/aJm
NGXShoDx1aavL9JmjTi22gE+Fx6e/qWYmaO1irs1/wiAw+jeQc+QMOFHED9I4D6DUXoUWOKZsUlk
6reGs+cKpTSvuAX1/5zxHwuCM085N0ploaV0vhYOrlYYc5CGJao9pTNANB9oUnvYYDYBL1LgIki9
EHkMenVAkQl/ESmWTHE6y73AMpKqxaXRjtLoTK6xpx8oCeX2Ztwu9kIaaLvRn6Rj7iyOGmpXNXJ3
MXsEhWEX84ZZp81zSnfBbyj8umxt1IMgMZIRKelkIY544SSczMY9ccu1ciPoscT8t7cRFYX4M2pb
v7852SRqUVezyY6U8oosiZTHzcFUT6RPUwIbBoTFJ+ExrscEFLR8DZ0LiYgW3Vx38np9xx9IUlEX
HxpjepQChW1pRk9DHW/7iEh68NuI2F7Tq4+cQoaauIzMg6VOo/Gk8Vrd9l/RHTUYDJO0KaSezBkv
6ve+26fqnzbCMcdo2b7H+SXA6BhVf93i2Y+OM/OFi/S59k+sIBJZv6qIke7Gk0XyZf6vcn5d/7lv
TmCeAYdolxMOwPrKbbJEm3w/1/ZBZ7QQHV/ZU/ayJFPk1OAyW5TGBD872FIeRzqWvAyf0SPQQpAi
y3AZPNzbeYzxOlwSCmCay5SkxukpmglmJQvoTqRSL8vR3WPAAn3WgNmY2iGUr9reT9sJqSfBi8tZ
bp6pbx9EdDX6HyVzjat8H7ofsvx5kFK4iBHbo0PGZA27zPkr/is+i2QnUABE6KUBBRr057NzHfmG
/EhQZ84XjesJ4xonFT+4QEYIQ14cdEarZAdY1IAE+b7DkULQhiB5PkQj2J9ku2k5GPSARqS5wCn3
aDj4EW7y7eLk5h4VCJTLrUNvgjxBulpOVNHjCA8m25xMASb95C+0cHRjDuYalD86gab+tUDAIbBU
vpyTFG0rZ74c0m0Gyqu95EjeUw4VzT/JbWX6RJ/ON5mNKPtQB9kKgd0E8oBjRj4Fy8kyr7tv0euJ
4Nrqv8VZJ3G6vLUF5UgDbtVmioN0i4wNJJkLmLNQeAi9+wqhf5bkA+hGQ1dG30kXKDo/eSisDgHF
FqpBqg9yqDDQwI2IflEYQrFxyAEoGDX4gfaJxvgeLC79kgFtHmLuGBTXqIvYB/FLS5AmlrPpnshI
7xJRxsFcaEPypuJiL58qDMBqoLiANEHydSkmS6hcDFusBGRgLW4bUfgF2F24d834JquIOsaw/vY+
QZFqVWgQ+4vIOwyqS+8/UbdOaDRezfeOrHV7m4GNjcfK5PDVn73oYhHBP2KUXbM/iQGpl4NWIqDC
BQF+gxx4iD/JDRpJR2E/QPGFNEZp1T9qMxqEmHGXW35ERSoJDJro+nRUqNWyDRheJMoS/Dp8hpar
HnFf49O8TlvF5CYt3efhl4UUkc8CeTh1b376zK86JjflgSEALVmkTmdBSZkChxQbzy3uO0gmSTuC
YgAa7bkQgsZ4lbKNlUZSEWLP84jNm3MHYzXSWL5QaKA2Z5jlYB30gMtNu0lTLnWwk5CqW0HqJ2tR
5Arvzx6JtOjscMciAYipLtm6NZCSvGwMU7OlrysVbCJ7I09eR58uxy5XY5iC8fGFQBLCFEAscy66
lMBMxqHkl41SwTYZzfvge4+i7un834zUbTYDMPVZ+q8oB24A2k+C7TKOD0Pgb2qPVDDeRUCFINo4
+C0+eoUQUmidgmMfhQ6RunJdzKx4h1yCFHrFT96tktxb1ELBQJAkPRpQDjpR2qLR7x9GSpeAOXvW
ikxQlb3fh0/UyJG5L2cuUDmrxO0qYZHkT6CX7mzjIXzlPVcK9gLF/vJ5F8pqF94K4Rtnm4fGRSZZ
DiMkpuQfYO7h/uT8YPGbqKhSQ98HZcIEEfXApRRA9HGF9h3LURBTou4RXXTnhtJpIrdGyGIrmHe8
RlLd1fCb9/OlV4do0JGEG6tEDlvkzKl11w7GlP0WeQgeNgCSipsLDWYqskIot3ughQWSL0wdRkLs
BwfQcdlwAsWY+EuGy71SYaaDgE4LTC38X4QGTeYlSVJu4UabhmVBXFjNIvbYZc0bWyAfr+eJTyyP
Qyx9Q2Ps7xpROAo2Mgw+Z04yIcbnUsa7466YA+6SnYa+qtVfmDCxd2hs6FJ1wGEaKdn7cHVFs/KI
ShiRKTbdBf3lMjZriwKLstI1mOn1sYAgddhFpLgjDTRsn1o4MfnZoYVxxrUw/yNC0EgufRYho1sc
YS2mVy8AtlM0j2xI9NgfXUo/bOnkT6O/oqSMl91MkCYKG+tfyGSSdK9fZ/W34lQufynrdHJqYIvY
EG71J9cr5LAMfj7QDso6Z+3TLXDm2vk346m4jVAmeTPhpzyN+tcruweDhoq7imKNxsDwz8uQrz8X
f9g5Lt5Tg9ovfU/RQMfTO+59veLUI7J//rSqF6P/i6Yf3RPyIyB32YasIVmzuqTtkyREVsP8xo/X
nA9Af5FA8cCY5MDmeXRQkBoAqSjsuB5llYvrK9ty24l3Yjrqzc+EWuK+hxNRJAh3wZrEhCFtZU3B
biOA7EnMuZswuHc0ew+3JfOMHNovfWneBo4mZdkPNXtBZEz/a8PF3CW1XesFdDEnzn+RLVKgRTg2
vJR8vn+1TWRTzPBFqinktqgoQSa8BsDQOEdHIj74RWk0OpfhvcDFFtJ8rs4QEEcaR8lWMJMzkKdu
SsItaTngQKP+KvF24HC4DQrChGngOO0u9URkAuIcRj8ymRsKlUuWahs9wZ6aEX5C+5O53gM+2qhe
hwPzo5/7+Ak4UubJCoPmGN0m6oEZq12P5abf5sGPg87TxPN8mHUa6Quja3QO8CB6bJnim2JmguIn
2ZdB8fExs1Gn5dymEv4oCQwucbdkpaXLy/+xdFbLjatLFH4iVYnhNmaMnUmcGd+ogmJmPf352vtc
bRiILf3QvXpB3H92MYCLfoaKQcgTE5cRZcZ89t4itCCwX2WsKrbiw4Kf4Y3WthT7BXwIkD4C1lVc
VNaS0FfWGKV/oHCbSmSV9Or/nfbY9T0FQFdUQFKhcT4Pa+53gPtL07pPNZYZkQyl5xlX9M94GEky
qc9kZTPWgQrSE8D34zBir2SmSotg0MDJ/I1Bu8zUapxlHmuAXTg9CFcLpfqLR8HI+R8wh5k5Wh3m
jnhv6MNXUz+78WfKp8W2YgcnyKcgrXMme/pOh9z92oYEjCwGzj9sfoDXnsZLSmSavIklTP4u6pnK
zSKkECN9kRPUZLyViFRlU4AkUi/lTN96Lnnogyq20pWXHYTW2bApqDEhqZ3mqdnNQydCLE3WJqFQ
Wgkjl4+Jm7SgRpgjYW+SQfHm8oLUASFPJsStedepnYRJHmxKi0RL2OoVNtzVqtROsl6FpqrE3WVg
f3JhCk2EyxhXaWRR9AffYITetKmQ08ztnbIhVc60l0r24ib4yoOqAo0hn2hAuDzG+lVBjNFT+Kn5
r3GoLOGdx+Y278/heENmxCkP1hhZ/EjtNH0zj5lVZOYUS8M2DrmK0Wevs26rhis/RHt+IxTQ6H45
ZdjrZvbHsKIn1DcRdpo2at+VOvzBQybIFp0DEwyTOa77cCLyt1rqr8oopTHxoDs2CnyMyNS3dIJ5
FvN+MOqKv7qeVgh/hqw5m4B/SfXq19uMygB3kug9JTIL4S99WMGYg0vNkfFbcvE5nsbsM57+FQEp
j96BJykGUmTQYBEotSWx9kLzlE/DicbW5Hriv3moBw00VDTc/Smject7+F1UoDKSD94sZtKwWrmt
WS7g5gFgB//GOUqVDj+cnyPQHKYYFMwcsrKeY+vUBvBQ8GiCEsSRCSCZQLqFrc/+Splj2UpHy0xQ
sw13f2FC2sa6T9sE0VM7IwddsDwQyqj0uzMjMjl7IxvWMqo7e9dgRUn5zUFJd8LEBKaHUM+4OIX7
yU/jUxB/vWZORnARgDsNNIM+ztem2XXH4OrgKiAc0gF3Dke4OOJIwPEvGmMDdIZLSUfEZlJs2U9c
TNzMAGAzMhrTuvvG3Yk3mvcCFVyDhpzffRzO8xL5vdYucZmp4j85knsHsD/MDhXxlFHfMcfNT311
JU1LKEuN/17W+ZNjvsnMEeR7IBs3x3yF7w2QBf9YktzAvcXPC8SmSfaGTrVGKQj1MyPRiCJcSMjt
nDHKxfNzU/jvbATImCXD+kj/q6bnkQtchc6frAb4CHxB6oK66p5s5y9XkvZlo+t2d20IxLfBOyht
NibyjWylB9T/cKr3RdCipUcRCQ117BWocpcwDESpIQ3P/xVntJmDUuGItUkgv4X78qtvKO5QcB8t
3nnkE0mCUKPb8F0MsDZqMylaaP7FqcxEFkSpCVjMauEjyhOQGnztsLblPqUvCPt70vvrAZIM1YSc
o4ETHMBDoMfnIURJcDY2SBi0OIlRTSIviZBkc77EpUVKGEbdjDWpKUh3YAXngNPCvZXpZe64CxPl
uYZeAwNhInx5OdRF2DNESL4RzjP/xVrrC/9vKRGROKKNo1oIE5c1f+yYCkXpBTsUGizhg+ntswYP
o+0Im96E8x9/kGKBE0cwYY77FAq2Fx61/FVmpdyXCFptjC5ZpIXABGrZnFRmV9FDbrTxmdmBnUjv
w6azqN+pQIU5RbfQ2Nd+3ONQpqofUpMnDM6Ub7r3lN7C565CiAubJPpt8jP2IVRCvFvmNmr/ZQMV
26SnAe+aOc57RwNuFcFKZ+3bCmkg7xH6LLQKOBEevBscGvz5NFBRhw/JtudYwFdlCBjwhKgGwJvC
37rkPiVfgI5X7lpKJcabWgTWGevLFEqGZ+6ZuffDXSaoEXN/FftpBvGCYNoQkx/D3yGBz08zF906
2KGqQ+wRLDwaK99+QVwr7AhAT6BfEAgfjEUI6zJSG5tsI+w8Xq9UTW352ZB9HmHIrryP5i1AEHaJ
yUQWLyyerCQbybiKd9kUvzQMcNZoKdRYWYb6X40puHh+h/OwFJYT4XRkOBTOsaSlr9t3uir6GGmz
5ENO06+NT15uFfiDwTH5R6Uyuoxm2fkmo5o2UhkO5yc6L9EHa8a4EaytsLN1NX+hRVi3g0GzF+ID
BW6Ms48uFn3jG40Gnwzwj2NG+LdSSiAZ7KhKWrKzXZ4bfTgHQR6dlZ6oit3oP7fBFwS0wvqV6toK
/2rV4YEjW2+okuFSAHZgmNNc8kBD2j08lTjHy3ft+6uqlsdZmS5l4D4VfrYjD3AnqFiJJ3Jlwf7U
IAB+2mO3aN1tBnGiVzbV71TD/mKxJcX0HMzWIXb3jXlIDEBySCWOdXJhJvcvNRXX6GK3aJNVc0wa
Hd7nxlPFH5Zyct64WsiMFHfKwX3ynGBHq6m/kwi9zPMICIOWdLiVMW00R4e84b6dPotY31htc+Hw
sHFwGDDD4F7UjeBYIlCHEru2uawK792ny7cw/UQD7ONXZlrqwtGcjUMZ+Lcpfhj4NVZxKmHhsF8Q
y4qji1u+N5qxxuxhGyIfjegwoOkXWr9GF5irUG2RB0Kc9Hj1lPxIo+riWlI1eLiyu3guQ5E+QrVG
1IMRV8lY2OKFMMKEf4FG7UkCSTmtu/GFdNB1oSDxncU+rCvqJaGz2DsVG7shJoB7C6lH/Aa4bF8H
s6GLV7E9UF+FuZQ17t4qGX+xXxMada7dXdXiFNA5oDfcD/4ubov9HLiEgKA9tFaWFl2wHVxBikFT
WBMWMu+a5I8j7X0MRMmEI63GZ338LPGYALE4G3x9fFtzRp1Fpy9a5ISnKf0Ny+7JaRD5FDcPZmuu
x+u++zthrNC2kAUu5cRJPu8qOls+nKBiUlAkvEz0ZB6ZHNTa6N/xgTFXYJjAZE9GIO5SsG69WwIQ
ZJv3pGa8789nt7pA91xYQBZBN647kFgZ+SccTZoOV6G/QjKPK/vJccjRKcQ3DMIDi3ekAMF0mCBI
j2Ygh+dWHOb01yxxcMWS1QVBm8sLHGRqU0/lwXlbVX/LtD3wk4/zNcxnS5vX4q9NCHcxRu+M0jg2
m4RE+IGKymQoMeYv/AxQzJhjmH4Wfofc67qLzwCUnvlUPDqxdDIPOGpvKcjAQxUGrUyTYRnDw5FC
mUkP9QarwMroegOLMvQaMqEHDqO/YIjM8J2EN4swHfMNM8EYbb1o/sv6i8Yefi/+eChThc1d6MtZ
39NKEB88nwuxrzqrJslSkBwdVJS4z+KOUrFaZc6l4t4hLSnuabhw/cTxd0DF7wL7F7qzmU0fsfSH
QmOZciJYVbnp6Dj5VonbQvy/Tw49cAT5yN1SeVnkivEULEJ4w+mfBtGpbj8qZ1gUkS/8FjabgN4p
QKXFFhBnIYgMSUMzRHHggHs1Rf4v11LyDol65XNzYPK4sBN6M4l6wmduY3NQOuRWPyogD13tuKuG
Xx3HUy9TsfEiCtSkwyR8rPyupkYuPfppzOihbbrE340bjKsFwxtG9Wz77iaNnTUQj/jnjv1JiWIM
WPcdyTn9Ucg2w1rfV64BTVPfoH6ZWnxm4mNm67KDcZYaJ2PNLMcboP5y74VYQxP6W14FcFC4BdLj
0MKaWIKv+xyXQtmTEMgsftGbHU+c58gdLMfwjIip6EbiGqJ3vaY9aP6qIxkwwD8eQKeLEw7W1gSY
gK4ulfxmTs5zBVojQU2SiatbXJJ4CoiYI6vyJ3PMFupIiuSDVy5/BUsRtRVMz4jCe+56GLdrhkOY
uT9lr6RHQs4DgOUpSE5q+jE5GALlJLnhIkaIn8Tt6FGw0oq/tmltavNe5re6rJ5HfThq2bCejTtg
iVwbOYafgxwVGBt2prOyovTwwHrwOYV7E/PHfRWhynrImidJKBTBgmwpdl6K9VLn+hdfg8lxhf4C
pQ13NBkAU/jMeJXBdgOYmJNPcA44B531w6DD1d5i5pM2ENfoKjs1/lMGwNWeJPCojG8906NNgH1R
3Byc9dXOOFIuiXHrPF5hlGeuv5B0ESvnqoRoYHEpam8un2ngGIlm5bXU9HWT9ysrBioiWC7gi9n0
bvU8vKjwOAasqgaAX0ikQNZsDj5eFSPr9KNbjh+8Xh5jYeFX4JiUES6laNF8uYF2RP70BOt43Wif
mv7rDuK+GGzmzKemfbMSaDCTI2HLJCdBk9qP4Fyx9+qZ1qXEc88eKegtd53ROKoACzCsY93cVqF6
q7A3HMKPDpR4NrlYQ5TejByKkLqiXPG+hgmgx4StZijrh789oYuu/ovwWI2yhTO1T8J9m/pT6RJ+
p/2TAFB3MpZlF61mvJOTRsNglEoWD1en0ink7labPzeoEjFKl2gYg9owhtpgKfYmc489VbQN9U8D
Y9VH/Si0VR0GigbS17Z4E1QidwmOqb33awuQ7lmcu0F+JBhggdOrPuTXKYN5PJ+EAMn/EV/dIfxU
Y2slsTIRk/ABGNiQUWezCKTywG8cmekyz+CNXG3lh5J0OLbVBVKPj2Ms5MZ6+C1BPXBmDjCJYy5H
mwhW2DKe5XjPIaTTiSCP5A/r4VmOrBD+0MTch/Opwd1BsiOlxY50pBwsT+64s+X8DYl8sJ599ZNo
9d3EMYxEGozKepli6EclPqVGwVGbPOtGf3zpzefYww/DYWSh5p99YuBCR7VPGfnfp0ZmN5fpaztw
WZhi3v0wEef06otdwq7KtKNPvZEkARJQxGUMV0psIY0k+IPBw1OGVSQUEaUkEoLzCWacz4wYDpbL
p3f5DW4H6HbtvQxmS72F3QLQ1NV3uYTCWjmqNlgYWEIQrCAAmAmnAHM1114GdUeYbL8csos3zW/y
16V9tDfS4tcdu/fUNpZT9lU572RF001e+5z5eEBFDaRX4iph6ZD/GK/SqEyTvFuo/5p64mLXkZtW
IFO6V7yq9Opi6TXyJyUuWGM6lsqdSJCiZBrEdOe8DjkEQQjS/Cvp94OLPw9c/8x2lqZ7+7E7lwgC
7UnBEqzXo41ZkR+hnPHXb6Hd9TR65Xh0zo+blFMMbKOi12iddtPhA0uGCJ0O0R3JlVtOfpMvdpqM
B3TcujH6kvNwqLZZt4tZ6aw2mZpXJ4oUlLCIGULqV5H5DCwuSZNnWawiG+FkvIF+Eyncgi1pO87a
wyFZbxmVEqTzi8UJxgdYuOEX41D3MHkDTMGHSg1gd2u8bHh4intxuVn4BWNiRyKOy3Ard5s7CAy8
5zBBQdn9E+d5hcTbCdalxFTxgqVmklhc0AfWOqYsSxbWnCNgtQJ5AFBrbHszkbDSJ/lWKm66a+rk
yQwuYfoclPDUnQ++Je1ZC1G1Ms0t/mI2MCBf2h0v/nygymoz7AxA5ig1H64DTMD0Xy4Mc1K+eV3w
GSVuQ9a+pFTixx2QhHyVnGBgTqoHJ7rUXGt2xWbDWnnhqWuPSqIBuoTDRPaF8G5oiawk2yaq+SQX
EWECxZgDJj1PeC/14btf21tHmFbhr4TLWbZ24VCVHctit5k0QxKXZVVwTWn0sh4EGZ6GjKAcnVeX
sXQ/Ipt5KdeYQeUFzsKKJVNMvCr54FSbgX7h5pJjSZA2tPUeZB74l3asw8c4WX6zTfz+1idb8b/H
u8gymWiuGCKvqLLIg7gjz0QrU7b2ZogQqE7llmKwABYajH6lgrVU3bb59xiug3LwClUkfNSgQYVc
ObgTf4wDHSYy1Nm6iM+oJU4mXC6D6sNLoqXb6LsegT8rQ36q5TVXD7pv4HxL2FMe4Bs00yDatU7Q
+28gpy/0Zm9+UaBY2kI1glQ5eBZxj8ORvyRDRly3b2Nv7pRx3hpOuq0Yshos7i6KelCdi1m9hGrz
jgEF/NeTQthgBVaEOwlEqty7VqgDShOPinxeGsOv7elrA3seZOjHdvwuae/5fbI2NBj6sK0ggUlO
B+iVxY0vUoIMDQBK2BFIgqXEhzIUb9UMsGMJKk7V6uJyqrnpe2/HmH+y3E3kuxJrKgYiwHBgpCsG
kWw4gYwmmLDM6SI2MUsGoQ+jfor/srvAzqKWQwbThy6tJOKA4mKyq5My/6cm9s1jqdRm+pGjDGz7
flnEB404Hx1UMmUOmwLp2VRrk3BcKYLlmasODrd7OUVYxcIEE5yDfFBZHrqcqtV1im9i9qP3OkMd
TCUJ5kwISbXX5UQPTv3AhpH1KtIgqiFvws1Y+xbYLHnQnO+d4SO+/U3i/vg4tkDltXm8uLr3JMmN
Fn1aE0qVWW6hsanYPoCEFPRZrVHuTJxuq7HdSAxq24JfJ8OOZI9fIlD/cxcuM1qql8pvyZwevgw6
LEqgCHyvrk+IiR+bmgONy9bq3ignRDiFly0TzmwR0hGWMTr28iTdiNj/24wmWSkkypQQx8pr1Nzr
yt+FIbrnrl003Vdt4yDc9+ugeLfQH4inG0ANU2sbYoOKb5U4DkrutW02e+U5VdyVF8c4ieRMNJ1n
tF1ysfJHJP17ahzM6aZlj9LB55nHPPNJg+zWQ0B0EMnnqwJijQ9LU2gHSW9jWO8B6bUUx6cMzFzW
kGhaxGbO2NotjpevYbGV4YUAtzN+fU3NGRfvG2rQGk4rdDvhJQKEc+fGIc2//1P02taQ4dHgiaMR
EAN/QIYxqEEheAEm4qaIsbmBVhSX/nl8KDyEVEh+gyFuiOOd8UfkbVxmQ2mwMDA2iml1OcRbjHRE
Z83FysiI0uhj5HwHQIfOiytHCGKTt58KSUGV8irJcTZQqsNZMegiJjihs3AqmH2/nhbLHBen3WVt
w4AyR3jDP2DIDFqZi5ABKOoJgBIuoh6MX/R6nFDcQBgpEg9nOgjUwI1Jbhn/MlkWyprPYepcKZ94
Kn3yrrZwll57sznzaSHSCmCvMbuoEx/lA6JB5SIkaqEekXUWbHLCWp7wUfrn3wIOQtDGBzkKWl2z
ntRLXxzgS+FMNXO/MOLBpi9PIYpARmv+iWSBM1p64RZpEbeN4ZAEq2KtdhNBjtEy4Y5vwiEADBSa
yETWJn76zDqkjdToU+KWG77ck04rpPQgfsVsPgI56fDvmOLhpW84EmrYgOcJN+OZ1mdWt+Ih4ToY
61KQAc3V5r5VwezpeEmFEIc/KRHYyuimTvwjr/WDwB4aMOiUwyZs9JfyPKrPPvQLQcFLqP01ozw7
UT5pQZw5PA7Vj5TgInzq7OLcrNqMnMkeWqMveIEk2r1JfEWtieFBDZyh1oxEAW/kNmiAI51yhp3C
EBwydokSIIiQM5+a5Dnsn1PQ/8QdSCIoVwCrexkytMpWvg9dZl1PN4b/mxDVhE9XK3DpmEuQFmM1
kn+FEhhHt5FPkWM2O4ONZDmDd9y6qdhJ30TemvXrgTG0jyEA7LiJ/j5KO+qd9143zhVaUHHqeUxz
sIWV9O1HNGAEK5bVDE/sqXq1VQ/z3382ZOfUsXf0KqihJNDNr3qMPO0l3qIQbpVVK9KKccQaJ19E
xjsDBaarSyfUmGRMl4ztX4QFUCVss7DkqGUfcu+A8VblcUhpcwfKC5za2D9js47xrJOAsgnzAZ/6
SUo+s/JxoquwdILFG1+igngQzVqYDpbndJSKpq5GSH7y/ER0mbVYhVJDdE28dOBcc60FLu4yVwWu
zxT4L1nVXLPHBOaaG8au03492hSJUJhh2MS4SzOmL+BraVevOHrzsE6go/kCOE/EpXrhpqzgZKfH
OtKO3K415t52CkXrwmAVhOeLHeYMr65+HHPnnGI/hKUhpZMHDmmqBBkXxkZvp33nMH7NhbkB8VZd
9QpTloc3q4v5YzWOa5eRWAvs2FvGMmXa4HW/EellIsANl930LuIyWYYykJ6Ii51t6+qE8dJFRGfM
UkV/N+yehp/buH8Zl9DGCI4iVZssVOaCD34gEyPpAoCKwRrztbhKe8HvXPziVrFifIc6SKqdhB7X
gzLkw0BsJnU1jHu9wemXnrffdX2ApSMUfgvhZvClVVCI1GzdjNWfrup2ULQstoMFJUPNSKS04PqH
6yjazzxKv+nyp4cDJBhZVz7Z1tELqiu1PwmvTEsirum+wzQZAWxqNGeHXPU4Dg4aVhZgKOsJJwkp
wFHm2cYtTnYT9NEEUaccdLOGZft0lKg1pY13Cr6NA1AxvHaPvFGWXm21zyYBeFSSVAchUB3tXRHb
WwbdHaBi6KxBvqhyQcP3UhtTZPjiTVRiJc86A1nOFfKduGNHbtMYQk8JEMulwyXkyJjNuHQ4bzLX
S+I3lWNzbr3nSsXDyxgXXcKINSt+aa+uU2EvubvgzPUWNjTqI4e6MLIcYhdanALbNQ/mCl2F8mMH
cGmMf0hwoQBVuE1Phfpe5zN1DzwM/QkaBVGoKyPCPJTkiwesyeZuFLz5oHEBg48j0QzA3eGkv3bk
+lqsJh2z414h25ALr++PhM6cqRzRBC21UVkmUb0RI+KsKs8B8xYRbXqg+jgZbz24p0S5PllfrkE6
S+jSmZVbI+0vRhwviOpcY2SxGIFNdPvuz1CfgOL/INFbZlRUBZ795d6Jz9aEi64Pb4ywmJb8tG/c
Tllsb4iJ9JR0cRlI/nZ68UTkgwU3B3MMle8D8ihSVqE6ApCj0nJYq2D7XIe/1oSHHHIC4QhIcSOj
Go5cwbMguzhXzXA2gxVj7pOuHeH/sqqyBkbgC9TTAV8bq/iTtH/K/mUwX1IvWvIyZ4oeoPUx+0ay
tNEpjtSJ4ahpI9D2Hm2tI3kyP7HwAOcTmFaL+jy+GTOCMOTmpbmWYrLp/AWd3hi+zzlqcZWGy6OL
1daJ4mMEc1bjDP+EDsr5XUSNeYkRXfk2gXRkrfUejdyoTMRjfT3mzJnbp0j7aIks4L7FOAa6rz8c
geQWRkuSLpO1FiGOiU667401jc1EYU7v01ZIb0EzBKtw/P5vgmUi7EBsIjaac07ShQ1zhMGxab5Z
/T1QQeLqn/raxzWhb8UxdYjUxHlZh2FY0eG3OG/MOMLXWM9InQ4SR9k/EQNK6oXOpDMooM4Vyk6I
AiMmJ0T/QZIs3qAEy42YTO4yN2Br9AW8mITBCeWYfk1L67vGdVmJBr5LsewIO+rUFgb2JBQzEFVR
zRgtmh3W8SAZCPU/09RXVMe5xkqDMRUmy7mFSe10y5xlzAaTP9OSSzxcXboOnGQXEQ0OChsVeY1O
JDGSBQwu1epHN9JFG/qM9vG2833A4yvuWxxH3lLRv5l4sktCdlODp9Kzyxi8sOOF+K2a+pU5Ib+K
c2gZHS0EbCAVMSodFjfyolxFJ8kS9OvvxD17iJpMNqaeQ2fIPoTwXTFDsTDRsXAua/No2aO6JCCA
crPllueU99JDoOqLDnXDOECz6jaxqa4A7IN42jmMhwpAN6InsOPvgmIJgzd0X/IQpdW0aUZUOTnU
nrdcBgzxR+4P27Rn6YADsRmMxlq382vM0dEV5jrAXhgCpZT/OG9Xw0E8HzyQnCZLt7USHFQ29IiW
sRqaXcLsKlc+YJDjFb8V+hZzDKuAJREFWwraGlpUzMvH64X452IVqAdGf7H1giDyawZ2oEklxaon
Fbn5CUesNGiLQ38gKJZt08mRT3Hss6SYYOxdLh7HfZ6rt5lot7qBFjXtmaNv1LRYMqfQ4VRGKPCh
w3Uf9KsuI8cYFkpnevLi8Ahx16VSkvcAr3Bu9xmuqRFetw4evy7gS/shB42hzUuwdnHhKAco7PW+
K9x1KHnombcPs5NLwWNC/8kCauagcngSp87ZQOLHTNctvAewUNRvDsBdNse7EP5Mjc2CYOvC4O6r
55JRypDDTvqRAWrJexFT9QxoMMO5XnqzUYc4osJ7p+WNoXZgWZ7DkSjSAH/MnwGu0Fgom2QclyaG
+Z0qE7mxYOOUG2m4MiD/eC+oz0gT4lJVRKte5K76iU0udgta9KumJ4/PUzfugv1LcSIvwRfvM7Db
AoCrQq/bcCqVEZ6706L2R9RJe/jI0n1XJm5NKLWyEclhei0D7EodyLmMBagZlPraOhta3Ay/WhVr
/CAFr7z2LeX0L3gCtpIRZ+Axre7IcI8tCEPIo5C/GNZEaCF/xqvBG5ecdHKMqBBVHGOiINjXqb4M
ayblwJlgfPoQr2OSSqfsXjnFMrEZuPK94Rkp+iHrp2NOXeBzu4hKW2rFKazf/SZ7acPkICAG+7zo
8Hh2aH6lWZ6Kg2uSdz841yjUwPw7jHMYl3K5SLadeP+W6XQGrjX5xKmR//UQiObOvbdfxyJZIDzn
QgC+YcUTWoJkdT/C2IpCJvXNE54mjUaY4YfCpYjrWYqBoQ61jZ6ojl407LGa8gbkasp9FuYLu7px
skjDE/BbbCJeCuYjIGvjSnosVT21PT+TZccv5AgJcPoqEa5xAMkcEc4AcBcbOqOxTjvYJzwM6J4O
3L+6hT3ZPChFgvDo0GRt4iCjF9kNEZkaHRYbtoUhzIDfMrbOXm4d+5GpPxiGF605EmUCMTnf4/Rm
0FsYAVUE/g8oLmoPoR5oDcu3S+t7gnFpNLU7weSJU5DEUI5rtY8uXvgzo7FhqxmV8MnC7KMkEvbB
bSM6uzopBBhwr3L8E1J/bIG7WjF3LG98L66FTlDV4U9XnmZvBO0Cq8EohyQH8IWCs1IHcfWgWkKK
ZW2HSMrn6XV8A6nbmNZ3OxD7Yn6E7l9NU556NnrC7Zo5HoanFgJ02LEZ1qVldqKJAXdsq2CNpkro
yNZ8LSgCtYZAK7DXKMQTzyBvKET4BpiZki2SIatX7yX5F0MPo+hUUYbrzk+Hjl08nUbxbj8V7mfI
H2CrGSRGWn62Ca27oBXut9F0O73oSGrDa7ir1oPWEN1jb8MivIiTFg9B+vAiV7cqcyzF73H0y64J
gxa6G6ujA1MUiBGw14lAci1s7fHDdqxL28JOZsplZgcLi4K5bOFTmfcqwRyERLZdYEuSabHDt4ZS
SEpFgzH6ABOzJpqKqJMBaWCGFMmYAFftH9KCsZKeQDLv2jQdfCpFFUGTNA7MuobqqlCIC4BQI3Gt
8/Yf2LbBEco/3FohfZawssH8KuNyJ0B3U1ivZoQ/LqPryvXw7D2V3SolNllt7xnDwZpqWHVvs7FT
2f1dPCzFO2Mw2xXABUgIrmvC4nERVDnJT2ff2ePdjOgE9I0bytQwK5Rft8kgoCoIAGx6f4LujmiP
UbGYbcoAQKPrGqw3TjfF+ZjFCm4gOz0qMOyfj5EJx6BZzTqbENMvQPEcj64+HRZp+qPb5iOeueCg
twf3ZepgxniXFIW46nELETkm9Qkk3tl3UAtgWU19jHsGe8oWGDRj9kEXzSHOwjAxu7WwyaUdAxKv
9GrnIB7s1R0XRYPzW3KxyQAouJ87RlZWto7uhXUOAM8YZgMpcvOGbNSidtdyecXOKaawBNYDt/4o
cTriPcf8NBYe/AVZbSXGSmV3d1Fd9W6DkR+MDGqhXNX2CZGRSULf5zegrz+5h9eHTYOPr72M0dj0
bfHbMsi1+Y11HB91/yNgp/mXLvoI2+9h+i3heIQ6LX8Z7twJ2ML+Zh0ve+hnYmYh41wBa2to3g5s
A9dyz5JQX1MOVe1rUUqP05rPSfyVGMRETc8u6HHnxucJaTsjhoiayuQis/49tgc8qopCxMLMMiI3
CtoDIV787RQNEAeSSFsPMG1EqDaRelYrVHZckC6ccc+kBIFTlrwZoC/aHDPpQmIH4VpIkzVTkkbV
N3gHMRfFW9BqXpjH8M4GTDwSQN3a6f4ENlcbH2iu56OWflikEUB2mFRxIm+9e1T70BDh75RnSc3q
6s/EIWVgeIL6zVw+zGKmsuEJonEcn2XROvbFMZ2PNmb4Uxf7gTShgvhIST3GFFC9efqvUC0HKDJ+
uY5DZ6uDJWRGvQIukcfieUfpcVXWRkIZaBeUNA1ZvxMqMRpfPWs5b7HQHfa9Gxxl4yv1T0NPWqXP
zmhvPav7E8HQiLT2TMjuoo3xU584cwIPHpGGzx8LK9ecizYhpnlzUmgj6C14cA6MIJvQmiJGtA8u
43g/VC4BgXNafHEUcj/qgx9dg9BDlnFx7UM2pWfbsRY6l9FIKyqciK78itWY+M5mM5fNsz8bWBhB
OrVXQ3xt+FJYhtILC6qB5E8fCOtwAlqvOdw4U3jgxF9Kv6gAs6fz2aJ9xQDewofPGRh9wqwvGmOF
A9RayA2cG7Y6HUpb3/ZaeNTT8iDWHLOKdUWI86HSbOVnya9LBSc3OJcqtZKKcloq/Tj8nJXsNBHM
MSSw63kYQuioLX2TOt9zt7c0MlTlYPwzz0SOuUhsS5N5I/yaTll0MLtqzXtsW9le+DCJeUgF22oM
j11y0IM/9MC1B+1YAGNMkqL1HLmI2SGsNfcu6W8sC4eccz8e7nDfEPxlq94xMFVQnoE8QFSluici
XAzzR9oaFfGloAYZHBk0oihGM/sNU2j09KsSoSkyQUT7PqmaJi4U76MGgYxJnobgg79BIa/VQDeN
xcI4Tycn0xdO05/NKIN3gLKc1hyzyopxomrcqQhrv1r8tewYUiTYDrw2VQcB5z37Xr/BNsVukJC5
5YZhmwNEQp3ANI3ifkQ3IP//kY9S7XMWIjxhyNQWnVFIJ1LvdNM9tKNxZbQi5wC4g4/P4dDgIlNf
nfGi/bFIWFBxrR8h+rC6qBnz/sYguZzKldLm1HkvFiclwLjU/wyRloH9CebTMxrATiAiXa5QfS7I
jxgacMYwUwGUU+ZiaWBvS0zFkwEDpPWZV0dXF51IUemAg/Nm0Lp143G2LsUZzMTKSkyeMx2hV7sX
agJxATVI54T/g0c9j1YmKVXoXDL2kAaJ6d8CjEjGZk5zqJPXx1woof7lEVIzBiM6B7w4L3gvcG2Q
BI2wImYWqNNDim+lkNVkZM7KIAcpppRUBKfjjkZd5JLg2ZlXyKsbpaJ5dZlzQNS3icZhkRtvCapS
GRJFPFP6kEUffHQNvhLBB3XfjEsSzUScIeGAkZZWVE18N6VbzAkZPwwZOh0/NigTCNdgSWLFiSVA
6f1tmZqG6FKEw5BjV5uwSMQXVxlPsme4tsTHn2ABh1M8Npg6wFyz1Tth1qL3nQxoSvab5mMhze/G
wOXgUwB2JOcMH5Abqdk4moVh53D9Fsxu3NljpFH/EcKcxwpJuxh7s+SSE4XuSc/26KX4jNLeh5AK
bpK6nRNxWiOtt5Z+ceNCfCBUHTGjSNHjSXxPj1iASjSzECD4qbOR7mLtVjK6Ett4bjYZJQszRsaA
fV/vC8n+yO8yUxT0dkY+J3yCiEUXcUQ/uMkafwQchynbu7wF5hi29W9C2SjYKKzbKT/LsUDjaeFJ
qNX7Znwtwi1HDGcsc+UE+y5CdHvrjSNHWNhgY+PIUKIGraXYMbIP6TDD4s2Lb3ltrhyTpczwgJwt
FRoa12IfMARo96Xz4VX5JcdboInNp85OsOKHWUMxQ59AhSztPuMp1aCXe071Hnd+UTGLubXHTxIr
UtoENSF4cN6I+AECOdOLil1HRe8HZJogG0oyMiA8bFVzZylGyiwUcYS2AEbm+a+RmQh8NPRiMBet
fwJ2G4oDAy+HJYhLg7ruscpyGEq4GZMEzEKkurCNPbJQxWj/RAUuLNFZ9zfQCGAfvcp0wMEESwYM
c+KRfAnnBjsNlXecrLl/m+kKOoGkUDyyZvhTmeGvR4QjbnbwFUy0e2wUWZVo+wUdFhhYqv/hlPvn
mAECKOhmwKFJhu5ylrNIhFcm/0sXuyoO41FNL1IqOrN/HHEbRio8EAVUbsm8fBaEE5SDx5BUNw46
yQ2Jm91QHMhfoe9UWVjSEoqLRm16q36wsez6iRnEsAjhy4IEjjZaNesnQB8Q4S04xpgP0F1j9OfA
aw2iX6VgiVFTt5axo5aj9qSxiInaNnpRlOkq4HjL9FnD/HvAZGI6KPoNt5fngAkssimKc5aX3ChC
+uZ8txmLNO0HjEd4AQpJL2b+ywkuPWIZ92vObAUCpRAiseVwupPS7LOoe+b2hnhQctdlGCFzbmFL
4wR35iOsYyhGEr3Fom+ZooYgVl1PT4bGSb5/ou0jJqetA01ljpa1OZFb2xA9iEqouLlhASUINlLn
glNX0p1ibxmQ70ahAKQhr4MPxSrpyj3eYkh0cd8z78zcau4BeR84KVIWiA6Gz8V/pTNMI2tc2A02
ix5it/BXwVgR7m0MIOIxYQnDD6/48MWjFiJC5nx5PUR0BjIDktM5by/CmiuCcuU5LW4J7jrHHuRX
aPp19kbnt6UYFNcYStc6to7E9HEdznq3ATd3eBIz/CSezsRnKjMEJyxQjW1loBf0px9KEikxegc2
Oc/O2iCBZ0r38HFpToyneaQpWslS+1KmG5zuhQtb5X8snddS41oWhp9IVcrhFttyNmAw6UZFE5Rz
1tPPtzhzMXWmJnSDLe291h8p1OKotcOd1T/w3PMesAdZt5CzAPWmQEhLP5F6y73b/fJoediWECWB
u/MXecC7kiKdYU/TzecC2QXLMKEtEqfB/4XjUNwRzIWQtbsg56QgEREKW39yanTKY0bviYXrE2MG
FyS7sE6JUH+KYTUaUU4+LOwP5DfdmfAoXXoTwVd0RnO5qYwBcuLTbALJ5+bJD0x8PwSt6zcAAMRS
Q2MdCf1AnlFTGES5gRlz9BBpZ9HTwLvS/4rkoupYBYR2YLNFtoxQKNNScBhigEiT5sNlcIJd4zld
2GB14nJ5NP4Ki1jU3YQEJmz9tB7IfkpaALlGRK5CydQ3Ln0RY/KTFajLNIVhUfrECC5IHxseWr5k
kxj/xVb3pWUwh8O63YjSQlWyiePI1zC9NLq34ivUeB2FOoGPsTSPoLNHdOYGoZv0rTXDT50cq+B+
VF5DFNbDOwidTDNCS8iGKxMA66T8huyIiJrL8FMOhBFdFGohHnY5x7ul+vxT5YHc2FjhrA9AK+5D
ZoySLYKXtNWobG83Qg+1zRmu6m8wlJutYXWCpEF5x4Yi0vgJM5+ZotGCRx8AqqHoZKXhecKhVMa+
trzJRUmYGz9UhPgZUaeAJgktMgt5h132oPAPaicy7dARLQh9wRlruCFERbtTs4tVPYK3BRCbY75q
yPrDeGsrlNu8oMVcueDdzUzrg+hmzmitKUW7JO5bbL8WHVwzOzAfwoKmIsexukzPOewF3yJ8ulw7
RGIE4/Ok8Z0clXjv/Wsm0mMly5YDznqWb0MfFMZVg1BDmJcl9DNJ/o4zfvK79lYx0BvyFWF10Ajm
JvpcgBqIIw0ZNiEPgpHH41NRfFdE7otZgqiasgk5IAe5SVAFBBVAR/aIeBY9X0sK35JQPygw2yw1
dxYByXMnRJSU5okPQiOGQbTcAI/y0kr2r0C3uDl583ub+bIn3shAbASr0ncbLdN8RCiDmnwJIuv0
6l5o+lmlgad7GHtUzfknmYlbwxj+EJZsyZ4NhEpwRhFZwQXhxrGvhK9yFkdklrb5reztVcphWZeY
WrSEBoCfJSS99EMYSnC8eEiIGbxl0bPR/KoG2iG+Aj4kRBjySsl/3U8Uh9o9RoSbHK4c05sxVN5F
iSF2kelQNtR4iTg2rd8HDAmIUyaHOIcGZphs3JzfJtjMBv/bjuwUlGgAQUsQ4Zyg86qyEBb0f+p7
JtgyZNCHy4z07mNSItQt3J/29FSipdGrQ5JuuWN40IG8/s7aaXD8fgJi3VfEitkTkH58GY34nIXG
JhPdeQ9mxds/ggNDnyPCQH8n+T/Vh8rcPDQxrqtqzylvew5qY74/m8ZatK/kdCwDG0yFaQPZ9xVw
nnvFmnaqtct4k6YF2dlY4XawGSrYiu1bxZjV9NYqGd07J0NfgBlTft/F/lfqnO3O84z3Hd8dgt6W
J34OLhCDa3NA492T1y8Rz4QbmaiOYOLGQVtB/omRI3WvdreTRaUuH4M03XdjjLvh1CDKp9nDS4v3
Bn1gYjAfcL0HRYfnYLwrGw0aFacwyimntF90FN+xgxeJmay7Kpbim8tXm6uwlZCX7W8G8Kjho8Qv
0DYFMvh4rfJmgfw73YdKRm/Sf3SJ+sFg0M3ndBrWVgS/Xe6HYZCcUfsRBD03z2XdbfS4flhKfcDi
zWDCB8N86dFvVHk8u/M5IDc4BTJ36RcLlw+PdunqoSoHDmdwbeOxwc3sqvdZj4REQQTG+bwcynZi
mLgquIncQF8RtNVEb0ONdiee1iqeD2KEPFjFODvNAcjIcmFu32ix+Wh65i6aHoOOmcOIlWfFeGAM
IbHYew+n4i3sjnXV37uBcajSbavTe4qXKYzpGiCyIC1wv5F/xhZu8q0VmbHq1B9u5pA2FQ+dpNBa
8xBfI7QPo7HLwuyYjbnPJ9G0YKyIBqyOvjpCoQTDl0kjNBM6py5N9Q+MIDXVz5x8M3VZ/AFvCxCj
31tkkNkkbHG9DcKoQARxCUA1bh1E+b1V4IJgraX8IIWDM9tjSh+HPC5xaK0XUopbeIrS0/ZjaNzT
d7l06ED4cjn8t+JGjNviTRv2tJscbAr1RJTJ6uggLgzDN6cgJ54VqF56v2uGS5NpOVGdAZHMjl/B
tKr89uXgnGMQ04YQl5jdVyJ3DOI7OCo95a5vzVPMBDrD6S7aACxP/VRlj+8S58GB4NeBuUvC77RF
4VX35mkynzKmXg9Bl4pxpM6aexUGwY3aHKonuwcs0wtW5tIj+8ymdw+RAitAblf7vlbPalB9e7Nz
YKY9dj1emjW1duTEZavwNCcUXh29ZLyLXVSBenBzyd0t8GVqiwejOPidq550XX/lhXEjtv1kecq7
4RK64TksEePPg33pM7wyFuORtjL4E3WSjVTycdRweskHCBF1PSTKl2npmFO1l6UZnieOlKz/la1L
/LJc7V1q/Jq96vP1h95vAICjmcrVzsYHq8NWzGu0tO4G+IYgo/BhNBdj3dSKHwN1MNT95OQROPon
aDGOm6G7NvabtuyoKw6aXwLu70TP6/bpVcCLNlDvSzApa/pF7kyTkXlfF8Ou77K9w6rhQcky4KiY
kRaL/B8gt5x521Z25aDyhyxvQ/+iW3zG0FZwNfakg0jwpOEsSX6FHJ24q2RSaF1aW4xLuwyrstSI
oJaal4/GPi+cnZn9MWq/kLTNxMOMR5HLcBKqPwd9fDGkQ4tHR1fKQ1R1nIDYsoicaZ4cJLHah5f/
VTJ3rx1fshIcbQmZAtFV7fE2cJCYBSw7h95ILvAfDjUSvQ2iQESvysrIMq5P2zGL/YT/lMtzAi+1
XRRJpyJX/llBfUXaKOzBJiUnTEvKvRily+ig8+hMoNB6fcrMT7dCTmp89oa/aF+DeVZ4SkZAv+jd
BvsjSMaag824eCeLNN25/GQ85zxNSXSNpuQYEr7NJCMkTG1kp9r7RooOvByypDYrZFG9p/Om4ZVB
pysjAZwX4vuYV+n/Ovca7M/gnE/nYFWm4aYwZ14HCmYa/p7ZsihRpH0boSLWIZktdUgkZMmHciTY
AoJDRQRHJDUJvdp1qY01vFHgMZdP7SmrposHmDPiRHI8atX3Ma+5V7VEbDoJIxhQw9LiISOkDX8n
4S9rrudQGw/hoO0992dKXugMK9G4WIV5kmlzpBwuDl8Z+grnKwKRS3BtBamOlXVGV42yh+4AXp4+
rtYeb7Vo07UmuC+4T2aeZXFgyYqcZw7TBRfL8Ih/AUDUJUhRM58NLquETYZhC3oqgAgfxpHW5lBK
s5FnRcQkQ+tiks8vWnfNUHMTMm6T2mKJwHeK/fCxHk7NdMy5ZSPrlxYHldTunC4JdjFjnuhN5Zin
RUaZkLp09XZUDNyAfAKQ1haDr3asPT/KjljzPFSybP3Gzpq+RFmclWTx7esaRVfvkQz0yQ2PE5VP
kKPValkyWXkV55cfrsK8HHMxMIGDLSImhQiULh3y3VZZ+JjPD6GCKMtQHhTGxybS7wvcFmL0WwAT
sMyKu3cEGRJj/KKeBW+wuvA+qfuTgaSj56ons4r6rwkkP+KPatvsSfUw/FQpqdG/2BMnDz1tGIOm
0PYApfWr/4Ld1wOLFDIV7mfjIet9xjhg6kn5NSdtLzCxyY9eQjxgHmIkZg3Fn7mUW3K0+LaAPL1Y
hDIJ0pNxZydossVpNJUoNsBnOhZ9wjX4RoUUEtILfNOlEONetLltn8DdSkI0Hp8tCHIOkoTXiIOj
J6lbxFdUfTOIyvqdAVR2/Ji2Oj2LiJ1j0dSLPStGxmEWWdkeS1i0TKfJfhfG3O77QzNWN5nD//Df
16JgzGwMdWOju2W16qGCHYZ3RmRwOYB8sh1EWlIo3VnwVQA1naQzB90D9gjqGsXYxUtcs5zwI9r5
JyitPE4I3EhFzB0IMepyEDBmsedPMAwNsiCVnoBq0GQjIYrDjefXwrSxJPZrwXGAc7r8mWlS8mNR
eaw1On5Qk6BHSkvuYTRK9ffgAKGCzyKOkJCk1ri5eJVBYvD3KIZJ/SQIE3e4JSU8AqUQuTXFzK3h
o+q+VP8GQCowd74XubhHdEUZmLHIVwUiA2x0yZthVeMOFwOQZOqw/UXaY0RZPGakKCS+CegKAxij
ncBv7RSxvzDx1QePHcsgW21Sf2zWY0sBkVsenyb3hIKhzY8J/KkICtDhBcZTlCR+zh42K7Egin94
lHEl+p0NU2hZRB78FQ6peSg6CTckpjyCsPN+i5QmNgquw7OhoIsa3gH71dGCNuTni5NNWD3JM5N1
ZCJ9y8WE6mnmg/S0W0biklyi5S8/GFpWIP1o/NvgJXJQZDgScRJe5MsOKGIFESJmRlaJ/0R34LCc
Na2vQnPFCe1LGmeu/sjS25i/iFgWTrfZeUN2U1DEgGhv11sKBOTNAEgBQDCq8Ugw78rkJBT02bqi
rk+XR8e+9gwcUGm8UimeEepAFazaJjTJbNF/TdxEdSubq1XjAvUqv+YBEBBOSM1xi3+I9IoOHKk7
6WjEQp29tiQkTSgcfhiEuHVJ1ADUs673u0r7J6WaM0tfvQBlLneaRO0h8GR7E4gBvEHsKSI9U5pk
B1r47SpvcwlpBVeieLsk9RHg2J16R7zVxk7MPwtTzH6GpilGKeUijHQQFRM+AIki/qWkEx/QWayN
tdxInXEtcTUyjcjpp2VnGQmIYvVHA8y/ueEE0EPCWQGOtBo3kdGcTQW3U8r2aokfVCZzmDKOQBcC
UCy/rKSQ/iFkFA7ZHHoFmKxHwDvPfpPuPDIURaHvpOOO3R6UXvxNrFYgQ8v4HVtfOcV4M8glVQtu
+2oShiHSGAc6YTHXif69GFeRSKmgBmgBgU0KlHK41snQmZMGBXrLywKeW1MzwWeZIsJjKncpXbbd
NUaDLHwdCz5fcW2JwkhYctZM/iBWahCnkmRebd+BhKnUE+d98TWZ3bomUSrdiOaV6C+ruzKUhsan
mX2MJtw/C6A0KGa3Cu6pQaZh7/WcTr143dnPOSY83Rr4EL7SxMEXx8iX1yQyHcg7WY9V4tfRZk6I
L1l8Z4jRR2JSb6ZLbxR7EXMsJN/kDj+hQuUQiGckHk0OZ7aoVS6jjPKDz0mAchjJv8AiFhfakzhH
WINMx6Xd60sSjFKxysD6WJ12Nm92hd2KoLs6rVFBEU+YEnl56NGdL/V5RqazFDquf3CyINipGCvE
MSn6jcKgsoQiXk4Nkmn4xHCCvTXgYYtOSCS2HAO5GlVsZIBjzBE4NnMIU3muG67K5kGqyUvEhKJ0
vASOcWqeo07Zw92NXNXuaO3knbSrm85tsuQGTQL7cj6MF5tMp5xcSBR93eLgEIAV4YvVwDf+ej+x
WNjTz1T/oImIW4Jt4KKYjeRPNRoKLDFDFMw74/CZ1e8thdiIgJC42AwWOjFqLoQaOaLAwq0jqXwH
4aoCRIQ8WyoNn+IEZhhMKNWz02FdJJDGhAZE+dUhzSIX2bPyoE2vblvxkDmwdweZPfBwraFBpmjd
2s9CZXYvHUSjS36N6XlkjTNDdaQBWWKGI0FMxClutrZJBhC5FK+SALOStSDfMJ9SNCnbCtETAydq
vTuZe2L8rSdm3LkuTxPFVy1HAu+Tg7RyDm5Mai3MyOioxFmh+yWawEvb6xIyFHEcweIjWhX80wY1
0nuLmpxDyEM8x7RwAtQq/AYlq56QQP22t/ojh1OEb7aKfsYSs2138HhnUxAcppFyzo48FgmuI2Hh
7OzTcD9NXkr54DjGhVfqMta+1j1B+wrCqI3a3aTfkaI1EExDi3RDGtRiXZmVUfpN/BjElib9uW7L
dy26IgmJguGWzvcZmVnh3J2QIJfp1uqDoxHwYq1zvWCu4AzweLL3iqcemC5SumB4msVBhsteXRkj
D6Yn/oLHmE7hoOn8YGxfhqZhF6I8pTqomBwgiUxnviR9d5iK8SjcsH5bgmyHT4i7hZdfZI4YoHMi
cUTSFFKXpMQfKcSLhIEuxnDQczq6RnSq1fwzWwNp4zRfJ4bvKSFVfIQ/sMVHXbCxVb9HPhRZGqGu
OHdIBLADClHTjFmsvcyZukfxBflP2hyaXWR0NeHG/EJ6hw9MxbD1Yczm1gPulsK+yGpPreGiXMNm
AE6AoBaX3Kouaz93SWYB1LS1Ux4DPBr7Cj+Ol9I+oMJboAXycGTYH8syr0TvydFXwk1Dh2hm+TxN
gJohZPloQz92KwRpNDDRhKGg3recR2tothwLJoPIqFIR7x776E0UMXGSH6PwZQqeS6PapRIhGfxY
XFCS50CmZdGR8S67bMQBh/2pnLLTot3Dfw7uygMSdTQaTUNO03AlZsl6QnM5vqTVP1sb1waaIx3D
i7wrZlhvFsTyixVtUy+gLBKKjLcxJzIkZ4GZoJA9ABS98pWcS6L3Cxun0lonQTj2OV+BoEduxNq6
hqdp3nMzav1lIaMk83UXeMOlfpQODEzlgKiljKG9P2DR8bJ+m3ITYiPYhMn4IFx1Tm6MVDUUU+/z
1pYJhDPatu5lJjVNqpoykkVKfRPy5S0U7UkbDjEzWoMqscVPAIULwVG+WKwiXhZs6CEpZpZAHEVc
DxphGcBL2njsZUWx0lUdod5gXZ9MHZU9y7LzyHjEeMpBQ1WNA+KcACO2Xz0J9CMfPfh8Q9sJRWic
4HqbgvBAQC+couVRTKZc4pj0zyFmjsRivDOMg+LsvNn/U2nA6PWED9OTl9E94Uwr4nFWafqSJPW6
jY39vDi+TuRhwDMl31qGzM9tfnRl05fBncxAfRpv6NMlOYuAV0Uh/gx7MaceqSj1+DzQ1cDF6wBq
WuoJQdtn3gRHMaq2S/GrZRRDExIbhNcwRY6VdUd+UxRfeklGp7oWuMRgFg+rTw9xm0PiEW6/UHY0
91ExoWlJTiLPCOM+OjQhkm+G1r/1o4kuhLhAlLaZ/Tz27WrRy4tWY4fgMHMMbZO/TfW/Kdc2GbFC
Q+dcmVUlzWopBl8Lb+I2WJwfVpLOpb/P9QDad6Jqb23Id6u9SB4SlIXLFo3CSUYkgtTWatwfeOtX
eUIdKnnUpA8C2OgxYhl+E42NJ6NBQj7Lmf2hUqxDApQhaT5W+ruMN5Xc5bL/bgb3oeG6IuavaxXA
U4qtiicn9E7ynXlcFgNxVJIPYTX9t5hbTEpY+r1C5ZxzGRJmzuwQOc/ahYskSdGscIbCegYtdTs3
6PEJizTqNtGX/8kDm/WUvNrzG1GnMOy7FnCHkUqGdtbXhkpYOQ05snTSIWBMHepLEDRmqn0ujPFU
6+VHE3Ifn//iO8P6WpAW26ZYqUXgq5fxY5dAoXOyNdqW6YOURS53kJ/7bnppgUVTm7YDfNEuEpII
yYh8S142+uIsh7Zidi/4/OTGwH8eadoGFpoceRTN0ckaDxy45JUFvjeYvrok/6ZmQgFokLMCYxtT
hIQPvTiagbVKjecKQ5RtzbuMjXskp1+yoIzwhdud2zsmgo1kw7G+2RJFz3KmoQdVmKRzHbxJ3dlM
tgilTfKMflu0kB4ISrRLXKqY9ZuhILPglSv5WrdZeC6qlyKCl2BzQvJmkPQkFchcwKw6hv7ggPDz
hEnNtzuFV1XvjyCUaHZkrmAH/+RqB/ORF0RAOvwwI+8dxGCH/bZXzYO8kFGY+AbBWx1TUoKaCn40
B2PrLY1Evh8d/XUBOu7uqKVM047O2K9peLAV3yttzpaRBJhVEflK++zpvQ/bg9sVM/eQ3PwR9PMv
CojRAbGHpBQQJWoo4clMSlLOs72IqDsyFDnaIht/N48TmStbbcyOEUG1TTq/lt15po7M5IhCOp3x
pKtdvvvLRwPfKYHFJS87gEDpIFnzfiNXsar8Sl+P+GEdEosEX+0H4mig3wlmlqiIlGipaHpwWHik
HgPXDTLvo4hC7J+ETmmqpAiVq37ldHdBewTjIHrFiSoAHxR7NRmf46rhBu6y+J5eDeA3J93SjvOx
c71n1BNV953ReVexkLLPxAWfiS2BY4FHI0m7l71dR5SmKuG/NkA453vvDoX0NVwtTxVHD0persim
X1t8FGPsfTQLhExvbEzjO0p33CA0mB6S+kUcJCMBwaoa7dmqWhtTMJhD3WLTre7FLClbzgBpC5Xd
1dqX2KwNlksUH+IGWVLUR7RLfmsI5kiUixMDY0bvS5ybsJVAADN817CLXWWj4GAqls2kzrDRVHwg
QnGJ2zgqs3vPJPWXYb+kxtOYnQ2i3kRgR0Fi161b1WPW0xEyDEQGRNl64anOuggkWCNZSX6bD/Gn
A6sy67Gfq7+FiAVFHA8quKDPmEu0qiAXkvoTTbyUiBiT9MrLZRbuua0mXyTdWlvDLPOVc5HP0fRP
X9y97d0aMHCus4jQfLrMUk05hesq/QIWqZg9+83ChdohHCn3s5XtrMr7LOgCVQ/iX1KCf3X/JSu0
SuhzQW6DcaNNz9KPM1nqrc7wk6O4qBj1yckrgIPgbOts3GjTdB/r6cHKwNrnb30M7hvv3BfmrjH7
M57rpF2Ra0q2sLUdm+AbK0iYaE8h76PnuPgunefsZKD51Oz62FkeRZL/qPGNbeWoj0D/AXIUfPE2
wUkZygppZeni6HFggQPh/QuQi6D+erYy1GUkXkayYWlgMcU6HYajUGLKroObH0HzAY0GrUduDNY1
chbTYUkrRMH7NeNSaD6z+Ns0+n1EkMFibTrl3lN+2gD42mKPZHRlIpIk38TcdF85H4JCVi661cZG
tgokGdb3bVW/i1ZtHFDSDx03O/JZ710EH0i4htE6ol3aRYCRMRPpeJOXOYqMMxkQqgmpz+QVMVj2
gB9oK0SyawBGqNqKoLvhFacPeNEtaiQtasJXqXWV7wTe58CuKEqAupg3nQmtTwE54xD36EsVPEm7
Q9dRtCLyxZs2Q731zksPl+XCR4M7psjYrCm9wfOfYwKXED5U6Ui0w1UnVxqgo1GKc+elGMnjNfMH
N8pSEL/FxGGBp6uWtlUqdW3W9bbOrjr7DcpHLS925NV1inIkY5v8qE7kjgxQ5E+ImBIsyc5DymDI
Id26TA5hca7qho5j2I3uX99AEUd3ChGbITaFkD9wiHct6VmzThN7Pb2ERvkk2PfIf93p2kEFU6wo
TWuGfQcNSD5q9oxF/JVh2eMEMTkQ5FCSbYH9VwyVzN2AqRNKokLTQSppEpFlF3ubVZxyJD6AKHR7
JGgZx8LbKdGM+AMIo3pzyoAUCCgEycMdrklPsd548/Q3k+wc6s9sCjvbYt941rpPiDiTpKVxUyCz
07QCr4l9SJiCOEx5BpoFdytYdkWKjTOk52IJ+Sg/6oiNHzlAU3+N1cDIzWsK5Oiiq0booUX2Si2J
jGPcjMBA4UPL+OAGrDs6q7srJVriPg6lwczj8oXiqOMFMvsK0b6deLKW6r1ryNZeNoVl3I1W9iDG
wFqxfLYclAqoVLDWJGBVb7JcNO14UfFaTSOtj4QEGNZ+bL/lhuWu4b4gOZOjS1Q+zPNzSsrjDFXB
RAJsPHqIdiOOLk4TnWTMSbkzKgzqJUH69Go6duh7xt6Ov3rnVMefzacdPObBP7fXidyq79ShJ1Qx
8j20wn6TiSKVi9SozkNIIUxNa+B3FBXkPCMAa38cRtMkSjbyo1XZzeMzaQ1Eg2GPPoHeFNiTHrqO
Ywb8XLxmJT8ciWQCg0yLdbFwTmj4Hmj2ZOZBhiIRCtQ1iWQRINTgzZ3HT/ACvRYdJB8+15rF8SrK
M/h7tSMo3TlgQqoV6oIJLaLqLPpMkwv3LrVyIfFDN9XW/eGfiRCT8afendC050iSeLliZpS62Wr8
NDO6jYmLjx8j6j+9rPBHRfGTZtgwauYoe4f5VhVPWvUQOUfGDxoChcsH3w1Lkqu4+yNIu44esmWs
MF8ruxThILimYO4Cls7iVCLaNz+GHh8k0HlP7BPdCyGCM/4OcU+xGOxc+8mFgOuBWdVz+5ygjHA1
YF+TLoXo0Qasz6m2m/hFUuQVvE+MBaWuoBn8BryjMcbsi63ElfyJTZU1mUuERKmd2DwfXffWR18y
rLMHYXZDZUiirbgliC5EdDik4/08fheBBiT2ag6rgOZGFiEzMDijUf6TBQVzVIA8IypEgT7HuMVe
sqZCqJ7TIoUkVdUkPSBMuaZzjwtNwj6I3KVRk1uTbHEsdnxwnTPcKUSyN+WPhG+PrutXpHIgFIzI
VEZbiBrJsLkFHagyHvHNlJMOypUNbpHO3k5EHNKfBVLp9M5aI3oL1JQ4QrA0pjUoyJlRJA3/uTGB
ybjLzPMiLDjV4a2FGaG9ij2NwHFCKZcIEsMXcTr6RkGREYMDFAXVVrB7IyruSrc6qt2jpELwB/2h
M2yCCreZKLKFeYjwP1rPJGDsZbzj05UC1s5+hCwACJwRTzUoyqCQeXFN4gZ4i8V+y+GtU2WhtT/F
ZPsh5mkMaz2Bbx5HaNucJIEh287IlNDSoQd/QUlNuqiSuvsUFROK+1Df8cwi0AdnguoZ5v5C5yjr
YO2dZ2QaArwR1cesJc+OlXABEsUz2hDw4QZOkDKXFhBfvlnrMUZ4NDC1a1ePIMjOUi8SkqTNx7/r
kXYMD19nVv2KXG+kc9UTPz9dRiSsa/DVLS/QTOYzLS28IiVTYsAnJumFFZF9tj2gCPkvXnjhMqEb
rPrMgmcF8rCtI87Lc+M864Ymi4jk4ljqPy2DRpXqYxBtuu5q+1lMDGln+QNVgLwFPpCdnFUBQxpl
IOgDUC4aBLXgkvJldbMc9dTkxHTzjNqNimOwX3eYGYWbcPFuK8vnyAIb5giYLQA55PyIMPgJbC3b
dgbvKVdjeUsV5N8GuUjFb5ZHr2RJqI6zjtt5w4oLwcHQoP9WFXqXvv2jVSA4J6JS8ujAz0RpdQRb
5gHOmnkt2RK6nsAM/fXpeXZx13mJ31opFQczwhV8BrnGx2890fjGo3zlj5BQjcZdmyyFOZ0mjOwy
hYgOkTiu2OJoK85s2iEfOANIBwiG9zLrLCJoyodijHDYIaqKMiLTKC0KRj9DT8nlVSMCJsgwQ9gd
Mhx2opZMFX/qi3shfyNHOyrOclkIiM/LdlUuT0k0bayZqF/fmQJ+UuUy29NavJqLGlxnTKJFV74v
EzQNDlTYVYlxkXwcpxj5uJUP+WfO8xVP/U9qqORBBZ9a2f02pIXXXL+DWzEOQMmQf8HpgcbYnvdh
xcxFAJk4l9y4ejAJYqwXb2+RA2QP6W1uK98MBkq11KutW2+CK5k4wiWcFXEFKuNO6R/d4aXOkse8
ubeHPwGiY/RvCYlbvU3ObEeIunOXmcOmqygkqdqjF7tHHa2C2Zxq8HBUfpSFBKumI298ireRTRel
+T6YI/fkrxpeagVYZd5wJEFt7pvkNzRv+vwVRvWjUfQ4NShhh6cePWOjk9fKIco3mOXQQnW0xdkE
+zyyOeUVVHNL7UeP7qEjy97s6YANAHvwYgaoVWiwpO7twEPmwJ4X1k6ZMr9YIDhaa0deQIvgrmeB
ljTcIvHWVT+tbSaDWHuxjPS1s+Yj1/E6bUF/gnPJ16WDgeQf4zQ/tCVkMInwwx3MhLOsrQpENMDw
QogNd02ybfAlp6+zfiqXCxq/uzz5SKcnQju5qdBGn/R2N7XfLFwgGqzkuhlRds2/6vdeh8VrRIp1
KS3amnN92WkcUFVrspWRnUBlLTAcNm7YP+9YwLRD5c/5s5hH0Y94K5VosM63SRVYL324kzdcVnMX
ZlQz3qdu9N0FBsCm6YzZLFA2TX6TMADN3nKnkSMzbVLdfmqRS4cEqFZcui7uU2/Huay6961HUSZg
CjJal5DF3yW+R8OvIPFh6gTwM4ANV2lLURAhpgNCJ4KPmv1MDpUG6BAmJIdycEUxkhc1+gihH8nl
OBqUC3V6fEesh2Me6szvZBLCpKrzJe1IpyuSnbbsKRpPFQTzDBjazgkuaXjkpAg4pOStrENuuZXX
Eba1cvm4cEoUrFEJl7YYuV9clDKBxyexj5kxtfKKTo1KEljtwVdBtM1q8dVy1yR7nb0fhZvKVlIH
pKeuLWSFy5jcCts6Mzzf8dSvlRltcZVtyH0B3VJ24/TUlGil9R5zQPY0GUQbTmpMHEm4t/Lw1GE6
aBusiwXKhuarcQdQ7XrTkKFSgVGKl0xCDqQbeOZzrXcNiWCWX1XvDgCZigMXuc9VQbagqtxq3IaW
u9FtVEl+TAWeO2xmjiC602t1Yw5nVA9MGrdM9Y7uaB5G7UNn7qqB5Ibe9ElI6pVTTY+BzLwm3iQD
hJwBY+1YBflmD+5EaLSSPiq4ypZMpfrPuws/6ahBRteU+lFy3pKlxcmGOILCq3HfoFNEuYly477K
9jag2xK+OYeqJf5gwBTuwkzSTgULE3oDQJ6k3SiEpoFuoQohsA984eyGz3F/jUyGle5kms814Ur/
uvzEbz6UJ63jGFF2eYadGFUDtfPBqxdfewA/powgIg0tvWUUQ+k56XKAzCvQvyD8dQnRwaWAkk/1
a5tfftvp8MxINqA5Zpe8LGt76blhluJVg+4Nf4KMIlNbW/fBs5tz5Y87g1TfnufN0mmbhxQPNzVY
qLc8Zhh2ywJYkVG1gAyylXoz26E4bILUOi6Tt4EcjojBlDzolHGVEQU2VFXjj9ys6TL6HGOiycTS
tRsqjHYoAFj8yTn31KPePhB7S8ubtCAhpmVHNAPlaHQKFbXMgZFJMturgc8Ikdi6NldxCB3EUmlt
EkUVwcnWAw0HtnEJfg0zVLJQFmQETyMNjz2pNeVIDBjpY8oqVE0EVDP4WLlTTfyte9M9NwzvzqmK
eRAZW+K7oiUOJHgZyN8SjcqYAIcPvZ+Xn7LnjFVOQMh7nR6z9lVHFDEjVKmekHT6MKA50lcJiyqB
nNRRW1UaGnA27BTnS8KjEe8scj9M1nhhLqboPTGe9R7AAa2I1ML1hGdkQA0BUsUYk7WYUlPUwClJ
UZV31Ev0GVyPXNRkB44Y/rfxAwsg+yUWiZnGh4yG6R1apKrUd4SgiLm7mF8b44T1IoLlwaGmWdvU
XuW3CUwl6J676oQZszN81HWMh2CPJFk91cNrX6irnGYZBnKlfyWdOGcakMVb0A0M9Qg7i/pB1YtT
HL9z5N5HhX3FO8fbS54vnbY+pRnEmpmwZM5+HBdYnmatZdlOpTvLQRMlU7QRI/pvjW0moLQPJtkZ
X55DHI9375WzTwfGQbU/SN+xW1iP4jev65eF8mYzTJ7s6suqrySEsU2Cds8XzYROmaTo0rcdRJPq
A+drF//0Tg6gemjZI8ZtHQyoizglY/6SeD1Z9klh3PhLmnO/2yrZmRgvMy4gsoTOOKvi/HSZrHe7
XcfROqXBcHoyEuBa1HAoVnic5uhX44t5sK7mPRwdEtnWeDD7lWEz2MC3P+XsuTWSRCQN5wjEgCdF
kh7l3w4Kl9LG6Jc7gczNAem5StQIaw6rziDfIDZb82wMLmitRbD5S0h4HRY8i5/joBn3Tr0AIWDi
Y050NsHf+/mjQUrkxNhk5sufjZCHwuMS0ZfKtzmCG9yrU+USzQWW5m5ibSei1Uw1twifWkohyoof
HUdA97Tg9Lfqo8SNkbY0IXKZFYcFnIQlVrIw4p0bjHo7qJjdm/DeZhaxB3xmOE7k67VzZjQz2EJx
Ew9JbTuYRHNZDG9DpI6LXTthMkSD/dp30bHNofMlAFbL+odQO+bevoUDorDRwpkq4TKmEHGIjPJq
+Qk9hyjAXdNsG3urLo+18dhbOscM0WXOR193e1Yglb8JX1C3wA3Zj8H83hAS4KkuPllY137t4P9W
zDNbumOmO35rxeLnMX/6rMdPxJXLYYLYylEe5LsOy9ec4UTe8v9xdF7LbWtLGn4iVCGHW+YgkiIl
UeEGpYicM57eX7tq5mzPnG2bIsG1uv/4XwHLO8CqJMu0iPuFp5J8JNeRBBby98IPq4LrL7tnoVDi
1CWwGSNglQPincQGN1T9M3FZG1Qn+4F2QHFpa801M9WVQcRcS11K7XHW4347g6+lVwx5HrXQlcMB
sOjmewXJbTEPkcOcMJwBccnuDxAofhUUbmSF1wgSehaO9N3CK0ynmPuYp3sCLhj+MouCpQFk2OG/
gdlAYBbLkYZ2AwMA+iU6p+ZvMXTSO8XaxstKKaPZOGm7AorITbDu0cUJy/6KM0Y560TsIPluqBFE
04eYa+y+RoWlD/4uGC+juWoRFBmG2K9IqixxBBrJRwbTqQL1WphY8+3EBY/MXhQT+DTbwro36gd2
hzSlNAW/F9MvrwkKm7OxlAR/XSVE4NfsznFD3CG9D9GtbPZ1/j3ozDBrEI963rdeQLroiQ03s29u
mrGGEIa7dYkkQI1TBzsq68vxfVJvvX+v6xdCDadiByMzeeexf01REEMCwmwTptcxiPn9g8ITKsW+
NCpV5UrjPSC6AmkC6vkawrXG9+HomCg2tAGLd11NjNN/aRXTgA+RdEyQ13oUjnJUwTzN4R3erhX0
c9Feg+faX2fNejAeh8IC1tdXA+MHtLnVfRKVJpNYCoHP/p6X51J5tOs9+9g8IVYieKKAqnQVcj1r
ZFjt2QLpVElGYuxIfhBhuHFwNeI3r73pQb2KyBmh0DFAi07cxG6kfFNxR/xPeD8GMli3cqVJVYs8
4cL+yDfbqc/2sGlgHNIj4UQO0KO38lFwMXFAvlTt8MzOsKxjqRXHeEAxr/dILJPVtwehn22nuU+T
wd8mUS/ajVVAfQPcROJXDM3KrzhMtNuoJY9ONv9W3hWF2/W/Fb1J9qKIDWi3DpuIFbY+mOHDjG+3
B+0oklOif5QUbvLVBYnUw5Pq9ag1Tk5M/lG046QLve1AgL9B0s5ygjWcIuOSvM3UieDVWLcT9R+E
FWwpOLJi8soO+DZA3aF/kKWQOaWROCPnW21sBU4WfFO89cU1aikYq44xNj2QV05CMI+R5W3mOyio
OOSVpCCFHMG2r20aIsWFuKu39MTk03NsNLuyIqayhoGFFgdbMVAZwoPhT+W7mTH3JRvvI3kmOiVu
JMxtPYNP6ZRPhZoDwk3DkX2OrJH8If+ip9IF1K3bDHQo1y5cMkvbLdetG3qLNgQn8zYa8Xt9uvMp
6TY4nyyLnElcxMk2h51TTR8OSpn2zUCOnApXTv4RaWLCfDNjiPo/Cnygd5zd6pr2r4/QvtvJPmAE
TNBj1K66pgNZQYlCXcib21ncPvHeJr5SD7JbbP4l7W/D1WRkOxkAy0D57Cz7kgNHZhOSwOKNb6Kv
8NwbyBlV2gu3CbSPva+KZJ+fmvjSthcdjD8TfLu6tMQSEyunGN2xAjge8AGW4AfC8QAMV/3C7vud
zERJ8mewZ9XcmnHJMh4TCK/b9UavybRk52D0c+hoygjwxxnVcXO207fJmUihuZUDPRUPAJTkW0So
v1irlmbif6lTcyprZ0MinR0hwHvKaA7ep/lnMtnE27+KDGmiivr/Xcq13joYTIdPN+QibsCJCDhn
lx0KfU95S0uCR7D9H0Tbf2jIHQcLO5/yTlkuQj4JKDwohOiRFou27VYh/NAwlg99vfKTirx4UlNY
9kMwFHeKv6h5uERMYiNJg0SZ0tBJsJD4SyQusSwYRYX1iQmYt8ujh+U4eKLBIH2wHv2YlCkEHUg3
Sa16VggY8H/96Suxr2744HBfsQ0TvVW71UWpVRpste2BhHVnxEvRqoRHqDC97VHiwFJIREUpLxat
SLq+QJPZ4E0O3uEMivSa9LRBoEkoP8rsklvfU/PQk8xnZLekORrFw8zkjZyCZCseyq/sryiIA3uy
vgvbXdggwqxoi3Ed4pvXSQx5R/uSWOtMIa9xbXcLi0oWj5yOHaBgrEJHB7/7uTlO/XMKsSZBaVrz
KSaAUjE2SmgCMJxd1IgRT57LnZUOFtJxPBZ8sR9+TgE6qQBeq744/MCdhx35yrKB7hEigbZi4nft
6JbZ5trM+PLFS7231gH3XJqscw91YiVSqRDl9EmLXktOFajjufM2MB3oifn81npvswOIAklJ7lFP
e92hoIu9js6hBVLQ8NhyWGFSo3Xsxu+u7FPdt3yiD/zKqXahs4+4Kz80Ef9kFDQTbUBI/CJqj/zC
iBUqyi76hkDJYdMLP+iXz5q20NEhIk2Xxj/bPlTBdmxvps+M0Hprh0tapp082fpMJeD4kjUtbyDr
F8QiY42oASLb3HEo6xIiFP/9z3JPSJZLhlXt3MjdGa5DSytSs1aJFAA4YVCxsw8MFavIx1CH47kE
TQGcV9ATZ7jcWlTNTr8rfoKOLiHg+oDYnAonFfYGcoL7gJ1f8XdNM64HmxIFkMyyp3A0xTUtjA+B
6dZ6AA4ap4tjHivgjk0T0WSw7tzhGJrNbmhhVqudpbyGNUa94cBatwscgvuDiZh09eCHFDWT4V1a
a9f6moBLapFiAQkMMInetKZ8xJm3gLpc59ek3Y/tTzv3PCQbxeiX1fygEG/SRh05093GSj1cNvkh
U2hoMvIjuTriViFAk9SknfQPSTp+qTMvtS9oh7ZGqV1MYmlAe/Yct01LYk23tdlJoHvb5rMgkHNR
NcHFZ1cIPwUil8EfaBwvb842WiXTniDqhzk4Gk2/HBJ94biI1s92Xl6NYdxp1SkuuMdR6/gM7S3G
9v/CKzAHntn/XoJ+MyWc0plxTvwjEmzWa+J/t0W+CKlsgZurCP/U1oo8CD3vz5fJXFSPZO52b271
YNLYWT0a7Vv0VdSXRL27ebUq8g8eHLkRIyE3oXYr+82ICkwU2RpMx0ALg4oGoXeCr4WfjlrxIyYJ
PWFvoklrqDwkJ6+jTsQUWp92GfjapbcydrWSsfUjLpPNND9iFEQySl+8p74bU7eUbDIV16gX6ADf
zC7SFPnC8+jOTzoAOlor0hOvRJE2E64cSrIgVyBmhPSDKKGJsSg+k/ZjCoQ0aTgbiInHNf5JwOR+
VsJNBQirXMvmmyocVn+auysCjzz8HBne73PAq9PLJ1XFL3Bpy5CZO6B3ql1ZGv0bCNpEqR2wH0ok
mIw1WvMyWeohDq9iE9LGl14jjgWFBlOV6N8QoRGowGTJOGUN7B5nw83IABEzgrjmmd37/oKma86/
XA5bDOGE9HZoNI3nXl9kwdtABPoXdi1PR8l1D5rdzVfsZcUXw7fwcplHXTtDyLPiUDXM5DlAS6G6
ilXrmJMtFhcM3ne1iXl8RQY1cKs6K6dHT+pwwF0MjXfBP/husgGejVHw+TYa/256izyaICfvAkEM
+K2jMBJuijgGlNYlFBZ4oXjWIPZin4ZN0ieA5soaketApwk4kUSYVW1zhbrMM/KKCDjBctk0B/G2
ovzBxOrrWwnQk849giVsIrdIAZBAWNbQPvhT6hcoSjFvZVWMz5tKB75FhcrxQ9ZgAHqslvWbxS5A
5joL7THTDxF7cgcaU1saPZWofi3tQfGMC9I8egRiypukLNTgja6La+gTX139hM1ecepbPmEmyqbw
Rv6j2aDiRV9OjfJgoZIq1jZcFZF6HVF5FOr1Tb/RJ8ok7P5k8Ojh6KDjOogI4CbysWEyCxAkenyn
q77bG2ZMblm2LPVq9aX3N/69ZVbSj2Iho79a+VErHkVlDnIoXqjsmEBmBp+WVa/Dlg/IQXtgd99t
jZDBIY2ncEnQyTFLgRlDjDAa5/Zjg08pZHxS4EuV4BaRz88q1cr5arAPUU9AINjOrdyNwlyJVeTS
Mx+qrHY+h72qU4ZDAyopASZF4GM13GKqssNCI7JOIQmKiCYKXmtX31kmtpEw3UTVhhiG+TEiVVxz
ILICa8k9sRzdnnypc61a3BzEshO1lzdr13tn9H1RS2lk7u75aO0mn5ZsHeNZhLqMzy2j8yFi0y0r
DJSLVPtjwuIw3ERtTHwdirzmtyfC0dLuniB6xnGeuT4n85AWN4SeI/8I8axkDGME8600D2S0vupC
UFU0ZrMqZgTiiFSDTCkUfGL7YxI6gFOJMIg7HcMtCWQRmJdnBTstay5JhU6cIqQMKVZkoYMMyqVZ
3TMY3pGlQVHnlVYhYIo5i3htzOMOliF+QzNS+YNqQkWRUbRfkJM7o1uzOwN1rhuGbeCX1j3EhnoP
+OZIOvZUEoXDUiEqC7/4JAJnGNcZKELpHUhhYJsg5h1J8VCvCH5YFYSp8O9AiYrHAg1xkxXryqRn
yXwhKtwLvB9inPg3OCQllgiLvIJAHTdHIBNtgw9WuHT+b1jcumhWI+K3ZB6XTRcQaUwcNdEpgn8O
lblWXQRhxLN6zLQqOIXQ/3H/2QYnLQteLHJEcxJHWwNEwKOSgvgXwB3RcczRX5wSBI/s1eJFZMI3
qMU6Jyy71AgiX7cW91o5rqc6XjEj5cFNr1yazstVAZueRqecYIoekh2LdQfeBZKPe34mdlLlA5YG
QLHB0GASY9obDHfTRux2vESoKcncQwUeIaAeJNCSK9d1WX/NEYYXcWT4mhozUhgITTLj5ND10GPD
JwJzqDP1Y88j/BIKkB53n0ZkOyD2TuXdk5QyyatGPsuFVEOAVR1GPSKKEPKX4N7fAYlUWkVDzZAt
JJAUK4wE3PEA5Hhg0BeMzaUxLqJtwRc0UUCKfqCLurXpvxfRq0f3TF9/UFpIwxfeDvWD8COTCALE
WEqV0c4EZ8LOnmKSSplz21dBsewKPUTQLAzC2WVxsAG2qGromH0Mzg77SfxRU3C1xm3LN5kDNseu
x5hqBH9lcIki1BLxfw1pzLe2Z9UN+gaxPt60PvhmyJUlk5PJdE4SvoNFOwaZZs328zvb0sVpkDCQ
ad5gmo7xLoHoRgTxY99tjQxiB0ojObjOf27cdxtsxtUGv2bAakeowOB6qyYm55JPIAIqEdVI5rfH
zjA3PFGSLaSGW466on0GwFBgtDoz2KnAPQrYlJHxOfXS5EKtXsB9Pj6USvgUQ4HM+Ekwu4beXS4s
Ud9zXujN2SCOQSk1IpJ4mlyuH38AeqPyAGjNQq8fOh3qArqgAJYRI0lCET9DgibbZArgGJPIewva
P9BRYhFEqyLKKbLxjCo/KTwRFnkuw2TH3UqKYTodPkO72iEJmPpg4SCjKftnPveevWzgj+Hi0maq
Ks5p0IMy0F9fXnuieTpgfjKe6PrOtWvKGTspn5p+pUUgVZ9CBZUYatduq/unKjyG+t7p//oZO/W4
SJzuKbSNdZc0By0mqe32H1QeQWF4J0rexqyYqH1D6oNBLBtyAiYPbPRz3G2ksErgDlgGWKiCgJAM
TsPmpyfVlG8cbnxq2ggx6ExaXkTaqGvYgudLGtyIXiELCV7CrkiUVDzifNDnxXfM+FmQX1OufDlz
TToi+MIRS4jlpr17oihtP731PHscJKsQSGuoBoDRd15Wic0wdpDNTOpd5HhUeB9UZZakpBqIWmMh
1Lw3z2TBUWi3sADtGDV8ZC7TaJGlnb52NZDP9JxbpB8QjxH1JDuAyWPO/18pDEjdahzZ7WPlRtzW
hXgZD4gniZjHkB7JAMLxU7bTSuKsK/taEwLvzAtPbIiUw6UsvHaNSg9qKc1++PHzGY0oUiT6lRX7
EFXTVjta5j7rToX3ks4fCl2D/vsU2vQK2au6e/W8YRMx3abOb+p8lOMjqByZix34dJL8WMdxlfmk
MJ0UwlET2Axut4Z4NYsWE8/EURsCr+JQulv1myS/JhDJ6rCjehBVIhcBB5ban3Tk03VdkMNFxrBt
PaIG6OFIyiDHHzCQU9XQq/4qler8NyGtlOGo7Uz75qkhmpUXyznBjzG+YKen4tP89ZiVaAdeDU3z
2tKrElHHMzXNNiACPSfqymKqoUT9Wb7VXe5vK49DxsTmR/S1/6VoG500PlxJ+sOk2kuH5EcTDa7I
ugaU09QcMIScysbedv5Nfi+6PARqU56vPb7wHs9oCw/Bj1fUv3wpeFGdBOmGTJLqFeIgJcq2Q1u8
BFC9Ft47qRAzzCxFXADmNcb9iIdamwQ1pPIiJz9tBqhlDJHjVbuDdkhYrCA82MR90ASaDth67GY5
mCn5Dgz41ZXF25Xt88hxWVvvVvuJR45nq0TGFlIII+GvaHk3hW7ytfyQHcKb6JGilDQ+s50sW+WU
CZCNexCvfeh92X7wUDfYhvgg+CmIFBNdQQZv5nbpAUEKuAMKNFhOm0lDTmTC/CVClmpBBA0K3x5+
j804gYYLvylA7RZvVJUVxKSLXIf1eTxOHuIj0E2weh3NIxXlFYOhAjKK9qJkjBVpb51vk4g0JjLD
G3Tx5A4hm0EeMDg3t1pNAEeuHa28R/4+79M2v3ghkohIvNUUfVkkPBFlyCdjMyeJZwTDugR68o+W
AFMXqEqdsh2zggJkiz0irZ0VvK4q7UYbu1wP6NAGQHllzJ9mvX6KYE2btNqQVcL8+uwpmFs76Pzu
Lj1C0hXign+wOUI8erg4MkptRBDPXNShcdZbZ+l79a3uPhgwhOeD/CuzP6lHsdStPPgav4NvYvbJ
6SL3vq7vsnLEicrKytMsyKhF//KcQ/KnV91L4BbU+ij7MvepfovrlEGOG2p8qfUn075GdoaPb4Nk
aNvZJQ5ylpUMjj4lqBPVWkpB3QHyHgiR7UdQYgmBE2RbYHW8Acg2GJRAJ6kNrv1XZBAZLCqo2qgf
OrBdARAM5DyTRf6Top8GVD5EXbYGqRhwBsOIKEJzkOAoJy3W0QO9sgMwtuCAIi1ZzgkUJ7lTrvS6
vMg2Hf+OrGnsbRe5UaV3o3ggoga15sATF1B04NcFCFC4L8gLlgcFz1aBLVZiqVG4d1W2xWIqcQhM
RXz+/P+gZ12wJoVZhTNdNbBWOysRNUQN+AnUDJcmng6P+1foJkFaO5VFioexIBvP521g9V8H1Y35
bUvsD3ETRHHNhLpf+Qra5kPQXilHkOWaMuNlDpLLxy/OgyQlPQO476f97J61exGtCJL6nD+Ne/Ae
/PSf2Y/3N3+i7tbuzn16np776/yCi/Fr/o3ehif/1X91X+eX4Un/dp/LL/0dnOK07O+f3WV84f23
v9j41S92hyhc0I735b8aLyXkI+gfODbNJR+sAujoXU7zL8mteO/f3Rv6qWdKbr6Hv/kp/y0/WmJq
Vv5r8D2+MCO+wDnFC3mJCvr5K7MYfxPvpL+yv/RVfSLedDvsQMtOzj7lf7tdt7P4z+loflGUFCzq
D+uTCoaN+zWDa4fyP+5jY6wUz4EhfKsSgIjqxtuKTOKgrJ01e9062tI+sm2fulO6IertdzyiWTk5
J+VDhm8iw9iovv0HBJXLZJ2t4xUGoyUxTjt7v4i23o3B6yHdg4s8jBvzYOyKU7ljFV8MG4roLtTO
nYsH/cl+JKZzU2yd7fRAXeEZj9rR2jmbfp/ckjMmyXO0aXY4X7aoW5bUzx+zU3BwbsVDvWMR+sCI
uXxvVo+3x4eOV/BqLyhDISqPq2jZrOIzAbXn9Exsz7bYWwdli/0Ge+rC2zoHQjG33UN4VFfTvl7q
i+Kx3iKI21QP/do6IHpYTStiB/bqA5qlW/RY7eMFack06yE8zc/TSl8lq2Kjs+zu2qXSbCxImJnB
OyG8AYMPkKsOL5WmLSslwmG+yY36qoZfo/hzxpVTqciO/EUlJ094dPkS0CVqEQtgmNla9599+2SY
4DKKsqhYySefz9JdYrRB0zNzFVXlGmhkpj3XiaZdPwF8wtMOmNrmKF+3Hk8iQwOZz67y26GW8COg
Px7GmVuezEM/eHeib0Aqfs1dSMpFp9I7ysXh7avpF+iX2y3llA9x/4nLdEZsqHQQuc5aAigYiZSM
2GC6iYn5JFvvrzJQN3FmLlzYqsLMH8fKCVdFkP5Qr1nlwJJthnph1Jjcoy+QiEVKzJAhci7bPuca
OzF0L16qhdgJCr+9lM6wRyuP/gAYD8jX9zBOo6Ae5xMOR2CZo8pJQU77um9VzlGYNvVHllv+TJvs
CZx9qOfzDuKdyB/UMToHeoSTgqqiKmI8Waf6m2cP7P22UP8xpoixO/jalUllYSOvssiQTvXHxrwW
1FjU2HboyGm4r0K6KhvzQxAX7npSwVZS9J7dPObcgqx0UACUjr0KfFln2BeYbEb8Yu3WwFYFMdf1
CoQ6vpiOAA/7/wln4FTguuVQa1ySeC0iujAn9GbwzKN1sNOlCzZXINGff61fw6CsKj3U04vYKoE6
LcI/+DSrFFgct3u3VOO7yZea6i7eowAILmjs11p3n8wsp+3z5vYIMWgKA6xbqAbCo/pqkjHeFvkl
UnUsaOk6wIFcON8NbFyVnDXjswU0Uz3YyvDFb2g1DVHaZ3+wymJYaMbxmXMcI+1KYU2hrXkRhER5
fCcdWPRwgGAmSPF/3EmKerRA/8tyZJt/jusCOjzllOfZmwmgnoCuvn8B7CdVzGSqBSrNGS9LQozl
VTanRq0kJfwpBknCE8JGaQCeWAASugiLmMAoLVGQxM4G8eqI2EOytSdzVRZHHu+X0X/TmJQEGpD1
x7f2HrsVGHVOyW/XPBXBbtYIjlfo5vT+mB9VlNMBSdYlNq7IzPdopJg0FfWLS0xxLWIIPrHV82Vw
lk6rgMwRcNWd+3S8dYQ/ynKcXXOKBVsiH+LgIMYT3BG6ThJrAqycxw/8FNyQFY1eZYKCJJx2NFcB
gB0c8YQ5d95YfvRA5oD2A2NACNdu/sbNYxkpDHQo6RinQn4nQeS5STQiVK76ZwJH5IFyIqVL6oL7
ZlwaRXGGt9KKuzhixTes0dc8bR2MNI37OENdYZFo7ZOplZuOLUQuX0UzMAdTOQ3MSRIuzU1KdpWG
QJYeJ0g+wEY06+SBiJlEW1BBSfrzuCpdANsFwiw8obi6E9AdZTSoIGw2Xm0d3GapsBEbzU08ZC57
Aoa9tWOSG3JNzC+/29Ygy+aLw0WJRcb6GHMDp0K8K9Rz2xIjlm9rEntI15K8ZlKxBtwjrBOOtjU1
dEzpla+SyllUgp6MpCjyBhYJLGO3y/FjW7IaE+TommC4wZ/XM/d29G1jm0rJmLXXFqackkP8oJVo
u/lkXHTTfnOfcUVlQbV0OR9Mk7HTzQ64nXhcfTxTZIMeUWsDUVOEJ00utAZwXlRgLROU69AeeFqz
ehcom4YnPbh36ZugbmYK8FJShIfoZEYuR+9DyRslZ4nwvugv4Pj4SBFFyaNn85gzw3NGx9JhwDwt
TAzpSYRZrXVlN0/n0glxytJeRGC4bioveJDJaVL2E3IKPXsMWRUVpG9sKGGv7ylJfQhG0rmLNe9G
Stp7W2L27K5JllzrAMbA0SA1aUztTA7YfclcliPdm0it2M3p+Jb73aLyZibwNLmObv6BUgAwFHOk
qn7ndX1hryYaE29QZSLpoP4WaIhs94DUJwlGCJXyjn6mnDvybhEyQmghl82dmp63lOcAV/an1v+N
qbLx+X4hokGfdmgYRHT96pD5oQIO9eTDzk0NVevyDfOI4LF/nZGuh1ctLlHia8s5xhhKN7edYRhC
VNNqyaE3OevScSXWl5FhsqE/Z7AfczRIg5tTJcsbGDZXL7/LESyGwkIf123MPEYGUQIexDY6Y7iy
cSt27JLWUB577NY9dBkBNc1YLY0x/+CthHJrXnEFpcOLfA/4VTc5aP4OQpmmlAO27WOvQUZpMqeU
XzBu2zK0byGq5HJKP1xWO4n77VQgGsSIHC8ZOBLirsAidQvCVesQyrl7zaip1kIeBNJl8W/6U04C
9pr1KCaBcqAnmZhiHbKAo0nnsyT4eRp/WTFxnm7lu55ZkLUIdMJZ22ZBmSBm4+tZ4SlKK4gBhI6h
ZIoXaPZSh/i7Zqsn6boXQJ81DOJUBRSYP3kpJqCJrOyDQ+UVNH/Jd0li8gqE4WTPKKs6+e0bcnJQ
5yS5SQpo+lxEKItjoP9cri8bitrkT6iG4hw76c7Ngc04uYeslHtuRsOKGJA/s8LJxR1KHPRmdN8F
VEQgTbYDTaDVmoNB3ZCMTcjBqdY+JaIsQfE7tIxV8ZrDz/JeyEUyiM3PlB++CDNUN6ayVJyjqDt1
VX/giyg/bS4KSb6QLW5BLf0Z56uHDKbEdZbZHCu8AVX24CefAUd8TNlhaoF3vcwDvNVEGJ1fLIbO
WugBSt7oPhnKxgbM4mKLSPOL7F+5xbna5U2TyoNSwf/WXhIZSKJmbYD1syCGqrI2Hv/PT2l2sGGW
R8xXBp+3eLBGtrieE1a7su5TXKbiJ+FXaVKzkeGvFoDVRIf4ktTD3pou5tysgm3I7x7T7z5Zqc01
8tx10zAk4SWSwHV31SPHUSiiJsw1O3hsAnlNxXGLkszxd/JhcuM5RIeJb8yhGoW65CY6zjEGFoMI
8wINBYmFsHQt/YjxNvPrP5oFzYjwKQvyktj6yrZW9dw+pKQhyM7NSKWqz1ZMu970ktmYiSODPTjd
Q6xvmtY9Zex2E6ueau9DA0v7xFlq9D6qPVDCaJJDP1S7tTwtatKt67LcsrV5x5I6l5gZMZCuZqy6
oliFEOlQ4PK+OHdvpDKRL5u8WTO/Uf6Z8CA7WFwjD/3knT+5ztnUJWrkPs4C/x0iCDO1421rFbwU
vD/FpzN6AOJoVya+tQQPYV9cFYyLWHmAfX3rO3B3mhEda5aCYcDZDyaqsRQAd8tzhHwQD1aP9A2r
JL3GFayIH3wCWgFFmzpBmH6+8biOmnFayvcWLnIn36QZ2VSGijZAXZmTNhgY8XOq9E+O7T9Ifl0e
fAIEvFQ66jJyE4Dk+Lg0+6GY/ofprGMOKw35tJ9eMrS5fKEDD3l/gQzuHgLqk9ECwbmaVWBBRiM5
fpauxaNLdMnwIpNKjEUFcEqeAoXCmxdua4cOK/wWCqyaX+8LaBUo6or7XnpHzRfOnMeRwADNuZfw
yHQ4bUI4jDkl3RSuPTdGqEdOPdAFrb6CkyRAo918KwlDEwpH0R98bBRdQGdaVV+yQOR7yrW2KJoB
V35LzWylgGwRToEzkg5GgH+uCyydn8TPyaWuGJSi73sKTjNKBU2oONd6dvwtzWwbylHmNNnUXXF0
6vaCbc3ZpvtJpxdSv2CZ9/QzMq8oQLmVjhfUsB6vir2Pc1WWQ2THKOzW5G6SsVX77akj6DYN+TkG
RjhWKifujk2H7fhGN949o/Wz6X706UIjX5E/eSNJQhxz/CRUG+2yeafPe4n8+1+LCzBEwHPFbokK
bsAPgOPNlP6PLlrwNxaMhcgK4CSi6m5LygzA6titJ4ct1wAnlSEvvaklPyix+ECJFar3SSH0d8hv
NVmMpTtfguFt8F79tDmhhkoDtsvgYqZb2k8oHceSD5yQ4Qr2wBE/sZrEPdceihGpusICJSIINq8c
Db0FBliBRNlwAATJScKaTGAakJi/RBgjtxvwEMxKyGKB/8SI+DvMUwtBIXIBqD6bFjUe4f9SDPQS
bvpqIJsTiYOaES0cOdhw/OorxXeV5+pmNP482JXeb+XFyV5rI7MxKhz8nrvjm1tpn/wnf7GO2N4l
D5jPiJuc7mT6UBzIFXTKhF+Jp5sfvjMcEi1wAvIHxWpK9A/mF/a3GYus9j6ixKfsJKYeW8oIgxZ8
poreiiM7JvHfP7ZDcI/zEBGGNIYKAWXAXbw5aCp8ng3Q/LI55YTS8k6o6if7Kyxl5r0qRrTtMKFo
qI+8uwDTsrYkXPTVvOoji2IkrkkcAJ43bqNguuIh2ONRaML3jqgyu8YXQ/EYzrdk/pHfOiNzMUkK
AQiq0b3VwfAwoToHTXWCiZIu61hpL3V89HLjKZuUbev9ZVQOJKjPDSZ+ojedOD+649rQ+o0PoTTU
2t7XIzhYJLyEkkM8goQqnJ7ZZiDObHzQ6m6RvujGjjcW1Qggeotht0EFZA89WspgrQfKg5E1dxaa
ML5LDqwfl/gYDCZ2tUTK9FTXLyrDqxfN58JTf6IpQdWOqgw9KhXox0rxnnhsMMK+yz0a9PRoxWdn
uHIGlspDzLiW1SgzP/IWuOesYbYiSn0ZUwGuNW/dVJx4HkvmemQzluXD89FrT2w6K705f9U29jyC
843e2JlgcMPfMH5XDZGgxKLk8dG4yMNd129qSTd0qy9d7zVFPF4kf/KANGWwblFPliPCwfyz016I
gNg0M5/1wXb9U/2NkSwxrwbn5zRC+BEHqoWfMRy12U8o1kmlzD9L21sFnrLwqJYkP/8xwccKTpRY
3rZt+q1NcULF4TMjB0sgGDQxQfrKJtfbfWP2R0fNz5hG5M9WO8KePGp7e643k2wITATxZwFfUZp/
bh/hNgY8QDpIbpbl67jzKnR73aaAtArt8Nh6P8P/m2El+Y9ZYW41jQ9ZoGQkEUh4U0nbhmxPYg+h
zYFMhzI4yP0Te8G+sagna5qjU/5J1J2aVET3C2QboFBxaKh4nAeXpwlw0YOTan1EIi71NtHSRXFU
3KC10sv/qR2uEY0oliOBg5ZuDaRNRrhae5t2umSwHGby4CYosVQM3rgBFXIUcHCqOlpcRqEUY7eN
f7Tj8XdtDy8S0v/w3FvvvYf8pdcx8IRYE4o1A5Xr+xxo5w4BuTqo8KSsgM240TIOPnfemoRIO/Pe
KM4D18gEQNdFxlWPOJr1hl2D5TKe0dd1a89gvW5CQhYxA6AJUvSt02F2JqKA9Cm7wv7VDct8pGyB
WdOqSNBLdHzE2iJ2AToBm4uU8z5e1vR/Cf/JYOvKHFjQ5MMmoL9YqCoICU7VlzRNDpFxswfU8yqa
0t+scal2r9ahaT161ZMVM6ak6opqJbd/nhx947H+JGH6lnYdwT/3ioVE4TaRl5SgLi90XP6vbY1/
PdSz7eBhPyBrT7PfW70idXjErobPaJWY4THiJFVD4lVm82L6vxIAlSXNOkGu4WXALuShJcZqnNvF
ZCt7Esp7jH1D+DPyjxYOvKFLN0cgjyozZSZCQQbdHWrUiYX007wF+o/D21pbXGY92VNjxwpNbmPN
SGtMS4IuKCQ3uOgcFMeyydpoBcEoMkx0Ab6xgZ4/wligL1THXWv6M2kC8fwVhS8oPRHuFZupq/YB
FugMn9NcsugZ8y587Sua4u1kN+WXqYP5n2xwUe+UEGPYE38196ssY9T2g7epDFGtx+chf/G51RC4
rcb8PneE0dUcvEkBOCB+nfomiufUa2iYLDfQ3zZSv84cV7WvHQ2X5ug+Wc9D+9LkaEeaGA74j1SP
woT/bgAOeExy3VrOJDnpsX0eWuEE+elwOffPTfA9+9Y6ShHJtMSN8ohl5hsHa1ZpC/ab/jMelWVS
bqxgPMcjKSFmfh37n5mGdSi8EqaJShYJTZcoA9astERNppPwN+H5tKKdihxzMm45Odplt7C9X2P6
EsiA9Ad5FVWoLwnk/DbLa8jcAphRE/upNii4vDM6w7nRyC34IDxJYjgmFKA269xYox0NwZ7RrTQ8
RwbL6jwTV9Aj+Va2XYTrFHqD47dGRGYdmLojw9mTP2h00+U9dN4cAJAs+kEJk0sQ16ATcwtFx3zr
J8Fq9osXID4iWNBxruk4VIB4u0Q9stz2VXOUgTbkDvGMYGM+pjXXK2ImWd/k1Wcyo+gdTgjtRogQ
PSA5fvUDP1vZG2eFDxFOyuDk7o1mTfy8/cJMvneQcWlEvCYVU6LdLjU33wgG4kXmJe/tteRKCo4a
wV+5EndEOjl6RNEseozIDvNvDvsYDOR/bWV1ZDFeRUl+ylmjqraHsf7H03k1t40uafgXoQo53IqZ
FClSFiWLNyjZJpFzxq/fpzmn9ubszowtisAXut/UcOGVvyN8YWQgh3WOoF8ZBtEANjQzoW3+uGwN
5ydo1j7IagugU8TLKX+1aohIBH2UXc+IEhBNXtmKqgK8iVmuPOniR47XGYUWHb4DiOUYe14poP4i
oBmS9znBTxSAdQGvVyeCV93l1ScAmcl7tMJkmeRv43sTE3SHDE+lEG8gGKbafdVJ9o/Tj4R5x0hj
mYAXhum/2s0ZTwIiajSvIEDEiGk5/5ttOZUmsllbPqZCPDjAjJYUBuHbTJDPoIvjg/YgOnk0sEwO
yACEPDhxQhKz6VBNRHBT145MEYCxrFWgBBrAQi5+9ByZU9wScpNpdAWudUMngn7V0oXGqjRXFoGW
PZ4RJ4l5vDepmv853Q5ktnK2WQyg3RKD1LQbBdDaUJqljuZPCxDA8Ggaj2SYsN9ajPkBmhXMpNHa
HZ7eSj/55W+PSECEzzY0qQ0eYhGHGOJVKzBlMJt0IZ2Z1IE6XWKK8YVfMYLWz3skfQAi4CX8UOBT
A5xIQ5yqHi0gi9SV7PYFZnPGw757LUxytBdJtbdS7XErEcMVXB2oM+0bhAie2G4XIxmhLwts+iQA
5JpwZZ1UfcX+pAZkVspBiflBth39ilBJVp7+rnf4iKnigZmxGL9LXw+JsmrUkcw6FSgMy4cP7T84
W9fJ8Z2uso70jITNSOoJUCkCiHpVONUXmZiwR+FKnMqJl22seVhXOtA8VEbqMoyFJwDkUEGLOtFR
pl9IgkEXgPqxQaV4l+qc3CAFgUdZgE5ymmT2G3Kytr4b/vDapNYGSfpaamELkVrKfYRwiftr0Zi0
9W7zr8vidVq7m5kkg35wN/I+So40M9eA17CBUnH4sB1Rpa3i196tPivv5PpnH2JoQmZAuBu0zK4g
eqb0540doKdyP3OrQIgKUDvnqyz4q2ORQRTiUvXQmEpIeRdo+IyOZPhFDqm+/ba3JkLiiPJtgSf5
yGDlQmaX7Q8phzQoGKbW4WZgaFOpaMuevCsvIdy6fwwoHqjE26i5mJ6/jIxwj2dbVRiapfuoQN9S
BZ0aWKqm64cgYnoIySqaftBryhNCkOYABBNdA3Mf0wpSJ9zmvKbRvQDMe7ZE6qJQYOc3ODKpjrJu
I72+CeJkX7uOPL9nB0zWwiozCIYuTrLARMlWITdRwO6FgaiPcYWp0hkZkEVgAxXMXKt434769E2e
dhW53HsP26NSQOOrM9vLMpYDLmufEqZBrEEH4jObRjvWIcqgQnRk/FAMkFnfLpp55iuRsTcnW1kd
QpvBTWkBVWxWLNPkDpIjLoHIR9Wt3WSRI85sjGumfSPNefZ48V5ApmepCEo16MQdFPF6iI1dNBdf
pblNCEnU6AWYzZEhh7w2AFk0/rSBVL3t+OP/FjTPpj99buM6+pWaxtp3p7OlUseprAFIDwifcr7h
2UUpueErdL2Bn5tLUNMJe9EWOS6nX5Fv3gIC+XQo45QBdvg7Ld5pf/SYqaHj6dIwPyf6A4yqHh4C
OiMlRhClhi4WZigq0GK0PTRK07dH6PEAn+/nAwMDvWWEDDJj5s70q24vYAXAxxvmrFBxBcixWv9X
NoSrEUu00o8/FQhqOYRriYoUclaglbagpjVKjgqSn3jPpJHspM4zyI862+RmFkPxFoBguh34MmKp
nNvboYhg9gWkEh/ZSOp/RM4P5ScWT3QbYLAJacZGhLjWVEC6mJ/w5bf4StujcJwlQCFSF1B0iYsE
l3YrZcUdIWuNx2mHjA9Ap5YxvdbYjXb3EsyE+iPW12/plK5mP/hVGuFrU+KbLR4u39+P1deqnRfK
lJ3HDOYAdaRennUX8ndvGN63VHGT7r4hrD/2OEo52jdytI9cHRblbRffybplyPXNxp9e9/la6hcg
9EWHM9UmzlWrtzoq6AHIzh2qzejcS0Aa1nkbE3Fd2lskzpGzCoKOPNwb0VCcQ1ynATiTrS9gTdaR
/9NF5ksUx2dB+b3sUXbXSqOVLpkWb327aKAYMRZVW1JZkTQSvVwR6InbtLFeW7QDzr5Ca080E+rr
eYlab9vSTIRtBr340cR/KfHm3F03IC4asT4WwhMA3rHE5CpFeSMFgKh9LJKHOgabFFVx7LAGUaFh
tyQXo3CnS8WB5HBaukB/XMI2i89PWD/ci05fidaUa3Qqs7MV/wXKc9zPAAYQBayyQuDzj0/Jh+ag
B1duQUlAdciAvuTolDqOJv1REawwKDfS63kzoZfvcKuA5s8E7TNf0RkQN2WkVcKhuXxqxYSo0MIR
Ri3vJ92X7Zpnl7MQyI2GiZ8w0kYTez+5pILuWu0hKBc7QaYKyKth9oFxcvHu9s20rdDiwD2Vc8gZ
Q5QZ+Qi2uw2ycje6/sbGoIJbxMmPgp3T0ld0tCll4zweeueuDbCHBZMB+faiVQip7YaeL/bQ2WhD
DM0wvwg26Vfzim5Xai75M60EPzKRgd+Gfh0plvv/ZGQzXXkM1DtTEBwZS3+mrJUKV+oITkReVjxf
bTZS3R6myPkOWAnQttI49tw3Us33ADBV0FG9/BZCIS3mFxAtUn6erothn9Z3F9G2p3+YpHc2QNtR
cuUWMvUGYClZUuNJ8qZhfYYMlxnQj7kXL1SPMXeP7nMzw59Jcc9VAQ3qpebWIbFM/VDgsHoM31Lw
1n9Gqg0qOCvbwHPiw4TToagcRuxfUCAz44ITfrkGyD3x821aKVtf7YBLkAf3fyDLpexrYSWePftn
UFKhUCNLqS5/l/5F01tsmO5GKKCORc7cBinmDdgaD4nM/bUvz1ItSF9FAAbt3zNH09dfGb32N6B+
0XQSFtBgDXHDf2J+EEfN2EVran/aEUB4OcnQ6w8RFS+4T8/F84ygNo4Gxb/S77EdAACQTlFdDfcC
xsM4F6Q6iXV2/Xc51TqrwX9RL0UMKkuIGoVjtLyr9kD0+usMUYbAZ4RJ5dTzkNhpEelp0sgIrUeu
XdthOeNt8IWFVIgTAvTqS2uAL1G8UXVHpr0zKPqmROcJYURn40JKkCYHLItsE3C40C4JtwQdAIVk
/MsQHSs4zbfGIBDofpw384BEX9nEOUNh6ZSCq8KlKnW8zleCnm5x0gzX3o2XCGJExkCOsLwODhd+
lYbuJqPASxlyy/60h/Ldz08jMO2Etp8HKA/NLh85sTw53YfHpC+kAOTs3VCz8hEj8UWBWuxTvuzQ
eFsN/WoyRWsZRRU8VOeaGYch/SvkcKHWIgmax7ssR6WgZDaRHmIWJFiVl4YsEdL4msHkJSxy5vEx
EUN6q6OFaSwaeDC8Bq6mHG7C7wdcdwx8yC4aASTcgAU1bFvJDOVNFZO0qIRcU+8u+00bPhtCYhk/
NiC+8pRrOQOfk+myGkEyGP9Ee5cg3qjkwniVkgrwLUvucbunfmAhzZBx49Hz05/Ap3vkfuHrpehM
OR1JkuXSmmKKrwIOljHg+KnLjAwcGRevHbgAHSa0FSOdHzS3hW1qrnZOhzggwBjXkBHJCZNA1k8d
CyX6mXIcAc2tiVzy+AFxAWiETDbDk82FMkXJy7sCmOTSXfA78t1sBBJACT8l2GDJyycTkEuJYeDq
RdaxIDbIaEK4FGO4N8W7bHLJ+O5bTF/wzjJVCn+2HGkKpaflWmed0GoGBkqSt+wm3V9KCmKOUdRQ
kz2HLhg8q4LdNsTBsoD59j4C9cYVFBybYHzxeDZah2pGhzzyNmTDVmjyOYxaITrKJdM6TKxIVFEU
DVMQE1ecf1rKufOQxDmct2/CmYOTLhWIw5kX4weHhCI4d+9OYr7EZ2HQMXPNwNkBUymIsQs+PYxa
Sv/JrFSIL4YvYraVwgk3idL2q4AGnjE9NAyNzgRdACPTJ3Bx0wwb+AzuQSMm4IvnjcuEJLEARB7+
iofIfyqFwHPfvOkv6dvVIw3fxRYEWS0MVZUTbPIVIOGdgmktmigXMY/ufEqLoTHy2VLN3Wiw32m/
JX+d/FPXSRZ2pq68IHkd9R0pQmitApIf5x6BJqUKuugYC2wXxusOzbI7D0yzv3Buy+uEgNTotUQL
FOL8d5zfJN/Rd3LLBoSPlrPzbjEYcHAWJMrHJ3kuk6GfykQlbeZCpDD/K2Gs7eAzHUdbYfZ2CQVQ
R/vceiBucLijhaKTi0vnaK5Y6N2t9bRXjhdeIjsst/JtU04iiuINtm2+cKR9xuiN+pY/pXp0u3wj
jS0Pmk4Hn0TqGfZeihnbZgajES9VC7ambjlGiHyCsgfHiO4a0aZTDDVFdcP01RLZ7SNsTlJjNsEu
b76wX3UZOk/zIqU+PzIoRdFMMsUtR2zg7H3jlfUuLoah5w5kujvmK9wFjpw62cOIcDKjCvcenpku
nJFXzYdzgaYTJUjVrI3m2gXmsWtxF2xYQDVzexQSseyZJZP/EB0h387kOlWds5woIapYlF0muxOW
tFQMhPp49UhBQrlukZQQcsKRTG3kzkaZRMMgAhEeCcacqOai5ZcruY5GWnzw7WTM0CltSmVpM94O
cBct2t5T43fZ7v2jsaJNmQFTMy4EBTgyKZT+PmXgbPYnleGwujXKv7WQq3JGMwQKmcw7ijI/Xw3c
KgGcP+J8LrOIAZRYeWs8jhWAoVw/SH/QhfTQa5QrUnXxKTSVKkKtnsuaf+LAZeAegsRP9GDUCSNZ
lqLG47VA8lHC8UnoIaXOCYKW2R7E6XInCBHrV92rtGY0yxmSCRFwCPYymrsd6TyFDsOwfwpqBV60
iYmBKDXHZGsSO1Ad+b0kXZkv6IbNvkPxwwPuzY1AgTxcOc1maz+hE+Cd9egIUpMqA+REbhvqZrff
hXC0eTKveYrmjikd2xlSX0DCDhIsjOoPaQ6aKV2WBpsDCALMA23KfFJg80RPQIvb2pdOiTj3zKWg
N1hWSUuT+aQp2qqGozfkzVIEzxbHuH6T+rjNtAXNqT1m1IHgsu1i9o10wY4g9IB5vlyxBkAfcZEO
wywLZtYGwONoF2qC6gNTXzTDw9b0jUBIyBJGnIqOb65SJPmy4kWXCbc/kFcxh4g+1VuLxXvaIGTR
8WeKKsbEgJKxW/DOcFkl0L40SBzjGi5xgfD4fx1k46/QwKm4DNjLPSbyct4wmW1IHwMIZAfc0Wx9
JrgThp6RAkhtIvs7R0WT65/oBlWwy+bi04nIycG5Glf024LqVORrMKWb29Tq3GNPUVZlKSG4KxQ+
ogbTyQ6ejYVY+hQJasfsgarY5RYJ8uuM5KON//LsOTylkANE7BJIQR1zyLscKPiFBCIDPIgHFCkA
ZYhVnFsKqRvLWcOnJ51Lt/XTZ7A1EDKAysLdm0xWF+pXXoEQoYb5Cyo0t3AYy7gJDjnmwkthsvCo
D8RMBmJcnI1wrTBrV47sFLwcbJYE3JlDQeEJaVQTgBeCYsnl6qdfvA75XId93aE1RTgiarCmvZT1
NS3RGKFZjbGyyt/slO+skBTSW0EMLwIyflRNSIEIn0WPojDYAg8uGXQuGpdEVZe1jaAC0CLckxfZ
BHyZAVs9/kpuEceqlg4M4Kh572bOE3eKNQQs/RcTgAHjpT7Qu1dMpsvIVU+E7GnBLkl2SiCeO8ay
EGfGoZiZa5PnO9jFovHKgxhriX3b4JwGG/iPEtDyATvuPVC2GkGbMokmZvdG0v7BFaXoqrok29NJ
m8iyeVq6hzdTznQQI+5h1/g1kSHTuX805YurkwbYpoYzSGwoxnWljl9EO2QgYVq0nRSO+H8DJ1bI
ymfF8e2lhSdCnEpcOmbTuzbUo0oWHkHbhDBJPjsEMMTSsRzg5cac+S82UtM/THtagDU/BVmJqBfM
u4DvGVuNqnqYCHUhCQAxhqJVGScaSh1oRsxrQblmiSFaFqGK5Vgb1hziBFnG5XCUgpR/6hFMKP0O
wzMKaIQ4Zk7yfYbZbkFtmRPMm0PnUgiRTEG8qex6tw13HQyRDjnAVMPskVD0YfLMaLcBUkX+xAXx
jmY6F9yeLgurqK5mWy2GXcvFSADztHeU++wmzw3VAM+nVFITQfIsErheaIAXS3lvgWgHsmqxP+D5
isivQQmk4OvvMTGIsp51a3HDDPkpH5kFk73bnNgp5Tmf8wwDSe5Ml1+KpN6g//KZb/JVkW83x+RT
4E+LP+lXO2Jd4OJXfHTQHAvKpkJZWjxi0XDKWQfvgjRdHq189jCDSSJBmiG8hmNBxBS8yo4IE/yh
qcSF4dThui7Bm0QAh7L/hVKHnWjSlglwTzXinquYcppcJBvzRP7L9jwZzM7dhmAscY4llgO1hdjj
VwOE50qiaqQf4h41o5XIwmMZrINE0e3+pmx8qhwRVKGhorujE+C6o30WoB9EgCYLAETgJSf+KLNk
o9T+Ti58393S62jD+Oqf24nOPKh/HL3ZFTRaufeRxNZKIS1o7hwG0DkvJTAufSn1ldQsWd8TbahC
05tbKJ+QP9DW0TnKkRkQhtvJUh34k6Q5u9vaS/7MkM4gAZTs8+gw5m2CTUW4ywW79pkF2icQDx4h
KIXa0zTR9OBd1NHD+1ZGB92sW4/tYF6nod8H2DB7hUk3zNpZzmzjEhoC+VTbdLvGqE9Cj3Vg81C4
+lWafHXggBQNHAdF4lIHD7+LuGIinfqKLnwcSJObc+jvYFsn9tpd40s7dnb2IC7lLitHrqZAHY6x
TftVuQb3Y5ovxrj/o6rh1kucjQHYxKokP4zSJqc7hkPNpHG0feCBUJU2q1YwJ+s/nAGMNVmCQ+gZ
IXnz0QKBDXhRotZTi5nst5iw6ZOoCz1AMUFBDDTRKSFPpgKz4TYHAexk/1BBbkrnex7SbRD+rUoU
AdUsfYO0xdhwiHPC0cir5aC2WdNSnKulaSJigwlO90lw60bSujGXR+BJaN3frKH9GYIESHNkXtiV
O4pWlTuA0h59qNKN3xl9dt5SUHLEyuU5ckF7rct4E9AoYChk9axjFiPT6AC8x/ShFe2pRw/IGkXy
8puDhove4QiL0eFULI6O4mjwtLU8CleMtpG5NPpVQQViTi6GNKiELmjXbWhfggq3QmLKXOW1ZfUf
JsO5rLw7EziyoyYWCKmxWtBLZLpxyiTTs412vjWpCzjlpbHkXUjBATpoptEX1XeNLJFP8bx4GWn9
v9gKlp1rE4wQv7QuA8pQSRDe4fsMqKbf58JL30WknPXmK07ZA5sOo8dkdad2gBPhpwyKc5BaW6BY
2/D3uY3xpWU1TFyz3SnJAThhhSA3wO0gv/4m2jtwOxQ1WHS4bdtjkRDfgbhf47n2V/ESDHgk8pQo
4Dr93REtRWg1WmCGFo3uKsyns+d/u9we9vQtiFDvdYCsBiGZzOLrQiB1lJXEuzfM0Pmgwo/dX9q0
1Q5Mx9H6TeEbu6BTiGBT/4xVvMpgyByavmEgfJ3/PO1J7c6K+DV32E390WQik8cyYsRage06uzwh
Cgx12HLANFSmHYDimeY+oRpyXLQzAaRjvRGyIWPJZB3fRfWRqv0kwUX0clAzpNPWb4T/a/XN4GSg
bWU8LkEdroaplwC1JH7pBmpLMcsUP372QKzOxcA/SmFiUCpkUGQhFNRYH4KOyy8paGMQCMbdtzBn
vlLF6Ap/NJXxXOajYLBGNayTAF9f+19PUVDIUDerDB3jYuwKuI7wIFjj8/DjThu1BVWMoAQ014Jc
glFJt0f/iQ6vm1MMthXFEgPPYp9xmgHDcpicCQAiuC+R26Sd4GiPxuClcM5yeArXpJdM2+GlmX6z
GagnBG2ylXhrF8OLD/eWiti9/qDJqCsIcKbX27AYpOVWqoUem9gyvMkUKybCqAb0sNFxvB2fZ4Bx
GQmfcegTgNAUyGvEvGDOLQcIb6p0bhGPAPwo7OBqYL5VUsFcAX/MeOdPa8NOmFd6NsP2ZEFrAG/E
8U8yZYcoRTXsklrXHEMHrRctdQxvCTTGjYxEgysIHKXCUVcMF9P6O4hTubrS2fQkH7h4DOIy3LMB
qJkbeHXgIwHWmvRdyADpurm00KVbloteaSO7JUldErmJS5HRPwwmAycv1p6TXyxCT5Ahq82mBSf2
cJkbuUjmfzrRLHHRF4iKsXP0nw4WHTQW0vC0VBiUTjn4DRflNAT8Ey7/7J1WSY0BsPUeKShjk+ML
1o33HqCj4Jgsi/6P/F/2vPS0Aj+ZuA+kWEi4OxvuQDYrhFkdXjsJciBXhispG613IUW6JNkKV8XZ
a8fpsi0Nojt4DoH5Sa306Wn+qnX2PDKOT3VCzgknOJv7SWdWLwjEdBdKUnrjkREGIwm/rtUtdO2n
iL5F5Bw2uJSglFMc3dpZL7G0ganwLqIK2AWDLX5/uk8pJNm0YeutWQssXCX8S40fxu9S7hZMTGo8
srvUf72JIT8jX5EhlEziyJcB5+YTf/CWtHQBMhFpDsRXze3C70ycGDQ7AdM0oyaQjsshJSvTcpPV
ZCZrAfEdKkYKD2EFe6mmQJ4Ma3qTvowXQgeyCLSzdL5N0S5dohAH97NA1g4MsYSEWIjGIaQIAm4Y
mOwgf1+LmQvOuVIWXxpD4XsoqJnSakw9blTjpVfh0pthqeMJ5Os0gGTWraz2voqzHzh7YfjBpwmA
25FAaiv5VXF1mGPCoXDe8WtqGgBVoe4of/qKNC511/QOwVo6aigyXxmJTib6u5yBaJ1tcA0pQidq
NTvtNs0cbnSRkzmfggMaqYqLACiY9RvR8qioNKTTDT4nXifMTwdKNlZH5Nh0nUEuc5T99cT3jpA+
NhBxPdZO6l3BnkH/rPmqsA1iRA5cvc6VGZNe/y2gg9QUbXSyiDYWKt7Vb4yAXeQTiAmPSpaW2rhr
QWSH5q0j6J8GESZJWFZSMyB+Ofld7EkgJz0YQ0Fclc/9M5KS53fTxWijV0E/BQCmvo3bQnpaEWUz
mViUdlTu6Ki4bNHwl7gIpVZgG2bK/CqSHL+55XAoErhEj5lRO3M0BfTuiI60We676BvxNz3qk2Gn
VEnHDeC41DDa0L8ZpAR51Aoq017BTnWebdA8Uv5NPehwYX/rsFrL9qcx13mBlNHSTsZajlyRAaII
6SZ8sTQINjLHiDJPvo1cJXrSbRN6agUpgx54O2P8Z3NxYf0FPqd8y2wGnZT/kriXAloQNvmdWmSo
Arv3xE+rzp5ZnW8MhaIo8JOtUYAQRASbJ69T3fyeHLrznhyW0h0Pg3oBzp8INud5t9n4u2BHmcOw
KqxTxCK2OO4BE1Nl01Pulha4Lvw54KVYRDucHg/pFNmNYp5wzAttHYaTaGROH6ub78izOM0IWQFP
uvStzckvB0D14CoEEDOuIvoYm4kbiHQFypF4fAhPR8noDxcnOMmTHRCI83pi1nauXEXeHwM8Auqg
M5I+RxY4GUS+drHQpVng6iFXfsCV/8ytUvsl0SWCc8ia8ihG/VPbD1gaCEBnBGKlhyheauOXkJs8
YQ27LutDgEAqSGY9b2zjn42zuGQRyhnC+BwBsFqHgo98HqmPyA4RBrxnGjOHGnsHigo80ByYIRnc
HNyaubWjIWCnpcMdoTNAL/7+nmR/fLb0uYNGFr4T7Z5cAxemNbUnPUgXZRpduLcazld0bBymalKg
l9bfSg79kQXrJN6L1I9c07LC6ik65fj1peOBNhCQjG0V8V9SysE8uGFvWrCYpDkzpN5XmR0GTsmv
mFA5yW7gCwiZG6Q683edD0rzCo+F7xovokWb8dVo9ogYwT0nVJeVq0C7nXRsNgW1eQDAJCIehwhm
kJT705lMu1N7dDa8496/cnQ2xIdhwmhV1KsGOZ9m/JX3BkZC+kTwBQo0n/WUUwiyCK/iBDWifDcj
FVsJT+DHtMThPQ8ZoQU1Ed0FYhCPkXxg9+NWqG7g2ymV8fvQ9tY8Pd3wsQ1hAaHyr+M/Aj3RdQtO
QJJI2NfHkbxoImN5JyIPEWjXuEvjWvafhfmIJ/6k3q/pxMvAWoW0Hxl7GkKh97C7WsW7xZpLzB9f
cvAvbXhst2k2r+WuzY/jdBOvNKnUt5gKg+FhJZrAOSKSgvsYC7nRFT+CILIjpPlGtm2DypGzp1wF
Wo4GxojhAPHqtcMu8L0RSHZ2tnM9v7OkMDeCD8/2ruf7EZEiy0tVnSW9jtWjBEouAwhJmvhMD/T5
4Z+CihpILDJv2LCo0ZaWuGiFVqIVph4hnq0Hvv6PmiZC1WSaTncSMEZuDxfRpQBrhaKdUbKIrona
W/hH0KTB8F+EuobFtqqHQ7RYSSmdHob6kzkRoJMBCLykCgESxH9ymBKQFjHN0pyrSOaQfzD6gcTq
FZhKTZYvn+DbV2W+6RGNIXePUEQF+FCNDFOs9Y0bHTlfuX7DCGxck5y6vdQ7CA4iLh24uIKOUdcx
gY8vMWdSzGUmTGILoSHdgcW/Y23m2MTgfxw724AqWNywPMznjxecqTQ2briJ/wuPocGDpjqkYAMV
SRMdgV6USa6vL9nudAdEh+ZpVy4q7Yifo4mSV6OoD/5EHPlwTLDeKtnO0XepGBya7USJ497lHMlA
ipmIu/TxAwlN6eHsqdAHsS5C0vWphZjXyZAeZSnqRwNnldJkO8EfsxK0npzRDMjBo2AFb6w58lg1
XPACvLWZu5WbBN/Bk1/km1I1iyOBsdlMguCVxUxEUvwNuTpChfFN9DH4Rbk7UOXY47x3+EOCXnog
M+F/8GvFBYyHa8rrPb1QWqnrptNvqgHTwkkwjWQ+AbJIgaar2knpJLGg1KFXaB57oqt1AgeL4MAt
uxKsm7qI41/0N+3wcNpzmSSbgmAnLhohSmQ9uPy2jHwr/UAOmpGsgOgWEY7R+i0K4QjIEVEiYEe8
b/tqw96i5qRgVpEz9gZ+2WjHWKSdMOb2pK9pawiGFlMyLAgwmuCh/GoCm4l0eaq3TBJA5vbByAGc
FPjXOkSjDYTj88LD1Z2RyQK4CtCos+2bN0H8gMEmZAJi7ISAk15IdNkxA0F4KOhwYdrMsVm2ofXV
eZcKlYLbHSiX5AGT5AbCTMGWMAcw4bRgFwu47GAHrvP8H7HHDLjfmFxvAJ3NiN6TcoFZWggK6fxo
eEj9ZQdnsHZzyAXMR/Kvoi44U6lUZCNlbEQ/3gQkhjSfNh8JHES7jtO2k5Gqksnqq8PKiTSiYS4T
pnNwZC+ctyboB1diSQCJvKLaUjcqkRg8Q17aYCCNYkCdPFWPnUqaTUpZcf3GlEtnk/U81eQhRX3K
UWjU5rdoUoBkCwvtvWvcha7h5aUPDLUhf55xAzxJ+w71LU2UwXq+QgqITOYJyfjfeKD58Ks7ds8U
41qeBbSaVN1c4J4ccs3VYnoidaqFCLb2z0n0WYWPDAwETBM40QR6pkyzCuLXoodLvONYf45tfVSo
QT39JtRJMp4FOJ8mk9nin7HGPAxwP0adhKyU7imDZQA6bMAd3tmt76I1SeajqwZbs40PFfgM75yV
pdDYk7+xdtmj5KGMydlvlLUS2K/49BgKz0iHaz+XfzP/4fhUi5BmMGpWvpmb+wAeq3ivhThEw4dg
cAimWnylTe0yfPPbn62t8BEac1BjlJdEXlrENcI/yabX8FH2gAGiX15mIuIFHK/HcPu8FLSHE58m
qrSk4YVe5bp8tnrmnn/iIS8CB8UwViLxppIle1ARiFUoAsUkOwA5zt+2A9m1EEVK+pCf2eBK6Ed0
ZQTMaUJPyuXCakqo0DaGdZEH2lv6IuusLUF6F8YWEmV5pNSZQK2lohtjdYETlXRBsi8ZxkWcWInX
jr/jsn6rMFv4eENT4zUen4kWAI+a1a2SlEBLru2eeBDp3ytmKpEz61FujQ4OgdXEKFi5RqTYVkoG
oHhX2aucAJbQNmb6xm27buqNod4K4B3nU+JH1OJTn0jpBWCgekJjrnP9crrXykdoKT/0fTWEgAJF
aRBxS6LrCwLnHB+RaWyUZlVyX/E68LjqKWmhnKfct2rzLryDN9RbVMnC+KZatNQUDSLxVxqrv0Qh
BLoeXKXT/y9PBlrDfoMXrZBGxXMrzn2ISMUMURGhjtcQPLR7AE6PMkcBI6EgF1RWbmX5V14XsJjo
g/RN2KbLriLhD/2OdeughLL+U9q2jEIx9d8IoEScTUQ+/t8f6b9E+y02f+q3Xoct4oYVUsag3rZB
/m1EpZHc1kI7yG7vnUC4h8BjkvNEDiWAMGh+yd0lxxyRIDbnAFKOMcRKRz9HUPNGriKh2oXbiU+a
ciiZJtJUxVdf+pIGYiNVtLjAExWLVb6u9exQ9nt5f9RtDDID0zHhegTLmtWRaTsXtKYCs7Dba3dY
xxrmcqAWMYKYA7arBA8lyypDDd1pYJg6+VcOTrd23ZNHIuzbmAcHH+Sxh4vp+h85F6QnrBHQO21H
sfpClxj+syLmHJuA46+Vv+aBStXHxdJVv1znIw3VHQOgiKukqeNv0AnQVUkeVp3MG6nwhJwjDbSk
0kb2mEXlm7xzUrfEUFHzzISF5We69YWnLD20UjK5ZwjfFcKHnZqjjjtnQhGe3ClvWb5Ba74TEomp
ol5zaOum91GQF0v4iQBR0l6qgPgc/egwNOeM+s2CgHuKkxQQAvtojP3OS749Bl8UfGE0IaKaEKUj
PKCiYsJploBFGahLRZthMfWEWidx2SwBIBP5k6Dhnj+jSwTYYsmnwW3gISKcjrpLxOHGfSxXtQgA
5X5M4QTgHWyOXEpzuX9BuXCYkjP2lBNwjmrBV086vGtqZDVNZEzqSwA6NZ7OVB+9eSExT5hmt38t
uFRtQLHMRNqvtz8CjQYNYoUf4bIlkFdU6OX8ykOVzAKGLQxG9WWQ4CCFN0Uy9CWlYyOYLKkAnBRj
TbRtxuPwyvZOyjYHwl+MWy4Zcnn8aehH2T3weCKGCFjEWmkeQDQb/4PzT0mHMxIOUAIt6K9SJNBn
CeoyEImF4WAtBQWFYGcb6/mfoqDvriD9rR958UIJCoKhkVZRFF9scR0yoKBYpMuRhpj/ZvvR75A+
SKiZrgB9UY4K3C1cqihlWSnbkJnADQL1rgU34pcmUYfoboPaKQ+qTQ3HVUNQ2pzQNoCEEG0Yi5Cl
xishvTD5hQyQi4FsrAoWvA/fRA1oqc47J2JPWSR4D79ZnN64VRHrFZP/Ji2YxtnrPGOsPPi4PtVX
lcHMhGPUzqsZi59YQgQjldwrt63OEClCfEVPc7R28KzxCetVgNX4NxyQWDBbOY0QpnK8PoXAcbYf
62wdIWcd1PZimMR/eQPZHWCO9aaDPKhqQv4vNsvOJUWi99/loQlQkAtdlc5UQv7SB3ZvWqY8enCd
FE4h2QhZNiwxoWH8RrEPeIM6C4GrsjS4COU0oz4TUw+JBVLBGxw9asH1kj9ATOWkGBAMidEbP9lS
ASS3ih4Dc4B1coN8MghM2aoIIDhnBT+JnA/qDQLSAEfpOQnBpqutHGLBKX7l1DFyzmj6g5qi3xy3
ul28FnZ2kL3COSu1ufQAadJ8V/Qd3kCOCHbsCCVRFTOFlCs8v3aou5h5uQZFEeBJ0lg4CSKYFQ5Z
QBZUZnxvqn5CCDw1W4kSgyAKpWKNpL//R+Dxly1mGMQAiZCWVMKEMHH0ICAEEBDxkmv2b6PSLb3j
DB4ph/LTuxfYTG+MD3KIzQBhVDtBxFwewwJsQT8UrAwwRBEggBQH8PV1lqx5DFLskNO+84ICHQug
DvF66hP7VQpl36j5UfTBwUvFAFtPI8JAcXdZa14CINM+/50GryXjAuzyvRq31a1qGB8Ojx9p6hIs
emloKQryi8aFnDcsRpU7uCvVtcBVAoeoY70dCNkv7A+1Cc4RNXc7/pFDSuO0K+M/9XDULQJcmI3e
bCQGKdDRTomnR2wsHH8wmDpaVUj1ihmcahAvjRGw9UrhoFRvNhKvpvx0g2qtbvUKBWS7LzTU7FtW
EvfAhOWUGiVCZEG/ZQdECjXdqlWYAl7PybEQ5xOnSTCYJ9eN6A25eZgauFRZ8HHV/LV0adiq7MMJ
+1NNvO6oByebGU12DVJ1tzCa5ykmtknj3yYSmo5gfU3EQ+9sTQvFgB5epNTkwq7b+leCtaQiL83U
X3LYSYaaTVe5IU3KvNFmgWfhuq521A0jC52cKv0CTb+wde/FAbZ2yvIe6NWBX2CJzI6RYO8uCNtz
SRQrvufzujOvZY78lyZbFBX05Azn4XqEu5wRw+Vkq0d/6A54ou5kngZaWSlIRWFeBxwtjBKP8/wt
ccZl8q1GaON8MiJ2OTRxSYUYNwP9OYXy+DdsoXTqYiE9qixRQc+UtmMyXroV0pYP8b1yJxd1iwsF
5srkeYl+LoNjKDhAtBSsR7uwJdyaYEKq9Ak3DDda4d6HLj/MXEXR/Fvr8uhF/acm5kE1zhVD7+vc
XqmeuxNVusYUAoGcNFWscziTn7UwwzLim9S/cgoj/6Gzp9KRqBL0RqC4P7hDo5QygmlNIo9qLAJA
sX7wKLgD0IogeoOTC4Jn9SrHe9L2m87TV0aE5QlqIsuUF3UilqpABVUCJ3Xbwb/Segi9QfYPk75/
+jH6X24iAYwtQAe9SpDUWwpQmj+jorAJT7w4AYh8gDm1Z9wThVy5EeGaGhMXVywb+9gWd1x9Dj+g
sv6PpfPYbV1L1vATEWAOUytnydmeEN4OzDnz6fsrnQbu5AJ9vG2JXKvqj4S+2WP+QuzIXRMAiEpJ
jySTzEW6KdUOMAmGSxXh952SMW6OQkpac9PptlA95UmOJ2UC+ix776ky3f4hsuKV6GhQBYWy4gOv
OSAlLPeENxC+Do2r1/LxwJ1qjf6Jik00jsCfYo2w/M+UCZo4cp653u0REOnujxyETeMdBYwRpIrT
bQR3D3RC4JmpbSwWpPezY9plfeEI46ksqOlqA+Ih+ER1lAeMdyJYMWIPVwst3TneWxQ0r/yKCREK
wd92NEkJt/orCzic2IB9Iw9v8kbNeLFTtIFsHhFovMv5LtE0lvYT+KsoMZ9jQJexpdlDh1XWFo6N
FhChy/SpmukeTlOsXyYfSyU0CEFf8SvJCa+x/qdp+rrPkufS0VfJG4gzMLjhPQFf+sQrsJLI2WeR
bf3g8VhFWbdKgbvBcAx0TRIozYUsbwcyEoYwG0EiYVS7tGoosHm37GjjkAuWPHP/ysA4sPPdtTmb
2Al5SJVHD1QqBM710ukk0acmK3oDglBTJMpDN7jlriLukvs1s/F4vKd4MXKW+nyUYgKa6rl0itxZ
dVLrUMRvUI4HTUnOcaGhbOp95j/n2g19LjZdtL48EihLJ8imPDpKaoUI47j2ZFmBn82xb8gmIac9
95gZlAQZGQtRDDOScykGfrRXlW3IESfLch3alHRzacCc+S+wUtRu/NIyLMRkUJM4Mb3gvuiscsvT
d6d3Ag/J5PxSY/gUI6cDQyU/SGOWcy1cDOpmmKot0AEKqzl/LMDJkLPpYMGCsVZEhwv82DgaA3lB
cIx7EzAsD7Mng+/XJBJUNI0k9TPukbfPsFUpWKxkrkEDIhtX+ceJXhFmCIAxuNaGyQ2YVYi9xPau
cnEp14KAEBVnIy+rJs8spw6LoCL4Z3NmwjwapbGV0VoGLtmkhXBEhCYfo+BbnQnODBiUzD2kk7Qb
tF9MapnlL6h0Z5lh7WKOnaNDMOD30faW/SuMn8QHzuhW5Al30J0SOSRzVcTx0Qz0mnDCZlO1F6Gb
CSvZYcUUowHjr/z+LD0StQneJ99syLTvEBB092tyoPMMySIl6DbRqwvIH6KoIF0vKTFEs9+dRuVX
jYle4XCrO+0V9c1aPN/umKwDply5jiDBaL58SxKbpA7A4xHrVu8RMlE9Q3MKUiVkM6OYKA9WQUcI
8J9t2u9I+gTv5lcASyAWyoNkHnriJKZ3tRsR+nwKsS3Mpuo/h7SEMOtEINIi8R9JiPCgPxlIqCY/
exVfJZ82kCiNnMGKjSgURKLY6Gy9KBY4ZwRr7TqGffsy2tSSWCeY48aB+KVbCY6QayUBQEEVLpAe
6hoF1AZ+VoYn1mcseqqhgcH7Iu936QF0sif2aLXAWCjKffVks/F35IeKc0Ex/3AozNa+g/QV9RSw
vhCSsv7hU0ImSjEx4n2bhiUQZh+7Uk/n3UnsbP/J51167+BpeZM6PlEPboESiNy6ZNabCPs4sdis
ZI6CCxkZpYehlvWQstkD5AqrpdH4O+HHNByrUV/tOjxGfBmdhmYOsBymknL5Gch95hyBUuHPRWIg
oXGqXn7Im9E55hLbK6cFF2vIX6egQcX3UVrpt2VPN0zsgj6b6g8tqOSToJ/hluZ5gMOsAyKz+ch9
C+v8ppn6ncAu8rBXabir5mSt6g6RmcNG4ZgV28pIwU7I0k6NxjYK0lWSdVuFV90Ana1PgZkTnLFq
Qw35FG9fD1uLqXOndIlMev+sWv90m/RSNbYGVsEujXeLv804iU+SWZE3wEX1pBjjth4HyEG2K95I
U9Qr9rwhCsHQaAOX/b8tL26PC55IrjK23iY7XAq8Ld99h0vUssuXOJ/X5IQf5KynRFv4hMa4SarA
pOp7jg+ZpFr+6iAJHtFQKVjclwqSBgH7sIiIzDHE/ITkrxoR2qncAXKtoBIWEtgnPgYwRGjsGOei
yaQCyeRzJcr3EvnGykRFD+ojoaziiiwng3BSQk5t7UNjE3VKAkvQT9slmK/9KhMaDhyZlMTdWMcz
NUzKE5chRg0ZfRwTWx8kguKdoWgjrMwx026peQRbG0v57wQz8Xxw8xkypVj4+WODJLa36+UUX+v2
BmnijO5zh3NbRYuLiva1BsDQE/2p53NuHGK7ki3B2ZhGJ0gq9JV0pvT6WffP6ElEiixvo0hME8jB
jCCcYmvlySrxbrQKPvBgufaS6b9BW2dzcRlcvHXHteUXZ9q01A5NHAG8aBcmpyUYEh26NVENzlEZ
U4zIbo4mf1/Ap47mUxBB1bLZC8crkzMxURnCkRc+jpiDVAzpcnhlHrNOpnNKTQOok7sWks2Dd53C
+Bq4LrqhlUO7keKQh92Y/sHWWDwEouL+NLKb9S83asTQjzkKWYYaGQvaKEbhSkMpeGPkYdgBvtFf
On6SEExdVZMBcRJ+P6xR+CEOS/705J/St/ueULpasX44jvDMoG4JjJnwaYav4MH49nxkvtXdFqzw
Wkneas5vKuC6k1DYxWUghLS7q4hwEJTXRAyhTpASFHjCjILFt5p+LGEdUHbd6RWmNBtPdQ9aM0Ua
W36zwpMQG/hUXfxReGWAdeQ+NOpfDeKmSPPPCSxvAFyWhb/FfOVAc+qgrETWkB1xiL2noDwF2Uis
2Ek0vHLFBbVoowV8TBgTXVYBD0q8oHI+RF5DF7T+UhRkCMO1o7RGhoLyAf3qxZI4VXN8Kw1lG3vU
sXrVxuYbMrhPmyRe89sl5rRj17BD0UoGF+6enAxAqg3BYa0HIhWJVHBwyICUdtkB84Jm8YsSAJZp
G9ArN7lNZMlVHiVLCxAfWdi7lO5qgkXZRUtrW5ufDixyznVcp97eg5PRQCLIMqJUGaOd5h8rdiwZ
0Bp8Grq+GwLzNLnt0mHdmCLrrdAnaEAHjiIxdiLVcNEJ0MvLLl8hD2jsG13M8OjhIkgLkr5/h41o
EloDz6OzFnbHHfTHOSM+2fm2TJfUKgb0IVm76ZbV3Qct6UTzx1kPS75kGAjjr1b3CftoAMvwGbDD
2yoOEz4jhg251CV+LgX9Mk37XA/vdvctGikgbgBQ1IHihB+wB6eg1zyKAn8bDeiDe4ma9s2Oxtdo
2heL1m22iaCdHPvSM2s013jSmYiMc6g+hv4HMJ3HnS10TM0jisWTL1zOBR9CRi6M0iTtwO6jU+U2
J8v9VTPxQOKLMsYX8qm2UYdTgg/Fay7MUkUz7hwUe+u85RoGwNMRBPTW0W6+M3pcjABIiGKDMgbB
4R9oURZMvL3WLlVMF38MFJHLzG+6rwIJAZ1ciAMRAcTk/CWI3xIoaE7qpVlZOzZR+aCC6W+cnkFs
BTITkLXEZWQAQRDMT0P6hrVgzmgX49VpKuNT8Nxa/ZfFjAgRoYmc4qwipYVVfr72Y/0nsj6teGRh
rkFhivkQBxfhr8wyPzrQczLMCVs1s8TUBLgMPeF6+davyFIhytDm1VR3nv5hKuuyey/p9u3XjmWs
TQQPwq+Z2KIZiARsMALs12a1K1kaiU+fQ5Z7QC/B0QQCj1CxyMyfE0g7pmherAuNlEVrn3sVMyeU
TMWpkQWPXTchk4Jf1OmMmH47C4sZwgKeJhCOuxOE/DPOWSHrtVfoPBk15F+QCy9G04q5qSAVB9mH
2OIEtwQynYMBcrrk+DeWM+gT5k67mlihUKCS2YEFmBQgPVBvkwsYHt1stO14i5iLYgQQqCkeDGyA
DqLWqUH6UYu1TcNRzhwgm1P9KPIqC1KdSV1WcTYmOA/kPmgaHFDS4KKDauMRjVuc7H+4r06arS58
l7wWUBewd/hGN352imQpZlCa5iGBJe4AQpUZHLCC7dlPoUJ4EgDVWSFUxB8LuNrRRqBQnyG+y/zM
JIqd4yFW6VLt/7WKkG2SoMk/xNhiOziQ1UVM7EZcK/uIYlSfXHqv6w9amR0BTtYWjs+oeMnrYSFw
kgg3mOJn880SVAmSzuEqEF+bGiYb/vYmqI81QOlkDovZCs9u9Xz/cSzgmc12WC1jUmrJ1Qay4EOT
28y3pfHvT1KUWn86atVnzyjjizuQF1I2BFnHfXl6GBP1XCcJRZV2BovoELYkx/8r0wmdBRcVa0M1
VFsftjzr/kQLIHM62iTsPwAXqyz7QSgttxsPny+h3YAVqeU+Eku2x/19H2Jin+pvfRmwGrf4pRgT
HAiWAFlAPLWbnvrLSnk2kC9FOtJy/LvUKXLS2fyPxHgsoAbQxUJZW8rdixli6suyG0yIQAwjGFVN
gpGEFwvH2zFfqyTSxW5y9Esdw/XJg5iV51iQNZ5JvlQX049nqdv//JLYFovyOxqWKlmfgE0od+5h
CzH5Aw5EeHyP3AXH5q+WGGQTPRmTOBN8FXqIY5mPYtaK6ZAgP/bSvTu8NxKM1xeHHgJO0ymBNe7X
4cLn+UjZJrKOaE2xkiHEshWGXvVXa0AxgRUSO160+b8IWTllfjwWwi1Iv2WjqEcZdgSEF8ARlYWO
Bl84hdgut8iCb0Sant1Ce7LNr9FpljZjZTLTjGh3y2zyb4MydJC62TI2u4NJOtqEXcEKf6qKcS0g
plaXGQop0aMt91x7uldo4PETIarfW+2iNpwDwPeLN9YreLY9gZxcPn3EoEIULA+BXvWkavzJe1zj
aYHgt4geKJ1m6wafQmA5wvPMWOJxDYmLzu+Q+yZcFv5TT7OBzA3VOG+juDoTEbJXrnGj7WNOU+oC
kOKdGh4J383oa9AuTvlFdN/zMPqsWhc9vhRVSn1Ga/84OUOgyD5aGsMK1dx4/cnAaqFcYcb3DmyO
rMYiIdUx1MhZI18og5ZI10KPxCw2ETtxN73ePis08PDcCOE2UKow1PZhola1ZM+N5p8eDGJQqHI3
4I5qpqfhBjMFCyK/KYpeh1eCgFywtZ75Kpok7evQ/ON/IxgYn6NyF593yC5u8hrP2b+cRL+7ITOg
RInjvJ+SLdJ8CvycTdxJrJC7MoOPTs02wgTWo/0tNHaMwyktrbNOcmlp+6Agy7QKxaCx7tWKRsSW
4KV0a01olnBTTH1/cGOu1BSfCS+EU7/3dvArJHxaoV9j/pVE5hJd9Eg9b5A/VXP52H7DRipU1nR9
SbVKfsU9cElC0qxwQTLNA1IShuQGG3W6gFmtfb18ZHTQG/KV+kU/0qDe4uDkMADD+X+ATzKfq4hA
O4+SSx5y2TKhoor6T+SgEk3QKSsH/RBei0MzRs8T97sGJz/5ybX9znpv1xbP92TtbJYmPmJDrIRz
E5ZNJaU5ISL5qeGDH+NgNWONQddwF5+bl/CFaCGose7Us3KrwXtkr0OOYXcMN+WoLQWc4ssjm3iO
M6ArYy8DW2fYS9n1sCxxZ9ZriR2j3k61mRS488EseDBg/XwW1FglUWJoXwQH0oOTZcXvEzlyfYvE
1yw27Ww/irrBIqtoph+M8QGfY8wtgZ+PJhFSMlkDYCYUVM0aE0/oiNfAW9oFpNJHwiti0ooMMSOP
pGFMK7EQDHiLmRScfFfaeFb1zwQpJTvzxtHSc0pgtFsgVEgY9z/iyl3lU0mrmwdVwt3J3ABrIpMF
C5zGNukxkI6iVMCcBd6BOcUidKbw+ENV2g8IICe1hvQoNyVr2//KVW0bgpBUAXod+oH4KR5QQaO+
QjAQ/o8Eh1etommELaX659Q09HD5wiC17SZK/o2M7VZxzpHxa2m6reb8kJOgYhL9D6IfDy/qPJ4a
DKAWWWp+rqIh3+msJJkvQJHAnbNugGDaBzWebw7cGMZMFBLsLRGWorzH/20tZFzpHeXFjcrtSBTg
aKvvvgIobJAOZJg5b3dIdWiILc5n5Gqe3fdQwXw2O6/yo0AGsgBvFZnEPjw3QTlIXMxp+FaModmG
EvrJrdy6SyhBpHlwt6RccJEh95OP1Af7FNi41XHtkHXB23d3Lw7gWuEuBcayS4qTlSezDT/cFMNA
eUpG1N07j60n1laqFe6sLju6vntugvxKrPZSpiFVA2yOiGr2ep9cTkJ3eswTZB/PvxPFag23v23O
B7WrXuYq/yCHryXVc2DqFeug4Yc/3dS8V9W+7rInQsEynKRaByRfRvaCBA59KDkKXVF19BgcazvC
4mfkPxLvqCFE1++z/DaYlaPcCDZfmtguEq148nIMu63WLdOUgyPeW4N278MIOQpcVznpwFN8iAmS
9hhmqg2jrcxHfdIg606WqdSveFsdy5cThBin4q38Bg7boZ6RjccqHIKFc+heEvwLDM07x8gRlaOI
Mqa9BEqGoYG89+oLPWWziUGHgRNgVTe38tdLZdo0ZtdqwoYvCh2JPIAgGfxgGQDjaNlIcNsy4+KA
cQgm/4HLZ8UsSXIkhkEXv0zefZN8DbsBfDhN30WeI1dyH3Dx8m8Sd7rwnC830NZJfLcbyaDXoAaL
jI+AhC1gbC+hanHtO0R1Bvhualo7gkdC09ZNeEKt5xPXySUl3Ys+C5pk9DHCALb6Pm31EGtTS8ao
1jC2OVtLJY3NVuP3vi7fAgLtAMIOro14QN4RXr+1yz4vQtuUC1LjkVSQUNik6pQ6ApG3oKOdwSXp
L3T2Wn6r5uBxQg5UiOQO4Y4b9NtCdOSATDWdYNrN58f1vnqeyscodJ+ciZQJTI5ybsixWArxVLn6
t/wXghx0ZrhVuDSghUM+3yJSXlPs+nSfxjLiMwinw4Ppqlv5fWzKi8LoQ6mfRG3t4OnigJyomes9
PLj3QKoy0n4KRp1QcZ+JIxmt9J6mKQT9MDK0Mp82ZrrT7OCIp7fplWWCaVAMfJ1ximxn7WqGSUb1
8FDZMDAKPyIyYLCnVe0wM/wiAnkrNecUzz+pS3lhZn6paresE0BkG8gNjiRjGg38U6p/D9FWa1X6
raKVN9JmWuaLXjmMGr1AzUrJdyntfBAJPq1IARkdwSbRnKcEbZsTmOu6S/Zz5pesLgEfVXho8IjE
w6/aN1uAamSvZVjdJIOtyz90Qftmc2ezqGqVsgY5UjX3scoImcSg5JS/0u8jJSMkSRHjV79IXUY4
eE9pOR/s3lonxbSN82ptQONNyr2RVkLXVMDbLC6XUjDuwMFbfEm6pex4zmJGF9HPEmq4MCmz0g2S
VVQzwQDuLPtA/NrZ1nDIzw/pWS1cfY1O6WVi587D6hqg8fF77Ma+UExsLsZjpmHJIOO7KNGVO69U
dO3bsn0dLYB/oi+rYDpXBaM0ijPcWtW33hDTbpfjr4A1XI8xh6udkqwMksXtKOmjsX5qKxJCh3fV
HZcjFKoefYkP27ReIOFLcvm6Gd0vH47Wpws1a+nyQiiN/4cjaVQnb0GQ+CJyuFssopvayr3qKr3O
VnqASbwHgTikqVRVcGFUfOxLyaQx1h2mXZt4ZgV/Qa2E25hERJoFqldl6snXQkkBszUwm9IdsGt5
AuU2cHJ7mQqY01ufgYa1DqC5MF84X9cK282kti0J1Bgjw1x/Hv38Nw3tnZqdjMl+9cMSXmg2tqTR
7TCvBe0B0/CiG9Yuv0qRXEI1OVfmV67QV2Vfpfdniqn/NXQO8oyK9FknUw3sWG6RiGdk6vyDkbJ8
WIeKc8VU8y/hPCT2kxO6H7WNqPUEiBRTednqZHc99GW8iVNQhnaCCqqm7YDKOLU/ZmMT289h/Wuv
05bbAjSqNC/gmsOYb/Jy2jmOe+gNYz16w7Ecu5+wee01mrqnG0aYydc4bQIhhhS20NKdgETSrUwD
Xe5cy23z7T5Fz+Fj8ONBHXEEv9HMWx0aTgfx4baW+S1tdrXu3Trnp2HAlpNaJyQQjZZ8Inn+2pgQ
cEgaKQLzK0pVnEPHMhej89Oto2+b6wn9qqWuceEtx3pYe/XVJ0zC6o6qo77K3k2ibOmiXfB2Qxbt
yrNGwp+6tvW/piRV7KGvjoJH9cPzMMf03pvrtjvTVt7GF+K5DDhx8Q+Laahk9xl1j6wJQqmKt7qz
N5D9Y4G7WzJIGQIRM0BoGkeQUi7owvrTy4tvP4piICiNa0ZJk2IbHwlfFpo9rlJSCo6O/q6X1RkR
9l3uw1lV/okobYx5T4gplKwhxwBDjPkanLPZUx7FV9qxX1uT5JCC7BIddtGyaeuBwkwaxVGR9pQr
W8umF1CeqaEuN09+d6VNBb6wCwEVZuWsWsc5TvZiuCYTgOSHEBGjh6iPxyWv52cmUqK1j2rk7DuV
jwHvDtrDSvcvg8dFWCwKK6eEBVvAWJHmaOkbSXBj6RYpXD50lEMyYNfjuRl+EwRiqN+wiEMzEU9O
YmCtH4YmP2YjTx/aQblih5vQ27A3MjzXyUrVx2Oc03kBw+ezJdjtEwktKwyT8i/Jk84ETuS3C9jV
gHvnDWlln2MaX9CLrsvI/8fnXObZfvCfifVfhy7WWzwCIza3pqUNhGM8u0n0wajw8tsRufgjtS7Z
tiTqBrygMBj1G7Kx+X3ptM3GGPIbCQdOm5SoFyQDWhRfEqyF/tjdZnIGRB80t8W32j+Vzvw7F6/y
+UZGckjSeKO57B+AJGV9qnMJ6OETZ5Fi6ZVg4GYqCXlhTOA14WSxU4+omfCDSE0VW4bEyHoesaR1
dqKWY6RmJAaGDAyPJG2ChtJ2x+WCWTb+dCB4a+qgt2487GNuG5pNZrwUHjMjit1zMnLrjORr+esx
jN/b5hl9BDj6YAeLysefZtvvNsCF3P0644lUqzE0CwWWtauCTpuxbSNI6n9mUu+nul0adrfBAFLI
yMU/LiYFKY70PQ7agDBA03geLZrSIj4A1sYBYcWEGNZzh60QvRz9MfgbtwVhHStjtEgKdM/8v7NS
QPVendxEHg2NV7G1MPggqGg5L4zm3MM7q3p3VjGGSOaGgeop6yiT3M0k8jy3LQIgdgNSBoh/xgmD
qudm16/leJXcDJOJIiXmzaujL2B59tbox/d+svfytf6qq2ulY3ye1hM5WnyywaFHp0FhI75jk8Kn
OXyUGKs7PET95pgE6G/uTQRiP+48kU4PuGD5khhquZs5KuvKlNej4DBTUt6m8eYk73H+1nKfSRcA
4lbzB+MaOQq/7jC9xtiXCpfpl3T/lolPURHUkWqj3dFb3BvyEGb5p0e5dchVKIGdo/UiMXxkdTJe
xjbsFW2jjJrrmlDLFMGFhkwXtxKaKUO8P6DYcuoyrGKEX3fW62gn+xLmXdiKAhC6BweOaJ2b3YNf
gSE0v2JGnsf5IwKCQifQmOYhGrZmfE0YnG2bkPDkmifasvO9B5xSjKE3ya4xmug6BsmTb4DUIvJx
I3bt6dEK65XbFDyfJEpAYJfcQWLsrivirhqk/c6VCj2QV2IM8vrgMo/5ZYIhCCF68Y+IauLI+Jbc
VTe4fNuIqIkyQ9Tipt3CR8LfwEzr3kojqKgLcXbNw2oiTIS3z4xwoIPVzhgblaFdJkpymAuyWkkP
NvB18YzazqrPThPlhw/OkHyrjMomtmpCqkerxWI5MPuMxxoRieSiNKiHAaWJeNB5owmG2A7Jp0kx
kh82Lz34UsiDI/GUgMGAejy38YbwRkmIMLNHyQtHbKAwaI5+9WXTE0rWhIQCEo945AXrKVDXixzC
xd1goXN9/HpoYQuN2PD+PcqME6aDvc9WHsQIz+jwTqs3EOsXR6te9MG8+SyVZOtcRgeHa0T7t2yj
Sf+iau/VoJFHF5TPeWcem/BXB9NQrerBUMpd45BjL9LXql2h7v/XtO2bxxUwpdElGjEdWAlnqU49
VoAAO3klk5MavO42Njw23YgnuXkdwmo7ehwMJJKz6WZxvVYUfAfWW95lVx1/Ia2l5dFvCZKgepUO
pqNBcBMF4Q/6iNSRt5NPlY+yrPao45dQZnW5Jb59TO3DGIMvqjmK/Uq/8YXkDwYEGHSHRRp1BZMp
lkIRV6mxvs/KqyDGY7fX6LrAyDfwdBWY1wRWjwLzGmT+74AM0G5NJH6iklJaPjaKB6YXL7AoeEBL
WW9M6jyhTogHcTDsJusuQqeSt8lTg6Jb8s0lRzHxTaoEd+3w4RPVGrwInpSBpUoWn2tRQ0SFegpk
lZVIoGLjwZ5IWuhIkAXrVMpiGbgN6u6Gqojef9K90lgY2nwwwuqAQ/rF7C7FVOx4143xVXM/3fLF
GQcudBcbwt76F6XnjHm0q5vvkuo5PV7qWbVKhpPEyKXE4w7Mo0qvQXt6IbZEoseNHYE0DFbGOvf4
ruza294N1oDpmmUC9UAMpcHSrNx4FULWhms9ohyN08tZdvP4bTT1RVPofay4Izxz3ocjAeymA7wa
JRvR1UGCBNW7EkU7CyAfMhT94YtPuFZJW64fIIWy5mfUUpcpKg5jyots1Xtk1C0+WnaOham9Fa11
7vrxUfyElvVDbuxhLqenJs3vmlqkQTNzfKlky3mydvQV/UsVkioiFSpKn5VFV7dXL2dO6eg97FEH
E2YBgwibAhYwatMXM+0KcvEWqDhw7fcJqK0cAcWJ/jA7Zp8S0G9eBuW0DWR4twKSNZsF78KWf9tR
J43EjOaQsaCR+2iUHgcc9n1ib8ScyhKw9lFMijuwIJBz1q9ZfXawtiFoAq7xfusIB2eS3bLJ+O4C
dh/mntmnlgo1SERpgGhPm/gfEumzGCdNw3sUdQ2h+QsXLVSDBWBOEdatVH/emd54sKBojaR9mWmp
u4NjQh/CwvrBnD9oxVlO8rp4E3+UC+SCV25EBz2hLfP1YD+vG8O7DNUfP2KN0T+EUODSRoI8+Rnj
truf2escnf5V5+JqjK0+I5MBnj1k8KNKs8HLRsCO2n42BDm3lcGyYC0Hldoi9bssaX0az3UZ82wz
jJksn9GjLxnaogIqouzYkkFROMk6r0/3xA0MSYrFpKOGx2Ewji37EQlO+EuI5unODES3iWR6hr1F
hTuOVKVYslkU7Zgg1AhjtDrIKdJAIz1TJArBpmSwfXCsgHhDb1eRX9hmI01g08LK/LdJd9b5GO6Q
5/S1caRSzR80MAgIy+KLKqlZexCzXYHYAAFInZc7GocTFnPd3vRptOoDDot1ET/GHAbj4JJer9+V
SpUm2X/KxY1VHXdlDuBqA233V7FLjTFrVeMT95tivnCfe/YNQmRHMvqJdZJwhw47YBqFtFwLnsZX
x7XeAjqjbVtmnndr+hjIC5mDdvfZsKZ7uIUhoMkXN4mgc9X6XcNXCjBhkzwaMV6JFk3X/IMg+TAj
MXy27vzklrtpBpepGXbaUm6kO6xsSmn9otuLnume+MozkSGTQAhvADpz0ivJzUMDXdEhZpJFn9rY
4qOIDge0wfIEcaEReyJTBmOPvCoOeCFvTY8Ip7knUZ190jhiK1+T6+cdxZ2Xtf5ZMs01f34NQCOF
t8uIE8PjPtno3LhWnYGSQLBcCc0glm4NvSIAuoWifiqLs50H+0jDlpOBpbGbWaq2qBDTyivmkzjT
htj3YsQo+PI0KM9Kx07PjxygkJKaA5CnWYwwg4XuxktPHkoHCyeJq5UPPSOYM+rUlhRPmLgQ2Ipf
GIV7ROS0fGAWCJuM02lrHfLgXWIGciThkFg+2s5YUI4kINnFyZcFJb+xpj/mCLuCipRkSk7a/qd+
M2GNM+039+xtYVUHIwcc18Dkas4flQgDiOPCKbcl53EAE1az03UIQOl5JDgz2E14exTGtCHzjwEp
s15GcT2XX529uJBPiXsQ7UAGOMQaKmdPAnYQWuNKiro6ZxMBYbUAozPPcT5Ejwb8pTI9KWmGnBZ0
oLglZO3QXtMEqxGlUzOByD+GMJ4TJfSpVKNqyyD8QtJvdCDeuG6cSl90FmlN3YTfLrnatJr3BiV0
KzWMHuL61E0n1cWK3J6wxfbWfdHgAb+jlxMV9I25aOq3aECgZ38muLcqpV2/pwBIPc9RyHDd0vkI
CbhRhr+AKiy+DkW5tCreR29nRvrFBXkbMTlYNacIP8C0za1NFECCWj3T9irPk1EGC2UylknhYUok
y2gIF2P2mQTOdiLYo4k3NUh+35GyiSGJU9ipom2VG685mfeszx40PvlvS9cp91oyrBoGswerM1fj
VFwsA0GwznAzUAbkXEoftOUTPlkbs3Xrvoqqj3A+9hTVnE5j2yzBwqke4EQC3Cw73C9It8xgWYKp
Ihr35vRg6+ClCpWbMpu2xtJSiutkOmv5KtqWiYegpq48OZ9ZfkG4O2vJ2uC9qJRNTYewk51J74Ff
q6KS4htm+eKvQllQMVjXWFAcRE4DqLPWE35nY8KCigAgb7LPOFxm+rNWM/oTZZA88zPq6DHb9tRb
8QYn80sxe5c0po0WtLH+zV2TNDQerIieBvqgYvarok95sLHRVpvJ81daGewsHL0mnc8qOhFF3bC3
Qc28VZz6Um8fkeiwtxpsAfsYcSJ1YCMHYVOfZ5Lt53Uc0ss3gy7+ugw8Yn7nSXamiPq/b1voHw3f
CABbIpoGWCkrv/D3tupvHn1VdFVZoAsMPgqSZvpZXRhV+a96fxcxhRKiNmvYmglf3NjpbRj/kPXt
HNDfoTngRUw6vLrQ1rRhlJBcwefc3IqhukyoIWYQGZcvLIbI5zJJe6GAzZ06zhsN+WISvDY4skug
JZQyYhSd1FOBspAkK/Hh6OgRdZRzmP2G+Xmw3yMHiRYyUE350Yz+mJFujgm1JzdMIBsygOVEFtFm
MFDizJIvArGRPbcevT2KUEBT9RgjBw6qazyIEZRbTo/bbWn8qn5FNyIG35A3M6ymMzeCqn8oEctn
0HfPStwCp07AzBrvEXGdLXcI1IUs36pXLTv3VfKpC5BrcS0oIDdsQl1GBbb9K0ETPvxHAWsXQCGL
kzosiStlo0J/Zj9H2OHGmKrkuNyTzfY1zo96+UKtaI+S3XhwkID640sRJIsm1K4GAdzinnB7LgR7
/i68x9Z4oXddxL4upQ8WHvsuhGLEkzu3VKX6656Eq272/qll/EMRxj7IVvyfqOVcduSqHNBCnuVl
DMYnmU7ir2rgkybLSbLURpVWY9LP/RENLLkA6HoQgYBvbWq0hhDRnEkLmfhyYqmI0mhtjJzsMRJe
4KCdCtAyf4ixyuBGzoKvMb1NYAcZme+o8iJkWbz9UcsxymHO963TsFwZZIFy59pOvIwVxjQ0rjrs
Lce55BF57AWgcytUCrV6VXKH94ASKq7N2UJCTA4h0ZzybxO7+WVbfAO5faCS7Kh2Sb/sWXmjPlw6
3cxOypg4DoRnaNaKmImzhYyrpYPHMtEhz58DZ2FtkPg5m5uquAXMPz75LAmyt9A9xAoPBZNrVrjY
ruqtSzZ9jXI0K6p1MSg3/gt03E5EqFb0jxwmh+wpfXzspmXKO1kDeCpkZhsc46MLddUi74YTs09N
/RKDN9eIIuR1DMQ88znCRU+0ltYd/stsxUSF64bwW3FZdH/hhPw72Ndc/IA1sW7vFOQO84wNNfE2
VodQl3lycmjNnSeSyJE9P0RFd3bK5uxa3tmLCL5DVach0un4emqhP40LfWPskrV9CkImrIqlHgal
1/45sbVEcrXG5KCTcNtMyUb17VVkqxxT2FCnLn0K9PAY6fEjigR8eFl/TDtKA4l65QtMqIjApuWy
flJbmqvBIs0fXfnrk1cv2KOAyCzgoW3kN+sJJWBEgTbGBRtbCDp/iBS8El7/WnfMMnSa+i862WGc
3KOcPKuhuuVO+5qZMZCa8ZwNhAGlObg/GH7ZPBYfpklcYBdv87D7zmnb8zXeT4eRgo4162EaOpLU
sP7q+X5wvQ+mtykjNaWPXmPLPZj1nBGE7h7CpjnEkbbWDHtHwYgOyAsw0D7kY0Q44v9IOq/dxpEl
DD8RAeZwawUq27Kcbwh7bDPn1M2n36+9wAFmdveMR2LoqvrrDxjvoeOctXodsNjxMKYO+uKwTL8W
WGqvvxmY4+jGPqal9D40mUO0KEn+uWdF3hUUoARpBhQmhxBUcrP20QyjA+Ya+4gxU6EANBzYl8NG
2yaK4YQ9DWTaZkbLciloIQJU176A+InLeEfaiIayI6qeC7yiu+QwLhE61B0towtwgyvAZKMNQzno
ROz1Pbh0rK+x/sXEHoiYQDG1q2bVlbScAiSVPceYq5fAoiQuZnqoXgIWA2quVhU454DkiY+h2dTx
wQda8mesaRZ7ZaDLgryyymWPjeOnNqADcz8C8ZF4V5+328CaKAvWeRHjs3N1mwSuoPU0zQ0BdDAh
OmTVXpFca88LgbKH0l4VBFn7FNxuHJ4pZ4CTItiPcXqgbA7mS+zmRwOrPkiAS5pv/+40O1BiinC1
IllRu2rHZYDRFxwmZm7YUSJ7yYDQeqDIDDO5CQNbrCBofVRX0APQB/b571LzY+poJ42bDw0Hxsa6
ttB1lips+8/xX70uEi/XjAhZToKxS59LNli5GNjFHqxmeHBkv3EdeIb1YZjDRMtvDJIZTw4euHAg
NhPHWI63J5x1++wUWxzNcIEElvHCBls5L/4IkuJEGJHm7pbJm1TgmEr/Ug9mDN+kxwUro/dlBveL
R73jrNNK84ATyG2BZVpkAARREVyIIbZhpfaSq8ErKiz51MMjnUfrKgvDvrNpd/WKjQJz78xSV4YN
g0MSnRGZ0gPwaC7uLsWnBS9LmYTwadv0Fb9/F1RWverGoaSHL1l1d0TgbniZa17JmoECVgzWgt7R
OiZy43xgwT3kiX0XR6q3J1o+6/4W5TDuXdwADH94mcZTSSDPuhtYn2Y5FbKqyrBUYiBzGUYsdywY
oVjtuDCBbXorndc3S6jatAyz87zILLjreKIx0C/rFGiTWF2IGy+uhdmwZ1Cp2VLa9CgCamKO08Ds
vve1dnQZb3QStArxinJmlWj4itURPtWXcv7k9nVdCHQXN7BYYRBYRYhgtURTIkj7CibUNh8sGBXz
s76o01/W+MSc9f6R9zVtXyVIXGkqiQ/Sh6YkHPPZdsMhhJuAyufXArsw8a1+4Kp6esxdxYNVnBPx
3LhUYP8H72cCDWLsz5bkFaPhST90HZYV7rKem3eVpa6wdTd9STICRwUHLl36Y71UDzD5AfIIu6Pc
sXTiU/M5Z1qGgKomBHYnAa0wSBgyGK569ZQvzT+m8S06CfB5E5Y59xFmZn1IuWp8wCI9w0a0sZmz
5+rOsZ+ZmTEVoAY8quh3/E/gNgxYvNLk3HX6izVfJ1bo47KdG/ywgFKTFx4jtY+KdDZqSosBFxv1
DVg7v/iY0nChAjo2nq6gHp7oXWmTJlog3WMyK7HxZE4Jkt/WvaoKytvrQy9WQ5Bp9JsZ4y7PWtbD
kD0l/k40yYYfRM77AcOVldmTSKVZaDnloYSrUZEtKJfuxC2BAav7PFaL8wwdBhKtvMP+q+fBZ6UP
ACa7k55AgR1/uZhOFm8N+22Aj+gxeVG/DA03odj9exTb4ANHj5HbBDoXAOLZ2EtUtN9M4IV+mjnj
gwE52xtHR9fG8PTflXrT7Vgj9qsFMqsdE8ResFgFyU+eFjB5jtKRubCMrhn6i5GejLVwMZ+I1923
dBsZV3RqBpzavK26FrHBucc03c/nRRC4iFgWXXoB34g+Lh8IsVe2vEgPDn1s4+q8chlhCoBD+dXM
RzC9lbrbgGz0tYH95iUCifVevXRa2nP8Eo0yOpdBYKfO1U9orWr5oyOu7O3tWGjbqaOhNnCbi5/V
njxutG0+EhGzsHFCmNtANOYr1azuJkqTpBRlxLs72aEzwwB3X/s+Zl/KtS2DPmT0HoDyu3k3YabE
K+BqP+p5boCZKYGMsHypGUMxHql5hie5EbCaAp8qaJ+H6dOaaN4UjgpLi3coqj856H0NiRf6OL3Y
kGUQq7GNyZS/kZaIfg3jD0cPefGc5jFjSuUes0DBFigAummzbwHHs+W3BrNORs/IFIytcMqy/TyI
X8GqVH8L0IbDUcjVi+7hkqZSYZrkOrrwa5OzWTp7072AjdLC7Ja+D13nncycA4RWOt2zU52z0qG4
cUMKxezjcJB2szOhp2G8sq66H5u3xlfZUSPkr1ms2/lXYmLQqqG+Gp46iDTFku4WqJyAEGya2hh/
GVTfdFJBg94D0WTgfPBk8EjEWDal9oovqv62kulHX1gEGGHHqOCwxVAQTCdwnwAg4ib06QUGwlY1
tiM7Gg4g5k+Vs9ciQG/6I1LFYw4wIzzE+3DWbKXl5Q5Z+riBjq3eB+hVMA1K6+ArBnX8m07ZOmDR
qL5m4kQbl/ZHfZgOtzdoVtC2VP2uhX1RXL2yJo7WdfeGjp4pf4lojdQrwHDbu9aG+MCa9ChIpZuM
y8N3nIGnzNw5jXCejJmocweDfy7Ws47RqpFdYvs5S68C7cq8H8UT/4tgT+Lrscmga1bjqdcQElOA
SpBZpOfrspAbGFjKEKGhZYBIpjo7I3K2Tf8gQJdsplHGe5QQkndYRFjSJ/C8CGofZgifNWY40y4r
xDHyWaAuV9tpPjXrO3a8TQKFv1SkXv0HlaOJ2Y4xIaadZpxZWUu6/SWboCHFsWess1G+jPHRTTlh
SHXqtOjRKZdXhaCoTMOWmWrUja+qwQ9tMWmVrOksquTRoQHwciKmGhQB1cgiyT25WDg47nAp0+AT
+aCEpGBmMKELDYmWw7yDUklA19bksAviAoIJXnrZooU5uqsGi007I0iuK1/6rj1HCuaqtPLDQhRQ
tDetMz8yaEgtpsxWY+4yRZ4QWGvBsqquU/RkLu5LyUbE7J87yPzMKCoK1ia4I2KvN5cvDUsAoGCF
DuKVt1WoiQdCPGYEO6bIpN6sgXW1Npx5z6FPXjWO3jzeJ0yMsh1ukmzuEkez3FXugBs4cJAt/S2c
W3w6t6QPYuw20J6J3iOCwsHr+0+wqJ42MDAyUZn0tTJEL6TaCIW6YcO9wTLXqxDV8HXu1N1p4ZNZ
ibUuTAzA02mf2xWxfcmH+Ta13J+6BBMDQhj97wGAUp1pc3/V4YQz8Lk1bKaGwBiSFtB5Vd4np2om
psuo/yzimlIozPS1S6eDgUdzjgB7gSdiLj8WBnFZOEiMUiiuf+ehek5t84+kRY/H0JqDtOCmiQk4
czqKr9+2eGzH9MRruvGgBDJMqLSp7JdQSSV0JBwFAAY3edJIFZ+UWQk3xWiXMKUqnLWCqkNwWfJH
BbkqqKzSThXifGRaNZZ6B0teePjxzqC0UN7LmDgqlVdfXey3htPTUigCFo0d9MPl2mvQzbXvoL0t
Fk7lTNjdSlUKMLW7if0QvKtmcl+c9KVNA4YTRAWjt+fA6tia0J6nLZm+1Oyydncjic9WgAILEf2C
Jz8bjJLKLyAGcCybMx2ojxvzXW9G742myBy8YcUGzT5x62nEACeXXcEPqmpUNuMRydFK77y3EZsq
0AiD3Rt7b4uyQfQVRMyDr1cw7Rh6sG+Pm/LfQF4G+Tm6RWpuPu8Ea+qU+mM5BbnW2maAuUJA97Eh
MiUNrp20VTLJe9edl37X5M9qXFFTCSsxFy4qdR7rMbHxOR2XESGqpu9F0OI/kO09NcTVH65VvTUW
GUzUvtie1hFGfjIbw6D+RI0dFmyxbL9fObgr0MP7htwussbYn4rsgz1y1mP4yoFo5LBR6n3jPagQ
afbMzZjvtHhnKRoLxrOQe1hZ8RK7Z23OFQdKjfEB1K7YCCEW6zCnDM6rcXwpzStJc6rSFKpLYPB0
IUJzktcTHVVU7Abe4wR2AKJDqP8XSoCaTnnoJf7EvU7KZvTgSWt1NPStY2xbx31r48caB6xCgQxN
qFcsFjmduujNQSrvAhT4AFIZ5Uqy4M8DdnvA2qL/cBp8uBkHc3JfdApizJ7GhE9RZoeGK/U3AqYX
gWPaGD8uDB4Ovw3kSeswvmP5l9xnDZyzhqQscConGU46+/Zk/BSoHSeCglihkBDbh5pTHytI+2VA
FE0IgCNgaccpJsjpEVZJXLyYA6wlqHwawg3THH8HsI6KT+17w53ZiW3h9w80GwoFb8g65hTEA+bA
uXTLkbOwhcBuay+YUOu+ZduO8IDFkkk4APa8SENq6vRAOnTsWwfWHisNGTxYFZOJy3tOzjmdF8av
Mr/QPJuCrRf7YKv8RMugKAN3M2JAXAB7tNi5R9V3OOwtxdO/luTs+r61Z50AiRN7hSuIXhVEZ4Zb
rSzW/BLhUg8Qr7M4EUUBQLkcp9h8qOGkgWbPdRB2JSfdeFVbec+Uj7mxdRsHz7+IFXW5xU0stCBE
AMoq90MaMKLYmlTcMlhpkUG0lfNTjwnFABq23lfvaS02XhlBZL3rqfUK85/POuFyNcC0GpPR1gVQ
+roQuxIKr/0aKXcWc0hXVftTg9iUEOV0dpMxCRHq7y296dUuW5624eI4cqNNzX5O12b3Hiwe1ky8
1UVqwzmXy171I6TQ2HIX4WDLMK0qUoJBEVsCvaZpy39g3TMhll7ETsJ9xBr3jtM66R0Vy+TSSPOL
eiA6g7BrttHdN/dRsfz6An8ghA+FLTdN5tONf2bltGWoBMeY4ZeprruAo16oVVhl8ZSCuZGQ3kH5
wG8XlXMhPTz5ubFn9Q6qT8+Yw3mQYnkRcRHIiCjwYIRekmwmJoJaGqoLttnsTJKLxUBjUecs54k4
mfDGwRs3F3jOJIEqedBEr1CWeOx1oSKqqFcoV4TFHy4CIwcAXv2hN58l8xStG84u/G1ZfVBNIVXf
k3Jlo9NVfzSitoDGQPes0nEf8WETdqzmmN0G2PfqDygwxcVV406HFt9io6gGFuqM6vYmXngQH7YL
Jv2bf+2AgArV7HBq3iUZbx8JQ0VBYtudOiDUoWMhB8HpM/L4DFBYADAW/bPymauwwvCDYqvElDSo
qcYDzlDqe/NfE2GI3wGnX2vBwoiZgvSR4K7unlnTT8hqi6oipiBbV0Oy5ibhTY21Cbvv9Jq0LOXM
UPW5S4wtDi9LMV9N5NG1GW0NSNICqqqahVR16dODSDQ0SPQY5YWAR7jR7LpfGK4VlBYYz7OH4kDn
NjWHpciPDJsGTZIaNv/+EdiyQ53Uwu3u95Zi1tJpQbB6njV00MBJSfDVokGUNZFigxVyoyxkXcMs
T6qcaXO7pot1bAxfeiWFgsc0uvEN/+bLxCrb1avHMW92MDs/PNM/xn7wkswQTZfFh+LawAidjurV
x3gJsaWxqRriPYZ07blos6yaAiNsOg73XPjYeQTshU1zesaU7bkvAD3ZXgAqlEp84kbFsmKAOVaS
/V+5ChAON5w/TK1EMc8m6s0Z/MLCVSrYmJWxprW+YNWjLMkyUe6txkZ1VncbN8muEQ35JjABwSV4
1lRgx5+UHQ29uMkA8qTs3vV/2ug9qR5QR9psTcNzmmdPxmLhKgowKgc803J+IAPf56h2aJpJRzbo
j3WT/pbtfcMO0Ar4dwtyg8zqtqcyqTl5HeNitd5zGeX4FUd3DeHeteQaFQ/m3P/Ag92gWXuqWzyI
0q3JSZTZ82PcVSclK8rblxTUI+6f48AAiMpOHhQAyCHbVOFV3pfpwRJg99tyddQUGnvjXrnI0JyN
EAUKAqySCgfN9hpftM4iEpcNSt2tOdDv6NtJCi3iBwjcENp55is4VDxsDHQQRLXZP6DSD8owbQgk
oez67l5MI11Z/OAD8SswaiGO2PLyB3WQeQRauAWU+pqkulAJEcbg1UFQAqENttB5rLEQqH50Zo76
NYbtziMeYBzKUQ+hcyQzWj84zEQTVBZbsh9mfHEsDk54vPA2BAp4cZ2V/RX2E1MQ75bsfwm4OhOn
Ekh1yEJ858CQdEUwkb9wJuEWbWirI1fH2Hw8s4vw2eiMtrbylEk+P6FGP0FjD4NehSj5fB3uYUfu
gnzRqheDs4WeiqT1O8mrt1AuUEJcyx7DIdKHoV7VXgyxyrxy1eF4e8be4FxpaZ6Vh1UE8IgZUD4m
eCXNZ7UhwYjJYAVMskIamv3F2is0YTZNaKnmmrOet3U3M5guFEQfW2TmVMYUrNqRDpwjRuCoJ/NI
TDdVttUyi/9axybF9KriiBqgFQsgwTDNC+i+3p578xIU8RGnnjXjAWqAlRqahXhKScRM2RGYLwrP
LyIDeeYv/QcGrCkthc50FmnijkPvZxTrzDXWi3P2QGw6TivH3JAHQhskYelVFuxB7KlTIoc1EPAO
9VwDILrwRnNYcfxrfKy/IOP607MfJ1Ar1ACj/RKVWKp44AbqASZqoqTv7OUMK4Z8l0FbA/8G6Icn
ojTnDyqmwcmZ0uS16aNdcvPm18KD07lw/zoUVNDGkQX26SelK/UgYEHBINMtvs3M4DPUq0bfCesp
qX7sqMB2ZROCJ3UGNengpjMGHvdDEq3HJoUZsle4oHAOiip+X1TRrUGDlVpEQ5vPTfo6IKsYWKlz
ljXmbRk5+Xl2RfEH8fsy3qPU7Qaux8hJ9aPP2VZPeLqcCVu76jPmiE99gFE1ELJTlpnPC9R++PaZ
856OKdU/cM/grSBUcwmq3YBpP9o4CInsps4eUcD8GESCgJqTchR77+hEo4lplD3MYN8MtGgjOzw1
QxXGwRQE9inEi+GNyTXGMXLwIYjT7igiW8Rh0zK0BMFTm1Pg61+w9K51d60t/qBQjye3Ey+ejXC+
vqO4qw5GlS0N0lpuWCQUweWbYYUgInOirbMkpzihBr01rCXxyMIRKRUsTY/4mLKoA6DmlXI065UV
yz8n1YdtHx/9HnFJxHdpAhOs1zs5Rg7/uNqnw27stX2xVOZdywLR6J+ps1M17xWtMqDVnxLaWmqu
Vt8b0T3Lt1X9qJkorJJPWV08Oomo8x6wxD5X1tPoRpsOonr9gJaQ47U7CNLLaja3HPPY2vtKM+1B
24hcB9Da3APFDEzgU16SF4EtUP8AENa062bcFaQzWfm2hRIvZ3djYojR0liwXNNoNQu65mJyiW/U
rpn0eJ48OurJYuPBJBqkvJ1MLvbZKJxTid8AdEiC/M5sTSBHrTx0oGYcVrBxuEkTn5rOxwH9JpoB
PgrI7QSxt2yJwrQv09I8UIz2MW2uhV7HaOT9bDSpAp9hxXs21sPZuXXKh1imh2aUYMnd90g9leLa
CefaxuPRgXRAkBKugBiYZVCnBqIHajOcyq5b5y2+K53+NDHaonMKsvg3twgTqJ2QVAXMHH6wf7+X
2pOfiYMPOJpbSEFya4FTSQ6JQ6ywRGswdve5nmLk6OzyKHkN5vQWSe3UuKhskc43FlmUeF0gS4Os
8VCSRhTVyX0RzGRNtbepnQjSaLdyYP7X5hQPQ38tim/fmb6trPmc3erg6NV7lba70RWHmatmL+nL
0NcvRaAjUDNVXJK6iijevdyFnq2dY1/71hr8iFgCu0ip1XK04ChBEJ/RedXku6hmIwLoWqKZ4VKF
alhh21FI7C995llkBQwvTw0V6p7+StO9xyn+mHxYuYkf2kJmMvYVaOgW+Oz8KcyImISjUsPEXh+e
rGlBM9Q7YclMTIduRWdVCav32irUVs5h5tOhXdkwgrRTN11FPYVZx5iOM5RFL11WhFw9QINUD69q
3/txuNTuQSMSGCAU5v0jqkDQDhPypAUvSVvGTTYg5/Z9/eBWYtt62r+lNvJ1YqUbTegcszVjObaT
27I7LHC8WCsXGFqgBKL4grCZCQ8oT4ywynuuppob4+Je6tDyu+TG6Mk2tKEYlTFhsrSvWV5jthmv
jWBTxM49Xp5vZo9VU2BT7LBaQYvN2jkww97N4diQvaB5B26LNCc2s0gXrYFMyJnFR51/LqkhMLP6
mjuCOiqGJb/8sCMDkayfkRPFrOq86/bfLxWspJzYM1jN9HAPck4PxigfsWk+L7Pz2eiwATuP1QJ2
IJ7hPeFvAthw9NOFwNA67MUNxMzJsPHggNU/kcsj7X7iJ2rJb45RbZf31wyy0OQ4zxlnTeV4uBso
2vxZR/neDTDzRR5KG+qxeMdhbJbffm6t9QStaus+GZl7YrD/CRLk6cL5I3gJs9rEbC0YOycjRWtS
MXJYzdqWzwL/+DRmloMUWVXT1pT2bamtt4gADqJa7ksSi1YCT6DvqP0nr31KlKTzFZFZWZksEwjv
PKIhjSlHd+0doi9K+V3PlvTYwXQP3Hzd+tEjjA1aOnLcFWUIuAwklX2AWe0NOGH0HoxydlKu9RzD
ahu8UPoYYdgXae0Nq/kYGBpL20W8rhKHXbjC9oiXqblZMDWz8Ged3Jyjt2neY0akHuGIobFTzJ7I
dQa1RloNClPgMoE9teY5e0ibYCQ4aeD9lo5AETbx2TTq0MhNlkz17GwWh7uFwx4A1NTBSi27TQwb
rmRWMiqsubpdX/AtDP8zrqaNcgRzBcR/wBHkdLwd7oiVtvi2gHkKNwqlWrl8oq1TTbPKAWazq4AI
miXY8x+Tgef3hOTcgLxe/tIo9iX33l5r2kuPwgfDd7g5UIAcpRrc+JwLEf960Ahig3JAd0L2jU3g
00rIcGYIrOVLnNlYmAM6pVQ1T88fYGGwMDylnFm2QNDCG4AVC4Jr+Dhpuw54NjCRJXHl0s7J1nAR
qoBYU9MaLUNvwxad5x8p58p3fqPuiuYQ/4uun7cemADJ68UC7DNiUOp9+PxMsazaRRxY2K8sn9EY
mWDGYJ/SNbTaVQy4L6n/NDgPdj/BzBzQ33MAGqGOcorjmgVOoXbFNkym3IyOEUKDEvNNPfk08KyT
QPvECKsAeliplGyKWFZdZJYc+UyXqcOOypzKXW+VLy5fJCcH03Yeq1b/8WA6zjHckXz50p0ON+f4
ZkJRxMVvl+eEyJFJoUEtNmIa8IDEsX3GAxSTxeroFmTIadNC59bgqiQ4meHbBElAfE7RJsBqRkuM
UOmWO3949Ge4+rm6t7Dw6w7t29oqkgcEjI9EGyMxIHeSG5Y18B5mpm9IZtbwFfDX81BByWFbbyCV
yV9jXEE6u3lcbBl2uIXQMqqV1sDkhTnmepr++XDiaT/zGDVLmDHbakTDSoOkOq6kAm7UbtEViqt7
C4wEbkKAQGgM697ZK7e4LOUwOanOufO6LZTiL9szyPUFCkBu5pD3wGowhZxY0N0ZFdhpccHJjhZj
l8NFg7Nf1/hEsT34gy2Zonitd7aNy2sa5uhDZvJtElYBvQBRy9iHM+UsyJns6OAYLZEhauTVt4X+
aYoM8ycTeeIjro8QE8AUuIEFW+F5QdDvMxVh4F4Mu3xYXpPquZQHvnpk47xOHG9ZOyflz52YTEUb
Ux+eJ/OlI1hl6Oa77m2wAlq2eGXn89XxrkaFmrnB8cotkFL2fCmgqYWuGOrxIYlKonqTk9dizuaY
Wbi4zWtaPJpRt5ldrCfymQ2CuyHyg4c+97RtXGMTmFg3GT3rkY+UuVa7Lr3hRWJjX7v+SiYuWPkH
gGQb1B/92GNc4AIgzs78VWnuyRkXplyvQeNPbEkFCLOAcwCKwByjDWLbV1XbZQF80wb1w4N91i/f
9oK8Gapo2E/2plZ20DzamFjXAckl+MgFUXRRv4oBwJdBwg+q3zyqnjw+mEWWb1AO1yAD/dC6gPKe
iZ2RBYyUNMvll23ywjTcW3glfb8e4+I0Df6hwe3DopXX6n95ZW5SRVhchHYw+/R3GS2MHtwwn+2N
tfBqm8OmOwoo8Fgw388Wtj1l+mJwIrlsYIIkuzmmO3J6OXJnOFmC7M77mliujs4CdQ7eTt6suclO
LmH9gkMFEe1BjSOSlBcVZpnZGDtmYOB2yeBczR9eVb9H6XMiGTAR4GJgkkTfatFKjcOBNn+0Cx8E
wPmINBbNmJ/GU34xuGeEFaAUAxG5b7CDVphbSwHORy1kO/PlcbIpmD3XgCvJAqxAy5rJXBuovHhE
kzcOD4xPaTxMdqIMmHPsnFvsqQlSfCsXRaPsUkS56H4RF0ZtQSpVo5J2RNFzLP8uEXxDTEGKBqPi
6KfzwVZx7Eny7ABWVoHUooc5qhHEppuCLGTw7IBRPUgLLFHe4Bh2Gw6lub6DD41pMp4p9dFH0DQJ
3PARWdQwawNnWduwuWsRb8jk9Rx210ivaqf/qlCg6hzOAKFMRXY5bxSbdbRmXCqLfe9gOvm1NJ+M
tFoNl6n3not0eYL/Y3JmLPSvViauMb83ppl+0mBJfOla5Az9HdO7MHskgmjJ6bVLGgWbW6kBkqFO
1Q+ymfeF+sBamBYYjfEgUil9BXv8nf1IUJVo3bJQtuPmgmJ7AGzX/4Ff7RooQER87iZJhZi4YAl7
l1vcfo+RBGrAwBBBzb+eVYNmZvgRIkDG1WWq8zBoQRKTiCbBhnCv33xmQvYj8GyGCX6LFW3xpvl/
kTssV6FdauWZps2wRvpGXmrNfVh6+b5o9gOacBYh7cC2C65LRYFMoZwyT4pm6xMo6znaU+NXN1CS
TK9ukRPty+VRWaUhA6FVxYfIQRZTFdMl5izUJ/YJxM5kDKip+RTA5hkK0jAslBdx8lyI5NbbqLOS
tWUyo2ZOBKyHexa+ewxgBr7XIau/Na1ExXUUUJ/K/BkPy2U6y2y36PVa5VsAi6VFvfsbgTkgylcu
8mpidw3ogqaVTVEO9s5rBvULUFqDHUAMDRC4xqZkYX3FK0ruo/elnIdsCBcVYmn0GDtXzd2LcSwE
klZ45v1wUWatkumzNJ3XoYk2cynhnWAXg4x0dg5mvIQDVb8FpmUhoqY0w2THaoqt4qhOpvOmyt4E
Eivncu+j0mLUZYz1vc8ow/4byNm2jNex9vfNiAJWiJ8liq9WDDTlFtYqZi09calRwISma3wRkELE
7sYxQQjt3FnFdfLVuNhccpXU/BGMrwLzscIc8Yz596mmkwFJyoJm2jMOStG0SNSL4sHTHpwm38RV
vHYl+VRU1Cn/dED5MR+/84qnUmLsRI+Z5Q3PU3kK/Pw1odYjJYJIrq/TCAwM65N66k4MBpDiSe5k
FQMIpYGxtJGBFCi+jGwI+4v9bzFCRSgz6YfxQUTsRkMggcSBLGkp14418TjFR1Ofv1i5q/U5xnp1
+so/GBYG+7RvYAxW8JN3N3Y5UPpoq7py47T5IcjdqyrHM6+jzelsjzr+Dy+E4oJPsXf16CaU/nHM
EZewh6DKivESzCxtRKRo6o5De48q2mFSVPIV2c8bN4JzPFUnW3pHfwpeBqF8XrByV5UsLrw/AgxP
8CamJuh4ZNZQG1wMT/U9/kV/O42uXXv4PDni0Y3Dboyf/LrboUle9VCVSPyq+CPBjz8R74mBk3mG
RTvYIc1BY36NzzXJmUmbrOmDylUDIzKZLbrwn8RRhMIIy9lh79VwyGK6yb55Fza2Ch1D4YADFwji
HS3Zs10iLoK1megTTP6T0dePfsPkYYygtBw4+coZ9VB4J5/9Z5PWvCxaSyIeblQRcVYQdtzZBliP
t7XA9w/21t0wTufIo5alLb39Z6YPq1R+sRDvEgNJchCqp8ycIoA07Sb0FiM3W+UGj2tFFDAXh4wZ
bAppzY042yvPg1iDC8UO3RURiRXpwLbxdYmytWQQdZjr6xSLTHQqlLAxr7EMnqFNDUSrzzeSoM+9
9DY5BmIBxwzLAmjYf4qcHsPyaO8AveXWr3Lknu3uAMbryvlizMTqyBshNB0NpJkYZ1DjjfrgunBO
mjU+uXX5rhxHSuXkxVyqs0gf2JDxMVn6e3WDEzOMY8B4JEukxuWP2Zg+WIrtWDI6RTOtBtuOxjE+
ytg7yGp60LVPNn/YkWZzyJjJZ4b7OkIxBHOP2GT2hrOrEKrp7r4i+haQwNdDu40bOO/iQcb5ztKz
02hBfpnEfQT9wKdMLCXb3ig1L5HJSnXqwxKTcVDr6FuvBOvccnmwivapFS+J9VhGESpy3M6QxWFF
cfJ758g6Pi7wg+tuLfh60pW4BZTh3G8rdM5RJ5jWH8vsppnHkZhNFnhwlaFORLnPUfGrJ+Y29glf
Eu5m7nvcBfzp2QOxHPC7s2OL6seBmwum7THC+IplCr255dqvafBo4qJSoLeudRQjPF6iywlEbXiE
Pdzj5HytYTklifxnTy5q1HFSvsbqYthW/N0ZeOXH7hbHyq0kokLAZa6t4S1egm3aVAhsy3XFsKfu
R44kp+pZbQ20AAk2jnkKC2ZTZcCAFR8A3f19zzCXiUe6cHMmNNVU2LPDLlPXFZlMnHJmidH6TPBK
sYj8TtgXGY2pIkroqAbmPocTPx9rshHGC8peSgpHopdhbwxUssBWS3z2aY1JBKTmP0xmu9Ha7JR5
wV6xNfIYI5V0V8/+OVq0+xQwE/qt0g9iINVM86XUL73JyOvKiMxCe9eI+l/b9E897hvGeEqc4D5j
EKuG6qZZzpsRGPFWo05Idypwx2LBKqaSnnsZ9rFXf8RSvk25uAaVzRhdMGBow1cb5GHews0cCNrw
pSQpKUWoJXqEQWPWVNtoKkG/PMb7uMUUwumYfnV6T9fDlUc1Iw1/taexuJWL8Wr8jvTqeGXV0bZz
y3uncSmKWnNibH+CO68piVOO3pFBI8bFsjc+6Ml/osR7sNKG2Aaw6aD/0lB0ZV12iuLgA+J4ul9M
uhWR6SfZOIQ8+uc2k5soQtroJ2hz+s68DRiqhLY4BgP7y8jlAM4CpCWiq6ITqlsmzrTDERs961zP
DxrfvZmfNZsI4KktLn1r4IKlg2Zw2JPKBZzlAYua/imxQGBZcGbkE6FGXveCuF8fDIwCqi/ZRxR7
/7LRAx9yLvDpLixZ525Pue9suu/cGjam5MHsluxQDxiacF73NhH2/GVCYDdP0Fpq/Xi99qGlDQ1Y
Wuxy3YCIs4qGABthAr9wFBoZL03jpfKb0wgznlK2wehy4wXNk8cu1RZ4tsDdnozyUMh06/ITfL29
9H5ElRW0E6Z8GsjFVaYCA/sS1LdE/U2Y4XWHulggHqTJsfYmY10thBMN0k/WNYaIDt4l8k1dGQHt
3HDEHnuQh7bXj1oVXNW3I2s+nKzPnNOc0EnEFMxAKr81T+ZNZATbrCHU0ht5HM6o+h3NizheETkv
xhcQ0ULSbFY321xrHwaZG+cR/oNJv6qhONDt9FrYYC1YAUQTyw3p0NNVzjFdus3EbB+zd1INOLGq
XUB7ygyMo1444ynAoC/ZsegrCw1knXlfYo73UVLTG0SnDttJ4mnN9RSXH0A1a8n/0U67by0fCCbW
MDYZvDX67Is+V09GHVwTuyRVL8A6xRrDQcTrPi7ZucJuMiGI9xUmx3Ed/5NNhnEopGW98I84d34u
tLTFoFST6fCOFRueX7m5ddyabasFvbapv2WyKEX/dCs7pLwto7WDE3wwyV2ryWvXlOXjfyyd13Lr
WHaGnwhVyOGWBAnmJImUeIOijiTknPH0/naPq1z2uHv6tEQCe6/1x2niTo1ZvwiNuJlllELZcgV8
VNotdehdIv4oNKwv4nl49/AtJ9oyDTl97b59KzrrTERl4fp2Sy4MZ16j/Q7lvLVCxOZVbfcrRch6
hpQuJgaLeTLRPSuezWflW+m60LPrbJLKMkUxYiBgC39G9yHyXurcXA91uGozOSHI2OfvYPDqUmSj
SooqbbIPXVgOlMbAPmgTwe3RBmAzw6ixqYvqz+gbAg0TyW3856ALMEwnAqLq3LyMt0ZsXHuZsdOo
mCVLpuOSuN3siyBWHP/hKu2zA62TP9GMC06pVJDh4iuaL3bMmjmjdHQgw/QlLNOjt9Nn4o+rIJE2
FVh22ArXi0zsOpah/Kuc6jX1VxtjiEqcrQLH3bcJvJ80xMlS44ce+N3shvd+2FWanYtEsivJgj1G
bza09Le0if+x+bBsCwkWX4AFoR81xafZN/hHEDm7Y1e+Y7pyda7bSp8QHZqb0BRlV9NrwNpU0IoG
0hwX5lrTYQU0cp0MgobRNdk4qeWWsg27N3ezLO17GhDG7LdF4LwoZbZ4rcb+OtHmZlWU1ZXxqjbA
I3ACifpoVqOqs9yoKDhB7xoitPnNJ4YNda8ZA1zScWPnLfRvuM0L8GMUjv1b8anHJKQ45AUm9lrW
b6UGTVhOxm8Vx+91pq1FHnI06Gt1KJmh7UfiJ7u4xAFEZ+BboWDEBXBm4kAOfuK6u/Z1JrMsZO+O
gmS8nNub02YrZSD0T6Z1CUbjgDAXUXZfkaHGPts1xqYPDRTVTP1+8W6yBi8cuSHn+cM0u6uKQWM6
azY9rUoKDolaux2ys68nSM8wF4q03AnFQ4KbjQOMRhQargmnRGAXksYQEdbDiRUzQ4YKqWc+PYFY
CpUjgeUuMKTst/A/SzyaFpf1OHJEcfucVDCckx3cVCabk4OBhAvXsie6Up1oUdtwM+VcnPyS8PBs
cp0m29epqxbUBuXw4T16doJwFOnYcKAXtDLPI2O6qyMxKBHpj8EWLxZOoBABFglTw6RuLOpmSoi3
WJ2Q0EIzgfMM8AAVRrQYLVzVPMXfQnNZsPbo7PLtsYEnHe8GA4yl1bSuHAwn8MhW1g2v/HVA3ELk
oZFBqJg17w0k1dGfQRUtQRPkZAgMVSEDLYNREDptcR3ZErYiDskDI/m2sQ8EbaEVAJIzZ4LmUEP1
+rntLophuFXiasa59sFtGKtmZDq8MRPsDl+jXbzCydzn7G6FQw9QuJOVhzipSclf6QrYe0HSb7+g
T5Uk1MOYhPi0uQmd4yD9WcAWOfPs3JU3dHJL2XhFwbNkrGo0ZyHuKPaeXlUWs6K47OoleKnMhaxh
6Ov8DXqsVTH8+dVOxD6nwidnDKhycC0M9zEq0F7flGZrZm+TSlTul6Ts+4H0pqWPULR229mNYZIQ
qFnfdf8RMkHbIOSUFwUSwg0Z95t2N1OEN8Y7yWvELHLjRYaD6/IP6Ukavmv1X6yIhwEZcjEsc09F
ZUuir9tTflrm2wzvAElObtOMKzB3Yl8XbL3C5dKokKDKlRYeWkIxwQW3MoNMkFz+a43WbH0egzA+
dUQINcgc8nRVNx8xzwn1wEtcdnr9mL5lh/i06q0rH35NsTkDepdzNoc38caTojFEe5Vf9dbRXUgZ
W29fMz6jpCIJcqMD1CFRsWXtMOMEcsqViu5vwhIObF/yNhsrKTSwh8SENhHEwdPiKIRG7qScAg3l
ARNjcmmEfbASd3Rsb018QG1+GPJtN/ywS4ptgAA9vEoRtKJXkOQUf7PWrer8BC4lksLY/3VU3YjJ
+ASeQmIjV95+QFBpJ79aRxNVTZdl5+H6CfJilaPiAd1wJlKbm2dp7vwYMASgMJbEQCGnH4hlg+Yo
VjpxK4h1QmvTd915VcE/E3ODA3yc0JGCFlzER0JglcMxwdlfisyE9ij6ZDJExREPQDfI+J+vsmli
meNXMKEEGbvQ4yMjyUhKpY8hTdEZD0ehzeSs7O8TP68IhS/LvSwxqHGSA2fZquoeUxnM+ECUZflV
URDwTIw9yUs2QZwcywPP9bBBbpmaoIYIALcaPKeFMLEiR3f80bNPkwZhpo4YShGYlBMhc9R1JTW7
3mYUrpgPHOlgpm4yvDJmtpSYRAhOghNy/2veD4hqzHmn/2blmkcr7pfi14THsLcGpkfO1fRD96Fk
NNa/zsuxO/nB4x0vao1Hs2Nzb+6tRcFYuqNvrWLTQMbHczPPByK+GrIDOcr6J0zP0tQ1VFC3DMpB
31SYhxmthnOeg8LxwRtvI83QjDi22iwBVOBuwfF59WJl9yWie7qB27i8ChBfUmFYmhUoLvHpZm4v
lfGscDtMBJMc8vaFtXRRYonTF6r5T5fNXcVzevZ57RcWKctzEGEMRpku/5gCSeA7G7Q/QRyirEa7
X23gwCbC5KPyLTOeDvnHGRg1Ug/qLd5jBXM6Sl1ABUFn5SI3R1tN7TIv9zOGVSndhMBsJjZiDQE/
OEU/7xrpnSh/g0q4GM6TYEpP7VBldRH/q/0cGdfVRSL0RPEHl1aDwbiuavrZdeU8i43D+hgIhqtq
52O0gqvcIoWbUN+ZMhJZHVEPt76RZVtVa/fI5UI9PE7JuEnjjBB341PMnlIdAXpSfTO0t5Qv2+B3
9HkirfKPX15W5rWQDevhXsLzO3zo/Bg5yZoTg1SIVk3cCoVNotbwSiXaGOyX0M0EWgXvy5yIyB7k
rUZMFAN5W/1aiOHFO02fBRT7SUXbrPaeOEQ4g2ISa8mskcerob5GfnUN+F8ZpMWsQYa3+1KKNpaR
PjhWE5HJgkWEf4r7CPqKgX6Rfk888Rmesh5j2t6KuQh0wlUHEDPGd4hxkkrGTT/89gQXJB+h5B9r
BAllWn04WvGfYyIkHDZamdNnTbqQbx3y9ApNz92jR5OXpv1Z1Dgk92nAe9R/hWuJhbkNAkJKTLJn
AD/BuJpjWXaeP/pLgfVo6ktA24AMQk9XCueMyEpCKDMMhGf/NtVLuIMaDR1LhYHB/kGD9J/xEFWc
EDBmcHfw0lLkDiS2NdMVoBPhL6+d0F2Lkp4IrKSxgYB42GEhErGcNjeTcSPptGfvaJuWGyUvHpAn
C5Uk73FFNIGeiZ4JlWU5GraJZRA8S/aO/s9XT9Mlftjlgv9p6R7JOC5pvbM0tKsa7qCMo+tEjHjP
TVMKhgNVH4qq9oqXlBWoJFco1LYD2HSDpL8ZY6GPH0qKRKt5LXdHFcdVa+0K4mN8i+cC5WwyfoG1
8lU6+hoUgKer0AiVArEJq3uYwTrRygWPya9LFwuQve4aPM3K/ETnDf6q6POhse8+GatqsBqmU64O
V9PKV7nNzCcVZNoupvTWR49JuyMJwN9j1A6ZL/UlNTb0oprWpba7VQMHKOurNjgy3OCf5Uj836et
Ox9E13moBFGBkiM4DgPS6xgWWlvxfYYWRvvhpfiCAN1Q8s6FCYfxyMqfKkPtcRWcnHgVtqGYsOtL
sq9uUbUvCY9stSVH4ZBQDC9/WymejlWKZCs7CoeouD4bO1wRmdiVOelJe/GMO4Wz15lmEkL36vE7
6N/1VtXpLIIlRSSKPlomdQZPdFRXa0vYxqdvVquEpHixwYvQxv/9+zwDGl7nXCzCS1+d9V5dyggb
w4rk4nDTUDBTVQNCLv+KILkqSFM0fwvLIZZM1y6jbVvu0FN7ipc5a7fSN1bDto6I/p33JWVcE3vL
aDGZy4NXmtUrU5S7qo/fxFstOrlx6/Ju11cBc4orfSiOpHmSM0hKTnQTBgsN5k2NH0W2b4Q3X4rl
i5q3Z04jo7qPwMX/gbG4kZgPwtFh0CGTF2NuMdQAlv9G4xXDhoSidyCcyLcE554KIsuq5idPyi8r
oPozgWmV6UPDFCyUEjonElptUun2E1l4tTngP163yngL/Pp9UFmXpjec8X1rwz6IauxPP/oB1rct
VDW1HXRuhVM1Il+xmvszROrWaoN1Y25jXGxJci7Sd5Xry8lYYwCjyUJRIuk958SP56+2f6YW4Pyv
Em6M6pGpb8kAb1yT15W/Y62y6IfJeSIEC8NQJTChdij2LXErvluBnY+/AGn5RB0RF4xgYK3gpyP+
EAPnPWpDVniK7rSHHSPNDhk/M/faTp+JM5xi3F0n7Pst/noO6fhokO4qPvkJBbxn17eOZFz+lnEg
MuhQ7E2H9GHO1vw0TBAS9PCSLZxrN1nFy9hvEn5SjaBJADoHnwOtCceE6OkUFFoswB3vf2QQ3EAo
ynj302Jv9PzjxUMASuIeKiH8U1PdObW1EQEtyo7Xey6obS0odfMEI8JfS8dpK6a5tkcph95qaPAi
Ry0xDShPSRaf9G2W/MO0oeIqqP333mm2ekeIB9Y/XmLOFoY4DERrq51EnTLNv1uFrcsupT35/2bz
7GznoLMro8ypSmLN7iZ0LZrOVFsF2aWdMT/Nb5Ukbbm8dsAiAnJYS928aRFRyTb2klF92ENADQkm
x+kaQfpMA68ct3ZCghYeHxshU1DdpyC+O3K2j/Jkg+ke7U4D1JUsLRodR1p8lQ4tLvKNGcOtD45Y
N6QoqaiWCoqLQwKpqMdhaBS6K9t60tbj1Cs/eJHFA2XT2LrwMRI1Sqr2Pi9It0O9x/7A5kOFEI2t
vozHD1IVP4pitvi47eXK3DjYvtgOdf0DYk7I68MXhb+1uVNoEtROBdccSag0XnXNPnC2xk7flmIR
AiJrP/h4B+KR2IWEm7MhH9fWDr60409Lh1fMMtdhJIPuy0nn726GLXNEdusgvuHL2QAQ3ANeowwu
vHbwc0LAxCDkNBIBK+rHkGwS0fA5DmQsteVb0JC+ImDomS2tTI+ZftJhwmanQBISAPV4OYkuvN7o
PlZ9fUcgoJcs1cVjpvxP29RNzxPXcV8TnI1oRiybFTUdyAPMrl/Gc05M6LeccTRTqmBHH3X2ZlSH
Yf4m5DhoPZ9dMMWhz2FIEgWeLjIY0XKFYsLm5EfAXEsPgyu1U6jVGehtILNLbcZdba0tM7jSnoYC
XvNa9Pxsswhd2fJU5SFQHDtCqAyxQtEVfqKk6NeZTJTfMG9Nh1ryYN+mmyHNvgL5QRxlTJsUP3VB
jB1htyVp78MsDGznCXy+QAbL6MLum9yI1/Cgmh+1RSlQpHtWthvrzFOdfBuYdDTQbmHdRP8FOWWk
I06tsTWWUx3udaT8S2ihdYliZ3DDgNI5n/YRLuPQmd5zvj4lJsJPlse1lpIx7BVkPmTO+N+T22cj
MaX5m0ZzJFmAjpeGOTA9oR7kUppRcEzCFSTWtkg4FR2931ihsZsqt/kXl/TMc8cST6fWqxTxRuIc
jd6lSw7ZkErRZXLuVzSDyclLIR1PBlNjTh4Vf20SAWJW9aXoPlvmbUJl1AprulkGYkj6jJUMAcDo
9j7tCHWw1rR3JK5VCrbKI6mQvhApl8yvTpbceirMRzTt4+7WIGqeDNfO5utcyAfrr+k7TD1sisT1
tytIsGVQG1BB5Yd2F0w4Tx3vOiQOkDWZ3N1n2LOWKSqTB1miJb51DHuDTyRtoZJdCVXIIe78d4hr
2s0gvpNpmwzjdR2fSBY2cTocVf4K1rXwif9cK6ODStvdCCc+sNPApLKw4DLiimKGGRv8EH3kTi7F
K47/Ro5sgH4tMj1tbJalTyUiHjpAQsIOem5oRhgk0GpzqmN1qSK66PLbRN+nACLQh3tRQErhMu1O
MercZmTGAkTuv2ayBogcEO6LTsOZ6ZUMVWJmt2RnjdtwAgaIyJvIsc60V6xpG6FKiHhdbZd5t3ei
le+gorBjZ4PgXW9dESJbcp2BTEU92xwan0n6E1gI4Tzr2Pa68YDYmD/QgDboV35orFL2bCYZ4kAQ
r88dofVUhQLY4A9n4tHA/OoZLQTTcmX8JpQNxLwDA4xnhE8WqQBtFkjmnErb2OQ44uwnYgUDijtY
+VJmK0hUlloBk9nZPUCrCKi/yC6y/QRYJZdn5evptS1kRiQyheZfAcxAaMCjKOj3ialUp7XVIHbu
iZgCR2xbIjudyRVxXWqMuZLA4cS5g5ghjBmcfYbbhJ1JRtKLVG5pwQTJgBLiqeLugM6+B8mTz5lT
XYKLKVcZp1nYIccr2lUwZLfOsg5T1SMZIKUN31Eebmo8WkQji+tP9IKLn7RmCqeca+XYVAFZVBlS
pWBt8kknGi88OpzGje4JDC3gx0KzlQP5BGy1BYJcHqcBUy8Hf4BGIBsp7VSIk+9pYw8XMPANKkGx
NfiACQaqtf9gS3alAtWxnHPi1cOKIy/R7kS7gz+NKBF0zNK2vBYbZAPqQtyAK7UXkvyp/jMSZ0Mq
pXDzLctXXe4HOFUZnLummULCHEeJPD5CbRtoZ7+ZDoa4c1g7mLB7FK9UmRAvd1RaTPopoCVDfNse
B+2o8xLir+WT0MiJ14xkrSo4cpW/FrhICUtIaXKOpCdFy616zelGAIfh5+GKjZDWYGXyWSqMpalI
rvgT+EDUCjB5gQ6IZUMx/ip5a5GLIrY5gCq4Hab38QYOUtP9UI29F4bQKrwqkH2LrHEWSQpdgdzM
QjmT/aqstEz6DqLQls5OxGf+gdxiG29uU5Pe2OnrqCMuEDjj/z/TUimWGaRRxCqtiaaMxSFsvsvi
0qjZ3YFLXbTNP1052CNWR10KIL4dcKk7nAipD+fc4eLCkSHV/qHB64g6/0/J98SUEsxjEM1wMZUF
1J2lTkhjPNTqoFLr6cchSkrlleM5qcNP1WFm7jaSM7Cj27jHgl3nW1vVmC5qS7si6HhBExJYOJxO
GkgnLDSp6tV/EvozULVz44B5nQJL3YgLABFHwkJqguaymEnkfw3XBsiui1rXsWZCwp/mLhlfkfMo
HdyAsHr1W2TVXuar2z4/xSkPgVNcJ+hYto8uJLOblPcSlTs7IvlnqBVcwjLYGVBlKpga2cdLWDsC
/KcJbz3rDo645pJQuYKdyqcqrt740LMcQAUv3+B7M6QHNXCARv4PnBLJilzJPoFo4RJsUiWcIdTK
vcIMDdDhcKQSlLFsc/ho58OJHoJlU5FtljBT8H68DRHRyi17AcLF4F9L6DFAu1g6jXbXKBtf2xHe
sCiOlX+v7IMVVhcB3SIGkwPssjzX4Iwarg6/fU8oxrHKtcOoHozkR62DaYewhGWqqDq2kwqxMXc3
MAo1OPTDDek3GKc41PnKV3L0E+H4lCEsUsaDVb9FHXaqt0TpumB3KzQTbsUPA8+0khbBni9wAdy4
mrfAgFtMmTvN1TZk9bvSgkkXW4bNsbLoz+oH+QVjv1z37zx7QbbrXuofD1BDhNKJO2TylEt6VH6Q
4q6DG2LGTbr1j3wxHiH0Xrv2vXA5P6ojjogr8a57Y9McMw8z/29NeCBvEajsdtwah+YpPaontD9h
C4tm2x8xbizhPd/tL+M2nc039a37RBYfObwQiP48Sism/ULdQT5RRYmsxtUA9n7BQPSI9BK8cC4G
kbZcStk+Vrxm2PvRoZhN8mN8LnTG5/ysDm8izNEMgKdZQriIJKZTiy1LNhmD7RMbD9fklwWgNRXv
wfDGn+enX/gGaNJKQpdq6DT7rZQ/rb7prJUx7MoCSUL2SWJ592leEq9y4XDICV1oV/2Mr8hFI+wS
q+7CELjNJwqTH2tlbsM1YokVvK6L5GWBNmxF8e3RvpSPWYDy1wovsxZ+BQO5k+siJGpmTaeHUbqA
6bDn73GJs2+BYGXul/o9/WpO5UX/6M2VQsz6tC8y5NebkIKqHI24CzJmqIgnXAyiuLIGz6AE/B74
B2VYk8aNoChHHOEWi+9qGbq5i519QbT9glC3RUApIcsoW9eC/zA2ZH+7HalcfHao1gDv1zwpRsSN
5hU3HrBde6lO0z19jy/OP8ruAqIQ1UX3Qsapbc0TXBx0SHZW973H9FM++UWRrVsSXhc2X1Qb8Yf8
ne/Kq/FbPtXvzOXN/g6v5om3Dh2dAD7JXSPWSggHkYQRU8M74TrF1ii2TrGxiAGlfSqAf2eaWmon
3Q22mtccoAIqEnzWQbAvgytq1Zn2loxEWZRU29hcN9k6L7xIw3fBSuWSftSkhyY49eW+l8++dKz0
g9wgDN4qqlfSrJsebOZnpk3ax0IvV7ZNu5nEySdgcLJi/hhVTcebsiU2zbVyBNTGRyMx4LRLkvQh
PAElK8RPM51ei+gHTQursv4pH4rAba9EgP92D/PkbJif5rP8lG/WwfoRyP5Z/47mdTgTGYLAm0Wr
hjwDVg3r7YAYB0m7RhukkfLFL/p992F9R0/2IQjKT8yQDPS0VxEN86RN6aJesPC7057BathMLmrn
Zo16cdW4FDfi0tliEe3JAeZ8JtL0VY17Sp63FGmsPqb148WQ7n6SFAmEssJjLe8tACp0tx4RkdHC
XiBl0ZZEsp54MOW7+Vd/IAu8mdLL/6y2+Q1hL2Ib7B4r7VpdS3y9DVljB1Qm9+EY3KuvnkV9jakR
+9vFYjKKF+Em8aw/pImuBurz6Lxya1AQsyo2zY7MsL+ZGHBGVc3Xn8UpPPrOSn/6qwR0a8WI1fV/
UN9LexXSrBLGFzNETqEwkuOyQ60m+vSEByvnFKZEdQ0Kk0LvGLCwHXaDZMTtB8eGQ2GRc34ANzVB
uMWmO3FDpQNhgAvh/BhwrTp35MEkHArISdxCVf8vjZhqCEuvqkBM+pbB9DCxfb4N09Yxbv7s6SFU
m/GWz29NfO7H95S+8oY0Mz9lBBtOU7OpoQbLdd9eWLKJZWVRxaAsgOpmL8Lbi8vAyc/DgK6RkSrf
a9aX2IAacOnhL2n0nT86h4SCb+YxLW62eXuzsFcCHgskJ3+BBjLFhiMhpu+TvLKt6hYyksh54XJP
k4ehGqE39Qg7v/3oUasPVX21WKxRyQAPLEKwJMLw1zKuPRHZ55g0VkH8ArGPekQQ9K8slK20pTFm
ys4uaj0zLIl/J/jA9iDMMeuqyLYYwqUucVHxALbzb20q+ShGZJHyzHjZMcn2GrUU1O00MMnsY031
4L/H3Alqsmcdi7qrsLRzVIiLu3ReHfLE9oDY2blY/P7GhS5acngIh4VoxB2zqIGnOl7IjrSwMr5W
mIBLcBDNVal/yn7EkmDVsGUXP/4nyAQxK2bJTwdFhcFaAu7WKMnz31ouIsIqmq0TRcfsMmLXFbLG
sATfCX8UaQPvApy56huV9qa/FAMFOLYCZE5+5bInQ0oLlhMtpXxKsKFSB58FQMFxOeKdCxKST/nC
yC2ZOoQuqWezyYjVBBUlQ1s1EXqPZjfVXV42m9omOnqgCfA0xHvd7qgV4d1PcXGRRUgYJoOtjMwr
qiSeXiT7hAM46KbAdMaQQSe6ma3QwR6hpUNx4kqUY2AFhYZASq1W8oWOONUmndLcCU7DpYOphnuw
DFHvkGypnLBaMoaPTvCpo60O1GM5n0xcG8lIwbD0ocjKVhSQAXLTDmy6lhmvVbTtfnFSabHXl526
Be6Y+5nPFrT2YWFC7k1n47T/OSYr3O8Ug/CrDA3SguQXAG9oXFJQFsB0avmaW/hNctTic3UUH1Wg
P9pvtjmEARpcaFvCz5BTYxKwI/350DRshCyYNW0VH8DUDglXSQ8Vbi7NngYAtmUeDlTELBRUD3J6
tKy/t5YtxfAhzkh3ihEe8WbwfgBAxZj2TbLs8puggMbpNjbBBuS1t/64RQcVg27PP6r/i/kKu4x2
EHnR1u9lH3nFqQCtMOKXqnzi8yT7GksundySce74iE392hC/KbxP1IVM2Foch3BEljvmZ4reN6rV
vAWQGUjIp38BuG0WfzqCDUR1vMq064CUPXgLUPIC09f3geunTDuqsE+l4dnpv//sPEG+0knmxsaK
NAM0LQhifK0g0+l3Q4/GEG716RxlP8q7UiNc22qU9SZHCYBanmyP+JrGvKTdWwrOjWBZBLwZFFMw
tGpL0mRUq4PCXRQ3k++JsIdFAuzZFzzq/QjdtI8H9k4V6JfGP46nmLeZbbRnEJ6QGWTjlnyIlFVL
vI9imtZ4NHWvQHdlFJCJNTIlwqCjYld39RutZvsJw681S3sUnK7wAWZdvBL/vybCXZ9jvZ54A5ze
ONvI9evij0SXNM4ZnsCy8SLd8YaB6X3T+rAIASIqhlQow5nWr3g/5RGMMgmA+VfjPzAU+cG50Ilz
qb4HBSdv2S4VSbqg6iMETUYKNx8mA4wM7Wy0Ikmkq1AVYGgBdwoTDsyQHIXs1uOTGPe8XgIexdgP
X0ISC2IME4l3vYsmeEIZ8cp4RTvOj8sxUAPu58Yz5+FK6YVItlN86J1TS0Z1p/1FkL2+TIe7/p2A
QChS5BEh3XfrllVLIwRaJ2hDK8kYjK11rRtL4H5OHYr3oIiDE6KXlSgXsjHyFAWFK3wZAlkgdooq
UD08tTkLBRTZnLBslW9NIvMjSzynJyQB0I/E5+b7kWuVGivApTnhawP459WceSJ9/q9qEn8S3Fj5
YDzNGrY/HQ9oMTg8ZPYBcTAZpOWJNrn/GhTVl2SjFTLDrc0fO0yoxMiDaWbNnYkjrGp+V2NeqzIA
SlUu+HGd4Cq3dOFuh07CWQr8rZQv1YTA5+uKYGCjTRgB8usfZSevKT/00KsIcl6csyG4eY+bm5vJ
ZAEDmJ/sF2yGCmSuRNeIRq/wJb5ASCoboMpAmEmV7URusBqeW6u5zXzfDEwNiuu8md08uolMIcrJ
7X/JzMVzjOmvohK00yzRPUrLsbRrYgR37UA+K91xf7R8Jg35x429N7pi1fSsu9MzI3/fUSlpUVf2
0Ll20nimRnNA8F9KrjZ91/wWYn3Nw3XQwGobGl8wuBw3vADK/eEUMKiliEmGOt8L75Ax55vBhp1Q
PANeMIVvCRyLrybez9GfCGg0/pGPR7gquyQAkRWSeqUy+jFFlZ1C2EPgVWQ6XC3NWA4UoGfKCNn4
NbQ/ypyT0odK2QFqApll/iIia9HAXmuMJBKFMLVabbJZOpKwHleExnFMtzvwlP/kQd24U6jI4xrh
Z1dscOaNOX7OtXk2Vbq0eNtoHgkWAeNjYY2bGr+XQPEGG+q1XDd5RkHES+esSWGSiZ4e+aojk6ji
li4UKsExZCC+O0unofwgsoz7lRwPbWcg+FPp6PQLY5nH+n/xdSXDtdCjlslD/Ls7foUY4FLuH+pM
UYq2VLFnoiKTq4R+FfqdO3tTlmyJ4DqDyipThIi731rcoASz6cyOoYMeMnkzVnYWuHOnuxY6r8TG
BoHmO42HtdYk9HVnKycP36NLWxH8SxAHweClfbf4RIvxPnQh5UKEzCFOQg4IlC+iSESQVppgs5B1
HBovR1mrqI6rgQeVUi19AmNA72pE6oI/lJ8wWswIoy3kwJlOiVaIjnf64N98jKcO48nLr3/BMLrA
/JBM2jiKnNSxwCuDp6yG8AcUOeLnyMaaHN9ypypM6qTGDAGz/6mVf1PrWdn3wfimswSLSOuazkdJ
SpNkhidEXw7Npw7fSwd7StcGkcBrkmx8aJhWljmIw7Xpf1fZv5mRR8/eVBGEVf9OI4Fb/IoRJ2kO
iILLzgsgJ6kswGnK1DSVl1QHnAr5SEnk/RBPfZUABE9HaSS3raTlK05+lQlKltRSf2Kw42OjFHGB
YjQh6x3lXYM/BbNuV5I0AUakANWLVReELpz1VaBfbfnZT38Uz6/lNqcYg62J7DnxjINEImXVaLDX
yhSX/60lZdaU/tWK9BGz2paEEWGq2M2siPTlDOUPrw2hjypKq4Bj8q7b1RqUlivZMcAuSOQfKhUT
Orx5cc0ovjOso5rb1547xMjUS8ToouRHO2SUNT9UUcUrHDu4qhK12JrIdXnueFdJcPCZPQ1nLRPD
QPyZK1nNpgpZYlHr2AAQo3UesMOa9a811NjtSFj183/1itoRnPvonDVzgxT/JJi/Krp1RuJa1Njq
BcSUma4ie+BdowMzICNBQDuJN0Y1XUZC1kMIQRu35CMymI9bvdLYYNDcK4TkPUU+ExSO46ggf6Qd
YZHuyl3C1I32k3IALqxl5WXlLcU2ywcwg4ZXCGCEaINxS6GxXKIbHblM4NyiWdvJ+LnStuO08zcz
/U+x/8xxYo/4CnuRKIZmKsFmLSvdWw2xquifMd4DPnt61zh6xh5GNzDPZGRkXOjsGiSmID7fYTXm
3bP4FmFtudXNGMQTFFDVTJR/CuFQTAgBsgwECESF5yQeIc4RZSZFeB2R7DP5+gqtququ6YZLk0n0
xFCGbhwzvuoGciN7mWAIEbqheB4OLYdZ6MuIoRyIkJ7DjikQlYagr+g9x7cekZHBXxAnkrNL6XUT
v7rcUEjK5v1KkpeN9ZIQu0EzIM25iXhVegslQr/h15LDGwqNWWvX/AhJwFE5jrjGSayKv2n1ZnYh
qMjSXARhBvMym6Q4iHS68eax5LsPdhBtS6u/x5zSuOvtwvQUjcORvFoz3Dg6mKK9LsnmN+Xks2Gj
q+vvBkQFrV5Dx8j8Z3E/9/3Ll0uvcV7wq0xMQ5Djjf+moDRDexhZz8n4iaQQ3Aupz0SbF6DQmFM8
xQSkL+VpWETAZV3nuGVbkh7IX4cctmLw8r+eTPoG9dYEfdFx8uMElEYhP+02Wp5urGra5OqIqD/1
EhQVVhn+kn7TW1fLfkbdLWlRQfeuoVVHcU3wAvLVyRXmc35LBUuFj8oTRdlUvgyZ7EMDqhHsvOob
Eq6LpbioCl6cnKLncUr3EiADH6IjpLGUycPP2D3BsfeYnCigb6d4YGSr6AgrmC3EwcUjqejDZco6
N4u/I647xL+1QsIUYsCm+QpaTkCnOY8Z4E+8mxr6pZJ7EF2FsFS8JnIAd85/DqDAOJksnhO+q06X
MYQeNfALBo7EgL72PygF9whqWtFVl2BtMhqLCH+WvrTeqSUdaHmO3pvwAnZdEyOSihkontQDAWuc
ffy1xhM+LjgscQbknfnGxT+gQDtbNQ4OuT6ZmuHV9lqrw5PqS1t4oBqlttDci7724W5DjE3Vnw+y
2UYkjNTK1kcEaEHVx+pamTtalFjlEdFCca+U5FstT/p4E3WNBCHKmu5x4qKtuyOSSuplHU1u2Tdr
jVJhNeauNNStkPrQM0kDGrXVhA19EtRwUtFGydJvTu94Hd0AeETUFrpvvuqAP1C8F51Omi7N2rr/
N7ANtln4TGXCSWEMEcePWbjuOdy4vmwIJZl8ux57FPlgBObC641Wj3dIBWIhVqDBoMHfY1RDw0jp
1aq3lXPIEQYUXsKXWSCD3Jc+bkoy/dkN/NJmll0R7kk0GJyMHh4mVoWkS1YlJEUNSWaMEBZgXbn5
DUoZZ8uRkzHPCNfJb6350B8xp53KMB+A8soJdaGDvy2wpPLMf6eQOI1qLAnZZsf671fWB8IYTNa1
MiYYhCk2oSvByHchrGiq3TWfXDJKQETNCnWLfbjLCVMJscDiBZFVZmFsNzzMcwUnDqZby/Y+ygxy
wqToHILn+/9H0nktN25lUfSLUIUcXkkQALMSqfCCUmgh54yv97py1czY426rSeCGc/bZAUc8yOLq
baisRzq/gvQ2pHw4kc8rZ8pqXJ1Uwjcq/R7z6PVU9elTUoIPT7P8LtNEz2EJwQsKfJUdzUI+4E9W
s83+LpkoYmIAsuFGVL5IXzkXmLhpQlGAT/AwPJU4UhKS9rctxBaJAUsoYFN2f6weWgicgqUn6hXB
MG3lg2gO+jymvrDz49S+IUyAi/qjdpi5tnSIeImcQosgOQVNdWfSShaHaJJ2eQN1wtwR6owFQUXr
3J3h1M4qGXcavirwaDALsbFZhg+Dw7Xf1cz6pdEE0moBlmJjfCaE4DgUQFB1qbJd9PolM74niaFy
3vbU2+nqSsueEuVdb5tzFJHmjte2lgJWRFilUhioj6LO4hGLC0MLJYTXr7Fl78Pm0bR/CzrhgbAQ
JtXTgopKfcisj4Kyio2HWIsEoab2Z8ITev2lgaxgVtUDd2wHLM3qVZw+QJ++FxTceX1vMkJfStxq
M9bXlQlrisYVsv+Jwt5u/co6Az/WCBC5BDjpR30E6qI9k5AD4c5GzRXOvQA47EH1hR8pP3a1BpKT
yUyxGEDiJ1tMOmpMZjcmgeUEaFf5Y2HeIkZDGtgcdRq2TacQI4QEuo04JGs58UQyn4bl0FjPD0Zy
Ft8LP4p9Vut7fZqCqKhgg17yiHsPbnUBj4vMit1M2WxGRHQyEomg8jIxJllYTB41UNHsXtCdUJB2
Vkz8CvB2S++ABxas+qm1tmi4wF7IDrRpI6joMshWpS6Rak5Pw6EFSFAXx4KSr3PSN4PhnOAcx8Lq
DnODmQ1uF+mDTFGKA5WS3+U0INUwQZXTC6YIe7YurhLXRO0Qxo4bDF05nrWQKVJm5WSTB6PyIZic
RGZh2MDsb2aeKKG5g14I30v5iLBVgpq6F88+FQJD1DCN85mowMFKv4VSZ7Bq0JccUPsMhIpE8xXc
u9PrY9LL33kxwh2967gqc1ZyCLjqkJD4gev6X+gnMYmkpDLlcyZMWSsIt+Wh622GAuPWKa+WKoLd
1b/ji8ME95ttWYTHuttXcjBaB918GOsWC6F/WT26+KuALJt4AXv5wlStj4IcRwzhI0WjJ3UP/McZ
Q3caymMLisR5KcivEbJ3HGIzdGCs/oQWwcQ8hkYKpHwz3sUhnAKrYl/U0dOGDScwugDCJ+SEy03j
gEkpW1FhztCjzPo7w7tNQjiHvmJ4NiH2LZwfkcW2RktdfzbVI0tddCIrbHysjfboVWriiEeCQ63l
JBInoCWMDPQaw1XSeFsXil+3I0rBjjP4UnAEUx8Ib5ylQmXAUKHAEDwkKYYgdP4Ni5Lnd1y/II4B
zjheNGlwpsjYBmdk8ed80dJkSoIjyWiRfEPDUNuPDoPAuYHOJsJa8NaJQYpjxkJ+L5Frqjsbc7zn
ORgdg+4RO+KT0qY8Y5LA4JfAqVGT31mmMedxmaI50qGTExUhMZYVC5VFkwlOC4IlUEOVMQHMSXF2
ilKWMYkMoMEHk5AVJd3+PYdLEIcv+RUPjqm9S+ZBqBIg5IjbzbCZfsE/rVZ/tLBrxZawnu/oADxK
Z4ER8lGdGTY2thiQHtiAEsvvSTXh2sFEylfWm6rjpAgxISU6kYEOF3OZMr6wE3fFBQhsNxx3BCVR
7oUrFUf85BSPeFixNTep0WJABfkDpremVo99e4x8yhmdjC7QxIHJ3vSWdsi1NNK7SdBJeHohR4Lj
DwXUa/aqirxcKOH6pvDTEAZPiXF98idNw4eCCF2cB+vVF2YxqdmTgUc7wO5wktAVDVKHvMkR3oxk
74FE173kTWO51TA9y0Ek+uoXUaF4nIxuzpXJUQDg01JZ26CX5TbJ+qOMZd0KBAVwx8EhUBXzMAx4
nC/4KrY6HsiMK4Hh5L67ittRHJM5NWI+30rKlhTM1aK44X2q5rrr5696+hUaMJg9FmCfsJGKC0UI
vFwVifuq6rsZ3IzmGz3Dan+oONo4VIzhYPvtOu5BJ+1XzokgXr6ocnuJpsKAGQN1VRhm6OfV/pJm
VHklCTBGzonmARr02qcwfeKyda1IFWEPXsVpmeIJMf+yj3hvkWafWlC9rm4PGU1sydHV84XCTvPQ
e05ABbp6Tqjk4icu8BuLvmMzg3mK7ygegyjgBti01LMCZslqOGbwVMS2pnoTDPjc6Hbj0lwjRecA
gZ4AHta2XslitjgeY3AGckE4V6iIlxBbdFr6EUy9/afq7CDY/YgjwRxF3zBEXqqAGfHKk+pftUq4
dEnY5zExHiuqfwN6siGi68DUwJeQColtp2KcyQNs2nM8oqqHdzCTc3IcQYAy55UEJegrq9fPti+N
8Nwk8ac5lKH8xaZ7XRvG0iEW2vMFcbabqeQPzM4xQ9vbqO0lpxi1uflEJChtE49InjpkWl+Uo3GJ
ko+FosgD8+jlCK4hHlqEYoom3hX1ehNPT2lcn/XoKw6TIxZgPH3jZBCM/oeu0PqGyoNqwY4VY7UO
IxoC6Jijhnw0I/wUvJ8oeRkS2aPXF3qjETiIqmXiQXdNsOBUF4rU1fcoRFjmpL5kTZgiRRspeRUZ
ujjv5vHEQSzh3IrSkOuVYaZgxVd5+neR0aeLLyekrbO0Phcix2FgCoX5pEbrP+9XBNMLDGClnwiG
KTbLilC4eBZ3s+jInE/4pqiQnhPwRJWLgINW+EfQXSLJOq/ks5gIFMSDQuk7Qb4uqPqioiQ7F1Ry
rp+FnZVM5JmFi4Ps2/Qz/NCRc6j/qI1P0eeJOys1NJ/J6crU34bNVNT/LCwn+sFATz0HcnuwhYVO
co4XZoKF7Tm5eVmElpjDQEOzlNLTIM9dCutWpxOcCeE1inM/rRCD3EkNgHHzvtkbDa4oNrbGPQut
i065+r42mAdBvpsp2Ise5nSDTb6gVylpABiJmKgkkMfZgG96ZgUfimi/9VFzRGr2rRk+xMcXvVxI
4TwX6ENpsaaElNNKQw37ZDkUccnkLbPsi51rIK23jz0FPO6Az/AtkB7CKS6rk6pNuyq/9PTNE3an
ciGMRZEC5jNePl1/W/KS1g7PFNK9ZsReGA2l6y1VP0oFLju4TF7ZqFNHJI/UZxB04ockFlKsd9GG
/1W7+hN2F34BHGQO2raugc3lhStOcjkpE+cujn8H8CyunY2y8N/yEeNozoFPbdX2mkwEbutqTRPI
UnJTc/tsTPlxWWYOYTAV9b4sq2tCfjJBy4XFCK7zjAIzt6poOwCejYqEc5gLmrpdmNfjrY1h0amF
NCeguLRxHoVGlqOy1zGuUO9Md01JPag2/TUVuAVQPk6ciaYYq2tMcgeSjTv2/bIBq1WLp5AXiImI
KGPb8F0fqr9LxGr0F54/seH3KXa4/IkcZtZCUcb5aKLDN8rvNX3py72az9ekX3aCfWkXtxahjbD/
kUfjXsGmyTyD0WqKa+tEn1txTRGbMYNYs2mFYgI/qphzW3SbqZWfFgTeHYNcg2UmrqjOFFV24abZ
L/u0VvF6HCnW73QVor7gqmqANwydyFLEz4bF5JqQRrSJVIFqFV4SKjPxDCRLVE9kKeDCJzmgZBu9
/5pHdUf4raiGDJgBk8Q9aw1+1MJAgzNuwJmQP1ScLmpN+tdH/SGMJ9Dy5GtNsG5m2GrJV7FvhrLx
mLilKsYxJumjTOTFhxNXuyAJi0ufxTJCnRaO+wKDWxcHAW8GMHsNVWadk4hlw+UJ6HV1SFwE/gSp
NMH1FIOZ2QDSab92eLk0jX0GTKR78cgvFqREIdSvfAtzv0FFLE1GFadQaw47C4l0FMr0dcz8iSJ3
FlHEdewGzjHUVT2/PYYzbMqBiTxgZpXERrZnzr/yKeuJdphMoXF8GODIOOm55hGWDv71c7VH7Sr0
WEg/+YTWGOgaGbBsNcFG6E8lIr0zJiRHDVasgz+5MCTABtwHtcExOXzThVS7k7m6eY5IcNO8xy30
s8gGInv496m/uFwmvWEK8w+f4xwUV8FgKUtRTwE/ddxMzF9oxQfkvms1Ud3CC22+MRC5ZDjT2eTQ
auDzOe3UNKkg+OHBjpSHEX6D7EDAtOzE04BMpZQLhaPY2eqKCHvkHuw/snw+RP17TE/m1NNWnN5j
80/w1UGtxF2RNFTeeZsEZsqmwHbwOZJIiVG8PAQ4jAWDMvsV+qBEK3E+IN3knEGWxz2EApeQtPi3
61NAcI5OBKribkukk1OdRYkgtRmj4ztIH8WPqHE1LRhRlGD0oluBDGOE5V2nHUIYturCxL//5M7C
B1+SqrNjZE+RTZIZcZKGEDqI6oFLwRVDgYFyzeYLMT4JZdLrMii2FGqxVO1lqPKifinGLmAfMvzh
wMsj19ll0Y85AvfI9SPJ7DoqvTbCc1gh6JTSE4LEVM44pH1UlQLAh1/wWVdSVx/eBd1c3AJQreI6
MPFFquj6xKe2gQ5jvAU6/GxiTmHWC3ftU1yXrjFisIVxK8oCFqFAaBxssRRx9fLflEiwJDV4e8Td
9eVrUX7QTiFk4Oq6mKCpYsY+re9iHq9w+g2r4+o9pK6JhgBLVFmDNeFKGuSrPoQrDPebLraCVm9g
Pg/deAjXK1eOiA7UZoKoUEp0Jg3kEqLpjQN1QNKExYEuzXuVakeOGzjQlc9AGwjcqtcjjpKPfVFg
njDBL7HC10rWPrrQ+bWsvnart4RjnkpAtEUGB+X61iImRdmPqX0QhRJADE91siWvzUCbx2Nb0WFB
pime5mNDpSVYAQ4wt9Jbd4kva4D9OajVNq2kHzK0sHo8fa34zuSMwYEyh62i4S/lfEUKwU1j486R
/CyUXOK5Q2JM498xJrSUaNRU6VylonYBwYgVFPioyTHEy+FYzQ8lTRT3ocuJ8/w3X3LSv44hSmls
U/zqKacBjqCkiFNvGELf1hwMcC1UMegv2p1AMauKoS93mvh7Ic1rbd49hpTYDugpwJXzEz8PU+7G
Fu5A3Rdy1kce1BrJO/GzrYQJLsFaEaiiGp7ZHTaQYztjd2CehQ4RIFgGF1ibL445iI9cv06GCKSF
amSBstynuj/9f2wUHe4f6YBeB20/5gsG7tnlbWUhWTDoRFXHNedoBCzMgRhwOFSZU6y7KxwQRpt2
qbtT37uGtHozkTwWgykZB96aX5tCYInxG68+6Bz4GZPOmaPCXahj1xrNpE338DH1doC4OQZrdgi2
EBHLaR8d2ip0Yzij4s0LaDjEKltrsJPishSDWlvFcQmj01FVt0l8adGlWlz9Cb0U8/eJkNy2xxmC
mwlKxqFUPfxzoRYPB32wkX6kR6t91onIVhlC5nrsi+Ir4pcGdM9iJiQMOCQ6cRiNsI8cLBcXF3xp
MxpfQ4eJkTyASNnqnnGbuNUjzTmCSHaxdcRQY2r6bU8epcDhxIyJnonWKwW6mKTkgMRIy6Qdqlwa
6b8Fwe0uikgBHgnjSHsYDrHqlwbnVtc/Tuq46xT6ba0/CEt7MfsDBZwmyOxNvWdGM+v/X+szxBlJ
/+VuUZFCG9jpROj2ROAYQsUCbDOZrM1qh+SjcAR02lFXnDfRLA/GF8e62fFWqECoSZDS3Mn1bQSv
yZsRX4ZIRpJfov2mHAJZd8PhbJ1fmc7IK3A7P7a0WDLk5nlLGO8mnntnWQTAgZn8RESWjvGmZZpR
Tm8qmS5Gc40LE0UU9gS08JkBCLLmAUBOw9dRwCQ0KMLFPH+YTeXaX0UebUvGz6tFCCMgaFXdJs2k
y6iVDwvJ3DqjjZsojVjkmqcPCjcJvjWcaBMk5WQqDnqk7+gClv5BdPd9AfxlBwkkGLu2QNXhUDSd
F8vJhZmUzaKnQZy0ydUJWOg8GDpy9WmnSIxxqe84H9kMkOvKkuzAakbYue3p+/HE2saheaRH2M32
x5wNR0VDLYoTAT7EmKHBD/81oNpnMVQyDTuI5sugUIB7GGuqK76kCe+xkdhGNO0L8zkOPAmgplrH
TYebAvnDm2rMj3Fn7wfAQeKOSnL5Srt4gfRaDkowIQkvGfc5HYFLrtHBjA79AiYM7rloKojPYAX1
+E1Y1XyMDWgu3c3iHg+XA7twZnQZwYflRVSycqK6xLaySnPgVkazjIcEcKsiP2A8Dqe4kUxXA55Q
mRJU6TPxaxiOz3/3BKfhSoMdIUmNWRCyiW3GcsnSZQ891Sss0pA5rjiJaqYvnSM/5CuGijrseANq
SO/XKAZzL4lyaKC03DAKsNNgZmexl7AzBQJi/CwB+7TgL5ASx+WpFvJXmxKLe96SVNfUxtOaQ9Ez
8LZENTfAjbWJToxCYzuMllczuhnRos3OcO0Y8SWytJvJ/ewZPFmK+jIq7wJBGOrUM5mKDI6CSuhD
3Bgsc85LxLSPYaG5rKIbW27IXqX6DbSiM6H+NvVPpz3a1DRSSo6X1VKPcHOiU6RehyQlmnpkWKLo
EMu04fznXYs7jb9gkM9E7qhhHBaNyDtQt/FI4qh0k2xfLiiAQJLa2mDFKdDOhOeIgXFtVVNSkzxi
IkowmX3RVKSwoy3uhhVyQ4VNdDg2vuK0eL/wx/eE69ilZxfLzWYayzotwNscAiC4fQud/O5PS7um
OI+g1sxlXNC8xPqWKsQxzkME7/UvdIdPLyBLmyH831iUdyPOWJbQMCEPWZFGLA+SoQRKdAop4UUZ
1mYfDsIv7Nen11lfkSRCcR6cfUwXWV0mWOX4/a+YhBjgdB0e+yEGuLlVH3vnHf+CoKszWvcYfKNZ
1ddKQHOKfIlyfAbMkvX3EWqBU18MkOwUwNfuMfmhlZInbJJUF99ZbI+yg5D98eKE1Jd7cwkxMkqQ
oWp3cS4x//ZiCfRfFOK0DfUrf9fO/7IBG0kHZ2Sjv8wQLQzZRqczPkrDjzFjmKTAXRGRNfCiUv1V
gz2ilz9yvDOwtKUmMLEP0kmYr3+BMvu62mfgXwmRFRU+zXn4sTI7yUhut/BClJBKC+EnWY3nrt4n
jnmsmJ4LeCVHjCksd7BT340MWViKEqqRmnQeEbUZKjQp4buiqL7UHCZt9KZp146XuQmPOkhBO1Jx
Cr9ruMfps6i6WyXe/G3lLOidGxwLL2bSn1oCBKTG9xQIWX9lbtYdlYZjBJy+oKtUu/7axuuVwa1J
gUMVIsM9LggZaJiRHSRFw0CEEY1Vnms46ctqcc4UAG4Hig2mrmIWxJRkxAMlxWzP0HbCiE4AElA4
LjL0BOzCVpoRqUCqqkYH4YnLvmHnw1WOuXolGdGxeYC1xT/n8q2i6llRO27u3gdBpBvV+TaJ9ilG
NRzaTgZNTfkc6IWguMOaqOjmir950AQXvSEciSE2q1h15p1ukqWW7BJ6gEJZnossIk36DjNgnMl0
QXqdPKbijcZH8TYUQN0ecn04QA0sTqLCZfg5SgOZCPcefFostc6hgX5IxZlLcydX/6InmO7CsYWM
8Cs95xzhwDD6CrtnTE409bsW7LWf8FdDuo1q1bzNuBYC0uX5bVqxAyKVu1+8kAvCZoPJR91XcXrF
RYlabmJC8whhcUdQ5wZPt+rX4GOJ8mViAiGiCwQUHabra0EKLUeNqvyJLBvL3iXlKSS6udTGfdw2
B1mhNE65Sh2vmmbRUhmAuPTglPEUr6LWFg+jKXEtaO1A/OwI7plSv4pKWNbanRh4SFSAPgRdYXuu
0QLGcb7r0cLOT1GPThgHp79727hl7EIRl9N+cSTair4Xbtgz0AHPqE17D/4/cFqqXSYYsutoeALc
nzkKh51EeyWKEn4nFvrh0YquXfSVyWB4iL6Nl7YSHyX90i0cY6i6utFAdcbHWm9CCy+GRODfZq/4
WMaA9IjxkCjVNYMEk6iG1vKlo87nejgKjoi4QLPGOGJXNmBjLBanCdIx+MPqc5wIgw6N8czCmC8F
ubXvRns3QAlFAz3IP4MDhSoNKY4YvFUv3A4OP5SFHlf/TO0b76tC/mpnfQPsJbaDuIbF2KFb14AG
FhY692jYS6zY4SgAAVZPyexQHPKzZgSKINZw2eFdI4zOdHm8hBUDMVBZBfp5HH6K3R8BTAnyOpXd
wvQl0RavkEEJLaZTRfFWNcZJIMFRFuKNOQdM/IfJPi30ShvMF430GlaPBEVVs4nbbLPPk6exrU5w
Wd2VpncwJF8qOI9hQYC1cpE2IxY6HBhLlhywuEFrqHOahxuHnnuQtf2IOlUMIjqDlqCu6KzJ2Iby
Ew2MncYt/n+gLjzxdYTTGmGbQ2EqA2qjY3aZToP8v4TMqkucW1ics11sLRkTaEjFKWNIg2+rWIMg
HcZR5GOWI5CmjOuSD4jCSeAP84AKoDjqBvQWnYkqcLOiWg/magVz5a3Nm4yxMCMIxAUFrnQFjzyB
JuNgiSBpE7KfHOwSvgliGjGQcZBnazNzNJLtD8mb6ZGJgcRwJ6Q+uxLdxHN1yvbkNDygWxo3HEC4
0X5JL4zuSB9j7IP9l/SMbu7FfnOQngW695huuyOnd36GoXXTv8ZbcZyv/bv13DgXan7Z3qbvrbEr
PtPwvCLO9pBXOVgAbK9knhN1FEMphnOEA455HLIDzlrgx9qBqYeG0zzJSNWxWwOYm2uO3R2XIaLJ
jYEEjJWDzmaz9gTVHeW7jGoD8v+dpKGuumKJNX/mF4ry/qos3zwbCAh5HeSQswO4jsUHAznqBsfB
YBw0FBEp+SYHfQf9gHm+HO+tLxTcL815eFSC/rjC3QvU7EGhguJdQODXA5sZkP7c1Kem/FpVOo4H
jU0KIgc791mj1q7mcxmhJbiwaOk+YowHna26PvbxiQ80DdecYvYO2icy3DZP41HzSVzjzNxCwMAT
haCo4gy9GMzA458U01ajkObU3Dapjw6qxqci92hsF0INNmFNIvxBytxk9hRE5rI3aRiR4HC0g3Bn
ti/WsqsGQuqP1m0xqBp29VeCvjC14IagJlQ8mDklJqoEu+GWmbqGC4hNmw8Dz3xvyn0V6B+0WxHa
SgxscGi923LQAX+MG/Jwz3l4NGSMWS5NSE4DnggXT4P4wdQnfWnGybX0q62D3hL64ZKHWt369Vtf
DhXHSAtNMmF7GVf9Fj9L9F/Cd2dLubpEW/hLKbHSu/lHVuzn7pVgyAo/MlcnNuhAVM8d84au3OGF
w+CbARl65oasOSZfbn4FOHpPQzgo+AeP+QfuyljVqJ98HLPdmwrBpWAU6IoGhh0MLLKZ4Xfr2cBX
G0XbV+OZlyz+nvrsB1oQLfoCQnsHz6nO9h7Jc4a2c9OcFDyyt4PP0CjyrY8B9WoMLcl2o3hne+Er
QX+Vx4VeBf0jxqlsPGEpCTUnUA64PGiZnzc/5aUBBeg8yXKVNSgG3spnUqAn9yGjtgxrYRRbx2h9
VZk10FbF/HjlAjPSUH0cm6bw07QXppdkIuSgda/VSLf/XaHEz/aUULAzaNmAKRV0+i7GNMOJHzqR
xHIJ56Mdnmn4yYDtAtxaCodT9LigjFJ6lrTxbUZuC5l+gCw7nPKn7gcVLREGaHRwN0Fkt5XZrBeF
eAZKym35FXOK7+siWNgfbvRGH0vV5XeB9jIc15fiQgLgj6a76SHHNx9YGFfFisjNcyIdUmmXZgFD
vsEfHzIhcVEXH83KUHhUzuZbgxk7HLVefc+5cIttxmG1USDfH5j89HwApqM805X+5GCmt/g3/8UQ
yvmd/fQwQH/ZJM8GVqoMkHelCbESCwQMBPZMe9fuhF0e4dhMsS7lfSHIynMuWzidEg6Z5Eb50wt1
NLeCDNhX4QXtyStX6KlSNhQ7W0cOpvUVuVbllWdGgaREgG6v/2YYxrzr/fSkufDsa1eJ+I0cCNQH
wrXBrGBU4jM7FO82eRM22R41g5SmGgDuZ8RfF8FCkIzkKEe2AOPb+/gV00GbgvpTPomGkEZeABcR
EgP8GWQQFf6S4DOqsYIFJKbo/6bwspSENZiY5YNtZ/wARhAVA8IWvEVqn2znMNcRVmXVjrkFjhU7
1JkINR8iuFSLLe1htXxh9uJjK1fLrwI56gbnLApu1IN1JphOM9kKojnUh+UakWcwT/smx1UMq1s5
D6QEa4AIDaCFyryThBWNqLQFlixKEWIJ8OJD8071JExD6/5phhSXNw9J+lRnug/2JqrYxWoesWLY
a8UEu32GvEJrpQCfGIDjGrbT0dhdSd/diR8mSvSI6xJUThetYXmWTfhH8YjZqV8WuExmvqy8pvlB
TMbUOfZENykK5b7A7Dx7E7+Nf4LYdQdc6DClKLgEhJW6LBsXk1mbI+9nKvwelRg8s4quaWzUQFRh
eVJ+iG/Da9LHr27JX/BWCM+mX8e70rkh9cWlP+UOvIIE8Rz5c8Iao9t7/NBQGQIzci3KAShQw2Ld
v9BW5CPm3ZvsSDBy5NXwiHYO52y9gYyL30jOfI4qvH60FZc1rbWnsn1acX5BubSxDs4NP3QA3J6E
SE85Jn5ypn6HizgLy9vterAdfpf91e3be3rp9go1+EQIbzt8avYF69fBghqzy0Ma9+eC9iPDz+rf
IqRF0c3qPuf+ZkY33Q1hlJuniVBT3KnpnegpuXXPxArul2/GH8Yd79d+hB+yl/wMPX52gqGBBZ2h
wNxhxRI+5M1QLYv1MluMSF9bOILgbMeEqCnwzc14zFLf2IHuXEy6/GxP4FyChyCRAM9MagiZiQM2
YfbO+LD87cygDXf4peas3BdhMbO6CZ1xyhPa4p7SBxPmGX5yILlXXLrroaCAB6BTcWFy+/5pSk84
2M+EZsLTMjzVICXFjx40HAvw+wJlhcl1iYPmxJTFQV5McFFrwvAJQrhLur9CETpiK/KgATT+QtCy
9xXRfDSJrcdTxSwqNY9s9OlGYWUCH/2GV6X14DDzRVCKqcVH01zB6S3smheOHtRhj9M7C5aEjIyo
QZQWVMkuhxZ2+ffsHWYa2ZXRHt2euSF5LdkzWTGnY6kSXE96rvSJBT92fIxh1Bc8W8VyrwLkQ6+w
SMFpibFAVyV7S/pUDQd19WqCwoBCEOJBjFq2YYIBGIzjfuuo31mqBwvmbdht6rx5yUYXhiGfcYGE
jxUIwefZqXAexzxY6zvCG9QPZQ/UTV7aODzGJI7I7R4ck+qVtptvCUUhRw8JR9nvo9mzRe7UYhzR
5VujRKjSbxq3LlMPjjyH+sPB0oZ6gIlth+jYllBViWk+4zx6VPo67Grt5VBrHPlcEjKG/yFl8Pqo
ZL0reDq0d3NbYsOD5wYNRwpfwwgID/+RaQuwCtjO7XgXKLY94dFl3kyDC2TE85SyK7tD78a28pBS
V5pwQ+GY6HgPWOZwxLcBHbk3YWbU9G/ZVPpCNFHxZwgVg23iRZPgHXeZtJjgWUISkM+MYX0yixk+
gnZ0tJxllu71FpPkBzmFHwUW26FatcAQbGja8ZOgAixxuYXfn3DSLaA50aTsU/15Ii8QKAb6ARQj
7HgmzDIYk1cC56OyAegdbIChz4IgCFNIIIRHeXiqKePqNnFDzk5BcAFnlLB2ttOTA0gm3DazGevU
Qv0BfbuPjHQ6+Z+Op8bKJAOq+W2y+ld56R6xUgz78iNcAJhTCa07A4f+4PADjELfS1b+KQgCOV4Q
gjgEgpEuM8bt0p4B+l4osGjWBCeHH28UypNO+9C27Bql6s+VEx6QeZv2U16nzxkkiEi2yELkailG
rNOFVmLGZ5UZ6FNTlP5UwHdWGbuqvZ9rlbtGC5Q3FWda6ySo8bqVHMnSdgsOlRUJUZLRasm6x8vO
V2WfZRlVybUBBoZc1U3F3TCqc6Qq31LZBJHeeRaGTESQBsKWPWwqxuhwORPCL7EWMaI20PDuFFx1
HS0Gl2tWfaoUrgTSyYnlkT/7RzoRU9DJEYIAi8+vgN99aKY7p8WlMekwCgUuSREAk9zLhLjQrOPI
GhronAqcJN3v87cycQ5ajXoZ4Y5cjRdNSDbZcWKeLKUN6kVPgLm4lxbmb1X3L6lRHxcOfb5NhS2G
Bl0CgjheA4PFNOUnjP0JGUDF0AcyjmlbxxihJT6OmGBWReoJZBJbPQvo6Si9mvcZOEb1NUh/pCg+
I+1/wKuuunUYVG90Du6/auSQP2skhhLTtZNeM4P0PUC13xxV17TXSBosRf90pgPSa49/hZy54dp3
x+VdTaEY7Tjx8CNhhOiJ748nxkRugTtQk+M4g0Ss9gig0hnNoMRkVMynmOjT1W2T7zqErL4BMfV9
JXPcw/mcme6IZ/kRtyJqLrk7iMoLtRfKwQCGuyQdkqCXXRvbDuitYFkfaLzJuo8eSYMv83OT7RaS
4r/z9/nk1FdOBCr/uTno2jHt2SmBUpyn/FuDLeCZ9akv35jlUB5383Z+XkxxgdfYGELDIddhk6sB
XZ+K1Cg7WhfqhyIMZl4XOQ77CYKhNX7GEiF9RMYb8+SqBY1/R5FSMawud3jhMES6js1pLZhlPgDd
b0zlmeD7bSJcruJ+a7bQCXGZrJu3ZH2ysIVVBg+CFPyXKsfuB4Z2VzJ1xdJFxYOCcGSQh+0oxZva
OQ8sC8PiFATnI8B27yA0fBAccR2jb0t66bEdlCiNdHEm4N3XEpM2fcfNo4J+Ti1+qoqlMz8rNEVC
M+L1uOiD4dJyuq3l65hAB9kStLLL6Gx9ienvEba+ALxr+CntiN5itpIXt2F60retg5OVGXkABQZ9
QyAx07SuKELb8Y3TEE8rji959qmz6YopCtZri7C92xfyWQBn/RckpS5/NqsHnBFBnAvcs0sUkTFa
DE9lFsul9DkbFGJ69pxccEpKguwAOVkUF1TFO44EcitscuVxMzQ344P5SYuf4MZ3ZXJfXFo07U/W
zn5QAr5dtAR7qiCeDuvS0fbr+A/SaJT68ReUw6E6rf2rMT3YFQrrn/pqvEIsOpaeFlivHGKB4hLW
G6if2VHfDaPbk2zuUCJvRo7dGxnke3iPhyGYDvU+9LFLCB+6wD7r3JMUJ24UzBA2Ylfyiq98D/OA
iKmTpWG3ubPPhLsU0WPcBWa4I4YazDfezRojpo1N2CdQOBIWbBLizXTQtC1KSh4t357WI8Dl96S9
kG+Of7MH45zsqYPsbNsUzQSksm36Y+gU8aRCu4TEg7GccZLhiJAx29lOPdytjek8E5cJKZAHjAUQ
MwjhyJne+CVAoYq8vR+E0S5ZU5S+SnSZorfW+uabYxAnN59DcUlj/I6HtwjF62ZSzjaNZ4gxhp9q
m/xHuFvMUACBfpj/fsWvy7sEufsXwKUNyjWYTtqZSKPE2U03gqlCqKxYWW5Myx8UT29ctiDeX5iZ
kWnDILvZFNyVSH20EyGqsX6aVfHNOMn5w9v3BkiUgudg8XzKXXiOmAhtcunA30VnAPIcFw+K7Qce
IdAnX3pFBng00h3m6GW1NSSMdvmVIMEJTNt304n/XUVztTH+mYhmgzB6yJGa/MvfUoY1GHUcWACO
7Ucqel2Mj32aEf0zR5FArBag5T539viZqLlPfhsCZmzgkLWjOot3oW8igsZ2TBgvIQd/z2YGlu+k
Caql4M1n4F1oqinFgwSVzN48dLxZELwfGU9MbKWBk5ItfnJYJx9Vakx4Q1BQ59vkQM73Y22n40tF
obLlWTeLv9i7kAfpnMO30ce4DzcWICqJkQUUrk3I8gLdO4BpcUJR9lZ71QNcaTblVxgAXRVElW2Q
Eh4yyOT0DNhp4RMmHCMpnW0wcfx5+AxuHIo+Bp4SkhIHAyyoaCXXw5bg8YMs73lN8wl6Jax7nfXP
UOXgeHBOv+dfy9cemW4iagUkKYQZSvzT7mNcgfwxYH5/yE95JV4aXa58GGKvgdz9zntcyr3sI1lq
A+dbCkwmkWfpG4cE7J6w2vT5I8OE+JxdcsAOPiUQFTC8EnfbDA4KZgkkMpE1sufhAkodNOfKOZQg
+IZvg9krIMNGHEa/+oGYMygMUuRKAU5BFBj8f5YeWExFs7plU6GF+I+m81pyHDmi6BchAt68kgRI
0Dbbs18QbEN47/H1OjWSQrFaaXemh6ZQlZV577kkgRXH6Jf1wP27OjL/iG40Grmx8aa6IwuzJ1DJ
2hSwTzHYrkbtxiqmU093S3/0XD+402jcHTY1s/HVAuQ+pAigqv/uw8+yeVdUWpY8fGSeviHRTJwt
HxcAOs1TmDw51CorCtUZYQXX2R1lJkGhXByJUd9zjtjOuZBO9F6rdlPceIkhjfQHhQ97zhLhi2RX
gsl46X4NdJW5xxoNqwMvAeOozARoSzu4LA8Cd9Id2ar67siBMpL+SDTsnZ8rGS4CMnT18j5fkE0c
yvrXXr4aac+qbzofi1MMYBJ1/13jE6Fb5Kt8txVLiTWPEeXGMzLl3njvmlN2jOzvEswb0p3sBRkJ
S0DyxPPL04Vj/KZJLG5KUjo5V7s6IxAPz2IHi1z1MVfv/Ep21Hmvg32r1+aeLw0VTH+X7ywL9c7q
Sn5DxIE0Wb9S1o6LLqT4DSeqzTVgf9pGClIZEI4jj1e3L44Jytf8YXEJm60Kj/DJvFb1dcQ71rnF
E19E1Zx4z2F0UtV99BoafAkyTOKT2vxCXhs+6d8WGFJ0MByrpv80Wn9yvvX+O62RCDq0iOnU7qwF
RsurFnu2epDONSJRbk1Hm/mUqzGZobv6BdgzelCycItOLC63ueox83AK9I673lNZpkRPvBbRTaEZ
t1VIilijmEr1I9KYH4QZ0r0JGHv56GCOvQc8J7hEz+1rCR1mj1KZXedUQQotibzccWf5pqtLSXXp
DtmH+dqCt34uDkR10McmPpFLG5B7k+gNzqvFR4L1Mxyec7osq3zHBZEBz4mWJ5IOhC96waCOqm2H
w60eX0p7WyB9d5PEx6aA6ADVihule7v2kWNjMAtPePkmBNe3Ek05A7/hjoUq0r3wT063ONrJ+2Fd
+6OCBWidF6BlEA8DnLTW2tXBhcbUlyetPhlsY+nR4JnAm93DLdyZ4JbwV7yALaa80l059aIHqTU4
x3qJ+ZJHvYyUhvYdnhV32pPhsK+TDe2C+pRuh5lRCRfjNSqTDVvinX1zeXDppKBpDtpe0CV2bJFd
sAl23Z02KFBFbS+9q61LtyhWIKavTE++oY0Bl5HXRwnFGhZ7hw7XOsldPuZ0GyDX3JFDxZ4d/JQ/
4a+0ZUSRLk90snmb094RmzEqXag2/C0CImUeWmq81kWAyzvD4E5wJi+MGGYMxvWaoeF3KF590O+a
hPA/l8WRcIxaRMPtJ6JdcZSulS+0/hT1JR7ztXqjHcS/mtUNfQnpKovDQnkWNT6qnE30EfupD97x
XQ23M6cEuN8f3RseYG58zVWxARabhRp+OMa/db+nrVXJ6/BW7XXueRxe2JcZasTPx/mTXmt848cM
2YfMrIvkqq8cLf6ekVm1r041Op2R6RIfR3qMt3ZDL/ecMz6iu/oawFNkO6MsPJFigqirTHwCfjlR
uLM7uGO6bXcbPHPmgrZFCSQ/ei5XjIq+q59qz15S7thY2D/43dJv9VfvKJj49+aWtAF2hJMCbH+V
fmcJ9F2khxuF9UrFso8Vn0Pc5j7Db6dpxArMYPGthUmaxMplQ9kAmRe11LuW7c0d1UbypyI4T9bJ
HumxvQ9/jT/tjV+G0BuCJmrgj+zBF34j8k3XNwAG/PFVPwD5MD3Jz/ZC1cIIkWPceTe98Fd9be41
xlCcpbs3iCW+dqsvLDqOD5eWzQEEnLW2towL+FRZ93xkmuw3zPn2AYCrr3hL+uA7D+ywY1G3/Any
q/xKQzD2hy8G4NxhPhbulU8ZIgnCa7bBQ3uSfNod1cnxFSzfiJh3fFYQwWh9s0rtYevyhSDrW+7x
Z4hsnQsOOofdvDVuw33ZRx+5H/7q4HLWw/7fZmGG+1DcI1et6RXtKYo3HCl/wW8CLGCb8hK2CCAA
ArpS8ZJEV6b5eAmVraoey1c6BvjQ4j8mOBHD6zVtNdH+odmxEXkBL8hHJMNztnV6hHVDwmrDyMrP
j5O4VmyRozDruQ27ZTs9Wn/YclPx1dtABARlKU9vzQJHLRfscO2WPyxboVPdVX/MAdRDjDGfq7AM
bWAtWm7YrrhtUc4qe+VB4w/q5zK7yoOdevToH9YOTSK2CR4zdTosjzLz8KSNVP3jC0PiId0hPMIs
A/uTBxiguFK5+rhTDnw68R8ke+MQ7uVbClic4FqCAvcLey2pmBv2nGkXbwek/AIvHO+7nRQgREY8
Cm7pOMCF2zX3FAA7x2IvHnlTFVVv8MPGwXiqLy9QtnSHhFaMIp8dQ6+/AT/qrthP1BU0T4BVr6Da
8BxTHFC4Tpv+yGcS/DixTxZ96k/RvwauVD6qO0puzXXeiVo0CMRdN9R3rT/elmbVI/iaPfaE2Kfh
vDyGO9IlhpERybpsHEw5lj19YAaegEGILGL8jW+OtjlOpQltB5A5HhU2HJDZDCRp3LHTIbfZq8HG
xn6OWthyNeDZoUsplZ+jmyOMwluKZuOFrG6GP0zV+wDSG4uZYp3tIfyuv+0T1QgoQEydzsq4zJyn
LkWHDHb5ET8+U6oItzvpnrmTD+OOcAIVeYPbUNfxMw1ocSuARa/K53Sb0GN8cfHrG1bkiibu8MYf
06c+JWDISFgmRHpDw9UuoD/AoAM5YtJS2Ez2t/PDlsVVJr7H7zxSk/qgsJk2NRaEPWwGpjXP0Fh+
OB5PbHYNSjEaiR4vkz9g5InhLsgtCgMNmeRcHzL098squ0W/4v7za9KRf81YDw/+FIdFQLGwQ+u1
N96nL4aSAKoYeRxqvmccAf+IvPEvJ/vIW31MfCOcOg+SbYyWT8HuPSZZJYqp/QIyo/K69FAA4aq5
vq4bbyJILqdeVky/h8LNet4x3NyMEQAutFFrYVZmCUhb+TU9Zh/Se+gjYnTQZNDcWPWvPSOh7jCy
qrGkYH4L12G7sb0G3/tWZRuC5P3LMoAegHkDlfHe2sY340FFYjxE4xPs9GbacfztCOqicuW+vre4
CgiB/t5xkbUQPc53KoyFK45T4mPpUL3ntyn1lzsUYkvChe0zNtBw4VSX+NYg1N8bGL7xPvy8MUup
8/V5KLac++3PfMuP9g9Y2NZwHdKU0ATfNPrX5JDgJqB6iLdt5+IkF6UCLmo8ChvKCn/az8HbEHq1
8iS/FifixCJOC0aeYh279ErP075jjnMeVhraclPdoHuZcbFeHG2LgIGNs3ybyIt3kbQD3/43W2G6
s4JOp0lc2l5PerqpDhEBsstmzj7iZ/OqErHJ1ILSnwFtu0alL03iMtehy73Vn/z81uuT4/Y5PelP
JmQqRmAsT2Wbon+ZRdde/9Ebv1K3Pf5vKNnwCV8BeH1Rj3R0CF7PKB8SrqMXtqhC3olTGvwYlRow
ZfkJO202ePSz+KCYizLQWC/PhAhUEXiqlXV27vychl1po+ydq0WjQ3JxKSOCZsD2Ob+i1C19lHbo
7G0KOu7le4bHI/nzZM2O63yDgpLTuhd8SDfoPtn9J1gwmBwYC66pkAeKUqR1YnhH+kgaizkSGDJj
JNwRQMJa/2xDUTc762pGxr8ucDbwwTOjZmwq6if2SwtJz0N7p8IBM+7auAT9yF3+agAHlYt9xyTi
URK4UrJAGl5d7wb9x4Lk3Rj/ZJt5AY1aWy83EiNgZX6Tvw3SSnoi6U5K+hdUiG//Eu1Gveugb5Zc
9AFRrgOjrUCEcN5d5PnAfFthxPpU3HMqecjeJzTce6jdLP07Qy639BSXD8u5YnE9jsf8td3QR19J
brAhRW89erXfe5Ub01NZlRyO+RHUfLaWP42tekmPTBN9jKSIBpXv5SN0/dXHwHuFl3ThyY+u8Qaq
6aZzxc88vzWrDw5I/vP8dENWsglWtH/W2oqylr8/8MasTH4ZHB/+Yb/rDxLaDIlRXvKse7gmtrm3
uLUPtXk7ua0v7fMnlBn+fOQKudpKJyT8l8B7opbb5Ltw9fRh8uDvoEGuZ4/yZIuc26VqQcpD82P9
c1PW9o6tzjtmq6du9e8lRfvpDwCBfRh5xIU+832MVw4O5U90SmtzdX9r/er95+njXKz3gYtInL8w
uR64dbOEmjXzjEv8Wf4iv6BJO90V7m6j/aMfZ197s7/lb1jJ1rjql+cJY268QiVbbLWf0cWX8bA+
Fa93KbH4BqgZucwFyLiPV51EYMd/W4O5uJFcueare7tNbIWTq6x739lS6W1veFVnD4vthsiUAxQh
vFCE0yYXUKlrc40WffU6rX5+PpQ1hS0jSLhhW3QRu/mDKUtBL+s078CSoJFY76/Fmv1pJa/uHD1U
Rsw/z/PGXp2Pq+ciJvdww9wrdBl5/8xncCgu2TCraX1jNZ3sHVdntyBuC5XhCkce/80xzXbGcN9Q
mPMT/wV4ze9AsWjEpK3wxGFgh3PaH0zXOSraxoDJheFhNdLsdbm9mS/KiJeUBCOPb0PmCrKnTbie
V+TRAM6Gb+BEx/RAikvTUkBgpF4zMlvQTDGxvBuX6lN7cXbVBqXaunxp3igHSA8jvAmBefSafjHY
gULowkQ+GL7pqidph18X3gTl2p/5Nj+bbw1REcReDPAgDtNmOA5Hrg4eE1Mv8klHOEge8hEEe9sH
5pVg9c1IgKMJ7SAZBmtCIl9GNJTl+RF61h/WZwZS5UN9DoleozwwnTNE3RU/BY7LuDJu9kd3qmmS
IZqmAOQtfzFMcH5Ta6NuiVH4mV/AkIaPhDr2SPo623RB+Y5gS119RjhkqTVOwQ9JI+P6t1FfHsMj
Z7T8orYHOIjPCkZwLvCr4jGjbSCdhK0Ku75n5C537lrCvLgC0J8On9Zf1npcHvTWZ9KsegT3UbSK
Kpbv3I2HDy6iNa2w59R2U1l0I2gqFPW2/IPu2X2gLqd3Bkn6kzrW2PfYBVwB/WNwQyCrhxjGJqYL
BRYdy1W1Qo2zrh4zFnNdwKu0dFc3G9y/2SM+RlRHXBkor+i4t65zGqDRtvwsl0E6+QD4gpm8cruV
rra9jbpjJX0MjdcPL3FxS87U8JBNUraGE82QJ+PUPdgaOatiFm6zpkXZITWgjTy9qtbGfidv4yTc
DZV4LQLozxEBMvktas+ymBl4BMSQpoPR3LSyF4SmrlAjWh9EO+Tn8FBuR7audj7EF8ba3rCNPRFv
TYXKGAoBFKcGJOrQpXvNa6ILSpfEIQyFj37HNMDl//FXdYBuAwnxCVFZ9V0cTJ/BPYYj/t+hOpi/
ylk5q6/yb3mSzuaT7ctPP87yHIs9ktvTsb2oxcp4I2TpqUyzH255xpdGd7u8iA7Ab/hZpRusgNQ5
aYiLDQaNi+PJudIDKpHQQMnwDWfTe8GF59eEwLJlmsUpyn0gx4aRbwCiMNF6JiWQUBD6fKY3/qSA
e2huILjjCi7iPkj0pHy682FpAT3BfXKO+JeOesXyIBLQqPYwJOH4IZZnwdVGYoWzyu4tHR1UcBoN
YUTUK5zsboJ/l92DUfGK3OmevgOwKp3OxBbnNKUaWX6FtoeLXzs+ij0kTNE5LTxORYeg1n6r2m8o
N0rdZeQ601+BzKnwHtYMxbQe+airszuwAadu7Fxt50trzrb03f5y+CflFmG27mx18PoqHN2XgeBU
526TsOmP9DUYVgL2+sT2T1sP96nhuaPpor8jF+YYUvJyJ6FuWkXm6od3bMC1Ba6Mz2/DOWHzKL4X
79Z+eJ6PurmfD3R0eW7AKg1E9G24lCH5ZSjN/IKmUXjtn3hN8ysSaZnI5o3VXaoK0TsNCEDp7TMV
JT0+hpOiKBs3QuOCK1PoXg9DwiUD0pn9ohJqg5SmLRgNKlxAHQ0GcMyqG535KQ5GclEVz3HSHdZs
B7uRsIvib973kH2Eo0cQnvo021TYjJVB8wrr04jCN8khg4IxgxOEvjNlQskwUjmq5KWWZg+9cSYF
Fw/taJCUFjCE5cRB04CXjrqbkm5K/4n1daaPERYvMgEo98nTTTytbIEAw7apAT4gke/G49zfFvOk
8EUn/VEIw8y8X6VMvgEB4KVGpk0Rg0jTlou1Su++buke6tsUvb6KcrFCOm4wNYaZEmREllIxNr6A
1cX8Qy1csAFt6iryC1313hWJUzRwPJBqMepbh4iPFtpHG+d0GvEed7s8wWBEye00stuO6VtZ/QiM
TVZrL5FCChfSGWgl0RxBDEaAh+NdS3wBEAW96KuKdugTGoFk5Qa+sPJKdIyShc4dBRsllpTthZtB
m3wCDgxHGHuPhsO43RQJwG3yqClBBSy3TljP6h0zmbDX2nP1osWcrQZCUOsg5K8EMgLfhEArne2J
VGE2gwwQ7vxGgN5cfQzq+0IaOg6cCLTCBHJTlw4tW2NAl5x33mK8MpJvcGneWLGyUbBI6XvP5WMs
f/goYeRIfHP85n8cUeDLO2HELPSPUPcntAwOX6JZMfyhDacPAGUAjC2sTdwUSCAEPtDpyFbFzdM9
4cC7C+VGSeQl8uosQnbEgIkRgITyGxEQuXtOStbcREOXch9mZde6ag6GhZYBfMI4I9gocUNQXIBa
1nxayI4EccYynF0R1Ntw0H4l3lLixBsN/1GqCTXL94DAgDZ3PL4KeMuEgUWCXe9Y/aXhwjuTjxS3
zUUJxyu4zHFC3yZvHQhylO3QGwsESey0rM30u2QGkUY6KhcTv9gzdnwF9Td8N0wXeIRD41Fwipay
6k607uSEoJUmPY6NejGckmoeJkJdxFtpgoJBvzkndPNuq+hEQ3ovDkBsLL5z9CzIhB2wBu6PBU6G
sSF+zRpWuvYM8wjCmUDTglNo4y2mqo66itetcryhwOJDB2KRtWiJDV5JCLd9ugshi6DsIqshOWPX
4gMRTEKBZS6Y7tjZATF+IzSWHF8aDSexAkrpacnBjKKKTzGqp9jREoy0PJELDcUUkVaGvT1BU8Zz
r7ZvAFIC1l6WcWxCixDYk8y23+UBI6B4DllHDec0hB+BAQM3PcOYcRCepKr9PCQSEgN61GGFWBqj
GlMgCA+jRBdI+WifWnxK4GDD+buGRiQFf1bywxkBInDGhySTxCl1+hp5aTnaSBWtTW+8CXEr8EOW
FLNuV6pPEz0BiCjZS24cufcmmh/N1imkyZLK68XcNrXkSQQL8pSiL9N0y12Gu8U/gEVUUSvhDxxD
RqTwV8dtCUwqzANXF8WPjhUMRwYJyLGzGdq9TlaHHK2xE2InXvEVCi9LyyAH37blpJiyrzDAhV+q
KEzPtGo0USxq7XvU2qMGyK+gyDGlp4iNryyDI79NxTLRMYUqIxPQTbiTOOF46w2ZSVx0Ha5y3FzH
hBaoCbnVIGOFUNWQkkkOVyDRYmD7S8iew5QaARxcj1DnSq++82ZTtrKuewuxwc7UeHP9CXQOg5AJ
SyZEukEcJFoAdgQMSB1sKrMA/siyVL6A6ZpYRASgrkaAi0MMLgEKwa6K36IuAUr7Uo/ZqSJ+fFr6
XVF8QUMKuL3ymyl60YSqFZJg2liyAyQsRE4TiI3DAjTG10SUFa2y2vIFMapHwY1YzcQqGw72Ou3l
N2AJFV9POcgs4HvOZ1xVrATYd/AS2BsqtleLSXULaDPE3j9lHbCaE+8avoTQZk8V1nQySC3KdM0C
wHaL6fgjp82nAWFLskLUImzIhl4+h7q+zoW7YmbDH5otNEnh/Ldo2uUqtc8c+yo/Skh1+OxsvC9N
eV1qLkRqcumD56kRoidNAPUs8eDBAuKb+gcMU1A76S0FkKfI8r4rGD4hOlVIv9VYmUWNLMUEIMPh
2CCDdzDLD6pFsD0gzvK3Np+LnBYMbi5BwKNhM9tfhV59Cgw1onq61Qn+6KC5IuTsJIoYSgkdeMP/
DhdZp09MvxFCCvRwJkUUA5IMYlxFmGrgOnNqL0T90RyFZ3NK0Lfk0bMxYYpJiBnGro95pmQ3hwWD
61rHTY/1ie9CTUC0O6tuRPAMA79CnUGQTVvyExdmo3RYOAza8LmZkGnR7qkGoZwMNxrjPz7cFiNP
CItIwObEyv339+naIYrB/wkCLkHcljPSLAUgxuKY17mOw3iaxeATCpdALcnZGwBMwYxkn8uqT9Ku
XCSdGZl+JMwy1yfcoeWKlUOSYJMSKvImCT2hlewwfxZxxqG6FV+SkLEK5JNqZ17XkmAH6V9CR4xO
VkRlccg3JVB2MTU0L4p4WFOLLBMx9EOIHO8UaX7iOLbZHiXsZIJZUaAMUwVUBXoKv22mNaIGnorx
ElWnmuV3VeFkBJG+EerJGjCwgS2vkN7GgAlJR2ttpm9uENVtsmRBGvQznBOpXzuh/tYyGFCYb3KM
Yv0bGqaiRIFtmUB7WU8Ic79xZO3YciFVVIZDho829B8Ko/kD14MjUwQmNPHeKpx7lpZY/wi1QCzA
BkGrmwtUyAQzI8pTBWxmUKsJ4oKNC16QRIkQ1YVV8ENGJDpUqu8k3zClsfB7DjyUml8q6LITkPoC
W2GyAH4mjkxS5GNkRVv8f10LAePAgVUtbHKk6YmSMEeiHE4snP7CjaCUTkwyORUE4Y2zVBguwPNO
1E2qczegJQrQFcBBe6SNel5QUVtfmfOdojscgJMKHTGbhKgxoQAd66b0mXxmeLlC+t+1o6H15aqQ
naIpFkuMM4HQE+yZKHKEnpkZrH2lNHM4FgMHDROjbj7EbsyPQ9hdAfCJgw5SkABg/VN7ptm+p7dj
cxSTDzDY0sFCqAD1Y5t1y2k0vkP1mKDtDhHSDIcKZpWmPUNzaGmKCySfU3wnSDA1512qQDol91TB
SvcMlKUCYoWT1OEy9N4epF+Cwqg+qbRaggZQhY6k61JKzVhVdEZN7GLpU44tI0kPOVI5CY9BwFfS
iRzfiE9a6XFvdfty5rTu3+dqZVFuJxRddSnG2vQ72frGMECOW/3jSYgjoHeoS7H8GgWJFA6j28Af
3gVKFsxmaRGrGKO1055yAitEzkUZLPsOHXQqU5CXlHQMDwdmvXR7hg8+XXIcRIpFO1MOgBolJRmd
8lKPJHTBOlsQj6LFqew/G2AP7FHGZFH3BDJfoC4TUmZBRQnXL/UzWJ4VwMjW+BPUUUm3XrOp8ces
3SWsAQldTE/2WAtxDFn8qHHJZYFO5dusXUoOFCQ8qQ3ZD0mjcFM34q6HsoNJU0+Hj7inDOGC2Dr5
MwTohLkk7W2KwcVsvHGzWJjnKLkITYPDyAzibVl+YrCDLKgpjbZyzuvlIlwlKv97n1SfAL47XkFS
+DaavH8VlYA1WvdR7q8zh5hEfVwCEpGxCvON6ciFpZYpFvG9S2dDd3OS6yA3PB/fKRuOFR9jwmy0
Ubm1egOuXEKfkfqOfs4oO2Z8sO1lrCd4EqAOSFRuMEWF5Kd8BlhlyoqBVaMjruZ208a7HPg99Kmc
mrJNzYMRd1sRRaGa43bSLc8SZ0k8AYZUYr+iGMeCHWKLFmAXR0LDVRN2qnPYxwdKALzVLyoi0WFA
N0AQSKBrnNjhZZZ2FmZhHJ163n6Pdb+jbcS5wprkEc8gstTF5AsEuzaOB1FrVra6LyPrlkwTb3Cd
WyAQ8ZwLJuB/TwChVx+5KWehLFgb6MMVhocMYnlmbd/GzoY0Nd/An/D4fAa73hLj/f9ziXFQjeW/
C3Jvap8tpqlEXds49bsZL9CMSTQ5h7r8Cr4tI/tLb08mahs5iUgtbHnoTR6MryIOjgJiiK39qcmi
EqJGe661zqUrZwBbSdR5D4HrSY6cU4q92GjjZ/YXFD0WhY9IRBD7dMa2rdZXS0Uux6Enk7Ig2eG+
Hg2eCEDATv1oI9oUJaHZMhE86kQkMpfOASlTM0TnJBUYz3s5WduUu7/MwFiglyIWiN5UNNFIchYo
RIGHKTjW4S0IRPo40OlBOMLuKqgmQ0+3jjmLidJBKXdOqR1E9QOcUgc5oZTtJW/+oFKwb4oYGhtk
+QjhsY7oN1HfTfU2GMwzYAVSzAraJNFzCnpaNCamklBNZ8QYBNMS30U/7ZOcPcAKDg7jJwwkDNmm
c5BVGz6vQSRXq0ASZjpScAqIPVoDvNsMeeLL/WEIzY0tdn0Io8V1kjHqMAXsO1rO3ZXjoB5zD+IR
zrEA3gZA5x3MRMFXo7REy0T2NT+N+B807Y7Kumn+muQRhm/DQucU0R2qmRKbYykx+OHTtQB+UvHw
R+xcEt9b8PFwQnft/LaE/aHUT1QNFOf2angNhEqXu3GZnKycc5WyMS/vSf+mTmdh2SioYg2Y/gKo
KNVoKKp2K/KLFgi3gp2Jm47KhOcBE5JmsbNEuP1AEgenjvzyjAM/WosfKkjqihRf2956D8gtYzt0
YPeLJ1McWnO4Y6tti+DTQXHRQgBcqIFi5IcdqptYrgGc5nyy8xMX6WTKrqo1X00k3y3NSW2nC8+0
U1yTmvtuYGIrDZij0iCCx7VT9cFTSYVXaS9oS+A2xNPqgUFF1250sqhMaSsCJ4yycilNBRSaM6uj
iSYAhTaY/El023BrNjCHzUS6yRN9S361qu8anfY9O5NsS3ya+fjZ0K2JJPXUIex3ZjT9vqoFl5Sf
kpTaSaEDJBYBw5y6q5CQXeIZ9RgtkBkhGTBOYMYgOjXE3iEqQh7+AamFinVwmgpOjEcWzE/05QE5
rwCnxd1bOj9HcsW9CfYStaV5MVombeL2SH1QRPRuaE/gFJ2gAlY9XCt3kbHFE/wtIjeBlVbNr4VB
ccDBu/z3Jm/SHuDdUa71uulbqXYCaTAn6Fm4cjpNilAc/zfgzjCxdzEXeaeoLwJSpUe46rL8JoaP
uqIiJ2HoQwNDr3mkkpdE0OEIOAl76GPcqK0yfK0UAOHML+f3mLJ9Nv941QYLU3Sqsul17ti3kS+h
4Zm1o44FIkvppoJYyq8l2uyaQXMIxchODh3yy7RevjJsAUG7F61GgV5IYKznsX6Jq/w6wlsxqvoL
AUfg/HCZ2hqoRwNCg9Rcfm5xV7IOXkU5DoJoIjon5TVhRT32I0qz5DA1Es5SAq6HZ4ehUND7Jk9r
adTnemb4I9GesqR5O2nYsybpUg/6c428uzEZBw978eAOXXDsJclrUcYJwGIHpDdCVu21ASOwrbKQ
2C5oWeYuHuHwO2TAML+JqUVqTNwYEue9aCfMaG9R+FbloaMsBeHB4Ss6PVRdTV9sRrwzSzWdMyIK
asCV03KUbGo5KkzRwYaiLQXBRnSzqFm4eZBfaxowwSnTZVzfo0p3yvpLJdKR1JPzrx+ziy4RzeN/
JdfwIyDcgjnCqUD7SHKdBNMMY25kSfa5K99FvdOQhaQMpj+iah1Geh/iUSC6UxyMkxAymTPsITdY
sJedBjK1naB4Zx8R1NYI/lsQbToD7D41E/ZWdglGGzjcQPh4bC4JrOKQLjxNaRtcmJPMhwyVDyeD
AGMshHdI6NxSLfkSh1Pa4AXCwUypSYeaiAQssTNjsGW41dIhFFbasbhNpo49qfM5PCe6ImYD5xgM
OeP1mpNW6xV2ClFp6uRwS27UGT7IgXepRko0689GF17q1KH7ehUAnwBCCHP8l66EPIBNPS4m0kG0
p4B2hQC78Cwr5VdsWvt57F+7mkxaSmKxZbVjz4SK2V6ihPsq3SVSRsgti72l+2DLyrkb6XqnxXys
avI0AFEKniOHSEHre8cxwX1psOEQ1NxYaCcLrzgtZeLJmPng1bwEFvdf+Fdz0PkB8kSjwVNMB6bi
XjHQ8wcrVSwdbd7hPSSxpoQENWf2dm4uQUSifAoiOg94lsfe8RSDGwAV474YcX1RiKGjyYoPhwpP
y4klxpHGXuTYM/RjdA7tqsK02TEeAYq3lzTQi7TdVe25lKsdvgzW9mgWx0Vqz712B99akM1BBDGd
o6h4L2Pgge3rSBNVMEMpwwcmcMLPDQgoF+Kv4lTuubVBQO+ScXvkVxEHqU5wQZcbOEYagS+VNr5K
3F2zcjtxrDNStskb4m7CvMOm9hcJQQkhPgZJVvb7QFfT4eZsoBKBgZfm+JWb4TloCyq9P5GNKn4P
ObOQd5xBeTUrnuUEORRue8mML3WwyOsMAF0k58wS8Iom6QCBhOYgZaddMutF1dhEiI4ySW9JW1Ou
OUEz7cA9RkflqOk+TV2ihzGIv43d979whXERvlh274TXM4jaHYqUCXd4Ujk5zGrXCLE2T0srwSH/
nglXB+UkK6rbx+qpj/eTAgza+hsrwn6mC/F7Ms3znOQ7+h50uAWBCGBSyVPVGRgLGAOUMqmCZfOk
yvNnqconVS++dMIPl2jyAaQhWiYG7CdFfGSjvhRMNt3gGthjMCffCFpwPLORBTBMFj7r3ExAIdif
mSHRpUIuwo26qxWwDozZLRnMXI+X6HNKcx7vf+UYLYA+1E9NYG9MRioLOkU9FeMiFF3Oe4cvIsM6
ADMAkhH5n/9QAtC+cjZ3Ipkj52jjWxSQ7m6vtMyw+C7OOmGeFcEzXBAbJhx1fNesax/QMesM0i6y
HffOQ6KTmJOBNS9oxLMf0W8xeAEB8RWRUnlqYxzhydfTO81viydUKzC3ykT5cRnrq3NLicZSNmAZ
V4zSU+196gmsEuRZY7dMLZC1N7P5KONn3XmOGN4p37Tdb9xW6BAGRAh3DgxzkvCS/loVQvrg7DmZ
dSSFIcG6xkB5BaMuavFxQxHQKcnEjTMd0QCCN+iZ0UncxwVaVR4zn26AdFVzlAFq98nwRjyOLZPS
Xk0PikQ9xBdgwSUSXs88xBkY5wjnG1q6TQVxbcdYRmVuXlX80SbmS4GnNV9m+vyxmyI6L2ieCbxZ
jVRefCGaSfMEuzwgGN1uC0bA1VpUJDSkxIO2LHupb0k4c4CWkffOfuds46QXNuevkrdrxqkbKgLL
MHBvyq6ynR860V6a1GMfmNvAbncjd/pkGryKSLkIyEuG/pD+bktN7eg8zDg6WWYWz2pHRAdkd0Cr
Fn4qPtPK4/dGJP7AjWoNBnGoY67WeMe7LE7L3gbVra6nhMLqXzxFTzRhtO9oc7V0nhdV3iX0nUeV
MoVOC51cOTZ3Em1FcDFzaaBJw08RLb4lMbupsAfnS3SRGnQO7BOi79h16UZDU1rn8CcWXOxicGdw
fnB1dnO66SVdwZnazeRSkVkYcEtrLTYZQ85fBVKwl7T7GA8vHCaTfA6qP3FgVlyKh8p+pFRv/Wsg
lxuAqS//NgUKO/H5mXTpVUp1q3prCBFgeMUIJ8m/HeQoHK+xva3aYDckv0niAPkFqIQQ084+I16a
oKJFAbbHfBS3fk47koj5FNBQJjARKpxrF9IxeBahu2n1O01+JkU8wPwTh9K/gkllsJsMrlTuluGp
LeMTiOx13P+UfbejPvGkf+j5tSYYTvO3g5nFBpDAvUa038Q6D/js4sC6WHb2qkz2vq/BLOP17mx8
KXQLEhKaEpvZfzQ82ehS4swSEH26pljwaEP24EXIV4gpuGAQz2X9Wsl/82y5glYigLIqcVcx8EIu
dAcB1hwBcCem4g4AWYPAPousb5y5tEafxOsSn+2sghlhMzPU2I9iztWQ6/3Sg9fBzeg8x2X1lGEM
AbMSjj+itdPYT2xHolsqIhu5W/cA5zHDcWBzJAZh4EWDRwz3aqFw5Wpaahi3eLiIvBKxfJVCjC/B
bikuh+VdFoh4SkHVmLbi5ljQl6Fc7HF6RsTkiBPCKPAhSNyXW3dR0dFV95kUOJk518Sh2znIceJr
ZAI27cEdE2AuGAqCFgPGzewO5B35gkBQF8x0efUy7EV2zw4HzyK60rzsCJYoNICWiQNDGwgqktPB
s8KEylJNEAUx23LV1jjk5XhWuQuMC1FLSuSXkvRl8mCKj12WQxd6mvDlM9r+HmIyWbp+P+jztmFm
IFXSe+foqzDpRThS3xZPOg4weglxi3ZAsIrJEVCveqCu2FYpIsSXYpmTxz5MEtlqsNI3XfRCM/kp
bvcKm64oSsvmEQyu7Cxbvo0qzs/ZULhzgFxiJiHGhF+kPIm3MHconLlRCfSwAkQf2HLvNF7IBJap
uSFBUueWhT4l/XeVv4tvrZOzbZY2PHqQAe6qc6nmL4vbyRix50se9e5o/UHNqFKNvBpEKX+88ngJ
SZ2iIcf6ETsYW5CjXPlQTSyr/yHpvHbj1pIo+kUEmMOr1DlJ3YrWC2HJEnM6zPz6u0oXGMwYA7vV
Ik+o2rVD5DNdUP4eGJ4Uhta0H0weBk6X8n+CI5D3eAohCHXuQsGIPDffYUh652Xfs7cPGAvIcrOj
Hdr+OKB/vzEb4BJjP8/MUaGKVBEhcA0XwkuuvkG/WEw1Q0udtPpBQtc/1AT/jgkT5yRJUB3VeGdC
bIKzZlOIDmQX1FhdwUlqv5fZ3FcQeTG3pA5Ju2ltR/1qwFwPmsB+6v+SC08QQ/jSas2N8GcNIaIm
yQ48oshKGAjP6SFkIOx07k35xoMGbjvDkJrci+S410ym3fy9Ri6v8Z3D4trzu6YpWVz1m0m7GXvR
2grdTW2S38t00I9YQgm5I/E+IkpYTpTJMw/UkGywu9bLTmwl0KB4ZwXFPgOXyhRUc2bVdO2No326
Fho9/KH16iNCTtoMhLLbO1LAdiraydfxor8xBm4UQkwf7XXXQ8uxWaU9Ki0cA2hfZJMmrLsBlaU9
HiQnnU/LuNu/QFScAbpi+ptgk03+PTkiyNJWo4WowfOhHjFoIWpEY1mwU43gZDPWMNDLEjWNQCh9
SEMgdWgCXLbcZzRqk1Xvh/LiKowLNP2YKeMgns/EuayduE0ZmkIpBDOMKaZBcNQtsY5zknBN6htK
kwxwoW1gCXSvGV5aAuf4dArQQZm/ENNFDSVbZzG8Z79rIMkpGt5nO26/ky59DsfypmGsgwlgPjK9
g2rimPccgctQbDIC5Dxr5hQmUZW13kVqI18dT7I1bJfTght7grRV2aSteqQEYDm1xAiLTFw6kr+M
XPAmkQoyZbZvxF9SWBgQCuex+f12UmFbwbCLlmDlmalcQzpKF3PnYWLCgveBzA08nQotBiTvACNQ
7xRXPXyd4D/FEvRok+dnnHkf46Wv8KOt3IPPEyjtj9nmyIa/lNsdBuTVO5BrvBxsRgLCT7KNHLmh
/jhknAhU0oZPKZboJ0urTxgmZ3ig8/Xjg/gGj3NzwPR97xgHVght+WD9HSSV7nF6kl+BSSH7hzr8
zsRqzE4G2paPbHEviV7tHU5AaGol16PfQDjTBphvRFdoGt4XM4e0TdToojfF3cABVUbXyvuXuD9y
MhrNuJKSwPfUdg6KrR5iao5Ri8E5Aj+yGRV+jREHyY/LC5kNCnAo6uckeMMnoGIeVZBNw0p3v4Vi
FDlEROrlLknVmnnld4NyNuH0gBtxkFNEvhXoKzeTZkJCDbn2/fZhMg9jnm9NHdzY4zec6F2TJ8Ol
MB1x9aHosBoGFc57AcEnNz8Q6yKDnK1HzIxR5C8Mys+ddp6amn/gQ3QnEfq5xL00xBJz8L67cqcT
SdJLLkJx0Cr4rZAzALohAlIWMpN3wLAQbGruuwvSpzVqY3e8DsKZKF0rvNaN3RBcR8iYZTiilYdW
ifO/sdd8xUzywonthK/M+K6d7p8a2u4B464xBqGn7lTTK3cK71MaTZW0nz6IABPRfCAPxzE3Yszd
8chVDTEHcVaX1bj0xfq6Khd4P1igsa7V+9Qn93/8XFu7hYOR1s52MZmgtwzdcFfDAxGikBKdQPIK
AN+26clGcGRFyR5fWgg0LwZ5XwuhNYeosB4tPoHEnWKmaq1/ARmpvSD/MHlwg7eUDQ9ih60JAmsS
g+XFmyb+t6X2CHkmTOM/dhadjXneseZtzKEWb0Djzv6xoiMh6fSTJLWNO7GXtagLQorvCpZlZn7I
RiKVSBdZFSrEtGVj9zxiCD0xvjlK4SlAIwI6xdmlUSJEuXEa4Cbabbz3QYDamKlwALwlb8fmCMts
a5NHH02MGqgmKxqzS3mzWtccmNglPiRUg3mD4WLH2ROlrRNMywWZtA+aL8rEf7xNHdFYxDAMfIWw
IADl9rUnYqAEfC+o+IKE+MOUfULEyDrFY7EJ/XUVja+9hnm9d+5w56OPaMaMUphqE4PaKL72EFW4
dBNefG17v8ufdSCdnCyOmWQasjMXC4eqIqV7OjCrW9nZzCwNbKp60KrHeRKzenSiczLhc1gzd2go
vQKMbSWNPfqiLYXzw8wDbaw5X3KOsw67dm0pYeY4d52m/5EryGG8EzBjbFxEKtqP0sVyYvpeemPt
BnsPbDfEpS8B/q4YDjXclKXNVorBodXKxdS/aPBSiegppDdE1z8ziWqYiBC9ZUTNnqNm1cpnN3Lk
3SmOLhP6SMzZ4FTJIQTY5sJ3iIX5rGZ0upjUQuSZ5stI+Do9eoVHcv1DOkY+O4fC/pkCyB9kgM2O
i/M4gm48r6XPN0HlBezsfYCTej7o6CcNWP5esMsbzFx9D2kzZD/QK11f20MtTbcRYXLfvFoEkmjL
h1RU0kG3eIwxhOiGcB2AeInzn7IdsJoPjTHhEkWHpD0n1mVotJOMToUt55BFHh5NHKiEjWSnyY6a
riG4QyPzQT87jD3T7iGNsGZq17YX3PMr6OSpMr+9ZRDrEzwR7J8Wx4hBnHIcwjplbWC5YV5s8BGB
/+Yccxm0RBRLXSqVI6RafrwEAApnR1iOICsbiVJN6Lxsf1kLW21goGHRvBOYuknhHIJYWlYHLahG
/0396B7d7OBhisWQETz8MVUOvlVrnBcjyjEpGr2PLk039fwbGgDVB6vlmSni1sfFH6pcyyAUvytD
2wNaz7ehekGL202HgWYk2Vo4iQT9nkCDfvlM+kez2M8YJWl7UC/fOcAF8NwTfzVTxwY2fgIycKtS
DD9IBiPC5QWHuDxCJP7YDBvySGkhbUZ4BfnOKAQec1Tu3eOs45N/itD1zhdKfYKr2vY8P0PcoAEH
n6AMaaMXhVH6zKs4Avg4064phW7VKK7lB8DdVL2Wci2ET8wc+ZABowwkEc1e5O/zNkJ9yoKf15AZ
nAYh2LnWHsSkov4z5KhPD26Hg8e5i06Gs+O/1bils2SOF9mH3hfKaeheDCqCVeA8eATX9JeCOtve
Yl/gsMBaOlfrrbDxDTzSMIT6RsFw7zeFe1IeoQBHfkF9n6LoZOQ5YVuSwvJwiNALtY5rePReuhlT
Qss7B227t08e5+sCWh7B49CYtCSwtZlQa/WqT5gTqG0SbLLqSOzJfeSPT3I0KKQeXAkClXHMhpC7
PHXLoGaFkUO79ksqTlq6vulccKebESZIMgSTSFdnuUo0RmddNZT0vQNBMjm75muWXRK2tIl7QUyC
myaFXNafrPQ65iWUpfIc+MV6erOISrB0vGovqhhlfidEUVrdZtTuDa6fZil2sshT38MwuNkX07M9
fFglbO3Y+7u4yaVl3K5IPrbBENixRhVvxPnao2KWwPJZZRu9LP/UHgcGM/fECY5aTB+L836c5Luc
PzJVe7SFvWdi2NI9ZXzcTFpQQiXql9E2x8u+II26mLlyagc7xRSGHbVSRNXsdu5ugNWD7kjMtqGH
CNXAQSA0NvZ71hOiyCmYIY2X4yJjvsh5KYb9Kt4NFTNjWuUFfyubTqLVCWfgc3yL6asA0hZXPm+a
fyj+dljGdQTxBQy64/SWELQ1AUA5cChHvEMkNikqcJ21JOdjwHrwNWfilmmQsxirShaXc6Y0NUEx
gMR0SCAuslgDTm7mPaaWthmAaBkMPtTmG2maDByYxDG8Mo0CyQ9cbDaBcJd880ucW23UwTaHr1Cd
2/yTb5RjOianSxDnp8CYtiFKY0AXWTNCkBkq5d+dPG8+hn21MbPpn9f6h9pIcH2eXqxAX1s8hLZ3
DxDFoIJr7idF8K7pbouu3evq5vFshAEd8V60qjkp4aOnzPvMf9l8yJHVkDoMWEH9NjCfHvErDQhF
mByWPfpH/8nBQBWSiCRk2wkIBOoEn89rsT/Lq8Pvx+EsmNs9uSz6vcyzo+a9kLgu81bDkYXQi0O7
gS+TWOFl2c/op9uESUyOIeSrnMkVm8c3kPOCDECmakNQGOYFNmr1rLYeoMCPQFNMqm2SoSUK2Wiv
AWHwWsQ+mV+BYjzieca/HiGGS0jh0d9C5BsM0xbABMyorajeRjqOVohtQLoN1+e0w6EwdmBm1Ydm
1g8hey13zK8E7glDAXn5nuW+B076ZJaQjfm1fnlf/j/5ejRrqn6NgQoURU7QpsR1zbDw7H9wgbXZ
+IK7GPcdOlvmRWKRncOxFj6VTzyrNXwIzY2kUuVDPGNZVSAqCfe8g+eNzQe1oGFj9oRNHJ0/MRMu
g5rpqpHfPn/mlkAyUJ+m8bNATeo4mBtV5TEccDBA2Qd/ivwBm9/aYRuBSOgZVSJXZMlAppq031RG
YdO74n085TddazYlRKDUSY7MbIf5BlVzk3K1W0odw1gdE8gFjYf2oqTTCP8C5WhQcRYXhJpqkrgQ
tKcpzC0uv4VbmoFVM75Z8yc2olGJoxI4mxDrPKY846+znbmpepLLxzcZmQ6QQwwN+yb90Q+yU8vX
LJebYq7FpQ5HP0Xy+eAwMRSQyc2ZFgJ/j6RttZgkRfbKSp/aCFYwmUJA4bVm/BQM+J2y3kCOONWk
G/TRuGKzCG+akzfPxqff5x9YqB5hRPfBM8PXvgElQnivLzYemxUGGu4DIUT3NQQOSnZ3wqLBUf6L
Ts/aYKTWNKcW/iqBKyqYvySwSTMIm9KwwSgaTHSMRTinuI4AYzNcPCG+8DExoK+e/dc5LHZ+tOyB
z770tno2ObTFtLUCeZHq3X2O2hC514/qXsbev8BsuPOKNwuJv9USSLfMe6P2WKUvEu/nUfIMc7qJ
sAhC+ActTMiq9HLCRJdHZHPkjiNDtGp6xz9SsHBDP9NjSNL8m6P13zLADzHz9zVGn/DIpRRKUERB
Rn9wJN4XKw0zVzBUPDgSW19p+xDxjIK5RKVX4aQW1gn3DC53XrClaaT3DuXkqS5yEZlQCOVcrSkw
Se3ol+x1AThxAnzScGNIXP4MmhiZzjpHpsOcZqD8T9jPFZZ/ZqL2msuAdT4HFoSFAdnvfGgMc+eE
PrShL+uX7XBcUE0fhJG1BFyrWeViiB9/FH6wFYLrgPFntzBtyOqfBC63Zl/6Ek3g8C23n8virDsb
DMZY61g7ACqPRfTcskOtFCrgcDDHdmNAm+ing0RyWTRchrBjEoI5NAAuEahoxnsPEZYZMu+O0olQ
4oTTtOXT+E8WTrvWUmdvWHZ9AmfFNMlYRJZJ1nORRO9d8d0sam02y362gJ4ds3uhyqKTxPscvbwn
ADzXnp5DzRppR7nXqM6EVhNRoseC1Xv9vYfnySJYyA1JirxInQdlf7Ee8wZX3gBkSiZFAQbDPGTu
ZlDcb5v799eaUitOC6tNASx5PV5NcFr65FgxspMF6uX6KfGhvxu1c51G77XR5usUkk2X/5UFrREx
gf6HTz1LV81RZ8wYBw31bo5e6waqGqdvKSz++y5ot6Ncv6yNwCJRfkIgjE/1WNwM7yIDge4n5ewS
GkvRIiEGDiL4xpv45z8sBftPYtY7/moyTwz+8bawoBf5EMUhgQG2/BZfXBhJ4sL6TlchodBt/zXo
T+FrV2wV+sCGcwLfgKnwySDD0JvSPGPqGtMC6RmyY5Jfp32ZIoLkvBsrfTVl9Xoc9uEzVtJwzKLb
7xAvfOTQJnEW7rnXXGZLPPSqgxfEZ+VBKJg9NKXecR67H7808s3oh3xKoG1so2cARgrL5M9fgJXr
YOqfeWQzdOjcKtZ1hreDnjw6gG6d/49hz9Dlj/LEGfTPLtk6PHhj8Rk3wgylCg9oqrlui5Zsh951
d50/rOLmPekvKfSX1ooeTFj41PcWXjUNkRsD1YmKyVypGOQG6778u3g+a9+HEwu0uWXNn5vfnAvE
OxjaxsmDMUJ/Ko+xi48J7wjetMwzCqpWetPlEiEscOl/e/3bn95cZa6j9izRY0aPSYvt3ZXINy3i
VnYmrwNeqTX9VHa1Vh1OG/OVdgzjRfx+ev2Fjd1CmofgaS4K81OCWqr8qcXxw2yvphMSdfFm5q/Z
8JSz/xV1gRRMwpUhavBPb5rEreu8tgcDJM+osFFw+jOzONGPGIDcDjwgb2WEzicXlM5wMZCLCg9V
OxYWiCSO0lJKzlPQHGbYrD6syILSh1ra4ELVwuwM565mNoHOzQN78tVVhiO5jY/7fOMIoGXy4FSw
FFZBmH2ALUugnFUQms4oX45no2C4DBJqfs1Lc7QSk8S0p2qp8BilDihx/yC0CS11d/LM6awQiQoD
q4VRO9wsnvqEYiNsMaiGywTkaYKCMPcKMHESDU1jvlEgya8w3goMT2iGOZgVQWiUqEH9r5bIGahP
zoPbYKEa/2u8CqUIvFBYOPO3zCVsOtIFDDMLphU+3edGXyCFFWuj/EcCMig7hVejPnNzvkr96wTZ
voEiolU6/D6kKIDQ9QCXiqt0pMa03QRLCTf6Q1TD15L81On0y6LMhtcEkEiN2c0sjzpeQkBPiQay
Ufw1BmwJQjKQmnEt7zJumodoQepdp9w1njVwAJN9meE1OXUNXjLIHBd3r1d4FVhmvXem5Knz60dQ
Z+4j4W1LwJMLJmF2lC4ZxGEjpY6T28yK4m3VYypCR9W5JYzD5b6aJiJacF7r+/JncGkRA/8pAAnx
6hFWlT+o09QTLonBlVluekqcfMb1JETsqD8E9D/oNaSANA2EN0lPV24ei7E81lZyZOqHg6QZPEMu
PSQa9qxLtPGJZhOMzY2I++nC7KrSlDJKjvsRzd+AJq/F519pBI57wSvMluuIC56uYQak+u5FJkPJ
mN7K1vjR/Qpa6PSlzcE+iweikTXicRzjCOz9if07ARAgTY01wrHmGxcaRHXm1zaSGbIHqVwL0Wyz
5HIsdJbp0Ncal/FAzeWcBtenoOf2QdMiE+2k6PBXoJUsh8+0gxjZVZvMSx/E+br3plMszj+kTzsY
EpQA7c41GsOj3N4Lj7rqHVIZwr/CnIFZQucunLO4Mc/Ru45iS6diIOALMp6DK3xZfsfDJSj6lY2e
EqaNXpsrnRnhmBr7YswvCgikkXDyJBBaVeUyMhlxs5FTD0W5GV2k2uIA6QfiSRgmsSBGsDBFbeBT
n1kG7MfgDYU8vuUMqY3TL9cKUfaytBc7Et1peWwz0EwdSVsEGtW0CS4iFWZjJL89L361rk2cfaqh
t+8G+taGdnsarG0yN/8K33zqa33nFXhpoH5H1YRacdg1dr+xcKRs+ZISVmXkMI6K8VJpYq4KoSEU
yGCyUWU+uwRhyb6MIfhoXc7aeZngFbPFvV5JqR7XT36MCw1n4lQ/tjqnTKOvQo4jYn49dzm0wxEd
qiJvr0zTr9zW90jhw3i4ziQRzo4BHSr1dl5pvQ7UxaP5UvbjvoBSbNA1OPS6ZJkxHR5wwpxdFMvY
SIAsoGqZgeVr+ML69FCvOuspjPD6ovxYRsAFZH/TNVo7mnMdNHvVYFXLgSsxiUKTkrJvxEHGwOWN
E2Pq632PZamEKw7olD0PCo4RwIPtslub4BYiA0AuMjsi83u8KSzKEx8iLeJVQnPHDGNoc8yxNcU5
Bm1CFcdnG2aIUz/Nof3Bmc9dN9CTyqy+9hfgBxfjK/dASY2nan0dUxCb9pO5EJoF4mISIgtEjUOJ
1aIaSGfMW0fMqhiYIuEf/4KzulZAmnyGxg8PYUYhJJbU+ZZkBhuZueiGUsZAEj5ILqcUSLG6GJgv
8icR8trhReNUMMAdGwnrifnum6nmVzo4mKqIBMbNXhnl8xJTrCvGejO7OuybK2JWKeLMBPul7E4w
lTx9F95ShHyhDqnEKu83riUeUbNVlwBUE0BU80HZ8n4jrI+Zu8d/qGCs1ji0SWBoQ+UlUbcZnerS
jdCXv8PmIHhAh02H4z3kMQoT4y4fsCHV8f5/bSHQ4jsyzKet6aXr3P7r8Y7a7sVKEVoHWx/MpwSQ
CTA1FwZWE6ons73TtE/iIWC1z8Ob8FOXHjfd4wTo4Cv9mNcmqjS+QxFq0OeCoxNXrzrCSvSiIZh8
O21iMbKCJ8dTdWn2sp7usjlN2XXizrQDiL0h7sNCExWaBtOnciWr5VdMhQZBkmkL3rKOBsXxS47R
ZmMryFC5uyo8C8gRzOxlMD4UjEKS7+4XaMBGC12T0aTpEl7L4KGZr5b5MiPwnCfmSN3wl1QKfKa/
FeY6yfARhuUuoFF37BdRrQXRgwvPsbGpGh1USUFDRnahUqqQCE72njj3E52tDIBElsQ2YfQqb2WB
G2cCv6nMJ68VLao1QVJpJeng7PDIaMwptiNKDU3Km/IKTGg0jPt5FIFPUACNVcNV2B35CrFe3o3+
i5qvJKh75ngHg6rIqlWOVrY9Q8/FEfELEHAlT45844MZf6EHXDkRvop8mFDzWsxQPey5zeAW+v7a
/EIef5g0WGmgoL9ESjd5t4TTw6/5S+ZHzmtV886K8JRlxwOt8jzgdBnwThDypn+rEYgZfC11UB3g
Skg9MVsv9VmXchepMqb4Llf6tNPZSnXdYvtPaASFcx5se0B9TZgf6rNQ3rXW0tUAMX52F0Zw6U5i
iYRwVIY1XaS+Y+bNDVZiIUBQSI7fcvKziD6P5tbp1sWCs8Zz3Gwbb23QHc0DWL/aRXa2x2HCCKW0
5ZXk8z5G6N9Ow78uNE82zHptSU61HpxC5oqV4eKsds54jy5d7tT2txzTTSqJuH1KiuKkw9kl8FEK
4bBJPi30gj1DQNFE6UyYLQZ2ot1xGEj7NpRqMiHLwOCWY9wxwiEex3PQWCfT5TUX9iqTIMdjO/qA
SulRJA6a7392jeIeRWaioOcUwc5tXHBzKnnOcEk1Fn8PGnjmSDDYfIBaPUdBsmB446A0BwuufFmR
/TDdwoJ8xqDeu9BK2HOVs/yJF2/d1eUu04e3kbsirqHqpgGekcaRHnPN3VTqn7IIR85y9rqlPnt4
v+p7BqUAVLb2Ggg5Z2iIcoowEvDBtug3PcdsEVK3G9N0aSfQIAcvJza5UKgqwNK9Dbuv1bVdx2R9
0FH5eu5HXfDT4+s4XQNkaEVan1F8qAhoOf/nJ2QMUVL1Vbex0hGzmIUUeR6z26/rAbUtZVAOXlHp
/xqMr0jNCEqMRfPizOKnobv6cDTkXB2QW3ikziLSF01CpxE1gu+bZdkPqQeQNDwL/urm7rFxCafE
1GsI07WZ8teQy5Gew47m9xVMTZSI2bAxErJ7YW5VKKJq0ucs8TmCMmUCkLfYWGWwcgeognZ/E7Kp
3PkRjpQEUs7lcD9a4XEqS0R2LhMwWgeAF3mHIWe4TG2HboYgBb6jox0aKNOth6BHC2jse2X9RL5a
zWGy852M3A1FuijYJGMBXAUKJMGVp1ZKqXPPjxcpd4z+qpq+hV4QM0WsrGHlcKxNCqfm4ciUHiCy
bfb4y5T2xgDjJGPGaY6CB6ao2kEb4WQw/VTwnyc4oEvPKD1DC5FvPOu58IBfKtRtVG36yA5IsOdZ
8HMobl5kPnoUGVP6hJnFWi+bJ1hXcBI4kbhipAyRVV2TwVAlzWqYz4ZRbhyAIH68jL2ktsS2HCvP
1azdNyp+qbGPdCQPl/yMBC/+yG5X8kV7quSZ9lVIp3AZ90P/iAsh8URoXCCsIXkwSrXtczziQ7h3
c5au5+ktxCaHZwepNHXLj8mkbwGrg1pxn8IsWHrYD755GlR0HSidR93YmCOkLoxtcpaLjq+K73fm
SjXO/YiwKa07gr8Z8oNd00ciRsK1l4AVX0KGQFxGB4N0QYEI4xmyswlfEc3lNlYeTkg6w31iVMLq
0cZD2og3aB6BkTCHNnvIoONwMjFt8TKcn+DPlhmpQR47X2njn8oaN2nKnPNj7qGr9BeFQgBcA2Uv
9M0eLDCaLoLj0HaWbf01+NAi41z7m/njXnZNBGNlwAa58vuXwDM3QYzhdn9OBvdhhlAZlkRuOBto
pBeTAGW9eV9gLFCTUH2oON1pdbXLYOuCgCSbIHkr9H5XAUS3UCESClAHflsS2OKS1mp4jHL2cWhD
FzCt4qhjRUrvofePmPGmR461sXs3SSyMmntZIUH2NfUrspFPE3VxEZu7UENdlCTPYdDuYB8d7B6d
HYbiZUdwgGVuLPRklgetImdUFcF3Z0SJUVLhIM0WMaVWssHSL+g5Un0xYe2K6hzgkSQE5zmCT8q2
nX7M6AXzF2VuixYrzLpiWIKxGI9aWimu7s7N9xb8YEfCGZZvWSExCETNSV/Z+6FzAD8sSDfuKW9O
Xv7F+Yk2Un6GsBxY3ml/MRJnh6uHCk3psCkUnofxsYPjVrMfpIRNmF37+bSXkjF0HHSVnnnqzPoc
Dc1TnnfcZCVYJ76URrp6XPRr0xNKWV1tNhFc6Hj4iLLn3Ji+3ApGCl7O6g1sKYJBqufWEzFVLLKh
zV8a9mAJJ8DCbRZOBAaiGf6VgEf0K25hPi6qXytlvIQlmkBk2xDkESH5sb3SmmU3j9dIWGUcDI71
Xi0uvDvvOmMXi2ECsy/gmlOb3nrC1gyMDTBlFcRwmKx1YRM05v6xy8eQmNOZSbztnQeLxca6aYDK
rWXElM9Y9WQOmO3wLGdyASba65+Q5JBf/fwLwva9nhCihoBvGHsxFqNCX8zhBWnJhV/XhhpU182u
TV+sLn5vXKiLTKjM62TjkZ9EB5sTRAHhajAaKyd4BJKG7AQSTbcDPMNtuzTOBxw63PfivniUbSlQ
q9sNf1Ib3yqeLLpWC+8SHcSebkstwzZz9UsPLmIYOpTDDQ5qVlpvC/cTXfAdbV9M4wD7AelcOulw
wQG+DihZ/j9s3ZrFDviExwwNN6VxSK+e2KsSI5oWKNbDZIAjF3F3dROFpx/Bm2tAmmJMSOQkq+HJ
LJ34p/qYnU94/CRHFfbHHOKYXG7UnzoHXN0Emzr8ZxnbsUbnxORUd19K/Rr6zh6lw7M+D1u67qKs
mNW8g5AHgNZZ4D0A8KHFPZu4u7Wh/rZELhUsAY3N2+jbhB37K4nTtpW/9ir7GDsMSGBDjucQtfpd
Ojz1Puxr5watQm/lbpXrTjZFkuHU8S8jB8RC7CFnJKOm/zvAdIFghzOkNvzJ7L+MQORBhumrWgg3
pa0nC84oYd926AWxDQ2RCvuq2cKwofLF2oPacmKLyJBJx61ElpdA/7Co8MvRYB/CM7HeYB7BJXgN
aQB0r3qm9BYqjhENpHPsYhXsazzOwawjhp1Fs5EioF7g7dB8Nzgu5Tqx2Vzno46BKgPdhBxat8SR
srqNdrKaW0P8RmiInKDZqgjvSh/cKW1drG6ss9S+DSvYw2bE5pP56aIIKeGCSlmKdZBUazg8CK32
n+ZNuwVJZpxWa2GEFgCpdbsLQnNvLBoRGdQG4XJzbHvXeNqbXIUZjCZpz3NiiNR4DBVoW4wnHxPj
OliN+XRvGlCD80/KSBb8L8ZvfCy9uxM9a9LnyIii15x8QBFpcunxwgNqTHDtqitWjsYEiXVdcM46
2BeohMiG9tRXX9kMHC8HpNdN931bXDjpob3FqBKleJbvSFr4SVE7yTmisNGkmWnbgRZaYwhI3Q8I
Jg1uAGnp9/At8AfpwHQygwYB6qgcwZVDugFvDhGVzvmpl1ANAEEt7ohGJ1Yspz/Q8DB+nfjuvG08
/X7igeQOfm5iQUB0p3uCAJGcEQkEObzVnIPLlC2HtxS49GWR8RFZWNvAf5Nt5ilINNNFw4Czikiq
lNlN89f29UvkfszleJR7uJw91M0iVmFwOhN+UWxrOWZM8iLKj47WlFMqRdhpJNOachDkmgZPyo32
xfKQqgOSyI0wEIXHimhgCAsjJURcKSC4z2T6MFDRK7oNNLhb5l/OxGDyAr0+IL418OBjUoRnOdHc
/o56R2Z1neqOuDFAG2va8RVHEnN+M6fnKOyfbIfciq549LrgiEld+DaKkQqAQ2pBsPXZGopINaCa
F7mUm4yoUkJBcZVs6YyZ6z0Dujcw+MSGTKb7kX7knpV9hPqustI75Xmb1nWIHJnu+Zi1ZobXIrTv
/JgwmBijA/5hBBk6gwMctAFJArArHf8EiMi12Y30DqN747dPudDc+seES6gvhEb4WxkspaBcRq6o
UzGPB6DqcQ/KQ9AmT7sXYXqNMo9qaKF0DnfueJH+F6VARRB79mzCmu74kLl765oT3ugjnmrTq1i6
KXCWAIJNqL6s5EbGmAdpvYVfXZDwgi9dcBvDV3LkVikbRQibxqidy4nUPGkdmTKGTAwq8vVybDEC
5phD7UlXs1kAZ5Iqf7f5nUszuIgmx2J8LEd/q1c3wg+53Oy9bIso1498xRz8PEYMNeJpYHLFqIqh
ET2gG96cnItrxgFE3xqMlO7M0nwysmjTFxVuhfFFqOA+tDSaQ4QHvL/2We57I0DDWo+byR3OZay2
paG9tODKI0lIZgwh7iorVtcYnaJBGwai3/m5cqpIqRxO08FkLAvR6SpVDlogWdlc5ts5m0h3f8tq
Ms4l4prEjrC+aZP9lC1kJULB9WE9RLN6EcOc0Ydtx7/UHbKyIUShc4yX/NkBjxsdF2P4FHdfNP+A
sQYGcfT+kWLS0MYzIX/ZNVfWiSAJPejOljX7d32sr5QJXo0KG66xdIZwUBflbhSu5vLml4wnOXxI
XWJapXgcoesQ7Y8s4az4ZH+n7TZYpg2uT+hgImTcLZiO3M9yOgvNPplyCf2A9MqGgwFKXhIl2wI1
JKtOtl8i1LZPbEdRBgqGB7R/7zAFqeufQf9oUuecGzVV9h8I5oJqKJSaFAh0KeO9RfOYjn9DqN3w
dyMcWrpPq8Vy7ccV/ReUnVJ4gPiiFDBOxeYxI9sBNQ0ahB783wGtVQmba9kTag3ymAxMOLzieQBN
0VX8sNRvpgb3AEWu9EOOnj+xr2LDQBRMzUivIrinzxPJke0Rx16M5ropg7UVvSvtKRWVE0V9Hhfb
jngO/6lb3rT0lFonPQkpEagCmS3h+bEqRSW0GGcDswjyhTWU1n7Fft72Rfmv1yO8SxaopZZff805
E8XYe+8xJ6R2Z1v6d03IvuzKcaWFxGR4MHdGpV28WeR5WBxhVjVyaSbZI9zQx5YgYlXZXMMmSiwb
Ud7AVCXmDGuwCaU26G6eP6yjBPcIOL82A7nGe8oZbRoL6j6OCdiHz2PiYn+1QJ88t+CWrf+IRmRF
DYHjxW029D826UwhjlYJ54usLOb28hd9+DpQV/hfXPF8utM8xdMIHwePUQ43pDv/kYG+0Vh3YrHp
hfuO8OiQTF+uqahlSsrLGaj+fIpTc9AYmb5aM6pWRu0Zo14XFynemUUz4ivjGtFQh5OsDkCYAL2z
k24mFCUpv6i2HO0exjhwZcGhMROT7BCQ2+h7eM3rLhlfA7hcZYFx9xtsUNROKX4FjKsQSbh7t8eN
HiouiI6Q2lWWsvr15E/e9gTB4XsGyH+fc5Z5jb7D8uBe9OYMVu5rzfkTc2YnnN1mSXCLP65hxqO5
y+ErEPBEf1uZJ6uqdnrd/nPTcW9CeFJMMoPypwCZanpnlar4HPvWBbSZrduar24cP8zo9Jw6/uCI
2ENhkuMoTvVL8pgMhIsxbxjWHXJDNrRhk8dFqT7HfxvDu8ZRtWvotuB14nle0032mc9lWxEF0b7/
uhcM704Op2Egf6DVSePuXbR471LbSiEf2GurOQ+tcRlpX0r/2+T0j1ndTKzW6Gzcyy9EEkz3RsIU
HI4DmB4P1VQKSd0d8IFnvdZgtzlcI5QtyMHv8ZLqA43AhuluLH0m9eG7W74tFF8Wul4XQ1sYY00e
gu3bALjGAJdZ24Q1B9p4/Y+k89qNW8mi6BcRKKYi+arOOSj3CyHJEnPO/PpZdQcYDK4NS5abZPGE
vddugORGxZ3FKKVG8CUadhpmUd3skOTZeuNPIIUOLOgzb9zpLnnonMURbWuMraDD9UOuVrfJpo1p
cwPpYmNMzZtb9BaZziwgqpoHhlYRlAsmoaIYtlmPziZCijfPbxkWV2X9UldYDcvRk87aZ2bHr4mL
sBw1vqpevOAqEcJVf31wRqAN+oJs2JHwFQsfhE0KbNCgo0vvasRk3BldxEK+zxP6fye9D8bAWp3p
mNiqn7zt+mtGXGlX1WSVmMcBXNCQzy8TpTqSlXdnWDf9dKk0TKUuJD+cpkG6LZvpw53lUjeqtWS8
aVu/IXjJ5q0iMd4uLup5zQt8nRyhGlQ4Y8p2uqzWEy9QB8UjD+cQ+tumunZTz8jF2agapY2M4wSp
zCeB2GERVLuUkGgzvJYPaKbOTO8dUBnHxz+pPQcIqEdv15NeScr6lv/UGgLeybBy0W8cdd4hJTmi
nf7gJZOTCZwLgM8lBwl7QhwFI2BGCShgYqYzYSNOivei/2l0FK8E3vOkT1X4GKo/rRnuCFRZJC7Q
86NXQRpTEcoOGplvOpEKwssz6FZhD2pAxhuf2pJO6F/ayR8//nNxx4u2PM8hYkmP5Bff+TNb8I+N
hxfRdLCLMkwV4UeeE5w8OmQcvdowFPswOSv/UMwFjVja9EzKjZPF0e/xgY6Mvn12W2k/bsqshEZ9
KR0NklM70dwwyqO/wVgLQ+o+ZwHLU8ejWOOOzXnpdrN7MJPmyw6GC+PEDSdx1zMpkfEFJRIHJCA2
Ni/y6IEfoqik9EEoSg1f6/lHaO8kshnLExdQrUdlVtWaGocjhXrXAnR34o+iDdeux0yz/icm2Hiz
3XNgWNkXS0/ZMwSoiukUht6+Q/qAx1DY43NUIvOonWVTTh+t8O+wSkk0oisgVXi8hCxHJvYHPvLi
me18Oaen0ZzWdRl+CIPXf/w3pg2Oa/QUuAU/SoB4MRvzmDNN5sXxyEp/X/bpPZDyJ8azUuiYGXzH
vXdTcZkGhZW4hFHuL8LKeu5sg+oPYXZqPBesWJqMMrzk1moI/sjlr7LhJbzpHMSwZVK9C0l3XWTT
Ksze/SnfKDEQ82z0iAmh9/UOhxBulfpnauF/EbmgYx2CQJ3Y8YtCl5TmtCmgzAfQVqp4uCv3im1M
REmjfWN2Wg70W0W2IyqLm0H5puucGF2GBbVDewlJib0uk4QUrZxjol2l7ZKZfxC9vayCr378UYns
qfPB/0Yp71OmsAnTXtb9nYKTVsb90FFt6jokVCj1OHoYcUZs3Cdc4iZ6cAamBMx3q352qRSIT9UI
IA3kYuybQ+weytY/lSZ0OIBsJmspAZE8hqLYZ+lfxWepYHIdm6QBWQINpv9tZ/RXoKfcZFqJCkpn
RoxhQlx7YlxkA+R10N1tDimuoruzqYdrslDMIF/oQfCWp9nBsAhQpVPsibSHCh9OZBrrcp2IhsIs
+R4xc7CkIORZiwXgySA4WqW2nU1itnSWmVFKs66di8GjWV+GM4gwRVZKx1XrWPu6rx8UMQh5wqUT
GRczNf4s8ivwKa5rCkH15/7j48l2pyLknYSCEeRDW6MfIXMKPXeRG+wU0RtRY1ud5IQwcFpJi5We
twVpv2gk5SqfwtAit8rLm97NJ78a1/ME1ITACodNHm13Q51ABlNs34rPKrffnEnfOk31ouSaRub9
ulhz9eoqOBL0/hEm7b3vyewS5prBKs+uZIMNVpRILCNC1tLvAgkfF0f+MsWx1kzk4KHDrznCA/8x
CWwxgtMT7UfkVYdW90mA6hDg+ml/XARiXAfc1Ebk7x2eR5arkgl6VOav6lPItPbROdYJzkDTXhNB
9o7dLtJSp/yz5VFO3tpPzQ/H1p4GPT+jKWYvjratcW4t/2LXCGFDDYuonB5VfZpDNpDxdM4puf0e
/YoFHAdxfNmlV8+ZtmIacf0MC7RR+3DWHqER7yyYaCjQXzxSDJrep+GuMUGk3rO6QPNXDTVl7lGz
BpNNscqbDCcgHhzCA/X+4Iv4RQvLf9AgIL+aN6nUAIJp7/gvdz9qcioMK374ffpcVu2xlfKYEVYZ
48gG4EVPTZQeiPvis2YvB+Tl7HREaejut1E3f9aMG8l13wvUxhTRP90xZXUoCBiLRmMTFfK96fA9
eph26rn68436XtdM41iTMe6LGMPXCL4GTR6i8ZCOnN5zzV5eWE8QBw+SwsesGJS19UdcjLfccalP
2k1frR2tYvLL3y5JyWWEs54acHt5dBylc7WKPROWZddjjgvm+JCE3TagUVjG8rMw6r3X0r6hHGit
2USaD2YJCXBIOAda2gCol+IMcSBsPI3cFW0AFn8zEGf11zoJbuyGmRzH5iHqmnVROZs6ijdtI65N
mG/qwl2aRMUN6d4SrcLWakjm1J3qcQWMzMFKhjBF00HJKQBKAzVhCBwaJz5iYNdpR+JqOK51eDSc
4X9tBGkqPhp+8JiVLilE4pY4oMIlQjRZRWc0prHWlk9TY+22GDLxFAUEhjJ7x3IJXpEdR9JePIuV
m8tYaEAz0CcbjyouizAk2EODbs/5pFOHVIqD2BEZ6DV2tgzsuAbjjo0lRCXAdBW0SvLrY8vcRojG
e6t9Z7O4DJrqm/w5X47H1M/IVZ0KqNhputLxl2zmQWXUtYechU6XsUKdyP9qdfQAoPfTSdzM6uhr
2b3zgAJpLJ6niCiVxkHtKcONEZbknCv0uT25m9QMNi3e62RiRRU0G1GigyJjMKjqc258RHH6WSL4
Rtl+iStuMOv/z5qVy2tuFWCUuzOg2XFedD4vxpGWOxmPqJ4QrCcXYCIO4YaRcVUHEEOASwWw3ujk
zWCPT9PSbmz94oALNTdeunVwTelbvi343jcmz7gQm2Xv4VsA3q7VxSpuBUO7mom1zg5eW8/AMJyI
vVG4m/qyWrLkZlo5sx1pn+o6WU6tOIy4G7zA/bOcZJPCmhMaFEoXla05gbP1q92MHXIR1JR0JWo3
xDFnLavJozbgi6TewqnQz8/usK4AlWfkETYCQHBel+9uYexw1/cJwTpymcPf1IPmRgLFAQz+WtSY
bHGk5XiCU3TLdNEsPza0URq78oGuJ4+sjVEzjMMyWM+3US8+I9RrFjKaOQGSnW4E3BVlh3K9W1FB
CTHtZVQ379pUrjObmYSIF5bFw/aeBzq1vB5s8jZZBzzARS1XvPdHebR7rDkDtau7ldx0QckImiRa
h/d6PC2VDUyJrdQBXYa3nOxC1PA2rY3BZF5jCDJ2aNYIXfRhfdd5elB/cTu9Tqi0HO4frG7ovWgo
GJT5NotAnokeqGVnv3qsCzIm5mPVXNWVYrOk9DkqogQvH+ainObVNZxdKa2DWyJW9sDBL1zIqNiG
EAz/SXfGrCB2uof4JmtngPEkqNjBNQn6RU82Ll9kc62QHDE0GrnVNGRV6qXTe/UhzLR7TFqiXokz
/Mkf/tQwWS/hbJIUkN8GJjgihbVSnhCXryQ/VlHrxzisfq1GbO2uvNW6SdDtdATIH7FZAzKirOTR
Xf2+lqXb86QjdTDsN58nZ+CeUh9e3CEcZZMasc2PDBW7PdHgcizxhlW9OytsOkzjwQ1CFxzQMPOD
TejXZ4f3Pu8vUzuX4Em6W5CEBGQlK/U+Sqp9pd3y0CRdK75U4jcln1cVh6bYqX940Kd7uw1PGi8z
E50dmixm7QF9iaquesa8PofbIAinKhDpzmv1TdMx5YDi9egxEhQwz9MsPcXFbmSopujoNSNTWyfK
ECGdKk/CqVMQI2QxbzqjP4FRtCpyKhzaPbu3AIPL5Bh3XGsyJo5Sf7MQAKCxLJXaAKxJxhBg5Niy
F/mMppABi9IUh3b7atACeCFMY7JqUjZL83wifeaY9yzCa1YBE+/vgPLLIpVS7xhpABuskNjjhtGy
+Scc62nVWASgRf06b78rHnYxpT+DCcNS2j9MC3cesXCdeOsKHHnGdJgwBPPhvuNGX5Ztf4ib9G4N
xaPBYhyY+jKuhk1lIQYWptirH/OoPNtqhC54jIzCfmtKYxcg4oAxuM4ibZvUNIy4PmO2Tz7vC8nY
L3rJXEZbnn5Oeoflk4sGt1/PbcPVDL4K79HjsJIkg2kOtzHEImukUs2yj6EsLmJgmWHzvE3VS5Nr
u4wr2IK/FAdnAKfZaQd95KyIMPyU7GRkzcgJMFXflVfFk0WqVunnJs3pfxmuwhghtrSEy6E+KFEw
4bAYglf/Uih4ildtmyQZ6YZ/JF0J0vNJURDUCwsMcNVM51iVVh+eAZpUlZGSReyTX2Sf1Juhhma1
zDPBeE47tcxBq1ZDd9+s2eo+d9o+DnFcl95mzstrlRZHBPWZBo7zrPi3sjfw0umbNnnPHXPDQ8E7
O67KQ2aGRy/UFh34hSdx1EEtUwoe8xQPYTE/wpoqXnZbN9zUppksVQESJxGfNNjouNKfzKzZtXaM
XDlSDFbO8/maMDgMmdsZhoujHsJrVbFIoa4Eip3OOxnO1/xNCTx7hUDked80/aGz4nXFh5bRUqaO
UKc+AIwrPhSfhjqMT92/HOaJqtuCREVXODCFib0jfAoE+64M/R0gh7p0113uLdFegMpmfkSE8Jh/
Gm0HySP9nup6K9p+nc5f6lBUfzJO7O+wFTdaEKUjl755sMXFj4bPkVelTTRyVaw0WGdAK7a4ANUP
YCIg0kt9LaimqfN/QhNt+sYuNlb9GTprPiz+f8gR90vvVSTOczbMu9TJLmMYUA4wulRT6bT4ycfL
1BbvqKd4p5b30NMPJuL1DMQk94EF31JvC+K6MIGj2RgK5lNjSlyfAoJxq/DnGJuCOoGhNDYOsUDV
TdrOj9alC/UUu2y09YBgEf42I8pP7PxjIzrqZfHbsMYdDPmV5bOzEI79rEVEoY1efR4jv3kq+HT0
uVXhDBcjrH/NmiQNTqhhJq/QF5vI+lI7Jg3LjFcH+ziNUFWFnJvRdShI99N1jGKaheK9YLDlRPY/
u2aArjHom1LslLbN6t+HLCXJGgM1bJn7pMVTAIhKG/yjMLK3ItS2aWw/96yJhTWBFGHJF1PWFFDJ
aRnCqtl7QtwGPISmr61si932VFJSot8Umdw7VYxqm2FFJv11PH6GFhymtnpVjIXYxljW1OVDVtis
dZ/FH4PqGgRG5RKaYcJRNRukSeDfoA5HNoInhtDekG7UdhXkh/rXo4ny+BpytKvgEfjOhKXGvgpT
CcVY9LNOqIqUiSqaN8vegqxnOmGSdqZ/9+ONYjh+UkAxfKvLTP7j02/9mYOivQlGPfhoOwPXGUKl
Kvnj6bp4WUYAJ7LCLSFRFS9qO40YV/Id+qCHztgcB+zxZqhTTzXdzrFIAyfQPdD/yq4/s2VY5Fr4
bGXOada1VZJ4f1FOOrlzqfjnz360K3z3xdK149ww76vRGkXNTfcQRPOP0bP8J3I6RUnRiJBBWMEG
OAI108XZe2BUKlG8/PASG1YjXI/W4sL34bv6zaxoT37/l08apBC+Oi/BVWsJkhAH1B8eWqou6u9b
mDqfaW6hnpyYbaRNWFKT0rG4stlFJHr0OjJqPzNRh2pfoyTtOfG+3G7euj0RVvoQ70JsM7zqE4fB
jfiORCr2Xej9DUMaUwf3Rx68v8IpwGv6ii40WlRvU/HVuBzAc3IFEfwvkPOhS+fLbDnlIp3rnRUD
Ec1q+IBSfhVSHxZGWYPE+wvhjyCnTlV9iAUl4+tclgLWAFS9zh6e0LdmGBy7sDugecmmbaH1zyau
k+nc3wjnSuL4ZgUOo25GFMNxMH5EbKy4+kAgXfrc6t2e3uQEBXas4iV387sPoFwOX/mxAfMW9A9A
lP/5ecAg8bGRkvqKiyTiAYL1IikCq9h/1Tm/p4bdLDLDsX7zyJWpi/9SM8NbgIetLKgqkt8iFZ/q
j/FjapEHAiejdG+uvsuMjSVyunItPOptsPFpcNuIpKseDScTl406hiCEbsLGWVl6vswrG69puuEi
703MwzlroUTA43TJHGwZSvKyAKMDU3sO+VbIqR2DAENaL3tI4YM2qwR0duSLR66jo3Dycz/QxRAC
PkcW0bcWBrXP2PH2ZvSaiJuF2WZZky2pTPuiZbKvgxwOrv5csQEkAqRkmuyxGCXtIqdBzyG+YBwv
ZpO1O0kxLZN1Pl3MnMLQ8DOU2Nabu4eOSevBFaHupjBiOasApg2NSdjAOR4eAcBisKyBwN+v/Rip
u7NgQ5naqixbenW43ey+MbpVVN8F60jnXxfAxG/SJxjLjbP3UeES9qvY/UQPtH+ew54BU2lwtgm5
RhJHEDAy/eAQ1S/MsNk9Jqy9MB/xxDVFgH4q34xQWCaW+YQvEabS1zunYZWKESVFZO2GBCXdlDFg
Ck9Ux5SV76VFj05fbg8Hz3K+UEh47F5Is+nm/qSHJXwowrrH52kWhJ0dJn6Bpnl8psBdwsXlHBwH
xh79TvPoLjR/k/eY/TCHjinoZh+bEjOEOANOCR6lDr2dnvMck8NMLz+wK/Oppdwjuh7hKBP1H542
Gj3U4W64jtJwZ7Cg9Ik1WEaF89JwDDJ77fJs24tGZVs5Bfd4SNHAGCawM+wSzUI9QEPE1GFYwbQG
z9JY7/Tncny2KryrIDJ4X6FXOegpBCxeSyh1fcyLXK11bd5yBbzAQOEGxBxwckxQ7yUiY5ftGed8
ETYLs/m2QcZplFHTfizuKZyj8hc3FN0XzYxEJli2W3fob3anbWSCYYgOy6abDwTZFzQEr8zsUL5D
a6jKj1wSFp+UxPq0zzMbpVy+4NmDLhxinwv2uv5RDNfUSE5DP4NcJEBjHo/sl1JMJ6XVvAZucKRz
xh9Rrjqz+zQH+RYH0zYcezrJgxtxNXJvW9nzAb1mUaiwLJCpPacIebjs+dYq0WVyLjP7FNalIK0T
U35FCaOC0X7XGladBAI9gTfiDQuovKqDQ8Bt0vlMCUwQz6W8QbxdFJ0uAKm7F3ZqjDyd45RHH4TD
DOHwZeTpOjUZFaTzumoPY0k5nLSn3qcp41spq1KqUZ14t1QyZpEmuulMrjv3ZfJLVH6fRYjToCn5
Bh9h9h1nzzGKERq3RRjWJNKhfWuTbW0WL0Ii6aYdRG6MGGD8RScWUJiiS23QT3RWh78ft1F4lmgP
kSvY9WHgCVGoVe0NQ6ONiZ6jpQUZKsMn709vXiO26oZmMCVtLzSIiA/TbWP4K1OKVYU0JmvMBQd6
zA6mIkU+aqDXE7phSQJuklVI5I07oonJX+Lb5OkrRbGValH/L7SpzYAEnkrneeSWbsivgN26iAX6
DTgWNBNKFqCLbiWc6B4FFlwVRPj8mkl76th3Jeb7T+zuXSFMchoW81HxwxgwQGtqKfG0TczRrdyG
g3W2Iu6cpSrYeeW5ow1djYZvPgrdXQnWR66BOsImUGOA2BDA/9bcfy7TgDKUr5ieEAuMxy7o2CXT
2wtny02Ua+eY5VHhrPCqN7F4xOWP1NuzidmuDE92ruLAOgZcRGkkz+3404RouP3QoSB8HdNiOdTR
sak/avXbKUQ2brGyw3iZ6TDGCJnYZmXMTMTsDjw5vz7PYcWobhitozHAZZubo10FiLDAhocEqYwu
VBXjZA7RSuM5HgfkGvBcQFoLNHVJ9WHbV5e/NoR7NkK9c3l/qxPKY38R+gGCxkd67uGBz6wmCBp2
M0yvT8Z7V29akodUZmRb4Y/0Tqb3XrIJ7soMq4YA4jpsbPuzz6e1aYAmk7+lAQg8Rv1b3KKh1ZdD
xEgWpmbEzeAQkJuxaI4vrSm2wbCW9gWn9FLbu5w6ffVWa+1adwg0j++2/iF4xtP+0g7uRvTUf6zS
bDYF2MBPltRBriNeSJGrtcvEO2Vmf8ROrOfRp+S2tXOi/xz9OeudndYrfmJ1Twlkbj131/ejy4Hu
3/TBA17c74OSFzeCNrOB9OB9TlH17URiB2OPdzhWrPnTIQ+HzyUaDjUbacS0amiBBYGTP5fJCU7o
XtW1PIvYCsaVHsRrrZm3LU+fyaqMtdYdJy5DRgqKbGBCp7+R97AIxvfWK395NToz7wNMdjGM8z9j
tHam4R2djldd18JSSC444N5sssM0pd6ePnpIpaJ/BTtq1ODAstfcdp6Tlus5NtT3po4SO+L4RzDU
KmehIEK8zE5VKQ8Cq85/RTh58uawE+mpwjDJ/O5NH5rPkfwulFFrXvoLvaVDM/i5E6jVFuuPBVOs
3ZhxGwflp2p2RmKcI4BrXoFZcxi+1GNXlMXJ5TL39RsrxH3LEzlM54mvKlPnmVwTTAUqey62bmro
V4MsV3+h5aDjV4Hf45dVv089xvW++obzX56ZnUdY78MLYFgjv3WEFYtCXolTe2FZoZnaXojxkRF/
hOaX1cjHZO0GHcHXcGDxjySc6EFIO0yM2WDDo5i4/kijRsrHnLzcfAupyWZDiatd2SkbYiDDYEdW
RYtevNgPJdCRp0rumemjvlpjPjmb7FBRv5g8Z9gKZYCjZK953B2MupuWlW2vdpPyFtu8/If+ouUg
FyloYgXBZzv/NPDy85KD4ezHae8E+8HEHYCQ3/kesJAoTaLLszZ5wybX0K7F42rAyuC/Q7l7Monf
yvkEO2w0hhCXAQsZzFKF0Wlci11iehxtn3a9dm8NXvPo3rvlLg7OhklOkHfWWa+yrUh3BrOmPPsc
TaRMjfYm4+7WwAGrpvkQ2JCN8sRfpp25SYV18LjXDYOwH9VUsVLs/XArLPnlSNK8kzh5ZgYEELcc
OOh4q8naAnfdEVewzmZk6KgE44KLWZNFBJ1IVScsR4kQUbC3CEGKzafLrQKgs2LHyusEGLkq7pax
U5LJEx+Y61K1VPuUoGYfKyLfBvNd9Ga4n5NplmC/0BspggBlldOlaMllybAK/VVbYI4beoyWsH1K
/dktu03IFVY4dXVsx56mIabNQeOnG0ZIffjiUTo+eXwDrJpiYKJEhHJcex9+VV2Z9PHv2Qd4JG3K
YmieTKv9rQuuKM6d7UCSdwvtFb8gs9L4XoVXjTBKfz5w+8YIgCaCBdC1KX+KRefHBvPiqmrE8DY4
ijrK3Tg0TpwvqqgOO39Hu+KoPMLRwlLAbL8H1zH/qu6kDSKgpGT6yaXNOMELjykH7SRTEit91j/m
d5mSeGExCWA6zuXpPY0qyyOHQSCOu5SRdiocuJgkh+VUCByrCfG6OSI7FpRR9m25m8rFmqFcff0b
yj/ezJou2PphYyxwhZX1zpMz2Eg57Ksx2EYcg2lNBe7g+B5cZ2Fy6vMjqidDUhUUkUQb/R+pqdW+
4thYj7H5Yw6sH9kXBHweUWphi81gVT8SC0VCBSQ6BCoaWeskqddSfqvrZnBmRQ36cjysG9HSulb8
DeF8q3AJKXlemqyx/agbRUfDqdvhczEpgDgzCxmgBFy1mvWAUT6zDa0OSVw8u/PdHr70qFg2E+D/
4m6kCKKnBhrtXs0X8PI+tU1yjfievHxOIkSbkcdcfe5bv30hAYBvkdIVMPtfxFTNCKxgWUBBjB6C
kX4wdevAk5A4mrVLVT4nhzYcaH/2ffRmhoCO+U1dc3cGgxb1PlUFFioj0bERZNyTcy8TQUuogQXq
cqoO0iEA0froESJnaOZYVWFWEsNPqF6PNm0EP2kvfjUa1CK6aAncnsK9eFwzBlkw+Nmvu79j8G/y
cVTYJTDyatMGzSLW7sATkLWYuDreOWNr7mdXZjv+oSQNrACfLCWVWoj0K+vzqx1aO9+LP2IV+ALy
u58/GUL2mCjMQmXlIigVw8ts1XT+/ZfdljuBQbenWx4/+zFbGeRnFhaG/gbHmIkU8l8QSfgJrDI5
joKSIDFxBia0y7gMOhQhjs1ILa4AclSphyuvuSrzkcRi3lQw4Y32CAS4dCumi5wxGforNalif8bD
anv7LIKvZ/f3kf2asP+81NoWkXnlsX0RHjKjiETsPniWRoA+HjyDQcmjXoScIou2OWO9PHWjeGkD
jJTeQV2jdPqZ4lOqJRsNMVfXGSdXhHelllP8JlFNy1GUP12QgG6h8USp4grwcoyI6+TZc6utPSSE
R7M8EXN4jIRALMvgdLaOaetevXCfJGRZG/MO8wS1fZ4cSjAWNpeRncUxWqZegK8PbSQlgMnLfJEM
4bsfuAQHR5hYu6N0rVPXakfcmuupbDDJQunpERSGNt1MhdNoXrW6w+GHQK7vsWx2zxpnPS3VFtML
bscFxI61Ss1pkXTGhF2haLL8/+gWuyytbr31XmFVmeeIn/vk0iE5LPfS5DdsUMIB0FROx/YUAtuH
YEd+Ijf8N0AdopDycsPrYNJJM6NuI1R5UOJS6ndNToRGslsOqIaWs7ftxEqOS4SWmr3oWaxtSo2T
yMY15mAJGGsMWxFyC/sprYO1PT/0nHg8dGCMCN0tUZZHm7cGDSCrhmaVm/sO3CQSnGJ4+vPm5C5p
ayaNnWJ7GmS9cRElW6WzswNM+wen/Jpz7vhpXoP4xrnKb6K2/EHFpscLZ16a1JXBPpCMu3j9R39O
46gX9rnsHhnG7Dg9a9iciXlAOfSskAKelZyiGfp9JhCLYjGxpkPvIeWywpMXsnwLCbPBrljjCkfb
wMrxEXLdPAeYkCQvetRRMrGgrpqPhPsfdPfdCx59YB7cbuKgb/Y+fzQp/kJgN0aO8ozFKH6TgEI2
0ZFxMccjyLbEtDRO9tLwqb+0564AesJMPzaMHdeaV9eF4BaaS8ZBpcusYzcg6lAQCZc3PMJYi0KR
LicgW50dB+tTiz1Q9iiIOZPaqxTzLsnpLGh4edMeBGgug9VUHxUILL2taww7YJVLo6U/7o8N20pW
vmBDEbfE030uUQwG3pfNYVcKbYMrH4cmL+A0/gPjYeYcqhKGXowsXH04Qnd2UtPJoLNWot4UGqLQ
jvd7QYB53K2HmODYbD/X6PQjZazFoMPucbHQ8ReHrnWpcRSMONTyOeW8oU9HUdHr9WnC6x909aW3
uREjMsryPZ0konOG4NSTlnUcPWelMeCb+7u+svyYEocVXW5tNCROKj2XmS3Iz4S3OVYQOucsjW7D
jJma876LwMLX3sqJg5fB17eeQ5By1l/Ug2axIO8q6ns1yDpY7wkR1kk9XybXfW0dtgspBHdGPSax
i5T7C9AHyF7w3HUQk+75yNCPt7FH42aY246XU+X+M5kIZNhxhtFYDXO1dlGkZtw/ojOYVrCNe+2n
/pCmOdK1eD2rLXnWH0lzZfTWwOQV1c4Lb5kzEqZFZ4ahhzaK6evVRZ7rMAOcYxz93RgQYkAPpod3
b4w/u/QRhdhvMtxjOORZn7oBNxpDCRsX8TBJaIPnJAgQGefdC/WI/xSjjKi7aB2m75njkDMK4ruI
fRzeuQpAThDrOMwjYswP0B5TO9/mVZWsDORzehUwR8VF2o1r3yd9WGm8tVXh90vH/rBdZwXnbZmR
X5NbwS6xHLJm2HqOf5VHxqzID8OUdCByNXoOfOkJ1BxwlyInpIROT7f9c1oVi9oGqMCxoF2H8mqI
UyC2SXgSLV76p+ybibPv0fUtjW5Du2OOC8YAAn8pmk26NWK4lnyBbNat/uxMtBq05f2KWkKlBsRU
oH6NMeEetB8Wf23OReWrEWby4ttP3d2sXth9xhhj4M79c76441oOt/nV0Pml8UiM9sDReBA7K0tO
Ph2kSX1skryhyPIdVV7eyJWsyO2BiMCsSd9EwzE2fDKAj3olV1Z6aGp/jbS60JFRcAL7t8gDy+Uo
qCECOkYIjNk01pZ9esixyunji4/eDTM7YCE0v8lbl5K/hG0WjW29FviC7fAXdLzNE9UjL/fR0ECz
FNNnFf7a3dkpV7VGYCdu1Sf/1wSjx4c2wYyNzoiXmDJp6CSGVXzRC/05rb2DoLOfNBJPvP6LUSdm
b/A8nEmiYH0xagfDPKAspkuJySaCy27ZiEI93P+gqiRUyatWmXdjFH8VbdZw0RgA2HV0p/BNTX3d
0zy6FT1jRUqA3qOtctp5q1VgnaJHZFkXPbZWXmMdE04gRFCPsOmIIbHQTOzDkpA3kqfVf6Tl3mZN
5F+xW3Dc9ssUkrWai0R4aS1/zxm7G10CDNLW8BZtEa/dkvwxK11klrXvzW+Qra9ZMPfL3kVG1JVw
7UftbHN4GLH+12NE4xBM1TwecnB5Z3nNl5rRLxueJy0iyhI6tkTmFDpXIqMkbuKYqLQ9ovPaT44B
0vFQyZuCZOEQ+YC5AdNPjp9SO+JrIyE8xtePm0fprPmxLSt8DuyUrDgYaZpuYa2J9cuYfI2gYGKk
RCJtid+gGrMwpCNEDOAueYQSNL9hNrwFaAqEBTokC1XqXcwIgmBWPLTOS26bQFIj6E3OrXYxpnfF
Ns8YoqLcLmeNDV33MYD08Vl2ICT79ZLmUHI/ZeM5yJMtSpj3IPLXRl/sKujHZJ6+YBqHaStL4r+b
D/RoOT9f1vLcFER+g7Thl1S7kFS7HeJ1cm5JQWfCumh1opTQAQLF7xiogO33ngUC0Kl9S0kd9hDf
1GBBWgTri1nzrqjU77Ns0Sc9m8wBDIFgIkIsiM6B6Ww5s8U3X5q5+EwQz7jFhgdJ6zeZuantf2mQ
/SjeMCEmM8iRMGze0e4kZfRZdMO1YH0QxRFeR//aQr9Fh4z0KmDNBaUaBSrvssnmtzmbm3R4cdry
xZ2LdRaS90C/EQ/Fth/+HO8gO7FhaLF1kVmP7tpYJfaHjNZ28Deh8cH/wLaNDFiSTJu42PtRuU2U
BQxzSOcUjymCFZ/p54kApDqoti0WjAaKQTPPrCHotxseK5sOBrMfCIT50+pIDKnGXRplkCM7EkiQ
zljc/AHCpvLY2v6RCZb0YojG/nRqW/Hf8sSJiUeD3iOnP7/wXwRj3tH3X3JevK64FwE/Nh4kMql0
8NIsgkm3YXFdPcrpZiBiHqYD7drKcv/H0XksN24EYfiJUIUcrmImRVJU1l5QChZyjoOn99e62a5d
iyLBme4/JuskTddzO4MyIBxPnOkgwvVosYEYGTArxIgBQx9GiFOWESYKulDpH+AM4RwioQvRK6YY
CCa7Oc1IbfPMu6/cdF+WxqaBNmDEvcVNtb2myNsc74zqFfP5pqA6rBkJpBuTnafUS9Zq+7LnDYoB
BfjC/GiImrreP4Q6DE1ivY6o0XEJ/jaimqO90QiI5w/x59ERnxXfbU00q+sgYjO6h9jLiB7DTDRZ
2BRvJD1ZxQ/lv3Bg74OTnwm1Iu8MDj9j9OD6C3QXSoV4J5J7/fwpBwpBKrEOiGFoiTfO+3DteKhx
4xEec6KtcHwxEIgNJWO0qwlF2RAmooiv2gZFejVVuMuT0oSR9eyVPWkAqZ8O+0E/UsuVZDhIVPoV
xuGzT6tLrSK8LyhkqhjRgHFD4cB50FvuAW/GOlAx3GoSIjzDMMe4Mhq/8NFMGNzUCeoP8nAdnqAY
UABpDj7VPCB2TBq3Yc3I8ZOKQlD5YwuKlzxKcbVmePgGPfKBEK3k0avf3iIuKQz0xFQRaNXA2y6p
c9Rt7121DpLJZZ+yJC6kaTpqlYboLBsdGYI47vyHDDUjVdV7RydgpUTGTdsnsiX2HCIH+cknzHv7
gGmIgB3CJ4bZ2BLdjJSsvffC8CF1LbZNVPWRDXCD4YRlmAEXoCClRGLoOCpQsZtxceqKfvdn8cMc
anOTzLaxTariyeEKMovwYgCSYixsCo/iFH5d28ieUbr9ZZeFk7UbwlcjoRsMjB1AltNYTbwKLO5M
IGRN8OvhWZ+AwiuNKEhE63WTUVA9kKzDyY9i6KA7z8m8n9jJdXUjie7eH50HFCKbcsDmXNCt215I
7v+Mcp47Oz0kQw3hrK5U7u5cdu0xw4iDMIyPVEFsRMQ+xY1DhsfbAKASkO1AKryXrzwtfyWEZQUD
CzIhry/lLGK8D3qeFw74LD3lyibfFxoacikf862blnuLl5JoVFEo45zzhTK77hQM2s3W3gJ+PbKy
Cyt7SSK2F3O5pgFfH5RUVc4jTsV3uDEZFklovSe6/KOYsVka/XtJtB/dyaWnEXqBRZbEVQGLMWZx
0h3TKdk5IW59MbMSDFtrePVH466ZWDgimwJF9T01nxYNaMQZ0ipibR2ZTA+qgHg+oP9tkSza9lbj
71vNpiZupSEUY3I/5uU/5djHIiKF7TGwoTUiMlo8srqT6aDh1h48a49NsKgt5EbTDb/1ug3+daHx
6mF4KuNs31kk7n83Qf9astyPJRSGo/156pu5lFoMKEC2dGIhJCzWhXGLj7btkJKQkExE/IRvujsu
h/8q2LFBe3KhPeVa8VC/eJz5DpFQyqdCZKrvXQp69YJub/mYeQurf9YIwa6sl7DLLoMP9mpP/DBb
XfsMMN5+8JuWe/O7ie2HzPwhYBA/LJN8uYPEcI8zFse5iU/5wlnKsm/1aIsEdc9YceAKorr7IKhx
p9BGeh5SSL84wkmg/CnNL/yQZIcaBTpk/NrFzCgtYlyyC1G4bXhzAxidmkLdpP+h1VTjhREm0SVH
rX0C4yH6TUJgJkKU25cFWF5zP5rGuWPq/WoEFbTGba/4lrHsNzbZlnbQUAxYPUdgef2Is9LLb4s+
bMHF8a9baKcCHlE7r8nL79+sYdpXk3sJxbXkmt0jYt8WaWGgPXiRhiwonD4WYwH3C8k9Xnjhufaq
eflLODHmLfGxqfyHSQtf5LdogZ70As3Os1tte4ahznF/qULEoZdbh9p5NSAZJQGdH/HNi91IfNBA
temofhPH+lDkRVstJdgQsHWCzw1DcRv594XmHgKn2WoJgBiuLBOgzunebEbTuB+u8IZDSCldfSHs
W8EnohYGfv1Pry9EqNTRMZ8+LARRDjiOA8kkdlrPRg7lu1hgObez1yBL9wUko+BfBpp8hyXW01Hu
8RlyyaXmniBewLRpOMiPQcuXQsVM/i2m5e4PEG8Q4+7dGg6Gr/pZZwl9awbKaG3aDj4ckyJxugds
qtSdYO+yRGklKSSEbwWl91j76VM7dbgKl9VSxocBOdBO66e9rEBzHP+iUQPl0dfs2Oe4pa+PSiK7
jh4so7zmOiga0xOfAjCFOx2WCnTFIr2zgRHR3GCnEmSYLcQROw5iHAMueQiXP1dxlfSrOeSJCS31
ihlx45KFIAd7wkHv1eqpG43jDDJONeQ6qinzzKajPLt/QCHkeQgyZejUk/WY4oOtM4ybQP8i5ipG
Hk0A/RIEZ7kyXQYgEOHRcOFIfOpvAlS/ty5AHOLp7iPOs602GBRmZjOdlvFHCLRVdM+eZaLKwwY7
sAeovhBnDWPMd5NLRyW236XhPTRnIDQcpAlgjZ4RK+e1bIZ59j7oFjhFf1MJhtkEERnS/miYKdBg
dT2b4eeo+8chV09JYH6i5vzPp6xXB9UTVCjIKLBsqh8VIJtfqNKiTY3A513g09vUaW9AY0+j0eEe
ZEl0A+hAnTN0QeZoW/ZjvxSHJitvEdn/E/NnMphPykPN2nDJXS3GdYPFD/DZGL1VhSLHQ5VVhc29
xJBUBqcwlXLMWMLbid685bk2WBdD/oiBjm1EMZkYaFCR/XBEccYluHCJPSTneMiQKyHwkrAYlwee
5r+KBIVLPecELqKg0Ldu61+sarwsrCbCiJO8f/ATcLgGUn/RcMihLbI0FBDaA1DRWnNo4cC4YDnP
qAid3DiNps7VLL1zgVAZVJIlCF0h0RA6UCvjefvAxNPoVI/u3B0qVZ87Oo1nmz8VoL2o3RfH8s41
/qPuHGr84ZfANR6UkR+M7r8QTrZo0k+L0Frc6KN6Q69JihdSsa7yt5IgURjZPmuo14WrMd6bJHrm
208NlUj8ma4qmmw8Ot9piVtmMsrb12yhzCAe7lnaq8jYp1BXbbwt7622IgoQt7yeHPSkoaz4zc+R
kkPfB3cLa38KwO1k1XOZfUbdS1eHlwoPFSpopGSFuzfI0jbJF+pUftVnzAXu2puLs784jyXaBU8R
xoQJB+X6arKI6+shKgrjhnhpY6ENg2uziDIYIaj+diKkqC2pPcJBWRr6YILLHZTYbOt0ozbtN0ju
2h/9k0uVYESG8mCwkEGtifBPKHTbmBC/tOuQ5veZcDGohKjnZZhwpfw/p8ZYC7gWz+kBocvasgmL
HEEeiACwnHDja4+wBC3kCUF4vhs8R+1buTi7hRvSJQS36Qd2NHcfUJjUDc0rauOtG3KBITyGGRDA
dtJefRMxf49GVEMri20hvg6I9n3u6ZQvdGI4B3mgco9dufd3mYee7TeeSsJaBnSsiP24/S0k7lH0
giVtL/SCJjKBpyKBw8qIVJNOcy3BEAlX6HM3yJDe0Gs/cB9O3Ufr/oUuHgiUJonmXPi3oL/OMLRV
EdIe3+5S3EYpocTDgfT8uzjTHxzm2FIRQGnG/2Lm2iUbRNp7B9HjKOQixTqAIakA4DJ2sNCd0KFB
iOx1QuHD11aZG/QC0JaJ8xoQnTJQsa3pd/yH1n6v2HImcHbRJNjz8PJbNHRZmhmmIAof7pCI/Qbc
vqCC2T7Ui13lM1okqC60PDjMlfEoIG/FZEv4LIdsDiGbXBzIuL9fwFi1UXUWKUDKF6Kr0zXq5zVs
cMH1Q0w23fAHF38Ku2esgY0gyUNdALwsXxUv/zR0heChuOg6m26Pq068+cmRJCzRASLcWgfjlQR2
3si+fZWAFVEEVhx4CLMw40HeEiYFriHyZda5mIox9/yX4pMP1CqaR9snV7b5HRie/Eo/u1F/brvu
PgQMWKzwmNTLzkpeR9YYYiS2lSLtVj32Obu9rVCFaPt0/Oj19FchCpj2TVJudB1xS1l7qwWB6oBH
MGKxbYwYIGsJUDMvfNfne+Bn3TsbuXr2/fKfVFMj8D10EQE0UBSW+c/x6bQqgGOnHInEPo2PMACr
KuX7mwdHZS7PIYCEkRaAcZhz+V2NDvVq+E7q4drjfB29EJEXlyx1MV68Gt3iKPF9QvyTRn5YUnLV
EANHjKcmAFWb/mpTe068/jhy1BHmaLCoiw0sa6JTmV/cUFslwTcPyppgyO3EEALsuCJYgoR9plHY
wzxK7zp1RR8iW0sI7KoaklZR/9jeeZ4/J7feyZXhG0+iHuHbwHno09E6TtPWl2d3QAjlbWbzWV59
HMZbrYG/M/eRoj2wL95mVjL5+omUaKJqkbstZAnPNWyvaGCVyoEsm/ROmysE9xHCC2v4VzH92fBk
MG2isNZYsmxtrQhssMkzaM7u3O77LlwTjcl9gYlwqwzcfhA1c+demhm7BseYZw1PXBxkKNnXSC+e
bdiRehyuT06mPYuAzEmxCBAgjaIrQnnhmz1BOkyCXLxbMUAmpsfuNqEWDF8dppCsqbltjHWfhv8F
2iO3lz6VOwjEmFO3C741GRjZOrvwGnAO1ql2CijO3pCjju3D3JKVsILIXuS/p+scX1/FFTkQkOV1
30m/t2cOVQzbciFnknUOHupq+n3NVzpJj1VlIEPVt3yZDLD3OPH2nf/DBXAneh4HlTwGIEbmAJ8O
uqfU/rBHdzvP/UmyP9qTvKt+pf1g0N01KYrwhPjBpARGBYntyevVELfckdl18EMJwtrrw08aB/uR
4E2n7356AzyjMJIzJfO7zAieEpf6FwgHomgKIqlxRY/6/I0t9AHr6LP886xwIi8mlhvGXxe1L5A1
3mYbIWfXjF89aSxRO7+XBv0FdKnp/C4LiDcvmxf4EpUoJ2Bz3pX7r1sK8nCSryrPDkNRnIMZMBiv
8jFGjyXxmXpjLgTgkbyLPgILS8waCVafNIcqbs4+sWgRg7qNRyxhKbJz98uTq9vC2owFkVbHYVzW
i4lHvyACE9NUbWB66YY3R4vPJoanDKtrS7pZyxON0PNeQgCZGWOw2L2E9y8f1CrROycjb6rv5VAb
svhVByGfRlRTZJy64y+L/ZObuN9ZpVZUDO6cUj2bAa3h/zmcBp2kDc0aBZ1Bcqmd/BLJAt3ON0gb
CjLnt1FDJ2T5D3nRXVrDockchorUnlsTglUs/b2Lkdfs24d4dE6mOY70l7srIk7Tql9jVoKrpeOi
1J5oNSEXfuoZGsN1SlTl3RiP2PQs0c3SWFLUD6XeoGmhVrScLiRbDva5ROVE1dTKxO/XD9WqR5vQ
DISl4eaSPOEi4ByZvkDQXVrxes+50hOxWTprM6Mnr03n1s/W1/CTELsRgeQVXMZDEsBnafqOLeTs
BfmprpdVrCsaePBtEIHWdO0hy8znPHnuqT2Jm5XICdRs2ng9yPXIzHFns8aZCN4U5pVUacT4NLtk
TO51FCHISL/nvF/VUfwcphOxRZhtiA7goP7Ums+2CxAz4isPkxtCaIJ0/8v0S2AeXZgz5QGLOiiO
uw7unlScUrfXFTEDS6N9JVS9OG62CVaabp3jrljnzXA/TLc4e278/6qohlnu12XAzkPLeevoZNiW
mwGtNjoMx/sISHHCPuSdwZ00gj6r+GFuvvXuxuig2Q6RyNpWLhhImx2hNJwLYMeJe5o44zX703dI
jQS7KNT7NFWH3mgeNeMcGrSd1u1OD9CunEzyO21cLdoS/5iRt57gREhF3IsM1hypuiGKKgWyqXS4
TX8fOiQK8d7PyInQcIlQluCvLW6dBEo4DCxZSrYG+7YiMCy16Avwi+QSRX/pq6ihlpPHbigCnMJ9
sZKRBgZCoxq0KzEhwhHf7zHT17ZunkaUSi5RhEhoUMlXTfymcjwRELbcZE7lfIqwbGr8u6INL3F2
9dJmZ8ihzJqMi62q6z3jNulf9n1AltgwAtLAi8hFRzBWy9PBxreOmSmrwv7nkB58lxasWIH+oIHm
cI7q2nxqoumeTG+S+G5IGjE6QM0x1g6DvTcbVFwBYAAjgoGiKQW6K2h9S3vCXJh9StwX8zK+hP8E
PEdxGWsBo4eF/N5aOe1bXpIeFiEXH24psgmD1MiFKiwjehzFBlIeAbAVXiWQeGpxVmPN8x2VmDoc
ogmzfcByXubV84JAQSn3UGf3ARKZDu2ip3/5P43K7zvyKE1YrzpRa3n5inA1v3rM2hz4D7E05QkF
gmqHQFXqoA4omiJiKzOvPHmlIiOEW/lvXIAPm0jndh6TQUyaxPdd55wYbE4EuEeTGH6SSx5y1H72
7Jz58S7MRsxGMnTWoRwKBDFMvG5mXAuYSvUPDSJbNI97P38sCVF/Lan2AsK6HNbs3RS6xbvBRNVG
lIAZ6jd2zpR4YOzYR4EcO83d5wxIstR4NbnQM5USOP67iEYTB10CGonRbkCc1YvP89ZFBpPI8jST
t3XubO93GflhZaRvK/YTjxm/85NDhntfm5CcI8pQRvW5oIydTe1esDYMcoikUXEZ/7Suu/ZEo/Ga
0F5IqAdksR4f5Rs6lj8+cGmRlKif6iMbAIZ1FmxyBhTJnf7R4cHQ63yTI94oA+2E4phUFLoqyf8H
+utha2FjBZYQYZY/0/sIQBiRLNUODzox+gmUnBYxuI2rlOD18fYSzaJSs45ysfQ4B6HH0drhWyin
cZtxQPoc3mLlsCGHu7nZyrHR8iBLH0CDvEsuND5bvV/nCCVyphwD0j3yoneyz449drOQ8OaE0JHe
pTlgUvdDwNlaw3XyBU6WFx5mV7N3wq8ogvyQrW78KkeuydE0BvTB2uva3xv5v2jR/97VoCa7EEbG
gL4J4BU1kpAT9eRVDg/gdGDwSep8GyfZZkGiYjq/0MIn2RUE0JG1qLfIXub8rKPhpsYz4VJ7hFtb
18eChjCUqkKXxwUhtqNtJjuH8XZEuiGkmz/UuxHwwHUJSwnL7bgAXaU8dv6xlxm/IssIQspDkVOZ
w75HPLYs86qeB9LV9JVks4TVuKJb7Qr6Fpfac5EyjenbgZF4yJmQykHq23CRuH67i5viaelJVnAI
mE/r+6C4n40no+EbYzOYI9Gf9PxVTECsb2D+a8Twq7n9KQnoic3i2pM5OAeXuHBQUrz6DfZfYJ+Q
2AKCtrqE87d+aSj9041uH2v+eibPjn/+asESh5DyZEa/gpOoocsqy05GRoKJbqCjT0/1gkXXPS42
uZh0KLgdxbik2JpbMp0C3dxI4avBLaE6xmvukT8FOwsB6M+qdph1+GmM1W76rRcBmw5ee+dxBtkn
ledQ1mBfGFQkrK3XeBLmzH2akDVZSf5tOL8Dq17aaE8aF5+ZYkKYz63rYIynHgnSISKevFdvwm8J
hpp77UaAfG8hpIC1Ys6BcWBFyJh/zSrgzJzBijdEB6mZcV2ZNhwLzGdVOpvasu5m98OI451c83ml
fwUyzoDjBjCWhfkvd4cXuUMLRLjoHTd1oR6UByzY3EWZz1YpcS0YGjO33Kv6sqSs8UKjCHtft/Gp
oem7a8cnG4OLUA29ynYuas5E8XOgeDxsS0zcY0rIAIL3EfOWEAZWpSMFdkhVIGx+Jk7WGK/FEnzq
0daKHuTXrIf40FTJmfpBN85PwsLkqJYUOEfJ8S9TjeMSNSl+82Mrqstw2hmpdu7Mbo+g8s7wW6RX
9lly6ST+OGxBdtmWChzkU3zTcufFivJ7v/qdnPhSJ0gXiCqXF5vTwMV5La+1Lam6YUSvU/QSHYF6
wc1yrJec9CEvtl89mGuvRuAvqz4KHmP5j8rfP3Isxys+j95Nzl2B4qK2eJe8YIVLxxU4F84gRb8i
mghUejbke3vqOKpEYCGfhIDafC+ouUW8GK+ZZMzO3Hljv45DtvZ+RkZgm5ceYVgdEZyBFEGX+/um
Ie2xCcdEh1cZR1nO8pIZjlxhpfUnxskV5oTId494xGTNc+aCA+JVm9snbycPPGHJd3Y2nEMoKJ87
si2b1xFGhaGw71/kHJoZezuPYit8HVDHMakVtApvGj6GHHJK4+VH3A8Tf0lhjWYXWutUqznl12Dj
+iNJmjRdNON59FVzpC3mJc4xMXhEAQMaNXoIPUCkWLQNgvqzNRsk+M0lN/9JTW0SI+zXq+0MFROj
XcFh5GMuFEC3ALqRSICAjzoO6/fGMXYiSpYzzwbF1Xl4WxC5uLS5+UDjyF+EFB/KYT+WI0RkdxwW
IodbPJDZG5Gub+JzMkpCykqik7L/ZBiWu8phoFd8qMTUXMu65X/O4sKfqL/lChSZOtyIXus7tvA6
4eb/HrRPy9M2cWGRJiJnj3FtRm3bY3VBT37yTefNp5ol7E+B76+qQvsaMlxYnCCIgs8VV0naJoyk
b1M/n5Y5h4QFPgKMWAq+rDDtIS8jG3+YY/KUcLJ4PTow7mAlQoB3mNV4+c3y5504CohTtvk+tAER
HgeX+mifz9oNfjSQwTR/wj2Uh7zNCc9oMIHmfQjjnjIgRRyGjol1egjewW4OpYcSEDH/gmZwsBm5
EIDVfnKWoceznfW1L+ZTlFobSdB1RkQpPhWb/NioI5eMtSBpPwjRgUvvjxblRoS1Cjel64p64i+v
2/X22xC+ZZZxxLQSaAFXef6SlepOt61LT7E59TPocRYqsub7acbFwhaJrIIsALVz0CHNcX8OJFM9
/mmgWVJMZTanToHn4gq9LVw6OZN4S17KDPIxNy86r9NUmxlbfdWPnELadnKjeyn9G9R0jUKQZrD8
HhH8MGx0CZeiZqWOOTmASNuk2FoLoEP6udTlAYVtkmrgNPYZ9/oZ5fqd2I/KbgDM93+x3s5LvJbC
MQWqPVjqVlf+xg/9AxTh0cKKx3I3QEk0WXHEW7FpLGoqFiSBvijPkGKG61LlgMDehW8Wz/Rn1NA4
8lyGOhKz6RHeOsSo4yr3FXKGPFeNHjTwLq8EoTW3soJVfNUplQDjFVLKYUMfmXxGCKmFb69MPAGh
XgWTECMZpbzZJovxjELZhOyGNkp3RNdLdpR5U/4miUXnirAU1kLkWcVzA0O98N0zCg3G/TXDZUch
5AAcrYi4Rn8wcIHHLjKQeJ+xNObme42cZ+qKnYGjAmfARqQPaev/RCfbqTaEGqxqgh7IbMQ3QHYa
sIUo72OeoiQunkwJXbOgtA0+nH6OP1B/vBtN+ygz+DCapzyOty67ndyEkHDs4TyelIF1z+VyahYb
qRZIGn+/RH561cmO41svkjARKciH5aFScB4jtKEym0Uc0GVRb2P6GAPDRrlvbG0E4vLGZ67FEfK3
xM4JQidlH3kDXQbuJoEZLfL72PshtW4bOj0pbkiRfW01MXoVBc1RLNn1eEQo0WHC6FP2ntk+cOaS
u7zsa4HIErWXFyZfzDzCsh55dOJJHh0D5LKzfZ/5Y8HvkjroYlIyyrj1//rsSTNHBFMQAi2/FGBE
MJZbbADZArGUUjw92P8Vs7U39OV1buZL0ai9AcIo044JQSi0spV99j8iICigJvUUDp5IrvXC3F8h
7qoAeoeKu24mlW2UAwVoeHIxjTdHzaWU51ww7wpZTArYXjSKhiqPzDNDi6Kip1w3j61j7HAmsaco
hF4NXlL5XGQmsxmx5OKnGUp+2l1RlcT7UGMRmTsxNw8Qz4uqvrkSe16yzgo9w8NVPKjaOvSss5zk
4NXZQJo30gtD5zIaj4QobWAERyM5zSrCt/zlzQwZhb1vk2vJjpRpj9zLEmBSoKSCt8gCXAfR/Qjv
4Sz51W6AJhyxMf4miEXC+fXvnG6cR+i/rVm51JK/gHdu+hxXU7I3Pej5BXs8kn1xqnH4AiQRdwM3
bH8Os4celypaIV3ze8HJkw6xDHUTWjQ9ZFv2L0ha1D4lg04Y+58ethGUfCHGNxRpM3p5IawEdFb8
33MGt4CQTvViozCmkKHNehJ5V0lfEsrdgwJGK3k1AqMPzvASADKbproP8Iu2vkj5MaByNVGqiRvC
YngWpqLQtK2j4MO5bwrsjZAkOaQ3N30T/NNpLCPo6gD8vU4NeuC+xK/tOW+zRSmQBOhYfPTy31rk
a9yeugfrICKgERskn5Clv+c0TfDydjniRUUeR9Kflfdf7lQ8PsEqhCorZO0iFYXEHLCkCMaUDy9m
Wmq9X8p8EA/DXBDS7LXOxmH2iNn8xZYty2aA7lvWUjGyKs3Yti2QiZs8zIrGhiXc/ZHULo9nan2Y
JEsvnEh57LwnDHR2e4tryhDwwWxT5ylGWPQ0EVaNoJ5w1GtErpFR4ZLhCQ24MIWApq5mFQ/fto4K
3HSZasgLIxepb/jweYDFzmSh7SGddzUhe5YNriIoTAAptB6cOK8GVi4fImkq3cfGQZVAO3qUZztP
H+Fe9gNGwtGwbwLtBoCSf3btaW9RGCB4qygrLOaghIDMJreveYXCoLjxpOIN5QY8yFQ0VyCaYuSv
xuwog1e8eJhuaNke/tOrowV8KJt1hJ4yxOsreCUSjS2NyLuoj3pmpLXmx39K0LYb3y2IWOEb5Wmf
XZgU5hFB2xhYnOIL5x1tA/GBvKmVlemHCS300LrbKmouekobVhNf0kgoDXJhcODXMdO19dxG7zGD
RtKGTyPVcw0KqqX81wMvo5KzwyeDWIeFh76nbGReppPoBeXo9/Se+uGvPy1L9ETE5BpvF2LV4e7v
M+CQSZV/aVvUsy2eEQNSKuR3NWl9ZmxIfkav/kX9sx5m9uu4Xvn3tfYuq8M8US1F2Etsjse+WIg4
+hpDhXir+6WWkZmMlmTuRasC5UL+J8c7WErBd0x2+BAGmEa9s8UZ4fsM0OBjjj4fqfA6B/2e6EGB
nqTqQZaGUfn7zsk2BbgrZtqNnOTo974KphyN/RDRmBrUse+YPorpP2O594N47zEz+v1zgcRZUdqS
YMRQhPPwPHUTFsG2vTUpgDNnw2B/kxHC+pj8h0/jz/pKJytM1Z2jh0ibPsvugllOtKZsc4l3cXwE
qfDpxmeOtC4PtcfKMzn87QMVDxN/z1LpRmYA10sx673ofnSRX2Qh56jYOECw8v3tkHSLunDOiVRR
JXGZHYpLgma14ZfhoUUiSkdBSZiSzbfU0sg6WE0ekj2uC3EtlYa5CzhtqvYXlm8z9GhmAJIqmDVI
D9IF6Q4nIwT4+VPW6p6jKmT1KiGgkMZsff9U6ZvBJLrYtv8GDZmBRF4tIF1MA2GLHEN0UrKkiZtP
AM+Q996izcrQntk/4a6SUzr4f9Oe/HUhEQEXFE3JJGAThcBIxSKrum8zIJ0btW2cKoCjYlPX+Fp7
OFEgYOT2lwxyI4yXHSL/fdjNtxhgOgNplUHNjMmB1ts4WfmgPoUdP7iYr3CzB+ayi33u0bIqX/Np
eJAlVGYmMtSddNjrbvqqSv+hIQfCs5aXLtuF4jTAxbx41ruI8OzlhY1V7jrfPzT5P97R7TBiOGKa
sfN0572ZE+sZSUVR9DH0XymqThF9iqX+7wEFM0BSQqr6tkjlzbjJ22QwFxOrA0VVdluZ/DI+IRd+
t48wb4CUCJhcGf4xRPdghvPbn8S9HDDIVHy3CLdth3MxUFHLjbb4Pq2IOt1XKeyee6qY7eQz4nJe
yumJmPyvauw+jbI+xBnQsFy5Olu3xT8vC6VCZMBDgTvISP04WnmESMml3tsfDdx2ZNqEi1f3dC8+
eMWx6RAFpugVLFQKiqulTapLSfwTXLuuUQuo/lYvbF+KjrBRh0lbt4/DyBWRkpHDaYWqduFNGZFf
Cfoo107sJdiGmqcUqajFTjJy1xf0lGh9ghupJrPB43/M0CnE2L5lsyXmbkoQzUnxOG2Qh8w0f9Ro
PXhO+ZTG1V7zwvexmlazKWjhB2nk91O+3OoAY5FeWDe/zdhL8UnQBjCR7njHdRJX9ZGkhG2O6IwC
tqOyypNK/avK403rPgUJ5gMRqFKTSKs25EHi7CQypIz5teNwXdf/TcZCQh2OMQZJ+cVE0lzmOJXf
kXzcy07ttf+NVGAboEK9+pYvXeTacPj+JWyqW981l8QsN+5Q388lO9HwqJuC3Y88shmxycWR8hFG
1AhLu6AhhLj8qZCT8ZUw27WUzya1eRWUT/JfKCAHPSknjPz2LeJY5xQrgO9M6AyVkLlVocPKkDFS
t4d/4z5HdOba5W7xUyKPNfS5B6uud+ytdyFRXYHJl7HSICUnNBoU7TL9aj0i6BQZDozKgMMiw5zH
fk14S1pvRI0jdeZBd/Y5SXxgpxLex2Md7Wr/W85gUbQ28Gvgv1jWDEKzSGkp2TSD4ViWC0VO8bbW
CDGgPMAmg4Z4hL5fdkbxnqNflJ9WU9en/ZN3w9abtapwWpr9IQfrgJHblFThaA8dmtUyiImsaneE
Tr21HDkyDbq8s37wz87MvfLBP73mUXQvU0HnrdFeavKVa0ZIsJ0oq3ddYOxEIdC0AEIxja9UzJvZ
Ogfqkv8kORBduDBx4hQBJ2iyay3JMUB23syO38XFDW1MX/JZ6GRItFb1GASviu7Ikgsikdm+djdG
yNFMKfuuB/xuGvenSp29Q5RIZmufFaYw0lpwcHNmtXjPxfXuhMfKCPcKFBlH8LPIUTjyf8K0OdhI
TGcSgvsYQTsHBM0WB+o5tjNhVSVKXHNGSItZZeJC9d/S2tlEtScgqr+xm444RKc8tn61tcbrDBs8
dNMJrxpY4rZuYIHUXGSrqZjRwpDaBFw9J3sLwwQ7oVBtI1zxxClK5vcGXREZk+h+NJL1kc4cPc62
SMOaPEx8YvQGlhGt09q96BcSCLTSTQ7T2KN9huSby4dBI9EwXWQKOcjGTKiIcK9mkx8lrEjsIT6q
FosLxnHl7mRRTFrMISo+PhVhjwkmmegEism7JhJHITVgPCGzhnCU/CLyp6bUiDq1H8rsu3Bq9DHj
MdPMa9IgNqSU7tG0gN5RNqXwEz6KspjUJWgnn8+7lnXW9/l+Wz8YwY9FuJBTMtLDPEQPRaD/tHFE
Yxo+KOoSnr3eb+9yLPghXqnHPIRVBX7o0+g4BmSGCEdRoMx1dMyMOZQK8oiVxr8yChFNkyTQngOd
751vsf5Zxn9u+4euU1nTbRc6MvOJJ5FcrqG0+M7zTaCWbLP4+bGMyEKKxzMkqVqmfuVYyaGdg83A
bZRzpXXqt2QVjeegIEy025p1vxomg89hfLYj5oDIfSHCZ5dO9DcBnqCFYSK0PyyuRItUErFSMQsV
4LhpBh7teMeqJd+PLz3D7pqRYavwKxVklfDE+z5UrtECyAAEVwM35ph5bF3lMVoCrhOTJNv6AK1u
RM6/qOveI7z0xG+cY8MDoQRT5/e6xzCi+LYs9vBUZRkZlzx3GQhmxhuabMaG2CPbvMq+aYpfbzqY
JYWUGnktcOiiIxHO2uXLFyuiaZAUYOjHtEW5pYEdrn1puupJiYhD1TZSQyp3Kmm5TNJNXIdbMtWo
9bQ5OMopg9nAt2VCWevFc2BAkjhB95hV8UuqblacIYBvDwWSDpa7GfzJBCy/I46AXAcLWasubT/j
oUuGm6ERFo8NVV4nkQy/EWtJEM9rQ4wALRgM5HyXDg+4qIjPQ1E9lnBXwL3OcJqrcS+g6jJGj7Xe
oMjOEbCPe+Cx3dz0+LHULh6uXABrA17Og8UDPIvhyepKu0t5qk3UM56NZSeZwJjpgiCEzeEn/k/S
mS0rigRh+ImMcAHFW3ZBQEREuTHUg/sCiIA8/XzVEzHT3cejAlVZuf7551duvPtu6Dafcfij3/El
5/azcjty3SVcStCkwo8/Ab05cHfvod02DEi/ZAz2QPQn3/W1pYDYSje9ZK66WrAONOp+buTtpzP0
GNMGnhSu8SKlW/Ch66Ho6qQk3SfiM2pFv4tsv+7+mVbvOh96lEOMy/lnlcUuPf+m7ut1DpXRJ6rp
mb8wrLmXA2RodtvyWlkdearP7XF4PmjlBwB6rYmq246xK+9hKAre7fmRFvfBvKC+KpNgObeVd1NG
f7sRpd3qvq4fBH4wFICUg7Grjj7dMBTB4GfA9OF2fLHHA3I7t59Nk6rQpb2bpNtS/3kaYGqFUWhY
J7BWYZkzQ7dusE3gIRjMp/QPIo6/vNG8j3Kl3IrwfpbtLxF9PSanCDBqRxA4BjZyN69wFJAALCc1
uAiAxLfJVNCBDTolBG0kX0imoyImeZ/L8DfjAycgI5oniFcQ09p4oMlVwajOH914He0fL5h1S6lv
PekXL2BfaRlc0e1msnxBgC6zHNu8m9CXzwqCwcyV3G6LLnpyb98PJXi6gTroYsbv6b/AGC9iAWvL
nHr6b3BNu1cX1blZxVfQEuVoOD9/+141IlNJb3JvMPap/w3UN2HpBB04aVcTKWpv93CohExaiGTO
+LBetJf3+nXNbmSYezJcr82p/lnAl93J9zOfnME8WJXC5Ezz264n5AQKB2r1wZQGLX+nOGNo5oBP
F8501RU6VXK+8fwK7wBDQGgRP0oWfdloV3lsSr/58DxnvcnQ0vUv5cT2gIBm37dT3LcPyiaq/67V
1x5IycW9U+XXznoTVin8LRSbgTD/DcSIIaavBHI+Z/Itvapq84VQ0AA0VO8ZOfFjhipGg9nu9IQy
d6M0cKWK9Wg1lfQnTfwe+c8vWGLZH9U8Gj3zS/QXfHAUi5lKO5V1ZUePjnbevO8ac8YbSrSg1sgk
LoYHqNUIgwmSCk4vQJVc59mYsPjckSDQKgbTgBkaukoRfCjVnRgaQp8SLIxMn4J2pEuhyxzJPu6q
87ov7oPl6Bzcb+SAqFpaU9jUyeEC/aHjkIr/2CLHXn51wbvb/Ft+utd20DaT6codAWPA6rxwFboH
09cgmrpb7S9k3ioNvIIqEnGFtXXQOz04A4Mx03OZ19jNJTmgzne7OlJZGdfmRBM0+JURuE8y/jxN
M4Z8ZPYCnI2PBK1k8kN3AiuxBb4aiCx9feTJDyKmoPyF+mSBRdWa1jTuS70GTDWH/qy/uqQ5NYJG
o2ttwCTco8yU+zHkD0B7GM2gvuIx/IuAs9zn33tLwEFgNCQVjNXDvc31QfZNICHgI98LSUetTJuK
IeSqqCBau8N5qoIIkF4q0gAIgGCMufC7q8k1pzkTdSm08xEIF+GDx05djxiUnIIjAd26ZPaAhTM3
ezlNMvgDPomRrL86hB1I0Yu+qfSVMRoAV/1LZhGSB8Y05s4VDrQl6Ynr1fyN7AsFDRQRaBe11xN+
CoOEQkFwBc+AOyIRH4B/rJdP0O13jVnZeHFv45vrTF1kLp2gnzmrn0Ob7ZL3lseDkpIcMisOERlP
pFC3NKZURCA+ZpTCTt/5oEYqZsdAaUH4xokDk3XXqNpDT3iOGGYX5jFOkQndb/jyoOwxr0Hp7QzJ
/dq6f7Ff2iOWEj77CfqMn59J9sd+hfgUszfVk4gRuWk/Ict/Hqn0y9y3H1b9xAiRWe585iPjETMl
KG591rAAfBH/A2uow0NvcYt3Wmfk4SN82409bbTfYcLO2EN40Q878LncsM7GXe8aVHHcwIhjsgBc
y2u8h3NDxM2EBbpFz4ynZ/Q2cykHYglAOCVQr7cZsU7tiadlD9lfkClEOZAZkYKBT8eGWjlQls+I
BlFPdl7+Ldsd6ADVpjpU51LCWu+WbEuZcR5gzquXMArVGQ+IhqKFjwzzCkIMhJxRBMnHeUavpXLg
1nZJt3iEk9MlhHN7huQWBwhIpMMwYcdZ/zwrGVSlwiM6WNxCJPWV/VxWZ5fUHqNBl7sDJwPJELef
faIm6B8Q8jHPzF1H36CKQRTatfUOxi698O7OeJv34OXQT2cQ9BqFKf5nfWYUFYj1s9zr6ewab5Dc
uzmdQUg+a82/gfF16c80SYPOGH1pUJh1WqtEBOgywQeeLjjKAEITQZ8S9OdDVZr3bVjNnal+MQg0
HejBAjCbBokHg2liDuleG5VvQnC4aK3b8uv29dx5pX0TZ5UjW9hM5jFK6+K/YJu5GT/rZ0OuxN89
V15UGbnP5VMnBasXM9J+Zm3V3huBBGuw+M4ePu+3OC/pyxsm0rFwC5PYbgbWR7+EI+OX7JY7bWzk
VutJc1o77NKT7Jcl2ZdlaZ2Da1B5ksvhZTw6AWAMawqRFSi7BTbFVoKHQ4ohbNyXcQ5wIZdF8NL+
ZL30eBSkBh0STBafgEstJrTne7WHPlvkMb3jYZNICfYDzgz6hOI8nN7Ul9W3q7h/6Lw8pR/QldxH
yEfUXzJM7lGeniPKPpyk7wJJm67HLgqOzlQaTQ71/hPl1k67WZhAe2R8eMaar3vEucV620wk1C5L
hrUGFEQd1jNtko/7swqbMcwWBArmd577uXPmU7uATK4jhfSLbB/e253Oh+4rVvze4hn1EAVOixDP
PLuEbaHmHpahBiCvctpvs8H2G3C6mqQIeP5HNk5IzAtRRRgz2A/46a2QLNYqtDegtWxgEMGiUKhF
OWOXWXX2OQC/zGMO3WHyS8YJ3IQuzNdBaz2834zx1O7FuKCZmbnRR+QKukc4tVIiz0p2GTCegVy4
3wPz1+O+Sy9LUGYs8r/zKQowGRM9zYqtgF+SiyMw9HrG3NvAU9zap9ytKWbP6pwpolN6l/kges1/
oXLAnBpMiVv20OZMO3MKzJNMziBtIhp++lrtPcK+zawghF1sR269k2tCD5lPMxCtIpg//kS3iDLS
uq/KW5QtJnONw9FPSOmgqUGA3GDjJRtKTnd/rrVLXKZdNtq+I3gN1ygDFN8uYcqsrL5Xg6yKQbcN
l+BS3UoM41JhNMLpR6doeXpzioCRx1sZo+mOl9MtauoOn4zYEECpDJVi0mFRkU2gjgPGA10Hka46
2kKiti4S5unE7yVKBVcELVnRBI3vrn4XzHeS42fUWsqy9hQbhZXHX+p2N+8ZDQJcE+mmIX+MzksH
pzqtQ8qvzwNtx0+NTXGQ3mFSh1V2x2YBaoQSL9czvCBsMnzv6W8mr1GjDTgrxttx6C7qQFJvKekg
dPfNafFVmC5OvOwWUZ0hBaT7+fHRcVRukKIK0rUPUGuLMV3o9XzzXGLOzgn+Iwq/ML/BaIsEQyYH
uF/e53uksm2xZ9M1/cngPyHLXo5XCPAge4U/kG3CXI62rdVldNczrf4GUAeGGn8Ift+n1AgVXZ9X
OfRBj+3b0Ly0vgPdu2khuXPugZXnRGypV7fZs482uTi7ZHycrDn372CEVULp/pL+VOeq8ObJkoqT
wRKixfEWsVwIKOAwjAeSwdSkJoJOGnEaxfnyFz328KZgMgDtYWRZCtzr5BkVf7/VVR9sJ9v75imk
vN2fjwRp4cB7BzevYbxtq8JRxbeWGbMsOQl4AQR0lafQFcAzB9M/fomxBBFLLQgfBLYS6GdDluwT
0bqEbdV6N51F5/p82xC3OkWxVXHxh5gxkY7l+kYDj+0k/O/NPwcUYIzs7Q7IGrO3eXOZcgWFGWNh
FSO77NM74jcTB+byr/5wFB9H1qHFlQEAE6c/Z46jUapE99upP8GYAIdzao/gmwglWD8wEE/z56Lg
3MpSNHordKYkG/IMn2V2iacL1rJ/oEcMgvEZknFZ5POXceNgF8EQ6nx++UTLltn1iJiwyLe0yqQD
2g4/b2zfUCrvCDfj92+heQuuKOMOHcVuZp/gvHmg3+lTC4X1ZgmeNHg3ySUkZWffo99MJG+FHsIY
u78o9xjTjf+ZfnCj0GxennFx+L5JqJJ6FpKBdWdb2QdciXulvsJhcnMr+nY1ZYlbk6f1sszau5Gn
vL2J8FgkNIqNzyIEBBcmwzN9V+x/HSuHPEPE8hSn5mq+zRzNMXQvKdrWq3yseUY+SGH1eJOcnfFF
tiid2hvhqGrSvOjhdolkS4Qa/0TsGY/PwoMP5bKoKPzTnjaKB/vegna4WfKwFTR6yfei3R7OJXys
ZH00e/2do1/00mAfxB14hDT5JiRucRsutO3MJwt4JbZteknPR06IBNcYPZwvfD88sk/EkUc8xptn
oBz6hyp+ZayzvOWBsSzw+7Af9XJ8+ETjpDnUoZAwB68mk3AevtHFKbOH/cpwdlAHnM8uQxJB2Sf9
pFvXPl9AQPBdoBzyFKcLxOIyX9LkhsfNT0wMV4nAai4GJyDHmvfzzLjHtWI8pnMmujDbVgkGztWa
huWyg7MU3xLlUHPZhgXET4TZl8d57SvvHDASiU2NX35v25/fCJO8LmOUUSZ5k6iAPFm9hfWy8lET
GVRhcPVpPRrmaMek5L3mThCW7wF6Kbzhlj57oHvioBKH4HF+Ag652B/eBsw8gqOPAAeFTZ+pCpnO
xILDpDzRdeZLST+ljysGbfzQ4Kvx+qtrICVjmy56Mpnf1WgBz9e88rEI3bqYP/xKSPgg7q2aWfN3
oxxzVYuEGIx75ISxtuIME9+xVYe8JUDTdsxgmorVkzOMCQy2bSr/lZA6FfQQq6MTtKTyqmZYB3Wx
jLgGCOUjI2brr/hXxbRcCprEpgRbBoLfX3FICGT7lYjA5W3fZivuHKMxuq/1bu47Okc0rqSQnSa/
+S/Jwcqisb1XOEovNk3mcYNbJ5nNnBRhQPqPeIY6l97bAukzoCUzrtF0+3ZhejZbSzLPQTVvcD9e
1kOj+9nGFpgkkcLn/GlCOpo1eGnd4huVMec1D+k0rMPaQTUfSu2qj80z3/AOCCCyZyBvQZ9Y34OI
QkklYGvrGH8dR5FFLTc9iF6JIuCZPnT7fFmF1+B3gB86xnCjF3AZ2JYqJpL7JDCd4VQcid7aeHxg
9Tn2aIJR9v3DXrP1nAd0yI/6GUQWdMPgon8BvcMIGFJCYg7MTCZ4lsFeiIhHiCgGhtCZMjRnP8X6
MBYDTj6oFkVPL2M7qXOyAIDia/V+xAqS/vlXcBTqhgYIUjx8i5IUEaKXDjKZhVYSRL4V0dgOhgsw
bMJcIQoi+1CoPFC7RlJwJvBi2kya5yEPd9+0HobSRuZa/5d0GV/O4583ZUqsUadoH54dgiNCrvMG
7ATw3BWE/jFXgl+H5/7D92vEijPmIeVVnvp+7K9QucxVYFTIhasBmg1Rr0S7UI7QB8e0ezF/lNI5
2Tnq/WRgmO1N0AgnIYNiCc1LWqNUSpe8oih8P9p0gtmEYAlXgl5TqmwDVdnwwo0RgnTi6zsYTEtt
R5IFJgugICxSwPSbTjGmQCNyG+jLCNaxzwxywyeN7Dl5F4N96FLuiborzcNU3+7+zmW/Vlg2hiSq
KAdxCfzGscpcUtJJ1w0/5R0NHYR+FXwIKi64sEbWb9Xuq7ViS4d7xEexJUX0XDWuZD+ICJoIMxQA
avRG6/Hhym4EUORxnnYJfZWj7Y33jWJGkCYsKhujJNegSznmLCR6Bu4auoA+f3xAbMP92KE+bi5z
MWaDjBmcczns9ui3Q7l8B69Mcem6wQN8EAR/7C/fXbgPG4/EJblyJrlz3/Rx5Ycqyn/iMfvD/QYf
5N0H2oKPgAOTEZRte8KhGmU9zPEbxw49mBRm7YOrxUFFpxM8OEgYmohWtDFVBHQipn95XU/+8uyR
7g4DD1qY2gdbgYuKZB7IIgldmSjLB24Kmjeu/ToD++X0V2VaRBwLBSAutHb6PSr3hLmH1i9TXnMx
rFgpclQLsmdcfRBz6D4HKWlWmJ/4Eo6Xk/3YfQjZJKazUWPwpqstnhJ25BdVaX/+3NK59sgAEhJV
4WNzfjG6xO1dVqefWtyjGBL5N4UxLCao4oqc9PYBAEZt/tAVGX4LYGKhegfenUWebMWRxlUojN9s
uFGCzmgt/E//u2rsW1z6tATEinkhM/DWwagtpitGtYd4At4lmy4Ut/RwuYnyuVWu1p9f3GbFmJQF
XJnmYDtacCDMvn1zzpFQbpU5CXB2T6+YmIpzFefZKLrY9EP4WCRgzxd1Mq9hNMeZ+peiuR8ReKZU
oheE5aQF4DhdCys2b1MWk0OwOxAYkAVF9VDKwe7K6+sWUMC+Ix58b5ug9iFUiSvi63HyIYLNl1yq
9cWvi0CIIP35Nj5EVJGx6q34RmPs4ZYRZFQ4fdfZgwdmZmxKs0hce+iQ5+mxYvxoj24dEtFwaO3z
pMN9e8Jbt+lSbuBIPi0iPGXZnnrliYPiM1nDLsgr0qkm3CIC4iIa/P0ShLiPrRERff9Qx+8AXyRU
lixFjUCT7SBHFRHjBywYnrVQaogZB4t/sK9sMP8mw0VAJ1IHxFwu3kvEtpDejr+zxm0C/ol95MAp
hyLqYgSKL0N+xBrW1vBQplwU7cvv8NF4N+paSRBQDvWmxF1I85RrscniVBI/FBE+FYakzVhMZA67
8RKqiDRG+j2ghl/h9ctLSBdmFQeTbTogdajj/58dAldsG+eN1Tg3tGCKs4fywMgNPO6vtxUCziSS
qF5yKTBnRFv/DAHNzaAddzTlZRQgsDLgE+U6QIhRoh3qB5XH2cVa/JMncG7DebMqMPzYhyOO6cAT
qryxadaC3GoB9/n6zlxUBxkbyTpPci4NAr5nrj97QikwtC7B8DyPFSHg76KKNgpkjptkgc5HdKdL
PQa9iX7c7w6fv53LvUI7n/4OfBxTSFDNlNJPhJXhK7F9k/X5yHrWqTg2X8jZqa9oExja7vBNmdho
dvjH27Y8TOvj9GJVoL/BpNS+uEG6/3xu90uSSxKbQBaAPVHYb3G4oZFKOS0D6s64mogPVAIkp//K
EIshJb8Z8pyCrwnJgWKaMVr8o81Nto0v7eIBzsbLoYiEIBA4IIAnMhEIBsi6aXamawvTS+BPJp+8
VCrHg2wUo8Sh+EF/iolQvHoXJ3K300UOo1UVBVoS/Nw27R94hZvq5zphXXm3SGi37Qx5GH3BtdCn
h87GJ8cwM/cTkV8SUWJOyXF/IJ8W/iKHnJBfhsntgK+rQAAOOPSjj7g4XixgBZ6jNKgaKv8KQ9Sm
mMMkZtrdzPtlwR7vIJyh4DE18tbmx9+Ibm0Thoymp9PswMZyK9w9xxZxRPwnGd4RFCQ4Nvj+IMWA
Y7CgVx024+Zp0iLY1NqHfMXxjeHGB8Fg/9vYM18IQBC27DOQLm1IVFVpo9zEW8DlHbN1SCc6D4rC
G/sgThKEXrgegJaRNIymnF3/WUzeQv1ForTwplgO2MIgjEB+8UckboXFZO4WK8eh4rbRCGhRjL9I
ueKHdTqK3uf2yY6wy6DxsOL/7B4d2MDviaMHLWxcbCAk4GK5UbvsGV9NzEQORogQ0aKkRiwDiNbJ
eoJkdqS3GYGiy6Q+gY5oL2wyXDY6T6HunXhu7Q3fmvu+Zs2jeeQY1tbWQscybENzDN82HEeLRKy+
I2qJOy1u1NiZGyfnojpb39r21Xgfa85NjeO9w1+l6hh7zbENw/f9va85fhQaWuwYkepEPp+y5442
v6iJ4zSqsY8SrVT380j1qTyo0cnynXAf+X6ozU926PhO5JzwQCNbMyL7pBlaZFzU0HYUNdI03srz
qJohbmZvx9zYybc1O9yHhmOT19fPOlPIVHKPmm981Rg6QdXgO7ZRDH+cuv1DDFQ+HHLX/ClrcfhT
bccJDa6paXttBiJFtU9Ro/LCXY9eqsN/iAEvD9U9AC89RADVyHV+4sfQj2zHPjlfXXwk8o3I5ea5
kuNcTXGX/sl2znoUnxwnMuLQ9+MoOkU3NYqxNqqvnaLY2YvFtZyX5vzFTlxqMYBfNWahiVL1iDew
iNye4TuMYPb7PPqJCRnqQ4t+4j084kU98VvbMTQWSXf4Q5s7oRare3vNmsYsvWPfTe7Z12xxh46/
U3Pt7++p/p1ubBR2jfwSdjhEUCViMVK/IsnTRM9gkPVRNBYKtgzRj//XQwhQmX/aIm8tnV9Ipo7e
HZP0xt0ZAn3ZDKDJElw340uLbmYKkyGNAuaDyJ+NMqQiDlXfANpFYExDmEvhoOxz1CaUCS+fTf6W
gbZhpT4A2ss1zEQ2KB61e6fMRtrRhyO/dej9d491yypykUFFUOAxSag8D2Epgq+FlHdvqj+7j/15
vo3XtHM7YeJRD9+iMa+Dt9UH7bbc/eB/P9PuAgwH0gtTdM4VOVR95d+Pvvg+/Qfgs7+fryd69KcS
jbjd1/zKV+/SfGxQp7d81csbMNhPg8jjtaObhxGC491Um7yi349nuDbOlI6OUV3SwHXRej+ZEZA1
DQjWdcR8ysrKp7lWj0LYrf3c7awbB/luf+ecYjX6MZQb4DikHhgX2vY+EH3VUJBxVyZ7gZqSUbAK
NFlDo8KOD8/AqNsqel4oGY6dYsBk6pfx+66mAArb3SI7ZtuthYXU/O3ej7e+48ean/hDdRsrGqTu
/IaQBw+WMaR0gDLGUesmLrN9qZnvhnQFmJMnyW4DH5BOhY862RM0Q5lPLU6kbK7EwEjWSwfa92H8
5OKx/IHMV9s93H24f3vA20zL5lfNpqSzqGO2qrTpi1zF5PSh05sB20P1sSTPQLWxpEuUFqSxwWPj
x8mFiJVybUzHvgr8g4cbs10D2AE1LMm01XFaiNgaUV+lExGCA4kmziuQSQNwi/QUseLtp2HN+h/Q
m2BNtB4pL+KuFSV6nwAMEtP9dP2c1wZuqNMExZyZUE61fprUJ6hWXBeS2Wcw3C/5ECaTjoSRYAdF
iojmFFjPeDrmLtjyiU69h1qdrluA0bSpXS1mfVtkuH/HCaPTAf1C4vCElY4Kgl5MVUiSmCeiStuB
32Mgkj/i4PwNV+WpF9Jm9YW4h1Y4ICNkbDif9Hzjb+F3Q0a4EwV2bMNDOGM8AW7AIyT23dVqtW6d
yY9AmY7C5XsxWBcLblmqweTSUMu4hTfwVBi1JI3PAeCjzeJC3xzfCGcy8E7ywmvZAoW6PDuF94wZ
IrQH/W+RLp/jvhrnxWT5JZBcXII2GTkVvtO6sybGcPGNsdgzOGkWl2X/yFQ6OOHRG3jmXfyw6RHV
Zgwoce6AO9URxEMoWLvaExN9dNkb0r3gXQM+3VPlkLrnvE9S+LJuZi+fwWZO5fdX1XK3QXhe9Gqy
MGkVDtaEnNi81rjqfddpY2pI8WfREgEUJlGzCV7B7IyfzlQHo4x/s8/iuho5r+V1Jek4YOZvVhpv
PfdGBuyVNKTefMmE+s4Cd2FR/iXFBJTQhNhztgeHq431+DmLP7OpMzKaGaGi21tKMzp9N/lSscu0
51DKPOZLUiJ7qCql7XU21nfmNb4ElwBAsXal9tKb/ebSakoRipIQM8837TpfSvM7864313mzOS8K
mBpVyOR2MKBSeWwtZsrN82WxIJu9ohsueO1/cyA1ixEB4XO1o+maHibhi4L/8yEs5EkJY658gYA1
/jUHMkTUj8o1EQDzLirneac4imuZMsrXY/xu0DOgBodPqLJrZ2L0tH2lXq0ivs4mlgi9LiaNL8vr
8bygEc+AxN0Z2rUvub/Z2MQR4kuG5NQB3VrnWc958ZudT37gvbrErZdblIC1Yi4R0p63F5vLx+dU
mYu8gbKAPYxtkNybRe7N6/lQG29BLziy8TXB/+qPaLz4xBOtMOHEdEcWgyCcmy9ybSAwogsp8S/F
TkadexxVanlVTOxSedd5vu5Z7/nY7M+n3n0rLcbBZ36ef4EfYOTDVzL1K4d2FW+sK/PGHDm99D0X
tYGLMXUgCPRIMltlktvQVJGBv/lvvReeLUhkqIcPdbIderfubwqqrv3N1FPQVD5YJr30eyF3Oet8
0HQ6bzf6JlzXeGKAFYyeR2sMRYzsabHg2nfe4/Hfs6vJjCIEBp1pjW2OLzJKtRpPEZncF0wqJR9T
C8XTa/VC0pjCi0JtxwwVAmtk0XgHebkG1l+hPZPTTKs3Rf2hUFN4mGgHeiN6F6FOeQ/ZZsJ8pnfR
TwFsrtNgZLn0BdhIZNr2zeq5RbkzSRAdgQa9nc1aDJfTu07tH59b+PXvR1QseX6SeOYNmhB1cuIC
+L36yx1upk98d5WJlHwe9du+9Odfu2cICBVw8idHyMeuqwtJY5Lrb7WAKes0pfpzU1F6taJ/aHMq
jRJyHFT7R4eq5c3QFNQ1o6PIMmU1OK6nieaiFkoOja9ATf5meC7nDZZIXivJK76RZEDncY7k7IFR
ADa42AsVSpMajjfZGJEF5EW+jXlT3V5KoPEQWdoL7WfavcesVBj8RW2NboBiQhIS2ilVgUdNfa6I
AcmhP69iQy7Lx0l2Js55NVgy7zYiFhvBsrrZHWHykdcDMqSflXSkas/cWxqfaGwTxTk5Gx/IN2D3
HzZIltYQBfbqMI1fbud3lNkHTrksPaZK/fHsfAxzU6/H+m9eLh9Y4J96x9L+sQz9FWnTf2Ud9Hx/
PljXp+Fc2SgRwBf3u+LNRDC2ZA43gzWNkmS9U0RNDBYjufcOYKv3iU+vIFOclgkiWr7OfWyzDIXN
5rlo1/K6CUD6l365HhBnbkTRcEmhgWET6X37XI1O1X4H3KQjHOM0RePjZ3HfFNQ6R6e7SE40h2Ih
IJtr3sfgnxMdc/7A07jiOyhG+g/mLdZDw1KiBhTQDcVBYIc+Sedd8FhF4ke2mKvmSSY5ttndGrjv
uNUe9sRp9N/q5V/casmxd0ihiF0joH6EZXg+jhaPrLLoGPgjZwlkoJlPrTfnDQxvQA7Eqq0bIfNb
/1FJcwnUioXE8r0XX5cSxLq2itnNvqTvxSUl7QNdxupN6q036x8Ad84Z4mZMQzrQwodPysmksyVq
5hVoBEg2VUk/G0yA0ifL4ayjsjDVpiFZCv1HZXQ8q6iFYna0iU4BYdWbwT2EEr3P4K7Q+8l91gvj
IQqj1XZ23wQJZI79S/gJyEAiPpTcBgbJvuVvRgLnYSMbw3mN1Yf7PihMoBQAYdhhFP3tRNLJns5K
osAvpgWufZNu+kW9fsXTcGeX/suATNbc2Uxs4vWBTyNpiNtjd8v3H/hMu2e9DJKQRjHnasEtvvlT
xnoEpMSQB7+2x8F7QTk1eK64g478m2IW22LGSAmH0hVjSzbD42/OMSSJHgMxAGsASIj0x6F3YsUH
8SV9OdPwycorJFrvx7NMSobUBgzXpyHED7SurrFk7+2YDesPybvVPh4o4cmKv9BsRNdI/2eokT4g
e4xL3IFDhDss1zF5MKP0qaCQdYen+6eC9LsyO2qq9pjA8Xfb92Scv/tM2ky8XdSeoNooVq0BDy8O
HC2v3+B6rCjcshVk1ZiYDvy9gzxNr5aTNe4miQFydfJ+EHMiSKV/SRTELK/fn3NKztRxSAwyNIrE
4D+3HUwIWSEqbx18dVgVTCeeN5NgP+oI22yiWv+Rp6ld1qcoRhBFpYBem4ZWJ6+GvfZfCaaLKWOS
dCV18kcFgnoGAiyKDMkNCErR6dwymSICNDw8NC6Zh6IwJgzBbWx0YilQpyToUAzki7xiNTyg7klo
jWjeJm8H6runSQmeGykzsiJk/QZq1cDwbdQg0e46jVtDOnlB5R2pYyLPQPQAs1ITA9zJp3EdNlgS
vFXcF7Iz4GlQMLy/KkWSJE9FKu7I0hAekj9kdcTB9XcJkBte3YlU3TuarMnI1Sn1IpHc9CmWAp5J
SDiBvmVv/08WkSQRgFvmZgj6B4NyJEkeUtAEhO3QxGsmIgGlAF6LVBNgLPJr7Au+PNOmIOdWjGdj
Eh5cwP9NjDuLRAmHUddXrW4MEKW9sUo0Usak0cjFkBXkwl1jkAujSCtogWiUQ7kCdB2IohTjtIT4
sWtgKKjMshastEuUQP5HOjTB0CYtxpNgeXakCBXIvmmagU2aeYAiwwOjFAlIEMCIBXeAm8863skL
kj9OkTSRBQQsQHFwLEICwKn8SIaeUIg0JYiMMpVPXAsBEBggEKyUwkV9kHTBM2BM4YK6p6iz4EBT
5QK6InKZ4nSueD/QkhO2rxoL9FA/N8ZI2ZNxZaJ4BucrpwyV8npQTwFcab78z98kQ2zIc5WN0e3J
Zv1D1ZJX41uuZMYwpTArO03Uo8dBEj9jhycC1kA9jNOLkOZkGv+q9TviESnjIKkBfMqxtCQdQSsH
veSizM+jI8cAKslksxek8NgIrgdgZ7TGYt+P/IKbJpPHgmADpjeDj+FaUI6/qLclo3aBSdJ5TVKe
uUgpt80yIZvsWpcqVG1wGqnKeCyjlNQpoCE+R/s/C+6x3aI2d3E53r0F5XdU1T3oU+MdUphp/Tf8
kKTh+U5RIuXNSL0Ay4JgkAWgDr+non7DywRt1yNIePKD7CpJV2pDhxvFT+4VWeXh6BjgWPNwOGMD
Kr9anXKIvkNN3KusM/SVr3lgEN7MCNVrxqIiR4VII3YZp0jeTtcEd1TeSfQT7pHRRrImqIGE6Jvc
AQgffk27HUn7fP9820zJvYOlFJxbGhiKc0+Asnbg1F9QZGpozQ+tq18NwhWUI/tPdBzhao0P+FCk
Hiryl6ImxlV45u+CHL8I+dggoUOoNQAtIylN2p1nRg5JHHFySZuitfiTijTZTpRRDq8xFeHdodgi
+9gakrtIjMBswKml19YroxAyWedrBuQK7JYA5wCNo8mNP1E9GeEdA/GwBylwS9oSJtkTLjDUI/Vi
QNWKe94I/CK+EiWJ+xEhqcPdgetQSVRM4dgD5raEjpGS1p/sFf4eI4xIK0/GBAGWUscjFyUbjhXM
Pmu67DJS7Vf6gqBIwMHnffQhCfy5WBr0GqOLKUpJ4htEuR8h5WCnSCyL1kT8DWA9TyWRiI87nD2S
Op+AkiSmURiKuFiMyEygLsj9foPSQY8it5OMdeMcYIHamG8kCcNGCx2UyhmnjAuS1LM+CRBAfFR2
ROeLHBZWQdqEwWC2l6L2/nKPmQU4V8TQ2S9CdfJlbB9CApZsfl/cmN6pEUna5w0ZJ2okAU5bnp03
PVmvMm5ScZtZnf1muwTtUGU89XXTX+H/sUD+1OEZcgdoBb7uyOAgUbq7RxwWroG+AW5DkaOiUmb7
xQpXk/mUroyqy0py8kK0iGhHe/YtFeUlTuZbV+xxdF+wnJJL0ShmBUVsTBGD5UUsi1VtAQ8lJqXS
SRzMYlC2SqmJHJAvIQHCqAhTWvvTjGuVWbWUBTzo5uzcPCVHwiLhdsBEsrjjp2LmU/ZjFHeivHMV
pSI60htRjSD2eB7Rz/ggXJzql5BwiqxbNgf1yjvPG56Bs82+Ek9FSsL7Pn88pszXD0QIwvv4D7OK
xZjk5nVoMPxsmNOtpeXAr8hwAYmbmkwKYWdEKwQCBQwTbE3OvAH614UlYGiLqLC87Y5GtZ/F9JuG
gR2QwjJsRdErH5v/hMcC9UjqSqZPioHyot43bVc0MpQ0r5SODKt5uaignivc6uZNrg5TvLvWZoTw
5WdjzD6kQs68Ajen+aUh7+kBuKDOU6d8KwJ231xaYYEofdHDQ3MbxSTqTNWU+WqQQOjPI9NjB61O
AopRDKSuKLyQTOSByO3JioHh/PR1bEnlIeRUa2gKbNOHISqSdOdwAlgnWWcOYUPr1kN4dcSjKMsb
FDA3E/svQC//qjDYegwpFhorD70zPSlc6FHrnxvsWUzuhJdFFK4oT+Ev3s3BlxkJovSG/LdnU6TQ
WNOpsI+UeiYMOpB1zB/mRlRoZItzBnIataXQhUH/zpBpqoYwRj4gG3QmZZnbQ5Ry2FZKebQM0Sol
3IShQRpGQfU1BuPZwMvSjQSagXXAO5iagxbEoVvsTCqsaI1bC9etgaRP767cWQoh7wvsqKXc/yPp
zLoTxaIo/ItYS5HJV+ZBnI3RF1dMLBBEEGXy1/d37VXV6ZQxCHc49wx77zPrm9ntZrfofXbuU/Ng
htzJgNXOkLl4AvwWRoncvChtwRuiK19vkxVN6EZvmIy2YJxQX6IeJUBn3BaDx21Rx+3gYGOXKcj1
Dr/acb2EjurAXmwC/vfVInwWeBjcP1WlK6KHfDquNp0SWdTFL8ual2X2yTcHksGBAqMSqhIXoMaM
kcEtQTIMETFmEQIBPQHE4mN6QvDZPIMYtLc3GCHjw/ynLB7/1vsMmPgK7QxKCBUwyECsQ05uEmpP
D0Cvzl753AkGqB22VBQpowELmnYxpoa5Fk4Meytii55YaNQCqItP0IdwMaOnPYc0rxVG2DEBE6eY
OOqO42eSe1IOJ9keNsaZgt/97UltgMstwYcbwmTqNpyotzgH8F45ebNsjO1JQc0+aHsP4vLTcNX7
TL9G2tRGhO2e+GBZBQaarhjqUjtFiepJ5FmKCjlQu1fmg7LILnm9J+UAXXhaut0VGjgSaYKiI70W
IwW0ZfJwCoq5my5bpKCgzMqYNcNMyryqmk0knzHC65SCG3yMwauIu7QlBfRnEXNGpyrKSgtYIPjh
Bb06oKjsxkuw9yNRi2fql7KPW5JwKm5rUeUnx+aemvm1nd8EsBT/BMducuENwGeBbK/k8/1CIpHw
aMcJyHEqrCXAw09Qgt4698dVAMbXR9IpePjguuojv0/MQoCUAVMDX3ADJgHt94OhwIiAI+hjYIi4
IleczfeOW09+H/sU1CrkKel/h0P7QH/kc3fuL8ZZypyxgIRwcvyPDXpu3hQqMc57vcP7Jgt54ISA
q7O8HUFV72B2jMyS2yfEwJHkwsWm29+OisCBSBOgC+oO2hy3U+GJnDnteCP/SlGUxN4Dvtun4XDm
DGUR5FYO+mBfLgTmz/9wGO47rD/pUXBXFJUXGWRXwXbj0YkNOTf4Kc95A/NCeIiHTbQA9IyTIRff
AybPKpfggFgPd46gQRGPL26BTkVQAzbgCrEn3DmXZzAJt/hl6fA8i5OSsIHnIQR+ICgbUE4G+MZs
iyo+wVclAhMUaKTSfV4RnnUELE4Vhy6wYp4N+veOpY1QZ2pAsWVjh+8hfEx2o+L7lf8+NNZy8IQj
kEdcnVMNfkJ2BDhFoxINmLlwece7cnOLn3xzeS64P56S07reCY0AjAVOO8VEum8Jt7UlekOtmoQp
cSXIBtow4O/g+uHEYsz5NfyRF1U4G2g9V8FXfWwoFfJeVhSnP6PFYcmxznprV8QPZ5C1ONDYZyYZ
QuY49cccXKxd2QVAc+YcBHV8Bi3NqUUAI2QFhKvIHIESoZMIbjXgQqJzIgVCXpgBbxvGoyw7hHU3
AVXmvAMPgYvD6L52HAbt4HGMv+A8BeQ5tCMER7BJLbHPlGq/mfwbeU8oCGTsBhuaNirVHOFTpP2Z
0AuONzoD5dU14Dx+ftJACRENI0Rz+XdHZZEDympop/UnEpEkBSDDjoAgmjK6lwrtL2ySnhIQQC11
r61rZ92qoJnguA9HYKTtkwMCt0Hvkxpfm7BHl2klmZrBITr50bRjJbcUziQaOyFNV75Zd8TIiFfe
R9+NftQNeoH/niTaJgUtpZ0pxSEU3QB8TuyWHkURu5Xw4Tp1+QqzpKGjV2lP2JOZLYv+4xadk8sT
oW7YZstGjfNh1mdeJ++MbJu0/5L0gEksnlGKki6CuZHSoFdHV/W5NkelTaERRD87Ne70DjGBzYk4
Zo0pvge8bzQJan2GXsGATBOrpjEOj0kwble5vmJAHg/vff16vs9TZalLwalACGk9hWoyrDtik3Y1
1h2NeiXOEW3uUXlAzs8GtX0XYMmEYOhtYh7JxbDrRDsm1hPaKzUNriGW9t2KDfXOnIwCW2o9v6ak
B+HxLeknHMrxCbQW6xVIJAoQymAXcDMxtYwVWktAeTOHzk1cV0ndbuK3kg9cXCYzmIScEW/ReCmq
E1/nBnU+xGOyx5knT3w9w8eDaW89adyEVhoaEFmUT7f97Qxz+KHGfQZlyS1oVN45GB2IiBwgHa4H
kSApJhYWphqrzcZsdyz26YGdo5FtlAItShawmdajPadlHT8WykxawrgjXcxP2gt3z1j9+/j/7AG2
IftObGb2mt8sR1F7wX3Bz+ZUfSz4mUw8RbiFKQBDX1JnIMQGTrfChxa9DlROftRPRCiOH9Zew+lX
ucC3g7s3w2d57QiVE/SuauRRHDwYnC+cgGHPcUQNkN8g3uQkAuLEBxBV7/lIcUWyUjjJwJuILuH5
7ISlyLAtTofsVkFpxM4MVMsosgJBs7DqWK/JZXrh6CLGoshO+nJ6kUnuHPhU6iW4L9dv/UuQkHXh
ofFqcaezg8DpYKOaSiCshBNJWVwT9ogAl+cG3MkJiEPvQcIl7yzyY/9HnawKXibldBS0PB8RPWE/
SGNRo1oxBbCj8YcbBHkwPQ42lSBDohGlySWAOlBOwQNda7DvILqJ7DcvYcNFUEXJm2fAyFO0PAt4
4p4DSxwiJOWYFmKSC+MNJdITLKGYXtwL+Dw7mfjQJAPNI4I8DJsoC5/7DM4HCn6HNL55XUR7gHUW
90tlDUc8I+AzxCIC+ygggxdORr7loCLdiAbQmYHmwL9urhuImrYxfzyt4TwSqN0ViEK/AkksMLz3
S7mQDny2vswXrC7gwwIyT0Y1Incd41BM/+RIWnKzhJocYszRbtjrIYlBH6iu94AfIM5jgGAQCzsq
QBR9Vhk5erpKgi5t9hnELYoSR1ZHvWKxc2fkObW9dhapF3Klm1NEjiyW/ihabP7xCgPO5DA1+rLx
WUgMPLETk8M3dFVa8XPIMT7IBfHArws+V3in4I/YH9ul3432r/h2ZCy7M9uXhkaMN/j9p1952IdD
RWEUVEUEnWB334lfGe25MvQbLINK5Ls0dvdZ6yrxsDr99KwQbIZic0qkODWgZzqTHMzJGkXiUQx3
gkzNgglJj+OD+jc5sOIZcoZm3+zZeBAisxjp1KWxTvG3kA4wU4d2gTogarYmwWixeEJ7LWzdbnw2
SoC/tCOHYHXApyru3ZiPImMN2d9/Rp1/Y25uMQ2Pwhu5BjDWce4SF/r0EBEAX6oQNJl3biz7K0Rk
nOe4OeOvPs7KfBI0DvBO27AAdppprFOkSL1n9JW4OvRgipe+Nid+cYy1xPU587FIYeerS1unxitH
kFkXyWZqs3qdFNYZvSbhRhQ2fbYZyNTJ4IeIIg61EIskq1PYgDYjtijJEH4LEQkA1C5xGmwP2sUH
f1OwuVMbCdvoHuP9dT5X8hCZg4gLJ8y/bhDoDYw130dckxQihlT6u10wqac1E4EdxIrjVGFG8Ktx
YDApwpFr7ByBrdbF+8GRw1OTAMiTOwaJuzjtJ7v+SIZpKQmw2aqbUeufZ+v3UTY3L9i+KmWhXlBU
KGmx49mgkNWo2a8wR9SWe8rQQLc2bXwnhVSF1JWpLkMgB6z8iuUz+GWhqUCYid/bndlWLGJMIIvs
+nG/FIEvwOXCIkDswSvjbPCQcI94h9hCT3htgg7GX1YIjgmLBHrnAuEiUjWefuAHnIEcQEQUGAF8
GLIZMH/w3j4bXfi6nDFRfcGWkRCBIMvGXQN9j7kbrskNcUZJB8YvO/YX8gDamcCLUB7vCxMLqJYP
xktUQAWoS8b9ZWNZOIMJo9gPA6Ycriwj89kSuMvMAWakRoeCbGgnXBEmhvUaAXZn+ZF45hzg3eJv
zHPiWeI2s+0nJNDE0GQkhRDroQb88TOFlyf0t9IQkCuLnkgERDr3kF2QGfFx8JAu4jH4hgvz7NgL
PHMhe0ALd0vPPJxV/FwWAN7qcBIMTPQgVU711plk3oDbDrYCEZEjBvx2gTGF206hhx/gKnP/PCPd
KBLR9VCk4fkpJxpXxPhzRQ4NBdk+PBLqPhQoYJZQmOF1ltoSa8y/IHPsTmtW/vI0hzy/w8fgUjxT
dmRoOUa5TwreRB/dXngFcKwAAlM1wXLtyXawMPhcvFmiR2hP4vZYTxwygEpEpnAQvrLIQEL7wuHm
kHpVrj54TxIeJIJpGvsOn3A/tC/t6SPOiiasazSsE4T8LzeB7iXPyvF7hWXs6beoUBeTht65iPfM
U2je1Y9BCGOskLiVlLkk+aqyOakL8gvjfiWd/klN3GpLY/jrtEUlfX2E7B3tuenpHtut3l38JrdT
0dg5eCgowtD72B31f9Qs+MZA0DaPJrTBgzhDrXGCM2O/IUyUM/39LV1FLtwh6mk78ibgDlsO17z/
SulBKyOrUpXnFFn1duSE5GJY3GoyCLR3flqxcE7pBCh5xFTllamQSgfoRCMHsh03fz6e0kXCpPdJ
l9NsziYT89QpNSyNPXMu4uwnEsdkPPjc7oLmyy0J2EEE8yMgCG96/yBPPzp1biclyF2+vJzCXwFM
cNKgxof0koI+cfaL5jdI4vAKbACxAypT8o82ZiOWqILSAJxtFNCeEu1wIoVE9vsCkWqrGNFRhuXs
FHokLa6GVQNjQRSipv2s19bsTVdGV4GoZm1IbkHu/EtFIgnR8QbwFinnHLJiU6LPrAHP1sL7b0qX
AEqv7KWTX7Gv1qnEl2vE/4BsP0t/eql/KMvj0z7nI3ApspUXa12Jn/eZPP17F04yzHv0MIzFK5LH
f+/EVF8/73p2Q1paxqaoJpqawyusNVeCKDTEpJhWbMsRWd0bOwpOLVsjTUOSeRVNrbGW4YTo6kZr
+dlzNFCY6ByWeE9wT5R5NqC65h5tCR+9yKhDx8z6GG+N/jb1EEoc//22yRRactHHqTFJ9pz63/dG
y0jr3pHUJGsn2/krtYarqyg+gdNtQGI/kNV4wF7mJJTRnkY1YhBBlUQwln/d0ot8Hazp3aVAW6oe
Zki7kf4kzlN83FktOcjZxD5RZUnD4j0jdJduIDIe4ejqCiUkzW/qzZDRK5mL9Uook+qhqVLpj4zt
+MO71huqgBkRropDihTeKVtIy+sVtkwyexszFogug4MHxUjrYMpEHL4j0mARVo+f1bLL4YaMIW2w
+SqMWYECTRWKPALFrLHATbDsC/ajRb4MtXso+lgx4xkhp02SQVECqk3iCsOMm87ySNgvDE8Rcypi
MBLUIXgFxvMrYtFjIwd5l6seBmvgFCVW6GLkcqin4XNPUREGhheftCM3iOXkE1AbMxShzfKGzCTo
xzY2iOuRa7qqiytN4yDBEhrwFw13Y4apJOvOnOLDcAfUYDErNIUcCQ45Wk89BcqHQ0Vugv+BZCfZ
Q/QvyQh0giIsyuIvMTpXNSBTXN625O9L8qJEeLiYaEeQ2WZRk1/kaeVILZE7C4jyR1pYKEGNMKLI
bFYuw3b/ZDpIzhK28Gv9jrzllF6I6PZZQ617HOWnZ8qzwE+f/EhSucXAowmWQX3Iaf2O2A+eggxw
AoeFlSdP0McCCv26TFPmglQfcGftDU5wQUIERT6fTUwtmbDprc614ltkA9M/cjGJHndvJbjTOT5D
fkjh6Jh+CfEALVZ0HM/+kLh5N8+bgH7TqjQfyVYNE1xbnvSrpTArxumQ3b6efTQUqxdCj5ucoL6R
OeMQsvNvR2zjbfyNhW+aeTH8sePYVzjPHilzBW2sbuJAiXlvh6n/kjZNgpCV88oCYEJEXtnVJ6Di
jM0ASQ5Rn0SJb5DRp1+hoNDJJK37Q6MGKk4KtYdxPPxO7uEg+EZsfA35/xn5VT24jq2SIXVUBEtY
xehIUyzyZZSz4MGDDyGTQFKnWNBK/cPiQLyKecKlHqYuzo5Inx2yTgAfowR52VQwGJlJicRwuhRp
/IiCCeQ8ugjY8hl3hDANsJX3ZAH1nEiZex/C1MNjJ3Iy9rW278FhlDpswPZFMg2FoxGKqbteGyxc
3D8MuIIGgOGyDbGYTGiJxuOjXdb07wJqQk44Ksqgz5c0Od3hfBqvzVNfUDumc9wPAJkRmmYDBTNg
AXhFEBQILXFecJ0nItbptKOUE1NCzL4o7z80AOj6SCfGVZGJ5ADqZKS9X3RXPVOdaVpCekdrBQnm
RFYaBGNPjYPAnE6h45pq5PVQl+uHfmSjdppncFh2L5SYLayKciYZmi1sfNHb7v08UmaES04Bq70g
iYfPF3EIVj7biPBMj9WXS6tMygNZSvYmzkQnAEzJw6m1JV4dodL0kK7wyLGHLFoHClohQYihNy0R
GpUGkcjEJX9nIiSgsyHe2hkXhcTBJ9HX73oqh/AgQFyWq9LuSpWuCGDp7nF/i8bZ5XFbNFqgTzCT
CBaRSYQLnIQ1BXGVPV9sqb4lnFiS1Dit4mnZegykCGhHSS+bASIkTQ5mqkRgPuWuKBbL1usR6f9I
jqEwWB3Ad5PcuKHGV7NIKkfvtmCiAjLg5brCWpGqX+BgIZTB1pg8hZ+YCM1EfZkUJNOHw306Nlnw
6IILpywuTySZQAteipNbX6DVNccKFNzVVclotvYAT9igf2Up7R74XAJlj+9bk1ByH+hAnVjjbcZG
/0OnpS72YJtLr+p/TspFu7mF6qjyakptrMlmtBgav4+gL1uajZbf12YPGn+44+z6IFmrwgfX9BZc
boDU0MqBWeMAKHiH0ZUcsmcghzjKFk27pAZ2l77QYFSIrVJASkCv6I87rkwUf/NfNY8ULaatWxWT
FGD6mukqe8yy45UeWS054JgyH3b73i7qhGueEzkPH+V3RcVZNLG9Lk5nKcCNZem/8FbH13/KmfKk
tmjZcRPpq6w0en9gLq//aChF35RdXsb8qAYFQWNAON0UICscPfobiRxPKEp4RzYxwlJZJEOaIEtB
piEsiB/oXwCsrrFBMiNf5dcmkfbPvIJlgbsFfrNYhthoa3MSTCUNeN/ITj7kK9g9gostm6ULG8gK
a6sA276hKurC4bXh9iK/TXM/3AvwhiczPJmHn7s5FxwiPJF5Yu020JUOfHphj38KwMfg2rftigUG
AdcmPhYoA5qxoSUlCGIIG4RWZcE4gfd7ikJrZzkvx1lOV44z9WatVTuEAABd0eiifknBDnZYj8Wj
Pk9c/0KOC44Ozw7q0ORe8cM8A454/o1uzQEc8sShWI2SEBFrdNqH1sQq7VD9Gc16xwI0CSdMc1PG
AMMBQhHHg6tYP3BBui3gRyqvaDv8QCKweLYfqgrmD38zfz4inn870wsfTBnVvH6HvCF0/r+MBQax
sBl3EjPODktn/twc5OfMMVcT7DiYcRbUsEC8wy9BfMINMKmYB71X8SO0PbhxcWWgodA2YXDzpwZ4
iRcvpMX4A6wcIRqG2Ql/KEhuPiMKJr7kt1gSfGbJg92cDWAVMTw1wzYEzbJE1YO4C/ZZbUFy24xh
nMhmSN3UQtAiA7OQWN4GZIF4oB+kBMwGUrRsj2a85+aPIILZ0JcfQe/QKc7cwWkBHUo3U9ZHF0wg
yUwslppYeVDoImvsiJ9NnDl2amvdUepRXJC2wAzn/MghgSA+Qw/HDq/Bj2cYUoCyxQHwhAPFZYtP
/536lTmrHJofAPeWsCQEUoEEYOYOQ70G4yWmWeBVSZvzbCozVSKuRTaZHWTtdhvufUrXQm9ncUOs
Q5eVS4mVh775gMBVSzx6yIzSPmWb+qAFpFU+e0VoVVhAPy2yUyaLic8jVuVz6PDqIVhM/uiJxAcO
LbNFgZvC7Wu7G572qBDgRnCx1Y/G8xf2iAwdDJ1I+Wv3pXcMjkfJXJwRircV68jZ74DItM/bBd9j
EM3tGuQbu3awe/DHJZtQZrDp0uwI5qMK0bIy57P9cvm71ILCokusadgnOzH5Nf7DpbIvM1OzHzY9
w0wcbfPB2BF48srggoS2DuLlxt6/QzIdFtj8VevoHvuZTWZCPjLvbO3N7AfwNEkrMM32yIIvZNN7
y+ztRW/3tm6OLBrzoJQ0WI2jqCaV5kXrUnV2nk7NV3jz1oTfBTuMIiMKfGTYSBOQyoPgZXpfqBQk
f7f1c4u247JZjrkBuqxDxvAbOseZolW72Vk0snwAVrgLnZUrHqDTAU3Y0zWXxvYWZIXRmM7qoOTe
5Hups88yIgETueGXuWZEdqdgYl/NIOCI4/ZL05VMBnlqMgEcmPw3OPTdcZAW5/veFk/4tqfMSP95
1iP8ALOfTfmNiTtxjXBw6oB2y3T/mpqPeR2UXBXwIf+Jq9Iczjl5vV0F7ezBinHFyzLP8bbrgGvz
RlAAFnkJm9u2kHBhbvaGyTgLBtzI3u2Ya+a4NscWVvqH3DaQbSgCWG84QBMrXdMfkhdPJggJ3sQJ
JQy7q5PBg0Dn8mand35kN/VzWGM0zgOXEOr/puHb0cnQYUsV9xnU0rwJOCS2FaD0DkPdzZBoXN5T
r9s3Z33JXO1hL1dgt0Bh03DQebxdpfHe/56NpVJ73BTWsjJZPdz61Z7acP3+gc4v4IWQVf2arhoU
yBuz+5UD+UBg5KT28sCzYg9fJGn7S3VE+Y1kNY1clmPrl/xNrHAgWYThpdBEQRxd1WzU/TWaHFOS
xEyAHNQEY+pNaMQUw8Ozzql9BsVidd4AFyR+rlowJyBwKScbeBb2EOdRaqUW2TRreWEuKxfGhPW0
ztAlrZxZZ1mYS+zuD9g82dzRIhnNsBCOkplbv3T/NZetub/DeI2wW3Pk0wGgCGKzOE05NDh8Ofaw
+DLDnzmQaDn0rB+4nZxXY4vzi3IrZ6XkUaaxxHSS5PMwPM54N9tDQ86sCOfPvNsAcLgl7s2s0QxE
jsWp3ZdLBd1RPHK5IfkZthUPbv1LuUmEA1d3Jn0Dn1esHDBDHjyYME1AX4rTxN5R17baMAm8X2E8
n25rrhNzW9Bs0FwvHubiSDmZtXlcJOIhK2f2s+NqrbfzOcjnO+i9FjTeeWvNQ3Ik9uwHq3NwbqbX
uIvFNjgGQeyC+l6m93yXVAoNSSHrjWM1fq8bsrL4iy9Xw7rbHeRkMuqJomzIemDgErM3Xfc7at3B
au0XmXaw3W5tA/t0G6v+PPOXeFHFfjwdsuiq+dfaMW8Hv/39cBoGSDXlWFgm/mVG32jZWgDbTGF1
CApN3md3Kg1a0abLmU6bzJp7xWNe6Ob4t3F0s8FCcWsPM0ayPCDhY+XBAsw1Bh/rR+nMNCBMyO6L
RzaD7cSlX/L8+aWFWkgPeJQm3JEjO8OP7o7t14IltVgcj1thv11G94yr/fnTm2vvbv5AqBYOhHAH
NpzONixtcdgOgTWXQs0NxbaGgsNC+UGo326dMfvbPN9dFmuim8N8mHeexpJXZxMQliasXdiOYoat
YcGRs5A3b4/W9osGntqSXNcMvAI/nu4g72JyZ++V+Ie8ebpjb7rrV2MPl5LsDR0YV944PMycmaly
pybfwHd0eH7nQAXARJAV8oYYDec2PxwOkic8ynn4DIBQwTkfO7f1fP459+ec4AqrvXe4mB5rbreF
2IXbJnkD+wTQuPmcqfHjF02NbyAVbGvF/iUcUFKrgxCpmfve4gbN5y+aRovJ0RC+iVDf7D2otqRt
tS9vz2K3TMDnZuWnZ+iPc4Y4cdaX35lzAT6MIoavzyUneJtb8GTmtjcRn/IkhxacsbfGbM0Gd9af
rxx7J4/qcTp/eHnobsUJivIjmBNze7eP54KF6hdzLTRCcdQ1/05eaZZmTMGcaBR7/V6R+SB1J3PC
9+Y2ermlAy/KbmPLHy86K5uRmhcqy6HMFvYJI2eq+fWlmhFqodDRw9JZiTMpZg26x+OR1jv+iBPj
6i9oU2uuMYpWYXlMpL3f/z6g9Xh4IpRhv5d7zyNuZ34N27wE5Oz9R9guqf9Y52m00P1hHkgm307s
cx+QurMWp5Xitfb3t7wqzO/v76OCr7D2fj1pJ9SnNdMZvmd8nhpr5uVyDX7F9CzvtekxP/JiXzmt
tVTsZWvtf9vQ9G7m7PfKXO7lDUU1+zqbeXt2l4NOhbN/hcvljF83x57n/V6t2ZOlyg3/7p8unpy4
b5rGm/jcVxtEoWNE+KO4jONYCAyHyDmGGxlnrqVAmZqrDeYS1QdnE1aWjULBzsrdFbbp4ICoN1mA
AqaPVcab303gyibLxwwAewZrcGVsbl/pj/zb/zN+c0hCxnfyBzexLzaUAMrCgmmmfFdfo28pRp1t
hni4Wzuk3BeU2PGsQC1Ywqu69B+jBceMP1dzES8iTJeLkL357cYLNzDd5WzG6u0JWnCtvkEKBjPv
0pr6XLdMssm4WzTOhIwlxbevB37F55i7NoBAAT26NPAeEltJnCnlQsJPJPdWqmoqiyQ4+apz5z/N
FsxY+iFbkoOShw0CFe+XdnIhxLIQtdngFOW/PZE6MCOyHoaAU/NVBZYEYOkj9kEcj07bZXoBNSsY
EPgMhVvjBFyXYtSmK301XeWAoclrhuApwAGs+rH7omZZRzfALLrAozQcT2Co/nWwmFg9Y5g05uQv
2SMMCGqcdDQcCSQWKkCe9tBTZwiSfgFY59W79I2UGcG9vFaXWSwKuM9ovGwPKR1VyTf649rRscUD
wCvrQf2z2qukPVh9tCR8HMf3nxONvYEeSgewclCHKS2SN0NRmtNvhORexhqhmoBCJjQsAA9UZikX
8iJ6uy6RY0zU5Ia3tUw8EKJYArxiKSwZytDETkRicRWLHoQUY9G7qDyKdEtRiDXmuq3DPk7D6XI4
U0t9nvU/hL3XT4ghxBeBshr9qxFMQCBNcu93DkAc3AHWZC/T2wcmxivB24CKMdknpFl0tAS+ypFA
okHKIEdQhbKCu9wuX/mVpStOdAo2gCjevUOm93aj/Jn9VX3AXy2d2mPaUwDPqO50liT/kg+Xkk6P
E4XTgu6XvUXPvKAUerAPFCBedmegbFB8ya+NDgYgo7dQKZ/VnrwdCYy0PCfDPw1RnnbRJqjuUcJ4
m8/bTiUL94DMb9ha6pGTyOgN94J8CqoQxreXFy7uXiKBcg3kbCdPkSUMNGQKkFU9oVYpMtmUFsmo
AxOmDtI1hLGvDZlyUuDJLQbXB36wUP3RlTS9XT7sBw2kD0kTvNIAtHNKq/ELuU7y5OhcSGkoE63T
zcCBnKSAziKr5VWKIaqUnUhApqTayRdoGmngEyhEqheAu2F8H6/FFn7TsEV6h6aoMJQb8qseV3zB
6b0VDuD65uQJsM1HWOFagmKxJiPrimvMFoWvDCrtA8GAPVdWTgaEgUI9eUk4pKRaJ/+SJbux+ofm
Mbzb6i0MC9Tg+t/wPaVe9kVUH5XQxG+7Yl+CNkg24ysKKO/tmHIDkAGliCvg8xWC6/VuUr7NzJj1
I9x7IrosorOSc7/+URUC2AFg/K7OU9qiPEKWfy/RyXZWk1u+f/cKuICATZsElGVOT7Tm6OlJG26y
/8qG4o9Uzqg0AtkdVNrDR9MlEA5Rtd6rQJ14oPax45koclTVzxTtgz7eAHchqSky45SVQdt1UIQs
dRlRWKubhUTyu3K4FIAoisPwDMh5Usw9M8PQvTKSWhly77sRJfApLfVOtihNQ/bCFx/CaesXqYIs
el7EMiUJddEYYwdd9vyXgkCdY6I3ab4kQf0QF7JHakwfIvhrW3C0jE7KEJcaNkkJ6OLBWmK9UHlm
g1EuaPLtO9mQXj9N/AlvpkrEIiZN51WXd+ur0vrebwf0YMCoMcxtjmvq4+UTPMVkianQQ7Rod1fW
8f2B871DgRBVrvw37Xz6w3B5yqUUZxi2ZHHKt4CCUu+2ojLwmFIqQv/Uo4bPT/OpC1qFRrKf6v4t
phLcgdklj9gsKTK9EM5Q6s3pvVYVO0VML/GlA3PHSkOjgUDEvm6q7vDAd4y5qRtImsKlAxEfiblI
iXBAQ1AHBLvT/02zr4S1/JqfAAK8Jxvwj8otptYASKcYnbFalKThXPVfPBxPjfJ7uSapn3pDT2cm
uEfZckoLZO5VQdJU3tXoqlCnSL1p3Tg0mbjlczk95FP0nw1HzSK4oZPkL8kWJLkRX2dFMOcjaoo9
nT2T8EQQv6etBxAqpf1Hpn+CBg9xDkMoradj9wQYh+QdMNCCXoL0KKIUdpejnGBVWTxuK9ZS6uhL
kFXKjxjNl02ZD/B0lF06KaooL/p1C7pIoXPFmsrGtA8ZDmyG6KRE/ZHJ9EaC6BOQ8QdynW+BPlCH
va2kDuJ3cumlS7Jg0dbZF1UN8FseVTyAJQVzeOHWADWg8K/8THnUFgH8RF2AluW8APDKfHWo/x1K
XDRjVd6/k/GaR4fWeRLTRe31pALDXZNlpg4HExaWWKps9IBPegAnmwTTyQalCgr/dN47TKFPIqPG
iUPRxmOqw8xr9tQahv14AFp2964VmvEJNyY6sARMWwMWk+Ky5I/GDs/YY99OeWyMd7QV5j3v/vBU
ftrRd9nQyAa0TNBindicDBvoPFahjOqLTwMRjCwRXB7xxOPbGcGMFvTV+74W4GcPVaWqXbFG00kr
GMRNApxo8alvYIlH+3vM1HAxIDoo9z6AsLb3tTYH0s1UU+Whbgoyl8cSu5BdDA2pXcInAFcCtwBA
pzLdsmoHGnfI0YPhv4qGXCBg1UO7mrD5R4jJ0rBLaJ1THCPTxwkK+FToEnZUShF9xVYdxUrOVvK6
kXdAXKRxNE7CPgmrbgX2DHeZrqMbTAO3yMALSPtorzAI0A8xAB/SEGMAfhqqgbA7bA6Ozwt10YHV
fsfe23grVTjGHgMDL2Iq+l3pU19m9IBrcUjLETV6ivXgQeinlXMGMQkUkdn8WFkA9RzqlUrpCifI
fmqxqFDTQIiCHorTYnkZGDqK1tC4AZ8KXp+AGGF4s5LSv5gi4KrlCHjUK1IPDfUx9jB01xk3AVCE
Ll/Yi0TjXuzk4ZxGaAgKpFJLcgwEiBozWGwuXJbTHSyFXVMCwnPTHRyQ0WMPUJoGHJTnsFYkK4h0
qVNmkIRCvoIfyIawUYLbCf0ggj5gqyQNJZ/WeCD4KeQyHK0xq2Kq3TVVVm50Ck4juFWzK41syFBR
qkNXnfjoAmgVUkFKDR2paCg59K7pAnY+a/KNG1v6Lzo56yFEATpmQNYbaBFIEzYfwBGwUaw96wSM
1T0NOXlgTzN0IJ2wRgJyBWWd/AzgVtXmxujtCICd/gEgwjoR9E0DcXTbsK2l1hFUVuDhjDH7eMYb
QSbTqRqdj7GbF9/sjYYqEWcZLifFe57lLhp/ARmhcbrNBTTDZXxwPCBzA8YAxVGhYQ7q6ckJIpjM
9LsHak3tHi0zG1+kpp/aA9mvaKhCfCOwb2OSsR8QMstNApcCirmZc6iyUzJK6cCZuEmFpngRn83R
8sqjlooU1BAyGrLTDTOKnbc8wjjwvOCwZO3I7A/ZAogD5iij2Q6TioNZwvUI5GYOU6Ap4jEZezIa
oByMGS4ZuCpAgzfETYD3CAySQqmX5HezEFVmED1IYvC1Cqk9VgbF0JDZuKf/aBAHqwpgAjaKY4pR
N0BM8olVSumGRvef2xKnC9PJMgGb3Im1aULeYmCZvUf1oamimU+Zl6o3zzp13wUqoQ6Pzoagfslm
eX0G/wEKipsHyTH+tN4C+J/SXy4bvBOC/ngpzZytyaDTQgsYg9TRwIyCINEAUs2gwmoEE6C84/Po
oGWzmPHlDRzs4JPwunRqowLSbZAYPJYbINRs7nJDhVa/EFrJnQudDCsLrW14evDYAM7u4F0/iL97
6ErQQSkICZ9yjkfFNwbnD3cMCJ/CF8cKSVHDvD138HnhBCLoDN0SkyctS9Aa5LvBCH5kGXgX9Yv8
t5MtxqpYsDJ0Uh5Y0l9dNCpk+KJ3/Px7k42FnxZm5FckNNMcvCC6JgiOiw3M80ZY+Aim8fBHp7EQ
WQkqE9wG8SFOFWh4MLlwIWk9TIYcsz07xfoswxUVYBiAfeC+2ZCsUIILHlxTA4hqXecOZCZw7ztn
Wq0n2l4WDansZIKrL7Q8KW5jpAVXhXA399QLH8fc9gaOuw+RRatBGtusSz4BHAFOIT4tLEY0EShv
P8krcW8cMUS5UtQrQLjpJSpYmic6D14vkzTk2MnVG608qO1BjkE6m6/wDw01gHc3dDQZphqzv6o+
LMSXtrnRDPMzezQ+LWtKdyjnQLwn7fkU2mNIJFArBofEhKka+iM4vTCHP000aqTsSCCh7EOXXlF9
G7ZU0EGZs4qfJ9E6jrVY1B5GDlIe88ceA4oBvm8Ar8IDYtmqGaEaHJaEc2TiVlMKoMDU+LDuj8fL
N0xio85GpFkbE3ELOmDw5IKpjlQgEgkBPb9Ec/kEZVOhg4DfxukFJleE873P7SAWLn+i/jd1upuX
n1w4BDlCp0YoP0IWP2IPID6yVakG7eOnrPw3DKTKhzglKJayK5OaYxXi301cPpoafnX1uUB79flA
2JwwxaGuJg/BfIdXjqsl6yHUc2OKoUC+g45HkGnVkiLA2ISpCDsLUC3k8Ovfo/ZYHfk3CggQXSmw
oQhnifXKuq4Ah5ljyJzsAkZVs2vNhi1MyVhP3GpE6q/5TBLSBbwRQpQMWwns8sRXOXdwx0l0IC7x
y8bl8wgp5P1/JN3XchtLEgTQL0IE7AB4JfwMLEEj8gVBUbwYmIH3X7+nubEbuhLtmO7qrKysLOdm
/T5hIKsJHW1TCHNpfFfQfkUDx9j9PPQ2VpWenQK+R8d32em8FlfTrk5U3stkUuANJ+/gSqvp2sb2
BN1r9u2tEZD+9t+fBmRMdonH9ri/FPQtcPSo9zV/LkuCVuN0n5BWWrdQ1a0yrAnTMlDPWG+Gjl40
DWsRmYEzzDy4fezY9lJJRnyLbFAq6DC5ZOeGS9ML5dvEC7j+ARu1V39C91uTpim4pmx7V/ysTIEA
sFHVOuhsDp3kl1erKwgG8s2s8jUtOY8G56hDKrvsXov8nMg06kaP61HdNv4TYXJjYEy30T76dHY4
a/RkhmZT4uF2kQwtKOi6Hoc1JSboiNWZq1q8feH39LueNYsSPSZOdmcJxROZn65pdgiaaLTzenD7
j1JdMzWLSmJt5la6zZhRWby0C+goKfipNLE7z/9qyWLKAejqJfz2EOlegffSRXf56ASQKOkHRfOh
mXtxHRLnRH//fwK7wMWsrZmXGwxHBnGaUT9ZogIigdgFD5tvsJjk9YiiqZUYxLx+YG66s5fN39kL
Q/9WrfejONead85/DvfW5tq8rxvrWuOqDHhvHOs2d7NApFNoPtJGf/ffIWstCVbvrZXazSjrK4tp
kvE/QObPqtrMfJIg5k+EUUIkZ+oa6/DvS/sYC9jtQ5898cQ8dVwL4gyt5v/kZaSx1anvvH3P307f
1f5jLBd6dAymlFY5MRQFTeW6NM7zBJu5e7RoYXa3Zj21+EIR7ZJyUGkxHapcm4caO5N2odru5P9U
00Zh2TtVm2hPBEIcsUuAEqsaxdCbUbE9RzNNK+8kwN2NMkdBxXPd1qysGDF7W7q3TTN6uw6j8Pfo
bf1xfSaWE1FVW83uVmmsfO3NEjr+I+1hYsNHIdsFCsVaiWpPXjapsvdne2qM5GqE7W/bH21pt8Uo
LhbmPWBXb6uSxBwNEdTwBET3GMgMmAqOFebFD1vqHfoizL50Sr/gbz0hvYwSMIOKeU0QR1Wr1Qj2
MFjaoORY9JRHGEjsiN1GHVHeD4IXZ2H0Xu5DRGGCI6CFnvnqyCleGOQd9Q6jXZf4z6Z2QmXWnSZw
cfmmAdWU8dai9kkGxOfV7s6LZkQFqoln9u6CQEvDvCnx881L9m29FovPOUfEfcBmrpYzffFlz6ej
3rqZEmKNgCjbhrcsEFfXb+FwtdZrwW/H9isRlj6C+wxpKAjnrN81tE8wMDCCdHb7J8uI1pPVKYH4
gOyqcSWgqUrlrEFnCN7LX3Bli5JTIF6bRCSn2jXry85jyyO8PEKT7DA59E9nwyicq7q6nyUDoD+h
JLrhnre4ioX2jdIwyDkvWZN8N8fPqsI35pTUdrH0xPvx2mQ6YOGDBYLmcLOcnN/3F29P9Cikaejc
c/I71Ko/xGHChGBF9Ko3DhZ2JDmGHhoxDIrDEQqd86lRXQ4pjfOHW5jNKEm4l7/8ZJgO1JuVu8H+
l1AS9e1U0T5/v/13DeO+v5e3Hm+p7TmJMGNsLQTB345/o+XNg3SG3P9b7HpWZc3yvXdI6yzC2ikJ
sJ2NAgX84le97QQeLLu39dv22oaKzrVPy8V3MoIQcjYLIydb11rMvGJr/9wgq3CgbU0QslYL36vv
wg9vAzbj+0PrsG9bYtvolUpyNQeiGxFn8nmwJbcJ2EU1DqbMhQPmw4mC/Sx9VerSdvNfueKa/NLk
SmhfRacukwUhzneRzZkqenmr7BmQt+4MJWk5nVlZ+7QY3LL3wgOwC56FegGO9e56A210S5sW20RT
RWrFp+ouoVstn7pzDZuZDsu8/PBjXW17ZI4g53/Q7257uWuPGdV13r9cwTvtD7abkbmWol67Sk+r
357e1KjKXMOf8gUIyakwkTOGj9bbWD665TV0JSHx5f6U0WlABPyK2R/JMOAPNCJGSX/njz7d+VyY
sdrsN8ZrtgLqmmLPW00XcXXek2A5w+3PxTc0aqC6t2sGe4PA8byrh8NjtesB/3uC4GKlB7yEryWh
yjUZtvMiAbP4QvAWWUdDS0+o8pHMCbJrl0kcAzTt8oXY3LqnQ5gABy/CDJZssbU3OOz2s5/369eu
0xv/bqXCWPVUTtA6mkhsfioM81PIqvwxLJKns6noj1gQYld0uoyiejv/CPvkQdtp4K4sGPtQugcG
Cx6m9kbDUiP6i8+G858hnGk+q9Yl7VawZvpYOiA4gBw8ScyOO4VBBm6o4jt2Pc/IivWSdB5yKUlL
CTOok16SUxqHDYoWcicE8uqzo3vxr4sXc2yfgBdhCucw9M8/Sm097MYeqOVhwilU6KKuGyfWD73a
UrVSUsZt3sg4guuaZ+wpIdzv9zc70V92pcRFyqkkFX6sHwWwy1hccHi6WNxzIl6I3R6I5QbInZGB
t16B4Fz3R9ub9FYCHlj9Az1Dw4oGE385ByHllotQaBxqntZMLj4v6xZbtaURnqUOHTcdI6N+yCB/
6gF0Ww0THLBvzt2WwHw9dqz9Q6mT/TP95D7Npy15wvkfpAnEuGO/lzIv9zs7ydA1CspaTERaMd7X
4rFfxYJacAeEy5m07XUfUcWZy1Ps8LMuZwBQuwie1huLBV9TT8cUNnJ/7E/rWmnxRL7lWstzn0X0
+PobC1Kl5J7Vltt29HfcH208Xr3657FpVfLdcmqHNiG5XLHDa4Yb9f7Dvxazno1cotbiIycCcNI2
8L2a0IoIEutMB4VrbKyIQ7JQssgte8qm93v7WuMUDmwPjk591qU+SH1Wg6e6vtfVFVPqPL9V6uRC
V+XGmYBT3lsKI83EIPjNjS0p0w7/Chu7heVpp1wUvnzec1B2u/HVLoN2PcjFlHv37po4Srloj6VU
YsmCHZ1kRpJSCNM58CmFU0oqK5VWId9lRcO1FdrJbTrbcuN+jv0iiEityg35QSm9hoIGT/StFjXX
01rUu/W1wzN47ETL81Ol0Pt61JrltHNTBGC0V5f3dOqPFkiVjYM16rFdLIbZC5tNs/JqIVmDkkwo
1ktdlwabUuewCVZlIC2Lb7Y7p1uLj6Ij/254I1ua/XP9x8eupZaoLkeQMFZuPaiZ2qhf12X6zcTc
6c4lj9/f5RZgfqpYqR/z0JjTewJ0MtRK1wEhJyrsEnd2/Vcw6ReM2I4F+Xxwf38CaVmWQ8/HMss/
Z8710a/8GGo2D6cB5/laoo8DkAfEkQ7l2qfgu2pDyDURgfO7ZVautNhbe5UPPViXxrrQC8dCvju/
aCF9inLKSE3y4pkucPnbnejLelM1eWRjdEj6mNhwrtNmkrtFoPWjTQ05O7X4taMcfhxvq29b0JXD
f1SqO0NEtHD41cW5Xo3gkxkSglP3+s8DrtDO5ZteXXZsukPzL+iBcdjx4g8kvw7q7jMlXlu5nP3n
WucBIzXDOX+kIi5zXQ/PynmGkLG08n118JCGfu9H6/korDGW8H5zke1uI0qxdW3Pzt5ZntpIkuup
uz82N4WunStdqfJkUi83Nn7bOZza2trIrJa1pirsvd7xptQvRZR8Gjb17BwfX/YvlqJPYJUOllIp
tv4BYa9zV2taqPe0dXhgEH6hsRyg7oaFg1bla8ZW69Y8LRo1XtCb1qnQS3Umn/sRKdJe3+q/7Puq
D6v2tGDwjCyu37pggzUT5Zt5vc4qeZIrutR7wyz2e6mpg8E/RS8MQhmDhenX/fd1+wQgwi1x6Tq1
cxtD3R2WmeJMP396ueujoWbigL1t8fqzq70K0YWUNp/qp2ov682dPbZoBmLkHIcnV+rsS82wkLct
K9pLt/cwJzMio1wLuhDbrC2qfgHi9BBBOgYM8HQiwcbh31/X83ap2CnXulWWmTcNbN2DzVtpnUrx
sbrg0xsL3PX/VkL3iT7qtjAewCzHjiJefdtxLngLloikD4MCXx1/o65dwfPLTi64opx4NT5Rdmy0
CUnu5VOeliTUZF7x6+blZ133iInZe7yOJ5No1B/mYaTN9R+cnlKhUc6rhCw6l1LHdAdR1pqwyTyA
w/WZ4Cmy7ELnYzM/H6f35oE62CXiZkxd6KSnV3EAc+aAlEOjC8zBINlzuijxMqsJWCRQiyggth9R
U5LLBUsvqhvzqxlKOwZMg2GI5nsX3QuIgjO5hYdeVEcnyi43dr9X5LCYL5qzeoczWDFrV75C8CKM
1IujRrDoeO5eKwGJ8F/kpzWwtefmWAY9TvbB38zVS4Gy29ggmp1oomwtsAGyp0UMFxlNh3ODdAPn
lvaCldcz6slviQTyQyPKGrdaePanfcPhYvLGrG7UgqfrdBSLKBRwFHzgAGQOXjaKnXvo//+OZESl
Rdd65gdWXfxuP6/8nPFUZVXxxDH7qG2mvOT5a3mGa0a/8Zyr+eCp60TnGneMWraviG+VF/PTwkYl
o/n/P63ShZlKlSdo2is+H4LnasXOKLXLVaUxPVS6ExhuG9yDZcs3pSuAiPMfxCi9+voA70vhEXEk
3/XcjmvJ8910FoRvhwQ4jG0uzQD4Wf1aQPw+5JvbXmAyzPepPW1soXPXU0cAeiQG/z1uPT/3RLNv
VtGhJSHMV8IXWH8sQEROPweHWf0CZSxUC1nIkV8fX8D86NFeRS2b2MG3W/ecXbqdPRLLwuKxxG7E
/gyfxuH5xRwjd5jReWjCAy3TUhu2BW64pj0GsNgl7R0OXwFWAY/7dpFJ0FUqZxTrsdJblpIF3Lbr
loqJtkP3BRuDaAUZmN4vCZ0Tx4v2eAq1xOPX6rOFNR7t4yngFdFF9jLL2vZh9n14Nh7Dfl0+Ymui
aLrHD8wDKEBi+KF9rLsb6y2aaOGRCfn7et3Cg2GiiX4fHS8xijoGX1bR0c39/FP+brcCHJ6ySYqV
yrQqtfdtv2lSZO65My59uUf6lxs4TDc4U6VUcfCSrgGw+6Cc58T9od58DOAW+wudASfKC+xIgJhN
Hrxb3/UxmYoOO7OzRsfkkP8T6LdbNx919OThBHFvSgT5m8bY8ApOE2/zsutz4Fq1t/N+rfylEgSN
exHEWkfJvncF3uMo1aMx/EG9oB/72j1IbhmVyJyVCcnGs7fsmzTSDy2ftCAnipky85sST5W6pYOo
BddVNJC5m7iS/hwYuqhYMZvo7/tgobthT1vna8UEK5CpepJrYYwc7xF0KsE6kvE+wXNH+jVFJfW6
yvAog5aG8SOu4DkSFyJbQoqk+I4nZU05mwWBaWR4fAkci3KZIpPU/8xF4tP7kEvZ+aRZDJQJIqJB
tZh4pkKf4CFlw9nNlm1vh05Nrsv9Uwa8bFe2yXwsqi2+DYOUcVYCwWAdom30FaP9vSPjOhkogvmL
c8veKOwb93YKKf1yfmzCc6se7tFAgnrWylJGFvnealBQ61eIHyAEJcTHf35I4A+r77bewjDQHacF
sqYn5FI7aMU2huxpwunCpeNcpx6fndKB4Fr92U0iTffMQhPW5L1iu9LRAd+ot2QvbNmjJkwXvtBO
RkVJrZycta6QogiFdNactom3lHAUqx38lq9BaPLrzzUd8XdpUtWMe4E2DGj/dZ4Mkcmu8SJ0+uiT
SLGo4e5hi2tIm5bdhdE393Zpov23D7At/nha5UQIWLHKvw2UvKr3eN0VBLkxGTD6ZUAOxlOTQABJ
fZDQiWmzOiP9RaDF30hIrXFdk4o7sjivi37LvLNg+1inUPde9cuhVjhKQ8IDwSDYLX74rYBSSEAO
Y7Mk1Txwy07otajX9K5ZL4XSkixWmev6dNTAsWkXAKR8S3wUTM+VAHeitA90Vm5PJUcg5qyO5+z4
FAA9u78Vy6+KGpvbhwcoi8aNl35q3Zkenq96bFUG04NKT7C6rTqi8b3Si9617CvkKUYpeIggUJLD
sVYz/1fm6PWvS53ql42EsQoZ/rxXTYMhrh3DLhLqgAYz9D+H+crE8squCl9wjoCGCPdV0OieTlAB
KWrZNcG+GpnOFUod59Su/OQ5ayDPNZ5/H2IwUfaS3dqlL7QOaGtZW/UErSllqKywLwKIkhCNM8La
oJF2NF46drTBC0OOBPWv0r1r+jLzTqFzF8RLHqmdZ0vWS20ngsktL9o8QuHlFrDS8Z9xuo5ZpYFi
x1ns+A+ZMbgqteCQc2mE2Ft7Ls86Vrs9aXGInsX4IVullt6FaCvsWq+ChoXAdZVZiSZKX4h/itpB
dPdouZFL1C7IxUxuNfnk0XI++/3up4aCwwqsO7Y8EH+cdaQvhjZtpc2Hpr25nXcKaeOgU2jdyA2O
tIwqV/qKaFPLzUuM3I6drfw/LUsMUuAv0mBzDC57kM7AFHXuTUHss7Cp2Z76tbC90k5W7zpCoUt7
78aaXmUCKCYjFiwinolNOPN+evHk9udWrd7NxSu5RwmeOUlFdwHaFPuh6NrdDKM6Br/hITEfcZFF
zTd+s4tSCt5NTOqRaUkIpHi+pNCDzaqHf447ucLtLvIq+MWGZIhdAHLR2uVYcgoJnmzJ13gkpQpN
Qy81gaHYvHK0WeMfnjZv6mXy/eM4ZBZQIBPu79do1kGU4tlObTde2HFC0cTfMFgKVs+etq+rwYzW
MgiigQZUohTNLnEYKQeqdp9zTWgl8Cl3uxFa7nivlh44a/GUFGOdzLMAGzxOzCfM4g2c1gk6ZjtS
5UdKi/6oMiyu77Bt7SlPc5VvCyiLqCXXOtSa++xTpom62MibnfCKePm/jxRHEFsM6uFim6LtJR2Y
zFLd03xv8rrAA2hUC1p9XzoAj3Etxf58unqbm7T2tPiqYw16SwGLuw9Zy18BNYoGDgtknCoBsRG+
2P5gzUiH8cBbKyIiErFoNo55FCPFwM+9fj50O5btYGid2eG5hpm3n9ba9hoaiEFOs2ONeAong1bo
kY+pSQkkJ+VASgfBIwyC0+WJ+RH4xpeCUTySO+apceENGJNDhX9Zdpc3fyyftWcL4f27ZsS35XPt
O3uhJ14Pl8e20Lxup8OtCUajW36wNWMo6wsNVtvubdNdvdaHnahXMoZos2/s8qN7/2jaSOKHG6V1
WvfOpwnsF65jI+5TQMVR1/POK4o+VE17ysQY9H3F6RbGeehMrTe4lNvgzwvj1bA1aWFwsKtfwsHw
4QzUdMmvLvaZ+fjcd2PDpTyKKJvwVQeubpczlXpekUfTZRe4WXZ1TRa6olbR4JW0uRxWJx+/53Ru
kJvY9aJEPfZp9fOh/P/mO9fyReNOqs3FOBy4hAxFXHU3Y5s7EkYPwbs5vIbVn3PP+seehJOFF5iG
44k1ne9TMz7ewhYK+06uab/L+iLXUnaZ4vEnunt+7ZSV1NoSxeHm2Y96ERKjc6P858DK6+Rhe646
ot+Xo2yynyxHhWQfRke9hcvySyHF3VAKuNVfl+IIuux7DccohtnJY0L2L0NLTKiiuloOlj8V8iS+
13pcom6aRF1HiTE6WLNh+pwOa9P8qPScGwbJ3WD3VnhoqPXgJqzr/u6N1i72wQ467erWvLXNEBto
BEo7SgA083knu5iDean5+HwMIAxqtOWAf56l0tjjJRRlB0WOms6nzqN3/Vpyx35Jx4thfXrNdzLN
WyqsMUfR/lYD17USl3o3stKPaBtzslrcg4w4iFZeqx/nbVdp5hbTW81mCQVR9MzpbVCkXfuJhnse
vlMOIga5Dnav3B55qKl/r0ZzJP+PYg+B03qST9aTy60ngq5W7VpXjQRXzaBEyDQK8pVYLr6lwWfA
uKrisSNV+z2b6z/BdZ37TN43kbu0Nes5UN8uE/Hu3sP5ectbVGpabUYjvkHr4bVX3/e38i487DzR
gZWLZ11BcJxHsHd3qtGDcu/+Z22SSq0LqEWW1OrFssSqvM3kNMPlLlm91KYS2mVI+Ovj9NIrjOfD
R/86vApCUrFJeZAl1TFrw2Q+5alTGh+TdMJ1wt0b9BXeE5n8zcQrHBF6h9C8r13kuV4Z1MZUgl3K
jEF1Ahsap04NfA+OwU5xE4rCMMJc+E88n5af036+5sXNh+Xn01I7Ra5bGm3fFkNX8Dx79ohZ5dxq
/aB9XrWqH+IxzTSX9fF8Cm6OasNz9akyTvnKySzc7WJEAT3Zft36Dwf06Hx/usbnuFxv5vpuEDmt
NP2SDbPhrb8bZ93zYP6548E43U4e/e1wB+XuGzWi4/hcUGpTqGywy5osuDRxBv4dZVUerLZx5d9i
G18PyXwxYk0UfKqfZ2mbj3X2aOaPyekSXNHI+YywHpxVfAknTIvjzfyr/CCFSidcfz/zfwnqCBZn
w9pQGfecdOvj6DwsnEf5bPBQMtoMlFAlY3Ntfug8UktlPVJ1ofyHh42lKGKMToPDIAR3flzkiQ7q
7VTWua+FgeY2ZVxMFACdMgwF0p7Jv98KYc65vQJ9V42oGHX8lm0tpmQhsRxtJrRiUZfthNDSldCX
E2uXFVMUakzRXybUlSCwYTPGs7DwapkfMMNEwnHIPLc902lWo9X0uu35VDFZVDsitsIjcZa5B+Id
1li1M95OazIhaVus4EN4o8hzWCeHUsgIhT3o72/KV0LhusZ5kszUBeiP2ncZvDA5GTjkFY4P94kv
dgrU3CqCQUap4oeZUF1UjQTq/Gmwgd4a865mkt0IvHWvUTcbeRKGFbxqXRiotos8vz/i3rsMHHYK
74arR925bVD+W2RKKa1U0GINTtGXJ6R0bO5b7jwo0j6Lf4uhvnWy2/Oh9mra4GQ98dy30yiRQq9G
VACK9wTcu77OiVJCVJSNqIHy1Rh4hsudXMdaTGpznDbEIAaRwUCyLHq44mTfPo4kEl6HeOvJiRZh
L+Z4UYazjlqGUG9SDrJBSEFmI3wbNBhCtxpJfZIj/MBttx0iMgJ06snyUahSFV7wnLwMsD6bRbwf
rYgG3p2oF446zJHy5JXdrQ3njtDwI/f3l5tb8V35SL6vCBCeRdWNWXsn8//YC9WagGTRTj/ETkAN
VIa95PubYc2MUO1tj3gJmcYeHS15ORhBXzRauH7r+zC4GJyxVod+Che4msrwZO8b1cPB+tUMEwt/
W9HgxSEiZETZR2EQ5lkuxmG64+VN/tjCWMvFZZBK6cdR/v0876tqwj7vSwtJf0ikpyVK5EuWtGQH
Os5kjS5KiKyaniZM4sf7BcDfLDNTqboXHFunNlqZ0vh1+Nq+1N1asS8xPMFI/+6mN9YNsVy9FL8f
xAkAfY1BCxeKsImYlmMWcuN9Wx/fueHGwzvc9ixjVcLwl+/LcEhfhovWJ8Qcmn9YkCtFVweDuV2d
tbTNXwn97r3HVzae1bouzGn9vB7CKgGzP++GgDIUuhwWC810OB+v6q/1zrWfDqPxnpBJeXrCViop
DdfJ4uUWWvpWfVdJvmdV2FSKTtb9ZVhjpzFzFQF/+HWDwuDIdaJOqwmJ7He9zQTLERbX41MVKeAZ
T8/FhMklnj58UoQMA5ICBuEBJ9vLqdY893fD7GXvwOJTdwL3sv0gz43gmvAYfE/pyrf97Wv2s67G
RT1EJgNOauO5uX6X2LBBZLAGxGTRN/83HeIFan8OpRiERn4N610t0wK3jlymrxq9tu+lW0yBhYUS
h/JJmEOkjLI4e++22C5eLgfydZBcnhiQ5BrSQuYyxTXNIWoZSfCCkUzRf2izgM3AnHtccRaxx8QS
UYh8LieUAwRoBujN+9lUKLv8bG69SxjE4GHu4vz8TcjNshcsH5idSFnPeg45abXX17+5/U+umigu
aOvMnfrFUh9BvMoNdkdJc7Vb13lX6MwVJ0/mdnojHL1nP1oL9eKxQNdNuKf+GZZkn/RPxyS077Dd
Ik8uN3cmygzXrw6e3SAclOJBkHtiDRbd7BvHjhqyKUETKt28OYvn/vnUvXU8D6kkma4XXS12NoUe
WGwukuKWM8hPoUbCjBBwFq3gX8zq7yH5WDV9ijsUH84mWd//NW7kJ8I3TIt3Rzbcegp72vP+nc9h
0q4KVOX+JCrJRffSUTPqOOi29985qHE5KvZowdIIvuCr2t8ndUEOsjb5cxXrnrrXuPPHuxBL5oP9
oJAsJoVkPikNb3aeOX6B+1Ae7EnQQyrAC7n3+FMtNdKx3Or4VhsUoZzgiJXAENFzaCdgO8/1lRu1
4UeFXu1ogi4b9VE02pQ7qc+ANuFVMOBm0+tIeZG2rl7EmqVALN5QJmTOipwBOIYKe7Di6USErI5z
/cufazFea6ZVP8q3b/3Sn/po07/+Vx/d9H6OTb7o5Qc59TNVrI9H/9bffqUvtUE0ieaD6NRPx8es
uTs0t6s4I7VT3xmd48XbY7RPG5tC/9R+qEIk0aDer8lQuzmNHt1HPjlosTNpwHy/lslgzyUXsikk
XOLDYkoH2mMq4+oHHF9RDHi9MEbe9ID72ZBpfnWsfWM32P6tfJQ+ysM6QVyfr/ALqSq905wF9LD6
ketacGQOy9d9kvbr3YzZcSZj72SJn+YpAHpMhX1my4UYSOOTnGi0nUNg1e5as6m2oOfZpDICsdJ+
NLgeGtV+SYTv7t9zfZO/uTgWh2WtQfem/27ZalvuxeGyX8ILjnLd4jPL9koYqXTrV8Kt5Pre5Ylf
O6JuppbSX77CUTpHZu5ra6biEDir2FGDs/4fFi8mdLDZZ7V4fZ8NN7qxUqHCFsIkD1IzdN9ZMO5e
TStx9BC6cqYOR6DkbQr+bRGNZ7gzIJ7cWKsdF0Tk8GQflPebieUfQPi2l2oI+wgGzLad9o4Re1MY
Ab/Gzdr/FoTeYTaSUKK8/4ri30xea23TtGBtm9EPySfFBG9JFre/a1Yx15C0d0pUg41f6Eh6wuqt
Y3qwS4eG/taBPEK4HpWT47HjMC13jaef0RbfJPx5PVDYpaR2fC8710P0u3UW36IWmAeb48PDrxoj
WP0c45ukJ6s/0Bt1EM4XDJklIQl3MOzbsMPregHggY6kScG9nk66nLjHQzrlhG87oEW303MYlSXn
DT0N4V5Px59qYa/8CapRYx3mCEnZ2aKjULi6JERafhjh3J07+GJaKseqx/vy32yh54Mqv9R5VIeI
uUKY7pl2+Klisy5sHy5fRZ3n1d0TC4BHg/+DHjSw+U+KFl+qnrSrzbnYSagAgPTvuZHkelMcbPLG
Ei4M8366E2+cW0g+s9AVHJS6qpQFtGV/lFxd7fXYlN8rh5cerate/DO7tN7xngRyJ1Yiry2erwsy
xVFx3uH8ZkZ3NDONprVKWzfi1XWbYqXIm8hnX6LbNE0Htf1gPdw9qC5v0wW8HNW/iqc49YHIFM/5
uXM7tOuD7bF1nTPVHBwKcWmtgNA4s34iATj3jTcqzSfnwhgVw3VOtQHSKGTN2vc+N8oXxg7507M3
1dFuFuTlaiKG0PCelpYNKMu1CUqCTzxZMx1Dst5cctwT8w7+L4kODuMafzw7p8k93i5HJVBDc+zf
pSkqHGIxxzyVh4Y76mRclHuT81+ZI7nv9m/uQ6r2nKu2THbZGrhjRo6g81F8v43Xr8e/u9fqv/u7
bHz/ruv1YzXaOut2r6XefGT2hdTIiOVh7blGoDOVAa750buCNYVIcItOdVk9axk66e4SNrKBLanj
aDnZvd5YnmaDxaMfGnywECMGnrV+WXNlbO/cnIxlKMd2Vf7bxacQ1BMDSUJeg7MWu4xA7lrl3VVt
sJdS2EJsYA9fNU7tj4EaMtalEwzbVTCAConOzE9Q/ISM2MfbavtNyHfr8WXVu32dw/ype1/B9zqi
55WZK5u8OlRD7QT5s+0tkQgNjYtOSiezme/TzQSZp16iIBFKTq41G4V0aNFlDP176DjXAzbfToOR
phmdlS6cw9vcLn6EFKksbAR+KLgWBfBb82jSm/lkvMT3o2DcL/HQJyS87aePMJa08gNvpj2kc/Ru
lw92kz3WZzXN922FwzPuSQd9mDZL9VND2KCbRoLE5fMQKz3wkItkDgrrysF+AX0p8d4UmpzsFrGK
G/XdLWQc3TQTIWWn2g82crh7T8qnqhbLgvysm5RRkBC1XF2IMeVE1OHveP9QZAj4iioHF2JUs1bT
Wxv7hXvZj7Nvm3dXZTDse4BncS2gWVyRvym/1JxI/pIUBoGRmUkWg6m8l98tJ2uoeyPjOw3CciCZ
DmlXSK6MFo919rstD9YtySrXoQZNNETPVFdMOw3m3x5/yKvb6N5198Ful4FBmFS67kbdYv8xUDYQ
y7jZ3WUFl6HCSODNJKz5Ot13mVipJ90KWgKFxxNabfuvOodlriw029mHqWO+r/ZuAYlCtQTBd2aK
3SjiRlVGSGkJBxiLxHtDgct9bNzv9OYcap7AoL+pShgdJp+1dnkmK6SvheFInjU6duQdxf7x3CrJ
MgxP6RRKHWHYYG0wQr7fn3/ce2mpc/x3iGWdmFApbRuzTUmSj1qRl7T3ksL5sMQRGARaA6VlRmo9
6/k7/flp0aWJPhX/7Edkk2F5SW7h7WQ30XEl8ytcB3pJHBlKVDrzQvFpyjN/uppmI7pZuTK1KHk2
y13MAzuKFbOMzElswArps02P+fUBQxAH9LS7iYSPqlqianfLF8Os0vB2PdpXk3zhtM3PSeYvEhy1
eH5uxYxPxrSfm5/y3+06BWZ3r/vbf4Z47af594veZO9c3fg8WodELVSrQmE9Se+x1vPlQPTckg2/
Xl6PzjIib5zgQlkveJH3FBAuHaSJDVbgvOAVOD4JPxEEavaDwF6V2vWfQFiXWg5+D3i06JcmmHKO
JoHLWz/nrk3ZVZpIWck9VtcOFd9eTulVhp4RAo/aeqBpJaxdEjQpy0i95hrCXPl1Y8LxTI5e8rw8
ZFGhGhtvIs/XQD0IXakDEmazQLa9MJLCPhxgc+iUXZplP7o9OqFs/5sfRgHTeBKBNtm9FoFN5NUF
XWjaGYLDhRwG5MAmw6fd42yC8pWre4DJhVdZ1N2CJLt4OwqkuA9OXetSK8C+LbqVdyIxzQb2IjD8
WY3N8DGT6dyN0FO3PWrGVP5LW/t6t6iou38hi5pVfmjAL+t4/0/58jT/sxcZc7GaEDbiWPlXfYzK
6/am0t4VJ5dKO1vxlyq9XM79R0ubADe5vjM6V21uduP6JimdnnnTmOKeZ4EYyoNkky1NPziN9MHE
u1XwBTtFAjKsXm3fO/13q7TvB2xQS96d1ToFjWAgAK2s9syZxsjWY8ZxojE7tDeS34P4kFzJe4Ms
SCtOKPnVPNsdzbUD8aJVojX/t9Hs82g8JPcNGs/s28/S+wunogZumDOdVwvzJEWc8jg99HbHP9Ht
U15QLo4euZsOEzuEv83ieHvavEbrutlLLxe2FAq+qKlsUNW/j5mZYWxh4722jeA//d+u1N6AYUV5
ebnCJPnULbOxr2LPdptVe1e4tNdnuF/6Wyx9lrmT668+sycgfF+/phOd8p/zUQYJ09GXan11zOLR
VBjF4u2e5KRx1c5/CnOSJpvXshZJRs4TGwsCkT3mQ7fa1pZUIEaQ2T09H8tGphqZ/4hBlmINLIqw
lsqWkcIdLbYlvHVEzIk6AhGXKntdKsMlh7WBja1v/SYQnKx4J6jEpfzu/AyEfNgm93DO/5+vj0+T
4Iiyi7Ff6JgwRsl0kWSl7LRUHds8r50G64mzwqsQ2QLdiAMR+epIovGlQ1VFNJjvn+U6Ivx2TApx
yGJ1k3uCvzi9nRXDpEY5E+gDBz/eVlraoFSdHlFSVxnfvd2KsXqZ6slyuPs6cZpVH+05IBMGP1BE
SvUeKu7h+EgTAiW+p7tOtnFSCBwB8186TpOyaHGI59UOdsHc3S8Adfksid++bJ51VdTzbuZcZgq4
ImOgXFXfTQQWO2o/vigwFPu0p+wKM23sIdwkdIqPT5vt3rv3HLP7djajFe/e3hRw5FMLW/U2vPeg
w4SqBfiSNRDhrCfFd/bD8sWNuV6L0fI8qmvTwwg19glmYWnJNesvxefy8FjsSsW1SryTwiryyxcP
Rvgo2D4XevW+TPa+jXeFpLJsPZQTFiPZqFwwVAJkdCAsLGgB3NL4YMKNjbLPBhvj5Dar4fVdv/Tt
gQAHf1B+qHJMp1g+WU3R1x6cUzeNTVpSLQ0VjwATA3oMzY3wkUpPgbSj48gPgRjNtXzOxji3FBfh
GGUzJSje+8GDNoUqqCdELs0YMflfEKy1qziM8HqKQaKwG9b+mOBGvD5P/BCM4zE/Xj5TeDuhY0O7
YW+wwNI2PDgoCy+DNdSGclL0BTCs8PnocouVp6THg3lEwsDwaFCqyn6vbKnGtuIpJeoP5jRT+Nu0
J13x9yAugPuE8xCBjyPl5FgfEY23BRvqm0WLpxjWjCbioeLoYUjhHCh7Sz3CDUkha11o8zBYmlBY
0n+FQ88liE1PEBBfTpQ6FqkMnzEIkdDvmAYZgbdhCcDyoT+bP7ZOuiFuAaLfmpAV/otemCXKJcX9
+1UZoXOVQ6U2sj5xPHuy/vR20zqjz82nJpVsqu0/MKo3TBoyHIErVnZLX2chWKQMH1TgDofgT/BP
Xqocafihshq5+pC7/9bvpN7LmP9dwrqhyEEvPN1EdPzUWauIjNVG7nnaIVU6PdXfwuBY7ZkG2JrZ
++1fla/CT/WH6stUdNLGn8sntC02ABaKL8D6OZytOtTYICkhcFVRy+Lxbhh7mOYmdcoli9JrWHTI
gd+FpzB6QhGUQuPgU142dH8X2ELUC6T3RYDlo/RK/LMbnF5PSAOfNYMxXCSWjc6c5g+OL+s/1Qbz
NwxGgJ/KyW8UzbS6OealGwrlscoH9j0c9ExTlSyMQAawa/3dK6MmURmXQBOPdn/N/7UT1tfB7seP
MpQjF7527VRHLykzDFSMYqQBfeXuM1S0QSLMeLLgxsuNFqyvsfoODPZ2epBl/DYyPsCAtS+iUMiF
VyA6ZyPPjjzsZsdomrsFuKALveGt/qpNwIOVqQCYE5POauKoZjgv6NEJUC6TAZW7DJQDP1jJmoh4
rBwVWE1AR8tgucYKbYi4XG9+TPbGcSn3sjxxck2z6TzqHF49ETFh5zEogqxItd4dOYfX6O9qdPvJ
vCMXO9WgjAJyRL06jMBMPmGwjosH+DRmO/L0ECvuQY1+Ov+dae53BoA3JRtsz8fG40yWpAA4dT6+
YwzcfBpqyw7pIVLKr7yEXLPgRS4Hq6m68QqSC3nM5Ue+nhxew/06SflmAGmSVCQP4jaxvcteSONk
GtrGPZsvANr6M7q9edBinQKLyWNrZZSbkl1Dykbbsfi2wX5mQ9/wP6LuazmRLYkC6BcRgTevUHgB
QggZXgihRnhXeL5+1uE+zExHXzWCouqYPJk7d+7sGEwvCvaYsjjwVoJvufoSAQewSxqxFVw1t4Ix
FNxCDmWZzy73RK+6I3P5PH6XfayTPmcMMcU5APYINx9iQacnUuipYixgHfQxnfqhLjYYYseHVQif
QjBzWae1LnY3o2BvWfoSUqoQbUpNFpnEMGIGt7ceLgY8KKuNyT5iFxpUQjPjLhBhwGng2YaPB2Df
HEn6FcUerax0jsfoYslJxdRgvQG85V32k9fXEFqYUfYgLZqRcNnvaDhUjUZgz7bT7LoOEVjDAc/n
Kjx3NhWatqkDnOuVp0pHqAnlVrDypIHW52JUMWI4n1e3Guydzj8hIGmfkJ4vToILzqrvX+AxZozY
jb4Vr0bGfZjtcZfEWCbbhaIYynMT/RfpJrCyQtBKc8W6FBtNfMSNqKlXx0X/pLN6vPDFrZbWYN0S
ZR0CFmcWnieMECJQesSksP1frEyYJa40yRKflA7VM0xe5TWhN0mZDMSxndd+Tv9kWh5Bt6ygyKBq
vrdDpbZeKImAYjj4G2U2OUEKV8pfe/6KWRJ20wZFBwYUfBpBZFoJg8zU3GZALPdmBncdvRsvtLY+
vJyGy74drl8a23RrWH0yf/204C2EJdZp/ybvaxE4vdOhv7T/5hffjO7KgW03Hhh/FtQjM5QduKj/
gBKyocQyHprBrXA/3Xa+4l8gi4dKhtjyA94abQp/agsagcHRFyLNR16GGA0VM6Wcb6EEsbPJGdeN
Xh5gpUH2s0iyxrmTCnpJYSfNHSVDAgm8YQ8+68UEDIZzyiaWX3BrnZhhUHpKQ0Pjnmlp1Y2HWbou
tLjCFyTb58eLCKkfy8zi7D6pyBhSixbw4Vxs7UfnwZqNXBSd4bKCzdt2sh6RF3JhYz/rkQub6WHU
An55hFDtqEoyL9K8DO3B7eh0M5o2wwFMoxyrxyIIz+1XZlUgLZM9hSSryNwN9Ge8hu0zoMEROnKC
2glDWGZI3g7KdKh1hH7MdoF17QxlH5X2VDjgzlxcWshwus174pCC0HALik8eQqDVbq5d0HIRs9ET
Yzver6/YbexNEqMyIF6MrE6vimLEAKJCNnFdR9079vYr4gK2U0iFK31UjsyWwX/AQg6ck+3NduET
6nJpm9CB+gnZ4mJb0Zqe4ZYAQikmQQoNfV3P/JQ+mLDwj5Aeg6LMkxWpJilHfpmdjzl4b2bVSRGf
VJiTAczMt1GAQi59cTlnfltLvyijCfgfBpNT61UVwfFVauAgCCvUY62fGqlMDT7EQVyQ/b60sovq
rXujWtL2HpVR78S4x+F3zA1WVYb/tq3dA5K3hzTuto6yw8GTCT7sWZsiiIyAuSzjcC5KO/FcA+Hp
2Fp9bIqV1U9iref76/b9hifktnbtUio6/GWVb3TOi2amt762M6lyUrFDK9vJd5aF5gV1sbX+eqAA
Zyfn1qVQf/SufammRXNBIjmtEKp12crG/buXqHBFt+1L6dykJSfdeAlMmOt5mjr1NuiKUipdaZhj
QR6+EgTjlKBSAmmW3sdvgciTqtISTWtOnGluh5qu07DSovN5HIRWgBjtETfp2F4GjlVP867CrUXs
imDYjszXkehjVyJk/OZN5PvoYRNDplW+rQDT30iGrXmJfs/dvL8E9/epypWxHyczNBUdXSkKNsiE
8Gas1cCVFGVcanp/oSOgCMQdJ4kwhhfFAeTsCgt4WiRDq/QC7kRZKJzDV8ckp94YP0UA8s0HrU35
eicn2hVF6wzLW3V3ybdFATjaJcMl/KW2I5OU05WlQRBq9X8GD/98jTy9dZYzS6ykHc1ZPXwuIQka
vjx0PquuO4eUYXnoeu/0PFaA28EtmK8/7FOl7Uqz7b/LkNYCoOdS0KWeSdv28a9ExDwXoNiAhyUr
5CA4OxUbcR/Wye8ZHQY5DUBzMvzMlEXZU6KOU8QvvAGwQvoqWDeqjg6pkCYsrjq7z1Wqumln35YJ
iEP5pGlsO0cgMPG+a2sYnNtC9kKTx+xb7rvwLceaweY8v5p++UF5RCUTQgRnmzSdZEDidTk1/blv
PwyV4fPGl6uP0u5FDOF5A0T30L2IiNZhOGN/YQW5VbfonDYOCdAoc5cI4pYHTI7TNHV7zwK8JTtC
FKVR6z00xmQzn51B5yrh1XSzjcV8hzRZyODLWT2PGKexfncXbesk0Suqw2XPAWEY5/3ihBzXehRP
N7xrh4P3hcVD6SP5OV73z+TWguFk1JfzPz96xvnoOnEYkJsbkPydzujr+aIpukt+4rgGd/E2GLhn
nv6uMqgWEI65cK+pbF0BL6w94MXXGn5UYOxmhnwxhJBf57VaCdL8of5PJppHA/fqHsfN2wzNGhu7
iRaiJnFLLBk68aL8s/CoOucIXE6Crh7oRz9XwhoDMZh5gMI9xXhyksc6PslVS/VfqhTHehgHpUL1
IAoQfibKfyI+Ic1mcMp11+Q8RJ+yOyn9yBPts06BE0So4sv5/s+QpNvCCD5xmIe4A8h1XFNpE+HZ
mf/RiByJZiBguk5BS41bd2jlziFpA8nxt+B84BJQSgxMQoyEdyYrjGg1yNDIQeHScT5DcA+BQG8r
LgY2ELxrL/TfDCgUqZHQz7C9F83MWxnlN4F+tR7x2R8tOgGrs9L/VswD6ThtFGQ8D5wSKZBhKtO+
dQ6J9xjghNgm07oZAFMDsLTDJrrcv+f3RmGBl8lFxQYiLIFq8vSDWgV1QuLhri2zlyG7kvMjbcrY
FbuXq9Cv8I1HWqCx2l9zMPERp5TkQuwQ1k4PVsFRIGXAHZB1DghY3HFM57kLI+tSVUdwzZ3awO97
6xpiu25mqZdt+qh5olkgLCvAANm15yM6SyVsTsm03O6FKyZiMRHpUs3B1BPAXoacDZoHij1LL/f7
y3ky7grK97OnJN5109eee1Vs3YAyneKn4pVsOxOyZ+yGcd29ZLsJHKVMM9sda/YxJ2fSEufSqyQa
mEOOrJymuhgu7y3Io12gJousn0WS8sdj6JqgqaDAh6fET2Kbma3VgAO/l+fj2ga/SxwiAg1pMbnk
7ag4sVEoPjDh5q99Jj/RCRHJLZC7niGxOsAH6PlS533g5tpFj+mpX/g4DIrtlFrz5Ht+IlORz3I8
LR5koVV1Pb1/rs/RfLgc2r/7Tu41CDJ+O08S3/YJsCUQNwPbI9aHOhDlUo86YBaNiT+06t5F9+Q7
OF89njJCunA7A3BaUefoi2aosWIAcj6D7D43KTtxz0DRsC/8TMDiWA8B9VEcY1bQwahp2K1DJofq
dyjIF7XI7ADh4HQqYlV5FUvNUiun7cpW/h5iGH7sqsdOZVqzUyhMPr8AfVWoCNlzndSybZ1clq+Z
b3uWOBnmRggTx/nOjgutLIsKbguILx2afB+mX5xNx1PzQkc3XICQRr6cPVVTHzn0NNJOYZnwuLnu
+9A0PvfqIJVRoXIHvShRBlFJc+O1nsfURULxSv70LhjKTNUuF3dEYZrjFYGUaFloz9/GPTVf8yj+
wF2cnaq7eTWFQJPqZL9Qhy4/q38xtpnU15OCsIjirsz9Y8STlN7j9G8dTDso4/xldo0KSixUtaWb
ye4BKe32AjbbFl44Hzvx9kXnamCZwSVKyYEuouDeW0QaWR8BjPOCJDWH4EKJ7v4RqJ+0zulHUdKj
CbeL68Vc3fKmfuihgx6ug40kIMtTx6MI7rBQFwHMHLfherYvYBX3r8kHdVgjVsGYHLGiGEteXgZg
vew7uzkAbGV9AIy41HWZgz+h2uBzUKF8VvOuSy+3hVJ36sGzJnsAscInpNnmzilk+mpPoUYRHgic
kOvl5ScRX1Eug4CLMthiywZRs4zHiITOo9wka5tXxYKqIBrXJikL9VJtas9K+0ROnQD572oFpM2u
NH/Q5U61j4m2fDzLxjRD0gLKX2gJtnAvhTKz0yfwJMP+q5FkKhxbp45g2z09GKT+tnN4YsRyEoFF
Q+wuHO4QqBapUsGR02E/JIwZMtVIw/gugr8kmujQ2pSfslNouBg+ZEpWXEYE+Lewjs8GWOQg2Fq1
PT0Lepk1NwPewjn/THhdO75GeBobr4FvcB/WAOGt2KOMxHN8AVxmaKOepehcYX1ThWNLFEKj9dIS
fLyMk2/uyp/StYODE4JT96XbIgWn5+EdxfigD+otONV3VsCpJ6+ssiZTvQ6oaD1YT2aqgMOs6iYk
OvJ1ZYb4JnJZCjRbUrIShGROezJtMf6Ce4S5cBCDo4JPleuk366b5oMRSJYTW4qj1hT5e0IFX1a0
6XEcI3Xkj+1Es5DtMmeME77HrJc+vyYuoAduKBHbHZVB6/1JCs4GI9a2HplayyaZr1NkJAGZpF9H
FkmhTYgZhY931eKSq/a0IH7ZVjPkeJBZOYXw2CIOsVzgNmOnW9qMm5HEcBZ9Hxr4FKA1DdmUyw4Y
M/VaPWU8Av9Hy4AdSflUckORj5J0cRGlBKGRZN885BhpKtkxGvGy+ts+5Eg+0d9hjGvXwZ1g37kt
+SqslWfle9yc1kQb83VyR9t1mByP5tiwGUgZ8Z0ZL5Om7g6rPGAF3CrnCRoq+b5Nx5q2L3MzkpcB
m8LOMKuzX9YR66lN8cCVRWL2rErLnFJKA4HpERD0AOKFi95z0tJmmglGmeWMPfGqQNA4PEn8CBoF
GgZ0VOoCweQLjMRwI6TOtmjI13/2f2DyAx6nkvDqrAS58sgKqtVo5xq4V/LcZoW7dmuwL0gmBxop
LRUE1lxmakXfmo5HYBCpor5nl1ZAaY07rqKIHtrJuOB9B5XHprkjaxqimgYzcVQl8GS8m0p70CCk
CLnzD+AA+Q5ydj4Arfw8XhVsAIk7yIgGTr/KAnfta6XFd4Z71YZEQ/RBE0Il4vfYpoEcHdSBffGi
wWhguvX5l7yDsA2LRJS5MRZ+KWyqhm2XTWyD2bPVQrDl/s03EIAhpb63fFa35hrqrs3IfxmdELcI
4wBJtB54+hwKELuSnzfgGW8u0Hj4MCyIu2ewQ+LHHnhogn7tAJQYmBhxXNmBxwB0BO9LgSQ5SYUM
ehg7NuyYoSXuTeaaxQlAkrWuKfGTwuNzDNWeIQtACiBCqt1O3AUnJ+SkNvyEVoGmFTxadcWuKdcg
5tjqJ8a1l2kLBIKmasZ0g3frGalPhGSGL2IIIa0BtNbFSmE8c2NIQhlrz0BrUbANpg6FAjrGkTz6
NYzb0nVUQ3HwEwI8KtaDPSs46fhybjq6NNwI1KOYZEAkLg/m4S7zC9yWEeOMyAGAdwlscm5ST707
GyQsOXjOsprww65HHaDGdObbCMJSZVObJ0U17VMCJkteC6yEFoBOHUBdILr7G1AKsBkxI5KloGkg
PiNqxke9XLgocG0+AyDPacgDfCqMMJsG1M/grfznfE23NLpNIfrnLIZzEH4IQL3o3ZGNI0UGuFTj
qbEcy9Yq38POCLq5RB0JzJDMu3SDAJpQArlaMYqHExZoLbxo8BZRmN35HimR5FPo0pzNUxLKdfdT
OgCOkUtOzb3mCrMpTfz7hPr0fbLHMI0SQMqaGgrtsRnH7E+cf12OQAlBKWHgzgyIQrMlXgvJlJYx
igXfSvChCxwI3CeKAeOP+/VPHLyBPRARBGh/PksxtHQFYQ8dse43/WlhQy4Uronq7v+2fXZa6tuG
QTkDX9NVVMyVWf7uVMddP84806UWLqWabBLfNvTtyDTEKUJDITpFbMd+6foOm/nvHkNyV5RAU2JX
22StZNrtQUS4boepmp2z7ommmqx76z9xPF95pa1O/B8yqnCk+Al3Idp2mhLRpu1IOa9Y7Jsi0XPo
Zi2SFghCb+Co90kIE9rBnfkkx4jGuUlPxId2KhdCR2GkE260sOlIynjVE0Tyx0SWu02fJ0SH87R7
YyR8xOvun6wxl+4G03TXD65EeRXXd8gzxkJF0Yy95qpy4gk8c2fcBQRAvjF9/dPyPlj/WZOXNWdq
+GlEgu2+/OuKvJ8wxG2TtvV1hORdOah8arq+0mqgsPhH9P6mr4xPCchW3TyNUsbqVubP0jGYo3kK
e80z7o4eJGCdEuHQOmOk1v8xtY53BVVGNC6Iv3ufURUBH0FpuvHM9U0cvy9HEIitbCwnNESUh+OA
rdDL3nvJZ3hTaRe81FCUNv5YKYeb2684lQzb/dkGnfV2YE/M6OP2bqMgXRGELow/eA2eBl7APcsr
TyNrT+I0qMaHRDvqRKJCTtIBOlNPcK2RrTsua2znOrRdBv0LYy305OfDV02N1CYfoHe70Uqyj9XD
BdAq/bkS9+Zzsl1eF26Otbz2rEmtZ4gepyrnzZc4bEVx4KEtwct5jTZODDYbiKdLzpFunBcyaLVC
ofrAdK/OFrXM7iU45pfmGZ6fHxkWhSFX3YtSN8Uy/QW7PSMMSirF7HHr2SKmC7GrL3VtUSsZdhBL
TIf9wBwJ6+WqoUhVqI/2CtJWuabTitVa1WYDczmuckuYO4/kaF5W+ZhA9tDbxSP+5dvj0ru9yGa7
sPozgdZNvX8weJ6ci2TXs5LOu/sEnOUMt9GDDsvAerTd73LTTr1siA6GY7yYRMV7YTOgDhdd9wUI
gkmSiCUIiVqNmNRQzzSDOGSFFZn1xpfX/ZBNYuFt+4DSQ2YgWvcJG3zpUAhHRHKPVnmIa/xewhEo
26FE3CxdqtaHPH2IcxZLnVUso6Y6GwEAWDM5kT225hMopJGvhN3YPp7JCOgiblDmqw9bSfwEqDzH
dcNuB++54ecu7Va+mlG2DFnD7bmncTfjonGDh3c7MtFzSv0gKCrUqTt+UeWmmQrx6vLjHAXJmeCD
2UPmYVUD3B/0Y0ccrGRfEK28lfYN+AgSZP/7ttN0WdWPd5pWdcfmLNni+yeZXcmo2ZdZDlMU9mHw
4RYD2Q4x4q4i7G6xN8tqaE2NU7JrlLbqhbcU5NGQsprSBxFfjwF9HGVXfG/ZrdptM1leel4VZKQn
/dxhqIRuPor0jW+zlKTlrYLYMR2oGvwZ57XjTg/l7vl1tq1oOp6ILvua80/OlehTxULcj3YRs+0j
1zbSh5QNmmz2BV/vnu/QPRJmj+O6HzL8nXcaqrsBZHfbsbDsRysy0HvTjZAxqzy4hdP/zJa9HFyq
7mXkFLW0itsm29p3Rrpl71zVbVoTn2iGkOc0Chzl6WNIim4g9ygDr8Do4fzH3N9VHLWOH8pSFHuj
ZEPlVGuRfzJQlP30UngN7PL+MNxrj6MHxUDqQEtkFs6rlaA0crs9O3LJxPXMMPNpk3iN209NOOS8
c8MgukDApe/pZY3iPq4rR/knfrv24vRIdz1VmCdsQFhptBr3JXvO+Wp4vgZo36bir8pL+6oh3cCa
tHJoyVPBmAZJvXIdwllrwUAEyn8kFIhvuU8E2L2Ga9eB7br4BcPsu49F//S2DH25nLWM832yKulF
x6VzPxpuH7YdaGfcp2+iUiFVRRGpyFS1Qq2WCVeM/opOqbxmXNWhCNC8Hd7jgXqc1al8zWpFnNRt
syq6O3yqtRhXtIpxtl7LUsRJ9pxYxXpk7aYn0rDGylrlT//XG6u6FqAOnfb7qf17xGpR8ONAXLUZ
7FvHlOsGAD+8t5c6bOhDdSFE0+e0mLdrQ5LEdiBpvsYWHu5HcX9TUxMxRIOGB7EfUgQhYSg9OgSK
ADsd4wBQe//Knvsl5zLi+9+TvyHBweE64fcCydYjS2YfLNlqoKuYSwV4G+xTaeWR6UTeq2/elomm
0AzvfQpSZhYhfWxnfZLJ2SJ0D+QAyLWMf4N6IXIz6RWlXz+z14p6wyJ9hm7+EJ1KXQAtPdVv/SHK
hcq+eo7qtCnmCBH35iD9ch2cNTuz9K2U1mIfcSTwsyeBViMDwazoB8Svi4ltscK76IHm9C3JoSLv
fn+LE43Usn679RUH7PRp/S6kOulHDXu09LEfbTvbixBNcVJlm6ifls7zcvoeurwcVmBgaKkiCKfW
rPSeW54gES+HzI82aPmzLoE6pIy1E5R54Vpw9pIP3bsUG80EO8P7nqOx+E6X3m+4NBwZp9vj0jC2
FLUDun/7p6lJbXyocweLVwTPYgs8kxsuA4udEiIpUIITaiFBnoiP80r8JkxoESf4Wrbh/aXDMHn9
e0yBbPbKRisTkdsuH8sbvDMI4wx9oVeK3hCCwwAnnVT1jWpQrj4fPUgPsr+hRDF/qLtltlFXkEBs
SX080KbrkmVAwhQPY3mvl/5JmC33P1p3Zamu8uNSEy/vSJULVh4vkhz3l+xXqlt81UeSfm9Zl4b8
RJsd2ZX5pRNnuxJ+m1xd/i93aWpTdk8PFXNp1GSBjIt9CPiMvGdFTmpz+8CqyxeB8+VMrnvPDEUK
LJcuDEeVhQATLi9nfU+2vsX9Po0uy2Y2sHMcNevDW5CwdONhb9Qfy3ZMzUTjNRVG+KBaOmWby/HH
+fFL3r1E2Iqm+e367bwS81EZ8gOp0OKLDcdtBUECGda5z6uxVbgiFiQJ9gAzZu8fCY05HbOaHRIb
JAMmJtQG4FF4PaSRvAbHwih/qekluNH3slh9XLQCWobeZ5mSuuC+4z8EQLdrdFjC5h8vh1I/x5tw
OKXeZvz9B/hRX77FdI2yaIEZpMdamTJ1iOVtxwoXuJchKObSbFY9JyKkSzvKc7to9IRosxeADSkz
oWEpN6BnJ3y65utS3vrwgf3VB8WIZVwT4PqWv3X9tocACI4ll90pIbxUeVDoJd5xu1q1X2bVEx1D
qVrbaeDAnysFfMy07fk+ew4xG6VBVt+ipd1DFHKz6xck3dEMtrXMdUJpEGVoda0hdxAa9cQFX4gc
CZSYhn5OVaf3sxmJo/A2ZaY4o8s+58rIAATl9XD5YQDFtjccQ1DKwlkdy74jGqZv3Qe6q/0j0YoI
BOvgeTi/vF4FPFACCTrv5JZJMk+1ilqOHAZcfGUvlrUikcp26j8+4aQKvdhYdeaFoyu04ro5AR3G
oeGMA88PyhqnIi6BGcNeujQI4Dv2kW8SF4lfaaMwzvavHp+GTSVU8s0bdRRbttL4A764Kk/GhrHR
TLpuYZRtqyKFcFJZ6Ih6sFs2fsr58qDCEce6qVdXUxtP7NJrD3TnamVlb4NNyBjm6olXMaKvXQ85
cRxZrk54yIBE6312jwmLNpFkh3snQNC0KIfoSE2gN6U/hW3jxbcfwTvCkOG2kmzo6xryNY5LMJVV
8eCwmsXqY7qpnZPRVel6SPcog+3ErXWViwtIXPzihYSURRmMcWw6YgElJA13PTqBAXAEicFtUYKk
WymZh1KiVQBabGYejljPr2CVGydhiMfnAREUcqGbDyzRZXBwLDk35ZhUXNOi/J0IvhnwqFA5jXI3
yyDJEn5ysqpCYOfbCaarQIxcKSNWLnwQAz3hrATZJArnVYpUh6jFKb2/P0LJB2HbzLDwgzZW+rgP
Sh+n/jboxOB6LOYvxYnc8Hz/duxBJEupGqIYTv0kl6pZJZrkKdfMLeuqnLMRd8EoW0uCeCT6msXE
ET/bQH1gRBEhItNoWI5K8hIhkMh+Ahyc3MsqAUdonHRUXawjtlBwjaTzervZ7XavGWK7Y4cGDEoN
16x8npzxizWdSNfU+bYe02QQkFd+j+FXHXpsneCaj2o8gomG+RTzUOUjUgaovnKty4Ht0IrrQrpz
pkLRcEMQ7VpPfEzemv5XrzVn5aYe5m/vzbeyRsb6SGvg/Fouv5Q19Na2tNxqtRrXcmVebmwr+kJW
GpGF8Rea6g4c4+W//mBf8dNfaIk7Dx3Mq63GQPf5QUOnk3lZKnU4vGMrmaxkedCC2Hh1OPBGnRj9
34vhvjG1q2GEaA94sTEYrGqtQXhrY9AYgiu5D8vq3x88L1yrNXh+TI9ov/eJyuBv6N3u5O9eJiOZ
fPweVu/48DOR+32y+8R7IKdJjxOIGoAt+n/Gm8sZcCibrCl+TOS6K90j5oP8oZqGGFuN4CNyn5qQ
9ViogqhI/oeS2SrSP4B6p6WlOm0o+oHf9lA+qNoykzohESWvB3V4gGp0FV7yTH9xAQ9vMPxFpnoZ
AaUTHuRx63jeLX0fygUg0+cWoayZfrw4kGBnvcCWFn6KLVmAVfmPu4y4XvtWixH6LEnn4NQoDRWt
bkfR4TbV/XjIKt0ny2HiW1ctnYTubb3fWMGe/k+cCwGLsGaa/kwWZe15g9JE5CbVFsnz29erX0MW
1yWndQ7Ux3A7b/iNT8IqQlCCIu3XVKpE1A2YRXDqYeSKStrpT+CmaoEWT9jqs03c9lF5SeB4B5Ih
IcplOUP+YQzO+OWsnBv5bqIZc89yQP9yWuHbejT7ukyfEC7OHfGOHs8lGfIIhKxPATR9DIM8Dv7A
XYuUhshO4ZhC+UguYJWMhmJi+UAerS7UZ8edg0jkla/5pK44duuoZc11udhDvQmIcpZq26ogzn8l
+yHx6xY0v0icyyTBxCCvLK3iu7m6JkS93d4Xjj9nyUgkQsin1IrLa8yThhCW7ponVb5p/hSzjuQU
xGlm7dpDs4bUCobAqMHCRgYzJB9oDIOjoC86xDx0acD5hiyJlT9P/cx09psDmrKQiNS/l5FQaIqT
CTEF1waEWqUSyzy7UGGL7birNGeUjA7vy2C/EzztSkya9FwvnUbxqkUBpmOm9eHjDLYXX5t/y7f8
1/E9+54KYca6csIzzN5aoSu5AvVCNaMMRpNTTVt4nYurcPLY3udlKrW5ayx6QIm7g5ypNKLXEB3L
85uJ0pTjxsHKJqONZu6/AOqT5MemFqTgFFPGIxsM7KdLlKLVOze/nAB66siw/p3fmC/HhkwG2OGm
S5T2MVo6SHCJESc0RMdOXemfW60kF3kLEp8Ur/3NmhIxJagfRCaefdXIg8wL3S3a660a87EU9txg
VnXpND2lruNmEMgc15fEMCpqLRWi00l3DVr/8aKz+Q7NfRC/n1rsm2+81YQIKOsQD8Lgp27qhxeu
XZTyHlrSQRN+I02nwZ3mmkG0PpkOQu8+E0rZf4ipgBhiYE5gFAjAFplISYg2BslS/R4V/mjbJejI
6RnAt7+owAldGKiXqLQjCZkoVrySz1RUtutLl9lEmjyoDpo36CWS4bgr8hSrX2lB1uzZ3fETPK3W
INa46trkFOu+p1fsKsJcu9z6knuCL+2zNbTxNysD8uN5wVd5DbLaYrDZbXrJfToRwbU5IJ4oQFpJ
qRm0EXTqhwA3Qlv7xf3WoP7QaKRjS9qnCfXprIMSRWVXjaPMVX1dCl4KFjoWKgfE9gmCnUYprXx3
+5WvaprL0aLvAEZQYtXFMtDIBe0ZgpJDJhHRSkZLyCi+ulVJtiTHjauNofBu10QF2MkSQTl3Cw13
cR2Hiutym/LJPuH5OpIhtgXoU7voewhv4NWXC9prxc37NSIbEjfHLwm6RBlnzqNyaR1rxfciZ8mE
o6pOUjMYeu3CfRFbkVCktxlsTpuB0z2UK5Ce1y6JcuoULR6hK2thruvkCQe/sco0rrvW5RTd79GB
B3XmIkWL2z2g13Yxy7YNOQA7SGNn+CuYghiTyQCvqXJKNq6f+lxtnoHyXuwOzH22NNTHCk8QZkVM
DwrCQANOVOuhNOlqx/06fJ/6+bdkPcNjs55RJ3Of6BTEnpwvTjBcWfrmpfL1PX4jRgTvk8qel/PC
An9/MpNclbUe5Oo4nGfDW5D9tivjUWA04NENF9+2S+on+S6MdKCpPTFVVFJp4z6F6hnCgBGCfoZ2
WdxCyd/8nkZXdnl0F/NpOyh/R1zXVl1s39eSqMT4sJroKSJdvG7+kZ0WI9lcttL6LTNMTSvjCQNp
62Z+2NRzT82A6wUeAloiNVUY6sTIroeN/OTRKX2EBih7+dzHVDjukylAU9M2I9r1j7rit2c61cPJ
oYjYbkUYJgR7PPWN8224+GIJtjAUQ0sbPFu7/di/t7rDelPbLv8IGF1fEGsQZo5KwvXwegjfU+XQ
0B5ZQriy+j6+XvZISSA+QUvcd0LN/m2+D4M7SSVUEX0K/9ZdfBBIAJEHeri81atwoUeK46a5yNN0
aO2Ukfu/v6xeD6/7bvpl3D79rN8YESrTm/LtZ/9TROeRWar/kO6drGrZifgqrm+gBZBsfMYDRUeF
1aEgfVNLkiYCV/KildL7IZg42bZnB1J4Jg+ewxHk9zOA5qCZFlpAOuAdW9akMSuh9RIKdmRsg3oT
eMkbTKN1EVJ8vAndN7TdURSmKWRNpwID70MGInNo+5Df83rlNoMb/wgqu3AS95AuloWcPmqluZhb
cp44LxwilzedFbxLBZR7Ml1migD0fU5XKrzFN7lxf9yBPy7v2pA/ysO03Z2groTURSLAvUjYuY47
0q7C32qFfYP7dgssukXn3PrnP5u9g7pM1sAv/rtJt6SmzyO4rrH3scIU86t6y7bRe3ylV/zKPfk7
EH5kPJABZzUfRwxzo9683bR5gr54XRh4xR8CAU5a3+K2zIhnIwbtCqYmc6rNruGfimY9jyu7FHvv
3lxZvapXXMofz+n9XvR+b3YkKS31TpPvyjnTUlt8ueh/3/ffrFuvZtDv/BOdnjyOt7obd5l/tKHg
HsCLHjjcHGUffrPmKFzb51f6e56sP7oe0G24hssbBMIP4X5czBtvkclwAX/cM82yGNx2ilzjv6Xk
20xJmGsx0Dx83Gd9xALwyn/MXLcQhu45nuEJZjWVAqbtv+Xms/78d7PWhCk0UB5cO4diKBfyaVcN
W/s5n74kDC22bo8+CdzV4Dzv1tf5+b+3ugF/ZrfQ3SwMlUSRVoXE9p6qwuYojPa15hm1yzF3rm6o
TI1Lu4Hw/udU+tuN/fct3mMUPYh/Ipy5rD/0LXzkv5n1QbdorsNg810ZHoVy/nHPhJ4S1L1IXoQv
eARVXT/M2+kA2dlD5txu3oS0gq+x1PxxLc+D/mMQ/1uID4UPpmcTPkRD2/N4Kt9qKLkvVowfkGOM
nYu7grv3Az1DjgrBQRZ5tQndcf4bFIwh7yQdgFATGhqHq5AFw616hCn971nH1xqBMj+7Q98N1vg1
zgbcjjX1bkRnXQsDinshqV3J/HhJibR/+K5XFVbR5nvI/DVV+m5eNXoq/R3/aSS5L+++9XJ7LrjZ
r2qR008qRPaW5J7fHmS9V+GrhptZtPo6fOtxonEWeKB+vrWzUhY7ZwaFrqC7lcTLZFPQpaz+FrhC
xm8niga5Vp1oh12fQb7r3YRxIgedCnOdfDfbVnEojBOsn94cNcf3wh+fbPNv9w8kKamktgWJNPS8
gPEUnYCh9wlnLdAFxfqnoas7hjlvlsJs18nd+8T7A1Eqsv82sdaISmxq51MTz1RhdKavS1jYtKzZ
WXKJ0bJ5nYiklAiyz2SzUo0COvosPD9wg9U87ape1/nAF+WG3F8l9ctd1Sc0/yueNHIIG3NzahSO
tRntmYQ+c1V6eQ+tEeZV8ur6cJ3nVbNRKNDU0nNKDijKUWKmxa5zWaZSSjYXAKrgtiLM1vaa85yq
PNx8Tg1HlWwT5fEdcf/Am63d0ONDl57drJ1+1ssf9ehSU0hpJDu9j3tkm9K/x9r4/cClisuauHE7
3iw9QvrjI6HhquY/SrwR8bFZc8faeSNCbmwT3ZSf51Xucl4+VbPU0t/hpCFra3Vpri4UqTVqqWnF
Siqe1MT52FgqxvSAs7o2T9mbZp3harzdc0vP1Nnj83pWBNs6l5pbLRKCnG91paPYrpzOVOJDBY3h
Rmh8Lk8a7XNontGcHMUnEsHLeTCerCb7r7zKq3UUz7RS4d/iCZN0J/JXuaTKp965Ps/5dTmmcf9z
a6fz6eE2ndFQubsQJuY3yjnjr+x4VDoN9wp+7gP4w4ujr5Pvzj52BmaupXNln4qQysr+XDRQ4Fvr
Z3uB6/W3v6faSobeNIGpMxo0lAucE+seISIrg60IrikhqrSyYoqLpfc5ZzaRTNHtOqbfiuelUod/
s99kPnoMVWmlu3H5J1PlkrYLEWFdkM9XcZgd3b6A2Ed986rZOcZYZfdXOOkqIVqMclJJqSjp1n4X
PJl5tDtUdm8oIEnNaC2Nj1ROTqG+VVCmQez3kkFK9O5HoV10tYR535/z33u3J5uiT48AGiSlD4C4
Wa94GwBkV2lOTr19ppqYzJz7o9/ivwcRD+digTmsbJcIO6Q2LMTK/UpiuT5nI3nHeC3SWhwtdhyY
IxnZ3kaJz12/1J5RxPu4RbVOqqacSAm7SFrrj0J031RPoJoinkK5tP1ObqTMVSSW75Xrpj4rRJlU
lCeZ/LfRYNOR9vI4Vh+/17h80H/PaTAPnyM4dvT+/ngYf5VgP6koLrkYhyuITs4VZgEDr5WB4m8U
HsEKqv+ulbxHpW1NhViCTZHqgdfTpES/kB47XZqzRwS7Ty4505Ubf/89h9JZinCyFQkc27l9ORuX
v66+263dcm/3XC2ZqO7wp5Fro2IR7SgikwgOKutCXC0SGNH8uGRF63cU5bf1/TEyJcaCs1u++Pu8
iQ7i12K0/TfavmY/SouyhZz5GlsBMRYOFZny4hZtflY/hd/9vzgchvCOSBCW3NVy6kLMCjBwVxOf
pZf1y1ijWbmRRoxbQASF/MBkkS0nZ61TpmG+zsDtR7STM9XqHnIy2Ts3y0t9QxXKdK8zNKtKIgWe
ahUyzeK1UlQYNyxC7H7Oo7yasRh7pLz9l6kpGMtJxElydS4sfW/VgiJ150J4x3omCn++Lc7NyeFc
LZVvL5eXRQhBallUCH6+fsnWggbOf6QR+5fa9e5RaweNES7lkfvsP9rn/ibccvG7KN2XLJf3y0qq
vvy5/F3TIaS/f5X5aH/6gegqM3ZAdM5ZzdfKORw+4RaHh8RYsayf2/47r7kceJoMic6V5fG6vKOb
ogXdz0yPtL/sX1ELjPfdW/z6L1crtsBbpypm2vstQm2szBqXl/U/WqQ2Sboy9wolizK+SDm8klKW
3Eh/hH/wE7ywaMyJW3snq1xJVrFDq5OOCudKZuODWR+7NDkVLhAPLsUyEL9KFLR6R0SoFBqZKFzY
QnCtR0Smu0rJoYYC2EiUz6Os96S1E3jeA1n18vkHjlpj+FK1bCvJkleP1WVz8aHHm/+LlueVr9AZ
OzpFuXIchf/r9PDCmOw21dlfphzX4mhZuVY0HK1kyoQFUXIq13WkZraBB/lqOTBrkNzO4jOuJWpH
QXlUrDSSM8Cpup1KKSo1LRUfTjRO0dl/NXqW9vOfTNk/1pXZRLFjljhepZ8pozqWDw1bf9xYiKiA
CrQ9E+XiG+rTX34s98Xkvc0TjXu2vsr2fFJuJFGxUHrzqkQkEecnzL0CgvSWkiotvh2CekUsGUGT
Go50++HdQi3ngkRiGhuoMobAsyQVwjLRz/Xl/mzYyYNKN1DI2vifdfa7+EmLwf/BTJlqaDIB2BSg
iq3je315baCk50WYRSXegCGdSNWuT+WPRtozMDbKsvZRCNTBR2DGi4q2iH+jXpw/lIW0ASLmTZk3
cTXASC2q5c8galQ++0toOZTC4aucZPJtq/r1KutC/lZtqT7mcxJPmcrqXp3HMLnK9jd1qiQ0a0xF
98LgnI/GP1mO67hayJjU2d/tJoVey2/ay6xqvO5mNThFbSKJiVOlRCJu8bK8a+dU3fp73DkUNHZu
r34AOJsNhkk9UVTnPpxlWulDpZB27IPRxTCV+BjdNan4KfG6qumPdIUUewUm20RRsLzlaGiNvYaX
xq3lq3Yx4KvqUj65LrtiwZMiaVya29f56+7nq+SJXjXd+sUCLBd+dc/t3qL4hRlIDLL/I+rMlpPl
mih8RVahqMgpezOIOMUxObGMvoIDoigIXv3/tKmv/nqHJEYRYe/u1au7V9eqlJHuXBx7lh/FXpQa
AeYla2hauKUutXyHXWXum4MiscLAaKZy6c4af+hYa4OzaSEVtDU4EuSKZyhqTuzd27vMSz0cmke8
bHzVbXUfGV2HPW/AVkVx0AvxHP7ZVo+t7bB9VaWTCbMF13KCKAsd5KdL/8luqVXSv6zFCYW1+rht
vizlvRlFo9htO3zcoPruucYXIiZK/qE/hhyOyXfyfcNjMIbLtKgND8sOojWVaU/smr8fC6AnL7sH
XSppWgaFSjydsWNsVoY+8HzclLxMXiPv+B7TXYjUpuqRmcGAuB2n47wQalQJcmTOU+M9ZYPKXufd
B4WituWzZTvyNcQaYCVqhV7DJG4Oun26YhZtDsBYrQx2wjnp+h8hTsK3m34cnkPi8CAPqG/3bLXb
aORpXHjd79IhZ+8UHmm6AdDCozbFBbo59OD4ZPh5Oek1h5yAgnEgfSPbswP5b/qVQsaatiCHWWl0
XjhEnzpeUGU3KZ33F7mOLzGxhLQc/86VU2TOFcP3rqrBNyl/rk8HKKJu0ImcjZz6hTo9PsPRPY2z
4RlR2/DIWVIPsbqTv+VUnmRadEFKnu8BduMEXeVVa4E5x6Vha13mmDlM8eZfJ0rU6eVk4buPlddc
WSoGMOptdQ7EZCNd0G+74giQn+BRMdvlnMcUJAstebDNLDmmy/PsnJVfu3ceFC/DRsGDbNMjS67p
0V8PcCbAXDa+7d1pjnICu+PtydrHPeln9IwYDe7eiVOVPa5BHjxas2BT1ny2tHYPwjvHAHXxWM2e
ka/M6DMVesTy/fPiGeFTPw5ic4BjzV3NkjZYupV3XuIDEIXSvWHBN5iZlyrC3tDK3aQP/iLMGLeH
4lCeGiaDxVOLAwkf7m29WWRuwhL/W6UsQxjTXRI93AL0usZD4ED9zixHdMoBV6OEjglteOctYGHU
C7kky+5dlRsuy21eC3SgfkIjUnsBUWEeavA6VHN0jXj9juO5DaaigepZtqx9muica5Qta3Zpb4oD
VK9DpW993pzfmLl+3NWL1cfbJaWy1zVoK3MwIyWxGyjB9nn4wSyqMBudR08dkx1Y88bMPGNfcy6f
CymWocWNyvstvoIa31zjKuLmsVBSfsFm7fFFAAQDlClidtqhmIbN9L1uruXCiw48C3gJSIvYdgjq
/sRcdrmUjeCyRon35xRV3nNdrvmgPB0TGPMR7gdj2uWVvYXcGhsla+4Ardvsa1I2mKAww6TUvukM
CG2sWWv63mXnoMPtTeYmp3Bnbokhq+UNB8sB5bOIDS05WxZXDwV71cwcWSOATJVHGNOxnPmfLf37
2hjLiiqPDj1uPJE16JyxoLo3Je7gQrFeXNYTqykDZIi5fKnP52TNoIXLvUPNoSCCwgTJWnlN5fQ/
H8HJLiwlHuTf3x+xWbknwdWJRWN8idV7U8aqbAg7sKF6rF6DAiFucPkAyhuq3pyYCCygFA6xD84Q
JM/o6cGbmQIZOazwlHk9wtmiFHGIxIryDRpU1SvEK/fS/ln+Fc1/7THWaHjBkehzxLLQ3RnFkLyf
zsD1ikEYboIpH/ccVo4Ca0biQ9VmTW5O8oggEPjWKcxliPrfiiLf36Ou+UrI8RVTq8xQ5yGfBCfB
xRAY9vrcBhuoSjG7gz4im5OZuTuuJxfjHlx4HtNaeYxNq+U640KGH7PtbxYPHOeFm2GOZcE8NbuL
C8yqkgOJxyJTgcHgriQJLy+5Fdeo5cvjjwNZowgig+cR2uay0riDl0isgpyV4ErxKE8NuPjBcGBT
NsMnz2NHxqPztrNjh+264R1IWnPcXFdjuX9/npJ91uYOzkG/LJzjiH3NObHmvJ5fYZA6bd4aCQDE
oNjnRHqGIlXJ/zb9FY6N03GTiYWzb6ChLXuBT8ZTxeWmI0DXl0DrBmRXv4nxtQLk+/lzwWhj4Rcf
BxRSoKSbv0DCk34OKGAOTitqTAO0lBymQTidn7ZDrTr3kjF8uJYWd/+t7kgRGMSbir4Al2CJhG4W
AZyU7Td8gYusrr4s4kq3sV7WOl0aYYcl/QQmQ5wrdNpdaphZD+Lq8lG+ZeH14fjxUhQ2K5s3O/ez
CF/kizdjUJc+4npIiAZNHCl5aU6PpuEQnU3VDDMZTLJ6rcmdXXjpS6Ob+GKOBnlT50E1MguzUsn2
3L+TiTtm25K93cVy/YUz7Ph1KjtVbtEHK3B3iRjXL1DSs62u82uLG9RSdEz8GbJkLzauXm4ED14n
vbB3EH9VRYZbpkQmtFvurRJzzbQ87gF+DhVfVYwEFXIPwCxLFH1VFuIXCV+e4/uUyMsHDXCTTmAD
sLPGT3vvz02T8AeDqV9faWj1uHuQM5qOBbfp1P/Sn/MUkUDnHWDCOcxDHbnXCd8TiPET36kTp0tC
QN/Gd/z+1WO+X3jzrJWsBjpZNMJuuqDbLKREEXTR+AIahM1AfqY1RmU/IFcOdOdtBeAIcm0Txcmb
CdnEjfniMW6NrDguDFYu++HT8Cl4zedNzcAAnhDfHR15J5daZOhfbSMhBvIAe/5ry+/pSJIbLe/7
mM6v8hR5tzNxXUIJAhciUahH8BDFdvQJ8Y0ADsEhco0EfshXFsqAsHMA58QzJCbFdX4TRIJDJNxk
5C7fJ8rj46VUNvDglUrafgMr0+D5x+Dva32kN9R59ivxveevJ9uP4BXrTqsAJl2+k0fk5plBPaT5
S+WcncAXeZ74UFZOMn+5l7k8rfDb7rPPZn8rayf+RdzJ3//1AbKG12HiPl7Hxo/Issz7OS+lRQVD
kEzEd76WZXSaNFs40cYYVR2szgfAWE5zXQuHBC/EjuM2FG7Xv0bnBqjoY1h0WWBn2qFnMZzYwX1j
x0JYo1UyvGA1UQ2fygkBeMXZfMC4OJYOmxmxR2UZ3l2mOwSY5ak5pleWJwnshhHFfvdylQGgxWJz
Tt7AmC6JkyX4ZRbXPtZA+sGVqpzrkDlPyMfQFV782v1YF8HGtVHU2HCYClVapMSwCrRp1INihdyf
kyyomO7xW5JIvzBvig4H2hekTuSCDuDj6TAPAkkHsupU83AQWBp+eDnUkQVUkL0Iyo80m7zwLsAl
4l4o6f7lY6mYpcYfxL2UhXAHQ2aYz4KBloBEPijcLyE21UG4rt6O018BKUisP+Y3Z5sMcqk9FF4f
myegfeNQS4XB7OlenwxPKOj56r2dcgCJqYm4OcOzRz1QQK8grSi5z4eZ8+nELUigcSKQgmVlF7EH
/L+13IAZe4XZIBt0KM4yt+TIeCMxtFTnrDGkPs2fyMpyjbhwDGBA+z/oAEXUZ+ygDB4kARxcvyii
JjPjNHzGvlGNxWhut0F1iIktPWpTNZfIaHFUMcqfcYVU9wxIE5uQBQbKNKQGOXDThd7heciOUzd5
nzGfgdqPVnBmKBXOZiGdJlJrICV9sYZnpMqROUH/6oCLz2A1bU96ePqCUrOEGX4bhUCNzeyPfbfw
WFiy4OAVdfpr2LoFNmPFtSnRU82+3BkCQ5iHD+5hOGl4A0yH5uwBSUMUggf0mUICTp/hxmGm5SkJ
all3vPRfMCfXuRqDDubw5HKb211NihT0xas3lPT5RUj2PxQ80aawR2A+PssOBGzIOrcD+CLnxCYW
tMCY3DtO7T3LXDvo8BSgvQY+gEKeENncT8DEI/+8OasPAEyIIb+9meq9Y1OuceAoT1Pz4xqhgGBG
3YHAiGTiUS14WbCooU4dN+ctEf57U0vD6qCzIrzsscsOk9s/Vu/mFb7EbE4xvGjx8vYqDU8eVUHk
rR1zJWHdexC7Fzo+vMyvWwM0wH5pixviPvjaJRmrUj/R/JG4MaGMy5OA8TTjkb8fqlUlQSRaap/4
kRUOw0oGS1zVSl5JBfqEmJLniCtLhzGNHwQK3+LO4qk8X55Trmp2aP99UjjzlOk8z6DBiBf9DhJP
3o1sJCcUu+WA47GPUk6R//9tdAYRP6BXmhmSF4EueBiJnd+D8xTi8DqWgPyicV4DZtBOxWGZOILb
GP0KfGJjJRjCJGDt0pREXIpxN454bmiaevvmWhO1vEg8QnkQblGeUnKhDSPgKutNT6WjbtjzhXQB
jTFh8Az/Qb84NA3obSeYQu6VoZh2AnTbTF+YZom3BFoAPGVnP4QKB8qBh04QV2GpCY7QdkMlvTdM
D7VqMzWu7WU1K+mBB989oC8vETpaznmbiA/oC9AtFLmxYXOdc+R4WY032LmX5rWCQrNDEokVRjmN
p9VTlm6/2c9cdgO2XZb0Z+iQWGZhSggRZGcJZXJDAoUvLP3h3yZqISAnhomWYUDHGjKFqY1sDXo6
fSgY9iKJQiFRBKnHSyniYLcUOILugtOXffeSrSnuJCNklBgG27OgwTIykcZmO8n72vPe6DH4YHne
3GT3Ej0fMYdyyczxmwdIQvwwjBmHxSmwejgUdS58Ig4sfkjOGt3CmTzn6RkjCQRJiLWH8gFIZ8lV
kzCR4v+UEzGmf1Y+Z/f/ET7ECFyb45JTdM5YJZG67oKQwCNug3di+0cI7GEpLp+r23GgIMG0hPfc
1MVm0bro9lTi+c0PAyjZ0wUDrFW17mzCW5RuiXYLQmLkY0bNRNduNmrfWV2Q8KCLNkLtzpj0QWfj
XE08e/1wTmthvpkHB5Yo+7d5a1kIAR4PWJcqL1WKi4RRby+FX7xiC4AcW/hvuJ8PKpEHLvsmcYFA
nmou/9pLQaDQt+QaQQXUbm8LYD08mrJIeW5v/S5rt3YRQcJNMsQJbXtgSVlDgFQ7OG+LyyqRmVDh
Swm0U3wrsq1ip28siFz8NyrSWEpaAemlQNPvTZkO7QHUUC3om8DSm9+9EQn7E4J4DG39AwCxfg1i
jRgqaUUsFC5+40oLqA9wcC+KFgsBCd2vtwSG3OuCtRPB9mWQG/j9EVlD1R42ZxIccic2Q9gRelXZ
ocB2qCLZl7JfCeK2cn1QMSLGFwqJmI/d2mD/Qgoxvotskzz57cnTwW8Hmy2DoeAyMauW8kJIMeyB
cFvAPOhVFECx13DUztvLttzlO1TKy+0eSGKVmmvIL7kxHJLbDvErsUZOOSMHqXlnaBIiEeiRjvf2
6qtvroXSujCzHYPtCRqEyKHEfvRYmiYvfcC/eP+xD8wcIHaVs+Vj9PgG9iKMv3gJtcnzt7eZwkDw
rmFX3uoWSY5N+FLBfuK+kIfFSDGkHJMkx7ngZR4MFmeZd/1hupTH7LG1O48EyeZY7y10GOd3X9pE
tkIOcx1h/qo+lhXAwGK1vb+wA1xtU5w7lkDE1MxpMj8QWDjFzxPgDB9AYkqjyep0uToSLEk6CZrQ
rdDo+SFXEBxpYSK3zbKNA0n/NCOByflcklJiwymEZIg36BxOOtGtt6pSdQEo30fshS/wf5QGr68e
KU/ybyD1URp0iW51BlkrjlLilKNLgl1ZNkitiYMRr3EGu13H8ivYMZhRGp0GBCo0g4Pyde/7uaoo
gUUnJMRHhpkyiZuQpn8RXJ3EqW2+yfufNN/o+N8N3IPna39fV0LfpsNNg0iLPBd1kIRPr8Uvlywl
KEovBHWdAeH66k4AJ26czXtUJA5onf+SC94Gbug8oarcYZdye1qhhABXmIqnBvEINyFWl5GHzpWu
h5tCTJ9dW2EhJ8cV+v2TniskuiDyFgSsvq+SfyhoqxY0UuLbwJs2bBr2cSr2WeA7VCXmkxSy+Uls
fRDznFKjvbD2mHDoNRkUx67kzeWl8l3Bb4S9k0xZA3Mhz7i7CCFpoBcqG2TylTnr8K3k4Ox78BBb
j9eQ7D4+5wW6fenujU9E6h8b+3PK+FwfB7guxJXidx6uNTsfmrFOJVM3gNxaiGv4cwxUQnEWeNqI
kKiEF21K/PNy0y00yUkhYoo2oao1M5wd88Cw9bfqhMAIpz2+a+qd4T2Oypy+fZtCXSpJ1Z1ob0EX
C9M4dnXs0qlIbhoSpOvYQ8Z4CGfivsPmdMO4mOlRNRaACwgUSgZDJp5Nk2VrnK4h6rX1swlkGIpT
sad43rvtPXTJnoNX49nqtKQkntfaqsM8NQgR1rTz8KBF1H191+8RSR7HHJkMIpk0WbRwAqs7xdFF
5Vmcd2vPPHZlcQhjfA3Yg8511e0bp7+sAAVYvyaFyxMyCo49an2nJ23nivltCI+o1uzioHdDroJy
y1AolE4ogQ0Nl/1XtK3c9/bez+mdP36LSBLjWgkZqK2mz4v+kc2K9oIbRb2EXgPqBNDUw69L7EYR
g3OFWVzYrDuUHDZEgDRMZxoBWSI4+/u1MthOqCqgmYJOKYSFP7v5swNtf2QhcQaHE96jdo46qP5R
MkRl7WFPUTV9N0cde4czGg7S5IP0r0f5gxS8IiHsLA5bpligskIvHa1XgH3ncBBNQkp1g8w71M5C
orJZMH30bWmaCWecr61psJ4dCmcvi+hODlECX/ohfXO/fM9uBCyDPVPDxtetNXrgoKGudgjnsRRY
NjOUfJRB0ucW7JASgcaimUETQ1VcP2xBSUxVQBgtrQNKAFJiZ1G+yzV+E6fFVPYSGxJedZjXl/OP
CVzS50rZ2LgOkCHy5ITr2WZFxzB6FqLczxxOIlSh3gid+QktqynVOYCxG77pAnEh9rs+FMtWmPdJ
UMJKgXuxj8KFlPP/2BwMHvyLME6S1f8vp/+JQ2FmBG+/Fndl/0rZBTGAmCgIIH6B7cRY3bHw5wAf
51pjUh/ccuyAU03SFZdTbo0sDqYHoljAbUKNoB5QXv38iYn5c+eNfDPqgWzEgnVFEeTf5+l570uw
RUxQCGWKLPyu05zKT/mSfeu/qR3pUzbItKUtbnIiG/ihGS82ekTUlZlscUgzCEFZyRgUB90r3eQ7
GiBJH3+ZTG6pE4Jz2svX1Ao66TynAox4PacOZZLNuS88jQoofRplc5jPTphR6c3kdNnxQlNSPBjh
eJScWjzn0WVvLD9zkuHVGNZePE/7tPrgdb3WOks4ietdxZMN02q4/1ZIo8bpq3IftAuQ7XKf25bX
9uhw9ZqceHTvvyhOkA485kGPNrtXS9Nhol2GIPFqql5p5CCBjyjB5SudH/dvmGUC2LBc3vAAzmUU
t3leOueUWJ+0i+rnkmhBSAA+Yu3Rt7SlqAtw7T1sp8kdctC45rNtKPDDJLT1zgY9fhkTTmJkw9NS
/ISiwm9Xd/eMEvxm5EgGgVw61peVY60oB1yUAV0ScOoD6m9G52Fzo26/re/nwKI0RbeIz+ElaeVm
iS4Sr9eP3RsgYJIdCS6UxewSjRrBhneh4bWPNtGLfdUaX5dmWMH4clmXFMtB8gYmfERO608GIyN2
Cuod+YG/XYCgEmuIqmmXInd4jXL0mEMjVr8of8iG4df0WcnGo0bqO6ZCNFZ0OO1l+WWT/I0KOUrQ
0CpMhnOKSfadkRnheLI1m8P75IHI3xNgQnV8tYy7zNehQFNOgwoDluQpoJuMHRlQuUrBIlee9Uqt
CKuRUniv9p5ue2dPbR/lFWx7jz9ZZOw68TCmztC5LVtrWbvxHBkcbDGr1hd6KY2iFcNndL2mHQFm
HqVVz1qYvvxEs4f39rsRBujn4rRm6ZWWk6PaBORSK+cYJasnAYyzo2x4SoHcEglAbS0qnGzlicN5
OsasbjrF7rlxJb1jDjliIER8ieKCOe3O3j5uCSd430lG+3MGIb0GPqviCcRW14CUn8LsiQezeUp+
U9w9A37/5r5HFY1ULxLXuCZuKxW9HIJ+Fc3YTlWPxWUdVczpiyuyxKReA+piVBe3aPRpnp/XY3nK
LTiSVwzkmSVvSv0nnrPka5PTY9AnnVjsZ3wm9ZMuL511hmUoCY0znkhdBmeII2yd6kZJ6jaWcg4P
HB5nEV144WpzZ1wC+1tOSzLr4pT53JYq1vnhod85d0/2fWe6mdU7ubkF2AfQ0IZqZKsLJkAGY8J8
UzEC8mIGuOIK2CNKwMWbi9sEbECkoT1PryA3/9GHg/Fqqn95lGKP0JjRx+Mww+nDcwjUtsf3Zbbs
hjmhi5R0CPuB7A8f3wwpxybvJukY++cYUWnAJfkkSvpiiypVPFlCtFCTNuYLzTNiPrFwj6jEkFy3
JbYCbl7fsM3QdH1Jg1GU0tjhOAg/wNeUpxI1PAmZDFUQGxDdkAGTKEmiEFJpWHQhV5shK3FNMTSb
4Dxn7R5kilbp9pzjnNku0QNriRGibhOpj3k67/EZek57Jzugu37BRdKINSmiyxfsJGkmg+36pJ6J
2m/Z0giyeOil5dQ20bkt3fqrG+fN4Bw63HP/Jt4R33ckFGXgngSkLnli3dCvoPiledml6lYh6aGQ
b/6ARWK4oETWCc6q/ifZFKD5DwUi0zMlGjTIcpnFw+UTKVEQgjwmwqXJow/twkcWgrjGKMhXGkhi
rh7NwiBrm2tpSKm8uD1mBwGDyMGGRkAv76wg3UTFEzfQDGxvgy6xnKithYs20HQHrPARNyR0OBps
xNNpfif/bD4Ic4Y7HwDPWv5mABvv9Ea1iMQYBfo8+TWw+7SuSzSNPgHvOTyiKoDIBVE1Z4HsFxIv
8jBUe5ANnoUwn8I+87GGlUSSQHPJTkuKnezCjuRiE0xeh5K/g4I/fU7iOiwYdc7VkIBDIpFLP4/u
SzKYa4SUPHGmd5Zek5IWsYny06N/N/FdlwBlYsxqi+Xf9j6el/XI6DThngP4bZ5jh00uJ36uH6ut
GPQWLbzUjg+4rbRGt0BFr7FkkykKFYAI5GGM7OcroG8mVXHyu6LPu2+hQFlgyRfs6Zo5rZHBxf/s
mHxJx1CfpmZGobFUMcAtcMJLyw5hQ2JEdoZsdRcoMP+OmVN8uBB/q9OWw9AguRUjQ6l2RbW1uh0s
1Brp9sRcYKDXAtg7ljKH8qS7LtZVgi2wf0iVH/tgQH+H2cAUd2coo8Ps+29ia6wDJCdWrO281nIc
sUdx/8h2vhAbsdefGLKn44qtxKIN0+jjsa9LEvGepEXNKXVwKSIf6noQw9OOsYw3aFC3wDcUOx75
WHFz2HF9bIJHkShwX+ztXU8mN/Y1B0bcAPy5T0l84YGx2WB0DiYGvzMk7++8p0w645fG9zOQ8iZw
r77zuLy4DJkYit+hLn3E4/MGrZvxkMedo7+JsIIBhUuksKF2qYYiAyrh9oawGjyAstuvhDeXFTKl
dOKsbEIFpxqcZrDIw8eQqiWY4oJKayjlK0097CGEKwZUMcNLQwaDOvhD2jF2K7KilDslMMSSiayI
QmGDj6456NDabUAeG5Vzn9LLnwbofEXQYtAGstu9XyuQ48rPYJ++4eYgwC9yinAlxK8xv5PfS15d
UpDg4ImAZi7X4AxR0Q073oOdLbnYG98BdUiZgvkpcZYanja8wocJgYrgtxD7ckD/JAadvC6aW+RO
UangDGgch9mnLFkQ9zF8O8fwMhbLRDL2Y7OEMed6cgHhy6U4LfMl8cSQEoJW94Jf6MdDQWVn1aHq
DO04yAiT0R6EImE8bbjATnys/BbPPpAu29Pq9VL5L/WclnPJBItx918T7iVeO2XloV80koz9ZcAU
Xr6XFUBHMxHlJhIPTIgcR/z3Wjd9tEEjKjxd8kKys9osoThnpRimkr0nvoBl4962m51s1ef2+kV3
MpgfWNZyrCXpJ01nWId7STwk4Y2EOrGi9Vhnk+QJgK1160iFH6ZGfs1wXhdDjNmcEtfiPcFrmGbU
Aenu5xkXBnHzIC2eNUivRBCbh5mnO5bjLkYxrqbuI4IhyJH2+SuBI2IbWB/5SjsYgrxTUesM+A9J
N+pb6VHHDVAcO8YM0cMOrCUnRtM6U48UcS1TONVHjU9Uj3Xi4qmmdKrymHjbB/dJV3Qu0e04Zsr3
sFt6R+95R5SFzs0jnqtF3CfeVcLqfEG+DUEEWm35bYHdAsmakEcycENkEXAWtGjyanl7OjLZFbRm
ozCzwBv8iL864jaZbqRv/zggaVK+UxW9whyvFbypzySPiv0MhT7aiAz0x49JlhN3i7sYiBMWV0wl
MS1IKovx0DSals5WcpOCwSmKd/Ilk9uWTUHI1y8cvGcd7v32mp5UhXKX1Do2hoKixNq+P8zLiU4Q
Wp36935CUh+PwejcB/0DziMSg0xveHgCW8dEeS/K1sf2tHTTfr2mWfTGgbprqtVGPRYYB9FipeTw
rDtnW6/rdVzCDYPNkCuRZcdSo36l5N8HDrm5zJyvIYNSAq54zgQd9V1i+YmroGKVPTXhQ8AvGWdG
EBeBYtJqlZHHoRIEp7079xNmy846U37CLfDW/zfiL/Di8RQ93fxjpp/hQ2NkxwIwQYLsuQj+Bz6J
quCDGPZsfWTmKsgYHZe1XTnP8FoyI4W7l3gVRQWZPlquYUrNZ37zs/ZX9gwJSgtUXNukZtCiJirF
yVJnypKH/YXgK/jGuXF3bJLfh5u9MulIJfqK0A5R3X0BG0D5TQntRxTnlhhSJ15ICWl3fxukZE02
QTwEJyXedVWR9/89+iWdIOgxQnSmqO1qiw4ZNxkz5xC+0mfAL9J7uqdTvzVBawR1K8xxt5/BC54o
UrXQ+3RRGND5qlFjOrg937b7QkyRMtmGW1SQq/ZXGdRlv8PMUSYQMdXuRd0kzDLkGwa/zVptIXWq
DCgEaGWMqSrIm9+R91AdmFzY1SHjcsRnOI87fkC+5c/HWXyqbHAqlPLiI/iqqkGMQxI7qu0UcmzD
qfDBuFWEvl8bb0cT1heEzie3j6UOUqzexrtrRDE2AW1b0HJ+Pa5YKBTJCUlhU4VMxMoaYsoWIfoL
bEPqnQVI4H9oQ3ukk7+8exLIVNqWFvbGRJIEJfx6cFmyqtlQgh0bZM3rD8gmi0J+vWB7y/gawUaw
J67lt9eCFthY2L5uhiGgiB+Zz2ohACljgjlZTUHahLNX/7Qg6SImpuxiEM4iv3PU6Ieeoc8gleBq
sB+hHJr6fbbB07F8QWiCro9IDmBD2JkrLPFOTC6tBjKXTdBqTYuhmBjQOCeCaRUcp20f4R6ZwdnC
okJr6mrRBFBI3ybUEH2PvEJGtguaAqOwyT7hEe8vUA4IPaX9/e+UKkoNKAoQBaKPTQLp8VOq5X9m
wjHR/kmNIQURAZbHZeTG5MY4yq5XR0BJqeVIv7mkdGTw0WQSH5oETIpGIhVVnrbJPXz8bHA+nfMO
Ey6qn1PMaRclYdCnXFsjAGo///Vg/LGRdPd/2EVMZjpjHdF93PJQGqfVnVZMpEYRNKYoAulMBp8L
Nckgto8K+FkjcZJTW6q4EFhWzh+NqgusPeUhUBGo/fOfiMOgvn1xs3Gq8TioKQqJtpjRbk+MwPmL
90HMG5oQVyTkILebAZ5ipKUNpDvAZnNrYImIL+Vppvi23gCpTp7y4rD0dqoG7N3EksWWO4rh2hfX
XNDrWey7bZokHDuZMkUtNjykCF7Udz/dM0lIbixU3QpxmCX+uXHu0yty/DRlPrsetSjnNbQVHePx
uitrDm00tDEZtYFTaqHyQ4XoTW+wEuiMkqjjLhXIY1NMqjtkmY4qPbqwoznEwppu1rf7XjzGNKBQ
gcHseCpZz7/VuMMg4swMeuxX1gGF8i86W0UvDGWPEraoq9BBRw+BAYzQMaxl/BHFIdjK3O2VThPa
fN71AA9ZmxjZ7baXjQM9uLzCYPcwxwCzQPkB/AUa3XT3AQ/Jy/ZcBMcQ6hXlPJKjSXj6l0xR60Jp
rkLREAE9Jh2e/WrRwK/icTERUB+7KpllpMOA9N85lE9OM4l3MvqdtpfQ7UnHCMVoAE1A7fq8t5Y0
zxZojOWLlCKnGLEN2hgdGoGok3mITqjkSgEo7oPECY31oqFvN4IEwWjU5uiISehQlBa94+gIGt9V
1OwcVY+aLlK4tB+/adqkHMQgD2XouuWZYEPSRoYXZ27PCG5vZNsCsojMr2+7R+pRiCk6yB1qk+qM
htcF8aOqcaN/O+hCCVxRZHVp9uS9pXWDsoCTz8g35o0knCiakiW2+sYMPCrREJqhy8+Jn2jH9abt
f9dZY3XBY8O9F/6x62VotXRZa27N/cfQw9vCQID0aKYk8K70Balc2zdzGne9O1IF9SJPvZcRMOsJ
MctlY8PICrWmymbj3slX3JDW88rd7Ur5QXNG6+vMnp1ISdmBNbcizjVfFxYl5sYpRA30rtOEqNaa
XVjd5yCjMTgyqCWyopu2Z3TOcCWKnDqI07CWy83UtMElsma1erLLwEJji0Te2Nxd5lYvSFlxxA27
Z0TRb7qlHW0zeY/t4AyD9VvizPYk1ibtYUZ3tHfMNFUEu96wPaynnTnNZj8vvFNJauQ6sktugEqY
EQX0p/Tm98qqY1jPIgiR5hgENxXWziwMsEpcfZf/Ptg1nElEHGKcANCLxQKUu8jDxVaNlHJHlTsK
3dFbjUaj79EIgM1rZkrNFvygRqEKpsvpYKD3U3L9e/7uX04wmE61DvRe8V8Q6KkOg2nAD4ofSdVM
g2B2gHmZ8qDSQ08Pl3pQOHqvlVaB53mpM9S01BVqWShNEcaAYw96Lgc9KfKOAW8wWP/ooV4uKSsp
VHB29svBfkk+cs9xOBaiDrytFAVO9zZnMd0H8mK95EDTwX4gp4VYXLDWnOgi0KWngyXfDqQ0ea+n
uLspz0GCTr6ZDqBV1OAQHPThqIMZZ9ngSxCow4wU0WHBJeHKYr3xo4sUqb0Fv72q/Swg8wQPRfWj
h3iym2qe+nFvh8Q9gNAxuqX/9BVmGZG6GQJh4gLktVMpeUCHiGY7wfbyT6oap1I6N5U6x9mMuzXj
fV8OF11xAZY64JivAN4J9bpwK/54FNLjpjiupMsCrSau4whlMvr+dr+bynW/vytXAT3cKIpcQ+P1
MPAjbqyDVwdX35wRJ+wKFhEkMvp2Xef7EfFyF+K50M73BWcckdxoOyvH930HLb7v76vDX+DGk6e5
BVjbR6PDcT9ZEeFMn0700JFbuRFrTG1zZ8ElnyFreNj0tulPTO2q32ircScq55c9A0WDztEdd7fV
3HwG102/nPf4Pt+/sAQSLYPingMyo+cfTGy4iazRBsAJTf1HTb99MBgwktEfg2xB7v1tORmetgt1
saqbSKHP6/jQ/CXr+SsMRCWpiBo8DcGXIsfgNH6aIUwo/Te4z+A6anlv99E/U562LZdmD1HKdE4Y
MqYHYtyO3ceu3gmmoxgsc3qzYt2cniOSSRJGGGsa94lxL0z/KGFKdo81cNBuzs2h0a+/T7/GN4b+
Yk3p5PJpUR8fF5hVj7SS/wY0j2Gcwt6u5Z3nD5NjJsSzse4cl6JnLtRZc7kh0bA1w5TsU8JQ6q7X
GxCFBunkFdnTd1h7pB/IKN0j+16TYKJi34sn4FMmiF9H1fQYEW+NCaGYBHA4LjazZNQJjRbz44K3
NTDoGCHOehXIhzkFocQhRUw20e9EreyfE9BpwDyeSWObk+oF4uGOMXkQgJm2DdqOz/6V+S8QCDf3
QSWtibApDZ6ab3YF+SiSthf52/lpojfS8yzCGYrFCKuuovhQprrAiGZOc9tq6XLbIO29s7aNELVj
Mik9CjUpBM41adSig0yp7rXdN4Sr7ReJTtFF4+/c5g4+yI6kfuG1YjeHUSMNB2DZIwGCvCKCegW1
CTQXQabhzqk/gXrbgzROlJM1RSEGwILML+3FVGlRKESugoiqpFLglPmdLfAAgQxwW00VFSXrbVLb
ySJva2Q6yce4xuTtN30mSB3a84Ya5oPe/Kx8a/F0JhM/Z6CUynveEe1RyhxiOtod+zehQZ64AWQG
CKMsDw2zwnlVirjFagcWTaYtv7WYE6FkZBjK0QanWncI4lTVolu6bxtfD5K9sze5OQSnYB2G8cIa
Qd4MnlnY+Xq0dZF576YqicUEJP3wujYD+SgrN3S1f+SqHL/8TaVSRCaPs2futklqomMDBupTt39C
kYY6OQ1Z1QY1EWYRNoLe26pHlzjZuCcyBn6npgwqpeh5/CbjTdLDVtX8STD/DzqvyxDApltztUh6
nfSG+LpJxRFqgCwAJnUoixybKBOh5auvpBtenmAefdm9rrpKmcrtWS3dg5fpuBbT9GwEG6jUdWoa
S5ZWkD+VedTyPw3Nbo9I6D6m+6JbozpMMMT0tUlG+8P0GHL4yxjSn2tRg81n52Fr0tobs+rrsupy
niCnWfMLFmwT5Oj02jqZVYP7AmGHZNam2LHl5VyW7rADl9HRbZTwbv1zzRQkf4OsKxz6vx5ZLyp+
4n/lad5cXRki8VvNpY1vneyNVHdzB1x15+wvDltuyBPSYfe7tMiOPTInAfzCTVm6Q3UWFaGZc6fx
J7rSXfSiZBCJbaf9cm6/pxXJOoJPCtmXQkRTVEjShSgMrjWhzFe2CYXeLe9RIq3iYq+azEpSNGVB
EFi51214b4aaxwTxflx7HXLdVKSF2a5rapK5HRsBCET5QHTB+eZ1Cq8C1MN8k8Mk+Z05jalFUEsu
dl14HdowCL7I+xLBjrrz13dyuO9sykIP8bwxPU66TEDNF2QfWvChhFlA14sLKj/VwGWFHnRpjYD/
iCud71rUbZqv36vhtklyFm5M9Lh9zR+T1xhOEKD+9prbhMiHGATXYKvj0ZXYhE1eopvhPcGILI8W
8kP9BznZrnczwzv8/n2SNYaELVbtVFf/8nZRmnlf/eocFDUzR/b3AiMJIDwH9dPP6tFrXeXegwz1
/zg6s+VUuS0KPxFVtIK3Siv2bfSG0mgEBGkF5On3x646lbP/JDbBxVpzjjkaFOgU7KUt43TyccTS
5PgdyvfBsl5ECvblLdvdtkaaMm9/BEarGJwkJkj3CBfWJ+RuO+7NDCN4DNoofxvzmVgGswPstNh7
MaahAiUXUbULPhjV1pDdPs3RoCrpaUX6SXLPz4DYL22Zsmcy2fBYNXVuFTEfrFm1boXVLWBiu4/7
7TvedzEgO60CuUaNFzRei/0se19vxiT1vdHvLxTmtU9XkN3gYym6XX/NUWRqmSVlVt3+GoIjNpvx
tM9m+U0hYeNQ++zrTPaf2IME05jPEEa+4BqSnbUbXDYC2vCFqp54sYJ7O7TpaWSMQ7BAWOOWOM5M
9T+ekytuYtjj1OMl9NyJwLnGpoJLCBz22OTWiWBQZnYAn1S22PGEZX1KbuFRXWmO/ifO31tpVuzr
7WjITFsYdodE8/DZVfeA05H5cDntAY/n0AlGBiTvwScM01w8XOmeMfOMUyItKHzUn8+qgK+yzp+2
1g87vD6LfW6i/IgJUQAbgmlPZUMUGWs09lbR+dG+rDipiaFeFT8KcGM7R8I2k6GcGJMvvn345M2x
NcqP/fS1/49ScqJJfxhrEgr41x+NH8gCa8RrG3k1hhxS49Nz5N1gTtTA17hWtVXspSM9IjBdWWFQ
9K2t4PcLVIhN2BF3zojoTkzusUxBz6pPGF0TIjlvZjisCgew0V8ruYq/xi5wYQXMZFxLd2/37Yo/
xk6/qCvO5NyNYdzvR4QZDNfcEjGOCMy3uorhsLQTz6C3wHr10Nyqx2uW75LdW7nq1vNQtZwqgsUn
pUY40+A+hFn1/0WgmjIXew57AIpBnVqhuHh97RTlJFQCnIp0PGgnCqwERl0ZRRG3DOajHjAL7TGG
rgoHkWYmADCZS1OdO2OVL0NugzGJHwXDo0G/mj+wkqg3LZqPSVuZBpMegD3AOWMqvVwAXpr4a7XH
wkynMsqnyiGkadTxbaDVN2orHE9lPqRmcF5t7w0YT2eGiBWOo8Qe45QnEylIarn10t2ktHumd4nV
40JnFOb4EB2Kg/Q5xLMR1ZjflESjfcofIbWkS6pxvKBWZKxtgQNnAL2KIyw+/ydyw0SF7WlRfE+y
RI0UTyN9jNBSF3/yliJqydbzTSAzf+3mNeOrkjqJbsYGMKqnLwZHqw7kSzdVst7FWYfdcu4YruCA
boU2psc04YhAIaVcR5Y4D+YwVbDwIdOG0TmxoBCemOw17f0z14K/5lgsciaHkGz2GXNTnhy3Qcid
cKVp2zG34tLCoWSMoE3z1Avh3iNj8sUVwyDhMPqpCfQKtv0dCieeQh2VSjiFlY/iJoFBE/K5Dnni
H5ySWoeeWoFWIBHiOHC2sSsV/NFMXhgMsu86PwGvRfWBdIdSskCXo5PchHmsPhtKsgfYS4klPycp
aPRzEo6XQgCC18VwpFTZLLfZDnisvLi7wQKY9ozpNkxzOZ3oa30tUGxOqccAT0bPie4dfdxoJzYy
kfQQPQZcFycgwRKWAp1F7b8WnbuFA7xidhgy83oUOKC5t0GheIOYXy27+efYWuF9scgmidfYA1Pb
g2HCtHoyGGN8rXT59p6yk3sDE3ugnMbe81pZKayfxJSpnajryJ4IMMur7I554R483Oyd7XMR8pqc
rsDNTCxN1duPzBMySVgiktvajwA+2MBzhFYPe5CTHw7Gc9WvGVlZaJPXZAy7X3RvsXMfqA4IWM2Y
9cEQH5JGbUJXtwzH/kLVRdzv4ejGvDHx/pTJhUrQgUGIeGUYaSYeMyQ7dWIkB9AdGE4+KiaWCBYQ
NPxcEltGTn/hLfHoCNHSy8GvwWUZeCjBeLRMs54BZaoOZYgJGR/yyGj6E9oL6t/WqudQZ6zIJirV
r+fk4DjIs2d/FQgqmniUbmxL/J3+4omnT+VgPGq9V3W8+eBxypXelfyNRM48rbeNGnZk8h/YvtQ7
g7HKowMS+gCuEG8E2hU5JUPPjIT4WcnWKk6kWys5z824dPWMxuNHqifIHCCD0H4LaxoBEsZvgFm3
UEjmEZV/gwhCZKI0fQUPxXlY3eQXg2UGrA9IZ0B0NLwgOxbMNEaoNiX3/xGtXkIRX3FFJvuGcfEF
/bE1f1q/YO/O8pxYoVVOk4UPUXn2x/zPKR0KYncglKDfGSZ8A6Ttg4abfwFgPANNsAJESLZgAtyE
1v3AOQNuMcgJY0Z6sbXc/Ik+maksA39YH1g+TWLHz9kxlHXs8FEtCnpvnExBEvKhT58eAvz4rVPo
WuiwJ5CeEoeOb8fN/1+YOGgMB1aQgyXoFH4ThTx/3TBWo5ucTN8OHTNrisHkTF42BuBWTH87dAOT
V8jmI5078Pd4AGQ09Dfkf13eD7IiyRAglG0O1HGRrGRyphYlgVvGKj2jQGQGhLciuk+MHZ+ppRKP
q52JGV5FsFVgwo6dgMULQcxR98H8tXhawvT8tXOfofWefeyZkbCFL+U0uNduftO30eNZEFY0GXNK
mcztIQ4wZ7aMdXlD5XygIOGgw1TkBZsAujMksMObWSDXl2EsjPqvBQnVpH9xJX8QDGg+6oBdtElW
2QNMDpIQ8uvsUh0+i2LzXXS7bLMPfyT6hGDNbsJkVJsCJgwhHv/nAsatvMCVhtyAbNTAyN6REbbA
PIAeVljAzeDLxPuOn+6Hc7hwdDTosOTRm7pjGmnY+vPwIBHRLszJ4N2qy/RW+ETY+YwGtbu4lbff
LQjn8xSOAbnYzA+xCo85BBhuPRKDKNeKCQfodyczAGUj/W9JimUo9GPtSt2kk/On3pgVfxiwQhwg
UhZDeUgJLOd+UtzrxMOP8sXMcUvoiYtBDeSIyUBrYy/ljHs8IutmBDdFO5ezSlmT/9Skv6/vn4rh
tdFyyTDdzGfBl9XBYP4FZN1paIHYFmWsyGagmGMwPWC8Ye4dzmAIq0M1ANw+ODBTPEM2HYiJw/hM
JtYhDSe4fJI/72jrrF42lDaH74mSgYscyj+SsevFl52llzcniBAm2G6tgwqopCE2nCRJrGsUupW+
OX8Yx55UcdI9mBsEt+4hwV28GP2cD0dnnq0Pfvr4JIqUiwAelPW/H3CCaBP7EsSD1H2G/qv3QxHM
w6SwwByWwQkW8Bm6aYVoULtOyZu0s9BJAXixbYfMw2g0dLqRrf29M+ejTrMKCYuNRya2kYAfzL0x
oJRpASxGBQ2kIi71aPI13JfOAL3CGpxpqCU9NzR6uuRQmX64KvJsnFrfYNGGWxUeGsQE7m/ovJ8J
NcszNCtkIr90K7UVX+E0QktKDe99jAEf4CNDZMIl40fecfzLnswdcKxs+KDUcSBsoXTWRUcaQBJC
x9wn0z3oGyjtKJAuBnsYXJg/iqbRvD0be2mpLeI/7RJFDJwDNzwWAg7y0xpqAfV0izce3n1WDkaD
Quj6+uVsjAH1GFcxdkekA+MpM7E/EWGVMWzWpvpeW0cKCeXTPraAzuUv8IMZxk5xUnD1iB0Sdd5Y
q46AAifGD5U3NT1NH7BehzXEhg1fY2QgOcitmnKPdHIhoRj/QXQCUNb/4HjToqCjJUd/eP1c38iH
ld2gAjyGe2MRfQhysDSOTyZ+mD/hNbiUt8/lm/oZqScowSA5GZwWGdPQotV4HM7eNXFD0xTzR93m
VOoRQhjHClaTYVMPyQonlilBIUSPqSN8GnKBuG3TyEY+gb36k9YPZPXQH+ulgtaJXlciKbtw+/UN
a5CTpDK+5lX/VwTQmJ5gOm7ZPqJ2S2ViXFJf3gp7KIU2MfU73jLvUdzq9w9athNWMDKiOnTgc8ZF
bNdfDmnaHmz2aq9KzG8w7D37BImKGbzPAehp3q0YWDE1LHBmEDYqAm6RjzKRkC8WdnauYKEDVb7G
7lMaW3qEtizcRT3kz/bU4R+arCN46aGsuHFX+kEGdCidxkdxz8Daul4Hig6SjF2PqH2gT4NIH2CY
mCAZMH4Uiz2Hb8VudYefBgdwmH5ndrtqtge+nzKffdmck9J0Mj9F07XTTJ1o6jhYDU6hEtSUKuv1
en6yLGt5hUg6/OqhcXpHd+IarleyEipTe29Hbw9D7/EjGB2V6lpi3inNYSfRQGYW2S5f7ap1ZxIn
HRlBmbZ5jddJR0C7LSPE/7olmfAkFdDY7urxbFT4+Xj2ImbnnswLHOsTq1ng18ccU8N9C5Srd/AD
xtp62JNR7oxIy5iOcoaDJlNSDbOOl0UzwzexQicVS0Na/JxGcHA0F9yS2S5jdFz1+QWIQMyDqJuV
h/LQwNAg6eK2IgPtUyswRXeGioFDGNoQ8hj4IE9mx2A69kANHebsDQOi4TdRjbEVU3rANNox0xlG
4bs3uU35EIzKlc5sdkteneqJeb0xqXFoZRd4pNSYhRl+XaKE6O1AdhinkgVPQLqBARjPSV8GkZTC
4DdGxVpCEtK47/B7vu7C4c2y92GrYGPDS4JHjSsdTjZUxh+rupP9KEneuB9mzSNGwREYPc1zd+2W
6Zntk1avwbcTMSZfPcNttuEw0ZzSPvMgqgxo8U+H3ZRRL7YHT4hCFGYMrdEewl2qvAiwCdeYzMET
GAvfGi46o+7KBBTnf887jSs7MztyYpgqxWHuj8B6K/stLZ4NfqYTWnN69GSpAT/Dmrh+0mlULgC2
+a6Il8323dPlj8Pp6Ke8gnSnZzQlCXAfCtwn1FyvF73kM+f51Hp2/tKXjvwSkl7l5hqICZ/f6CQd
Ars8VedBKwMYYEzDlDQOYKQcpIgQK9I/ZuAKyt/rPp5x9evaLp82b3o8A1Dn9gHoAJ6u3ehBEovD
G4hJD+8JFsT7dtVcxsdqTeJCwFa5grfKZKPlBqRqGVYLmaKcmHgOERuaejRyk+8GbwPsiHGyoGAj
em2SL+rDiI5lFWwrcpp3b3LE6gU5gzWTX1Rviwqa7f9Eta4bVFmfYVLtYa0NNk/JAVbD7lLgrsb4
GqP3B4aWy94q1ldyQoEFBh7c9zTU69lKPb1n+jH0gVpYOAPnglPkvSGYAeLbI/odPzrFVh6vn5AJ
hWgV9+TL2f38uBABwAl6CDPX7A4iROoBmQv1sVy2JqZZ760wa5bNRjl+5tmavRdaJLTPO4QEQAvl
yOFN1x2+TeUPGkTWTHVMPmqssqdxsVQ5ZeVJBw0HnvhAr4TnCepOH88qy/YNfuKBH9nsB4oH6aRc
DNxEmnX4dIj+ukPHhKQH2luOdZNQ89QqPI1sLHGdwxrAduUzL4sj65RXLlnW4BklAy+a/ZIn4s74
OJ85SiHmRqAHtLcVcc3ohVJznOyeOGgGlRWGC5mD5athorvgh5E2/CYkpS7z28oFwnq/rSeWJk+n
bw+abvJUEulQFAO8k6dDVKdYmio58f2SVSrWZH4Of3ENbJGCsrI5Da8efrY8bciQ/oNbvpOWpvBd
CSUw/j7h+whB8Dz+gjYe+J0eitRPpbtffG9ebvW1IdT9F1XUuhlhV0IHjfYrtbRqDuGPHybCmoKG
JzWepqL57+9EQr6LMUw4zUUnENFKFriSM6qA7s9GQxFLmYCFAFw0PDzARmMTN2dZmwbvedPNjfdc
5EfsStBVoOd/XLF1xopDnct/Cqn7CVyUkgMfGhkA/FY49MoU4nYZToG+Clh2hddFnliYyqVK+IkL
e8RKSj8fvOHYbt7GPtEWomomEOe06TCBxGgMNh3SdGyKGFpiHIVHFNRnFxtijUkIo014/W+ABifS
Gl/zZS93P2bfJ4v6KIHQ0/BtS8ZVJPXV8563lCPBU2tb0WYoYEawSGK26Kb6+4S/n3Y6wrqcBvgL
wO/XgS/h+kMxhekByszXJoV7tgtXjKRCaLMrrq6LqHnw3hAw+ngu1JyTHEUsJyo4MFzqmIp4U6+Z
V6nr50bBdql4PBdMjLGhufaLgfPUH6ThGzRYbIzj2fOeX2HkM1ycj35Tip7BG47jZkwbjDEQnCaC
9OasyWTZOc/f/EJwCcOusQtGgMwZTwcvXOg4U0AnOv2VC9UnXpA5AucfxypnSz4LFee9ZRcHz8U+
8q+cUY5V6aSpSZYadKlq4hTqSpf9KtlJyBCh2ZXbEQKQ56SXqMtWIfYFuEwZ1hCmS8gXaZvwf+ik
OrelR2TXckJoXnDsFE9vZwHMZFQTDGZAwuJfHI4Ivq4im0fzNG1ju2Q8D5sfxGDCMsHpmeHBXuyx
fxmSkTJCp7/3jhIttpVwxt4lYkfYj5byyCHQFY1njoEtaD8K0jHOEj67+hN4hZCSwPkCZuLwyYaN
Gh1H7doVx57GocamZGADRLdBTmx/gbLUGBZJs6RH7ohpUkbrQPW6941qgtKDOkJXB+4h7V4/xih3
SKUokcP8D8Tg1QI4muiakxmbHOwvbPY503gFvOtRKnKQ8k3EiC06CbBe/gTGxNCASeVyEKO8GQX0
gw15RT+M2pgRIVKz0b6a9boDm6YDSoE4i9VJ7JY0r4xNACwoe2gHlEtpP0/qVgfts79wyu2+8BLo
grWjV0QJTYp4OmLQR6YS3sns0Ch021mazdKcKALmieyUZvZZywGpckTQ06HClTU1CvSA0/X+4qyy
E9KhgtngmFk5QrkqI59n5flExhQ4LmAtxLAjIBISpxzEQp1T3GrB1WMqN5MqWFEpzm1iccXPWjzx
yRKlDlUSmhsIRIyH7rASWA9qPqys3LAyvPjJV89npGTJLISKROQZSEGsDZNpqdsHzyEyXogdYsfL
bggNZxnmi5jhNOZ7ANzdmffCLLtcyGSteoROdwzfk2U4tmrWqXpIRw43BQ/kYGfl0tZ/kYAtmgP/
x63CyiqZU3f/v3uh7uTXElxHWzulboDp3s8UZYjVGf6NDRj/kMBM7KpdktMBcMBXDm2+siKJTiFf
BBohJzbLtOF/oiWOjo06g2spZhfEk/xCwZlLaE00HZYV4D38D4omJBAIFoBr+FU6ZlYdJzJLjvuY
EzEd5joq5VU/WZIXwoCPuV4usdNOY8ll8FelNmuPmyBrHF2wWPsd7Fs0woz8vn6j++VnTonHBLTC
OS1VuXTmuF9xqnFwkgtVVR4DH7TECvhm5SXkn2lbiAVa79IT8w/VgNf6g5pXo6LF0iJnxZOnYyHk
l5dMiL8f9wO2y6yOH34ZaWMgf0L+92EorZscX6G8iWGH41WJLWBic2RxcCAFgl9RcYKkVvP/WY1w
0sGbTak2IRpy7wkOp8G3dThyOIfA6fkqlEujcmAJMhNWvjCjHe5brjoXWGFu1ky55eLXUhB9JfJr
TrhuTv/GYu+FyZO+EgVuwFKyhnsic2EQ0jVjNd7eQN+HfTazcxnq3wQUCiiFyEX+UfUmCzxDHc74
YoWzd6iZkWwlss2tTTptyDAC6SFHkWoKTBvZBln+EmPmKSo0cnPf6Y3ziXBnflOAHILXH3b1hsVr
VycZ45LM/Jy+N14Wiiho7BfyNRzMHjPuSfJoJ8MI6DurH+0tJxEyc7kzhncuAKNN+HW20UK2/thc
iZdDDGdAQSF4XfDBdFnU8MMxb27JRZ+qJ3A41LAs6YLNaUi/5LlgjhIXC/oDsSO3SZQmUr26vV/L
D+JIqNYwPbhX4caf6cnjEd37MJkaoquhNJcOhGBwXyZYJemeHA7Unt8Zme4o9AlHM1RPrFjw7Dz4
oS5gknL1eKtoPNQb/RpHC18/RO7mdpPbVNmRaCqcIScZwiGkU9O4qafRiVvd4OHPqYRND8KsU09J
eaClJFoUKKxi8YCooWR+mdJhF3dWVGLRZfeP4BTh7sgf/aM9uFshAL87K/3tYVPOuNeiH1YP1S1b
ftlZnx318Q9leEchLUIB/+zoL9nJm4vAwYVFFVAzJ3uJUx89Hw59pOIMO8p4NJBueU8D7+rE1eUb
wGgdDkEwAsggkC3WJ09sFHSpZvrZlRe4uuw71YrnKMdUeBu+kgXGg9tdwjRrfNSQX/0/3hn936nh
HpBpg5OK1jiYSw+tmFCmdxcCIekd0t+iMMV5s30Bmt5jF7ItgB27F++eK8DBRsYaCZJqa+ffRXHO
iRMIHFjPTJfYkj6jB/ibwuT2DFxECE2x1/+g/ggzwyUGGGxPQiw5HfrduR7NgDMMTG+46zjimHTB
zGHHor0ir4vSY+gstCMJOgwbg9Sm9WwQQCDWMczPnQEmBAfFirD7v8JtYCtkH0wg3qYES03ADul6
iUGiK+HpivMnMgEWh1LuPwD7xlR67JPZ1OLddxXRd8MpbodcKt4lOdogutCHz9LIfp4TkFaIxMNL
svnSD2XD39HeoTrJ/6OypN7hXQ99Ii5dO3qulMkFU8CRBcRJQBQXk4AshUYc+cTYhM/dbGtmp/KQ
zHdl4vjD8JzLB/l7ZDOWpS+CT5249ZKCl5aYS0C3BAJbbgeQE8k2bXdlvunQYciVS3gaDLoJraRL
p7eCwaId2fvhj7PtI/2Cz5BC/tAYPcM7YTvED4U3g+sFvI7t605jS+dFW64SIQQJqbe66zOiQIZ9
mC85NNAwMGdG5d/7XGeelGcniVOD4bdm0J7eEe7zVrE9NJBfqNNUPFV3WaVW2FT6HU+INa/K2xJm
HFqQ4ZGe4ahwR/7VXcsPjgXVL1fAqNwKpEI5p3iE5aug8+nBe8eYY2igs3mYgQ1V2DJuOI8AMiHE
1qxANoPR9lPumeUX+ar5zPXsL5KRrWsoVXI8YEEDWPRvh0NsOPcq12DwKezoEHNxRaon/g8heLG1
DKnyeus72tZYbEgLmSNN2Quj/3Q+hLZeSY3DsCe2Wr85Qgeib2tLU6TpoAAvseak62ErQMKXndVi
AT1G/SXOXFygbe8QmMxeJTHPPkYCYbDuoFVzikFfePtygVX0MryNC6eCf89YGJFOPtVXY0qqfCpL
XOGn4aVbdM4mWzAzeGVA/QhecDvMUT5+mW8xo/qvQRv22V2qXCtpmgmR9YpXwQpSWObxr3LOobEc
e9Fr/1Jdqn95q26SBvvsLr62jAoRdonOG3J6uC4sddb95PDPoBFxiIGuOEC/9CxfS9jJS3LeVmPk
NNPXSpgnDlmMy8aKj+28XlQuob82xT2qScyahlaLOHEdwau2Hf6defHhZVMvQNZNnH6B0HHilxvO
NPAL8dLkY4cVrV8mkWewu6HJGZToCQwn8/A/9IsTuqqYosUbsv3oXsZMpaAfEhqkzzgXS2Muq562
jjUk0ZzEgjfmVE6fvDUK9fIwxHfir7+jxmFr7nNfdBmY8yPSO8KhSAck0PDkYkVhE+M1voIM6um9
Ec7rNhwOKknDWkXc76PvHvJc1A0SKMhccr+DaCViUofStmIiCIbXzGHQLPLOZY9ib5hlbMkwHxAF
LFW1I/MeRBbylS55z9Exj3YaFNME8UiAqe7bFAOHjMaK1lvO4G/QwmgrlUSV2BYUsoAAuplwHss/
iFjf1wGiS9bbcbn8iLsK8Ae/8GLePUTGwCo1br4RC2fM1E6kV0Zj1yqucI6flP2wWKQUyIx58DEu
Fqm8AbJXqJQVHBlMCWLByGsaXyfiDk9BryIghHzEp4kPfMcQA/s7JJDFBp5/oFOH29mx/0y+TCcZ
GrW7Tzhte894rxkVfDfACt+FgRTpJpGhttgkM6T2B2K4LupfD3GPuUhrasZCg7q1KBv/pdrqBnpD
MJ5WQ5UA/RoWBPkOex3AqZuokBXwKsuY1o4W1ZOcO0KPTAoJUFbJVrxe+O1RBTJQID/is/7QVmZk
Sc9kqnRN8iV1GSDgoM74QjxTHgBzBbpk+g2kfOiwODgm5UP3KJHGZ6YLqU1UEHPmQXnEmETqrXTP
wAd67omTXHra0gHMGRSJ82QN47f9hRMIZwcOj2hKwJji+MJOqnYPwevBL1JvdEmw98GVzHxDjzuH
h9aP6TmqSc340st8mq+WLgatGQXBnrOnXmgUYTycFbUhsWmvYmxJKj1fNI+h3BZwb87WaSB7X1N6
WZhYWbUlLCiJ2UHZOGH3JX6B3J53LgdsAf8FwnSuOgG4uQ7W+2heayHGwUU9PSkkd/GiUgYaOzT1
85JKGaPBl72cT6eohLkTg+UYvkSL7e9g/SvYlJUfn8GrwKnbrb7b7A8Vjf6j/mXb95q4oqmHVMJy
tt6LaUlnYl29yJDXy6f4wsS2PmvnV+V39NQ5PrHK0sh3Snptaef0syL68FOE4Yg2Qyd2GP3oqvm9
jZCPyVMqs0+2YCY8cvvxVDkGP7qDbHr8R330fC+k/2mSNd6UEajZBJxbhoa4BEkb4ZMVzZnqyb9E
0FWodiBK443wsinYSaFdjFyOxGgvACIzC0Sw+dt+/BZM+2WwnFfUDwII670HPQWjf0mnTvnf9PWf
X4lmaTj03oaPAIxVUy/DrYDzwzzDvkr0ioDTxgKXlPUBEwSPNhRISDHtkGrMRrmL6ofiKBXIblFd
OmLa249PYtJoKUpWtILXZg38SNy9rcSNt8DTcCDt0Hofslu/wwKUaL3VZyWYrxNeb3ZgKSMrdipa
hQkU6Wl7TH6565kMz6HOcoZtX1ftt4CovklP9W9B6iMyQwSQc4151SS5VpQs7diR4OnauDlAAikd
wM7z07NBdbGb95SZ8AdT3fj52rByQMRK14hM76L8XqJZG6wLBoYI6/utRjKPV16lGYBZhBPzcbR5
oqMfCOoP8fwczRWGhHuoecnkII7t1wk4KWVEjxDJVWbtjpYaCq6v7scbComXz9QflHlZ/7yW8p+A
CWhyIxZrmgGrMHzDoo4qFerSStU9lMj1MdqrklmsQczHM9GWwqn2N6QEMj5pFnyUo+CcEoaLKKyb
uBwR+KW10zSfxdH948LNYGRKo/WEYQ39y1fO+p6TG5+RvcosEHIWLQs6TJhsJwGEwyDvHn/PbKc9
onShGxZDqi9iUBXufH0tj8m1+IX60E1q/0PElQlIi+SBPt8SbUhqg9sXNdNR/BFmCQJ1B0ROQcBN
D5vgfdF7zZUCtbh3VzVYtT9MjQusIGBsaCJ+QRH2XnMGJiUacV8IbWlrEKpL+6vgrjGg/zCcDeTr
JLnsaK9lr58hofgBIqdMYb7SWPqggX5hrdvbIa4L6+88B+03hj1tol+e62yORx/HuA85q6TwXBFL
MM9++AR7FKKmeE4gFtC2wHeIdzolySa+xX+GCfwEkPFiAeMREcaTajHWYUSoWI4wsS/5A0qcrB48
2K4dWkN4KkfaxD8InYWtnqpTItlP+7WqN5SZbytdIVKgqMO1Z4sdiDLFSeQ+9P/UVE7NQKK1s18s
x3QTel4B8RKBLc2Zce4QYzx5ANiJFx0UNl3LmPNBVD8IRYhRR3N+1R2uds5f1zoIN5Buj0ezhlCP
+ghj9r2EgLBXV6AmZ4ZrrE2TSyiTjDKFmxr7b0TJLFu2wsHDh4C9PX6DQNako6AvvYe9y/wfXAKs
HEg7iPxx4OuFM8Sjr9U17+3poLqJd3UfWFK8HwErAw9gGNFNkQVALQ5hhgTNwsC9LVUcnKIHvWIL
W9QU3l5G6UkWX5ttNeAvZpz9JBTOLfCD+PNE6PiNl31ED0SnkJk3zO/NzJHbQVMpvE2ZTQTv825r
yMsqcrgC79MrcPFq5PN8QWDJF+U1ee9GDU2Y8xR3VB/TfFmtRULMRCtSD6Bfxe7VrquRB9WpxT9L
dDEJwIqS0cfrghIljz1GAVAmPj+DeAa2yZDRx6SAyQhMDDyrRitJdDScViDzowJJ4JhZsEkVuOKI
5KuZQQH33IMMvf9AgnpAFDdlkbaV9e49xVhSaoeBBdFeOEBLutGKFj7Xb1jCEI2OSHtx4HOqrUJk
1b7YSLPSl5wvNgTL2C6cGkDkECyUH2VVdCb0tlc0x78FhiR19SYhuuLr1CIreZKsnq31juzqMZrC
5abAgBEvbHWop4ztRL+Br0dReRE7UqOazMVz24y2tIQLDD48VBK8FF4ksH5iM90Uj5ClDlf9m9uo
O9rRlBcUGSgIfmHMX5uR192+j4x5rQbhY/qWDwUCElnyVeD1ds++CKs9xJpt836t2B7VO5GqxMu9
zOyiDeFYFSLfxs0W3/WIch2wV5+nMNQhnA/3ctQ5+lZSPLFslpFi94KpMWmY6ZxUbgCF3sY5HLAL
YSDz8VW4Gy97CGM1xh6m8ZtwXs6ETfujT421PmYfShcpPBNgSqe5RQzFHfHw8o3BC3QCB0KEHs0i
jhbiA0pPSyC5y7MZ7IbtpGlsCSosxXbJ91TDjCvzCU1krZE9t8fPm5kKMBZMOxTiuwaePWT4EgoG
GwZumiG2EN3s+1kgyQiLExOfinu78CiVAohsnL/UA7nkjDHk4t1r0E2nvJV2bcSWvgz/YJmR0hsm
IMSMk5BgMeEbJtl64rdgo7vvLVSIzVwnh8iwwQONsWVs88dH8+QbOHOSPhFdHLWrUmxBLRTFTgz/
BbTxXFIQUgl0VLj0zjB9FbN840YY+DTo9Ne0QOn+O0IbAv+IktphPxGJS0cvgsAQBRZsUGmNCr++
MCIZHz97bBtBnNwWEB04cU2NnC+ShbZm4qWaSuckM30fQrCj1nqtCf2GZkprKVvgBLkTbOVbfhFP
QI90Cl9KZbSGkEKBEUHCqxuoW3cBusXbgTrrbaZYQaJFimyAcPoyCmfIhltWGjwMZtzZTofZuYoV
/1s5SFiGDGPwD0Bzv3GiVbJ5P8DRMmbil/EcCf9gMKPPa5w3rhhrDVONMUm/ZqJbJa+SW/Kt8l87
cH7o4ydax24Nglk7X+d140RkzoRZ9yomKMrjWBJmoKcxtyX8B3RR1BhY76Azw9ZpAlQ6Or3obbHv
d4fWJFzsAFoR08ftghrTgNB7E2xtoE2BhQZbCVq8R1VMqZkN+c8TaIB6z8VEjs8LdAB3cIAurJB4
1oqkosJcs2goIoLPhjn5eCqx9aN1QBbf4Kax4BiHFsWi436xtANrAGifMjNbj4/MuLm0YG4vJHmW
8loCytaY0hsTVZgqMqHYDm6w4Lq6w9j7ux//Af3TdVDoapmT2tRkG/B94uxfzSBgTDF/gfwG4oSF
HVCfBhPIwj0PAIl2RZSQg3oySgAU61gnNZMlVLgBGML0t5nSrItzjDtlTJsnlB6wJJrNa8fyZgY3
msUbg1Nshcg/HK43aOfXRYIEM/iHBU7DMRwrx/rKaV7NwfHA+/g04ATGl3bHBBwWvIkmP8I7Yd5u
ul9Yawh5JBkf+ugm6E6LVSYDTsmuZqPNMeZYWHQHZIPaWYNI3FD5b8ZzcPTPQGfHX9mr/OEGhWeE
SBgx1y7BPtSsjtqaAQYwDpvEScLzza12hYuSHmQ3OWAnMatuRHEAIzuq5hSsjAfgs86pcIggVMk4
/fzWBxaTaaBggr5LqoZVM+87vMTBS0CNbNgd2Pji+kSPWC5ASqOf0YrZBmQGBzKAzlkW8UAA8xF0
eGB3c2SrgSP8V42iF3CSYksbQ7f3vblCeMeVqGS03d7Um3LGq6SDxTJQnl7Ye/DowH6iZ99UO/Dn
gOcEf8YsgqkUhD/4Dw5Va8Jx59C8LhOwjOeca7Jj14hWOjf0azU2awahtAplie6sMeGMSFhw5Thl
eMJrTSsLeZOL+kQkPfJAa1GGJSj7Ad8iCyQNUlHwY/h8msVOOjA3j2wQ/AjHiMyFdZrkc65LfBH2
jbBlqAs6M7pRF42W3EsvOKaPJwgPXfVKLhwQeP6msnW/p29hBRLglT2tc7tAPfm/lFYOhkEsOlCj
CwJetosP7ulLhEtrmq9l7gqzcPG9kZ1arF4rnp2CHGEMp/c9fFncPp/dR3UVxLQPuJjTYOFqNXTx
akaSmlXtoaVxl+te4aPNoHyDjeglmEpMu0V8CXwIWjNlZthMMkbbr1u5CAao8WnrghsxO3fmCazK
BdD+/T296iFWfMrh4+NvAl0F9q1yfpnXEb0ag9JtcmDNHykvCLyeRGsWTOjgWWiy1OccfitoU28B
sTl1wwNbkj0Q9URYvy3omvhriT7vjwVgc2eNGbW9Dv9IOrPmxJEgCP8iInSg6xXQBeI0YPALgQ8k
IQmh+/j1+/VshGN3xmMLqdVdXZ2VmQW+iTckMISf3VyarZPOJ//6rdc9iQbyuC8DSpTiqiDF+6Wo
N5+pEoIA5375KA9Y7Ozx1nWSq2zBTuOemDg0F6ivb47njjJPv/Fjs+GTqnh7kTXaCpulZ9plfKqV
RXKO/CZbtVhJqm5iXJX3p3JbhdFVfh1ExbjlLH5ubgtR0aAJDTtUuo+o1KDHdCkkT6jOEP6wGMAb
K5wRUpKpH37gq/NakinShtyd/IbfvI8llD/WrwVG84EMynu7kPYISPH8oQE/77G4gC1l3+jzvYZw
0Zwm3wSHnGrez+iZ5PWoHrQg32gfj2lyZCnjiUWlLltz/EOGyGrFemlwc8VuYieLrywCyM43eq5X
HzJMduj/f7qx7JVLoW+5ixjJVgPfcKGiarw8gXVYINgwYSu8Ha+QYvUTEOvd2qY0onAtH1uwJ1JQ
ChQuTi0Qol8dlowGoAQvWfM0QH/g9R8ybc1tju2e+rIUURvbAaQLiVsOUa89FDeUIhHB+hit3ptC
gBa40Z3Y/ztqNdGOckHXLNvUa5hmGiIc5SvfKt/CK5xyvSA8UJkwLR9yYFF48r2X1+MZtB4OdZSJ
UC2ZSwjakhdu027PeLPJUvAodmLVBxpO+7CqkZB42mFyeLKfYV3u429M+0G8guJZjed/0G1fQr0p
WNMc/lTvhdmPc2PfJY2bC6cth0w5BiEuUN4hYYIsunmvELKnD46lrwfB7RS6zV84rJs1L1EAwrQ6
xWoO/JxNf9aK0xyDLQCGybnqqJfSgEfdvCnlcaoCJENzxH6PF/kJsQHyAgQdTAAXMveG3RD4Jwnk
lQUZZcvVlrGr/Byyt/OEMDKXD/0n8hxbJ11lyez6I0yzS7XR740b/pXbQ3RG6o/tId7j9gA38fN5
Id7OwNN2+V4VxJ6cPf2BodOXBYFRccml4G7CTV+VQm9KJYKOZbxntrx7v9yw3qYBzmwxUA71s8mu
KFzqoNMVRxPhBXGjjVXNU0d39d5syw1dpa9w1k3IWAtKGYyyCBskfe+/aluesC//zpzeHXFDoNfy
qvnWBzxpCUPNTm4Ctfx5Mxewb6GpHFVOCVmpQ4F38J5omYyLVi3iF42Kn8GkgoIIqNAFLbv5lRpW
RU+f6oMaKrTu5e3Qkq56jS85seFRr1eXwAjmqqQDE6npJ4ln8sm9neJFu6+OndMUuAuo9vSTIjXm
k0t4ZZMJPKXwSHdEvjFXFsNkbq7uzzsu05vIJi+HAYzn5KFdMdc4BOVrTmfqhiP8eqRtHDnlEW0h
5efG0f03jPPvARtJFHNb+GHP95Jz/A2AEF4LbBXK3VO0LRG+MPDI1a0CWKUtDM0dvRcZ25fK5ESb
yjztMdmEkRjhkVGQcONHgTbebjUvJ43DfGaySXB5eItjyxurqGwu/yjkeJw6SaM1P4cM6g0AxIF0
skiK3YImhMh53rZAImzs0QrEKgbz+oU6dh5tZfY1VJyzCWeBn6lfwMk3bAti51u5yxxl8gQKpVPj
mcOerG01DMBBiQaXOf78HX3C3Q0TMRAduvdNd8Ivp/0I7QG1e7Jl8WGA+XZyqn6n0JgP+XzQFvWu
/Eh/TUoXX/Ru5/G4d9TP8MfiecEFyJWglYxQpzFqgDqNeyXEOpqHSNXpGy3IEPkJZSdM4Qha+xcn
9nkK3vbT8lG/pqvvG3UfY+kB+qXsi83t3AcdIuEkmCJOelRPP3k8KRfa+h/lDLu5vsAjSa4DcI7X
IxrXKXKqztX9KWQ/fuDHeFR0rSicMbcTPXirW6kDn3uAjxkbJEoy3H02GG1NEY1o39rV+xTpS7lx
Xiv5gFSzQ9NjXk11c2PSoXl+OrVfuAivqe9ExlaGOV07Md6kg3V5H9ExpMMqJpU2V+b5faQ2Uf0V
ByufqeA6xUzyy1VDMu0B1yFJDSko2Ej8OaXF+3IIcsVJt1n46DiV02qOHTX3Nfgia/7BxEGPPp0c
TDtfZnRRTmm0HGBHH5d8fCQ5z9qPkeZXPxL1BXxaKaXCcW1d9H4/SLur3m2oaFTUlDigYgcLdo4b
6d8z9/I/9TsbXN64Jtt9jcoFZwj2C9w69kMxq3HjoIEeOSsUOFBBvBKjAOcM5SxRQUYRB9gDVHpg
Ype7ljhPDRivAOjJmjOBUXl9ldzQHB+/fXsovxqQPDv8SLbsZaXH5jslwWMpTk8yyHgK4LdmOTWJ
rQjuvdvB7Iid5kQH7epL+45PlQOTMopxbZo3ihi7ap3vJzW4DKWjN5hHehgtbxqvu8xTw1W3ScHg
V/khQqW1rD+aDVOv/NWocqeeQ7Ey3VkKaqQZUkaJ0i5E6yZ0DKAmHoduQJzeicgg4yS+vDKsA049
Ua/z6+93+wsOGMYrLXImm3xwS1JQM8jSTQ3/EK5YSQYJSIhCRwwmHs4sQ7ZG2J5UhMRD80MSjQf0
TWv5Mi1UwcdsZHKqE22ZMcWhRW+w4uewW1ROLCJKvRAxOu/5E4MLs4PT4BSEHkNY6yg1kI5m+Bzw
smNbRziUcaaCmNI6AmpBW07HT6pg9rPZpPq6+TNJ0Al0PezWSHcn0H+ov9IgqloZze71AZb02lrk
kFNPNwMRMoql9VlwQVoCoWGhBA+hbQlU2BTCDKT9KDhTb4XNLzEV9mgRZNhWFPoiv0Fp+JqA+d2l
tbnjqvyr4jcv26BgArQMXGyAXrs5ckaST/qfYwv8GGnJSCFtJ+uHHAo2J8Ivxis/dfDqqlVHZ2xK
e9EsMr/YkLMTc3jJs1TUsCKK1cAAUBVn46dERY9yO11XG6xirowF0Fr79mvsTevt872ov+V0XwN3
0gn0iZbm98n+rrs+Hik8LQH0hZ/j1CMloQ8HhZ388vwgRhadz9YwmcyPYRkQ9XrikrlTaJle7LAr
684NOvfjK4j12Y1ueIHOEsAYAXuFRX6KLv0qO93IbE2bTdpatTS+wzSeLJstWg3eGMyD4bNUhAxi
TpxJ8RSAXAd8LcL/SsaHh5KNZVeHErZL6Jg95rfzEpcJbAOIVM1GZmGyZ5h50Dx35hT11JatghMA
Ljfpnm/H0ZKNB9kFpDBMH6g8OEwfswh4A6Gy5YMmUFx34VnL6Yf25beQxJIFfB3Z09hTae1E2cjf
1r8aGEAwYNgtZnoNnlEg5vwG8cICgkxkGyF9oavhFF++wutkT8ccl22OgrpNvXrd3ZNq9rx2B1qz
TQiZh2IjB+XxfdUCbcVLptOJbzC6GNIBP/9alZ3cX/UykV3avlHTRg6Pe2ziTXpHpSPNhCxf24oW
KSXlTqP/rQT7dhUuM9OW+TXJfzWu0Razh14lS6O5yuz9oFygpiRgMmkWtUX8KJSZirD6rKAogDrx
o5Bnogik2RhOyRpKlrlxqYMn3uqUYmIAlBlWc7zsjH9mIMhpkSq0s+I8paZEMNFQc3A73x0J11W5
lxiArob19GSAxNy7e7PhaYP8EOO8DSeGjJMpMBUdAPTbZ6ccW+uugBRkyUezfGEEaHzkPWdy2HGE
53EXWXeZQsswU5FOLmTdo+dhP/l6xaeJetDznZm5HWxH1BjTcF3FL6dJl8MdxhSAO+4XP13qCEd2
vvjAGQD2y7khpgak+njBom22YbLSO85aXuZK4V91mpLHW87zdXkScfasl4wIQbqM4BWNdu+Z9zDb
KcbuBTVsXJVYzGTM0YVybyOQXAiKezaJZ+TGHUfQZUJ5FpCD1pRofSosYWY1zBcKEWRKrAnMs2Fm
B0Nut0c5+9L0g9TxvG4ML7pepuq5xJmQyQdD8ucNI/XA7lcGNVfRDsOScmaxGFD/FI7RfhiFT2+h
m32LST79AZEIndXjT0XHCQOXbDjPL9oAewXehZzAyKGD90+I3A+QUYOdlS60mwMXIeLtEtEmQYJc
5L2f0P+BzOQVulpo35glPYqg5GuEiDc2uPprPwYylGl9CJXjy3TLG4gWjSsAapk3a9oBbYqLMXUo
CVEcPRuQh37Lbbq1TuNDPhd4ZNCTL/EsMrXBnXw1lpuDiyHIpTeoQhloIEYocEQ4Pr5/RozPsyte
Ee/mmOFlBOjUeN3wrXVueXkNzqoHoEN9pAeWFhQoVY0PC04I6Vd9aLpT2BxSBrzcl9qvoiwnOEXc
kK4szLVUOrm8HEY/qwI6XqY8+OxpnOCSP8cd3I1YcySUUwkdOmntDJgCDysjBZyccbJhc9QqlzmP
0esi1uFYkmKwg6zN4/NcfnEU7e1eZkpfUyblsO85hZKMcA6TYnHUXXT1uQDsfsq7qbyGevSGV4H+
qoZf7BIbyC6TzDMfFZrf0SFoQ3c/3axLzjq0qLdSY6f+CeNYuKPar/eqILQ+neZ5LRGYzKKHsq3P
4Er9Gk2t/lP54O9YDPpo3f/5ZekRh22HLVye+k2yaiWHDUzmfXOCQbofupzY0tc8w9g0EglYY2yU
ubkkrOJYywE/X73SgFgeQZUQwUCa4Aw/4PB/fl4IiOniwB6YLI55SIvFzxJq9aEhmtjJPqJj3KnU
XRW9RXdq/uiOV5p4yBgcKq6tyLzJRtJ9uLwBGMJWgnURCo19Tpt4l0TqiTGmdJDbTQ2nkwYCxTpB
VQD70Me5VlmAd9mIQDp4qIt4XcunLF6nuPPJPo01tT/OY2ZuYzyaBrXz9OmoZPfQXZIJWTZwBunz
EvA2ykhDaB2Iw5EjwU2H7IjtAYXQCYxCCB4ghnvV0zx6M3vmzhqhUuCehCEfKZvdgdlS2qduCLX+
vaDKiBEvcOa/Iitz/i12ZsR8M3Ku7xtGBLQ7shW6TNaBspR/CoJnSludEKwSZ6wFDEBaBphu96Dl
J97Yt4Dy4WaKHTKQnINnzBHLLZA/a/naGMvEl92Cqjy9iqyH+gCvuxhLG1LaOaUbV7mIeAnHAfZC
Xnkau+GwQu9RU5pV3DCDte0mmaNF65izs+xCkZoen1t6QSxf28Q1t0AtrrrEJZqrQBtk1x4h0pB9
B+hFXph6TINpuDLeDzjzyGbUl/tugkjaFslpfO+y9AvshPoNOsdI9g3MiuL1LVxV40fbLyiKqLjO
PEntOL9N1lMFE1p7iDlAHxWMidZAx1q34Ba1fEXDLRA/Tv+YhyEWw1aPL1gfeBoB8UNq5PZeZzaD
Q3eEPZgLduQIG2M7/aGFEwRQZTYhKgH//QIhorSTfjIayXQXnVYHKJU/iCN5IFO3A7OGOhFfq98Q
lgkcTQIUJn7ZgnIt2AX6M4QC0E5xOuaDUh4a/d4hI/bTMw01GYnrDtjpjRbJwltMsFG5T+uLQsj0
wuqFHFxPbMwSqeXh7jUHNxVFBnqsYOMyCnU+YCVlCHSCFnp9+BsSExOKpkcBuS3PTyqKnFMB1bni
sJU+zO37DojGN1Cf9nfzkuwMY/GSfJqWDLQzHMBbIC9YDwjKhGeeQaYjD/5x+NqNDhBYLXlgKuOb
o4Wj0al6l6+N72zd0sHbUR8VUkE1QAQBEffdnYC6kCqGUCrbeQGtRJ2HVPCyOR82wfekFQMAEbS/
Q5lIOEfRDByMM3g9Cp8q0G8sRneBfK99QEYBOmPbHs9vuBVYeMZzNoQqEm6OaTHHQSlCPfg5bMNj
epDXt9V4ppJCsLhz0mIe4KrWP30Erhb9ekKXfmTgwcZaD6Rddnpjsfh5u6q4802vhHEqtoG55BxQ
bbJDuLr5EVv9N2FkPLzPaJExXoKENyxY8+oetH2bHKNDtGHq30dhdAFnm1oAuCCQPP3MMJVogveS
msyRmfPi3E6IgEn0YLj54jFRlDBWuFIyOLgKII2EeCUj6ygI9AKL4ynBT/kDahJcuh70NuKVFMwC
ZnO0oIJ/A3I053AlAGUd6yuhtS7VtEfxK0ibsfAnYOC4mwJjS4pd0EvB2jn1xwudOsUNoGKu3+5W
uBYtnGgnmjqMZEa9n5G/vr9BopQtAsfXVq8RSwKWik8PK69uDBpVjS6q/Q1MBfi0uIk599F+hM6S
RlEQ/ci7JssXDcyw6MYEAMaDg0zbFS0PNZ+KCFkYh8tPa/m+ay5YDES6alHSga6BybqN9q1bIDel
6OWV2LVA/lxBGQPYhtX9PJSQKMrlyKp5YMPAONGabi6zKaxxXfJYCyvTr1dYO9mxK5w9sMdxO8/Y
0Z2UAqFwidL87Ftaaefx3v1zBq0cnn2ZufA0bNE2IJjZ1831fsJxt8O3N/wo/0biEDCOu5K+6Qe5
FFYiDTga8HB1lNhPyk82guaJ29k8spyMRlJUT9DOR15LC6nCLhKb6v6ajiYe7VTcGFKXfkX/Eghi
migAHdQdn7UD46Q2h6wj/aKqevtGZMyqJL68Dtodh5SNsOH3umV8KHcVkoJf3W2ofuDlcju835B/
ii2E/C8YdxOajAttsHE26J+iCpNyJsYUTOBfNAAqmdJ5gG4ZoOOj01KFF4p1UdvEXg5h7w1hr9On
FFBmbAISOlBBEJc5yMJ26hfYyoF006clg99FsFPcPtwbyWfXuormgZv3dLlTZkw1JUABgNxgxJcY
OYNBscxHPmhhM2E4Ehn0pvqFw2/hglwHU+NbXVL3hdCOfEEhRPARLX0h3Ah3cUgcAPlQVGjxPm4B
UjIHTia1SKiNd1wqEVukhyTcMM37eyc5Ru9hf7PsFFoUZvKGsA0saV3o8dLnLunWcGxUO6flLBk8
64s8874UNdkWdZ3PakQspe5xj39D/sqWIy2VZB+VxQh1B46ynLp1G+Tyhh0K8RNgDtVqvd9x4zxu
Sz5fO+HNhyEJmd94bAZpkwKOpcDCfeqp+YPqdBFh4LFPo3WdeAAKzwz6jhDcsyfiQnnDNieb17io
cJykI91mgnmgKVQb6AXekPazBbvXDUrsDxoNwo4GlgDkWmpHyuAa1sDlPIwp3p6Mcy28MiB2eBtS
KF49oge1/W7vVWxD/7d6n+89AS7qdReCGkEFh3eU0ccAsQG95yZubFA+tVW0q1QvySiocf1jkVt0
kKETWImj+3IgJ7SQ8zkpMkBkRfpcx+KGrAfYFgy5gjy7T9MNf4UFgksffEAVksOprE5vyFj0JEyQ
sMgHa3JuX98WmOxaR+VrioI4BC0N59eTyJ1VpAHNqo69DmRQo3ZWp+l8HsWehQstB/NaF3XOkQY4
aJlG8qc2cZvCfn8Nk9eFspIl+0Vizm+zD9cMM29iBe1wvYWBbPDsEjET2UJnrkcOtSoFX6MIxoim
IX8q3aEl86uo533sTetjjceHzhIfnAnCDJpLTq6370rzo97LGYqOdrrLCQ28jc9e34QUhtLe47Ff
1EWeAMQd6oV0Vya/T7ojjC4yK4tzYZ1/dxiRQZ/gy2gWCcLKFGp8NZKReubnSxTOE8xUOzvhknSe
pLKEqyAax2Ft4efRQqeLe6fg4KnLG32yyMGa+mJVZrumkDnaVct4si/4XYPhHg3KeCntWhZx88na
hRNcrqNuO2FKoCgFqtHUNzN2VWinAbY+/acisShXhX6fpBt+JiuXOpbB2YAQh5QZelWmLzQMGHkf
oc9bl4ZoFr+9XN/C8RRMh3Sn0TccysrU67J9nWKIbUNSnoQ+tRd0cxOwUYgpPODHtN2UX/wco1AP
JhvnP9tN3CGeUBzQTPVrxGpMnoS+7BziGUlLvhid3bcov2XQR4qjCjXJz4gil0GbEMIrCMbyTXde
iHNsbglsZbpechDpdggfzdJFt4mSzmLabOLXOoofCQyNgRwajoAaUj8uOTqjGiR05ZcB21TVqYpl
IS1gvcTm+k2vxc+w3w3D+dV8xUM3R3YnJ79Su0kqtwfjMwFepnyOzkn57WTy4a1/JLo/dDuFESxA
tniohJeugXNOABpAGPGMBtBRropyyF+k/oPHWAzhF7Irg0eD+CAlV4U+RWzzPxNJXho9LERsdv1S
dWrIJQqns5E6BhjOeH0aDtGlGc+4VAuNHNcyNY/IMgLsKyamWU+0XGELleuUPKVlCZFizM3dgARO
Vi48hwQ2FSIqe1lBqlzSZSMfFDwpRMaFaq+jUq6b0AbD50LIB3OGGtqW5pVN4kiTeU4iQKKmvg+T
mNQZHUy6e7XbBOFVRstc1+r680SiJFCVXtNPnGI8IyRJR3rW6iAhghPWZxsoYtRniROwK1Npyb1h
8or+EdXi6HYfbHg81/jHu4p/kh/O3gOlPVya9Q+WME/NT+E38yZBIGd6LxRpIYrvGhQJTubAgIUH
paTeQ55Bv9KqDmRFuUexvisqUCSgRhvmUGi4OR1h9YWsOtjtWKwn873QekjvAF1QQpDx2TBQFLgQ
sKKAlzpnom+qLT/cTYgngn4kbpHeffwZ6D/dsg5F8xURafgoyFOIpqFNsdfh9oMEhvoCzznRaIj0
OWABRCj9d4OxcoAEonROrNpp4dw+5T+yUi5eSQu+MpjNmn/7tDqbKrsKCQyeLYsKOhAdLwuP18pN
w1szKXwBHYXIVsmeQXtYz3MEoPQvgwGQqTa/MhIy8QZiSX2NNKkOqQ+txYj34qvMNlRG+WzuJaLY
3G0ZT66BIIHfRoAJXW7oNrCzGJBIosDu1l8WZ+5wUafIozkVrl4Rt8qz87cXeBsHfHhiGMj9u4G6
cPqvYvtOqN1FARLS4nXE6I/RZqi4/crYoknF5YAvBn+if3B13hAPh+T0TY/7f3JTtRfq1Zu+NXX8
UMRdTagK4adZ2oT0+IdnqoVMFW0m04T3kxE2IyAfXh4vgd+11BVTR1x23PN+GRJep5wK5TqCV7bM
+ot/JAYpQNj7hHpR88EbpDYNY7L/YsSYlypwPmPLP3EtdrDh6ZgoRv7o9fDFzKKlHIwD7on/5uUS
Gl1yiS8kLzW5MtnIoMzhOnT75EJhhnMIgD6XJgWJkFfy8OjuKciIdicQDhx4TQRkZjSbgWp8MimY
oL1ls2y4vY4HtMLP+HUU2wYUqhtUzK/kwkfjmkS0ge2fQ8CD8M5/aqhAOurDe3LhrYt+OCcmi3rq
18P0u6vn2t9wLA/TgOsYmCIzMYRNtaiycyVSDISgA0LNI643V5CvX45RFmnRLxRvp1/XVIaJh9f4
gvkTmlfdabbQraCLSoGJCoCDlBCrku/JZ+vRHclUwFUuSJKyIw1vaIBOatovyDvHL5h+3ER2RcHJ
ARwInfP5ZGMYK4Bh9LngsYgqyI2hpgF/jzYn+4APmEAGZL/Ft4nQ+ku7+sg1HtkvFyDJtc4QzUAV
fsMf7LZgzcC0L3btAaoKMuZSkEeEWBcsUxDwBj+5wshHG7hMLsMx/xUDYcyjW4CuDuFvCYUJ4ICM
K/mBJfXVfw20W3pxd+RmuFNhJU0patMehHw1dPrasf5EZsjT36EqEqFf2CLb0pFTHz7nCmdwdQGR
5XbBvl2DaVvuWePDx/iFPwKe1jwRPpjJtdrxtj66X+g7/J3Ukryes0P1C9f235urdjL8yyYodshF
ho/8ChmHgyI2XPRvOoWXbss7iy/lgRfBSAnnR3Mx+CrWysVV+2M7/VOC7DrQe4hVwTS7fYp9/IeV
zDrRFvlHs8X9ARXVil5cpoiaRAiGEGvE7IenZWiKl1MfJKKxoF+kMWn5P+UsbEYd/xLkyOijh0Xn
Nx/JD9caY48IN0DMmBl/4xdyJLZDBpeh4bTAq+PZxq9mW/1iB1+KVjmCypntOLCMd95iu2kAf35I
YrlJFjqzvz2Y5pLFRt7SiOtyetg9V92RSYOMl+dmOTAFoJ2OX6KFoSFCifFHGN/D7p2Sr+6nBHIe
7OYQZflGcYVzhPyZ0Su/yqX5icwGKnG70MmzGCgRHIprhP/DR/vFvt7T/GiugUlvmFghiwANTLvh
6RjwPwaE4cf3rl2xsyPHQnZfH7jfDtH+Tez2vDOempPSpfmFNEMGydY+Sy7kjzxAjwHFqbgyTPwO
Se/wYfwJmfuF35SO0lGcOo745h6eq/rAC2Etq3fRtZzRZqYS38SGuWi/oIJyIzqFT+hgHOUauwaL
ZRq3SwnDtqd4DZwttVP8wzW4AwzVmejNL+Jt64zFG1GEeHJFPg2YCLMgkEnVUItWO3Rm0pHrV0da
28X/3ju8MWoNP4RTJWDitXemwC8f+0/C37FR3Tn8cmW+BSqS6Ha55OHaA+sq/ul+Wb8azQmp921L
SZgP/B+WeCaJ5u7dkbUC2CxePs/BvGD0sgAnOSYLxymkbygRJg/FKXbdkUjLLG2wLoFhhxh+NtXd
CiXNAX06B3l+pbgSvZgb3G2l2sK5gOIoWcEshemKSAdajbBb8rmr5pdRq+szI83ASpV7Az0jGWSq
0CL7i3FpDxO4ndjPJ3AgMKCHvbYA6eZBedzmV6jsFd8iaSGMs3WEicNOTgjni0/k5UTqmhjBqsez
AB2+pIgkkmnEjb6fa/VORHhyIZzKWDLgCXyfecJ9MKLMBuPOylTPuNLiqbDIVCHqG2BKSQ5H5ro7
8GfO+XpEdoTNhKPdSU75sAGPIbrsmIvuSOjmlRFqBj/fja8PqwnEeRY0F6t6oH/O4fFiArGUs2ri
8zXVbNGBgfvAioiaLOp5zLWZTvh9UqVW9/X0iHFLnjkc4wl6ODZZlCLAY6lXI6ui3IZJ/O3yag/8
lZ9MN2C/KvzNyIaZjeQB2Pt2ia+vTXgViITilvdwF4IJ4PI3e5pXyKRGeLkBsEf0OUG6eB/PTFTu
5KbZo+5ww+DIIB+ADjlKfNigtS0aAXQLpGTgwyU3zGbCmZSeXxzL/sFqdHwIZKQ7vPx8hgCPjvDg
t+B8uemHuEVQs8E0BuAg51VSVDM8RBqwBrHw49dw0sxSB6Tx+QJNSz3iBp0WsYVasuWTTNR74O9N
K3lPxH5A3TimZqLJBsb0fIogMEIbpJ+ND+NM36WWI13qhJA43aU1Dmvz2tFP5cRVt9o2P1sW5f8p
7XbA1jkkv/B/YsOE8FSTxhse/2xG8xs+e/soyLNFtbzNIU6WeATRYvuY7NSHPWIctgDgDYm1Dwbj
tSGTIWxSArZ22JVaEL//oJ2HH2TSpjOtVmru4AUdT30Doh8BA3r5e1Fh4kd3X/BGPG4fEw3xHsnR
AoscIN/SnNuA2VBEAVb7B/+nSBDWEFlnxr5/tA/jZO6KdQxWyYjQEGf6o9GTsNXuVgx2i80VLveT
pbaHglhYAsPNQ3t8zwtIaRylqL/jAwk4T5d1wh47MONFQKWG/4lOSNsMejAZqTm7+u5Jr3VK/3+o
/zFtoI67CP91DYWXgH5jEwEHKjOjBInPF29YqS9/eAXp9wDVDygHK7fpUmeN/uo0mIB0W+8Y/WoO
84Uie4M1wDKnAxDUiyyA/UPtaJ4ehX382x8diUqxs976x79+5h/9gxuMMwczT/pXy7PvbeLRh8+j
afzCAmhfKPMCg3X0e0FuKyPmFPJaGrDoGCDkJwBhmLW8Xh8KBVdpet7M0hmW3uPcwbfVRmsArCnT
Vjtf06VjvmNJGXZLXBWXBXqcP39VJ/TaIPRUZ7BLX3Ug/N9b/Clm2aEPskN2KH1SNa/0053482BD
VFAhW1+aSX9QcBI7YoC/G/mtydbcv3gvOKBQI4AMsOh9tDCL16pd0h9GFB/TRXKIduEK1kNx0M+l
bvc09BZ23thszvW/bNn08+aPNiIQd7EJoSH7E42RB4pi5R+E0YJwj1CTNIfz9JWwVN7B7aONcCV8
6NvXA9PiW7FQQhtzpeh+27IuLe2SBzSyQTSlomxI4bRBYVyzbpmOU0u4JmPalFBulhcVM5WiTGWr
D8pUb558N/xC3Lut6Ac0hSK3aq5JYK2hrnf+e5nupU+6WSCEwD8pr32M0+AmIBogDlNVR9qF4oVg
SHjEy8R65EfqLymoLDWRgCIY+So1B7hDOx2vRQIfCTC4IrXwB4/F14vmstQ7wAZJ+imw0VOaCBm5
VA0AxKrngYqcgjk0aPSZjAdSLuM1ZDB4P9o7iG3EpkEOHS3g6o93ykGYq/NfUkms0WDzE0KlTzxT
X+VuOD5RB7dzuu604ZEuE7QVoJ1OeCSDVWWfJCxalGdkobfKL8nEyNbkM/Wy+JfiF5A9NTVVrHci
Nqg1nzPeicQEd5BNtg3+S+jGu0WtfqiGF9StqJpyFshdKmwTqpD0VmjBvnyeh7v9HzgeWjevPQpN
NQA9slVqiLGwAaCmSXyX7y/tSHiv2gvQMYOs0zUy6GnkhS6XGjzE4xflmAWINMPPkYNMh6sA/LJ9
ca36QOacNDyvU2/uhcisla6bgUHHN3y2xTt7hQ77IoazQL70GGKMwej5pFJGxwwdAqUJ1UZeMf5k
ZPu9MKKpgNXv/Z2jDD9rndmuQYC5XZB8XhrVu5vlkqZwXuODC34Y4D5zQJEb84dpg2lOAsrMpiqQ
mH8vqzBhG+R2/ivbnIs00txnG/DIfK5c/Ok1ilwIMY71bzs2DchANGbl1DR+TtS9rj3IEaZQBCg4
4fBJMeG9YpyFNsb03my6xR/SHqPYQHKuSAJgkkPwfIKlq3uluRiVw1krQW0vbakHc7oA2KJo+Tww
g+V0Wd7VM5t2BCMkYTlQH0v8jDo1kDid3RgdEigVwoTTlGsm6GCKs4P1wAd/0ZsXbfIBM4LblOAd
anZG6WwCif8hsgJWswP0VFh+8ZukQSkhz8TtdHIaMBg6IqhAQVDQdfoFqh7bsrok8+vfD0mCd7Bl
lYg6dPOdI0O6lXu5+c7ClWR9G3g/3DYpTzzMlB9AGIyYtlSL6DL+W1PpL0RlzippRXvurO98Ojck
D9N1lc6e9dLsP8o6yFNHpWk5ZC06cJHHyB5FrwmtpNH0StvYFPZGpxFFElONCaGj1hNXySdbqVlC
euCnJc223puwuN4qr4BG2p+EqL3Cv3eRVTjYLJ6IxaHvseTj3yw58SzZLpapRVEfW8jy2njvcAym
FklxthAzEoZ6StHEx+M1MT0ujjnE5Gajwr6RFFEgcTGEfR5w10ezjr8zxk4coQeyrAMVXcabtzw1
hDxkOy3hA39F8p7q+FB5ZEeiWNuerHXd3FNUWijCLKw+i3NkXjKY0P9s/LBGCnvgHFEjF16vOgA8
cP4PShxpAq911eDqbc7hM0DTV/pP0Tz+la+wiqVvnwLREL/kplirGVEw8er+RJIWdXdK3EXoSuRS
iY8nrl7iobCtrNPzRb9LpjV5qIRUJch2uCdBT0AMOB7+VwOyxCWbjqoR3jIOFckzB02WM4kW5n/M
3oz3R4igVLrQHtIENQhKDaYFFX2yQ/LFgoFkBj0PyNOKysvUIHlfR+xOsN9/7wa2V9NP3hjq8W+i
GvsWRAQDGXWtwJmjWxhFi4WSOUREyBy95BM/Q/yheb1QeZ5+Fh9wqlbDvTKsNJLOyfKNqFqGgVFC
K4FewfZgFGeK0VgFNJVHicL8odBHrQ1KQ1LRunLWd6doQ6Cn03iA9xjKTCyBxTJEvI9+gvJ8s8St
c5TWVLS4LtklxXwj8cQASrtNV+zf9/aeURdmo+m9cmWKOZ6Z32+SfFI0etuwfzNJ0WZNSI36BRwP
Cw6L+Z1Vfj35rJLgpV6xFNZvW7ab1wa4iInTYMfAIILyrZRxM1JxSz+NEa8bBhdak/02VklySptv
GWeTxoX7gSmVLPlPHEIzpK8M723EhMQcHDo3UW56XN9wCGHt/eN0ML15fa+7/s8LhZrYnW1VVOXZ
N80RG/15eQe0/kc4aVDDLUi0I3J/liNu/ODlS3ZXA2nL7YO0m68J4wD6zQdUmIdBNCkf5gdcVlwn
6Mx3ZF7A0NnwVx4/ObZnqBiiVC0si2GS8ZtYaXf6gdos3zbjA16UxJaRXS9a6JcigPwQknJXgvdY
VH5XeYJSR7M6Zh0jmGDtCVQhXC6gYHAWMS24ZgE3STZO9ZFDiZyvSAeSY3p+n193FZGb5EHIgJKi
XMLj65wF0x/lQhRSLiTYDBBGLbHg1ZBpp+kSPRxewg9ymhxrcPOHT+JyolcZwFyI+GMJN+QN55iz
CHTQe3QoRSafHtozt0wUYIAhKJCwixVFns1Rw3J5WB6Tm2Fuk1R15aJkXE2szzkC8DyRQnNHsfm0
55wOqJXH0hIvjo4zkNTQbG+4Qb5goWCDQUPE6U9CoxiTBY9Z9CO9c7dKv2JuUnPlMMjVG3bSBnPn
dUiyMeCaO6cuzP3x0EI3XIrTFN/ns3hzjOr0ctsi6qVbKrnY5Qn7COUj3uvNnJHm8vAtxgfDSoBB
+/EfTfe1m1iyhQH4iZDI4ZacgzHGcIMajMk58/TnK4+OptXjtg3sXbvCCn8grPX3Eg/BFH71OcN5
iCadzm6CAQdV/EuQIPE+hsV0dvumGTfSD/w33/LRL+kasJAL9fHLD3c66RiORTf97YlDE/m2p++D
PFwX7FEYIR/j4f3NanuUW0zpoLgim5WRT4wWP3am7Hf2m/SbkYVAEE+CBoA0OQ2vX17sDoGDpLGb
VOmJAO2hSStdJr2emQ/97/KWMf2wQnj+L4gzattFQwf06XXpb2dC8tujhhJyqEhDF12ZeO7XnpL6
xW/Rrs8ENILSbCJa9V3puUkQC3AYi3gpCWlvPy6f5yAZgHxBrjw7c9fWw/mfCSPeox7kvmGeDLaB
NYBGwqozpGaCh+Lj3biLtg7CU9AlTDdsQR6yY8Xc8eR3BvKPBW53s3wN0f33nionM+HhrKC7vo3k
Uozy+/6VXAo3N1W/t9yXcj1ESNj2IMBeyAX8mEfm0lfPRvTbr6RnRs+oL7rm2xr061+qZzV5C9eY
sq9v85sfNgGm5JczO3qzmOwLhvEd72Vnix9P1H1s/4Xnn24cxN/bvOEFlPKZt1dZCmJ7nJyrEHxU
3GQpSgzKCOtsAcrNXMCj/JY553r7f95o9XN4Vihzf3As/stQzAvyRmS/of9m239h2X4Zl7BRIOep
fymR985faYJJEGiKG8BoobKQmZQes6vpNjvFm9fwrFz29Sv164KX7T1wxU7pNw+u56quv+ff7Vem
l+3Ev11E7NeqdxKnw636mP2lHKbsL+lbfpkv/NGvzaEziVD/qIQb2uK05EE091+HIGPDc8ba1sJ3
hvnz+o6Mr79+w3C7tvW/56/3VFPZlo29Nembxy9cqkkn+j3pO7SWsUomVod4eszOhqTwyNSker58
cC8GQ26uDUo52Y+MQUNBtqLPftREgizPVMUxvpOcCWxcR6bnTs+/L6Fte0kETtZHA3h5aMQvNgqP
wTZmP0xnKyoNdwlkoMRHcxZL4fgbn52/WO+4l/erc39oLQgJeb919l8SyDO2X8RFPNjLNvdDTI9g
b/b+cCp+eSsGqbBMtg48xVvl7ypgEBU2IsE+B8kuOpOmioHjs1jvZDFeK0GezUZwae6cLtTePTvf
ZR2Y1sz4enybKumOX02ZUo/G0R6cgrEr0JQ5oz0ofeWzwd6HbI8vk7delkPQr9YT3E+TK5A+r48z
E8ELr79+uPxSBDqHWSeUoQZp6CLjTbK0CBtuhYNsjnOd7ima76sQqxxLiVcNaW3B9dqHr9TPIspf
DvASoX7vLhcH02M+65+XWWJV816XGXOB0kagNikdf2PUll+FyNd2mD+rkT7Qy4qI/ojXr0K0v50U
UmPvfE0X4z+UhyaCK6xaUGQ16UXx4Xe3fBuptkS+TjMm1kKcFJABtIXxDrpq0SvpAs4N4P0BgHn/
tTQ2dTzHROuUw6bKbwR6zonx81VTJjrkcOuIuXTcK7BhojJRVzIIr841ACDxFsyQRZzOaDvzwkcs
kIzOhGQg1WO0pAjFjNO9UhyCiNz+C798DiJZS0H/s6yHA8KXG6fP1dNZSRElqPLktf0oGrTMOLWu
mtSTUy39LAebJX8gJVUke5F/K9PiAXqN1Zfse5iPZMmMc5cmhyu+kyZwvV543lnlOxqFB1MKsqtI
fci7bib1bep7PykFuPSmnODlkcpbP/z2HjdCrOVdpnal0mVFoU+ZwMpOzdNsBdaAMQzbeXmxqiic
vmmm7c9lX3rrzYUsayVBz+MV7hAtEnz6mSnkdC7bbCVTYHhGSVntXPbmMd1+7gb4kfpu1B0tPlvY
uZSyaEsW8FtH9wb6aSzAm/Khepfq0Q1LNzcRjbuCeZGL1wCzj4f6PSOAZ82rV5yPjtI/8IWFdHFD
UbUakYF9HmYroStX81pkvBYWDNL9d2+vQlh107HeLce1/QpFSphpX6U96eroelZyfH2S4+gPhvdl
ZG6RpTdp3ADZNTK3p6pxiSTKuX8nM5XVFQBxL/dvj70B/GzivYANCsuvHJ8kdUjoPvJezzLzwqek
66U+oq0e7ppMme9zx3LnLiGLstw/xAjfUMgvvhjPHkvHFDdVs/3R3ZioSjfWXbpKZHMCrN/ljq0T
mytxwNgRH13VsM2t6EuylMBl6MQ/d0QZlSeDrTIRnoKq5S1CYruYtFfGSixhDejC73QNSvRnxwx0
2d0psplB2TZFq3c72k20cuM4/RELkHvnvq0cpguDo6ASuiznGuqMPZTIResRRIiSP7Sp0KePuQYX
eH9SPZf23gVBWaNBykwCliKGnl8nau54DXh4UP6txLA6b2WX4G+upCtKmJ0HVaV0jz66Mu4N1I0A
GUE2gvMFazdDL1cPaPHhbXPwvQWPT9H3RmnkQHU9IPhN4eeHW7/vao9RfNXI/iQf9QTZH70Q3ANW
x/fq5Aj4NERExQU4DeI0u3GaOKNHlGcEYPkLXpPKfy9ZvNgTJmVTMbet7BIfV30pLFo6c6eix/KO
qswUSaIB517hLM/hXhPxmsvY+R0zOVnZRvOpVeeEeqAOU37jmbHnWBo35IRnFM2Ps3Zpz5/DW1C+
yxUjB+Trsgm95Wf4EwNvcOzB+BcX+ZX/nvZevR6/uix7Gq+uIIGlyY35SZJ8fON1LWZ/GJ+Qy9rg
loNfJmquIWf+yzH3teS6sk/WwLPO08yrGN03XxgQMfWu0ol/M/xZokqUSk6bXSmX9KL4avfgJL28
SLg/06uuN2Mn8ljzFiq/sB1w2xP5KAth5NpJ8Xh1GgAIFlMfV9RfanUMpKlmKpBR4zwUFdaD6B4J
qgjZYGLrHIrzi0VdBQ6o2/q+sB4O+g3G402JIVHzk0ywsVOx3TfwVvOkyOcsqpPSbsRIvXOCi5Pq
Vv05W/TAF9xRFz9PRHzJ5GidLd8y0O2CrDBcXnc4lGOZvKsFrti+p8nDALsbddN8fpka1sMap1EI
ERjqJouJOQGLGJ0iNUySQ4bvzTypCTDC9U8ylUl2V886kgpgAy+zazF6760i1e0VB9NH0JwMXCpc
lHPhzmg2DrRdjlPtwvUi6aLNiiyJQq8Hz3CLY6tucsnTWc09UbdIH9HapTUX/3EtKMkHh8Ga+VwB
Vt4Lvf3jUE4kK7HXx4OFwLI8wRWmY5oKnr8rNzf0bW/EKcdAJEfb4VPp/dPs2zY4nt779P1seujF
tl1G4a+/VUTE7G62fmS5YLuxXHE/THOL16J+1J50Iw18YZ+sLNjHr79RUYZ2zian8eNtHk/kmcmb
QPs+TYtB7sM4e+060liZIRciaUUPZ9LNtI+xwj1RTWdK0WQx6bn6Awo9ynY9rlSq/jqU47FydhSP
fFARPN7L/GtoCax00SJ4KB+pU2WJ2MX+JtLIxRBw7vSTHoR9is+hkbk8Wk6JHauCOY25lPnwbKY4
Hhu8EcIXVuqSXOkc/9ikgvOA7uzVHsk+mmriUN0fasicmS1jwOIywKtb1+kbqXqeMvNomvIwbixJ
i1J6ioFlFfwsFnai8WJVvX/GB4851UhihjfqWIPL3IUuXnWCiXul6tyIEOnyKTEOPKk1bFY1LU9p
TlDn87dINxVvnn43ErzP+D90YJ+11vCUCcA5lZDW0baAeIOKlEQpEDg3HxNiC8XJq7T+1Kk5d6Lz
ExG98aO1IXWbP3YpJBgWLGxYkEzpMTC/r1QSkyOfn5ki7oNmzHbUZkfH7lbNehC76OOwqaE4//Ga
X6uJDzp3F+bOzTRk8KT4nARxCjuoFpnhOFG0ARhDOU1DMlVj3DH+ZZmBasY23s1n7d5PHGvj62cK
/pg4INXMvo0QUbT4aqNQHwY0+4aPtESjEBm+i/pIVnPsoFxT3IWEMG/nqcf1tgbI1RHbRroOgnsp
JLv29BTqF6HORINeA+cehscsN6b7/qF9G5uMRxzL/GtAYap3n9oDPetFrOFcTbVNS8svOVona4fj
4ILZxiGKZuKiaoN6PcM/TaTYVKNyygRYWid4DYzuw6r65vwG19zYDGhZ2hTS9Q01RQvk0Lwk8zu4
PTDR/u2NBl56wsBBtkEgdZ1qcRZTf1sT4fjVzNy/P34CxXuRvw6z3SCvmCps4mU0aM/MbYxP40Tx
Lo3+ZAwWCjGBDXxWW5BRrEqrjytqIqAcXW2mVYHozhkkqgGdV1Ld1BNNlX2IpNG5n65tv27NW00N
VOrgoIyF8lhnEale6CBNCptB/NGLJGVzXnfs3E6BIOstl6TvATsA2EvJe0tD7JFx7rUzsdK1nhvr
mFILqtpqnjBTGHsesHgtp/XSjNeyn3jy5WPHFR77q/GFSIcls68+npVw2Ngx2WT97Qg2DTvi/tmk
F0pfZH2b748lEhl6rRysbOa7WDnCMZntz0hXNrOrWd7HCQvC4jJRpaVoWzxf29v7/PasoPot5ozQ
zU27xp3SRGtRN9kfpgJRSbC4IIZZusyRHAA8/l0/n39SDLGN6DuIlh6JL7SjEIXAsvlJhado7fnz
qGT/fXNjhv/ilqibVBEsF66ds0U63/bv3MhHB/3L8WFwoOEQFIWcCdCVYC/w3AX3t8KCiA0imV7S
sq8cjuXnTzgjwpbIUaPMgrQcVUOvJ3+SP7tWbJqavgavsWPxI/q1JWG5Ki01lDeebHvTts4W4DT/
CKU+p5cW0ZFE4zA4KuVGtkUlQilmhpw5eseS6uShrvdTg4ppmxsIqNpqrWPnOcyVV/UL7fIpvf/O
quWH1iZPEXLk+vs/l0chMb1WX924ZiBEhPg49N8/UtVo5zKDZjIf2F22N3NGkBWw8c9oE3Fm2WM6
UFWbiN2L4t7lq7T9xam44fXUZb0696tJXY4kIM9CHI3eR2K/K55P+RuB41wjGZPAHoqP0WRViYDZ
oI46ZtOQkSUR71pKSPImXnWYHZMeNxI9jbQwm/DFYvvq/lSJdwUjE4byh2r6Ub0NcsNr5wZt00qO
/BD4deAA4SJSSqpcVh8BWJrfCcLHx9FV6+vj+hlrppT2Yq17fxMg1/nX17l2rxEfyH3gGmN/PvPi
MiKm20hh1dvNKZw0dok6hEGK8ZB+qLX4zovMh+mvHSBbh1HepnHVAgm5ipzw4OwkFrtubKfyKvI2
f+WSSO+vsJ+Rd4dYWUtNND1cBi1w1eoSLvCHaVp+6Dtt6teMEPbxzNOFdMAYjaHoQQwg6I+yUr8W
RQI7gTWk3vQdBX/P2/y30310sHKW1jOD1721GqwvvEvK6e674oJepO0K/LaX0wjSCKR48TJQzUpS
0dJ+vhVivdhYgL5vmM9xcur31uVWDAFN8VlNjzLVQwWEdkk92YVptUVYBa/m+g76IYl/23aijrsn
pJLTrl7fwhx+fW9497BiVqXaokTmNb0qTmpKVrYXpU6iOa/2pbCqi831+u+/0WLq60Xf+1J825/T
jVhbbEdR9TYSNorEZLCVUx1vWB7QeP+OoIbwhYvnj3RnPYsPbt+Hz5c64pYU+LV9Clwk3GJyabFg
Z8OEg/nDvZyV2ZG5w5B5XkpUV4rvEcH1M5Q5ZGumt/uMf2sXX35UWunzTFOc0YPHElhsieyfY3fM
puDPhWJRv0Qa5/qmm8TKHZ8rhChR2CDPrjTb8otOdLjrTijF1J5/3nfE7SI1nfmAMYUZympGmpz/
0tX4UDu4lKhF8KgoFwSuI2AE9OFuBLv3J8Idf5Rj8+u2okVmEilwRnoZRVsJWAdFLgPzZcc0/bPl
BeQ/zRh89Zn3gUL+u2gwz1t3ojiuVkUbpOA607yiIuR3SjkaLEIgko6szng0PQMi2I2CN69CAX3x
M/nmZDSPdfffDzWUjlZ8i50w8jgVAojOhLJsGJI3YWfAwkH0M6Vl/mimvnCTYgMQdcMPnbvm50CJ
fttWNz18Z1py7LNZJeSsZloRSq2vT23WWx8sQsVSxer4K3jd1FRrV4WI0Eap+viLlGr1SODZs3Rz
cD4Kw8ePxL9Dbdsgnx2EcgKVjfUKcEbi93xoKK+AkXyG9L24+7bNsMRUj1WILd8HyelxU35dm9/p
3utVWAi8MPsau47G6lmhL6siZG0Q4f66DphsNldf9BfIceZqTOBQp9Y9Aq9xVCVcurxn2F3YY8cq
D6NlCc3hheSHylRQOjdWh+7LZIBY9FwiYs05uj9owsdmBAaQVE2s7HsGMto4E1yJVNnXZeURD+Fu
AQHnDA86N9LjHShLrJWV6GrttzLN1S+tPy6r29KzlC6fao/OfRDr4n8UraiKPmAhjhL6IiCpjl1a
Np4SEjE08XPU0EEOpPjXZeTmd94Yq066yrWKED9cZaX/+NMjHOY4baFnNCABPUNAymyVTZ2nFTsF
qK7ZLOtJF+64awhHwPpiqBukQCNx66SnViGDKVA5rI2A1C8/Go/hUZfhO1nZRMXswQs5fW3As9sB
e8nGs43qw0cEQ4nE7fKP7QFrzEEKDaOv3zHe9YONFybAmhx/UNp9z7Pld4tmQwMkajWafMOL9tEO
d11lJ5heamWn0qmD8/nkJnWucGjOvbQvbHXBRxFS1A1ZNod4IXHKL74ZE4kIaDEOxUtflx8eyKfR
KQb2y4+KF+ypv6JC9Zgux9vePcM/NjBavPvLQKyDy9orxWu4mRwmBCpIKZbHPMqzO95YL2u7Ubaq
uw60jCNA/jQ3Wo8drps+pVvfTzYnpCnd7TgYJpxJfHIEmF+6j+KtmS0n8qZ0J1teth1wdc2jRoYR
5/mbLlHlXmGlWmEzprME49eLD6PByzC/nq+KNFO8E0Ig3xrrH5IiuL3RZL2Xr3RET93rv2spVrD6
aH/Ury2DGh1yAwLyLJExGuvEoiHn6HiwLzBfGX6zQKPTMcyF08cx31kVlVF+VJmzHbYT8IQzUG6m
Bq8g4WwKxKeZA3lNuNXH50qhZe5m167AXjw/0/fK/L5pRtxbicG6ajzSyVoxMsKWLaXSjX172Ug2
z2MzU44B/0uU53vZuLahIdKF7fhUzpaji+bt8I0EY76uG4uZWW5KknlJhzlwb8XY+Whbia8+M9w3
AsFiYF8drER60/0gt4QQv3EmhwTX52488v1l61fhoTNxrgcFZT2RYWxV3fbO48UMFP09QI1aKP4N
r/NTfxEYGpC/0dC7P/Z2fW6R/3kl+/RzPUWSFDwNyJzVpvrBz24WqV+aud7Dhnlux371/W5XCJJC
eqbRN/m+E2x9lKP9c0k71i6om6PsHfoDFARQuQM4y+Oy2z1P7QAF02z6ydRtiPeSszGyrm8e1UU9
1o6Mm091z1BAlSG9vtPf5FgZyNx3dcgCR1svosuSX47JR6FQX2gEgyKOkRP6p9rB9CDiX9z9qPNU
IkW9id7qK9KIdBV97MqT5rutIFrKsgV81WJfmmGxf8nGskRusAnvWz51uL6B+XdpMgw1IceSynWH
HH4h0iM2va9Hi+u2ziFSiZyT5YCwoRcbYpxPupDKpe2XNhweQ4pC/MCsNHmXY5MgzjvaNtawGRdX
nV3/QqlH/b/wGPKHKfDYwgfYQEIsW6/qwWLNnnmGxhsbz37VvX0mm4tH5fll5+OdHXD6j8/dD/Qd
o+1fY5v5hdeANIYEc3CCMWm6yV5DmzD1+6jl5lolzTDiRGWq2epaY4kH7vPNcK0AaMTWzA8zvct3
qpXurGqLz2jZSYq1r0vaW/+7ZwI6EUkUMhgC4dTMjfUh7oXQLTT4i9qZ0cKfQLzWM+jDl/Nwdanq
EDwmLd2+aAzdLRSs76/CSvesqZJYT0yVUXIlXejWU0fkUEk0YsMLpqtKodFMFSTHpOcWJcGXcuO2
fBob68p6KOrVmPlyMLviUail9TDcCunPlWDs2SOw/Klo2LmWCFgUkkPaOeWL5t4xnwioixzpBvM9
XV593vqRSqSFnlnmcMAaY9Xd/3MC4hwXiT5XzjPal0UAp3+La93D7gJUtCnS2Xf0EUm8f1+v5Uef
L9aQy1ZFi2ayKJJno1upyBPB0aZfiYOgVXmp3Svptu32Wjm3I4vWs/1qpvsizyZYHR5FHVin+JpK
Yz+B+ANyLSAVNn+q9QX4ohJVmUkRKxQ+5MfZzLqncewlyxbcSAQ8+fTbqd90eV2lNPVPbPYJBlhY
t+3lv66VW0NhWVgW4zWI81+NAn3GS/PR1BBffWa1lyZVNe1cSxtorOD+/hDxDHQ8FJS3w9W9tGkt
egQZFyIWhnHT5b2s6VUgDpTI27FbGUmoKoCN/9G5ZgpisYrTPB9ppj6zhXj+UTQFXI2fUiI49y5o
Ya0sMrsK0hg1zpbvvYuRpoOhmOmsm5PBtXimFDHhBXqe71u5KjRXgRmCxR3A45f+s33++COcLYRb
39tAhAu3qy4E0H/+CMMLchA+EfnC3g6QsWyHOA1WJkY/9/iL7BSvLlrroWiNfEm8toiXj1WCLQWh
QGFp5CYdgOtIC96/m6s/K6l/e2dYmKsafIzL2fKsfkjUV4+FXHdlP7dWnpZyOjCNsm0sXXyONub8
uvnuTxxp+zouSpzAK65k4VE7lbcMrCihFAlW00qXn9fv3AUYIfciHcoCbph3x6eMB1Jl9Zm23iIt
nWCiOQ3MB7CK3i1b2LQvYK6468sP0IVsWbgTXpfpigO7kWKd0Yof3mqpgRF2kBZvNZPLfodr40Z3
TWJcrQefv3MLtnd/dML/GQE4iBhb/COXUHwWXj/hmvGpcFIbSKIptadBZv5s4+7caKwI7lAfYGxT
i/K+jpf5qpnDTajIxBdBakh3NnK1i8/LIn6kBpf+rStfGD0+/2PNPJIFiNULBkiAIT/jlWuiHvvl
olTM1VO/MJ2LH+fgJc43o052xF4EXQFK8yhCtXWhm7q8d93WKa4druiQ1swOUGkJAWSKL/T6d83r
r2KEqQhEGEk1zINUVsGqevrODa6lFHp/kTFc+TKK62eVlDsVMsaX3q2X/vdsxiAzy+aPVJIRuCCV
hnNty4L89ikuaUfmC3KP6i77amSuTylj7iYmBcVJueOHRDvUpzMfeNk9NTbFrUuLIBj3Ervgorcs
nxsq7JNyZTgLdSx5byxTflZDoeVCh2TZCXB2dIc2HERrzecQk4dmD/ZS70nxPBTUrKPEv9jXpZst
C+uLqe6koFdVfFbk/92ntRFWhhxp4tjK1J0W2fIJxXLXWRxrl76I89gS2q7nwNT5HGoHGOqiyIx1
anr/rc9OdlLYvurpQ43NxXF8n3N4uJoWj5okwEtXUi0u77VE7diKT+NDcRILstZmit/0aF25tDIn
AdK0OGj56t7hMi/Fw0X7Z96kITpROMQC+fkgw25tZk5hbCY8pcfPM1ZFGcKzAgmfKOx2LemINxrm
qLJ3tvNM1xLE4Cou3A4da0V8JnViyeJxnryI0i99/gU1jKP3F5qjQDpzaKY//Mqqc507ooMsgCb2
gi5pSP70HFt43hQis/or4NroUdKXSDPbFmg0bl37L1zVWy6fEBydWyGajHQnbWwUQ8FiYMsBnizE
OJ11lQjw6Vw5PVx1JPLpYXa4ybRWeISM8ojYhzt45u/BQpsuVJlFu5THJYrUDFZmWT1Ei7FBoBIG
z0JHBVRA4dg6zpUBtvXNsolzvR/zjPcuvhUXRlZ2EhlKFC1WXX+M9f+ykmR+P14JvLU8e6oEcWEP
on4HsK+7GjGLbk46r5lTvZkOaio19nbu0rEfX1biPiq8f8EYL/ObTlo+OSSg8f6h57F8V2RNWjco
9O1j+/b5cmrm6i+bQuB1WSQde31yakqwZ/b66wEdDF+ruMqVcXtc3UcqVXiPwka/bnExMZkeZRJ9
teUHMNi+HSbrpc+I3KkSnmt+zcklPF3HQ+Dam/SSi/CUEaBtp5NCrppup9vcBOpYf+FhpTv335zt
OtY6t85zPlnr8aYcTqxT+dYEIMv13r80yTA3rMBDEziwfrPCM/cmfnHE6cSD0nK61ZLNvcjNR1JY
WXS90oaDw+SOozWoNlotkJZwZwDjPw5Yuk021tPPo5OaL57uIw7WbyyLR8g9wU+P/NqjeZkE5Q5y
ESwLvX1YitI7I0X2A6V9ujZ/3XuEgrkJvSwlG7FWLFeyuHEG8Oa+pFpfQr+FVJB51qYr/Qn7rwrN
vspmDMzfoBwaF3sX6QhLxZMXhL77q49MB/yqyNBtbGzDyKW6RLHlKLEWN4Iu0Y3qdmx+xhtuX8iO
C8cY0QMWbzY8eBvBfR6dhjRnnJyeJd9YoF/P9iVdj3Svc7cQClZyTlaJPig+tVSPacllMHSvT75z
isn9tN2BkbS1zwyBnU/pOY4p5BbX1Zc0Uk9DSCZu7uDAXlsUlTN1A5S5dVb9hdwzTdk/JPH3Vnpo
1KK5njSWVHrkUUsqlqfuJnlkGcRMXq4DoVXdcZY1gbNlPjKJL1h5Vaw//na8QSjGFqWKVPlbuvGp
ncvcN9loMRbSDTWC+bbOY9I0LKnVgXIcq291unLqUTWZXYprYNJxy4Z88mQL+CtghHReZu9vSgvl
UBrwmcp3gnqsiJV66aUYIbLXRfm4wZYLri+1dTVquTHbEbJOkX3UHhrk3ZqLn1hQOOOM+8L4XJzr
iYGDWU7x56LG7AS9zmN6i2iYDkLm/yBJojNTGcqWzcVAlD+2Ha2JX1E9LDggKexs5vfVTHxZuY5i
MmNK50EbcIfYPY4u29dg+hfmxMTp0rvP92O3GJ8arfdA8pwtr2YP54SCpDKbN5GORG3aFzbPxfPY
xVFiSQyk40jbiM5cAZUiTFFa+35jEgm8aloM77FqoNLksyVdHu9mnnkgDH9jy2K7+pJAgTBlN8NG
FWrcPn0alorzIcY0CCn/59WMQOcqB3ZzvWtpUj0vAej4bBU3XbcTjsSo/EVI05SP4jwYqVM39U/R
BGZG12p2/Nj9SFgZhAjQ3cDjc6Gy9Ud0hWpnDVG+/GxGioZG0SqZOBfuVOd0fZqKV34cay3Mdt3+
1v1ZelOrErGabJz5TuireydVprtuRbohanZIR5mRO51l3T+5LwRuIgqJQOAxPrkQCbdudTlidfM9
aRxu1d3oKY3OCeOL/g4sfNkGfTSF0CDPYA92QyZUson2S8OkcG+ei4k8Dk6HGVOyYTdezdDStTu6
hMotWWRkjyRXegW/hNUPjgkMW30twNl87+tHuaj6y7MdMopN8y/GElWtBWGcScU/BAqr1mIRs7ux
6lA2sZFEffKeJUwI0bjCdIROLQ6S4X/pnHON4m3QkAuBtvd64mL17KRqnf5FdzJbPiBVifQMxolG
vnJwA+bt8Z3rpQndAw5LYWzZYkCgUTDM2XUf+G3LWHXT9f/nb0C8Nlc/u8D/BoZsvWbr9sZM/vJg
Q6QZiGvKaG27b1PEluwC7XSx4KqsJAohVKUFwBzcktu3wtHlcaoCdLPtZKJy3hYghCAowXpR0ARM
uepyHJXBQbzZPtrxhiqr4vZZ3O24pL6/KTv4heYU96qTBoqXzhYgP2OxPxzzskSqUWKx2zTxYTF9
M3V3vGpe65fZbQbyyE2vryACAnkPViKUwY6Z4mvmy8esAvi5KcNzAWPDyP0CurPdMLXbh3lkXci1
oyNB6KKlQ7KZr/tiUJKtbCF7sAmRdixWSqKX/kRHkB3JT0eOQVjBlfRXTaFjdRc2OjO+H1KdnM6s
vEh4qEQqzIKOExC40bnNzRYlMhRHJeYCFmoqKuqzzbfZHOQRVKtayoinR9mGaDdUwJddt+yXx/nR
vPCehrlnByaRGiuc5+nppmN7DZ9XjE6v+pyt7VgMkJwUT8fiueUotLuqN7ZQ1ScaDD/0yyyH02g3
w6un19I79wR29qaLLfpR8rmrzuZovaYPaoyODv9QpbGtqb25AbJgLL7CB91fPWIzyjIVdWzIwnEQ
QXB4ADxYZWTtq9zYGOEBrsLetRTxvEYl710590R9b40kPji1U1/9LDmNT5Xfzy2RoFE8IcwFkR7i
PufWJkTZDZXcs9Q4DBrBPsx8LH+f+uqvZqq9iTkJkHSNNIsgyGvug/O2Il6OEvNSmVTHm1Nk6T9I
V5el2KuZn73/FFwW/EHHi1tDfaGxHS/W5eOYQRrlLFJqw0hK2i14LQo79/6HYP/NtroRqynQt9A2
TH1aDv1M13PxjfG+fh9TW8p92VbijbiHfeqzmx+FDBU7Z/Kt8QD4Ro08BDzNy+elu+LHJzGorlon
OdK9HvZkTCF7Xaae8DLSemweWiktmCWhzAqFnhbHHUazQUkyrEIURZZtsZYt79ia7Ku5LuuySSHS
XDvEO8jf0amlZir4MpxNLyGIIkNIB16gIP3Ad5cqhUOTk8ro/EHiws0uOtoVOJ1/ihGLTjxaWHRM
ZLYwUsdn4/9BncyKKiL+KnoICdOqftS1deusQXDVF9T+y48m3ZlBpEetoHoa6ZDZAV0H5FXDvFs4
ESl+tLi3i9MXs/tcniB7aRqU9lqLnpxGuP40Xz0yEMdqdtuypnz7ps5ziZdEVER1TLssFFXRk0s3
ssOLRmIvk24fxxoBQjAhzX1g47VZ/dWw08OLuDZSd8lKLQLcLAx3DX15NevTCoRzq6uAdhNYTYqD
EkH5zLpK3CZiNrJ1/jbYOTWvEH+YVYCTMWO1r78VlLSvQ4KW+3JoKPWMJXIbHfkO+RNDfAzyFs92
yPFzf2J11oyzOuy/hlSpcls9lR2YhcSnzaPLFKyCXWPXlXI4Q7qu0a8rjJ7FGnRfjE7YLm8/j0/l
u/rzn85Cx6Q/9MFAe/YdsfBUPnrsUQSkfciHZfiWEndI/NgBPM92oIWFA+oV9B4i9V33Bbjyfd3W
379cyMy5v6dlL1ByIUHUu35c28iYyEzYPs4dGyrl3l8CE933L4ZC5Fy2RxfRsQeb5hmM2Y+EnoU7
H9rFwBExVhxonj88gG4GwRq5Mb/ox6cSjVpINUpKtip96FutQGgAb28lH0NwbKfj6nORQhxEm0I+
wTZJSUVxxNG10CV+bfgA4YpY5wAIT8/UVnq64qqCy3/330kf5cwxG47o3KsW7cc/oSeCuR1hb0qh
09eIHgYSeSgHcAiu2tbtA2IHcMr5KRhx2mKPc1Em67756yPTdY5rDTdCbKGPFGQjSqEOlWsDxbNL
LobM7OYXLkqenduvl7X/qgW56r75bE56r99b6VaX1oXM+OgoCs2Q6lrqcQuVufCnPiLyXozPVOci
Y1bw++qJkpCwxWUKHKreMTSRHr3j92S+bCWl4d1d5zwWwsf0gXTPYCbFqruuNCv+Ddi6LrB01H3K
1XUAbYe5+u2TqkP30LgqLzLGORayg+2j7lxsviEVhwnq/Uq2+ctwOScypz2d2Rf8O3It+tss6iuo
gfgwrQFp6+zrpNQYkdH9xRKxbh6dULqzq/sBGaZzywLt2CWcFpi4cyJmihXiK+sxri7u0lB8cGLj
s+fvMmNtK+r6WTPst5P2Ilk50TiCod37l91uvkAtymfZ9c4nQMRtHR5FGmFykfKBJKhzLa6b99Fm
mFZ1VKY4yo/OrdOx/ntMtS+bzqkfa926gr0EwnQMAxKxS53ma5FQSRHGBkmfays5DYnTNLasq/wN
woJSwND0f/Sfrft4Mjz33MydLltrYfOZi2iSDbUMepx9NZvsMD11+p17qcH1YzW6/qOJ1RZq35qv
ZkydjlGMUnAtyv0uH6/tmligj6aSQ1Fzw31fP9aD7by4s2kpudz6AoDkVEnDJv1xYw5CB1UcvOhL
jcNpLRlrJRtazOee9v/mO/NvN0vIySIUQp88hVNc4SBzKfsV5K1kGkUaoVqyrKpVxadEabPheSSb
a2HV7Dg+L+vJqTAkbJ5CD3imjJQov5om8sl2MldUzlXYCQ3PLRsj0UgkFDJWIegR/Jzn19AbTHHK
BFjYt/f/LFZsDWQu7g9dBYxQSwlFl0hX48ozgk1bK/sKY6L5KlUTGFon8bJ0f0js00HJMTnV+3Q2
JRuLzt45p4t0LJ/nAkqB0eZYTbwq8ekiNIic1I4P/UpjJrxRLVD/62uYHk4Y3+GqJsNLPz1Vp7FD
OhH39clwZxITi/uQYdz6h77ICDFi8OjoJXoUTLTdfEITjciaTv/72CDjg6UtX1XxpSH8LB5GNGZz
ZCeaDgIy46EAff+3rWpndnMeZLKamk/u9TC1xqHqtO05uoQym0n5vW2rSj2FXPBZu5nkKByhjntH
QCinqx82doSQhUOf8r3H516e2DBJQvi06zvzp55nUsPswt1VO3Zg9EPuIZdqhE9R8Xagcul9a8hP
yqvv1MD50QwE5drxg0ADIFC2s7MTgnKML81Q0lCC5nyk8CTUKa4YHc7V6/uvZj3H6Y+O1KL7cMgV
QVneFPPlJZhi+G6+WPwwmIjbcRiElx41NbpNX7HlwzTi0rnukdLL/Hskipmv0+jW2bditXR70lYv
lNclPnPNuF7RSGvI1PR4kw13qKf9d6ZHjV5PWg/CYmZiEWsxSGpqyeqpCobTOKgWhgrQgY09tY1Z
ZBCtMXlhVh6aq5FljabpZGguLP+qg6HESQtNxWYNqFYQpcqlBaGW3H1sSdxiIcbxTgoBchDJCFEh
hxKCtwbtRamkRP+C1rF7ZHFnCcRVfHkZQDq72Q+BgyFuKqA+wiK+0Me79ffzVPcw3PTtmn0u6OXo
K38uJ7p7HZFjC1bEKnLzwv/EumJ1WIV6OmLIHfHRGN+BAPgCS4t80U7+OHqun88PLL9j0Kkn3Xxt
E7igT3Eq7P8Ba91mD7REDoAvizH9HZ9dv+LNSeM1zIKVf5AScv6Y8YniOlHxZP/H0n01J7IlQQD+
RUTgzSs0RngrJF6IQQbvPb9+v6O7sROzcyVM9+ljqjKzsp6yj3njFdwPgouGdqFMEuzQWYb0Ke0g
wwk1HTMrWpWePMcIKV9RTknDKyLkyDtTFzWBGzyHvkVeguS1NYj0tyBb43qq7p9zPSXeSEamMY1z
gkQkOdbCGNXEqi1ZeeTLK4ueEtRmMslN3+k8gOP+PA8RC+H4vSuM8pQT/xSyBheN/wakJTUsc4Cv
ZqNjcz1c9ZNfm/elOrvOoi9gLfyqFM1+vX6nX5Dbdky/TI4phd7hHfRYu8oUTv3cv0eVTuEvPOIB
p24g0F7iZFqVjkDgSgveVOnLUuFdnILS5dC0eReAGH5FiQDVemEEhCgR3LZiP7hOPuZkj7Vpxyx1
udMPCDrEk+VMsh54XoXr1zcaDR0dLqFoPta7/D6/dr/nL4pVvv/h1BZXz7+N0hu6y6lKAFWTyN4g
E2zBfJSOceJH9MSi5XB+Hqtzq15y2nXYs4JXi9HEkLVfaEwwaOEXOgpNgMIGtIAuIWQbObBgLTvb
1UWyQnitXfp30gYRHrkwVLc8bS5m7qPGhOZd+WyGFg/rewJtu/qwlwdA+PEJCULR8G0i5BI5RrHG
WjFQaTUq1O6le/kSofea5Bjn+no27Z9aAcrT7boNypRsheFHGuLu68+KxixcslLlrAd4zaLZ6IlW
PfH2vJv5vQ5FsWUJyrSkeNdRIXAWt4bLKHQDU1MhoOw4ntad9Cw/8y6b+4TZdXs9Donk2zGDft43
cp3EwBtaj3V1qceb0lSJSDxXXI1k8odRMpyBOyTWA1FgFv/lElDaFs2UQ9QBOHG63n6294qfXDAT
a90usUzxxg2udapeRhYBLczhBxy2rsJ0T4fKM3QRT4/Ph0hz5k3PKxzLcdnwz5RnVRL9G9mh5OG0
aYJwV8JWxbkUhxaSJ0V0X/9tX45yZtA+1D4mvUs4b0dOruSMdEQ/4nXHDnod61E+vzR81j1Xd8Ba
WsBT78vDDI6MSt9PKuXqPitxf5sS3Wuu8lPoqnigO9fTV2YoDgLSit7W965/S8sO5CbQHyfWj/gI
+WV3Dk3UpcGa0cB05tQzjUW+nOXepYGK2lyNdfUt/Ls1SUyAjwHEctI/LdMfZHqarHrAjllOJ6zB
euAejTdY4/ZD8+SCr/qak8L5R6x0ynAZKG4y4XZ8xOknsMaHdRSG260lIAxQOrnPH9DszeHVxurv
nt3DrbXKtkEvAgJbM+KJgFLxLjA+Xwx09ewxLzHV5pG9qa8evPXsg58G4TLhT36ORcH4Eo5IrskV
8CNHIDQ59Z68NSEQh4ljWVYcfDwvEygEIHjsDLj0Uj/52RnPJGVlR+g891XXbNXMpo479fLjFLZ9
sOnJLCf5sYDAYX7vwHGuQ15revQGyhePJDqQPYZQEWtuo3pDzJ+FlNdTGRoRABSQW+leWnTDigsr
A0cWGJpXfdoRgfpuIZKoT5CR/Ar4Xqz/shb11xUU/qkGYI5H3kegvH+C5Q5aQhy2qovv/qj0Vfc2
XKCn7uVte98udF5f2da5vs8UL1eIUC3fWz0a+d5f5zR0fK4T60xbK8y9YMUpeZzRNsBV7j1r9YRf
Rfe/XG55Vc+Ok01C/tF1kPt3mgfKawDwctzslRDda9Nl5SI2W1WAh8LW/CwBE7MULR/d139CHFrW
JuJQ2fSySHpYs7jH6K8d+/SLR30FH+HM94SgqB6qgnK2T28GWpbNfNevA3XXQ62JNB2O6dk8Fomb
LH85QD3E/OaRTcXL0rPHyA+wKGyv/b0JARboLEBhYdTzY1CUqGJPAzYKMCdJXap8YMztW3i/Bro5
CZ1ZdyBN0akuBnHWXx5l0BoCYbALKcZdxda1ESbE8tpY9LYdM+g6b15+fBEQxQJYPIfAOjvAtuM4
fWQwSgZp98CbB0J1f6/MOUOT0VhL0JEfux2eqmXYvOcwefwYDb+eJsvSfViBmW1UDvSIKFcTN36X
wuWSoDI5ZuaHqzQETRVpx2nBlTtgLZP8LMBolHhiHUMUggrp0vJDKCWOliAJHm/9xIgvNKXgT5a2
FUT3mvCFpZ9VJExe+2gjpI/fJKAI1ni6dNBvfVGVoAk9cBlMJQmWP8XcN6I7U1ODkqGonANXNpiQ
Ma3ineQo3X+jeFKszc6B6In9Bmg5mLEFiR0HmOfyXwhXTW3r6RXsscSr/07iCdC1Rp7BDQXSQGfs
3+QSdBULGEWeyKnODqmAz+C38SwfTjBVFajN/KL/sgi21TXPJBINrIwYoJn+SILr0uVmetVkvIgX
yEt8J9SAQRklpuPJUygCKUBsh1FseB8/GzEqdoZw5xD5ktbVuOX04zQls/m5sSZOVQJKC0FUDy/u
Pw4jaVg4QYXkwkgxY2Dd7ZqiFWGYk2FZ2XfuBxUZpfkXg+3/Hq6Zamu8/Jeq3bTcKpTJtVuvWwsC
DI63pmIlEVE82Fmv0e8jsaOQKzQYWQfV3PIbFhCdy5ewdFlquQDy39NPErXo7WDa6NzELLXzHyuy
6tcg72AOJzyb2E/i8855cOutu89pCzkTGkNgNhz8Ku/hPVyzhHUEn/Vd7dGz5y2kOnMuYthU5Gkr
CxQ79QMR9VHIRctv5iehCQvZFmOJZfPAsnOy/1DT/WJCSldEnQn0XvWy4xAeQNHqtM6H1rwSb+xG
ua5Rd/QGgFvyXsE7gS6Er2Mb+9+pJhgC4JmHedA87vuTlBCLb/rFXhxNi+zmdM7i87l+K/y6kM/T
sxZ7VyOvwfQllHjcleAoyIhVH9Bd2FWshYcJxI16+DWFQVAWpEIhgVRn4cgtPsf3QKUmJX/YoofM
6I+9n+RHIMIFba+whMD/inyHU4EMnpHsQgCU66bb+fbvb4AlFanW5I4QgBB6vQYZGhhtbP9EZYuh
J9tcUl524lVJEwnyNiBWXC76QvptZkK7vnTiIx3lHZh0tZ/+fGeAv6ni2eFS0Km0mFHk+4yoOEmJ
oWT13US7u1aYuQF0lGjbTlA9Ao5Av55zoH1uqS3dDBy0QamTr6ioH8PoVyD/mnmzakyxzEsKJulz
m+oi1PsXgYNJvdCDcYxjSRhcSjSf5W2NzZCgmHjHtmDjIBZNdQtEc3P3qWNah8ObBx1mzK2nrxiy
MLAdqU0tbdBtjfJNdmVvq/6cYzektRXwl0P79Y8vdJNxoOQVJFbjQWmWFuoKAYjJNk7WQkeVF/eA
bxabID7JLTFoI9O5E7thn+A3pxb0YfkZi1KbyrlMeob7vFULYi0MRYMGuBN/V7xRCwKhaaKquKaV
7aU6Nz4FI109Uysc5SNSpVUG1wXUUZGLlrLPUMGxVYrwe2SxUs+jsMb3U+mIrFOcfy3nRBns8iA5
/f041jjLQwsMhUp3TKzqu2mkhYkCPi8xv1JvuU9x5etW/lZGGND/2628GaVUrc9rj1X1OaYPX1OM
jPyq8Jn7VGlNaoGX0hRE62hc01kjSs0ZixCZhdJTZbmGdR20B4teWFoCv9iqAS5MlhemvyFxPMCc
pcjx/kWd7SMQWQ1mQBr3/oXU3ikuPBKvKWR/c6ynX5Fo03dc2eiKZcXFMdfm1+Qf91JsXwkT2wvj
kg7nvlMY4mN/upemKk3y5eVggSAFAhF1dPN8M8r/oa4030QJLmziojfrRvymm3d5lyQMWYjAVq19
wOPxDqvRYWST7SxaD7sZtY0go5fUhRpZJoDtyG66GtsQzA8owkZp6txYcTOyrbjboDHJtwN5tL40
pm2/FJjT/jRCYcAeE3KrildKuUBrnwCby45Bx3fk0tQ6HtQ0XT2HooQofGt50xJZL1oB15S6A2kv
9O0DiMHlB9rTMSSFSMukqXmVb5/tporI16XFBIi34Yve9FQz99LvfXZQYlYRv68lLGPZ7c+uNx94
/HNnR8toqWSZeCI+Wa6y+TEBsJu4x0Z8hlHrpLcfq1ahuyE6Qs10YLJEot5tOBZh/OFF4UEwcQif
SFtUiDaj+7mUXw9lWUE5Zkb3iNMMtXMIrHvXWSIQmDVoz2DaDkrX86WRVSY4lQBIFxxmAUZLziS3
Ymyph2h//AeK+o//bsXfhF7j3SQ5lrXBO9FFB6ndAD4Rno8IaRGIpX1lLzbxiNVeYFwEQjIEGdDj
B8PStGEto3NHBwA8iF8nuR/rBTp5Btgi1Il5siapGzEx/W02mweXkV1QihHwz5FiKknWlEJ5FlgY
218gOwtdlqYzAOo2LD4i96rai6fAWjGdFXEIkavirT8ICYq0+LG1pplj6MaXqFyP1c1o79ovIQQ4
Gg04KSplVXqZGVBU2XamJEOUPj5VV0lfV+H1r1ht7jZ41wwWP0mNoVxXTshYl1dSmeHcL20beYwb
g+T37+35tu3B3BOMxLpe7/qEHAYQ6h5PlHcjNN11o5eS2LaiNZvZqgpJDf+KM2+Qs+W5o/LIUNum
hnleS54bvie5j9yu6Ca8Xm2oxpHujRaojcIwFQgNTUl6HUo0K5i0ahql9s387s3s9QCXg5pF0vXr
3LwW1p589BB5WyjX8evwCXRP95ntJsxV77LVhB3j74kd7rW/lN3msbvXiDec+TKLXYa5fvHwhKuA
eQY8hC/Jim3JE5U9m50ifzbO10gWsN32rIndROcux8d/jNZ6YBhWonI1MgdIAVH2HyTtHa6otB3o
23T4eRyaPu32I4guLGqwAnMsO5M+sO8PbbFkfXfDRkobsgJUz62U7yjZqaTmCMdrNK1RIKB3yLd2
MkpVSXuVXmmMzu1frMfwB/I0eZTS9POKG4gdJK6xLo7A6d4WE+NDpj29tKN5X38RJ5EAYVlZtVa0
qtEmunTzvWzvxXL61n2W7+VM53Yuy9uyvUKN7VrL9Fq+rE4p4oDIKTR9lctILQMtfid+VymS65yp
uMunAD6FhJe46Yx+IBT4AZ8ss1WEtKxdft6D5BFXV/LyU8Xsm+8t4JIiZ9EsdFkDULiQFobN2nKO
fYs3youuNpntE4T4Civ8C+JKSWh9oS4oe1RhkttBXOypPEvDiYXqpve/n0riZicKs3YuCiryRfdc
RppYG9n6pbvaVRZ7JduaqVYKtYJjaEeFqCdhUbR8CU1pxH8EDVKm9Iz+Sj8O+kAeSb1VE3GNoA0E
t7xFrcVg6bxOfZx8uPqq9rzBH6llBwiRCBYjaMhXGu0WaomOGtbeSUkKtpwuOxa6/+VLeql10FFY
URtjuuGLbRuS01tf+UXQbF3VGbx6XznaPJRDI63IYN3MtNb6bfLAltnjtyqxeH0roOTT66Rs06/F
6rn3B5Ga57XtbG3koxv1wWCPosV4crYP9G94L0FXrKWwpSYt2dRWbYmTcZ02VmVirAlyItG6D1Qy
ZF/6Qgp2yIEa29q1n6tt+LVf0QhThTZknw9mqQRoA+30xPmf11spyNAZ8/7OKWcI5spJelKv4SX+
oMrd1RebqvG+S0RHu2q6v6keWqtqrOnwypfO9WuZalD0dBjly/6rdH5f95cNNNp74FE1BJW54Fbo
zPLjeOPVzVta/fPsPr43pv1F9f0Uxc2s+bkYPUvPao6LEFTy6sd247cwbR+V87t+VdoiFo/tZ3ne
yP9myIX5WNG4tS7fu87FIDsVBy+FdxNOHzpWKiRsXxmNUs59aja9+Ur+bCoLy83XbSLDm4OY/YTo
ywdmeG1cy/lRKNhQNsS8Y9/O90TPnVwnz6oLYQL4tftlo/hkwQrrWp7+5Dp7IrWPy1eCC9ICLZJJ
ResZCi5MfopANmdljUOa518f3ldfUMqECEKBfwtPNpewg6RaeqNG637yfYnAw42VYgNBoDE7Rdva
uT/vP1jHBWYOd1oYFDpag0fZcoEJcBgkGrv4SldHJmWVeScQvYOg5ACihkLPtC3QnL+WH8yRvD9l
x32oSC86HQTcYKquwseghoUOt/YilQj/rTKjeyWfdL77LGulUMn/XFtBzZ984y3QTV4qt2H6F1gE
fyq7pwDvTvtL53746pUd5tm+RGHfEbqIjmkronCxishcTsgyrW+323587j50w2ymURgRDqPgZanh
xeoMsXuPXs05cXAKp4ph1wqguY5gm95DRYjJSBIwmo8LHTuG8xOUKhw/feOgq4xh/mnB6wGsfoL+
iz479MVmQrBvx1klqhv72rYLGiHwKexQrivUYHDcnwuy7caL7rqWY42hF6rGmVpuMbeIYoNpj4+J
efpk0YxiWFLYD5ev8pP4cFma97ftxTCloEymQzCk1+/v5sKhKrj7+8cr2g19R8ZUangad1pTqoTL
W/zfNVtJ0QX6frLa73N/cTfNs7++aLctHV9KScuGY/ddCD6LxWt/mavsujnvkAd/XVu5mgbl1UIN
oa5ZwOU7ZrbojE0yKwnW+iAY0+Q53aloK8W+bpwyGvl9lSO64q32uXWR2dcfWhW8KqnOsTxv68f+
aOqA2YuP9L07VYMJS++pg/e9us4U923HQbCM4ngZLVQJPSCMmU7yNzZI9yyc2mPRmNYX3Xhe/rT/
zQNrvguqwnrT7vKHv8ldzWI7iaTQY4H7ho6K9SsNidCkkhWNBleM888rW90M5j3JAiukXec4gTN1
YuM0iV7T1Nx0U7xYT9HOidPfdR/0OUOjrs848Wuh6pcreoV3P0pcqxeajowTSL9VE953Qod03hIE
8ra7FmOzW5fjZSc9OlEYJaPVZ0yJJivs7tGuNGAho0Ra2zchjGCL+bmSzdK5HVeT1k2/r+KV5L+F
/Cxilu6JAzxepWN/ln2//9sCaktG/1VhO7Om+NcACze45G1dCVNiuPg+UBv/Jj2m4am7VTyD2Bwz
RIGidOY/jz4m+ou+N3Rz6ZIIa+/ehlGxroRKbd67wlWYvZASF32nrI14OFw/v86PCq9Tx8vz6/yR
aG8a6VR0tYAEj7P5yKMYLZLl1SAnELyXLuNl7+lsoNEGB45cQf6fx5V9v3VXX6+3bV2fj8q8XFnX
H1DO6qZSUHPY2d5ri0FhWblrpKnpXm93tEkIPoZzfJpA4TN1M8tv3eOkIBldVe6UJD5emfLPZZAD
hqoI4lSZb/L1aVxbqdkietX2k/vEGJtl9ee6+qjNvUO0S7Kxt6m7woyvFoX994+O60n/3LrpbT3+
b0HjHNcRq3n43s+Lm89z2D/M02y2sdLmLNq/KHLLx7aNNPe1byfZKTT3/YRyvaEDpZ1pJGapscvL
gSuWZqpv2kQ2t8mxx34k/X7t7fn6zLW5HyaxKNVtoRn/mcptRstcidPU41K6T26DbX3Bz5JHPsRa
4osfrT4pq4iZGO6Q2K+rG2zR/O2hCGkqQy7tR5vQSEXKA0vWxI4GMVoMFCl2zaVh/ljjdBic+pwK
wrM/076mVGuc7RZUSDzq+QFm9cRgvaeEq5SjL0TL9wt9fmt0vF+5FoUXtdxXrCWnU8j6b62oQ8Ec
eBIo7WuVFSrwc1GEaDU9ntkMHTPteXnZerKmORWPb4xlm9p0q7bclMicH7/LSxl+TjWmcDhdS+k1
ZC5/soKxo62+9X6dJ6vTO5P70h2X2df/tMYKknQlVdl0lnpIj19AMzDnODZtzCfX0bW1l7sMH4vm
fRIfsdAxn/DpOOzuzjb085AMEfpyotjVVu+A2+XwgZb9s2LLD/FVMhMZmZS1O0zVbm+35mqYrc77
YRNflLTHayffNF8Z5CbnaN7k9FoSyEbX+v53G7dtZrq574QGvAiAYroXy1Jy1Zb+2V7BWLopzQB4
wDnKsjOV1PuVxFouIp+4JrRVC4nQ4Ycg4DmWz53mb3LUAJlIKqhTAS6LuuR7MypEEi3oDpiYxFza
toQJjucyAClhDrmaT1U3HprmFwJMegvpZ4iwWJB/TVuZdHnNE5x783siEd2w2N6w/5MXhfjbt/3J
7fsoxM1HfnQpFJ+9bGv+7+E4n2+Lp+/0++lN6MCUg2k0KaXtww4X3b6evWTvgmwfPpgeFJqLEUSj
Ne/bks7vq+6+fekmR7n9W/rBjau44pSQKGZ/CuNHvnj/eY7si6fOBZQ4UGwuc1R7O36NHZyFt8Nn
cpQJtdK81/YMmnQDd4xIv0Rp4V15tcpdJkb1ecMh1Ldl33lD15xTST7O4USvcMVRczfZ9lbHEFCz
U7qsW6tjNU+M1b3t3rjgHW4Vy0WIVNvvS1lDcRPxsL8VG5Z0nfWVrmCD8BjdW7fuVHuJ7iNKv9/7
14cbSB2iwnjbU2Vdn8Li6aiB4qNFaVvbLarO6dvQIXsarpc+623KH2BR2iEkzuX4s5wpcI/VKiVa
g8QzldXw48HBNs/UN/IrL9viJC0BltxkJ0zwL9XcVULRWb7nOif1+1o1Fe+/12cxJ95biQdOxdUi
Si5KBeCl3k8+bRH5tIvwT3qnocQiOrMxzhQX+mlto8u1lGTXtmqe563/UpW1wE1GeBvFvWZTIfLf
XEvpZ2n/m16OE530pmqGbxU1a0j4m+7N+bOoL1qWxbKi4HigMEzMBQ4sP1PMbx0Opg1F+5l3Ldtf
FXX5ShByv/vvlFZEEen48+3Uny/LuRSb5j8FGWx/3eS9tGkoBHE/GsR8nMrJ4YP8KjdMXbrPRCOr
mlO17FDUEuURIyOOibyI7lT8xT1RwF3d7lZFfzpWUe96boZeyiHNCeV+6CP6xdXvTra9HS76TADo
izb95dDmxHR6rX53UwlsRFuRf7Zzeieb2n4facAUSSyHTLYJg3bvpCeC3//oFeifpUY/5xpmYIHT
KAa+m/bp0Xw1MmNJSb4ZwQJ2E5yENsnPHU+gUF4S6iIw8X9OR4eJsBpeQFXSAT+mPkWmRjAf+J7N
aAnpUeb27/CRbLEq3Er3D4muIOD4PtXadCB8vDAB0U6oOk/W1++a8BUnNMXNTKH6eLMJts+WYvo9
/W/6fqwbuFjxDl/5UUUfiiO4ZvysOosSY4ZyrjmfbeA3xdtnoZlgJTDHCdw4WbYXI2iLx5ps3HrP
5jzeLtRXZWWcNU4g7aVy8U1NERR+rX9C54QeGevu61/wY8JxKbW78+sltKjHJ4ljbaOKBOqdVFcM
Ki3lbJOmt47WmdKJjdTZNlNbcX76WtrdJttE9WrNdNTzDDMShAzhgm1OKFhLt+K9tPeJKCfpXu6k
oESRClwYfDHaTeuNdM/nn+shlXLX5X379rbo7gO8fvk6faUnBeW3V8bMeneUFkrEezv74ygrVcmV
wdsm9XesQWpKwVeyBH3R/FkusJ2BEn0tx8l2Qd0xgKXOH7L6jNJNygdSVGKDC/RX8yveCoS137Hv
IDzJlSH9bEVlhqtF+XGKWtOeBRULx0cldOL4NSYyy7soOtN5feSr83ay59cX5Pv1Hu3f5XMvR+fH
vSyKth9nf/O/x7PQk5HlablogbaSb/uPwoQFgkMVmYU0ieOfVv3ltxZQcx3tmvpvHQiP0h2Wsa3t
xyXnPRrqRIX+rsEVfG6bagkO75+WXvDL7af68YMtlEC7xkSMP5zfKh/iN50d7H71f+kFF4F1c41e
SeiohDsNvgPLIVVosvPqBas5/r5f/9ldZ4eQDteGn931T/1CaNC1HmpJsfjrOEIk+75J1IiAbKbN
+YXeiwWVAVOupGHJrrH/WHEhDGVVegn1oAi4eFZDaQ1zyXABK2TPSJNzA85+fOGV5TqBXlBkO0/X
YvnmsSN0oU/2dyjDoL64GxvwD8MXXSUfNfWzStjuBJRLrjuuUz8wERDNIQ4TX4w7tkO92GrsGkz4
81f1Rycr6Cj2j16rwYODV+4tN9r8Gp0MtoYFxU6OXt1J/PbdbTPwg69a8OLvh5pHvRfDUCkQu6zr
KzjTnwt+Dt1sEaqmrOZaDMq5Im80XmPfQ6O4fgzY1qGZd4joRUSa/ZGEQ6lxLGY/Tu+X30LLE4j1
br8cvz3UjKTu+4naaC8hyavSsnVo6NDHjm9bTb5lNuV9U/eJi7yLvusV9kOqADo1l6KGjTbLgbAr
6xPxp+5NmoPJur5Q56AxgUWXD2HHUuF8+YGrYkFyVqjd66BM9VhGMqAMppvWc0ZESDs/uBN/PIdJ
Ok59I6U26RIVuX7UjxZ9hRL3oMwt0DHem7Ft9Cif8MzqhxXcaF5zC8LHNa1doXi8FfVjSGpaoTGT
7rmh8P+fArf+wYVBx0BwLyKCc1dlT0PYRUCnnvhPk+EyXR9C67THUB4JZKxk7OkwwbYPeJETt2Ha
SclhdTrDJ+xK22JWDxCVETJ0fUIjNPVD8ySqEOnxmDTMxq539z20YF93BkBmHIntSp4R+Lj12FGZ
HSUG11K89+okSNPoaQpK5UePz3vPHmipb3/jJEmWeYck3la4SDQyy0ayfWBk+UFzehPAMAnjoqLw
Vogwjp2rrysjRkGDBopFZ/9TyDwv30+V24eDA6P4hGao2lPfeG888a8fcYrdTMWOYvPbHIkDGy+T
ywZ7b5w5Y0gapmX2e9OWcOUUdkihhv8On8BMKfNxh1wVuBw8277x8XWXrWe1CMjoS8wMjFg2WghH
dADU34IoglQqXb6cavlRoTP/5zXHna5oSsIqIortYxJPV/aHr4Uwk84AWgqvLpD9lh7EExyuOLOr
h82mK5lrseG/RCZ38zNVOrP0l+PQGm5FITDYCpQtnY02H+vfV0LAVPJn5aPomLNRajfMcGDgLv+x
dExMngfwUrLlJIIS+8DjtpwV+V7m5fOUjV/5uuUkFy+Msz1QrtB5/n7MfPjK3am2/n2sK8nJ2TbH
xP+jQA9zjLRMi11Knt7V8nwWj3KN7Vv81Fwkov3yzd8xwds8Oic7tvicEqIH7+TiTQSyqKS+bypT
V6XENyx0eIhR8BVvXMTBI9n2Jh2tGdQrOxxf6eaZ2xaih4ibP60Wt58rPho7TUSKty/YZGotqx7s
AGfaLHQO03pmP9z/uuxwh9PyKl3eb2mMy4evaaF8VN4yjx7HKKEtAFpL4wLHcaq8cckORE0PBBPl
9OTyCEh6YnDHCBaKW7LNiRcey4cPwWd+dPtavqcn0/gw/qzdvnLLSe4Y+aLDx1I4bkhypVSCArse
O9bYkcQqRseUXZPJiINMxWdxd6kevsQBAgLPZsemYGJdrIGKn5dUCDUTqejxSWYCIrhWHp/L8SZm
qtcen7djbStBUl7sypsubT1+DfxymRtmvkkeDtv+ZWdcDfXuwz3ec3qWRoV4dNmxe+evWzye+tkC
FrMSPq9z21WmvsRvrpVrvLTNCSxLW/XIABm1OyTSbT3vuADpPj25pbrxfXmOPCgn++m4EOHtwOSf
XONc9EzC3/syPbTHNj/onuYfb1l1Zk3oZbeg1nZebGxWZhrZOs0bHrG8J7HGLYhwxjnS8lwlvwwa
utfA3rHP1A8IRuQirIbr0KGoK+12UQG+bl2tQ1l1/sSPpz876RbxxsvHiB8Jct3CicMx/pr9Mvun
JGNTUz58lDe4Rre54l6aHdpkkv3bp/+4gln35f/ml+ocOeZuV/I1pt2ZssIgpIqu1PvFNAsuUQAC
uIStU11C25z2OgoTklF2TgCxTLigNWOfsyHYH8qmcvbY+HsdgcP0X6g9MWa5aznx7VFRPLjA1Pdu
q+vOxD8vn7fP5cxOmpJV1+JkraQ7egcQu/CvB7hf33y0EHI921BQwbcWFdfwjI/cenL7Nt/XL5oA
Fl3UcVoiorh8fmfu9cSnpZZK2SCH+P+4vdrIlV+D5OQ1oMryM1eXbBWWIdXx+HzrNNlJ7CruffOh
LLWZFoHMjulqsjWf7S6EaFYuKN9p6khZtFLdWCPcoLe+eeT72WlVzTWn/xLfF4/zAitnHcqcmguI
brGy/PJaE9prK9+eJt8Wf7Mh9535/n7aT9wF6A67Gh6+ON0nHEGwn6Q8SqUevlyEHICa8jJVi1KZ
0pJVwd0fyxBGrHihdJ3R6qa6YvIDtmBmyMxy92VkYigHJbJjIk+3m9PzvOyPob0uKh55qNvY9DCP
UbrvIOsmLuxZ18+++zc0sZQGwzofKKl4WzHYFs3Hih7zja9qP/PtULUSkCRxgChZCeu5wjcGGrtt
zAmSTunojuwG/pO37GoJB/GelmZ3UyQeyUYSXddLIJfrrqf0i2qRnWzirb8tkQU/FQyn+W2xZw0Z
Zk/Rfy9GbtpXhEvl1P9t3HKxapi1KFeAoVtKDvwmXBtH7D9aHAPvTWKYgmiXZCp8RbxskM5jqQdd
hlACMsMSQkEE4hsvFPvez3y1a+YBtmossiTK5djnqj7n15Hopr63BA+znX1pXzf3zLaj38Nu8Oke
vT+Jz7P2xyxQiWFDoEEQpKpWFLZpZT6308gf7bSNJoX1zPUnvveFyKIIdbU+pu+UWFKFevJjEq4U
BY+HbQj5hcdq+4R6pTD+fuKCYX3dFVfGZzXo++gVRP3HKv/K+u3TVmBQCt90DO6duoXUGs+va/1I
mkuBED81VIaYWeExmWzsJ4Fs2JQtOYr+ziN31D8ay9vQuHpe3j5/RalVOSWFwLs95HW9tGYwMk33
YcjsEK3FSAniRVcFW1+2/kh377nAm7aJIh/GOuBlV3k0yIwEQO2QijG4Ts1fBvOhbzu9QncHgJgP
aILoD3K0QIm3h5wz5yyNzrW1XOFaOR6rt0TFs0raL+d1l3jYk81EQkA34OP2hOw09RWZ+M36IDx4
RRl0BYIhNQDDWUqgDrgfyE2Znlnxp+fJk06wf7Ej6bbAOeM1m5MgPOrEQwztPW/Fi7vw+fdE+cS0
cRXlvlPdQJJn2y7iua+fbmW/ZgskZfQhi59LarAZhcjZBNmDfMsuiZjrcpoYAFMjl2u6arMzaTcO
cq6/7uGvm4JxN5H//yyKVj/HmWVPvOFKz5vWNVtPWZ7zuheFz1UMMkcRxfrEHKrNL6t2PPlvrg2F
1XDjpAn4Psx/UnOG3pIUTgoHKof5IHOaxFf6olw69+S/W6wWu/dynDz2/3Lw5rid/gL2Irva37rL
vdad9dO8ZhK77mSscbnXKCkK8/rDXUExuaocsqBHaVSO1VXh1rqt3qeLz21qtMmMc7fW9gp5Z5j5
vr52j+Mgl1l2dAM93FqmTfpYjR+r20xrh3LOV4y9/WN7bkRgKaWkbdvi7TPxnY6XLRyn6ePSen91
nv1wHM1se/Z6ZaZ26yVNZCnVXeaV25MofC8FE9Of9e+5LmZT6VKo0bV/k1zSUzo/CGza65liX///
6vrswtATNLfWs1yTgquW6pqZJ+wnE8nd28sBbPNz3NrmwLim862c1LBlEGseEkSaOMo+0jWkT+ck
JER4+if1K3zT+aT7u0QlNrQzWMFmAjFoHzZjFcpXzsex1e3fl3Rk3lkSviP36QdzeoTA9IRJYj81
mX26MSMtEpr30/3VrWzr9IHnRgzOFsBm85uU0F5n6Vo1rtV1W/RBGsliirGnOS5Ivb3HmUpAkFgR
OOg9SuVmEmv8hA42ytttv490ECf5TCK4bBAiGR7yc/pNXxm/f6f7FiJE29/7YyiD8Vbb6tHD1LA0
ur4is5ZeKBGrmcGvtA1f217bTSaExfXUqpHYe1oyNUYWqJeRhejlBW2E7KSJMqg9F9wkgyppSuSB
xJ5/nSZqetSeFCqEBAkPPsvmsrDko+UhVGg2ekEuEm9cE+R/tvdEdznLfOe+3WW+Hxu6IZ0xGvlZ
KtRcKFiMaI9hf2px6H3kkosawy20drbvIYf96TOEJ2+5UNcdG1p3u5bsMN14KeqtP8EN1f8iJsdm
pusE8NzOY6Oa6t41eZhl2R2KbkWY03bi06d4RnaIdLZOlHUINbKuKEgH1A5zSpBzqq4P6i8HVRAX
J3JN9YA6ebWC0opMh/ZEwYsqXsUFCAiFtZDB8qK3mWTHiR+7zL6qHDL4EwRrncR7kDAz/8pKABGO
/+LJiDUu+yCFdpc+v5o7ODtatZWlqxqVvIKDZO1I+iAYZ5stKRqeknW8Ilu+3/k3DR0/yLRlQ2+1
ImNYdAuKuvMKoRKtp7qXVS0XCdmdsJUcrWZwypy2wIGEtXz+cgJo/19OtmM3THKqc/wlxGinW0K/
fEXtcgewFwrf6SMKQUbrWFDuC3Saf567D74Rp59b9Y4qCZKdvEjEgU2a3Q32lAKkuvRk/1fIn3FV
ZPDBQGx/LOlGgBd+kUChhhalF8UBkKp+VI+sNt2XfQqcZPKK467l7JrOKdMhyaARuVdXXvH6giBK
MXNv+RbxAAA32jQQTEHCzWqRKkIZTS/vf2k1djfHbnvVlKCmW4+vAgWBziyb7raWqfkyiChgMsrV
pnVY4OqbWrl7JBbZoiDcgjI8Ypr6vay0UsUeOQs5zaNpG6PTeMt0CIt7GwMeogHqKeF24m3VvINJ
17UrEVWv8GZsrNJ8KynNBsh3b2/5PE763L9XaRCyv+lS4WtF58Uyi3ib0kbxBb2+il2SG4DD847Q
frtTQdBnf4bNxjFqawk7D3qTwT1efHTd1y0wPyMWPLTifO2aNkzEWvdcT04kFvOxoPFcX44lHI9P
HobmQrq/pWqPDQOKnuoKWXY2A4GCo3Abdr7LvonYHC5nadlz8TgTXW6JsmNDh93jE8w9zkGSw1qf
ln9hQum2mOk4szW7Pq8B/2S5DpBGBo1swPT30fXvgi0dJWj0h0HWzNgkHBN27C0LmT/ziIIxXbT2
zyjZTg3DbxwIYUNmRbWczaOD/HHfMK3p8xnyZMvv0pXUkGLMM+SGwKWSJM+mLzSgdiPdVY11SJBo
57qLnhIpvpHQNNa1Qtq3MHPpMSuL1nLTy3QFENvGeuzgszn/d8Cccz1BbCFKfYat3HkvqpxlHTI2
bjG8ovdX5DB1OSPng73a7gE3LUS04eNw+/9j6b6WE1myKIB+ERF484r3VoCkF6KRwXsozNfPSt2J
6Onp7iuoqqzMY/fep8LQEoI4GB/DfFtHrix7q9o2QsIF0VnV7IT+X37IXG0ynbUpzqjHReBVZ5Sk
scxQwCZyeILgAekNt51sRCRCI2IoD9Eh+eAIDucRc21ZL1P/f1xPyH333R4Dlg+88pwosQF5dAqw
UkvK5cHO+qDbYk5dJe1VGIzlRMID+sCHdGWc4F+PFT/gtQoMZvoYs0osOOng3ETEfFL+4zAlW/sX
Lfn9lu6Jrty+PcpxuBv7ocDI9IVs4jmmVxzn9tX2wOh3/Cm9fXMUffMCMCIsXzDEFjIG4PNXf8Zd
C0Gc7/2jyecCOlqEqiINrm4AQaLlYX1v/zJfdvJDt2zpeTvL7ioLQ6jIHigzh+/HTGzOKjfCHVaZ
T3ODhUR1PRbj9Zf3NwfJx29zHoSfT0V1kcN/Gctzev6TcliMNiGvEOzMyqIFHv82B/ON8ecBlT1y
RY8DzOvthsYWxAV0If4hLCF3cmk5qIKC2bX7nPvZi+6sFSdz62WI970oMcSQyv7SBLbuX8BiD6kR
cvdHzZOylxjqraoBIlIiQBDB6yB5wjrszCvDyQu70z1oYpftAVWrsf/j+nXWvIsP4YFVw02A3ccM
mF+eci5LXPgWjhHQDfDuHFseoKDJOYqGP7/WBGeLT8HhpXTbN1zUSu2DEueBGALQDMIrhmzUKTCe
r/Ig17AXEn2n6L/XS1qYch2TEHxu2GCuTbr4rtFRtW05NP26y9Saa5Z1hOJAwyZ+Sc8SDQWDgDCz
jHjMIsfc97K2H2e7Be2NUNTj3FeIzrH2rhV98PU2RV+cHnaxyycU1/+aTPVn6L+lAm2Rdogflw5D
+IIvdEM6oza8Lq/HPoXVu05jiPyXWuFEhORBva0Gao3wMLoDisCr9GV3sVw7xAv/5bB9sD+SmCoW
mVUtlEfuwZw6LLphhX54uaYSrWsy92AZrf9OC12opUTdlxUN8E36NuYAyyITBGawBvIVm8MuUXTP
Ievsx8tO7jsIQVkzFJpY/dYKr1YYu/93m66hsLXdk5UgWOrT40dkUmHICsMdIi6tqg6mnwpXlZEe
SiI+KOzq8mf9o+ndVo5edfeNfDNt/NPYtJlTNe42JPnlVAn8H64bCDxAzY/g26zXXcTxZweDkMpq
hD4+381ZHJvPoCop23faFl5QMgV3lGmz8bYWUUFzPmIfsY/9D0Ns6VcB1wtDj53AjI2WUrXawpg+
hYHYW4A3MtmbgGAc3oN9tpc0QvCqQOy6YAuYHy557uCJL0Z21mUaMn6cljajU/gQtXFA1n0UZk3c
JSBL+VEA7Hu1VlKyx5xjnBQ+vKXXehLSynCrwUlB0E6hG3w2qpwFQuk6gHtIgHdeW2Fdkx7510Qj
PdSqcMCZB7TUke+0GEGCfB8ctMqK8SJcAB/r15YJYLxeknVZ9bMsKerbph/hifu5D6ZJzGY3hHqN
8RkIYc7ooRpyBdrELOvHetNy52ooTq/A8xgQL/auH/XhNClCobY/KGuFVGV9GF5nk912sM63mRhx
fTpV9zvUKkTNZnTMUHg5/1jSJApvrGUNk69h2Km6rkyrPJcJso6FRR2HAHQYWMnhMwUE3SBRzTya
wZYhsDhJvtz1j+F3ts4P+LR363YxFgJlxM9JMSQgnJFiEUeS5vmMTVAjgIcDZvt52Jsc2c8CfaBs
m3k0n0KuwDMMfvG0bygdOEPxVN2d2daeP8Z4klFwF/ySD8AnRXUu206wcpcMhc3L3BInfUYJSsVV
Wm+dur/GZLJu6g+p4J1YYElR9j654ABoPO9FrtXzUsmCHEf4T5Iij+X3/54hm/lcpRvW2pKEeo/I
jzFXxDCeBsniVc4dqooq62TVK53/92GLw32rKrkBXyqeGqckYrni+lnj2LjODAWJde02PURmbzIc
wZcG3hv3t51nzYryV5zwQ8nCOvYM73JTcVXxRPAiAP7rWjapuIJ3RMBQoHMsW5vtj4/4IAfCofoH
CY3XbVlsMMRaK2X5Mot6sBOrb0vwSI0sv3eVWNRPq3CPfGuON7Hqnox/5Q9hj5vbZMuZ4uh8a2Ca
GJoXq+9r3jU6jhfFebm2nRd/fqXWXxeEMkozFJDYOKlqVJVLxsRQU5aEoHrnnhzn7SFxvJtbF7+3
NZWCYaF8aVEGdktwXkBe63yFv/jj+PDEXVZ7Q2OBT+HV/zgeXkYMI2E7ZpCEDV4JY2OAjT+EpQva
e0Gv0HuKLZo0pkkh5BKBaXy9Dyyb95Uv/EFVHIQtVxw+zjnf9+YhXZpb/DTW0OIG+5wfGouzz7PA
FB66uuj2j1sP/vvDBvE3iz5L1b1F1/aelmOB0vEnTglkBALD0iBNbW5dr8FTu2M+gPtyDELs97M9
mWgURltpwLrn2KK+fTa9B+fO6vLx9E1+b9MQk6vsWyh7bLpGPRx7khCDh1eDZPN3ZEKwQ6EmCh5Y
wr+8V7wAbKEljqOPuYQzaJUU5v5sm511mHoatSwcXNsGBvEv1vUOd+m6m1QzXJAn91rDuRHYsnZR
x1aTkHz4BDPsTj0xU8KHClWCIf9j2nnyP0ktufrwv2BOIXEVvkFg4bWFE2x7fPi8uwwEumfN7XHH
f9zI8K6h0McOOEFGRZO301yZ5jS/zZW3zhycfaTNfgy+ndnknwQdAZ9+SzfQhbGJSWZbiBCGkq8d
IeVZRwVhF+t5Fb5TbUlD5c9sMb9hU96FSve5uzvgYq0R0E42plF1+cp9io04zqXLTKydpVkeppJR
FaObpnbxnBfMWwql4cVIwh0C/UoGXxn/DHlOUj8I+CW1IAi/B2tXjM+VwzG/kK82iPstOyokBtOg
v3gcC5qdLBd3g0J/m9x5Uve5A5YWxa0ekFAI9p23uf0RCrhJp/wqdnQI4KhiLTHybRrWWSovPLgX
nXyRnH8RNHsOy/ZfAZbd8XLdxR+PtOa9hYUUai+b5Iz2GTiDsI1tsfPYHw1X4n6zzRAbM2y4ZbyA
je8r74UwnI5dT0VBmofPds++VXUnsGxRa0UPreXbYXKqzP496O6uhw8zwNaDaxjpSQvijWuIF97s
XA9mf6G9OksMkI2B3SjFOVRZWrmVOP44vo7DdJ0KqMHViaWAtp44y6R5FKptKHXvqBJDkKKrL1s1
c23s+61AIWqEcM3y/vnWFDMh/oJ/WIbY92BAYLZklQI4VUgWjoid4cT6h2DeNpU9bo1VlJj7Jew0
S84R1qMTpiQrfkw7wd36CLAHhRz3b7Pb8rFvmcghXw3VyX4WwtTUu7k7l2egC1noe2X9GaBzNKFe
DnzJ5+1xNsvJt5GJYFQWs4/cMXiX8H3rCgpWxw5js7yi4CP/3x5hUO/yeqf4gxtIL0MwYtjQeDZ0
N543BAroK5saJS4HzR4gbz6Nz/FC+Wko3Ycr2DlGZocwQO4YbBZPcWjvF78bAYypTsR/gOfYOedf
yQudPNB8zVgDSw6hT6wY9lnozguwtQg09SwlhxrGNdhVXt1dUUmUMOfzPJCCARMdynX8QEFxg2fj
AXqksvBbFfc2b8ufQGO1vPnhOsSbYZ9IoESGUnB6oPk2b2fnaaGpTAt3/yIZuzZkJX820IJbDHcQ
c+CriJH+oyV2tmy7J/sdiN0N8bTvLYj83dpR9YF/wzXC4OQxE5Xds72PPnhPa6K2NHWZ4EgGx2Ud
clno5W++TkjhlwuxlQ588D6pQMf8zxgEKrCL26GJ9CjswJ+yQ7X88bVKDnbNfK8ZYcnk1rE+/b8e
CbW0vbPZda7jB5LStbUekFbyMJ7qMs/k2jwYC7IKeg9/MB8GMSz2p8rmLfCRwwr7xsxx7CmoROb1
upwmxog2HAmAIHQUjhCCOc4R5mlSXqMUJrgd7f9YzeKZPvcU6/sp2Q1jaOnDw8uLTGFLy/WYVcMo
JQO5oqOqb4OVbOlm2k2b7vlOi3kgWTsMvbbz2CNbafe/OFXCMmpCQUrli1G+cuhxWw5GWKQfTSNL
yA3yCfw5+8VOe4hY1FDDlFHghrsdFucQDo53sM90t5ua22RJ7BiRIi/mjLNKQh/H3HKsAkkTrJwp
10tOF0G0RDCcPhgdeSqnxfYPrh0uWtE/BAA04ht+xvIk58c7yr0LLszUVEFLz8UPHUt5/XEqbaYQ
VelN0Bb1SZEvF5EMGDDb1rOyvmJpISbcjUsf6n7cs6pHe11X9/BH+WXHvPL/8rR7umE/rjcTIZlH
dYb/O0p+P9JFDi3IUByweTyt2z4cSAq/56KGx971Yn0P5r9ZaUuujkE6ZTFyI2GBJWVw3N6zKSQu
IQrA62Poy7zfLSTNNMzs8Gy2KYrxNsPzo/v+pbS+wqZSbHHgHcowEomsE99WTV9aS4FOWDYLyUta
SB8W8zkDLkgvPEmuoSElE8aou8gfHQuxsQ85/1bM6+IpJWst0OD/PnVGDU6HoYCb3m3uJol4lf8q
MLLioDphFYL1CpUlc0H/rP5fpOdDsTJj6sJeEitFEN9t/mc7XRrsVT3QjW7HbNnfEbYWLMKZkdq8
hegadf9Q3YyeU59zZ5jWplmOvSOL74I+y23QmhrOPLlA9W/BWcuwlOyd9y6rO6gpCnysqPTfW9HX
tDi2s+QqtFTL2x8uI7PGDw1v9udIw+g4FpH8tVf3Y4E1kZieV+CSR2xRm318/aEyluujvZN361Mo
8NPpoZgrvGCU7+OGYJYNv+zcFK5eQ9tzHcQSgs8OLUuj6twwmdl9Qx7KTvAvIe335nMh0jVt5dh2
NoWcATFI//fvoAWq5x9I26OLvj/2YzdU6IeUg6jc9U9twLBQgWRgtPtXXtTnqaf8hRb7MbelotIX
JNypM0BFIk+7Gwd4ER9aYmu70ZiHQUS9TYQxH/dejJnB+cABUzJOVW/9pcNpEMGzzeMnSU9RYzmH
Sa+LMq2CkeM4WFSVpREiwpZeozmG/w9it/jMktl+umVOTRw9+FF7fb7G+Mh3hytjWukukFZwNltB
dcJyct+wK3iKfDROqK6oGWWPj1DcRszW2/3ECX+RAY5+aK3lp9QwBKHZOu3cUK6VXGkH6SQSKBSn
us3lwKXN9DCmLwhiHELlS0lsFkbGXbJ6M67Po3mb85gaBEPDtVExV8+ZDfOl+Pw/8YYw+SmtbKmz
NXiSDEiQpYoG8WNdeydEx9ku/406QCcpI9dxjtE8/+Obg4R/B0Gcha+n6j2AaNeYCDOE/4ag4LAv
Dc55jOMH5YoVkcXVepiDL3uqpjTSu0+46mMAPTYiMqpgiLdyKqF/sGgsVz+LfSf1fIutmquv9K6z
ynfOiQatqFtAQR++tpCaufI22VxEpVNMJQ5MId/anCvXqCclTB2rhcsnKLcFYPL2sbpdpJT4ig3V
DxZ29ib38XzMeRIWbg33aVMyYiw5jx1+XUpJNQg7UgCUKHn6YK2v5OsZL81C51BpwlzJsYJ481n3
w8H92N+LRrBt9w5XdAijm/hZllDJLP9frqppX5GDsZvSDb97czzpnxUIDvSPn8zR/HlIppQekcBE
HvvD/ogZ1z+8GQvtKO9Xf2c0RDvUNVT8GCW6MPniVcvwg826ki4j5TAbCqLocYdzJBKnhVffIAH3
ZkOn+BjmTe4/DyD8BouwZf/5OlvISQ3WPl2XqrAYzrPfjz+zYfC5wgI/0UnOo+HjXARt1p3YkCQy
/ffuFF/XLW4vZN9+WNyFuXiqEkYn62zm2LUjH/1TARFvhmiYqVCH64YWyoxn2dYcO9GHFEmMdiA2
s+5cphqYam1FlWgG1vHzgP4a/IIfHTwLVYt9/rwarpvHmGbxJM3LZmJZpzEQ9yB/Tl7OyJZ6l4y4
4xZcbm12rgXBRJo5fa99u1HStyIqiWM/ZLKSZAirjBi/DHqvt7BrwUScpoV27C33rcdlNgNvbRoR
IWX2fhr6W7sw/MN+Zix3pODoPNUveQBcYzGq/hCfE0IRqezH7ixKVoP1mpUfyapBpLbrI+hUbu5V
Ov1CQhXRM9aGeKYW0dgmvpAXfKBPNEnb3e7huYm8JCDfK0aSEeGMusmpi+TnEU1PHyP9d67peREg
a22bVBB6jMIqnHNSvvTpDj0Xos27ytT9a+rHeKsPwv4d6Ppsb9F//NJuRUk4amL2Xk2Uh1IE4Q4a
v/iO/j0bO3Fcc/UBiG8UOJ3Wf/DOk/voTN6AhHUoh3pVVjpdN1UhX0wE6bowRDb6NIWxydaBADyI
54cxS4RHgVPeiK+mfo3yNmZysumbaLv6xiGwx0gLVNK9D9yMwgBSHZXc1Mbz5DjJDK7Nc8XU2z+h
ehPnTZotE6jrZkiIo1P8kpZdvfncqj1zjY/D+3GhVWp0V1CJvMLHX9jk8eNRpAFdQjhSPlTzlFJ4
uc4acdm53WGvxUyWx9+x6SDUQstOQ4xeEaTSoarXAXlEwU4495yvypJrU32WLLmjnJ6+PGO+mD6W
cSz+hEw86zEIZK+AFb73hL8GV0Y5ahp88v14EXsp3aNS6lHemlLTpQg49zWSPsdGPwE6D7oqBeqp
WwzTjRyMJM4qGhh2He7Bij+vX8nPzLmSHsQHN5Bd0hqC70kAODeTRC6SGPrbcvJR2b4TVdCmbya2
wwcWQ5Sd49GszMsBvcxI2QDKqrEc/mwVsjHVTZt6YzYCxKxOQV7BBF371l9EP49464Srca6vG9lt
Of3qFOB+8vMcb7Ws3R9OOXLcsnI9vkXX2nPfz+Q7h8ql0LpkyJRg/CtTL5qZ3SsUfE7LY1EeIvKN
RZ3zUu0xV4mbpE4uTr8DAiV2QV+4wSf3Uo6Iv11BLJIjj2LE+fMyzCvZp0GlS9Gud6i/zr1UtrLO
n0rPQguS/R6s1uV382jfwZhK2WUvSvdjQhHTEyur+CCVbeQT5AeJOBWGWxMnEuibo0de5xLC3oOC
eYLG5uIt3XLY3EKO3NjFC/mYnXbl3F6mx9E+zScBAy7CZM4Oj2L8Wc6RtCBjMfD0BQCHTcLhOld3
hSnI75MG1BICQ8KX7iRfcoF1QtGocbLG51n9Nco92YavE6HOTnL/nU84WM/qesmE5+rIALjoDxw+
wSSXTAIlPji6Rdjse+ozR5udZ+b4Co9+jBQADEUOuv++nxxuVYjh3fo9va0kt+XXDUZ7Vz+qE0BG
+/u595ilislTrpjJjtPr5h2vBsMvQXcP4iAXALZA0PDRiyknPQQKf61q8GAXdTqHaIgevqdtF1DD
gAaLud+iRKhnZL69StyNFOxcUduOYb1bAi3nQvmWo/m9zlUMNcbLBS643OjKT+z667Vs7S2lf1lI
lrQq4QTk3DbkZtPZRnU/oTsDMHTJVzfRxL/Er/1E9AZ8tCDfe+3mbvXNrXqORlcYpUNFs87zdV3N
dUBxI8lzNHh9wBX2wV0h1VNvbhpr4Oo+hxTCjkXIt8S3SxTaUMluMlYY5r4Lbd1ddw6Ann6Ge4jv
Xa54uv1mXvge34n+bdPJsafXO+PyBsWcTTWWxn+eRoo8Iu/9op6IGurKur+qsoLj0OmAIRZIJ6rg
eruphuLu2l0C/uUCnDE/3CdaoWMqcw7oXQXdhdlpDX+GonaXkB4gjtfyivFUcBP/CORAPSDn0LyE
h4vQI5J0L8f6c09BIkz+OvR24CAfUX21flN98i8JHIQX9Gs/00C00ZX6XiX+gG9y6mmW3v4z4LZd
9w4uChGheZyqW/sDjYlFwHkjHNybKAEgR84glLyFxcaxB5aK1TKr2xuECvj344OM4zqQM45668mA
5lgmqmcYz9v/cafW2K7w9lMBdV45qOY+aq4eS/1xDgPSgtKNaVeBPBB9BIx6qpgwgQgBwLWeZRsT
oNiQmf592Tuo6dl98RIJmetH4Ra+zxV8PT544duaascvi/Hubp5eVoEa55l41c1vpv67ZlQ59Q3a
v5hGq9Zqbu+GZcgFFGM80zwc6V7OuZNhMlm/pGu2CkC4JtNbuvsEUfInPKi6y3EdhVk91YgPLY19
PhuKjLzt29SXQab8dzvHxbfuoUfZqmsOvUdOx3du1JEtECjiqRXPvfl/b+S+rEJM+go2SBB4mIud
zvt/NkP2Wb7aYRL+ob38WhlyxtShNtRipgdnh06AJwWlKGWiZyW/ettGjUv6M8W8AqstXoDYQ4WZ
y6PtSuE0kWjDqdFQCrDlCnCJr2VBfCdksL2t1Waz2kiHqXXxPvYwMSqlWAROnYJhVHdPsGe4BEI+
zAjHQNf9LUWTP117RQH691LXB/wve+m2B+CKH9VCU96VDdqagI1nsNFMgA/bdcEdG0KWqmMI/Hq0
3b4RLrCuPB61+2m6RZ65zGE4gnm9pwK6OauW4FBeAvhAuS++fVdyegmfKbQyIqRGNdLNdQawVYnV
VchEoennF+25/VLRF91vQQgNfqj+AvQ9KaTRUN5MHrPJTVyaa4q9RKd+vX7S6vs0i017CaSJ0nVy
KYusDPfYFb/XlX/xamagYDI61/aVdPXUWDUyg5MBKM+WF1UaJxHHJqFsETB92wbxptIJ/wp95f3Z
pPbjXy7FR/02putbgbu7VditIh3mMv3zWq64q+wbMp/Hl3LRv7hPGytRKxTfZaXV+CSqHgs+cq1K
8CssyiJRserQl9viZsIQYI8wiOkaU/vYlzBlVsrI6lAHJelQ64iru/0nQD4g/NpVAu+aNizpR1hq
FGqaKqIRSk5l3LT+cwA6V1v9LhurfyhzkzUQIXTioan5SKriWdxEJaQxZgF4XNC5XTYysJJaAq2r
AYj6i/vy0vZ71nQQA51nkvylgJHOtWKnA7Zfl7bB9ngMr7QgRwOvREwfBvpQDvSntUoMBb4PlSMk
rzcB3vnrHnXzmQZR9Wf0e7zXFr/S8Gd7fWwjE8iJDsn6MWoI2AGHhHT48m1kiEkC7wkO17baTOOX
9iZR0UHRizhfEPhy7VUS/rMMLrWIW4fPJ6D0x+5NqDg4Zaq4SmuIh1Qjs+txNPlMixj4HankljGC
r0mNMZPqHmPf64j+4/HrQkw12c0kRlKM1ORwbN7YXaGtopvq3cXwhShqJXbDiy4YjXbDCw516qe8
Sf7Rfkhy2IBTjZc7biZr0zkGTEQsHsASN0II5K9NW1tQfYPsf+chkq+615yCSdyT0VNy2NeP6cqF
0mGMXeOeKnJBdAWjqE2BOE4XQdKMyTqPUhNls0xIQ2oBkfNsXB+jI0UTcRQ/vunmjZxBOTIJ8lxd
FcwQKa0IvTGJvy5LO+lSmFpN/EREqttreFx17695MrGrZem7huhXcfYRlY+B8qt7nnnRyhhAIUWb
Fj7R7f69eU4203I+AT0PxPw+S69KKeoLJ3I9y8snjatV9ZVdVk9PhzAxT9/V/g7z27VBcDmRqsa2
NcTqGcqTWZb3mmbESbReSOMryrhoKytf7ofMyJf/DQ144ImFdO59T1JgW4onG2fZsBs8jJPZpskp
L7oRu/KylesffmngxJ8NmJVZwFltZOZwwr10alIgS1MJnb8XUlI98UktQUI+u/ygokCKZXeNy+/N
kLknkuvo+qrilgq7UuRyDs/2tnSMhQb7M/pRjztcWkcO9PhsSktvKQIQq7crnVY02y+w5s3raxv/
feTasWw7/RKqf+J03I+xqivF03VFcH2E7PX3fPi32nYYz9Otm6UEkklWUVQEGYxnKt1P0nO6i1hz
2/lyxSc/3uLLqoIGHpaQkkl+SWaVDFd+JHTC+sfDv8Kqnz5UYFV1xdbhud5St4aR4eqe98S/WLZy
ynxmaDknl6bA7QPDj+JDUCTPJyV12iPPU9PEouOqeQU35+82BmQUggKMd7oSkjRTuX9yJBEi0ivs
t65KNtPcLxjkatp8mhDFZlP1JYBoero8aJxmwCN3SAGrmnD0nJ4mOgqyz2srgQ8K4RLbt2+23WH5
sSEmHs90sMkuj69NaryT0QMdXGPbyjPDwcVQ0ikOLZOUMGfDKNONQesYz7IZpO7NY4R27QtSsaUR
Pd9YMdHjbeu+z4+BADWUhWGDLmZDxKEkyofZxzqt0RQG6TVu55FywkE6pWx/Cs3+u74OE2eRkoWB
n7hIc2LddN5SNq+0Ha7t7KVyNjkY2HXXhnL8MqvBMZ1dDG0IiA686fj8cW1mbh/Iy7CUuLVrI3AQ
mRODM6WGZLq5VDcYXDgIk3PY+K/FsRudGgyVjorJgKkFGfhHMT+rXY6NlAavcJHN1yz5Rh++weVq
Cwn16oVZc6baEEHGhGggdh+hLfmiwNvsQuSjsGbN4SEhTu6akUjHa5RY4nGyYrVZookNuvt+XJqZ
XO++qc8IU36nqRAOz19Z6dfTwIKi0/c05gPRZqE+mbhioJbjxJGmG0YIVURG2dxHpYtUfw/Tna29
CLHl6vvRqfMgkZyopulNKTafvZu7CS2v7v6MjSF4/rY6i31lQyHL0oDXU8E/0bwv/EutVBvbr9N7
IRFQETbrLf3pTGl2Zv4pGaq0czWzz9nvppnW5q7c4mMqNctvItfIf+TUoPMqmXdEcRHlub35PDf2
77t/QjerMfvJstSaYqV7d/dvdjJ6t5F4S6V+dvWFc4YlEC/lP28CQPKSoiZBdSXVdVAOXwVOGmLM
TGRXQ07TWKy8dh8XrL8tlYRSZMhPppQd528TAfiplfjg/o7LUfJY5/ziqTZFSxA4WpSLSu7r8hny
id87JYfWvRWjvQMsqPoh3WHq3Hy6mXijuJMcKps8+jQ5aPxh4OQa92M/NjrWDrtS1BFE7s6jR8/j
DbjQlcjzWXLrNFjuxbvB0rVtoaHivp/IEoClk/k3XBNBb7T8SmbRC3La9smuAJIw8Grdg9dOGwFX
zbAtx1ybpG9I4TZdyKN7akyy318TvX2yvU1UA+ACTuvAd7fQX3P49+8WTlH1ZVfH6gUGSJzDvuZQ
Fp4k90Iim5212Tp8ZlnDRef70sunYau+eLBI2v+ieX5GfY010ptBPrLk+3oq0kDf1xd0exb3n4O9
DFOoOSU0Sk7vhgPfa+lrE/dHl0gFtxddK6vJYX4iVKekbkToK6MMqRNxqs3G6udPwxAudQHG1QQn
Zco2pxknARpGiQMFo/tntBuToZMUW1QKr1KucRWtRWMySCuev3RbTyk7utFF5fURuiKz1LjwahoW
8SjvMa3nKtpKovdv09AzFR2BT1Tun9y/14TiXeb0lTl8e9RoqAL/xMS37WOV/aDwQZiJJGaCPkY7
MoSHKsq7Y7SoJXblMHACHNl6D9cmPJixidt4cGwQvKtmSiRWWJSoCIR4AHW/dr85Qx862Um8BjTa
WbyKdwpJHPTk2N8HDePyK9LlxGTgXVe/i1fJUc9vK1Hma9s/99bfmbm87ZytH7FASDHpx/VPs3ZW
FpmUoYHGxZuaadtY4zg+o+6CDxUzAbT4HG3M1gIWOQbGk6N+VvFJl1XDzeSiMbqoSF2fxpANVplq
OlNNvPPn15Tam9yqsv5OkT17fcX/LU5Bfi/WNohEiNlxarKj7NeLXFqDnILmRWlTvdNsgbgMo4aK
vnpjRe4KknJzfS0Trc6VwGjLmiYWhgGpFepcxOKh+yjYQtW+TFVqC56rheuaL23N8a77RLyWbZL5
O5L1WuHXXCohEmvsv0N9DK+EwM67DD8VJyYf+qHZT9mzCHWbmibk8m+SqKykJF9d1pJKhcXESDan
oHN6zU+pXuHRTY02/7Z9OgNkKe7PwJD3Bwdl/86MJQXgteR8mRmS8i8kyyzSMl9TIlNNiDBk783X
DrpD6/nfmk680uJVsp7usRy7LInT6ENGugRauEYfd3po0AVKpfGon2RSJIGpXG0JniDKdrZ0FZXi
dKQviuavoSbPeRv69xGVqlRNrkbpqHzXujdV5Q91x5GjPaUHSbJqK/+kVJ7i6rVf8stqsJzVQlbu
TT2g9sLbLN5j5gxKto7GX13H1997rLRuLfrR+NLeGyDSTL+9xoe2AmX8UhcBRvdy3GBnmXX078Cm
GoUZwXOWHqdShsrJd2x86KtsL7umIbbGx3qyEJK/CzJTlyTNrOc+Uz/rC6vAkyYGBQdrYBcGYE9X
/zDzbWwFL63pkaaZ4q6JaVaSCvm6N4ZDTJZ1O+cM80QsqId/ev25NbPV9MA0SEQmSCd9n3+nRnau
IyOWOP/Y9Sk1oMO7oS3ZvDZfvK4pJtu/LuqRmt/3c36s52qFg1mzCeW+0O/KNUSQydPDGLfm7N4+
pKuZQnO2pfK5mEE+gARkKqdXcdUsbD5340Xr1NnuSloEvcMw+5ExYsL27ST06j7P4gfT4EhApMrb
ebq5+70mywsahsde9HXKFl8sSXur9/Z+vpSi/mFyGZBh236vTqWofn6jNgFxqXKUKmUFmqhIt7mz
fBrQqaqn3lPlF3P4u6aqUV0siqEC3Hs2DBdQxHuagmAaqxyYpMd3zGrg8NQN+WhG7wRhcA8bYPDQ
ep2E5sStcYgZkNi+71svMl1qFwRe6LT+PruU3pLxTvp31zFIr7nN10m+Zpbl5bskG77xLZcqrSG2
CNp1bbzrW/ZZX9QLXcp/V84Lo/fKnpaPDeIgb8/ANxOnkqTcGaFI4QpezQzIqnVKbIPCQnx6ejvV
qa1VDRt/P/bVPyCPpun31dd+rMNzDuC6uB33/ezcNFeHykSxj1MDSj7JVOb4DUUfCgH696XZ+5qk
m0qISixpmGF8cOmJTfirHZEbksUAkp/XiTqZRm4zm2kpMmQar/dYeSt9J3qMNBaoEqtyvlArfMs9
z7084ECyk5xVEotytnqqX99zxoNuS4c7G0lFbVl6tnUovdhrO1HPJYqIklGRnOSfLlptbfJkaxnA
72XinqttT9FLVTIZsC8gs1WSFOq0q1cp/SuGuQ1uE2KwO2xWNfTLFEGmJq7LDdl/z01H+JNgYK56
C7MhCcDempdiXj/0wl6RnCtdQcCMYbaLMNixW5W0tbAfhRqlPqfuVCGFSOpFIWt3rppYO4zwV8lp
3oUIQe3EQEDVoGRjXSUiePwU9eRr+cf8Qo/qkmje6st6uqtEkplm3hOj0yRZUagvnca0gGeNjZvo
xJv3fGv7sZpkP5S0OBCT5/9xf5d3apu37hP6bpITE1TJqNZsKNA8DgCeDCtEiCufm43Xb4pLduFO
2JQSfhZntZ2jyfMXigRj1GuboSIo2lNek7JT1Lm2d837X4k2wVHq961vzc2rchtcfrfocs+5Nlh/
ATUgYA3sLdwI+m5BRxH8fP/+uleh6dHIRycIgHsn1k1VxRKLod9S1UUn80Vzh1B+xbPvR8vGvno9
Ni/DRH/biGscNy/PICFEPvk1tlWv74UvZ3fZi0PnvoqbynW+vFVj3YdeWTHBkiw61JiCXs1qcOi+
prrpP7ff7IdRMpKamkhQ4EyQ/NGfdc66VfbkrE/sXrdm+pzsOruWaJOaT89lT60CWIW917vS7tfs
vmlPQlU/h9tLjwbrspIr05StUALR7apK2jOtqL4YU2qiTNVONwgYq2xVX714hfBXfGS3CVRPJ7t5
Nl72jVORy9X2vXQzBBwGLRlnYOPmqjIPJYGJWQqN3WAzTbWPtwY5SWKy3eTkPvCqOquJNxb/pNq6
7yzhS4sUS8LUnkC9L2a+nsVc+9x+PrC0S2fHrEWMpS211YWvZKqMmyOy+ncYzfjToGlc6C53JTVl
9X5nPdl91sX2Fk0uGv+l9q7gMTSg5FCh6FBWwbkTYsfYAh5qkczOf17ozWtZ5uSYrXtzEwdnLLIL
NlFqdJnbQpXDBESi8J2YpOevQA3+gRcuH36NPqP5euhgJUZYQjtQPdpgwwhftI4xWqOKpDNZwmeP
JQKAMotorHyUbR5x1vJj+MNzIwUs3dC7W38TL3rQN9TLo3gGnVFKZ8ukbYmsJJvnQm0Z71/XQ9b4
dqPP5bFXh9qpmWhd9qXlKLWoSdJseMqaD0dkdR5tTvNrNMjevqmWLO7fR7GLJuMWmDDTfR3ap9wg
cZXOFwuN1e79TgUYuuuS1vfvGzroSJA6N7Yx1yxk3uPbIFW3WVVu5zLRu8SvONsoe0Fl7lyN1XJi
grkiM6Acn5TK12kUkr1KnMqPT1ATQ49aj356oG8g6MkYrVz1MlXHFuBn1UybX1QGTY1oy5JkVE9V
L5glxgYeXduFFgnr3fzxpSm6mQRpn/dYX+n2Te/wuG6vYw1dhOS6Ofu3sZ9XJVemUqXtAt8ijlR/
TJ0H9kH2qbdZY+GoTBcS5RAYiZ1SyclVEno9daJ3wSaFbPKoW5SmleoTheHyIyuFIFKqPB5aCSag
NqJ5/NPiH16d0/Q5NbMu/hnrv4BByplkQM8llMhe4IU1lPfNCGPGkizWDS2H1bJX6K1O6rsKSTQD
imd4mLddJQkCmOwlUyVlzKieW9ZOx/brjene91LVHOVdI7wy1exvIV05DVPz19fF3HNQp+L1XH7S
K060ds1CdysyFrBXw74fLhqvcZQtvxQVP7cps0fLWW0qRzzdv/a33wXoVXqRwzyY47JcsM1weV/1
51cu1dnMmsdL97ysZra13DxFtvftuizTlfS7LC0y9zlf3sZ6d3OhoZG+75x96WXiY3xfUcckYz5r
0l+mXptVRQ1VCVq1h1Xp8s+YDlFmJRaGCBQUur9OExZlm4YuCIEOsX7lrt/swHSR2Oj1ftxW9xAM
74uukRwUCiOLWhaqtRdDyVHeUN9XiYj+zlQCbRyD1kzO+GW+ssQzGZl//p4418VPp1c9ZZrZYpof
y2Ry5eRAqrn4J4CnSbdt02x77virZYMMqFec79hKC5dePqvX99VE8BJTf/tdn+s3Ej0jH0ow+Jum
hMMvAmQFMmi9eLacSDAmd0XE0i3ZW/zKOHmqoNeWH5WfA/16WYmfue27yTg9KR06e0NQx1Jn8r3T
pZ3tJD9XU8nckj4LVjJQGJjIOci++ZllKqidZsdJlOOGpvSZCmC6lo1XwlfU/8QBzl82JzDBocqR
ncL4trfcx7Kz7MxyVboj3/8j6cyWVcWWKPpFRtCrr9I39r0vhLoVFUQEEeHra6xTETfqRtXZx60I
uTJnzgbTuR5ZKrB6AD+eILQ2FUvof437Sr+dQQQoLsIijg1nowdDsTnOa8jHTonERp2wiwVX36KR
oXCwh+pFCmtNPNfwdGLNAFN+/oNzcHNZuYGnJF6Chjhih8emC9yOX4ba8y3bP8w4GC1hIQJdl4ym
vJjDmvx5wgqEU5+WhA0ySo4+a5j1i3ZH9aswG/dRi+LMuEO93PszFj3nEXGgGuu3x+9S9ygtVWEy
QhfH7rib6SxyMC3LnfsHyaz+B6wEbvg+CZ1/Y/7RurFN8+U90586pRplqLxOxQOIQ5gLsd3iTT64
5eBgYAGC5e3La0KcmZbJFJY+XxAaH+DYI5vc9KTu6ar4vCAR73Ir6W6fv7PQZzeWZv1/K2sIrNgG
fcdiIvmKV4XTYSx4D+gMwuYEz5stH8IppHGPMWBH3Z4h22CQE2Mx98/fiOU0aCwADxzglCCq36QW
riRIUAWl7d5FX76G+m0PTskOaxFPsZ6zvity26Gojng6F4MIXMSFcT7WXeBW2FKALcr262oOC03O
UL88YtZJWuFnIwd3nyhqAHOTYHuTjYbV8/s+aauOIoycOW4wn7gBn3OyPYWbzViftkEbdE48fmK/
iSV19Jx8EO9DcXLWV+6Na4mfEnpdt/YM+2MBlG8//LQujoBouNSghGzwecSO3CRYy8B6OcL7YwCv
AyfVOef4DH/kguFVNV+r/EjWZrm5Q51ivxOSjuk31gMbCfs9I9OzHzCVjoYMn31zy2wu+OXFmDft
lyjX8OzbZyaOmHP6IlaEGMeE0kTnPuPsYEmx7a+kRcgJwOPNIT/5+KC6oz698mcHs5fgFji/PkxP
q79MJskiiyTXAzvlk4krVEYv/iNtWnu9zfqOZMOjcSD92IN29PFXRA+MJJubkf6LVTi9mOLe+R0a
JZzJwb5PerJFHcP7Z0frRplTz/H8vuiczRXLKp89tnmli6BxWNWS3zsniQO7yJdYhr5CyBgohR82
Jc7FclVzcFSmS1x9DoXbnAY2N9CuMWkcIJIpVjPaANISTTP6OOkmWWjzMmIZKDq/ULtAr7DhbdmC
tDi7uUY1UpcEE5O8UfhpNyLUwepNcIwlPdFMNrg2dn88z8w7jFwLBivaVvUPrhMeK7Joq/CvEw4F
4EAl2iJkFXAOniPQbLBzacIYQTlq3ZeH6Y2PN9UD5nrIyv2WuoLp+cMOHLLfnXJ40fB8ajziO2GU
ChSJtZiVYAlNZhAOPTkNgEnyLAy7bw4LCUyiu8JjG+u/aWn3y9HHviQj0HDrZ4r4yB105gmbUNkl
kjdIoeJtDA8RyRrgqXQzjwR0BjBHN6uVYuVzBCWIu2fGugcP7FBE9wUjwQww+1+ySxIyac6xZZ4q
LkaZ3awWx0W8jsevzVPIbXDFFVPGKNm8xNoX0uhfa+akCChmFzWL90Q/Yc3pfK0swp+yupnJVf2T
0ITByOEXCcNDgOtyp/DgcSkzU0jDoe5RMKFgPg6NEOlBrkR9wLXJDh8XtsoJM0ASRQukVo6WjqEV
NMDHaHxxocQWg/aD+RLlHejqvwv2NeWrcn6gPmPxx0deP+ZowAm9AgWn9qEFD6kwFk8Q0YJY1lgE
dLCcx7hqnPBiF3JGCSSEMeqRQexBpS0vLIZR9eXjzAV7Y8K7DjzemuDLwlcFnDWzmWRL6wF2yZvU
kz/2hw6pDw+Z6MjDK+jB7EZ/X5i5SDFJFmB2nNR9UPVuDyFrrI0R4ChWe31OZKsfqid5iwNvNLi+
jFG2qq5YsbY8U6Xfd0hYodOmgWL4aie/GK0niduj17E6xhjQNhaPwuR11M80IhjR9pY8huWZmlYH
8brHxtLmNG5d+kJyuLdCeOBCnnChqcLoZWHkZX65y3z9rATxPHZ/q1+EX5j3PYlQNdUx3Dziay3O
P3hFwMEcdGNcibxk0ptmEc06M8E3j3h5zmDhniKCF5A7oA9BlgG3Dg+O9ZPfzIgRxja5DPP4gLzq
BGn7Mc/n2ZwBmthVE1qNzazG6qlzQIcD3Re2Pew9vd6SHgl4ubf8nRkVBUMJRAsjXcfoW8UKVGqQ
BfRlg7kOWLoEZZfJdottnHClyUDx6TReIReBQwAMewlcCl/gTHZFegUEYBM26984yAHZ4JMmHjea
4JA8wlTzCPUVTzYkrvFjfseCGIUosXHMdz1PraepcwtYtMIa1lmfelDRpfB70dctRD6nPhVu+eVk
M3AL7jgoyIKZ8q623Nhvr7Kfm3RCf+Uo7mDe2pBXbXY59msse+yNIHncr3iiQlfZfnWTj8Bhj6aj
EVosnvRvbRmhenw5bGsRAG4Vr6Wx4Me0xcDmkcKFg20Alj+UrHF+Zrrne5KnbJUM931sgyejDpVV
Gek7vbJ7y+FSXNnRZ9xQ0Jo5imUSMi0QgcIhWQxr6P3tD6ffWW035pNNhTxlJMKsk7upJapTRG3h
796DvSMYZrIvub/dcNramnm31VCzuTf4U2xIMUxYAll78n64+kCD5yuSBE0KIWuNgBaw7GmxgNyQ
iGiV1848Pp2ctTb0v2568+UduNA4nzH5wF82nzBFzRTxnVdNP+uau+JQLG4LVecYl49c+dFvrs5f
fkfO7giagK3OHgGVn9BmEKHeGPY7YCxEq+XQV/fdnuM+pgKI4y9ZQIUdv7z7plu+QwR4NFC2YatT
g8wkWn+8jLQ5oyNOyihpha8eWw82U+NHxBA9XOK4P0ms5zJ331iyCKtbLLdqr+e0c/B3Rt+v1dup
jkakxRTHFeiaTm1n3O2vPiuKOmwpUTcPnGtaBqxCTDqNjewj4jQBx8bHK26aqAHATIGHYfyfgUrH
MmasrfdymhWm0lvaA04dIDYWVxt11zGh8B2EMFj2zInZ/H7uhiYUJ8xKOC8S52Pegn9hxUD2JKWt
9+zpXbwlRvDVEVSAEeRUSp4H3Di4iUfwm0gLae3Y/S4l0sQ6h2lRQCtLzR2e3yApH4ebMIsyn2Lh
PUNQsb+W2GtMb9boYbMRh5uEedqavlsffa9Y+6OikU6kLqzBSICDrbXQFF04r+hMhJ9HsUu3d5IR
frM3kNCGVEgGPuH2rZRiyMHUdV+Qo1cjUmi3XMCQBAwCHOy7U3Og11vd4lRz8z94hH+AJ/AqXcgg
Nj0bnR/QM6Yi+7s1efnCy0UwxyZvdnFhfGDg48RcysMRs782NvAaG4x5fBoM70lU+0bfr8nsz/R3
5+GVnhYBXCyjjiy8m7F8egf5TMP3ftofnboQ5Nz6notoEPysJ0D7a8Jre5KLjYT5mj/2wx0k9iC3
yhkEoZzwKJUcqiGWojB2oGEWVh9Vinv34I3tyohVeunH12oDWStM7Bb+HLAioMK6ZndebQwwVoJl
KldCfjMa7rK9YZIbhkES0Yc/j6AYESPz8yr36aneL2Sg3ydeOondV6DZ7bH0fw7e1XcBeRhjFjsh
3Cie+dJ6bsrdw69ElNhwyS0do2/KxiS54wL2vHKaLlm5pRspkJ27Bx/HG5oqXct3JMKnjWufEJty
ynr/+vFTRjqOOPKiFVdz89VzowXN8Wu97K9Db8k16G9j92bqp9uUt55eYosIHWeHu7LwgHzjCKdP
ZWeq0v3ZfRvSoPkDsxo169fPftDkTfPpdxlvDJEkyEntgGvUi+FO2pSr7mZXm2+kOuJz7JRrk8xJ
a7pD7bIxpxOGOzqLTFedMvjLO3gh2hVq+1ix5eg178h6kvx79CTioXWkaRHmJygE8Uw+6VtNRIbd
zlVJiFy1fqHTO8je0EmweoFtHSo8MMRJyO7HgT6HATlG5Q9QFuHSjG0RQ/nIIYIChDLf454Kkccj
4WRe/g0uffbwBrCGdPytPrEbA1x0iOdG4NW0CPUPW0nbGMAet7XrK57QzfXshv0vYw1xJbVZPvGs
JhcElM0uCMvbEHJUu5IRCkz7/L+ZfvdYt/yHkkUinhOsrt3hlJ0qmOh702VOMkmPnNbUQpUoE174
afGS8Pr+b0ueR5HgARhTzDSXXAM3PZYRi25V/hflKgWvp1U3OAY2D1+Pg5fsGq7OWmJjvGayCmKH
1tCkoSEcglyS2o3n8LHOdFE86sK9f0cFFgAyi5E5MTHlrjuDKTWtnfPpdiXhJdyEI/U8mBckKBz0
JRviXwLgN+JQfV0zXxG2gsOdtvnOqnnCgIUWJrx7pd9w73UOhgW+4iJLsggaw96jv8fjpcLiDQqh
BgueXR0mz+xhCvy3BTkZX/eCio9rIvS5M2ghVPyY9Tejz1D8zkEctYuS3ua9Ae2RPzCECN0zQSOo
bk8ES5zeggUcqqKFaxg1p8rkrjkSrpNcXEHC5hepK4Jr8C+UBMmMwfwVtkQF7ChTRY9hwmO9BEDB
vAJXK8NpuvZQLTC1QCiEoAXGQMsG95cTFWtppnCAjAIysSDVBzQaMq2yZBK//frgCAqn8DH+wraf
0UKyAvjjLGPEJaUURjn4wQlEwoUGtfjCsxUmtP8zosG9wRtonCtPX4ES1AKJweoDz2E2mEAyP9CV
2LKgRPx7edWH9omTmiOSUgtwQuxVhYfohxOemQk7Yx7w94n+E9SgEjZneByn2+//MoK+8B8wbHnK
6jzkitASQCb/7pUFmgo0CKBZ4iMgGB9a9CbqH5eIUYQttQaphOAnug+mRdz2gGRQn2uT9ApeLrnv
R0Cz9cEuHEtQFozflcIl02Y53JEX1bhdgJc8p+9VG4LkAAPAUmlG3+glaNVECp9qT/FY1sjC+a+/
4tp99pSY1sXcDEoW1cB57rGj4bKV/i0COMKeYNuNM0o+PfxBDWS7fywO75p1W0W1LyMy+VymGu83
6/sMutUKOa0Tz7lDp637nkFPVG0B44ccbdWLmROLAm369tkztD44PX0GSYbPxWNZLdJD1rN+27v0
TzA6WEPWRIUw0QpTT5lCPxHEiiG8lSWXpV3A0PtxTNItmriC5nt51xwK8gYPfTT4bKOQQIMlkAum
sp0iv6pYyWzwKaih7HXhcFFuP1uCY0Lix4nyIbTz88PpjZhNAlD2pGeQ6gUxpjJ4jkiGDQSnn7lR
trrh8f7Y4hlK48PyR9xh2gRC0rsb31aFU3r9dLQ4kH+qoUMKeUa6IY+RbkJFZrBAtDRqrHonOha4
u8ip2J4I2TzfUPX0P8/jY8jethlxIOGDf9Jn+eHBWlEb987kW+A3xZRKW58QrJ3OcjxjYBGR6sla
j5424p5mymXIh+9BE0Itup9Qe8Ni4BGgYakkMQpVKG82rJQH3GTC773yBqD8IwQY8PAb1ECqhbKH
IsF++HmV/6gFqAug3KDnBaT97gUZBEoNblLc/+wMuFPROQs/5Bp0AniTFZpFFDItWBO0c61vknAG
yYQjrPlZ7K34X+f3T7ojynjfZJ3+awIqAg76MOZ5vbdxwGqYCe7JjgWbyzO2Bphy9uHKMxnBcRo4
78apI1JpsoWU2G9fwfaa0KiR5NHWRh9YcMAHnZdiGacj84wxAE5Oz83TTsd4EQWiJgGOgPPQk76c
H/Y07gsAkODZdC4skyIeYmLMIk3AWsw60uIWfF8uzBj/QfIXTBrvNu//FW4/kISj3gduG345iA/w
xlPcyu0tXkOLzUlyelx6K7wxZmALoJ9gnpOba1E0nicGqEoTyiYOuO9ZCnDDu3YQ10HuTEKcLTXq
T6kLiYPyGeUIk9YO7IdFHhDpfJD5MCx62CyeqJvyWerMGELcy6xh/JCblbkZQz33ysOueXNeFjWK
3zn31qzhGnzHRGSm9oD8AqdBbeZ1i9o12E+xkyd5kJg9VGmop0PsCKDjZms2VtPm+PAHi1/jtZEa
fOf9Zg8JBZ0C6uhFHumzeqsIi1PgWPhIhCDKUX1B1pZLVlpb1fwz652qITxxzk9ovkEKHJpfFJ7w
5LvuKWKTJ99m5OtIfadQJ+lD7EixYhOgMHItqH1lyC4raSz6XtoR2IUgXfnDfWdzAJmBWc0EWNLQ
ks55A9VJIFxF9DoRzcxukuP4QbxrGilzXIPp1Pn7dInc8TilTjdO/FuU9apWMXfykloA7PUWxg6K
afS1ncC4Jej4gTx0+CBL2iPkf0DMRe+KNY+S+wpbBfQplMe3thbLwNukQVf7T67NWc3jBh7wg5Qw
BqYhOBDChqgPXFyURw0G/ddh39ZOSmp+jdF7iUWqyz6ILX55RjgWc95xWJG3EyaratVdsFVgRjtB
2JHHiDAHHtqH3yZ1SMNcqoHhtbhUnX4dxwMOwzC5wGmS1mKB/nX4I1BD3OwfDyKaRwV3P6ACoCTo
nvBKYlIE5tjhGaIsxF3AgwhewWnzoBpxW4tjFY4hSNBYt4a7asNn+zmw2sIuKnbv2uHlntMbt/qU
B03fgw4MX2sD/lEiaBMJ7gAvFFaz4j4rKBZ8DkzZEd609azSx9Vj9ZROYB63xwxRW/kgRNLN0U8A
v6sT8gVemBG8jjWTwkCbUt9IfpBxThHGFxZa4Du96PTRjlAiaU4+/6yrE9kw2As+4AHbuU0EFhmE
WEYqnnZ+Pk0OmKkyp7b8AYunlu529nslL4fQf7jP6H06AfgwrAeqjbifDRfd7arnl2t0WEGv9Bkp
QlJxuMrXCxRx5HdeAqsE8CeiGAWDgKEoIul8OgiYm87f5Wvye4/RtlY9W7mxr4DmY7KfTztAc+/F
7Ikxf2syQHL1mDy1ekLl5oqraJ98vi1siTGBwr4FXTwFpbwUMNUpwUvWN1RPCPGq5FC0mxP6fkX1
Bu8tfMX4ZHx8eZ2vX0zhTBxWL0j2N1vs3frsXCvaGfM+ywN0OJmJrO6xbpYD6Hk8KKwe4oXmaDs0
VCAq1p1D08YZi5hHiMJhdkiA7m+zwfgxxm+p9uNzBq1OWCxH+j7bgTtObvabj+oBkmZzcDghzwK+
1R0ScoR3uPD/xpHcJ07rfu1j4926t73hskIkYlQG2kWDQ7ce93HW/kU90o4/Dq4n9mOfHMmCyrAg
1bdfDoQA/YZ953a3wUNYdsnLgVtMMwSMACjQ39ht0kRFgqDvPJbGii9MmUK2szKcPUF7dKsoLIl7
eUJIKsWr3d8xBjkmQfKwitjMaQNPdxpHmrafyWNVIaCDNJTbSm4Rl5nHLsUXkPRxzm5uUe8yEh6/
HBe2lOzKeK0VRHJPk3ii/5Z9Jn1lzrBx63tvOYDiXuhmsYOHDNWutfljqhYlkMftPn3+Sd4wahqL
+uQ0RFK6+oxnbC1P343FkDAmmFjayLsCMmcIbV5XRnAj8yXs8H8w4URwb5YaxQ63894Z9jYYHMoJ
zu/pbY5PwhKa1WdVTitsW31AzIZ6RbzZNEXjsFChhNNE0hxMuok6j3UoA6PhSaIBGKceC2qIY4MN
LgXXhqzOUAYZRJhyYQIUjwWVeSNou+y2oixx6+ttBYF/rU/yTb4x/nRkIdPY0/bZLNszDy2GEBoh
bU9UHoVtDw7jvt7n0HwnHxxH7l7XIpSfl7p/v3vGzX9pQZHMNINEx3VJifsUAH2D9yYdWMXNrrPl
M7fJY80APvEWdgdPTqjtz/uGXxgAcvgOeudP1Js+/PtGJlkQpLN0WFXzfP5K//sLO+0v6W1Lesmb
GqW9bfLrRiUrtYT2KvkS7xmhYG/l/eDhyeUuBpkjEOyz+0gGi+xphWC/zf/ix7Lrr6FfsBnrDfnG
/Zjz6PMmHdY28k34AMoXCVnVAglD8nShkFFoGwofovG7PVBdhPd6GWjPmfZZ57/JBsC46817yZpQ
rLZwn/WfSoBDDw5LmNNzthLE3v5m0Nv1esjupiroFsIbvHiVdAwzGHV7+rn2bpP2ZxNgR5Anm/Rc
FtFmYPRyfGm0KXZ5qHJL6q9dNYQXsBmSGNjMwXm4gb1CJWIRgiR5MIGABV1PGVH3mok+BTjQgsy5
M1v2abKwwqfqCzNHm+YSkLWF48loQuYnPop0TEC/lHu+VfjWNCc02/SM0HY5IUGD0aszLdGuYUsI
qcOvAKtJu5wNvB+PMqwRTpVlXjg4UAmha1RP+ttUrE7yZlUGRux+jrd52UNBWHeYB46eHrw5SEEi
/pqOEdB4jTdUf3HH4fhAu/djDnw5zNIQ/4YNpwVtGp0NYoAqoJOlOqtWCecQ2NmK3RUD7307aCK0
0grmY+BdPbZ3FkpXyViBnwDX2grO02Jf5DEK8NrIf+mdob00Kb0klx8WZzN5X0pf8J+hQ4hx/end
mbGovkhVnjY3Jcyab98bNNaODWfWw2wR9Tr8IjGiSFehp3if0ngG3gGcUmNKEdIgDgIDb21MyKBP
M2ZiRLQFuEACCt54MwEdVrdduqnAAyitR6goCDIa1J0sBPcIFjDWbyUX8b9yZb/RmSD29abvoZ1Q
/NhLgvRlw1JJ+mGRRsUvLEtczO2MsCNC6zmgaVQPWeyJsn2Erv/dAVGzGIZ1Br2Mzn5wol2i+262
NTMO1WJJpmD4vsZrcJz0SJjbFtUq5PZp7WFyLVjNbBHKc4JvCrjZd4u5UCvsBFiqE6yIj9+6PKle
PqMeAVkMVzis4WiC/BcU4wkdhQlSgXiZfafYsv8DaS0EIcsnwAcEKdhjt31pMQ09NR84gB1gS14X
+9DweXpEQr6fz19TBirst0gmnD2EFS2iDHV/O4Bh3I8FmC9zAGP/OYsIseKX19gOBkNfjDDYAWBc
pCxF2MrPJRwJa2oGDe78oshcTNgBc3qzN8ArZxyDPpOu5nL70T7Sg8XpjmGa4CIFMQDMalP5zD5y
2MDfLFwmSJAG7kHMgT6ty/svYV/9g0BynjMYAwV2BXZ2D4s+VrxEWf2iAgFg83ZfeDXDFkyCFgsK
3KY0dq8eOjtIJ3AcVUJwNIvkEg/HVwShGrD9/UShoXFuvn90aDDl4JygbHzhFoA1K5rSE4s5dqrP
Lc/+4DODN8NPo1WiC+tFbCaAITDNxbrhRdzKRLuSEcTfZ7hDOPOPJ48/dcsKZitMF/8Yy1hTxzGu
DY5SWO2K+FG4DQa0v85W7QFLBaGh9z6Hp2oNdmd5gtuDPMI3yOP3uc0/WUSG1wUKhKDbDw48ocIt
oHWgWyQLmcjpnLxNszm8cBX6+3IQMZ8u0Jgfu61KYY6YFnqwkHyC0NItJ4PB1nKMte0MLQ9WpD0K
BxsjRhrQs9ikjBU/HmCxIYNrtH3JFruTGYf+32MNJYhXS7Ykr6yVcxmA0XzwaId/3jlcp3SKmxj3
dzIpHW0Lcr5/LZQ1jZH1J+bqvgtFgNnj7XF5aWhtY4bZbVAJym/BkV8j4OScf2/TU3q8b/QVG1Za
CMoIgkOvub7mb57J1iTlXD6/YqAhjwhmCjMOK9WTmCizeJoSA8FeSEq2KvSSBBXRHdy2JrVkijzi
2eCUTna3UEY39nOcq9PmAk6PJg1wYp8t8z15UJiWiAyTev5Yqkh6ZsVW9eoJ8cZA4q8gnVRuduqP
+U3Z+Y7H1aLZFBErEWxAoUy2Zpc6X7R//KqeXSKx2G/q03MP5YRnor8Ca+bWTU7cF0gbqjA9NnNu
ocRgHeIBTCtSeA96HatsLkBjKQsG7HRDnB//Hx/kXWs4BcVmUS+ywej+Mw0SBpdGRLmMKepetdb2
p+HkF7xBYqLMao/ZfoihptNeUtwh4b1MCxgPrckxFGlQvh9Wbn2j+DBASjzST9Im28Xz6ii4zuhU
JDKws2XVgwuIWsEI6EOeQdEfPYBozhAWs+UPBeTI6LmSE0Mot+DgwMOCJUlyvceq/f1F+IU6GhN/
BjgUFNHteUh/Vqs7vYEHjfaGiyKfB35vandDnIx+xigQXrrvZb9na+cXgi6FU8HC/94YgHqUsN33
OkRS9OmozFhn4TbuyNtvapb7apIOTbHGflrPhfwmZXRUbwabGuL8d6Syo62Adb1iVv/o22onL8gc
mH63nJTDww9Ia51oVrH5hLnDFur3Cd/r+7+lR6xznDDnWnLjFLGPHFNZo6usqfIXHVOlmHOVx6BO
/frYQy818FJc6yBs6hswhm1nYB/CBXzPDW1f3an6gvCbfdnu1ag86gWjfVG7wE2ch4PxJn0zWkGC
gI4GWY3ya5yyNWBL0vl3EovqbsphQOrt/Ujz84h2RiA0F7MeSxhlkx6B++E48keQhLN9gbSLwevN
WGf+VkP8cISq0DQboA53ep8/cN65PEnjOr3GmcKU5JALPuaGuj/DlulTC+6s1gfW+wixfHdH4IGD
xI/Kb+XGpvo4kG3l1eF56aOjScdMFx24Sf/QiSvCuhV0W9tqHgJrDOL0KT5mwFdIsBHKBTcioQ80
XmzQmRhfM+kV6hCyH/t4rwN1vTZ9nPbgp68e5yEJaZDC2Y/s9H7AFUOyL3YcQBEM+MxeNwime0oG
1APVobUmsw0u7jss/MxPg+7m4hoKkWj5XHyd9/bhy5Z+glp6JFGYoFo09atsDDaOFVhuFRdsBLkx
bZqslxHSeL1Zus1oIorKLTRgpUVSOe1rg0oHVvNGGQh+Dyvan6BGMhSm/+xP2gWZCBBJoG/Bu923
bnOFHUuJu7J0QBOsDBwoi9Zjjt7iC8ExgCeIyw7/eJmMqN0FJXyTre6QDyCrCI8sUiBGrxm5mpee
m2tO//CYZKf2rPDH29687I/6qWmQlQdTieHO42ipQ3VK6eDEhFucR1Bo4cOE8IACtj7fM5XYa3X7
K+PHhs8RTyHqVjvtfH1Xw4CCzMZaAo2uir87BuqhgRgDGwPzq8C9hbwj4HqrjiqbyoDh1utQnutr
Cj1pxRyMJNXt5MljhrAxcUXZ/bdoym6T90QJgFI1jkGM2MSXiqHQNBXA+JeMbwFcqE47+/w9/kiB
5tKKvQL07ozRPOrHDsszWk+2ThStD5oWUz49dj2Y9Cp1QkhNjCv+CtnuNTTZGw72H8Y/muXwo8HL
XkvHT7dVrkgB0s5kyaVjxvrPs1wFrGpN5s/U7kHngmZyMWqvlE189JaDgUXxjSuH0ZmL8RzsmIiH
GDYJ3SSUJ0xfpreDYYOTQQqG1ENTxzCzTxrvvVD6uFwcaCZZu/Wc4QxIpL+H25ZfgFNvrhyxV5bs
HhD/C14+fj0X1TOCe8i1gQFFqY8x/5ccSopmq2C7Qr0OL0CiwhJejhSBCHco1kbwQgk2fvwBWJfn
lD25Yqrsq6LHSrEVshH+4m7MqNT9DYkRH7hM1nSEoKTJVrToqkgTrmmXVtoY1OJ31lfMWMUcg7zb
2BgnC84dqNwIAVp7uOIzPDhu8SueNQHESvMjEmUYG1j3M2B1SYC7IxkRdw6qM5mf2I+MmpCZ4ubF
dnxF08OkKI/z1vl+xMkCZAB21MZ4FIhN2m2Ns8BEOcBXAmrCJGesqyZITA5VLbNQrMFC5Tfx/g0U
HpjgfO0coIAtHCtDG0IH/mKrzxyWpeRXweMiofUfD9Y0b7xjUOK+lbaikzjhRXuHxZlcIZLfvv4T
6QRY7JnjWjrwcqz8yFX74WWV/CKgqWQwAparQgpNfrh5xVE9yktZE/IxijJroU0DyQGnA2F9VAd0
tyGU5fakjDnkezzxH4a2+YOU9SRgY0XfgMQSUzv2hAUx532xUYQFfHsfebgUPcBW5ctaemScYCNR
JnBzws0MzJN/vbfsI36j117aDiZ3x1iUAb7msETTSXZhK9CJ78cefumUNhBGYAXkDr220p+TYPt6
BBK8hbsLUIdrQYn3PoLZ7W9Gk8ZrwGmmG1S5n2b5FiNe3syoo6D4KYmko8+cRrgfwYdxyrMstFuQ
eG+RuicdhgZjhmkQhr/Qv7m9oHimpi4StvhWSSn75yP+rG1tO8Bz23tUPrcrRZZxEbgSrv94oDmg
SZnzqWxY+P1mW9KAN0T5YWIECkhi8RQ/y3GBVM2RHNI88Ry0+2Nhs4BnhSBom2yTwlPmA2JO1D9W
krgDwweaZbbEw2Z+rnCJ8pHcoMTYAvXt6rkOP8IC8BnAFkCNaCYha5nZx++wBdBG3TaH6om1J+f2
qn2FkpjoEN8wF0ywRsCAcIEUScxMpGD7+cCHGRvdDsx3GTaAO2V8G7o1FRn/NgwEPiY6ZQuMVAa/
06HgwRFOJqrhZQQGKgFSD40uEK4EW5hJexj2guHNBqviGkt2u37lVnV8XflUtxntBIcTTA/4OFug
ht9QVDVE95w6XOgLhEQse5FQY/rqVxeOOgtUjotvMGPZWOB8/Bv+caCzdSAnLtoNmqcKCuMBJg8c
ht75C1MhZLVLgiChpty38Yj/xOlL6UTa0rxNzmi4kxBKJypqWCpRYhu/g0RNqjqaFDzFpnLlsZcx
OA1jhxO2LRco+XM/ZsZnZf08Fs7j1LLbWA533H6M2ODGrIHxOPruBnOxsWvwD+brx82Rib9lhhN0
C/gL987mEoLjw68fDFaMfgIBRryzxwMaGiVz1ApmPlau7Mux3xP0v3KLy6mO+W7h4eetqR54gVp7
VCAlkJAeYvWJBRKWCygZGkIm6zWoAt6NQELf+1nRD8x1vCf2mVob4W+aSnw0YQ3/hbxtBKjcJRY7
utvGljqwGe6WOJ9Wg3/gSmMzYdHg8kPMhQjjWzZdql3CRGGV63J4DgMdgiW9v4IxtNk7aLvXjkMe
L2KQh6kIw9VIs/Ql4b8etj10y4z3FDVeagi1yakUu6Iw6OidwNsxGFZIc/g6H2bxrAuaOqx681v4
mKCbjikunVAuMcRr9JDfKfxLqNMVFRHwBjpA9PQvv9Fi5PjTclUisFv/tgwXyrLX+fUqfzv6Rj/k
KOlf4ePY+9mvHkaAVnVm9pyDOz2gBWapl5j6SqxSUTvOKEpkOKtoSfgOAm4SiGbgZmHPTbVzIR4Q
S4EKD1nDz8LbBJdX52cyvXzNYtIt7sJUy68ht0flYbiHWAElbfagRYuGBx3wHmrTOF79zMbqXSWn
mbXOz943S4xMnDfeCNbHha33jnABAHMxPzbLJp+TjJRhYuBQIsLDg1uTBjem0YbpZYFQ66WafMQ8
t/tANtMXCIHiyajC9xp6a/pyEmds0EVtFs9QTXoaLZSrgZ+xz1qo8+62MmZYtXDZetxD5GBc8F1R
oxcOoKPkIDG/aEQV/sVTZR/DmbVb0GuXs5W7EigBm4Y3SjhMZsQmoGWjOy032tJAGLwcwjJA/nUf
fyGTa24BEA+L6JruWMRxZZ+F8K7X+ZEeOw2CLtuwjT6wmZLjbdPOamRT3xH/1HZfJCq4n64g+o17
Ye1J1g1CHmJxmDYAJluUfBVo5sD6xnYxQUTrf2wsiAZnGWvh9Qc7POhiFVb863LzFuL0FAxqA7fm
xHEpOzIriqjFwpzjgOsVGavEzzKvf+ljSWAABwmSwnPL89JAsJt9rhJLy5vdwl0FqGXrAgt+O7yk
f1jyK5YG8QWD4s/8dgBBls3niQ3oAE4cLSNKPjjiWeWhDEuvnL5ZpIyZN8B5vmvQxoBzHXl5ClkV
8z1AhyMEZDAcaH7bDlqOydaGKpzScjCWY8G34uRjwZG/Im6RSRtKCwaOfJ3KyJCg1gi4kWPtoDkx
hnM+z1lPZKD4oMxvDHfpRjH4ce5+NmGf2jDOtaHccwEMkZ7s8V7plvC4xXDHOpATKYchjA4/mYhT
8m7fBoSVBj8TI6hklQ7cauDenq4CWRwfZEzCBquYrVbPVSVXr0bG7HkZHn8gXzB4NZDayUAOf2yi
v14n0Pg+3GUGG055eEI4Vph9AFJ9JCmju99OWSi+dtWsC+IpoZpH4r2vUlQghYeKWVryAT+FbDip
ElfD4SKQnE5Icb4IFVY/OVAgnkRPKKBnoxi/nXSWbYBVxDPCxIM3Ezg94thVg5Av6h+SWX3m5fpv
ZziPp83PMVieAIy3sw5M3YCkYWn04tAVlll/JIFlzIe/kfGX9lx+chBRm54Rzwk9J4wxjo1Tg6E9
MhM4kYr33N3ScQMzXBygtihl1+pjQW8BLSi5mzaPq7KCXJBxJxR8e5Fxn/yw+MKzUV3m2HJpbrXv
a2OpIQV+nBdBOtwUkBT+I+m+llM5tjAAPxFV5HALzAw5S0i6oYQCQSJnPb2/3q5z7LK3hYCZnu61
/vWHY66RXE/t1SPJXxuZeXk72qr3Uluu6LJit/JrK1GqPCmde2Xxk8r5Bz5S7e/+kVnG6fX8sBAJ
wEZh8iDMjXdr8tVBZcNhjieQOeLTfhnnX1VYZyyR2BZSuM7AlHTlSYpiTi6GHPvt+/Hc+2UA4Kaq
pBRCi9rmZT/dI02BeSrxstTNQjtOkg9ec/ASO1vuUb1/5pfjRaEal7JRrtw6MDlar5LVPgkTRYR6
ht+tHFMXPUW+lguPTyeXSx7HxkmxgqWWHq5L1SK3/tyAgP1UqFWImHyoVdPfb+jWuFnpyUPRqA+Q
wnfzFrU7HAHttdhI56IKIrlbfGmWTp3Uo5Fm2FUyoH7JFhs5nPOP8rVW2rTLh3r2XMseo9WuasWU
hr/flafMXS5Da2YSc2pleNEmhe4Pqceq6Rc+buOzoj3TKvz7/dhW0C0rpsh2gvIR/fwjh+7UzvVS
bzQBX0f9yaO6LNUPH8Vj4/d7g9Pw8btrnx/90rYnf2dZSwUf4Bihws+B3ZXCpVoFkxdB8uXyssoE
+DaXjy9kcWiKj+pf6/i9m2Rala/zX7RgbtmChlcpoZ+dG8rMf1tsuR+M/LOtAlNIMslnk2lWZf7s
Fl/xkQp8gFWW6GI2r+pFZfXTMJ5OPWoLg6lkBkWpUDEnTp+7ieSldt5GlT0TldsgpXpE3BwUhhxj
B+dHlZ3e/qexft8/+vttUhmeCcke/aI0gUr3/r3WhP81i/3T0veI9o/ocWqxUMyCFZai53sroy+f
/qMyLH1n9eVQqLfdqVkZbvkiUi4LlgWkQUsekV+ivvuNL8uohBBQ+Cxjsqa6qbfVprZtLHulTbTI
1gsP4+Nk9Win0BqwD4SGcuRW63OgIPpyLP2rRxVohhUBkh5qRQSam5BUtP2/XC8wn7lj8K2E95A9
Zztp2J19mhaMkIDULdupbF75fuOAZtcNXdiPufKqU6IcsSzwUQ2nLNaKZRFzHMpfDYZqMhsSXcUS
DkSfXCsIgiOf3DTup77NGJADuXEm+cnt6hkplXOPiN4sWLydHy254+mtDe83U0SxVjoIZqA4EHFD
RwhOekhGHDiZQ8eYTGZNPSpbM5cLtarRlwHeNVXfKsQpUDqVcrKhCTt1Ko9BGRX/H4WZe5+SmonT
WX3+u37OECqpN/9GlXUPG0RvxZB3HIBjtg6QH/pf9jyXRoEyitedtrE4euzqxVxDgSrQE7hhBnL9
MifJwvcPSboHCiqb2mCJAmuj7PPfC/EyW6h/UdjydoyZspj97f27lgGplm1doVlMTpERYHqU7u1K
VeYnLixoJmTGvggwubfuryii4uwfcgC65XSSf+NIeAXZ80t/c4V+n8rXwfXN6MEWPd/FUiVGcrha
hU/jlVl/2TLXXHcMbBFwXGGDl4fyINfffvEKRtK6cgb4zlfavMzW7LFHh9/uZd/SH2hC0U2NaPA5
1bWMPxFIi1J0Dfay/I8Avi/sNArJsYWb9aBMwmFCwoV9Ew2/So1T02+7lcnvcDmksjBwC/4cOhHh
wqPyU2FcdIx9b/5q6b3aPWJJfnpWkSXpChmPXq04TE1uJxYWSJRovr1zQHfWLSNkSXMIWQboTVXU
klqDMOUH8RgZQlt6apsKRfmWfhCc/3V/TbUNkPX6SJywA5hU+U0FR4a5rTMrMzGRO5Ng//xj5e0a
CGY6o/SbZSCRlI1F6tVgzmX8GyiAfCl9bomeQz2pPVjecFm4gfY5OMC9cKWAAXrJ0ueaCt1n2Ufu
uoGFqa9VtNnX5QEqf/jDMTYzkpPJANUl9kJ6Ptezb7vpCsNLTUTAk54uu38vt2FxpMVZ9I/Jo7Pp
l3AZd8dk32IDIdQc7NI8yfgZFiaGyschi06P1vUjM9D3Kc/2T6JsCJF++gAIoRjta1J63cTcjT7M
4l48Rs2/foj1nv928qNK45ZHNMzRmIeQkdl8H8YHwrZ/o1uDaVA3K0J9U/eI80B5NDBzOsBwibud
35D8fo1MvFc0WtWbMZ4XnabHGD1q+qASbBQ+d0HGmBscEyn3X/4CH6dN0MywxaH8dnkUt11g1qrP
4oHZZEJwD23uwMfi4DS9tZd7ar0H2ZMG2oQx0zyEWSH47ZRrYNaWJpXJqg7sVabjVv/MK/XSgG14
egjh37+YDFmawpTAS6XoMuf7jEZL4OrHDcb93TeGSZmoneY+MmgIKvW0HZZoyPfRVSVKyUt4gXH0
MzpyRbejdB4J1Py0buBzp7z/xRo+zHdTMFRA0hp5g/uo+E0WbXS9fEofw2D/V07haVaDCy1i1yrd
O0ut+7f8AiQW7/qrvgt2vU00fCPxjY2fORxLIA3qPiYTGAjgXbl0TxZXl+2sJKdiR2MS5rUhk7wS
ZFD4I4ckx9Va9774xCnEvPYdd+c29gRA3ue4zUWUeyILn3at9W1yY7t684HzCW6eGrdceqXr1+zP
do1iY70dEdMBBi7rSdGgUPwetkoK8/ieVHhVsd387ZbXE78Q8p2TCueKBiwhpVhZcEqpmOWrtINV
7pOXz/aJJUqaf1rGa5wNrEeRGFf0gvplnBncpmVAk2LQzdY1WMoZIGC4Er0rUcT5CfDbzZSfXUCn
nYmr0Y5nNnXsO2n86HHRWD5asNPST7SXaukb/tRvk9mlLc4SCHt8OvWtlWLDyXvWOL1vzrXF2A7h
1q0RBJ9Q7JERVsljVPmEvO6fMvhqn5r2lxRgcNO2wXJIKePueWv9Vv4NCL5/CZBI/9g1Tfd+yL1n
dMzz1z1K9/MfoUecCU2LVSv64Xtr/3zJ1B9rJOGmXBaL66d/T45P+1F6Uhq4dGAxYq/nzb1uAEmZ
+PuGU+lcMUuBhl1/G3aJEw+QF3wV71ZuHGJl09Jgrl58ecDzf5N9wKaqTnA06HNTuWRjb+6Hv4n8
xQX5qXgZ4G4fxCRjyigBr7WzTjApkQUYVPcyY/FQmq4e7PZCRjLeMyitXgfLkKIOQzNW5pZ7ahiw
opzwfYWRA8E9ZXsNhlasIJ1l5Sic/BN6Bn/EuT9mxEm3j2mgax9fuzaoONdk3F/sQsI22/aD4co/
OzDAMiKc0pHaMFPHCML0QFbc6KW4ux2HhU3tpi23W4MNNJ6LZhahRiUweLxnv2fDY1wiu6i84tOx
YcszHE7wOyopREX8GXzLS3KLFs/7oVQKmrVJNlk8AqudfNk3eg/UoNbC3K1lSyGHU6Qe6heIJq1k
EzbjHeG4ljcT1nC8pkfQ6D/+0c4Lr4n/4kvyO861f3r5aNU4DfWJTVrWKHtv3OvMPoJMM5soMpuP
fwJY56hreGtgZ5Yd0x+YgdqisfHhPLCsx2KFnH+ZVzOfpyWH0sqkaEKAWEs4lprekktGooGTPiuU
fNHPd/PD1fNM2f7CtSboWBH5AZgvP71dpOFvyoHvEQiQxr6p1DQiGPt8V4zuaL73q2jHK9mg/sF0
PN9yACuCiHTjfGS8XnwNBo2zulE/xJur27l3ANTF+8Gsvks4IIDibQQ0Jy/beEvbsR+TzTfSpu4F
8G8duMn5cmVBsGCNsfkyL5dTnOnkgFOfvIjK5xHbnBurjF1PVXf9OCYeQdvR8kumxeyp8lmcgzUl
4Nr1fGj949+LmdC2s48rcbqVN/DYjVatQnz4Pn3fUkTeOVrV2/ySlwvPAc6QmZCzUemW+6Zn9xE6
21CZnVd+MoEbg/5Sg3yybCqWzRDGaeo98K05p2FZ8fvnjceAGZszCXwS73qgYxbznzyke7bYQvPe
ty7Wg1uv3F3Niwn3krZkwi552TrL2Zvthw+7aCtF8Rj4UB+Bz73rEWrD5bzm9EOAr3zepqLO6iQ2
fOP5KaFBhCBQRaIKzcOjVEQYOixj+RCKV6WHeiCi7HTCwm5Vj4XFJ6ysbkyK7e3/ezygWeOGSoza
fv5XSy8ae9Q6HJyxM74Y0h5p4qfbj0I9fYmDSUOspsidUYSnJzYLOHuyFGBwY/Rnd8KUmHsI0Ydt
U2jr061RQuSdYvUhEVlztugCzxoHBKfxqTjOxiJsky7rKaGmG67mii6+6+rSMo55vg4t4gK6hSpd
ouzQeGaTBYpG6XYmgC/i5moSX5xdZ1tYyvhmbjfZ46FJukPcYFT8CEMYR8byy0OTHpWH6Emf/M3v
0Pn5Mhs7UwT4eAOnvFo6nWXH2FOzrLJPQm1Y+lIUBMKVfMPbM1vtw54RXlVuk0PBGlT1LbuFgT9S
+gsLdQeOuspTy5hiyCHwuu7dV3ryU3uZ7x3XPTVfyBxjAzpr52Zfbu366bCeqCflHpj9fBetlNVl
QOe1Xw9o/stMwpfK11WfL38Zf+APvqwWFXyWTs8P6/7pmKiBU6JBm04UnXtvNTHf752a/qIz1i11
U0TlwgF6dLjE5YQwccbcvzIpJ+n3v3aubdn9vPNvUpby3IXHreqKhXUnCy0rVp/DDjtad24/Q+r9
J1KkFOVSd9EHt6WS1eAxpf6x9/mt6vCmrmzDdGTBSqnwWRpYn0F8qDGucpdwJDLmEWsLMXt0LsWu
lkHzMJfWjqq5/lKCF5Htmox4Kk1mh4lJ69gAAf01vJv3/d59u2fGAQievC5Q9/hV7KbyCXZj0GPu
VSm3fzPZy3R342I7Pd+3si/X7u/XakBxSBLeoC73nExWY8vBoeo0y8ZlNMZ8bQfYTX76qQQBDIMi
1u9I2f1SkR/GilM7710ExOAmmwvG2sxPL+3M+B7nPjCPhAmR2s1Gh3b2e6WKMOvQ1mWJ6QiR0khK
r/cvd/8xzE0Mn55nruk3KzYjHxDB8Dc1Wl762cM0PWcwS1JukYzFRv2QWUwXJrz4aF/3RUOfc/lM
l6uiirkwAiUWBCZhA2DqvmEW2REEUmDuF6PXk/m/nl9mvXUjZ+ig1BsX3/RD09WrXN8W8kPl+di7
nFyK8zcyMEKQDMroMd53Q8BjSsToPnniP1J7l69oAyw2riMBVyYF5Co1gPMt3kyQsesUprYwuXuc
YS8d0s7akSLtD1HHf7x1ztyVuA3XWBw06U2HDo749eP0Sr/fLADka8UXsxn+FNuavmTV/22t33yh
WutqSgpPUP04nmi71XK6s4GDsoop0HtBv+vt2tkhqVG/PFSJD5gutPddnv9tvkcUDbx7498WTl+M
S5J8Y4HFDAdDDkD/+FQaCLzLs8uo1MvTohjKc8Ja4H0drRuzqimw5tw6MF0eHpqVr/vT+P2ahDAV
WDoDlsbRL8r27FxA4Snr1ypXAtjKo557XnzyGOMUc2lY9XuK81PD6R9cMrS+49yY0xGud5xqhAO3
byJYTNYDkUfDG44GPlH9joG+6Z1OanukCzxqDkHWyXlSYnLeW78UsQlrvJQ6DPcodp+9DZBgGPw7
1skyuQ8QtTupDnHf3wCHRqJt9zYECVU9Je/8kXR7SJ0v5eTzwtZOj3DDHmXCzDjAzuxaJ5l41/a0
Qh3RbdzBJil2axadGozQWveuTNIb22AF9pnmi+X8ku6jw4/TnQa0sw6euYMn3EW6WVIzkpjesjlj
heta1W6Tay8dNI4lcwZ/dv5aaA6P9W3nj3kCoG6Yrgt3iFGSmvgyw0pz+ZUzPPZ942xXjqyuU+Uw
G6bGC50jMMGTWKJRIjcSkrruHmP2Bs5V1nKjTGfTgF366DjK3yAiLgOZOrZUtdjKvzPeZoKTq9PR
tTINFHrjajB0mIVytQm0E/X2x6ObaRtCtdGcz/1drVyfXuqj43jLHTFRcMrVihbt3/pPl0nJCslZ
SRudG4to01LX7JuUAyKpzAkG/Dx54BLhim9zPhOXdAAD5satXcOMQ7xROVisvZZCapSJSGqcb6/G
4dogx4npsfmuJ6xOJv1M+4eebjuZJbLXOFPMptzgI/T8HrOnRNdTLwnvOVWt/EWsL6IciM5PxyEk
i2FAUFRXmjD4eFhuU3PW1s31QHPFQWfAyrgq0qJ7mp/jYMG1tVbw0deDl2W3lXm+MrYWWijv59SS
CTvAIWCZemjz82HVu3jdvI75UiGId+/7wBtzTFdY0TUcyYtqKTJLiC5NK+A55e4CP2BU2aGHQ3CV
uCi0nWIPZ7peYPsx+7i09/VhLjITaitBovo2HONS49vvf60WqSa7iVqmRdYXRDFH/3Ab4BpGt3jZ
ez1M10+r2F4SaWB55K+76fmibmX1md6xPOdBNySVi0u4tKnm75BWWQi0bYxZnOxzx80kWGKk2kUP
7ZlkX/H4HAT+Hg5UgRpcVDWYdpMvPbHM1gWr1fcby2lVE3+4fXuTzAY6jGrm49zMRmQtmqQeySXy
FtOMBg6o9XluFvDzCN+nSMerLz6ELsLFDeHK+L59LXS8Lv261S8jJoxJ1wMn8tzBu1yN0s/HzsE2
UKgEY6FTdCMt+51cevvxNl7H+z/LHCzb2nNXKSfECSJCeDWIt+B78P0X+5kyakfPCu4cvolvPRrM
axqzwbU96+j/SUQqzvUrPgufkE2ySRbG39Oilq5cvTYegyO3WyV9X+Ufbwe2Kiaz2U+TtFm9lDha
6hXUdAYR+8lu6OHZA3pf8DE76SZ8XcApYk8TbJ/+2HT27/I33661VTMzXD+XyaVqkEAT6eb6m3PF
rvr6B36UE1It9Sq1xycMsLfvpfvl+qK7vT3n6rmYANwkrLWPMSn/BOPVeJy3Du+Z+m50GxVQpAJL
E+n2oVpsVI4YnLXNSFThmKAsWbUq7coUk5dMhXCbNS+MsI7rPN8MCWnLr5c3UtsDIz/xNfGyvhpm
5f++bce71hYrrxQXGoXpvu/aNS4aRAPnko0i3cwk6X1VtHDrC7c1VQ3rRpDNlFSBV8ghmb8hsS7a
ufot+ecJkq0Wa4VO+nnPVcWn3cbLOFjZpV5KMbe7VYQo6vZW2r9xwpijYXFcXmcdM458vdI9xavO
Y7DoFEblATfW/q27ilI4Em97rgpbeEGjX6yddgkuX/nbIOzH7vR67zwwY9/RZ5lsdFISsyB620jV
mQt2xmJBwRmZl4A0BOVivP4sNfCOa8fJQvFFgPtIHmQ/kdZQN+lIWyZ0Mc1SBzLSJdfp4wL2y9+z
FpYrMEo2mwK00A+OGNePs/BrqOql+mZEG7sg1RIqnERvoxlaskOyVrjwS9m6h6calWSxxqV9iYaU
ize9TRTuZm9LwVrV8hPjCW7VPrplODLBTZrQG/Ux8F31+utyo/Abww+yrVwAh8rmFaR/9lacTBb/
Lbu+Hfavc4nC46F95vX1bka54L29Qm1hOxCjCVXaiOJN8QMeRq3F+AMUXV++rFAOTl8pTQIoMa64
eI2jufvTLF9f93ds13bJvb1rsaULSzSi0G9UoOBT48uP/etq5JMW4tuPrawGNI0YsjVgQt2fdqaT
xU8qdIJEXiXgDMvU87guXc1tsDD4cRYQtFEq4iuvP2/cznftLSKVPaLdt0GMF6ZZvdPIUrt3rraI
zfDItPU1/Z0ltg4u6QGdKXd/O9ALI37aBlfMPwNyzFUwj/zrhT8LTuQ/WCHzQHu1FJrgiCQzOLUb
kNWfd+kW9w6RSx3v9qNrSsCJsKtHzSh/0X9VweuI1CTby3xSD0Oob2yKHBRgyuhnWuxaPIWx/C74
w2p0ApSkI77KfdMD4Myh9vYcTqdPTuVNf/X5FlgS0+VXerhMVvZ+//sblPgCOHFzH4/3/NeiXU7O
+FfcZkzkauT+7b9J8Y4mYi4W5/e2jM+QQk6mFNDuQbrHO40F02o4P3ZyHrdd7Sc6vuadTHHZRsJu
7O063o4TFNcen/UIU9xebmPVwN6reygCPtKckv46SbHHLLOqKzsDTnXvOaqMyqqTsejCD948o0V7
mXUnL8/M+/0er43RJCx8GInszNYyNsCO9/17o/xp36UyiZbdUwsHb2SeXNeORXlkfdKZjn3lyxEh
iW16vwTXid5sgqrg81NrNriM1wlY8JHitT9sXBVUNKgDtLSF0yPd/a0fRkHj4gTKCf9pW7PNY4QR
jIbcPXwtxytQaH9mtmRDsQ3/ZaLf+Z98RX7yZ5vgOt48HaniblGOvqpp4jLOP3EUSq7hYJsID9bV
drHR65MTXfPbNg4HRbIbOGSjeyP4trvBPx4I4oXM5Ir9ka9xd7tIxGunnxCnG7cvWp8aRIxb3efx
k/1LFWNYmfiIC06mQiiH7O8DjhJkt9pGuoS4FZ+vNVUgqZkXIR32nXAHj2E2cGQ9O+t9v/jts4G2
OM+VxifX/xShduNL/vRQXgpG02gqpqNRqc8f/dSiFXCL7GS3+gEmh0fy8xZ6wJzowe+/D8xlPOZZ
K0wqOYu9p4cp3w3zjPzyUssP7x9GoEaATAsd9KtV03w107++KNODQOT8eej9NksfPiF369zLbyG6
mzTwcRwCJdlpH0r11XMJnrd6XjaNJZJQOlcGjErVY4p3AQ/NSuNaX7RJak0UmPs2U5QUjd++FXaS
d6teI50rNQUuPHA2OYzDaIyvH42N+fMbULnY3ZHGbgcIo8vmohzo1eR3m/ewecsaUguw0g/fi8x6
EzHoczlSH5UPFEnXyedFFPp7OZWlB2jMvFRpUTgqqSasmpiTlIfskeDnIvveKQTNlgNP2v8cNOUw
o1logWCCW/Y9tiWchXOLmZlaJKCuFgmqUddSSPcgUDMEK7D2igCcQv5XwKUmiGkG2wXDceXLIlpq
cOhQ2PT8m27zOilhYfZDfOWh8df/6x/QHS7IaCFgkWvzUnJuozCDTtaMH6xxCPurMZ6tC0oB4mL/
MwXOGK+o3k26sshx0MtstAtG8IhUx9G6fRz+9BWoxXNVAsumr2mKbwoKmpACr89FQCvA36ILK686
LTDD4NAIusLdHB4e/0ns+B/0qPsNqXqQi+27PEXYt6YG5+6+W2oKtb82yj3TXzNLHwYYPNJQCaYp
93ZT+GCwh0Lsh20XAuv0Xl81bqc4wJM8EW5kl9XbczFZVnQmZ85/OFMGry1jlxF9oJZS09a5W+34
8cXXmYd39NMrJq5burWeAEqbpx70on5K7EQgvM3bdbpqPEYLTfepcYucNbNq/unStYsN1i+FdrG1
aNRPpG5ZBqNaTOZyj24bq7yfeS1GdM2pyeesi10c/X1qB6areqq/7XAAjMCP6bfLnDjiNsy31vB6
PH487Mk+DuZ+xLBJX3CjQYTTeTs+j33i9zuzzmalffshLHLmjXIvQVrb3BlEfHNZSMU5Ff4ifsyD
52kAwEsD0Vp9qA4N3qtV5aAKWcIEjvuIHw5ho4MG2D42nb/dSRd/wIft4gh2+cBWlpIUHAoOEdQT
7/dcew5T5WluYhpt6EjGBgLIvBq3or4h6CqSCHc7t2I92zUKmD5gudCvQzL07o424oqXW8uWMy+d
EiZKWhqE0uB7EkKtWZAHG8t864hoYPTZWM295fkjnxhtb4lTUay5VTpxR3BSTuYWp2Tn2YitzDxs
ObmJmEaRsSy2fa+/cUXFRo9dfDp+XE3qpnfuA9ZQ+zCl/Vv42vAX0GKwIM+GJ29tEJND0apZQPyK
gnWIkdkFl8/LV9PSp2+b6lwDmxT8yzbo02R4smuT02ZHeBBTigDzFYoD/wDpNaHnYMnYhpqQ69Mr
X3V/WnHiSO1mfylUqhDuiseyVIz+ctWH32JSlBbmFi0kwv2b9HsUINA+wysMc7ZpVibXdBuq+vfK
KN18dfa+TLAkll2C7GzP25lAmj0WXEBMjKNoKTbht3+THGZj6Bnp8NnoA36vQ1fAdNX9Q06srJKf
uWE+coGfEttpZwjLZxq+NvSZYee2RgSgT/aUM/0ieghXwUsk54wMR7Hie9YcJLpBUb9MvE1uZty7
jgSKmil7N9TlTSayPQBL/ohB7518oaV02k311LKtPONhAHBIGM4vnxAMDD7FNlNN3GqMnBB0dlMQ
q28pjxOO7ZZyj6Kpbd9fOabZO30Tr5mRca4nBig+jXSjbUgl37TR169RHmGkCfeEgoYZAuO0qYXk
CUFKsVorE6818PZd58vtyEfAHPn3I3yOBkxFfJjCq6tWHj0aQbRlROtV3JJRd9i5MnjKDYDphzY7
m+UXajgP5XM+GCIx8mmf7AWz3vKNNWmH5ZwR3q22a2ym5VHp9WfMDWRXx6k4EaYG6++ABeHFTwpN
I4b4yV2s+lUkHRatGi8Vh61xBGdXu5/xxnFlMH4uJnQB03BLQMmgkm7AC4vRYYrUgOywTsgclPhP
CDq76ay3fULbbeWML+/852+1S4YIDtC+mZd7jzmAlIf/Zxn3ZcaDy+nAnd9/NxogpskNyiPDcmZM
Se4Vc8jfPhF1IGdwU/NS4moB3SFPwADcTbRa3G556F5rh8+P9pqJG0s3RriDW67vDvyx/XddZU94
hDCeQ1g4XfKjDXwzSZpT27hhqU/h8JixyoS2G1AaGFFC3BsPAKWcS89x/6EBVIm3uedDvSHYRv4Q
IFSekYJb9lU46SCNmBGeH4GHT/v6hRfttZ63rxcYxGqpIyQW2CCSuiuss9smm/Hyzb6Ap+FPSAXu
A5uXS3mYE1aUt40wzWz7dV71EyuqTeq5yz5ZMuvO36d5VLEXzslUo6SWxB6OV1xkcwNfIgxgJNBA
TtlwhizZ2PR7PUw1FzKM5xbFK4OJjsfKbJ6AFs/pH2+nbDp3aR3apeZqnEMcDKO42u+LzwEeR1TC
9sL84K5CNoo7VQuwKB267x26KpF722546KZ+p2XGTtSl7pMBhFYFS80jwCJ8wIdq5/g9mmYbR4Gn
+LUYWmrp7fWlDvmMFILXH599Xy/ULw1MjFkvNQHyB2guNVniNRQGf2OcmAbxBMXqa6me8a/Bfitx
MjbN3BLb1bg4RewdhQy5ZUtSBT9MYxCbbL5XIITcw8mLo9+uLErPYxM7rCEScz30lPLvM7huHOaX
dsD+VD68jWu1y/yc/MQsJeu2zczA4/lScPAa5HNilMEcaphC8zDF8n0KPxegYzQlYGKWY3F9xVjw
3j0jKnn0PXSd9l/dULqGJhF6/xeYHq1CK0DmuPft6ftRi3hrOYawuBfxs1Myelk+jVnwRChDMPV0
BFmzgdsy7q8uL0KPMMprfEIoMh22IIJP/6Vt37d5OOkKpFuHmCKETcC5m67nX8r9e3TjY4dXfcpW
16OlIzThTLxul1rAiwapUxdEmq+aEfAr/rE1k+e/cof0PIXw9zCVURxFuboBrcqzMrG4TRiqv71c
tId3MhDw4GMRWDGp1xBZwZmAUSeKbeNSFl4TZxvLN48U2gV74BnvtIqNzGtyRqL3lh1VXVKpQ01X
34T1SYnjkokqYp8PMU23xe+NVfDYjfV379VYzL/xvCgEuafbF/Mt9N96+YmXCNyYfQpelVkYWwtc
r2Vrywjzp19u/L6Zs5RtC2a7ds70fBXn2+svbKhoU3eUPwkoTU7zR+PfNzNFwceihi58oPmcq62H
FAQ2QomHIXgYm0dt+sSBtSJ0W2QDTtrAgWHUu+fi+7Z9u75tICbVx3T9hnu/fkM6WYKBW3kmzvbh
09xnWEbLNsOWp2PXpeerNQnG1r+iqrA6JMfKppRsE3Cw+V2f+CAnDG71q+d7/yyQzvznJTvatH8x
ffvcTm+t9PcsANY3PPQqQzd7Z3yVGYHCKX5Tx6v2YnUK3P5n4EofXupke5VPSuIWUIhjcEs9koJo
lbsiPSVt55pmNCYKrzTRfLPVQ9H2g4iuuX+xlcmnVA22UhisqU7p84KGtE+UKabVahTHt/AUB+0q
o2lKm9cPTMcpK4UHsDBE2eK4YfXk63ccwGuTwce/kzYYkprefmGgLltn5P/Va+mb09h7dv5064gW
aaaGq8Hfs1ycvqovIR+Nx/w1a61t6/hlIOfx+mV27bkb3Rq2meo4nSiQql2FYcdUzaxtV/9e18IV
GpuvgheI/7jtM5RVJslaci/S7XaYkCh4jNMGlvaXGuluS7ANWS2LD7QVJ13d6rK8RaAYou1rqHye
kU9ea7XZRz7ei8BtozfOkHzm28SYwIRCuY37U9sYLVpzHnXZd7vqtNJzRjzn69N1L/f9+KCvM0oM
puibwW9PNNIg+2JQuRlkDTtuPriUAKfO2qeeWb92IgBi53vdINlkkv3wLOrDzVIkDlcP8TY6Gmt4
a/D/zzPn4Ga5q13lDhmh8LbTnc3A6vxtIeu9w/u4lDTY69XD4xXvEyyeumzY2Nm1Inv5GbuuP7VW
/Z361ak09Ubt69M++dx9X6qP6neI2zGg4PagwHrCaohs+Xq7+q2fk6PgqXnOfNxan6v697HOqCzY
O68nz0Q2vsrRpjouPRPXtXaDSsLKmy3nmryidv4KN2s5OPTK9NUj2yEaqkFHexMbnzoL9kFI0vhN
ns33awreqKhoWb+ZTeOG9Z3PNu63S//qEJnV7n1mSuXoMafziMizo+sgZ9LYeXYcObKKjaJzDkOr
OFJ+vfCum9yi51nveTnZCKILM6bdcMaIe9U+joGxmfl1ugT/8eBq7jyMlLRw52tt0zrIVJxqBW2F
HMZXQ46syLCCDaWpnfmo1Q9vt+66fytHh6ffuuTHCzCBcSiXbHZmwOmzGLqfEWOIkxBtIIlgeAPt
t9T4gVQf8EpJn+vDP9YYYLcc2FvpR233/UnzWPs8yuADc57xTAtjKMH+BSuFllcqQAPbrbv6nn05
Uex64I1o9R5smj+yb0V6+pHCi+WBbuQVDWv9ogTbmdk9QrJUuXeb/you2eqrFU/RvoMnJMIj91m6
6dv2i9aq7m60ZUW9LYecGTT3Cp1c05pUZQSkEyU1LhDbC7bBi0614Z9jDUjZzAu2ihP+j2VfmGRH
qc8A8jiU7xlVOt6x4jPXlMiXTkdEmSdjzpGtHPxg/33LN9SJnVt8bs0EJFUJuUeMQhp/yISt8+g2
KT3vmiRmU1Pwog3iQtTSEsliMruKRTuFB2IZaaxqoKh5MLrv3qa3+frt94sXX9BaHeX94jXOD+3b
8P56aNv4z87eQbFu/KUB6n1co6fjF+miFvlOlC0DQCKWUy5abKNwlGrcK7ad30kY3P59BJ1yv/DB
WvOdmanuLNVmUDE5fgydxMyhehrA+hlHWDtt7pXr/MWfwm27f1/L1qW98Yjv+ul5ypz5X7tQF4zE
YaL5Z1CBNtip1Nn5bJtaplazIONlNHpLf6P6h9qxpFISfdDKI4k9Ij2G3aVVsYGowfliJsy0kluN
ZWyIJw92XePMOHx72XG1I5pHtqVRj952Q0S3v7Y4p0GGwe0I09wQq/EMT3NBHEMmdCaIIMfZoPx5
BoIC+uaZNrwAs9C0ZJa8WKnW21S3muvj5jUvtbEJEY4FY2GbZxBDV4wGblFQEP92LPzT87lp9wiI
RohPYgB4axm/fFsTZ1m+waD+NKJrZZNWW/T2Tqvh9eXwze+g/BCslK8dmCZXcrU/dvkoCPc61/XH
jOGh8cGjt4QFODX6uWbqszLYpWrnbkY5X7tGq9fC+2Ggh2js6tm29nRwGpRfFBVh6lItvDOae7dR
Y+KTrOPidvejWxNJr4taET+WDDXzjVOz3HAKVT6DuRFTWdDvS7gIdft1YzfPfdpt//rM6TLir7fJ
SdszPkezxrb6lInCyHvdRaWpr5jI2IRNg5vhdvoXZt2BLrzy/pzX/DdQnk0RDgOaGWDIKeqmhVed
VkZ0jEKfPDN4dsnPmmiKT+SauP2BZJM1PFqYlbHk4Epj+yxVL69kQvV979E0P4n1zDznzRxsNCjZ
k8z39vneogo6tzIJ6WiBsA45NWQnrd+LL7JRLKf+73slcHJxTKLPfFKPf/qzEYM7oK7SOJJDPjrW
uFYtfOBOOf75wJfiEvBb2zynw9RAmhSycawur4WHNP/yRPrXLCHG+HihHlPPEwYb377cqo8JNPKF
UWTbvJ3/3NYMXkfHoWLZKUZqyfef598JHyqmS3IK/AZf5TG+NMcrh2SmP/xtHXtna3Ctjf6Lc3gL
avgYHuB5LzQjTJ82v2hnjW6/Hrgl1/pPmw50CgwxIryZWvz1U+MfhUl39mS3kDdY+bi5dQ+rcdmB
KaawHI4diZkLkyjUYyQS39AZHMT1fT/6AIU9Wm6w9GNZt9FyguRgy/dhGdRZpCbXzT02rQMs9cFg
0rxmcHs2AuCJl+msevsm7rj9FnXHHHY9/kmCRdLw9pWjaAcG1LpKL4xGlSPeA5fvWphApT7Wr+Y5
0wNix/3Dw5Ow8/wZLjQ4atyQehCGx1wOwhRpendRUvE3ZEddIkasJ8UxmmEQUI0My91SP4xQDQEa
FBb2maUc5OALKSbkLw7waHjnfLKfpL8RWBaj3IefwzS2jp0NMFD3tarN4Yls/zWEJLmrvijmOgto
36G/TZYgKMYjnGMqOPqM++rXgkd/XCiymkg3Zj0dkheuRhdpR4/WrRQYqJdWZcw+tRZWVl78xx7C
hAHaKSdHRCMX+BCfnz7b587ZCjt7+QJypBIAdVpwabTVgGWzp0h0amg0tDX+2y06N+mikrQ6xH1t
XSDC6EUOy7NgkdDVVcZ3rKbAHWQRgp2keMcG+Vd+mr5midqaqzbcwr1nONQLY9oaSk32O/PhQnVW
7YvgbhfKiOBqPfYDrBqzKRc2wodXBlXguuS0W2icSxt4CMuTMFQ1PymNDXd7VknR1Xspy8j7VbVQ
Lbwj21blTdUqJu+F2MywRdy7HzCiUBoIfOgHm/j0uFzHgSuMHp/Fz+PcOf9V6B3bmydai/bPUBA1
hPM/ks6rSVVsDcO/iCpAkrfkIObYN5baLSZQkKS/fp61p86cqaneu7sVYa1vvdFD85AH93RAlhwR
TatiQopXixHZ+cL7p/+6erjmZBm7yvbD5sNjQA+n6N/oa1K0HPBzZVlMK+JsCau3YnIq7miO7rMu
LSYQjhY0GEQ4RS0E8yy+4TWAXM5n0E1X0iuqkaD3kAxN8Hqkr9rO0g4DNZxmnHs0hJ2hVshhL4nq
hCry5N5RieSaWWviaQ3iL87S5MpQTb6LiqooY3riyMvjiOxXslU1kscmn2Q1KkbrBgc4yB/zY4Vu
UxwewMU9wp8TFTUAsMVIga74tizfA7IknOvCAodud/oUoPvyZ7DVU3s7Ehid9MuniNzoGxHHukES
rofPMeqAyW37WQvmDhKi5KMVEo03s4uDhA03qkllspfPmaXQsSwHo3r6FXujzKg8uq4bNFhTTof1
CdwdQJbxjwjeWX33sSvwJYSSB3osWHs67lWK8Rw2eWv1JeN+uCgw99D39UYRRIwo2gGUf5w4Maln
Rw6LuHMHpHjyeyCa1LS7TPKEJq+JPgHm5ww6xPaPGwpZEsc/bk5WVwxNIa8CDitP9gerF1YOKqi3
NfEd22fIYTQEJgFiY3oytEia3rFFGL46MhIyNoB+2BR43DdUjq74eaRPpv0OA1BIneWyQBmFbjSY
cagCoWLkxW8z5zbXnJu7fC3R9OrbEiqQ4PIbKNvWWj/nuYfEGWOCSOWkEslKmXQG6OBKMZTybxo8
7pvLzcufMVg4qDua8gfOR8AoNt7z69RgBUaec1B/KIjNI8RtCwaqMYCZ/MPZ3CKeJIdQyf+lcoEF
PSkvXmBcBTK8IbptEuimzXAHvQU7zfSFFBg8moBPwEtt/I6ZqQH/AFyq+SUGKOAbBrZHDu6id55R
u7borA0JVfVuc3ZLSEyfs2Wc+zRgEGisMqQ80IVe/fKIWpupdFqtcuIKhFaOoY9p4IpgVHex4LmE
GTklZXtwOuBO0KtguCvdhaT1qTMbKdvrnC0hISNza/AZNfa2CyVXE5CKyURujjI9AJhVgMnQK5Dq
d7WJ08InUQo7HSHdnDCPlQFM9AZ+KWYVIdwIuqkFCJj6TE7n2Bqux8GERnt3IZJrh/Hzt8AaB7AC
QI1W/ZYa86849QXUN8gQSsf75nmkGIVARvZb4dkCEE+7WKcslKwvgz4mlg82UZSK/UhBLTIcGxHt
B8GDQ+lYRfZPzywlDfqxpzBihewhIj96pPbUNolOKI55O3Oc/92wyrHQVccBMiy4mbA4YlevE+Zo
VC9K2AT98UpAPigY0rhn+tpc/HLVJnWozFExO5+bPUE8lFzZM0zECFevTdhL0c+lrJH9hkWMt42b
yX5M9SMLV1D4YkuyOEE/14+oi7N1f6rYCRi6Cafcx9Xuw3EsWxdbI5UIfoD74ky/VmOQH7cR5fas
3xI+dLSmRAYTO8Zs2NtDy95zd/2Q541v6KZH9LcfpTGiPQYI34iaVbth6eFMmn8YzzDzcViTjhyt
CFpEI6J5XxdhCJhuzEbQHylWTI2pRVAozHGocbPONCDTVMIvIIYl+e69f0xOV0QMAJEdJQaGQajy
GHEcjv+tzrlTBspRlQh4ch4J47lN50jAek+hpOK9Nlw78QWVZ9Xo7Ht6XX12ZA14jStP9suMKYGb
ykRzkqcqWO3uASmANfDpF88QqdlEgQfgnMFn3TktbqHNpfWzGcePv37zOvbhfieb3l24HEUiCgno
VahOb6CzALfhK8xB0CeK4TZYnGZmSl4ESZ5LFcHZxycI4u1+Tob79o0JB+SgCBv/GZWjQfAK9766
qGiHnkgseKNhsKkTZUyj0j+NMNwFCM8j7lfkS04Vr3IAlSj3A2cU4A+d1YGVqG72C0k0vf4SVmln
O91yrssagv8blqc2ln7AhUZSoM+kmXoy6YnDhH+6R/yyVKns58c3Fpf1y9vXjhI8I6QbJ22B+3tG
2IXK72By1UfPk3wiZwUXIDKwQJl/g95p/M9UjXAN+vLLJu9dhfz42kpuXyb7kQWUS0CHgv3BN9NH
Unnagj/NVjecH8n95+IqRILZj8N+QrqLqMsJ7pEeD4R66GsXY57qZUXHBlfpqXvlyAzK5cByEBaA
9H+ICDM/aNroCXMuOPNR4l4cAwgHSQqtrLAmJSJnjw9lWIgkh1cR8nsrtBDxYwHzzTnb3bScJlI5
eiFMZ4x8EQ+bp32S/7wmeVAfhwd5kjtteF9pfNREPFRsT+ARRD5zfRjJTfByk03srBB4cHE05Hwf
50ZXl79HZaRRQPHdlk+/0oIGyNTLg8GGe6xYiNqx52pQ28/UHMvRnfsajevi4kPsbb9Bxv+0yXtX
n0lJdGDVlg2is7hfK3HjEyiYmCzDDLrM7cTjIXJVAZBYBlbkFYlkBqyND5LZoLHOVywIZWT5DEoB
ODPIqDHJphRmuNyekEuMNbyyMaqrCWrsnzbhZbtFch/tF/g9v7Nv3J6r0FiS0xbJ22Faxxadwtcw
9/qEB9EYUQLvvKNuS16hi5YfbgqYxN5Zi5bUogVRJA0cOZJxTL7NrszCrkUhhYASU9FEwo9Ns8rX
5StdHzyd1+4eDyCUj6C6TsPwPBg1M5pMEyx3iBrJUaN2afa1dQxFqzzg2rERzqwOTyOp+/fgtWmd
b4w6cLUfwXzFGJjcaoVxB+6dDc4bGwtwHtvEwQLYx0YTWqRZ390Bag7NxqD6cYXOlkb7NiZVg1uM
s+k1uoOE43XD2WM6hhGa6Gt3vSxCR2T0V8AoffAqAz7u4T65Nq7+4j+c8g9IrzQcopfQBy5eC9V7
LS8sZQyYkLwiGXEs2RGrF2sZeVp8ETFeZAVgjO5jaSDAM6YtdD6Hc5Srl3Xv0TriojKjW9vJAPCn
eoo/9jq9EWaKBlrbtRsFHbQE/+hofxWREo6QIjO9EWbch59LqCBY56HccCWHGPSJo1CdLlXooOh3
CjGmmn3BgIqtpycsn7wVX080Bg7G85XKTk4olOyaR8NwjMa1GhcD6efvBapa+p+/ihJ5KhFFYx4x
/4U52SMvPnRpNdHf7gXE/KRzL8NXPdwnDUa188zsevHmBkE+NPm+RQq4fFBGCHGvuV0CTTBsBu1U
WyP0eqcPaOyxcVDffDEPCyC7Q06ixIzv1gldCk3fpBZ0+aHFAOfwv+A6PBAv1aVjFz2WOUCkIswe
hJGSkfwqU/RiyNnQTeHIB0dVlrcdpx3NY7JG8ve1+xDfQmj9aR6adY4ppUMuLSWVmTjUokF9pve7
S5nhC+MqQnESIYmo5+jP+rixdtfAcOl8DpnAnyn2z2eD/YFHwdo9V8/VnVt3OGexRBjpDytnlPGU
947p1cCUT9/aoSzko7/+5IG8q5M+kbzbhkdIjfjIhTJcswlCzhnBabFYfE7ERIFCnmqTZvVL2I7H
SmxMikQo/RvfQkU4z1Z3LHHT29n8GYDGCJOa84GtsZEEK3tnTrxPi+vyQWp3SKtYeuWIwXIjgCE4
uQnRE+i3bHOmTsyh1+ysJVvUsfDxpVMRYrhsz0/NHtJVTkICwsOAIMNIsWGtxwwtlm0SrpASN9py
ugjwJceUjFJQPiAhlsq26TX9Juy8BEVRMLbiEWIi4YqCFJJIe0S3zPyV/X1uYvJg71cZmneke/FX
hnMjqsKaJPSSn6ytlJHQM15tinu4Vcqh9zapVPT1m9+wT4FWMENkMPDbakAJ4L87ba6eAQpKF0s7
EUWkxRHH5/C9HKrNCbkbWXjlorQhwIquMN2w2oTnS7A/0PAHjM9rZi1cgtW6uJVjHQ8CDz3oA0hY
ZDja+ov6eT+6427gpcHWcs5ATO9zd63ujpkOV9eAsNgNTmBLrBf3VTbbT7mZ2CmTvct/qBG7Zle7
7FJsPfLptq7OTArG3ZdWfK0+8yjbYkAKSleJV59wbJxaxK7ZHxeqCnVvmA5/5FN/3p9uJNoSovak
HIRt+YlwZ0sg92PNIn+QIV6uL0YLgjOlzt7P4V4B94XV5rsAp6L/jyrKu0gJZgLpEum30v4v0K2w
k2Gh7L3iEXy/s3flfe9/UrZUNcfio+DfTNgXnPbFofPlqEJgA9aAWzEyP9gTiMubyovvXJnJCNdo
OUbcAahHajD35zAYePgtUw4kTjV+sXNR5MYm4zHEHN5TPWYSYNoKrkttAoPttwhJUamen3Cjpvt2
jQkVSURJJAbo5IAhwyKjWN4g1EARBhBwxkYJyoPABpMwAlFdJNPAr6InIaCNwiaCHFl6qEKURmhT
JoR6CNgNC4f3SapATbrN64+OHsESFByS4GuF6oIseDxmaBVxzlSx5CpTCyYKOyBH2+gT3ifvjYK4
4MghjWxUgGl0MogyEJvg5eP8TBxhbKQdcpKw4NiPICqGa+Hcw0SDEg9RCwIf2aZCjFxklm3vkWaS
0GNZcx3JEAmSCIQatzwCc/KuEHFBmL65UbgUHKZsKuHQY7YGTmVtjiJC+iVKErGsDAPJiRKFFGwu
ZRUb9EVgWBaSM1vhcMaKBvl/HHxjiQNgdK883nk1a6b8/7cbAAYjeY5k5kjLdTQCtg7KIZDdV0ah
pA9MfAV5Hrjm17khqZL9oSH47prEhF84v25vP5GHJdVXhDV0UFa2WNfA3QYjBTkYGtQDHy6JEDQs
kqAGTDl68zmTkvYl8drOl/QvjTKN6eeLop82yvPjcJ1CV4KF+8M/3NQ8mnE9K+bVvIyA2IsxVlgz
Fkudsc2i50gJ9osCYcvkNr8urW3FkPdzjyCW9aA4t57EbFp5mB6Db/ydyZH2S3oYmeiQDNjmEBwg
22WIwNU+G6LFDjlzFEdrNCChikniszWQoizKkTr5vpz30P6c8MWmr8RMzVnlFYnm3kc8A1lUknLK
3U9k4YUYoh368jps4Tw3GayWHHzHiNMWJXCQaF7+dqSH8cOr8zWyRkakTh/JvUtqIv1ti2ATtm+2
TALCV8MiLP/0zXAjiQkckmfzjpjw4DRwVhLq1bmMaegZzv//Xrc5cSz8gA+TQ/a++x+k2qhyAZGl
teHWm/2UbQ1R6fPvqtNFSTclS5iA+phP9y5/OeXApegB8/O0zeyGDTJpOJih4BNiIw61lNKSWmmg
/UPJt7qv6rDGqk/+m9Me9fk9HWIVM9PLmPePumQyGGN7MhbXEcUIfJP+cXMYNTaElqMLE+0iT0ui
RF0j+uywIVm2QBPB82bfo+Q9jte0OBojE4vQQAQLvj5hyTEQJBrZHMjl9L6yRm042NxIcsGuj/GP
4l4SsVL2pnZjtd77L2fnnRPODVSZvCbN/d88lXzSTw9s5mirCyw3Y9/Ph20v+R5fhH1SUAeV+oOv
xZHG2QrSHoKW9JkLtIRlEx8njEkKVi3t14qGDD3sbkgzlwM2gOB5ugZI9Bxr1xLdqrkcHxg/lE3F
7Ab8RK6r/wbyfJLOhhmJIfnmfwEF3WJymWDc2li4LSXKPa8eqbwcjmbZzzc0CQewYZr7X7AuEC32
rdkjoqsPW4niQjgLd04VaeCmz9gEyFHsqfRDIuMfPU+8tB2n9/aocenHddxtEeeMh4c2xmX14RTI
dgMPROPZbZyjliCQDg4Q8IBpZKcuMJger0FLomlxLvFh0mSHtoOlF4k2iAeLQU0WuZsxlCPx5XFl
ouW9/pssW3HgL4qoP3JIUOpEXGljPCjJFeYeDcX4Wnm6ETD4ModyJ1jMsezcBCUgtqfh2j4rv0SJ
Oigsg8/27ROxfH6cucNLMdtcYKQq28SJQkvItEccyO6RLaV0+HA5y8q/3VSFiSSIM+mmV9C0blS6
RObx5NAIjGQ+nOOHY40L2IzBGYydJe7CAtGKy4eE1irmEchYRTDV8jke5d/nll2coNdvQDRjd11f
6ctoI2sfcrbSNJcfwtDU/BRT8o/xoBHXMN8TfTyVSYXl5C+q7LVYPdS/CrGLYsW3XxP1j3lTfjqF
Ja4oLa8AMPwclJAb7i5tanVBd3P74z5ittBJXJSCZkc0p7rUlpyCH8fbUTW8a3ARPkHOCFxlXr2+
qfA+YZr3vxERcoNurBWuAgvAc8ApFkNMI4YrbhxTcyomQzw4AKaDtF3SNcbg3EYFt/JBgS3cQbz0
+LCxnh2GRJyMrk9PjG1Z8uXkevV0ehaauCD4GcUkoDlHTnR2qotphX8Et0LXxddrDtA4X77GaHHG
4vjxAfD2QNPUTeOAJhd0Vp6h1C6EbpGGS/8Iq7uyJE4DbwaE2QtTdu1hH2/WAxSOJAgifWPXxhQR
DYQNYD/Th3ZuJPsUzhh9hAK3U4aCfsxOXUT8gE/oSM7I1Ox9VHz3EL3GtAoVHEXywRAMFRjWVksr
lOLo2zf3gUg60X9b6IHxHbgKfkuZvFz1n6mPEybJDcfPkQEL/wY75lFHqquOCajHVVA6UBEIcxAi
y1qKaBy8uK/VTYNQA0bcIon13z9Qt3wFC81T8+s6IMzw2200a4F/HJYfSTAZH4TpgR+EAhdHFMD7
0VFimbshkfpZvDf+lKkJtoMQiTIER1ap6BhlGWIRGsw9wCWIzt/rmDDFyASUJq6Xx3cMS0pc4Kgm
dOACOkV6iwrLekl0EKvHvsHSE8qz7pDV7CIXQmJpnJW5n0g2mGvFwjRPTLJRNs7PGnYrIB0CuVPY
dnMC5QUZVHrQS0MxsoErcBTjfhFcIFZEuMr/6XmsDUN7cDJmJMxjHiLyDYGLvuVcQddMgwJtuKi2
kBkmnrbLH1gxjWKoWm9YRcojKuPG2+OftnVemGgBm+hbHQkqWOYM0Yvwe1gwktm42DJjuQTwzT4U
nnH0BFccK5hQIdWIMkKoMgL9ZLXhI1jf4JiEWvHr3mAwpQUPLNYd4XEtsJ9+w7/76O+Gy6Nb0SdL
GSNm3BlH8wsUKwKiA0fjjY58HvLGNhNjzVlkjEsLLQZS5Ukvlu5+hMCCYwf6Di6NMNdzqriDNvOs
YkrKhU1L2daj5tB5s4qoKnQGuBEGdFY/UIiwcsaS089BJCdYdH3tjPNF8Qf0+PQcfKz4sjMxY8N8
nHKoWhnrKqwozCWBPCRO4pxOye7EqaKEx9fImn08zKBu+ffwIZ5nb6yCoKWXyQWDd0JAPcyftHfz
FD4ZJ2qr49F9CjddmEVaZEyLIzUaaEbfkTAzq0tQWJDWrrPZIfQ3BcPN2yOMBARyOkibE/hb+qLX
lJuY9m7225zIMjKWgKD/Xp1/g+ZgFKes3iBESQAMVw4ROMrJcOck/wwgEmmbvGu7J+BXsejlcV+l
H8kbnqTTgAemFhUjrDf3RvDtLeQaQcee8vAB1i/omZFg8l4PN0RXb59OGRVS1uJux6MbV9VMLE+k
On+d4alitb7QQpBWFxenaD0Ylc8EmU+LMo8kKckTPRS2KKRAbyTfIhYe3KS9GT5wNfOnwvkqimJw
xLByDTt8x45CBqYJy+qR/97xMDmSRlWGp4KhQROyP7k8P3WXdHmA9UtR3GLw+1biotvQHPADgdWi
Rty2HPnh4t7DxWBP0bN7awLSpIaKi8cvU5csoxanf9O5fcYPptKHOCfv/2DnsGMVDscAu4zA3WGC
ILlJ/UW3IhJeeO/iJW4R3lww7ameAIuzgH2NPc6AZoaly6PrCpd4pU0aSv7I9CGQkZBI0oV/xH5m
2aqHKQguFnRCZ37Bkf1aWfz+J9sASN8m112mGYDH2v6TF+rSii6Tj8raQ+0f0ADHiPGxTJ8r7Vf3
lEBKg4ClKWY+5GDIQaL3pJh82HJEZjbPTR/tv85gD5eNM+oaop7/hRM6C58zZ3fL6Q5saqyIWzFW
GMEQkQbcxaxPUKdh+AarEKwCunaG3g3llMJxWV6W7+8KpKG9JHgLGbYw8ZmIY5f0OvOf2pl9R1pw
lW/IOwja1CelR8QSVPzXz+YyFm4ciYKJ5q9IC1rTSY5N8/Vn1g5jErTUUPm9q+ENKcJjOZwYsbzu
EABAbgEpscbzJBDogqpg/El5V+YWvh7ztAnyxGDgfYN9BNZS8dK9d4rLGhyt8wrkDznU1WUCvpUH
rK8sWBSfiAKpC0P8zjjUS4PAjLcrry+ceK/e26Ix9H3ggeIvYCvn3xVtp3Oqx14kS64RS8mHuva6
w4udXOAuHVEPqR3pWLOfq2pBKhuh3Uw5M8QkR3DMPSKj1AwlntUSXsEre3Z5vvVz0Ektw+sAEjOu
l/i4r5arX7z3OBNFYQ0UWkax/Q2/0aiMMce3QP92/tP1DtwRUWsNvt8WRQKIEWEmvywG5SzDEgXk
h1GYY8ru6XR/FiGliAS8h09YwphZCFO6CYuOPAZL3R74aink1op75PphfOXe7h0QfhQEnA2OxYLF
FKDEH87zGOVAPRGfCRGhH/dOMjleCZgD1aXHigGHd46Y4YpKgbmIrBKOulg1pwad4iwfllvtsdOR
BGx3hBnPc0uk2HWP8HOgCkR8CRXp22W6Mr9J9dscatXFpl/OyVwgiUOYrsWnmHkcgewDWssA2H2j
ghKh14Yv9irMDaBTEoOWU1SpefqcS9KJkBJuC/frglhg/xbifvhwTn0lZsDNLxjC7ALy1aZFipMb
yRBFlhGbw/x+hKn9yxfdP6Fl+ye5D6Q/UMb8+W369gzkh0IlgeULtMIwYnAmEc05VSIVIFl2AFfe
OEQyIrjEPqUSv9f2AY6qUE6IAvZouxplZ/kFCU2u8CPILJwdZNyEGXFMxRwvmLSUSXnDRoYs7/e6
IehuROLccr8i2pPkLabguRTFShzqvxDKPtE5W5kHCryHmBxXQUe9QmoWgI8G+1ntD8PXqOfhfPg3
kYVYD0SqYY2blEHO0AKJQAY4SUapO7nL+GZgwUnXi4aET7PVMzdtYNR8eYMQEC+FdRRRv/TQ+F8P
8KrnrMSMz21VM7pQhrltQuwRLgR13aE8ahXSbvtTe8IUE13PFH+lhAaQhi9hhXOxVeGekWxegIZ2
lAoa0m5Nm/RLQcbwIZlLui9JI3wfq5vIDG64ATes3jrOP9IJZhnJc1sKBEfvQNl8Cfi4+cYa+/sX
CA7/e6IdismLbJ0Bnz7IqQpc7JZrOOSJNqsi/+1wMXdXelA4lTCPWDELhbGmI5L+uTe3zzA0L8Ed
QJ/l7muD1jdzatYO8gGKOktU70vDX7kGjH8wc9NfBew5rb1ibAbEO3NXftacUd+sIkIDJ2JkkZOk
N091SejKOJUSq0MRMJ8Hqi/v6kEWRbnHKZnpPcDNmjBocApq/oDT++Nbs//Gso3ssHQtAArYYlKT
jhzvs9llMoU2XD6X6rZ0/0ja9gmcGADoPzkhcXgTr+zEGH3muAuYQ42BIzOE7xjP2NT2kYhu/CYg
Neb4hd6Te5s7dpHNBLV3pSY0KFd5/Ka5Dz8im82eDp0Poo4iKDIHVS5pxeCMDQKMvVtyup1iWzkV
o585WkpsWSPSWmAiyyCLn2RAuXhAkVUrOyJKuRpjih/9gsw5aAmwagAfNHU14kZMz1O2Zr8ipus+
GofvGHXwAsYj5PDROObk7REGRSwpyg+072Qd3QJj6F2QOd7PCPHcIy6sQEcNsQKOsCJ6K4M2ejrX
9OKTpx6ozv0HeDcwJ4MTYrilKL6zhIUCkTEnEiFJLuJ2fHcztCM9STnXMSJfm9sylt3zr7BKIHr2
ixhJy5HUsaCYEaOBowSFLt+jJs2kWdbzLHN7WO4+aHibrMqjgRI9hk4FGbS3Ae5QsbJKxQaMuuw/
whdpaj5goC+7aEnEAwaBvpJBaNkZ2PxBiYj7URJrndnBfdofhsjcuANDZfVC0DJ5/zbLZqol4iAW
Dw7vSYucNwXlrlZw8SGukrnFiWDauCBRB0pjpnS9rGCcHbIHRvjKgLb+Psc6rcdglPfddXoZX0ck
EC6vvxCfY8sKX0+vXJo4MYBPh9C2cynOp9fd68CPf9vvqCUtekrA13KMnR66myyGMV0fj9wlHRek
snFJEDtU4xygPyBc3MMBQBdJ6YCQy9SiGIkuggnwXE2rR2zKKSTh1xsCgxCjs9ZBMTP/vXzN+69I
dh6g3iEiZ0OG3axNCUyk4Ie32xKIBMTCFLPAn1I0bqhrLqsttv2G2Bxo6xd9m450IbQdzaw60v/M
3s62TQTP0HqlS1eL2zsZS8kJOfRUJxI7Q5Na++9zRjGT9xamaEz7FKw0+Axx4uIwg/rZu3vMTxwe
tv2KMOn8FfUEi/YRoX4Z0DITMnON5Ch/jR7yG8e1d8Bj5hJZ7xD8DYbRE+fH31Q3Hc807pgJr5pf
ckdrwS8xRAXRnog1yZGodpHdHD36QQXJWTfLEmrRf359vot9xe7/7io9YsT4PbwPjkLe++snO1nH
fVIWInhw+NctrQ2v93r6RJ/cN9GHk+arOQYbLyjpHGX2qMNM9J58ljWdZpeAjvPSDAYOdACGlw8n
cCDj04eo9lJ2ZWj6qJhzBcVNR7azsclB+vw97QmMgDNuo6mQTmdkhGl+Fw2cfPQe6XGH/lo79Q79
Ge7qRhwUXtEG8HSQqpM7SQ2zvc90y121qz1tOwgKJEkPw+Z8w+totgrWLwh/GNHD/jQUP6w/Wwsz
IFzPP8CZMoUuu9PHf6q2ZufpKVuC7L23rXezV+OP/zjfIyKxZdaTgzWRT81J/8lE+FvT2a+wSPbh
60Nbkob0+mTOwLZlPFcjBV4SeYUzmA1SZXZH9kqWggtNvAZyLj52dQZcz2ljxSZtuN00eJyHKQ0f
JIwdAYqZ1LilaFsm1+M4gAGGW5NAykt3vKJ7O5Cj4arBttmGqu5w+Gw98Em9wHqBhIIZmM6g8TXd
g5bAC+N+ZsplX6idoRZ/P+5jw5KX01UcagS5cRXRAFzGqGNI+REtG3xTR7aefwe+mxPexpP4cqqP
lyOwLB15yQdWGcS/2jK20R5Ni5VIMapBnkNpRv9FqXvP6WBthBWToc3zyVoh8QDPTTACQvnWUmAG
bUxtq10Ht5/cpT4rRpFnr+hoRt+FvoOmWTARNj/LESDMQ7Q/E1mAv7zaXCXWAkHkPWYEYY6vU/Qc
b5TyFzqvKh6+7cAZrNQEFyiGSWFlplBu1xBRyzv+kxN82iQIoKRbSfDHu3ol7R6r4g97lOC4cGXG
GBdCMgdYe+PLCqUlRPyU0Yp05/TClJZRkzd0213t39ekMN5nvEDErOgyYQ/L4411j2iCYSTSxglB
DS3/w1XAO4mhkIHwSFRlcHetOTl80FUesyYhvJw4qWYixIP5ru7j4Y6YZyniScbvCsmDRTOwyJ3I
3LE2QU6Agw6Nxs9ZgshGlLXoeKBhjpCBZsTfPmFpKXni9dZbegEWzGCBFCx+efZHAH6IBT4euR2U
27JIId9ZMvq5xRaqmMCaJiYdg8Q9fIXCsSfPbsua90Na3grji+hDhDVfNRCAUqQRxp8h3T0bIVsK
adNJkdJfjpv3kuLep+0clgt3mokueMhlESwgka+sjeUG91CIzz8Er7FXmdvNkEASWQAruXx61k/5
csD5+olL++wa3R5/gO4d6BNdN471JSQvBp6FsPijEecBnRlUaYAziMhLaG90zWBAqfxh/vqevies
BWQk7n+S88CZ4ZwCa9MR3Vto8+WAr/2SyDohjnEsjgdMuQaJS7eg9tstYt1idBm9OIgQL00NKAoQ
rO/Bz8DdBx1C8bVObJbI/P7uoH5tKHRer4fyDiX0mYTCqbJgwAU0C7ukx2WLsxgzEzielx1oInfO
zMaUviLjnOx/AEFExErtz5CnYSjjLcQkBZFvAuQqBpu7Qb38/XDZp9SqIEmGtf04CBOldtFz/i3d
jC4/cGURfbMvTl+mlsobcFuw1GQ017mNnlQoC5jK1Relxi7/ZO85uUTXs2w6FKWo93PFpEPq1D6U
rLPEqUb40OFgS0Z73QHV/RLigv6KYC8Os+BUtF6Q9YXAm5JBC7WBw/aqAswDXsHg9KILiX4xk7pd
nQ8EwdiyG3FEwNDqaSczaEZkUy8H4O7E4mOtZ2euAyskvLaAS3pGe1zcKjpffxgAy4iNwYQqLOxd
ESIiw1LMVhRxgXlgXqnQQ5GrsHmseGX418ippjSCZIEnfS5FevHuW1mE3MbAMVQN5SMmLf/G9Cwx
slljCibREOOp4b4WsuA3YY/cIqWX0gzgWs7P1V5yDgrIkef01wvw7bWkYgFtI2t8QNZySrySZjq/
uA8BZ+FRgblnve36YMUPxBZGyilj+wMaD0gJdGL/ZFTfPhFpm+Eg6VbkajvvMYWpwNGAtJxkmX2B
zbincwoUydcPes0jnF4i9eJGepOoTcPBDIz/oUDsAMcuYDEWdUkEkBTbatt8oLqhnGw+4b5NAJEJ
ksJJM2qRY4iUDmQQUlID+pLVio2Xl0NIVR483jENNt0tfn+c6w0HcMl7GXo9BFLL6Q3ht4pSpnQH
OBSfyYXnGFN5oLsmmMrVIykz6IFFo8dNBCkAXHj1uPJ2VggpH3/8VRMuDgzNzqJzMa+SnEvXfWAF
a7GYnU13NeAz2idNciYv19GSMYURnjaGDkA/QL0vAF+GupfqK5Bw8n2OF4zbyNYlLLOsqeSdcP7o
yGumFQUd5kNsQCo6mR2auPbH2mjHoXtJeWXfX/x1HJC/u39HSMzdX7DofCzMMtR/i2CwYnRHyLoi
ZxynCXIFjbSGsATZJCmPVYlcI45xn7ifwLcGuKlx/ElELoAJCDgTrOs+Th9TcD9Yx2YMUBNCVNMn
hxiL6sF1tUDFRkAjSQfJ40ion5+HnA9JPUcLKX3H4CXv9WWKvQPc8S4jyQ2I4BqAtwHPVJGhxJrm
QwnhZVCoUcK38Ev8iJBpXPGh7o/5ov+rZuUCDx7aNgBaUTqTucC6IbEnEx6HtOREhMp1ScFfwvXl
hpIGHila3FPgs1yC5sDZgtZykGACB4LeJyIleo2IhjpfdoiSDHzSLJoRTjKhwwbDuSb9r7omvJ9w
ohIQK2G7ww0BDszuwqlQ5rlkzb+ksEbHywo3AOG4nzhf46ybSlHxQ5tZYo4YqyG7IiGtYn9aDU6E
LWHxYLFvtyz/HNIuEYcULrEc5yVFPjAW7GtORL7yUt+igdsaCO7KADfJlHdDH4MQun8ItbsHNTYK
oH2gEhGIXHDdIbuYDFhzbz7j1JgcMQdp38qca5H5o0WDTHCO1REhLb6zxwQbyivoUYSguKtDqmQJ
M+ORBEtnKnr40FSunOpsvbw02XQ1PEunG3Ufu33w5MxCj+f951kEshK0ZZq9xjV1yvjAWW0aUS3D
oywidqHNRPCXNu5YGiGqsAReF0M+6n5q/WzlWJbTvkwx0c7xfz12Jkune3ERJ6Ba5pAPw7vgJ0Dp
VNN+9F4PJzfm3RneO2RwJlHYF48T+oYDnsxZUvYvc6zSjhUKPzmYko8BGV8bmRPM9SbhJvieucNl
HtYGox7fRUhhh8Tq6q5h73j+LeAhRkaPA4szF1u1OTm+U5wNdBw5EXnACQHgbh4QZOYSmTyijuEP
Df04RxePqhOeJ7z4SOYzVLF99G1BDsPHVCEtcxjkhztKRyKaP74EcV8kvPMXjiy2Trg46ALu04eD
HQnYBoabLhH2hs7VmYQ/jsZ/54IGAO3qOrdlT+X5hIJkGusvc55nrFHQBTocAvLYvddvLdNhj9Un
fNMeDz1X4eNcQP5gQTi5fnxM55XmKWYEIUGsQlf5eefyy80FCbwnflyPJxhDFWmM8Hh1gOhCcdms
oTJ4vr7vGNN59uVo7HbfdEgoLamQLDqs9wgMBs4QC5DJBhsbLJJvD76DIWgI+oEANObPG80np6LT
KYgU7CJE4Hc3nIr9q6WU3CtD0iw88TKJAO1Ir2APKHWbxWK/qk9YdChyg3rI16hiMfLXwDMwlV0x
ZUS5n2/ZXJnIM0iVHu7WcLFNvTLvTiZwNafa1HRq2gG3g348WHbwJBjVhi5+JwVDJQDV6AGNZvzU
JxBKjoOEBi4wPbG+3nEyND4pRzmBGc5lhBBvDq4CVvov0Y72JeQR6YM6TYbyfNEGZ1qiAyzSO+5F
e7C9ViSC3zfyWJlgwAbiFZrj96pFpFiMOkZYnFdCG4YBZMQAPwyp/kDfMBTREczRD5LQrWD/xwZP
pUmGCwiFE4kWJab2bMOLpxusJAdLnVFdKkJfyAySbRKVUJpZVODcSL/CW8N1Enw0n5JPylA/VXFQ
boEwr7zXkDgn+HERJr3/EWntKr/Ppc6o9sXqRkpINYzlH9DQwVKHw2OET5sjGMKOLgw8Z8a4Y5rm
tZH9ieA94jdLU5Hx+DwLm91lRSqOvvyPpPtaTiXJogD6RUTgzSuuCm+EENILIYv3nq/vlbdjeu70
6EoIqiozz9lnm+uiJSlvMd5+H6vZ5ra9ZRx3rU8yboq9WPlvESoHakHpXSjPR08Vy7TDfD5Up11a
A9UVqiJlnoNfRZOb4OvpLfgMWeebFn3aTQGqtGZ5qxaa1wtdY90apBQz9EGdxZeyt4423mIILYNY
zL+0bWXCKM5o+1Q9pQjK9MJ+keo/+4dpRVVyT0T39ysf27az/Ljp+dLeviathD/YT2GEL5CRS8YA
qaYY/+ZU4cFyO4+3cuvM2QKJdVcFIvtpvY7bJUetsAimCdtFCwa8JiFgRfK1+spzRSE00cnA0fJt
DZjXcFFDtDr+Z3YfyWkqKj2KYyEnq7dsUoRpeEA3u2pwark2VsX6ZdXJG+n9sy+bRzM2MAxbioYb
Bwnhd3t/yL56Bss8e0iA9/gqcTgPch5PVjhfc30mCINbzLpt1yp2nb12Wtrz/8/cVH9Xu9eDoZ/t
vWIQXjIRM1zvsJ4ETlI8WDDvct0wGX2CUoP9kq++0eFNK4IMsl+ybiW1m7CKN8h19aHp2PbYKZY/
C/fKXEyxkWM1U9uynwxaAJ/N/kSlRpwZz+RL0eh6BJrgFjv8knruMdr1JXCy8pfXrLTWjdXXWl/3
mf+RSBJhxp7QWOGvPtoH8X3wVEEqyLPToUDnIXG0WwUAAEt08zWrp99YMhEymnaURWnU8Yr0/DIs
0mwEsi1WY3hRceYldN7715nQkOr13mQ7xfTu/aGcP7w9mfWxoqh9gnGY8KKKPzHcyO2kPlvH7/M/
ApVetp75nJaTEyHTx9q+VXrNGSv4V4iN6WgFytRlNx4FHcVnNn4Q50VkeboH7KJG3uXhLCEV3qlW
lBgyZ9vH90fEFlhs2yzgH9XutbdV1OaI//UvaFyfoffZv8I75hmGMevffWf9cY3Y4LDLP7SYcJlD
6v58xmoxvn/sQf05yoHO/vdgQgWMu/SUZMtVtEzXnfRMxdjNdag97SFNPRAdFvwyTzQxb2a/tr++
B6EFkBHMsFy3M30NOyv2dm82lv23WjUMtPUyE0SST5P6YsdYOz5+r9v3XnA7Fjyn+PqX8mPCMiyN
JEbQ0hPaz0X62PhLcRarPN5Onu93dmT7b6s5kvjX9btRTNC+KN6xexOjreHS6o3gsBXcFayKUAjz
c52cPrNulGJxPspGP9tOMCxzKH2bOGvF0IV5B1h+nAE6aXlFs3FyYK418TRV5QGy7LjVRIARf5vY
7xv7xmHL8SrYDnHKOb1kKrlmsYRTAeRONIvG85NSNE9HuyufoBz4aQdt6d1ktqsqOw8cdGF1HtrC
aNn5exCNJSGX28H9NdtGKKrBCttEW3ctwvdqdB7zAKM3Ww4JYd3vE+prvh6kQtJzSX7RFMrENesm
/NhsI8lBsnPoLUhmWxfuKtnWtXP6ScGxb6Prx35QBAK/iT03+en3r/HugGyZsSMpJQ2akpMze3gm
gctKlq7261S/TUrzynl8a58kz5nArWPD/5e7B3RbLsbHUgW4xkujKFmNQUOOo4/9ABT0lgaWuTl2
ZIVxoA8Z3nDxwI62p4YOnv2kto+2e0A/Ht8bj/G+LwitPlrUyBoE2s6rufIgWWYhdhy8BPc/2QgV
hsM4yX/aRrETDE3Sn3q7Gp4k5/tE+eJHOVPgllbmTUlKHF88CdAFNcZifP2e6fkppIlt00GaoqLd
jIEpTHfUXbM0TLLumdnpb+Y/Josqu/WpUSqVD5+Xrnn7VDVt3uinhqsMt7NMMENPn+qGZ8bmx01l
1tr3133O2B/P1teDzUFGcNymeghEN+97kdSS7BDJSUP5zIT8DSch76ZaGPDJVZDSQhUyMf+hh62e
bVnT8vVqar6tLt/PcMCg9X02jo3lCKnhyepnjZZgVF5/tnXkDNZqz8bu40puFF3IVguO6i/D/O8s
+Rpj97zhFQ8Hdgd9EM8G6FV4L1ZC9XJGSpjFOjEH/8ooei26a1cLc0u2q60v0cC92ee/Wj30Ozc5
E3smUd3FzLXY9wuxfrJ2PRj2Od4eg0dlP0pNpp3F57w/C/SoYtNccv9+NQ7ggPE2JdOpMkGuTEcm
e3PKmOYiyoDCGoELkUw3S9/zn+yfri3QbaeNs1ZoT9q7ftlED06R0hM0QtG6mkMK2/ZmTd/UJ3Al
zwt63aWvPHlsIog83zwR9cBgm/fQtXz872lUvwVmNAP2QK02KywMSTXSWskRbiknZaKbr+kgXRkW
IeUK6E/zlRlZsT2kfiI82nGFwFwKnLQUtoukuu7eVQG/dxMT90vXlaouXxZNQRecrHxlaQcYHihP
AqDivnCoMJQN10X6Q73wJjgcFMlRhzbtzirurmTloT2NzNIjqaiydjZDlAWMj2RNn+hOUal95OLD
ilvVitqrOpnW1jtig0yfuRgFzKGz4Yp14xLFPJLAt7eTwcsixcT+OfkXd3vUMXs0UW8uh0qRSrxb
whthUlxsMi5pB4vh2vIn31wNSeZC3Xb+ybVPg45UJJ6SAehQwlzN9q9VIwD7YaJVeGGm5CLH8n/i
ktKBpXaN+BG0wEKvt2ite3QXISKjgaXCt5mUriZAgwRxXuH74txiQhlsODgXljTyKTR3/KX2Ik61
V96WCITrT2myirHujCmpnAq99F9ugg91s6r423JsSjalbnTPPevmZ984yiVk2ILDkayMFYMKLugy
EAv/QwterOaZa8Tm4Owf7nCFqyWV7yiSP3C2DLhfIB7MIQPO4b05ePgXOhbN+wJ1soZlNG2im2ya
xb6lWv6gEK/l6ofoucIKTxko88uuKIga2c/8rxm2zJ7OFUNKKNIeXRT6svlFoT+/LZ9VzrnY+b+b
30Q3EP5j+/LcFJ2jqa0CE+MnO7720Hd10/GmiYzs0eEq3sRTjm5RJqYeN8M+RachCPPt3rp19kwq
CLGuVqVwBSdNLVy0u0h46vVHbVu/vCbeMFhsDd3UpPR9bW/QC+m2cuWvywCcCIoYWbxII71ABZ2h
zA91ONiXJGhpcRSDm+w3K39apTNoP77D4F8WHVebmbP565wsn4lxl+o1KRSLgU88QxmUTHN8y3sh
QC3KUM8Vo30sb2kdGP5f3/L981thuPxKN7x6P9HhS1IBCtMpYH7Jb+tcQR9BXYzC0Eljf7WwhMJz
lmovmrtfrv6bQLypuYK7aP+Cmb9+mTVX0VGNIgsZhyDb30wwtKKiv3pLbEEAxerbDLJaPhflJfy6
FzWWceQmr7O+QNNpbz2ccftP9haNQmSUdK1dm9NT1Wayf6Os7a2/A5J6azqV2atwJvi3Pc1f8n1D
3N4Vrj26Ewc/cJHM8zDchpwPsPPy/BpQx219u0r2UpXSchoka+sRtyJjSD3OfMNHoNTa0SQjz5I1
lW8cIqzvdW9e/wbL1A/VVaOPcBUhU1QKQ+VZWUrMSH8cFWo2rQYArXKOnvny/7FgsBI6t0irV9ur
PlOwgur05d6kZKtN+4fOA4GiCK+xcXK2DXTUwF67RPP3c39FsJDU3Xqof59xSJL8PknLLc9GqwZp
Qq3YWEUcQyojNGrt3gyZwrYdsETRMUR4/sONIdGlu+T3IAP1pRCzxbfvOYrvVflDlXt803785qvQ
4+ay1WY0QFKe6H5PX/oFislBv9S51Eto7BRuoCV1Sn1fZhHUSX7NOEata7iRhvbJ3qP+iY7ToHD5
a097x8/CvMNHCveqO8WE44UoFNdcnuBDbeV3rSkay6fJg6i8fGTjNln/zYPzdetUn45yyvUw8j3+
3b73f/s/tzQzyEVUebXuNB4e7fj3mD6cLiNZPQ42L8cm96jqemwyO41dnfGzOY0f0qcW/UKNwNBg
9MRO4h5NR3u2k1+OIcKPs8HUs5owrX6n5SYhoPanMgoLCfXoVn4qsJEvkbDYOiIjX6ozOSKPKMvm
WQwNZs6lehfoem4dkHlsN7jUdjriq1X1ShSdqWclXZTqNz2z05b8+C3jjXw82NRToX8kkR8kclzu
nVUmxMGcKb42rSdrf6Lmem7amG7fKI5L12aKdg6B8SzDEW/zWjnfMjwTPx1UxWTvnv/FYEwVkcaq
h0VniUBHtyBGmMtZMc4WWjP4oOSw0/cy0cPIyx07SivmSlnABmrwsRN2qtw3ozEl1NgOvxwBIxXl
YG7bPtJu0Qym1Es4JBaNdXaYH+gC6vkhWn9/jYN9Hmzq3GQHTGKvvyarTkE260tD1nO6Pg92tDIY
4zNRngPiO9PXUELsK8SFCHMpDBkgW+b7Otm3j5N/PndOe5O7/WT2l+lj5ZYP0UcowCh6WHBhfQ5w
oJwnjdTXaXBueMes/rqF+lNHbLTGqctBv+pMG+Z3MhchrneqCAO9Qv8U64/UPE82jNMPKNh5xuI1
OxTwN5mp4lq53vZbPNvX5et8EZtRpZhsP5h0+gyrEMbJfjtTcBiFJGMoAxUEV+dZrWQUE11DkfcF
VhATyZCdC6r6+y2lncq83AYstHpJroLcf+aOiebuWF4ynqeF8/ANZYcbJD9CfqRJNwvgRH/RS/uY
OEUDXPDPXX++KSMHJvqaMe0/g6DXRH89uOHbpSOVkYoYs/0fKrbltcXSaQj63GdrbmbwujXp4IwD
rKvc6x4Abk6NM6kUoYKdjcPHR2lRPaoSzccTRjcgeyZ6rznJP6H3PzaPEcZLYEvuNX+yfVqmAooS
FZjUmY9LbdnGRxUGcKuIsIJ48hcL9lWnz8ykoD65IeOGgeqFiRA6oweHS3GLzx3/41zvHy4Xxgu8
0iIN4PnI1JExWaXYelHJXwLOCeeBOJq83+KN8EroeF0cd/YOMjIv2iEl7cdH51e0HQZ+S7ActEFF
D6aIrW30pJJwxgBgpsP014NTZZCM4CIMSr+b3rqzfXW37k42jIBGrh88Ph+1fGX7cvu1rsoFPWWd
ImRceMH9kqp67OebSLSL8sRcG1YH6VFN5oeJRrF7iA/qQejsrfKXbWXfbsGAtDoeDCSolHNfHxfU
yrlZ83QgSIeefIm4ExEylgnxQ4iGocRFGWffTxoPleQCmNuaUBw67BUmtmubWIvLweTXBpZEtlMf
Vu7NOyZdfxERirWS/XPzW2la2zAnO72eBXY+o9vHPVMVFNxTSVzYuAxOndW9oibAEE9MLl1WfuU/
gWDAjzz0EofxU4C1+tcEY3LlJZTjk/N0zpdqB0R5B0iSpUHa+uxcY4JHhUAh2nY3/ceICUqlILgs
Mc4NC0N1QzGYfMWbV5rAa0sFjoot7IqJV/DzMpnQ/gvKpFm6cIZTKpd6J7S9R+hRJbEtsLsPpqSb
eNq8nmtXjkU6w6T5yuehm29aT6vuvS2huas1/UnbteTcRoV6+vfc38SHDyEhzfXo5t3K/o7SY7/x
ITTsFK+2tSWOGvYSZ95T3b9kb6/PWfRYxXPjsw1e8zDNqQgJB+FH9iK8VmcbJFfVwHyvFA6Dzaaq
ib6I7GKXvWxfZSc9K6GtLkanXD2lPaPpfbG5Gkzkbi3zoOXu/fGMS+codZxwboMTFOKTIDtmmc+G
mC6I/9YCONX8mTE2ENq+gWZV/amjNttNb1uHZ5x7Grawkdn2Cqfm8zgJUwV7uhHFpcLvFnKfXsZb
3MZklEJhu3fZe7tBEo+sbZzL/hWnJs2ybfd24tt9I6/MtDYvKLcLI3ZMlMaRFbP5kLjRex/wrTqv
wBMAJqXBoXFqLFs76BfyxytmwssjSnfvPc2+4TmQ0mHSPzavwfvH4D+WksuPYMxSDKzEBf/N3Keh
CmbwC+ya/KzqIX3W7qEuwGcIYNOhdZ7cJ7vxEanEXANEn0XkoPpKvJRepB1W/9CZquD2jgfgX5O8
/sn/LX8OpUoYgnmg27NhMJg1LVk2nvWkH+H+FOls5YCa6sRhfkWjGweUI9O7V83DTaeDE5HxYnyI
qZPqoXzP1Xvb3oa05Tw5T8JwDBJX6gfiwbELO6vOetym44dxZ6oPZf5/uiY2INOnxZeRFPYUBCFL
i5s2cHsIDVXNJCL5WjVXkPPX7MuwD7BWtPK2hm/ha4EnIh2ytn/PcZAtZoITVHNVK7VmrcvJcG9R
Q8tXfB+q00YmPnKn+Dr2JBox6PrZurQLxyX1UysTmwHX8iR652puspO3ppzpzMqjFHXIHEWjnjP5
0vadX2RiOhg4g5qp/lN55P9sx/nmsQGgiEXYv3Ho+tDY3SfH9rK/7d883JP8mGlPUD6at0w61CAE
iOIg+8fGxa9lAcnM9CEre8cRhrsQRrMT2eQaJjTWxRej1adlpVGf92+fRKHN5zeWw+LPll/g8F2o
L/8JDcnJfndfDPB45MteMD86sSp46HTe1DVuySgdlQQJ/RtT9ANP18P/rNzGjFAqkk9RWP+yMqmE
AfV2oiWM9YvDy9flTajuvbxFBkl3851gACw1IdCKj/UDLzunFQdZ1uOqFkqcZuZlB1pdCqLiVddP
9afOx0zlL1h97qvEdcJEB+EZCsbbDPGwRjiphha97JzAMPNkpyqzlx3oRKIeCFzXt6x+BFvfQkhg
OW0a13c8YzQJ5VH6Yza+mtIQe3pmj2C3mw99eFn19roHvt/gjFqB6XsgwguQwH9+2SAvdRCXK1LJ
TKLyAwBYJ/WT7+ZUSs4UU4tMNdGaNxIvaW6dxdfV32MwznbMV/K1Jer0cvA0Hw7m/evKHxgTa4MD
Wqa6xUqso4e5g9nmJBkRDAQOjPgww8a62xXucBr8xSnbp4f/dJmRsuZlNY3VP7JA1Hsntp0hdK/o
2DO3xwAPqbj7kG6HHXOtGzy3b4M830zeb1Gym+G++5ejKnoqdSR6xOF0DoSEJXDEHNoE7F5N07KE
WYTFnle2qCsauQaoJESZpIfTX1eulqqfG9DF+buCGxOVhV7DRsntr4K3b6ABv7e5/lMyhA9svFpb
R5eycNpx6xot1Q9/B/QUBplVdZcJotF49RrymvHHiBTHlC+jMJ0EaDv8064POIfXLZJE+eNuXQVq
v40mkM7+eWsnY6B/Mmas12FKZAzn6jeCg61Ton5FFwnXR9h64w5dOxv/2UT3jOpDitoY88XE4FU2
vUYM1yZSzJhGraprc59kfHlJi8swzRjac4JrL78RMoqEiWfh33jf/NODfJX8G5K1DMI5IVobwaQf
yzBEai/YUVKl2eMP4p7OrMvJIqEsOqUKvAwBJAwbVx+XTqr8hVd9YbfrkZRw7a9CYUBp31yUFdXs
lvXrNi/oMVJRejD7lBYXgCRpDJJ20+rDU+3vhoFwiwMD+oxy9/OXNonCemKPjVKDHBXenflSGENh
rVkv80gO2aLxNBaefTqQZ8nGepT9u9ji26XJoTtrJe109I2IEfNvgOLPuXEZnntXgDCrarX2e4bO
JTD4WNqCGmctYg+xq9ytUvGimWptoGY+iiI9G7TOHjLHhAjQRCU8vXjb5QDZHBnYFlp3RRyuEbSt
NNzXVsanJutBq1dJ9rbLCgrutUkrV/5dRdevRafYOEWQKcThe6jveCO8HcjV7enx6jdPSFpsBIKv
Aqgz7bNLWL/sBk/nL7wRdH+r4aIVmxRX6x+F6G5WPvbIsz6DEnb/wtrMvvusPyfpgenK0OBFQMyr
Eb2luf1ddkLS3PLXLtQq/eD/nCQLpjvJ4eaNnElCjc3m7DqbGbnWpTj0YbMahFpP1DFET/AfyIdE
qExfrEakbh8+fhPltcd/bv1nB7x56cuyTTGt5d1rz7wz+iBGoa+ieu6RGLczkM+ns9cEtRfi2vMD
w3Fzc5riBA4OhuVkPKtiBbD0LfyEuWMxCi7FlNyshpcVWmc44aUVRqS2GBoHtJS9gKYwVf1AOx+s
mqUvXRWGlswjH6L0E7yNcj6rh90249SARDo0BLTs24vqdVc3xC7iLxTE/0xfzW0VfPUwee4EBinf
y+rEDOtl/3r7wjlrYq5KXnwKbNMMB6/IZq483tV1wo+Yk2w4LXBFX7FUhvNGYI91EFKIcZQ+kuxy
dR+mHaIxghXqxiHiO1df2+/QGpiLjaZqj3ATUPtql1548AOVFA7sbjcLdix3tGvE7u95weX+klVT
W7dXkEMLwckEo9SrnvryV3GxjhNeT0AYTccqPiNOiJIWLoG2Ba+fRvrJUl/OSgg8wCJMf6gQbYyO
wTcVYa5xxtbLhAl8ynstGukmKs9fs0/JBMgiE+Hp2tQ5l2Lrocp7wLq4Nsx0/lZ/exrrR4f6uEt/
xRHDczxfVYSUcvP4+Mey5Z/vCPzOo3AHcNeC64Rv3fef5VX0lf578AY82kO9/0RdOsbzJfMy+xrv
AxK46wrL/qLPKH+4s0yQikYq6j07hOLyTju4768CWy35bxrERBwZ9l6fDV3Adrq5G5MX9e99buXf
GGZH+r10tFcEHQ2NBR+HchPpl4WI5wjXOIXaalc//hCn2Gv/0kOVMQQRoBEl4gB5Vz2Q+Ey+6Snw
wD6dCCztPnpg2OOIVQPHbKG5TAXnaF2nQyTJneuCr2bLIsK0Gi1sUlm25kwR/6gNK7+jDIg+1z7/
sJFblGezsuDUQmudrnwUI/mak9yLYYLMHv8gBfU249LLbBsBlhV3XqBLePkZUBBtqZqco+CIbYTh
qvY+LoXdI6XmFv8XXAUUKKUbUquSXxYBse4eIGvx6v8W9c0HtOvyu+4VG1lzB75xQAwUgOH6O8hK
QxJJAtKCglrNv+1edox5SWl4ttSRcrMdM42Oi9VQ0nR89Z+7f/PyNWji/JKBsE8kXDTZZTRr2lDN
vzzqS0S+bk6BxNcGllvH+W+ea8keWJAsJNvYtvjH2ULz/Vnn2d20qTd4K91gx8iT2HSTzc8J55V1
eJymZprH6FMsdzcvpv7Ft3RVHAbvGWN5kMCMF8bJqHyO6TbrFiPQhTywY1X4bW/ppBgEIET1+MI/
GmwSlpTdk8OU6j+w4W9vRtjfP3uSmL+0CRE1gfwxEh6vLO8SH1yWVl0E5BW4DKE4S7kPpzTaRBCt
ZVC5itoITPxo1h3bh5ztic6zph97QdHHh02AXhY2IeCnWA/AI6fVUnMzOvR3zv4dzRGJqs00wp+r
6y9RBkLhGYbCpTZ+cHNGtVvHWjFooSjaoomqNvu2FlYMpZ6hlHHfcnSxeYe9mG7fKguPs9IpN5lX
pmPTjoZkjmO5Zy442oilcJWarkThZTYs9XIvRvuVyXg6nKqok96JdJlEA2kGRyxTbqo1NE+Xlivn
2bOdC6Yq1mzPti92XuqOBFGGjIF+yC9Sw9vs5eiZab+JrKwWgkEeFMtjjkbQB3eu4iQ3d9L80J3D
A3xuduF1tKFIGEdjkgp6kFRjIQUhObgrI8l7fbYcdONanRxay07p5yKX4tnLDkNIlELWaEwrKo78
Vdyoashvv8R/0+4pljCFl1PQ0yke+jqR4jBJbyh3ZCQl5tw9uagAej6IcP9fQaJvqR9ssYd6QE4n
b2I10uwHsunY+skPz6j3cR5ZPUdCuakfo7xV1xFsosJ89Uc6bie6q86mA3WpcmnhysNtuPoavK5X
L4fYWWx/vr3teo8WTvOyzHOKPBrPZv5BuqK3COBbSSZJ8NcPJ8VVZMwjpu5thdX9R3ujY/m4fDws
5RTTFx2aZ/+iL0nzLi31jtWBdfpXcIu30U/eCvhYR9vmOugbUWiXopcdeygD4mau0axH81GTPVod
ZD17TLcMyj5gMnptVCzZg6T2lU1l93t8OxBpKP/4r5yro56dVUam25D+YMBMcm6QVPswFxmGNKar
TlwRjJXKOiAwAtTVtcz7/I798Bitm9jm5ZWzx4Bx/5PT7Hs8k0OJAOIV4vwfMfIgFCQ5L+OitiR4
/GvMTt1D9xlIcDHiCpAZc7KyvQsUZQy4qmP/pOXO9YqVYGJdCLB4+oBo8W822w8Y4viDZ0BlN0T4
HR11QWmEhUC6lBLNxHpX+8u3pM7FtIlT2O2uf/6QxlTLd5gixMFYPFXNcDOIr327ebiMM3jv4Wx9
qwScygog+sV7pIMrYeCk9Fvjgfc3f9Ve4OmptGqd88eB5GeQGr+Ufh6iU6avJXPMYxsoXn6Uk6PM
axAVTn8H+4FYdcx+KPGDXIZyAdVichvDvS5jw/NAEV83k87m6NYquLnxvBFiSPJjDIE5BshdvHRe
YcHOSgkYkuCR/4sWhUe9OatOXz379WsUEroe0cZgx++nutRrY2071ChbJvkPfhxocTfQwMl3qDXI
8i0gVui4rNxtkKd46Ljj8NI4JDVi1btkOtBqK1z77es4LM57tfVzlsKloMOINy8HsOge75jUejhA
Q4lyBr8X/hawDyw+ciSlWJeKPEl0h9Rmd36a9PRVarwD11H67YdOzxaEDFz5CaVWICXhFsd/xtM1
2I6U+lcMr4hkZT5I2KrVd7VbIx/HzjOyYR2x+khIVzX9BfKRPxXYn+J4a9PaWCseofQXFNF7nBxg
uIkIJpE0j+jKH9OB3s41lr9bo9pabhy0XtkoNRE7CTeTB17s2PPMMioiBmlO9fxIBvI3BnaW5Svf
I+i8OeAr6dtFuw1YKJRXpjQO8rwAuq9pLSSgFnhiajPzlT0fxKYzpP38ywXLzUiKLgC3oJKVOCMT
vsEMcPMDHe0vPyT3aQR+MF2r1+FVDGTIe2KZQaqaHSDsbn5wb4PHJtU/Cm0yCqVYaKoW8b3tOfSg
2Gav8ePtKBpee3kBxleuA6wtRoqHfuBcPXrexbxyhXayp0D0qM6iaTA1AUGYBtYzTtFky77Zmf+z
CjxNdpiOQXL153A/XCunH6TuaNNbvbgUkI7DV3J4aYp9MiwwUECILkbykNPDmSNo2kXT2/Sg/1GR
mcP0tYiWJkdGW/r3rO7fk6/r74OcKIMUsmrglrGGTuQds0pSZKZxAOfiDdUKo1P8j7SL2LeWHB9C
NBYvCfCD/a79ah8P6M3rqTETbXQpI1UDFhi2sdhOT3j9eqyz3fcSf1DogrX7Ag0MD2BzoxN3vfXo
z++X67Pyj6wp62/wugDHdrDT0G7j7CBtp2tuyq+H/vlUnrZIy9Eozl5vV08g4O2tg/FmfPpLUUpm
WXkHBueu7FayAFYGYZWMs2Fd5d5VMnKMBbBtR+mNY+MfJsIfVOaiZR7SD37mIHqUeEncdCXrClwv
9GIQqThHxVVPhtyWTFts99BZvHjy3+R6dy3fihU2DGclGEFxrp4xEVcBhsYsnKgAmMYsfkhi1DF0
BcYllcpGAjAbBMt3plcPHB9FsW7yX8cmmSY+9u0SS/0IlIh4ajX2C/kFNDcxm5rkiQNLDjejQJ8Q
M59bNMkNnuXC6yry/18wIxrFd1Y3kguCq8iV/e/0Z/3FpF8T33g2wjs425KSkenY3vTj1tEq6XPX
5QZFVZhIdDZIJwUNxulzNfzC7I8Tb5dXnWup8vgwp/x4/IIJurNDeWQKUeEO9TYVVDCrIaHUDx0O
z/H3NJC1m2wUqsXGkxxMMdPaxLAfGS9sG2Ksp5hkpFWslmqbNk1L6Uvb9IqT1WPfFHaxlJRZsqVg
jgU6Zfs8H50nRD3tJyg0PHmPL8WTfQ0onyGr2ULq7EsCW3EH+xvuA6NN11ULuD0VGguIgc5IDwnh
bB/N4uynWqIpX/RzdOwY3L2QjgtyKwJKTebg98Xh5sth/+5KIfxcxguflrkSDIhCCjIHoUDn3I++
5vUva2nbP5QZoIgNVH4JhOOP+nP7PPczAigCuSgPdr+/h4SsPUOWh06/lRVxobkJR1Ir4yhOc/HY
AAnmP7qk3lfpW9F0L2fjP30IDECH8+K8ntzbocM2XLivqkl7JkbttTMDjh4jYBtSdYhJCjlHIXHt
0noydQJa+q8RhQDX0g8INdLM/vx8rOvT6vEt1x0FRA9twgCDpQpIWWAenbKH+FLjFwR24M/jVKV+
0etil4VbILC3kWU0d69/bLrm2LWpDzeVMHpOtUyhST3DT657vfGppXklYPxnawavyfSIXfOD8fJV
plEWy/+Gw5EI6DnFdJVyuhE0wDiHH9j0urHA4NJIRrNmvoqdhE8mAlzsZzCQS8Ku8rIU2t5fd1nf
dHqtAOCWzPLNdQsugo8TH3sLPOEpnq6w91P4h2nNCRtOi/VtymS5hSOoUJUNqeKnmg622mmbdHz7
SzIZt2Y9S0vTneB+L5qqx1rGJQt3bYPrJIbzldru88zu/8hqJANxs3IHRxDRwYfn3pElhyh2j78U
zoHA6qPVdy2pzJWNHkgws7nw33jfvqkDTrF8l0z/JWNU5Yr41fBlo0EaHVL/pnWBo17Lej9F4Mu5
/fiU0epdgKB7NqjW3WsnYaMjFi6Nesjms12iOJ3pkZjb1Z/xbJB/P79dOS3NIv7l9Xk1IzNCjoKk
5WHq7fZbiHdNCSooHC9LoQK3j0zr3HsGFMPv1kZr9KdKdPZwy14Ifm+shsDHGodCTLT8+6ZDIFs5
Uamdok2waX29txavT660wS6slm1ALrVD1fUXCwQU8BYOMTdsmst+zg/i/uDpvrKeL2fircL5fqqy
h1u+r08cySqlY7XUKw6u388ek0awdi0on2fd2RhaCulAJYE9Ajq2o1mckJ17r5/GRjHQEHoEj8yA
MQq3k/AyMDBHuuGw/iTsD9vRontshIbxLOeFTRAj9HNvV5nWcSRqBGnvx978hY/LL1uZr2fcf1R/
+cnGuRrXjcGcYfq8J0egs9IPcOmqloK7DHNZyEv5AOqpFNthD2TV0toBRyb0q66pZBqMU9lcnH9b
wE7VLMnbV8g5CCzGEElyjZe9A6ObOHh/ncpnUEXm7dbN+B17D5QlbrJ80sjJdTRRAN1L/3LSwwxD
oAVmVkCcEcvcuy+6wZZUHFE9g0007+2Yx1qyTY0FjzrUvsUHbih/e5s4YtixB4c9acJS8mGUL7aN
FVetWzXHLHbBWCtf3b5d3qEVmWEpWSl1F6oww3xmNE/eg3k5qQHEQJCjbnmbte+8dSPBOV7/Kxec
s/HzbtUsMhgu73DE2RDBNySghCfB+cYKbf+HWDWaD+V8vZdeA6HqVN/GIa6lWM02Zg1z+cH35ndh
g2KG1i/Ucp1HPZDTDFrLvx79sv6ptuZoj2TrS8QGEVCOgU5Sca88oqso/SUGzPHM/Rcfxxd+v5Nc
3QePt1+LwbqOe9z3CWfMF89fR12ZTQ/ZJi5Urry7REQES3xRzxeQB856AOjb8zKi3xBv8zc42emW
o/A4OKdZvxd/svppLUgKM/LctC7OgoaOX89hiKFpP96aKH/tGTJZXOzPX0L6R6HCkjtOT2i7G7MX
5BpTahbi+1qCATq5CqVZcl4VJPLJLKU9PwW3mbux/yfYqPidDty0bO36qCRxOH82JnEMy2/l07aS
elQf/efwKEiXFHwqsLacD6PZ8yHa7NoFi+lSzxTrwDHJk7+SiGaDEred3vNaX8H7hM5+LGaVDAvz
U4Wt8v1oc+2vkOzapUOTzWNRYtuatELsVrzMvRby0ezWm0qHKouhunNZ7+RW7weZ6R9HZc8dkT1H
ybysczu1S1D5hJ0IrzS1wIivJ5GBejkD9cZlcBteBtnX5WSme+JQ/oF0NmstJ5n2Jt5QKNHQdNI2
RyOL4XRRKY6T/C2GJy0SQfe/0itR5eQJ2/7IjxPpcvr1gc5JBIjuuKjOEPtGOxOHEffc1IiCM6OJ
HXDWDZ0tpgJerWLtKj2sPHtU9+j7BqLBsC6/CNEZiUlh0snUU23j7fL378ib3VZFYVwbXn8GfDzH
JWAK/ONRLbG4zVT9qN+Lg9tnyHXsp0ap9gEXzNYxXL/v+6V6erznZx6gUiXaMFmsXs68UaLrdbKe
f+1PVV95iBwZXUqT1DnOq4u5UX36FQqUIZL2KTuYMfxSU/PB8LJKymI1wxnHX5lUwjDY6Hr93OiO
OnqNsmPGUT8UDCbwGNT7/18lfbcnnxH3TtXss5Ye+5VbeG7mSzGbeLPxKFAlHO7rR5EEwRQT7SSH
ADAkcTCMWlQX26oXLLI64k3GvKCZ+vfyWDDcF1UjjaDHDsV1Y/5+b8zJBJkzDl2M7qm7GyYXFQkq
FY6PyH/e25KJhW2EXtMxVFSVBghgNYSw9xmAqg7vWp8M9/smD0TJtuM7fEKVAxBBYtq/I1q/dgS4
qh6nRvyu88SM/TQ8DF35/buKq1j1srtUyI40gvhJP4MP8mmY4Scr4A+Hv+Iang03dmXl/uRjUvIL
duWP1XDWWrXcW9M2DUDGsNZVJNTzl+DH+qSjltQGIIPHRUEyi2revnYiKQoutSaTRWjgDDfLp2Xi
iMFfilKp/k3xXyxWpKm4LgdXg1cqJbek003lIwOwtopqH/8sHe92/Hv7MZ4K6MxphfuBEmKTVzYs
+yT54f+EeVaBSXKYnTge0rX6hOdiZdKZBD15tvmR8pIPhkVp5usIRPLkV7YXSaVeEXnpsjW7i9c/
4brPosunz+B/sz5JsusdeZulee0pBzxRk+eXLgYjxUdm4M/E5JDsXZ4195FT9G3zUvzLzjvZRG17
aSrrFIUH5FeGrj/za8RGQKdlSSUewf+tkOicczVzgzm51F1R8bfEJ7wk49S86j7p2Yp/9DXWz1QP
jNYtp3SBZ1h7zoNAhiFmoiOXs5E2ktcTrIZBRTAEgO+o1Qjk3Kdb9fTp1Vg/Plft8H6ESCkTqa7V
lEYQo+3o9s/hoPTNXbfJda+ekrCn9tqPPKhd9zox2fD2+p7z0y5UD5zARrkLh41Q6C/7l2TD03+n
nVhUCOl3n/QxnFRPDEun5RvxIwlISJY9N25jX/HjmUvFG9uLvhvNfzZDV8Io5PSs+DYfEYWLG2lx
MJ/2MGA23UDI/yHUWCRj5DCTdosx/b5mY6nFAJBtqj7LQxubq4dLww4pFZVQv/UzjUlxkJpwaP6c
3asGMD53ohAXpp0doukFXliYJHp8dZyvHHFhqwi4hIeW+r6rjNiNPzafwUMBf5nJgzjdMX7MvhQd
LxHBCALOIxVlzs10cErgvf53GLtque/Fqb4bJyEhqO52xHkts67r1jQlhmrMER7CLjoFCnKZQV2X
TEGshitULzgpHjlt7X8s3ddyKk0SBOAnIkJ4uIXBC2+EdEMIOCC8Ef7p92v9G2eNDBrT09NdlZWZ
taw4/ZbkUQJ+rcARYprgEPGDABw2GaTyWXXgbXDB5kbudpY9/cYW51wNl1UASey+Mx7OoZir1fel
kkoXOFXc8/3NyZ+3V+myvM1vE2hUSk9PJMfqmc/W4TOc9BxdjM89+jm0b7QMf/S67bLiUJT+ToEn
N3FAsmbMefzGP0NhMv7EoYN39/NopLlp8NcipdXxUE/vuucRo4RGaCKgf3rbm/40Ly7ggU1hzaRV
Y5VU7+y+WQuuhphJ+OWy1nu09MqRD5hbiLysGhLvt1Qvnvj39qqlKL5nzuXuQCcGKvOqbRQZ7423
V/MGOtBGmTnYqpbXAkYvi3xh6S+2Vius6ZqcIQAcrVQ33g/2Pls1jJXn4MIZkpDiKjfiJctVHekr
U7FtnUauUCGFlC5wbpbfJ3xb6Rl6HRop64DJPzp3uGVODZyZVjUIbE81S3a05gaM8VbZVo7DbTNl
O2N2AnXGSAmKpZf0ZlKR6ZbaoLHaYaHTJVma4g9vJiYclUuz/ix0U1+cYA4A2ATTBwZLYgtuK6EN
9V2pgtXdLDP8acqYT1V9Y7sINBvdW3/6xPeFo2TZIIxXo3w1+B6HYhJBqmJcL4zrWEZoFsHciYi6
p0ayD86JmKSiSN+h5w8rImH9YWGAwpKr4F04sFL6uapMOAvM9ee9iysrvdoPUu4q3Nl41VbGqr36
KENGeErXhc2SUEWTgsm9jxJ+HKnO6MFsnR08HI1nOzjz0VR7+7w2FCFzPfS/90mR3eQ4IfMQ0Bsa
4VE9sIEg4fcR8t97pvmVGt1JNl70ViwQCG3kbbla74qGGlAM24RpaDcgHyvtmhogtI7VWOkC4hLq
/KrQsBzAH7HaNNhK1dDbgoZDdf5eOEKSpE3tYzkW9JyWxfu3ncCCZCGwlnpdr5mGF2MTr1xSpSvp
b+zdlD/rHpwqp7O1A6obbkOqvMzy6PV66zpROye1Eyj+gu3YKozNz99Jp7lOzjnq+IpvRVwoV9pD
BtWC1W4BKZzqa2u1HIyCgmkIIDwzgT+5q2lytvzOwKA+0cXABrku8RtH15BbWuwKqdYqUoPhj23p
ZWOvIwsCkdRVElB2SetVQLFNUFa6xZ3+4Tnp+XKERxAEYNePTTsPgkn1TFoYJUoHODrfQdA2Y2p+
BQJJVRbzlLJSfBbQrD5BsHZIe3QEsjPb9aHAVGixrrz6u48rwtMf+8L7wx6DvTxPJtX139aKqube
PEAMNz18b9qsZW/N9P7INQYqCBd7jja9Q6u88oFYmyXoUP2wvLv80afgnZh0jCdO1+CX8pGdJ3oh
X14pKKHW6dl6Z3bfCfyzFuLNIAhAH3jksO+cCu1xFp9DZ0NZLV+lb2jucVST46Vi87uo4beVjAIy
cuM17PGHLal2sk3yJY+WnINKz6GFQbNsbv/N5CD19Zodxylu/78LwvxZ5iur/9xH5v8uxCf1Pl3a
9NZij2fNbsGzn1+hMGbzIFLaQd1X+D9oXZ2baqcSJDXj4cNrWtp8BxqtdPw9BsgH2XpFD73AWtDV
PILH63uDKfdo8eGqZHpPtbVAfJzvgXccW4u8GtVUgoPdUtUZ/5cKITZfysMZbbCYSvPdLiy/J12m
xDx7Seya5NESdMm1qjOP2OLUsgX3Da4UGhAQjUlcp+FrgkbEj4AfbOpbkgOM1oC7IJekSqgq3kEN
Qn11UgwKtmp+hmuRCPiCJJRKRv6pY7euhXAJbe8gVtprPxq3xopIEpYQ/gSUMr9rm5cuabORThZv
z3J2//lz1RfwWNytPyD6uXU9jlNyjx7H7m1ZOrFoOVXXv3WeWkhN1ANKUq+fHmOaNbuSZzePCJUt
5MHIp3IqGwxEMg8dqPQD7K4YMB8x8DcfcT2PgqNITEfU6aGRXTGp0XKOgLqMaRVNTZFq6GdfeSuN
0XK7h4Wa5wrnG4ak7tfyIF+nyF5hZ1lNJ/vofMH2SCMUVjb9DIOQ0YHd7lEpOfex/Xo2DlM+atVH
e/dB4MMcTzoRQR8PMH60wDKObI6Xcfvy7+3j7WPPTCUQyX77gUsQm2/wHgIdKHSkDkhQ3CpryUY7
5dOLaOnNKCEgfCam92BcHYhMj3KmPkbVRFUlqyI4SCuHbjR1y9VipSlVYxvzU9nN1VdRZMXEC2Fi
OQkMun5N4f0Sq1Xh31HCuB+AFEAhUnJmWoCYK1lIOh7cKUwi+9LgB30opeR/aO55rrZ2fFhgG0h+
jVPl1s6Wc/WQNLB5Ydt0yob7Bo2d39Nt1bZWEsBU3tInPTB5QzFvFKy+1hV8su3gxo7p/N5AmVcz
XrF1UBtCmBuEZi05ZeZLRS2IBqS6+fCyV0OkUHj8Y8SHhICdZx5usORsc7VdVfej1HDfCdp4hFb9
+34oeS61bHXXlXKYqCjgpWt3/8n7pn3/t6tvIOiWp1Xv3koBPRdiffD0pXddWLqVenPFfHw04cr2
QEzQ2KZ9OgffsHy+/spU71ldat4ZB6a2pc26/qDXPLc3YBkEpHp2kPey3lFbch7PC69ZCMC7XHdQ
xLnL+KCi+aPiCkTDiU+yOV/bmIMKgE+2ElnlBxtm2+UJi2wDJa9hdbYTT3TD6EZyE+ukP6/T+8eq
zxqXz9vmg/bk0F+oZEehUxy/Kyvoz7u9Qr06rrZvwbnwIvAImEsda4IpzhJCkmZgC+x1+nhVp7vW
tBeoxVO8dylj0A0gn3PrX1VpgiObaSC0LEvN0+JWFoaH9wgCxbufIiVQRlMl0WvwDRCDTbxYfBjR
hoMaX6x078p/iOFmEhdzynIzTj31JpGU5NwdAwwJkIYTHzSiyGNBVFJPz7LtLJxlMmL8WbEaZcNV
bFo4srhWdGNPaqHcMDnP/bZQQliu9Nlqgkbal+H9Rh8VKCk/tdtYfP/Tcab9YNPbz/neVF44cTwS
euJ6q3hq51bbqlAKLwIg+VqwzUq7IaaHyv/BTikztMdm35020doX58TOJOL4gKO7BmaPcgwqlmEQ
XLx3GQYpiuHXzYz9Y0yIbBx/y8K3313JVt1g7FP67aiimBWtEx+lpI1IRyNl7K/fVPn0aE++qUw2
cYqcrKWXAhThXi00uOSQYam7r3D5V9Pt+DijGjkxxBR4HIuvTxovu7g3ngKBfcnt00NsWb50mZck
BTg/9o653HB5IsJeXqDHf+LVIcIgVP5Av0vOr1nOQpuP412PdPWbQ+M4FkifxWPT2LW0Us0Kpnc0
fxcmSPO3zfiO4TFY++aqsq7lOjmTaYtPP0Va4jf/M8SIQ/kJtu3nyrZ6rT0HQ5atjVX/5wHAirjC
/PBo+a2ss6V1proOAEr99eqwdSMhep1r0haZlEArA1LI6umlqExNWL3NpBQBYTBZLDYcAkZE9iMT
tXgd5RkprP6ogesOgIe/wq36UC+bjPS6oHU8r8rxZHV1CIwa5Qbm8LFiAvJdk0YcRvHytnNun1qT
rt99sIPf1A/dJ8/IzNernfVGbgrzncAsNNBBf1aQ2CktYHaSDENYG3IF1dwoWeW2M0t2YyjNKc2u
FQUpGOpntYw3yOLu78U6ft4VKkDrKh/W30RF2wfmAaAMMAOVlTQ6P7t+b+en77eFnC0+S9xRElcE
XIm3WgrykqDiWadVMFE9wQaLeLaaxOfiO/BcyMP1nUlYQBdQh/SMeGt37GhmIx2nuhI14ZXvIvl5
4mBzx5HMt0/psgxf1LdVPbMcyvNk8F6AVycx+Qi6LfDp7vmV8KFz7eCmW/vE+zFvSbXJz2Ro+VPN
/r7lucYRQ9drWQoNOKRjErb41egcRbYG81R6FMfrc5Kv1BfKSuDZNcPUHGoTXewfMQYF94E9LTvp
5qU7iZ4FrfJ9GekxUuj+1tP9R3vxrW1NLexV80szw6ABLSRkkXeb5bNiwjONwtEqBzarRa20zIDl
UAfxnm2GvuNUIlCrigCTffYjZdy7ZmASxvpUoq2jqhfSfiixrt8fY150+X54vmOwz6q1rmFwBMHH
+CRtEQyXzItaqLrzV4DIBco0dmcjBZmD0s5WVeEjBgplZtEkHlz6Kvs2QqoeZsMmr/U0Qhvng4Qx
ziPrp4sdFEi38VmYdhRi6+Gu0U+Nv+8FEfp7qmvlybXSGNdB3JFrrv7qUH+dZlILqFNqYeVcd7iy
1C4zaYRSkSKOep8s4hsDpkKBhTMwDoHfpQoaVYgox1bDh7qApdemZZkvdXedQy1Z71PVncvP7hXS
iu6LGKhZ1lO4i3FYOja76tt1PW9rz6ZXoaqdW8S5HYl09CuBzHOL21byA6ToeJunbxOhNMJZRTB9
K8xf/XRtMQmimd30oSD5lejG7QF7z42aDJOrvRml8wWTF4M71HcJ+15joYfAMtVtIpF1c8UFUkfk
Ih8siXej02g7WPb015E1L94Woa/VCzniUEXux6baIIbijoi7L8XghquhWRQItxpkVVnil/klmCCJ
bqLOI8/uHQQkguKh7ae0T+AS3N51hCpn9GRNqvIFqn+2FexgQrYnaAz0OFONT0EzxCq/pUCYS6tF
mx6t5L5wrWQb99ayGpC4xWmR6MaC5ywPKat9rBuoTc9o9ZGjSQAlqwOfymesAeWHlfzS5dMXH7hM
2xZiNeHTHDBSuHyDrbBOntV9d/u1Ksu+d4jKehw2dAkqQS97+0G2/AZDDuSVnDBlXUuOn6M74RtR
Dmc9bdbQdt6RKQcxKmC2IthBYaLwRCLyVXaBPAMsIMaJABzZiAmA1E2qQWv0R7RqLILtb/cboFJE
b3iNk+209iZbVXD5XzqM8zsi7c8/msm6/lLeVbeolv8ZqN/Zwnz5Z7y1jEbYUB6qVu1EOloavKvh
l3Ndb2yR/EwuHAh0id4vjs1RjbPEvb1yGBCqIsoCzeKC9mB9ncBuDULdYM35278PHl/3wbrUVaov
obiBK0LmK9A+sfeL91PNYEod+qlZQ4WiRxyi9Ld4HGZUCfzOUfd7g2sETQTvK0v3XHxhriYcPd1w
qJdTiwNQdiyGblFXU7GGqAGRH7cDLi92HWcDyaS2Ix8OqijM8oJFRyxQB5k77CIGxS6cydPsNx4F
d40yp2M114dpeWhtB6NFRllxnpYzYmkwJwxj/UbECyQrfS2/71LBVzQ9/GNG5OrYBwSRJB9AIV4Y
CrW5f/tSigPdvImds66NEKfMiNBmMNdd10IaoXxGasB/Qq0lVkBezDdwfzlnMsi5vdMOE7ITM+Hw
j2O6fr9xJKkmviWevyO/aKMBNPjD9PIYmBfOYnigIffkJ9Sd1OLVe1PhsGNnkVTg+vGmbPxXLkH1
jR7v69qfj5DY+EdahASzjXb1n37gfXiJaSdDQRmxz+6Q7ScWm96jjwirTi6rdQ+Z3hnk4YkxMcC0
hHw3OPOTqNoMISFP/LbNx5quJ2T2yv/Uc+zu8aFW5WzHK8FLvbCrX96nGtmVRkGgiAJJ3EEDP59U
cD5pRoJA7Jc57E2MVOYHLLLlFV86Gea3+hdhQKa77E2/BGlSqk0r6GtZS5ps23nQjmmPWth8nWg8
CEU/taKLUYKqjngHgvmseHlNhxukFCF+hxWGNUJ4FaQif88mqCpTFd5iAsxj7fBtcXKAIDALruu/
vWz1gidY7CS7tUvHMizwbZEe9FUjr9Rjk3pwMKLCrqwaeLXVa/dUJFKYjgGkUENtsCFC+2iPY1yE
GwidP8LMRcJhxCDDR0DEwdr34/hXIZnxZM420mcplHZWbjYwmVg8NVfTdZ0gpmkxShiLU+EL/GGn
Xwazhxh1xU/trZ5vH0a7lmJLbKYrEGireylalyvknsEszXJFFqVYTxIHN1broqxQIC2oYq1am1Gi
bgDTFPexWayNvw5uDAsOGWvtIMt9P5Y33ZgsZsf8Aibf2naOn+QyRpjBQ3DVPkxpMJqPcrfePyDM
asY0S1QCZXkumkdtwQo/kIzK6oc/tV+wpPf23si/40Sj9gDV+JhZQIQP9allFOGP5BPss/v2/HcR
Iur+3bRsYio1Rfgs9HHQ2mFNPYaGPOCJpEeXUETbBaMLBphaBCoI8ZtKBINSXK0DBhl8tLJ7BcnM
CLhv2U3DHBuvtrBeEA/HEhaHKsO+lB5fzQhuOYw/Ts1Orp0F53CYkNW4f02jlAsRwmndbGfRobn7
+s0UMx1Ek16iLziPmC7WY6Ws4nElO8xEgxw3sWvPPLKkIGIAjDJs+vQWex+oV1czgUIUpAU2hmWL
LRYdiCi4LJYN9MNNyCXFQvl+UHEmmFhp1Ss3nwJ9g08ecFdvKftlQEsnlRBa6wJe2r5PD5XV4282
nVQ1N5hP4ePe8Yr2ynVcgOpkcChuyxaqt6B/K6xPpa/GSb/PB7mYpnXh6b2qpyHUZ1MPOmoccC5y
7/E+EgtWVzys+Z5HWETkzV0awkEesAVrGYcJEOhsqW20t8CDO0Jnr02prSbiwrmxYYdEy/dJOdFW
fyiSY05I6bwFmn6N2PbZ3GPtrMae+OpEGYI+NR8VwMKmOw1crz2q77EWlM45qzsHrArM+lJT2O7s
DIRSc0dpILKt6ixxKAkiNFJLNTlgXSKkRvuH3gq5CjKR6xLneDOb01Pz2vzVmfNnAIlfXGqiy+Ce
3yZCQnhKyLOnW8QNO6klo3Ko7wF2lLKcEpEXhvHG3WRW3vDusMoIfGSWyKFJVyJ0oDwKOgYhJhL8
hVa7IjKdFm58aZrZvnrRnCIfBv2t2QS/Y7rI57kY5+WS+tIWAuqXnB2xVFFjmyQc4CB+w68+m0N4
Jv2y/m77cfiShvWn1JVslwzlZvRnhBLrG3NZkGo1JViwQsBXtG7cxr8LC2l7nSczE2MY7njlhWy2
KiyG59G3iDBuKc0M5erP7mSYsnh1mMR1+CnD6NBqRfACLjYPK2q2MW/sidiQNQWeNjCy+WqrxSrX
Ns3cMDU5ablj5Hxa0a8de7HpfYG9WzVvoECVrwuwcyazyo6tWFY8+6GJ+LcIJ/lJJoj9P8Vh7RxS
QKCis2UnODqUCKYJPgwLpBvqgnyPsI4aDojUNy89J6gvY2svWGg2X33CHOFN/p2EcSEufMxcE9Oz
BYwkaCqVbEb3ig7EwR9i531BpPKqqZIyELQu8ZirT2PFgVzP+klnPJIkpjiK7r6NsYWua6mVwICN
V01OYksrN89EUuzx79OBbAv58rHWnjDVslKIhY6CQDYaKjyMDMJ8/L4NTPHybxc3ykZsRrax36hT
ije1O/EMY9u/jFsd0pt0LqXASsvRzf2JtXWCsFe+24sSlZMTahQh2dLOz/oujLHJLLa16ygoQkNc
OIH26a09Iw+g8MZcPL5bT0TexBOqdbxs7HuFZB8433gh/a3qCkdBOpzo6PKj87nRQwQznYsH/S4+
1m+F7fTWyMxTfZ2jqqnacYofxUIpYVeNzirBi4lcYLZ+Fo4GlincsnLWWDtXS7cutigBYzuFsG8h
vUwnCOOV1Xu6de88O8dGICuqe+qQldYjoYTgOBvYB+yqq7oJN8gFntrEdDqxmWmle0qulR2/tHTz
rZPu5eaXj+MHfpfAkaF0NcErPmkdhrUjtybxvFC4W4/iLFO7UZ1bqXnA8TP+9/xM6XOvz/dBRbLz
eJTyoX18AR/sPV9KdX5RELeNePfRTYEDGVc0LKyNPbM7XYWH2VL8637nThfrIelKFvXFLMZd1LOd
e0dcewnY0AlzkT68P+VXD13R25AuTeb5Xtyb0nBIDn3nqmGXKoXXR7SEtoDHbfup6JxezVN5AuRy
n2CUwIxbT1dDHfA8iiXHNDAKxnXtrcNXLd416PzxjHF/vzhb5puZ6DzlEKsD6+ahF3k5mSi9paPD
T43JVWKYb9xP5T0fE8EQdhVaxc8nT5vkTHkSpRWg3H1a+/KtmNA5jzYnGpvl6I1tjpUN2fluuMWX
2TChSwLBxPNqJEAf7KbWmWdcvOfOVJeqHBAz+IEXiY+6nqe7DnT0CENvv3hrx7uJmqNFj+Jaa9nF
bXEfIx827kh9Wk/ebGbHY0k/eGSi9+UQNP/o3cllppnOGilyuEqUz6o5dNu7ZjJVu1+jVKIsatt9
ZX+LKf3MTPltKfUv9UAWzUDIiRvp2ZgX4UM2E8o2j+I9OK5B9X15AV4ya+bFkSucSckY67FLQlVP
VXk4xaLcvXTiZXcv525MSYX3j2Ls48EyNdc5n0uPRPGm8bt3GB14gQraCr4aOU0C7Yu4mZz4rAKs
xKaXaQ6LtpP6TK3VQ7RvY0T96C0Lz6Zns6mu56GDR19ZtN7kBOfgjdQg29I6zjjkBplOR6O5Unya
72Vb6dLq3TXqWL3cln672Q0H3Wb2JgL5EcHldFSuL3cFfqAkwVkyZqS37KVErn2wlR8bW5LJwJbC
xbvcmIq00ymL0REhjFbk2UjfCDEOvR8l/FfpPMca23au34eeHqHiuinqc237ecO9OTF5wn9U6BcH
LXiQbiH44HPAwMpahRcU09digQL3DFa016OttkWfLLRJlxJ4JRPdpytoSave69zMj59oIvmgjsVp
ySyWxwbqlEAHFwZkjGGUHV/f2r+ahgpqrtkGzHxCPctsdDlOJerZ0+B47nIETrFnf+K9tf0w9Wq/
MjMGqi/uiOeByG8/eG7rl9/aEZk4W8XguV+Fj+dZ+lJf6Y2nw0YgAR01cW/msTH23JbfSV8yojtR
kLII+u9sG6vbHTeXd1U9Zniyx/1b5y0xSFh2l/ehX8RSJVSdrFgnN1xfGPSKmd2FrDIV7JluoQh4
Ll9S8/X9J8rsqLn9xCf8R0EW1VovrHjlJ1ZfT9oMou6n2Rsy7yUxSsOWs+ygpFsAJvmMRzBJjxOT
Du5KXB3eG3obLi+9x6TuOD70cAPoYEJRC4uA+ARMIHK/M/xTfT+eq0nGJI4IQoMHUQ8+OBSIu7mr
ptvJtnioZGu1AhV/p9uhjtPKg+1zMHRT87eReV4ashACVEK/pSABs7iNlrZ+ZK+U8vhv6aeZbMeC
FRrXikKmMOs1x8FjIqn8mLHzo404jihrSkdUVDUWL88oTsZgGH+mQnG1vSUqDT26xtw2wIvju66H
cIlJ8aFLqIrM7whBh8Ao3X7McF4yXfUHwd9MAXxZvfXTVYXZQ3MSpVu56Fh6zgrBOO1S1bSuubT4
HEvp7ncQtlN8KJ+WrriDVrgkY8/fITHvv4w3SwFi0zgsmTCeuslY8dk0lKlH5LV529ROSAXIdtfi
27GVnLR3dCP4c7PjehhQ5eW3rIRaakdmOr4xRMCM5OGDa6PbUYLE5kqlEDoFu0phBK2D2C98Z3Q+
GKqTzD1Kz6gfyXJYS8KHR56ASnmojgmURDBvUBXoQFWppcJm+7s90HYmsjBuSlw7C+v210/t68J7
CYOka/mULUho1br8rd5owofl94V+Dikh+OsH5dRgEmEuq6oyvB3qv6r9GhurvnZCASCUDUZJ3msr
KDGMasmhfQmGTcOqJ91JMxQHrBDFx8eAyzR526RX5wrLFEJH+8YcVrmufJ8Rg0C9VTJofjFqoe/b
7kawuq0FMI4xri1I0OUOsVajSjsU5ZelW2MQui07i8I4QVGuqQJixgFJxUdsfhBDyShX/U20L5HK
IS3AhxLky3+AGk5XdnwBAWlzRIi0G8URrVZ1PJrfCq64IWErxCNsPxTAVBSPuBxCVGcc6jFiIGZs
LPkRILgETbAsDqxTHgXnJ3G9NN4YgFMusCNYEjoIbz3Hb3DYLT+HGZZZk+D+lgjxNXuNtC5ZXy87
j0ovZRhV6qm2yn9k0ahS41s5FNsgfkNd1u5a7TzUtrh4Jzs5G/iHlsYAzYL7zV8JByG4pg1/n8YT
xYIZAbvDPIrIs/uW4lt9R5lJqBmsa4ni9AwJDgwo5XjIdTZ6zR5SNIz0gvWJhZLNH84G6hdQykN3
2pVDp/YysGw/1o8n3mEQ2gZ4iPpAqGwVG9SaRTTWQKOV5YWZK4dRNZJ3rctj8ilglAZa0KREHZin
tXiQ04D8KbazpYlQCvBeTb+z3ZIprAoPDJB867j+Wj3bWdurBn+/vXhAiTSRzkSoEby1+tYIjz19
ql2YVS6uWCG8YDSgWVcTu7niyamsW/bHj46VM21eDizTV1+XjTZc/97cANoBjrAivcaF2uOuahKo
/UxQrhAoa0tCYLQ73GoPW1ZjtA6+ZYtntbx4lCMzEAQuJqtqYsubiEOb51D+4ZwpxZeJVy6zt68g
Elu10u3jOF/l0VANG8T0HIVK2kmVvK6ePHv1XxIvFrLjFf7QWiF0+cGdTKNDOP2XRRYb47ItWpqZ
JkPjfcQaTPvfeGsBk52RxspvOXO960OTohQZxzDcLaYqbZr5wTpNIRy3ToKc9nbo7jP8F8vnZfT4
BKhzaLpWX/MnIZ9Gxx4ddSNYxxETrV3QmYkXNJ6+zUBwtQe3e52x5C9B+3asXIZaUOphPN1RwiWq
yq1/x1zt4HOXzLvbmuyqb7+t63W+ItC71ibJymtfXq8ar36eDDWuNmIKg3f7cmCc9n2x4TuOaRhS
CaoonqCfdpu3XrxtePS/0SRkukp+xc0vcWH50TG7HyX38eIlobmp95ILUX3Tf/3jHMx/i+WAjjIa
hJ346fw2LmsCntAb5/QRa2ir3brqBwaLrvyAYeVwx1Ic4UTtoZe3BAH8axmGFIq7dgB3R7tCQmeI
LJCz/SzROuMXxdvHWYrcNNWTU7d9QLH6UEp511BrQBpNo4jVUmGbFES2WVrE9/MMjxKRAImTxGOk
WnhapD3XCsrAPK/hbueIv+iapo9q25YY/HYPi1cZfpGn8wGe8pWxvhyaLwoMjZJq6VK2lOCAgGBW
FQ80guvJWqm4sBpmbfofMT2yrBo4/MoXvRNqVfXR/fM/vsEWB+Q886d0Tvu/zrF0JY8Sz1+ooz7P
vEEJoBKdN9t8KTbKREzCmYGv/vED7Dofmcq5gjB/7ucb6jyLdP/Px0uxd9nMDAa2+WCQrhthV9B2
LAyUDRYBIbUp21UvHzm6OYbITUZfZaGlqgFfJaWBa/FvJQXc/glAXnhMEup8A/7GnksCPApl7kk9
p0IDnZkfeMOaPJaPwXmwR9hYMbP+Egcg1JnodaCjfpESbr2i6R03VVn5AuKa0DUCUjjadnJaNkq5
B7YehnvV9CdIPcBzgAA1BbcRCLmAsFBKgXyHFoAJKNDyQ/GtqyXGGXzh+eeGk2b46aG0Gi1h0+/T
QOjNF3tftpPAZ1w1Y602Lb/MdBIlOhMQQ74nEqGMemQLyV5qECy8uFA/um8mNHBMomd2nKK3fqom
X7aJ/jM7ZPSEZ5XEvwnD7iA2srlv6rEWfaQqVnSbLxtUDEkOySoyRnxSyxb/sZMverCHyoNV3LZ8
7/1WslUUumGoLuztq/BLJhqenrZq94V2CAoSk1qqE4OXSmmQ0lxvTDL7iu6ynT98kY9S28Y2StNt
Bvk+Ympd78IeZK21j6ZqiUx6N/U3rHywNxHfIDEytRmm/VY0crtjKC3hq6FDhwotOhfvNZ6xLjCh
DaJffSy7138B95S3ddnVehEuU8mmHOTz2DA+19/6cXGdJQZPDR3424o4K7/61Zbvncu6mBgkW3Ha
n8a2n1Cn+UhsKnK7S3+r4dGhuWYSkqhd5oRJeLakOjIoQO/biPgG6ZFbyXmwZaApJWIBNlh3Nti4
euSF/PknEmXuB6/fKi6CZCU7Pl5K+8H+xQPAVrbsoS7IdBOhSedFjNjOgEbfavFlBZz/M0iw1zP8
deavtNmZZXPJlmQZaPW5LqZ7lmoeGohJbyc5Lawkyfb+1BTraxYHjby+AqAFVJ5N/iU/M3pBFx/a
uvJYRzvAjdt9H76z7ctYCPMzoBU4LITsspbjOwg9hXQ5CvFjNPnKrWoHKnTuubNgJQjMgvdiBjKp
6mI5iF5J26ncmrDj+AyBeLOpo1on2+iMyhXKdmHLCC3jSvFldOFPWztLNEaIikL0ujbDIaSgHq8h
zQujLudqPDu0jctTJln87tzXUuSe0Y4wpBbYjzrBuUD1093iMXtdKn7kBkK3UPLxPJsO13awwLqf
ZYn152GRxd0DVFsLqB9cx9gobukQGB2qxgioz2V96TJDe5wt9W80+d9urUxOUngeZy7kHCvrlXeW
LT1rayY37mUmqHB8G/FyUkrw1sKWGqYPTQFbNlma5Evbw0CLvLMGdokv8dtmkewnHkL9VHPyne6L
vu58bG9RPhkOenhWfeGQr2VkTxOWCOtcwHVdzW7Kbgzr+napeBjZfvYUcdrWydJvPHpXlTmVc6mG
GwDX+tPkPH1h2Jn5sgMyun3u65O8NEP79Ui8KD7Q/us4K/vw5lq+n/9iGNhhvnd4RuuL/nyhqnLj
0LgO3uIHdL4gEkA4fh26R93q9F4nqPspQIwdLJZ+32EiCG9O5QPCJLbao5NJVk75KN7n+W3Nncj8
ow3cR4Ns5lSaLdbz51IOvyD+LsC6rND8wF5Xa2C6nuJ4thfdPuy3ea1aSz/6l6Xr6Uvz6V3NndmC
9vagksp2vIHULK/lSTL0H0xnStncQg++GuuxEB60mPTa+9nGhwC5Yu1GKh8dVD95BB4ipfN4bXRG
NZTHXpHH04DaWOhoUrGotubxz+A6E2iXQPLS6CR0VphS8H/ZN5IiJ9zGZO2tB54/iCLwy9RD+QD6
zbOnLtoLJXhh+I8ASyRWHQWr+uAbvCk0Rvg+4eoyDpaVsE2KMQaksrjAq1Nnf1Zwbb4CAf0A9854
RKVsbY48wS0D3QErQ1CUHcS1ujuwsHPWASt0xgCsApEqQ/MwUZLY3g2TV1MtuBBnnoZLobl2ukAc
T5rgIbw/uhBe9Q0NhpYFSovAVYsxTnh8hjQAwB6ubg4m7pyE69lBOlINTfIMREJyqwcjfIDO3z7h
3G3RvDC1ofVdzkDrnFlK9NIYdzJcJwyX6NJC3ONgGei41KIJMAlwf2jkl3/nPJQpocpNAp2uF2xk
+ctuCqNraAwZnkcYzXBGs8iQ/mUrxdHuryBkiHwk/CPpcPK4ZxIKRSEdDT+1fXNbUUjE2jMKylju
7ofliABOH+JMKdKpvTFhAZTz8P30/mNcUq1s1A1DBxcK91pNtcK9hSkRODBYwJVYOUyg8NNUMENL
9Iw7NKfMvQZ/2BpWmhTnv9XuvSps948FUTg50roRZePkDKfqPFxSrOF59ZgXGKkTYy32DigyS5XV
8JddaUC42rmeoYX5ujgPB/sZmjqaEBrBU2kUnujrM/zZnFqlisRITmGyf/7IbXcfmw9fd1K98IfI
OBwawjkCU19f+sIFRdIRwt9n/FG40XjwypAZ/81YXHOmyabqyHCaHIcPoTB9XI258bEwz9e6+n4V
u119Mb156VqXc7WxdqGH0khw7VkYRlyd9DxcrlMddBXjbGR0u16yTCvknuFXYcykVcV7YdGdo7qa
GfGaIQuMhElx4d0y/KxjFJjNgkwPekBEEY0c9ByFWZD20fm92tVgqDGaB3fk8AD964dbCXenoPR3
PeN0oXGCvQ8wXWqJZqr5posDDkT9hHyBwnpgjfLWU81XaQrTVB8wfeYC8VxNsxKvNYNjv2nanRer
xXiJ/dX8uz/UBLGquholPp6FarfLIUOJuzDy0BbzKI6X/K3W3mwsuthsAUubh3z4pzSEiBRb+ld/
1+v9KjLAEkkMCRClhblEsVptwMjGu4JE2z9zrVstDr+td9Gr9F2ta8hMnuRAaoV88DSD9waf7bH3
IoBjNFfG1++pYFHgP9zt99mGO/ZiW/ECTkoGOlkYVVvuodQa1vsLf+8/C80WcDti7+E6TRvv7zka
WTS9dNHOKvJWaTTcbN/DqnaDvCN8EM3ERz2NtFH3ihfHYQAyDEKjkairPFYnXFZVp7mb6CakAEuj
GfG/KsyNifevC15AFJCcjeZGvAA+CfMwWRh7u0ZvmAi3cmPMeYGfW3CQ8eypz9s7gJmravq2MY6a
fLifbraE3iU1Aj8EPqNHHsAJ/yeloAtzNaH4ci2NH1Fz3GwG7S3aAjZXoB6NG7eoMf66l5rhQz7y
J/fF51ac1/cTxav5lf+YYtdUrpewbMzn1WE14kt4ibxPTh819dYpNOEpGmGrzYWTNxnltV1VGMCs
hHxToPZx3YGE0Gx6UOOGK/lqDv6TMX814SnNAJ6Oc5Xxl6M1Gx5Vf95tvBieIJZ4suXoq9lu/xT9
DlcxisrNaNQsD8oK30YvnHf89dVshiHw+QDiaslpWTz8vQrbYr975ws3FnwXvZEN7/34qay9K0CG
DFa4VD9ykSYTCWX40phhHZcbzVHzpxB1ffamQN7ojiKPDCU4/E30d73BufxQwAlquIBxNora7XbZ
pMgWRk42d+bGqBl9tct4TWW7VNgrI9qcZniaiaIHO/bpcWOEK2czDmuGF93Kum5axkGExYMmcYAn
7uCBdw2zGITZShqmLGsHq2Z6cjQTf1/8/dC/uLdmcue9s2Xqa3kHTmWj291BiWbAnq/5aH0LbEBL
gU2nbP3x87DhQLcxvI7BkSecnw9aa7FyAAUrHmxLBmXhcPkoWD1rWBDhqznmX4xROpffWta/IKCh
e1I8b4XNR5ihZXnsfc5LnuCHjiF4uvFw+3uJGMy1VlMRR46+2iLuLSz9DH8bNJ9agOATUJCk2Jsb
mMrVUjI/Tf9bgQ/BhDnYc7tPbmBhF9GDRCZUzXlybLeSn2GvjIe+83yNg4cJZWkl3gegRaO9R57A
NQuMf5kUhmKcIOVvDxQTXcrhXRRvTdOcMLbK1AN3oOMxbL46D+PC2aI58vDCJElVdmEteHTeeqP5
3/haQy9uvToXawBHXIxA0VYRbpkvpmH2xBytsYSCx8OzCb9L1vbAWVt2sibQCI833QkfyH7uh9cP
z3Jt3JNrXkarfug8ildv+Vy293qmuvvKz3Dpd3fAflhU70YuNLNx7pajNPWsJKgxPRp5qJFVp8vf
qprux9jUcGKvPyvBZfMgaNSNCxSBCwktDs0JwvuA46TGEXjEwbEdnowrm+qGnynzGK2LxYotELg8
67/BxQknG4eCyXUh92V1C8zR0C/9h24lfDT8b9iz4MhGSGAmyGPIWsxwkGAU6nsRfyRU/QsRKBvp
JWOUdG9TLqnmcyNLjnovxD5X0eIN9b6xU/VtrKl6j5UdV/H6uv5UajgOedYeh0/sSo106udK8Nm3
72CXr1m2h7ncFTzWYFjmq+Hl2Bd7B9Q99Lc5VOGWYTNCee2FsowurZbhwaHhA/u1/eeAedT9rXLt
w51VkPkMoWSIZ1wZTFoxQ1+Pp1Mu/kfSeW0pqm1h+IkYQxFEbslRzOnGYQQzJlSevr9ZPersfXpX
VSsS1przn384R1yzfV/2DTZ2Ke7URaP7jGDUJAjBAXYjhTkEZ9eDmyT+Xk4OKFQmwsjhtB34PbYH
ccyHwoRRH+cQvoRsQZNWdtmDvdHesE7zW6VTDym4WOKuGw5azuhJUpZhlIzuQXOug/NpVNXEmqwx
Z+HJ5qmGZfhmg5LDVeakbHMbqcHDJ5UK3iIZJhy+rAN8vw+sxw0mKQpES0DNh1DHiA92CLfklV2a
1A+Ykc4jLSJeJBbj4OzIbrz/TFFApWhQYp6CkPOAtzgE4+ZwAiNVtlAF32nVF2I+funchDVGuR8x
Qo50KU/gGXvQ833Zdk88X3ID1dnLU7yHhxHTAKs74GUhyah6RPHBgifO7Wzx8jz05TKxdvV+1AN9
/e8hCfaNWCGuW5a0BlsVd4F0UZSzrHi5Q1H9XBs8L0x8jv5dDpz1D3N9hF1MuFnJttJ6sIXb8ugz
jWAJlEKQVlp2iHSGASdSTmIw5P6RelOWyAlrmbXFT5iXhPnHO8ipJ9A8xpCRSoNEBapXuZe2nC5I
63KnbaWilBVHijPZH+QuIxyD9RBDwoB6FaM2DBfD+1SOuDPAd1f+IC/7XOPiJjTWP4cfeT06qa0y
0ufmlp9O+VVebcrKacypq+bYcu6IW4ZcDuJ9FRdq6MA8MyR7cr+wYnF8fxvO34tP+dzwacVml7q1
qVPhS2MhWRGXKUV8Kk8GDzJ6AFYsWNw8F4HcZNwq0LhPHtUYzSbLv85ewjqJQSfbgKxdrPGyeHIJ
nZw7EHcCDhNnaGVeQmRgP2KJE0U+RyW/978ilx6Iuz3kv7i/l5gkdwYGK0hnIOpa3GKcHxddvnDi
FSp5I+YmF1ooh8XNwE96pw4yTpxM+dYB7cC5D0Gt30BF8swq/8XXJRODPFyWCAQXV9WLY+954vlE
imPO5eQ9GcsRRML5E2Gxwp/lpTml1p6PzXyQcWV2cJiIehzA7uBoQeTOAd/cKZGuo5tkLz8TEvw8
I2o4HdxGmZtgPVD6GB9RbgYrammSQwhCrtyX+4Q88fSeXu3fnZYvsd7nroEdVdE1+XcrAnum0paT
yppL8SZrL0a+HDCmlFDSxcX0iDw5R1WI+pURJUtofMlwIHUlOABXEY8DP3D7I1V2KdrROZ7dyv+A
u0RQ8+kgQLBkYcdNgEkhqz6IGVd0Kwkhy7+foESntmKczo4nT6/CQ4Ln1HtacBvg0YCoYZWT8iGl
PubLqdFTRkfmcHeYszhckibQdp9/55R9jB6IPfEICM94+RKLSRuLgJGc6KSpTXAneLhH6G4/q9oY
QxA5MLBRB70NvQBmlYx1SrsBfiOk9NecbmJLm85sU/BudaAk9DRUihSYJsWdDJ0pTU2LqpsIgGjG
z+QTPKUPRa8QIOG26YHPdv8G5sBbyAaWw9CSwxKZHT+Sqki2hzNneY+6Ty4H35DFRNoPZYSO9O2Z
B7/V4+nnAtGW/c0t5c+TiZDZbUoNjgr2IM7QQF8UH8aQYqVijMVKRC0kra2UcooX93ULhuTbpcQF
1JNNRrYYmZGRA+DiqZEg143ZQ57uJO5zI879BE3JfzMDpKUpbsj97SR+ulynCSWxoBPfHjKRmLZX
4AGqRsgHvirliixIsqMqI60bUyCAhhAJxOwcSiRJNPBA01SxvDC3wtHgYg/CwYj6HXZrChGIRkMW
t8mLT0wTJI0zzzHvwcdgUQBjgkQsRds1edFseIsFdfOCtmU2iwFkJtI8Su/RTl/wNaXClyWcxXQ/
/MkZt7fAFnwImi1aVnZNfr9ynIWX5RYHcyN0IMw8vA3FRSnLwsViNmOVpIdKS/4DYh4ciZsdhlAL
ueOsNZA8iAUZNKTaNh30Zra3Ho1gfcQhGXmQRUnwkPsFwjVSNItGjGaKw2UXp+gX5gPUeI8UYqif
vKIXhpU1IJBxQYO2YM6FIxUakUbEiyzW2QgqpTtiFOZRac00WP8pFC2PdgO2NZcXJwnodii7Obx1
tpZjlNQH5iALPFNovhz2Qdm+++xI4Af7fuEzORcFGyVIyPGg/fapium3vAl3hcxfxf9b7japCuXi
yFccO0a0sodDZyuwHT0R9bWkkUGCR120ZE5Xwoa4MWVJ5SryV7iE8os0XtyxdLQ0YWJcK1WlNKt/
LemCk1LiGUFQo0XXJQKru5VxvsRf6sIJkX70ZnGAXDdYz4unFZKjHTqLWepl2WLRsGmk+Jk8rxwC
XGY+ugr/G6GoreF/hXxFZHcMY0dw2FwdU1pv/Rrp3uIA/U/ejqhq3uQhJ+MN8/oB3/hu0aMpsCIw
JMOZ9+8OlbZdkEHsK9hoOhKRBC4ms4h2V1gIIuO5k2jOjs9DKI4Q3EeCg1E1sBG2+c0Ueb/h/P1L
WhXZ3mRZkMQZ9rz5f9xOGjLpY6UeBunhIXhtWBFYO5uEVf4GopgU41eaoxGwrxwFOzvo2ZtlCK/+
rtiHyB65HBCJSePRHhj8Dk+yIGLok6WMEIkCykkWY16OhDdpgeQNWNgi+RIIC+y0xXF8M4G7BLuT
PZ0h04Aiwrk0qDIE9ivQ9Pfl+OWpk9r36kvBCMzSpz1jDzju5OCkEpI3FiAZGJZShHLir3dlGZE3
kBaJYqhHxSNr4yfYU1rLCZO2lvaU2khUKR2b25OVFrxXgGxZjIUM8n9RBvMNqAEkCQLFnrxdf9vf
y4H9/xKAr9M1/torihN5F5NsgSufR/YqWjzR/UpvzB7QoDOS2utvJeaG/l9/sTILXkmlOpCCHqic
SAND5wKgXaPUcigfqTkx8Ai3YD4GS32emeGd09WTtBMuCyyh/9ed97tMzQTVHvg04DifgxnGzy9n
DypbPhiqjHXJEpQUZL//lX6cNH3+v258UpRMAVKz45iemfYjp5zlmwYBs52BoKDGFhX3/9PO1KR/
ndUAZyBXKGalO/+7edg38r+XVLAKxEImBKAD08Unn+Jp/r8+lWW0Ob9NpdbEbWiOmJ2yTSBtTgFp
t2zYJuPnUO5juQn7Un9yPcf05S1wrKm0RVS3IKlUe+iQmWSUs29vgs6cD8j9LGh5RdyUdGHywGyJ
Cl0v3f2b6BCThkujxpUiXuooMsHIYRzCJBvvaTuoKUsgCqX3oYaWToaWmBLM6fM69h9mwmjhtGZb
NhMSnGBJFMcJ/UHPxJfh9xdFa0KJkGcnQGUpCHKg0d/LYED2cbkz+fJJC0Ohu6OY/Nu7qefocni8
bn93Fwmy9gTiIC9PmJwB44sqkHKa3lyKVK56br3XFL/c2s5fKyUtVFTScB37/D84KRUWpTatovyA
SjWUPfWIn+z/e1fBPJF+AQSfskmetv6TFsCYf4IcryBedsktJ2XdsQ+vHw4GnzDEHn8gRwGoiqMz
M5fnWvbp7X5Pb8S5w57EEdGWhDqyb/IqzB5JpqEKozwMtJhIGI5GYm9zglDkLpP1RZ5cEXjKJeEL
7xznKA0DHTkBvKRO/PXdw0dKly5/kxUQOIlLxu3q/dbHk/vBu1T11Bu2Ll6F+u8UqwevAhXS/Ssh
0Z/wcbOPRLBiJfVDf+I3T27nFrw06Kq4SnOIWdOGnG8qCeG2yEW8ezim9aITCoa4YFKvPh2dOwAJ
8Pww/67KQVlb7yGm+j3i4ZOH286Ok3LS8BTf9E/Jaj98TM4rbVjtf56SGj5mKd0m1XHLVvoacrV9
w2vqHt6FEWTl6Dc7sD+GzYi09iMmbzBJE5K7NdP6aO6S0e7+jv3C0FzgMRXn4XJokHtW+8WEcjqY
1z4WtUpfj47uz1rJXw5PBEvb9eo278ALBtY0fcP/OcwfvYd9zyBtBjmMTd804KZU9s9reM/wPFFn
Nb50/eriNHHJmRmR0r8i5cYKBUJz9720rt0XAoFr8HLfyGWTT/JOlL5QBb03MozKVslLl3Ba3X+5
L1xuk2eY9wi7h+Kqej8HNX8o/YcaP+CYTyGKQwi2SHBkmouKooSREpVBJ3t6pasNDwi2eJ5Jtr0k
tatZ99ndIdk96mTH1cf7uh/vKa2N/nHOksLitD3Vuyek4m5vTn/Zb5pSmtJZNZLHSipRCssEXgos
wxBScoFJ4nEE8CwEyg9fSkTfEkGrhE02hTJlQR74brj3t6VNLduyLw627LSyYpglxT3uzdh24aEG
1e8LpwMsHA8Unp0EZ4CuFhl4GyWwbBjRyzPrngN9pSbHoIh/JDXJ6nWGpPq3cw111nFZzZh5Dgso
qu/gOuZBIOj0He9LoGWhHRJcyiIBKsJjJuAhAjMSo5BUwXISgBsVJ6WerJvsbR0EQpjOkGc+Q+4L
XsXLmMgChS2/TE3Sh7AXj5b4rjytawfFPN7kX8SeiM/EvjvSFlI0b3lCQV1/AwVTOGozii1McjkN
F5rZEsLkMT2P80zUUEeXQBm3gdQJ/3jsRHA1avxwbKlnedfA0AtHy6gYaX6JWBtfOdrgY6TFl0nF
Sk83T9sW3Tzm9B6C6CHxPdJWe6xeEhgh2yZnAQjrBsRjwJlpIx4gjFO8x868NQY2AEOyTlHlUCxL
p3XFy+UHDIow01fJIn3ByuOgHqGGMLLDpcLjnBuywT+qc5oVcEdiNaj8TtD2TB9TRvvGD+mViXAC
DPTK/j3T4nsm1GKIxn1ZF/dUXzJ/odaRfB1WWJZ5+o2ADGM+Yw1SfKb8gywJ9tRxO4P/3mpTsFNQ
reWaVbyeP+CMwsqQE4T6b5CT6yRCSMRVEN2oVWHNcWUnzfSLDpzKVmJGMWikWhHvdyIrR+fREg8D
vMY6fg4/ixygbk0wBFR3PMvEVYh9JboQZHpeqAHIQ3ruC17FHddt9SYytIVVCPr3mhlDWCZ4Io1w
RUwghIg55wSTTUyAIv7MeKIHo8GTi4gaOtTJueX46ATZSk9g6/hwiS4cGQ3+gjwJyY1LAozLi/FQ
cB+TDddgXiIPjwAQF6jTl/gHxQm/PpB/cbWrPUm64vklcQWFBOleMH+dTyJ0ZNViKZiVp7DlVruz
Zr3GRCPPfwQIRC+7QyghqQl6D90eDiRDFcT6BGb3Q2Sq2TR0WPwXDq/RIbkD+4PoN80ZvMNWhL4P
dgrf/A3NCFK01LEMRBj8/CDmo49k9P9BbYvRD+Dt77+csJkoU4JatwxqhKp3x26SWVhGCFoJeZ94
rxlDzMcIE04sS9ZYEEL0wNkbM3XT7SR5eJwkXwta3kBk6eocLvU5u/X15IDC/TNpr8rhHQWE1UQZ
BJY77zg0HAeERAg+IGe/7Ain+56CHZskZEK59cJWfLFZ97vYpfZr0ABmKo7IuiC9fUOjorvHqxpi
oLCq5N8gGqzjtX0fyPWVAF//neKsg0lT9vgL0IPmlDywzG/Tl77TKQFU1pog4ry2jvMXHhC83G3Q
2evi/3HCcxEdOVZJfCjbtDm0MXyzhDdbIyVzi26IMymo0QjbLVZN1qGXU+Eb3YAfCDs8Q/5xHj2A
kJ44pbTZx0ixBN73vjyyHO4rlD8YswIJohin3EkeL1nGIIRChL7MvtEAtubw2sMRYqSvWdVUW9mo
bouQj3a49HZfcrd78OBgPfCPSg1O9SOpBw8P+hMrN85smDrGh7XQXj+oYiWavsAbfcHbi4EdvHP/
lYhX1ckOZygU8AlCGeCh3iqIWMSNhVkY8cSs09rgF0m8NIFuIXZCM7wLXCzOwnb/Oz9NzREgZdHx
L6vWpoWh+ytUZikEHev2hW7H2aOhJYEOxRqU3/bbIzeRfqKgeKW4hRspShg6ILqpjeg+z2Fz9pI+
CTO0Rh/xaIc0EJn7tuF6lskrEfNCGQ3LL8JIdhYYXOHRC1IuViZM4Zlen8PJHsK2pfjPHtFwLKd5
DypYH5XgDxiPPTO8ZB2GI5QeZAHlpNxq0OnBKXv5kHqTTYmFgpUGbTy4W0Urn1IEjs+Lj/jQkS9h
hJcYxlQfmLN332rxaWPutZnmdTveFehviaNh3XtsWPQuE403VKgHDxOI/ufkvmen/oRm1Jx0goo5
AZlhdMYAG6A0K0ZYBzqR04qM8/BMr8mDT5a6xCXTYLO5trtAaxeq0G1JR4bprDCYIJRhiYKWAuUr
+EDAkO3TpPMqItqeh/91KSmC1df+7kUjYDr6CBiK5U6SAm3XP9gNTyUdUMTeGOyOln1g5XvHIl4C
iSP2I1+0GmiBqczbHmbSnORj+uCUGDOQBfszukFcIGiQ5p4EFha2I4dqsDTqM8hrjNMASQklQ7TK
uDrm4BRsjC7EGrZTKGY3kH3bNhiIjXS7GpcU9uIihEkeOynBikHjJy1/+GAm0wpJlIbIBtnQyH57
Hto3ng7kktgVnNMlckUsUKd39imk0mK3gYLTuQBTomNEdQB/JIXSATlJ+DFn01Jx3sTtXoAyhvFE
Y2F+1YEP0kY4c+GBuPktSD6hvtbgQZeu5MOSgVC6y5esUwnJBDw2KCe6jfHb125edfCQ+BWevm5h
PvKriBao1++v/xwfJMYcRbAOD/oxVHfPAfm7V6S0kenxdj/qkIG6arGIrOSpvA5HMTMGpryhbgsK
DRlsMbyAsLATkYxwztaUOCRJEDQINCO+RfB543cqcj7qAsAJHUDaYKrG2cOoHVFfD8k4cS9oNKg4
8CxweTopTN/9d3pPz9kH5dAVEa7Kw2ui0P403S8DUWLYvjiYIJjHdFjF2o5ojfCVLaP0zqQURwUm
xqw+8JcusTp4qAkubZ2uPEXGiO2wr8AQ9/WR9PNUtn8f5Y9cQ4Kj1SJKDPR8qiKGDRhtMD7EWQIF
obL5rdBFekvSXLGpQHXM4vj08QlAE9ZGqHNYFCRIXNL2XIBBRKge0j0cWvFwHOK84vCXN3jsNlav
DM6ZBtpFLA36mxM7QjuEmBjMfXNw8KtoY7LkIXF+BQT3nfyasUMR3Xf4vfy6Etl06V9kc6MqQoTU
u2ZVvOwZwVfiJD7pMWsNnpC4c5c1Aq9XRPBPbNWoSLl5yKU4RLujs255FOgTiZkXvftlf7QDl3WH
ReayF65BAeu6GLVR0pjylFBzegpWyHl3iwsaihpJ9MWzCSMaNohMEweAk6uItwx84OQzNjAzUffI
o0R4HNzTKqgHRtrmga1A+w/2UXjH71XJM4BsFme4OmhOJXamxssYP1Ntj09aB3uwEwVNi5uEP0cn
dHkVGRSnXTZjDEnOCE0GkVnuuUP21XX6tTIxXz1RdrOv6h6BNaHHmNzHmiT4Bh0gF8jdErRJ0EuO
Al9ntMp5QZootPVDgFA+bE4VONf23X9gyInaXHFH4k7TgKx+GvMOerb+WmvuOSyopYnCuRXLDeDm
vTDAUaf7/B9OdhjcTa8cdsXGLFZZ5xmKHMGUGCZlbD6sk5o3xEOiMyYSFmEEu6TFKOTLIrVccIsi
DRL3DLFpX/afF6eBMZqL7jsTAQcLGaeCACf+Ik0tn+7S14NWcN+hygDoYl3/RH2IWQx1QJASLW3i
mSb8UXP4sYcdD5U6XDlxjnkA5Yqvzq6G6snqpPmmhUkAGSWyfvU2lU2H6iDmcyiPussEERyi8s2B
5cYPR9xH+GxRC90dvH3ts7VT4NPjOWvvcCW0JEb8YGvW5mQP2lQMbLpdbvGAZTw1bITtD+vjHcLl
5je69Gr7lNTd3L+keZpAZJvhSDxp+m3UnNO3d8IWXPHh1T/cen8Z0XKjJ/n0jK7RpYyT/BJk3Eq3
gbUQ3nIYCSiSNuTpAZiZm6cA8CRbhpSDBNOgNL8jxqfSYEQZrnNf5Jfr50Sxds2BMcjAs31mBxGf
N+QGjkE0yG+pWYIV2xioH+tbOxqzsKb9HZgpmMrijFNDi0UKgv2z/0rqGffCmn+YpDTmF//M/OHW
5RsmkoUaE7Y/t4RA3dUJReO65LV/N8rNbwcfr1bAcjlZ78g4GGFT6Yrl9s1vYImzuxNbyTOFXJJj
lARG+LrcPVIzTSvCZHIO5kCScKuLbQAEW9QF+lTdvQcoVkjC6LSiJvaxyZNu6jn5IRbds0KN8Kxz
ngESPoXUJJNtG/gcUj1UBoLWE8B3hjpYqDCd+yt9IDuSkvDscmL5Z+kXc6wup0QGiTrCoZGyTym6
BtJ6PQOokGxpJhC4S7CKC8DP2HHFih6Y2boZHPl90j9w44HHDa1Q6BZL/yc1MeOZnFtrJA3nOjvD
0qMghql3Q47BI8aPMgYnC6Ttd3uRrtdLGazEkIVcHP4vXbJKWFS9u3/EG/WC1vbEKrQbMJcafa3d
joc74/XDAab1lCyQDwW1bTECkdHUhO6TBnkLhI5bBz1VhjYZzQqNLmW9Yq3RouI3wv0ud3mPo6RK
54gAVazRCBkFFpQnxj03ezRCESqqGhwGgibbungNLtZMtBTqeH8wGFRWT26/Al9Le7PZ/DKTTbCT
9BJLxhyyIlAI1I63GIV4ChsPO09wayYkmnUc53uKZwYtnHNfC5dOGTeGFSY8JpswHw/pySMocGSy
y4CnpIxfzJDQkQBujdqj456AHMwUCPiWPcJksmm1Fk8sPwpvAXtwz2vgdD897EzCEZmGs6QS5sCF
6CLSYEdm8AWNgCy2FzQYWrwDrj0ypjHh67Op1cioYRiB3rCW4bdicAIO1uIcis/E52DPQOQ5YccT
V9Vw58nga4VrjITwB1XxJKSSokRicoXXKy5WSMnsy1hxSZ7c612yy3gY5SrUfp5WMZqtqO7eZqXb
CPFvANZkJNI1Bu1Q6bI1Io6IVLKqd5RF+DCbtnZInx0yeLwD5dTVPRIzBgi3tFq5L16C7G2EORQu
XTJ90nPShqRUU0JcJaOQVHZ8Ad6QkYEWca9c3SadY4iAn7iOhhD84y90Gt1lX3xUwJuIIjGHr5ap
+Ln88PUJdRwfiRfnpbhQe+xTSyX6gqs0v3RoXvO0+NKcbdoIXewKUgrrCi/18yp+8ee9MKOTYImI
R7VBrXnLjJz3slsbPFf3eM5czOHl4zRu3au5AuogNwJp/v2Dnsc+5enyun3X4eMR/uowXx1/XqtM
P8RMoP3GS/OQgDBxKUV4gyTlAub2MtFt4twR8xMsdil+H9fses34YWEwArs7GgOYYowpM1VwW/vT
pqaHLlbCoiYAoI9oO675wDB8WpQOs8V+ZwGYgSbjZ9hfEoofLv9D5tL+uk30cl9jlV/8spNhAn42
U9Ql1xm+i3on1bS4quJWc1oZ/hPXkOchVCnByBEDHLo6zdIyPohgep+206BWbzuGarPxXg6j+zVY
rjomcIyOUUYVV/MrpR8QH6OhByUz+hT/glMa9eMx1Z5UfjeXl1MHdxDJaSu8rJ943uG5onbNCnL6
ly2GDarhfWE4iVkv1CZesQkmosq8pk1bh8MctTe3HaDbiXTBpv1xCIdfXVdNt0XwlPULmXz7YxXk
9hp9d6chcr3xNV1O0dtkj/TidGLEzItLx4KYApECNock8ooMUfjIY8y9wQzhqgLowZU/lS4FOep5
4Wg9wcy0NYUw1TVNDbUF17ezdJ/Y40BXAy90mnslbYLCmY5oa5l9sHhi/IDNF05cTAc4OFYvcrKC
ikgvzOD8PShSv22gDlZiSaM90QK3x29oRNCK8GJk70/ir8e9zPYR0SkFWnJ0b/hKpgjOsguUM2ZM
61yorkNO2EC3NZpXTWzT3qFmSporvYXJ9IUg4/U5hXxyx3aS7wNJjx5RNYHFQW9JY4jESRV6xaId
fcOTlHRUlCB9xJ80uHucz80BcWZbE+4bfp3wUXoyA5qe1L+hhhAPlx2r+3YOYWfYYG0Kc7YnxhXX
iIHH7DJCH8WwSLgtEnZbBJUA7y9hz8F9+3qd4N6DrzN/To/M8ulrQdzaY4hyE3ig0ZiuFkS7YanO
hdaHedkVaw+CvICAkZi5jekNRLkY3odlbp8aTrk4OVz24YtsV+AnI/q+nbu2qnF1JFUP78fCMmD8
M3F+s4AzcXh1L+Fx9UyWM3x0+vmHVAzLnFwnP9jLEXD44DJ6TTT8Tl7ukU1ytCxqi0HLs3DuEA7I
MSFNIz7ZnTkeYH4+OvTOA5TbQQeDdBWjl1fwdFaCyB7HJ9DjU+9JQTI5dhlK6IXNCWM6Eyqly6TD
7CLF/SH5PCRV1EpxCirWyq7YK2Mj7ST853V6jdsSVOsX3eOgJgUMCLiybojmMXK4M991jgPGGvfw
jAEeWs3KrifF4J4sWQCoC3vHADeVoB4vMfaAUgUoSoxzPle9cnJcMfq5uqpl+vW+AexZIGlRwmGJ
w3WdtlavvhZwpYs+V+g9NbC1A8Rsp8t0q8biR7ncMbDnxtuDQm7yCe2t84nn+C/zsLYAE+ApWy0e
I/4EQwcqz6+wx193C+FTzPQVL5LbwrmFqC/sPQWZ1xkCwCJBC4e0kxzDJQP0WD7i79dHkOu9YaN+
1kX6Wxc7aH00qtgo9KB08xB/4tuUMfKDElO4xMI44zaaayAZDsAiOAUcvnb3Wrk8QAz26SRy7wQ+
zLwAzwx2ik8kEA0zckSYrOB0cuPXrOMinuTRdZ49Grh+N8f4ZMj1A3M+9SRElms8LfwGEX800dBU
WaQRsPVgJBbEj0jmNKBxTonPAjvMu4tr9oPYwqSWse1rDvTlUYv9Ub80/O/2TZAvphtwugUqrud1
pnjI/9spGw7g13VCBIV7nrxxTLxTIFA59FjKSCi/eJrX2vOo40rQeydtb6xCqADEagdFJJazRVL3
0F8yNUJOvaLYR3ryoY1vg+cw63TN6DB6rH6J/seb07gZGixCuYd+Ht4gY+I9g+IfHeFIph2TgzNv
IYOlEDL7HMn7Ofu87UPYYFuGunu3m5OxYBbV/ANnNfzA20SO00fOii1FCwSJmBYgipr0VrZzxFol
gaOk2hBvc2swqv36yB2B8dDrOGJby01N47VVfUCDr6wsQjHf8h/kIUVQ78EpkbE+NmZijARNgzqr
uTmazRYzXmMCMFgN+DzTOpWcGAHHmxsF5WBN6dzHah96AiOTDKf/vG3p4u+vQ2H7Ja/uO2yNCVDK
0CEwU3mIxnavTmFW5oB7hVQb2gfcGMefUvxu2GuCTnAdLOP38A1qkG0p4mcCxuBLFy2ESIOwkSSB
Iz5CmJcTas5o1yDuUWLUCp0pkDYB306I43s6wEkalw4Xj011yyh7FNPC1NzE2oIQG8Lk38YM0Bjj
oQ+WTBh53ySH77GlNjOC5/i+E6x++sRxTceTQZSxVnubJ3U/9w2CaUKd5gTddY+VhswTZNuvEYeD
Ow4MZEKbE5pieqSaQBQSK79rXuEz//bJufRxs6IAJoAFSKd8USCf/MIZASpgyEk7PT6l7a0EAOPZ
SE94XNPn3QCJY6yzHD3FL6536JtxZ/cKkf6vqNXIv3Gwb7xE+JwudJzxAP8pZXGxtIlSpE8COJCw
OhJwDFzxb4y6+3cIYbdxDjKYYbNPAiBm3uiQt6RL8teqUTkCCiBCVJJABG1aUBgyzWpzbVfmRnx/
bwuMnOYfEryRBfkYwJKaKv752KcBPalYBxaMkCeMTDVSZd5pHWOpiwyAwe3fxPMl6ORVTDY6IJbt
HUagkxJzegqQC/BFjSINwsUDAsf5LwXZZFHcIFenGT1g07c5TjQgK2MA4z5uMK59SdYCN8LSP8/P
LGKTd/8xEvTF8G6DS3cEGtPLoxbCYibDcyw52ta71T/PCQXpodMGqs11Yib4bfuLqJ4oDPA4l3oR
iy2XKomxqKiu8YIiCVWkIy3AZ5qzFha9MvP7uMVc3edBOX+mh/4pxcwgErod5DIXq4HTl/N5iste
Y4LvE30t1bUJrw4rgXMnVCmvYA9jJ43Y7IZWHU8y1uCCHitrB+bkxzMj8j2gULgwjdLO92qXBfOw
bvUouiZcF4pwCv1ipMO+KCFiwf9H/Ut1VCuWjp5jLOELaJDh/6fKllrny7LAwBPmKncsRR1iCOKj
nuSKps8HlMrtj1aJOk6eKLoGD2I+DJLXuMGuIL5TsHVhvJLSQGxS9iCk6oSZaD5p4bkqfUVypRZX
0abz0EHfcdZ3f8Gu1hNy3xqkrYc9MMgppxjqCJZ8TONYYqn3AaKWC0i5TLQwoW6PaxwouHte6y+x
CsACA5kDSK0JtRdHksUz0iimp5CGEhpihJoQo6DttnoKh4wLGyRDggVoEU8uREFxDGc/w9Kc5jJH
KHOfLuk06f2b9hECWqz03sRXf0J1auc9M5KpQnlyX7v6zs1Y7h4p6LwGF+pQO6bhXtPTlb2PlBeU
ShhQxbC8KYUPF9oQVnvaGZR+q1dYZQAPQ90gJQc89N4/EHVWiplAizC5av7rN5GAFDbifh5DHrgX
2ji2uBumrTQyuKTCeEJW3P9AnIVK8rDg7VYm3S/zPtzXuEDf2bcz5t4ubH39yqCFcSdRc4fPPbbT
kn7y2ArGqNg0ycAJJFnhNvQNzMHm7Rluo9dOftmv9/Ga0TKbMno74FqESUYMrnWeXmlI/O+UlS9P
dTVEkh/q0RS3Rzr8I4m8C/54r9zLMcbchPEZ7TvGBVbFXj5VAam6j3WbGK05poaUbWfS8JigPjXr
kpZT+R7WJEg0pmrIcBK34vixfsKMXrcGU22GN8oGEs/GZLPuqXDpIKEGAA7JcV3cfVxZmDBU+HQO
cXeGYgdbs9f0G9uC4nh98PH1tN606GLbQb4ttintntbDaCK+RzcQ19+8YIXCErUPZrHhUc3u/p0i
GtePnwvAIxgc6zxG49+g3Tv5QEHwKlBuZs2O9RloK3EGKYh8fnB34mGFPSQW3wE1tq3MFAotUuSS
5Rg8ttsUxgXq5f7txzNwdX7jD5MK5i/SoragQQAkx8WmDr8EASffLbEQD4ltmOMH4ssmIchViwnO
hwf/2StewT16DfFrVGG89av1mQGTZpXTc1MSlkle8C4gGPJX207TP+CO0+61Ye8kt00FLoYlb1fF
6/mevrJTwMTbJQ6kK6G7RIg/+zf7kKph3VUJvt7U69Pu6DEzJR0WeCbQ5ubgBfhX5ZaJP7LP1aOu
5271ubyATmusWRaHxfNrMfIBFGuS3ATkc2IXJDyuGslWC3Q7/+AtvtU9wDcQgoERg2cMYGxnjxm/
ScduZFhKd08x81Csd/sgHxCuGUohOmOlOEzopR8sE3xBfVFwvsOrheeKa1Jg/QFNBfvXm2zlmNaH
TLOwUzl6648r5Q8+4oSJ4fwvTBYze+/zCRUWXiVIjB6b015Yxlwp4PqIX5dIP/BPpJqd3muqdNUj
MBLDh5nKIHb4TJsIN2VnKrPOCqIQegL2vQ5VbXR1zsMyY8pA/hbDZSP+wXf/7ZeRNgZBT8wZgcQp
Dn+DMmuK/avI7f4mU0XGzXxgTw149tiLWCIwLtvXjh7wUZgmBFWS4y5zioy/LR/xXSplsdY3Nycm
gu+xvKPewKcm30nL9QZbmLd7h3QZchLZpTCIBhnXdPsR86mDj08ID7MdLnnyhN91dTl+q8mK7Vdu
e/jetK1qJaQzBqirN6S6alAEP2/enGDYNnpD50Y8sn8xuAAAAOPYYjj76/F886yn3FR6hwTgP2tp
cuixc+2fh1VgDMQW6Iwr4k6MeIV+VmPrfUo/PGuncb6gHgJypMix3hx4udY+hL6zv3IlW6B7wnkv
GJgAlRMnCVn7iRG8ZvPo1gQ9s+QxHrvzYri4MRdRCaEv141QRwvT5riI78PV3MH3aX4NrtPb7Ocd
7Gp6hnoBjAsT49erpuLY+wWqtj/jcyMhtqN+RMXsxpLX8hUmbuT/ElsPmon/FK6arMFz2BfXLfgj
Yzzc6T+rJo3skjrSO2/fJj+6AzJu+SHUiw9/vcaxlkU84N8k0uKnc365fJOwXIJ9dexJsEGdYBT6
eLmkEz9G9+69gz91t8I6F9oTw+aeTiwvYqmDzG1JQn5eXfJ+8QeFfvFetQ6DjhqVumu+/e+jb/48
2BjaLWa/ODP0rrGfcZrL7HeL+X6F1cAj1dsYDRpx0egab/tbuL89MORlZWZ4x7CfI60T64AlatUC
+47O4g0nAO4Q3UBM20Wncd+r0K6cE1mRXDaPHRBRQsFc/dAFoqzFZPXtt6Db6fEFR+BHwOJlDFo1
nTv3O9FtTWyyc1KdugLAA5wOGKrwIJ/nzK1293G1fjAGwVHFaicGYw7b6LYW5vjjtUl1B9xVWY37
GnYxmX6MjLHpmjK1EWLJefIkhZ0JI479M9y+3nN+wMZ1xkCa9eWL75FzKxMddTVwCG+WL3iK2lea
iKbdgOz4tXVkLoidxk9+4pQti3D1toT+OVwXsrLbrYhQX53CDyDKfretD88SDrQ0Dw+nqaRciZz7
rHCVVkIANFeq/XFeEEpBXl+RyY1BPjQEmkfdPS+zd9mjojKbjr6MljyNPH4MpjRXhxR5Jss2ZFZH
vsANehWjsmVk0upIWJX6c+kWyeUtUEcV7rtjUztQV/G7hPWxokGaOdv1DMCccBx5aZVVgwMh7Qkw
F5oseakXF1xWo+t7ugpdHxrbE/7ijLhJnKAI4V44XBwOD3ge9yEmOfw2voK07k2fiobYLkDaHAMm
XmOJfWGGg907Au4FR6bs5UDNYY07yDHC9OdTBy1yXfDZA+rnoS+c9x4fUzKeHu5pD8S2hObVjEiV
ej0CKkus/1TDxra1gVpJj69EqiPShfg/IW9KhS5FrNth8VliTwgU6TyZXEFwUW1Esvf9L+K7vAvH
CrBClNyI4hcp8oxe+7knkApE1rBgodfDZcrnNORAcD1c3lzMOYaU32pK3VsKnugeW92CNN2fcxEN
hP5iunU5pZSov6YLYbyp289W0PpYrRdut9ataet673IaFUXQYLZN+bC7n0f31lhdQ3XOkc+mZ7cx
AtQYNTansA0vo7Cb0Rda2+o2qiaqKjRm4DFTnVeTXHdBEooBMNZ1YEyak0f3+7Re3TI69s1dPgfC
DZbQ6klrYgCL4jXAnI0BSekxGaIiBsk6oGvk/weoMT1UjuEzabo35xwdFzLOhb+IFdAx3Y+PojUw
k4k9vgLZwXMf38gnweXixSvfXEa7graogjl0umcMzqPfumTuC/4FzfFkzdWZbndQVObDEk4UUHgT
4x0lgDMTiu8jECwKbvjR+GlhHVoGuc/KywtCk1L3HYzZzugBMwPly+EfTXe1nNqWhQH4iajC5RZZ
uBPCzg0Vw93h6fubOdV9dm9JCCybMv7xi+QjuDn1Se/wHQtxD9T6IFKk1c3ERhlUhvf0VmgjDhLh
BHXsujicFms3OzRTmAIkMj7is4khzF32LR0l2sco/OM+TL/Hod40cyMYDHWHZ4Jup0x5RtRKxhzQ
1GKgk871ivbvCqdG/kO/+49k8bL2J1HNIAe64v1rI15djqcfPguKeO8DqGxHVVGhguIFOh88K/vi
8AFAS1dt5eVNMZxjH4u2Jwps+KCbcCxMFoMb8Xa0cCZMZQadTONU/GFw1Jh+PmhYx7mukyqg9qb7
YcR+n0Mswphg3EIDiRPJDnG/RIfWybjBqfTgqwxEmiFBOnKLMAYOv7ZX9SESVyS7eJV8Oaejucdn
mDdiLN+Lzx4/QUODhdxXwonGumLpFyUpcTpLqe4iVLWyPQav3mZaA2x9SvPunr5D8iH4fTnM/VOU
3v4xnbGQa76YQHxw4xIsF9DWwCYTwaFCQvL96YeUcQ8PY1zsJX0NxkOBojabVhjc4fQOSX40gYo/
/7ZOvH0uJ4lQ7dkgirHmLFtbl2P/sh2/99Hi2pc7HwyPN8YJi9wmYLzH8rw0H6KVw/Tkf4e1bBDy
F108sySsMD9B3dYRwEzEXY11j41MMzHaD16je/UI6wIn118thZr8OTVCVPhOXathPjYUwYyzFwTr
uC0WRkkcj11NhuKLyX0sTAgvZlxNZahuhHAhHJdElGPtnQMIVK6HxjRRuWaqIIBEmqD5+mXyeO5Y
POQrkhOTTR2FA0cNN2hXX+/rN4zOU/WWjLLpelondBkB9dX4p0XtmqxA9I/r0pyZ69sUPCPQKN+I
rSvZ99PHcnJEmh4epQcJUpIb9Lu3Ik6jKbklSGfHqbmUYDG5ja4/iU01PirMS4XxtLmoFarHVqq6
lS9QeYGJFRmZYqp6Y/u+JM0oT4dnj93b3N7xMD5H13nlOYFwphSo0maOpSdoO6n3kUblWHQChH0s
y1PY1wVwT4urQTbabzWwMlC1kQ0KoLXBtXzw6FyqhzenByUXB1Z6tty9JrIKHwggxpt1pBh2qxmu
D7HgvDR0WqXEm9FltuwnqtNaFlgGap3txvcCpcKj8qjGqlqdFjyFIYTvb0e8fLPHzw10U0dpiojt
r0J2V1u3Ym3w7baVRGg52f/IVPiXaRzG5Nh1xJWvaevSeHa3k1RHVVa/NGKfwelSWXTHnvzKDHa1
rGr3HzJ2E0tuV3t+H8vL6nsyemjOp6qFNmF19Sdwql3s8qPSCKbFwdUgSGXHw/zwVpqPMo1Y4LQ3
AmI89pBg/Qvva6d+b+1TKRvp0BwGOkpNN/hNJ5BgYV96vlPWBAEiE4riPF9Ef3BEb9MKjiXlcRDw
zRbNq+exqtzhwQ9Kju9Q929u+qO96t+qz3rhV3vqN5mPCtruzXh///7q3fucJjBPXUHN5i6gPx69
iSMHFeY/Xr0/pmjwwDpiSjwBXSRyoUEb72ix4eHnAea7X2oj0Rxwb7iY5gCiJQ2iccgVhadEucH8
743NHR2c7F/6frL2CsavteZeg71Ih64VZotfwFwjiCFDt4uzACsY8sVk+9ULVrQSwgndqcOzAyT6
wBTypCxI+af+/eyn21wLu8v3Z78f+yj0d5/bUa5RaOTGa0mZDoTzRCQTFbTSk7M2OExo2ZbRklmU
5OfsQJfMo4por2JDl3zUUKks2wrNZZO/koVA6AoqvkbnJdL0aa2EQQVlgQY2k9REusLYwiwFfLgN
zYSZhD0KPDBTaCTR0GQ32mGZUbbjV/fw6ZY/iSFO33yhS4h/I96u44RWQbAoC3Yjx+GukUWJzNJi
XVxycqghpl3tZ/OWK5+E08HZ4tWfTdijBGHqvR//esxLQzCkZUKUbriLq0ay+ChpMsX0CUPD4UYM
h1HFRE5bRlndyk5eJHvlfYTwODA76eSlnlQ67BXaq/pyNsdK1+IKa+Y17ye4cudK+PyMLtE432JR
sn35NhN8IsnKX/uVpiUBm2mmnWkGWTBsV65WaS2NQKkMIlpeHcEFqLeZLGeu8N3G6Ps0uVZse9V+
z+L+czFyK27kD+E/k232LTnYvl/+hUMfgs1wC7wg//GnbaGf0ZK72z8ktUmJeQHV+epyAJkN3R4w
WjHTONbP9W35iBXA31B8wXehNu+k+7a+7jiI5wecLOISj/ZYfUh93RORLUu937qyFQI8SG0iVdZh
lJ19MaB1GJ10Hd8QT6P7NUnVda1h9Of26SeNn3lEuskMtm1DuryIkAgLg92fN/BDBXvlibL7jg9W
Flt9Q11vYLsCjB/Hqm07VRjd35c0pSl2hamu1wP6dl3oP3zUrh+BNeTgvJrTMlJdI+ytstUcht4D
wzJYom/xpNYfGJQwWztahoQIWS9czO09gGDi0hd1DnE9+l98f+Vb4WvdP76tOG2/rwSlYEIGcv91
wHSURzK8gzQUMQtJcLzsEgkblMEuINFVJl7uvhEv5ehxC/+MrFR9GYkLjv0wNCn/oB+c2Ve9a/jN
o3ixn+jGzINnotb5MNOL1Q+/OUVbKzZZXUpXKbaYQZgP7B4663eAvn3JvCOD4GVxJpWYpCmKGOAE
KryVXIjq0WTx2lCzeHJg1PeKHVB+JsG9L9K5u5G+tdEYYKI4BB3M0On6rraZSSskXZ130BsW0gMF
hqCv7erwRa5kt8mqdaCHwq4aTasPkwGxOxUrGzPf/E5KHpujrAmoebxfasXcWxqR6grQa6yrsd/U
gOUxF2Cl0aetHJ83NGiJLqQo7htXnP1YUDmIYNMTWVY7Vtkg1pKYzqa3Clfl2nUwnYlbWpcYuZI7
BntQLgunlrTE+ryW/kxDhdBnMTqDfiBYXD0CwbV3HCRa+c+7aGUSLvqg2GReC7l/mVacdp/DoFhz
lBNekMEUPTsINoYxVOfA9FBB0fQfmw+b6KPdcIKFdmOlhRQOjN6h+jX/OBZToK3S/k0ou59hYwBd
aFxq0+hhgnSp2uvOw9PHGheXVmXJCTvTYk8dDKpdA77M1WkvNnSnnnI5TWiU7ZWL8KOPYDQqCZO0
tW3JiW4flIgDldyrp9Baf90Qw7rxj8zQDJw88V03McgzWQ7gJI8WqHXbT/mYY38VL4t9bBze4u9W
R20A+3thc5pnK0vkw3RDEk97dlYmtxnEqgq4E31lPxw7CLm/cIJmdlIOxxhMzzX9Uftq4noFFQTp
uMlc2lcrC54KmDFe1ChwU0FG0CsVQ9iEL89GZ05IeYzR9hofFi/WHQopECFkWjOlSE8kbwZlWcNx
GlKvA1verqq5b9hw1XJRphmoi6vyHu86Xy9EGmuyNFd25ejw/TXq9aLCqI4GKtc1wTXsOCUe775X
1XQYaaFOFMBFpZLtkHZT8j4J90+xYl9KbRm9gH0L+mail+pqU434wMc/XIEn/sGDl7ULNiywNI0s
fYwln9z4C8yCg+F8UC+kP/JmfTFrG/G8tImsFYxZJrt4N4JW+V7O3vF39RyVZEdLEJ188H0TylHJ
t/XjMiOkAP2tfwQbhYaO8cMWgNmI5tDQ3VXQi2xgKLEc8HJTp5OElVPDfIVoJdlhzMp0nHYnAkQ3
bu8yt1u6bVwEqP6SLVbIwf/Gvq5EIznR+zSDxUsabAz4zga68zxNBCHwFJg9dbsOtM3hiUqLmsz2
U91TdGafN/8T50P5E0G0jxxxls/8bGrLVQWyYxJl6vp2TZa2+NLUmHu0j+HuO/jN5VrpbPkxwbND
2ZmZsBOFMHtdkQK/N4zh583ce9pQn0sNTjRFIJmZdyPRRvwobr1MlAqotCbvppJozisqNAYOxJm/
nmPkpHMTaYqt2ertrmSVfkphHn/fvIFumw/OU8/a6W2jxscLmVngwx3ZtViqqCYZP9aDfXmgzDPb
qCDZwcAMYw0uEwA1dXCvYMZVT0hpzbzDyQrv4ZoP0oNADBGU3XvUzzQ0Q8lkgyUBHXkbkRWRWEt1
P1w4rGj7RpEhnjATPUbKoe6j3M0jvu40tNYd+5/gi146DY/th9Ephcqcu01LV87aZG2iWGVZ3f3F
jGBWvYpfcV9unEvCAT4SNevTpZZCH/7SwLZuPb6/tv3f5EisVCfeEwYQH5taKulq3OmbSytql0pG
l1ArJ1nhvZzAus91ds0QE3CoPIzIeMlO4hEFw3jrY2NuDp9GBSNP3HMbSRSTehpl+jl9/ye/pkfD
3r2y7r8AnHPW80mcYSBn0/IuFuFr9cVQvpnupfWqweOvRCWrXq60USSCOqKdmOwHMFRQvfW7XDDO
anFz6KUYt5FuXxTVOP7LSvJn8bRMlZPYwXoksL3Jgz4pyglFHGUqKUC4D/HWF/017QViutpJL+dF
5m2LUskPV51LIx+qtxxUGMTXwOlCF3yzakJBOufyvL2Bh5aP36/+aavmO81y1YKtsse4/+xOa/Ge
7zvDvVfO7VkxT6TH98/KGU7l7XXUutTS4QD3rWxXDRav53Kl2G+mEu+GBLvs0BHWMS7ufxl7p0Up
aTh8x4dy6jbjeT0+nA7jQFCRWN0Nrn5nDch0lTP9FbEkVT1HbJP0aHF8T2kBa20ey97NFULZePbS
w22r0FcKioKfxN7mqVLuUIKf0dqj3yT1ps08gqdqmXGyvPyx9UP5laDlkVhE+MykBa14NzA3sIGj
6/e9V/jIdo/Jol/znyx0Ojq5GDeW36Uc9SzO0WWW/l5W00ALBWsGHlu64E5huRQW0T1djseAuvJb
mof7eCV62cJ1OjTS4fbd2/n95/SmfVJ5JqOUuIE5ygqp/bqaefzENv0rsp5VL12/5luHZMU+7BKC
21bQb4+WeIoGCc69naxkZxCfZm76L2QdnKtXtMRkJHdg/qgXMKr0z+FKj+J1XsqdQdalu/bso/gM
/c3RaXg9RAtNs3bh61HXzABYHUvgFBbHJs5Wrku7pwFHHv296t0/dwd5u4VodOjqmqqTm8q16Ibw
bZJubRvX38eXp7gfhAZSFcvGbfvUTBd7IhZg7vp1m+H27dJMdObtdPkcnSrp+q62rF9Bc9q6xffb
e6zSemAYHXsbcMg+IjDvsd+mnooSlek3Xt8dQ89RIqsPL5ty7i32lh4FK4K8LbVMK6K70lJbZW+H
tSsWQJ3nUmYQWtvrlu6p9AQD8t0OHbH+vFKsFzq7hClBNkWW5EqPe9FNqayHu+HGbosGshIfJ2c2
bfnGGmX9MjRj0BOLnb19FbDCb+8nf+YVn+Vle/t7c2vAaS8scpiD7UcIptppyE/LcRkcmuHPbubs
ITaoz5H8PY3YG+fhH1oSPhptbfkna7X6nXOJLVm9IIqi8+wmBtzeLAZPwNujYQi3npOMacfT0sH+
jxCaSvMqzm49253XF7PtvShCVxmMvr54Qmjs1L+0TxKdnCyVVGdtsjBj5DMlCMZVVXl3/NKEr+gU
tAboYrV7IBGJsM5oYFT2j9JzXU28J5ACLsXz37MUXzRS0/L9KkmQ+LV8WpfOj9LqHiXvlQMuil1h
30P3uvc2Q89cDHv1EGmxnB/1pfxJQqtHPf57YgwolGPZ2L+UnvXHSZiVp5NFxAmS1T3dO8mHPKLm
Gci2P0b+cSL1f8hdLsbyQKdizF3iasHUTmUzzC4F0xWXj8pcnufv5V4tvJ+Spf3rX2ZaX+7Gp2tx
+0S1Ky493RjA7O5662d5SvSk15olvS7FoQvz0mYXPT9S5dvP/lDyUZkpUm5lgYFHZWZxnUd7c/K8
dFk0j4yUYl++e2ZZdepMl6VEsuT1sUvlBKUSNviZutQz27cTJoTYEDIsApqRTOQVtvetgZh2tLRQ
fsYrqXP58DMXHRZCOWJ8yrgl6EvguN4YWu1PvTxfDK6K8egaCCIUcnu9kJ6Zg6Ru6wGpyj/Mj1OO
tvMcQ6qRHsQ2LSura2WZKzpUrcuN9LRlZa0f97Pf1uQovi4CuJr7fNnXDj9Pbu9ai6AOreO156R2
MdeCpXoHKNCosCuvNATA3WZf2+B/J0zQTCmVrF0W3Q0cLdsyrPbCMp/1e89SUPjQQJ5jbF+LycmB
ImGWeRbXyJrpVmpjPatNF5VbsnrQgwat6twVqhl2XTh+y9ITK5gdtM1buhKcVtRGstPcuWK8CxhO
1mMmnq3N9PbtJTmTPcm5lEMg35fiaYyQ1MATr+nbNQ8eCsIlyo+vBGvCrxAj2n/YIMjVlB1LBvgQ
nafFYiZoHBIlWwPWHffiiewc2wUUaCu7ad/bmvy/e2ozCEn791bKVQ+f59H8x/JiBc13wYWpamLV
mNZy7UNQUlGOxIeJj+wcUSOM5EG6HlZmEuAvq1b8X65T4KVUzyIA7tnKKVc/F1/Hb/32l0m9nekg
9VQtF5tmsge8THReHuvRsio3+8POSqkf72YdDPgVxY21Yb72TBbT+sw6oj2t0OcSloOBfpNfUtn3
Dp2b5LperLqoQeUm521pVdt0dHyg7JuGttNVrzJedzJ+AYDuatUZGmtO16W4tuX4Xp2kJ22+4kOB
PecoH6ZB8xgSXH1ff596p2FKnEptqbm/NFcV+ji0ldjvMieD9iS46VhejO+YOlcyRX197RDWPuXr
AHTLzcvu6CubDhORBcR2ydIYlisuQxFO/qWbVocgtFcPXHF/Tt1Vd9k/fjysb79C/zLvhUN5uq4s
GyRjZXPE1a6AmKcHGW+t/X2WhXFMbfB+8m9ng60CUUqXeHHwCshNpmhaM+xTdBMpoZbKtnFwGR2l
zEhUb04pGxlqqAP12WS44jG1l0Mb4WwO64zJGgV4srJs0pzcx/rA2ZngnCgu5DNfPEyjHEwQ9z4Q
BjkKFBfn+lJmPdXqvJSOAQpK3DHSzcwDmaK5c/NS5eXkOpx+ZTyfj0puXY7ni5l9SZJn/ovbKJ7i
CsltPVw1ENXO70d0qeDImvn3ypRihw9GchaVnZWi/txIgO0GbpJuLKR2nB5P8U8Izb6RQEqvxu4U
dpMHo298qJwjacSldLnQPrbswRKN9PCFXGZFU6+eWnLbq8e3+4f2+6WsO1k+zQ5j43XTWXS8yYad
0qsqCrYeG2DEWSoyX3EEO/VSAAryMTAXklthCMGqMuzM5kpaVjf7qUJ7rTWN7ojIGSmMdLeny/ry
Xo7lqtdpBR4omLTw/TLldfaf+HQat6FoE+/oIJQY1RgR/bl7GmgsvLgStYSqREltSOzUUD4myrFT
Q9Nglg9S8MjRrYis19Vj9dI9/DOd+1W4VXX7c8ki84zMZMqOBv8Ev72B8bAKCXXjBAL7mZtZXy/7
Ch04FfXHbukAOy420dwO4VnBcczbtZXmdLFaj/PKVSX9bC/fs6eQ87BKl1f7KPnkd32a8x3T8zmT
tyI3jniWPQMwejbvoF3ki5s3Zffi94ju8rVru9/lbKy8z4OIGYPlyikTIu76syIEdXooab5jFypz
ic9t1FYVb7JZo4Z2tocy4U+S6NlWC+coVkoJiXJ3ktH8qJNLy3Lc15aGT3iYdbQDC1Lo4r10Y/ej
YTVt3gnnKBxOpdc/yHKOFl0R8/4arphWp77PM/Us3RcE+CyaIB3tvlM/dAXSNBHHtqy+sRWQQvLl
FVAcCngTVRyd2W2giFEq3UqHQi39Etskl6+SyQ2229oK8T8pcL4okQpV7zOOK7IazDd1/blwjx7l
h2qPCJt8WpePWx7Hq8+XfZ2YtU1v3URTS78xR2D1uGwv74PT6LR5Ww9CXrAJVAvf7nQbeSufFL8N
zo/yMVHfMNO9FU9Kyls1RVuA9bOoWmEd3Ese5Ln8TP+bo/qcScUsjVIAy6tNa70r477tB4g7h0st
R/Ok3DhH5IDYItdPakDra+JcX/1YymXErxcoDZVHoreH4LaObEDSDBSMj7hBRxa5Z9I/UzT4xJE5
ZPHjmAQ1EOQNnJm+MlAX9hltEfv2nc2PVmUrg72tPq6l9Q10ChsExAkmPQWo+2ADtkMVz878bKgz
nfS5kwJJFSbhxdPZqyXC2Mgp89XUIOaYJWOC9YK8Z2Sfzc+xE0deC59rGCv6iqFWZWBUPnhnkWBy
Sy9QbDvvrevsUm4HIc6Yfvoz/JnFm8E4DoDGw9UdxcWIxb39drDvnLFkNgiQgNkBI7SGIHrHm4gQ
3rHGvNAEMv07mMDC3DvsBGwyNbm0qI4bmEgDV8Z38o0Uh5aAK6b8bDjUcKF8N7zLfHAeLwemaPUe
Sr+s0kzQw4ZPhGxET5IDkVtFMIsDDSeBxxs+1AEHj4L1AO4Q/pKIkjNfdTPilXkzHQxXBWrsP+/i
IzrpGL5GaTtYD1LRdXwdp9y9cHzhx5aDzGT/mZmEq8ENA47nPjrBw+g04qTSySvuI8f090WTiAhy
Vh8K1M6xEz67tfpZ9fZSuMM8Wt1/bsL9DAe27Ww7eAVcwjhwtKipP7ONLIMf/frZHtk3Bg92wulZ
OHl6aRcAJ9+PhJhUT0kJxx5/ZEoPwLbH86Ibzg6i51amZ9dd5UJ4YagFD6DwR7jqHtfRQ3MkfMi2
s/YfrNlXQq+Bo8WP//ceKJeQca9GSYbMa0QQ9yb/XvGAPV28XXjH5N/nh58NDxpuZeP8uXdKQdYO
sieSEBAZ0kkuEi2DOZULhdPQgOg0jp9YnqWPM/ZpeJT9F2xjOdLC5BOTdQejKji/iTJvPThtPWiP
7APClYAI2d6GJ0BoivnAZ8COfGPRc/99+1UOanIXig/M1qeeNMzKB7fjM1y0cLiZhd84vulxxWcM
XcqpyXxAqBBOOfykdarD+C60B3yF6ilyDp6sDi5fLjgIuNI0ht5NCGNY2P5Gz7x2Qm/870TcZqd6
qAODDwwH5gNEdEoYPzbyokCumFYp9+uI4mb+Xho4H6LsfKCLJU16hDHb4HXu1Zf6pjetnuoF4zZc
J3+Og69wvOTo//6f5kLEbq+e8702rpkV+/4ZXoiThiH43wf7MT7D4WwyDIrMA3YEbLtCHMx1HG7S
fzfKaS4HRsbi37RacAq7upvm8GcB5P7vLga6oFJIrny+GgZ7uAeI2eqGehhx7uMnD7hGuHw+PedN
/nRhwRXJiGPvw0v6OGbo48LEuj42YlmmnaIJGFAM7DQHGoeqE5yVT61pP+dvf0figha8YTjT/95W
R2SEjjw+cMo6UUU8WXlwHn4hEP9/cIRbG9eLWn/OPQsf4SqiC9rjPSlUEro5cEVjgCLehXtF4VPD
7Ta3tHyvdal/hAOnk67IEQ7PdfjOtZLvp6t/4RujdGM5CFPux0e+yvTJXuvRijFCdlGc1LwzbQe7
P9aImiTi1Cpo1A6HczPCZpGJ8odBgKjjicyF3IhxsK/llNDItjMBOd+InQitJMQlZ6VhONZBpesP
M322Wgj0ouCbQxUCmw1BQmFGMBd7vPB927cIAT8I9UMojrYQOnOYznHGOx8PPYzAiV43vz7u49DT
SEtf9ORyyfKkmBwfbLWzvhDX3frwG76DZpBjCR/hcB0+xS4OVwwjojkJT8LdCOCE/ZI3ZM2Z1+g8
3EPpmx+hI5LSvPpyE0Lm0YQbh98Z3MWG4WPcnSA7bvOHjjw7ADctOmmRPoyd9ThTH0+cATvt4siV
++8or6jlH35sJBD8URzpzxdd+DC0by7D1oP04cH0PP93T8M3dnVk71wx+iLriPwPHb3I3iEYEnOA
4Es9Hjuz8ISFp+KJjWx/FzKRng7NAQe/9KApK0bFR7FYfd8VeTSETz1X/Pbxpe5q1sGExb95zdkx
oM9Tj074gTMUD29ccHWzjYkcI5+DiRDGsi+Hvl+72fYS0Zfu/sQgcYUZBTWNmkA2CceSrrab4WbK
4HLg4aYe6pPUpB1GcTgIr/67qiGMyQeWg6/z+O/jSW3qPjBv/P53QT6iiNvCoNr613qvDupfWUMg
7cdWvY/uYO70qsVbqfp3MsHTIlvSpfQCNxf9LzwS/rc33YeZMMPshwmNvy9+woNlSLoA4ZXGjTk9
apMTmTLa5xmzq/D9uL6BGnpdSVmTEjLc70o55VzzYz9+THLfiNhIXFpwCAPsui5VAdtxCoTbJN//
0BZKwhB56mT7x0xE1bT9vKhxbipKbcv1AA03/Gh3/bkdJxsmd4m7k2VzLQkBso81YPnBHTNBTY5e
Z3CxZuun++25zTlYVSD6fWZmaLG7I7E4cL04RIcfMnhYnhlRMUYfqAl02xfRdA3GGU5weY9k2T+Z
YSfZfoxPkDanm52Udc1GffKU9muFNBCcGB/uh/TqOxIh+59xcNlj0d97dgDDQf/wbS6WT8t8VDu8
m/pWV+HjEvX37wx9DuU0pzz6Ow9FJqxPYfmKedl8oE85/Ip1D/UVBKTFwalxcjNi36nv0D8LnaJV
CzOOXENTfXhGzruFvFNq6L5FwY4B2+Lt4M1oJmT9fKTUUlv7oFuXR0cxPjuO95/lGLeAQApxBYkb
Gy8hliOGjGFP6lFZjVyWNF98Gy4ilfCpoQGKh2bPBrrybD362fL0Z16FSTxLWfYDn6lBdvRC7N9P
5hg9ugqPAW5YpA/yxbqnu5ilAKb2U9rz93+0uu3V7DHI+1c36cGFhhWhuqWEDve0kv0OJTHqfSIK
3oVtcKebTvi5YTexruQSpX1jZ8Ng1/JZeA8tH4DqVgdoNVQwlEEsGIqq3FZqAEfi5PQOV4LIK0wS
9+g5RznGv8yW8tbUlB0JzDH5RtCimUawCRn6TRKwnUrJz6lSZRkKkxwZwa26+Yk9m/DOOvHB7ofM
Bg8dnKf3blZ9VexiX6+IS48t2itSLm0TdQJe+62428+makbwM7b5XPyoYNQu6bE9i305zfTskSyv
wpcTQXdwQumdqIbDO/LdHPPkXRHOe/BmnhVf8hrFApm9Gs0+aPu5Gxk0SmP9edzwho+FN0ilAIQG
ujEFVA5wpqir7TsvLXJqckeDoDrt26PzlxlgzSci2t0goniOKRjuvB4IZDa9+5jb0mdhQk6BLkFF
FZ/tEDJoKlhsdOZrWEdxxa8rgDj7c5T6DoaZsJjEhG2rHcirso1VrHUrPlSkhvYfV+68uLI+wQas
8G1HY7P1HHvmz0bQGek2ib0bbFsK39nZthP7vggvAU7xC9UVwuQJI2Y5AB4Vvu1D/vv8TeQcbMaQ
MVJB4sKvZEKSsRrhHjnqxal/qt8ZS2NYxds3gVpqVmopDfmZHUa2GM82/X5f1/J4PvkSQ1xo3GP4
/OvO7MepjGqkdMdB3bw6N6SUEUgimajaKMUvg+SrFku2tp9U0ac/e5iTrgXSjlyITxLra0Keefn1
jGInjucV88HB4aJtKphm2apvLzuJfDWDwUXN3qLbhXD4ldGv1ijU4s/XDfVXmpWZK+eHTzZsEUPY
Z/hWBk4db78sTpMc7dTkAsqcbOoF5gtsFdBUZrGhKSQ6WK+PqBSX6DYRjpXByZpiBi7aeASko2Hi
iM+C+8VPcLoNIS1M6T7J0lMkqgj59jq55nJwi4J9m4IlZD+z75XzSW//tOrLgq0pw0f8ApraaihI
QebrVZkhilL5YvXPheolW13Pgjr1UspiCr6+0efSRKhc/uqm9LCXYbPDyTMIzc8Vk5mPRIFYjWIT
4rTG9MMg2I0YM70Y8+SGyDNmWme9zwN9ShChV7RVDh5a6zG8ah2S1oOOfAdKxImOI3hRGWO9myPF
6GAatMaY9tXz7MiP65CvxXko278z4LtFs1NxKGCKXQp+NOLV7BhRlQWVdDjHQutaw/eKvr4yoC/a
FQbBqHoKydVoHKwqbU8JIwI/sZZl6ko2UkOciiA4iFG3CFdSFC3vxHEy9P72n/n+sTKLM4K8tnA3
vf4RGXmEL4e6XbVZmHAIOwHyVQr+bpsI5lH+DZXassbujr7n1Xx2to08zL4X7MdylXWG5idXCiTa
Y/k3uDFyOGutG8EcbcFSnHU4kdj+DYOorFaiYkOf0uzXcC/7CtXAsvT90oy4NGD6tQy8MlM5waXK
9+quTBFJc8ZSp/ht+ETp7uNZmmpBaBFm/fClFq8vq8n6qZYXme7N/lwM+8d2/FpekMiRPH1fVbJI
axO9qVcxC8LkEtc7di6jmHLYnHiJl3WcIFjPz9iiHJtsflSRpxEYS5ICTRZs5/RTSIZQ9OWxd/6E
/SwrUCHz43Wcm8zVli+tqjCLmhqmh078HCmPKeRNoupLjwxX8lUv9p2YxGceOw6GQdpOv8UQAWx8
Odemu5ma1bO+4oCN8WLSGelRfV/0hWOVE4XKcRynOc/VNvNq1u2H/nvuUyXTyOlUNgf+9/VkcsS+
Z/4yk0Z5zEBBuYx09ff/eG6wYnOGIbvelk0UOFZeGT9F9EFBMMSmgUmTWulU9nsY67LtTjUr+Ry1
GNvm750LMZBj6fQMr0SqzHnBs2gyAJkaI3BBIKkxiQh6Ss6u68bxVZe/7gVLHWJ0nHWUuVRtpvyF
01Q80diwyUj9PICqeKNePWUnmq4UEi0JT+cYg5jBct142gsI2P6Ymwg4+2QZ1QQBQpjQyifyda7c
nnCG72udkfLrZ/m1Id1U9UD3TQ5YR8cvRP5kRx7cz6q91FsQZhOCEaqXAfuQ4jGA9Vvmn5VD49FO
f4FqE0hNfHUcFLdavjKcLgw5HbJP3M3eAiIvdLLepAx+sNJcjXQeiIeLjazlVNOVuTqzbs4Lycrt
50q/iHpa2Q8OP0RmN44Q55pqxbJXv59sBaP1QIXP+y6PQzKtNvODk2CegAYEt3MvoDDkFVWxitzQ
WNDE+J6loqUdKfa1+TNtX6rsVi9+hR1spjhj4K1ysfFtoV4Xw54t1lX/2cbBA7CTQLlj+87xT6FH
5/Fkji7wJjXK1E+AuPFOq6u0HkKlM72jgpVC0o/sK5NVxL5SQUZuhnSUpWlhXoB6cG1f35Y0oCTV
JnMWJWoK07HCXU2mrgtW7V/a7zwA+dDEhhCJiDLvzDukbhPzGN7tjHyPgN18eiTCPo83vVBXonjx
1cd0sgdd4uKwNC/6ltq292K/kapZOVAHb4ondPXiMFt7+mNRV94mSyk7zEct+S+AffHPHIAPOlbO
9u9cSAhqyq9WukL2O4z7N91bJUlApU9QTtsDzmvaDPhN68YuunS5RY/AjApPiaO6iR3MLLxeRPlr
5QNrH7vJe5P9c5TJDxDHVGOb4Lqv3s+3pVF+ycdpLyoI1wjx+cb2M6Em1P1ijAHcBLlFd2nenF9s
Rx1jMP99qd2P49UPrLf2KKe+M8N09QdHiHn2RU11AjsYaJaGAF5cKyG9ZT0MWW1wGLTQZWNDZUWI
yHBHMNyNNUW8Mf9cz5Ifi5jyM6dqlYqYeGAK0nGNQEeswouNzLO4jbWvC+bJM/GN7klY4+JghFwx
FNPbzh1NNd8glOeiOcl8zzs0QDSiSS2L7n68H9tLLTvbWYJRfY713HxgF1fo9s+jadM6mLM1D4J6
4p8yN+mSeAGPcMhX4X1bReP/eUS2Yinu/SnPLOfxGVoZCO8aHBLOnX1j66avd0FYaTNkp7cd3H83
XY/XKkpqnX9tuqnajSIfVrobmVt519gccJfdf+6prx4kKdzz9ck+lSima9/0EpMYaeTQw8nVBRfO
lkm9nCvbM+kA4T7iCarqqLb/dsQpjkzbyiXsMGglEjr+xRejLkqh229QsdV27R/bkm5Gfl2AJAIB
LfCKpwzwdLvs7mwO4eVLC8TXKsJFI5rFIDNhzjuUWvpOyWAeQb25nW1P0XEWFxZ5rYUQAV5dDfPp
qh4qWmzTRPPD/uZOjdLUHMv2kWhX6Yp6zq+7XD8duUUxgV1z4aN5wfNywImWV1kkGPeZRBuZn+Oh
guh4b4Z0wNeqfP+adhZYtkIUZa3SIOhIzRlz8WLiREc/PB1k8MI/xgT/xdm2zBhz9xZyJTxtWLTt
JR464X+1IFEu5GCGLLlz8XXBC1xubIbA070lC/IbSxM+HdGRwMSyicdvAJtduRiX+usukUtrzHa7
OG2EYDZKIDuXeSQKJ9veifnb1HMK2HjjZ/d2OBang+3Xc8DUlljBWxEczRAyTJvlscWjk1Ij1ZKc
Yiw70DYpb7boaP6ts6W+gkzl+edqDEcZh3ZwsnmoZkpvyDfvMSd1FteVkJe1jD5j7NT/vFVIKRad
z/4jIfeegAmL+6Hy6OJVmz3M0yniRPtl635wiFaDfC6LXH1eQEyQYaAFX8dnmFrwc5l+ZGG6hAWl
ZG+h7gd0mzY3RBV3JM5pO+SVB/b4urYNNWrVbCSgBKk7uDnHuolvbRJSSJt1utnPMO7yMzFyqUgR
lNRt/XOnxk3Y1a7l919Cr7bykV2sscoKet5ngtC7a1PkuTTAB+vKhOWY5St2PVi9nHKQMcrNg/gL
jpVSLxQ/2cZHEu8SxdKscxhBT0AWX12TgdaB+aLLkBtP1sSP4uk2KDvK8IJGIZilrT+n/V3dxim0
KEC+s4DpJvSDRDmSvZD7qYflZ7Jns4RZz+Ys3jvJKCzGjObxWgOgyl+9/LYIeY9jY4VBS/EzHq06
Ocoy/Oc0u3+zWylspplMt3Y/YVt+C5XMpSWUsrZXITZYwFii4KWBc8ywScfCcdeXnETJKHOT9Wew
rLYlbQYhRrqhOVSBHSSau+g4yNSWns1L/ViKgtWDK1AmIta4Ov3ECwwbsEHL9/a5f+hdO2CG9/Ck
LbrsvV2glVUsFZ375zc0s+Ca+/A2i+H8DUONOCZMkFZnaOFHyPvwOB8m9/7JThWygHfQvX3d6PKh
Np4PPChSYPuYw++m/SQlpmRt5BVBITKU4RIRZPlOE+6Gp4qzY33FFyI4N2XQ5s0P65kHNtSeThG9
zzIPDjuBBazhdElxT6ExVLTfjQ6ln3QVU17xti2jAGiHAZxL+dIwIy9AVhtRUJ6s4lb+GWuweEfS
XIt5hrl9iOy4z2C4AMp8Q4k/7zQb8WIzqTaDFs5rzDI8bfAC5rTqbs/do74dwBhedWP1EPEUaNaD
2ZhGC80cZBN8/z+S7qs5kSwLAvAvIgJf8IoprBBOSOiFkETjvYdfv9+djZntnelpYapuHZMnT2b5
HTQlU79ady3KIiYp5RzP687ccEuGA/ltSytZIaCU+YWBjnohr6X7l69D25hVsAqVhRMbk4UAHWG9
1gJ/34NR+gXoxD3xrzyFk5kv5mi2SLBALZ6YgnY7OFhcWwSBPNeXNvhRgDNBR1I2E65OvoXZEsOH
7jysY7Vs3s7Cu5mjEWu7ui1Bxgc/5fxv37zYvcAlhmm0I9va+B9YmZbkVlUmPQ1eXs3cGGVkOP8q
xKQoBla/O9vPhLh0rOZJI9VeX5EWPefkA/nAhc8SNUNaPj5CAAZDxXrug4raV5BDwEne9a7/1V14
W3TIgzDe+dcrKZ9W8QpaayTYulcnQOdgU8hEpgKcdBxC6w5pJK1FSe70k6p6Cj3GJtI4bvaR5HVH
9tJ7+pOPrhbeU7t4W0DWQ8/8+NpqYyh3MTFSg4bDuuMikbUIkGxSJQ8DPcPSfkr21pRZAUHgafPF
Sc6esJvQmnSmi2aobg+maCv1sCmz6Fe5KZhS8byTA/fM0nUBdu+5+HH+uCZjUSQalEWbmX9K/MGS
31KQxXvOxCFXHSRGEr8XDJAXve37dnDqFfD41CeoRtle6i+1sUBZyWUFKKHCXs/s0L66DOcEYFMJ
+OXD0gXJfKHezq9tiBaY6Dxav6qpYs1XQB5IWOSgP0TUB9QSjkHYXeYv8gx6EtdghTPbVVuFmk9E
CcRlMPQ3B5vU0uAbfJuwDuKn6BtOSvPxfLyvzAI6nY1Cnyo0bcKEPewD3czNoAmxRMGXA2eexH3G
5OVrJcu3ZOSf1JemtOjErDuk2xQlBvkj6YCHDJJAepaWjGehNn02lz8P4y9YSVl/lAnLGxXoLW2e
lTNFFKnzklIPf/e5srE0zmo8rKv+IkwbZShKGsBn0UR9t6hOZRLJ/Ny7eZCvH8ia8LV08y6C2C9s
hvpBiPgL1Wue53awd6Jo0A269MEaneJydZBqBD/Sh2Uf8mwNlyVSe0ZAIVi9wJn4i2SMTfkjDaRj
q2YXGQmxRmCC99jMPwZdDelSbgQhEk9xZErfkYp5Lr0inQWNuoxWu9rH7ctWhvsw04eExFo9RxxJ
SoyCW4ZUuBviKNST1fyPxghfjiAgHfuAkfDFwI1+lN6xeagJUUxJiluquzeKQFXbU2A0n3P2QbeS
F0lYArZ3XDMQBAN0J020NdP34uDQCJfqQT8lUUZhIg9bXjf+LE/QfElW9c3lbt/jcfND9x/fybq7
fiVfm9Q4Bsmn9xITryzMh5pLSNjzvqNiC8k6xroKY0NzM3Z+lcVjlX27+Ll6B4v6hhhWVf7spAYM
JUwVwB7UCd+hOeVrvC0PzZMflSFK+Lr8T+FSLv7hpQyRkkzpCUEBJ52Y2uynfFh5UOeeCfBZIVyR
9c/hWkuUhhYcaWQsg66mg/v5XsSQplVyDUqDibfE3xlhLxQNnvwJ/utvNHDQPWTnEYC8GvWHGtQt
M2Ci8tXFiFz/un97f7TkxIbM3P+F1uhYwyG910IXbdYZ4va/UzXT7OvaOJOszCGceN8p6iy/96jS
8bmP4xAb0ZciCvFSzLZzJnkdLoKxH4mbfziFBjTn7285rTxvpupA0fdXq1sM7Er/1RC6tO5dflOl
f6nav4fMFTjieNyfh3q+EZYwpZEOEIfCph0lIinXZq7xFSQ0uPGGsibcE0FLbGuE3D4Nq83hWhiC
QSAX4+ANse28cxHccrX6fc4W7D52qszib56byFHykkY7h+G5/C9Pi7Gb+JXo3vpKjtbz49FwZD9O
3UzbeG0lIOO40MPDNZsj6k/6d9WTG8MuMRvTnTlUXu/SY+B1xCl7XyE6aQvLZ3ydfe0dKSiUSmb1
Hhk0Sg6Lvi5iTRBmMzr+M8sjJ72ohbLthNVAdyE1uMJcxNoZ5ebSdB1oG65wyATF9+ngOjxJIIQw
YD26TdVXP/Pf21sJFoXCOiOPXVzk2qGLDxBrhu7lKepkCRkCs0SbMHWwL5V6srKqf4xEum2prhYu
9ZJGGDeYKA2n//xokFARRMwVvEbgjLwar7pC3dfNfG52niP6//6yeNx6vf/XdoWGEmq/rVxN2tQm
eq108EMJ6/ofSNTtHLVsMsH6j+KAgZXebNN9GoUkVftLLCpcAh9RUtQ/xpM3gx0doZKKHzOeybu0
rf9ZdntXzBiu2WBRrzyOmsdJ0I0ezpa+LfWivyRimXa4/E+t1/tvzVm37SXCMHW5qUeLil+Xpkji
oNBRcJKYqtzel9VMK4i5LWIE3KGccQjYZ0br5aDgnGMuiaureynxi5329Rgb+ICLnSbzjYOr3izg
mGAkfKF8hOvDkzzfTw1MfPglhw7Y0ulBZH+GexefPudNy2IoNxm9CtzEKVJeMHeurqabyqQZtKES
/pqYBFrkwpcgYFc5zBJW5OwAKkjrid9rL8Ix2S/K88/FpWIUrEhiJmsx8C1cNbt5CeVUXBychjRm
CXK0dg3tfrYqP1xUZvBGsKEvCfZG6c+JOv3riH/XN0Qz91d4W6p50+hEzcnLvqKlatoxwWSL1iZ8
pAl51BXBPd37TKER8rGGF7LvhXT2z9n8h6gk1fnMpH4jQVg+Ds+T0oan5IFPbAZub/mfl05rVSVH
UNkP+fctsdkDQZbKZ7xtFDHPDS5VxGotkSRdQfg4tefKgWeQoHlyHNTm4JWg9W5tJ6tTr9rG/ejq
TxsXf+EUxsS1XGAxs7rxhZhFfeWb9855hgHVP8SW8PBX7KB5cEMyWDAS3YTVmcq6uW8e37L22pe9
zedRI3gvVMhjAboNRhj5PYrKjyuhgWPD+EhPJVe5PPbv4E+uodF0nP9bVi5/YcTjfxWlfrZm/7pd
bIRGtkjy5drak4uVEOad0740vSL30kgZXsuDlKYtGqx/+EB47WUchRl24UOsOOkCg3Z1EoWsmmy5
WG8amlU7N7y21u+HsMlFcp6vLWHyyvUr44Uypis5vgt+ToXElap5R6FzUSlEVde1dPcXmvNebOEV
gRfkfeZxS24voNv1TCfSyRnVkNhpWjJsPMkmDuft0+/rN5RHfEcLlOfsQQmBhVDFVC+oLguLmDQJ
ltBZ/fX7StcTcMNlx8dGrZLA3DtHVI9QPn6orEv/7WPOO8XBprbucmW1DJv5k4iJHtAun3dP5cVb
sIrM1gjuZioJTAH4vP2kIOIU/WE1YqpiOdTuPYBaI9+6jS4yOcrWFKJC9bWgbYHu/6VjGG9dhRu9
q71dA0P/EaJXLfpbhDIuEAlREfIgzsD6BRCuf+/1pDL4O2kqSs+HiHMbI+L2JT0fgWKN1J/4a+mj
pOerpfu3v3BHWM/rMDFlQTXSk2pAzfUuJhl70BaG9IQlBWsMjlCGAAlljZ98L/obkZcvuzTh+XRo
PV9BAoWnGnkXvczewv3PY9U+j+4/mdbkJ0HmYiH8pCYsMeeVn0yPapP6EHIOB/PYPmMaQd9mGJu2
wcRqXjPjpPhzITB54i7j3DfttNIrMZ+bVEUPo1lzWEw4erk0K4ma5VtGo4mvG/wLIl65umsB4TUC
8TD4A2HUgT+hBEuv6/oCZWGRGWG69DoOFc5GB/T3gDyZL18q3YvaD7irbYqFmTHD4N2o8H61pGGz
jJhMGgJ2bxVJcqRLyS/ISjUXkv6kdGtGCifL4GmGrRJcyJWJ+nm2BehCf7Tb1qBG5JIqN98Fjxtc
n4d6INDWD7LYS6pZVk/D0AGb329pUwNZArnY42BzlY9uGUwJFtexoEFuNW8NXEvsU9x6vqgqqcn7
vHXs2HPedDU0afwOujZWKfu74fpHXWBFkuK77vF908zHy0kp2V7Gi2bxn1/bqPzWIihrKqKCwxo5
6Q8Sd75gxXgq97WjdliJFAqFWSjH5FHUOmeYJbJqXOfpgb+y7SvU58Z3uoNgZbuPnfFbZ/n+0HVS
kpld/ysRtm84FIxTBvkebfRjhQrEz7Ke+fQMjrJrPA0L9a5PGB9Twdv9yaLbVqIOtq8khs+apYLL
pP40g+1kd01mHVF7+XgvJJsn5cGAFJ008OhbdditKnNFJaCDWjJ6gZy1bWlmlw+K45M4dWywybgv
hqcE6a6oernZPKg+Vt3Ns7b/XDQ3XBwTXVJI/TU4U3wm+kLcr/YSUFnhbgD2LfOAhu/wd/jC44gZ
LwiXyhk4iU8fY1o8Z8meR8wNga4Q0XJVRQLqJYFjN+miMgq7zxK5VLWXrLWOX0VFTuJPTd+cjLQ6
auyg0BbBh6zmcyqGJAbwOOAz1hVrj79TPMr2tXQmbGFoYI/8cz+pZMaP7uFr+SOapN7N1XikGL7M
S3exlYZ9ATNNx0dJYGn6WD2TSyvEieG2dbB0HniB5ESWlrU6+/Dnr/tKZhht3zfqXN9+9T0fZFbE
O6lrhX3/uTNNjGE7uvwt5vXe+jayE1OcEsCXDGo3cv5vm+ZSx6iQwktUbo4SAzsoX553KigTKH/2
2wG9XCqXRLBFSIx5LDTZrkzsZDs7IlD6W+ir49U3EvXXePLh7vucDeHvO2In/Oy5kpJ0UXeZ1M5Y
yMLIxN9qYR/AiywFHMMogdHyqVI4lM8zVX3uPTUgTOKkzkhykOBOl7ApEqfq4fA2uX2TJ1xmaw/7
zuYGdqgPNF8cvPLVhOpaT3gsDaNM975c9uWhuvu7MA3orj+37N8UXw/bQS7wsX69+OUZxQvAx1/K
XuxncALmbtm+jIsXNpcO6Mva+++akBrs+tO1XQJU0QXH+e8cNth4RbGVFzeczV4+X+dCTIMgMT1+
5sakMIyiYXCPJumzy7x+yXZW98YB22oZn561NN1u4lOw0/IjSXqttu1Ofm3X9GETpWdrV912qYRd
DJvwOXBaCZzvY1qs78WovKjn3xmtmqYsf5AghtfPjU1T+nbx5F0VtKgTkUHGwosbbcqSgPbXznCu
KRttOulWngKcHKMcU3Y441cj8gHBCvJANbebFCUFyfO2ejM2EOL7jofEthytefQylyuU5es80b9F
8/Y2QdeuXc5E4Ey11z/qykIv0wjA2GzffSrtgxvIB7M/+SN2NPJUFWppxaEOphWkN3a9pynlqh0E
jf/u6FdaE8S9TaXYzAnP0/t08p6OJ63b2+4j288MEwMhy+U5mKNcYpfA4Q/EEESn2X525OEI/FjW
04FHPDOT1CkEPgktr47GoPhlA0vtRh7f6New3mypfBzP42trU1XoXNoK0ysqdjA9BdI1n77Bzr7b
w//y1A8zA5XpgBpbnOQkEoUzK18hLpry74TYZHxD3hCi43039ZE3lxUf0z3CX+0DvbJM9QGkttDZ
nhcZhRigmfOINIpsT8GubVzxkwTeEU6tPTg8tCVrZTmVOHIrbRwr3GZAeqrQOOexyhEMjXIkn12x
5nb6JEgJYgYxkWiAmTDfVfN32jbcDg0MlBGbbvFPTyjD4n/pWWSx1qu96SqGjkaTQWl6Mb5KciQP
a8IjKha57LIiNm/v+sdSh07H9Xxz4f8jwexoJR3SAQWCBEp9flW1mLpvf6yNNvfDznxMTRLZGmNx
9LaaFlyLNM8COZYy/Eq7nq1Fl0DZIuBRjYRqyxsgQKyh6jWqgMf/C9esPm1wGhXcJXPkJIZIm2It
iupkxoa6EqcRx3+hOw7umACOmYoKNCWvfC4riRpvsVIWam13DkfagOtNLssRVqZKbqee9Ff8+lnw
PkgrB8+zJ8P1sLZRoCjDcaupsh7lm8sW5oEXKc0RtRV6eVQzHa59kTy0NNavXMqL/rNCJsz0cFMa
7QNyFnDkubpJL6f9u9auiWoGlMZiNVv25QDNBdMsWRsRMEcz5jjzo4BwWEi+8otgJDfZ5jl3FtOU
fB8qIpREFCsdt/+Gzoj+o7ljq6wW2xQbQDd7wYGLDupCwwnVrkG5Pt3kwAroc3YaCg7vS4X70la/
lnkUutfKEhgz7x07FrrgH838v82A6vunrU83R+ACwxzLv7bIjKyJn9cOg9sn2zDa5zSQz4wdH607
MmGYBklXFNIf8P8Ti9hcd/UvqtDDyvZeocsMVj7Jlh4+Ks8mEOBrU/7zlLScCIcrMcjOEIO940eq
oojafb1t2k5Itnf7798DTv7jVqTJEZG0bFDDhfc3KIfRtzu2rr/neuj5Vf5QimcHX9cCoXz9oWYh
5+SreISUaz8PlT3k4P2Cv0c8tKnAJSSk6zXomltJsBZPaJ5OSSdJ72OQ7Uw+snCZqBbGwSZOY5OQ
cbF+rF/ioJGVv/Rz7xBHqYQfO9ecpP6ytOQ0HnB8CWOUuNNQDkeCYAyc7gZRvpaaBnUJhya0aeD8
dOkyomYK2PZIw6p/BHcjl20sX0zCE2J6ua8/VKyh9kxUHj9JClF2PDXNNABnah80TR676M1tWunv
myEkFJ/i2seT6QXMbfmP5vsfM77yS1kGKD2PMnDs49u8j+eUhu0GhHsz3CrOAzWcsmcVgc/Bn3v6
wxaXVTm+IoaW1QPdortP/qyB24q0PcmYH6bRQGHagpxkKhMZiE66X1fQ7GzPgylEFGbYugIannsL
hXIkXsxSbRRd+yo/y59V191UVPNzE0s2dTLh9mMbYKKilr+/625tYiDNTYWwVEbvMW9te4dMtUh8
QaVupbJQSS/D5vIRAcoUSnCmZ7NonIvlxa68VeHfbJJpSD9un7dkKfWbzJLugLJcX65xWdN0mwdS
2THR9fzigBXO7R0VRlDBvVWQNSerwQ0pbu3nCptqDqBOKolB6r2tcGsFaz0V0q6c27af/YvhjJXn
+yLOXBv5XdO+6FhBnWkQf+Uk70/exrkpsdTSo/YY0XWgbTjjXMXuKXh+5w0Ak02ywZOyUeGbdTcY
J50Qi7BBcEla3X6mxqrBRFth0TllzaKCzfCTQtSzTCk+13HdVDnZt2zH5nPz/2BomPpI5euRZVlp
UtkasHsJgvpbMA1V0oYSYjlitGKW+R2QzN6qrloQ0OWXr+NIEf34GnkXEUwoly1L+rLNz6ofUJhC
eYSShObgUargS+1qfvdrVQKM38xU1oyJAi3yEOfCCudzJijN+6haCvXziAdP7SqDn5tnM3WoQAcf
5N7yTMgNttZJofH9EuPXIz8S9tVVwXLQYPnjiPgiei745tROwN2jrkGVsKp4sfdSNL3Wt4N9g+WU
q3tsZfuv6b2Ze3eA1x0v9uzl3k+PQSEKdi1sgbAUsaGc7vdjIFPPC/C5sNZZfA/vbLsGGKF9fpYT
f6upHeeauzlYGeg2EfgCVyVfC6bIaVRu+zJh3L39MCP12XntsBljl1kzoA1aKmeiSn+n6r+olWMB
/iDFSKHKaCdXSdduX0X5P/h5D9/AgKlUoO69BtqzN1V2DrLc8yFBKKk/qoCQkDDDnJ1HigvBsekD
Heuq+Gi8e0uyZidC8zHnbft7GUOlV7JMxYL5TtXwUzzT5nK75XqcQQqjCeQerq4/ejIsTBMd9dwK
DdPiYqA9b0fE0PUua+CSmaJKxvORjaGsuidtvPT5LG20Qwrham77fjGn0oIdWZWaihYrGdb0neWx
drWOhhDsg1rT0FuzO7zGmXttXojPfMJwZIJdUVoFHjL4rKgSzDWOGoDxMlX21eyPFzpC6M3i95BH
ZaFIfxjUXMrI14cqEKeX6AbV67OFMDPU/PeTWuMEt6ynnj8315/3U/nmxapeJDElKlsgsAq0i4vD
c/Ogmgfq0gJN1q+/GtNNDQWyk3hDB6WbuVTRZrrZDgX1hTYzjNZPXFINEgzv3evJh0a7YWc8qeah
DSq4lR+01a+x9IgMTA7sZl5rTWFA6Tg/CUjwiurrrXGcIJ6WQCC+xvb3lQUbmgbEm0QtNDJYGNl4
mWtNos4iXz9HsauZv0xzu+HqNhB5bpP6w9OSLB1ujT19IOQEacvwd+z3crfei5O4QRvdLRjCvnKt
L7PwxtO/3b/VP7IO0dTm+hkGIV6tLMVjOt1udHGtx7dyrLgPVLzKUVRNpeLZhhoWEXjz5vKDH/yt
ipt6+LjAXZqTDpnWsRuvTQMJ7FPVwnGQPFQX2c/M7meRmHlx340iG/e3ezmdrmfZxi8BTyUN33MR
r+bh8D651+iiSS5lK1r+PRmIQnwA19JameAZ+e2UDkLAWda2v1b316YU+/b+/rfNZfUqZ9hdYV5d
TVLjbdoOwO+NQtR2cmvkE62zfKIxMU2KKoQETsASj5tqS9dt+iCezkvU7/1miAhqTgee1IihTBi7
1vHyyyO/8Xhf/hbbUHDIVFRyrdNghCKsIl9xuObV83siG4+NK9zC4iB9+7BjWM3l0OaJGG3j/ZE8
0mz7BEM/4xPwFtorvB6esTYrv24KkofJ243e2ont6n9NoDowX9+e+/vrR/JRZc+aylT32Xj9eksV
3oWEjB4cLY/cxuRjk4gFDtte2XwF8LmIPYQFI7b9cLmtERK2wWRN7pprMb/ll9HBK17f7eAQ751/
ugHOLNs1BjqUOgjSi3xvAaIzsjF5QHWcTqxcb9JgJXuWtiUqSAstkME8tji27p+6xqw6RaMvNWTL
po7qAiYYeogUqqooFqT7Y3XcwecIZchxlNGn/SXFEySIMx3Uqk+0OTe1rMWFdt2Y5CvHoFO9o5kV
gnprdH9MP2zEeXXBJpi1mnsOXL39iPGp+U9KMB+ks3Eu+liPoJImpCpw78PeVye6ujS3xOfIbSTi
667lrfOkeRcfsryRxfZZ3WTKxWMjtY6zy8Z+UvUPxxv1hWQv6ar+Z5JLjWOfrG0uNda4mShofCSF
mOOycU4OnxnBp3VI1LKrr0uydb3/wSn2Bsyl9KWbZDqSfeOqYOS+r3jog0IGimFtKRlen+/5TcW7
UwM52e0lb5O5r8vZC1iwAmm6LxuLVDu/qcKH7puKAvZsXkR88jJdp+sr0uC5nn8tLr7TokU0eu6a
nrdFVD1e41uxn8lU8h+pfH05e/LIGeW/7xFhoNhZElb8nFhzKb7tvqhTH77yH8eJKdy9eZo0yV6c
g+kQ1E2ftQ6KJDifoQJl+MHDBiwa+naIof+SfVvUYMF/+Q8X6CuKauY0mT/9r6BZ3euUb2PMn4Mo
em4qm8uuUN0SVfv2Jd/g6A6SAgLrtLs1V7lYLb6yRUuQ3ftGAVMEwhyyBqb33gqj6FzNo3pP+olu
tnXCZwsDtAs1B9G1XBw/S+UVX5axXn7yESS0o4MzLkypMb51O4E26ZbPCmCyeiBq0ezIqPyXFQ3A
on34M7kAV3nIyK+Q+V3/fF8CwHlUru1p63IvqH4XFfzURvsrFEHWduZTgqe0JEUl6iK7d8B3moJg
wqi0j3ipxSsqtYP97ZooitLKQtuzsvX9ZDLq3PmqrRrVkXRSQ3htEOtEvjBFuTuG5VVhBKdKTKhl
y5ZMTSf9fAeeI8uDa+IFjPF7OYMTUIW+tuz4iJeVsLRzbBHL1JnNP5+oobZka37q2KKyQ7X45nEG
4LhC/GOeTlEpacN0mOnKDUuVxOfkn+SXFOV25M6AW1XrAsd6Tw72KcTqxcdDX+YLi8upqvlSAdTK
tOlVmtNbfFbmMlAHxBL7zpNO1N3/HirLERw1M5StL+OoLXspBkwwd9nuxhz7UDqtyKSMlvvmvUg4
qiL1p6bSiM+TiKNErYChXr3+FjqHqHotWlu09hkwPNdJVnSQRfdnL4NZgh57Hb3G0VBSfSGFN27j
4pX9Sqyqz75dxou34hTUFx5HbLlulIxzu7hYL3zvq+vPZ//0l2kENlOyueW8snZQbLN87f6UKo87
7ZoFI1LJZOVpUGosYmbWUdsjGwoUrLugGNa8QAmQWK7xE95oOYtaLNoopYwZKN9Sm5iOVYDdysFg
EW+WHfjyI1Er7j52j1q0/ble4/QiXLwLDe1VzT94r+UMLp3/hqq7gbexG4PRjsu1XJcjpYRT/JHq
Jr893qlba6eItpWiODlWpIoz2Xolgc/n/qVNEcoFUCLtLRvT6zhzrIsYDL/dksequmUeVIhVC9nO
JuyrhDLo/fDlO16OleT3KljcdwrswpAaScZjS1ycZiKxiRpDcELctA39cB9j91lx3l2N7e/qQ+nj
otwVGV2JnqBe++RUcQPHyfr1nhkDhU9IHI2ftx3xVEIPzXU3VX189KKKozVBv0eNxrVODe5+DSWn
Cqy/VFWhW6ga6+Dh3ysS95j5IkiQSIm+NfqlxHWy44JbuWGgdtYGfm8BoWZXsPOo+rAGsO7dSB1/
TDINz/b99461dKs+1RwfGXvxBwBaMPBOehaHR9KDH4+xQzTdcRkwBDaVMsWblwblQQ9bedqz3WxO
FWTH2ZdSDBBRr8yASoc/7p2sjF25bGf+yZunGnUn1S13XKaxQwzd1qxIADlvZthZ3arF6QzGVQ+8
XnP+Z/nr7Quny+y7F0YliXq6z1PdiLlfTMotO7J1VBYhHYV4Sz7OQh2oFwg+RAmnpbyPve7uD2BG
GDj/AR//Y8ns3NQOlNNCsV0cUoJGVqcrdYmDF7TT/9vzCXqzXm9SHoUuZl1qQdrqtIr9IFz6DpFL
ADyvpdGd2oFPei/rhMLqEbT9TjAAWxRdsvDhAjieU27z7lcRKlwWxh7dfetuTOeJmeaGZJi2v+Z/
fesrfyeNchQ7JJOzml6U2GnLO5JpanxuQQRXb4V+Euep4RA5hcU6/+leFsO+K1AuuK6+vUBe3ajB
t3PIpgE1mjZ5MBLeykQRRond896rW7w3F/jCp386uN+wSphUXJJuIMrOqKfQsZv4ZsgvywzFvrSF
VCGSoQSDSHBMK/TnmcHrXQE2+bdo69uK9csfR/NQ1EPNaW70ZVT9qaXe0vTx/tqVo3FxnDA3c1Cz
ncRUNM2+OV++qCcnGqL2dww/Olfvznz6wwEEr4nEHFimByV/Q6Xvz3u4ogsLGxOO9S/0gYq1VszM
bhqeiKoTbv7dKU7XqQ/32d8CKixjsaq6XhSWdXKRKyUJ9L3vJF13i65uMd1MyYR2lPX7UJ+XojuI
MlbEMAqXAgRCvXd4nivL39eloj72aOeoU97Kuy/dLJ8fIusEpX8Nd+QPDqQLECwb5yJx68RQNf/K
+UZlicWdynWplJt2DxQhOJjbhgvh5emhd3zoZH/RVnB8MoDal5szazlVXy81PrYClTbDdGhhnWz7
mes++4/3ZC97KGcjrT6SyT5F0Pp+je0Y6oAa+9/iONdg+kMZPk1KtRwelk+Pn7Wf9xXQxaf19Vb/
ND7n3znBkaSokhkuf1PL1pnCf6GTm0YE/r4K587NOI2yrJCpz/287urFqb0n7LQ3t/MUTu/iVs9M
s9vGBQ9m2V3+7ifl/bHmZvo5AWVS5QrVAX22MrhY4/01flMzTMobAixQlVTZ9U5hqo/z+H3x/F0A
3QJLlszNvImeywnMUv90HoZu0wVTchErTr3dA0XI5zwxfvUI0P50g6jDo/16HhU0fLG1I9csfb3U
OAffUK2ddiEfGXC6F/bekrv64m3/KeRF6PDz0ABpzvOTsodKlgPAd+dG0vCq+qTvoxWEt7e7B++D
Zl/QkwcUt8WU3NBDfPzsMVqCHpQL6OfTi4ZpPVLSprpQWabvNePeoumzmiL/QUG9VYhKLivrd24z
jf+fdLQMcNJylOSWQGvH7t8IkbF97d2Gl6nN1jT/CHIbDxhwOzegdlP+3lX+kZaP6inci/YJq2BE
CMr0vrmn6L6dGUWgUwCp/uPPZ+rbenoEswfG53vw+0CWhmftsNttHtbD6pQ1987XvrX8VOpSoGmS
ffgJ8liPNmU0tCJiR8uONSQhH2sGokKoxmPZ9mmzuN0o6f2oq5n+z6/kp8AsImxuL1/1g2Ul/OY3
Xd7LDoVlZCquTdvcOsY2CbgEsqihXVT4kdOVH6cveTn5nWiDOFvz30S8eDOD+2NrKE5uedVTdNSI
Y4ME9KSsDsoTH6Ae43IMFZvbBUU7TS7i/UjllDHFVtfb6fS4foZkcA0D2fRbBlhTbOQ7j7FH7tgS
bYQLr3NtccHYfUSNCRWQlVXtaIp3ARAocoaZ9C8fCcZyVGrVWd/2Vn8F9t2jCQvyZD9zzeKyFu3K
vUXAzrAB9oCFy4d/m/RPH4d/Sg8Hrz/592xSidIaGejcAw+K14r+APp/5ggvYmkQ/oOKZDffgGPm
f0NQVn7813CYilh3OfSw3rb3YiDMb7YgpZhnccb8TLXyoyvHI44NaEmngfXoU/c2vRNvI/Iefa5b
uM9BDO7ah0lz7plYiz53HoPro/r8ocmyq9z/RfFhbEPaHkQdBr4xaq/Th8B4AgM+woL1/S1Z9cMU
NAPBHkp7+zpKP1FD5fJtw7d0GcDDu/d/uTrKH2/6PkdDf+yVXgTMLnXoLe07v7rw6oWZiTUqPtIG
5/Z/L7VlGEgblBqSpISXyS5kStkJDrD5EuEFPlVp+L0tHX+FTWKoQFAGP97zbzCu+e9eWRNcIc62
6/adFMlWi9Fssh2Jx1/QeaG+95H8ySJdoEemK/bt8XuMvcwu9NfLuRmPb2aHC1kzFciBOTQSwLeP
a5G28JH9lhHFk12A/LJbBAu1EDQ2M3j2TdpzIXh/g076F/SqgO61dlzXmUEaGaKIrqbRl01xSAhX
iUMr1afAzWUjd0PDZDSK/WkTW7V17KHQgIajVZtcxCWqW75Vc2lAzn0ZxYOeR+BGWzZmeERh0nnb
xBkbTFTQLD0MTVJP8xopDNHDliQUwliqeK5bVfCVjU1Rso0x/PTLov68Vlg3YeqM6ifzN+XNF7Ee
AiP4snlZv77dYUOcbHjaeL9MKCCYo0JyuZTm9u/CUECbB0XjbSuESIz4jrwWEL5f3Yy43D5hZzWM
op+zOwDryzp46s8HBcY8Z/AiI//7YWT6ggl5Ix6+aq/nbztSaGvzusyfPfXjDKoF3fCsAL9SZ52M
4r3wDTl56m0F0m2VGCnL54em2r96e8XRorwdrUeJSy2ZKy1x5d1DuHCmvF01OFr6gNlzf53q3ULc
wAOnPotlhnM5nzC88Hmi98mus2rf/hxWKqjnc7uwG6W1DofePtVcIwMabV1rxaIusWHADVT3HmAg
5ajXvTcNoeaV5KYiIb8FGDwbF1I9dDobdF4yvapnog+4zc7g5tlwQxeNF481/fWqqaWai6IGvYLj
y6us6i8gqmbzz6HMQP6WJXOAlMVaUi7HCqVREJuFildJStx+6q8MPewwTzDu3KRSqnyuRLVUOfdD
VjRdB5PpCc6fYF9rF70EK8UQe9EBLYEQyF6Mycs5OBMr3/+p2X8UGi8cSFt0X25w9BcsfufVNFqP
Se+Be4yHICyIzVth2Sk7C6Pd1dihOe8qGQYzSA/lCFUaexeIJui/vpYd+pNBa8f6WJUDaqhzjHFq
lomCAtIhsKlVCty2i7+ZyoItRgWtuFKkVLytbeKLygB7DPWuUMqXM0ic614xItp8Hj+k90aBYghe
nWDVffTSg40Hnk2Fvd9ysX85VA+FmElC4zJjl9pdt+fD7Dsk3sSwxfGmQc4/87t/NZNM9xiygfeR
lT/v/cf0ILuwJ/4+9669BFFQ+R/TNFnN7qpWQar3zgFJdDGIjrWidgEmr8inbfFqsYv+vfdXltuY
VbkQXbwH6pVh2zBVeY5+yfNz66lchkWTZeHL/qb/a+YYofOaIIJtUeFZ9fhmpAG/Z/S9rlDwXRi/
dvf/HgSvBs+PY/PaV+VqH1ov3zRZWr5qO8ZAj/LqL9e60kzPxPcfukMyeFDNt5yE2mksZSK/dYxf
2oQkVYFl/8nNfdWIzoGwg7ZHzqbQ2Jpy+ABXEjXVs6XvBW2CXRp5vLLIVXPQtFMDjzCBBYCg3YOV
EbEhSUG/4lgciKlIIVowK1avBlg1UHOgB6Yx5fOrbl2fJsGltnvGpjNbWvCQ7BJ2LV3kED5RPkA+
lgShnoRsvQ2rhf8caKlNUAq7Ff97SnE6MMv/Am9n4EBnyoDS9La2JiiVappSX7L9eWQOcG4CqoQm
+ciziUq3wAg4ViLtVYIdcTsdhla3L7yAR9SAVCxH6Zr3NeBSjPuJybMOXoXwafpyNCcCX7zwNic/
LYa1BS9I1JnJn8IjG29OdegEy1yBbLQgmmX/04DfQ5v9SpmiXTSW5TvQKd+4CuzYiPZgOOXpzK5w
8c/oXMsRldfbuoIK2YeKQ/u1Fdi2DR3QXjtMisVA7N7UnujR1M3K4Wc0VD0fZEgjKxvJz8prfBuv
1wHevWW661wTozEv85uf6+tOreupZTyh0aGN9QsZWC/jCbgQ3LH5KK6qC95dk3/ABsn74W7oFfWW
UMJjPLH1k2jIjbtrQwYWA30ruOcl1Cxlc+f0rvlM1zHSEm0QSfpQ8x+3Mjq5u1UvugMJZsA8hR4U
Y0sqvBRg5lxZzyaKpikqwTGV8tEUiVPhpfn8zfaTfeZ9SspAafX3q5ONKp4rtluYQzaeQzJ1uUlB
FsSPTBn91xFPpofiO+BED80DyNhEXQpu1+saDyaOFWeMCptTANUuMMY4UYWpz2WxCbWVmkL/lvp3
SU/jzMNYjd9IDT51sRMNebxVJlqgG1eAAKG97rVLVAtsDX0QoZ5A0tO8AHqUl+ljXJx/JDBZbT7K
H9jBqXFq2T6lRilkybzCqacaqpBgyjS0w64pxArWmmCb6uo7512jSUhY1L5EP3vYwbm2iarzi1mG
ASpE8RT3CE4rrELdfIKF6Ghzk9iFPmCcBge1oHtyp5MkTKetC1aUYn743KQosODiPPZ2fnC1qu6L
FS0ViBQDcWhEB5VJtFVliWk09eoez8Y83jKyWsZZNBpwJHQMVf9LGYB5FFVBnq/xAmn2HmDVzHj/
6YUdmPXn2jwyoFCqpcDuB1EdfwunFtj1tqptM3WH4fBorozupiBcNf/2c45HDv45HZV4Afl2oeGi
5gRpZIyOV81Mvf/ZhuR/OPMGeqTVV3sbGtqcEOr3zTmc5ubpfyPFfXrU3JebXpBknD5+qAg11fwk
NhNVncjo2lODsn0zUc8ZHwQogBo4NUaWdPvK/0i6r+VEkiwMwE9EBN7c4r0TCKEbQshA4b17+vmy
J1Y7O9stIajKyjznd2dvJIcr5lF4JNoOMnVnKEG2td1hsAt4ZamQUhMFOfLC2nr2wy38Sc7aieXn
+SkHKLiGdh86mVTfJMFFUbufeLMrIVS87utYdmtWqJ0fD0h07sYI/fDTycn9SbnfyB5bL4fFQYZP
BSeQaSl50mkcmovdss4JKt/TA4VP4VKzmG1W593POV3dxmvxweHjdmzcRNBHDe8NC+fhtmjIvKuz
L1tQbtnFI1x3TVtW9ojfA8RUlT8+oB0tHZ7fOr7D5qnMPlfOzeWlZgeQ4f9sHFHA3gTOxUEcd7V2
9QVmll391Q9kuRZpUbz97jpgjJfQkhA8AF1YlhXkKTEKKXlhvQN+I1fykodCc2kn/WRT0NZKiVD+
iG1uKSFR/Ns/5Ft2bJfMjrOfG+9E9DtM5NlfPD7zK4i4kPmEqiAaWC0Q99yy5SFLXNiXMZkKTJv1
ignEyRSvAfsoE7IPwwnLDiGRnB0PaHhb3+q+JIBcCYqh2FQlmNW1m96TM+AfFwIs8sh70h/DzLK1
i9Uy10osQprVPJIWayZbSUeDaFk9xTTGw/Bgao/Dw1C6TGly9BXPsgf5f5DLE+EBATRv9ur/ki8k
gsXnUV4vq/Bzbzv+qV8SAna2r1TwEoazRGU8WOYcR9aX1vtmlrYRc/0ThrPGWrJq7WkKOT5xuWeG
vMMyjucupP64b8K/UtO0vNLJD2gnDF13qK3/kkaj2xoobbSqZU1B72zRVtIEYp1CQ7PRyQskHy8H
1AGNwtT/zgOAUlSoVc7lL7+9kfl3z5fNfW/XOfk4CJBY/9QJ3dK5ZRhI1bW9VI/gExqiX6Mm6dCC
b1JJQ9qHdpdPca387N+gBhXN3jthpTYoQBM2UZ7t4q53k8AQ/JYzUqy3w+9ZHFusup3kDOZzpE7I
1SwKQtsshc/ZBDPO00S5J/X/62RsWEyPaxqYoLZJ9JtqveYFxVd19b2WQXCaGIzTyhoLcp++4HmW
bqJymQscAsdbIreq5CAhkw12YYFnpgBydKqTW5rxSy//pYsuGIKUah/6l37yfcuDxQclBpLdelHT
GM7AI8sKLdHGq8B+25eqG9TbA4eFZcSC2FTbdFFnynw1G7jyJm+pKl25va6s1iXxPC9Xxgc/t9AK
1RAmgj/rBwqzUJwv31Cs2hrG6DBTq3ypI2vKh6pguGq6TGvBQ3Ri+NRTgvrZ/xrr7g4AJOY7REOa
Wki7FPJSJY5hqs9/5NdOUJk+n2thrut72XgBCqO2bazQDkfQvoyQ4tPiQiU2cM9sGRzgn46uVMP5
H0BUHgyXchpr6XVrs9/9fDvxB4F/7O1rC3d+hxTdFgdgJnailk6tGaKklYhIfq14N5kqGhwb4oXn
ivTi6Fhadzbz7+mpW9oUG41EfVU17eJaXlBU/C5+89Ml9S1N5Y1JjfTgPf8e0qEIlzMfT+Xo3x3n
E3Rmn8EkfAqlhYQhTaoIRWMXC3WqbeMAQ9Oy7crd1CkfmY0/ngwZvejLtkDvjfD8luhT0ytF7364
UGiG2mFTPP5xIn3PYC4aP90PsU9NC61cTQ+gCv6/qg0pep6bECwayIM0CkgUONvztYRSzsK2oACC
e8AgV85U4hQ91y3kruA96+fP81hKhgBOLpxHQ+k6MJKuLkrfR9Qjt9U0bLmP8kFcNbhePGy60zoS
G06fNZv6y5KjTu88BM7iWkc8jvEWfismAkmgFd4mLSmWPuW6xgdxs3Zy0vZeI0tLFBjVhXBaY9vV
8xL3ivOXYS9BYLb/c2rGqtlx0jTKiJF2Z5KGbEVFGKEtjCj+LF4FxrjhvX3JMY6OKCbH59paplYP
A/svTmK+HmzH6RVrd/xNsiFpozGC5CZmeh5ID0GjxQuuqKfzkd+64Fu5F9P5shycl9kmGzOBC+z3
XP4hmH8G/vm+uynm75E7k5+/LFExt+I8/AGQwn6vSUo8qysza661eAGNFYAKAulVZhg0GJ4KkAO7
jUNhVokdOtoK/w5KSHwrI28f+3cCAav/0LFDQUS/858RY9o7yHX2Cef4J0Ijltt4pjrZzwP5TLbu
sDuTbDTX//KrXh86Ih2LwjvZhYY5bT5O+VohVwsiSLvfuRlLVcyufkYNHY8hTeqQbw2InkinMmSo
kUhgWjsHV1pM3mkcKaFsFBW4aIiZwQOM9tqwk0zlWfPwY8P9l8dDZgIF11y0yVBEyprHAAGthIxf
/aZ4BQ9qNdeXfN2Qe2GsJbw16AvyzHDRT6pC4t4+EAtKNu1vRrTxwuNDGFtUeSj5mpf+qz4POTDt
kJ3gtdqF8r5uCsskvOa9qUyxgogAhLGEE2D1FhuyNU4gZtVsLTGilHIiUMc0jl8hUexuCMbpJ2du
YHn/d7Owo/YFevmR/qSGiN5dkD15GmNgwFF2308w4r2mwUA3Zt6QyAfaj2THs2bvCmfvMPl5Hywd
yhm6seJa4aLhAelLnnyWMz/KYUUOUsorijn+QjfAL8k1VAwBiIRUEjL5ye0cr6npCRvdokyBco8H
sJO6ZpEoqYVhx0R3fq+qb8NS5DQR3MiZ7+ovuJHL/upAJv9jSDoiQfKBqr+HsW37Fakf4kD9VfS3
LZTThdZ2kqcT79+mPkTih7voH0e1MjJoRAuHGocNxKupn1um9Ew1NFN6PjWuihL7v75WF/tm5ud9
l6a6LD2v7JSJf5SZH4sg2yQIAPjgXU/1X9R1OoJcZX9uYUxU+T7jbTpLN4OU61PpiB2BaeN7QoGQ
HapbMC9IqBV14/A+B6Hn2uQx7ke6s5hwTcWDuMs8wcqKndFGrBAex340OWp9la/G9onP86CzMHS9
O/UIMR0uJyQb3g3EKXq35ulaSwqwRROcHkO4uu759j1ZeR4rL0JVsj9L5y35au1EGYzWt2Kh9gUp
LS/elgPDxn1bSFvyJn89IObfDuJ/xFUj1dJqZB7lEKop8am8xY/s5H8o+NlowYg+gQuni3A7/zGq
97qz+26j3unjblVHHmK8L9msNn42QC+9XN9HWM81LGfurPPkPEmxrF3tVaufVFsYYos8PSThCMAM
uJ8S2dEn5KArs5on/Eym0VHzzFfCq+ZXM9Cuw8coB5RVuFO75lkSegKiNbj3d8Mx7AnL8pmq+t0u
xlZUuogd5qg5tIF473ZhqnLgxeLrJALXXv6PPAJ33D7sV5CYq0Ntz5oBJ702nwMSQ4BlisT83lL9
0yna5BPxKiYVWaMOMPfbU/wsdljNaXgV7F9iaQwPB5vTx+96cBEZZGZ/80U+q/wUnk39w7lNO6hM
KETwhSCXUC3rVWPLVkLaQbyqxM7085ofONvo0XPt9wZ++576pnOTrDRMXDA3gborEmm6vLpHiKIV
+IoVo1Rdg2mNKE24UqQaWaSJsfMvF+4c6SsNxSJRwUKyhca7RD6nBXQVoJ/o45b/NWS0Jgyv0yW5
TCw2uP1DehNvl2w9Leyirr+7Uv2kAghA2aFIPdyLt8fHKWY3SPIW6S3ooexqBEzXCjED/tX70pnS
2HkTGQ/gnBDmbF7mW6HPoGlQ09QVgRehNx7fzhSwlJICaJogZHlU1qvmzfOtMtGtICl97lyFShUL
bDfDqP+kRqdvoao64wX1fQNsRDmEUZ5vKpvBroYgrR8xVcBXAYLUbyQnaDSXFJBaa0p3bLpdRN07
3LLgvI5qHdHc2AihFY3x6mMz6eOIuZpsmnrOv2Q5Xj6UdrVHh4uNC0PMp6pcItBOHJNhbWbX5Ko5
AW0zqfzPv2DaiMWYw9dfmq0QUMYgjVODen0Jgg45JkqcVDX38bfhsKZQ8IfLsfiiH9fQnHYyCuD/
hDCvvjIxOzQixDnaTH1/2KIaGq5ermEzY21+z7W389SU1iWk9IRc0gK7JRX8l2ymWID3LUa4i44V
7JEfZ4W6nDIyiAAA6rHfw7pqtbuBhZ9lZ51qhJ4MLwhD1mocKut5Am4wWk/sB6mgDgj7Lpr6MY2p
IoNh8O9klna82vSuc0RawTVsN3APMl616BULP0F51LXLWzdXJTPMRfKGwBin7Dxlm2wuSsfGkfJ7
JS1sB8Jv7pqHRen2KB0y3kQ5aWTfnlOfaWM/D+psewiYy3EeBnaAmg/VGDkWMquyMcZa1LxGpl74
eP6FyQ73TT9m/X3mXm1Y+6GaFHB0hKEn+5ctpPwShsym5oXJ/VONdZsVhXCgm4B+SUa75No5IJJA
IKBIomNt70bki4m6IYHHz1cIbL41Ekw3EF4ifyY1JViuHN/VIMr2qZBk+RdcD/eyeiqzah/yjbss
rJn0NanmGv7lqg2l28dMy1M6qtQWJluL7KJZFMDi8/3qrdMtf3OuXJCojx54lmTY+Qpfg1NS6mrw
yUrin6fvy3cSxBPu3oefuGOLloFWMSvtuOvihAp16EANgb/sKGw1Zg20mk5kAFJgwIGgjuEiqjNQ
2na+nXv2FpMZySuYjrYDmAryat1iDZ356x/9HFdviuWJekapz86lw+dtcCY4qdx3IU4guS4lNQAy
S6zxm3oHV6DG4fiYGJlblTuc5oYwsGH0Gq2+6bJXU1L9HtA9cJbeLCi2BIbuxSfsQHqwzFS1ASTw
HNzrybnQAnQ39O/08frO7loUAoYXyb4xJLISzxYfo5nUwJ5RCsYRL99ShuuKj/s5SolJc+pUE3Lx
T4FB1VZ4cnWmbSiB6spuL5+BEYcNzMP4NpvU4QS+9m+PcaH/mO6+dx8Mab0QLXR420pW1AH5hApR
78iRLxmMsnHjtFh/cX9KoqSU1sI64hIiIL9P3/dV/ZquXr6NT9cLeL5+SAIglCk5B0XM1n7+mi4m
sEy6vm3L/v3Yd2idIbcEVaoS1RRd5mWqpovda6l7MzerB9t61DoUFkEkVEh2F4qfIAVINUCQttTX
GwzvZNr2wOHjMfR2FIZ63GShfMQtiVWcpxST1FwxSXnw9gIj+rEKTGLndooQXu2o5ezFKsigKxpe
wVpXxkSAKkjnQfZzb506ZOxP/6KS8WEYAlr5z1zR2hLY1Fd10ccoxFlKdnDDOlgz1neWgenpDF7T
QOJxYIL66px6lSBmoxaqWLksWE/So5N0v9kAOKCJXddz9UxwqPFHpXlcNFox5YiKLBNmv0/Sj+Jo
Nd38KCN44yTh9WhVuL6nCCbgBWvR01gQYpwqtj10n0EeHMjB2Fwq5C/CyZoxLZawWUHDGGuqHvcf
vjo/yHfEG9DkKPMygTfIjZZ6xhM783kY5ms5XRi2xahAIYyma3DEg6Q5wH+z+6p3mahfxyuk+K/W
2W6oUSxUH+JY0JEjbtN/iRPGtg1EuyCwiVADkXWR9MG4u++jmZFQW3TnB0Fsfn8qrc1ah+qtmqvE
H47d8tPFO4Ve3+lsOZhyxCQ/G0qaZPfwT61yrEJJcTVk7Y73+8E0yeaar4j/8KSHrGgPMoWhwvVF
3PGoMjD4fggrgBJsnmuf3VjeKqsyaAzt8QvzulfFfLKeTfXUAUG92BQpMPvydvzejKAFRUR8uOBt
lfFunmIQS1lL+1ZKUfTzHGQ/adthpYdM6bzuqOftVKvaixhxGk2sWhZAr4A28gg4wtRLuQjiz+V0
barj4t1b1PL2kl3jOtvHoNHO9MH9UsQGKeHUCvq+LKJVudpYNRzzhXa2q1o55Np7cdyWvOLF2S1C
AA4Z5J5x3ino4KG9ebiaxfWldIWvkYsEBPj0Hb2jWw6C8i41W0fys3W71rNE9JSDHtGgRwOipkbQ
y6A9XqicJNZIeoG7xZD5FW8NTUQJ96Pa04rsbvWC2bkCZ5m5AwmwSoT2y/fbfTe/6zLdoRXDaf7x
LMsny3ZEatacInYSyoIwhio3yjWE8QhD2KSLsURrkWtGgccvZWjNH6WLiMn1z7WcNDU31XxVGEiV
M/nKfWBXwBe0PG99al9+JKSbrkr0zJ29Sg3a8kbzfA2PWnwYa4XGHS21fd/xCBCbYDTp5rete7as
b2IU0vMAea65oBuoZRVN1cS+zYw1m+HZ6rwBkRamrpgN25ZTOF3OnD6XDOJE1LR4ejfOqt811giL
VxZ8Q9LW2g1AoOsyKK1Abr0PYUChZRM4oxjmWAkalmQGr1udXauWzVkpGqTQVqjKMx7klbachamS
uqzjpzVrE6QLvXwrvuHnb2Z4iEPZz500haibvbep7v29WJOPDM+L7BngkiJ7FHSHbdfota8WplzM
ecD2mzfla/126axa8bbUmFooy8gC8WXadGVrXF+tcU43LqsafHj6eNYeh3YULx97j89k+9B9gOq3
pVdlWbm2vM+VTks/iXeprkcJqQzDfMYaLeWAPj+rVk7QekOQlcQrlmA/ehFwsOd5zldg3tZJV+lc
dDhVUoNl13z790zt0byWHxW+696M3VAbLEuolpMjDZ0JyRGxcna+F4kE7H9P2g0HiVIz1ij0Mw2H
1beE6zOX8n3MR9/vzY8yJTOq7JAH9y+FbvmjJahGQK61wO1sKVqQBhnio51zzsKqhBf3HBhCuZcD
hSw927OJCb+RU0AvjYUc3UZmpIZJN0IECBdZPs6zUmp6rHNjOLgT5eXHZQcBlajY3PLZmzmJlH/p
b4VsvuE6IJ6y7BCSPY2fPcbmKzRxkhMyUjsPNiYQn+a3ebQobT/PnVUvT2jdjVuC3Xw7jgGa3uDP
ZU9Zjo+7mStFnTUEz4wGkNyvGvIrhPw7cXJ1Eo6l45vvoFAqmMV5uzal2/m0wLojvO7r+EUot8xU
yIquzqoe+GzfkzmhmdRWGnBlVIoKedtacpRrXnOut8CNa1Mjvp6TZf4rdl96t28wF4IgErnjEyk9
N9XA9oZxYFrjRVRajkJiG5vBKAjdELKohNGrffrZL4oF5azBYAt2l0fx/hAb3cs7VYZgxNWIMOJb
90N6dDP5SqASG+qjLY/CMJLek/B3UABiuYPVdTU7l+80dU7jHfc0unBWh5vBBhIDgomH2ae76wgA
HmaH6eGS6PFStr+nO4D/l4HH7nCBibgccaYMde1+CwxzY6g8Z48bFxL6kHeAsnNtL8ByP155Ey+n
+6N053mrnurPXljKNufO8cUjmpCS97nj2MNAFC/zi2o/W5KXGQn8FGUX56cwpkgoZkGQnxdsHnpb
FWb7OIy/xz6u6cGxUFovCNti34lk+QHMyd6/0pa0wtz1RKK/GoYzYU309YDAQNPf/4W0Pli8jyXS
LfUink+eJA+isl9+hWNYOrcyMjFYLDpZm/cH30eAGIL26wWRzNccyotnRVuuxE6CPfM10Fr2NDRO
W/u08FEfVU9kemVJFan0NSX535kptuemGJlbkhxdl50K9pm6oyzfSVkis3Gu7XrPMgMbMjyVMNpk
Ii0c9YXjJLvtPyxweodPqGA016TBh/xz9pvs4mO3k3d+k2ie/PRjSE/N8O7j+WQy4cdqFX5Wv+g4
wlMHUuJHkvqiYs7PNBxsE/ThhL5xTyq24fE6Ed1Hu7oz+pVtL28D5x0BtZ+zh4j2Ax5QWDv8F+uO
94UqBDY8T6XZF3hybxi0XSPn7LStP3LviMLNh3NfYz1839ft+JcqrNKPFyTksSm+XWK1AF095BFD
MwlVSFdaqVFQY04dxak+Rg5gO/9z4tyLSbuOWkJknYN6eHbUXqZOCJjoprasXIb3dtLmdJE/tarE
yj/qO7YFQPMnXdF4XS4w82UlqUHxauPY5674Bg7/iw9BfyXeQa5s6CYd+UXPI/A6r+15DvQVD4Wr
it9h6fsuxLxo7Ogv6CKGkF0lWHa8mHM75LD319ay5hwlyXm4tduWtoe9QtzrpUoDYduRjlABZTrB
ttACRTQIaCXIgRfy1Hr03VYanVibKv3ekhR4bZ/bYKiiCPthrP1jqnsp3ugum0n27/G9PI41bETi
pdCZVWWf0A1zo8pGBXUvHzYIRh0VXundwWxUSfw911Iwsl7I0O5e9IlcfxZGl6rCVY0Z2sK0Qqj+
E86XH8sfhnGoyXdvzYpmeFBEBiaBWHGuYTDNAYS5LA5WrLsCizhYkvWDgEbTo5phzkJ68LMqDoJX
JLh1vu7ch4uvkO7+Mk5V7f5tSmUSBy6W2RwuEVYfF3HjeTxWV0Yhc370zihWw+yUT7w6b+vypvKq
qL4+jdFR/UiT2lb/2BajYudc6xBJJQW/O4BYytrYT6nvGLx1Jf23aD3K59AulOOV+bJMd9pIDWqy
XqiKY9+FkFxNFW2MUab4Jq4mqx0stF9vR9NUaEO1UPTQ/Kfx+h8MnXBJ0BdvYv1nXzEvR1oidRUr
bu32zYrjbivICu1khxYi9yaL+l4WHw47lTWE/K28x0XoY0XhpKUGCj//uRjOF03I9d/1a/WDXxy8
WvMzlhlpVDl7i2sjBMJcl20XHqUVzzYWqJD1kFB2XX80Cq37eFV9uSQVkuOQQgtjG4bf8RJVHP5j
klb9uC7u4A917OVLBMb2N4itqflH627y34SpaIiForyjiMQKokuxSIWIBSBAa2Rpsl4+aS1gr9W6
1/qAeBZ0zxrmu+AwXMCRD/NhfFMREuhnXooyfOO5mRqlpgsGxq/bdDkOfLj1HRvtOtAHboW2lQcZ
WPTYJhuXKtSyPmuCnEnXGXjGaE31PXHzqkOVyl2sStHZGGeBxTVY2Jn8ke98bptO0P6h3XpV1Q6n
ckICZjNROdUoNctOY4glPUdDJrmoWYPnZNppxIbvtC4sWp7t9TvJryGoSl9XPi9mN7SO8b8FqF03
wtjtkeCFWIGyhIaU8f6S4Tkuw/PkZ6QZ4D3f5WYNaNjSbKObylqxlLNJV+x4VzFjqt58CZzdiT4f
kxdoug1WyH/GqsfWTN5oxkeiiKhfIOBrs1weVZ1X7+GBOVesDVz2spGUFTeTbbeQ3bF4D37zy2jJ
MbopSqfOlnMdabWis3k3qvP8n66/cprMplHzQB6fb/4LtmJiZfdItdUZ1aOHgJz9m/TFpI1X9ZOY
dmoCEyqmanVxgrxJRbMbxpubKaZN7kihCqnLTJ4wIQhUMXLpo/qyz3/U7iQCiocKa1vcRtany5se
pGWUFz6ukPs2qljZ8aJMkIwqE1azNtqV9VWsBK1Z9T5ddB71cyc3wWjbD/Kfn6PFeKas+JQ5VdvO
40NgjeHURyRBloxCT17K9pOHYnqapNabnOm3eBXHMxD8W2Z+6i3NXsiVZtliLFPJhkVeEq/zERj3
fIN29PgV8MJs8fP6HgLG+UY8sd92gjAfVVJuN6h9qFfCziA+ZP0Flt3nyqnvyNhXpIVikKPTCcFR
EuRr/PEfj48FX6DhwMspMSRMNcvdHasaDmE+H4pWaYAcpSIl70PKiLuneAim3/gwDDRaiwZ2zNBt
Y7KFfpR5yNAP56Yt5iFFToKvpcsV2Rw4KkKylDOpcazo24RIunuHEjWYQ8B0SDz6dzzvmykfhpIv
RU4nB9maWBZK6LxQfzM6KuLHUgyKbJKMLxevhpepG6lVag2eE6s1bUZDqnEKbvenYRR4MOfLme/J
tlhjXaz8CHoh5jo3k/579DQu3hON5CD+XghbURmUoVF4DhI9ZnkKoOrPobarvV8+5BsOr2CcjPJH
SWpGFaQQNr5gm/wIkxceXOD5kgO1kxqpfv5RkElEgTCuBLMms5X9/N41RMHQI9askLcgblVVlK2k
fnINnAqIh2qolh3boqKJI7jmDq7/ZqkOjpErLNWQkQ2gFXvCPTOWU1hWQNn3QmwQR3qo8RP9QNhC
ajnAXlMaPK5J6CVDFjMm2CXX1h5qhIV19B362kXYQKG9+yatWtX8ngTpUSfW0qIfKpvOlTWX63Zi
BFAAAb3Owftg3gxq2vpxnu6qZOXk+5STdKDDt3gMAK7gXib7+eWD6KIT3IyZPihOGSFG8fcmYmTy
+jEmjOPegI9f1kjlE8PihGUV0zRc/t4nm1puFAvWUFGQNfyThIUEC1lmRO3qYnjbiaBw1CUsVYdR
OOt2RJSu3Y6+R8yJA354bNnKX1PQJ+UkFYj9DQgY5BlUMUN7uGcvmPd7fq1G/lhXBXPkAmjUnszk
Rm4eysvfqKcK64ofrx6kNsVz+JbLOL1UQdDLtUwj0QtbZSqf8jRWezbSrVXzWs8ZIOQAQOaI+iKT
xGmreAh5UDwiAqKiPiVvHrFANINVNZDGhb5xMFVtpt86g2X/+M765vz4l9dEAGtU8GJsOlp+INxn
U100++Lcvh5m5xkh03OCiq7dj2HfjUt/wREQRhHR9f7uB1RV9ZyzCU5x9cB/Ap8MrctMruNHC/tc
e3b2pV/AcSlXKpSi5r6mz5EdlytG4xcQcbiZZ/sk9Oe9Nqa0SfIFFM/jmUt8Lz7OpZiZW8Y8rRAY
EWUJX2JpP9yNTo0VT1chRJBdv2a58hpBMwt+Kep3c8yu74oM6R293UZ81D5TXTa2EziK0+DYNL12
JA2EAJkdhiPlWOiCRjSvh1z9+LcNMfCFN7nGRI23sInZcRycROlOLJJNIbeankuV4t1WY0t51kVV
2BYgKydu1BWw3Vyv/x3ECI5wqu3n7NFcgHBdZU1rP1HaT62kg+mB2Q79dzgY4UrTxfuyHf+k3S20
oTTJrqpUzmiuaFo6hoiCk5i2Ff3NaJ47H/Sr4TlOAG81FK9eckhz+6axUI9sxY+KCNDHBPbFjred
6G90pzlMrySREAlAIgblDf5Jul1qBAWLhW7LbfwBiTAG9cM3KKAuIWIqALV3cuo6Cexx2TL8Upaq
XIX1XN+lgPc4hxCEoT/Blr6m8NLk0KbNlpuTRinPY4STxpCypWb+xbFqqc7zXH9lQneqpypl+VvP
s2SZuvx4afeoUtRSbReMbeYatzusYkGy5kvSASAVawtm9eTbhnxBgNgDkXukIK83ak1Nh0fxN18x
fyfWyA9tT0B+ANupeh/kiAxEL+drNK7/5jXWBMUaF3H6LvsrRlPoYYbYh99dqZPHQiw74uYhjCHP
Ylm7GiPZ0ElG83wlP4TOj2OjOrn6MEfgmZOjLbLPdgCUwbeITa+v17zF8NLGrhP2CTwCwb99I8oN
2CSfO8mEZV5ZcHPqxyaUVdWJ3dE/6vtsjq9+rM7O/hNWCYJcp0d4hoiYKhl3s6F1oYViW4Z7692D
Pj99b+e712ByZq7GHf5bYRrGZyvWj4UwVflDOFW/E5WS756RJj/290yD7qIL4LMX2QldXmUrlSOG
LzO6YER+MP6xn1l31oWVB+CzQexk+fVhztHcnxlNtwjvXyQHwt/7dDeJW+RxHCcpuEcDDNw5zzWB
Cdt5ZpRwLc7zeMtExars5qo+sJX6u3RnxVczT8u0rRb6pgLAD611uVu9ZPneEK3ceouTjBJvVsZR
X2zS76Z5V2eEWgC4+5X/LLxJiTfrIS4vPDBcTAilxGQtpN/Od+jvg99nXVfl9Na19DQqfuhanHf0
UiJlYHBm2RusCLUyQk6YlqDVQ+9hmly2BENJVTN1hgNb2UYxAk/uhpgjo1+7KslxGCC2a2y7h766
riruy9AMYs/UZPW261GhV/QqtQdB/DQxPJdTyqnGtn2uRpI1C3Nk8OOi+4laBpYl6BuWYS6DCib+
h1jyfpAodmmzqv1TWuo/ug9DB08TdhriLMJ8QN3vlxA8AYCgl0yf1R07VzmMacSQB5acuT1Qvj7m
FtWzBfXNFLAAOsK8yvV320l096VMq8BPUzY9ncSSlvKB3YpCgp4i5vCtv1NcaJpffXKATBayndd9
VUNbrE61VVl636YVBGVwUMCGeL6cC7Px+5fFDXgiPjRy7susjjBKKeN8Wg+P70GATCdQlQVW3IHX
vr4olsKvRJ456XINKzdtUuo5JzxbmkGmpCAhWiCW0KPongi0dvXs0L7orLbC9fLpLiMRsN6AWCAA
odaJhiBwFkicvYtkucfaihaIT5YGCxpwx1+nUoEcohmwru3FtEW+L9AZ0mT7NARtSM2us/xU8U5T
U1RxZSsyeDcOsdAZxSRk355ElJD62ZNaJ9fCIgr1jI2OyZleiyiGm/5heQF0TjjBrROiF9gpmOyE
BgvdTS9Nw7RpPmr30bN9Vp0Xc6bXOgint8/cV1J14ABk7Tq1C89qrBAmtIdmKT00riNMKFpeKgYG
vqU+LB1HYDkc07OaeR7J8r7rNIW5v4TIvtqwYGRwfTEodA+qtCKUv77trJs6m1b8/UVgSaLit2vW
Q9jI5eNMMAKDNQiX6ZNmIioe/8oElMs2hOwRtmM7oArLLm5yo8iw7R+Wy6aWfJY5juzpSHqBHJlI
V5gVZdB3c5yLmf5saERBF4Lk0BOr3U3LDGoku+q5QDCtWpRz50fbVXLFfPHCKMMemtT0BCFmc0v0
tQu24KtgOOEr8vSGbu3KVe+vNx1BMu4oiA5mB2+0BpBmmaDYo10iaMt7ZHy3A8AmS0oSQzivKoax
CLsQb9G63JBUFcmVpUNnZ7RWPWcYG7OZb4tXUdl8AI90+Z4fSbaIRe9ehCVHAZw0a3jfVhtaLpng
JBDLYyNcjYWOY/pGgf6hqLPvDg9X0gTCxBWRDKGCv3fKi3K5VuXhkMMstwIQZmNPRfJTTTlL9cim
7MGuQ2p6G6R3jZOCUBewf7zn7kcVSjuevzXVPJwkb1ZUDs45u/6t4+vK7Dljall+pMUDXvNFp3Qs
2nWBtcvCMLGRaB2P62g3nWzqQTLWeRwvCv8g3/rdglPyhUkipUrfZL/WsZe0Cg/I6VZJ7sT0ZR/Q
zn0+UcumbUipdKqy2e77s4Li+XQSNnvbNGY5kRbrZ9R9rB+N9bpQzGwfpUI+fizezulWOhN/UoIQ
JeVE8N+y1dty21zFz+N0/lWJba69k3mWSO3Z496ILJ3X+XeZbEWnqLSKr6rn16uz0/0kd8/h+Z5F
cm9jg0w0Pp+/t9k0zr6byK0bsfOuewPHrON5kxYKlc0Nkx1fVc6mRpyy6M7fayxvpoWVnru0sqD5
24vpjV374UbsD6ytF1MqFzcWzlPmu3BYj5ZEc+fV+nuZvDAWpkFphe1wu17XZpmjwjRzGuwL8fY1
9tBdJs6Jpmcy2JRE1MW6ha0hVq9eKqUmTSx+E8/r32XxbN2YrmgjF7PHZJM8N1ZbFdaqF81ytJCn
QuuQy4KtMp1Z6tiO7z8PsX3zFAE85HucDnnMJcNMa3s1AErjEb0Gu3NY01tZlGLCHwbRzlLkpNvE
5LhSTSeTFFiCGs8Oj7Tc22d8kN33IwNfL1i2fb4Yj67D7G3bji7t/MvxlIo8yQUP0mWn4VquS8dY
K5shz0jA6ahplusbrdu5/My+yg/DD7dgMzG5yd2sEdkfc87RaJrYr1ouevIOvc9kQljF7MafDyi4
vx6lxWzBWmHQABXDLF+87YR0pcShFspRtO1cT9lq+N2rnVE09+oq9ruPq8Iv+JVZdT8j6TmwUk7y
+/5S/vn3+R5mqC+F6ctUpkBaRDCG/WJcyK7q6eums40VKrEMScGrek8C3N5nnObQCfkMm/PklJDE
mbt+xuOEbCluu4Ia6Hgs7hf3zt2zfNlwqt7HhXX+Izwzd1lAj+jrdIzVd+d64bmrRBFJSOpVzl9M
qd1tupvcs3j5WL5Ow03MKJz7orw/g3Xu4prPALhICNnj2Ysl2WLyt++H6XTrwkGyzOu4AOJcbwjs
t9R2l8ZGx0rJY+2WTVZzaYBP3izwq1ZqWb7fjWO7ogGzh+rKkxLWwObWTj9tVGcJydlbebEy4eyV
rkeb6/Qxy/rx8617XcXal0sei1WoJxPRpha/iNbOrXpLCVuJdWqeOiXYUhKP9nKWBgOeF3iNxKKU
zlg6i838fpKPccqeutHeoIxr7KhSWNZn2w0e3Em3zF7vtXzBp06fDJuIFWrRPRplUtHvaZsrPQ/J
Qf4iKnubjYaXJSrwdO7nT2gKQwR2q20vbWhJYXf/zGWFnScXBOVrmZi31iUEZR7nM83h6vwo75Si
K5Eb+uL0tnz32J4PSNDW9JCkpc39ptMF12wav+HRX2+3LcFbepDJt9brav5QpgSKzJp+NpbrdiKr
WX52k2rl2V5psWsWzqCiVfqb120hri3q4ZHyL/lkfXFmlNZeYHmp5tM/uWxrPVoX6juKtA1mOw3B
3JgP8HfIfEcKXMVT7vJxuzTzpjblxwJIVgDM3BdAOTUbPhY/FnXs1mGqTEvXj34ey0Zs23ylmjlj
IkymsBj92/75ln3w9el+7q+JD5BZGzXVPTzG+3jXr/apYvfGbFvNGEftNEADvyqZv3vW/Kh08G9S
SOy3g2NqvFw40MFat/F208gS9qD99qv6LZktFaAhEi5EPB5ClGYllzbQ6HVXJtZuguee3fO6cbzO
l9hRx0i2skx1U6eP3Wpsy00mOwL6s4nmE5pxbCeS1Z3ApnzvDt0q0IJnjo1ncpRJtj3omcL4mftY
ivGC/KQrmcT74WzW2UuDq1KNzwkT7Hnn1Nc1tNPX8o0UxPaWH9yjadZ0qG31vGf0axN6XlrpfdP3
Pw9vr/4+N11CUeLSSkHN2Y/t/sdFd8tWeXx6Z3MYp8Vi50YDDf6qmV6/ueXXFOdaXtKYV+lvj9Vk
evTcNM6nr+z1Oxwf2YuCeY2SDmlPaRX7CUskm+WEPLpNTvm/xYK7uKXEWR+ElMqfJX1s3UOfGCHE
H83d+j2d65zEEyCsdNf5RuHwsxIotVThSPzbkNT4ES3U7lW7Jf9umFDMoZuQtGWHLZqkzkvFb9+x
/K+nyGueo8prMbAmZuZ5JZqJfcvrL+8CKN52IKdrfysualVTCEQJwRTJnhthDdwWb//RdB7LrSNJ
FP0iRAAFW1vRkyJFyksbhKQnwdsCCubr56AjZjH9onu6JRIok3nzGp8PJJ7CIaXs5QY+Mlltps9Z
7fP20INKj7+swqz7LiGQeslvFr4q74oTgPVSDr92/KHVLiUnedrV0Wsa3yfDB3/NKiQL2+G/8YiO
HG7FB69/lQjZAttcnpbAxdFdw8DjXmdJLlQbdDLOafmGQ/jGA08MWK+XZHrW3bmML2n2kAz70v+Y
K9J6+dEQYT5M9dvAd0oHWB4NjSZ2rhS/wXxWkDymvRfem4KOe6flpqgPrn1pw0dOzQTAN34YqnHx
K0nkJeBVE+wTnnhhbJuZay0Xz3X32GDP3hB+js8oNqe037fRu2YtU2Nzy5dgsQqxTeqTOawNqPwA
BQ6LIxH7Knrzq0PsnWX2ktYfsf3YVz9C3LKEztjNaL4dE5Qov7FQ0VajOEeXRO9qi2sLfTCaj9zB
brVPvYCffOdV92P25djPoeh2UmBjEHf7NmDDF97zUmQV1gw7BXZy5781ffbTcTxaX5NzKLtPWT/m
Daymk4O3SMPlvuGcm9Nd0r4J+4XNwgEEgGbPW7Yw5x+Db74bB4BVfSynoF/fhHcqgQhhWcHQb9ac
hOa8Q+2wPL72QnDU9OX8wVdH20PzhbKkSy+ucxVDuRwsbbn1TwZ6gewrgX8rDbkqRIEnMVPDiFgf
813bW4PPJJ46cY+FLiJpzow8IgbLIYQMewHnoL17iAllc6Yr5nIP5z01jpNeWxBHQAhQlZRs4UOf
XzUi1SbCcmTYVYMNXd1mrs6O6Q/Ja09nHdcf3vxipd5xkr8xZ8wIk88cnFPRJKfczV/GIcIakyIP
ddhysonhmSumHPQ6hbm4/K+3kFmXvvlhlsWnDPJ/WU82yhTO93VtAr9hZJxY564cuCLT9lq2Nr5N
dX6JjIgaNX4fg5yTO0Nu0Wv/bHD+Jl65KRO6KPjfXjh9iwRNpEa+D03AB6Rv5adNfeahqRSDxt/C
Y/UgRA5dtMf9uuWazMI/F1BiDNdV34HkpATute77kAPpkBog54we0zVWtSpnStMerx/sDrLseSqb
o2nrr64JdkXLNhWw6iCaty5Z3MZ4Z0gsxcZ/VobT+4yMJMZ+Rf82/XWpGl1B+TpaDI8YToUedxlX
hEH/NgV3iftpc2+zYiIrRBujEWpZj5oq2eV75P2wrqgkZwwVAlZ8LwHzAtRlMSAuQEXbbeSc3MtR
XwKiizp8ZKd7P/s1UiomD657M6BLoltp7E3jc+HRtTmaP+sNZfUcnH2eX4N5F87gPBhlwDP3YNHM
GeMNfp9ZWjvXyj8qlrU9XPFAs72Zr4jJYFEAsqSJgSlCh/QcwR6qbjIvu+JVMSwOggJg+lLOsISj
36578UDV6vceFVRefSzfyTw5TO8YftXauRsYhab9pUyQPlXcFxUhFam/bJDlMST+TwIwPgxwNTTm
o+yFCrzNSv5RGG0sEwt1C+FdmF+WjWMkw0NgvErkJm0THyM4xJmDzXDB7zTQNsNrVJKiNOJUfGry
R971Hf9+wp1WmM3G8sc7YVCpEiXBy9MjoHW9MyOO0X+Na7I455Nunhs+taUAApKb1CljcdRZsH1y
Tr7QPkYp6B/P1qjedB8dDD+hhG7uU6Q49aIrYRjaozmC68SOPwiw5Eoy+fMXlxWiTuLqkEftxYmZ
XpiKcyom3SrOThPHz1KaJBNDbE0rWWPuWshLnI37Uh9DwLKlpxkt7uYs3XvxvOqThaPEp0GhVDQE
s1selSnP2e4auMvGrciNTx2F+OXhR8AR647jUyPEn0296OfM+6J6vfyeBlpxw4GpX2rMjMYm3XLk
dc17Yd5kmJAgomB/MekVxio2aF48cxtPABxp5cBkN970RCEwzPXJC4Njadd7jOpVlT+GSry4NdNk
WQD8iKeMg3bZUlEJCxrdmMlD5kJvM5hVHrP4MaCI6MKXUY4gEwI7q5tdwQ8to73XqfNEUBMlM7YU
eMDFNjFM5r3dNwB3QNRWgk2cRD8coGs0/Q9txOC/MydBVN9VTv5WzOKhhskeshcd0z5HCZPDRLCs
owIsJLSxyXPN7/Y8xZ+1wBu4IDileDQTBmM+E5oKexUesh17nAklDJFWblUUcKrVK1+sZ+ZZHh8k
7DuPZeJ8aUkeaqYvfgvLwcZCv2OTkd4IbtCF2BCqdl0Kf2fypToaF9kV8g6pVFJ1FyT5up5gWoKZ
itDDcxKlTTo8mxQvbqgftEojOI0lllQOWUVR+i3TBtJQ3G6EMb3aI/2S7RpP0mTjDjHORLiqLAqX
+cVw673JFijJ5aAnSmD01gABuYNtkgumJJFJY+UAPgEXo8nWVbSSCBJoAIgQYLeijsxw0WnxwA/G
l7lk2JAJ6yTG+txygGuP2LR2Xn3mcfwQ822D36V7HAL2caW2JROkrnsvWUjcnM4c7azotaoCqnRm
6OjLNJVx5r9LZ9x2INrhwogPn/ikHCMoBig9cmwHu/JvRKeZ+M1uqBnKBuNxUnmGsYx+LnqkVLxa
wX6ypoA6UQFYLSBL72f0hUr9q70JHcEIAYjLZAe42YYR9mpV8CIFvXtvC5qeDgnOVGCREHzPMjhE
8C68FvXDcMsNUJsCGT0ARBmTmJaIf4HAmXo3DK9Os3M0F2dqneNKfvk2NJzCpG6ldtA5PhLi5Lpg
1KP/NsZ0rRNm70QfAKKFA6FjiA50yEgOsMUKMatxbNbOZqjwvxjMb7q1CS2S05RvbbPqCcz28P86
BKl9smJ1C/nFgypuGecNAMyjLBwCIjA4G94t0qhDPraR4iFr0CRJrkVy0xr+2TD/5BkcvBI6BqSg
AnzQm76TBHpE3W84ifmeBrvWSlg2LcvXUi8twAJVfO8X28Gdj/EYYGuHkQ8DYme23xOfNqq+2PJi
TA9Z9ZBUD+F0qc2zSO/77mgwOnW3priGkAV91Gbclr0YzzrHjLAe9qEHA62G7foX5HDmOqomEjX6
+af3CY9GkBLXa98nEp3jnStxUk8ZegIK1QUbS1xOWa6jCO0ekYmiOIbqFSPBMTgUuqWPmPGND7aW
cbNjY9N3lBHzzeJW4hKwEusoXJT0yF65rjmb7LB9bu3wKa3DndISamT63ne02SySsS/YHCTadgoB
wmEg3rCm15oTY+MbpIv9lepIL+1qMj9OYX+IbhZ2G/MDwpv8DxQIx6e9MV5KFa2GnMvSSXYWPUJa
EWvls4VDFwyZ3D1mwh5FkCx61NvX2HoFkozn+ZC4GDxlJGORkYGukKS+Orh1VrhqRLnteZahNe1y
oJ6EWkGkCNDsWy+G+4nS33L/TSGRLgQ0dNmn2b3MznIOnUbmdmpimqHzs89tqxPn0ausg8uV0euL
ldyyEYqvOI0hQxOXjmb8NO1dzdnBVRqK5w7rViMtoZRxUTlQy7mozEBsqUedCUK4RRveHFr+S+/I
6aDZ5e0Ac+KahuQugGot97RHxlaRXtkcQ+yjWWC04vv3pal2Q4zdiDIeWwHdDXlN3oin+CMA6u6a
ZAeJ9z6Zl4KSRkhmCjzJO09s7uU1JGhlPAQ4jy2d2fIz66xfu2Q4ajRTPbZJdmeecbvLHIb4VCpG
X+wrALPCNkhqKGx1lRbEbACmhhpDZ3w/Ue/UlK1tGjSosZWFkQQdgMrSn9SFL3zrwvVIFUs1a6fE
6JbtQ9ehB3q11fCcVgyIVUj+Q4RKpS2fS8tEhjyIk4yMzei0R1B224h/rWB+rD25rfrgNVPdcR71
ajK838LvntNEkPSBhZKob36t9o7tHuN4wes6Ua4s9aC6GUYZHgDxDNY/lc4HcnjVyfZs991vl79G
YlVo1LT53miSOzn1a4pGQaLM4NwXEkjVfYvbT7P/yzuoUBTeA+rBFFr18ikFSTazY5wX2E4N/mMC
xC740qQhhc60RW8cDhz17Mqlsu8M7+Sa7SbgJjF7xlrZORjEHXZ0ZkMYVofXDr28xLOvnydctd+m
7G0uKBnVb+ZDB5fcANNDl5tHbep1Pp08FpRlXoIkWfNH78FQ9z2KvmM7jpv/bsREIxteBRo+lVAc
rT//lc1QyZd33joEyY/1KhXuemnNmgHfpBE9vn3M+vB+tDm6U5w4xhJb/hhdTNvv28r6Qb1lG0gR
dQmPOb+EzGEgceiMuxGpHdYfmiBT9E7/wSV8RNtotvbEtzLTY7BMcxg5Bw1ltVsdlypDUAaVTryx
9J7aY2mweSTLadKGsJrRV8XWuE8R0BbEdAPBdH4LMLKJ8SZJx+9YiK85zQ+F+SkjQiRVsKcX2MRu
/m/pVzI/Yh20R28pkMzJfK8dkWA1CwIVxge7p8X1QJKd6sdqx6Oo2C+gKdEAIh0xAze4gdljW1t+
Z6FzB1hl9OljrZHQJtZOB7tQPU4IGifTekDfBhH0wfGRd4I9Cr9+qXP3fql4PAz6eisE8JH4DyKR
S8PpannNVTsWbbX9321v6m/TfzVIjG1tva+0vHcK2PY5JFbeaQPGH2D61Q/MbpzoUSTwXCjMZvy7
HcVVxturHL1L/b+Am83w24dsCNfRo0MHo1R2+3Z+84+2yD6V4cNR1v23rY233MtGjMgMXBvS5q4B
XJVZyai6jp8nCzloZMyQAZMJKWfj3rp0qDZ0yuFdXTMUGjFuZSeowQIC5aRKq49cuZdKyO9ixLXH
DyFmmIaLjNLtD3FYNmtq2iJa6AK3pEG5GAUbWxkrvwNripBnQULhBK5q2J0AnzNyp7pCbsJl5NC8
pEws5x/hvzSUcbS562BQp8QTj+mA+t0zsNTBVtdxzm3Dp1Mh+mHeVDpX5NmPzbMyGUfGxql3vtzx
mUW2PCv3zTBzZiLT+9BPe2m2N5XM31XdrlqPNqHMqfaA1wIyQrtNG6LAJnh9wgpe/TTpn5MVu4ml
WtIWx74m053oyzDfLUdlbF1SuBgLKJVzr1lluZOes8oz/+bG6rdSzpNNGx4gDBKJ+GsdZvBzsq8a
Ey56H+/bNoLrNRooRZBhZBkrX2QnVTCCsP1y4w7vRQYhypXzqxDzT2mrmCPZPBmGyO4qO0ZQDhHY
Sl46UkfVJZEUMEFLjEr5Fs1ZtjJSDxZMQtqyS0y0WCcDyR+pvs+Y5iQiflaxdeitCu+eiAR35CaG
9y8z03SRSZWTwO4455OaKtjKKdkJO3+e4+HFDat02xfpk+15T2Ec3VvVdIm1QlrVQtWtrJToJMwI
VPvp+WmzrnMM1AS4oJMUazUMWzcmOHxw048qOc/ax7dbm0+NZTerzq8XX2y78Le1JqOoHDg/XMUs
vMUDarzOGvMPkFY7UfvIIMOFOaHuwe+zuDk2Q+yt2rEmuGIK9m3xaZlBvfcg6CgCr8Yak2iGcSu7
ndsj8voI1N+KjEPYo2ap45MbxU+mUd930QwxIuYGbfJpOyU2zAFCjrq07LfMFw6t9NpdneirLu3g
btLypkuS1nKFeqBBX6LGktoNEGfU5SmyZvNJOt2ncqdTIrvHyA6GLUXUg1N292FqzGtiY6PS+BWG
8Ty/p8EhYEbGH2V3tBiNIdE3nqbsyD8x//9X/raiP+Ef1d0xDw7L3+ASIMsUbrzDLnUj+OAST19x
tArXPbqWFk9+mAPg1/2lSpchqaZdb7ufsaDzMkuowkZCHGda9CGutdW96Z6ylHlxVFNW2a1L5Qz8
4dTeI1WcsyrQ23nzLtLVblaNR4yQO96NKLOE8xUKKL19+o5EKMGqLS9fDHiwMRBgsC8tgmtJs6tG
cz3U/KpiOAzMHV3oJ5UJHTLA2yGhsR+nbZDnZzfE0WJyt9kwTXfaDZ1VW0NTG+S1h77XFFgMe2yK
cniL0wxLnRCJZAyMlFBOlqZxjmzxPIQ4FdhN+cfBvvVtOnnZQPZSNCZV9kWb02feoxHJSy1yfrn7
XNTTczBW49oKkFQ0AkOChL6z+h1aIEMzdvaBJ8+DwjqkDpVDj4pMFMoih/SDTyghP0MAIdPCFmZ9
rGfcmAczP9RueJ2EebBq6qF6bC6VMyusdWOoqN7KSehFK0aIy0Fi69c6F4yfHLynaVdUZv7q3NzI
gmqyzzi5ayrDqfkYjPEjl82PYWPeNeMzXVKXV4qfr6pPr1LnpJkq5HbVv6FLNtWMcYWEtGmgb3a5
YdOcQ2hmPBW6Yu0FwdVpis88hyao3g1pXeYU98IRZljNXL6vu3tpls+xk+HHqdYS46yaL9rDay2K
gyHgy9u4tXnwd5NaMlgjdCD3906WuGsvra+q1ifP8+6N0VqVUDk6a+sk6jRprpg2DfBmbJlgxO+i
Mn/N6XOqkXcMzJ0NvW8SNm44Un/YW2ekZ+IDrLqhOhaBgjhgvMgyPOU+g/kQy44SWVUhDqZdb3tV
7dqgv1VDBnKun/y6zQ74Hdu82rGlfnNHwtkGnrHL7Nars69uTt4Kgzuqj/EJi+rbbEdPw3IM6ER9
OSX3keHdh/VrOtsAj9E59JYWHQiCpVF9lP63W6ZXZ8BBmaeipfUdzmDnI/WzKZfi098onT/WSgd3
wpyYTeYXlSC3CcDZtXzwjDG6G9r+2WIkmGTTY+JhydGfg9bbFaG5dTTKXC9HrJpYtDqWc2V5+zXh
v1OGY14KBpTe4tn7NgNiA62dn36mbUchVzI0MEOUMHZjPBi4VjZxd2Odw9WNix1o9oFV4SjQP8em
La7SR10VQIsRSZ70xMVimegb32Mmtu4wPBucy9INNkWAaojNGFnyx+Nbh2b10svqoJPGXEkLAD4x
McOayms/sKmj6aPPnZ/l+XArXQrIB1k6UIc1P13VA0QX8GiDeddE9ZXZ9X1e4r9jlY/xhItfbO7w
PwR695ObiYRKFfedHZ482ezaBK+4OgwRoRHr29EBRrkAxuAJBHVxb2IlqyR5kll9s7GFLIvqmM3M
L3x1S2vnL4SFJjL8ylXu3goTqo9wE5uyKrx37OnZxe3VAp+CkFaH5nOQjNmuzj5FG9K55RZMCwJ5
Jh8ORm88BH5/CLKEIrRFm8a2LVpW+PLfpu1wCGzrAefH0a3eu6b9ngcENjJllNDF4yljaQZS4+MX
vKtA7ttaQIJI7HcVGs8qg8jFGVOmWGUG0UMLxpGZ9bqO5SZs5C2qhk9bymffwVcicoKrmHGmMSxO
vfQlCufLspKdlvmgZdyFo4fZN6dEni4Im8TQdtzrorPuxjH4zfoajkrtsgA5n91NHyQPTu1fqjx6
iQ1K/n5aHm4J27OsPsbc/86b8ZjwcoOeF1oPf4F3sgPE/7npbUqnOBuwDyM3RrhLNxY4W9f5ljFd
i/ttBBXayxgxmQieUn85zMDnDK9bRTyNqnXFqsmmD5nDui2glAMOPmIqw5xgGRWlH9xpR8vCgl/S
68JSqsi0ns9JKx/6sMJ2bROI6jZ00P/cgT6lrp8S3b34o8D4S9vHTpJYQAJ2YgBUhk0zrrS2wQgB
4z1cSnz9SdCGbhBM454f/Pk2/jug9r6k7Yd1oiyAEaNhGhK0pAGY9iXxlgWYkbRbAkELRTaVc29R
SupEYrOXyxcH6jUF7WYuuQmMGfInGy43mw9euV5VSfYKXPLZ2+ahdWDJW85WuAt5QD9kEaBTNJ4M
X78WE4UCZ5An6nuwTBeumCmSh0Bmb1OkYXqR9OYb57HjioscvY/LCP+XSVwz7qoktTZTKAk7GPAr
aS28VyHRC8chpSPDYab5LNzmbUiaazvB+4mMBvNLLPC4qsq72it3gz9sSxnCjPQ29L04K9FotnlF
P7OJMpxRKjjMFnt2jLmQxr+GA7SMfxohn9xm+pKdBWnDeiZrG6qgvSuCZhHCAv5PxogpUuG/2RKA
sMySXz2ZD6K3yDXEskhvQqHYbxH9NRc3JzTcaT1VzzUDhLAXqOi7iejX8aCgqQUljnLKca/wFAUz
lrnPHjL8pLOMLpaMPsEczOyZ7RJlwFDoMbNg/nb4Hurk7DTeetRGSFEUPDbjjEQ6W2UjyhZVOuB+
8rduGfjNEE7wK1aB+zXHHVRHF7VBRAs68FJj+FSDjD8HrJ/qCUfFymeqkDB6J90n6PpXcLSS+fBT
FjFgk5H4cpQDJxKJXBNfBOPKu7IQAqf8jW9P/U7D/8sYkeppvkYRjPL/PrhZX2TVANPBKyR1KS0Q
Hk8ka3veXpu/8E6mjIGmIWBmNIhfLJUQ5kHVlbC/dNOsjcp6a1VwPytzZxTQNFtnbSVq19nZzqhT
8kLccT95YlUL8a6V/+TOLc2XSxVJ2xaV77ZhQRhloqdme9dJcbDl4xAz0RfraEyevFTewhAeaccH
GPAzkBk+5jnWWI74K7uPAasDZjv7FKMoLiQK6uHQxumfOxcfieng4I5u3f03G9a2sKdv2QaP1dD/
0AWsLBQdecQ2ij3ApSZ4Gq3+OmUwnMOi/614hYWR72wp/kUps5IKCSgkxZ9Kjq+xxOWxDvd5Coq7
SDtnKu8syXFT0cdmMte55dGoWgfZxJu2B6uk84FklX7PJp6Y6j5v/WMlPOw/5h+mGi9hQxmRK+h+
Zgz5CkJ316LFIDqU3m4lMoZXRR38jR0mMCw/Guk17eK97t0PmbElQhvx+ckTlDsV9hAUnrNJXUxX
TY6y2BjZgh6H1X6EK9cvWEr6FIWgK13CynFA4GhDu4/APus4XwvPXRUe0UFkjnHX4zTScAImYA8z
hc7CDQ1+e3rolNANiwljH18GozrIKsQnDiaapT/g88Cm6QNGW8YxvEUpLztAlCgqvhTz8xovRnuB
c6NVh7MjLnvLD/SB4XoORjvHZwhufqcbgi++4DFF5T+mW7u0A9Xl/6gq3FlFCUIMlFL8NkG0yhqy
YPBJSyGjU8yGFt602OAat9Sa11aq1jPviekgfrXkyEM/sH0HB1myumdrNbfvTrqve7E7sbPwJkgQ
4eNvmKLtA1S1pgz0rN8MfXqQ4g9TeJs5bN+98AujgX+fryI5sIMBr2yre6QquXiROkXlcnP0mDvB
n6RKmAoK9vfaRBFf/ajgLbPaFXS2hwmyqoGIsmWOnsLGVMxbjeIjDx7keKV1v8v4DylRwRWdu+jN
Bt43MLRPxTIqH7dFkdxVDRORey8CMuTbK/U3p9yOv1H73UkkA4g2VSdIWkMEQMq6xb/GXepVv22M
ThKSYUKJ2HAnh+Bvy2MXcLTAc9ZctwOwXLLkJfODlrfSU5uXcOErDS8O3VLFr2+4fGrEnwYcwnk2
zkDn0Xwe3Pc4YO5SMlLADKLHZbsW3SZIBwbZ5srOxGF5MxQNqHliB+1U9xvxMTNkyGWh1rWlACER
edPyTYV6ohAMM4pM2fZPcTHuh4RILi4WEOOgtzfpsx3JDVbPIA5SqYfcnbeVIqZjWblpgj0M7B1m
EqHLcGKay33yyptZj/WEJWA/YlKB+GjZsU3fPollXOEWIS/QoxDtBjxzESv2xEN5EMpqg+mpzt46
WjQMMyp0r+QvlaWNxlEQli6K8qlQTH0w8ZLxC4DwwXD8XcO/VPnGc9uk59Hiy3avdtIfoxkTujp8
r0vz5CLg8B1MP+wJNSedke/Dr6o787WNH/MoPzJZv4RYvntS78Jo+GyCbG/wYj0lv0dXP7pWv0tn
6ris0BtLfZR4OnVxe3DoGNrK+QPS3BXlLhyiI/Vo1IDFGabDjsust1K4h941n6KlKxujp4AmccB6
Y/IBYtj8TTxvm4z6rRrBNeFPQT25tUgDyGviaB3G4M3KFm5c/yWWvD/MOx2renWMbLhbjnSLkXQn
iJ4iK9zczdK570qBbnA28ctBi91TKOFyVafXsSXbzhboF0MUD7Y85ll2EhUBNT4ggizyH/IYoDpz
jk/lOdGs6gJx/hLmVD4Ppfe4/JDZ5jmWFNp46gx8nuXKMynbpU0YW9kzRQA0IWUW9XmG5+lkxpes
6Y7eOFOoYY1imPaqxhbKFfl32Cf7HGygqkpCh0x56BVMk7iG54SSoIVU6odJ8t9XmXhiC2XB8a7N
WB97MqBqR0V7/S5jhtLLk6La+WnK9mkIkWLzCSYHdX2ZfuC/FvtMokLIMRGedYWFXjkyn5Q/P3X1
LZjxcZcz/jiKoyUzim2gpxNHbbhwDQEn96OlXxzBCcVrqPrkZDfNtg5gS8etAR2H69Horfs5rx4K
4W5DbBULIIpAKnQcLSR0t9lgBlb5ndgtOGlt6qvBEwg8BVtqoMtLhp2KuQ99hwkdHqX+fGm6gVfk
4v9GZVv41SUv8idcbkWbfqsm2VjIC8Okfe+w9bY6/MILO7wYQOpzTExv5mfmrnLcFVVkG5SEltc0
jW7avo6M9OpoN1bzAQiNFL25+QCWOVuKU2gQDxYdy1LSlz7zMlZ5XJsfnPgmsRo2FJpynu+Ua781
VnWbABFk+RGNpCSF2Jon/Vccims1IvPKGWiFQXGPUExlr1F1SnOScJP8ImJAbqShoLTPcJBea/vX
H/qjPWhrFWdQuUGV82K6VFCNBeeJ6kG8oqB7LvhtoUDHWrBmmh6/PtnjdJti3Ni5v8lc3DNtAt8q
3J2v6f7zyVq9p7J4GxTuplbnP+g4RCn11Hb5h4hjDDktzlf90qJbHabupe81PRIx8ct+WLQpErsr
kn2yvD75hfpKBrwrTPNZDcgYLXC9gDaoiRoNU16vecG5bJ9dTeXXFwGGZPT7jsAjKm6vXsom6Waz
XBXABz7ejwbj/1VvRxjvWBqsDj5lnfHiJs0yiIfmnNN9zwl9zOBuEsB8T9dfbblMgTQQYZXUL4vR
DpR4YALnnDB6n2d3P2D9LLueAeSMOkd7+feUx9c09rE3gYDPmWr+LjwM55gbGl5hxD2jIkYu9Hmt
w0BL5NOrgDrf+S+xqAjZybAMxJJUaPnjZtAL1Vy/yYmDvZkPoubiKFzxUeYdSvIZRDM0JryFKAnw
vQy6B5ObpkpjxpjoA0AnIys61gtXvMOKLrVvskSIWGLH0hcPphFeOhMfMdRJuEjG3NHFgB9gkh/D
tjjluvbuAuIDx7bcZD5bu4A8RBOQrwIC3HqTUZiTMBJ/l5q5x5ygIh9LZE4tvHOZD4dM6UNq/xP1
DD48I2t2NcIhq9sMWcC1FAkQI0+dFVz6gGM/GUsqCcwEc5cGrQ+Cj6qGLMY2Yiq0bw0KhSmrNRpf
+ZdLbPq7mrfmktQ04Q814lvLPZMF2HV15r4J5JdU7t6F7AhqSJq4fGEGi5PSZF9Z9n9DUy8JMVyN
SYPbj22hT/NG3gGitLJ4yCdochKFYSAJg7IelxqyLIN9ZwcQg8TOdR1KKwcPkNC/dC0kwSwonkx7
cJZp4l8WwSDwkTBSiCV5Al8qe9FbrcIK/v4CC7b7rquJ9QaSuJskzDb8Ut3mU8K+9JgiTkb0Xlnx
WffNhzZfU6Htle/JP38eUQXBMgnGTRBjSRfHE9MK59oau9AKz63dYHhMBV0vLzO7Ic6LKnWhtWMF
YP0Z9kirVPWdh5+9syRfaPEKme6xrX1+Z7WkjKmPWDS3NCl3GL/Ydf8eW4uaLKDQtOC/liaYRsdu
LbnmEgmttcKuidtpzIPH1kNLGNjPkZ52hGzLzjlPnv4bBcD1jGnYcqRb+tZyKRd5hEOYueupqkdf
kt4bQV2DQ+D364TWPfTTVzFhuyNoh/tYnWSNPfSsDpO5GcmfiFlLcdn/ObkiAQ0VReEcI+6pDlVw
RQ+VjfHZySwOE6psL/mnaWZmeLKq9w4x1bTfpo8N+BqIEzFjVrmW1JLpQYvwWsbjPndmZlnyr2OW
1cH4tag2PbNHPQHKETfNh2Ok66wFAvcbCv4iOzsKEqLZtBUm8s4DqAq7w1CYJ4NBzfW00q77FnTO
vwmyxWRjCelCHODORhKy5669VVBf7AgbLT+4FIZYl1P5oqT12AfzT6WMFw9vUTQYys4/k3A+NyXr
F0tpg24/C0i7rYP18iyWP7Ux3QeVhrpH+q3/NRR49LBlCzSCfu49xdhehH74604ejv/5dRmXwo56
1Rk+dkay9cofbrNNEXdro0RK+ZNW7TG0MakHZS276Gmc32OsffuRjBuURRHOa035nEE09ELGgnaB
W5EaNiNXbg2v0uiiHWA31ioNeUgwByHkln3+oGlbpxYPhuR/HJ3HcuNYFkS/CBHwZkvC0HuKkjYI
qSTBe4+v74PezMRMV1epSOC9azJPKp4ea++S1DDRSu2hB5Rp+vXeAMbST/k64gKQmuA7oHDNCRVv
9A9ZNmD7lfukAnKXvMcCIJvA8CS1d9ipslQaN6quki4KGyUKGcaam0Jo9tlU/2W8m5Fp2lOuOJmQ
HKdEv6ITvina7KU4+QQ04ybV0Ij1u6G9LXuREepISI2pco3osDnF7lL1FkvC7JzzSud15qLfhGhk
CKfJuOthSs+XmXgM8F7n/gavo26pS0gP4x72+a40SQ/9qVrJr5mg8M9520SRpEH+gnya4ox63jTy
+9BSx3W4n6VXUirPMU2QVEvSZeoRzshnlhtbyVQPhqrMSJBGR1WLYyjs0oKlv6rK6GQ5sUUuTATP
TokoMRKfSeq/9yYi1CQhXhjkQJKVLquYVaUIJ9bVriTizPTzL2ssHqNAiNDsP5BCb3sfo2QSvprM
JJWs/EDIfDFNDC24qjBKGq2xVxVoMtia/a7c9Qq7307rzlVPALUPm7vvF8YIutzCIAMPhZVAVhV3
U4yfvpO6fy2BXRC1m4qRmMQ8H1g3j+5vOXT3JCndUEf5GYEHF/26s01WL0lIJpKFeZIOeEiwE8jz
ZRx1h+1bgNrRsLWM5aUhHv2hvw/81Vqrc+Wy+PEzxREZqnIjmbDio1EGIwInsmJ7XXA7L298Varf
IeKQBCKGqEb3oVK/tQo9mz8sKaXTSKdY01waDbMuoYlehgkrjIJq5LVquZICikzMlMeCE1PMmqOE
23Kc2zWisSD3CnSDdXRIOcitKr6pgXXVw/JXKtWVbBWXBU43t5+BTsEyTHT9pJclAm5VK2Da3qeN
xzL3JY4jjgTsPojfyb7kLdgJTWehEzf3/I+1VS2e7MZ6lgVlFd2qHyVMZBD0BBQ/LCZ8d1IUz6xL
d6x8r03lrWyO26KBWUizp7XtdsoDlNF5wcZbXs1UpbMlbzrBdwNJ2BkmKc9KzKVO5PSfbwz2bPFy
8dtKI7DNQWfxo9MQ9KW2nay7eS3S+1KVc+/A7Yrlba4q59qQCfRgqKKo/4LBQvpUcRq1h9FKDvWE
YxrhbVb/CZwsM+N5ozPRD45bA0PNojcr/M0kfv0coyK8KcpEcdIEfw3cuAqDTIvTXLj51LesV3Eh
JcmlnLW/1K93NUZARspswQdqtZDA1gqDHe/+KBIxaJYkXcTtUZWsyzS8KUZzK1gYFHiyG2vg6s9g
GEXUG/k4Yk3oFG+ZzPbGZ1Sbp5pz10qVjYRYc43DLjKM9VgpACLjrylHf8Qh26NRL5oEpq5oebUM
PaebHUSozsxoDbkYc9JluphKxcNI4OYbxoUn7YDy+TBX6VI07Edj9FQOryyEl21Kx3FA4FU3JZfP
X8C4ALjyckrrKMhbZq9+kq9bWvtEoAaeKRsoCoTwB09Zh5SDtAKJ8wFOe1hpN+BNuM+6DPsbQ++E
SiOysi3DanT1PFEROgrjzSyR6KXkW/SPJlZdlV2vZWwTdQaN6T8EWflSa4w3QmH7aeOqkLj0PFzn
efAuSk8liN9Uq/snBcC6jB9dzaFO6HNtz6b/FjSEUElW7lWKSQPCtiPV8L3nIsNa5mrbomQA0sX7
IWU4Eul7zt71RIvi9sXc2Br+4i7KIV6Yxa4w+R2KHPKoKCJKZWxVtTMHlSHTN4Y2Dnx/5kUJhH0j
Md/WTYx3zfDT1bNF8p/4mursL9TJEZuF9zbKGY3PGc8ZSUhNPdoKmh7OpEjAWal/NcEH+YFRuBCA
V6akv1fkYmsiqKlOa4Esh6h7lHJrhPEbSTZ+ixG31RlNMSypB/LxEowlxaiinGBREs3RcRCbu6/G
gd1DTDGJ8inx+RnSzFw20nk4NBDMBj6jqAUIpHWwAAtGyYov3FntOnoDf9ggb6ypGR+N42I5+NJN
6RIk0koI+s/ZT9ZlVK/xSU2dTtKCfh0sRFcmN6SA9dbOK8uZ8IHmffIQFOGDq9KZkyGzkbCwpNXb
a5boMq7WnWHU1yIElxZBFNSVL4nLc7TUYeVH5xEryrLvc8METk1jeprEBrwQictCBi2EA2v7HnhA
mgHMLFqYBspKrfPPKvAvlmLgpf6mi+OuCi5LhVi25nfdf5RaBwaezJhMRea0aOugEOAuLcibAwSd
t+vRH9loEzL0T04gWRboCHqXFwDSJF2R5RN/Y4VwbyKqcaU9a5KbaJ8TjW4DTIIef9UWXxYmFdXC
v2IBTsOp8M07xxR8Ml11YgFWtOu6YGGrvnocrXxBhfWomhGH8mnSApeZCf+SXrROCowrV198ak0I
R45hetlv4HgPBmj4Hlb/Xoov+nhgwLkyB24h8ZvNM0FWfja7DeLnzNi10abDXThwbal4FtQVzkV1
YRNdOmUTjVwLLLmEf5P0VUIdYEHLvS7e0oRpERotzHvaMfJJJnmFwYYqeeLYhRCCxJX+j1PKgMA1
0GP5H5S2RDmJGJl5pccHH9mwwHg20m8ROMO9TSjX1qzbhI8FuW1dDVQU5r45Z3R15kHnTtTRLn/l
vWNGWBE/pPzLIB7PeMRPIdzkyZ65fEvuCrJ0GzyS/wltF7SqBluWof3g4loBNkYAhop1BdNR4nav
HvoYaB4eXAJuQkKG3fJd1Lw5pSdfiTEjJ8MxxF/UTnJ3kRcUG56FH6nnTypuBQMZMwd2YWuX0jjw
XYn85UP/BsyCFi6oPUG/CKM3SmxEANvBdRk+qAGsHyQWMsWYaOwa7QgXXWsmZhcHZS6JsMrWGgB5
5ktX2YDRvFZIFIixIaziR9vi0uLkF5y03YHnMDCvMy0MDwUJHILdP+NhW2WHOgkcnpASwPxAQ/vb
AQMy3+nhOF+ERwTJn5MHMah258jtJhIgTzAcwrRzJSrEbwhKjYjNCe8ISk9GVbtUu9S/Rrw3CZit
DqOK/BFP6hdda6rc444HH2j5pn4W8ib3+eMdaEUCKDA3BMQItYQk6xg0Hao+KPwlWpXeaZeBoEm6
yn2n8OuhBlof0GbN6DrwqSOf/s7uxdn6FfC1Pf0M7ZI7ffOgBSY9oSN3byg+oIKSZtCpm4x0mpSJ
716DxDO5iAPya/dCKIywOHnvHmp5XigT5Q9fZ1bfU9Nhd778ZiRedlc9OYqlB3UXy1NdH4jJgNLP
n8OUSpYpFF7NfAuHczW+dd1F6c56gr4QdLmABA67+HXUXpnM9qA41OFu4ltm5aIi+XWRuzTfmN1i
rVrN4W8xveEpFeWb+Z3JTyPB8O9E5r9Ut/UTSc/TFVLVlG/78cgD0FW77Dx9t93RwEKiohujTKD0
WlUXJrMYULiAAvDXgAF/cAFTNjIUmBqXc3WAqtGQerCWjI157aUADRkLL4Z1AAFBs/gGuRMMk58J
LF4kGf4e7Tb+9NhYNwL8kDVvHrOesN3BrdH9i1BcYZoPGHSxgxjZLTDxXp1CYhcixt7qNs1vvAZz
hd+AN13Uzj6n3Fg+Jf0ij781y+uBy5IaF5OLuEoQx0LuPhqmQ/HSMePdl59IEdlNeDytaAkZinT4
VL7kyRE/44Ft6x6ViJa7bFDyn3kL6omcNbwRud1jAiQXCa3OrDjQgYh60Pybgtlsx7GFvUFK9rh2
y+hkhwlKiW0eszGT+ShfUnZAUqcVT7iXvg2WSx0d8htiTXaxefGgNGwKLZm7DtUtw7DYngT6x+uI
9TumY9uwduUjJ7GEi5LoPJ7vNvIqeuP6CFgCpXQcehXLvZaJwxI+huBOvZbd1ho9sWCF4IUDNnZG
fFdwOH3ikMMCgv8n27SXlgfxu294lgEO5uvKtLGxCndiWmAAUrFYX8vc+cY8BKACwrz0xPTfL3fs
xDgt+MES45gVm4JHBGxyRaTsv6kmDIIRNOLh7Ae9/3oo1ylAuymZNxAqSX0EYCAjmG1/xfDMP4eV
40NMIZW99UQG5ZSmMz8X8Le5Rj8Htou3P1kxw26vGvCs6kjOePEaNI/7KWJ2zfca4XNw8IGhxFji
7Kulw0Eogpt6uqmoRjqveCMxR71MFklPtoWtSKdHji1ofWX5LGIs5i8JscQuaO8BId5g89CTEUZR
/EpogGE5cRuPF752Ezi8Pexj2DqSY6nQRvbzLxi8qNxxERGSyUiSzEzwf7p6FsJ/Pod5CXxBFh32
hbDY+BaxQWJTxjKgIVXFq74iinLsbdww5Gp6wnZOFuIkBCxI+BC4UY3oXviY/V0s7CpiTiu0G3/N
dOOvwkcf8asUxUZIOadwrn7oMccH1k/cUcOXTPxFumvVQ9pS+/dAfknpc4dbrznglReCpSW9yB3B
7thMFDE76tnqjW+W2wIHNJbbGhNk42Ls0d6C4cl4AOkBCphx2OU5FkpcSGSG2eGWYRI4RwX5rcIp
wJcZgkM2W3Q9BBuKT+JceFKMj/sfgVwN7CKuFpfDjn0gH2LnKsEt1TesPkntiIod4+i2WtHzntR3
kQJGfqJN80ZtW/5EvLPsTcl7Z2tl8MGtoBNBwDDDM8g9I2yJ8fHmM+h57czgsZdsRC58c1wxiGBR
Gs148vuOMJiO4c2SAkYSNjfOVG54u+Cpm9c5dCzwJr5TQEp1pvwkYo+zY9wwWwIx+LUZiXtLvpkN
6opwt10cbQKsuBTAzuxa73HkoKUm8+sfaTdMy1qCR6DxJfb04ghJrAuh5PN8YkEYOYRAiF+6FwwI
iT0Vqri23MRNwN+O4dN9rq864eEktmyEH3PNzQ1RzdpyFOseIiQRhex1IWVNLNtRESAL5ucnRawl
u61fHjLmqjMbv8DjEOXKWWK2jE9Vcpp9s+EdJ19O8uoPAT5Kv5Z3MSV/uOfT4pXLoFw5bbCxDmrq
dfqOeR1cx9xE3cf6nFcSqOwT1XZ55MiumWvaFl0kcK6VeSPGR+KxAHhIrRihN8Lfx1VOTiCoSsCQ
kOrFHaZtIhuImMHEYsPMVg7shtID0xyZJc4NbQM50ZabBVuyvRwF1et9wuJ+uHIaZYfsfOd0UBAs
iZtlgm8r/1qAla7/J7Wbim4KEHYCNWxrIw7U6byIPDqVUA1/IhKiGFRQtcpOlu6F75xMe/nIL2WG
Hosvs7vxx1VXQdVXrHj4asLyCkYC5l4BsZpMhGVS57cmtRysZpbyKfY0CT+CFn1Polcl956PXPgX
CPwx2o4McqbRbENa/WmYvzHqPGQ9+qeA5Jr0KO6D5qzFTvDSP0PxYhJ+9he8aWi5ynu/MMUhel5k
Xh6m/fjItplvUw+HD8bWKGuAdYB0hlJo/UDqFE/GCkYr86oWkxZ5uZ4UOkxOGMj45MbbqJuQARTx
lXVH8W1Je9X/iDUwWW5XQ8NF8HceT+0R5B20L84fdUPfjYRJ3Y9kY6UnFRgSGMmDbF3eQzxmMtnZ
1s64E1RX9+sgWMUNnz007wjGHOvRo89pI9xUULuOYmJLwUxFYPiJSdyAWKs7IOSfQX4yYZ/u2bSN
LwptbXtIGDBZwnESt4muMQetEHj9tQwhzYZ5VbUNtHehZXkjd4tm9ZFq36057FP5h+d/oAOo2q9Q
pg1lt9tghwF9xBg+8aboUbWn0XrTY+JiVFAKm7HHAC2jIkY9Su/TcHJrHzhNZIpr8tMtO3zG/RF3
j07MCRhmJvsVJCuRW6ikd+1QsrjzZ7ppsk85tDGdinscxtk/MjcuRGJgQXQAvbFuKD3jwzdc+HHF
BCrgQMnED5fZQsfyY+uba+lft4uXcSvu8G0C/n3J29Mu8n64J+kTIQbbuqWqIdty44+3kI26EvzT
0EAd/xA/6f7DPxmRR7FO+8QcB90EB/wf52lpT9gLSXkP/zFoLDBxDNs53PKOI9Yc4SGoe19ySCrq
NvKEBZaZEOmKObW57eMl8igwBYPb7lUmjOwY4y4bFCZHtSNuQKEyzJI9nUncdQRJ1OHO2KC/z5Xf
WP7FuFjCqQasN+7a4ejz7BKLhOa52uJzNNFCad5QbEv6H9r24hYXhyQ4RPe2tbs9v9TkJ7F+CaMT
DlQKQn4r7tG/XoIM85IgPvvUo1cQBZnTe09AhsYFIMBGbbw6IP6A+g36DRr2VZD9thawJ9SOBJPm
MpFU2iPcpb/lb7zDnC7dRU/j8pbRR1rfBdVVAghz+MzAnXU2B5TRPGb3LWsOEDj7S8aTbgEX7Y/F
r/aqFBele2xe+cuNXvnSTaf/7ic0T2v5wbpSc6RmX1xJV1nMEofUfwSJ3e8xngSjl5QH08AO8G0x
+EfSwwqYaBYoVKpnpUdZvmceG8h8PkScuKRzWvvoSPKbv2UZR6FO2aGvKz4aTfdWRuQK1QvjbFPc
kAahkCa4J2NZAPHZ8rrbcCygrA6S21H4J04N+xDgDKZixfEPFmQmDVEOjkjCLnj8VcrLeWRPfgO2
9z1S5h2kDWv0VaDZVGgTU1XDaeNrJt2R8Kd2xKizBxf2HpG1QtxJZ1ukfAbljr4Yqt7T8NK3WtvX
5b1bwFWIjbl0ac+F8a1MQqbPZ2k/0hnOdLcVkfTDh1reyr5eZVj7WsYFAQZFqVtBDah/zYqkzl49
fOY9ehw/sys6LwHOaM8rCexUJJ4mDiAuXiy2m228WKO2fXnu6cpHUYNlP7DHQF5MkpLVjbtROYRR
ToJptktQmgszqiuKWiHBeESjD/+MwpX6ut7W0Aol+QANLoOoyIjdusvTWUYGjwikGFhFoLnalstt
LLijikX9AFJm1VrUQuw19RTPIHSeCQABKemWcFCig65j7MddXPmo9L2GfolehTIP7Uvq1s2WykpD
11yxJ17cCPFBM794A8x4CeFjDRemLjivNITaz40y/svaL7OXMemdqoCwc0FbTUiUTBaRpgmGkpKs
4pYFyhfM8K0gUIB4BSqwsowz/RXJMggixnplkCYxkKTIJm0lQ0tkmbxm6QvumjRI8VP/7KsjN0Dg
914BH8qi7hhEdYXmW2XT0lvQtCcFIY9ebCJ2KDHalFygihDeqfTNeDf6/yB2XPyAiEQrZ1SGOWeu
14H0xVUmU81p6oWCLWcIO7C5Sl45IygW09BATVCi+6RhTMIhFl1IvdPEfRKwPsE+kuSwmU+MuSj4
mA0pQ7TVEfrVjFel/FBRuZvMYmb88jGh0GsL72KBvVIYdj2bI3Gfo1h5YZW2Hk2+WWL48i84uwZ6
hexihRt+KQ5URrEXUgSB0ZCiSkxVJzkxcl1b+tImZ9qa9Zo9NX1vq9zxv8AUIh+33gO/ZVKdUgah
VF8zRSzeor+2sk15qxbAgU4FkXWqzTle6LuZ6ByqVlbIu26nKl4kc+QLf2b4EbXLCUlJBBx/OJXP
8EnoiT858UUjDjh4qW9NBnV6X5We9WAeEnLrDhtxPlTmMaFiLcmd20TKsw62vcd4XcBs9pZfSTOo
GJjKbidiLUUTi9XWzRiUc/a0h/af8ZEabn/UjEP9W5eILhB9rps3XrQh30ExKP1tSMiL/qj2IYjp
BKyVi8sRxOXAlvQv+OMBn5+1eSEolFKu0QxnZjPCGJGu2DgA263ulnSsb8M2eJ8XI6XT45uHwHUl
pmxAF/QAnrqU7MA4xhOI91R5meYDWFL1Etj8lQfkhMDcrfBWhEdZPFb1mxJ4GOxN+dGYoNpcjVEO
wzHljvyHq4mOdOC4mEEBr9iB0UKlFMLJLjWexHI0HAcm5RFz9o2vgEfAoeLF2ZchbLlc5g8BnhUT
g4A+VNjPdxPuubWKJgcCvP9LerZCtru0FmjoiOdAbPMRTf+s7ti2Z+oMhaheBiDJm8zAgZS65QNZ
4tjmjIL4H1UC3WGBAqBXL61xGAS27pSa8jszQwaLWbS1UGEt5fu0X6LGaBLUT8TfzWtYBn4Erl4r
thfKsVmovsX3gLtq1A/5u7CByt9uSBxmwMjegSKEGCTKSbn9asSHFL5B9y1g0oHZhdvSuXQxpO0E
ycs4l+otRsqglKAObYlstCHCyf8DCcsyHat+Ij4hn5foUJSS45pHuvzH1J//g4FIiUxbsNN3rtfi
K6tOowl27VOTbopPR7uJ6QR7hZTrpj0Y57y6LgZ6AZ21ijDf7z9byv2I17iRvvyI94oBybBuRMzm
uCIfcNy1eK9ONwWXohaxnsnwA2sM+DREFzCyRTYeTXSeDJMeBmVcQjSTeokyfd0boQOQeHFIlMym
4RVJYgPFD7UvlfQgEaKCQqt6tYtTnoGNQYCfPO9aFhBp8r3sIygnbZFfAyuYbEgZVKC+y8TWbqre
WZYZ0Xy7YoSPq2RTMrVvauOY84niZ/LkbiSdxlgNlZdox4n9cxKgPOizdWIZ65wvgqAOBJrcb+Cx
bqwEAvWM1phHJ3YZcDLksiTXhI80/LSoTZcJ03wrGLwXnDFdHa5rnCOWBlNng1abzhXh9AiiQrkL
3Qezf/5UedFW5OM6Bc2gN+ww13G20TcKGryA6RWXNRwi0DC4zDeoG5ZdmQmUe80nKo28BYh08PEX
oUerPslfXfSYTFgw627eiCXrIfJVmgMvRlLeqYCZU2sWN5DwYQk3qlbWArT7dLfsamV6LM7gqh5X
KdO8LEbMy9fJjk5+VjKMp62W/WtV+PoH3fio8y9gZ4hK1uCZS/Otl4nwMAS+FsaK47Yun13BFM2g
lfAAU+Pu5c67MTcCrMnuAaxdiNErEr+LfnSIDsU/tCoIQyRNLDsy9WwYjcE8yjc/DJ8xyoqE4oDx
D5ANkXmBLYy5WnLmBzR+moIkkSSkxVsP03bmi7T5MXE1sA4I8iujJYFvZkQmu6qnd2YCZChMpTd/
DK86sZnhk3+mMTb1yXnxUBGF7RnnJKttK7j3g7PAyBi8AYRjzgPNFn4P/8Ga4UZXSPCraJzq7lj2
11A9IZMnwpYGD2+N1h/bY8WIiENoWaCikePgBAHB+p550TqBkKFv5NSpUNldyT9g1j3JjCoQu0hr
MTrr9b2f3xdqJjavI/Nc/oKAimKmnFFodxPsfygIinaxYLVhYOYxKBvXAJ/E1m4V3LnEy2rbgqfQ
D3p74txkTxQZu6B4L0VEMy7q5Z45dwTo0iWqIwmOJFVAXP8LqyPDA+2nPrbzA5N0MzEZsKcNVLHf
xQcT3HhfyaVgmIrPjaswmzapvM+JilDeVf5uGeZZPCm9v8MugJG5NUjrcZT+FQlrjtB22KgGuaVs
B+bZ4G1hhU+YKa8I0AslDWzwaqSp2RlJA8tbVUSuVj5ZXOXAL29B5JIdKxOjuvB2LIOuMfRdxrWa
cGsV4FRh7iwQvarchbnmstYxyYI0O5kXmfpRvWfqM/4U4Af7hEuLO5JQ+vVMF1+5IysykDO4V5ah
0d/MJBRXJ11qtK2Vw3xm1SVc0vqTUaTebhr1S5l5qNQ9/8MPKMRICzB46R9Y8kvxSRkn4WYlMEtm
53+byuvA/jtzVOE53VHeVG4bIKbmKuBgW/KdCjI9jklzE6GfslXYzr9TBYb7JqKLrFb5bxntETPO
9KvHNNqZLNeBQ5BQuzzazUeDyOqKKLWVPsfuH6jdQ248msCTyaYcbrq1qlA+MxR0QcWKME3Qa60U
PirpmCHPtfig3gvFyacHXajM+dcucQjmVQkc0L+5eEEsl2WvonozinPJzBRf7i1lok+OBtjg5qQT
nM1jwfsh7PjiJrCyN4Rs2Yuij0F+Qwpb4AjyoRmfTG+uaXpW1V2fHNr4Od6hOoj9w0TCbhKZEp97
41iJO2PaF1+ahHJgSRyG7ICztD2Ei+NE/u2IWlEdUWBhtvFLOEq3TnMDa628V8WlVA95vZ2YzxI8
G3hW4padR7GHhYBKAbouBOop2/Pu4VoWbeNDJDn6Cw0znh3SaMGprpo3fj+CWpngpHBeaCRAt7CB
0Fuo8QhPgPOAUA2w35H2ycnXMTFtEtqZuymBwgXbv/DjWnPcdDD+EvnZaNFaCXa18DdV/LZgEeZb
R3UasNX1q3nDJcv6qaHSHJWTxnMf8fvEWX30Vcnj5ZraCxgc3uMUgp1F9AzBMQVb4nEl802l0/s4
rH3iPEx0Gt0v65m230gc95JKQgvrqAiFIynDiyMrhPoomIsiA1xw/8fCWmbZNZB+MPxifH0JTF98
diIzU88gPgfTIT0q6itUXznzgrzqnGppFRWFtTJpIP9fFa0fO23G5JoBHfszE3lEYEca0Zca6psY
ZQMmS+BhI0oUhFsqZT0j2TYSt01C0xNHiCiuecA+N4DJz7YZ9iHPkciwn+abtZ7yFcyHyfqoSxBs
mu0TYCg/1egs4U+4CX25DsYfjZiAIWMrek14gyfGeYywM2unBYUnFQLjzfvYfLKnykeLB+dGOT7w
Ixrlc+DXc5+tCtJLOfDCYl6J6dWIibGn8W6HwdmwEpQAsTHNAgSpBAWDa2juyopT1BRM1yAMU0ns
iNakNXs3QkrdglAVT/2fmJ/HzCs4IxQ0NAfR+Cm/ZuonpOXttSHIJKQ9LT5mdoQkRUi28BkjAveb
XUISyG+A0jx/B7oTupPozsjeMdG9QXgqv5YdIdamYCuSJq4dmfqHlGSY8vGUrjqBopUugZ9PVtdD
S2ro+EfNzoAe8FH8INIp+CMKhFEUoeEVQePCmxb95MywOPdKZR+MbtIDTj7W+r6yi/zca25XnX28
l/65at6TCpIvyh8RnITbMNLP83sSeqHROHPzT+Ib7S60bEvjvIxcBKdm8N/y43KVJy75ecVvkiAP
PacXod7wMTS0GG+MakjsNeVrm7paVK5b7U/n00ig9Lcm2iQ3HE+ZuMEGy7YUD10HiIY30GUVIydH
FltE+rBVGvnqA0R4aY4w4VOKnwoHSdi+d7ndzm+GeKowLDB04cf7RJOR/yiIHnX5WuW2lHAGraef
lhgyIEUs2/PgQ8sz/sVvcYKozOnKya8S5K54A4kMAikiGucVlp3IABIcrhP+/sUZ/R4JIHy8zfug
pPuJ7Si8aqaoPnsc6S/i+egYERhRx7gARX0vbgYO6YjNmnpp0tnjHm5jhyj3Ia7WGWUahYIRnUx6
enzxIwNHqgOz9ChEFGSxxHPk+RdbUXlEoWysQgUEdDPgakSDNt2M4pnzxsfUG+05PEaWsBL8P5Xb
PBG/Ob+IMNjzUlQznQ+bEILvMdYiOiNxjhzBGBG4OZDK9l2ij+yLJz/ZHJ2Wmtunq6uQ9G3Q3RHZ
Af2Lsh92CHfbVeC/RvVCM3wqhV/JQBAfv0mYHjjhKI5pkQfqeIX3bRDgwIg8eUdIO+x7lbUpAVWi
ohQ2A4P3khQoaiGYjwj/GKZQNrar+HdSviIdeK1KDZMf2YSYDNJCMsu2KG6U4sZIVYAerXqjciEI
B9DhvIt/UzhTtPqoyGU7vJDVNTCeso7MHAC6j6wvEkcCtBRsk/cM0Qa6Wbuojs0/XTu8sOJq2ATz
a49qiZIjG36ZIwXfWmSX7+ofsMTZRS2nf9JYmog6GNYFdgctenIl4w25hA+RcNl/Qec6pzu4Vocl
4h7EiQ3JR0FKhJKcs5FFk/bg57W8smIHgxx6YfWxGTSeQ0pzdupYoCyoP52BWIWKjRkXnwy/HbFI
w47t+rEiRee9ZxNhncDYHJfF5ii78XPgyWIsu2vZ3ULQzDYqpQqVhX5szyaSIdYvRzLFD4m26stt
324hOgjGRrPOCy3ngbUs/jCJqKzcad4GfyVH9mmxZW5169RUa9KmiNupPpT32YWCNwTHVkLmfOIp
IuIu6w4hU85flRoP9oj66lTAzwEwwdUY2X3vYYnmtRbfus9oF/Dj3mnVemzSHbHjxFa1B3rJVQuq
bfaPQXEyP03y1cldQRWsYxnPmfG3T0wFtPpC/rB81qOC71RpeyqYWo3MUCOEo3Tc/i9XIeupES0N
wzyRY4fGHD3qdCLajuEbcjmSZRBu8xG+qJvob6iV/cFmY8x4jlI2JY2y/8fAIw+YKuDEZXY37N7V
a4hHIzS+K+FCq5xWR+A/Mjjt7rfOvjh2qBD2JQ/9zzKjGtcIalhWENBEutk7JiW8LKhlcRoK/u0t
+8NHWLF4JNPrU9mqqieHxIdFpp2i7CkU1GQfIj7Z2N+N+gZvHcqjDym6MCkpNujx2wHY5WqqXhMH
AY1VoB2N6hN/RlbRFwors6O4A3wqdcdkiHEZIZTwxu6Y18gX6Mi59BvkdthCGpWgBGaqwhZzMJ8k
4IE+5HrxZGuPg5WgCfIs6YCs/LBsCaZgnbO1wMDg0RPR3gSUN2L7Zz0Q9XPojGjqzDedH1jhtxrw
JDEhYvuD0yu5ct70xkFGxLBRvkiJRN6nPau4pGzZ8db0W956OiMC59lD5Ot6DTBgw5JzQyED4N9y
+uSUj8f0dwaCwGyxQ2cBamLbzFAPTzXw5Mw2CewSeD2ZYB4T9GVaYFvnQd5Nfwt1a97oR0kh68ri
Dk7x2fjoaYhHvg5qtM78/cT8bBR+LIVGwePMGV7qS46cRAtWxFqKxjUzHknnTsVb1n4zsDPzfSRu
sluU71ron8EbdaqFQaI4myAEuAIjT1OdCs3CGokdow3gLDqtPBEhCIG8QInWnIX8IxgMcOUlLnWk
jmx96aFiRkocNpN1XQZI886P1/k/XwL2zEjLqHfMxNBR/KXJASj7oH6k3XvWuICGAnGbMiJo1B0S
9aHquJvX0UgHzHD7gK4C5S4s64Acwt6FgpgNp4CwGJsmTLPFJWk7G74N367vGqMxpjaH8KZ/IHow
gx37E5zWq/JmOMxjirUfbOLmNVJZatPB8h+iwsidqgy5m8+j4RFfA5mGBT7J5xWd59xha4XhIQW9
G8s/w5WvOfgmflFLPxjOTs1p0Jq9Nuyy8WAMKO30+sOXwA8fIhPqniXYWk7Y1jal1YxM12TuoHOf
oGmbo0v1ajbh/I4I3W2UjckllPCt4kZG1AuaCqiEr3qE/iHeZn9wqqmfGaqyMgtltwo/fP3TZBru
r1Xsrqim/T9GRknkilBa64tYfSDlGdiRM5uS9+MHvEQx/2F01xD+AQ6c0/2UIUKoTtYV3qzPOtPY
wFWxps9QuGM1TJJzcKfsHyDI2P2vDNZ20R9sEK1RqiEO1q8EqNf2SB7jUj5G6xq7W3X121udIBIX
UrsxwLF607ybTaZW0rmX1yH8I+ZIycmgeuLHJ3j9wxdteF+Jir7qwh43dhL5HrFJVFdG8ui/zwrK
GVeRLwYA3QKl/x5bLd+seRkGBjMQ170S0/dFxXFzNfpTapNlGgoUPeDfvVZ/WKmHy3Q2T3jTs3VT
X+T4r0r3A1LrqLiVLFxr/wN+BlS/gPNutotoM77k/0g6rx3HtWuLfhEBBjG9iklUziXVC1GpmbMo
hq/34DHga/jCPt1VErn3WjNS2e3l2y5YmREK3YYXHJGZNawwLfa0aBCgjguPaGsc9fzB0+JgNpuU
p53Kg9TjpbvG3QZKikzN7hSpnkLrGYUJ3wsosJIgIbp/N0qFGWv/Ss4zJvvh4TuvnHdyRa31L2Jn
+x3Ru1AdRVVTTwk4PFLYXV/Vhzpsw2g9Sd/kgtehr2N+ARyKtxVNQDpJqAbhonw+OQRk7oBHiaED
etqjJMZqaQQrPjdD96DBstUC/Re5EgIE/VpSbjUxQZbhn9UzU3yDXBPWhcQVmwYBgzY/ZS1y2HBM
2C9/UVzIBba2cnobJC8/ijkh3tgp2RsZL3JXWSM0RfPe2rK5eht2ctZ+5Go39ht17JZBceAYL/i7
o8ILTT/jtS0c5JmYt75qAKDyLCjcw+iNiUFZZb9Sbr1wBqnHvnKVBJpxlR2iQ45EYKkSDvMXrGhu
mn2pMKr20BIJPe76wFM6gldOOVJtpDKpJZnfTeB3eWzxmfL2Z9OWqE2UnwYRjyQhTp+Culrc2QAu
DTzweShdxf8/PJ83rql9Vyyuy9LLRqb04BGUJ7IIdLza2V0y9+/g+M7+8KKGEHsXg4NEac4h5GgM
TtEttxRoINZBWjIeFpEdYPXMHTQK+bQZkt89NGYmn4htiTrc15vmdeQlwBNp3JNrJt/71jXPYvus
JCIOyZM80q5J32577rUNgH4HB611Kx0Q2DkEMH1ng3Je1hano/d8WDbYg1F+V/eBTGttqb7QZYr8
qsLC0jRrfALQtOk2FeZA7DF1G5DAfq3fitcRe1W1NTGqsd4TUNF4fbJRydE+B1wzJHydh/VPar1L
nzvK1Jf86HpyNZlzstpjihQzb/pgrHzzRe2k+htavPhqAUohLFj7mnNzL7fAnh9YMnTtWkoUEjF9
wN1C3tdb7GlV4pK0BqLDBkLWx6OHrAHJjkj28abQXpzUfoPMCfYmevS3yKC7gDNrGepbFdihdBSI
Pkfs2eq2WCXojRNbTLg2b6/sI9Nehi+QdcoAb++FJ/LQvv3X6L6NL8CHxHBQbUP1sADWLHOtE+pQ
/Yd+33mADGGxjbBhKmc+dctYi7kdxhbD65t/3i7nRcoxt2KwoaoXdgeVJcdf2x1EAi+/TcUja5d4
pfeKdgcD+8Nysqvr2PwY6LWwVpVe8t4k0kc9EKm7xYIf+MWmV+7TWfhi+RcpsYpWL/LF14PA24kZ
BK7E6VC5944J8JWvJX7XTl0aoo820XiznPMrZ5RCE/G3pEGi5srV7cqnU77YIBDm4Ubxl85Pk4a/
6Eb4fhSfYbLzdGGBtSfJlrG8k1foJop+B5mjMubPF2Qg8snQ8LAwPuL6YmTO4L5a//Vet8o6KT41
bOcGwp4a5NDwg3GlwnfJ6I6JdMOh3YIBfvWUA0kelYhzx4TVSetC90mQTvmQusVnBlYD1F8jGC1t
fFDLojo3GAt0hqhZtMK3FG2NT634A96W53MD4W6Jz4TfqaR3BaYLaVlHD1BJk59Bv/Su5TudqhNB
njIWlOpaCkd36jbYqRYqolo4scvkTF8BfDEh6HTdkgsBaYctkL4K+krlhJ7HlZjtougfELumX9lU
6ZkgjW6gHqY4o7CCgGkEAuatDokVqfhya02oI+IQXB90E3h1tmvcRlpvhEdc/pBZpvcbxnlkcIVD
NLQg0KBH951PJFpOy47DmBoaTtc7NZcuVmhY9Zgnrm5uUoyp18kjuO0ObTHcvujTzRjHD7rk6n6H
gtydHYYUj4TtX8ePyMwzwCtjO9oRQcsKoWe3Qryk75L4SFt6ED2wOA02ke+V6pm5uyicCtkDKNG/
sKYuqPs26v3Lj36lxS8mSE5VBMBts0XkiOrkraPahvkon2EF0rkeGn94lN22rI4IryXlTxjddJ/m
zDBH/QridyolSjYh/laLf/w9UeQoP8at/wgQX1KJjRlhg5rtECufmtd0nq5YfAoa5wKmK3eneQuq
g/YBfFQsnhrkVIndkKKuyB80Ii7pLSKzXmZnxRYz9FfILdG80lWgMZrFtsLhQn8qtYFsd5SO6Qcc
vR31JiCnq6nbwYsK/w38r/fmFJRrIKT8MoW055Ce4L5TH+pfEnevL/OfFnhC4VUD0Ak5bepl1klr
a+TYDMkheoh2o/feBBfXkgLVklWO0xvAA+za9CSeSVG2h8+UVG7onjXcHTHviB8KYJ6zwVvWeSFu
s2bbMnfTFIJaubGpXl/8FszV3JmjdKl5flY6WhOQat2LlHUfbiJUEItNNq0zOKWXHRHb9XaG9ynr
dtCoULNoJsYtkVgL9HCyeAY1aSzpZhLc2Z7K6aOLMZ05tUu1OZ+Y+BBJvK6hOW38lXXuxqkbXjQi
SkUcl/Appi3rLixtjewHg07ltPBLJQrlUDItjo+E4JsLqrdwhUyDntQxWVHfVyqn4MRBwNtcAzbp
Auz6tMIKOaCNiQ/yfjoGe0CZwdgCwkpQ9kG95itA/ZFqvy0ZRFfdoFZm+NLpoQ9usUJPx2KLCcXE
vsakg7x2adrSroe5JYhDcDTxSCpJ4/Gmlb/v+t7MYfON+3RaPtMRfi/7iNObDl6JQDJwOzQGRONY
+nqx/erEnxdmH/7cT+0/3wjRKzzu22T0kjU2Fco2s9TLbj0ZRzPQPuvf5njJEcyX1oiz/qSYl1VT
fb7JI6DgjaxlfdaAQLbljO0c1rvwi7OuA9X2jchaeOqPRCjFCsHF9IP9TjyPZwI0iAUn2O0jhjR/
hgcenITi9nyDyX+rU3D8HJ6kn5/if9MPEE3J/DEP+9brgRDRbVHKG3u+Acy6gMb/+IEwaeHD9ihm
CU6vrbo1NwuLbFZeNfCfDLVm6yoP0DHQ1L46hpuB9GiCGAkqWGwVps0vSslQ+mE4Wvak9y5hdl+N
rTz0g3QJPhlaoAuQhDDPiMfi9y0v+RfESX9HVzdZybE4GgT6EO11jXGvznxl3Lph6JJKrMTgWFZ+
qgTrxUoG/k3R6cIePlJ4JvTdPgx2NPNnKoLO+d+t/ldh4QIjexogw0C4JKAhj3UWj4FWUYuhq7wm
2E0RTJZLfVc5VDAeiMN4RQSFWeM+iW1aaKz0nGrAG8vZubmsgUkNumggNpJfBl70phpxzKGl0j3I
XXPrS2v6Np7ik0ZK9uw9OEt3nOvMluGpoFmaOzu9xtfKinbZrjhJJ0R9TDRe95vtx58WjhPg5JNQ
GJ5APMgkPJOSqG4NcsIXaJKI3aT63DzDYbRXeNdfEML2l06epb7veSe2xPNAdDjT/TWXFqqFJdLH
9qx9aoBrbCOQIzNyVKFF/ETBxEOLSAKKn8Vmjv5dVpldm8t8q49gzMv8F2RX2o3kNM5Zh5bwj04N
PGS8qNwf/GSzdHEc12hoNEDLj6Qg+cduOcGgzlMabVbpsMxvCtIexPNoHtBcMGg8JPIXgIbJFvxh
x6gOxDhEmmMQUY2R6JyWCPg5Behas6WGsD5HvQCy4yGZiTVSm9lZdap0wdit0CR+HmIDZQyxdkty
Na0HzxiZS/1Z+AjnhmobdF820dq5XAuoUCttZSCj4W/6orFefpLSLSTbUYT/dGuY1sztY9JZLKl2
+LDJ2ixkiFN4EquQuH0JjrYpQRDJjZxf0LKBzVyTyMUnckG4itD2DTOAh83qOlcnxcPNrLpy+OsR
VGk7Zh69WU0GWlzWe7/uzqHkR+NmFiwJOxAXMmURlb+nfT4doOYoWBiiM5MKImuJ0J4taKb+ZBRs
XL08ToSI87+R7aZ1ByomBadHYM/Hq0kYo/w3I13uSgTiZKuYAYJ9Dg8ItDAAy8tV9Y1aOG24yTkp
OM2CmRXGfYeKC+mC2Tviy8dy+maQwOSQWiENtzhbZvgCq24GieU3wQ6QUeACk70m8jLFBiutTM9E
/fE197uNLjFFSwTaZTE/UHo+H5rIymdJC/gx4Hbr6HzvvZ0Uzmj4kuTBhMUsGzGN93yOSx5yyeqM
JzI1/iabtBJ5OiPpWel/yldUcdzU20o68LhnNqWL/Kj8qTloUHpMgMK2BCcws4mxIzKcWDx2Im9v
s/sgG8ApA3gStyXneulp7AfDE2F3hmMh9ZklMLGjKp/ofYBxLesP5r2YswnSr9Q+/yHmVz8NAjoy
7Ka5peBJWcg3RA/c9Up+rr8T5FE2g99gSEj/6bW6AeoIr4NJtzjrrZ0V24RmFuVGySWpDJ2KCBUl
PC46vPNe/r5r0k39FX7DAA9o+R3h+VAJyhUeMk5IfAbcmRtyi5PyhnuD3EIS3ELxVqr0XwLnxlb6
mZlubThCa/W7NngIhm9q5zh8vKYPga7SbUAHHJ6vWeR4NoVDma9YNgjkzWIH2H5KP998dS+p3usa
StH8F80a0zmxu+gKQ1KDSAL1w5pf5AV6D+7zwgg8sFzRNEsMEd1NDZmTY3uGM5Aav+Z6dQ34QEB1
wqojmxJD0+CAuMVfJsJoPDbpRT+0CX9K/mdisOD5gvCH2xNLIgz+Qc9EjUeHDLsnR0RKfsfyEdA3
4dSckjHW1enxBjdvQg7oGeczqZkRzhQzXRmWRXKfzA+0YQnUC/AlGzq9R+qjnYUrnKGFLbAQ2tml
Xuy1F/5SMpgXgAsLDLa3hMIHjJMbGWMMPoCA00Cwp24ANLrIrL7URmXQOxCFG2H8KH6RF5QZN4vy
DEUAj5LBQiJdpzrqNQQT1yLFodMKiZSinns2IH52bpDg+cp21aHFPWE4GJr5m4zepx8Pv/uXAf9D
Zk60YxjA+/S2VXMpPTBt71G4EIo4xwmgZyHp1tbJ/p+wUFMIOMPzAITysTJWOjFqwSGrr0rxDBAk
Q0NwN0u6QHr9Fro7LjmKW/YzB8FzWxwLX1NRC3IGK/+IxuDgkhEOsyoToi8emTyixVkhiLdb8Qqb
XxU4RYIGotzhQ9Rfu5hXSVCkHU73N5aVGiBXjTewXZTlSuUNxcAvlmkhoUjWNuUN+YXLabjKEPJd
INMqte+NE2ti/g3eSBczC2KDrlrZ7kSLWWS2NzUMyl5UX/FbCIqtwEP2S9XX+dSYAGj/4QI5CPkF
Kpo5UZu2hnoPuFEXNqQhMHfGXQB5iS0KM/fidUavKIWrVaUdEwp/NbRfqEhPdHq+5bUuXU3msJoS
W3cgrhPZ8nn24AGtKi1JgSe1IVcLefWYoDg9LWZXxeATFBRuI93T/oguCU4Jw0lSHCjVrssNRioR
65UM57TUGU/EfbhqkXrPWzZ3oQ6aoBB4FN+z5ChCYMxLw3eg+NRPt0SrVdFfI9z1xWVk1b31SMVx
L30u6EyzSPvxKX14r2BYGriuWUV1yLa0ZJO6gRm84I/uNWwQCJLoUTLj+4zqi1Sj+9Bo787LfGQ1
iCDr8ETVtIbs80UDtEzK45mwf6LnrsUsziCrAa6XURWRImo1Sb0a0FM/FKBVe4MHy7RKKj6mn7x4
6JzF9Jeb/sRDiSyhlM8BXpoE5SybChl6I6HnhOD6o7pC2tyqLMe+UZ2IRRsR5dF4TCJst5nyn1Dz
q+GJudnsbRNH5+vyTv/Kqp+9or1iC/U/CRGSXthqhl7FebfIbTCauk2+DjNqLdCdYTMnlxSArvxp
KDxNtoJIWp6IIlngP67F9+mlsVYREvK1HZIPqiwJsKM4J3fYdypA3uUrXXeCK9Fo2W+nkH4di+KL
t841ByeFjUc95ijSE2FTU3LzSHnpyhBDul8O7tDuBdlvnLImfhaB47LcjgITA8CCD3TQfkuLPQAE
RpsBA8LI/IGLDZPDuJzS1Ys4TV+wyWGp0ytfMD48+Tsr1ojwSmpfgsjtMyQ7EKb2m3aJL5Ne1pyn
k1pKPH8LfIrFdkIOiBXposnXMl9DBBdbxQ0Ep07XCg4ATviCqWgPr/Glki34qh+VQhWCV6Q3Dbui
6FcEdGFBltihgfoHm8AAvK8FSftPoAuBaLF4pmGLK0KmAKgHh9RVPBn/KlDcbf4lnyk7xmgrEJyF
toh4rORzohdH/BuU2VpK4Jke/iDTRmjHxyPxhqjCH3rVWvwmrAl1U9du0gz10Zv/MaL0IpJ3OTqZ
WUVD46rTDwCUuJyigkhsnGZCts9rg4x8G1Iyc2PpqJ96+VdG0LUly+QVIHQE9tyCl4u/BWRSvhl/
Jo1bEvXZv/6SK/dZ+EbGQOlkFdTbrXlvmz0QdjT5PE0L4jjUlcCvJKIci75N2X2j8KveB9PcAknw
otgGltR/PHZIVVFDIvErlwzq/cBDbYF+ty3LJm4jUPkl+r7WKXWfIQQ7DcY29CiMV1SATPm6QycC
SjlFLiXF0Yp8C+x2H2gS3tlPfYxoaVrclXsVHvLWa5rjF1fumzgs8TS6C3MZPKLpWQd8R4B8N85T
B0WEul68fKACnkIJUYrMb4XNR7BrziTILqMCOXMGk6PxI8p+jG6j0ft9MG1+i9pw6xXJQ3gzZNye
qHRsYu7QuSHETlZEXlkCJAJWALhFAgDb67ve4Xt5Ey+xJpCOdJHekgFCVPkXUwF10NxU3RNXuPo7
c6rkUfU3rpl6VnQAlmkq3zPb8VHIXK2DnIV3JOPhFN+xRN9beY2k3wAdYj5wOhTIr6LYpDhvMgHq
1BYrXpD0T/KnI/Vldc6UzytDzw3twmO3B61FswOIS/nE5z2oN/r71CColcjHANBZ6tUZtFHr3H+8
PalwROinjkesu0AevFJdfZn/vbooHVfEWf9FSwtxR5JIoNzmsjniLBbhtjrxdHCYT/XKRNmB3rsX
SYryJvwlDoRRTckaB4MAm8iaMit29jwqa+oSsRY4C+S+qwySNnfqHnPMA7cDukRg1VdC7aet/izk
9VCf4mAvqX+vbq1gSKe3KXc6cZ3f63NWkQJs9TLLsBcZh1DEqPw7nxzvFAwnsPVfuVxX8OLpt4Ho
JUVEqL79BX2PsC7vHeGIIPOwk4ETSN9juE0WGyX7IN+4RaZ2krMrNVMw04wHPtHaCEYhEscLVJP8
ugI/jbyhC3U1/WFlRin+oWsuaSuvPRmA+t8b0kXWDuM8xZIMHNBzOt4yLtbiYrAgar80TnOr9D1x
F+WmD77wOvzUtN8hkkH1fBgfyZeIZeY3r9ftgZX5Lo8uathsLVYrCa0zabubCZ1ctM31HGRhFY3X
5hM1MFSj80KHDM+gZt+EJaCGRIOgGe574FQ7KPHvYvyJTmwwU/qb1cTMcZVRY+YI2A9kNxtOUmfP
SS3XadiVXMDCtwZX1LiUtZJeIq5KcGsAVuZaq1m3WxX7KpvVpVDRLVlGfard/EJOW6Qd80MCot5Z
WC2hnmlZRbCyDA9c/v3G5Ff8Y5IBxeO7Yg0DlQwMzB9EzxKx5FVnZBikEiTtISTdjswggLwovwew
yfvkxpX9BnUHCUBs3SCJgQchR/jOtOqgBemwDVrmRIvyRQ897rtEpQUPRVR9CIE4WVbltXBRf9As
degFPA2oB2XPIkMKe9YP4T1c7Mxm1dGfsSYAhIYhnLhfurk2YTHb7w7ze+Sg2B3qnUBE/iR85rw6
Ks9I/1MhGDI50PlLF7aCcgRF3RPl+9yW4IqOEuyUyQUr3Lb9Vmu27wfu+BY57WmWk7qSDFDx3mrt
VmDTvqs/hY0ZAFMCzhJGsOjISsSbwBklzFsheKoLyEONFYVE00eL7TsnD9VO+IigJmBOkVpzobnh
mq3fsPP3iueFb3eOb6WlydbJMeHzqXFaDpC74uIR/nuxydVAJ3ckUGxQ5Cth0yztpvDlhf3KIIF3
ycLX5Iv29lkBKq+g0Mc8vAKSdlwM8PSlKlh5qU760il3W477MLSAPpIlRJqtfQGpIRdB6oJ1THLb
ZXeefJVfm/QJOI9/n9A1wg9jcXDSD8EuJpP6n7xGSsL/KT/FcdzzG2eX5JLf4EZmPQgFNlb+F9/0
PfrlbfKtbfsf6UQf43Di93a0f/W92io/wSd/FmUth4JBci+f6039IVy7WaQQ7fAcfQyYUdxJWOq+
7qvH6Tmbb4kX4J/gWKb/YwkoE+zSf9rnjH5wXFrqL1M9N5Sr4Tb5Z5ySLXMFHx+mRrGkgNnvKSGC
YubeWaWPym4ighwO+DhRu0L5Ml+DeGr7F6xQChYIa1Itx2xn1zCpvCVsE9Un8h1KkkoXLy1CKArL
ML3Nmtk1/wX+Dt0Ph21urOWCiRdOTyYhYttl5I5Vrkh9mbmS1nHkqPmv8YIr1X0ocyXZmTDtecg5
bWEkXVbjgTyC4ZLQet55nWyT3WlCg2iHza3fMN1qGWa8GXkiYcIYfXmHjcDgQ5DWILP5nIBCRJtN
aAAq8he/8Tr4pK+YuoWKZwQk26exLlPtbHjWxNp+6eSsgtDZ0PYNKZSZ0wDvoe+cHoF2ikYiHGjH
qc6xuWoDt6dNI0ahZfEx+u9b+lE97nyThb56sC0xN5/QsMcL37QXe4xrh7A+J7/IzRMjhNZCQu9h
PurZB98nipXK9EHiDV74WdiJRTL6m30t0UJ0yvf+RcZEJ39z9oyLg9Q/+w2hP93C54isOJp8VaMg
j9sL/SSfvvx2M422LitjYpgdJUSgif0vUYRG8ORrzEee52DTYH3RiAhDBRc8m0hx2BnBSmI3+myq
bZmf+OVOKb8iVWbML1H7hRuQ/rVU80bVr9Fi9nMmRcmx/zHi90S4VjrqIVHuBptzfv4vLcoGhFL9
1w9kLu8yEFLsQdLAS+gibkDxe1Kx0DJZ1sBR8nAfUoSWIcMw6VLNunyygRgPxSocbuZZuonfLmg+
IpSZ6DsqroUnHiB1vJIEkPP6yKQzTDVpWjAwIp5vnMiQrQ3+Uu3wUh5m6lfvM52iH4TnxGxQO14I
6RliMOs/iHZGoqfzEU7pT4BcfpsSKbmsj+w9q2hb/Ijwx4nNkME/Tp4YNrtyOVrmSujmOKY5ymNp
/+rPLiZzglIlvyT2xJZZWVEO2yIkRazuFKq7CJTXpm9c+bMM9ciz+xr26JFmfdw9TCkI/kL1hibp
mTIrJmv+EPJSkK33aPLJye05xbPT6h9yLbJxgBJbnLbBB9YmOErhr4upRX5O2IiYQoa/PnFTLDEe
TzFFmPhp6Ddo1uYxQXbLZ9wHdsH72F7EDSMKv3icHbrhn+7Puu7FnNTwbF6f/fg3pI39onlOdMXp
J/NQBWekraZEgEvsUITeUh1MFlz0FzjRmqWX5UAV+PlbCrb7faDtcGJp5yI+8lJmXn5YjPex3Sxg
hrBngdvz1PX+4ju3oROMypY3pB2pBzxzzbTWezK1Vo2p8O6vo9OJSI9I2bCYLfDIc0sHdwnFfnA2
dXCU+WNe14WPbo53Tyq/+GEUYr1qZ2rIlu+8SF6sc1dEpjFyTSUorAh/lH8QXRBoX8KW8JCab6gQ
unKYLlzs45xTuCiAMqFuQrYTm8PYjI+Aj7yABMLJW375wpNYiv6QhPGsFn+aeF0ER0ki+Jhrn3x3
3MkclEO810B0VqNHsikqyGV2IBDLClnzmGblSwCloXpgE250zB7dpiNgEA375Q3i5LR3HHerYE9O
rGMuuYJXyqUtMSfBOWA2PEjrW3Fb7Ilr0PLZpFb+VCRt2ItfumWAY55dv9SdZ/W1wMmwwjcqrjA4
kw9BcqDN082jWBGDUR5RxWI9oz6T7Jpt7V7qfDlXmrkJMqXPfIM3rneiZL2AqNzwRKJ0QyFO/IGl
fXfGuqMINN2kLsMrDwUwoOnX0abg9ShAz9SDUa95WFP1IKNnSzyBqxh6U6f+ZdiHsonA60upcGdu
W6KWMoAovzM93UNlZTLNJLldcomzQUPlLSkM5hNCYitG81dG0v9P/fL7aAYE2VQPurYZ+X/6xa/A
4ZmNnzQS5A/dYtSVZp0TfpodWKAhubFFSCyxMpMV6v7ip72OsmX2K5m7q/GUyO9/Q5ovAjKtzoZG
vs65Q3JlNH4MTIe2p9rRei+7oh2B2VGYxKFpNTc+VL6c8qkT1bCMX3ZiHud0WHhn3uXkonDgAJuU
HvyCvs4hm6rDYFip9kM5LKCNZ44EVFhsurC1ryvNUJOlEcjFYGQJeyoAFe9Z16AgyillJb2/i2NN
FICesPrR6AoKyH7pyMm5mhwMcl16Hu7yI/qI1wwn6OtIW+mWDaphK78ZkF1YtHHIXBFlMVG7iL9q
6g1YB4dNYlyQobwyG2bVlzchHaR2rK075BWfAPvTP1NlpcASiFP9ico88OWnaQl/4g8iBIgQ3PIG
yVuWrDkJ90S8px+EUrWeAYOQDhMJ/8ze1SFVqBQLfFCtkm6APngyaBXAFMzGjMGtQwF/Tb5l4Vzl
O2MWii3kDWFnO1h4jdaltfhI7uJ4zIW33cXoVnYM9yMfArVIrRMQ+kOI5BIj4L6Tlt2l2Ac/bfgl
jD5pNi8UsrbyUTzBCrl+2w2b99A4hDxl7mvc1Gjlq41p+lq2lm8Zxu5zc9V5ENrgohgIbWKGq6UK
KxQc22dwWLhG9B2txuHCMsrCjiruihRPHCmLKU+TU23oSy9ZrgPUSdPuRZ+ByDInFccXT26+a0Db
g0cSfsaMkfB7xSFj5INGYBxHNrpsCBD86jyIZDyqIQY+zDVOxVL12mvH6oNFlZQs+StDcJA65ZkQ
efSWh1fLHG5uSP4x7uhIHEoabHhu6iwiP/l87zqcku4cmkPWwwd5w3NxCCgPs8zbRY5vZmBrNnac
FE0GOySIzTb8N9JUbv6RkM9eEtGIAlCGN5UPwsUi5vFlZqfqkjyKOWAsZmFDAI1x3Viapp2IZ+b/
eKcaoAr0sxHkwy1vIud3+3GFh9egJsbHMMmPRwRG6qcr3nNd/2qGNcMDfkVzM/xQsxZwXWCFK/3S
+4NJQtbpBkwqG3g8JCo/JM2a6lYcnJjPWaNXiHkirB27drp5m4ACL53yI7uZ8BeNU2RuyI+P2iLx
AtHDtYH0KFmXip0i0gwe8bOTrTnVlPZVBZiQIHV9leh/JMjQ2LOUfzGEEEq6U3agPeS3lDB7c8MD
SkSiQd33Fbmg6BFZojvquT2z+i/c+px7/VEFwiFIimkX8/lOuDcKEyEMwqb5wB1GC7DJ14uL4Zkn
oNls0MQUCKdmACXYCZgx+IpA7/bywUOfPpa4Stl7kW3mfo/PE5Fw6SKxnUUQiOOWYHce442yCuKr
Fj4X/S/SZ1gyMtAWJ5ygPC0sk3NuWogu3sFQiv2BbXrEYNZ+q+35BUdQOvqeVDZMLiS/Sk7RbYaV
6vR8JJt6m1CtdG7/+n3CZ7epCKtdCjvezJxhL/DpEdkmkN3oijPsKCp48q5FrTWgCNuS/Tqs1Y+Q
ij3Oqmf/b7qQm8xB6PWzlTKbHdBUgJDos08BIFF1Xb+VfQZgSW0wtycaU8br8ZxLX9Bm7MDgref8
k7KnUlJYQpzokg2/fX7OCDyESZbdEMLrpR0ayfqrVuMvMiDJ89AKc5US9r1D5QX3De3derVDTrk/
LEf9nn8qczyf/BlCGQVMg/g4un/BXwl7XzwabIKktho3Qj6qLaklP5GHOxFhAC46cAMkBcMO4nrK
9pzZcArSkwUdN86LvH270AiNYcphx2oRevwK8QHAaFfeMhcnxcJ0ZoDd2FUvew6c95X0+I5wUA8H
llSeNlMiN8ynJFYqtyQakvRMe528YpbZ1bqH/B5n7iHy7/m+W6w75L3WYGc/emtdsScFpGViPHVI
PgqAYm4Rr3ohzFIRS+63CGoIyiILFipQXxErBzdEOQxpnDbMPQ9gcQt+Ewh5ZR/fku93e5w8ilZn
hYm0riVCOxDpOgS7z8FeFYVxMD4O5wW9yk75YvfmpBNj60daH1OQgA6xCtXXQrwiSaf+Jl0IIBnK
ZNRuSKs5XZcok1O8tZta2Yfo2s/prqicxXEy3LR3CCSXeHRMrHdNXqLh9hUiLOr7IK5ktzFYUQ40
L4Wp+9LxKg4LvhiyDjkLCNJ79PJPiwosMalR5LSnkv1Z2qqS2bn+rylYVu4pGvy2tSP1KcleAAAj
HdPmShnbLHBKplsSugqIzU8+usm9Re25ZRhAztuc5O1YPSJcyYYrTF41N68Q8WSajza2JYdQttpv
7uIcc2S9BTLjeWC0kEBPg7dLtcz3F9LaNPyuqEKm26YmknWP5FmIKaY+9QyO3Buke+IcIN8w9xat
U8W7uvWJKyevujiNtrb4XahOVO3hxfF93ZI/LEoYaihb6b3XJzr0CAnrHB0ZfLC2DBVZJ2yIS841
EsSHNYr4bosIUWYMvqggWQXrKitVvdeYK3kvdBzTaOVfus0dHof28IcXhejs+lzXawRbKXJ4eAON
+53sBH8AXWFhgC19w+HOomGSHElQbFR3Qv+GvEFfVUtULTH6TUsT7WYdOVhjNcxn/JSwJsirNjgz
XtHqHX703VHcIIgfThjYkp0sbLr8VFd+pn68xlOcHvKayGs6oqY57PgKGDqEj4hdcqjvZLUoCGJ/
mJAwkqoYnOYZIr3uCXbwkFDLnQ/cD7khwDyHJPZle9TUWPAoNNIYMuDFcW3z1ZtWEREenlp5S0xr
fhJGjw2Uq8OhqAfOqL0GCsaEP8BIiLqqOQ53NIJMndc3I1p/yZQrlynRbVb8Xr034oUBb822HGF4
eG+RXA07CquiNYrwr0b8DF/+7BqftwbA1kl2zQGjth1YAjzCLea4/QjdnOwwH9MNICiZBTW6cRs2
0+pMcqvsBD0S+zyOtdngyYwd/Yu57wZXev3wGlwkJppmVitdEqifQnkTEoJNBcCMDYfCI9NSiw9w
bXR1FwHte04SQn/uAi96f2cohIFR5ZjkRmqDEP4W+wZ0WCcCwhNQmApuLKzJaEhGnx+Dt6EQSJ7a
iArpUsTL2O/2Vsi+rhNMdWCffQsXeYHsnNn+M3V7wravL4001ITXg6nOVYkAsSfdm7QtpY+tnxZe
a27ztfnxJvvP7jn4qHI+Bc3W1FcNnaY2XHzf3FVUOmn9N4lcdfWha5GmM9DK2xSBVqGcE23FIicm
yM0XfvWHpVSrvZy7f0E7JlmopKzw+ZP5oCbehKfJpfDVRU/jGRUhaSSJYkGMjx2ecSxq/5rYTtIt
y2s1bESSabFG17bpp/0RCRkJMq9HLa/L9qcDDpSf4ZtMmdjmEzQ6sr5IXDeXifgwhu0KFAmFMi1G
x55LtgpJdWNm98kfa4gmSd3i/1GydEEB1PjCHHdBPsu4qR4o6jFTNtODfkDLfPI+hxe0wmAC6LnI
AtEr2kDRNuMdm11Rw1YqyClyC22L3RADG14u9i3NppNhJHhS5nR+FOkZwyZqr+51fht+MbkZ1z7w
iYBMsLWG75xjBowgNTMfj0jcwLsJkLnZqkMToXLGyNVv4HE5ybIXYzWCtXF2r/JZjTP5OSELRRc2
WrrhSXMEB/1oZ6zpOYJYmFM00G8SAZeTvtJJvF2U99esW+QYItaSgGJyTNo9+jpELrtgeIiI85gb
5O9X/Mx7YqYWlqT6/RnPavXysxhDM4RO2n3jDZXTlYjaKq/vJfq1VsU2l8ABfv2Po/NYbhQNo+gT
UUUOW4mknCXLG8pyWySREUFPP4fZTU8HKwD/F+49N0VXGx9fEgA9ZobnD/VwqCwRv5CbzKwCThWC
79RnnVRh9gRGUm0YvL7l+5g9JWZmCQNeqGxmI8/zakFKL/FGd3Wqf3HsgqA/YQI2cmIB0RhStZuU
Fkmbc3ts0B308U2TbIWdQ/FLlMQc7wDq6trlWyvQI/wCwMQ6UN1M8UeQzUU1KTfYtlSqNzGe2IAE
JSYa3EVcLJTGdQAnNKUG4ddgKzAntLtucjhR48BkEamzhhZ9DI+fKYKv3WInV+jmImSaRqh4/+Rt
PXh1dxjuJklDPcis5BCZ+XxQbsCz2gJAWHkjcqrsTngucR3wiEbnoEE8ppcy4LGgUR+QswUo63CG
8aM9QL49K2AGiZl1Yq2OyVL9w3CcbggQsVxJI3a+cqLs6y38vdhZ0NlQfd0VNvtYoPknesavJpLr
nwqByyXWueOeA2x0iU8cQZZ6tfrIyfhurdE1aHh6JbdjvmNpGnG/UcdDCqHe+Yon8yLz6Qwovbkw
NFL1UJ32L/KifcF8DOm6uSbwl9A1LnLlmZZXM0SVOoVPwjjmquzDl68jAkn5AQleJaNcywQzDG5k
LoZg2fNYzkNrS4zTPJGv8AXUDKEkEiBvV4wb+cqMI9x86G16lAHivul5b5MbA3ohK6cRZn8kMLyI
dVIMVoj1p+dBjK0OlBizIIE0ZhjoVBXQFMB/Yq0m2zj5a/Anc3i0W+FfHf8iLvI+fGMyV0WjfuNV
DIFexa+vIV8HIuCMSQAqMzQhqyHisb0CdMiPu7FGxtdVJluTa4u/+7mDUsXpnAdH9nkG+lqVSwf9
epU+ASV8AAwBNf1X6n+5vNejRfb+jsg2+yO2ARfknjAS4pmsJXMgEwU/V0NvD6grKL97r+gOHM2F
clJR8EDpr/6q9IoNVcyhK/KZ3LsZ6G9QAYJXvdHY7uRuE1aX90jYwDN2YifRGakhOB2YQbEEm+O2
mxFPOcS7/Bb8CwW/AN1knk2QpE6rHwB0GDjlB3jwnL6/rxWWw5V6l16b4cadq25jDOQngxwTrxbt
dhoNSHB+tpigOeY4DNWlEW7RIpiUHWBtkgBMJOoPR49OKI7yz1UrbW2laLvBN7RN8RV/thRF7OE/
NFUsJpzJLcI13pzemCxAb4XzkgJJ8ygO5JwxP8IHZZY+m4Ji8mekKAB8Nkym4uPY0eLMJ6E81Uej
+sQeiPIjZ/wnGwWXNm6BD7gYWn9poTCZ7A4oEZL6BzVzSV+MhH6r9r+asje7b83YFSvtfQgfXAxZ
QvsIhRHQCMdg2585ghjyk9pCv3SVhIm+jQ4My67Wn9ov9qIERg3EDi7j5DaieY8vQbPui+2o27Ub
eVbMmjdaR6tuC+EWxyIbUmz9LAYBWkzELYb9VH7KVTDn1TrWf9N1CA1phhbgrkWMeC4pePx9vMCl
KJDs5ItM9HbRNSsP2bS2Q2WFQPiH4XIpkx/GId5w3Z5kpg8/qCwHUCNHBgCFkxNgDnv7XPeHvDhm
LA95pNC/RRf5qOgL1pgDGlxuo734huJnCzCK7MJw5dTja4yTTZUuQJIAYc4kHwFPwYH/RPmPI0WE
BnEXlHWZu2+2EDPNoasOz1Npa7/3RebuQ6gVy75bSTl6SJJH3GHW/xWv1YezmQ2qY2COwsIAOWeO
Pp+Yj3DRfO8eqjWP7oRc5KBqwMlh6d0QlvB+nfon8+yfcf1DE5+ZtJgO9Rr1EUGvPW8r+taPlPk/
yin/YsaCBSI7Qp7+4DqH7siw+pesMZbPbAhdRDMdyz+2ha94L45w0NnpSsQnXNDty2C2s22s2ROg
NFsEC8BzJUJURlO+om1pKNBp+bW+JoihWRJ0hleFRhZbivEbmcgYjsjPi6sVHuuICAlc7h2qQ8T7
NyS52Uy6Viz3YYzegpPmVWee1Uv9fwjb25i191zYwKgiWTdFCHpiHxo4yTfqJ+xaKD8YYv29D4io
0bZX12Q4sSJv2iNDHvXAXrp2n33gIi8Jd7FNGwCjHT1/VaMzoKaAXU1a4tvTINeiEcqPldnwrFgP
z6Y6S+UV5TNtmDy6FYdzWJ3bEcMDgnzkff9qKAq6QA8s4I30szkzD49SaVfr06A6Ax3nsxORHE1f
jzR4b6f8tSJtocrkODgEnm4Hbi5ZXEqYlFXVBXEIBATHCjw0ThOVrA0EflVwj9GVdy8ABDzx/3V3
SRL2OkF0EU5X48AjnzvcgheHhReaDE9e7UylryXXMT2gGm2zY8JT8616yKIVPuwgI6OIqlprsdZi
MGX6lW4mskue7Fkurnr50iXbtnAT+knh94UOHwpjryyS5HfCzIBYRO0ywGnTYuDSrnRX6C0gzpqo
QzZv/RtDvTqQt4MLyDe/e0KgZ41f9ddMm2aA0im5MDFPyVFmBG6dq9cB7p5K2V0UgmshAbSgBXVs
qtB1jPOyWD/hcWJcaThjSDSBPMJSa1hWKCrHYG7sW8bDCKvyY4taj8p1mMqKRnclBerrTkH8URw1
WI1Jd6+E1VD+sJRK9W9dXcj5F5a2DnVOV10y/TtG+Czy7tNfwFl1v+nr0xugER64PP6X0ll9HlCq
IphoXUgFBtLT2H8Gr+zhRSJBkZzQVgmvkdile8LAYTIBqbRNnXosdKIOn1FVTEkjqbboPkt1WLNU
Sg/GGs/ADsWfWLMvmiQqvC1rWFrNjgA5UVm8zYPc7XM28a4qL/iU84uwQAYkPhpSbYALE6jl9w2w
AjgczIF3cHBU9gBBOcEo8PuwUyUTjTMg+dN44W301LkMNVwvOGk2MiZogYkLf6Dnb4HbioQnK3cC
WxApqBSSwh8nSxjfWxyd7PcwXhAqOtPEr5cIp4bpWfFjWpInAgDckTCS8XrpfWIGt68zXSvNMRtN
tpfy4w0kmPmClPCzxzWRdALlpabn1xygsD2ET2Rd8pvkEcDVQJ1o9B9NcO9oR2EAvf4iPV68WYAU
tbCuXuALbmkDP4vwabtlyVz0nWO94tMAhRZkoij+mu0Hpwqzix9Nv4koMA8WThfZiV5QtJmu51+w
C8kxwW01HqoPLT3zC8lad6jgZDTUaNbqlqavgdsOBluwpR6bE+wI0mlqAx9j8kxK1vHZSsYS+TWg
MpJRJ5Vj+F1SpzH8Z72YGFtBO8efa9Z7wbga4oPcOhLNjhOfG9glI2MDhJYhRKX8wYszQ9npstSx
0EsznvpANTFaQtH3eXtFmZSPngRQ9O0MwEnwQGOx7Di+PcBMKTNhWvyTNSJZmJbFU+BUvA1PRXKP
DDdQHesv2ZAo8RH/8AbWFv4Yn3wIjLvVDdpw/h2wpuUbmJtoJIN+B4CDDXy2LRgZu/QvVeYJybXW
9pHKYFPPSgftrXp7WdPCsaUU5XGNHj3uttCTCQjLP4dElfwxfS1Y/+nJCxnSmRlYZH4hDeWe5LLb
batCBN/E2NRA10d3EGrAf9MTB2aNWx3fdd3ZiujrFIv4XEMkPvuiOZQ4hMdr8KjZtEqQoPEh7Azb
agEaQS+bGgowAyAA38mi+IGtxezu0Pg1l3nI0RiyVJZ7gRttLvVQFX8Ec3QDnGrqXFS4R4xVoP0p
7a+qg4T7wagBCLKKVzJi/X0On2eWsbz0SQusEmTxPhMlnaHEchgxWsL4h8270V57vkJJgmoyYrJi
rAJTd2GKe1P5Y1gqgmTBXG7lSylbJYh0zzruFaa/6N06YjAYN5HaM2MDkrEEmlPMj3w2BHTzH9RP
WzRH2WIanL2OV7QU4Zpdphn8r4q0HEJIA/JcWBMktcp4zWi0JTRx8PEc+AqZvA8luzGJidsvxgwt
8Im5BebAUclUtODRCWR3LT90+osY57yoOjUNVMqAIGGeK/XEBCjPiudN/UHqBWk0kBmAonrGgJqx
hdm08kFiec6XoA0fWt51HCOkeqIj61nWvhAv33A5ZF7aesh2DfGg1CSmOkPuIe6waOGDdH1JesbR
dNC3UvlCD5jUPPo6HAhw0ti7IFpn9hsfEO7o1kNkG0Cfx26u09+OTBmKVPN1En+505+W6Mlos3Am
TrJ0bwwdsgKdQbffmP+VWfkM9xOpzprLElXfVxHuTc2XNb8soXa75H0oWKpGbCsC+QU8XrgnT8zH
1GAax+aOckV6G20Q8OsR8BPgxfMcmhctqq2bvq5zZQvOPfp8W8DycTzzJVugrdCwSXY8nAK4Gl2/
7nFMu+W0B0odjfEr5saXzbTuGW1FHCevZXXGo9X9pTuacJQlr2HD2PWDb5L57avwuEB4LhOKumOq
W3P+xRuBHHndD4MleuYQ3NRnr+lfgeFzr/HxJCbKroMRONkeXi7pLorDwPglL2P+xDsC/2nX2DSS
UwMRlhA0lr7MS/ecETFOMIWJL3DBGTAP/lQpL9OafbZ0kMJN0NhWhpQfq3C81dIvkeQK5kJR6Suc
XuxWWHVGnjB7jBvGRh2B2qSYwwptgqvyiEd0nI84PkAVEV9XpfGy5StM5uAV4i15qd3CZHGoMLh1
u/Un8gbkvx/zGLTfwK3Glx/xCXS7jzB/XzQMZdPhxgTv8Bui7KlilG76XuKInJwft5j1JGZrmd5d
dCJMz7Jv1Rs2q1cCoyUu1TkDW9bDqNMUVx5mu/FK8A8RuYiSHhwylLbGcPu4KkOBLvQC+Tw6DVTw
ufAVeC90hsk983MkKTo0kI6eFNWZ+/onRqRVyqD/1wU0ihtJsPI9t85qSIScnR2pzV/J5OL9cDsp
ABWRxAV7Uzpr0QXZETnixpQ/JETApe4itvm7xmMXifKt2aR/tBJNt5PMZcMDCCYMMoA/iBm0TmuS
VuATL2tj/smdT+jWy2fw4rihsOUGngGcQQqn/goGl+QtVrYllqA3TCTgPtsy3pWFn3dutCPLopdY
pV8BIKj3oFvU0mPKyaKG+o6NOa/2Gx2RFC5Cd9i1/zKglPGpb5ChGgUD0+iAjKK7yCvquIYu03Tp
Iz+u6I3qArYYYQawDVfRa5dTdBzCg5qsjE8Ad3CTedkFdo8+eMAojjdjA2ciAPQIwe6EwZzMLnwP
826cmaccdZQjXIUoIImWmBLhS9APFUWuwuyVyV4zJco+1ORqvLcc1E0yC05RblfcdbobMqRaRsG8
Ly9xRSUyBzgzHLtmrqOKpdw4WfQVn99RnLMzQz6GQ2t8IjEo7yleWJNN7KbpDg16OIjlrx/9fVCO
GbngA0JhRGYsf6faFQEog5hRm7PkHzvCS1jeFkinpxfHfC64VpeesUjNeWPO6nKp6JsXvCsy1Rlb
zlV4smCbgPd3S0bwbIs7F5JMyTqEi7wT7qX8azxIQomsZejQyvbQaFNmVD6Bs8NBX0APPbC+RDbz
w8CcaAZvMq7eQqJojsDkAAuGD9vcxidqDAQ2eHH8iLOeobyTzJuVAnCA0KsJlHbAD/Eko+Bzz0VU
fh80Hw+rX8hbZseifmcxBL3p3KSntPp9ZTBf6DNyF/gFO05AMbY8LqqRJTJmB7JaFXqDg5n7VJEs
Nt4PkgxO4ldjI2xTxSu6Dh5eLDx4YjlZgFlv+3/14siVN9zzGoWb6CLiBkwObrFrPfPl5Yw9GUqy
w0h1IhtvorUHCT8LQzzt0p9BGMAWuNMfY89E9aiv+Ew/2DC3EeItEud6lnIomdBZ7IUWgNlX2jr5
Vv5Cxg+fX9oTlyAX/z7jjWvgDXhq4vhHkjajvgZDiPNgfMZHtrfh/6lc8ucbZz58T8KnFhHtAXGu
bg+CEYebHT1ZTItUXzxg1qErAv3HkfeInHbO6hF6xGSAiBJnGtHD3xOQipNAIfHcZiTHWp9uvgds
wvCurr4nOp/Y/7KUWRCUG3K6Bn3mBdBAK+mnQXkJmvPMVsOREf4lZsoMzsNmnR5UcZURKwoH50/f
R92Vwyih4igrT8HPO8AhnE4nJx3R+sKPbW6v4CDhJ7VTdDDsHGL6S4UseIesmzBv3VED4t+OjoES
i0FlfBlHpEjUUvfSYE9m4396AZu+azWLfXfwLadQNjHAz+FPp9Ls3HrEXuIWAhbDpdjanQ/W5S+H
NMjCn+oVR1FgPgU8hBYbqV9V+f3gbeVQSs2LlP/7aF86uoxu3PWSnXx86aANuf+B/s0OUBcOKWT5
9g2TgLuHVJ+UFOB/yKO1pdT960WOsnxp6eccgTbJoXf5ZIhLnSmR8AF97/TkBnJ8BygvlGD9KVhA
5G4kY2kTn2/JfhV761s6hOyhxpk+7gtrp6RPWX+MXKniDum4F56D0C5J4ILLMF9w6QNIecLT+SOi
xvgOD9PD6i+3kYzAMIZ8hIm4ZMWP5kalxybFouSxsMxRf1anF2M0nQ1Ockt5x4S15b4eLkekKzdM
ZDiByHxYUKUQxrc2F7z9CHje8ZMtsvhb5uG1k2ADOGLskQZLVr0HDgqrEdEOUb7JUru4MA6ly5ij
g0jinTCvIMak8zPhTn20xGz89iyyRD+eWTygRrVEqYVYxZdmNFMX4SZUoaCey84thrshXWT6bqOg
qXrmt0LdvyK3RaUxgPJc1jcWCqTcuDm7qnhBMLO5RpqDcz7ftcLaVKbPvWp3QoDZd66fDISpx0J4
YiMc/OiWJWDDBsUdIT1CAt92R91nhqLfaMdU1ou3rj2W0qFW3VH380kyUIuXsGanZhP0RO/IJDvx
UvXGcKuwM6bhhxh0KAfxivEnJbIqz9EzTsGv8HYMR2g3IQJr5cK0CDRpYXrAlzV2NSelcpkGldoK
XJc7sFens0lwWpfe+4tB5o9oQ4eRHdlGA6g+GnhbDlfqqf/MX7/4ryUwYjDqWgfVjbESrlxewoGm
Eqr/JNCvfPkoEiWj2dYVYdvPe12t2VFrxom33aZ+iGp82unjmD1LwxlWzZsJMflb7L9m+ZXblRit
N1s6CH8MTBftVTU9M3bYTrUOq0y7bt3XMdoyeTUNNPeugaFykX+rEBHZCh3yC0dg2RAsjK6Sx/6I
ghNvC/kVGPVjTgnoWd5PASVgh9hfCw848yJxPmI8pjd7HpCg9qOTf3VqZYNCKSOPwOfENxbCEzEA
eWoiUzpEj0yBZmhu6X0LgwUsdQVlKx7I16KvzzWEhi+qaX/YD1+E2age60VG6yQgVY52rgknQ8f0
BnyZb5Qfq9wXGCNhvLl8ZTNhNQ2wd0Ay2ZpjUv0yFnLsYiUwOjZ0i8gBm65RbEAQX5LcYDybdciQ
Kv/j9RWs1xw2cq3X47Tni8Tv1tocLLJoI9gnr6s99Gsaaf7YGNGaYhUej/QvS3lj6Gyk7uR5tp7i
1S949vsE4hqtqZtfmBsqyHptPnznvai3ZB0YpqPRxL0XrF+o1558gDIPJFJoIcOQETIbOl9JPEYV
IbBCZGRzniK30kvmFWhGPyhuUEnbgfsJeR6C4XWXz60zknb9geBCWGK1LNS/9kiU51mzr8Oerad2
6m9kiB0nOT6gFl4aC0g+ZwVVC8+C2H1hJnj7QBWt5Wv+gT3CQLL71R3LOlZgSHYoTih03ytocgx3
gJZHEpGAZM29y6VGaFuU7IXFBFruNjpK+rKjX/kKmQq+kYJxJaFd0xE8vnfwUeXsS51QeHBc0q3K
BZdtQHTK/V/d4+U61Gj/VUqi6ZHCxsiAJ6vtVHLk+B4Kn+KCyvm9TxITV8ykIbWr97ZOWapR9pjT
gVpfxmRnUcFKD4vIEijb9ZyAb9ZvcbgewbEwMmC00g69w6yMMV6rnvhDkyx+hhItXQEuuZJY8Eek
Q6fdXtGSKRu+ii7dv8J51078rHuU/kPBI31oAnmBKPkqy9U0cgJ5uyVQvEo6Fg1o9OaWMxfiHa3e
zIPhIfEjJ2W39V1oi0/8l2GP4F0WA6Bjho7SHCfzWaf9g6HZbrTS7aw1iD2cVvCjsC0pUB0PMu7o
10HqN6B6idhGBYCwRlcQWZNHPMfRMbar0Fz2XMlAUGOAbjvsxJm7KosTmqgWigC6WNIU+dyrbo8f
s5H+ZWzU2aCi+sDyQs2/NzrndQDmrS2VfFUfk0Ot72k0tMlUUm/E2fCtsPffJ4IjnscZbeENVEY1
ziQuhdpy3t0WMwObI26PmbybNPhMl0In+tN6KKrLbPzH7zNlM7A6jFjrHirpwxxOdtAeuJ0g7DFJ
ZCBe/w1ehO+Xgpk8mc7utuR2Ffl3KF7LGqwyVykjyeHOEux9KhEk/yYSpmSGALI3ljutnZD+AdoX
6x+KoGH09V/wGiuQ4D5Wu+SPjCpYZaFLPnYJg0dFzu/wDbwXMVlIP6+aNPUH/BQWgqifwm3SXDks
eGjKFdkn6FBhBEfHKEUsDybvEhIsYtw7aTaxVGB9jciH5w6cOY4bjnm6AMWraj8SbtRIWPOLSVFA
dZHeQstT+ks+/KSEdiEUEEdXRtCPeZtRJsMiHrQdiADvtVWK7fuFw99GYvTDzOKC5ER1P079I1BR
G+A+u9H5CHtL++omVlJ6apAeHBgbUF9llBOfA51/BVht37x3WXs3k337KG+cIpWCHldbIfhrpbM4
Gd+/lQjjNDUpEgfPcsLZgsKA3Wf1J6Of3mjqAsN4+J7f38AcZltsCKjiWWdLXiv7bzwCic/rLmx1
Nd7YLlhvh7YttDWb54j//ldP76IdILGrJTgy7B0u6nxx/cJCcciYZp2zfXm4Yl1TjaVcLaEorT/H
EKEsCErsnMgZUDNHv68LOplN3Hgj7+ztKHCMgtl7jUGpkBE0ZqcS01hP/olMwojgootlI6mCfwL8
Rit7MSSnY969iYzN5xHZUQhgYaZAR3deJJPO+3PnxN1Ny/d0699ooMxmCYdeOKAt6KybMhB1eWyv
HG26ssD9myzDBUkgwSn44CzowZmSMsbcDKuEwibtUgJ2j2n/BW/fLs1qoTVrY4PCTtBWHVoRmvWa
kaKHr8sY/DRwP+kKMTEnElhveZuOx4Hdlz8B1gXXvGTGPdO8wnJb7aT0C/Q0TQ2H/z49Y1/XzO31
hcB5b5uXKeHdCBaoFTUCmxI3HxaBsUTDL22EgXfi4MVpfHYcLYpxsFeMUMDyrKxsWYSPvlsmePCE
g3TJ59fWC27UGnF6/P+TRl3VG4wiPcLWzC3ZGoD8EmqXDXtw9604ZFVv0CpPOw9wRqGNJLMFgJ36
Q+DElmeuuKVYkh1gxjQLbAA8KLO3Q2ojwEDo6wfhm9RVOnguaADmm6EEBnbskPr8mr8wA0ic0lXf
9EswpQpMSjeAesT+cPViaxNTFDQzxsVyvXupbll6dXVKla0MoQ/XJfVpy0DQILN4LoqAAN0PpmnD
bV8rxoZW4ZI/lgywtUgJtXHE7P3LqmRqj3WPiy+6MOqYDDt/Cn5PCTU0tWvOPg14tLpR2z/z8xjZ
jKWrd8P/mS+bPRK9RrGTJZsG0//AfZ3RGGPLVBahcUbJo5FAquxzifGF+wbFBtoyxolF7jEBDCiO
/4+pHljhstMe5u1RePk8QcFA5ZOXouhvkci4aNY54uSCbNCsfBwgcJ/XvmP8/kbPMuMJa/Dki/8V
ua+p2+R9JnY3AXkE7GpYZUzBQEl4EkwZ1a7lG54uPDO8xCl/b8d+4n/gPOc7ae0xwciTqzNAHIBr
+QuGTmPMRU5TajdXKw7ajlAiBFWh/90UJ535LPQegDNE9IqFD5G1nuveGwWQTgTjrOB14Jz4MPp3
sX/RRDE3sfqBlp5cpz3mfqA7LJ6vn18KSEL2NO1IqJ5GODMDdbA913Tb8ZrJI+ApxK3UWTvgCSbf
fopfmr/QPGnNKzad2T8ldRNk3bSuPVbz8sa69A3Z5kbOT4fkbIpwmgiyFMGcRLpxn7Z/Gw7A9wSB
xZjVH/gb8wRnXboqMPrB1LjkBFcIV0omU+GKoQiSy+WHspN7z7Nl1SPtMbbFdq4+jHvO6GjXEdA8
/uK4EuJ/3AUoz0pXF84sIEUGjmnM17DsPADNn5/sH3hGjaG6nK0TcG1MIj1gUhyPkKxVV5898oc0
9YGwiAG+zNhg5dfJ+PZ6fJhdERnyemCoRVaGmEtWfZbvmwJu+iJkPaRNX7NyZkgZ48YKLGegrWCv
LTvDlkh0q9zW2/QrtJGsQPPPF6l6Hp+giSDuUKMaM7bwqFhDm/iQyUYI+KTEtKrw4+SL6aKSVRwO
MdX/lOtwTviay5ZOsOPHy2sAGgo+D82vaBsFWAF5bXMR+NxfQGw11O4Wi1HqsCugZIl6vwhWWr1j
+2upe/1i9KehsgX1WBc8NnaIGVXlIH2xOgKiaoroFd3wKsOu2erP7t97k6Cb6bbMmN+tS6eOm2dl
zBnCZBjDA2vZYu3xOTQYEtTN6hPYARWanoKAPSC7YWSdoRWyBq4L5mk1a53kmDBHFt+or7chcn4O
OWIy3oGdAWSNbx0D+DqElZY+FeYGTsUeSAB3RaRYTrgTKsFxn/J0V1RucgZ7fIBIxRSOYwTt+A0f
ovCFka4ev4zESRCBx6oP4BLukLSSYaKoe+JiUh5o3Z8h/Or1ioW/su/58gEsU/0W6P/2BhZCTGsk
Dec/hBgab4IsCVQqpl9EB8Au2BFRLcs9+qXyp46WFgMGCktKfPPQDmfhLkb3ljpdX7YsNWCCCGxF
ptXi66vFbxvJqxLDcjpcIyf3jE+5y4dzbq3xu/ITpqXLpzgGwT2g0qVgVbs90NAyWpIsV18+uKl1
1lW4UtnVw3N6ISLRtg0EgZCyaqDPa0HY2DI0xT6AVQkqrKWWlBGQFOK6Y9EUGJvCoPZuLw0WnQAb
DCDXnAjvBAp6e+1engJ9qT2XsbEYYeWzgFXXavSoxx8zR79jrnrLf+W3nFsnJMbgS4DFN66sxn0j
nhL1ozT8yBz2qvko4uNHcLSPz6KrYWLPBVtQ56Czz4unPJwEKEVohFm6QaCDB2Uyh6n9AedR+t0Y
/rJ1uMi0wunvIiU29h4iuSD+5HjWmIWk5AxeGJ/QWrDwRyuXbWjzNOErH46MHLhGGCOZ8a95T00H
5QB6vU+0e71QcyC/UhbWUeLmt+YxbbDT75NgJZGEjsnjdsSKB8DxxNdE7dO4+glMNorwM6jLAyJD
EsSCu46e+M3qeUUdLATz7lHMgzNLidRDqES2kEkeK+07ngXcmTzwf6BBUVw3NBXyWa7t8Dw42LVb
r+v5umY90sDZwCVvU/SyCmWhrNokHwzKYkCL8eB/0uAavuiifES8FWySn1xeVvLayIgRFQdO7UNq
EAoo/bX1I7R2soLp5SzwcTaENPWHRHaYplG0otmbJ0cRww0lZepa6QwmPap0Xh0jWT3m0WvLC/m0
1lWHb1Gg/wc5+SHDbgMdGI2ZHqxIgqHD4AqjkOMN8v7w2IaEzIyPf0QDc31aa14dl8EGQ5HFIC8j
LZH0dTC+uiNi/iM0/V9HovtC7V3tBwkt6hIccMv4nyluAZsgP5cVH5Ik9GgnezKpCMmgqP1WY6qy
hOzEO53CfP4HW63kVQ2E7Z8AeQm0tOhidDkU/qQP4Xm1YTqS+upBZrbCcvpPHV1KomirZbYGXG1h
LPXG4+9h/SBzwqfpR1ILV9zJVuh3kDbMYTPXABAXcB1yV4ZtgHXm38vjGbN6vfyXuYqpuW4WcZeE
NxBM8zV0lNjznqoET4gJzbnA/OsyBzDulQoRnanFkN1pcaGGwZixP6eRZmr2zjafC134ExPQnk09
n6OJdQ6id/Mt9m6hexYqs8w6jDc8z3M/bDxIHxtBdXpGhHUKX3WeXRuYO4yOgCmjeIqWgjHlJhcI
f5AHYETQGHCRqJh1czwdFEf6Q5vAHBarCcsljqVjam4uQ8Y1oT1n4UG29pLVrvBmbz9V1owS6Lqr
qcaZZ5Sp5eUFLl1dRBcVIwyxKzhamLyMlKWeoboYH/Ax0p6tTVKmmMjMRbIa1uV2oKo9NiEdH01u
tOZAZwgy9eXpUpyb0Kx6W6O141bItiYbjQtsGYqHEjSjDhT4lzS0kpilt7KkAGI5GDEaQgdPTEqG
nGBYNIprFfeYXLPw7VYPSNDWQjwaX0jhUVbZId5jXzkbjAXnhzcF0FZ8cAToJeIjgvRIqO5wx5+Z
Qb3Cpxm5enRD1K1PEyiTV0jhltHLLFmxRvB2JPtDEeYnrcNvppBIBUd+r9EN1AdVIET4VoQz6aFe
UHm9ENZ0bkB4UUvZ7OSy373dKNnJ6bX/eC0dcWZLv5gqPl9m/fspdtWwU4hYmg0kRMrzeAssl3IL
1DEUt4V4ZfNOFvCPjc8hhEzzwGMB07+mVfIBOKqEMlFvDPScnPM1go3c/SDr79liYGHYZ08WwrSU
3JjjUSwZgVnNXWwvSJyJrEFLM8xLUo2xDswqjaAPR6p3tDr8E0qxJvKw1Pdk2eHtsavEZwCIIJJK
mPuWKRxCCSwlHLEcvtYRjsuuxjTk5QS2etzfwZEx1OD6JssoUjNVJ7gwm0gh7fx75aQf2MK5WeGO
JWcT3Lsy68mQFGLGl6jBEAFTGHM4Vyv4Yv2yX9bDqQ7BtE/WH8j01xgRA9R/0h9sFOf6a6kCVWS0
4IY/7+JGKBwC2ATp3fCvodaRf5hXIhaBS2J2V4lezDi8/qYUuoPcrIAR8j1DYEi5C/RmxbsS4uso
XyLNLjl/qV1J4jX6A92mAJQVeRjKAZ9Hm8JIgqdm+F5W3VJXLyM6GXjw/ftkNvZI/o9PMmO5kVhO
Omaz50MbV9wGzQ2MgowNlXUzzsVsw3QqVueIfdHMrqINGs417lH2kcgP4d4YhCI7xtX0ffmhHzHs
THQDfnT7Iodmlh/KTeVaf/rHRXMR/egzSP+Ll7SARzh5BylnXGS0a456ZV5etYMCMsxGujOukYCB
BCCfhVZqXm/gbm6Y+TBHQYOGJgO0h0USIypX5AI2TWgY2jXzH6V7pCoBe9xIeGoheS1RXzI/hSXJ
L3nUVCtR84L5e9WsBNo3hMuqiymZGou+sHQ/f+8KlBLR7TPmmW1rpzekggSpf3BsHgXoonZe/WT6
4iN+y2+PH5TpHv9+QveDoAxxQ7GjGMV9ZF4Y6tkoeWKitBCrzCunP4TsO2YkvZtr5VJCTF2HxrGj
FAim0VHGJoWRBPZONVk33QokAONomMyBOAUJVrJP7fcKfAhFwjnfQJdh2YB5dgks2CSx2K8wa3yP
xZIdiXaqywOC3upGA0yt3+LNF2b5pvz+bLLfkqeutGHUJZJE+ZQuXEPAhU5P+ga04lSZn48PqIA5
Okv3SvOym76BuxOTvYciHDIVD2tSFj8HPtAyccgk63noZ1/CompXzG8wP+oglms2j9D6HOv+Qhfi
WTS8TDgYlFI+awKXPOp7m7VJjqq6lamf/HZbmitQQDZfe8V0NKHDQi0hfYyZluHG2jM+jMjJdKxg
XZJEwzO6yebqGme2cIbviV8mSfHJTvomGiG0NNPICkXlx5pDA7DmIlPOGDDOpBWuKQUgn9PX12S5
RG+WS+QyK1wgwFgFO2vPIet5EnBAq+yYFmaYyjQkbIqnsQEv5a8gu/DrPuwYiNWwPQChdPp20sKd
MuAX8VLDaviEHWFyXHCoUBWMZK9SyAtLR/AgCE2+Kmyu8JJ4lmyst03DVSBBKH9y2CTERDnRRr4l
jIp2Wv8fSeex5Ci2reEnIgJvphICSciblJkQaUEY4e3T90f15J4bFVWdRrD3Wr8FkblnCr8NbQK1
kPBwXegHUZ7Hiq0XxySELJ6jr8smAM2Tl9kjJfWu2irp2ej5VweePY7DriCJH4U2lyY/LKceWc9Z
cnzTTcssYDzmQBj9Q1xq+TXa4koZcptjmineAi/pdrKXsOcV19HYSN1jVJFofVAEwYkMOvKKL/Iu
v+trmoP1fsHYJCtb0jLNpwW0WruD/ggxBrKoc1N62ENLF9ad2rn+jrPvNW6LYR+Z+xp3vk6JMTRP
M6yg2NFWk7YJ0HRQkq9GWYnE28hf/+7+vlmhDcMBuCVHgTCcVkfpw+YDd0gndBFuBoUqXpG0KET4
vTJbs3xB7ZFsMwd1+5d8Mtvtcp34CMgZjPUMS4ED8ZOne4UC0S1OyL+RSoE1QhJN4ROTSJHAS0EY
MoLsK8eoeZO4niHoaEzB20Cd8DXYKckmRyuGytJgSNny1OfFswNgn3QdGqUrTzrxMJ/19oG8ggws
lGF8iSUxpleUPp50ZS7QTQYCljcAlgUjDOOr0lwG9BpIEMA4uCUZiKhNbvZlceWyjVNAIc4OgtpZ
72PW90ltUvaO0Ac49BFcPXuFqDt9zc/dfPFboWZZBzxBgRxQ5rkWieZBj4JDARYBRTPwe+7wxaxD
P7lgfcsruUV5+iF/wifH2CtyAC+sgw9KH/BvkCqtSgJZceIAcMyndMOZ8UFy5AD1ZIeeduR4S4oD
H9oyh43OHQk5AtZpao4A0QDnURZ5kuip+oVZvr/nPekOLlt0gkP9rtcHDsBXd1XYXh1iuYphY/2w
dRca9U78FpHEnd+ELXkc+/UTFnEl/GDQYEsH9iW9MR2ebDA6yGm1pucHEYcquiMoXMzYDkbRqidx
WGWZV28QzRjA0RnfYnaRJDvIdzSNSunTxLBo40ExIhIn2UQGp3rNmRjD1zUVbgI20ImAwZuofwmM
Pf2NLxFjk/tMtEXAIjOnJLlJv5V8LyJB/GSmA7LEusBdJXk+sQgWc3cN5nPuwvNIuGhkuEJzVmUm
D09F2smAgzQcdgQP3yH9NbtZhbavghMiMkXrQc25oxdYnZBVK+NJI/Ihcc03HYOnt18ui7wCZ/3x
eZxEMjSM7fsNdQN4DZ4WQU3xMcwQMIS6G4guMiCBUEzKf35FQgg/Xp/lG1keTuhopZBNMOxeBngT
k4ZpG9xhxDQGzzLC/DljGbbey5ztBHuYMQ/qNcj6jkjMSdNHR8mw0tz+L2xo6ZtFswdZMTMs4Gm4
EIcdS2v/l2307zzEHfPRD15AS0NSTs4Uvg+tJPR/rt3fgVsX21HgYENr6/Nuz1SQMSXaqBJpL8co
dN/1QuOQk5Dr0hekva5Moy0KD0H+NYwvK/x8o3dajhcQ0TF4gmL2AK/Nrovd0To2sYchDbPYWLop
Qjn0wgrzHe8El6FBLMIkbToP5jAP+LNraT0GEKBoWf9pqVthir0SGkA8TQLAJdm1SjeZa9VOHO0M
UGPdWOiUMjOyNdSadN9u9r7Sc4fyRg4QXWLmrD3BPPaeD4ZHerPQEiw0Q+qRy1dAL6Ia4MXN9DN5
r1QUDL6+qeM3idwebJDZInRjDUCHEC/6SZ3PqoGAeiae6XGDYMLMaID0+EsE/SPs5ET7q1MARTls
xOxTHVx5xVeTGPYkGEwQyRW883XcoRysvFWIO8qpf/IWGey66X1bzH9w2cVoWc7VHxO+yojx8cq8
dpr/EX8QdyPvc864eMa2hA6Qor84WJIRkG1fnBfvJT+w+XLpGtSRhCx03vN0LurrVrwHxAu8MRQt
Qs0bmFJr5ZOCzJKoRAIylasP16yYp7dgF4PLNczOvA3lBZHXMk0A+UX3nzrUqy9+DGT9duan3jtj
CpDzXZOMkV6s4ltqroPpviw8scSJVXd6xjUDrzmQ6BTjCdIwUPsIVfda1fWvbn1UsQs+OSyaP/Fp
VrO8O4771v4ybpJXBf0+YqK56dglid1MjmmwrljPFfGzinaJo2eb5ExvECJnLCnNTuo/smY/aXQi
aD/1wefGcyIG6+waOpLKx7CpjgKXSXDAa8Oqx0x8GT5q1Lg5HVAN9xGUHhViJv+M96K9DeFV6KeS
ldcKrvsFmCmQAbQ3JpI6QgoaUubwWVFKzKLU6Y4ifrWaC7gq0KOlrdA2BqTe17u6oLR0l6Cu08KH
2h9LynyzOWdVfysMC4IMB94y0VapSjSZm7pysH7pNzX40+OD+UCZXi6UG6olMCuSRfEGI966Zgpj
Kue/TlrYfmCTUKaJN12HyVUJvaTFm5Zc0EEV0Cd8LwSDvJ9luc+n2mNyN/d1yPaKNDmuHZGoz3aT
catTHeCv/diOf3+VpZTfzQpZ8QyDYo8BOncicPJqqeAfN+BBmvaao4xjmRCMlZU+anOvZM/4C+mJ
YaKtnxvhoex34jCvqNXbyTTrlPva+KFPGOi9KL7J/+C2jmiF9KYQ6dTr1HuRf1MklJEN0X5XPZ3Z
gCOJRoT8IdghnP+t/NMYrSMU0rVFA6pHvgpVieVXScqMeo5KN45pI+UStcXgj7M3PlYunQmGtdTY
HpX1i2kaYQ/jHdIXWHLbuKLm58nM+VBLsPxgMom6ZnEYRDq51hLSxuqLpHyu0Vk+7mLq0whj+Aak
SbNdEUKxi24ZXQfZ7cUN3ZM6eMXrEJLiKDthvNc0wr+gNbfmipC3YoaIJFUPZvbsyw3Srz+kmxHA
TqLfQfZewuq7X7+wHNCQ5dNhMye1AwlLtqnR50Y7CiYNbrRwlWC8K9c1Xkpth3UzoYcTAU1UbKN6
+e5vUbUl0SHEHaLN+JNc7+2cqrBywUo9/mCWpXxK5fwFlWEHvZV0vklHI55sDHZOxwGJzlzysViD
ewOop2Snavu3ywDcLuDi0JfgnQmYcg8yNCkHLyuaRtA3cg6b4l4hnsRWqBkyF+lo5xQAAf9SLQPC
azCIk7nxnnclUNrcgi8m+yxurBlkCIfE6wLsUm4ZIEP2X1XEk+k0plM3FybcQKIuurBN0rNe5ry8
v6qNWv367beCmwxUk6ozrFNCCnJLcTVdKpGbxJ6Jm+8FxxL9QJHAZGwrds1JSIPHcO0TDr5qziFC
YhIghWUDuVWl2+mf9SAEXwk/qcx1Vkm7qlmXwRGEHwcG4Rm+v8ZBWKsOkPI7J8ZjuorJt2lpDGjm
xrgaxh19gCAqd9p3hMwzKWYY98ofVYHdRa0uVOOhZmaGAgG7ovkwqA9lXSTEMpe9zlxrAKfQhiTb
gR/kS7ij9MxuBPygxIskxpJE0kv7lHD/9xKxs1yglMTO3yKVB66B6hOfpXnxcVqzqyMwhkYKj0G+
YvCWT5hZm3gKOZxjzda2bXYymn0BozWS3tXwOcbpFi4Ei7ba/EnqjX6A+FxYR5Ww4vyXcooE62Kg
bfv2//8eYoe+etAAQ7NL/yaU/mRJPwHoW4qxVI+OZrpsX25EedLqGQgbLXtC+fWAMJQzMZwX9IDQ
DBLGnJkIiCadvScIqxGVIKM18wGmwqw+IJEywHwSHoaf1lz4nPOa8EHYb66dm/aQJe/Fm14g+ZQR
oPSQsq8YoKzI77DV7K/mUyZkoSCvhVQYWG6eZjnc95BgvsfwN9oMvOhctZVC/Va4Iv9C7JGdUQGJ
hqjWCxz8XsHccqOh3PCXuM8sjTjpz+gZPsPBBUvlb2YKyRqM2SFe37SA8kdewVOXojXlW8+aQ9d+
1+qhq3cjqgyyxXoSkUjwJVloxerdgUVlRDAjRSMWcfxrCVqMw+eLlLAZC6zXitRhnOLeqYlpCkJY
DLoN5ZNOEnVt7GLzN9Rm7GRGsgI3yBX0aa6ufI3ojxpQFg2WQ0f2hl+jDVb8FvjQZWJFu2JB7NR2
YG8uZS5wZoi+/smkdhGTjqgSqn6oWLFqshl+KuFT+aze2ymz1DT+MOeX0+J+7ZZ/hh2rTsomREAL
tYY7S7Q51I2HEVzfU17buga9758Cr5pUaDND/MMvYsvoTDaasJoe/o6SZQc3Y6xvFboqMBXgeum+
kmDF3zuK3G6kyS7VcM4H0ywEy4HPi5H5l8d3seX0MuqtP64yaHeDrJtFrJ2Tjhova1OCn5BZOrhg
uKgnks27cTswWnMlKus8vYJG9yTOE2F2iA271L4JdKHIKL1Rk9rbPcKNEJLRIQIDV3rKcByRu9FE
t+h1isnJs84Myy/JZTaOm2slrZNhp2MI8p+GhuePhWhB8Wlqp2QalMf0/Vf4t8mmN1UbCOaSk7f3
rHhTEmHH5pFRcyGcQ5I/RI0KCGPph9t+kwHaDF6oASIswsdrp/jrspKY1N1IPNAoD3wqI84m+DGx
jfSzfV/xD4wvpFfHNj+WhE0rOzEFviNWF5ysm1O5ygaebLJuI4oUOqgnMzukFMgoJ8BoOPJC2Qdp
vJ5MDfBucU0sQabSkUhNFnAgQQE2jGjE7BfOU23b0Ei0YFxo9VP2dnsdP8S8YErn8AsWOOb3qCxK
qCSSOChDR0VIHQN6j6Z19F1hxqheePqwY6AObJDJ4z7YhO3W1y86cT7AlO3ReH3gMn7Zf1VJ+Saa
FpWeQE5bIlRZ4XdgdI224txHD0uGXoaSCcGHbQA9s9dF96pGsTtvluDaxCtSdMLwFV5G+VcRPxr0
zdBaePpX1CLG+bdOvF4A6NA6b75SRm7dFEHWNjY+jTe6EHQ5gBvbJRpDUgJ9sm9OBGfz8fIiJR6B
W4fxR35m7w/BC7Cr1GhjG49KBUNEpDMDiEinEF563UebDRJehp8pcqNmWzOTNTvhEObOGWhDvnEj
6eSTnElJMXwWoLk2s6WzINofHDFmgafdJi1bRO4p5vdYnus04WGdpzc2/7G68wD+abEKEPWzAtrO
tPWIm7yejzSz1TvJWACrIPeICGNRsVi8SUZQt+FvM24KCuAxOVOi5dvk9MiYxDZgXuZu1OeFsuDC
JU4CtbydEr7bn8hVxhYEuD8aOy04E8Ybtx/jC7UfRhYHcOT1jc54OIukDoouUTvUVQnVWpLY8u/C
kl9nyD074uDxFySzKB0qon1EB0P0gWglJvoFayzSZMREKAYgu4L9e+7j1UMum4C7C+hqkbuTkwkV
duwR4jBJpv5uGLfmNYHBl/fmaRBPybB9u7inSLhakfMJr6kuwZN01kqyjlAY13iDEScxr0Jqyt8k
15Hfy5ZASja/H4wRgctL3BtLUq4IK2epI3e7dbA2Cmu6Xdz+WDN9z8sP3GuH7odfdOMVyBSIoNC+
BW3DWYjlpWltcR7vmsVoTpgbnacwyUf52e9JSQynDicis7zkiuI25XaIbZX1jbQck04181+c+qb9
xF/Pp03OyZny0QNm4OCOYU49Q9hVqDHwOm7hA+vkDKq/Dl8eFIlPcA9xA+JUywXQxjZG0gMrJ9UM
2xEdN2GC3zR267sERRQekYspX3xXP/YaOv97y4T4+uiJ3erdVrPrkhZB5DgtHfPcoei5mUwLIHOa
wh0mal7PzMEIlMdubiwUssCpqkc2QVizUs9p+yLVZjWeeS+s4BrqGw4TsivZE1P27EcJS6WcZZTZ
b2Ikl7EDmzrWtq64vUMJD3W2odNj0F5D2ln+54s0E7IcHaqfpzciovDL7dVf1b/RrpU5pcB3d0Rw
hRSoWKAKKRBoiMdEpg99gW0esDPVVtLr58XjBUmt/ou0NkN0S4RZoB55v7nL8TFrtPI8qfR7Cra1
pNEPmlcYpzwRAFcU2uFrSZ9uRxhI7qhf9ZW3DHQ11CZ4s6cXYAcfOZC8ndZedC3tLVclnv55isRs
0jiX4ryvQSjmRrCOEu/9axCvQwbxldzCwOFk7AWQNcj+agY9ocxfn+TRm9YOARk9mXmPr9AtvGV3
IzjnLq0pJCZ4hmA+Ms5JdEDYMffCg/zG10+9CN8jXg/bMj10ybBRybIuHEq3m68ydnmHgQYNGx6e
Kh7OHtT+tN3S9PwzOSPQyL2SDfcBOabiVoe/W/+1kB7ZjH0vufvzt+KYS8Xw3mu+SlF6DEzMVmeV
t3ie2+PhtedhS/dje1O3GA4kbBaYVsxi0X9WNNONsz8qdqlanNLtuzNBkit+x5ALWb4AdW+W0kE+
EmumDouOmg7g5j4khtuN92AZM+6RfxmRKKiAgMUbrZDAnywUqJoNqnmZ8OwMw8tv+qV62E5m6WVw
rPVB+5wS/qlEBEbObVIKY6TvC7kiKWr+mj4hN0MRnjxSsNAdLwGRBYQJRrNNv/2JFkQSAalTF0f3
A4mIALCdE6R7uACiroLFkH0wskG4CjYpkiIaMvSsFGzQKsonZ082fvayC04HMnEuPGuxf5ARiUEo
ATFM6vQFXCrBlDyPLAEwu2QDFzoCiDlnhN7/NNqa9DYw+WWVeiwAxir9mshcYEGIe1t4IJuiTy9x
Q3WN/tkonWpVmdsAJadBr+W6hJ8jFwcNeEdKEt0b4MU7seUkd0xsQcYhPkimLbhhb2ufPQI1TiY4
/NChz503S3CoNpajPZyg3v1iARH0HQe1QUzicdJ0sh4W3N91DMh1SX5b4rBMhx2Tb9cCqE5eeIU9
8oEoZQ/TpZIfEuDQT1I6KqD22eToYDpEySHt19MhvcoMUonJqZkl1Sq5dNYOWTepP29rGbLD54fo
p6+Xxrh7Keta/UkCz+SoKvdTksxMMh2YOMORPP2Dc5+ENCoWmUAw6XXOeAunmMB20/y9Uve9Mu4N
rXLgseayjciKsZHZ1Qb1znY9rpul/xsC+qlzKJixXCRAfMgU9YU6D05hw+3DL/DPwgSElLnY+hBC
tSOLK/UTHdheEK45k2nOEYVVjQI/nN2u7toI8TEhJRfMVz0CpWoH8IRoww2/JQJHWbVmYeuKcGzE
PcbLFxFwFvKLHRG/VvD5VnC9Uuoz01G//IGe5MjhGeA4G+BSYZeZMurXTkjftsS4qEKhe5DVRPwZ
D44X6AmeRH9L8PYUC0SxOdffnfJajNXwr3zIpHENxOk6JEpVn3kLPatQ4xTacW+nn4Ww8etTUi0o
mCTRV6WM+c0ru5KQR53GF1k+QOm7AiO3ehYjr7hawyYuNtKwlU4A55Brd5icCI9++5HD4GScSRUZ
zS5xO1K0xe2nmI+GlDMUYPvk/gIrm1XoMAjbg12hIYkR/dl67S3HqU0VHm1uIlTzfOhd4NCLYJDe
ZWsjT82cK7Lztzkz38Ii+iEVCICll6ZiO8nxGlUUa51lUoUJfSEsUkYhoaDux//+xho6KsvcY7+w
cL0eUUNL8YP4q750wVRJbds2DtR8jTpZ+EgLPtybUvKdz7QvUTlXv9EZDVx6zVBc58vYWrQ6xCdA
8Pp9CeQ1TyqfYZE7Zkfb6jXn4FKWFoPGuGbqolJiKfcrw7/gRxzjuxkt6mIdm4dRJeELUqV0gfFa
bRMUTtVtCXPGUoAD/sX83a+r2sbLLeK6ARI6tcK++6AKWUbGJ4HrsaFl8TrE++jXzrQIcNnT46dS
0cWOucE9LjgxFy/eBCRc7Y/EHCEtlAzK5zsmjC+5m7RsRMYyQKZAsR43eUBZNGuSZq7Mbdi4BJ0L
JUsPwo6AnmJXPlq+I2vHijmViXiHh4osUOp4kd/Nyq8o3orhAYBFR3t2sIhyPRm+hywwEWi+LZv0
IFUuoNXMHNZFv0KqwxZi0qFRBk/S/A5qctNgJ3pyCy9AaMDkEcl4ys1Uzkj9/GxjPng7QsY18lsU
yTVw7ddIrvzvIICv4+nueBNhMAr0CKwMnxJ6/7UACtV913+FvqR3MkcM+dGAb2FMPZWE8xcXdix0
apNzsZ9rvxzv/dzfY3XtrlJ7xYAUIvgKKQSviCED6Rso1531pmNQjffVFgtqcPVDw6hnSl5be5l6
HrOVxpi5TH9jSVjUfWszd0f2kD97npfXAphdtNCFYDa2B/Q+yQbUSTUouEJu1EFTjNlvj00l3nA8
aT6Cg72IkJ0IITqCk0/Nvw/9XSVdm2xYsq7g2Q+ryYpzldWD+Pog2g8XwQAMSaENC4a+GQliTOBz
y+ZPaD96ZFDiV0bcKwXj/OzveZOyUgFtGKey3qnEnuL85AHRduZwDyzUQIwxBSXqtafhr5vmguDP
aA6wRCreR6JL9b9MOBvFpUWl4eTpXeF7wbNICsIi/fWhYd9L9THpxXq0bZB3PjlUxZaQB8E48rki
ARCluwX0r1Meg7hJXVXF1c8/6T8T40OjzyPebH5dd3LiguNAvl7tNeSSa7f3ecVzDni35R/l8V6S
F9k0UARrgjEGeLWq3Gn3TOoRdOkgl+rPwLkqubF0zPKPqWVyWXwCG2NwUi3R0bi7JOAMAFla0Sj6
Hij2E7e0J2bfRXzTYZSGv+A0OgP/if6ZmyuC4wJym8MBJyOeksGDGSLHj4RcXs7xTkY6qfYxDQmi
sIiLH82PEcEvYpaIUv8mRTiJrz5CNgtWJcGCQry2gi2eIJTso2fHGaUNo3jb819D1rBjfMIEAAjj
E7wRMjOSDg+rgVyJS5ZCO9aueuef1PGUBgWtWQ8BSe8Umtv/IJMGWbTir7j7eKn7HpKNIAR8JPyV
gbNSpMBgI7K2aBxkaEiJ1CaXuGDGzthUExi3kMdEkZnIZAiOeo/akZME3IRFULr2SC0j701kfPCI
aCikeUjHi/lQ5c+CzTcihn49rkU7XtWgENQs2fWJRYExhO7V2CEZvotI+ULvskZHinpi1rj9apiL
x4pDiwBegunbJWKLYSG75XBg0uBBYcpPP4cO25vPcj8y4Doqv5k2gFzjv/tieoaM32W0PbxLimsn
VedNFArO2TsIgFBQPX7Q9amuzC6ls8pl8SbYFwOTn59rhdhfrG60u/XfEZ8lKquAEEHCStxMPNXC
X4e0NiOrDwHDqfvKXxrtKfNikitsNSqSuKXhDaGd7vg3clCD92lK78ddfuETLlCyJsGv0ZEJEu30
RdLSSzoj2nIQCe3SbfV1kRlIhj37Tb9QziGHLCCF7hnyfBi+mE5R4b3aX9l6SNCZRDSVG/93ynVb
qic9PVg/YZTbOlpG5oQ+MtBwrKY6L/+iV9xguFWlAmYIwz0SroI5r0aZw7JpIM+NDIcWduTLpK1u
msA290ACuNYzBwwJriWpiXOcR2jumRYB63AcE9oI4zLG31YEKtmtgN08ITzYuYXOYpEiUGDwEakJ
e6FyKqfK8PmLygV1bt7jQ5DOw91I6Ii4qvm8fQ8+SjxhLBjVHcPsDUjM8JG/Lfn+SPYiaX/p7yFZ
m5XAxl7tYVVQxzc6RLRN6eQ3lxCJ67jqw3B+qxflR4S/42SVbPNzXodOo/drrgRbrI5Y0rl221OM
IAYfnDPgiUfomc7T8vg6sDGB1etjsqh+wHRppsc1eFKZOaCUrHNKLOBSxWRmsBW4ykVfoM4wDWcY
lhkxAPyUOeKCPfouOI4sX5ZHbY5J1IdEIRAnTH4aaWGZvN9TaA4RZEXvFSBbiAgyjhhsMqj0zj3E
7MK8o3bingZARJvMgzFmWzTD1DNQf7Dk++kmigZdMtFt/ZOQb6zm/i8bnsUslswZBFTzgcE0u1FF
CgHT2LBJS1/hzOLUKIOpoHJGfCSxUy/ZFvVlc2dutuNDRNtjMbeIU2EL2zfUEBCv4qKgctGv5AHA
U1bNFpCnNC6v33z1PYa1Sj0R45QoK+mJAz/lIAu/uNi6iBY0O/mCY5fMG/TLUB4zJA7Idoj+f6P5
st+3asofinccNGW2b07ctuOlrLCLuoEnz/1N3X/Lrx256zsSFGGiUNrdeukjvDAXTQLhe7giElbP
b8SW+O9fiwfTnMk6bIkXYWcrXBUTQ7cyH8GLAs8Mq8hn1WxzwBYLY1LNzTnTDArhU+hrUshs8o80
cWNYTtvMs4oU+zlmtcx3kGMTfwzURHEBFO17w4IoODQF77pnhSSGY0LdQmsL+lPkq6MAx1wSb3GY
IiK1ehsPeEgou9t/aOa9YaUc8i3vW9t+GTW95/jTqEbmoYyXeAewL7Tdla/SnCzrbFHaUW9lQlta
Ujf5L0aEzRXoo+O/jMjyRPOwE+j4O1VjJXYY/RYCupJvI5n6Yhj08GN0RB5LvB4zQd/2DRbOi4Lv
sJp9Y2cgpw+4yUiXzN5TI+prYxqEuFgevjRtoVDogRmPuWNg1H4ZuINvsYpA1xHwnP5VB579webc
XeTQSXO6NwbEYcKGiBZ53X7U6Rp1FQ8sCEdH2g5r++z1pYfoAWeT2B/rCWnVPNPIINhFpTPLWsj7
kvqHQWUy3mNkKkfXiFfVAQwKs4vokjoQ7YDjAEM5MDSQK2E5lXIMJ5570G1Y+wP7MqAI8YsTPo2B
lnATdBsA3kPOY8jf0YksLWEif48UHHbtx2AcUYHocFdY2EMyPY70hpE0OJ9CMBn+VLoCkFdbB5Lt
WY+V8FvLAOgnZDa58m0NaFYYD2xM8uz6r0Wn7C3G8hwLIsDUh4reWlmj6PXn3a1qd8i5/eYnCSMi
x7dkRaIu7rwgerQhKZJeXLpivG9bvIh7PIQjEkGThNPuz+pmSyieOSWbHe3EDD3vbZM8JqQZvJ3T
PARzQZm0yB59v33R0o7Krvt4E0qN1dJn2qMdgDQhY/WyLkDXHpk/AEm8O+cpc6hxJHnHIc+j3ZCW
AiJPjNaChXVA4Vq5RfOhoXpAxpvahTAlVQODhCsksgwSE8jUzGtoq/fBl9fhRaFZwSETJwrWo7wz
HtqDzON6J+84S8lUORr9OrtlHi8R9aMQ4UivVZIKpHm0Vj5ou5CX7zkEZ6ZD9od7FGFzdK2wclPv
ere1pQeGEZgL64dZJtoS8BTvlGBNL0VVnUX5ijWE4mQSLiEb0NZXxrnQnqK8sqKFQAoMCC1cERSF
jtLmq4++ihsoHjQmgQ69S5Vs/ltSvHMdMRl/GnC5M+3hww50S9TsPaXDYIbRBYjkBh2JRWcmE75h
owjsyv17ynbo0WJ88YstbjHBLJg4UPE5Ie6aKPLgS3oM/0xF1OEkW1JEw/WZ3s5orjyg1lsjhzkG
DKcTkXVXoqSb5ZMflacdOnYaSzBVdNlKlb/C6Vuxc+CRuaVKoFAgvfweJwYDsobtDMigcZJfLCK8
MpUHSYZcSK+WU50Vr9GwZn7THmDvdOEApvlkobjQlRrAKwGlYvsHyE04ZwGmeibIttyeEbIk53DE
G4oPwJG/5Zq66AMyOTGegzuxgsogIAGZ/yiyJv8JEQkgvVbuKETOo4CYyAdgMN8nVtaVIheE0BI9
ypzBlweNEjiHXFp5CRwPuxYMy4YMD9kV/8RTSL0K9+MOvg2zLjTXxrfoHFigO1Yg1e3pf7s5qz59
08QwUzttkkdo0EU3b13eEmx0bH7r9CwB3zYHpaHVHgZhTiAhXidRe47thXtWoDGeTAOUg2iUOhRr
ROjZGrqdjr2qRfCNUyO91Y/aJo90iqKcd/FSx+zEsFt6uXbIh3sSIE7BDvR4EwtXLlQOH6yVNsaB
3xHCgIvE+n3jLiBEFSUvP/pu4tfP1tpwY0qp6bDZQ/yX4fK9ppfJkxZUw9cfr7vIq4Yd56YJv2+W
IsGLBByBv8N7xYOe9BefGR725N2tAvkKxKvqW/T9Rv1g0kcAP50c6oovpdEBAzqJRIDXqm6XUHqQ
OaTffQOiN3ghSMUefqx2mQirHiFIsWWGDHE90aZNMbQn3tB0xU4DizJ85ECC9dUcfmKeyEWAgD96
qLeRsrAEjwftGPiB9K+EWTEZ3YCBGBbfq5EhJg2G/QVNkeyZKg90Ny5962gUCF0gz7Bc/WbBxtSm
tFiiWtLhDwUBT6MJUqgittYaJ0WtFilsXLSRiqr3RheakIo6miTaw75Jrz8xVheV8DCqZ5eSPUHT
q8sTSbtpStYu3PLqLXyoYGFNcin7yytf6pk1k/uDWaz9kEANHYZ3WSGIThV1TrVMm5VOHZPUS5it
fki27a/C9zJSHUNLFqkopVFAy4Gm9FQlHyGlpXss2rUUURrMaBSucouQSC/di/6jsNpVk9+bc2wX
Z5l4QsS+Bf7RGOG9WfMnP3rJlDPgsrihlY5VXIhwSyT7cxkJwRoBwnu45Ej9Yy6P+KcYeECxD/LE
iYCReNnysJrpgFihv9FrT4oOBFXYobXJkr318UIETrZRv8UAG8or4zerb0KPHAjlwqBddSQNGZSy
REZlO50gXNF9/JPqn6/gqVk0KZ2Taf8217qXtbxjw6PHCImZ0pE9Dd24gtyZb52H4lXNriJKrhLz
di5boOT0VBPbpzc1oAlgCNlxbwy1mbqQEk8HLYvDinWa8gGfI/iOe5F3T+noFOblM6JuI0AdTf/E
nwx7FeZB/H8iP3uRbXNrTlAUKqAdCRzniQE2F+PWEriuh21mbmX+mjz+JflcJra0xVdg9LyG/KQ5
gRQx9QG+ch6aG4xRGFhoGbi3RagDVWCZ4C5Z5SefYpCAXPgFC4aPBWIkEIqixS66xrRJjod2Hhxe
dzxTiokPgbw4uPb2S+qv4SkFCF0RNGG65EBG2ToonwOz3qcfeEVwUKfrVrGncq5ih25fw7reYvRO
fS6AtYacWNx2oTsuSB0j6w1G88kV1le/TczFzJlVE2Ro8qqCbcguq07i47bueUf586GWSU3D7T1X
iDHWTvqeUNfwTc4tTvt6UQFBicmTAJWMvFmSW2U7EK7KwBkRX2nXoDfwgsUKaZwo2MqrtH0vaGiR
+2Y5eOXEGFCrV/dbJj457UAORHQnxNjxAWbZMaf2oMeR+taOJflwDGBzTUCDwwmsy3j3fyQkgSaB
M+RwBvhEMRhjlcqIiXBETk0ql9d8R4i24x3OpmXoYFqmRks3l+a+YOcgBsXgvVkHv2330zSPgkBR
BhnEesQUWG4Lc7zkqSBGWLb7j0kmCxpkY79WwJl9ig6q24gUgVRo+z1PhvX7mWoT/00gmWZMg1TY
7Dm2iRoYf7+1P3DCFEJ5cFQWWfNLfk4O2vc+K6b2FxSKpDQIcK9gNcG2WimfxHthKJdOFn30Mg24
nAPAulgKEahAfUFUcCmwEi/kL6Q28k7Dg8C5JR7F2pghOsEuUk/GDNn6Fh2esQiNzTkC9B0IX56F
R2IxJlDHlus/7hQNx43NJGexfsy1H/64WESLl/Kp3rRfhGTJ8+WUkvdCS8Kpwu4O4mlcMAfz//S/
nbbsllhTCutQbzLNQVdBqSundx1QMy9XOyiys64SecQQR28ze8cLI9Ekn8A7FW1j69gGf9AaKuNf
5FHHiMJiaXxyU7PbY8fCeMhE9Qq3sCrDolQ4eyENrLOhr+4oqLAW8RzXFoA0Gx6nHQUNEYsMI7uB
pNZVLxUHl8e6cZN8R9uony/6bBDAzzh55z3vYcwuAkInkBOjOhKxcMBqRKBbCOzx569UmHe0CZFT
b6hsfNfiUgxI6CO9QL4RXPBu6UDy0viilrccjiDZ6sEkXRzkz0yknRK4gbeLrKZgKXXH+Nx2j9fw
IQ8Ey9vpt7opGIOyn3ApmpADkzCdJg71h+WKAObI7GH4SSYrD5q4b8TeaWkusv2x5xuD9/EG1mXj
kchL+a4vfc1NzE1x5jwP9iTufKHyjWySTqhpmB6fb/5PtjS/NHWN/oMxeGZey2EKWwfFRUfB4M2F
4ExzFEThfySd13Kr2LaGn4gqcrgVSCCUky2vG8qybJLIUTz9/uhd59ycPt1ryTLMOcYfFyzTok8v
yd3JSMcYfUR+7DDGBzlaZsGTSvreUn3AHRBsZfxJfyaNkIC34xn3c7XkKMcLvkt5HVEq4MR5+9h0
Mr5t44r1ieCQ93vei/80Uv0aT7ugVeY89ngsUAcSwJpjAw4Ji77wpNL68yykH67kToN/AbVMDuIm
yj+icR5a+QnwVEVc/AzlfOFnimFdstfZOHDrrYVgbeJGx4y6Fxx+BMQ0w6Md1vxSTinM4GBHI/tD
gpR4LYrw9C9lg1JInr4iApfIfdtk+U66JR751XNsVzzbC3VoXOwU8r4Rti9O591/pBoPM/NUxXMx
l2bhquGhMjO30zYjLCyxTTRm30ccWC4WyT5cGR842FE32OJ5sJEVstqEH9QXZMoB7IVlQN/z/8F4
SV3QFbEWC+5oZyEZ04TORmS5sA3jKjMwNrlzS5x5yAnbhddR4U/ePyQtc9jp05ZVgM2YKpfkRm+p
ZwCwg5BCIZqvu76HfBtBehhbB5edOyyZdvw+AYMj0iHgmVuSch7eXyCFQ/zFFkE8Sw8J9T5XDZ7f
SyDfeoK5Bp6g4Lsg94iZmLg+8Tr0rvE797UDSMt06/HBQRwHpIfhr4D1JTNOerNvdLy5xzQ4iYiM
/iGtR2ENX8pGYCIp3fdMwGCj3I5ghR4LCRsuwqMQho6N2CB+imVwD81lVq0vwk6iqyPAYyNp+7fp
Y25MVdSsYB8t/XuoVNa5+kk4uPFUDlm8JsyXsh7zigoTz8BMsR6HxZ9yxHIGLk7qXU57AQc0IKlE
Ay7bo9YeSBoePAqLCEgx0hW5hTLZc5e6WXKUo/ht6s2FnIP+EOo7GuQzDBLmnnesIfyXTQ9h8ln6
b6WJxW2eug05mvGeE/V9BvyYeV70ZcKxNp03DPKOcGa53tYkKNJcseA+hcQantiODVQ6X+ghQA3S
T8Q4lJ+sRGnPmCN88aJ1uRcWP9TuZQ9YboIwEBJdWV7kelNk9/cbjXdypbFXze543XjLuDM69PZI
wQVW4EXbeem0JlKTVObLW9wGfHn9EjOCAY6JcYkL8i7U/wLEDE16Eku3xPc2+mhkgbBPfAREwSQP
UtfLPbSqd/xTnJE+S0TxiB3uSP0cTlsUn6RdhIvZYf46o4QAt8azFnD7dEcVJQh432vHb5TXlDQq
i31J8FT9ioAJ8IWoFo48fpvoQzuPqA6Vw3T4wPUnDe4I9/uF5AYInL3PuX0Na6L8UR3HK06ZhqSe
pL/OLoe3S6wiKEYze+6S33z2O3MdhmsAWPZ4/pcPCFodQ13YJdDm+i8+EFLWbIifRLWsHelmROLx
us12XRgabJiFgFAO8zYirQUqTIAcQhqlFceMy2MbN58EAg0b3eM5e9nWsdlQrjvqPHuv3xk0kFZa
fyKnEh364LEWI9dsSBk9d59sNGX6Qdjj0MkLD92y5jRoXXAnG2B2yakp2fBFmhaZcAkLXwUnFHo9
XqUDVoIFntj2tUSU7w9sF08kfnx3XzWvFKhcCDCQd073mLdDStzubPo+YCa1re9PzvQ53zEFN2Ac
+O13HEEXBQYanYyYXAl65VQITEw9pLY+EUJHPp+brxdMBxMrlT6IJlwxcotsh6ATAXsO4rMkDs9r
+ev+BfzLwpNnkANlgpuCFIHEZTJqaDjfItLEIs0ozIu/SkiwL2kLo4WJqxNGAtftk/fOiDxl8M3l
DWkOpyf3bphdiwT7KkOin03bp/CClmV95IdC8gK31fmDVzF/UnePyN3GHKyBvuI4Qng6fKF8mZQN
NtpqfFrE++zTC/maWrpHko+Sj9ex3KWrCrznG7xF6g5WukHGU5HZZKIvoB3Cc7iCC2AQzvtqFWBO
qy7QY6h5X6jCXZXo7xtiDC6xTeJKFA2Xtw6JfI1zonKF9GgOHwNrmtH9o4SU8SjYs+Wj8dGX+NjS
4qiRVrFjPApCiQHmavE+AbbXBjoZXjATab8vmBuzWcPkCGtOBT5/88k2agXkcyBL2/A0pqjG+cr5
G18uKJoQ/vEcp9KN3tTsyS1ZsNzuFcPNR9fI6JXy3i5vMdZYJHj1HD0uywe8PLi4YCBnvoEDSNGP
4G8oz0mWfbenDFGlhrXkl3/e5bsRp5hlUxBczseU8qVd4nBnzV0vLH1sayh1V0gSQGYl/itEa9Cp
P8gBdqKxakDmacGFZFoQ9A06wFlKPEjRP1/xs3rwcYaHJvxxoLHAItGD+mURdMw7mb7jyfB7xERE
kC3E3OutXwOo2AF2WGPCoEzG+Hkvk+1Egz0Jq6Tvy1T2cTJiddAUX7zW7jS4SLYVpvlxF92I3lbW
PcP8lUdVVg9F8GXy63oHV07ZNPG1wW9gDDhzpvKMTTtXiFMcTozogr5UkLqkDLa2tW3UnYbumtzk
grarID1xyRAKU0a/bx7M3E4vvOYlqVl/48zOFWeWRR3sDY17eFeEPcF8swsejWb6M1cjkyWMtyd7
6ICkbAIj7a+/882JlbXY5Sg4HD43sxVSGzR5bwxCCyoncCLd+DkqeP4v3lf4V+TGiLnEjYEUgHAp
CB/KFEWbQtPCL0jYoyeXYP0BH6s0sYw0ydc0eAgdOSs2JQLJ+jMVNiluUUo5OfHrFKJk+H2V2xlw
R8bH4a5+56yfwohpHPutKpDv4bEhfuXS7oU8j0xe0Fwe9jBzVePfDG/n4dX4lspzY56qZl/MUqB+
qfy9kDysgHClrYaW9dGX2/xGf5cE9NQ9ZJyS6UdBHABcqt0Qkglo0n+3zY0ZCsgwvUuwAWQq4yub
f6jlwJxEyaHL6zzCejYkGumFH8hrTZmdnma9Eoduof2E7CrD25ZdcO6GZgLKl1cBj8of/wa1ZKi7
TopFWsVNJUrikGzJnW3RHbOIsSXh5DLkp0lW8IvuhsQiNcMvhRfxDbs4MpzXTqwvVHsF6mHABLUS
iq2SkkwKZKVTFfiwxi8Sc2kyVA+cWvwpbZEtNB0JmuGTSRDg5B52aXYtCT6lLkkrkY2QLmGijNrq
KFRwbj8r6CRx/Hvn95iUUuIe+Brf276GSSOUhJk4mmyJ1ATTEY0/goNIV1DVJeFCsDf49d+1S2At
0Sy2Dz4k4s0kRKnyCyRivdNY689kIvVhkeuLNyMT6gF+EF4M6FkqnnjojSXa3HZcVyRyx26F4b5y
Uo6CwTEtmuD2YgTNvld+nyDDHJBcoP1pkNcxDDmFJFTP+3jYmcIAYk4ESmcI83ta0RZq5Gr+nLD0
/VOiCrCWDfrH95nTzZgYbRAl/vE+sI2sXrtS2halH1J6tinZt0q/mH7mMO3oizWyW/ckLfx3v2F6
iU6Fvmtq/vbw0pesKmTD7CXlkzXPwJYezPcTJSTEL1JhplzC8XeCgX+SMZCoe7JBCB5oB6//naIL
4xTNZEl9m/uQEx/NQFT9G9V9rlyAvi2cvJxaBxIEEnK4sXDqPoaJTF0P3b4q/TxdxkzS3kzreOzw
8EeNJ5GTj6iAjBBza30ElN2nDt9wZzlcOYGwyTVH1V2iQXOFKCVURWh0brr44IzFlNCIV+4FeYN+
GIsg5+rchqjtGQgoznvtuBqC2YnBHcJ4zRvLxvA7d20vrAlnsCM90VYRkEPch0Lzh0S1g901Ryz9
/Tonqxpt4oIUUPAkKA+sNIBe92h5iigfWJA/a5vLovjkCkp2WX5vf4v3b1r5JUQDyDEa9E/EBEQ7
khur9yv4LAMJK0Z/rjUcDiQhdfO3uHst358vk9DAL8Uk/2lTIL4yT7286aYzYb8bWV239Q1vEzMu
wE3qtrdZmc622OAV/sLPUoawzXMtUW43zArmiZQPOdUI+ps/vboXP+OLuEknECjdK99XohRyvMO7
CH44nJ780SnGRCYUmqjekKDs6e3oWleBfCx2toH7vv8V20+AtQmRUvSb/hRoq1lVlW861+hv41jF
tvE7J/uvmPY5S5X4B0M9RAy+QFD5+pvgz86H2tMmF1+hxxeLHc5FWoL0a8BnRCENz422KCzMNO7b
9CrkV2BAOsy8X/LLe7d2ad4FRFSLFwY2P8WptXmb/1kzGqIaZhC0i1fW0eq+YExNY4fvU58eanri
p0jospuz5wgX7M9avkV8bKIRI++1oHQXV4z9phHym4vTMAgBtPMbdoQGuAOR80oPeKOWjeHyEXGg
5j/RjWHpgl2Gbho+4j+2VLl0mmKtv67wquIRULohY5V0Pish7sCJsBgmqz/mj+LtabzxxqpTsfDu
A5x7RMP/I2SNFZIOWswRMCCAMhu4KgDmPPP42UThi/8WUT7XZ5k7gmknwT4H3SGiivopkv77s7Tk
SVUp73M7xatBJl7zVwcIjG6vDmHh/EnYfm65MUosrUDT6rIXD3zlafsJkxbpMBRXoTLgF+ZVf0LM
46HHaLstudoGzYJ7KsQE13gvov2cDc7ZLVAjtQ8SBlce5Q3R/dWmHPiNO5XicdqMa+1WgWO9qC+5
6TSPvP6xFlefYCgsKGC19U0b1jjAXcxemKo5j7KV3boTaHq86jFpOvElRyiYT26PKJJUWbBNhHRA
CsTZU+qwk9JfCL1h09bcgsjxmJPFw4u+l9c3DxDit1lgDKn62753vF+tvIbi5FcB7VIxVAftZ9Z+
9ulGhInJdoV2YB6o41liQvjC4T0edQrjYBpgODoDMPGrVNzuKn0PB5U/BDXSqt/L9a6iMmLJtCmv
9R8UB3uaHxCgYOObPiILkCO4dKrdTBuw/0QhCIQcvGVwGPECkhxMzmB3x/7cCYeo3yLlDH446IXq
BshXZ5x8fjHSvuW+RlbAaFmLXvzkZWe/o0Trkh06ldECM++cO9xiMlJh0ghmb9YBSYiMdvBsFSIU
Kj1Qm6aWyxKmJWsxs/m4zPQwLyyvGUmjaxJJab4gyZgECZXqSw/RnCkSAHCaEXDADFYblsR895bA
lKcnMZ7tXLSRWf+ovRieL+MIn8BsBNrW8KctrOIMZijwzEX08Aw7vBfsAsDQlY26Jjp3ZHBzp0fk
dDIdckRSbAP1O+sQHIY2kVOBixci1HQrZgcfnpJX9E8pv3n8uMfZskwJdZyjquMifPbL3rSlCcE7
OoYd8ileanlcMaOa9+LKmBrlbsvyRv8jNY1Ivi76j9h4CfBh7PQG8vdj1XmW5GM7qiDbmZUBwAlp
c5Jma8jXSZuzWzL2BFaGYwE9+z6GsJmhI3YLgss16kacaLiZ44psUr7xfM4q9UhyI5esl/FJrhlU
x2XdPDrLHxxeO9SDJl+ZZRvFkTVo4jG454BIp65fBJQn85yYuKUl5z1+tuVmli69lv2pPJNOEuiP
8oOUqKLdddmKGNa+I7gY9ftccPj6lv69ajDcRfCs8DSRkzgSpkNmCbKj6Vy+vaymbfJpuMWWwUnb
i0CRxmpEnVfz2C1FCEEsPBW5osuWPssXKxNVfnNGX8fyZnrxtJrey+JnpF5Rg03m8rBRQeGmETIk
Xw6WNQfuHpW1hcSK3l+KptAoEzJUfxTiXvuDo2H0ilCkXRprYf0pIwJIRD3Mb3gTZ3gXSXCxBKgf
tXmhRxTQS6SNkFlrS7PqaFkR4sgv/L2k5DF6oE1lrE8NlyAiuAtSrWp6gHBCzwAHz0sDFIkBlYcB
UJBYGWOJxXLiFBqWiWFbT5Sd/AMDC7XEJbhUkSGQUYKUnxt9xP8++1NyYjL++tbFoRRgFeCImY/+
TUzzNJfQawW7xeBf8GGhownOvE/J4tTPET+blkAhGDgy0XGpRRey1trEecV7Cm4pwoVJefXcx5r9
Fh1D23PxSK9vHPMIZLih+1PEyBI5t/BIvJfgct+Kj+HUZEhz8GTMWBjfSlbsGDiMP/AtYC0ihLnU
0Uu045KZJ25thy3hTXgS8onF62ZljxSvFnFbI+8xfNYsZyF/tBzR23nz9Uj2uua1oc9X1ZMsAbpL
FqeDvAeFCTEE1C1FWAx53T/fJCTb/ANIQ9JIaSwZFj5BYU3ncjG+CFePKY9bnYwvlHCq6BXTEqKU
X68ooUb6gDqqamhLsjFcfvM0KuaQWWRIQA27cNRav2Yt52qKuacnV64/8mEf17Z0p7ILXrR9ookl
iR49ey/aiOYhhBVtWQ+QMKZDS3QGQ3PHCWLq93BCBH0gzNNKSExnASPhafhRiPo1Gvcl/PB8RQKX
+IByDnhwAsaZlL0ufTNvmtK3Gh0qzAbmdSLqAkRZkUGlRvKEZYwKaDLTjLt7Os9pZtFvUQD5af+S
hBCBnUncQK9yWmV4G3jXwnAeAinzVQz0XHi4uY9gvcvq9seKFF+Iip5vHkW6G+ygLJJhAp/HMlnL
RGwBFbwUhLI9Bzv1B4N6DcgSfv0YIv3f/GnDyP1QnsfkWbA26iRFVyOvIFPh+zTXnlNifqClOQu3
5eTz3xEWJr1PbXqMKy/OT2n8NRTeFMdOTSSGFnwktEq9NwPvPHBw4PBsd/hEmfIQY8lMzWTJLRHf
WPrRIkwNXQVPqKRfco1mCbRv+HCInjO3ZbrB1mWU38jLKsPNElQxr2uW8gvp0DUeqgYT2ttPhS8L
5lkK/zTAK50ur3+EJIx/5FqDGtX94QX78oLrj1BUhtqtIU+gGJHMADDMcKJJ80zqBPnMhgP6ARix
oNTRZ2CcuLHdJrMJGMx9DjoUZdX2vcnd+EAOT0wgwcsPn+ERvw5m3JmTrziHPhGRvNyWMLTlgM55
xdvKNFKtxFldBl1crpNwTVdSO7uO4YogDjJ8VC7xNwzhl/fAEfbZk2zEXDoDOfU+5qw48sMhQZDJ
v7hqw4HcPc/oHMyXQOqFjf0PXJwYDf6m8bUsU3R3QAs4xk3RLyjPBpuY2wbSmQ2nkmNVgrlUcEkb
OoybA1MYlvRbQ872nKZ+i7z/ZNsTf1hHijjz+LbM3Unx+z8hnqtOjekf5eCI73Q4aZuAgm80QwRE
AIk2j+ZTpZoABGpLBPX0n9qYtjKENzbM3THYYD8XnGoD9E5pRk2uhM3doCCVxmPAqrd+r8NmTT+u
gaaW4R94SyjJe64dgUw7t95N3yz1ySbLTibMUrVKCTIe54a+9kZDR3IaI9+nSqbYvlEx2wBxSHtb
/WsIt3JApjImboiHNvYrEHPOtL+C55vW4jWbWrESsO3SmmznH8ytvM//genVA49muhv0EzzqHz+v
ah2Gy+uELMI6E9WCgEwO1qr0M8Ngq9ect/BNRySBfXqMAXouKDfPcA7RiU2VDRCiHWixc7DP8h4I
2GZZzXifKSMIicPhl9v4SPYVv9myhwT1upzfCR6tsEKiQRkrkclKh7+wfvuMKER70Npm2KOrxHSz
VdSm/nTvTXqsZrZf+lYij9ZJwyfKdjRcEMRZ+UZgy0FvU7sZjlx5anblZS0Qg3qAJKbpSapfnxrx
h4Y34nxoS5Qpv9Q/4cuwurce13pWrrUJJznT+RkMs7v2Ey0aLGuEaqB/GTyo7GugPdXeRw2XImMJ
DI6x/3JI3poXDvylpKuvwvrUPYnfxpL1y8aEhXpcJiYd3vgpXc5Nbv6N7liwmvpPQ2V2s5pHkMqu
q7/qapzKZpVd0dYO1hocdgW4be5zwY2VtXHEimmWuFBQIIXqQ8cEsS6q9UCsDCWLGbgxd/Rnwneo
ubwinErqQ95wRM3RjTqXI53fHeIC2TzLiOvNH/k164EWJBEECgVy+eIr+GHKVn9Ew8PdQRRSuhPO
GRBUg+hnz/GLuMeOPkLI1HDZDchKySrwUL0gZhwosVipV5acbY67y3Jgb8DiwX4H3c13xpM8JCEC
5obwiVegHORWDQIO9Tk7EcWrTFjt3LujhSuaMEHvA8FJ74F2kKK1RKIg6zi15ng4ZslAvy3Nn9gT
M79+NtTgOgW6MOUcRyvSG9R2X0jfMAn18CUH4LkQYlhQnVk0zk4vLkQVBaKPCJQE2ax00tWF3T1Z
WeyWafNlfKS9X3X+l/hatcxa1VnUdwXU1gKES50++rNFN9WKb6nchaA2dno1zQXLRgSeMevOZA9J
YP4mw8yOKwzup9zvTJ+7XO38kMQRPrxNkrNLbsyLz61udNGJiosqbsvXugmA6GDC1+2bjXTBo77I
EI8TSkYSHaA1uXxLIbYDRKOq+mBZai4Q4EBHmJN5qomBPVAAlP6AGaRf+V69v+udERO35pf7Tvos
kJpNw2uR4GZHj7xUyt98mp1sdJVKywZz6ysiwuJ2Mx9Sj6RhoFbJMdCYvW8YuXHe92ge1TUB7cyi
B5MevfWLONLvmKknkj6saIOYAjUaX8Wquo7Dgf+ES1Rfv3ZB6b+zk1zcrbffRNv8hSrTq//50Szc
VtdzYVXuxH8ISMRz7fQOhQUbOpLxzS604QI5PuKKPMiPS6Xe1NeViJY5RnCp4kRaU/ESPXm8BckB
xAWqF4N7pt5zzN+MHbTJ8VvPGchJ/eWGhghK9/EBBige9gngHqANh7jOproFueDdIExl7sqGK6rQ
HtjKmj8JbXhAGCmhvfkGTZt45hMH9gkhEjjrdMzhsjB7J0fucPA+60p9j3mOHXooJIDtYtrCpCOj
m3ZsjaXKJ0JiA3+8K6JHS2FJPDomuBLH1fv98Q5WSLxV4VvP7H7PgbSi3PU2DxnCH3r60rAT7Qtg
NjLYAJe13VVLi0mJEGtmN3Sk3I2W8BGzHMlLfojXcM6mTwZsaLtE+4TJiTysdMEG8aKtye5UHUdU
YwYSBe8luwlucyYCcf8uiHPhZwVJ6GZ0GoW/yPZlE10rMI1F/zhs+AVbx5rqGe7+sv8i6N46XrzX
ya90+tq2fEicNdqSIyq9U8WgpceBYBZcKx2xZr9I0cCjUekM4YbWdmKOq7VYgTXRMIqYDueGhRw4
zbbcPrUvf8qFD7Qew/ERi67Oq42FI8uJg6829EhIYIzhf0BDqHQ5JmCHjkScQCGcIvM4IPgBkC+Y
ATK/uZJOU1AOMjiTxfLmN+VBCS6lcU+MZkk7SDLn0X2K6p823IRinjPmktO/NOidFhNlWp003m+I
ba1SQEn33bCpxkvMSk1G9VKmFjTtwdUUf4pOU3joeAXY95F5Zj8JM5KUIY0kV633MVDxk0j0nNHv
ySSU/+O3SU6BwlMDlkuQZIrPC4laVNghpwyKf+kIIfgy1jp21n7wq2oOwyI9ucaayapowTplh4xA
aM2Yv+2+/jZBvdAL8z2BlIzCh156pULVRuxRyRlz9eEjIi+PTExmGx2f4K8wry4Y+TA8AZNXn1q3
A4okHQUli8wxV/t1ebb0fdt+6BBscbeWuX0FO8ke9a1QHlxQ51h1J1SwKvEAayaqABFiY/0Y0s4q
/mB9mWQ/2orA7IHZs31xcaPGYo3tPqnHa/st1lqLJhHrz1KJewctwMIs/iuiLaMUgS+s+BO+BgyE
i3zfC8cusyXiqByyeQEHKTAfMKwjhylxbMrbV/wL/QFImHhiQXOc8NANrLcJe4tqy+I89YohXUgf
MRkw/T3nkNTbNTMkOpBvaVdk15HcV/qD4OdewhJZJ45ClB/jWgcLjTZhuEEVyiiPAUzzRfWQ9kfy
+4lej8ZTAglkTXf4/taOiuX7IRYOtgpcFeWOXFnYqOSaIHek/IEPsyyvaWUjmdyR7wXznSf7rKD8
CYUH6dXc9t6AumBcNNTxIZdAnXma586n9T6i5WHi76v123LYvyNifQt+NysLPMdnMU+MdbCHVQ6W
NL+b1/RBwPSXQHY1lo6c6CuATNWwkTJkMsnQN9yPGvdhDaB+j4HFIBLgsvVbnrjqmfCFS5G5HLhk
dMXFMvWwsKa3uXY5/CJF9G3B+xoLylRIRc14eJcdqdQAtIqnDz7Gp6H3hn4Xa8eQoINMOyq5n/cE
nv3IbCktEo2WLlPy6zNoADR0zD87eXLjzbRtRgeEUSMlfFW2S7xy052wG5TxQBaHAtD3R3cjGxfD
l1Bdgms058TZlXUw5a0p+BN7GxIWv3ndyg8wHGzNNXGytLnGn2l0bjg3MF5582nsEsUafNYc2eT0
TtdBhfTjx9hbAVVfdl07h7I6ZZnTS8eQ3Ic5KJ+vPWsuuMOA7/zsA+liMPk9CxpIUnsNoy8IwNJm
gudUBW5HzYCBbCEciMG0xkuZwJTapO3I6i4XPL2CZtvnyccsBtg+k+BQEk6fuS9qOfM9JRoj7+MS
BSC5kwqBFNizTsR/9VskAQZy7NvA4naZcAgRIpZuhPGDE5UFutmM7G/Y27TXaeIkR7S66B9S4cQn
czdZT2XbuMPNMlfDb7oUkGMSmQYxeodVEmWPpBQCVkT7TlQvjgIqVakwCeW7weSz6SrSLxbNKZKI
7u3mL+xMT7OC7ohA0TfmI1tqTrFXrqIfoXalnLDn1RCe2nJBNqS0ah/5paTNHAHAiku/WqonNeZX
CRx7LABsrpjZCPd0pk8w5dQ+POrM7trzRGUZlUwr0jGoM6hslKb4HTqXYGt0BSJNzASXLkDXA+U0
fOvEaLhq4prCTwQq2H4q6rpSP9PfEC7tn7Yh3BfPy1ICuQR6umT4d3FYqTf5fX0rLu40581dRqQ2
ik5iR285TUGWW5F9tZyTHQxHHhy5ebwnb6IHbqrv7R29hBL/m2MZCnWlij7Wz/yHwLNQm3Eoph4m
KxS4gH6wdtoCESKhl8pK2RK+dyl+eTobxY3uw2/Xe6hF+L97kZl3HeoAnLBlYcx27RkUyTHtcwSw
embrxIRw6XYy1TPsXzQpo7+tPkSebIbJ90GF4DLncxTXorluM5aFiyKS7P1QwTJHeo2TAb06PRCL
3xhiHrN4sKqADbHCBI6q+DK3CrF/NGTYhGLVcA/7XiLWZKVBPMDeJvY7eGrS90vCUb1E596hY1Pc
FhFSuqmlR3SJWzAojIEcvo55qVZ4hbkdh8MPr8SOPik8ucmBEOvJI0eCIB6cxrMBk6iXF6+wi5BO
JYBgq1wtPgM6YN1XBYCC7ykgJsSgMWDAasKxsspfCEFKapkWr582WLTBCvG7FmGD22vdPbHW9bQv
LcQjtgne83JH+ZLYG4sqHTY7QsDQOd9xcBkDbjU6ENh1klM1PAmyEn0LqtLJ20v2q8c/6pe+JqAa
5+8LydHct8Ux+Gkhe2xX1RmJboEAgbCH5SG6sEEaVKo6IW2/bkugvKNt8ssrOYyPmGtW3Y/5vRgX
PVwNIYTqtl4Hxe8gnwJ0sjTdNCtq6Eh3IWK33RqB/1pn/C567k6ATTTNmwkbguIUw7mPl3rhBph7
n5t4D0tvS7dWZjXUthyCc8bRZ7SNtTXeQmT0wYauFfUja67dtUbNjFbI0R/JraJHhU9fCMeCuLvp
W/yoeTRCkSsrDQ/kIEfR1oz8gmgRZUP0cxauBBWs9yvjd9qQoNmQVfm+5aTRlyHmizVmFKwsXleh
TaOIcS7ARlpUty6cN6RvutdRfcmYfciy6v6fRwWu3kOnryIs/lhP0TSiptWnH/N1VUPSORo8Q6vX
i9qJT9kxexdRClhTqR+zS2yhP8CrhFdV8ekOpdkTV91MbtJAlNkJLAeDXg1foB4aB/8I0IPxZ/1J
+iqM3BooeVj3jF/Tm9WJTKNVg/jXwL6e94jNf17aVZpcYfDET0AUoEAsXJV6mEhDRTZEqwGiZj31
Z9H7CIJCrR59cdjJIclo4A4lljRSXfOvgGedACXjLMXOwNusR7+cpS2WC1YE1C+UxtPMda7FY6/9
dEvW4x/t/rqSoOKr3WFwkW9SOEh86ofCEaLSA8YK6Sr3MFmbb0zpTxIKDLRtcA7zbdKxYHG2N/RY
gSTLVJ4MvgF4VBa3WCN9eUNlMhAiybkjEzMzU6r9ildkhfM8Wl+qDdMCaNJcqVw5U3mC5jXZvrCq
EI6uHiLWVyiHrPDTRYs6BvHo4M0L0jM193yKbxPVCv9Et8HZibNL8gO9obGte6xJO07S0lXylXqe
w97oaIEUsJtjKjDmoVLpMQssvylFz6hGtylrtAtCvGy138jXAtCxwKmxHQxXolZ+n0ZL+N3RFz4k
VCBrysNoSyKnDmwNFxyQUnmQ/upyo2OuZh6mPlNEgTXS+kUnOoiXaUwLTtXkQYBkIhAMAN17RAAa
OIhne04neVWFNzxocrBKhyNEVEjvngpYSUhhZ7mRxHfm8diUcLo3hvwCpUKqk3Gzop7sX1cibsfK
kchANIGrfeds3OwrDLsZe8pNfh0gC3qFVkvHGA4zdS0+KdPpkae3HOK3YGNoK9NCJH2IR8o7gcjX
ikTy+09KsceEYGqpxRe+Nqgm1DdQTUWGo/71LxxQCeB+36tYn2xSE3IkWfxLJDWztmW0FsI5AYUQ
W1hT6AN/uepPPEnaqRB/+z0gbRG5BmCPOLcgyRoj01wSC/cPfkydMYJGNAegCZbNTsJIq34UV8ph
GKMtWJeF2JyAOtA35OqV0t+49WbwnajIj7ejhddIXGIAgt7G8dSs8MzCeJmOKVzJTUuCv47OckwG
VnJMWf3MrwbCp5sv4uvA3IsUOf4Q0AYy3hbdnGdKS6droh+9qfAlQGYYtwFeC7xKlu5SLpr48GCd
BwEimL9IvN7RNSEehEjA+t8UeI34kLCmiqR7xk74qLw33AzYPO0XZOJBMAfGld04GLfTcZi+yv4i
Cb+4JRGq1hRCAnunh6DxtBtYNKY7Vmncwgj70/javHZpuydDToZoAlWNpmOEI8Ftpw1JZS8qrqmy
2jW7QOSremTKvtCOFlTxbGA6ysq+CT2x+5L7pWRcg2JVkm2smaACIKc3BUkM1zHUboQ2kCYOASeC
Q7IXElXITId4tzP1agEDbNI/1eTRtn9T/yS4jO6Dh8ykGPLm9IQPtfAk6JA2cfg7CvdI2Kjk55H1
yQVIvhKlt/yCVjGaWHBD9VZHaBgAvahyVZufqsM2TXsvdcDxnqD6+mF1GO3h6NjJbbLl4heRAXas
d3wSKkF0El3ax8hCLxWHHk1A8j0zYK1X0cPzISPyvVcS2aPoeIwFcnQp+oDnk8XvWKdGhThbfZnv
0FrGmquNnuzF7zMIgsH52HXHJsCNeANhRWtBUoZPfw0hhTH58swIIO4mduFi1Qo//HoFRvToRvao
1Z1gC4P4BPc2KZ+x4+kSOYOeht9VSn+ELxJ1xmO279GmMKkHQAlE2BLu7jZEbf1TBjIuft/hjuN3
WZO5E2yKRyKxj2kOdl8FqVOk7Il3gZllseOpZK9JICJ2spvPwgp9LT3z8QTEi9PAqjm3HwVtMqoz
Bn+AAERlA5DKxb5hR2Bgh/fEgAYOjp6ISFpc1Ih8BAEHOR+SDYmmgMiGh8O1uw/yEdeCynbC4/6m
3MYW8TURLR9dTZ8ZXAV+hkTuPRP/2Aw8OF10jkPUQZRXDOGa5Lz16OnoRMiYdKxdBySE+oj78NGf
J/YVW36SOdUvUlwBG904tMVRNNe4HgKafmH7bPEm+7SugF8SsszJk/pC4GvWjV0PJ5/Ea7nB38ve
yYhMfd6SvZmacAJFoJ4/a9UtvQgnJLyB7ivFWumPkIgZzxnLyvskxS5oLT/xYKsE9HGItC6CQcJ8
ZqyayWnXAeIPSHKeEdqlJe5lBN9mRCIicBmg4ZBcacl+Y6xS1tEOZZUF6VmzX1UEJ/MAIdH1GN4n
ZYnNKj1gl8SNhzbDupb8cnEIvcYl/vtysSUdhIkdkNPtv1DTwahx2IiebmFvhzi27XBd3YPGTcVN
+Znh0uAlXzN4jIgj3utqg8BiMWwmvmHoKoIayMlC8iRzaIZ2sWGEDYql7CsRxMsZGQFOibE7NOjJ
tkwhAAfoeh+MZkjkGufP1HemnK867k4CNqQ1LCF/OjPgd8cEN7EQaPP5azLQbxpK4I9J/lEGhDWy
/xLz81oUaxGvd7hrEwL3FqlwqLYp39ruGCJ//B9H59XjKpZG0V+ERA6vNmCccwW/oAq3yDnz63vR
0mg06tbcW2XDOV/Ye20EPhSjF74cYYDrhI3bY+5HL0gZzUNn/iX0dOya98AzndBENkMyLUa5iuoD
d8ix4Q60Driwm6vPoOy3rM7RtJYqAD3oK08F6V4RMVtEEIAvYigzIdFwp55yZAe0LpIQzWxjdlXW
s/N/YNh00luFPwQAJRBaCEqOBWvnowo8GaW7K0aHnizsCVkHE3Et+w0YY8NTnCZ3vnbSL2IwgHXp
Qix3UWwqTym5IEoZuh3XG+qktlojNqGy3GtPZWaMxihiRnJ+VPAumWTponGILxYx2Qh70I1z2EH9
vJgP7ZoU64jAlYgAnuFSLodq7VTbeUd3NHEsgGHLPUDxgEzRV7sVroRzjpfUBXTPWoYq8aLz7IIU
WQaNt05EUmYHBvtfmJ9v0nJY3KDWkARc2QQnKEusnfUeEzdbtARzF488vmraLsw+sn9LnktJ67Qp
36xd5tIWlDWbJ+K6mEZuqdyJ+jYpjXhIIqKKl1Wxib3j/Bdh1barRanLHIzSY9C3TXH1eQC+yez2
MDeiXxPZsM6LXIWPMQP/k69kL2ER9T6++upfXJ1SNIUhfdpUgQJCKb9AABMURogZ4FdJtg6M+9pR
8pXo3KbyESKwEmEq5PhdVEfPH7XEyv97osssUGuO+Zs1oNm3o2I9kjIkOcvNghoV8O27cSIkCNIe
n7v5KCdHONL4InrCu6Z1FBn+Tm24pBH2ZjMegFJxZATvBlBA/lEoParxlBKFMxzad9JG5tmGZXhk
VrWIswlmJgmF0ZPhJMqtRIAuMbF0VLJ/RZbyLqeHEcEEQDAPoWLYzfiIBmEDfuTcWdum3eEF5vuq
CSkMHJ4kmWPJZNUKX2YVoIyahG9jp4/vdb5XcFJI/8Lqh+esh3PvWNfkkv0UFeZ4EwEZDydVUzlh
hLxbEQiOE4aHcZcOL67+rmVJcavh3sp/fvjM03sRvZST73KQt98alBahvBtkbq2rj1RCYrnSxHUL
NnqVPY1TFt41NngEsWnbGHURF+aFcoLjGeoog43236xhM7uO8V1gzTHZ7XfMiMyPT0171nGVi9+8
jqxXRsC+L2nak1abJi8f5Q98MmGLheiOdLyMvPqZaBtJ2GDjKqHrm19DfdPH7/ETSWix9IPMNZEC
GqiMs95VuEZXiHsnbjjAIPOLVojYTvZoquJMH3gdPysalIz5lE130R2Za+GovSr3HmW/vu8YeeXw
RJ32Pk9vHfUpxog8WVC2FR25ts3ldeom14j4Q1x3v+m7RFNNzPxa5wGEu4GCfadXN0U6RdpjwlM+
M8q70ZH3EopsyuwdLZ2YO2H8JP6Wrz9wRGaLnWuT2sqvqee7KPZq3k6DJw9dBLSWZOUALIgPuiuu
1oBiz7RZkfoKBc+y/uFIgGa7+HKLXaotOYN9dFDNOw6Zatt366r5nmsEhuBsmWPYwXuT2ZZnkNlU
ev5eNWF9u5VxU5QrajzmQ/2uCTABraMjXxwjVPFn2fsPzQkLj4KYpfAUUNbjhrwCNrqsnAaaMsY6
tGHw/BYZACRhHDR/LQOPn2CdQS7CUMeIizSZgLVjQkp2ezPgRCGA6FctM41VwggeemB1lVnrJrei
PshcG6EjfZDsly77PFuYNrgxBsq2imDMq9ETl+P564yCNv1rGK3yWTKdtNbFK3J44MDGRnxENjpp
FANYiBUPa+Bw7N91/xax2UawZDIbwqW/OTPBRkS/Jj9CWYUsFDCCiVtuBxbT8Psu7KTUSzDFtnip
cQNeNR4hnAPCPzMgrfMxya5KskL9VcHFZLXF3aY7kvoRR1uDXdVYITeLiCVwoDIEz9HHrNEyeHY6
QiYjjmyRoQbRwQKiSN9V6P/MeVgpYuBOCimlMUs+onqeqkr0yrdKJVUjgFI8t2L/djK1vbwzQbwB
lxbtCKR3gY5IaPbJbuRgZg8R2YpdcYmaV50VPmOx2tgpylMgZwv5wYYpff4udH89w/ZMJeKBtzO1
yQw9kwnMY1925EhTGIYSq8RPLZscw38q0ObR+RLqnj2BMst/ZYN2AOhhvSxnK6IjXI16bo9NBxtG
h5z61YafMHvze7cB8C498svEPp2Lk+nVvOk26b1EysRFVm+YLEfaSquPteUNRASVrlw/03vviUz6
NXuUn0rDUhxoznBUwV/Cg8I3zUSZCQ7HAbOdJ/cSV40En/QiMXn2nYSzBQJL7BSsxrcCU9yUDQOL
R2KZb3H3Z1TvorSfSf0qeLkajpQNL3YubZSRdCnI88+RIylYh7Da8eKvm/KopZu0vVSgPgz9GsjU
nBZlDX8Ao6+zGu0BtJkSKPgFDIV8dD3/zChnNy1051tq7RiU+gxGiL3QLjKK1F9Rp3jgS/ycaIN0
pzbcYTxVaPup7IFIU5iP7bOFeEa6sz0Ev1P8jbq2vQeoR2CU3mLjc4hOckvgFaF8AJ//lSgYAq9+
71ey9VbLX5nAHAk5JKZ08WCCuX/BqMP2Fil2wGfOUshyq7VMwKbAy3cgKZIJ90A2O1uVmjw5dgV1
9d5OtxS/OD9hTdI6IQuPwEF+SO3RUDmn7XaquZIxlUblX4oGR/+dE1BCum2Ii1s5AZaIXzfGylc/
Qum0BGKR6ngvFCBebyxfCzLjeE76zgmkFwktCmv0ztYO04b1mbb64JQ5T8R5o8BmRY/gaFq94UkC
+bgrzyHM1viRv9hVsqVcvKPV/KmWe0a+QfFXxKxfGZUMX4nQ7xRXQlsj/8nrI8wn+bPnzm9IBgRC
No57oV9dqp+u2wCLxgHaufANtzwf1V1aqldTgRzCeiK50gPx9rOSqdhDr1NGDi75gRBJc+M7gA7W
u2n0HFnSCWyl39tu2/mU1joFvIzBiGN1hSgs/IEtCtJtFuCXIqaNA/tP4DkYqKxSCTexsIqrV6TQ
n+bIWGCuMRs0/3X0TuQUm+zsWWn8M6wd/Z4se6Q6laodMlqtkMhcULEjHvkbgbyAY7s36ITm3uWc
4g4THNX3LqbACEP4idWXyrwiQBCG9hbd5oxwdixVVCu+90MputyN5rHIDzqSizVpbI8stsfocWk4
suLkI2z/iZyTZvStLXkLFF0fYmP+Bt3RIBianVPGqKEbN7m60R+Wo/62uOnGQ8f5EQakJDA/vCz7
KDSohPZU067Qybo/NfNubPfduJ4aEZUCo8ukhjGS253Ac0Syy9i7Id3VjAStAp0KL3OmHDLuovRX
NZotzccIjtHw6hY8zj7gccitvaYwww4DW9EfAuNZnXUTx3ATHcZbBR0wfPXNpemvav9oZISGjICR
zGRkK1C/xJQbABNoSQeybm8WGzAWcfKB4DTWLhzIQbyf1fNyqnbxKSdAx/hKQZFrtNvyJWcpO8gn
JKsZfUzd/pU05D77T7SyjCCPGiKN4Wp+mjSi5ExmlPRpsWNfYvrMj7c6cwoxRTQe7HTBg7xK01HO
kDKRY78slNfTobYeBgs1U0AhgG/klqmMdrcyA/GZ5FE2QNhlBwKgh5F8y88IuYWcvyf53aft6RZw
ZhRz4200nFu5sO5w9XenEgcIK6zRzo3xqM37yHgP6KMY7sgvcURC8xFgrdQ3bD0sK3DHhc/AXtG/
ZiWg3YPRAyc4aeW2ap5B9Jf3exII/WsletP00vydBTUo3ETqdRShVxxStpEEvdCuLyLyXUugTXus
FMIk5dzOSQ4qQFq9c56xxeMwFbGhumG3tdRDDlsmrSCj8x0hisjplJ+p+hQjGt2VnvyI+vtUflXJ
bzxcdP0UGKcxO1TpdmSfhzgOwrMpbcg5GJNDJ+9Q6DU3EgIabxpsfsYeljKzL+vZVGtIdsbsCmSG
/mXyUX9Tvn3OvYAbm65l2EcZghYgxLLFWUzUyaF7RtlJp8jgVxi5CLqDmW57LA8xne1HEV0GBuQ8
qGA7O75uxNiH5BC0H2blteCsVSckxfMnOrYEJMBqZd0oXhSCgEJsLtsq/CqHZ/ZQf2hlK3bepAch
ZaL6RfhSI5k6T3egpSmLSPLd/U35WhbRv93F4C96m5d/fCxQwfzpzHKFI3OnlmLO2EwLsIxh4wE8
Ahrdlt0hvhx0etrWkMgOOgxoM2aCSK5j4Ywvg+zC9j7dh+rcE0jJHd59tKj8GoUb4w+tv/oYpIs0
RJBiQ4wudpnt0uAj6HCKlP9i5VFm9zrfhDLBLKyJwDv6nxqRNLk3jG7+1hWfHRStZ1u6FMZw6gLq
admWMQH1IqpUT0qO4bd4z5lA38W7gAKZcSCChHYnG4jzV9ZXmHp9thk+kMPpzUZAi3nwzV12wZpi
ZEw4N4jxDfEo5Xux8fRz1DisA4zrRPQX+1F6gk96NsBwpDjIe1gKAh5N3fXNLcJz8GsD79K4N/7m
ips72MS6OzIDfWS/YL7AFcY5R9STCa0x0epMjA1QYv6ADBQ/WsIXxn2IsAEhHIMyzjlEuXjVQ1vr
DlKfrqQn4iB2dR1jOVQquUCsM95ZtJfih3+OQbSmnFB/yUj2Zw+7UVjks7lBHAlGRI82rbgURGNg
tOrwtafZ/XMAB2N6WoahAzdB/jV02krR94OyHlqkyok7XazoXAAdxlMOVNRoTvOtKM5CeSpxsgiu
oiFnhbz51xg39MS7oVxysGZhQf30ZCTnHs5/E4iUj9TtKUcuhsqInHaicZ9YucNePLRQeBqfDHRc
hCr+l4083tGIQVfpu3INeAHfABsIJTwmuJFwaZ409ugINZg3/GXGL9Q0fFAhMbXFm2asKTYtZIaX
MNvU0qbFzPSetGfmRGipr8PPTD+OOIgxDO11OzkU6yK+6DOKHkKfLRD1FPk5JO51HTwckpd4FHmA
pk/mWgXju2v/jJMThBEJLT6JQwL7R/7FRm73DfEQMZLVZ4+pu94E7XuBiK0+T+axCZFB3WtQeXW6
qdDOVBTVZf2XLBq57ClnLxDXSA4gpSfbiEXNza/JFvJV1dWZhITQvJngS9dmPg0BSfR3FNa4vSif
mm47YucmU2JRt0VEXzVuYnh19o8JAHY1cL+vKKHtX1WfyLp56st/tHFZ8hEBLWFydYf2hQ6fyMYK
7RRnBmWBfjDAUf2VpC1zJ2sbGcU09wAIw3dLe2cdZ+WbRrEFfd/OG7B5rDuBoQnKns5A0T8iays1
CwEShS0HD0dV7amHhc/xZmIbYHK2r77rYcfQGX0jxgizpWlDtbBh3MR4c7ovOKTpmEZckYh5T6xY
xDNpBr5FupirJ65qHdFAA57GpYWJ1ExYQFCKaCBK8NSotw50keWZqsP/QJblH9kGVjXHKKtfZ7zJ
1qr4UfOvujlN3SqctwnzQZ+PmKiltDuMJM3KxzG6Jr/dIZEuiPYCkLUVARnPCvv7T3sUyKpj1fLJ
2BdM3vhpjZe8tWs6gLw49P2Rf9ihjRCPSwaSvNGg5MY3Fd4fQ7z+TDfNy0TTa9RXkKPZvprJ3F2S
ZOKPlt8hdPp8FVSg0IYv7Twyu8Vc/Gyot2PK04vCJcHUQ2GCZjrjA4VLkqDj3yGs7+p3oFGM7+Bo
z4IbY/42EfPuhnfe7ADnrLiXJFseUX85ggyWC8iNhEBkobm3LcJ/Jxlc4ZO1Wv3CRonyMRIuGUNB
slcJ2YluqPyTbUrX14FFWRsH6WIuZnNAQoQJ4vUisSwkuM9AqUF2J756lp5Ksh3QslNaS/dJ2jGQ
RmmnCHZ0EzNCE7DsEpa04PByzH7GgUMWUXhHEd/awHnUE6Du+d7+RNYJBulAeyjT4V/kVwkgqLmO
0z3u6Hf5bG8FXLR2Z3VrPXeoOIAUisXNxH6zgiebWBc+R36HYXaY7DFvCLY+C09SnoA0UKuh2giG
Q0yc7pUw5OFLpUOFupZsupzd/pa6QGWsKxxFSV6bbxRPzGBT4qIrpzMdEP9F+jsOXAV2VsE0L0yN
FFS0EicBgyUM9JTd/10x3erWy4eBvl+vXZ8wifhJhAV1TvTHIArxDoC4U31Oz8HLgraiwEZj94w2
YTV8lY8cwnsNPYk/chAcfzf2H3F6mN5STgbr3sM4/mHNFKmDLbBXWuQQ87JPMqAM4I2WcNWv5CPW
62U3yqqHmJVgUzePMIF/7RnWuTD3FnqViokzairsLSxcTOkqyp8j74gG15i9K94Rwy7Yz8QLC4sF
PsvONSZI+RYwlClPI+NpUBiwC+IHZQYHJuh1jU+bI2e+wQXPNgDgEUw1M2eDSwy5qLwSRockoBGs
CLdXR7UF3xENNs8UBv40dYr7Aulu0eG5bXlk2UVT3PxNf/LEumy6ixN/58pAbIuSisqp0mlW+jUv
2lb5lfG9wFuqe28q7LI/TgzHDeMw0SObr+bb+m12ifxo/AvWxoz8BuxTi6fqIX2PDK5V8ETAkioo
Y53tD3z4Z0ZHleISyFYcC4o4i2U/ZtHhGRUgjMOb8jM3jLwasK8sSc2NIf0187Yc3pVqm6cUCvKv
oDgjE7BIhOW7tINI3rVxk3SuKnFms8VQoiVuOatG5FNnOb7W2FLSsKM9pDyi39owR+oY4mXhlmBF
2UekHm6hSWCuwD46519wCXU4iayxC/krgc2vvHs7fv9O3/G6oYqP2Y5lzX7OZ3ZrD6DDsgjuBpTz
pr1yM8hruSf9bAHUdEt6g5wcF6279Q+NCDO5FqaC0xAcyyCl3N2BMpTpW2Dfa7ZW/IzdMim7QbFh
dpsaB+yZMIv4e4d3HcMqX5kDM589OjSg/zmDU/8LRgGFRY7krweTSKbfQIgzcxQQJKe24E7as0sn
QDBiLEe6HShPm1jHDnnAjDVsyeEDXoUOsccWsVCYf9onk0IonIAZJusT0BGv0TbjjTqRVYmppN4A
gxXTY4NyFgNBsi0PGkNqvF0Pmj2E8MQeruen7HFN5dSKG2ob/mf/EgSWDqv0hfMB3zViKS47XIH0
SyxITuNnhH3Pgd59m18mdGb6PdjGwh7pLgNrpOGIUigXoa922yTY8C4ndLfn4NIz3OFOt9Vzlq7x
11j/WtAftvEJSm3o31hXG+bRupQ6o4WPaVnxCvtUI3GQCDzqraN44uhjB3U0mDfi8Rv/ZfG50o/5
lelMkt6WJ5KiMbabd0wHHq5B6/LmOyJ2lXdcJdaemGIJqpSAXIqq2g23CIGFPWc52Kgcl5ETjXse
F4O5qwNBjyW8v8moHzjM+gtCPrworYGA3Fbp9vHPjCFyPDjubn2y/sh07bih7Kj2BusMnyZS17Fn
7tNweTaYxM+QuWziiFb5B8jExrqk/cIOLxM3ZkgT85x/CDhADHvKdgbo4doelBcsuLl4YmPjmJum
4wK+ku4ZC6oulrhEMTaYlNe88P4NRD8UcvTDKkay+B/yIsxePkfrrZO/fDBfA4Hd0GKzmtgr5dlB
gPluKKuMeA8fqQqZ9g2fIsE9M1qzfa+wfcPXGidvb5oKUTH+CfvzwNCi1qWVjII/jn8luUc+vo5C
vCCIwtjXx+gkxAJ8QkB+Ij/Lyy8wLfd2qD06rOaWC8Ha+Jdta6KS3Qj6QozPDbIQpwCZzXg+Fewr
bCIrYqY7jfPqjPxhxLoJyTo7Q5hT9hpMlATUdEYTrku3pNnUFBQDztTsZ8Ic0jYwfcIPQh2abr+o
o6MjyGNdPw8i4vN0gwLH5GhSwMkgOwjXTfhlkI3RsXTZs4SLLmr7kYEX8S8ahCAWra2OzFt1zciW
UM+cYQVw2EeIlNfysG3+qbzI9vShVKhvPI3qjHJu6SIMqq1nVtA0nbLYSTaa+M0abVbJdHKk5XWy
o3+MxVL7E7Ex61at3FePfHoJHc41/1Bs1AvBIesOLAXw/3zcdtvoIbCH+i35cVjSAM97TtuuurbT
lqiPDeC9ZfwIDWSNb0HD7fN/Th2chpO1s27RCsMQC1HeLqJG66fKjuAZQiae3WgZyu5b2BP7vNgr
jMeBxPf7RPfSb4CwmrKhUcrajfbHS9H2DALady38rVl4mai/oNhxlzHx4Buhkx6ZAi+aI9wSBLaz
8pI+sfgQs6FBYV7MLwg4YNOpoSuQY6cdUcOIHuv6xhsATEDguooFNgwal2oJpboVhvyW+MSkZdzH
MQU7FF5tbuFVM0Tp2OF+ztEeq77/Av49iWgiKf+fWta6OOdU5RWUTsQDrV7U4aCDAbRCKLdusZeZ
fHqgaXhAJbrpk4FIiGEzgTLrSD2WMeSbkz8YXi4oNrosootR5MC9Y2jZszX+XZIZOG2mYieMLI2V
bQt3vx24qtHUZhA3E43Awu4PghIL2QqVsOioYFim8aDO35aw1ctwzXAUEyD7pv/vbgKWWPht23gv
taDXeQd73J9gaaSlQSDKHsGS+X81bcHqXvfILbQNwU0ISEJSf7fRvn6PNpHTX/bqIsRMFM8YkdPC
uvwBq9jFzIElbNYsONUXNb4xXvEecWSzupsJPIvfABNFvOSEP4wbRFUHhgFwsaSYazKFJ440h9FX
T4PyqOq7ZqGJ467JvofVFdRCjeKncAPoC6CUhPiHBVqe30BRydIzRDOsnNSJjV5LxwOugTw4cTUu
XJsOA9mJo73VLty2nWSA/SDzkaeEbN72Ys7foCq4m/DkDu/U9d2nROHcv3H3BN2Jx7BF+T0hf1Iw
51ibiYUmrbWmT+te+Jt05jH+XzUdsHmyD13alILsXDgQHJiyJ6FYOIXhrkbhmqVX7Fh5MYNAP+qQ
Mns3M421z7fGTS1ol5ZHV272wTkOGJbSN0huxyGhYjambkWMVxJD66/j8YpKrutOXP9wdKEoWfEe
p9pE/p6wKCyHRSKgMaoT9mJ4Qm6jBy8YLwu/ouHCRPHy/2XMDBiWrDBssj9xJ9WOYfNoIfIKjGOs
Vty9q4aKQdu0OK4AxgIEX45jtKeFuapfzCYRO/EPxt8c9TUifxzo7tXaEi7OcwtSBtkSLpHrJ6rn
9E10T+OpPMqUSsywX3iv4oOAFtRWD7gHgTZeRh6zDT40KhzohnhO4yOzlkF4L/M1jsTxqKwNIAKA
p+nzBrKu4FB13/wEIrMrIGJO9CuHt5CFrLEvWkpZRMoBd6Xd3vi5+WqLrWXLjDYdGOpL8q1DyRQt
YVpPfk9WPMoSwbM07BWzcmQB6UkV2OY/VRCS4TJAEv0NwHfLtpiMUY79WtliVl7EBslzPiLJbwCN
0w0hwMNEXjoogLekg27GTz7YmBIQCSR4TozaeuhyDlxUZWn5psUiklE2khXODkJaIkBAAAu/NduO
KQOjsDZvYDTAOFCdiRuzIv2YXRGxZgXavmvEDBs+IhAjUNALBQQZLCypPvyFx2GwI8MY8M2rxkrR
XNQoivYe8vmrxjXiVqwY6/ROkl7JaltoFHDOJXZaPVPXFp8Xzxbw0ltMiwtfmj6wWYcJWuqLD9yS
TbCUfjdk1V0k7UJwDK24VfInI0FfJ5xCLJavoDtmAAAPPgNqbCvAsJBJxAl7C3IKlmiVMx520+wi
7MjsMM9JQJECcBZoHlLT4I8Yus4mBanuzpW/pztKj8ROkLPMByLkT8Tu4UbPvOgbjKjwmUdvKVKK
9Yz3CWtcdWjKnTTvpq3O6UJcPActwLfStRLHbPYh367pCtGlFqlrIqas6O5R1GSEo2Rb3moW9bpx
bZjkUftisKJfJ46ela9BZOl6uAf04E+K8QGj/0MaWTnQuzNh9ZjlxnsqUiPeBY8MLzOpBCh9kPtM
xK+QpMHbQ36Tegv7d2Z9aLl99uzkzi80jX33nmP42uirk2YQfOWl8CIP3W5xd+ouuyka1UH+EuET
eXyecNiqPfbMIHk2yBjWHQk8tGzVq4fMl12Xwhr5Ircl6qcnPzYf0LeOZ5IlWYmdwIE/jLJ+WX/x
BKDCGVb0uHz25T/oWrf6RL1JK6lt9RsfAgxRpjFoIwPkCjC1+K3oJ8Ij7hW0bTxl+VPWd3WyN76i
h3ay1pX79PRvsteYpCXROv5l6/g78xiy4rnApuYMXOp8sDeLSQh3/DocjnqyntD0/yvyK3LviEbb
azV+8JTEoGvJABRKRRrdl0k8d6bDRG5qTxLGQfQveybh8xF1n1g6dB5a+DREFzFiJ7q1cZBvHKZo
FPG/QmXmXpif2HpGNjA9SWxMSYP0PLlaDNeCpZl5k0/m2v9Szmrm+CRcjRLn8192ZxcYIe4Nz4B+
qQvRKfkUwAzxJgenNhPZKFsrf2VKLzMzm1icP0F76FLQOuTI2g0AuCtR6jSHQX6q4i01fMVKC54U
Q4tZvTK/T777T759czP7T2wHzc4U13r6UbJE3vRXoNiHwWcIsFCgzX270D55voe1DfUDi2S3Q6Se
od/z+K54gHl0Y5SJBB2h2VbemRMS9kA/CqKZCvRTxIPaPotzCIDB2jNC4tI5l29BvyI56z65Zm3j
1x+87BsYO6pNhoXMA2gufHTQJ+F3yvdy+7SIB/IgACc2WDwB8SueUkp9w/Ed4cHRQbjXctVqBN2K
UEzQQ+anZSnngYirzUsGbost6TZoT/NdRKKIStjGnYy3L3mPj3UIr1Z+0pDNJBUw52t5Vz4QgpbI
lUka9rSrVbuLCDW/E6ayWAfjTfaObp2HuQbZ6vCJ81vwUocIlxeoBtN0FE9LrLu60wcXSHgwgHnY
KJ8hdv1V9iVIL0boKFzRaAAO4G5eUj8xdr+4nL90PtGVAZbeLi/LsDFGHy/QqhYu9JrU38X6waq9
jHui9hpeF74GVpLxidapQ4ZKt5jDLUEsz9B1G6EBy6/9SxexGVkoHLwi35vHiQBZxxeBQ6uZSx46
ImF1i7haOtfpGvIJL24f/0B0DUZ0XFflH1dieyXjsGg9QBrKQlG7QZHCI7ZLZjf70UqXRIZxgYFA
DgOCjIAYcU2JEsRVeq8jlJA0eKZNcKGujAtEdRs+ZU4dbmiKcWaXwsnaRBbt1LbrmSo5cEoHDwt/
imgE01zBvwZcN/yfzsHfTE6fkrBOceFjirFbovRjmvhECbXmiz6m17j84gqnuLGlP5VOCFwIXcql
A9wMThUpWUPQqSMdcSLE/2DWQirMieNgtdg+hvQQXdAssv5WmWM8LZwiLntJRsTGiapSv4weS1jI
X/j5ANAGmlOhr4e2MJGy5pBRZ12kI8n20cp4TYwWeLEg2bGxqdbMY5hhNTZD053yzpadenrNZlBd
FoLYVrc5TBo2vRtC72KUAJqbFXtGpixtfYZ/4VH/wpBWiI5oAn3CXu0mIFj1MxaoFrwaUahLXY2t
KH50BR6vL6Qu4o7Bjn+K7HV2BwaSUVKKDr0uqhuGXbAnmi0dLd3XKpe2pYjocal05mwnpN4w7VUE
51tfxz2LSZBwW+4q4r9YOUDWgpMVCDayurf2zyB7HRpHD+6AGBhWWV13nM41gmjNAcVFmA14L4lh
5jXcgazZhlv/iHmUR44aQL6Bw81PMJ1gvj27dwro5JwBZ5/6VY+tXPzl68dmo5B/lO6IoEulM+8r
qDAKXxrIR/ebwNC4GRvmtDOPdraWK1ty3vEdX1SkTBpDLA4LPfewBlMsxDvwANWbGmJf9BhFtC6g
cEjDzHRzfPJdyAlGhQIHZ05OmOTl5t4pdnlDRpYwTyH7M5i/6ZWki1y5ExA3dLIqOJM9SiP2yMxw
A2WnScBhGu5yiW26W6hHyi0JwVJrK5ywFlJEmwAR9DW1G1fH4F0/caZSFBUIxWCsIjKnoKRtC8yT
IbjpB1IjyhgVery0Cn/bRy9s8cwzMSNFEDcpwfaI3NqtylvEH3vKzzlaVX304jOqrLxdGx4mTLeS
r7rJyeJJlBrVVhvee4YpZGAYbiBecfyxBpB36kt94aE2tqw6ouHHtByh/BiHDSM+UMul0/ePgIv6
U0T8lm3R9VvWJn0UxT+uEtu4p4fZPEu/NE5Mo/Mdx1NivHKEACxLCEtQMZr00oo/O49/hAcwXuwe
mHEgDTASxfMpyo/Wug1e+09LcEysdFaiBFpcA405G7h7Jl+OiiqAyaUm4CPEiegwFMdcAyCvM6hZ
HZFpEkl+WziQwFyrz6DfU4tMj2rLD3uk4mC37xmb6FKwvURuBVGAGFM+E/JDccEiatije0jGBUBU
xa64H66G6ljW1sA2RQWffGXDuS1XaLhPkeipNKDcRJ3vhBSld792hzftY8ZM+aF0D9ZM/Ngwgxk6
CNZbYRyVwAMXDD+qxEJM2T65QexRxpNtp9Y8Uq5+RaQtrYZ/2DsFp0A5y38a6BN8avS9RHb4w0+A
gSmDPrFMXW11p5jkdl2Tr+ZtrK9SdeToKOeTICwO+M7YkzckkOXOarAKoZKylt4bBLa6whkjO59L
6GDkViInBoGIlLo4WCOO/atyYr3d+owVbNzAjnIwfad5Y4dCj2AzQs8M9Ktrn8wEzMob3JAhbiu4
9RvMhCqFw75jonRUxB9hPOTY7dTVN6b2/NKaXtC4wxcm2WE4y8UtYJxhaz/A4Ju/1iT+mrvPLv1H
3tERMXHfyLsl2M4Gf2jgui448sjhZJ8xw4W7IPPRjIf5SZf/UzbHaMZgcqq7E/FGwT82irVnDpu8
3tcN3GmKEK/3P+d8S7MjMKjPiMszD+g0GhgKoBiNj1YFFwFxAt8Pq0swzPIj5nendn0LZdanzHdw
59G8Oywun7W+bik1jtV3Jm58BuXxBV1EWV2sN/pfmh6ae+IK/mcj7qwlpBvlcbIujyVj1oL3clhI
/cMepS9hSgBj190NSAAxUwh59u3CBkB/A7MWrhqGoJn30R4IbIEP838k08JyBwlUP7KKjIlt2Fzn
5DUeJPthsERDK81gjE5Ssc8WdgoeeVD5osfLEXKJ2/rTP6r8rZRQuPa1X79xy8MCwkW2hoA0QlPF
OoC2adHzYRCnzPaNY/uP6137JSQ8j/b+Ez96wP9/r6FWVF1W6BwRaxYrMjr7xCOb9AtRqNLspfHH
QAd4Q1k2wIMMyJ110YpiCxNWjemUCNNdH8TrwkYKDsNJsptqPfxhZoY80daOT9IlZTVr+MlV6p2E
06D8NVF2IqO01sEbRSI+pq2Wf4Tdnp1h+JFw7EFPOgs8863nczX64lmO7jOnqrqrsBgh0V8rCIV2
7AzLlBroGEVetVafZech8JU0pxu9iFkjM4p+X5U3ptTH9if/hFGQhFtB85owAEKF+GkMX62wQzi9
HMT9Gdc1r7fuLK0Kkok14tqB6EMmz0d9jaCstLZhR8Pz2zUUplseDNBPBVjFzJmbLdW/E9M8Yb2c
90rGZygvv2dyI9NQwvTn8fMZmgM0f8Qk/YhuiKM6atajwl8AKj07V8UbHXNDSNwngU3ENqBQ+vOx
vP3o4nWuHQrDwhW5Xm/tkVNhSVnL5I1o2IBFOQD92cGtkn5wJMwv7uX0A4AFoF++yWxt4KVS/mRG
oOimbE4nZjBnvjqFlU9zm2q3XLJuEZZjNSbcbD5Xb0yrQGywyjaiQxPvlF/1ZhxC0rD71fwDQWM2
tkxF0eWVP+y56Dv4MrKNRP75C0Nmv+DTc8y9rbL4yoYMzcN8yGnXfB0b203is7du5vypX/P8zK0J
lIy3U/DQOg+b3jyn0ynlgPhtThaEoU3BY8uWA2fS2sBaEq4H9TgAKLDCUzZ5IWPVBoatnCH5Z6mL
hPqPZno0EU4KG42ZafGjIzg2PumkAmSCSx9v898wEaL4TFgRt7/vQIMhMEF8Mh9k+pL6nhg9csAU
5wGXL3yNc9Th9t/r/3F0XruNY1kU/SICzOFVIikqZ1nyC2GXbWaKOX19LzYwg+mpQlfZMnnvCXuv
3TzIdZt+aN0tY+V/Md8o7rQWlPpv5VPx592dxThY0B8agDzrlxEPyz8ab+NVkwxL65feGXEzNulK
j4jz9x/XGQdUfK9YrN/BsFk2xCxtTbuVWB/iuJfZMOXRLsdepx6hdzc8jxaR5yKmLn4r4z7N5mEo
DmW8fZXK8UgLbMxOdQytN4V/qnP4bwFSA1y+Q4P+n3TyDIlyyNSNCXPGJ1byigGjD2pGLq+CdDwM
u1Fox/yxbz9b1wAHSxONkf9rtn8WCPXh0arHpntZr6DwNGrACJetFBLP4rxbjzVexNYH7UF9maQd
6C+ZzQSRmUTaiE9qAcpG5m/G/8XjiHFGmmz11WCKDtE1hU7x6KQNkRmQiURlB/i4lL+ZSAZHIPls
5Zg8VuyFrORAa2V1t364DEyNhRswQQhozZnVucDlrZ1UCmMKm3QOzQFBCxA9kugSLVDB5G17A8LF
2WSImbwBop1uAPapyQ5A0pCsdHNRXGKBUE6AeEt8fdMXWUPFOv+84hnGDgNI13n/vBnoD3Z18EEd
zcvNtwuaM+73GgX/IXkiLcuuWOV9OKDTSo2c+naS67XprwgeVemlF9UD0xhD4nTV4t17KX9tcXuL
p1biTMHwKMxE9a8c3QoSbGBTHTVEgWh3bsA0RHQfPAmisCVMjbgiml9cLu+/PTQDZSMckTnn9Hvp
Pde4pPQYZiq2ttWDYrgv/6hB6wdjhg5KV5bT2zktIGqZXG1a+JVkfgcXgKygrOaAgZ/SU/jklmxD
rBIxAkZyrSVsxxZsUF4vVbzOhv50OYIfpjiv8qWxCLqdlboE4IV2ggktbzYU8MhpqbV4JvrQpYFk
zVOtTAb5cAYF3aVYBSYMjpAKGh2GWG4k1Z7HOEyn2UoegGihZ1TTAmcgl6TdL65Je2A7JMNy6kK8
O08j3s1f2LS08NaBE4TS/KKWU7IdACI4xm+ne3Glm/uKmgoWycXsd3whSfcXv+/UpvMSpoQTuQKZ
RnvPRyfciEOmFSYSxfjBEsWKhqypCbqw/ws2z0fibELfcBi7dtFpAOXPSiIZ5unjwpe9iXmItMXh
Ht8j9EM/cgJ5bxvMY+Ng84NwqMLuR3DVW2bQ8BvuA5eBiA+uacmWh8nqSBD1PDikzkfB/np/a3gx
wn8Uw0ACCSrpMT4k1Ju/6tYHYMq4YTU3DGh29u/vDr/cLJ0HJ103J3E1DQeiZZllidBsoM4smRta
J+zeNCmXccv/y5ceAP4I/+uB8ocIvhAziPosDD7WO5craWiY+6rkBAaYbth6yc0BwPKO8ll44fcl
07hjN33Io7/SrX+Sk5LZZF3596qhibwP4p4CBX1C//N1R4bfzYBNXnfrwEoVfZdso1SkzyeuBSES
fmr80HDLJ+Hg48bqPaQpaJfKj+IOJ6JHJg18DyFe4+K9oveL3QqaEZRQao4rsNn2RJcIcp1xHesM
dmfWIsT/6QwnIz3lpD9jQMSKgm/cf5juKBGZOufBQhfMzmwSTQhq4Vq1eAZJu3Utj96JQbub/2Pd
NVLHsE9DegWsi+EUDaFnEcyDpUFbNsfchuzLV0s3YLceHeV4UbjvyA+Co2O6vLLhJ+s0rr3A2MCa
zm3lX8Ql6Wbf/qGYx7Y18/db9YzRFf8Ixrp4wgVnIpKRE0u+Lw9QDzKDRGRm7M7/f03cA+ZfkU4R
aFtiWBXWLNop3ZSVk8BsAykJPig9Z5Qa0DsotZiw9Q7fJnAlduPFWUY2w/UvzwZerU8WCh5XE28j
HBxrmeyFpbwWj6/kBP8QM9EMZl006UG84XAWft//ZAFuPAOMXY79cYULAnsYZ0vDzGUNTnTDy1hT
r7Pp1tbgjf0PoMI6Nc/gSHgj30eE3lSmC8ln0bA3IXBeE5ZYwN0P/vEfOYmE1tqkf1NzsPa0ofoj
A+ZjVRzCLnZK/cn3YwAoEe2e75P1IkK+r/pnehTUDSZ2lhuekO4ciC6SUDDi8K6WRoozk+Nsn38y
rezuECXZ1hep11xqE64PicT3uQUIgJhRAD3xIiQPSgr4FwMGATb2fH6zHoM1UbhBcQBuByg5r+3b
sdTvfHhqGasEj6ICHfScUlh66qelOuV7q9/nKSMLgvTMD3Ziv0xLKhxrjG5uEl9HyB2tg19j2GpY
zQm28qwnCE/JPGrrlNZ2Dz4hPIX/jxZAfAqAeiMP7LzZ4FcSTcT5LqQIhHdDeBBmcaot7stNVqys
gGW8DWJMtH0bxw4dScvtBAcIXt7sZHJ7zEQxqdgFKZ/buKcH2GrWl1Q+xyXRCGjrH910QlSGcCKk
Xp5zHo3yCZ5Zv2MUzdWDcKvQHClUlFAA4+jez3N+j9chFC71+yMkaLZDvrWcTEYe8ZxtQ2tGhg3i
NWHXRCu26cCraDX5vsZTsUPAJ1hHkxkbQ68vc1Nky7K9xEyCd5JFstBtSJDY7FqRlQrj9GpOF0B+
F0e8ppCl49mz0Mithxwx44wynfF+Kze4dCTz37RrdSIy1jDkTeQAjO/2QvZKdyJ1yrjsl6QkIX1N
m1UNdy5z+PvCiCGu4zfMjFb86GRtz1Pbr1khyE/gjIXpAC9iyMo5rPwYAX4m2jn2tKIHkrn3SuvM
WTWWq075YE3BW0Qc6oI7FikHpsK7rq4TdZV1PwQigfOgl8fFpUzbEKT2okSi5tbKVmHYfaTD+AGz
p9WbkblZctdqBy1jYxe3WHSDz4am564yGLzLsGaVb4Wgg3QfXzOAZoxFtG30VaCXcgV+FsFGCG/4
6mP1SwIDX25lALwI0m2cW/m//xU6zLm7rcFrcdY8rcaQ7NXje6E/EPKZ0TUodskZRtOYr5iaiY8u
hCTbbav0aPYvLQCusOqEO4gTGn95DWIAVne8IRjoo4LTKqHEQTyxNEk0yQiZKX5Ei2UB+x3xwH1g
LBvwHQfs/SI0m1bwsrOoX1Uy8Pw1clJknpS58vC0DvmVjR6sJ2dajyxCxsSTxfURFrKafvjMDlrn
zcQasvIjgDbxXoMLh6D4DTuAxVnmSUCtsCVA/+ku8pmfkXgZ/yaSjZHffUwTXXeFLKJeDyadDYXB
zRKWY7LKvAAW50zSq5fvuxS6/ppHTyb3jccfgAeDotRgtkxcyui+jTX75mTNFJQDD9s7Q5AJfeVy
pkCGx/YVUadtdDQvAKZDxpnERCRAGxYCvy/S5N8V+uHcLV50tYcQKMJBjJ4qi+a3l2zG3+pKMD3j
l8TrmWwrtkKFoCd2da3BcTzV9pKvaVGR7jQeIkmcP4PgghKhYuOox022UBip7EYF6jp3MLUV6itn
mNdNkst6xu61tY+ScG9CmwwZS8nLaA5es+VVzYqU93mByeBU8LSioMVu1RDx6K+IJdlwrDDnbFfQ
YmVu+4Rrk1hrSVyAM/EMw2OE0PNhEk/AdoO3fv+tWJ7GGlU7MKnqFM+M7ZXlaOXm1nDWyouKNoVV
yANJDDY7Rg8MKdiGFx/gtgEL8BgEADHxz8Ynf8UwQ0Y9oLjTdyVsMe7B9sO8rXZeV2zwn5rjCoPm
4K/zOZJykwubPdS44WRxduBoNldSRkDmmt0R00LX3yTRebgOFqj+c6ivhnarwvo6hUdsq+c8Paf4
bE+ogEY7jtxe9xL6b8tYDjKyMN+DMCQc0obEByYl1EGOvu47R0BCZwW7rHe6Gq3+dmCIG7drnkvb
KI9vjc8rBP7CEJ3/6uDum+lRlU7AI79vwESLDK6RZc7GI98rEfBvp2x/q8ONBD2Jkd/SfzHceH9C
JERi4O867E2nFo35QFI8UwPCoBm8MNhYQtyj2pMdsHHMZBblPiSbV6PEwja+vlns7ISLHD64ZMQe
jSuPdueuJ6/+FVDalBQGDLi7QwxEjouThhyu5o3KkwmVowyIWT4nrAXCh584BrSebN//csLpcHC+
LflbvE9rplRhvddNyr+FjPrqDiuQUdTJWtADNcsB6/i3rC2rZBkz+UbW5iGsgu88h6Tj8cDaDj9v
HM/GhPOQ7SX8sWT1PrelO7BWY5yssUgIctv8mhjLe2h+qm22J2TGjc1NMG7Uu+Kv3/2RcHWezYQQ
YxQi7GqDkfGVCe/nKXOSCJwDRMXhG2KcmxGEaxg4tzsD4tA+jvODKHFqMbjbDTWzY/WnljehsImQ
MlTWMSgeMQ9F/T4Fycz41x3YRhJIpWMiXeiULG3XgpCVuTFAFoFPTQguc8rxLlTFQshcnOyqvPJT
JjICPTj1UzTM9a040sOpS0M89cI19BHQrFnlIExviYe2xV9Gk8rOoLCL9d+0Okos92paBLsaUS/x
juoQSMTPuvi1IHf7m556SzoCfoj6O5mGsfHQzzKwLPxWXoJPB/wF54DTFpeEoLH0ZZk3pd8VqFtY
/HFpteV2Gvmd4Z4mIwI1lBw2f7hgfYmxB94SBu+AjgRrA1fVIQHWQdSTttEMdkiomaC/YhsUriJ5
WH8DyG96b2mxvnVbvut8vLQv/FryBrsSIN38IjwmuOcV/Ec0TsseHgdtVIvKZMl7OpNskQ1Oz0Lx
WD38kaNaJAwQye6ez46U517A1AQnCgb6Ga9CFF5VBof9b83oPWXY5ocb8LZFuuNjl7Sdqt3iyJHy
l0yIA3/W14BfSiX5aclOZ6LOImJ5l5FwFK766ifEUT+OJWUIDxUjfwXHLA8oi14AjtE2i4Ge8FSK
y6reW91z2lH/6BuU6Z12MctvkVnVuADhim92kD5AdLLOeoPaiGZVGUYJzMEXlhFyuysvOmvznMO6
90bE1IXwSnMe825rHTiYghWe3k68D+wmYLRqK45Xme8W78BZSJYSULeVgAqhOA5wknjAFww9wx9h
kb4KAU0og2EHKzlTLQn/2WuduvpLf1mTPVyZO7ioQwnywCGkoEteduRONa7es7NgKQEb1YSuzuyp
YDFK80FWYbnD45/g90IobzOoYnqpCwtpV4FVpPaFm2Xu+sjDIoIPP9hLE+f2rkDV3Z7b2K4gd5Aa
ibENieJyKJfKqj9RD1Socj/4a2EUig67twgPlItpttYPLNRX2XTgGq6c6SwNDlykFjvSCKHTBz5t
Z4iI+Niv42eXgOgntE93+uBIthCzo/9xb+rve5wNJz2KjpV0sSwK7oeWb5Fsx1+wJXzxECsbiTaJ
r8skf43V/Lge+DJDl6+lPiYEkLBm0/Zh54qc2EV1lRV72OjmahyvBNeY5lGYzmJ0Dw9qta6jL6v+
V+SYVQ/1nN5UrbyR7MlF8GJPs5x+80+CrGTVo9Csa747djkOiTwhPTTlKGOGed2PcRmjS7YIudkS
DJfAKReZ/glqmAynahVd+xwq9io7duOZZQLJNvVVGvBfYon3NvxROmFfu1g71x27Kr6P0NHgsCTQ
ufc1I3rZpVVmsNHTr9C+MniS8NBuq87Je4/JRbwJNfJgANJp2ESzOZxquFPWY3GyNsqAFPSTf8aa
kGLvtBTaFW6PkRLxOYC2+OvKf7XMwmYdRIdseDXfhKHtlM9yvHYk39T/pgd9LQMm5A1rg/nvn4Wu
ILcp0mfpBEuk88Aj4ENpPbK49L8Ljq98o7UEkXd2RfDig7EIdhfiQQYGNCKuBjTj2p35Mu3VvPcu
8h1zyIkNQbbNFCYy/8zqNfrct7gbNm8BvD1Tyzz3ITd7jVkwTWfa8pTA0r5nHnqv7iDtY7wgqhJl
IUrTWV7WoyKmNSEq6wvPpdKC3Bu3y5T8iPd2fEaMOEyQL7pcI6k4KECH8eAKQICk0fMxEEoYbktr
Y1qtp+f3igvNEu/Ve8PexjUuavQwwcsx5Nrj9izn6U/ntMkqmGnUmBe4B5Rvs9iOqMbWnFy1RKVx
Nqp92m0qRsooxHTY80se/nFa1iZKghSNFrLpv/fbIDNMXBjf7e8bXgaYtAIf1GnI9xlGc84D+ciA
PvhVBaxGnIio71sIguXgDT9T5JT1T25iZWFBZWOQH36s6UeMrvWeC9gCiGksI86S93yaUp+s6rXy
NSXA7tI1iquk3icM+XEhigCGjaeJmwgMVhV/dDrq5AVoAA70GP0PVVFFFtyRZEzkDpiQpdkCfdTo
G6bGWCgQhzS+zVBlGVY5OfrGHDobmn4PwToJXq65tpYV+0v9PJkfvQQFxs0NewcpXWp2E0U3u7v6
/dlFezUIVmLy1XfMFrCjolg/ZdRqpQC9bKFhjSF0aSILoL51l1E/Wv1RaXdBt3KkBERD7shvfq1l
kMqXNDolwwgKoTreWRpewYTlbLxQMm8AS8lSNJgBLOOptLlMVB6KknxwcuQIz6PNqvedcrbgVfF7
NAzC+Dly8oePlm6T8Vhjdyy3mGwuJWzxlJvyuB11KrCWeJ3vSscyTI503Hzz27G0KRw8wqD2J5f5
ip1LOligJ9Wqrl/68aOQMRc68Veif+N2Jk5hEM/l3Dgoyxy+EVd7BpF7hVEDu1bUnUsq1m50wuyv
wg+h1QoXxiVEaFVQ7dU+3XK0ApHJW9j+5hZz231VPFqmhVp2UqPPHI8qGqycDW4wrKaR/9GlffV/
B6kQC0dnv1WWj9FGe0mUoIHYFz0mNvsGU8DIxOsNvlFyjQNbkxIgEnIHFUMIPvp+HCjSrwUjv/aG
ZaG0h7PY0NEuxJCqu/xBshpBg4wAkDLA149ZvQnWY7qMGEQcZNGNyr3MnSdih98k0s5EwaGsKDMa
3lRqzk/rLrwd3/rBUGuiuCUYj+q4QFNyoEGM+cCrxb/aBcJTsnMcdimivzn1iz4OeGTSn7XSNTrY
SURac2fgrMZZgaUIeCFEZrv+l2/VfGcQRgrtzs+I8lrr4FphbC5TcfXP36EagFdi2lxiSb+2oAD+
Yvbn7y6AcEbbUvAG/Sy0v2l5NUSevuqalGvUkt37pOH7I2+yRhFMSVIiSSFJQXQbLHTVFvxvWRCD
s9I7zo2T/yJ8GPqp/6DBockCH1iYV2E/x/mic1+p/6hG2q/4kY/Hgo+fqDE9d8Gj9oEHrEhI9yGC
FP9WYwEm6QOf+hfraMl9Hyg4WHuKwb7irIIZQ5u0povRLmXx58aho4srMtx7W+qeJWyEecCOnswZ
Z+yVRHHVCRvLvJfDZ4zlU7ll4hrvJ3BVg8wGtFWSuWKza8EjEO7wfnLbX0kuRliczTkPThN17qD+
WMougDHzaKM/aCuSvu/3zQ39V0YRHqUfTfiVKJtWOGjab/2lxgjD5VVyMbSfkpem7JYAbZd9cXjL
lTuUylIobz4H2sjWKYUE6lPojBGdYMEp0qGmavExEobIa0ap/DkutepmclxU3GL1RvRPBjGZPuke
nz4qV9zUOkMofLK2BW3smA336JBPp0BfJMK1zVnU/yZMjVK4mlrq1uLa4n6hl9FIYxjpTMS5zuJr
VvyvJP2APttk8XIYP1hrDGAkPAjZJYEiJk5BnSRgR5nYqArUeZW2GCu6j2OFqfxvFouG1qVsXcCy
mXHOV/lv6hAvscMxGPx7fwOK5CbIttqPgTh4UwW/7MpPiJv7c46LQ4pOEcfQwCj5jnoucdk7YB7s
RzIH7exf+gYae0cNaMXwHdMbg8+ZC3geWNMzwG15XTWuirg7GiCcqlWd3XJIodFX6hkYnqKHDKef
gJqFMn+5MGS1dKn8Q9RZk5ELub+3NZXSxTEbZlrNBdqJvyKGyA/YhSBpD47GuEVHhmnlLZ+T4KxO
XGLmQhAfCtyl4G0PTP2qdV49q+mk/Iumo9CuiMeNu2enO8UM1FjXmQVDG8m5fxDFNY91Z9779mt+
OBmV+g+kfk5AIsBacVnLpdWzie7C4L5jHM4VcK0PNuNof6FmDbviR9OIqDT3AOH1/INE10TygIeZ
LJFseRkcgou1fZOKQQsRfJmfpVfZA6JS8ZxdzE2znnbgEzzDTTbN4r1DMLj3PXPHEXk07eED6Ne2
xJrO6FvxmHfaonhQ+AHi4F7rujcV25pcYVraANjPJdM9BblrNnYuJix2+dpZArETgqBWKQmQWC36
ByeQThs8L5d3DCWq8SfCznjtVWacbAYdSlebyaJNkbmUrwlZsZe6ts05zubRsIqEn5HcxoiAw27F
04o11AcSFJB2+hwDu31lTzrZ0a0epoXOhyC9BS5L3TUXThHsrXS+BOFDz5g57nsWMv15xAO407Q9
tYM2LU4ttHa7kVxiOnMMKuxk5kUtnZfNs08LZ8xiLJTgL5Y6vVM+jMZBdCQZaBYX+kv4BYgSCMjm
7XbfmItYdmpmDMgFR1c1VygwwUFM2do/mYM9xOAsdlq1lpj2P0nJiJF4aksW/9q/eagz/pWPuGe8
eEpRHLO2W1heulcc9QgvFqwsgqgbN1OwRAS/KFipLGyiyfrFHwtW5NryRZKoMM8NDH4UPpDeltm5
aeBk4yu0m7V5VjWwCb5Dwve3ofPg/rGBubwZBIYV0o/lyEDq23zxVga0WrE7fET+T15skmDNLK/8
9IESnGiYCv4oVJXQrLRtyDGBSzdRXhAHdGbOoOQXxEH8Pw9/2Ornm6XjwbhlWyLwIOmBSuA/cNc+
ISEdrCsgLKTtlq2v+u/KhKTg4CXKr0yG8FnmwakRjpX5T3MD5E2NU+pbxQ0B77mkrIjatUXM2HyD
ZmoD5qK2362Dz2k7fCNg4iPGvGD9at2PajOwg7K65LY6FoUXVBfsXvWb6cbS0jco2OhTo7vvnuQ1
ilVEyWX9hI814VlmeNl4jI3vyp7Hj84zHhnhUjCD+o4c1TmJ5SWLv1vxSjlaoExF7D5rs7fcZ5yV
W7rYOmuBCZ4kZlW7yrOK1djuwRjkpht/D+f1YtjCrOvxBypkAYE4PEg4+rp6C/wX32dMth6EfgAU
vi19U4UzCWfMwfBt2k7NFj4VQQA1C1IqcWhSG+TmKwlRt5MdpptFX/pksURlaGzJtSEZ42hse9B9
SIaw9XMXU/Y/lOyOsOk9vQCdAeHaD9UeRzHQN2SIlfRPjGgE6eSB0ogwMaQDGYI3AUVcwZXqVAKe
YLdbx9ndFyg9TYxh2bHn8wn+z0getD/iPSTtrgEH6ZCMMXOnVECFugEqEFhOuUn/qZKXINEyZqGW
FfH1qWhGfDTsG6x4Gt8Gn7gc8gismYcotpUck7Py0f6y5OE9nD+SDWKYnEhATM4J55v/bK48whM+
gzbzeH642QMqQTxtPKEwg1Ca8LEX6k5FHQ1ToL8wheQPHyqabXaiNHvtjg3ChS+ePxMxSihes4tM
t8vXKCKjjl0SSdqKcRYe7mnXlGhJIY8ablzvs+rXx7AGXl48TiVxwU7I1E3rKUzsyjhm2XYs/3rG
FcL4wXUxkJA9EeXDWDFhVV2Q5LNILlwAHVJHfkQ4TVAtsaBeWzOVRd9WxOQgPDjnrbYw/mkqYyYA
qkLvDOXt/aUQL6vxmQDAfkbdV8ypWU/5gqgLjl1aIQuFo/9lXYFkjIijWpOrVrK8gCZEgbD0/qO6
SBRtWYyH3qHozJgHuWRViAZ29UtVV4cGlLvJ7FjHBVB6RWP79UDvRZ8mOe+oXxjCPFd2Z8Oljz0r
eiXJrTFn9jf93BshCb5MpaMK6VYTENfI6XtMmrQ0zBt3Evo6mySBJ/nPwZU4sxAbG7NmEo2goy3i
Eas5w6riGSLEiq0/DLPCTTsZaGWCDdoBNXjl8AE5DwjO4Bd5/zva372h8doyrWStD76mO0bh6c2k
U3nG/c40P7vmU8MjCg0i+u0VRIbnN0xJrIDxvoOk2m1b/TiZDv63psEK+YePMRa3mKOYv+CKxTgL
zKBUvAJ0ICHf+d1UjnH0wOQKfrCSiHRaMSSubj7HJXoDXDdEVipflrriTQ/ZfyvX4poA+0S2f6iq
Y6d/pe11Ii8iRoNKr8zI2mq84RZAjiT+9Kyoy5DcGnwmJoi+6FM2dmIHqWtdYUsFUsdZwfycL1MO
mIicYkLX4aTys9Jyuyp5zANXLw4mXHoufBHk0SsE3w4YI1uO4Z5tLDsReQ4PshnFPRrUo8LOYure
g9pgUI5hdhMVF4PVqnlijD7cEsCYOUrYogIiSUlpWiBZF31DpCSaSfR7Pihi0fHl51AgpNoBqW8U
hFL8Oujlgu6yWaTKWpOZqeC4XwOVrBjGdAcdvmm+VD4hGJW7KCIae9vWnsLz3UaObB1xgj7hO03S
jf5jQJshMXrq/iXY19sfn4oj+WXUmMHuINJPUteAbLX6w0pB3tDpkdo44NbFXRlarq7grOvWSbEb
0JcUxXy2lqvBOtdB6fkaUYmfY3Rt6Pv75BcBqcFq8HDL05s8e4lgwsOvZAmmqmeZAX2q4e+2KPKF
Yxx/9QV7HQ7hovHSEZR1La9r6ouieBlJseSoAFTG4KXH49WiibKMf3kqAi1m1izof52h82OdEXGf
U7tRSKMRQioSo98JcLHQhwbw36il5kVP15PIY/LoP+b7euAIgy/qL0hdQLBZWh9a9K3KXkro4qy5
E1wbu5a0YpiGISi/IZutTvAlODtoM9nAOso/K1wVwSFjPJCxvuNRXwjgHffoLBE2GTTb8Zo0IKpK
R6kdVlh1y/BtqWLTDfBpOyljSSo9V9vBBMaBQRKcuArg7vYQ97Nf5e0E4MdrwBqsMQEuAxHVjhmr
YZ1Nfu+IpCyCuWudkfVatkyaeb3LqK/dPQrtD0JPzKIESVCa3IPgbM57HKYHdFsEwXCqvAExlXud
QXjHMFcz4RyhXaydLAGZhOAegR9oxGEbMewc/6hk9q1jIhPx36cET01fzn46Um2ymXjUueT7sGF+
jIjgGweXBFLx+n1Qh1kFQcG47f8Aborvn4G3wPzm02oYDwo0TiZXYof6UWf4bASUU3Msg8oIFdDF
OBC+zSi8IqOH6vNNd4I2FAJU7pLCEhEPkdGQq1K6LHOuAfBV9Iw9xShQ8c9UWZXVLc6vKspxjAqa
w9hyMraVcXhfW4SbuDQIBlVzj69dlEhJotxmAQAeheHo/2JY1uD9gnHTEM9YGZmHX/ZmVd5+znFR
eEcAO89cFUIODq247JHpplf8UUG+jfF648HoT12PF2opiYfuFvv/atGjYY0VSJ3cMqp5aEa3GLZx
1C7GdEPOkp7Oa4+A+alAvo81YsPSe6fOfjTfRYEtbkvyF8b+nyZRLeDWJUFX+xT6m39AMNQbn1F2
szhJZQp58GH/j6mmYTkQSEDwkXYiPR2vtJ95TYxheBWle3m0DZRuTvCXrgPkwkXlVTt3IDF+aeCS
B188ZBYqlw+rf/iwGz7k4EjxwfnM6IalEa1E1toyehS6iH4g1eKry89SchnJgzgm4nF8bztiWnCM
YGOH4Xc0qNpQSWduz9hpTwTZsEr5m0g0MJyiJDduCcIYWDQ6DMJLNbZNK/4ViLlDbYvdd9ayDzo0
yq4rb7T2HRd28lG2uwiqnXxumcapMEpRs3YFV6K/n6gHpAkKOoYo6elHwFnra9heU6QKXgO2g0e2
XhvPmJ8XnejIEIABHu9n//6hNRbl5KzDe2oRUELee5fgqVUSxIJ5DiRpmxSRi1CgZOOHN7Dc4A64
IDxUZQxGMRhZhr9qlj5Cpvu6pW1KRLo8KtY6SI5ijcskAv2G825izyRLaFycLpjbejqm3lFRJRTD
S902yc+wTx2kbMhNJevZsDuQCeV0SrK8dJK8e/5dhAWxsPObVWRQ8/GOhuUhYnFhocTAbMaMfiX/
z5QViKidrUzUHjaSTMn6G4eLGh5T7pb8K0aWtI1AZMgtQSznOJZnAa5wQvRF3DpRrnjzTDA+HxLf
WkdRo6Z7SBBEr4vxDaO9xS8JUGe7Pd7x6rdmnLWvmGZbySko4d4CMPDfvEnVpoHaZsq2JH5mLCLN
ew70w6lGz8DjU64DpBr+F9TQEkXSPuXdr9kwzPCjt3FhHCu8D7G0Ig6S+HrIHREbjwKJnvA3yXNZ
QtgbLBiWC0F7bZGDmTYjYcI+gL/39xRZH4UPl+cKfBQdo2A3IHWsB9FtFfEdmE/K8koRo4wb4sbC
BcmrZMsEj8HwNAu2xoa+wrAF1C3UDByrn4bbUNAituNcH7eslRPRIfwRnXFrHSxrL1Ar8cPM6VFP
5ldZfiEwYZsuEFnJEGZyMGwxlmz3ud1/ckjkzOFUDtja/eQZ0LgnL0a2J+GpcCftWP5OxPiw2yhJ
niLk4CgPN306BzX53ZP7Zl0+qCGbHQRW5cGsXINmR0NIPBe6JgMrP5SJNgMvpM54GR5H8Q/NALRG
YBOTw5M4An5CNX6RrDVvbZ1sdL4u2iddQ9ccAYvx+ZUHWhtfXMV8P+99ic0itpvQZc3Z+w+RwWpe
ehl2felzEg/VSXF16bPgGFSxuI68ti4llhC/pOHUB7Nl6c6SOUWxUwD/QozBtx3+GOaackxIP5F5
vZONr7gML5n6yC3sqNxhhKfUmPwYNjnRRmChId1ZLV5CRHSLztjnrqI/2CeToMudryBgz3751xSm
SNj7w1cjvHSJqCaAUV99v56wOIOEzl9Z9WRWLCAqN/rHhD5EUqDGRH8V+hSDn9QsRBHZsJcduddu
AqVXHm9pZS5z8x7TowHMS8BDTLNC1/jGsPTUMaG5BnlIgLicUf0Y8PNHp4BSHuOotAy1bcd8AWqW
ODmmxryvHe0hg+f7ZNAbB6eYBO1U+2EDb0x/afx6Cw/FYOKj7N8ybZiMkvzVGNy0oT3/6E2M+Lht
penky2STMk5Lflg+s29KgqdqcavuVezoPHFIXGr05HeCdLKP0WTpqIvrVPMC5kMDCYiCsCW+S/le
aM22UNBg78z6obffPFFqgkYO+RzUdSaKMh7sSyRuWSLV4ckiFS6o1prKWhgOKoHbs7epvimI/pk+
Ie5BbpHo/xI2ugS54Z9jB9EG//rxVDcsUjVx2b4EpMFkMyAJ1Du7xGCBx6aCwvOpJLeWLB8kmziG
qV5KFS3qkQk25h4diywXfnyJ4UTQ/yCDDOAZi7Ub+2s13WismN/zSpu4REKJvmjURXFPHvJkbTCW
AkNL5yhV7n3ISk/41WX0M2heR1ZYu4Q+BnyEoMk5L5toTUT4xBLu5QILJblb5L/Cz8zZxKI5wFWA
aGrgnybkhhROlF45X10ofPVlvW0d8c8CaDkovKk8KILeOfCgqTk54EJKtFlt81F1Z950ZrO4InUQ
rgUihRJAGGqQ1iFRoVzYyVYpHX7W26yjBJE/huESYC1sUWIuiWKrIDqwVsouCrjDQvwWsdNU5jks
7E7LLgXYSLGpYe5jAeuL1THM9y2I2tR/5VA+WT0UV0v1fLq1D4sohaXYPMlTknB2nGFYk1NKarj9
T7XJOIEbjwZ+TQHbfPNQYHwRcZIsmSXVvFuMgXjnLBLSgJjzAzCwiPi7vP0Y1NSh81cZQsh0/62I
u88TgKJoFPo+72bJy953DKkJI7BbbPwKtX1AmspESV/BQ5B1YKfd2cDmoY3u/J8p3lNophQd/I/J
CK5JPouMvG7ao6A7Z0Ri+B+IkZwGvJs1KyfodMP/ScqcuqXHDcbUcDYcnwULP9y+jAL3P47Oazl1
bFvDT6Qq5XCLkITIYIzBNyobL5RRTjx9f+qLXae6Tvda2EhzjvFHoaQkKVB9RJQvCo4NO/wqK4ND
iYBORNNdsTfzxUmvuFN4eUtSdUEJBNzh1p/4rSsewZcmekm2cUH6M1CdY+KESGCCZtiga/M9vezM
CL4mMvQslIkG4jYc6IaZ3RMVbP0ZaU6r6dwok7JlhK+pdBQJPRLkq8w/jqiuBnDHV4KbNul2wzv0
ReHYAIKk5eb/888rFXhO3sSh55dp3IpyP6e2zsVhIP+muGvIiohpHqEsGy8Ng5EGlrXuqFc2fTqK
dRAT3eNuQ5rwHXdE+zXX6Ij3UcbpOKGlax0JKWMWHKbsiwZzzHA8zRMUEsZJ2qg1H/FUHf9U2YcA
n8vfne8hmUJgDoiBZd3Zv/lrw1lPoDIJ1M2DmS4u/uLaJW00+psfkax1FGMVKHcAqSaAZqSLZ+RT
+hLCTvQNqJgoyMNYcQnKTSd8lZf6/cW9Zn20twbHC+bu/3mDtNjsZkCbB/wPd2QDCyQuRevqg3uG
ZEqDx8bnvj7JTxrYs/rEPQ8tko1fpS+uNSx35RLLxTWa0ff8SHXN2/SJL4mVU/LHWbKlZ1sleSvb
KCt1Hbz2JhJLcnHXWngUqPkgNt5c6tdLf0hZphsCL4L3QQl+SZciQ9jYlPo/ur/BpEy/Kzb1PSvX
c/U6mKa4gkWZQLqIiAcPiNHvYBLa8D907fu5Xvck7kzaXYA4x81Yr8K3r1CyQDnYLfDYzjN0nFT9
xW4W4oTNYSUZXF0U9lu2P3ogkOOH6kWQlwLexYXU7ZOXD+WEP59N0QYSL06hV66QIMZEF7klF7VJ
pqH+xe5UHiD25JpPSYzd0YhIy/ZHrpcvg9QgaMh0VmxN2V9TPUsSxgrcHx/YOfUavM7pax8Nl5qt
suLON4Z8Ugq8vnLQELODkg20nNfck7IKPBdXJk+CmNOKxNjn4x5CXEQ+Z+LD+rGwlyH3+xIHFkQF
0Go8u24X2JNh8IHR5+1WEZcjDg3O6vSgOuyt6pPG9vdNI99wVckXibNOPHD4hgwM2/REyVN7GHgl
CGRPoX7c/GwUB5KGh8/KM0oH2rmM9gZKjcer8zCda68DdsnXiD2NGvtD9Fl8idZyLi/XoaqJFo12
6NXIJkhXpfyst0wl7N38NnVkR+UyXkeAn6g4bACUfUXwLeG54ewKL4izWlJ81SxTWCiCqGtfPanf
5UOsNz22JmxSI0kx3nRO2dW5zaG+NPdNnuoRXoPbSdvyxrxojfa0wJvBEJ+nW6IZCNgRUI3NA0EG
+RyopILXsa4u3F6Az3wnQDahF56RR3vij+GyMWXlqqAWyucsw47czPVGmdduefkN4ixquqkB3NgR
E/eFkY0pqL7JBh7aCpD2xp+Yw8yZK1y9Cl8ngqXKeTWeRWpMbYOcXQD3QZqWVMMq63Ib+c3Emwy/
aq3quQ24nwns+m/aR3eWSRFFP4AXqVrUwejdwYztfIc3NMPnSpP65sU+QgdSOi521k1+eWW6ZfNT
8N21HebIHmtO+pEo1yze1oQ2jIgozBXqM6wqJ+2i+aL82YyHYb2Z1hHPX+SBZhEnN9/pMmWbzkSe
8A/O/3TXisuwJw7ZuTSiA98kWB7FHQVNSSseTiXEb7luiqu8a35Z20kjY9i6B/+UxfgAOMHlCMZo
kKKHtB0MwJXtwAtJpI6h4Qno+NDb2JbqFZkdgvmjU+DMRFf5A3hZ7pDA9T6M054wxPBAoDO/LEqF
UIFk8Hoc7cgWW6Z8EBP6bucRork2hYf9hfJUIJj0H4IJWM6/9F+1ywJXOE/FpyA52iad/CK89H8Z
g77DD0jqc2me2wtDh+CMzW74lMQlVVznfp0tftuVJCGwQX8EK03UMqHtsGC0jEH0lTfcTwZJ+fzS
7+9f1P8bomMI+KMY+Ik8bnTVkgAO531Izxjqud514HNbC441Sy2IyDe6CEUDcdik+YqbS7ghGB5m
y7lCsA++H6cmkopuBsA3LpneDSxCy1Hd7mTPzL2b4BImq39XTv4DnvsOKTl14FqCNZHToGnRRw9i
Mx0GiZRxVgIenblicb4awBnVVVy6nMEQG9jzm/oPxI1rTVPxux8sWt1VPukca7uMjpS9QpnybiTW
Z/L+qrf5z4gMw/An/UJFAM/O6wzuizJ0WL9gdEesl6iXtsUIFuYZ8rZEPcShTsQV5i9QKjQZ/XJQ
TjNl/j7yFdQN94vBN1yvFPMzJtNbXwXBl1VcxtH9o2aL+uiF5auvNSEbbK9icyzO5Vzh1exQiFXC
uRdBYdjV8HNRVFLs8736v9SBC5m/ZUbbliYhfCt/2icsEjxBQDKXtDpCbyir4h+aOswexIvfB4CB
EpaU1J4TMzVBE0sSMVPFQ0aXpO6cKaO51kD2mo20DJbxiXL9YzZqlavqTB4Np7NxBh43v98PiiqB
W7Fyvb3gGRKu44hvn2jyPj+TJa7TPrdmF+QETDEwv0lV21ubyAU2+tF/FMut/1BMl7w6pxefG2Fi
64TiXCnH6ot2riGbkHNZ2NKHNB6QFafm/9EWPGrjqj4gBqj+UWIs/S9cpaqRHxI7xuuANEG/v2Ua
OHQHgIEI3aVGPg1B9x5VF1b/I1DlRCzWsrTulHpd0fSq5nbWi7LUxU5huxbJJriCpGgfT8uGeRDS
/cWIcxzK50jBVXVvFeIaC0+nPoaAB2NN8Qs1MuKWnw80lXqbisDZhWYsuA2R+PcfhmWXv8Vo59aW
wd8wFE6ltWguE1Q/xQyVA2APs0L9wxKPRvotUR4QeT28e+uziudsinzDGXUJsr7psYf4rFvWsIwM
/IJ/3ejw+8n4lAUyShdwTZoPTJeC3e/QIbNeWUUukRIkonff7TbGvX7Voi1xOc0KV19K4Pi4FOeA
F/0Z6EQuND6bW07oifNufeSVtCXiPtmgoQfVhguJhAP73EhteEP78U+B7wC0zyICLocm5zxR6ouo
nEqfMGfl8goOTN4WQqdiI9X0iRWHktunh+x+vGOeeXCPCNoei0LDBhZJCJIGRBbGUkdgZcqXxOKx
rXl/ye0Ahwx1kd8Gon6C6OY5wks6L35zr3A0TI48YNsfSBXIqBzjr5lNXx269hYMk4pKJfrRh6UB
26+Xdn3jAa0oRuXBi6pdYH3Q5/Mu7xwHb+3cGr8a7kR+sgwzFFnXbzTwlsd86pBZaSxarmKAlodB
y6cfK5M3zE9DfQf9AD2fyg0ycxCNLvXrWSWFe4a2hi3hQODPfGou1bIjLQMcuVlXjQvO+WMpf6Z0
kacDiT3wvVBlNr/o/DxrOARQj/ypl1fN2mnJNnq7WIy4SSJCo5gpNZdXR0AROVK8FM2TAqsFU4XI
bsYu0DjwovL0PWKZt3bTBPScfOZzV6b+h7y170kzJOCDRM8rhxpkCxEJWN0Zjsh8f6qeyEGdv/4x
vs0nZtfZMr/q9TcIuXLKG1cfP+vmhodivEXvPcs3Aytt1OU1fvt9g4Jjp3oSnP6QfqALa6rfdwqi
2u5M5Zs1rS53b3M3EghsLVowKykySXLUiTyC92HgheJJVGrhrJ+0fAjqo9A3YnFVX3/vVlqI6YfY
bJPyMon3JNmW0j9F/22ehM+MGCO7HykQtnLZfupk5CFaFTEHRAzkcv4kR6RA+o5e5m0hVL4WBGM3
BBSjrueb4w2uh82IC6biO+LJknj2xtDrAO+g20f1H4eawit6G8dNq58zwDwyn4Zg3zCxP15cLyl+
j9JvO+AR5Ffaw3z9Ez4GrDV8jJwx6jYBYEpg2WmCFFR9vIN1nC9hqfR2W9A+HiL3CFGxpD8BFAFq
uv5F1EQFhc4m2BbIErKPCawt8Znb+OgvAC7uoT4HiiIgjVD66DzwnCuPlu9gAvhsu9W8iC5NHCtM
KdA3RkKufroqwhN/DOxjDs8QjN9x8hW8Nj21HDK1o0xhGsHIC4NsiOlUMNxKB5DCmkXwHf6O4v4N
Nt7Oz51m/LZ8wpQ1ld2yyp8v5Y8pgnNeet2T6tQOpWOiKJOND5bzJXPSIkKXW0qErNWYhF9P8pJM
Q7S/0ZfNRpThTEwEo6OyBfDGQ0S4mOKzcyQEYxuHLkJV1xDTx76E5B3j/a7xosODkaAB4U53FS1G
6bMH9US2AOtN5DPjH5oGOitDuuKk2iOfKvwX62QJLlvs9i80dQQRKjuLcJyjQrDDlH/BzzcPC+ox
6M7F25HaxouTfhlik+FZiUT6ZSd9nuTyCe3NxFxIzOrnNPGRDTJ9e1rjVig2MRLmlK/RFEppwyre
YDlk46LbFyDI3MWlh68smhnTvd6dRbhZnUMeQcZk2W/rwd/d0NcYM6wXcEch+m4ArpzAZuT5Y5Dv
W2vHHFw7QlfZqC+VXdlQw1LuckLYIhzEpyayY5TkEXbqUQTUfB0SSDcqOnzgtSH+Ct5+Ih2TI1/1
mzCZsFFcE8dpQlKCRE1gGBx3IQsMcZKjTBwJaeCSik3mU0OS0IE26YQVDtAs6Kd0ZNREmKEqBJRD
Bi7cBtkXArTd7RqusnsfSI16ybpDds/0TQsA4R1MRlJxMWqi0klz2zCCK9LWAsh8wbIFxdUIwlUJ
I2mpGAReR70FwvwhhEdwRbzZSAfzfxNWyibxMU9tqRTQHgIUkxR/ys1WpgS0w1DaLzM8GT0Xg/Pe
Gi4onUgmNNcZ50Jvx1JNGbEnroP3rq9XvZtDkIJWWLBfAT9NwINNDFBbMQQyVtP+xgJ5y9GmEjsa
o3iK3kcNW04Fn7vvBLJuQkdljWZxVKyDNHxojxbQq6qvABFv1jNyA2mpgU0wSD4i+VM88PPqkyep
NpuxBCRlhZMzd9lxPbdbASDSJKjp+nrvXyVxvp8v9oW3O97St08UPAMif5ZULcUIlOdHtfYS4psR
tCrBQamyUsNHGa/C7a7XGHMCfTg05OlRg9Z4jpr32H7e0blm1eKxXbwpuSHzBHy9Q4wW2fxoAw1U
HaUPlnkonk2DBNPaNU5dnkoAowrBWFvxMuLUljVs6AMMTk1fIAExLG9UbShF9meITBIyokzMbKmt
65cMtCCReWFNam38QpoXP8bLzOQXfo3z375cvRiYcjLvxG0w/A4IPNjSboTHFXskGURHFRsipayY
NKXYHrtqqdzS8tkXd1m+oIKNx09ZRdXJmIz1koAtNpKGvkDLi8LfUgCK4zvrDdQLnFt4ETRO/579
SNVubXEfEZAo9UkUPkB9lHBPmGTjglINENLSoyZ0R9uY4j0u9sTIAB+TvXl8qQ/SyxTi/OMvbSkz
XHwpDYGa6PYI6QsAEFFZWAOni0xqZO6F6UdMGPSg1X6PbqxJgkOFVmmUGSBValm6yygOV2BJnWTb
8jsig7m64uVRsyNcB9NhSlq29ssI/hb/1aS+kwuDkIaeU2T8doNW4JjsrJiEYLr4HiOtYzJPdsvP
WJMdFdD5pk3VRgt/ROtDIYy142qUUTCljMav6GcwSHzgHeAW7TQsl2SAvSYIBgqPi2uKQsBEKp+B
S4yDgl+OVZ8fa+Sfmzx0e/62LHP78iKFqJaxE1GYFZG0/G6t5ZzJRbMPcWUIFkTtlhsYGAhBaucO
22kfwHG/ooASPZttQ05V+N5LGc5ZNgTfiOXa4ozjIH/xoo+KHeuYrQY8JKkzYOGoyXeBbha4K8Bq
YfN4nwxZ2pIFSXIn8F1N3wqK25oBviwaJDOLRjGcgqGDDLIRe0/P7YUYGjM6BSdoMViQBgbQErU5
2XEjiHa9FRgfluStMoEKzOgpju8OTTk19fwTD8h7D3DFo4FRYdbgAZGM2pkZmSXZ0g+BxLBm9TXi
WxwKQQIEe5PGrxwH1sBMRwImUX4qJ2v5+hwIM9ZPJdjHxB0t69u3LFO6Z+C21eygpengQ7UpnCKI
nJ6opv59BQUq4sUb8GbK/9XMgDu52Wfk18DM40eoSH4yIO5dbdFIXtP+qqUGGvoUcKYr8blhcBnV
J+F40F7JUcQYwExTZesmQIWHlSf7kIlnONOUxHcA16hUvkKnNmTqi6eYJLYcK4J4Il1NsNYD5hF0
4SlbI5Sqgzeg5TQy5VNJ8L4cv/nKnKEkCS/i0ue0ANH4mZdEAN2YYcTwOu4WnskSueuqt3D8yw8U
znWw7mmRIbgBIny4dp51K61gNcS+bhJhCSTN/zhsJAYLF/q/+ppWZbWYfpPRJwN7lgPOrWwLndCX
nHJf4vcOWucI/NG9viVkuoYBbu85nlIlYemhTygWSWAgs4IURSc0LeQlS+2vvXMKGgb4U1cca+tn
Pi+5ElFOsLtmN14+LMHWBjs1oUcq0daE4grBH1KkmqihoeGeKy5Eu76bG1H4ohTbb+P6ilDsJXtj
9OiEGxLswIuh+5SATGvmrCnCLXRhudA5rK3pOFY3o8BbtjYSktSsdQHpNRLWG6GY4heFwieVLuPr
MPZfTHiGDLSoCa4RtLtYtlZSh/d7JydfJOABgeBxfpe7lqyEvEmR59xMvuZRJr9ZetKKjABoGwW7
jten5TLtiSZXWH1hGVD+fygISP/fpOC1kI2Z+uzqYYcA5dTfsYvAVs3fQDSg8JJXGys5seyYY0Fg
BRK9KcfIdtPKXQ9LH0HACdI1F3DKcCcaMEKA2I3Ejkn8a2mnUH7wes5ck1bxQPcpvg64Asb2qmM5
Y0l+j5sgqmktIb0L92c1zxfhWmO4m9c/qV33y2DCNrhvaDWNCepplEsJFUF1Ort5hgJ3/NTZfEBU
UuNYnBDG5kriaSzDtZ8dK5noGg9zegnPa5p4IL2cZMNM/4uCQ6icOA1Mg02Xo655Gh90GhDt0zqo
YJYEgW5St/rN2HgxfwI7xyQA6Eh5FfSk8bmMzx0ADPCfXj1DUibLa86VVv2NnVcIXyqbAjSKSKRn
UuMiYlYJlzVbicW84r3ZEAmPhJXCC8Lnkp8mL3Qg+lqE8Q+4L+RnwuLNqYugchbtclDfGYQpz1Op
mKaEtV3Fop++Nhm1jYSVJ5wrXEqLhFtQIv8btx0gZUJMDuUJ4OT4/Lacif2Ws+MnusCnQOGsR+Eg
IkQno5jUThecpksfMcGl1Ldyft9orWvqa2Xaavc5r+JKapvZOtRdfrjxs/UvJAa0VP4QM9KuXuIs
Il+QFUFCkq+Rt6KBzX6kbN3rZFtjxXAwEV8AQkCxWNR0AfkqF1RFlDLhkxTFQjJSJA4SRkJMpG7r
OerkkT87B1mt/aacTTpKzYrnFNqQyR51Af0uf3J4MYAKRUBxQmKXie5DC7IK24JwFMBHpGyVgPh8
+voPim2YnUDsWEJIgBs/Nf5DtvX59nt/Dzj9UpbICa0He74e7nAw6QUoEKawZtVl3UHPAWIQ3FKG
QAwTdnnqRir03J64IXpLoBt6gcsYsoUH4n0Jlnp0FO8jglE4lLdrUG4S2V1JHe6mBj4SySgXpoXV
lIsA0a4JBodECpIu1zcwLBk3O80OWxPHr0nNhNNg1eB7kvbWDW03I2R2yWiA4FF5NZxvfxGlM1Ow
JzOipQe99StYotXwTddAa1uu6pDayTxH8zzsZZm7Y/7NmhavJOj+ZDc1V63Ztbmb0QnPtIot9uXD
XfDvEvSHP7EjPBvwANkZ98f4BLcaIJWTEQ+aK88qHI49RifOFB2FOc/1EjDOkZbZUaWR2jbmAG87
mr7GbFvtAw89ev4De0I1DWnhUMeoXvbKtZVWqLQynt4vNAuj6ugnVFHvP8Lyg/E6wvQdhIdCdzxv
EFkmNVUKe5SciO41gILM16o77/ow2rhaX5u0swe3ykAsjV0x11kTOVJ5hA4k0xZKkD8BzSWPcvN2
ZmCf0azB+ZtOu3DdOg/NK3+0YM9/PqeEVBuFzN+0+dcmtEPbk3kT1CeC4uQnrvb1HVE37j7sE5SB
6WjaoTluPZ0ZXzDE3is9t+m2KT6yPy7Q4vz2s+UhP0nBsiA6mZCYOVBFtrMLGiQQmkpzaa1kEpIZ
3xavwO9OBHfU6kpGBaNe6vxbqg69+BXyX+UkvWgOc3fNGc6MiwnaM8xfcAYhwSS1EaUTfUZvrI8v
FiBudvY0Vv5BvsC+EBYBVNiSpyG236JyI+xGBkMjypnHfavg65qdF+mfUvoTspMXiWdoBOc3r1Zm
HTZpCwTwxqeapBJistlie4dsBZ+/rXpwQENJQilV0g4FRcSsa/yGzCdP4dB154H3ssVzcHvNpTid
bb59yIRZi0jNCmXLUzFHUh+RnAQi4zwZt0RqwieyEUTCLsCmhlGE8L/ibt1SmFdk5/6uFhGl/wkP
wmZQ5oS7ymnAO54EdHF5i3g7l8qjn2akj5j6zL5VX1V04IAr694eONvD+gqNpbOs6h6BVzpXdOvA
Jz+S4POKv4N9NAbVp5WAG6O+ohsCIkC4lbncPOHKuAWn1kIyjSCCWzjBaD2t5OE7KnmFCNsn++1H
oSNE9F8azhbrEx5WlxFO33oy+zlmcHZ2Kme98k8YNxxCrNAsx+A3r8ZP9AdzXkkqjBEc0EV3Ts1z
mDIDy1yhhMOgq0sidH9bkC2J9IPZuYqjnG2cGyyV/AkFPVgRkcNOj37EIzqaAZIr2KK+3PSRu4Xi
LmL2dmP2tpVwwVMhrKaegPrv0uf8slbvDY6l6V/swOgUOwkeqLBBErWf+DShsm5t0aJcdinK33o6
ZwLlZDN9W4D4GxJkk6M8+umIPK1bEcgk9Xt55AEjqoMX3a7e33W46beIpRESLENmxuUmOH3jaBmu
DSdi4B0kd1ibDo02rBnWSne7AxmLEQI6yJMVm3yK4Ede15af0v7Bzemkm+qzNU6IaoKRc2+HiGJV
xHv9zssUuIaHK3CUsBgnlF9vpmUNyjfR2rKksiij8hTejkSSWQs/SfBfG06PJ6EtE3o7iWoGvLLG
Gvs5LzsoAYNu2j1q9Wpt8s8clHWN0+goq3ccfmCk60bC9LiE653LYJVnFG4k9OlvXxxga/Ge/IEe
sxixA/BHO1HhgHvdMapMz0G9EFBXi1uxeeRFtqrawR1R7zIYvKRjD0UZi9+j+dsL3XaS78Yc9XCo
089c8lVRQdXPzv+R3JJ7VU8LKGlCyVBPujDAsnQSgh3TRSHNqWdjAIF4Ljo2yOmUFl9mtSXBnRqh
n7pbF9MnEBtyDM/0uuxDEdZ5tob1ku/6ROOHdg7FgxbswE/wFEHFYdFIZNKAPEOpFyPLsICxzsI9
QFpH6ZbWxbwTz2iFdwXrpPHye4ops+v0r/gGps6jr3b8FxleI3+r8YqE+YDu7CQ7xOO95Hus3HjY
4tLyImwSFtyX4GjUyws/OJI1d9o32pJ97Tni4h0OSkG1vLXKWbTN82j8tUfEoBF1b36rSsQioB6K
NjGusdjGlotuExUqk0mPAY70X87WDlg+d/HLqPkH+XEZM3t5iVczW8n5n5h/6He6fYlIsZNovGP+
378IvSEzQztGxtrILmp6FI1j/VG14JDY+hBpcVuTBpeuQsp3J2tpmI8OFVeMyY9jdZ4KB74Xfv0B
o4bGTQpntuJfwJbWkgYxOgf4QW02vW34lFPpahUUtfL9tuPLXW08MlDFh06uCO0z4MOv6iDb+IlT
iKRXcp5h+27FC+rpS2J2wyOQjnij/4Box/dexfg1oBBGPDFpS5b92A6eRHiAi3WZhyAz/KfPxFbH
d23aV6KislRFH3NJgIVvjXJiGH35myY86dP3Wz/XQDejjPt2LV4JElu9VmJ1GjA50yxG/UD2URL5
cMQ7g3qQbEAE/eo6379SSGtaZ0v7l/QibEifIUGZ/UVpsEu5aeS0kNCsLskZeY1ooW5DO4PkoMYA
hqCiQBeauSWBkxfpkUSf5KijaWMl+D8BYP8q0KOtiNPZpKVb//bU1Orrut0QD5aqQFY9Ve92cKKh
hqIs4ZyKMAmgsEv1FAG6gy/K7UhXAvGf6akUqHxgRlAoFrU/Z1riS7MjurkkB1QIETQIxxLZ/oHE
jPChhTb9Qf1ntyH1mIMcJWybf77xy6R/8+sGjvdyMmEnaGeZV1wT1mWyBf/jFx59JASQLEg5ICc2
Xr6uzMiBGzpv3MLkckQ/YbpNrqj+ICPuAba3T2KatBxVLBmhXtguZV//a7Hzspn9G+EB+fe8FE5K
dWNtrUxHs/lhpcdgln9RqfT+exbuvubbn23aylNemr+o3JGtr9bNulcdFbBHnJNkpWvQbBk0WD2X
gUuyR0lAM4lOJD+gXkFHOIcC+OGKQTdXySbf5Kf+vdTE9ZtNOTmPcKPsfq467plXCgeC1kujtd5f
8l1CU+tkG8ZjQG2h2rC7VnWR6ovwkN+rAThLMA7hDNYhVjEW9Y7ExJfs6Q91ciP4NHZp619tIxj+
V8NEIpyiKYJ4KTpdbTrJ1AVRd3McQo4AULVV3keSUtgwy6vukHuS2pEnfzM0B5S+Dd/SRr5rjheu
EeAjrHKtzEmQtro86qLiBaN9yQ7NLZJ3BTfa1qReeEe2Se7TLEQkk/OC6Z71S0gtdWac/kAEHGHQ
Sz+kTYMIAHK0LEZAIhICskFRpkBdz/pBLi8MHIC2BIeHp9fFuCGolbi+ZpSL3SJEBUgEHSgNZRrh
HA/gVPuhcFg8226+2ZPXNvjMOByN2Yd2GYo94uqGO2tjVKSWAHPQlnRF3PXdYQwA53Tr8YpVBfkY
rOn2LXkAYopTr9hm0NLza2WD4r0vrjVx/H3o9/2GzqTopFDffiK8IFtbiq1ziqJ7Sth7UyoBHNCu
MV7+oj+yrS+qfoHhPxVPyD3MMrQs9SQrQk/Uh+4HwA/jakCuFQaFwjOxmRu3gUxd8Qi59WLQWZTY
JRfJElddDiaEvIHC95/5SoWlkdaiuAtXteFFgWc1/4vZ9I1ePojfpHUt9BoFP/2SShII2h7YEcYY
TIFhsyApAFtieaT+5QVBSA5r0DOxIRJ4OQgQ5419r3tts8pN3EfovOaMB5N7aNG75N7uonKLD+W0
3B3ajzjbBKWLRlNJztgsWZJqaiWxJ/6vVht+8tQnNY6sDzJary/qPrLG0b33RR92EBXldeIwjMcf
uEsdgxHKEbE/x5IfEAGnPMHlWNKkFnUTKjw0E46ymesqwOEuaLeRQyFDE1oyhJ/slGxw9Z3LwJrz
bUniIYHwIPBcIIOVqquCupucPc9zaagKm4e6ZiIXIKcBZcLps29Ij7bzSbOHb3WEhnUIOpk1hRDV
o/LUZ9ra9OvgUHZrnbOYwVGKf0q+i0w/A+tbN4tSGkPzp8rFsd+kq+BKshoCLhUJyxryjCufoMHc
LDhrsffwvbIv8rZwEiQuh2uZYDLHAqisgzVQlW+JZxJm6x6ebaN+BtQb/1qqT8Sp5sarSVqVzb3T
3YisrZ+p+YSXxNZdYDViJAOwPfD4JEu/Kd3YYWJNC49X3wQoJhFpD2afc61U+KPR4aOLgYnzOna3
eq2GisPvv9n31WFUnOa7078iipQbcGhTnyMAKnWh0RufYpVwm7OGToT1mjWoydc4uuZBvYE+REhk
rgjJYlq1ySmbc4c7nIBS6YbKrioNe0BIgWBd1zFbuZigXjoYJ3a6X8LubDFCrkmYJ8YMG+SbgKz+
byDvkgwHrfeYhBgVckCO5EZ2Q/Vv+Ld7u0p+gItGSgePmtTeMH1WqARHWgBcCEt/bnzukj9BPwjp
nGWisDgEArlVuyEB5MMEj1yCfLxjs//1u2X5A6lILB5N0Un1aDtS4+8mX/FsfJPI6SojGMAN8R04
ZoIPuY1xxPTocR2YgJmMmAUuzBJy8Zd8aNp6JHTA1p8WTyntAwz+m5gFvncIj1Rn8mCuFEO/zqpy
GTYlf+wFTFB/ZlQSkaJFbj6wGKgCJL8Di4t2VyVShjDAYt15bxgIkty5jT2GR5H/y12U240Bp7E0
9SPIQH7C44wEMvERFQDr0w2h0WyM2o94dJLn5vAMzDv0WejXEZ/KcfSRSc3OeqKml131aQr++DVR
otCBwTdH7S6ilS3c8MPgJAiMtbxV1b/ZAv7+orCKuq8evSUD26f2yZBg2OYFhX/WfNXFKlQX0LET
TkB8hOxu68qN1k/jHtebFJReNfYDMyefmRzlluy/Sx15VMkY7W3oiWFe8yUnPIbEaUyrOiaogyqr
PSgU5wsaNuDZG3puaBA8vpTtkleyoYdV63aV+IncJwdBl+khWsDa/aXjuY23Cv1QeAshiOtNQJgK
nSpkcRK7hdqR3KFT/JTJ1mxQzmfEWWzgU6PqzgDHMw3YJSlntf+ZOPKgc9csoKW1yxf4gap5Y+tN
fKWsxSbGKEOf7QGlDHUDt/KEyyW1j5dedmBDiQ5R78wDJn5JIhsRA8mIk4npx2vwPiBs6uncdInE
IZzyazyWtzDHP7gcqiuiKmN04X6Pwj1dWlcxInoTZPlJM4HpqJgUdgJl8TE5NrBovf6wuhsaecAO
M9tX61/rf8EMMaOIEYWz1fni6IzDlw6TxvQHsYpEc00GcEfekH7NXA7y/JcgbP1fVjvgIQvqNYD+
eFuJGst/9E+MkaTdkjsBsde7sbwZQD8XRNqQpwpULQEBKVDj2XdDSWxmUz1GNR0lzJxc5nNgEmAF
xpcZ/7B0wtfnrGon0jMWGp1xrCWUiW0sP/icANX5/xKr/YMWFokTMQOZl9DEh8aiQ5jJx6DnhhzF
asZTAQg66oTFc/DNlQcOg7J5y+BKUeh7VoEyvhL46Jg32e18Rp61dac+iC8s+Mmx2cOYXgH2XWt3
JyGCTXzYGEthBXSR8mdD3eITI0OQghfCk/Cz0tVGHF6Ll8RRCGmRwWPnu5UwiQ4cgEhsh09GbkT7
aGp+VOAa8TlDxqCyPFYGAggXlQJqCGyRLEnQrcCpfFL+JAwFkYofyMOOC3JYL4thiSQAp07MzQY3
bLjg5VcsRjBc8yejMBXkCNoE4wS+9+DZX1q/30Ks/ENix8SCvHO6DlfFrbkjKrv+e29hO6angsId
pRG80IOEGnL7iWuacSGUbUhnI+w1DTwvOsqMsAnB4ScZK/rBXYLnXygYSLWDHuyXqE1lsmFkG2c8
8rGtQpVP5OLiSWx1J+4hg2E6M1b1YYnlgM8ZlPPvCKyfJ0A4cGwduNJAWLmqyOoQCNdgFZMchIMH
vHAdmqMjwzJlPyb1pHZzohDHmX5gF5hbmMlQ5AxLhRVi/inoGFJ1ahOdFz1DTAbYGtcU8lxynFc2
gB5j0XVWPOOFdznwVqbPPkLWXDjYUDhzisgB/1rHvxHM0YRvxozaxeZT8dCdzRMSKpnvhy2SIFqY
lG33rX1Jv/jsZ2Fm+RXKC5xSEmWo/G1IY+/tF17WU+O5ZD9SR9g6CXJ0xtsOwQfMlx1SIncHSgae
4RfOL6T+wE5AszA8NqIfshr0BRooftMVoD1oMK/LM1xNZD9Lq2GHTfBRH9vj8N3x2WwZYz0DDa4O
HG60bXFh4lAlxI+Wqxaf3Ia3Bnc9skGdeRgNX/7B+gtYUB4Av2HSACGFiVwoKicXnNmCjYwiB9wm
mValQIXbQNzr89/PHY0FmX5sFO5wG5cMt1eLyoFUdbs9UhsAmMGj4ZLUYtO86FYLkjQIU4DMjZ/m
Z7PJD6T2uwitrvp6fg94aRQiTeY3wErB8ZA3Lod/xUlx0YC4AydeN3+njcMbSJU7w92N6T3i+3hG
99nJcGnYaGZixn7dEWhPsEzzEsyXjrQMB4PL2UM1XcFvA0ThLPPtoGFlC9WYSxftB6M8J9Q/Bjq+
3rq6yJI3GAtiSZs/+FtiCeZS1LO50/EFcqOgs2rc2XTCY0jEAOlYL9Y6sr4JxFkxE2Oq1Ryu3LZ1
QJvpT3xxqDjfPLLQ4RwF7Ox8xAQhN0KqhUm0Hx9uvhvgXzkNKM4iGxGR6H8cnddu42gShZ+IAHO4
lRiVk2XZN4TtthnFJOann48DLHZ6Z7vdEkP9VadOwE8UGwk6RRm4lasKRTf8Y710qv8oDOiIqxM6
w/AOVROMibQABfktMbNUdmxrkcwSFDjxQRlPGUxuSIvp41G0dHh1rdQ7KhYw8+dZ+YYap+G8tESV
sEhYY0UA+15IXIglCxSkLlfOaNYC7NY00BvnxYqUcLxpxeIYjELBdox1YGMTsjuka/NA9peKuhpr
AhQRGWbFTlcEteUWuDRUDsJqXmz8vhhpIzKI6GkihzkR1jQbaLY4oKZL2UA48JvAxUzcF9Tjks0C
V8VZeENQMuA+wLghoTXB3A7WTm/v2SQGpW+dRLZZwbkjyNqwSVn2hKt5nt3H806uG8d6CazMg4/B
eI2hErWQ2gNJ/fkpH5+77IkLq23CK8ZjbFktromQ4oXnOqPS5OC0AL0pu0yfHMYQpL/ottsT2o0F
52fQ/WOhP90l+8h9w64S8G36B91GA9a4ENXAZoeLGulrYC9eOxG3A9yqEU9ra/ZCP8m04sRJwHTx
Qx0gFwD8UZJ4l+m9Q54wV748CchapW9k0afJ6t/wDx07SawmDfZv+MXcSXsRnvknYzdnCwcpslFW
GNaP8YCj4nQPBUIE2k/wKaJHEbIh4OYFhbLOpxKwEGAhvTwlc+UMKT78OEouJyFvO+lQMBqszokl
2xQdgFN+NDWx+9Le22/j0PoBNg4h6UzQa2iKCWwlBHlcW98sIqsPtikzQApeTkt3szb8dIlNiaE4
Lk8Xdnlrg4QpsNIVx3x2VSFXfry27I2v+Hna/f7Fcsqn53iX9+Lm5Vj++KFTitm40s8UkOcRQWIz
xTG7Vv5px8l5eikqB6ymyHr4RP8o3sO79Q54qv4qO6yu8X30u7ux2rOs4BFJ2E2v8n/qp/Zjubx5
4huhSQE0dFR/+j77/7HhbhSAwwt6AN2PwsPchwURpjlnyIGkZayye3QQN6xrXsGe0Vj8/+TDJC66
vyAdrCnllDKupwCpBYQF/knqQ9XiP/AulgTBEMaK16gOWrIlRjDC7RDFzMuBCG0Rjodh5+RTC5LZ
52yGGaGTnTtsYbn0RKmjl31Bwee1WI7ahwEpkCUybYKtYJfKwpqQMIzdcPbB5jG7VeGXlAtOZMHd
HP+ZrLu8GUuVNS0NYlA0cHTCeGeiLecSxbdixwHo2dv2Y5rssrShsZRwn276vqSU49Mr0avgG7Fm
eIYbG/02rzVgNp4eqCI7jWS+dcVhodkpRYFs8mC6IwTbRRv9RA7mDv6SL2GFOG/bLZFNJ7byUU2B
Qc8lMGiu6oP4FvJocFbtjYM3fMRfCwd1NaGtPcg8Sl/J50JZwX/vTjImKg1Jc82fcPFs1d6p9Ise
jGwqJFtr8ZeK10j8k9qr3jEfAuRHE4k9Gv4JG6TPmbztD+1vzEDyF7brJ/K4jfjQztprW76RLOQs
XKRjd2DSfEt/hgvL1yZlHF9Xx2gr33FlEOm76L5YJf51yrY5TgeSpbbYC+ANiH6KRVaJ3ySSDkoC
UR8mkYCM9keJaIcqcBFwLsNx+jDc+sILxPPGNQDmB+vhv+PTnjoN/hI/4Sauoy8abpwperDEv/Zn
OsufjSti/7sZH4xPj+hOwgLZEHCTjFv0Lg2rM6Pi9M1amOithK35vXkvT0CGdWWnv1RnXFBBjKOJ
XbBIkCKnL6s3DAZ+it55hmtQiR2K1Wvix//oUpATU8VpHaD4geyR+hW+SVcNQZMIJ7P1xLfowL2B
CRNTsVGCAPUBmmJcy2enpnFQ0gazhoo/gAC5tHpnvzIbiw0ec6gdK+2dGopf4LE9sqxz23dMIyxH
dNOLhix9ZbZ2srcOM3E2wxJqWvHmE+/zHoPJ0rC+Ftvgywo2qXAnDwtqWAICROote2SWn9hZRIwO
MHwh2BcO/JYF3kDeC1uW0+X2en/C1ViOGbhi18VVbE9Q9z8qY/2luJLdntqbvGzXALXocqHHh2/0
cFwujnsa7tq7RZfRru/8ifExXZpA8muv3vCoAvrjSHWqTv0NHIeWAYvVpV3B1IPjCs61aVegTtAA
eqj3Njt/yV3aLiaHIL9pcJzJJkC9A18Es5tFt6bw/uHysA94L9QPGglMl6UL/IFD6Hc/tJ8pDReO
hKv20p6fP+OhhrgBMIazJbSL1bgBbZtWHQwVHcn4agPra4J+jc8VqgFOPZY0kFDoVK9vX+mlBuSi
4fkzqETY68K5C3T8VOtktcsCCydoKkiOK5V00HBe8pBkEP4Lv+a7PKNL+6UMpDy1eNkcmmC0M8z4
oO+NYLp3/T79hXtph+qQs0zfsE/f1Ht2KSiRSqiYn4sZLYyrDKOHtEcriCPOxNQMREAGBAYBHGOc
2+DGcJlpr+uJI5or1T1YWsh4USUONoqIFDkjp243Ls4nbiPsAVowF3leMHesz+OONFKPWyhBQLJh
cMDfWLIhIEjpX9im4L6DRpykP4H8DTuJzgqiJfObXwPzNHuxRcvB0NdotP9Zh9jda9tliLWZHRv1
X5NijY8YH/emrP/iw9c4hPAqQEADZ4wQG3Krq5uKSxjQHqIkGO06sgsaO66I5O7b0KOD3XH+nRev
1LOAzR+AZnaRxF2V7HrkaehOiDYgwuh/NzG6Groejp7tIwUg+BhwhE1Xk+hQSlJ4N6Bmoy2Xf3Ak
mxsVZia5VXaeBfm9OJ3/8OGVwLLP6W8cLzOq/jmsDSi8n0XQKSy5F7QaCjnbOeDcttnDZWTOJSn5
s+L2cCBiWzoTSeJgFgwdH8dhnS5dLg4vnEpe71qg/GMLTIa3KHsS30ro/Db87CwMnhqC2m0oITBs
eT7UDbm60bsxucW/+sCKOf7B43xcmUHixFcMdu3mx3ydjNDFyM6mmSBKU8/3FQFKBKFq0WJGgSwD
fxJoq6suRagH5+dFBPmXEIObZw+8cPUB+/Ag4jdKpxFpKh2NndOrVD3bVB/y5trUziLPj9J+6D0s
RZ2nXzmazixpK1/nFAnbU20a6ycJsjDbhrshbYvx3HKttOZU+uUXQEWT4W4Duq0i03FFCS3l9vVe
sfWm25iVLaO4cMVfWNjlnh6uyc/D/QE9nGkvTgFLXZ+6v67/a8THWLhMR8m3OUyYyriZBKv+SEL7
MDeeBkFo22l77P5SR/hYF29VvEk/dRKdWt8qnDF8JIbX79ONNJy1AfE3250m+RePtxig+RyxXNSR
F49/gHqRK4ybcgBHNJ3FgqxB7fneTF7FxhtLhwLshrhBUupZCRb+0wBMmS4G7cNs8AhglM1qwpL+
jdXqLyM8JL7l+BoRSb8OEctnmK6utvSG+FzxoBM75KraeZauZXsy1T15VPMH3BKNBSxRHxE5oDhr
s7jkBnK5Y6/mZtaoCkTo8UdpWa+w5d8TaadOgZxuzNoltTLejaeaYhnY/MZDHID6L8PeTCP5/U+6
wtO0SN7ZRe9YsOFVIn/ykRQqC5oluDDhOgL4gmSDoIxUQc3DSb4k+UG11cC8MY315oo4GsoQ3n+l
4mpb9VeD5PryFp5JZycatWSdX5n1WUNw2ODCEEG2DzcpqM+ftlJRHEI1lWBCeZDHo4pwhGVVxsmL
ihm7Qx3LMfKxWAAA9Z5ZUXNY1sghfaKvCWxtSZKd8RZfL3GNOr7HLSpbSC42S09hZ9xefu2L/nCb
yJgI+SrfzafqNwjRVuplhCr2PV2YZKJPdsrvMygnu+3ztB84uaxrjxv56nkHaGjAt7FVv/EGAcTI
93DxAq1xk0XfiRfObEutPcGARkz6uYfyxI1UXcYwpCMURQ2uHT6o34yLM9bozITDAoExR1Ohih39
MA1zgjlYChnUhZfbQl1M0KL4shJIBBog/BH8CvdAqF+L1T6xCuuUKVtdQyjmq/D08Uw8S7uvbQmK
KSBx7+Y1nAvnqXlK7xi47+Ddi/6CG2+PLMnay0jqwa3XT6oJgcVPi+MsuBCONP0HZOLJfetc/K2Z
VGkcq5sAk/9PCQbSWnHpX0UHcxEvLfNzLOIbY0uJSxVIZFepvch0sM7A7IBSV+YOgDB0EkwBewbW
yoFRQWPLB2Hi+L99jmHZWVsUzj5il4vwg3IDulXVrrGviDXSsXeyccqH02jsYWU8k83Yrr8rl2LP
SmnU0a8uO91M4xxH5+7AkmGvU44+Q+cEJoMjO0eC01mOtUUxW+dbWvV62hj6RuZ8G2A7rQlby/kU
WA0R6tSxRettnmoO7ExBnuhhSdmmvEzEftiV7gHbyEAbUYDlS8/TBFQHK5ng3cxGbbLkLJKJXfrY
adGoBPxsUlnmaacT5Kwds2E/MNwR0mC5DMoRWR/DXtZPrLf4F/wveZnJxu9kCMppI7F4m3aYkVrM
yiLDDfvD7q0yVwGXcVxzFoClVHzYNf5kmF9grbHciR54cjNjhaL6JOClMJo45L/hoF6hv4CYymTa
zrZRIr11+Zg5jsx8ddnFCqFQ/W7w53d6yzDgnAFxZ1pmiAAwp9sHUMYEgG+8XACm+7UGvbIm1w53
MIxBF3CFD1N/0kstK/51j5aJaQjepGgT8YXJYWet8x+wFqYlbiESPiwJ+UL6L1+bOUpnP0uXBMGa
I0tlZbnKgf84kK+AXLg2gtOAOFDFbkwezPv6yCO9YrvBn9iICTr+hJZ1/JN1YE8QNmfZp0Kajn1d
cmmxsl86bUKRPoh45LGceRtX6U9RE9ECRoQEOKArhYtjVjis+uN7lDsk+M1nZBB7r2X7UTx4NIV2
GwIYLu9GnjgRvR+GaNj3gfSiBBMYw1he8RRJ33OCam9d0z2Htgs7Ai4n71fJK0a1qbHIc8jcYTcZ
QoVLFmiP+Yd2HB1dqZ7J8WSuhSyKqUvoFTx6e8xoDi4m6qRnKqQVuRhoMC4tq8iXj+cbZloQF3HL
bV0+j1YhREc2uYxL4us7jNGtEJ/5FBz3lQQ2Dir6Z4Vde/aNSJHZA/Ep32kxzVo1QGbj/Wle952f
f6aym+6zK0fQrMEIOkYSO+QrkC3yGSQpzGRkiv91Bk0cICr8eIrSO8Ht0uDIxAPYVunN2WGMmOj/
jX2QD+dCQszht6SD4LKbe8/QSUJkTG4EEF1xlRmc3S7dGLut9NVUXyxk8/SeIpdDKhuuWJ2tnw1U
FPz81s0QmFh9sqBWfJ2XvONn2tF79t30gaEeXuOOlFoZzaPBqmDNsEiq7bfO1jqJHoWdY3a4FlCj
8CYFqF9A+MIAl/X0B9Pm+q0jPpL89x0gBPDWla3+TmMrimxM3W+L+iZKHnQlkhJxRIMJgPVDPu8C
VXBQNHCLF+ok7Aya1xBYCGPN/ymJkeLSqTDj1xcF2O9e/+9JgdEF4opFuUnEKxtHmHgh1oHrrN/1
HFmf/cl68LdMJv5Gi+lwgZd27KgFdBkHIciyfCATBYWcuIe+EjLrm7pbScvwPJIMyMN+w+88HAKD
VFU4ofS6dFqAe09XBvmPgzGFqxlknxzfbbPUo9defctwORQRUa6RLEVocr6Y0WJSDSNXoTJHG0pO
Xblw6bOjAMm2XVfQuasdOAUvcTxA+MAmfQkuhC6PCWInOqzkUvzbWNJh/UNvVm+MaMe2P4mCKAog
deVXvvUkey+y48YzXn04NP3KmfOaPGbMNZjQ8q1Nw05YEwqoGaV6T59NA7mskO6mg64XmGxOHUK+
y3dZ9kvZx6OM1kgvtkzqmgLR20m25ejomh3Clj7yAeHbNQoe4i4MdMt0WwZuwyEPt+jxXXEDOPfA
hXSHhfudXRjV4F7Q1yD9Zs7P2O+qjtH4SYuDO4nHLmc/pC1Qc4ivjKn34meMnGltfmooPNAGTKRC
IyYEJrGOg/IBX3UCPQRc0fyZTtLeL7xFVJe+OR3n1q9OyoPFsc6qhsfkr/rBUT4+Gs1txLCgBUum
ACzoJifs03QktDVXeL8R+8TKptY/s63FK8rC/ZvJheOQkoWI4Y7+fOEtwqomy2/2IPoB1HilfGus
b+xn0pcXdnb32S2xiD4/DT6tnG+BuebUTTJ42t+7eXEhBLwgj9iwK+NChCWeO5OxtWaXx4YoyqS5
VPmljz6T+kt7PsThVnFInY6oSJ/SY0p/4P7i/sntjhVyJaGG1htqKhQRWMitdJgkKA8fFqBEMe5k
rMGZ3dDiHyTYPKiDD1WMVc4BqytksG5/fLIcj83L4kBNc3UetR2/RAGB8f+ofwnj34TrfD/+1bhN
yx18mK1kABG7Ggan2i15ov3gUyxGb21ze+FFgdJVvDZ651aQVHWMYaGMGuqxi3575UsebnnxiLut
URApzaaFG5Octf6Rog3pN2K9GxMb9pniVtFW6R+duZ0NjlMwgx5GXF8MK0n8SeQj4c6qdeJAgchm
9t9wRrvmjyiGyDpFPGqpuY/SjSj5Zn2C0TjkRB8d8dedsJNnuyQKMEIPUJfEbgeXZUge5nAhxy2U
AiiROuR0TGUCXdqDTuFkK1IETkhFIdNtcsujjPPI0pbr3h3D+Eq1BzTGEAaIu7qgJxIG1+CUZ1OW
+YtS+gfashSeG3MPsYljOV8c62iTNB/w7OlW+RfnPa8WgQnF8/HCYdfBkw179syDTVJtFGIuvbg4
ky5XTl6IpO+EPmXeCdWmtW4N3sDXTnYhSdA8wJ0Zi8dEQ7OlKtaXrvTE/mN4iy5cDLX9ZCMoAgih
EqBvGDe8raJxz43t7LNonLd56kJKKvEVyJwaXNpvZezBvGjYExcsJ3fGcYJB9DXWjbSy/LuZiNP2
KE0XCQ2yh040G64mfqKRep1Sr67fEBlf6aDqfln20g7R+mX9XkiOJEGWr3+ksNPC0r6UmBbMrkt9
EtmxTluFNxv8nBFdwebuM+odmEFG7JaqDTxCA0dXjHq97KBoszVd4aLl4SjHhV8k9vFO0488b9ia
As3Wvd9AbWlPaeW8ej8NYXUgDnMqgL6ec/SBramdELLUHqLmEaqXQtojkpmMS4RPo2vCUcqIxiDu
/dpJ1zQNYp6hDL0ZuaGvdYJ5UG5H+s+z27Daaumlsek9w0XT8k0m21X0yO/CF0kPUNcnqLZWrbBZ
5t20bDmEl4YcJ3TKiGxPGLpkOJysyZZMF0QrQUX0zGmJ7eECGpUYSxe/NIpsXYxJWqnyZxhhdrAm
5K9E3CdvJ/ZLZJy33bv6f3J9l215hjl/wHKkPWK6p37txx0HLEmnfok+Jdkn+YFziTQcZjC2gyJ+
xtvMcvYxFjqRh+iK24MpZZ+75gT0yJkFbOYjRe+bffpPXPy8xOoEoxGQDroMuzQGNlTiS3Sk39B1
UUM57y9IXKh1lGfD2ICyw82kmeV1T9YFZmgj6rTLwJVZJ58ZFocgvvi4pIQz/u8AtLTLl/q8B6+L
fMRSqCjhnzHOVCd4Tz2OPnZFVAIZN+xui8ofl6EX4rWnpG68bMJZmPucSpqJ8YqrLjk+9eDTkHNO
0luw9p72Ew0+Gxv1GBaX5JN5CJodDj/DL1gXbJYX7c+Kc0dDIYQiuVnHmSssHmA7hcK7gjfXXLOD
iEvyc1OPDnXrm7YXeH60O1aTUOUkM0CUQJ2mqYDG8DOam3DyTJX/seDFuIoWR5y6+Sof/Ab4u88n
DzmycEQ1m6Q5AJXRymi4lWBSyRaZreRoG8JmLB8loyYbHm9K743sg7Ut9aU5Uf9oD6BfQ4OkgwYX
Fp93kHQqhMFhzQ1QMTsT/6C39i0sXkwPVkequ4v8HaAJ0SbXeUYK1sDcQoyhu7NAHlxu+WF2wE/v
xKEOUtEnXwiaSLAExIvgsSZ+U2+mvfAjqio78z1Wx+jyMBBiI34YrcX9WF9rLrvIF/aJ2MkWNg29
WDgL8wXzZCuYKpYwfouDHN5jvvb8xNsCmhvmK4wHkD8yYr0xAk3xZGkD+HZHInfI7uWi12c207V6
huMp139T63Kr4cwn0JO8yFh2/lw6MHIy4GSeSNEXeMjhXhWcjh7bHoyTC1BtXYZ+RKafbXxnpGis
06P5FWIatwSqvegrScJeYfb2qg9G5efGhjA8BhVcgplu8BTky6mLRQQaNi6hLG8QW2maHx/L5kCr
C6dA6j23nj3Jlr+kmWDs5buxVU62xACNwbPY3PboO63wjR/LwINtGt0F4xHLAXg5nFbEDDGQvfxZ
A7PwGFzoNIUqeM6AcAGx59REg4pOPiWw1QpZFbw6IGf0s2C6cHiZ/ehKmpOqg9wT/kfQ3lqQ8YgF
9FgEnOadT4n753I2t2sADCkhKWM52JAEloTFslH5KJRVukve2JetuZVT7mSjr5LB4mjv45UJvwZY
KNctSWWafcMzleTmfDsRRks0rSMNLvZjyKWe1pZKMNcbJmqWw5ByKQPVWpXdSwmEAP/CmZSthVqP
LQMbc4dLKOsLwxZ2sEXqd8SQmo9/8J15zTk6ghG8ByolqtsExoRTKsCOW/WD14cjeULZBI8Gbwx1
xx1DoCd2R5WoAeYLYsRVEuQdMfJfkW8aDqv0xEcXpZKO0uifebbmBIVoc0qypVdA88eSCp8tWf6o
83dDPMWs1QWMpjYhelLOdOZogJI4eCqu2tkUPbVyTXaZGVkvLkAFhIuaF4YOYXCZtolcZT5f+Dew
eefNSztQg4h5QTPbgMvmjmZuSmuH0fuANKWFTDCgZOyWHXY/37lBL1q1EIWnwharIXFTZVSd5395
956BSnfwLdU3BhwZmSFTN8dP+4DsHz1mwPiMU7Znxzqi4a36xwt9dQjwgNBJlT4FHvkXayAB4UQN
7M1rKDMkqdED4RQ5LWH32uq0iynQX0bfqgRTuTNp/mP+hVh9tcYn+p7COiflDm1MVF8iWpB/z+Q3
I3hIWpIOUkA5FQHom9gcxH6Ha0UC5evAqA8Pmp/KQ7xhggg98w/J36m7S1CJ2p3+N3FDEFOb2P1C
aEE9y/6G3fgK3+onZEWip3o72cpI6BAYsO4SXHSXOLsRwQGqvYT/2WxMEIAwzKST5fZg7hKYD5av
BJ3OdFcVcdfjOU8vTes01lue73p9WY1QOFRSZuXThPvv87CQ2qFiYXJfufjv5J5mfnWAV2J/njEh
UQOyXxrrNqQ/udasKf+jdeO0F3TiKBUf29z6rQk/svFs6MaKdh+A5FXvsgwmEr3wpmf6q+FMvCUY
TMSMqfE2kgMCySiHWXfh7JA3JF/QAMXbeNpKpOew+IPelVrB8pAOdmY8CMmpmo9GfA+fm5e8xz0T
wbWunAkB49Sxfsw0KHIQhYDRGFZD/eRDHmv59sTOuwMJ3IvcZSZB886BXlYegCOOl0Z267tDgVHm
APOSnu8t+0ztcs+RK1i2UGAUheXfe7tQPH5jWuVlLazQqQWm7BuZK+8nGpzCn4bf6nlo6rdB2A7K
m/Y8QhwqpqCJaLEp7fm+6I+W/KnNG6WzY2Tc+Jw8r00eqEQCZgGWqMXsvP5VOBgTTc2qaqUMb8Zm
RsB/6CjwBNJA/zL8TsNSmyPnXTJt5c+CWYs6AuGBsi6D5i7RNFGk8GMfbEtz+f8IF455kKw3GSE/
LiAH/lbDtMP5ioGk1WCB03hZ5bfPn7Dxagw8Zs+aPLnGq9seBw5G31aedlxfzPYkARVuWyBXWnl5
C2E5Ola4RMtOuPiWrVrTYYMGXs7mXZLdl0GeL24/QbqgfPDh193gls89ILcALxsfVtdKf/QQe2HP
6ANZ8VOo96BrmWPhtU6DgNTQgb/XfNbEtpUY2Dp6ZRsM894cLQsWmLJ4UB3b19NLNL/+p5kgl3sL
3nD4QlV4M8rfNVexQEQAjjBR8kJQz4KFZObmsAoEqL8QzfG+3MTVvZbscEgPyeALuCujQ2diwPJ7
cNvOtj6Y0QroJLyZsIp6En2tBOtLqesPAiEWP0bHVh9eeSkQ0FIfVLfR3aRi+kNPE3Iyp5GrdTsd
3QaabqG+Z/kxomDAZCkWab1ySIHEdrK67SEdPAkVq3ELdTHoz9q/Wf15AerhofXvBYinp5h1sREo
0EulHewnkBip+2CN+QLj7rel/FNM5zS7lxyAr7vEc5UAzpcRNnssZRpILKiHMgwn8iEo8Afqr9kL
xyQHiZmW+aIMhWA/c5fNZpOIxKh3uq8JzKCOVG0LcAIMeT6N2u1YnugTdm2CH75wvHKm9hpZJK4c
5uRHH3+y5/7VY9jpVXgJI1WW1f1T2IrNVRG3cxewK4P1zkok9sbse7Z+JfOrFnaiF6aQU92u3XfI
dCGSgcYR8TPztPZ0yOdFPzXmn/ITItFC43qyoQWzJlmFEbJCq3mWm+9y/iSzDyGDvs+7fbVELqsn
sdh0pDK38vszJsz4PhJ83f7FxHKxJmO7Jhhk/rA2+RzDSzpu4uIyYO4pI2w5J6yqEMCMnvWPGsGj
CLx7NaiDw37C7Zmp51hlNv9CZt/rKOUuzw65yuCyiYpACf1ZdI1FjTB1ByPditktQrOs+gXs92rD
z4tUfxJxmIArsRk5M9FQEEyGOgEcX/B5jZLGq2IKjhdbWE2tE8wkBmeCg0Q3vK4+SWmaAUXCfjM8
aeXQf70shQEhX88EBJawtnr6qOlWvE4y/CAlPffwgJr8PH4vSWlhxG5RPUrzrhRx/tchK8a/NfM+
EHaPjdtm1n5loI8X1Ix2I79gi3/01cfAmFaK0HYS3IbYx6UsdFL8WAT1NsVbucFbDzpqtKU/nt+f
MprO+EuVDgI6FdO38nfk9PzuHnIZ7qUSv5w4tqbiSLtqYCUn1jfrdWkDy/ibwoXc880TvdafrsET
jWdHR3Rt6wlI9TXpIfpRILUMksuY+7o1+NPTEys3K7pV2dXk6O6GHWUjiexY9OeIwBOyukEeBIhS
6bEOP/LoOr3nz82Alk+YH9OL7wWKA+AXDNqxH89xhjFe9zWprjkDjzlFFGBHgi8ZELUSkTG7ZYWZ
jac+/k3ID/QQ0JocVW9P1a+0w0v+apSDAhEoOYzEJqecEz4vY4odIBqCqriULGfgs5Tmeep/tzr8
1td1lraTGsTJvzB/COyyfSvjtPZ0NgLGZ8SfK+MPsX4v2I8RsAMC4zZYjw9+iRZ6/qmem2bBZgfM
M045YYK1pwEeqMtrX+JEL65HqDUQJQG68eXxRRUI1cZ9KcIEvNgJio2TOulEveS+VA9vebH7VSzy
kFbnqAc/xS+CMEDHWFTh8d80uHFzryqIFhGcT2iusQq3mZI+sAJml7xQ5yEzNTQXqFWLy1QEmLuw
6szuAp+DIY01EYd/wlvdkEjO+vU4HtJo/0S0pzeQlDqvSn+b4gdf55pYaEK7IQt/zXRiFf5X76Ly
RkFW22ujeGP6rx9uDbwx695Wu+LzJZ3kpXzioy4afbWJdRqVxeCoPozKxuh3FdFqxTkdPrT5UUpf
aX/t60f4OkRKwFJaiP1UvCna9flEPEGliTN2jjcRY5Dq+ELDGJStZyJNpolPbN7gNjngGpEcQKfx
xjRr4LDvGKp01L5P7a3pv/PszzKrX5NiVqLrxGTzT51CL1Tb9Qh8ITEpkTUCtRXmE1waIten4UpO
JxtABnTiNiyFa0p/W2De2QIFRG8KfeYoP4QS4UNcrsWKiXXx7MolW38dXuRm5SxpjRi3SFZ0LhMJ
PsZZjEbzrC7Jlw7rvJ5ylN1f6dayFocGU0Mj4b5ydAGbtrp1CI1H6U/Lv16wE16QIXAbixSaasSD
3d2oLUdli9DjMdBzOIXMNNJgstUHggTv3wlZ8Gw2L0wc2kM92YnpKiBA1m35GfOU70rsBsrvwoSb
UtNJWCdd3wLZpyyqgXDLfdf/luyMPUunnt/H4aoXXGEiySrC3/C6T1RoLp5oEXS1S4p9lJ07YYdf
4DA7jEyUsrI6TcAEQvathdCSjJ2Q/HRhiIS1WMUG0/sqwv128ENO85esfWekhavPR9tPMB1o2gRY
xCYTHVKyTIphQcGgpYuaIKqT6ZKcCKirAPV0HcrWwPFTQbqeyPaB5xBHWJnGZ2rZc4QZgQZbjHet
8tBVllu4uIoI1Z7sFp8A50xsDTMwVyUZEWmAyXXy15NwigolkrofloNsCFTNmQbOR9ZqLwLMFBoj
pAWUtCkdmCNglhjFtSs/Kmg3FshJqAMKJNcy/iS8h+zJE9liSr4tcK5gGmI2ZMBQ8j81/MkXUsbr
T8Wzq2Ln/fw3KX+i+k+dsrWg4W/Po2cigW6uktSueiaWbqlBMdMVi4Ce0RoyhqXjySEuI8tjRN08
0RoKVrXW+Ku7J/FosOuhCsgMSla8eC+9NxUKS1ACufUz7Wtkrn2q38N1YMVbzF9aw59TeDAgX9aC
CikfuFoasdwp1lWFlROk95qdVMvfJeu/KTrD5k9Z9GF0WlBvNQTlIzNb+l3P36IE5EdJ0fJ7SJq7
dCEWkUHgpboafdsGw711oqlehkRoggE5sxjP4cTibqIsM+gxQ+Yuwc7yBJTNGGhWfmfuoV9A8gbo
AahOXHxMyDxPi7uckySIRzWatNSff/PmkuFQ69L3pduM/gAmi/hBqx6UpGCdcsUVWUNUwp1KYJM/
0mBBXO2TYx77CXRna8nQ1CDjzrMnQ/1DesZqqyI+oWAFd5/HaUNLX2/kylH+QeWovMYbOdZV000o
Wwby9G7e9ejeWIhn+BSdof4r86oMRiT2dvityk7Xx9hngSF3y6o43rCBjWAvZjaSRHrHClSuP8Tc
cHPVxPgPgiQOewVOS6u9lxExsNqqmqHDvT9x+U26rVVB4kPqj8DZyDJWBYxiT6Y3ldSwwU5VxZ90
fBFaHRbU5x+EbOYKHBqwJcVfkPfGFZ72SFg8pqnWmaIma0elUO0pVzZjhtWNmKy0J4K6ZNN2KBw4
whqEkBoYM+rqZifi9Q6fUHfDlCSfo87nFYxTi0GM+yLQC3ydQ6po4HtCtZQs+G2My89Fxv2H73Jj
wqlDPCfE3rNDMSb9y+D4GF+Kg8NQIzNpZ4sTGQ97RBRPzCoAIAO7kOFjPBgXjCWdHfQc/AhwtbKr
ZBPCUzTnMBDpy0Q/JVDN50laMxdqgrE1o4SmiXFfJbn3DVO8lnO2GYNIuA39SeCzqNoXDX4is+hL
vSG/ie8jXXx1UXgwsCqdy6/w0stbdEMly8SAkObVhmSvaH6vSFD7GCxWMgokBnZMGpMjhdp0KLCQ
wsxoH0obSEbsZTGnYMWfnotPvBc8UAd9T6aMF++T63TT7tIdT5vA8kR35J8Ko7wtiQEprrqw71Hk
kVm32MCixV4jNYk+sGKQX0u9imBDtH6JmpcFCr8Gv4OwCeOIIQGqHnYhK/GmIiJDPvUPBAt65XTV
HwL6Qz4tt61LXTF0tdHuS6/B+xHxYzBqN5JWZ3pjSDt0AzRlAj3t08B/859aBLTwSv6t4YPfE3Vz
UUrXhP3Zk+3GuwTzPyIbfa+yk+gDBcE7BhOQ6mEBCvccAolk3U3scV7xkaERV7R0kxvfc7vB1vB5
h8up1Q8RmQxIToZ3E6de1v8lHXQDRfPiJTmlO2E4upDbB3yMFuuigLi2crLFgynTtaLLqujKPC1A
6d+z9MQQmAWOWGF/g1yjlUXHgLBgSKjTOYCOdbrBb2nkYDc5pKzkJ/41DCfk5aag5FR/BTF0EZPS
9cZzmfyUCkEFKwYYpDi0lSqFQTsxdSjLQWF9MByhGlGIQUTasNAV1hotxd9IMkbpbq3E1ge+pQe1
TQfVakldhDaG7woVMIbAX8gw4f4qqDuQwmdK4guSZPLxzI4lC8mYu736w+fL4+pzdxJ32HasFqQo
IEqzTe/F74snubNrYpdLHKag/rwYezqYWUb8F/F0UgsZ9zXPakA05K0umG5DpR0B6QqpY0dXY89D
zQya/UTvnkDDE16T/R9J57XcqLZF0S+iiijgVSIo52D5hZLlNhmR09ffwblV/XC6j2wksdl7rblm
wOUFpgHPEj6ZVrYGwmh47kWYhRF7hIeThKxhlDUyJRldJT7yVWm9e0cVom+7HzVldskFxudrrSDq
p9e/xzxnyswBW1yoIfJn2g8rEX86jLW8v36w8D6l+/LRobqME0sIQpzeHQrXhdSvsn7CaQxlIZdW
zedHl+3ZeJMIuDFwpqE+Ylal2pXP6ArPTyvgISqdQLDzEb+ORQUuhyhf5Y0kKNvgbYUOLWfOI6Ey
FrBaBEewBLG65PiJCV7CepXBD6X3dNeNjzX7ab4AQMFXo9T9hPgSYytqo3QBkwA+N+kCSIh6YsHD
qA9PeLG59g0TWuZpHOLYD5yIcOJ8x7+3hrPt29qJh8dPad4Y7B664FxFBml1UwEKkW2SlpUvLV4l
BIwYMO7esyUbsMTp4UTCsleQNXD69l8Q3kvh19e+C+VQPz3/UJEslJFt/k6im/TWP1cAYL3c0FKk
taU4xZ6hliRjC0v2HLw3mNUT8wQtE2bfyIhQLcp/DUYdaGIpJCaJXkmZ/CMx10Irz5gSKmfggGUF
6lwnBoywKmlxaj4crugpnPLj0EdRxakfywzdBBl5OufVEMY18hgNx2CA4i0qiKz0YWewv8ZwWsAt
w8HB2yehmPA99EQjLmaMARYTY7uH0z/337ybSQcIiQYrBAB0WGs8wgCs/vR9yNo6ze2P6mJiTUjj
h4mdQxuRBWzeC6pHTAH4LbU7MbgiB2ZNAcJOINFCJx6MJOEE1HcBt4sDU0EtzTCsdWmDhfUrG+eN
umBX5j9YSgYCbZBywBXaVHj6nFvE94ECIMOhLsHFHL4dNpc8JA9KNV4LoTRA6hPOa16ODpw+eCW9
+GTy43PhEEx/8fRGhYiAHR4aklVERRm0KUshcg1DxMm1gQU7T58BvoKhlT5xo9X+0edRj5n32SNB
e0Zp8if/d4mgQqiJjeFC05xO5Q5xNqHpnecv6Q9stCbATLbMYFER+7bG89DD8Cxd8PDoDBdRB+N8
CmcHlbFvU+HVKIE1h4Pb5IGsSIOxBlpiikzfUojK49TjDw5vK1KBtyo7/xWm3u9QWx3UaQwd3+kv
Z1Lzy9vALYir8DFHtMzIvFM7HZxKWeCzRP1ZvnLBbhg/oqvdStpXjb0C4iko4rqFjbSmE6Rld0dp
X6Y8a5DFLGoFNoQGFAV2zTV8ygh5oJWnmxD/fKRxTGwCBy620S4KFK3w0/rJ02n4bdHaYcvJMHNq
qa3xj/5AoKXosIdgLO/KSN8Chl0uXUCNGXfgdiO8tTkgcEHAoLz4CAu2SSpPD80hVueUN/38A5cY
0S4zHuaCuJbgPCk7GkppCT42AJvFMiemjuOI/luBfKW6wCDYO3+YrV3yG4sU61ZjA9jqk39Qht4c
N154dQS9YBUqw5ZYeobbj0ssFsPSynUcAR00aT7HfYoR0GIG6AocNKmJFiDvVEKfLRW/jhkKI2V+
B/pUzGAwzqMFwM9UWbPa4182FtYS1sDsiCCX2aJbyvuPrTOZzwHqF/2Cc3H2AGqJ+Fh8UHRznf2B
gbFjXeeZBWjiY/QUWpi7s2kDJ5LeST09Gkhqwfd2HkKelNGn02eWydnDL8erdHTUeEs6O0s1pkrC
spPhKQmSqJP3gLZbUGg8iSxDZYwBg3tuiNsQKEOJ+QLufmVxKS3eDOUFVEYDh/wNmdQv9U2KgS9T
NwlGghU0E3VWxkZ6z1ZBsQIp3vBQQFs53NfY7iM3leiHFoFNYIoJ7Z99AqqJw90EbWiqoyqe2BfF
6JEo90nG5bMY0Oxsh5BCGYs7odxpmLEg+sJnoWQOMNkT+uY0CcawCMYiyj9CFEkgWwOMmBcDYTTH
UcsRACKWv3UicSyEmkwemfxbMwb5VAZwiuk3/5mAsxIEqHs2sF1chJKPSTP5lb14yuG6Y9pjLqAM
0GxowWIknUKFu2ZlJlXXQsbHSrYyhqbmPGDQjh+Fco9NlxVPH4fZN30Wcq5x2f4BRLcmoBDzVZbI
vH8FyyGwBM8eoOAjjYIYy/ZGJACSaISg4DXK1hfWqP/xwVtxL4mLdSg7tRrbUY68oncC9Sv7HIP8
EreMAa7Kd6cjbrKRA7ebKMK1CUj7gUg0UQIXfFusvpm4tdXjP/YZIV3wBKD+q+1ZrKvV4P37UTnw
cCNnlstqgAe0hlrcocBnCp5bIIHoyd+TcwMfFuRIAW+AirGA4+lNRoFozy14fFOwCHa2HcSvXZZu
DQbhc3gn+AxBPOacnagCdkS18I3uPryN5Q7LiNqYK2hs5uG/st8mP6ibIXQHFwGTZaoHyWadwZDG
aWHiSxeDC+Ud2jgRjrwMGyCE/kwQaPSRT0DCUlfRQ34n0qsGT8SFqtH3UzAHH8JHz/Ghy7LrZKdx
fjbO/9WkqeSQrEzIFx5ZSE14BKsbVyrBos7SNAVILDB5nIi7djsbbbKoMICEdDyZyzCyKziB5tK1
oYSi48Lgho1lMscKEN/gKUAgAwl9HErBokXLyn7JkmocRMQRSZHklvCdYBvCgJVl3q8YrBI0GvBw
TQNWmApDbw3f+LpxGXSrABwLcQUHluOZyYV5Ci6Qm/zIEotVLhz16tWQVXnQSHqvtjq85RqNoISL
gvZrkA5FWrAEKdjUFTeHNyvIJ1qcABKG9pfkcJTcCgGGFLtydtWSf0aFJyHejgh02mXVO6a5YezC
YcU5U+DAUq8agYYhgB+e8iRhIyuHt9lYYJYr8YL/fKg4iRT1q63Pabmq0VoXyxghClZyPlMEavF2
qRF+IKhrIXdV6TcStqr/asqlIhvzvHkV16bE4w7oCNb3PGMj9Vl7A/Xx6P91/b9GI6PrMMh2WSEa
ZN6nfYHqEUS5xLk9WpmgwM6MlFnCuFTzlcW15QXnvjtown7A6w9+skEhIrscbh/5PuKAqLD7ruHN
49CSdBv/Y4UvbXaOxAdMmACdbr3Nta+ML06yClideKhdNfNVEKCHFUq8kiCx9KeW5Vhh7jK6hiOq
26LcGXWBwonypH/lLebdOL9xABi2+CxOYYcGW32okI3aXZ6bG7RA6mcXRQQHHrSZNZ6Zh8gZ23OH
nAfCB2IkzOsKkjhbQk9oKDcGeXSpV2yyD4cMW2Iw8mMqfhXsIlQTxa72T0XJw/CWWp0SDbDrTpks
xt8GXdGMaVmmGshRf0XiYAg0qfgbjkmgAumkp7x0eLlFLVP9AJ178TKT3UC8YrbWyfFmQ8qLtywe
8xm+MvJJC6jhxE2MWCu4VeC4NtS+NN5iidBYI1kS8MQj0VbxcscSDo99YV1S+WHQDwbXfQ6C6nCC
zog2SNtVWiAosLXJOIbBPXid8nk0GF1Avl58MLBAjt7pBx2eKsVN0OeMwjZDHjhVdCumCJ6CUS+H
NlIof8MR69FGMwiVlLWi7DjlpwFNmm258VnqeoUHFHqWCfYdmMqAHkNWYQsDC23adftf00PDHJHL
/hyYwtkCHl/luPTRTXCdbitiKhTZKHTj7MC9KpxcOI/SYdmrIf6yBbYk+yZ4xIJEHtfFiDYh3DKP
Ucs5K88KjKqHjmASd4GcSbVvg0bOTADDKWgQssTT+xzArvAtocP1fvT0UcpUbdzXYKMOyE5ZsOfW
3srvesS5nPs17yHPcRRijX9I8A4qjmHrYq9Rw639z7ac5gpbMsMtmZWVs81TStb1cDOcfDejzzcY
82zFcbscUXmFsB8Qz5QtcFzwNevh5uV4DH2AZ5cyzMnGIADQA1L9DhQ386XF5witOYCySFMCzYgj
1fyre7xL0nmG86DUrWY6Ud+8aQhd3N36NGu/KHW8eX4eqqU64uOk/DXarzAcivDGjpa6mYVnFz7A
CGYtA4nhZIBBhVZS0be3CnFLX/0k3c0rdoPDcsheKT53VG4jDHdWB+/w43arql370TykzxKpdxr8
bLrzCPSspeRIXFPqy4FDWpLgzTcrNV546DNkMK9Ws0oIv2QY9vQjEC77jvEGWiKNmsXDUelLxP8+
Yjyagtnh5LPxcHelvx28eYxdWcSlP6sgdv+GDaPReBpva9iTzCMA0JC/QVAIhnX2L+GHDVgfZc+W
U9xgGZg0gv4hHrYDioBEpdPHYYCVRrwfbF+lc8v3hrIGzg1GB+YHCwHnR8Gf0u1/DezLECAx4d/J
09QAbwwgn3IiMRj1RtXgZlI7s7GOATWIhTzRg/HJTI0R/NZ8mN6iIQG5P2qX/LelkbLrdWm7EKJI
VZ4iNElICU/ybXZX75BIY0dfBoQwbv7BoNUc6ILrpSk/ymJXfq7gdOUv5iwF3gaAPfWOfY4j96hh
buaOo9UdtXV2ZskybebLmBt79u/04i2Dn4yp6Lxe+spFKgi3JpUNfhz5UV+TYZSbbwUm2IfY28g7
ncHGXKBuuqGsPiTO5HJRI0rELQPIHBspcbI5wIB5DVNhw0RR6zCi2BXarhf6+QA5bejJybwTfABi
wjqg8zaSk2ejSRLyTZsePQwsiD8Qtimi7zWHG+tQvTK4VWYbkLGqZEsJ9vQZlfjQZAyS2R5EW+Ab
z7cM0kFFeD5pvrMdoUvBr/hAgKp1Ex4iBJDA6kOqrsz6ELGyhncFJ2WKvqN0hwP1Cr0rTJbg29dp
DdR5pYIDd63bLFXZdIFuY3FuVbkrtzfsXmVJYQn/Gkh9E/Ju5rNnUxHIbbiyh1N0eqPl7MAlrdBG
9Bbg9hABbk8XnrweBNiopjMsPMUFIWlr3/WEDwQwYJUH+nitQrW5gLqYX+C8N+pR9c56cO0EN1Lp
l9W5mVtsh0QOCwdI5kAQvmVQJNDXYwe2r0B35shsboQToLHv/rB80rzv8C9InBFRGZ6abJmEBSSW
I7U8wHYaHOL6H34oHaaNm0s9wA0F4O8gxsJtuWMZufOtZfUQYXMbX+HXx6pvdUPtjllTnHw1ORaw
EIlXiXkwp1Pfyt6FreJTh3j/oDhcrc4vgbJK+MhXAr15m8nC93fNX/+mQ8HRfHdFmgVVGyG/eZ4h
QjJ7enC8GSvmvLNrj4zkBnuS2HVrbhy9mU11WAln3MtsBBowWgUkqA8OUD1wTeoDHsYPI3mC/TjB
1/jUPgPV7h7a05tQHTFFp7StJeb28xO7j4jfkdG7LJIf2TbnTjJZuBZ7HzEJVm7hTxBPlfm/KFvO
IBigK4C1Jz8961/5mGE45OjQ77CimiOKqaMzXPKI9yDADnzHexSJqD76JZWqQkkaG3vLsKufEEXC
qT3TBgEvgBWO/zrC6XmgUGnW8yUe/Uy+bWydom7yNgOlo6Ch+cgcMo8ZnEF79+J1Y/NFit9R7/bh
PepOnYm/sjEPvvEdiOZwtrorvbB5bSNwFNTY4FQCvlvfmPhR0pHUONe+ZzP65a/Q/Ot0VjnbwDza
GcgpnFFk6GMgfqU8jthvESUuFzXytQeUtlq9cN4HIFf4dUlo+lkqM3V1EZ4QID5wEVki+GfFngsq
bAITd4vszf6BtzaWrCEbhLpv2MJhTbU2oruSvRxeFTsH7nLSCmhcP3vVQSg23VPmLYGqvdlEO5Ng
bdcCEoR4jZEWmDwgpX1MLq544Kjs2LhnC+i5gt018xudpXExF4ce7RSkKWE7IpCPd7JqKeJcebSi
k2j3APyb8eMb6ngHd97plDXI84rcB/PAg8D8r5lfMwcK7Eq8KDK2DXvBdGCHxzYKjhrPB+NEGAOq
zGBmiwAHcIQ+RE8uEgAh3/8NaIPRA0rx1jzgL6Ppt5G6EIfH3tFLlA5ccyOAHLvJLmHJZUwllgPW
xXbzo1KQf9pjgFstU40eJQluPmK+nkk/kvSVnELBMpgIask+Usk7+lUwPFiskZr/U5uSj/xtxHwr
55FiFYhmB2gOFEnB3DrZjYVmTP8cOwZMXWkefSKXqTDwIGKXZ7DRCIwB62fThbXL2lxqyBJQwf6W
A7nb5C+tymCll/tR2GMdkkBhsWnBLyAMNOHxr9otOFRk4Gi7wWuGpviGf8W7uar6uTeYui94F1IP
QdOZnSnChCcQkgAEJZ7BNZurMbfze5AtQesYwXiZg1nXBFRhyJmgNnrgBBCyGE3/Vgor74Oc7/bJ
VtIEgCQudUbnwdJ3BmaFEQ5t65Guyf/NIejPbkmwAAnsRbf6Iq5P/oGMRUYxdAb2eNgtw0maPUQc
3Y2NUvAWLJJe0TJfGEIq96cxXECt9FM2v/nVMt6GxFMt5KehzI0nS6RHNsPBJZLXCDmck2FJJjFa
DfJgRHtnHKFZkGE0OOOC3mI8iAiBgWWseMXvXMxWDK3pMKZVZ0OIHcWtVp2UbQ4Bn5aco2wC6ReM
rclsPcPva4ujZhpzbI8gliRvH81FfMgRm7IO8C2+NaUbDWvBolKCqzQx1HhKqakvJtpNtkbgsGQH
Fv7f4Zb2Ww1SPs+fO/uTLKc5R9KZta/+DRQjsChQsQ8IUSg1F6yJHh0dBSbVhOpiVpu4MWmiU2c/
qBeV5BLvX6cdRVRZl0T6hb8jTHgDcVUf2ZF+MOmDpi1pL+TvSNjT5pAql6LZhcar8pbApYW1RacM
7Uz9Hbx1Me63sy+GhJA2Cw2exQS40Xv0dwGJkZte6wN0py5d/9+hHhedxZQNMC4wZ2pX/DY4cT56
i612onVAOqRbH1CqbL9HjGjJEuZ0qyR9jIh9sWMWSJdG3QBD7STjx+bk0sFvGIeAVmNnjv1bgo2t
BV7UUVhPGxx33S3Xr058UOKrWj+v1ZPPiVxi1BgMTFWS1WeGaffM7tD9vgZ4oQOOO8FpMN8f41eM
X+JHheXP/2HvIt9FW+kgokrwZ5JYMaTsLDgQJCeT4nX4GdIvGVoiru+Tl1a+buM9e34F4u1zlnyA
zy4MLwZGkRKhvP1aaa+FcW0/r0Y7FOqyBUbAZ/Rb6J7At/QK0DzyW0PRA8+gSU4MPWPlBm4IQ3Bh
9mhcZYzUJh7TBz/C/omR1wFcDf0whOmeYQsSAI5OhBHhXSH9YYOY7jm9b+b4DAtjkhmuWrBUo0Py
HTIbVDF+gGFfb4IdGqICXzFKZeHP4B/T3u5e2htJpMtF5SloYZH4f6bV/eRoxhYfiTEP0B96s3YV
HmrvrnU7vZivgYrZ0kk4c1assBaqgL7GJs3fvUs7fsubSKMbZYDuPcXNrMItwsomOnKDZmgCaDkN
IXqK0qvYCKRKctaSDcW2y/QPuvN/RiQqXPieMjfe5+QcfSnts/Ke5lWYgYUSK7AYt9gzEBBBJQlY
Ra9NWUMYHFW6skR9GBHShhuN0v/L2mMUPfUNqQreTlH3IYr4AVUgbTcFHyVXx0CPgCwD7Are37Ds
qgtlrUJcKuxqcyFaQNKCAUfQql3sKSeHymyXGFsOCWQA8WEhb8rvWeuaKNOHbehEtrysLpKNgPWo
PtlEmmHNkS4sQpc5GFNaG7GX0JF7Bt1uAXr6nmR5wxRMgkXexB0HDwOXv2NDEO9hTvBuOu31EbdJ
aw8RfpWgp9lLxvVr26G4STb5dzlRuxzCyB5Kz4x++gBT9T9aTXIto396h3cbWbYbMXga4jv3ua3v
AU81iZb86JWXur8OAumxtG/XsWEXPSnBJfsWnsm/JmLTLBbGOf2sKxHdMO7PSPnWwfTU/HU/Mbzx
26XGk174NzLvBb9SOg74YZH0z5BVXv4LqB535hFdg2k1D+0D8Atl/cbqmNXAt8oNZwMm0YBifnar
+m36U5WTpSYtex//S3XsF2ZzNXC1dK1TSgqy29Ox/UtGg9JFh3W8N1N9MYhvhi1BcGl34k/y3Qp3
9Pw0n9qhKUcsR10D4kXJDgxszygUwB94EuE7F50r5XclngXzrna/HrvS5I+5QIMtrMA34jO6GeW/
5O5ItotbQyk8ORXDwgn1NaVamKFb+cvbndIuZ8xu15NOAOjjVIuLolmCfRhz3X110NIX5amW0Ydb
vWhLrsB5uouxSiM+g6Rxna/t0DEwGtYMOauGuDKbqhZkP3u3tWVG+88FLAsQLlrQ0uoHjwjUO82T
yXzT9l84IvxbI9ByYc79KngVuLEDL4k8S5IxQbRb5D/Qy7FCdiso0gxrGbhqNupbbV6ZV/o2VSBd
bP5nrhQGoNTje40Mvk77DXQ8Z9bAno3w3dU7ZnDGBJMcmm4jdZYxR4Hmn9r+Vu4h78luJ5Ozkn1H
kJ1mEmKiAgPHgYEF+EO9kv19zzi+qk+jekJJ9GE0n75rI3KBtT74Uif123iHiKghpkh0oXMm3r8B
vQYMKQ/sY5avxU0m3EHYKh2mGsZyB5pb2ifmMsOcPTu0YuMUqI+SsW+hflNbE6p+a9bEdY8wGrOD
kfxhQ4tjH0LOn1wHRUN/ib/RufWWaeBEzbWyW27TXMsg9igmI4Jfcoy9JV1ohnFRrH4Tuzz/IA5g
EvitHIZ1IbnYJhCcS+A1mewY0ddoIHAKgN9GVBSykeQRtQtfOqj3Q4io44F9APJLccYtgwWTQab5
F7nxAyoa2MKKn2cGwRAwIMiVM2HyQ/EN7BI9wnais/jZUDoTZ4XMi1aM9Ox+s9RdOYDltOhWZbsV
tzGQkCpeQmM9qWN4xJczbefx/82ngheh/6yGLewUsmGl8A11dlgmzKhTR/sH5Yghh79RlXulMvDH
yMWdMQbAVwHBbe9KwRH9bLkBIYwBbXC86gN8tIJbTeW7LOe2+ScBkKfbUPsZEOSGV8zMl1m0ocGn
IAGJPPbmth+ebLChcAuPVFktUMjnjbgDKxLV6YZ9QrSVviyzP+kvyXBjr1ah/huFJxWrb9KAvqvH
GG50AZECljNf5cdW8UJcw4vIhYeoL0migTqA2Zyd/Pj8QUv5HrDcFm6DRwDPDlqzj8dg85Pqb4a5
aoSWklL6D498G1I71hrij6Tt1HjvPTP5pdNMBcS8rDo0LWQImQfccLNlrc/zZTp8kaSGkPu7sFwV
XUBvQrtej2cZm3AiEHFGxD3wnt+Nz4FxOmkG+KaNS2YIgAnHWbgfC2JjyP5Iqgt6btNc6gy09foq
gvpgAoSQurxp479UoxGdXdCS4VIxo+zFy6JZ6zxTZMF1U0xdMnPhKSPqkhHxdd6fMJwNfYuPlH+C
sFnsYE9RGBqcim7JmCBY3CNvGU/cmerY/ZEVhRMGA88DGfJC+yvcI8Ca6uC7zIjHwOl9KiPxpEAo
KWdY1OhPZXwqp4pZzYHJ5GJ4RNhY+Ws4Smw/jf9q8z9FfuKwxcL15s2xx8cKIC/5bZBhcpLM7nAr
EwaWKI2KbalsDBqk2WOa3V0qjcgEoCQ4qcYmTHC19bYeBURTkeW3owhU1a3OBoj5JGBu3xNE+DKc
tEE5/pXlEGoRrkKh/tP/gHIJLdVW9Zm9CVqx2d56LMOgK9BA8U8QF/tvoaQd3TbiPtkDevfo1iEP
kfbiADnDeu/ngbIhz1v9yf6l0G9Mxw9dNF8hWTcYEynuxNdFgsvrUNYkEOQya5SW4NTC7AIVL4QB
kDohhdNQ7IphY8S3brhwSkzBxQRT9nZYb5iqg5y1Mn9dwCZN9qK+E7htxm/ow7rG5K6T9nW/4iqw
meUR+j18mkOKs7FwGaw+P44w1M3iF4K7SXkS32YVBrzMNbF1+fxWI0/dXtbZIz85ps37j3qWP99h
CGxPH0zIrbyOy2VQOiY3WeWwT/4iUoSyfZAyX36Ew34If9ymc+uPpUk/reaWPXSM2XeKeglngzpw
GiwUmGAJG2YtCLnBYkYJ04FfUFi0CLhGTgZKk+MzWrta39FxeQYu2LFNz5ULrxYMpgRiYHN0YsB6
k4kF1Mt5uCwA7GvbhzLCiVY8Ud/L42nod6RL4JPef6Xy0uTGUPul6olBKWlt5L58UPVmJ7n6FRqX
FAZgN8d4IuAArv58V8VGtpnmjgaMGTpVQqQYcjGMZ9sk/q28YsmM+ej+q5PXFdHOmXJXINfIzSvG
r8nWJs+/vqQZmXf+/B5R40XvEDbLZIFP4ToScFXe9CMHUhfMEwzlFp/OFgVwTEac83NBHUFvBkMf
9Gy2AHZFp/JAt0H3VJNDA6aLjS6DmTmy6IWcOBHBreVJRNuPnjp/kpbWKk94/gygKrQznaN6pBm7
9Epp5/KoNUef8Dxm+824USoS2GLkueWOiq6qlsTPzU/xzy/7FpxB6diVdLt/nP6Zq4FLzIUAXyhY
WVsdGd46zl7TFHfGIAQrfRsyzRiuB/VQDKD6uI/a8HohDmEHwpSZrZ92kcYAY4X4n3LveMqwAvgA
F6G0WLaJhXptY+g7SVom+bZp1nxn6EjN9hR8Q3DS1sn50zl+4aYHSE5q7or9dmwvGWATE5j0mIRE
S6/10AqUf6MDLI0Dqe7B1bcawjYoCRByfLjmkugdYmJS2Q2VtY+51F83DVMSS4/XfeYK2gaCijaC
jWMtINfnNjo3wlGEfSQy1GjT72R8mA5pz8iMBbeBryJvWQcCF/Z2o/BKIIx14c7QIXtgo4xu5hkx
7pHcBtcqed1rtqhcY8qvW++7Cg5FhI1743cGvxlOBQYgNaZOlhI72lsVl56ynlJq4VTMiAib7J6I
6SkYo29jF9htBEgdH7iZpLM9tlCl6M1Ln7SHch/KX2N1UbxrjKwRhpC+pfDqGnzzcJxzZ6FrBPsP
kwdqSg5DMkRH+D3LxJz4WRVZAtxubPmWjCf73I0FSGB2x/yWcrzFHmpajsNbMNFBzjsF8cSix7W6
g6+y6DcEPf2bhqLyP+OzE9rv6l3AUjQvlb5s1zqe39KffDWCTZpxtgtKinXsMlQZUT2gN4qrt78T
/qWroVo126rcje1PBO3zSxjs0PxRtbPqrZPmVv6RjgT2Y66ouWS2TNLU58krPMLbVU6fLf+al3eq
xAaFI+4hp45ieWbVc5dvHUx5qRYro9skzZlB6JYZWv+5q0yFsNWotxJdD0whba6nG3QuFNzUdYjc
Fxzj90o6S4pbn3zCKEpumfGW8mMpuYCDM9GZ4bnGD4FQwjYpw52H+dPk4sLy4gC/YG0MH2zWM69S
nqIOq95r7Ko69f6pFMSJ8oRkpSE5St/0gMUh9gX9uCBI5BNv69lXmx/h9ZLqBY8TIZ2RIyli3G26
fc3y1kFRaNBxfK5JDZ1XW5LRsHQIFhrpQx2kIfRtEZEmeM7ggEGZeos+fzNvneHS4nRfrXKaHUSw
/taKm0UtrWYOlZkmrVXTzcYDJ3bgfxk4kugw9teNufP8F+X+59q3ty7fddRl6R994CCwYR5Folul
W74JmDsLjg93ocmv4lsYFma8rOSttvagtKfflflTNJOoFoo1lgj9PKyWFPpR/fpgJ1OdQ3WLb28t
rqLzlApEMr34yLKLNnMESLrioYmxr3sa/p6/0r52mNsveBNCf2bc5Zk7LHxyzuZjE24b5rBIj9FB
VN4BqlMyrkLf1TO3fhlkwmKpSL0LGby8RAxMWMrpXojpBieUi9tIyIqAUdMMO95dpjq0cHYCBf6m
4Gto7AcHtyqymuaKrYgudWqtuBW9PG1xRcV4/gRO4tvJrlx0h/HjYu3PmIXkyQWEuorChNFiFj1M
lMEC1iiW0ewq3Er5NibKG/o0CPMTlRVqjOw2+UnCaGYJvx96BJSObJmQsAg/xaGUhZuaMJr/uClB
eD0oFhv8dO/1ao9TeavN14MF3CA/Qir0X7gZSF9L+F60oUZEP7H8rJL+FbH8gvFbIwKwf/TKycPK
vYkJRzprFATgXqu23g7vyfohXkEdzZj3QPRpxENxMp6FNqCk3uQMeHu4brg8QGrcC9VPU69b+Kel
LefXQT0LHaZT2OwVO2OWWkzrdRT3cMd8/6W2LMXBx0CucWXARKkf4aEutjzR4dUYnE+1qpQ/nJcE
mvYCyiqaL4ypGvGYMN4rcFVJISSFuPx1Ca278eN/MGy/No0bwabvRSxZj8W0STOInsIVQYdELMrO
5AVymuUQV/yXkt/be8oaAdcrr4N2LuJtBz8s95AtXqGLKURWUO3w5Jg/SbH/1F+VbM3oGYqGaLr+
xno1dPBzim9nvPczBDFEgq3N/F9F1aD8JfBOOmiQPm1ZTRlgfjY5R430igmO+4IypxuLaK/8gY7C
ZQUW4A+yRDoL8R1MpN+JH+P1G+8tnDyTuSQcCWFi+0zMX7wvqOfBF6ZQt0nqy2PHECq7q5CAeHuA
fea8v+PCnh71eDUNEysQEAv+LxgpwNcjPxsPmMmc4uGT/pLdYO0foZTwoNH08YPtuVmZ/1CQQLvg
GeKTFNf+7h8rvK/QeWeEQDOYHb+95AbQAa+ggdwjD+ky1NFfLmoBesaSUYRS/MmQjZWCILJzij9x
6P2MBYsGxgoMMoVmcw3qa1BdKcopPebkqltPjgjW3yzkI8fUtp8t7tnZfYZqDF4JUZl2o0OoOlKF
UpzktMZ8i8Tm8vsI53QjZS39QZIOW9OBxYxOcq1gw5iat3ycWrKO+LnOnFi+PYJoRAIxHPdt3Lgm
mdH4O47FO9rDuUY1kHKdiZqi/whun++bbdtx1tCl8oPKxLi9D9iTAon45Sq6cwOFXW3u9eyfB9ZE
lEAkn2AAFcF5hqPJQyo5XR1ExPoPewscGRjVLAqak64RLJ4VAQS9t+Xo9pYBQpry5JUrBd4ntmLw
gnQXnm87I1v334j9x47K0pw/+HWUp4z8om0dEFayG5n1RPsZWcfyPV35VJCH7ZY5hu8+hDIhToLx
LYzrRfg718cdCOQXey/rqbYNvi7guuW0HHECYS8xDiUVemEsc+UkC7tkH2LhzONG9UD0ocyHjJHJ
yVb7oqyepuQ5bl8sws8VBrmMptzF/+DF080bzF/siOBi+rKAS/2OUE7yUvID4OM9GYgJ40Gqf6QF
9Jz6Pv3qjHRENT8JtzlnUWE1TnyFsGxWkES/eoGCwOmJNVMxJ/XW4aqW3IxzE9G+jE8PM2g7efnc
PrWhLthBmIZooIqgzsmSP8a70FCx8C2zRyYPTOWUJ8cRC9+2oUnL6rkWdxpcCOhFqol7zrGHYjSX
i6tvurZ/JSPHYPb6LSm73KYOJgTNEsIeij3rdoJXcmEZCvC+kU0Kp3B4lGwY7Dd/wXkYHJha9Myx
Aa9mzm5r6gB9yp1SmEle61IpkBhHFMxkCIcx25EoFpqU7xF8blbhikKyAXfRz58KRho5b7JNLgys
hmEDtz+ggqanhjWrrON4Kwl7asc9LedvejVZtkGnsz/BmJJ4azkFEJuR5qrBjcqq8V10AJF6nVwr
8j+jOpGE3bq9P6zyzyZio+7tDFLBhGewW3jdY8ChqMuvcb+ZaNw82DWmXzgmertAOHYwmT/YU3+e
KvVLqP16l4zUxhWSI5ZC8TmIvICY7PZOIZi7aKnQt6JVbPslOnXuEiW3d5YRjHIYlXbyD04E+hNO
zLY7jUJiL31mDRmhKnxda5wsINTnPY7o28+PggW7DE6x82yhBWS6DAOnJrgwTU+kWh/BYu6KehNu
t0HRxhxitsMDAn03pzovIDbICJdop3RYSIuG/e9HEr+6DbJk018jbsmEFd6WmnCeYnEvpkqZbWHU
k6anJR/Ex1qh4mmxSMEZ1P9xdF7LjWJbGH4iqsjhVgIkoRys4BtKttxEkUV6+vmYm1NTXXN6bAn2
XuuPd2wvBuiuzU8aGgdjmNwn+fBPtNwPSZafPZAXI0yxxhmSLroZjdXSYQozmEEuYlaNoXva4ZiZ
eMAx66T7XLTXBL9kSNXLKSeZ11Z8CcBi8KjmUrZoZzTXDaI8QSAz4B8uT4ENyO0Nm4aQySGEh0x0
xOYv4jrFiIWNiKgiwS3NhXTMgNjtAoX6Znq0TuWD4/1tLlRao5G26HZIKbWr4jSY1OKEZpBoowLP
0s82OIp1wwlVh+jepnc+F9Cr0Ao28kP63lv/GSWv4P/B5jZKtrYCGICfYfttHctqPcS12DjeCJsa
IiS53aLTm9d0zA+RuWrkoyR5zHm+v6K6JrarEmyC5qEbuZsUzKSUoPPeIzWaqbqAz4s5bFZqJ0dh
4RP7z1Luz1r5i/JIbxbKAqxiERGCNpxzQnviGFmP9mLzsP598PVxe5HQQ/ZjdJDxRIjmj0nSDdzI
ZCjbTwekeBiZMJT2qQ4GiocV41uKDn7MyXndloI3GaffxinSKbKZBtUBJhabxSDuxHop5LgPPG6Q
Vp7+Mn0SIOe+Ne+axabnCmqzNWZhDUhAvHyaBRikWVxQ3KvKX5EtxmPZrTNmLex7PopErhlMmOlS
r1D0aU4NLDrY2j+lOEyzPTiuaUtIbIEiuatNEffDd7UIMYLH77UQrGQCR10pPycN6aTxfOcMH69G
+c05T5pdbRfXnkyD0erskPZUetbw6XB2Rsg88e3Ubo9ytb6bwEzslmGzG/VLeVfP9KqjBAac6S5c
5sUHkcdU6bvHpaMVTrIuVhEFPzb7XAi3iOFgxh8Lp4r77WBUGxOQiLlGD0HKtp3LzKvDGpJ+T+Ld
4s33IyChq/qv0OTVOgDqMjq8sYDugBqw3aHFYjly5Xadyo/a7qo753V4dbRvFnyU26xVAJuzAisY
cQLYmrTX5GkCRF0WV+nLpMxt02E4clHyjLv63K1xtqmha12AgD7e+BK0X8q1IoBnYWlLB0ojELpo
1j7BUMDhvO5Z3+g9YOxjiSIa0ZVXGebjDVLg95FsOUy9/k2nr5iykilM/oHkaKsuYm60bdMugWho
LwnIkCR0ij3fZszOWVbumFIsopMIytB/9DUHqNgt1CV8UXNEbi4utKOwmOhzFnjjEdG7+/vMdiAa
KCmaCE3yrOGW6+xiiiAx6ocExPaZW5eA+LscqzkAAQmKLkl6mTussSV+qHnVF9QwhgC5SGX+hFfx
iylAxF1AncN2RXHPrN2k2UMUDiGRGA65JV8Cwu+1vMZRqmI63nOQNIC/U6sUQpg5vou8t6cGFfsN
v6jNe3HddpNVG/Zf+PPbqxYvcn0rilxXJEedFfL8NLqH8o0iLD8ASJj1OvxrAzWE9TkABjKhoUtG
QRme7WNJf3J/bSDtpGxwW2oAe5jfEe+czFGY4YwPq9jzg59gXOeIkIIHUVKWsRbAbDrrR6LjBp+c
7taXYcNjRULKsGFXF3jNCsAqjEpAmYhXFO5TxsgUXc7VeKNg1y4yHp2G43CgC6Szlnqw1pqNIC70
F5AKvbD7CrTV0+RtSlH16AoLBM9IhsNwXuGU3PTECILIkqXHuVTbg10HCGXmbAumBZAN+8OmxxfI
Kpf/oQ5vwGuZx3fpzx9Bj+0ByVyD1mAerVhjZfVFCU0IfputVqwE743/G75RgRFbbmNeF3XnQwiY
1vAV4G91OQ5GZfHhnIeG7YmByjlEGyrByUmSVuO12gXsYjrnwkdmeS7+YgrLwz5eVQkEpLStrn70
LbB8H97RKWEaDvpzWp9wIYFKYF3VjsGwE/IDrTwJzLWLY4NfC9fIacy7RTs8kTT8Pw/SVsf2OB1d
pKgM20j4GQWSkSdFOH2oH+R3VXgR0w523g2bq6IeyXxLmT5U9wP7ZODlSekRbLpTiMN8xDKPAYeo
pAo0RSFTybT22JRy2C4mpyLhKMGvzJ8Sq8KIzTtSW0xapdvJL78/JFBds/SmnXD38hfE5339R3ai
5e5RPXjivEWGPKPJhz05RukPcAV7jfVf/RYRgRTijMCXuNnhyqsmmnfd0OoEQTqls918/8WhKQEF
hJyxLM41xyinO4d+iS0HAXlJsnCt/r7HQx59hT/x5ONYcz8WI1FcBNHbQwY98SVw7eUw6tocWaux
o9hLUAngnjWsyC23FtTbUtPJiWaZht3zG9hIOKRs+FXjdYPIkHRBJAsS0+9eNFF5WqeQABKcTHV3
eaM75+s0+KYrV1ZQc0ydB2DB+krkY+aDV4J7JDyrFm+IsdTgjJLaY04tm2XKNq1yJbNEsq/K3Q7R
QERm90VKdlZHVucKJF/qtsHAxJWt+inxhKzpIMAVwX8y/DdJhy2OUh3ror4fjG2YvtrgFmZ8l+Wz
NrY+b0VxavQO09CGv1IjJTNZYxbPky9UGn52z8Vf5HmS6eTsMwzRVHwLBBrIPxKJrnR4DFezvilo
QMnyVc1jT8r4KK9z1ASkPEFwIeRJe1A8eOmwVWeduvQZ9UqyAXw28YwgJoHNOYhdtVx8WgCg9O6b
F4W8WaXZQ7wOTPD8fzWkBgOuCHB65SlSG8A8EUE000ejSz9x/5goBMQ9gfSbDpcQjn4sn2OwEqkw
g4MnT4UUEQtNTjg+TDyman3p+0dBfcYHJ/RZkFyVv7cDruWzknEH59AOQbEsiByTBtKYCBtTvxR+
gwFAV0HT3SMFH7RnSMoicaLIifgnPcCcI981lMSduBGLlYhsC7EVR0CmXZjv2QUBCQQF3oBBXfo1
m1XTvFJr3VGnbP5FMvNjz/V6gASY0kO/wwIVjjucQ2nf+bywhgOy4+fUThz7P/ST1rBIjWkV9KIB
qYN5GCIH6EHcAKUAXgB8puMWdT1T7TX4hcAUFngLAeHJWb9E4YIJKKxP2T9YIJgHdSO6HB567ZGs
BqZFPKsr0E+WkWprfhrGfYpAU3jz3F+pAFnDGzz2bk59p3/GU+2EZagsCGBDBxSLqw7Yhy2X7Oj+
mBHwXH6NBAQEN587Z4ChTOkKCIiFZWGp6xLhPRfHXwcfHYnXFK7mgouLbDf/7HORbtT7WPwoIHD5
I3PwUCgY4fUtK+YyxIzAWYwGzSTujZ5tVFxzX04m33gzIX6fA9JRqbR9aDZcD5K80PxzEjAUrERC
mNGJLHF7g/pckmKWWQg+Wi98T5u8YcfSloAEs7wkqFX6p3gHWK8QFxoYVPFuLem51jIb3EkMvjrt
apmBF6rxon/m5Mmr0MemzUNsj9dWZ3okcImpjzSXjlvfWnAN+8it2/eqJDb5X374XJpccnEPIJcj
pO5fn/8URJ46SUCkK83oDHLz/KEnT0MnlD5cr1NnOuSRqH8ida0ia5A5iETe9pVgI6AXX6m/iTEC
K9VBVYg6k007IZSvvkRtTzkBTRBgoSkSrgpx2FCSGnQBf5zxGQKKvIETUY/k8VdgkptgjyOkxIT8
1t2d/22Ce9g9cVL71dJQ7xLxhx0nRBM6C3Mv8+ef8Ku08KuswpC0bLZKZK/9D0a4Nl+27StDQ44/
I0uPNefHvYNjn0l3EgYOGso023UpzNl/YtBoW2GhkaZoCtSEyriNkHAp11IhTcn2qaOOfz6fVVa5
gbJp/J3/a2Ak/tz5dMmDAYZVFknkIJDtmrmGiCywsPv4eGf6k5iicl1pGjpdql+57rJdQL5HR8RW
fcyVAx9A6mLlOUjM6uNX9d69D2Oxk7v7mJ1BzHzkN7yQsXKBFp7jvAZIE1lZetxsVnmoP/fo7Qbp
t5KjoGf8IBWQfwP4s5cXlnUXhLPYkulA1gJqnEPESyvhHgXCjHUsM4TiEWIOzIXnyhi+ibUBVp8y
A3oVimpZJLc3ymWOFzRs+MuGfUcGTP5qINkqgo1Kegi2SU141w9x/fLdWAAVvVui77BTB7s23L5D
p5P/+RA8zKhsJ+rsjOXF73Zi4+Bu7zYEN8BKVl+UpVnIFcm9R28BHMM7R2UQ0b3iFQ7V164NWbP/
OvE84lrF5XkTib1D87T0EXYHU+Kr0HG0VLep+/x8TdxhGWvncShAFDkh1wpqYM4ZGR2cRsgWfXM1
KbpTPOXw3uIxN/Fq4GmhrVs/Rm+Pd5v8mbcIdvGMZGKil+CSUBGH2IJwuJRA1MI+Z0skNom90bqT
R46zKZ0jSYUcpiGtWgnnRt6o5s4nFpAXY+9fibOZSSyAvnQ00c6hGAHpY5lhkuc9Hklt96C2RflS
5Y9YRuFOVNxMrPiWIRszjzjqz580vPLvYAr6mBpSEnMtqdexOiLXKnkNSBOiCoW0t0bYm/gEcoP8
FPmQhbsUr1PKOG2WdCh21K6gcp/gcnL5OwsFjoHmkGX6cx3wtGNKb4nMZTPI6tWII4lZ0UICzbqk
YOqoee6BfBiNEyK8aB07WeZf6eO6wFG0B39OsB9Af+xxdmEuNOS9tWtoAic0FWSfSpbSK4kh+lba
dYjHCtyosg1rYalIXw8R5TAlaTh3CVavmopmxQVWHR5F00WhKvgvagSHaG82/Hp976TeB4nVrf6s
cGOZB4kI9OSLZZXk8oZ/HoQZSUkn8l/w9+Mhd0P09HgvQaCkr9QKXbnmfAqW1STaabfxn4CdF3c5
vXAtSYFwvSaVFhQJMd3vXrZ+wiIX0IVOcCquknZb1ihNemgrAgjNzXW6v5t1jeqSqlmU1JEU0Laz
T9yOOykgfatYCoRnkQbLaV/Nrrf84SPbS3btAlCzC34IZUB7zYOgr4NLTEYEQ+r21rbPfMX7FCAQ
0rcGw1qB0DPe+fHjHBAzTVELNLSV/pZ71oVQf1TBnkBlJsHhr0eOvPDJcesUO6b8lNgo4lUmGJaZ
otO+uI56vg5T3E14MikPAHvrt+mFyh3R69g5/k87PvyU1gHXYlpRosBR9QV1BzXO5lllrlmGGu2C
IvafiGKH58SakVwQi98+UD7Qblb+IatsjkAoNyNcVbE0D/odoZFCfhZoSRivTw6DDSjUQCMQZFzt
WkcspFI5JzYrXFIL6MW6reL9fyXscMlDjOxPuWSu/Z9XmP4PtbWUzLXxLNu1vzagQPHSpN67Xlbk
yNi/5SqqHQZw3Cld7uLU5x8ivkllHj5B+jtaSGmWYqsUb1zgw4X/ADEvFvIfnQ+RDwM9ZfU3yGjG
YCdAIuNjOJLASZX8TrHmsM1EPNXCI6fd7UvpFyIe72w5oZcCsDFOMCcDibuJ7yN+hOE2IPirb34J
Z0VW3ZQx/wPdKN9kvuX4VX7I2VhydIE/BnLviFPS77r0f7J0qQxOAc3Q2aSz04FjkC6UfTN6fLyC
1F0G64JmxhJbf3kO+M4L1vQ2+82szQdAsDQaeM8fdSTQDf+z27dbkoeHdTf++tJP3r8qZn1BnquZ
seisi0mjgjpl08s/sQDQxH/M9muc/DkfWDOnXOh/xs/ovJxKER+/agEfShjcwm/WZbFSQPZ903uj
UioUy4lE9GdrOSQoJwNLqANWAS5PS/mpvKLTN4EibJpjQfp5RQjGiJh6JZGPaOrXjmDpBIQqQZKl
ScsGELc2Jx7FgjJRZxkRUBaP8TQtWpPfQ0OXSnKe8fLbbopd+/gMlLN3fBL0O6xct5lkOnTZ2xkw
MHDpEo5EWyLnTslraz+/fM6zkUnwYy7J3A1eGgH6pXQoyqtebEmiwZjEFsTabNdvV3Rz7Weolpq4
pU+5YArjUMKpv0LAFix6h5EdRhVlYe0CWRGbImRn2FiUvbnxbdEBxjHRyRQ77/B18fnwZO/LQyUD
oK7RS+Aged+k+VPmbZCEs9R+x+vyBZyMHmik+4IAP7+kwWHbVlyRFO9gKkvIDI9Tyr/Kf7wMVLM1
V7iyD28mmdaT9Xeo1zVLytDjp0d4hhIf/tEv7m3/pFBWoNxhGZIfOyMdePCn16u/mqRNnAjrScNt
ZiDT1DCcvXT9z1evJvXprB8TAFEEwDLgOD7zRs6r7E9zXMBfHsPQdOWjoWUzglxk+6VPB1kpmEKL
VkY19uwONSLlvvxL/FW89kpjoXy+xYp65gnjZhzgaiqGlcVDk3/OsHKGeuRfGrkJfZJ+aX/nq9D/
RVXNYoX4kjUl4S+sIZxTRJ8BPPBBBzwctQfJQ7DjmuW7H/6g5ZZstUeJwlF3wxzJGQU2CMlpL0xI
+ssvH7Rzpv+lmdo8eCUtQU8JeiPoESKr/1UiqXqeMBKRPOWUAJxWKl55/R8zLpmpEZ9zmpFjQxg7
Fj0BYSAfYfOcHt46ThfFaaw5h1fFCey/vg49xZYs7ZxnUXh4g5G0Cm5gQBUPhT8h2XlpN9LeQ75F
Bydx8ca/D6kmJJB9+NJFAp2m5w3lAXHMvBImYUXZLjvNp78omnv+WtDOaWqX0BBCzxHOY3NQ5G1E
FZW2ZP5/c75af4V54JGUCSp4CxVKmoURLlOPZUvTLuwDHXcilx53kLpGFXLuTK9R17p46zB60tIU
MFBnN0vxmvc1LCTKmYQZmA7OTij3Mj41mAVRzTdLQAGtX0Ua5Xq7uN34/DLopN97wbwD5DXxX/e5
yfJJShqAl4PE422iscQjptsl8tvN6POSNktiwZBnFojdUqnl99zGDK1MMKayiTM7+c11ekF5rJcs
3xicLBB/9Nl2QmiuD5COvA9Y0U/pMolOIvM00Cu2PrSRP5U/jbLrvF0kAfystuEZE9tZzegkfxYm
D9FEEAboxVroZLB5ZWOGQAtq4BmEPWknjcc86wI4JGIz48yN/V1wMICjS4kB4AnpK/drGiNwAKvK
v6G8lB17kAE/IRVOVLRznQKPj46LHzUQd/Nwk0QSgvycENQIGco/j4gBPYnnIAqAOhDXeb8WEcag
bEu0355qlxINNVuGZJ1bMDnrwwD0oUAiBE+VURV+1/JVRwNfdBzuHlTNxP4axW8EB6q9/9Taa/lw
R/9mciOCZg2YOCXymQbllZFLRASaemoJBvOJjCYgBHQ5NvJ1U/3Ib3hOntDwdzQusUR33LVBt1+Y
wLmuCVDl1lQ45a5cEEIEkifD3mOGXkQxKmrKvMtz6q8rvHZAj1SY0WQzrgwQyYf8Ffw1LbKLel1o
NBN2fOUqwh3MbgjSZPk7gmTg7RdEAHhnDDc5lzhNGJLvRuZNjujjOWKTK0vkxbho4Y4whtnR+6ll
v8pWMdx2GbrRcRz+rOEVUr1LQcMzWA2/fKUItYK/qN3jJxJOWACCL+G9RIYm8uF8sH1TmMzBwqeB
hn/TYioNO7s2+t3IByAZZ7Xaf/zXqqdeBnX4UiowmTjDC7FMU8Bd1Jo95MeIULIPc3N3VUhpAoUP
Aihyop50+fxOfro38V74hJ2UOKl+0+CzmhnwMAT2tHRGYDGozgYdyGtTOClcvbhB82eS05lF9SGv
hgwejHKnmb2Di5RtUeoq5pEKO/p/qYMcSKikLZK0OE+VXToJGYx5gLQK3d5OZY3iXZdhl2Ax+dkQ
W34nf1NJ701od2IP0strdYc7HRaauuxjF+e21XPND1dx8CgLZa+CZYzIGALGCSheIcDKEUM20tKr
iQHDuNBCgF6BzYzC8XPI/hlne6Y8C3xDOp9CjXzKCh5WdyXwSXB8W9XIUUNoOfmb1QFCx7xFoCSA
61Z0CceTpXshi5//GNBzERzQuzphVwO48VToRrQYfQ86WbU6+WjdObFOqfoNJQN82nOwMOTCjJS/
0YokPb84miCwIdrFKbDNlnRPJzkHTnYH7gLj89ZOg8bHtbhBlYndWc0vnfSKDAf0Hye7L3G6cNzk
9hslTxpsqO4cZgD7vftGY0/UB5oy8WuQ8OXYRgtI65UrVHCSt0AB/J0IniIuDzlNOP9G4noQkADc
eEJ5OCAHU+aoMKxz2Z8z6lUM7E681hLbGi8L/AWiDLQ8tog7AlnTJglJQhuD45DUC7FgaAwPVsDk
PY+4svM3KDh2m5pr0LjkNW6g9uVvOs7xebQd/X6uk7r1nlzGDGjc+DIaHvoOasqupvy3n0pn22P0
wi8Qt5/5SN+NG/Jlf5W2GTh+FuNCyt0w+9eS7dYh9DE0hoSKouhx9S6QqZB7xKzvFExlOjoRKUNO
8U/Jr/E1IjQl1GlhmE9pPHzGGSpiJFnsoxU1MchtmtRJObMG9jbpwvsYbMzKGXHw5xdfUGaJQBN4
hWGE+bdnGZFEjl2f0jIcXr3h8lmkOHDLnhz77CBw6mYRkBDjUBWR3lZBYkXjKkD7rBO/o7Eg4avq
WxIFgT7iMqEoDQgEBbVyi8p7Lz4mJw1iNOWg5KSFfWtpRsIJ01uPtG2ckZFFQwtISmxeqmXR7PCE
WcnW/NTkf+7fRuoNyq1hOmr8dfAVxYdPNz8JETK77tjKX+BX0RfkP/qaKP7ViKwO23+1SZoYdkLf
Btcoge0prFQjQHmU7SP4j7a1qBskMCihJpI/BnXBo2FKG1bkUj43U8F7dCAqpr8lC9bqCFp4Ees0
5i0kpXBDWJIGaqVep8qT/3B646UBpXzf1ckIyTyrf/HT5eaVd8332ahraHhm+OHQady8LHVhh+oJ
ru1Lye+kCljVbQDMyZ8pBlWCKRR3SOwa8L7Xto28DAU7oUxllvzRKNnqlzjcEk26HiDakSf0R7Td
t/qQhgRBUSFA4bU9/tV77dkxa1zTK/ZmLJr2cA+1NfVhOccvryLazmTWok/ZWuP2vXmwTs/iE6wN
SDYpdK6D5L3my2QsnX+Mo8kBTq1CT6P61wdS3pIInnM/YexEcuapmFLQJU/OxpuMAt0fX5YJ0Ndy
Ohjup7tbFiNvFdIZoMyZmZEISm8nx/IGAi1Q57hBPdFflWJNlYO65xmk3qzx2C3Rl6QnCPF2XMXN
aUi+EQMVvoM5mxbvHYccrrS7rMwFw2akYGM8d2eW8+FMwiQlp4y32lbvvLhaKNvmmn+4BKYOC17H
wYkpJJjeLwc1RUlX6Vw6cnJwx6HEINeIG5csMkooCdLaNJwI/LBb5Ls6S5GGsejuI7x1uh+6aqhI
skjhAd4eUXBzAjiIJJRvkQ8JyVvklnYPY4iiK5Q9zFbmPlzC1MwnfGspq/+CSQ5e8rsRqiXd0FdL
xO/Ry26TphYRDL96f47N5CWCfeS0fviWOyJsvMzJz7yiQDRHeE3yIBzVX4IzIVsoSk98oGjpHep1
Ob7GuV/a8ZPVLp5o2d6zVDcQIM1ZjHZUGAA3EyRjLOHy8d4YklfXXk57ULqEIsnPOrZwtoSt5Che
OR3wO67AkAlz0sBHfH0bPnyNYQyhA6VJg+sgrAdVFnApuPwrpFs6MNIoQareoSYlTNdW7EjXodpC
3lAFwmMkzMcvpKyleBbeC17JbsrwHes9HgiiutV12G1CFme6MMVZvufA84rYq+AmOT7N4IOkQgIT
hWMFGlpWAhYDG9KVPXc/LFEboE7QtZXQr3z/mEZeWJ2gLqgqkGFBIjCnRbGTyEjvqctNDCSD6fIQ
52wRcwWKAlGHlBPy45L2XL2vhbKNpVVBb+PbwdpPCtkeoxVuLoqo1LtY36GXI41YMNIdOX9Ru3Yv
CrFUnAjLMlsSf5Itii1eyPA75Vwi5hvvi+wm4pRMWsf0XM3qsxW//FsAGheRHxwDBUnE6GfMSZVB
HDJZWoFPD/SEN0u7EkjjoYnfo7QNDiNzKdqF0wG5q7ipkCzxuqw0lgWfoZ0oVsDGhL5KbGLk+SAv
pYOIpMTqku4eXLZgLCgWw2Qp+Yf6TiqhzINr7Y1oONUaRTS/imFbx/zePeBFZCppmQXJIPpFJpMD
0NWL8F/9fkjvirYPqllnJRarJ0YCjAb/r5Qq31EZnSDESIZFgx7/k741eT/5bLt5LKxz6OAdsS4u
0sDkMW4bTCiczpT+scXDqk/5hnYACZAskl+QKZ2UPYZO9fxmCzwzU7OwKyMMBoJzV3LqhDTrRd7O
gd0u1pacSLoCFITckLBurS99KrR44v2DDKbxMVYgPiF5zuK6fjAkNdmLOIRj6zQ786dML3N1Sf4G
2w+ZxPMyJTwTGY5e32l+ljfZEfSzOtavCazoKNbGy3TgvbOOEiU9J//ey0cEwSQiA1eyhvJGVFua
08/0IUHftCQ9AR4hhCa22rjI39eo3nCxgoM1yDtwwTDxJ7sJMMObb2yHaiGb5OEC9qaMsvKWZCu6
dXp57ZMdIZWam0LZFkPJ3xnMcHuX/b+Ocvb3FKPpYiSk+GzRovlSef3ZrTWQWn3Rczfgwk6cT88X
1zkddw7Yrl94Uem1RCymEL5QYBRkF6dEw8y7ImD4o+/NAUkCuxPErZlZ8M7UJ1BJ9hdCOgEYcC1+
brymesY1uVAQ6eT+8WPm8+y9C977SjuKZBpoXzk9ettuHxxi2eNThenDwlUCgRn/MFdGPVcYqacu
D6px1OCk0JDKi3GqgrtMwjq3A6qPCdG7qjXJUph+GazIU4esnbi9N5uxvhsQ+CLtfn/nAASp7uow
Q2X0NOQjYbHpbvCfyFqiSclqrZDmYHYBycdso/4pxl2TPdFcqeWR55jfFUHGsLfoR52lPzJiweo2
YTGm0+ARe2W06jjyXvzVf6ur9S+s5qDOBInwA2i0BWsrDRUQeAc9DjH50MOK8KQ48qLfbsVdg1jH
gusu6ieAF346K/IKL3hV1/ZfjyyGrwf7wG+H0PzJyMgyXn/zF30o8wzseM08fIDmAts9yXSEQwor
DnY8FfNuswR/b9844OkNIiXQq0d8H7SUYCJNmuUkoN0zDUBlo9anV8Vfw0cV11pzQF2p7cHl/lOj
Z0SKbaw5KQ04TV+5xjohcdW2zf811+yJ8K3K/yo2cW0gCzrHxoT1x0W6Ti57t4B8yP8wmJWE+cya
Nf4v9BHghfy8tTvJpe7GUfKYkN8vRHBEOtGaxGbPni5H38aR8Bdqlj/LjrycwKW0qyYnGKSIMy9L
cB1ZK2oW496YT9MzZhpr4d8TjJQ86WBQveDgCIaDZl5uhznCLmQJqxoX0sK0njqBFEAaNGthMcuf
KFYgow3LGZk7ctbfmTKNCtTTKIgyXuqDGdJHUF16n372p/zw+wyH7B+2A8Z/oow/KOE27R9VXvU5
uuvNhB628GTQYf+K4mXyhuOI/BILekAW8kv7ln8j6ysnR2KS6IR28sVzRbZc7nGE98dbOitOXLdM
XNwZI57/c/kQRmKYlhr9kJQmdCSzTo9HskF2qp/Da0yRB42DDobl2imNr2QD2eno6+w75RNbkSlq
UNqwoPMFww+rAwQs6ZZht+9L1yLuYnhS3qDRaZgqRO5ht0WjyMxczKv3b1J5OJNxJBJ9vzQ/7byx
wCm/qM+isJcPPrQNr8PCU86rfEGlIHq26BVdMsFp/6n1HQFpdycSVzv6+/SEKnOlHPhW1zQ3HdBm
ATNJCZZaB5dB5D+5TvhmGi/CTkNyzf8JxTQJ519mR8uk9/4jZbhd81Sf5D2yIBUMd1yCymvAmD24
/BTIr6CGe6JE+FzwxeFepUZS6pj4K4CnOzc2jgNS4hOiXfWfcFzR1tDwTb9XxXJ4EeFjHMsNanQU
IStxZV4KotRejWeewyfHz9h9Nc/6AtA8XiH84Y84XtbYIDrJBu1gOZyyeiluYNXH/FstMnz1H5Cy
uf8qyTVke/8GxDL+EUiCs4vI5G3/lTmGxx8q6DGHs/TvfcGIN+XSL5CvQVlz1wvfnzsoW8q0rrOC
kKAX2bl6SGIIRLqhMJXa7bK5Ud7uZf5R+1F+YkZRNLoWVC140MHPzIVyyg3nN509rEXr8OZxpHrt
2za2GaTQOqWrgOk6Qpl56o/yoYsX+uYXDyLHI3n3c/2hrqIVsDCeF0dathoXCUmRDeY2SAjJ0V/C
PKNJb85WdEyo5yDqAOuI/fZPxF9C+6L07kDy3RvWApHucIdn3i7+hIWyY2kxHHVPX7nHkSiv6QD9
wwHvgYTyKTtv9Cfqmkt1tGmceNsO9QUwRzB5vVPb1c3aEkjKvEioJP6kNe/hZ88zs6l/NSdvl9mM
344G+xXSQ5IZpHztcCGhgfVYie4Q0eipNF4c0JdF0W1JnKGSwGbW3gxvt9sjhyMZZTHpuviBKvy2
V6C87XAzOlT9w09xZOjdkV0Bn5waB6VnQp+NV+MfZiAWhgJ5A6P0n04I63eJ6rtAH7WDxqyHNajy
54LADQP+bypvNQArHu1ndhoNgmS/8mBNehW4dpyuKtFBsdPTGdnXiDrvUn8cZQxAdLb5x4JVLB62
ekiqve9WhK9tVMxQyCiN+qpB4Yl7WXgCARm/BUksPWRBrp1i65wbhH8MDEDVCeiOeT5TsBuU38MU
3cLG39inyRDhxHss5T1T/C9Zk7x+BiNSz2oyed+mcoQj740fUsrsjotkhQCaWNg5VkQiuRajQ7mA
7L5xbteIfFeCh9WHeCaqe5SVBhRKAgVboB3KoHDLIPVOCnakpUAqx2y5DLHydMsiWrLLcQZyc8Gk
bRMP2A8ICcSh4rhgDSD+YiLBwiVALBJkImBO4rpscDgtGmKn39gDWAs3FKKTDEDPAR1dSKHUFX22
zbAgT0TRdoxcfThp20hssFMUrzQBIs6mFZmwetP4aTPHOlrigj1f1/HYgIhiA1/6D2AvmY9LKRcC
IEY+zbm8ebV6SOMjKXfchx9XT9w8dMqLvKkjduwNi2T8PQK9kvNpnFlKEBaQgFV+do3pUDED12H6
docQchiJjsJ66uH7D/pXwVeurYJgIw2gl+roxCEdFaxMslNgBDFh7M32n8IrUN2UBPGyeC/ze6nu
B7gLwvnUGjPSrP/eMBQOq2RPDDR4wQUmvEP1e0blEAgbBIAf/0EYma4tii/5px6ugnbQb5gjNi1k
AlmjyExll9IJmaztkRgTZIgRpAoPFJqPcUl2J/7cKfhgcjQEkS1hfeUjk4ihn8VHcPS+veCCGXJ8
2VM/chytggs8mPjjU+7u9n8iDvIlwQSqywSHJK0i3vugIRHmVTe5kQbyh+eVtJ5kjFjJuQdwK7og
SVKwBS4cwkVzSu7Ie37z5CYj7zLmXf+tBF8EDb5J8w7mdeNhimyPlDYI0potDKZFR4J45RkGoJ5z
vltkAXjjH78F+02KYX6uO2Bs0/y7r9JNdPJV1/Bd/FbyuCGCln8eGFWRpWBpmqGzQjxY2c949iDD
xuAH35fAhqFyqn7BdAkWRmyEXgWAPwN8WnUE+KJ7Cfdyao8NvASu1lOc7IgN7Q0igK9G69T0yGzD
8K8LH2n4J2E5wnLyhcd0IJ5TP4W8nPmGDCx+TFqpaTLtCf+1G2PFdVOjSrBJmzV1mwNPvEHNnTta
u0On2OlLJZ2q9FTdQ4lS5uQReNVfXQD+7fVxHTVLTbvzfmRESZJUO2zY2mmksPYDMW0UujeHnNyf
nlxN7h3ykmx9IRFM87SgoIksnBv4BZ+Ih2pPPwF4Uf38GA/mF/cVExN6nbfLOzp4FnJrtAUExRp8
C9i15uMBBrx8ZBBfrY36QGrmOVTzjAqFJWfwnBgcuC1+mB/OcQsbgLnA+iLjrsy4f92y2PUapw+J
CpVT2PJOp7oAEHRDYlCMJYFoh2QWEcBJTwKKmt1/JJ3XjuNWFkW/iABzeJVIKudQKr0QXYk5Z379
LHowBsYw7O5qibz3hL3XBmZKa2XscVr5H/Qo9fwziNFN7IkrQiyI0JroPAwxxpIFSwjBLXY0rq1/
HYb4nJVqeR9RfXjbxli/ko32bQZAqnfpU9Yu8nvAu2cAvMBWRmrdbKPnEbGyh9TRo65H1tuEKfsS
WSg37dMf0Scvwz+sj0CoM40mwM3INPvsWFvw/QLBOFfEmtxQPFEaeqvy+vaPw3j0mfYwJ14EDaxg
wJ4YHhhcYX/CPPieThTDHLvRkSQTHffwrUvcbryFwUUzNz0LdhOTlN0Ja2Nf2RGnArabeF3ZKZUp
YG+doaL+qLLHJFxLRB+ckw5KIpFKw4VUr3QrPjMeCrBf1rbBFXkZqSkUOAO0JondfTL3IRcRWwQJ
84SCDnaD2naJlqQyNv0aPUr5QYk//tX/vAcZHaXDVpQ711wZDFkxKv7JnPvq9/AiUAdtSsbDuFL5
NTsUQ8SVrmXuatdg+0BmmwrBbwGr889IlgVDf8c6ySEMCRSVkHiO/QqTecWzCK+VcqCnU2OoaOf4
bb2TKB5U3Flt8cNWjWBFYhriJSCB7+mu/8mkvmiupEDNYDaH45L+3vWkHK6Pk4t3SQBlPznNvG0I
77wvBqYDhgj5NorQrdvmReeNXR4g17n+F0TeI+HByatkkFODl+5/89/0EL9puAF0KYgJ0eWhMRAv
6T/pnsL7/EHrTwooIyN6ciYWpb8IAVOvmNMxdXeQfZnL8WdES+uhOnC0neqTxbVSjZdJAHxLsFn1
k2D7uEvJXs5WkrWIMH3js8GS8cvqiuNscjvUVzwPV9M/ZOTV87QKJL8xm7fHElJNuBfWPhsYLXh0
DPk6lj28ZhJosJW/recRA2r2OfVj2L95QJV9/QhQjT2Q/n7W1padENlo62rnzRWy70Q2SNiN4OQo
6c7ptrgltgqTmBQLxDSA0fxzeS2vLYv9AFkswBc7+pRLbuynTwTT0fAeRLVj52WEm2yjcRd0q/qf
9op1tBNr3zum/2T0r9+czcQL4KdZKAIDv4Ny4nVE88FwYNH+5U8kgdlG36bHPt6gayBGx/oWVdJd
l0CuLcaMW5FP8Kyvivw0uAkTImdOl8EMs+C8Jb+eGxquW8N37B0G9N5LlVdGXQGqx9mvrnhhHGV0
re+ICUOB+x6G9Pf08v+xRdHgjC07Bkv8Uq+QITSxHI5/NE4NVmDhPdcCA/+y9kXoBWEcXKX9rhLi
bariTi0SR8Qmi5ErjJZl/12QSlWCe8lKRNWmE6qvIQrhx2XPUAEgh86dtYbL7Eimxa5b6EWXnHMm
MbOlxvHptT/+MI/i6l2JiTgSGNTmWy0GUq9sUl6fbIW3/WS6bLQR0os7hYHMzFQ7WQhxPlkExhPg
zkNtuA0fbYjuMviQXulRqldFh5UABs81ACwSINn+IV/ZUgAebur2jJqgHNf+TQUhw5jlSsI6wkRD
gVh65PSvjRtYt+CnVtYTJRi+0H5N8a4IC2bunK/R1wRIVP0HewJ2nkCANQtoXm3LFX60jT6um+lc
48avlknkyNk6TS7CHdp2SCYmOyVCM/I1F7FN8kqBzmwtUwJOWkFTtlIInyNjUZceo4Gb7KH7QAe1
czx+l8KObHefH3ghCOjacbnttAinq9PewCbanOWUuIAbYWLz9164ITcyCByDL/aHFXQe7iHZYFx5
+B13/zL5JO1GaJdJfgBKVbd7iWix/EgCon4JuHTpIKQt376gzJXYjzciR4aowv6DrvQuT4sRR//3
T8SPwDyExFK8jgvseoOdcGvSGyCYKr4bf1uSVX+JOoefi0+QeTTjV66HvoL9ji6F+5TAxb8bRexH
yaqZU3qkJl8FADxnRdQCkGW2Zap3qTouzlVKJi7UumglncQLnh90pNaPsG72YXjQL0Q4UrR1a7na
q0RyAQD5a6AYXiNkPcSRot7Q7qajtm70INfSRB+6Sl18CUfeHLhpG5mqHAslYBgE/nhLDhUZqKyd
jiGLgYVd7GXYGRvjzovxMIwzRX5p2VPEWHzVL3b8OMEPB2Uvu3ymaGrw2C2n3J1gYf819xGuLXDh
G7JKhCGkTrvDCryWci5sDoHqe+qhsgd7lMciWtIGJ8HKv2pY+/orgReoTOWVSJ/2qTJ1kfjckRFV
5F2uexOP8LtHPIhy5WVI3DY2WrfRZXWcqI4Xrsfo0rAXtX20BFoIRtTtL23pYPzMXoaxkS+AOFlD
ITtTSCO4tOLdN+xMQFKwaDSMg7dEuAA8xbQ5+A7G7VMNu7O6ddqHdZbZMEScMLK547Ah0GFc7AbJ
bQA2sd1ISetpUB7k2/hjTB2BrQZPZGFtOCpjj60Np/wCOzeO5x5PEeQPx3ujWb51aKDD4oNOIcDb
5UxnTozOtwGIEyJniW7H+JKl7cLwAHbgMGdnyK7pUL16JoInPsOE8nWRHiC3QEbltFTbB79nBWdp
qfZfI2OOjY7l7q1IqEcW/AOOwzjcaMMugiWGh5u814Z8kZVBmjLqMjgZDHQpHOJ2r44MSqgQpzU1
H/+I7ZG5IMvmoUtbaqXDFK6UDUtjf1FOtvUpHzBit7s2dKAWHocTWWgWN+7cYGCwSwBQ/RtHVL9I
IdCGuMp3exkPFTSbDeJw1hn40Sky9lS4AN6kXQlldqv39y49SJTPoV2cMb31xRmunHdI8yOq+gp8
ys078+IbGRRl5u22Jl59a0dYFmyJBlm7v9N/5fhYMdK+R90LOb0Y/VjkW8oHS2aswE4xpXpRXi3Q
J+xuvo32HPsT1M8/EI/DVxTfuYuUnU5u1YyP3ECh82g45VkfjlCChzrTnAqP5shKFQhGGdnKdNTm
ZUrzatEDxjPoD+SyBUEBiz3ge2Kh+GYznHMB5a7cGEfxL+vqVc9jL5w7zyR2wlhboGATD2whP5n6
y2FfCk7KU6wB5Z+F6/suEqC6d6zESp4t9iygVUnbzYtjAISslEAfZI0dVffwyHqnWsf8O2GLAAZP
v5iuopCpjneobOtGp2R0H624avANVOHbPITiQTbj9fyGIFLsp9LppL+Yh20qOHKS3xE0JA+E8uaR
meSbP12nAHWSxHRhi5QkIS8WVuk5E9gSirucitMYzpaBfwnUTeP/eDERNLgtBFRV1S0UFEcEEUYh
/Uw7f1/rhQ3f1eguXU8U2X76DDpGO+S8+tuWs7LvflJlI4r/JPGJlJfFDMploG98XAyqva2ZrtDJ
yGgTs3PSrBroO353THR5Q3axjVpwY2Uu/o5O5qdQoluthHZC55SKpiuWbo5qRjRvIQC5ANqQ9Jfx
xapoiEKzwfUs2xovT0kFtU3f85ebmSSUzEjXBfG1za9vXCKgvPQ4SwmlC0g1NBLTuWquhnVmbazK
S8DwEJ/MkuQAGAxONdgMRFOXCqFjBAYPIdeEM0EO3iGBq9YhmGR+aK7C9JYjsGmhrJyDam2ynZWd
PNgM6mMqcSN27SYZqWbRRTTulN176zWpPM2MlnTkBHKb3aYe+KGO8s9DiVXl+4H3t8ZHUpDpgPFE
abZ53+1CliZz+40eLqDMl2IJ0Ruw8mLCT0jRaplOVnur1j9wim/85DY041LV4r+U1iePOVLQ3chS
7PqocPSLiFG5lubE7IaHzkdxKNwEL/jLyovRDK5ZztZUaCoyXjrGzJGKupVYjuzTAkCH0ygz1nUb
uqaY8bR45PJpC0kvn4Isb8Kqs5NXlARuGv91+aUy/lm+fxbAX6VmxDwrR27X8zoTEIQEFD6LYB1N
hcWrivJWh2dxmv4bHL80j41ke/A0GR72KsSWerfaT4upanwBvMtERflIJBRJOWY7IkcTiWrGMO1B
o1NPidYgOjolKyffqDy1uTTLCT6InZQZLifDtv5i2OCpNJy5TaZFcvhjvGZcYvQ22V4GA2hmW+ZX
oDcF/yfhbiHsFKubUL1Cbg+6S0vYCqfxL9Zfs4t6RMcP0Kohaog6vOZjT2EEmsK+IBhtKGDHJb9G
dZKQW4Tn3v8MDpGIg1Je+6ob+gCNaKp0GSw3mBS1dztUlNpd2RiZO0VfOTe2KbDJIgVZItArfGrU
swPUMZ3hZkeKaxaP22J6aVxgAmwHXhvC0Lh4gwMbaMQu7FwH4beM41WhaAtNDOHTLULivaJnL1r8
zgFLpE+4ayqMFSJTbIGEUFEjfUa+6cci/6dpS6G/6OlmOCG6A5rNndGjZVDP7fDda/w2T6UTsRe9
AgQ6knqsAdPXt4BdUsd40mRypPhboSUzSIAeHx3FGH59OgvQsB6RUCw5xQzepXPuA/yhpkO9m0FU
77Jr3T/1EnVAicxIDVZkQRCFHJvIw5kF4mbSKWeTSxn3XN62T9p8ejEQ6qLXoh9nJJs9DPp+7Ujk
BvHFM2E/3wecNN0vNHs3ZLM7IpWyUe7A8aaf9Li6Bf5u15DDnu11/TIoH9HD1DDt4WYMPpV+k2aH
fPyBVoFXRJQ34JwNY4/eRNa31aHkYjbOYgzvgbuX2C0eHhRyND7oOy5zp4yq201eMaoEfdPh4Gck
y84FbC6p1BcKOCiw8IM/jA0Tkak78LKhtd/5LtwV5SCdO+7543Rm0jCRBiNRv1OHNyYreWWdwh9i
zJNeVMkJ01VAI9iNR2WkaAJfzZQQZz0SnYkEBbvx19YdNa7PwCag5Zn4ADi+QeMB5S3hFCG/RH0H
8hf7vBbuI+bOpFB0T8GNENugNZD3In8mE1/hc+xc9LwHkdFBsCm+2/hQGU8jdAzpN5vniwosZtDr
6ngKKBE4TStaJQZ1xdE3dsY8D2qvcXkW4Unlq3ZaedmXCPGCRKgNpRa2u54LMDjMkFFrZNDEf4Eu
HAbukLpc4Y1o41jjskJwM918oMRTvS7gOChMndHJUER3i/iYoING+A33ZaQuY9DQ+gPZaSwNE9Dw
jOgs4j93FH7CibBPCmChWWkTq8vX0GK00NfI4Ie3FJIZxCZE/lOR2/iobEyJHQUDH9dLR5Zi0KSR
BpMSKDJQi/1gVb0qcnXqyp3QHdf5UeweSbNNDVYYzK4JwRP55FWO2biGNkApSEqPhcq41vClyQiZ
WJsxgLF0TOLboEYSdCx+vK0UfOnA/SggkWDgzdRxeRpwaoZdBcWyqtm5s1+XVPKasp/OfAQeMjb0
BaJ1HCbqsG3OQ4Vmuf4obmO8Y1xSvhrokW5CxhZVC1BiaA/+eup/hKx2E95Dry1XPsENAStkDnEG
GjxAB9b1/TOZqbDtOUH7vcNK2Fr7zn935P6IA+qkpWbOUc7Mff2juc2vxowUEm7Ys1iVt2A6Qt5G
pFMirwX8wbPBFFlV7+Zg+8ixriq6gkwGecGFvGaOJTff6qM7VfKXhWdEvQj6igkIMgVpp4g8LLsI
AWpD7lW1YJWiMBKNCKCHdsGV3IjXJjp1BqenChISHBvU2vEbTTUvkLWXvhTxK/xN4Xs66n1Kd/xZ
Y47K7B8aavK6ChnzMNsApmeIehL4pU852KhJy/j0Pmmb1BAx+CwF4BGQQkT1hlaNvZZfU6PFP3Lv
ICc2auQ79yJax6pjRR85qkiol9Qo3rQI8DggmNKdmYjh09YXM0I/0tctp+52IES1ZR7Mfe9qKCem
laatckSYHSCTytHLo9RugwLD5bUQtpHylOeXuMNFwOWutXR00l0HIVE2+aoZzxxOYOgnZCYeS2v1
mksPr/hglWEkA6Udqn2BE7fGqG39BsFDz46RDA74nZlfefms0WF585eW/yqyHUA1bfczoGo4MOFS
kO/F2DbiFYnRrL4NJOzWHq3fJHxq8VJC9JeBS6dvv2RuyKAI/0rFN9gYb6HZJYNbJ6yzGDHIK0PZ
Dwww54grhOZF55oK2l0a6ace/JXJypp+vXiXWBD7j7xypAlW9adpnKOOQWKPY4XC4KQPF21Xyxsf
eV1ny+3JkB8DfAzzl1GDQ2PBIzNtVGeU1sqeI89UdvmlR12jRMv+UXTHzHw3IC50m4+lPOoIffaM
0KT3KNz07lqDSRli/Jk4cLDEvw12DqBak7UsrQivzmwkyyy00bCaCwx76ABTFnt5Deb7kSorP8C+
QWDBSt2OE5Gv0rxASLOVNe7K4WEBvN4ywcRz4Gbike6LWS3jPJOXBM+Ed9KVu8LwlqvtpEJzUqZb
Vt3lpdtAT5cOvHOs0aQPA27Kks70D8NxHR7U4KCPj7b+LiyWTVuZrnOIDXKgtj6q1j/D+CIZOhTO
w7eBwgTGKIhDZK4owFVmow/Vx5F9DY9QpK0FW7ewuZJG1jVs8BiwPQ3pLLdXbBp8loG87xltzQdx
gffARNe881CRm5BvEeiwUXGtemtwzoKdyJwUARSr0XJyhHoT6zalT+HZip14i+ZEtIA6X+DXt3ch
2nJdr7sToz8HBBK4z11yumJ6Npzc2mvQyoydkux9mmgnIsWD+4u7YWy+MYSLyRbrdYExtbwKqTuo
kp3g2oX/j6Z71wR2Wv4E99ijYaOB9YUbOx8FltmBwmNOInHvXDijdvOCS0CE2DOgM1gznlSn94CW
owe+SJO8yi8D2ziHvnXPwSYgVAqW5VNlcPs6ULFhPR/IykKzm9MBnlpEcMqfR/co1S+VZdqAXbdr
tkCQnBAJSdESEkrzv6R/b6YjHazA8epVrohLDT4jUqr521Fw7mCyIAA0bj975YYgx0S+wDYLzX7e
3yvtFJH6wkBoJ+eY7KubxaHIbu+h7RMGtNxGhbVUrE09ipBZnKpyMvWr8C5I7taCvBBe7dUQFxK6
mnY+an3MT0iQL6lDPS4tTlyG+PpEhvbtllfFv3eAo27I7hwcP0QkN8wo17iIiqXw0a/GJ9gH2Y7O
6h/j7rKKgYz98QUXZMHxPPC/VLsIC5KUNnz2YeMK4b/yGGv3NHhJ3peMVpsKweNLpnwg69Vc74by
0zdf2gxNGS272OAoijbw3x2RrdmGac1Qr9n+qcuB5p+BRrlmcTEwtUl1VOD4E89qtpJpxc469Scu
anu6c3iqWJWRN8ntoqlOiYLVmuHN3hQ5fuOZj7yrNrj2uaX4kVGj0R2PC24oN7aWhrHGxdQjAku3
LDam6iA0GwJfFrznAaKjF3G2wvHNU5krK3AeWfwY7rjVynd7ZXj0avhFr8CCT/gefQh95iY3bda2
dByJtSbycg/X4JUE/3gYO+GRDg9zfGT3+pkIWBIYZvLcePB84ebS1cVvygiwaX6+ozIpe8hqAQI6
7C7Yjnft5NDPl5Cao6tgMAw8VNYc5xj9aNWFkXvW7shQFZVtuiZ3CPkOjp8blq14x7gyOgtA22Sn
OwXGwfwHUZElWqHYDfKBBUZGzfX+Bps3WLgV2m9ZhfDtv7WUxoF+f+TZfqVA8SbpbHSlzXCddyBw
OMcU+Tx4ZObaSUvEwW4sXTIaJ55FiiNtOpryJ/nbGQ8061uqU6/+KvxVzO2EQGKEKU4VYq0o62qw
p3W+RbWERDKJ94yl+2fBiI20otV7p8YfFQMjT3Mr5S/wKRImGLbzrnRA66JoKNbWLdg8uz8ywc42
dbOPj4r+DYpsoc4DA35HEA8KaswSHqTGOjZz9BUshPrlxSmH6I67mUPAB+jtIXgLYkKqyQJdR96/
iljueSQlezeixQHfHcenFr81znLWc5fArYlAEJ4tO9L1gOsRpZ/kWvKawJKhWuW8+9azSi5st99j
fv1vv4ctLL4Uty5lwE7zFm4Nb6PKhxEbaxPO+UYeKj0cjOK7npix4prEQPYCFSGmu7xvVpxIHeIm
+tVw2SdnRQRZ99f3n5V115l7R3bvlAx3umu16bSnId48ERvwOZ8n6doz0CicbqRK6OBPGs42hiQk
B2hfU4Mz1DW32nzMM7NegEmkAI7gFSH7oRG+ojpgdFr5u+LO/8fwRExb2ZXEhAcrcWkG246b3nqT
rqaiQV0JI28unqeV+dsAHrHzIxZXRtU2hxlbxwrc8p6SgZ3U0np5W/0fQa3Es0pMRT+xuktQotaC
yfl44B6e4Gs30FkVKtqljworxrgtfGXd1uy+/OZZ42qeY5e/GnPhb83cZURKKcZIapo+2O2WykAV
ZEeMT1VW7njG+I0nV9Kvte9i6UnVT7nbF2cVcmwML6MyfgC9SDzJum4CCGPXljkFSiTrPd89axUD
8r0hliJoN5Q2XepKxnfLVzgau8ObvRxf2orXuY4/+MTnS0//5cxW2XiQ+ZmJtqZtZhim+NOquwzF
SUKokuEGaER8S2F/s1EQMxu3AdEeJzAx9gx2HP9dIMXAm2D3iMOwJgtL00YAm/SutIbCmcgM+C5t
wtXsbSjT6wnSCTLTqtqSFlG1+FQ4b/MUPSUWc9cjJPOVT2+5IOTj5Ml3yTCgTZz88DAgmQIBJUA0
gpiIVEmo7jqUm+LU4fHx75O6nx8omQkQ9e84f7M+szLWv88TY1KjxLcBOkymu6d3ZxVpcofASdqN
z/mpZuif0hX8DRKBIUG/JN4lDYqdhnTtYUYfVfy22Mcw10kh97AFYkUbEi+FyyY/9gKlOqbw8rNA
3Bi/1QmW7SL60f9S4oqmm46eXY9/PQJxPhvhQlku/pt4Xfyksv38xiBLNyhy+U98yOst9OpHY27S
iKRZRmuSAX4bVjNbsH/xhQl1yZTWOno/0RfWzAglF1QogqIz8g+/K2aSRrrRf/qmW0jKgZevKjBP
rofuJ/au+G+V+DUKYOlg5+96ZY4SRCmjHaTypofkbi497zoSIxPSnjCT0bcTeX6tnY9bTLMdRzpT
HIV7O0lQnb/9t5SQ49Y71NwTpufCji+UFwye5fLR8U7FwyepwvN/Qs0PcMc468hlyJIOa7udkWHa
k39A8rGOz1smlRLnA/KM9CHOz7bW3HTiu2L50HbXcC1zKbNydr1wKcYrNrzL010Bk47TfMk9TSWa
xh/Q84Ob+Y+DO/B3jWwzKQVL/shewbklG8pOD7QIYWa/FaghixQR0J+p7xT3xT5LxMbN8R3DJJhc
qi5Oc3o4liDEQyAUhX3BfgDgOXHiS51oHXgb9GIM/S6FOysAhGJbipj7kTNtZnECLxJrtmlVtKy7
Dg03kYH8uYLpZ9odRmRwnnQ1kuWWK06CTyCsVvzpi047fc4Jkg/0MkH0z4r3yYih4hJ9tqQIX+OA
SBKM08w3Wmh77zSzzenebWgWeOIbeBTm1pMPUu+GwaajCGEkSNyDdOSG9aZ7JRGj8DERN7Ds6OP9
ZwqcWB+WCjpK/VSuODNLpPWysote/iyltUknOoT6TWdgkTYLkXRjH4Eo7x/DatXfmPAoje+YBzcV
aNwDfrtbeYG5NFwsQvuUddaeBRx3tN8UomDqOK90Lv1Ni9vIx02y5OWvrI2mSDS4e/kflURMQwik
esLMBb2EXJJPK6ChcLRXRnhAvCnZcB3CdVUddAJou63f7htrczhgC7ZT6eAdYqbDL05VdnMuTUKx
CX6KiXwxN2o2OiVWxrBJ/BtAsQvnTEH3ak8taTjMQdFKbxP9aho2ZVc0FxRt7oy/GkmL6csSdhRX
KGayEh8Byg12eoNoYWhZdWhXYzxANNh/5pb7KBBvpriuy73irXzoJe18ubTjPw8nkHCciNmoXXbC
0goHpTTucumgGnaM/3l0YuUeUBCzhfnwGuBqdHVPOhEOuyJEh7jVq0eaOAhNxHKnZ7ekvhjmVyzc
5HmrAh8359dkk61sh/jqI7At7y0xgjKCdcpZpiwmLMaYcxdJeX+KgBu5WbER2luOGFkPX9a045uv
oOqkhF3whDcGXr/yJKDemH/hmvs4BP9mBbQ5Zvulq3ckOwyVgh9qW4vs2mW+lfUz0WstgsrYNpq1
D0tDV/j4l5G5DePfwLdNwamfBqbM5GMSic8CZo5yj/QUbavToQKzdGISSl417WPAqT7ZMA/7x5jc
4iOFmqA6osRAmrNTw+ZHN8jYzqOImzsn759lrJOY1F4WIlWpLBOL3797dBMgTJSqzMaTWwVGm46L
tDcJb6LkFvG+a2SC/iA8koRHFp90Hp3gJwhbCjb0Q8aLGsTDiG3kn3X/KKnNhHkNM9xUq14mhC4b
BG1E4ZUmMReclmKP4s8XN/xx0nm8K8bICDjQWUIKuFmoVJR9XKLO43I1oHUUMPDkO+tXNWCi3ZGP
Cq1FRv2X/5aQtzoMkxUpqUN50LNmP9Uq5nR2GwiJyU2KayKc55Uwz70xMVgGs10u38IL2Y/5VTBU
oqYsOtjYSJVrx5Irp/H50+NFQZ0syQydCDEaiPbOYLhaXGTzrJE/N0t0IfgX0YtVCceNB6TnL4Sd
BN/MwmYcz2cdG28Vn4Hv3+dSyVyEq/C3ohqIHfDMSE51BnQblfqSwZSm88IHq8n/6r1iOb/WfU8y
AIVtdzUB0zMtpyJjoY18GJm4E1WfvrQpGZB4H3HEGsdGMkSgW8wEECYULlaGJEV+KeWVjHCykI4M
+9Lh0quMZxfBt9xdmYAarFJdkp+Snyiwk37D+cuLldNI88770BHRVRhL48M4qhsJvbD/HvBU1Esj
vibdrkzItyP5XGEpeioe8JKLncw4enx0MBRLl2d3XlDAAEWxWbBJgIyMqmalZYc2eIndWyQYeYZs
knBnJRs/olN3tPCT6GCPdwSYam3DTmb+TKXTo5xIDAAA+l9kYGJYwvfIctIOhFsY3kz1PmJKt7Bg
bIz6Epc7D9uj8VuPkKrOjXRWmDoingTXh76sdApW5z3yDX6gggyAmpSkER9YB7Nix4xtmnbBcGys
NTttEzetvNQCt7LIMGmDaulHzKAlSTTwT2K0/grr8zhBmORUX5doarTx1tE4CqeyPLfjw5fW4QAq
y6GbVGnqPjUG8BsO0YaGSdqkyFO8aYW6T1BiZKyAI0RE4DuxxM/B1P7N0czx0X6Z0qH64SqJGAcj
D2aDsy6o/TTh0P5DIlQeadhrRPAfJJGpUFouTNT8wRb1l5c6kxsJByZqyacnHAHjyX+VtaoLqBxs
YBBoMeGQt6gjJ9eArof/UHMa9TkLGni/CjiJBJsyaHIHl2EoxUzAusNSfv1/TJhpppmlWBNUfQZ0
qJmUV9l8zTX60giulH6d3T4pq5I1n3x+GJQ1PAkGe/mw8KkmB1rsbKWmt07dt7xXOnuUnh/3Yv62
F338xzVX0m0VfPnVPSXvYP707pa2Bm4yPgyUlTgtcukn8F39u/6MV4kdWo7A/abtM+OHXpJGLV3r
E16KU4fiN/xnklQyLTk+mXVJrHX4yc2dmn6k9fMkoYaBL71oh3CtmGtmK4V/tHjSvkyUp1KJsIdC
cROdGb8zYsP8zjYFFdFGBmXZKcSyIr3hux//FamriweT7Bf2IHzzw0CgQr0W/QtE27O3HfQ/T0D1
7/BXyRiRc9fqAzcQDpTPY+p/9PpuwpyL/4by2zjVkPCRnfAy2eWFI805eSj2rpgPZm2lBiRRpEcQ
QeVvarzCeEbIhmvn4Ym4GWT4EIsGjjBnHX7c0YLXJ1/m256JovIzIOyZkEyy4ea+GoeHVK/z8iyh
ac/rH5ovwfrqaAkkrspSBkawY7bcgG3bWZylHkE+8Ybr+M1AQECmn2x4URAv7LgcVDxsVb1hLM/Q
k9krf54Rc3D34DA3+FCwuz56ZIHmTa6uogzJyofN3b+7wWXrmuB+Vx2jWg/iecam4cUcmcNzwayr
ZbQllXzqbzLweFgXROX9ErpRBfypsKuRuTXO9lwld0PW1sZnCMmBtarfQN8UWfH3QJNPIfGa2IHN
6lb84kJWddhfPKw7huo1b4v4IVPCnErjJET9vibknB3wqh6x7rvsrAWMA9OLqC8YRKSD4BriGsJ+
Nq5i7TRkV0NbXmhIGlssGNws8YHz1wjPeysuapzgb+SH71y8pqfo4iOFDdi14q8WSbBCHi2qp8rn
7boGwZpc+HVMevZS/xjeXXgBBB83O738sOEY/NZfA6mBf7R4VCDJvrFJrV0SwltzibnCJmbVW/z+
ibufcffANlJiYf5V2BU/uIVZ8Cyhyjufs/kycPBEcPc1jIv7NSi/fZTDS3ez75zgxf/7sg5bvKcz
7DYG/702PhGigAE0EMbpKetQen0o96yGEZcLTBSJXeB3YtJosNfGoQyVnI+ppP1hAujfsYh0ubNE
POP6wJx4XkhDWAWAOJ5S9DNpJJUgT7ClejupGGScvN2pIa0i8QANRGN+EZb9hNunWA0Ggh1JbyP9
5Kvujv8FnPYw2T5GFr+Wt0by1GrzCI9qBooLlEcyV/4K7TiKiOyHCwzDfLqyxOOSz+HYYb/cebR2
6xovESo1wkJE4VM0tlF8joQ/BB3DD/+ZpR5RiN96ckJV+Oc2W37mw2N0GnfYpRp8gsW++eXAZl0S
r6Lt0gLcIp3xuTxYbTZzYvVK/RoeLE1pmiXMUsqqEchErfaTzho7ucf0A+ScIGZIjt70K7Jke1P2
a+7JxIzRGz5eo1lZmux5LIVuh7xvyPned+mNH72MP8NvtmNH/JjH8pxDXiTlUju3cMjDOXkpPg8O
Pm/5ipQXeMF4Tb94aZpHWG4MAtme/bd2ScjoYvSHpR2Qv5XuUDGi+R6IpO/4w7L7p2qAKDk+U5wU
xCNRbfxpE2sAf2lOboorINqjbSDQI/xG1RiehhpINDMmEjVsIqu7lfqtFnf0Eo530hhFovDYtcrs
0qnVk7VBkbOp1+TZMLqk2+JA2lLd8Y0awxzQ52vo01yhAp2zhDMALAwZG2CAYWbUq/9ZgAUHUz7D
7Ybtv+SQo2ESEQsKDrtBO9khnSo1GjEV/1BAGECRWOAPSzNyR6jwDtlw9PM2zmP/e4JrmK8LHkX5
2rMbJfyGTSlDpmM861RRqA2Y4iVje+Xqf4eOYrohOU3GuDQuIylr1nKEq6fQ7EuQymWeEXUrW5s8
eeQ/4j7gSrszEFLt2VhqMWcUPlgI55/8QfltqLbIxjAKFznIP3aS9UzOh4yCDJDxE1j1BayTmgDt
fFshtsXw8jdBym72aUMi4xwWD26oRR9mERkmtC6fF68isS5Sc1YblmPXjMWCuhY4xqDucSaFkg0j
OjdX6Yx1QdS20SGinARon2i78Nr1+/gQUKTUC7c7x9LWQILxan64hZlAF2toKtVwHXgQAC2WOLG7
yKG5ZBkRIHcEdIcYYyHGe7N0ZpqS5DCf5AJVkO9WhOUs5KsS74UtPexXDqcg1pB1kzpu+4jviVKa
9kQwldlG4miEMDJHk+BCGdSzH7Mox20ryExxGcoVUFMmTNOI8wAG0bJnf5P5SEfCh2z+QkydhGTk
CYtZv1shB0vn+y05UNZzJiHjzpCmi8/M+m3xWKBSo3g1CEgHn01HHHDCKh/6g1+GZkJMUEQgtYFc
uf0fSWe2nayWReEnYgx64ZYeFHtjkhtGuh9EQJDep6+PU3WqTlKJSRQ3e68112wy5WeUsHNxC3xq
25yRGJgK/r/ihdPe7MOhJXC5vnTpissb5yPBtQgab5Tk0Kwwdh6gC0z1puGUWKBmY/lvKs0oOZGw
sD2iXRVZIKng3AAsATxu2N+0uN/C7FlB/mWcr75+5p63KDnP7fVZYOPTXnuGrfUiCMCnnNXMFqRH
yeubAJQRBAubiUX1BQ7+2sjDfkC8p4znfvh75ismhUxDxHdDWpy0ojsequzLZo3/mNvjVwG7sDE9
lIsZUrm6eBOTcw5M8rz/PtNrKb7hrG6mYaM/bJmZNbhaCjxTnI0XQ6FfQ8TjwxPvx3vyI7d+aX5O
1PcshmezydPrzGcKjs83tByHXvtq8Hjo84+qPiZP37jvTP6QYG5MUH69Xw9+Lkai7rKR5WRmyMZR
GjYTOQDitXx+rBiVArXAssUTpmKmMlPdzMm3IPt3gljhXfTa22vYDGA7CSdTQq+AGe6dD5igX4fR
IOtjJ0yHkhSIjhirYV/UqF3uP5xdBto47T/vjjJFZY0V2nw/PwompO2C9+V+KuAn5j0aiWyqj/lq
8EkO1E/exA1fIYNkAN5j5faX5X8YQ9bc+rdi109vOclAvHWz/L2qN9giv7BtUHAxUcu4ZBmsqu+e
Qr7BUERO4ZGlA35Fh6TYGSihMOgYms3cXVfKuoSf9/qXYFrHCf1cYV1e7LHNWI3YtXIpBByBqs/S
w7vFVYPqs+bzp9/5Tx9HFbZtn/xe+P61/3AWK/I5IKuejf8D5wBfDMTrwtknWNuT+Yb8LV4hS+lX
MUBZzRfFoP57xvIaVaJITs9ikM8kLcojOZCJOOGT5TGQt6tPOcij6lNc373nH88lgsPNd+jjvdqv
Pjlq+Wu5O/3pV4T2Pv7Dgf7NA/zyxLMIxDUaUr6i8r/lsf9/vMx3QLKWDZ/aoeCv1v7/vy8G5Abx
F8UAletaUy1eKlE9/Dwf3W75+TuBCKRVR7g6Bhk/+vCKCPfpbx65yFhwJQaHAvF1pb/BL/gZdJk+
p6mPy1XFI6GNUNdfBq6nGhTRiGowaPj04T0/0VB4/D78qI0r71V36HyJnwbB85bnULjLc3h4TDL4
asXn0x8XfQ6AhEXeAiF8UrVdSZWVIgzR8IReTIIw8kImPxzRxyJkR9Me5LWdfEsXXeC1DxPv5fMv
j8a1Ga5C00EhWluA5gjRbQwngssQ58i3pb/SQ1DJdcFfpIqKaHnGVXR773xE/SAGPv+6/VTReLr9
GF5/4ho8PD0YfOM6cHWX6z1w7WxoZfbTBx7g5chLmV1EIAOc6c+oOjyoDOm/MFNyjCtqEr/dMavm
kdiE2yXrrXToPOntPynShyPXcrkeXKwTBAjvQk3p0SFb+Nci2xh3yleOFtRrPMPLAsXNggS0weMY
Mv+Nm9dbHmT8s4qyoAm1iHqGh4Z8IE5Z8Jcv3z6GryZErhxA+P8yKLCCCjswwulC5hCVW7FQirjm
Xpj5yHScXBNMQmIB8idt/XYMBAd3T3KOieA5vigysSug6XSUN42L2/zyxeWl+dJff6rx5OcNITwq
ACaPpj95zWUR11yN9KeIqohL6II2cRve8dJSAznA6WJ5MPIHCEcMbXfpj7peFk7MF7q43THO4A1W
A1Zyc3rseCh33fKRWzqaMSVe42fEjIstiaX5jBFceWg11nfr30m2rtsponQnSpN/HOb/f6w6bsqI
p9TFQ4wnXDCw9dEWqLWDX9fhGXN/JoyNDH41HzGYzw+IGu+n2yk71JdyRwfFEyWP8YQVk/OM76fy
lKdIyB47bq64ONx5SBcvz7SOxbW4tqGKHO6n/FBCFee9n/3b7rZDRm7uiVZ8AOYAqJ3SXc3j+7UQ
VvHtJOxNNGHrU3Wp4/SkDS4RbSvrBst0L4SITtHUFPG4To7mvq2j/yRC2n61N7Yp0ugHbA8URut0
B9t9bzLEi3kgDeRe3xpbbW/u89jcH1bhaq8JEIY1aFU+RH/4pvze5Ggc+zUiquySX2DFXB+tnfBT
0IfxiTpCqU3cxzcd2xr2KY83ti1sRmTafHpMaelZNnmMhDtO+GvCBg2awjPQeHKLlui/r7brO+2j
EmRxu1Y+sArgJ1oizJbmEuIyT+g5WsImi5dnHWJvBDc67Nc81X2zzuPlReD2TxSa1VzxaD/Cx3NJ
HfzvTymwXrackxh6xJyl95uXx1wOXq3TW+tTbq/Q9jgd7iHYvl/pMrjSPVBFlBzpAJH0XpJjy1F2
MY6wXFeVrR8RUWsfwhm1+rX/7++N39WF4074wDlj8YpnFnPpJXv+7q+0QstlMnFxXzvBobiwHrer
sOCtXd5ShpywHHmm2r6IzRD7jL8aFBEJ9k7Yp7vla0G/5h3ml2yruLl56bJUhP2yZkhUwHDyJNVf
i2fWTLPajeiJ1StuWx3Is0z1E+IUgQ8D2TfYfPjcPlWpebRyPTzODD95gU63LSCUpbpTpb+CAd6Q
A1bvJsaAbY9hX849SaeXzp2T3bCYUMErvnv905RbR2KIUGbEYE6ipTEsvs0EVE4Go6XEVcYRG0LV
0+B91pfZRKXf7eBLi7rzINo1VT9G6Vyka/RGDPcM8v48rOPvyub2K+kecroBWwaNzQZPWJ/It8a5
5sVfRxELpZGb3cIgMJJrF5E1xBcvPzSv9YgCQIvr59cIl1vtGCiPgdTOUcdQek7OhZwjcVcRau4q
0XS58Kgzx+c5I+HPEBwBT7fypL2Rl1RiMcq7TwzqakPtd8fyS3kVKOZwgKV0qzRPGw5KQTxcDpvh
gesESHgxdN6sraxW86mx7ZRj3mkgMgC6GIRISF5x279G/5kvCr0GcFuxhucPNm3Ntngv7+ELGVzh
CB8t9SI+RST3jrtbEU/mr9bXyOQZc+T+LGFLgvvxgJUdY0swG2gGLMuR5DTDb+GPdgi5nuve9Kru
Mn3J5WdGfIWX6RB3mQgqJZxQnb0Dh4wGi2lla9DMJAG7V0J8KJAJAmOAaiVSZPsNcl5TYb7RXcCI
V1/j/ULU+wPQidQtJC35BSlmzXzkDkstwd+JbMzuSR7X7oFA+8JwRMkDEmXKHyHTXFVlwApHsOQa
KRBqV7eHRQDkbTtOPyxx3jJSPSSkiiKvqAmT1wXyvmS6GD0V7U5YETH+0TLCQPtIdAED28HjRWW/
eMz7Q4yCgQ1aXHc6laaLtUgRZz70ATQD9mNrwgl8OTAFx4Bx/1r4R1Yi8qDWYdlbcyjrfvYJ1EO5
az6+cCtBM8sACZXe7OvAqlO/k+nOK4pmtHVjiKveeN8RZD8P2wZFRqPvqgvL6bzUV2vR4wIzzT+J
O+HvdZDPP0VOjh1SSYyqCCx/JlsObzYkLWxq+Dae+qlXzmOdnjr/NTmVS/V5HSeXOzEH38SEyCdB
ha5pr/3cGIfQLlhtNBKwYBd/SGWxdWTUhMEdrsQQx2OFAnjAtAwPCsIo4ZPg+znudTh9sbrHXvYZ
4BqGwSbFDK42B+QIuOtdcL0eQDa9FsTBoiCTQ4Fj5e6y3UmDiyCjphijYWCwwGUmK5LSFgoHzwHE
gir3gqMCnodYMfOuW5hDeM8tDqfNZglfphY5Vet5tIcEX0jnRnaYBYXoHSYm1DSr+kPfw3XsHsjy
Kf2JMP/u4CjMR7n9UyavfDN/bv/gBOGUcCyPQGiwYxDs28lnhRFi6twJstXW6RtwvbBj7E+rvAHf
A1IRlYCb+CWtU+PAekI5AeSJ1A3BzrRHNfmO6cm5+FAvQNnfza4rQiIkAGnoZfS41pxWPLIXBHd4
kvf9XCCBwXjXgbyn4/3JBq6vrHA+iVewtM8+260PtUV4GQaKcXbcTttm96gdYeWC3qoa7xn39cPF
3b23KGhIa8FycEhPTUnv+8Hxuhb9xZHCCNPKpThc9KowkA7Z+pRs79eS8B40NifaHnfvIwGSz7cN
NvJn8Qx80TwjyqSUHD7ZY5l2+IrVxG5I9h2vTlJ9AwJqGHf9RsPhsas0RCgf5Q5vYNwTUSw+KFMu
rCjEo0uBQy2cfGsjmdoh7SJ1jz5vHuYB/bCZ3SwZiPmZ0Wu8ommMZdMjS3BYDq4YNGoUMDkPKQP/
KJiRGcM10MaYhR7wli4Hbu2TKcMk/kMCfzO4ARwkQ8SO46MHq5KBNPGM5TupJecjT5EOlMGVfYvT
OGeyQeG83HetXdk1WJ1T+nTcPf6RqIv/hO/+0vaOcNTc6V/i6Q6O1QO2ILaMqo0FAWXXb1UXqyNk
6e6vtkMv9K3sO1/w7/UB6AYnwfR1XUUAWgnQFmSwFMrx2wfhLqRF/Imb7o0cRP1duOP7jHzz5Zn/
5mKTvWihYfksMc7J+1JtJXj7iOvj2QifgdlapKMMX/jM+hKWEdFino1Qa14qZ5doIfwAake7BS3y
vsbDozjDlP7lsLoI1K5UpraCZYCMWOKn9oELzlLlaRzwQR0b6q7FgNhqvulGZlKyWJFAYIqjrpvv
DrHRbfv4999AAU1w9oeSHykS7V1JbgdVMPAojQ9Ib+JQfFzqNORGROguiv6QRVruLOcUI2OcSDB1
At/ZUP/h6ZRxbAkW8XFIxRaVKepPw3ulAVBuCRVstClS0WmxayDJeo5BWfOEuK3qz7GMZ2U3M+KA
afI947RgY4ImwbsBIQbIHi2xXhLGbj/KAg/2zw1DAuBbCiyqKBK8q54YEed2qg+AacMn5kbQlInV
mzpPNoMUO0IWMWlDWgjE/ODV3Tx+L4YPiOIbNUxobwZ37D3+2wMZsUBGmzIWBx22HoBvZExsbs/7
Up0PvTNzZeBAwN3MFx+E24kOAa3LejiumEhJMKMtJDVJHWTE1OGxNgYUkUzaMfxhToJm3TBB2gjo
weF0iTaF0ynrVnbOH9jpuVS9Xe6XkptLHlIpco+JZjWgRAPSlS7vW7Ny4A/jARDhX9AHXMqHASvJ
TbL/P+8F8qW4pRB6fNMQ8B1WzbP2iDFYbHk9kQm9xPWzkyvLbdF8AJFt0iHKoSrmi30vU6JR89kg
Vfg4JtA3UyD7dmXaT+A77DKsPhhxrhYzLjPHD4nhkCfDcf1mp2CmIN88tlU21DagS5CvXLKXQU4F
JItAM1zw3HtH+LKPfevEFjQAEdEnt+RVNxFDIHLmB9oenLZpY6iyiMPhIM0NV0ehjRoekF7Pd+QU
jxJaG7eKea7j4PWD16yixTZ23pSrSK5C8bokSS5JWdpXPrnS/a3oHCoVDbNhzAsHj03Y3Kf9FuMg
VI4F1mRB3rMr3hu/gnvhz+kHQxlUDo+dNMRP7K9Hixkq6it0IHi9cylQFGC/AeF9CLFzYEvncy63
1O2SKlIU1HsOU7Gcs8kkjArlJlMTu5bWaBTx+phw8aFrYmL/2DzTKFVhVR45UYeQdmPAuajbV6RH
DuGL45VpIK4UFOi4XMguslUWXfmj0ofOP93jS6R+L03uJ4wGkv7fLfuoqESfdKvtogrgq9kdmjpO
jksLUtQYQ0U5GokmkBar3WVcxWCsH/+pdQTGSYHMdTM2K1GCDaqFFcxavDBkt35FJrHtlCrVUX9e
b8pF43d3w4cyfHR3OAUbtTj0evwAE62+NboOlX5dGD9EkXD0YdvNZwWTMSzbsijDjwqvDPo7YW3c
z2iWX/CmFffxCNvBk4o1QCeIHWnGbUvVyKgKVg2mfYeBsOsCVk/MuIiNinESquVn+X3Dk4M0hHP9
1TL82ajYjlIds7m2kAoYoRHplYnurcJWbz0KTmkQG0IBB+sQlhU+I/H4fe+t1R2SykHEjouzx8Kg
WHvu6TAfzH0ShDC5Z34AlrJ/0HJjV6Wo1/uwfQqkhQSJyUOCtthllwoPJF+8wcx3KmzdObLKABNr
9lyKlCbq+mMnBlOBBtUabx5b79IgoobKd1ijH4lJnxbsji3e8CixQMbwyoa7ImPP5IA14jNMeJt4
391UakHc8Bw8AdjfqUX8HP80NL2Un6NjYmVJoq2GkhPtMG69xwZ8DXQW5cfHc42jKhOQfOb8dPGN
ZcTEBAgciFzQwR7P85l5NfzY+54wrKaNV9Htl++WJYxZ15AslJ352w1fedugesNbkVnIg0oPBsgX
eapefxaZW+GZIbiN8JUbTslW81s+GcIGKbLre5cxeJSDvkx3yqhvxxl7MHzixIGOAungzIp+4aWX
yYAcpxt4sYgTHV7ni/dKgnmdhBP9X21tMNpko3DOBE061ZF6fEOQR7rT/OeaEGzLdD9hk4+xaV+p
PJmGUzna96D1P0mwAbRbYzlPHYVNJyHPmerfCL3DVO8teaf81iIei9ueDVkaqqsBstBhjuckm6J4
1ysMfB0A/y+Khd7DK55wqBorL6Q9w068syMGZSzmWFT6NZxsPM1kxMacfmmg5z958tHdvDINEyY9
sQR0LqanXIYPuqRweIjWUKPNRJ9Sjx2wZcsW5ohDCWRihqhBBUCrhDlpDMtfrlHcZGBdMGk8EQuf
/RVygjNNR+Tgveri7F5BayAMhEPokkkEsD5x0S9gyG/QzN5/F7yrp7XBUGzYCIajBt0f91WFNWVP
lgl+Uo6KNJ4e94LJauobTqts/bx2RywjKhFDq6eK7eLaFG3luCLYgPERQlraAWhUjtEFogY0H7TS
lgyjp7TL1+k7TVBxnDv3BQ/QYKrCvYYQONR75EdWdiQtlXpXocp7X9nivvo+V4mPxAVLmIHpFKoJ
qqAj0chxD5R9bN9gskHxmNH7wM85voQLysMXE5GtXPgoaYhPfC9hpAbSd+0+jXDgjeywzLha+r71
6SUYTwfMbLCveM/fSBtxlG+sffjGysWacPNa8gSur62wpIEFKbFYzNvUUMRSyMEAIPPHOAnPVbDR
fO0w3qztTXFY7Bo9LrrZh3PsManD8cOS3zndHIKt3HwR1mpKSB+Ij4cPDQkNl40ijB37OzmjspRX
rpJ+rEDTdvyrpWghRWOKEONKx0l3jF2Bdv4Ic1lGT9V+qQPSHhejY/LwtKh6Axz0T7393sDiDzKd
RWBbwNWUKMIX2W4++9x7u1EZE3cu2fXm67OeHAbN7J5kBWsLzdZuSRV7eTLefE6jdfaF8oEWDtt0
V/mCHqUkJxoJsrvIsCCJXbbazW1jOPsaH+JIN/2+tOmmCtvJgelfM2m9y7OgKZweG9wJuksV0/ct
kzd2lssCs83WBqLvw5G/CxQJAf3/Nl3mn1axQ6nyi+0uQ2YuFe4K3OeHqXan6ee2QQg+OrUEMv6z
x5yFTSRb11Jp3fBKFG7rx/e9TQLKv+nLz3hB4u0N2MI38TTfG4MWzlYByu8tgCQWmOLbupzZHNrC
uet/GdYEyqDaqXL1FT8Daasfv4Rmjdx6z9kt3gi6cufFsJn/QEyUurXpPyM52zB6szCe33CFGDNc
ptiMkBVq/9TvxBW8VeMA/x3acctRxabLsc5ZrL2AnjOcM8zFH0qqjxOgC5GeXygHAz3sseVhEL5X
glswITHdNNGIc64lhqvt/RMQMJ5C1so3LpfxCGvDaimZA1p3S8QHAx12XJbbtnC9s7WQtOnhPHRF
l0fUjdv+MOE/yk7OneQm9VqdHOJisJmwoTKJv4nPGc11ZrTDuWNqThDcFz83PGxW+DQrZw38XF/D
n30yES7fsrC9RSK20a9Ij4Umuv+bGW79e9w/YMwfQKvGfYFTNVpSj7GsEDyz8DCpx8o7l3gY9Z+f
mtWd3t9RFuifpGamrlO/o8z9wnND9CfJYloYJA0IiYOHIp5NO5E5PS8yrJk6vN+p1CDs7la78WVV
odLCP4aMfk8hF3mI3WHtYuZXMzSvIXVRzD2nW9TrqqPbqPO2fMszwZzf4EejM0VGf26jQ9fFf7Ib
ZtdFnwbQuX7e3Iz8TtzzvZwBmS8tfoxzDEW1U5xqX+0U1UaztYayCnXAedJZbXRGmalPzB5bmKDY
7Gjt1wvV7+Sod2wWsHbxobfh0ylWPlKHm4SZndV8wehemd9IJySvYWYy48uNUpteyV7UdOf5D0RS
GxYlcWtAErW7m7MKpA0L5xUhyiuP0wZi39Cv2yPUPwxB6g06bQnHFe+2Jtsrh09Ufz8eLlo9AgqQ
gW4UwSFiGDI3nALpXDkQSE0CnCvLaz59dn1YIA/MMtbM9RucJGwJC1bmcfjfacGdFCB1Mb/Keku+
SN8mehLpmjIdc9/6E+gEsUTjoV3r7gOhB8TLog5jo6x/9Rf8L7u9MNUej/JCj3IQmUKKfxyz3+K3
VT/Qq92P2DSlEC4YXOUWU11oyeSV6faztHE7El2Iy1BI1SKcuhBC7dh50CtXbVin0K3fG8PB+BGr
CQY8RMQG9+cf8p1f9bru3eUkaMMR/qyw4wc4zGmM9nkb81a+NshPYDPwlxe7rA+lt6E4Tii4iP/A
RBdJBdRwGmc7DZCmkbfMG4FH6cdk3SYYBXZm5+9sKnGoTvb77IOLr6XglThSUCFetLuTWUdUP8UO
Nwrheo/Su5/k5LN9j0fykLPFexflSLdLI+PjQSv7MUtr9kZYpNi12sbuZeCtgkjHNt00gusirdH3
zNRRr/LlYIKOd7P/4pUfy4P+RdRm5I9MGh88nuk2xI/m+8FN2kubPTe66WZI8J6kLjtqLlopJYZ2
CwmNIbEJAMIBSadsXTD50m/4sylcyOagzJ8ThUbhKbwGExJ39jW/qB6eWJyjh61Q9DrYyOKgNPVb
5d4SKhhBEUXpDP9gV5rhE8f4JseEziGeHaemdpFM4PPhLqFrdvGOjxy1yURrYfdriHGrD414NTKe
BYtOMa83PQLgR2gOcZkQxb1WqOZrkH8SKx6hSJNz+yjbU5LYuKGt2zOMLNDOVPtrubYv90EGJSzK
7h3QHdJBBjRKXbEEpky4HFuuaBku5xkLF/RlkzYnGrnhp+t59Vv5WPXIVZgWPxxJ9JYecLG2tRjq
I8BmiqJDm7AU6V2rvRv6c8zbeKeZa3j167DkfpbZZwnz8NQV/oQ2x2yOVQJoih+2QyyaxPj9dpJ5
U1ZfKm6hxrEmvF6x5uozW8sYfkJHe32p8xosCS8VS8UIBlHgcrRAs/knwMxq7CW/htiASvZn1DUA
JMMXJo6mwNDgK7G+ngJHtxnC4AMYWA7/9tyaIUyUxIJUunk1e6bIA3L+f/U2qrdNcsFYHI9SmG31
tqOU6SLI5Byzcv9eplt7PnOKdbZukFSzpJZUx47brrHzlnr321ToGP9oxYR/ZPyMze5Vr9suzAiN
7cjpUM0gkl4X1syEkJzUgenzQt9LG6IsDDb4nRw2KVzWKr6Qc9pNbtOvIfv1iVeZbiOTw8k1+a2m
2JCOr0uW0V6T/iG/zyvi9459dRi5TMIyx6HDgGYDLFUURC8yCIA60qebUuZChoOAeyO9bgONEAY3
+VVTFuYiWnjphwGzmm4KGP1sygchi/rca07da2DU6hCCJNNlSWC8U/HTjgigoqy9PEuKixzdEruk
289/L2g/DziH1bfyR2pAS0wnOl8oKdqfXocao1d9GdhlAqeV4JCi+CrebhqaRtyhXlGnIcXGa2BJ
J3egmjXjgiFCc4GUtaJBcAB+IGDi68NmegG2vaTiRhjjAfHvHZ5FCzkh9+RyAY7JpDbfijn+4hPQ
P3+gdIHXUONOZ6lXgXJA8UC9vicF1f3fg3F21V5Ajszagx9WwJf+I646n0IZRVp1KNiccR0ntUDm
xxo9xAhJ021ugkQNgc3h+fJq+N0LD+Qo/FGuUFO6TYNhFPRG0PG8cAwdlU3AiUHmzAOJMNSr6vZP
xP8C6dEqhusB2FwoXtqvX1mUIjPgPIC0lLTXBq3OIfvMXKw0GA3dnSfxZ8Bwh4UJ/eBuxPCDF//R
FZg8cIRx9uMKwxg/MzdNTt6DM/iPfb/4NyXTn3BfRvcccFkkZZEKsiCCsONlAsAIdGZU71THQ9xi
qQ6VmSgc000ECGsoQpuo1L460ru0kIwcloPy9xi38GZuP60R86bazAmp4tPnrsF9e+UPbzDkYEYQ
3LumkoUo0xHmAo263PfipjL2JTQ4dnarxDyE+Je2J5FFtaCV4n/aOinxO/lxVRDrPqkHt80w4cIw
6DSzdmgY8fcOABTgXXYHyNpcDC5yY8TRUqcWbn0YWOqK14CbNy6UC+61OmxlGz6LARkNC8A/Eubb
HfyYX3MiZ9tfko3tWox0uFgpHqhYRhS7BuJeFSfXFUti2b2F3ikdwipYPQ8qPiKPSTDFtx5mwkmZ
UOGwOx3Jwepe/qlQGHTgbYgAAfdnEDPYZ7gvQSLRvtS7nT5dQtc7gCsyyhFccHa9fMbV3Hw7bkk2
Xan2JNyrqeFkl6gidgb1OyNPTouKoBQ398SbLlr5c6mmcIihXrNi+KnMujzO3JRs2uV2gY91LDnx
gtmp3D4YEIy+5r5iclT+yGOCBARn74896Ll77AEM6KZTHV4qWyUJKpiIPWPgJ3QQD5+Z9GS8j6qd
0WX3G86/j7vpm+wY9ip6SHvwLeXf/A78gahJcM1YnzyYqQxme+ba/5qN+MOZBg3239QxiL6I0zpV
WShCwrvr7CcYYstQLG5fmAK6NHmKLVWulL7zu1945nBokCcOC5vT9ovwoQxZqrhTOOSYQODMgfrh
fEt8gsfldCvqodoFOlxa0BSSLF3UWbO6qQZsbumyQjJb8bjfEw2OJJ5SCNfmCKAdBmP50f4SZ0Sm
AQOjHU0df3Fb6RaoEdTc1T8RIXaQrRlY85UNsDkEHIIocG4kwYahCZztWT/2mxndLX+TL98vheFk
pm2i3OYFE4/w9ryRiVYXV64sj7i3jibFXFlItQuBALD7N6ucWQU3t3Vc8PEEpq9dOXS3UIkJhV59
4TwZU0UApC8mqbAdIdoC9zKJnO1xEdrTjUUMIFAMYC6g4rz5vmQj4uOvU3cwYzzoVO4l3Zr9eqMP
XmqWl63oC6zIscQAxnzj8r1cvkee3b8n/r5Yuc02AZI32SErIyUrXtzzSQ9xUIjnzBEzR1Xslz39
w06ADJ+e0EvFHkmwa92+OUPNEAh9nJwBy5rMMX7Ud4I7sGkitWtxe3aWGDQqtSTmExLFxtdWQmMq
OwPnPqxvkqdQjwA9LJYoWL0u3+Kao4sgT5tZAFe+l/bJf1/h0iOu5W8ZmFAJbve2vBHJl1bvIWJ3
bzTpZJi15wkrCka00NcOqzNOBnH/qxEvkLA+ZJjx0MGQa752NaiJb7y2jbjHUVN/7DJUBc4Di5et
PjHJtKtjxrJX/KIjIcRFc8sgYztuAlg8mC0FIid+8yubPgNknwzM1WW1HYxzWl/CkRIaUi6WtX5q
rbYgkbA90SRxinwJYeowuJjSX5ILuQAO8PROeWNBs0Sm7RCDa6tQVf+bFXxqhiM7hEW8PknaSXbg
m2h4YUaSw4ichE1zcXqDje606PA8yOjUUWSsvLxb7zJ4ktkW/ok/zzflHt5fHioasCqQCLaq+weE
IMnPj4+OgEpU2GiArNelixl/ZMUeEZEyn0eS7eojG6kyxdxGKeH2BZouF/ys35P5pHvgADbcSzD1
h5es4VGQnULohV8rHnsnswnKZXAbq9I/GFQCtc8he5GNCrFHfrZgPAs9/zQcCqIysVWEnyO9z1pY
M31mztjFxpUqge2Y0clqMUkla0So3PxFFiM3l+4Z7+pPKlv7fNsCEpLwZBkF5yqsiYGxPUpPwt0o
p9pwdohTFvzkhDkXos7ynKybnbbQFxz6+C3DTqiBP+UjpiRO33k/xpBLi/6Mbb0Oq9p7ka2Ch0PI
tDoB/GZwnEWQ4zlBGrwWxSWtsyYUYDxxiuiZr/aQ9QNqGpSmB7PYkyX3qr1ehZ8bCRAcDesuIE//
rkVkw3i+Ul1ka3AHfFWFQNk/WQ3PNbMBIMFXOEUQhvXeZjSmvtMbCBo2fYc0HPeEQRVXEDzuzke4
ZfTQ7h/PKKWO/1mCRyq3303lliyRYXBWkzMWm9dX+5tje0tZqTVfSrN5KrWlj0zkxtxT16lwbu67
erXnwOJdpMJfBiQDeXeoZmEuAtw6GVxlyiAic6gruToK7kssW4ZkryjB5NAfqwMG5rrslnXwgBbN
fA0eqVD+sCg0DdeqAFL5LDr5apm+zQaIjGPOB9jjQhayuDn+GTQTTf3G+Q3spHCoJQJakGblp43z
7C4G/LqV3YlRLbol0N1K8cQzuTEirQzYKllONmcvNQSM1IzmFsEIYnUVfQxMVUodpueESmUOCXZn
ciXRGKE2DelGnoxg6NGxXCJYjIknZwJODs/9MkR9r7/YgRRsBreK8nEbIox4U7iElTPSzkDAKQ8i
YmG3O4Doc3tHWsTfYfv8TN8HXPkO0C1RsjkScWfGJ0oUozvJqJgvhalQfxJmHj0orY09xUzfAOVm
m0JjhmYbV8RDky+NO5oMXnpuXBMs+sWTlIUiZz6iFylYsoA5/rR/bHPaPbzhbGnAgMCL+8xGLHvs
408cTgjX+qEXR6JmnEEaWKzOA4Q+lHfP65940sGLF6IbdCC2UUcEDxWBr6M6QHW9jPzRALHCZaxZ
7fTMDXmS1+af7t3OnCXpHgz8EZzIS+w3D7heb92CI8I60vQtzQqFc7uDxrp52tql3bM371fQ2ulq
EA28L0SDenV6cUxSkxL3Jjvuk7Ej8muGGL4J7LosBM7B5oPq4L83OVl3RH+lXoRDzEdxNCgzJt0j
uJNqAmL16h9NY1EE3DNEHiODeaxJrjTeOxJmiBpChvNvMeIk/sGqvtxyWnf/MDgDNnaxvRB9dhYO
k0dIKhyPgAuCgrp6k8nt2NKS3zjMOXA3KcjydvawBSb+5S5bsBsDTmIsspi+++DuxrtkkM3luhC2
yI9tXf3nhY8dk4qL5iMGVJijO+itPri0ffjyO8J2gVUKp3wSwkUvQgwcYiKeFxyAhWPOk5qWnV6J
2OVgJqalTeXdoz04suBgQsCeghsJlboN+8SnEME6B+GiVR+4DSp5ida9pDZ7E1Lv8IICY1vuTR90
wKeWED3eOCqgUKHuWmZnskP0lHahuQM6INEQ+4E0hJlPKUpLdAMyBkswwdgsPAMsKhMp5qSh7BGK
4M7B+zafeMTgo/Ek7SeDq/zkhNSXUp+uFFVv79x0ih9ikXeU1zDLaZNJ62aw3dHdlLtCQ/Vgy1ck
vt+PnU7D1CwtCGK0kP5QXUfPEULzFFPi8P9fzJXBT1e29IcN6JrcsCag9cNNkS7DiEyaIAaYjFOo
5GOGt0QgM0E1gZip/gcILuWPmV5vPyC2YMNLq9fuxNUyk66QEhrk9sSoqzCUEa25abiEXIccPgum
1egK4eG8qA34SCzlPaMkDFT2HSBLxnLjikzJo4pUGtqaqiKggmEniVS+LVbfQUeDxqXmDsgtrjoA
A2y91snWJiyqj7sIsV57e/LeMZNUuaI0pvdfZGKY8QoAQom1zaWGIOx502KSB1Iibzg4a2OdQTNh
Etn+upSrAgwFf4sTprATfIGydrNVuEWiLT+Ihd/g1zJCKP+O2UDpkt2J5BtB25hAEghEDyKp8K4O
UMrxH5T6O+r+c0kvWp7NeSe94noCW71d4PHbA84OYhfVbyV0T8n+qMnSWDmFRD3xsppwEaetCA4D
pavf6hneWRFpI0c3HiAYkYHsPdP42Sre+No3WJc2WDWJf7qTVJc0c+BGmkgmD33ShemI006NoV9h
HRlbTe9ENkoISXYfk45hS6SWsN6Yv1SPvcC6TXRK4f9xdF67rSNbEP0iAszhVYGicg7HL4Rly8w5
8+tncYALnDszx7JENZu9965ahSkDI7UpA4YZ7DKEpfRSVogJEqblHlM4RsGoylmvA9ZxgFuMS14y
Ex/rNs6ARJA6eEzQNYZIfnlzpVJtEvPeEaF3Jza3DJHXJf11BALQb0JpZWjbfjgGa4BmoHE3Vb7n
atW1TXdynaUA3rtF0PAbbQyNbIjX6FfEpdmsakZBAJKzkQBNW8BvzESBk/8c5AQl+cjYoZZLW2Me
WhD39ifKO73BBWOITGIfLlk/+BD5ClpOg5Z7zf/8x3AcgC2Qq5lTi2JE1cgP2o9L5iGY8JLowjff
x1emnlyWahdFXxyoIm5p/8xJf6R96kHNADmS/p2IB0+3JqQjTtUZrb7ee5Xdd6Hwd07+iCw2W2Ue
jdhPUznWtBBpMEdgFzrpJCa3Sl8WlgDCFrrE+JSWBkItgaCsnAkGx9Eavxm9FJ3cjlB98qg2X/8q
2HMi6BuW1UQ/S1dZopwSbl5F/EqT+E+13iJDmNG9wo6Bj0DfO/+Yzcq/9MtauckEkA4hd2DHB9Xm
vjo4pUkE2UgPXBscU64R9Lx8Xj6+GAReGaSSr1r35KE5bbQlP24K+I2h/8RfoeZtLKSxlFfhRDzg
fAAlOEX+KU+D26WHCjOpEqeuYPXQTzbyB0LCpAArnW1dvttqXUMhSPtkVzEFY+lS/lzVYYqNo1Oy
lJYR+n1OdcQty9KiaaRZoX5KHqIsJVN65PKm6p95dGV5uVfdJ2yiscBtZ7OR9X5MiUUypscaj6+b
PFOhS2EkDm5RA5x8Jg1z+Yf+Nc81cGBQsHie/JXfBujtQ4JIIdhZfzQ30i/pYf4gRI7KRfqd3Qp3
Ftzk7Ni1m0g6WbD6QQ40p6FZdsHClZbibVAxCW1Uu1pwTzSvPHplymUItgljq1LYDS8CI0lMLE3M
ll9ugYaA0LH+qeOgitt7b3rzAoGXJt26V8qS7cuDoZmz9i+PNoxSo+7KQS1eNMdm51FqqNB+gWV8
10uBdgw9WIyU5BWCCtK3A3BtdO/5Xko/dMzHtUCIAQfoWXQmtrC8ZOD0rYcbbwPizm5Dvc71E/6B
EWICYPfSNn8Mk2YjPVdslsV6MCZbct8txPapSeeeGy6SqLzrXb006Tcg9l3gWm3uJXyJHYWXOfsx
OZZ9pfHVpG+SV2RpOvWj6YH+3KCRmkjazo1/4q5PBx4YzWpgH2wY2LbQ2yBgB+W6RHsXEWE7Kd0M
Skgngnof7eNqm8X9WpXsnk6Fua9Dljze2F7+tpaMmopnTHfrpIV7MU5hHBN6fdG0c5k6pcxClJ2q
dFxbK7aonhFWp5zFO+mvoXbxiHFt3H1d/gbJfWCzbzkHLBnoa8vQIxNpFZrbgeGl+kiZj2q2IjpB
BfbAEX/a7EQ6dMHzeNHBSDHvxXA1i9sYrt1pqrlPk3UQHmLYKBv2sDJZ1YdBP5KuLLgnt1pJX+Vy
OjTv4gstmZh8oxmDlr4RZmH75myT8hbyKXeCgxqCt146IxbMbONBDO4i7xatwVhrTOcWuOeIXYJm
lMwMisBkxv+LZLA533dTRPPGh54U+QmBlx9LX6j5XvtK/yILZKytPBLjh+9RXP/kCEw5lkKcoVaV
kqXGNintPQsfcPMaq3cB4E/9GaoXpRgPv1imVqNqL3ad9isbb55hyWZg2BsWB1m7kLtWrQBizvND
SeamvJC+R/NU6FML6jvSfzP3Z+o0caQk+HrXY5fE5ITVZUVZSMlnXlp6NQOZcid6aCajjZ5jJr8w
KI80wJS9yGnUd77ZphmJCBvwU+ky+o1slFfKzuXeY2uK6mWr2Firlex77NcIuATjhREO2o65zV0U
MhiW0j+/+OurN+0ghiIj9/wAyp2TphU94WnMwSMa+zJyfDJ9UPrThSR12yguNPMiLzyH+a9FUkyC
8qq/NrbRkO4RfPvulQ2GhlFIpi9Pfk/E//aQeQh7/ndJbxyWTDt+VXhM6zdVK2e0XPigKgu7iwmv
o1v1xqmmDAzYI5lhuNYX5n1q7+m0hPF26rwJWB1mBQAt0iVGFF8bbVxRsSo3WgW9BwDiOrQnTsGm
dvQ4n9Q3VfsYJp29GtmwRe0NXCs+u7REFMRNATCJhGQIwSn6XTZOA1kFsB3zeHBfzSEg2bGgh4DF
khAY8wCFKDV2VXVKihVZfYw+OWrINq5c7SB2aK9KkJ6Zw8AgNndyTqXGGO1XqSkw14CaB6KbAQvp
8045muf8kDOHjqB2k1PGkZQ5HLKclbJsUSib//LmGH8hxUSIVAsHd6sy9wm3CbG6ATNYhCjBVlnL
8hE4S1fO89c2pOwjuRo5wy4Izwa12RT0sx2YdVdvaqrCo8u8VLKd+tR9O5Bv1OJytbUWiImLNcLd
pj61CCcFtvivrnqn/aYliMbflotpCFSc6a5lNgplchrUiFxLiHYg25aVAyZDdEyXdAiiI9F1I5Ee
0x2shFkP1HRYaVi28GeYzaFMLnr3IzcHdLXDHrF1D/2UrZXjFXIB21j8UgazLU9mMX8jwAFEYlEx
uqW5uFbAj0NqZrf4SYBYTw6cYpJUq+5aR4wb2p20jFf0/UQ08ws5x04CqWje5OjcyXTbu0wwh9VY
k7k5xY5OY1J6RMGKOW5td+Y/spHRxx1oiZFRRGeHr6d4qwoH3ZWCu4qz/0pSICA6fnAv7ZZQPuyA
nsC5+Nda8CTQgFxb5Kgip4U5OvORwsyTN4tHXEnesnKZ3kF643kKgYLvYcXUuMLEOPItHFqCPQCF
IQae15FtHrgPcErgU996jOYWns03Hm4IMm36N1zlVDhms71GRuetKODx89b61tEv8KUVaUfwoIrY
ZmusUX4nfEyNkRlOFY23Fv346XEbVW/FpMl/sSCYiGchQfTCIgp3sUL07EnecJ0AmTgd+iqY/fDU
zm728W8chatJV5wCI8ojWwu/+qpjuLegYUY+C7MXrb0JLIP8DFJxHkUbXbObb+Qk8plmmuiQWEdg
GQOdJxk/YrxQrs2f6y5zjhPcBrS/6CGOyFlcpzdXbeno+4rpp7SCpTwkSw+bmd4XSzxAK2yLRKPx
U+0FezJebTQ8JEqRooA+PkUC+2w2RLGJ4zqp7KD7HsInkiVffYRk3v4J1pF0lQK/bpdNNhuRampf
D4dYpMU2HifLsd0iFKs3DwW/W8+gNt8L8qOrdl/k7OyrC3tBl3CqhqaOBXZcD/ljigvsiNfqvlvb
J3ePsqMszugBXadK4evSPWS8gkjen4/8HlVj05wPHETBjQ028VSH0Lgj/mfylXELncy9BcIsH68R
p4El8LUvIdwRpaKHTEu3Tbz+KrpvlTBNGU2pz92PrzvbVMk2tJCk7FmDXX6QpX86500uNdUHYz7r
wA1Qsp3b42KccIdT9ggktYFEkPFQfVuvVtnBfyRPjeOuD6Ifcl6vf6zxBBkekny6En5bau1n3gxz
7apldIiWIBlNBvF0k4P7q7W5rcOCvB/U9AsRiwWlIir4AOGciv+Ttt9KuEbf3kPvFq+9T7QCmW1H
cRVCzKVbeYJUxRXPsi0Q8GJubkiNGAjKI7WwbLfGP8egYyzZWYYwwwMmv8/xI3MvclOH2b/MobKu
toG86TbdwI25reHjRBv2eGfCy0x71vjPWkMY8QBE4z8GJJF6zlkNzglt2wazEPfyUmOJ/5BUq7MA
qbzUdxjb9PdXGEmaYaFehB2sFMhw0pSjlqzRjvE0IHdFPaiXaqAu2JqYeZaDZxPSAdmE5Qt2lKC9
vobSSWUCPIm0PU8xZzrtBi+8Kbey2pjwf78j11u08gF1WLcp1JdMM/8na5lUWzhPXuZS8U+PwdpG
qKH0/CpJ5CY+C/WLvWZsb7nu1MLKqvcjIbmhZazVbtdhKVkXUMRc22CsHiYXvip8nIBpjRshWEQM
Qmdx6ZgoF5JyOwgF6cPC9p78Dig+k4p+PwfPkfAg9dXQe5JElD78+rjbaItcfgrup8IvhyEjFlaw
DgafEytNSFuVl+qh3Sk1fQYez3SzLA4WC6KVEYKxnFmSDRldyJaWJfLnxBk53XXmM+sWRUnqBNN7
ijsGmclv33BgflruV8EzSdKddI3WHAI8u7B843/5K3Qv+C5j5an5wFQPWgFqqzoOI4/3BSX0IGi4
eq40pgmhRYtjnBEYb2WY5+18PEY0RBnYnfpTQTwm7RomLziWh6VUTCRIKT8LzVoOMVwd6wRPueWI
U+Ex1zEasUKjTXBwB4Z1D0nfeRevPGjt/9uBzybSH1WRDEvA20hPd41j6TsymWSOgnMmANIpmuhU
C1gy3jHzSBonjzV5ipAQUEmiG49X3jc6aBSL3CkRrhYH5YIvUGjPBB6B0Fltcy4P60lIOBd2htKQ
WrQt642F8D7+A6ZPsF+ETLNDk2IpK1k4+QURsxSkBceaZpWVdkzJyope8KRBSusTBNHMI1qTo1Pe
BrKRIqfjSW1Xwo79qw6/IvSdLr1zKGDoV2PyYvjug3vOWQKzq7/jpDAKtn+ankHQ5fslD1xtMQyw
Ym7zcDg0W5NcnHRH/hGQMBQTwi7suNWV5kZEB57TCjiEerKueuLAKUWCKVVHAjyl8ghezE3WkgEo
fyYTULA2lFk2LPt2zU1BiFf/D6p2vShoEPJs5QJW+U8OWUL7qXRSl5xswjxuVOpamcECLSh3p6qE
iHK0gG0cMSHTY4ISolfKYc1KvrOcxOW5EP6pTvIuNOaPS+OlkEwdz4K/FkuDQSMLVxQ59P+0P2aa
FHjv4lkC4f3Svzg/b8Pm6PeMNB61tR9/eotn27oEQ5zjNtedUDkUwbPEyKbAvMNGVYuERbMFSrh/
2luzGf27q20qh3mxf7fci5fT/LSr7rfh5hwthBil3QkoQAB3eDyLozcBd5ibaUoNtJTHnI0Jr66q
OtZv4/0D9NTLrzhaiCjnq0ujL5K/Ql/qB4GJXrmGYkbYFO5LSeFkjSBvg+kT7TR3G681S3+C9luj
OCF1lNOJ2NodPbSzRuuNg1HwjUyyxhGHxpPohcZbJjSpBqZ26Y2AOgmPbDDXR/L01Bm+soQ4YvjT
t46mvx0F+9pci+IKUmOWbvtam70EFyuZ1a/J9ezoEk692mcLiwayurmy8rOGAl36IYu+qt+ueWjF
w5B+Et2cJUyxKMxUSC1gGz1qp63PDm46oAjayqmtzRgjQoyvhXJrp2AJ5lgZFqXjEK77ZiOYq37Y
kipbuKANUCJNWF+Fx7Q261pjXpFc4RFGN50fs08f3Ll3LX8HxQG5469Rv4hyNpOtyipQKExWbMND
vLGsfc/GmU/q8ertJo4xHKRiPdn/kVuzhHjGizyPSdQhCoI4jyhfeQCgrLfSvazyHPbc6GwS+a9B
rmz+4wvMRgX2v8P0sHxx39T6m/gSgco4POWWM+5IYOIqNKShaO+I7ucgnQ1mlDp/tE9Bmg1/rsjY
c18GJ2IfhxKdcOJ42cK7DBJaaGIHYp1OvkQiyNJHENNrf5Xy0qErJORlmzdU5oL1ZNQONyghVvsg
jG+FIngBUyzX6QGcG/Uk5UslvLVvwyXM67cVOO6vwsZpbxoGcWkSD5qMWP55/XfWMwPexQZY9KKd
982Kc8p4yJGcUPib4IYNhvPwN2tio7l/3GnYlB2tKc1at3nWtiPQabqP5nYcoFqlDtrl7MQpQqYv
pkA64mvkUCYTz9svRwaaGW0xSyJ0c96fMmMB5VuubQ8QFMK20fsqAkdi3h7x5Cdd1fgou5JwCAyW
8JwaOHRwoYUwd1gYys/eN+81x08Fhq2GJbiEyVU8iGYELS5H3QGt3NLHIORbFzX+c2lkkx5FlPug
17aktmQ1vU2drhfzKJeJwpwtCyX2Jij0xXi1iHq30E4I9PSm91wkFMUceMItvWwBHyhP6ScT1ZzD
zxGVhgCdD8qoQaRbRdXqDG/maSq+PzaL4a2e/Wgno9x1w+u480lAOMTgRJS7oB59CkI8TLbHEz8t
9ir9dFHcNBF/jG9MqiWnfJLnW1iVcIe3OfY4vPPVJVJWeXSsQC8Y9xYq4So2HcX6VnpG2jhg0aYF
K8YCUUUbfy5kmwbpYytDJQadm66GZTbki6qgNemhFqk5VCu3GEuXSeeiyX55IGW8BYGOjh7R3Lng
SDXpGablIoQTIP9OVfDPiBGWnOtpQUFrkXdB9uiwIcWArUf4H2mxGrqd0bHnJbPIR/49LKqmXZN2
QmRgfww0tn/hleC60gOeADNCwBh1Vcca8Vsq3QWy8BrHcH/o9nKONGz+BTnnvSBuJRP2cQqf0Afe
akbbwFSAv/SHJmQE2f30RC0mKG+jEZ6WDlBOw1WniAcCUQ8sZM7NrZNUXFwB/G5cHvtcP7T8PQsg
SJzqhDkZKM1DkTwI+g5yAsLD5TO0xlIvyX0alLtaJ8DRKUSy2B4z42minFJb2khSyTyLZrw/3qVG
fqYiflBIKqOxM9msmIjQeCiWurvV2n+msu4FKPJycQn9+hmXX1kefIXZbnqm95Rc/oSCN5G34iiz
BIOsPEL5uqzEGvs78E26pvtTSghSWyW7uSrwc5ETm4eOAiGxBTFeQ9EfR+q5p8hOiDXXU+WiuiHq
QbVGRm9K/4QmumjBzwjYJbH+Bdm4aPh7CZqJ3OyfDX5pbnOFXa/BwmTAh4makxxli0I9yoZ/Jh1c
ms4eA0oF81/fuATxmMe2wvnEaDQ3LD7Hh1iTZTXUG2/YDd2vH7NPiuYtMMs/Af2oFdbPIO4PIkY7
AAhRP25F18Wyod8doVa3vtXTD89xfX6k1Dxn4juWY0IcMbUkwi4jtdiClDIMxafhXdP+6FRk3e4S
Y7EYa4xRkHaSPuoqzAaS7GRSZTemuCvG5OZdY1k9kuHZ02jSN1mgLVLXXEsYuFi7WFX4vkhZQBHE
SUWQW0bg7ibqf/HYIkmXBcD3YXWK0uQ0XRldLS4iaaoim0fT/rk+Taox8nPeAVspO8bwQ9rIJ21p
frveUsEJYhZPP06ubnhTI+bfFKkU7kNaLguP3ZzYKEG5JhPMa2BUTIa7+weVKxdwGdMwEFH0cfnj
+qhVMHPK7Dtx5XlpLjUpu+BjF1G4NbGFMQq0Bi9fKCWGbPbwkgG7RBNcLXZeeORYawja2sFLarTx
QssJt2Aq27vKyfCpsZ+Dhs6OktcD3oYDnQYjRRupdZ4DekDJeHoSeMqbaZTvrGakyvsdqT4NWmt5
1G7kDrF2/1uTDBj0v817QEzNx6lwH2rg9n8rzaBXQcRnSkYLb5eNKhemmFjwOJTvijNSgaog71WR
dq1IsiwODGA44sBEySsBQs51hLc9565h+oQ0CqttRL/bw6sv0h/xroNFyA8pTQDL+dxj587dS87f
111sZHT4Ug85KAQTSXqk0TLtz3H+bentDnAUK3DGC4iI314yP1/KHBvav4mIS4VcDJBxzHMV4DNi
Xg8M2qMl8OJUOJjN/y8bjYuB+x/2JM2IfwMrAe5umn3z7wQMGy5LroBCwCuE4rCU/X9TcG7J53cL
polgerUGeoNl81/8HEkllhFeYEr5Jf4SCenYHEMZ+/axCOEOim/TZJrtwUqDUat/+V8i66/l40np
hU/gw/SwlKvY/unNYfqmO8akaUj3sPoy0MYSbuYRqKGoB80SiRjRluee+7gWYZcLSHybSRN51vPk
NLR/8HJ9D4eaOBBSgjCJiX9B6SunOFkqUmhwk/KdRwyMpiUhqIe+M1c5YlEvXgqLWrbjkIOB4oj4
haZPG3rXjOa8gNAXzbJ5ZiWrvEgZIebBm0KKNTlPi5qvnOvbQkxRYbqoFjv8tOjLrJ9X/cOrAI4t
7q5yL8afaPiRle84A5618Gg914K/mEgmXO0UxGpY3r3hN45oeE05xzUft5KXmoUyINz2vFFWZq2z
Jvpbg2A1TN762Nhlvis/+SdrUpTFNywgOVwSk7pn7OmNe5vRCzd0UoEe8P5cKeV8Q6ohn5mPiqQq
yhepTMklyNMvyy3cScOboVhMSo+sHdXohkc9zyJ++qMic1H4vyC5WT8smbSb+scw2u38o2uYLqlj
+S0C+6wVrvjZIYUPYwaLkqtU0prB0OgRg0o70tvogPvC/mJy87kT/iIaVlKYL0Z2gz76aahAgVhp
HcSrD9b8TKYr3M8MBNtVhbsXlrbSidRp8zh5ewaT+xy9HJ4UzDixUMD/FR03y1fm8IO3v4wekScg
VM1OU/vf4CvI/U+Nrk/LLjBCKhYwCJyHCMdQpFXdx0AUNG7gOxiOiDqo94mSZtlIOaFyY7+DRDPN
EvGSGx0TrSe/tdsG/5OpB3WthA+XT93wsSKDTIZ4brISwd1IOLChdRPKHFE2MnLYSlyVsr+V0Umj
6ft+5EC0RLyUiDlaYrxnbeek4itjAEApkPJTSqQt3YKnDQMzFwqyT3rsVew+tX7S8mqZVVCbuBtV
7GtfoFQ6AjXjaLuVeN2qpAPTLVseK941/9LN87RHWA2ZIY3KpmctnIj01mgrEFHhe+vQ31QIEczA
ZiW7EDAUencsXkBuatcRTce8sinBzDMpAVDVRpiySGfrtWeU6luuZ5q8jR5QnvbUuVI04w1+T4Sv
8gFKHOpDkq0lIOY02yOTfhgv18/ksDiPPVNZbQF0XMxIfFwRIIwAKQx/3eFHd/95vJfKh/HM8OEU
f0ZQhVelc6ByTNsenVCyl5AVaR2QNpkm+BpKRBp4m7j6KlgpPvd5zkdL9iXJYcAPy5ZNFfNzy3gp
xOfOzKOjK2st81A96fWWumJOfndfrApshHx7anWtwXAJyl7yPwbsuxjhgEdcafqqu73S/YPhVROx
2tTMzvhT5qqJkyUozYA039VmdLD5bh50mSaQ7wi4JMft0um23pMqXo130/BXFT+hmKQXT/Sjof9I
XBXqdsX/DCQptye/vE813dZgtgp6iAOUj0sN3WO6JwtMDGyNpSmgCw9r/NVzI4jQdS51dKHlXXwq
vrWWtIMGoIaLERbf0rBJJXTeS7KsgOtm2wev1DM4tGhFYMLmcbc9VzTlS3ClE4Mswh5zzlkqFZiK
jHaCyzcbhXQYayxLqGrSAEd/2awqlChhgSUakgAp8HBzgnSmVF8QhrMBegvk/LtaogNWvyN8CT0h
gA1lYoHune8P3vR8UOqNEJQEvKAI6j8u7yXUnwWCI5M2AvpFT1/D+hrOQfYK1Hvg/it7R8gubO8m
XBPZrnR8cIFtmuXCQCUhsBrEgg7elv42NxV8LIOXH4J/I/txXX0p7EDilNEe9Z8OWkSe0gzoPApL
xJHTd8X4T6bPOiwyY+oPIS9GaP47Sq86Ha8lzuWMzrjKBw+wVnYITIcdQe/pviL9HV4BmdZZoC7d
zOlKxEmpNGsTYy6jN8uI0RjZjQE6cp/uy48Hh8dC0gGsvfQdsDzRQSxwGxOLTJVCNVGhpSQkDwnu
iGmba98JN0xYg7czM+INXBCtLA5MBxnLZrIySW8CKueJzmM1+EQEncg9kmofT1Bou5Tu3GhIV0Xh
X+lvoFBLzTHRUH0BXRoeIheyJ04p5XJxTluJ3FBwVTowVhYKBYZqc0b33Xui5nKdYka5EkeorBnv
ItkGOQCJaOI002HyFNIXwaB03H1IztkuEECXH7A9mJv4ktJEOqKA75HDhu2wKGW4LDRZpYRC1IFI
YZQrkI7zmG1BuqgYcXTSd0owNQwbtfqr/fAkBl2oo1Bk2+z/YbtqeRJ2NAwTGEWBaOwjdJllZFue
h6Ce0xSaPzo0cQhgfKu/BYM5vs16rzxlK2OMCFJr1jFNriP1ZPDcBdVfPaEWIicXtx1TNEago0ZS
XH2Ui3LpMd6v8/7YMjLxNES6EjOxAqvTQeGuBFcTWQC4caRkyEGEYkRLMZxddySvvWWGwNDbbFH5
U05uGpxlRqLSOs83fYoNCoFJPtBUgy1QM0V0kqvJnwbXJ9efHWhCGiPKwHySFR4k9K24RxPo3Dzy
dPQBvVr9CBZYllLClwLllE4FCni+raB+ltYuyV7wxPVSR/EYbke+AjohyygxFkZ5N1nWnTGsS1G0
PTFzcMRp8UMYNrCWdCIbJw9iGj8qvC2h4G4CkqI03lTrrwPCIPt7QMxJznfNtpbYxnALGZ3ji1Gj
vUknslbgaHFRFD6mAHdiYkfrFgwWOM6TYtSd2CTBBI0ucodznhXsNdri07caMHZUCB/jtYVedxQq
JQSfeOJGbWGV1VLwmbDnF9xgQcNH0IjFMGd9sUPEjidx/ITLMYYEyaGRtOYH1Smq6XCm1k+3oAIg
Iz3CxdkzuMnlVyTu+ntodDM3Oppcb2ySSP4numkPDFpch0sBCo3CI2X0/4LoHw8gmPG/Qn4pw08z
dluWP1dtAPpnEjT+JeOjZxhZ0T9GM2PFD4kEPpQOg4f2Oz0b0O+4HtpVoKnVnUKGB7XYLarkBuGI
a8GrefyorN7xkQqwRksAjaJwc9lg2/0g3JQGmVB8soAhkb3bHQpzw3VAlt/KL988AS3nmwj8XTAy
uhc4wNHoDpOfjIWh9EvRw51cfmOBkKN/nY/+GJewyRgN9WyaIDuFJ6CPf5n46FP6fOUmVl5x+yVb
Xx6MGfM05C+vHzGHnHReHzNxBq4ARJDvP43gWqAgjAdUKwkNW+ZKhNaAAmkwH2varavP4XhPxGvo
3xILBbT3CLOnpzsVZsX618xfxmQXJtAqYgYrCXQOxA85Hzq87Pq3ET8a0ltXeKvqW6TjRP+jLled
8XFzkyrqrgUvqePE+yzMX1N7mMWxo7FdVr919Su2L9n4DeBJjve8u6jw7dsdPWcka7JsLEToXGmG
9GO4e+alqM85w3B5ARAb0UqO56U6UwLOCoGMxSNOvWJKQrz1w72iKhwfVXjJhZxz+ndS7RFlKvUP
GsTChQJ2Mjp6MDfJu8nGRe66WWziQ+7fGWkYssaUWH3r1eqOwttAe1SQpWbhTyhwtTREQsDuZX/J
L52/krK/JPOPnvawDHN2ymm81w3iIw/X2JLT5VKWMWXMMri/Ha26/Cj4ezlCI1HcrPw0Ca76yUFW
8plTf8XoEzmTHN0LhJBwm7o7h3UXOZsl8VXswslHj0WLTk2t2XpHpve/gC51Ha5rpI+DDGSk5KTF
E5TH+HDNyVcc3HtROz6zwnJfFdlGdUEi6SLREWwOpoNQlUEGYiuJ3vABy+IzBqtSX2p5oyof/rn1
SLlBDdhwpGj/atgTZUduZr3RCGLqasyh2W+CwWXcVN2zC79COuxS9c7z31KPbNcXV02ukZh24bUK
UjnHZ2tsOw/b4tOg0y7i4EeLhOAKKTqmQfdYAk+kvyjRG4xYChHdwRwtVIgtQKkuKrO6TFrq+Eny
/BFL/8ZpwIKsN5HYiMIryuEk/PLWoP+6Yk6v2BPsstpRa/gJ0/YSZifYeHeTSzcExTS5ZnV9yTyX
tf0nk0czcpHOpfbKDEcRUa2wFUlnLGOQe+M/UQNcpG1l+ZFxW5YJ4vplT5NW3iDjw8wZsk8gNU0I
KwzlFTXEYDhBS4N2i9R6gH1omt8NHEqFrqlYYt8xgY7fFQvTC7PdQvlDJcq5bo6bouAHmBzyJSHZ
NMu1odFw8qaMjCdFYlz+SOOX7x7iTuEpSJWVn/DnewGjcZVnFRmO+mz3rw9kHqcQ7sCPhLy/pHqZ
zBdNT8SqyJGhtyvj3ZQdmbP30I+OI8m4frQJockIAQLTjPnizsq2meU03Fq8a8pRbtpr6S5l09ta
wzqgE2XcsjmwkLSnw0ykmIwAWSH6/VuibBEJHWSInvcka81JhqXduVVjVKbGjwmDtUX0eWwvCCHx
SKCur9MF8T5oe9h+XFBX7mzj+qQAkXDBknhYDX2cpf6SX+Mf6jrxFYJOGZYYXaFr4oEkJAWKjogn
YjagiMNhLi4k9G8cXdOrISzbyvZhjT/myQ9Oo1JbwHOM3H+R3bw5vhkMw1qbhgS1fFEscbHX/Rzk
oJ3PvcWcdo6urYTo0dRPTT91NBq6/RDfOMJzyqXKHKj5x/yuUmxIdMfGhUXjTgXNUeDsy/tzBGkN
gvTE8JOjhlEHdS19E6fKnDokdZTTbLvUBMewCDQQeoJV8CrNFaTJnN+oiYoV8hVkSzRohugs0NLO
1gI9ndj/XYTokXk6RS4653va/jMAmiN/8v9BxdAoxisVb3rmVO8en5Co7Xl3BjYk2M6bqXlF4UU0
/UBThqaLR1s1oP8ns9Ai7CiNsK3o+/f5XfJ/Ow6pBPeo4VGkr+DEBZLHEP3czU3XJfUTp0zqKbPr
d+QPz0KezoDKNU6UwwZAoQKpjTNv3Z1DJNoZuJJwi+Qj7P7JtI26p9l9BqZBOJDBM2I0p9A28F9N
UD9Ux99NtuZqY/wGlAadY69Qi+mVtBirb2x5BTMzX6EyitdasLeg9ow83oH0lyu+ysYjrcamUTmX
iEPJxJmk/uvRGpXnwX9rBQ+TaHfQSru4AZY0ODKXYjOBJvgVGXwk75YYcGhTG1OKhDFIsWUOaZlr
SxbFM/6TMdi46QsLPFbLbsIymAyauR7DzQo+NGiZPcCqAYDm7mCPo90OJYeYxilIUn77yOKoexym
05r749eL8VdFMNn0qZ2hpsC2ySmJeQBzhMbEUCGsOcs1FVbFK6LFPp1Xhq1cIZMjHmBHwyxne2Sm
rsLbsFFXYbXc1sFXJ689pI6NzaJzmf5Ri5P0h7OSiGg6C1q4sm6UC1Yw2CDv6aJ366mTiAYzjJYl
DSkV/4Z+GcOTSQcvxWoruiBjWc55L9oV+punO16y9jSd4mP6df45ncqQ2BrIgjwU3k5g6eoj9tQI
vEiw0BN6TP2tNZcissc2JvUvtI0INcSRUR0k2GFD5g/H5Gm0w7G37+fqRKLg2Et4A3CdSTe6Efp1
Hh8SjskmIffT0bjSGqLsF2aeIrTZq0BwYYCLJWd8beItNiWm9Lmk6bwBUBZUVAI7c05FOW7l6uwi
HGFKBNDV1dchZouCNMb+LrMVg0+JLfZhtP6EoIAWpyD8s1BF0iqiYYgSqKED88aKjvS8FpZieW5R
5/FgMF6wK9nTmTEGyEQKsmWx7a8i9xgr/7qBCD/MyjxIyQxHsMF19onJdU9KynGunM0sw67u2Fqf
Aaw3ARTLYvyPozNrbtXagvAvoop5eLVAgNAsWbL8QlmWD6MAiZlfn49U5eamEh8LwWbvtbp7dWcb
tb6FA7siRr3mUse1EjqYOYGS6Zk15nM1CwJv4UVGKVIygMj8JtL8PAibxTq+IBY4NglcyKEF0ks9
tVlRRcQ/L/X32W5e5qVGWHTFDzBcinTmX7zMhQd43OE23ilemG3pDlM9oVFCtbR937X4Vm987g4C
Q1ybCxDXDywRs2ph9XsTFH5bBZPs6SjJBpcvyBRQ23nyA4cVtgl8klHEOQxMQh9ptg/sHdGksL8s
8BjGX/72ep+ElcgMdMBtBooiGOkk6me8TwpYWUoH7Yc0DhemmT0B/Z87tD79qfT53r4LlxKIEpjp
SID99Tz+IhJpn3p5csVFecS/wmRgjrk8ktuiUwsZlPiSj6CYPvsTnFtSVz0DguUO21K2pBUC+rg7
SuCloo2PkWm5eAyo4K3ysrcOoUYiD+CP4EHpq/iYELHXGrspwh9lDMI5SdfmGIqi/aDPiwnltoJT
+Sy6QaXUfqy3kf4bm4v2Vwex35ndHEKTzupibEVQ7GuTT0lJeg/tFWq6PT+5qnEH5DVirpERII/t
F3tb/QiNxy7CPo4dqRY/ODPibw46okbwo61WIMzpuML8GGh0iHx0kRzwvMhAyKdS9/HDw093aGYr
ZvGMh7uO7GWFdpCVtNSNA9UOA9FajsQ/YKrbBAsYGSI8Q+i4sXBERYRGFJVXnW8K5apKoDF2re5y
htPzwwAmqA/oCTgEANFbmwSDsvKsPfq2lLBOD6iRTjsDvWma7whLE+EyVn5/7tcViVenkfEteJ0w
iBles2UJh0wHUHZS8Zb9MO8wRfYzxXCWjC880EB19zLGNFi8gG1DINC5Vsta26HH1tyhOnZMEuCg
ji3jni83omV0wdKfO9pHCtERGnzVEEpnvy8gXO9FcpFBkzbkFQg+45Uc3mzSdEfE86WzJLs4SD+F
fJAW5b5YSbDlzwXEHBOCC2lXfBU9945cJq4FI4At3oFwQD+4dqKvwIb+pX0qCBYCFMsIhvQJF9oP
bG7hX8A+dPnIGISEzA69PH3XG502dPkKF1VQn9TgfQ8ooTBooYrBbZEHY+0NH3Wc9OiYj2eG4LVM
CLZM3BGnhXRnCB5Sm/Dldn9gV+8KSuk7JhwLbctEm3xCR7UFfpnLI69uttNG79yIA7mxFXlriswa
EaLsPPNDH6Sx9+gtUEVWKn17u31WK1Nza4aksgGjvY9s9wIbqfv9i328YUsDB87I48FtFZ2oIgxk
su5I7sj7XY4ZooDNI3IatvbCdKImaOEKdt0mCQ/9Y8Rt/aeC8Vuuu3/oZNhcGSvPvff3QfC5IEs4
CNh1dOQ2z5l8cDYtvtu2tlADK4TmQydO9Y3rck8EA6FeKOLwFV+0924zMdFL0o7mSw/8wFE54U3Y
2zp6eBfXcjzAEVgsURoVrgLYQFzkyoQqsBAMMkoD9mjrjsI0E92lBz0TOpSic9UaHFpPuE0bohJq
ImBjHLQmAtxnjH92fmqmFT4TlHh5UK5rhrCwPc1svHXPkORL5E3QOIvhlv1oHO+VPwsKqf02+G2T
WaN/v/0aDaQrHutgUBniGJ7OD9NnSgb3VgcBw55L41EQhsQQLXoMC6c0VyUzeiInwNjjST51nqVd
mSaf46bQUWxQ3SGHKh2cDTS/Y3C+c9hU3i/KQBQyvFu4D8i/MMAfIy/0Iv4xv3KSNuZ0AhJd4HSw
RaE2wNmetFkkM/annqKlfwUyjmQtoU0gJ+bILYNfVtzIxtv9feAW8zOctQOO6dkKT/x5joZx9H1/
ny1GcWXll2QY/HsPbcYScSeg7/pkuGVgxRQO6XcO1zT86552tMAQJsJsXMWBBPgoC2ZsYSL/nERf
e1zCCGOr0H1KsDr4GaO9ph4FBrYkPPB5wacXFnEfHvaGaAKylDW5auLTDIdjZYTTUNGDw8Xg4ORi
qV8No46GXwPDM8LEZEh+IKMQz3FQIBEEwfqHA56VeRqC2dnIlLXebnuMMOrxbrSbzym/zzc2SW8A
tZlr3fJPpKuceOl+fJ3IAdb2ZD6IDNWwLb8+LVI5jQT7+SWTO7O5i5yuJX0eRrT+kuWwa3FhWCJi
aaUfWcU78kYSLUeFuKDDEEMw6oWorxryPeNvpl9e8hEHeQ68mOngtbrWRC+byxxrK8H6LVTm3aG3
P3rc58Ql6sdtb2EJavgUvhomSUeTgRu8cpZIOsGsrFu1oWu8I5oYFYZz4j2CRdxuQidvfLQ5KKbw
IdUTX3uvFOk0xL995ZBAUItURsv4G8WM/Nw0B0ofM3injNNf4V3bkKgABmBxKNH+NdXfOC4xzCsT
lO1eE9ovIrYDa/pMyCWYo9Q+x3tCRNSTd4F50/fhzfuz6ezSEzpEtCQ3pM7LQB+AA9Fe/sJRF/KD
vZSJVRa+sSevAP5QJNecc6Va0wagMhF0m50T6QtkHsLAf8MXkQ6cY1t8TU6Mun68fQQ+EtgD3YhX
ikSTBpr8yEpmrtgw8udxHMFXbSKYaRNRpZfZIWr3T2wEqUNHIeDhQIAUHIdhteJ8I82qUU5sptnz
qxldJVoRPgUVN5ntF2x0SxAm8HyNmTvtDmZaErZs9ZtjFowVBmkcMPFymZqaFQYDJbmAeRFJRjMV
2HA+wPMV2W9pfEeMbyXPAx3lC46JDUlNbzE3lPRgtnFmp8hFIa8iWiYn9SpNK9amn7GlsmHSk4lf
kviVJJDu+NkYjCcSlfOesJHQrnnsUcbTY6JflxKIcRQRYccsLTa210jZzc0mz6jmVVD96DTzw2+E
smQzvWk1uUlVepHSII3+Qn4DAFzLEAZlp8ion/b+7hDyYM02NyPooBj4iuH6cjJcSHPIiWd9n3Lo
wZiAn+FBXJBgv6FCVS8RcMZn4oceDUVDj2ek6jfEYpB2IPiSyh9i9yKeOFJ/JOblnsb3E36gx56B
zl99XwdCq2RapETSmVH4EMQd9sx0cgjeIbuzdlvO+TcMTqfbVv5k3yKfgoAw/4WWvQ1mmr/s/kbp
88U/PQlNbeiRcbpEqW536e+bU3HgLBR8OGcpHDzROisVqDR9oLaVmm/eXKqljHymIfkb8X2dsfkW
/YjlyOjSfsvGNU944+jH+qTdcIhemV5yhpdEbEm0LtNqjkQnioE8BMKi+EU9rwAtacv3LytNcXiy
gC8dJgwUSlAXroxrWIthCJb5OqoPVgjFT0wD9EMQUMxgNWU1Pq8/rHN1DXDM88UzihmF/iB41qkk
1hpdx2L8mb6Y/IgZ3YREIE2qWRo76qLLsD8xH8/y9YevLN6JK/zAGeLjMFS3IUFH1TJ0kBrqIRED
iAb82tPC46wAYlMDeU/3Bey7CoQAzlRTbTktL/QNWzH/9eD07LbPZn6JlPgygah0DvR8pyPiQ8e8
mhvXwCqOg7lmABVmnPdyPpcEHPqsWxfRGlGhLszRluaQeEaE0//lPCzclihjSEE2kyOi1G8+n1rY
NFbWfnTDA47vvdMfrZ3W3AQvNr3pJO0R5hH4wKRWuvq0Lh3T4quUuYmATUmt3tyRbRyQ0hA6lrst
byx5zXDh5+EMq/m8xEnV18+qaleOjj9A7+ez7u2duKjv8RlxL+mngmRQJADxlS2Zqt6xayNmN6/G
ud6lAimdBpKY/yfr8MSifuDw0h2yNojI3kZXVSWN3EP51X3TB+M8J5QfdlR6yKjq+gQ7s8AO8BMb
rP5ELmDnGPXudR+q7xeB24oHWmAQ3zK4nRzo2IqqPxYNJIuWuVWX2ZHySlG+DXGeZw9diP9wdodN
sNhZznxHeBS78I0gxszIqS/ah3Kad605hAFc73W1KKqA3Gb5EPEw/fQLK4gOqd6RSQIxIzkSCyKs
nFizh+nrVWHn/tG+EL3b7G24eS+YP9q3Po0OIlunhPe0cTcqSjSFC9pIpn3p4QHa+TMR6ZTuovLy
q7nPtuVRAi46Mv7sKX/6F8XyUd7Gn3hdO/FnvsZp8pMBLGMPkoVDZIfbAW7Pkju5+2oOirPx0P2d
GPdlYu2aJCvc6XvDzS/MKWwAfJ7XisYUO93upznSOXNUuJq1LrIr1Ia1SgMqp8JwOjs5woym1Ufi
cUnGuQXB2qPLLfzJfq6YXahWarEALN0ze8c0ev51AT58f8nYQX1kLIJoJz/9mD0PWUdEuV32TGp+
jLhbss+BamF+7tWYV+5K5NcldUJA6BJG9SP1n1ufsRGG0zVW3lx2KcOC5IfwpEwf6k2gH1oYn5g+
IbpO7WEz++vi/YNjC3SEPASAo6EjfvPeT7XXy7fCD/8U8IrOFxIXjA6HpUXIO7ggpDQmeg6BhbZX
zlFDOZLNM9/id4mPaLvEfm0z/mm4IDrgfeRHTx59tR0F9eYP/B8Zb4P5+1nGungH4NguAgbMKJNL
dYOwdwCcu+VfTBJhj4j9F4MYGw0m/sbsL1VG69EBEiOG6GxWlCb5mawjmkZawITk1yG9WEgvymUP
9vQ03TRAQGMs5e8cN7aPNxXCenhtdHB6duIsRdxji+VewspMD6B5VCr+j55kUkboolXX7aPZ5h0q
Yt1vcyobQtEAQtj4HyKRYfToJ1XyxsJulZVk/PaX+qKvYDgl7F5S3puoS6Bk7di8v4Xlq6yWlVxD
4X53KUN32JGodANaHi2kN+440l+Bsy0EMzNHeAh+RwgbV6ayS5q91GwEEX9w6UcXnRefX6NsA/sX
X25mnRn2QFZh2SiLXkh0yqV8tFiytIEZcL4EUN31Z/TxQvxQe9oFDa1e2C8bdDJhz9vcwoDFaFTi
1CHKBeXaGJTk6wHmMc79LbBpV0hYytZEE6O0O81CsL7NPohApnOQEVvSRejTfYwQiPRnI3wtEiGg
qc3QVocMqb7A2hZts23pjgtEXw3Ja2zKiGnLayj9oF6NEuLKb6TygKMX0V82iwrBto09J+b7pKIq
1pSOcOpZgI03OZj2vIuUSGlV0lbZ4w11m9OfoS+lqXzdK0R/0pw72McVyPufnn81gKcvHAjroIn+
JeAgWK4Ls4IS86SBZu2N5w1pOLmBu5+2+//tQRoHtkSNlqPiqXDHKNRs245YwYqYnY34T1JuJxt1
+hvY6wXGrcMvUEXNGN1n+4WFT9Xj1Rye6pY2ezjVtDXv7kdh+PHJiAStpQyMBxD8XoIgwWNV1lVo
LgmjvXcLMc7wgYjlFa+Ea+OBx1yF7YTCJlq1m+EKzavBg5/SZRf0f7VrMNx4x98iqK6vT/2v/hO2
TZBeq9B5e+a+PDxXbO1Ybv1lwdPrAnkvnrRv49s6EO+y0SF5F+Ea3DUPVBtLkZO+0PfDqgl0Ug1U
BvsOXZAHygFM1NpgoPnb++o9OnEjuPnkSNiINPLP5hD/RPh7zjKgajN0G/7V8AH2yVADBbwm+EiF
EkebkfI+AIiQxatUnMIFc7TWLmKUnZh3YkEJNt7pWDVQBzPQvGxsW/3H5v5AOkN7j+kv7Rd2Kw62
UtWcqksezjLKl7N1RTwtpIvoaQ+ejtKd2jtCG3z45KVQblWmTj5fQXRvCPi1D4R+VbOjJB7TtZN/
/BB0ilH0pywjDHFEok/FJSQCzjlozZE1AGE8YR00HBxRmVXugLalZ1q/Z6BXXnaNDUbTLhS8mrC2
eiCb0RbNju3wNYK5wvSvU2GeaI7u7TMQD+aRG1Jt/skBxhZkCrexC6qTuwGqoi8q/zoGPlnwCk2f
GLPDqrcnKHKDim6chXeASrhe0qeiR8vOLa02RIibCqeC+oo7eOWgxNYPf4Ck2AMBMSbZj2jHf98p
5oykVM+3Oj+wSWpOoYNyrgDtrTzgpa9+Gao2yNuLGWhH9TGlxN0zFxvhbobPMxTpks9LuJLBy+7o
f8FyEI2iuIwXu0B1x4pMBl5alAgxGvfNPIOzEu05pWRyQLZfpQ/DNmrQAAvGOY2KCfRRXFBCgPI3
BxYMSJd0e4KDaAvJj5I5HZj32WO4HycD+Zt2GUaHGRmFWj533oJbaysK/bc0D0Q3xppLfXb7cfZf
w3aZfiNGh5/EuxSQFP6i21jlrFtVDOZk6oBOo0UQlYAkdpw2/uBy43ABYqQC4yCyo1BzEfhpfhg3
2Qo0BhUzR0aWOfrxqmRHCYQleUhoHDMvdEFs3hA2EsLfeQ6RU0pl4qjpDhm4xsClqMd56plK9RZ1
+xAhLWoz8C8Tj3D5p8kuFmly+nfzF6I1bR3zmERMo6Jq+SkgyygPwJKZBS41oMxlr7pEqEX0DliW
tA5CVeafwICnZGsWvqr6MVtkS2agxuiOQ+YtKi+qdCCip/odp7/kApMH03F6fYHjQpWJmkuhMQcD
UeFicgr7lqXehIEHxgITCW7TkdtbU34J0V+C12E1nIEOCcx80/fR9kg0RyiMp19L278w7lH9LLnl
mBDmqFtNdmnTkJwivaBNoy4s6xMn+dSfYTzT1ycSfwhGlRqG3rPCai68qAo9SsNTOs2bMidXnO1Z
PEDjfA+9vygdQ7XdP4HfnlwFaFOFf9I5GXt4VE4511KwKOagXfZIkGOkevWESzGZXhuL2nzqSJsi
OuihkSZkAITu5+mHEhkvHQ2kIPV1b91mbannGSBaW/hxArdJM5M5gFCMC6DnlXPJ9b3e41f9l5fH
FKAQ5bCOTLvRiHcdFuRCpgvW+BXE3LDRRkMizjblBOno9QR3jD0PAlW57RyRZiry1WSuj0mzpL8c
r/B6pWwtECnL8HBAL/TgLZeIcL946mtBE+dcP9S7xYZAckK8ZhntEylxT98JHtsJ2NwMC/A+g+WA
Szq6KITIaNUnEyEF/6vorVs6PaaJivmiEsNOdbDoAt0YBDQKQxtuOcbAfcr7Q8KQJwEOU/UzUTYo
6MAF/j/nAFcR8oWE3JJUWbFjPLnqEvk9d13VDZ4oI5zEqRfgtphIY/5t8v7Nzpw4VWHeV3u8DWm1
eHV4Ey+I1Sw9SIKZBekPEQrb5wVR5URMJqp3AZaTe5VNhLkhGbEQ85FzGL+OkYUa0JWvmPIT70BN
+h5uGkb7w2bmp9X7TGz/T/ErMHc0C8BFCke7qGP566j3br4TMOfZOcFpX5VGf4r/QmP1/qNeKLK9
Dip1M5JH8YrsN2UD7vUCqlzwQJxaZv1h+DyU06WCJVMglqdXDXaFn7OC3S6XrfLKvCiVKk7PasW6
YqTAQjfc9jKo1dUUoMHg4YZDl++zL6Mh6/qRQRT1Hgiz0R8kkCFyF1uedzxGs5E+NIy+ybVt+wSu
TuwEux0Ug4aV+KoJ0NSuLHJmX2d4NIJ3fOB7a0MqdYGhNHh3LXv5J6Qc5XJ7ZQKlVn1V/6Yhw5pl
1B0TjwpIr6dLVCp9Lb5J0y4549tkYNtd7p8XphGxiBiZb9saKc3hEcs0da4QmDNea5/5N6/VK14K
nqqsZHrNLbCpyaSXhf0F0uDAqD5b8TgMBwAn/Lvv71lZy9rHN9h8XzPKrgyRAdpsiUiA9yfsNZE6
fwj0Iulo8l9RLFjZo4e1GJLUFcw1iqHryLudILgdyBwhPq3TtnHszfGCtAoiLxC7So0jZgVGN36A
L9E4SJhM5kwVxNS4uYvD19XkYUmgxXxuXB1jdLsyPpwyEl/m7BNCNIThPFpLnFrNfYLeuBwvFnZp
73kMX+l2EcnYCH7MglhyZHbRFZ9++h0YLUYiIR0HYqAJlVs+h+VEbomlX9vxMhMpM2QVY2vwdmaZ
tDFz/WGSegXVKQxfTIBlM7AtYUCWsVM3GeU7mlW1i5kgSVBgY9sJw2JhmYTYCdf+gPPb1A/R7MLN
lKYen0eKDwZBX/XgcFjU469QfUfwqAreRWyIXy96cBTtBChDSSVLKLt5c32CVMP8rUxWLUmB0zpD
C/x2yGPE17d+ooZ3e1CPvrkO+cOSPEHYjpngRPE6q6/1zI72P2nsCuoRooIr7AkLwRsI+SQkTZdi
M7JjssKiGAIngaiufKZu6+2Qo8TaPYU5TJf8ejQeW2wJR9K+DgZan9lkwUPWLvwD3OS0RfmSwpgn
x7A9ovFXEsc8RA3Otct8ZNdbJj8XfAbaFBN/oGHmr6DZ1M1QrFPyVgs/zbaZvqHUwJGKQr70LOJ9
Yme2TCDfsPMUuE3D0VKaeXhrRvqeQlAoULeIeVhYEHjo+qXMof/gK/UqO9URMIzZSxJooVfxNOIi
SnZCqpR6ZWFchJffC8fwpZxvmukr5aczYEcslXjD3rdC9msAWU7+nsBZTP6O8wh46ivyxcRKR9mA
UyecB69T3V2a5Jc5WLE68T7mHfMrdFoevjQzLcGs3kAojNsU6OQDY56DhEvviI5UhAPPGoBNaA/6
aOtbdTakwuXn3LOo1w2EpuqCyFm+4Gs3Yf2cjtSOFAGMydcFh7fhpNl92vPHJwXRZWa/vBfFuPbN
KspdPMVEDxCoDjT1FE8u/tel9As42nIAUg2FW7J7MCBi1IfUK4z/F9IJ8INSBQz2zqd3DORLzL3Z
zBsmlR9LX+ydUXZmQyZZlhLMJMcBN/IzxxsHYlOupw6J8MLyQSk/eekmh7AjVC/dx3tyCG8YGZFR
+zUmhNjjv49YQhHOILCKGEMqbXPLcaY+/deVYqbVUJ9IeFBUGJg1JmlMfzNfD4YlsHLRX9UnFP4w
CrIX54FsedSIvA0RmlknDL9G9gBelw1MX+pl/1joPEJgx+4COWY9YuuipFvIifcJEV6PVTHuMqD4
5SqC7/SS0lP6RUtE62fGwCt+nx+htiE6DbSSsxhCOjox0vWCck6kI8IrkWkUzQZqg29voNT4Obr8
QrvSn9BFCQ0pEfU3e8rEpAitLsh+taEa4ISmv6HXlzpbxaSpRYLP9BETS5qKCIb51AbRhvUAl6lx
Y+TUH87yXa4DEyYZ0SOMs0/HwQdzFh3fhLDZ6rcNSfRuPS1BhxfZKGkZVy58+C28O1rQH8w1mMIv
rw1D31G16t+nCEhDPa4G86LsS/PMq9xo+9A4WO3GKvDWuyntpsXw7K7i0XaFALNIYZzh738UslTP
KK+peCb7dW2ZxagXsfiVu1JDR0asoFdf44Msw8gIyKTxfcL1CF4ifn8bD73Z67BeqCc8nOSDiiqy
YKgipPnWt9oDq7s5Ezo9hzBMPHn9EmpY5eTxEruc5IpHxOMRwy0n3YNFAx2Supj+upUEaUMqWaWI
ngryk48rjmigKk4KxO3zXvl2cK0mzSCXNskDAOhHTjiVY1YIDFe/wROI+N8EM8XGC/MlGbEt3p3U
Cdu6ZUjdD5tAvOMzH+2m1xxlTVWxLiD853EueW4WLijVQF9SJG6uktB32zGe0vFCwJmY7Asch/Y4
P9S4NT8d5RMKmvq7D4R0ix75AtoMV45GFt8CSjozeKFPydF+2COWxEeBNtE1fFpBrDkAQuebTDWM
/5Ne4uFzwTCDJ8v2LnWBhoct4w94SXDcONUM/+FMsOoecob3xED1CaNWbHOU76+NEf2YUbzQoh9I
SLFDtHOZm9uEfYIAW4JalWQvZMNiUrZquDaRFPeXlnpE6FdmvFRaPwdUGPBMJ7ko2/dMJ2tQwoKK
oQoIOfxs22EXg3oJ+R2QmFEyFDaHILxdnPpHUrv+kLJKGWYOTpvYlEI9HJKHv5KoeGg5Jh7hGnn+
iBS1+wMAI03bf75dl1IkoGrCwe3p1qNNkUZD/rprEfsLYSanfjH8fvXWKZJWgJCcUAQE/tNqp/Cb
+kV3vozXsn6AaRplsjRU8mJww0P45ZZsDrfZO8Bs/hmtY7w0O8SkwuoObA9CSgr4tqdpGLH053F9
XCjjktO/t/sPf0fzG9tRzcFbiU3q/WfiQOMPFzIQfoYtPk4KYvmPYi2Se2Y/wYBeIBCzqlYp7tja
N/2B84Sy1xgw+eMh0/oIAHD48qnvALOyvrvE7IXP93V8HpiQzKhKBVSraXmENhV7xPSgf5aBJb9b
/akwljvkURV1x8QeRVPBpvF04/Wp9ZltHG1r8mVlbSA8xcADVRFmdoC27TWZ8wyeiHnm3CTqsemD
ybH2jihYeqgaEcIAAwsteE6r14qVRdxT9g8OmX6N3m6g/kH9BIX1z5wc4Ss61v9S3HjokLql8hhI
6pHYC7CxBOXatFc6tbSx1cP0NWYesLAuEe/mznaLKIKkayUsWzIxMSxuVkA7E24BqFzLBjJU4pWI
5+mgj5ad4qAPDnZzhrWxelp7yIKwLZYaWt8cmyN0uFjQYJ19SuSf1FhPyW/aYYBDuDDOKwm6Jvbn
53cknRtITRaMFR1FC2XmBkNAGtVJPpnFtsLqOXa4mIRaprROhXzJZcwLcVPEnhPJkcVICSZk5kkq
MPzsbbhDJVkb0l+pfZkjti2rUjxTMVkQTcPzJ+FmDdzjile3iXnfdeayGFhx9f/j1dE+t/W+njZ4
9WCFor13byyj40v4IxP22B1G41YjmFeSX+Q5wk1/XScCEIcDiiUG6DAeaFETVsLDekjo/nLmnkGV
raMsuvhUPTGFx76K4MPtq/uxBKwoTxADposMPvkJuZOwle3nZFwajvK2XWrtBpgbagwZi/CV4n+G
cviDedLGwqASZJl0GO+NS3d5nsxNKjSLoCxt4YE6hOhBqibjTD+Kzqu4DfA8R6P2MLtehMARoJUM
Rp4pgGebiSxF7YLfdY3XpR2CVCFdXzAtrGFlYx6fjOK1sPWuSIcnOobxnTAtTcjnWZI/KnwiYg6L
UiZdcBv2xBSupaX6r8aLEfGLdpwyRKBvzJXJhQlDDsD2J43cDpjyRpqm6ZbkElEV4uPJTNAkU9Yk
zvOt89ngHQnyVEg0CNFwwJeOQgLEnet9L6Ed8t/GOrxPd5aEXzsYYj4MPz2IIKp8v7BfY/VnNnuh
WIrxTtdZxn4NLqUKXxiD4dNpWJ8TtIjJvCVu34hRWvn2vKBXFkOMTFao3UxltE0Jl/ThQ9uFRk+s
PAg3bMFqVgVE2C/034ZyDBVxUbD6epGRpeYcRyXRO9/zM5Qr5mRDvmHNDOPzhwxreiE7h14dbcZf
MgQXI7ilW/chgvsQlT+yBXX36kmgiqhGcBOIltjAGTWiQ6e/wxEpWGK3hDQ1SJ3fBLfiZ2GbVlCQ
VFXKWB0xqDV8yznmZ5S41kbE5lZGG4tJ9zPCEuiz7bFsE5bNuAeuHpaJRiGOAAwmXQhokyUK1Bcl
J18nxvSsC/UF3MwLIUEjn6zUvJcNzv3gYugcaioCeKA+I3WdEUTLfgEQT8WyF39kVnnMkE0EAtVh
8jH72oiHTloLg+ypBOS+pT/1QLueO935dW/breVTJE5EIYeyr0SfhkjK3v6FUUw+gssCn0Q9lrCt
Fwu/NL5iqS9VqlD0HYwYzXKpfjiqWeRJ5QbNj+60KNZjV24vTKBgugbBSEs24BOZffXvoHgew8Lu
2vO7uc1NBM4B6Ihq8VPliyTZlyl+hsmLJpMdl0jrcZsIkd3i+RPx1qTdOZZniPU86euaIk/2MMGd
bglMYMmchU9PIsmnuL3F0Yp9zqxcBjclcobwy3oewUnH7OsZBvQAmHjG6ZajMO58DkFEqpzCEbQY
Yd4D6polFjjvxq4JFpZm9khWfKNYR8Pa4AtkJKJcBME/5B1e3h78UkhXCQ2NiihCkO5V9C1gzw1q
LE4h/5QN61cY0G3EncOxh51RSo2ILRdaOm1RcwibF/irCMVSBYC5Nd94bKxaxacBwpDWVF0+H3+a
EO4TwSWnKlsUluWAgJCIdPGqq5DbzoBq4cVw9CYnE9YMHwM2nOgdtFl4Mqu99BWXW3BlN473tPcQ
uM5ClZcTFh4QL92BSIemr0vVRfJE8Z+y77E/FF6NOA6LkfAfvAieOQlXqvjcJiBxIN5YXqJ2ZSCL
TQgIkf6SSlzbj3dGUNY6ZRHFK3/Rp7UbSdn2PIJ4WYKSsgRrRMMu8kAZH1EmU5VdOA+NBLyhFFPT
65s7CpjD3R4h+OqAbtMiFWiYfT9TToDIQwqE0wVkDYbS2H9qt/aqkhM92vCX9JZAuRml6lULvVks
3CID8xmQeRWEI/ktZl1ofIgqwbFVdTNtU2obozvDIInJTh2PmbrjvnMN5V0sV7SlebbFjwzxCR8A
6At8rL5x4aLWPL25FhSnBNYi7UB1a3wwsyZ4GGG+QRpLbxhWpKKPeCW39mzirLmR6r/YQGZnw8hc
YlHHW43D4iAFyuByuKIvJKyIugnEB8YCh1ZOGrWD87ZLDgILQNDP6HxYFhCN7PDocGmMcVAZ1txJ
kBcxDHj2iENe+ndm3WjXu3Tbwbg/+HK8B5x1LBuuEi0KP4X2vYpWDF4wkCRuod13AvIP8kK+DqxA
WFb6lEa16fNozeSj9KtDojJUz54huFqxNhDNhN0F1J73zQi9rvPyFBjjpJRQYzxWXjfpNmBqMR75
u4Gi4249QFGgk2nZaHC4Kzw3hJj83XrY5T3agR9Yj/Ku7IXHE0oai8vUof0F9mAqJlVObeHPi/tO
D6kfjUeHwhH5ifDgAVDZCmegA6Ct+eN4IQ1IOprPc7xpCS1T/sYgXRjnufd6IJ/iTrKunvc+EOcu
kHE8edv8lgG+zwBTgXxfZGjF0cEyoQPk0s8NpCSAI1x4xLM7Z8MElmi0GL5QYs0yr/wrEiqbTYSF
C8SBYIyp8D/4rRp/ScOpr1WKO2rQSeStugWRfcYNC2Ca6r2IhDS0zbA5aAJAFZuFx7KDposFRGOO
YL4ZWtyhWs7TBo4OtBsqXBYbO93InLY4z9lCjKsuv5/SHG0PncVtrlJaB29Lmh7V4IX2KA1F0Ilj
Xn0qdIURqtmK1leCB9dYmuSFiIUn8lVelDNPEgkFsDDef6s/19jYmjdjbnb46TxREdhgNI1AJ2Uz
ng2QJhmnUzQCY8U0f0dZBFNUyXQ/SA8srNUZfXJFpgdGLVn08+57E+DwIv7EgJlYYp1riA/ZusFe
gQJIrC4DYr8Q/kUWgBzCqu7Z+rN8NYG9QaxQdIjgE0hH9fWB6m+usNoEwdORXl8RjkxJ6QWoDoNX
DvxKjYqAkqxcVpHHLvqgFFLjWwhU0qhXDvixpXn/k5QTACK7xsAjjjxBCkCydRO5xSy5ZrxDwWRC
YzZsRRc3d/MsXECljrTFBf3xrCbpPCYvAKoYEDCxK06WE5ofldG3NSQklzC7N3XYN/6mowsxwQY3
b9jTUSmObBFcAPuGADUGa0fjT1lGbwtCxqve+6OGJaDD5YHmYEYCkIvMkt8mMEWYOiISPaDnF9HM
xKRg+nugnEFKxA1gm8APnevk2MrLuduLewZM96UQ8B2jt8u0Ib8qH11GOkgkgfe0ohXfiNX5znEH
Rc/iDSpnuJMxERmjxf8sVFpzba/iFge3prnIsfjC3DWqEX5Xajqm/k0yNzU8Z18rzW5abMZ48CDh
4+5w0UBQT3PWcNIcos6EYuLbjvqK6UTe+P/f3/bOJfBzSRM8kVrKJFHOWxJ/mMcCq8aH8YVAWWnR
0Ogz0DmGNneOT+WkNFKOWOwf5w1k/nl60HIJEMvcB+upd+hRU0JkUiBtTHNd0VyW4fyD3IjiD+KQ
m5yh8QztgpvWL7DxgrJlpsVqsKl0Z5Mp/DAQpGGm1C351XxR2tT2/6UCCMIoJnUlj2ZKtzDFrCK+
AF+duR7WElqjeYqEr9vueaY8IM4TXuFxOjKjg/4OLyIuIFR3Qn82mcACuRaP/B6+toF4ibXXbbip
fGe+AVgx1n68OYzRzRp8RrwuHG3sBJDCHIxA8OxZ+QbAD+Exf4aLRnHPd8h7D88FRlm4keBfPAVy
w+Z/D0BQOYoAEUQRPd9jZGQCJz0tBO8V7BZqDeadnkSPEb2J5126ULiV3HMm7P546fgNIJn8R2YC
0VQy34Ovi3hv78YN6ZeG2WIdsEa5ZYgupXLZ8SpmNmuRew1SztplOc1fm6kyZlY5yUEx/3jXYvQ5
c83nIOWkjzLDuSRr71iRxAPlstvDiWg8wtzFFhriVPqr/mDY8Sa35xMGqyoYYrxgPqHsQVLZ37U9
W1j+iRt7uURKzF8wOhmLiLk1tgAoDAh6OjY8vzhqUC2gmcL3g9qBL42k704JRgXIZQCfgLsKAt07
JLPDY+rSPb4gvJWUKNw7FjS3GZUCX1RmsZowdrgVMSNpY5qD2lu4PRkRrVYsaVB7VnLHMqHgw96U
Q4J/+I+k81pSVIvC8BNZJUGBW3ISc+i+sbTtliCCBAGf/nzMqTM1Z6anWxE2m7X+9Qdc/zmnCGQq
h574JSP1HlcocdacJq4LPwh2iUkXrxMTZs02w8y6cznXsLpBtCpudHTPyNo6uJYsPfdMvYiLDF4u
jGoANHDOEgzcgFgcLPBiCeTD5FCSYdGusG9hs33hFaP4L9FiiT+g63LDlv4HCxfVQmDF/INjhH+B
lIMrRBAoqxZ24tMhIeDDcDt24fhiEcchYib0YcO8e3xCWM6YzzIygbSJ90mfsa+MhQ5CEi7Fv33V
JJLko4ZlGb5kV26jUbVahhrFGuv0E8rzhTL4QGl8Qt4LGoSUOg0m7+1SkbdqjgPrTurAB7cEfyPK
gnYvMnGGdr9vJ6aojhB284tYYzhSOXNUfO6p7GKvpZBtGvu9RIJeqawqpr7tzGtFFq8BUz6VRtyO
OS5T3G6M0MDnhy0G5QBc4m4aEmfNYvzMzAch2zOPQPG4JwwDweOYbaJgTRK7OSUfg8TSVbMl41qI
FPxOgudbszBcqBTEPbhEQp83eHQ3H6MBp30bQ0WDoZfQvJ/6haEfAYfc5FPoS3AamG0yTvCIspw5
ebVGcEiQVnn43BeEzr1JNVPc6cMmAqfIbVVkxMWL9AaEao2xrvd2Gh6azJJQKIwyjGJHkg52EzKs
FJTHgt/LdoyluwwhyTyjd4bUHbZ2Aj2USb4+1y3M+2CAcFaN6bJlfEisUCoCCJpibdWK+9C5cnpt
A1MJBObNAcS6vTjKF/WHi5WAqofsGmb5l2jLDM+H2AJQFUjq+vgktC1Ld2ZNPefI5vMDHdiACGQh
aDQFh9xtAnhQ2hG9NIYT6+w/AQkMZq//NFZ1ee2y1QT6NhJrjKD+YHWj2GFKnQKKwDBp6X71Hjou
HHRCEaAS/zwiwWcgKtAsU+8ZMm6XD7x2jJxMb6Rddg/XRAVhHvHulF3mQD2Tww4I8CVZvW7q9blH
fb9+2f5ZDxNv8qvssQhg8k2F/7DhnzyYplVufWrt2s68t8FJri4uU113cNBO6ezjnI+jQHYyhpur
y8BcFa9+s2sdpgUBpOZsiYIlp9K+cR0hQeDiwlqZ+BMfuxecJlgifI5LhnIZ4Tooka4scohdiFsy
M7pwuWZraT2YkvX4Hnd2ApJJb/x+Loh2MGJHM29bP9WtiHW1LHZ7tMAgFwFyG3O2mkfxuiHnfuIr
/Ccc4khZ4D6xzFeiTbTouo3RalU+SYjfw89sTY7hSgyIEWLDYKxJjihXXfvNt9KeJS2g54qIpV5i
U3pR/sZQaRvIibGbao+jChxt1nuRZB5GZDqyJZ6dPvID/aLqXw/dOoadud/i56WvR99ReFuLefQ6
VottpOpjMGh5uK/uYJ12Zk9WCexDosdPE7/4wp9COBB/xTxucnucylP+x0RCN+h0icGiFKcjQeaG
OAExIHWTyWOjuELy4SRWuB1RQeyeG/Vab5v9wJ3kvPeklEyv2lfHKVbdfInF3CIfjRhoq8begJGD
B3/K03ZI/vlVcroImWZIRhGPZPozsvbBT5BvUnBOmXXxJOPXP19BWIbtqrC1A+8YUBMwp3lZc0tc
zK1hjfk/M0n6iNuNMEkSDgh7xrnsBC8tqH4n3qjk2FMyQmWDQlhcSTb7ba98kHi9BRHjaYIEqxld
JsB7iVK8H4B37xfI5edf9Ht0oJDgJcDoxEnIj2XZ0dcvTrj/2Ui/HDhvWNO86Mb0kWSkOOqiX07c
ImCAN07vjmAEMDDhZjxdEFeyTDR36kyjDzfWBeQx+bsfBGJMlG1yaE7y9+zGkdATAbm+CM2jZaIh
53X4IkPub3R7sIv5cuG+R56w9qXdgO67KyhFe+WZr3yNj+5ND5x/lFb5lTKJcoUuiSyh4iis4Fbi
N4aaDwhUMSkL0GIw3wNRoGbgKckj4cx8Z916ld/sJyv6pLF22PUrBks1bfJO8rj/WRvS2JyN15Jn
PnMAkYuFm8dRS5ku6c89K4OGC17IHouzK8RfnN0mXzh1fFWgauBtEI3GooJukxI9aOz5IvkDY2by
DwuDIfkMpgOEXoP3zQVs5C1+5zDpBAFXpgN+Pag1DbXWJZawghbgL2HLwmUDmw3Ep7iJ4P+XO2RO
qQtli2v96y8NmZAodnJkhY0XjBL7/3dj8UbiAvKAg37LqHUe5xeKI+LZ9POauCmDWYnZePiNX9R1
Z6UrKcSExWOq5jUuNT2Dc8Lc+4Dk0/L22UkubuN2tiDKzH4vz74EfnvJN+1GuNZ7LfiEIClWdiA7
Ql0P+B79nf8Ut8Rg6BhPDDD+L3k1/Zqj6bwiXHAmVCVTs+eYBv/ldBRzv+0vvSfsetJRMswArvCe
u4V8YPC9Tbez4PwxCj+H8XnN1vZzWTPSwXAH9w5uQ9YJQvJDh7wG1bLOdxENrR27Rfn12rw26G0N
nG7XL/+1UY6FLwTZHqlZaifrp43Nz+Zx6w7pSrGviVsfHjvBFszXN3Y7myRQrvkCef0K1GtVbnM3
x7Jef60luOyMSbb5GvALHuxWu+vnFees/q3ZWcGUGv2+Fo71fvjtr/fvGZdF0X/vixLXBbRB0Cm3
HQ5EPWWoqcBjcgW3XL5v8wNzhQ8E9l5//QKjTjbZuljAv/Jl63F779KbYOIWdvZrY3bM18/xHNUL
hXyD2em8ln5Qds6d4vBE7+X04WOXbbCmCuaXXsVjEf2n8UTdTutf0yLD8mHOCDuNGp0UsIDfmXgx
kSw+UN8vjXhQwPnjzZNkVy3qP6vp7PQalkw/ZasxVYaAsl0ScERWJiEEGlJEbuJfpcGzyp2rUT0J
68rGUy8XvkqejrBIh9UwXacKTkQAanarRmRwpeWaKdRHYX5KZJt5H6g6neTjJvgDViGyM9hRYNwt
4zKEgxemBegomSoLOhuGMg7b1H0aMmokqabXYPtiYqLD0wH3fj0hcuEqr4sLmUiz2AFBeinAjJMA
ZhS3FTsf/mYttyj1jz47MeSDZCGMmzGvy3er0ctFgH+vbO5DOFx0DRhvwoJVYD0CJbMXpmBUAVFI
FvZLIElQZnTowswKGKWNW+QUQIdHzR2iHsyr8cbu2IV5Z6BARMMwRU/jBuy2x3KfLeO1GuXX52nY
VD/Z3/PElBLWCDvlyxUQZmOAQdcC4AMLFMdcJPeb86+4SK4d8o7UolkeOyK4+sTh1MEBkwwdaqQO
VUJnhzXYnrndgLbNFhf+p5c/FqBVIJBPAXspcjed6bAphQAsF/AWJowQvEBmnhumMZ1qozVEzQd1
+Aza78nnALC4EZAeuYDvL/oZZR03SyD4D1EAcP1hv9Pe9iEQ8CBYgOIpzObcGz8CrsfdqAh80NWD
lL2cBOzLBfgGwwYYZJAPRXkA6GNLaFboenk3gR8ClJfJpiD1QecacDFZAuXYKIwcfB55NHPYdmzI
mYpH2VLV02Qt+ZgZQVhw2j6oGXkRE7AA8BZogwEEGJ+KCc3bpSEsjjyvtRAe6ojNGYwBuoSAUIMH
+Vwz+5TYeRvsd4QbwE1UO8ehlm1o9KCHkcSgx4P10rZ/z+dmZHsnYGf4RUIJZ61hDkWKgKYYw/sX
FttsshGzdQyLFcSWoSQ96UaOPrf5ZuJ90B6Iwb//iKV84SiQ+sj8Nyn2j3Uw/jcJJ4jOW26Bay8j
pICpu8jtgcDb+tSdykOyarfpN+vvfIFCNfbCR5oKHDy5CQzBAp88gmsiFyeknJC7dhjZafWR4gU5
INhKr9cuD11OFR7cNHsAKGgYskNDF6oSZc2D0Xm7uJ1YYjgNardvxyG7Qs/xdd4UW0XWNXpAkQGa
V5cuhP6UbLuxagIg6FAYPOM/+rJMgfvqlMDV6ATXABxESBEuKj1NVABZQzLQ+jNlt7DOD0NZyKsy
kBworCHRFZTSlP14AuS3h9sTofti2D12IbKK4YCF65nc22rj0Ne82Jqima+s1e0zIhrR1RzZzIw3
T4EkTMI31X9uZjdmcDyxs0v3N40A1in/K/++e0PIqT01mAZPfCaICo8YhfH092QbWyDJPxu1/3YY
rYyFnxzFIUY4UWu39uP4iZLwcYkhJNOB8/RnVGzC64Ln6uMyQfj4GUtW0GsC7r7VheDhBrEkwiK6
2xg6RPFC3VC8b1oCy+Kd5p4jml4fKwD7449iiv57uJK9p+6TC3vWiwPW/GeE7w6uNSMuwtAHnYvN
BU6DO0QcmKerqdt6dB7oJn/uK3JEthLSPXax+5aUqRUuiA+i+KD/H0WXRgKwFgObX7qR5lKuqRMN
ohrsj9N52bbgWBlOXlDGo72sXEBGQ+NfzhTAOzC57IjJ0YHfnRxfjIYs2rNuvDduBT2Vfv18pIh1
av/DkzaP5gtiXmzRxFqlMAkfth4hnYWZrIolOiFKGG46V4lUmCLMQbfFVVhp4cPpncov1/GaWrsI
hBv3KK/NkodbyUwNp3RI3WFJSc+AxH4dGnrkC+Jnu/Vo9Wjr7WL58IF5rXqb+kCyFHDiQvTP/ozy
lCpcrcZINuICuRHUCNb7Vblxufg24QsCAKngV4ZE1OsbtvJhk2DGDu8C8QyTreKorET6hmYxHM8b
akWM4kX3bkKqde+cRZWSIrbnJvR4fP+4LwdH204w2ogtkVbjsVfRCfCgYisC2z/GVmvBo4w0k6er
RfbR5uVq2Ko2BpZJ48rjhcnZXJKcOKYsjGjLYsp9TfMTMFm1ueVjzG8fRmskmzL8/HyWw+bB2gDx
t6AI/syds/Pw5O8iNWa4R2NSa7zoIaGu4mQycJ2UZRymHra4XuoR7MKxdK5PC+zP+ESlg3uDVcN0
xJ4vEJiXwZ7bwKGOHs4Ex389vXQnAn8ys3Rm3iNMsEFiwRILusJx67F5uLRk5tx5YP97ST3MKl1G
EzpNrj4YKtwPfT7oTDA0Fz5mqiGPmm1rV7XYpCEmcxsu547oNyb7IASOwZ87tXUj795YiwaHbKLB
X9zIQXUQwgQIRX0gD/72CGMyC2d24p7XBeZMyDOupd9EUxfttDv1p86B88VJFSPqJbMNkqO8GdPN
CvPhl4aK+VJmIgM2p5uZiWuTJ23l9Yv530387k+N99oAMdkI50PZQRvmVrf0FhO6qZ3uAYnz0CaO
jYcJWuU9Vi1k6B9cWIVrt2jCO39DwMoAK+zD7g8pUR497dTusSEGjTU0Wo8ZIzGuCEACJYuH3s2A
m8EB4alFiBX1H2oGi7EhmE7pvkzqy53qdH5vTy3sPX8zn4Pg4zdsE+Uv4KXiTaPsr/uLV7Gn/Uxc
RNmsucpLXCm4+6/Fw0yXOJkZ75BhJiZuI0zKTv5wtBAbf2cWIc8yRT9liQDFmxiy2ZL5ujTIxJ+c
4tJrnew780WD6Yij2L3d+qDDG7pkq7BaA2BehwlqEZCtS2ESlPbbLYntJkqHvi84+1WYHJSJDZFL
uDvFZYKJx4x9qLYGY/JT3eqHJeMPBFaBHSSWiW4SIPezXnsIMbPgfSuXyRos031vH8vcweAMbSTC
WSuJiqgfz4x1djpH4MPi4+SUHPvAV4CBnZgCFJgWW3Qw+iMDKr/aPW/Dgj3CECOkX8whdGXbWhi+
LfPv0ctdL3esuRWTDaqSDeax2OeAPlxjLgcU89yUfuZ/bWJUc+vx9dxpy4czetfXATSqFUQKNN10
Sb5gs0RXxP6xwy16Y66/nPGwPqGwe28ZJjbLx9vI2ENoGHFwJBcTFGEvHV8RxX6641mPu1kOJCA6
xM5QvFrYzbHwG49+SVIJfCAxDU9Gne51pXp0JVMKy3URxaf0S+BEQyTzW+e9qnZokt1/iyq6b4Qw
WVPtbbJN0zpMlkUHRHtZABCoCzx2IRgt8yMBaMHg3zcodv8eOJheXhHRe6zqB77a3FfQrhYvt1vn
RBei4F0nSyxvED2z33T8IMkZtuK1xxmduey8Dn1Io6csW4JY2EImHl3250v8xksY6Se8Fwfq/UH4
wfrjuRNOMvcQTBiuw1e/S7/OTukxiSUJb/4HKWvcZsisQTEBVuE+lgJ2Bjd5j/K7pRnkFLTfr2iU
P66yABmXf16PWb3k3G2wvJat3p17LyddPTzBxITVODsUw9bZS7egijY8XPHv7akX6SQs/xDSsNJf
UR4hgcdKcUNg8YHNyiLeLGpgeeWG6kDJt0hVN6ZOv1LXjx27xgqqarOjKYHdwyRAJz/xMCVYXE9v
n7BbxCaNMr+e29qZHwAhfpjntnPEoebjVh+Kv9aXeUT0dmfBavlQdNCTmjF3YIQ9ofMJoPeYZTj4
xQE3XAdCnH+PYEFwAdW1CksXa++fbt2voOzAe2i+qp9h8xfxOPBpsChW7BlQQOGUY7q1I48Ru2w5
ZLrOGC2Kh+o0rCehsGp5cifu9HCPwC3ooN4/IAM0WbSno4LsYc7B0hvnhcIHctoYq33ngQMa5ndr
5YZBXTiHe88tPcG9EY+J6iRs6YUQhmtoC40M6gpuWDR7eDhpZw9QK5leYMxiAEJ7BuSiubUfCCu4
oNN1S9JT48xL0ghIk51GxHCi7IXjIuHIw3QG0Ng6SO0YUM3ioo4QviDuPckNg4KHysfCiZM3rxoH
rQMdG3sMnplEgX0BgwFnEWb1utJF8UqAfPwNFht8KcKB2a3p73iCdEdYYEFyTfd3+7V9foNyMRKl
TwEYovtIf1HUUygYPBsJvw5Mnl4rHFuQwJCUfCJTQNjyYfk0NQseCsGamBIDFiew79MCmdT/Yn2N
aQ9PV8C6I/NzgMQP3l4uXoum4H22FAVG40H0MuSoOCZ2/+vLYbKk/N6Tu2VDJjaLgzmsTWlZjrm+
UevP+VqJQVVjM0d1psZ8cRt9LxilEJwQ67fKOApGHs6s493r/anOBmPIC1gVxvsUe91x9oO97o+y
LHell66aL1bLH9XTkgNN1yBmXoXqN1tCezim+/bqSh4k69WwUb5YWT6DLzyrkBCP9l7shuxf0o6H
3mR7/+N/52+Ioa31Od0v92gpYWYKZZ0m90MdDW4Nr/6U3vViZQE1pxtq5H9NOUQKRqfpanTlKW0R
iyK2abwMnb9le9RWzzU5w5TSE2dGifMGOjPVIA5a73OgDdrOQTNVdxISz+si78osAPf3nt6GsSBy
AIaEBjPYRWaS9LdsxokbnfAcPuOW2ase/yL4oFoYqIVB/hD73U3Wcp+u/mYm4nvj5bJQTc1j/vhy
51Fq/HUeEwDjj2Z6EtKtHSc3VmcrU1q1wTj5jEOSQg1zeizRhpF6yOqkEluCXpYkP5yvtFTPBaAn
fsOz3YGsAZwTsUf12HKeK9GCQmPVgHcHTr0ro5uwEhuMElJxNPBMwzOFyjLe5Wxi7C8qBoERtgeW
wtGiNnHY4PEw5CTRLyCS20tuyTao+s8lJMPnNrHGp259mZxmPHt5jJykUxG1Ub1WXNmfHmYuJtrL
flvVZisu2nW3T77hwWIPvocKjolI9l0yj8Sel/kaR9PjYYo+Qp+iGguKfc0TnMnZ3Rt6Q6nN7m4T
zZ2NWXUmplAASJiKnObf3NYH2Yl38zULGgYK6DyUTb3lDimwMmrd2h2HNefF55SJTk+rEN0jLOE4
U8qKmV9YsVlCr3ELixLqlIbEDcPeS60EJBcIYmwA0hBHCKcKeXS5CT0K94gzvnxvxzvY1k5+UPCI
CeXv2q9sBNxRTyWlhPcjYLqwggdZtLA2R3Cr+pltIR8OlOSUEV52nYTjuog9UB1/spqTfAKGopOF
Z/DxLQFw54OBHL4t97/ZDuI+tyqMOd6fZ81ggcuyJrle3Me9XQSs32nEI9RIEJZv05Cdx0lMosK+
aLqoHyVIynMfeEgPeOyxXCZbNngyFCpbjjpfXlOiW3F4Zr8eH4tUQf6Dql5zsyNx1kwRzOwyFpbv
LwCvKa2kZkpeyWYCA5IFPtAXJfZ4chGD9j8JLynt4HWRFkcn0zhyOHHmbEU49uPs2rqXavPAMKJf
DWsKcIYGO9JKg8doVscnpEiwyjC+ldS1c8zdcbCbO6SUcobqK1F8dBDPlXbNLPLizdjmcRE2WzJj
Hsy5v4eFZH6C81e27xYzPDF1kFvgWYzvjylcCcGQMfQpTYhKw54vupi1LwumzNf7Pr3isrFodoDc
Wwn3N3n01YCZt8VMt5+OlVjBw6ww4q3MaAg02JmvJOgHso5HRIQNjqN6WEqO+hyqYcxxNsW+WCcB
Npd8DZSEkkALBgKoUiMDdEctQTvJ3VljDUa4Fo4GjCh07jEF2kXsTBGw/kCgJ7pFO0k8n+tI3mdu
49FR7Sg+wCWTQ37I+ZtgSkG7qPF4HHFy6qo7GxoV1nCAYEn7pOho3LCPYKSN6EWvrg3UcigdtHkY
7yiWKjEZ12fMO/bFD9xEZ7a5/+I+1p7OLkHwGLNWRr+efhUOUS4bCiP7tRAPsIUXPJqXUNds6azX
i2QPCxqWy6G1xZW2ea0Tf45jlmYIRKAgqCxxRDGlGXGZiCntzAX156zSNtX4RQD/e+VO9KG5WugI
vbNX0EK0tBKMfwzKsq28ulupTb1tFQ6utYwtzt7MgnliN//cUDL/EzTuJ8Ad0x2jhsFoeyPW7NkH
1oD+RLrN/IjcGXzeAPvh75fmUBgg9tl38s13lwI1lRHTsoFoEFbym/9mizKAFkrR+AnFg3gYLtT2
QbosFkywF/E2Y6jQIXdaCq73oYqsOAD0U3buCACPhsAbggcS/JavtUBwayfd9ohX14JJF3AhOqY9
1Jdyd7/IC2UHrMAUFo5Dul6TdeWMBXGmw540gMBt4fg5Jn62frGd9vWWl65/s+/n8rEt9hSOiFVZ
pHDzWKRCbTTwq3haLBV3fpAvXcS7BwwxfSa3ZYRcx8J/yrz7+abaTvfCkVeD3l+L+DG4GpMIHp3o
PVRbUtctdwfMIWjNmMcu6DkgEZ4P/U6CEYharjLUOXJkyJhmevZiyZwe6Ar6rbBTMFphPyLaozYb
UEmJdAHWIUZ3YbZR6BwkJPo63yV+jHKXMf1npMyzD8Ml6iMSbP5EOq67+9qMp452ZiWjIE6j/vCO
nlYTEWjRT93Pw69bYl4cuYFvw7DYERFpIMei3ZKZlQ6JkUMpz8XF8Ox9VfPJWDw00/PiAfbfAu7M
rU6i5H6u3t7dpRWirVc97BDZhmWDFkdjDhG9w7vLKMlpmV/NYpN+P3p6SVBj1KHz1FH97JASSJ16
sJaNT1h5WXT2cxdbeuafvx8exyzbzCHCh1EVHeH5RXFvV7t8gzFVs6qj+oIrOXgKWI5w+till1u5
C3fIyaEWGXRqe5yU8QTd5E7xO7DlkGUwcz5UvMfXuqysvg243p8rO0C2F9z4Jz4xfjsqqHOOVaBF
LI94O9lUV0Z2u2Qx2UyieKlF4uoejn1ztmC3olMssC3wCrIKeTib1ZJP4La/ypXhGBO85pisuSng
iPwyHCNi/HHEjVU7s6vo5OK8YYEzcmWyCsXenQ03sbNq4qRjCJsWs7Vcs15TeHNGRUwoAAGOy1R9
p2IzfMcnWjUsdrhYTW7T6t4/WHW4LLECMIzMMmitunSqLyjqv55fmatio5mYPUqSJ0xXaOXWU3No
vWhFuKkemMJPrOqf3Vle/HaCw9dp4+QO82xDiM333SH9lrHZuzkJ0kE68Y8FM2/ceU3Zf5i5e/bH
ARztJOnsPWe9+MXkILm8MCYmQ8NhALnGO2ej/dBYpTTDqgEnWz0z/nXQKz1aZy7bkKRkS15TwNLk
joNzcT1fzLbaFisVdjJavtxpO5PwNepeKt3zN9omjB0/FNoiI5ewF8PXMKrJ7wLuEQZ1BOgYv+Jd
G/XbZpUhIpvYCO663JoJZv8z2XI4zxjRAN5e5NYg2GEIbU2Js089oDdUsoDEtPMwiA2FxCfStMED
B+NTYyWjv2WL+PCciTuxJ/zh6QgDVvIms7gxIS71kpT0UQj9dp1bWrFLKntOS3GgEUQZXwEaazpw
wYHTBtYAxjUMVg+3aLDKwX4Uy0L0EW8ym1Mav5/494+FS+ssDct0Tyh9VtsFhCJkSJX94fODRapO
IqK0CHNuLJRTGeKvpfZaV59I+6ze5wWTzh5EiO/XFvdnUHMm8HOkIZKtDlyhwoXNqJ/BtLLVj6uK
eNL8TsV1T0axHyMaz7fCefk+L0WO6xzJzab/9/KTyuPoyaAZbC4qkAmnhoetgplxi+GDTfR23S+b
uasBiQkmkkDOv1BbJfk5Usi4dUi9QYs+5e7VbObv/fm9f6v74rGtHpCr7E/l5Q09/FIcpX8eS7NP
xlthdirJa5kwgV2IzjOsrQpkonJj7W22wleluNpz2WDZ/FyKNW10gA4Rk+YpoTmzQBPCu8ZmdD23
l1zctcNyJt3u98VzQNh5LYGzpupWVrecJ+Adevfsj+kqI16ltxVihGpLYsM7dP6zNc7ftP3cG/Lf
4yaF3H3dBUIBGmPkoujBFIMgzkxhY3dw8m2eozuXVNmkBwyU53/zH9yIo5ct0xOLi2lEkQkgRLhJ
/zIftS8Ac88xEPIy2T5jCMxw4MwK9zATZP3QyyO/ZE2Jc1NEw5pzX0zZUNULEsWnxFvAN8iyrQi8
n4R8KwLIskEVhnGyg/XHG7SahTixZ+zzDIIyO67cZxc8y0VVLiRKZcz55mYGay31uW7CMu2A3UAG
7uwJFiLIhEz4uvhRuWkTejN+6OWmsoUlCifm4ShxoL6CtgqVHqMn5yxhMRR1zT5Jt0iXZxirEW0g
MVQcp8nkmUBfQRhOP9yFj7mrYOaSewm6EUKnS4imxJfrn22DIzgxuAiViSAvrAn5UKIHq6dvLRHr
jImH3IsJtPz9wXMD3e8UoSTGXDal+Whx3o9QipKHDE75daf2ejD2MT4thGto3gZfRL08k0z02tg4
zmBI0M2JyxijIKa5UIeQ8ypf2HVBU4mT4E3q3shxMgXen30az64YRs5K60ZBJnknaDU+CTYQDoIG
VFwPNMs89qdGjBIBiDNhEE3O8PjF4un2X6UU4U6GPRbTX14AeWAKiNTQq58mGoPdYGiYImq3CUh6
uu7aM+G7nflpd2dpIRObgnaINFS2P8brwCCaqfBu79H6hCHnU9tMqAIB3Oj3oyzZKQCwCLSQotzp
XUsHfd591KdFzXM/E6MW5etIRXa5EErC5+ZJ6sk5j5rw2XolfuiyzfVgKiH26J3sR+Mg/SWf7NN6
UuvORa/pfIG3nqNetYCKybUalXVI4rA2C3lJ/vrKPV5MRRGCxZywrdqd2IUJMrx/l1LVINmN11+V
HA6QlrNPnJLz3rp4MjfMSUoG70gyLKlzRo1P69K8QyRKju+vniaxZEY4sdlawS/gl6fWfTvZZUfG
56BTsRSd69WZhzyvlQTQCJgrgHI9f1hrNLYcEnAZvehkChsZ6jW5lybUCo5q1J0gvrt3TGHHtQMF
i8E8B5GMOjXczsczzwFwZCgI4RzQMNfpSIDi5/k2fBNQs49rE8uLihLUVPF9g5KEj2S64GOk7SKV
V48kYNnG4vaTo7IlTw5vBmGUMnHzHIth08irIdlNJtDqg6cQoH1CHJk8vb4xmem3PKprYY9XQK7a
Cu6ouLIUbOg641Em3nFhTzpnhp18OFdscDyW+AQ4aGrAA3igwU8czsckULYzRqj4LIfVqnakI6lY
lLtJa9pUGxBL8MaAuXUdcMwHE/KfvgySmbojykNjCzsBVRMCNkaHo5AL1ABPYDrJYXOGZ9I8Qw4W
oRs3mpRfhmyRF76WBFKCasiEbYKFXy656Bjv/K4ePvWSuwaKBB8MjFHEwimFOWbAnpiJW2gg+GQE
KZKXeomXfM/1oaTL8XeZMD0aryXMOU44Lya8vlPiDGr0Z33YjNZ4IzMDhSUsjA71XGyPij3GL3Df
IQOIW7n9RZw3k7gxRh4f7w45oqgDGBbCe8efeTeYbE+oARMoiqgk+ZpyYw3ChmnertIuUOidpWXR
/r0RCuWP0ygWHd6H1witTm54B/NDfA8mDwh+WmIv0FhQkH/MWNY5uAb/h/e6TncQM/in6u29Kf4n
7WJomCXCxEpHnSL6Sk407s3V3e+eo/05Vz09/xVNNMkxQ3bVPqxnC4EdD1N/FWNwC5HPmd1pDBWA
h+JzsoqXg5xyLjscCCeElQUFBw4j9MD7EttbVDUYpVPSqgcZ0y4UqXdfTHfi5/qGD4I9AxFQpKoo
IvjAhvcBLkbyDoMEZslQWpyOhh42xS2RZDobpSka1Q8SIQk3AwuJHR8bCdeHtYr+St11mAPeXb65
wwcH9QSLYu6jy3m/rRKSSB0QhsKLa/dbg/nr5wpjBkQFwQXIJno8OInQXMQ+TKbXM1djQjwnGibM
dOHjICxE7YRhK4RJjIhmfC93KkkzAHEwIBTSnzGWtbD1YRYujBKykKPgKyCbOWYrcx/XtSY9ZBgR
Z7v3ZPPBGLn30cqAb2NAj85iiosvGn+7kqNWXioCvlQrzHwJQOvghKeBhO824yqBXj/AlR3FAa4T
byHg8k1fDok0KLvmkgsjhbWASw7Sf04NCpz2iExgFDPCYXgs3uDa6BTSFS+ArAYpUQHzFkNBBJZ4
x6G3ZgTYrUvGiIV0mTTLGEec6ZWLiRiKX+prFHeldxKR4PHB0MDpkXMMUoOT5VZZpQsJdSZZrWJA
qmtYrp8L1gMbawPnsx33ZuS4wF7ozuEl4bsyah/FiwInYQI/0+C0YW/7ooZD6SWgLuJ+W4JKQ+mF
BwTRqRv/AekMP1G8/2AVkVOnvo4x2ezdqNaCiTN922gr0O1wlAqjCvSsqNv+yTL5M5pjbscWddfT
Q5rzP9WJZYZ7dlJtY2n7eH8hpGNzhBTFNYZ8JQlB2a0n3JDazGDJjqMM5hfgcdCEUTQ/MdOEARdy
jUYTpu4mt3Z+pLJBCM1YO4WI7qXQoppV+aYU8QqEfGybEweFIZsIbKz8NbKtWGzcASzq53vBsk3q
4D7DmM9HwMs9pmJWBftUWipAgpAj2H1Y8mdc88fKaGTUUc1xMUG8eLY8MXhBkuJzK3BvEfmA7Agb
UNXmRhzNfRBZJQG/P9NAQdNbfXfDDysUvjS7AaS0yTOUKYoQ+CHD+2qD/MhO3THS/qcT4/PyDiwp
LorMaF/WZSpTKK+YkDDl+h2uk9398DrI9DJ0FWCmzGqYyAPrYgwG/wNy2jFf9vt2y3QAEfWt9WkK
xDUa16X087Z5fd6Opctzmjq27wLqZBxDcpyZIPzxLMOxPYkgp0H3I/z9jZaDiTx6fkAi+Mw1AYLs
KLZY+OL1ARGkcR5ogoslYRnrziUubkOsB7Ts3j4v6Eg+9jc0K2xE6QAXHUMdxD4b1h2PJMp91tee
z84NA4UGiLW+MtlH8aR9IYdilY3sNDxugSFn/6u82DpwiDNhvEDogngO2a1zwckZ3T08iWqj4ohW
mfv0igMBTGuUSyx/0I1AZs6o3PCrhqgIjn7eYzIzPjvHd9WZYTmUfszCYCVxm2EVQkSdjnUDFl9t
toQnNlrsHBmMWNUJZ8VhdBg6/6ajzYT9gSvM1FYbL8AcSljrYck0hXvB+JBt4+m9YWW30QO3MACX
bIdMDQNgpHIDasq3hwhUensjm9Hmc8lwKfGRLVAvIF9IA6LvGjCv1K6Xs32OjSlkQ+RD+F6jjVqk
3zDD5bC9FQzotwTdsGKGl8Ulg43FDc3293JnyzmxHYGGmVLO7IDxPQk1IB1+wpB56jPfS3Iin2EH
hwNxlFXA4weLgQxVIkUQZTdX6MrMkL0CD2t1vB7JlpWLwG3mP39oyCq9/pPacRJcrvrtQGbfiPsx
4beZ2MQElevViXleyI/wyHkX4WhWgMoREssP/rXwZ2c/KjRi6P6k70J6JL7rzsV57Guy9CjbcM2A
lPK0G/hw2KT1G8r8z7Kyiz+aPexwzgSKvAzaQpAFAJaPbN0PhRvvsX9xhl23fC2TLWdEu40j5ezC
AQE+cNgycDlACmqcAQ7VghfAZAdSMJ3WSBZiPZFVB/ZH9Fxm0x7+R9J9LSmSJFEA/SLM0OIVrTVF
wQtWlEBrzdfPiR7b3p3e6WpEZmSE+/UrdD1q0fOCACfwgn3IyNAeZ2N4QMYFYyOhHEskbMueyuwy
V0UZ9srEMG/ZaosEsfPbzzWXLcLK0a4xk6ZX5qKl3d1/J3vQuva+u5VEh+2x6EUIa+kr38Uy0VwZ
685ixlK1bWWGZAdIurJiFLyxGf+KYeZW6xFXJOVU4fvas4wRfJZjHWnWduK48DhJPlt9ErJchveP
IxN+apBVd/PzLOFIydOImZdkSyzYq+9Our8aRw3Zh8vO7JjP9Z8NbUPFFO0DW6Qswqd9x7C5Ng9t
m6/REsOgFNMz0+QSHsSnawbdMR3AH9IKFaJ19AxEqYPZ+MPc6FG/4TuJDMhH6kdQKURtsJnoa0pX
OV+mNYvxbKRFxe/cQJZtcnh1Pc8tg+BRohNpJH7eHbyB0bLpTv+qo2j6PbS3+UkW2bFkD1YEItM9
jpWbole8bzOM4V4WjkG/V2ktPmaj9DSdYqSev5LuPLspfNLpE/BVjAoSOZfsnRQl/ezoJtRnEOmY
jsA9H/WNIZrScMisfbD/tA8/v1Od2Pd9kmy/Go+GAKvWxZjIFIiihwTNVChgJRzPXAusK0qrj3vz
OjwPX3/L2qzAImSYEqzOULxyCvMs91qziND4FTIMPnLDbHvVic9PnVjrwWUgU0v3+XSVMwsPbkGH
EOns2tAZSeEf78/Y53L4qL+7T3YB2Jsmqy+stXM58Z34pIr706Oa/WHJhc13+RsjJTlWuCVimu5b
zEYx5LJ522GHVBA/Eio+XQxSrALDskJPj0+v34nv9TA1EJpQS7df6D6i3VrJ9gb6brrguV7nUwPa
zprpazb/aqXszTJbqmEGuAhCGdYhGrCV3iXTCSQd9i2fRkLpr+0kWjrXOCI1nzwG8yeBMCptYM95
mCgDV1gqmfVFIUYFtgvjTUcPUHtODg2zvu9LPc5Hct90u5b+/uXv9rH+uTcDpyyFqyYjoH7roNb1
3adKrKPSKAJjBsfp/vcy341fvUNj2eJt3sSIMZNNfO76jzajoe33s8kZtLPA1CB+yZg/ZoJJkbWT
br36h3G8PfsKX6yfbWf77lOZ+qucKCD4w2JP1fePNeKcSI/wB9vbAlq+Duw9OX4mDQvAwQiw72oM
y1JU1t8zU0lTlM1TPzod9I87V5JV2dFHGc3CT0YG4sP5I14+1c5f2KvbNjklZVqOL1ESU6JPnPzr
JJ21UZbKzrNbw0NdfYUE43g/WnmXMc0Y4ienj160JwPjVSHdRmc6t66tZHWpmTw0zoa5yUog8lHT
ICft3cFjLTV4fs5ahzaN6FTJUAxTW1S8rmTlkp2pLyfoit7ogYrW4/UQsZFt2WRNXCk7PpnP44dm
K6Qk7+aqjZSEBSe5uhPvLT4wBOtgxsWqcPjYNrf4fAAdbfQCqyCwWFlqxq9c5KLlXO8JrFMYhdDu
A+lepn79EFeUIpb4eX6MHubHPHmW/KHcsv7hI9dEtqnsOssG5TAeq4zM4rL6LqUKShiEXlgYcuWq
TDOIE7utKJHqqj4Qc55qvBTr7r/JcGuv+qN+8Zis5Xn1I9w4DmOeTZ/r2uXv8JEZHHP5+6cCf/WV
DITHDkp+Sfxa05i45j/NC6rov8/TN/iMKOo+brKj7EPp1oU8IvDj1p6vj1X79PfqpyaxGvF462zU
shYiJ1jTxf5mV+ZJ7yzG4LR4C2Wl42ABZb/+KHjQVcHyyE6XD4IhtO9HMYdT+igC1PHjohzKSVKy
bQhEHeGaAef5V5JnKWrif649cS7vtvNnc1dNmVBeq7vKWVxDvAb/rRpVVFeVS3nRXFRMRhvP8WYa
LSXr4RYyC6kues/GsfquBPVtrJ79XgzTg2c/3Uy1Uahru0oeH7/kDCzmKofilQr0UnuWsMeKQb0a
rfEwGFeuCjC32xCWGEsVQZ879z51ZJlA6Wq/X2V7XaqDk/v6S3yezERWXxdMh3T93lQCFAxjqYhL
j+KptqcaeRRac3TFvOjxihDC40fq0I5IW4TEeoJD7kP1gI/7yh8+s00D5u6seQQm6B0hD7HyfW4e
HAb2CjBqeYSwzpkY1Pj4JnKnaiiW5bF+RLVM/p56+1j+kSs9tqUdn5F9IXMvpHOFra1wsp7scLpX
hYsIaau7T1P2OFTSViK/rDiTu+bDWlyWGK9vssWjSTozwW9LI5NoxvcVhZtpEGbJNdLKbcsJ9qFd
y0AXUFjPsGsqhwvAIVgZ1SKnXipTfRwamQu789JjV6TAgfAaWO4KyX8c3ovJU8iQL74zVSZ+u10x
BcH3Fp8GGTa287X+WNeK6XM5GuutUuW1m296sambbRy9e7JkGnSMNzfQTy/+KtFvLdrpnvNeDINS
CltOhnPPAOeVaryZv11Kb/t2MjqRRHHJjTeX/i7b3iAypavqKfA8AWc2WgGCpwa3aI/8KjUL8PD6
qomuRC2y9Wcm0Y3evyGrl+gogvO9D1ZcWj5tvYJrFw8lb6QbI5rN1Q6DJ0nHWDxrg/dO69zPeSCG
kZrO9VyP87jOr+svfmDglFxRhdNLfCbrkuyCa3nx8CyYHaYaj8qtbf6Z/XOqAvP2zetnptPKdVZf
Ww/09mfbnfXQuL/SU1WOGQ5esH4jbIKmgp7hfubz1E7FMQ1KISVOZYwckK0tn9SsFROn+JtLlMgw
yZT0pFRKlXS6GLvUDQFOJR5OYmIh3uldLZoz5apSqq6WQFDm4kUBF2pByFi0L4F1aFh1UQEjMyoz
Hg0ziOyz5KxBEYpmCpzSD3+q4sdfSv2v0H0UTb22VPvmkALbTO4yFaMxlQ8mjwlY/Pix2VRPf8dE
IWuKshAyXV0gzzkAVx/7ayeWaYp4ABPo07WDkR/4CveLJ9bfprNTPvLi+YfGsdXSLueTfPW9pxHC
q7yO1E0Avcl53zm8a4YiLErvHGLvLCsEjBWz2mXWFa29OdUFiT2B9cjmFIf03d1cmgpv2C9EksEY
8erdSGIIOrIfL5FRG5o34weym0z1HwcIUaEVHwvPaGd4AeTf39Hpbqz20FTQbCkXQ1NBnn/Ir089
dOHhcWjA3jwEwuv2J9M4Dp6NdJezOFIDjg1FKn3kQTxQlhdtPuG0vHkqeBDD5sP8cGk7yRSNrLBM
s63zo5Fzpq3BnTXyPXq6EzHhUxmU+Y4jOMwoSc2FWFBUzyf7OEIYjcWulrq2wP6OPWkbmspwjC3C
7C5puUyvple5vPmha6LIoRlUQCSDtaD5D0X0blfK3ov+3PTs9Kru4lUWq2YJKRRpKuZ7w9JKJLiT
saosGfAsWZtoKCq5aHnF7uhH3eFv3tPVc6bGePSaw/tK1TDgF3yYcE+KGS4TqaByxC6VKNqW2SVv
J0ZrUxZa4lduPzT3uOqSQKacypLBU5u9O8BEKQPW+x/eN8U5ifbhvHdrxZOtCLgaMqPsTOapmyEE
yKrq+Bdb5ciPsh5mgUlIzJ/5HzsoWXY/90fQG23/aZhhhtBlwODbhT6WIunm9lnZr7oGP6ZB/ogG
HEC8WQ9hR6E5SFTPCdqZRoAfEzW9P4AG9gp44oUHer7cyuwnQWyri4YyWBmFX+TG1n2mzEcV1ux1
YGceBnjaW5KHIcW+Bg8COURjJfJEdm3wiuW6cV2XeF6q+5i+0FDO+kCtzKPHkobnkIUbBPVjkwIV
H7gXwhWAdmeRdl23BOpigwT7eBf1zRAmCBQ7HJ/bh7vMGfnBWeHInHFcFzgu0iZoa8Gvmx0Ucc6/
7igydHmA3BAsfx7QVrMQ4Mg/7AXayuZwk6iCcQGQjKiem3aIRAHvrlnIFHwaZEFpNwIKd3PfKpYJ
9lBZCQz5vVoc4Jk75v2vL88XjwPVgCoRxLsaLE6ly/xW7dkYKNwhfS4aijN9YOQRojd5Kp3mIErN
LQkZCN0f+hJ+gYb8bFgdPFpJ2fYja2Q7AvmMCPKtkinvoPUvfdRuvkRvztWqvKjgmIyWhEKHgG7H
NvKU3E9hbAqqWJDXswO+/kalXq414j4SYfyypXmZxavwdjzsAPyDOWBAmMWekRaZXmfdulTVXPwf
aF7BNbf8lcSBarmYm3B0YIFRydpyuF/oN2atVCfZyw0zAT1DAakzq6pcCAt2QcbUvxWi/XTrn2gh
8bOZuzzzIIYh90cIC+ZBrrihg8/klzUTti0QA7kIV6ueWAg/t/8NH+132TsMYlBjzCmcWmZHv67X
P1+G+FyDdwtSYH583VQ3NzGxa2pIxqkukKkrdWyEMmqSWOOXadFFfh5zxjzhUqmG1TqDTfH8xOkI
RkWgssP4OVm3jhUj68atu5VCofW7t570iVe+pNIqpVF/R4fr6vXj0IwPhYKMF03GXUHQmF9VZs00
LeJJVkExRzJ1KGH9dRzSROGPomb7rp5TwWZ758/ZyOg3MXj1MszFkc0HDvbSsxujVnnQ/tasA42+
IO9xuPSjw/jdhQdsUExPDaPs5ma47r+KgRfOHK2uo5ts5npXYJbFkhkuvVrMfzM6pAOzAqD1Z+I7
UoXjIIoOgKvd57cqBncx1jl4y9f40Ll1F9+s9ztyGoIrmklkfdtzwyu3xmEsJIUVKSQtVoxsyulo
5YIOCpRHctzlg3KON5g4KUul79Uay3pagOiXzBQR5S/8ncpA412OaRRUGJoblNrl6Nbgg4wbHqQ+
k4W3fr8qR1Yc2MHdxzjjnwirdXQyvPVbNdG9mFQo6ik5qybfk8VP7CNGxqaz45Ukkq6RpfPFgi2f
VUeJH469NcNFtO+LD5QNogriCo1J+1RPNRRCgcm5aJzqTAtgq/nZBH1vP6Btug9WLvsPSjO+kqJi
8bHRpXPFYMVIop4sMoAD5vNqU28dp7cab6CvDNj6UtvN8u+PM7IpNUGmaYvSP4UCCYdjWcAg4uOB
t2ZQWjQw710qi1KusKvwMGHGg+9NWrf8Wf4of+tiG5aF6FHDO17kNoMdicqhtx/c2e1y1+IY/8xf
0fe/I8pkn3ZyYHaMonUpxp9SFFO8qvMK8vi+lGRWcsmrsml13rhNKF/n4pGJfrx4ipTu2dpLQiOH
gtwAk+eM5POu4hI5g5WuPvFmV1Llpp7GVN6gtPwXNFkREnZcVcQrJqJlI3eMij0tOu6m3CLkMoKj
eNXwe6dbTNRUNATxvDzDDBTi+fMQasu3Q4tqesEpTiLZI29ftOumea5mh2ZMS1aBzwrI2Jn37yRp
pA08mHzJImo9xiQkphanlN/ao1dleHcVsu+s4m97IpUC58QY3+rHICoGXtjXjP94rwVRiJHXvRWp
2e33v+/Rclk/NeC9RuzOpEfk89kxckgNaGPJTETMCgEOTiHBBriibGGOUk1uyTNzTcUPZDxAM3rq
1aZ1AsNwhBUuVEmAqcTOMT2KD55IPKtVh8wWPHkc4Br4tiY+OVSGyQ3SNAnmJkuHx7rnHHVa+1Ih
Fdy8IPTqJjsug/HwwdDuEVwKuNVGCWPafssNdDcGapuise0zJ5MaG8xaIsPgmzl0rDt7T1fgjdkT
T1tr2E4B41GyrCteYD0Cvt7kj51yk8NDTaYa3B2upR3Wd9eAzcuQ7MpUMNn5N96gdKhc5qzqMQDC
CbCoZvism0bXHLA/2b7/1xVS+Aj2bs6zM01sjw63IhSkky355kySeIjKSl0M0u1YTTHW478Qb3vA
DMwcgGTBmnyapEjRzMQ4zKO/HJms5CY2G4ccFganIOqfybK1blkKTEbLJrPVoCwHShshxKerdu77
XM4N08yebRq97OcKBJwd5ezQW/dSj9CgiYJK4sazuygsxnFTnhN0SsrK6D1KTPgmFLCZRLYeRY2M
HWLn+nN6beW67pAag86zNWvnugt2l0NjXyG/ngLstUG65BRsU6986az+JMxDrKTxAWpOZNIKk13Q
Wnn/fLS46O6ODPDDZlbJRvOrDmgtvGTm59/9C/ebv8BvvK+8T00Mst1RB+G2okKA/S/K+HsqE1N0
sqoTbz/nhsom1lX6xdt8h1DyGB0Hpv9PZpL2IqNwxrZUiFBlWRoh4Nkwd//rUntBF/pCB/N/geAm
/oNPTeNNkFEXOsnqPeBKI6forTpj218wP3B7wfDl19iorGRPrl5bvW0Ly7F58GU8atadupnuonXo
qIqghXyslTm/+wpHiPmRuUM5Pj7W91+5D+ZR1aYCrXwuDHbldS9Ol4OpZtlOOI9MrzdeQ7YNlXvw
IdoXPhSusFr1UGlXHNgMSh9rVMjqrXEeKcaM9fKSTFs9Z+ocbB5KLkZx9JSh/M4v5urdjCV77icb
y56h+aOxYPbVy84PA3nfvqcHQOFCkaSC5fjUIgF7lrUoL5JHjUoLGP+cMGeJUlio9hmvGFwX0hrs
Ef25KtvlniZDbJ4Xgzg/8pkfMhUuIqsvIKkyPld9Tzw4esCRZ4nlc7q/vJeyhVg3lDwNdmkhbiJU
qUheNQ9Qddlz0wUIZIr6DvvdjELfTWQp2bW9rEdiu7RfeXNQxOKBMLwrbKZu6s4YUvnqrbhtrTvL
kqKsmvgRlWGviPuWBuaiolMfr7nP6ezTNhmoapJMsxYpj1khLMfe6NIgusXL4EETfCdztUiXl8A+
P0oqnI4VsVNmZQNODcZ6/C+eyXzbRWjMOJ92klhnZpe5qq0eigzChn1jqdn6amp+7LrlqgkdRbO2
LkeaYGseOW9hvXVN5hXYDwV0/u0alXbXthJ+M99oWGq3cZoKy9OqhHJC/sK83eLOuie0rYzlQAz9
oDN3fEe62XbPBnfbhUbIhJjvgC5CDVULP3/7UUvTseW6ua5/vMX5/kbHGO/T6BC4avA7iWfsSCOi
WPZ+XSoN3mKswqTXhJo4Yubx81J2YPnisZrLKHP1CxrPVP7cXk2Qa+6/6ilX/d/UwCaX+1njOYpQ
pj8GEJ8KMXtppHvq7Etv8z80/6nnk5MFTlzpWj42P6Ej5jqdTPA78TTl7/0nieTwCqA/Vl75BtOe
KvPZVg7DuMm7sWZ+hxwxWnVOPzbVMDkLRe/769rmVsrntR/vxXsgXUhz0CIdYBW5wRlqfSAFcb74
rCY0xmBUrYCj2YjS6l/slPGtBFY7W2LibjgeGdYlx/tfzjGLwqvB5fpUxTeyXWohj8V4w4SmzvU5
z5d22UJ0VMLm78TfqHaZH3MFPKv2Yd3ZLquvMYrMwmA4vxk8T3k5rC8V4otbYMbp0OD/OzQL8CA0
/Egwzp0V40Qn8lTmGK23omcnHL2bHmqCS6eBi4snMW69lQ9zcVepWIOfji1dQxloPaoFxjrsNIex
8zQ7axjJSx9Hcfx/06rEEOkq7N/vImI0Ogg+yEaRWT/YpfpsAiU6fyuPl1dMEF3ai4QFPTPNHMO4
1P6L6S046XIdyFSyhPaXjsN4VsqCRbSEDs6ZNDZjSOQo0vtDf8Wq5lHVEseCg73uzHPl/Tg0g4lI
gpFg9H4XTIAnhgZo+V5NnsaKn7jUNEmscdHBvFXdBj8EcTkP1vGyp35WfBnL8/YmJStqoD0ni4nL
p7HE+OwJvzvVLbcYbWO84bpfF4VUEZb2cV/wPw0urP7mctP910jnzX4PIISAmkq9cp7+JZlf9i/x
+uEPVONrRcrBuSM2irzyuYokxK3E6jx+WDs28vEeKBPIYJ5b7xlvJOfxoDarw/QY7pmXZbgxYGAo
bPVjN/BFmAaLrcn2r63NjwI8XjyeC6PU76X2/gKMvoZSHK5fi2Fm1H32Z6xq9tni+uv2yYAri96s
6178JfjgfG/6UMNlN8xKKThBNii66eI7K47PzOrV0PvX1jw1OM8+BquLVCxxS+3rxwOFPA8Xph24
L0uPdCOyLV9rJsh064kyTfarPnuGda0EDuwR9dy/EUsMM4yLtezYlJ4bCiL5wKw9YB3aF55r6UIS
tNID674Gs0ThOcp0DUW0i7+8TJ8tByGmD2rp8vda2axK7+m1F7htt99/tQvOfRgSFxDtEouQfHZi
m9pykHHV5zHLRAiDJrVgNLOM8jhv5iqbSYQbKa5faf+LHYMxcbh+Yf3CqWy/MXWVDxma1s7lz0ay
eZcyxw71IU/+XDHeVy9scKcGh3NFt36uz4T1BiN4BB67fhnLZ3bsHH6kliUoPEJyK/5Cc3+tQCkR
Q1ihOmnoTCqpCYddhs5ZLtebgirmeekoMcJymKmYsnl1v6t0SReBVAvhsK3USNJr7uOczF+nL7Mk
ETDbGkOhHFMVvXq2HAUIJIybTAMi5BXLAvT3mallRxC2w9je69BDV1Xcbz8R5VMLzWBd77VnHp0u
CQoIhdaB33VIcD8uTVXyDHLZAXsIuf+/OKL/oz0mcuRM2FvLjVHpU2hg/MuHzRKKZEuSqxhZ7W5d
heplOQnp6d6VuYMBAaRvCBBBogzYFponxg+W6xg9aU++DJLeUD/MYO9FpFT4Fu5eVN7uy8o9JaRb
S16e9ReSqbg8dhkgvx4/23XQEzJwPIG9uc6O38Gbu8E65s5wuJw9DbJ0ERcku8E10l/cu2Ef4yM9
Tyy/w+RhUU/xKVGRXwYGCYC3H0mNUXPHQ6aUTLUSkVOhukE4cgQdiWyMY6+7oltwRkfIH+uHUxFu
9mtV7MasE9HkDYGjf+vh65VPDMGjSnvUoIwXiwnUqyhJ7Cy2oit2Iz86XMTzRkY3rdwhV0nf8/ps
Za3eMK7M8pAkMK61gyFZy/4DyifE8AWNrUUgBaQQnratIJBvDApkb5oNbIvmQumpHYpbNsYiLuL2
697395R2+CRXwut74T2ykWpotTKJdfeNwRdrJKfSMSlhc8EGOmx5sQKBhAZ2RoR7aHJ33q3LywTP
cxkV7EmKHjvE7uO9euaZ1MotZHKXeL2Zoa6DGCLPAYKuXVkUQzlLFDPPwl199LuGa5o6ZQqB5I1+
fOtQmcuE226Lx2fNZn8HyjHyeRSvRIXUeql83PTH4HO0/byQDNOwUi9DAykbDvmkhvXBhE/ybT5/
VyR82hLDZAjqGynaQRzl/CwWrnbXGIc0aftJ2HHIv9+FM1keGFFXSF6L24c65XRMdpXJ6U2P8N65
8urTfmRCt4DUT0gewe/KP+6hjbG77E3KD20ip9hExx3wVb2RLSJafKRb/M7uMhLxfzSqEhQXhasg
HObBodsNNoRkTVMNtUb7DsLalcD1uR8W5tPsmBETI33X+nEHaSMoqohEmbmDJy6eLGwRVpbQm/WP
LT3A/GoczbdxZbamuAvOnxJM6W92AZRTJoY2mi9A97GUGEfvUc6eDauEVUS21W1PnDrQIKEgQTE3
yFayYIgXcDYQzg6YG6b6eJG/sm9/Q3UH2c4VAd5xPzsHjqUm1o1F9nNp2MDX3dvoOTdzvbUj34uv
xM/6d/HPYAuZKiycf5ziRGd1KiQ+HXLrXXk3lZMJk7pqRxSztjrxdk+6atqLkoEZEcZbSdWjRHsu
i68/NC+9mBPRXwH8mLdibRXi1Tj+RGbgMZRAtecoopZWulKIU5CYPE1fDej0Ifj8hSrO0qBRMCDL
Nd3+oAQ4luJz/nOIGkB6VM6kluZWdFTD1sUPHTB9WbZg+D+gluJaicuSBZhDUCzhDRy/vaM2SB0W
ehZNyTCGf/SlrF5l6gkwntMgH1chVJbOksn936hE/6loDhKyr/PM7k/smocdmfHGv1Y8qH5TcbT7
kCFxVD6i9+8Kayobw+p2nL4Tpvv3nsBnNCwWYNteH0748G+SVVuFDU728hfVpymwBWQbypAGbhEg
OAedp7oHhki1ZeP5DLWfaiyUtYp1zre/Bz40Gy7bTLVX+cToHausCTsGqV8sllSXis9A6cydE8Z7
R8MQpVvOTjcf5zi+4Hm6VkOPSZye3z7bpapiT/jArKg7Ic/RIx80Atmxl35973vqL3T/0to0dHL5
Tn7uT4VML9owPnOjbEoenFfzZOKmi0hxV8k/dGjTRaKQ/oRFOpD0VgpMJvTR4moS58cQiLcZyEam
sHI7aHD6GuFw/lsB10Vx8SdM4KpLZKAsT06Oh60cw1Z5rr881lWWntuoHJ2MjHMOhefvRMzEjNOu
asgoS42Ndx62bTjrHzPTCN3bqWZKzuGUNuywrprN5qIfh8jnzDwwmWzRPJwli2aHEMGsQQ5Ff6aO
d7hkN+GTqMxyXoZqvwxTU6AGW+yPPRvM8IAS1USnoChilrQ+VwEqyexIvxmkqOibNiJmJ7rslw5l
X7dNYYlMloG0kJ99RudWuQ5X4uC7mbuzv5S3op/XZnqEA9yUzKe+fBVQSObjot3BALh9kFWvs1Uk
iceTDai20TMT4ZyDjkesSscTmJ70IaY2qL6pbDG7LZ9PhZyCEvnvpVr35+b5YjWiiK2Te09jJNwX
yEcS8p7oeR8ncavFG0qAe5AQWV2c/cMSsAJS1C3puiPwvKxfDWAS5aQlHerFc3H9t1wW4ovS0R7i
iMhJFs+/R9rcHLJPbhL7OfwpKKfb6VVeyOdj+Kpt2zPT4vlWJNGbf8DsWkhVCDRKaHp/x+/Am7xX
3vIm8+nvfV1V+A/HP3/7ou30PPEx2Vezg1NNzfLQmpwr79GR1THXGmxDZqnxfDJOYeCGXUeOrXVc
RE9Y5PqdG3IWiTX27j9s+vAV7WW6qGy1FYum4athhWlXSVeLq2bk69F95LzK4ttgoLn5O3/b7A5V
sMxrvv09ZfLb2ruc+dwYknzE//ZDU48Bdew4UcM7TATbx0p8fmxlJteJCTPcJcb72rJZJTtP/irT
S58M/JLPfCNnPSrpLwQlJLHk16xyQ8Gt3ZSQi6KBdObmKY4N7OhUZJYjtm9YQd72H8uZoj2UPvQ0
iSCaCjaWGXDfYQya+V3333/JT113rgmVynqAugah03Xv2LNpP/gdm0EU7tNdF0XWHvnxLwN233Pt
V8PclCLz2HY+ryaRYmgp/mGN2WlmsODRk/s3fXfczbWi8/MvFRKb/O+w6FL5u4hwXwtb7NVgidsI
JDT0jySy4Gp+ms9+Z6NwdGTsQ/YGNqfvgdgttECytcZlHC1KIexyi/jaAQzzyd7dSElFansJlOlX
D31p5nzRmMnTrdEHv+Us4AO+q/HVOMUbVNeuJsH+efAiaKeSXXvSXthpNAngGls1cBrAPUQCiyS/
m3WRDhKvdoIngDSFaP0UlcbVOp9kwza0I4pmrQ3GtuIYH9xWGHbedPtNph5jl2UI1g3eT2DuGjVh
neSvFKlR/RU+Hx/IfNHepa6VromnM3opLw3Sll3MJB5iTvXIIDtNT1fz9Ej58OabufjelS/N99/L
6SNq9YEvnxvsIqUcW0K+Iqz02LWNM7jKglA7kZ8zq7h1i66k8kYrZFgItpnep+uGx20m3EAcxWig
6y/87PJAjFVeUxUXc+vMAVX+ruvX/q15RRY+cQuKfSMRjV5zHMamcOGVFVMJFMhX/81Nx1ePYjtm
2+oUJ0WkwarKAM7YUixXHM8CnvR9JwWM+brXPh7Bb8g323RGA7E9/E3JvKWjKU/AOdPorjTFoGHK
HWYaarZP8Yx512igosCi4n0C1fUE5HcsCsxIU7o5oImK+goMFJEaZ/fxLypjnhWmFWa9dAG54ba2
JAT0Gje1qrNZ8wf8eNVUcgrIiy7HtL5lWKU9yrKkENjQc4iHUXgj8csb3oP0mEfbSHJ4Sa1MDR+N
BJQFXfk1YPkfz/vYZLKXKne03mHMxXYa3WstGF6jOVBPPPpZO6St4zRWtwKfc1rIz5QRMiOiUhp7
NFtnLdu0Pad768klWlMxzZ7O2NJivvpwfaoUANxhUvdAensA6dD1dCl/HmXFEGT9yY8iVwodkEJl
+hL+Ih3EZp1PZgsKl+xo+7t6kqbpFWzJWiTwMRAZARKFAf4SYUeTj4zeWOWizbDN4vkcTqx+qpSu
Rvl9/vCt7qzcWucVAz2jvVnQBbDscFEXnJqCM0P++o0jZUPykOh3wEyx39vwNjdzUJvy0sIsQA9I
zy9mjmYFkC19z4NZiv3eXucBj/ae6rZkIc22XJ2U6cZ+M1/Xkc3YOXLj8Nt0rJ8NdYlQuWTb+X6E
c4nKAgJAZiXa5CAHpbdMTuWGetXExVftJpyJx7xtzNH7ato9LJ5OYsi6UBzEapDFLUh7d6Ho4cqm
uda5LOnG2gXZiW7PCwycrP4UchF83fegtxsv/lYfb25nr7GAiDC/rrx60T/XxGQJQ7ewmUSb254U
HIsUCPnuzL5Uvun5kTkNG6dLUOUuf+mczEHATGf2DZfyLAPaKEgjPR4ZuLPiyMzT6oxF4X0sUuPX
38PIOJFEFX58PIJmCe/9HQ6EnOT3V6CmLQyEM//4OW3dHHLHo/z/XF9HosfJ1IS+dnPD+FRQr3KR
gbrneVE+1vWDOgnPtPYn87O1jFqwHJp6MwfXfWtuuyO9Ke0v1VikxZvrynT2rQOVe0kO2b4vK9uh
e7helmzjZ4b7wYk6zG5uNagmkZPwcMLcE+1inIk8gL0Y+O+86MwCf6Vu6rC7j7pBpv0EVHyyVm5z
GB+IpmrlEZGgQ6Yu9UiTvlZxumok+yRlORQxp3GyrcoPtbRrnCGNihi9NR711Kl6PxVV8N53FwIR
PS+kVqvxaX4PLA0HpUxHZbg3EjOl4WShHmlSxT+dTxYIqTzakm2BU+6rYrN9KgrpfP5Xs/8mht6N
dP5anq16hhYPnMNdx7Q3VQAVPTvxNJpz4Np7FJVFdjvSgs+zYWh7fa2bdLM0E56pL87YaEqKLyjF
s6PT0lhhqx7vzE2KfNbMC2mbF+DKu4U5hZQredR3LIPf3eDLyfRf1bJP2jRfd6m1MrU/7pVzy3E0
fqd4HwfD3bCxTda9JetDBgubP2NMPNzfd8dxc6puK1rxvk9CBeOiMrnYq5ODWsT5rH/DO6d5Dkrn
R+HHD+yZPhskzkpxrpBh5udqurhvohq787q9fkiXIGeAcl3W9dy5dH8M3EPx9UK046hgMn45PHaw
U31Cv9UYLwmp1tI7+lpf9wpGRrqxPPbQV831M+jPt95q28JDg6KbXZNI+g3E4JBQaFYX6d7/O4Oe
MSfSaP1sXQYRDlT/rnC0fU4wFBhcv4nW1+uu6x7iYWk6E4Of6+zv4ugJAcRKcJVV1mOaCSo+7Uyi
rqJ8uV3gL2hm/tzn730unx+Dx4b+Zj96vivkd+XHaspAK9JeNPcAjf7yd/al6Jz1cjmPOKNm1kSw
v3c++GDIk2J9nW6u7h/p0UusQra1z3ZyTQpIpCrUo+w9f3CATO2PSjvULzYwgqfhDnS6ojuzYqYK
93cpdyrAVdd9u/Y7dIJvh662NVu9h6PTpP3JRuIdxE7hysJs+tG+7e02X7CtgLchHi6CAZVSfl3d
oU7+gkdJxihhntf6jPLmuOToUrvxOPgyjYN5kP7cus+E6vy+xqLST6x2lde1mTGwgHDKR1s0Z3Or
012/3nrJ0uVRJFy7BQ9uKTzzXHf2NYuWcAbOOPDLMkOJnGlJOi/o6g364JubDbtRzKjyXfDreOPP
V6Ru3R/6YtZeELFF87knFK1tdgX71bGlwTd35z0s8aaZ/KLxQKaEeNME7x815vf+XrSahcPHJ88s
LIZQvBD/92sZvIfKSaTwQqKlSzX1OtaXYSm9eukpgKPrLm7sW+QpPPscfIq9JTsvKefdJEoYlTX0
mqxK7xdpKeQxZXBbYQNRbXPC2CAsp22FtvlOJp/XqJygTmmncBjoayKcEZ4ssMn7gBbhcLWziYVL
DbHYVth9XVD0pqOAAGzq8m3QuU78VVrnKs/v/eej9+rbDow/S8eP4590ghMjnellCGpHYBs9u4I6
UqeaMiqdf/y5So7u891YBhkQ6+dc3WrMWey1T3Pgngr6EKsvsx24X7yXepUPPOWZPHxnR+8uRFmR
F78V6N1cxMuy6C8etMl4ugkxs4WEyqJ0GhtUL/iVargg8BR+mkNrD3KYLOe+X204lrY9bE3oguKQ
cqhou8Hux6vuaQmv9aX2rI3RPNH7HKr76f1j0RW0Xj377l+CtTw8OCzXbwcT0rYFDw12mdmj60XV
XrE8XAo92qgsNljiB6LK/QtyIqRPVlPv0v1Df6eaQRzuj86VU3dvNYvUDUpEAy6P3Zu9GjJZwxiP
g9OtEBk89GEMRCBTmfwMtr1RkwT5rBqHs0Tyn4+kKn/qroEytKbxeTRVzd4qqd/rqrXbFTY/h00z
XjSRqXC7/QfFKW85KWQLr33x9mXqxA/Jt9Kx6jq7s0weOcfBMGMsEOIQy8+KifcYgRlLJCXA5+bt
nJnvbiOAnqgFc9l32Vz5TTqbLscci9BZ7M1TWQuTYAWoAVp34WcJewzsUGUlwWXxTyWds+VH17Uz
TohZPPTMURZS2THlm7cTNLaIEJcONiEUpxIyU/cJVMDuhExnpLLtCbF/x/B/qzNeIW8GX9WZuYt2
ybYS6S83FZvpjoq4984Wzop5UU4m9K9oMXAgsq3d1wILpJ+I512Uy7pnM4EAM4DYR/ow++0T6q66
pFNPSP7ezgF8gGH2H9I8nEohWvtevexYP7MlM2ndV+8Lb2DADOePN7JjfnEUvugQ8Pp1sm2y4bmc
OZlYvhpwv/M7QbYNAc6Le/s2lmj+io2WRqhK9XRdubk5VI/Z5mIQiAPHepIr3snXyKan26e018I5
V9oMvCW2L9YFbsq64I2CTYAxUkR2oftAUXMr/uBZJ5GzdB0bWhyGqMc6tFoxlEsojAprKindjZTQ
IOF+byrrV+Vq7omJe3v8pZcTWZ7nbRvHYTtKQs/qUPjcj1V7CE2G2ZmDHXCeQamO4gutmBe6KgbT
qYAMeDgNg4yO3n2hqevA+DLhVUU+7mVJkcuA36FXf+0j1ZC1sqgnMTQ0vcjHsVjjjXqlWwQLxUtQ
g8iz3ktFILxxYrlXnlF7YSRrMRb/zG0/jr+sdSwkoAua+4qV4muUW3Y3DzyCOxZe7RhrLGi5CbNx
Rbe99IvrI4eVy+B078IDEdrk0ebWyiMw1W9ukS2mhPbF0DvMD674KGZw/7F0ZkuKYlsYfiIiBBlv
GQVUHBG9ITK1BGdBRPDpz7ezT5w+1dVZWanCZu+1/vUPrEpkGninkBvPKQiTFFKbFnSfEfGa8oPg
LhMD2T3r7vQ9nL13E7+GCJK6Q0F5zKEiQvuu/xBF57cRtxxuuzATgET3TsAC5XIEl+Xx8c+dR89S
Mu0drFhBZDtTY8P0M7bYMHT+2xLuLSTRsOKZfYL1rukCYeZ2l4BNGAwXT5eSyGDCavmmgUNMLTN8
egdIHvnmddDu+KUK2gzsNnhx54j4JITTNQVfYT/3nGv3vbIgpxeDEUC77rI3jejROIaV5SZE5YUe
qyNFHWvm7IRcZf+UCEm5ryuFKXbIEUOCG3v4jNqHmphSEKOZyzPic7KJDc4b1HiG84rp5TlJQLdu
A/e6I4i3oxK5bIc/eZ6YNO6qMH4R+XE8exd4yUO4GSGsqg/GoyAoTBQ+GApUEZQceDSYeECwhO/7
9K6fFe7bLeyLzrnnqXEyeHZdNqeP5LD4SRzB7Ogk3H3kuw8wq8FP7aPn0/9IxBf5bDgSrNd7qL8V
W0L/MFh8W/EYoDdgjEho6RNjJY4A/3yNkZ+OqHoqOaJIpeAELqP4h+uMnzO+rTzE/9ieue1C+E+x
yggMt/zSRbXDmG0wx/1pTr1JF85RaZ5HTwkQVagFTksgDKyDOlLUOZSRDrFRNQw6pvX+S4YV20Lc
rbWvg7JiA7GTI52Kl/EuhcwtwI4PGAoJA+avbWi0E5YKeylj6PqSnk//hh/mPaPLwB2QCCICot2C
ZkiHS3+aDoSOkxIcgw6kFkYxkjoR0sxGxLi4Kn0ZayDGJNTgorj9k7UAqogSoRVTjIrDQhKpMDDV
S/A3OiPGHEhpMFywsLCyBPWx7aaF0BihiyrOo4LfsWSp00gv/wwTnD++quBvYLbdomOwlTFDRugJ
sP44LLuZcDiAH2G55lQ+YExfUtyzqVhdxk1FR8FO1v3jMCjXgx2GLEzs1DYeRoIwg0EcENYXdFFf
gI/k/6AdQNXl7wxRwDjiyKZVPvnPCY+dvhua9q4eX+JXvriPwI+b35PuFLhdbnDnRWNYeav71sgw
owa1uQFnIdgK4CaKbiyFUM4jBmQGOismtvM2o6r903txScg1aMdd6GMJ1S5pLVNGrbBbGctQ+WOJ
z6wUXzhi/bD9orDk0J9huWDOjX1hYdn63A7H/eSOh+c1eXIkBrwx2NTxawfoWFN+8utMy1j7Nd6W
g8nwFV6kJY08mrIuQ6ZtjKgLyIAr4Qvi8X7aYe3Ko/UH/0MPgIJA6vMrZk7EnWNYlTPVMTj9oalp
B7pqACYsT/KFPIMqgcPh8jXXz+ifHQySIxSrj5oRpv292SvcEQcGQxLUrawRUgWQObFPV+IgFGiL
S6MNgVpjdvtHkEEq1G6Z/0YlTtVeeXj8QNimpcBmydQC9cUYxxBk9ZcISBweVDIP3hMqmHmT1By/
VVBClJ+cM1jNl58iJWoHSg1tFW7p4QtvWUmbYDB84omwhxKljdvMZPcDpK/Yml/9qBGB6sTK9NF1
zAUnHPAUHNDxFb/3vRwyYRsIao65Zgg6YZh5++GKWkk+J5p4yUN4WQCb3X5UWHCo+MPG/+SsF+p0
vCKYF4LtsEieY0SEQuIXf62IxJclOPTl5+vTLZ9DVkY9Rir78Xjmv36Ld3rSZHU2AQ6/7/HtAwBg
J/lE6Ljmn87LWMjWCJ2JwLWUgMq0ze6Yi5f4HQNHIoWf3D4TPI2Zdg7sHvk26k9Wwlt8SPwU5pjr
zT48uqm1ZPCaz2kNKNsFZOsAJZ++Hs6hOHNauNGrHvCOOhnMyxAIOWD6CdGU3BjcIkAcsLJGK7Kr
euHHOFxp6MnjhxpQsnGyPDZsDAcCOKG00zhJmQCTBQmTTDKeP6RIYIO6d4srfL9waXdYJvgh9KSN
8sz3gOOAHVBJYX8KTrSYWMZisPklBHABBbcMqJDxAbKEz5Z2eIw+LP57WKkBkygx3eWFwCCFSElI
Ftl0IMqipQHAPbCtEBiKXJzqGrMTIxSyJ9gdxoFGkmNKWnV4VYuIdVenUVveOyZhAaAmJh4fxlr4
0LC9g2e8PGvPEwe4PuBuOxD7KFqvY4x8wBOvPiwqwGVehPIIWJ1TVpxDDCq+ILQfl430eWgkxzQd
BA3ygUgkBvjMq0Eotkwx4KpgeijPlAV4ye2XxhX7DBiqdHbECLCl/XnHBu1v1dlKCrcMl0306hqm
c5dUtPXEGBJ1TPM8pm05WKgFhbdcOc+Tz6ybf1bkUeGockkHzq3xHylPzeOIdsJvM+YmZ+DgeTmp
fJjes+dU51nbYRmBvQunDbDbK8r/AetBgpkC9M00lhnVbr6+RWcmGDrZMJ3P3PC7ZIXWY7pVWgou
BZJDDlFgtikQDPsCx4aF6pf7hRIVYdmMAgAM8inojgESi0daZs+QU1cJziv83NDHyM4j+3zwNAbV
lUSH1C/a7SuufrmF7BEIiQC/4MnMO+JfGBiSDxmTzI796gQmlrHlHopcLmRVnQdiiUWweaQVfTIC
hLoCeYzcvk0ZyrjgJlx5XhFDclxsegB2dvnbUZ9fRiVJQUXMza9Jv7qJpYm/BkcMAUZcFbZNBkW8
HeKgoOMCX4kseqw0xL1lhsbjKwjjyAi56QtrdkTBISjA743grgM30jLy50I3ShvF+qeRZ0umPmPo
t+ZbUB0L81FejoWI7xPN3ARTRNg6wuOGI5GfgdsnXMUqxqiK9QnL/KCvARRwX+T4xQiaLR1lX4Cb
Jy/Fa0DsE2gB09/LL9xwyERs0tXIXGizc8AObIU0D/n0BaOA1cmmyDkGWv6rsxRfm3wKoZ0leqC7
wxLjZqfQ+8E3TiIeEKoLBkH0RFN5BgPtVG8EARUvsHJLLTPlQ5gLkKTCpU7hkT0HHa95/YVCaMLH
bqYpaixqwxVkTZw8IWq8R3COwIQYSiEN1HaQ2O50sBaeGucZcW08ulji0bpSeQN9kUWpopmyUlFb
09Wi0RROfU4Vp++YkgDoGCeHGQQvnx3Ko7uSWo9u5fCOUz4Kb43MeTYvliQKizJ6BgACETCL+ss4
jacbyh1jNBz1YG88NtBpU8t9qAjJYbyI4IKl1QUoSj7INIlYpFw3hZ8WSLO0PQF9pufCB2QPO3Dg
SfdwaJxSINPrmmTEiEK4I4zxlfX+7fCeHXnjXFV6hTWypslnCbbR74mbF0scUs/8zQi0EsUJdhc5
slDgXaYBb1v+hyRvg7fHY8Z5A7WwI9gGe2iSkV3KETjdjPmZzX02TOb58WL9Qr7DZiOGK9b9g9uo
jqiI30KqeJ+gioBJNacEtzH/C42jHl8nhmgBpKW2BBePSmSQUCnx8EKhgI0RlrM91ERthvsfb4v7
ByEBfJlqDsX0adEdrIz4DEzuw2+C3hsC1IkE4lGLyxxjYu4R4JRNBeU+D8y2W7e7+hWmFFcfY4MA
JYW6IPn66ck0m7u1FbLPQyrGJ+Zm4ZTgcJQgxqX4xn2MBW9/bN6N0/j9KWR/ZN/h5Am+zhowjTlV
tYVM5BE6c2M/pbZgPtQEOHQwm8N5AV4FnQb7GkXLnIeVPYWdA0GDxFE6Y9bJ8r6wntk0qI5KRczZ
sdxtjQDeH5nf/IrSjPkBWBkSpJTHK+WSYJcI2vAand7TNV1zbSK/GmnEupA5jnyecECqJYy5cMtT
bcu9wHXOZXiTLlC0ijRMdmgLAQUQJDB7KJqY/SMt3O+2GIbfLdQsSOtUOYsUPjmPGHRJKLLEgv1e
fnkmjJAma91vmslzLRaZ3b/wD4vBHNgdYHdVG35o2054zOGfCVThLJwx0z+XyqaL/m4rvQbcV4pH
Nqumj+RvBrfSwrLhGXKkdlu6i2LZTCDgXLEL/tfC8vZ7IHPuC8f96sqThVKz8gYMKjmb6WxQnFMp
Qv9Gl8x4C905FHZ1yQcv50z/Csyh1ICfze/79xSI4owpGz2TiGInjdaYHcA9oIdw+YyZcRA35hrk
pi802AD6XBAEtRDNvcEve+e6nNekMDDfJ9p7xsXjLRR8D466lFMc7w7a3ANKfNK+hqSgTEn+ZluG
lwG5RpuxfaXmNGXQwBvpPiuIZKmOar2JQZffMTkG3L6nB2ErglNPlDUuLXAMnTVEafPpDr8B5E+a
MMl9fXyMBGW/BwdEItOg8rt6DyNCdjGgKsZQieBSHBoxhvy9T6LbTVxo2O4Mrd4uihiUgcKHD8BA
CgGRkAKlrIYa4OLSzop+/OCxM2pmfEa0vvfi5NDPKx0ZHJdBYrxoRPik0SIjW2DVgXr0Ae963Q2y
HO9TfXKHJKqsBQakTVKovsw3gJZ5UyoMuvf0cZ0z9lgDkZ0IhqIP7yI2Zf5e/xEWHjNAlPbtduQZ
nw4oeYvj+k4eGRLzJXDI5ROwuWo0rn2q5CsgxZPumQ+KMxxjSAgLhBGXHkPDq3dItsJz2vaoib9H
aPhcEEo0QAnOMLYwa7b8xEOWibvmwDKws+Bhgactdga2JZc+F9UX1Y4xhtXxo2y4b41Bfg0HzNlL
ATIAEHzojEeaUDbFbbel+uFE4BKbaB4qb8mnyze4eTjKsklJjMAAlKVHv8NYgr/BUQ0oxu9R50Ne
XSsTZUqFzEPcBANIxoUPqgPR8MTKxAqKzwqlEQIUmA2OHQh0R9Bsae5zY6573Za5I9UsZGpEm1Vc
gPbBjHIMnTkvNZTY7qWYM1yMXMco2dWpcYCPK3rfB+5fTaCMRSInWO98sADBaGD0YYTJYmWQbjhl
RH0ymMpw4gIowCNzQi2YI3U7ATA61ZFCyMQisoUCCLSjZRUVbWeuVVLISYaQQVvP2AXB83VPlKeA
c8g88UUgHZLcR/Ia4K11OM+por2pM6Y3mA54w6TxuS07BeoHxfNYfA3TlPAd1aIkkGf9ZY6dpQRd
4B0NRPQz8T5h5Sm8HG8PijvON4zVsA9p940r7Kw4PoqU76kpJRV6BRORK9USB/n8Oq6lqELUTvEA
9afyADfSQvxVBJTHIn17Rcr7C/E75tBM+NgSRnvCdewifElUNal+H7+DBWr1hIjBytF7W7+OTEEE
4cXn4j1rlI1vkVNIUuZgDsz2y4o5Bxd8dZwB1ArIgNgVbYS2Hecizecke9R7TGcwNGSgUbuUkUuT
JcgHVlBZxpLPovEuGywwkQTfNXI4tWW7HyZYTt2OzG6+CaMdPNToYLn4cghq/6fRZXaM95GY/wJM
UCx3swoA0+FMpahDec6sooL7+vBZpPIMkeemS4iWkG1CA14evkLX7xSqSY7RIsweSmGYuwyU1EBl
uEi/2VFo4U5BN4fF3QpgS8dL5Z6IwIgXE56v/W0yzQru+E1RhgnJNz34GZMWusmKQ2zTrSBHSEv1
NUZlohB4AlAL+sAsi3VyHnNOzwHs6tGFlfa6YNYaDpSVVoFU1L6EFx6O+sszKKEt14TWU1uTFCJy
54ufax2iFJ1AIDkihOF5WLJSPtY0D+jk7/q+UAIpsRL6dLhKbe/3tMl9tRcxH4gxn1TI4/qR9BBv
XjK82Vf4uISaGcI7Fp0/E0s4y7i6guH45+1A8goilC9hoyG1WOCjg38QjLlyIV/GuhHnJ6e+Jg9M
ITAbGMEtQdLAcHA01BJSf4D8GV0xe6ma8aR6+eaRIb2ljvPgwZGDCIuIIu0IJaLQiT0fAbKcTwsL
m6KU7aBku6MUnXSJeCj6SKOYYrpbTwcdxpPEYLiYb2LZMwhE9IYc3JRIWioRM3auQz2Wep/rNjRH
d4LLUAHBhOtwTISDRz4dCS4eV408zIEc9HcKc3AK/5ZqQ2cAj4fshnx5xefvS3iAq2juwxzfdk0I
TgK/A8rWHMUBF53d9AbzppqY2HsR2tZvLvSFt8FI7mLMz8TF/sRYVsnfKTZYL0wNsb7iY9wDSCLn
GucZ/KcChSBM5nFMSMk6Lih06FAcq4nEIFETy5VXJEwRmsVg3mRMBe/1HAViQ1DMOU9OU8XCm/zw
vBC5EDdjNV9W03psBvk8JxXS6eU5To1XUdP1NK8siGfIAI0RI9Y8gEB0oOgYceLK/nyzaopmAt9Q
FX4ifXceA/Sq0fv4fQfS3jCxVXD09TmgKnyAxIy/M3SGYvrKpqFMiYsdn0Qe5BXEPfmgmGWh9yxQ
8z5t99dug80UWS2IP5H/jAh/5pholzVyS36DM9+St6N3CwaS+DpAiN3DQAUrQMHU+BralJBEkQdM
ADFB90orIZFDGGKdvxAE8WyKysIDeyygZWoOI6hvEcEZAlWhWwLTQS1lGHgDgwLd8yhHoYSKYQ4s
xOkFmLfEAIvaEC2Fo97jpnbZHs6N93uTJ6oc/MJK+cWaZ8rMT5yzF0y7Ka2d3JwWR+4PaxzPu/Ps
ziHJ3UGDS8h0CIqGnROVDRebIxyo14qwmmDEBQm78z7p1xd5JVw9H4ItVwl2svQXhzFcYi4nSJCG
FbZEkpP+/GAEynohk+ITs/h0E29bt3VRUkDFYCi+AL4lN2cJ9aNyIeYhQ+F1yEcyRMgNdorYYNWj
YR2eLzBDSFWwMbhQSYh1SDfCEd2+U4VvsFe+uDd2sLf/3ADDVsF9yzSXIKtGP9YnRDrxYBgMyRuS
0FmdHM0Kh+g4bj7f8WyxdvyLkW1f/PuDOjxsFZfkVCk6S5OKVqHr/VezgE5FjAJvCooVihs8QIDl
3gHYBLe0y8gHeg7/nX6kwsOURYl4ns9gxBWumIAfDK67DNLqmayYbkMwjTTjR5E0SDgxLHLFLjM5
vgUaycXQdF8OHPLtxQiHkDSQBmCpHWsb1VFT9ujf17b2LF7N67elu9dn1039iAb3sQLzMV08mZ6y
kJDO4dIFWSJqY+mHtN7kMdNjMiFB71Z5gtO2ZvcHrVvAyXRLl0GJu282ex0vIJy/5xbAS9Rw+INN
V5Fs7t5kG+dd+FbC8hNcMcSqkvc1vAB2vyYqpDmXfMrFRffry7rvTPf99YbqseaZ6dR/XwbiCraZ
kc7e/eVwUwy3wYwX+I0ZX/mmmRdcMi5C6X2hgT4e8PAAtXLvPDy+8g2GX5KB8vORmtiecM3fMIIP
EqGZp6CYkjn2SBFwP0n4A9qqR0XKPKbHPow5u7R/KVtxpMCxbECX8KljSqMyfwWnpSIRKU61X8ir
W4+JHLadqX4TIUPIgz6D+a1MjAKgZoE4x0J2Ac2MAPTc/iyey9fF+0y4KHeN9zyn6KHigYDxIZaw
OIUMmr8fwbiDsnalGlq+4nuGJ5i6o6T4qt59TzULyoNRC200j9FXcTsrIUQoV32cAhsjPBUTYGgA
/DsHfRtASjFIMYONKRTuHDJURCWfgtqQAJwBq9sZ6iPQ7xcHgYkvPOiRQ0SdQhoigNKmbpiwuNcy
wC8UnesHU5nPJSJJiPBLCl0L4P40/uNs0VyXUqTcY1zZamNNujvtN48vCPXNA9Z83DApCzQjgLMD
L7QUp1W+PmMcV3M4jljXQ3mMnKoR5VX5j9G7qsaI1Hi36Dnef7FdmnpQvzi3BY2SvmEWURqdhB4I
vBAZ5dAMAB7NfMpBD/IgiLQMbrg/WuazD7FFkMtEZmhU4u05FGqXYgqajgeRMUL+Smpy0TlggsUC
Xs47tRgRTe+K+9u6CWyLmLPQ4STedW4C03VwZGIAFW4M8KFVbj4RtdVh1c5IRCeisMG7UOG7OJ0J
Y/mNPiMgXy2E4KnZR2Tt7O2WoNu2WzmRLTu+j2Mcmti+7PP4Q2iswIclHBzAeRr1gNEB+zbFGpKd
pHNfz9jaCx9lpExVSK0OElu4dPHYctTLw9WBKCO4YQNohsixBdvABc6KPyC1dNQxipwhAvzcE7wh
0EqwXjCf1QM40O7P0R3LARIrbUZibtq63McBYFbEk1b9JOWMi5H0npXwHDzShIDXuw1AjgU5Do8A
kqkepMRcI7XC03CPc90vh8UI9N7blliKIJb0jmz8fCMqWNGb9THD0QjYnDL3mqk7g1MEhhDxpG+P
Uj4+/YhfOZw5uZlz8PK/8uok7pT3cnAeKnnXdUKs9oqaaeiHXRGXh2KRXFety5JljvTn6dpakxf+
vZz/AVTG84jrr+5oBia83s1j9nB1uywmkgtfdicmPK10Hvbg6WgXv3VTyhLPnKf6PBbXxbDj1o31
4KX52E7ExTTuMvEmxXfxZlzxESh72SuvKKvF+X7I1/k/icarp+jAq7e3k2eYMLnJ56n4q01GO3UY
8NYqj4/NK/JS/EYwrUDCAbY6H4wkSsmdgibJ80uRQ/UAStvSMRiJsXzY4i1QN4t/8X54h9eQ3/Nu
r2P16RjIlviYEz5VwGHNNMs+mLsT6gabLrGffE4hUy1sW52WINx4cFqJ+S4n+PT5IaMbHXTY3f3n
vs6GVAO8JTbKpH2NstOUASifuaRlwX2EjMexQdPG0rWGzHu4/Bh6JxO2InLk8HlKBg5f0LGRtVdg
hPw5/+IfMwIcZOFgeJRRanIlIJXz/oCqKLGwRRyn7yP7kHJzV+DjTCqPZK579Z4d4sJHw9s4EyXo
/Tul/Ms+Eclz2N3AcWT5i6cAqIgGGjMTQCHxPPz98//fCHAbuBTxDLUQTYHd8UExWNLnDY7ipgB0
cQRqeZrgzlNgAT7gqE/ldw954H8LmxEBtsMY3TMAcw7nMeyJ/+4I9+8BBWPO+4Sasoc2PUQ3WQRG
HsW3lDp3axyOz3/K6LiWXOIAwJXc6GOveSgonv99t1z9PYQPUGyXn8g9zW/BINKDmGoiBnLxPxFD
mNzT3ENcrq3tZemhJvV+mHQFQE6kFPOZuI6sTIYpOyDb4/8/tBHGDIW5JqZzxJsHRi8pbDZrpfaF
jdUzy1KykkCaWf/ik5VhnXFdv74YetuUSs4IDhZ2TA1xKIC+gBk06vC3cEQ6WhieGSJMba7uDpxA
PAOLSnGOa8Ci2TCErQTVHkEzU5QJHfviDFWSy90ymGJl9lE6B7jdA2kDu3DhNS4AgktGH40PuKD5
px8ewk/Ebsm0l0kiJ+M7BGaGJ015IMREbCHDvfJxEyVKugKjMIeK9OsjyUiZmonbcw3FQyY+GL8j
fijj0fnv8eMP1eDvDylMebZ4xnh++OotTTke2Aw5UtgNf7ledEfEluI1zJokCRceaFDZq5d9ildk
U1AA74y4gzYAHw5tXQxmz05LJ/0jxrynYPxvvDe3wxHc0EnJ4QInAR6Jzd5s2p2tEW7Mr6NdwQ96
8Mw8HBPCREgVhG0cz/ZMjZIXVNgZSdye/3CSavIJJNVpV2gFLmjCwKY2ST5LrqAKtuzimoT2TofB
yhIFTywCCsluzFYUiHRiMjeHUF1ze1VAd3dRoFFvs1c9NU88qkO/3JKU+kafxhfPyNqob6is+BPy
tlN5T0YmrV+iRr8cFadFIiUJNv4cY2+H+0VxwM7P/skQnLEvQGLwvW5vTNdVXlvsmmfcXRofFgYr
UdyjgtszEqnFbGUMRN+wB/iq2MIOg+jAXsRX+ML1JaoIbp+1ZGt6fqf/3VjWb+MTownMJHbVg9ih
WUQyK1O8i7+bHzMJI0Kc/xA/CKAYPOJN1J3oYvTBCmI5c3D7nrHvau7H0W5jvXXncFj0EBqRkajw
sfacC5+IAEFourxHsQXfUs5shu1FOcF2hD6A19eWGaP2N2MLPhSZg6/3GpJG8f+Prv+dfQwM4ZfD
SXlFQGOs4Yz3ytnDWSaWHGpWMtcJNYZl55yYol48Qozrxp7hq73q7AAJuJO7wS0g19S2OCFZTTWL
y3IKe0ZRwP/v8SMInrnrFzbZxoNJzdeUnxsxdi1FTH3zf6XNi0W20abfYDtj1DU5zW8von4pmymH
KIGoREjqzHHjzUVJwoYOwnF5eBcYJGo5r9BG8PIIZxIytJm07p7MDmLMvcnQ4YlpXSItSK+GsMH2
KaHuCZN3ittFqmJVT3kNOH+E87cSP1vLkM3qvUcwaYqyL7aSmCBSIih3AE9s/B9BDx3StoV8s5xd
WctWG3PbuiGC/uB22SAGZIOiTx7nKfHS4rpdoIhd+Cj2Z90khk/2lsfrwk7u9rf0dHJ4YR86hji6
/j4etnmrzhXPegJ+lFAY+up3V70XqOBP06xha4CCZDgDTKXWvTOC5pTQd3BIiNnXx1axuKBOskcd
OxXo/KJDuyMnrSsCYN0hDvcuhQWiROj64GDpswkgKgPfoOYukVfQEf8rJNRcDrrAAZnGeFN4Epkz
NC7QMI7UuSCwtylrRojSG7KV0YT/SujgiSP4RwrxgrdOi3fqBCyxKg+aeOTvq/NMoDKGCx5Fsffy
cnZZWtWewJGMZ+865ujALBwzpFBKrjMFrbML5nbimUILWVgbelmc9OfDlbGqGXdSYVJwIoNF6Xcj
OyrQEqrxBloWEdmBXPoSRMj154lMB3CL6HHiwJ36l07CrZxmqfmIfjVvV2Ifldz9KxzgtWIh5HRy
XEEmmNmMTlFhn6LXpIK7hcHCkLDMEdap6KHCO70SoaxT/X4kqVcBWuZpzFDVpqAKAlj981umkvJE
nACHO1e65WQBGgqhLcEL5w0/3wGJr8ojxknSY6G3TUQDA0KRANWis4PUDoeG2CiPwjyloedQYPeI
NbYOThEumthPhDwJ/g8Wu/Ak/orv8fH2y1h1iOgzuuhxDNJ5hcpBazOY0Z285ACUxLCz+Jul4j9g
oHz1s93T2ArAAz8fhWFP/OlYlqQcI0qsw+usWRUjxYHVdMVZBspG2rmda+Q2xL/bFJERRyEptEd/
gtcmPcf4YhAxYfaiOAMm4UgTTBb4BHb/dd4/n5Nj+Gzw7eHx3gMK4pcPeoc1p1x6MIg6F1NyFEOa
v5rceMjZrCmVCKHKOr/LYBgR6E1dDzpxu4RXeikimWmQv3Zydx9zw/JBMkr6MOfz75zcub+l05I0
AVU6VvTstmjHElSRuvGAmMD4OEnyOaAjBvyENT9Xr5/Lgn3JfSzKggAFsEzz2COIKaGFryuTmG4M
xLEhrQUUk8sBT+lQikBzex6WdmzBefJKZ0LnyyCDk7QdnXCBIP26mqicuSdvgMDMB821L7DAkmHO
x3BX3d3OL2Scir/T4K/ivvE8BXAFc5qdFuRIpDzoH2VL5UPJ6e/ygD6luI52enQFJMMfyTaViMq3
aTJwNuh3QAycVxKLSB3eRwhZeKC4lFiYXS7Rm+EJq9Jn3E4aM88fUxXwet0lxfZxJKeQofxLBobn
QrmaTcF+HSM4pl0VXXz+DUH2og+qxZvjSwlhB0pw+zryW4jzQFnRUSqEZkcc8bKIwNaoB9jvehOQ
78jxfoC3CmFHFG8c29KSZj0Wtmv0ZLULx+7IoWeuKdtQfZpMWVq8ZE68kxazvL28BxvR5x8K0BCr
uV6a3UOBPs8pgFHJzNk21KAzg/exd7J8pzcLJM45w3biFaZSlgyOInz5eFOCoTHqQI5n7RgQjyHF
ZaoHyrESoVIUDoIeOExiOHTmTkhMffhCQKqEevIbDJbIz6ZjxWMpuILqGCC5LexHjOoGzuMXc0OU
2OqCIayH0T1y5tKlbJH9YtHU8wmcoMyck119HlkjCBg4+AqeNCcDAkQ8EA9k9MzwaRRjNilu9wo7
nB5cx+b8QqFt7EF7MlTMQmGLwFkmkrda8VFkzZObiLgI9qEVLmiRhm3ViEV0PYAK+FDvBs5nwezE
SfhIHiOGr12gMLu5Oyvj3B2kmeh68icuhWM6th1PuwyK7jE7yrvEWk4qL4MQ+H5M5SFVs5G9O1Ix
Q1HGff3TQoVHfhk9eSPG/jozr8sXkM6fw76vem2iqzY0tAfWk3C6Rk/4zewoM2jTq4HJm+UpZgsu
QLRi+faHyAIjagvCSjhsJxg1qGHDRJ7T/zK3fmU7aWd59JoqTn98josfusOaLoFjgWNrpMfNy67X
+lQQR4d2Wo7JXGmEYYXO9Es0KbfjW5whUGiLo7IjZJkB1YJHgOZzSea8l/In1FAXvJRbe/IhPwNT
hx4HFSLOeQQhbuMnzDl3horBZCur1Pmumn4xfxAFKAX8hT2boQWFK9Qxmj6nLcYvZ6XeOZNGX2ye
vh6pbU6FmZqrH8F4fBIQIfckgEfz7wY2C7NtLw8BBW+OZLk5vEA+JERH7od3CRYt51RlL8Ju1G74
RR6p8PWYed0dkj7iBsOuEfXq+r0u5i2ykC7Kt2oX5LPTRGw/Ru60/QJwulqfoh7+ExA2GeOY5yC0
GNgruLbhe5fDOdWDW+9qbHlDt1oUanTeWmwxFImkgPP5T96bJ89/EpkzljC9/ULr5ro+X7QPGiRj
HddcUWlPKaVyacOA7AkMcF/hsh/s+uf0/PW/cGBhL6FDRmvyM4RYwleAaK3gNIzYYQEYibRTop4V
X992j5qz5b8feIO8ysmJGk0pMvZwIUtztT2RL3iVhLwwzMnq82MZo5ZaE+bNTY+ZpX4zbiJ9G5MJ
MuHZS+V3YFm5DexNNDw8yWfI+cXY4YV08Yf0HfYaBvLwA6vVL8cag7iCbWMLIYOxBTExn6WWtCZN
M2c1R/z7SBOeTd6NQpRqXy4syaeYZE41lOFgI7kvFvx8DluDUbr0dgzivGTmKZlSOUPFnsxRR0Ia
HUasp/l19qxWFW4UT6wLLsT3kLgk741XBJpH5JyCaF8qYIlEt5R6br6a74YJSOV9xWkRh9fxfd8v
GG7nXk2fD4V7dC4wWbhMr2gOWIOo7gT+xmlghRRv30yBPEU9TB/DpoxU1lmxggejjng0hx0M3gBF
71hC4cyGNnmLJgSOMrV/GaYMcgXaWKIEvvoWZqtKhAf4mGFP4SvOMA+wc3gGyBN1UeSh8M0Dvkae
EheFCxSc6d0Hoz5utki7mbPsoL1OGvcNtlL4uBFmhXBIPZW2e1kCmYyACtwCoGBhxcOYwfEFlfsb
Sy1IzsXifkAw7dTUb3FHiDRs9ttAEJxr0sxAY1UiKjEcWz4CVXdOdvcrTXOAJ5gxMBNiqvFCHr3S
YelWUytj44AxdHxgk5XbPAOo8284sDnZK9UyKjpQIaoWJgdVytCZtgCd3IBQRmkJrUsV2Vx6wP1C
lZhAsSo8sHXmTUqk2TBOR+875um3VCSBwAWDL9BHEmWrBq0ODQgY1cfV79NO+ccM0Ls8xN6EhpuD
8Gvh5U7cCiE7bPp7cVqSFsLN05I7IWqI6OkBNeFwQh43r0/QV5eAvaJUlAgg8sTA1W32Vje9jqtT
COj/zG5H/kyophHjST41JFRynWfibIK9SGREHy6nzRspAUC6AUrD+XZsxmyJghdMZQyUv0F9c3a5
Z4m2TYsNLAXewdtgbQtuB1BNbfycoE4BSRbHp3uXx9qKlCCIf8SXDZcd1IVBQEafgE3GcFQIVlem
Jr5pO00Yr+PDruz4ia0VKWyBtU9K3RAOzJ9NNsZuLKsmhUA+1IDCRJTMTJlzaqd0xmXIn8KEGCw4
C7TGeSH7w/B3AooNgc+Gcn65zxgYoLuh8z+9fZegBARxY6YZJkpGNudawOrsBcxhUF6hYjIIpuDh
CLFC6BIVyMiKu5l1G8Oklt/0LOpC9zCfwyHA01aoBrI/8gTYiLmmcCiafyjBuUSKDzx3JTYQM21s
gnEYi+6z71gmxasnmpGmTGOb0JIXlgAw9NaDK50ddVDnTqitZcBzTnlRWVGe3reDNTuzOFPOJ5ct
hVWL0ww7mXknjgOymV+v2GEhUs70gNmWOWHAxCn2gxwF4qg7ZMcesX9+CWQFrMnweQwYhNe2u1Oi
CdGJ3iT2MYaqkC+hLL55Fzk4vS8eSTkM6zVSI/kL2pIlCqOKvZz3yako3O5s1vOTKRerkGaGnoOe
MCtGHAnhAye+l/vV4Mw/pjQL/lneQCGgI2LSQWnMP7dhECg4NGlbXvhA124GHzpO5pIIQwrGfXDL
XZRBY+1JKwbeBNTUE/ZolK4ZARi87Gc9YSKeof9wJuWqEt0VShHgI/eRDpWxRRbl58iQN5MToi29
W1pMqyuIJKk986z1WbKvCFcM7IGxL6BcFrWgSkCtAmAq+4P02cZf/3XkEFLc28JAk2EKkyD22UQC
OLuEF3i/ihhR8j4l89egXqqS6jqSwKfxQGZrwZ/mHYjS+Aw17u711Kot86G30PkMvAcy/yGBFgY0
La7j4M5s58HNusf4hyxROfc1z2EZWhcGiIHSY136EfCkB0ol7kfC1LBiuIQ+2af3Z1iuM/szCMvi
f+cwx3OBAxArom6a0NciZunEpzYt8Rw/92+4ik8ikRgUKgHgGsNBoHZuLv0ZDNakXzR+T7wej8XD
S5qtXI0wWdMUh3AoaeByoSibdByL7frioyB3ynEjonfbx7x6BgZbmDzGjE+IlBVqUpHEhQL+mmHt
SacrfGEB84ojjy/MpkIEZPXzZzHweAX96rENWE86mIHfzwlNMnSPihneL88pXAO0dOxa8QMBBOR3
fWTcVzz9uE0AYGH4wfvnqVRp8BgfQcvjJ8KgP6Php/3oZ2yrXIeTRup0/HvzFtSi4/LrthDqrcVr
S1555X+nZb3UW88y/Twcm6FVUIbZ+SdU/n0CfkrlafH1sk2KM4avjpl2AxKIHP87JnG8xUwoKLeP
xdCX+uUEQ57mIFu+tdH/YYeotbTWrHXgMDDZFcY/gu7CUHXxljxj39E0pixsCu6jXu15mhnacosB
9fQAE0VrSSlb0dlwFDHCMdufQZ/kWDZNSuAzfPleY8sIqNy49v8j6cy2E8WiMPxErIXM3Crz4Byj
uWElMSIqiMz49P1RvboqXd1JKTKcs/e//yG/x6QW4XS7vSQLb4OshjzpxRQ+U+MbNZ1Q2HWHUMCU
GrpPZvfIiHh2oXV0st34iVvf/XxJPcd60cokynEUc+zJYDAtBXPOckPfYPhMXVkrKBfgJNBWcORY
qMX1Y4dp0T75evjAHfRRyJdAIeBUXxebL3Y0KHTFiWluCtsLTl7FnduLp8pasSVC9Qo12CHBfXqu
MY0Vc7e+fd4meRVaSkZu8mr1SIJMOYJ96PMYHgau4mC99B0pCoTPatLtAycxA+YNHWb0kL8IwGYa
5sSHJJbIOWXHZW/jqb/hxcrqonnyDsSX5wqcepXTq5/3CEGOzJkmo5JysUJEs/m6sVahtmEmOwVo
IsOHT0jtYouo/tnJuTb5jCgUp5tZkJjw0V6JQnTVP+hrkBWH/zKK8IV7bvh1Je8GZsoXxoJ8KA0G
2/3Qoxxj5swepWMEB1Koqj8zltxpv2Lkqmr03Db+KGTrMb3F6b3GgHbaxTdT5m1yeftxb1f7N8sW
aZWEoeF+gjiKJvTms4PZ6WV2hR3hTFMrFvfK3lMEmh4ubZ+rVnRND/T8xroKhk5iH65pNQa1NuEh
V3l7v+34P+IXe6kAy1T4Z7WJlycP3/vI+NIyjyYNxGAZbmdV+KnqK4gp32LA1aAX5137QHJZTN2n
LX0RLZ3YBLzCRntAsDbZs/Jg6oOMdboBd72WVtvvyzNdBQ8HeGSJV4cyZcY0qxQpqzEvdiUxpCfa
2FrZve7uPB33lREUtXsHRUBx/sQ3FfD6iYptpFMRkSc3xo+pbrUy96dbVWDs9qqhXyOfBKBUinOC
jdkxS9b5sMpvG4bdvUgr6LGLWUn/VVY+lBt5UcH+ejgjzDjCBrPoiuAynl23D0I11w0ip7Jc0UXP
hh27yAvJvHRibUWgWQJNIre9SfMZNrEX7reURU2g7tN36MSoG9s3BFJiNelPeKDeCxoLhKhDj9dY
DUoMb85cQlUrZ1F3hA4EAlmUK5WiSJQxLDrNFBzbAw1gHO4Sj3IaJnlgUv4KdtEEccXZ0yEHvqlr
8+/jgDszgIil/nuetQl6IYiZE3wEMkFtiKlrErTfD4xrJzZNZ9EQjIHiitDDQKkfC0A8TiPPgAVk
o89BY9Thsz+QqPhdoSTqCJTBFhjMEJB3LjBAgm6iLIRfYHaofpNn2xTWmNNlD5CVsEAZHVY40vu6
I/eMFEA5mR56ZgHu60JoNQuIzQoFSyzKBPuuHZ/bbt0yOYHfseTdxbf/mp3ekA2gHUK+eSZrrflm
KowihRF9+lxOOyVZkXhA8Bqvrx410gdPiVsecbHTAvn83iXwamRsDfNXtnjMMEvaY+uhwU4tIhRU
6JVvBAQ8eWiYMmMWcXhHsvVPDmdwKQljlZ3+m+ndrfXFvxRcZ82ogVhOVj+6oZuPTnP6PPlBBqFT
V2USPKBiGbfdVYqYg954AESAFHCQWJqs5DkKFWoqqoYZrhMrE7AIsNUtS0vr7UfJALYLYEk9zq9h
qvQMjKcKXGX0sFOgc1sPiuc7RlU/+m11Qx/Qwil4WVyL4jx7Oy2Z52D7bIDKH3WLIe2b5mXNlGya
21BvSYAMIcIPpm4ejqdUzpeaHkDHyu667XASbe0iK0ES6cckNV9QtkizPRXKDJDxEcE9eKmhOcMu
+zeJGbmzL8OQZi/v4SpLzbeYfRo9mBkuJgzsnrgE4rABh3Cm/Kbgts24zKh3If2//etrI2eCp2CZ
k34bLIcTb5HrVcINdxIeo3ZcVbyftM+qJ4QOg5CDBg8EAoMsMAE4i6no36VN/FpC0AP3/rqd2wMT
ViUFnEFpvSqRzxkO/gjmPuP8j9GAf9xvc4saCS2R/Cfy6bDyu1M93slQMj/fJcjSE1uoBpMQPkYD
1KYDEkyZUyIcMCBOir02oxZuyxCqCTPVFWjt7Tbt09IX1RQ+JfRKv9Kl5zyfMwOuEnGzGVePQk8+
SCkbtTDYY5lZeADIuycVB6dPyKwJCTDnyXOdzDbMHtra6Rq7g0eOUMuXB7pOX02pZvVfEV0EY4ux
B1QwNlN7oSKrUmzZoBMB+0xWRbFqXvHk1jTbCQ6W03nmg4O+oM5/TTBB/Gbc9T5WZIhDeOr7rXmk
V6GOEpktd9aRzuCK29PD6o7swKlO9UG9T8EgDNewEHxFn3n4rGmbwex9GDwl42UYarpzpbYa+duN
ukCL8OoOGBYXFNv1cFsNpzfLay5+mHiW4r/Z9uaiBiPIfibqjby+p+jJ2Z4HbGivh6Q9aJP+K2yy
EGNxBRjEqAZ7wEoCPl8DmTq5L2FUEceromfuowbmAz+qs81MXGj5LFfiYtRqktig/zc9Ur/JmIm6
lzIXegjxWpRnYgwdWaKP+KD+jPRjub/uknNyfuEy8C5tFcd8iubrNIAD5UNRAmEEQ4qPQbKBbbRF
UX2i1hmgp6AjIqZToathalzfdq0SNZvqA/MKdCCHSZLwuhRXG/oy0wN6zLGV50DPhpc/PBG6+MCQ
og0aPKKqIVSgGM6JA37eP5kf81xSlFXWW/d0ZnTFX2YuZdi8zzPM8MFhu2uOEIUUPCEmvTwTAjRh
Qa2G1MUl4CrR7pG8krA8vEqH+vUjVVFbrO+zQJidxxGAcQGSwQcj8H6Sr9TrlxliSdi0+1kTvyZZ
rqOgZqjIf4m4CbjNSxacUnA7eMl0ofciymesS2nt0Lu3JBg8SyykqCm08YfqtE4Uq3pfPcMMRd2R
GESi3bjVDlfkjkfFVTeRi9w47vt9I5hb5KnQ5+aYP0RDymBdcbmigjcYoKgFNuSL/H+RWeZ2N6Zt
Vxh6SGMLj+Qd6ZsCFM0oVwM+iXzSVHycz3kymYujKr8D5j+v8mSQT4KnRj8xZqsGtO5Sq72DiqcB
BVtCALg6PZ+fG/EsZ0v1TWyJaZkiDhJ4FG75gs90wfFOXnNDRCLqrACqWT0fR4z9UXDhnMIRsYFC
0bsirVjg8/JWF9yiOClQ8Ak1SbDu/bV7zMLkDkFZj9RmhU6bbN6WUSTk8dRlESdGWHR6zJ0NrP/j
tj5I+Y5eBV8eP5FC5BjjbfkWt3CWO82WMFgHlUYYKvOhIx7oFv8EOu++n9ff1AhF7UuL+7I98Oe0
2IniFzcjDQvr6OPhkHDcX5juQXV7w3cmsxprejV8NtDHXpkVUtEwYkLSeGXBnKFZuHGP0ZcHTGLM
HYMQcK4igrT6hXnPZGfY/RY0iOJmttOn7oFvioFKJ29iksd0ZSXgyoi6/UFnkIAiJX/V7xT7UzmT
aoecto/ZTtoo8egSdlUBvwggkOQheONG3Wef2Y+ylPdSPP0omEDwBjL4oPAy4jKaSm02lPLIgops
9OqnMK6qI+0p9EVikAMtvkbwjzCPMD3BawMmPswnEYRLzHYwjAzRLO0kfpBP+NX9Dr8YhO4InQx0
zR/ROqWHkcMB6uTN+ao7YEzxe1cHmGkGFRIipAwgXCIBGPyn7Pf4bIRmJJ8lbI/zcIZtbk/NEYpb
nEOYzULPZLAkbZ+etuUuDk3k1VvgFCIf7z8ck4O/zW1eh9f4GmvLKW+UVKaIkf3UgptRQ/Tca5I5
beW16qu+TuBcajgyhKsJ6ZpkDEJIUc+4UfYFD13Z1T1jeEW24UndD/wYfTgikq/ZDh5VVAC43NZT
OucYQDI+ZF6x14L7EhgGKUGcfk/w8TT/Kgm2L884U5Kq+T7Cft1XvkFo/UAnwZRUWBHatB783i2Y
35s/xF7iBIXDebu9e0PU4Hb82E9UBPgF70XqIekHxWX21wFOT9QFvPPuDIev2Ia8DlgK7OsLDRrV
CFKxjb6ijRZ2YsCUvInoZ8sI1KuKgGl3NJnguxwVvCJ8kUmFpig1V3fIGlC9L9wTxIkzfwxgORRH
bqmAgGuuJP3B5CoCWXPAnsCYnJevvr4ro9kadylkTYxAk5Na0I6Z23t3amyx8wQF532npjzXkF9j
FJvb5sZY3X1xlfuzIPWz6O2mkbYSgpr/Bhpa1fF1hUQrFGKQoahcvrA/vy6FePpJ4WNcaXjwLIYt
Dpf2k7LAYzjlDpsH5hC+4uvL50ce53Eaq7EeC6jN3I53IZvExx4tTCLF16LUb49PntNADeRAQGdr
q8F9fV9X38Ml9xFR7dN1ttehCO6ffjvNgud3//o9Ymu50lZ5JG+G4O43dMq//THzB+arFIvRENwO
j0PmqxvVZQDIb213PaRRGpkft4u4qo9yXISPcPZVOw39xrKXOfwH1br9CPGxXdJ1fgxe4lehGT8j
gd/PqLtkjN6APb9fEedr31x42X/nrkQNzw+8A4WOJhoW41H6bS41kpbNHZHrfDw+DtUFQVCU7jNK
4EOyYybvXJcyPjKHITBj4SuPlFXLdHGl7GbubPN2M452thF34uqNN+cTAGs7nvt1e+JUX8np3srL
JJLxEpqOl11lKa0l3/h3Dd+bGedFj+vfpzmvndSXVm9ekfMw2Ox4RQjfcJtE0to4lx4S963ovyhL
MGPaYijrl+GIqBL6n7DUl6qdgXRkYebJRwb2FGMoffasvRSxy8rPtk0k4FgzWcRU5Nj6JQYZTDka
H86co0aKnRjIkYa1Ek9BvvTw8h4OpYc0aeYPGHugDca5IYZvH4uA1ibd+AwSzSt+oqoNup8upFYT
+WiJk5wNPznlceILW2HJnY36iTuUexS/1Z2wHcLBy//dc88PYXnHU41Jc5z/Cdtkff9gqtl96obT
hVA3PgHgBo9hZca8NP1Kg1n4/Ms2A1pb/43E4bm4fxi4twFOxbwKfz/OPpqfhsN5/wzeC8oZlSLv
xjcN0t/nia+dgL7guQlbc4vDJ3d+B29IWGr//jz7RNcWDHgEhTKUs3usLzvsCXoK+LkOCswrrBE+
k7ib2Yx5PQz7fDlW/BTlz83BncxK9yPA+vqRzjUmxcdh8TnzsA3GO5rZQO4kQf+dQJaBAfyPDmQE
o53xA9X6tTQ2tP4d/cNh2tjyiaeWbYv16ztf0hKbu4JdUd/VB3QFTN+RxMQZF0H2ksB0cEULVG/6
uNO5FpZdWH0SQSKeXpaya4+YY8ignRitLvrTuvgRYcyuE4e70tYsRrCPKZcbowdCHAFAlU17ybbl
fvBfiztWUOki3fxj34FXzjWAr5fN1vdgLenn8g7c8VtH9wlX4SO7kFHCxvuAXZBd2MGWz8+atW6y
18GZJVkKp3Ql/lSuFNY7gxCG16qLMbPeSWHvST8FMnUxVEKBRUYlNOHp3HdITnwp1tiIAfUC7nYG
afIqBUJt/JrNIfWKtRbQEMGJ+U63iCWWjDby5QN62mP/+oZ8NbB0AUKlS15jIyIwPDJ7fR0mEIq/
tKSPGHF2xQx5mnpAMGWozEpOuQRwH73D9wQn4RSK2aw8UZGSoPAnsSTzQ+Yxx7KxE5ejmciB0FCq
CCtb63UABo3pTkvf+rrtS59KHLVhAOCJkIfdChZUMi/3UDF5QVe51AcIYbgzQUDoPxBEJi68Gl4T
eMZhVrxAksBudCOTYnrX8YKwdryAvsKcp83GUA46K0D+rqU9u2SHm3/ocavgM0PdQHYyzr86Jnhg
JAAMLAj4zdHlRRMI+P7t4Du2FzZGV0O+P889hKYkK83lnzGmx4cZ0Oy/KrbjxIXBBgHMgizMZCbd
QtJ6O/yJU0nXvJwAiSktjxERI+J1EnNITPwjqO5zYaWv2ElRsl044YxQs28KgIfPFzhh8CThgPHS
jGmZmiiXybCcrWhiwrYHVVxi+QUv1oYS1UTtYeYwNdF/2d4tLh2EZmzOp8gNEFloU0vltYB/Qf+7
QWmYec+tMI+BJQkcp8Cffg6aJp9lAQmhPQyVRUjepPrFFAunLGazB5A/0AKeOpqZYDLKutDV0bYB
voBlYZNkMT2O5dwheDrhpSYeHTO583hAy1jDkRunwwWV9LmKAHXoEngh/ZfqovBrrPlBT97HSX3e
RPnyPhFYgUiR6jmgfJOoBflAbR9jYfVc8um+ISpMq8G3vioi+XdiL0gLR/yeSNzviCS1c3xDKox3
WjPRgg41471IdkSWlhixESN8LWiJEDFcw+UzT8QMcisgYwhHZVGsoZ3z/9FXDdYPQ7QbNwLTRAZi
E1CIcrLjLTjgqzIVT5w2UDolIAbA4NLGBZTWhOkkQlnN7S+0HPab6fJqcnbmxILOHECxANffCCxQ
hk9/n1mXV0I6RxmwPILUsKNDAIhg48yOFtVPDhukmrS1jUWEN74cqQ3LJqd251aDHDlxmrtfhQEC
3SpANfRmnGOs67rcP5f3ZUlsCngVts/MtJm5uJws7dIermeAeEBCJqIBE0FuS25nyH2MOlXe7YL7
6DTR45kceT24dTw7o5Mu1drm5aySOC6nnR8x6cFjBX96HAukDUWe6HM/ydkH9f0GGiWI0nTr3fGV
476AE7wHfJtOkpNc2HKB6vEzgyUMfyI0Q8b92LqTW1BjIdjzfLBMPecWDRBnvIPK1dFNtZhPwZDQ
JmM7unRmmRWviJszL+vqR0Ajgs8p6AhBKIa5lXxMJDnII2wmXMMVYOzA9OEwIG8jejNEncJp7Jy7
jjSLjD+GqmgeIYZ98cD1E0PmKEHZ4GOobxaQ6TUmcVNI948DT/5J0Pb1z9QibfvGhimsCbbyrvjU
WCr1guCRnGtdVVLZ+aQs7V7G/BOYe2F4PPim20bZWoObdTkJrLw81dFotesPItoEn01Cg3L0z9Kk
AlKcxGWPvyfbDtqUPKwsC00r90kRAZ4BMwMR6yvuscm1yr6BE8nzEFMrKnbGb6yM2BFdHqSyT6QS
HLHw5VR+UHwuEjwAP3BoXWQEtxKf5pQb+Augu1heWd/kLuGmqAd4QYvOzZMX3/qFovdUaczw3/Zt
m8xnTNTnheYoDiLl5Wi99noggkmiFEqd9Phm2Arm8nfltp9+mX9VtYCYMm/38NYw6eZMzBk6JnOb
NzkRtjXY+kWF9mqNkcpd+ZEyKJiXUGnxRZ13OC9YCkEjQO1uepKstgZ2WLRrjKOwQeGOZAAPf5JR
1aa2knGdLQTib+IWrrNrgrR46X6GacZvz38XhyK3khVW2/l+2UP5ec9/lVVjvzBDyS0YF1gmC4T9
YvaSYlejW7NzamEjw6XZqmf8aXAm+UwYSKGAgeCHh2Ll87SG/Ek258ejER/7n0vuTB9RH3GkX4CM
MKRcaS+/As0DFWCRXrz2oqP9YqVPOY7ft5+eG43Tzc4Cqrm4BUTX0mjy0DFz0PD+Zu840mYpE6A8
BqiecZHvDyttTXFnhqsfZXHfzq446jFhKmgBDuwl7LTs0qKn/hY+8RrDru6+O7Jq4kmpZYTDhSdo
/ErXKT6l/TfG1KynGiwEu6vpvQbY4j/Vr4pRIxM/TYKKNDbOjGhwVm+g4xIY8zVpydgo8pYCe0ZK
tX2dAYpUKnSBpx4+1pl3hZVAA5aGLz3MkSfDk1JxKvDZ1i+OFuDEyBaHoNCGykY4LoWY1S9FPOhc
wrugfGDaYE/ySEwvIDDDpwQFJksP043v9mnrV1cpEMfXyh7itfaC1+5dM/tFaSTNWJ3rRwCMDY8T
aBeaCG3x7aRK7Fn59i2t8/EjlePMU1kgkSp0pvtatmjtr9jG/Rh/nRGoZLscJq4UPgDslhVfUI5P
pE/poLM/Xad0jA0oUZGu0daXiR8PzJYAqBuvi6huAJ6BsfC1RecP4WWPrEDCFwTljvXY67ctlNCZ
V96/x+9KPZT457fdtvRzw8K2Qnb+vS2iBCuT4uK2ZcyXoIzqD08c71i9CcgDegue7Rb4HAqy4TIB
YjjN4WEZMNRuk64xTV0NKmrHRZ5Csnhty9M7sVrcbmbblvWVZmbT4x9+czoWfv2+ugcICDC+tvAf
WVAJUQNDlqwHj/BCubQezYLhCly0F7bNPB9dgJWoY5Z+D31okqaTmkl8XwNTaNV+JK+oy+zxuSsK
571vr5Qm9f6+rRq+JO7kVkAcy3n8ZvB/V4JaDrp7BOE1dbmpkGywIDNXS2KCiOFiiUiHqFTfQAWx
3EBZiKrhd9RxLWJajflIgHAMBLn33y/3/ZPx2COwXv4VnzkZqE8reTrpfX2TfoThLPFNDa9KB6PS
5DZXGbjCT8EuaWZn6Q7TCJqtSlj0A04+BwIKJ3bnaDvaHc0LRwowv39dvdftt6A7ZGNv72HTfF6z
E5Iz48XuttLFbYl50dxPLKG05Xw+CsxTzsWAjrCg+eoAwQV7nDkzfSP1G0PeXTHCVNezGcvBlbwI
/kbvadhge7XLZXjGhoKtPqNWLs5AShZpDR+8RiUyJF2QIrmbxr4GfuoLsHR8ZW74St4WjYqgFF6J
rcur2+fAAnsyzuIJr/a4Ye7FuAqyrLnMO//VbYbCy7ND3u2fybbEf4YGCjU9vygf1UDDO2JwVVvc
TT184piYQaA/mdqtPG4+ob9n0LF+sE2ApkuzWP7wpfrUl+Yyi6WTCpFjPp4a7sJIJeJisM1v4QF1
fFHBuHlaehVWIfiqukxj2bT0LUL8rb7k91ZZNz/mdhTmijwvwzLkpaaf05fKOv3Q1t0nt+uu/nus
aleGKMwlwqYibsLO03zOfBbz0l4VtihiRqsM34w6hHnNZV++sKY6VaHmV56EBvOn8bJ4eocEQEJ2
86h14Ln5taPaIEHADo3Hq4ZwwoN7nDgwCvku/7BA+M/f0nv8aHCTK+8Nn9khfsXFWC/I/FaxB6bG
bNPBBMvMggQmTlT/pv4EoeTH0psQkmr6HcrL22cmzIFQkGRAH8HNFb8Z68YCKdvt77VyCniDCIRY
fhmfwEtk08VfX1nz8d44GNGwYTeDSI6P0Ds8pxZhnL68Tf9M0xLI3MWLrbPzyaff1cRQK6K2X4w4
/N32uhIX6te1wRICxkLrXOnrqZ1vrkQoExbcnS/pdj+4erNm0gxWZzhK4pn10ujxwMLYWLYy3TYy
zGatDP81MnspVi6P0U65paDR4XezpHaoJR49V6A4LNwZSBKlE9xR7Ct5rt9wLdb1y/BGI9kp42So
JnJ5xSycdR8pWw37mr1ljUttEY8EZNnwuuDnjZC4/p5R+jyZhH2o8z9sRKLrQXYzgR0U7Mu4O8Ff
QEpmSR95HeaP+e69uIJy1f38TQ1hGb/klZjVr6nO16ITrU2sveGaPNdCT2m3NlbyRQ4Gm6OyuCD9
kblIcfksoW+U83kDe3tRHGooXexUqL7mA/kZ0ub23fQfLiEFTCJrrC8t9vcP/iVWG0I+di/J+nzA
Cql8bR7xLWO3aHJ3i+4UviMBsQhiJOt9OXUw0Ek1Sd3PfF+Yu3qCns7VG4Z8POWK6d5zX4m+Cill
fpvPXdC/zWJt6lYn4AW5rprt+HBaMOBB2t95wbdnMInYqBU1CHsOx8PwY+G+L/uycMWjMb9387WK
0Vy673EtWXwAxs6TX4GyQ1XmrumuB/r5kZTZEdrA9O3f5Pe0TtfzNRFWtvJrKjwcnOtinC+YTM6b
y903xxWLH9WXTkEjzPYyDnMIYubvYHk7pAiugqZyFouqmgeIleYMAlelvUAeUf92wbDYi4PTyuvy
swoVVOZ/hgXl71OFP7G4fpISMdVYJg2ppRKJ9tmvyc+6LIF0A6bQFGBXvN++hViiE8Dtyefy2eVz
qZRxnZ+QB6x5YOBbuQoA7w03/dWsWtw5fCsloAnKGNDpHaGv/Q7aYw6jPR6IbWUJQ+7vRGP/qbqy
ywTtiRJkkeABzxbQ8STmrvkh6W6/5pEW5K9CiXUbAJN6/quj9USkeri/No1991sSrvCSnNNyUadU
/m8Adcdujwu8WzY9JT0DLre8cPOrcYrFxfz2k3O7/6lb4KyneZG1fYrNrSvXfzx9pZe6Az6bUDvm
eeO2DjBtSh04cm712NSsDkp4RU+pu/IX4Qrz2Wz/dvFI9frMxbHfmbPaBK4Jf9cvqUjngYEnte5r
xqrDag+43KCwzmdW0OCrsWFJl5BPFIvX7LAnaCY/rzvESJAcyOFp/bTz7jdbOKj64o4zhygv69YX
voS/ymvbKdcwx8cLld2vziZ/++Lm0xObSrS3TOyxIZXxyA6QN+voBUMH/kPrZuXGRGUHbP+RwqFQ
hx+R9NjrTCdEBW09zAdCIQxI/7jzMJjfDAIl5YPOg9DPyaVdWrNWro38W65CdigbluNsNBdKe99m
b6KjmW1UX/14VJOwoYN5QXlMVRa11R3V2JMBhTFzlKejv4GVussjO+mFB5foRudDrvCJhEwKXIFf
XqX4nWcap4L2+OmIkK2dUbdnQ4TkWNgqV+3f35rh20n8OeJ145SBKjOd925wLz1D0p0XKhpzLz4d
aBia8Dfr/4puzS8d9lpDe/vQVpIclqviHWWIB8zsZLw+ZLzC6b5wFGK0jgIZkgyY3n2uZQGymAJX
Pj7Wx2N31Xw1wuxDgSUInb9xId71dnWGb4b7QLGeCBEcigg2P/zlV2/sVs+bYbWTTgfP/a/+RWTX
XMU/6UUP6jeydzsQ4p0MZz0LxHZqO4MGFzxJsqQrxsLWVXNIWBm+O2WfS3gDE5M4G/GGY0M2EB80
3stg3vpayVBryBMmlXnAGWkkrLhfq6M7Yz6zISWG5KMlRKj5wwhJwSk1a50zjX58FOZC3BtdULEY
VIs182bmZDZj2nRJqFei2oFheHSqsrlQ/3rugdlybLw/fJquZDbNb2T7oAtGLDgHVEqiG9SK/iS1
G0E7aXN3pVzXRjH/kb9QFD2uzmxZtgel3eSANciIMOv4/UatzGrShyrhqjPLNbqQ3cD+E5jmJLaB
lSKqyMUfF6el/6MGvzn3YU7i0wc1L/Q2TwNYZre9AU9QRFXZqvwxdedPx6y8sYbWwXzrSWyXzQyd
WTh3/WJPBH3JEWfB1Xmp1mOF5ZWwoAoO0blbT4By5gkewwSmFleHOZudMvNK3SaAd7SHYUqsGDVI
FmX8uwlqB2KVnTg8TEzCJP/Nt8gs7lkU5iUFHSUEzMLnFQmZsan7eJZYfelwBLpGE0b8qmB1ZE60
sbaGPPT8uKIRQfk/fCAEnWTsi62yExRHZhL2/M0ejvBVW+zrt+dvm9r8gWkb3+M5NjAmLVm0NOks
s6sH94hlYraRN/2xuty2lWnVbLVNVFDsoP1AHXaGAEEhpI+UZoVu3endlH1DbiXFpFKi46e2y6x3
xOBly9OM5rn/o05vFQv52AcsBuPQNOupDfbMz5bqqrATZa1facagjt2TZ6DtZb2H/Sw2tAGciatM
CMZt7mQ2BTPinWEBUG9T6sTmlgI82zDGqaH0a9C5PO2QojaZYHe3wDJjvJ2FLtAYjAIkVycavUYI
xBEboKtbCSsa+ZKDt5GVPOZx+JrH1sQ6UJ0fcjDo2OjC4BK+ULBsrXwJ7bmGf+aM35PfIbUeLvas
DejqIBC+wmcWmg7+BLTV7Ve5o3eHBKoe4UY3swiOp0lfYjdsrQ+JtEZ4y5bRLwon76dMIEyKvsQC
NSRlPXA57T5vQXma4To97BI0Qu8vlNU3aXJZuKlngcm2YSWH/u1WOe1RsZV0mC9BEqiA2aPyotxk
RQBLYK40wmmc5UrYKyrSCZy4iv3rtUZ6ZhSpY4zw0yD5oYHBhFXvQgW1TIYpWDQT3Lz7EHC4Aowt
/t4sm3cC0a7qOWcmzsLATz1aZ1CidwluN37D1QLXYiLZL7Uy5GR3CpnhfAbvTcEVSIwXm/Ufk65h
d/cQk3azJau1uHvm3u006aWBrAACXwcjKJ36K89/3uJP+y07D65CIa5xx5olAZYC3BA8hFCTRTt/
rUHX84au8RFgqKdAzKL6uTGVJtykxthwhU6U57/7ua3kUPnOtyrjAnOVpnFZI+hRfzONzGGpOMNE
0m6BjiQq7T6g7UsFG9tk4lvcaAMpFd8FHRKbVS1jUr7tP7NdJR7JQSJpvFe81+p6O89EjhRAjggr
Gc/P7V39Gjo7VbxG8BoIcetKOEOfSWkBROr7p3O92cD+IhrJOYplElqeZjiDtn/pVW4cZf2qwvLX
THy0pkMd1BSg5CRoecj4X5pWiUD2W6Ys2DL8C8DJfXWv9q6gHR4GbEZq2pt+uMO3av4e5h3yDugw
W29Js+MWDXlADhuSjmwbMixFE40gAqxbaGDUCHaBQ8y+WLb3qMi9Kh73PXMwGjnj+4qkUZuTybZv
NcSCU+jU8xPmP69dEVfTrMhfSQjKgNXqM3uZfN5OKtQMAy0ciatnsqNT7KpgsfbTyIXpHiEaosu0
BhdYmLoqjZenY1ZsCZ/FGUdSrDKh6gHtN34Jv7D64X8wYxrTvUIeH8geS10ZwwtCRzSTLyK+AFgR
IL/cAxo2TCZGTxz90b1RZ/DUUfP9SVdXX4cS3pwDqJHkHiCWklR92wiWd3WJBAVQ9YUfTGs8qDou
pmmYMuCsACUGGuHMN2I0Q9NyEGNRcg/SdNH9MO/91Osw+yp2d5vJ1rBHi4zksVCjFkErO/QCCSDh
Nk8pIAOvVo9pz9JORgWP3efsDCNMhMlHpDMTSVAu7vQ7UBjjenhIuLl7Kg1l+Qn8rOtReQ3al43R
r4SWFqN2SKDI5ymlMBuyn6OTrOTDAMEUJQq3iToxChGvceOggiG4Fkhdvq3HHy1zRKbdindl4M29
f2FAALfKuJOlFxjlGm021godgyjYh/oxzxY5yDnafWaY9fdbXIONCerv7fbBk/laCCvUTPg9RpSV
0uR1A8gEvi4XUdYfhDXpnyY8iz4obq4Ma0ucY3ldmgv65thcP1BNvQFgjLk8ulniEL/6SzYy688B
NiMozetPslU8Usga5r5YQlGTz9XgwCRIJC9ZJtgFxe3u46lG3Vb7wbOJUHNGDEuuwX2LGcLyhZsA
OHkfIeIhtxW3eqIYvJKlbfZTJ6eujzG616+B3Me1HugMcciN6jx4mIgrIePM1hMvT5zjugqDpiDH
zrAHNreZXQ6LDn06cWs+Tu89SCkPkQwAv0ifnkwpm3r43D+u8OW8dlKX/AsnIGQW43+UhJ0YNsQP
iQ6H1yEWgHiA6e4ZMTOkfjiCnDXzrG2JmhgLv/15vaf3FE49lvEEaP6xWcqt1SNqXA6HR7aQ8Sks
XEwzLQo0pgqvff9JijU+1QppO81RirHthitkeiKDrwec9NyW4TS08c0pHcJhl9iuHDCByfFpavxq
jxnLc6mNTFpNilktMALzCPEDVTsbHWEGh8c+2UAO+WV+osX6Xt9zCnCrrBA/Vz4cKzRRS+QPFKH+
K746BckfS+5vrky3f22bvckbbIs9U2uW9++J3goSzaXnNqOx/ucvMB7IZ8mmMCGGvMoFcaOFa+ZH
/aGG9aYiN2077EpmFltwjkhi47h7jd/sy9PjVJz4yU27FT6HnfQBUSxsl+X6uc29bp3N82D8wGDu
j68fEjE7kcF4b28cgMtBdd/7KxlDmAVx7NQzX+Vp2DV75r7Hig1umfzH030tp84sUQB+IqrI4Zac
g8HY5obCgZwzPP35hP6zq7S1ZTEajSb2dK9ePXyMTriH6IslAIFeFJdf5wEN9WOYnSp4qvnkhIk/
4W3M1erTeqUyaWFJYSJ7rMpc/+owG4fJqXcYAaL07o3d6PJ+7spy/6uCMDXHaL0HxwFWjHLGG+AR
KMyRhWx/74Pb5GpmDSKsn7sxNDYpkI/Z2wFqmicD18TF27EW4HDmP1Gmu+J5kByeB9HJ+msclG4V
q8bT+VP73E01V9HS7NDIATXgCUuVAa5Xb07mUkXJTrN/L4ZbaJ7rr0rEmzI5TXAj8Y0e2Cya5UhD
UW1NwNJqpogv4hgej+A16MJ+Ix85EY3fsSxt+2f2sFLqm2C7YS/B0fhNYvd/trtpZhuiNRhQ0OOG
mHCH1vfZz6F7FN3W5HP+2/VvAla0s3w9p2KLYvOnhZqTI6AXiRKkhQIDUeNYf/SXoDTtOWmjl7ar
VFR0C/X7MPkZe+Sf0/kbzc7k1oxU5o2HMOOP/rixdDX72nQXv5fmehjgW6JwWs/KuJlqHUv0vgRW
moAzEopC7OO2K8zqqFjesr/pLzSpmY8LzHs82HOgfgwk8nn+dECQU1r/YG95jFai6QR0VrqKdYpl
PMpJHQ0hZB57UuwE4Mlko59fc8yPp+GqmvjI7spIGOTOHHX4m3cuLTtNHui809f+sHv63tUff5dR
PPD1CybrKTsJ8zRSgz2DuN0EC2GyAJ7FKABfcv891OdfgaMOB1/pLaZnlDzP/MiqybD8ZG471U7p
gF6C6cYqBDWwsOZbzfEO0AwSTgF4rAloDXL5NKwvq6ug5bfiylQSAI6rpArkn2bNC5cY5gBWSLFG
AUbvPHKQlRfwD7jj/JwhCinyS3c+rXEcdbO5Eu8vE6jHn4smozKc7mZT4hCzebY8zlQrFjX/My6Y
KHkWH5HfRPfxlgKB3DavYLD8JXBMLSrpfqQVewMeo4GZD5O17GA8SLU3vHcDdsN0QPCH22MJHsKL
9AdEYh5p2Q+YZYD3eAXRYuJLjed9PZM3hAOLtTqwRh5hQl7efSyVASfwD8KYHmRbaV46ttPxJrBi
BhZokY/jZsvfp+yodJBHPfUgIF7+OqWakWY/OZ/Kq8Hsdzdon4d7es239OepmzvkUxZb757kHvxU
8ukfylwa0NMFH2qRlmz+rJ1+cu/zj3Ez20y0Zl7EVXV6+pxPEr3HT/zHXu9gqvm5/eynibVoQDZ3
t595tPX4pOq9nUo7QibKSqoqDlv5+yzPhvGWez98nj730xVDpEUcqlKRF0SffYEGUeiT24+NT5Qr
pe/h+5vK076vp+vpIZdP2oqC3Y9On/5bNFPtcS0R2P/E4+bqG3gTQumVjtVxlQrS86u4yjmATaZa
9sIDiDiWiGj32X72EqPsjBpY1JfWuJlpZwAw59WTWBQcNj+Eg8JX9svhFHrnYBupg+vKgXsqZ650
KoDeHh6Br5v1yI7gJEg0BAzsDDjDUdCSwF+T789hXLqeK7zhLgyxr5WXG/5pXsCulxVj4lJAtjo+
2KKt+XKWROeJAVLN31DicWsB2/HkaVwSpdILZjxuKPTAezmY4bKiP8XYTka09UNFRbdOULVZIfXy
0TDuh9YV0+vubYkPNlkPVldNC9YVQVsS2Oc47AhrBFTmT/xpxhwPQMAE+fomal7e1jfUcbe+IZV9
PwN38yirr97Wv1m28clmmB5hBVSk9L10/JyDHJkWl0I18mOvKT7TmmWIQ6YYXTgsiTn7z8XwsmuA
dSFExCBhkC91dmpkdN/rgpEf15UHvuYJh7Ksp5HYim1EO8mKfi4AiBNjskecJkEoDg4UaeFUIsFB
uIxeymMsmaJB0KOr1NapIU7JuZesAi3w1C/nulhROZRY3kcwMCwGUFeLyWP4rIkfauvF2nqqWE6f
+fRkw0j7HhG8BnZuP4CYC2zMthI/m3ZQ01OuzgYxmA4+ITsHc+unfQJH823zNITdivQX0/0PF8Dq
8nM3iv6RErqrSVAfJFpAmjinl8ynNrr+itLKUfP3lCuNh2jdYs3H6Chi5rEbYMJBAaJDaLqC2fQm
FAglm7iYE7tB+1kdX9sAoA8WbW2pUoNQBDYlMBXTxWR8KDNOtpKl1ej5fXhHhA7UMXhANwddxdcA
wRG4usl3IsnxKzlJ8V+E04DSulK21nf6E40/zoQ1J2h4o/JZ1PpNwN5Mz7jGHE7lFSNHQYwEfXyf
C5ye95/PvivzLaJePr46yGKafb/UH/Y4K2ZDqs3aspvB/7Cr71ZFy0yuse8+rbQqnpBvxsAI8czb
3lhVAoaFaJX9/zRJTpVZ3Sq/GtEJiXh0Ba5BunyRhcSuL0vlDY1qiCKORn3yIyDFaXJu3oajyzA6
XQ+E4P4k+BHzGM0jP/NfjHm8M+bCj2QhZG9/sypnl46RdZrGPr1s/qu16XO0si6OKieOIVokJVzT
r9gSlyxcyCvIBDHe52FfeQTsZarNoAbHow4BAokdq/aZARf71C9LIKkXog9Zv8UYM49BzyuUFw49
g53z84copmiz2t1ObD48Wujt4cU7ZV6270GsMgaqBePBWUUgzwHqVqMGSizP5H64FR2YXgJW+BcG
RTlgzsxSxhYmDR7nDDpiZPLvNpsauogGeLwF0el5aiMbCFs0GOKq1ndbVCzQuddGD1bT9wUuXrMp
3oztj+lXo0tgx7nD67IIvLMl1jmiVudkOZIoXWelI2/kDB/SAm6XuX0EHRdMOtMCdXWiaKsFmKvP
KMYZ1P0RdC+F4Z4gZzsXcYBsjD5Nu6tVnzP5BV2EOTcXiALmiLMFQmyHCgg4whXsC0eeuLSt+eSu
JONqjAp2XOXvYW+3RcOT+cpcKItAq9pcmJ7CU9zEFx0cy6csTDMmJWw448niPBUinkKbkuVENcK3
6xGvxe9v6KiX2ekmJU4ZxyiK32xrx6uodIjz5eRatzm1sV+meORsGvdtJ0DnPmuJR3k5a2SEpYm2
4ilupRXqOJBbKi0AzsBB+kaG23fXj/6D222iOaRBeKQbGzj7t9lzlDwIsNcxhQYov2grWaFvQsr7
h1Uhtp+x+L/PT1WkmcKkZM94XcAwh1c7o2BDizezYW5I5Wuxn8PwNCVs6GNEee9Of943ApXxV1jk
U0FLWtA6KS43aCSXtW3u/YRnqXxb1/nAJxCPbFejZIBm3C7fkQJ1uJmb+5O7Lra966lKIG9GxTTp
pbesWqX4BiVmXZ65ILROkg850CWvXvEpYo9yAv4zW2DXmWIxWNYCTCKak8kRMvAGWqgcwqvgr7pB
0e2GxtZh3c+N63tsVPfF5N4V/jmI+BgEukt9iVcSHxd4Uy2xkbZoUzKJ4qmeQqSKdHdZpYTMHrln
dTKY//cFQXY6x2gMxwyfqfGiiqkgCCsjHHlcsOwiOoh5LgCeZuvlFSA1lde6fAcmxA8BYAnSDDUs
KE4A1uKzPjTr+nxbSo758+75VLWdRkNxqvYE29t/9S6TyOqdRnjX6MVXH5F8MT6kkZLtlk5+Twtu
yJZa0VVdfAQ2ePsOJDQnkPvBumalKpgrqOPmCCWO8eYs8vHM1uLRmqkPPlvi1aX5qeMDfg5Hlpps
ZUMHu6o+OMBxw8fXHUF6uJ/GMakOAx/h8s38aN0FEYIZO/Qe0LDFc39WohxLrjDtprcgsRPo3f5R
FyLH03VrKhjaZZNkBtENZoQ2t8klk4LtfirdxLrudzIXI7+/jc0LnWAlH6GJve6hHdfd4YBsm8Kc
F68f94AHZeuWfhSFIYjUj9nq740JkjMoGl+R5JAK4TA+FoH0erksNVrw1aU06Ul0I87TwXRCtCCb
cTFPjwJF5qocMEsVbBSLGcCUgB10qJ30pGvZKfH5/DG5RnMfNjDm5fkpmA079JWG/mqabt0zFW52
ppRroptJNW0Gq4tyIzYgY7yta2XSg9iotcWHahtcoQ+Q29LfzDvm5ezotMRWIEA5L3clqzxKJ86l
nPaEII71G+ZIghbaW8wQ+58Ufz0iiE6IlSLbMubGi1omUh6PzBg271DDG2RLyRJE+p2sZ21JwGDU
7JUiFxP5mMP7wEAfPzrP0yd2efxrCEru9w9u02p1Fa0Z34Y2WWN9F2EBpJjVSFUIhJKp3n9mb3P4
rJEmxKE01HbkEu7OquCTmEsqC/y5zajoN2FY/Pzo7j/FzTKZkwt1GvKpud8m51y5czMEMQat4Cdw
53TDa/LxCMKk+QZ6MdT6h+hgx+1hi9qzhNV8nixuPlbLgnA9fsQVgtCDu5kA4rtL+Ratn7BsCVmA
+cBaA+2rUXvsBSZRIO4HZ8c2k0cAZ6zpRvCH4woIO4WQPam5FcAzU8yd6gm+k1aS3fSyrRMlMRUI
StBlk0hiEkeCfKcua6aOFbak+N99X3zivxI+lB0IWxvwpyU3ypUCIxs0GeQnrBqD/5EwC884/zxH
irNo5bkvXvnQ3GtHEHY+Q8ThdMl2BH1PTvzWwiVaSm/qaR09EhCQBkTf206a0Yp6gg+2KbeZcasW
7I7F/DIzBjqYGRDiuTr/LuVKSfbwTiz/meI3gol1Uz1xIlmViKpvWG4BEvOXLEshp+dvXDeoMzM/
p3pAL3muUdwsi/EvsaCMVDwekQ54fwyMhIbnEwcDwGUCIDM6ZH66tKEyn6camtbVtpQ4GiwPENHu
Blg4EIhFgqlE3jIl/lulUzXWuf+QTl9zxmVC5RmI9cE33NpMX6X1MDPNtelpLrKiMxaZ5DcQZksG
uNjt0RoncNRANcUHfExGW4HfJP6RXB42PvM9VnjLAO6oEa+R/WD/LFPVixyDYHQH07cWjyB/PRUR
95A2IkW8fTG24lNVHzCyL2LG9i7vj0sxgZurhpCkSv8/fQzHT2tqCScTzAoYHtP3aUQsPn5HBzGM
ez0Buthzf9LA0+OPbPny+wVvnd/WFzae9cyELt1igCY3XRSysBoDJUnVd5+J+rF/WZcwJx2FH02X
0pNMpKjGTpOMqlvdCbkVQNaHxhjXLuk8U15reWKXD1SXIhjdT4XYd9noARawB0TQiXiWKv8xtaqM
X1qDxamcfLCwNw/PDqD+fGBSOxpepU1vbC+6Lh9fRNnqTdsJyGd3glkEuz9XoB+BzylEkswiZPrE
z1iUQm3OlSDXtwScBXAhgHBq2Ap4H/BSCA1OasGcQGZwMEaWCGOuTBHh4Zr8GEhoTANFBMge8Ne/
I17PdOwh0TM+8g5bOxMGQ5QzidOZgGk+5FEysuck5hFbSaA7iJTXlsGopzJxuOO+sctvAbFOJVHj
OHwLboc/khx3peiIqONA8cCD2XD0ltsrpq7hYEdI7Y8EY1EBvV18m7WRTFAVeZNrwqULE5jSubBp
CSRh2d0CRzGTe8iT4MIh4/GfApuNbQgMJYdmsecg2jvP98EWwbX7erY7WG/CGnPzWm4InwkpZutB
fWV2IpQc6gxXr8pToS4chF0Tq3fgqdL7HfKyyltqH9qaMhsRNzlulx8NNYQhKHP7Ge8K1tJpjIfZ
wFp/Rnx4mSrfKDmVg46EV541jsvKKycX2kabOft63+XlLrSFw4UqJjdrHXsBLaImHKfAE0Rl72/B
AWoqcpM8ALsDUeBVBGVxYQmh/1J63+vbwmpwsZkAubZsbSDkdKDmvPJo0GVd24Gn5qtqtIaPsrH7
r2z4ny7vLFX908SaRtVAKlWDAnbnOYC0HmaKl/oLiI7ai7CJHkNrKb6PSP2oZSNhkw+iZIiBkz//
WKZ0QH4kQVfUA/wdVsDdKvaqkoYW8JviOnRfFc+YgsnHz+iRh9xOIMeW+Z7OuDzkmV/uamqQKW6+
+c6XzsQlFhmU11iOAhsL4RpPkwsSA6+QS7Z8eEUmFvCKsSfaSL2vD3l/yMhZOhfBNR0v/1BuHbqu
SM2gzOZvCvOP6/v5kN/zCwOUfr1BatfOspcX0w6kpDvRj1s1+j0TfeBDtYjX68XHYK5jFRJkApNB
KVo91u+VbDVqRxg44RPI2+Kv9HJ14D8eFPnYF9nqVn22FjTkyxLSgCGN0rZLUTCejoc5wNeEIALI
qP4ebf5JnzpdtGeKenZ3ATcfxQFPO7wPQ61xLAmzrVZuIKit5WA1uaHAzOeax1OHJWrRTw1Nsrnh
IlGM8QbhyRAFxZiKftwNCOPi7fO1xPSGD7W2KEaaC/Qr2SluDgEkwZ2113TZDHRDpUclWdrw+cVL
sNDsQD5lfLKrRY1wf6qjwGS1nAtJippk3UoeKix19z8h4inDBrmvJZ7zjyV3T9HJjhV1lmwLZ/Ts
LmdiTxbuX3P0AQxmKJyE7GJd+FtB89RPHbnMkxJzCDqQU79ytWtr0fd87IuZNRJtbK9VrAQ3PIMw
luKgIutEAp3tXUq5vkgBbRPLbpKFcKhFPm0NkpgT+qSpSpqHJ485q6wt8yg3sM+tLSiSG0TseY28
H+lseIJdA8890316HEiOiUxNpE+zMbgiPzw7jbiIR+rDJmvZJYvj4V+tqrxLC/tDDxkwJaAxSNGf
xhYbICMwHlEs2cSdljXh+ZiqsvnBowCobcNxLyRxFE9WFS4L40Jl937kO8fVEagiUV21oMM+NnyU
Af9rZ50rfxZAlsK/sOLYMu8/rnT3puJ9aTJurpaV0nrVuw8TlMCQC4M7h7TydfKkC8fylb/X96UB
YQl2Od6Fm4y0fvKwzorNBSdaNoa+Du3VtbaYVxatM27/JKxsafmdYUmXnEEzB9ch5GSw2lJPZ7X8
LAgQQ8e6EYyXN0F8VmTQMW/eyvcAsliZ83r8usr62Im+31eFS+Xch1hEecmPVPXg8BhiXTrC/w8W
Ytrm+CQUoneG23oQBrB57Cz+GOyz+efHsZ9KgQamvw7x8ulSXK2YvYkIlPvLzuFSTC8r49o1XWfm
gTGFFnyFNVkIB+5hEumsdhUc6G/bP1SInxgWxfRZY8C3rKOHChgbniCw5guEZIn8el9OrErzVSVe
zRItWIaErD0VUBh/YyapQ3E35qvS+tYTNXM8oRY5imnPbws9DGzJHWUdey2vPThayAQOFsKoPOfC
mpZBtA6xxkWo+T3oSTvNgLscRBK1FIrUdIEbBKLVRKa+u3bUxMrwizUCmiwfsS+645wOXly+4h7Z
9ALgIw6uD6GLqVp31WiqJbZqBKa6sqzPc6XN+WPXOILQLCvPVSWarMYuHdG+77fBXUMnaR3KCUBm
Xs3i9bFNFZ+mysbpWs3E3mOr3jJVwVwUu5av/LYFcV+3t5nW6t4SBaV6ijRuXGuW3dmpLxBG/ipQ
eOQttu6dGG57HPaj1sDCMdXxQdCds2WDBZYq7w0Bfjn2nb3W2GvXnZzKAcKflZZjCwQtR6Tw6O+6
PPn2f8mPbW99E+6qMFsFAarnmB6+TgD/s1XniddZjK8slWmuvIiw49eEf1+v2otzY7t7W6e761vt
mO7e0KNXz0WDdF++bj7niXf7kxy7seWkcZgEM+yhl60TIg4MyH1+Ppc5hXeTbLsaOS3FODwDtuUB
wCKFDH9HW/tZP3LqR8R3Fsu5tmgnPrHTxrKV0/Xdxs9OL9PHN0NDfhVPu5O9Dx+1W4INJ4BCzApM
p0N7VJ1y9/EIdnuw7efG75B+cX63V0wl6FUhEk0x9x6CdnAiIVKsoHQ/FI2HIPLqDcdZV++4F246
zbX9iMOB5iOrwf5Y2d0L7Bacl4d8tKb2fXKq+UflQoGEDMr5Ms3hWAAmr50/GFAeIxiOuxA7j1T7
vOlF/25DethsLyA3W2KMeNq8zoLgo5l89O0aHyb2vfvtA4/P/fN8L8fHzYAXDOfKrZ7m32qsf++y
5S2n2mtjAyM2Hy6+c/fUJBFtZLe57ubWjLLOZbaliJGFYyuJFDzZTR++ds9sa1uIfQG7XW94dLdc
HQerNG3nWpzC8sOqh74mE1grrqip2Y0xP4EFz4Iw69tkmxg0QWnA5SC9L1kGttzTFUPM7HvTQvIb
GQQ4GhQaZ1E1LceoD077kr4PGJUbJH7XfKV+Y6nCLFGdxQrp6zAQPb5JcM9Ift16fMfp2PBCX2sz
oM9YKYNJ/u2Z+Ihmy/Be0NCXbaBI8/txVs9FaohWx7ni9VqKM60kOhEwn2VF3AK9AGT+a3bpbjK9
Q6yQ4j2E6eJZBDtBKYXFKWtXyp+rsFqUAdoSy5KLdUqX7qW6+1R3mWwL2X1B8x9rzCKN07jouzLE
yXhjGy/r+xH8IIfSYg8q0zvscOGKkhj5WiOibtwgOaOByElET1H8TqeQfVagJns5b/07jUlQPBk+
qkdGpsL8b89URA6txQrRfK8HG1La4UPeFQ79ZBCNobfd5JfV9rIxZ+Af17JMkFty5KwYs0SXH43N
ohzfl+b1DP+0RxM+CizHoDU+k0IQJ9nihDdprDgXXUSxrKeCOb0lSF4yml/X4x8syO+wM/fKdl2M
VI5keRNV6UwRVEEeIwzW5w3CjvA+5FPc2DFdnOwimeG4mF3KcN9v0H8Nji2z4vUnkjF5lm67KmVm
59GYl/qLT5kvfhJ/2e/rKDoQrPb6BjrXvfUf/ezH8z2a3/difiRIQjcc2PTJKhwLXtf3v2Xv+pf+
2I6urf17kc0MW/KdOzOnX5JFLQO58J54v3SOPSFZF5+zn/H3rX+vIOGIFO8tPhTYLmKcTkcLJFzx
yXl4HUbbrEpfxM0UjTiJ74M463/NSzR1dvsCBkXP/7oZ3FlWSLAuImRCaKRb/mGeUgX3IGV4x00X
QYIXKMlPQbLXHRf7OOverHNsbXJlP0kG/EWv78KfLpZMmKBMlnhS9SsHdwyjVfn8btNfZmrejsIf
pPB6ZY1+zOvZ2BsZpIJLtCB0+efpFzo+CaTxOnJ/icA/OvN3+X1iuae2J5WgmdC09mo0kND3gC6s
9INHPN+OFtdvs6/z5Em+Cfgv8fSYQr7Wo0OXYzSVz0LCTSeB+mf1Swha2jiZ3jUqf9+/TXH2Azi/
TjSqkUeFxqKSGz5HEKOZv8zEKy+/upbS2STw01aMGe3qa2sQVrvaU3XqSj07LFW3vl5eUz9+ClB6
/VX5WMl+j79T79EAG186dMghvUvfmvO+bp9L6f64ini/d+s8yOgwLfnA/zyy7edG58ns004C3K+6
Ku/6Frjs/SN8kxfYbQRGFrMerIopE3rldfHkDwtqYwLnnvq3+jl8+TP3t/nx6art0Vdch/J59rwv
OzuOf0vW3P3oyFZvFnxl4MMPXypDk0wOv6fB+k0WjgPMtH3ce5pF9DMxMjTC/vUqitdvfhITybTH
k3tlZ/X7nJU3YgHVlqI3lVXk+rXtuvxuW7kOw8/sO5jponkyv36sbC707ywKMtHC1y2rFajhlGGp
hk+qcamqA0nm75kkdc/tj6lhR0biXXVeZfLbdCFKL/fkybhPWb/HWDe4AmRLaU6GR/LG41CPpmuZ
XeUBiPKMHSaZAsq8Ips5DeNjDNioZmOFCNNHpvm4Djf2BzxDNoZGUUt0o8VoA3eN9aa3H2Xbl0zZ
hlHxbUaNvvkfQMzrQ3yCC59ju/joGwG5rk2kgv/7Tt8RJgoHiT4ltcN9dzxmqIXNo0hhpYS/ruPl
5EeslWx6xHhV/1KaPl0v+jPSkn4Z3FNx27/w10UuaGldxG9h9wzHsbKHo9mfMverdxmryquHOXs8
PEvm1/BFcv8vn4Zg0o1L127/VfowkXP4zKO66qCg8IfkOqoiBNd2zYdZEydAazk6v7t/MXMyQtIU
IgEqn7oQYfdhwA1h5R6mB8v+6j3Vi9TJG03qjDbabnDu+SiYfPvZcf4a0EUcR9tR0FCG8Wjxs/jU
d0eZyWNgaYgRxUr7dgaQb7rP35rbN6AYbE32F8UNA8BnVqQBjD3f2Vn+UY0UtcpcLVR68/fbt0a0
k85+7N+DXauxZN/zd347/uUG1v4VpQg+CiqIPyhT/VfjOYctb3IIGv//jRS25Zk/yGv4qgmjNhy+
flLvsgkr6fknSdi45lRjKhwY2sKf8Y/l6HGs9A/JyWHFYFzf9JfVmWCTw3MrsZsoYrqReDdbmSu3
f+lRtLfjucHsZS9SmBXYUTu/VgcafrRUprXyvav7EgCcfYMWVmKlCYsQdh+Mkn1/a2RkgvqJjqRd
TTGPfrK5+vaY5YjuKTryv+oL60LCMB8XPszhIrDuvFQ3ynN9d9IFVZp7Xnu0+f32l5pYlTd9L4hD
jo2CuQzbyCUfrW468vASInE44lS1MrrpMWclsyqpsrgOZeMGCUVr1oGh9oRWvQQIGYqUDzjs6pWu
phxHmqF6DoOZ8AWUY5RUh0yg3AyrxAWLM2WdKAE0dUtObLyaMmxZ/1VYmFILxUeH0q2nbPs/ij+E
xyjzS7v+GuHVvEKmy749u5hEi8vKuUyN2IkMUp9PevRAS3yv7dp4DFgFM/3r56KaLCFvKwfBuxAw
DahPcv3FJDFYvIHNQAemPlP99HtE5G26RxTen6cJjT99GiUeRUQm0GPSTVBJUq3Fp9dEkTVDnIni
YhIV5WLfTCOZOYinFR1uu5t2tkXs3f4lg6DjcsBlb2PR+Jafg3Yj08iOKO5sTSAAaCcT+/yqNIYd
4ITS29Dc2Q8U0dbWIHFCBZ83E7aVKcCDsL113AaV2PHVjgfFEtEIet96BL1h50+jGLDz/KdGVXJq
+KWGobAMABvJOiX1FyMpDDRiOrBdm9KXGlrlOxYHTKNBc9A9u3jSQwPPv1rQ3ltn1FXI7a7dTCTy
vcg+SB12+LDzShEeJloXpnL39+fOv+vwwtl9jZ34GpckcuWB4Ag7PZL9+fulimLzNQmEZ11+/od8
U/CeduIr0/3N1Wg5E0sAhfw6gNWvmcoLbunCus/SgDDK9NhX/oZTeBH2cWPQuyTLFVNfFknPXL7H
bf+FAyC88MS/C895tYW0NevHlhX3jfH1yGAIn5CjC0mcp6Y3z24lBkV/TXirPs1n+oM+btnaX1Ca
C+6+H6lB6ZTNDKc8wQteilJ5+P3xSv6neAa9hcQrpKAuWfSV3CP0oMvgf4c8wgwkktR04Oy+sxkh
rA8jPLxveEuf+7J7ea0lxO5jZV/ZU1kFb5CFC0f4vJeToMxBnCpkt+SU97ojFxdWi0TpULbySGeb
9Lf9C1eq8PnqvH7PNJ6lB4Xj5fQT6QgGXujlitN6f2l9SnwlagkMt9tG6lBLFQXl/d6/L0fwcg51
66whHYoVLBs7LGXBW537vl1tuVJMvzm7lk5q19YUfzpL409nn+yOj/A1wX0f/XokTBBmoj78FOb2
LxM34fbCbw2/KvxTVi4kCwvkQTnLNnzQr8F25lVnXuRXb3cReU3W/gxL4pGwPP50eDw8q03X8g9W
uNfNMNuwzM5h+vOtpB0kcEdiNxXGWUc7VuZ1t/zsb0XxGmcNFQoKnrHgS60oYUGllEv4vF/96fHg
11cOEgfixessK9dBuaGovjUEifu1e5se+h5w8I8iBnuxdPJy9qe1P/wse75lDxRI0s6+En5SWIzA
rPAqmD/DkvjTo8qsPOF7ZfOvJLKQvfsymZfWvVi25A+HgsrLEX6b7MIS98k7boUPuSWD4OnXS7yK
4cGvLqxq9q9hcTzs5R4Jv0cCDz6zQfldSOw89z1B7b0ykp3Cqz2f605409mTMgov/hUzvJB7mMwr
ZUcCk9JFfztyR4bL3qO66YfvC7NVVoenJEg24lWJ/B0lu3HR5m39ajbXjiDH16EE7j+q+9a/WzJQ
hP74228yDmvXM7u+rMJqCN/q3uVVFAkdbnoueKOJzVNjMkQzECIl+ncOvyb8AlOIx552WK/qzYHk
6IwmDhS5rzvRYJMV3Hh9+eP1Lm+R6vZK5exRL3UzKOnrT+nd/HdegPO9MnPTBs798Fl5a8/w+oGY
7HVfDuFXxL93xUQFlGLw9SxxPhXo5joz6YnDWNnsh9ejkBZjZvQAucKgsYgWHcfVmFq1DPM9E6sw
Wb4cWvDmyXzknZL+xsxftHvfAMkUSMrkSG40A5Oe+pd1WEgmtOerCZUnLO2/YuvxbiqhOlNz2Tjm
8aBx1J9nAwE9bA+f5Aefoc6p/cKad1N2ztI4xvGSaz/NEiXvU9sUBbE1D7pXW7w6ihy8W9aAEcEz
nvdzPEAu5VWevqBBnN1Jvi7C3MPXyC5sBM+q5uBMrDV+zlzcJPFSZ0nChvanJ+yNyZeydNOvDheO
w7HkJS6k986l6HfsH8E9D6lA2gzF9Nx/ebyaVdr+7CfMzP2FhXEWJLh0wsIXAlGWfAbtH3ipBZ/h
Tu7PC7zpQkUZ/J/7Y9H00zoX1LZi5v48oZVyfx5z+Cssm8L7RCkuv17g0duvckkhw9el7VdY0BQ1
jKQ0AMO4rZnKu/3K5hKk91ZHmHXuTy7yyvy5pYSnIFXuL/cnJ/x1tyAT77v9Ko4Uzreg1H7y/Otb
/CVBWAzXPsUvLl4fFn7/f6Vqx4vuy/9VFL/7S6l10PuE3maYet99bWxuWGdIxPNKiupbwFpI3nxy
U0hg4LzWc+nybFxL/Y0bV5iNc3VHvw7GK5BRedtObwrzeO1E1XMvUsQkN4HOYrkrnfDdZ4WwCtwf
N4tiNDCFrQSJb0cOBV63i1Js0TpByeH6Ls6+0ORM/bVdFE7dDBA1kdQulPEsh+Gsvd3UoxBBpyJt
1A3ZHsbQXWUZb12w7IMdzIvXLQK42i39c1tM5mJeJ5pJFPur5vrtMs6f+fVwyoCczDEt5BfdJRcF
Uvp09SwvD110QnHcLNvSETzKRgL9JsYesnsv0kMO8BTPt5eo38oEG4woq1oE+f7Psx4tR2fFM+74
H/zZxxq6gQjC/Dql5ZLb07qf4E9hd7TrbDLVWKzHEebW3FwLKTix5F+qvqyeJ4dLZdzPPDDGFa/i
2Fw5yrZ2SNo6h2YGaFV86k1xha+7HaP9i/dSu26mtYe0/Nm/ITXcXSqIaZbCWsNT8G9C0JDCrBJ5
j0I1+wIxQMXA6i90c5qASaQQaS+SzICrXnqwqGCPttKUtx2+eJVL4HO1K+NyLiXekkXFacR6vDQn
XJM3xcu5jijokssHBCz2c1/p3/i20L71E5VuqhcQXuQd+DLy8/aYO8qmsLLX+USIVF2PLn2NdKwv
Pu9pMWAKQSVep+MOPx9Jn6VjtBobJk/V3aY8xxL7m6rP37ZMwp93qsfyLIEJorToBpVn0Z3gQMKy
eMKU0kxUeBJx4eHiE4edMQYqoHLxyqmS4bD3Fr/WQDJQVA9W5Vg9+xODqH3bHUu7AUVbtvP43ALL
8GbDGMO3oznHmDeN9Xx7rocKwstyFQEh9ffCtm65S1avSLIL9wm2pfW6Pu6sUTy0ExP8jBiWdl9J
wFllqfWpy+tRWDMx0cFwj2XMGDUmyxJ79LsRu/o6NS81oNRdmXlnkgX2+dEpdjVFmGCMojR8exTX
vWw2f2aDZeMtzzevqX2Ueo9Nxj/mgH2mIOoGfW7R0BMPYg6IgvKGS11hz9fa6EqXjxhWDOcN9hL+
00Uj+dp2b5uoGzs5itwrwpRyJFNkGboNDEu8JUtxKXaV9VsMGpDXuRUvzuEKA0TjMC8ZJDH4GOb4
aqaiNk40TlLlKlAzkWxhQauUzsfGbfWcLGfE7n47nOgfI7znBO2dSpqYxpOl9fTWjeYE9s3fmNOm
p03BiIbMr8Qm6c9EJcuK/qgFiic0vg6cXvCy/gx4PFW5l90+UTodapEKDw5RkS+FJ5+Xerqz/Fbh
KRHsgoF7tVcujiF8mWXW7V3tDpJxqeCOYvM4M5I207CzcwS1+eVbLFWWbdDD1uV0tqZjnoc+2Nhk
Gc30Mj3/4cKx06/hVCMklA7FEgb87tLUmu48yptatGiy1QUM+ZOv4CQ1ONGPJTT1Hgp2IE+HT7hj
sDS/z4vHFC7RQ+1SuxnuHDQMsqApztxkvVeso3khiQ1YuL1ZZbF4m28rVyP6IZxQxQQTxS4QyxM1
Yry8uU0ku4+v7ZTifa9mZvVLiwdnrnykQrmUjBi7PQxdkxOfR7iSuvAGj4LB4+VNbrWJwoVOj+fX
mJEtz9stM0rGC6aMcVx4l2L09LX+2NzgvsUziHdP7/tO8v3UfqJS/Dy0mpzRConqlrCyaSWKop9P
d6zclBAj7SqqTRHad90htRZnh0HODrI340DdB2ukZabXe0tN4s3rOthC3Ed6coxk1uHmv+sT++jM
xm3GJlAbRpJtJf5Ny/XzeJZx7UQ1CGhhqhwbXUuiLsQprQvx5rJOKLm+HSun39j01slptFigCZvh
nawm/o4tqjmKbS4Z3VP3/LbrZj9ys8K2d+1Zra1Uagjp2XmIaPUsHLImoUuKVQ781aY4ZGeRFhdH
NbmuorGFl0hUVCA3wk1tOYl24p1sf3wOJMHtsoALJRd7Hw9QXBZ3HZb6I57CQqImdkqeu07tzLO2
Ew1MFPGGLs8IWBdtsJzl2Bh8UaaOsHb5tvhKH4PutW7fK2cK4JOZobdtL0D4vzPwFgIHlrYjNRX9
IDtGDhzZCqf+VmZxy+muYhpAsRZ2vxxfFVaLXKxsM2YDniEIcqiwO2ec/aNEXPxEm/ooY8+Izryc
mlwrl8aqmG489vUkJ7FbK4sboDoeQ91XV5/7t8W1cuou1s3Nb7AOs4K2EyWFPQg/FYzbY8+sn23c
arlhsnwoniu4ySIAL839rbQRRTKNvzhBC1fcCI6VGJwa47f5SHuY2P5H0pktKcoEUfiJiAAFhFtB
VsG9bfuGaFsbREUUFfHp58uemH+Z6VGoJSsrK+vkOez3bIV9CJ7pKmELvuz10aP8DRS+U6emd53g
T7vF4NskLLglVZplK4vySFduu7iKZS9aUIEpuhtZbMVgaomqHrpjUIACXoCwYNbsRs/0vMQTHijG
skIFIioIOmCHoFAJzq81S/I8JTjQTyAe/Gac5X5joN+RUWUPCxWMflQMIh7VhPzkAJDksq9QJaQF
F3GZsLG1TaA+/I3K2PTZ4p0VcKP4d3ZKlVlB5g0GGyfTKCUItdOCLygm189RVszV/m+NSsyHftm8
wQ+8JyeKDhrYA6llXvaMeWZ1w0EzHny9VaeFURBoNFTb7MPUHUOh4F0Bp/RiC5pN+A27sD9wv6eL
FoA/RH7TG8pNlSDF0COdn2SfyXpscb/VvgEF6im/PWpJR4CmoX4egacQuSYv25ZB9X0et+NN7+c2
3Ngz7vc9rmoCXCDlDMKpTKjMPC8MF8iXRxCABTNb19wf9zxzuO9H43kKaV9zmOOCLICeUxtEPcAo
/cfwO5drguHD7VE17X9XHz1vurgWLk+e/7LaDfiZYewGBnkiQtLQRIHNFPJjmCHfifFdEl5EKCR4
7FJAO7K1ioDjKahnz/kjPC+5jg96Tx+WSHO4odZ4gtFMWvQfR0z90+lHxYDrBRcxS8IDqSpuYIVh
c2b/H+LLp9Nie3VpBRvfhqoG4ef8aeH3BF4G6R6jB0WXPfuxP4TN+hBSw/AJQIEvU1/MccRBoOb+
jcMDSsapwKUIlsKIne3Lb9k7iUsa14jejrlgm4PpwiX2ZD8DLDeiAW71faAkzcXBc8W6qUc9avki
bvG861h8KSTXI5aGv7p6aAiHBCopV44zjQcaDpurA4mo13o1K00J4VJxEGkbnoYcgzuXC1bSjO2C
rBU2jmBLYkNU+Pow16eIQAKEXQhDh9etXyl7NhdDwM4m5Tc+jg33+gNKb2gnOITde1RHzfrur/Jp
EZOKpYW3ORm1btHG5cxRA9stZ9moch6Us9yP/q9k/Ub5YrCkvLYjPVuBtMQT2ctHfNl2AZnRJm3B
VgeBzvEo1DaCUkGfbCdXIdTpOTZkvi5P0WhESpFVD0njqUhlOLlH2nTVxRW43l5MVmdlxleP4mKu
Gk77DHx7yTUDhRyj9/7dOgsK91aAh5P76r1h7Y+rrwFkUj750SrJ4PfaHsiihqfIhl8kh8n+5rTi
q6Lm1x6r28GGHvq5O+De/zhqF6yCsUHQe9kVMd6Q5PkGP/PztkHhBHChNKCn3fe39nGZ5jtYBftO
vqlSWOZe7jM10NCNbL9OD1PCo2vYuW/qGM5TTkj+TaaVv6RQfNmOn9ROw31C+NV3VCVRKQ9WRmd9
nFtQuSLTyzTi+u8fxJXVG3Vnp4QNouN6B7ktk0jhdvthX1C9Z502FNfdo+rDOC0I2SjG5wNQmjbU
8AH8DgHo17s3nPhssZ6dJ0BCrjhM/4zugOHx0xOzqyZVlnbHL7P3UdUfee5XdeoYwEtup0WpTNuO
InFl2tdRau4mfaCcrOXmaQR9OEisCvFPAJ73I4vgTiDbTWqDsFu9c1L7bXgidbQHChPeVygIuxvV
PNEb2SUtwilCf54FFvj/S3quNqW2OeCRrsn18+r2TfdOIM0XOvu7VEk05Gzf8D/eI4KUC4Ua1B3e
/UsxJ+LiN9f8m9MUIeLtGJ2zpNb8W/2h2WmvS1/QHb/fSV+Letz+dE1kH2Hk8l7UmkK66qpTnbNu
cUnvzRz1Ry7hLkv4poZ9/37zGvRgoCbJiyyu2d769rS3qM9ci63etyMw0C+Fiku9ng30+EYRZTat
tZlJXQZO4k6o3AeocQQIMmyoudc2dLVFB/Ntr29k0y8AzVge9OUN3OcFZyentN7YXLwiPbMd+PH0
yYBjAgwHDzgCLJxQRcHaszlQwwSGBRDTjQPccdFbXKAvGiTazE7az+r30S441x4BPJsBISKDkhOS
es+ot+AiGC/M1mLC8DIANjlUvgi24WNQvviRrg3X4GpFznPTfXJoIOS/NrBVC6sDESaUqpy94GUo
PwbCxkc98Q9RffMJ967yxabN4exJdQXbKCEQ8e4EQuUxUak2Kz8eP0SQ/aTZ5OLDfmkWNIjNJ7tG
WTpDdUHYmlGAwamAMmYCv87Tczkiv2uHNxIua1/4LoWaKVJ2fedILdsTXCY4S6oFIE+A/2yofJ8/
1b/h5kfdY9iyhMc8gx4xCzyY3/Bj2FG7yYkGcB/3VTA+rTNYNd6TSjMX0rFP7Qt638Gqt6APGQH7
78UeQpnaXsMmdzue750OYTkYtpR03J0OB3JDE+lEQRv5NHiYYOkyRwUoAnQu7i76WNDA8k57NVjx
LRgtLkC8wvPnVeNAIeTU3cGHq64eDG1K1hcMGhNCmggsI3kySKTG6DfVwl/62PCTGxzhmzvCibqr
zeuTq+4y1bsPGBswm+SnHP7uegDqjLGVW3VD2VfyQk/RscKDTx3f8AmjYuP6eahOLffoH1YZ/9dd
Y9SHkeLndXJfBCfQYa2Vb3OswC+puVDiciiB4xka6ouBXiuKBUJGfdZdpe8bqnOGXOo502y3gn61
Ew7LDNXqQ/RYnTwjfpBrJ5O/6g+G1bYjQ0GsCYAKQhuf6GcAt1/KMxipWwfbIGKa3rUc3S5oOA+r
DBN2IQu/3slouHXhwSt70N0LuiHwNV2o23PO5ejFm9d84wZo2HtwZQegH4IsMl47fflg8OaMBiM0
mN/X+V7d8JF9iyoGBtfb3FAIyeCIgyTa6WBqUoCRU1HrWEvmD37bKjZ3/FG7uAwwbe/D9QmZEKmO
pb7739IbGQSABoaTGc7RJ/UVz5llHlZnFOY7dxqJ9Fu5PHHpSm15eOIKb1u+3Tx5z58Ua26LLTB4
GniFdHWTJ3aa77OdlmJP7xQXjyScucsAWXPxFhYuRWTjH+TqOE5syrW+M4kRoF2/D/e3GN72bpqR
VNKHeytEK849JnuwCJ/1qB7p7h52dNgtiAI3kGGusnEHQm2jjCDzuW/z/VUZ3uKObRhO/JffvHzQ
9VkWDKDApJAVbk8IhXa9egiuvkcKF1kyLlqdA4JgDxg2lgb7Zh3dt/y/apxac+yLS/oKjO6B+mju
Br60tRaDoy8Xr/Wdy1iyiOR/lCCP8tmbZ+YhZXVcOwWQkcBbWkJqevGPUeXBq5fcJx1nFDqKjMkO
kgYoNbtfKkkGcDBK4QicDih9nnbAgO8T0fm8YPnvC/IFw5Z+UQxSugbgX3OsETdyqb4ymW6Iko7O
wZLmZe4hwMPan4bX+s+FEZzAX6/BVdKHmlvGhb45JLCq+4MVnlJTHbUeni4g/0dMvY8kQdei6+NZ
S3XTm5q7jjQ2+OdS6PS1A3S9wp9+0la8GpZ8IxUcMr9n9DaDOUyj9zWPsKHOz6YZ2m2uucnQvLuv
UW6DGui4oiKCtBI3/it7MDwnz7iwRAnOgqW+YfThs4ecXz4Pm2WcEwQfnff6kDuXJHzHbNUTULOz
y+owO03KxTt+JEbMZPycFLc44IWoTH0ue2QsJk1vc7BhEbsgd2e5ZjE/TF8UbRabbPpEac6c3tcM
mzWAOmmlBdfVe5vPMAR05/bZ5pjkX03SwNp2mVUTKOuSftyHkxY22IcPF8XFcC2Ds0lADaW+Op5C
qk2eKGRAL+fWHgxpKqoN7ICwprunH3EcSmBNn2tzKjRkWgxV1QAAAkH1pvsqCT8x7qDy8tkghcLH
I6lqpFqaeazjCk5JCPyFuAfuz5Cy0rkKYCy+R+qUzw3mJpidLYS5sREjWQ6NzB4UfQDdbuEi9bfS
4P0/hvXvWKi1wYwjEpCjgTXMEWnkoXNb+MJZ+HrIusEWoDFWhnw26aOvtfm/RqxlhbLA5VP0Cnub
/lypffxCtQbOj3bAup/qiDneYtw7kthreU0OqVeNoEAVv2AdEmYodAimmIq0e9Ju8EI4/0FKIUes
hgU5ixBpiRge6dcQ8b9YACvM1IGlzhh0O5FUVNsh6n+wwzNJr/VhpgXvN0EWVmSW7jkZsB4m7R4S
25nA4+/xvg5Eb5HGJJC3onFool2pJAYSnD2vTBtwZeak+rCTIjV8LbrASfaOzuNsUX40nv2VwaWk
fOB6qSX7rf568kZls58U635Swy8sgo7lto4ZG5zoY9NP33C0TtWFCC6QaQj4YGqkpzWjCzPWvJ8K
Epu8TOZBmuXJ8CA8kI0ZKaamWMtQanMWnBlWa1ml5AXSw8qeU/JwX1MOgy5jKtqHd5i/c/4riohZ
eEYP8hCIgqoFQdEjPSMuKAZ92WdTlqidysfhi1qiaJlSxg5kyn/7eICE5lQshQOr8L5FTHR2XPUt
776ut7ct21/O0TLITceYoywhM8QejwXD822i2/EkjQxOZpevWoKPFAWJKdlAgAf0QsVx0Fviu/jF
ahd/3tv0CCqm9Tpb3v63Z6duoIXGVtdsnOD6p2I7WONdPEA9wt9kO3vOh89Da9prMVhWUEy7nnGj
u6Xm4ItQHnGNOZ4auY75YI5iSLW+x9CU68RNCf0InuvjCsXJw5f4mbWS3rc8c22GhxUxMt1+sjzw
8ZhRjs+3NjjxSIINVCn37GDsYvUW936nroS7CSVlu+Br/KJF9ZZNlkHAMFW2TSYyC5jxORugDJQx
fw1k/6yCfKxCewSvABe1MwgzCKFTdnT0LrSZ5vcmplB6qUi+ots1geg5sFen+BmJWikZ40l/pi+q
QJ0oK2KnZ6Sh7/HmW0cUPEjFEqojx0rp6YS04N0xknvUm0Bx3HxycUJKNXffZ7/7IY+MgMAZI0e4
1YCKlyCQyNlacFdkcaHCk/TJsCC1O1P2xS9mgtPPxrdggB6oMrdga00gIg4QlURDhKiH8A6RWRKg
3KagroL867eEVj8E2Fd529untT0YopkcfYpn57+IICBtQpiDXAkOYQn3f3IPNPyHOD4oT3Hux1lN
vCVu6xb3xXmMeyFCIzHhCzPMxIlwSzZ9MZl2aoVvbl2g+hYRkpxlSfENLibzqJXzSSh866GRsoEG
/fgdD6hDjNkOz0m5kN3ICu05VS77d0zXKO5Z1B7FQykErYsrqwEpVBpGId9cmecRWTJEWt4QPp6D
weclNaSBeAE8Q3DOR73FM3qT4a5S6HLGStTn4uXqcSF6i04jUgATK65negxhsa8qjuBm6uQwyVJr
fmQnTQsfmFwvpXLSM1OKRBLQkuRoSV/cEhCdUb1S110A5jXMJ9bcnJ+SfvjeqJzk1vYSKlQknzfF
SiPZTX5VDe4JWA+YhUkgxLekjSsUiBc5rxtMKeGaFkjB6zMTXW076KEnrU3N+SMmMQGyLSTvMIdy
JigjaR9stuQ1lOkpUcJq1a5bSRsfGwcR6rmOx01sWkQSIkdlcdgLoGvmHqUalRHEwMGTfIE945TE
RVh6Dehbgu7oRzYTQm2K5mDSRMku+xoslPgaWGkbX+MmJufygFZoaM6vWzOlhLR1bNi9kz77ElAi
Sj8o3KA4BQgs77apTNMchquJC9OxQ1B9MXcsoPeMloznYFquTglo9HU2l6aWCV/o1gcwPXAdeGYg
l0VkFJk8JRkwKSXq2KhyxyZ3Q2Xw2ucLeaYJHCJU/ZzzOLcLagQkNMzSfGKmvBaaO89KyW9RU9OH
OLOLKVudQNgbUYraRfqsl1wCDVFuI7RS8HpMUW8tA5xPROruEXcBet9hu1Xj40INen8jp8cXj3EM
HuFhJ8bCd4I6AgXnQSwdNrE2bWgHPOjTI3SvbpeN4AgJ1DTbv6Za2JypKR4sX5sziuDAWmXwrHnD
9LUaZMwB91vhY12RikJl77G25oAbi9Udx9U6qIUvgU9aAwEIZqS0QPKKEl/BtW1Oxo4/gfoi/CG9
mChTujbpJYoHGS/vMbHox5YZqbDbI/ejibFXGU47NNM3JHTHi0sp2ICM+2Bqze2g86kbByuar7Xp
YKeF5/V5fd1S9cWSMNPDAiAjr8b6Nvw+OUXcryxq7hj4NervT1ERtbGInF/XxgbzDhnJTPoZSOrv
6fdH/dEj1L2aS4wb3FgWm+U5VRYKRdCQw4/hU2CxZfPBtNAxCzWuE+iveA5K39hNF8tk3VZ1cvf1
uJQ1u1CmDAuYUG3a+S3y8TXq4kjb/ipxjxNGWrAimhgUcbMlaygL3OJnRkgdQpmwYBWq2S7bK+1s
4kcM8DKn/DuktassVcZGSF1pmqUUBCTtmsVMIzDcqT0VVPTKCK+xPm8vrj7HAkr3tKItWNG64HOx
OQcjNNbCNwagjJvYmucTVm1izS+MDvynY3v5//F8L8WwKdmhWOOxlWVB0dpxWySDHQQ/jcMabOJm
/SLk2tGNwYYfWPMBNBQsMVKdSwvj7xhmM33ELFPyQDtlx1fQ/eUH616qhVCUT9u4Xf/vKwtPkNYy
HNctENpiz5eaNfl6/i1W8t2trH4gurIYxKk8cDMrCCnn1hxHtCqTPi+2l9d1wSSZmLU5LxNcJQ9o
+IqyqVbSOJK4MYz7SyrnZYhz12iHJX+T4eMepEzxgzQ3dJkRZUxpAH5m3Z9K2ylV2Zxwl/kCdc8Z
JWaRygPQNpsSrDOv4juV8VWkMsMyucT9STHmzzGDSmuuYMbFH/I7qmKwITxk+t7I72SRyyDzaiYz
X9CQ2J5yxcj6AX2+qSj97cCxKmExlJeKzYlz6/zrRwebSG9WjwFem6zwapzDz4bgyUQJsN4Q2g+Z
b7YPm4Ng3PI0xT14sgscJyo4iOaILKMenyfyeHoZXGOYKS5M1ItyQMYKWwrEsLBFWc+Yng//4VLc
H6Iq8LG30ZlqHmlnG1Q4ogOPwsclVtCG/RHlSBG1fuwY7BqYyvTBLsAFNSwyFZWDNw+vhPuH7p+H
U9nMV2tGiT/hQYtEwRX0QztoIyUApuZqOIoHr3n6GisXLxV3UT3uWGjluGRuTivKi2KwO7GOV1X4
GaUrM4M729FhitjRmChogvSKOHT/NDolFPM0LF3S4VVisP0x1jjcvwlkMGUnyqJnaHsapLaQ0s+F
aP3m2XizJso//qunN7/wgFwCXN1UpwgaK8UeiiSjV+SX2dWhEf5GqmV6CJ8RzfDAI4RdJALuBlvn
gdqCQ2pP2HHhpKzQnOxFedohKW3x6nxuMJdchlJJjk1gKZzlyVJKSZ/Xi82AoUxP6WF5GQ98BMnC
nGjngow46YaoiCug0Xe/TrogX4CkoVinQ5b7EXM9kS/EhqkFBTjRjpuxksjNvzG9xBaC8JfAnuLN
Q1eWHb4pgN9uJmEASf7wHNaR3EvYjJGyyOGExI0RZ0ccEGbynJYKyzs+lVeOz+MmNCl/eyYqj7LH
bPMBzh3PytpHO12ZQFsf6Un2/Rj3XPGJ2Zz7oMf4luLTV1IsonJbIvtEObsEN/TtSX7A312Nzx/V
WJsYy0twxddIOwesCzvs2DipM8XJptpU2/RZo+J7e/NrzJKWpd4K7Ye4ERYc8L01fpuVaEwHIZv3
hrdzQRQXM8pyBpEL6a3icbuDX6cyGPIiBrAiSGNmXcpNXSkPJGbA0fAXEtqQtRuBv/HQBGKLAXUf
6VvqSm+MiOVpowKuOqEWfnKJD9xCYSNiLvmeHf45D1CP/IElE4jHRD+BUvQDEsh6dArhDQoaogDQ
MwEHbT7R+dSAd1ERyl8AYA/ooljhg4iQy6Ibd024plDxzpyb+KmUECihuIBeYG65J+W1fKURIzPC
J3KROCl6iXcO/rxcQN+64D8e3tixj6Peh2/AY9shZXyymROM9EesHL9gbxST6o90HktUB9O9wuxA
KxBjtsBcsYT7nksrdj35pXitBKgPnMz/7aFl9UnnKSyj5Qoj8h9k3wXP/c0/Y8OMKIOoAwNy4SeL
L8Hpk6ZD5cI32V6Cm1eEFTtvL4IKtu/qo2pzh2q/49aCeyU8CfUrHcRmTOoFj0ffZdSL6Hkh9C5x
sNb2FB25WZaRQUDXbyd9pvPwI6Mhc2iTEHhHZM/JCDB76IlERvjHWSeuQaZBzECs/3/7VPhI6BzH
7RAou4yrEsq/fMKVr+I86TJXi0xU/XMTDoaYCo0r8Y/qH7ho8Clrpqc3X+FXNeoCMfSStrDXM57S
KhmWi0tKOShmMLWw0oiVKfNGUhDZDMw6FKg8G6HMCe4lKpI/r01DqF9pY3TPvQvKjXBC+/3oDfEN
UQm3dd4gZO7XUp6h8BgisxCf2eL8xXJm3VYCGlytR6zGdJpkt+Vxskvb8ski0QlreEYPN8iVljcA
SkwoxSjQW8XTwusozn8RMvYbTFNWj3SHfY4/UZ7SBVciNAqNPZtxMogb2EZiLmXZy8hQMA54WAiM
/vpJXkheRlldOQK840t/sWQZX/kpIJBAEFpXiOdlbhhz5oIYIbhv1K+bp35JoApJKOtDGsDf0l2J
FuX7sg/KzyFJ42KVoBKj/nsdbWZqZPrEqG/e4bejN3TNcK5sFLisn1L8PfyNYzW6cSvFOwDabNjf
eN4R8/m/0hlGdrrLL/JqHh+R0bhwb96P+lyu6ngTpgX0YKj5omDVoMWJiidDKz0gggolor3TENwb
KcQQQI30WfHFFUl88ufGRyd8vsKfiIO8+kejfQSe/7tjc1uuYeodxiPWpwSy0sWpMJB/C/PPrnWc
I32u9zVbrhL2QKFgBIonSxjnGzxNR9atPOP/7iHLna7CABMAJhfnxrCbsHGPxDJwsp7Oz/AfNP1v
A2UkkR+Pbl+nkViNTBXvYkRYRKzXRwzRUJE8IfCjo9AdsLSmf3NRstWbnGEIBzGGVOZOVu3fOBfD
4LaHdhxbkm2RZsScacWkQPmE+VqG0cXqwdNian2kyJh9zr9UVcVE1RJXsuoY545wxtyCKP4C/qDK
JiorQrYfjpShCbkm8C5H2jOlPSwgvKtsfXxRomqcHQ72b40OiHKAF6V/RipRoKwbjvI0WoZbHigj
Kfv++ckcMmhEv2DWA4pGmXjumR1OXjw3ZNnJ06Tp4k3M7YPT4p9XCRx2sxZpKPoqU67gTGTMVUY5
3xJFYubie2WruYoxGPRaTh0tXDi8qk7kHCWtkzZJC4uILeH3dpF6LYab9QdUll/iuGTm1ABwqpzy
CVPBiRBKs3LqvawpzoWs24HsOMT7NFfGRZ4YtA1cFm3MI4vo9HLq/U3MqONEyjMZR/kYW4FYnHSL
2BgLESuhCuYIjJgGc57Zc4TlPzRXjEkaOwilzI7cNcI3csIiqv2LaA3idjkPEI+XCecgbcS3iC1J
JrqyyctfYFhiBHJSwqYowcHfMI78Q0s6Piw2K8PMTHBop+FMBjZnZQ4WwOksbake3rP3yRaqTCWy
bQnFpF0YKJ/h+AErr/gZFoygORgwIhI+JrbCK5k76TnDJCckOTxQksYWLp3LPfItvEGGFxtUwsOE
AJ27KMUp6r+N4b8dycjwwpCayz7/+/PJsu5kvGWPZeh5kBw6OfZAFwxJjxgsCyKmccwO95uy9P4O
LzhlOchQj/iX25FJIreCf/zfUAkvZAhYM/zCYItI2s+ky7uYSynMh/aTN/DYc8MxjJVCOMgzpvTl
MMlrVxpMmMpNekJ36T3l+4wIY0JP28DGAZ84tEEpEAoYhrngb07MIuNccIr422arvzHKRoStvDq4
m8KVQlNYcjKXDPR/x0BA4lPTQ0N5NzauXTz5PHVa/JSND9cl61osiZ/iO2Rj+X9awvJpPE34s8Ln
nsXydWeHFtuXAf4fGNFdr1vKgmMU//aNKw5Klrc42QvntNMnKlMYcMeFHK+USAZkkQy4eC9ZgNKZ
/7uJ7P02ZF5DpsziSCWNE9NgSLEO/oBJyMqeYEbSQd5DkYg1pMCIM9PAb9gnsEWRaGCzYd3zBByS
ToJJFigBEN5Zmmnz07+IhSn4y3lgDgPiZPFKKrGGHJ1ktkmvcWZmRGXWxPSwK4nfxNVKmCDrg0aI
J+TvxXmxxv/M9RFgTOI2+jtSS3QA58dXiW5xgUy0uC05OkvHcWuGQ8JOHAFxBu6DEwr/YgS8nWM5
joXmSn+JSf+ONf8dv7RLnmtlkHmxAxHBsa1k2yfbCvpblJ6wyLB27DGh0OT/SsNT7shiuJBmw3Lz
Z/eyZuVJf0YX9ziAiq+TZoqb/O8IsJn//T14C9mu2M5kKT1Q6vubmr+zvpg7RswBXiyEPJk4WXrN
hiqt/1tuuCw5bOH4WQNsaDGpNvEJfPxesHHxxopCYLFJfH4rh5W/qAnDk+UkRsH/JICVfVdSoxVq
jbyFKf7bvai2ovtsYjLvVPqxPvZI6sGZwSf+XAk4HznjbG9/02ht9YCQipEjR42RyKqgpYwY7Bms
L74jC09cvgykBA1/o1bt/1vwcy+7LudB90RQI/GcRGBlJMciLq9CmCDg8SrCrvGBWM+AkU7ZeM+I
COmQvUA8R44a27olN27bjWB3WJDPJk5hfqTOWvgOlPh5/CCVCf/gZS0bMBnoPZi+fXWI9DXYjpW9
xN/gVhHVQJKRtQM4HW50lwze0aWs4gPaLc5SY/X1M5s9MreKznCXRMwhkKV2QLl4dNcl5jCmxfBD
ecIFBriu5/Y/vqeof9sh4Vltfx65c/LfH5TiuCeqpBZ5/Xl3PqmsOubT7OGX3+akBn86tvfqIGqs
KENigoK8CzyTxR5eApg2h8WqXt3IUEBvvuB6yDfX7YIiCupeLmhXieb0LTq6j3U/hJUKlt9VTcCM
Bk6goXVz8+7f5XDF3ombyIhnXH1W/MD1xdKHhteBpim9eyBpgLo7ZYwJgmkKrxtAtd0OgiDFzUYM
D+de0UGY1FwUdH05DE0LOMYp6qDaCoA3xTDXMQzqAo14kOh5HeMeJ+nLgkqTHliIDSQzwDwTNHU6
gLhskAfvM5uvLHXk2ruI7KYLcU/rRJytIVOwfOp/C+CsTgW+jrDi+/xtJfeNxj23LwEfVZmB+tWb
naaPFVidfeZyJ3+YNc9R98XlG1jN+QlEo+pM0MmAC/aDSkk0lr33Dzzob0DYV6BKI57GHBxGyg/M
wTXYKyCBO0sHkgEc7KMK68JtfpXhjmd8zTL/ihwvhYsQHoBjnyif5bS+uc/7qDsG3EJ8QSmBfNxJ
CRiszkfVAo1FVD1sxwYs9U7MlbEzlhbEUfg9wuzdgMLIz17aK9ChH15BOSB58xLRqQZiooMQQahc
UYeIBZhQgjsm5LSUG5xGxtGDfwD46mt0qkYr0EXl8Dh0ixBOdqjBDTeHjAt8EEQJLRI5k9aIVQfs
2LD1YRADfg67PxBFYAciQHLkxWsOUkEvfQxZg4gZiAaGwU3dezQYJkmOmKhTfxYvIsKKwzSpGzOa
nfakQoPS1zM0IYYPSOMQXCY/A2IV7YUN/8mgpNej2vT6HyvuAZDiHp5WEDA2UEIub75ZC2UZqeen
kLz24ftCsFP3cs64M3vJaqUokwr4wfBwmlE0AAgVHPZ1rLqv1Fw/vyDPnRt+9ZGPO2D7KEGSc3Lo
teUdFmxSp96CDHUtBLed6uQX17x6BgBMMMT90D2sKws1c6ccjErNu8Bo8XNfMB2mj84mIdgKXgES
BYhDgYFuYaD0EcFqfg8pLOzMK7o8cF1oUZ+1CU+pW87a1luc/F8ucO59UUGCVaMBHnh1K4RQ0U0Y
n38rYSw/n3zz9zC3viDNhNoth+OLt6ZXgNLbI1cpKbsGh/PbXuKIpCzdD3sp/p90DSExhHTQcm1B
IGNCZ2qAhD369Wnnvppo0IlGvacwsy81wCVj26N8DngEV/vcS3O9/fUka9RGKIMOdq9J9XONq1U2
76WnFacxY8NrOD6pUFcS1H4NUPutPNjpyOy/Deew5kcwsLGIkpsiUkQANe3J+xGcKdgBaohaND2q
vYvfPtyTEeg9BGR9DC9pRHTvktY9FyGYYz3Vfg7dFxyr2YzCZrm9kXOhnDhY+Rx02QAAk4NfnZT2
BIBO8z2BI/467zn4BICuUHPA6RkoqosYBXoeaJSxpSrLx7b2yWCfj2Cuc9cFFjegreBNOVGterXD
NELr/YkPmNQ/leL1ZvcxQ6qgEUC63D6MOqcVfQ1Q/7XzdFHBeUMlewN1qQhX8GWrhXpiUkK5gKy/
DGO4E2tqw/xjN2LGQzj0/RusXhUnDXWNZoYQgNR3V2Gdil4QDzZd60tn1aX1J3ScEBymyuSFihNX
gKiiFpboAN0PKd2n99ThoDE6fW5oQV2OjEWJNVKsZKDlOWCgURHBilGQMZMnQlIRQkM9/7Bt+5P+
YQoF+Ndh4JtXxC9hIh0dFwV04Oy2tdBdQH4x8B6jQz58jFj/9iFl5A2qaqluKEtKxToiJMWVGB/E
n0NePiY+1DzhCYZN5zXpcW/Wxb8QnUy1nUvD34s3lOfxHczgKJt1sNviafzXsODtczWK0TCZZhf3
BQjCmliqD5bMMbzHa7gFiawCdTtAIIZm4iOfwUB8tJGAPqZ5isYX/rBHUZKNhCJ8stDI1FDscpmN
nk2YQHqONJ/3BNElVDPmjd+i+YXKiobyz4qxJBhu4jNbn8eJCWbm6XsB0cxTpG5h4tR/r1pY7Orw
Ni5hxv+M72wGS6xErrwP69yLTiuw/K8p2hOPSBlL5A84f4YzsYPDxNhdUVtnYITvxvA6OLZ7fjn+
O/oSNMuhjKMYwVgZ9YioJIotIgLxvwCTD0ieBbX3kPviSK6K5WJDspU5XEHPMIvUb+sXomOoOfOz
i6+uxpffanwfS/K3Gh9/RfNujIIMf+iiHmkmfkSxW/KIirHkaySPJhnXB+rGCumkgrzkaXxCnA/e
ICFCPkAwSRK0i/C58gXJNXWReCvog5CAANwyG4hIbmxpy0MVt+XCWNDZ+xluUf3mmTP8ASpEHmiO
MiJ7hIAPcmnur7bh+uIdvES0FzDGbdQygKDXqdmkmpy5nufz1yezNnkirexZJ79TRw9QqcNcG8EV
2nAjWA+VJXf779JV6gfcUddmcYP41W1RhFjBMjlzG/JiAVLtsOuHL7pmBgMEa+3EHNnuDGWHqvOu
RtzaU+9QOJOujF5kaK6eXvtEbaQbbrBEOryK+MaRFa45dR6Yc4DdHKY6t5HEkt1f1BDJPEcZgMoJ
eq5x9qP4FnCYHyAbHMNGzQexxea0zOE98me7Rg40ZtD70SkpBETuUVcO0pakqdaOeulgeFvCx1Ru
qqVEEYgZRDJEXmmOKAYiUrEc5FrQnxjfASokJ9dDV3lJffdyefYHc5VDjup0r6gCoAdxUReBMXwk
jbHQtudV4V0cJDuuOr5vdPl53uagiIFmUUN5dPKed9YpHvOgUj5boxIsX6CyzrplpbiD2q178+KV
6o5NqpiLZgvJdT26KxPK9SixS1FAPcxtIqmvRP29GaNz2lQgIofFT3V1L+SV0W1HFgoQMtIcdWjN
YkR69OhMlo97pt87FSGokRojvXVj/T6+wNg0NIiQbrNu4IbGNdE+oYomUEOXFbmxW2K80zpb5ZeR
NlYT1XTyegxmkYBOGc7YR6mue8/0u9cBl2kS4zazkDZh44rQy613GUeqy1xbLye3yY0DscgPl02i
IYRR0/YhQu03/OnRBIWP5kpy4/ogvHvPT7hfo1xLEC8dm3miv4NyaUggGhfLvBrJRC25Xo0NOzxa
7udzqRznfSv4is067f0SLvSX9XWpKqPkhss3h0Xnmf4EVYF7zhie/cJ9UV15H75gSNo3fjOYmhT9
zQePz+t1+hy/oaGhDNna5iq5apShCo+KE8t/9rDxqJwiWkBlmbZ8PfBWAOtHg6vfJMfT7nBzkFrm
AHcaetQRUrXUDe/9j6L4hh8kVR1Up56fh6DC1jbFovwxX+wtMDe9iMgIO2pQ77CQfRtc2TYegnFZ
5OnOIT65/mB7A3N29FvqMJQo879EEBE+Y7e2V1m0LT/1D+v7i/fqERsorP/vwMMxWV9ZlU4IZWuX
erWft0bke9W/3Ijd1OwFxzUr4aAhxSMvrsfI9WD8XqyrBNIwrovqgelnzRZNI1DExlz38fYqdzXR
+ZcLwmqKdnMZEgGIyuRoAnVytTl+1Pn3aWwvWrZ+It+XTTMUqItBL1NZu0D2TYOrvz9naspP++AS
i6Kxk9mxsjwRCHII1SgdggVu20urCs7wyQUongX43n31YAAMTghGUNZGzVGefBy+jcU/ks5ruVVk
C8NPRBUg4q1EVE62ZN+oLAeySCKIp5+v99Q5NTWzt60ATfda//rDnZkzaXTL2pgTvLuSwLBYwauM
9EuMudAOnArNvXmQ6vckksnaPKk9s18YpV8/HA05mh1C6SbhDCt28mkHjjJgOY4TGqXZn7UkBIw9
NPfus6BHGes/Yzcirl2Mr+iVDBR11dy16f8WP4z+MEVwSrRvxkrKPx8clzgESDsFyuie62m312e5
wwzYTfAnkZqwowgby/m1mIKk/+pz74Ep97TD9Hmih4d2hbKfPu8bxQcWGu7GFE0JKTVM0trJpXIZ
jPkKMOHp6uZ9IjEzfBnXJFkYJMDT5ZiWP7zctHFIsXqszR03WqxeTD09rOOU0ZMF9z25eMWLW8ix
x+NbjrvSOmVYEqp4Pyfv6kGjJsPx713kW9nYq2NJR6c07WRkkRdL/pLKT7gmxXb3uNI2tsumCYnF
cziPo6PlG8/7wMK6vXBtYRfwVHc84RKe+6guFtovu8sORzuJ5KhSQvzja4LoWC12IqbNrEN6pAYl
XePILrPjsLkSM0qTVxfuC22V17qPa/KAsPXTBU2yp4r6wcWZBfbCkY8rfvvT1M3YhgTYkjYPw6td
zxTWZBqaO+VbrFQwil0cagf7ZO8e69vBYKrbudA4fHNHFNx1vGqH9s9kKg64uCnedf40X4sA8XTd
XGn4yEUwaesBrq5SoH1ab7QTyomh+kb226X1JuhkYHdrOxjIxeUc7D8wh7yrx/6D+fexhNVRwqWD
UAVfoVx14IbMaeRjJYloF1GVc75CNiSoXNkXdzENiEgnYKM9GtsZI/LZh+DZmIzL9b1NUcM/z9CL
ztIaehbPOTyzLzHRJ3t2Rwph9EdcFoMt2pClzBhePzNVPEMtXE+nxsMGfTXti0v/YVOKPL6Ti8ZP
TB/Sv5fMoPPoPwkwR8l02V5jgrlEUGjDDlquKHaW8oFqOyO/ZfPiDcTXbpcMrQTjZS2+oe78SOsR
Zoe2Bes8/39dxAxb2at8RfvMHZTW/EODHKAdlX0d8O2ziwbtmC9L3cYUILRh8hQQ96YP/h0SFN77
EggVfIF9zdwImSfvwRsfzTWjXnZccU25KFtKUK7Xvyx5SFLlnerhbhwhtXzMQvUIw4heTFpxDUA4
7bV2ZHouaJsGSp6wgL4AqkAnVlwssX9mFzG5yO5wNGF4gkfhFg7uddQQH8Imos/Vz/JRIf/Dp4bn
Ksh8Z8lbwUOizkthWYhCEK4Ma5Fu/0m4GVbvr6VYj9YGj1Ff2Sk7mVTKZbpmRa077pgEDixDWAFZ
GA6slZdvtXNnBqMAqkDCJ0rgc8nb6C4ohQW7OegNDq/iG/wIIpr0YwJS9hL9v5gqwSTisip7+piz
/tN4fAvlg3txLO7TfsbVrxmtMoQlrS9kRM9dC4AJxIBZPXLJtizSXoeFSN3IdPI47uUjfSooS8bS
46uLKyRzMSbWZLkyz5Tb0BoghmlbFrIvhj7cFe6Mec7ufDbwh5WxTd/qO9guk8RQUHgEFbMm7Zhh
D3w/gBo4nhQTb4IKJlTAxV3QuiQv5k/KO5TbLU8HDx1PgLTmPts/8pEbEeo/NPtA1WJdceMuCZ08
tAPYd7OfiRSUVXIntJfF55hcjBmcML6r4IIqe+JhAhbgD3CIWLnxZvyg5WWkzNBAvPePeoT0VzOx
kh98ZT7HRbD7dFYNV1EgsHA76wt+9uIGwCm8jEjgwvoO+U0MgPiWQDiMSaneYT5zyUdc6BdiHSaX
8YNnFN6l4DlR3mtH+6xXIEZ8eBbl0f4RJvbsyB+CMoK7B5dl+uDOwyjlaR4/7LVYxdTVYtYkmp6C
NVKJWSuvvcd+hvAKgfy8nH8Lqu64uU+grb3kydvZeRbSvW953gCAaYgf3otr+W8TPJin6VtNWcvd
kkMG2oBIdz11Sygdzw9zLRgdOdUGdOlpDgDEKhGrFHUaz9gDgeoBrAwXWXXLgcIWeOZRZrfkYU64
fNqRNQZfiIcSYAnABTYfi1P4ftYBDTmAVwVgco7u/54ufggIjX8aMPy482fBBGzBJdb/nnuuySB+
oGQL046wZ0FVJPo9/lZwuaGpcb+Uit/me7LrYGt6W/DEQtwTwTYW++OARJqDODomR1I998paQzo9
x+7brZd0wQ5+Uu+76ocM+ee5CIqADhw0HB56u1XIQ+annvDtESzwP/ZET97BfEM5+YAJj4JgV0Kt
eJHC08NgzSET364MqtYW9gSlUy2VL3tp+jcPhRpEtMGfAmnThpYHY2lj7LRdD5OeKget3Er+sdZP
GILBc1nh4hJY4WxVeRzLmG3QrJKxw6n3LUhKL5ARVum/5zoUNxzkiXSJJYqtXb/Cz4nB3OaGHAiR
2DnZoDdD5rM39uU/Qj4Sn7C/J0KCkSIBmwKEKUuEXuViChRSYzblphjnvPeuPkSgnwFdSh+qX8RY
bx8wILfTWvuyPcL3DOzEQpqMX0ruE3jza2PSgg9+qsyrHVGMFwq3jtqNV8/e4lO+o+ZeKv8EDkgL
jgZyfkKzSIL5MPYJ0jU0L3chH1RRNyF6eBJJynw4iELdVZGv2Wjh+sDeCt0OeDNXX0g7zI1EvnqG
Xcu0jEKIcp4O3OQM++kgZA3yPvGNEF1ev0p3CZfo9aa5M2cCLSiOOKJvoU4exGYebdMznRS1I4E9
VKEY2TIlYXDCat2inFlNqGFVQt2Ws0+URSwHeq9A4Z9TcAuRSIUZNC7EHOmpOhVLIB8UDo8gW0e8
/3MlJBH5rnzLlqaX71OkRJU3kBWTBZSqSzBzFrJ6iLYVIIMoHNUlGF62ta89C3HYpt/SxWaPCdoN
XlgokNZJwHhA/D5qCWiVGaI3IYbUA4ETrDJ2mcD2zEDnfwjmwN3RcR0ep+LQvhGPxi2JPhEfLcvN
4zQLiqWQ4DY7IPxhA+EraH1e7JCINvnItwz4bUR1n1yVfJcchDAQmcqBNu9UZG70WWMQ4IxBuqs3
5SepgdxlApjwoOb26e5zmaNumx111B5Y/wfcEbRrrw/liIgL+djzYm6fAbI79Gv1ML8Fcqgfk03y
lrxlG6RVHJgKHlYOksLKbS7RZkDzs+IJOU/ILOWfaIPMONrwcxVQ8B5VseXGJwUB6U4JCpJm+Xo8
Gk/0MeZxVFxUp+YWaa7JUmouz7t07C8l9wf94wlZpLFHZslnFToxe0ud6iMET5AeRb6Eo8MWQRIr
IjD4E2tthCov+jQRoPGI8VHyy+0nvwvRnb6J35XcqdCxzFBzsYlMl1t4C5H4/ch7nno0fREqqeYe
k8G0EVI2hGwR37hBVzc7ouzct5tiOWyKQEeQ84ugjI0iGJcVm5tQ138jz0/W6cVsFjwaYndS0cVN
PoK5tQwRzeDv9K2QSiFRRKP1hsQnQsODXGo3HvqltYvCGzSo/P4CQtqMsccXrNGSsWATcVH/iYS3
Lzb7fRPMjmyAWqidH0F6n44oBjsXgc5e36p7pEwohhvktNHqRk4Y8YOMQpBoJMcMDTS94TLlCoCP
AB0kjkZ1b3/EL4fz9ya7HDT23P6WXdCdfUtaBq7szuGlBsMsfIfLx/6DDt5JBUgWMPMKFhAe482S
8w/pijJXR8e+v2zX+jWQ2Csrs162D2d3j68Wb+mlMwfPKgWkc/midVtH9kK/4rJjmTTZNIFhda7N
BaAZnAwg9MvzSh1MsrcDOouLEpoLvjd2BqmbOBQ73Z0TD0pKBKg2Z5QKNBkxmYJDAc0U6oFxUtgW
gwgVTuoldThlhAV7aHsYfBPwIvQTlHMUGIKSJLQIgjRtUExQ4MU+lYSovyjkUUDAJqLsRHMAsW47
HF4H9XM4SCtzTTUJRMt0HCqzIGhBYhguxMrBABdoqxgdC4tw8brgU1S6oKt0KxTre0F+F/oYKMFB
+hkvoRCVDjNusoXGJRwzQbAZhUkp0hwVZjtUBurNiiSioyhO1S3JEEJOQp3BSa++HI2TmN4nXagm
9TylGpSHvVBMxJtpTz0RYKzyR/A7DeJsx8F81TmYxeH8LwEUjFb5BvWpYEGbOxELSsP2D7QFMsc+
gvtJCwQWYZ6EHKRjVgN2X4o/fvnqgVYTXJCpDSvNWiYrm4edQ2bV+gU7ue3Vx2ltvJvea1PtWl/s
hdO6+hE75mylrEqxX65IwoNBbZ+sA/OA87g2PZOTN0uBXQ+MKxq0j+2Khx6s35Bmjs4E4YXO5tjL
xwFHq2qde2l2Lhlo8ww+84M6fDzJI7h95FUoKccBjBY3lk+p+ehyWuXryLDTEuplyEn28iZtJ6wc
WJlxREOEA1clb7XhzTBeTmTMs9br6h8TY7niLUoOt4db5EF/W/GpymGDvcTA8U0mHYpyxJ45xRme
TSzHODBxdQBymlwO8Ah+hE5G7xx0BYuACAI90cMv+AkvisNlpDkyTQEazU8jVFbGOsb6h+nRY5Hy
lYg5q2F3EjYp36XKfRn7Ca4huMyvNS0fxTqFhcUBkryhxcXyB2EIMaaPIGayMbxzqSI8Q21Gi8Vm
yLZpvSw+OVY4kiw4BW6TuNk0N6n468hD4N3vbh+IrdMFotUcukB16iDIb6faT/RLq+NV6NuqW5pw
Ay/aG1XGhPUI6Ocvky3rrzwg1w6i3B8BlhdcYFLK1OWds0A118JuYigXvexov1wiUpgJTGWM9/yd
3uzf56HckSDxYJBGswT3jjt0Ui+3y6RhX7tgNsofAvqR/zRFS4DzLg1YHQzESyVgMGxGPrGphKb3
MXNVT+CQjF0Yz+IKBbI8AkPVGwnpIgdeRPoEqdjm0sr2Z6BnRjoJ3oJccXPRRt7siQ0UJh4LwgzC
+utgz8FXFwAex6WFnyMr3v8xxzMMOUnjOHIA7yUd2DMclM2t5XM3C3k43lRQwzP1S/PYsPlGG4ms
GO+ubJc4sGRrEgy3uNRgIrZJ/JtTfbTARrYJHrDpKIFYORCEkSKyvIAHZPKfJ4yGZvqN+GpWXRhD
88EV+fQ0/DReG9aeDPvu0P32YFqLMSVCOv/u99p7/GH8CbMFEq2Vy+OUnjgo4Bxw0GBmxTj2UG4o
s4DZMxxgfFIWOXb+apFRLBElSygba/yTiHd7jjSwm+b6Cv7upzH6IePZp+Yn1DZHUhD7i/1yip7k
Bq/BZHdtLbI716qe0EMYR2Ax/s8mlVRgfQ55n2yNdJY0nUAL9JCf0RZXBzA6wG3emzGXXTt9hFWd
/7SxFeNUahyJdDiMFUcnG47DwxmJQ9EgbgXVHbsKUZgR/3omFvEOH0kMnike+oB4RB40jHLrZ9CY
i+EHh2ecoEv+WFnQXJKKltxpqOAp8BTIQBK0Ri3GDGRdnivfqn0d10A6z+cu7ZwaLtG07PPVmPs4
KA/M1/cFvocE0k7zGyplJlQ+FsBInwQcyKP1XDCENwz8kmZMgcFWOgIoF3HvWrZjY5HKqd+5qr5M
kl1dLtnQ69LR47nhwgFgACVvQcpoq+hUaVd1Jj+Bxi927lCfnhJWSyYYyXSCewHCT272zA4YZ4z9
4gYj4YtgcsgoN2L3yNXl5uFR+gx77A6bpZR6tg2l8K13xm/iL4jXqAmm5oRGlvAX/zQ/6nsWpEyk
8XRcvnD4HbcvgKIB64nwse++mjPMAIEwk8/01VFHP5C2biLFr3gB/EwfXqFC9w2t9/qX6pIPdZx6
RwLvbNbqz0Bo4GszkgLCSchh+qFsZ6CF/6b+7Brktlv9rhxDI/01ieSOw+LlxLdvG0u9h8+slSEO
2DU3nSe33rYcFtPcMOib3cj0osqnmXicn9oiahZi/A0nCoi34IoD7rgzRuC/ycOxYxEorv3xu1w0
Jpcks0tYXahzRiu1cBFyWmYGPyS2pvCFsnBsA9YoCDJ7DQOFdkP5CThCAC4AnkEVg/9k5L9K5PMO
gDtUgTSnP3Rhzt+wpmsOpKyq6QWCDheaDw2M/i+2GR8tnrDapP5xJCus4fghZHuu+T2p2pjo5tkS
vts/5B+a7qVM3L6YhcZh8138vV48Jc5j8pqn28jbHGIAb44r67hiBNC5crTh07z47vh3YBmMh6u8
S5TNcDtNAELDl/K6RM27xoErzRZ5G2hpqBrXUg5lItrLFQOaV74ssYx+ukzPmCBVva9Cs28PMdqU
ya2LZZkHOss8Uumgyej1pjABTjYoJpzbgfVQfDXr9p37TrtHXVqprlliEIBFYNseAdXTF13DQnp8
DJBqbhbnzeHG5PW5tr+tr2G2ssil0Si+K5aI7Bkfj5/4nECN2Eaf9tOj4aAUl/cjGT2kEuK1a81p
YNb46CmX6rlihcp9UCherbnYPHS7eLon5dq2zqnN9H4Rj96o4sgwz/+UYynMVeV6AYuvGOZYs1jK
itDQZhFbQU6Vdqn94cj5paxp+cHVmPMsmpFMRUAkylOpWCMQxDyAtbiwB2qZDo1b/ZuZiz5bqLzi
uJilnmJ5LSNRa02afbPuX9f82v3l+2Tm1dl+PI8vr8TsG3su1fIljOa4uXMFLhHWT+0e3Q7mqGob
5g+8ofrKoc4eEIXQ3U7OcDRQ6e013D/ZptciULiBBGTe5vHgZauWtYGDrDEvK9/ESxODBfzLoBpA
8FyB78AttDld3grPpOKoEdx3CrzIR+mN6fvsBowkm4fqylJVuMv5iVigdfIvt5vs2vG1Lj67rT0T
r9vNltRA5iPUIGkwioD/8Umfvc/JGMTZLfP64ZxDALTmj88seot2DL8GVFitbyfYW1DIksEr7c0P
BLGotg+yxUHNI8s0rdExaY1J7HIqoOVxjbJAq5Y2taTA8+BEau0qai9ZdoD1oj6/imoLc4r5I1Pb
HFV8FgzN/AdDqaVU/SU59ohM7VNUeUrvk+NVIFuUr1L2HmMUNTsNr6Muhm6i6goKOMOv9RidCvK5
KNCxPW+x+W1xEkmDPO9hGD0gvK3ilzl/woHZJKknMLxvUDYNG/6ThoM93ql/GkDbedT39DXWLABX
vT1+GTsVF/Z8LILX2FAn4I04RlL7S1el/pz1QVb7MdapOl0csepLMVNi5dTRxztJoA86D2qYf5WS
VgSQEtLIzVs3v1rywm7ciD1Y7d4f370GsIf2TV4R+hnTduCeRgAeP2WoAvNixv9S2eDUM58YB8H5
sxG5Jo4iw4BuynN0GodFr554+5cM0cKrZk4jrdiza4KXxcTIva3bN+bXnCZY4cVGZcwpk3Z57Fa8
fOuOjZPVf1LrkgxOBBSuobJTVk7CgBkaT8FN4FmCgOgYpkN1lncuJkP4XCnqLmXXx1wV9q28sOAV
WwQoi6qhMShRPfmXNfhkZLGjgHzhzXlggpUYHg8hQVOgtfz4gNWOq75HMcHbFBp6+NN/Pwwnkhal
9dEu435jmCc+Ia/b+jyGmB8x9sGLJ3WHnc75ps0lqMkQQR7njpwrxty1QxJWYF8pWqCLVLLzxJri
s//mCuXdQo7Q85k/PCYTWQzw2EklhLbUOA8cypNlWBxR66PuaqLFC9c4WjkRK5gz1oVlB4CKNW3h
xDiLh0kW5Pv6k0/GdJ/zj1wgr4CYkcJ6DKbs86miScrWPOxMxP9tBooGB484dvK7MJB+7KmZhyMB
1lxeliX/1X2R4NxgtxGm59mKkrP663GLBX7J3pVzgRiXXHbNqSxsode57eFgXy8Vw33Innm7Z082
0AOm1fU05240H3w3czwhNi7W+rdqLl5/cezDXKXSwzSg9+p3g07zO4PiudAD6wdfwWTVdhu4BRzF
N/IU5CnQjfsTjTjAvWpf4tlxghapLkjkpiPhKMdH4xHmCRagS73cZBau7C7kUSM/aOpsbhNsq0RL
ox/dZwrBtVx2s6/W+ug0Uh510rjP4oG2jzAKBz1xqcEa691+7cl7X91KF4ZQMnKOPfNFbsMZWTyA
hj4YoEO87YfVmHzquxnujPA6HGuCp50wpK4dJj23Y5U5t8rV212n+QAr0IPiji789ssQ+HbgvH/h
FvN0O798G3GaHZUFeGiyENcsyAZ3xojjUtEVflick1hq2c5gHlJtLiekmPqPGZKR7o50hEf8/dmG
JT5O6jqNfNGmM8iDtIz7qZ4Gxi4HCNNdgnDRgtE/xDmSbXVVONVX/fKqTFjBo2PtPNxYC2tOj2Vm
zmtaNZ+EDstYeZs4acMDVGyIHhXucZYn0/TbUcDDe2u/2GdsujIGG7PZlrHJq/uJMf+x/6riq7xP
AFTx97M/P/pD34WMlrlgVY0jcRhJ+4wa2UoD7EXbdQNE2tFLOiqiDOlLlvYGn1P17f4KX8zwoJiY
nc+QH7qrwV43w+mcH6U2mMEUKG6nV37qzftMO8rW9vna1/ZqJCIdx83ow6hO0x6OsVp7Nk6T+Hfu
xnW/m62gm7ZEtFsEZNtXrAT89FBXTkuEsLaxHg6fvucRfwpu4PidrmlHKCZvf4hvIDhvVRw98PS+
V5+p7RTg/D1hw/IlBiYTz8y8dA02zQ0cmkj3pCbI7TeJaXFGZveLLan8ohsePqnOeSiSL5PC+9iL
wEhUX1ZHZoZbWwT3MfD0mEIZ6yb1ydCtdIcmhp9KygNcUdxMXrFnqLt6YIhIC1+4xhRSQfWmP0t8
xXQRPTG7uWEKKdOPzm/6atqlyFwkBTvnyOGF3rNzM1e96jgiJOy3FlMk7dJgxDMdsUGpzEX+2z2B
BWrf7F1a3qimWJPIJw/a24fa7afkHUkfw7nRV+Hnaw4zIKV2JsWhmZgyj5aKt1fS1U15Y+DLqAet
C3FrZIHAQizvvTKPIOPVK0XbQyFX8i89Wbep+BYzZW1NbwkiC+jTBccYTiBX+TP6u9Ur9vTOpOqC
5dakK6XfxEBXQElAqAVRnHrP19jzblJ9VaFlF3+wRgfKoPifnKdNd4uWioThPbZE/+RR7ORII2lB
oQqpXLTVULNFwvBhenYuozX4YUowBNbO+M8jHJsWNizVgKwMIgZS03vk7ite25EwFDD8Lt1Bte8t
l+OeKbNSh8U79PcY736GsZkrG67IlMGP2HSIXSm++WnLgBi3TQ+WN/trd8gmEp8Bfryc3jrWODMi
iBv15okon+jR2VyzcDO/8OGlh1++LsWeFRg93tAQSphZfprWIgZgy0TpYGduxmpB+6Y7eI5ntaP2
8+zaM/r4lBhNGstq9GFx4xXURev4c5J+H9kKA5wZTtlPuEpwXoLk46H6MmirttCyRd/RfDrpiIQi
V31CfiQJ2m8UpKCvs1VbhtlVuHnj6T/XQQaPqOY403BJkZzSQtiy0qbNlFzbGxR84aZs+AbzFc3y
S5vJXNEd0AdNG0sFQpsPk1NPRxLYP4udhmbQWBBFnbsWyBqw8nAoYO1hA4pRp81G6wzp+aE4HLlm
6qLo7WbAf15PRMhvw9X4uH2BID44TAbkN35uricd2uKbjQkjjzZN/whfGSemLnj2AXgsG8Cw6tt5
lfrUEiwApvbWFrv7+LUEOEd4/E3Rn9XLQX3jqliCCnqFbO3mSLOjBab2p+a9QdNkU8fxesmlXaFH
ItYj3feZW73xSStf2WCMXlMpgihn9JLZQNe5vOHqR72VbXVmgW9qGVIf2b9dv1DiMMuOKs7mm7Zi
IyEAxnDrwTe746CtWwajW2i+foEJblX9lfw3zq/PMJrp22HQaTlZltLX2B0JRL9BQ2nnRu9Z3TbG
4sF2Z5MPVtEvRNI4UH7E7LcG16PSvflNs+5kh9Qfsg96yjsUDIg8cUgs4YO5Q/6hmj+mcZqVBH5D
EIfQGa86c2fnS3KWFYsGlGyW9s7KnrWfPJHIzyiIaFOe4U1C4xFfC8uhImyM++uxapI1DTEaBHs4
dVBoIDJbPjRuSv7i3XwG1AoDsBBW2iTAf5YdJBzy7vFLR99BOat/GJBSHmTmRHCMKKupCaiQb5th
dJFFFIjraDr9SAeaey9jrwJqhdZpui8+6yn70jbmR/8LEikfedMywKNJQFWdCwXhxvEI96tHqHB4
dhu2CuXh9dTms5AixAK+ln5eRdgq7qQ5Y+m9zIMOJHaTORsA7SQh4HurflsIHQwbIAlfUaS9sbKx
HYO3/liAQeUbiqXbcwpU5TVX6ZmbT6j1BDZo0jl+ftbWUlE9qX3TYMDa7qNaGPpXzcgHR1B2PpJn
SNi9Er/19CN6W2JNpT9LdUz4bwm7w7y0l4mC7eg+M0LJEvbqRuUU0r38IWyFcKmuDad3YbWe7Zs5
FixCYlVStzwDLXYnmRM78gv7noHp/JJgHcchSzwljoosKegfSTBFYXQ1bhtezqLYrE/VBA3++OjW
IgtqXHXyVu/WVbEkB8ust3HwaN+t9KgVBGbjcOE87IVFvBKzkMelaDeW7cv4jLxWSnekf5KWabP9
6qKV1aFwuefamf6CfS9FFF9+ELdD8k/6oKDfSc8jATSxHGrd4lHBc7Du2WvV02VCJuzSo4TZqnQ3
Hy4RPSO/8KVxGsYV3fp39aUyZEZOpOLrDYwWu6bBJxLe5uzd8rTtweyTblkR8t14ivIRnbVvKQ2n
fFnoLjlK0p6NGtdrrIRuJztbtlI+/7iRU6CShQUXvTnk9kK99u86r27R4XaLGM9CWvOXvVPa46iv
apVuN/ksRBRPBBDrYaedt9up85I1FtuP9BJP2EYc8+4Na3D5R2NOMHPkE8ia9Ao5N5rYk2nGJQ/v
bZyYya/oUhekDctj1tnMKWzYBQRpBONIwhyetPe0XeS13+vL8bntH0GeLp/yl5as9BlzYQD8AbWS
p+2jjAytjQVvDkidXeszP0XRSScaSmHKXDk1SM1jV6nbAVgWC815ky6t58coBqEwtwvdUdNV5mvn
5x9l5PNrZnGJaIyWNrHYSfitozMuQimCBju3+kV3xXA+YjHRxaJOAXmjlaXNP1vG/WYvW/k9TZBv
+9rpJXuZPwHNP0I456r6jj86nvzf5IEkyRoTaf7OPNpv4xIXdOXlZi+vyz21XVZCl4tXJeE8BBUQ
mbXG4Zw0MG6xRHzh+wzX3QyfhCv/Yt5cgobq+Mjfz/6Gxy5GwYUHZJluG0JM0DTaq8J0bdvhLwqs
2awzMBT3ONZ2MhT/2rfYC/WtIc2ZF0iKK3MYI5XDqJwneOR4CV4/8wlBzF2nxa/cng+NvoRxBE/H
VTnE1bauznTDYCvtPPvN3l5AT3CJ1CUxIE9A/DQLuuFSUjdABjZDWXmHzZHcAn1r9p8ZxkPmWq3e
Hspdlv6gguSw8Xq3WOT3JBJW3doHSJr6XPAurDnliC+oCTIHGwM/C9OtUXdkrjLdO0hVsRMNi1pd
48nOr59rj6h6BpgPF4OgGSarqZD8nKiOUylI2NbQhpADai4NpjlIn6i7lcUs87uAkjCmRIbbQxqG
7owRABryMao8UIiA0Syye057JeOQwAIRlW2rE7jsYANT4RU3qO6kel2gIOWKQvJ8KHEGfI3oXMdf
Bktxv2NSnBg+HDZaGoK7sOxWFqWx68fDhKhfWk2Iasf3st9T8I7jPOqAUH+VIZwhQ8+3cYOg9Zud
g5Qdnawl1eXfTx0oEtUl9FfDr0yvIcFOdqhfWieGC9DuyRqx66P2DHVsqwECNfJ2omzdXYf9yH4P
i1rZkNXDjxFM11iLx+AY3+nTs6qP8uVh7W7tbMntGkpKBOReGflDxlTT0+6UN6jupPqL2ipdwIkf
EAtuFBtTC6jWTNyFOrZZvFCJRW8SjEY7qIAimmOZEOlB09Y6CSamA1SDQY6dW3Ng3+Wmqc2ZjTah
N+Y4zMg6m72PNG2Ek8dbMgEJiMloE7bPv6INTZSDQ3y86d/QNOIiTP96KNMZbi/IjDovv7ZTCFFg
BEaTRMMuGgV8Eh4M2qh3WBlN79YQMGoXswAbE6wk1LjAVGDWO60MeJIMkc0HN4NGyASD9BPpV4Zp
xSwGWpHlspY0TLuaRU7SlyhAn4AbKc188CyPE9KSgRJOu6gp+aIOYBQLgfDpgcr6OzedqF1KnxaO
wQzEQvtXVYlPgtA+Rxg8kg34ZV0thJPTiaNOvTOqmp2Qf+RXakjE1UmGBQHD8tFVXv6U+1H6oekB
KynXnUZ2S+tQ0T4/F1zC53F843vT6GLTz5Ga7GhqhkBEsW1TBPdral1OpT9Olxm6i3QBdq1pQt4c
N3uO7jgnMyugMym7UP2RjAOXn9tR0bAsBNLFjIjq+q2g+P2YZt7jSJ9CGiNi62gSx+TTXkgyXnEB
OxshbBLlGVZUD0+iktnLsU+aUPEt1y6lAAlOknY2MaepVsUIsoywqLP9Zngjuk4xroO969T3VP2o
bFzXu+tIa21CXwISwHcXbKMJ0th7PrdG4ua3/QOhEkzih4NtMMb6FekDhFGg09I9VnpEPgrDj5J7
PwvHyk/OFBBJcyDHwW48YjmAKyQC6NNPWRFBDWPKmOSJ2E7kT7gjRLsIWNJvsCNj0OEMwNOD76q4
0ygObXE/h9TnujeYEOMnIRatuy61ZL5WNI/zE4Pi6s9QkBEfJeX8guZce+XtqBFW0C5KIg9iIUF6
gjM+dlHD0nRVGIbjvkzetcTPx93N9J86CRkQppnw40QMGbRJA+WIw53PUzUdOaeUT9roG6kVTTGf
8JCS/ATxK5Y1Cpd1vjaT8FGQmRG0dRij60CHQ9vowz/czA7kpFXvt5P+WROMqYthsfTeJT5n+oAD
ANaIAnOek7jS/+n4AT6/YNfO7fcZzHpEhZV3w4cKNow1pyTXRA42grBcxKHjDEEDLC+YytKG3Jh9
2o6RbZ6Awekq6Zk+rKaROK61/jjirdD8ahciP8/tTzdzxnd53e6M1Sj6KvTT2Lix2WekPi2ynXrR
LuTuvrB1mv7gXdjIwVVRGyI8Y6ya4fo3hOzcDZanXzwOq5Y//5e/a0Hq4cn3ORYUgeuKwLVG5slR
cH/45G8JxGZ/B3ZL2QAW0IohL6+mk5A9Pq6gU0BwkK7LgNj7bXan+x73NgRjFGkX9psYxXnqFrvq
gMvqholpesmzNegwOmpaPQHPc9USQUuSDJ9pYUkunrlQX3S9DOODCYs7kuAcNHYgSkXpZH+yDLZO
cY3eBE11hdeG8tbajmW7quwXFwhJgPvyFs1Ob/n5lbfoquUs7L/pJbBjmGxwAbdB6EIpEqUnZt7G
+sX0UhNcJISB9nQdU7ddIq8DbNYZwVAMHQCYZ9fbJiIurkC4qYS8WgI6Pnicr0rFbD95e+QLIDF8
eBKX1mV8gp/gA/Jq1nnP62VbkySDUNV56JwWsV+2QdVtl5sK4RcPc7eov7IviD30OTQjtEXazemh
adSTB+4A+sRAmtm0deADcQWBZgDnCg/jADBlpsIQiiLNY0PHXuRsUHpj3IH64SBekgHttMBfAI45
wqPS6SpEsaPijE3ASjTEZ7j90u13ZSAwFCoFeDEITsD8bKwsKJSwgWHUiMDJDFDcjUxfsZ5+wthx
YvyOgS8Y5noSOaWqa8WiVmOWweqjV30crKOyGx4UTxDYSmrQNcFBb6gs/iPpvJba5tYwfEPbM1aX
T60u9wIYTjSUIFmyqtWvfj+LfwgkASOrrPKVt/QbKPHKRaFaDgE+3S5/l5+tbC2Fv0wYvTC02vb9
CZWp291nmzPXFBddYSBV0MMZIAUAAbBK3+xW1EZ4N+xVP/Hom/+xOpPzgRunRUEkRXfkd5oFNqZe
wkeVTx1LIYTO6k3qT4g9SuCNvB7c1hgubLavjlnxTW5Ka0TU9MoztYv4FoHS6qmpo4tliZDpT3W4
j3ZQlNgCSFnz9IQKUrI6KyRxX8vTfc87J5JNvUcBryPR30eCvN+V+o4wa9mLDRAcA3ER3NHuueF6
Ms2D+fkT5x4N2V73uePZZLEZAFNYadaAXzWQhw1zmfbbcz4v0HDQfR7xPG7kz+IgXenY0ZZAnYIW
hSi5SC7zATEPXQxMUWACtYfe6RWqC10rqgH3islEBnrh+BQ/HpWYThOcoMk3hx8EBGZ1T9Gnfi8P
T2yQvmA1PSa3YW7A4j8/nmwqTgTNg1p0GvuTelCVT4CFcH+MH5QUzJdi2g/SO7366cydqFavqbkt
+nfjvh9oq6Y2rHMzO5XwZVUvQVdQRcEJM5YDJbQ7oQGx+Lcyvd3UxKKvGgEno7G28FQFPhzbZbeW
WvNb5QEVu8e/CajjYrGOQQnai5TKwm0YwT9gGjIjWKIyTwHaSXnttIvEXgw0PxOoLA2r0pFK7Bxf
qPq38a+UHSttn+JMrF4ISdsOSzeGl7FiHiIloIfKeNXNUxRtcsQGIiLBQ451A2gvc0384jP4WfI+
Igf8VLIF0CM0r1ONbrCfsCA/DZyh0aZCyM5wWrK2ltilPMf6gYhkgtCxEicv391F5tHe6Ok3Ml7m
c2s6im61VIOpa8Q9ptbaTjavSbZXow5X0M0i9jNRU0a6235SXq9CSswUK+jVlJCW+a6S/OtYLJLx
+qDyrF6UdCM3wguX36dxTJZBvTq1Y4bHAjavNFyfwu6WeZzMqcXGkzzsWUOfoQKOsU2Mp90yrOqW
wPwzk87a8lbzq0Z5fjC65uSnjVF7wThQ+mqt7nmpVX9OqWXFwdjZaulP06veH2fKgcYxz08ZWgLZ
az+SmoCfBZGNSwMAmZq06E3FfRg7HdTzFV9b+Jq2Nx+nPvHNJKYkTPaIqyxmKjsivqnGeMZj8KyQ
h8x3leKadzeq/Crb00E2tDejP4zypltYCMx0P/AXkDXaiSxnoIuN+ikLLlXWrPvbNIlMOp9etNLB
5vBWKAtSIkxR66s3WhzyfFaZR66CakHbHsb0mz4ZkMkZtwTNRX+l6K7xm0ENmSgKSYYCbArlSBAw
9AmgJvX/1LOyejVAHBtPdHagWlDB4gkwL6wlcXSKQBITJtvwfFUe8bjTBp/yVGrSSBh2xeBX/buM
l8OZKdHMt7LUrUd8MbmOgSjEZa4oKJJtFh0ePgLuNEDsBl2M1WMtIuLjQ70ksjuC0Pi4u4+X5v5j
HBtqcRS3GVktwYSJ9wiTFBWC7GQaJ5ZJDm3Wb4/kXztc0w9ZPYASZBmG7bK49qnDwkNt5iui5xMM
mitFB01AXKkiTMe+PMGxpREMoZRi4dNZhnMpdrT4VT6D77t/wY+n/1ZvoC8ikwNnEPbqSV3u4JGu
5n2NWfh++UIvtftcgrGJHMEZR2ti5cOxuybbkm7xDRdGehmd5Bg8ueYFmXMbq07mPn0wWqPe8hEu
AKbMwdB8PfGeow1CpNdwc94e3W66HzpQoI3hsKnr8469oCQEKYQG7LIIaBixAZAZqSeEPRLwU1B0
S6gi27LanGo9bCFE35ARQROObI6UWN5npB2JI9bK53YEhwUYtChfijGcWPKJHVvZVWBWtTZUF2R8
ytEu2MOFEbBHoXSisJnRq1xrCYk8jCxWbHmXmyeCpETdg8hQJiAq1msB+I5Vv6S7vB4XPnFdtLDS
bEO6lhgOhXn2zZr9wUDJoj8ayXsFngLCPpDOyVpdx3S/rPEJRqULH+jAuEiNz45CO1nWXYq/6gnk
DQHbfa+Qw6IqlQcAPyO8lKpt1e/vhhAwSW6rIgAhk9LXzv+CBpt3hdRF5MKlg6+aHCRTeORJ5JOq
3muPiwbqCJSOKgoZqsjThlfCIJqd1HpR+nguD+BIYFgvP8znvpzBPHosudHwWmanptyK5mhtR4YN
vlIq/bYCz+dNI5uUm9EsSWgWf0rAL2UsX5ov4rwh90Bzgc2qANOjejgjXmA9ccudA4ANw+x30ZvM
TdQq3AIRAMF3CWWuh10vHMAZk4bSz1rvtrHsjUjMYvkbhaBRgZ1xl6RrNwQqUM3cHQmbSqTMTfhu
+FY/YYOB2S1kwSTqMQRc0iKMNw+d2gVt+F6nYIOJnt+NB7AfgFxV89Ko8lr6Bo3ZY/n8RLYJajDJ
zQLPlzOtenV5JfglEIaaz96sqhVOq2i1lLsuhklmwG14fg7jRyza/OBVs8sKk3oU37LLbPjyLxx+
NaHlXCwe/zLY1o/XKv2nNjzwj4mVarmKCL/P/JkkgsK4AgZDCb1y9NpTWNkfEUAeGWYKPXX2jhYF
eZUuwxIicwLSL30F35GLumDMqPI1mkOlS2YwGtvkhQFPPWEcPZpiw/2gIOBhOI26b4ozMVkl8ATk
cxQOmsSiS0pm9FCYS4itKSCYUMLThIqgwjZqq7RM35eP3WgwjCkZoGtOVOfLd1B//e8q+E0oMIjf
NMiYpu44ForXGLLbQH3rkvclye2qZ1N6bp/LlVUqxEWIg8YEXceyeRNQJLaHKXmfex6Jm+BGrO1m
2tmL4hw/cEM0nUh+GdjQ2MBZeTub/uhknmjjqvpHmh2z2qkA55nugyDkXjsNynRuAY4+8yBTUCtB
h47N30TTAGTmKvVG8TqouRrrBFslRLQhYOGdmktWBqURpok/Qr2ox58YnZyvKQag2u9+2eJzBO8x
URt2NUDgURwdvHxmmVDw+l+gEuzzLXpP4xCUWH0KhU39o31+lH+qKY/8667vGhqLlWhRFcOu1A70
6jiGQvZX6dazd+kE1vmuU1647ELeIMFXERaZzRt7lZFuhg4Fc+CB+GpUNqVC+ctIPe4HOcxTDQbl
Mx0CTmsxnHpz21TbGZCEEQ4aURL6O9KZ5ihEiMlTp23UUdx9e4wnYzjFugHtBfhr/IvQK0UnHGj0
+duIsZh+F+EUNtwQbsABZXYdvS+pXMyjIK0E0+qajlRuNyUiLHAgWboim2scIVFAN0GWuspcpRrp
NnK3aatInF6NNMOCZzFFBZHyTmFXeiYI2cG7xfY7oXW47I9jTcOSulWBlki3kDFYB82u4YU+AOyM
f5/PSz5/5xxpGv6p42uBbw2/dV+dKrZtEQGFDHow0eQAOQtuAurc+FhG7xohHRxVEVFlG4nGTtuR
sfrJ3V8lPi3iSd9x1/6Ebpz+JfqaP1eo/HnKP1oHmROtru3gj3fETyqfmmyFX/toRaWfufG81Yb3
UWiWlwd5hV2TpciuVLkIuSBSza+0RRXqX0N+GhO/rHzKAjKSengcWPJsX3AJBlG5cvWvC036i7Wk
O/iZk6YDleqB8dKnLqXz43TiqNRB1k9crIk3JyOMoQHLvl0hSCn0ot5NOk5ODpgaA1SUKnuSNC/f
zL8EGqNDo1IahSQXAw48sHZ4KnAWGA1F5ep0f9SMAnhxw8ybceKXdEhSZmAekDOn5LbNcYlExs8U
LAc3L3a4IxGHs+/9U5F10NmWqLHbVMspcqDkY1HJvi+uxKKpQ+zJqpC7Hbh3OT9JiT+tw/65WIcJ
ZZHfKfuUELOBNmzac/OiNC8SNK/4wnJETaVX9wOEMWnwaU0qBLV5KNOdo1cCHKvY0C2jQgTQA+tv
PGxBy7cYOFYIv9HeD0gylujY4kMFtnL41gtW6EPafDY0eqHxMPtTu9XJRKiOaUzbY0vukO6Bgkwp
AD2Sb39khwcNZRIWA9PnTBDtRkJPYxSTOBr7lH2nyWz+ULikrNP/63cUfLoSqd5txtpTkj0vZedx
UgZsCF/H6kxhdSZQK4vT4kF7Ef9RrzpR0nGRk/TLy0xC/3CodTXIe1ZIo1be4wOU6cvzIl4q/i9s
Dv4Tz36gET4ccpsPV3yKwwgxT/F7FEb5TnF6OLlNYfXhPC8Ueh3gH65mAc63ZD5LG5NIfil1/vto
PSHYLlPfpaX5vM4Kkufl9h7EgfAxE18z/if+fQ/msBG+CYanhTlytqX43Cp/svV5UPMhIXmuhTJy
9iuPNukn7U1UV84S5yCuMXNRG6XMJZhmgq32nwAupT0hvtrgCsJeT6n8Xwulz+kib4ZZ8UrxVryl
MAKM0V+PISjmtzgwdrMnYZin4faMfj43JGPIVdwsXLo5NhBJF8EAJhtqIZ5m9Z8ryozi1MdfzeN0
t8k+D2jVoeuPuLsAmLR7IeoPbGfzPNRufSQg5Ad72Yb540pszUf2v+y9RnCUcqUD0KOmzdwF1BS4
RciwcOUU48MyoJuDJwh25z56hdyV2VFdGRV5REzQCbvvHwFh9BAK6f5HEHk5smPNtghSEJncIBRw
g+rUeIj2uqsDCIbgEaTolgmfCeh4AUUmIeyAGC/7DgJ4Qg524Ot/owdgHIYCNcJyuUv1DUuGf1Md
RmyXYijwRKjqdzTM/OHwPFYUGx1xvhQD3PG1PqoufecyYJNf8hTFZxak+DDy8HH4hRLtd67wXqB0
fCRZs0gOQppI0JVpn3qKVwfidikOES6Pu+FRTCFhSMDFiYiXbM6VbADohAlo7NyELjF8QjwPxHOb
WFwZBgzmCRViCFksB4wKIaRPjx1p6ATABaNnhgXJ32wiXCMFTXfi19lusQhDYSEUs6cBx8gMqBnn
IFB43mWgP6wcS8ce3vXiNfZ6/AxjLAnKADMQjRGWcxuWdnVWtx1S1I37COhE6SEsb54JsnyB+oZ7
vFdgaAF1R0h5BGLEwtc/9dRoc1S/CUfwdjAQqxZfkWkJoOYMPt4QrNMkhtvI02Hig1VspQ1SnhRb
EKtGth+m1wWPQG4ns5QhyMND/TbHdiClOPw34KBysBogx+ojl3tmfkNv4C4hk4LCyNIBzMxwId0L
K8a+0P0mWUCpcAKhq98WLA2rPx8Fvuuh4LDtfuOvBNrpByPtox/X9UXdsjY4EKqY1sL0QKwRNE3/
1g0KP6wR4NaYmMih/s0vIXm3xANoFX3K4fCbBHjysPXZoECCGIK8zM+EWh7sSCT0QA1CTke1SAx1
01Mp5laBcRPUCvHd6VdFla+AWQ9D3aHh5ECoh4Do97xAzA3eiU+WUVqEQ0jEQWTKY2FpRLkbfXsh
VT35AKU4Z7ECCPYqDie8d8FdEAeOvPYaeUvBkasC+ZfDuojvcWpNsHyFmaOjt6VyMvFe9aq/+1gE
LYp/wvtFXAPcoD/VQHcViPWXNQuFqoLpq/9S46229GdDTk5cH8fEBUXcggcnXSD/IgRglvzvEaB7
q4bPT8RsEW7TQ3ErjO+/44sbwQgRY0RBaqrH2xmtJXuZoZpYLHZwbsq9uEfi/hHbEGmQh4uzjjwh
Utjyu+ImQgLYLpGFo4Ry+Lvz7v1cf1YMW/E9cYCUv8Wl0H/6ezq4YrAGuxovF89HnIwwBkKHUdjK
CCs102u5KETHfjnrLVcpBCXQOiS/x3cl+sSC5O4lZMy4SpnoAQnxw+WHMCaIPhVGoviAfc4CtuAV
zC00FBFVpAWESyY3RQwg3prvUltkpZiQwfmTVBSzJaR7IXw9hJOOOBCC7YLFzAcaLGKakQDhZoBK
Mpyrv0EuZp7wNxAvEB/Al4j0abEAePkRijzJNqYLKZxjAiHylG4T3IzQN0LGaIElyZ+l1N+7rdAE
ESdNUX8vlHf4Cf9nqFGS4Aw75tffOUc7cTRBNeYIxOU+2pDinIWpDEUVboRgZedoAqGkhM5OzfGE
0FONHJSwlxOqSKz7/J+tKxegLaEkI0jZwnxFOJKxXoJ8Fks/nIv/vk1uxpQFQCphaS5+BhiZ4Y/I
/B+ZW1wuN5FpaBxwP+FRV2Dlya3/Bi3jpvvst1SncuuOrmfklevRNhEEEYPKZGg0jO0m0HnkIB/Y
EBgWKFBydfGv/EGpEHUYeOZiHNC7Ep4+0SeqLT819Sf4ENwooT+D3pWwNxLQb27cf4+PR6H9/JHV
MS4RqvY8rR9xl8Ud4/joet5FS0s7pH9jQ8x/cfpiVREX83fHxVP7k6ECcr5Ez1N8pKxBDCx4veHf
YwVyHwoVpb+h5E2rI6Wo+JeCJpJCVE6EDD8I7xVtP+/vsU1CcVVMWCyM4OH9LRoUX9utPrFmsBgE
sc8y0qNCKuaRkDIVuhtyuDqIW1yg8fTfWXKebL3MePb5doussZh4eJp5oG/Og5cDpddQy3i41yhA
USW4hyvXcMUMFW8jhxHaXbltUOpkSjBUxdUI6dAlqqdcIO3J7m8x4lLFm4pBWDIVGEE8j0m8uVjz
dB6pOKJ4jCjC1CxxOouMKpjv+IxxVuTynHfF/RX7RgX7LWFdEqcKUGaPOu3fNYn1vNrSHLvzLTns
pcZJx410ELpWSw99tL/JKSaNGAria/OdoHb14P6wEAZQNwPNBbT79xRJP8t9E/RbGIl8h39UyN4h
QhiK64/3QneHsbal9CFc3oRwlrg+4eAjh0ioorDISCy2802co3gt4HbuDOcNYJylUA4x7WIZEcsR
EZAokIIN4c5xuTxfvsXwGsLqW+GGRZ9LL/oHFNP5oZKwZfn5e3EVME/EucW+xtRgsXWF7M/KVWxx
LUtHTJmlM+zp4h3p7JwVG1VHohshGEgHCLk+1GTFTdW5mWJbgcEj7rS4l38rn1gvFr788QwNIXbE
+O8Qbluxtgi7I4XV4sFAEA8v5q2EvAw6uki/5OjQYP7Mm4s5KwZfu52DBuWc1v9v49ZQDsowjxZy
Bk/vHgKnOz4OqPX4d/04bhS/9grs0OvTU5QvbIMe4SUD2wANPbHnO7AHuN8o5lv4eGsLeyKAsQaW
sgT2ddJahY0KKXQxRy/FNl2vqf4Vl270Fjj1XIzFRlm5EtiNwww8yqcSFC19VDtrUP85xGZLdeZA
SiiYBXWo2F3pPBQhNPoFJwiWkfug6HkBRUB0iSpA6WRoL75HBXKJ2yc1jMzSAby7zcJejtfyA35v
PZxXqjVvx7sNKXH4N1H3fikrNwDGgaS1kyCR36CkuM7CPnIjCemckh2S3GKL3s20N18HqtAWsk13
KqlrI7dUKpjO8hWqK5SO9ocGwh3TFLRWwciiFokLPIDGYPhs0ZOkOKsRvU2f+q8Gg7+HWxV5Ji8Q
vb3iuXvupe4mwTOCW64+QrVDYHrcLAsvH+1b+aoAFkai6dMwg4cCqAxFGkpne2hijbRH2qCgMbQe
YgZWFdESWkPl2KmhdNOoa/Vb7Yb6M/WU8SXynitTcIkrSraztfuYHIPA8MZvxCd+SQ/L81NCD2BB
I5NlAZHECMKQtKO9a2Ysoax3ULaQdRB6+zRebAMBQWrVOnk+2sKrNXp10veUvcHWKjFdFgeZKC4w
0Zgzq0uP8uZzK8lbNXLG6jpYsx6tofiiWn7TDH+1tjkjlsHZvmNA5UDL1b1B32Sf3a/yjSeCzVRm
gfJoo4+3Pob9gZpliVGfYFXwFYVkCTioDhG48wzVqbbJNSqPND5SzEKp5dJTQ7eaLCx2VK9HXvF5
5teamz5RWvYW8k9PqovOVAg4oF/hCaLe+pyCqrtCLdX4NEjnyvqr+F5Au6ZOlcTAk3G4HULt2nCR
qJfVQE1Yph7eosVXd4SycLexEhNYhJWNXS4qlNqpYQs4dyP1eSrHoD0ggyBYVcLkA5KmfqB/b8Ae
RfW72UTtL0gBNm8j8lFEZQutul3XudpPpW9RKO5OSiDYS0g0p0woB/Ua5WeVHAlJEKQTqolDdpOQ
haEnADymRyTXBf5Cozs7LaEz8Ibx+9jTRAabZQJZR8O5AowBZJeu9WxX928Kcdpx7naoaTWbjm7H
uvwC2BZZrYR8jKmFUrHtJVfu3ASfBQ1bgfpN66+Um43nwVDx1HDz4Yee2B1tdEBACWxbwEwXmvSA
DoTaDl0XNFxgok0VDZ9P8rNyOz9JDy35fjgBjwScRvqqoOtPfAMDYob+waFoI2Z3YJv2sO57Rz9j
S9zuI6vq8Z1G1Q/Batp8PcFCwQXWWOEgLQSzl4pxBeqDOuma2AgeMf7LCD5RQiYJI81Q/OfKsDIa
U1THzbM8f9m8E+cwFiJ8SuJ/lHDqr647chvfNKyq36gxoXNjOFRfsZUCi117+OFEZ5yOqMbyAygc
FGeJNmk2KiItRRkHmIiEL/Yis1jNj7+nkxT9gkbAAHD6S9p9WskgPlM7Omt9QFW2VA8PT3t/eGm6
+aHlPdTeb/ICnuB0MvFBoBprxzSMObsTXKFV6qxavEE4Cu/KqyouWFHJ8RALgvP22P34ev8Px/BU
36SLhd3G/yY8V4salExlxVx/MZxS2m5JBii2dVYiZEObX7nTMet5BWSEFhXEvl8bSGk8MFKV2NB7
OjnwgUCqJGg9NGkLnzNc1C9NRlWsUE/ZtP19eKumc7oMJyG4O2WDx4ZuouUAmYlKb085WUbut8mR
fVTSiMbm690lE5WHf08DDHBF6BuBCYpxdDbn8xLQwDK7gixITlScIw53pyia2bSmowbXxHK0WlYg
9Iky+4eC7hKMYqTkbFdhciryryrb0IX9/KFi1w6m92w3yzecctTcyy4mIGPZp/KveZgyLETuYdIj
yhz5S/Q29zGqYw0BlQ82BosVALrZReIiKhJ2MCDiWoDd1pdXPd9tnuonL2PNKMpz8y9esp8YAGTD
OlnjCMTPi/UrN+RHVH5bzLbAWFJDZnOtebu4Cjblga65JKqLxe4yEqbc2wsY3mT9m87etN5QYi1e
JBgJLXEyFfW+nNepgzHZwuLXT4WzAb2MR9Ca4v8dOg6VV+JcfQ/Z4rU+AEzW6LAjHIKn6mD35+5t
Tm0TaiG6fzf9iyKm7tO8QhvAdEBPAAkwsMgqRd9jSakfFGCCKg1p03yiiaqTpb9tYrRMHh+Q74xw
eqORsIoxX4Kz09WMKvskjdeeugwNEOOjIwuY3jpAFhAwowr+wUvL+VVDUDzYixOfRhj2hc3yNs9P
K+yMkKpyrn7KdMVXHRJKSJ7TrxhYlrcUeQE9F0vMINjq08NQOcpduBxXLzgGePkFOaSMBTv9zOW1
Aq1RWs8ADUFheEvIs85zezdB3sDku9HVBaFmbdQ3VQ3oy9CXXlaO1AUxFd1dJmRgQPDm8xauaboW
D7GfTvNOgvMZgmc2n34PY+NYCvyoKKFOEKLX1V6HaxKF8VVnter3ykuytgydJjLghFNKryZZSzuN
4XaOo/Vj/Qk/b132AA197oUR5j9N7A7YZK2jZsctZ3OgaYSkyY26fZHb0NPDGg/OyAbbicmMn98t
eqlUwjOK+UHn0mt3QSez462rT+Ojgnjx0nGUxbrQdtF2VXwPuD2AAYPwbTWvAGAVj/U5tcwAwCuE
Bkv9mUP5Fh8LavclnW6VO2NLzJbuUtoNpC1rcUK8JEBrQkK/PdpcH18Jaz1r4JFC4beCJf2VZSad
WIPW8mX1Ic1ozjxGByAenA2eAaCpjvLNAi6Xth2OKRgBRPpIXcS9bj421YllHO6y80ql1d1AKaP9
2li/uM19U5aY0SkFUYBSJwq7ko0fB3jSIfxAuQTvpJHoi52lsSmALV91xbur2DMYF1KjGiEWeswN
zVQvmW7SO+M9sgCtSNa+Zxt2nlfmNYoFxjYlCseVq7IZHyW10KfHcIzo0Lc29hes9MiSvDM7VrSD
XLRVHaURsZJiBrsbtikl9HcoJEuBbggR42q3rX3YkWDM7n0PKmHM32k6/yReVX7KoE+NbYbCKlnm
7Per8GcoIfWfTlDrgfwpuwFwZmSN9OrmbfuyoYnEoiVcAn+UI8s3Qu8V8EtiFsqSyRYEtNS+9h8t
MK4E03oTPdwz4Ui92PjC9oaLwNXEAWP2k0K3vHTT65ggnSKAQGMS9pXbvtDOY+3stb1odpExJGLF
4nAqyutIlmzmd979nTIt4Jjsgi2aPTFXDhmEBhUJhHXIxgqQrwEqA1t4eevutulmtv7Eahq3Y8FU
pYYtlJWo7cLeRFKJmEEFNqsNoFGMS4LmDXZz4OILRKO8QtuzGiXUowiF6GWgOLBu1uEzqOX1aL0P
38ZLUnu6Td2W2X+jK3/IaUXgAQ44BIS4Ed4nWksWBWRorERWCJrpYTz+Zi3s3kxxKhl55g6ZkXP0
PTpOqH7nDzdfrM//TJzIyAUJnDxpH5dXdChMHjR4sPWwTfdGGj7tzp6f5/i6bX8foC2gFP3KZjBb
RmIps090TscH2RU6KkfYZMN16K3x49Fs6SosbxFaFm7+nhMQUM5K+qB8qzeCiA906rikaZACmUdY
V7BECDag+4H3xz6RBeE+iOZPKH+BHaBBCEK3lMIKIA0SlNf0VhS7+UuGcvGSWNoW7XzzZMA4wizC
mfEZsctPhUpP4yKwYwgptQGJFGmt1vC4kW4SDkGsU5UFmlp7P4G4Furx5gl3gVVAJE2y9XazbmH9
PButpVztF/aJIajwWBP+e/ijQHOw8hqVeJAgcK3BVKK9aE5Oe9PWiNebv0gVIVVBiUMAUtkl5Hz9
DrabKjgUCuFvycJuIlFMnabg/DflK35qgJbhQf2ggoXHE6GbQ6P+8e+XN502xb8lCH8hjJFgAQNo
E+O0dzbmTwprcBU1m6/LzbTODqb0BZBATOCF2NBnKkt2fn3fvmeUb5wFiJotjbmHQ2vRSfaS5b/r
JlgQFsB2zwqny+gWUCgK2fgh2opjdl+GGPmrY3dYsDKhabAuwSyRJW1nUFfk6GF2pX1J3/YInXqh
44PXnxgCgnT0epm+ALMG2TULqsKB86C9pqTStHQQyzhVHxM0V8F9MLz6+DykIRg6cNLtx7Nbd8ce
oDC+LEKSEnVqqGQ/4HaPAi3UfiXHleGji4R+RU9BjmICwv3pVY8uWRb0dIqyLYzUBQjGGYAKMLrb
aFfXceUDJgJSEfYy6bLyrZ9uM1L/VevPrvlBjsD8s2k+Y4n9eFE3XSYYMlSSRdELb4bPYuG28rqA
4Tm8Pr3kvTX9KHvL69dVxD3bZPOBdkpOEA1txkNoZUbMDlyV/IFc42rca4ZX2RRJzmA3YZULu9j7
F9RFmB7fA76NuY0ejoqB2jvt3O4L0YSBcM4T5mOMJswZDJg2gXQAU69UgF1K4ugv8qL5HV8imkmU
Eq3RLV9NrO2SLaQTT/02UUWbguRtUghHwvFNM9BkwnrwgFPC7FaMD+kVlnJaOSZhsGzdP4ov7ZRf
7+/zbPGoahqJn2AA9oHywc4XO+nF+Br+gUpSdpqzBLGPOBFWNXowTXtDt8HldEYgsfnh4wH8CDGs
woE0D2MOgt/S8Mt5D6VEBS/8Wb/XB0IHFtkiOkspkhTojFkPaRMqAD9WlES2yhHlDBbR5sOE9wSe
kMQgHZ+srSDW6QUt3guvy65Ez4x60epPfAGByU/y1/a1IXgdyDNt4CigcJYq7rvIEcHXfgPjklfr
Ym1eFJodr5A+BfcLXOPTGQQM2K5mR0j/HLXCq9GIcnX1NUYYRbL3IYnnDzcX2LcyOfdpr52yxLmr
W0XexUehqoFN9tMf0nML7UexrDcufKK80Hrm98qbHi74yQS3u2t0M0JoMMxLAyg09cHb8orfzQak
b4efEIwBYJwk3WiekxMn2wSuDLYkyWE8wOkWGDQ0slBUonrRfJfOYlMK27UbGvrIugL7QKovtzbd
pwmDkR0lOS+RhEBQhw5hqqCsDo3aeTBK62DDd98AH8PZmGxusUAR4HkFBF7dm6hQgs4Ae7Q8o8QE
8DsJ23+AQB4f5DlArVZH9BkgM6Hwqls99hUUtb4AUmDsWCD3MVvd9v4OQJ7KjIC4Q/evYSdOJIV8
E6xskCC9DjriiOQfRrAvsPHF4kPCg/D0mdYCZaBtdo4aunGrC0LuuRb2OlEf9ROE1eo0VLWTKR84
RsVaju3Nz98SqxxWbCgK7Ctoaj7ATy4j+ejpO7r6KaeQ51HJnoXhTOuC/fgXX35ZXeEhXOFR4OuI
xGi0ugCczHlACIMSQijEduifLCWPJR7FofQ4BobowPoIs0M4kG1mnBmw0pnfMDiZO+EChjLTRvET
6D9YCq71Q4cRyxGqVM7KO69LEJ2Wandu4etBQWxI1vWmXs8zapqAD+9rEfyvk99BWVPbjH4gpvFH
RZ4T4f8BStOM5RzlorNyJhknOMtQI2sedhyQHktQFqMvIT1q2stkszCPt2fyMUhvZncB5z4MUFt2
qIyANmqmsF1tQdcAhpJ9aGIUcywIgLCUrsRQeHDZzSvLgU7soNOru2kIYWbA+HwRknTSsUS1Cxwe
MYS3HI9oFDoXjKWHjWo/vx9fKkK1qVN07vJSOeOp7gQfb9hGijUOhBqJYUe1rZCP1b/JGf8dhBnX
yacpbSUoBpRXButBiqw7y6C8LRt/sGt07rt3uJs0fP5Rpunsyi/1bZ05EJNjPJ8AU+iXtEGQ2VQQ
4U7fJHhlo7c8GhZRceVHyl4eQsl00bIu8wMLVrTt/aNB8zz7UaP1bIGDgdJVsVsDjCA8UnYjNBOq
vC6yMkfQ9l2Qf3PBLrmBacuEGy4CxDa1XqfQafbf7fsNOKw/r+/W+9LtfkiYWYh0yioBErRA6P4Q
DxAMPigEmCTyhKVkc6AkHQps/DQYXG1aO/Vh2LSeQvnoMO6S0wRUi3Vdd5lRYtFSrR607rG1/OdF
JEBs/Y65MQU42pFVgmoXuhewStAXCBr96CKbbv8hNzLUzrSO3Wl9okSoriVsL96wC3bG3ehJzjPA
lwYKhaDurjP43mG/q8JLMwYSafjbiHC5V3zkdbjCvoaonLUDp2HaefYvsiNHMjbTwSyYcfSGUgyw
KVhl6La1m1+6ZVcbJ4UhxIcHu/T6gkOtU3gDb/qGPSR6Ez4rH5If/x7eABSfWPV418D/2SkV+t2d
1CzzTGEnYSO3kp7AQ7/diRqAzlqY8L60L42Vfaeo+nm/hZfu0IPgeE8/eYEKAfkVg3eLYAyIA+px
Mthrr77e9Z/yyK4Ajumr8J5IEoGe2MS3vPNJ8Tie7ChIwwsZ0O7tnh1ICmIXagOuDW/QX1nJSjcd
fECjqnqIzr8gG4EtqDZkp3cNOSSLyjpqfqcc/MlbCSgVn8EPNHewLcIXYRWubLKdUn0Jn3AvuSim
tezCv9DeyVFOxQehMgCBi/H+K0ivLjUq7IIRTUCUpKBJr/0iclwdgKFVYUjVTBWoC8hAcO4+Bmxz
AOYWISur/HCNPEwEFmIFCtB6fnFLJ9ApLvXWS1mFzejUFyp+lFWj/d2FQjutL+heQEeHZ0NLJQQW
/AVigZcgCgCMHaepCqpbQm7AwmS130DC2b958nRVszew7T8TeaZbvsHpYI4/XijzAXhYl9zKDUyd
7EJSend/U4+df3kuceRewR/yIK9DX7ZKFCWHK9pvGoXCgGCHzjQcthj8nucS3Ds0BCk3UAqDaCBZ
8H7vLlsAfVGhZngn2KRoTCj3+McbcmWY8ll1Ztl4DNEVQ2dyn6CHkHkMJWIraogT8zJxZH+FMjmc
GxAzTx8NduVK0pLC9fdhFFFcSqFb7jhePvkS/OIEs+GrvEuJfzARcLtwSTOYAlThPQSVLnmhXPwB
vA1yE0iwyQaYZD+P3WUBNth+bnAO8edv1GHCR/Ld2PbTQWcUcTE931TTcWJNPHDbYErrPt5/oqYF
MCvHvZCCvNClitEDdfs9gxCyeb0zb2CMFMdk/9And375X7wcViuzSXqWc91eWYZl8tW0Ebm3AACz
Nf33ebfQaP37CR0cq90Q0KKsf99Vbws2DGvhZF4G3kgdbTTlNwhQ74HhfwkbGoEsYFavhPIm6RF1
PcA5eM9txcf9lXKUM7oj9qGd0+Pw124p1wXxJt7I4GO6E/PLFoCqmMaOQ0THx8SH5IqvMx3J/z5F
V/K/j3GL6Or+v1eIV0XeHS6cJ/4p0U2U3NEu9/12tPN9uR+RujPD0Rb+oThm8hUtu7X424VVwD+M
NYG+3djSAYWL3UCKR07KMadXAfn6a6FWQcd/xPFF73z4jH3eEPfO1/KsuO116fyfqPPaUl0JkugP
DWvhzatKDgkEEp4XFjRGeG+/fnbAPTNXp+m+IECmKiszMjIS4WOnaMp94jzyb0UDGERWERVoF2lw
HjdsOygHwFwg4NYi4yxyM1piGLK4NvV3hiWb5QKAjwzd1Rq3qgGwgpWzCVThM3AZ3CfX8NIgDiGW
eSBhZNJD/OSG4HWhWPQJXnUqJulRct15a5ThA2ivAL0k9Y7J5mTv1c2i4Bdmn5JHR05gcoMLwn1+
sdrDI2UMDKgmNTcYbwQHcPyKg6xfnuXDrQ0obdD5sfB7+LmgVrrzgMehrcMgNaysvO9dvxlMJTQm
CG8d1DARlKiMRJMUmA9U5f4IkGJc0m6bhfTU30xfb+vtorrt3u1Be/FADAVqoqmxtRfo2XCtqKgz
StDSeZE7OgnoVWr0QzoofDZLdBvcOpWQZC4J3TLPz0ru1ZrhBTmrGAisR0q3d+oc4wOi948OzUDU
pdltbZ1Zt4VIk3uP11aLv1qpmbUesItEi1NO/JxoHCo5PfH07Mem/tEu8uXqoUihKvcYrM2CAPG9
bR9rsVj8Df40m+hAbVA4MAtEl8yKy8x85nLvOSO9sGUKLnZWGwyDrWxx6roPL26+diPnwlDQ/aEf
tDUrOjOcAwschu2O6P1vA/5GFl1DWUP76VBMbv9YHA86+p0atAb4DnUIxuxH5joktqT8EJksW6Od
dncOmvmM9d8c0DxQE7yb/fl7uJqyZwcsix7hkAWH1AHT4E868AimGYTADQGT2dWrX9bWxHsy8X7z
9VaH+jbF5ienNuWyyaF9YX7s2k0Ruh6o9j4a+utS30c3CBs0NoYRITrMpFltllpVHqvNAqSMQuv2
VxwXx4chtIa8j8+fjUHPKZumQLhAo58+tv9Sz/yJLJE1177IeLoWMgE/2wCeXHiFSBcCF9HccoIV
qHqHri7V8G3Co9WcXc0MHRNrFZbcVms2o4fPIuXOkgzlOncLfrd7Na06yZ/vbd1ZA4rl7QYhMneO
Oj18xirh5AljS3GZNWWZRXe2DKL120T7zNtlqKwZbwJJdRe97UpQW2a8SvBwWKO6L+fSl9urLQ9T
sujuIIm+bTw4N0ez9hd7vTR4gnN86VTCSyv9E3miYB/sjashhTINugW7GRIJdWIAjHS1Xhz9jDWP
TQTprboGFu4o2wwD6IEO0qOtTqroHeShP9V8cYeyHqXqEFXK8d2pxoQJNGOF1YKNhGPkpO2XrQ2Z
Piwy+qGk82Wv1+E+oQlJCeogivPTtDdxSnZKBf6blj6bRqlD9+t+nvYSqylkHZDrR8Fs+3w1YdgJ
rjCcf1Nppe17f58AdtQ6qyn5ivi+pHquwVOss+i7Y2Cz6D2bzfA0vAd9ALZytEI2OgRPKUY+jbLD
PC1izGONPLDdRz+UfsSerDlp70/ncvffJ4+O3Se6GtScCvTPqkH8EqoCnB4k7xFj2eG1wYMAN5Xa
zhO/2P9QKSrJ/zzUa9RiBiTcQUCSLPov1nu+hvxT39doVkADSN5gH71N69zLQkgxtJHag0jswnwV
KIRkto36SvTy1zu3eLFPu4AwiP4XQ9CFNYavf+2+EXN/WCmDcY5M1XZ0KVu5fnV4SKIs961bBj9A
h9QBM1hDc3/aacbJFgxC5lTp0W6e5BLJkBWn4fJHrmLOwDOANOQRGC8MIyC59q/ZzQJtpkqUgqok
xW4hSe/9wglRMbv6V/L0l4vGCW6KKTPj7dneP7MIPfCLzDbkwGgIvLdKSU4CVU8c8HkGiZp2uZHt
0BWHTke15vposb+pElDOd0tgB/r60LBoa85o+CLMhGzjq5HJmuRBbRXSCQjWIHKM8wu+ExD6ZVGf
JQpu3mDLP1hhyjZh73M1z0HrwEfM4ovk67mEe/S0Mk6KqhBHiGjFmbIF1tPCYEIU1qKcDVF+MUNA
EMiX9KG/FYbwBJFzpg0KXJdpZsZdPntotNilJD+vcp/+jsPr8Dgsdq5/6QAZPMbZPD8/zN6jSfc2
SOli9Zp1t3FlcGpdOvleeUGZIdQhaEf56Wa4hdnoXyOIVCRxoksXHhW8sbzhCrtySE5dhjbrydqn
Hc/aaIHZRxjo5a5egozRytX3sL26tK+F/3Y8mxTWhkUb8yEtXqCWHadUJOJ4Z4sEKc0t2C9SNXRG
rC7A2DMXp8IIAO3FvuVmH7LaOfNk7qSt/TgPV+/QZo72C3kSY83iEYlrGsOQ2qQrWM2FFrUebxdc
4TueOCXO4/vfBCcA/ghSVqtp/uadYfgQm6dmS1l9BjFJtDzN5Gq/K94t611fsIrsLbfwZNBiyfTT
K9REP59hxoQTqnIkv86IsjYTsuMoR5oDVJyim/3L1pBcQ50BIQPqqiipcZ81b1Lr1SiMOHiVTPtc
aBymmT0MBYoP3RddGfE2ARGgaS/fQ9pndMmPosG2YPqCwlPEmuKwI5X3zNjrSrg6qA/B3x6MZb1f
POmBsUWqvSYztBvdmalbix5m5hSelFGtY0Zt1F3refqsbRs3Z03RGAkJJ7Oo9C5gYjSlKFhdBLFh
c6JCAik6ztOUNAWLe8dYt21yQdgWQeZrdJqf2hDbhnAMaTpMIJhTwgpCMhIbqJjaFDXzhtwfgPWb
0truZ7g9eKXh0yvQmW5NKrMSozHmoDR9r5l7cus+6SaxrWeGpzkuCf69Gks8oH9P6Fa2I3/uTOp5
CBG4YsAET2ia9zF/vXukVvFzirDBitN7UglrsyuSuhQWNxA/R9IFZI9A6FVH4jY/O51AvTsV9XKs
0JITpa8mklpUrlKD9SJv9gD3N/kQcTyUi9Brf8E2I+/bThErBYKnZBbPAoYG2ViK95ZAFLDucSMz
3RPUNmvfP+E9YJPp0kxt5TQT1ICMURYl9ijZZKnJ5CPSWg2zs2enwhAnhwGY46xpgTxcdymbbgBa
A5kWFsdO7QwDDwUs9NHJ2KXxZ0Egj0m9ImUIw4BPQiqFf/F2lm/ehqim0DiYMm4uO6LYqGiYchPU
dI9zlG+iFIsKKRonq+V2op4rN5r1AjkBEBHmQ84owRNxsCJ07ablA4b1yfuyqTn2K23qHW9UY++8
z/yamgclASkQL62eszG1/vC6qDEmDMJd+4MTTHludvzKKZN0T90PWbgxeSfqoJE7fiGK/gedjplf
pNVlVEZQT9UCVEQss8g2W6XhOrx03ujzkI17UecLxmuhmH5lFWAYgd6lDlx+2sbxCeM38pHkChF3
w23jhvDcAXe6iCVH1JUYnfTU2dkRRwb0ekcU+4jsyd0uTKBMjoqn6ZEasVJUCWldlFyTZ4QQ1fi6
YPy/BhSWTtcJjlhrT7iBEHIzl2RbuWDTRxmqvQ4KFWoQza2BAcYe0jzkTTu0/ps+gMxFSmbfMp7v
CN7bZXSiIny+ImQf0STkQs8KBgUUBDJKDTqD7G2cveu05BYR5ubCQiXt7YONW2SaXkf3UYlkj/QT
acR4a0O72ye0DoTe2SrDvnAmAeQ7uqZ88OuyPRQzDQV0HdLPVBhkWtipNmsFhnJzMFvnntBoCt9r
sA3oFbhYO2T1cc0uJt8sjhEXo1L5TEnHpX3Ldq6HIH1GkETrWWBOb194us7DcVhv+shB9YvDyRD1
On22m6eue2JdoiOtHSjAAaNTVaDFH8fuJgHiubrPIaJiiPXY+A9tgHtvu3bxbpbInrOyufcycsLJ
hfu/7LEjaOw7PBG0RrVFdQBKfaB+D81R86kY0nkxjcrqFTSz/Ed8iV79S688IPN9JuAY5HEb53fS
FcwSvPm8dZyvhqcYJPuxyNiTWRXMsHffuNTA3juVPjm9dffQnwAhW1h8dJSC15CcAuMYyTLu2+Ih
HJPKRxTPJ6TUydn3Cr0zL1KtQJDEKn2SPDKQCdS40ssrXyAqWK9Rung2SsFueqeyHmsPc5Lkyldn
OF8ag3Y9FgXoEoiXVm2uVe1IMiFfhQqDNBxCZbBTTh/CYPSx6wc8/qwaZ1ZeDidEPhu7UFmUFiwq
ZHmQECVZDZSdeTt3mncDezIYdqIQffi7YkNofQGHD99/YL8krbZ5yyFlgxEjpf2u+HyX+D04iqC/
9OrJ0zrIAcIvHUOoTKiGUFb7nkGZ+3x7LQmowSzCviMWPFhF1Lp2Y6VJhDch0onGmNWpQECAfLE3
lemEAJDxxzGpxxXZLoqSdRjlTmVcGGdQiOXSL/n9blecSq8G0RMJFutv4tYcqtFbJBqS7Cgd0KTk
lVDPXrKOwwK5w6MFZ4am7hGL5WrENHQaOWc1qmE61/joAFp0k13PpAbIZGNIodYH1YP0M+lFEg8U
PROOFtBGVCoEQPhJYf/iEWcbh6hWpL0OTZEs2oNG6Qy/4UmIjCsM4DY7DMokPbofbi4FvD0UZnrQ
NWj6R1pPbQSs6+w5OIH3IlJ1wq8fQ9Qib/dYlAfUeeJuxoVeNaSceXHEyFE9DFZPKbJUwp6QFOjp
098ukV6gC42DsFNhhOzIbVSm7e9dB36jxA65IJIiBR+Kn8iWTUwghhDOwW446d3O9aIHo3ZCCzvz
opE1VhemO3qllCFjIIrecznG7RnDXoS6PSDlRV4eUW9qtY9rlyEN8MUAbpToYkkXbTo6WBTEQTWb
lea0bmnlOkcHuWTAwT5ZfkjI9BB6XR16AeVTUlDkjls1BrNhHqVokEGtntZa72WRodhHmiTbT4Ea
9uPHbLsoc/GTSoLbQfc9tbJ8OjTG2cHeDt/w/dAGHbAMnBeXGZEKi7BVm11GBTqFpS68chJCV+8c
VAYvpJz53GNCwAyHYQQa5B/H5942poOeX9hbqwWu9AXXA/UoWvbieLgq76DMo4mYbCfZxhv49+uA
b3nR03UbFwY4HQRIhRkU5ExCV4ThakoW2qMx2eDtw0V+d0hxIME1g+BDogGKZ1qySYPDNEBHBqbH
itGbnGek6N4zRthPrxwDz+JXG+Y/Bh56DOaVtqlGgB7/IbZHFQx3fpWhxt/kTwa/6kNmlPdwkbmU
dF06T9mXmgWALDhmEME/7hkLNCFWMCv/Qvtvj75HXQrpCA/zIHn2zS3D21DhReVSZxkm6gUAoTyO
GOpJyhe9SfpEUIeVG02c9exQcWhTTdN5iHQvCHFB9uoD1fIVbnFegUkHjRxoyPs79Ase4c+2wXTO
gGlfnOPffYQ2YbV7CZTLoUnyClJG1d63c9PXx8EXenkv6hMzy+38cXUnw11EWe/KW0+szXSjTlP1
Englq2Nqv7vHq30A5FgyF3dhtfOJnmhvoV3Zelb8c2rDRERHlIwCUmbkaXGSykebSuXsDNeIfC9g
O2lxZsdt9KCfO87AxD3RjsxUdrCgESay0vlm/sanHrFCbstuvj+jvCDhfyZFaxs++1SyMLwrd6sc
492S2kDobJt88HCWVKxk8BFpx0fVFISVxT3EFCKBU1JLbAzMdnYcQGigZQSuCe4R76p1ilEZZr7c
rQ12q1tC0pCkTvO1KPpoJfT33bx9b9CY4E5AjL0k5UpuMptHSM9fS/zaFEFo2ojvHRH7ohMCDRpM
nvwJ4QdC+BUxc0oUEJMSpj6EWL77aa9meGLr5R0cH4459WPdS/uwsvGNaB8VEY42M7NXZ+Jt+zVa
fBfax1ltLnU9NV7fNBkRnCLQO49ZD1LQfYnXcqQMPVqFW79C/BYWe7f2s/nGIbHx2d7N8gLXKabx
doMGJp0jXGJSJtgorslg16vN7wiBjVaw5GC9QKihMmVNcQZXhwt6HoC4u2U/DWvxI6j1cuNXkGki
qUxmhKEOPjnG7MN+b2XxokaPGDKxv8XHSH1a2drY8jqj3c83ru2bdHePHfz/6N049B/QB+6CEyBS
3qbFYXbISlfUNGae/sFahOqJxLRSqwgzc9U75dFzCIGB5RSI4tJkJURtvnqyYT4iB4xxf9LKD5av
CHWHxR0Nt7/CgoHIyIdYS86Z58k79kjaIPV+odqImHeflD0y8cB2zN4T3KSUTrkGI/BeIiuBfOG+
TxU5kT0nvPwMi80VCaTgoQjx0T9C47efWYmZgA6RYGNQ4+Ih1Om9wYjJa9gvhLgM6X2c+oz/GF6X
DAbU9fK0zMxb2C8UcxoEBF06229p0dIodPFV9lP6znQ+reK4HINQzdCByg1PLLs5ktdmyPzB1aE/
7Kcz6T0tfxnGIVUrw4u9t8IgSK27FYfz/hGsGbxZkHC3lbH4u8sls9dOIeyurAS30uqiCgZWdzZd
6IyOyx5ddqaVFmBSCbB7Bt3XAcXrvqzkaBLepm3v8fZufWXV9SQRAFy/OtiI0P0k8ZJFskjtJFks
1l7itduYJM8721aSJO124v15owU7fSIgeC9jsFhJUudoumsryTgJH6tj6HY53tlMvYVzVvKyANBB
AVtjneesNZ61uuMxDdSs8VjKWqRgrOGw6A3HzaEQxDwYIi+ALzhN5V0+7phX+MRxs2apZlMgI0Qn
+w20zB4oTYA61fQeBv2aPEig/cBsIZ+2eFag1NlqXa1WwT61+CZUu6xhaPdDSEQR6bddb2eIz8IO
opCQvud39P23VrjlsARjDwtW/2nCp4lXdrzsIx1LLc6pPh42yx6cvuHTlCxuWMUKm3u9ag+bw4et
VFGlU0bsgH0wWRebdbyVcyl3dIgOdEd1mDrDCykvZIg5d3575SZrAsdIPBdzVfbWsA+9hF2VEdN5
gRzx+LLHWTNuPh2duzIO+n3kJx+Mx7MiBVi131lzb4AOwKe54RpKs5meYDhs3O5shhvIqBCX4xMy
UMr1hFtb5x+jg+d4jTcmntIOZKN4V7fFQ/1l/emJh3/0XmFdI0bwmS7s1elzJYYVa1PnxAscfZ+Y
2BreDdcxnlfsGFnDJlW9A5p9WJwaVzrsh2tIkxC/v6dHqaAZcvn74cUdxrHPpD2ZTsrN2Vi9gukd
7WmEAHY031gXqxdFJyuIeizhdo/kk8+Oy4NZps4bqqGfWvx/Jwzn8dOiskSfFixJLMchKV8+kDqW
AiXXT2pV52Xg6JNddkLQXg4r71GoxxncOZA45C1+PwwR66znOmmdLPbrbzLOI2px9cEN/NiGCWhT
1rMzS77Lj2PS9QZR5YRAy0EC64v+kxJoQJuFu2vDuhxc7dFgROdbG9axU2aPNDlYEYgRm6dswWjg
XO2n22j/tZH/8Ly18dqDhXJDi3aNNCwBl3kYXvTIKUFnsdffpJjn3SwmJ//KMO3b/JesmmX4L5T9
27zxL6kZbzBoUCDQgEltDUb0HLN4YoQjZTV4niPoc2QjDqEQbLjEdLgcb6aNh9OAlOToefYaNV7G
GQwsTkVnOKryvpMVBVN07MwooiLO/mY7IPzzET0aGdm9NAwq3rVbZV3adsmSOOzJJ0UjPngwWAyc
3mjUaDgON/pkNUikNC5WhJlZFPleWiaaY32Q4yhHL+MVeRUEwms0Rs7EciJ+cbpRxDEtFo0IkEBf
OmWUED6/kYchdUF3rdTJWvGSlKIGB5JEeC+OxkvNXi7XNlyRJS/G8MssUHJ32enghbCKx2FMMUAv
xXd+WvP5PGZvF5An3JDFpgCSMcNYj21oJgYOv/GDebwnResyifV7/HI1P4b9uwn1TB8ANTo6GxPP
Y46BQb70O8uNs6THF2N31YoakUnRG5IqUhgue4zsZSdYdpb+MrY1lA+m04ECDOnAj2lcvt/4YD9O
DcPFjywF1T1ueHfepok9lNnpznissMOwiQ2WtR2PsR7kMmnS42K8r008CAwEdmLGDwYDQ83ib/EJ
nMfNZlaju8wM0Ua+WM9+X3garF9YNX1O7m36fZIvZ4ez3BhmH4SKJ96BcsMX5jLxD3ESbL75hPOv
QLSYs+phaCEaKmXIR3Ch7iQeK/riMYfLUzanpSz3o6FEq8ydkpEyomNibzKL31Xgn43kLOEJYEkr
30eiTg6kauZ9uEc2WtHU/VT56qoJ0zF4SBAwGIgyOU5dfS40GII93flTBi0BsZlGU8gSo0bqF12Q
m6xNjBJWgg8yJS9o3x2AH0t3h/cSz1hQnOIw7a0AQ48W33m34CfHnaATz/sheVJt8z4V2fC85lfu
KK/GLEPxfA5pL5rHgCBl2I2FG73jYy4t/1htuAEP5WSnk6ColXLiYfJJtI33iZY5QCcwrzHlKt8l
Ye1nrGaGa8MOYgjQyNjins6gtLBwjG/1782FkK7lk1Qnt1KXUz+YcL4TMxmyTnJjdZu1IBaskNVu
rIVn+HKbMH70vF4dQ6JmWVr57z4ZVCAzQEglvUmGf2yWHhaebp3VJGknXxckZ7ndGplBHZBIDCsO
Nseh6H6/DasovHKmTWtMWKBT77NOaFlojvkqje5+DJ5rTZnkHRwpqmxDnvFgCJt53C87hXof0qsb
zrn0XFIHs4w9NpmuKjTny6fFLE8dbhadk5H26vV6eStawVAoOHzkmeI9stkdYIVHLyBeAJ+uMA6C
dcnB793W6RzLIwYQG9X+I6k/GuXMxzQwpI0oimSTEHyzsX2BUwpG2MSXE00jrFI0BeCTberEZjqN
OmgzMDc4EApLYWRhhuZztPnaJXQ/Kmhtl515P+Mys8rQ5VivWEWrzsYDzbA6vYCTZqgGAaNP466z
zKC5ZvmdKd+ikNAy1Fw5lxhiIHYQHZ3ggT0hCMH0bQIAthnz0keG6PvMFrk1gGCuQMf0RoMINTzY
GuwpS3qmYVahTxEttPxpb8qpjSAss55dkJKD2o+GyxTW57GlV14Oqwk4CPlbmw6AUDfo80uDHpaG
cmtAIVgtBiayaRpCvvvUrx4pDztwbDfKOyC+I2erCwHubc2ZuxDW3/R3g8w1vsBKoLsP26HOZKDb
EwNRVBzgXBL7J8gG9CP2EMwkj/+y6YuJgILUMq7O1aG1JYQF1Jzdo3PEAMSyAdq44ND14KMSgSCo
wx/o0+sYat8X6ezC7w2XHCCURLS2VQS1AVkUuk18/QTtMXFWbsaWHdEmEidVZvywJMg9QqnVQg1R
8+sDS+hHGOEoG0oB/ny2MtwjOcIiZkC5CGS+pQsBusR3UqHvynjpk/WoTyZU44ObD7s5/DpbzJGh
zvdH3aBXF5dKpe6aT1mzSorLSpiZoVrq3ABwQX9w7X5cI5z4l7UAtvH33gKSjZ9k8Px47mhePnu2
ysyhOp25mnmapRE1JCKfrHHlW1mDLfg5cMOhrjMWoUgoLDMiy0UOoUFBisec/FqyoqdnSfuzQtTB
2VxoJ53q0UmpMGJfTi/u9+M+sx7bgnHSAsZqhSViAsSsBjP0elmmWmQLuBLaag09YkdxyGjzqaFD
Ndm8Ug9x6WJ5ZBMY7Lve0meuB52O3/HVVPjlPWf5pBgtmTYyKDggg1E0xRpMA6axNw2CjRVQeBVN
R8e6XJ/pYDSaWKMP+gbNJxnG69HegLtB2ch0rvMLwWQmoqaJskQbn8eSWJu2kwd1lcTYilJmrTPr
Wt7PvVYONWzWADI8ftjX6aOdrDUoxaCcgSaPAzV4YuFbJdChrRyTiPIDvKyop4AR97Y3/ZgzXBP5
YMy8E87kje2C7ziBv+Fe7Ye5OKjHgfE1KHv6MkFELxIrJAN5Cj6xTSCpGKlLGyCrNS5xURW3zCC7
EDEmJ9/DyfxwoymftZJ21ZpGbcV7UCj1tm9M0R2MBklqEx3AAQQq3HogSyF1C/aLUEFfpkf+tpAc
5YvpaCiejAwpp1+0/q6wJWB/WmvU927Oy9xhtFB0YNfidffUhw12I2vydLEmw6d7I0cFENepdn6n
euGEC6IUwGiwSYniHn8i0BX3djLFG26yNspNvxy2LfTvtUcHiNGqt+plHPppibc4sbc9emU6OrbM
9+JAiUm5PtURGQsN/O/hEyPtrL+To8tKrdPVpmct3ikZ5gb8fYu05wHWlv1H/DwY/LHrzSo57WL9
D4+Vf5hJWEKiVqKx+r0SKY8pRApNNLh/Tfq+wAg7k376Mv6YY0/8Mjwzbx9ovukHyhf/UnP3SNmB
AUNM5TE1QwJDnDYSngSBbNAGtAQzefJfotcvfpaXNG4BKrjNk80M0/Z1r8CQic0r7qvOyqxvEY1M
3yjfgS/USi1OzxXpMvwI/Ik8zgbuQ9UbjxkOsiYU6XGoLgUY33dDTzPPHr06gSUOX0KSKHEixV2F
YHi/84Ed7EJRcDkTzgJ4jOd1PmLridopj29cwSWROZhx7rSCMpNYMa/OUNvXUX3gM35wbemTjFu7
9u9JyU1bE3uASMygPLoFhXGxc0HA3hTi87DcerfSWc7L1i8r1U1kptVuucuuZtsAM4vRBIQ9H71w
vvVPAAG/FTakzGsmH9jVd1t2er1Ob7mMlzG5aFZMeDC++JBa0tf2qan4UKsaf/Psb+vstVbTdJLn
9cj/EMaSaDVarylh9YVJsNR+oxgWc9Zh8oO8Lk9aATEY2/e3nq2GYEuulud8QyxLGJj2tqVvgpv5
XfF7vt6jd4JgmWf9Xpc3S/FRCR1MMvKZGLVQOJeaaTdmWi6+8FjyELZkSJO3I/qSk/OkIkOGCCUO
UkVkhOC1UaXm/YzTjtJBesqy34C1JGX2L3bYpJeTdZ92lXU/E+NIExBKYjW1poSPgwNKixRye0+3
EJSCM0Wj524ROpzOWWQ5xQ0X07uZXmVRDTlD3G8o1ay0ZJGwpUs0XHUxkoLBhbNhG3wZcfpWMUdP
fRFJL33x6L7P4YyJRcfN/aBXmUWyUGKhN74J0ja2Ov0KhtL5hhtSMo9kE27Ce5sGMHhT2oCQTdYl
DCXS1LzFSqycZIE505Ua4OUmyaD6ne0WjWKszaBmDuHEV4Betst2tVvDyhxm/F8dQ2QwESKyvizX
FVfzPP0q5aGdR/6O+QWX1NSYTldacIrQjqfM35o4lw5ND77zIWcPylaj3V60scvMSibriuUdeqls
vawfhorDg+ZI7P6hZIe6IgwR9+gHAP6o3LJJogqK5i3CN0g5c0VryMuk/fXX7yW3xXqD8usf5fqy
0rh4rTuD4k5py+v7PcAPPzBCdk4E8r3hGh2Z8Dlfhq2Q5dgEP4n5KhzzyvKC9IsLGOWsnJ81lOkV
u1erhYiynMbXcla+pvxskwQxrwASl1aSm8PV1wZLwhKI/WxoqcTd5GR1tDphnUe+fmA4FGtWFaqN
V2LMIcDRp+ilz3JZ8NKpnsgFW/RSc4AVFQ8Zd7fGI4qZ7qM/+TvT5cFQp1YKrg0VI8mL/XF+xfvF
IIfbYBucMGfEXn0FW9pyaGxSyI+U5p37hwHjBskkC9J8QDillwmkUMgXELhpytCf0P2jKz48WSh8
ODp9ExsrIoaqi5/7stO2bLq+UpvM8tdjxHNEyMXgT/Fb5hEPCe/4Aq1MniXQuK9H+YL6Ea4oZ/pt
KHKF0CmUUZ+jPUi/MvBmNUso3p2IVd6cnDxhj4o2vx9O2HgB2nhycOIKn2mxeze/qIuJqaAEOwkB
UFGxcABtdLT/fqCIw3j4K7qs/VxmZELx/Wx8frm3QglwYdhK7d9bKpzW71IAnwDRCX4VlJjWWYNE
LxZNWccvb1me8d2STZ7jdG7qOJvxnG4pEagEt5o3EuKx7eoUDuKYP9zXH4XCdSEY8pd1qjieIM+6
FpqE3LPvP63Ga8ataPtr+OOCSjVaqbzBnRAfnf9r/f/43TY1hn/bb0aI3a05pllCAZYPiaZeiF6g
qtyMFwse2EtXS+93MW/Nul1cNJHcYSrziGuweM2YMJQFkLdlxdV0Wn2nU6NR8wi+ogHAoZdkOAUh
OJzIsOzpxlZ5fFIqMMwRY/98dr2srYWPrZ2fwEgCk3Qt/4nr6WbrSoy/duVsWt2WMHyi/xgsLAbl
3eOkj3EGlRTgH3boA2LcmunKjXUBhU9o1Lyp2Hh9B57CGiCfoMqjoCAQmt8t/932ndGI0drJAIIc
lqfGgMQNQ2nnLVWlpVGl8HnnsHa6v8EmAPjgUVvNrrSQYo8NrypC7iiefVuZ+rqlQQUSDFgAEDOP
pzmDN80w1bZDA4liK4V/cafDqtzxGT835khJo5X3zKFREU5+CDx/Ay6//E2uN/TXF/cOFoTcYnS8
uD3yoa7W1lc2ZrFyYHz4OUzer5SjwN8pA0vemi6vbokCSo3sNzRnpcl/sSOKkt9IClwr+Hxv3SrS
3vpmWnNzVX/zEYIZ75Sjx9jhX00mA/VL3U604DAaefPs6zhlfQDUbKiI7CU+/Luv49DaIiI4oSDb
4q+Mq8oSpY2mQiwn2misw2OZ1a2U3Pzb18OXvcaiB6tg05EdJ2nFR5EP4mrkbC5IjhGqeEP5LDl6
KtMgB9MWYFU0W2pizslvnLjHSH8g0xZJI7dsRGWn7y2fmJlBcm+VwmuPwQ2tn4pvWmV0qm0CWlCn
JqmElUpdiQ7qtQT3t55tn3zoBLOtV3GK9VNYo/cvzRl9ulK4n6h78qkDdmAP+aS86vk2Qvti+o5W
DIJg1as5tSSP68RRP7gqhAnfKIr8h8HHXxM7ZJxSEzkAeUm2N2nsKS5dUYu6atI91y7Xi/Xzd+F/
uhnzpy9am9HHu7ongpYdjQ49+rmxOimGoCDU4cu9feMRvFmIVGqF4hVx3N/BjxD5sKbPdpEnFTdR
cu7ekD5cEe/UnEfAt9Zz3iGUs7aun+11/YV89eYcoXfUWz2tqv+o2m/rPALRceSjoixFXLqmHgc1
Z3CPJ1pDyAs96qQvPOAy1MkybJp0ciKzVs/BFUO8Y2KBL8kLgoYGskNhjmK3PwaJjFyR+nlpTg/2
nrAE1Kc8GKj/t4L/RhLOB1mPLZohyn8otrvbV1uv7QaEZm15SkXOV6v71gBRfBg7Ch/lz2hT0CRH
YWMruJBQ5Nb55z5sXIVOl87BZpgwaLaYaRlrQhACkz0Ck/KiSuHlbt0A+se5KK0SyNMux0DFmCKg
5Kl6426rDkk1HCqUkwcsXwI2WbSbonSiXegr+nV39ZIco7udxeOUzwCZKkfzuQBWWfXvWJfmBX42
7va18WS2YpYb+3oaHRsk5NOogitSwtvQF+rdbzsCfiPaeBN3UP4KaS3b2Y4/YV3jEOvBDNJG6pwf
4ibFST+0Fa0TasF+rgUSyV52+XFpsGN/UFh/2JmWsDJN/A9YOkTzQF4EYjpEmypAW8frWH5Y6qYd
/QaoZdFDGYN5zALTPHvY9jYcUDzDPzAg0srlNnEfpF9MR5WSL0pL8cVrIiXc8vZu/mhfqVqnI6BL
S7BNq9qunehOD9PH1P72010bxXYmq30IV0it76aHwbZXbRBZ46MVEFCJYbitiVi6DzrUkftEg4Q2
TjVxyrZqHm+/qG/f2VRYnAAtaND5aRaam5zzbt9Hu2W5s1u+0Qbx0NThFld8skjIYuMG0o30joKC
laUlkXVsZIe1WF5iGt2ATnZ9ObOrrmIhmgTDrHXl5+oePxzdqfwfnacZshR3f+8X0lMeZAjdOfcM
DHxzjg0ankVppAGjSfJzR6kc/wYcx3m2sTKXJG9VXUHOaNG0qvSaVXBHiRy/mW/+N9BsbWLm33ei
puOiX/TzPsRq/4SK/GashglSJHKRbkIV4ftDdSpz+z9Jc7UjqPVf3rUt1Uck3LVWwkiFs8HA0gLJ
j9MhffkMn7PnbAX2iXoeCjPNCVXmodT203jdUVfQYngRq5uDVWQkQfKNszKk7BT4NAYvMwBgGjOz
maSv7wDV8FxTQaeaxX/+vgIdbfqNbXWy7apdiuhq+K3kg37lMpwgcN9Q6co5R9A8N4XC/8HVlyMv
jOg/cwJco2AB0MTT0NUMrw1uLD106MqYLYwt7Mls3yuO8qNK0ashG4b8EooUTra1f4YrTMALyrji
5mQyJPLNQwWnHyTiUIwLq0S2+UhXCcWpu0D3Q76GAQfgzn3DQJlAnTvQHYOd9gw6OAyhFsYtxQIP
SwCQzPbXNHLKayqthLrJRVT4w7RCIey7aVKvLdwpssgHL45BPUlttcZ4WkAr4GecdjvBp6LcjKmW
sS5dreKqslLtK7Ku/Ch+vFBLImV1Vfxpys/wHAXALdaAY0/69DDMKzHG1il9HzWmiWFYA6nsIQIi
KBpqjCtWhuqeQDiD+ULA/Cs9y9q14F7f+E9+FIcfR9c2qysjggZfLcZUDIpPeVvRpyqHUnuac7SQ
+OcylgcXU50xcsjdKO/AACfpcQHvp9P9TMP5uxa1qAz5Iu9K0iHlh9NfbELjJXF3cRUWkDMMFZCg
FoYEM2myuuII8mzfiCMfyinUT4ALvIbaknhT3DhQ3GkU9AQjCDYhHSKQWJ8Dh0uKnmzK26OmTtEQ
rqI8yC98g+CIfEndfyhcfDCwyuLfa5pCSqrQfYE5SdG/mQvwBvG/ANYrBNGm+GZlM5HxQH/zUz0O
NMmFhPwHzPisBGEgJEJbHvyBzke6wly9e6fAtRRyUwLkQFfCpiTuG+NqSmjp1Qr7QxKFHsr33Nkl
vxTqNyNsoGUDyh3+6HUL+Ebgwk4ULgrClUO6sbdjJHyIwrWs7ptCb/6hkHrvmcGqIIPxXMJUCuwU
V2A6ZUJwaAKa5Cds6M9ndjFkXo/059e+6A7/UKgyFuTayfu3rfVo6gJo0Ow5YZ20dhdUpWeqpOrL
/NCzs6n/P7fQJPhar1zzgDoBXL42PDVW4MEAPjwshMaI/BpuCR3pg42P9mFdFvaWkMKdfsEmbhB2
6+j2SprC+j9CUpKF8z4ZfQUEnSCYRiNH+Ai2JhdUmdmA6iw4GOiSydr6WDql8Jd+3t+NtQiTT8UR
fgKNGinghArqXvrK+GV5FggKFAJgnqLOE51GKMvHZ6oCmOyAEQKUECnSS+RlXPrwRB3chhdzUd8u
pJ+a/rpw/3Vb8FoBAEq3fWLl+aCCOSRyS/ZdSrG+r+gRCijGTJmAt33gS9+kIZAPA6hDfZdiMT+z
/FBPk+EiUVVDChsxI+RJmORfkEOdbt6gfoJBCp6wnwtQ99nWVrQr5n/ex/w1nRwvV5QC8k+EwUpo
5XjnGjVeZwvWL45fgBIK8tMHk7sMzghZQ8vehXtEpJwblMsX3a3M+X+JOtPmRNVobf+hYxXI/JVZ
cZ7NFyomBhEZBETk15/r6X3eeiu7e6czdBuFZ611r3vQHM3Atc/GERvGcY4ektRgB3WekiHaWr/x
2gdLUCJ5B4/08zeAAgOT6qHCgPj3+EmAqfOFWq4bfc/Y/HoT4+ZAME6H6TC5EeBU7QfIPWgTxuG7
cj5/2NOOHsth9kp8k+7lsStVXHISCtFMwWVp9XJSy8XHmqTEGyK7Nig1f0gChXOXuvkc2T2WpGO6
lgk6NRT0b+Z0bZk+foz8xCPtX1HS7PX2K7tBgURxoq9UhO0Elo33mvxdmOe4+mrfP3nC1m1MYcU8
GB7mcWhTjK6/pSd6Lzoai79q0PGpjWl6ECa9CKuy9fNnOZAd7g0JqXMWrgv3y+PSGoRyOzwwo0Zt
kK66dmHmjGKpsi0hQkL/YVMrHM9ZdshRSqRa6ck3Vpzwme37xdoYaGHWJTISaOKWX6uTehQ1Lfzr
DRF8wAvxOT4beDpf2mN7qY/JVT0blOl/aLQ4sERKi+gAMO4hfEbxuLKChqZnNNeXo7m5tNYseZfW
vJsOQTsd/9PKJSTriGnxRrmWj3c/+br7PUSyeBJPzH9v/42eqYAyPDE9iM2MCD9q/DGTWzJP5unc
nIj1pPiePuojMW8O0RChqp3LEVdQNlXCV4D3OipK8ox9AZJBS6epSKaspiITnck/n4oR3cdokc+x
YYpuy9FGvN2WzbzwhXg/ww6/m5iQqMkXIG4dayixNhaqdzRafucmoeHncGc+npjQ3w6fRyphLkyc
PfC6IciimNcBdlX/jgtKpCfSfgqCbR58vonuhF7cRatFLsTeOBvn5qhuYIeupMVrqqMvgI+zHo7p
urk+eRsu5fUGznG1EvtzXwnSP1rMzWD6mJZH8lGLPgtl7Fo/uHadMsLDMt8Ys6Mm/T0YIy7tmfvh
AcCqpcVnnF6+dQf9ZzwpMWyHCseu+pwxv1t40dnVZbRJiw2XXSwjdv5N5Kgo3Zt5ltVA5Qy03KuE
7LojXhzBEaNU/tVeHqgEnD6O9Iny1xKg3bvJ2L0ditoesNVgim1dEz9wg2Jx5B7NiaK1NSDJP/rf
jTVD3GbNrF8VcxZP2cFmfuwM2JMCIv/uxqGK5yBGsCGN06YnmskAU5dLrzjGqF3gMbY25lqUqGLa
EnHt3Qei/fCIZxFYyOty9oath1VG4afw+NSgyCfSZPhgc/59Nd3rhobM34gVpaDXzahxCAhXbIbE
RDqwt5MmUMS5hm+EfHO4Rvw4vEuypnS+Ys11rI7ZndAoJcGFK/4lpvFaXaQRD+nmF9HTLQ7UEnoX
cuUJk8OLqO5cfA1TV54n9AfVJDvFRzPUwziqjUV6ovOUkSnZWe+Tf5TWECRAJXW7JYih5JxgNL7h
04wERt6b0jZ9ecrBDGGqjKZD4tcEo8nzRttTZw2GiNn47Wpb6auu/A9ysQuk6+d/CbzcRjef+PZ4
w+K8VY96HKn/hAzZBZvzCjEwGgGs1ia38TeiknmLV6yvyJ4+YmHG2PgMhC/C+O+NQ96yxLMJYA9h
hHottsXIfa6LFRKBeD6ew6UmSwcj8gCdzNSiDBqPMCwzwKqPEJi2JRyvirHPSH9INsRUzjq8pAtx
vaGIixf2IDGOw+fqWrbRgJfNLcQWqFOixxSSZebm23xZguCxCDJWgHiPFUoqgkYfYf2FA5L8pucR
OQ9QUgpta6AEUeGlWVgGkEk4jnJpk9dHtS+WWNrhXQLrPPzDJNWRZiWha9lO22MP24DzIsqzoO/3
SwmxWeGY0sXEJd3FSVCFXwRYebd5R6m/UhrtQTmaCMZNNYjRPZ4rmn2pXeV94VP2ihCP21yY0443
+GfcL9I4RDD0OGVdwzWOAKSHMM6Fhwk6UXN45qC9asUd+BqZYSHZJTC3cnyb9B2Wy/1bXR4DuQxX
Zp0eVTAiNcXAhFFhHUwfhWmWO5ZoiRqHO7h6Hz7J1FwRk273psMBvRqO8TmhdlyUC1Kir9hH1/4C
sHX035RV0NWIMftjzC/Hfksvwv4WQBXW+n587qKaXT76kWN6HR3iXzrMEgFST9SE244ck3TOdygR
Ro43/wG5zhQp+YA3i/o97OSdhSJI1QSHuH742Arf0Uzn7uvjcYrJxzEgzYMpOcw8KxpT949P3ZHA
ynqnzKIPdgM0D+E4I58T0bYAdGqkYHhhIFh3NRmkA6lIvbN+4o9drUiSwLwaE05cEf66o7rUAot/
iJF5k6w+Lu6nwknB5PBZEHce9JskeO0hdawSHK281+KxYlvijQlhscjEgge00afyEnfHUN6Ys5v/
wOx3Zhw7ep7r51s7Fktpft92x2Qfr7QIU1pnvNLP3aVYll/aseeEOqbVjKZomSKhuq8YXKuVAbmA
VYqgOiWoaObWEyDEV6JEaO+rSx+TwEzihhOPbLATXgNeNlV1+SAFuyJ3gv59PxxVrBl2WTcfl37N
zap91bIDqFkG1mulFpvyM92kgGbaUmysRgCTQDjP9KxV06IO8ttURjXW+Ty5vPPUXIUXHb9eyW2u
aF9JBt+/sBHS3WbzWhi0qxsZszFEY0B2d7sDCmYTc3Or36Ky61UHDFDa9U88Tw7ZN6KXr+yrQqYp
4anNUyVqyEVDcSQiXEYsCN174Q87lRJiAuFVv+r3I3fQvNU7zobiTNOi4RCFNh3XAh0nJnJiTLsl
NZ46e8qnWBmh/VWiZl6uh1nynR2wiLxv836Xv7DBcPlH7zWBMTwXlLw2rC+XZHrDp+Rpt5dyr+UM
TApbI57jXwWQXYUFosXR3Tqbbh8qG1BHOo0P7qfOk5CrH0456+OPuWo1vz3d5qMdBznOW2Mba4KL
urgLGzVEVeVjrluRYd22z9EUTJB2n/O2VQ7j8X4kzS3u0ilSnwfDH959LNdneKkBIHjl4YMWX3P1
RMgrXxfkX4XlIChfaW+ouPGXulA38UKKjBUGcpdizheWy+cWsal3m1sIDSsQOAB4aCxDZCAC03y0
jAmdyFibq09gTxkBOrru+0LBi1dzUmTXR1KrkcR/NpQIfcG/lMBYP8rsN7Zv7KEk1JMimNTg6tdW
iVsnoUQgxMtvCaXHLf30+uOULC+4ls2LKRjWPL8Id0OkvS/JQY+tRGylajimkdXhwRDV7yhm+TqE
BGi/Pk7LKXl3Pmiy/uWEabv3Givx+yRJMUJ2THA6/lCsSqgbyxFADFWSiwMO1ExdKz/3eEMku76A
TJkSz4GKk5Uf9w/xEbv+LK9qWusNOSYjyGQ5G314Z4i3ecLYHK4K9eOQPhbe5uriBRuXAsc3koqG
VUYAPRTzrs3IRx3Lck9ZkmSfXVr2s1i1kTUDAZbNWuwk8Fs4Xu9CZIoZ4O/wFmpZjJyZAGhzrF8E
h/omaZyE1aEkBNCMBTylvHZ8x98L9i1nE6OpIKrhlaUhkrQM73F9Ha0zlxTJ2yZmCg7vCpwO++G5
hIiWYMmEaIeA8ASd+4u6DQDxheBpn7y2qhreuqUFpyEL3lFZBx1Z7KqIEFHuLgJVHmfCBYgQD5Uq
SrJIB8y4JVscDgkWQcZG0autmmzlGd9zx8yMdrqbtOVMY9nRrsa49fJdDfu8CT/EcPcMCZb8m91m
645mnw+U5o+EETCUPbJenuBycUgADCkwO14Jvm5QcJ61R7hIY1qfb146wE7vWRiNQOnVZ3fYwixU
cgxrckY4E1NHBG3vCldEnsMMpup9eut7u+22jy3nRLHkrKWTmr7mnArMAuTnRsNExZVIw2OFzKtp
TJLgf4ZTwstNhMD1vs7inS6fbr/zW4ijwvmtQquFOpj+X6wDxfr8v1/C70i8Sd4F9SS7Kh3cU3Hz
fwsHhLFbGuP1cy+mlASEJHOG1M+vCUXyegc54r9tub9vH0sNesS/fSErwQJQj0LnyS6hYnhi4ahP
OKEeiF////fhn6WWYEjBZiEdCxPlKUsPJqHnHC7ZfDh2x4xsKfGaakIraDVTVY8G8+301fmGNHR0
GZ1GMhu9xmfaLV5M6PgGwu8wtHmN9622vPXi8J48WU7nfiJ/PT9j55Pj7Pp4TA0myIoD41PsHgaM
X2P/6BRX/coeKfxGGER5pPebqgFDKUwopBLDPju60pczPaw7atcItgAOHHU100adX5jWrPmthuqq
iy3JyHtxBb3fbI1ViHoUQ2EHYwzu6yz9DmymVKfc3db6V/4HE5d9Vv9tLpNJtbhHxoHBGLsDIHbl
MEBaG+N3nmK8uMT5dZ2f38pM+7tJy/EP1G6z36ath1Dn+Vsh90QrWmRq2Nw2FoFjH7JoLv0dyxXa
UUwqhmyLx1IP0EWbQK5UA8TxkyWRJaO0liZ3uG4ZSul2jfJWfcwUojIGoLLsl8SNCgNJfE7DjoqH
ySiMJf5Rsqhtc6FqYUxCdbbSgEmkMAGK/ExrzU3ocwHVqXhI3hPnud2OsBVVLrcnqE2MXeQQdNDd
noxTbgPz2bTvIJBMTRAeeQYU94bfGfBu76o8BQxqh3SFBW36i80wTr3TePn5yWbI0APlSCBGt8Sq
6w8foDDft5eGHpMzNfrwrAGV6zJmunSdzoD45YdlDE+BslbW8jrewoihzIfV0/8fZay/s7bJ210+
mhiW82AEfXnZneAstzL95D3J8GIh/UB2aviRsZNhx00vxGmVYBUQl98jDmrOZJSVLMQXDZLy/YPs
S85N+ATsBFq3IlkGRchlBImDVnCOwQgidW2Tz5mSn8y0uH3jl0Pzy4rhvsS8pLk2VzrwPLhtM+8d
0Es+tvRcWxT0/LSEqeVrbh5atna5zKJmQxmZ1jsW5L4Fbku4MmtFrN05QJpAOuDmFP/VGDBTEU4W
0tbzc9Ozndx8DiLN1HT4xPx9uIH6HQo+frAoTy8797ClW0sHcxqvG0/3sOieZ9NbSp9KLv3TGW2F
yYBC7167+s0ZC58Y/Gei7rfFveBYbKkbx9Ex555yn9BcxZhsHjrsi4BRDHdcBLLioDDG/lslimBX
bLGawk5z/LFVQgyW76t1rH7JX5famQKOXPs1fkwPh/ijJ13zV1EIWK5bdhgimlf6M47Q91XDK4NI
1HLRHIQ3H5lq77+WPRAb8026oIEP00WzwdBo2JGAwRBnaxyT+NRwkEcMIck3I6zstxNB/Kjoaw1Y
IVANvH+alOYA6wnQ+eajZyW8rw87TMSoa1gsHRdHwWRro9EGK7vrKBHXRfrF/03qDC/zMTG94QiI
oYQGZqFI/tkGZWA9jCNeIqjiD7SfTVD4DbYu/5wJ5CNnb3weLUYbC7u1ISqDJ9fBc3/b9iBj8bm6
GOBC/bHGrWFpzhpA2yfg5821PIyhcYy4cp0CzSVf2qWZj0AgP9/vwIoqTno+trkfgewgFVlBjSSZ
Nm+hsOm9Y3gYT61jMgVR3YFTgPGrDDbismt3srCFei2wyyWanLnQrUfTGAqbCq+pIPNFaFzKDzeI
V7OK1W3jlC0QFi/hqshLTiVgqC0Fu/sBOXkd9D+MJBTkpHNpmkd8iAfCtWTA+oq9LvHGsddiZwKn
BDQHp7qvJ7YHtT8QbcpSrrCNX4Op+5cBjHLLaqRGTSbKoNU5rxHxfp7ZfRW9r9C7gVFj0IAg7Cf7
q08YvowHWwOS/k0qj7C3jr9nR9HGD4FKb0pOZXiNiCgLi9Ivyhld8SNzFXZSh9bx7mH3pWI3wPYB
L97MQVH+wQGucQlH1/F16oSFzG1dXYUXyDU+fnbZOf3hfKTl0S8M7/dr1U8jQfePPU7Q821PTFqB
o4NKKBYiEj83/ceduWWqkGYuvGZkFl8A8ASrWTuycHQteJKQQnz2/LlU7367qTZvd7QWqhWQyCEc
PsIzr4F1W6KmJ67G+bzEfx1ri8bDfax+Oh/sOvBpfAXmCXGLAu0S0AhOLifXSflrdi/mA/LZAdYt
nBxk/BsF3fQzg1S7SH8fGwzOsG8gZoEBgSHisWhmmP/gZJPS5kBCgasAr+DmcaJztBe6b6GJH/xy
8Dsjkng4QBg2z927A+MQ9g9N6xnf/XeuOsRsj2fMDh9Sr+F6dk5Od5hPtXEg8fd1Np4qqvPRvM9M
PrS0IfBVFFdKAr61kMKi8c1qbtaTe7xoCXZCv0EnxcvDVpHcgtdUzj3asWYmQUe6eRURCUlgwEFU
CQzy8SCkZuTAu+ODYTiPYvE/2utVZrrSt7vH0YDHfjGg50Ox4Ub7sVgKw8uJqohdA2xjnoyxtsK5
Ej0oPVpobbLMqyW7QmVwvG27C6fCqwsNA3Chjt0hGmEeur4tWQWXGX4k1Fw8qWiMguc/Rskd6JQy
IdZjNmArv8sXXDQZE6Ysk/mj+JXYm+AaBD+rI7TlBdum5ufp/rTIM7CmhMAjhLZswCEyC/6AoBAx
r7lQg86s51gmiVUZ22G+thcm/FzMgbFgsMRSmgMFrD0AhXHLueAPMtRMEOH3/KPiNBQMl1hoEHxM
V8RWPOOTglklqH9Cfp1f8aHZikUyf3ZIItzTUBH7+YW5LWyr/2smQd4WKvuwvbUYsOhqAUEKF9iG
Gliu260F6Dl7bwRS0WzysN8V5xfuhJzhVDUOFumQhJXq8Gfz73N4H6wf7VQuqse+Hu3xD/t9v79F
/gKxFlLIrC1PXqwNd9Z9hl3OaHlfIfXY3k5YZymaN4xtShtf0HyrdB9/z28Vnz4p1Eq72lFR2WZ7
o5czZlEFjnaod/FfNwFbInN21vDSTKnw8LEUZGoX5QsrJqwmDiQufImtQz7LGehZsWOE00DWNdbW
XF5b32+eCcVWocV/8HplqyT84pSb+GPSeQ0khrm8yPdAI7HmPAHyKy9XXfnlQ1PJukm8S+dDkE9G
AZ5ys/i3v9yW6SYm7jZ2H4s0KFiZsHECEXVjH/lH+Lj5VAQNP5CxRXTse5aZR3mMT3Y8BDg22vHh
3di1zCIIIzKlA9ZkZODzy5RzMOWu9HN4e4yjgIEp3vRu9nI1AKUvrswXh5bsJ2P/RhpfIMsXAXkN
sweGFQq5qzl0IIgWqfspg/Hg0NDDFLACUmObdcc2YMc2S34yl5jAIFhtLkhtxPGe0FgWyjecxFzA
/7gCuSRSeyCCQqD1dGaa5bahjOn7TOWZvNN2gQCrNFrS/PEO+q02G2bFiu6MWkeyCT8eMplf/iT9
4ZjTtt79N40aCF+pQ+yO+ocH0iHFKi5fk5QjmqYYVlb4/PosiMHD39UKXrSuWLfQKZTiHZCkgTBq
DgD20IweOHYBJ3N/clWizGw8SmWHh5cCfop1+4W5O4WUxW1R2xoIe+0r8IyBFOgGcQmGM/wvcVWW
7fFaFgijmPaTi7lX16wkeq7EbQ3ugYRi+sTzNv3DlB/gfcDwj0+fx0TslTAC7msT8Byp1w/OMPyt
PWc1rRUr6gGoStVx4caK3optDD7p7U5YDv0+LQc02qpCRtYbS9LYNiS3JrbY4IYFOpOuYlFfnx9n
PK9a5z3YF6oBGYuJbcS2NsNR17nQ2xX3DXfNpJ9xs0e4mVqndEMuyVMKy3FQQq4QBuN0pNosx5OC
VdUdAvwqxrL1mns4lB8qigNsOIS6+1RyaFS73f2Xli4Ohk1xd7q/DL/Y1uFU7tj9sLDhIDNtsVXt
LubvixXg6b9bK384z59h8zqlKLD278oebwcYMuHbH4JyDCEZrMgVX1rMRt+xj9OrON+K1E/Z3fEz
g3k2Ag4aFmJpbNiP2LlkTn/k0tc8ViqEt6jMFc6qOtYXdfo6vL/Z+A6bVOaOKyEDcpCPnPI25XGJ
ySJeMf7iWLPM3h7bXuFJKwI/WUGMPMOYmOus8WVIr4lLpnfwWWujgFcfL44zAR0eYExCQCKXvgBJ
gKUAMQLpfZDUpXKWX+Gwfd5PqWjnmzmcolq6jGTOpPy9JjoubO/kFoWA3tysJqP4bZzZ9NRdtpSu
eZhnbtcyRFzwkUw5gWB2ZOd2noEooXQhmJGVCNEOUY0CUfBC2qA3vaJ0MMKS22VC1Ac5R8QeySdw
I/95ZKwHjymAxl1lJQlDgZaMnxeEf3VtgklyR3Q8jASM8TGrrTBvVsV5INL9w+hG48Vh98M1LWH0
SBoi/QI3K3d3upABazDUQhASdT6I+RJgpdAc8DO1xkqYhDibhUixfxaEyU1qinMF8OK0Z6A6rCrv
dzc/ymegICyUGuDIHMYZZrP8kPm6ehNaUk33xXf1XeOenobcI+kfnhz8rQ1Ahe6QFPqJ0huutd72
UfEgGLPR6VQYWSCJ4SEW+LsBd72X+YrdiEROQJvuSGJh4QisWH0NZMPQKzsWmkXF9gwWS4iXia8Z
nQ1ofCt5m/AjTffyI3qCN7NZM13utdypgD+zU566D6ZmVtt22U31jvge+BgYkM24PzEzOyAhcoVt
d3pqdjRNuc/YTQMHOY90o+IWvi3f4Oh11Zm811WHLyEGjR6wcsqXp87iowy+09C1wkhpliQ/kh5K
9l95zFBb6NODON1o8uANTfg/lZG7/4UCSJ0mpddOCs3jREw3FosLTDw13/xWulMBAe41fXtQJrrV
h46HwE/M2cYH6UESeb+FbHFn+bip2bT6yqxaSdiA/aXjYKjnEsc2zQozaYp9g755TZNQx23J4XR8
sX7A9Q2Kxl91EoproZFI8a8Yh+kSRJPXA3+k9EL6TD9rjjhfTQCMuRLAlUlsW9GmsyvtHe172G9x
6+N1PX/jZD0bw0VcP5fdpl3kq2YiH6DJzF47eW5G1bTb83IxhdyvBKdP4vnzcPstFwophSLXZPJs
fE7qFg7QhzRIn5CRkYwFE35L2QcnnhY7FgvvnZDLuxJTCeLi5tAcsNMrYFpunofyEbJyArnH4run
A8Nl0X0Mfu9iCa+aTiIRzO3WW+ZEO9FQXKQeKdu33jZ2QLwHPQ/ea4PMzeEkzM24iGQALTirbFx9
I52xuBnP82NaYNr8m0kXAxt9u+6naeVZo+DZ2kqylOIADdWdHTX2C7Mndp6Ldi6MbAqCCOBDQ4Wh
J0RwSC4zz6+bLsslhDqumR1BjJDY2TfUO+Ar/WRk0xrXWsIFkVFAssAqEqcr88eYi+wjcCmnGU1M
NkWT5ue9kjfQYbjHJ8lEW98PGhONGYxU/6XCIddn8HfusM0Budtv/SSDHJDOGrb8RMjt/I8ZyBwT
ROc0nFCko1iTzG+KedME9SOQ3G4xmnYL3X/CpXTotFYAuERPfJyGxgsKfkrrmwZ3wSzRAo7G/gjK
MNM2/brxUySGnVcjaoa/5L8Yic1QJVQQhtTYX4yCdyxcxG6bbGURa7lE9EFUYAOENh+db2thbUr5
9hizPrtqUYCRsASRyGXbDt/VAnPLb9NenPGqwTGmtj2oVA42CYszDjWC0II9ydb62D/sfF985iUM
HCCPMaSP7TM2NXyjoFoJxSNWDomj0u4BGMLYAg/HH6HZWdOFMcX4QXa82QsdGXZ+9hlojPUKTz/L
swkcZvUn3z2bNQ5tkLWcePE8WvTR1CmWpVTnZxAWIjlGvk3xbpiqESka2yp4eGO73bDRx5VCjXIK
6pJkIQ5hVkCkDd2YipG2cLEY5Dm7t97hwuEwJYnIYCvNnC4JN78PVYVpgehEjtrjIwiltRU22KDI
19e2hzxz6r+Mb549asGykJxspfrlhMXDJF4OnjLFf3X462XKOt7rr5EPDqgnbjuVO1d1pWHFFcih
/g3N4cEwt/nMxLe9a/fI1f2cjdbvGRPA4QkXf/V2SRlMV+lqBICYTcrZcyLxJL5oVzga9B8M5OB+
W1/GlzEf7dXtB2dstH/0HQntcewUT7FhBpMBIawQebMKARnaAwuNNvSyjebkffDhBQO7EAT0Wl9D
+R19k+PbQUTFTejtZHc3pveGm8KVHDvSr+7WdD44PuDCl6NQGGGJMYTG3IBMOS9CuMM8Ju60R1T8
fXr/doBW3t4nnenoJPAt8Cb/3L6pQpQM4zBQxTP/CTmbqhG1QP/EzobS8XHl5WJKRvgQYIfl3sc+
yYTj+xLfcRrXJ/92HMp3j3O1gVTwq9dba3X/qufdlYY0+MxyXmOXyyWB9wyTunJJpXq5dCqkY52l
8H18cJ4LW1bCa1+kC41wwcPX6u2eym+aZkMsMF5IlfUIk2tjCUoHVN9UAV7AH4tMVH/dXBSgErZZ
I5ujHEXhtoxGs9exwog+nOrh6MwFBPrDhcUjHrC5TAf3ecTxcqmB9QQc3dir1ddsO75IlztZVvaY
QX3P99dXLto6wHdk3aF0IXw5ypbqAu75yEGqwrIKx1sNcvhV79hEjmFfoLxdPkSQ1LQ/gFoTMUdB
r7nRYEzsaVJ4FC1MBZd0oS9amNHP41wvy01/SrHv5an+Yf/7VZ0QJqTHBDYY0MrJ+rnv2KoiLzEd
wMkar+9p9XIw1Tbqk7ZFY1XOld17euqX/RvySeUeqHDaiiVrvb1j8B7e3t5Hh54KFIVPbbYqt5pD
vlSvcepTTHAYg+71dj6bJlREdHC1T+F+Yw8/6c8KGTx4K3skvY7nHQ+f5eFMXRCTRuC9LgKhhpW6
kFfdmWnNhvLhMGBkMJ+tBWtaK52N1/VHvPsuF8hFUZ56OCEipTrlm/qcevIRHoB+Ljr/3c11dZF9
EQJkVOAGFugkGyjmPUE3CZlb+6NOlaUibcoEvYor+GQ0ZKzOENpolCGWG5O8msna0rgvS3KiGcTL
OawAXd3e2m03cgjZAWF1G8Uf4Xs3xcTRo9l4b4YukHfMIGyQQBLGj1AHwgpfgzNXHdDndvBvq+7j
z1NhF6p+S0jQFCtghIV7RxIs7djksQJd0O8T8wMPNPnmOWf790PlTjE6beh50HZm33U9aWhpWctk
Ps6NbdBxoLEE9Q3FK0GjpOBDwf54rsGDr/HfApOGCgSHFmVNIG+5JCjj8tb8wpbkfIcO+v2aMjgm
B76axTFLasbKI6tgAutKxg3RdzNeck7zan0iGhyCndcw96Uo2xKfly/VUNuPgbr+hZ23zijI6DBl
Zf05PTb6RSQpHvtgFOg/7FV6ni8oVFokxVNKOcwAkA3OWNC09vBcafC6OJ7nNbTCZwTr3WCFZDIS
uIUnT4fNnWQv0xuRT/IkYZA7SMnsijWUU3kqwg76B/2YbbXVO4LndNQmxGm8zjCIBGIkR+qE+9Ez
f567OysjGIuK6RjDEtwxxv/brcCY+IH6R5ivmAalZUmrA6G5XJHxbGaz6rVB5PQEMUvRaqTwv17+
/ThWXAO0HJYe+SgIN3w8WVeJPilpTTgD9qPkqpX+R53gZeqyQy4v4xs5464ufG3gRPCYYT9BYqz5
4SPVwNFTaQNTZ0DjniGDSDo8/t0zSB0XxerzsUtBR4j+HT1dD+DpqGPvwWXCkHqskRxubjwjnPSD
T5ECnX2flAVyiNI+o8aycu9TnjHrhkOdzRI2XfRKK/n8sl3h45qZeMUqV+PQberHhGGgyyY3GIEg
nLY+mn6g3T1Ae+x2ijppvG3/GkLZQWAHxwMf7qfNWWZVDEYe8hshBVjRtPaPSs0Ucnbh3cfAiCBG
0DPMSR3xVeokhe3awkcwbOGn0sJ5haAIV/aOOcTTzcFFxrNcoZJztCxYeq+ftCqx/ex4zp0H5D0Z
naG1RiM1miMgw2ybMTtHdLlt8OvvwTZ3RA7QJbB8WxqvhcYB/fS0sN8uu123K2bcW9xnveySYYqn
Po7auuFAglOLqZUGyeBmlIbLYC7f1jH/S/+AELKnX50rIbKBlTAd+Hklt8S7P4WY5jyF6PSxg3xt
WzeXndIIdHvRYHl7iWfmrqLWkedqiCxU2G8GlpSgT0Zmz+4EmMeeQg02nJHlJdi9eUMGmpJeGx/i
6WuRYxnNivpLaxwxe+NG0ttP1DtsLS6ArU8oOKgiPchvY8MDz1rcIGbcdm9Uc4GB6g8CnB6aHBsa
5BvYlfDCuo+NzEtxUnwhvg0qzxPSPYi4Bmno7zl57Vhn0p77+Ff3LpAU8hn6bTg7C66MjJmPqwRU
fkJP0H1L6Bu6AK3MlnsQsy+asFdkTCysouEPchhg+V44beUrhJ5PWXOs1x87RBeDuHm//8+zg8YH
zzBa0m9OOoZRqNjWlPcTR/zCnpD/Fnt42LD62UDy1ky+Jfww+B6w6/YgNGjCvkP84gKtDkfkadhR
pvRiaMaP/3Rc1uuPTBbwcSHknkBokAlOu2C2lArpEaxsHKISW/j6XK/J/Hq1+MiVD0ZC1dTbG4FP
5/N/uPkune5SD1aZs/s/iB1NMJRNF++DzhVD5DzD3fD3t3DWKHS2nwh7Rmwaq/nreN+/o7XwY0Sl
Ef7+4idIAabf5U141QHx+5LzdRIaYVTC/xxyLqm9ZBrmI4WvRQrRkevXP44zlap9ejotBcFScByg
JZxJoWmUWYliDV1pT3ozxv4KhIKnXQ0z/Mr7yXMDiPZowjSb3Jn+3248JwTi+0H2Owz6yk2ujEPl
zZUALsbDov+Ll5Aowx7K8K4ZnITZTaLE7OBZ66VPY0rm4AChj/idRYa22Mapux2+FMPw+Fv0JfJI
dtf+wF34i5mBi7lxdfPqxP0EhLa5IzzffNhhG5Vb9EVoV5Qf0iOQC/EAmZ0ezPVwSiJp5HUrdh9v
A73FNJf92vQ5LyB4G/qU4oW72dtTkyk3BpxA4DYilu4cuRglkuGL2zHtAB4AvyRqQ7GKxU0SKh/0
HT6nDNyEeq+oW/hC9HO3Kb+ZWHnAbSPJCNbRQBqFWyLmPXQLqvf+vqfPJWQUvhcLxEwihKtpV3di
oeNwJEUSSJ/TXJrlbVPdJ9YHzJ8G0O4tXyeo6Q2MOitHzLbW21OgSuhIydgUVl+oaqBR/mSB3q97
FAn4QcEXTFz1/MGFAm4ryNBCQzmtRJSAWCM9HtOvf3oF90nQwpGigniRpGWi3hGtUrovz2N/Zkn5
gdQl3AgE1+c9Be9dYuZLQyHehBCtmULYhQUWmXDV+UKqP7586HxXQpTWhC6NoaMveojBDs0xNF/h
T3E6CdcFwRbCrrJ0JtxXYrck5H/CKAHKg7tjIQQU+s/4idWTwEf/UzyLbVBOdRCS+3gHVM57cD6g
ttmAYZFgpZPwMCzux9TBBlYYwY7hqv+srtdNYgsR/ZfF5l0YZApTAHaEuCsLk0ehUrtP/p8bnggI
Fw9WkJv0dQ/t6UHEm7jTWhYWc9YLbJWJ3Hbe0Tgq1gm0Pbrep3e3ZuTD4p2HScOeOFnu2GIvDI2E
eQNaHQxym6PwZOOVDkGSbLjRMAB/DfeXp8obKLDjhTKpXPFcRXS6BnjI70KcUzLqLqGuPmf6D4vV
cYPxvRjKBKEaTQ5j2AGl/IQNflRE0u/t0rIr5lYEv+QZjWL/+dOA2C21uRywaw3iCKhg+UZI1y/K
c3ouvupNs4KofZL3/bWYji+fS3t946VUjznTLAixBg4drPU4GGsvn8XhsBhd/6euDUW3Ksgtj5c/
Zv7ZA1FTa6DiDsfnF3EJaN5F5EZ+mhFk9TAnOECzTwv7I3eigjSGBoGSTlY04LYHFX1M0ZHd+yxB
cs82KXzMiOpKoU1q2+RjKwQXewa0jIlVM/L7tTV9Y/nyY/71W4hmkF1KKHDk3+7qYaN2kGDuVD1q
HnqsKVuJQzH54Jf4xqB1T1zimpIOFI4iQ5A3bngarIAFA/AHQnSrW7h+QJz4X8LOa7lxLEvXr9LR
14dx4M3E9LkACUvv5G4QsgBIkCDhwac/31bFxGQqM6SormpVliTC7r3W+t3bYaxshNkKu30nrevH
M7QD1CkguxhqAEKSOhAJ7CUaoXuF+ICLEs4khG08VWt2dQvizHnHkpWMyAfMFmB6KuJFCybTGF6+
MBYRbF7GcsNGf6OCplG9YAwESkgY+xUM6nmkgDxEMt54yAwCaYEeAUN1iJ1gHmjJX7kGRJllvDM3
59yOu+ecCTSYskJ8LxQhXKxRyXTJ+2E0JvernjAx4KK0txfqIIOtVvDlKbNYuDcD2rbrpISCztUn
J/QFH0h5rLD2JMHxOKnEk+4w0Ua69j7s0wcKpqpzGNox3Woezh/pB+WKTZMwOBK2Qjle+TMk6lVC
9It7oh2+kcbGm0tFaFSh7ZPhvDO2o7vR8nQHabVF91lNqnRODtwMWIEZ6kaf5TDxovoygY0TT8AZ
ug7CwVhDFC0o0xDMR1T67mFZEosFn3MsvwB6L1sEsWlwRAqubjWYmkFpsf32QUcx4sZ3AElbQnWB
VDJCttKdscfhflgfX6i41TfpCb6xAwck38cLuXPgdbDq09pkSwYMe3qdVKRH91jzS5o/wi+onCXY
kyqSz6QathJj1DM8DRSifBzCairgVbeB80eA3MIk83PgmeQDNUe/h/ZorSBvHd9HrBGUvuTAGPBz
UlBRNpftZane8yTRC1I/ggZLkGDu0AqyNyeoGF7ALa0VT3+17+bn3fVutL0uOBkeKR5R9ZUHWzT9
2V3+QMcPI9u7EY8XRyXlVfFYMkrfAcavD9OMSDDaEWYal328rN8VsR2MHpmkMZMh7Kx9ujyhL1kq
qPzAmphdw/pnsP4IHTqFdbQC7gD/KOjHaP4AAJolUT6+5jHFUN+7C6IesB0x/wjYfA5PxDzPlamG
3vk0eR6yic7sn/BO5iqTek4QhWohsE5L4B/4QYE2mqZpkCy5P2f7DmJwsr1YM/Mx3mQMhVWg0Qnt
CdMTmNoIRpZT9ieJPkObNNDO1UdwLfnRvvCSm7P6MZ+JGkZ+0GCCbSUq5IhKn6cJdBnRxAG8CT4l
dg+L26tljuvXVmXHYsSuguSLsMwhYmkaG2sLdhLTSNjtZiARmjqHDP1orqCII9Ju6CAi65WiShHB
01PyNfpFZYR2H8SW097W54tfeBd28cKtto3MmQ4ogD0ThqMa4cpWZJNR5R0Z5KXy/AA0E8VBeZdu
mMVZPGz5WFpWAL6a2/VTvSPthCwy/3xzdXygb0FOB3icGdf5jfVhTmFW0rZrbiZIqng9BEo9TkHU
WvSdd+0z7JmRjgCUZntCrX+kzjLHjObOZ19laWFKMW60GTM/fd1TK2PCRepe4ktmMBxmJUsQ/Rsg
AvbiiL2BiGf36vq2kAWI7oh0wNtae9MYFmwar17IH7pOTB/xS6X773/93//336/9fyXvxarIh6Q4
/+vcnFZFdq6r//xbVuV//+vyz5+Hb//5t2WZmqHZEn9pmmGouiH+++szIr1EfPv/Od6a/nw65d3q
CkXrVkcHC1by5QTbYW336lIzEea2Mkz5jqrm8FydVW6I4tmaSAXJ1lYLxtnvNfCW6w2jv5rOpYUU
hmmwfPFSFTkSovyEkkHvwtLO972eog+voAwWoE5cg5OVT1VlpUHuLlpI61c4hacnvQWFzFADXg42
UIbsxjbLSG8nnqoAsp6uMISLeQKLIelPhDpmA5ojmCHIB4aqWR2VxjuCuw8kGGZleZdgz2PErmyY
5EopKLVMZmiZBheKQXSp5VHRAZzdCLslWuucQI48q751Oa27EwHBH7aERKUfgp7Rb8EBJdb5Idei
DulPzRyXoFcDQlTCwKjKnuPhvTaQKh1wvUgxFErZMjTqbW1xJubrTFLQcCVQvgYOOVeultqTDMpt
e4uqEdGS8HcQbozUIwQT1Hd8HTfYaFLQD2y31zvdRiZ+cjuYbjK7OG2f3D4dTPhXB9nL1I15LN2R
TPO+v3baTM+2ypnZDsd8rOgQr5dF31Cumtn4+wdJke2/PUiWZli6ZUumKSm/P0jtdWRYWi51q5wq
24QYrlv9/Ok0THLz2QR6G4BU2wMSpBHPrcNWUj5KWXQmPeqI+8txD/2WXBxucsekXq2DjkEDY4AO
NkZTIdvMxqU0sEfnQc7c+YbO5cSbHzMFSPmh8zAdqbOGF+88Arwxt2p/gkQNJas8kRu009F5VPlr
A+3oOG2yt5bWw7iw4MkvKsWf2X7IMOuypUyYDrCc5rWMSNtQ6/ysm57lxzML8RUIpmQIuWj6rVVF
BmY9xixudrfbC3MCq/BSkIWjbyMNaz3U2CniJqxxG2Qa5DsiFpscLgtiLAGSmQJfukAH+i/CYXgt
D6+6jJZlJ+FYcdhZynN2iXK+4eBXhTo9Qp833ByOVRqiXomrcZkGt1t0zZcZAzjDlzCrOq3tbg6C
I/QdhHcinZgyIZCINkKRlYToOS2ammbRSRsW0C72dYyHICtkftN6CgJAdapmi1YHao9B7ACiR+m6
KxDHJmRbplOrSTG9IxOWFsYaIyvNkolBNioGItBsAfQdXnj1mey7ilgc9OWfuWW39/roFq1n0bOB
VFF/VxPxIBQssuObBWYqKICVgBmnoL4yzVk95aBzZdon72q9PB/9kzI+qa76iW0SmIZYkiG5lu0U
eS+3oaIGXYHMMbhiIYWoCxVmGsi8Pnhe1m5jBzFX/N1gp+L5HwU9imTF0xkEHn5YSy3p6xug24Zi
sv4Ysq1Ztqb//gbk1aVXCrXodyKv8RAeiNm9fmi+5MOV9gz3ChGcCx+VDyDxn39SewrW3IpPekmU
hsrnT2n8JCPziWgGTgzv0CeSvY3p2EvL17D6vCSC58zXpht7MIy9YSn7eYffgvJ6woVBwkxI/FP4
Mph+gSGlMH0Q7qdwRnApzf3v33xZ+eO8VVlRbVWyTNO2NNNWfz9vKdNNpbjo3d6a3zy0FpZfT5LN
zcNskjnLYZcFMbStdoZAZtXDGLTDwtV8WABuspGilkn9VbDDsZ6ZHzcY/0TyNEdOD0ssxfaJ4hvl
XGA+QAJyKjrge5x5fCTZjkwejRVeXOIwx2K+ae3OgQrYZqHBtueELETgBlMCSf3RCokJHm6QZ7BV
I4f3TnkoidBk6nbYdIgNn4UrDegbo3gGN1vpnqF8mLsnT5qOlWocgcQxJ5UoZvFqWXYv+dwOv7+M
yh8b8edVtG3dZkuW9c+r/MtGfD4Whmapdrs31nVY7pq5Bq9lRwE/Wog5r+TpPvh6vTB3MilhVHRw
AW6PPxyELZ7R38oBjkKTVNXWTdm2bUWs8r8cRVvdTvGhyK1pfaHdKZP7rkQHVteOgsNXBQlWM3xd
2x8QyMoa3iBwweTiKa2YlFngSBr9Qan0TlVAVrN4PjtIc+oQsC+zhPczWcaYvkynJ0GcU7EN7Z8v
OpzHDGD/LM/qDJzJfBpSY9LlrN/N5nR04yLxzDisTdiJdEJ58iLJpTdibJ/qd7djOetlGrYydkft
aX5J8eSlHOrdQ7KIG7FprE7VXXLi4WN7l3FJ6JETsTjrUDdgn/eou8njs9NZc5rYlsKAgEMTbRLU
LwnycnpRVpeU90hLiBFLnPrtWtbBtcsCccbn1nCH/rmMsUQhga4+qEFzToC3dSR/WKT1jzfoGHbO
/nwsIH1ly3O9OQIxXrDxs69z89D7l9FhXmJTkFImXep1kkthW8/5FZPhhv9sOkwOMAG1/F661Oyd
l3lKypx0CjpSUzl0/Tq4qQSum+G5ZGzSAp/CGwxU5Sm2sLhgwT0XjzdNjUZXnE6UKwGBFmVGx/p/
uWlcoFlpPHcpFqr1yb9cjOhyajfihp2okSSY/4fLaxffFSbRLExz4lj1M2ywT4ihi3N4HDjbLN7l
xgGQbh/n6EUNmPOFMW4giw0danoGQMXmkm9i4IpsM2ojhSbven0WX3XMoxhbn9h3VAY0xcY8E16d
U0kf4A1R5ec2DeVwmmQtHcyqO68V+ylB3aBmWZAMdmRmUJMNWu2s9mSmkqd+26Ub8SeWVT9d7Kk4
tf4QyPll34usZETCoxz8tgb5H/WUGeK36TbJMSm2ogqsQMdgUKSYdN3N+b4reuh8bSgVT7JSzq1C
AxcHbs1hwBzebzI2kpD7rPNTbaSBfk5mN4Y3p5JcHVwCrJwiAY6lfmINtzqs51C9Vmz1V+oHpXdZ
CiY1UbwjBeFq7A2JdBfTJsjDKYwV3FVKFTIYP65lQWlSu2pE9w0NEnp7LKnEYpzA90cmc1oTcOGA
EQl/V7xEkv5hKvVsKLPISCX/VCSLsr/Nc/TzDRTQKyB8ga+ETuszQOfR0c33186vDbpDvbwRTc3c
BUdJ0rUVlOkEDjTk22kKKexmydPWuFZavqftedLVBgKQqJeOi2tbecWBsacYM4G8SkdK91Puj9qB
OcZLfx1oS5UfCk9Nsv62ZMmSYpiG+J/+pYNB5H8Y+piFs75ODiviyp/RbgdteNgZ48uyWDTzBldK
WmE8ltutjsDRwmMT6+hpf4+eC2m+znSL9yhsMCYzto2XYeuVLAak+gqgiOpWgR3ADPPUpTq1iMjo
IhHdeH5MV4dZGiWrSyQF1W4UQlfw8PSa28H1rt/dQvFdyZ02z27g8tmy9y0P9wja5225JlRq2r8K
6THRcAbbyenOWtjBcdEwGBnua/8c6SEgcz63girEISa4uhUceuK0+cp+Td8g0i2a59OGyc9wlz5m
C30Zr60w88l2jXDKWXZ+5atBGVhbglfDw4qgVVd6OATa64iZEynhCDh4Q3nFXmhT1EDay9h2qGtG
pIc7Y1a/jChGHTonNqKVubA3kNqijAxXDO5DTCCW3cpihoH/DpaUlQ95YI0m0GO5Q38lwTa0VvYY
ByoCNEiK9iE4edJ2tLj54HTQcgjxLjbcJFD/wjeWCyemkMHo3VUpeEyAfnNZzzjyCBLYNF5Tw3si
vsMHdWRMK/uN4LKF0IMyp0eM2FNJaK6BGeQwO3pEY/tK2AZozoTLKganmLkAkNaRMcO49QZvq5jG
oLDqHFMur/CumM1VS3GD8sjAFB/W3JZ0SzAlYb2GARvOhOsDnBMIynhcWZyoAPtwwvdOIY5q7gHr
rTparDAzh+9E7sss8Wr/BFOpCC9+7acL2X3G+XE5ghYF/dGv3dHkthrN3hpsXB/NHWiMtc9ejvf9
EgqB8yQgKUIc3i/bbl6G14XtDX77Xr5f9vpj6uc7hrHHDWIWL4MxtRptD7vqubkDahoEu/1yYoJr
v2KAd5tfV4zxqt3pEbdCBmwg8NmbNuv3CnE1Mr6akN0qaAfX4PtqQhOF3x/FhKVoiirLlqKa2pdi
ou+a6/mcdfuaxBuUqYvTnfwApSMeXwPA9/C8O31aMCHAXPOoAvABbuFS23g984NZhtGNc9xZ3GXt
wfKKlTwvF8PUXLYzRKuL5ofDtUSH+tvhfqnfjd8PN7eGfKQouajfa4+BAto5uCl48vhlkPgxD/YK
+ixynItbPKBJAWdug+y9pDLvA1xZKEFxRfILn1EP+fF43MzPiLBHS3zaIxWfSSuExciDieenJ7vI
1YODKywOL74GeIfBE166pABX3AnsDqB4od0Pcx9BfaiGKUo+Yz/ysvvUH3nf3ylZnNqfp24YliIb
lql+Nve/lH1XvjlOLyNCf5mup/Fcg+mfeG3pxilyu7CEaljcKxkaxicbaVYdHtRpWg6T7w9D+WMp
10xZUTRN1lSTWtf68sCccv1W6FaR7B+WAjIGN26BtN4dZxP6rjsOPuOVuunHD3f+b5+r6IAvuqFa
mqTLXzqYUjlda7m+pXts1IC8luc3ddIu0WiOQ2eFHMuMmlaEhmF+hCMh9BMHdHk9/f7sVeMvp//b
YXw5fatrRrKWnZI9BrqQuB00Ck8WWSsMu0pgQBp70s/uEYEgVfBRwJKaCZsVXA5scYkbZfh2JbxM
gfSFsxh+5IEF+ChsvacfEAU+XSpZ+Cc9lgTiZ7DBdZ8uuH4ewAqHx2z+8gTyx+yfLM+n6wfWvyCI
N0d8AsQZ5IieiHJ7mEtsqMP4Daq7cFQk1qTwOudOcDTewG0P46djhPv/+rwnApPwqZK8JlKv8bGU
VcCoO45u2YFyVsEdIwKaDJzGsa0TDud48sC/KPAK9gn2dnCZlKL5YbIxhOiIz2ZV3JEBA7ta915S
Dz2ejxHN8uojB0ForEV1KGOfgH7tHrIZE8SlFjF4mEGdBwGBtYTaldxZK9zt+hkhBUwUaaT1haDQ
oOiBDNdORDTMrsfEEnuw/c03ZiKsJ95eZ9rr4yOjf59o4FVO6BtiAiwQrzPo6B6WZ2gx5Uj1RTQn
wRATVtw0YMlyTR83RRE7gnFokEY4q5T+4nxXOh8mwaBT8tomffR6wpTWV3CrRZ09YRQ5foTgjaew
uhbZFNoMKgZ+Gb7FsqjilrZBBjPZsfpvXGT7ixLrR2qsV9nf9KA+sbeJwSCFe3HtPmLai0VpMtlD
O45E1EmORmKLSZVfjtels67gPsXu9jT5gE/xAR9mnPv6ZP2xB7HDh7OYfGAkEsbux8VHZ8HXu++f
+z+3Cc387bH/MjcZpXFcykU82qnL00KdFKrXp7N8KyNDQhGWYNMw3rT3zZ75V+u8sA9PMQ6Q/TaK
pUnzcBsv2NRGFjEzFoQ49FMbKyghKh/HJd16/j6cwwskGxhc6+8PXDX+2OA4cotRp6Yz+FQ4id93
jLKTk5GW5el+6mljUgPXbwQNCqqJyOY4h+nuMyABcKoNEmeDofh+w72DjaGzudBsuAiuHJvvxjtt
/AZxp3Hubh5WMPBJnfAdT7kdKDz3dLPzfB6tz+iIwg8JO70nq9nZbCA9gbVfHZTrWNynn2mFxBYy
qRPUT4whuWHwQzik+XW8SWAtPBoYIl5e3q+vq9I1x4vUCRYzwEbc0jf9GF7OWCN5FbK6EKfyTz9x
PPIAhLuJR2bv+JX8Z0YTjOWw7IfC4w8IIZ0eUA7sk1iYcR2gpd+zJzrtlGyaEm2V/el2j/ddMtdC
Y5XMxeyqZbG5093WoSrDDx/7UDHLqjxtMhNGSX0gjJkZdzmv7vgD7tOk5IncxicHTcMhOmFQJIH1
x0tr+YjYDg7zuNhuj9uBDE1yRsJ4snti6XrbBifvxMv3wUW2WfHE5QacmjwIWkPHMjh9mI7hYPGW
PkLdh+i/ODjBltdA0A5OOAZjK8YChmrfC4h8Jg8O3OwaYDDk41pFYnPJGnvHCxPcTXVnMlkTAMEE
1LsGhiu/YcXj40v88SbiF0X+XhUcnTsEhWQ+j3npiKEUOYGjz9euglJP1+ttP3IfHJUPfemA60Iw
+B8e3Z+e3K9bzbWzzKrnnctDWLXFpiHO5OFA2NnZzcn+y3B7xOqlvMcxCUGCZgbpLTiFOdbDE1Qk
SC3GsNv2DeWxpAfoCayF/MNAjLnT16Lky9v1ZV3o5Nps9YG3S2xa5pkQ0YHX4mEuQiGEAz17V08K
hQw1hZ0SsTQiaYL2hNWxOp4N3gyNhjNjfOUcp5l4IEIZWgsUslkSLH1nZvF6LRU3XKIXdYka4n27
96uJc5z5whRZvHavEDHd52fhW37ylPvtmnsR8EiscS8d74dJtH1roPK88V0id6GER+M64/VoJu50
43x/05Q/qjTN1CmjDVW2ZNs0zS8F6s2WlWNhctPsLSK9q+EoA6jAGFlXO77MpMt4TsXyfsWvL8Es
1YQHw7Ios81oj23lKNN8n9x/f0iG+ec9omiyDQ1bHwvs58u8UEnzWyy1h3TPRB5fR9t7EnGzT57x
vCzG75G7arkv7Xh1nDMU8bmi/sptudjey24ZOvRfi8WnOmax5a2dToI1APecAOWPKjAnHYvXEKyt
8fcHrf7xYOm6ZNGScCUNSbZVcVK/VLtJ2l9H8WCSCdZuY4YSSTaxyneLuVmDfPK2wck3y+4H+chG
9CRdFrcak4Pra4wZsJ43vgrluh7mMSODAcNoNXVewYzkMnds6YXJ2u1wfzkkgaYu8mIBiGIatjOM
tB+eBltc2t9r9t/PQlSTv5zFoe+K5qZW/S5HXobTG3WHMhlps9EDCTAYF+Bt5aKx0Bb2rJUdFXeV
BB9T5toW0xAIEP3gpbjUYEtZ3ZlTDXcax8O+p5wMd5JbbWyvmMOAtUTuyuS4OCH5o97CZjvCyg90
Yq5bXqOEUACSJ6ODdpz41/MYgF3R3JYaidUbB4f1WfYNSDy4wJc7CZVzhvGSzggBXle7rSav8vpE
8YdMKPFpnE3mEalbhBXng1IoUk7jAc9xC3aWl3kXmAlv9uwoGH++fPnhghp/9n9cUEWRLU2xZFPW
vzwWtXG4jMoEVpKpb4rjIVTsk3ce7csDn40js3HCQ/C5YJhdl8vrWYdO0zllFd6OswaNTix7YCC+
UQ3RmUH9gFYo184smaSLxBiXHeA74BU3ND06knu5oCA+T/JqIr6Ka8thZNtQPh8PwoTt0k6zgUS7
ZKH3fja8nviNAKyTa0GuxXOc4kYZh6PcjqoBZmz2eGXr1+KNVK2beKfUUwvjy1Sqp43SBeYhm8qt
8igVybY9Dz+0jtYfiIF4mX65al8eQ2UU53ZV2cl++vBwpRIRfy2Xc9o34QmP7mm8g1rjvEAoRCtI
OijF9WizfJo87cKQuIMNKm9BTeydleMsXFGtiuJXlK5CzSdCVMZETkDz/bBJvoYZyEZ68D+IYR4Q
yqYR0U5B5/xQ2/0Jan2elm4okqLruqZ+Oa2T1AE3g5tPE8ZhVXcIM5KUICDVub47N8z2hnmKu7XO
ECtDFnHghcp0GaDyoz7ZY7MhepAR9HAx3AO+U/a5Db5fxP769jODtRVFUvn7y15w1bprn+uGNS0Q
93U+kIKBnVWVTbXk6UiqSXd8+P4D/wT4xRX55RO/LPVt0h1sKxbEApd8ePmBQJiPYyCoqLGH7/EA
7piLVmfz8cMHf67Hv690tqxZhq3CVZEUSCq/r3R9bDatUjSiEID1iLLgQTSvFCkS1OZ+N0foA5NL
+FBh2uqkSCF8zGtWcAZT4aKVSUtEz+cQLsUTptR0hCN08yV/AqsGl5jJHetj7eGAhPqdb6JQ1Lea
Tzbykoe3GvybYzXLBO+FBVxrwcJFCoDcLfWM3XuBLQsSjDjE8HaVhc4xFiE9LK3PkJjgjDuFOn40
Xs/OggTrE2wfJBaYOve693gNTyua38U+uFoOz30jDCefb8wZuiWS1DLC7hI5HIR+/InXkuRQ5MJW
aSZbESvSvaVOhHQtfMMucX3b/nDRrT/wSN2WdUmTZU2HHAQY+PtFVy7GkKgt1Zf0VNP4HxcQJNeF
7yWD7+GGY+ER0Uwb0a/fpqcIdruC8dZrYjo91OZirAb5UoTS+spOp5On4R8mlXeP1HHSk/YSb+VI
ey0aiLiDZ5FkRKyBGoksHQg5SF8ud8orVisiHZKkHPZPGldkTTrdMqNWhKzmqkNEjrczcwI90Ci3
amwvIqgkj+c5Q9t9jadlMkkZ5eWzFKIwrGscd0tPm+M7gCfVET2ThUZOigSDWXjmGi5UbaeajmjX
O4j1SKsZRq7uJS963qJRd6hL8nEwF3FHzvLpjspkM01n6y3tFh3Hw/SNdDg652C8Tib9e+6ns2RT
LDKoyTAYgocS308MMSe3OWxATA9vXBSolgcXR8ufyAgMWf8oD2zZBJSH4mUphqZ9XcAOqh7L56Oy
O+IGx46JEyv+2dA34G43dzVc26eekXONhvB10B3TYa96iDfqa748Gg5AmfRRI3BfKhz264m0soDR
GCDh3sRQlznEBgptioPgOFuksnNNxrjQXJ8t8Cp0NLB7LAdPyHZ7guvz1Pnm6wFFBxLLA84R5kOn
znN0bg8SrgzEpyBMgkmHov4a4FSKTUmNlxPEKsL0kmfc6kAknea2PN4nd429oFiJTgqMUgZX6ZvN
oAvfs/OkeD5Iixag1JwkWCsz6zm7hLxh+lnSjtWuQarDaCXmS4ZTMgXD80yPzl4+8uRhoSTz+Knb
25hcvV33Sr65dlFLIXK4hQRo4acM25oaD2PvDufTCASjXOGp6hg7pL2UKqR3CJjWqd95aq17E+cU
a6Gz5cO7vgWxwk4ms0Ix+S4n9MFgFtXjoE3UecwT94JubITb/RCY65EPxUUiScrM1iP9wUg23Q51
RB9hB2kCCUQaOvYn+Ipl1MITO7/HDWSfEGevNN5KM2hKMvhsu+qW1xXGXCUM+5BDYv2ANOV3Kvg8
TMxifsQFyjNezSfeqfIY9Ovz/XXYxsU6e0274Chz9xDekeUzVxUIZxOQ2AuzpfeejGVUE3jxXze1
O0BLJuXdco2gshBnMR8zXQlSMiRsNGo1LGRLGIZ8vzhZ4tn9fUPQZaiMGiw0xZRk68vaNFDAwaOQ
WgReD1ZtLircXBPwkNh4GHABOnqjkX9TF2eQ1NG8BAlBkC3DO5oP5+4pwdsdylKJNDhvJsDMsEbD
0pJnF1SvdTwvIdTaCORRL7K6TfjZvsDIY3ge8lUFBYW91YDxioqwgv/UmW/GcF+1RIByBzETsnPf
6KIzFdgNpryBearxBM1eVZcYWkrZvrD2h2rWDxMZ/yYZYQ8+ROdMRmNkr2sIC4M8adtnVfdMaKEl
ijYbRkPrj+RlDtkvx6896Ty7RRBXMYggVIgINSM4I6Lssso3sKTUoRAuqw4sdhiXox+q5L/UHWwJ
Fn2TCdtJMr5c+s64FBSWMYzgITiN7oubf8kftGRfqus6vhtVy+9vtfwHuUjnVv/v55limfuly2my
fHRJLG51jQGtsrbBr2g9wBNRaNovnP/tp7HeXwpaWabkMwGsVHrEL2OHK9SMopEwYI3zExRN2c2r
Ozxtvj+vv/WgsmzYikwTagvK2O/ndbsWl7LMO9zObJYmKV4M6TnqL83cIoEB+a4mGXPjcnnvSyXU
znDtWkFUQUEmS8LtC2sJ9R5lYJYyW8pGt2gYOlYYZm+2NdUsYtdOpuUcNSDSrEEm4NzyKlSLy93J
oPw+ql52HE0Ohx/GSsof4wBxt345KzF2+uVuSXJutfCLwD41FiQrjVThJoud3kXPXVXbN9o9D0p1
JYUXzAIWeJ8Mz4bg9WPJMVKnmZLNzhjUasV1eh0wsaCSOJWuLXWL4oJxppUnW14rn0ft+/sh/1nu
cOSmYgADyaoEf/X3I68yTUuquM9nNH+WDm2tZ1gENm24/Y25Rqm65ysSQsIoDGxwvv9w1fzrM2fa
Or2GwSTla+tZXm0rL/Su2xUuVg++BHHwPGs+kgWfJ6J00Q5HeShFCkZwgidYe4JVWLiSb1GOC04h
W4BfhvVOcQXyLuFRrYNkge6gojH4qTSsvS5CyfPJN0xJle6iLhK/R/yXA4KaSPwKxUWND5wSwyOo
P4mHBvh+Hxz4VYYvDuHAjw5R/0p/zL/by8vnB+teEkhuU2Fmp86GxcWrl2wU/pmw1I65Lt6Ys8Oz
BFSuMuc9hgRni3BEkd3e8M/G614JTYhEkJzM3+JrFds84lp8bYK4V8iY45BI0PckOnF4oK4BhTfj
NvHjOr/T9hXPeughAwp2Aluj5CEKIIz79lGENmSH18YztuLXy/xi9ia3ZEZG3p6IGZ3i7Qty5WGB
6MqBsPiuNuISSvidlWHJ6BsvVc4TZuNM+riEN6+cnbm0LXqoiFAY3Ph9+VVcG/GvDIsi/kj86xAx
DZgJNmjOL7lwXzQSRROiZvJ7ASwzIRHEROzKTkT8EgCLf6B/ehDjcd2tvIQLqE0unOaFf7P3w6uI
GCdZhGRQqmUfErM4W/5Pezhjc8Mwggug4e+sfjA84aJcQx3ahenbn5BzuxGQndDUa55IJRNf4T0B
LxR3kGAIRuEIzDleNEBCRFlBi2hCzNRJaMJ+HcianWgCAMZfF3rbQCiRqwC7kJSHUd6KR+ufB+0f
WushHAWwgSIcaDEsFgi2SRxLx+d8ZtlFBBpRJDf8mtTXdz9h2opYa/4oEn55p74UwImklX3MCjgr
s8vYfFUub9IpOrDsyVihjRS3rek+NJKU62ytYEdEnUj+KIwmhapHOQbZBeNgw1jq1LTwqYb0CWO3
7198+++rzv++9192U8OUyy7tWvHeD1H8JH2+2iK8WdCHxUPzzxv3z0v/PwRhxa8+al7+NEyCK4m5
AJU8IZ8kBKKrxBMolguFDNfRq3CC170rtNr/+U7sYHmWxGsj876JzDZ8emjDhA7d/GzHaMgYv9GX
mb6ItJXwI7Js7HluDOiEdRGZjJHNjS/c76+G/NeyzlJs6K8qkNonIPDL7qGmZRanbZXPzrriQCa0
lXpS1mvB6RwO81FHiWOiJuHdMvCMatCRFTDeh6ma+1jOVIfEuyjtD2vz346JVVnsapYuG19nD5Yi
ycatLw8zjYArbG6wy06ZEl8JJrr1a/kUL76/CGKW8fWpZRfSmOxIhmF8PjG/XAOpV67nW9oms4Kc
4XotKdu2fklPL99/yl8v9a8f86WsUhgIpklcHGZS/n44gn+DI4z0u/YqLdVT515oSzIFk58RZqxx
ub7W61G90dT7fIDNj9mLGEp+f0h/vdDUlSAJmm2YX5nHUplqqtKp+awd7pPyOUZjTsJOp6FR157V
OPj+0yBU/+VCq9xVQ9NpJBh08N9/udBJJw9ZkxzBbjvmAiKuIZ5nsEInUqQvB3wGnoAeR8hxrYnI
4t4ciWAFmgQSBY3FMQ6PYV/MNfmuw7afMgdzgTjGGOAwEcN1FCYTY5JurgfX9RH/ApGKTKvED47G
1qx2VgyS6MGYe4ogWj9cwX97XLj39waeYULBLPIXMUqdSi8jSCeAj9v9lpT6bepGi086wPP2LWAG
JPInm1BAKXvhMEb3Ml6MYxeXrj1jUfSVLl37xp5UgVBOH/zGmTZR+0gwHdOO768qbKG/XVVN5qVQ
VZkH+EsZdZWbPK40K2FU1wA7J8+CaGI7T6oHSQ0kTmSKFkzLsLoFveZKcMneUSdi/oBDGNYiS8xC
xqiPKWPEpd2cHZ/5Wxh6O+gpoed5Tx4OE5tw9zQvnDlf75bekm9kROVxRXfhZgV0F4a70Pd9N4CU
F0URjmuPM3/2/j5bcaVDTCnC0J/x31v3EZO3gZGzy30eAYH77iPJIAydhQvGfs/1Ne8S7gWG3ZN9
pASBQGPXb/lYCPTF2MR25i+73fLlhdxdoY2/wzR6CrWWi/vGaGOCcVM3Bbi+cOecfesv9lW4eB5v
P9BKv+H2/8MtkP9WgqtQmJgIUU6afzRM8c00s8oe7YgaOaxunrmtnE0DmMzkMVImUXSOuh8+83OW
9HXR0nQN4YAGBReQ8vd3Sa51WNKJnOz7ZU6ZaETX53M4eYgNWJBGO+mscfrpmDRfTpGE3sBhYRCc
5szMse7aFLUPHASdI+gmeAAqD/TiA7YMD7GDf5F9V1MlcA1x+tn8tOX87XE1ETtYKB2o+80vkI/R
Sre6uZxOM0zzk9Mi//+EnddyItkSRb+ICGwBrxJQeHn7QkhqQeG9/fq7Vp3puDM9HdNBqyWgzKlj
8mTuzNxJzPmM7bcyrv33wvjdoBDLjZmXx6b8l7C5jDbV6vFynnV3ueQ6KWH7QIIYERe4709Gkz8M
R2qr/Doc+jYBb3P5ajWnZvQ30ZbPnaNFMZc53irASUWtgkhA01ybRo3BtJmHAJNUNKogkV20rMO8
s2PIkuac8l/UcTpD3FGKc6UYNpcy8U2jJvHseUjlCB4mFTzXKGMRk+7xknweS2Q21HAwrynKcKEe
YHOzjEmc5F+e0r3rGnlaxC/Az0Y64wokFwdFTgb6EhFOhFh9Q/UGRgSNXX7ZHJXbJK0Vx43tql2G
Q46Tltd7ykRCLAYfX9L4w4j8xgmcw8xjpWSjrLP2n51U2Yzzk/N5c3wMltSugWP0HW0dPR1wVO2p
EmvbFDCktATy9XIjV1N9pzrT+6kJYzBxoZohvua9OWGfAwJCB3gHtFzUpgxRUcMms4gcrEn/MDQv
S1188LpBF9/fWPyZgq/NGbpxGQ35RPIBMXz//azFPz2re+/fJkS2NNpNMyvUTE2TImGteHO1YKD9
h28Ku6T6tYGXPDzmjNKqZQwRVUR1QJPJTCTTiPCnGuPjsPwAwdc83bhRbf2pwWIgNOlfc/hvw/OL
ZrxdHk+DSxIdH8XqN5ipBuVaTDXT1GxlJaWG7HSoAashfPjaNaJeNjWNMYi/Bk8atpRk538150pv
0kXdibOxyXY7yiNhD0+6Ogd2X2z8GMc9cr66FSpf8EVqyWnNmJgXTLmkhWKA+Q0Krl3nIfk4ZbsK
6X5q7dn2FiKvNuXvsPvG/VnrPFSf8IukBRauPu9Xi274S1190fWTNda+s06LGgrd9AbnGF242wum
AClzxAS2AOhTq2DU/6npa1pidbarN1414i+DtfzN7bmbx3uPGQzWM5ILs+0NOgo3y5NBSovIH23z
Y9W4CURK4UNPYgF0I374nNNEIXwi8QTKGN74XTFdLxXe+zh5Gl348rMJ7NGsnyie9g2Em+AI82os
J3+WH1mccFTqoYd2CUQfl0aJp1q0mJMJlW14HDrCiloRJHq83XRJz3Zl+o3/Q/hAS4rtFaV2NMQ3
FLqi9O2tHeh7CvDQXu9mVzjD7Q7bTX7ieWioqFfl4bgI1UWd+u0BqBvP4L3HRKfbeA2paZ+bJz+0
o0QDxAA82xtlh3Ji4zL0Lvojh952051yuheyy1JxMv8Ijwe/Nj1lS2YtyOLt1HH/QkBgFBe+Aszj
Z6O+DTgOp3R1aCnN5kJ8VaFVnuRTbbrrZ9pmQ+lhJhHf0mOrLtFBFOlDaWkX2Hc50uc60jixJGYn
eEF6MCf3fI4wsBUatenOBjfelLEcZm5G/VU6US8N50vha5Tel8Zu63Rq+qw/4SmHRLCJXrGTZzwE
s6D0hTBdcV+n6wGGxfReTpW866A1ZyqE+TnqU+2Utedk92D8NmxfzFRb4BWciR7qi84lrjh8NvZg
OiqB2z/eQ7HaKpPrs+h6EWelE97pP+qXb7ii09kLOCC2gtWS3oBAuKGXrkhUgSc45lklOaVSICfb
tkW3fMMSLsblm8H7gsuQ28tDRBzJxaDIUCpovIfHs1urBDBn23tkgHOP7hUw8sUjiRDZjKItV2B4
F66vcFBe+NaW04oJYB1SKF4OhZQUJYvuWTOF3kpahyohzmYRn76yiCDJNhgtemBGCwdBenDFCXdK
iTwQaKJSlHjuIvcmXEksj3Qn6FnaVNv0UpNuQCKVnMg14UH/UBxxZfT4LgfOuqevhKuCH9IMr124
SbEuKAZZZu1MM2ntEdZJa/C05x0JejraleMwruBXRDQfqP6TjTPNxWuG/Giixb825Lko9EkZEUrj
6pnm4MkNYE8bEP2vu7ewKezbVCoEWqJIA1tQpe55GbaK6MlPwyvTqDaXHSCopseELOzTW6Yx/1yT
ZlHis3WnBJhh6KW/S63wrkQChq8CXLpkYQB0AXaRjo8RBe1xb0uFxzKHzngngoVZ1aGiEXl1OMV5
n/kheasXncThRpwRR/0kXnbW/GVwaIGsDsKS53+ld2TY5s48ZVSvNsNzWSjSZA9bPv70OaMn6muE
bZCjd2/nGHanJglj/LZXDjyZL7y68F02d3ABARNlmpMNB3nqjkPJvI5ndHcJXyETK6on3TP9PGFL
3bxCanpT6eXj9bDE3HXs3B+nw3TTZHzYZN9BjZmCpBUSBwe+l2lSnYS7OdQ2PFWoOqMXKrp4ceaW
04DJ+J5noJ3L3oC0ODddDv6aYuq+erYTxjbuGDQe6cHhJ52h7f7vVfxx26b08V/vbByhbX7wV1tF
uVED5kOx7YCVu3hUEnwWCv7dbL5cqd6GFYhioIJw+ALRCfC69/NeTNcbL+qBCZ1zjiGBXb0mKBGp
UvDXHX24oGREvc2rTU9aKBdOd4dzy40cOt7x1wAA3hHYMHwzqOLst9xD9P4TmneaB2A/7Rquwhx5
zPYZSU+cdyD28sFyD1nO2Ti5RVff7QDWlLc9pDdyYLyUI+vND3iBEA0+j/9n4xVFLNSkijEctg6I
Hzo1SoV0zHjTJNrGcffiYWUroItqBEBwqahByD2yDbvBtt1ukfxcAaH586WgSh7ZkmLL4hETf8vO
2mbjKbYzN2yBgJQ3876XKLLTZlB+4P26d4NWNCv5/RmzD1XulD9rshKE290oyg/oEQ+K58qdMhup
ybxl3/NwRadCPGwGUo6wH/CryGUkZvAC0d2on3lA8/m/tPWowV3mJtcA7m9b5xNOMmKj5ygypCOy
54TNXR2hN2DnTW4L1Kc73CzwHlA4YVq3gGehtmhkv/fxjA9xKrQxGYj8IXVy/72f1iB6bo+pVzd+
h8yKekykj+ncGLW1KXa4JYJjoPiIGk7teN9jU3Six00z/4NiZo0VXoHJZ7FWfMxjbegRUBOHSREp
ROVVRJ8iQdIJZZf5ZCL0GZJInS0KSQUh44s8i8jpgOs3Q5KiP+PG4luAXleAL9J3W5k3jxg3DKQn
O36hVUO01xpKMg2DQntL9NccX8uS32tY8Gf9bONU3z4eu1pAxcb2Ly9C0sw3KGKAl2LZgr89Ht9q
UKT87oDMFB6/AEmPgaNH0Lrj14HePbqZtqp3ORI8J2TNJP0yn/kjfO0R5KgSeD24mXZ1jVRutt3Z
cFXP4VgqxJBAcL0ZGHZwKS3JUz3jFhpx22DNpPmqrQtX2lDBYEXXUoGYIlCC5KW63U7HN8tPuGXe
4cR98vsV5p1OKkH0as9svt3QKwiiC6aX48XHgtiYvhbgukXybg3rOd714AJrbvCqbG/OrQV5QWX8
U0VycokLGMWTl8yz9x13IeVvXeIL1x80Ib7BX6UryJ9BQ9PST2E36lafcnG2FdrjdyscSLYseLj2
XMvjBo1d+9DeNk53/j2OV53T/aDJc+Dg4x1PjNstdQhIAgkX/0O+lbyMSJ6Fi5keCffff9kSn/wW
7kIo6MjcfyxxM2ejNzy0veGeF0Et79Wn9FE4fd+YDTUlV3WPIGmXho8YPKqatU/tEXm5nlPunfgW
ULlFgR0bxSNWn6gOQDd43RwTwuE5tJevXo3HaXttPRljvikzOMGP6HVth9/uG+H6HkVMDMfZztNd
/oFW45isfviNQ20XUarr1TttG9nWPzveZ/LccMc8iTc0JdzGRocGmrdCP77ZIX5qI/Q2bukue84x
/el6ObTHkJDYdH1/5adRvGpeoFePWtSyYxQonpR5Pt1VnxbNfIGM0fWrZ0Oq0MxyRuZ5lHb78Xb7
drrbtctPjtL2rfj4ja+d2ys38Bx2SFHlQGVJvpVPZcmgsWmWILjqkIcaV7rk4fSpdA3Fb3PTKd+P
cYXuOgQPt0A1nqg3j+TZdKDnGPdgYesXEU7R7aYTtfxCWunibbUf/oY8M02GjblKr0CiTX/c84gd
MMmuSdSkeF9cITv2gstqTVp6tkcFZUwPdEm93aqRYc8dfLO9xusODPYoY0F3ypJ4yJ8ILZQntaLR
C3AAELaKsEYcBjPRiYWaJhpqfVx8Rx98it43DU1+9kJibNhINmxD7lIq46T4PuNhY3ti42MvqNwN
4l1rWl+TxjuNi/SBvtdUCPT1gB865zeYPBluvbEOc7E2xvs25bFIA05FhQsp8+yycVmW6X+HzXFg
6JuUjjBzmODRZrWf6QfBrz8bvzbEcuwBdtY4jliaVAHddMYATEV8D0ggpNAq3QaKNUpOBMxp09mA
P+3KVgbkZg76hJW7aSafpOyvwudcoQYbbrF1fHPQnWr+9sxi6/xW/GFu8zj2N592VgwZ71LhEJzj
DvW0d6Dg4aVDsDPJbOuYYrfUFp3W/X9GYvOsQfr2Sxjay6czDsmAOJy3dgjfI1jYlims+GDSs8Ol
kiPGP49kNO95lb6m+BaJiW1taJ/ER96fNBYe60jIgA7+CyUvieyqAxg2YPHgryUFMLNgaDhJ8C27
QXkNQwxc8cYRBAkTIgou+NPH7LcSK0metBjmmIyDOD+kMCUtc9FmnhDp77bUZWybi1dpr5IqWnfy
EDb8hRlHiQHBwRHhAodbqMiBBWfUhZzUcnSVG/qJYl2sKHvVGApnyaHpoHNQevDmYcspxlsYd7Cm
0qzRB1tSWqv076SxgO8gV4MDh5gMf0Qg4QcBXjfpaQefEmy66Dla4MEaDwbxoYF6BrKTKmmamhpc
UZ28tEW92DCk3p0bry9JdGeslSTubMCsuGRLXSc8o9arKMUYs1ykRWRl1Vr2K+0C1c/hUIyjbyfA
lEaRp9ksNCjTZ3eMmuVGmefzyR1nt1770r0iSCFnV6X2vfh0hjuzyT2mk0YM+OHnpB31ArK6IVAi
ejyncxcCPKeuy6PCz46zEVAMqGc6aY3ncGqHY85vyaez330NeqEX/yo+Qu9LHDI76RNLm91zDZu+
LMgl1g9bF7yEXWfbuTF+XMBocmWhmSwKjIBnlbILpTbVhcqxISzuMIp4mODfEeevU85M7sscYhxG
tZ0nYgJaEGapoKnBL/AZ6HBHg0kXh+539Ri0hi6QuzoEQR1MbmKci40iKlaGzgubWYkFBaH4sx3p
zp+Lz19H/qapX9V3tR30nXf/9zVu2bgtmlGYyGyxT6iL9ID9HT2GHtswIVU7lcqOpHrr4SFXOzG9
JOQC2KKA1p0QSvmmDA1qQE4EnsS5ZmCROzjxUpRCGKUosjTvb5iZ4n5TVGnVZGyCFYhEqsmDHKTQ
hmZEivL0IfID5PGaHuCkq3BHJ91PA8B7rQC/BqzUIlaGk1El/DxcpGhoMF2iulb6Hv+cRryG8+jF
iX8WKAK130LMcGL95dIfyBl4Hz45NUfUE1QL3326A4riu1kpgZxiu+Y5c1X5a9dD4Dar0Iw4E33l
3zwgFZKc4u/BD6c+PBFt0XOFVgI7jKngF14G5wQV2N+DV4VZkXFWpQ6fbz4A1onq+ali4zKA9yuV
ow6rJddVJH4qfKlKyKR2RypJToF0NbhJ2Qn/Cc/iU7MekdtImwbMSUiVUuP8kauNm3CwNV322jD+
LjVO3UKDWj+D2KW8gzJ5BH3b5LY49PcO6ZCtn7rZ+v6eMqWcbIyZr2l/1So1qsyiNV1MZ3ZCr9gE
Ev/8JH0dPk8dGgTRf6iiC99qKg4vVtlNE/mVhtTRzZH/m+ND+OCQp5+kk7WhKkZ4LuPDJ9I1fTRX
vI85asMI7LgpEFzIQeccLK4kNi/Vq0+qQm7P6vBuyJnqNRUlER0uiBFRZvyFSDDeDEW5GXYPF9j2
tRSr3odoNUdg3HLv59r7L9xT3RyBwvwZ5a5cc5vhnIRZFVy3nO2r6y+i9nD0FhrndxRv44po/1Vi
q3JQgPzk/ljEZyKvCL9ukOAMldAcqw7+ebLFMaLetKScPtX2qm9s16UeAuoy79OWjNLcXTVazbLa
yxPSNUPwsPmm2+kAxh6D+iDAe4X8XMq81DEFk1itRGsnH7n2EYlxup+2TszTDLIOFsy+zivu3q00
LDuuI0s5iPFCp2TelU3aWkonLSpnvAFjVH+J5VOq1IW6YKuJiRbmbLvydOc528YaDpUwjVPF4PX8
ZayRG30Z1aDM38HvdG6cmPzYcUYMEs+HuMSJOm5V2aTD/cNgKfeUjr7Cb1T1Ym1XooQyyXejVCT6
RfhxJP17jCQvcarNzzci+ncCDVS+Btl7DU5A+rlIw7wvQ0s5IkwR7xvucP6aosmraITpUYrJEGQb
OHJZL3pbhJtI60VNw+G5pKo/5erobAW+p6mrTFuH4ZlPpq0slyzZRp6zQJ0rphL4DHRDnjL5cBcg
G2LyAVG4QZK2w9nmK5hJY252aqNEsVskfarvFatX3IIeZfe63jAS1R9inQCCn0CVzQXhfEeK8yiB
0pElX4T5rT2/q8soGbQp2zOn0hpsRh/2WJk+cZ+0tTbBleOw/tScjl+EpGsn+RN6CC9/GF63u2X3
xPk++2a4pJpXNu1lF417q1eddz3Ou/LIf4tPY3rAPEhveDrDduess6E5JG4ar0b9yUbYUpWbnl9o
z7teM/w4SB7qy5BRxXTEbs1qQ4MMGqXrkFiPDggvmG+5tSZKMWCcoijYDGCo+d4SnNJ95nwvPA1y
B8a6eN0AvoEV7vgV0FoOxg4RZUugguaoDMZMlWNz4J3GR/r/mbuUWuPPCdrw7hpqazRhFYRgEzt/
t6lF62OPW6QlXtIOVDjZv9qH6DJxgt0erAHtgT12IQYySjQG75OTPsxf/3J6XdoOI5rFBzRWdIm3
CbKS2N3UwNikWpVmzq6jDJs+4fhOjUSMxlS2eIRxtPKSupkmDUQxsnqJKaW5gMrbocS6+q+mq1CJ
izuPSCkRmnNCjtn8050i2qaq0qnGKcsxfFIJrYHtHEtelL75R98LmXjeGEzBB3MeuqIXQ+gmWXcI
tFdmYTA9lBV2pc+9hyplj/pPJ7pQ562kj3bGF6pk826ZM5eI8QzMYXQHQrWK+iT8QrAwdtOIk7Xw
nE8uGSUE44RAU83Stpp/eyxKKZuPwsJ2sUboalfOvJXpCUWRf0N0rrphiam77NY3dI6tRA8dcLyG
vU+7wFoJe1Tx1n2dfZ5BVzw69dNg5yoNWIKBscYx/QeN5KX4ppYsELB9dV8YtbI32VShQT/+QTe3
TqwhTDMMH+dLCj4yrnMekR0zHYhgAl/uoT1+G4E2bQAbVX6XLCanpo9TorMUA/7tfHJJh4XrelSM
2ME/BcaJcmWc5urzIAG0KtozkhEJUqIsOuzejRJ0/U0qij44JPZHXO7luVA53oIuOibYoTSakaJm
EYXfUOjtFzBSHnD2gom8ocsEQybQj1DUMRaLXfc47Vvzw+fPtwB6mBPihywnBl3Tc9p1Zdi9dH2T
39yAvbKRhbtHQzNpu69ma+6sOY4QFQlmXRqXrh0//Q6qDhBIxxgRhyFdgMxmkjkeV83J0G3knKPW
NfgLagu787uwg4PtoIetiUrySE6XfYCgnEiCvulUYBdyutqvZYrBGe6OMGNEzyZ1wRS0+liTR9mk
SHuyrJHeD718f9c5dQ4vCZyT16XP/bE+v4M239x+DL3nCcnVmys0jCEBruOvZbUxvznDLQntEPw0
O6K8xx/WCdxDIPm8x3pWmV9hK5BhVWqUGnk0S8FvVEDo3NYx2d+YFmrWA0rK7Tpy2d7DGrD8pjXT
3obKgYNrYqGK2HXz1gUAaNxY343v8338a2jLu9qJahlkRq2b4/LdCNZr8ske8JTU13hF9KudY12P
Ojb1YBYeE9xgEbI5uA3xPSG7Z8jxDcjAEryAylcqVIAGDbgeMRIyDRyuZZyW+F0o4VNo5VpeM49t
ot/X6xbwAS26dECdT3Cwa5vkwYt0Jomi4++awyUo3uSmoBeCVzfXyr6TCEtR5p5FiINDF/evfmL9
U4JdEeEYGjmVu123TNwEngcOLOJnXQFL6ZtaDvXfuHMMeivOjOLMg1CZwFUWP4tpImZ3eF4Zd3Ax
PjVecYrgRjHgQQvLBuE86e2+8JuYJ6Jfj/viENABVMDbZ3xH8Bv7XVQffx7xj0U4vPEOYm5pAwgy
eF/d9On99WX7EBUex43N6Br7TFut2I6w/JwRYU7k6zpSBEwMrpgS8WAgRIUWjulnOyDL48661YcV
fjYCsbjejKvxKQ+nw22HC+t8l+kYC6SXDgc2DGk3huSUzTGt3K1Soj3SbQEnihghk5sy1RRYU8oz
4Zdpj3o7GCWd4q2myQakc9TThCsQ2xthUJyg7VvAOaRlOIck1IWpHUhSqNfwlTL4AaFNScEQglIj
HqAUojBnWTfqkKdnDTm/Sj0fj2ZOzMD/ofpDq5/Vx/xP5WnfQ6AWodFX02WsOFEquGNo1kj2bZvm
3/4Ods0Ay4S9H69cI9j6AV1mE2TnV4YXiVVm+wQ80aBxzxd5DptFhaQRt92fkVxuHcpwN6YIPkqa
ca196sZc5tNT+8rddYRFXK1XYHCptErkgSNmoxY9qeElrrWiF8u0WLtTB4LtB8ln91R8ZZDv3oKq
g4W71VDvDv4YtAaxHyWnHXzqQKorLKxVHiz1WUOMERzpHlJ8ZpFpTcoYp+IGo3QQ5xowFfPXCVck
M9QJV8RraKSFISdk7YSjPTtYvIWaAW4VDg4hMSIYYQGuWNcF5ufx+WJoTIUIJVDkYfFYm8251SDm
JtwVrINbVgAUjI0yqsZjtYpLYGKV9gGIwqaJEQaAROBEsCLlRZ+5yEhYD/IqDZhydvOpQRPhh+A8
hIJSzTk+IaRDF/aA9VB59y+DPAzFQBTceUz4DGraHPEWyIx48+ptjCpRGhD18pH7CsAKS44LGBKm
6Aq+cSWB4LcrOmnlvpQDLDQu6zLUWa1oDN5uZEv6vUvS8xQswjXmmNkjhlMJQHrFERExLukFETAA
Ohxz6IL3Q/W6x7yfNQpNmHgZDMdNx3GhtsK+J4Sys+TvXC1A9MZgZWD7VFAIQnEfRMgSb7FAvk8V
sthCl4QO+ysbywaCTTkbCD9DAPI7eJBbJG35uCJMo49tHScA8hVPgRsAiUgtWHGvKWVEJMQYaAq9
XCyJaA6qtxkaYmQHrJy91DrATSoVPO+w2zOtKoUZeUdO04QLGc85ezUvyi70fqGDql/Vr8xXobGh
U87PORy3TGNm9vmjwP9O5uor+wxg87wftef9Q9ffAWKxK0WAfb9jAuJUH+qaHsQEcnkqHIhpXJQj
4TblaGfbuS/7TpCnwKKCRrezvSvWz73My54bedOy/I4VJjTSG2cJTU1BZWays9pzxYNcVC6hcfq3
TbFBaYBfxLnbDwcoXRJggCgGrQrZci4SB0yZ72+CTfnWBQRc6P4HVu14pe5+A7QU/O6BfuiOQ81B
TgD2YyEfmR+CQ5dmrkN+FtJDRE6vGXosmqda/fZLrcmXWAAuPnL/gs2OZU6iYcBJlmAzAvwKOb9V
Sqrbao6qokKAnhqiJM77JodJrXzOIcICgKFn55aSMehkeGJxCxLQh7jMQXnhFYuPqUB81FGK4Oao
7IPmT1DpV/X56wBnkRfRN5uB17CK8BSZVZJrRAQHyA6lVjUyeNpUJanggqjnMB/dHSyBpynFHv0/
tdTAKN3kJi+aIJOXsDeItmQ+MJ4elq8+hGLbbc49A9PlPcARJLjbcT6jNgY7G+pSQgkEvTQJexcs
RfzqGBNQbaWRAhDyxZPexHVC9MHoBaVtQxwOUTX8b1RJUJQ0o4/Q8eGiYUuEWxwtmmpcIFNLNrlD
c/Hp4/Bezfsux3cXnlYNWYxvGrPruKVtGCxQm1c6+gt/5gtkVPEBpMI4CA2ObVrxIt84PLOlaRCB
xOeJVsi/atO5H2V4VI1m9lJGFtpBJkyWiRHG+TB0i0wTK9kMVfQ9Ov/gUIVeSa3EVgIBGzoA4fBi
W8RM0CPhBWhwpH8UA0eqOxJiMSNabPJtQFnC/8Zk+GFM6PTb5H0GBqwNUqxpi43jwQ/Hbpf2h7/d
c/VQOIeq6PZVcDcAPzzaHBysZCey89Mk2zL1ZEugi7bdpFizQDUS7KMsfo1tF2MRW6rydRhq/Pt8
AQWbEgoBODgB/oTMbqh9oTWX9ANKgGXJ5bmK4It27hhNaYpI38awc9ZPn5prGogBjqG+Rmr4aRvb
dwAKLFR9OVpD2kJa9049zTD71qW4xWzzWz2w4dmix/kOV2uZWswvOxSGgGfPKXVqqrO7vInP6n3Y
H011CIEHOq1zwP6aYoWF6SM5MyyGgNanLgINUEK1LsX7+SuNwekt11fLngoX8oWqI7ubqoYNAszg
1glgDcFbhNPojfbljgGHSRIXsAX8MDOuUeazrhliPJ+RV4ZoLV61DibETloBBrp3IqrcFFav/nZb
/39IewhCUwNXBYb/ZHhuo+GqH6h6KxLdqLVO1F925PkYO+z2qL8FzQcdHBUIGYr8VCtyj/bDNEqa
3dYdVyHtq6Ruj8K8YAfePODQxWjb4uQ1bmn7PQV7D695TKySthwlJQD3oevtrOlNi7VwUGf7DeyP
fzgEPG2f2M19s2Yo/G1v+v+2h8+wVsLbhMeUwZrXdX7qe4JDZobPU+8MyXTcVDBJrEXR7PoTZCij
XQsyy+cuUrRhfIMEdAtAUDwWazMWimzd/LW5Kr1rT4dp5X7ghZTz/mXEz5gJv371s2PjRIGzVOoF
VFhPiyvK14WvgYpshAi20AVv3Swm/eRDNCMPAuQ8D5JTkTtCvWUifZ4+9WpARzz/xqxAGXUXrTCY
GjWHxppAtBmJGGGU3DL1pTpG7qvoVun8UM3zODUrYjMxO0XVVUtUFQ1lxmmD6T0nec4x3N0UalvI
yzHh+cyXhnnucVGLUlNdZ08BnTVLa/TpJD+idrZurNuZwO4ovqB2GhihBNfsJR8Hs56kWyoRAqbo
ry5Qm5RNmQcRBECJYDVSfZTMBRVKT1el9GQmHjez/g9OQuelpzidRx8hv8DAc5Wj8I2TfDt0zvpE
UO0xh0AtkIOKD3y0qbByBBVcoiOO7+kuHXAlkDMm/+CWX2boL/dswxz2/9exkZnVzg1gdXd1kHei
0TSMKph0emtHb3pZdMuJDVeQYppE2HWk/aYJ9m4nVAAxkG2ouA2Q3hpIWdHH5EwxVaVnQKRx+5Yo
+cfE5S8L+Yj9wZZGYQ/E8Jpty5gxhXPlZk8JedDADP75PJK7HDPD7gspSrj68JY6oaPXTIwb2okX
JqHYviAiX97t4aOm1jTJ+vnakb/xXhP3Nn4kvG6OYrN69pbltjuE+4MxeSccvf0lIGiY7GHC22lq
T2G92N86L6at1fPgQexd/6bmHSsHdHH7CkR3I1SpiDfQwqAXX0afpZwLhLpFD9Mu5i0+gQGCf96C
Nf/1fPu1RvGpnq6KLF9gvvdBQ50pz/bmMjLMRSjVV9gL2RPxIWoaH0D33ERUhdS2iGxrgsqJ/DXz
wG5CtUY7KSw0UJNPwz5WdctEVT8MLztAKdaALw/wsWcYWrk3xTGhonfCZYDZGhG+NV2y2RZvGNG2
sYeqH8K1+s/x7d0qqIL2AlgAxqZda8gMojJt57ZXQMbtbgyMGDWrr4duxmSPRzNUoK/SWJo+V3qK
/Hx8ejWYXylPVsejFm4OUXlh+p/u7bhSPdsytosp3y7R/amLpzScE07pvNSJoZvQCALeHWvJR4K/
xioam2fnkZMxTu7X6cxYt9RfVJG2TA0pzzDVUyUpxKcZMFd6N1hO/TrVamtEpzktDENTXQXRrFk1
uVSfsDuLU1CLWx1WeMBIDH+jYQK1uKn7yezT//Eh/DDYbNdR76v2qZ5waw2FKeXhAEQjQt6cciUe
iyI6XbguW4f+wrIJ6dQWenGKT98m96W2LvPpLYuHBcIqOBIQi2uhub2BxKJWoE+WtV2/wMkVtE9P
rTTUP9dQXEjta2Vvna9ZXK+ZCXTnSTuPokpELaDvskF9SGDDRb1ESSD6tkAY0prrLGvrG3Q3vGiU
WS1ADUXwLcG2hPyXW1NW5plu1/diqFXaf6hbrpgtOP3kftlaP1bj2b0LOt9Y9F2MM/5XbUOBQ444
ZKizgLGEoBhlu69FeAfVvhIOFFQPJg9u6BTkCdEoGj2+9Dx42/yj+tQa+8uthfS+T/IYsSDd6gW/
gw6ooufguyWqBebaB+qYKN5IzEQq5uEC2V1HdJvKe+5JP5le6tU7bCBxtknV2yw68C4uftKXJyi6
p4Dmdq3FbSf04ybOdmQa4f0LhVXSs87NJUg1VdWzFAgRGtvgjfT/ST3fmVB1jULxjsOut+tN2mPs
EM+c1He9VZzXT17fxPnP1Drppaja6XqFh1NDJZgs/E9pFkPMKLCVAm/GOZORjXNv2lhw0vjm3MGk
8Q9iyHoGQWPrPFFmi9O0eiCejVe9yek6CxkAqcHjzPVs/UQt2EXx6ogrb9ldRNfjVW0sB/mcYLDp
c4bKuvv+6psyJuv6XdKGtJGTh/ATjoaL76rVg8+zuwNqHVV6yYIdzXsDAOpJLXOoCy1QKzGzelp8
Z2rZlxrRAfCUXW9nd9lMh9l5znQoJJwcexQcy4IdT+uHPPR7ten0Guq29ZKykVenyZd3XBNvXIG3
cPpAr+Q+E1irZ6XaLt9Zzik5dgWjOklEzXz2iqN20XUTjsPB42b+yV02R6veRNfTdT3h6jfzeS+Z
dnjGFbm80fWcPZOkpVU7czu+mX2PGkcadVeqPMN0mrvNT3trCvFdH6grdDte1ZPt/Hp8+LG/Gp26
85eoPu8sMRSXZOYU+5muEAvKc+qTznQzXWMGCE/vkCCzwutQaB2OxH8W+wS296EAxngChukeJ5SE
9w/jRGWXubx5SqqW81kaPdrJ3YakHo/ks07Ux/Lqe6skLvZR5QHuKYHTpSko7OY8nIk9Hb+oWmGh
odB3jTlVva92zcHJcaLvcRUQ89ovt7gaZoB+APzCzQo0B/H4xeboTljynJVrimxTY4cj0hDW1HjI
93G/c2HTkuiITgH+m0Irf6759D6U9zVZyJP8zLykPVQCZWrVX4+pfUczSQ2h17I0E8HDH9QdoLZ0
L42aRRDhlOjymdcr/1g3yXjqFO/tAL3/kU4WHj93a8JAjuvQYRSjANuC3KBM7Ib3tNPyXp9wARq0
bXIznz/TdbxSaUfnlx2lpBd6NdP12MItTe/De3wq170Rh2ybkMS/bTvISj3qe26uv3tC8/jpmF9l
lpURXGRDT66qvC3fToDX9h3d8LNewkK50SdfbVGEsXn8tBgALS3fjm72HZxU5duAxnFwPPmW+pjv
vTCFKwZ96gbsO5yyELubUM41NdZNcRDKOILlHZsLJvmVb4DyuO+AKkM0FHiFP2a9vflc4BwMDfa8
9Ef7Jgli2Pm+JSUsMCLZLyGbbAu7EBykdDqD5VMSR5B27M9hZU5O6G0yvLr2tfak6RtOlkLr9GZf
B8PyzHQ9vLlSQibbknnhUZnG6CU95vHMmUt8N0RFU8OE2IIRCw3yj1cN0dHLn3K0f8fXQtWLXBZq
0VIWEoV/5pTDnpQvZKalTGeGh5MkLUToGHUIIP3Um2Y//zuD/be8In+7W/EXXpFicX2qVqd78rWh
/MvkrBKyuLpMj9BnvxfOz1ByVjcPu/XDtgzRPUXmThH++hOBa5encSn+78b8jqytUspXyxGMNLA6
/PLk58wqSxXAQtKdHvPX1TXFATJP8A/9901+l/9eKUHhAF1eVKpUfuFwWC/nmXlmXB53s5Pmgrpm
i/p+9THD/Mo3D5vnDb393/f7HRMGBVyzeWiXqrDwSCHwN4qAYzV/nk1Gq6S72bzmFncjkI/s4ir6
00D+jong77f5hVzxvF6Mt5NyedpNKpDM5kbX2e2fapr/5kkKeTh9YHeoMECFX8hIpqttNM5WZ9yi
gImfjauX+3P5c8si/u8e+w2nB/dh8kPnV8lFv7JszM/FSXLI5WAM3DRzZZgCyags5GvlQ72y3v+B
weF35NuFEneqFIrUfoh+JSrZVJaX0a6QTLuUOqwdF7fn6Wttu+xsi6NaOXOoQZZV2ZWuj8nqOr+4
mR/quTNMQFE9T33Wfel0VaA4xGo1+EOrftcD8BVGkGVCn1JM61X8bc5ctrt5ZXuGr2u+/9wPnnck
qBXuSpOvxZ9YQH8jawr0cZ7qYFI0ln/haspPK+PRolCdSoqVkJBSOMLWx0LYfUL9lUz+wERV+vft
IGGkBhlrvFRmfH+93bgy2R6O2zHUirjRrt9h9kmut9dbgkj4H37799fCVWfWOtRe+YpaM4/x7ReV
Wq+pjkOgA1Q7RX5O1N+weFOBIKen/scppoziFYRCq+vzFVusIOF/T8iUIuufnBm0uxKVshQxo4jB
r4LptB9lj/tT7vK0qb0SdE0t1P76qtQ43BI9e+qMoNkv12dXt29dQNx9i6rn30/b5Oqh+QfRlfv3
IocWDf6hiCZQ5Sz6RZbkz9FpvcjOkyfKILWP9NqSbKLxNSGmmEzVSY088z+wpuWU//98dG5J3ThI
jyJLMv0iLjfHy644vxTOj9skuZ4kEEpnSHdcHDuRynCeCrQZstPHw8xx9IfdIP9vDr8KlEdVuY/o
9mz2F3mzOFxK1UuyTJ6iHljscHQviW+mvgXP/M62wOkN90WxNgB8fB01pzXiGP575CHE/ffzw2FD
K9wr2JJ+kasHZMb+NFicHmVrB7d710UswYtuPcE58d2UoAZw1aCcXHMFBivRJVWZ9QuCDO5BDNd3
8lMaKRwQNggkr6mCiq2EQwSMQL+Rkbuj+EIdRBz+HCneMWpH12WgCr2EuPWCb12nLTEoMXnQ97Cr
pzE7JGelUOO4WW6cfgTAksgLrFWCEbDjKT4bEd4asFbbIAp1KQF2CZOZT6lHSnjD+Iolhr2vSf3S
O96sqLJGPCsq3AxzXhVOF8sePU/lzJDXCVaCCfKl2h9G4N81BKl/g3jOMt1LjET5F62glJQmxXVl
SjkW+tI+9OeSJvYcn8wP0q+NBxN3BToSwQainsb46I1foqaZHE5KMsi8TlR9taL0eD31fIMV4zcg
nRdluXc3uJ5871H+BFFneEAWJB1tn0LshKj89smgSyrbgQBQkwikwE60S0VBjZwURrVz9WT5/YEo
OmAHcEUTFgBIGlW8ZnpwIn7SuBaOqLza5yUE2qxefJE3VNhEvgM0Z7To5A9rizqh/5rXsExXshTr
gaSvVP5V7ysfksmgWlmGeb2sy1EgOKYbWd+FSLp4tXCZXuOIeIHscDsUltZfQ7Y+KHmZPGbQHWlH
MefFeJwlGgmpUYjWrV8nxdgJOzLawf7WwaIP2qgJyYSMpvATM77woJMyQlHyzrRHcAy+S/2T+i51
NfHqbMC4UgcW6GVAwox5AS5LfXsEH6XOrbEoIeAMcYq4LQh8vBChFDI2cqQ0kl5RK6UThjGGlmme
wmmeKtLmDQQ4BV0FVKn3B56zKl0V8A864MRkAueIZC4JlsLnV7rO1QVptGO0kBP8kdoxAZVJPbzf
Gj+aL5oaxtK5eo/wFChWCC/5kmsg92CHFR4rdRyYiAa4nU1tIXYGdMwkvQuBTWemmGC8IJ4uFTMl
xGDJYv1hNnHA7YkFYnJWn0zunXaFEUF86UtrqRIXlE5j380IJsvWD2SerBorMs70aLiiFriFcik8
XgY0J5S7nePehfrhfgkCuAMqEp7SegxLH9u6MbhcaU6LAVze8pcrzSTsKgKyo7oBHxt8dn8yl6Lf
1GtiKlcLFVjTC2VqM/xiwgwmy+pxskxOj1CotEe4vvRxkczSPGyv03xBsmLAP52BzNm1pracIdtO
fo573ZWvP1lUQHQBWaDlnx7x1zhq9xtFXnla1hmpxnho7MkGXixdjEY0zlrL58zNBm9NFZmxwt+m
o1OJgTfnbnlnLmJwzZlvuHw3JcycIZ13eHyaupQo7NE4PlHMAbaCw6cBGPrgTHsy2Dj4boV6zZmd
E80VwnykfnCZhogrUe0FEV4jCiPquTN0Qwzz3NgM9wQqG2udJUtbP9qmU3xLs4dDeuyOyLaA9wfc
P333ZNDZKnUgi/1nno1g1wVortaYXmXHI7uIVCNl5PFpH7uEq68GsGwQFC5sstXquiKj6zxTbFEj
17IOIyC+LSNXDHbSp3VALCAKCEURSw0hSBL/ZNtE79SyOFJ1lOkq25JxxV+IidF77tNqhvI/6ARl
m+Xp6cna7iF1y9XIw3rWFXd+jkjDPOCqDTxKgToa4qSUqOSc8qbI4ODKZQ2DSLi/wUfDdMimP0av
7tsBGCg9pgFM8upIRLJpbPkCF4NykdgpZVkaBsV8qzzJwJMywHwFN4SPFMLQpEDyOOieUpcztcD6
RGERrOeIOBaZZ6MPw+CbXbgBocJ1w89nAL91xMDizZEfhLVfSFjWrTOKz6YypynmCs30Yk+wA1DR
BX+N1/NABBzeg/AbtgJiZYzbUaKs6lXYHwZNvbwjpMtP961iUB9NgTgSM+eLOdw7fun4owwR7lRs
r5m5RUSPu1+IaFgNdVPBGV5HhUBskPBENAnOEgpQm2mMawWXSuoCLl0ZuK7LNyTI6NDL4fWDcSLd
dA0TOX+NuDyS16wfQ+LT6P/UeSy+rs8Rqq0vqgUJs5sOlm3g1POSumL+x9mVLTWuRMkvUoT25VWS
V2zAYJbmRQE01i5r375+MqV759JuAmImiO6mwbakUqnqnDyZeVjcnDF5UkNmmneFc6M4tNWx0rIC
yS+W8cz3cWE+MxyqsTUDbge59OwG6x5rcYKveceL8fvqmN3JIJ4yYIpwUaSlAphfD0DEG+L3KpDw
CR9j62kaOGJ3n1SVb9ED8bkIbVQmqI50H2KE0d5fEjzD2ybxWvYBNA4bCK2PiCASeiXcNwFl3G1M
oKYAAQNMXoJp3Gzgm0QsEH9uiVtyVcsFrMsFJjk9lfCPHDn8RKx5DIOKK7qX0DqJiKX1W9vAOTF9
4xrJsI9QHoF8VgJK3EzWFsQ3OJsAOowAR07OThNUjL2Al/FDNIh+1V8ELoosKaplyqY+B+yfcuNG
Vptz0RT9kYEbqJR7hhUzRbFdVieuJgz/GFTMVmK0V2O4QX8ylvrBNT8w9Mt3E3nUg1UNnc5oDkdO
JWKU6UV8KV9GpXZcoOMx3rFJ0FR1Byc4qndJsCNJHI8zOsccSV4vd1D2hjDb4W9JC1En3zb+G9yq
eDZA50Rx8l+bOfjznfF5Mn6RtWDWqlv/rt6BKctvvVV4x/VAeDdBVwxBCWBtc+a/4tUW6K9cP71D
hnrmADbg9P4Kvj/geOITxRMPyR/SEIi8W54ELfp4OvwkugMxDqYEePa/MzsQRPEB5BKQ4g4mARZq
CIlnZj5zD5LladCG1+Cv2XWNgzSPBBc0vsW/hiEQhzy85uDzjTjOJG4WB4weaa0kUpKmIG9bF53D
MPQ0M+JPqYc+F84wINtBII/TYAgaXsPViMOK8Yd4fov/kdsh4oooWqYnnAEp9Uze4f3EhgxqyTtv
7uyhxyMMuK28Z/MFcgnmPPEO3eRRZ8Bml9cCBQZtLdQA+o355GdS8rxn8Sx5I+Qtne14hv/aN3F8
SOznwae+aDhJE26N3O1IGcKEwueh+wVMAPmJ5U6A7Q9OiG/y77IN+NC8JWSevlABzEyF90YG+5R3
8t87xp8yg+GlzJObjnicuf8MErim/D0vnXZMHBUqxfkKDvUcLnBQyUdNNlM7DN5HXgFnNkeJnlP4
BD5MoJvwhvO33LB4ULr88Zfo4Ad3b7BZYHdFbgpHGATiW/oonF9xMBon8hr4B7c9hRMmv0i84XG4
WTJ35b2mVyDOAseYD+sdMM9CPJ98XPmxAm4QP2cE1Vy4wVQFD3yarjr8Pfl+nOh0j3l/ZzqMfuDq
kODt3Gx5VD7LOBINHnFT0EQdvwF9G+bY+AAeGiIIEGgRMHqwMMPvcIYBZCA4SySVZBGQT0CJBNce
84Xn2y85zzxoUvhZcD0Bs7xcktgNf1R8KAaHl2wypMFbGfTXYILPJwbj0CnvSn7zMebzTmIPST9E
GNAW/g6B7eR0ifBoi03fZUwGMg51uAESIuqByLmLsbXL4PcxRONWzVwUxFukAtwp+T+a5lQT4YB/
g0wCCZoOj5J/ea8kAmngfxE3mL+fybzMbnlQ8Z6cQqrm5gSDW3WM4govBx502BQocph+ijCBJBrS
ffkT0otYPeeZhfgJGQjNM9MpZljGnq8D+YtiNO67Dfq/o/8X30PhZA+GRroT9jrILnQRojINugkE
LIg0DowiKEDi9jvXxtNlj+aWLHpnL+d7FUTSaNEiYWGXDG7XwZrdNxgeKFQIbkJYak6sIrQbZk7H
sIPNVUBVgYStgCwPzRpuKM8DD/PA3yur+qSthD1Zc4xA+AoNSACimtBuUaDG2TJFg9YRtATeC/6v
PtFqiySE4Jo6Reoj2cKFsRKk2PgXWAwkc9DibvNXUh34cwjQTi2OBlcwNDgDzDjHJvw3gh0Wzphc
A7yHqen0pYDLIGGhbG2GP/xUacC3BCSma5i5CRzv6bTmmIvKZujIt9G1gWAJ8r9dcs32J4M7PpJN
RYkyuVAGusniLpNFxTCJLz0jkrMg6RsXJDzhagBpcQx5Jbw2XAfoLxTRcRaGSJ5559Nn3j9aLzFB
ZV5SDq6OtHsWvCACJccDhNjxzlt2DWjgTHepbKyQzXBEFUSML/wGiQ6K/hg/MApLF+psapsZf/JM
U7BYiHARY2Fo1oKqwDCLBWCGWozzZ8WwgeCmdgw8LTyf5EkFokPKDgNPnjFYtC+0J0hOJDnOcIC2
Kk+MK3ldjCirXXRNWzXvhl5lNCJBzAkEDi3oVvrk2cb4l1+8gSpsSZjaB2t9MqogV440OBBRQCfG
F4cNU5C8SAO/IZ0FGBLe0xzZaWamJOF/YB+rYLaZYLLwDmAIOLkyTCLGwZw806RGRz1AjsWm2JDE
RjYeuXkUKIW/RdkmX4b3mtOSJDlQ2DjZSKChs818z8F2vuX0AIkGkxHT5JVXSqHqzHqZZ9csXj3v
2tP8NM3mA1wf+FnCgROKzPIIp8k5xBPV38mh5mfDEAaa1IZ68i1ieQMXR5kqH1kG+PwwzmaAL/gO
ZnknDBti8wxLAHqtL1pglROfSXSz6x7ZB58tCnk5EHyiRDyp9NfjY0/i0Ey4m+4XJtM8P7HykMbG
Gy/ez7x5OsZRaSAiQ+vvKJyeWVzkyDEVsh5mCTP5elM+TSrthErNOgNYJEEr2gMcoG1IsaLiQiGa
Cd2IBR5bu5EXTO1l0LDhKY/1n0kvkyqiXg3KHiu0PyV1K0CjIcBO+FPfQdT+j/4S1KoX9Y2IXDiB
iETnuOwRsqWNITgwyAxYxKc5ujXxqZncMptlRVz7PdfKSRggjMXSOtMCJgaEP/QH5ZhqyBV+iOzF
rxBJzbJ0XTFEC60DGPh/CuzlVG7LcyB0COwJ41AwOAL9JlJFQIcKJjLI6zcmtOgQSRQETfvMW/UX
OHEYZbLhqHnr3/wtTKeAIp4xaiG2RGyIO+bDVIsQKcuhus4XA+ZKDdNFsJWwHJD4gJIG2Ga0jG/A
iwC6udOvp+yKg4FsaGNeE/Xmr4jmEQsnADq9EWkSKQS0JaALJBkzzLa0H2pREqsefxZkMESSjgos
S2ioSv05TJ0WG4ncdMPRNyInFzVbUECeUw6Zmi2FKoZ801xo1ZsnewdTfR207ff36YseCDg+qlBo
AKXJaF/Lgsmn2xSPhW/2ZqTcwgj6TrnSHZAEQM33cd0oT1ig2YVO4sKHFI21C3QtC27e5c5+D9ze
cHQwEfM1nBhtMCKd4qMbbWiXg6fmPTjJNzrybOTO26BxhaPgJi/tS3b9ruzh+277Ncp72OzQV7YQ
bZAVsQDGbvdk1mhVjUZZ2Xu0N8efSvdf5Zqfr/Wi9KBYYpPobQiQHHFjgqwInHGyy+UpVZnVW5BI
TGDXFKvBb/qooJcBPdz8LaFq7m69o2IRIZDGvYAcZNrAcM1HAZMaePiEIKvGk8swBgs8lteJNBjA
7hOt51FW+elx+6IxHp80dn1WVQNVtoviWpvKkh/02vAATgusb2Nw/mytcIvFGanlVHwNryr7CLUB
2o3fQR+EtiKVsA4LdBYx8oUqLT+AIjt37dVHGznWIpaumtpF6SrdJIMjSk+q7UHOlG5uWwf0yoVj
Lu/v0VLR9O0DmrZEOjq4HAjCtihrtZt0dFN4uYKHuEratQVSL4ruBsoH389e7e9yJi4b1URLwwqj
op/On7PXikWpTfJhfMgs29337ov5igm4ACDjlO5+f1N2q5vC7h4Le2nDR+1p9aHazTOovSg1Xu86
d/Gqqw5ajC7QjTq0X6XFdnt/QNkofKvSH2afOlXf/3rUP53sRbnci/WsDCJMv2qbwkoXkgGsLWs0
pg82FTAI4KXs1gCR+guyLgDLk7ad2RqSb+al1v1ZW84pHbJFpNV4QFFmuWvhREWsjpke5TfovADX
4whcPaxXx2nd2gNmwv/gGw34Hq3oMP9xDHxPJxaCR6xzTFwtrIsNjCht8y5ZnWGxAlzq17RfgL9G
9J/kwGAPUt6CPW4hX6MhOcs+2G4eiK0aO+GKMCrQ1akqIq+gQEfahcsTkXAN6MHIJ46pFpSmSKao
9kEah9+wwme+IGtDOsfcjWn4MKV3A9I/Qgz8myk+Ev/B1gek84RmpswReSRTVGbUzAOp6oWqFhgL
kVwu4+PEEmOVK5p2TpZ0sNQAHVvWeFRlwHIaroJZcbvTHSp0ZoVNXTncrVgPlq4A7VP94zYP6IgH
mFq6wrLIEhd0OG/BPQKBfbjFzUMdoEFFf+jhdMymch6Sm+g1mqJA7vZsN8gwZS4rEtKHpZEFpQWx
TER8Z4gL6VMxm2oxfGEkz6CV5GU60jA4JRA7p2FMDPlzVLPgLQdrJcaz2Wl+OaPdevKC2kcJIg6+
kA0n6SSbQAZK6Y+PqJjGSMIDczPWGeA2EjhM65huQDmB1GiGWikH5AfTL4Zvm1PJ2T+LZQ7W9WZH
U29idTPRNB5YjDNRraJGkz65PGOCxEyIiAnzOwFpIy1OuMvLGDE4767DyKVPLsIw2ID8m8UiX62A
k4931AJiUYaECVks12S84oEZLVYsjNKGjh/eOyWOaE7Myvh/X/2JsWO7KF8ZN/OLa3jttNfSvrhn
pTabcgmWwkgaLKeFm+RBhE7r71cy82+yHFcyFd3AFPSFNeSLlcyXw2Loxbo7DlgXWPXKXFHF3OE0
kuZ2hYCngtRRt92jNmkdKkxJoASQ/Ex/EFRNX2/SWzzJpyhFlh85WXsGr9hkVXABSPPv7mUES0TI
O+R5zFBmlzSOAFQ1EzRO3ngJLEBGuEmiOZjr4KanYJYHLxm0mT9iwV+v5f+NwMXyqCBGEbQUkUg9
PX3+4tb/jboHBv37oVa+PpCBVkaKiuZrl3tl5VltkcbC8GBk6Gd/9SybTu9CcMdWa4W72knO9evC
Ojy9ox35Dm3PDr/Tp+9P4QuaGu/2f6dwQcNRPT1PY63pjsRL6QFZ3oKWSfkIggVaGlorCYlPvKwQ
gX5/7C/YT38e+5J1FOS6l6r9+KDu3RfpbD/vg7MNz5P98wsaw8m/kqeP5Mq8f5LRKvXaRDs9wb16
/P4clL9pODgHzUQLXxnNvkBc+HPfbnMpKhMNNV4SOUiqYaWPFVRK8KC6QMrEPrms66sI94maME9m
wVxd+jl8/s4Ah1I3XqaI9ilAiFbfn6L6ZbCIDptoDaaYqqbrf55iLVWt1/XiCHKbZj8Xj6IDcdNd
YQ/okW6Xiit4tlnsJLt7OFYq4qn27RjvV4kNR6FfTrndau1NSKfe0m7GpeK8tofArtDdTrRPw9X9
4Qdmk/E3lwwj+ul0eTmf4nglk5quzjGiJZkIW7pgBBu6XSC+hS7WrkDR44/Yo0B9sdaMe9nWYGLV
DJNDDYDMcEJ+MzTmyQHHweL73p+8n0as9UQuuHVQV03ghjp4mpoD7nl4hw4Dq64INBLuZPh1B1SA
aJEGmclPt8acqGJ/RVIGuC6WxBRzKip9uthBUhSxFZIei6WBacPNl7wHumz6a9Q/aJfAfgbc+mk1
RMRYXlUn33Dp7FNDtdkEDtBtwsJTxRaxA+s27MXC8cInEEjvtvkzB4rArrxKT7TRYJcKdLzAQAqo
2bDyjNjnmUSY8TdzRfJFSD5gcs1QhYEMYf0RoRs7IdGJmCQZ72EuNqOpB3twWGtrnTyzkmf8Dp/Y
KoRYP4TKU6uuEK+ol7T/YReHyVEEIHaNW82Qi6EXQzlrXSHSYRVgOHmoERi4ugHtb3gJMxmF4R6z
D1b2wItf0O2DTDQaDhG8919ZRPfgojRVvOdaEQsNrAKQKMdwdHaUZe2DOuq5vgFbGbDVQDTBHoSt
G/OeBmtM1VtAIyTQ8YvPObkR0XuOJ53PNj2xe+zq1NWDQ4UmBhSDUUccwymYxpmQgS0RtMDVkr/F
BESoMCFwiF0YDqEFwjvJMPTtpt0DFPA1TiLd9+sKonvdYfrGw9DYlVa2JGQIk4sbi+/9XQjuEN42
QT/Awcn6AgCBnZUcDwI3GihmEsxHWLbhvWMcEEw0qQHRMoNZwPvIEBWXFs8lCnHlTrvRH4hA0uFQ
PjSYhbR3QGMSeJSuYju2hSvoD6CAmalFwm8DRV0oSGgyRTmzOAWN1cf5A9EnYiaI89u1/AuYE+zV
4XWOUxzvaNLN+j9VhOAATCZN9Zo8jhQxFpfT4pAuNOBRybJZdcCnyFzkqWKZhccTfGznCharXywj
spIS7SzYkTZToZpKMl4j1Dug/tRLt12aL5iB043UnipYl5Hb4C/uGHnQ+1wB6QsVoYcc8S/Xcjqc
0WcA4fMVRZ78LgQjhBEKYTFt2dyBITKBYmTZ0ByOHgPkxVA5D4n9mnOMjrv8nAykQIq4ycMhzEZC
EENOorsTu2tJh6r4g2wZOn9wQqi/UWCBEpQRYn+ASnUTTCauCjB2innn8DZ/xOzaEgGFUuG8ya5p
hzFjp4zXwTiQ8FtlBZaqCbSSqOUIP1sKlcMjEUsBZQB+xwKEhPfyFYhooRnVUegEQksPwwpoPQFO
ItmEZHHEGdLntk9+Fqf2v+UWIpNcaekmyEwhAfY7ly74IMDeivOeXQwQUON5YWRL1JZPhYGIn1UZ
Jhr9AmSvE78nbl8CAN51KNTwM/kWhH4nXiGQYV7wjOJSpD1ZK7vEo01ss5QaRgtmSpR1Vhuqv1X4
dCOI5G7M/RiSEzh4wTqVkQu95BAzYpOmQS7FtnwP9+/8jhaqc7TNt52Rf1ElCZnohOfzwxoJZmFk
aWQT90LFBwETXVqwEgFdjZ5hjF75EooWCYXO7AYSGwh0EuTk15yygriDGW1sUjDwkOm5xS2PxdNu
8B1rCPxw/jYDBgkwdLj7PppAY1/sv39vWSYaVUsiaa8X4UQwqJrPFtkPXo8VwO/caqGhD6GGBdK1
0Bv3JUCzyALyNzvuXbNwVKe/V2P3qL+Ki9HdWyCjOf1yGDMoJR289uVF2R1t+QgzncQAY91yPgLX
X2RQ+9jG8mWPzW9wnvfL48b+yK7Ga6ygtm+snwRwI4sDaiu/JP0KeLxsV8IextkqRPelO+LZfW9c
H8EWFgxXOSmpm9si2jU73hU4+fflfm39OsS13djryrBFyx3gQ/j9YE0amr/GypQhYhBBZ0Ub2D9j
GV+M81HtjOFBs10LI3KDorGtvEGbhi7IMnYrVzlvzV+t9IrmDSPE+Im9kE6L/E7ag9D+tM6cdWen
tW24wXlZ+uvGjt9iO9PX+Xvj26NiKz9gO180yUb09emML2jlQQyJRNQiniesMb7rKboz1uCLs+IP
puKyXXODY64PAfKJlKV6y53K3MB0k7xClg9IOzfwuBMk5LNGAi7VvyThQscEAhsmNgOL74cb5P+v
5uans7+Ym14hiUo/5KBkoyw/V9eDzdTgjtsdWXDsE+jtIcPV7octgxHGO8nOJ0UgL90QxBbs/QBJ
0r3u1GBEcE3nDu/hqujKR1MCwvk0uo3B/iOn0kdDHUDIQFQJBPhHv7Xpbc2yE0qp9EAOroU9V6IM
azNJ9az9sa7MF/FlMWqQ1p5WP807Q1TyIfmFbBesOW7vs6sojKGwticYT8jNUR2cYCzGaWvtSPzq
vI6fyBXM0FRPWI6/qNC0NqBC4R3zasYEg/WAn5JRyfgyFTJNy7JEGeGseBG4J/GojWqMqcPQcraw
y3chmjoiIGXkJZZAcENhQZYGgS/ejmhj3UsWIENSaWa2oQh0gIRZwld84Rz0ks6Bn0BcwFeCFQIO
CPkW7GHLihS5wWQIQ6qMLZV8YTjPHeiKUt8wagLVcMFCJ+jsOy6aXHhnah0J7ixropiHeT2bIxEN
IpQEbt/khdA0CMiIxRCVIYchX3tY17GnzR7MrK6NqwL85+K5XPBvFu2ULW2Z1Gd6nM/eYvzM2Z1r
Nq3HvoiSooTFn5xlAjWULmSzAB0UgRxgBa3hebv5v/khYs0sgtr4p1soE1v/e7n67w5elFCKWDBN
I1KHh+xZKxeP+5tjQaIyA9Fsq0LbdB3ZW9+FAs3Vfv/+4eH9ogEwZG6yAt0XO4pLlwLIXMiz3MtK
FjWYpjDpmTkvzPdI3yEplukL+04weCKCOqB1Lx1Tm+14zzrggFfWgD7pJQNjyQ+GWiMCOkJLgNoW
DZzhUjBH453wgKL5s4iFisGHiEeOzUsQTcANhCQOxqMhSKTCA2sezBmBzuHxtxBSs/KXgJVeoUpK
X6McUXm6mI6CV6CCh5ADrgPTneVG/e+9Ay/RRoAwmRgwrCAwNTfEIdObf7jVh5Dx4/mkeoXP99zZ
7YfR/moX/zTY1gVG1YaKfO6zcHwYts1juo63amdDkbBKcxtWBP2v7w8nfwUKGgC+FMjsNCS7Fxth
YBpaIAvK8NAdLBgj2fHr/qayN7AE+VCPVM/Fu3ywn64d53BA8hD/sK1Nc+dyZhuUyUG6iP1Bv7hc
KyqtrkixMQyr+ESMvkTiC4U8RA8CslUiCJx1IEMxN2aOyPa3sFdEZkd+N1EdZgLdB4FycsqZgjRI
yyTseOR4w7/kSKCXltsgAYNB0YM5MekvwIgYF8MuKG0YqSD6azb9KyNjzik2ReNaQXpwADIQ5TU/
wQyS+BVQ+Pny+eB/ghlqOW1Ntaz/wVRw+air4DHqwW1nYs0HbE7H58dLgzUxCV/c8pEiAYro0VGF
yhTmvswkKfyitZWKP5SaUezEnkVnPmJYRhGKPxLlYmzMmiKj8eyV1Aj0GDh5N+0pPpIkwX4DHAru
icgjsAsS4SdxBh7nhHK5MkaLDjxgKt8JWRPE/n52aiyXfjc7LkBMbbR8YHxYeeDQjEsWngukctok
ZOggEvDXtLmc/WZBnkQlkmw8HbJORAc9Hnh2kOJmQDIG0xwJV6tt0XcJzTT4uCOTmMol/WP4m8g8
Y35StOlEUP2Av8tflhINzQCqpImaaU2Q7aebraZx3/tSA0gS0c6+WhCtYbMWwkI6W/xwQ55JxyJX
z+n288YT9PlnDcW0KJd8Thg1caNGb2SSK0nAJc+Wf5MlqQO45w6PChb3auzLpCqzFTMDLW7ZXKKH
LR6sdvIV437OH87VPwIRExkZshCqqWaQJN7IjJlIneIPSAEjDgerJuAqtCacNleUlPizOcxi/cME
qsJclHOMZJxhqb6DgMYUNd4g2QUSs2OBR3ikL+GsYmGGPlNe4Cm5IKIzG6dxZusOs3pxQcoj/9BS
j/WMGSGgfSXiQYAZ/CRYcP4WFUi5qmnnZ1LM0x+WCzj+YyMAAwqxsLw8H2fzH6ap/u+5VoNzPTGr
VvHUeHj17G3UL+jXxZqGiFCF+SFg4imKjl5EVDJoaQOTC2GifcC4hJkiHxEaEdKQ8PtHBAr3L5+R
/51Vl2UdRRfFKoDc/Yg5gHJpmtxX4qaDjzyqgeBQICY4eodzucw7G5Y2CnT+SOAe+5vUcoR1fvAf
NVTz8P/uSYUY696LnOw5hkT4GD56WWSfdVtKnELaaJETOAgJ+8Ypj9UZFfu9NF5XoSM1TnUNOA+y
UQO6d8fK96jD4yYXdn+T7NqjBsCncbzRGdK1OTpqeSsndlE4IFub+pX6Wu7CUwTxQAVRWe3GlY3E
0HTAag+AmiGnzB3/VRBdX1g06cJInAF4JiR58QHGE6Fq10C9X6PYkXw7us3RSRkz5pAPjvxrBPwY
uOP5qjRcE7sbGkGEu9jYaZ4Dm+vzuDKQC+/jYSWNblHZMVyJVDu0Fp0CRZT8aMDWd0Cqm4OksSn2
VrIs68UA3hwo+yc5BsEIIG5/JR+Lxi1FNzRd9DwHDb0rncJzRZj4G05w9F7lxJVP7bsHklkE2x03
FRex5RbyVdPZCQA8hKrDohdtOBPqPgJatD2X7CKyZWMRwTVIczECnbkTJEdACecpFtbI0UvPLU37
DHes3u1WeHe/a+Cz9aDe5ie9dvV+ZYCfcW36sA2yPXjsDXZxDDE63iJ/FdIrQFC9t0BDGvPdLNzw
KGROoF1HvtP7TosuV+kp2waFk4wLcJxy3xUDRyjcRIZ/no05Iu0b2VUKuwrcILV9AB23SbYwMG9U
u92Xpwq/HR05dSL4bNc2XHfak7gb3lJMr32gu0O7kmu7PjWeq18hMn+of5mj27W27IMTUpQubGHq
O6VwCB/8NgO3QNYE/Nl0cA3x85i6NfLsAW7o7Zn9qkAJAucHEKy2UIpb4xf45PCJsqXRsRS7HFZg
nBu1C4cXdQ3VkxE4oFfeRh/wW8Js6iUbnlkgyZXAItCqjdPKyQo7H+EqhYcla97MYpHFLkyQBjQW
Bsm/X/m/0OVZ++WZq05x8Jb849zgjBz9KujdGmr/dFG+yO+hsRHVRTQ64+j0aLUpbhLl0Dau1tno
o4DBlMybWt8BE6qfqxujt/37PlqAmRTDxaXG/3TTLlTHszC/7ChaBKNdntBxCPcG/FyrczPTDWNM
tR8iM4h6f1hYLkKzVuy0pKyxXZkPDNtnO3WKCiAWwWg+k2NPX1Pi+v0ScBA1E6xFcF9jBkmmvo9J
gJ1EgqumjALFXAOgEoEvYvLJj2PPUNahATWCPOsDcfY2jOa5yTC1I45RruE5nK/PWMYppwX+OAOL
iGKSRYeSCukqWJtQNEE0QiiOfa7obcylOgb0tQKSqmz7k7TVLaSI2Ive6ULMvk7A5rEt5KcplVi0
DuO+iXw8MwfgCTdVAmlAhkogmJBUNZEPyWzv+wV9inj/jnn+W88vQsI0SWQrFKQIVcHaRe9Rt3ME
ya6heBmXrBBadmW/FXZhS25hqw60Wc7bJnVaUMbodHG7au13/CvsnxIbnYmx2Dtwj7Eb17RL23ci
+2Htu6f72N0GMEmzkDI2zveXIF8WNlFOM2TJsjSkiyCMXbpOdEVtyIUVp9faeOsjuhHPTg73wnJw
KmkfS4kby8F6SAOntcBRVjZjcoquxc5wQRMXk4e+fTifcQUtdGzwjRJ1dACvAkdvXyIlcMw4WofG
8ftTJv70adANUUMFFuktPGQAkoDght9/Cs2Us2kIox+GO98S7QZmOK26Kula2/3kVXPpj/HXoS5z
+aToWlETw11fLlq4JPZuFbseGvMW7cLIT6G3zICCfX95FwjQfExLQpoFHyMgnowhPl2e16eNH8Um
1IDebdEpsG1aRD26xxxFfVPEP4zlFHFcDiaK2oYoqiKYuRMe9eloxlk3qqSqgxsTe82u97u7AA53
on7lh+tAGhdGpNkD0jA4abZ3Wb4KwFT3y0MBcP+sfHTnvRzdaM3h+yG4xFCmMdBAgdVkWQaVT7nI
JZRkwDV4hXY9IGapG2dAfGI0H13nNCsvDZ0K+3eWRQshPUSt6VQK1mjtBSekKN2iC0rED8Ojke8s
3J1R+B3tvz8/icvpX6OmwsNHlFRN1afy+6dRMwdx1Ae5BkFProAgO1n8kguuiWZA/Ys8lnacOY7R
r74/qnoRPc6j8umoFzNDr/LeVBrTugrhFgeluwHSbJ/aYlE6Xpm7YwN+vAnRmwSryR7JdYYiizbk
Tlg2iwTE3TLrbuF3YtfYi2UZ4cadkmxzL3d1kDmV/DHRe3toRbssvaPpIcbpr5v6vJbhfN6nbiB7
dpqi5pZLTjyCvh55V0qiOpgDah4OIEF4O6M9P5w7tEgUsn3S5T+sVZfs6H8GwILTliRZMkr9fz4a
aumflUBKveswug/yGwSFbQFzzebQea+mrSPzcCL4OwLV/37kv1pxdHhIAZS1TAsM9j+P23WJqUqx
B7hLKW1B3Z/LfZltvfbx+8NIXz36MP6xFOC+Mni7F9dnZbCDy6PCuo6rVw3qD0e0nK7b+PKV1zve
+SE01hUyhfNCPj97bxl8eRRQNOCd6Ic/XPGX64JuGbAjsixVhqXan5eMkfbPo9aGu3P92kaeM3YB
7FpHJyi3vgrlQ6av2vrka/c1uLZKV9kK7MD9g4dHdB0CM06rxaj3Ttn99Oh99RB8PrGL1V/Ky+Ec
hKJwPQJ48e+GcW1696O1lsaddt6eqxsp3Fjn2wwxY3ulqPfD6H5/ly7ZStMshM+VKkOhDPci/eIM
zCKTgnysvGut2OTejXm+PQuLMoOYZJ2e4Td3lY9o3IMmYfXRQslD3gbj1QD2q3qDdVxrVNfqGlvz
O8dCNoSyWxS7ubHoke+Zu2RYi+DaFstaWJvaduw2oXkQojflOBjL769j8rW6XMRwg4EowvHNMoyL
RXYc/VbOC9G/kYcXSfnwJTC/lud4LwYw812JICIXlTvAVqiH5cD5ekD5P7/qzLNd+DeaCTUA9Hvy
WhGvg/hOKrdF7yT5tociFYl0iHQva7d+v1EFO4vW4/m6MjdN6xSwER9XNSgx+jL2rwJUhcKNUCyV
6BBBwgFngvgljF+EAM81HNgsCESqx8zRoxtf3wvSlSKtNe96QCwuj0sZ3E79aoQ3hGRX6o2urIPS
aaxlEi1+GKsv1nv6ROkYLhRzzYtb7g+iH4hWHsIYdKun6KgAa2PjJUjvvj/MpR8VppYqKnBHBBtO
FTXLvIg3RCuNM1kIzOuyR0UHOVe1qaJb3Xj2xLWC9G+4ycJFoS7j+g3VI0dO1nq6PQ/7oXw8aznS
8B0cD0vvrVBgY7eR/UWBjkfopjbKx1+NdxPW21baYhXJxoVYHbUY3CjUny1kwjspf6y6ZSkfrLMj
+NsKab9uuQoqbIBg2x/CjsmA6M+5hws1DFVRZUQexqXtk6h1QReKuXBV1K9DBrqc/pLo/kLVkDMW
4jLPhQcf6a3kaBbO79q3FBiQGsKyNs+7XAW4nEhO3wOSq6E7QY5/zlf4CLES7RBFBGNtBfpd5qX3
K6UNb6R43Os+bKLlZhOo/oOOjp5RvijxObFq2JE6ghAQBX7xw0pxgYjOdxNSHgS9sB/ULiO5tuwN
Qa/1YOc3r6p88MCB6Q69sm/jrZRuh/b0/ez5e/fAmFom4lER8iFx4hx8Ckpy65xJxZiFO6Pe1lpp
m/1Kr7d+9hBXK7/44YmY3Pwu7qAE8zgNXpHYjDFp/9wgEtFrrGhUm+PzY7u8Cdxj5MLlAGnN251g
b46/3AXq8shgnnNnd38YnPv7Zv399X6xEEOhpCiWAhM5E5aSFwvYMPpGV+o4hZfo5k5wohtzEy0L
5220b33bfu3s9XVo7wLbXSfOqnTAuDQ2DrRK9oMSQQuzfvz+fL5YUHk+hgLpDcPWy9ptE0Vjr2lw
sG4cEysYbEBXjD8lt7GuG3Dt8L3bk7hhoUCiQwcujmsZlkzdg/IEvtRVIdieYudPwEATiioXui2+
Z9fyDp4l7Me9hexKhNZIB+60Albkhq6wb21hMTrmleT4RwAgQ+NoB+Mle+x2pQNv6npV3Vy3C98J
0ELv++uVLomXnOB/XPDFcpWdfUnP9LJGORntFJ1kd3XVLQaouDwHLTrWuFJYTSlui6w1gKmet7p5
hvjoeFzumRzzW/xsr9n70b0pHBjc2Df7m261hD6ncM6Ob1vXxIU/YuTLNQxhSoitkCg/9c4usd93
Ethb6c67gYSMdClHB/0InCPy2pctBICmjaDwKr3xYdaNkjBMs2n++8Mg6H9tDRgDBAOKCX4KSgUX
W0M0lKIVjxlcAup6FT8pPgBskKvSrQyDKrW6CUffkZBUF4CLZHNT3ln1e5dvs9j/YbVR/o6MVIRr
KPkiLFEUbFd/PpFmUem5HkYxlpvELmsACDU24wrReGbscxMZU92fxrRe6MrtIN0PwRlASwkGQBuC
RK1eZempR57VCrCl6MFVTlM7LBbxAFHY+bWskQ9owkLCVTm6ZW4N9BnsAYoJ0VXSmHaH+KUMZKeO
4x9GmAN4sdDAnRJLKPJAFRXti0kmRfnZqGPDuiobJ1UPJSzYQYyMHyrl4YdbySXr7yNZmqmhyKn8
ldWpoeqf06BAF9IaSOQH4pdS38byCY2ZUd9GY7vEqYE96tIPa+m0EXxz4MuFrGzNsI194N1YuTuz
A/q5DdH7GotHVG+l6uDVsEnNtyksnqzmpGTgEOofvpz/EFtfFpj5PAMA0iQDKQiCkInX9GkHEQOx
UAy5CXajjF7MfuvKbYI5vKyHq9B/GoJ7o1oD8jfHrZfcIiXJmqcmWhjKL6N5xaZrDDdCeD/6lV2H
5iIJYSmawhXqxzyQd/xyuHByomqaYIPNVZZPp1nHtTcEVmci8NxJsWprIXq7rYukcnRY0/wEkUyO
xH8dTpcVTYejIibhxRPe9X5Ua93ZZLwfG8+RcWqtDUYlQ++CFzV0R8D/Qtw5yD/1/6Of9XxHaIvJ
dNBAKvbnM535Y6rnNVaXMx7nEMJJYbDbei80p86KbVOGOrX+IfX7AvTCLPh0zIt1JO6NpIzbCP4o
kCek27HCjtNt02Yloj9O+DFUAP7kH569ST/x9yD/d6FcZj/dUy+N40gUEnCY6i2m5gYBXa+csvNr
076eY32ZCKoToZOQkbmquKr0/TAWtlmW9vn8lKi63SqG3cooDFSlY/jXg7hXxvJK0B9z9dQoe4Ol
HuRgkrb2vZ0ZXSdoXXcW3KAHgzIFWT9foUbRgVYOuFyOYK2RrPryKRVzO877Bw2FHUlM11gPsqxb
don2y+ge9FjZZj2qayJKVp0EpA6lnnG0lR70a7nJnabe6zjwAICmhY6t+sBCao6G6+XJD3vxV48E
th9Jmyy8tUtMtNBaMfHaPt5xcJTD4J/C9C60Hrz0kDan/8c6Ca9gWuaamJNT7fzTvWqas+zLehXv
UpS7oUyIisUQFC8tYCgUaMJw4TVoEoAbAm3R2kzin2Cgv9E3FXvtf8e/iPsC36z8JsZGF1aDXUNY
3ei2cnZNtGpCXG21OQpZW4AQUfQDFfWrrchQJcDPyFqw618oxgVNy5KwqfJdm8HNpVrhioPcXEqo
XPg/KPG/XHUMTZOghoIWH/n5nw9EUxdl0pSqed3mhxobT35DTCFYdzDCAPcSFCcEE9BOIHP5v2e7
GN9Ph77YcSMtFITGAtyVwLQKJv39CnCOjWfu+3n0VRKI49CuX8SGA3/7Py9xjMZUyD0Z7ie9eT+U
8aMPLKtFniv78CId0Kf0/FQFR+38P6Sd2Xbj1tKknwhrYR5uAZISKZISJVFVpRss2SVhnmc8fX+g
u48pFJvs//SF7bKrrA1gT5mREZGCaauhSG4HzFjFiZ0LaDmlzqmzr7YiDhkk2TYtvBIgIFaeDRQs
1p6jFuFe9j+s8lPND4EO/7MLHMvyFqbRPWrRly/vskibTo5V0GLD7JkLxaWFXFzvIv7U9Zc9ndTz
A+78ZWcftZNdkTOMDB3I1OVqDGjM6FX7tig3oP1rrWudKhR3qUgdF6WKdTqCOLxEN/rqTai21rFL
R9vsSHZh2dYfOX5ukrYz8y8Vp4vAc2phl9TA5VwRqQYVTKD0WcaLxMX3mKspLZZjETjUQOvofiBJ
GB48Dd6cmC/EdtdCpbaGRYcBI8hBQnE8bn7mrxwn7XQoSkSU1n3elo+DdF8mrwk1U6oDVaa/ufJv
I1mbZupkQWQr7XPkrtUcwc3wzjUVGYPdUWkths/WkpdZc9CpdY+dt4xKcelzrbkRpcUJVnn3gTuy
7mfYfaQfWS/98HK8RJuNq37KrbwOXarVRjHdPapyd2N2WGl/TI4OL5NCmEjiNrvyYhw3AsEv3b1L
P+H2CM4FjlXTK3rSxbj76RNcH3Bu9n662I2zEWf3nVg2kpqVpgGUvZbCrShwY9AM6lFTH2Wk6O4S
eMtDozPcC90aPOb68Kfs/NoLz06yzFWEIEoyYz+oD0RRtUHF9kgCcee38dKDUCzbkbkUw78AVMPs
SRyf3GJXj4+Zt2zCfRG9Vc1jV98J431Xrc1qXXjLrpnQJpcu1HC6+t8jVMzi5fpjz03j51/NnJW5
NbkII0NphCkXaMhvY6rTeEr5bFnXM2zq5o4nIRuqHsXmtRNWVvCD68jCMaboYF3l6XZkh3stWjsA
pc69sckvhk5ToKYCSkzn2uxmYikbbjWlYHnJ2bIM2eMaPXDhV0CNeZHCp6apbqyki3fSZIxsWVPT
k1PR6OwyTnqlkAJD9LdpeWCbl/rBEJ66+FCpN/bIxRDDlBGVmpgxK/NvX+lqntXJ6G85Z3o1miA7
7j9Fe2WnUQm+cTno06f6Y4VS5GEkEaBw3pXB7P10TArJ2IflJspdWwg/svC+7aEbvRbCgxr+KoW1
gu+qLB6z4mEofyvVK6GJHaeFUwT0++p2YvgglgsxezT1Z/DmpH50rdTp043SPEV5Y3fdpjLfxOBB
HFa1sYjcL1mwkxQI+U5Nj2oHLedBkl9941CbTpreqe1T3yyUAPrMRsh+hx/qrtTvGxFulBQsquLN
bb5c64fPFeZ3r24DoopQI/m4vgsuhwaWhUcPtzTow2zzjloYKZTt3b1kHNPmp8Vh3Bn+o4b78rCs
zE1h/aI7h61m9waezt7nfzG8CQoukiJjTmDOhteqimJiJxt75kM09wPfRVxb+UJWF/9UimU8PMqF
Gix97dYGm372fFWYkoK/C/06jD98EeomjJpWE7EPsY5190UtrozzJYVXC1tNuo5iGJdKB9eIyE09
eyh2sdquNO5+inURob1UELWby+tf5NZDTbjC2Rb0mJC2DdWEY/Sugf1eOgmdeeWPNN6UwUYsbmzE
i/NP6xyLAqFMOfhkHnE2XuDFRtmVCRMQLwLjoUfoSzUSI1/W9ng/IFoNlmm8SPFLDG9NwKXj5nzs
2b3VemVMuFIaezehFvOkpouyQxcSB6tCfMjwBaUvFw1x4cetk3xNdFrUe11eX//gFwql1CQBACQE
3/AkToXisy8gBT32wb0sPLjlswQh0FD/IsEKgyWHLghJUKQL0/2iJDkGYKgypeF7EBOjel8U+Y3J
v3Qsnj/K7IMMaZ/ogiXp+8h0xBFq4DPdCAJykxge4OuN9750KJ4PNs3O2Xt3xiglahTRPK9U7CHC
noP6DfCH7ukLquGl9aumWyoc+XJsHHqbLG6iIRfnf7JA4JaTZcOcrfW61yy3DLtwSzyKnRKhKEG4
nu7aW0nIxbuUmrs0JT90cLJmRXezb42h871y72VvMc2aGm+KFZda89m4VExFWlbmTtLdON0u7mUg
JdQVnG6yPhs17PKsCnxZ35cFvMdjnDq19ct019RpmdHK+nVjRmeiglNEY6qqSiVZ0pQ/ru/ci2RS
A6C/TDr4p/Ub0KGRo4zDw9XWACAkCTfGvLiKzsacLVk56toE2UqwNVGOut0xNz+t8kCJOhA+OT1L
aTf4dy1bm550onbjYr8Y+VKtgTSn0OVI1meJkCspkaf7o7XXgK40L7WzQLbZOaXwkAc/+Nq59KHQ
YMkcTccz/q6y7kFo/qvP/u9DzBkdalrUZZBWtM9VVmq1NUl7qMIUSxmNIY2IYpjPtyoFFw+KsyFn
O0cuC8HyA4ZUXIR3JQEKDT6wMQrpdzV8ENLcmOXp5/1xVaLTocmgJOrqXJykKGqtjl3ibwdKSPJB
piLhbzoNOn62GXU4XunBNN6t7nB7615cYLTDExErwR054cxnx5QVZHI6mevtsV/mQgSPU8JHwOta
XyjqQ6uvWhSGHf6GPxXNuf7al84n4qJJtTFJpOZWMm4rC3qe0/GQAMEwDu0IH77cjeFbAbP5+lAX
sxEuYd6SsgvVsdmMtq4aG4EIRyaS1unQbCT5GFBsl8d0N1J6sYwXMSKrHzOoISTe3keVjwsxxYap
hV+PqHMqAk0pezT8pcofhG3XH/DSijt/vmmazqahF4RYi5LU3df9Q81ZTVBMjMhJ1ul3HpjZ9dGm
U2O23hRAMWo/tPOCTjI7Ofm93DWbKNvqxduQOXx86uzirSL3xVEUUYR6B/fTPDWhO3unJKl8Qfer
YMKJcyFZGNlGgM2QDjcy5AvfjrLyv+NM98TZOKpZ9ammhNkEqKryTu4PJDvlcBxoWfjX9Q83/ag/
PhzbkUjeoHI8L3CNYtkKtd+h95HXQvMiyrsiXubeoasOVvAZjjfe7MIO4c104DaQWwmJ0/c3C5vS
axopCrdCtWwCehO85dKuowlxd2OgSzc4W0MxaOYAsZRs4ftIRZzkFeBdtOX48cVnP/jVZigDEHqk
u6BX113zdiM8vUBbw8OLmjQgLdRR9SRSO5u2WmvSwWhriDrZW9cp21x6S4V3WUG9XNEooy+wWsn9
e6MM7rse6/pysOWi/xjz0I463AuobcDsGz3lzSJ4v0leu7R6zx5vrqAUlN4aQqumrK02y9ZFoJXn
BM4/O9daQXG581jOKl2kew8FRznuMu2Ni0GM45VuJssgrW8Er9IFKF2R6DjI56L1Ev/4PkVRExUi
rpnW3ihRAEHgJpjkIgZuS2LaJmOXrt9lIujr//yY/jau+n1crxsI+AS4KiqY7DQmPqqE6kQ8HNX/
8+11/ora96H0TNSbvDHDbS/CrC+ddSR8uhhjsOpdJwIWuj7cBZIqS1AlssHbg8ZVc26wFJS6lKlN
vB1g/nlH0RqcxHMXhuh0zW6qT5SpjafFIkwi5vnrxugX4kmFTS1BUuVE0efxa4l4t69HP9hSARPa
TVEexfCNcFJKv+pg03ulc3ufX1xEZ2POUDmzstwuBZTYChY4dbCU63ep/Sq5cDOoZRXaU/eLan1t
3phZbZq6+cl5/rKzCzhTk9yXtAixuf5XNfSO4u440QQZZFA5omKY9n0XfibGkxkHjoBTUIwfbiPY
Yd6upipfgmuR+LPW0uWQfhRR6GhD7AQWpsM6lrE6Pc5kRHQSgkYhpK6A1jgZ9p3YOW1iOCoUOY/y
T25tYAfbLYX7SQ3QeJAR9V2ZQQJxeHnNzxeU4Yjn8+yHkn/yJdK8X3kaBjhDsQRrcyKKhDfWwakW
de3bzJa9l0heKKZ9AEUdbWkiLOtBRaq0Q11gcx7rRmeP2rDtlGwZpZVNohFCtpRCupijhpPjRxRS
TYMVeIX4i0oCFQEuiThBuiwfdRETUz4PSYslHBvo914zOm4cUuQ8+JwcQf5VdMayS92dJ6LL8wqH
b6IlH3LzYZbmKqsFW6qxtmHowSzXPxM/vhcL6svuJiiHB0ngg8aKAt+ht0XjKAFrMadTicJvDjFH
Nd2WA3y/Kx8igrnQWseI62Xd4mWcpyfWqijF68T7aBOYU5gCpqB+SbQQhY0XJE492NqwkJ/AC7Tw
A6ZcE8vLOtaxevLF7C4O1DuBH9vr76O/11s6DMCDdSvL8fpD4mnbVoaNVd2xze28thYtUrmx/9TZ
98ginoeoXSkZOsXMwlnrowM9NPhi+fiuULEk5NaHv/LQ/NsAu6Za0hSHIWg3VGynXwnKseLTDlm/
d3OUdRI+HFqxCmR/FWi+o0HCFqKNUZSVzYIyWITUef3xKHneNtazO918tyIYCWHgNCriyQRLIw3l
n2I9B95xFEE4NX0J0fzu+pKbG2lOqawi6aIGoVg8dW/6ftCmraI2ja7GWyU/SN6bH4uO2L21lKPU
PrrnYFrIeFFz/Vci+00vFhUdeEKen7d2TeW0BOWvNFoa+CF3+nvVUtIPl1L9HpefbKSSRmzFpuOT
3CxFzhul/+9nV3lwGk9J8skl8yxuSAkl/cyz/K1g7vRh52ZvJTIt8z5MHZimGNH3xkKsfvr+ylBx
QEJg2h0S9VZqfPHwhnekwnWCbHwiPJ49hZt1hduaIrKS4IMvOJEW+Fwsf5j1aG9G6r1j8F9En8h/
YNIAtlNEmIXtWZF7Weeq3qOvPLcEAB1Ye9MgB1q77EdBTicc+fpKuRx1UCQBwyQSVeZMtUwUZLMb
AT1c6SBl+X0r/BJywcnbypbkw4sZd3atJKuOqsn1kS/FvvhEQiIzNYmms7NDMaZoo7W9yTR3L7Jf
MMoxRqabbIzsltj71NHgjwOYVU2WMpEy9NnlJESxOHoCreijvHSy6LOQdia4MA3PnzXpzW/Q2QxH
xYdIBwWFJFDTP4eUFA0opkv3unFg4ZtBuNLddZXSg1r24GV/uOWXHjSruMUprO7tlKhWCVpHyFEw
D0fByBw1glGqaLvArw4jBj8mK0egajzV8DOvXbWmt0xaa1WFdB+X7/0C47Swxj4bp7My+EjyxMkD
yaFuprrvgqHasBeXfaW8KO3OhaN9fUZABC5d4iw/mnBPecJc1FPLY66kYQ2iGOL9Tyv0uuVhfnV9
4BT+l9h/9PHBcNfc6ssKO3tB/aosZUlalkeiA0duOaX53Lk+d/B0HU9skMSr1j7mirrwmUXSRoiM
O8On34QvvDVgw5Hn2Xj+ohJGEVugaJBh7ZRasOma+L40o4cBrbEZ3w2CJjhVKq1j3X8wav/vIouc
Lsb4yKBxyEBXcwxftIpWFPgOdeZCJ3IIuYaaRKQUo961tJSPmf3Gr20LxrnX056ly15laSW7LbKR
0dERmEviR5Mrv2PJcsJsw2numdDgh4Km9IdY/uVH6bLhwhpd9d4Y6cnQIiYejcaRQzL7VTti1wbr
CS1cJOqvfc8mUmAgQ4oaIw/y0XFo8iXqz7uuwmnA2PXFriEP01rWVgejoKbdIQ1f9KOnbmq6cded
M4SLIPjSjfSz6KExmW8aF53YYn0KJ8xMRexu213hYVCmJbZeryqbpWmMP62n2lvW1s6D6Fykdl+Y
tkJHHyipuma7su9k2QcoZw/XKjEHp2kGp+7NZZsiLGL6dCinQqjbcfTpIU+PyoNbIpbPNyrzM1Sf
qRKh84bzQxOCBicsjYsiFJ7i4LX7FaC6TtxuPbjCoulOzHeImoH+KRBqNOO4iCGLecZb71m4DCxR
cHjj5xSv8efLKrLrgWz7TZHeZG9r+fdjMdiDW9p+8xGLf6tx4+igs+qXmfyUMUgY4mPOgwpRuZz+
Z03e6TRZ8KodaNiy0D5Tbl+rqRwfk5yRuhxy+1ThJMUSlENdrfZh+NHS2mPsiWSMtyIr7OnTElqV
er9ohYNq5Gs4E2OD9l78rYjv0xrKmjuC+IAXkcSvXqjuEujE3kfvK/QIefRq1TEEVFG008wJpTAX
8YqnMRsp1T4ptegoukCX8OanXjKoAEEcTq+uHqXBXIggkblClzf2U8B6U4Kd3t55ObLLKUYZrIeY
GL77qurUUcd2ofF+KvFbK/+QaQ8gl5vpg3VpYifyQjcEym9bE0eA08eBkiOqnw3HlUvwWSlPeZZA
M95AiXaUdKtQFWdlQCwdjScIJZn52y97XuVzVD8Jsnx5hD5yrNmm0cY0V7pUfOZxu0qafab0dqHf
wC0u0WCVyV4JJy1DxlV4hv1oWaOm9CJGE9MIjdMH/ab1OKD9Agu6xq4070lhsbKIfCPf6Bgrduwz
mnAvCfP3MWXQ0OydKheWSse6CvGYVWiDgaAq0/XHwThU3HPXT9G5g/g/8ct/Hlk+HbJnkYM6hMEg
G0E6pX1kYKFnYnPwXNY48pH1Uh+VrPzBx1QXpyGRsvnK9BRnMDxcMkSsRohekc6k3eHGY126b2X0
UiL1e4Qic0yw7CUhKMbgH1bnZIPYOZ7+RLyXRdwpRfegyLvEtxYRG1sIF171AvW6YYeyLOEwXH+a
S5AesR1Z+cRhUOZG716hDEVV+OHWTd8kOouSezU7QYZOJu0URF3XR7v46hLhJDJu1DhzusQ4COqA
h1awJeMxWpb3EhKtah0H88ZrXcS8JrALMQ7iE8Tc3+Nu3cqNsFebaDtUOUfHL/zIcoL+KXMqtMKW
YexLpu/0sfpKEkoxyiG47jiCe863qvYJJkRHz7CcCbARBq64/iEucY1OYNz/eb5ZICSNUtDWGc8n
+R+i8TRwOfXNpk/jzzjQD6UfvSTIvvS0scPmq0+TbavJDr0PEHmtJOm1NOiBIiyIYFdF5t1PGENh
mStihh8Dl0/u3hdt4HhtQneNz4wy+MAFPYVXNwtnFxcQjBRrAp6xYZum/GyTuaqfjIVXhlszfSOF
JufUjIPq76X88+asXoyRZbRjxMcmf5uXb8qk0XzJorjAca7Uyx6mIuEjljQTEK0JTwNnTl8c+/Tj
+nRdRG2hFagY2yEHYLd8f0tDHnyxCxQWLtK6csp4XWeQ3wKPls7ETV1WO0J3yALpv9kwZ+POoMhR
yuO+gYVHB958QbCMoN4LMTMmqr1Ff7sEw8qTmtsEbkdGMDvgM08s1XhkIjsRXOY5huUnt3eWegON
vngE/DvMPLXKg7EnYESqTJEx8JqVSdUr2kHqWcX+jZTqUg1BxieBliEct2jUv0+aUMhSLRkheCqE
TfeI3ghqKHiVe4oYbh6l2nSmzJOb8/Fm+C3U+VA3hyHY5v5S73dANgsJDwTlQ1C2anmMsmrV5vEC
5PqhjSxY0rrjJ5ZNtWwlQs5pItp7Rbik+M22aeKFDld/Yrd22JufgjHgOoSLOFM48k98B+24O5Th
A4oAqJ9xhu8MoFIof2nJc2YpdohHkesu1NZzOi6PUCgIUt80cKje/Xuon4Z63wgi8KS1EMUb++Xi
JJ99+VlKmfqZRpltDLdFsvRdqLfeRIuLrGRRJbfwgYsHEEYtk2cLeOuJM3d2AI2a3pZW3WJJF25y
DVgv7WysGDZVIjwI8lHqknFZRPHSgvRELEXTOPxV0waUez+9e6a2C6GtlsVN5dT0kn8sB13kPmNb
wdeYbag6ySUrjUCdT9XM7sNqHnw3gYq364hSZd+Y7lgxex8SDLJwZ8T5nhv/5rK8fBXqE5pBLU0G
X/i+DRpXrMe8hZ3CxubQBCrMiRBDw7hz5TvDejW6dGURyg3Km1RvPVQtyYFENwPpgK4Gvil6v0Sj
uXGymdNu+PPz/PtY07yezZs3yGkfxXKxj+xmOTglfTjXg3ifvmo/a3+Jl1rtLyTvjpROoK3SR0U7
7wDBd0Z6v/DphFLcW8nrUDz0soN32tDZACNV65TIK5utuM1xQXvxVtqTf6cbdrmrDxKd7gMb1y9M
evx9v7F2wkHBrV1YJy/oY77yt/DZtINX/UV7H35rpNAO1zOGyrTiFDNboDKG66L/0L2kh+KleRkx
Bklt+Bp4Z9GAE5PVG5fOyfD8j09EGEvTQRT2SFm+f6K2invKx2gOFOm3kBO9xr1dGa9h6j+26K6U
WLLRXtpj/aKryID8RcIj6YqjJK86Cd5g7H19a5TWz1EliROXdfdzwqGbOr63quSHKb8XcoGjHkkU
sRHeMVMdZCr39dkdP3zpYjOmIS8g65AjSN8CrlkQ1EP1OKl3RrNfoCKS8dpLos+MnDgb+GXqOx3h
vaQ6Xpnv4cVOWas7Gcvp6k+MUp/LAeLqgG/jlFehBiL+6vpNTAqYV+59Uh5K82nyqEGSt0r9L5Yi
Mis88SYoYEqGUYpDtFzF2KH5nHgoNBWSIYNYjR/ji+9kfitSqxhqfOEXGnMnEUTvUOfYYYp4Xhcd
H2e2GE/utrMrbP8EbT0I/kqrn5pwAYM74707iZ4APSfFgpNrMIONWS9aHOKy4Gf/T65D6Ap4TTKt
V0vD24UKobz3zn4pytIhbYhL7POQwWCMkmBFiE5UFMOvuH9OFRoHE2JPKFMOluR5R4IHn1cjV6qC
D9k7TrWTQP7wjdQxajwOuIyD6q5p1feuAeDhnMiFZy9pF3rTYFpnOWIWrtqiXQTjZAr4ImCFUzT9
lDJ44AKDh6EekI5aHRUuQm1n8C+jrK5a6X1sd7r895A+xHFml2SfUqfaw/B5YzFfgnHJdf6zlmeX
sTwKOCepXAnoo+BdTLQbBAQU4WCikL8TfU/a2huDXrwbMPGYvHFMA3rk9w2UK7IytElCWT9BGITG
ghgb4sI/eYcPfFPFz35KdkUTkPR9LH6PRM/Mhbnz+lM2cP15tOkl/9zQ/3mek3/A2ZknGOHQRgPZ
ViNuqD8QM2K+mT+2bLmuS7YyXW0Q3uBZZEfls4FtBVisiD01sX/cyHaN3tv4xS3oKKO0Dizs0+KH
QFSWprY3UlpglEBGCZU2figlu4GOop0Bx2ZvDL8qiwpfva08/0EMcfvXu1UA8IAiTK0HJ7clhM9s
xmnRaLghCv5e9XFR5CTu75Kkm6gC/w+EkourAm6MIoO0IxGYpWlNlaRqKUFdjnTqa12wCtW3UHrS
E4pOSnQ0jfYuq1Hyt65TWLshBHfrsQtvkgU8VpGymuY5OnaduCe76UobMNyjVTYqRB8rOa67/LPT
CfuSjQfuNeF1KugNUYIdjkdTP3LYeAom2gVtGkZs+tTAkVt65HW0NE4BeSmwdY9B8xAiw6Fztv6Y
jmszRhRk46+0TqZDijYFI9Afgj6iCERaOGzX1b0n74bmra0XMQ1hf0m1ifyvcoSpdhch5coPqtW8
V9bac3NuteYopM9CIDwoVveoStW6H/P360vvYkSGRA+5Ll3V/vFKPFt5eShJQlbF/jaQD2XR2tFQ
I63K7Upf9u6Ni+ti3H021myrD14qJuM4KWhwYhg1GG47ztCpcjJFqKStHDnX3+4iv0CGvSMi9oAC
Nefv+Fpblp5XmPsUj+/E+Alvs2h/yRzgeE3KW+q1ffXuYw8RHf6bkWE1UCbjL1Lg70dMII11kQut
uZe8JZZHrfcAnSLAXLG+MwDZkwU3LGql6hZZ5IIdHOCRpZIZWQhO5TmfMNa6WjR9y3/0s5ybj7K8
WVA9sVDyeevIgnKufGrGTlboItQcw4gGLkl23yYvUvDb1eplqSHWvisCjYvfXLQV3Wf15L/gW9Jn
DF8oA/8ujfDz+9fppGoosrAy93waNOIysHDBXU2nTyzU/H1Xkq+/JyNS1e71+sRcWoQQrUwwLRGY
bd6bzk8aMaxaFmFpHpOp0gOIT4mEowCuAVyryUjg+ojqpcPsfMgZFGL2id8lARJ89GNCgrfQU54+
QvyL6CzqBrZqvkjmh5K9Ys8FtdcScDnJ8g/P2ir1vtc2bfbUdS+a/poZbzLWZsaPqvyIupfIu/Ob
Gpwcr0XpSRPXHhHL8BhVi0J8GYx3oX68uaxPsM38pqIWCOTLF+TUmO1hSVHzMLQqClASwLdarQMY
BBWs9mSf6zr6P8sZWtxMkg26cSUtHSlrl1ZOt3aLDjwAbO4u9rZjRa/ntHxocSwEsxhjpA/gqq2X
nJLVRmWraJVjIOxM2DY9ZsedOTWn2wu9ch8q7sYP/m6t/sZMXRKL0EVUQilEP3HaW84ydQ4lsysy
lZInjlxsBelJDpz2MUEm5niurWvLihsxQI/6fH2N3Bx5loxlYSkm+AeGW8gfHI+8NFrtrPxyq/cB
9lu0qTq06kcPvttN0tf/ZfATBViZBNSzScVNwDViKQ0nTU4mIUbdegfkqEZBm/hR3KngDJ8ScCfd
y2+89iVoBArWRD4+jTx7baNXWq0rXXy0TbyUe+wMlGKBmzDyAexUmuZNc9+hQmXirf4Ml1QxTPW/
I8825SgTG4pVKEzahVreyvoDe09UaUVnSlskQkP00BCIZh6KX+lHB2clgPVnmdVCTrplp33cZCBf
PJkkKExAFqrxh5epFGEhoLcj9T9z8l1+nkwrFKV0OA+BMFthKn65dzcm4BK6p5wNOpsAFRikd2tE
teD8Js2k0y+ZODj7qCh1TPXHam9Qk433qvsotDthPZU+zPyWN/DFkgz2gEiUNCARY35Px70XtzxF
8BhNYE1lB8nvKvucjMpEYBhBDm033scerZ7En9MzoamSq10Px8PsaLZZjgBIktPS5Pv697lEWwco
/PfBZplC1HV+3Sge3Z0yUgQq5pWK1bCUsk8OAXQcqw9XIlb/Gex0SE2EfWA7bx7Yljb8con8LK13
ZIOeDCl8pmNGQfb6E17yw+EJ2bWShjEAhNnvV2nU+Hi3ibBDMU7zm3ITRCW1SB1bVYzfOUDhPcHi
2QrlsXOPWpGsywEqHgGXiKr3+rNcCiYVTSbumNhNyCa/P4pcDu1YDSrt07M9ziGu+9VKd9BUcfK4
PtBFwP98pNlBXXTWkAhxOrEop7OSxM2kmKtRB+a0BKWI4DWkmrcv4xsH9cVUTSe2go2DeZT4B2M1
k6sm0DJcjnP9xcyiTe3uZBqT+Bt90ZGWF92ujz5c6t1W86Pt7qT2rsCrrMGMIv0I8LR3sU6YyI3G
QgoOmj6Zsb+7Kl73QLphPYDetMvURVUO8JGZ2HohUHQTpBFcrRamDUHeOvFwMNJfbaHAXNhMBlmg
vnDB/Ghcd+mTZDxNK49QB4mfhINmeU9dTeBnqemtnXuy1pgHBPB38XQVYfIac0J+mmV+rXnArEjN
74TKgvVAS9z61U8wwhR3eUd4RXsfgBwvsRscaSx/2VU0mAs628ppUIMLf+aKKxElUVc/WD2tFuMN
n1DEHN7qvoKsWGaYplBDmsg/KRAMRMMB3VdNbmUIFjZTroNx4FIt3pImdoDQySXoAdh9GuS2VZTd
hU1iZzJOPO0ujlwn9t79qrd94+T859LtThm8RdF00y522MJVEiwr7yv1O0eN9QWcCrgQ+JGNo+bo
enIXpsu2/wuNCnYZhXmcyLsmdsrVcaJITE8ZgSdNUBWwvDH+0t1H4IY7QkzySk6vKDRshWp4D282
oCLu+5uKo84ATwzzcd8r+k7RUq7DY+lnd1Px8fruuYR+TEcFtZxps84B6EgbdD+SCuoRwbMbLYX8
LhlOVjQsoZuUuYsXrY4CGdtU4sU/RIKGkOfg8ICVlCBiSbLhC9DiYDoxl/hSrfgkHI0B+CJBXq+K
DuRraJ7gPtMftgRaHRhv199funROgZqKgAtoY+ii/f2ckiY9sOGhCcYdFDk2svA6eS2lZ3wadGVf
/crr57p4k4p972PDunfVtZBiN3YjOb0IwE/kc8qH6L/olf39MVqyEIxelGTLs9hR1C7d2MRFjOLI
fdMI+1Tqd+jC7E7z92nWrjoq0HKjLv1B2XpK2WDR4G4gMJmBSdeP9MG4mblc/E6yCOkQ/qFuzvnx
6Rh4Na72+r4J1wQHuKua1iN5+tBvr8/IrYFmF0fUKGahlXDTNfhZgF4yHtuply4phFTYOl8fbJrd
+YmFGP4/bzX77KNShymXo7XHuN2lkYi7hlgh1k/XR7kUzRlUnsSpb6lCivt9ctOkHAWr9oJHIf85
AQ8RBTlcyN+E5IsvGAq3cFT50lsRQ086BuzeToTjMyAnk2ohGBPCANx+R7WabPFCY9epePaAsUDt
NheMmxQbyLjX3/TS5Cmk0xIkUVxaTgHK2cjEGro6CAJgqrUDR9XjguY0dDcw/ikfXB/sIqIz7QpK
7gwFO+X7dy37KFJck847E2QLIg2rgCN1AvxD48BValXvp7gMmoaIuPz/c/RpFs7eVevE1EhG92Q+
SJlEDT4t6JIS7CaEaPDSNF6ewBQCdizcXR/78mf+98VnyzYEqvPdNuMgoodVcOBtCSFkcS/DKrw+
0kWC9/k3nkVXZRxVOl5twNFtvoAqqdXQ54vNdEVXzTuyKyT8a1aTkRf3U5aSJQdBDZceRZGU737j
aS7VS8+fZvr9s29etJavqWBp+yorF0X9l0Hb50mBVZInaL3+0FcvfYRxnITpDlK1qemCNvHOoZup
8Y2HuXR2nD/L7ObQZBeqWkzNFHpO5qb449UPEE/xU7j+0pdODxXLYEAITCuQHn5/58zoNKPPKVBQ
EAjdlYRnfDPVrdUdwa036KtmbFbXh7zIZTkfc7a2i0yCzKJNEIT7IgSrvKN/1rTDJPkIAVQVo02g
J69h+Pv6uJeiEXUifWOer+ApNQNKi2IUvdLFR5MIz8s/dK17ntRmNDjSgd07478hmmD4zEbiZXGM
my1uystJFaBWnYxLATvEaD+RE+UdYfT1F7sk3ocVBE5milixchN8n8RAKnM5FiR3X9ELqwfCSn7I
we+ArEgZQZHWEezPYoI6am9Tqvu+s5bXn+DSkXH2AKcZP9s5ZaG6ke8RemGQWinEz7suXE66mJvv
eup8M79Uz4eanU5JZ1qh2AcUbPAGt1/cIFy21mcj4UFcdQ9D9zwdDFGa3RNH1B2tyGVabCU/CqrI
WqtRc6zvrfa3xBPq70Gp3mWVgGWutYCIuFAtrJp7xa6CaNErzxrOnnSvJxrKwQwh97ZDeN/XhLD4
2gjZk09aLvXY9WbiDibL85j9DsbctvRDJZFzRLLdqh8FnDdx0BAjBYT06br06agaW46S/65Rr/kU
lZqjRC9cBJ1c8xtFoxkTTIKyl0+V8OsTdbKc/OPzaXiEUKXAOvWU757NVF7yn6S6oylzhgkR7AHv
JdBJNqTc9uPqWBc49LXRvrW0v0dL3Paq/ND+L9LeazdyJGvbvSIC9OaUaZVSypZUVTohqroleu95
9fsJDfaMRBFJ4PvRQAFt0EEyI1Ys8xqt3wdmuK0cfxPiAFczs6YKClE38czm3Np4JNT9hiknQj40
+bEAE4XKlEPRQetlfM2nn3rwG0k7sAEN+efvHHZd52NoF/dEG6YyXbfrQlGW+W4Sgg+K2ytJDwAG
IIknx4d6zS1iKerRdTMhlsCwwS3m64Hp6slorBxlOUAMDAYo7B34FulVov7AQme14bYUeT4vNwvm
WUuMRY+TXjb0+O6UgAGFHsHcuUYgkGbr5d94Mb5+Xk6c1k+/sYSdoVNNY3QzBY8Oex6J1cF+MNM/
sgmgV4WuFL0MQNgvL7vINPu87CwKdUEzFGOpkFsj8kDxipphpnTbJGmuySFUL7yvFXNTxD99ZpRt
ID8gGLEtyicbWgRSi375SuEqfBFETfoxKjVeof3tY7Wm2XBbxdYW8i7pyU7t0NVxsu3lF1jsDZqi
J4/DERoGc5UKqaGo7Jts/HG9395dvan3buK6u9unbbT5t16J2ctb4n9rzS6HdghtWdKImF0pIKvA
nkdoGVAi0UxQ+D6XX20pPpsUocLDBkjyxwXyaUeghd62hmfHaGKc6BOBQqR7RcN9VQhisdT8vNJs
q8eBEsSpMCC4PscuvAO3dH/sHl+FDcGttns8yO7T5VdbzCFFKxtzDm5blM++7vYuRaSz8/tEyHSj
DyxgLrD0BEuEPtgQVgRhEplCxCLBdQHrInp2liSMOsq1oydebx5ePz/MrEdatJmTlSMDjrJ4gTJm
wLY0Eb4z970MgdKtfiInEKKneZUq5UdLhgR+Naf7ILF9ewqNKolcB83Dj7bEp59b8qDw0AFHiqwo
fjryi4mn7XhlmX/1jksGDEChPjfBdQUvV4YUhdLRhgR7ROGyve7Tl6RsdmGt0yNiQjhkmyzy3Er/
lVX3vbfR5aesOCnNY6r7bubcF73nRvl1Zt/G6ksVPzXezzLGzxKRRbs6TAmUWlRtYG55yl/V/tfv
X2SPeRtaWNRSlatFGQr273X9ONV0opSfBuMfbgrJfkmjp7a8K70Dsh8856pgsQjyl77SbOO0o9Ri
EYCWL0OJZLzGrchJHsJ8j2q5HB0KYz9kh87ZoJkWxndVe9etFVqLMYD6En4AyiwAJL/u3CnVI9Hc
RrsxkDeh/kAQEGgO2lZArVYl0ZaPJjM3nGxxlbPnEk9jhrKDVSKCBqzHh1CEmWrz2/gRYzWGIjeh
lYBtkNIIbkph0ijCwxeody/fCyaQYK4JaFnarFQ6i00yvMv/+1yzM+OMfT42nWbflgUb467WT+EI
SeqkpMcgOwbhXk4wjmACk0rb4xBfR+nfVjuuRBGRNn7bDP97iPlvIdV6WaueHguJEgmgCBNRQU0r
FIwXM0xq5TGH7G0dxm5wpzE+50qiubRtLz/G4hTItASGm6Gwg8/11y2hBVbj92pi3yb2X0u+DTMw
ui1CktJj49/246Hq7qP+zVTDq9S4141NbmxQYk/3tYPAeTAeQxk6KUoI1HErj7aUMsEh/2/bZ1Yo
6pIXZZOlClmlEx0R6EzMjblFwDoB0l1V+llcTldUZKpsAR2eZWiYAmECBCD9RuA+0dUvXorgtxpt
mVFGTYw218p9vNjuAf71/y84x+pPlt33shR4twiP0aet8geZMFRBDXQYH7wMYN2Q7TO29hpDf+lu
ZoyFbx6UZPi2s2rYV+1Ojiy0k5hGBAB7o79WduBaEM2ly7tr8Zt+Wmn2TZ1SGb16Krzbs2IeC+ux
7Y9KsHdGN/aeiW+XF1tsx39+r1kmUMTqpBWGXNzKyXsX47/cwoKGeqcM3TbwLUSnjf00xW6VK8c2
bbfdpLtFAJXTwFQPPHWVYHYSIwD0dvnBlqIukt9gl3Syf0zkvx6xoJIlPVRAxRfmTnVuBIbO0c+B
c59aryWAxMurLUIeLFOICOIDJegBX5fzIgUoYBlUt2363kjDrqrOlifB/0bR5M0Mn6UCs+izXWLg
hqtBvrKtF0Fan5ef1QJNqg5GPVYoGQoIUj+AMXCORn0OerjmISLn3tlpBdrEPqrhe24YVD9nW8FQ
sX1t02lbRcORaY2qC1fRaXiQktVW5+IP8ukLzWJeUoxK0oE3uRGYbkZgQgzeYGBDA7sZ/qLu77tK
Vh7TUN5Ot0n/bEGwbhEifBazZSURpG41X6kFjKVEjh4zZbJmiT9mu6S0osoYKyGFBGZTUv9tEv0F
jnTggPA2MP6u03vNV3eT4WwKzXMzXZiydvu2wVQCt8+4/yMmhgyqj1MCxKw6edq4kehuJoZb9Lcm
dPogv+2Gf0aEU8zCbaW3ISYlDVHPNNBARnkjBXdtUmznSbLtNVxDQ6x/uInL1iFlUhHbzPZV7O1K
vOHEeFeId4HayUMswNNq14AHxIo70T2wzdm+tycXms7l3b380/3vK4lb9VOiWUWOb1PqxTd2lbg9
mrOGBJJPP9RkdnaabEEyX15wMVlAdlRDZFcozc7vhdzJYCokUKqgEgl9lwwhl3yn4IQu+28I60Ou
ZBChHxiidtEbDG2QdmKfQJT+f3yS2cGussSQyzKVbi1jRBpB38r+L2dQ8Uy8S6JfwqEXWb/Ie4It
uDUKB+7TK8LPNokV6iXF88rTiHpxnr98/i6zc94aBapLCJQhmnmqMT6HqtehHme8dvJJgLrkF0mB
Fem2hTAx8lfvlsWmgzDEQa4Ma1LkZr5uBViRUT6OQrMs3ofab/KDiY51d8Rd09b/pYefZ+ZKSrIY
W4FzQTFxZGab80NqJFWfeI2BM5K/M8fXRDph/kgZiMQWA5Osfu/vGfK2Sb9dtf1d2vmfl569btrW
lVdKqLVy0qH2ouwRhzir5QdokaAHL/+6SynC58VmzYLA8szEGFqkxc1Q4JP8/IaNxfhn3QLh4wDN
N9LntWbbWnJyo8Jalil6lWAWm2/hphSYCwcgWb17PQKYv7HsdiegRnFUn3zMRreomdHbdro/nbF3
DG9Dex19kAahDW6+zeg1G1mCXxnHG42zKOS8HCzxxukn4R7jJL5eaVbuvVAiShH1CFBkEMoTuXMG
tGlTtTuBdoI3JqArokOkgCgqg/6hTtodShIncMQGZMcGNQYfKk7avcDPbbWHGLKPpd+pYfhjtD+Q
3zoyColWuyCxdgqaLElIRxIv7+7YOQk46VPSvJZ9t2VGvW2K5s6mV9dFdE3sch8Z6iHzXkbZebLo
6jrBfbRxpDWpuuWdRXtWowMFamJWFfamEhpWy0RGqElo7wZEAvgLWxqG2Fn9Wm2oq0s3nQ1wHIc1
Ti+5wteDOzUYcWaVQEjHSLRIbyYmvsFf8aVjWrJ5oLm2jwgNcIVoNxpQwHdhhRrFnY4z4lYkBdOh
wOi7v+qadGMXP33jte3e5DUvquXD/uk5Z2lCGBh9r+ipfatpgav79v1oGGetljb8mriBlGPoFqlz
lQw2VlFPQ55tcy7LlYMoPsa30wGdFySjEFCYJ486A29p8LCcFVigD2E9hhz+CQgQpZAGtkYIgiTo
GDAxAGDAd2lvQ6neosidTjV98e4Di2IgCtJBERjaF1Hu4+UTwiMBbsRgodDlrV/8DhCbbMt0U0XV
UUB5SMls9V5GVGib1lj0+gjU+drW4u0DLv/eeovMW6m48Tk3fodPSo+aLBwUTGpgO3jZ64jaLZWa
kPkSxwWRFm5nE0vBwpquBGYKEaOx/ltruqv5f+gM4vMSNf8iL+LJ4VMS3cZyuStQ/mgAiIawWELr
/3K5owGFNAMWVsLG6utWDE2s/lqJoWeqmTex/gDPj1mdis5lJf0Y4BJnyR+B3gmFfA0QSXh6GWAz
FewqcSLlqF7+uRc7wqhSOVi8mchiza33nKGxp3BI8htNSu89Qpwk8rIY6BQ1tqgcpBzNYAsdBBVB
vBzdZgB69a5yik0pM3fSnifnhHiZ7ccrQJbFmd/nR5vdCZIdaj5Byb6VlZwC5h85OanKMenvTe8x
7R7YFkgKJ8mVk9zG8WO82rURYejbSfj0aWb3RB9LndLIXIClPG5BxMnSu0ouzgaGeMJcNcCqDV3L
lR9EpN3zVR20XyCNoI/6TexBLlOvTCcDppr6IBB2bJJ0PGE9qclCmx3gaVa9QR++vOzS/ft51Vno
aQbNrnNDDW6G5hBEj5V5Ziv06Wuy1oVYisV45+JerqigbOeUGqTJKhnpeema1+O9ANS0zhVsycuv
swhqdSBiAZMz2NpzRbtQscxEgbVzu0Vv/krvXquk3GCWQURABdMSChZF93ulpFq61z4t+kFe+VQr
hLFS69OICLAA/sd/6B553SYq3jnE5lrZu7bWLDtrw8xr06arbjF4zrBKHTzc/XCbPsBsBe6/8jmX
+iqf32x2FK1xsM1BdbxbuCl0j6Li9+Q9APFT8tco/C2A/VUzuQ6O6oHKCBR+ON6UdnkSGXHs+dvA
pt2Bp8Hlx1rctBbQS9IIy5TnCm55HKiDk5jebT6dEYD8l1wcI5jYD95Wez1rS83ittknsZbkTnhT
pxCRb0Vg5LdFq1mBmn35rRZPCLLVtM1tWF3aLOyUaaUVsa4Ut3n/HMfvUQWfK39Y1SJZ+Em55BF1
MOnI6fQfv95EJkrQgyMKW5pyaEdUkFK5hAlrSnAqSGnXlYkWXkz4rgNtQO6SN5ttotZBvBaT9eKW
Ge3oPzTRQwVlaU3reuGXQvobSDlNDRNRotnByJEY1CfgDSJ+evULfHWhXqYI0vjl30lZuB+4M6E8
Y9oBImWu68QMUKGbXSS3AyKAxR0mWF571qr9UN1Mf2xrL/KUlSXV75fDlyVnL9dHajNN6pDedvaz
afwei/TJTAdg2w+JdB+ETMDxUVb8DX3Qq0Qr15Zf2jPMMVSht2GhMS3+/acAVxHdwGcy+vyVba8e
M/fnXejevx1+Slft5tS7Dy8rr7v0hXFZZ06ABTPVwuzU9X4s2ZUSl7cZ/Gm1tDZONG7ypnR5Wyp9
Hf+fFjoLE8fLC39sxdkljPkL8xqDHxZbvtlWDYJcy3PdK24DBBhKLOUY+187MZ2NMRivshI0dX+r
1PV76U9nW4PQn7+K/DaSvZ3n5xzddjtY6UGqUJP4J7auMEO877VoF/TTOSvMbTZW+8gzgCtNOzvC
hE/JNnUqtMe80t4hKGXn4yaERF7UEOrJV+GLCRQ8j5IIK8YJw2xDdnZlOB0vvzuX8MImE1emOKyU
THMKW69GQyYnan6bSPHWqXeF6mpPoI1e/VvnKXyh6+M2W/XQv0r/aDdoZ5rJk+nRCcuCvR8Ybqz3
930Y/LDke+/cZ9eav5Nzxksb0WYEoIVlJon+a/2eeS5iFlAw6DZ2dPToMR2Ipv2foXMjmoeFW+L+
CaZIvsI/UlOpiTdBh8aFi55kWLtRutHT7eQcJnWLPIOjoj2yqbBad3b4QKD4Uqg7C0EaA5bwDqll
STsq19Bib+0bxWdQnTwhSyhtKjgL5S59sK+0x/qXd5X9dc6Nm56bv4/F30jZxGff3Nh8CDfc/ETT
zv1t/ivfGTvvqnzzCpf/AixVzCwZYZNTeogPxdGQn9vf4K7ZnB16iSN8iqvMqHea5l+NvnxQ9e5F
9zXUFCnkkCVw+3vr5Mm9W8rRsbUhRcTbeowPVvGco0US0XlMHsSoQEaEuIsPfgRhxZ2KdNeikdUG
a+d88dyZOjYGHHMwk7NzbnlqVfc5Gt6Zh60Iymwkg3iawdyg2VQg7c6oep3dsLgqHl/AnxFj+VaK
hLJSy5rmBXdkGABGsANIU4kJ5D/tcI0WcBdYm2mVv7CkkQNiBGI72tHcuvPdLod+oNtdhwwNWnUZ
moAwOVK4QYNmHJGDFYp2gC08zp5Wg7WbkF+J0IyWrgO2V4WKKj05tFk+ZEQbB2Zji7blkwpdV5B4
UV29Hkb9KgLoQ0Us9AuYw+3N7BE0IcIo8c4LLNcGCsBRCOJyb8U/JkRx0enAz9HNNOgwY7HDBgTQ
IQUICqNCYxPx877aS3HntjaYI/VGp0BWaWLU+V40k4Tgq6T0B8GdEiYAosUfMRSnGZXhGGgx981H
5qmatxOytXZx9voHu7gJbKRu2JIhIqk6UAhmxCpa8WIbIEMj9dMzea34n/F3IJ4EYFkO/+pIxubx
QefwChMpAaulB4biiMgmwgcUVwCTp0KFFe0o+JeV8kfQk1EMYAg4JClu2GeBWPEqkBgB2hrhH624
kYNhD9Jm26MI4zkFzuf/UQ4MqOv7wN4YSbBhmgYvyKRDkYCGSZCsUaXyRvAcYH3K6Cyi6aq9QOyi
iy9og2jcig66aDV42bSN64Os0exrmz0qLehmyYxiIwftItNwUZ0RWjMJAmB/hWCPiaPsAJkX1RkA
fFgLVEOEA6i5jfma3XBl9Ts9MbCeP2ooqqJrL+zBaZTWRSG8fXehg/2QurEfi0z6iOVihBBq5SNm
DBHvFKO9U8ZANWuEkFD6EUa9K6F9obY0OEKKxTwDr5JvgP/MytpEEPZNRWi0xEQU0KWuLzRF+V0a
dD8k/03yV66UpRvly7oirfmSN8j2aFRSfjvE6bHx5UdJbQAdGC9cm30+nZC+2qpRRAvy1YtpMyCs
1E0pYgrnqH0Iuebs0ETnbdMPeMEOuzIfnnPV4XNr+55sx4qnzeR0vMXIxvyXfQUvc4sO9t6oSQ+C
YWPXBSy58U7yh12SNzdVH53K4sEMLK7rl9wr97byhgHXcSpeusH4pav35lAGrhbKr0hDP0Vhdkwj
65fIqXAw2CL443qD8/Py7/NR/M7SDr6TaUL+U+m/WbOcnAgUVKGKuh05uRXBnxNgSvYav5PTbTq1
2JU6Dqh5/6BF4Gud5mYcISwhwOxdqRPtro5wjf5/WNtCKxEhSvozHofXRgR6NFYmr+JpLj3t7Jbw
G63G7cGM0AEDeX2gQ+5AI2QslTMKgSx5+eMs5PWfv828aVzFVVahK2veBnTHimtmUK11hNaF+svl
hRaSXDIn7gSBckNyZPZaI2Am2puIflTqTSzdhsov2EYMuvzijl7wKtto6Stiair0/7lqYcN+PRtR
UMqpl+c5X/FEhQyMFTtYtLRog6/6yH/Ujp9/MqFBS7FC81FGToU51tfF2o7sw/JKKNj2wWnQGT+C
k+iso6efR/WYjlemuleO2Jb2T4PwY96i1V14D8nfnBiMwAsKZpYb/urplqePuv6YjDsP/XaldMsn
5DrRDiqtV8ff6flJNVeS8m/orv88PKdCc1Cz/gYjwVNETiY1Q9TXQXLQcAdkh9rRgqoeHQOSPjFb
URCeR26hhsLK+elbktXxt4BI9nl4RYAXEHcPBTepWJNhmcfWj6dDbd9SMGJ2vqnh+ghBNlmsZjeO
/2joz8wlG+VPmT9P2AshBGRIUGgDVMPXhinfytCPhXElI5Gnp+bMZUSMfhoq3QAdCtxNYJbMM4rh
0GoZSEJflzQ39FY6FPOj+LEiPooQ5dECok74uos8xQgy1BXCm8kWjHGowNwfSKiszsLnZ+NjIdSU
wAgqsODns4hJSRpDgswo1KVZCN4UoJIoOyCaSgPv8rH/Bo/6z2LCVo+LEazS7JJSpJKCN0N/Vpcx
rd/B1UK6giGzPj0DW9R72OUWWX50stfwOvORy3zl2fe0k6qwal/JbpiXANQBHNWtqevOazqWsKBD
wAuiYcHbiUf4dAP7gTkFXlBmN0W9m9pTWDwTp4t4pWBf2BhsQRvXVA0AgzwHKmu5HslFysagi8yN
YGPrSYfMEGj8yz/Why/KLJBB94V0RH8MGPBcSVeu5FbXVQQ+sGJ3wwIdev1gxH979SwydT26bjCc
KEvy9NOQ7KuUKct137lye0qVXzpTv6YDd1Ogh/bL89rNND4ryUlWnrxJRxoegyEKAKNeucK+TTTE
rwBXCqlrfgRUS2fhVy76Qi0rbKodB2l55dwoFo3TbOMzl5SsV0PXj7mMmqHTbPMmE3IPIrdcHbYv
hQyeA6UB2YK5zof8uhuKUM1TvWGr59mLxbA5fyuOdXg7KvQldmwMew1a+a0f/583/9+Ks4bKIGue
n3o2EtaBICzlh9SJtjoTTNm2rj/OVmgi8E9jQGqfsWu6vF3sheD85YVn298e7SIuJK24a3ftrtpq
LnKwe/QNtvhi7rSttk130k9zg0ep27se/xxQ6rbf0MfegifbSK5xbezHXb9T+G+TPS4VO/EXIwU3
3jB05M+BNDrd3JguEqjuT2ejb9u9vNf35R5NjS2jdv5E2nIfb3Hf22IIta1u1a22y3b6Tb5vNs7a
ZpuX0/NPLkLCpyMv516OyS+mPtlwO6RMrJE2Dh+oAAuEaElwEY9x8TW6/KVXf2gRIj6tqnSg9fMq
x0rIqvfqeJU6vxpJFyKQCesxw6Tk0+J7dK1WFhbheR4RNLpVtg0b/btueUlp4XnOyE+cBGCY0ZhM
oKWV72rxR+hsFzTNYucZ/103YOhUY2Vy+QGW0hOaF+QldJ3pX5izw53Bdwg8RoU/pOP1+S7Z+q5b
HG9+/t5tTk/b479rveCFiG6zCnQXnWxVNWc/b6ZKvh0GSXJTBbuqeYCN6IAa1rWry6+19IMiakwa
jMI3sWI+1JKrEYS4l5U3vWK7yhjfyUV3iDR5Q1tdY26NS9T0jt9WahX/hx1MUkwbiixDIPrFDv+0
lzKB8S9SBssVnjMhLW7oE4+kdmQ2nvcb3TNpjdC6FKFtlckLGQBwK5RUvy5Zj5aspEWV3Sh8Vj17
HzxlG0hoeSL1jWOpB4pXwkpNQfAaKlesJ64ZP4zyGo554SLFvAk1aa5SBcbZ7BSlk1oNTZqREcgP
I+hQGpStauBpY7rD2l36jV5EoKD1xZgUQyy8kLTZbRAzIQoGBxmAVj6xgP+IlvmmahuBVIUlDYkK
wQMAFaH+3OW7CAnEof9drZVdC0mQMG+D0YPBO/YDs1f2NGlstVpOSb/CfVaeOnQMmYOvnNKPxGAW
JljGoYgzSPNAw3/9gSUt7TtMBpB48mF+F8NOq7ZRcWeC+wkxM2rLyuUzmCO4KfXdq+przlbWS6iE
KA8STjISXtJp9jSW46OsHTBidiskPv9jIvQHhTkD9flatzcetlmBAA7hJq7l3KpKuvPrZyvBFGv6
U8hnq1BPWGH3ZQQQrKRj1m+qwtsF2VtcpK4Vv+fmdCAnPvfDfRIN2zTiCeN8LzWa6ze/jLB8CRPt
Gpj3dR5mm0mm9QXRqP2bIoCeVs1GmPdF7V+t+CeytlPcn4xUQzxIyCarwG31dKOokxvG+n4qhk2u
/pb9YVul6PE4zMePnlftZbx1oB5nPe7NiuFWdKW0KMWfC0ksq1iBAC5GGoZKivASgRkyx1dqZjGi
PNthYKqcOH2BtnVofxb5qacjHoKv28oDTAn9sBLhFm4OMjJ4dbLmIP41lxfJG/45JpohEe6Azqw6
HXQsKBgYkIiT7ssAX4DYQqce/r288tIpN9BDsxxUa/D2mAWbfPSYzCJ4LTjlVG7gCQPrATiEMFq6
vNI3mI8441yOdJU+xPjmZxwAt2MrXTz9SN2z5e5r9+oKIVXX2Lm73dOx/3m98mqLgZQy2MDuhltK
naeYUWhq6ThxPdXvnnoauhMGqQjId/SmuX3f1H9k/1qmfY3Mtm+vve3S3fh58dmHbfuqKYaIq/hF
Pmxf/14dop/ubrPJNu8rr6mK2DgPJ6bJ6IBBCcoEc/9GCeNLXYpZCe+yDUTQyU3ugq20MXb39fZm
t1Hd49ODnpJVrn3hhc2DOBw1Fmp18Lzn02c7zSujxMX4hkbuOB5q702APxg5r4PWFspwltIsWLUo
T5FvfI2ZfWLVVgsk/cZRcP6TLNrgEQHOvrajnDTA2gqJaLje8K8ZyWao9CVApGVUGvIzuAUrybar
hsPLr29xWeiAo/W5yuFQW0GUizF/m78X0g/4vmbyqng3q15SH1f+7Cfm7f+3kvg6n7KQuMmzNgvl
8Absi6fv82kXDufAftT6X2F/l8cMjPZleOuqEsZBuNX1h4ybmgCPGH0j5OV0HTK49NeHExPQP145
2WIvf3s8VDHo52ukDPOaEqUcPxrAVAlkSmS+keIbHlAO+mFgC+kEOQX+aPArsCDfWvEbwxhRU15+
CJHaXniGj9T40yeSHCOwQHZ9UAsz3Neg3Xj+iaYQVuMAQ99WmzVLCzrIfBG0LSLofGg3OaUxwTqK
iJxITj/7wSmPUIs7MG0Ks/O0SlpUF17w83qzgAImFuVnJR9//Drf3f1ID4/35tbd/b7dcLqPweGh
3Vz+oB8vMP+inxecFaxZrsh2YwzgRJWTF3Ax9NTmhuFaxXlQmisHuECEShUaEwNZ8HOk6I+NOW3R
pd7omrSTSgZt8UM1sSf80o397LoIsHLFv5GBuu6/7KLhHRcypCuEr2GNIShey2YzIIvIqK8Ha+59
ID7TgaF0F/0AFITGyxg/Keq/Bps4cmysaZtDyuit5xmgL9CroGWBCWKDUL65Rdrxx+WPsnTkP3+T
WcUDGdww6q6NgKqSGiJbop217D3s31YbJMsr4QlFAYD89weg/NN+NuVa6UI9zm9EjwbdyRLDQ8BK
p1WOxdpCs9iSOTjYtFkNu2h6gNWB1DPNVMcqNk68u/zxlspTjKf+906z8nQs6lbzwHbcaPK7pOj7
sXx34HOMCU6jauDyMacRGxL9pMLY6+h/2NIhY1aa9c8YVHnTn5F/XbAFNWxFVp5t+TOA8ccBGWes
D4rf5+/daV5l6EKWYkt+ct6ff1y5b93m8BYf3kSGsjkCq9kwX1g5ZvpCX0i4cf134XnpE8QNpg8s
7BxT99fr2dz88HePnesdD1facT+5aGT8jg/ObboZ7w+H3zfy/pbpsLshH9w8TEwPN+0m/KutfJCl
VJhOreiigpMT09qvd44cNylkIDwbOHTQOcAhIG610c2dVtK1kl5ovOfW6yoDQVsowr6sOws7DZKz
VjNimUfYYcrS2ltJT47c63n9SgN+ZGpPa1cKM9fyfnQggNp3BctqkAz9mQodeH+CTXhvjgDs0Qcd
iDyvanUiNwA1wpBJUlVcZ6keuILi7OwRe8iwxcT98o5aSj8dRiEQzSnjkcqc7XYzCEffzDH35Ujh
RNvS2fPRLn2wbifLtU5t/NzoksugEubAKmfwA138LXo7Mv1aslAwZLPVi6a0OnQXohuVcVRuttuC
GSz8vMworxHzbbISz/pTXtinojS2Wn2YmN1UEwiEZ0kB3QNiORhOVAKejd1Mf2IQLo6iXJ6T+nX0
nn0apX76R4FMGk+7NLQgp5zshyD/TfqD+vTQWFvh23z5oy6lgTQJ4Ougjoxo/eyt2nJszUhT0xue
vR4fSLno7kuUuP05Gg6X1/qoD75/wv8uNpcy08ekVysddUAzZpo3wIo/mcqbI1cHWel3sePsmQOR
zHhF/SuGFhHDRlx5hO/vC/RQhpiPohqKnfPBWqHmTVNnEr7yzUYI8rYHjkBmPoPrrptn0DKWt2Hr
V/glK/d1jiaYKBdT6K/goS8/i/i0X78Gj4KIE00pQiRp+Cwe9BmqFG2ZC1V5tF//owNDrE6GV/Tk
gM9cXk4T8eXbeqzDS2N98Y1BnqP3FZUg0G50cEw+7XrJgkbPdUGZ6qEjW3blpjWGa44WOr3bsP1T
ZOiH09tPG+VQHzp0VBX1mcYS8LQRU9532ihcbYxyrvwaxEaSHHv1zTDSExeP4BRWzT4Z4rMwITe9
lddZuPv4fFzltBE1pEjmkGrL8bUJcEgsWuGBjxKJ/Cqnw84H5RPRr8mDdzVANgZgVpBg2Ewf1cI7
IJT3wDcV82eC4E45mXuZHMlr3y9/68Vd9unZxN346e7rUE6rigm6z2QCBVQPtg14/gBh3jMfMQL7
f1tsto+wvOq8AEbUTVY9INMFaaAqkCk4gB9ZHQZ+U1MXIqbUpxrccnANFChf3yztdLOVPPAhbFeA
Pj50MXN65hdWKoaC5wiSrn3V5O8l3qlT82pMD2zRlZi1EEd4CM0WyhMqmPBvSF5/HIzMm9KbwHHR
5AFayhaW37x+AwTJqFwLXJ+2V54DfSV8LNSNX1ee3aV2YbK/PEaUgfzeh8VVbsb70nsKvfQk+o6e
Mp47cKdyuCH12ZT9bkQhgoH99Cetf3UTlusCWla6qdb/o0bTe2OVaCrEV5gt/l+iCza++AlBxwRt
/fWHolVimlJBA5h0N7Pf0N6H6kdsB/6Gfqm7mvUu3M58GsClJh18arg5jtwYhiiVZG4S/QzQV3/3
hHg3xpyHIHPTX20I5vRK9vZphi7Jys/y0eD9FtqAWGnIRMMFnWsEtbIs2aaQjssgkNWQ2yQYi4r+
FvQnz+hu4Dxxn4040eVKtCub1czke4rFu5O70Wk3Legds4+tD9LkJZpCA5peuwnuz8Az2+m6O9FD
hi0Z1lC8Dx1QNh/IQWoOwNztFy3+x+ualWHd97T7y6PM+zpZq0flCL/kpmgPCN4EgRuUB/SNwS5e
DjsLA2exEohiOqzMwOceRV2Q6XAqi/QGPCdAblikykTe47LJ2gqA+R5PuMtLLoVVFIZQJWcmh/rr
7PR1miRJSU5/CI2IGApW/x7FDyVd5e61NV8vr/VNF1BEus+LzcJqITf2kPvgHkyn2RdRuR8BtTr6
eGU0YOWjfRgn6EYjSG4H+6myQas/55C0xA9MrS1wTMC+mgwc5DMyJDaN+9T5W/m/PKYunhminVJl
rglbRgEsLHH36sbKKywMgcQr4APxcTLQg/4aA5qydLJC5VjUzR/J/4NkERrFtAP0sxxAzaYrQD9B
46ZOEm8n6nuKD0G+4NpI167ExaD9+WHUrw/jeCiKBIagwGKh+Ku7C+lqutOjJW/Uf/AXjX8N0a5a
NdAR99E8MnxedXZfqdjFBkMH6l0kPSTkvXamsYQcEyrNo//O1JiiBjM/Oky4dV7eQothCYc+kfBS
toAf+/rKQZaUuVP66Z2wGQPcsrVCyB8IQiaEwzoerrzag/V/sqtp30/1wajl/eVHWDwxn55g9tHj
VIllLSI3SMeNVapX5AcYDAvJ88EPz73xfHm5peDz+YXnX1uJ9CA3yA7IqzXAQlqJru5A9xoYxiod
dPGnhUBELoL0Jbv869dNzaIXlnmCmfmgxAaW25gfYhPBDwtuXFKeS4RrYrve24CFM6Z4/UqoXajo
OV+fnmD2upkUpcGkEWtzoKRZ9orSuLSDxoLEICEAfwp8k1NjpYr6cBX4tqXJvqD4YQsK5vPre2OF
mRdBiCdUg+lBHm7iER9V57n0zNtsMPcA3OTxNWpgnzOypCLGJqp2RyM5esWhCf9kfA0KL0d5zrU3
xXhIGcNFFFtj6B+zrEOFxtwZxrATkvE4xHf7rA7gDYwbT3uLVYqB+FnTJLek+mUb9dWrJVEseGe0
hCAuOKduIOnBLjmu3Kq5CZq/BTyeGEBSmKCLSqWn7HQYVYnP3VRsBwT4DT/nwo42UzGuJEHLQUfD
t5G0gErhI2n5lIj7ZotnWYp7Kqm/qNdpirYgYqFekKmiATf4pdsI2jvpKr1AzFQ2l0/EUmYA6/O/
DzC7suQuz+MxAzrTSWcjF+X/aua1eOhgXgpzeNoTc4xKAFXONyT1Q8Vam9669LlkpNPwpmt3Ik+9
FE4xoELjFiEj05ldijSSw7rQzOzGyAcG0cHOGMutA3dmoE/cNs2N00qEWc5d2u5VG81e7uoX5BH1
MtzFTX09MBrPUIwaK2tbWztjmACZPsl5vslI3PldJEkJ3FhCtREeSkrJWYLzQ7QFXXJhetyM8XEw
wWYNB8HFi/UWy8CHMvd2CtyP0dnJxriV43gf9PtG1TeqVjO6V66jor2JPZyeUxXW03OKJWyelTur
lVzlVW8QdA5sV+tuJ5Ms5t+mhEXmoUUw2Dslcly/7q9GKFNF81P1fNxdJ1e164MDlaRSdrLAJwf5
PeTUD/0R3GQ7FUdyo/1VVqOrD2eLfZXQAS4cfy8lDxM1tXYwQaipP8N70v8Pbq5qblvcvPTprU+L
TRx6+4QPmcc15km3APjElIf/D3fGEZHqHQR0mB+5q8ES6hrpEOOOTKtCWGsJZgvWO0Izgxn4/8fZ
me02jmTr+okIcB5uSc2SZctpO52+IZxZNud55tOfL9wbu22ljtW70Sh0oSpRQYaCK9bwD8imTuBD
nU0d8jAIyARVsk3kblU6CG0E71QEU+C4BGi9cxZsd4rlveG/Q0GAT+jSnSJd8UJtWlZq/zM2yw2g
2qVlJtfQ1iJg/xXYPh2usyy6qfOmbHqU58t6YU63Zr7W9R3QZ8KMQs868vj9+WavfkAfVvf//4X/
8gsPVamdzDieH8AQ8r8MXmPhvlQuY6GHBwhKLu6GIAHf1pF39+ftrnVF19haDwtCnPu4+bHf758d
95luc+I+nTY/PO94XG5Op869ihC7HNH+d5NALn2N/iENNCUdqkyMBkE0O9aLxQjeak/1x0ZVPafU
8XIFjcRdM1/FVVxqIsEG/p8AwKj66/JamXfIMxTZgXQS1flX1K+5HtJiUTgu7B74jyAC9XJXFZu8
O30fSy9WHJ8XP7tvw1Grshj02AGpOYM2w7DuFc8M3eE5aBbAmBAH/G9WJLmwIPAI1vBZvNPkAJU7
hwGLAmc44EtjTRos9L61dF1GtI5Et/LKDX8xaQOzgrYRQwzlnKyCYpaSVQqTV8ocpV1yoYOQV9ST
Zq7+z4oBH1XOv9f62PJPF6StdV1m9wl2MZRsHZVM6+WJRxNayxyYeCckfb/fUktM9P762D6teHaA
pdo2zUKihQIWi3C5RH5JDn/CgSaFE+W7RXkVDAoTb+hY+VMwlHf2XKwNBO8DHee6bDfQ5Q/Th870
ov4lUDrPMd8RrHb6mzFMt8AdSFtu0jDfav0IXxjU058gyn5XoLArJYa9uPE1jFPhU1VUZJa51WXT
qwv/pqrXiPmSuTwqdBFHHRJ+tkYQ0C1p1Js8V+9Pa9l+EdwTQi1OQcDKskE7GqAhqJ0gqdHjU4dq
GwfdulDUtXiCuNSWJE21IaRl3puoXILeXpKUwF9B4uJK0ffRgftuf8++0DaqY11pewJE+dSoHRQx
c2M3Fe88EDPSTWL7zzEST3KiIen5O1MQGSlgC2qH2knWmSLtDLlmatmexHkY/UfsrlcdRoXgQ3Jn
N3I3GXN3tGvpKDdvSibYOA6sXkwl4NJWAfNrYYiqQ5cEl0tPEAJU3DNZTk8a/brpl+o0K8QvFL4m
GC24q0lMjNTmkT/K7oUlt3oR7fSsgRqIKgC/fUD1MhbyEZvHberHXmAxQWvo8ikBqbaWw70d9o2v
e9WUL/G+pNMLJEnRFlHcn0QajuykjRo3mEwszfx1ZN1U2iOtBK+ehoVAZvk99j32S2z8EnKq+svk
NIdsQAtcW9tRJYihQfqOQ9mV7PCDVfP3jyWUB3VQHgitfg2nUaxKYyIbaNQ5xirMZtea5gV9XJHE
B/BoNWMxzMMyhZMVczTNYBMM22FYhwwQ6X0YFLVN8gJ2BX1WoUqL/RAIAFHSlicFoB+jjAx2P6QI
v1sHDH9bhAvWRV9vbIuUCz87X/MK601JLa9IEQMd11oR/wfa7hc+ep2+MehMfAoQDv/6nrx+q/pK
jPPlfXDSb+vd/Ov7sKJeyoKRkwA0JPw1nfO+V48dWmSMbXxrT9LOVqWjYZq7FL0BnZmaQwKYlKsW
0259kDdynq//dOF0KFRt32D8oefZQVZ+dXOOXfQGUiAyN1J3E0TqHsPVUN3H6ksIffr7Z74UCZkE
Q+ABaAnAXPz7z7HX9JVQd+C+EXvh71Ae0Dq7ChK4dJuAttZlZrCaBlfl6yqm7du5lhBvGehwrPwm
fs1ysAij2xXjMQ/f/4uX+rScSCA+vVSGp2Qgo6t64IRinph1N1G0tKKn71e52G0G9wDB37F1Blpn
e1dIWREmJWwXYJZtAp1WS1eC9aI0pxloLOVBKwVerT3GxQ7v3Du9uYGtd+UhxNadf72M0xjnI6kB
Ue/sVBuh6Ue1THYweTElDlVxlD51Azk5yga1F0ulUPz2Q/55tbSVK82Wi+nQp+XPEVrT4Ot9Z4IS
s3JXNfbmU2pwTQJ+9vw/zOQRwbzyvpeSPx3QHAqCwNKgaX39bfMQzGAwwjS1UAhJ0GBu4YHRS4Al
HMMaQKqV+aDRvBc0Xag/SoIRzc4rD3HxQ//0EGcHbIiGSW2tElzJzWq17cnLScsPy51Hul2vrix2
8eP5tNhZ+e7bZm7D/Gex59UqcrdreeuuvZ23GdwENtH3q4nj8tdxgquIZB+fKnagX7c3m6yQOEGz
AlAiWtdA/TprEgYgAjbPAMOIiuX3K15+PRs0FGpbcNPPXk9v6ga1u4wWfvWEoGlsBqtAaCckb0OJ
AIZyJeBd/un+vdzZRyu3uVooJeeH26odDRd9CqTbZOoXubp2TP5mSkFtEaq+JtRdQuzZq6VO2IWm
ZHKzoizM/gXGA8Kb3biyjH1ormYc8DLL/X47LzZ8Py969oJB0ZedUwuZ5/mmgliq6jtSURsoDP1A
7AgRshyToz4hVz68X1lbF290fnxguMMdMh0L9a+zr5OkT021EpwPITEPrFVVP7bGm1AwYk4P2ZaO
721oDUjNnlLE5YLQ2YEtjaZfQzMcHZFN6fFGsejC5O9B9N7ALYuDRSyH7jSUXpwi8d29w7xW0CEZ
1Tc5rIAxrcM5XXTkaYT4Ag4arMycPqzlb63eXJntEzVqiVddZKOnpD6C74CrvskhHdBoIFVpEHVg
QmLMeCNl2UKmBUjsptsRKCl5cg7dLN0KT/G5p6lUv9QTkg5r8Epms0cMno6HtVLydJFhlytcQKL8
NWkrbwZP0uovDP9W1doeACYZ5m6UH5P5VOrvCaojWdzecfci/d2ssmGrB+SqSnPUmmRhJ490R5EF
4TsAD9U4WxWQwID38TSqoCiVNRDcEMlwOSjWYtrXZeZCTPpIPW8whF2CrYre0uGpSutVGOF/GQZY
6XXPfatjX41ceg3ijv+3mP5oauRRTtqF7jpt/Cin+oroCymrZC9HN0O5s0QBogiqfQ5Iw4rzjTEF
xzj1j5IBekz6Z47+aTQUbCD0oC1kZugBT+kafO3d9yfs0tf7+XydBd4oShJbMqf0ALXFG5SXCVQj
jaxGfkNP5fulLlAbAH4yTaby4orHf/1rKGyc1Cp6k0hBEeNQqNVFhXs4bZn8SWnHVRPLB1O9CeP6
J4DkpsEwVi9x8E73Bncu6BPB76gSGxWYK7AT8QX//ZH9+8HOYjQg5TBRuyI5VKgkJMsi2AX9GrzZ
9+9/EdxCQgh/hIm6Bprx6/vrFSbUhUUWVdO0RsvVU/N+MSill87zNrdeav2lbsz1lNkbcTmIbK4h
vpTKbU2DVIDamUYoT3XjLB3UeL9/uouJB2KfsPd1Jr/KOU3RmexI6VQ8zUtKOVXP3bKkf2hBtMGV
4aU2n/HywT3qSmV7dVlxQD+lllrkZLCbSsYt+RNiKmA+armiRL/pZmRkUA4bi2V6DWN7ccgjDiHv
iyIgJcbXVU0lkPAmYLbfBq9FvbaMe9n80QQb/YkUz4/uFbNwZfnaTXLp+hI7jLIPcrl0gb6uGmp9
1dthkN4q1mNfPSBPWRutkObvLZymgudK2htX+2sX0gGUulS+OtJqSKhnr5pKdQUFY8gPE5QpmcBU
Bq9KfiqCNwtXxBlG5KzKXit7FbpPhGnKFdDlo7FQLGlj31fmlTBw4Ub78jxnEScOHElGyioVJC4S
IuiwlnGlbry4BCQLIZ4CKtA++9AiO7XHOmYJajCqI5aQwitvcSFkKOanJc6qhGTI69D3zQy3YG5U
WkRgbjthp3ElaFyIzwrn1BDCGohlns+61KFzFF/FrhEFeXC7zFKEgkcPeeAqsECcvrMo+GWps+Rq
LCSguD1MBuaF04vMeLXnA1w2f0b1BkGj8kCT5vuYc+nl4ClxHxBy/mZGhb6h91HChQCcKWtehBqK
dEc39CpO4S8vKzqi+HMInSC+PBHjvn55lY9KP+VFdNCeGwRvcQb0LGteqMwzEelEGHE9Gvda9QvA
m1Be028cwo6jMJ1I82PD0KiWKhDWp8k6Yaf6X+yCUE4hLIAaPW+j5EpRt4GqfiTQjPoYdRvomqQv
cOiv7PelUAC0Dja6UE3hDvq6C/E4DhEGAh/auKb1k+uUDLZgnqa6knGV73TpE6EJgoEYmSuEu7M9
L6VQjgNclg6pwi6nS8CFnfJS9oYLfRe1V7XEWwqUXxm5GbNNOgrUJ/ZMyrr9foMvXbx0g6iqhcA0
tcPZxxo0czVPCAIeeIqm8kalXIYAs4U3SefMx6wzniGnaXq/kIranf121aT+unSkfdAXt5gyoJ+p
8tsnCGFcmyWLtc+/Oiil0GiFayRH8+tvEqL9ZEw2WJba2YmkyABWIbrTBBRjtOjm9Us6et9vyMdx
P1tUKIrA+iQdg5V49qkHkT0wpzfn01wv++A+eeoXk/cs3SbjonslNx/L7ZydEPgD+G78tEAd0Nsu
Dvrg2g+z7CEkMC3HysuUY5qlpC8o/PPFQI1df/+gl5Cp9CUweoM9iTHjuSGE7FS4MWUxWtbdK3jU
argxhx1mTEX9SMpvCYTDWLsVRlAYy6AMWFMx1Pgiff8Yl8Ybtui0IffG72SdXyiOpHeNPgzTybLW
jsX0YA1kDBOPscE2we32j9EP31m2he1N9k/zZcIFImDusQj6eybcpepa9hoNQR3RwnYxPTn4BCTL
xPSm5tYcZOTwds59kCBYd0iCrQKUsXmz9cXUb1p/oQVolky/6MAvq0Mn7VqmK8XerG9yeUumnqJh
CyF6XM0JLvDgdu/A6G2TcdU+6spS3evh2t+rmyFazVQeQHfl3+p++o3643yllLhUKLNLDs0OSJiC
Zfv1KOcpKudYn2RHalXG5o1VrzD02IGYo19HGknlVRbZuqX/UUB7+/43+stdjBD/ZXURjj4lknNp
hpWk58YJPxiiSQzNUP4tHaEIHdSthXnbdlolD68RptjJorLdLloZd5l2O7e31TVM48WtIIdWTYgA
nNpzoK5hObmv+GH4Y/AsFzmal2T0OjHf/KE8xjeFvrKugcL+cqMS7//vJYERfX1/owKIR7M0+aGO
y1n/x94pqgdsw/CsG11ambcgMSLVLael/Gzve2VlXjVEuBDw+UoZBiBbSeD/q77RzbljyIn86dqE
oL+w8zvl2Xzz8ex0kQGt33OwlrY3PNib4EqX7RIPAvoHCa7D3hIyzs7ePEZWEqtFcUy6zA0z2TX+
tLNzLA28tPEH6Yd0F3GfZqS2wksTVoxZOJ4Z1WsEUrnyQ7oHJVboHfAKJ3/y5Wol2H3ZmG1U6x8w
dW34lIHc8BkazsHkFnW8mSN6LwgQhCcd8/Dvj/OlYvnLC50dZ1Q9qjjscu2kT0upJyCkxaZsj4gv
GbJXzn+q+C7I7puF/bOQ9rZ+GwIKNlBqUpCif/7+WS6kDV8e5axEq7WuqMuwzI+yDYRFPzHTox+M
pL5G4+k6BPBCHkq+y50ouqYatcLXg2wXnU+XrymOUOoII3XyQWYpkb3nTrRCoRB4E6AZeFWQ/tK4
ycaT0kAtD51hQIBfV+7zzA/jOYLh+SfPPGdemcZPY69Gm1haW8FBtw8GBFMHN1piy3YMn5FkbV/Q
4Jo7UEontFGl8hEwOgaTrlZezWMupApfHu+scpJHXN6GxLZwHd2FiMGObhyu9Oh3Vm+S7Pm6zLP4
Zs6yBMEx0Mjh4Ocp56oXpm0PY5HKofChNRjDIAwxT4fgVMGaEg7hGXPa3HpG/EwaThDLAjpfVxXB
PpBu3z3F2ZeddI1qxgmGJ3QwLdVfFzVChvLrYL5U7WmW3vGp7FouVEPZ8JxgYWXyFSkzUYFXwOQ+
dUG7ntvjaM445Pwz9INrcngy7S3C5BnteFQBdM+w200go42Agctc7az5Rurxx3s0OG5TbLmFb2+r
+GUkO4ps5j/bFEGFKnsO5WchsY0QITN1zLNT9UWAsdLyACZugZeI35iwLF+s2nabMVlW05twCRrK
X4KDXTZIEDTNJqsRC8+dhRK+0vp0RSsZ+ZkrIfJSp8WBtSvLpP7gJf5yWkHXdOjUAbnUamE19kbo
NCYP9NXIp5KicOt8d9WN40LocETzmhoP+QvNPKsB4syQnLDN/ONsv5bWfSU/42KLXxxAC0m5AjW7
xONhMWTLBGVFwzDz6+crRb4ThzX+W3l5E+jrqTjOzWZsd/684W8KbKaljYpgsb+UUEdyVqG+1oCm
KDsp2ZTmvmih0iwYzJuw+KXN9zH0UkYAjQa0kQq/AgPWs9ji14lakzwFt8yeHdNHyXtyc3+d2Es9
WshUI0h0uFZxFyG8f83/9kLgEBQeLIoEaP2vvlPd+3rk+LJ0bKRDquN1t2uEcmLH5GQ/lJUn5dcc
oS7EcFbER5z7GIlk/ez2KltFnx1+j6OvrSLnqFbHpDoUyRNrzhxAFNFx7APX/P0mf8hWnseKz8ue
nYB8cvypH3AV7iMZ8wIMSDVzMUdrI5Co9LDQTh6y8nHcx/1biNZLwFwk7BEJWyf5bRSsMdiucJXH
J6De2eYtObNd04MVoJ54cNVSWRTzn+8f+eJXiQCnqP05uPZ5kM3LME572nIHED03tl4QkixXM178
snAjhszW1rnmxnPpnuP74BCimmAj43QWUuXctII4HcPb1tqGWfbbNn7G1DHo+KvjzeQkoAA3wFPR
5XYtupN6pSFDWKxwCI7HwoXbgHXLik+4lsKF6W+T5NQmL1Lwp5Sf8yJxgVZc2STxcZz/rp8f+Ow4
hYFeV/ochoeqhVzdWW5IiCwayc1b+jgn1cB7YzAXvvQolNEBZKXXaM6XAplGs1jw/IENntc2xliP
chGaodCcBftEmYlocDreI0zvdNdEOC+1qxxMVFB4g2ci05/+Gsn8MmxtlNSdY2zfzsQo+wOHPFnP
Jh5jzl6EMnXf6usU3Tf/MAw/ygm/N4auP+R+bRqPZvwrm++//xGMS1uAzwhtT0zhURg8i2DG0Khc
kwHdI+3UmPD001hwDmbZVQZ/iyCY2/acp/zUKs02tLAY8P317Mc/MhtfDNvw7LnbT+P4T9JGgQv6
6UOPH90BqXhtsm2nboRGP2L+iIcL3D58ZaHwNjZ4uiXvIR1qYbIbNjYFHAI60yKsRzyrtvDgykfZ
z91Kp4GtPw7tQDgHa46Aij28Skmw6P1s0Wk7c4zdSna5hBmQew6Km5r19P0uIdJ74ax+3qazLK1L
wPKGQZ8yy8qWfW6sC2qQRMlvyWVjP18Zfrv3/WHRSUDvJFwM+oe+V5d+/aOvX9N+4VtvKrJwJ9zr
JEwhBGW+SQN8V260wRMC7uAlsZbNMNhppn7Lf1XTxuUAj23osQ8PXjo8ESUmTMIvAhh91h9y+Sd/
LFB02GvlBnl5GCMMc1GudWFQ9Ls+IPcwwbtjZz05C994HbrOE/1HPfyV+dhaku1k/k0/ggRmxK7Q
85FuLBV7FktahwFcIMUbR4RYixuSHRkzyfjJ7CrXn941IooeHDICaVtHa5tAake/uqldxCEjZ/82
N1I3y/U7i26b/iSVjSf78gIhu6yMfTeUk51Wp8LUQW0AFHKhyxZy/2rtJUgzzG5eRndtybmjgOub
e79e+sysmldzRL7WftHa4oQBUc4IKR85r7Jx13AhCROCgvNrNSoCinTwaaqozsYiPTD9FywqVjrI
0GECVsc0CkivO/R3Ststk7TdBzTGCvnFH/o1Q/iZQznVw1EbtcVgBlSI6rbT32fhGCJPm25uFyN8
odXGSe/i+M0xsZxPmXAelW6G0EG12nAXD6XoYHGaJ+5jyCuMoZf0s2w2R88e6PnHgE6ZzujpS50p
C7vahKZzH/nVrvGvRdsLYyp07og8dKNJST46DZ86KehCt0acNtGBfBTNsn8pSx7teUWmX5XLKx/M
pbBCOBHqUELCxzpLEQu9t2onxN18VJ805u2zwbG1VeFSEMFMUvtGOBUYgH+bF2xK6M3b9SkCPMqA
WjiNBPk1SNTlJwK6qVL4oHN4Fn1HZbbhXdFVS+abVrppHYYFxkvKTYhqFef7ygZcys7owZqIPDso
PJ9LiCKhbxeS1CDEixoLxl0POFiCSG+1R9UIl0qqLBEWaWJMxHV6itMCixZw6pRcSEwIlorOJahi
WfP9Y12QRiF3YyghqN849p3reoDK10oocCjqlEe5A6uEtWewd/JVr6ErstX1H7L1rFMfyUq0aoWn
Un9vj9thPRnHMf5hT3dDt22124p/Eu6t7GcCHauJ3N4EqvOjr45xfezNk92trQTOqLRp29Rr2h9T
c02u8lL28PlNzi6utrYm8Xs6eCJONAYxS8Xl685H8RmDgXr8B+l/iKoBDs2K27XXvqZLqTCjcVUw
qmUx5Pl6lxdzXQ6mlYa3VKc9TeBiXifSGw5+ERz61Hqm4CiSB7Kn738/keqep0yflz27hvImhbDH
vOeQ1qcw0Zd587sEfQIy5yp58eL3ghcUGEJ648gAf33DHkeFtJUASCXIN1v1CYIPbGRDusurBBGq
a7aL+F9cejfg1YYC9vjv7qoydWVZ2CG2Bs0pBrKTQnqesBTC9nHrwMPHB50OAVQwVx+KDX8bDdGz
nL/jk9SMqRvAJB3rTV3caGa9AGXmznQmQVkTh7xIrX9Y6LM2EoaYFrQrDMNLSdRqodBUmfHjnpwR
C4t91O1sK4YzUG5jQEpF46w4RMLMeJRP6ZgtlODXNK7NatPkP9R0PoQLp+ghlamL0v5j5/0m63jc
zEuwNXfSjlsrdIlwuBxjgNRr/QrLcEEOa5RX5sokEeHvrjpZWF4L9iXcEahTwr+p7x99yHHz+Dgo
w43k3IjcQB4MYud7MGNDLr/M2HqOM3w1ac1/CmvajsyNPi7AOU/NKk8UoHHsaXrntuGNFRjL2YZN
AfYLgm1AA1WY1uSQSusWXaiWhsfkVi3GSf3Kclovg3jGugLr/v0pxvXkwm8NeYsuuolmItX918PV
+lhmJEjUHRKMz0luLRKqcm0ztlOtOzE3VuHnOnAN2hfUjspwWsGhmnLTZQgRjw1JJ5bu75jyCN+q
jG4MsrRF9o4ep+fb8JsEJU+wXMUO4AO18GEboChrmG+xniwUCSNa3VPQsVMpB2l+ohysWk8lHBcT
S7EeG3lWzugKN8V7WjerBkCTsGtqC+jY9KVsLKuyDuW+geqOp8K9qKkXZbPiLmmrmXz2KJpMxPah
WAqliUG2sJevEZ1aB+MpUxR3AFhgkAEHjzl0QDj/ooVUFfaqs+01XTGOTx7BwJTg+XNhDvnWlDMo
ODcKraki/icdA5KMY2QNXljse0ddDK3twWuJBv9kOtnCmB9ttH5kyJCq/K6FqM5ge0cCNOpkIUWR
u4jpOLPmCd9uJZX2Q5usJ628EV0wsxr2SaA+T8P8ZFGSFchRAy1s2lNVYQx4CNeVpv8M8/bhytG4
1J4UHi7MTQHAw1r8ejICektmNpdY5OS3Y9MdC2NaWbyqzzgnDyphkhrAMdViqCoDbR+7d4/DXPxg
Lu59/yiXbnA0V1WVukiIBJ+lME6iS1mlUhkx4ma2DV4cBrUiv6L4lFb5IiI6fL/gpYhr8cYyLR2Z
PPxs1pMNaRxZIxGXajTGSUZ7RFXzX3rrzND/72vZMu00A2VZOlhnzYIe0aDAz5VUKNwBmnYByEHv
EXqO2CrU6+8Xu7ST/J4G7GrejQzs62+qpTE31EjqRY2JwI0Y1RgYkRXvcYQ4qvkSXXNnvrbg2e0M
+RUHzIDwEvo3hJcKUCrjDeRHhMgRzdpro/dL4cymISajbYBk2Uc76FNubXfN5PdlnB5kmTvGqBZd
JvrD16WAL92RYCxJKPnLQHTw607iJdhaA6Nz5JQecavBoIycUuTXDgUlahmd/QRCNc/BwMJPxpsr
c659oJdSkM+PcHZyIn+O+mpEBpQkurAoJnUceVC6nY9Jpm1pZYwValbyFqUO0xoXVPVMOJdgHR9a
4dxsqlc+04t3CRppBtMs8CDOBw338+bLcV+0+EscbJNGQrS0e9+bUfKhY7tuzOExxRVtRPUlB5Y8
SSHbZCxHq1yVGgams7UDexDOj9ZQrSOfjNjm6mnJ6NJ43UjGXhlMZJCm8lmE5+8/i0vjTaHu9r9P
fvZrJmBlTNCw5pEkEjqBq9U7s9pLcePRJYDF2gakNUD7WnvTlsbCLt+FOeQEaVjviz2yZQtraVro
PPuPQspRakvPrn6Ezl1c/5kxagIIaBS/EyiA4ZC4eT3e096T9bd6On3/Jh8d//O89PObnB2K0ugl
U099+C1xupjq+zHUoSlm+8a+C5UnVXpOfGkrSYZrBgHjkkjU1hDHIXBrWHdGR1v/lZjhZuDnqfPt
YJrrUnJHzLomw9lK6fPcvhrM+4tduNKGxk1h2SsbI1aoKcFrm2/p9GgU+qbLdZdxuWcYf2iWiaJb
9DOZCOnKSa45FZuSqbWd/5nvcuAapR4sbEnZIFiwakC+AxtCYoLqoS4hISALAMEi5oR8v1mXYKpf
fvazvic3mZoZqYMymfIUcLOICIWGI/dJFx0r443JDewDMTO6srAIe+e/EnwVS/CjUbn5oCV8+lLi
XB6COuaCwWNVtu5EXlF2getoqecUAkufkXJruOtIe5LUsR8WVx7g0uXOQAoOGFrtFoJUX8OXYda2
X40Ks5x01cy3xC4GCGZ8ZGYT5Y9CvDxdqsp9p3iKtZyQd9SuVI1/B2qhhsdFhIgmgt3nYAa1resg
0sFlkWOmzRonR7n5D4r/v3stWKYg5YbXJ/UTFc3X9yycoJa4Xs0j6S09OkRQsTBjzk0DsGl2CFVe
xXk6l95M+MPoummagAHPMupanntLJBD3iaDJumWwNG67d6DHf7J3jDMxgC7+UYBPRK6J8mKyKV5f
IL8tKJqmR/QfPZjyAyRdQh8j6LXlxfw39s2zsF3uvHDTLRIvXTyAu8F7+zHZGvfjMrqx1mv17q5d
Fn/aTXcIjwHiUL1rLXH5vHdugoPyvpvcx2WybXfRw0Bz7hBvcjf+6RVb8mict/kT+RHX0NtgMf+g
jrfvx7vBDQuPhqSzqCW3/XXlCF4YzfDbgBgECw8mHrfjr78NCLliGGkenIZdnK5aePv4L8abwHRn
GGq6a2Vuba/sh/AZv+tJ2ZaZZ+KYgP73liYf3rv2W4hUSrWLoHw8SpRs1Xq6aweitSsdh3UG1jEb
t9Ujip1YC1OtspPVTf6A1l156Fc6jf+18jD/nloMLT2TmcPPCZtaAZrkTx5rxwvylfM0/JCVpQ9o
d0HXNryHjlNIrnxbPlWqKy+80i2wU/VwtI25+X87i46HejRXlHaL8Qma9L7lxphXGJU2wfpIW95a
993iKYTW5Fo0RBUv07f5sOymQ2eeQNdVBfIrlEjLKzsusruvUefLhp/TffFDsZOgymBaZcegPWTW
HkGShYKEQOwZ3X0f3JpASbHzGacreeeF8ezXpc++Q6stw75zAppw0v84JQ4SAr71h5c0rXiY1sLq
V6gbVVN7Jdxe6LWJ1eG0MUFBAvkceOLPdSEg+gwBlacYiQR8KvaYm26GrKEeTDZVP3qWxlSEUSS9
YDSe1MRrOpRK5pd2rGBFZbs+7Nb27BzS6VZzMi8AgFjf+80SBbihXFg048uNUxzM8SCko2rTWUR6
ue2lE4oHRoShTgLhVbumzft3fk2qS1FkC/Q12OazG0yZpc6uMgn+GuUzWdIKrPy/ENaWVq/K3F9e
ZQn+nXZ+XVL8+093V5RalK1jyE+pYTQ/0l+Jj4j1lfWRWeuVX+7CDf11MVGpfVqsNZ3E6TJuaE3C
bkJ5gCoXUar0pPQMrCyQcAi0JRP4lP6an+jfReDXpc/Ck98moy87vGca3Acf1iIYfXNvoOx/tQi8
dGfQpIe7RN3i/AWtCJW+84cIUTQGcghEwIWjJhOZ5JUIcPmd/r3O2XaamZYZcBCnh2p5M64K9+bh
TXfX7XK5fPQ213KMSy+F3CykGF2zuH3PDkqWJwGEc3QaaKQLzVu9GFYhX5+DMAMkJASiHh1k09Hd
75R3NjZGly30D05f3pkUplde/e+MBx4ExDCUj+GdI+n89SRpXZoUCpojOP5u0XZK6cuIEsk+2dGT
krnO6HgFhUVE+5bh6McAUxDQmUV9/yAfUfY8CpMZsCGagAqdS48NihLhgUUUNuRk3TaAhrNnZ9S9
PFrV5QJZMKdXXOTO53Sl50vE16r5JUVkqh73s+9SXVq4yGTKcpgZHDbSznTiPdzUpQ6DrQhehS1Z
56xLGa8CZ2UMS2r6hCq07X/Y8toS027uxTzYtWq5UZmIff96F04YiiDg7TGOU8mCzn50KU170yot
vhp6Z2hj1x4JF7pxiLhdZzyK3+xsK6HS0TgBQgcV+0OO9FN0sPQJEX/ZQvTnFl9mtI0LpuWhictR
8DC/6z3z80PR/qzDnX2NW/Nhw/bX2rgdkbuS5f3FHHLiOJ30dvSPBrbCHZeHLr80cwnntnS1EPGL
90xdoy/F/NdvugdLjlfWNDEh+Cl7Ocg+e6Iw69+1lMsCMb0W9pie3QMl2jCOSriHtdhe2MPKtneV
aTJND/GoD15ruVyp47go8huh3dj5/pXP9gLMC36iDosDOV2EC86zBEsaWjkKBxxKg4e0fzKDbcCM
sNQe8MxY9FHlhhGB34pRq1RPGXcd1abXaivwbVqwscDV+8HCorUfJr+1sNnpaMuEZrQzqvTKo146
axQvQCdNCOQMLL5+0nbfF1YHCfsw5UeSe6HNSms5E3tnPPwXrSVdAb2q0KIThdPHvn06bGZuGT4d
JTyY86NB5h0fBVj26jIXpi+sY5iIZBIgqJHOWmaRVDqFbjfOUZdE61Ut9lawz8Kt5Sys6UazvGpe
Tfp7p7gKOtnXgDgXbvcvq5+FyaxT67wbolS0Ppm+t9ojrXPmJUxNvg8UxoXS7MtKZ7+eKtdVT2/F
PHZlC3Te8jqSqGJoVzTxvCp5KgEmk83QvKDRcggbzltzoyjVDdqAqo2iDxiTRAaCT3k++8+RZGwG
sCw95uYM8qGonxIZzUQb3IVcHquo2cFStAITvpT0CykjISneB8OpQXYwKyaS8JuBjkZB+6GU0QNy
W0B8vWrfJpyrRp2XQYnVrUKZYb8G1rVJzIXLksYSlSriNhYDmbNfvarpJRoZjUvmPARNoYn4nxTE
F6BPnC4TpQwZHgEabWdZTe8YtVEqiQmzqPyR9AxTiEM1cD69edTNfCNckKT6WEAj49sW3qYzUw6H
TcG51ldb1BmBYYfvYnOaXl1I/bXIeiGl/fyE5833aEjNYBoI6gkzpC6Udh0wOMx3/CnZA4CJ+n6R
1VemyBd2H21s5KRwUYPkcY6nDAfNHpKqBSQhFN2khT7RezHfEKL5/tBf+Lq+rHN2OzLGVawwNMID
ppVm+W5ZJ1t9t/MXHGG+X+iCEjcvQrCyLWh5yP2erVT3kz3N8FWwph8XJkQCxCzqUlpkrYXgTrWE
DCqKPUovMQQQgheJwTYr/UIgQpKQFEE0HpKnOcMEFBjTaC/o0nlB9zrm8lL0YFFgRq/dK9XmIKG2
ADz7+3e40E+GJwBGhBEMZkhc81/ju9GT/A9ymB20IWeQB+zcCA4Qv7dVBjEsfY5RGVX7Kl3W6WAs
UhraStku5eLV137ksnqrmhH2Owh6lYeh0Ek4EenrxSi5UAC5pUrmZfn8ay4fE1++5kp8KYx/efiz
VLuxE/n/cXZey5Uq2bp+IiLwMG9x0xt5c0NIJQkz8R6efn+o45wuzdKRYp+o6ljV1b0EJEnmyH/8
ps5GJT0QH4RNjHgm9rS5rxae39lh8Q75iEMT6GJabhD5IY75bUX5Dl/5cgcXn3omqLqfTUOyw8Kb
Na4YCXuAhDGnearZHs+2rvsFff6MX7koirgklCYNbThl/8Uq1vpjG5cSFgzENO4lJbiRIZNSwmp9
sdT4cOmU9BUV7uJ5iuUlKRx7wRQPdQzuxRsQGx8uWLDr5N5Tq3pVBi+MEeetGnlTLZFU0R2AkUlP
t84JYoIEaAqzttpfVogPlAzQKOTUfceJOzeudP1KUm5KfbGswpsuXFeak4VrZbgVKvjy8SGDi/zz
hP3kjf70+BebpypMSWbo8+OnBwn9Iq6fiFmeqOSDYqvWXqI4zaK3y+LDx7oe+0MJjxaTOz0FAqK9
YlkV6xqhUdo/nTXCmdjOfKnzwCtlZScs5eKYliLx1gk8aoU2wrtYYPgi/tEf+mn3KZsS/yhnN0hu
BbSkUTH8Atp+szR/eb0XW/aUK+em0uF1ohUFZUBkXOlXGBoU03LooCe8/Dye362Wf8+mi+9f6Psy
PRvANhR3+AwAzc8WJXNj/X/fppxXmv/O24uPtZV9I0zmM9mcHQmCklz5Z3jr8h1NX7VDE/YrcPP/
WB/+e8mLr7PDxKcberp3/ThuefUKbdGEZgDhvtFrUFzF5IfBVoEyagi43gjvef7w8/Ca3xyJ0WFB
U//cIWRj3hX/qmg7P5ZHMQCUE/2cyIvxJs84YPYI8bv72ckoBX5FFUWrSPHUheBUUe3Qgjdp41Vt
7IHcR1O1Fc+5HeBLaRDBhGM4POmxD64pJ6A3BvUhhdcHTdYU3s6wcfvqXgII04m/wGshA2xDC3SS
Skww8fNpyhOKr7hy6lTDjggaMyydALvpkrg9WD9zQgiNQy9Kr3UEU7PbOn+cMZnZ8Wd67gIJy+PQ
bojdVPe4YDqiNlnz/8iqkOPhD6tPx6GSBLI5TyTWVIv0uEYtHQVqDcydAk2DlrAid+G1PlVUQ8/t
gDq6b6+URrAC+rtx+au0dAY//1k2oHbNocvktBnyxXuQlb6lBAERgHkbvpSAomu8PfWT/qRAnh3D
5a+Og99vDn9d82KlLoIyVKFLU+cbdhpcVeAxQuHOJocoWE0IgwvXFH6psr6RmyOSwaoNkwiNfI3L
Mis6x1JjNlBKwPiV0FpMA+aZ76xwo+gZzQ5XpFq81saNJKzOPjWfLVXHn+f8dyvY33dwsaT4ZaVH
mA9Gu26anCm8VlGp4k08RtsRB9qqpjn7W833HYbJU6PaVk1UQv/Eahd1uNDKBXb2Jo8dGfgz9NIm
1XKvk1XcXJfwBpF1O9XC2E6o1X9+4O+Q9y9Xv1jacJs6V7nC0oZ1MAWVpfKpdjSsQwW+LQ4IcPjf
/e7eyLLfrvzZ77+c138/+MUS1xv1uUsa2CZ57bX4lKWbstixQlh1/aecwmXatxYJIEvtPDmpkVuN
UZGgfDyPKPuQP1zPxDq9hGKGe/xKHB99ucUy2y3zh1i5H6Vlp+/NILTqxdnW+9DTEvY8WbKCLvIC
HemuhHw2aK0zBHDeCywzaamydw7tSUUx0U93jSR4ubG4qemlZfWt1KvLdhRnVUSXXefdpjfZ5lo8
btYVZNIGbWOVAzXEYBuB6ooCMEgPJXNy8BrIzkjcFu8ay4/iP8nN/ZmmmSCbXtQ+KQQRA9MTsBU5
Rt/QHUAlubjTtMVpFG8mWQY6/zDPT0KYOh02ZOYpYqWLoTrCAmN+JF6vDtv532xL1t4YOahWbaMp
PQ1piKOwbjUIRqLF21S/z7KOUgicpkc3e85WMQaIKixFWCCkDy+E5c/z6/sP6v9M7n9k8Yg8omnS
8QIqo4dBgQLYk4+6nA/gDdQB/Ix/Y/j8Bzf+Z1pxdoV9g1/EP+L/Kg/LaVIn6lr9sVLKA0RJdTZy
AFqG0xQoi+u8qNbzocWPcaMeQ6dsPBrMMXYOM0OHTC+sir1a9tLzNmMf0PRia/iRK/o0WU3/I1aQ
RMsGeewyoKJB/biILcgp4qJdFnnsKr4nzUiBgL5wOTNvZgk8LRoP+5fNYgpB5xDFhKJx3TN1ZQ0j
Dwlu5POoXfnqzSLyRqCLea+K08UGi5gsvCK5UK2ynSKx+oaH0uvqhKhZ1CncMqod0iLW6BegXcRp
uhfVA5vtHC6Qq+skFJ+x9Yn9gmM5uzDCjpkTRyNtfgx1ASHIHRvjAfj7plf9jRwktplzYtukOYkM
SPRifBerfYwzHoOZSOYRFcwcd4aDyWrmzNct5As/9IqAgyGHxZmlD945w3xyg3erXDnCgqyOa0V1
mkL0BkHbkXtu63K9zuH01pT4CylZUoAXKKqiKFq2nEeS87uWijt1HgORlUFyBf0+vM2mjHihbC40
RobUyMobUb5DDU++qpJ07gIXgTFO1n2z7KkOqhTzqY9VGcurVmlW5zzAfEE8ZnFw3Szqh3LGJyVn
EBIKh/b257n/Df6IgAFWIuaRGv3ri3I/C5qiWozUpwtzSZppnr+M5Z45T00xtO4v15o35H9m/V8X
uyjWmnr2ly3O4W4WcAxJaylCQ8mSuOI5ui4n31PpiEPYbogOpPISgZZ7ODiobRATStBO+TzgrFJK
+wTNyoING9eS8BgPjfKQ1mR/FO78IxTsNnm7JrRjvbxaRLoFGOlR57Nz2j6RWwV1lJ6mM2U2SJ4b
tEOmRNUknOYiTQxkWFIvM349a7FZDHMwpnJmePBPOJup4VMEriZd8eYSDp4NnGv6aYnfH33NNYvO
SgVSZt4x+bMIydSQoAwC9DkA5RKVdwKNbAw8Be/tXjHgLOY21I66MedJVCt3CvwqBbPNXxWK32+k
6PNkHWMy6CSXpUMzmMRU9+HMlFYa8IcrxFO0Wu7xarHNZtP7TtffGn7onuVfDkLfmI9QOP117YtN
3MjDxSSExuLQD27a7BLMtPwXVEwc6NvZg+Ye2Xcb3Q35AcOAojxUmUMDWhwa5+dZ+G3Z+PeNXGzp
6rkRBDmI/UMbryPdI2lBNgi3dw3CiXJujUSBXy75TQI8zw4YjtuLRDvCuCDjVkFIb9scMSjQRTsJ
DmX4MVcS4TtbjSCPh7rv9k24WKnKUkjAdQhhka6yDj7mRx9LtB1MCNg4peYvrcn5u9GtkOAXmLYG
lBFdULdsjqq/6mggnxPKgm4txHstfDjLH6zNbcKsLxau7yN1V1ZpCn2NsR4yN6w/ICCncbeadVRp
NEuGZlgMDx7mfk+QIz7ExS8z4dsl56/BmI8Sfx3ZUqzp0CPBpwWoVOV9RlnFGUoPUKXmNmfFn1/3
t5s73ngG1HnK9ktRfZjmRRIVxM+RLgg8MZvRTqJhddAmpsRFB6zC5fv/uCTwtMkhQcLM8eIr40PO
O1R7eAv6dyoLWEj6D5o0dHlZpHhTfD8LEn6+5Cfb7p+lVQeSoq2jsbFfLK2Qy6XeJPbtyr+TfVfe
i/CHdoZTrhTVra856MZ/aFJjMVTNXmVe8C6fzPWwJQvgKMATscz7SnGyG8OW6CIsVtOzDn/SFnqr
LtxMdYivOqF2yTZnBPMnf8vWmv9ysvoOv0Y2/X+f4GLUjJ6EZpGsrhmYKQkY7+gz3jFYPw/UJ0/m
p4G6WIbitNeyeOrPGL3JFgIh3MGSpXg+NGJ2nIzek86FO3WDlQl2HwabmC4J2XZ2Gco2R1wvmoTC
tnNVuyGoHAbNXRbq6yoajhkI/8+3+u3M/WtALtapPjRiH2kD3ANh36nVMo+d7AFmU7Tw8lKyk9++
lN+G5rJrEcIgLiiOgP7Ke5EADGqweaMmShFY81mXEHfasyI1g3zGBifowSc92uTYBcjA38yGz3R8
2qn1mqqGVUPlAq/xl89Lm2uSH16hebGAFGVU9IF+7gmpscS7GLpVvAUux4tP3KsNjcWn6KX1Dz79
iQyv0t0rhyfJXy9qnDs8PWDkOG/ZUk6A8IZImUJ0qtBpjsnNYCUP9b5HOyvuFuVBnt4kNObiJmt4
9NDqCLDNjNlFnC9kvKlQ6Zb0GK3sLu6fghsMQULJ+3kOfL9jk22B/wMtNenSJWxxJvI44EAG5eNI
G4DSh3hFBPK5bs/W1Zl0haDMpKJNIaT/fO3P3vM/44y9j6Gy/aPumN/DXwt1KWeBOWWQX6gQOXFw
7h4+JV2doSAhcpURmZQB4FvinIO4yiYGtk76q4R0NA4HBDjeAn3T7gonErPiYkfg8VIntLBpRbv1
o9+G6rsFhMYgTugkKLHdXmyyoJ+6mLfzmaq8N7N7im91NC3Jmk8qdZw6JpIrEF+m6qCw34iA2Poa
DaTdxb8Uut/CJX/fysUMrZtAUKWOWzmL68A/pPLzfGhD35UtijU8wcmPPlXcv9JJvlsz/r6w/PWV
yUo5ovOjX4JzLh4U1A8qqCAO0cCJC7R5KNt+niSf2uu/Jokp4XgoQUpWFwpph4tL+0Uie/EvMtGD
yY3iVtO7WV1j/2ZppPn54mqhjtZzfJ65hvp+wFgvTkoPa5WWwD8OqOQMgaSy8lutBiljOMbSdRMJ
Trn46Os3TVvqtZvAa42wY/IjGCYSOXf36CYT6n794D+c48IqACYKvCGO1YQxc3iXBnihpe4gO350
VednWyhO8iQ4UfdelpM9Fje+Bpe29Xcj9LsQg6rmLpQyS+z29AHwGXXK6EXugE1YzNZ8Xgl1ggCq
6N9UBWYMxS9OOJ8dpX+GUCeuW8Kdjk/t4jsz83rKdUFJd4bitotD0m6i8JGcMzl/K4RktuXXCQla
vIri0aCnPSW9Uzd3JiAJXRVijiI5xmNyJyi3KfrRZDmNjqJfDfqTRJGjFac8Sz1infLkWMsuONXP
M4Awn6/r8X+mAM6kM/A7e0dd4rBTXGVyuYh3i6KHrXxsjQDzDo5PRN1itPiia1T5CUx15FPSS59R
O1DwMfcpcs2FMesvg/nIgwX+VO5n03+/v8NJTItQbzQ7o1plWmxF/k0iO0gvI8PK0ivEIKWWrRTU
l0NoNUwAOkyzJb+FB3EBD1rZct6ekGtlttEfq7MTCDCEV7EOeOb08ZP2FK8XCs3gHSBFCpLLJt9a
quwG2r5JnmeXvMx/iHzM++ZjXyKu1b6cAXYhYD9U38lXmvNtm6bx+NjAulFdzp4aY0bqgUgl3TtS
vUC/EtqmtEEhZxeZ4PZi4lD0VuadEiprhaqqQiM8AWBPe52jKx3oM0W3nu1ZlVjt54GRiWTL+zfz
IJ4TF4qlVYaFN59UWWkLyc5GjN7quy4j/mB4bwZ0tmHpBNK2IXD4/GgQuqpdxyWxgMqmkT4XBISo
oRiuY+1st4QLSOHDGJ/k4GhK+ASmzsDaWNGYjgFBlBxrDxo6OrvAjeY7i1S8NX3ACqdAQZoQPjCS
4xELCrzDeg5waDpjNYShnWEbbqbDjRnsYCKX/IggsPViHWgreSJewq0HT2g/5ufIcEMd+sdEX8pv
ZY7ZP8YwcjQHigvVHaw7IrcJ9IVpTgtLn6Ov9M8Yvkq3ACv0dma06jo0YRE0+C4QrorOaYDBmWRm
cRexAKpzkGj4DMmZ149duaztZ2/CZDl3Wo3AwdjfyxZ8Ms/0YhEtEhhaahBHnEFPrTh/FMpl18xG
Ig8mne8aQYSVUTqGw4o3nZwPGSiV/yIANAwT26AtdoAPVrMRj+ltEFuYjD6J2/Oj/0fSrPm7iKye
9kQNvYw+SbkMDW0+ICzYxrsKf934rooCO+OUAKhV4mpYigDeo+6Q5zRXxeIMsXW3Q6ttsU8ZQ1rO
OPtg2A5IbaqbGeCqEtVJ1ZeoitAIzArXlNcf2Rn7dTECd2TkfnFYUJOVApieacMvRdrnuerfRe2/
i8LFonaWUtWIRiPdlTiTR0rzB+rsssdJ/w1cWdNfjCawB2V3xqlmFlCnVxo4IV7iTZN+vmuVHJAB
D5xQOnb1H6ncBtpaKjxcNNt4WSmNVT/FyarOr2LjhH9EOXrqzTDSCVCcxH/ocZs5L54XfgiQPJCl
41P7/cJPuazN/ln3LlrJdRXginOOzzuBXSqzcQcYuyNRuQ6uoqMGD/odPxL8+6LffNgv8YT/XJma
DB0AnsMYDn/d5kW6nnrSEgUdTieICJH2OGV3hmBn7TIj320S9iCFViC4CQKssbleTA96tRuSOzN4
lPhc+1Z0ymyZ0hPNrsEzQVxKc25RxygK5p5oggFF6GgpfttHEf+q6Uryb8ZygVgusEScLyHedspV
yParTcTlTQfuyRryP8Lsi6B9lGVHy3XwVP+UhG8VRIr0N6nmRanzOQYzvZNGHNJjAK2vYyAMsTLo
Odx2H5+vyYI1y4P5ic33VuU2PY2ft7l5SC/nMwON3k2FDw5h8+vl9PI8yFHP5Rge2HtzerYIpL6o
f6egfLefmggioLDS26Yg+HqpCaCsGDvYYyrEWrTUGpwbGsO/MV2+G0AS1LDqkmBy/5O10qBSF6KZ
pMb2RI44zEQyd9vwnq6OHkBuuf95AC9xt88XhsQDteBsV8a0/fpYGYrSLGw5TiyUGkeaD2B1vvc5
C2can4Gcg9L1f0sN+2YoMWrl8MTxxZBxS/t6zcIQ+nMd8oyzrQpDSSNhDvH8lef1zez4cp2LyTji
HdPrs2SVUiAnX5KR/AxKp9YB+f95IL+9Fg5zeO/wYLTbvz6Tboz4ncbAS6jtIWYRkIHYfgEYCA3r
5yt9N3qkNmILqWHyis3R1ysFUh5WykBhB/mLV4WmKHsviWT++SrfzEM6D1CSZ3EDtMmLZVTPpBLO
Hh31Dol1cZ/4eMuXFDxXiwa/8+CZ3f7nC16a/c8zkctg3osRqAqN9OKKZ1/vfD8l3a3x9s6cJmc6
uvPHfdi59uoKC+7fKuQLmvB/rgeLH6WESp2sz+P810E6a8Q+kzIkK/f7/evt7WBdXzeWtSssO7M/
PmL7FyTtU555sVZp+l/Xm0f8r+sNWS0p2JeNt4r1KNp7b397e91Zp8i27AMkGfdXJ+p5IlxcEOG5
wZfGykhCwcX0L+JSzX2xiXeG/MH6yKQBK9jjcAH6PJ/b0mIP+zUdTh3o9Bw19vMLlS4g5XmAv1z/
4oWGow/vd+wAecU9wPrIZ1dxsB+ELTiJqRxSY0cxCe9uPJM+J8AOcoJsbgLKHMuxr/n5dr75bGjp
4ma7wB2LLsvF+h3HOQgJ/ie7uW8L+5yaksDbc/UbL+LzYPjPsP91oYvvs4djfA4mQpwBjiKL5AwM
0eowQHzbOzkRxqoRO9hVECcAoNqnoR3Kk+3no9MT5htmA35ykyta+hnyEOcMtMxWqMhIR7H1S36N
7vz3JckQtqEGwTQzUbpc3G0ghfkYDUWxqwVzeR4bkj0QSwV3dDWGmINaOFPGX6a6mPscknaV4mID
fzfTW4clQAWQxVnvl6Xgm00JPz9SEDG9FeEZqxfbehDHkOZ8ojyzP516rVTrnKAjA1NXNB8rZsrv
x+VP+P/rW/tyyU9RwV9fJ7L5zpcmn4wzwaX7fh2fhjked4Vv9UHlBLgLVtU6WDXr8Kk+hIXVrP0N
Z5gcI1FL/zA3/iY7jffVbXYbn7TWTg/JqbpNTt2ufinW2To6jB/5S7LL3WydH+CVrjmIdbtuR/F9
rcgWLEt+1QfJt6RdsJV2+r2yaw8Rf8KwalvyFg5Us8pOqp1hPayNlbZS78Z9XLk4zp3S1bSe1ukq
XVHOL6f1eTuto+2wBheu3gxEz9tu3a2DbX1obsWX+b8Na4mfj/lO5tTX5422RNp94vxTrjnjaZty
TaxcvV581Gtj0+/G3WKTvuEOugpXcJ/jVcwfJLdeq17LX5an9ha92BY43INvsAq32hLrP1fZGJvu
XliW6+Cp32XX4+cPGnfS/bhL385vc8tsxVU22XW5rtfCcrrv7vtd6lvG/Fen7Jre/VL2soOy0ZAP
XCUHftgtBdhiM6bcn+r5+SyoPuDwP2E/uGkO86/+dlzHK3En8ytZmV6y0gZsky19q6/0lbrVt2fJ
Ii5rKRN+OP9hr27nX8mmu5NXUBblVerFV/7/ruvFgijPbtpEIrPLoRi++NbESZJLLO2QFU2ly4oM
zZWKwqqN12FaIbiRfyuPLyHPf654sccZk9mWfWaEO9IZvXbcd0a6HGl1cS7S3vUOp3NqyixBYrz8
ebW9hKk/r4zQi3AonN5MJKhfd7v2LLZ+jux5p3fdVjI/6CFZg7mPsmQV1Zon5c9zSHlb3ZthZg8Q
aARAE1U91ZJukacnlnsft8Ear5F4uquQv43U9QpkZjLaczCGn2933oouv35ulLvGtQLF38XmkPl4
aoypRvRq5jZQSASAsfr552v8WyHK2DH+9xoXI4JCp8nKRIHjHFyLiduQYME+jF9sf/XzhS6lOPPY
zzsvml/EayaHo69jnwu88rTB+emsqyfwCI6AdBsRG6F/sZDlbDLQkDlAru0NR6r0Zag9oyJ3Adum
NF/2Q8lpkrQAZYO9EbkcThr85h76727MLTIvIFth0GBeDrgg+jVMiyHf5eGVXz1TVwKqZL/akXwz
5ojXqbp0jSaz+TlL/1rVlVFriygHeQcRUklIJexoB+CCd9/PQ/5vtQzMziEK+6uZtXPJP03KsuXY
FtCsai3/qjmJIKOCRRDzYOvXP19Km+fi17nKOQ10H8dRkQl1KfONh2kIgoJMo6y12w9n8rJbISQJ
0U1gQ5nLMtpLoWO+aKXbxq4fb41DKm3PiS2eggJyz3UUbEg7Fa6bFQ6lGY2yfNO193m5jsxlA4gv
b0RHFx3zta2WI7Wa6NQLOIos1Ivb83SNLW6Xo8ncaR3+iKuITFe4YsIvH+Qlo5c5zPvCaguzJ0Te
2NF/ncMI7sQqaRFUROmbbjRe1sNZ7O7E4BFKexI9FdLLQNfc9NcmGORCbV2fLLL8d7nNvzMVzxXJ
0CV4Cui7L/uvcn/2sy6ehIM6Hc/qhn20vM2h0INsR58ZAGWpgU7KTmusyvyq4RNTWtUSQ+/n9/7N
iPDKaTdipUhrBzbB1xERzLbjsE5PB3fbWrnSh31kVgdScPyIcchmK8qzbeqIVO4ikfAoYZarBFF0
+8t9zMXX1/n39T4uevWTogXk3kUEn7V2RwBd4uFj2D1oPkGKGMvtQ3odv8EU/37HXNMUwXiwoFJY
0r4+u3IewigRa/+QA9RPR7F3pRBQ9Y3gzZ+f7tMj+OLp2KWRmdPVJQXh0tRXb3pkRjp5RC1m5mQT
rUS9sA3/WARShJnmsQ4G3w4MbiObNsVsjh01u1E/ryuU8lqvudI5uzHLwK7LEbw8phdinurimQzn
vJnzw4N1Vt0Z3cI9L8hqXkhXcMt6f8m+ZKOd//lpaFXNNcVPz3PxtiSjIKMth7/V/PGfgxfoFY1s
DRiVL4DcvaKjxWEpsqOnDn17rMT5DWF6BNoHoL9PJKt5gy8Ao0+9l93u6PcuSbPtxvijvpNuxL/T
p05cWtpt2FnJm7ivLZD/g3YcTuFzeiOv9AdBtcabs6M86bkzPDFXBfAl0ltUK3uPQqu/6v4oN+ZB
ulEeZbhTO4BwobFDimYooumLdsx2zQ73HBee+1X7keVErtjGrQ9P1W4LWzmaz/CYddxbZevZ/OCW
kz9Jg02aRU1+W53Kg+oO64UlPHa3oju68ibJLW1htfcoeLNTtApWsj3ahEBbrZUszUO7or2wEzfV
5/9NgFX+QQtNN6xBt0PTTVk8hfXiDam9dMoeh5N0Y96lH/odKd0bY4cD+LLxUP5uEfp6jTf8CW9V
uF2WcOx2Cl7Mj9lJ6SyodOtoPkUsR9fkOIDH3zZyEw97fobfXRwTTgKeCqd9tLeR027rB8xIKKBe
GBVYEs2aG/Qy27Rx2n+Ur9hAH8SDdouHSfqxINvuI30xHrO1cFQez9ecYKbUxms6vR523ZrThyvJ
LN8YjixzzIrAhDfZeqKyZ4l3lchKTqKLOmmlbGW3PGjesBtu/eVjbMPPcCLrGmNSJ/ZIuSAX7/kW
Uok9EO9kD1u2wIfzJr+DonGsGlRGXml4mSfwNLc+Ss+n9sov8cZxM8WaJg4ioqs4kjP/Z3Q1b+HR
jueEAyV0uG0Pw5vGSShYRSvxpbwG1za8abfgFiZH8iRnYRWnZn0+yBvhJlk3jrycHvFiyi3ZTm7N
DcFTO8bp3t/U1+nK8HgufaPaBsNaWq+BG1kLfuXW9mzxELEXH+MbioSVvyk45i3yec7fpyvVDrba
rjv2d0dxH2yLE41U8V7C5cTgQhw8rKJZjbqXPAUryBbW5Ih2et/s8JNyyuW0eg3tYXfeptfqvfpS
nWC5KNConkBE7tsXedN44rJ2Ox5o+vwX8uVkeeQKLHN+hr8pN+lVt8284slMnZyAQh+VESnkJP26
nebi0twNW8xyJtmZWuTtq0qjiYcv1IouP+6vf5hzjEl5jyLqGO8QC4zNoSw2CspXIo4QMdhYfD8M
J2OdPYbrewj+ZEpKa4XxrF3akbvBq5ye+2l2FK4b9Ljz2FvYrtiS09+9EhRjRVZtS8xpxSGU1E1X
KECsxMm8EGMtJrMlOVhFDtbioYCAsBYOyQ2dr725Nm+Na1r5R06t72iFHlAWPE7r8Jjepc/KQ7M1
T9pruopvfF7b0FjdQ3BV78Nj5y0mJ4EgZJn9KicUigiL19KhZ9YQpoa4/C7JMFCwS3LHNSe60siO
mHEVW31vn8FU4j/VKdqer7VVulceFqKlbENPP5mn/L18z0LLaLjV+q7v3fG95FOma/mav0uWsiqf
0cwpxKuslFWzal4NHAVyW0IFgVYtt5N6/k1egfqm7eVjj02jFb/yVy1sPZbGHrK4VdW00u3hNYa8
1FjDK02SnBu9W7jiMX7xWw600XO2lRe4B1j+TbEtd/QtCbvyHxGdNbzLwYPYs3jhJ04MEs3vQ4y7
M8+tgqORBmGld+YbGZ/b8TEn6eVxeMkO4aG6P9/2t31I5xM1UAbLEO1uaS1oFO+LA5djx8Pc5FG6
Fm/Q82QfNHanj+Q+WHKK2MiP1UFvLNBfejkFm0PEfRaRLYR2ZTgmahj2xz8izajRKnB/pV3eWvhy
96GjmDZG3CQItp0VTsho7FG2/MdwYcu+NdBtffdrO4MFOeDXOMd3Y9QV4EtvWgSqX0v3na25xn5a
Yoh1onmLFf1o6YSDGU5QWBDOMTfGUq2fvJ7i4BCkHiRa+iU9NZnshJEtZW4KkRyPt8IJmQclPzc1
LfHh/JahB2LZopELE5y25EN5kjHNYx8S19wzxpbb8w27VHkzvEwf8YtOJuV0mA5zYgctYx/fUGuB
PTd7AZTtW7FwisGSSQYdgM0s801ObSLClfNy5srw2aRW0vCzrXmcVKvNLX2n0ANZZyfBFfjDDsiw
wTMht4S1ZvsP6bpbsu4LcNwEtlorO0gi8fO26PUsPx/o6XgP8VJgn54s7SN8oQ/e8o3xOYK2vgj3
KiPk5Xyf6wDBBibmNggo34qyiR9wSQtP8bFw6120lB7Oe6JeVuSgrsZtCulixfsAHsE4b2e8Ng/m
E5+FsuUbIH74eeqs+LG9I2z6mhM7b7V6qRm4wh6upet6R0ynox6r63qd3RTH1E3dadVsxbW+lnsL
cslt9G7e6oDf5ea8QXfv4GH3XkLM5Xuo3/PnGtXgdbDzbxd49fHdIszmEyELpEGY7y5wzCN5LXcU
hJg4VyPltuo786l5VU/guoLBRhRiz21jM75WriTDydi10OE07vQ5V0bVZuiYPczleBu80RhdgEGz
aH2MEu1+C/dSh6DcuWGaW+2N+YCnR/Jc7HF6H2+lD/0mWMMXGAlVetI+uj3vGrbD58sob4F0IlZo
eF2n8xpu43YexE31AOcFihOPyCxoXnUWgu2EFkjFFoPOrdVoVvsY7MjoYQrcaxv+EUWWtJnutfuR
+6Dza8JWcWdaH/NOR6Ztj50tEDUjWVh9169m4WL7hzzrbFp9AxHFjpCuO8Exfcj204d+1J2Tsu22
6VrHSujz0mFj6eth3MNROt9OqROoJEZh2eowccPMiZHLwE+o7ECxhmdE5eBoHSwvqo7WrsS1CW+w
9rrJ7cOljkMSIurCHUeHA6ORUYjkYAzb6S7HYLG1NfpHBTT4ZcBAnB3ft83KblpLLGzyHNTn5FF5
Gl/bV2hFBmE1D+J1fIfwiNBC08v2ptftk2Vzdj+q9/GmvlFfp3323B+Ve85j0FIsVbEhoAUktKH0
+DPyzfJSuCE4BzfFniVlhe2I0lvaU/tKMxDumBjb+jP00aDypj/aY4F75U29Xdzoe8IRr/ptDaY7
eOJ23Mbr5hRdw6DrHvMPjSjFbmXultohX3LyldYpC+UbWgUYmIwqTpu50zZWrGJEbImRl5wd3gW/
52mCRegx3uMHSCUcr5U/mWxFJLmR4rWwsj+wS6imMZVidcDbeWQ/ObthMDtAJoM1jcsCySJLCcZI
tQVEW6Y2rdret7JnQrHzV51swAZep5sYrvgL8mD8i3LQDSQMEL9DRYV+egHLj0o5dFWYtwdKN0/F
F3qTHoQjvhfD7cjNsRCvigL2j2U+Za+YjN1pr+ExuhOfTAwureFKd4bN4gqCy2pZrFiC9uIR0tdO
9+r1hK9lcoCUs43vhDf1unCaP42n7ntLfe2d3nuJNwixdzj7Sra49d03jgs3sS1awlL5EK2zV29h
GFgUyg8C0b3rX85R/5w/wVsIQTRop+GjQ7rO1/OnmZDfmZU9bj+oTVk1813guwQtJAIWKG6hvJhn
pyE4N7GLxUGYMKBAoYGY6ZfGyGVOnjmzOhUSmmFWQKjVLi1g1SyrzmbWhAezT13EinxluRXr2Uad
Novxz9T7q1FYR2WH75x5dg2z8HxzuirSd4lJ2BvX4Bjx7Mvjy27W6qsPcvFCnQ6EEa2N1ufAeof3
96FuBvfnEdT+OYd+vfPP7u9fSFy+mMQs0tv2oO5bN4VU5GYnE9GjBXoj4dH8rPyBaFe++B8QsI7N
VsZQVr2J9vjjF6M1keRjE+B05Tv5MsVL2Q5fh8BS37Kt9EwK4G3Dl+2mx3FyqmXqgRDtk8d2lWOf
fdIPv/qdfjcdNKSpvIq5cyxdAKwGsSliWabDLfRh6nfNejzbwf7PH9XiUGu5bmz/5vryL56ukjXP
i8dYCT8hybjoHWh9bv4PZ2fW3Ki2ZOFfpAiJQcAr8yA0e3whbJcNCBBISID49f3hfuiyVGHF6Xuj
6lTZLm2GPWSuXLlWuW/Lbhucjecwm79OzK23lV7Wjr6cv7ydl36ir/7cG/Ybh/0BHwxuLUC1Iv/D
0Oi6hjwuhUo7lZPR/CTMRO0dykF9XpzGnzv215O0QA+QoqrVKmjfZHeAppvdZhhaFRVKgCgNTa7p
VLtzW+O9KY3miMrmJMwlNmN+1GxH7I6gKPl/hecZji5jbL8VkCas638ucbFOo3Z0ztEvbjCCcM7I
UMEJ5xrul6K/58fVU2X9oj6kQX6hEHQ1f8qi6eBiqcxz4hxRXB76qXmIiSf79z2WcpPTMqOvJ04f
LkSyarPZl+8tccLxcKYn/A5GJAw3dnMxg00L9CkJUaerMr2c7cY7qTgni33+0GO5hhp6L1OHbygH
vlIjMuJ2avR7V4rC6vDUlH4HIHSIFujJmZxM4/Yz28O8RMaDpZxlEYhggWtgfAf/HJ7J1WXysMYs
O42XA7X95/uJxfh4OMlKvUgp/9FC8o2/fkX7O9NgAs3qdiTUo6lJyPhnYWJ0BZll+4RToBfjLUXf
Vfxw4pwe0lUqulM/m5ePu1m/UMPEo47nJ566Evz6sdrGbuOdNrVTh3VYrCpbDqrFfjF52i0InNeS
p8zHHh5+y8iFs0ybV/yaL8SniVuusJ8LS1/6PPgaeb7s7jexH3kNgVrkjlayP3Jar6eqSlNHOH5K
/GxB+nZxx0ON0s8pxGJy7Sg+9VPV0Ob7xVAMPi4mbr45hH1wdDFwtasw8QU39yV3F3ROEkysqT2c
vAcb4wEHex736FPR9RHeQbCCG46WXaCtj+6UC5fXqSOJujKfepL3qZonLg0SvzOAMc0sWQJTXHTi
p23yotipO1qoqyiUVtBiJX+3rHiOlLz9o6fZWpCB5aSuTGzrxkEWNIsUDOjkVcA1zQzoK3J2y4hP
jjysPeaIYq+HmnP0PNR6KQb7vYWkhCN5UFPd0i+sI6+mWpwdOZCDYiW69evZqZ1JoL2nfsH/S190
x5IO39NFWOFxv6zXPG+SJIcEnk67wmmCOpSDfib4+9njgS69iafMDoHsyV70eXGwvA2iUAiTGVLm
3iE4BEVwcaTXs1/72kxeisvRAKoIoRSKGymcLL6/4cIWdqBzzDNvFFJWnFFXNytfCkZ+ukzmuznd
vdae/45CaZF6DQ++fpZX8iqZS4vpopwh5OGVtrycrmHYckFSiCbFa/Yo83CHK61mQJgVgNaqeCz4
alQZ/C0K4/looy3SeTYf+xq8y7fsrXjjC2/KoppJfvkYv2mb9K2a7Wi0uxjaJtkCC3k0b4fKIn0c
udpGXCQeuoie5ATpI6Uzflj+gKgKHPqRvhWP1SwK26/0LZ4nXv8BC/zi9x9RKC/iubYZ+7vvhTEN
L/4QSeO8QYLq7Wdcfiguxqtk1vqtj66qu5sdbXlztHezizMB5W394UPGrKlpCOl1Fn2O7PG8JAwX
5hdfDfPZ8A6Gazz7OAucgVilcBQA1a4mCy7cnWxqv3pOvyabxEOQi69dZCDTLjeyxxy8tHhEFfiD
+I1Akt4pv7Onq9EGoanZcOUgpo8gvfyZrEVZUJ1W+c4eVjh0l5TPiV4v/uFrR6Ck73kEHZ65fJW/
pbkub6JXrpDM7fnwxU83zxd/qFj5fCl9JFSdTVcauSNAQS/hGWpfcj+dt/SRINrFy2oEnT6K9lGC
Z2+eHyvvIG6z+eHtgi7Rl+QP/cmOQBo7/BiQh3UkmQVuMvunwkmIierwMF2OCj1dJZuUvIPKj75/
GrFTpgiE0GXh7QrnNCFU9crYTYioCrpavIutPRxqs1RcitP4URixw78pRl6zp6NR71e1fSCmPaLK
6laZF1eLag024g1udPjxyQ5pZrY5frYbLddfxvYE8szi+HbstzCSq7mqvzTW5WzQ+0Mynnn9QKW3
p5sJIdyM3LFqzSYx8iNXAft5KObFs90jPfaBJT6BoiWTATiLd9a41QejpA/Aj6ninj3R2KvQOUFt
jB241uTrPFP86o1k2VdC7TWbxZ7IEDu3tEtbJb/Yz5WjHi/VRfusbqQF1FN+UF0oQeHvbdEFkUn9
+iFdgfNhM12GZbjfyEEcHL0L8PPA/IGkI8qWrRTGYoQuy+fOi14LPcy3NEzosn38M/xez3mf83Qo
KLxhRTMAsQUA7UwwxhaxKIg+3yVqHxBqalioCJZ6bSF58CwZr8Wb6iNysLUFMGj+9WvrVIIBFs+d
z8fWsTFgVNNLbo1lsPd+O9K1D/YA7ySYgo9MMVAeuyoXMJoLgPeZdQ7fx59b2iz56b2eWhqRvSM+
7ezYyiU3c7R54wKo5O+VguiCjswhJakytw+196Q5WOydz855VrNRfLQ2UAiwznOH88ObiLMDaXVh
vLxghDbF9AGmuQ+CCKhmox37CHZBh+nFzrwI8NdoLJnmB76LyEBhqBi4mIIt2HPFhxFkqjqcy4t5
eotQRrUAP2uacXQNqyprtz7ABQJF1p3GGB89CdzDFKhis9vl+smSnk+PuRKUWz4h0rPlS2+VXrbk
WhU2Sb3pDeWL3g8j+ii91rzYOVNk4h+/qseGG4A0dC6M5q310iW8ImJMj415BTQ2Z+7Mi22x3K3P
sxxy0vGRLdkhycLyonyOncZXFxP/f6dS5AqeOO+dyKU2Oytn42d1MVrt1tVcnOqqXS4vsxGHeLYV
/Wq+tyQXDIcjHS8cD7FtT7RoMNsMXKRyMRzRA4GKn1nx5xXVVL8K00Vkrc6BNhs2vNKlfXypebsH
umCieR3UQelKc9kbrysmij+eX1Znf7wacUqN10UwnFlVKMCCohX4IbJGLxeXZr6G82nvQ0NxaLDz
Cxu1grDjT51zWGRmZpeLMbW7k3N0hiurVoCKw0VxqL0CAZf2YcEvewd7q/aoI87zdfoH7DH+k8+t
gyc9I3P2LPu7dbpE56CdVfMR71pkuJOzD9snrGkegrMbzcVl8rDaPSgvuBdWevIpIoizTh6kdc23
ucMkPAcytQmqbaOthNLRkvt9Ul7El/pp9Occ5KHiHZ7qIJqr69ad3En8b0nJA8saMjK/E3mSBP2M
OotOiGliovDcs9ProuqQBGXCa9XxnPB26OhG6g97o+k/oM+nu7G7j1khO1qtTw+F8J4Drvejkfn1
ezaNkc9tjIrDDxbjZITwI6+d6zJFK49ncdfMpdfpqrfPxsUZZXbuKfqfYpMbWHeZnDyYS6HjAaz8
MH3IJBtLYLd5kRwasV7SpzoyRiDmU3fv1O/id6zTTcx+QW+duLhQQEMdT+8+tNicvo5X2ePZ+mY5
7gjR5OdmVlAbPLweVufV+WFM+967ts6ciZm6na2+Rp/iJnuM18UceiRl1ulQPDaPJsETxTvkyMzO
Pn0omy/pHUlvzn9UPhwapljZukzpKXeoTezDyBD1eN5zTB+s2q3dsaM+TDP9wLyhCzHxFcqwIpYp
T+jxuO2qoZyX6GdfXOQexWQnfkdcYp4QWmbrNNibFI1iCw0lOrZfu2U8nzr5tjEpJn1cHmlQMtml
/fNjCouSemluDgFkblI1Sl9RFCpNOh7d6TYPMqcIlbnq4Xnu7Z8qa2fmi8SMndoWV+KaHnY26cKJ
Q05sUL7Y6v1y1vnTmbxqrOkm86SPsX2YjcLOStz8jR2m1GNBv9jpsjPGf+LPo4vppXfhQ2b17GwK
22KWfm++E/OY6+Pn6g0JshmuuN5kHYeRXYSRq4R5APo7j2eNK21Gr4cZB50+JvKny9Q8LNhaLWBp
+F2E8RQm9KVmjEKYCXTn2MVMeh4/a87FTE1RfzidbVjRSqwf3XZ5fJK5aDkE48/1nWosM0o3BEBv
7JV2Yn5Im9aUX0cPZ5typGU1+ifxq4m2oF14o9fxs/CMe6nAvwmoShgP9bZ7VO3zMuKASHXkoF/O
G/IZfWqhUPgIuBZoL5dAMXdMYaYx79rqqYkrNqAeRXCiSUczJZKg2KzM3xfVP7GOv9fUQLz6C6KK
jkVUX07it4YyxHk0/v3Bng3Z1BijsLN1Al7G7UGnZ/Esvv0/BhfGgqgi0o0usXiVhUvROU/UI/hO
pgeoxJnZXNMzzVA/dp0JGH5nX7tW0ANIFOS/h7tCINoEnImWpm+fMGXSWAefJvxaICKNzWzknCm/
sm2J6ZdSvqXSPZuyf26rNFYP6lbk8sBZPx+1qh47ZZ9zt+f14hjpr++2rjsW9rjGi7G3jM3eGN15
u8INbW64Y/wcxrRy0zF2rfmsySO5PmtNSn/54AuWaIO74iBI1eGRdBSsEyFKSyOETDwT16o+mqy6
PqdCicxzqppK9KUhqdHBaEh1jeTgvjnoP1+KOLQQjTEUAo8ZELG/JmCqTnpBHYF4lbQdO+m4Q8sN
QPESCO1WmHqD7/Qpe9r3NMMQRpTu71PwFtQcjJmxM+d9oOstXY2epT0crAP8Mm2XW8152USbVgnL
JtbpZrhD7/v3WHiU4ywkTIDbft7pfrzLj1wMsCLFm/wDMlfdBWIXHnfL32/q+yC8go1Umj2mMgw+
jNq/+V5/PdNRXVVZmSvjbWDbdrXZJubWtk0zewo2yWoTrNwyCILweRFu8T7rglinWHkwMKP1vCUt
3GuP2h04ytZW7MXB2JK+PSWm4ynGcibps+XeBe41qM/oG/drF672RmpuJp8byr2b7mGzAYc2En6p
99qJviOP6xtDmAq5ffiJ6ChdLaEyw4igFcbjrRl25isOL5w6Z4doH5cCB3rOYu2wouay4Z4y0z+u
/E0bfAV/Hn9/vgMW9uMq8LAVUanDZ42LmYpXhZHxOLug4ldg91eFTf+owdshEDp3g6D+GJWH30e7
litDRh/tJsRpaMTUmKjfW/hfb1PNOnFUHU7JbDp2Dm/H0dvg6RXBe5zC+mBhlxm+n7qWPadV7uWc
lgfq8yVtp+N7AgvfE+fHnYP8S4DTUAWJDFGM/DmFd5NR1SbaOZ/nidX/GW32takVtlpiaWBVR0jU
xiS1RaQbJZMcHMGi/osS85SCIASPqQ6IWYq0PMLZcLHbqFSrysyCAqWITqMt70zk6e48vBsEdbhi
lSrCRBuz9apXuGaeiKmqNMAN8kYkVtSgib6OaBAu4tJJMyeD7pGLC9alcemD8Q5KVr+t+F58cH6/
kmuLG94hLeg00oK2U1mApP7z2QnNqENcjfrJ0OcnB6m+GLhc7d6ybX150p/EFTmeRWo4d3f+195w
XTVgfa2S8PGeKcTNBMa0GDdfJpOqaZy8V5ciVlqMq2KVLDLqmbk7jj+LfjnCPDHb7s93yne3HXEM
NvBKWbOUGfCW+XnfUEq1cypV5UwEQRvUU3PzJDvV9BW1whRP204+uQ3oOjIII1nWW2QqNeTYm7Eu
Ly9IYI3Ue8fivUu67nsSssNBPF6U3aygDWZsysElBvLNIF8O+pqD6gQmc9ogKkvf1SBTLexGs0us
EbJaabM8n+5N03+9kL+e0fRKMEg7a+ddlfXJDJej+CK6OeU/8QCdBbJSAkLR3NlTviOrq4X890v5
Lgf8tafEXX85TOK6xJYx7EZe2b2OUVUan2FZt/AOIXmfpdaSB36PgihDzdIctaaS4LJ09gfdlMvh
YTR5SFXVmiLo03Z7o8wLVz2LWIIaorY8TTuvzWCqNq8NFIoLOmaFfAAz75341LsTmRqycueubktM
dDyIdH0SSkwEjY6Bn1MtnijZTotEcMdizsZYNf6k+TpQzVF3/YZikqlZNF+m+3Ak4ruEpVexiscX
XerTO01Pt7x1LMmUMUENrcp0eshXB5VUJJdTEo3S2a5fZplfXebn7hU3YfPQOwh3IKZqpKQ8fl4d
jbz6ymXcC+48jdt4k2ugpYAC5tAxgX33z6dxPo2LSyK3LfZ0yGNxUuLcacC902NLsQBh9VZXrb1h
PFz0exuMMCzqn/Pr59hXaUXSJJl6zEdUbu1QnL2+as82PMXle2ZtI9Nxhp5j66E4kwA9ZLbrine2
/ZtQ6/vWFdqLxgN34QbBkKWqFzQkPxAlp2bGCdnXa7hQ8j2lumtnGHb14Ub/b6SrrVSLzszjJrls
SfIFaMi65Cj61DFfF7Xu9YHnRDM29RcLNZb5xPLdL9f8/Vy5DaCvruAqiRrjTSdmU+5VqAY1bh9v
B37Xcvh2hY89PJkNKu2QraA/Fz7isHfGHz7/9lX/3xO4yqpOZSdqxyhvafEG653h8GxXhJSq+bFn
jtHwBa/0zj3/a2oLQ9ROgZxlfoNQIc+ZH4XDsd029sSOoedNXLSCn/ZB78B9I5U6wA+kKGvy+/x8
b2H9445peBojH0zaqsJK+bmw5Ghy0uRIw/skCIMwTAzC6P1mqzv1joTO6Bwf7tXeWKnG6vdnfUuF
Gbymhka3IWEmp7t619Gl1eLLmft+bi0490YowpQvIWMXhmbvN1ByEQ2ypi/RrDZfdnR0YkiLmpkf
L07wyH6/mNs+y++LYccdtlxoBFcHu6Kmu0rccTEyjMp3MCC6o03AH3CMOyN9yztczTGRhm2SWLrZ
ib6vtrJ6MirrU1a2W4rsDmR6OitpBtib8jtyRO0aoF9r9IriEa5+hsw8JJyAGewfVhJ076lRrA6r
ZpPApjq57aNGccbNgFXHZgyhenH4LMPjU+zEgDeRLbArmTszs0aW9CfyaFLVn4Tn6Ya4RdqWIPur
eBsvD6muOA8wtajaUUr7AqHrJvzt4J6DsbupFwPL901IdZD4i5UKSBvrE4iiq0ul0yh33pnavHtP
B/yMLmR8sgLonoo1cSZ+shZxwyUFthCMsyL7aCFdxAc5jYth12roOHBpYZO8o3UszFnpJY9o6HfU
ApAOeyknhmopXvcykNsPtRFvoAS24Igg46vI2IfHzypUTKwcrSk/h3wnhZVZ/XVkrWgvpHCHA/JV
6EGZWWW20Prd6bvwhJIZmCOFL7jTEB5VmOgP8HMPfOrBojIMTz75k7AcL9xjpWfvnWLV7ECKfhex
uo3oWQMkXcK3aD1iHT9XX1+Myt3uIssBdDCYcXTgiI/ElRW9KmcNvsg03Au5ISXB/piaaIAWLdgG
rjP5xZe69e8zUxBvN7+/L+Z7c/4rjir2lBBBqrvt0Q4U/dkOBUtxFw7bwGhlzRPXN9w7zVryP45W
DMjouQREAtPRrjKaSpWyKIpZduPVmNKZHGi64Jw+kJubhmPjPTHHSwSUPWSYvSo4BaT3vgaXPPNm
2lsn60eL5BEYF+Y6UxFw1FDtE1A0PDizdlkZb2cjmsfvFJGdy9AqsYgMuij058ddqLm/P75/biGA
FKD6iBOryvU5TT9vfUbheRqgxJ0kTi9bl8rOTxslPhAQPQlRiJJbSdx4Z9zhVL7eT2QFSo2EpS7h
4lV4lkVtKyh5imgZRNJJkgRpU3nHfvSkxK9y1ducmbj66VoqOYM31FGlYafOYFO3D79fyfeOfXMl
tNDSND400X5TCP+aQKfsMG0xwiZQCp+JlGCQLqYlGPPaEefy0fj83Gavn/ps9iLMNomO2DG2DAYr
6yvIjckyfQqCjVrobuCW1u9XdpuSTAdr3yFt1WhWvp5myKM3nXhS5WAShafWGVGGKqWvERz0RXIv
ivrOfa+fwhArI0pOqyMR0881rbTiuD+c1AEIHq9w9vaQQsUdVaebR9NDem0ApiprlnpPL7vMG6D8
32/2XwEFCjwKvnjacKh/H7x/vYauVQ/yRDmdFhL1RFxlj/W2pLJXJn+a9rXJTRW6wyBAeKD5Lq+/
ovRBimmOvejxHtpzL6HUjvgvzR/l/s4a+RYdunk2EgguCAaJxHU79+HUnaPmwLMJngfqi7P3bDIJ
/TVyXumkILB/fQdJXkdbjpX1ZTlzcJ/muszludLx0SXQrnTfMHNnZTSO9bKb88XF7OXNN1bTdWSs
Rt5qZ9SKfmefut2mcRTRaNsFKiMBuaaudafpuTseayXYjx7KDpfeZKXR7MEu/Pur+/6gn89HpQMU
bpyAvevkpoiQdfuq2CvZNBghqTFo/zZOL7FOdiNH7taCymqOPIaNd5sBFEN6B3j/92v4x/RRSfRA
xga0ncLpVSiE+FuE5agyrOJw6JGbGp43ozSk6ob/4N6LAocT7vqOwd+kQZhtgCCvoqFqmiXtNGVG
HO1CD+TNM4DS1vNiPTM+G+NJ+EA9ynBN9U4Y9o9Vyl3+Ne5V3Iu8wq7XdhMKGFB9n4NSt+3FVtcF
b+Y8WYY1d93zvVn0jeje3qsKJRa1NtDWq9P+XBUTAl7GDM2F+vhe+tBH3nGSddedvrwswap39voT
0HfkWP5mRUq7RvLEClyjXmzo6fnK7Mr4YvI/3nnl/5rfwLEC8BmCucBoP7csNZeEqEXeilc+NRby
U7Xwdqa3VizdEswHtuoVlAM7N76Ce6//NubgNfw18lUAcKmrU6MlPJLHMOgomM7hqCFfYy9sRyca
jD4uZhmx5A3zzlZ0q+Y1RcSFkgLIrwp0eN2RXott2cf9cbhngQ5W2/PWy5l+9khrtXuD/SPXYTAF
yQdSeHS/r0OrUaFVvSwyWGi+9h5df4n+jhlEQQerRyuubr1kfyYWBBv7IXrfUDUdmas7eebNDQtY
jCFyQaQl84v59/Mlj4qhPnnhdM70MGTDHVu2t+ae5+etf6+4cYPzXw92NaPy7nA5TzMGq8wwFIyF
lxlLR7fmseH++X3yDp/096L6Hgl3BkzjRIWWiqvtKlanZzXSFJmcY3MahXsKoTK43ePxcm+uXkcR
3yPx5IC8ZWjF100D2qWtjk3Dxkhjnlnoz+G7tz4Ga29YK9STZvrLg2obxuorUO7FeNdx8jA0SivT
QctPGATrf767/DSpUBz/3pODvRcuap6o5zj6i+Ybgn7nRq+dAFTkMalikpYrrA2RmOnnaPUoE49y
y2jsyCG0YC8M8tnzc7p+rY01M1Y1OZ6X55cZ5IY5Z0JCYO0bvvXy5PCam+DzNNSCfZrwSB5P+h9Y
ie+/v/SbYvBwiUOkLQuofk2V6wXViOU0Pw4PhGp7uPc6s37rTdvpjKc9dRqLbYsw4d4Kut4mh0HR
bURFBMcT7QaJm6o5pZnyAmIBxcSiE7rgfnswxyC1H1ozM/eOfGdMYTj/fk5vmkUIBgAlgIek6xut
O9yRcnUotJPEJHgw2u89JHTkHf50RvFcj/R+PqOf0b3M2oE8c3C1OxXYm7yQ28bphfyMxikkeK5P
h0Jq9mKijtrt1I++DmvBOC2RoU+ttb60nD0Oc06iT11aCGdHhLjauwDoDQD7fQHfdH5NGiQ9ruYj
mjCZUFZcAN3XkCSfZQ8uE2oALrrsBuiG30COiY3uQVc9DCksGsn1E9DVaKnOhXsloAF3v3oh35pH
hIPD1LtGw4/HEnNWCghb2GQzpNp0R3PoRuZ0/H2K37BZhrseKsOKiKjVFELBz1XYN7nWX3o52Y6d
eN14SB7M+9VLvBQg7bV3Atx/rSdZwsGK4HZMW9p1Fe1Qlnu5vXBXKAcMEheTWRtmKyxR5t12Db+T
9GEpzXbBw96gtXlqX/Q72/i/b/evK7gKjmr0BKsKPxBuV/JFsw+El8guoSaisA5B8s7D/ddblDQ6
kyZjWUGl9+p8GqG/muaNlGwBUvxuBojglTQoFGbyX0P64TWioI61KeXuoQHs52vcN5dxntK5E+wE
AqkaPdYLIgvqAO6QlBcr0vNyXDln4VEQj9au+kqHKL++M5tusP3vyyDpQtcZiJkiys/LUI7HDJOr
ViDQSl17OxDj3vuZDXiynFnJ2pg/uOP3wnZBSVZ3JtftCU2AhTgxa5cJDaPh59CSdBprKu7ywUXA
FTqc1HPci0lixvW9StU/NmhknoBWVTIJNqphM/0r8x0p9SnZS8whyJQD1zBU/ZR+GJA+i64d2jQK
DzPAey5R/1o8P4a9WqmjtpImWZ2JQ8ZU2dvS8fS9O+uNvW48EPC4K6jZD/99Ak9xZUEYjVOQms3V
+0yzDv+xaoo0jf8Owa1f0a5vq/PEmXh3RroR82TqUO4nVlY4iFgtV9tvKon1dDc9nxZ4OO+8c1DN
0J6tOyNv7DIEq0Znpf84OwpbspC7U/pHIHr6E83TWrqAFAtj1knt7PZbLWgqN0NNCEpORUHptLPr
h8k7TQTWeryUEQr4kjadXxqJCcANX3kYUu/XwmbkpE5MsQ/NeUf7it77g33xEpRQUIKFDSY4R9U8
vtaoU4zdHeTDyPpA9XIzdgk/qpErSQ8tdExt5CqIF/y5rOuLW9GRYEFKTs4m7pW1q/0Z+/mfXkVe
aRD/zKxyZKSLRDEafkCl/HBC0UAyE3qCVpegiQ30V35/0jfi/sLg4ycN6tMgwijcXi0UjG6rQ4SV
FznpY6G3Pt0Jr4PS0Nr2gMz1hnLnZEiMhT+EV4k77w3Dp+LrHgk69467ORkbf1BajozH36/shmTw
fWXT8XA8wDzUrs8ioVLiopoeU8qvPd0NKF2ZYgCJ1mjtxhIhTxUwzv+cyZl/H/h7Gv88bQdbRRjS
SFjL7FtXjwTPNzGHjyEADzybRKB243l2rHvMthlNcxYdCDvdd+9vWv+IesB52C0VTcUN4AZWVePd
SBFLFrX5qri253xCFYMpdjQ2rhkZ9Lrcy5luCEnDQ2bvQoBQ4lxiDvzcvYo8hpHO7rYNzPB10Wxy
nnGvd64D1dd5mumNNQAwFx0a2A5wYG/snP++VdOnO7TQqgLi/7zon5cwEs97NarOAF2IHQjVvJfD
juWdnhCSvBdI3Ua2xLNjiS5NBPkpPV+l/o1Ut2qijpUBLz+qp7Cjzek8cboWOSAOh8lTorarjs7U
0T2Lie/T/cesQpkQpUfI92yeePtd7Wh9Ph3VnXgUt/2ChfYMAmC8vno5GIDzAUkaVTE6WnjZX/ef
8O28+jm2dDWjNSTm6Vpl7CENt18HqOsTpt8M1MnYfLnBXaTr5jkzIKEOeLQKLxlN5p/vVCqKWAN2
YiIXOp1pQy8TN+rpzszKti/z3L1b2b0GdSBBD0VUvKuoAsDWuJpF3aG5pHnHiI/PyKX4JW0IoV0b
W8+RQDrOSBED6QV3oozbU3gYlUAKx8mBHnydKTU51j/1hLY7btNc2OwSheE5S+dpbiAHHzze25tu
Cj7cJprbUDcHhVZCmKvbFMa7lpCtFrewiKwJO5Nmo2+wQTpGCJJ7q+VGf4HdAc7zZAIFEM41lYWf
r3F3iY5iRZAZnBUgbvSBTo0np5tCWYFi6of2T1QtewQKj8fUqWS0RYSnvfR5Sbz6qMzhx+ni3pvE
QQS4lGSajhW3KlywPGysUdPoKwhj+f4lzp7G/bsY8zuqJt1SzTJjNwlqhRRAaPVDTg9BP34stDli
/4gHGgWiJqMJje/5ppcxGTCq5CXfPSCanu/WbRvG/aobz4vOi9SH0WmenOcHWst24qyQHAFne2oP
VD5zTFbk/nPSBdH4JTrN+np1uEDdpuY3yZC8i/AfqiFNyzSXXBJ73Ino2YnyZ4dCdBpZBwRjmnzb
XugoK7y2aalKn9DACdNXqVxrFxlDVIyq90EFZt5peFtPqALGyaboQH+LWj+2ygJdt8nExXOLPpz1
cZSbowZjiwxZLJlOSMqvL0zoChPQzj43uZVmaC11nY2HFv7TqBH1KB/FO1uBWtZ3aZgKwiwW3Evx
dBTdLC5Qt8auLxaCYnSktC1j0NMdzX3VW1nbLEdceldauxFtYZFsxzhddxJaASodx7noH6UXNVXs
MczcvEHIpzvrpza1inHnKNmHUrzdOXVvFjCxM3UjkgXIGZCur06iyfRQN8z5etHTCnMZ9H1GB6/J
7ea5RbgrMZBQK8/bjgMKtZqc6qZenI3p0UJizKdCL6m2UFntPabM9wH4Y9u+uqyrJTDZTbKYJoBh
wVHA01GMHLNvd15R6O8Qu9eeI4b6jMIMQtQ2jfXa44bqkeneiYZuKiQsxR+PR/q5FA+ZdOrKKvne
URU9NEf6lqLVhzM0QfqbeyWS6W1Ww3AAMArnMbDjDf4iREouahX1vG4haPPjbhaf3o/TdUFrHWBH
xlywk2mYpHaUOviJYm8vweDIbKmxpeL50q8TyYQ1HJ2OBqc7+kToydfLsn47VpoudjCa6XFNp0+T
/FktZvsCLbSqNKIddlsVrSvlS4OyWjRGOUoJdodHqXuSph/15SlW6Q1L3qZTdFrsU+/vylmrmsWZ
bSMsj+h5ShsVScbVYCc4PW2OsV+fl3it1wLLIQ1G5ztZ/U1R5/vF/PWkro66oYtg39EBtDVbA0t4
g141Soqh7ayfMlTA7NlLun0BML037s0RO0yIv8a9iieE9phNkpgcP88i0iIIkLSXIV/I29SRia/a
r2ZCG0Ef0Ynysm4uiC2UFUnRXFAyE+exA326nbI8QVMVlNWdxTzMxptVA2atoBCCW/Z1WJlJ1UTq
J8zWYOAtTvStt9us12snNWZvskGhK1q3+uNd4HJ41r8Ne5UUi9H4KJyPvIuLw4HcP4dDGEBhh9DD
AbmeaavqkfZySCWueW+B3rvlq43iKB3jIi64ZWIsG/HSbeGs1x/7gPrx/MEH4gg6bvn353xDkxUG
EhshAfg8/Unsnj93BSSlm3TcsDuVj8gjHebNcmLW9BnueiNeogKD5KvTPhV3wp7vsObHcx6GhZaD
RyQm1ZCGfw4r95mgdEovbhVQWHSF8pfLpxbWaE8MB8hqat9zlL6FYyEBazBNcEEgcKcD4OeITPQ8
pW43wB3yR0d9B1VdY4GVBqJ93vpjRpM4yotzQfc3NM7CHLzzpG+X+c8LUK5C6DhJz/CmY3Fb+yAu
77XhFcZ6uh17zoyU0PBN9yvgpL9HxL3NgkG/UaPH8groRQLX+3njbdVo2VTkDQ+T+VWxs0D3UsMx
rMNLogPz/D6h/nWbmLqg54PyFhnZtYxNm0ZNMiLqI+kOGFD1X9+31WK7HhlE0TTfyw8cNua9UW/Q
ukFlnzR/2NLgQopX82l87EribEYV9YLzNe6tcNEsvYW31nnA1oweSivSEbEz+pC7vldkuY1zSVdI
G1hBhLuDM9zPh7wrSulUqkPyELzKzygS+LW+OLwuYv30PqT9yxlU3FKfI5eVUuSZT/VZTq42pz1K
X7mVaYbR6n8YO6/mtpEojf4iVCESwCsyc5BEhReUJVvIICIRfv0eevdhTKusnZqaqbHHAonuvn3j
d7ZOYNd7ViRYf7P3/q6icsJv433UQpg3IdT48+ONhtKpUjiw+b23FtFcsFOYM6oPK8awg+8a5L44
3QSoVOQRr4ejo9ynhPoxidByCrv9VTgOyla4wEqlUyeMDGfOPyuNjtH62JUrZjtiWXRzfv3fu/Dv
xDFlx/9+gjuzJrVZMU3ZpFB8oVGCKZ+3/bRjNahaL38xRedvkA2xf5S0v9sBAz7f7cfbofrTvhH1
AEHmn783xd2hG8OFcVlovHDH4dBN7n6b8GzP/6U6dADZaPlZAa1cP7+xq7dt/tdjF/hbpLwYPL3v
ZZsu7WgKBRlI1VccHRGJ9OnfL/ZvL/JmSG4VPYNsn0Ym4s+dJDZEAkrDFwMn9r83s3crktPzhIxi
EPz85kX+zqfcfyMMl0IGj/olhaU/n9dedS1tUg7WGjEAa/2Sxm7virbBdI6HMdu/Vw+PxuvpcmUG
fGbgbvmBevHzjhmu7uI+ze5qlXkrirw73nlgB5/O8dy6RNV0Y60RXF+/XJ31C817N1P4zau6Hap/
ffS7V1ULaU8256aoY+mSpVvN5mLtl97S2pSf+DFt6R3c59fQIq1wJP+pJd/Oln916eHiMbpIcoxg
/34/1FqeNbJ4e3sjIydWsmPidHrzlPWS7M2GqjPdKmpv77jmV27gfKsf+DvFev8OwPkBoCFBaGIg
/1w+uezMPBpvhocg2ELL4m3c7BWH5gNGXr3tS+dgLN9UV6K/8GTdei0mh4o8bYbu66u7oiO28ieL
BllGCqrvcpdfv54F3QI00N8KMHef7hqqTE3MV6zE0QzOLzN9Yx5TI0AAD+3r1abfcbRfNysmw4Of
342w/tVdQyLm912FtCmDzwC//3w1ZS3ncw5Nh+6awX1D2hwn98rYBm30gbUhlbe7PfdTeOWGcL7V
kvzL2eTpLAm1RPLi+GC33/9P0SnX81GJulJet8aOTJszFfrTSACGRKcd5wROMiJIyItmYe5101Yf
rz6ztWX03dzd37nyuw9yZyk7OhYSeoHV3610L5O9fauZHaDhNLL8D3fj0l9Exo9mum9M5d9x+Z8P
vp9kTqS0MWWZ4znv8cdkd79Ybb1b2+CSJfhF16Z27Fx3Y9NJFrsT7ZzHb2zblztApVMF5tzNZdHv
nJa0TEhE3XJ/awZJ3rqE/N+Jg9l6TBLsd/Xyx+7q28xPH3P7eP6ui//3jMz90aQ9h5yAfhuMvceC
NbT6yVPHizexgzLhztXZz07FLvSsjrTE0sOB8p6fOZPNaUUM+rs3hk6on0jTc5g5uus1zsqTvXve
yPvNwtrhznznS3yVINWhyWP7f09g3ytUpLSbxnKNBTm/3NInWz6ff/pI7NB7zrm7A32Z2853ceBX
DpPOsCwjsxQUGDO6O5xNRFoubzGccAc8jREfIrK9j9owbQXuk8hl8c12/PJ7MslEFEY7Pvby7hz0
Uqjp/YQtcsh4v+3pJs1sCigu8cj/o6vzy3ucN6rCwqIjSbwfwDX7sIvq4fa4l5ftdu/dDDJ/cR2t
Hh6+6+L7K6omgS/KdATR7MYU0W9v7T/GpjC7CCJW3e77sXW16kiDsGIu/BvGHRcwH/1vbt4vogG6
+akJ4Z9oLODd6o2LVqwEZer2RJfyuIdOIfbvSvKjBObWCQ6FGkP04jkYcogOS8ZAjeg0fQiagwCH
FC9NacnYLaASlPMQeX6/Dvbw3dm/RXt3p4+PiD9DzzR/aXfLPQ41OOtUvVl/z8tpHr7Y1FOsXWdT
KyvtbwsqXzgjVARxDVFvwnUz7xIbOrMYfZbiGcrMlCxsyQIg71+cxPv3q/9dhLr/XuQU8H2ZAGao
4u5KjZRZTYRcUTk4Ly8ZIkp7qlT9uQFLst8Dq4B3y2CMuwHJiE4fwmU+0mm76qaIhhsUgZRyv1P9
+OpoEfRzw7Kp6Ca9L8eOptRPcXdzxumYviV0astbwsD1N7RpI6ExEBD++zX8pZvM5U4PIgVJunVo
//rdafqfHV+HYtt1F0y7Rqcfxp37xVve0CTzzdHxOdXJYD0Q8//7uV9tfFDQLLJGKzzN+H/e6lGe
N0UTscpt4SIoHBFc6ehslbX9LWrxq/vTUAE102FHno6cyp/P6uTLlC0GvuJ50Kzzui0sIdC4Ga4E
s3xHVO1pcrOHw0eSsN6jS2rFPh6P391jX75qcg3YMIa9qW3d3aIJY02mlt1u0ZcXvPm338m63xf4
KyE/EW7wXf/3370lrC5KvfTDU9FC4eXuq0em3pLlGMS1kQSZ7EOVFBarSHbGLBBgPwwHufuupeAr
E/rfR96d30QXJnOoexVfAfgRMKIogFqk4C8y9nk4vKJ/55Zuf3i47eb1dy/5K+vx36ffpSaTdL4M
s9qIjCKtGEVajIDDfBrdBWcIAD/8exN/lUJCLwSPhEbe2/TK3dOGZpakMhn4rtttsgObtE+dEx0k
nNfogD+IT4To+HeJsm8fe+cST41wrWVtkNf/J7AwuH0BCau4QkibwVoUVlXNS2Spgz4b9t0I5GKB
6EzSr2//vibAifrN68L4iCni6ntgFFkE1KK5uv9+P+oXUb6BvAK8UJp66e69yyS2QpmXppwqa5yJ
QKfnoevHQEXMW0XSvowGV5wFK+5e1MsF5qRpL3LTz4aPFOHYWkSyE407GcVJJD2jZFUVn0rOBJvp
FZrgxSFSnGrrzTHtfJJs1aUR9J30G/Q3Vg9XS5ngTvFDxm5Zx67cST/SzFG5Z3V5m5HjqtDkk34O
8xDI36mHfeUv8705dHhm9Mwbdyc96ytU4bXLvBYu3VKjYCFcdUeI6C4S248GuOmcIGwj0sc1Xf2u
mtyRczhei7Vpzlv59m1mgDxXvj/Ge0urfa0OS81wRSV02+Rd67wo8/qwtfRpVcLt/feyfZUV++Pj
3+UDEjGfkjlpxe1gowhIR7JKG7BMLhYsUYMM4Xc9FNIXMd5/H2je7ZOuL8xwNhqIv27njE7ITHW/
Bf/jIBFqUx11vp0m/XJn0ppCjzFZUCCaf94JdRhFTSMK8lqO1WAxvM/Z1coMGTLJTk41F4bmmNGV
1j71JGSNpPzRqgIYkSfNgHEif/fGv7JaGnLq1Be4FpR7lQAjzLq5rK7iuobzVx6r8SzBudu2wlaK
COqyb9zOvycQuBb++7w7A5IKgzj0ZSevBxFeHV9Ulf1ep3NwiFzNHB/U8kPvC9jRO4DMdp02rDyK
xshjTMjtmUVzNDKypHnlmGrutIpkx4Jma4x9GxifSDpnkbmdTfrYOqrFzaqMJkcrt+oFmcqyd2i8
tEaoygi+ZEPpy61gqwhiVBKotGg+FOJBvD5XxuSkOs1KDGsPtWw5RpU4U5t7F/VjSDAdsttn9jXW
vjFaX64Fo0vUH2jnxfP9c2fE+qDr+ayI6wz1b9ByKbDYiJyQtJoWvnkFwsdk0b8P3O9Sw70vutDR
KiWApMnm3kMxyjiU1I57hHEeb1tbj6cMGfnHrXdeH3WHWlodUAfylqCdBC4XsmHPM4nhnUuJYiI/
KwlWTo/ld0nar5w0gK7M/eA70KV69yraMRznOJW6fdW6N2kUtFIHHwLCFRnAf7+BLx2V/zzqvuak
Zeoi0purvA5pvtCQ3rq+obYYcqVp0zuciWt41vT6O+f35ovcv3fa02+dt9hqorA/1/pa0lc+9mQW
zrSoiT8oNix99GYYxdyNPv7253eZlK/CdQoNtE7fwN+I091FHXonNlpUxeK6v3wI0Q/URhHyd/Mq
0NTZ7qbCIcWMAvryOr/H1cOgfLYobOa1ac9p6GjqxUva4Rsv5ktzj1AbJRDcf4Ls2zb4TwggS6NS
1YI23XZ8pbolL12sdimohgZVbGUH9muEADXSM3vZXrPvusq/OnCEAOx86mJMfdxdlpE4VtQCpGk9
Ky4t7CBUlPFTLIuHhnD2euncqdlPGoDVdiuqQeLQ2t6NK4U5GeXiDULiJovvmB9/T0tgIP/7me6W
acga+kj7RkSRX9/3Lt6yXQbs+mIJM8z5rgf8K5eZ+WfOGM4Su/DuMirNvEuKLB/ZFGv9o01WneoL
81sYISv/3dv+6kyz1uhi3HwTxgX+XGxDqKdyUWbiOhpgwglXu0UxU3gS+pUASfO67YzE06+hlTQa
CDCMPQLB5qGaQ3Yg4h3D/I25/eq7E6DcpHn4MIZ6l16o1PnS1jWbL4LoWNu3rC4jG7G8ncdjrDz/
28x897C7rSalqhb1Ri0S6AItdTsU2wd0LP79kN9B1b1VwduVyMaxnn+1DKRSKkrVUItrzfBjxYGH
Om67TrA7xPm7VdW/JdDNKvHl34/9MiogYQIT6PZcskp/rmwjyp2ZXm6JMm+7XypBcYSaSfvr6UAQ
H97SZcFaPaX+d1kLyjT85P9+YTrZbjMvrB5TW5Qn7p5shNqM9JxePOZwALTARIgm2Xbvwi46Fr/y
ffGGso7MwYFH4Im2BLyVvA53N632mYOKax/ZKpJfD1kwuddNfW7P84txnD778214qFvqgU6/IZRN
fSftxH236lag9TbVWjyEjwbNT6/yocItRYu03eb7mjYcOLO1dVlpmwypUgjMpt9ASeZX0Tabg3iv
R9YkWCp/VruBU4X0himli3N6mhjg6XeUD6APdHRpnhTCV9CYdnaE3It+Zu3fNMIMD+jNNsdbHUm7
irbHabJxTnyDBNlNEqh5kAJpTTFrp+wExU+R1/klnFpALFSUY6vcX7ZzUNgVJC/hV7gJf45B4YdI
/XQBJ+HGeUxAvGYr9MN3gGO98qf8qX/QNIYK3eSGgNalxIkmu3BPhf3Re7fRDrT3FUY4yrMBAzgL
UliOo4OKf0La6qfCWAipDx9JX6NxUNF01djBuzULV/0YP6GFGh/C8ULw0dtQUcPeHgp7NHHAXGG0
q2Ergmntd8j+lL7hDsxWQ06AXDs6gBmJCQCsw9JMbWZAKtVKXXkteq3TuO7TEKAmBBXcKbcIAvGp
S6sP4m1Dk/1gyaLdvZapS1omAeuH9NEeAMsOVLr7s17TA9sG0gFd9gqOYLuSDpf3+bVeRwDFBEJI
23gGJUr+k57gVQk50cIJ1Uu7gqtxoo/xs1/xQ7f5FnBeZqnPKQq0NGRBmD0hc4T0mAvkIwAj8MYf
FZAuZOrUkTcDRIJp2ZdW7cVI+OcgCSSIpc/ptn8XXgkfgQnyz/xX5CBFqv/mGtJ1990c3f3VyMEC
a0bRi95rIr3fZcH/3MyCfokLTSnyXVFmTsyagCCCmMxW1eNt2D6EvfdvI3J/O/x+IOkpGr0pnf/V
mWpGLVVGjQcO0/aS47e/zYujXO9Rwvj3g6jc/W00SLJj9hfYSvqJ7gx/LE9F1TMzeWgr+wruKXRH
kQvvwURMsz5309oo3EWDvM5BGNnN6k9xDlrNqzq3EjO7zZ8RwzfN1aJE+2alAdYWVrT2lsvyEdh8
gpQb7avpKgPypL5MUM3BuAvwJu18CdcdAs180Jbx/MKvc6CM1iug0IzsEXqDWxdYdBGE5+mX0j4s
fgEkV3/Gr2+al12dtGNKFs4MG9KAFV78mMa3RjzooFPJ2bokWERwpYBcNmqLNPb0XHau1jrXweuu
3qwsSUvIhYO922NFnkPNVrtt/JyDEe/3BmSpkU4cWlAGcjNzue3gJ0dOqOIs7mGRVu8IMRVLc3xC
5auWnBx4/BXEk2YrsT2TTNHSYGJIWPsYNuNW7pgwOcbTsXszL2s59Bftsl9mmNsBOhF4ahtQKdyX
IvLxbSQ/FD093GS5Peue6eogtIRjNPqLTWLr25YY4GJJqwVGLkTT09HQTlml0r6WPHggs9ccM2Cp
OvxX8i3QQ6Av1nyZVLNU3ptVpgzsNZGnSH4DspmOzMVLJjV8STpnH4UnedwM3UGQvL7ZG8j0H7PW
mSW/7mwdhb5mAwRaXUqT33/jE3BX/fa67y6wP/binV8wdYNca5GWnqJP6N5oZNACUXZBki8BHUAQ
B69HZ3a6nAGxiwc5W7WNtYCTXU0vZnzWFsvrByCi0K+Bl2oPehV0+aaYGX+7OvqDWKxp2S+ljVBj
sPy6P1XqT6VxKHVa2bxH+HNRrBW6YB5Z/eI0NCdBPmuRP0Jit+A+Wmq4jpTlyO5NvMT0rqpzBXf+
EqNXiT7P6ipbc2Zn/ocBgYKuefVQ9Yco/RlqjqnYseyw2dXClV46/WO8AClewXTvUL1BIx1yewEk
CT59DAxYdvJ2m3Yu964vMr0HwUiy23QvbBQ4GYvCzTt3YEKBgcTsTe/9i7wS282UrRphK8DSiu0E
ATCTn+IOE778XjMQdGz2OUpI1UJwBIIqYA8EMqEnXj7mF87oaPgL3W7ig8SNKNPrb82AcRgDsJR9
pDv5MkSk+jaldLH8R36VcSnF3OqBiXoh8AnNN98F+ST+mq1WJWk0zcsejkMerDMJLTt9XZxJbYi+
/mjsGt0Na09nxLCFd6aFdm0PfvhUOfroYwYyRrCz1XAyHlPRMuCfG08cKElx5eMVjG/2FFGjiE+X
vrMuhlMxTHzBn+k/jfltmgNBdtThSW499VxKto6gJF0spoP19PXrc5OSxfqo4YG712WPc6Q4beE0
sg2yZ8u1I8pBiBJh6pmBqq0BcEyjG0m+vBJSZqUIuTv1DAV3Bg+8auAMxu4FpbrZldInkie3kQVv
ftEaxygfRHuiO4bYAQge1IirpYqB1Lq8Nz6i8UnLtJC+VclbewbkHj9onlGuGUIwDwSa6bIiPXMB
HkYapzOWehOEb1ccAdnXvMtwyvvlyPBob7VBwRzCOtqbPeg3kZkM3b96g7hUByf5vMD3fiiNJTDY
maysO4879SYQd5Zlf4HHwtdTofVoAIGuNG6QDCr2vbatcwfwGETk5qzldiNglGwMrTrBaV1q+ntH
j/m0lD/ZWgDI9CBH2LG3qw8RQll5UlnBbEUd6QqwJ1oW66vOMC104x7iSb6cne6nvg/fsuxhkbsj
3BTDq58xKTUjqS+94XDJXNw5ApNSa96k25dA0ey+2zX9Uhk9kGfFjeI4PfTpUhM9IfzVqn4m+pP5
fAGe9SDImz622UZgY2q+I3DbXfhWaYItdIMlzDvR3LXSCvUpO662xVnXTrzd8qV/F8VTaDoa1D3V
az/T8EeO2HcnWhJGHUqNP7S7FmL9cC4uzqX3hiP/wU93Y5UWHJMU7eJDZBKX9J1Cy9k485Iqp612
rbhn/4c+2mhX0Gk540ywZZLE1lp3VF1F+UiYxw+3poRW9YrvYaC73HvYmQFx0CYGZB+6CUjEiuPp
tKEbIfuw1EGVbXBASIItaoD1WKCWZSreMg3EKYWE1fxsilZTBxcZRT5vyB1T/qnIvzrtdKntylwa
s1s0dtMCZ85dXQtqIIQz5PbFaUT0eMKJHOmMkzWkiUo/fZS8wY3y4GbBig3bOTzmeL7cvc4NK7+R
kcnkyj1HheOpU5AChSfMKh1uYPzeH2LhlKl1OUZCQGkGM5LhOm1a0cVOj9O5UBjzmZizecwNKu4b
LX2qOMDYmTZ6UZjeiNwmcgjXAEjRanS8hTfRKkJ8M7IW0rqgwWQ1BmHC2bfD+Jc6Wtl1I0JDeeKj
TeNKkn8Y2O0IsDzfcOYWtwQmvjor+aXFpdtp+1RYQ26Xr4+zcbyAO2SmIuDsVqOtNSPzVtsOdiCs
VTE8S+XLGK9vsDLLq0HiiRjDZWNYPKGQ19mATbB5wHSx5XE5gltOEJCWCjuJyCA5U/RQTDQcl+8o
nPq9GuHkz7ZgnMbENaYn1eY44XLxMmM5DMKFXZG77brHGhibSSq8YmfATKsjy5QYNHPZTTEvL7ji
5U9PinQwGdlSWmEpFJWNi+rRt+HN+kdSob75wzSWqX4yAFhm+FAJAm/pj1lzFWCUgpsi/t3edC8Q
Zot8UWL6V5mCSB5toUCzs7Dl0l9077P6q+sBL3Wx1yDeNrBDYqVD8Vxz9L0E3fzyuiCoo5fR6q8g
teVjJTtKtyJmqvg5jSLYDPfwMf0RLddIeH75jTp5kfmRqzF7S/X3lGBD2uSxo5sW+Ag4gQiZW4zx
RGKQVZ8zR7kz95zjC5dCdLp8AuB6bEWsS7VU0yBlW8zp5hK6KlCp6leCJWH7QVnMGi7cMXLiy6sp
bdJFyiF7DbcLEjB9805YXJL/boJswZ3W6o4yLuy+ZXoOuqAsbIYGmvzHk2l1QD/jk7hSw2dD2ORR
ZYvcY7HZWUP6TGujpWoorcKmX2yVZAzq8JClkTeK5/GjBab+oGXDMmfg2NyZPKERP9vV3Kiu2n22
ukfVbbjs5kpwCMTEU41aoXkYtHUzrjNcgdZG/Z2bHJORxXYd1EpQx0xGbcYasLebIhTOezqr5U+p
QRrfCwf01zS7Audu+CIg1epZrP0a6dUc9tZGkzY4Jjpzi+ODFoJMm/c4RdElJqQU8kdUClCTgJeK
Wb4+JdUhVjcjF2E7u+fhbMoO7K2F206o9j6EQE8116wrFPAds9pHLVKy4hFtg7a1F8kS2zGGaHJl
WIzsiXFMzVNdcOzJWrYVL2cBt73s569dZWmkJZieROuUvE17AlchcDFd3Whc5eZjIXnK7OD4Zetx
Wb3iBgzw/Rp+N6hrTwRLmczuLO7o/QUN0CxjXGkiBfUnQU1dpRZlPleQrGmxVoZ1TLXySiHT+CHj
bwre4in81dd+4l0CIfca5UTTkV5ZymAXa9FWnOKkbofQKUu74SI8XyQfFoZJj3EJ+ca6XmwJ8k4H
D8cXPBU84jHasfP12RtJoepO9aIcLpof4VqTsXhRPH3wIrQkDNtYCW1Qj26d46y55p4md26Vh0J2
BTSjF85gtcNBkNlTMxCKed8YgerPD4xrJuc0XqnAPI4CrHLNrtdYy64NovYdCGy3q5RdpuO8O8W8
1xeBIDpN6pQf2OaLqzAWx4yh3XhQS4m4HqKLEzkSI22rzikggVCCGzjTt7cyBcXF12pOj40DScQ9
Qdrt6JhytU1ZWeWhOE1iEAurPGc5u9zrs5WguCV1GxISA10l+u3Slmu/JN5CSqpaT7ZIh4e+kU2n
CU9J9siOZaav/yQ6ZBSznpdZ6V8oWx0KjSBkXf3q41elWV0WK+H6cFVsfFhmBm+6qtikaKa+BY7L
7W3lMSTRovwkZoiaM1urC/1hcJgaxJXMlIDpTak8yRdUDrT+WFw93TinzPZACW9t0e+rM05OzbY6
NJPHua/aIGXhPE36RV5sQ128BjaOM2cvXE1gmv6A4HJvPPckbcWTdg0MVJ2pKyyRmU7DVTw+K9JG
a1+jwu8jEjSj242eLPqNgvdkVbCozZ+q8ZjPL8JlSxeZTs6/9eQz67MbwA5eXTwCjjiyyFwffWxp
B63nOqbMh9jvDYJFBOoQ9mbqUhRsY6dy1MUf496QfLbh5dlcxsZGGFc9ASDIsq1KngxmauLjzZKb
sZvawrwY0B7bxTGL9/iGoYvYVsB0bDPtxqEBZ2mNzAdv+s/bd+n2BcBVDPT6cgkWO2KUYf27u0Mk
MsbXCoP8+tA36ysgZ92djpRsxfkVb7PtyOoJvkBuSXKJ0ml2L0Ss+6+xf2ySg1oGs35m0LhKD1JL
uO1fu/0ie7HrMjAbbGrs8edy+/LMFVJczwveQei0aWkvRsY6T7r8kEpee2F0R2wBYp2my3OVukO/
U5DjXk+kjOZN86Rfb7ooi9FVEb0+jbVHW0K+paEvvLCQ7BH1R7THbcJbykp3njx4vtVSlt3Le0Ns
B6oyzO3+Iw+eTJppesdYUwcdbt63zd9MYmc4iTayr1fpPJ2GGGyLE4Inrp3sx1jY2gdqxUz9uMkP
tfGYkeZ2tUa/I1Eo2tUv6irhc+TFTzqHo67sheRiFITOb/VX4JkxEuB1iHElsElXsR3tWqh3Hh7f
GPomXoZbH5Njo7lo2NQV+jTahvhBa1wOpzgDkyBesLkcF7b4VNObY/cn4o+6dJOd0N1+41KjDY7r
CeKshftpWEpzICNnzU9g8B70T+0p8cqnbvRNIIGuRihydaTK4qRCgFZJYbjTObmVkmS8nlX9iLo1
/QOE191GhduYaSsNHTcHiJVhL4zd2G1D7eY4q7krTi4oRuXyxtHVKxCPtfhD/DR7P0J1oN6htVB7
MFDmyz5tHf6fpnPjDfrQcGgeFv1T3ttCE4gmksukEqmZsdkjVzkYM3vZOesSUGVXmA+psEojKK9J
kApLxu0xCAthvejWaRzUz0XySMyjFBtJdfN6WclWp1iJjuoiMtxeIj5xmQk1sHluAVvR/bjcJJJN
alZV/CvmjiQkWgSDlQADr96u0UdUPR8v9D7JOEGnvlxq0k85fVE1pt5pw3Hr51sWlGMjEbX0ut0X
y3RclSZ68hw64aQwcK6lvnpZAXSJzfOY+oj+pATM79ifQ/EsCMt6aK3PhejG/eukP04casIXOfZ0
yZuz0TZ/TqArD9GDqvkGCgGCbGn9tga4mhymdoEJG+3I9ATBhxp6uTiyjiYJ2gdjapUQWWWIgvVD
hOD8uOICWIhP+DicUlZ7vroFOX298mqZiE7dEwpix1Myzg/MVJOGNpfCYVCCalyZ1yDr1iG5FMGe
Eg/NofyYic4tto4eyZTnCIdujG4ZP5mCK9Oo8yymSMNbmZO/Xa5eWCzVi3ONnPFjOoKiGqWN4gkt
bs+SyW1g0dUNG3rLDcaErDN4mxMaWW8FAzzDOoo9GkZhmHCjZYNnpPa1In7GQGtu+AtvcS3jzDsY
FOZMFZ5qy375ZqxNJ33iWtTlNYuBwU6owcbLl2IKOrqXKk9PrcjTFedaO7RDMZdjLlp/qKlJhJ/X
y6Y2Hk3dlRHCVSMvSR/HdKfuDEoFqX2pfSl1q3SdVJjX6Gc3HLXwF3Zt7ugt9gYJw5wPVHvf+9Dp
hm0jrhaGdd3mbnWMqhU5/jl1axKSol2oSyeHbgDLhMir9sX3oQwinL9Luuf7luA/fyUvoB60AwtS
ZyTg24NBJOIsyPfOLzpX1mXVq9vQlXSs+2uEmdYiN4r3tQZ/9YleaF6VhnP5mdcWq6CB7OXy6EpP
3aampXcONxKRQJYuEbuR0vdwPpYZuZRcPSTQ6SoG85nWHaeXmPkZRy2XUX/o+0OxLmK7GdYijmgo
rXjt3PnF4ECEcKZb2CCWLkFgS+rispZehuITcYb6HI1P5CSuL5LoTSv9RTMCZSTtIsTOoiI3uoOG
OL8g5hUxwWnur6o7VOcFWPQ9NqNvT1KNloBVfBa0khhPRX2WJCcWd9HF7aCYLtZQtq6qXR3Ey0N5
tYm+yAXK0naBojeGSwv9JN3yq8PpQuGDlIVzVRckr3wFaf5yTS7GILJGJt94YU66hFJWHxvTl+Bk
LekOnEVHp+EgvHHSR+0MfhaRjYM6Y0r9FgfwMf81lEuOYJ1t24Uzf6SdQ6gx1LZWPRJJiu74Qi+Q
ptj4JBcV+SwDUne3L7Ex/kjg8my0m0xakfvprnbxo4RVES+vk9eKNinDfH5or2/DJxDdl6v0E70P
6KEPZOYA0jC7gB5C7sXeYkkBbKotEhQFXXy5Vwi7mewWoFzNem+WIk1Yj8B4e7TIfpKOWNXcVrFb
XvYqeXFDeJb0AF813uSZX4KCVagdkbqlx+5BwfZXMD10kiDSgWTbKDsVzjWhAc2AgT6um8VPfOvy
sYsdQiM853japezjiwcUzu6eMtmWnqqt6fQLhwSm/FQ9vBdbGGDyYMsL+wrxfV6xmiZJQzYpoisF
S+RW5slkacjTkZJFvsHp4+2s/mTcHdUCAjsL68Beo19qSdpR5zIESE9t6WVemnayxR7+uDLp5YBG
SwS3jKko4hV/Zj+MN9LS+IoxtfxPLYFvAmFLJZpqX67KT0WxQ8NOhOe2P7Hd6jnoCrvPgmu2ma4/
BHi/HS2FpTcSU38O0uOwGoWjOb6Q85hVzqyTDOeE5LdMeZDvoZ1q2gBhG8OnNR/0aZeTvy13Scfg
MqIznnw5xMmJM8StRbAsqvsq+q0SN/tj8jDgcc9YWmps6a85PwnqafhUz4SwsnzT1VgcSS9TliWB
ksJ4r4/yCdWH5N2kbNq6erFPdsomHQ66t+4xnMbF7deIzk2N1Q9O3DqdwA72co3FrkiUgjg2GSMg
3wBjXv/MlGNXoCOEaMRRYJVA+j1V2MF1cbGva5IEqt9DetVd03hd4I1kya7qDmYZFE/0p0pWqQWD
spb1wyiGVoGTr+1j4RVAHToxfUVO09WOyNLAZam9al7X9HGYH0b0qEVrYwxkJURKlWNCeVogOhZQ
+1Oo8yw44k76MCkvYOuHmswtLnZYWkV+jnKKJLBRXF06DLB/P4Xuhf3bmJbWLNN808V0wfkLHmPN
m+sjPoc8u1MWyAxOII9ISIVXXlJFs4SP4QfFoeACkiW13qOA/RbjsFm03QkPGWWL84X/t7E1+UQ9
N1zhPr5Lz6S61pRiCZW00Fp8Xn+ONN1F+zxxBPqEEqdh7/akwC6ryLQjncwulwemiz2S7eraLheo
fiXIbbtdQnmPhfXl8mRe3FohUXLVLU2kIBVa7aNiF4fL77rqOrwS/F2sJgsQ1bRes7Z2JGiQCtpL
9BqG2yl+iufWXcSiQ2O7dDJNXKHn/H84Oo/dxrElDD+RAOawZVaWLMmhN4Qjc858+vk0wF307XHb
FsOpqj+V8DGXO1y4Xqr+W+RT27wZ5caq1ItG1VphTz24tn5xdHej20bnC1og5C+IYJLsq6kGDiLA
AFohUGYj/BWpX2Wu+5rROCaAXrsc+i+A/XB5r8S9wDdO93KIHNJXR1QDmz+R+rfInSOMAO2122mG
ba4vCv+vgRbL9X+NP9GrJ609pLmdIIkenDQrrgqSAiN7lbu3SHovPVFwjFdYghLc3rwBHgiAaNAE
t8xHTmGpb/Ke62IEG8Ueco4qv5RcKtwjSoL6Fv17brLbnGPTFwAwOC71fktPUmv+/OP1l3lLmSjb
c7f6DQj5bilQJrzW660hz0r/1ZJAUp2YWIt97jHmnqkyEr6BypWyk758z88b7o3wBPH7WFopqv7l
m06v4N3I7DLxxFNO+0Mc9e9TRNGZdiWdNcUS9w3xlIgQHtFO7+y4ZMGDxTEZjvYo2qbpZOlXtM1T
76kGIRgy2amGN9ApFvGuQjbithtH1Z4BlVOEKPyQLgeBosRmJMURPtYWRFWw5O6EJ9XlTVa2XRyY
+j1PzmniTZPf703xIWq7XOSyAkNZ0ZEbHRfv8rEHffjarNA90ofxYYaOXBy79LVOsdTGH4ifWVj/
wwT12iVBgW58D0LNkpduPCqjO4iekjirb84uO5hWf7nUwfqm03jru1q0QY2mj0YL5jJIlaOe++bm
PfQuhWxHrdPSRBcmnxAphPE7rtv4tXrXj/3oIwjkE23ccb/uwwuct2JJirMZTis5myhS3NSBWhqt
fj8xJHeWX5Mh5sx7srEMj822NECoWKrBidWjcdePcuONjLr9Z2ecm/eJY4zNX252jL2CF5YR7QPx
YdgAVjhydeLoGkU/EtlflfjDkfHDeNVmmi6P/a2ZtA2XXUcfFzR+vrlDZc97bbK7aIcydflgHZZ8
JAko6f1edA0nkxmd4cJsExBG5JfTaz/vtsJr8wIyNmd2D6P7FvNpX8yXIumtmCqXXKr2Xy+fQdQz
+W19+dahFdgQ203X6DdJ2FaWuJAMgHg8gsZOrNkuzwXpZh6UjKO1uYWeUh3nq5o70/sGoQZLclo5
AD+2tkhyvqbn1TLuVWqJoZvvtcous2MROxMPhcw2tOpRE5mm1rZx1hiGS2ssLG5jxib4Q8subMCA
lwQLw7StfIY//tf8tom3guj8dBurFJ7Ph1v1Tq1aYRCf6s5eB6ia4XeVAm2kL7Dq4a/rHbHbj/K5
Xl/U0smg4SMIGOMjGjksPeXSfrEE0xH7U0f3slgJB1X9KLt9wYshiIfouLFfzAIJ39bU7uDOCYIY
K9ad3twrwmunbzPdVcDvSi9qjm1nFZm3gOsu5UdvnHRad32xdfMWgsgjrfnkS3H6Z1/aZSXNd7uA
HtWBtgWoVhSnG7bi+sHx29a2Mu65xaJ6LTZ+ylwz3pX8ZWSIjia7ZnhDzpGH+0ZWLfVrkryVpose
65Fq5+klEc/xvU8esuKCcGWfgn2uL5oNgTEZv1V/lk+J7Vff1caDeyjlf3X/mYRBq9/n5YijpalQ
BvjNh/CW+8DRxvBjpk7y3mvUQ1Blz4icaLsKrjQ48CgSu6Zhg8J/zbcolI6AfiE7IJNYfgSmldI2
7ou5ywYI+essbyMfZUXD4TVf6zKg/WzxHEbuepWxz2wo6CPUnmybuSvdhY0/RUHKjrT8c+jhtvkK
Tis0FFmU8ugc+6DXvSm1QmcmfJOWq7ZVA4DMMrgJLP55oemDwM45JL6rQwmoovpo0qClZbv7lnV4
RtsAO2DBG4By24I56YGgSFbWu/3wIq/2oP0O6i9lMm5/zCsyjfukppZ2Kw6d6OCQ19ZLY/oyK+NY
2pVwusOuxG6/cW1zN7LaUXa0nKWtpp1lHxuN/pABwWcVorQ6t8QBbFpnazwZiAde1Kyli+BFeK/T
v/6oZxc2DgM5Ldqr3j4Yj10Njrr3xsotLlNzTMWPprsKHCfFLVRfstFuLpXgDQ3nksyHsYcQbXVf
OnbxrU/H4qZAgZ1lu3/JipABcteClIJA2Pps5flpxSgQonpQT3ISjC/LPQ/SoLXSlz7bimA4zb3R
vo0mskMSGHVAdjV862FQdlCTGuxmdSmM7cLoRey8JUx75VupP4T1FIY7OW6tBXFZ/bpB37y63E2T
pWfJfSzdUgyGQ1y/CtKhzXdr4SChi/a5eo1Ud3ZDVuBZJsTLqYfFUltkDstWq4/56wY1kwI9fOnh
hkVHLH9qcVuEn2VDsSBf+KjRDWw8Ht9KcPpnUrNP1qCdrDmpTrotr+eYaQ7cQe++Ku37qfUSJCtX
dqLox6Dmjb20SIC+K80f8HE95R++jkaKmMWeoJ5B/1Z5wjYaTyXqEwVeI07fqvZ9Gm+N07UwURH8
l+K1ZRPU6l7gnLVCbzGPaYvf4zhnf0tyAMiEZAa0/JZZSPhT7zbztSxQVdrdQawuOQFBAuMxCvWm
d4SfjKddAtWpc5ZOqSmvY3wGqRA+dPDI5xzA5u6euunkg1fwshill84HfXGaDjxyYf/3vlSP+Zs+
vKbGveAojLWdOUCKfQ5ZbnUi3fLWZFNfVB1GWWY57cZtNebBgd8B9FduLIQvoUQRAzcakWpGv126
p69Wo49xjDgkG7tnRdra7YexsBde3v8bD+P+m8zvoKf6Z4S16fSp7LuvOHWj4sgp9rCafqcoB3W2
4viWSRB5AsdheU3KK2CuHGKKAtYgl9JTJEdYb6H2kxQeI6wGPH+P+l0ISFS5ZWez5Dz8YD58npHW
5i833fGKFutD+GHhOTd75Md9TtD3KKs8AnINDGr5ZzRtWT9OL1YfNidGzGNrnMzPYfONA6QAOvS1
980V6IqjjdhMkiJZMKaXQZfs50B/WXSX/jhtiRW1lcjRNwd1wWz3mJuLbLoqkKtwGC6KNxF8/W9C
C9IcYqw2+aHNtt3gm8em+BDTQKcQEguKAOdPLdxuvSDHapSzGQbIKuabaLC+8pAwJEmf0EtN+5bu
ouIuT0Fevsr1Jzsm2eksUdH43dhh+Vag7FXOeRxsVDCYE4mcxGjsp9pNoTk6u5x3DNsFzX6kPLMw
tfUfC+QxoJjJvw0vEBUGwge1nE8DK7Fz+tRvjSxgjKQ/jDeP9mM2EbBby6sRumbx/OUm/Z5UATEh
cgatf5pHJ+vtKvFG+S1pNQrHUY5Pjbbr6IIWZFDtNhH9UfcbdadDryHCYrN4vN/or2L10OTjj5bu
ZkmzEAVGmWInuRXlvzMFl8xV/bQoXm/AT6QX2A9gDghcP2LVGEBSZXix5GVoRTziVpth19vqR/gg
amAGrEJYW28IcJCyLaBDb7704z2uPGgWyNNG/ScLNeISR0jOGr1s6gq1G30rhoViV7Yn5joHtqhj
w2Y3Aoe607ls7TiypAM3TONyKEFmesuN9jcBnLXSI3LLUbqhtxiIFKCbvqmt190lR0O+g7wD4V5z
KANV5/d+tmZ82b47K9gvszvg2VNz61TZwVS9NodgubgVDBgxt5q/Cl9GdtqEtqh7dD9F6ojDCW1j
Fv7K+nWRAducTX0S/0rCXUk5XVzhgMQFcDv2wUb1/KJOH0VtmaWbJsdyPWdra03mQ54ASAHGEFHN
Tqt6+Z/m0L0cRsEikBZqXNqREpRymvnRXQmPmMXQMrO9skUYIm+N0ZVu9Ulhhr0Ug58snrnrV17O
Zmf+GsY2rvbDd9Lt5tbu6zfZuEuXsvuTiR1i3uPXFxRHu8yxl8x+HWluVt1bHJvyv/ItH07i24I4
glGX7qyNfKaMOZ0sdTqp4KfsjdEcfhn2JrzM3d7YBGg+Er+RbyMN3S/DthpozJSZp3f7sPmnyDdz
YbkgBVnTDwMCGLD3L5WpIhhiJ2bEbr86GFdO1T6xU5f3Jn7W9J5SszknaAqAZ/Szrjh/48uJF7yD
GxdBhoP2T2JE32ntfXTX2J5fRJqr7pLyLPnzC7rwouFTkZRLVzu/magcTqikRDu62aUtAqP8hR5z
e1oF8V8Wu8l2054GT/6bWCAQ7fhsyuYFbCW8ALIzatRoTPP8Vgn0D5D7IWg6QOQgfUnFcV52ce4y
LfnlLl98FG+g4QIUY+Pr25Ws0+l1Hrel6DWCT85oWoCXvG72LQJNPq4lW/kDPAkutZBsNIUJWv71
VET7QbLhKkGu1E8ztruW+R36354u2o1Q3+gjbINFeRmyh1qd9Oy20DQCwLYczjPTCaP2koFM3zSk
HgO9Mxy9jVoEzl8e7ST5/doyeDTtpcmQriBTsjvJm4564+bKI2XxWIVv50/ec0M/QwTAgGYRMpvU
gyZsPtfBHr0RnB5tnnLqJqaKwEy8NoXePT1ZadHXcaIpR2N2s9U239HP6bSmeYAKdYUROhBhAAkR
Kf8iusTbdn1jpK3Vf/MT0MmPKruaRLsEJQRwqL3uuzECqQ1SfNK1XSC2H+5abZGeilIQdyN2iUY7
6fzWMTYNIPnNDawD4JWPWBhO+SFIUND7NT2XxXXD4mhjKwD/8cax7mHE/UnoiOxlKVSL8KvqL5v2
bhiXRXtjTMbwkacQ4VYlBoX2sZHpox7tDNnbeSYKuMSOsYxS+LegRrGJVf157ImLJyz/kOnILOXR
g5L8lZgEbV8FXEdamO+AZpXNAR4SJLgT/fWppMmCmBIh/Q6GHfeBEvEE22y7RXwx3UI4Z0AYUX01
BLSkGrEa/5Y/gOPsFS4OfZd6nhYqQ0kXhZjlOwfFY+w6yx9PjqpyoG4RNgifmXyGcojeNoA/h4w2
c7NcIrQQTuWKP4UM/eCsPyDse340S6P6C9zGfnjtSHRpD3F77H5D46DLwbovWaHFtN7k5Pj6Ue4q
6xXorEOIMljAP+jo4mhvxi9SdBRYWXflquTygc1UCvtdMsFuTciQwS7BOosMYrTfiTwmfhnuUuMT
3b5u1bfuqnuLm0sOmt+6CzT5vhEu8UVbaBCdgrZ3GA5N+VeG5A6f+Ss0gkWEHPu4yq9P+SNcmHEL
+VZINQT4t/HwfBBNC4a3QXBZ/i1/aGIl8Zqi19rFkY88UD/I9ASaw9V+osOdh0pzfTaEVj7tJV8x
TvAIRhoQgl5Ot1wPKrCKZsMa31PEILMUu2wv8a5UJE7viuW6PJeFMJvyOk7Ttn8r0Jk+0fXmaH4N
XALJNQx0P36MFaR9COm+rdGe2GPj98Mvtp6kO7dfIeNjaPf4P8Zr6IxvgJFStbH6xhU1X8FgH2Z7
9Dy8WTxqo0AzhpjsrWCaIJMHso1zhWmuUpCHOhzhfWc1y/tG3andnsIYkt1ewcLZ0Q44j3N7WJCL
/00a8hD1yAbuiGwk6v7A47LhZ73OP91jmoLiWPgRq7f7U/HbG/cechZssTjevVDyBv3UsZc6EEg6
Ej1VYQ5cFRKlGb3h4zNkFH3ti8t2fHZ1TfKYmCvq9E1lZKyPH8P7yhwweXXhSgw9WnVPtsytc3eY
GdETRKK7ZHvoIreRfus04A9qsuWLFUB06v/mKPubJUAndBfXILxVh5r9X0AQ7d9KdxCOTmFCfyc2
/7YM3fHZej59PFZxUKjAkXmeQqwq2W41MF64K9teunarobdbmWuidtu8y7PLOC9KyIMHqtqAfCIH
GfDC+l+mQCBllpjiFbPJdkv+laujPwjS1w5cjnw/urXmdPe0Igp615ispkEf+HRZIEpkQuH0NR7A
iqK5X6tTv1hImiVcG4e35775GraqrPAxSwfjViCGDRm5to36VRs3A9DdrUIazBW/LfBfH+I6R3iB
V8rV013nbDSnSB6EWFiNo8G7pwRu04xq8aPQQl8fQk+jujw9ZZEfVlzrVQOfFTFzgYMSuYKEk4Mk
rnaSLLmdnrpJ9aiE6bEgjG9hPNMJiJ0ODydUXjpDFjlmntnhVN3X8aevSKjRpSBHwmZ2F1mwE92N
Sg7ORT52H8AF4vWNRqdikwhGJnXdhvpX3XxrT+MF+h2a+Dg6LijORC5ryrCDu3oT32u6LsVkb9ZJ
G2+1cNfQcccDthn9VQUT7iI6WNMLzZ9QBFqbDqW8DePXuKRxPY1rHgiXdf1q529VfBginpHzdmLU
Ssr5KXKFaCOeghINztYDUnooIrITAtmeHRkI9kiyi66g98Oxv8SO8IoBjwuvo/+rNjgE2TXQb4fP
8YAcwIT6ZncynA13DTuME+1aPHRe57NpywOYjgLzG2GGutykncpyOtnSrfgbsgFXwct8JrlrhB15
Tr8W7Qn+vAmAVSGhE0cAogLDdurmndKMheeU86h4uvL0ESbu5EtM5tGncu12mszq7AAydXoluAjo
BGiLl3S/1Nwbqxz8vkeqbrWIDrfVuwy4YPpqsZWFO1ib4MT+sq9G+qHdBiQ3bLdGfNK2AlIv9M4I
7lfWQkdnwDAarBmFUG6hesQIuLFjDzCLHyeo1xWnLG5FDvv3stqqX3n02sm7XLFnR9hN8xmhuuiJ
9yFz6Vv6HzwZ0fMzV0cgkRX5myOZeyaH6S0sIEpd6pPosRla30en+BlWiklz+YNJigrirXTdV0CD
wTF5MOlPfwckE0fKesJUmr6PB5nYAaw5O9C89Fm5rfS9iHaFT4yuZ8JWsrloL241P6d1gvWbHTTv
4rgnMN+wB7eycvppBnxOfAFFOTrCp/9PdNLLl+7lkZOAvFqR6o3fg4txABqyIHy/2mtrsL432CT6
9F+B3tHie0OnhVRONvr6qydkO6H1zFtHRy6Hu3w9icqvrOFH4Atq4SQWhrV8Lq+jCuk4nYXak1Uy
HqafiM0TLkj7teI7CEFCWxA7M9ORfFjak9aeEtqg/P9+RER7zw/vNx6jXcldPsGfL6OzLHZ54I+j
5tY9YiOrPsS82lB94QnmBuVT9Td66eqN/fu0/qsp8gMVuea5nJlzIhwQIdkXw/Q4RpgOq8kJuwMP
Zocr4h+7M4wveRwC/k7hVbXb5CAmCMk4OiKU1OIFdrlWoVWRwq41Pdh6Qt3QR+74gWehH7YmXx2V
v0fV8OXkJYa8CT8LyiV0Ew70uPASY59QroUterK/fFsZtoKFqzw1HJnme/wziUd2rUdPC/VsaQfp
B3yGJ3KIg3zjRDjkiUfpAP+ZLs+54AwFmqo3Xe0t5VEaLxVo4vAorhECdtNDOzvEbxu0k8PErgsm
Bqc+JzgOH+BePfQU2jjV1VDCLutlkH/lYp+qnvyvGN+mi8GInvjygEeQWsQYFyg33GSl4EvARe0N
NoECrZAowwxWpEg5HHN5mVmzqbvavGNqLHO4dB779AvQO0l+xC8FXiwO6pDd9X6r+OJaIZ8P0i9F
A8Y5tPRUzXdaim7NRS0UdyxfZ0FwQH5XnrSqc8fuRcu8YjkZMstEaHbqK4Bs1cP7z//M/E/0edd1
9La5RmqTFkyoGNTwAPRbQDxGWek0ceYl433oHXn4beYd+omhOqzoyjSG8uIpMNjX9VYOfSxR2sJW
t4/N6EUkBSZgjpxtg6edV+2drW2j5knvYwjW41ATYtWBsFE9mOTyXWav2BZ5GgTPAAOeDn9muNcU
Z239Kt5Ox6mxti2cAAkQOWoCyZcib8ouICQgimgaIhE03k3jfypmt2YH6SVXDvrIhxTfJoilqvoy
AdpSrA0GkgU/bs/wiBHLqJxu/uyxo1cRpgzZb7PymJQuxkl2vASmHIPHhBw8yCyuZlaAbaEVFcmz
jOiVd8xHZajtVfWnkVpPpfkPhwdb8ZZ8JwLtKxw4DGrZW9h+GVCR2SH77Knm4oDnQ9rVFc0/WoDl
71lGgWfQ0sVITkQsjZ2Hl6gXOS6BTuXoczbRPCwkMu5agPV0lPeEbMKdmZZwncB6sa5ocOEc2mQ0
JYGmD7wSFITxKI2Ir5Ec17Oy10FXsXfmlxIf2rXDxoLWQ3qdY1rLmle6dAXR12pEeqflVcKSlR9C
jdLwSM1/0hwY0/OqJRtipOVdVuxb9r/IqzVtoAendyN/3r8TGqBBZnRw9MIeQdCj0jF2kr1kW013
nlOCek6q1+4vO5Vb9KftuUw/Dbx/JVsA1ckDokAQg4ZtgWhEmDS/0XOl6pFsPlj8w7J6tbbPyx8w
Xkw0Ier5VQ7y4RIOkGb0arqVFUwMCDL1D/gWfs+Uz3VMPmDR6iUorXgPiVg7caCdq/cu/yxgBYmz
pIXbuE35kX+KNqt2nexSN3+9cM5Xtzusor8ZH+hcJTjSbavtx9dyYry2I7ROkvQX8wwj9aCzEYnF
TA8tfFYMOsRyQr28lHByq8j0QN0EpsdOU9pV9iUM7pADZkpn2jT1pf5SZj+Ck1ec4rdqEFP9GvNV
SROXjXmc8R4Vb8hf6Emncdt+aZuXhYPudYMuVIFTj4/lJ8BXARM/C0fQ+bbgDrhgpBOYEwZcyKOI
1orcgnjPL2ByvclnpYvAgEjPKnxPsHYjEHlPtJDgQSrFnOOznxyXCjGP1+4BF9r5oJk/WuiVf5tj
+qlRTYav9FSeALBAdEkix1biaQLIpXRD1aD74V5YX9J/3Y+BEQTUzPoc2iAu/NkKNZcEhu4XzZKV
tzb45LYObx2gCjpgWo2TQH+GBf7DHJ2y3RfkCcw7aWtY062uD/jLzAbv2mkAt9QdZbMTJ91OkbWL
V63ddt12nj9b+Ro3kafWhO4hg5RRQh+V77qKvA6eeEGw8rabUHvXMCYFZ66ovrdacmsNJMq0XZ2y
ehqeIKO6602Bgqn39aW7ymtuc0bW/P3iSJtvEVSSiTUGIuuKr7n1k/kr73wz/YjQnv+aXip45Eus
gRhE1/gW37RxWxz/GcTFZD4xC8ev+W3DnC2lPjBIbHyoL+RtwdtmR92FlV4cRGQ/5ReAUBPttA+e
QV5AK7z3NSZvXMnuvDeHS49p4BFOLARJcj+7dlim6t0YhD/ZUyHyXZQvcOuinTw681cU/ObdhEOE
ms6z7YoZR9yJw8PQXLo97SLW7pN1fols/XfjiHDSUOq2NoKqfYXzW/3k1prwPKHIWDxLGRFD9jvp
POO0enJqNIzpTYbUKN77rnY0MfN5zcKbdku6d7X/XM5pGVSpD31ZQw/JM6odxJ5Sh+7uyXKMxV/C
o1LKCjrLU4yx1BZYOXVGyqe4GV1MCvgSP/hDBz6MOGyrF368nBcP0Vn7fO4hkKBW6XI6TaEtsnPh
YUx+hmllmy2RvcZnqskMv4CbhG7qZYN6tn+Yp+h53XnTnjf0WQLp/3lZSh5FQ0QHBCPRI++V0mVX
bGKrHX8Ih4ONTMfXBfYHeA7rHI0u/iRgm7j/Q1ykr9JeFET09V6TnIgYsHMY75pwxGOZBiOnGYfk
yPh53uBFKCt+VG4EiXgYa0wme/2xeRjxQ2OsldM3wJayPIEQ5tVrNo1ACb+5eN9EoF4uhVg9yhgo
Km57mr/3yLjxpqRfSbSrvwhsIqwB5UQuP9ScOIUv/WXVLV3dDSof0NKT+wrfE+FrtAzHX7gwhN61
ZzkxbRVTvBaotBsc1ACnXVCKO2lzTehpZu0DccGo+CPpLsu7qgNAvOvdBaZce84NpqtgdE640U7S
XLXBGu31qsC+htU9q8iCRDWDbvhobLYzUmEkbwCBZX6N0ztMVTGccziFX4nB5mGieeexNJu3dP0a
9AMoO45g2ZkxT9Tydk3Oc8Ab9SZn96U85MoW/lzgMUJfrJ44hJHFVFtDsjTLbl3tEDqL4fKNq2a7
mc9D48inlAVWyNrjV2QPybEeLtgWQhtpw4IFCRhAcbi1jUCqSb9aQ7pXLsp9Kc7gReSdmFjerGir
n1ghlxzyV/MTLzRmhsBD0sPkC1rD+o6CtcSaHnBlfov3iWP1TCiL3f6RW45L+5WqYEgnfuVVt3X0
7/GDCqufBtlKF0b9SMZT6WUE1qzIvP7F2vsnBVp/pKdOgnj5608p+q1z1Tn0fTr5FHs63XaPGsCO
Pzlhe0QpV7YWrG6/2j7QfX561L7kWOlJxgu23bxSn6It+rdbDZzlh2+vTM/YtymZHNLzTMbLnp1+
HQ5vZOG9z8YBYqr5vGvlZu/NYcA0hYfrNCN3cGDjbcaS+KjzHN5kW6NK1Ke+PSxnizomWmbulyw2
ARuyK4pw6UQgidD37iUWrw3a9ytsXbf/SSAEvJbMTUz77jLtIjgFfKA6tQ7b4JbOMjzM+2+VVeUe
+zwD5je+ufs9fFMm2BPo2geITFhX17zW0TVL9jr6uLOuOx8GxDnBPR8RNK+DVqdDK2O/FYu3SE5G
iAf7biHBu5fQOOvJdbXno0rd7RnZnwoXnlWUO0J5ZreWgGDDIniQMWdo3EmydYSxDXwTX+VQm1f7
sEm2UEAlcu3yBx40TbdmGsSvgM+pbR5ZO/JpLkcVUGc0T4ePBeKGJ3YufWBIzj+VDA83xjnyTkjO
ZDBHA6+OxLBYWFNx6EPNWgqBXcjYaYctzfCVGZj21dh44F/6kRV+yw/CoZa1whXyWJjruvVRTYLT
3xM8HWdkw2R6aihf8NV/pYj2gH2u6N9UPAJf41u4HYMXafa1LeeDjpgJEpBLEB2MditisQl3TGXS
t/05JwSJbGmWC3ObwRjgWgbawUrNNXJho7ifNq/EB7CLgvw4GCrPOKwnyPoQsP1at2z2Q8PxhDVt
mLGp8hYANFdn/Z15QlgjnM3Z+jXfUJvpL/HkFPDlr+B4xhZ7i7Ltv4gGJD+ZPiZxH33vNbyPw0Cs
3VEXXDl9ajdD62P2ZVj0waawBqFbfPS01y8rlsszjHf0QyDGcX2BLOJQ+byQA5G64r8QEeTWdP3o
Ub4hYlLfKpsHGQS3DiJs7CStaF4BGiofEVcZh2zblJ4QO+BQtJnSXdlYGiAnWyi/Mn/46LwOsNLj
BMJzzC9/BcBG+jQ8c1CyQ23ZEyEdFrrSE4ScSsuFkE31cxdmEMfPc50kUJStOGigNkdSm0+lbsdu
a7j4myiGOXj5DQCo5zFlsfWx/ezu+TV8YZUfkwLqojgwvosfpB92dxv2LYQvP8DNaTXZj4348SY5
Lj277kPAfJbZ7qDk9sbHN2Rr+ja5827RYeIHp7fTcwf1QCR5OYcorphiO7C4kuV3/tpROa2h32Xa
z3wCtsLlp/ogmDyq6WnWEeOAqx+k1Bv9+dRr3kS05ra4JF0QP0copBwqaJ0TI+g2/BBh9eAZTJcW
20hDO2FT+LILtcPI5+GIWp7ashqPJQEVdia/6M2eprkPNv0lFT/H/sH7otvL4BbDvZj3XEctyK/t
5MauGu8QGpkKTf5sz+BGAIrDgfX1rs1yTzIQ3AWHQe+G/c54ajarX/PBBw7vdGnxuf4zBiv9PGmL
d8pf1Ed7RZzUfPCmwbWhGBB3AtRnYpFoU4suB3g5Os2BW8PoD+g/k4vC6HSi7CsTUCtCpQaZMZSI
Q/eYTDYEALhVSR4PYfs8TfbKhCHdre5df0F4FhgGiSPqCcgj8yh74AVa6g+Ugaew2Uq/iAd4Pvbo
MDb+MDhtGeAwHBzzj3E/QbPCmYoem5cnfW+Vc6/WOMy21KNu84sePvttiA4gF400IPmYHXTDRr4j
glXDCCAt+KAIQiqoNKQknpDj+kDoxc2gvQJK5nHWet4OL8GerLodwhJEGUy9yNgvrWn3nTdIrxO+
2Gdow1b4qQ4ECWMx6xCl3RpvcJKtIN4K5cLxjjBS2OFFAdL40m3y12xMa+MJTa8IJuJU78b3srUJ
zBQChg9Et3e6T0a3wRvAIYL+VXQ5pmLiY0WrfkXQTdjYJj1qxhHtLI9xZb7AQiyctcF8rDmZgvQk
RQ5ip+K5tNrLhTv/UuZwXntvWTwmGT4o7afCuRbHx/qVYU93wt4ulXe6NXsWg+aO5gY9mrVcQri5
CebGj28JgV8ITja2hIACwvol2i6RW+LQCpAQqem7mNy5YcwUJiLu9FkyfToTuGUwNHBy7yQdettA
WWHlp8bwmXiZFMmg8HLsmu/6J8mJT0E/WX80T/wTRBGxaV8YVRhGSZYJxoqDzRh3zwf7G0Q2WGBQ
K+zEDuVwXpzoH80GJCp0R7PjP0TstjHk24x8xty/aNsedv0ufQjnFTXOR2GTGZch3qLqIsiwSlxM
5+E/js5sSVE1i8JPRAQICNzKjDgPaXpDmGYlgwooM09/Pk5EX3R3VWUq/MPea6+BxQd+DJSqXBLS
rqLbL1YG2C8NVrQxEJzi8eZ3m/dPNcDCMY3v1GGysHh6cWyjnlscdDtfoVx9miKhii+/SBd3V3wj
owifoCg2ky9YxVWodchhwLg5dluTWXuKP5wlXT92SF7FuG7uECWUqYqBtlJpAfAd644KiLadtiQ/
h3N+Gc7s4+oCNrXg4KEg2xlz1AWo40MGRcZODgTkC+4HVmBN4TRiqce0urVmS9BfV1pJCHduWAUg
9VYDBQjtqL4dynb7ceonUaoFOyd8UQKcdYiWzhyLIC18sO5ACHbdw4GjXDI520Dntz/710/hqIlZ
OBlHFAxl/I0Ri1s9DySor4yGXuHrghRP+Y63cxmHpIW85AySdwzHDBzyFp2PcCA1cUwoHcbiGZJB
3ZnFdsY433pZoPlwH98+ta/mlibKTQYqSyAPuTSjpfFd1zyH+ZIR/hTCV6Ml1X2d/uTtDQ7cz1En
B+PzXvzO9u9qKQSyYD8MiFvmc6nuhRncV1M7lTatG0jeQrZUG5YdHiukMpuNPwb9LnN0a69YCNIc
xBXyL/02HkwOBkmW4BgWytUWlgAKcnO+TtFmO/OdCEfvXAa41FDBYTRxgAaibGZHxhtfL7jkMHCZ
uiR2Vv88fOPFaNIT/dKGTWJV+W34zdDi36Ao094umUgtsPUW1IX2siZrWyZRz+zSB++5/XJyGOLQ
TvN/ch5ke41JBlRCl+EpM12/Ry4LwdjH1wRCNlcymXi5m8J1xHgmcWe/esYomT/gqXUU33jHUNMj
tCluGorK5Rz0TmdTmNAbkg2lkfFYdd+sVygq1WEK73rQ7ayzFRUyUO4m4qKzJHsMnjcQLUVaYJXN
4FX8+NMkfjHelGYCOCDv5f/mXxyrnoAf+5ou5K+xRD+O4YlYuWbdGC8hTQti6rc/Sh9eWP0DeC2H
092JBpp/9aDQhl2OUmFaUYoPQRIMFY9KGuY2UCAAMnZyx6uKHbVX6qyOfM8pRCu8UASfPnce0vHI
mCwJe+hxyAT+ROstkJTtCf+gGmXiYi+hgw/zh6dOGsCf4Rf0isH9FOLycqA4NRtqaXwIwB2cnpFD
z0eB/VWYn8GHoslFZRg2Kg5kF0Cl6iKUgvKKiOs0OPqB2wd4sP8DWlXhpoABmLOPPTY3oC4uEuYP
jIo1qyEpHKoI624OE3KReBCCui1KqokZ3blb/QzWs65ZINBMISRN+Bh2IIsZNgesNsfuwvFcB/yB
dfx5mS+zuIfi5bOf8wsY1RmFNWw5i3BvGSzRiXMTwhejQgB3F588Stkbscw6Px5IuHOYFuEh4iaL
L7xXpuvy0uQh5/Z7cGD0OC0upnwAuMOxx0MWKLiocZ5zC886dO5okwcoSod3u+IG7SK36Y11Or8r
lx42nKPfqaA4vVzhqjEtr3VmAthsLAFBiL+keUVkTEEDDCYBa+l/FRUgtSqeFYhQIU3AO2T3QSrH
t0i6aY0zhoiS8MKjpGbS7KITsz4k0GNRcDIw0YCkKf6T12V7Foqvl0DBwFhX7CaGfgSroYQI1Zj4
/EEM+/70m4HhDyRGHMa03n69YMmDma06pD8uF9iEPHCqUlykIfeu+35fht/OUj72c9xUWBvsCjwW
dDMEDtEdEJt+nG529AP6v5cOk2tCMgVEgrB0qgvlIyBxCTlbeoLWrN7K+lkE3bb9S4DPh8WzpIqk
0HqjYtMQ+iwq0RpNDZtEEGiDbsFFJ7QUKJM9UV8wt5hbHwjwDtW+0Fqfv3mJLRatqaUQCCf7bdAx
9egstgHjfOFfbce/LwK6cXkzZa4oPgtVWuSxSun/4TUDxTrZx8TEKVlWR+UIEwPBy8KYLh7NDRkx
KRYnBzdGhD+I5g5OAwsK1fria9gm1B+4HjJ863yQoG1Bk5qHnAsPRCf4PaKoU/kQPbjIpQUrfU3U
8Tw1dTR8NsoKDm6Njs9q7nEooTTgoAIJab9QqPhERdKtHSqLcL93KMEcTmQPXAHwmOJE41dQNuP8
x9JWArDilJGZiH7wJD0xmPMp85M+pOrlzY/EOIIhJw4g6oPJlmQDZSYSsRgU7CYXxAfSyLxb8g74
nhnP6PPBAtoC7pWxSmDKKy67N0M0ZmaKE08Dx7dVj6txjVf47xsoDKSr9enc5iFUCrpPY9UG2fPA
Zxx383BaD7dXbEewJchByzzqJk6VVPDG5BsNZrvUt+J8iwSscKiBoGwzREQDksZumCa2hlqKFls4
syEfp4qZsC1QCuGqe0vGxYc9i4yKz7TUbpBh9LuxYv3XMEeai+pGm3Y9RM5ozw8gOsNWAkvFFqSF
5AhZiKewGBBUUx+voEx8ceIi0GEpTSKXQPobXg7hPPyW2ceS0FbHFjBa9vB6GoJ7y40p+DzWqZSn
T7sa6gVSDpih+MsA76GFCuxGZnKYBXcdlBtnHsNpwxZrMfNZOvhsdvIeNj46MsEwhX9suZynylUD
0jCOqyxeMVQsQP3x4sJWC0IGhAnY4tQL8TRHKFIvolCGyUmRXv4J5zcqEHo7aQleoO7HxMmVVZWb
HUwHvAxCadhUghM1iydjZm4SaDRxXrlxQRnUQhniW0PljXWfbsDsuEFLxmDUQomJPgBiUAtyjBKT
A5+JKEqG5tyjIgPnb25o/55Yg9A9FSAeETpHixZ6ntkfb3Q5B/v5BTBSpZXmZEPXL1kcqf1ZeZnd
8Wu4UEH10Gw6/B6bO50DF0qBuRkiKlE6w4xNsJ/8A62e3XEbRIfJX1hyelB9vS/CDep4aU40VgSg
QAlY1k9gzAHgg/6Ijk+4dsovLT/T27/8q2ydmqfDzcD3dvO/uLpwM79Gx+BDpD4wV06tfkYcsUXt
x/k+u09VBedy7dLWjH8l6+GSndWrdO2et9nvBOFCcW2PEHXemGWm4QM/aODs3NMRSBi3NgGfeLjl
aI2tJa9m4F8aXFbJ5MLnNqoMPCO2PJht8qOtH4GfI1mzMaszJqKohWSNAgFd4oj8CpIDXG0ECJ2n
+nAgqDy/y9PHhdPNx1ID5EBXioyWGy0KGDqg60V7h0T5e2psqSloqDfR7z75ar3hyoCctj+YXvOd
Sq/C6xWYFpiE4ZvqsvKGS4Udiou+9/ROPAX4I/ql/YS2wSrN9/Fd/ylPs3kw3w9UpOmR8o8fxgqL
3lafLwcntmfYAHFbg9QOuOQtkq8+iDbahK5Sv/7Ll3UApwgkbTM/xkT9kEL9Dj9rFZyHGHtQru7y
PmZLAj8Gf11Ywl+iQ3XfT/qm0Wvox6p9TGcMWBLRzgLtwlpKlixRVQrY8bmxhAFcRybUKh0ZCmYm
WxYXmxRsI/mrqHfxDon2ABooenE8ftuY1f1whr1UE4hjXNdMli3g7M/y37iX0q8Zzp8ZPdAeDeXq
vSr2L5taxBW38OSG74kIJYLh0EQuvsTLBM4yCls+rxJ198nAo896T96iip34TAP3gHp1DBk3gB39
K154RtNTZ+FSQEMS3BduXIY9eiGXEVrXoZbzx9IVIJCHaDYNivs/MD+uRGMwBSGsjBv7GnrewE+B
I05di8InWXMR9HMuwU0xoKtaVvmeFGLKwCpkG0h7RdlSaFNmqTA47Wjz3qLUkinBdwwLROE3+1KO
2nV+R841/jF75R8lsGP5Uk72x3lNeZ3QnlfMwAiImQhDmXLNl41Dd5Jqe0C8cge35PB0FW8Woj/C
lOA7ejla6lETJks5QKbF7YydInQEIDoWzJ7A5qm4mns00vr2FShvbIOKa7v8B68TNv1UPgH9dya8
7Zk/bLUrnG6QhurhvEHUG8jDZgNQOYHv+KAsxoDLqcM8lzPhqy7hmjRYz1yzTf2Dfzz1OzpT7j/x
HgrAjmeWCCMNBy0h7GMfaWx1F6nQECx9bMgfffoFOXBUHODegRmGDbtYogVV7tI6mhjjDIPmR36j
5GKo/XIkE/TGfEAFDCCSgEulx9exXROLVQZdmPr69rnBTXT1hp72LzZs/fv53M23E1YxnacPrk92
56gfYWF/N9/6AbOB9x1waya47YBek7oSBIT107CcXPmafOCKge+iaKc0Ym2vsB/A5D7/llmRNtyO
ZCNwY1MCxX6nu9Ozju/oBJz6ZaV4HBg++7ipAlBNFseLuu6L7c1oRNym+IJNB+g8rD0KH7TZ29TP
YXCcuH6e/59avBE6C/cdzmQb1gudP5kUi6iyhb/xgSLCzU+Gr+xT5I9H9buZIAgYoQz3mEj/pdtX
8Q06TTWfeFSokzgjhHVeKscqsR88VlyQrUj/Tb85BXBOOtRMYplk7MczYMp6/nKeL/yq7Oe6QOA0
4UV8lzcsiR2naIV/imT11T5/4Vu3mP++pKW6HncZSBIMMgnwFggRACusZyug7p7s4VkIIlo0Pvcw
g/yMvQ6SKbhzT/yhVy6s6ie/5kG570ebKjs+MhBIzhNyzRxQB/3R9s2EaKkujxuxav0HfISEYjpd
MbeDUZtb/cx9lJt+3Ih1gId3/oLfOy2naB1zdXOg37Xsi0KdA4LzB0oyzR6nncSVA01Pdzsk8FxS
H084xe0X/xXuEWcAo4oUPK42Zx2uqMZvzmAGu0jscyQcpXTUVpfXQ3Y5BvGPma1VJibZH/om7qzM
j7lwbil91rcazC/tyyrCEASyxtpRylZtthuFS/4j4S5QrZs+6JEj/FSxxcdiyJBZRnY0km4hyP7j
FEXoNq1OgHrxAf/k0zK8Ygt9pWhjHIowK/15qiZ5k8I22xn0zVOBO6MtXSNKN4Rwrm9a3I0/02P5
XuNFlz5Ak0x2O3GoHIhPLN2ooQd8fegBPfFxZX4DGVbNVpLrAuGR6GUzxltFmvfYaoGk0ipUL0pO
ijeQdTOtfWGwWXZPanK4xCnzO+n1T1f2lCtzYyOMnEwMyuf87bb41/9BSelxM8jQohrrGdcPf2F6
fBy7XMD6GxU2XRTbJD92SKqVYvfogmeBXcCafBP6o4PqQhZ0EtWJJL5Pi8rGIFWcJVhZsGifh44K
ocmnjg1IrP4DYecn9vVNg4HWvgY6qI34viB2f+oH+E1DvE8+DrgnheieBateNW1NqIo7bGIwa+YN
QCwfyIOpJTJ5pHSPw3TGTO1kQPumXxG/MyfBhFJcwg0HCaBpiytLpzr5XIwoHFU8ulHds+HjAOmK
cmR80nqvKRuKz2J122FT0sj0mDImIjPQx8eHk/c2i/C56EsGI8v5J7gzdO/UfYMXWe/wrErAARi4
99lGT+2nGiTad2MEeR2y899QvDHBAN8Au6HDl/b/ymnCru6VLTQA2ALit5IJCyE/x/I/Nms7rj5Y
9jPtAAHg48Jmmc40FWsdqgQPVJ2LFGcdJKAZ5C8PHHisGVe7s+MTdOpe2/3jAMSB6g/qdsscY/3O
lvU4QStV6qr9BksD4bNHAIIn4gC5dar/mWgjsHljqobX2I2WqS7PNX9J+qMH76WPaaT0r9OFOjhy
vi5YDfH78gRGSZCKL3HjnDzhmIBCV2dSMz6+Hv2F2xVcW1UdWvdI/ItZC8MjjHVWF7whPGw6Sn0L
PgmRBKg4zGEj5LAgFrxnkKLX3KMbkfPlk2IFHz+wNXjgPOpLk+JJz71xpbUH70y3ZK3NHYSVeEbj
OMeKHpR/QvuwE61FE76WhgXynXVzyNFhXrjBhDX3V2uHkOOjkGc+Y8qC08bVeFjv2kvhMohh2jsz
NKqVX/Afn/5jD7TyIvSqcTkEJzTlg/QD5SwWXpS1z1tPOpwIaZpvN3M/TxdEKn3iSod74Hup5q4U
gMBi5tWjzcIQK6LcWJSxn3H9PAPtVsx+wLyag4L3DrbAsT9bPpyDpmEjKeHBAEQXYcOqB3KHz8ZG
/zEMqAoMUFRqO2JNNvzkuXh/9dvI8F6f7+44w+kp+30qy+Dh6HidGYgheP1ML1O26c0QV65Mm/s1
3WxOve5Xh4P+I3TffHGupwckv1RzmS0r05Ol/0TNzRiMCePnj3GOuui0uwHNGEeGyYo982t1SQPY
cBFP4yNpJetWm/yJ479ORIZFAxJNs7Ck/Uln/IgXVbigmSVOFegfSpx7Kd5c2mTx8kRQntpKt35r
Kz4PO35EhPrkaAnRtuExiFBqoSg/KYJvFgXcv/prxosf/2njTQQBro4SFmuj+X/vjSUTinvNip9X
cLxs9Ds4kyVpsphqtTdNXBkuUEmUNItgneGsHTmzyK93WKOo69kYap8tOj1EqSODnMbi7RDyOVEn
BvzBUKph5qeajw2cTEsF9vHl22NjWEuJd/zaz/eSfBEVs6t9JKCbZNxFjxv4vFIf2gwknYXU2Uoc
qk+/r84QPioGn/rD1F+7wIghMR3E0n+1y1InjQmrGlYzIzYuQ7gGlZVTUvL/TGPrV1HSHouwccaV
VtNyxXZzodsvyqORr5vBeVe++u+vVs1ldsKGGA0+7Dp8/F/auZ59D8P6havLWf1T/9UnzgEoudhr
bNGE5F9CtGyUrVqkdp3/KrO/OvuaJfs4Oj2Lf0HEyLMj5EFjfBNBsbSaCOc0v37axlbye6bT5hN2
I68Y/AqHyo/Vf7ZP0W424uJps35z15vjAb3DG0/1K+/hzKE97RnlZoKtQsVgVZPrwxNvHM5sGxkQ
yh5ZuzCOAzLxwHwhNhBZEgrMGU+I7CvT8GoMz/Bk7ftTUe1KvKHweEDBjR/pq1rcOZirsNE8Su3n
jXS+NCJ5B82OOyB0jk0mCyj+0QbOdximJsbE0egjrLwAsl2EvkUZPLvAig+S/Q3VgNkZ63VmCZDp
6SrLldxZxZFX1UAkp99kLM8sX/faG40D0Tvo5zo8/UU0FVdUEzw+yPMH1NlYqhTO6yAXNMgQJCwN
ptW/OlpPzqsASK/vFs/pjyejkMEiS+MA0V9AkLHVOrOJ9bD4aISiQAqsto8f1mUFubo/NIrDAsU5
sBSXafY1GMybzYHJHpgW+q8K3gCIo+pp6pQehOj6uf8IX89i2yK+aOF2pngUr6GjiPc6ULF7gLiK
oSg8OsZ1mDlbOLM+L1Q0Jebl/OEALxgb8n/8io9VwocCvtu0L+9P9luVa3RqqKBEcJTxF6Hu5S4z
VHctCrcRs6V+nZ1kiGvMAk1WKJjea2LPX7SdnHT4BDNk073XL0zk5YDYFQRSXEan2rrSGevmGWtI
ZjzyJD2z05+S4WVYgcDk2xbG4Y3+ICgg7HmIcDWcXflr810HaAZrNHXqMuyW1NhLFWPtdPPEP9ZY
qv4zYWWjlQN5YJrAujp1P4ZqZauz0OyqJSVxtb09LOjUjBb89o/HkpwEx3qQJVJYr4+d/8M8k8Sp
zScngON/pCuBJ/zynvYLZc+ClnIeFOB26jZVAGPH/bPcz1EkLGfrJwP6bbcw0Eh/XNWaDzgqIOJB
BILDQ4ZHzRY5Cg7CO/BS5vsbRHp2idOv2y2l1jOwU/GMf42VM9dtXQhtAJyr1tK+Ow9p86o5xhE8
7wXjpiXDxhwMlFrN02e4DZwY2J4Zo+SinSCgSR0DWpKvpxtS7T7ZevDSuwaXmaU4MWHwFoO6lSAT
KOH+guYrro4ZCjoEZZNhzc6LzdYPbK4WbMsvasxNW1vCN7SoGH9ZFcMrjqwalNzRhAXG8/g5dE/8
xbPzbIrs8oyw4Qwp4fXAXLEKiQrV1PWF0k/2FagQUmzK1EV6eUFhEez+ZekwGizdy/EtRj9KOsCT
QBerX3XeLHGYGY9EVEKG9CayF60pHqXOkyyiwuHkgOQX8zk9WNdfGnMeJi5xv9TczoK8mlHInbXb
y/j+CK6yP3W+eBeuaRLSoXWqzVJ+J3j3h/DuSMtwMLdWXyTkQBe2Xk6h+3RcIpLqJYTGqjkwwZpD
8INkei9lZ/4jGfg3gAhW9+wMXPs4UhIntaMIGy6FGDXK3C0huX/wYSMeBMgUEmTrSQxKTCFddsnm
CegtU4DZCHrZMOUd282MlJWg8aof4j0+Tg1rEcHHvFpm+FZhhxuDdfTH5IFOENuHpQ4WSEQM5BVl
ymBRT7jwPACGKj/xACV4McuOXwzJVQ46pll4JX8/kjCWkCNclNXb/lhC2LZhMoc6Qh3GjCYQvjUQ
7icHAhsmN8dtfiEbhs5fwzZeIK+NP9HCvrY4pSBxs4gfziwsYnjIaHspV7aN6BZI0QGTOEwYmvrq
NgmbfMqauWQhhv78S0zVQEqh43J+cjTcQSqlsxht8w7zCzZAFMzZG8Uvwbkm/p5dvFOKr7e4e0Vf
XX2bI315/UMHobhlmD3Cit5EX804Q6mvt4QB19QlrMjr63noSWfvv0QV4Ym5nMbAHwdta80GU7d8
gNh5nnCZeCurdB7MMmkBZQNcQNE9QVjPLOxLyHyoOQp3AgQJ2VLWykpl6DW6RJzrJo6Gi9maU35o
HaHdJUSyVINfSn8p6k8DH/q5bcj3D153sVfg3G7s9fE0t6XtoIbUtpAoYTUsCSZ+Q4LUcOVK4uCJ
m1aPYe8bgf05/mumBxHgqTF8YYRLQrOGbQYheSjtrlX9LxppCe1njNiZmI3154FdxbZoMBsZQrn1
U4SE4pRep4Brse75rvVji8oMt4O6cFo8aoz3tYGzosCyHQNLwL7FxTG3iingkp3CWLTCe5EOP46O
OQxJSh1pjTaW2zdmLrnMyMCgaE9wX97C6IHXU7Be/z1KXqFdqS6csLbZwMtImy0ng6GsSxzT8IXk
Qd/VzjL+JmUvhLViwzdV4NYDN5edxw984+0yyCeNQwVwCgvVazFffRA0Nmt2sdr6QxH0VGgQJYpb
hhMDRC+sajv5Nnw9Yb1QScSJq0EhZMSDpAgpyfsg+PW/TjnN+Moj2YuG4Anl6V0d1OePWiuLEYb8
5xRTzsw7bjp4wUxLkP0NQQG3DJ2m4eUEFeDhUlrNNkU/z/dwJHzFwG/56OqKBUMG5TUHaUE44UfY
mZhWv+2ygDlJ7Mx6QGMQqW7FP0p/2GNQmY4U3GLjPi5UyNUPZYZYYOacHmYVN/CPXq/zYm/Ev+mB
Q6paFj8zxsrcC2XvQ257tdsSE8hi/NX780P1sh3pH8rhJd5zuJEEWz+s4XFMnnfpeU9eFDHHavzN
rqQHUVcwn/ryPv8oLKLSamWnkLg80CfgZC3vPuN33CBybn96aUUzKblVE8wFGMS7pvBIuxE2ExUQ
YeOX+CTj4QbpiwUwQkz6V3nyZJz95ra0uFXZcNwDbA8S9TpsrGkvrUSEBW381DNSzrzZC7mQL12h
I6lYo1aLvGK2PZv/wkrp4dXTfizgplbfjBHrOtSLHbDAo7H65SSHmJziADdm+HpMM1rYjpE9IrSz
GPHCXf5/7tpf+wbSCza9z5mvVMg93YLd3CHC8iFE1sxi7DRzimzHIbqTNdsIRabRy2RuJv/m6ynU
i0fb/bJ1qpFaauLHYB2ibrlWodO0zFci9HBnNl/ic5pykCLOfMO6gCS3rJulkqBQuGXb0kdcmdhz
nA8Nk+GRutQxUSUT7VdFguiSeGMs0G2btP/9Ja3MDMTCGrFprhbEadB1Lnr4dVsj9qIiULdZti7e
h18szbmRmxmf8jiIdjZZIfSXTvRmEKrdAjJGM1WeWFfIDeIuV4b2HdNrU97NHKmAaW3HGD/Jdrd6
rPRvhFtxg7KbXJBLlbstQRBPWMAYOoOHW7RNKiA+CatrBVrqtvWjh0vIARAGHMRDOWVCfCLvhXdx
gFL/Ri6K4rUY5BOM9cqXPf52lV1RPpO30mEiCyOx7r64JR7VnnsAdlGNuHaKjsnpGaTGk341huyI
XqE1pD9vleSet/hbw+oCYTXykygjLXihfMIJHkCc90E9aM6ItscO79I8Q/QN5a3Z5CsRsmhxm689
KbkXud9CpMTOEg7OX37Jk70uH2VAzwoORRBnB0J4EuHajB4mKWp667VfHEt+UErXv91wfaantwj6
sYyyQ4w8NNuUHE/dGfoV9Sc2TTL8Y5g1DLSZN+Q0/j5RKvSZIESyHXFGMDohjBUvYyVkmVAVZB7c
nNLBNpDBcQqu7MEslHiHMM5D3gL+IRJSGG0rZmdZPnXrHMQbVxJyRHgdyan4qiFzJvA37McP/w5E
0wIVZOL6YXxgo+wkDbenhWP0kTuzf4T33WfKFF1RGV+kORAEGA9XJTvkIQFYw5IRhCO+fzRjEfWn
hEPVsJG/PXfVA5YnfenCIk+bthrnAoZg2Smj1/7gv7tjBYjdVGzTY/KQn+q2FRZLWpcYMfVJkxEz
LMp7sZSZ27KaZ5Epi//grnEP0Qy4zXtOT+QQ0hKPV8xBZq6QhNnT6Xa0K9j8P4hNO+LV/Mg5Ws3m
R7Uk9CXbBktzizIFs6dssUPNVWCsTflowjOMcbSbcgE60YzUJeFnauFU/eYjSwtdugmyJeuraIaF
+IW6WlFWVMEKmhScwa2eQ0Vo/eeK0Go6Z4SXGY5Fz8A4Uwt3C4+ek/d9wPq/AeBazdZpe0r4Bcfa
shT0katcs7PVbxNojgLRFlN0gtMgwVC9ZmZiYblbcHTuVKqi0TqSCArPJV0leJoq5tBbKExfDk8N
9elj7eg7DdtUmG0Ep2M1o8AeorinoUrhO/JljPaLoDnWSbxWZ7R85aL1lbMBeelNZTd+Vo+bkC/O
gkOECo/eEzbZ/UGIMb7jnn7Vr3C0qIJLlhSKsEUDQZsKmKHOA18QN/m3zFbjt7zgTFJWivvx21+x
3EcYkf6r5luVXKEn9i9BmTEksWolJCIRe5DiXNT76twQBHfEel4udzLuSIxRXrTpuLgTuQaAiKbY
HTdSZrXfKBbI4lq92siBLjfPLjFFUUoKM8unC/A3aLbdzvBokMG73CWZEgpjgdKev5d9ecXPrbqR
roOhE2pxV93qb0fo3IHECLzOqTMX0r2DjX7OJ7KFy+omRkElRPjDUwvL7+w7CpSAvaIwzaPK1RyB
REQJrjhzVUaL89MYrUQ3h66F+feOyi3KVo9oOa2Trj5VPyUj+Sz6mzXYoV0f3V0jkIQWheSedR7/
9aeIm90ZSBLqoanZVJ1NtklV8Dgzrcho4J7EQYMyDT+YLVGDyG4R3WtocSC3f4HT0rF6en1o5kGq
H+V6Q9TMQzy+hUtKxQZGTV3xzlAvca3ZUFnfxnePwrSgnloN6oppBvUl98qzCqofyjbyQSDCrC2S
EWBxo2MTL6yLwzg6BOaMljGh+VwdDqEcBf3628aBx9jmdCJ0FItoXeqhmvBxnz+PGaYwjwu+AhmS
+sg5fFZ8u27qSrcKR2TJ9qDbHj77z6pPfHpa+nVlKtWsX2jjc2y1/5WP9TlHJ0vJ/Gy5JrwdpwtW
f/O1TH4RCgimdlguWvG6KJZ9fcmgODJngwKILpGQC+bq+9ngY8iELNhUdeu5UqD40uIH0DinXqe1
esQpKrjuBa0u7XIvL8uY/tn65ZgkjAFv4ZvceOMHyb2ZwHNEo3H5+Np92NP8A3GH3MZgOdzYWQLU
aMPE5wBpXXTuM458ySnwmGLvW6IEAZaAFuZj2K/Yfcyq4siukH+gOxmgYML+ktcDjBLpErdbMah9
9SIVdP8yE7EGTy6iYghqwQeDH9ehhD5KGfefwAlKRFORrkhdxKdchj0zw06DyalT6u4S1ykCnqrg
VSxLqC+k7868HhJoSl81uW8Id1yanuO2M0jBzqtV9/BV4NTRUWiTGCfirXxJIiLCSDImhSHd11FQ
UpnMLSOMWwdQR/FonM2ezarduHx4sFTa3S8IbDOGBMeogk/vIjOVit9TaG1h65PdYcxLA4lP1tHH
0d6WEqTaWvwja+D9x8VFR2+Ae58Rvo+/JMAOxM3gI4CPaX5/nBv4diHn9z/6DpY5oSCiSdTMoiDD
2b06DmZiCN8rRuXBcQ7/1l/yWnD3HkPQJoGrBvynovreyUeuPOkXZmZ+aYtNweNpPy7GcGrtPvCa
9mUSvh0u1tc+9o41u8Ijzw7uD206cQDi3yeM+B9SaFC7Dt77/JRIbrRaGigsABcaFjnrGWPVc3oj
wOND/M17CYTj9tPFTi8tBhp8ssm8YhYQDiI30EFNgqQ4R9AXQOjEH6J34ARtBdVG4H4hRUWHf9aF
b4D+jrkOvDDGAWDyOiN1SxyY+W9eWaDF9pCvZQEaO4AxrEvCKmfqssbCgCCE98wTi2AAqp25fBNM
TxWSAEE4H/W+DC9CQztDoMbsPEKEOkZN6OAARD3f0c5b+UmREOVhG2dORBNO0QetN9RUMJqSw9nk
hk8PDcWR+b5oH+fxnQTyMQNcpCCCIkxczlJS1sMu8/PGBJVmPG5hUp/VQYE1mmbjP1kz7PO0w0gQ
KgMuG+1wfv3cY6yNP7gNECJymDG1AWe9wudwU+a8LmlvE0/GFwn50NYful600Ew8YY8RrINM/QWd
tbaWniyAoaC6wUlz6uIBp94/OFl6HATsxeiKIx4pdBr6Z9BE0KpWwlDaqZMg6jYgy01kTudx7DX9
fhgASCiEprwYXPbh7WAmmDEbo4f13283qrEqsT7/PgyqPPI33+jzF6glQxTmoMDDjitW0aZCLQvy
OfUPXHfIOX1jDxyOLn9UyH4nAgcZ0Jq0yV0Fw5cd2TJ0I1dWfqK72tt/n4cU8xTjTgwjzl9sqgUu
6axNbBACJC3Y8MQGrGc/wb2MemqqGTBzMKqA6mswLQWLvIWxkQ8kRxrIf7/K04N5gi6DOQICaA65
hoA4WMNMLwzzAjcWvznZKuglHdMDUIiF7NOtEtpaMC+wsWmTKKc40teYVWjW8IMZNCh95pDji3vS
VP4paEhCTv3mrEylDcVdnKJsOuAsSN2TxcsSILoBNYQX6Gff2WYA3CGfpOtIHqKnsvNfzL5GL6W1
hq1IvuCCE/fF3DnHUcFJb3nvNFUoLA3GskCT75W8AWtiE3WmglTS6RObfNq9iGWxtH2IU9Q0Nw+O
MLq0+Iv+V5GQ5Q6kBg96YIFVM7t/e2J5yHU8+F3pQFZlR4LcJGkYa3jg5ufjvYBkeznky1FrjKgt
kys5TZby8sSXRbGGdQwni+T+T/4foP727G3MXjCjcil+34Kp/uLoQ9n8fvnWbwdn3eKeYlrICLB2
88TiXK/OxSLKreqvBtRE4kX7gxB1qq/T8isy8DnidVrKEjuUbrkzcqfBCQI3EzP+A5tlqGh8n/nz
jgR0boodbDrNArMgLysjKyhka0gbCWSdwS5EBRgSIlEpypUx1YvKUbYH2ZMaBN80tw7HPBCg+o1t
VROkSPJSkrS5WaBo5ctkKyycyZmnspnjcPyrjkTwDLgmC0nzxT22T1z3AHEPR5E9sd/w9uUXNg5W
nTmfI3ZRxg90KfgsjffYvfFKOkrCrRl4/0Rs2M9LMl6okzhXJGJwTOMgMb7SXX4KFo8Chx2hQLwF
IAZOg0S3IyI1SCl4+yOhY9TqiYmdIHRSEL29tk2GKQNSTDagqTxf2lHeLjPD5ktstqxsVPVYrzvS
d1x4gDpUTFRt88cFKs6AEG9F8Z10NtrLDHwrnZK/QF6bHzZ8Y0ud+TmxN7upiKhbjxFFDId8UubZ
M8Oqvv5A37UcT15uywkrGf+j7DyWG9e2NP0qFXfciIY3FV09gKf3FKkJgzIEQAAkCBL26fvDqclN
ZUVm9CRPHkkpgDB7r7V+93inub4UQbJJKLhTNhU78cWt0JwZTFrRzJDHN8/lX9XdFrGH4hHfw0xc
Qwmko0sneNge8qvg1Ba+sH3gb00no43vwoS3vmT+H7DtNbcxH9Y9rTOchzYSlGbeAfz+Xi5AJ78E
a4h4BzareLVPAtMhrg6kjZI5miuoy8kpHD06ALYNgZxsuhrQLOLHz2G024HMDhnczGywVEtRkY5o
SScPT3DFOQPTsbrD9+i+Bm/iIngjpBPVSsRpBnkJrlu0PhZVXshQhLJ4JaBHeboqjL3jCRO1SXKw
lnhj0mNe3v/Zw5I5ww3cYu44umb2x6weyd8JuMyeN/yd3O263XIbB3myny6E1Hu+RZyKfwVqsOwZ
rjOwGTqn9xN1hQ+ygzLlxCjRp5wVx90qwdkPsrB8jIdo8JEYzZjrPq+bTp1JEMNBQrPdUxsJ2FUC
2+Qu1NbHbRS3o355Yj6Pwn8kAn/hRctcfcK7ygBn1sAw4oToudPxUGdJzKm2J1ALaE6ffTqxyM7G
QNTNcPd7hpAX824ChpO1mEc45buOuQNCvmUcXCQ2FgmyODmn+KSXypo5Ejno6lc37vBYIyOMwK3P
R/5NfG709Fmb6XXiR8j14n9L1SF/+fWxhjmNN+497JVRQV0Xj0cNIU5Qwsp5W86I4ZEVv6EhP8Ir
pq04Ew6kkTSl4h+BQfukmo1O44Z3M7LTD1ZAHUu/Q7tQuuULZPWDl4CoVN5OMwv45IyiQLmhbuZ2
t1ae3gnWGDJ6wBq7G2NZP3Rj77QRJT7DSDF2Cm3Ld2Us88L5EL0H1AasiIF33HpB0UhtI+Md348q
edFYLni4kE9pu2Et0ZZpsHS24AQg70RIuGDVEqM0vnfaRVh/AyuPTrvkYmGU8UlNzBORjR4wkxEq
WPDRJ3TrEMiwC4Tn9QYPwCSXFRLJWlGccoSZ59vNxTb3tBeQj919JjNKqJi+MrkdtXRKPE71rmP1
pvmkYPbEMZDXh3U0RdOiZ4tChYvIFIMmlvExVwGPtGSoYw9kkVWDGSsEgxAwhYiJlfRwxXeM8pDF
cG3xV7xuM/lyg5XaUT2yLXY24ZZ1QlKx3YOVxTGQKdu921aOfO7VdTfOeaHO8RT/bgYzWk0j5FBQ
2vo5w4x5cMOAvFIwE95n1pumTfpqZ7GjvIwtl/qEQQ+DFle+T0dQZ2BFQR5tVNLPwclB5ASHqscm
VCczZhE+O00g4eMaLpAmjsqwWWZntJ3ADx4req+4JlkCPqP1k4Rzmy+WFuHa7JsOFodnGOroXrns
SxzxyilmJ7Do6NJRmZ4WGY9Wz8q8ZFOlJmoRyKn4N+WBXJ9bYSz3IBRYahFPzASZWK9ijxcjLr+Y
y51mFUUhdRfpfQ/st+4TKmNyySh9hMeI/U3HQhDbWXb8x6yAI2fo4QP7Xr6xE0Je1uLAboJ4ccoa
DaZn30NLnptzqno8Nmlc0g11WV2tYtU7mZuoTGBC7h6vJXhNR5fcLsvB4GyR3URfMDDfGEvxXkjI
gQXHrAbFIxtiiW/eonV9CQDrYCXUVfkV7pYP9oN3HVGW/DIYDhlR0XAR/QzBlEaA4BuhcT2sgRf0
n4Phyqbf1fvTHQ/3QX2pfSv7fNSfvPh8m5sQoFIb9KAOelZom4zl2qdeAHhJEPhPIDAQzRqD6DMB
htgRMeGFNhC5+NoYzjj2Gmq7u0cx1rU7eE0j+b009mw/eeSqhNyWDtSJmkjsdIm7BZ2QzlZD+gTM
G5WGSUbdNSRMqihrg1h2mz0TaWPxwI6CKz4qEEUGBUJ2/OdjX0FdypQM3ShkLsN9HVi2JMYvcGMR
Zr1CtI3GHvr8RFukYsjQh9k4oZF9FbryCs810EjZxFJoHIEJPZfal5jOhsH+yWdhdDc1ODKvNAVL
qDhO/lWFq5PTDzg/dPmxSiLV+pSNCbBnG6UQcYRPJlm1ububG2VDIW/1CNxt8XRQqlVZhdfa+4K8
tEhh1wxT+qba9aTSEXNizhkos+fW3/X3ycGnWSHgnIgI2zrW3VjCyNI4Ykx9G5+cSba7t3sA9yv3
7YiCKvkE6aL5ilDMP9HxB9XHK/ugoqGn5Z7dJ6W4Z8IiZfTwZ/Ugx2tEYQrcApAlpnuR21DqYDol
EhDAOBrycly58tyYxpiY57hOzsU1ylEaY8qT+hR2K/I3eMplh0XRFECBUWP50K3Y1rBOZJnWniMM
n9VqXcRnDVYyy1K8e1JuAzVY1bCZChg5kB5VO0A7WOsvi36uZL5KtsOiVjDhcOgbn/e3G70eJRat
/GktavBXfAAiuMZBfmH5Ss4Qri7Gp7AQxxOWcGOXWQu9nHJypyyQoT7TmfARV6Gpu0W8povL0wOd
k3XsQqfY4agIQapwQyzCDaSo3+JKfK3F60hjuB8Tvb6lWhoe60vqA0udcBFEO9DjwfoGjwdCVs2q
RAkETH59BQ1S7u3dPFLgCTCpW5z1SS8oF4RAc1WpJDPSwBypndRNcPe0L7Cvp4Kv3XN+ZSmhpgRX
xQ6VuRUPNYCsRYHv08Yjx0TPc8bkm16WopOecmJ6KtWBehbqKfDFE7NvkpIsTmwwkaVZqXpuA2ja
VMqpGmfAmF1GlpNdHjKipCg5FJdYNxhHxQI9c06QMj/BIHPerLSvakIHK05g/LqX/jWjLfp4lJhT
zTpyb1x2Fw0R8ajr2JbpyyiT4BzwzpeA/TXsb6iWxN64nSOvGJfLaMCJqFYWqQkWRh7CkYVKGd3M
hTWFt53jX00/Shjj1bPwcmCOXY+tG80QlY/TvWmgy1ilplNqxdeUAoakXf68N1xBZggDVMDKTIec
M1dqpqV1UZS5LIcS07Pi/qJ0G5UGrOLdMHwUKU1WKOlT/7ZSdhHQ0P2Sf2ayf+MuNzwkM26UyjbP
cGRBEVtuDRAtzScFGcTjDhubzfCgLGLgkm4WsVqaF419jLodpUC87IxjCc38qymHUMnbjLfRJNYY
p6UTqC9uqxGPRQ30OrbULZvXzXuoTnnuALY1aIGbE5EQwLVgh1fHJYUDSxk+VfhYtA/mZku9CO+L
gS0B9eJyxYoQ0T/Fgnkxk3FHSq/6Zc4eWGxbbgdKsIUjl6CawW5hYwCAaNE4DFkyruMqmibVCj8V
KCBXPP3Q+uCjGvIq4C/iMPM2virkWQnYBaxI8ix8NbzOKrSu9ayXvnCcMEZMoIrgrjGiiP2XuqHo
hGKS04151LIkytfRKPFRByWT7jU3WJSvXcDeY2Vr6fiC05UUuDlx6+0kvobZt5iusmL6vAKzucjZ
PxGQRbQoeElhaA41MEYG8XbCOv1DTyHD8V4RcKq8QyEqmhGYcqMHer3U6pmUpMM+BQlfI9sV8iXP
p7BOFBQwBYKAESfP3jWMFTGfbCZ3y9Ug13iVNr2Si+kyFmOS+ib6SBg5AV4zhZBF5zUzzoQ4fSmA
KZ/P2JU/oRs2T0/9bIWlCVCLIQkNJK/T4yAVMws7hth5PbYmEshrNK9jJNRhCdEUuv77MB59uckm
dXEJMGaW9la3IWMz0/ANQkGYFaVhxEK4TBL4NsxsXO1hl/FM+SbU6b59xIseGI+UeRjDe66XgfZj
KKeXrUEnzSh6AN2A2wDzHNA2yaeZYd1EtDdjwlbFRxUSAGNwY8XTEMlAYtABavAp5JoUmnk913m7
+UW7rl0zfsuVc0XZpy0BL5NkodYXrRqo8L5AxvOSi48VBLrYY/RB0fgcsxzIybHCiaQ76KwqIZZZ
WUKYAaOnsWnYseQzr6jg45M2zaKQL9ibLFfYMrtM5RDI8ET1uOmtta6PWWON8XX8wpP1Fhrb05qY
Cgke0xhS8pjrfTrTSyZvQIgM4HcmijzX/CA+HSHL/sYofAIPotLGeOsWLmA8IP5pPiAoH9KInGjA
9yuW+KbfTPDpu17H13dhSYDCTZmXeYsFSwQAjiyYlYPyHjVcmh8s9c2gABKuQY83ANnoxaSyuLOt
q+3gIdHCdXslA93z2SlVYlwJ1oscxgGNbYX/+o///X//z2f7n9H3fXnPuuh++49bRdpocns9/+tf
hvWv/yj++8ujr//6l2makqIakqpYpqyYimSJfP/zvE5uET8t/a9Hm+pmbxmvFRPSbIoQCIs1pDqv
A9mbrxiWLHL2V6AQeBYyb4BkVM5YFAgqZlIZY1U2uC6TNK+jH3ri/k4tHECNZoaEC8lKVbdCcexx
ltUw6RvcKbHVwhdpYNhDiwRrwtvPfAVXjGtx6LwuT1MdGSXePSfovTnt0oR4cRudlHbGSP4eVjiK
EXs2LfanEHl/ZX0bGITgBFLvOm3d8nvT1wH6CFsrg4n6+OeLJRl/uVjyj4v1fOTp6do/Vw0NFFoi
XEeOFqvLDj8SLLfh3tsGebkddafdz5Bw3zTnz6cgm//jKRimosqSLGnicD//7X71lXmLRTUiT+JC
OEiJfVriK+ZaZJryccOwcWQwWAKX7lGmHeUND1xHcNdnepA0twfUgohARo2yHBg4RENeP6WvP5+h
qf/5DKWfT5T+NEtd7K4DXtmU7ARuD+8XYjCYObgpIcYH6GvloTM2gFo9kgtzZPnP2YhZFjtu+faE
ThqNRSr1pF61MPMKbXyaYuX6uBJnToYAFHuWYFB0sg+w8saMMD/AHsI5Shzsl26lT24AsE0JSMfS
NnpBhcZlxNPfmPtX93E8M6XdFQdftrjJy7dQVGTQi062ui5cCiSGnumHeZ0x3YAFDrMKBog+j9wr
joaSXw8BRXMIuajDpefiz1dPHR6hX95HTbMMRdQlw9I0SdF+PGKVJerPuhSarbk6rcTLbQqkFs33
V/tce7vUNsmIsKM1XIFRYuOp8k5QEWrdQLq0HtTVkCGXy9AgiJCe4mDvV9N8pDmX6i+PofS301R+
fQzjJL1FVq3dtyR0XZg++tvvxrdW8fr8l8dJ0X5eEFNVJFk2dVPUdUMWh8ft3x74Upej/NF28nbv
Wvb7bC8Gk9nMV1weF2Otj75bpkGO7XjjcGMdV52N9OLiTv58V+TfPu5wEppiWBJrpKzq6o+TKK1n
96he8nZ2mPXuwveD1PksveXRowFahWDHfzng8At/eQxMVVUUzdB1DiiJ5o8DisW9yWRNl7bCZHK3
B3KNv5DsbWSvdXcZICg/ei9nE672fznu//BBDdEQTVEWRU0WJenXDyomgnrKrFrepra7KBfbeLEO
MjuYzudjRkiIMy6mt/rL1ZV+24NM1Ro+KHuQrJmS+WPFKIW+1dpIzrYUoFM8d63P+5zRZig4txDZ
IQxPBBRIFKF1gLmbf3mW1d9WdQ5viLKhGZauyrLyY0k1WiNVqoibS5C318BN2pWue03sg2sGM59n
DL0RARGRPVrb62CJjHE/9eay7Xmf2NsER9RS86M3dlZ7xf7/vx3/fmrqj9shdITA6GmibHnmSQ6z
R+hvv4Op7c13YeyF7t9uhTz8wh/PHQfUJUuxFFPkWf/1/neP5tFdrVjZFu4ErtuIvG/bfzh+0Adv
5Od5pR1u/vbQ/b6tcgNMVZQs3ZIM3dB/HFSs9DRvG6HeImm3t6QiuR+WhzQ8qPwx9TtCipP3txVM
/h/WlV8O+mMFexbPUoyvorztgsPM8N8T2x/F7igoQ27sHDfbsUPvPPlLvaUOz/LPC2xqiqWKVF68
Y8PD+G/LWVZLnWwlV2W7P8zgFQCPGnZDdMh77wr2iBe8tZfyKEDgOfVY076AWu0Q1ffZ2W0mf7vd
/+zFv56NRtknm5KhabppyT8W14zP/8h6UpXotb2Hgw8lKSeUxdlf3jHpt7KFz2yoHII7LEq85L9+
7FaNMPm+3rvtw+NRHuGyyvLtBVM+VWdPVn95bX4rQYYrbCi6oQyrKPXtr0fLJLUsKlPqtpPD0zv4
s5vrc8Q1M8mJOArejsewY/y2WoGo+H8+tKH9tpgNBbVqDqvJsHr/LNCsTNPuZpaKSxykGZyMlAVM
WexOz81a3YkX+Jnl4fQNUz7etQh+bZCGASTCKrm04WeAb8XthPFLO70HyrwlWdlnnCl9VhfZcEvi
2D66N9GwbzNUFZCBp9dRYS3gMFTQbP5bXYXm7YIQgcnKk3CtF2CRHX28YOBqNs2u+v64tIMgbMNg
oOdmw5KVUBsDbeMwYreDQuT0Lm0Yi1ilx6ga0sr9wtQTJgvzyAWoBiwQZPZ3fAf2nChD3Bt48Ttg
elnbaevC7AGe7Z4DgaKa0ac3x9MSrBQeIjN+5vrR7vVRh9RruB4t0QDDQpYQM75bb3AWVexr4DgP
CTNM3yOcrwkTsRxYSrev7p9UnBahGw40tjbt9iB0yQWiyVXwUc8xw10k59f0vhYsO79cpyC58Kyg
lqTIKEAOE1vYVJdTOla6YSJzoLhicNmWmHYMZADjE4Faz3zumFjY7PgQkqB3QXYkGAhD934KmpOP
ry68v9XrBg+fCRheBi7pLib0gAc2UuAL9pPiGz3Aa/2KXaBzQAfMLPlud3cUlP0M6pIZlAYRj5h9
Bly9w9MON+Va8vQBpEH8yjWD+jB4n9IENY39TRo9LblK6Aw6NaRlBaE6jLlt4Aa8N3hyUr+EomwR
dWprcE10+7aFuWBe8vC+opvHwoLLD+0d35cWVP6xqz84aws3ow7N1BqbCCIqYVpc0mOJBTJRG2eo
7qRD0NawB+cnxGzGGI0eposPB88J8qgFrBBLH6EoDs0Wthc5GtNoCtnt82lh51IBumGpL7pdNlUo
o7dKR8lahg/mfAaWUnhWG7s+kPk4ELcQgQk2inG8kV7wUl7MdlHX498/wcoMA17CgEvYouQXAvs2
dsGDGjI7ktCCG4CngxFa1g85N7fEN2CLwEgsvFyevJCuto7O18nWE8gfGmz/6pPL35N0noyVtw6b
3ImCHmvFBS6MWXwQcqf80oFHX153fvZYo0CXcGtXk9DHEjsTEur0lAITIgVxNJTAILLkNlWOhI0x
Yb3z/HHmlpc0Pm/WDkerKzgSJjG8UpTwGPvn7mnDtUWPrOGw/AxxJWgFLwZ+ZuSIZpL7mG16nKE6
qJUEJnk4rchRgC7c6oZ2OCNpi7vaM8AV7BQaCBZa8FQOeO1h5iHCSd/WH700WLdG+A5BOjiSK3ja
Wu9tDvfH1j9rcaRc9NxJj7gvC4HmKRBRUAFgSQegU9jiQiY9dVuQLPN+hZUZ4XDFbXNl/uRBYsKC
VewL3M7GRuAFxownqc59sEmlxzk5gQf2fvPK99fKxBMTo1RgQvjoMVYuICNEUjskFcXSrOZnl8Te
FUxhZ+oHzM1MdxjnxpjMTQrSwie31eubIZ+2YfIFRQVIiOXmPokWAEzlLhHcgTRxZG7DRAYbapgx
FuGNr4Mxxf/wMZNnwtdrRszYoj/yDwEuyTdj3Eo+MRCFjhcknw4TWKSHAwA5oB2o8PjduODDf3yB
LGtCoDBAB6FpPCA25soNrxBYzarZNF/S92tFE8q6/ME3AcIGDB6x1oeyvCMltR8f4of5VuPAO0Hn
UM8yeO+OhIQYn5/aY0WG9IoYh986SD0EKDtDsrMGJ/oLEbdyvsFsoX3GK6tia3CvLZiBwxUbrOJ0
n/jyeQM9Ci4+JJxPTPUl2DHmBS2V8q7MeINIORBB07bmJyW0sU+gGG/bPc8aljg9VjnLem+G4ILo
ye+SjQAJStJtJ+ABiEkTUAmymjcRtOCOKTxbBA8zD3wBaMG1JGsqjHEJs7Vh24AzJ18AtQltEzP3
gTkLKDQ+2m75CeQtfbERceHjb0HG6c1GPScH2XWaGG5+6b/YEfGmTknjtPNP5jfXsbBlJhUHRZCN
kYPP0HdvdQggqKmfI5r1wdCpdQ2+aTkqz2/rytNr6UgMOrkHywJvHpCbTQEFgNvicVlwN0Ecj+pK
C7iWEA+Kd3mCyJnjcvXbOeS5k2lHB2nHh4Yh5xrMRx82f0bqSFAw60GzzwWHW4vsYCr73fRKkpSd
7Yrdn8sI5bd6aagiqMlky5JVhb/8WsE875J0F63mumKks1Kxyo4CGGfMCA8AmTfNE2z35ier0zHd
yUtp9TzifiUum6Xyri/0TRvwTojTcozxwaWZ6gv5EDNYZijwDz3oz+f6W/skqbJKCalZCCUt2uRf
T5XqXZYfNyOaQ9HKk9kMk+JXHjAJ/fNh/mk9f6lVfxznxyUxolNePCuOw1t+Ra7SsqwnfZC3uDrN
VHOUK25C3GklHP98YNkcWoGfR2YYY2qqplOyaz8+Yd32pnkt0maTUE5kyDRs6rCCKuQC5VlPw+rp
Qz+DS3JbQqOGGwOWzVQEiB++LQaobFFbY8sjb9YuBQv1kX4pthAniukLndkByDDQg3Kqk9XtIrKj
MKD6gXDJpnxRlumb+U79Av8EKm4OfQGTnsw32UzpztZQUlYiVQGlx2tR7alypMxBDbB/7LEH+LqC
/nxDDl3KZyoYhkcwNQ4iQh3muvhqYSA1cOewTgp6sNMGVwyyI4j9HjiWkK6g71go3phKQ4hhl75A
OTbv/9j8YfbMwoX0Ghyg9hjPVdgwXspLgpWYNimRxkE1hgGxrS/FmayGgHglYhWgTbtX1OUTZcIp
KxNhzQJF4gamt4z+cSBO/RorBMpVLvNF3eDGzutrUMcNCSaYNbI5srgVtE2SC10DNmV1UN5LtiDc
oRZPFIIYiaPUI2lAxhWscXFPLM6nAzPjyCMlhMPwWwwD8pzHfoTRucnB8BBnk2d/sP7xpgCt32DV
h4Uhx7I0cFJiPLwH4uaE0QBzb2Aa+/6Rf8jrbPf4MHcWmAvKV4Z1b+iwiYuDKQtbeVEtB4YGHOhP
qG4srtg91N/GEdwhXlWb/vsFhQ5riU1+LFevFgWpLb9hoQZwxILD2oJpDDJG+SB/lmeRU4Gmf2Gl
Ly6Y7Vyyt+wtXp/eTKTetvjG/iG+ofznPgBycrGIJmsGqkn9qc4I2q3eTh84Cihn0J7oC091dmnW
BVbclsIHD1429uhvI4zfJgq8tqYmGib/UUztZ8NrPfAe6/uWSVa4h1Fm+5hvOCO88IJp4KXL8c4J
3T+/sL93tRKjK5PmS7I0QzL+GSn+W4+dWp32MEQrnd+z8c0KrNeoTTq4lDOpe1c0HJ7umCf+pef8
ZzD76yKhyfSckq7IDNBocn9dBhv9+rD0QojmT0iqJwKq12a3g6RrqJuaheqEjwHdRnGt/VKsj7ne
rsu2A1Gp0VpYw84nEgSgwa8UcMpmqUg60ptg36cVnmWzvpCB2qKJDh5tCveNoVWLVxpmEFfaK81E
49xv70+2tNykn3oqOa5vWliqyeRW05xYW128Yyv4Tvko4faKQqAbieIyevD2VG8N1hGqPPrzbfhn
j/rtiliioioiMx1N/LFsZnp+FyzNTOcG3U9pM9obt0z6u1k3eN4+aHjw1TsWE2MmrRKsMU+L+9SY
aZ60Js3JRdfsCXsVF6iaUSfGw3sSGT0s0dwvEmY82HrjaiyEYtCNG/7LTH9uHW+r4cX5Sj/+/FF+
3425t5ZiGJaoiSKO1r/eW6K7zbveFPn2eanmOGyxiCHd+aybv7wsyu8vi8ZQSNTBdSzD0LUfY9/Y
6KU8ebxQIZFio3zdYxzjYdwNmtSjGuHuM3tel1YZ1P3UNKdmMqvakUD5cXuXtEBM5qV8lPUvJR/M
7l/RSiyOpNg9hTN4Qs4SIbUYe5p/efKl32bVTMb//aR/bMxVfEqk6mVG2BJ7YnHbdPcgVQtCL3UH
v6AG60viAkVIVmrr3JBt171MBID351uk/w5J/HMahibLlqqpivrjcYufV6FUjSSbD/TKKQpO0YME
orFRws9HHGIt4+9sB/GegUaC+wziXZ8mXt2lawMY6dLt40NLmHOyvu/zs7pqFyS03RsGJsC8jBaU
rwJ7mQMyJbcMhkeQ9nacLcyliQSr21+/8rHswMqeVPNq18DUyOZxEjyr6QNXFFIs72uSqdLxDVH6
O00ixEyFsv4L/SJ6hATqDqQ3OdCJqDrkYOZBHwNfOdBEYxUpSRhDUlW2AhHNZligrW5RtiPLcqqe
4CZUetMkWpXplCDeFpMXxh9PX5RX5QN9Y8BOXxv42PqQofmFytcJCR5CNJu4VjZ8MYxLIkUmiKzR
djL4wQbjbWhJjgIRXHgxuNUo89TJfaFOiMp2MF1Bm22uBR8NHABIN8GENrLD55gWZFxMu0BZUN0z
kIAmuMj3WASOOk8cNBjWp7pneJF95eFrY0ywFlhkYH/cB2hHruFTBAWary7xhCIiyoVxfmZfjrbq
Z0Np4JLPtko9yX4xmEa05XRO68MFD8xxPVpAJPaYAHgv0BLs26HS4Vl/ILlwjf7FhT9m2En4nCcT
DbqZ/Xq7giJVc7IJPCMc/GivCylMJulEC/tpP3rOqlm5iBeYAY6LY44gLnx+3zZA4ixbAvyv+S1U
F7UjeJZDyiJzKo+a1MY2dEk8L3PUCNyABtnWbVhS/D+eEa40pioRRzTOVoSowyb+jqcQa4HFfWxM
iHUMb77gPF3oVtuhRZ5hSxd90e9hygLw3d4Gl6Ua/2Fmbj2btfuA1oXhrjY04hYcOswAXVQiwWlJ
ovnEmD9mp0DnIAzO3Nb5XH5ok8RLvNMo22BHz3lvKY4W/SSfkUGNdMNhFHWCowlZiCnBMBOalntz
kc2lvX44ffZjPi7oU0q8prLCMVnesN/cx/eVQYA4HTX5uhsMZhVGfR+vD+K+JirJO7hdegjvds8d
gHUUpghjYBvMEp9tB21vO4VCHeTOzccPZ95u69F1S0o2rtFwWse9fxupTu9O9guRBtZ+eIRRzRNP
Z4swScsbDH5FF0nU6B5ACA0FEnzaAIdZkMHn8YVF4BshETg0JkzwiEYpBQ/juv422ALF9ZnBU90N
xd/z01qrd4d0x+a7OiIu8eWluGk+s4uyFpfYDXnAqb60UlZoFC5MQyhHzWURkuCHNwenke1vYfrd
AcmfzU1zkOY3zE1tqXMxon2xCIFCt65yvuI9TRFpYJs+eTxDgWTy3K+lVcucFV2OMAQx7XL1S04I
UTEC4mDVyHs+vQj3B3SrtBafjNywtJVda4TNGEWFjtcbAxgN15aXp+tBoi+ybC9d95gOYmYsqQjx
GRLEvGZGjadaLg30oT6CT+Tf9LnRE087fegjvZ/KzVLt9tgfEbREk8RUeJ8rmDTYFKeYo8p+hfHQ
4UGJSd+L/c7xuWRa8VjWVCu0ziRuSvG4QE3SePnDe2CjBX07txt8VcmGsqW/NWe/92aaIqkUfJpF
iWGIP3bMpmoaJal1Nh9pfCNfO7UqT4CXqJPspcqzBwK18t3AppRqiJ5HQ4JunkZ3lXeuH2xgpGZb
JrBmHes7R+5wJ1njzxsTu9DvkADnqMucpjEAAvqPc7TS1jiV10e+7XjcHssbW466KsS3q/YdqZNS
YT+6Mc9AjtOXDXl4MI9iRk/Xr/K21dKdVAUNyk/YzolZ2FL9Jg0uw7gjUu8/Bv5pzyNAXwa5sMon
0X0/xKPHyKlHSXRspF17W8uvuSBQcK7Sem4Ks65w05oQa6feYQ+k3aemuM6br8Ja31n9CyzyKgxJ
RqNSWta45WqHV7aOyUdBRKKTr0Mz12Sj2Bq3OX7g47u2beW1XJ6TflxTZTTqRFO/4+icqYwjle8u
/7olu7x7r3kdngSyifVajbZaNb71kwSyO7xqOAvPABILAAG5L+REZepOIneNjDM/1d7SjL9Pesu3
NHR04/RGMvrgzs1NvdvVuSXAesTvK58jtj0cSeCVkylVI+lnro8ve4imDlhFOairFPmOggHta32/
3M898mWEyOeB8Q/X+GWOSmFmrvLEiXDedlKG4GPC6m/oy61AQS4JZXqabcULkA4YyC0K1JVArsdc
ajfACGKPTxwpNvh0Y2onmIu04tmH030/CvGartpk+1dO9Iat/4xmTExMr9NXNQDMI4zZtNVAi3ai
uII8LrfrnCLhCh6KLNy6PN+q1xw7NgXjActtm6Am9DIZ9Q3x4GsGo1fkNVzw9P7FoDQpIMuvBXPW
MkPU7txQAIuBvN+gKjWPErTKDQoRPhryBwqGhkGzBSlyhRJLwNpESObpSwZQoCVMFgBNFTAAyz2B
BYlTymSTrUUE1u0GoZdWjpG4JCYaP1wUSD4OHtLgS4NggT81HBy1VfvJmJyKhgvG7Lwx57iVPLg9
FlFuS5zHFBrdBVgVV6KW33R5oL1lCBVw/8JU33RUncn79lpvlNfxZq0xpMJQgS8217foPq+EKeHv
Jd4tV3Ovl5O4DZSX03MguKu40j2ZR9pJ7yh+0eJ9filHiLn4Ep+I2RpHKMHh+gXTkMeFx6S14N8H
vUhuCr10ytYaF1vp86QeCoNmDSlyZrOtzpThLYvWRutL8vezfe9uE+M0ljC7xh8YkISJjxCdjet7
/VhFz4+M5ktdIUxgDF1Ps0MyF5JpOY0ZZky1BYPVkucjCbE9QwJ8d/pvPaXrMVbVtHy/F3yR1nGb
XMdEnbOQY0OYnVyTmey4VhcnxhT5jijnfFgCp4IwoeHsLFYW4ZsY50dBGN0De4MPTZ+lKNVxhFCX
/IqKPQCNB76B1VIDgv54yj5b+Qva533UIblBs3OjIwUWRjaE9u0sbUFO2N+bigALk/5Rxizn5qas
US5ZumSXZR+qtc/fryBi3xWTfOqkesXpvNgr65DKmNcaQCfRQxJJAb2MeBFnM5hddTulsAKhud/P
pRpaClOhF+UWmEme2xUOL9RNPrM02N7jciER1qNQYRXjNA3MFoBQW6j4MuuzCH25pwrfkokRA1o3
fkpvQlWZqOWOP/P3VvmoC9y/p1qIDUrkCOaYroqfMVqSNZlsaUH9dER0Ur300ZDcK/H1q/j5WMX1
/FGcByGL82RoUvv5aS8229ONQXu/ruVd9Vrw/ig9M2j88lGmYNs0j1EWas9LNsBBSh62tz3G86/y
o8H/+eTRiyvCVHiuxVHS4ZuDHkq57WGwgQWa7qMBSPVlbPIYeRn7nncfV1pmeXxz0QDECNxKqhim
QhnMfhaRakQCa+bhpku2bPHGBPyFgll0GLSV7YcEMnWv31JrnWyL92Z08hnYvfVri4RVUpsG2h2p
NZZ7SiZFudFh4AoMzRE/anj7TmWkQ2CXD8bshEkkgSLtdOvSnjC4/bxeVydGXc2BoK1pjnP3vF0z
ZKvFcWWMFEKIn+MhaqEMW4G9LDqLkYvFfmXN4nlyfO170oT8bCmpHoZn8xNmKA5UPky5Oh1LQ1da
NdSqnYexN4gaxHPiIp7GKJKJfVDR70jjWF7d2UQTFjXUgfxAu1Eat5nmwrhRP/todt33Y2XFPFB6
fgjXcVqydrHPMoYgd8BPR1SIz2QnUFMWM045incVTGwKXk4J3SyWhi8nu4VkTxScDVocVpVmTMTl
o5ng9E09/ion2ukgcJya9ISVusvf6zd5KZRzw4lrdtglRtZpfr5BGtblt5hgmNPkftspClz8FX+3
ooX6RVzt4/F+xewcJXPuIQwkeLMrVr3utq+LiYJVdihw82gMNCe8g6D+P87Os0lRNt3jn8gqcnhL
BsXcwX5DdUQFRAVB/PTnR5+qs9Pa1dae3dpnp/qZmRu40xX+oXdiHgzX2NBDGMKsEWBJG6uGt2Yt
Cy713YWUxNIHTWShh0OaFb1gwjYFFn0T79F3aWFHI3z72CEFuM0KBOaItIXnAe0inVV8Vl/Pl08j
m16SVdW6tL0LbcpWpp99wbe4HFGaEEuEtNLRTkQYfh0Bt+fUOBmufPAxE7/IgboL1lShGrDaEhKr
rTLNjSWEQKmON6JXC/SpRA9Lh3LzAdKTgyrHkR5nOKW3JogPmp1Ao8ZYNa37DET+4AzrUGKqp2pf
cUU4DcMwFUg1epazy5mAeGVgi96G68SREdX0dxdYlBbuE2tIUbWzp/VXEwd7BnUTY5zvEF9DEa0H
mmZsMyGSX/Y0vgVw8JBQ25feYQEOS8NMDHz6uBkY/n28xoDicPJPsov5OVUXDVHTc+/0Z37SoKOy
TJvXwLkartIm4Cet7F4IYJ6RgCe4Ic45o9SKdwWmoZR30EkcZYcIlbxsgryT6l0mtD6/JA76Iw1T
kAHWEQVaYHIlxQ07nzWzgnoQgOv+mJV3WBUa2QveGCajUk9EWER5RPRUaiDchEdUAmifwC3w+qYs
kPvKQ6/pTHZk9j8hkAfW/wzLBA8T1u8ATgG+Exm97r5bKS83CAs87VF331sSjpqU2N16hOolh09w
QGON/H6K+D7dkDB9l6m56/2zkG00MPzlHgWxnQihCOuHuADZXUp/yvPmTHI5wGNRjJERzNswoxdy
dvvAFG91ACsVdgme9nJ8hzqGrOYZZQktxFkgPTxBBD++A1k/J5OmV/HmV9moRUJYRG1kIsVntFhQ
NEH6nsLqGZNWotuMMMfasPXs7On0RFW+QrTRVh9EtB2H6zknghxJS44VpHwPuJuBmnlmlSi0GgKK
5BRziXcwX3ipn8S1rzcQ5qxK9aAf06+BJl1hG4ncACfux3HgIL63nRxX4pz0jn2Mj6KOIcEJxc+w
E0N9iDcBOfwWL3HMRiDsZsGGw5iyLqALDhwOiBS3GinQd2OlRVgEhtP8VMKAzBng9bQeF9XyoI4G
eSAQh6ZD4zxcS3GbTgdo36sIEiC567IUMuGpE8YsQyRxL4/K86quvDr19OZbVlWho+TCXmnDxmDt
WKfFYFW+iYv9SEIo6JJ4xbz7gtC2UsRxuQ/FBIS+X27eSCE0Btm9GMqo6SXnRyYSauzvApkER5Vi
4QJ5hwhUmaXZXDRtJMozwRPRO6ad26Cg56kSXa7eMWg9q4nq+ONSnFZxV8V65clgZ7bNG92XLHnb
r+lioo6l0+veo0nKCUqaVBdPg/zp0C14bBg3GCugO35Sw4Q6ikjtdLkHr1BVPgL6hxU6d5INzIX1
XSBl+qG912vbPS3JWgAQbPHzwX5jF7fVwtSwQFiq6ddB89cmwcSySkeyOTrqU9SedRpKREG0TBAh
xNRJ9i/Hx7PqqWJo4uuyYJ3QZtaGCAgfNRtlGHY+OvZU2NxzpElu9bZ9rEqPHhMICMAEB0TBk0XH
rOsQWNgmAyQrRi1e9Ki6W6PRaDUag8EFlxiNI3scgE20A/4zc2bBcGujkG0N+38QGEEkBDVjEY6E
nQ0lwRoOVYvTykKowTlZw49hMAtmX1/GGy0j6wFd7Qi5gNbJj55AOevg+Igz2z7/q92nneXakR0t
GGrRWoHpfMA8GuTzvRkP9Ml5S6EAPFEbG+nogjYr6obRoA++cNsyyuetssy7VwW82idGWIXwtE+e
FVbDZcOZuhu4OZ2nTWEQSnJ8jXcnpg5wlFi9FrsJ04N4WI0KAh2OiijA0THm6J4G6lyD7SJCjkaK
Ky0ApXUrs/RNMRC5wCvnpL43TVhyJSiQNxP1uWsehG2crmfGo1w568OqSGdJ89qChNoWKRQCuIfV
TK2j4jzTuE+zAu8ndP1UpBGFLQ5wp9bd9BAHan083o5j+AgoalAi1i6PN/U8Zx3s+EmLman4lQui
M9gYloyEkdT3/Kj77Ey8EgkoFc6NgSRa6elx074Im2W5A5UDm1A4kPfqI61XLdHxk0dP7GMHMk45
76wSrELOH+7ooUj8/lM2E7P3DfUYWQQuhu3AYDuts0dJftj1HXGmlQqeajwXxgyKB6u4Or4hb57v
Vq0K0z6lRofZSPveKE/b7P109HVtStKkbhF0WUpbwtfglI+rPBRLfKpnJJQCRHMKDtJ21sDPuzyr
SE2qaJkQ63wgtTTAr3C3nVLJgvZs7LAoedqeVuVmpfTcwWS1Vhf7bGp0wbadlUfULqldpJ96+gnq
0GyGjfiVdvOMGfu78vJb2UURJVPTDQCntBt+dm0a+Xi8qJWEPDPF4hQHT+vwjl/FEZlqS6nuDCb/
1gVRqEBpoPYF2bgmUu0vp8PJSOlzwlOW7R7cq9jx5DCr7DkrbYkJXmlbGHW67oqsbGuNzQgfLPiU
8MHvAep/K4opmijoomJC6bqGZORVVVyyap0v0BUx/Px9L1hrDM/oYwNXRPpO/WjvNIF+6ZDJ/454
9a0TUyjUxEzzBTAgBCyKhw2Ldkzz+m6PTLzFm6g9pBcyhgJI5gZBjWBIUaTbiwgm3nlR7EnpQwDx
bSO4T4cQf/mQqgHNir41C0iXrxp/utEc9nVSUobjKqQTZxsOdwHF6vFocfT/Xq7yL4MZqiYrwLBl
UwW5/HO9ts1JLFUNJm8jkK+lifIh15wB63U5Oh5yx5TgIIgYQOnKQ7yDCZFg3GoadHvRlqKBPzhd
/JbYao2YlmJ46f4A7YrieLtxDuczhEQtvpzqkXjASAG0RLJNhjutWyry41mDFImXews44O93+gW0
w7f7552uSp8bTU/kwV4qJ1RfJMk7Y9LYorhhpyvqb4Cs1t7fA0o3+Pp+skx2vPTdrjWvBpQ7iRmr
8o5tGMfx2vaW1vzdH7n269YKuP7uDPfbnNH0Z32w7ek6Xs3ZQdLUUh/sQZo/DieVtcT16HMOPiQY
+dzRG2c2E6f3xrzZAD263RBAI8mmKMjqFV1moJ41uTtBIcBgjn7IM5gjb/IWzjf+NPWfRF62WIq2
LVlB8PGoPfz9xrdbAhiUpPQbgpElQPY/V+lucBHaYqMjYrREDwIO1nFIOdjpHISFrWqoL++Md3Ou
9kMBL9PoiksMeoWrENTa1NcCFIXeqYKEk1ZWM6Tq45r+a+1j33dvyUq8wA/YwtWA/b//Fz1StZUG
Qa/k8+7DJnwjHSQkkhCsQyLgzp6X+qb0X4NdrZ9caIR0oBesn6FuxTB8lsuzFVqAM+2ROxpzPXwN
oTjfeUfp3ke92iWSsb1IatIPG5cMu3PoHtghztQuRKZosbaC2Wz2eGcmb+7jqw971aA/G+pWrwdw
QIYODL55iCGo7kK2WQSOfHeT/DqLrFBZArIHme3qDYXUPBlognbwbF4QiVvSjJ0zjVCnXl8D2/lY
35lJ9TcYBOQWUWM8wEfqTZcn7fJk27bZ8uRq1IXmgAM0txg3GHaGhVuiuWlVdJSbZRdXMYpFAnYz
UZX2JZTigmCfbbzuPtBvAnCKqRYN2ymgT8CEOhIO1bP4za7YhVhWVF/tF+QL8h/K+/J8A0z8RByN
YiBSdecJDf30tUHCmjtDDC8fLV56o6MjL5AVBY+UCRgC9dfyKdDD0k1sY15MMDK25HeEsNE4AIkA
JwoF9Ud9IUQ8PoJRHDFneivz07zA1QxRBEdDLn5BoZM6qLh3009jWvmHeODWkRLqNvgylwqzVSwV
GtKlj2iYe3DIb4AcxZVHFc6XwgqoIlWxbSB8KNOdt170HvAaOkWY3iOtD/4A4kpUPIBgp95MsTqD
63ryIZT4ZwoOG3ft9eCgs/1tcp6iNbNg7IcTDabpYLzxtdqWfayu9o88CDbA/W/ehGo8sClEXAIE
oxD1s7NIegCXbxuW+NBDG844CFKlxO3XhnBPOuKacQQt4Q1vIwsZm2f1S8+tfN48QmeQgDXbWnD2
t27+8IAyFPyIL32GmAU21881OQiI7yE3LvZ5No2IAC9rr4Tl86DHFBv13F0/JYFmPYCqtpEQp90R
Uratv/JX2ddjciAP0dUQW1YbcT2a6tQmTqAVn2VftKMUrTHJMnjW9RNlPbwIKkgpQ7QuRqep4Aje
+jELs2XziA+RryGlaJnRaYL8ColcRvt44FMnbR5ztx1SXfIP8IWP1tfBxU7o0wzl6UMZwjCypXh2
mrQfHV+k8OHxDNwkOD1j1eYCXw/p3b9TSEX+EAUG/SN4mKqQALxVC4pkob0rnsDEIbnTBXkc5eNj
r0iNn9YhIB+1V/SveDOcdZBQzmfnWBgN/M6pfXrIfH7SA1tzVgklpRZkiWwtKMFE+Yz0ShpqAVpF
AXbH/HH1oz7xf686n4W+G4JWR69BzBMRCht7pGDvr92tn7y2EKcol1P5DBB0ctqwHT0hV2mfeH48
9niq3I4wv8TNAosR9+zRIar7qcGg7wtqAmAXesj89ai12lu4V1gN4BU3S2JMTgVbXQ5GmydxsrW/
jAChc/YVNXtEyJ5PFi6vnulU7j48zJWoiwaL44gN5SYPhMzdTHt5XLvl1PxKnlX7AIK7FwW9e+7/
gi8zJQGSLcERUYvWH9H/3G2KuTUueU109OxMwMssw/kn7F6Co0UfPG/tv0985ZdgzIS/LGuaScxC
RPZzuExS5UzZmMWYPiCNWo0wAX2H2R5JStQIKrt9oHZGNwGJP8nAP8RCjns7IFX2tmVA6Zr+R/7V
PpOUlxT0ULijm6vROUDZzZUlD0mxOut1wrF/QUtEaPAddTAbwbPp7xf5LarkDUQIyvwXaNnVNd2p
523b9FFlHDsTzZ6E8xAW9ri2g46r8k6Ad8uHBkT6v6GdARFbuQ6xTvt1ayqaoMwhIQdoT7Wv4rPy
2X7Wb/s3RMXQd0c5FfVakhFoYoKF0u/gzhuLwk1kAnDWECUYlKqks2KubuvisN0bYlMm8WDILnIp
2zQhOCI6n7OL071SSgYHt7bkp6rFNxGNOPA9zRPNKNPw6t4I3sEvOvssMMtCaBRymEXRARl0mujk
NMdhLboX2EnAMaZU7z915CwnaAZSduPYfdisIxX5nBj7ZwAu7Qi7pFqH3OPSj0EZnO4UtdSJBmVl
IsZgmLtRhQlcHpWgg+SHdd+ltQatPZiuH6jROuaebpxdDHtLXn4B4wZmi74cLMuNZ9BCwRPgQZ9e
6HOsUGXt+iG22hQECdqvkFamd2sTvyRGOomeJGoKJQNV0a+C+MMpKQUxUYRh0dFNUjEP1WJlPaS1
CEi8pPy00ePq4Ff//dqCViJqKgRVgiMC66stmRaDtBJ3u+XRO7lKNEHm1wbs7xjO1OV+c0EmWa8D
/3gn4vwFk63rko4pJbhjmC36VVR93GTrUj6VvUkAwQEi/9WOKnrcboYiIcRJLp2TxkpH1ufO1r2t
TPwc+GrrJq2u5oZQQJSM4BRiDJEvi7H8bMyAQYeJc4iLB2SBZh04rw3VzxQ+VReePswpdg7j4s7n
129yNxEgvKrrhshn0KTrA1gqLiU07FoYVfCkJBXJTmT+qyMGbKZEwZpEvqDWDIxt8LI1H/pfbcpI
a14O4qwi5mv2RaDo6GpeuHXahyJFlXP9ulewsQY/0Cb6sMSviCqlTBOwQZz9SKfqIcGG8Zh3IyWS
ARHVW6QNwY5vAdxUiK6nL8aJslwWyJBAEJ4JjlkW1vte+D3FstxAl+7wRD0VNUWavluVADS5+EYB
tBBhoKOMimQBnByZz4tKLbgd5dBrRcrHuvGkoMi45nl3jYF2urraYZl8aqD2yT7rfLQWAQwmNAv2
0C7ULbbcBRI13T0Gj3x7D5k6/HNdkQ1qc/p1ll5V4r5pVHk7kYRVYTwfT1DSAKPWaKJt9VcT8ycd
Cqdx5iiF23w2iFPxvzvT7uoKfIVVUNin1NNKStVIURyRJsPvzNgigJcROFGird7zbHgxJhg8YPJX
KfHfi/iX3MIENiabwOW5RsmGf+5a6ahs8+RS7JBbEYBCIi4eGOHGx3aFkC5/2Pra/O8RbzNE8d8R
5WsauyZXurJJ8nKs0ZXZH8Kc1EDvoDNonx0SWHu9GEonA5wRcVe1DkVjhfZnzyhOFFT3AAIhId/R
/UWoUNSAgogZUvAZzgMg76Tu7P79uN+RxI88+ufjfh8//wQ22zIZmIl4zJc8JqhFrindtAis4DzB
kqoBzZ7sYr5x1TEUntF5lr81b5tPaSp9iOjeTqELXXD7sHZv8hjga7k8aoti0j5BvSIh06Fu3DkP
pdtI7Mf3/b4f/n1g7ZRvxKLKl/tnVMaX64/T1xl0WucS8nhYTsNEIoUoe3Iv8lauFmw/5Y+/P5rU
l2r++mhXZ3LaikZTVwPkIZMXycDXjv2tJXBca69MPWWz9yZSBun+Qd/FIoCW47bwW5Txc7y/pRyF
OZKBIgl32jQthDiDm16+Ia12PLdAFu7FrurvX4w9jECMJmrfR+s/X0ze7y6ydFgPZvRkl71YAQDv
02zbjJM0zGab0h6Md+d3uf1QDi+0m2rCkG6OL7zipJ0XtSFgOxxj6Rk9Swi5xacG4rEYpo4Kug4f
59KpZ70H6CO01WG7AWRkJeANVzIhuhzLGCUeAJ2Ef0/BL6Fevwz+81JXAbmQ690uOxHqGS8wA8+j
fFR9od2sY3OJ5p61RgQht08SmWOW28W7NtR6IsLfD6HcFGa+N8//PcS1/s5GQ3zJLAbJ7BRJoHWs
wm0WDbC9GWqfh8qaDDD+8S+Fp8BLfPSKh4RW97wuORMAzwA+ukgB59HOHnwq1jd5HfzLwc9RnsLa
zB1rHpAixNrqYYfiVp0NaW7iJTDA4gZBi3l7N8b55bg3ialkjnoVUTvl6rRU9kUmC0XPebHejDDz
R+jc6+G9BXlbu+s/G3c5UiMSsjXXXRZzV3Vlg+PJch1KESZ1NkynCQrPLSyEnbP19gHSY0giZOH6
VY5MX3AoBfm8+J2at/jrPtZERFx6bRXUon7eDoa41ZtDx4NQN6LrdK7swRx3LmvF9pwIVKFzHxGd
e3dSHzhdnx66YVAK5UJVNPMqsDqvW2E/aOHjgsnYbx/EJNYwm94fItlAY2BVHpHjtHMZ22Onutcr
+f62N4ObNGVYmqKofGs6/XMYaJdsB4kK2WgVyHxT0dgSPnVh24t6iBk5AyqEyZQlmSXFE6xEKLWY
WMa5tr1z8XwX2/96kKtv3x3EulHrHGpYgbMQhCO0muHo0g19Q4Q8O9sGxsYUqrL4ItiD+lE7OCJ9
edgCgn/EI1bxetoqbIgjqAi/Mvx+pRTePi56u+ojFyd8fRr4XAxHT4bwQV0EJvrWEWGsl94efCVg
fixlBMQZ+8Yxb3/neLjZTpKpapC4DbIUUUMe6ufy0rpOENeqmI2VCozgPkvfd9XZO6vJQk+SJ+X0
uW0PnomKhtQbN7eFn2fQoRPz4G1UbIgHH0qZ+/kpIao9Ay3Bf36t4f6RYmZlUng5JKPBy0E/jbZS
+XihVY4HoBApZ5ptAM0PJ6xoQGzIqH3ujQHInSxBQDNfbDPBKTYIefYx5Bbp3r/f+rafy1vThUNn
USFcl6831VrJ5b2an1P6DskMANhEHkIPmpHAxIe4QWiPS2Em+omHHfLoHJXhxa3jfbyZpItqmIy1
uYL6tTQ+RWXw95NJ/bX8Y8lxsBkKFyDhrEBEeLXkLpvtXpaTvo7+TItLtFAms0BxAme2R6OAChY3
hqXdWejSzSXBRufaZQFIJkfqtSLBGhab3kp7cSm9DJ/3YYyo0tslCM29Gw7sT9UdWXZqR9AZzvSB
gDwgh+zc6yDcvLmCaBYr0DQokAikzj9XoprmapYpSrvEaiao5vCObP9in5b76OjP7nzlm0OVsah9
kCjRYlZu+lzbRO7yvDHaJZcgIT6lGFIDyb4s0ar0RQrtcPkoxiwAscJIL0JsR0PjrcOmrpvvbQRJ
7mzD76rPj2lXkGilF82rg2fQrgnGZbttjU5OW6TZzh51Z2tN0j6I56eHNNLCAzV2xYLSHWX20T36
e/uCOvssD7/YciCDvsrF3qfygRXPXXGv22mBeyOhpkZdQUHh6yqI0TVzty8kpgXpGbsO+4LC+8lZ
o4X8de8r3NZNqJr8M9Z3pe6fg19PJUk5N9zt1C8i2v/JlDPC0aPavhMV3TY6r0a6iiK6w+VUpAbf
G9a6B4LJ9VsnOkwxhuo32J3Zvb3Q+tHQviM77VUuv/OFf96rbbqB2G7Vfml37jnEpnmGjkZAW98H
jf1AvRmq5Z0l3pfwfq6on2P28/rPmELRyZW5O/SQlcd4SPMRYv7yYgFZt/wjnTnTt6Ngpozvna3S
TRVE4Ww12MUonRqEv/LPgfP1vhqcM/28dPpO4GRZMo2fqJiOniw3ApHWWSDOTtZMuhOz3DKxqAIg
pknEIPewoG8O8T9vrO61fJBJyokW5AZhuPlTan16W0cJ4+c59810Ywc7a0HklGLktnHW/mpnuws9
NOxtOLuXA96u5e+n+S7EobnI9P/8DOddMxg0W3HHnEO/gww6hci3JFi9V4i/zfSuRroqxOfmpUiO
WgFmZjtC5GaG3uDaRrYf3bE4RJgDQclq+XrwbGwk7skx3JYSGLyPHvp9q7Pi+mX4z0e/JGItJ2LZ
LzO03n0QC/HLxPpEsea9sVeCFy2+OJOGd8Pim7ilHxcFXcJzpVfVvfq8TakfjKZLz0sAq45CjTMn
sa8xQruXCdzGCowkE3cbrGi6v9cTuTZlVa4uLCtWVZw7Lo5kVpRaMZtpurXcnfMu2o8fquvuqEUn
9rPm2rUVtdbjnQvyu5D1Y0dfPcjVPB/2wrkqjszzEWrtM639SbwMyxgPIS8cuPO639f+2LAelJGN
Y0XwYbjDO88g/rqsZXSABAW4Bs2mq4fILwclOxm5uASw6bX2s269vEyaCR8jnYVrD4ck9zLMneUm
eOO6oCmJFYw12a8mJh0h6EuRGtQJ1s9QiVPWZ4FK3afiWPRA3VfJgV+IqYMVmZ/2+WKPVfCps6+P
4eXjw+mbMQ+S9VCuxhB93yFQr2geAGig4WDRumuf1u7iFcwyTFuHtuMXXwBhMdX+QNn+a4GEPZ43
ODWewMr+fdTeasxS9EZc1tDIGXVJ+wa1/bMHNvBKFTXfiUtsGZ9xFj0C27Ez6/LRy/u+cAT61KF8
Oh7gMA4+dkdhSIfcXxmWFS3qB8oXEX5nFrlAaAfDwZ2y9O1dp4LoIaBEodMQDOLdn1u03CFsvt9J
/V0HtyjKId7DQ7L3fKfM2yzubZhfjoQf411XHA7JuhDMg3buoSBQJJBeXSbTkF3z5K+i0lkANgYA
fXcavs/3n/vj33Fprv18z7ZLhMEmO/e3rGQ3i9RNfRCSFuD5gPv1Tsh8EzHzUel2II6lmtxz191P
pTC6XF0TQHQ2kN9oilQSYfF/f4tfDXM1d1LZ1eu2Rj2XyvAIwlowsOAx2imNNdSpVv7rOsKTPKBv
7ydv6H95dLH9O5v+lwsGyVNd7hVwDER3rsOyRDgLeadwAmLvaX0MiyhxQrx53KdgMefUm5mWE3XW
aJE6qzu6YCRkTNr1pFIKMOFWS6Zwg7ytD20lD2TCTxiEzvpDigSfgB0NVLQsKO76z5vA9OBVwiFB
HGPUVE7WOR1UkHbcucExbuLUAxs8V709wb1IOxmpzjiLplQOIwr6dAOQ2rQVUCSujDoHjmnty4HN
K7FVYOtHMjRCcsIn051mkaY69bStrHpxBA+HWrjqAUOfog/mZsPeVqwJ1cB8S1067yK5C+o2RPLY
f4Nhd43l/unM2Sg87CYb4BY20nYOYBgDUYcagQZ5uCmsfJW5TWBClsMyBJeqYmWe0eiAOTRKfXij
Vv5+eOHE7HEMots9S94gonVkD+zD5xmoHgIFtjoHfY3GMjwmbXTxxSgBGtzDLvSpMT+9USUFrqKN
AKEwwCUGckH6cFgIAXSk3cPWxY5ilIUVUJxeWRQMDjAOB8bK+8HZANt43TgyiI2nCliImxDUwFHa
u2gQOkVcW3DdLax6VhouVQFQ6HbBsT5XnkV35+4iwclRX64pl6VLSt+zfYAMLkcRP/vMSWGSGNsQ
T8HG4xjvXDCwKB1Gg7gHGiVT/vLg8xyU/rsxgTrpb9wGCkXnYVPj7OM2MJc7vwbNZ70CWoJg0e/J
jkvAmGNK+TlwALOHxaQLCr5Z8tyffsib+O2MtSSM5VX1ho1WioCre0BQUhgiK+mtfYR6AOkl87VP
q+DESYKxFa607ZDRYinAsJeEHLduZEm8/tm1uT7t3gQQLPvZ+bP/GyT8QSFDct1594LtX2IChS35
n+1xlZ3tK1nf7rLv8KtCfLkPCt5QwgiWxurzOES5ZDxFbHq0HY8xmrEeNs6X89GsYGvdjXd7zN3t
RlUVQQGSB8q5//f/XIKijETPTk7aJWy/hAR23vFhdjb4HqxYTg7yY1Wwd/6+eX+92voyrSiipEjY
f3U8ppVmKKeK04GjwG6WF46lORAjiWLsabK/c8//cg6qFEgomFOfUEiJr2KfpDDNJq9IT2NziD9z
mG4RZLB3k/aBY6SEbQL6De4QbBKEmKw1Yit71x44VW1JUBORCtla977ArWUI8pH/PtPVFzCOAIbr
k3kmHot7wfEOL3PH8xXHtyDY2dan77oQ+pxXh5A0uBNaKH2U/XPSGb2XvaAyIPSwlp+TPriUZ1EZ
JM1SnGSvAEjsbzc/t/A/X3BZcyofx27npQmaoQbVCUf0qHWW4CU5rp7kx8yBHOcjbmydRj3A7Mh+
LMDoXfzV1117l9uLhGVCcIYdAGVl7rKfjyqUQnneCkVLl7V1B890gC3VJWkIQZa4VfD3wuy/+tV3
oXqOn4Ui0F29iZLP0iVThCObQYoS3xy+r07L8s7a/8ZG34xhgrtCCA8c0XXl9pJpqrrfMvMOMedL
aU2KYDK3QA/tamuaD/00HI3dRbSzvwiDoarjI03c9Xi3uHEbCak6Z5AhkP5poImujqCNKol6tVUJ
9+LnszNRR4jtkxYxp6+7Hv57Z839Mhw5vgKLgra/Jl+fM/Jhl6nQNvp6VLPEgd2mNOqiEuD9PYO3
PVyySo0Z1DTeSwal/nO9lI0uHo6GwmshtOU8P0+Ab4Ooe/Ld5suNbOfOirltFvbj0esAuMeKEZSr
rXTMtpuuzPmMpEak8ZOX0PrMgYc4brtYPOojYX6X13NbbP4eE3VXBeiBwBr6+Y56t6l3a23TB1fK
EX8/KJU+ZOU4caaiO8UqGKMZRORx2zp4ePiCtvz7I98Wxq4e4Or02jTHcn0pSE0kv7ORQo44L1Dv
qq13xNlnxWLtApZK/h/nOJcGBAcNbTvC2auahWBkWnbIRWnpxIigBmfnDSpJaM1V13dr/CGO1uvR
hg7wEdyJpG8bSv37/jNyf57+c0nKSlIP8or37ezEb0I9KMeXpYBhogcUW6G0Wj+lfvWMUKK/nrOw
rcODRsyHA3WfrnnSMF0Mpq8tebI5rWPEuUYQM4B5l+5utB+1gFwz77SoqVH/95EGAH+J1kDfMDFF
0bjaD9uTXlU7of9olB5eOMR1cpGJ6L2Y3pLsf4lpzhRXi4E/PoMDBvb7gofJvQ94Czq9eoqr4qJp
dHUtmTvaIzhNYNWzcbn0gQpk5NQ6xNba3T5q1moFjfZr+wnyPWwtZ4GbDhBYCLJ/L1/sY67P+e/H
4Tz6NqTAQOjnfB5asT22ugLgzkniemT4xK+jopPsGl0zoJwxKryWEL8A4ffy+NLf/7UjoiPvNcuT
P8DOvj+YgeUNkQl4wD457KNmmu3B1geBPFJmOHE7ysM5FNxHM2yHhcdvBkq2DtGUQB0PpQMHbRnP
XLQubQNSe2RwrSEYCEf6wjALt+c3pO8sOdwjnAdwIkQhDnRF9tTnUwNihMJX5wj8BCjm4BBr7YYG
FdN545wiWnhotNUe+sVHazB+w3nNbjkjstjYk9UUbhq9IbKxND8gtXoGPaG9o/n6s4DiYbCxpsgv
ImQy31nzyt5ND2Bt7DrYBX1mAhbN3oxIACLzFQUTJZTHdaThQnAY7TvcBYzFEQk4QJor+PULRChQ
9kqmItDtyNwQXEKsBeLf/wGShI9yKjmI7E6SIV1D+AzwXT6OjyaZsRrtHuWoXCJ3n00P3mFSSkgc
DnTQ8eC+5Mf0A3kYBBRLfDcfuxEy855+554Wv9FUPy7qfpGAyQRHAN/QVK4WiTQYSKdddiknR+FJ
2C7WJBx6YrVnV8JToTGcqjWQa6MutUZbLxsdIXSmJc0P41nc8tPDREMOH/jdBprdGhkHneB9g+Lb
NluKatyqHYo+yLNVL3UxzAavJeyOtWJttK/d4XNwmJr7kQZzuw5PxrTcTzMQQSqqdEO0pVrdO0mu
YOCGGzSHpU6mor+X5URHlj4he2wROTruPzNEy86HD0n6LJBaP7pnJFug+R4FG02ZkxFUO7tBtHEd
JAfHaCKkXloz5Ie9fgh3WTbcY6Rwmu+KMTL5FXi89UxuH7Rk2PUx8aOSLNG2EcH+I+4jL0zjSUb3
QTxZojHc7UfH+kU+DFVtqpNDGHUEzHTbTLhDbREcUnqeNMnOlpQ7Xm3fRY2bWTMB5dEQ7RvFV0d1
hzJRTRAnLeFuFZb3MvHC+RT6XWLZsPPvNCRvQYysETq/UENBQIm6dnX7n9Vto2Ydp+vecV7itwG6
/GdraeEV5I9GxvuIXs36ZVEsOvgPnGR3Yqrbkh3D0w434dxS5dauS2dH7Vjog5yuM1IDtJ0pY4Ri
MJ/r7pMlRtyHdpAuPu4TLPu3uv7GXCiwYkG80/a8yhnhBHYHmO+c5ob/QrP7bc4dvLGfyFhce2GG
uf1x5wa+DXn6N4XJDdGxn9dvuM0/N/Be65pdknCBOHEZLakRcsn2dLzXlFk9DT9m6t39/9tLQqtE
IlAwJPpSP++I7qx1O9OAfY+wd4jQlKM5sv1wpMz99210G0x9v9p/Brq6oZWd0VTnxmyYRMFGMnAT
5E6vN2pYyqh2V/SwaU/8PeY34/ZmBv95uatQSspS2UgHF4mABlVYEP4WWaCAi/eBwm9DYWyZA/wn
VbbmUyG0LPfsjlMbDmLmHO1FNF5ZVMXVoIrFAAu23pwLXxHrdVQ5qzFO8fAvcHh9+ppFrmuNPv0B
HG2YsNORtRq70Y7GMLYQGEsfX8TPvuT/kcezO/P369ZE2ZwqA2ZaUCmu8psUQ69jKvGKTux43s5b
ioI1n6e+hWbHgrZDX80OHuhpzpyPu7X0/vvdfF/I/iZ+gZxE3w6v/yzXNt9yyG2gIGPZF3veZL6J
KStwTxNroRfyv4AQ2Eq0G/6e2dv8p19N5D59jCyTCF3BMcpWbve5wJFwioa8d2WHvTvh+8jaWYiG
0C+954d3C/PtR0TVgCCSbgU03J8bpd6ZyW6g99CXzePzsxQV1jOA39a+eC8V7mmf2vRdd6dPxuIJ
WEZj0+ly0ZcnuyVW8j/uVlZ+PZz+eZyrfaumRn7WtxzJtDFeYnhBS+vd9yP3IVrQ07zztX8LJP99
96u9S4mlUPcNg8FsdybALKzJBOQPRxOZ9Kur2radendH7SOPm9VFsgmzlYwTHtfPL94czKJVD4xa
e7RtZYdiNm7va29OMN/3jXuFGKh/0pCPbIaz2d8vfVvB6Cf8n+Gvd5Yol1UjJ33lQPQmJpXjlTrM
3DCcW9SvsHKrGovTIg8iKSAEpHnfDmeJe+dK+G7PXX8Fjbc3JSBwBq4sP7+Cmja7vDL+h7RzW1IV
27b2ExEBCIi3HD2bmue8IXLOzBREEBERePr9DWvtvRSN5F/rr6yLippVORinPvqh9dZi8STMoJzg
A3zMlG2PI68ryr/70F6M1T7jdaYkg2PF8yPK5YPH2exAv5m4zwNbvEMuRcDNav78uFwOhr+v9i0u
g9W+HLp1nrd6L2pMRVxomyvNI68QM619oBn5ZPXw4GJwh4/SiAfwq2Pke4cbM8L7boAN0c3WAgOK
kQ470a59NmLgUNYohFCtOL+80/fT9NN+dJZq02HC7ukS6hfjtllb6sDQgkF+XmxhwoDSSXOfMrk1
fV6aq45jdNdgXo7WWl95LwW5ronQ1JktTv5oNSAe/RwTzQG76Lg6nVNr2Yuq0EEoGwxW+wAFF08b
D2iPeJPs0u+0TrfofI4Od4NMLw2SlDxblllrDvtm08OFObmEhDDK0YSu/4WC36NPAJfmHeqhYJyA
wsj/NAmarifnmSrTgvQN/jKkfqPS1by9pw0bV32DC2/a0I2VTegPsp6FS9t/oFVvwj95Jwr0vx+/
syJI+36TJFXA/Il6bfv4lVGeULwUnvys93cWjial8/EBImf+x9t6nEXfalb+tHTf11/vyMe4cIk8
Ivy77MIJ3L38Fx/SPo/yKaqDI2K1T85kRkwOMmq0WkFagMcDn8ijw9Q7n3FxEK4nT7WC2r/IeuN+
nm3whQORG8Wu2scqp5IQ2HqTx4gNKw7JLs15hQHMxODYkIn8x0t+PWrreCI6X2W9XIxaen0krrE2
oT0aPfloI9r+3+m0dnDoGurzLtVGgVY5WRPEjLquibhzv81eWKaL2Z/qLDBhtRb5Ntn+EziaJQia
uiFYXausXY8ThSrt0Gvm27PeSI8tRBsxk/PdqWLjxz4+Oh0Ow1nw4reZtRzv6HDa7HfVPyPiGUaW
MKrDBGRAD08aZ/vhryQUJ79fX+352LWsYvzqEkbyhP5s/K1Ns3wfBglUGtOO+3bnmF9vfityNsNN
X5IiikKi0oKcAZXuj8Gi5/W9LZXuYPr+up/2wK/SiDvqkY6JvK6bdotSEjU6CjCQsqOjbRitfZe0
Y7MJYz6hco6fBosSQQFhF6vc7jhhd+JJCJBI6gg1WpUEYWuy+d7oFSfkwzhhxng93LwNYrs3gbcd
OYIt3BHwf4xwbHgDNNKixQrKTfv3y3Z3vekjF53rSPDSU359+ORGOtLPDWVQOOUk/FnQa22t1oCq
zvx+j8FqGclWZx/7naul6QPyImCLVJOBr0fdlf9L3dN/NMlkkrq2pFlv/Enap+NAnWPy1lm/GArM
9vVQ0UAp1vWRxw5eg9QbadyrzHoe6qOONMhtORkXBSwhQgP07/aBY18PlMtSLjSOS5BSfzbOAnEb
X9QtOaIOeoUd+3bH/b0erXV0ilyX92uNVzX3zA/D73nai6460TB/0GlsBIgugWDK3d44m5ef6Wo3
ikc1+A7V2zk8o8iKwWiKZtLvp+m2DtVag1ZNSI7iZg8JNGwIb96fJ0zJ6GH6jjPMi9i1ArcFdeES
8i6bGoUF5Jda633YrSHWK4hu1y/lX6CjH/QdCIzyyJ++B4u5FLPTz/bPsiumv3dlrgZuLX11qgs9
rdjo2kail8oTgjJO8N5HGc4xYHFR7ECUvRw4VJ0+72bMPwfk6n9f6zs5xuv5t9ZaSqU0Xu/O0f0L
2A3v48kjECC7Mf8U9YrfRzu3ybavEeJl1J/QR6O7qmUnTmVY9tSiB+8j+DhhFOH9wT2LOjs5xNX/
baDWtm6rXZw05T+eMJH7qLTI2LgongsP57+I0wGZX0yrtZc7uNSa/ZkMSrdmZAo8gXn+K5jSnm3b
WWZUJToW8u657WMj4ImiuC3rwh24cCuiPErpm+KOSMOJqL5TGx5tPe9j0iwmb4Y/e0PMffkYg7Ym
n/omFL7sl/gnIeQjlzFbLMB/ouZt+aNRhNdODjJZPlU8298n+skIBLOJj6qxZRjD16n73iP5+zj8
mhztl1lGaVga/sMBW3iwHaMF5y6/hrb9CZx0uhXP/Gtjv+7eprLnzkvftuY93JA5LEeRBzdsp9G8
E/eIZjwh/06zIAJqrSRCUw9Oe7NhtzcDi9CHY/xEBA8ZpvroQzg2HHYs/22vDARcZMQMEU5Semtn
5veZedC1EwMCq4MH8NwjtVpF9ooQT/Md74/nZ0MAEC5G0v6haCCgw85X5+0VB6t1zK++o3V7q528
PeWSOObFX+RGSLri+XnWKh02kK29TmHbdU1r/jx8fOx4qO55HboCXR5qcjgdRturP0pNpJeiDOqQ
s5hB9iMKsExYJKd+ugzHPTN1NVrruCe6eVIGKaMdbdkX7WEw5BSW5UMMC/XX9HnodHhVdwwIV4vi
Ck1wlCPakPuyUKt4U2QVeSkozel/o9l2jThgxz0WJ/NmA+nPNkhwyhQgWi5Mk+4jGCX39VP6pov2
mBFdKmQY2bR3dq1rUneiaM4t3YbizOog6FvnpTCMZLDJo+pp5ypeFjk1Ym25k+lUaZPG5sH/DpGY
yzV74J1mNU29Xrgwn7aT49ppAjgD99PquYpdRIthxhHSUOhSL/o+cfMr+AzBwYFAJCiBZ2qg+bic
7SSYriYB0ul+x8KJL71ZuIuZtK58UabyOo45EByHN/DtHHroKlxhqLpO+h03E3IpuFQEXAOt0dZb
EvdKDRZkknOYlhnGveE9eXgA908/or2cdMbL96Z2OV7rNYGNMqsLcbNiKmEfi0VIbu5pbz+t/lqc
irFzgiw7wbB3nMV7HgmkT/SjUgEkIdv2cU/V/96xiQggiedI/8bPK1+fPzzQkkbAZkmgWa3Oy317
18gOwH8rKHAhhGq3wqaKtNsSKqlPLzMHySlw0z1I5Eg9N/Y7bEnTd8V2x/ozpZiUHMWZd/T303TH
mPEFdPGYNE/IQmWa03bxmuZpWvTTeNOQn8GSCXA7+MFYVD7d+fhxeZps7f2k61zd7vP1oNr1oIYp
bYs0Z1CO1eLPUzPcLGCR/AZDIszoOPFweE+wqR+tLpqgzvm2jvThtN3HW1XM9+1N0HOK51J+ZNjx
eEmWXTR0/jcrjJKaCIWhym5jd5Ttruyt06QRh9oT/gdVz2FlscQuSJ3hia3tWl+xadcmgvVFqbff
540EMtR6MwwtinfFMZdZ3w/T4FTl7O0INr4H1y1faNqBREgVrM5dk72Tzr8euXWcSlRNFFqo00Us
f+CmoZiC6vNga1cwTiJahsSE4arGSBK96DGK8PJLUEDaXTRORHuzVCR09e87+hjuJCSuP6q153p9
ONJwTruasggf0BCdpZPX/UilP6oTlXSmkr5dehNMroD1QUl1fbTj3n6rG9K5RYsS2kc8nBljz7C9
5Bt3sxEBXUxtx52O7Z9oMRw/f06LF8odjz8/A2fYbVHF1H77nNbU5ZOkGpsj3VEne/KhkgryRnTM
QNz81xe1rXFFwrrGc+zwIe74pWLJ/70MLUsuBVpyLHbgY0Vo9Wex8J78vy5vu03RcDjpGO38Dv02
S2FvLoxYlMdVavQgESQJ8/ahAOKof2T7+DKwvPyBph3aRawP2d08EKFQ3HsaUcFFRGIxLbe47Ssw
FhW1RQWBDn/uVqD17cc1XJo/W3vYhYG4U2i9XpnW810BoSuNAQfkhdrBh+DRBps1e8oXjeWtMILk
hh9e6cibZ9ZYmQnCYGqP4fPLMvc6DNOtC339JS0PbJcZWZDInA2ww/LPApDN3n8iXsQLmx6mwIfE
Oy9Y9Ie13zF0x7FsJ+MHdVjXeR8DJco1GlKpw6fQsVaBZ037PvkOOuv/OMtjZ2H9ToLlas5tzHxA
dFPENXMuaEziqfd29ooA2UIF5HHcdS67bsGgZYc3+zpXpZLRXrD8f7wRoefAhs5BZIKtLnhmT/y2
X25B+ymPjeN+HUos6lF0hs48Oq5IrWy5equ/01cAHDw6DD4uZrWV2T/bWWet8dZfZHX7cJoAW4BO
ou1km72qlxzqLcnQAdAB3ZqMQCra61lpbSd/X7n+LoInX12v3d15X4zaulGHXRDVksGoYDL/8qjz
pAPBRxWb2c5tqrldd/iWn8i8nmfr5mzqSAqKJOlxcxzavb2n3YzOl69g+OC+MsnQGjs/k6+wixLn
/nn690zPSaYLO3fMubEm9ClYc0HCD2hnRSLDp7WTe9pJK34n03I1zfO7ejFcr0hrdFyYZu3zljWe
8+GBOhacKPTMWQ/JlEoiYf5waMy79rTjJLUbAAqjPPakf1ZYVAkTuyL10jBXHDWRkzxs7K/tW4dV
uh2U6JBkKG0dApDfZvBMszLc7CoukADifdA7SzaLFgCe60/KZGCZO8a7dYPhCgUGh5tAEv+mUNLL
zOSoHuIenMGUcH1RFrXgTKAoOjIcf5pZPEwoFtHamv0/vJq33UsUDoCeEPWYond60PINpKZvShLg
FGEvzJlgvEmdxdN6vMIOUz6b10DlPkGgEAV0VjA0UTa4NlbXg7cchCRUy7AYbPHDHW8mLCNQiO/V
04qkN3VZn9zzGBQif/0s6ZrrOy9dHf13IoHrL2g5DXo4qGOpiPgCElkeEtcr/68vqjYM+dVlpO74
hRSHCC91FSwywUDLSOkxYIhdzWhYRdmeCUgT8HnzhE+oTJ7+oI1Z2qrb4CQ+gZKwyDzmn/OxGlGh
rUf02NPfO5yEewsgaGcl4OY1BltgiPIVLDhE+mduj4t7voYpb33U4wZGf8+hgxEOTHaBxPHp/WFr
WUuGHVAj3hAId93zmwCYoft0UYIHpct5cAO9jVGUlmNN0CpwB/Ipuq5cAnp9Rgz8irqtrc+olJeu
Szb5sBZ16q5PuHk+xCcAjKG7ogcetv1I91LKEdLuDDX7MP3ZonkaPQndG7opngtbMHd0ece3rBat
IVtRUgV9ShNDIfw0SUhcnsFAK8leVRMSLL5Vcf+Ee8oP1g6H+as/kqZHoazUFa/dXoLWl7TClUHe
yLWW8yXO22xvLaynVeisOH2s9xAfeNnhqd/2bAxomITUTtGhmuqb/da1b6hJbWiqE3hOfPHQ/rOe
QHL18PA6HdMuh8ondPKPHYPe4nXEoFBNkc2E5AnSgOvwoFf0oTY7txwtSnHBrNH3lIfLIT2+9jqM
+rm6fWXYxGAE+hwpJgJHyvVgp/C0M7WeuExkGD54QnDqVyP4vCpL/Ij28m9Rk1H812+/Pxd9wiDb
waAseWGOMGQehqarQ5BjQoePhDL/boghJBez/Fq+/P4C3V8ZlhvOZJL6A7m1/U2t5mW/f775lHdH
3ysAWtNPvqWr2ezWdRHL0ocCg0o5T53RWhYj6kmNRKPfWY4Fg8uj7o/+isoUecvh8D9PJV6P1xdv
/YVNy0kxrbOGmU1oM5v1SKqNrJ5gAUmeRbnC8sflx/NwePjztUdg6Pdlvc0nMjg0YnSg0sOATW35
/QeOx6aoe1g1hyCPji2ytCvqIgKVQmZvDPfTvsv9v7vCDKj80yJNovt6xtyA4kB3Ciu8s96oxuzs
tbvCiFI/tk/Dn65K0G1hQkxSEHSSIDZAerSMmLIOoHVujowngo1/QDC8oa9zPAYeq457dXdNac6g
RYN+UJK1rQ1Vqh7q6YQdovlMG7/9UT8FhIs24lfEMubJ+5gWKByVjhtyi19jjpfDtrZSP+VbXQnI
3s0IVT3SlJOdL4KakFqhT3UeEy3SN4+RyBcsf46WNO1Ue7h1xFsf0VpqQ2mUwhQfAYhsRgETqV+S
/j7eCoOTxhP+WcfE727v5cRbxykaFEfJLFNytE6F409HAzAmUC0u6UPmO+nY33tv4tVCt4x0rlON
N7diPDxR0cIgrs1i8YQvgDs4FZpN7pjUDLy9IhPfdb5uHVLWWIh+UemArAfU3vX1CbVwUKSKGB9H
ePbnKXWInqkOg+w6//jfhDwiOz18/MnsR/4Glz18+Vk7P511lzsO2QANPi6WJosL3fqW5FSekk3v
n2/xSN0uRJn6yUcY4/1z+Cx6Hhh68tVhtcQpun65+pQ+gFPhBlKYk1un7HQYbIw4PgA+cUiWLRb4
pULayafVYks5vz4n5DvGFLf2ZkwRbtHsTUW17Xypx5jnstAFo9Wb05AkITkncCA8iu645z6i89Zx
0O64PEzzYsjWNMs+gK1typA4Xxvo6ThlHoxQmvWKGCylx2UXweedow1HBoIQNLPhaSrtPpIs1A6V
IuHkzibhw4yccAjoRaRhRaxTP0BXU42nHO8G9CtV89h5FOg8Gs3qVcdy30ScA75El4ELnNmyzjD1
i1dR3eZaEa4N5i76iDcPM3gLaAwi40ci9CBuWOI8LyNn8tX5IIsAp73T9JTh+tFIgxJDy37vBwE5
Gqrq59qe4Q+sj763WFijv/KoN6PY9EzST+CcMGbHLit+d8/BlAn+JBV+lDP27GLeRX+fKEc5F10G
QBSIcEardEJznzt/pPyC9m5HyeE2y8tCXw7YusFSVBZpsVZgJXNMP00AwKruYgtHB3nO1Tci2zRZ
/CWBAvJ57n6GExfQ82Hys/bS559OW36LV219Tcu2Bnrd36aoojw1C8jRipwEuVh7PkWfwxKCTwxm
RKHYeXCmc3Idj4OHIbRWUBfN997Q/vn6by4hPV2QLShQ+yEl1/qivSnvY10EXSGd2jNvhn9E+ccl
v2ORd3jGJew6gLpY8tYBxO+kXY5CJzWxtgNhCiqvfcwi4JN9LFR3vaebbMIlHK8sQpC+7UcjFKFh
65F4Z9wxSYC3k51Na5uO7omovo7nAIqftzy50gPG/9D5jffO6dU3tryNut7UyumEAquAKznehzfy
HozRA54jL89wSA97l9G/Y4Ahj0H3QrS+AqNtZUGCfrnL1Ubg8x0ePYgEsfgDGypD8mwnJMo6WzLv
hID9qxFbmZDgANFsZjJH+sz+LASmwF+9Qk8KHSjFjmFnSe58llobz4AGeS4FgR70LjkYF5e/KnWt
kqJKFNnPHT9oK4TO6IGGOmsuW48/g9HP8EtbLTts7W1qQ8zz38O2VraMDexQUxDqOiJt2uBAQbFB
KjP2Vykc8pGN/0avrSz4Kvd/EFKCSqL7SN3dYFp8ycbjNgMRu549EPzyyOUXr/qCfqe9vRoJHhVY
KjNq7Iicd0z7jhcxYBgkeBC5Mm9WO0dMZxAaW5nt/cDEU/KgmY3jO5+TKbaXnQ/LLUCZ1OXlgK11
zg/UPbQdExSOaoQcZIyy3dSmWzv1B04X9PocqLZPE8goOAUgXoITr+U+mPt9thscmV9MNiZ3ZimE
3cF4MaK2Swlrb4/IY0H2wB+KH0Ij0X1x7hAw382e9R2QCMD60+YG0mksC/ZMBPz2tL18cu20hfXu
zlHUDa1ixnNwskL/P/fsWbCLGbTepvWgF5/0wV7mRIjAmI8jpb/y3U/h5j0OSbH9fiTuPYZXA7aM
fWoGpimkoojFZx8UpbgKyxGJBtemuR3AL2FqKjoup+MximQOuJPHLZjNfsd33DUEBI4G+0ZvLd2G
11chPIWJkp1CUSDDyVddb+OtP1Z4mw8UMuyx6ApnN07wvHd6IHfCCxb9YuzWKW22AxAIKbWFzEFI
zQo+3o5uyYHFDzLsrTN6SvyV/F4KWqyJ+fTgv+KLqs5wM654DFP/p49d7Pyq27ZE7o7A/UAfhWsq
n9+jC9OYakYsy+VBJKtEED+idrZaWYRb7isLYg8xD1324Sbxj8Ayp0HkwNG2gOLpehPiXR2SiOL0
ifJ36mAfjl4FUHY+tL++OtNOt0b4erTWY1Ouw34ZRHidE9YbpPBxNYJ3YEQHuW+9gs11c4sWqHG4
fKS31bS7rpqYzLWxYHhS65STgP5gEa8nu8uVwIiOGus7E3AjD5Bjf/7NVvvGkyjF8sQKiOxS6XrW
b62wGBg+XLocFA0C2uuBNanIjUN4PDu8f7A4xqgYfot9xbnb+j9fL1+dcILbh+Z6yNZclWBrFhwo
+QlKIoQjQg92TX/FiI8hjeTW5psshTQd/m5b7qSFSNzTBQOKjtZIFEuuJ3pcy+Ze04EMvuxdUcLy
wAtaKzqdPB8iok+a2yadAd0dF+Z60JabZhRx3tvuuTacYQEo/5bmq2/4q2jihfAN+9FFRfsPBLF1
kq7m2Xp2dqVpVk3FtUksEpoDC6o3ioUZVnMQeY1wYyvMuDDl5o7U33fkfxtTH+LSB0AVAPoqa7CF
vSArcEC+H0Tk84yDX8xiB9LOn8NuKN7mr3xjvXz9jN10Hlhj1YF5hBeo5oT+pLxGznHy8yhYt6FO
xjj8fFWpra0tQHOS94U0hz3pmvedpCYrTT4dNAEIRXL319vbVIU2kKMSBKpAm4PdwT8lDdWHpoSU
BGq73Zt75xxfDdl6HtV1lUcHSRYPfO2j5ko5akVjiGjJF8woAlDw35zhi0m2TGK9P4br3aGPSZy8
CYTg03qJgrfItZHvej73Z/Iedgx6xw4r9G6A0VLJCVD6ul5ZuKqrokFoSWBTWFfs/npGgolkMWij
znhPLFr7+F6O1ppiWiYSYiCZfC51nzsmRwRdMElNpxS4WdP+aPmiOx1zFHO4GVUQJNL4K/jmWr6v
EqtRcSi4NFS4nZMLBOdp5Ed+MPWxvZRbePMtqmtdwwrjejMsRxaqduwvibzrpe0bRiPtc5Gqln3I
4tMRm5o6HtQhFY6WPHqlCOB+JuiBDo9dmKMzbv63wds3Ro/K/r5kpSczkbfFOlXQG1P10mzo0RY8
ud5TGmKeBcMQcQAqAW4hEFcU3sbGcD6nlUUZv3O7HsG/CVcIwXpUZgHO/747hF/X60TfELw8gggQ
qKAuQ8B0vU7KWpKOx55GSj2ZGMn6NYsCO9z1vd2ORtpUHlfF6UveNp7cnzcFtMYlHXfrxjLXhl0c
9jb4MbeO1DFEIVZmnuzT8Wj3ILMyE8XZlXRcR7mtp7M6m0v5Y9Q8q6fDLItWoDP9osjcNDzaweC9
nyyMfj0JVXWoH8qHTf50oqFeq2YpbGmhYhW9T22XDg3+/x5N0lFsS7Fsb+XeMtkXw91p+5BC93MU
qrnaerzZ9+xMLyYSePF8fXTSLfzIu3lvu7bDI10qKWrL/bmmG7P4AAvFZ2lWjnyUrG2veea/R4re
mOWwwfWrzFXVpZllUDM0VgzFbv6QVy/Hahxs/uzWayugB0Gr0Z0JIG/U6DNIjamKpF2jB5YWZrNt
tR03/XR1hP+L1nenisuHSqaSv/lTFrNQBQNWjvd7ZNgb76jA91XAXt170Xm6m9zZxtNSqi2x5Ln6
Kh3c+oCCnzQzE8My+2u70Pw8/1MU88iE+U6hyXa3LNYwutJXETYDR1IVu78hztFN62C+HpLY55fI
sJfX48ZcmeZERUxtne5cA5q02JY3gWdAbnBSMtuMUFSPQ1vZgThIN/Zm89lrvo9bw+pvPtP9GDHf
mGXuB1M9X9tKuqxU2l+Vz4O/1T9PjR2jNhxWkJqVg+fTXrWitLJUeTcy8nA26A1suhrsak+X4WCW
hcuoyaykRlfR6Fu5gkapPoq2k0KPHe1EFEcbZMFC6MHnMQktEyLpalOjvHoY99StJUmxW5cQdm9Y
ztPPSS48qZe6lMAX+0D25Z8URk394DclbzMrC/7ASgel3cTLXD4go7nStwgiH/zNWrX2Sd89Sio4
6e35m9f6zg2keiwf5tkGwjUl+IF0wgq2TtyHkcU4WuFmZaRbK1WgdTsicOBH+6OlbqoRJ6XJnF68
SOrxnv+3kmlQOUGwnr5t68CSQHRwc2y9/gMHHgzRa0sLVCEsZjflV11D5O2buwSfYlbpLMtAcyS+
Olefq3pYaAc3jV53u2qY79deVXIDUFrWVDi9e5xJ3bB32s9+8HlQ57XkbejAU9TlIfo8JR8V65ft
s5EULo+saqpX9jE6OacqdA9K39nvlioLftgE497WPzWPZWQ3p8jJDLptlM2HItGKs9OtrdqDHR3i
vmPf2mxDuyTCxhfZBuhKSwdkc3+QiB4Fxd4xItkrw9he5+hnp0dCvHBV60Di0bHb5t/NsZnVQeJs
lWTaRLOyXLuVulxXj8XJGfDbqiqCXS+3Ax2wAkdZ2ekTNSiso4Iwdrjqh4HbLzKnnyeuTlNRoOKH
7aQRemtumTh9bWeZsLgz97LeD1NWXT4hTiw7yqGxKnlxVP7wsFjG+kNMO98drPK0tQt+a1ZnjviN
2uA53nyaydZpOGLhIbIO6t4Wf7o+zAxdssW+leXWEl/V/LDQSfpBU4lVxshoVcnwuDPtPU5a9qlp
XAP0eeXDMivhsI8Du1Q246ZaihUIBhBl86cF12xd/ZAxt8NBKXYuUXqLsiZd6nIQ6brjGyMnXsPr
L2Gnkj/GwS+lzI4xcZussY2s9JK+6ielPClCw6OBbqI3+4WaLdRwuyjzbL7f674ZaYv8cFwF6sbN
In2xkQ0/UuDLL1LntJsJEkSUBSNo7hWzGuoRYk3pUOMmaKonp7mbAozIds7m2POP68rTOa1Rsxvq
eu3ug561UTGa6hFjqViykoxLnZMufef9xgmyPiyVgwepTv0eZoIrQpXXy/OTHSUHWw7CkbHWV2cb
y4719B9pjcyh7gnTmCbmKqnoElGlRW1Wo560tZU6Hx70/Zt4f/QgnW5CYxhk1c+2HDZaAWVosXkO
t/Nc73v9+Lvpq1OhQr471PNqBx3doZxn+9TZYLXM/kdUru2qC2/dioJvHtqWS1sGJD3ici3PTnbl
xMMANSbTk4dhx4t+bxh0oE16B4F5kHK8fs+TfpPUg7CvznqLcCMUGmRLQy8PUZkhF+N376HNDHee
0+VgrQi36kWbbXI86U/N48kGHIoJtLxZ5j2tBD/ctwaGTvl5Nx8Bsp9T2WknneEZnHbhat18Qivi
TU7GNj3VVQ2mr7coHCKz/UvfKgGx6V7PMyJ0uxEfXz090fXRd/9Oe8vX96Bnv7/qm6Fvpij8DrfW
w+u7tHRVT/S8wyQq2Ht5lIWyQbyAnMOwv7QAaAOp/8Ok5tKRId7o9u+LqbTc8/NMNBnsHyqnXMh2
H9q6SrfHKNgrE2kw5pXvbVZR+SFXS0x4ZgJZwr7vkZSv3EP8Wssu3R0d23n2idtriXqYKAziCd60
4PWz5tAcpc16BvvuNJj1F2v6dA4IQiJ0W1i7j3iZjKXIi2fySH7LDav53D+ZC97AwXIz1zwUtko/
WmxmyQQv7Tg+jQfDzQwhiPm+61PbRBX/LNbFp7bc+2QXJTFt18pERvo6HUm7pzSaaroToNahj5UI
vug+JHlaOsMJ/H2jWpHFzdAt536Q7Ayl3hzriRkNjdRNYldJIO12N3VHAVNpJ1b+NRT9kHDLg4q+
yXPrYR6YSJLOJNyXBxN5k9rG8MlLbaYsBsNm7UR0C875WcWfyecmsHTVyh6Qn0gGtrSIV3liI/AY
zw8v0Xz7VMuz3efgsXmTFuF0/WnMircAvrnP8q15W8/V5S60w2muwORcDoTCeDA++afZenlidyXo
hwdzaTvbLKTVZpFK9vG5NznGvCuOBIIumu6mMAzDMQypcDDS9/Y+sXH8tp8FnV4BXYQB/bjjfTCr
38KX7UtYW5oC2bJMb3My3apjfFhIioNF/lIaE30pPQdY+qH00Sv4zbsvbTrYWlppn+D7nuyeTC8b
q5Pe+27SG/Xy8Wbw8/smt/PUN0vfMtcQSSFwlGTr2eAxnQa1tcms9ST9GpDu2c8K1ZVWxSQdrqfK
8jg1NxAr46zu4SePF5tn5eH3j1HuBWnANf/vHLTyBBtVylKt0prJKX9R0cLdoFQ74FU1wSuXfpMi
7VUdLE173uxWvw99rj3e2AQK9uSnVep2bdWI1AiqogQvOuNK56qjmY66tnvJSEboPvOS0lVC76BZ
TWzjOaEhWrw16GHHThI7eBWSjLWamLUXpN5esk4EZtthDgH2yZZLNz7am8plU41isllDbD0vY2eD
OEU/t5piZxmzw9YavOUqIY21R1Ck50lfv8+vnX3/Z58v5td6P/qhLq2DoNHI+3zMZjgThOajxLcA
4IrOirEO+B6c0YnWjo6RxW++XVkwezocyzBItBIjfWOd9rcVI8s+lRA6HRJE9ULPGomUgEFvO/Sm
NuWQx6U578pQtLOn/5r2gHokkCuw362wv+rLjSp6LTje0iL/6k0OsAFH893q5Dev+UReJFNjsX7g
khXoh6n008+2s6zLlN5/8wTgXVTDoGlrmfFyc9pBG9aXZwUuUUgNRpkE0OIpQL73C9ky551iHXev
0sWIrXtdm/Wgn5WMeHTjYfYOHbcDqfqbIOPqHEu8BDc7fDFWa4eJcQfKHs2ASdzLFhlxf78iEBCB
gbkkutub+bDSEjdRtNEhMVwN7/f3M3b/mfz3F5giAXlRW6oiM1eyXVJNjk3smel3vvXWm8d6e/LT
wTLLS2d9Qhh0APkCvr5ypGKwfu34hFb+75+TdvEJrS3eolSShmmsTuhLc+jZstXNaxlZRbVxe9mj
VihWDm/KITu6egIymFwD0VC6OxKbnZzfv0Vt5Vv/9S2QdkH0Tb9/uwHkaBxPA/UknyanetjXvsP8
sYjg8e1/ZHqOOaMRIPoq88esLN1972/U/9Ci2qbD2NIT1enHL1Vvzdf5SiZ1+BRtdGn7y9oXITd7
wUGteuhvF6tD8VylOBYVJEUHcg3Fn3qbuFWQ+P2AzM4aoS2tcHZ9JIjDAGl0HYp6ddzX37ODTNLH
C7LYlxumYEb2NuFt0PtDEbGzrv9/69mucK2z4lT0Q0Wakrvq09ddjpBwW+5ma83KhuJl303r6f4d
1Y5FMJem+446ZpvQ6WbVWsZ7p2q9KCtyZdKv5rjMG+1Zk0jBrP8eCIvj9ZwgTj2UHaforv+H0f7X
IWojCfV8F5pFLimT/PS6Te1w7/IMG8U4Ovgdy3t/JEF6DVaQB7hlP05FWB73JbENJS4eiEVv2FjG
STQwIEZvU5ugeiRepx/6SNcICbhfHVMVweKNAYMwlKoXTEOwcF+bj+Op0SK4TqpJLxgf0jGetZkv
t10+xn0392KYlolIaklCYjvtEcOFIx28hgd2HvWfv6/kGCDpmluA9V9+X9x7cTKkG/83tVacLEV9
bVMci2pCZrgJYXRNJpygFKdqbeBKGd/kAX4fsWMxz0/yhS3um7t9IK2xxdVxbOBRhxOik96gw2Hr
mNd5rS9G0ZlTvQl3zAvxip8+KaJa+lbyP6fT41Ga5aXcYbnuP+H/XsizZbsYkBc8CppM3TypIUC9
j5JGbsmWF4UbPcRfMQybv69im93inzt/MV7rzscHuU4Pu0KZHKTSjoKDnVRrN5UclvQUTdaDla6M
twUihoOZRm5OIXMfSA6Zs1jd2lH22PE59/wJAG0adRTiZooorSuiBdGhkg7yZK3SO6eKvH3ULFMS
2VXl7kO3oFhRrKr18Pdx7zmPaKqoQpqLpp52835eBttjqaIEQkZfL20y8mmzksPPZLCUs44n/J4Z
uhxLuDkXO4yXalb6YYAbA29eNifHjsEje7ztCnjbIKXz3tKeiVQMFgeQaGtvq2O9LmVTrp+ikHQS
3c5vDScqQlLh40kXXIykIRJ7JW8s4JjWFHclst/nj80sXZ4opwHiWJoUy35f6rvRF8zhKn0JMogZ
reUy9vQy0U6FjB6mOjao4pjIrRlEK0NJWUrKLN/8sBK61GH9z+3VbeN7OWzrZAVH5RDE26yZVvCk
FF400VD21Bxl760bD/IYUvKVbWbu77O9Zz8uR23ZxcO2OBiJuWumm2Jc9MRc5ZO1zh2yPBX5naoj
x3H3bF2srfjzi7MVFCe2u+CFUUqfJHAs+VHkspwnvWMgsUm/rOZZmOxiIG0vy1Fvp1bCymeZS2nj
93W7d0oE24KQqoDiHbX065lEp01W96NQnpCwcQcUycqvcP+nSibhj2p8YX827F1HYgC9ljsuLfhW
kzYVeNVobBb7eTGvkB40+H4Eh6qTjcjBP8p+MtEXu6HyGM6U952LJNVK8tSlPDaW0lCnx10Obf1o
7X+Otb3/2dNgU6BjS9BubUcaDH7kl2Dmn+pCuXwi8RojroWD87Eb9jMLDl80xMfy8n84+44dubFt
2X+540eA3gzuZNMzSSbTmwlRmVVF7z2//gbVkz51BAl4aKGgllSVNGsvGyticaB8ZbNH2hyN5spt
O8ONmkDuOg4gJ5WCZ+cU439cWaVqMjIG/eQCBjqME/Ca0/cK3nQJ4sV5ZkTfI0S2QEDq9K+yw05X
ootqHCgn2Qsv5Z33v3mjVddL7kSgSZZsWUfvQMV4brYZg3XGt2iuWqwxfqbGAOE0jmB0Hy1mWTk4
2sVnuJFEcicRQJJDdm3d2C4Vwj9TO7z07/UtMRrmHm6l97zGYvLtsR4VE8ADFW2B5MKi8cZn6nLv
2KUXrQnVcNHoiEyoFFKV+yxLFWgd8SJ7HwvhACgUoaYHlu0IzLUJ4b9lsKl3FtSm6nNhoS+HSfZp
mBCt1HovWby6AqbaqLxD6/22FXvE/zNvZSDRlfWiW/YqenKQCxI7WUwk6FhBtYwJOLtzGjB495dI
w1et8DMiQ3+sd8/r7pnfO+iggXTa5IqND9uE7nL+irXBZNzKb93kI/vuFYIPGaFV1nzIjgKSEgrq
saKZYQymC4GgcftBBxGCCX4WvHeCRpNGo3ue4F8NenJd97AQpNbmrDEaq3JvBiRelSqWaqVyMEPI
qDnio76Vu9E5ov14ZFWKoEoxKn0FzmXFkkEIGTZena6i2WrjQwDt2nh7ijqa64KG8ayhEFlPXos5
49IasLXKJvMeQc9WmZ3Jq8IdrOooJ2BNsdk5grZAc7lFCS/r4QWs3o+w1OSOdKJGm9EHbbIH3iyS
bbefQOoB7wb8g6wzqbIv+ovZ4V6xZ+XFJvUp6+hBXub3qhDqBKueFiI6koFXZWwkz90xg/Bt5hSO
ZLV24uMxCife44+sRORFo0qXcqkdnmOPMdQelr6LzfWzeMU4JbOWw06nlCi+aNdWBCG5CE8HvNGY
mNr1SzjCBEHWgtvVa1s58Wbo0GoMWTF0ZXE3isWaHEloMkDjllWh37pjUjzx1Ag1kHydVkN0RHV4
UjdWvfPH6RBe8C0e7mVPH1lMZ0pVsKGPbk+hCocAVIwEW8L1ury3uQfeKYPkl8ydzh9qzE8Ijf8w
AiFpBQ64BrcyP8INrjOBOb0HPNpW4DzQ9dMBE6GM0s3P0p5joOnXgU0Jb1QbDe7c6BsLOqRwwVMa
Qz4vgkxuCD/xqtQJUlBBDgvCvA7HxXwy1qIXH6yJRGM5tPcWGRU6Ba7soDPQfVD7YSEdLo7Z0/78
wAnc3has4iM8TKj3PvDSxndYQx0QhqIa/EE0F7zyHmzkDGSn+t2ZM2aDOaU2wCNa9HUeIR84HWiz
HtQiJ3JGxnt83lQMB1X0Y/OZapmngGx690qOszEAUlh6AwB2tKmcgEPZxV6Fu6uhv5jvoU2voX4x
t4JsusVfsKYdHCyekIJ+uUSeK0ycwmgKatD7boYls2A09JNDaEOvFsTLKfYC4LuuAg5T4iSHFagN
EXp/I9RwRsg5T5cwViOQqsc6c8dEGY8G3f8ZLwpmqm7nvvJ5mLZwXElt9HbhC8pmYXgAqBe/21hD
SzUf1KYl7KgV+HoQD9yd/64+mDv+il50eVHHe3RVLP44vGQYFzbh5cf4qPtt9iUFtTYb0jvyQcC7
K17SQ6mMDGTc8p0GaQBAHiFZr5wOTIEn+/iGCf76HL2Us+ynOKYoew6pPQeKhUADNy070i/2N6nR
pBN3X5zue9aAgANSFiPSEks/i15iaRwE1Q71jhGaGDxHCv6D8yscRsjdGwX2gnpY0KtQK1AeN+4b
alq74UlDNnTU1k/WxDu2MYI3k4NQ62GQG2MwXTk84f4VwU5WA0AjeMzIh5gfXgomGWoP+Q4R+8U4
UVsUbGC5wGo4s5EHbdA40wU9jkupga/cKa6pG7uiCaX0bfiZB5PPqgfZ4fUJzeThIOxSA0yOipNb
frBaSqcyNKlfOaZoYFrdRO9X6BUzanSZOAxv7CxXFQ96IV5+g3z4ehS81ZEumUu/Z0dSKb2KHToz
h5nklLbkQX8SZ4Aj1JojbG6OnxUY9tHYXKylMRIc4JXkKZk5bSm1mTbqR1sT+aPhzBr6lYmJ6Si+
qxb1EmAdaKZ91J/LrInQg+7tBYqiKfxktGtDIpt0S9JzZFXONgeBRbVe39kcHYi0J65WUQDKAFCK
vsX9/fqY97FdXJcWHfz8jmAp+tJD9gVbcfln50AIYIVX73apB3n0yUCKidEJ9EHVK9Q2bUzHyWcM
5rPLZ69110OuCigAMI3SBQJuwkGnAO6FetqX9IidAX4p4o1BQEyP7e5bhAhLa2Pm1X1jYKGcxruw
j46RJVmMJb22YwGs1zOBibrZVTixJnx4bsAIdBnzTjhFfLhoFv6oQZD3MDnUaYvOi7dqqO06/P29
tcEcrsvaqB7bmOQMKbDCeqe/BGA/epLxJB0NdjyzvcZt3hlwjc44AHLEpXrEqGtA7SaHbUmjN1bx
olu1sXJz2SHA41eyH3ogUQgtkZAG3E+wh1d8ge8e1Akarw5nK0Htxc9pR7lIwszFidZ9VGjD93ov
gXNBIuDl9ugmu+YIdVLYF8INGBdWX3YVfbxhisc/xKDgiQyFdjinVpsfvdFMWuuGpmThSLanPCbF
lyQh7CJdcXlzrknPaEthlnfKUggcZ6blmM1pslPav74PmnAixB+2NxN+jILKH2k/ARwMOjNxsI6k
D5ACQDt1c52jkfmVPxylTBUsDmEogWACZVPnypoOPPpbxzVoDemUsnh7sd1vg+TQaxEDOG2TnM+h
ojGOkGrGBEyfIdeKz/ETczULNdEnpF+QGNTp4wQ72eScC6Q/S5CZEIAtVM7FxeuRtx5nRz7VOgaU
Kme0gk6v+nieTIhWgLkas0oeGUp1GXcL3uZpvAExs5tTNK4RROI3U2vJDn30DH2O+bCaqI+gxQr1
aKOyGcdm3NUtQVwsHdlgAvCbDeZw1/YESPzmwm+ExxhX3xnAUEcyYaW/StTMEqwEsAnJ2AQPejT4
SvyO3769JHOrMr7Q7jbyLbyxgkgxad+jsYnXclZlSscM+vLRZVNKmMFUJO4oM/VnFRpEj/wW1oQ6
AjNTn6Rdb9c2wtykn38lh9Apgr4D4RH1DHZbf+GMBWcnfaSaBNDfqdQEA9g4ZIDwKMc8GDXEXgxq
FAzxzqzemKk2mdmhacgmahsaKTjX212+w9hdhjzzZQQOHimePuAjr9lRenPQ0Eue4y7yIjO+tt8i
KolBvcG5nXok1I8i9dPaKUS1zNQGpEOW/JXpybNxhuML88X6lD+Q3d9Kg798tpdUbbXIYj+AkdIS
b3hQH8j2aoKRipVlpN4Dv1p+AhZn53Z7V069y6rVoTkAVvYZ4hgjlEJgdz58IfWFHW+2su5ildc5
a4u6z5kMeDmdD4Dh5j2WrxEP8bG6vYs59XaA57ekFa8OxUAOgn35qKSQyJBRJyHDQLEO7upTR9JP
eFEzI4wx2+MvhWSJXCOjMLYySD6ITqymmgymMdHtra11bUY6JB5d2U4OmVMDsawY8Xu280CyMieN
UZHJogpx1ORZZTrAGQ15KQSzrNiNbgXwtHdlcoATGB/8EdM61quAvkjd9Y28yiocRpN9OVRLs3SW
W3crXsqDckWvRFWwuTkUcJcwwCkH1BRSVjKyVOQpKGuQH1uJw+plUAerC7sLBIIXORND1LfyADO7
m+wmm7vD09ry+0C2FT1z52/xHluxJeNpUupmDzD3Tfl5tkpUCXrmrFaFtC/Uyh175k/8PjKjSwi6
NdjrbCOz2VSkBURCAHN2bK4Dq6oj64800e9QgSIBEFG20vrqbuRYzrahxTorMm2oTjuVT91nW/yW
r92hOqJEaXCwaPWqfNZIGyE6vltfL4AjoM8TebwGp0CgKmJs+294DyXOnlXSJN53YAhlUAvx/lZ6
YlC2wyuDyEyDP9+oyrH1YVJX+gFAny0dEjtxOzz7feYKuuL3r+QCp7MrfNls7czidohEyEgzdVTp
e3YOCjgnIGY3B8RZqJFIdWBem2Bo4sDHrBClpvVCz0+VVyDDa5zZ7e10QiWJFHHH3JDyXxmtNJBj
WolO6T1myAFUxb5yDUJIegZ/IhwyoICxP1F4zE4xMEaAuG0qQw2bgpPod/Mrmbc3rMMCGfjTgnSj
XqHG4IHpPCItQFNeCKCaB6WQwpl4ssCRyYcEnwQsCC6vdzudQsdg0XFgddGWXenSaTiMpDNmIMFG
q1FpXTZ77XqgNqVK8ZD5IiwuNBUDowVV0Vk7NGJNQl+Aw9mZMY8eT7MFi08uW1kP16dtkx3In6Y3
0Rb02UnOpT8eZ33EAsPySLDCVrhNAkG1Vs0MxUE/yejs1qnBeymYHShmWS0HrfWqMw5ndu8U2Ynd
olbHjYIBDsXEudYXWDspNHaHn0oH8RUORT4DbAFZ5w0aZstAAWunjXa+uIv7Fql+bjqPGlSxCxKC
Vt822VxFLW+81uro8ePTRBQxR3GXO7PPGp0WuQMGzhA792ia5E72Hv0NocqpCYjWgzxRIRmenWkA
cBg8fOTUsVahNoIvHUwEM6jZNjbQoSZ/moIRiVEYRJDLyEmnJVDZgGLPulP8+rYEo7ppm7SqOxNU
G1suwMIwY7+xIfId8G/hEMaARRP+U2ph/oq/Wt0ltDMTPybD0WjMLcdd0SR4Iu4G0SVRIb1DImjJ
NyDq4G1Ub+F5PlIXweQAmFtwalq9e0QSIiz7WcZq2KvtQli7x8a1BE7FzOQ3IQM3swd3VnkNRgaD
RPk4asjF9jO8tHxA4uXM7/icQTO98aInMo3O285LsOLzRwKp7J4w/rgbX9EXpUBZd7ggAt1lOEHR
qQ0cmoYA7xu6zVsEZ11niPCmDYqH5DrBfhsT2Y+icybUhILRb4EiQjal+fU3bfToqXYW9fmNNXAX
IhYHyeM80U1sGpb03dz8G+dJpmQibJuKggheHFFZeKgJVMbysAIA/y0G53sDqTkIKMX79gZUqlHr
/Fl0OX95SPrqcx7EAJFIdL6w427TkVcLP0c290+tGJGXGCR4KqvGJITTUjw3FkkTZTEPGt2Q5yYo
xlicNVpYJywIYzJOYw/n4rw6kS2ZF1AUc0SPzugVGcJGcVtgJywmjwa9hQGq70D6mqUeW+M1hhmN
sJvQiPB+i4vca5JfwbFIRAzg/owReuiEwjosxM/xBJMLY+UbLeGF63CmJkPGsWDPnAmnp5Y75dnq
sFAQqSDwGvN5jkl3gSthrAzuK0JZKug8wd4FGVWMsLtcLXBYT0Ksyki4kN4TqA1pDofU/Lrq0z7X
O+TEBrA/Nsx7eq8Iubq4Y3QsNXiSOmHt7SwDkf8c3vS+u1fufKCDClWhL2D/bvth+wgndNLeYtDC
li6yJrvb6WMN4dDYaIYELIStKK3brVtj7Vu0EkgdibtFm9WJIV/7+TgFLLCzDOneidvvsq/6NqQI
dg3aCrlWmDwobkNjqeHlBHO8AkNiOw9Bj1wOqmf/RJIBPbP7LdheY2aGxmAoZnoEVBxPAU06CcwL
SGz0QQtxfkI9P+R6fWQNxmHxTwU9w3EvO2O55x8TGiHX+RrjAcj3xZgddJP9RuMcRm3V8RriccLo
ajW0ImgMyrA02cDTT56Js9qdP7rYcDYSD8VAfCpBK5TvBy/U4h4HWbaRm+KvjrKdXSRd0ukUX9aD
GOnsZzOpX5En2ytEqhugs/bFAUkH6tjkkO4zj0WOOdUELoQCguKzXjTlktjKAUsc8l2ER+bU1eP0
KOB04Su2GDWxtzw5Bug2UcVgROcDK5FA4HyJOEXA3iMsc7vRai0J2mNogyAVh2opZ4fokDHH3pG8
wgaQZNDeWzaBnMXMTNhSx5H1kAOC/x6RA/deeK8Cwclw0gqczQEI1gQuk0XOt2fvOCoBZQ44ZM/8
UF96vC1+8xnLjEeHF2sxu8LDQ4DP/ci1GdnJmVaza4nKatao0z99ceBVIOm3ORzmBRt2OmgYhY/u
IgaSP1v1Cd05LEa8aHQ+jxGiYqZzu3aPZl1QI30jd2BiWTM0UdVgB8lClwa1eYQ4u6synJ/VBmII
5f1wqWMy7jpVAp+B1akhGhMhqH9DA/elpcFmPwMaH3wgnyUVdYATnrtH3SLmv5MLr+XkY9mVEC8j
9AkBQvmAjsw5c6kr0HiSLweRt4n1wEGiYy1jCUbNby0erM0+OL/HIoV3VkgKuoAC2UoYaZOGMZvj
iAiBtRrzEDHnVFbDGsdlowRDsNxvsY2yu9uMn/+Jbjn6IrrirDkJ9yyuU0G+uz1dHvD3CUF12Sse
o1Zagd8PBkAUXuVxFqMVAKJVz3Sv+O0NPV/0CtGqsQRs1aLq64lyVODZ6TcCeWlkE9xgd4cVHBmk
IOi07kVEg9dsyZ9LMB8Sd9PZba0lyOFDnBiTAtBTkO3goGN8dKJPFm1OSVtP4YUjFm3k1+G+hclM
eyR41vVu9Tu8dJM1NmYCC6KtZ/bUo4ZH6+gRwRnx+wH2Z1JeB7lLHIUgwnEgqyeTAI/Y5LXCja9b
KFE83DQ0YHM9hXS7Yg4ar8FdKRKkTtAC5APWbrRVZQ0e2FfxRHmDy2pVSZab9KgreHba+Sy92BNx
EdhWYRZ1BV3FqH+kz+7Ue5waNFqlkPp7VVO8nAgvY/5VFfK7EI60sevrkhDBXPbAWYUIjAj6HnaI
XmJqJhcs5IVuaDVwkpJDQ5W22xWn6dbclDP1KSCdE1ADq9Ij0fRZddHdw3yC0i4DciiCZKKAqeTY
WwzfUJNAgp7dOmc6iJfWiHpk7OjQw5/XFykoXslNcmW/9IpTl6lw6AeZcAceRcAqaspzuK9m4k7G
osGLG9gCOgwGe8ogI4nlQzN7lebYEMEWNGbPHqiddEazRNHSXWsqNtqSlCm5y5EJGIxmfL5VSwo1
2GJVBqsJ36M+AYz6TzxZ1ZZgiBLqlFFj4IBcrvZSR7F7E+t7n6vK6L2JHq3LnOQLGplYCrhFp+xU
Pttndl+vsz4YnZHjQZbG8KiwbKjDu1tYh9tCWvnBOKM6SoTXJtxDpfHWR6tnQLXCpSPhwm7hu8WZ
S1ALDV58YlNT8WXKptEzmPDmin0lY1tKS1DumzW+K/MyIAgRRRV4AfQgnQKOOVFLJKatOb2USU0F
rTS3RkS7VQHaalF6oy1G7WMDyCoM8s9xz9zwxB0iHPoQuf+AYgpCSy08ruJHTn1aX8Wlt6DNgWGQ
BkvRKGc7EbRWPSiEerxxVA3b6VuMyWVgCKO6BKG1QjAQqF8DeFmffve5xu8pD2tCRNhkBD86t9QT
g5u22WL2kv0Fx4++s8ZmpcMt9E8wHH8wkEha+SX2OETkl7Jl2sNA8tcbcsqIPaCOuNVoyYiI3c2L
Qf55VEYdH1BBrX0i8lH0h1tyWm6xqKLDGAmmNNrUp3JeIApVm8NOYE8r2s/ik4NlTBaNm2GMiNUx
YwthQKYU8D4qev4olxaLqSlefhB7c4ph5h3lI0ldxRIGHQU2mmKsh4/DAjOFwhO7/Txp9r0KhNS+
/eZiJN8I5WpnJS/xqNgwwg3u3scq/VZMRqet0kOfD89elQoc+FavC5hPgcxYcVpnA2JiF20C/1dJ
RFT9Jo3D0JqZhuRkm3XVh/7Soid9u+BVYA8OxauKrEJxKoPeKV/5IXawWBXQqLgYTXnVwaxNamwm
Gla22ov8Gp9DUH0KCMKfFAJMR/sr+iUxam7uzE2XoT1MkSll1lgBSLNAWush50bu99g26HU+NwBs
aTujD32wNZKW0kfajrB8MGkCY7IpihBJo6v9MJiA/POhx1f7OHeoCvhuK1HMudo1lMNFHtcSCm3d
zGF5PVT2SuWHCGqdQcVq27tSsdVj7B0pInpy3T20hgeN6fS+HSK7EbGsg58SYT8Ne4vXrNyzmdFI
l1AyR7T50G3bIlz4wO4k+usIwyJGpV6CHgZmAU5mymcK+5notShIqAGWQsXWntjKRc3NvbrD4lUm
PDPlby1BpIDDO130+YjNdRyTQ/FEezxzbDHVhNvg15/xY7QXD4n5TtplOrqn7Ixqh7aBLnY2P8Ac
ByM6T298Nb8SD12qA9r5GATStvAsBrhxWcNUwex3khrZ/Xd+rdGeir7QW3+m9xzNkx5eHfh5RNLG
YNTCZQ3AaRGNdRFnTrj2ZoaQkBIeyQW6b4/E6J/yqz6kTyUlDXoAgXBWXPmYfmWKkaLDeIjuw3k8
pA6FKTIFxmMlgM3Vz+EUo3uCYg+pBdKTVZ0zO1uNBY2ZzubfzATBNqNfCMD73Z0HA2v31Zjzba71
difpD5okJ3g3VGa9BdQAtM9neIZiv7UmWzMyoO9iDeQUkl5neJRGx2eCgSDGIhYqENT1mY2NJw1p
Mwp7R9wrAioU0Y6gAYBWCj6A8/LrVwKseGpsCxisvZpbp2ELDNOuRg6RJRAcVkwM4QBiqL5zG/0S
DYHquzB6k35FewwitP6NwojFsqXafiOOYiACyw4ANHDggVAqBjV6d7tmj0O0sZ2y2Dknnf0oMTQ7
8+QjQdpAaUi2Ee22IILT5pXepkrbw/Oi2QvnjHhaWxk239BB0rkgJoO9lQRo4KsUaD3g3OdLt484
DRsQ0F/PcdWoVUmvXuZfPp1CMVKAah4z1BRMlLXX7BH12uds0m6l4ZQ/aITrIw1vIOL8rxFqMtaO
LjAtBCDeaj3o5EkPRD5VIWjTkiv3yC+wBPYIFzc+QqBH0WuAhzHhLiuaKMEA1uvRwJ4QWqu8jwxO
LEh5mW67UMc0c/Md2R5DF3Oa3Ow2gBHplzeB/+sQbrzk1aMpzToKelYFuE5KNIYqbPnmWATVEkST
J1LeBqcRtW+lAcC3yEZ3Ex6D8JxEh5XPHXodS2lXo6EIAYUKJHLY0k4Xkx+CbwpyG7y1jLBdVcb0
f7KYQesjtYPgX2osqLcoVRG0VNQY7j6vh1HRebTYMpID/4A6glUjzOoz+Ib3MPr5k8sA+cAarU63
ZocVXtGjO7XGZEM4FdgRn6yRJ3NktzzmO4dOMfhO7SevE72kxAq8BiadWseMA6iQFCedVufJaSeM
g4wcF4oBO+sPgKtNzhxaNUWqwWiTXRGqyIm3XmbuJQbSOjAfPJrb+JgOuZsR+ggpcvEJjdQ3f1gZ
wtAGwgwm/8VyBDNCm+p9dclHPcGcvwaEZIA8EJZosMeLxlVP8CuN1Awrwrfem83sE91SDSuvpEZ2
gGCDBC71Uo+zG/Rsaxu0GGdAWcbtcrVxtPOvaM++Ghxg3C39wuLcGeDm3ZYGIloegF8CVR1eePkl
BJ2isV7xLeyBzVvv0kmxihvuKlTrScUb7qRtgpUAKQe/eov18YDMbCIswm0g2Ovn5KBhCLOw0ctF
zUrmysg9RJr4oASdVd7XE+bPjM7L5+m23LCJSbsFVqu+kxOa18KjsTCEIJPJgE4EU9k9M+B8jane
pOdJNqITbS02DhqI29d9BSAP9UBPF5EZh9ei7NgTEMkFmCqm9R5WkIPWa7D5ye+3nBlTVRyEzopu
lEFpfaZt18RjC9/gd6WJlPXS7Rib9QF/CFeCV5y8eD83wWQAF5O9/r4h8xs8Hify2LuiJQi6gzPz
P/FdVSXxI82CHGMYkNch6MXNfa0hyF3qYF1YKrRWQwwMW9CbNiUB/HVgWQz8P6bwIqyHNcL4vP47
mg78x/jcH3g6XJewsbiByZNhf+DOJp5di0RU5h1IgbB0u6gaMGUeJKxH7X6HDvFGwAc+MzSw0dHG
dgDZMxugE8gjzNJZtNEB0SBPvIntv723B5vS846fBagn/hy/8LOE7Z+8IMoCjYK9fd7Usewv0/wC
RSp4mIOSBJiWooKClLB6488BdHhi7Qt/2GiJ+ha12pJBYtyTjVLYuVxozXk8/BhpODgn3U1WAhW3
Kqg+imRQ/kIxaCtRnAcw9Yn2ja/xRrvyfbgO+v2qfSKlhwxFoh1Op7/A7H/Jqv94mAID/nbo0GwU
Wr/2Vt4fx6SMuv/9H+b/pQL0lAH1Tdx67kFhAvMsvQYdRgGsHM1gddiNnKFsOky40/hcrsiJ2ee4
ppcECLQ/4xiV38DUBQYsnVDP4wDBFX6A8VMxKeMqFrad7vu9ITYEuf2ZnF/Gffn2BOMJkIOL860+
Ac2lVYAvrh0mk+5OvACJ8d549eJY4xqcrgrv2uB1chw3giwL9Xnzlnv1dsM0AoSUJvJWgHlRp0Af
64g+xi3/DvQP/bSgWDxEMrJvxbYuqo5yFLzIj02EZTqDqIi2rM8/3zT/G3Qols9oEfow+Ir96/88
Zc0qCGzaNMO+n42ZuUapHd1oFIDpZfpmsxZnyGfWnYD2+GxWoruGu1J4DtVHzl2U2V16TwZHjLKX
00BpbkvnjNxeWry0cZn1PjYur1gTMFzT9zw8pxIkBUGJP6cOKWpWaR9iBs3YfWam0l/AvL8Dy//H
ff1Y8+OjMUubUmC9Rh9wFw5vgnP4PBO0CSYjX8iHoH7/+VH+4qz6Ycv//kjxx0c21VRHkEBYzgD1
CIRqrXhACgL8w/1J6wYw3LHx9YXDimrleatyY0D2xjkJRlYfw6ezqSz9f5wuTuFoUJgJnAi18h+u
qqmYTuSjifUGB5AgLBryH4s/mRQUhZEBoJ+MHVr2b9wIP2U94BVZfCoET3h+UzymN5P715lWohJs
QPkwux1Qb5I2Y0pzHguVRUYCcMst5p8DqvrOURYdqTag3Ei2sEXRhtafXwjzO4Qw2DYV8MGC7Vn+
eSENk2VCJoipm9M+WG4o0cmB6YW3xlrEAOkTGgCA9G+bWb9Zi+AU0LNuvNIQw/jJnl/SU1RElDzv
wsqPAf2rnkB3j2m5LUqlqSMCvytVH33yl8/93UHGojwU6UFpLUHP68dTl+W4GpsC3gsgjatEqD2U
KA1Q/ZpoYNv3ENyE+9A+yp+JamK911VBKK0vhuuDgPIUP0G/tbGf/41l6zcg9028WRSxP01DtfyH
dxGzSYTcJNw7Pe+T/JYrg4pyX8DoOhT/AnP/ndlBjB7Gh30xaIMIPwD1XRVXLVYCU5dJXKr1FKVE
l1B48ymqqa4wonB2egx0ooKB0uuiCllm9Ch5k8EXhEfU3oaO1+J0/Cthw288LDjvwTSGjRWZl+Qf
YaVTJJCfUPGMZXA1ZkAGxG5GMYVXtjjm6X1gr+FgYu2Kya8SeGRYpMJ/OQe/yVigbQOFAxDtMdx/
nYMOLEBsmGKJvp1uXPjBdNjSuXA1aGKMFjAukFfhOhKuNhuAPWekU04GK+UmGoxTmZpgAeLPF/Qr
qv/wlLgaCKFvGrVYxf6xXbeubRiLbBu6qZv4gpHLpECBt2r9q73VtwilY7rrL0jr88heH1t8/csF
bK74vy6A29g+GLDy/5etDGlbzdPCp9hA5x24BXtygChDS2UwgKcCFghYa7vBCAfAJp3TC4Oym794
p58CeJubFDnQ88ngRwVdP/3DXldlimcqVgCpGJcdU6TaKIj6II7GMmKyqGA0vuRkwByZBz41RoOD
apx8kGwsLBtY9NwIoZTcGZtWa9FrLQIJxEgTi66gBHzz/GAwNsiyQ9YMbtOPfwmv3G+M+t8Xz/ww
6rKR1nyTMwTPnwcsSAKYlT2YiHHVBdJKUDjSH1CzRb4JRQvp/GmxN1wcVEP+8h7/dhk//AtVgW2t
UFYsaClBhoYOlnbWQlY7oOkHqnuFGWUu6NAV9KDN82e5zho3U+Bg8hNMISqNwVQyH16UmF2SaTw2
oojJxkFYMz+TC/vP18ps1/LT5njIMuF1swiMP/fleDZculLOaE9BFYeOmj2ZAP8AIsRqWHn+m4Vv
O1J/+rSf20ypWDBChhcEJq+tNPEMSEDg/RzNRiPgFXn4Hw4YFg/XP9/lbxy+CCcDLZ2NWkH4SZpB
d9A4aNp13qWyubHxibO50bNh6eivtFLyb28RonkoHOBNFGkzjn/lGZsO7NIJIO1hD4lfB4rRg1OO
UrldtKuOBVB/59CZMQHm3MIClA7TiV1xAJAG/F2rjfXQbDcAJ+EuV8FiAZ0DNoj2EolMAJHd+CC9
FZieb+fKwVjILYIqUBzKGTo79YtzlGjtEZFECdDucOSD7MmGcv2FqnABMbOlhtDANwS5nwG4aw+2
bBWsnlZqeEz25bNendqp9uixX/78/H8dvP967/96KNtD+9dDUeo5+T/C3rM5cXVpw/1FqhJKSF+V
AImcjP1FBQ4IBZRQQL/+XJpz6rxrvF3jWmvt7bHxIBT66ae77+sWeggp/j1d3em/SouxOhmp7OML
xRM0V6+sTAspLP2a9v2QbXHp/+9yfLvjsnuo5CrUhcWb7IculDoIo7EdWL/pYPXhL/qfj0hGR1LL
esrz9PdHvKVdI8TPgCk8YcOkPNPujS0eFStkbsswn0x2Dptp5KiFCOWKjXjNNwE0N27L5HA0l6g5
JXNhKq9ar3G1yTDcdfmk5jxRlw9xOW5ufs4UVO9Fx2AlbBQ+SUO3p0ORDfKNXm9r3z26MhvKalSQ
GU2epubxbj2s1A5pfUCjozE8vLCmjcRwDY23X67yDyu6pmB/RiiBmQVp++9TIBhSWUgAJuZXNhMJ
E8gBIg4GwAtamoaT+8/3eE67M9m2u2ZQ6Pz77aWfwi6qeJZO1u6xKn6L/iMpF4Qmukm+QSL1ELsB
gjdvNHHQ5EpFcQoUO1OYdyC9T0agUYNjrE8GTmB/+yqU2+kRL0fVQSz0WQ0JUWzLtRgqPguOFbXN
5N8H+2PcVTG7oJKD4cv/+B+NxTbJR3EoL9phFDTuTWabmSZ7h9KkUN5e0Vn7Lfj+sAfAbAi8MUJe
bH/+uDj85yGsm+wRSc9rMDdQ/qxHTPMwqrFAAlMshGWKyUs7j6aaL/qRYgbL5i3dBcvfHpOfIjGK
YpHEAr86YuHft8g9iDr5KULdk5l7ZrQEnr/xy+f8biv7J4VRFfaWuiYR69VvwUaQM1HpKpEswD4F
k8IUO7uu0LBcQJvcGfrOrPxu7lfh7mquP3EyHqpMMtVxugHsOXblRGQOwvQSx2uwvvrNk/DHM6Bg
8KPAGcLU9NsZyJI7DmcGO0uqyl6xkJitsLv1v++unx5EFdUwOSSmZfofHvJ/rnQKSw6+cAu8J1te
k6sTAhEbNWzBGCnVpaUaLf/9fvJPwQ/VsKroikECPf4W/NRajLJWeWD+Hc1PzKs90YYYu6eVHRds
+Far7V4RzM9J5c61Uw1B03rtv+TBSumKiTNmU5t/H89P5xhbI00ihWWjpwzn5z+fvwsf2SNO/kCF
mplhSSeayda/3+KnZR7HThza2ExjK/CtiBFoUV8+pGrkw6tFfS4Fi1/P6neLqj838uD/ayhDJq6J
327krrr2xfPatb4hvxvMEIzvVlfKjOPTF5ekg94yxiKuBTELJ7EqmmmTgg3dlkZmPYtkCmbGbaLQ
DoLtXTo/0OAUY53WujB9DjhkmiXsrxS0CB1ZvaLEkwHuqsmI3jrhjWs9xfnOpSN3NZjrGpXzRKA8
Xz9es0pwxBEDxPobO7e6ZTSR2QjKK7/E85+2zgRHSFzsSPDS/J611QTzZ3C/9T6bQCuAs9fJx6Kw
oqY0pZsnV8wpwXxWyRkos9+SzH1oOmjqzaOgJzsCfRbR+GuCXw5L+unm+r/DGovftolq0uhyU0Gi
a8jgunk7aWb56yAZGebvxgtGJ4Xh/1bh0tgwtuMba/VhByhbNaKpMf/3bfhjsMNKQx144X/4KX/f
6re6VqK6FoT5dYkoMd7iqxbWXrQOUCySbq1Sr/CqJXVQt5mLGjUvA1Lg4r7qX0Z+uMr9zkuW9azo
d9FS0uld0Bat9vJZ9NNVsctlVoPh0P990KOfwoVONYq7VKEG8H2fJofFLb5p0Wgx1P8Kizmbj2Hy
cX9nIJERANBEV7QcovjLM/vj28KZgpxD/Y/qz9/nqpQCqZUHuEH/HCpv4HPy0e+P7Y91BJ1iG5wg
dSxLxrcIL4LmaLRcH/lKcQwj0StDlD5MTDRjWlKwAaummgYjDbbxR0lHC/ckq81lWw1jJ1bOA0dU
ub+PorE5dItCcOb/Pvs/3b+GyPGxxx9Mmb/dv5kgKFkyfoh+Lzui5GXtoq1pyS7usfPvNxr9lJBh
1clSrMMvZVH7+3wXepZEyhMEwxjBYpeaurKRUaBkZ94Q/rMcvfBFWBxzhgNoRhZK+Usq8NM6SKWZ
XdifrFD8dgBZFgcP3Hb+IFy1YVS4lqe3AYWpLSRa8E34W2z4abfx3zf8dunTvs/HSpKn8zpw7poj
QDMLhM+njNi+Z5Aa8VKUeT3JpWw1mzD8UMfzSt839atM2zYlCax2o2D778sg/3jB/3MWvi0juqA8
R3nV1at8Vp+F092l4J0EZvLxeFg8BlQh8t7WHzZXqJURw44YV7h6w4RM/1XvIoqRItwR9842EQ+C
1/pC64vmvEwv8cBsy5iJjOdc/O2ofz6V46FoCooQw+G/bx45r+Ow0OlbnP40JRE+WJo1u3qMKHek
EhiBvKL/M+8eIoFyQtHAoJSz+aWU8+MNpIxlnMvJIriL/z6ImhVY0W6aRD8J1IRJaR55Bupy2OG/
eTH+5PwA+vH/3utbdKrvOTYFBrYumSPcTSSxrRezN0A5O9TNjUE1jht9u3gI1h6eUrLSGKkzjdKS
w1VsKWukYRb9b3TtSoZ8cM9V3jaXLXSFTzxVBbwYTCbFkZ5418Uni7+PscnSm7IzZD5NNEfMzl/4
a6lEWAeGFucDaXOYZ2LidDeNbe8xjNAVqz/4zfsnXVD/43bhHhB/2Ub+Kb9/30n/90R8e2r1COui
a9WpnIiF/3Rc4bJPVtj3BC4Q4RhLWt3E/2szFbcf02HMObWZYFI//v3U/LhGGXBjsNamz49f1N+X
Xk+6dlQ/KOINdgVF3boCBfFHpc5hdBTpW1iUm1Ebvepg+kWjcmFeu33QLB6pMaHXL1bJL6flp8XL
wKlzSLAllvtvCWddqm2gKa3oN0E56UVHLY6BOpOjXz2rfrznh84U2Tyb2++FDHqvQd3mT2V/tE8G
YsZBzA9qpEcjgyfeRF5gR1ouz9J8MOTD1fz4S9D+CfU7hOv//wC+PfmdEelxMx51vkEX8KH3pog6
SLwxtfxgsmlpVNDwO6fsmBdRGpuMN+y+DDl3ovsiqLqJCqMRL4YKT4A6EaZitUkY/n4YjHCTLo7i
y79vFOnHC4N3Hu15sKnin7LEfzYbSlOEDzEbiLV4aZ5WDOfv04PgzCY4Si5V+liDkn5AdPwSm4Yb
8H8ek/+87xD2//O+eaQVWvqEoNQEB3YgpDK1/ss+6sdcF6MghSQG33P5e/NYrymf3Z7DZyNVc90x
gqM9EwK4k6rOGm9mnJEC54s5xV+dt3+8C3WMoWU2cSLWkn9/OmmUKnJeFd0cPEY6KKYJT6vSE9b/
vnp/Cg7/cxZpTGKzDfJXUr5F3UDs+6sm3dW9bOJHVx07+1R79tvb2z52ELmgnXr57Jfrlzud6YH/
6x9zxgCfnm9MWW92O6y/lho+0ShjTcsZIibEgn8f489X4T/H+C0gxvVjHMVGKu+N6bFxj7BLBtev
PaZlsWVYmv2emK8Ko9veF8C14y9vPqQs/zpB3y7Erb1fU7ntH6sEHQMqyAcchoAU/WpLTAuvRnMk
N6wCEwQMbW0+pJX2XKvVXHZkxsNRNBVouf59SKMh1P3rkL7d+aN7Ho6vRVuvWvgl+ew6Rf/K0+0a
gKdCZi+pqVBmjD+E3gq96BOhgPTbVuLHQzAkijhsYUgOvt02o6fWSWpBYtCqcHpxAbIFgIa2+K6e
8+KX6/9jWwuImYKTn0Ex5/ts1y1LAq2XIJzGjexm4O2MHhQNo1Jp66RYHMXxHycg5VyVtLrgGcvS
ebCBAWlJjmuzOxaenJVTxyTsuK+84BYvshRFTVfhjPdipIhrKwgR16ksyPa4aya61i6MUeY2cW6P
fkNi/vTMDQVy8OljiRLVd1iibBjSsxeuzWosHZV6mz8c8WYFg5fSJmhfi/ygC9tSZMw3kSi9YgK0
GCWLspgoybaTDimzGQrwJOkKdkRdy+muVH2hPWiE/5ur9pgQ+Xo2qzXHqG0jmkior2iky9lZH28y
+RA835/tZzn03qyk94JsGvR25OXNaz3FgCWIF8EDIZydR86/79sf7hk4itQxYHzDpvx+z3RSK9Gf
ZO4FnTzEDrA2DHDPO0aj//0+P/VwObHMu1DmkyVC6N+xM5fqURJ1ibqvveMJPy3abBj27Sdb4fhS
oW7AzYwBPOtrGli/Jcw/1bXxlMfVlWDKwI3xLVyU+bPT9KRp4Uw9rQs5KN7DC/QiTMKia/gtEvz5
KN9CwV9v9y0U1F3W6XIaP/fN6IPRiidqwZwauqMtihAbMKcoXW6keAk/6/EeFG6ESsaDOGcg4kXj
Kk6yaq6pDOpO+trKekf3YgQDxyA2i/tkxOS5bhf5UhKcqEH9Cw56W8KdwRHLPvHYh2tdmlzp6syi
HXizcwi8esoG5Xnk3r5UixZyXm4PaJJ9QA/YVK5T8nAdmUlhDkC2FDJF5zVTpGZJQ/nKA9H/8Fv0
A4afj5xrhO3t2NER93217+JQyfSkjbwDuDPTJ7mrQnyINI/UZ8ICmRXUDVw1NjN90p4iwBibQrKx
fiqPzMk/nfoLVdZJcUZLVGEJhlzFcS7tUMHQzFdT4EOHWnGcR2o3AlZLpv4u4+W1icY2ca1MPDLv
HulEb8lfAuBLbAUGVQnWLaOEpuLxqpMi9pZws4S70781bwzHJ7HDsD2iI90tpEMO7TBCl2NrMph1
Ox+BfjT78bGofisv/VB3+Oum+JYqj6tYvrPjxXMHVhUFpk+EtzpjqDABJlh02Fcdcdm/n7mfRkbH
dJbZwSmSKhn6txuxq8ZxX3dJOhdzKxX1ybiO7Jus2REBR6BgGiF+G9l54fZauQhT6Fk6lEf0NGRx
vxzLT42wv47lWwIdJjTJbtfbMHTl+0z+AjIbjFDNsePQJcTa15r+vlX+kyl9fxTxHB8CGzNV7Jn+
jjqhfL+pd+XW7ZMbsmEFlg+QQPO6QS/cmye0WbRBExusYGeD7bHH1gvqClg1yq6zyPF2gd8skMfZ
B2OmQ3ZLJteVwaj7L9dpyJW+HyVNMHzmB8/r/2kNaPQGriMjhyHZvWB9FtVL+Y5gu9jFYepAj70+
j2HFhi+hKCf3v7z7TysATFDWPmaeoNd+C47jsmqDa1Yz+ejAkbHjeUvnNgCh8u8PiX3cD+kzvSUm
OpjxooYif1sCsuzRx2WlPUlrQwQGoIXGNlPCrf2QwYaE/TI7pveJNnDEqtJF4uCqZstVMKk6UpuS
rWimRNOCMLA4FgNQZ2zfkLfQseMfCIhyA+hNL/wjk8bRBJAzhAdrY8yo21JasK4o5QP7C5vWrwfs
eUu7iMCAd62/CQ9H9WM061YAvo9ME00YKS+WhlnjiHNSOAjLf7wO3siBBcBtj39u5R25o6BVOUXK
Z6gcptjRGtNir77Qw8xAnRK6zSdlEqiS3Hp3cILhH3LqdlUK9qWfrd5IXKF2eIti+bZqt4ndxqbh
P3Yr/awqwDBpEQaeZFUUZWlImsyZPZ1gTAdfoo2A0ns4eRhZMS4feCAEWdmKLfAaFDtWUAy/b123
TDOemLzv3bc3AZmc9RaL03w+oh0Gs0lB34AzEpPrZeABVwIvMb7ahuAubj0HX7KnwEXudKy5Hl94
HEy0aNYiI8clgNlYK6UaZF3FDaOhA2ZHQpfOtSIdL8B/8odkQFAiPnYpI4JZvUMVTCcFQAcZi71u
ycoIqTJ0wZt1EHcyJ2bgkHOF7IrGCn9JOKPKFzjGNGZmixUKIGWUuaDtR+4YiGeNIM1v3o/d6oh+
V2fPN14PPqhk1qBJRJdvdgKstvY+/RjL5mYszNKXzdVV112zLy66k14+vhSum2iO1eG6stnq1lxl
S8WojDvpw65eNjvJDz3CwG73nH5N5TW8uKm/qL8QLti2tdP9od53vm/RBGxwLgsXESzMZ2P7mDF/
qLPxa2J1Y6dF4YpKOZqEE935c7ShwBuRDhCZEWw3dvlc6+KeMwOOodoazzU7KnVkn0A3op042igd
uOboJsrg3CO+uy2vPAhXI7fAr3mG/CVLjDVAcCgZqJes2xQoqcwlpILKf0/ArU9LeB84iWAa3cuA
URhori3/De72I7e3sWXge1AvZ3ec0eJzoTN7FS/TYMkt2M1JKXRvNA8RtfI3cfgwLWuHxL6zw4a+
AZ+HzH/ZOuNTC+xH5tb+6jOCllnOn09HMEzAREuUAcC2Wqc9MrL3gMqFiBDmB9J/9Le9k50VHvgz
bqYZPT/YwKl13zfzPLQTeCiBqac2pL7lw5UWFXxW3UM5NkbJf/1SNsHiPsMHaklNsqIMhR4J0qAR
AjE2VvWZEymlzki2WqiYzFKWfwDExnSAX41moxW40RW/xFH1N1NLPIiG995N0gGeqRMCEFkSDXCv
k0FvDjgGbrJpN+P5dI5lB50OaRxxanc/EYlS5rWlOc9WDv+otHPFIdfTyADJ/7iPuUL4b25uX20+
PBPDmDVckKujPK0by4xmV8Bu+fo44rEv3agczrD0HE4290Skz5KnOx5mcy2BqYnOz+cPRhv5d5iE
xOBxeAhD+qeaXdyX1G0TOu0AuBDZB4dY9SnjPl4l7HvBo5GNlPM7zw1t1XQqc/2ZyRLp/Uzqp/2s
1lrmKNKUbUckmAJSrI8isxGZXUkpuQWI0cJE2vJSFGjl3UKSbdggEeTOlJ3YTSb9q2CH3scYionE
K9gY6xvIq8firCEGLyA5Kp8X8G9ehXP5230ytq8AfQsMJE3k/zYOnTAeG5oj+3bVfT5RKKyiactU
tnBIZ8GpXFbzFmDp8uGhbvSgwCzbGVCnVehxoXYVxE00cWPIQwE1WdSMLCHjVW4/JwbYtgq8VLDB
wMyBh/MBUNDMG6oHyalfDSRezhjv/sLhcUa5lYqv1gvQp0YLViCEX8wzQYwFDqO85J/GegNo1lUW
uoOdHUZ4K1TWKOsUaT6YkXkjJ3On+aQCkFs4waJbQSFGOTynWi3y5GTH2iMVvTJnaaYltAobf7xX
fdvieWXd0NU5pKvuzUYvd2M2Q3LDbWbDdwb6syuO43dgqQtAlCMTDWX5fr0gRx/PKDFAiWEYy2F7
cEc1CtFm2U0SD2mv8Ap74ZIj/V5Hh/Est0MGvdIzbN5TdW5mD3q0nS8hSjwUE+7zPVraHc5LqIYr
u1xrHo8piHDWQH5zotCjByTdmuJ2tHvADV70a1SJz02M/I9HDeHt7JFYygQUj93S1LN4FDxjpa50
sNga3y489gKcP8EXWbnYeYwYlsLfFF5Ks7r6FUiVmvFq+NW5ZKaV2wwLrHnFKYmw4YSLsT0gE2X3
6uPqeCRVYOHRR/sqBRBkdQna8APn9PFOpL1+XZ+oJU26J/3ITiqnvDrgEjNpKr2Vp+6dh+wqzpiA
IvVgzQpvpp0RkxiZWyQ3vzL8lDV9wRPWYXBnsidPRywlKBs1COQfBiarNCn4Ab3V9/G8/3ii63/X
LTTC6aV5Dec3gLVz8atzcSZeq6+AltHbCh/4s5Lo5JijIqtFOAnr4J1dYjKTd4xGBRukiHaLbjq3
PEx2E++2w1zBWQK8cvShT15bI0oK6/6o03EnB/DLw515PJJZKibRIEMtuEQrkfNiGYBWC782PWNz
XZdn7WbqU+2FrkLshH+QI+yjwqXqXV/vkKBqdN8lqYKBWrcg7F/P1yUATTN9w9UvYZKQhNqhVVdY
b9GCj5OBNF7VxeAF6cuueiIBGj6HPrlNB/RwUk4egT1wkrTXDH0mU4WWum8i0AzXlaJOBtJG/EWi
J+yGMhrouqvVqrZKc+9l4PsKOzbJw51+BE98F6ALjl65cabd/3dTxM+VCtLuTJQNJVt+H9cmAyfj
j5bdM1kiYuXw0F5uPJ+Km6VWjk825NR5sZatYAUd6FGagStiPj+9cfXhOL8Hqwym2Co8I+cCwjQ+
dxCIPlK4dBMNqtR9CoZpMrIMFNv5hCt0YJuJdPu6ygDdfGaoJpqpMnIQBQdLRN54cw+70HyBgFh8
QXnP3nO85tLfYdS8ZplN6kD8K9+z0pV606eGyetobiaaRd4C1x5PY4ZvybXeNYeQsQidMdlwBOv+
xvm6wUq8TY3TbUoCuenBFp9vR5wvSbhKsqcHJkB2bfYf/epRTllhRA+h71E8PiRWapYQrtb/e8MT
S/S321cXQ+jWnfskcdK15ubWsbT7oQuDW8BbBYRorr7HywOCdfehw26EzRXvn8BM9Gk3muU3q6JM
AQgCvESDSlec59QEYVGACsImOYAPztkF4fo+8M9Q3Ry4PWhvpZ/6DMiQuGpgCAQ7QTXr0NbeWzzP
lwMLOF31Tn2q7a9wkk2/iO+ApBog6d304Veushsx2w8MGcKmdQWVC8S3nMlzWMsr7fX+Is2GMdXo
TgAwoyVzQs1X/6WWZjbPv9SFuL5PE18j1YHh2E3DIUApAyv69BhO5/AkMBIJyo69cut2mxReHYUe
zt1eBIfm3R08MB19KnjYM6MPJkaxLj/NI6t6aXgyWley34+gZDfRr0iyY6YwWAdyx/jIpv1KXt1L
zLuGnPp+YpYIATYkc2Eekd5+seyLyxZq0oU04RZNb1/pF+FCfR+vMnqzX/d3vs8vGfu4sio4ZKkp
758beZXMtHjKdUtCu/oicNLF6FejNdVwEtV5At07sQVfcGXVSl/Ch30feMFjZmY3BFHi94OLBASF
iQB2NK/4eFeh23IvTqDgK4SFqoTx5ZBsPJ/TIPVrjoIhRqBjhbW4boX3mCH3lk0LAX/TrQK4XFM2
ZsqSCIl0xQFk7GWAS+hVNCdxQt4zZPN2+Fmbx+dkMH0iNScSZmdKYFsRpKVItgqNeFYvlWOzV+eP
FXuyT+OlYtGoN7AhJQtLyQlYOs0qLwxHQcd9v04SXzEHztxtls17r3TaE0rUN/BDhzpylPWTxPw6
FaOlTJIj0pwG4CEwllFWFoUytdxRK+uVVaxZSuayRIGa4jvwyUgXKPWrSBUoUKPdX8QHlTrDJc2A
bhlXOIy2RpktNjvqP5R6Kf7o80Lh4bA6isQ3GMs4xdoqeAWsmDWrgt4aTnPJacpJgwMDgC/AEbC8
nh5sEQA34D4gJF/KwmE8Qr7cEQOxx22nAZ9Ad7rGrWo7re2iMIvYyerVlc4DgBjqiJkFGpb6HMS0
3O4fPsOnD0hCu/jtEexLPiu35zDKRsyVX4TKauMJOS/HN3qYFBCjnQyaH/gpBxp3LHcWD2zGLMa6
ufDhmd5oCzN8WNWmYkNlkOpYT7bptMobM3ytAMAy7ryH3HpbShMozgC2wfK7+bsxhzBy0JZqCK6x
9dC9Lq5LfUMdFNg7acceUhoXWV3m0xF4IqhdVBFPhJHuqz1pu2AavQzY1fggKrbO1uxuxnwGP8KA
gnmR2I4Zci8thqgpCZ7K/aiaaU8zn8uAdgn7m3AmuDw54WQ0G3Iiwb3a4xnwY3EbTdoXY0Z49otp
PQ228jqbJnOiJ4wCY0Vez5f8Ffk82JSzEpYYzsdsoWcJ5KMlfDhf/5C3AyZMmfXI+pzRWw5JJLew
BYafF9nPtXEIj9J7F5K3cMqAhhA572ftRKWUPZZX8rzeTJLdeKbs7l/dE6DYVTLFE1FxTEIzG31p
xsArMTZOARdLnbz84ZyAfjpruxSeU34mVG3hBu8BfsMy3QbuwOELITWxoyfFufGm5fmcbHvQMSHl
Bcbz5+ATwafl7NteHv6tMNfGIp5DU+s29XhCSTaAkGfFhOmKlHN7f+lFiwWxNkv4XjNW891tFiHs
hYPwmqpWsB9tnyOz8QQQNvPRBITsvPGkFR8NZMedll230eaMHi3v0+p9YHzJk9uMFrvbvkYD7V7/
uGNnGJliMJUAYIPlKf0/X1tCbwbtpCXzGpsdVL2Rk9ynFKxBgVK85jsleK01enLZsJ/gSARmUx2A
hMbTTqGKQQmA0YjZBDBs0UqjSQMSkzW3spSHXb5A/hvjeMOIHiQvyiTm9RMgGj/xjcwL5uOtzFjA
hcdd5Q5bSPDNMUNmcInYAKbqAGCIL3npbaEBEFdvKylzb5+sVS+3z2wC3Jlcm4ow3CDFJPO9QcHE
vhid30t6IHQ0F35IwGhexvdZEE0+9XXw2pFD824H+EMXumj8y/XRXnXwnXAKITCPzSajGk59wekD
ZlXm5FwfImUshBnC8Ao+bKm7wR6oG6TW0pde+/v0mbkcqPRKrBJhwSPHZWPHaSPSdxPC3W2Vj7Dl
WFYMt16CDzmzx6FL8yDnbPU2b42SCaEDhwbiCIxZ8LBBTZIgEkdFCtC1DXaSNd4IfLi6/JTPG6Yn
gEkWv0CIfcBGi4bABcFvPLQQHi9EV36gRX5YTvg61E0hd0LJuWFxRa1Icgk+fPOGiQf0l9XwJeEK
0DCMtIJ9hJXlLpTY4bUH4iszR1Hh5IabCANIvCZYXirgXLlLaOZFZK8ETSIvLxz+1Ycvrrl7ZyVf
gLwd+PcyJiu8r2Lyi+CNYptwneR2DrhyR0TvSbgP/cuzOIx7m0hZ4yHzSejtRJPY+VmBm+eS5XZ1
nSE7YnI5XhJe7+WE18bYRPNmxGRtkYGb2fExeZch9McOMZ1ozYdQh06WTGWTHhbIw2xK5Gc94INz
+Hz/UeD+wocZDoonixUCFE28vGezihvv2U6vbwUAaH5XVWZpN/wN4S775MTEA1IKtCa3bMnlpJQY
OVSGvefi6tdbHbAvb2C4I+i1sEPhAfncjDTVBKffwusEfI/jwzGoADUP7MuKNoslBHbGiT1UAOA2
lJ+Q3/Q4x8CD4G73Ppmh0035JfaYIpMvfxalIXrf3ljRWGO5jplOLsdTwLNnbEGBwnbFWemle1FU
S3vl7uBQlZlwlu5Wchna/SYzOixF5v0rnj1PwUpf1fNoSwPp9hrAITsURK63eqXepikOQh6yM1fF
PX2HyAQZ1EvSMfloPV/EwE4ONwaUSaYu11WyqLieBZQacDnBlhG/NS/LMX2R/Pth2EPZFfflLmYD
ALxndssZduendxYQ/WpGn8IaQM2YnV/9kizGM1kwh33aCy96EiFabPrM5FN8gfzDNgJyEeyhMUO4
O2yvJR/CUMimeMVPwzcFbI7k55t8ka0UyVFexNxOYhMkLtuceJd4oXcFTfuSrtKV6HdwDLZMCPYH
yXA1OEAbZRp6wZIti70TfTYosBApmx+obwRWBErv7UbJAA7B1Sp2zO8PKjk7/5TwIumgCRJlFhxG
iqk3EyZvNMDDjQQYdCassTPM35SLQLUU+tuk0M1YoLNt1h/K9CYQ6qxsZ8xUAZhPE07F6fWUW9JF
9Mu3O1A68eXpM8tBlwBesxWzh5qI0+agXVT4B5fArz/qgYEtO2cFkmawui9H52gLp0536VROmmW2
l+yIektP3QPi1uWLDaRtwC1zEKfRGHQVahG2ur1fVmx3SGQe00KFossVs8rlkPowv7cAEWbijzbv
XB79DS5K2GE8pg/zNfTbeTYDCaED3eV5g8UmcK8wW3+zIGxpKLVMhVTQzaGvExd5IOEQgQTm7jx2
QMCZWNxFHvtcvgJ7P30cG4dLzwMXrlgv7OtbZ74D2bS3jcl0/FEzn+6BfsXV3J0xnvELG7o1ZLls
wdvcV8XbPmPUkinizdWLsVSajrZMVyyLSb0NX0fzYtMA5BfP5Tp15LlCyzedDLD0IQ2mi2uKdu0W
cyqwrm6Ts3oxzEFwZy+gI4dCupni6CJPR1Aa/7iXQAHV1ho8SaYXbJYmskgeyRQ2r/QKJo8CFd4n
i84nFQ5m0eU2l2Yj6oQ+vOiBO+Y9PGjfZK4XnlfIewxtJcfCBgUuQkEVZ8rswfsj4XZIp4M1WD4D
cw5xDZcZ6j+fC3rxbUYm6fCuHYWnj/p1fNBWtQsD8Qb+s3HIW0ab+qTZ/YXrUfrE6MFuTdqTA01Z
+FTHOHRPXNfMdJ741Un4rBBDsp89XffGgtwMrxBllnyRtwiHyr2/dNvChm9pirPo2G/Uuy0cmymo
5rn4irvI45LB+rokL9Irf46s26c6UJLZY4BgAzzU2xLgVC9d9Jd4wMgPCDYShXwqver7zst9Pog4
G+D6eI/hSoCHhR29VwPJfcuapXyCLlsMf7weyEKaF0L0DtsYLvO0fisslEtX08WZxcX/2YevZ1G1
eSCq/FTsbYzpQbeLveumvOQ+3PbN+HJ7W5HQH3qfNbOe1IuYB3MxsoEMWzdCOATojQDlk1+1G8qz
4mJEpVtiRfQGn6A59li7Zq26FPjHJ7aUmGScgY1NevcKe3f8ni6Z3KeiAl54R3EMhO+536dbkcLk
/rYtltX5sUdfa5Y7dN1HhfaZK555e0wHGly1AkpC9xXVNuyRUNn4updtJTwgDPeG3Qq5F1uyZDds
NFj3rrHDDEMxuTItYT+YaYSdzFkne+I8B6/FZ7bg5KIm5Go8fMg8JAUg29hI4SB+wThAZQK5M/UZ
G5jhMrHDGf6wZDeOU0xmdS/sx+LNbaMh01ykb6xgT3wuUE4bbg31zVNZnejMrDkz91d3VeAi1J6v
rFAnuJgfyhG6HgOKBRVO+RQD2MYAiZoxSCmKglRCb34AlZ9QIdMMXfSYRqicQ51iKDstHtWRP1zR
0m98wELTm1/iiUXN0q4Pj1X7KdPZ0ejtcR9bGGnDhmTm7KAcu5SRB7Pf8xQ/1uHNbmCYv7OPb064
tyxTpz7CoXzj1K25tf0MV5yx1VIpvu3jj/6sn1TderrypF+Wfn6JILTNxRWbgye9E8pvFA08tKwx
8yq0VOmVAxRkfR0Q0fLk6YJBtksKQOlcXYQvD7pY22AP9/buCw6pGBnJQV2qcBsHfnDBDkFZtRgo
aqaxMCbZnkx1qCKYKligTbTUVjf6SCvhs36nLqcwF4KcDP8bfQY7kaieLAt4y0TG+6IllpEqTuoV
Gzzz+pEDoL+axT5f1nuKfIKXizCTe+emWJJEL8gd4a52sxnFrajp0XY56SeJelRoNwTZDNASc1uW
QBvtS/7zPEFQJHKycB47hnmXLDgpcmbE7vRRz8/G7M/UXUOf/8leM1efKo2ZrWPK4LPybdSZ0jzB
BIoMwLBLjjoElSHZ2kl3y0lG+hFNYT/axU6f5svQT5bZ+rFM18VrsoVTeX4sCwTy4A8qCO8UIVeS
zVHfDSunxgepb8lW5q14z2j0sNO6u9kJ2HBLjBk2IDauvzuiOwh25zZPua16dlsiVhIP6/6mu9qJ
HgMWbWxx1tSclqjahnEJ15hHh8rLT6Vb4w8AYhEvKQGyHXhlctRdc6hD0qWxJ9OeaKE7ItMHF/Tc
3yl6gAvQ6HhZYTYU2eqAcqVlYI2n2yRg1NyCU3OEasvFyGaPY0vRrLVRPVNovZ+zmUCnm0IbFr8O
NbnapvTqET++cmSxDnVu4+0+RVbHAmNYJE9zCnEr4JGskyS6dLlcddtMWYDCHYkjLgi2DL8tWgLg
w/SjXwzg29Q2vG7I2QZ6p0A9sZ1R8B6gN8DK9ZeB0hsD28RYHPiNVZ6lU7LMt3fMPOhOIDqo58/Z
08Y4xCHtmfaLdvan/MnqPu2P3EcZDPXrnl1w6XgVNGpOr5uc2TXRo6K2PVE90Mb8w4kYxpcg4ybn
eFZyb0vgveWNvsvodNDKpCm7ynALuGIcxXmYJEtODfzkGiK2zMlxc//2/3B2XkuOatkW/SIisAJe
AXmvlNK9EGnxCOHh6++g+uFmqnRLNzq6o09XnarEbbP2WnONueo+L46/YZhzQCtZBHF0WZoDdZni
mLXayDO+0Nz75M+Ptlht7NNlxdGPQoajkA5DfzfODvEh2THnGF7FR/wYv5WoTTB2AII+jjf+ISws
gez4wZ8Ns9adiUOyXNpHK3IO7ZCFiUlf9Auo4bGFKcpD9YHjFVD/2qYo+FivOe/uNFt/jBe8ihV2
Vwdx1T52hGjM/T25hMDmJ7lb98GLXs/Qbgc+/XkVvuHfDOu3/oYIR4jlTU2SLZTxsNXpbFDAUFfV
D/G51J1YXBPZpY+koEX8JPkRjcOKxXgJ2Sa/wb9E3pR0SeE7TTwJe1vM5/V3/sgf6xA7yNa41Z0w
cYa3SrkPK8dtuMmH2V4NsNnLKpAtz5tm8NCf4++L5OgnlMWsSWP+yIgzwwQg9kyyq2djaxRD2RL7
Gayn0nEF+5w7ZVUlw8xPEBnzfJpgZ+7lM3ozp06c7FEi8e6PS17yW1SOqU0kxwQtR0WMqzHJCG2h
Qls1KzQLGG8HBMuxPnQrVhzR8cWpSFTUWspJnWWLmFON4OSnYKu9kFzWXsITTVPxuhsKPU9UJ3xO
cQeVdC5CAAS6y3PnzIRXcQhlcRNDjeAT/BBSefN2wetj2T/v2kdhD3ZexsGxORY7YWrgUpUtasLv
Yrhbck0HY6LOZMxSoslwL9TJcW+djvi103+lJPIc8yWCucoh57X+yk6Xd/Wg7czh9oZSm7kaHVyb
xYR6OP+Rpv4BMd94ePtzb+d+yE70gvQRaxC2vJX5HbzQL7hKN97RPzCfmHYvwAJIrNLAXa5BET1k
C/cJlN6BUYaLDjELm9s8pEXDRvVxasfmPlyKM3/pLo0n8vAUqqBhzFBqMEw7FlpYytWKWhFTmDYX
DmycX4iJt7I8lp8yprW3E51sQW6f4vLYHxbC+FV8R0E7LZ4y+021WOwv2/wEQNbzsZ+K9+q7PJPW
HQUD2da/WkD9JWd22qWeDHIKW5ZPNRjzMUf81opfDYcikLrj7JUmPSscTgyY+C099B291cNgmTYl
quMZO2CQYQVrpWN1lvhW985HjtfijOU6JtbnTVx4PbPkITMQy3CAXvksZqSQPvir6nu40Oz+kRIx
J5qhMhjt5FWX2PHsQk5skW7SxwFLLpMnBuZ4AdkifV/giMKaDzBOISuIXRqyCB+mZvUR4+JJT/RH
/hh8upSJiYnIuDvxmhc0eDqOJkHIgbBVptqpPVWCXbNmkePgfCRvWekO6RtJQbKLRB7wvxUYz0xl
uzhiecRwwMuEic90Mj6wiGNFxEX5m5EpPZ4/N3gAIY49jHzHT/mI52NvpyiM/bcnPXZWYCWLF8B+
C84Sh2mz021SAsWYAX+Yipw5ZquXlzGSp8+3N+liL7CDmBKt7R8wVdynUxrXycVsYczOlR21EC4+
3tOVRlrn9NYcu9UmHNF+cXYWD4SOsPb9oXmN03FndbhfTL9JAlSzfYynABIA+9M4Dbqp0T77COfP
ojTFpIiqztNjhqABsC8k7G6KglilpP6YvO+bZfUePLD3MjxrCn9CSM0xJ0O9NOfmvJkFBBb4XrLR
PVweHr7dDZMbd+lpM+uWM//1m6HLwLCoOn4zKr4jZ1YfSptWutm396Dt+p18uDx9nzX+wkM2zexv
/DxIFqOdwEhatfYNiJiysb5pMyFx/krj3QmULkPtW57hXrVhd4fps+C3mnem4KlbBpNvTvohgq0l
PxEaswhEVV3los0rOdPQ/RCjsHC+myW1npMuWJ815oJOM1MHbYX5QrhEBZvf9r/69FCI1nc6/TZb
MOEPVQ3z2Sm61Wx/KS1MQKk+f5ooleeUSLFKcC4kD+yW05mN5V2xBCmNPTf84VKasCKuQ2+2N1hv
lHrMCAst58LJYA68d/eZmA6FV02YIzXu3s1VEO3j6J07o6xfOp+fYF4z+6S/PXzv8RaIp3vazuIF
7ytApeEDEeb1IDT0GTyiM84BxRIz2nvnU7/TbH9DvmlIsAgkWREHbf2VwrU8634Q9XF7VD4oV1nl
opsg0p4Idzr9lBsa1V/XudLvKqXXK17XdsdHPJjX6UsfcGL0Pad96NbHyfQwnr4o35sUgBXKDSQn
HS8k2s5my/09ZswgSP2tlgXPN4KEq6jKCArF1RNXsZj3mkTHfCmsy3LTIubXpv8Wq8qDFPXqGpqB
ghVqiKzoonIlVb0Enl5K/QBtc9avcIWhgQk2NqG7sQW8iFI4UwZ93b+vKv3dXqxodH3R2EZDBrSY
oavvR/ec3I0M46KMetJeFSfABvwoyRPQ8fviDgLyxjv8eaXRlejXCKQGxEfZLrVyITQEzjKnrvPb
v5/n7ybE4XEUZO8jXVL00VWjMsifWnWLfEgFsddFG609/H8aAv+eAb8vc9X21Om5W0UqlGld/nbN
B5OUTBaZdtw4AjmnZtIUd5oc5eEn/jU6eCZoLvRa8Wi/v1MpVM2oCGpp3aBulR6INaf4OI/JzTpU
IMke6ETpA2FfJo5x7eqOlv72e/3fy1+3EpxrPRNUkwQOFmNku7UpdEPvckewzSJy6zERaosSYwFa
6tX3i9y+i0ahyIHu+TETJgGMWhv9A2B9hKhrEggHMKlkRNCYWoc5rrtEaeKYIO7pSJwl4eJElRuQ
P9YFVNGNdpEMpjTBbsfBgwgvG58p1g3ZKypRYYAtIT+MLvFt8TX8ecpZCUUCamD5k+HExuSrfWIa
Tub0sgYLMlTWhz62VqBL7c3m1E5n34Poj57WY+dZs31nzdrpwuaMCd3+LfnghEkKm9aHyenykltS
b5+AKc0eBOdzj2yxsfyvBvNG2kYDx9VpmfQm9br5s1F+fiKSmHp4PTHllWNo4y+ChMeWz462k16o
PKSrz2IZTz+LGWpoyP4IJXT27nsr3+1l6ccXuRrqhVwMHF2WJefZeV0306P0NJ9ywDOs8eK0CJxo
6+zvrUp/q/aZXj+uebUU1ufOiNpS7pditskagpdgqaUcgqZwaRvtzrok/b3N/L7a1dSq+65IYrGS
1sqWYbXy7cHUhF4M3P2IpszZv1eoGzif35e72tXCRExaP4CcbwSz6LxpE06plIxGObo6upY0mqaI
15UN7YpGu2lI3qWDB45Gq5CCCLt7bLT1v29Jvjm7dVUELwQFl27/34tL0DSVkVfVINlxng20xJRB
mG4FlHVcn/jY6oexHW1XmTWGU3VnaZNuLm0/rn41wuqmVwu/NsR1QaMV1m74UnL6HTxC47t4wj87
9V/r6I+LXQ0tQ4zPUhvq7ELKQe93pXMGgDnqXkJK7W5jjQiAs/pDlUnkXB6BKDXndUVaqScP2Pnb
O+/99sjTgV1oBBeydLX5+l2aVmLKe1/S2kBrB3J7upQKa0KTkmmDIk8tlGs0z8/uLec311lDhXOq
0YLDZvn7i8tKDN7WYJ2N8NuwvMfEek7na+RRlF4K8sT6+9zbHwBSsz4C06D243+s1+zYr9t3bGen
B9LXSJveSOa8IqaIJuOX6JhZZC8VEldpNM+soed/5k0I3P1pWs0fWaPudZvdHLc/nuJqKmmmdtE8
3+2XLf5K1JTJFFIu77L/aoUYTC7gphoykdLvtxUnaaL0IbkehWJEPce0FjR8hsAbGZFzb6uVbn4b
ExwU5FRZhPvy+2q+ltad38bSgAsKaNbwBW/SddO8gIdLydaX10KzHmnYjHfv3K5tUmr/bwbmj1u4
Gh6xEPil0BcSNFxtq28b2zhVi6GHcIg3ULKk78WHZNcc1jC7YZkcdOL/voWbWwCNaUPETWf0Neaj
1jz5kjShSLwTYXRJX8gKd6M70+DGCYO12AQHP4DoIQQOn+JH9BtHXhPLFyags5RQwVvOuhk/d3b7
QfvQ+p06qjUnob17kr3xE3nFwa/jHgdRHd7lXyvSj3sYujh/3IOSjOr2kinCyl3j47b1j8km2dAK
QqtChDe6srxggqxmmDC6OzAQj+FO/L6MrPCzXwVLrH/w6EP9g4eySudGvwl2JOxDlDvTFuUHmcuZ
MTmjx1kG+M6G67y5M1Zu0K1+v8OruL4U/U66mEE3EAClekpoGJpPukub0anFQ1nCVm2KHV6jUj/f
qe3h3+NEuXmA+fH6rmZL02hF4HXEJ5mzdtYqtUR3Tg3NNg+HULSmpcWetQmth3IdOGQIlnuaJlpW
1H/fxu1d/cdtXC0Rbh4WnS9BE1PTZV7umzx16pRkMZlpldayhipfLR/90SRHKxaFbzGS/pROp26V
13sjQhEq3oui5FuvBrC/NqB4FU3/g2j+MbKCQAwTwgqZ1tfX/IVSFL600XK+M22SU9ZYmJa2jEB7
OC7cGRTqrTXMxGcChjsIG/psfw/qIG5GLXFGu+zkxQUpZEyuWm3XNRIVKDUdNfyyofnfp/XpvM3F
HaS3QsOgTtFnHNlacd21+kRN9adRRGVFPblFtMYVxpYz1Yow3rukkmMo33m37+tkUsmcvS6oMHKQ
sejeulpdAbX2G0KInH4TJDxpfhJa0e5lxdbCM5CH9s7ZRbu1YkGT1Wj9BVz6l51H6SdNASiG3vjy
AJNhfxa7mUFQJxmjRZ6fF4UYOFr6oY2e9aDdGzhECYukj4+KK0zylgRr736L+HbFSvicq8k6afRN
pfZrtw1fYnM/mFT0GmrpuKcCGrmrPMZuShWmtPjaGpldL8M2IQxmcoKNYIpDlvQUNMidtNGhl/Rv
wX0ou/yBYbaoXH/ehuos1D10aPIizjlIFsmmTisrUtAVAWoPu0Wg0waaHkaXauK77ezu1L21ewNJ
JrFiiGCD/kqqtKNQzkckVfzwMBAsDZzquxO73b3BePNCpkiaY0ir/LV9930ZtGIPCDeyniHiGwsE
kXLqvIcFzSViYSFGpxfxeJzPpyu884bD2zh+exm/vYlOT1eERXVWsUknD46mkJ4+7+x18t+N+soI
hIqhjAYPCtm4ioCrpoxCL2/7ZdZvIh/VzqWyskB6P1PfTVDT9eG6IpVt6NGk1b/Edm96W3+AyjB9
vUZCa2K+B40HsIMcskSLMkUQ/yxPRuZT2xp3otY/UenVhvXrbq+Cg3B0TvrcE7lbkFMhRUd5K6iU
6JEpiDquavRMVuqh6kJka08ZruD+a0w96KxrO91M70y7W6eHX3dzFQOqRW7q57T5kxhxfDvdYs48
+Du+elv9zne6dXiAP2vi4YI1hWao8u9V7Ry0YdJIXrfOnquxsKVVdXb5kjHTNLaIQrEKMiYReeRu
emdzuTk+flx3+Pc/FvJLYiS13BGO0ermnBfScohAywU5NPrmZZLY9wKjG2vZiBTaaEQmcsDtXD1o
JgSgDepLu4yat9TcZ6yrIX1ZmS3qvYWR8Z3nuzFBR6osskepAyf0Txf/j+c7p6Yhe5FMjFIddI+D
2AC5dXHgjZ58fcByeg19OKBHXEoLqnLArIeq/5nMwDm7N56GcOV6dP+8l6udyzvXedGNon7VZ5Sr
pacCib3aUBZB/SlQubZyGlNAncS7jp6haBkWol2wNv/7ldwICgECyWByJLhKAFSvvngYefnFTcQl
eIBaWPAW/PBBLdbuvee9dfb/daWr+XP2FTF2U9BmA19yjTMaQih83q35obSm0400flPG1JoenOU9
PMOtmImMJhmHAQfEp78K3dTCFYJzS4xvTM1J1M60d2EjICtCamhTs8EbNl6jPgVf5GEx/u8X/B93
o+sPbTCHJQULKnaHq9i/LJVAbfKISbW9SNPOW0sf3kH+7uh8wFH5iIe9bKuIoPfdK1wbd+Lu3M9L
Y8ucAcMBM/nkUuRxQhmJcDpTj/Jc5+bTWbmgoL0RNqliXcg9Kpx6d+0hZxNZy5icvjeFLS4Hb+gZ
DpD01eJuuRyw3AiKtJ3nRM+E0PQzghWj+o0EfS3OUUdgmMCLaZEfDbVBtuiFit4WU3T6P0j59hSu
AVx9yRhj0MXAelRgXgLOCqYIuMoFZTQf7a1HDdH8FI6jjbEp1wXlpGBbYciwDJwWI1XlOHSmGwcc
rLlBCvXmyoXFf+80Pcygf734qxkWtWYeJ91F4rjjwt9y/KO/S48cWpwAMjoFFmqj6C4OKRsx3Wr3
FvEbl2e8yTIMMdLMlHR+T60KOo1w8SFFgwmoV3QPTBBNYBI8zcZcmNB4gDSdJ3hU7fT5vwedPKyb
V4/OtQkS2etxm/lDdPux0IVZHmPMc1aOuTNY85BaOUy/qAavhrza/nP5+e/r3VhXSdnD4RlSF/DZ
rx41yOTMiMphGedMWy2oXLFyxt29D3pjsRoqA+aAJ8eQ8DqNlSTyudYaOTzSwk5z4oZG+kWHOfBY
2l9WxvPCDvfBtnhipP378W5+ScIl9g3qkH8lsXIvFlJIoczVuWoH1tEce0ekNHc+2r2rXC2QcW/o
ihp2A6yGmgEOnuS7KKffS7TfqsSRAtQ1QtSRgm/H1ccq0i5K69SQ1x0YaCS5n2JPgq0G74LEoLDU
yb9fnnIjqBjQaGwv8hDK/KGn/RiLrSSIYdCOuiVJEHvkktkJEtsQPXp9XCuhj1HvaGfVX024dFKE
WiH0O7RczWLUEemFYXm6GCPEYqWxGqXGGhMzOoDUCLLzQdfzRX9RFtQ0l49pm8/qgnKcUOMkH0af
RuUiSsLsWjHGFzN7rDBU//ez3drUKAGaRDCkVgfW3O85HkuJGwjxwG5t7LWz1WbHuRnaVHt0e2pb
NoXy7ilfIzS4y+u8eWnK4qoog+scbuH3pauU/VQcAalcPk/W3ea4ZY7Pdxll3BfJHts5e+l3NaOm
fzdveOO4jxcvERQVaoU5fxUzqKYQG6GIGUJtbE1MzE0PGbs3y1FNxb0dNPG45wzT+qM7K+qt6a+C
ktcYu/B4/5xufgykMpQuRdiQ+mCVwWKmCBYDzhx0wT2Q+g2gHzgtRivQdh0/2utzUuA3qlv1SXfM
MBGkXdMby+oERl1RIDLGx2QABC1CuiSQobq2J9Gejwi/1CdYsb/h0hpOMg2YReStSCMUy+Tp38Pu
1hRmMYDliLGMxhHhath5qmtKfYJggYT6pp1nx2IfT6LPAIfr4s7a939cizWXIzTru3b1tYW4LULR
qxDFkZZFEE/BYNBUBhPX/vdT/Um1Xm1aJq67OIhoALSUawRtI3R9mJxbaTmw63N67ExtLuLNTn5p
7rXroYBV5+pJG33hF7RoQtyzhPok08uHal0E9B/GFZLgmNVTqednyNpD6sKXqycl+QofKcb65aa6
RJO6IVKB6RnRRo0GrVA11LivFVAqqK8E/T6+pNM/R4BimsftKSkv70GPbUzGPeny3BT8secGYw4J
YmiyGIn3iHrDGvz7VUB2w7aHTwvg7S/4dNDmaqC27AX9KnZk2FkTwYaeuck2xS5deE798u93b/69
SP+64HVljlGG7bHkemthdv429tJz9RgdUPSDCTjBrJeayWXhLS8bf9csxI0yV2DNmNvyGM2U5WCo
lvBvlQ9pi2qcyuYKv98FLAFS+t4hOLQrefyeP4gqTQDpNt66u2x5yY7nlbBuF+6DtNfWvFlaTvSx
qvBPbY3yVNijms0wSIu2Bm1Zp2xNpxdiP9LMeToOyT8HR31hLpp59FzRSfHQRXavWtnaOPhrYSXc
qR6O/o5xeEPMALwN5GENuto247OsKp1c4cnyYG7rFUYkhQWcfHFeGG/Bsl/BedI/Rntjr20h3jx6
9Hegq9rS/X5JD9KyWocMPPSL28s63gJhWfngsI7RKj2oS4ZqvE8+OH8t2eniQz4Cd3KZILoiQtxi
rDWnDbpbDY18CGDXpr4K6HrL1vouufOYN1JEPKaBjxHGnOTLrjHseqkUriaxo6EOwir5UD997SLi
xtTaLBaz709hRcrozsJ+oxJFTVgE4ohBE3qMa3GQIfFyO0XqlnL4MFDHzRC4FiSGspnmo/Vg7I51
TlS7UNreRgU9Dm//Hv434mVuQOPyiqqSIfyzCP7YWuSLXIhxQ31GoTjjvoKV44x6nFg7DgrBHA3C
ZmM7s39f9MbKiisKzvGUnQiP/rI0aqLRqDJbMMMkcjP1O1L37CowhPHTsVPgX13zeJcF/PceyjVh
vePGy2OSCPwdNZy7XIyrkU8w1rz5F3pykfFIa16or9xZw+5d6SqcbfPWbNKLBlVeeYzOBwzQuRBG
IHc9j/8I1q4XS439QiKBxIFHv7rS+RLqfVYkzdJoozEYEVHZtqR5y3Yq415ER762lfupKSJVNd90
RhBFo7L1p2L2FlR0ojffOnnMoEH6Q34/qZ4z0Hzc7BnZJNR/IT/FMIlkZiCay7A/FaFr93RX/3s4
/B3+qyLZCVR5hoYLwGhYoX8OwcTPXU2opGWujs/ZtFbTRTaiYZEtJ6om+GbmkXYnNJdvfaOf17za
25ukikShUb11t4+xyRyKfN46X5JUeHAXhFjpsZ0ndMxJh2BVgpXa5o/NqprH/lwPOcHfyz/eKCSp
g//UMCvkkagYV1/SV86+mJe6yBGoXLU1kMdqDIKPlIMOrkE4+bS5nD9lEFHYJB3uGfVQMvp725VY
/KjRMiUV6VoVVhTe2SxD4ipg84NWYf0sbMMddbTN83NiLaHTGJrDBhYAVs0mcmtpmTOfB68rexOP
c5ueYvq0sfQrDxcSxAVnRW3FLjFD9wWW/VWyYsHprWP7TijygLjdGn3WkCW+PnTbmmax9USnaslG
Hz4O/T5j/wAqbPPWosTPdPsUkfTNpp31TZf2Ny3cqY1FTEeqpz09LKuBuT4az2j6wWJkNvgfVKB5
/j1Gb6TkAU3/eEFXBQS/CY3z2VXAsNvdeOirjCcYhaBDREZzmVAUQzp277xxa1QMhluyLA9LFnHR
75lRdqWmu3pFm6DQT0e0bxXRk8wtCO6p0zHpTd5V2AtR8Cmr4tgMn2tiOt07ljkEDaGduWCnwpDC
gUaVShTuvpM/0fbV+oOhtipzopYYu+aQjPkxc3knrHSqDL4P+Lvbig7lk0LD54UGSE+eagn+nGsJ
kXY/LrRJbW6l8CRHczdaFvW7dBnn/otPJ4BXveIIXrE4SeleA9rTgI/RrNhYBIFnHUP1dG4aGnxQ
locB/T3QLIMXE4FrejFOWcfKFdIfh4hRNujgQG6ofJG7u4QwScHtANNMxnHbWW31mNaIDpuvmtNa
2pzaEDiJ4H9X5ryI30iCwK7tLK84tdmigvXXLoVorcHmxvoGFIEEZU2YxMXETJwzxVbBzgF+YfHa
WwakNq158dNDBlOmnkAWyKoUqM7UTA8esGxDsCJwN8mipk9c3/flC5A18toynO4SY8ZsZbYT09gm
gGqSM3lwMqB5wZyC79W0KmwSHdqFN4s6pL39Ju6+VMTxAZYlmWfOal91Ln0/FrO5e89/4NZmPXiH
4uAuYrpIsuv3R/a0NpUVv+iXUfyk8UZDSsqq+Wii6kro17okJ/a2uxWLG6d8ztmqOBhLmghIrhMM
gZd6xEX+YJfhPFNefy3sZDGfk15AHToeU5WxFg+NZe/vyUVuhUQKIZH2xwdDxY7k9wNnehU1nXzW
jpq1fBbt9VZApTcoMq0hFqTFcnYvILr5sApnWhM1DuV88eqSlcDpUy4v/fEZs2ppsn6HqUf/Ngrc
qckDF6uXxdCt8j2jNPr575XtxpF/EKkRBA5LPwLFK2niSD2P3KzncZfLbujWYtu11hPJIq0yP2ib
6a61UclVKxw0H+zv5f7fl7+xEf+6+tWTa21XjIS+o4O1m8XM2vSyqEfHVgaNdOdKN3S2PKiOYYBE
ScQgP/P7u4r5IIaS3aFIvV5vMSdDazWZB7xfA0OVkqejB+Xz8d/Pd0O8M1xVp+o8MhVSF1fTR9Kz
vpL6c8847id8W8GC8mC7Q0/rmNZf+87nVIbI5XpN/nm9qz2jx3KDAitDyWEXN6Zr4/tVPR37mTW1
ADM1TmbZp9OMRqAHbFzAgm/eROuuLeoNqcbvp75612RvwghPtWYZjfSxAoHJKD40l4jqouz1ih72
NK6WvmGMUdBMC8I8jOO/AIIWRrBtNLgEnYJRBp1go061GgMhPvD+LAyPmrkV4cldUhBfBVRbMNKl
f3Gq5FEW0plcGYhg8KqROzh+hiyBX5GssghXmrAz44ecA0YhCJM+AphoooHXzZlQ1wDozsEpT0pH
Cbptk8QLfpDtm8aTOqJ9re2DSTKKpqOzsncj6HSXepUnsp2r+p1EvywOw+GvzwdQnQMKITEh4e9B
eglGudiHbbi6uLjaZM3ELH0qW82DG8DlbryJVHpfolYv04nUNW+hJKxIVIJAA/ycdvP0ks+0Kp+p
Ip3Ubriuhbez8dQ1wrJJu0nY0hFP/JqtGX3UWc+FFZmfKnx6pP3RV6yI01FxFOKZjKD03E08sbIC
uDClsKAsamBlrQD4FVoHfTVYJwNmIKL6NLXdXHRU/nBRniSzX8RZOPFUY38O/UUZb8kekJ57NvqD
mUaWXrX2BVJnqa+k82jX19FcQ1mheud1prtAw0YDZilp1q6/ivI1baFmMi9xV61kA4tYILRn8Sn1
3J2nEVq2xawG4BCBKr4UW7MHZLTPSmzuF61xVAXhJcpeKSrnnrdtwZFKpvkWk0yp2mIaRLRB5gF9
x/DVSLzpveoIHhgIHXz3GTeL+luGQDoyx6JPHU9N53IAxi0MF14CHbWe5AHN6pTIhdqbqDQ7qvXI
jmX421AEMmqbPvUtZBnaOTuUPl0MCJ0DyEWXL43m5PNWDnqraZ7V+sEVTrmRwK42/OXwN4S0HSdc
g2X5KSEDZtBvnGdbX3xWPQqQcO4SceJ9SBK6suBN0KSJNcGT104CeBCXh8LlovszGPvymAwMP85W
WdcvfXCbxN548dBAr6zz88c5OBQeLj7upkE83PcLfjW+AN7IahBRyZkJQyytmXbZd+M6FUgyqvHM
E0Jr+A3Xe6XtLw44ogB+5vP65+IRLH//IhftKu4yxapzVGVeudbpLnVN1/n34npDmsgyY0oa/zVM
clRXy0zillIdGmGPgZ/+0D6nALUNek5PyaHeReNkDeVNnbuT6jmVpjSX9t+BS1OKLRh2BdrhcQGk
U1hRhr3MRq/m8c7NDRe/nsrY+qG/QnjEqe7q5rogTVOvIIJZDoUKcZ2M6TijueYwcqbWaozS9YEe
zofB/tt5+Nz/VzsPykRc/EiYq7yo30tJYOQKYXTcL0Njygxu0ZZTG7XYo0B9PZ7z7/zyhKVKIGmb
RuhndH4I0Kv//RL+pK5/vAQSE2x8LGPEFTq+ddcOTJ0sXZQWVcpKpKm1NPEmwD5ZBXbclcHYwJIg
1YqJEtOHjXFU4z/7l9JOtEM1QIfo1RBiaFVF4wS9stNTrBHFCxJG0W6l89hLQDy+GcLdasvVFvqf
eyb5jKkFpsvqn1H341hj6ILRy1Ei7qA0k/OLJ5eN0Vn+LgAvcQy/0rV6gKk7h9lHwjV4y1ciII0l
K3D9Vcw4Lmi0KNf2WZrXRwNyE0ZhkNzeWS79wsEEIn3J+b9bY2cMNsR7OCuYKmzhmUNXUB8AIrgf
lx11JFmF7S1+FB9FDQnjrI1pfaZSCd6Iswwgxp3xBJcMTL1R2DC7stbKTsbhzve7LmIOL8NAuE0P
A2YrOBpfjSKhJWXja6W4k1/h3kP31BU7YhcAu/8BzxYi0AUru+pNqhHwWD60sc/muwWP7zsmHDV4
DYld7tQTe74HiUYeV18V9STwIUgq/IHQCTsIRgpMrF2+HX1F/YDSkY4SmDogVJP2ExwPzNJk7cEb
Rar3oX4pSx1qIsUK+7JRW6f94yJgfnCkqi97biqhwzq2YYmDiz6/iY8VMJ0xfQskdwB7TkYD+wta
qjnQ/OrCDjPnfKpAu2t2hSoD8AIGR2/qNw4BuAvIQG4+8qP+LsMGZhUr7Rp1CGQr1mcQWJmNZspu
dgLEnyf4dMWH0tlApz4zujh2FdQy0R+Iwv4mh5TyCIMDFkdlnNLEMR7YaRDyGYCb3XFPvYMWGKhZ
LMgQc0GQETIiM3w1BauI13h7CwI89jlFAYltdGTpg7M9NLYH/9CP1XcIdMDp6nUP6WZkDTgF0iy8
ksaRaEDhQ2C78YpjXfmdPVZHxbAhAm+N3Cb9B44XJGZhl1/9SfvS3mC5xIAoyPaA2SvH7aZvxpds
QL/Q9Y+tcds6NPp3LhSR9HX0np+gXcdr34QMDC6BFpfe0eAhgWfh+uyVdJXzBggy/IFh3IL8/ew/
gVRUoLGQ3GQLEdreyNZfxHsKhuvj61/jdziA/JjMaRsJSd5dUuLvbgz16qtwQM/gaPDviULJ+/dy
/58L4SY7FE+Rt11753VN1GuXpqQ4HBmz6vzd1oQlUjyV800nMV+zPJx1CYA4t5mFmGWp9atLOqKq
KcdJ3qRV2XV1cSZ4ypxk0FaJ6Py5eAdf/FYK09Hoecw78eTTHirqlTMihKibnSjDjTIgpMnFSh9h
rc32nJjyR8leW5bGY66c5BDulo9XHaBm4StxVciZMzGb5OqrHgIpIMB2i9f+PK4UdRL08lSup35Q
j2MPGItezNBpDghGod1d/mQ2ABEGH80Ib5aytU2hJg5nErj5V282n6rrzRX1i8g8cR/Rxybyq3Ze
VJU/8S+f5LlmeUq+B3fPfvaf/02blQIQU8UcL0kK+D+K8CT5PdhCZMHnLzE+KcGXmSnTJKkPiS8u
9AZ+czFLKnmsuw/0CHP32qzzMAKoACB39d4Mk7EXR9MqNnDDspMa70Gk/6LPigQIpc9iWtMCLIZ8
O0jXiTtPpbX7ERmD5Q3NoGY3JauO/HAqtSdd9+aEcVK7r/PXqvxu+tRJSRRFyT7Wayj2pmMATNKA
S+pCvU/VxCn9x5R0lQ/h5swlOkNyIG6U9XiGMC03O6s31g3i9bafVWXiuJS87gzFK5nCMBLp7B0h
pKXfBgffq+Q2Tb9F5klaevSwO3qnvWxeg76A93rnQn8y81ebu4kOgsyQPFQhrjf3MMgDoQvFcq1G
oNH77jljTssl4ArjvDY0126Z/NFZtUetN8kyYaaoZOegqroZDUdI/SJd22aM8eHIVlI8haoqMG28
eIfaAa+kual9XTRxVglT34WPyiaZEeYa72cPeYcrbTofp4UYGjZpZhc2T6s3k06jSK0LE0FoxkGc
7qrMn2BEB7PGbGaoH+wqPTty8ix0x/5SzxWRxdCEIDHCTKaY543B2oUWEP1K+pFQgvaLBLl1biuE
4fK9DsXrCuCfj/XzHV7VpTp1dHGrTO72AWZ41TgpQBJP4IBT81clp9YmCU0No40JyfdyZ826Tv38
ufaIhAhd4OIQnF0lX855HJhFpiertACgI+4NzHqCDC/THkVuBnGZNamMUkcEtJLSRlKJczK0BiIQ
JC7p6KSwD/0PZee12zjWtOsrIsAcTiUGZcs5nBC2x2bOmVf/P/R3sLvVjRY2BjNozHhMSlxcq6re
NMlfhU5lSfM+kv5XDwqtSLTD24L0UCQ5vJS8ZYRVXFnkf9luUYH8v3u/mHOUzWRETcAiH0nowsEO
p1rrzj8wJ189gjw/5wTwXcvHvRx4/+8Lg/xjKKa2qBQvvjDNnApCJ8f5nB7wvgfUx5s483x4cZIX
PDj9U+YOGwub8fBYX3vbLlkiPxdH8aMTVaxZjGQvXmt5COIqU8PxqLSanVrVf3XfYfAgBl96Zrpz
RRyJ3GasYRIAq6571hXSb6Ic6xpMO/V7PbhrxIp4FLi3SuIGknDf4WI6ao3TzbjmlqeI9Iukx4hU
IcMy/8qhLYxmvF74JK2E83Sirs2fP28RX63Hhqm4Sh4ZllCi/2X1mTPASTRncddow1rVP7VdJRte
G0mO3n8XnX9lCVxgVn98HxdvztAN8RBNdXrwh8cOPiSLNWqOafNm5N5crMXK+/eSu+w2uSCtjLIM
8VAfqfIfkl4ziYIkTZNDPCm2abgUAbYmfc0KRk3iJk4tR7dwBqy/FByK0G+se4PYluir6R/m5D7U
XtX8rc6/ZOkwFyQZGY0TWTj9KTqO+7XXZvGq7980kkbYcIzgymjpchD5x91fQIxDYKGeMpT4EIme
xFRgpIZ4ZDvubmRqwbz8FnBCjXdW89Z24Gvv//7y5OXVuDwrfl29F5dPY5EJR64TFKR+TtXgBpG1
V5qXHspiBL2HSR3HYyXCrO5TezLeY9KzSuVtkL/yYFy968Fe1xIUUxHG5J//vrdL1QlfDdArwDNK
DDxa9EsWr6JEpVH4NalOx2HeKuG7RFlhlt/RzvBtoUTnucMqrW9ck+yMkM40IWrTpmy9ch9/Htzc
hyGC5wN7LHDj77WqkQZ1OoRd8WCs/G/JjlafmNjhqvd05TrLTvH7swBi4GFIClpr9rGLbaypktGo
u7k5zICnbPWeucuYcO04sXs4KLQ32GK6UANEDLDiK6fOX/ax5epQei0oRaIpXuxjEKnjUgHbPKoz
4JYqotbrjlrk71UBK7YZP3Q6kqk4zUSZ5R0ZVXQamA1H0bcCQODLbx0JBQ2xWsSlSMqhlg5aB9fB
lFca4J8ONbEmJWLKvuPoKzDsRsjWk4bT9guEWUe2UmcoiTuoDVscsMbVBK/OY6+KPjiIBbLoxHVd
Kk9hOZMrfhYiY9NF4d6kYA9M98pzWJ7n5XOQeeKLIxECCWvZ4X7pTWZpznNjqPsjS69CSqnUwZIn
qUfVTihCGztjAoqg1bZY0JIRB1S2NhBMCBU9xrU1If/lXoB/gLh/WPuX9jeVrpXF0Cv5wxLROcLa
t9x59ZmeotfMvqpo/nMz0FSdCTekMgt9yA988MsH7xI57cao6w5i/RFDtYt60NatPD+SnJE10Bop
xI2M/E8cXa585+IF4rS87EtZrPKt06RBP/r9S++NtpZrqR8Omv/WlE8jHuJLizTHBM9Mb3mseUHC
MCI49fipRfNjG70PdXoshhTUYTdpnR0tYW45qSkYobLR47U3Cm9zfyzrR9jZVWPaS14nU4YFwDDo
KyTj0eqI2FMxX4NMK7cL3j3nqa3zm8o8dvQG3FnHKdtnnBKWbisZdm5+CaZCqw/sXIgEBK6iFlez
Roewsxv7R0slJxHahH4OMWHsIGkaX0axk3ts1uQvNXiqBx5lce6HNzrDm5rXOg7IqN5D5KnN86AT
rmCdBxHpjWmcNDJAm4TznXR57ngqzLWk3Yo1Z2qr4eAKRKLw65nIqcfIQv/HDwH9qv1JYCCkRghL
UiQQwXebUaS3+lph4JM1+jpR8YgP2nCtRYXTqG+cLDXV+LWn+ufqBZymNjJxpqIfuagGNb/Te2WQ
l9Vr7sL1wx3J7e5iAXvlOn9dPAtGyziVIuyHK/nLwq1jwxK0dBTPdcEM7vaYngkN6IkB2Q/nnshq
eXKTdqvMTn33OHbbK1f/y/mgYmDG9RFjGBC0L5bubCi1qtT5w4SByA2WjM5rTZjSVQHPX86H365z
sUNXUth3WWD2BwISxZ1JOOM3Tt+GCKfCG17zzZhBe/fmNzISqqtcpL9sRDARMZBh/srxcPkh1STJ
E19PmiPBVX27bbC+bFOiVzSCZnRXp8TsSC2JGDYmNVkK5Kv9/3/L9MyixuGkLLHGF2uJjrYNdaFI
7vQ3Ala/BByzmbme5sfs499XMv7cBikoVXiJ8L5MUuwvZlOS1uhypSTzrRw+i9q+pYkth9yJpJ2M
MZJwstxRWJMZ1arbmhjn+/gjqF7qliEjEznzNP1nOHeQu9vx0KAuo5bDKPtzOgeGwzA9BufJZFcS
cTzSb9uPcjogESHLrD6O8TbCjhcLnhYQPHeHz/pUvArhfxJBKsNawoNUdslomCZ1HRBdiIe5shZw
ns3eKxAD47VXbf0OmqoU70fpPjApXDfNBjjs31/QX4Z3kBpNJs+IBzkfLycZ8RBXE3zw/OGIOeg5
8vChLNfa+apO8s81BwMXjAJyKKAwZf7vL5aV93Ib+xx+ZNojrVJ/DByoNRzSwfnr35/qZyzy+7HP
1WQOfFRqf6G/9mUaMrNibDKLsz343TZaEO8ub7ZTK5x8KcSwltwl4SPsFSKuMJGm8tXqYWuFk2su
Eyf4XYGjC5pb66Nd+gpKxeBFRq3BZryapdBWyXyue280jJu5EDaVEe9iLd+OU+y2VFpB9SF7icwo
kGdNQd7R3oHW23r0JMgkpVQwrU4BGGBPvY1txMrKWyekYtJnDiISK9WDGYY3XdDtU5Xh/Vgfypgo
AiYyQMN2lvbuYG4tv9hbWOykM6KFVPnSRY0ZjqK5A+EhVv49E+jgZ8cY53JmiciOs33lE0MYbKwe
y/D+NSglu6lrp2aLVcd5K1rStsrfRBk7A9UAyWtWen5OZGGV1ttYFq80fKb6tw33173oYiNU1IFj
bOibI6m7SZltA7PbFvG2EYtXU2+c1Pajr5TJrOVntjYib2R8z7mxSSsVgYTkDY34AZEJ3r5J8PCB
7ayriIaJvE5/SYp5V4mK60fY6M3GqlIgxGVkX2hILXzC1DJHFCdPyTCY9aeVNFlujeZIApwYcohr
sUnfPdReJ5EoKSXu3Gg2tQMjXwpHkO7AehOtacIadlj306nTXhKNuE3dsGEL20nxSYX+KCm4eQ/a
jTRURyWd7JBBpuk7IiA6Dn9j9mRF5yJkZ4HqlinFR8nowWc8Gy/uv6OCOLfzhOJtCGc3SqRNCRpT
NNjKiv29lCb7WVDXKTGRfurFWXyqKkCEOAvdViRcYppPOTu4Ko/kaki3MUwNkbxjzbqdkB4Fuj0B
OCmAP4XBy4ESIktvciNi9Q2oWiPpReiR9eLsr6avs2J4YqK9lIoF40B/kLT6NRxuS5zqxeY+DL9l
k4kHhyXDiJFpYy+8TbFKDo3gxfjpjANoDiSpVSU/aKP4FEImzJN43Zg+U/lGuZ1hPkvcy/A++DQa
k4LADsYdPILqps+V85wtMJdUbaPWdM1W29eKZud1ei9W4kHFXU5O5P0EMjNMihMRQooIdogYW34F
NDIVWkBfwJKXmUmBKpsSzresZTK5KcTsRo2gv+bczdAesIh8hIh6HKLODUKQr0FJ72QecayDU+rK
dqpMW5jPResfZGlnsSgLkUmV8tSatb9uZuQXUrUyWcWRWLuVVtzKDD/7Q9oqa13HJTog4Q8TlVyk
sGGklGAUR8hA2W0MhENtpJHZBLxWvPiitlOLYV7VdMi60LG5nAJDt8OIQlp/yc3ameXYTfsMBoef
EsLFo9T2gnI3SAbLmYa6hgZh3icTHV435nabTE7LN9/qPOwa+964wCKahpSsl+V7kcKT2ku7Jpvv
gZq8YsJ0Wmreh2jTzcpGZdtswJsUshhyzXhLgv8iSV4ZPYlZTIVxJ8Ff7nMCVMz0+U3yqbKFaO0X
8kNjPA/TY9tphKvhXF8/jzmoc0quBKulrj4GGel4IVefdSEAZ2ZnU4fNLPRrSb2RHgQah1rM7H6c
thaRvStvIB+wEHq7tHDab9rXrGsAAcN7LcA0fSaVpDuoATmYWW8nJqznXGDCEDhSBvNDs0Xa3gTy
x2TukhqgR5qdoRnWjS85SaQ6Y9jcliUh3Hir6D0Aspk7Ssb2HfSPCkaYNXm/Y5o5oXnAQ3g9WsG6
IWGmiZ4Qma0rn2HhDSOuU6hjasECVdrP0jcL4pHeRCX4rHCoj1GVEuqYORYKO+JWjPyBDmmTzbFr
KMdSJlSzL1cj5NrRspOxOsbvjUgMgxi7YcPnGJqdOaMl6NeZb9gz2iR88Jza5CHk24ogcp+kFDZx
OyrJb9QPqnnXVo8N7gA0uSOgC2VQ/J2Z5kGJEfFP0Vq2onWKe81AzzRP6VHos1VjOA1flRBOdz7j
rMYqPZ8vvZViT8yL3bQ0IHTxBIr1aznFQoL4ycxoViOkKnnINp2q3GRht9LQUOVVc4S0vO8CrQOn
HBnkmY7UK8StrYWgvDVLxthze9AD2Ocm8P0kCuuwHW2lLe1Ku1Miy8vL+j4uEi8WwTV15abKzEOb
Sbxi2WOSTeC0YXcM9WbH7+GzHHuNFLQcVXCQvzV4v8nB0dAwHvHxk8eDtFXhm73PTbW2tHIviZAB
AsiZERkhujystDI9q522QQ2564K7IYR5nSFXy7B0zRuHztH182IvZvFjmVZreMTOMqFtu+nBsFKS
PPG1SZL9AIu69mXHYoQfB1+Smm61uNpZBfbvc7YR4vC2VR7G3jhVMonSgeXNY+zV9WEexVWxpDMK
JKGrpMtBjxoNjq8wS49dGb9x1W84IStLts7xWHthOrt5N79KzalPdmRRG5w2/SlPUhuE7miyb5Yj
mcfz/TyTfUeGqJRva/Ok6cW+qyzHmjQ3jR+kacmEwrchE4+JKbsiRUoKjBx3e7n8zuhRcs4/Nrrh
vpLyddJgGz+9aa0BCN1urcy6VQ1MucgMLj9DVjLrO+YAjYRbA5vrEBi8yGpHEIg3VB4T8iUEkl5U
1DVZeFsHbiSZx1zTnCbHUyzQHnMl39DEnzWr22rZ6ER+503+zXQP+EiUansWVaeKPjXFv9MTkbhk
xR1keNr3nTTaojIeVeZNcnc/5S8wnrf1rUUhuCXphiQ0sktXzVZal7TfuCFquwa6JkEU/cpC/Sfg
6x9gTIFxtfNIp7vDz25l8FNMKsm+hsiuv/CSOuXqXXqSCW4mjAI/c5HAQZQapktH5QZLBMBwEDz2
d+wgcNuH3RyvHv29xh9mx+RfKztqNW/55dV/ussuz28k62S5uRJRirIm+Zjb6O5Tp7C7bbe1cHXd
DtvR42teZfYjJPZ9TV5y67EL3ZToNqwtnM8NAB6xwEy6V7pn8M94CydzhWrgBrfdFX5Mqx/G7FNE
FtC3xg8+EeO6GnDjIXuZ4GrkIJmLiehKJGyOJlHeFG5Fz0/R+pbZTAqnLR5l3C0rfauusE8PoNsm
Lkye1WKoT3YffwKvXS+fJlhDn7eD1/Dnk9V3AZ+L9GuGoy5vxmq5UrlWN0sK0RIQ8z47j+TNQNzh
8lyK3/gNt+GGE342bTNa8bJk5xKOmc/fWFud6pPf5Z6luQGZ0L0My6UiYnXO1xGRaLBWMw4EucVQ
ihYkIkzW6jddP6wG5Enlix6EThzvUyVatQqhXUTvltFZx8JfrvW95H/FWPdowWb2rYMWt+tOIuqc
fOnEnNe6TC4DQSupdK07Wxrh3/sYuPm/dOoXXVOvzEGeaIwjelf3GEjMK8uJ8KvE3MCOCHr+d9sk
XynGzYtiPAlDJcwkOX+QFhdhm3wBcnpyIoygGdpEIXtLBBVxwfc0rqyTf1/9fzqHi0+7TOcNaVFD
aJZ6AWC0YF5J33X4R8sPfKcrFZVNDRt4mUZLM5QiK1/KomRQHGZ0KdkcMgYswUFGwNZ/dQim5HgE
Ll3yS1dqsB4nwR3ju3AbSQ+UH6F6GJKnynClkWAGO7trCXxO/RsD9ayVAMgFT7hwIa0pXRFflaBe
0qzh73aHhIbMIK5N2aH9q5vSkQTdk3ghhGCtdzCfP6tyLxCwAx/DjzDfKQHvhJtBR5PSH4bpFqIw
BwvtRvkVC14wL2GvOwEZeoWeSAlIJ66XevzZxGR2NAlIC/3HziSiCtjXTN0O/uf4JBKKiEZ4qKKN
yXgQ3FzNzmMEq5Q+1lLoTOGEEaEribgwm9ZzL9FdM+JtaAvqF3xP2AY3c4DzaYeDQ2vuhPLJGFlO
o+wo5d2gkhAmPYfJyQjuyvKg+tA4U9PGw3olltJBF5mJyfG6rP1V2x1k8TPtA3LgsQGydl32qFjM
+RmjK1jPCEt+HRWWZDxnpN/ih7AfWxjR0ac+HVo+K8p3joeZUOb2RcwzrMBhigWjOzUKF3lpdHuA
Hk5+rEQKzQD4EPU7Y8LRD0vBYiPkz9nMsKRO3BTKwJV1+OeoQkPyCYWf4RhOEJfuFxhnZapVS+De
n+HW95rV13wr3RJ7xP50bVLxl/kLF1tk+DIYoCIpF69cr/h0kCEX0yBP/YDs6+foHK/++/eH+pmv
XL5bv17nYicxpmKQZrlTDwK2SFL5QNlyEBsCqjrDriwZCijZSNqzmKaOtKxgk8yRSb6HNKgU1L6S
zHrwzAnrRrRXIWASmAntcWHC3JDAe77C+bPPb2OUsIOvrc0Osf0gY/lEWHpzNvOvgnBfsyvdRMO9
Xsc1UvPEBpcDDVZlnH5p49NDsA2mU0lQWEJtmIn+uSJ1SvaxfE17O8WaRTY4hsHIS9ZHLTxH+WAz
97OlcDv3D2Vvx9HLoh5YcI06a7adObtV6Ii0Sw1CiDxqthZcsCDKHS1vXYsgrOya085fHyjGKUAf
kKZNnMh/H3Q1WVEoglDkD8UKU3+nWj+/lsSYXCNKKMsD++2BLk4BEtbCjDZN+McXk2oURWORVJN0
jORtGhu2hWhMCUcvv9Hb9qaI4n1XjqTvVo5Irz/yMiZINxB5OE0s28qMe8Wcrs3FB6wj+vNUR7Vt
RC8GquWqJbUKdikUfUcxx03Vj3a1b1VhM02mM3XnTMUYTEp2ZkOrOV37aNIfL+DFR7t4J6KcCBEc
Qsmj9SSX8MXUPo/r5GF0yDi+duj8ccKCjeEuRYoD02gV3sfvj2tSGhkpeTGdzdqdBSxbHxLYHt3R
NDxNxZQV2qzTwgHG0XOEMPXvt3JZC789wx8fLRERnkzMh/HjnPEL1qHOalzJihYfDMwA050VnPKM
Gpgm2S70cdXUV8Ztyt8vyARKZ19D8XoxDlfGSauMOZ/OIRFXY0RK/Q27eqS5Ufos9JS6GGIHB22s
VnUHVx2uLG40R6n2agjWONKuKuMQwJOiM+jXUX+vTA9DdOc3L236rPPz6X0XOMjDUHpskGxgViNn
x744hAgthd7pkmvWf0tJcPENGviLGyTayDCof2R/v36D6Yi7+NzMR1pPSCqwIo3kts05j0gGn66d
DD8mjr9fDktJCrJlYi7jKbGs3F8uVwtCOaURvHU/2agWhi/nyQkoAKErzpuqXI9n4yGMPQaKCK5q
mTM9sydU2pmb/sekZExdoEifRLEvkP/0e/LmahPF2wkcMUvu25kwWd/p6203bek1V2L2FWbQ5pzi
PRltjUhDc0/agvIVqk9ZZjfpDSlZ060xuaLoydO6xuS+94wXv3aH9DtLVzKG55CRhGMC37JIySHB
d9jfBdO633f9LZnydQGtL95PsZNG2+KgQUySrOe5m1xDdMIPaziokivLbjgTLKCSN/xaY0UEhT6g
f6QJIvnvbv7GkVjxVLqNzp3iPcRyXhX9rJJw2VJqfAfdEYNgTUCY+5//QkEzjHs8epPxJZJIUYad
rVrveGKapheW9MGrID6Y8QFcgur7OEGBv5Vgz5Dw1yzq4CVZu36Ox3UpOgYPgq6FINCTyI41O3q3
n/bS6EXjd4oJ2UGJ1vzfBMqOa5nc66nzIvk7xQgkzP6DhkP0N7F7BwPBjS9vGhKUZ3/TcARdoyFe
GiKAiusLxx+LN12EN3rpMKcJuTUJclGd9COUfkvChWRFT2F+Gy882fg1v1HuVIFB3o8SmtLwM0SU
VK01ItxuCCEcmJ3i1IO0i/jQj39vRH85tYBliFDiNdLIxLo8tQpfSHopghfDsdCv3h4wxH8Z7Hr1
feU6ywZz8QLBDAAAQueAG8ulu5RqCKGeKrp2nDWmdGLq9n1jy6wQ8YHZBuu7OWSbdsL2fGNQ9ZtB
sS1wR8JqjnBUiofxSgzYD+niHzf00xL98ka3dTVEaKm0Y4twQVVeqtLxSUiGXQ4PE58m7DMZR8Bo
0ZJTbKD2ezW0twXw17A5ns89npbR9GLqkZcdC4GyX5Ycs+1sHH0I25OdFp4FnK8m1F/H6rGdU95t
hLGBajcVsXN18iFJAsOka1Xsz/n/xwfDTpyTRcaE9XJnnINoEgSxsE7SRP5mBOFCjm4NddfRt0OK
tnRGlWOLad43vbAln7U29mY9vo8V/QWigd321XtPLYZhqxZExDZLTiQz1kA5CItFu7K1/qliUiSV
E1DDKEcCk75UZQ7KHGlNo00PRNevXt6OnYc6OnQXs7uD4zCr2S1Od/aVsvhSsUzh9PtlL3haFVL7
uFLIELGPxzdh9bHdbr+884GZxhpHomF1e+WCfxzAF9e7OEB6ssOi0TCjA1YTBtHUBlFJklO8ZP5K
aR6jQb5SYfx4Kv22DJYLLup+eBv01MrFB0z1VG2lQSUkZfVyvHm7STbk1EsPNw/xzXYrv3qfh+zg
jA6Tws3BOWcvuOWu35szM6XvyL695SCp1xgzvD5d2QiW8vSP+2IvVBCx4hh0eZJ2kNGrtE6SA3we
Dm4Yk7J8K2S32NNocJ5Jvo5S4p9vWX7BQDkyXMkL+nHOuLwBDKBZbWDEqnZ5A2OadpmEoA4MB7de
reT6Jrrdk9VWvJrx54CG01rgm/sChvjIjT114XdZvI6ktKSRudJEZv+h5YzxZE+R4gqAN/jco9N4
BIepia/NouK2Suf7pMlf/Qk5jzK0az8tASAiqima13wZhm6SSPeSRtmahMnqgfFalcmx1ZNN3YKe
TBqaimdr6B6sNLwtsuLQA9rp4n0QvnZIQ9SEbMn8pGONliqrpGRyaYqOVhhrWMPQ3j1Lx00GlH3J
Wrf0o2Rlu4YZ6jzahpU8ht0hg8Sf341MLdNSPJRN6XbmEVqxMn4GYEIDc2b0AjHDixwvCmwz/Tvw
g3jmZvZht0u6ajeVaF8DUmZhPV7ZGf44MVjAEpuYTq0MlVG96HOQFiiDFArUyBI2KygamdDMbyyL
q+zjP4UCy6UUA7cs/EQX1ubv1V0xphZgohYeFAnbYzm/X9hfiZI5+KOMQe4sjCwkxllHx1plexNG
2GS29pU344/G7uIuLmp0+BiKUsRxfJDrD0Vu3CQlAzikqHqMYoUceQkbzB0x1pV4LgG156oDV9jm
4gZB5ZXv/s+y4OJeLiZysdX61DRjekCw30y3w0CST065umqnxzy4N7OXQHu78vn/tjPwrFHYKPxu
FAi/PwUhDMIga1NY1AiiXb0j9xzed1JjwJJ4fb0uq6fOIlkrB+Z5mwEO2CX+fQuU85e7EwNIE+bI
IgQw4Ckpv9+DkQMudsYkntPAGxn0xYE3EbddPcv5of/o0n1uSwfDWmX+WRs1DntXQIP0xovStPe+
o+PBY3mdo+7U6U3CNlDfKwf9axq2kkya8Vba+ExVI684Tsp+qAghsAtK2U22kZSPoPQ6MniPvfFR
LNY94ntd3hb1Hf/UhHothWfzTTXW8ACVlfYQI6okhaW20w4Bvaci0LHjh2TeVk26LttNSqXe3JWf
+ctQ7Kr4nsw9w/82opOIA4BdJqggNwJR1eOmsyhtntXKk6IDESat9ZGdNBTzygHaiqjvTTwa5Hkz
93s/8xihWP5j9Y6/l8GP16TA7RVhp1gbP7zvBWKdNmF2E1Qu+5CMHCluHvTsUxdv/PkNJTto/IT0
SGX2aEv1Q2QBWAJ3o4TP73GmbO5EuuCheapRe8zr7CQM0qoj6h6jNKFG9ki+t8DLmAeeIEpQKviQ
qbpRwLPMKdjqQW8bBDwX8k78xoVg/RXXCFWfg26BPbfR0lbIT770HUhPhp65dekoHfh+aWORHqCi
XWknJdv62ynxVIBA0w3pLoMvLTsmXxLZDMZunu3py2qeMUaYN+OHLu1n01Weq3EzDA8J26OefFb8
JhKEF6UOoeDJo1TeRHcW6IP4bVHxT7m6Lua1Eb7ng4UJhCN+j9RmXWx5so8ZU6s4AZ4JtUaj983c
uq42qfUOW4JVtZtdcZdUQBQ5E2ZkIQqTGtrNAvx70FyRkTUEPqeOXNWh7+zyL5r9XHO6Jz1cpx2X
g/Fflkdl2Lc154fRrJMyXdeztNY5Jj6aR5FsCAGAyFolgK2PBXT8lfyaHMSXcbDJiGdnVBpoMiiM
3bhB1etUTP2wyHiAAjPec9Eo99Tb4jsjdzpbiZ3blU6HDV6J14VrCS6dcQSoE7rBTblTzdX8VZJV
9SzA04i2o4oG3eaBj5ARSHqvHQsOR+2q+M/f+WAg3Xsivrb5K0NrIHCq9K5w5uigE35smFB2WdgG
wZWVMdzSBusM0KMOxSFi5SfWxj45MvKxo2CnZNIafl9mOJmwJapADk/T6KaZNxUPWR6s+4otV23d
uH2vRsNrrJZZeOh2SE8UeCvJriphuOvzCax/plqOhr0l4k/FFJQfaeazwdA8OHZuZN5ItyaOVkWx
ysqjr94VI5lWX0L7HtZuxmweGE3fKZWHCGml5u/aqcgYw98XcJfPluW0/pl+WxDOo3CuIx1WysH0
j5OxCYUzLSI0huV0goGmJc+msRmTzUC6WpV7sXRriN5EBOLY3qE5VkEJVn3ur8DwoUDggddWm1rF
3lTbz/NG0lxF2Q3gxOKIkbzYIcNgTWThHcB4OD6qqo7QEz7LYKwz2AA9YL9Z8FRjjPvuR+m2xPxj
oFf3g3fMuGPByZG5FryiGtZ1h4VYA8ZmvClALLp0qNWXrrlpOqYUKi7+PMmnenvUd6LwXD3l/s3w
Fmh2MO6MilSurcnA+pBhfucmN8k9Lr24nSQExLv/GduEHIBdVcPVfC6HZ5XmGp7/U+OZ29JYqQ9z
Gq97cyvrL7MLFI8yVfbqsx87iSf5x728E/QPDvQihR8+PmS7NPKSwCVRU+YE6oOTr7xC4WgcpswP
/jZQ79T74nN2iedVHV6UVGHhHTtMWqE2wE+hb3IFjApc5i3fwmcZeMa93tuT6snxrgdr7HeKf4Qo
sBJ7cKvFhmcdxoec7x0vLibH+3FfyP+V0Ez6xxReICkGJek46n80b2H9KZqPaf8o+IeYLSi0u2Fl
HuL2LGG6GbSeGb9pMQN9TB84KgVMDxXJLgHHfP9GzUVHNT8ClBxGebaqp6x85U3Ta0JgIBIl2qd8
kyILUs/Ssz7cwnQUX1BIGKeSGPASRxknowbDQ6bpjwoymgH3waV3DyYPGuOo72t2rSF9S/ybBjB1
3hSMiQTkb9KOrHilZJx6NKr7NMFo+17w1+Q/fIMyBPjQvA7hYMflKUHjhVw0PDeVJ7xaYNmA91AQ
prSyIUoE9Wsnnp+t6gOmUX07WauQxxl7gemVgqOqTyogUr4PZ8J7zkAI7WnmEHko4PxlfMJ53s67
gEFYndrcN5kooxNv+ttBfhSLrQkht7yBLElYqRB5Rv6Yxp4Q7uMvwAdikcc4YA7zgRdFNWur+TGt
yp2Q8I6MTgVGiY4apn5cw1LX3gfl0ep5ycpdAJNl+pC17SDAsfbaYj1YDxpGM3vQtVlYiepWGZwu
OwwHIzjGyi0m0B+CuQ/ae2srKxswlngdes1kB/CWy3OYuYGx10yvA1q37iR/kxK8WSvPEoLQmLg6
YBkEw184wPpBha7dXKXBTTcfjIHPtmlwvjVW9fzSx3tVo8jFrnVYKTcRvLPgscCFgAoCkGWMntL6
bTBvKXIgGQ2zHXTnUibJ9j3Fctj//Hfh9WcFvtRdS6VPZ4hk54ct+ss0Rk8xTMqJkTpVfcLukDiW
9ZAlX4xczO5WK78W78E8wMYg+Sos3W7iK5Xfn9DDzw0wG0cDsHjjXbTLU1BEmhZV/7sBI5zWcuwU
JkpXmimTx2wVhOpCqlsseSbxfaRauPIVLFf4rS+9uIOLCYHRRHEUipT/5cRkHomePN6OODjTexHn
0byJ+taaDQ6Cu39f+I/JxMV1L0reVJ+7WhqG+mTAF9IzCMm0epWxRaJfafla9V/T7koP/le55zIL
XDB/JEM/Q6FfHnfdZdGQz8p8W1nPlrKOUjRkB0tzst3i5ngsn0ETw/acHDuVcfKwKJDnVSS44FMJ
xiYtBJ4g+Cj6PcwTpPDlqpGc8GpDtnzy358IIzQTU2PUfDj4/eguf7nLPkrjWYrr8Yh3JR7K+EoI
Byt8N8JDXxyVqcdUBGor1RdETKdH3qcx/P/3w/nLi7GM8fBMhKdPS/Lz33+5B8obX22NOH+AswaX
Z3ZVkiAw2ohPTOrW196Cn6nQHx/5l8tddMKdUOtZOcfDMQsJ6dNxx8Fb6P84O6/d1rVs234RAebw
Kipb2ZbTC2Ev28w58+tvo+scHFs2LNyqqofC3lhLIkXOOeYYvbeuxdkk1P1ZgtS0F8YdP5mIFYGH
IlxpkyWw9XZlb9mNac0rJ52mlbLL+9RmXhHrE6dHQFXmSwvukG/N1HxVZnfyUNJ/B6x60lCK1pBi
En2bGrcJ6y/t6EkUP2Jhq+OdGMqfYmXPObbincympWxNiKGlXE47tKO9C6vGe6QsD5hUqdablu6k
5NajtJOmovtqYbxU/X+mZjfjmIs0g65oJj1MgHCnktTT1+osk+I9SvM+9W7c4jGWghmtUAdlbKOR
L6nfys672YhIK/4ZJTITtI+DjMLWW9fNsxuSi5TctY+CWc1x6OPuPuTBXB+jxngiwr2AkBitAl2j
5qYJ7hTwulqKSroeBbJYv6gFIPIrjzUSkpao6kyzQ1jw/jJyzWncQrGQp0xeRKoYVKITIf5HocYh
qej+dcMzotYmZ+PqDoPlrK1YprYlosB8qBBN6zgMGq1cXHkkfy5UY1MG54iOKxJpwcVCFSVt4PlS
lpIDJM2tR+hw9oGIjjeNdJC/P+qXXjYfpeAlZFHmHVAvVuUEk1yCY4h42ERb14EwN6xz/RzROrQg
sjTVNmxBgWQLnHN12dtuWc2N8EMLeTWx1+mQLPqRnutzzEXxj+NKXaXtRy1UV+7JzzV0/J7/Z1+/
aF0EYRHqYumJx/aoros7a55I9pCs5X9S/fT3LZHGufTlG/r1oy7m1k08ZCTUMDpm8Fmpnt05Zy85
c+zCJ+HVx5i2SDozORJUFUVZ9s62oUSGfeVb/GwQ0T79+jUuFopy0AY3jcrhWKHqNRemhnl7mXDi
lNd6iMhj4qYL/FaGO6PTWjEhltwbMoHUbOO5G2clPg0U7IzitmW1D8Nd8ZpkM15VTl1eaGOdMhkn
s/Vqx5bRKYJL2eaw2e8jDBQ1xrWNU0574VSheTTfGUr6uHfUmfLsI1MjXDV6qR7q6IUua19N/RWu
CqeaURyGh7iaOXvXPbiqHVRzSE7mXuUcmBcrqFCdCl/Rbm+K5i7YInSx8FDE5IQMK6FYq/JKpSj3
seMsmuDeYNNJ16mKWnyGA0Koj72JxPBJsU5icBexfe3Zl6Tb6tG69ZC+//vIwrla7rTDNefkp632
+yNB35LhtKxLCKpgKHxvWoWtGVjQi4GZJ/u6ehWoV1uQaBZJR0P3LjXoK4M9QrQ8PBQ3obEszRXy
tkS4VZHxWvGtW2z5R1QZpbtRgzktedVfRcIK8pRcLCTpWhzET7UhEj946GTrahR95sVbXfosZKJX
hzsr3peVv9Q5psgd/vit1b4viv7EbAumE0dM6Y45/7ymZ3IrpjqHyWNbwLDEDyw//P1Ej83Vy3to
yagPURWoGsSd7/dQkqooKlwnHBUZMKpzTor0ylXtWdaOf3+S+utHAWmBQ8DklfCh7x8VoGnwfHxn
eOuxhdj0e8UFLSEPGQ5A7hmhctlb+44KgGh0pZo18pS9Qm5XhTA1k1ecBk5wLpQj4dilt2Az2Mg0
/Eige/HSqcBupNko7sp0UTWHRgVVhlC3X0MSrfuNmq3TbJxyiw80SdL/wlRI1o4q6iBlLZJGL7cG
11W9otfkcBN3z4x1WJlHjg27lRv0MxI4LXWqtdfQDj8WX1RDMlhpSwW8oP0A7Edh6xlYdcJN283w
jjMqGDnj0ZFueasKM3ilOLZb7S0wjv/JAUVeUyvQGbXnvBpox5VXiraf8J/Pb4THVZQYdIGb+P4L
t2LggTwXhqOrPrrZvVeuQPxH9aqHqNVSrq4yNLx41ugvIr1kmVPDeWVMwV9Uw6y+8+VDSW+fukiZ
Du++eDIddBrHOLv9+0n89cZp1OD8YjLd7outBONC1XvjumEO2zS5x044LhLuemS++9aZ+/P3531S
XL69ZON9+b8P1C+OGmIY+E7UOf2RdGkxWMN3RYV9RLOHMamYBu6MBnM+7MNoqTxW1SyuqQ63uJli
C/v7IutuPdow8n0NOTBct4t92y9Copxs566CWu7Opa2gIazP/9Foi/Oj4R9TvBsUsOF2yMlCmIqI
7qF9A0STpqG8Ce+IF6ycGcBAx6CpGbwoVBY4AbqJMjN3JKaMQHxhhazc3UvKlYGP9uN8gQTNYv2D
r0r0mfwp2vpS28ddZMqpO+Q7lyAwznvQ6ug/0rEEOoz/pWaWOFUgHEI7pMGYTI1oTidDcSY+on/L
TvO5Y86CbGmYiG9QX80L6koy0Z8oN5E567Y70g1t2Z1tnGpRhEuxWmY4qoZZby51BbjlqhOXsbnU
9LkuTpsQhMc8N9Y6LTdy5qUrr8VPFsx4vZiBdS6YvUq8qJIMKYnCvJXyHRBJ2t4GNUtqK86UfZ+z
QUH/DVpwAXxsMjwjDkX3glahuKY4kMb19eIpRKDJcjGqDcisvnjs/dYSSlep0rvWFu3naJra/5BD
TcL529+P+6ew5+KD9FFIrBE7QpmsXywDfV1aYu0g/FEMAsbo8T62Jk0c0EBkTda7Dpivt6NHl2pv
eY1fxKVILSifrmw4P19zDNFAtUwZNjj/vbhe0Y9yI6mMfCcUx1DZ+sY8ZjuZtNW26hU0Yu9/X/ZP
rSEyH3mUVepUiGxwF/ub67t6LTeivk0krMwPThJte7k/+cYIEVZU8Kpms3TyMVVtmCqVScKWvBQU
eRFHgGHM5wQZH3lCU8+q93XZ7GL/XqUQE/BUd2EIpkWbA8WbwvW3K6ea466jOzKU74YXHXVXXJba
u+U+FPaQnzu13RswRa9c4Y8pIVc4ike5SiAKpFB+X9+9GDdWG3fWgclATL9ZxjGR7oi8V7uJD0Gm
oM86DU8Yu81i8sgV18HKw8W0VHYdBKbszhq/2TSJF+peLh8BB0w9NAjitKxv8G8rTJyCBc0/RPfJ
Ve3pj/Jj/PIjHogLGHNPL758psiW6DiissVQaMsOfbVgWQ3wFkd42ZUd5qfKCvCkAaJZHR8/+nsX
r0CRp44Zu6J88IgQWSQwfP1Jx+iq3Wp0ePuNdCPMLIPZpo2KWaYc9M/O3q+B6UdrTXzXDiEbdTa1
MKrCXN2Yi5QGwiJL5ylWmCwHHGi/fPz96/482vCdKQV1RAfo9eQfyjC/iQMzYvZNBeN3W0nb1u1C
zLcoGnOX2YuteFdirX52eTAByCI4YGK7eG4vx86YQcpUb9oA719It9+YmEnJ1HntDgbnGnHm5Fio
AIQwQ+yjiGkMY8f8/Pd1//JckL5JRiIpnOCDLmnEuaI6ekou44bxBCNwIGpTKrZSOTvZ4u9P+slL
Gy8XOpWE2wJAon5xeEQil0lmqKZ4H2R7Xh7DI3PcyYMy6+itTG6uhf38suLjsQBBBm7Z5D+XUhJL
jMqIngUVt8cQgOkpEQQSGYTG0ajuGSQU9bMmrWqMNX9f6G+3lAUCmM2Ygm6YF0+/HkpGJPQeeXz1
Inf3g/RSsp07d/8F3oztBcAGThK0MiaV8PcVKXXBA1RtFm7Cj5DRcUWMU8hsdGYIh4R4J96U9lqx
P/5I33c3ku0gh4goZ+jgXt7UIYrSOsiMZEPBTf+FK8varRzN/r6Flznr5DWMe7UIt43Ea9geF8tV
K+SFlhdhsollzH0iCeLaWYJ51GaVhs1oUhkmRu6IfIKI5Iu1NhxF/q2pBnuDSW+NEgFikhZcg+6N
m+bl1X/9WhePMD1b/HJZH27k5KOVMTwpR72+VkD82Gc4QIBcJ66CA76O4+P7r1qrRae1OYdSz1lZ
nM17hqvlM6tR3K0zJJlP5RMS7HLqhmc5kSaifK5FcjuASl3LUf05H7n4KuP9+FKrRtAfyjpU0jsg
8WS8yMSQMUYkblyZXVt/x3bFt1vLR7EogNeHCQAn6OKUUJZK55odKbmRQ39zVSeWLcPfwG5WL7j2
roI4sdKGc3YN1PajUBo/eARAAYH+5SUKrUQAr8nCD36se4vKhQxjy6O8vh2erUq9sjgoP8r/8eN0
VR/NZvRuLts2g2gIjleE0SazXoMCSLhKPtVrCXlFMO6MjhAR05iU5RmSPnP1bFJb6aKXsoNTCdTI
GDTGYwoURR1WR5yLC4tztpZtKrZKIXrNA2sODGfp9m8toAIZOjZRctp9XwtzxUmuvKY/XofxWiDY
s4WNhe6ldU5O9BQo0qCMQxzsSaAumOFfawf/9jqQSs2xms4zbeGLRS4TaqC6ipHtNUgIdxGTU5wS
TEK1RX117jK+WpcPIS0Mju+f55UfRbMbyhXVE+93fOsk/2hgut467BYRxxQLJzkG0KwHwLq+tYKD
F9z/ver9bHzT9BZHECqGRFrtl0fDVBJjqy2C5ISIRUxnlYWGA8IAMil/wvxCPit4v5ulbkHPEG9I
LShgSeXLAVxIscr1FU9O0CzpQpZklFxbDLRfbs7Xb6deNBwVq26CCJjGRucY6rQv+uBDzYWFrqg3
ViMSvGswxY1xywfOtND3Yd1OhQC7jKvMyxKuLZKgVsoWITYjdqiC5p9r3KvIfZH5UefQuWFX1hTM
X107GR1RihqjKHuW2NwkHEwlKmqHoZupxAstA4/V6PO4/sBKJYdjr0zluDyTM34qhij0M0tf2UIX
tk0PmofnzVPHWDot5A9Cd/qovuIt+FlvfP/1LlcwWYk1qYrzaKPD66HbprSPLjMo85Q4OwVgf4b0
CHrQtYf2x47Mx6KhR8PK+RaO8sV20dRJZfaKHOO62qYhdiIUUqvkGu32l1d97LYxEaVnYf3Q5Ybc
w6BI02RDr61vtqAVm+5KS++XF51HhZMDmz8F4qU3NqRtrFRJkGwKbyaQWiaDGF9IWHec8LGVzn+/
az+P6dw2DkRcEvW38p/0gS9bW2tGYRloPM2WOFUIVdDex1QfRAKL+CjjZ872ASoJeWG6iyhrgQu5
N22za5Hv//1FPg8WF2uOzFmJrDpAVnyPsZz88kUCx1AFnbxSrBDWTTvr5qTj8TNOFvlK/UxIz1fm
/EjAjl0v//7on62Z8R58+ehxa/zy0VSOvumUkYO4+j53kd1r5nbQLVvJjEVWK4iUzJVeI2PN34nR
IpR0Uxgzi9gJjVwbLbqXjGs347c15ss3uhRkdJlRFElrBBun4ASofpReMWtxnmYfiVDbCua6WIAg
43vAoxBybbDxTAPtWagXinxmCCiiGMlk5rfFMYHf1yCjGpnrqXpFy/DrYkgwBSNR2qi0Vy4qwdSw
Ao/tKtyArdT0GaQftHP+XLPOhG0mVN8j85SUiICOqp8uYlVbjNENGv13TnVpa8ySRqOHgEzPeM8G
qBfak+ftZFaINj9awN8J0VRAnuJo1iAWZfFHQgwDlORRDlK3Fn3jFFbPMTb4K+kaUwUrnrLylXyu
Bf8yQVhJ0WwwM9t0n3vkSKGnrEXWRyXEVyd9hBhdrxz7fw4pPx+n/7snF0+y0QL7CR05vVMmBt6a
bso8cAanarIxlwpj4uTKifK3BYOagI7M6M9kEPv98RU0tSFzwog2JRyedtEH90K0Nsor/etf3xJ+
YtIzx/Ai+dJTEzeAZAtVSu/cj1EP6G1E+3WYCHZy426HBepHf3JObNP+++X8dV34+rEX262VpaEq
xGm0GeRNYCKKsuYajeoWTlDP/i6lGebdlPSxUan+2ppIcHuoAtqb7IfLOBEYZc7F5sPhSaHvd+XL
/bbpIEtRYHzrKoFY43bxZeWQg8oRDNfRdy7QCYKAzPKtF82xWtL0atlkUDYlbJuYRjrgZeYhbWeR
RL5ZPFEGev4jmd27VetDMgRTXV34o9cEYpD3rrdwNrBl/v19f3akxgJ/dB/pY0Y6UPLv3zfQBCXo
K7JkWExa6bluGPvSUsH0p8rpQh1eIlQlXQYyJu1tC+tJO0pN82RqSg+N6U+ZJQXFK9mAGScSE3mc
AtdqPPzWz+Th2KHGABUFsAkoSr6DQiRXO8zX2yGUbiLvzeAvEsnZsNorTd6f5+Tv12Vc9BrCJJLM
2oj0XeSeqIMy812snoXIWhfZSoLo4eow2JQFzdFUDadyvs4iHxxZMvUbz9ZLAjyufKPf7rSqcGxF
0QeUHO/r9zvtCsSRKE4bbYAN9QcA0KmWoNJhWTaANWudTZ7A0O2qwn/wBOrFANl2eJ/q2qIBoKwg
ZGeIFzLLkLBktfVTFqrLGt1TRzITujwU2E9VfRJL4VjQhCVaJ4UoW1ckUKaLxPuIWArjq8XC+K5d
7NH08zGwwvNmj75stJQdaX5FEdGOgABYHPGde91HU3NmKxjj6eWc79GphGyKLyoikL8f3t9O4d8+
/WIlcGuvF6OWUWeTHylr2TBwzjGu5uTH+J49wGrP2UCz8sr6+rMnqjCoFvWxh0UADnqc779lEElw
KD01HysyIDIV7HjMEzXtmP/Q+rGZAc+6crXj0nF5r3U6ALJkkbFHgsD3D8VAKPhhqnubrmLLXAgD
czE1+8R/19Tz2ToatmC5aVSW9J0iRwU1oELUKa59kV9O6hzTOayP9iRaUBcHT4JfEy41AZswamp4
OFV561jKQpezdQnvO9KXWsDkFtF473d2n4yJOfd/343PQ9WPuwGiWqTVhgDiUgkomrDEjSTv77Y3
FpbOYPU438/vFqii6Z0Ct5vE9grV2Xs3GX2s5/VHcv5Y0jrfLI/hbbY4Tv+b93tcRFn8dc7+l8eN
NiT7VIvdhP7FVnXdTTL0G7GuDlUuzmT074TB6gVxA605lYV2U7TeHPB6XLnzlIy3AqZ5PFo04hfO
erjrNOT2/KYOcTxNlMwGfMduQPu7EPfJUK+qAF2EijCalC5HLTZVnn1WRVnHX284y9pT9n/f8V8W
MAzxI6HHUGmussF9f/702CrkGIc3BwPWIuW9AgZcqTNTndO1mugMivVMIsoqn4tSY5fEBcrNU6J/
6JhBQxo0grbw6nutmAdI8ivslZ1PVpkHFw1vODUZR7MgfhlTynL8Xo7zmjX3DNTodvGTSjiJMAMV
Cw3f6N8Xhtjmx5v1H0WrzEnRIF/q4nUuEq+OBAW5OxRy3ETk1kSxjYbLgqlT2+ZCZwY+ZqoTewNZ
CqXmlL5DfC8yd2ZK+4Li3ILMRuJxjT5yCnd/4EzyARhZswiegyU5UyGwcf4cJkBxxQ9koHjJ6mSW
c2ZMFmPzCrdaOYVb7xD6PszLYZxr9/ftLsDwBUwWa/po9RrVlgADxlfOtdkGmjdFBtQA7WKSPFEy
Vw4pMHbxhsapuk1P5rtvTCIRSutUEicGRL9jfRw21Y2UTamgPRk4CL2EZfsuULUpszCfZ85cdVfC
PloUi2au0kTme4AdSyf5fTMXt+q9wCkHcwUFi4AtaJYQQF9N9NbuhUkAE5EcD6bzri09ZDfxqlyx
FizgiiKRnScf4UF7ERbxvDv7+2QGnmSDFk2/SXaQxsff/QnHWC5Rtk2g/qJzIsiwV2yNaTSWhbcu
t829T+cbJ+Ry0Cf1W7/K594i3bt3zlN8lpbuzOzmgWkXfGP4nfq06ZeyPjMsypdphAMLZYUxja2J
nuO3m0eDrWDg60mWtU0TgxPCuqlkgjQkUG2GAwbBq2RNKdDydF43M+O5/2edS2CD/oRDFF0dJAXE
fIRUn8GU2xDsxSdcH9yE0UeHTGKlHOW3njxlpC7GhuFl9WCleBdWprDMsrUf3vgYnFBZoGDlD5Fg
ZUc77TlBtcZdWJTtkvyybpjyJ6WTtE435l3WzHHrxIRKkovwL7nvDwZ/+NW56//1/7KdcwuKwSXw
56wflAXcno2+Eff1k77xt/6dvymW4mNSzHFMN8RM3KGUyk7NDj0Ez+mjeWu98P0xtnI9eTOT8gWE
UL6Zld/6/jQ7g0SkzLupb5UnE3TgQTpDttQfhCfxwXyFbyVOHBGEi53RlHqQ3ooWeM8kwmviTv0P
7Y3jKVGNAkg7d4IsT3woD8UxuMmerYP4CnXwKLwJuDmJeYY39yodOFvDkBne2nhC/lPHd8oXCkm7
sEG4v9jj991WgxH/GR8DY/yRM59G0u6Tqy75YuEG2BbyfQP4J2nIE5ib/DmyLZ1hWuDkwNZorNsc
UMVEfQ0TjpST7twgE6RCNyf8j9attDcmwhvFGAux8NSpExTLhToxWqSQE+2tBysp21CM9+59fxJP
8rpfiyfnRKJHvXbgBujPXW2zQsQP7dF9rf457/1poASkrg8oizHKjn+jY0xqWCPVBJjfsHVupC2J
4FwAkjf5pqIRCJq/hqU6g5DN//fCKfHR2FCyc7eglb0hjhMETsBZG4cSYGzbUHDMThjwoWkc9cF3
yh20P5pv7kP0jlsyve2X+unvhfTn3HZszVIP/e86enGYMJnwldgm4k1g0ZsalyLLnKDpE3GLBIDt
mklcTkfuKDOZJriyjP8cV9BxEEWNGSrzCs5e37enpu6IDFNw4SLfasedhTc4sSmIAo9sFCqV9loo
9M9j9tdPBNn4/RM7Q+nFUlGZZxZHMV7TY7RGVsu/5NrZ4ZcGwvdPuqi4otwBPldwbTHXxntbJgc1
uLWYePRBPe+c0XbFySXnIbe1+mzyL9qOk4J3pRP59z1GLvT9itu4ToXWF8KxBHU17MOfLeqGulM4
iOK0vVrhjxf2vcrjwpmNj4MoS2MA9v0DU9/JPf55MF54Jkyd3ph3DHRUn8jfNXPjiJxa65QI1wY4
P/P3cPx/4bCol4+yG6dKnAFEuQHCAiKEhuO/ib3b2cvltUyIy8LKkCQEAEzFoSHR5aXA/36RZuWp
ntc2+cYqZnJ5ggxf9A9JsUW0DHhHbiFaPqv1XndvLeupYlNtlqZ0E9JuFJQzHE/VW45Iqg+nWWjY
TvL3ynoc2pPmb0fiTrsbpEffecrFV9+6g5iJww2Xxt+v/kXb48cljEeGL22PsHUyNXA1dNXK3DP+
Vc17Ap1DDq7UoJfgsR+fc1GDOrkO2aMM402F9K+gDkHvX1bn2qX/2XOKXojSXBdOPSwrCcqtrVIZ
KTSqq1HOB6N/9GBTxCVILIkmHFFAKu5r3tyApVHfBJRSKnIl8bmtK5ZRF1kxpWwzlarQ7sOpqu/q
+J8hz7Rlm81Tr4D+PMrzIU6U8VzJbmrro9VGi9y7XpAT+F6b6W1UC5O2iadyep/rtJHxD2akIxZM
sCuKGPOtbfSJKYPqkpK1RurTaKXRrty5y4bI551TEd6B3tKJSP8xRPDqlHwIkSFVn48XGFVrUdvm
0lHyXlx6+y5W0YmmPbcCHiU6NgJpkywjsCU4R19VaFwsnf/5Nqhf+Q9SPAAT358X3VVTM0thb9Kh
DFAohwuX6ZZDdMUom/j72bycP/3Ph8G34fTCAOVTn/zl4RwUQYz5AcJNlh1d8PDtwtO3MfMvpyEz
eqFECyc+umJ/5Z24bFT++NyLNSSXuioNC5cET5o36NmF7jYmgt6bUjzrw7F952CD5FF11tSlQ8D5
7WYo582LOtwg7sDCf+U+jG3fL4vpf74P2jO60aAC6dt+v+kx58ZqkJnsdPV6jPFq01mr31jlo6uu
Qbt43IHSPBc6ZNwIzwrm4YYW4MQw4czIxpW78/sDyYxJQdNCOKB58W00g/SjPi/RqRt4yRYciHRt
LmjLCnCpuDXODrZg4Qb2yxGIoTYslH7hQ3VIln/flU/V0Y+78uV7XCwp8hAkuqAg+w45lokKJy2s
LmznAD2XciPcDBo61GbrY5QmutoxARk0JLBXOGbkl0HxH2l5x8femArmwlDP6XvkYudvh5tO57Zt
CfjybV9MQfqWS5QaozhTRBhUzrjJelHOkW5E/KU67bG8f1eR8fhxPQuRWyQAItoz/080zj4AcMcB
sAT2I6xB6Yv3LuHCIQFOSLj5nDG9jTaQgL5bhCZRxMZTXyxC1bzXgwdlOASGNys40pAxUOjI/MXD
bKmhBa0teWoEu5LeVWw8azHxhxVRlB3RjFdFQtqvTyBRkKhEeQYxu35/AjU38qS8hmlD8ouM0vWR
oSnHamI+RETYQJ9syAfpOOWPd1JMhord0Bwe6O/biLwFMAjRJIWWIa38ExyBnb/Pwz32zAJHR2rr
O3krH2ty5O+qA7azQ4yRETris4i16qzoM/lkabZCZRwS9XhjKYciAJU9ls0xg+/78hTvMmzddkuJ
f6sASdyiJ0kX4bvLiUw9RHPgsTfuq/SmwA5mEl9xyPFvnZ1LoMis7u8bee7fM9Bn1044/N9arxyq
AxDZG/VMVRZMwnBWgbUOb6LoTpFn4bN7kvbOB1Uy0m8ABmUIKGMqLcuT50+HuTQtpvpZmOriDMR6
lzAwIOf87N0NB+dkHoeD9AT0QrrhSNRLkLaxwE/UXXuEXkt2hJ3SHB6vRQ8WzqFTEZJOk31szmrh
pD1IznSQ90T63ZrjE7OLt2A3SA7ZRdZUfcJ9OUizDDbBTjnxSAr3oELOZGRU3pP6RGIEZ07BsjVl
5XALn5hLkFt+MplczAx1Idz30al6BSTjvA2n+BDflcxwPbvZkfalGBvrzhleha017r6Lultbok0s
2R4mgQe13lpkL8kJRYl2Cm7VfgF/I/TWgkp3Zo5IoT3EZ+0mPzcHUUc+Mc9NW925mB/GrsWTEszr
81DamTVXg13woDvzkgdpmPf+1D0MO0tbS6e8wgu7bgJUvmv/GJlHawcYQDk6++IlVyaHgPjtPZ5r
YdvWM5HugmbYylE4BksqzmPoTYxVd1CZztyGIMg25Wtno/OJF8ZC/mdsiT/kH9MfCB6yh+EmuE1Q
rs5y13ZnNGKwLYE+j9c66XLazszmcEM6rB8KcUHOjW/ORHOmqjscgTvnrul5N+0ifyBmCVBod4rS
NZyGABIdsUkHg1qRyw3w/IJn2ZVn4ZSembjU9TRsl9XDaBbrbOdJOw0ncc8Cpo72h2nd3AT3Vr/n
BhSZ7WySZm7sYGw8FCKj7VvIo4fsiIqhfiDswCEq5sDTJ26Ce1eaxhtYr7fpgS4z6TS0m1S72xVb
pVmF0iTeS0/iP54EENdIYF61wO4PXW+LYFG3+l3xUHN8libV3Zz47+auPCYAPW0IGMlDEBGyMTP8
vQMSiXwhJM5H7yQaq4g2jbQoAFuA4s8W9HEKvlFhd/AXOZTTTFm7xCGHU0Kt5HMGHoeCYhqLdjyb
c+8acI3Csm3wPS0dPIqcmIaF99i48ETorOEMtFET6XCRHtWzszIM0ujmY0KINGvq+aCQMDLRiCDv
GdrQFZxEjwTy0Ht7lcD87FhfmG1k04w4iH6JOyafyzEqo4lYLFXiHnByoAh6dW54/tNbfy/ujTUN
jtqbS7fW7XCbvxr0NIJH1iRVf07CaSrZhj4r3LVId9hdVv6NIsKh3ln+jHqAuwMRZSARiAdGjR5D
Z5yeG95R7tstdqJVlLGRsKdE7pI/J6LkXapHx0ObNbeKJaAsr55W55Z4jNsEGxVfZNIxgIInJpzK
dMr5ow7A6I84or932csT7H9qDybgY6gkGk7xosXayxXhUL0Wb2rpOVabOTqWQJM2YHrH3bQB9JRX
1lSEj8zBLuUdaKNjzj6l81Rc+SqXSsMf3+ViPB6ValTLbRlvtIJUIUw1nZisPJfjJf4EbEi2BBEo
gTjsRvd6d6yEdKNyPMjzh0IliCyA7iSI7LnkE3IrzSzkJWXHCA7tkIB34uztw1nRgerC+dfIlo29
RecTllRb8x7cDybAjV8NWK0scFMfjYdzwydn0dORsZKzxaE28K11WexIXrvNeSBTL3gx22zZqs6k
jd1pA6QQFPWkFGlK1TLptausAiDbHWXr5C58Vmwle6voTgOfnw0grUT2KwGaQKF0k21Y0xBVgpMa
9DwCBtc/JsdCJhpxF+1Z6SN7rHMqenUxTv+wWrsMSQfeA3wzE52FpArhH6QpseJnSXypBWsqxB8+
5MMswvoctQRJWJxOlUlk4MBSF25563hPrjxrNZ9i7uwqxcLHlZ3LwlzVz265lak+RbTvjNJG51UY
zYy8IxUpmpuYlX2V/IZOPTGWBZg01QHHSKE5dTnD9cB3ZEEERXJvjTNOWoAWiOWRjJjIs757z0Ef
62F6pd30WykzTj51S9LHee5F+arEllkVseVvKnQoPhN8mEtbGcr8tWGjPh7/LwtUfLiyAQ9WAnxx
cYwwg1Bk2tjKBxSE/s5cK/40mQossdpD+Q41IjOHSay0vMakR0EV65C8bGthKQund/yUtvIS7oHa
8FI/FZiM31jyqBgfIXe+uFNXWlfP4D1n1n16EG/cqbJq1Xmn3AgAkKfy0bjN58WRbf6lqe0+X+jq
CmpxMqz1h8Cc6VSL13Rfvx0Nv1zu5+z1y2lNwRtrSDU3FpcA82SDn1j7nGomIT3r/0+bx+daoH2S
RDB8Mtsav82XT9P7qvUB7PibPtnlEnkOs7Zb67w/oIGurDsXvazPjxrnt+ZY+KpMcb9/VE92ZSo2
ZTQOjU150eCv6FvHDij8UX5OoAu55S433XnQLf6rj+akxQKMl+dzmPrlKqvCUqzBQpSFik9Gf8VI
CbeHM74uzgdv3fjihDXep/DaYvtbY0jndPe/n3zxmkRWHFSBmcQb/XmQ3gnaVfp3/C3JY4CypU6I
VilknmR5wilcpxCv3XEX4Ljc2n/fg/HuXr5F2HplXGq6glxhfMu+3IK6bcLehwWwCTN2d4NkuX7J
T13TpxYQ3KaU9P9Vl+PrZ15cPOmmUJ5EGgAkySCAo4HJJzo4eNnjrp6uLrkH//N8/d8VXhxkJZ1H
WR3o8DQVKEMdbx3brA7n7BSHO7pjZlpPgKhOaveOb6JVOy88RTXwXeZ15cFSl1ayVEF9Fu8dOAlj
ICpwBj3e8JZKQowVZBmJOunvX+VyZPDjS1+cCM1c8MAfc4tq2tpo1VzxmTOtF5wMZ5VyqlO3Xc08
1WU+Gqyz4nzl4399J4n8QUZgoujQLt7JgiRvSfIR5XgezB33hc4IzUCEQQb95hzbdEEg530zyFfq
oc9ey4/HEccXgmFYFdql+bcczCIlSzWkAoISSne7FLK1kpTADep5aXGgSJBGIQfzgNdp7NHpGKw0
SfBd9KFB6BgpocK9LDL9jKMd+x88w872moQgTij6VB0KjuWCDFOteWuqZuoAB/HcbBU6q8ZKpjmV
lgS7XbPKY210c8dANK/CgjTdvUBTrIQylTQGw+j2yj3/nKZfXrqh0fcwDDp/rA3f38TI0RvXUdIU
nhGwnOYf17JVHYUaFGfPME/BtyL7nUfZQykEs0RbSFJqGwQ3uKDpIwY5KqIpDK7wbqOmwPiYi8yy
63POIHf8V2bnrf5+TH7bkr5+44unhJGHKjaJHm0ceVEyHKYPZCQLn8YMh/H45e8Puxw9fL4SBigh
U0FOAjziojz1lFKB7cYroeKCZy+AOTxyyJqhnmviW2cedeibTvw09o+SrYZFHCtmZGSjbC1Cwab3
0zRrrizkv94CnVYdcsoxRfxiKZPjLo18TYk2HQzS4ljpWzaQAaqvt76q7Rnf+YsHBBEGPg/cKyOZ
/uKsUES+HmhGzp5BH56ckPBsXNsRf9kNMHYyUJIQU+EOuLjH/4+089ptXMu69RMRYA63kqgsOdtl
3xAOMnPOfPrzrdoXv0sllIA+QKMb2L2rSJGLa8055gipUphNq+OyRpGBqNUEhvLABFzaWqV5uzop
PGeqiXfK9Wxx9OPsp54DX1EQ6cZEbPZx5F0ZAc6WmFCWsjw3CvgaHsZbarWOnGOPVLHDwAdI8soa
vtSBQUtVgX3B3QWB58/PjharntJA1/a4cAwecmfJldNk7iv1oeYcbpmbNxqBrfhHmupaV5ivyP1S
6wlemV6vLPELJS0sKQfOsIy4zFDPHn/XjWptM6Td1+SMK3TJNEwtTI+RN4AzbbxlbfPOpQhvZTye
r1xdzGX/Wl8/rn62AamaEmSxqoU4xbi8+QDUrB5cCHw1WXX7KgWHu1r8XRoG/PGTz/aQ1m88u+sm
7S6nwflF+jRRFyFGTJCajGWOs7Txi65Tw/mEPPVPEFIyt5MFHdjwCRzafRa/UAdBlaVVI4WPkVIC
G4jCn8EX8CUx28Wy47zPFwjdUkIsg/XUHrX2Vrf2ueUSn0vrmvJ4+aGpO1Rzs5ipt7A8sDTFfoXy
wCeQ8sPrV5q5gIlxn372Nga3M0ZUOuiB57LBtLWLmLRu1xiYQoqZ9BUNRwx+5yw0dT3cq+ViUlbA
Hzb8rXTO+IgJGa5jjKIBXsnVs+2l7hFlTnQaXuJzTKPAYSEPiqDeWWaTX4051ao5TQzq6rnSLEok
0da8NxdJtEhAxTCXzgRAEUnwoDZBB719Fr9cVaBf3B4sRlMopA2hI/7zW1HLLjdrWlUhfUT2/t9w
n61IL+7o8nxMfP69JH87Af21JHEhYMqN4tz4vXp+VKdelQ1OG/r5/djsS2k/2WtJ3Y/FKSH0O30q
aGL1o/0VWlhxy4QlP7X6fVbsKmtedscyu0v8E4yZLLtyVF+a0SA41TFHwIfe4sA+ew5q5kjlRN/g
l/M25LhZSd1WN4gs7U+Usijy3Dh9h3+csEZxog/BnlCPM+PgwXXVFcHBpbfy827O34ot0R3RUIi7
Ucs51SIEye65ld7V9ja50q5dOPA4ILC+Ek57lnkeiGbXRah2mIHvpZrh8AruNRsEL7/GAeCaaOby
c6ZyF9QZceif/zIPCbdXKIHwWFDqO4zrsFnQgyOqfOzrhMg5OuX1G7zmaXiKMnkz+N9e+62FJ6e7
tjteOn11BDw2Nin4Gp7TjO2hKpwkKYK9rWwT/00QVMGFF3C4QOdvBu3QNytPOyXhQck9F8lnb/4P
79nknOToV218cc5qjcHTpLrrzWzfgkQ4mI3PS7SJgQvZjrLLyK/U4ihzLxwIPy941jk5npUmTTqF
92a57MkEQ/XGf5ay50bJssaZBPInW6fgvCwdHYR+PuSz/pu8TniiBpbzn9YvfC3zZ+eGGSKexAq8
O2ZXOE/XGz3fNfx3tir0OXHt43t303wg1n3TsGSf66C94yIK5uOX/jixCeJY9mq+2vqi+QhP4Sk/
tIf8Lbvxh9l9h+k68Bv54OvwzdgzqvNRSpHB+8ahAK0AtzNoCpU9418sPsb2IL+Ot+keqfQ+uQ83
4yeR8SkU1cpl7keSgPOOVZp2KD9RhsoJefPM3hd5/4CHO2bzpEKCWpfwX0Hs18NdgWJGeIzg+sso
R6djn2CkIlh1DaG3xYJ0UU5LP3QdVKycWO/1o5IghhOek3iKdcbSSt06QG/lqpiM2nO/2ZIPrtT3
Fjq0wIVWORyJH5sMHIWxmYK9Pvc/IAoq/DPcnHsxuZuKWSUh3JiV0DItl4eHRdcufBleMQOdXsn0
DE7Wq/YI941/j5C58Q4QGdt7OHDJgaENfk89wdU3ofUaq2vw8X9v5Jd2jZ8r6azIkvUwy4yKkAH5
G+c85PpMjqllwpED8+5/uJQqE2CogD9S1P25N9dGVQVqirlcXTwPLSM6/eAMbzSsSBCu1suXOBQa
UIai8j2yLZyjclYGsiUzEkcADsWoJ1S42NrxU1ag32UyEgkW81YI8brI/ffvPLdH+V07/7y06OF/
nI2R5PWKHkJbmEg0oF5T8jcVZLupVjgj2WQItCuEvbJ+gjUPQTz5X3oFKDNggw73wjn45/XTKhiy
sUR3Mcp3doB4MfsGJiRfUWX06FAWXcWNfjtZnJcDJsctSgLgur9ElFEoRznKcM6DFu85DT04hMZS
zxatmq0jAgBApbENapT1gPl6GZs4VVcQneR552z6yHzyOCqcZQ3ak/rEDuihcoNztt4hTJGGDaiL
KziCezvDk7PM1779PUXlPu1WAa83n75ap1gYdo4EDbg+1F58PkwhLp2ybtEMcHYceVMh9SA488rb
vgAYEmL5fz/97GnrBf8n+pd0n1aa29kpFaUCNekNswGgwie9fymwOTExKO5sEm+Z4rpSIC+M/kW/
9oVdqjcofHARxfUaOd/ZFxb0chmmGUj0FNxDUoJdUfbia8ZDFjdw9RrQfwkY0fAQxmkJEyN8Xs74
pGFumGHcWCKjbHdYHpaPSHiXj5uVubgdb1buvJk/rMGEZt78Wv15cdtCr4g/IwZ8snP2iVVRKykh
EeuishJTHz7u/zRU4h0XV0iklwqM/6oLTCuEw/yf3xPO7t3U2Gm6R5yMGyWfr55fucS5YcR/ewbS
JMxLkcHi6fjnNUAQLDObChVdzAJR3k4hDnlUQxfyiAf/u7UWXZ5tikm71xJpL40NaZu40EXKIpeS
OUFlu7DiqK1wE1SQQlTpQ2Plj5PNVKTsF0EuL/697C+u+h/3e1YAAkWwwzod5ie1a5A0mG8n/+46
E+5S54u/Clgn8wfT/k2v/LmVpnps+mFCqHmv4+F/E+irqiZD6ZYDOodnkhL+fuVVnGvlfr8K4CyA
d8ZXwmLtz1dRe/1UxqWT7RN7BSEbgIlcmDupSnBw2Yh5Hrprz78WiHv5sqYwG5RxSMGL5c/L5l4/
mElmFTfKrxInSdKGMpE5E20ZnQ4niPf/foGXgGyBVmGQQhwue/bZJxRFBhRe3UiPIqkLVy0M1zHl
G74whwdOttEAyUb5itcFZ3M3xb8oXP59B5e+YVumW8EWH47jOWomTRwa1sQxGVMjd3PYZ7gDUS/T
sFjXEgsuLVf0npwyEEllouL+fLhlE+lhrNrJvldWsFtYrhiGQSf99y86t6L4vXR+d+BshtQe56jZ
WHlqYSgeCbg9g2m6TFzx8EFA2fBG8xcDilJeUfGMnbDJv6NFGCBCq5A8jKu2uuL9nR/J+G5hgiMy
MaCS/vmT9bhiJjn4kCeblUIqfE2elfoEEgzfHje80Dz1xtPVlvcicPjzsmfLOAC1a1jGZIiBi1Hl
mdNTAPygVoRi1JjxLRpKe/LL4ye9vFZ4Xdqof15b/P8/dgtZ9qXCqBJg76jYeGi9JsJ8WnkL51ok
ApqeicAEbVb6bteU816+pj/2jM3V0dZF7PLnnZxt5wMJrlMs4w0FrCC0HZb6zQKQhydhJlGTwYdd
lOAsT++GVi3xxQ4cZKh3/16OF0Ea+MNAEA7qcrwtzp5HZve5k7Hqg0crXvpHcWDwmQshD20fYFyQ
3skFp8bGrxYxijHgrWf61y/zJYhd3blyZqiiD/57SdoYXgHJY2N59hVWUtI7pd1Qn9gHGUOLNAjJ
lwZQzLbk8xZ0PzHk9iQilVvhIDPIV3JuNBXLTbRQASjORI8X5oyISJShwGtNmrUU9u9V/cqlc8cB
AscRBMk0JpJ/PjlTrdthkmvryPvj3U3tliIexJ2dUQx0JkZ81w87sSj+ejw/LnoGIxRqXChq8N9F
pY5qONsqxp2hP4UqBAYKAfMJlAUJQAxRkE27GOis02zdSXe1co0M/psP8vfdELMK/A8D6pzurHWB
6ld9ah8N7d4YHuRhkyvpkgOCLGL4wxXDWmY9XZa6LTs3WkKN8M2ERRN49SqFvebDVHSKjd6+i2xz
6NuW569qIg9q5xujgAmlNT8ngN3flOQvyeXWUgmgGra4w6LSruckfhVH2P8zzSR6bTbJm1opD2rK
8pA0N0SNmEFgCTe6s7Hl4yAxVUSJZkgnbNUlcNCW0NH82Ex4sRxM+TW075rks+r6K8v60jlG0yOL
qk3DlPhsx4uAn7TameI9qeQ00L+19fDkMdzJDrkZXoG7Ll5NJ+QU8Q3qAP3s2O79odCKSC9uVGvh
PQOm0FxUJQya1XU7+Iv7qaEZGpgyBOhzVDkPwiFLe7IqED3AwMAEp6elMKgzQ3dIvukshMcXLWxT
bwECmU6ok/O//N4f93C2ZyRtiENPwVEds+JDlA/9XYdlJHWC5G8VAkP+vWcaF5+vcD1GlafwQs++
/LyJ5dGK4f0BcM696ckiuMVjzVTtbcnoAanCUkNHPtQvYwO3GzhBs9/9hNBK7xnifVlAv5yQTTwV
ylZENwQFwkwUCjJJXwYOmB4M18fmpjcf4myaqbIy93MMv7BX/igS6JzmQRrfkvC1hnbPGLls1hrd
cs+oOPbieQ1jrSYZruDaqlRsnM7CHJNs0uheqe7b9C7Eb7efvM84mufiWvgs/fsBief917aAGEN4
AuNzdY6rtI4ScqJQpvr+HahC4u0YsgSgbOGWfL/mqo/UxTLmx/XO1nuryq0Vl1P+yPraqvPkFh/u
hbFDEoMN9kQ8Ynx7TNbhK9zDGaS+K8tB+b3Gz34vTZkq/NgYqzBf+fMksLzAy7yit489VbKpuAqV
skj3wsaUJgCm+y6FqSh7CsmEBWfrJNMdpESF9CXF7LTIchmVUAMTDslD/mZCXKqGryrGKnnr5e/O
dIBbE0oneuw5fC7hZ5MH31UmIEZYbz3tJtW525VHBZZRgbwa+nVy12TEDkLEEueAX9XrRBEDycMI
NwZTynlp0BzZw05OXClB4MzfKMN+z52tbkLfkPEigqHdwwYNK3Ot1NHacpYeqUt1Lu1iZiNKUR/K
5B5fpnkt48aEXD56N0jrCcxlknhrTxv2SYuCTU/ok5KbNiWFEadWB9cAWxo3anLQoqMhF1Du7+mb
hQ+M58ORYFLsFnCY8r5YSNpnVevumCD0hyetcfhTNOCrxZPJuPHU9Y0K/7K3yja40oNGJl8she40
tAvKOjgHd2lJRiTMiwxuOETidDbp27aNOBDfR5McKumzlu/GlqHI2iGI5BAWt5IQ7AOJhwLApfxJ
KcZz5ZMoPVR3U7uWTOPKCfHb7OyvRURjx/weMZP+G6z8UZiahtQVyWhGe8V3fd9cOiaq6D4lI+rN
JLHGsu760H6M0Iun9bAxAmcrKyMm5N999cZZG04zWWmZJRwoAfxCQRUizRr1BhEr5KesUVajtzGt
U63ka88GMCdnJbmLaDeylhDye87JEfjcJ5RXZlYMK5w/WVjIYfUTs2uQExHzEeag1LIFXZOZLGWy
KHJQR88GAgQ7yVr0APkRnm1NJ39LNZiOfldADdOLCctrkrw+EhTnOetQC1s0zAYoRLCEXdrEfBnX
NHKXABP82pj2iNwc+BBn32Wdt34Um3h5pTOyFrJZ91Cv8IRY46kG5X9vbYutunYWbIM7aVmuW0IY
m2U/9670HBeOSI584AIYkuRHnWdwWLjJVAkB3ijInwChUEql5f8ASJC2AyLg6CLc8Hfo9Y/VU5S2
KmnCNUiONnlGBuTvHLZhK0cusB78aJ77vzd57dKA749rnj3eUh4Kx4kiHiURK5Fc3fuE2MAeSoRJ
RE5an42Fy0NJvnf5TPZIMhnkdJFX/Cx57V4rjedBfe5K7DlS0qsTB4lEt+hHGNMheDSCi8J+YldI
yRwm7CVIml1Ur+jNzVbfqMxk88qcgfuBFkdLBw9RG3fo4NFEEMDFAt3/SB1UiXQElUYPO2/UYW63
ziIs7hz9YLcHnN7w3OVSnoUIA2pGNk/1X41xAn11IA5MtXvocTsro2qWY2Ultt0O4YfSdfMohEfA
bSY+u6T5LvvjTBpPTDkVAlhlPgpnElIeNqfIhvp5EgVfGGVrb6DDAm5PYzpKxSbc9w0YmPT1ATFI
p9fzHIac1jtrrUbKiAFU+j6WT60MDwJV0KAwltOXY4w6z1KfRXeY6+a84NnZsMPzoJyJO5GRRwmr
7NT8lFtm3Gm46aLpsSKQOsUve+K+I5kkUwhf0i8OJwzUZi1qNNtsAZ/jdT7wOrFY4OhuYEqIhB+S
hIUvktl/eJST0bI8mfk0c8i+jssv7qxSPvv8w0uydWWSoU3UaIpWqJFPDrx6dSqWDXtw4JtbKYBm
UZKQaq9UBlvMd+hgUiK/dBEUYalrNfwe8dYSz5DtcC42HdwQB9tYKjXj+A4dWUf55PfYbRgIKlCR
GYTa4DUB7GbKK7T8FH7zNpaXNPrbEc8K/SuDfdfD15gO8EcXDHW08s33tR1uFF32bpPQXOF0k6Qp
dk/klORuZ771lU+OebIgsqqazGULOFDDovGnhPjuZjkwtDCTN4dnFmgQN2CsZdXJQXtVaK7Zn+r0
ycQYUnXeKm/PR0HBuFCbdG1Wr9VU0JOJLG7DwFyTYkye5jY5iJgPkCcRB+oK4y8WYkLUnJUw0Ks3
ajct++alSLEk7N7aUH9OyczFK1L8bE+TEVu817ySsPkMFGmp6jVJgTL6PREFfceNWuzWRYPTqcAo
c5nl2s7Bt3KqDl29VX0qCzlcicuJI3ZA/NCvjeSjUvFls5SFjsXMyBiZd9HVnMzxO6gdTnj4EFrE
PLb5mlkGLTfe7HV3QmBtZ4k7GKmr+L8yWdmK5yMHL5AokgAdT7IK+AdpAf1Wewlhww8Mv6rwwMx6
pnEm6X279DEHHORu3gTPUj0s5x4D4YHbkSIybSlpUHamvnNlI7Uu4A+cvfBmOYSJs/gd6PNjI+1R
4jdGDZAvPm8HbrDYf9ioJsSwJJNX1UEx3UzGrkdhOEUXOuFqIx6Zhe+iFO6Iihvq7RitDxXWFVqA
u0n8pndvHmkPpvFKuGFepYvMIoaI5UxIgY79rGTXS9/WZ5XzlkT49CiI1/oTcuoBU5GGOm+w/KUR
3zlIOgN01xUYjXM0i7tyzFy/JyGcM5iDuhkPimwuWjYJcNK0fqsjjmECBKUcJ6qCPrfZRxnpQ6RS
ZjF7sXzSDKKFCVuulxOCVRGBh+yGJ/zvw+L3UXte3SjCQNKgYRLha3+WyEWVdWaljpjWWGDW4djO
vBKpQPCSjs1KZAdOzoffqjsVmgT1WTzzEmciSwz1shALys+NdMhsBqHLQusWeu4cRh0ib1Mv40J1
k/Y7iLMNwOWg0NBUbNCEpbHih1rbqwE+MhO+Mw4aypnezcPwQzh05T1ufvksnJaVvvHjY81nWWFV
1WfvVSNtjcpfii+azT8jSzwmPS+575ndadn02Oryc5CoM1bSrnkesaM4tA+TC7gQjCutv8PCj7oI
Npn/6ODyboXhmvaUn6sSEi4jbsbUHZ/xclFScifQwv79uBWBJ/z1uGm+WMRgu4y2/3zcXuY0nS0Z
dEQrdk3KxLnzEi3RJM7oTp71kAiO9sorvkTVZ3GATRGrAv/x3D8wUAOrqHzSvHRWacPZNEBr64cP
WfeJvhEIBLKoZp9oDqPbnW1vnXeNXJhcyQlKc9XoNTFeU3jeiIJC5rgcJPP6F05CYxCtIyRaKXMG
w4C3od9eeVoX+kdYm4KzqZMfYp8/rSRW0qrwBDPOeuIMJzdlBvgawD4J6gcItFRQUIIAjf593UtY
J5fTKU11WkfcSv98S4Uue2Pt6PixaAxHDx/Lzb29ieerW3f/tF1/f++u2cxeQA+ZhwKs/iap67oY
gfzY3JISwFnpdPRd4TunO4NKBg0wDK7Hv1zaRn9e6QzcLpwS6VeTZvse5a2yKe+k9+YZXVd9l3xQ
mujms5BpatfW4KV1TwwXBgw4OQKzidv68QMH0pyDrsfhxpilRFjc6PPlo+9uVs1sv7JW7tP7do0Y
7OvKe7y0fn5eVdzVj6saed1k2DiNj8/V4pnojCXeOhvkyTMXj0YajLt/X08hWYy/8fz7ZvjI0gF1
EEOEP684lb48qYNhHm37IUY2Z4yeNrM1GrhUZqTRarsIP8PUW5TYRU5W8BlArDIDZ5Hnx3Igo546
VsPrzufYFdTHUrHmosBr1eA+x+exUIx1hLm00qHkdDjbVLhYE/FMuF+xQQ96Pw+0LxWKl1GaL/KU
3DtJvg+jfl6U2a2VVl9iYqhJdJdVux2kYUF9LmnLjIRXDzWYmR6JINLK17HYBSl2weM4j2WM+51y
M+IByIav4JlRUYaowoMeBwsPEWYml5sSxXyrxS9j+5Q6xyBYdCiS8dpnW4ehiwBtV1fYKuBe0QsV
fGVSpaOknqZxLo7sybwxnOTLKB97S1u1FWMmiR26SLMDJa1bIeVOu5sstVaGT5gQyF5kwY/slvag
rZvYEdFJxBD0UN5lBNT+hO8b07ssR9EnmwcqmzEuXKmpsamYZplDnj0l8EiWA1g3nozcDLWD5K1T
Z7gpm3db8I2rWVcjcIBaJv6wo46ApCfGCghpB+qoEIMfPaerbp68soT2lS8MAVDk711jLDXDntfU
CIkfLitMAjMaf+pQwbq0D0p6pMLFKc5EJ8v3v8c0O0zvR+zuBUdBfyJoGe9DfxPD5tKSlzLon2qs
OREmmVxRsJWHz1z1lrYmPVaVftBRahICcihhqfaPcgBkvk2D2ylE/LXvKwTeK8d/79VD7u2DZG55
N+a2kY9+cDd4N5NzwxOfqf1bq3WYFQXzlLIo0TjyIcSINapCFo/au96xHoPsCUWGnr7TC/LsQmqs
NsFUqH770GL73odiGHjjbCQuTOBorCChEkpyaS9O8rB7M0nV0oeDToUjRa+0kslwJO1V/KHIPEmQ
jClGodyh1R7zdClRHTPEDxEJD9q0TJyR55JBHiBpohS5BMGstl/i8sPHMqDy3uLoRZp24bDXtAdm
pL0Og8dgXgb9aKfzBwj2xgjvXau2g/aghffT9CCN9Sr0LXjQza8sTDbhWNzS/6i8uTTY4vk06ZNr
RAXK23DpJyN1xrDpybosly1IsNSmX4HxzXSnVQ51CZrHsZj3d2I2UgcQKU3JzZgmFLaHcTyLyWY1
EO+rfslD9pS1PcplaI11spHTjRyF6yxyfllp9CwitrmPCGDN4/PGm8EfOXjzVV1kC2x5KcHl+h7b
EhB+e1gxyKHynlW654LyLhjUJCE2AYUp+ug4fA56pHVAPmiiWEEpGxNOfyR5UNxDWgwXFW4Suf9u
Ga+6w3AC2bTGXKgYTzXQ0lBDgrpRcvpgmIy13R26kJewkgAE1bC5Ew2T2MJKs9sK2aPpyDMVGK/v
ikWSaPN6GrEKwN+wjZZdlJMHz54V2iBP9coCWW1gZtLhmzXCKtTuHd9Ghb8sH26XgmttgxR6Py7T
/dqjgHPYgdpMWaAzWYwtY1E1mpEaA0BGblCkzLAxKON65g/G0iyKxYgtuuV8Ook3NxV8SjIAC8OF
kLw0WzJQk2IdpwH93qafEKY8QWnolNt2SJk3020Y7KzOBjZ6Kj1Xxa9UWY8JIQDMt15l/5tGtJHw
9SpWZfU0euw59rbrjp2E8/qIy8SrHu06ZR4WBigAzoABKTHKs7Ka2vfEV2equncLes2lORSzpNPB
jeN5wGQo8pu1wWAoteNdjurBj+rtkAHL0Bpm9YvVBFgwDEeG9OKFsK1MbNAeT3jUizV+gctQzV2V
9qzbKD52oXxegm414tuaAKGqtcBejkpGrEt4rHIcKdnORl2eRZSnzf1g3ON4fJyEpBNRRhO3C9ME
Oy89oB8EdEnL5vqeapOrvyQd8IX0HVo0Ps3MsLvPwVfnhZpvQ2NXpa868b9T97tty50Hr9dcmUK/
nnykbYdBFkNRf4BSAUaS4FrDXUZOumBRj9kusjeyfFDG8uDUwN8lsiUeYkoK2RASXvgeqd+QJGsM
VeJ22ZDHxIeQsJnxd9b9wSbuwTwJ9oZVQWfzsBiZgG+jpZd+R3pGsPM2GQsYwv6us+K5Xe5qXZ2X
nFRDai2N5KYa2n2j4fjRp8gcFS/FyRYucknmjzy6YQZ8Emfr0VZ3CZNdHIVqSxXy6iyuXaUmIans
dz064yaWHoW0M7daRLFHv3DcriMCNFLW+A7MFA58p4teFcYTuRzPc+sU9fC+E2vro6sMNQ8OdBd8
pvbSiytXPF5brTe98yi+AlvRV0pB+NxdFGnLqiEUEzdONViUibEqjZNpnrDTX5ryZzlyqjCegqzp
T9T0Pe668vNQ3TIrL+/9nlHJk5w+2dimKrDMi7GY9YTCxqxLqcSFBKMJPQoWhv+dEIkUty/hcKuh
ph26+2B6NP03zvoRS9DOfDXM28n7zlhfcvVgDqdOwuMWbxciScOlHD/KQzCTSac0GQzgbI4LRibk
P/xDRgrASzGnRhWdrDDAdoFPrL2t7ZozLbiTe9rGQIWDXi5HMz/EEMw6usmysZ6VtF5NNTYwabNI
4Zdm3Qh/HAWT81VKL3kLDIqPCQBZ0nNaGMhXnScE8nXybHvH3u+3sD3nQqBrsSU7hDpZbLym8hh4
N5IVb2TpBfuwIJjLUDDkhrffrPtk1SarAeSMOsBvFg7Ec6MZ3ZygrBoIr6I9JRQVrvw0dvuxuR1t
aaZjsBWlpSvpDyFuWh6uMZ2OHR/7dwABqVEVZnIwjXrMXQYZJx+HGRFajLqbKdND43ybypOkHbNB
wU9q3GVDufET/HX1b316mjC+YPcnnH5hQbloELD4PcHksxorZ2YCK7988gmt6GDhgcEzdxTO6l4J
yd3/wlDYD98IPJandTItywzUBCuiNIF7b/xOx+zLb5DfDt5ChLDKMXCIxMELLwwdB8TE36mJsuyw
H9LH7AF5Cf9uH2E9xTETI/4DRdSFsW93k4zP/vgo+6gUvV2F5eGAkb8/biks2hon6VS8dfQYhM/i
QYPLUsZZDn14CB8b/ZDgqGxp7IlGgY9zhOTrvkwX1bDLouEFt3OlJg+EPzs1D1U/LNjj6bT5Jd5I
wAQnatw9TpY0k+OW/Rd03k+2Xmrfe2k7IxIzc/YlntVK1LhZk36ntXkcuVEVHDcSBkmJguMknzSD
MYVvKp7yzShcYCkSyggkB/ttlX1YC6RD06pvOgkgadE8BkU5i9W3MHnO2BRUrd2BFPIhNGr30kMa
nZVMAGPp5OgscydmhoyJTj+hFlQWaCWDpQ0clOFVnnsLw2hu88xZ2gruqxKOKnwVefRpN3x6r7S2
c2ZXm25K5n0aP5acIFjBbxoRTqlJOBIdK+47tdZdeVtvqvyYakfbW0dArxQToDHGSR9fknIfqGur
uQ+pUqocyQPqeAV4xja9WQfDNRiHuWwwbXKwiT/5ZcwI6VR7n2lG0laNv0SAZ2xpb6PC3qJ8IqGu
WFLZqlP56qtYy43Fe9SES0k15qXp3faNsTYDXjjz9nKq3NiC57Vpq402bYZsmhsx4zXm7hJHhATF
MiChTTXjjeTsHfNWVyt3qpODsQVKV5liYAqVW9ZKrhUQefA5NVtkw7iEuriyZWk+9bRcjvSsP0Ao
nQ0jBlCaq9AaBzV0FtWPnkztNvHqfYWtC+HKC5E20THu9INiYQXwa5rnTsuPiu24Drbq5ILdaUa3
LWgrqHvcVpXmtUH4jgW7+llWceSqNeYvzbKp1XmrY+9Enl6DAKf0nSf5qyYZ/csLp40uVWQPgvdC
w2+6bpd07+T5zhueimytwXrCmcZu2jk3mQWNIJBr11QmcLd4kYbyYuYn00wn1aW1A5cyYClFpqs4
eNh0GFF5p6aiISS5rheSx0qhh2SeY61HHrzX6a7a626HvUzWaW4q7Insma332LVI8Ys9VTN1LDdT
K23zAt+0bKKnHIh6H3a5om1DWzrURIXIk7aTtS9PTxcSnlqdZtOlPgzDW9B+VCZyUp36qMWKMgmE
DVA4vaDqMQG17XYvK2IWMWsb0ILyrm24QTQX7Y5qPvA5X7xHxzzG8kuAt17oLcPEcUvrSxtwdL+P
8OrqSVc29VMIsQijLjwfVuhP9W9NTm+qpP/GnuSYyCm+H1FASoDvtu08Y18PVnV6QG9nR8xYgoBJ
3VcHrl9q+WKyfkn8Vb2/SqMOD4PPVGffte4z89hkH0n+gh6RNG8PrpvmnUjvwvbvhjPQweVb5zjM
Rm+hT+Vy8uhbKYy7oJkfmzxYeZYZYpu9KhQm2VZh7EKLfsjxCJcKcNE3pKdBibYREt4p0R558MtJ
rZa+ZLupJzH8WCYDRIYpnsvsefwU3EgWmREv0zBZhJT3OWB3DC89GNQ5jpyUbA+5v4g57TH2Tr5S
W4PHwiEYnbKKhmDapclTnB8k5a2jQvNNE2cyjwHpsPFzezNiK5jj5GU8e92wsqtF034IYjUUdeHq
4ghv+o8cDqAwnkxhAT5MRHLFVgKSDp0UrlOgJhtBbCmn0yRJrkphLE87jbSBwchmEfKvfMQ/rVIW
TmqQvQwFEwGWI518A754Co1hq2Hl5Fd8No08S16xnLwzD85D5+BjRVx1i2wRiEV9Kcw5Rlm6sK3E
zN21bmO8zCxXDZaB8TEYDjUNsWS//Ptq0+wZwWm/6hGr8vhb1d9sFqU+bgz1OeZ7BQmdeeqdXX0G
YAR4EnhgOZ1SuPMu2EzJTqOlKjl/65g2z19aEsGQ1cPgrTPfZ2qkzYfaO06ZTgDPsRoODTbyODcO
eFf1+kuTvlQIAJlAkeON12NOoBpiONV2sQolpIGTG9c08rQcKN5FXT8JvMcZCEpq+A1qoPGjYh5S
uLASpDvyh07b7FFcGK0Bpc9aJrLj2rh4GDjVKdbtEDx4dYwH/Pdo8j8cRxn2WhPX9L0W4ePrmD3H
EqgQ3ZMI3cizk0yn4FkFkqRoG75rfLSYqs1iAOxQT9EvsDU2eBZS6uTEKPT1d50/R2QqJCmpj4VK
kZcSB2fPpZbHg8SH5wNCNhjHyj811m2Z3jVNJvLl+eh/TdqD5Jw0gKvm0ZOwsu+fx4lWMLmXSpIC
2ODgbBneu+c91PqhijdqDJz0nOcv4t/2jmP/pTOzrbwroLBA7v5C9oR7Ch4ZgOjWuV5mKFOgmpzv
3Vop+omEWs5IBpd6es9hImZg/wYTL0HCSIHAEWUI/pjG/Ikk0klYfjjaocjKmrRvMr2YHI3EMFyl
Gl/yAIEk9X+XOsOENau1wdO4lIhDsTVtI1k4eDNTjcybAh+4PhYp7C2rmy5lLps3IkvFVE7seUUf
bYQ7ykgMGl4l/3+P4IwCnRfSgN8d5Mxcf0UMpVUPdrVWqtNEzfrvK13ifMO0hpWAMbpFAvvZXEaq
bLkvbRSHo3yA7I3c77cLSoMh0Jb+Xky7YUwC/mnFqdOsOW46cG6uzDgv8mIQPurYhIBJwrX+850n
uunDt/en/0faee1GrmTp+okI0Jvb9FZSqpSqkm4I7SqJ3ns+/XyhnpktsfJkAnMaA0z3NhVJMmLF
Mr95stJZMlscX1erbTujC6E/rdfL5d15vjn98de3uvOXNAr1r+tOXrRXmsyI5D46YK+DUoSd7CLz
Z6CD6F5kMXJ2i/6HgvfOc3bqGN2BYEyPunqHqq+J00qA1tsi1nYqATpw59k/XO6k6VQCSMUFv2Dt
olnZhuvrX+zS8fj6kyeNdltP/L7vh/8RbmN7ANqlOXqTQHbp3EOUs4VeG0PS6TkEZCbrtIQZzVQ7
3zsnaN4M7YnNwGKkCxr9sOtPdomFwddwVMydcHkHqPl9F4TlKKuSxdcwi2fPPXStTfRMVygCIICI
q13f5RR3L01LBec/X1/8c6NPw9zXxQVm6svIBPE2twsKG+ptcNL8t/+Ag7V88WQzcEWBgadm8FYN
68Z8aPU1VNwWCU1kW0AWA+Xnb98G9F8a44Bhh/2jItKDheD33zSoBiU7X/wQfWTAdgUIZuYkM+kN
uBw4ivgVKtn11/CJJpi+Bp1gAI4YDz3ECb4vqZRjMdaJEz4CWLfyo3zSzG3DfyXBwmcbtYxxW4zb
bNMZO/vR/hkuM22GHGy74JKlu851xlDmaHdPoftk6BvhY6SsDNCTL0CGIlCD0r0P8tSbS48aU4y5
/juKmPzNvRccftEcWTb9vortLTEVVFJ36LtleUtl6VP3/spDTuHArlrVlS9DATVmz7+Oi5U/327D
1foxtma/l7vzZvMnkGd/bs2jp06egmilC4g2MHiogRDmvr/bstftHkJweJC8Nzd9hmDggkmyg+cB
lfyirIF63kE3kumKCPET+GSwoJjSF9LTTfWHS8w96Ikyc0kQnkKv//uPGRs/7QGLIVbIKCZdi9if
HFuLxtgMUc/COaXejVvt0z/8r9f+ZcnJ8xfc+GYXhsFj1y+jt+BO/8juAFrI/iY7q94uHxe9cT+E
exd/UcrU7IA4heNQxszG3SHaBtWmVNfacwtcblb8+CGSbhI6+t5St1PSM61eV1/THvBcwu7++sG4
FHaJg6ppOgjI6J+x60t4oI5WEJXKksPgnejSmA343F3rfdxUkdRElPvrLQFKMaBno8oxjbtu3eKA
nYYelVqKFTLV4Lqi41go3tr2H+zkKbNT9oe3DmmV4xFKXxupVukkNdoqGX94RcJY7lDGW30ENlv/
wj1aqQCSyA9OamwB6ixsTyQ7SPvAWgFAHeazljyLV48Q0fW3dukO0QnoNjAbwSiffPG4CmF5FZiD
y/leMtdVIc18kpl61/v2onHW4y3xmovbGnw/QpiaamCPPNnWRq6qfUrb59CTMVpsHYE/hPkBHZcq
bSnOFcgJ+Rar/PK6cJzB1ComA85JJqHCtmiYPqcHeE15uysY+DXEMOCSyLcJew/Bm3BvimxdesEm
iBrYxuxMbs7vpzhS9S6vk6gUgnFC8DS9KxN57+fNjjsUR2KcUjTEvx3GApJycsa3tj0L+yTg+4P/
ijnVLdr5RQwugjakDAbWPkB/v/+ioYVMYhR2fgh8bzcC+9W4tIImnwPE2QYB7mrem8DeOWCMIMPU
ikYthnaC4y4qLM0U1xGz+C54ur4TP4XXpscKzRD0bhBZgvc0+V2mUrhWDVn94EvK1iiLrdE9mwGv
hTotKF4NdbjPnGgv9c5cZnrRhQLZykAEiL53hi21h9Kx9wptk2j+1lc0UEAES9tZtTSxFHVbyNkH
VZEyauuQ7LBXlD3SzXNTjXdxir3FbKw8/EA+QLodXXrXUo5qBLOnNPnw4UhoA62LFMgs6qX5boic
Xeh+mAxsG4O5Vt2s9mXUoyNbH6RUXmlRuUfj+q0fhDhZB5BdgjrhYtqoeeBaW0FM9IdDSYfXu+kp
cikUIjaLapPO/wOZ+P0LW22gBH6Shge0VzCDlcM1GahTvt+UariYEH5daZKT2chiDU7th4cOATfc
NxjIKt4zEF2UkfDLAbcOVMijkueSvLFdeIa/dsuXZ5wUoX5gmEldlOkBV2NGyKIrHCyH7kbSeTEj
+PqA4lV/uVUcPTaC2NB88SoDUC8Q9jaCaqHAE+3puPppvIkLeyEs2NFgGYG26/xXuXobyJlGFz8N
kLrXH/0Cl0x81//9vJNIVuWD0hYWDqvSmC2CSD5QE7rmc0RPEiLSvripIXApy/264CTldHq6RXEd
xIcie8iAMA7WwU3vM2pdjCkr7DykRZv8E3Y3IsLFkP1lXWfS2EgkQ2kyIYcahmcb1EyuG4vAZ/QW
OWupYFooM1jDsKPLb9yKF4vurytPojYAqlz3RiU5KMWmwhUjtGgRbyT3XLcPmvWkIJAhNNBsmM8Q
Q7B8QH8udm9sPrGFr2zxT0TXl72XOYMGMC1MhVo1oBQpX/feaWxvHKQbwWKaAVBJ5Mo4aNFB9PaG
c2M88GRout4sVy9fPP/u22n1GGiJxCtFmSEDp1m0MB5+hNYGMLpefXC8ilrdj/27wBMkztlCUMgK
GYVh9hsaL5pZzCQ49ddP0sXL+csvmoQvw1MkE0lXJGaDZFGsu2EHHhj8b5nfCYS5q5yvr3exhjU1
DctoqkayrcmOrn1JdbrSBb4JEY82Ck46q8dicTi83C3BGe5vteouH6EvC0428tiUSupkenHvW+ei
e7MszHCVGh7ej5RJWSSdbefGqdXES/tr235ZcnKPO7VCLxDhpANcuo6mc2blM0v/XSj2zxEstAAE
mlgrdd6x7Oq7OFF+dGF+sPycPnsAvXqLPcbGR12vNKqd5ufboc3ulRKfHrzilRK/WKE0JXAjgZts
U1faGsmbXPg/gwS0MGCtul239S189Gcp/9djkTBp/EfkJ5NMGY3YzAmwg3jCemcOfH65et3SYJoh
SCfN3x9Gef7woKzXL/lsudul64+Glzx7rl+u76CLHVEkmNAc0UiRQGp/v5CayEN9I1cAjnbzX8f7
+9l2vdYXy9nSn/1Y/LmxmEgU/n5mSyRjljD0niwWuFoxSmnDTeMePThNurJtjSNOPY4HdGhWfzjK
zuwfyvhubF6z/nBjeXEa/lqeWoFijke19Mnyne/+t9N2sawULCXaYwUOHaXgol0D9ccZcnF9xYux
8N8FjcnxRHs9sZm/BAc4FynzrXxnOmdPfbitg3vxDrfxyzBkCknZnJzLJDGM2NfYTc8LOqnO3fuD
2DY/Fps/5er6M12EjJNU/+9Sk/NYN5ELZEMbnhb742s1f9om63b2/qBuf85e5pth9kdPZn9uNW4v
vkmbAgNlK7Bqn8j/L3dXIitGNmpKIAiM4BCXvMpOVtd9JtolNx5QbIO/tsm/a02D6mAAWsTgbYCz
uU9mv4K7X/f/rLzZ+p023AGp9Nlhebf7sdlUe2v7vMmW15e/uDpQbosOILDqqXICNWUtWuO4G+Z3
spcsEBMApaC7SJAsgg6Bkf7W8146lZbicCxZE9GTyQfNPMMKUA7zDxoiuD2RLjPbWaVgaNWDAoHo
7dImIGHoKG8tdIajHH7yKe0+LQ1NpV2GXbeSF+GASiFAFTfIQQK8I/Zd4tl2/eVcbOR9xblPbtgs
lkO6QPAVysWvo/YLNMhs9Y5Nmrp9l7ez+QwTux/R/ea02fvrGw0hVbyH6b5w6MSrFopbtIbEe/y6
B6M8g58svGvFvGLrzR4fo/nDera8m89PyC8sbyx4ac8LLi1SUMjW6fbkTEtj7KRpHVF2pUeIVDSg
B38tASlvbuyAi7f615UmO0BhLmcB02MlPLssbFfBekEGBZTInPSPYhozr7kRRi5WQl/XnNx/jR2U
daPZuEWxufy5OQjNbYQ7lH/sB9qy4ERzkC3A6PkbvynIFGHmfX03obJ5ce9T0zqm8G5Fsv77NwXq
qDsWIMlDgq+uFq9Am1mILvlAP5i/q7wF/I8AnEYDeBHzU5+pDcIF/VNhiARHsrNxCIJDJyXtI6Wj
oNTR7A3wMRdiZWKUYLqvqYLHLaPzrAMVZJ+sSDDm+aooKRj8CxbKkzjMzpl3Dg3sXh9k3gkj2bE6
OfSLM25KZlZLpnPSyNdBPKGDrtQhoisYe032oacgqQB+VqW9M6X3/6a8C/5DnsK8Ct7F81h1iBZD
P9My76nq9C0VyTwEuK96ZwmX0KA50STDctvo1z2AZW6qyD0lK5AosvxW5c+AknPQ1Ebl4yXhC7A2
STbRF7kof3znHVUZxFZ+bzyCVoNxwL8j3o5coAnUnZIGD2+A7WGXL0c1XabaO6p5My7rWS70KMSI
IB0Wib5Uyj2N3t5hptYfkSdDSfO+ZovwM6yK5opVrVNYeUUSb8C+hejBejs62IJ8TacPvwAhmV2A
BkkCC2i9oCXOVQgFEYq3VXZyhz8q9qxJOwPVLRnjqkFBuKzLfVf9brEQMAsFMshD5OKSZhhzKQAa
DWHRU0+NOi5NPgR+TYn60poY5nW/LSncJPx9zaxwIfsAUDQL5Ferz8V0NYWdOkLxHfoSvLa3dNuT
5zV3KQgSj2BrM2QcmHFpCIhC0abPgYYIoFXgT7hdutY+6o5N9dp12qLp9kLkgH50gtHxY+rOpB9s
WQ+bQmOZ6U/x8DPKH1JhK1h2MwvgiHjveLanwKRFIBavzK+OIBQlucAR4GMIZMxC5b0J3rKCCG1W
aBmlWP7BtxHC8TZ2F8Oab2wiQweywtP4s7OVnzxq7CZZ0Av54GnVLwowJezmTmDkmtOYRfD/OTho
nNIRnWXqu2s+eGCKGnnr6xsIbWEFDgJYDz4cAvUoPfcyPWtUSPOTbFOuVa9Rt/PlV3z4FimC7MlI
R7H4dFYBsGkLjwyNoxn0y8r8IcFxlpRziHJ+VozLMOroicmi9syaYedI8raxy5mgXAi9+e7UwFoQ
50bgE4vQnInxt+NZK06fMJFmCGPkJ9fRoD/3+9yAH80/IKxku/pD/E+YaliH5JYPXQiHRA6ZOOn4
EHFSAhp7blY/wMI18Ur1l3IOdFiHQOvgIDbXMYIK4Pqbdrniz0i9nVadKTGq9L2yXbQFOTTmqaxP
BeuIg8JxlFho1HGxpMPLI4apQCjkxU4QBdt1h+IFQj9ItAnWMt8VZ2FZ+KegVggBSeV8cjJ9VV7C
YRKfQT2JM18kZ3BLXvoREqB8RF8FG0uvzuDHYIGIi16r7QUdAoDpQguuxRBSYMiTHvZua87TSnpQ
C6Grkm8JODJcVzYKxN97iALsLSF5iiNmp5BAAJiw2Oc8ldsJiPeHGsIA0PVNZ+YLobAcjGd+qpT4
Z1B260Ia573vIkfs/BDoC2aw9KNSqBep9eqAlR8aFRVP80UGmV8nC361UO4TPBS3OVLmP6nWg7Dj
SwbsdsDZtx0Y1Nc6jAU/3ON4hhJSG02wkMNnrMuJEP68UcFs4aMVdAtUayRX7IyIvQjWQ3qJOBgW
hKckP/bAoTWEuLvkNQdspbbWAlcXnELxF629OYKFfBkpUA9giHEEfwHqP6DvQKVRjK8tdxwSi7wB
3pV48ZjogekUzJcRTocJWVhBKV2lHQilbW/nH7X+6kZL0QvFU1oCeFPEW8Tas10Hcg4OvNnKyEQv
1MJY0SHk8LaGx79PElT2c1WqFqOJC1eCchlL8C3ozCDWOYBgozdT6GA7dzV/jAV77PPJCtpgu5Qr
w0uGjYQIAN4MMOrrPNmPSrdk48kudhb5kg6KW5nzpgdyVxgL01sLg8I+2hmetsoJB5VN2iBv+Bsc
a6t+tvHuHelcgiagFxSxIMdbj1GcBuE2ZHMbAJtWrJXqI0DDB8WEqgIRGSDa4S4J8sitqSE3mffs
wBlHyiv33rwshLJLrpmidg57BngC01PhBwZnx39CpsPu3gd3pYQfIQe1H5ptAU6jKsC9pOqRk2d2
uwxpbWB9WVisDD9fDg6erzAUqwcF+r9snTvbxAPIWdBVaqGEkHzXOjsoMjdFgF2p+Sq8pXG2JBrm
YgPzcr04E28qYBjn+ihyYTEhwEwoSkO5Xgh8jRHuULZpw/cA91qcyiU+B2aQ1OErOoUL/7GCGOew
N16bwVnVyn0GwphpToqZLQcHcoOPRAQYXMyxSyysXzvrXahIV2kxr9j5FdI5KHeIXxhxD6edtQHP
0CtMCL30MVdOsNVmpPC2+lGAa2UCIQhEDXsnQcYOqIdub9F8FGA/XnXchujjoC7AOaeJFWno6wix
AY2WE4wDeicG6GaREjCSGnWRK/KWy7VCccZwm5BXgUcs8DSutHOJBIof5CsGCHH0Lt6LHePgzOqQ
A6lwwshexSAA1WRVuae8lF8Thlc+WoxhuIAvLK4eQc4jQhlGNo/HR7UVpBkVQpyVn/vwmdQseh2i
fVA8F1W2JexpTr+ibPxE7RPL+gYGxkeFZ7c70GzFq0WBRFoTP8TPEXtPREhQeLkTrC0NSsfMyZGc
5E3iGJEJpRPHWPGARgSpAApGDvS7PhfeWWh/K9D4iNppXh08c1Mna0IAiXRSnti8Zm9hBvsuLAGF
CpHHveElFtIK771FFU2qi76M6FLCzljUJn8KEcM7u/y5IhE0ymTt19lZbKtAL+8tHXDItjsWkB+i
jEkrRtmWmayN5sw9x1ET/qk9OuXg2qkoGV79HuVjWIyc64X5BzkRY3ylATUuYi76N79aKfFyHHZy
PUdsqY8cgQ0AwQ6XKOeTWngWoBvgFUuehq4ZNmuzMHlrZWmZOA3KE3Ol+x1r5rqx0JKAOlSRKUea
8WCzv6Uk+twcKXoWkXmUk6PKqHDAs8aT2UxDusECA+TLAp848l7QrhmZzWYM70sJXxuS0YR7bcTG
Sd05qCeZNSGMe72J33gmXDO8zFgM8bluXPD8GrSpl44sll1Ok5utJi7uZqZ13GXcxxzXuIddkJxy
RnyvMspwWMDP7KMRZruw2ioJmPyS/DI5CXHchOgFVEMEK8XOoDqnq7j8kXJNcB0TzHUJY8v+LfyD
kkhuQnPUt0L6QQ+Wfm9xVF9zZlewkkTMJHSWTnivqvoKSL1idQsh9C8s5tvnPKMrrVsLaNQHDUqM
wGhoZ8KqOJdN+w7miNPeoP0SSg+R+T706VKkCtTiJpSjdPA2A2RCjMQ0DCtqGI6CXZ8tag2MfBn9
sCjRlSw+2hnVDP9QrK8wPkHuH83EKPbQBRFz0HclwKiqOnOPi/Bh1dRlvJyht2e4wY1Iv+z4W52h
bgxCPypoDVnicws+6ekuGlcpejSGjwyTgwwS13bElyKUiQ3cGf0MDzI2ANxXkYG90xKv1e4ng3p1
VMGWxjjLJg9CyATeDGSrFlUjkz9i7wc/vAyT6uiBH57rx9QKyFqDbVYMIplFl3MGSiM24idzPKDb
AvHxqTzX8LkpeRRcgjEEvDMwr+BTIH+2YnYJjdold6QdvIJ0GTR7r9mMDKb9u8jb+fqKmGkgxtU9
6B688nkUfxgo0dkGvo7InpRH/ItFTsyBFtBvxpMBsdkeEHqFOFKT+GVgyK3unqDEBmxj/yjipU4N
1SbmQoM203QPgqtRpVAVgjuiC6Rg9n9hVCvC24vINm03W2KVyAYPuh1ykmGqwUNtD6RngPOI8qIy
5KKMyPhTHrfFAM1nuGFBHST5K0sY4Mi11OD/LXkdafMaO5XqNaiTR1GFaBAzhgFGrv1A/tORjfFT
RRA3HGdF9JAaed6M5VpcuyAJzMGDlCj6ECIhTm1jG8YQ8JO3EpZdH2ZMs7uFCqnLsfpFIzKO5qiR
XnqJt0XwgV5WI/9qjAqWaj6jFOHsSO0LFGekO+0QIjxSUva7c2+UW4pRWKl3ogTnWoeG7ucIfwsj
pPqEF4WIKUCq2I7U6RBSnjNEZgZW7IszALPkJbffCnoYTAh0bY1wBvmyzyvnjkG713YEppXbPJRi
CIRnh8AjKoRGr9cxrMYq/1AsdgAYkoiqCBLtEIFLs+4K/Z/SKld8HHEHhska7y83fa0Rh0LkSGKP
y7AKiO+5l803d4mFY1exG0MsdyE260epUHctgRcwEJWM9amyRGkL7m+TssdGOz2Wwy723290OkQ3
Zdq7sr70OSatb7VB5NHIsuiAJSb7npuUDir3EhlroiwMeVf4S+CMaKMS3q+v/anf/P9em2bW9x4L
35WLFXg/xHsg3bPqMXlNjsTscsm1Wt87YOQfnbP/GP0pDuYqeSjX7bpfZ/fje7e19yFZbz3DoOb6
r7rc+RHYYx3BOhVdr++/ys/DXJUweT/oxTO1oqu+Oi1RPN1xYZO+deq7RWlHbogCutNFG/0WguhS
o5fPrKiybmJgOPU/gcM7NJFZxwKIHQ2YbqhnjnhEe4VbmKyqVIsbz3zJLE+3yBBVNEJxKzAmHUVj
tHNLGUQHs1r+Wv2DQsh6bc0Ps/k8n28+boybtUv9S6T7EUFRDaQPp8r5rRYUeo//+FO23P9KtxYT
SvP5n6ft9l1/eLTmvw/WqVoQ+mcPB3u2nJ9QKen2H/twrjz0L7cml5cGJGhE63AMkCTWp9aIfeD6
VeoDbsZ+i7YbMv7s/g6dybQSEeT65voUeflryyN9ZGBJCT5s2lYcmzYfmm7AbhBBTBXNWQUtP0QY
nrP6x1Dum5KeZ7wdhx8+cD94cUly7F36AXcaw9RcOgQ5lu/qY+m+1NldFdH4RwDsF0WiF6+yUYVW
vYZw01gwgPJ1boSI8x+DZq2mp4LGEBp39g+Fo0agl2G8Ssn/ZZJmfXm+SThx81jI3zThoaG4Lp7p
EnB5ka1QYVPZoDc0v4kruIRe4OORFwH2w6pmcl51KYMhXg6IHSJOWjF7EGaWJoXkjU93qSP8dZ1J
l1+Jy6p0kJE8BFa2z7pqY9QnTNM2HvmbZyWrOkk2WfKj4S910lKL07Wc7fNKuSugbtpFupeHaG61
/MNNvJBqqjQfqlAjv5aVsWioOiI5e9BqFQ58ukoN+dS0kBdxHPBie97k3hERnHnPzW+N0aZJ5bn4
60Go+rOkX6kWmgN9d8dzw9CDBJX+uv74l4KSLQMtlGWIOKCPvkdF2SgrsF5peoBL26TY0C266C7k
xqS4jpfKsL6+3MWIZDN1UuCNopk0dU4x68pD3NIcngBlR8tttn5c58sDw+fNjxPJxfx0fb2LUd8x
ZZVQgPcFVIfvz1dVmVfKbfsf0ytaBGG3QwEj1M9ZT0FD4U61R/QXfrVgfoVc7Y1f8DklmoaGr79g
MnGI+qwaYB6EB6FKSzN4ZbmvI/6i8A9EDY3aB/XLa+KiY4PGAZUoqZFoDHLAKs9Yk+ta5Cx4eMxt
SPTATTPSON9IdiMIWxeSYwyMPiMRQYcIiitdlLnvYGrFVCNGfLL+EMroZK+yGn0yGRF87hqkHOkB
en9aa5lHN+6BS5HXwehL0XFwYfI+eWDNE8roDQ8sytz4RI8XQxHKRypoNb91fC/dOV8XmwSm1HXi
dNAhywiNku7IAJNHLbtjcstb8sZC04OSOM44mlYGK6c80fsW8zJWEuLD1i2jtIvoMQZUCgaWCOoh
qP9905qFb/dBZQYHHL3NGqmcEeEJ5qzPqIbWPb1P973NH4Q0BXI5JfFIpHI3Ds7l5/33N0zGdUOI
EYKfuMFhQPuwfIBcTWnnGmsY1ghUpVQ6RjVuOEFid1Lu1fGmSg4aUoT64vpP+byq/z5B//6USYSO
lKaRsiYWMzt0XnArpbrlWJTsqbEvUZk5wegZunOE4svJ13t2+xkZF9Hd6ehVOPUft/2V6CmEfe7P
6l1ThPEauSnQUvdFtPCv/+DL41VLNghvjNnxqvj+/ZQu8OQi4AQw6qTi4bashnihWnjP+UtK35TT
ijv3rVm5yOb+ek+MWIGHIYgIqev7sv6I5aCsM2G1YAnbcnXnuXcOKkmVgj6nN8KjxtPE/aCeLes3
Ic7qJIQ8RFmQAVFpFzVO96QUtMgQ/BICtUFj3ngzFzcVWHZLN0Hl/BX9Uwi8dqzAFkA1V3SvzddS
OSZC+uZGDXIheaDu+FSmNshInUnYT2RPa8OEa412IIVPFdyxWTz17fqHvnSbfVtG/IwvCAEbacPK
CeWIg7prRMFXwsw3F7V7TtRXtzuzWVF9WA2tmOGkmbeiP4qlTppb8xH8qdNZM5k21k3uz4UQ/O13
TTZgQWnpVgUb8L9JbsYRXKIYVuTzmxjuC98UDJJio2XJjv9L4BGceJyoBi7zQ3qHux/+AbxwIRCL
3NH1133xo35ZafJU9tgjjtvxUeXh1VXXNLsi1PXi4UYyfyEl+vZAk/vLM7RukIb/+FSySYWEDB0z
4WiAAgi9hZspwiVoxLcVp5cYOuGSwYY9CPVCgW/UGlQelFe2hrJ3EbIoYloQuFTSc2rQVgHHytWu
JLuBdNO3P66/5k/t0Ukc4ecgwY3rH1gUa7KrUz0I6t60ggPzTBAPTFjYzbgMKUjNsYmYsoj2JP2a
G+tefPEauERTBWwGTPL7aeoHDTBSgK8Lu9ZjFiE7P/Xgp31UY5gj9To3nwAOVgeY/wdN0bbe+M7j
Z+Eb6DpFalYoYF//QRd39pffM7l31DyW5QIFA3pvZ2I46YWwAKJD0OXFjdh9+Z1TpeI/BTAFMtX3
Z0+CXDEiO4AQHtMh24GxSNGjiJZMQ1Fjp+P66RxKlXD9ES8eKRR7+d4Ofs7G5FN7TaPaTQFEPEIz
hKYwxk40kG/ilsWv/2tHwQ8Dt2xiqzeluaLELNllEsMSs/ZNBr5p7bUP15/k8hIOWDG4xYYxfZJA
zookSumucOHS7WKAiGj59SUu7k/6oP+zxCT+ZKHkpXoYxgehB0iQANqySu9pK0ipQmG4Rhzz+oKX
v86/C04ikc94xCpjYRxH4sNgGJabmOTdTDgvvjsaNrRKMI34C6bLOmHJbIpSu9mB3EGvk/Hn9Ue5
5OtIOitjNUIdZljG5OX11uAYcQCnKOnODBREYWA9Cx8PqQT2ldJwXlrJG+uKpi0UuxvLX7wR/11+
ipd13Nq2C7vGArE+a0L0x/1puu688MdFPS7ssZ6nhbcsZJQgwbU7zrBA1gapoUXSv4JsFNz0ILtx
6C81SnknKE6zY01sQybfF4/ktlMyfBL2vxZHfGqfnraPj+/vs/XL/G6++/FxOjWzGxjDi1vKtjDR
IM4CaZzE2MFDJgkDZESS+yXZiRk8o8gPnur6674EnYRfLlxQBMNcdyY3mtVLRWlFMiaa41EgZmp0
D2EtMCgQsp0AQDrGrxljDddq52K+JeAaaiYtOyyxTQ1AXPmD/yvRwQGmw8SFWe/1n3jpMP/7C/9q
UveG12TUWVw2DV4fTJ2KnTBjJLp/TlOkB9wPr694aQt+XVH5HuIt1c3MRJYTca12yiv4rxxBtfIY
oX9424hGNG6mIffrapNiIG70wvDrSOytX6/BDJ1vd7VeHl7mCG10s1sg5kt9Fj44pGIUFnSawJOt
PMZDIXVxFh86UJ3AzqjEPGCkpSqAMqL1KvwJSX2FMZ8lwUdmbGkFz9ff8KXN/fVHTHadG3j26MYo
PJTBo+VusfETiQqt9evLXP6Q//usn1XBl6zfMyt5CGwH42VpoYc/hZ4w5q08o0kv/2Ypc3GjqgpS
7VBbKZsmD+UXYOWqHHy4OEfcbGTbG0V+E9UtqJ153GLEcUsr4xJLxFAQzoEnouCbPjUbVumZ6dmQ
cyPkR7U9h4m0zYunCqnnkVErd4Q1LGJw/3UTzCN3VwipUcZeqAtYOhq0QANiEASylGyvv/rLPwxJ
DJC9IPbRIf9+iMqg0Bq/zIenevVMyPxntjUX6+Usn81388Xm/3OxyRnqjISy2Gex/T6bQbN4NBfW
8jBbbubdDAD4Lc7D5aj55eEmCadU1LB2QjGuQc+9O4M4366Vu/XhbrfB1mDjL09/bjnJfZIb/ooT
BjR6hwuI0nxyIYwBID061uD3QPFEgwowKX7Q6QrIbojGqhh92isvTHZgfm0BTwk+AtBQZeytqiLb
0XRcMvIR6K5MIMKydR1oR0EJEFKfAiDDjHZNy7NtacudnNjh1KTLGx/qYrDDBV1WwHRDiREJzpcT
GamtlCIsE312PgTwGlgNVSj4Wiu5ixm9EnkYql9f1b6UNmGJrSmqykv4S+2jC6zKtPoyPrRItC5I
IWBnGzmCzisbOTqcdpeNgtEKWNwKRerRzNdZC0YytuiRPQiJa/uPkA1HWlP4l4XtPM7AuOAK5Gnd
ssBmLsveSnAOltrP1CTf2qPJ7F6wQwKjX7TRk24goUjXt2mfwurJTrhHABx4DZM3/5SkzwlDfJJ6
AJsEDOHuwggbPoNoeAeNdRp6aZPW9TptgX5GyqqhWwKp/zfamVJ9MNrXcASIaEhvYjLpV/JWqtp9
Oxb3WaPMevCrhUz2ZJ4KNGmdRlvmqs5beHUZzFPpzBA1ZIpLASkwXI28i730xgG9FBq/foDJeaFK
d8IGT76DV8x753V4TelcUVwoyOV1zR5kwPUvfqkg1BS6V7ZKhUqH+/s2k2o7GF1/DMV6HAfQlPTz
BAzgZrYsfvn0VH5daRJ5kHA0+9AlXUWRH4m0LPkAYw40VSBfkRio4rfI3QpdQsRBpRAk0K1eyyXi
DfFVVRkc8x8un+/PamdpE3WGBsFsgCd4NOf329X6/fdhfbdcGnPkuhb7G+fpUtv025KTEgFcuh70
sREdwDNRAwsjCIB0uXAm5w5HEEpIk13/opeu8q9PKf7+l8DRdl5UtRatjiK7a5NXCm7wYEw0gQml
t/pKF9s8XFkKd7iYyk/n425UpWbmW7SFnTOypEK5XsC481HZHhB0wXscVE4chKhBCNgK25fOfgPk
eUTF4vpzK5+07OkO+/pjJi8buccil2wOPL4XonUpzDv0RAcQ9Yh1E/0WxJOHjCiTbwAmmzniWIGL
u/E/prfq81cG9iIdwXYvacJZMHgLqtLIOLARwxG8sCd8FeRZ/TtvTrr5gt4NSKVsiWZJWGYzvXts
cQqF65GXNAr9J+q+OE+RVYxWbv9HwQMtiE4tkrca6lHb2N4oMAgwfbOHtaAO6ON9pT3RljEtDXvM
nYiS9uA9yLWyNNKjg05koQKDRNa0eGeWyoidRh6uWZhm8zQCgCya4qOBKrcpI5eszfwH8VflDDVa
yUKU4AMBINO0fmXj2uzrFwzRFnb5yFpiNidbOWJgjNoizCCKMy5NKLMb1damoVs1r/AZ1OSRXooA
NQ+lulVMcrWUN2LumAcusuI4VMse5BZtPLPeJc6phjiToQOE+UE1QMw5FmYx13J3VibFInftRepu
ywApUew5GzwWmXs0AqqlfORQGlq5XXhDuEIaBzcKgGBOhRBwsFFqdx5iLAFawNW0HY0yDNFgARTY
frRAmNQwBHxNUYZ9Um/QMfGWsm3uixLsLRleKUHRSd+N4Q/t47YNUCTXGzCkuUQ8x9ckV3e41c9L
ME4SODAoUSCySfN7ZaNLMa5WOLNJ3T9K232I9pXvf3QszI2QCdkTlGkStUVRO1xWxG2117d/+noB
Wik39RVtHN2COfUutx+6+ysx3UWPdMONY3DpCieakzQ4ZJTWp9v4l/NvdaOmtrbKFf4LRDRSrSAZ
kmFXQlCCRYO2EHQe9ITAbjHJ0X86T9fX/+xKTU8h02lksdDoIiZMsi9fqXp9KBkgKEjiCkKAr/Ml
ucBNPrkd5zAe1nH4xnfaa/jluQ2I7nzu+lhB0kyjePTQLm6MdkazH69yVP7BloFuprj0+2TRFkst
bw6eDkYRWX+Gx4E5AnyL9wlOfXorbRWA3tihfZowSHBy5GOa8sRend5lvc/IJD9i2oO3LnxH30L4
5j3nW3VUbwjJ4l1yjiMYDbgrqAo7V9jGSRT1ZADXX5Qqrta/XpT4RggPGShWT676Js21UoFQ8SRt
jot7c06rBALoQ3B4eDns5n968KM39saly57BkUEHg14JXNnvV0MWS3XcteBPQneXl1CQYBHs4Lla
4d31Z7t0B31daHIHOVY+BIWDRAzTQloD8Ma5hrj5YEuASbi+1iXBHcMSjR/QFzSapymMAVIqsIAG
i8XAoSURPfQBN4+1C+SZRUU0IIlnMrUETHRj8Utp+tfF1e+v1FXLvjRT+plJvHDRjnLn6r1xhrMy
tKu6XkDAu77gpU/4db3J6XK9Lqo5fIjvoC5ZHeGb8LLRhqZGufENP+/u6f6EU83kAnUwQGCTCgSQ
CfxBhYQt9h6FHUnsantQS0ZPxs3JKNyNLJxlzg6KukyH57X+Usvjw3PPVXf9oS+hBwygnzJ1kENU
+eTzf4lpriWBvUkjoJ/Sj7TcRAAIgJ+10Cul8ucY33PN9fq6crBur7QFZgBxXM/6vv2/vHzcLGVY
YJiUT0WkQqrNQBvk4OAlkMGkfZKC334frYch/3n9iS+VATg8muAqBaldm6SqWln+F2nntRw3kq3r
J0IEvLktoCyLViQl8QZBtUh47/H050vOPtMkWFEVO/YopqXumWYCiTTL/AayQ4QinD+tNXHPVMBN
4CGBd0fx5h3w8PnxxM9bfmvRxDbJ/Ch1LSc4STNzwGEkP1r2NqRjB2nqAzd/aZyTxQ4Hkz7RhDOw
7VvsF1NO8jTXYJYReTVA3wdPkBpfQ8wNlVUCxF3b5cUuUjZzcN1jz6S7aHVC2Ncx9Op251/6FMTR
+Pwwi82EeWyZI7qTHaNBO/atdtXp+C3CHB2t6qbwb/oZMXJJ1VYt2DYNFHUgXEN7C91avBswutJ+
sR42JZpTaR1cs3Lg6UKPHBM4v++qdI+304dZcBdZ+PsYXl1Wt3ptH4XncNl1PwfFIvgLPHnCNbmK
MRlzXJPTuCVXCB+0Ot/MKSHF5Fy4e06dz59ffHH1KJlVIqOCRquQyiIOpWrrEC/ZAKxAgjf6hdX1
8VUXy4svjuoaurCqgMl9PSXjgTAxmCgrNHW5icffSvY7nEwImngnOb/JjeBZC38xJPAFQTQFpVEZ
OSvhVeRN1kvRBA8qtEeqB1Ah6Vp2youKorlulXu1eI5UcEMZbke1eQWhVNC6nCy8hkWqZgfBsfpg
k7+VZuQ5yUubm1eJ2W+SWofxctAhi+DOkGAsDE258/TH+t2RD1waWom/zoPSqxDFANGXvyj9lBAZ
7bDxsIbLjceqh8vZylcFBtE6StvBfRJ2K9vcTfLzaMp7YyqogzewP8HHWvZR1ndlipuXHx4C3lGW
801ntNBqL6k4nVIcMimBCZQwvWft40T9dGJqWaaQJFhc9c2auDZCf60g9NngyIkMQBC7NtwmSAWb
7mYOt9MT3mcoV0c9xZVXLhQoPc4BrUATuUtzQ8yM6J/Reil5CsYqMAOQL11hWHV+Q56SwzJNOsWq
QlykaR8h06enRvh+wt9bLpAtSf86G7ysN+oTTHV3RhHqKcFMGXmzbKM8pRc2xCnbVeQTaBiDKUdj
YSnrkzZqZPc9Jvelp2+j13RfH+O/Qjz7b/WA6fetsotvoyehZop3ymo8wA9yjSe1Z4b2xSbwDGRg
Xeciwv/EdU++hzClUJfmxFwEUoPT6E5UGdZNXP3KO3Ri8c8dye4cHU+1X1YKQ6ccZfRJ519BEHok
vLGfuAnqBWZQrjLpytduz3+jU9A1Hok80SLUAk+xKN7D7oQ+JLqe/khqnWAD114bINQa9A9giqgv
Ks0RElrhPw4F3iAD6Edppdn5Dmy3MR7M/q2gM5UBFwZxmAQvlCXsBB8PtPrmQ1cpF74t2Orvt5vJ
ZcqDIUiDu+4ikpmLsFRyX0uP9XznTFemcJgMrsTXda51GmVWhMMOJMHJwU+hPSrRQwr9BUgOreWr
QjY+fIQG8/csYZA31G4fv6jWJkgoBWLKlE7DHrSejJ88lKQ9L3wss/nWb0e3nrtNYjhY75AtS1R+
qDIO/j5uMKPDNAjfBsCIc+/WMdYTyI0Wxl1gQc5srpw7u1jN+brm0shxzynvIOTaK6iH3lhgawEJ
UBn/wmPStTvZeI8hSk9WhwhA5AkTcBqBYK1xCgn3Q+dgwOEVbwOCzZKSujleemnt5vyYueoAAuGl
Na20EbneEC8vcPBg+ar81i7x+ZrttRUwVpp4SoPG5xyTQEI6VDa6fJSNjnR9wlvnH9DRWEMB6zGl
C0EXgJELn28RDMl5n+rzREb7nMG/eLFWxgolU1f8nqGFne+d1Uu1+uOs+L3fW5t+k61u+f/C3Vvf
S/vEM39CkVv9HXBrrje1h4bpCqP7lbzO76Y1cCNXWjXubYUt9iPfkF9/6t/tnXG0Nn/4M7N4G3pA
kL0RZbPQQ9nyAcup7T89uOTM7a+QO3sbV2/jbuZ/H9ESfxxXdzc3v/cP4+ofPHPtlXtz94D80sND
yx9jTrB4tT5G7jbaPuz7FbpTzeanudq6B3v1+xUYqsuKWj2Fq/f3Z56aAGkVr14RlucXfwjxnf6h
rg43q6Pi/v79u1+H7/Je935i+HT3s/EUF3cec4VM60reQBYGjK57FOVWmHvwK9lQoHcnei/SHo+O
VeClbrxF42Glbp+L9bRNVr9eipXs9p6YYFixnuP9/Xv1fH8lprlhfrA0XVE+pY6/en5+vv/7nrov
mvfSet7V3+YnrZM1OclavhID5fzy3dSFRXlpZZzc16LqaJCgUG5YdM6iCAJSMehccihwwJWn5Y39
Ubyqqg2y7uazgbvOBmsg7SFAHkW7jicPF0LoJTNC+Pe0bC8cjSeSQfqZpKCqTuOGvvHXMEfxzUlq
BwdLpSJYxzVRwnSjIQvR3LUNyhmkLPh4OTL0mOinHneeqUYrWYs3UvE8EI/4d0ose41eu4V9CUl7
IktGB9yAMUBDCbHnJVrECs2y1/wWZwRr2xTvMmG1UI0wOIIFLXh0VpwuhLRkHeu0Mi+E2h9Cll8j
QCIRjY6SJRT6OIi/Tg22RIVWySV9Bo01XO97GcGrdF8pv60Aj7x+cAvRNwrTPw72glaReuPQeJ0W
YKNAL0ClGjNiuArmwpqQrZHW0oRJJVpS5XNpD54wegg6xzNAPleUb1pwRXZouyWSFcAybqxk+JCn
R8BGNBZaTEEoku/V9ldg9vfh7aBALFVUYNY17MGKgF90pDBEjjZq+q4FKWQgaCyYX+UvmvJPQ04w
R68VeHU/u0uz5xnRmly6lu3a5SJxh+jn3KB2ODzM/t+qukp5PD/BPqv7hY00NsUHvcZl2SKA4F9A
0aHsMISrPpioCSZCVdHRdoKFD7M2rq8VxHPmZt3DkYcZ3DYP8vzTN3AzdB7Or+DveQGydBRM+FKC
9LZszEdOqmp43oe3U//kJ7vcuIXR3lk7ss70ElrlRG9EByRkWZZNeEPYtci+1FhvMl2YgsBzCGnh
4YQIU9yXEH15p1dgReXhYlHjezz1dcxF4uO3md9EIzQE1fImg3bhIWjXtfnYXUx5vt1ZXwdahBxB
PMlV0vnhMVh1dUekj0OB5CYE/e1wKPMLIc7J1zJFm5gAloLNYiqzMZObVobwBfmVDgRkDor3MXXr
iyqNhnjwxUbW4G/8d6jFDGZBM6vdpIfHmTaKADPhYRk0N03abEay2sI3rhLlYKSYYJLwhJKxFgm1
RSNKnfBK7bCl+yMhUNFm7VpV441B2IqceD0hu7qLiMki66FIr3RUwNuY4vv0wputwNZpiNPkOOEV
FuWQ7FbDNgrLpY3j4JlsdptpMDdi1ZQoRsGoS0CwkETn9q4aI8ElMfNrGTgAUmjA8kyB2EriC+nL
id3zZWoWx38eqfZUJfBLaIYJdJhlvCj5O+wMCC0odpzfqifKx6wwBEDJV/jPN4Rj5UtKMQ/E4Sxl
c7yOwBjSu9lIerqTe9QVyInh4g4++i/3PoBElEtCeVvD3suMvcWhimK9E3XC4dUyJe/8050A//J0
HPOw8DQVFwVxdX/K5GSnDAdzDKnY4X5RrZX5KJJ64V8K8FdQjHA6BihpPl8Y93usKMa1KZHKcGTB
1Hwdd07GMoprvoEgqWjXAcpNkxRuBsnfhs2N3Ii2q4KxptD26DqUkNLtRXHwk+tAlNk53ghO5MVd
11SJaTc1Tlg2qlvUvg0EeMmCGly5QLo7/f9+8+sURTmxBdqZLOfrK1utr6dtP1ISDh4A93OG0tqy
qaloT+cn98R7MZCjKZbNsqMY+3UgVffHhhMoEh18Wloc24pxoMM3Z+C7LyzvU7fDl8EWmymNkWiO
JSc8Ds7Ppnw19OMAp1G/tYv7bH6TilfED86/3olDVJcpfxqarQL6W+KwwGbFbSwO0dpGgmUdDKRk
14Vyx1jnB9K/x6046XwaabFIVbXyRz+A/WWJHdkSiJdok03DzhkfaLRiS2rr6a0fVWthUN7gHCOZ
Ck4LKFm2mNZaZNU61uAxBilR5UppdOUE15Uaex/1M6w8brE8LBDKyp1rfgiIr7WFwkf8PEv6Wlaf
QgqVWOSifhO5k21jdUThUv5ra/6FiFgTS31xW3x508VWUPrQUjqD7ei3Dp71g9vTiVYK9BIr/LiS
jeb/pmA3YrnJzgC8Cwduir1eSXf1+J6amOFGOTX+J0PCMDpor+LDmGwn/Q08D8WELuQWl4dDPz9S
enOIJ89/qNMrgguVKAXHoSVgRO5UtOyjKD4i0NjMWytDXym6SkF7Z/WF9X56pjgpgRd/8FQWa8IK
AzM3EwJkHw/7aSjuY+Ey1Cu0o1F36oJbDUUgP0FuLjHvpK7Y2f6+QJMTbSUjN5+c8JpaHegwA9E8
AmA7priABI6ODpJj451q/0D1C/UxKrxCnWcM93IOd67eVuAYzk/bCWA861u0GIU3mYA0fj0oCiuX
VLWLoqOmvY2dOxSSywxStjWzB5UyyTYonhztN9QtFuOFsU9cAJ/Hthc5odnEkpwXUnysfJVjHy0q
NBz75CCQRVw9CJMG3Stn8Fi8KtHfrh5XUXMBkH5y2fz7+vbiU6aWEfV6XYEUVw5htEbTR0PFBi3H
S/DrE0jHLxP9UXf/dMsOFVqAdltENC+2JSKfeeh4MQQyax5cVNq8EsfygG5d9yQuwjh+DWJrHZlv
KvC1NtZ/AEMSrGms+dadtqM7qgL3JVISjkPIGFypiNiImJUrHnizsempN57/XpfmahG55oVtx/h0
OlcYZ4IEpk2sD3DA9kDk/28DLW7Jsrb1sMEp41hGDwwkbMyBqYBOEqHQ+aFO3pOfvv9i+c9hnURZ
2EB8al850/ow3gBWDJprkdoZl+0wTy75D5g6xXPNWi75TCpQO6hUEF/KVk4OXUbTbALrQXU6r6+1
6VgMNKjCfVtR0Ql2BsUgaXv+lU9f15+eYbHmlb7pWog88f9YctbSI1owVKrr8pkTaoJwaP/v6ess
/k9DLu4WK22ayahQfKbPQ8bj64jRwrxw9uZ0KZu7+HqLZRpWRdEXWgO1orrvpdGTECnIja1lgijq
EDWASAkk+FJad0J+5usrii//aX9HlDJqp6ZvZs65l3XHcMwpDqMsad8gSLTS8vsBxJTY8VCpIKdc
CzBlqOQHNGyRhymLd8Py4vkJM77ChrGirWfsg2N55yhrqlKx4tbIMVZ7UlVkhFXPNHYieUIEcTIR
KN2ltXEhWD2Vtnz5aou4TqbVmfQpfgJGe0D+FMwpCatcPEv4FPs3hLACkW2SzEzqW9G5aul4uL5Q
1aMKlL3jPZ4ojjsHqptRE7qwiMWK+RatfFpRizMibstRbSzYmmN1LZKHMsC//a4oHlpHW3N56Ai2
dbn+of92UXDn9BozRNYEykGDtPb1Y+d2ViMAPEk3OaZJ1uzyjai+xLAYWx99TeqnMd4fF/FiYsK/
vbQBSxP6gaaipvt12LgP1UFzasRiiDOD3Fq3xa6nNiaoQ5lrdtYh1rcYYffjY064oaVubeRPcXeb
x82FCPwE5Yb1jjgEXRrsJikOfX2WxibLkR3MJkPl2W7MrUSuiBKEgncAPRBmnw2OZI6dv1Ajwtzq
IqDVPjkb/z7BUhMjai2jU6VKuqmHH1P2Y24eo+oKMK0DXtW2HxvM5u0e5zONHoze/kBwftX462QG
yQi6NO9dP67cTO5XZUGMYVT36ZC43dR6koSWkQIcbdQOgWIeqVSnbYmmwe3UwIAp0RBGUVkq2nXT
PoU6a18nNlceMOp1S0ty0RRE7Dv0Qqu5Tg2Wfx3f+HayVSMqjy0q7fnNmGtrRyuuu8z6Y0uvRhQy
xFvXDJ5pAY5kN43NU6/11xqCG1YB/7LJ3AeHm2FCwIyzW8p/NFRgUjQlkvyxollllGCqEJLUSvrZ
mwbz+Mr0jGSPSf0qrTZTaLhhV+0y5Y+U/tG75wsb8uTNRusI6jQ23vaH7eSn86+l2uVXExAkwkca
U0QH0Xigj1ZrT9m4ddpZAEypbwRNBurnL/av5x9A3NTf9san8RfrUQ6DuG8Srphewkh3J4HYrOwn
K18jS5h03KPlBVWqE3wZdsCnERdHEPY/Ax6Fqn8jqsEDLr394QPE699U6U8aHO1w0239vNuD5Y39
H+h9hFhEpes0/sXftiydcLpCDr9IHv9PU7FU4vATXa+0GaYwyT8nNmrXfpodKDOC2EwVRBEpppwf
8WQY9e9ULIGkvVOXYzPMHEyopnYU7ZGA7ap7DRJO4Kn1j/OjnQxEP422uGrlgJ2vAEg5ogXmCzmi
5obvnGX3AlxyYShxkn9fVhCTLAJndPsWAWIW512VGJAu0O0jcqHeEFomEtbNhhq45UirONrIerQ1
zEPqBM+dGa4Dvdy1w3tO3GHHkGES2UvpKTV+T8TvbDL/uZ9nMDRgufEOMO8N6Q4N4ixL1xJmkIaW
7gXqvlDcIa6EbjpWCa0mrzU2vrjx9YJOoPmCSkFUJO4Uapu6mohyaD9Ib1y6QiIaKCdakfV9BOxO
04gt3xHwFCWEWC/B26SrXA/XhVO6hNcZ/XHLym8M9R1h2TVN/iEer6S4P4hghcZ0HysHITl6fmZP
LRlF4aDAflrodiwmFoJH2yYydAQCtXarzocg9gC1IYWFpeWFr6iJkHb5FT8NZi0yTdZnMhVKDp3k
1zVMumCFUPJq37i0f3cPb8E1NZ0tuoQ71L8DyG7p2+7+QqJ5spAEzQ2YNbk2gnKLqNsMs3Juaw2N
PiTQtQFd0GZ2UyPcjj99yt2W26LHLMS8kQl3tMdyXivJDOQq2FjBjRK+2vqhsPqVPpneAILpR91Y
fHwYUvl0k+hPLUWF/LqnJIaAZDaVa0Ort3QLSZxU6qdZb+BWYa1iWUJgFaTD+BJezm5OBWWUt6mX
OeATcXH5GhP4/MMQWkd8dNBLV6+DdM0qh54gNOKN5mZGfszP7hP11WH5nV9OH/qV3z4x0hUAFbHL
MZf5dZjKRq7UaCBmhu9qU7Uv2X8zEh2tdN3F1lYIM5QQyfpwH1UNCHfraqBJh+2ya0Nk06yD1d9V
9C+wqdbx5BBquENbfySBpohz9ftJQ8d1xECs8FT5RR5C0K04WEAVcPRNCGm/nxCkgjDT/aGTUIfm
JqpAuhXyXg2eezva+065H6v3FLbCZd2zk2v80wSIk+zTBTzWyTxNIQFZq3VboKihs7Z85Pste1Pz
u1pGXiD9EtYKHADbMhsfjcB8VqYbEhBErLraWCux5XUK4tNy7QU9lLqhf5xkc4W58cGh7RfQoE/0
8lbRBwgetwAnqeXVFb6xjfwz51ghwXKklgOJlQY0reTnDCPY/Z4Vq8KDiUOq7HIq7KWJTaxH3JXW
fVSu9ezBylu3D5RVMdVwkl7ohkkabpV3TXsz+um614N1GN6WPQKWUryGIYXIrmSr63iM9pY0brBA
oIvEjw+K66qtwR+m6CbY27koUHS9y6zUdYJ/yugAQH3Vh29OZm/PL8FTffsP8BfYSdxNlSWZtcut
AeHP+IM2hxwj3UQXdVc6H3jbb5EzZjXBz0b+DiqNd37sD9Tv9+VPO+V/xl7ciU5Qa3Y302IqFfqW
0rWGRHpCBtLYd6p+4/+uzZm895oiopO9TwmeNui11y/DleBKihNXJJLydYc0r66tnLvzj3fqxhaw
uP//dIvERUqSLAolzOAb7R7MGXUjFPkp6Iz56/mBTqYlbH+6K6hqkp8tgrJEzkorGHGxqptD1792
Beip/kA0qmBaJHpaBRclzuceDtUUrkSfUWi4n3+Kj8Pm29f49BSLy02bxznrHKrRsmldKclENO/K
WNzEqLuPtX4069k19OgOthj2Giz3IX8wINqkzdqgLFBhZNq/+sTMIf4SRuWKkqBv2/sujF2Lj1UW
P0v8MnRnvJKju8K097Z+xyJL6zfUB5PxgdYZLg3lgB9C4CF8JhwQFOyvI9wVxCygcM/lACLfmo4m
13yk5NuiS374f3zS2XSevHhQDs2Ebc5gUryPN80Mrj2hPYzUtvgz/cACJXlqpWr/Lq4X7jXwOii9
q+g8Q8yn0/yfLtdICxH7mYoVaLYUKgh6kO8G2iFT1Dg/8adSwk9ff5kS1oXdRXWJcADq3yW2vhAN
jDfTuj8/ygkqpa5/HmZxl6t2r07jEEo3QrdIou3BwU5d91ozSHzmbVRgAAEiBeGR4k2wAERyGnlF
j6vI7XDJZ/IDqvRtsQkJJdWykPxbojydwsFXNKemSDicUrZEsbzM7kcNdTcH6B3G5xxLboa8uqEA
HpdIWUeo6j5Xw70BJHDWr5ugc5EQdn14OQRrrk4GpTUj9rX6pga0itFVItOpp42lAto2ER8qAO1Z
zy2pchu2q6Ss3U5rd+cn+uSxwXlMUxrOECWPr1darie9H/s0Wob8RuyED5kLB+TTRbnf058UvUtD
NTBw/1aYNTu1HEZjCEUGk8L4HfHJQBS7+Il+iN1dD5NGf6s+TNV1ZFGKrj/q7Dr+FJ3KXcndeP7N
P9Llbx8VFz5oJQB47WVTvkfAoouFeXRpYqQ14DiMb2lHMQEOaRG7vXyVa+Va1afnOS534AOifN6Q
E0x8NdG+j8IGmXdUSeM/Q6x7Vp5so+wh5Faqo0Nj6zs5wvplfhL/ZNKdQ9XFm1aDs2J6aq/uRwCo
59/oZM2MkpVi2ho4CGcpihiXHaVvs4eRM6+5leAHOPohMhuAsAcwPajjOtRHLgx6agUJUWyiUQvZ
X3OxgtQiGgJDgnCm2PuYhhoul3m07ekJ1pZxF0fOymACfJv0B+I+tIWRbGjWOa0IYQJCaDPtLoQJ
H/tx+Wk/P9MiUIPx2SBc2ydHk0ZrWvh3eKXdmjEHZ7+BowKOODhOivPQJdY6Y+2pZnCDWTBN15jH
Vq6LOnqZAbKTewI91ik2As9IQsRYMOOh1ikQbI2MM00P+MZ59Sm+RoWJygMwwi67QahMnM2hTd1O
36OcYYQmBeln4ZjRZC96Z+2zqduE+p06Ass1QWECkdbnS99GFSHJuXlYhCydM7O1Y74NofnwYDVe
FXJzKIj4kMWIS0rKMkpexOW+a5jRdkjtNVoHA3SPVnI8heJCfejam3a+Mf6Zoz897hugnM+voFNp
qkrqLwgaiDibi4eM6rro5LQNj8IqTyXRLtiP653RyXTw1AuDfUQn36bE0FTQ+g7nubaIXojuZ5nA
km5sC3W7CsAw/tKxrK8yaSUEeCYQmaG+T4bHoo88Lc+u41R/kgyHM/m3VEuHMFO2EpRslaq7aCWN
UJphaAnMHszwKX/tgUiq9+g7rHwUdaXu3Zcrd46rNcgQhVtbDY1ti2Wd6IQJhGZNUZfvD47YvJ9j
fwO9D2SDs9fnxLuX4u4wDzjg1NZqSguvy/t1U2jXmNoFcrajY6wn78j87NpoulR/PrmzP03VIsQy
5DG0ozJDtZJ6c1ka+6ql7Du8Suoq1zwj3sw5f7vHuZIaaJqaVHTNvVDsxLXnYi36wsPoi/rCYFaV
OjskvsQ5Ai6RwHy2PB3Aro0YwPkVeTLNUA0oMBY6lRbYpa+3opqEKLeFYJbmSt2qge9ZaravQv1+
CFUPcRU66BaKLuKyKJr4KuuGC9fyySD78xMslunk4xk8RRzlFuC8orjBLBCBTvCxpiUaQg9YJGX+
ex/cq9TfyXcgh12YAxFhfdsoTAEFJNsCiiECwU/JLk7msR9j/fjhr0AMRmIdcEKiuwyaiuC3KCUk
TJHEvTz9J4e2ECcF+4GYxtLJww/6oZbMgCIHUtyy42KARXfD2HKbVT1KBEDaFVcYs55/5VOhLQSx
/w67uDWGArcmSdXjI4hwihCApsUGvqy8fUIx/oOJ9t+BFideOEfOSO8quvVhO/rls49ccFaoBywo
D+OgXEsGSUG+tTv7ELW+JxiPswFxCBmeKPs7cpREOkr30pum/6jAjeSj8Urte5ZLtGOUVY/BUt7j
9uMnt6U+e91a8yXXUDFb6vV1RSuls7MVmMSVAMCgnIS9w8qsBqAREn0cYD3hizD0K6Z0k41/u/xQ
NlDc4j9BrMJKxNmlxRXCB4NlQSiM1rXz2x9FHVw/9t2zNb4QLKx6E1eldF6HHWgqRVsDMjsmRbbv
/AnEI4pIBcfvILuGY9z4SoPU0K8WWmif7TL425qJX5bfrOdKYGMhWajm3RQZ29n+GShAxsHQVMRc
SkwbstpbVrKJh2TtN5Azqs6N1KvRaUC3/p7kTW5b687406vBgX+uqtf8tfP/mbrbtvmBV99Am6rp
bmsHtYMJBhtlk6rKXMzSXACViLJnBAHdGvKS2wKULwvVlfzyqLYk8/HarJE6DcK3Ys52sWE+FmZ5
XaS6OwwtLsDhLtQehgrfLjQ7xJTa6bDRSWGoXLtyrnjqJF8FOY6h2GpKfwxlR//i/KI+HRR+WtWL
wsCM0lumRVRF6RrBBunbUXDUMLCMy3eVUhrKLFXWXrhmT24lQdFzwLObNHC/Hh5KzZImSYTPpRIK
35EGEfkq1CjPv9yp0EGjIUa8C6iWTvrXYVpnGJuJNXLEUqExJg/0nE8NgHL/gCHxRUGwk/eCrlP4
MMHywkhfnMpDPjbS6Jfo9scPIucuaQNyDJvhFZ0ALRqFRk5R/Ez996y8KOQmPtTyQIYMihKZbuno
OyxS4tHI2jBUxMsW77b60vTFHe9bKPdZ82zq2UaiiSpvJNPGvnbTm+tU+i2KIZxk+HvqzpOMno1t
lVsb12QqFxoORThlu2YtC3OiyTjgvpXL+rU9YbK5Tuc76geOABpculpOSE+RaqImqSnAkw11CUsO
msApRgeZCKENav5OdUzk6PyiYI+halrdYhdYgM5Jux4/7B6aHtwyfLfE9lMBHPTtX4s8olIRzpme
egVCQfZoTa9Tj+vFRa3/U9P++WEX+Y0ha4WvGURBQDRmg8RdoU/tP9c3/k/FREzPZc0VKxXO1WNB
R9sBmnB+kZ9cdZTZBIeKLBWs8ddV7k9xa5kmNzFFR4NuBfCpzih30tDvE7yHe6VaYzk8OMZVVQzw
u4JLecTJaOTzEyyW3lQimUy9LcYbQ8XvHPRBF24yJ7uNyCHMMtx0FCgi+PIlYEtg5TmGsTpftQzf
L8zFqa/haAibyLTAdbo8X+diMgILNmptw2HaoBBVWBszila2sOrTXIVoWptvTZtS2j/d/FZBq2rV
K2hLF55CzPhyKyLxJb4HKhfsya9PMSaBYwNJALJM7yc89IRAHYdbZ9PA3BIzr0NoVpdhZafSuc/D
ilP3U0hmxVoUx1qJw5kswCBYmyFXRWGioA6GD0KHZzy92i58jhsIW9iKU508/+Ynty4rUKhxcLyz
L74+AsL5+TxKgFlFLpD5Lv6LIkSxspB1cc/KrIadUYf7dPpDLVym2yFTzZJIm538WSyJlsKkqGqm
debKpXSQsOlpiPGwZ22GC6vlow3/7TvBr2O9OJSqlyrFgUpwWqshMOJpbWnvVvgkFMEU/mslv4WE
WaK8KGkpmr0lVosmpb1U/WHbgafL+qHpsx/mdNdQlgvoa2EenNKlcjpav/Grr/+cS7DJ1kMYmV6O
/XiFblgO3sVszV0U0qqK32JMx9kOHRKObV9tY3aJDjUIHJks6ZeOiZOLUvDVVA3YEAoTXz+NhKxE
bTSI42KtWOUH34n2GkmpHP1hUdIJkEptGzfGpb3wwZX8NsmCZYJDmG4QPn8dt0uSHM94lIH7Vt+U
kDhtFmIJSk0YYg5N6fUa8z043owxMl8eIlLK35EJl9ZDYiE4gbCZWXa3YS5BtjSerDhwP3QQlfs0
lo9ZIR/Fj+toXfGhqFKGariRkGev2/Vg/TI6exf4IS24HyFtvybpd1UnHyQNW2fctmL7ZeZEAMFg
T+FRbqTbAIW2+V307qnzZ5bo/usTPw25kYjfWahlqF1P0YNUV7cVoiRpbrkJQsN9Pq9wf16Lir80
HuxqW+cHuVk7894nJe03KFrj4CDN++oYlOnep9EmNAE609yqovolBDKc2E0bf5eWBXdFiQn45IZl
dl3xdh3BOzlO4r+LasJIiy1Ui1UDYyxG5i3B1slA/eVFBbac1jS/WE4CnJGOD772Rn9DmNAk8c2c
zWvQgRWUtJB4c2amm8Lc6T+sqPVatXoYMdEWfUT+XZPatYnDcFEq8O1JNaPJnSXrLhhtBBlVlOwO
ejJ4GGtGKIeomfIqvDAtdEHFN1QgtlH+Bw+hsrVdjhtBKQ1af6fjAxzWwzo0pTuCs1xDnq9eG/Xk
QQzzRFE/M1UYrqoruoqCOecnlN5s9KMfzh9ZJwNg59P6XJya4TRLkzUACycALpXCK3Nr0wzXBBZm
YG2M8l1i6xO4nR9WXESLXYHmOBIaQFpM2vWLXdEk1LuboLRvchqn6QtpkhLf6jSIy9+6vyn0CwWD
E5Ew/QkT4hMa3UJG+usmTHK1Sxwpt2+ARQ7ZD1IfxipVwSqo47vzr3aKzmbIKKQCQ8CHA5bG18Gy
cC4d386kmyj+0VePowkJBRluJ6e2+BPgVT5vQ0jCcqNeOONU8a2+zeq/I38LhXxt7mbHJ5mJ0rek
azcl1J8AN92KdJVWAvZ674QHN7klcTvl6+k/FLdUOViRj+k0jZoQT/P4tzYcdMV+zFDJrwMcGSfz
NnXeRlouOnn/+fk6+W0+PfTi24wK22TWYP+pCCbBSUMZzbcSV7RHfa+1n8+PdkJUilNYhdSOlrih
EC98/TpjElWD4tQSqhr5Sue4aUAhwW1cJc5AM5E4ursjL7Yg4anyjW/69BWLVWCsIYxKMfrQcbky
ADEJkO35RzuhK0PNQ2gTAGmlorR8NLuZNaU2VFouaAz5BbVQUz+IFhrqQx8oEnAzSKJmjF6M2m6c
caQnPsBIWzzt+K5R7hPR71iuMY3W8Q9WNX/thBUyHPmvspg2orJR2cFG9NzPP/yJAiSQNxXoC0ra
irbM/RAxCSrfgjKR6+8oKBXDPTmVOO0veSucIgwh6oYvnAz0WSXl+/oBZQkvFV3SkqMUvNbQJGek
UDIwL029Qrx2skePYs9kRMKHXBoLl0vx/Kueyjh4Akfwd9Gowlbx6xMotTWPcU5XsAyR7KrtjdqV
iHrdOw3gua2eNRi3w5zlBmjsv0b2cH74U/vl8+iL42Vy6JXW2GaIA9ucMZ/rr+fMEa8pTN0uktNP
ZTfYIFHpxVQGLZ8P4MensFozEylK5tq/yQfa9A6LijoYNRIdaKHCGRbS7LPZsKGWHWRzP+k41FG5
uthmPnVTgXbHQuXD2MxaJjdqbpsSYgrhcRpn+Grb2nmph3e1dYkdTI24mRgE5+nzs31CZoqe7L+j
2ov0kl7XkKRIUtzU6hEs4uzfeqUB8gBe2vGoNr9q6SgKeuLImNaizBi8iVJWMP258CAnAlgehEXH
0YDX2DJaj5psalAf/wDVBmQwAuCcPQzolyvX/j/Sbym+VBsTO2l5nZDMQJH7iJqXaLqmpM8ezk14
tFV5hQw3gWvauAPxai9jlSRM1RzMNwkOWmqqF173RDZnGAr2MDa0aAXZh6+bbOrS0ZzVojwGKR1a
4HrKpFAORWpibbLOASlGRuhpOkYMBHtjVK9ozU3y64XHEIHItznglIHmC36TvPrrY0SyZPlExQiG
+i+18wo1jFo/dH0n8/6D7xBJD0WuAAylRoZDkAir6HJVXNyC355DZBC6ajgqqO+vz0Hw3ybNiAPx
f7odiFgCpyYaxjpoSLsVYCrR7Gr1C5XKk2cdULL/jivWyKfdT/pSsigDKgrjXabsNQsJ5V2ZXDe/
gR3U6c5vd82wKboLedOp68TgFnFkKt8s+sW0z7BVBzyZpCugSzoaJ3iPDYcasZSLh7l8KmjC+ldw
4fjL95urwa9y8vXuERr06vEKdSL95qr2/t4+3mIhu1X2v7xqHazCH+Tyq3BzG956qEi44cZZUeJc
/T/Ozms3bqQN01dEgDmcMjU7SVYcWycNy7YYmjmTV78P9S+wFtVQ7ww8Y9mSLLKKxaovvMHc9q8S
SgXb2Bltwam9x8a1U6f0bkL3x4/c6by70bkxPffbYUCL6Vnw31Lbe9C90cmDw8nZm453EFzdflC2
KdJHit27b50dbHqnhVOT23cHP3LDzS70vSk4OTdvd18v8UvnCdRbawmLsLheq9kltU4CMCWnmzL8
ya5K/R/4kGnidiq4mvpfgmPU9BUTjjQw5PX7VJ/HNs/UOV1YOwOSOAgDgMebYFhOlbmgwsBzATgD
Pn6+sqQunR8okSgwQxbWFC/zx6U8i2E1J02cHhb3VkrEKpkAWiF0DYv6qDebCOhJFGlXNPAuAXuW
jAMHG8IiNFpXB0gKwTfpOkjGEeCnkNQGODV7N2ksvSBAKAucIDHuaJr+r3N4Uo+F8QI81v4vogwf
bmW1ibTVmDRTR54PLg6AGlspu3hPA4lzmyL31+vqwiuMfpOqoPsHrEldd4nbc2vqZk4tDL1tev2Z
IyjfdYqgTXbMmivb1IV08sO1VhGZEWlFfcpE8HBgFCq7G92sfFrWcAYseqErfz20S0EBNeUlfVis
P2k5fFxKDcciCTl1Vq0sCbmOo+xW5bdK+J2fb6UpQofp4dw/JPE/qRQo5l4yKdEngdzcVNOv+r+k
8ITdeCSZwBEWlMjHu1HbypymFIskIsI4xWVFdFIpdqnI0VYStWNKdGZolfv1JLxjQVZHkikRGWJR
jw4ftnYfLys2ypgbJmTAdoFxNt8TMbnvyuY4pJkLWSVP9tV5m/XpzdSY/umUBxRg3k0W+zfCZFDr
Wi4ewkg5QHqfsvZ2QdwkuZcAjFf70GlkHAC6J41URYoJOd7Q/t9WouAPA/qjp2Zn9nVQ6/qxa4/G
6e3rwV3YFAEyAtmiiA4ab+3nJfCeVkOJJFPRvZ406Cl3YGT1vTJu/4sCDJfiABIV/Il5Vz5OYxI1
KA/EcnQAqn8qbjrThYljD9UdgJjOvLLZXzrPidZILhc5Ts7W1SYYoo1hYiJl3JyyfS27eFKOpZvk
W+JIFRCvhYujU8jefznQEXCm0GQxrQQUyyn8VxyR6xFCJiJdGvpEAFQoyqUk+CWksPuvn9wFKXLe
AEXhKrQ+FQAqH69kKe2pFWYs/kCT133lDlOypReQdS/KrNpgs+EBujhLOsL4XMbfxQJIadZvMvQ6
+/w/SBZQ+kUBa0GDQ9ZbTXdWt2TFtZYtSnqMHKF5vJgJ1uL8Suvhwum27EfA/mXeCJmhfxz2ZOjF
KFEQfRyc28SN/N7+B2dO9xqy/EI6uFwHIBo5CBWUde8a8bk0L0u9eIQWeitP9vG0SVx1K/74hVbg
Fhmx8No+8znx+XjF1QtS1kplWi2+OFjs2dGEhXhM2JVG9G9AT2q/x653LPVFUPe1ptpperLP4b6h
JSEYD6bS2GqHpultgVyx5igY26DVa7on9bY1N+fnsXEJMRv5mxD/urIQl/v6uD9+vO9VjTMSBOYq
XZ6IJz93m2qDMrldbOkC3EHxCv1r/mkXVj6N92WZIcrHO7DWXDKyWZAa0GiHhJZBPt7MRBZz3Dg1
4Y3mFjvw+XCK0uYV/yROSy8hs+qj43Us87Lzr0f+942s1mKCTK2SFkp5Wyq/hdPtSb0LF5rw6e00
7QbhdtK8zqqBp6Mbv7ky6csLtbo0NShRMgziS96EVYijxVIZ9RrVETVZwDdZCv60Ba48KtuSTE3o
NQdwoIgngThUXtuVjnqWr4UHn0Mfixoeyld0ANmG1iFfMpsTXR4Atu9OzsgPiYFUvJj0H2TCOj0K
BlWzhZLO37ck2ani6DU93YwwdxQNqcFrW8PnOfl4O6s5aaNTkZxC+rHQcUswWyMmo0N4x/SwE+MK
sfCirVcTzdoU+GR95ZFcnAw8ZsjiDepW8ir+NcZsGlWjxvbY3IzGH3B6U+chfsfreGWgF65ENCax
0+oaBh/rnb/LIR9AaIThiKhgc6zOGzQR2Gx11KKvLLPPASdGF+iOswMutjVr61rchMCYZYsXMhgh
RR2cxfuvRv1gtBO4kPnOBPqe6dTjjLOtRvGiRCCmT50aOXHqCPNGIMfJztfoJxcEt3WWP3gmBBG4
wXWNbBRCU5qHIUPe5ajJyDpbsk0qjYxH8YALiFwBrpqSR2X+gyvekMSbxcMuXAoXEk4OXSpvzFR4
EMV/xtCn5VYhOB8rs1cMSFyD5xpmybeKzoZj6n89o5+fHTeOyQNEXJ006X1gf8UHQGHicJJyat/h
Twk1GMQs8k05b7TuSgT0ObLjQsY7knpZKOaqfDobSWv15LuLA4zQeGCE8uwOHN2QUU381wvyw7XW
mCTR6JKqxEPoVsddoHLE5LnNvCna6Nfk6C4UxT9eaRWLn8MRzYdUQZJ+W9kb3am3NDJs3S4eE6/c
PH/9rD4vfi5G/R1nDoiln0yUqzGr4oSM7hB3PzlbFr1Nyt7WyT7cTe2VgsGFa1k0aVgYyHyQva/2
rjSXslPaV5iNtDvy1dPwhEpSwgstq3807YdBk/brwV0KcOCGUF6W2UYoE6yO7aFWI3po0+kI9FQR
nmqJJqVqORrqX2OQdY/DtkPCZ4ItjljrIRR/tfVVUbRlVB9PscW3B/agKKoSa391D+eshJuAA+mh
7pw+c2D15spTldOS3SC/mUW2fHKlf9+T5aIAI2hsLF3Ldbl3TmWc78pyKXXurPAlxGyK9mFlPvfN
z1J3C/aBK1P9OU74eMVV4hqZwqyMSlkfrPIxKhu3HBPb6H9xMjtjEqgif9maMl4UrtBtv7725/0G
RKShiPQ0FlDzWjDiJHdZB2wSuhUE6vmJUwkmMVS5q/2qJdZZPcrFWY3ziIgEw4PlRv7a2Kw+sqDH
YdJZpLuRHlXW0a7Z1ZCS//2AOGEVHaYRZ+C6PZAr3QDBABAa6Ce6M5DIKWwBMpry6srh9w5A/Dgk
jhjEw6yll06/cok3/hpSdZpm9ZwDaUFB+DwHpeKYqUtpXsc2tz0nyGEcM/J3TvgiB8hyQ2KZx3dU
gGZp0yRP1e+qmLz0mmXn542de6FYbCF0i/H6GlJQhPKUyjkmuO/OjKUI0u4P7P9uMPDxHbyrEIYL
8ismGyAQTRiPBJrve/Jf0yCJU9aUWSMfkiFHRC2nJ5F5JT6DWXb2Ukv9IZ/Bx1sGQd20TdBb6AdX
rXe9Cv8Uq9gUjyo6vIqbJMdTjsHF3LsogOwaodh8vTQunA7cKbNCjQxrLDLjjw8so5ESWxXAXPzV
aOKAea2wssYSDHY4ur+1PDqK+AKwfNHvy65pr12ogC6XB/+EV9TS0Vm9AplSlX3W0bsA45LVzT6i
OyrLd5jpSeHzqVns0ReEToaZENa5zTEaDaBiNBuRj7p2JF9AZ3y8mdWeUwpJPlqwEQ96kzr9pO8j
4zdimi7Cp3ah/JHGp+4cIkFZ7rXq2qbz+TD7eO3l63+tmC6LMnNMaPCzrfMcluZ9jWpK7rHxUOwl
Mbny4C+8E5ivIKXPWSJR9Vm9qWVdqsBsYOoY1EIFAb2Yp+nJkO4lFDly9TiPfzpMDefjjD4S+byY
utVDheIq0gZlco1AcnHq/76bVSJvwkjHpBmSErL2YAnPMn5B27g8IJ6vhN/T1G1RdCz//SFjLjwd
eWEnSwZ1r4+TXiUwQuKmyw/RAG8ktn4WaF31IGKE6Lt0xhgkQTw8DBa417lFG/xaC/Ed+rDaLhFa
pmvN28vxugYficWQSwgjZLflqf5TzoLf9C58Dr2KaZ3K/ix2NzEecRPi5Cm0uBRrgnMHpZtKlVrc
4BtA1+sAeEOZbhVLDdLu7E4RfrBd4UGfI8bkjO6f5vB7MyRAVLA/rYpAR/W1rKDiotSnFYfG/Mck
1xOiY5qgBDTuGxFIUoaJO8xs+ptbpf556t5wJtsYUF0Uc7pyPF2oFsOTWqzwAG1AGlsfGklVnWYk
PXj4RX8wtIhWsuJaOgC8OQ9ArSRDtUvAF1bRW0pyCARNbxoHCjSL2zVNFO6Sxbi71GFYAUQA+Xeq
HsmeF0Uigjk3pNhM+z2ZpIDiWr0oEoXoWiJGMYtADxfsKnLuzUvFwLs+unYmXni1PwxvtbbPcmf0
NNfiA25juoHfFT6giXp2m/LkDYgnLeDDdx2GGE2FeOl5xb12fzoVrgAaPJdiDI9g8aeIGDb+chxE
SbYoKFDZPp/RoUWUwUhP3knbDmO1k9NrmePl+2eXICNCJl5blWw0fZ7EaNaRwpWOUfiEIGQRUqsk
d7WRjqpH89qELVvP6q1YOPUEEkskoa39T6IkGWThhK41haqwkLxobj0BaYcUXyqrlL0wvkO5bUlN
zfhZlxpb4xF2euiME1TS9Gc+dj5FcgW315RXYLKyzaTJgSAaVzLTCyVzVq5GPgD0hPhiDffpEuzX
2rYqF2/LQfBkESg0Yu0VVg1md5uhbUFyHxYJcIz0/4NVc2EPB0q/mKGwiaD0uHoyBOWhpQrF9Kgf
XffYOP7WLr1N73mOE9y5Xx8Y78WY1VOBSQECTaRaLwLA+LhZtvTQOiAf+UEQSHn0MOhm0Y3EtwwX
HzxwObSmaZNoL/NcO4kW+jkG3gLSCxPYWxF9wyQ69tUznvDJtezkc8COnONfd7bkEn+dnYrRjIZU
DDiADPCNt6AfmHVkHefxSoHgAgyPK1GrojlN+e6TMw+86KYc4wYdo7HaKpRFLDYSXIGxia2xmD7d
U8egVALcTD7jGY3AawH7MFaOuFkbWIaLr6TDtFkdIx+OPcYyiyuNRkyT4vJFRL7MV1TOuOId2+gZ
2sL264d4YcGwyVpAGZa7/+QV3AvTOdSbCqdT8Q7RqHk8zOLdAk7SN9fBrhde4w8XW4WWYx6JUbQI
npALwLSq5MmbJczSTLzdUWKF+oHwi8wkRefMa+F9TGV15Wj5nGEtQp//b7yrF2QQcJJNR/r65QlZ
TdSDiSTL+qmMkit71gXs6JJYUPNYUgw6rqvBlmEdWqEsvRNbUOuw8VKXG+iJyDrEb/l8LNAPIJgV
NHBo1iY/jxi4oWYRur3+NJD7naXeXU6ir5/3pfiaG0KywVoSQPxmV69GERdmZRLS5uF9Nb+c6vsT
pW6SwIjeaYJhfUEhMlqQUjFuU3d6M7ohX4EVdeVGlndwtXt8uJFVoG8NAjDrYTgfwtz0RzX1yi4L
hGxwpWpjnLVdYonbPg99ju1FtMsE4P/1HVzYJBYjEXEh3yzZ9rJa/9okZC0dxVgFmQcNYu52oFB1
Al/EptSrFbdrl1of+GV8HvB7RQhVf1rCt0ZTtiJJzcLOoPY8v8wQwU4FeR6a8hYQtRNaeYWCykY5
7rGu9EZpujL6SyfVh+Gv1mdaWnWfnFmf5nxE8QrRlcXbZynvZy+x9AdOB9lVjsyGeC3IvTYbqyUY
CrQM6f0DiYWKAucLTiUcfNbb1XrKhUYnxmR/PePVIkukXATLxCBprhCsQJtpa0TWvLi8O3UbxGUW
Hbivl9WlBNpaqApUjqkIEq18XFfaGf8W48TwFGyLems7ZNTxR3AsL+RvTGto/FbF37RzwEyN1dOV
q1/Y0D9cfbXUNMWiOl+jbAsp3S+gY3ToY9BmWAJkGaKPluxoNKJpU9vp+IJv+hyZ9HLe9FZDeFzw
xnl2UYe4tu0sg/74tgNXoJIOmIrASFqn9ZI1TCoKohnODU5LW4l1LryeBoeUEk3DZMT71mseOvVn
8XplQq5deZmwv17zqO31MhvM/BA2hzF/ktQZGjVUXE4byhk6UBQBzZAnJPyk9kSie03r8UIFbOmo
Eb0CZSC7XGM2skHWa+3UvSfyZ90H14LS3V54FAHg9zeD6UbfxR85zpq2LO2JU6pm01j+CYBbu73m
IHHhhfjQ3tNWCS4qMJaZk+UeKlpdWFlhas9+a4b9wQb8M1dHI36+8gCW13n16DG+BWew4EiAtK3f
wSoepFrCMZiOYms+8RpiL+ss5uMIoBTa6HD4gNnsiRKNxHJyiGfy/MdIw7urmLYL76b14V5Wi0Fc
wMNlI0L8rgz0ZDbnJA/OZoVcTes3SeoWELapLSwncaPbqbnRMaX/ej6WffWr6Vg9AQT3kySzRkwc
4I+/qxxfn/LPKIgPw3wvrvy15psUIrMsDfJhEHcDJUQRtH1/pE9WVRokuCUz7OOrzRDxcyfCAuO1
cLTgpBif0DRVyfKfc8AXo/wsm9luKSRNkuQVgdjHTk3Yb0aFG52O2Vxs1P6lGCc/kxN8ngRv6KF1
5dGPVrH8whLx7PmeT/K2nf9J5C5Qm2Y/nWfPCu/5L81TNwVYLadpAAnPT6R5QznFPRFQSmF1J1Qb
jQYIyTsSUm6ZpZV9onw2yfPdfLYcyaT0PCkgP9KtNpS+Nt/V0zkwg9ECBxJHztg/TQJGroTuhQDD
tUNyfeEA45pg6xiUslWSWBPq67RqR48MBuUHoxKxPLOtFp+cjPydMeFMQUntsU5vqlth6LwhnW8j
vNdRLRZITPJnKhYUnuN4gkh75EQIgTkMIrC2HD/s/EcsSq7Y5Bv2Ka38M5XK3uTN6RFYT1o/NnWq
gToizddsRi5gQxZ3HYt0YDFQNIxVaCCMihnR4YmXGmw6Gm4jGRBEnVF0z6h1IRDOWT1D0qaEcm53
ofkGug8nX5SNgCp8/bZ8dqogcoYjrS9qd/SZ1ks5mSp8iVq06U8KTpyh4kZIAuZP2vitTzRnbgs/
Ouf2oPF4h1ujf6vC0S0JYsYDKNp50WdQTsSS6o1QZOjQ3GuV7Jp1bwstC8CilqlE35tM2DYd3AgD
I0E3tn7MxiGN4r0MmboPeT6KU10jvn8KghgXvmrU+Cg0GojMfTyWUqM+myTq2YFdaNHuC206H3Ph
XHUf+7T9ciGZNxL9JQkC0lqWcExEVQDokh1qa0dJf84fkzN9/tT7+kG9A4Y+7GvLdRYBEQMs/tIX
/DigfhjKMSyU7JBNmHLXQdE+V2db6x2lCXqeg4phUFbdlN2+Uzh2zn6nPliap0Y3RgnK2snKo945
5ulWSm8QgYvGbXi+16QtCr+DuWnOnoad6z+d5QlP3+LQNfc/53I/yY5ZHdPpHmv3LvNLxZ/yHZbV
sr7rsk2recaDJPhVhqq9n+A4fcblyrYqt2CDPwfdTj8ColdupPY2vtZj+yyPxoRgUYWCNq+SCQJ4
NSGZao5Sq0x3NPRPu+pmUZvPN0ag3Ubn+1HBceBORsc0PqrFRqD4aEtq0LsnTBUA/mW7tvYaHKb7
o4r/e7VfJCmmfQODQnENGNzRxjRs2Z0pgKHGPd9msSu/7qpD3jyfLPv8WwTNbOBPhaiPp8rBCYfi
+dsU1OxiEvZfAD3cufe0K+WEz1kvg174XxL+jMC516xSKQyzoevF8c7E/Drx0x/sUicBTUibYE/H
5vZuYU3OG2SebfjN6kEzvQl/6Svx5qW3i4Y4ctHIUcLUWMUcp7qq876C97cIz9Np5PRTw2dgAFl4
TRr+MwaAIVPFAUytq5Bt1qT9UuZMsZo+f2y84uZY2Xi73EI+8X8gI+4Owe+v3zNALqyb9YuGKjut
OVEV+bAqu52aPkp7fUoPkzN43fPsil4ctIfTRvEVf/D4nEeV8ZBul1+zP/vYxm+zm3qr76bKaQ/9
QfGFX6Kn+XGgesP90LuGL4B49JbPqW+ihxLI8zmQveZed+jywFX5kzl/8Frzcz/bNRukqgItyHbF
LgvSX6Vij9tzEO/rH3DRDZ/fLB89lQClfn9GuNVXPar3vuJmXsafGkd3ZGd0eze84VbR1NJw8B5s
F7ilg1rORvsxoORkL9LHm2HP3xPb2vK3JtAJJQqvdAuv8KINlnV+58nO7OqO6sw+VcUX08HHHukE
e5mOMJjdySMm8GnwPsue6iz3sPiw1w+xhzmKr+yt1/Nu+agEua8Exj/NixI04C8Vxqfsy1v07/83
3G5TLAPmk93yKTy3lWBefsv9NrKlIF0+4FG7k4Iz36QFiMnvSt/YN+8/a9hUzFrusifKlY0dEhIA
f7Qg+tU/DEyoEkj71O82TGuw/D790faoIuXoNGyWXzUW7X76q/2mPln+8GIxp8OmeTnvKB8ci2O4
K47CzWlrfjtt+30b1IHlydvpRx2UQR4YHttEHejb0/Z85Mv7ch9v2gBR61esBbzIn4PTt/4f/Rv/
/FuLesFT9gQ94un8FD1YN2hO8X/0kC2fvUdfly8Ds9ideKf5V9HtuJf28745zsEM9S9gKtzURc2w
eBlbJob2frFBxnWDZd4/pY/Pe+k3m7O3zDIgmU0fRK5xE3qzLdmvr6dn1giTsfxSmDs6NDupRcHB
jm5PywA2hgc0dTP5WNB/bw4Ke562wcBnWxz5pjGYuZd5Pwb9Xt/2wfJrGeloz/9kd6lr7F+1g/A6
vAB7um2c9jZ1ywdQjU+Ri8LN5p9D7/xIb4btU3unOaWt27bhqG7jl17zXXga/OF76/XO8jnD0d3w
ULm1J/qzJ7utQ6i5IfhzI+/sY4nh5h7CWcfTvnBP+7NfboStuI92U4DKzZ9ys/Te9mLAt/qpR1S8
Dx3FUZ6TQGdrTOyfmnOya/tJdvEzt3PkUVzNwR/GFV3piCjIJvaRS/Ojp9AfAsElSPQnmlm2/iq4
oU/zxzvd5xs5yPx2U/iFG34fblNPeUrsh117l3tpMGx1H+kWPiqe9BPxySAKrB05ofWm+8unrTfJ
Ew8pNxQFHV9e/kESoKEcI/hiW7tmi/sPn9gZO7Owl++gMxPwA8qbZpvfnL9p1PvfjF1+k95o1Hf5
rLAxduE3/tTbxi69Se7Db8JdchN+C78lN9KOjqpvbWS/2XbbKGj4iaYvPhZ+vZn20z49opu57wJO
sU26k/f1UQ7SXZPb+a7dhL/UoGCsqScGwz46RnwzCqx+xZ+7Pf5C36K78DY/Rrv4Nrkrj/Ets7/n
H6e7aJfwK77tgibQ3CYwtqebYc8edJsc1czugmijbKmklK7pJZvqtWvtgZ/Y7Zefhm+Ak+zEQHy/
qfZIeekJmCCPPmEZTPsSj9XtsIdLD15oW2/aTcZSEV1ro/qqT7/V0ZyMR5huog12Gt60sYJkK+7i
G9is/F8f9B3y1n6+RXDExXh7px7lu9bXXMX+bbg0DIP8OO0jhjQtN8Qg44eSG8OtZ98es9spSJEK
OtbH8ni+TXbpXdg66a49yqzF8210F90tKzGIuN/Ek18jr2bVJLtlVcpuxMM3/TRYxlNStWE5iXuB
oXfsxefXaZMfkm3l0XW2l6sv63uZ1mi3jDk/DsHEd+NuP70uvwVDA5R9WZ3X9Jo/96IA4FFtM0SM
kS9wJ4Z8gO0dGvmjvIm+GXAq49vn0YcPSm37wFa7bYDe2T05iyu+P9GvT+XPZXVZprq1wFbgCqqI
dX4M9vKphWU/agTXh86z7MppbHNn7vLt7Wj/QuD691g59KSvZEey/DkW+Puya7x0P07KaWpEtsEH
YmCsvm5k77yLg7Cx58d2D4jDy7ang/wA0Eh1+rt6k+z+fU2JsaMAjLExEC8sfVclx9yqKQmoTf4o
PXynorSxoKtKjHa4MtrPsABZpoEPOIMGDpmgviocm31xymdB6I+9pd/ptb4ZwiEg9rJDyfJSs/Ml
E90uidbjud8DIODj2ZayQKekJhOftbJXp9vQ8qPiUaHBrz2MbQKP9GXS+HdC6eNe+54Ynqbooctl
X1VaL8KKQW5EVCurDby8luRfUFyF9De55k39WUd9NcBV2DoqCHX2YTPdqceKvbPyRtlBWAlSEr5s
dhJSFfGRiGkTXyh3Ze/Pyna+TxHa5AuHaHbOv2nBT+w1o+6Eg88f5PGwxFEFkkyvoftw3drwU72Z
WyaP5Z0zDUp867Sv7Ms8jvIYESDpcehb2P5oaiBMJht4TAMITzPHtCHLGsvxlvLu5yG9nPsGncy0
O+Idd2WRXHoTTe5JpQ2/IPzUNYUAhdRJM5r0MJvHsbqDpWwgs6RJCDkRgS0GrZM9/T5D60XKhn4j
LPFOw3+wgZGNo9XX+8Ln2aHwiwAJWACLXtt7PfKvQlyu4gPcGDOgqfmmkBNHHX+elYcW+96RPZPi
1NeXu7ANfrze6lVMjCGp+77IHzUb8L3dEXpKr33w7UbxyLfsH+o+dyqP0lhw7eX8XDRCKw2lCRU9
cNyZjTV+/Zwb8AVjely9KG9SyqaL7lj73vp/6UYV3X7NVhICcohGivZIbZdm2Jjlrhri/2Bca3S+
Qx0+pkncjyTDG8ZiG+7pakeWzHxO6pNh3lWeW/9S4NOdUncKj3nyRMYzDV77Gt6dnXvKhn4ZNDog
DRfMPR5VZEm1Wtgwj+p76zkzkavz++9l7eqeTED7G2l6kTjs5utnJ30qDC8TSLkNxTlIwoD/Ph4h
XSZlM/Cj+QjZIM61HSzI3TEu/8D/XvSTy6PG8RWnL1PmtNWfVEMCXbuyfi7kstyDrOuLspC+MCI/
3oNUSnMNAzF/ZCOkiLpP3c3Jbm7bzeTs52PsPn895s9pOpcDrgL3iROEoX+8HLYFQhaq9XxM8Lek
1UgVjCpoX78U13Cln7swy+z+dalVNUYU8yrN5Ui9K0l4Zr9r7Ho7K89zuMecPh/8sLjHIF4mF2s8
ffIRsNNPd8YYFN+M0UlKX4/8fz92AzdSY7EjZe9c7VPiJLQ1vqS4DGUbeiL/V1xA+lZeQ7G+YwbX
b4IFg1fH50ylBrh6qFUuKLNYRd2N9RDeKL7klv75bjhq+3gHvkx0qzvEjLP79mDuujuS9u/Rt3Sr
Ovlj93y+qWPbQski9Oq9ciNuMas/FofiMftWNjZRfHMYvsu3yc/8pxjbikel+zG5J92RnbfymAkO
/jk6QmCIiWLld9Aev57Dz+0snurfQ1sdmINB0RGZgoVgSvXdixzUpp2BzCu9spF/7hyxi8Pfh3Jt
QfGmovdxqZ7bphDbKbTukq2kIjjtijjUHEGJ5j9DnE1v4u+Ms77Gm3+nFqyeHZsYHM0FUEa1ePXs
mlgTQsHAOThCoLGYNiHqmMP0A2+N5U9SIjr69EMoGl9KcXVrjlhxeAVw6JpQxULnCMKEHUM0E1vd
scaXiSKklhMFa/gNUdropReN0vmg/c7ll46CgzUZPo7pQ2McK8rei5lO7Xcjxwm9DfBIJ9w7ZH7m
lKR+sXjcgw35+pku+/KnEdMhxq5UXNgsq31bESo5D/N4Plp0HlrtkBiA0JUKLd67ipmv65M9C8HX
13zXpVpf9L01TYCJCO26piYa53MtFH2+GOooxqt8eigxiUomDcRv6OQy0naC4ZzUb3H1PUaL0zi/
xSgL4J9mZ6LqtDKUvvBtTH9VyusCCe+sO9G6stgvxBIgBxaqHlIosN9WdT/Qc0JnaHh2d5mHhwEE
J7bLNtsAZMCp9usJ+YwOQWqRzUmirIkaCTrdH5d7Eyqm3LTte9NWMbexfIT1YmoH/YBB8v/aFMTH
4RX9k0vxC7RkmWRCXXAC1jIHf8VLxtTFZdqAEOurO+P0ktd3ZU+h6Qnh82p8DO2bTLgFQsHAF7VO
Oibp+Q8qXw4o3nTCYvSKLMmlM/nD/awW49w0pRqJ6GgxAcm7nlQRbxZAPE43ES25aAPpgPOapiTM
aHRhru7eF3ICdAl4F2jH8RwA6X2cEovwG5tKmFbzaUZtwdyHHeZ4aoj5yQJqdaBnlvnknVDuE8If
cRa6cCWS/DiG+bZujUMil1siUIf6d0rb1QJoNo/0JxWTtGbEjqfeZASiTfszhtw8QCqG8bh0Y870
GlNNsIvmXxvwsrj+HtLq2D93J0g5ESA8Zg6qHrRKqX/jYTZAtq+dfpeOCOgkdMAWeQ7o1atz1lTD
lh5cnT++pG7oFQ5SzjYlm+PVxONT93uRhQL1w+IlfEMz8uOD0ru+A0+lLLF3fXiN7Xt1i6q6jcXu
lbfkvee52q1AGJPlwFWg1SYuVYG/3pLSNMLQ0Em4v6NdE0xP8a5lSOo+/nUNrIDwPz/r07VgooG8
BjlBceXjtYTRnCsESrNDF8IQDaVvxq9WSY6ZdDqUifGrOdPnAaxW045Xx2mnh9/77ntbbE8YWhRw
m6zGJOs5LqqmiwZlC5cCiTCnr01nEKC0WNUNCZQv52+nGKNTqbnB5+DM+Trj2ybkjiXf9D+i6qhK
Oyt/mRTDNzvr+4zGGZhEfg64YlhBU9d4j3qvBOHis1RDaUhfCJUHRPCnaPLK7C3H4fOM0YRygD+z
LPwWfKmZA1UWUmfSXtLxDsncpkVJCXiUlO1i9Y+KiXF3yo7i8uYpf9hrh8RTSGvAUwDdyKwZb4vd
8G1qfmjyU9gEi7U9KAua+2xIUx0h4o4qaLlNgJdG8vmbiaq9moiBaQa6bM/m97AvoRwk2wXrpwLJ
acynVKS6W1m3rSw/KczBGSplxEjNEz2PXPag2yRwEOfmBhCbVALYRM9fVxOMFA1X0Af31CiBIqNH
TKXCPL0U6MiTP+TD08IJGDLNRfrBhk8AAHTZBJKRJkGeu1o5ka9FMWL49H6q+P56TnbxXQSdBrED
YToTcNzHxdSHZyTmT7yL1u1Rsu8rtyctHezfXx9el1I/7KgIeBfEGWC71f6Ccg7yDR1rtv+lv91q
B+olOLRUL8WL+qA/Dj+T3+1D8TK/Svfqo/U0/Orfyp/nH/IrXB/zn/KFD81rNDr0oNAdf8IAlqrQ
lXu8kPmgR7q08EA2EFSuNospjMtJ0yBbQYVMGto7HrAcoK4gj76ejAv1EGUpl+HdyUmu0Kv8OOdj
rmAlrXdE8w4HAboNkYux8NLCsMef4J99jRK9sSvcqxWBZWv4uHUsIRytb7Yq5DWs1dYhZ0bUxgpX
lh5OL+331p3tswNZ7G3ynx6+HuXnoJFWKL4lxA6LRP07MumvHTEmdG97WD0LQ/eEOHuWO4vKI5LN
UrRbTmb05b++4vtaXY1uMUqRF3oSBdC11GmTxeeTzFZ4KPLnOUatY2qhp9AQZeXIFc3V+WmGTpvV
f2JhcoAz1XluL4oaxmk7D3MQmxCuTHE3Ug8BAccKMNvJ6frSy2sq1cTiQAq2xvBHSCq/ieGz9PV+
eZGRQiLC1DNATVB/dIL7xWgI0VUHFBIOlBthGNxO3KVAk5TmKe9VzN8quzCqI+4A0KjON6U5nxdH
g1l4SSXUgOU/ivlmIL5PXObO06bqdP/r6focvJLDAHQhg6KwQGP+4yrU8ToocuxSDpm0aykQgXdi
LJ1geiPNwcr7+moXlsMiAwDjlryamuTqakmYn8YY7YpFJkuJvQZ9i9gTzkvIhjkoFo5fX+5C7QvV
JtD01L+hj3E2fxxdUfdmNFhN8fiMWsluPsie/HPAtL23Oze671/iH/rVgtu7msFqAVKoWeJCQgCJ
XeTjRaVMrmU8vM/3mL/YcdABZJsO/av2Tzdt8ArPxVdddQVjtlEc0bf35m/hT4xCwJvV+OFgixH4
C0foNEcwvBGJb3b/ukDsOYhOV7KrC/EKXGK4YnB6IfVa623/lMpGlGhidUO8J8m1XVn/h7Dzak5d
W7bwL6IKCYnwqiyRjAnGvFBOiCwhMr/+fkOcW3dfn11rFWUbExTm7Nk9enSY548HG/623lu7H+u8
addb5KmYL+Yh/PPE/Lcc0OJKzAeVzE1Mwq95qRXFY7efb9F9SdVlw4H2yn2H6v2bipWy/v8zodMQ
/6CZiqnNO///TKTWeXVu1Lc1ckxaYQrAXtHy9kH+EolK7BnWMiCYJkU+ebBZFxlr/kObehN5aFKh
+chPf1lq/0J10YNZlIH6UmBafpm/O7t7sQ1j+hjcDlEr9ef7F/iDUzGi6YZth+t+CgReu3cqTbJe
yl58Lw/zvX5OVl810LHh31Z/YTYp29QI/GOEyAmjRYQtO8eeS6bx+5Ja28cmu1Wt6+gU0N0krCbs
0BYrX0UJGWVmQGAHTV7bxybvobz4a/FsH9N4q5fHeUwc5EIiS3VhJc1wziONlOORx3pWI8ODJucE
+i9kPhRkPFgeG83GRVR9r8eniP1kwyJahZZHSpi/fJsHy7fd1Vm/HQPLOwc49fE5KBad9ccmrgZZ
XEuqRGdb4bZXDeww920/53sc5yf7yUKKbdf9XXfZp68YQSH//NoK2JhBWQ0J1fyB8hqOP7RVIwnh
RPpBy29yDafIWsOAu5c2uRNxmjw+OVKSJutgRwbHJSJzgzu4kBGx6W66Ni5ufGqvulx+m7c+L+1d
2FT+BhkOGWkR9OOMdqTsmP7/jlozvC/28b7DyIXr2GKciRuFd/6zGPFqso6v/JhhPi2CIqhEZqjZ
uL+yNXdYxBsuStkSWfggl8Vuw3D5+7geLuO6n37WCU1n/naqzJtKUM7iTK9Uovq4CPRaEdTH26n+
UvgW2obDdtZUydOhds4Q5UG1u0pWvo5+4OcWpTPa4CY3znUI2RyP1KNmyOyH9/BIwP0YrbtX2sMd
o2O7EtBLOM54lZhyeI7WP+foEFEaHa3DbdiKG/Ex2nwuw/30mszH1RD0TxjdMBxdqBKGaqP0TS8u
ibFz6HbTP0d2DORWLgEbuoS7IAvqQS25B8fpmVyP6tD2U0JrEpbW2Gb6G37l4/pujfbtNLRGeTQP
SF2k026Dd+aBOTwGZx7Wl02CQyt8kBNiBTffQpQkTmdqY79qoYRsSxjmHKSxgSwC+srD2H71PVeW
zmseXV/WSCefW5yRvAZ5LmZQIZ+AHQe50OpbHubhlRSFRtyKD5/HyNi7x7ZyFpahTbkAWwWeo/Pn
NcrD5ewy3vs7yNC1f+xnw01AtgLfplUSySLc9zVSxsMy3F6dOhNYDc8Ju0DYroZKL9R95rT8yx5J
kTlbLe5ITPpmjw58QrP+/GHvKH/zpiNVvnUlx0j5AddPWlszY2SnxNfoGu24gC2zd/zkPc68Zo6V
0cV8+fdEOoFMgsV25dwTY1gbFYEFRc8EnoJ7WBvdw2pYH8/HyPTKYdfguPZVD3O6pSHj1+TOvC/j
NdoDzgOFYJFotvfYWDgkXdnFZwqoESahjXdQHhZfp0CXJAsrbJ05n8UiWSJ6Whx68c446JXd4hRc
kwZ7DkZFcGDEDvE9WMXmyBrNAyjXsBYepmcm9hrUwk2cLf17oBmzyU/axMpRaoV0Ww8NX8lBSgHS
oOvGaevk26NluA6ZuB/S3BgSzasE2wpPcRoRt5WiZHBqce09808sqiWLex1r8Un87XLKDxxrGc4h
8kOluSiRpBKTCRQ0lDVHqwhNCxmwjubwFFy+NE53RqzUseG8q8OaYdpDYyS7Xn1B8kCEMg2K0ea1
iE+MZs1TMqDpGyTx2SjaS6dezpYuj9yPK+uskCJJKpExXMZks6NdGC/daCWWyG1IQNr6dX7zILFk
R0YPLc8CpZycwjVCavJ4+IavwbKTxqBY1MJzcEmkeh+hVpsRmkMjRGk3eIlF6DXQ8xtUYj0GwCTX
wEg28SbWM62c+9cmLhYbJqwVntwKo9ci3/fOeFZDiVUR2Kb71F2tSBL2v/LcHEuv1f3VG0PsaQVI
2jXIt/dafChXzFOR0CWQFLixFkVt1BznX3XfiPUFLaDyr/8YFgFzzWekFqXCcPgrK6+Ov8Do0V56
5ZDtwxToinRd+qQZzm9ItoTwFKxj+l+Xglkj6W+FuZBu2sQ1pK+GaSIZDk1k+6uQXgyyfObwkey4
bzYIZSRMVJntb1C5NjlEMquS8ad5eEq9/tep9Jqkv9ndd5Q+KuO7jVtfJ6wuhTDhqWNhoC1evQTz
UMtIi0mmWe8XHS2+emgmV0SrmtQxKspjWseXaXMmIdMit/hL+S+SfcIAMTYII23kupJuyfXTYOlK
JOcYFwbejs8olS3igpr2DP/BQzpRVrqBhrSx1bu4Ee5iSYDB/K97O1bfI7HDZ2reFgpOen/JatN6
wCZwbk24ruSe7BYyhkzFvlNNLgzFmUvVBemy2J+UPpilwtDqyzvNQdozw8NiHS9jKBl+iHfzvFqC
FeXQptEpvvZSRtxgpDQuui+l42KUGbN9bATbmO7Tzxzd50saNIaHvauRnUO0ejvoGqcasWVsDM8s
6VWfJL/2PZJilQU78qxJDndFBphPV5Ce51q8nZ18qmHUoF5RZffk8fVUbNeEjmSaDz0EBurdFjZS
K2OJKr0iC3pdgrfnXs8+mWv8b3JkmYTSFJQStEcNFAyYFLBGgfmd6XT7L10HI+RvO7vFYSEgYtCt
ngFq9JtjprUUdBMtbOnaODHTzLt2P/O1GHQhcz6ng52++OFZKQhrpdJx39KaMh6oF96iBxhAEQmM
Dx9kyaE36+WhJde6j+cikixqwVUiSXqljxSTMj0PjaAElhJlbEcpxGBTRJRs/USir0VwXty+MI3l
AkAtSzpKIZcqqc9IL07m4faFDRbiRl8yNB/oGEJLx6RM6uMdpfStTYcN4xOpGCmVLFptHS0+bJqk
XeN7xwpL20sj1PmcZlQzzTp4ObSzyAAI6bPMXqcS7NoZUm28PD9xiKSg+OFzkglJ+FN1SLh0U80u
23Aw28T00IUaWIk6ZnWgUdHj/loJtlP0j76a9rYIAWZWolOuTSanQNvVuUJdQ95C1zfHwvQ6EScA
FUosMXPdOqbreUnSl+do292G9xJxyTCtWYZPlXfhZu+yyZg9+QR2kJMJ3UBdyQMwwwsjrwl+KgW6
wjJiWk6C2kX/+mr6TdQRV4r60Xe0jlimqCySJ3m2+yDpKzI8bBoLT0NBmzGS8/TaDkxQzrs+SYY8
n/Bq3j5YAeR5n29wHaBT+Sl11+b/elLnWp5ilkZ1l52Wo6a+F5xI1Xy6JhKs50NJ6LXgFEspmP4h
rHqV0AyogWA35Y9Gcoh38bFz8WvJbZGhw5pfh47ghBHOo9aYpipo8MP0GDywd/vI9vfkc88Dwc5N
uAbUCCmckHkuCo1p96V7n1qXARk1k4x8wMuwxWUDrfGcCpyueXjn1uasEnlO117ODcpjwUdpb8I0
rJHDN12+ycTOO/brigRtOVA0/OYxjynjueBZrfgkWxTEq7gyyzqwiCAe6eA7djiLTayuYPCB7fsa
YdYRqBaItvjehYPh2rAfdLzjtBe8G/7F/aELHRex4ubMuDHOcbm4BhK+lc5eRCkntLzWh5CA7R+m
bFnNQG172Qt4AnAFw8JpH37N3wWX0CK11grqXwdyp3kYWEQa1OgC6fwT1GYNH2ervfuRy/WILp/k
xHO+SpcSw3Dzot9bspbXvQOX/rSzaaxPyF88BrrGFdel2xH+PwdP2GFoSMJNOWKn9qXN9on4NjXd
208zXvYf7TolCFJSQl/zmSZr30ELLt3saQ0oU+6ZSbnu0DuS6UtAE/COAZDQktaSPQKQ0Rj22dkt
ZE61bBt9CYCOp28peVh6a4tGsxANGWi9W3jTfeeEneO4Mkpat4+vbUyyoVSfwdKbs2gsFphFjrGW
tDUTOhGaqUQ7/A28C5Z3tVzMUtcFWlTL79LZ9KSDhQTIGulcm67uU+ux1B86nSwBCThf18RG4lQ5
cUPianR7Dp9Oej22Yst7zrWEX9BlHlQmFq6SET5woIS6twu9s49S/uP9SNn5QopQl6EWSRVAaMXX
94a/b2+ujg54Dsju0vyx2xnZXsiXn0dp94S/C4B8l2Rb/GbOnsugC5GAXOK69/SKPG/qCV5W0Ah4
fGPOzKLUb824rumW1MLCZ5tQrjHlt5ZxvT8/O9QmkDSjy68OueTwWgPApuHjVbzDkQeeA8tnh1Qi
10j4Kar05B9n4bIvqGt5z/qDBtUHlM9zOB0MWWXvSL8e5+1mzAgSqeKWgMo6ly5gg+DqsuiZxaXV
Qu0MFz+S9UQLdcOy1SqyRoSQcVl2qKHbQmBqh78q10WPRwmoj2f3+W/WoVMyL1IEwUeeTs9+cZxq
UPWfzZfl7i4j260H1nQHPst4RYdtgcT2H3e+l3XSmGAibpQW1jnQQm+MzaG02nN4pSeacRaihHFE
0giZWtCplsyl44dUqYna3/bTZAWm3aH6kauultG+RKIo8dD+ouQJBEv3lH0MCWFkZEPuesgiNl2o
48ku1WCc6oA2WZe8/MLdt2AqGihWeUFSmiCRbiUSBmEPNb4p0LfuUNA3loHWQwZ7yTur3iVeohny
tuTwiNTiI75LNnlE1VKu67E02gmQju5AmtLQmMEmMMfycEzeLec7ro+g+uO0y4B00X2fkk9pwVO0
6uafld7+U5KBpA+RAuPhHJF1xJydhQItAASUC2j4yNj93fLM2OTsKQSYxTFFiokMO0VbjntqtxAi
6VdJZYY/w4Ucg9YH1UPfUm1oeaT2SXNoZnIa4DN5VFR+idk4dB6kvTgiPDIsGaUbnSqMRQtUfu60
mPnzdBnNv3YxryADjcJh59zeI3kA2hvhMVZFgfgXlRvsvCLM8AObAX5goooaNk0F8J/jG36hjIpE
Sj8PmBrJ6vrj0DERtAb6Xna1yre3eJRVnOkqtQf4wFcVxVCVg08sJ1u1I08nQn5mJbxhoiTechhs
lonWpKiZ5/hKmz9Hy+4xW+gLC3eTQqFVd9Wdf8Mq8tKNCiUSbT226UmoJAqpaKLEiinLHWkzTUc2
TUtnTCzBLbklRnmeylhLlG7IWDLLk94wwtbYCPd315hpRWjUOSk6UiLQ2Cm3ntxuDFfJHM4e7TVA
5SaxYO3ID9ba19q6BtUay1a2bv1xDMSx7fwNrEgO40qJANJ9ivffeiaHxfTvkxQUI6wiHKw1It9B
5EItFrh8uraVSK7cHgj7dOVYD6JggGgt3Fiyp3pycESoyIHMO63+FrWfY+2eK2/L4sQaYPJYhoJ8
F/iVavhghyuBRZ0k/cynWlDLuGHAWRSsr9O78P/T/biHu7YxTLF7omsEamtfckDT6DISR3EbNYIW
93Pt7WBIN/5hcBkZntYygId1L1tp8Uz3SGweg7WKhPdgi5bOg4zILLyxJDTRAI6YtQDBc6MwKYdj
EIbJy2X6XDBawPNSixmJloTE6OmTyhfdxc0vVamVFWqJndQWB0Q4/ziyLrRGqiVG0qqpsmq0Ylrh
saOj0JKod0dvS1tqCiUa0rMyeFL9rZlwlwzi9QyZKG0jq0B6BbYG4RJelFmSedxNRZ/oI5In6dj5
f56lYWvvNSj+5J6eZkZARgJ7zR1hLWukj5ujUgz1PzoEZe2G873z1GuyXgwIn5COsxBAe9ag+x7n
lkJidCKZ7lK5jZZvuhqpODE360+pIAEoSO2yGFGjvvpR/SIMODy7aGIVDoqW3gCqBAuk9AoqwHM/
m8qqXYPLogR0PBdBpDM9hGAbrvAit4pea4xF/J+oCaSIPJBJsUHjBtpfTJf+z14t/whS23s1PiN5
ENY/jeQxPHH8MxYh+Xk6Skfcf1EH16TWPwVPhmY+Lqb13E3JqUCwK5EEuUal61nu9so5l/xYMaWq
K95hw6jZBAfTXoBBlpJ5QknBTNItpSMMbL3IrHPQmklT8BfFfjWcxvj4JfjBHENXa84PXhrfBnNq
PW+DCipEUqLfx69VRwZov3RLEWAImY4IkyFa+xHSmI4PIt67jsCCzlELL4nAQ+HrzBIkCVBlfBsI
MRwJnDQkIEW0fHuCYdFRfHmg8+wARHqG34LhkfxVxo8G597T0Kwkra6BWDn5CTZzdub6JXuCIXpf
AOeOT7molfSNYMbzg3tsDJsilFCkWNySLCNzQepU+EbftUOglp7QUCghmwyTsyW5B4ZI60fDR49a
jWeGKZKtEN9Yx9JU8RPklbWwMK2lq9NlHdqtPincR1LvGwAoXrgHWUes2tNctELqi8zggG3C12BZ
640lWIMBa3SlheVqHDqQwo3QnOIExXbCSK8c6QY7rHR1/XRWRlUHB1zAAxbVxq5hF5MbTChHLRlR
k2tUmSC/URgKR61ibkVYUmmQDB/TCwZmd1H6hvUfC25ktIzkCh1BX9Io0kXzvg0opbsCN7PqzKMM
fbKSrznV+Ai96VPCeBpAGWdhuQ21rPy5LM64cTLnFTxYlQUuI+pQGT+iBTC69WjNfoPy8uUoPKlP
8QDHaP9zpd71itXdeZfBkWNxOSgj6RdNmubiwKs6YSPkDoQuNVu7qVwsIZCnbduWkEcaSoKqyUFU
E/Rmco5NLun2obJRXD6G6+FfYxvwUGcIL73T661nuyeXOkb//HIZUJpLee7aLyCeFVPJISVEUuvZ
MlkBR65U5d4JXIitJ1dKDJWszxPvyQ+TI0TG6azgq8IaCqzwl4aF0aovNl98pcIyj/djW/ylAh+E
PgiLkIlR0ldthXAUBRGddVT5548iWXKu+DAflKu1/SFY0y2xS7v6mXdV5atAgWiwO1GWVlyJ111F
VNZwKzrp86fFceavHI2z6Ee/dQEiUnWWK5cCGmqfqa7nfHSojCqqsN+G/BJo4l36I8IxCkCtieKs
qcAVfmIzcD6S9q/CVs/74jO6/sq3uHFdNTvcUm8bb7vNHUfSGVvMxtptxUSnSt4OzkpPa7qkcpz3
3JoKWVXwT0kfN3KNDkdXVzxQ/e0ypI6Xn0qH35FJKB9f+M+5Atoq4d+i1HVlVFIqQu/lX4Hz1m21
ss/V/Y0o9bJjDaTfhfrTV1GKTdElrzn/ixqFYhyltE9QpOkQHkPhq3OYtvncwO4LEj2DSOI779gI
sbCgGNCTrAXsVUevz7v3pDWU9y4KE3SElsQ6nDqil+TJiGYUgCo6OyirWrD8tiHIZMAunaLk4vNO
trD7NU4pZ77Ztfu3L3nlQLC4uqB64wQSs7/gFF7x8kUoGNP5oAalBTnRLS+emo9TvP7GUe88DZlA
kohPRU8VZi1AabCEXVG4cp1EfxlQdLjrnrwwwxNoxIniyjcR2Yc8IPFoOqGIAfRF+T0RbwJfIjy4
bW4ZaoJ7kql9jESx1TybGHqNkPCR/gBsB4APSIcDhjZL7M8dvSpExhleA55CAT3GwuNO4B3kljXH
yMWd+LEY5DMSqwgUYTZikutu65sAwifr4LMiKSx+LFRWwXKSBlBkTs6HnBDV469xOaRw756MAm6K
/JrY6uwC6QXx72vRmezeXS6B52qUBtgE+5kOVkWIj5/bLot9G84VktVXtM7RJagFIk5JwRS3ymhc
Fa9UyBlPddWDnYG/ofcYbJ44/bbtiffJolvq7aeKIR3aWmgCxGLtEUUYlxWMy+7hSlLFebb65Esw
nVWkMeUt8UDKCpBTvEXahMZzWsCJCCopUp7WWo6ZVIYCOk8Yr9QLfTHtSTg18yKNTnHNU5bCf1xS
wuFyXAGAID3hYfkhRZn1ACuR41eu4GRynFKBA0wOEFY+lkCownh1wJ+cKD3msUjIFZzcMuDlHFKu
bN7wneIE63w7fCtlTlDcqy4TAftl0qUD6C4Gc3ZwAf4/om6FIE/tIsrbrY9LAnyJck4vIHN+oiZs
yNO60CIimQc7rhqPrvTclEFywb8SP3Xgt8Fvg7NpkR/HIFL2DqfdBpWutyhNRGCmCUQi3Tfk82lc
5hBJlZ0jWGuRV4U/kdJhhJqNb6DlmxHRBqOMC80X+/fTi9wxuq6QPbLxq6xHPat5p2+xupqyJ7Gu
lfOcAYVeia0QBUGYYeFMTOsmMKPzUDYMsSOCLOWoFaHoGiIAyyvaUQ9lqTxdwBZOoVJvdhDdK/xW
3SX1YJChpCZyvdvgoeveO9weMJxCF8ak7DSyZYRJf/lRIseBjJc0Md7oywFyp6FItALZCSoADM5O
hgl+4LtrGWWAvgu4TlMwj6pMQeHj4nTkXNEMD5giwtgKZM5P7nmYgXlqtB04vjQJ++28Q0ASRMkS
yMNf+zTNUEAwKAY3MIkwmDgChf5WL/ASLFvQxUwYej0RAKx0S9jJJ8Um3GB4nyTZM7o871RhScQb
ym2Rm0VqLld4W7S68nEkr+LmWj3ccEQVidoAmQHLwDKyLHRhQg5LZwcDoX/UQEQcNEiTXJC68ktI
4oDpKOGHmitkQT5egxwEP9Q3YSMmhJ0K+QdYgZ7Jw/qn+VnQ00LH57d3CU2GQsH0LGDHCzW8eCqy
54fWnEGMSj44lTF3nU1tP8hgAAodXmy6ihxehOB0RSa9RDKv5gsc0Yq6x/+dZ3xCIVUByMOLCV42
pyLzGzDiGZN7YJ70H+MLYDRxjm3wrfllgF0FxuUZaqHRWm0mzqbBIF2Z80tSjunsAv8h18U0cCIF
BeVbP8L1HU9E/8hP0XjLf1OAv1xSLKyyX03JXOHNlby7MCSf6m5KtSDHnewier88SRhYfRayXE3p
lrqEk643UlC8UvK8JYM/gh0b4aSCoF8qE2IEYliPgUmGhxwYwc0nP3tmbOh+wQJ7mlohQgXsxMkT
EiMZ48DSU0ZRJSZWq1l82hYBRFkVpRptu+dIECsGQZWg8EmoC4dV4qVPU66eVgEQdlJl7aTvmu4d
y1sH2ASXcUEDER22EN7k95ruJcKFgkzCfttueeQu6EytNzgnELL6qYYclRcyzBEzM6IHSRlJZ9Kx
e/RQdE+vNFoB0NtaeIHZ3gXSLqQo/hlj/U6afuYB/gNh/UpGPxaPNducbm6jSqQIryIQ8qPBW5hv
pUoYQ6xhKAhDUUTJ8ogmEh+Fl45kPInm+5dsyNPFvQb7xTU4+XK8KmMZIcvLvgosjsgMebR3GXQs
75/vpdxX679yGv9xL7+yPteNY3qwqGgfX11597SFaOs+bsHNmxnepn1w4woxLjRnxa+//2AwXpsd
yyv8vXPz815zqvLK28ZfrMPvP1+aKaD6h0v7nfO/XlmnS8XcP8bthtPdRQ/LXbIL/ZmQpn9x6h6l
OvRudJrO4eU2xnNrVzzANmDF+/N1NP817VO72dIZjbr2361fj41rPa0fGnem+up2M6d/dPq3zxF7
BTq0wT04/U8qdhy6ST2c4NTfzNhqw4gezoUNtqLVxqFDV/9AarvTX7rd2WGSOTeCwl1GNxjF8av1
vdm6Lw1aYNItfum+HGrOiT1MY7vb8SPa5jvuYPnTMILKLWTzRPZ0sl/YTLx2dfHpWi8sqcU2PLyR
vnQhOZvc57/MQpld/N+z8H93/6uYMT1k9mFrLh/jdYtaJYdWNEUxqrAN7fBedTcL46tO2O3dfjuM
z+kP5H1rdgGwu+s6jU35PWjMWoPlQ5naN8uxqd9N2f7Tab1f/9aloky//dOV/qrLyVf5HmnOH2Oj
Dz3bYiu5pce2QzRKvNa9JnmgrdfjsWeYvaNNm3Lfmm0+ameXov0WrQbpdEO9ceGdsEcfGbfxmf1Y
t+RhxVCq9YOTp+37pNF8P5H+lA9vNSqSAlpvrGA46QBIP9UzQXW6QtedU220f/TNSsC8Pu7ehT2u
OWbarmTuctY0/OPb/sY+qA4dXGoQeMzceVS5uH8W2n+fNnbEtajqoNuM/StpfLsnZ36zKkovkLQW
4qudzD/4XUpu8YDkhXFuUNsGHpOoBwxtq/tI9guZDYiZTcyWrfjZf74q89/X9D8u61cdqHHc5K2j
fdRlKfxEyh6olGUChMY0vtDEDfa67uKLcYUiLeuEpJ6BLWVekZ1E0gFwstFX5Ir+86WfpKQ4+Ut4
pQGBBaAfAQXZUWCg8Xkowes5c0mkZIEeylC8jGh9pBwAYh04v3tPnqiyxeT0lk4zPkmdmLCyC1aM
VdUXjVqd6KrAtDwKoniniB07QeWiGZ+JbOLzHsBBwQixbOLTId5ElAk3st+nrxdRXfmHAApVhl+t
8DapYDIFsgRM0m/x6sA/uCHBFYU1Idig6ahxirfAQx0Mo17+vUB+HpWhEN+hAG8cRccxiWEqMERr
X+CRsjeVVCCKyyZGUfeVoWNCdSn4rgzRZVwb0kq8qyHVQ+/cL97jXQl/lQ4JWvigh3bt3eo9uaS/
yEZZ+v1f6/cfsiF78I/yp31a366NZnYbFZALe8a6Ga4IeWjcTbwKgxRsPVLCPhY5IzV8cwMGQWER
ZYIoaaWZiBGQ7yaolWqmCUGSZ9Jt8frTs3n6fCu4+H3J3pOj3oz5Vfpp+FxlcEoOz2nu4SIhTmnm
zl+oOcNJktekPody3XAgcNlMnJ2adxw8U+dF9/NThraebpf9qbhVlrpEZVIaDsrdkpNRfVekIY9u
5GcrNGn76zfirniZuuACl1SBBd2A3Do9z0nMNUHXG2CNcJLAjRgCMWHKnNarylwGNYmHukfrmXJ1
1QXNvgK7henzAe0OxA/gcoSCYYBtQNmJZ6fw0D/RW2sDPKQZ8ZMPpLua3nb/46lwBLZuK5lc26XA
tGuW/QEvHEqJ2YpWKmt3220RbWu8iCsg593P2jWSL4SQtLQqZHncPCx3+cwks2PfkbMnHFqmfcG2
QQ7wu2wsKDcBLwqyEy+D1rMc75jUyyx+5DI230SBKgOX/nF/QUcNack/ieQvdHTMDvP0cr6wQ14y
7VJ8/fCOznzl2p3bCR1l0KfW66YwmQ7bDbD9I61MSbYaUSQ8ZEe5NgUWwQ9dK15e5kGTOHC/MlMa
z/Uc+h/mxRlvpmMKlRy8JfZFrH8OdzUHV6rqjBsfAF9nsRxkfbeScutJNNi6jOVfkGzZPui/7o9t
nhpNlXHSe+7/L7la9XiYs8PafVxzLkF7OotfVz9F+9YYzatBk7S9GjhrUyEAAzKBZ3E+XHc4mL9u
3YaXGu73tTpCQ9RI4vGtXTSpjNrzjz9rhX836v+4wl92LDuft5d55XEbG6azZiN1n85cR4x3nYYu
12ICBKP/Y6UHCLHcphGZE6NTbnDcWed0SO07hPFas2PmvKf0ZjzGc+cem86ta7Vv7FQ2RN4TUx0q
N8du6+Hvvi1rMT9Gea93eT25tPKvu4nR/bjjubLnQTwepJ7u/S/3+Kus8OlP/OMefxnF5io7nthC
4AbApCmrc/QBmVn2c/UzJ41mxujzFLeoQWF7JeqvnZNHzu1sdnBore5AXMBthFTpG+zCcwQ6VuOX
rUM+A61np4abv/buFxo1fjR2nrVy3HV7TCO4tpv461fXTWjFFAzPzl/6bpTNgv8kVr80+dLaXy4W
+91g5eUCKcwuDkjkMfmW0Jl6HKAPc3L+/reHKjVPve2naIsce6poTmtw7CjI1cJsZh3CVuQcRmt3
8ufhp5T331b5P8b/1yq/W+Zpm1t3rfLCmxpfNcyLd6Ny4+zTm6D5YLvO0SoLryt3l44+N6DHjbe+
OkACcC6F2d8G20DsaBC069mWu66El4trETBHRO3C647oorBVXO8EHnBGlo+qoNVr1qaCdL4PT4/g
2GhXH+6l2rsCcdyUkSL4Uxs8TKdG06G7j8fRajPZg8NPi7BEb//2MKM7Dd6dJl3I2XoC72I3HsEa
OtWjU3HWR3QQ6XlubZo50wtpMTDyN6/lBH07WjnGW4Uta72KX7xd147xmp68F/pKnu5OB6n5ostp
Haxf6ZrBfJrs/cIdVqMFURx3uXGWjtUe3ulsWq30Tw+fxsh20Kss3t83pLw4VnDt9/zNiHbZQzYD
WTnvhvtxCZfOIvLodzyth/MCSW6jM7yrc24PzWhYr3jG2Gw6G2+YevPX1PumNUFvMu22vrrnXsCu
h4MzTKfTr7v9VUIeRL+7IQfZe0xvhE9pU0mD5LkT1LjT6WS45Arn7Y97tWc+ghOTRgfRi3Oy3i9N
jxezBz2GnC2NJT9St/FxjjnvqHNywtfH2zK4OS8N9+XmvuFULn0GI1+8vdMfynDxNTvJ1h9WneHO
6yXvh04nWTvudnbruv6tcDq9Q+7M6TNEu1170bvAWHWusQXx6OZGVDh1CE4VLFXiudvsfWe+N6Gp
AQJ2mCi7Pmt6M0TlkTk7wggQq9zZx92v1GgITTBk2o6SW/hBy4+PHq1v0/6gYdODdHEwnPFhHVQd
c4WVvNzi5ufSdsYPmhe24ENu886JrhATu9HOdm4t6VSOnbPXPPr7Y/DeubBF290F8zu1arfplPgw
ihaD8986Gfy7FW3RIYz2JTQwKft//gPYrdfNS+uRzW+janL3bUIle08E8vlnTVapCg7JWYA4poke
cShwlHcM86DxBjXeFmQXSa7YFCAd0la5qEcSlE4R6YCUlF3ZYgZSaU3IQnCh+Dk0wS7VaD8T47QF
Geiv+Kf5m/4TBSnGKSf48WdFUrYI/W+193/3+UuPP8xs1zhsDO6z5IJyyk4KcqapQ6J+i3wMKH7l
RCojk/47uA1KGrgNFCBWCoOSPNB8WVyWD7kF4Ia2syXj9qRXhdtB5ehPZdPbVE3U/xI+LCvY/3QL
vzR3bl1uaZqdbuOMfuZmOJ3mcXfpjg7uKDA63dl0uprcXc8IunhabMv48mq+xLHh9LFYuTefTatu
H1w+mk0tojC0kWd7ItrIPpzbW6om1A+30aST5vEY0Zpw+5rTmMSpTdjHyHeHdwolB+3vv2EcGg9a
v0vb/2Nh/29mfjF2p3njeD2uW49xpV1Mt536Oiq8a7Jx1ls6ktpDOowmM9XhslHqa7c7IdjtXAdT
mrAbHhq0Hs6CTbvfyFCtmeOd3cEAptIdTB7DiTUgSDLATcqcWb/5MSOynHSnXhG0B8vu2t1O2yDd
zco9VPzptOYMFouh6UTDxTJskwXmTK/+xeSgU6gVtk5Kli/daZOedEm7MfR2H1X3XvEvZFs4tX57
/wU6eKMbv0vbTXb8qqUeJXDSEPQBr7XZesErRsHSpbnZZ+vkF/BlNa642y4Cws8DnGT3nuwLD0PV
xY1rjb6pTe1HKKMJW8H4IIpzD/ZsmnvR3SHyvqe/UDTMZ8O9O2h4BemE3vf3pBpOiaO5u5tXdbnu
isHF6RIsdxf1ib4tWk6fnuRB6mSWQ1I0vvXSWzmV19em95q5zfeb87rsIzRet+GwbRVfr4fdtH2g
8045vtkHe092mJalM6H6Z+fQ6vQK9IGWcR6dGQSUnTkEm1bu7Op3vXbdH9C3md5w9H9Ohwu6W7u7
Bv1YeNVsR4Po1t9Qr+Ix0sHyfV534AO4Nn6O7mgW7Bxv3fG6DFv8iEZLF81b+eKcPQqGapz1enfY
GfhCbBhh7s2spjsPL9603Z5w/Mk9bE9bmHmjY/LZ2pR37i7lMI/Cv7r0CfIIXZPwyHxOUvXbvss2
5b2x6y6uzuVKh+fjyRlMdKtN/3tBz5ah22wPB+suy2HoqsO4azpDr71kQFY9Nj5zjGF7EA1Nb5yu
vI/bDJ8rSj3u+rx2v4nQepPv+pFkj4hgiTu++W6yaMVzP7+6tAbN3bOzeUO2nb0L9q06i3Q4MFbt
3DO71UHbW2DZh0NcSOK1RXD0qRmTfDVB3S6odHoGF02sBlcxzTtYX+ZhejOReNJL3P7o2AWjRAcH
YWggHXf/zBwVhFlYQwSDEXWYjIBudBtg4KQSzF9p8u3myXiZcAuSx5Z3dg6fgyjx/U6r67/PHRdR
jLK3rE3mBYt2YjCPlpk8AkQQsaA50PhMYSQ3144it9Ma31zO5L27iRUNiVV8T/Jpe1q9MwnUJ5QL
Diz9Wv3oG05GtHV3QztVaOdf87qkf46wwM6pxS/2rWSbZRophwWApTm+vH+z5Pfurj9ss5IKj0aw
ZybdCidtDy/uDjZwK97g2+zaDnmfzh1BpSCq3fKG1fZi2214k/qYsrgiUm9OLqUwvNx0dpNTEZEN
OmksX+jyTqa/4a+8axUjNrysIbU3/cPQbOc69iBfe1zC2k/89KU3XhzpTo7SHBTBZNkhpLugxNwZ
uMltkozdvbtof9/Ofu4NXECXN2Yd02u9WDsTuAHWlLN2kavpjsYq/tlvGyg9evsS52cHCnb7K9ha
yLHjQYT/CQVadRJmOnM+ls442tMq/ZtWPN5EDn2tT2GuS9wgipKP5euH6bhFd7EPsbrJaeKPz8OP
xuLD9JK9q0ykq0OPe5ds+/f/IenMmhRFoij8i4xQUIHXTBZXcMGNF0NLRVBcEBD89fNlT/TExEx3
V5Vi5l3OOfdcU/ij13zkGyNHIuQZrHIRv8RhdGnZy/m8GcPiVP4K+8Za8BIuMRFIn6EXkO2RvV5K
Z4cRhH/wD9WcS3LlyexTXtj7yG3gnlB6p+EP3EYTli55k59L39vGiydZqZPYFFp29xJFNyKnPk7m
sVho4WyRkeqCI7GJX6UgoUXuR95GVNYrxMeNHaSF/NJ8udOgS/TNbduawBG3eXZ9Zzv9EUDe/NKJ
eQ/qVQaN3CFRdcrOOGfqukFDW3AMEZjAVohqdny4YUrAFIFJlSiHT2nE4vzbDI9B9M0o2aOPr0lM
xaLuqtUmm36EG+UV/yt/w7C+SbWI5Jifju/5cTqt7CnRONhufy5+p8VAk+9D2R62JavPD9MU22RR
X51pELBjoxZhZzAcVsxJnS0fuw+BcvT4+fDicVJNdad/HeAAP084yj+Bp+omie7uEU0yF4aT4O3X
GAaho5hYghuODrHhmRXMJwntM3m8p23mqTNHyzytCe6l14LNCj5K6VHXy6L3gQZZ9xKbx9YbwThe
ymBArB5zv6cEMcLhS030N4/BXeYuNkjr9AOArQs95Iyn0/1i3oj7ec6RVnVQY0gd62N1MUv1Ou5X
Ylb0OWiyJZpIrSWXr12cyw4x/jkPw6pNcjp2ruP+wcJ6hsyffQRlePEK7q1pWyb+7cDdv+Ev+JLG
m50FpEUO4agJRwNe0vz0+IpXxskHjCYBRkHFh5hFw74kjpCkyI0fZ/tmDR+tLO+A1dk8RTEnxl8e
o+U/JCFP7ffLOc3B2sToOl5e5m8uiKd/PYZPCRCpoi1SvK7XGfsWiDivu9zy0+hSGTNtBB9z1HaC
uztcxJ4YkoWb1+kLFBJPOcC0f7p84aXeI+B43T1bat6/4NU9PepxTRMAo/iedwqkfK+wXdcyI8yP
+JK2LD9urgFcGfa14r1hzMoPbblF7aZdxyTJGUtSHR/1ozW69dzGsA3xuTC4gZXHbfAYWrAu4s25
zcjZdT5o01za21awLTi4ScwJ4xnt56TOLXj+nj3RMDUfJ7evQ5z4jCWmpSGpF6c6bjpi+59vZpAs
jMQ0Ci7kb1MrGSrXkprvstq2lnns8WL2PXUEJ0zKTKbrOtDVE6JJbsRP43E8xTpeb7dpRthuZIrE
g5z0PBAA+bCsAGZPW/Hvym6PnoiKnusnoFKE9/sTm+Uo3x0fS7V2pyt56hd+5z0KEwc9z6K9Gy6e
JD9a6wmudDbphvDQOr7FUZUTbpA5R252eLUX+oadPSLscyzfIlI1jbXMOCxRxF+iVvbabMhxlQxg
0XIs52pru0y2FjE0ohv8wiAMr6bI2+Lc7U9e3WkLJwAqi0zmG9Tmkn0+IZvgqEgUPv6YaXKPd2Bm
g5k9+BZMTHS8wn6AgClD5GQQtKdU7rxcGNa2ExnbKEbvVHlBS+zXnYcIcZsU1cYNg6iYEFpul+10
6h6x6mMbC2RsAvWXAD78PvI3eLVkfpPN2eB/xBVFhuWG+t5W/sx7e097PCO4bQL9SglGA27jGo0h
aLflvA/XWZ8Zjttgn7vxW3LoqL54GL8BkxmfS/trI+1KcP/M3SK3GSzRZbZ+r3+lpyGpEe11A+Dg
ddR7uu/KhftryTAhYMUOvWNQi2uAzTG5gr1k0mWcyhR4BFNQrc57eDjyPTfB0cefM4H9N4bwu3Eb
iOJES4hcLR3HTvbdfRjopXflDFBjZzNWVrEBiuqdKYxZpzWtunymvzDSkCyLwNj0nnwtT0pWIaOq
wHQ8JtvgJWPDyJo8/sUn3ttwiVIRUpM6pIq9nQ8y9nzM9Gn5xyZCVir27etVAlAwWPAcLSifB8n8
KdnjyKahDfHjO1Rfm91sRg5qZnX2k++sFxUC2BbQaf4Q+RtMok8a5Bg4vmKUL9/NSy7NgZ/NEM3A
44rBOygD+QXxMOZwVd3PaJP6/uEXgWtpknU72R8wos9WHOPCIgTfFNg0aqwEUXJ09rQAVSSDvo2q
//NwgZOum8rgwXJOueyynHIe7Myj6Pf7k4o1jM6E3P/w/ac94uXsF5QmLF06A97gpBhqmJt+J4fe
6htScGiu8/jJHuqUXOxmTOqerelDtHLhWCN/VAYoICNWzA8vBNfyeGkPRm9XtjxTNFxinoA+r+8X
PZ+wMLn+Tn4+YwOeFhROb/7c/qUfv66dmSVjUR+9vr2Z7Nqu+M0T+aCe/4j0Kq1oM6FQ8fWVeWzj
Du5bpjzU/igLHl0BUbLsst8HEX3/7yGelAm6LOtN9xVq0FcVEIvzayHloultAeBAy2ksQcpCU/wu
vIaeWnth9e0usiqsTuSHfTsszcQBPDmDxBN9/RlPC1iO92L+HVhvJN7LZnkoWFAkHgdT9IM72gNB
z+H9m3h50zvVHkuAb6ndfkxgoLUUCzczdVqL8zUoxmclP2daBzn5KnNHSMgmDi6Kcwv1joX45C//
2qV9q8SGH/vB64v7Qm5wdWvDp30XcSVeqGdFMuNYEQBE6+fFsvBrnG7Yh2QKTZeVU4B0SChl/FaL
OohLOUvkYkHNEbgRsVejNq7+dBaDSTIZ4ce920PvgbeBOlImHimfR9CkrOkq5bXnbgoGccVkt0tu
fBZvzX6Jek0DRL2IgHuIpMvkCZngRwRMnFD55895khKgXfPcnd3Hsz5fokDSj3eV/XV/bRF5xfPh
dFuz7IC1ISGFyE1TY6jADOaR2ovXmGJkW7vj3/J2JKcN1uYUFL7rjJur1Eb0pOJ6YjM15quVDcbd
GfV74m3Km0GuRk5T1y6++M3e6TU+vcD2Kx8PuTZocj7Hk3Ea05uoIqE7inQ7eLkdVtDxs6PsMDWC
3h8J6/DsixZKW/WDVNbqeh1L5Hd2ojBB412bJftv2YIniX+a7G1vFC2x/8nd3JrSZKVX1tOVJl9X
b4u/nibXBM/R+ulAlF3iJ3oRfJeuXfukP130vf/kI6afehmTyK1h8RVZIXRd0HsBOTBJo6rdLfJp
aK6gS+y/ugt0hPXTRv2KHM5aX+3UNXcfKE5JSJJGx4lHNP6gAG/VcffZvXdd/jZ7PDQ/pd0ZJzGZ
wvrZoXZWueQ3ZhtM/B1yF1Vt+vaC7qojkNPc7WlAfviIY9tRZRq1mstn5X5zEkUd/Hbzd1tkx3lP
PfbJeJv4hA2JEa+E7e8QXQX2FqANOHoJCsXctpaVmwILJ/SqAbGa/s+NYkrfH070NEOff+17482N
h+z7oChjDOO9bcQGgdR2i2X7LRbWYpEGlHsY8I44LyT18+1MxhFXelj5WobV8hhNdXXMgobyMJuH
raf9nrKUwFXbncjCqlnQ3ehRiS0ob2V3tg0mRSgfeLdofAZEdZCTQoRPhfH/SxJDqy2MMWoonGBT
u3Ms2qILeWzMux0XeeBX6Gy+oxVEV+C9Vy/MX20WCd/Z+gXwsm95gk9jGJKDg5/QKzdQul3q1Yuy
l7D7aFVecq3f3Niw+5GFPntsfTkY873qzBXEQA82Q4s3iIP8jKaHvleQQsqPzFdzovjy0Ze3YBl3
+P0Mq6offX0qerNTsmm8myrH2FjaoQ2icgqHGWBB/LBb6oPifDhDmgd+6w0MlSwidMQ8VAbEM8Ew
OQVQ2JtQDshh6nZBMHg8gDiu+r3FcPbzxZAtgvJ4Gx+bhMRMhUmZ2sjoaLk8QvPQRaH/WVMX/4jQ
rEsEUaFv1ul6sfFYXZ3XKrEt+4QfAXJSBZHRiUSBMThSIYFnKJ7h+KExiOm9eGEkdI6pQeE983af
yW7z/Sucu9gELrxRIqPrjKJS2ztsc+b+uf09FjSaV8rHe8iWVl28B6asyZSI6+FXeIjOCM6BFJGK
33R1aHkjetol4yTyCWKjTddUiXhFyFYhtzkVLr98Cw5dBZC1QQt6+g4ukPCiDEaTHyzGfIOwZ+JL
5ElKPcu26LOV2qcXemhJc1HPvvTv7Nh8BF8JxPaKedcdHUkdf96n2jb42L7C2F1eEhLocANwGNFd
f8UYdBI0RUEqlPw3UIKpC6B380Kg/SBbBF//+FoaY6C9BVIe4b5MID97b59bmVioKlmBRDFRTbsY
wEpvYbC3k52e+CLKcf1naTLfdozh9jGMNCe8OZBvUlWbnFjOikVcLZx3X7w/iBRvAzro1P4NFpl3
1oZ8ALfhpl3SI5GqZq9BJRHKzIqRl48X9SCkgFr87StZkWvhzkx79p15k3JrkYiF2RF/8SSmuZ30
7fofuYYtLUp5SphVEi14GV1UG7NZl5w7o6A/RveZ64aGjx5xonij0p60g49N4nxikrNuB0z4Xdfd
sLM4sxwSAZjJfaT8fN+g8xLnXy08pIOYNTMEuhszH+SZsysT4XfkrkJj2aVWCc/Xjrzfp+c9EVmi
VMH2+4cLPK1lz07QQV0nYYQXhTD+OPM9zHpUP9pCp7gKszOfJDWFqmRTl9WSyc1u1LPUX3TE9O/f
havJO2cVELOUUeCGgPX8MsNEJpM79SAJvOdOJl9jaMLpVRSVo92M5Rmb+1qfdwVLYmcdZO+yKWz0
AlpPmhP8Ku7jP2b5nG7H/jF4wohRx948Dl9bHvwmoXQZHUDnQJw7EkrXqTzqqt2dKj74ydyw36bX
mTOgW4lmx9EJuVOg79Ow9MLFuXuadaJfI+9Pv7SLy66kPasO73xY9bYf26qDxAqySZ9s2hNWM6Qg
NSVYbmGn2jpDe9gLuJDUNSioS/llPUdrVNlMqlhC1zChHSMCVF5nzV3BCQZnHEemEIQ6CBXbTo29
O9cbdoeKgKxN09E4ZOErPgaSrM1Y3bp0rp8BiZoH0uPLSbz8C64v+9oqsXwf6+/VBYdTgjxF6m87
3IkUrpA9rAqYvrGolhZX9rmYAE93+yojBZCXlX2kIc3NQcTQxTJQONB99qYHC8PHcnicBtcwiqip
Vio4VeKGJc+CXkpyYI4/4CiYNVGcjExm7MBkk97PzdoBMAGqORuWlYaD2VilrCjC0n8wqgOwxRJr
+Tgdv06bVuutahBgiITft+nqKxvWAOhXH5PRgfsHUZT4W0QKld3rnui9VWGkaiodCMuFKZnip2UM
19QlhQsU1wKvAQKlRSWy4fKavWmL0llUDI8lkSLsjPGfRU7V2ss+5iT7cXGEPlBPJ0bZL7hOFRUD
T4ilq4A7pHH1KJ8RCXPxOJLgDeGdq00swKbDhrTyPXwW0yhebF9E5xtlQlQPjx16qT2tuV+05RnB
DkYkHacluwUUOdzFzWEjbOoaBbTK+Df5kFj9xsnK4wP109DCjagmz2DT0ch+7vb+7gy4ShbN0Fjf
BuodMQ96ydvcMe15FfF9EJs2XL+uTwrEbYV6xXnLtlqy9L7T1A4N/MW7Mm+7CA6UyK1lifZ9Wban
lJmFbZC77/Uy108ZNXFuk2IycCEkXuPkYHq8Iw1/BJhGGoUbbyWZ01cSP/nOH+xy4SHJsintyGr4
mbdusr3qvkjKs9LrtOyGbTzq5XR4pF0aa9rdh9BuiBWlVYjg2HUic5Qo8Van7XcUxPY15ZZZnvlz
75QK5Wk9gl6wvl3WBQPDfipBo8XESvCBQjKOMCVf797haNQfUCx8C6qE5adNBjztc7gJAOgCempr
etGbRlVG4+14biNRAXN+v9CtLQeAwJZt+p3ZqdqxvPMa3NremiT0BOfgAwCBipn1lWbPvXepAgDi
KID1UuyBtvoDbf6wsOnrviQ/Y/sWQeJ0CkrT8ExwbnFPOFHJvwMQC3xutR3jX63Gvk3fzBMksww9
IPNMKWn0snyMyM2nxrJ/PZniObH7fZkLLQf67F2gxh7+Uvs6TX4Ihu7nxG6ENni76b/OFqMsLvvV
7qIKcO6mdDapYTu96a+7xf1g07iT10/uso+9F9/PoGGAUEzoFB8iewRPa0qbpw3/9idceM8knrBP
zn9jrjBz+kL18y+vp7k4l14dvSUuPLtizj5ZNBCiuclRPvIftQ2rVKH401e+gXxbkKwcOMkIBJ0T
Y2M2og0GbzX6VECejbJl+5jYBkiquFDveeCX8DGINEwwocrO/Ghcs/p4+1JNVJdtlTNYXlSGYv0Z
zy+P83zv0EJ9FTNGLwhisiY9T+jPf0ATt9luv9xZHjskEnlIutKXvXPWG6wy9gfHMN4iRoNYyFE1
P6CwOOwa93ro5XytwgHMUu7SA303Yo3DrvAPnWny95qjB+Ttwij3O07KSfFP2sKUBcMyND2MNBmC
VRPm/MKK3a56Tyz9SOyWrbOW4mZTw6ZRI9ottuKy6PE7zrssQNG/zn6DWIXVwXthMbXZsDeK8W+2
Fd8i/WsrVOTlXwcN+EXqGDc6S0goljG05KcUq9aIHVZfwULkLl6MCGf4FpbXIcqMrLlJn2pEJPu6
7TwxLMQ2Z3hf91lw4TKHr+bkKSooB3S5H6sfs970l28g1If4Q+MxQKgqegWXXUlYWnK2H7zVs2XB
D18RS9ZAV1NmbLgu4kI9zwC1InDu02Zzef7s07PDprFBj8/Hrc6j3OBw5D5iE1GDdOT/yBxGmQWf
5Qsc/AvxJV6Kx2tV47cDd3m/twRTNo9yGh+/lIS6x27R69NVROMTmWDfn8P3QRujiIC/0CeUHKp3
BsR+bNddfHePN9hbXYnhLwOor8GgGR4mqf8Qm+RJ298b+a/Rv9kyBuDHvLTuti/UCIrjFz6wFis/
VkRWO+0KgsOiZL6AdoWXAu+9zHGMAQxSoaaq5WCwbES+unzHp708IUidrxFUdOHd+KvgYtPYPe3P
DKoGa0UKu+fMC48gFKpVU/mLZbyj6F+7B+wWKU2Wiq0J6GFH5BhyI5W1P9T0dgkevF8fe+gPQZnr
/eFfwVxinvA8Va2ItVDUGpBSX+DPPDzWS+t4t1t7+x4giItKeoyr/FoysWgwy7nqUV86obl+sOrV
DsOvImfqj0wxfGGROxQWRg4OObDrxCkU1g0+K5t+CtvU7UUtQDtDcE0FXbJKAGDaEg1OwAo2aDvH
z7yaIa28Xr2k4LN5ZXT4WaeWZG7zvozvo/4c7Pdxbi0rsOk1UMZvRm2EU8uFygZfDXa4ittx39jP
owEZ38biEsnAL4VtNmjV18Wa/eZzM8D0iP3i4r0XB22CHHMUy6Vkch/VzlVw1RJbSXVMzVGAYEdC
O26QK9qt0WEHfNmRxQGo5/+Lb8EkiWySrj/0VCJlqZ98Ucs1AvySg9NCR3SdmpaoFMj25Bog/BCt
aVdQV3OyYX5npljtXqLj+CuEWhyg50NFyNo/tDXh032lq7WyiCSvbU2sRzLQvyp1Xt0+nfAQcugD
oDiuVSnx+y7vxuD+CvuZZ1jTuOd+e2gXPhy1go1WHV7pftYvDq8WjV8d9PRFbPrt+U0xig4bcDEx
cL6XNhBOgvDgBnO8hOgS+vBk6QKl7fvI0hv0A5flfZ6OyGnH2H1vrs8JJOx4qijNttMfgWivC7u4
gpDXrjn9LXFtYE5vzhyfVBcE+rXPAAITpfY6RQ8Aebs+sXx8ORgrvhRZwX3+P8881oO1uRorcctN
zOdLnswydgdLJf0lzdEe30RrkFwlXanKAGDZ6G25JmTVbTqZM73py3JSDg+SK7hWqlYolwuniv/6
ILxRNH/J99Gmv7tcf0Z03ccUc2Ne/3Qa6ROU1hHoTH+unjydqLh/x2tKZkVz0/AaorOlVu3BWfKj
3yMR5C0QGFWf0KcvlE6h//BhzO7SZCbfpVKn3+JK7Ifsx8TIkApZCcqCxt+PYKMoffvQeKB6T2p8
H2hINdjQWFk31C4dZknotiNmhNa8mvH1r2S7UYFyArssCku6q7BuA8fHVE8lm/ZYXjb8SEpn3X6q
+/uEavx45Ki3w+qTIBHF1wuY9O5yh4s+bQ1LVOxqCabIOH7fNzbFjYY3XWZ9CXJDAapmV+7MPdd0
HEcNWilraAXYgPC22+eANu6NW3LEpJmd2kp1Xh87g6dkxllUp+O0Cxz1sVk52I/nFlQYZBCCs7B3
dR5og42tTmOootSdMsAcNH3W2pdv3J2X2Xf1aU9LqCP1+fU9FsLwTK3gSunPI2vktIflfgdRNEnx
jquPg9UysAt/fZszTw5fYMILAU9/46mFO9FdvBkMe3eVpipmKuA7zooFT5210Cqc5G637Zgrpsxe
st72u/y0Los2Dp9DZiKwN7nfk58bP5wtNfX7gpKkP6j/uN4cQeiVaD9Xv79+i/4FjVANF6chNeQr
UQop/XQm1n3KFcF5VVqvrx8ljOVBU3Wo9s95EPYUeOboBbg/HBBHJHbCZ2Qy8VhiqgT/XoIeA0Ko
08HsX7s/bpuy43Y+g8eM/tsl9H691qarnj3f5XckQium/TVWE9z+Z+KziDYsEWVAgDnN1Wlpu10r
dx/rJ1ZKV7vzm6rlW42THnqEa3SopnHswpV3NVYWOvl7XbcpA5nwiDP5WNey1USf2HvylayId6ob
mXvv34tC9LcvhoMu1X55y9zW107afqqP2kzivoK9uFoyq+R9Udw3CVplei74uS9bXjrflcat2t9T
aebDlFV7OXuEy8Quu1c1x6ZtW78h/Ebh7At2Nor+a1oaw5ysSP62oRnC60c+BrPd7j0khKJikY0S
Gx1gKhyPnvwuiljMui8BEkOp6XC0vAwzrkrS9TjnuOSb5AO0kZPfSGwe43MfPftYFE7lJCF18B5E
ZzbrnyoRn1l03ZxSNdzsoDPOxWGZgX/dB37VojbAwXVOSIASrFhChGSBgbKeyzUObuOuky9hSUnw
WzT2wP/wn3QDwyF77rvgLfaQoIKfltBHGxTBN4kZApD2AjyVqT9ueZjJV748q/4wjtg68ZbVEmwy
Bu5CRJFXnjqOHCz+mKHQ436/gAK1vbBb8Y5TJK3P0UdMp8rrmRaljagMmag6Won4njMVxfJJ5690
prS0w984DILo5/aW/xgHPgfeTWF50fSLJDbFyI+3eQyIYwpXrqAZzKjxCj4dTtnu9JB3WrkNJO9s
bQ24mhhCzr4HcDTdZJbqje62FkeTJT+50yJ2gDrdENlaboJK1v3WsAuyoGGUzfRoaALBTEhjvmDW
ABZpgnVtqxGsopd74X9mDOi/hM5Gvz/6z4CZ7Ij1DSnSs+HTNT94IjjOPoBX2sKd3aUlLefcWgAe
9CWiBDZrvVvYL3D6rqn0qOBfFL9JDD+VO6jJxKR8MU4DABCmaB4q1A34b/x1hwtAoqHiqINp6IrH
ePPZFmJGUw96+BPhoiBS2Lh3JdJbqJUniodAZjO7ASfS/83BDcIijPq0zze69d/0oZCfxIdCn35E
o+gIVV1TY4rf0+ZDNZ1izGZEEB4MKtONAlm0akC32P0Er+Pv5ZzrVKZYir48K51f+ZRncTWIdf9N
C4jiMdRmzIzrwetvDbwcfb3Ecuqr+BqbvBRR+/AK2XD2ZLm3xksipRLhttuKsGkQu4h7S113GrrY
wgpYqjWNhtDx53iaHvn+Bn2sgsYJQjZAn+1GfAu7HI07u7Ht3vBMNBFzXU6q324xxj3jcxjOaV0F
roTBPrJwL8L2UTFh+h8ZNL06SCA5eg+veY6VaQ4Ut+sS1BYAKxXp7D29LsPwI49gZ2sVG/cF905b
I5rl4Bxd48P8pBtqcjgkqayCMN0CUIjFfrZ4mLQsMBOzEFTC/Uw/fBYfn1tah5EyO0WFRVmhNRSs
SlaV7+By8rb/sxnD0lRQR8BxRyyyRUI3RpugGLTunb/dKyVX+kVYfv4kAwPhY2Ir4YwCGHhyXIOb
v6XKwEhknN0E3EKgAzdC3TNLRH7I7cSnKHv68IFr9cMVtvRC46PbP5ua7g9ty/rWcm6oMmsIurvY
RkdjrA+O2uoISQD2cKkxACfToYKqVRW5rx09IOBUVFszK7E7O/rQ035PiKyecrmkPWtYZWo/RquE
IRKPieH38lWLkfUWcjnY01DHXURTJwivrrKnusTunMVo6KBoUKcnJYPkfQH+Tg33aCqY12woOwID
wLuF4ZAJYf9ApaDmiUhfYNM9AMhGMRQUW7W1+mTUjg31bvMY86DQenfnhiJprWr86ADukKLjOniR
f7oYWfVRQMAuoCIGZfitVI+FAvdLbVfU3vy7IfC/5kskWurrUApvlR4IYRpEiyjXSmxZgIiWID9z
pLtLqtDptn0hFvNAocdyddSBUBkwY3dhiaivmb+2Rmxv9zcgW1VmFMgXb8JS43EW/TvoRSPmp+98
vZ92/qgbdXqkAdBjbT9mv67st5YIiUK6NCgh5By+mUgWSBNkLfeIrs3ix0g+f41pL+JG2hHDq33u
AAiihgrufDpoTKbsuqPR5JYNKRkgFXC/gb3A6wq3pR4fFGLrQY+X9YSItd/ZGCjkt4TzHYwHUq9h
dVQTvncSWCnHTAZGObiJxx90FE/8BryU2zo6XSDRhgDn0GUdVNkcNwI1TLZGwoMA8lLbTK7rzKUt
9gik3GSBvMoqFakuTEpAqYitdfWA47HaSNb7EdKnWgciu61L2cGBj2ZB6d7RUSl1OTDPfpDgFgWk
x4gVzLRR8oK06amfSz7ncXyVV4iwuzPPGTDC3K1TDdJ0fH3K0xyhGhDe5wOo0CNPM4FD633KxikU
kP1gkmGZPIc1K2K+05z7SAtrJ/bVUQf+wd5AVvvJ5eWHx56oSztp2WnESl0iN9U1nZydJhdzo13B
qSxMBeuHtxddnkRoijikucMcEUEFgwSy9lTJ8VyOVk8dWUBqyZGGNtehYSpAeQYjc5OO3jf6ynwu
/WTmqJl3LdC93SRjiBv4pj4cbrihcF/mFUQzikIQG6RLW39kHPruqNTsg9+xJJNDXSjDH2N0dTuK
T7wCoDh8AOyCWgSMbI06w28hRcnsVfVWkpuE4ablV3QxUncAnToGI16DZ8FB2HM/TFRPDujn08nA
17dvpBRM8sZODkX9mqDcw2uD0o8hrjtHUz64O4Dq6hIQ/zWGazPn99dnb8jX1ijO4Rav9qsSdW4r
DJ5O1a2vh9sbHc2gxoUXRQBVAroTLHQ6I5M7BunXof61q/0o7y4qVt84j5YLFzfGCVT+lp3hC8Mj
JkMbu6/2LqZOpws7+OEOgk+TWhNZUdxajp6xex1Yml0ZKM/gBwIF0LsuEXqIABbaLIlCy3Wney86
hjEa401I1IXe2U9RsFKXhWzczc1RTDvBaFNLOUQmhAmi5l6CaT/3k1on0mlB2jo28fZG04F5AL0J
FxwTDSr2fjwqtFWGj0rqJO1La521BAn5Vk3NdJZXfieG98bu6SdilD71OLH8ppj0+LjD5ja8AzDR
eVXuk9TUdyx1FcozAFvxIgv0DAEC+zJxrXYaCtqjtShTv6cFX6i9B76BjqY7FkbN+uzRG72RaGlf
UbQpyZ+u8RyUH4bdnLr0AddZ8Vu1JGReRoYVX6+d2vH8fp3QRvAauN/ZHMrU6o06eAmxOwVLT96I
YbiJebPfV6IqcGs1r/vhD2MWQWWaG25WMnwor+P7awINX4Yd3Bfbw8/d7WLq1pq08Qlg11Q54LV+
0AwQ9e4EotPiSiKmRV0+p9DalOWyf4LPg0OxxjPKAYBFVVJ8ev6zTylc4wzz6sjeY5CgmaNhUrnb
u2Kglq9aODFD8IoEuuzRsksoorfz0lj8C1aFSNFURRd+DNC2+TK8utfv+gFkDsIi7mxwZcBVKZYS
S2C5NPloYofMiN2+EOPZ4JXLA23lbdYvmaIUG7CYvxx4A9jeu6M5Y6aOLeZemgxz/klHKTEbdKTw
vN58Z6Hm8rDk0Lzd/q8r/pCivZxv4W1Y4ejsPD2BP46RJnlaCXSaah5IfWkDu+4da467Au20IyaG
PM8yuYegA+ijdBki1lqBGwn9uhvyRt46HRhvAOsAZOVX24KNO2uzVn9O23OTHJ527vzRU6DOd7Hh
5s+f8vej9Ke6iCJi7T9dC6OneMTA2SkCNN9T3/IXpiU1T4cN4KhcUZhSkAyVQPMpafnwK4AcMxYE
IpuWaZIwWKQkcDtfx/phtIR8ujr1dIQ5U+pvNvX8JpFybfhgAQeNjhwuLMkD0KcTz9//PYcTxFgf
d2ZJ+qzZTEzeQ2cT80nwEBzsibxFsjJPPcQZTr2hgveoE7yoK5Xn22t4DaH4gJnUgBXCd42tXPCr
kzDMVnvbVXNUoJ+KLmCqxdFRJ6qm2mUkR1GXGlC0OkAsm3h+naGHRzRgpOxahNh0jV2sqrdjOqmb
sxj+NUEvcpQajcZj7dAokjPuNs5nU2PlDc8hy1XUFJL6iQTAf2Jbpm0jZqCEQRGsReMvvFqGuOJi
/JVvGVXDz0JP7BCFjUJXw2Qc5PrE2AJsgFYhMYLgU7MhCa0CWi+e3+Se2liMX8fxhu9o7KiDriKN
FZtCppfZUculGlBJnWXMRLm8+30dnkMTo2ViZ3eqFzx9TFxExh3c4VB8rL9zNrdB+Hi0hz8ackxR
vgs0O0YxTjB/OH5W//PDPCWFOijCDsChhoft8xPtJ9uCcZCS2bS8zeI5BxV+Bnogtas3oqxhsWGT
h6v0WsAM+3WF5GIJZBwhNNosZouk8ahuXmMWPCw9HiY7zguKvuvn2PtN9+9hyoJueA+M+el7Uqhf
O2HdQcvrk/WSANTZcjJr0euWJKDJ9dLNndkDuoSBOpm0RmWMcbC1n+0t9AV10A+w77V1zMV3sSyZ
I5sVhxTq88s+dp+c+gdZ8vIP9U8cEBduJ7U0l+0hdAeeaS9Cl41esnnImRZ25n0Bycj4z6EnV8Zb
wJXwc5sgntD/pfQKT7Hp/jFc9LsLmI0Oqf3NVEugGUOH/+jm9q7/dwdXqfFTid7PUDOUHXKGsx/B
luW7gs0XuvYfSWe2pSiyheEnYi1ABLwlGERxwtkbV5qpiKigIINP319Ur9Onqruy0lQIIvb+pz08
Rkf0VXd3MKacfO5R/iYnKWhRL+YiA5+WgCE4rBw6ZX7D69tV0AVYRCkATB7hBrwd1PB1da+dcoOG
5FTNNacCsiCC0J4rTLk1iMRVHVXz0VR3cc5Zze0aoFF7uohmqM/l+iORVOgX+q3SYUEnw0ydVasZ
VHg5QWYOVmUNpRvcvnSge6g7oEXLiIdSxTCk+Nr+j0VKaaQ6fxlI19H9e/vIo6iKX6NqWRDpnIts
oZ3Yf1g6rD3biqDbYylLZeTDliuNvtKdZvsf73th54xSMcg99sb4RndnnVbpASHJzTlLFcpR7plS
MTrt8JxPuUt38Tv4KWklJmz5XwCnMIOEZdEjY/czUQ0ZHZK7XT1UK3bwklMDbzw+DfEllBeHSupb
BG8t2nyYSMguYSauU0mElS2ErJZ09ADrU70SXeo9Okm3jOw0usVkp+UzcOOJCW7x9Fq3rZ1XTJuP
dIKK/934CuNqnEeC7Qd72Iv/Dcg04YFmaAebcH6ArZnVK4R/ibg3Ux1Ye4Tjsfmh1rljZE4O5Vph
Fg+87Lo2A9P2SAZpRQ+1gg/OiWPBQGQevr8jrfHsPCxEZgaoMRdSLbKbcJ9LzruFNQZLhUG/LMEd
P+NjMx1V6yFqaRqBBU8thltAbybBdKujJnrdqOWg9UriChnM24oRKEbi/Gj34Q8sIxqZ+6hVKT/C
t4paVu6XSHdHa2uTUJ4I67y2qzF2vDYbq9vjdb+UOxhElnhtCaHVPNvTLdLB0zFMBJ1btnjcJwaw
sJtvj6owrNWHA7v8MO5rLIHWif/wQuAv2konW7eon+GghjXQBxxNbIeJx4ckQiliUyUFisSp25As
A1Z1uZnQYE/9DsUCs9YRuqMEDRt5vPJ1ac6QQPHfgv6hW46etArDwfwPUoKV5D76wVMkLt74z5Y+
y3yG3fh+vmSKeJ5zEC0+0+KdC327zBC/NasGXnsJf2iMcwvPJUlJYF00sqR9j/9uE1ogxVncAwx4
PcNZQn/f+eJdKKt8rE9piVDHgObTxOqjzORQOxxYbgPngbKkxomEoUbvhDznYHrY/5y8WFYv9+Wx
BjKQEmsA8gqG0UsdMgygCaQyju78PcG5FdOWKtsvihmXHrXwjW9gDDyDLRSfEWo41TFJ05jdb7Pi
tU0N5/iKyiOtIQ9rgeNtU61edvTpu8U9PvKRc0EJNsAc/NS922eeUgcN/CdGkKK/zpPlg5EYn+Er
c1syA5gZoQjrhhNwnedCbUVOGHQibOb8Nn+MtaHkM0MO7MfXe36CvIw4otolMAoF7jUPGc5u/gC2
0H529TytL7Yq2ibop8HtM3vYq8+cqi45ImZAHw8r4pTp6ki4KfvN/AtszTbwlxMFgEZcSpDwk5A+
nYz6YC3GbJAFr7ISz4YhBTjjyEBSHRtvvRJk8Otfmm2+oV7b6BtwsvX82hj1v6JlKNTu8/Y6/HJY
yhA2apRhom6IS5qbXfRpAaVdOk561KyLDEpbw33XHse7cRs+BsuqChQyR8fXgfuYKZWbSvrcRmYj
yogy00AFIJphekII8S531x5pLCjLnEcmHpT+twmikWft6dlEJRX/6BpaXGqOaUQdoHGOjYBi9qnu
6RsenPaQMab3mBnvJQ03EZaYlUSJkRaNEQ8BrEA1Nau7f8QqemTPXV0Nr8j87PQMtNa5QZkip6j8
r7W7ISJX8LIEN8rt+7QgAQGrLIcmj+w/0Ux+X/aN+N2PMwJiAjnR8zbKOdg48gDqv8YcFl2HlK0p
0V1tMKo6v6o6gWYOSkZ9jUvbLd90kvNnMXwSekQ1gH5o1mihqYWKzvHzeS5fxTVQj0sEALqjFZNb
NXofZ3dANtoK3U3eDLiSrr0O6uMYWrp8HPQ+Dvx77V0PTAecfgd4Dlzb8GuwxTeArMspq6Plu5un
4kUgS89vdOALtmNwl0QDdz20RGTo67pZHPuBed1XjXcrRP5XoDTX5t191cGVWyioFkiWjLsLxHR9
HXToJMMl1bRdsYW+CG2gHexTOrhf4l7x4KwT8hlg1Ts3RdlPc0YvpaOJ7At2ig8R2HySh/sFYFrS
O6sDtzNlXk8+IucCSUjpNyAe6vuiGyugm+476yiluOVJeaop0Zh1/oJRcbN807Teg9IRhVm9V6jp
ctfK44T8t69bM6QJdI93jCnWXyx6843eRIziDTfPaJexPRJhMH6d/oZ4/yc7XQs46trIOOcwRjTp
HjtSf14gLDh18bUaUSD3/EE9bzJsVN/fGxsY/hH9R0M8vs9uUM364U0VQFneuBUgE5s5oniSAzmZ
ttcIkq47dGRT2DGindewGdVgTJE9RhfOk4pEg8VGaDkPU4nvi4iUJxYG57Xvhr1WXBfaOgEByUT/
RmEtdNjAURfVnVOGBddehi8KO7boyvn+kxrz/lKXwanc95ke3TmEC3Ef5VjVG2FKJ/gVEfr2owaD
vy5sUvlAHLe5IQyy+dvgE2WRSa1Xortpf7qx9vfZFgcjvobfHQo7m7mp6hB8wZp3wUCTAmeKd2bA
HYU2BoumGQ8Vsrp/H0gNCgRm7gCmgxNjhbGrh65rzUARztYxZ0AnONiUJQEwUPgTFnFHBpI9utEu
z9qIbEqb1HryCE9XDbvEa0F83aWi595lhMsxoim0WJfTnu5xDODhLJ1kQylUMndF2s/1xT3KpzTV
WqReXlijZ8dFHTZUSBt1+qjp9x0EWWA7g109r5lDMGmo9jYAqljoPcSlvTEeOtfY36FV9W/IXAC4
QFzIbAKoNj9DcOriObviajNcY8qFYCG2ge1Rtj5IwSTORB19ex608es+7Ee9rWL7heZ8d/VvJZmu
9AxWdcEpwnEB7cIJZssr1Fw+gYreZnElJJ8LBrR6vhkio7FitLwmbMh7w7ll4qt7NQzijDicix2A
2GCFTRxrmkbZQf1LJ/wVZUsGUzt8kXIsPh5vcTArAwpMg2FkPQcSa6YuIBH81EROqO00tx24eTLS
i6cLv9vW0x7T6jIPfSk2FiYJwSb21VGCDPCR+SnJuzfBjEdKwRJQhHjlRCjf0zvPxB3c5oa3aKSn
gqSNB4MP7HBQTAgN6O7DGzHaqDnfRKEoD6Eym82jUcALIgmDZFJYa3vxnmOUfMU92uIQeBLtzaZG
T0ABrJzyaal4+eYIARd+V+QMZJKjIKYAhXTnabSLVBVRb8y989WLfhsOcOfuawqm2Z2AKd5vvmDy
wuIx7k7auRvaDOCNlKX6cwOOeaIX5bLH1CDfwqnI/9umlz4UhukSlUmjvDguylH/77k7glTC6kbY
hxBGbd/a2CTNY50dBTlNJ3qQZqKRSbZ8tFAq63SSYIxAInFbfQhtPmI8zt2vNaqAZG+uSWb0qjqp
/e0xj1gl9qWCK4w/AfL0b7Z6Aw/lIWthgCVBcx4UU+RT7ZNBRJH9TN1X66I37fc2ekH5q83NBhMP
zdZmQKB0FQCOD55r9VDtUqqV4iPSN6eu6dZcziMpdbxVYEwUocX4XYNkeel3aNvY9KTGqT8ubwHl
VDmlhvsyMOCF5rAUoLLgoZw7EKVDFZG6Tubf/cPQo+vXNW/uo/H4HFbfg1apCvc1us9V1u0eEY9n
6uJzA6H3H+eCdI1cdIde5els9/iYrjTBntGJF5Im7ELoMpAaEGY8Aba1UHJOb6XEe9+rrhfUNDOe
SlinyS4NpVPNiaFFzE5M+VVUkHN9ZkE8LaHMs23C6/WEObmeTYxbjrTBSLCefUf5vZdolZtFf175
fRYI2jKP/d5j9X0g9kGxVB5rjwpVDlGgAiGmHqeRStzhdYi053guGfBZBDa6F9hP8YbyI//htk7v
Q672C+nz4ti4iHUAp8BUMes+bmH2ibHUP3r7mt3N8ltAm1RUKtAXt+shELBopeAH4GY1UyQTFvv7
2bh8d/1maXVImOom4N1/iGqgew0yRFGD0uvvvrIC5WrjQQX8RjKvDTs6QxsRijJrEYnqnp74AKx2
f5Vg2KWtoFlixBLifRK6Vmh9ZhqWc7f39/EGfqUI5cTYUNh3kPV5/cd61g0X0UCNgAdteDG9r676
VGG6JWtBcTUaLJrpfX+MYew9RzLUofqglCnxKCO2x0G7hkP/tIDRGLCT9y9VIXV/+xTl6U2g43uk
nsx4MEOLU9OIp659JMWqWeB2xwAZPQ89qR3TZhyVCvT9Ls+GPK0tqqltZoMvaeGAA+SKivNnwNiU
quGBpF6htjNAnEb0FOaPQruDlHmiHZIJH9+8yNVFTBM0yaqYZQzdMEcmgVOz75XjID1TtrwQIlzo
W6SfUT6j94wzog7zUbYeVBdgbNpu1Ej305v7HGu99WNSPUfqMW7xAwH9XMxm+YAkqoTpYuZTybUc
W0x3KA2nKkW/F+pK+O1/nRrStz95QlcNjLDePpgmaCFjHts8rZ25zmFJngLbV4/6Nv9hcz7eqJy9
ZK085ld7ej2KpA3yNCiaX13bckg+f8rP6KVlIvvrpZxhwXHLOC+4w7mtOCrI+Gv2NP+gjAvVZZLF
5PYvRQ9Jh8VK5ZH9IjwE1caOyFlLbv1NKM1vymJVe14B8EKabzI6cnmrE4neN+tQn67UYwfEOoN1
dqiWaUxl+qXJ/uuoWG6gsz3iASf4yN9bUHRQ0puv4B3IkA/2aJNnKugcJ/UBx16DJcSYpgt84EhV
0UVkweAoVEA0Msp6DkQlxp/MQCroZzxBgzDdtwOvq7zEEAM11BJfljOk48BNK14C/kokRX3Snl7x
85FAiTZ5qqFpBzAX+txe9sFewJ/8PqslLHIuSL4g3J3AHZXEI9p7+yct3fZS5/P30bOIeX2L5+nN
Lk4rmEc3gnLLJbYMpf1LryMMAnyixzPWj8PrKY/6uHdSyFIb2DxO6PzbbXymeAoIpjSQ/3wMZhCi
HfsDLGKswdmex1xxgOumcc6oFwJDc+Z6JbbmLIJuQVLk3KY4ewEClwGC4LZztg/FrwU+bjB2B/x7
5k8oW2TuCvAXOM/dBUVGpUQMO/szTqt8wrvn0gX5U0QM1koImfnMf3ojVNvYtNKoe3sASAxQKAKw
LZQesxbYgX2hBTOl5GA9gJUfo9+I06fyKqJ0N3w+ZR5V3jn2w1U+euN9dw6TNK6u3uTAUpMJsKVA
k4L64o5sDeWdO9BdzEcKPh2gAmuIOowCiEACM3gXLgifNPCfu9l8+7zM55Y3x+oYU6gB/ieLLHP5
ES2pAczgLqWscDJ5/OwsRiW5kwMpbaS5EDAB4XRunffXjeM3ygIlbLMdfhNgGAkOrwZb/JaQKxxp
kF9ezPPnpM/178DT91KLlbADcxrMyRu4j1+Z/xtTAp3T4AwZ4GGDFyP8BGdgFGf0ODpefdkmnf9m
j1ttp0HBYYJpQY1wgohsV2cgFKQlZnOmxz3BJ1x55+u7O9/aH2fOCsF6HmESli8qFov0hFHgpQKZ
c97jTHHs4Ui5TI2r2xM/VOQj1HODZg1k8JADsVuRSenv1r4LjGqF55xD0E+4eBC9q3fAABe+xCpg
/CUGQNDnylOQE+ww+PcvrIBb6eBMI7+dfnVFDCkAtB1i1SLYTMqij8U8h23lbKPYNU3pB+ep/KIC
5Fl2+yp2qi8l6tVZfcf16dMgCADwDdisapmqjmboKtplk4gTuwJALWTs//LXp6T0lfEftpGxHPNE
2ifimrZC0fAm1dI3OtJajlzcxqui1rUY5X0fZniTueUxC/wpVzesTBRk2Ll3g8ncEr8Gud4UzzLB
yATst5ESsVgaxgIFauIFwX0ckL/WSvKSX7JJJngkqS2s0okkifa4eoH3O4/Du4+Ox3ihdVFsfkHT
Bnab4sEqWV9vmHsvZNB1f/o7qHzz4/WmkJbOORXbILp+BXEBNw5roYJyeu+fbAeP3wVmn8zdp7dW
WRsZKrHP2zUMTC98UKwg1WwwTpAidOy5YwoI5Rd9qz/wUdL1hzzE5RoREx4Kh+MUkOxQKVjWFGso
sUB/RkOAFx0T9UHqJ567HUY25iv0hHSRAsBBfX+7aelZLYHzfTCfO8f+44K+C+8UZr872HGLfJ0I
oVqqTYUt+tZMIRfI8qFVlhKRPBShlMi8PGu1SD7T65pzeNxfVRCVzh9QY/JxRqrqJj2iUnFGu8gz
Mf2Ij8n5Fr1ftGpEE+UN+Mo1LPskxs1ox1Xhvn2KNDTD6fxvgXvLbZBOsupTefDiLcF9cucAfzp0
2fW5TsJ3Blx/zZyLHHzChvf3wwPCfjRRv2hfBnt8K5itO2nZHhpHATRwJd6fbLYWgcUTJTS/qQxD
Qy3sNs4yB+1tzMmo33ePFa8MVkHoWOKCfDIFLx+/yul4UW4xyXiEsCGJn95jb3rFOFRPeFcX5sRQ
IIG3WJQzgYISl8ZkR3iuFIvZyJX5EgHS8pKS9UaE13jzLyuJ8DwaGjTQ6M82vQpCDdRbFfAliBd9
/k8EoR71E67bt5owoUEopE+tEhQFH0E5eFwb05cR6qduCYGELuROmg7NLR8P0dk3pIgzYH2oYm8z
4zamxOwwQrLf5Rjqna7xmkB6idvxqQopiJAn4LL0aue3dH/P5BOgB3winGOQl8weYJc8aDBrw1qm
rSCrcJBJ3n6NdYl1bmA72bheGt5r1PIS825Szas5ncA+R8wP+/KN2jBhpYbUoAMdhTB/sEoSYibl
f6VE8CRjOmbn6h4OytIOiGDy0GCsbqlnkQtbQuvh8pcNQoyrB0vnRM6xCgfx1Qw+RYQt/e/D0Ya/
JRPFulwuyrEdcxwzioc8NlxYRIUWXEipp2/hPEhf4/ag2fCTC6EGmPKZ0uqDEVSA0nyf7EMbvk5Z
7FBEs5X2d0wldpntJwYwX2QdgNIpu+eKuP2FKr5uERoE2jC9DnOoNFSSnbx6r75EDPFPBLx8m1fk
GO/SOBneVymKmdVd5vanQBFJnBLWd7nOO+nNQilHLkhzuYcvaLIPyjoY8GRok7f4/b2HX/++kn2D
Y2yQrFbhx5MzaOkYQA3Z9NEEgEWTgfn9JxK/o3hwinC2sshSmR02mwbHF6AWm0TrI5kBKO/9Ggti
QEULK+XZsAbAfiIf1zdkWQNXqtdgkvnjD9fkSOo3T3MIyoK+ikQukJj9B9rYmjH7mWxNXPKUrKvB
UI1fzJcMaE1INpumJysyJhrGRlpSmx6m2PWR0nQLoLA+wWXKnzHFjk/xz4g9j5/jkSpGwN/+Oq2Q
KaGj6pjNScfrdJHKM3rDBuUuBXHM4hoQxiCfV5yXPGmbBgDk65MoDNPwhPXzLsVZWiUHoeJWE2B2
XIgqC4W9CT0YS0N8xhtkNXwDHIzmc4NhvT4T68RTgjd8bJ77Y1PAX4HsIeD0ZeYFrPtKsor/GEV5
sFXMZni6dzcPMg5KQGYCBZwVnczwulBCtiPF7YbvCcOjXGxxzs+LCPZrnMz3t+HPkihDBGlvf3ed
t2gGUORz9NkLAKVsmkypoBkfw82Vdo7+0giQr7VIHOUEwPKS/WB3n2EXOYJuYvZHu9nJxp51BBCE
u0pl2h8Kpx2NVNNnaIhCOL0+VZHo8khXqKdQBElvjbLqQR7t822J21FxuP29OTXsWFp/sssTbTy2
lkl5wZUwaYiNIMshgEy1adaA/erfPgUYLfDn7bcKIzM+o5r3PakhwuTCIZxy2IgvsSm135pMHlcw
xRMGyLbGyx7SjREQt3F9h+bkaw5R/N2iD5o8wV9LsQEhoH4B6uBFV5mct4MRyQcu+XD5+Ph1ZHe4
GuDZ5F7mnE/DG/scIoiCmFhyXNbFOpuB94ytuUTFH3wisDs8Vk8S4EkWwRqGVNFC/ot5z2IZ/btb
F+p8d5n6ZcVpIRmU/8fxjW3yppg0TYxIHtnUsATEJCNwKx04ukCQBLolXoMFjGZ/fd/QeVDZ9keQ
vHQD1uhlevrLu55rm4fUPWaLzlpdESVYowfjpShFzpVI/77rezY3cjd5jZLnJPX7iFVDVG82WI52
OlJpsIATIlmUkQGTcL5nLl0vR12VbdQT32h8YLRraiVrwQlVkGUWDPbGGMSBj1NlHu+3qdY6kLwq
EJhiY2OXYK+6vZmDqrPskeEBErGTUf2T4CQGTPKAjgM7vc9JujsG2ZgpHsZPuekh1aI3LQlsEz0y
F4pNlhNLzmXmR90iEhs1RncTeEz05L5Ed8I5OAIzSYbWVDNXKphKObvi3ISwYSoryLUVycqN7X4M
o9KcUzrYIe6kr2j4Z1qS9eYa+pg9jveHPCwv6F0ZN2K1TDzgRJkkHTNs8AIBR+ZvkZg+RrVHb1GV
iy/zZd6uXfpvjvLSL9qxpm+KHCFSuk3I1nPb3xfRNBzYFoESQnm52g5Sg9NtQD8AfbQpAYY2PWOj
t+57jy6ABHwVWps1iG8HucFTxvgA317F+yEGX6CSscQRfstYxw1aDNMDuUATDsHnNchIDIURzVkG
RFZghYJ/x+3wR3oRYWvkCpD2Pj4y7gowkLONYu89ucOOjoDo+PQN0CCx3+aYaOR7HXCOHjfYc66/
zz/eBpjql6PxQoX1DdG6GIhVjWGJwermmDbZCzTJ2PZrvA8BJYYOEEbIZUx5+659uBGQKj5SgtHm
O6el1zTczTrtpa9+1uVz2nt7fQ1ZpLJIsRF3VFrve2zrcBHiMeb1PpZffCYss6QfgvtxMoLngARw
QxHQl+jP/r5/QGRkwp3LGJMI/jCQKOXqXlcQCgW7ceNlQxgjUqowFqFZZK6xPlZ6Ybu1qA05wHgY
AM5O9py0PasfNgzXGr35KEyj/X5GNniJAzXbYJz4ealhy3ia11BZPv9INdz2Sy8bo8mrT3b07gTw
Ak1N1jgtQkoGtpKSSp4brxq8jysWGG1OD2icCQ463c1NX3/IUaI6aAitE2UdPvNhP/WTwrf/6LD6
zJ/ZFVD5CMuvAjmQ/Z6VH24uGSRECuFeoATAVE2AoQYsgbTmOiUDAq6MrA520AVfub7c5ofSvAz0
9DeB52JEeBVciV2mNWPG45iO6ju24h4FoypqCu5PCI+g/mEFAZJBgIRMMRsZZ9uQTRrNGpiTVgS8
2bweWk1k5mtkd4OfluhI091n64QdBLAPkWEGIeA3rzXUxTMTIZK6+1Eo/dFTE5+Pe8vD6jGBBX8w
03faJuubf7zHWTuC3tA0rCyIi7SDOe9vzZ/XAo7HwlAIoDN5KmNQFv6LnSNjghOADuMuSV0pXEXj
4uMd/nwR7QiQNcgc5/bbJ/E+n7AsxPFPD2nACG9x0Zig/8M+QKzXM+xJeaDivJek5FOpqdRrnXfq
KKvnHUGfiZzE6713bEyXx6XdwTUl8WM6IT4SVZiP/l+ZHXzwhiNSrdLyOu4oV4+B2ysmwDL7FXrf
O+I8gimg6yPKgDcz37YimJ+zyRH5BqP2EOtBMS2tmPcpYTVkjLgeR+2yXenSXgTeBeJ2pLawA+sX
D2f08tDlzxCHI6NrZFhBQ1egTscTdxJi1gl9JuN1I4SAoDrSDQQtDSLBf3yCctHS0aVuyTCuk4bs
Dd0j4mkkIsghPIyg8RFp8YorqXrd5gH2zRh7t/j7xLPwc5YOaaSJKxlV3UzrGaN2pbFneiqDjG0f
4YGXr7XxbZnxL2eWowN6ac5x9wwQJAXpgkmyIEhm+OSP9xI0KbY3eD9iL8Ng7ojCiSLwNC3YchCO
7j/6r9RDoXMTt9ltphSjcJWebawE09J/YEYOu1m5N1aon9Q/Ey38VRRDZnF0cJx/Fj4EPrlCJzCt
RujsGDq6aH6NZUtTjcLbRd2BMva6UQ55hCfP/Dftsxqdz2QUxXFAzx/yo+wIc9+k2Fooe3kMckbd
yrG5LLEBLsdg0KOjYek+AWaRdD1qz3RRbw1+mEMoLXgo64Bfec80j7eZZvsxI40HN2JvCFECqQzO
GYNLJ2h2Y8RdbgIZGq24eq1z7kkN129BYrc4F1sdZoNLHADDiXwNmk4a7pHV9GJ6pgtw3uuz0rMg
JrLQmNtu/FiHqffCUoteLIyD26lAb1ac4rmxCrbtCCCJAATT2Xulqyq+xOEKhzRsnah00hB/o4gA
wSz6lKOXHTzIDsBVu9MZ/eU9N+zFG2r6PoW4LycxmUvyi2R2IpvXdnscavjHpKT+FrJYpfnE4mCa
+J/FCWkfQ3cAGJep05xX1hgMBj33FevokAe6sT2pfzWFDoHksg/QavWoqmHapMZVak4NmbP2iGVS
OuFjkn3kkZ6ouX+uThnspHtsR3EuYz0L4kjd6lSPFYP1k9oeari+ayTnVQ9LKcsdCVCdcSPIcnoF
2XUoOV+6XNAuBt9RCKxkPxlidou0UX8xf7l3SE/5ypYx5BkJz8yjlSJaYSwJovDPVwmOotpDHUD4
quqWJMliIZucEXLycyZxGPZA5Uj5kzQVT+YJMhSicoiKux6jZGaxotSSoZUGT86NdNpsHRNJ9BJ9
iAfSxMRJ7mEWKPC5F7P/UQcAxc3mOPeQwuA+5PO8FnBBm9lBJ7ZFGslfzwAn03HEmYkuGFbv60AS
vtC9sjHTmjNH4yFCmTm/+qgyRQx5J5ESyx3Ru6dVrMQPLKUSmkadfbabkSIksNkXcX/aPMU5tljd
2Kwbgf80WdvP6Iz4nNPpJOePAILd0Aj5r16gv8aMbl+A//HoABvY/BKG5hyz37kYFt6c4b7nwBKR
SRzFaER9zdjOqWfPjF3rZfP3RkbZRx98plc3AqsMSpfF+auv2tjyjDTQ9yRngfPAENxcGQ7sa+6J
5Gr4chkNFp7ZJAiESjwJzmpb5migfZ2jgv1V8T3+m3GYOPb8HJt/YHp0aGxQrdPcPO5inB1I++H6
o7uWOJ4zK+an1WrlxM7LlQleEYQllZJKm2x5VeL8cl1u3HxuE9+eB+woIcrZo0jFvL+I9i9exZ4D
yruW9+s9ImfeBwDPA5TGGZnFqCOVUwpoQWET8CA/TxVMi2AXs2a/watmdzju5U66AKc/Mc2h8bhj
wD8ESR0On/jp9qFlSe0trzwjEPN3/4YB3qMaxtwswjBdB4E82Eeg/6aLu5JfJsHWsoT5AuQ++vM0
yHnnGlg3DSlpSt10hvOdoN5BkLKZkQX/L8tjQsY0Bwexx2JCbN1LhNdl/D4plC3cihp0mOWsa36y
+DQg5e0QpJwNuoaYAUsrpzxSD/Q63TBBhD+mxuBOoiZiVvvLZdvRd/gTEGWKH4J2FlOc3//Sbrb4
x2Ac7CmB4h8oDjDslOE3VHtTjQqbpJ9NtAVpRzDNGLZ/3ANVyYoqXFecMOAm9AKK+vAl0bij/AVL
tAKJFe730/7PT080riKn+bxI+qIFoQC1RzZmIIZERcqAKi5BKyys34Y0YT49hvgBLhMUQUjb2bMG
u3w6Kfan8nCim+AWaTZHr/3Ti5ArC/RCyPSdGRHTKMS4RmjXbbewh2jkIJEL8UYKHVCepFOo8ZAf
hYoxZQ5EUwIeoBTDtck4HMFWaGRbhCwlQZgqtUsKUfJmZ+VQR7mQi6cB9pbnEaxUvlYQehHE1Wnk
j0dYEVBEUxUjyV2YLgPP9+xQ0itw/VeBnDmPaBOzyQcym3Plmq36uJWubp1S7MQDLw4+H+f5CEzO
eHG33NK9Xz4GQECxYBEhomQXd763cIuNpnT7QdcTW1VzLRvFMoHppb9Hqudu6WtJ0nYYAsuRFEVY
k/c98d0Q29cjGWj0HaWRtSabdfPZYxJOJ4+JlBGjAIZ42dJwQIcT9yU/8W1GjQO1WmOgd9Qj+zcm
OhrOG+cxpYUGWfMcf+h5XXWviLtclvCZgxU2Kuzt0rwj8gNzABKnj+xR/v6arIiDcSFpg9kVqFiG
faMsybhNgCOTWnf7eK3dw/NPxx1sn/mRa8rC0KfVoNo/x3C1dKUUXf+u65LZzzJiiF3qY8kHmMaX
jWjcGyN1loGdGsPJcBUXbJfh6sMJjzwaS6RXJj4EpY31t5lyJEleqd1CHbwHbsxWxpaGQAeGhv2f
uLM/REJMfVVQ0TBJB96BnE8EmU624LD0rjsGl3k8C2E12Ge29+/0XWESXBAtSeXMwSujju9wtRB1
8RNAXFhxOpEMXrKQRiRlWkn8tA3O52R0dV/4izio5UNAb1savq4ueB6kKVYSdKjDyxiqpVvjqxiX
a2rbgAQ9oK3Vd/WN8NNjwZSm7IcBxFM+xl/6FsyyOaiaR+dLD3lg22HpH6fGCGL441nAQgGN58R8
uKdsyPFImCz/fwlIKyALNib4H54Y2/1XbXxwI7rGDVlWFb3JgCcR3U3GOpgyxxDmYac/xDIAecg3
G2z7GDqdUKrUXW1Irsksw9cvQGZIj+Vq+ySHHC8nXM4vrvsNUrMen6sxLLO8DxhcqQEylpNN5uCH
i6f3edBuWxNFNRfUluniq9WJBF6GsYpr5VG4EJxNsNsdG8V0fq5mJws3g5zX9tZlWDEHcs8QnwtB
7QjlvBv5LZJLAar7lxwCTYChV0K3szsxUhsG/Vy+xCXLRN/Sw16zy39gXroNoGBM3SHwia0SLKKc
BtyMUTqUVRZBLaDZt7CT8PEE3/eB0N8fWX21vvyzNdg2w2+i10ZhyzuovBrtLYoyqjCqOQZYT98R
Bm32KKRVkH5BH6QOeQgilintNPsT9QjjjAgFkcBySMo5dVZwkwn9w6ufYm14yGKKiDiY/GTEmcM7
XF99jhEaZdkxHF2mGvO+r/4xRLEGkcA3Xmc1p8qMR5gjLjvwNeIhZNWFccGhDrgtX/SXLTPp8vVx
z64IrrqUQ2dpOqjGx/flbcaMWkeRtZcHF48H6zWpOfU08nCcNJYfbnYKY/4KYwRYPlNzL9+HJk+8
AdRoGNOiNH4w4Dk5Um6ibHhRVP3OOZVKHj+38Y/+yz0TBhMn517iqPtqWDCWVp5z95O6r+mLWCdz
3NFnk4gMIzQoTL7TWhx9/G0UmXN1SXFICbsexFwJF8zLEjkEDiW4l/LQorthLC+ShwcpKVyujJTW
Bz2+3G4ejI1KRpLtIObelz462YIae0Z0nN5b2Ruwa38sjpHZ3f3XAg5JsjLFw2t4Zh9k8EMl2RM9
kC72r99j9qBFxHLrcixxcfg6v1NTyrBqeZOc06QHOPLDGgRAbyhBqcMO7nA9GhVMw1qbMFF/AKWS
8Pq3kAM+CKLEku5T7lCIpWlwZGNzhkgy3Gfh3bdJ8B4+t3RJcfeXhL9Hny+VLoW3a3G6lD4GO/e3
JmL+EWmBvSTkbdvCsr+9xld/7dkDzOWHM8ivvW73piwgYtj8veJqIkgVbb1DxNtehv3iZbQmW8or
YZJsT8xiJP9dG1E0Y2CsPEQT3xGZcPdN5V2nKZl1+HYKCIYehupB8DPF44WT0u0GqBs48ngd0kOc
4wfliicXxBvbkvi4+ZHIPVaH+vvlFTv+yv4Ij6fS7djgQQ4DBphM1Ztq6PqqmcWmg+oW3xHovIqc
d9OwZ6rCHPHgD2YZpFEdpTG/L5SZfnlH5UY+fIMl/Mw9RK+9KiLU3tYOeap4r6SDkE4KxBy12UR6
9hpBojc39ao7JupRLIc2k3qmd1RVHI3MmlKWcLv+cfGO0p/eL1QDJc7s48n+rmaaVTIl2mHGOBEQ
fWITyk0aw9H/tKySOmKkr0cty3bpHfccX8IUM0AW6Mr/SDqvLcWNIAw/EecIUEC3yhmJIMINh7Ag
RAYRn95fjb322p5lBiR1V1f4w8tDHSShjHXKN7bZzAJcjfGZMWTgbG0YAF/H2yKmU4MOKQURwruw
AwNEWt4IZiKYxiiDP2tZKQ5F6eAf9yI15zvJ6tkmPwtEMK+FQAa8VjSamccBMGfh0SKzge9JttYn
QkI6YX7VDpXBVfrZccuTGVUJ/j0r4zN1CNTXoehljuBQoGA6buVoA9Hj+1eDnhs/J8dUg7s3ab/c
hVv76JX4+gA76Q1zBeF8XwLcqpiWq4U5lJGuTj+PmwzCtryGc1Gfrkcme6n/RhSJE9OwSrT0aj5x
DEON8CrTS0acxQ0sDCPSv22DLFmfqTdgh4/jkfYjrP5Eq6A9q3w1Q6Wc59plRmcCtWU83A3VjNIa
+2jd3U96+DHYG6DwAzHMOTjob+I84+A0BYjK4ieVaEvkyDtRW/p10hs/oi5TEd6OM7rmtZdJz0Wa
36HxFjfAg6cd4uWmk32hJbkPxrTMhPIKkCOTITp/zNe2FSZyDN5CIODjoRCLjj7/2HWq4XDdGZxr
PkA71JxLvKlSZkfappWog27+YLTCDLYsTs7FOfF9psNbILKU1zQvmFLwiTebTw4YgZQDq6IDxCGm
rwRPqtm3DL3PeJbYbdQ6Xnjl/oYbNMfY8oIs0LPLCr/vURcvbDPojY/TZ6TOby6+2NQ1wEn6mECg
60nggNGurQ/kIAt2jaT5dP6Yy/Yisng8F87ea9MmgnVRIjv3jdgIVFfk2BuOSADXHpT+1RtZ2mbY
kKlTJ5EE5e0EmHkmWkVnFJTk5XtarvehtNhuWW8LDpMjiDphMdtHqPyLzBMKSaLH/0sug9Z04de5
GkHvB8DFt2boFjHj5XjVPM2jVCMBAm7CUca7OTQ4HfSj3UvEQJ1NSGxAP0ns1wGVInHzY4sS7oHh
kY5Gi3DE9RRaTAIsP6Eb0xzZF2Qu3MgR+3nvkvy4QmcE6exDaEI5h5bCigrWr4byZyD9OIzJQ105
/GxsOMxMONX3oJP/k14XB5OIEH9It8i1bnwm3hdB7vAvE44dNVJpx9IwSoWhuRKAwZx4hIwznQ3o
zrA2o2PYib7AJvS5HCbXRGVH8Isz68hM++3SnZQ6WrVXKwpEbLZITiLZUiOKBrLwHnmbGOpUw94M
9a94dKRJwpTK2/OHEq1IBhnXUkalt7F8YLJKEoHBJR3QDlnnaDKhLu/gd8AR9LLzOwbzCyrofz26
KipqV5y2iO6Llz1JCScz3Z8xJ67UBaSYe05m2iCg9gMgunI3gBJOzpODf/J7zn1luovkGuxS7mDP
0Z3HixQEpaQXxqdwYGno6aE6o1brhefJfUVngxymcn4rUiTSpN8fOu3iU+RwAfzzSE8FwpjR0Xv6
COCh/KMDr7h6Moi+EoSQP+deMwK1Vj/v5aE2MEW7j43VYgnQ/ti7lPA8OXpq7o46BCDcqi+Npg+p
fC/C+ujndD0kJwKEYkK6T/SgD1mTwLYvAUhwVBxDGhWklHTWny4mmI232ZjOdsu4Ctrhvn9kCvsG
dcEpyWAfMqcZOpX/CO40dYnPbWACoL6Cq4lYTXf44Of9gS6mVVh3bToRVXhBBQZlJ7wvlQLaSOOZ
waadI+Sy6dLWooIjI5HqmYRXOpN9AAwMmEPFx7mdmsORr5+h9yK7Yb951cdT/YY1BXDe65IRoxGz
pPT/CwD3EW30mEa5CxYxJx0qFz4i8JmOrZUeHUey0FYt6zwSZIVzGrwQqpZQL+pHStpNTI8RNEvk
RbqGAwIypT53lcZQvB8PhJd94WlCzKZPLuXFDSXnDeE5RT7VEPU9ki8bLQNO0K+dNgkoD+R5aLzC
XdqASsBeAMdIix5ry2W5kA2y7CiUVgxGwB9xSQufs9j0wEDKxWr9h9sj8jFisfRI3oPoBzokwV1M
4zQRoBUml8C2AlGw1YaivH4JGhbKAvOHhF7vy0N7hTisfMHHiE/IxwOWa9/XQPSy30Z3Rb+HIVwu
wAl80cZGyADwD3pBKIaP4H4HJq3ov1Xy8cAu86CR8cCm2XDkcCU/4nICfc7y3L6mQl4Av7NG0JBa
lAHOktjE4m+5I3qwBNUukj5tT43IyAgicm2CfSC+/4E3OCB4zL9pG7u2CHWuY4jnyQP0B7ZZKJh9
CPzcJq+UcCKfhYu3abWzXgxSIjFQJJfCHO+TII5JeRNBzQa+KEM+espH5gTixswHs0WzF7JJCC8A
Q4yaTQaWkU9EuN5oCTC8AJVFd3Xi4IAOG2kTugM9snopeIQGDoOJmknzKF2ZfRMU//9kIDrg/ZLA
pczKgaGILhS1k0wIsEgW6Qy6A44o9VXozt1odVC10jBfSJQKJIYgZAMyn/Ula404xSq7YDQlsyn+
TzrlT3rFNWGs9k5zwbayaOXHoHEQ0z1h+dBolWuXC16JsiMhgaoJP5HXhKyN/2BmQdCd00B5A4bS
yWUlNxTFXL6/Fqhkl/62UOzlFERr0loBlEIK58ND7dL+2Mdtwj56cz+cZtjFf1g3iVMyJZDmgzzY
F4glsmK/HgESw6NdYhXx3Q+9eYlCMX8CPE7H89TgxTxd+f6/+u4TPjJil9w7Dpgj5pLcxyO0jil4
fMBGf/tI9v9z2fVWqo3ZFWhkUlyoNWHLWo36j3S0MsWa7A0PHt8bUh8a1Uiamf06nK66zqJ8ZrD9
+KzEGxwLYLDZPXZuw5bq2QXU8NgA2Mc2BCpGc4shh6yQKtyXH+8YflDekigsZ9mRAnaRU9sy7UHB
hDsIiV5xKaJsLZHjji90qbgFigRzmgD28r7RAsuAaXuoMzfU8IAMuSYMGsSWGaUUQFTQ4PYDmbRQ
BCgRcvvKl9HLjiYenYikHtU5w8e/3Www1/lS15ncfHzj+xeqjbIU3VF+rQlDqJ81Sa0J8Iw+Nmol
7aTt7Gg12c3wPT471dTsoelP44XjGP+t2T7eg9AgXcvYLczp0wsnP7uA02llENPts8dfKwazclQp
riDqOlu50G7Qx5Low2OXmoCMjCcJpgqWC8MrhKd0GSE9B99rfgATz7W+y/vLnn+cX+U0VyrGRap0
orZHlr1HXHb1ds+aO0fyXgdxHs7hKc1+CbQ0t1ceZ9fZo+jjau3EvKdovzGNogIh3BH28aoxp5wD
62qjstaBp/AS1nh5znk358oP4TjukJKZU7Ax4AjJA2EjvRJGtVvKs47d23axrO9SQU03IioofWVR
5mutry+OHQH80SUj93zzTzX62iTp2T28h9ewTXkR9SCc8cDhaP0t316kb9vemfHNwODHlPyQi9Bc
2E4/dh8sLI82mgpUZcCaLcHbN0mTtNbaVI/2AxmMK9AF+TIQCDQEZUF1ySoPGWoaINZM0JgCIiRs
QQX6OORjZZsCMlpRppEzucyDGCTTVEPWYc/B1Pa+LukZnGSiA7f2lsl2WvgUiawjeb+WHGhEll3h
HTCZaCf0gAl4bQeCfU5Xqpq9kpMsqkUhH/WxNICVL1t93W8ASZJqIIt3xbBRcMbcZQ5k5rJ0ECye
eYtTFpQdecmIiTbMza0JfRJNEi6n4qSQ+pRGJTR0RKus42YfG/GK6R3HrpdKbkkrcw4e5JjruIv/
b047J4kM0xR37E1s02+YZYhgV5ZTpN0pYrkrNNqIHwcrpiZGoHwKIFgUkK2pE8RRhLkbLYZdmMxU
r2ftbJdmhB04DmP9IFh+cRlcuiA1bCZjAxItQgxjKigNDFwj7AmyWxiNA4oxnE0LRt+RWCMr1H6g
ewXDcrv8W6TSGcDe7H5IujusSzMIpkSJ3wQA+O0UdUm+aZ/04gv2qDN1WVXxmbz35O12HkOJYxMo
StDWXFAAFRzZi89mfOoCB6XkQUqVR/Jppazdd3nKIN1mfXJ0UtUG+kUnXA88zu+YtItmLrX91emi
S0i9fhOTSUdgqZCYp89S2/lX5KHZJLTUF/2F3+ofBocqPTculbIxPbCLK4dVCFJJJprk+Sx63pYW
/AWfgm4E0a+irufhzgD9+CsOyonOVBce6+Q6fKcVM0h0EGllMPEHqUaJJJ5P81fCeURCqfiCgr+y
VaTp8bXJKIaSCxoc1WabgK6t6TmHC96aQ4YXSEwElmJLoSGgT/lQNFH14tmzWeEXdGxB9OLufRyB
JqU+l2YhScSlrxe8bk8uA6d/2JEMteO/wBY9rZ8Ryo9OEf5ezMk/diVnlAmq9Y2eYa9oQ9lH0g5k
HKDFgp1LxItgmCKf3PaPxzm0wdMhrDY9KvNuUm1AgPEtbBYmSIwsXg4NS3qw8zkbl7PEgA0yvY4W
eHAqweEUdWDj2Aorf9YF2XgND5/gm/GwmXyAhhuwU+anM7uU+Zco2e8ef/GoGn3WsNxuW0CjevGD
UEkDR7MQvfzx7E8lNwAFZyjiwx39Jq497M0hXApgGM8LhG96Pnl7xwdgagwhgO+QS2/WxvCY7Mq7
QznXjl7f7P9u1iKFb/AAMfxZo10pcqbX8ISCKSDyfzIKEmiPtHZFr/Vi/zSS531E//iQnsYgk/b/
+K1DnwHUdkAVRsT/R97zgjfO3NNabGDZ6vDyqM/QhJ7cJz0K1K7MV6RsayZokXXIUGYf5t3/fsS3
V3yfMCA5jDWyibHKjLm3uaRNsPu3yJFVZgiEjg5p3J6BLl43fzkhvnbC+N4Xg57DJLzyrpBcxniW
gnu4jJvJTShrsKZfpG2fFSgBfF9dSFckahh7/pWQ0ienWqi8tvyZtF49z0njGMMFWjpkQjkNdKek
SBD0DzuGPn2NLTAIms+Eqpy0BXGSmK64tTb/pmAkmP2XYt1ou4boI9EuBn9wF6w+HMwAMPJiFyzO
zIIPVLVaZ0yWCzCG1FDNPxN+8GMsfphN3Mo++KVGdCvSVibJIAXti3RYavpd8VrB4lswef4EKGnw
tFBtFJki7RKAx7iNF3nnQtV9KRCUH3cFFQSIDqjiD+tZcIkQtP8BkDzYCyY8DLRG7wFAUyjOl+ID
nYYGyS0CZPVAZuDqMYKRer199xnmXZAyIM3rePj4wYYiNlCyULfM4VSrVQCKp0MNptkHJqo86sHi
574HzFwaBMvOucZWQZOZIkMvuusKLGoBifaEkyoLm5MDnFbQm3XJJem4Dbrz07PYGeGOCTLz0aBe
QaPsG/OqhQ4WXHqgTCZ976nSdYyb94QweHSR3et+3PctBEpnIpZl7UOADQht3YlwcN/oRyo+wo1N
O0JUr8HEm8JviunvLwWi8xFpPm0fPtqoa4iD6YM+a2N3r/Zt2uzDK80SujcIXzIc865uPanv1vVu
fZTIGF+u2FsCBA1aEKcfSDbdvVOH9vX5EPFmd7QueCjXouszVEeghVFu5wiV0+5QZxw99NZ3lXvD
X6SDPN5y0X9yAldBu20z+9llrXtIe/rlTEv+olVFtKeuupRwyPcn514BtDxkUm5L/1lNO4V0G0vJ
eGpShd9f8koA1Pk6ar8yTGgoJUE0uubw0IZIBcZdgvLL0UngoGFTCT1ctWim3T6+d30FTpiR0HAH
W2dagMGxBtg5h+19Spvgs/6YnF3efYoW75v+UNenooX7By62sqdlbZc6YCvKV3qVl/IMafgygq9d
3wNk+qkeCd3Hb8ZPev5C40kj9hs9wMBG75OrwjfiZdeUd74jMXAG0Oo2U5yVTAYSf7HvOgWUfuNx
m1ELPCZ3BBpSHfEBOghenmLszndfUGzCKMdyDR49mHc1bURIAoDst3hCuO9TCB/qoaLYbXrn0kqp
EiiyDtB8bfPXeX3GZrhzFKxAcDidvsOPj+6Cb6K1wNwCSTe2vHU+ORo98OQSwi3EVC6s4paPscir
PJ7dxfoHwMHXPQ5a59lfxJcZunWK9UnbPA7fQDjOvhfH4hzdfRx98lYokg5VdOlZ6urQh3Ltt0Z1
zwVuKCZAXzrNUCmQemPqoljjjx9V1t0/+628WNgXl/Xlm3pg9DuoP9gUX9JurukI1WnxBFpPcwgK
1ZDVA/KeTrINhnW5s5l1enho4eXntRxpvf9ofcM++Su0ag7VtxJqiLzSI17ues63bJI9ctS8F0ey
kCKqsFPgPgJ29mdSwhyW2iLif1I5yYH/Ole/exc/3cm5NH9hA64aVLHVxSaLB7LV/LdzGalf75h9
HdUTAwB1DT6V3dhN3sz+wPf56ujq7vxzAEBU+jqntFXbWptC34AbYlDVPH1E2EDOMoqkwWhrLrwB
68IwHu8qF/S5q1sCtvvA8rwg4VBhQjo7wEiZ3/9dENBAHMu7vL0d/hYGhET79PbOHa/WnGNHKAjX
G14QCH+4i8x4W0fC4cLRb75GwrFaDG7Abp1WqKt9DWmKi7Pdg9Llph/TM9otufHBuCw4/lN63n6o
BNB7ZODBH3a8M7yZHVJURZ2efQOYW2MV+57XCVifX/9xc98x8o03CHlzExYyysYwKkwaOV9YqbQt
dyiB0a74V/9DG0Vf2Gc8VWqaf5eXhw6Z/PfOeUxQ8A0ZqOQPGoOUyke/C/qU++dgwvnT7G7jXDFp
vkStzW31uXia4dYqCjfI1zzj26rFIQ/TTr4Mo/AxUR/xGc0TwEH+xTsXatykHIjpc4jmjpJUAZRR
hTazrUWt4ghIHoZEZe/ujrI+opLQP2B76qFgwFCQaNtKu/6HiZ6YUvy2EDWILYZzV9IvttUh2h2A
X4iqDPYASgGcbMEFoq3V0JMnbVZxpXpMKUJCtX8u4WL7ACdCmyeu+d1oMfzZVTaTgeLLbaXXJjmW
L/eYdbyW/xhdnF7POsCVZPIzRFvaY8UHj7xjbZX45HQ/1p3O9GYYgKWBAxsuAzvouYEd/TlMq2oC
cpzZT7QU/Trdu0O8JzpER/fkPDbI3VgZY03moj++G82fOj61xopq96h8jE1leIfZY2QQWBKbxBpz
8Z9rHkL47uoLZ3ZPQzK9cc/oK3T8qt0/mjbfe9gDdiQTQVXP+ZTaw9ttFLKDdZuRZuW27lZvjb5P
OPsZaFml352P38YFDG25mGrRPse9XKncHakhLuF18Ctrpk7uN2lFj7ACeRE1tFVd5OGtWzhG5NZV
nBqdPqeLItugDcM5G1KoSZLEhI5+cFek7u7QkdGSJCShqYZmNq67Z3948HDIown9j64mAahs3tDE
7hBZZfr1Ik0BqZ3Bu2FpAU4Bdizwf1KkriAfpbWPALE1ONhr3YIAflf9fwNSINK2l5X7WRYQ7Y72
Nsom/waUmIz//zFtocyN7y0gQzaNOQYN9P6gXAKpAil+SNVcddZna6l6mMZRRaI7HWMKiK342/Fp
0vl+ds7u+/Q9Gjc+4QDCnZFDpAjYZu8YgWn8jkPQ6Yy+CJOw4/y9d3CGXGw0lqetWKi4+Rds4BH3
2/UJAVGWUGz64QqoDM0+PhKtPPcOcGIqJEFmAQEeEHefDBAgBiKoktZJN1ucSNZ5nmRmdB0cZkjD
oWIyQ0DxgdYC0YtNuAAo08dR1+DZIVWKyvLgPaoHVVAPEGwhGkIyJ/vRLRW/N1xImKpZDO+d2ZgY
m4mxvYFwjc9WvV6zQ270EP61H6qNnNjsmrW7kQHjvetydIbnwe7hHPLLLt7PLiOlHnCTlJP95O9R
piSZimjqO0FipFwqDssE0tLJ7iJqResrgngSsqnvzmFkFiC+/UcCMtDXAanRRHCUKSN7QGt4TFKu
n4EfPp3MrYMMSKfmi0HWrEckMfxv5WhQBzPthKyZXTHCm7Z8PPr2m6/DaUyokTP3nCF1a/EZ9vY+
b5EAJFkCMHH2Qbm1oQjGt+vv5TXzGkeLdliVebx6eRo9Em17gnJDnrYlG+utTf826mCMZ3A4GVd6
BbsN5KVS965inRPeQoT5tiL0O3s7M81+J7vZKe8gEPABS2sBn+tQDTrX7DG6D6AYnjPVU5wDbKlc
4W5VAQLvGo9NftY3Id10HxuJnbe8Cp4gIa/Wb/kY8fo9G3GpJEqCxD00MoCppVkuwOK5neQbamO9
Ry9DAxDuV2TTVrQjP/nYylvWZhDgg5G2vTR1nAApA/gTaBkGX+ueDpuUdp7TLhVnrH2spVwL4J6Y
61+qapkdGUUflOzSuNmSnowLEES3DL8OzswkDsF9eTPDx8m7HsOmJ+vJWIKnqnyYYZUlLPFhZNtu
q8jctns/hlCegmjILMopYiMhR9X6U9q4MgY2htIb8lJQfDSCaSFP0zKAGXj14TRyDQ6TkpbHuRVs
apsRO9svyrK345L/BJzpLDzXjk5exBY8ujbb+WdHkTkDk9IJ7AxPy5YOpORozcjQ3MiOznYRxN9B
wNr62fsDHMIg2YdJNquC7AiM5ZJM8naByETjTshdyHy5ctR1AMSCsFRNsgrB9aM5P85N+6nZeatc
T9r4ZYoFY81OvRfqZwg2Bnh/9v3yiEH8PhFbbj5j/RE2NFnOzvLQtSJVc4+sZJXnykV1D9bwM/4S
QcHUuHZ2G80upj9TL1bWLrMMK84rqxahLCRZ7BtjkmC/wIGgF5g45aKEgYxgEsmG1TRyqGzcedn1
C+uz5+YCoBNbjABMzGePyAdrmLbQz15ePyxYWYYRFuod6wvfFT9Y+4jC8f41PN6Tn+D5wE46HO2H
vf9UhlUniOojgLuIKDTEGO9lVycr07b4hIb7vM2i3+/ZbhV5orMHqQUk19EfASU5Rxo3j3Kh5bFC
JRlAr4opy/ZGkUG/1sFIubWf3N0/L0sWh48sA/BbK9GBODHcDDHRFsgRqinUYAVr6pTrnu7teNO2
y47gMuGNOY0//MbKikogKMZEBQCzAIxM/8tCSNYcKAZz9Ha2B28Fr8Y2MkkYDfsHkPY95QGGincv
mUmDSGrT7HKXl81zdMnROhiIoAjOzWP44SGlGrv9FD5gQqzrpeJdwlMo5lW38Jl8ncfo5/bY9Gb5
DZEnHZxGh3yBHCchEEfBoAo6bMBjcHH+LDkVa4hyGQtfy818AdTEdNioe2dY+/Qmebik6iUHN0lH
VEdH4Bz66uBdvFtfjxG0kEsn043fATRiHDfYKJ/0zrO922SawauoyfERbYAGDV0TRI75RqDhC8eb
PdZyhkfO5acVRZluTQg/ySfS3LtL8OQIINJF5+XHbRPlOPD5kfAfXX4PLkNist2irqBnRqUEvZxz
udj1v6Lg++QspCuC88TR7RD0mywCtPx2lsjiISZB8sRRyuuocv61QuQgqH7wnSR7rel3vqO4YNNI
TvhMINQAkwakbnfCiT/Z5R/3kegg057A2Mz51W2R/FHL28iR8U6/7S38OvVgRuo1epX3pQlbZ9FX
PKRew57Fvbxz3ddxJ4ATThkkdw/6oCfiF8jtwRTn8Ce/AyJrFQKZ2fOLLp93jDCddQm4PMBztphe
CetvxgHcG8M/hNcTiebboWIgLCnOneMIVQhefwxaWEy2/O5WYHXs3R/Gjo7UX0LQQAQPQZIRpcmM
yEbNSD78g2P1cbXomNHQZQ2aJJfkY7FknciK2mI08mZdgcwhMAyWHe/w4PQ1IsWbTWifrWmmR8Wb
crZkHZGUOGYuz7+DSnFwwMYRMNNMQcCKG4408fg8ftMB02mx+u/4y6U+c3IDLAgmurXHMxO0f8L2
E3ke0fA52au20PDBkdq42+9tLeWFyNSOetaS+3qYHqNrcfEa+z6Qdd4RGR0RFGDO4L9IhzaPXFuC
9fXUQEpYEsZr2nCMjXEz8e/+MWKX2QsO+QY2Ud6UWnRo3F/PRhZ9+fW6/l1iP8+RhDuKIjUY3mBy
EY8WC74PA19y8kCNh9tvXBdXO/qGJAZUlHqPHWruQA92vOWrkNr3DHehQv7BIbY/QSo1iY5XrneA
bu09nd5wolEQ2jo8Sct/OpQcLMRH8pxe3RsVfHpiPA2K0oQkTHYK5l/ApIN7cLDb8+9xua7J0prK
5uO2fgFFbwXdgidMTVUul69MFeWU+mOhE02lFpibsv2OdPcmsK8jtMRnzONTJkMV1rqFTy6bJd05
H7yvLiz95ITRi9Xpw8JhjygeyzGDbT6GmffwIqMUevpywaL5svGHhanZVK9n1Rqqq+G7jyx3bY2R
Erba44MDuT16+Rmp5TLbAYTl6WdnNyqoPyVORNIEGbPhOwhS7A92EGGFy2W0tyaQR9A7jMIooVjv
BU2Ji+NGNzoiGAdzXuoxvS52BuyEr7OYRq8B+6L5R47dL6KdEyAcYBDrAj0Yk4kQ3HvemMiEtou6
gtzoAfcLsK7N7FeG5AQ+TkxCSG3eaE8yXZiWnbS8w13KaUF9+uczijcgIJ4Qn7FD2IOSth+Xj7Vf
nW/zE7yZAXiPG1iM3wdGNeyYHITb3gsufSiV0gnAHGG7RQW9PH1BTgC1fUJhsXfXCDEOqWCkkjF0
V9Pd3RNRkxdR7xGJ2Qlfb5HB2k9ciAHdiBXUjuDafEZf9paNI3BQXkX2XvkGL6/36U932R744nkB
/LzKHeA9+Mb8LjMwHwRWmkwn92OMoWkjNXErjGFjWuXP8EGLwNr40mJDPdS6Azl8Wy+w2ChlM/pS
sRiixXYhZNEkoDfac5VY2kzQqJ8IR6tE3v6h425vPYL5g6ZU5M5Ib3aVg3x+NrtnjOC+GNHSvSKG
sImAH24QNN70XOCcLScIKJD84ZB326gDLM1Nu3nTLZLlaoCs8gI5JTJygmx88cZDxB9mLc6w8/xq
b99Bg/iW3c3bYTNDl4fe6p8R6y2gsETqFuV8luq7EZHz18EKECTa0vnYSEex83Fxc2osMw+UeIhw
GsX0I8yGnJ10hbwilsdJg1B3lPmmM8CY3O3OIMjkTyuW1tj1aQv62hACCqumpSRBq7a2204AdLOa
X8dfi8Yb6Ws6FLD1+2Uto0BOKXPGejDYnmgeAO+p0cBD2/jEuN5BWXnzbLvYkPP8QYWKxsXwnA7V
CT7hGioFNIU5gru6HcmhkfWQonWWvyVZRf1xZm3SUPVlRe3xUFmd/S2bcFhbuHcjtUye47Ij2QkR
6deYVgiDy2sEz8Ed/+ZR9jhJXIsobKJewGdvdrQI6cvQHGSHt/LgwTntb8wQu0xagdYZIBFXgZjy
DvdNV+VsK6qClNPatsLt5jOjprdojL6LL9DTDboub2jw1hbvw3lbtf78q7Y0wlqz4lwcnGVjU03R
XyCY9UiaGuDedhbZAZfB0LKFRk2ht91NNy/KEmlU7IV3DspIB1haTPI3iLpf3U1BUzrC464sNSgn
jL5eRsjOLmr7NKmRLKHpFiLO8nVkfdEuoAqg406pPYsvk4L+F30Du0STCcRzBXGaf9/I81xtsz+H
7Ha8n2v/baHJwQKuQIkUNYoyj3+oJ0LYoCX/T4Gphf3ds718XBxORN5BUVzuhNWe3Vbql2/UDWv4
0u0rzeT58EaceLAQ6A4hWW6pgdJyfoSX6ZiH+vWQgPshxwyl4XvpMy0lE2yyrk7OSKDnmIsLMi27
w/jsCGg7oUHN+wtmTn0R1T75622VCxp3dtWdPGmvxEBannZhAhNGsl2eb/PvmtJjUOJj0ZnUc6xZ
9IiGXuVfNa4epcT8PF64eqZmz4BLiEHmgvo6kmchfuBpOT1GJIhclvSBRiPOtb4e4/bC5IBMWp/C
Jo4O9Bg+JU6mB+cwxIOevJLPMm2w60CLZGOE4JHxc8AyAkNAUgv80qOfO957ikWu9SXBfbnZUJ9U
oIsLmeA/XZAQL1S3hQ5/WwIweZdwXSxwSQjY3fwFU23QkWfvvbfr2T1X/hCkTGJyJn4MvNvePUEo
BSMNFnA/BVaJP6DiM/H8Utz/a0C5JYC0B6yRUC7UwXdmdZ/jNOV/VyYIQr8u0CnvrHrsiUKP1Yfz
m+vv/DZUMNNgMUTfnvW4wtOzzuNn/KNF5RzHRzvW/UcpI2uZPwMhKjFxXBSgezp3y2kNmcNiHt8d
7svdcnoTxLwgg/E2bEiiIRBl97yb3AotQR7uyZNDhi5GXvM9BsnMfp4/xx/WPPy9HcbKBuxDcD7A
IbXpCigHvSAsSIR6Y4+uSCsFzwJRhfSF1B+yrkvB1awgcUPUBnTHnPs37a67fEoZ8HxhGyEtx4iX
cZBsL6YnMhwXSjN0lLlgo4QCLuYxGpC5P0Jmd31neEbbH2R3ofUZvHQUHKwspunJNwJD3ss0ZwrY
8YFCeIufAKgDdNWTGMeS3q8Ee3r1T/3tZgNuoVfccHvTLCYPJdBIBhKtPiN9pvDpbfth4n8OQcr4
UNfKnn8Fcg2NKtf9no+I3j5DriwQk2XUfqO3ZvEe/C1wQgHLgCgo7jnNAgP8qTwhzGSeEYpygMHo
l+ZP3vgLPKfOn6ARreeys5WLvRXcRrhgy/dyEWGSHOxMG3jPF9zOfcSsAuRuH0bAereswgryV4Fm
N6RBJoG1CJsgZqUC3xamAGG09jsZqHuW3ajxGj5nB+k1YD0/3vnu6HPGX691j98Y2vUKRNBQg/KB
K04BMF4RSufFZySdwVgtoVgAZBRdjGomQOED0HBhaQH9FpMauDyDZgKPHM47s8+0NeDLbCr7Gj8B
+mdIfAjc2RiAKra70AtNt5czqD/4Pdqr4a5AMWMHCvoe0D+Fx3RI936HEgHB6wMV1c3pFi+As8hs
rjmaId5QyLhktMxRcv9Gzfz0fuTbyGY+nM76O1X7H+Z61CiNq6Uo6roXYt4xPsDy9n1/RrGI/kQX
aUdhaV6ZU8wWM5Rjb2KtKzN+rQft7MZ4udOJD59QECbKWGAHYOa9VFI7bypIJhNTC+BvyE8A1gca
eB6JndfH4fwANfZK7kknUmhyArMywGSATexEOtFGZnhwIrKWd0E668UvzCqzBcuxNZSFCPYE0Dtw
J/FLaZHitZInQkI8WZoQSK/13D8ItU2i9kMjZA4wYUXjPjKmc3j/vB/AMQB8YLxh93OJkNRSIwZT
6NC+RqYVZbL4notJa+V5rxWz8zZXw/iYEMdeDxHA+wD4pMsdYijWUEvtLLBAhUCqTURkocDyt+9P
FihtTGhwEwJXl/HoRAecW8yomYmPR7MyA+seVEB6gdT/C/vQXZwY2x4m9/aICuTfIEbhEKwkMoxV
geRzzKEGXhfgdx+04aiVoJw06Qx6mTHDTibY9+++PmE65TOdYib0WDjncQsX2NqVKpE0KqDooBO3
6zOEtHfbhhusZC0cb+kaAWoUiArGcKBOoIeEraGxvpxAjIRXZIEjoHmw4doBHEJRMUGXp9SwKvqC
chQH29bwQV/yD6JDdD0/AoEAMRIE8Afiby1gXbDGCVYL2FAiOg36TS0V4KPdPUBKOrZF54ukhyMu
vKKY0SkW0JpQ2Ip3VC9rfYzwNukPVT7/1kbSXwAI/gj4bTpPR81E9GhWzRCiaoBcoGOu0QuEZnnP
+dA9ZJSwoMGTnPOwqKEBogXfPw53SPsizuNg3Ow/Qf7+Vt0YsIh3iGpoK/+YJXoDuMIt0DH5yV/A
dGHS8aFJBXZkxz482TkDK/9/AiI8TlHjOEKMFTwdpsKDJm93QPOe+6c3UovqrIlhhvS7k25gTB7F
6AT2nYmgj0NpjPgrPT64lwbZCYZbonNRO9chpMC1cgCW9xSvYpBht6UuU3IhvLycRSqstHNYh8cR
mmJw6xmJg/oDaCp0B93BFFsA7xiLCWNWwjHRL5IYdkxa5ACAOnqFgPmEpCMyjT+4bmATVY7yHTRO
UCqc8J8QTazkNPiW6hZSio1YyR4aoF33JJz9td4MYlErO6XtgBa3t4hOA6HkmwLFzG589Bsqxofo
OzZhl4w7Y3Dej8E+2COJIcRs+vkZI0cJcJThl3U3vQaLQHdMzLx2fgcr73+Hf3A4sSMAnsjW5byL
gQlfBquTy+257kUs++cA1GNbVx4hdnDyb/+AEf2T8xcxHn8hyCdYRKkwLFc9OgbIRNDJSI8OSzUX
HePbeNTXt3oE6g6JyYEGk0NQuLe5MobO1CHbeYUImgOiFBaNXBzoX+AaaLPjj7PkqTBEd1ZElUEf
zKSacm4TAZGMAjAPJIwQ1wfSC+IheyWA2F19efUMj2Hph4eOYpMDNshFhkDPP1dXz1EmSREnYo3+
4lt6mD/8x4d0C3rQH7D+PhR6knCddsGXpOOUdb1j3ikNEK4LtEMl6JmAWQUdAj7HBQ3iMRMgqN4d
Gaw8nB0nhbJZd326D4sLbVn/5MlwyaRKOQZN9vLJDegL6IxZZg2OtLb0xOiHRfixo9rgvNBj/AZP
bDP7dJ/a5K63SalZU8IjB4BADEGhj9Kp1C9y6hoONXV/NzyiobnRUCT804sgiryBEHciJrz/EXVe
S4pjyxp+IiIQAiFukfcGAYIbAlN4K0CYp99f0nPiTMf09FQXFJLWypXmN+z+8ocqnndhyAbMBTp+
a2viPVWemL1QSFXO1REcRZcgdqP30KBSpsYlcS6ArFgjd2MLR1wg0R/rhsyTan7kDp+sZ/7Kv14b
PwiUBtgW6hhmcIAqhgwY3xwAmykhoSAA/93/KjoodFbYGchCYdiW9ELwMrQOfUrN6DA4gvnAcuoc
vdyex8DDaEzQ9ZxQ48xg/puDC92UwWf8oT/24C41A5pyl8GAWRE3cN/HZgjaDV0TUVaUkT8XS3IF
S2sheH5KUYl3LCwakANkOmkcGRQghPSdLX1ZZgi2Pr7+qlK/R6cVVXfUO3SmZKiFkCXT4GeQSU/0
RZeUgTgNzXtyoBria+4hwZaNXlLDXDNgNXxt0XJ5P1uJ9gF9cvoptJntF4XGE8dmBj8zSwWCILRF
xnJu1vEQ4w0oBSu7PSW9W6OPBkdaeEJob7LihBTbhdipfdgROGFugo91ioUT1AJ9zahX4OlRVEYm
dr4I4VHT4gViUlTmqMwV7fhGP2Rd49nDXdjwrNH4U63HUvBRgnNSB/sQOpQwTGUctQ8Fk/oGk1qZ
e+9lrDhMSCRQDYrOy6fRQzx1H9b2KIC4Ca9SKKI9F0oPVIqeWy+DbIBAidmJmh77YtJyGUYwdhhM
8GeskXqPwYwYXW9mDAbzmI4psli083YmjVLTiMff2Jlwr+kkUMWtqLp5Zhl588yAZSCf+Jxiz40W
NWBTcFoaQVhy7XPEkECzsgGzXYhsEOypO53JXF9gTnv37h71eexz5eTo1gX8cMdskcHL7DxMcVyA
akfjlhco1sWUWTb9OEw8jG3UWOlGMyaz4FynsWbLVuLIpMqb3Nnq4f3Hwb9TOaaNmCjjzFJyDgn5
2NH0W4MxCjmMvJ00xD2jP5/Tomm6fj+EoC+esLjQdsHnOBPekjYEakFpw8wGEwZuv++QI4GUlBS0
VSx7FiMxY8zISm9xZ+h2sdI16B9NzUQ2ctFAT/QejBo2urg8/wZ0Kh2cU5cpiiLXcgvUohnrb5Ya
tav5HVRlK4PBZJ/KGULM9gepHoRONFM3uzkiKfDkh3fRQzvAz+nhDfmGxm5V/aFkDiwGGHVC4Op6
eB8CQZGC23yOs0HVH3fpK9MzN1rmNX+P1BHTMJvpNsqjGL8ZZ3rCbb7Jsei5foJdItvxYr8K8OMI
aatGNb/eeTWjfIoSxhdUtolSoarWzU5U2kDc7LfTBDLy5p0rdMRmn3gbX0cvs0ZRLK7XTbvRNd+M
J4vrnIm282D+fguR64GGL4C12AfAwTw1ZDEgvtoLboCAJmq/DRlsM5cF3vLV8gz48CW9GK4XLJyW
a/yGiBqs7RrfKjrsTB37DWeWNKI77edHPy9YITYqMQzbOwwvGX7eWHz2IQW6ZF7SLX2iicwwNBkI
OB+3y2WPz38PZn7+x123gTsBa1p98LaiRUVHECMhkG8VVU6zL1/yGmkzaLnfiA6/oRbvl/EFyKdY
LUDR4PcmjQIlRzrmBHb6J7po+T7YJyIqLEm15DpIsh/65gHrOrBo4d3HRQ9id6EMWhGK7HQohFP2
MPekNE3nCCKQjgvdBAppzpwXHUd6IG4vXNFHpduZn41LgvMfMe6JODJNt8dfRVeb/tiGjbS31scI
wF6fprvp7v01q2TSSdvxo023BFjVfSyi5FTIace7BBfqEEHQE+2O3mV0iPn08pUr7P6AqMCUbK0b
zKroYdCfQrWQLqxvOTGd/q8RD7IVsSn79GmbrQjILi8ZwVNKuDv0K4/hfQ1hdC50QiEl6s5h3gax
T4QR6mPH1IbCMWjYqwPHwAnpAAt1mpY3W13HlVsRmov/jI+X6o91gXpUx9nPmb9M2onzRGbjslxq
YJqRvzIRjEKWJ24D7sEgV3U60d3Wiq6RAhOx+zkuWokneh0b6y91wHiMax9PIFY3E3KmJM7PeloI
NvDeYMyR0dXEFPgGHuIkBwOZAvw4TtRHUJqA8FslANlnfzOW0g4lSY7kjaWbxAbQYAxdMhUIigr8
iaErkx5a7VaXn0WR+grbJaGPprfWpbLpP9klNDGPcZimnINdh8GnM3Pl543Gont4M88BpplmK3lv
mQZpVNh/HUudztxdqB6t2r/CAs+bXnPQGnxRJyHJh+Ytw7K/LoDELSdfqlDB/SGF1zVmDBX3REHV
WV4tPXz4aHF5esKMC/Cn/bF7f+/pwwG6Tsm1pyFbQRQC8YccwifTIjyj6bnAf0PNHyM/51h2Q5ba
6kEXl9OWBYK0QNfZLC4cWdtI5ewh9herk27T/yOugwB0X2NgjAydGfk9oQpD6RR81t6g58gxE8BJ
Q9fZ7E52doXQAe1lwHU+B5uPmIdBRjGzstHWEyWSX8SdvBac+841Ok+fAxq+dEyH/ssT3YHD8mb3
/M4IDMt7vg2quOHfQA64u3RCP5A8fecsv7lmLg9hK/kkBDfG9kxtQSOoIOrq6Ne8O08vnKoBM4zg
PYXx7JLKMWz8/QAKu4YnoCzSjTuDfPbkddol4x8oGHTAjN6wjbsey3u3eKe9sIZYR6NwQUpL2tFJ
9Oxj6FRG/m5OTfg0NAvt7bv00Mk027E0fFSvNDPDsibW4JS8WLLcghdYSHaizj1pBu/oUD4Zyu5Z
aE/7Q8JqfNmzJmuF+eLwZOJcILP6k+kDjrmBILisvvyVp4xEMe3i3Yq3xsm0DzDC1Yw7LcnBGYNZ
JvVjDgy6Ien2764YQD53JmMcnXnpI9Jc0BwcADlgBQoqDwtmb7tG/BboJBhKZpYmIu76otnnEPh4
P+hVFwwuLq4yjnxYuF6FXV4kWNsdfsfIAYJ1V5l2cq5c5yCwrAMJZ/+enGxcOQ+EOSZLZw7EI3DT
u9shsJZJUti9ACgag5M5NX1fhd08m2/31o0uXcFBwkxhY69XGkCVXElX7ak6aE2v5ZZGDB8kedit
eDPWvn1mr/Ts8fnljCckYmd2gASw7paQ36CtyNxvb+zGLVqq/SCScEZ5IGmbtDe6uEeTDMOHPxsk
Ch0aek9jtJoh/ijDjBmn2n2MGjd5LB4MzoevOu+2uQUuydu9cKQOsh3ppKHbA/omJKqD3/raWjv7
CTxgeIyx9pXhOkcpfWHyDpXkhU5xE1eNyjYBE7jteA0I+JueSZCBYzBH5nwAXMNhkcG4Y1zHKJ43
PEczQNf8QuU9rx4m5xerV0REpDbRLR69SoUwvWaK9WDoAjDeCJ7wra5h4Bossk52C5m2NswVZ5ZL
XcAri61zWggvnBm/i7mXnHIkssJoZwKi8RZPHsWzX1YmTElh6j5Aq4dKSdEGiFDwn4ArwuZyjLqz
KLISxy7oTaBV5/1pdJxQ7XSrcX0xzwvYGOgYiMDh4PQTj0LzTDqCNXDDiXX0mTADXjDwFa2sxnBm
7wyHechEfZkSXRugDJnSEviZX8tfMXhskIi+40+h03Ym742Pcde5ClSQvQaKCH2YRtgx1VSS2Ia3
ld5U2dqCFAdSUFHMiKq/oMirbKjgiNtB5XKsFZxILa/FkICUUpBdpGVmlw5xpgApf/yU+hxy8rvd
WjHFD7Zo3FXuXuT9qoWQ/r9Ye+cpM4NYD18TzI/TegzOHJGUmsTubnflO9EcuCBx0Xw7DSNPHXC1
zEIeVyAdn1IgyBBGGnMlRkaW5cq6Wz/LZ7nz3iilo+6LxZbxKTsZyD0aZeWl/F4sprz0XdiT0oFV
nLutZHe7Y10DUdKCbm7XXBYndIA82gvvP05fNJ0UxF3wNFKcQ1jTCBscXn0atq/X4MCQOulk27hD
K93q+urongIOcAXocUUXcGu+OaKWL9Al4i+FHGQ70aDRhtvRdlSjC1m+Db0VzhLgmw0Y5NiVh0QR
mnZLppXgvLaa/QyvYFF6hH2BCG2WvT89wBOVMTlNFxrV5jfCIHggNSjAcVDXOM6BsD6sAK6yEDYp
qAPCC3mTbrXJdCgXmRzzsFXJ7Ccqw0zceaj06GDJlOfsv/98sqA3yL/GtJudR9uciGdD2HTaS4Dn
ArUA3WNmLP8DmR9lGHlSMKItR5BVSbzedEOpG8J2HFwAGnbQugCAYaEHSu6Nxb1B31TmS2wfydmU
hPn7VOqhzGTOsd0JFf5R0u9/QdOTt8Luqt9cDLjIU1I7lBKgFQ0/6/GDD/bQGsuna0zbg+tanOuh
/9h3T4bDUkIqdNy/kkgriDe2ITVCBDCuliCJe5lc2L2kwnxYfSBVTZ0zWQH/4mbrfwe3muo5WGwk
lrg/wlthRsu3d6xQ3Kag8Ni97FWe16FlZEx5oeV0w29yNS+UkSasyLKmtfOlP4QWeqAQD32ZCXM9
rsR5Sp9QgtMroH8Bsm1XM+VUsxnSJlKnVFAxy00K40KQQAD/PcsFvbkiaraCh/MweEzYZI1R4lw+
qK8H7QFLrFmCCekAndZtKStk2hBOgCUNkUV+ws6qjXFoGANJMlTurpJ8MiHKf3w9OkNDYe4iHFDt
Zn8csUdhMGlMaDWFND02lNvr1ajzEMmLGlUgeUTSZDjwZh3SgRaFsgDw0MpmjsAhDvQdqk5M9oEy
Nv5RE2lfHQFZPbELmVhjx+laf84ktIAdzT+ACKnTVAvY96ANyAbkZPyYsxLXH+LLzQQPH1pz35Ao
dQb/NeP5Ps02WWCaKn6Xrc4DfvgcbqS4WjhuJmMWgP8KmzYYAbElAX0ODghCzqRhj+TW0xdnF4Dv
Ay2z3hILexgkdbYcYhcmHmeKr4c0NWSbZKDwtz/0mpzTrzH8FTCUFCPsy9vNlEoSDPYc+TVOspmR
NRp9MPlDpgQ0aqBEP5wPsRlsLzDNN+luGA+lih/evTNcDeb9Hx7VvVxiA2BqNBpPw10m/dKDo+Za
ocSA8j0VgQsRBw7HrNJm35/oyd20QjKhqzP0m5SkqgEA6HAnOW3nMz4gz+/qz5VR9TYb/jUGD84C
c7lnHKH9yTsC7UkLggQeai98MfM4f5kaUnQCxKTOHjsquE54qqu2141FO5wUfNjl9Io0+DCW7r2x
0KH1geA0HTCzXSCMt2iD8andNjJeiLzQm/ixh5qAC59kQRTu/OgLgG8EcqR7yGk/JJvOT8FpAbSI
xPlsGHHTvpH53VeSyNEJYqT29i/hBn95b/dbS4Q3VpjAKWury8HDjr5zLrDKyM/8wZooA73rYFM8
kv8/wy89h/kYBTxSsK7TywSF7bMxnn2ceNquFqhvbhUZMI02EkIIRMbwbDGgEPgiFeEZTQxWi25p
OdXgqjNRJodxwzZXiFcyDSJQYDKEcAx/uhP4sGrGw8hXhEVMZ78GNLJDloKzVnabceKPUCMBKARn
tplukK45EjlhVxZdU7qW1ByItVV8e43aNUjCBi2XaglLmalsfPfxeqKtSlOXCcCNVp5NK5V2u+gl
gc1ZkizpIqyG4F+u5/th7+1AIdmwhjkwKLWvwwcXh+oCLeysh2xH2SwutmqdUUZtOW1bLzFb+0GG
pXWEGiRckTGnlkw3P6kaP+FsBEo844Qsmt6nDvbrb9aLOlPO28vy7PIqr4X0Ic58YBdEyw3dWNIn
sEhnR4+xIts7ZhBokfSX9s7q7FxYq0OVfMepwbJJ0nYitQOYhnWy3cZ6552wNb+D32VdFvuI5GZw
+THAtj6whHTGnW/HWq5ewW2heocViZFdrNrmRBkFoHJIW3EzR+Mkub1MNPYGvfCdSi1HKZNSuEWk
P/ZxKI3VBv45e0pBmezXpokQ3OhmPUkVeSjC/sIPxu+FRL71PlQHMpqvQuTN5v9mEBsXq+9gP3mh
hvpelqLOdExl0omEFcC63bgRbiPpCfaKjvm+9oNTz+Qp12LYc1vQTgvQBGkyJajN0bUsI/iqvaXu
M10RqZodmjsiJ4OgDAxt9I9pSV0DbcJs7E06KfOVk3slxFMk+AqZn+hRkJAmp1HN+BarrBTtZIYg
WLgQ27ifav8LSXUbstxOwT5sORRvzLGaxrSHuk6FiFNtAokQtns7E28s4CI/zYzsLRZoi2IHrKSN
HFCP9QeCwIKA2qEd87CPtIWlsFaTUWsqvNXkqPClZo6GFr0en6UdcD953JsESBGgDvPAlAaZHROi
BbiG6ZPX7KjbuWMb0NZXCAdyiop4EVKz7BIS+6vBPwqdG5KIBw/LCphxxNuiMdAyKejZdivQhG4r
U5EE/LI+DuZ6xfeZWFag8hUJJAdHLTBuOGxd3ICet/6BKXFB0eLOUIPiXup56HodYJEZUwKTnfzx
zYi6l4HV7e92sCQkxps2cbETo5yFcRKKskAEoFVCrt9XDsNaWG3C1F+g+Kxz7ah8vFFAPtsaWBWE
ygJs7FACWjZg9TU9DH8Z+o40+DooR3vPD3YD/RepJL11kCmEDC7nnVwQWtu7zR9G4ul2ZnYbJBA5
aToj5y2eXTj4d3fVA1N+QYs//uBhQrt3UTm7pU/Vs4crrfqCnwb0Dsh/G3WxPAcqS7H+K433wLQr
owFeB16ipI89by3zlQaTCWrv9VP21p6ONx1c3gdZdnuO6/BqyFEoYiDE4KOxovlIHdqw14D9qQ0Z
vgWrs1E5j+GZNqOeI2MzFW0qVKisKdWUBmiMJgT31LsHV9pRFKptwJoaAiOsWxlgNZ3NqFyJiQLf
yWQFWOgWWCmWV2Gv6IU0GaJ2DEJLmu1GibGdf2f/1UwpLha77shdyD+5oE3PbbMd15M2DfoPzGXS
2VugrKh/qQElP/qya8Q1ogbjcBlttyjKVmwgJHDuxBcRyAQZx+Jp5zXjxTHMz4CqfPKg3uiZTdC4
jJHdD33/ByUstbPOlKRtNth3GHm/+uAHr0vbvrM4UGh7eCpYHKiIThW+t+YToiESINu0QmTmAMdk
h6rNJteIxUso7aL+AjaKBBWNVIRrZALKbyhO2QXAh0WPjymwHr7/EYLsYH11UE2G7LJuIdZEEHE5
0EVbcG/OvL83BCJU/lCJvtMnTMeP9ZhZcs0EvJBnM8uiBP0GHqvrU2h0/JPnu7QsuFU/gaknT/nm
6iBzoNfQZgN6F/VSnSvmznM4Rmj842ATNhEmoQUyP+Vfs1rpIwx1n/BTSNz4xcxRWPizqU5vg5fR
u1DRPvJKuyyfc+RCmGUhAvWb4ijhK0ajK30Udmu0X53TBsgxhaZQ3CurgpyN6vuagw+VoenTg6sG
8ZdW0d41PsVpiQANWf8rPKT6sueDut7mXWeMyKYFoeZeOl9/C4lDddRsH/evubDP6LlTHxkn+2Zf
We4NH9EGZxs0TaHIoVwd3oo5RdceGtW8kTG6td50g5x4R1/gi01xza+KalVLetHXP2B0lVAuQu2t
RiQmETMGb5YcPBxOdsV+/jWesz6GROwqlJ2gIm1ggqgWyf8d28ZlEwjKHItWtdNHKhgArHRkN8Vl
1yeVAyw+afgneBtf6qGJ3qMMwlGAfBFipX8mwSCLpKwklVb9WzgbHODq8NzwABAi1OhrNRxAiaP9
nL9cMjK591/FPX15cgvuRYek4ey/VpDq6kwILJ/FLBbu6t+BaRwC0Qmse6oF5ml/3AY6Nibp7t5V
YHBG1+zFTLYe0vh7D7dg43PIssYbtAR4ECkuaPrXQxmowpJkrvOg6YZiPXAXe2D4w47GZ7wPpJg4
80yYjmdImzuvgoJhV2zzfQ7RhYT4lp5SdU7gmvKUeexwxPPLamP0/Iu3j4Xe2TRrSPtwJxJ4d/6Q
bN6+ZhU3hpky+R+tOVEOIOhJJOIMstd8MPq3cM1JOWmDZ5i0EnN0JG1Z6aj8AnZs9tU/YCJghYC7
ssX2ksf0krbfWosSsogYsxnwTmcWsx8iS+Dts4okzETexj/AaEEVxjhaVPVjIKpAzdGzpCSCpGLe
wk2BtO/y7jEJcq868VZhpbB+alqPGH4MafCTvpPoWijjO4ch4NhqfKxRaDEe4x7ZlPWiXcdIUKEL
snHkv1oCzZfSCYk7JtddR7QD4BpyFUoE0AIpA8bB9i7ZWk0X99qzQwzrTl7uOQLWtMdBYgHeIP5O
aPu94D5Dimlm+rSDHgGiZNmDA53SlC4/SLEvelgyMhHdQ4F8v+kBpO1cOAGqe1kAPQ4aHYPoyL2V
xTTc0YXF2Ng5MzlfPGu7N7li6m4eI34u3wPeYMA6dt+w3qetRWOyGbQWNDVo3L84d44OzT+LB8Ap
QKOuYWejiFY8uRUkeMQY4X4T2fGlIWISn+fAIHcu02k0sSRZ5ywYSecUJeiTHBjPrc0ElPmO1W4a
+j7rrGa45SHG/J3c3EqxDwsdNHa6fftqWtfZaazwvdjEwXTYyBROyzsTjqtGcSGlWdUN0F9CHKtw
BfHxq2TEP+SaQAC3FFbTa4FeACQBzqq/D0qabRMmnrvBSXi6MRn1cjfqt9H9O9L93FxNKEIsVQbe
DpIv9mcMPALC3sccnDiC4RcwxGXeIQi2Dvo5LyNb6UORnGzirSyAvfKEUFxrjctHuInf5Re0pohw
rsl79SEymPXkvNwxacPYyzbRHg0itD/23m5dIyh2LT8IVmLwy4FY7fqMBbv8Os0rc4tBGPBZJF76
GnyyJQCpVC1P81NMXrotkGnq0PPIXhaOx8bmawAWg5EL+4dR43GpzAAYHmK2DJpux0Jgizvgh4hP
oUO4bPok963stNamymA0g0lAohGVotgiKHA1keYElBJUGqTkEhirHJdI77UwDgAbwfPekCny0TJE
rkSzko4UzTnwrSdkUs7hFgkaiw+E/TRXRbeYmkWmnM8+dJg9vW4UrpkkcdwLPkPLWR6SRIoehByL
TyNAuXmw9XhaPhAbZiX7Pe1ocAk9j/SoG+oGW0ZFbDqQTwgk1+kOgJ7YCdO6xG6U0x7pR5cm9X/i
miDtWtNXpnhb+u6CdRmZIyS9RF9xmuijtoVTAHady0ZyOtHGR4qP7yZLdK/EIuuwQNP0aa+ISowO
AOECjSdDhpAitaJQLgDBTu6LvTPSLeCOgQACGuHN3Sy+ohTZjGGf95u/phGmFgKyJC2m78dBZFAT
0aumdNtZGlBct80KXNUEQcIZlMmrxT7orsiuGqQMAfeBvIgv7XAuG98C6GjMExjNmXwHhZBLk9Ju
FIAKg4BSoCzV/ugUXMBR4HhKtWSDs0NR50LCvndgFY0BrCMtBcYVwI5DC066h0GWQYlys2x1J5eX
d96G4t0aQKrwALW4qOC1AbdmgetKl/TH2uCWdFi2TAUMWN+gPmnP9nk+Ky6Vd0Hf24YbQdtfVNGR
X3UA4OSCXdAtmDVwawRBtMIK3HAHK8o5mY3w/mCP+CR3QLFbUiMoaDLLMGBkEKOodBlbUyLj0E2f
QfAX672zHcrAgVapsIGkb/oyRnwcwdRehCQTS+NePomMILhdXAxDkYxJP0vyRIihW3tzCCEas85c
AQ4NcnuoivyCRqVMp2IMYavogV5Viwu92xt7JAfUsUSI6FzuwcoOZkfatxvkYyoS7n0Igl1NGm61
BMmt4CfPEHjemjYCPbpSasJTJRMFyPGhV2QdQz3ajPY0RTvU25ScdIHpYhBRy2MIJszZMYcnl2R0
ngGkcGlovG1SP3JsDgyQle2PtU03EELLJmi+kR4hUuqjuszVclN4ATiEH3D9YTL1Qt8l+2Sj1Zre
NHUl3QIxnBZjeR0IQoSqZtRj6yuE/d5SBc8Oahzf61NMGt1cCwAfANJolGVryrufFikObkYSRcBY
wmvYSQLUmGDYZLvx7I/uDUueq8DYAGEpsJyP8r3kup9rcJxoQSEuB5qTFL5sI9c1488t/wAOsyr2
E22kj97FDMHNFhroM0f3RUq3V+7TY9orueCaeSPDc4oAyAE1B2bbN6viNkf47jPCWNZHHcxHdZCf
8wjVkiIxO40Eb38NG1gh1PY5lN2h015BqosWihTj8vhgebQI+WxIs513zHpSkTVlFFXUkuxuto20
ouhYUOWfS2nwQqNjWvhEU/FY1KBAxIKSY9zcuYdANDEr7xYjJvoNZ6CS5SZ2kxn4a+EMoFMfSl0w
BQCC1pSoZZ0BhJyJ53gz8EruPhh/E3MuV/MvbDEWupCPQK2b0dTeMfIX0dydk/c9e5Hk6JEICoCa
uxug14q44s3HHyk5QPYgeoscvXNOrngXnKSSklcnC4WXiM1jv4/mCrMQ8ked5qeFlA1TWfuzEuiW
lvZinJK21MNI2apIBEGq/vtEr/yJWszOOAGKHT28L4hYyiDEIVYcXk8g6CwCzE2YP+4o074octLG
Xz/YCmRPKI/JedWyEIrN2n+9xZeMFNMXnNUQTMfzpO+kyseg3nj0lw69X0c02rUJQzLkkmmzUhDu
bcSxj5jDYJ8GHwb6DjjoIxBkcWEQ73rB64po0xOcsmq+6QL2ODoB3u76hQJPo0rA9bpI/2Oa9h7U
iTYH2gr2DVEpb4ue7Dc8plxWBWgZQUFkM4VL9EDZdBdzTfeRhslAhcBwtAW2nFBdiZakONozNmdC
fV0dYLzgOLWuvZlPz0kVcTzWnIh3C570Y5FngQJXed7HolOqJb7gPHKBtlPYQvHYYRUiBwoHJVBi
weiy8xGx/kBzImSZZ/OKKVWSmCQooxVLZP3hSUvHqUdclojBXpllm3yXt31J6ID/8kYiPK1yc2D1
yDucWC2C+WMEReFvRLKCEUS1BI87o4nKZ+SFZxxKkJtkfcp/RSOOlWv1+pvgkGNHTzyQFhz7Dqlc
XOzX9/ycwr+aOW0DtXm5bV/k/YUss8vlztE4w3AIue/wEPOhfIlulOBUAuhmq3bNLdjxxqKR22We
0u3LrSm+KM4K5p96u0Kuvknf75+UcsHoWARgUTcPxVJAEtkomoIRB2zNdWQ0DH69gc6yRXyQcMcP
iCM6RoC+8ariU3oKiE/EaXgu8u+T+hl8MJkw0Qg0qI5BIwytj8Tw0+hNu5DsgydJ9AYfLB+QhuZl
RJwnNaIhRdr0gbeP/h0dTuLFi7yrnAKL/vdDRF5eEpJjIV7zdqNPAjZlCsjJiU8f+HX/WlD8jxrJ
TuLwttjExJeKANQY6AROPZNHIAJ8iq0R9j7WVCdqHvJnvDubrVHN0pu/8qu9IY0fKcV78EIjHF1m
5DCkId4ip0SPgqwPKWbRvD57FdH4MqeJ4rJgCNgjtRRTmmO49bYeZzXLEOV1bsj33+rBB22zwQet
Z7eJ1gcXJ4zjqr3G4Fqhg+c+PGy3iyfcrbe0NISKhCYmBY40j6XKUO2vqYEmcXqsSlkIvSW3Qlac
0n9OtYvxod/pPl42ePiMuHNNTj7oT6DetFRbI421jlXE12ugDzDohM2oMV4sInnsYqmWcEBVNM0O
ItnO2rxzK3FGWpoifs8xym+jiudvg20SDB/4PeLEmciB6ghkQfwOr/7tD2FNaUzuQYUNEWr/hVkE
hYu8/5d6kGtgGRysA8KgwizEV4h4+xhUMCJgckQnq2cTcQVMD6OVcNSxp8d043ZAw7dYvtyB8M7O
OKayHKhf0Ao944cpGrB0JThF/q1JNJtZposvUVJYPk2LU8URCwEJaW2/AVPlgllbvmSS82WKNnYA
1u2ccwDkHa+KrpV7RULjWACsmmSJheCKQRSyJkHisTDljSjxYjmoyBh+sabr8ulx/OAE4StYELAJ
2ApUH8g5RlKySjzl7wybd5bqge4rH4RpC/GkXqG56Hbdi38dyP+LVrj4I5GGS6BAWvv3f4RjBfX5
N3Uuphc3pk2Jyh3lnmnYbXymeCETyhUXSwxbwvYWsWo6x1e7EOerez8hsX86hffnwesSFgPnr/su
MBJUOQyE4YX9IC1nzg3Gbl+GH6aectREtwi6gnOLEFnla2IFgP2mKRwXpPWdbQJPDOcUkxMgQOkL
AdcePuccl2LQwFnrX6bVAJXTKyTd4cnnF3uAwE/MZEJRqrSuJdD+U9EXDe4WW3TR5cHLZmsRaeV3
UOcEb3kMJGw1hrxF8e8k567IA82RZqWVATgkxz81l+WnBBB8fiBFQSw/GLu/Oc5hk/zsuEQ2gz4S
zwTCGG4sBYhpBhmciWRsZHrMJPoF67aAXYKiDDuIY4BFYGkYz8rvC7S1DXmVaGwLQUiu4ae4bQgb
hnPUIsK4O1fCl1zCdLHA0o//FtFUlvkUXX5+J7TSe2NNbFOusJxSupXoNMsqo5klN8CaYojaNEr+
OiinPz9bicssC9kMpK9fM+H5UudNF3jcCpuLz/27P1wAAmAw1TZsGYBDzAv2doGTMttemI2yYrl2
vl08C7hQLrdImA3x97wlL///X0WBSnbhJUUhFFiu/GD9fgZ7++AXeQFXjqVFPOBne/l/trVW/u8x
YWdInODD4KxgdVwSC4kJdsEi/z1BfvLC/pKPyLfbRVHI2hF/hI3Pw3S2JDTyN/xZHm3Bu+JGSx+E
DSt+QL8PIomX+Pb8PjU2PF7yfx/+T17035e7sbx17uFCzatZL3/LnA4bH7pIIi7gg3Xw77Yov0/G
g15wU+TeCZlwa7IRYPVgg47NCZwpwiCDGnGMY2lhcvGjJr3RlitYQAvC4++9iMdETLnSo/lIDgxs
hKxEf/3CK7l2bkNytIuTeyLVw2XDxgngTgwgaocLmGL+Z8STllUkawkHuulU0gnE+Fu/FSJOLiSM
sixk19SeyJI/+F1ewPnCHmLBlAnNdzuyo/LX5tApYk2095pkzjRPpuDPommUEJjEmLLHYf3i3Jx2
ScA7nALiMQaGbzYEoEKdLZR9AdJRno6Yj9C4Mzbo8V+hbvQ4IW4+1TlMuI1/iXo5yOXxLLxB2YUX
wTAgatKhSjfDL30TpuyRzqzGuUMWjdX8uGimKptYEMOvtGt1cr3obPqVq0Z7GBfeN2ubV3w+EBok
/NM7drUXqoL8EKZTRcPqb4abYSt9wYQZVsGszuhbgg6Dj6sy+SHfIy7B5k0Pf3BD7eZcwt7G1ydd
fnYFEkGZAqkLHgvantpEUSwRL3yjbtevF+K8qLryTE+I4f9JGq5PvAKbw7/zWDyWi7b1iYUKhgC0
OStmIWa0du0//E4EltZZQjcVDw7o0TDIyoA8GMjw05fRBppNV6aUjfBIO0UmlfQDDNoNFAXkLWxG
iVNduyo+GNmjeBrJTiJrkS2L4q8l2ZIQA8UIgRqVLBVaDfNmKmceHJFFHqaeSV4q6wgaJ14MTVL1
DrkE649tL3HmY1A1yS7DCxJCpDEJgUAxXrIefmN+dk+hPsDEFjqxaOo8XD1lJ3hyG7YJf4Z90sCY
HM+sZDM8jsWPUZ8cmCjDX0SjG9d7zgm+JcfJEobmyTihLHDD3OUSYQB/TE7ZPUfSx3vGXbIReInZ
lms+uV8sO7goKKsPnO+cXvCKb/ktP2D21A2udo0RRwe6pBwm5FrubH27c3juU7kZ0ye8VGGsyr1e
BTRE3A9cgpF4k8hpLstcDhgZ1AsYCbV3km5CcjtjZi8mFbNI8p628yYPf/M9GAPp0yt59QfvDuix
9iE7D+CBjs8DxMfNo3nFekFKBXlblXP/gH0SpSqF3i7ulFf2rP9aSwu76ctwagds+yV8+m7SJlsl
eRVJe3oNzbkg73F5QVI5voyUchfjkLqbQ8ZK6pK2QW+gJnJ6SIMPytSHlkhl02kVlIjAdXkrigdw
a+A8Mtp5siiEyQVLmxXAYmEFySkjK6rB4SZ5FQHJukOxJK4hfol8EhrIiy7ipPGdzUYeaz229hWC
OXNgOE4Vu7kFAWkz/Of29QJngrvlcYFsurAF2PL6qhb/YiXGWvbAWdyxbug4Q1aEcMA3dGPdVOIK
G9FuvHF6cQM4pZoTs//eCzjqyC7kOuRJlpALtrUez1KGEJS2/jcA5wT8lVN+cnh5e46Yv9xxLIYv
MDQGUuitRWcNETH7yojG9615GDoe1ChBP8ihQiLThxNLKnOyFgmHq9yTTTCVpEQ8qNvE3QWJ1g3Z
eRGTqGB4sD/IKP85JsjOorX887RpEUdFf7npS+vkvoaknImcIo/GYiZL+TqF5iu8crqzZw+ZYK5N
MaIzQmFMWCgHkIaEJN4WXoFLw5Bvs9ngDcvWUqGle56NoVkY2aZXeJ7jOcgCm07qkP14HMD/zi3x
epPKX07CP+Irs5pq3GD7baznn1cs7sa0xbg0FWc4kT0lrEAW4iQinEkLAQ9tNPgkeRPrWUny7k5N
M4+wsHgxYW9aTzQTa+PAjWFE/A1Y/CScv1YLRrPYv5EZ7QLSGil8D9EZfW2+erYv1CQnq/DI0HYw
rZHLchz8Rmzx7CRCwXMQ2GcmjRsws5ZcuZ0nxZTj8duvA7j/Ujs2ATGcQHye6LQ/6HUrg83Xe/kX
Nh1BtDNoOt8BMBQtmk21Tn/L8nNoKipLLJipNRtsBSQFEDcFAUnEzLSsB6qjN3gsqyUIS3QHHg/n
mzzK0Z3+YoZdZEQKHn6GTbCAQI8Gn+F1cI9gS3NvXLRSEPq/RCIQ0cuhN4d4mxkH/p3ZbJPgMa7H
6ERwgsAFxxFBTzGGsF6UJpBLDt7dfk0gmkC1YHs9J0qseZU8AEBueAu4n1XlPtxHABXdvhl/f0s2
Ardi1wfDB2zTyeHcUFdLWDvEwB4c+JEW7nNMHM09Qxqg5b+1JrZS0Nh3MF8lv0XZgUUvlQoruUa2
5N5/OQuJhDh40O55EjdgrgI77dMxjBUTUrT4ruKWmn8sqnc6laz/ixwaNHSU4kud+2JCvIJIvb4W
P58kQRsw9Nho/Uj0BOjoinsGihCOmK9uAIq2nc28m0jPdwppZfBNzkvUH8JzKFIflX2l3w8Orld0
QyBFP8xUA/rVPkTjftCiuuH8COpgliJvifmX+FRUY/Izu1qcKFgufwe6/BMgNTNAWcS1rovoS+cO
KupGTLbhMHD1O1TICQ9zQQtASh2JXoNNbonFlvCNu8lzLR5/fPrdfDfajfY7QRdX5WbNnEItth4a
Su2M42DDLHagJG8ETSLFa+Xf9AKnFdMPbAy442tWEX3I4f9IOq9exZUgCP8iJHJ4dRhnMCbzgg45
5/zr9ytWK+3de4KxxzMdqqurEVKK70NAXcCtcpsS15dJABNEGn6ISRu8laiKmIBphcyYenk0hEcP
Yn/a7Skwo9CNaIdPLPSkAQGz27hGpWw7/QDrs7E+o+p80j1HlayYlrEX2pbn1oUq6SC/YCY4guzq
B40YqcjRhz+0UJIoREqqBVXGrQN5EtmEjIXCImQz7IC1yubtKBKise0yKgKYBqeC66iD1a7nT2C9
N2ge57yJQANYreLMa7DKUDIAoR0WhgzTRSa8U2up2rYNRA7jeK6DnH9zaZ6g3BHN6TVGlIo54zTc
xg+mlarAQ6ElEC+cBsP0XIjoMayMJu58DsfrxEjTdQy70RX6/5OcgqbofucXorv024EszQhUlWsh
hq4orc3nEcgfmbd8JePAMNqEYeGWuYDUF/Cj+3iSCJfWRqB3Jdaf4jGV7dYItCKRxQkBgfNco7S0
bMCoeAwBGuTcEQkwYynlOA9tUmUWlHnTnn5ScCqYZtVmHPWULCVtQHO9hzdDqT15QiW/0Y4Em5cp
FRYw7t7CApOZ5Dn6VYe5154nCRhkQPk6GhVopO5+ozLfll7kFs+RQavNkzcR5w8WP15t8UVgBdLt
nsSyLY+uUW3CGNP7dJesnQLnnEid6Cef6CEYcoqLXTstb4JQBQT/K7Ee2MiHAdJUzSMUUZivHdTj
nfwwARBVQuogpFaLbAYTl9Ly5sf/KMCbLvMAalqSEqV6oBkvYmZiK9MN0CSMgIBAM65VnDGpgSHX
s02g35A2PeK/QQ46ywrwa3mjv+JBno4Ch82v13+EZ4ZZ7xRhm+m4azzLow04roxL4y9e8BvSWsgn
8hOHZAWAAQ/n5+LBioA+kPBwtnD4kbZhgtuAaLH5aUo54NVUoj5OHKAF6heXn5BcYgi2ESD3XFfz
yHN9egUxm61iW+iyZpsmbFACajJkRJIFrOEUcG+89xV3mLphdbCnX3+X9oDguLE0I9X04rj5V47/
HtBR0FxFdgR+Pc04MWKN5h2eYfnsweJUcWJDqk1UMld8wGxL9yZC+mikfJjopGn1CE8hySRsRMFb
FQxU0S2nj3OGRBM0KaZ/EkHS9t1V5rrFk594f3WncrAUrAEEskdwxMigLFg3ht84jyN9MguMX2uK
fWAwH7GghuFunc/iEE6n/xEO6ZuoViINdV0S90SAgqjHgUtCvSEe/lqL2yjfeZOnHewuVCz0ebwH
Q6sFnFPMHEjn9OVTaYyGUZK0iB7wiEK8QAVaYAsG6gTMCxoalxAExYOBc+x8ENyUDjzFvs8KGwDZ
OfoQ7qrqDOGe6IERoX0N8aYIx8gMyeF4awq8RVh/dBL/vqF2tTVTm1TKh0JYR7qoiD3Q6Ls7SLtG
M+UYHY7Im5unVi97gJ2INYyEeCCr9uBQw+Wb9L7Ut67Oh1yNTmGDccJ0Vekf3jK+JGcQPSCTg/kJ
IfhlvWiFr7tSEIXOxggIifrApe5IXBeZAVqKmXfy8fRIp2g3OEW17gQm+9a7RfojMoZUcKGwJA9/
kuHX4ZG/SfGRGKrN6yJGYrV+dhHfWWU0ou5IVMT9ztQbNtKIlLLDRw2LWQL6F8IuBu73N8EWis0+
LrfhR5sq4inafbTUEAhBeF3Hx2Heg0ILa1U2l+TCj0RyuANGlVpP+LmoWXskGxClJUiiVUer3KoC
0Stgu1EQd6h/O3NYAEaoAZaY31Uztb6v/4uG+eY+7lOHd6s99M7UN00uPG8jz6k0BskxmzeN+eYX
sVs2UdwvQfrFH6hObANEpbikEyE8BoHDYi7Cye0PHdTWhY6NE7XW8Uqv6jznV9H44nTAvVV1SKUe
YW3kl0z8ocjSgPGs5Fh+biqIDZQOFmSq5K/xi9HpQ1Lvo4gZknFjZ7CTVGAQYl+ntrOeQ5qmYjXx
sEZRuQ+WCU43Hqra7zgGqama7RF1/8BHhWaK2THijKregxxpyuC0+wCJEkw+BTo/dwhwsV78/atq
FiJiz/Ftx5h1VI8Yt4K81a+ilbeR5iN/GkKPfPXJf+Nni/gchR8sK2AVtyEnCMSnA9vAVNM357wH
W8UEVpdQNQeqi5MBlWGOb496pXsf3KMCNgynAsbF0VcycsJEvClAHFzUVTuo2zjEv8RhEkqrNIuB
uGNEED3p8O68Cew6Eslit0SiJ01eFmBWfNCxhN87QzxbELqo1XUOEglgKZPL8LGau8JFQLi10Kom
IJlhB+N0r1Qyh0sT3psq2Ja+Gamkv2ojK+Qha8Xvzzb2aVic3ylVY6Hwfwz8wg+0qPJ6aM8RUgsc
BTiIhLzDtCZERzbIP3Yk/aesnZ4060zVhrHW0Rp87sGVSyQBhqogw9i2ndN422EsbVRFtCKNwx4C
F5aL82m4YBzVgGljBOlNV/rVjrpMJc7Sqdt9BD/q3DqDZheIuWNHcR3IMtWi4mLDOO6q839ezmhE
mM8/3R7CoooQPvTE0x7MKmuSLonTixinjzhBJx/iCbhMKX5zFB6YBNUoX+SdmO0RcQhvDcQ2AoRk
ierpJklnstQ5t0Z/TgWlTBqFZ3BHhc+ARXNXG3tFALJhtu7X1zuhvkNe/7Rf9Migv4GSHAKVFlkn
V7FTzSOIISObC/4Jn0ihX8Js6nK4YzTgmICSQxJ5oDjCQBz3PSom91G1h9GAHEGbg5NMqBdmbwE1
dH2vmpDClg35QxsVQKOOM/kNmjbMoYOOJNwbsW1QixPI1YHQAS/mMahnlfRB//yRBhzaMqBWlqFU
rZMtfzZm0uS3GDn1xU3KRXw5OnD6viNayyNCxVIADw/vI16SovKrE/VOI/SPl+hY9P83c9QkVCY2
EIEMvC3GQE96ZCxwHRAx40QvpVQo2gQqL7AaRM14eXmGwAL6ggtd2iWSEIwFCJ3m2Mp5bZNKWhvV
m2qnpWkAVzaBofMDaWVdGA9rF/s5bB9GFztXs6bTo3n0qOkTsFNT6DeGCr7L8C5A8Lg4OUtY6VRa
R1IuwoR+m5Y3e65W7jOWjWY9kf/vNOmRdwdPwC5kWI60ozCJjn7KYfLE8PZptrGuvY9FpzsdDqiW
d2h34k3in3Bjb/m1NqG8hdBBg25/lI9wS+oKruONrrxHqQeJLUfcjdoyosNjMflhLPrrceGF+6pA
iF2K34/KbCLmRo4e/zLZE69ija+DwQi5EZUjZq0ghc6nSGhhBaY5/2W7TXiZCK0irlBFYaaS1t0N
oJRDPoTTGbxh2SKYBzn2QKcdOYCft5aSq4F1vYJ/zS1DnpXITi6QDEou+Pjo6fMvSTxs2Wzr8Tp8
MJbIXBdV2JBo7mpN9uG394fqu4seBL9EQiLunPRJ9NYISHz1xNKToHa0SyRi2i2EnNa8+Ox5/EWD
KcpPs+nT5QKpHrzo5ULuNOuhJOqCb4Cl6ZFa+Oe0YjbRBXUxRiUDb278K2SJXVSjeBXkNlSUYV8w
B/aUvTw5qzeMhEK8Y/h2Q9bcKyEmWolXEewaysdKXR7tZ/ru7FSvDAF/4L4oqrsxA7EW5XuVmOIR
qTLjaR/9xmysWoVqfZJqK+ArIf9DWOMo/9g+MOjQQPssy+yQJmk07CHmQABkd14Hbx+T9pXEPDx2
T80i/Chsi/VFV/RDob9GA3FDnN73MFeQZ9TAXNCwvC5W95i+yk7+SZkSnDzQmCWt7NOisOuvQScA
IGQvPu4RfkXxw2ec490Fv0emzEIi8mrO8DyhKxiAU3CKlX9BxxZqFDoasIyoQrh0DnXLSakDDU2j
4GmdoyHux2Sd1QiioVjXfGorsHYml6x4TpnJzKAnp1oxb6QeCYgeIYyvmn1HhaTs3mt+BXlQ9nwZ
HSRTWyMcgIq5mzvhtEsPr053mlV/OY21U+59aB7AWu28K0Sqi3tDBmFlP+l0RGmik3v27+THdae4
SZ+VhGJ+5d4sHH8I0AGXXM5p3KddTY9TwHWnAWRUnX8BDLuTbn705vy/kR6tB0+fSP85WHdy2ZtO
eDpBx6ri7tql6JVU/EdSoxkTVwdz4NghU7TvgHmBsQapN4lnZAGayjkjn9oQCwikBdbCH9ypu2gG
Zhk2IdU6qjf0JpK63Qz7K1BOoRrexe6qtAiAWw6+a1PugoVtyRRyTXxyufNpSYPj6uLc9tEmH93B
lEH4RCnHtx1x+qj1NydGGqk13NDNkRBaczCTgqB0TCt7j75WucHFHjfEVGH5Q+iuuu16oBJvQxXo
6osoBY3TUXnr3e8gQQjvFfzuhMrK6P11qEH0bgnrv8WdNwZXOPlY6s+CbAlSA+rVv3iMiIgsutJU
/U/p8to507fS5C6Ycf8nhE63habJAaOCmgdZXKGNFFP8iNcMJ2I0wSqgiTx7WkQfE6c8r8GULyWF
KxN3LAav3qwFL7YHegg2aHuzlAx/laAoC8JT5mkoVyPOw1jXCePsi4tXT257RRpFiMb6uI/Rxi4l
mrZxCAazwYBeEAT2NikdHn+FML1bA5BWNHpGZdIzBZncyNuiaoptqViF9S+TIz+F6Y8m1hGDvtwg
RAY/wivgblC3BUNNN73z9D6gojWSTqbgNIgIH1xSKtx+YrbLAZbXzv4nhFAHCG8UI4L4q1DErDqu
925/AQSqDtdd1NxvVkZ8DM4a6MZAWTB6DjtvRiD1MoOz/85WcYnMl7lpf5eXlUN9bEY7qDnEN0eg
SW6x8raDmntg1wD6x7NiwLiHSbfaZQd/m5YbUg/1XC9ogeVR4VqxvyZzxah1RJG4qvuE8EOv9JlX
WCR8VYz7SRkPPcz9VZIrqhmlbGL2NDRbLut3gqxUYBDIpEUwikRS/+4yY+jqrptP1L/2gjHoKUEf
g5752dcH6Rca9nbqH2YIMPyVrGPbxUxRjXm4dOAdAzV/QSv9UI9TJsI+RGNzOjVTUR8CytUU9VCb
bYG/SiYXLoD7hG2AQrZTdO+tLpnytEUcS9jCtCC8/krDrCGbhDQikC3JsD2WgJBkwGCUZZpyoXMS
TnxIcKhzEONIYIumCmR6q2oWAxj9EGdUYTCUUJ1MDr7Iak8YXF+MI31XDvoKtND1Si361pwKwZQH
JBxDapBQFt0E2OY+WZqGy/XXPJV/gO6OyO3Vf+AheIqxo2cVx0N8hmpC7RjQtcuW3PFqhPBof2dY
j+4PhVChvxoIWnvXLQo3xO7eLTnS68bxDHfttSkMahOnMC1Ep+TIbkYuhO9wlT3isLdk3zpSHDy1
0X/la2g/kkJp+zaiYo82EGq7UIYKOFExYGqRSJGwA2RI3ujR2/wPGIoVLDaMrFNpBIvWRHdl4qg+
hcgy4gEeuibeAIFgBEBop930ONA/ROWVDshVjsBTULPCGKCK7mRGMjMf2KGD3iu3nlcksd7MZ7tJ
imBWQ4CrIIUM5w9tDDCion/fWT8dFbvuS07lgggAoBt6OhbTRZCGDEv8xiE4wvd8NNkz3PqCD8AQ
oAw44nvMHu00vEeMPki1UyH4EL8/TyR5V0MCUuLLOrlDsfeOj1RzsJpZAVuV7zxt6cdxMy5lOmpM
TElPIA4qpd/HYATDqD1xQWkBvDsRsSxJ+YfRvT9ggYOFE1e5QCn6rxmXW4NqwWqCHpGfqYbhIezF
cBf6jk4xYgGsE0DgC32kL5J15mo1KT4j/oWoTd3xsvRhAirCDKhPQBHY3mzyJnA9wBOMRs7IeAtD
sGREr62jW/7lxMHSqnsVcJ4a6t4WUcQGVmQy+ZER2YAnbvYNUvKcie28+gMjXi2lzCiZZkE7qu6p
AMzfFIIE8uRof9HMAyoSRJRtJXWIRnYESlXoNxdVPxdHOU6ZxEsbnS18wAr/jviBW6RkhUqBk2/+
l4wUlZ/eMG+5ds9vm0mwBwPBeGX4FyIfiHYtBXid7paDrP8Sw2G1f/F/623+P8Q9AOJQsARTmpVR
Ub9CfRB0QmxKeGqZDE1SdIno90Fl9t+KiEF3pZxJ2WcKmFtc5skVeXNh/oeUCajbY0dUJGZZv44I
DWOiNPG6D1wPAhYV8f8sNnhJPz4sa0QCAhKpwrI0BcQVNaTO3envQ4S4cOCHIPqkFsoJWP4W4nMC
Ean5gmwXU4THcBVHBHUoExPHAE64s9+hAncIcZ8YAoGFjzYcRgJaoJ1zIORmCigStBL+WbV4Iggy
FwvK5guytNp/CgZyzAdcC9ImBawE1CmirZn3sqbLd3e3+lVJMCIXQNuF2laUCZEHDS/9312T+vHm
ABjVHeU4++4hK9q6VEJ0bJJzAF/tkd3sVvCMxPv5z8UAqREaOlVRFPoPzrcLNnLyMuqxbuaVsXbl
lJNA7S/pMkM9Ex6DM6O0F2T6JQpU/CK5d9SIGvAgZTdJFPh7Cl9D3xUxqe7kKHvDb0Pusmq9l28S
epazZG3w1OvWF8t4aO/C3fjUrvHvG0xjeqdrdDABudYh1oleSeAcsWao94nVU2PucCWYS2SnnBE7
4X5Nn5Z2+0WhGvsNNxKcjd3oR32ePyAmlVv1grEY4FSFqSc3ADIa7ueZKQ4XRV8s87U9fsNoGE/g
zub/Ls1zuopMN/NqTRyv5Ur7hKsiwopiDP4d06p5gu02wit8ICp37z8rvlN62C2glNQhpqwCCR5e
XcEjVYsAzG0O4hQzrMivxNz5UwIu7bRguSotpqJ1o6j1YcuP7wF7ekihGFkytvx4nMDRT5jZjhN6
+41M/+0acDX4EXC5dRhWWJQ3BS8mJVSGPAekHIo62T3Csq0dIefjF+0V75gXRMkg6G47kF0NVXeL
zblrtu6pKmbQuYOGWIXj7skDBTTQlgL4IhcBjSqnPakCSHrgVkMM+5fXVxokWLQ/0NdBhxlNJOGb
np5f5TzKI9ridzS6C3vBQCqlvesyXZbqaGeOVRS1AcRJNYBtEdfFixdx6udAB2OVKYuqzK40QoFx
5oE9BH+rGLYSEKxcmnzecGQZMwCdXU78B0jQY8nOpKLfzTVZh7WNRWF+IEu+WOD2EDpqohJrLSBi
USJo5jKCbtwLy/Va3DuXcY7NuGkLTtzDjav5UCs20RTFCaQwCqSNDUqOwK2s7xcke/LX38e0OBXR
wd1RB8GOwjnLY6SfK/e+IjQ5O8XkCsLB2cZHJJiWwhSW4pGMdmPVheMS0chY1OD6/+cD7am1KhEv
M3bjh6zIiKkagLQ6K48yOEYEPba8u/HJt4+jR7aJusCAbGU6F8gWtkPRPu8M1Z4TRpCnMwDkG9+D
Gw0a1hngjRgODXVV2nCuOOeTUpcfh1F8LrJBSKcxg6WCV/PZwTVC1L7lOen7kaYbHDKZORow2Blj
WPTEsY/272IrF2IBlZ3WUQW6jSeajGhbmAXVcadjQdByf2uRjkRRmYyLgPzMYuYZRfynickiX1XF
Ns8UlWt8IaoI9ND1JZ4y00Kp+v0s0Xq5LeLwo3Y0Rx+vw6Yye7s9hw/4cOkzXCm14jhy6nlCeJTc
qjbLiuYeThg+ZOXD2Z0WeJP0yLz9LwqiC6/ieqtFJcuOEbEU0zLcK5XInXekj0xP5pCiKu4Di6Ri
Da0z4BRxDRkz2msojxd7cH9XhMhU9n3oPxA0YKFBNJqC1m5MgQa3kexSw1bEtUaBuF3raVDouNCe
zTLuNbPo2S4Ot81NV3F9U3LBf5Ve3T8jEEXB5WN1KnYZjFpjRlMIzvqPApWPqQ7pqSd+AZdGlpFC
IckbE3aZo32LRxT4EAQja6AbHkEFcFlv21+RLTC8zy0ljaNTZ9JUUKaDp+Dl2i8HoS67wHjFZ3/0
tWsV5J0egfsH6H1C2+nTsAiDzoOcPSMFD2dI/1Wds0/+SEhK/iklvdPRTsW1EiEyqkPMclMqsRNf
JFfWscmvvcOZ4jgz/bjyjefoG78g1Lj1Gx00K9oPEMuNiJ/E3IkqwHpdrAZ1F+KctStBG2nYIKKj
ynlQxOGf3EJaBxHSmePAEeKpkrzKKsMTGta+WA7F/2GIVe6J/lpNieKsIynhhJfandLMYwpOsu5q
vtOStldrFyj+fXrS8sUVnVw66ggViv3IaYedrQ/sDDyXLMNb+sa6rP3exiDiqF4MNVvs3E+y86fn
7pg2eVhEtBzaB24LAHOFHuONcYP5Wa6975OkIX34BOtj6mRUSrcuZexHa9c597Y9vNybVjiahgOS
jnPdymU710A5JJSAeN5otlCsI/D6cNBaxJ/47KzbTXzKGaCU8zlTSiRC0e6h9d4eTkLFPvM2KuBV
SPLWkbZ8xRE0VWCcYW7SMDCEkQv5hOHAwku/Zp2yopy2/4yFZDzd8BGTOHs6U5heZOqEvL8BIxXL
Eaf3ZNdUuIHbjw+Hq4FdwxWL367TAyGA5icaZiB3tqaQLak2TIesbN4bJhwqWJn1YLPARtuedzOz
GkFY1UlJIJTTMhIDR0V8RcK5sgAo4XkSp51ellfRG8fOym2Jp0qURQ8kFDaJ3UPkKv2KShp70Uqc
T/tX9oMIR6BE2IPe8GD7R1lfeZP41/jM8bDRKbNl6BIrEDLI8d4YJYAzGCrw+Q8mS3DlFdbHd1Pt
4ZZ2/SH5MrGQE6B5rAJVl1SPiULbn/l9wMMosMtzNNIQHe67dW/SJhCYiaqn0iJ3PCaNEIUDLqAv
TyaLPC3bNS4Kfs8WvfH8u4pCSz1oMSTToWrapWKx8qc1xjb8uFDMR1D+kWtdceHlcNIG0nwwTomK
HMl+PjzeaGJ8AXJzhGBiwomSEljQ7kcr+sXewyGc28AbcNYXi2AKIZtX9OIM5NvDZBy0MsAcWCBB
rpemlpe1AladZiE1rdE39ofzpnYMz3PYKrrcxg41Fy1ZhejrtLHrB8KOx83caYv7reSfmjJVHD38
lTSp6j+j7mM7FCl+21AgNRxXu6BAI+9NelsIdqRMnA6H6TuEPnRVxrkEfFDlVYSfqYpM7PaN8YY4
kG9STMrJyV0tG37/GJPoi/p8pPq8DiaMUftQd1c9I0eLOK3JtKOXRhSOKR9jNxod1M+9NWQip0KB
P6Ye/aQ2RUGmiNcpdXQp4GbxXJFbatCY7SSEbwBSbtIKYCE361sLlp7Sd2qdK5dNOkVpYXDtsDtM
dbnJCnSEIwPh52NyZImDr8Mc2rEPjD1zGdCFqGf7BeGo0Pv5jkG3Ozu2mrfuBPW5EJFLMjQ0o1uo
jiH5cR+vrUu3hBbKbqRJDa8IUeKr3Rt9TDOs+q9WxeZXPMZ8rmwkRvLmqdnY7hWPc4MObDRitom6
XwllFlK+eZ8URcmaMBK3fYse0xJrRwXC6qEwe0VwSlJWqif+rZlL4RPuNYKN2RkN/N5XLCQb4JeY
CVdkKrK0PJFGxLKODoGGb0vCCHSs4rmj3p+enfmA6etu+Z1H62TqKIByVTRorOWTmkrnzTxbh7ls
nUaKzjtjJzodyWdeK4xMYKTpCJISgXoY8qXFKyfFFp/2PxrJ7c411MciScPFrm23bqW1BCZMwa3y
I/zxc6NJJmnf/svGchHhfLCzDXaUzqfoGh9QKiaLShQX7g8VL/dCYVxomRpgHm3gBfMkllVLJJUO
cr9kTNs4vQhvCgMEH+Ob7UAcoArLKEv0as7MIidece72+WozdX1BvDxah4yY86SenEPLqxOCScQj
VExOwab7pmrhfCRM5bD4H2vTuqPOcsdJIT6IqtgeCT6ljgIFRES7IdRAufNKYdYUM5AwKnl7JJQ/
2Oh47bVhrLmkVJph7FTNH4vyMW9AxCvq5cXOg5FeKoufgvLejJp/4RFqxdddMV137SOy1a2bW3rg
3CD0BYwuBAWRH3R1rRSEfEYWle8WY4RouFGe90KVYEsuQHHVwR1S5/2rR1Xz+z4zrhHi1iwM3hRS
XJ2/v7DHNGvetgRqXoNcsOks2wzw7JMwkpT8iBMVUpDoBXH2ZYMDlejzP1MwRfAAUQIkDJiBR4lO
g4uvjE4LRd1hS5km0xcd5m3mzYtUDRBXyBiD3kdh+FdkvokIUXeqcuxuZtHkkIypr1hrjYOhbkuz
PHEuXxaPO+8fUVpFz7PqncENDQ9K5HC0EGNT6RYHipoDS0MKL6yGnF7KhR9OBrOFNMOzbr79Rxc5
zZuyFDRbJxGHsuEBO3W4PB/QRvBBXEySiSLjF8pefXwLSwECzsGBRDO6mPB242JS1SlxkHmHQHbX
7JCWDUKa5k60sQ+LjD0+ahQ6Sg7VaOcUygzVsjdG+7AyItP9eIXgkz0oMfQQ+6Dqy/SdwRmJ0mW/
r3yTlnYCaHavYzOw0gGKU0LsL9csVp7Dz4t1KWrqpFLc7HDkjgx1RXsNdUUbUImyBC6qVafhd7zl
ZRQWFNHqFpMhmRlztinorl1oSSrbPiKmHUtyS4q5SI8yDLrkynwUAZedZ//bv7L0PeZar/0SclBV
ZqazBUO0V0HG2cmMsfGxpDbkXcbEbts8ip/XS+v42lAbc2d2+pWSaZ67vbBOf5gunJKDUfvtN24W
PCwX7D30ntihqF28/OWHHiPCsgTldR72N4bn6HWYu+5z95+IZ0dFjl3DZFEUONCDR552b4fYPDdc
I2EKsxRp7XbExEAerU9QCa5LSbbuRvkM/8GyR9SpnV/nBDPY2Ms0fkqAA9E+n9d1tuEbjG9Y80da
SB6dfB2ZOggQnV6Bme5vmlt4u8gvVZgO7x5oNDjxo4xpDSE1hlgIZeUeOnTFAVrtstvhVZZSMnjz
w6COJXiV/Fq67k2al+npZleQHKX2fSvoO+jrY4kPsw+aWbx0BKWeHhPnP0zdPVKav3tVuD72GrUq
FOzjLe7Edf9sxnZfbZBEiFQUxmGF/4BKlfChEXMQFEKzS6zKPN9Ev2P+GKzqFsLTYdh5DDhxxueQ
oGWaMKgTQTXMFgIfD5uxiZTxDKlBtMQH3O0VRKxe52Ku9qUV1k2IeHR4wIG8E5S3VmJAuppRLT3U
BRYoOiCCy2utcwtkFC/NMeGQXxB/QlVfjgsVag6Nf9zhzbjJxTqspSLPvCsY2PmKu9sg0VdGXzGA
Gch+hyRXGRHBHxfscdwgfDscL5gq7xpZlAB1GIhyIKhsUJ+6n4tu0oQlQW5v7a0ZGomuTDFpxCck
p3JGSjbqb1vHIhBDB+330V99YEOQ1AcqtwlIgFEg/v3g85jxtTZhLl0aTh+y4KyvuseKWelOpQhm
Uk5edMdd/PZ/YoR4ATwdi/wa1IIS57+fizYD58KscbSprHYRWHi3fKomjt1h49hwrzVDk2DgO6Ro
ng+vG/jL9TZg+8Ey4zGBskvvOWAOHfBP2gBqqCMpaZCyDIw+DKLyNSIYwdEHiNjEXYAS7aqAD0ls
Ug5iFvCdEo8jcb27uP7MKQ2GKPW7t+XblNvk/txOvxBwkFZ/H7QKiNTNZ5n0KQE0I6ATEQrL4R6F
tibkb6aXJQCJjM9tIXsqddq6/R2VzrwQ7XYMg3ZyLl2qx23Zbovyd4H8B/kmRfewCdyHl/WX4lqw
eeDHQC7sXzgqq2mUbzvwTbY2cpu0L5bDKmpNw/7dQPFpoMHaRvSHPnWG6HicegJccooW7cGpOGZX
16LES9MEnCJQa6mxYg54Qy4RKiS+UCEp83ndqNQiIWOO+RB2qkXXXqtKcpskfVFPSG8SIv2EkdV+
hArEkOQBgAs00kKp2iIPof6sknnLkBk7hrq0uozISYibEVpgZwT7VLP5SL5thlycY2opKIpiJUbz
ZZ9fSpKuNQsywzoj7dAvLvlZ3iiM4E+IdaVPBmMm3gy0IQc/Bd7PgFIzJepX/7CayIb6bHYMAkn8
qTFjCMXu1vBMoYPgHnTcqPMYfAe5ESQsIAo63A/ajLCfaZoGlINAbRFbuDw516X4srEzjwxRfrts
uRjceLYmdQSD2ZpWKR6rkXDi0elN9wQ9iogYUIdp1yy284vp6Enf567Bz9sEtaxZmhk6Du8bbmIb
IOqCsAs/ORk7BjjKW2XqeO73IQQJkBcbVpJYoNNCPR1Y3koG0SuKhGmxgwXaDVmfwm9ZSUc+oTi9
olGf0dPRi/qwY6J2bsRLvLh1wN/yj6PGivCsxpBGsXUSltfvJ3S9eF3kmZ0hO2xnjbOZhU6CM+fl
m5bFvfMxrz492ApVn8H41i9wATpo+/1SoALCFtWyj83ZeWv4kTFUBEGIMuMkHNT3DISSHNjzjhYz
D/hwZIWl2SVphMAjHrxbVgvSqDhkpG1NhLxcCgMWBUKXzi9eiHo9N37RbQU78OOyK4UrtYWqb01o
WV0Fu4eb0KFlxkQRkIOiAPbDVDnSg6T6SmzMLmfjNygpsPNlNQiSV7iwaB0M4cxyBwb/ePGdJEqm
J7ipdI2RUYFSxugFeF/fGrDz4eIXYGkwGjegjg57hB7/LM0CtaVSIFk73VbJ6R7RDaBgCie9oeds
1T0xv6nFAbE7F1iHHoanq0rw2uiDIIODJ3pW0/2bkcGFGzegtIm0OVGlAwirtnYxKt4+mASsxanq
GWrmhYLSMobWZkoTtLC7RkhJDn3YBCh4byxAOcvjNqCw99S5FTARrtOhyrmlr65qd/nPk4oGdSfE
qTkDXQul+DhbO5ySRDkKCbIG5D6na8OYisXGJu6+h0GD5rYWrVaMHQLTPzrXDjWIJLgtaHH1uDAl
++54GgguFU66hiJhukAPfAQPySpmUFd4Uv4YHmacEM86bQjymzDL4ia5v2WXfUYlDSxqBUb46SJj
wOT47f8K5IDL4DtjfFOEv3ciMzWL7ItOOZGD7e4t13ctloOXlg2kJO8dB3Vn1Wu4t61TZUqk+4QO
WnfKwDs5+oue/qZH36HHC5lg4LBgrFbXUDgE/5aQUCPqwrzg0GNoZSezAUGXVaAJkEYzxJXUbNZF
8sBQosKc8D7Bmt7BfnTKVHllek+1CfZhDAAR/fGtQ5MMHmzIIXqlWebrG1S0GFdAwEgw+xuj1RY+
2WqVpmo+UJFfY1ozptQhf2R5Ik5/nak0TZJrvMqKoVBvMsgwqjGmJGorr5NPhXGwR4IQ8KxfSJkW
uAaQUzb6S6VXHcAEgHaZBLziwxZRPAioOgWe27Qs6HlvIEaOqxMRgywpgplxzupKZAP4xotthqMe
XHBBCC4cehduQBZ0p1RnMXwPu/+eiYQYJYCEz0FSbnPuqUlBmmVnAPzQj4K/56f5etkNAjcG1mBh
VPmE3IDddvrsa7g1Lu9TBHFUOKglwvSpWp7HVljhNSh/dFdtxJ86nErQGa6IZpET+R2f8s6b4wHP
Hg/stCN9I+qz8xYNl4IXHBQKl2xkfnqtCr+cGAk35pDinbqwZQK+0QZDv6G09kiOHRpTI8Xx/s87
JpRdvJjhYlgNesE58BEnGm0TESTkI9lOG7DaHR2JmKcHCCZ4NI6YvT7l/E55j6LGi/4+VdvizoWS
gE2zLPcP8Yp9CwgxwAh04WbzouhRLUFRVvljATQWTKeGvjozDdi6i6uPnR3fqFtBlneG8za2nydy
UGDYuYCQFAFSfC0AnpniQ1kJVp/OA6dmCQlTZQ4TdQLk4tXGRBBwPbiXBh+HXRXH5s4u9dmqY7x2
VrbSgJKIl8XkHzbpSBbwRFFAp6Q6W6BrOqhMWFwDDpbP4Sl7IGkbazEDEGKLGZai1kp4LpWMWdYE
ojNxLt3LmAOMWkIVS++xTeChRVLzLUWQCTtvZLECHhqvVgAiSXmdSpHFz/IWcNEIwrx9VC62Diph
FgZUtxEjJlxC2exFV/Sa56Fbg6I9GAuFlmxhxVYM1YU6RUAfmwiQcATrGOWBth5vogs1JM2+PrUt
GF30h4PvzyDtY4HRTQFZLttsalAmi3UwwKfdm8fLVemrK0YBtgN/s4wcFpEkt4VEBf3BMxpbGSnO
rq1YQ0NIwp5H2GRtJ2+HfX2P0J2l4MWmQzudY0IEWEUM0RnTwABQT5zG661iH3BMFgenxSrmMwBC
kUWk74NbFKkfI2/Gd2Hv/cSMWTCYQawS+yVLA97OvoMNIMZugzDDlw3h9RAVMVkYD9NBNwTK2T6C
MUeXHE9HmxOylJ2IdCXaNQUpWzGYoQc6E4xpdBoKgaf4rdYRi5dmEvaosPCxdFbwR4YwdYVVTz0c
An5RMXE01JMI4G8RrvFjZarsRLBEuYlJg6PJgkWWxrFlVBHI+Q5AOyL2fVRyki6v3kEFlEZxDk7m
uVYP84x3NUD03JAa3cC9w5XVgqRhaFlYG3ntVkDFyNsk/FaMU2Lbuymokj0Y8ZUnl2JKKpQ4DkIG
1g6PJ6N2z7924bGzo++RDc/JRNpNlX+FL/jMCnsniRioAAyMkiXquDo0vt3TOB/IKsk8MrhHpkdr
97H3+W6oFLZDZu8yUaeN2d4GYzPl7aLBQU1dMLVDgBaJzISJ5mGoUGwwIhSMFNE99VMrd8r9YCUw
H2wjIk+dCri5XWRQmNrCyTWsmSIFWb0pr2IR8AbYslQ8aL5RnHBLFL9PsQZdb+EO+AZCOLwkgB37
6iHT64ALkmCGtquT7Y5sKFgs258bw+ak6x2vzzLxNUxDkmBcuAlxN9gfar1LF5SQiHscWLp8GFO1
rxB//e1wmqcLScVbOSw2JlY1oHYC8a1HSbSHnZWMhjrCPfdPLwcTRZT4xt1CHBxHLDYagkmXwAsu
BdbLy54DosXedAwCj48ZB5gqdlSXM4EHRlCK+JP94trMMcLZYbOCKcwGNhebiU3Jyv7eEAY44Gb0
kxQ7MYts4E2bPUFsPCFwew9k6XFMNNWIaqySOS7lhvEieWqx1uy+n6hSuMC4b+wFU5CutgsZlEVR
+nQQdTeHU7KznA0VaGFlcPxQFEFtBO/3QKKBw987JJlW4OYd2t1L+PJaRYoaahBHQkAnp8CfMZJX
HLoEEW3clA1rji2IwQFPZiHgA7EvLhiBcbCAiFqw0xtRrMe5QG4BixxY7P+zNQjwGQkTM6HKID4Y
sCIdLtLiXeI2OJ6sEXEKnsBg57XXRCogf5DzljKUDK6VGbDqFrExip9JiwSCGJvNUVdMCoWLN4Up
EfDI9SDSYIHw1CgBKcZgo2pmEC/CwXMw46/L0nnsekI9NhMBIsX3a4BgyrSEgBZPxgbAhvLonAfk
zfgApfxTlWCJT3QmUL0osSc1tTLqt9ECBjHHCRFA8DeGeEhwZywoPj8vypYRM+DFkaPU5OVDRQQ4
mTXUSmSf3kRzOFJIy+hE1VhexRwlFkZBGU6iS6GfyDkLsFqwZTY+/FVKtUmfciGhoBJDBhfSf0rQ
MGQkA1aCBVdu0DJDE2xpS0fLc6V8KQG3u0XzHMtNeBLuO4pXQACXMBMcrCYZBKeGY2ByNMJ2Idqs
HUqObuhmdaVYrt3xQ4tZ4VA5s5vhuhtPvdLQEbyPiMRUzuu8sKOfca+NpkqdrCG+cxITv3QnaVAZ
TEVpwp+trPG9K2Iu3If1nD4JUmokX2g3ECG3HLL5tN/EYSLmJQtVW2KFG+SFCrJd8qS4IVLLR2/K
ZnKcpYAuqiNgIP2kSOk9cogTcsxOw0qTPHSwP+kTEXY9iU3xIsSLezwadEi+dCbiLzqcd+46k+hX
RtYIAXVWd9jLeWPR23xxaFtbeHH65iIkMjGCLMyA9fI4GSygSA/4DKxWNU4xKRxwMiOPXba4+7PF
bODlxgjXUivOQz/FbYkcC3Of8iCdB29+mDCAORCUJ3CZdDJA9yGDFAEX2b+whGU9m1IdGWzsAGya
dDr9x9KZLSeuLUH0i4gABAheNUsgAWI0L4SFQYh5nr7+rKRP+N7TbjdmkPauXZWVlUnphBZb1o2b
EZ9ZV9Zssz7jmfTP1MJlWPvTmZlBdmbRvREvujEAI5FAqtrZ+ddg8c3QKJDRBhsGuVXKbymuslYj
edKXFtK8fUNa2XP2On+cgiz3OIdhBB9mmzLCYfD7SFg4GgO+IMfJa2+GMSogcx+qtvq61FfcrrkN
GEB3ztcCdPorCJr9+JzotUgkiAQX23YQGO6XLYf6GQkHGNXiXA7ZuVOyCjAfBoN7qz+afZzWZErx
lB1IZjcgPPWJ3VQJIiRpHvXQkyJEgzG8DASB5E9sASeTHEsXbdOzTb6OUgfVkV6eA7CmnjGrG6WY
bjYjcVfmKdCP0agY6lqLT8wQmkMRQqqHnEyakjvTx8NL8x5ikg5dFwtB0h2CAFElVr0Tg6EG1Dvs
K05Z3jZLdgrgNBNBQcgRwm+sN8S7UhaBClm4Cd0pxwbNbWiB1Ig3KyXC+Qwy+ijxkEJuESUxPU5a
NlcFtV0kyAgDdJ0HtHzpAfMXnPBIYh0+QNWPeTLRzxDBwUeHlzb43CHqrh53h/dFWUCt2k67WReR
Q9qGyHhQoAbOnrGzA3eEgLLXzJOwFQXR4T7Csoqi9Rwr2HpZNuyG0PZm5JtkzfmMqtJGGOjpgh/F
5E192XRZfUKwcg7Stq4iTz+AZjwD+JoRE1Qdv9bWjZpn67YyUULFYisl8OOCMF2yydhrKQV/WsnC
mIvrSZaPJySFIdTxdx1/yJLpDOLsnb77hOEv3ZAIQ7zNsu3/wwGsJbiCvslNp0nHmhQjsxGJOaeC
gzsfd9P1F8ohe/YAM0Uy8TjVjiMgIn5G6c62Js27OyAKwI6sJjgp3IcpPEPo+RT3DIYT/V4TqFdI
cmkUDLS3Gp1Np95FP6VgjA10WOyAJsLMGDlRHmo4sWRlIv0tjxD9xOqCkDL4BEwdnSngX+g3qbzL
wEVp7O5nmy6xzRWRDU2Cb2kmRReNJ31p+Bwv3zUFBDDcwxnVVBoE/I/tz7ntnPgJ89yclWwETes0
wkWTRQx2C7WHsZdH+4XSkyCGepsbH1OFw6ypUKugG7XsTEhjXGZ0ZKh0jyUmKHOlxwRPVQhOGIqi
G+h6BqIzHCRb22jizZSS5NH/GVHn9XoLYF9pXkpBi/pV9c2UxB1zbpSOllC1eiU+suacGKsibK4d
5KtIdSoJkRPa1oTXEZy67Z8A/d1Gw5oj1N08uPOz3VxJbPc9fo6LpsNo9535hjkcruS9MkCG1+j1
fxjS2CYP4IDfQ2hMX9D63lYNjsRijRBPcuq0uuvheVwatDDykvsBwrsvrwIPRqrabzhdEq7CcTlh
nBGFwiGDQg3ngdspDplhzfoAhxl98dz4AIx2i6+39Wu9W8BQTbibO8jr3bIrXgFWwb09ueX13+bB
5FDp97nY/L7JD+mVUjwIznl/IR01MemduXRsYnEpcoiFcsKjLUAfdkST76djGcx8190dxpLNoAaO
ycy2IzrDfiifEehyIlNocKDJJMHdMfsXksh/4zhXZ0J6zZcMMB9SXiHZPiAkyCR57uMYbnPmg+wQ
lcSi5Aa2XI59hTCl5ICN8Nm+mSizdpCeRgw/+XskUgHwpAHJ/WSlal2TEAAIIrvVhIOEBC6kY/7p
K4MrEW6JaXEKE5r0HT1rv+B19PVo75mwY4PeJuk34NJPZOT6q9wtwJT4KIiHMZ/oEx4Z2jwj64PI
icteiB7ZEc6eSx58joF2NfMi+RmoLvq2cI2JOg9zapq0Qc6iLSiypCqPVExcjvQhGwA8lmNZQmBA
TF9GJW9TOo08jOOj254GEIlpwDUYn1Y7YTX4PVm0H1WUSSRD/Rtxg7Zj4dUszxe68xUOI9JbeMGV
yU6uWf0THpPHv05lNV8ckvJUbYR6/+7dGR6c/MBNwWFxFK2C1d/apym9oUX5tla0gQIKq4Bji4aX
Qv+3oGyze+FaJP3A5iRZfDVMgDg77mj0+6sOs1rKq9pNPkpdKAKBsilpaNDCwWErR1EDKmF2oB99
sgvv4t/8g7tzb3B56CTTPr3gpiMeQoG333o5T66ZDDFre8Yz7rLokOxQrjStDFwp9sccEHGlftV9
gscj/SlcCQM8GPgkfsGE0oYBEPUyNS3dgiHRoj0jXRDZF2pS+PWz9sU2QjtEIhrtdQe9jUUZIm3u
r+8Rqcnp4+0P7rpBQOhVhvXgDAhJRKUWApH9J8vL0BNZqHpNZUZkqbS4AwqI9AqIfBJHRrCbwfZq
BL4ghIbmKCnG+E1P5cXEx40bBzoyI8HSzx8el/lvbOJPhEUGPKsnnBL5ralNkOOYvWUL0S9e92Wh
U6b/ihM5zdfc2/EgmsT0XFvOOVsz3b2JdcH0dzos30vgHXz+PefJ5y6XzeLqUfGzzkQdwocBvw6u
Ib/xc4eesIFpIw/WFc1pkVtyp8lylNq/vhQ0+E1BRppTw0DIl13Bg/6lEDrodVTRD8Zm0MdBZFwD
6jiboEL28NZhAz2YG/1S0JuqXx/ceOAZS5I6XU9lYZoFwYG4W+9CKL1+w2UDO4Y7s8r6PZpM4cvT
LH8dkSCkHG2JejEB/T9RHxZKZ8wDeGvizzJvxKlqSK1mNiOrqvPFy2gZ7BiPV4dL7+0B103D4mLg
CTGC0Mq2opnJ6cLRD80bZUxthhOT/0zacwP5P88s15K/gAu5Ylxf7R1pQdDQIn0AsqTvpKo/Dh07
cMbsXo6CsQjhTV+qhmoHAx6hQBBwN/4tbF0AvQS1nO2oUkGgj6UlrXc2N3DeUEGnqxxQeY7Oewbf
oDEuU1AhA8USMTkFBOmT6MskK6t9d3IezFQZt9rybXuFPIXaOkzE+IjjNuiHnG0pgeo66Up5eKjA
meXKtRDHJAeC3+9kMO95ZWWgyKgQvSVcCG+f7HD3A+yE1YH6KfDor4AqV9jEaKCukQQ16DROx07w
8lVSV5y+2bAHknmoIvK0dV/IcVPGViyNBJOpoGfJpHIQe7gmIlbWFQvA5G2JeIzElA2wgRQevfQx
dWjEsN6ceGbSvgh2RI4Ld3duI/VDO49bOnaqGuaCVoVIOxeG7LHF1ZdmB/Wq6TEX8PRfZMQMT6eg
j+SmL8vg0T9IJJF1G7REZS+qll92H71HBPka+TQb+ttDIjcKyE3nomnj96OVpESdvL+9gjWjhgrO
cSxuCep8PwGlIKkON5ACnFQXjJKAwXPIF5Zscj231KtWpkeZ0l7d4lN87e4HgdIomrzUN1T+GnXg
IpHrS9SEjlcctAEuzpyNmn5QaLr7xoH/UNWXf2sIpsHkB15DMBY2NW0tyUs1GW0gITxG9/hBTQhY
RwvZZxbff3zHvWjf0yqiGkFlC/NixoacWfYk7w/ov067w8JtTV6wjvkEUrIKQZ1mLBattApHacUy
BLtoNhFfgfDm0fBW5whsVrsF+RDuRMVzwPWgE1wp+d60Wcnae1RoorHCCAbdjOIn1dgaOIx03np2
7BTR7H7G7TlTWtEZggaiBZJQ2qXLpQUz+o97QG6vW0X5efGAnErif7c9bQmnvcItiEEvsnBGWWYz
aP7ATwDQ1Bv8onxKGNP8o1nPlWK4YlikcjX6EiaadhuGFGQ9cPSyTboARqzyhMYTW3YVRNwpIHDV
Wd8fgjyAhNH+oVEYh9SnmpOOVYHza48OhTRW921AFJrtVRjDHhXqrKSCQcS0LaTjvL0ZqhL4OAZd
ITa5Un4Umt3WlIx197OlBgB4zbiwpLnDK/4Je+W0Ki3K6uG3rOzkZeoFxuCpLDyaMNT9OrHOCYYE
KbNaJarfWfGrLUMl/sRxq8nuZZusWI3cLhkuUJCjbqznEb9Ys1wXp0AWhwDqNeJ1WIvP8kEmriLj
heJDvxQwD72brkmRoQhwpP8C0sAFaI8/A4NHYkDL+t91ngzmcCho9HONviaRm4pXFBG+W1Th3+L4
UKzqVj7GAm3Bc8ol501uzXcI+3sm8rwIPbP3nkjuXSDrHF2RnVH6is46DxBEpLvE3q9jYobQDUUW
R7UWJhry3Acg5yPzPnReCWka3x9qnhm5qOjLba4wr7zvV8+s8kzDRneY+vid7dMc7RClXnt3H2wW
7+TBjcqGlC9XCgsNEL7w++Kavr9hvTWdNcYPLCBemALg2Js84czjWXNsEi6EPzOIRBaK9i7kfdkH
IYiKzMy6V21ymQy5iAKuRLMmmlcavkVWkeWqUVBcTpz3inqTWbsngHSm7iQ5bwMqlnOMyWBJu5eL
gok9pdlrp5RIJ3oH8ngetW4WhSKhgRzDHSoeah4dkxT1opKsOn7xlivogJwZe+SySYe0wr+y3joC
i249HSp0nLrejMmEJiPJGOylWmAQJ+y8/aArJ+0vkSlYxN6lTs50gEi8/0qu8CPMQT/DqibHNlgd
e81VHW7UsEJqBMiSrP+2qVxmUCIZvscAVr2Kh42KTFEuQ4PDuRE13hYpW9l+r/KU0uyy5oCQNx6n
uWyWlKGBTIEwoZVJvqzZeKKogtYwj6gVQNJTyeBfEfhivC58U+LehroCAh+wdkAt3gw0wQ4nA9QZ
N1eGKmfovuAoga8EHbKspVyBTga8L+7hxymPc66jsHeWmF0nxGd06RvL7wM4a4vg8Kf3fwlbEvPc
9BoRH5vZ6ineKRB+CHscGA10B8UqmYElhlaXCyIxtW3AYkwyowP4myFSRIu7+0wN1LCf6TOV6GiW
EVp0zQE2wJyETxHpuq3JO85NFuwxkh/BWhGz2qN/uwSn+Oo0t5X58FVvowIQ1ZbPtOVtNrx3gf8a
CDtHbw7xDwtCI5rKlpDudR6dAkIan0WWfdnevfdpTaHbTUebvEAtWEYEWxOAyDtHUZmRsu8EqKsC
bmujqUKFd4Nry1sCT1HydezrjCpNinb3NtD4n+lp8k+aBkfWQ51IiFJ58BnegK4Vb+WbsVX2AJ6g
gmwDH4TAWO8YrFqMaf90dGpquhltetdfqB9c7wduvdOvAh7wPbW/pnSVcnH1ZqbWu9IAQTMhYSHN
R3ksaZYSOh6qSC/SJQnL0N2ZqROYsli4sK3NKHGtn6dnxv6F09ha5CH0FuonQGS3NNqsFlTakxwo
vEVxq2q2BfxG7AG+xY3aeZ1dNBbuy51Tyh5NPhxgV5VzW3DPAxterV4tw8aqumrx0WRRIBW8zV+R
Fkw6euiRsfnoywyN4AlxYFfC+zqnhGnR5AEQ8Y/xo2whAxMu5z9CU5q9S1ZyYaL8iJ9yY/44qIaH
t3M9OzXn0zdmJ3dLtF3smPaNb1GjiqbqBmIssic/H79A28tvjeaU/OXQMBCdM+JPWhrnfrNTDdcT
gJchx5xfugKANynxt/F2RPWNej/oRwrWnXfm3pLyEj8C/xaAr3Mxe8fFK20MywzcgRegUgeA03IN
Wgi69EuQgx7cGgVsGhYZre6hFpMWUh6baa/E2jqie8+uULkdLk8YSpAu+ajMDZTmfWX17Tuz1DgI
bLnqyAjBXR8ticduujzGXJQJohgkqr3dhGbFBZFcdPWKuBkiOd2ugxmDTNOHB7WpuMWSvJE7mSLP
32PICckcwu+TkDAkRDYsROKxVMPD7e4aBvjdE+o85yGS5yRbWSa+BXllF2Wx1fF3RmN/pxakJYDE
iHdta508vT1JJvYFiOP1zk13vYuv0Mwq1u3tVkZbKH4Ucf2LCec/TM92SE/vSXbiVZJ1Vg3vTF0y
4WBdKvbwsSUoDQFgkKDo7VkDLwxtCia4OKpXoC/MxHrvLRM/LYurzcquwY6qk6PQG5hI9YrQnNzA
VQDRAHWc48ldr/09xav97Ff3JHi1IZ9AGAluH1AbZnO/Ts1z8agrCm8HcxpbZC/oqyRC+Jdjr05t
kmG1B6rLrWDL+JQDCGdxn7pnXpsjkYxDT9G0K6h+UYCZzppiF1YxTBONs9GRoA66fgOA1GfOXH/E
bQ5B/p3bVQTivE9wUauv5XHUYBuRGhOjcpdmAXPbLJU6NRBSY90GXp13iyyjGbcGzdmLHxMCZzIZ
elMAVgaochLtqnaG2BiiMAE0T81AcDKhQQAhEpCIuRnwho3s0JkJPlICkOEu18Cv+2WzZ3A6Mh2O
GRVleYtru5iDDYLGQDsHVyhTNez5t8dUlWrN/ywa/SfkKVzHmoyNyyGqZZG6CXmX1pZm99j7zjPh
sMIljXRcoD/8mz7uQDHQF7Bcz4SdvKeFzO2cFL81sic+DZxhBuBJ7ZDWRKSj5hfjBw1tKTJ/Og+M
yMouRwD6CHs+W/ls3YAzXla9SvL2N6OpUT7Y1cFlu/Pm6I5Yx1KV/JTcZkyaC/husWC9a/pBj+eH
B/gpKB7Mmdw3ECuedzYTGrY6ncTBvYQHIGFq8BQ1g7qtPGBSpOXP7L49gv5Pnfi9B3j3wp2N8sj2
3akwZl8PajXQCMYr7WJy82r5rQOlGN+tbr1gHFBV9LXKsY4VvWqe3Ko+ASiPU4Sgx7s8XkeNHd4P
7nqFv24OdsyYe4ZpCURM5xPsnCfU5cKaPzDCY7G3iJ8IPwG/1onda0hqFUBHHkJaGNLYY7xoDnkH
1cwfUEODVjqsAUaWJ0v6m3faoPTqv4WF0bmxRT7oSW9HFNMdHG+s3oe2DQWWKrj43/j7izMPvJAw
Xhs1yQ0Hj558a/b9OkiTyhNzqtIHOTreMZUzHcZ/5DIq+4K7zllIn3dXcvZRC4e0OprnH/o1b8l0
3DotlGMJr/wdlGWNuFueyunxFm6mx0hI1kz6Jt3akkK56p7+Xh2cQjbUTo1oAzVE1UiwG7Z4Ix/c
RK6YsmCF8/sBRqC3Z0xrUKdIVZ6JQVPtSXpdzFCQw/rB3S5fIP0ijrUJ9pM1qSiSHRyxJCSLhQg9
vXC/XK9pZ/JDBXX4Yx+/0SHWvtDO/iTzYDd5yn/muLFe6WPn9CYn6Jf7zuSASCbEjugcfhDYegGT
mLacNGBKO4REigR0hrhFXK1WBfnuejvj7i0bW1oKQBojdWBFC9PdERMCbbWfb1qRfSac0JzLA+G7
ZxTelHucZ9uZoJk9JcTGeaIiPbg0rUe2hqC+l3XOV0IOha/b2Z//memlDIAtmPhfgOfDg0o3HsEt
eyPk5NMK29HT3Y7UjLnSVpaiGdoj9ELSpaBw3hJ80UemN7cbbLdWPkN2NtKi4WQQbVemFP/OQloL
i+UEPsvTucFBm6BS1jvvYMPAaZUSClpBnNZXDzoJ7jrLPUebqQ7lIYB2tAxfPB+vySHNoDsHEfR7
eSc0wyJ+zdGSgdjKb6iTRF1Z9E/M7wOiiCu3WbTItpRBMxguEOrRMTi2nQMm9p5Big49A3+AtLRo
yQaa4Acd/aJB2/u41K3zM/Nuf3Y09VUJyzTm4dSnkLrA0aQdBFlDEhVWJUTdHhPiIus3RoeFBn+v
VJOU68BDc3uFrj7onKZNxq1hUzOC25XkloVA7NvXqJq8U7ItaaUekT8peU/K3DEkDbxWYVFZgOSC
C8fM5vE7wqEwGMMEDm9uKoPbjbwUfQn3wQcFjREF6qpvSHehUnNH7v4FBpXkZcDcZkNzYoIDwIkF
n2zEQqTQiGfQhbajsIG12pNqa54GkrfPaK+SdkId6k3uXi8P0fKTthWi7tMFSA/eW4BtutCMTyOB
HMwZznx0cF0gSjK0wZkonBnQw8ZQoT5gvJcDTeccZPwphBT6sMqcz/ZQeRLyIEjynqmBiPFf99YM
fzfLvFkP/IxQFIJepC911h7fQcrr4uKSX/Trs7l3ZYWZfsUeMbMZX/yAsXs7edEqQimHWFlj60FT
cKQTVkcd0WyLm8U6t3sQlxrOZnX31uOTW4+Nk90CczPteoy+sW0gUbWhj3UZPeLm5NytfttMJ9fY
RPXZZGf9rhkH23tMmNoP1N0Nv9w9uajXmDYz3ogs0nKd1AZmXOMnPRZ8CCmoe509qO/3MHeJN5Oz
84re3cvFmt9sc3ZfmPF5uls9d0gI1shWCaTunQFHdiVspV7BtH7db128Ouphv0ZUXjzcVv8jSS3J
4xzGm4Tzwr1JRJmnJnIhFUm02TEkQrMckcN6Ws+tN1C41WPQ8OfY+7ityD72nnsPGYz6xz6kb6cV
bZKGwWeqbIPGLXq4b+c2OYUAhKVuDURgQavcuPuasG5wkv3dwjcWAStQJdbi+uc2JBaTx8VqU8c0
x3WHT0jfsU5ytp8wBIrU+IY2EPsRCKFTdc1gPpaqMGkQX4DzSPhuSGrGIlkJ4JZf7NU9vsnl5IIq
rxHTmotKoEfcwPPBdfcWDFLGNdiykAaTfxpOHDjS+/7O5rwg7kOCC96cC3gCo/f86MrCoUhVRlbd
PYfHdVwec6b4nMEwrxGKxDIDcV82Emzk9hNHYQQEPDxxgc/eyZ5pZnnVYpDROQE1qckCAnS3/65t
DX4hQRvTkGrX6G7Iy4IsnA5QM7mXpcJEPHlGmLqgso6RBnMyN1LdBgIG7PffyvT4i0AVLiockFJu
AcL33qvzuNlX961MvLmO7yvUwA9c1FJ3/3vh0oK3Axiwi4jGA1b5FxVV7QpfaaXESqCATLny/n50
9vH9oTbJOELZFK82/Fq4fBArnxQw5oTfHlA9e9dEVeA/a1/oM7+Aba4sQlQH4yrlveBXQOYhgnyP
rtEDqywY5LC2tqhxU1I+qX9ohtPZaBfukwxDZwji1O4haLk3ZkcZDz5YqstI7bmiOWSKvVV5Er1Y
lI2CNIc2ZEVcOD0ECYuz04obDNJo7KuFSgrWJ1/hcXQuR1vOi5ZLjfx1sGoQuFq0tZsd3KfgMCEy
6ov7pWJKZ+wNOXHo006+lEoND9DDkOWm+DPZ1zciSQWFP5iLdf/qGP65o26AKA47DjwQH3VTIYzr
NBJrg4vLBeYghBYlB6ajCm128loHP/8Vd0GF2p6fkzh9XxsdNFAwjsfHV02zle55k9q7NYt+p32v
uQQrqnYa2oitWjKGujOw3skhHqpLQhnFZ4bFLoLCSOdjFd1Qmex9UPw4O1fv6jHt4nyw3Hvws7kn
oU7EMPkMZB78CwGeQHniWpK6ka/crLuHhnsTnoS62pMnfdyXXYR357mgEXt2zs5P0tlUcTKyz+Eu
gV1icHkubp2GP/IKYY0+z48Zzt19ljsDNVrfwXNCi5E24zpeMyuo/eAgaXXwGQC2iaUObAb7FAny
39GiXWvA2TvZt9FxcPH338atxrcHNu1BBlRHb6/O0LlBX7fJTGrdvztn9GWOYXlqRAaBK/9rogOg
pzLU8fV3/Yt/iaqM1aKu4NOFvAYt3hX6z3adpzz5G0ahd67eB15qnar39ip2yz+GTYRrOHD4dPI4
aUIhBWdZFsCmTD2hU/mQNar7b3lBIORIeiD52Ohu4dxt0TvVn2LRVfESNxMpWFY68nfVXMerffTr
wekHSRmiDSv/DG5qtDfd6pkjr8y+017BEMAD83VnVMrEXaA+mjCQw+DFkC5WLMBZ+kvuDJZ0PaBe
3PqhAaMMt8nusT9HxbWelMOic1+U4j3861VzUJrlF8f0G9MKV28dlJncP3ZetukzE6W1ZlXSEISi
njRKVq60DsIMHih1UL859u6EVwZVkVDHBuE4XhMO6zTy8EALe9A1mCLMrUw9xyH0QyPihHZffdYQ
CdgYO5fuFTrHlStzhxCbx6f2ISj8SlpPUDIGoKGdntQxKZMdDlel/5FdKcNFHYIzvYNtgiCfqHD1
LpOyyjfEUVAH4IiRxF4uvlTt4LYvvI2ZDuy3um/wqi0digIhWsgjkN1AV/zq7J2azhNCwJaGN4PZ
JHZSYJSlNN1hZ7wK+izBclZ4LNuwmeSDZgprM3y2V2IEjBk+apucYvV5d+6cfjfOZMENJDdThgEl
gy3s3wF+NI1wgVgEyJthak0BBXYEzaNfSjcYK6rJJL/Wow+1RmWekrDasixQ/FChm8bAHHUB4GJG
xMCFlO8Caj9YUqBSvoDUf4CegJu1tyUnz2i2qP+xBxnf+bV4DQqOGP3GPrfvbXbj2tp2GQH3T0vU
0ON7e43InBrKlR5aARv7UHP2k0rvCAnBPy2eJ/yvHvg7rYffPjotKC651Pt34fZ3h94L4kAwdDCQ
foF/qzd+Wtzpn4Bk1DkEgxta9LsNx93nrwzBjoai+qDigGZHWVp/gi1cuEpQyY5kgUXE5pic8CTx
N1C9oITLX2l4jIuoNdn2CVdoQmfbZeOHqG0hlKbdt40BGgHTIdj4VHOUvzvvATrqIad1asMIetC4
dD9MdoP9EGnL4btrUkpId6vaqxqMeRzaAIfOYQKcBX9aU1cuJg+bLAVzS9Mzmi4ocTv1lPIWn1gx
jhX55YPJtm06teEmI26PwDP989NG2njhT27Q5I/h25u4987T2YyRHYELc7Dmg1r3NH568t40+ggi
70HUTrxuHjd6AJVootHv7mtUN+fEPkdQSLnmuabPmXTiRudB6UAmV+01HID1qY7Eq2OibJxXNan8
sxvPu42FoqIEah9uaUaqeHPzh8w2Xgx0EqM8atjJx8/DbafW3YwvLigFLWBrQYZoPaKcdJbxR/So
lvCOe2dn8ewR/QuOqh5prlV0Pn0eXBr3SqNdu4HQyrgKu3hxIpD7HDTVcKKjiqftSnD6xLGB+BS/
XXBTCJgENhWbdAk1PM34EdNAXPQjQJE1rLTvOUeTpMbvREYNZLzsid402PAdMp9tjxBE+MU84zKL
yPhP39j8ss8drnCSbNplp+Ki2kEwz1Gu+K06L/8ZGlXfjs5esv2rNO3k190hd/FBVKEKqeiIaYT1
m7AVBkmjK7osd8tNbnY0cfnoO4v+Zhcm09ERd41SH1GGhwamX/bBAgcthnevHj+iIpzDpJqab5uE
/G7YKMTxX9SAr29vnWwBPvyqB8cqR7nHnbNNOy/OX+/j8kdiIzLu2ym3HSb9kuOboR0GHODZMiGg
DsmQNf/NHnLA6RwQG809uwPJijAQCp0HFCRmB3Tbb4g+M/pCkaxyxPpxo4ObHMEjaLt2n4je1Kbo
E3XcH1jlnBheCZFIEnoIrek+pnGguuLu+Mwkp8t5iS4+c6PWspOHH5/CkB4RQzI/Pwjl/TBYMZm8
vY+uRkO1yikAMb4EFVVaJ6L7XXg3UtzkBtT14AjQzxhXC4lTQxV3w30sRdElEHKqE23IPCZrC6JJ
J/W5GOofd+nh40INegwmwGHFy58dn5ftLFSe+lBSmoyyISeseCpSbEZfSC2pW5jJB129JE0TDjcc
vKD/s92a7iuDQQZYsKy2ZnCuqYfVPcJl0E+1wYktpHeLRU8iAw97xxWZw03jsveO0xpbUHUpgn+E
AR7Lxf3B11asBjNT9a1p2iz7Cj0qJJvU3ipyIBhD0tU8dDMUOoO6ecqd1UmrJ9KfYsoownHLu12a
KkBclsZNYAhrLqMB/QsYWH7etJxsmsY0bnYOxAqySjSyCCJc+jZSb0uFRtYQrZpuN+N7wG2C4OIG
69O38B2NmQkBTkGYLGX0iIyPFcAQFC1lLG6W6cTqWPaA8Sey0FdqjogIh0DObHdPaCYqO1p+OUTc
B5ubjAdFQ21zEBvnklunoNYjooAiuSCgklLICdEhcBOJi8ZcWJ/6tHpRM+CW8WbyPuK+hEABXvrz
SPlAAcHJxkWCP6mrJComTRMdsvggkKUuzTL3ifuyxNLOuQT6F1kHUGsQaIglL+72hV4XgzFMCZD6
Y35Dro7g5GPwatCEUwkKw0IjNcz24F2lWY4pidL3vk2nyhCEZIiPoIJzE46xr2S8hXLMyhjhOM8K
8nFYupzgwFyqJJoghAUcYYAFum8KnlePLUeQkmrWb4KyEPNlg684NLwum3nlAG0xCWt9XOvlGhHi
3iWGjaK6Lz+5L64RzwOq7g7NFbwBIoNmiVwXDgjuKx70egI9GmFvWXc3kCPwypwfwIcYsEnVMOSu
9y4UN/6uTZeQrYvbHlOGOTgywYbdT3uaM02XnEiTcn/4X6rLqJGBymROcSn4JusiP0efs4zFCGCO
agVuj8zcS7ZHfwLEidfkZgHWN8cn1lk1YpqAsSD4BpFoNnUQenqf9Lc5ADrlFcltNJOinpyuSt1T
1TLp7FvASGLM3SOTQZNeyTNhWhoh6iNiXSmtATHr5x6yOb74xyoTjk5Ed176QXCQ0Z7Ze0zXIIgE
SbEta7a/Sk9SyCJt0UGBkyphhz/U6rA/B1qAe9I5I3Jk41lJH+Qeab6naUPizIH4pswu9AVJyDZa
3RJJ+Mt++z6uEX7Z7gX9+Uy5G65MOL4/etnVF4pgojAL0quv4+wOYYdyW7s28PA7jio4q8OKOM/o
3vtiRR1KDFeJDpBxYVWaEQ4g/tYnn0mNG35G8jIx7OTpPFxT+l9sReTfKFIMu/SmVRLNCfWewRHP
+O7J6N5opljefXzsT2k/5TDTne2H3nMT7tVu+BqKUvCBeKEZ/+eWpL6RY9y9ZkguxI/aXhABeuDC
mmZEFbYyGRJOwpR50jCJWMij++DYu/co3qzzz5N7FX84+6A7rkhC6HnBg0FM4e3Q0mRBPqC2qeLJ
7f3Lyr7sQoIuC6zdfMYbsArTPrYAYYuKP+3/9cnxUcNB8GN66AHY1hcN08l3kbHYj3fcAcf8e3OP
6vTk7l/hmz3T2yVP/TputCS59k3IpmAJJVoqMisdj512DFbEJVqxEElEqJxQojh4WavdHD8IOCge
t5KXgSrm3V8PKEeob70bi8O5j2ruZnrrbffRfVzP/W3S2jF5T1/Ru2MKQSpdcylPaMjRSEHt36eh
ZoJt7VCNdN88Uovm7TdGMtiTJDv6QyFMUamgPFmY6KJwUJR9QC9Kmrj4TtweE9NjFkj1QBeGCWUR
80xNZpSH1xK8X+ow+oWAWQdqH0UottMFBRNYXJ7x9jbD+kJVEM4+TBMUif58VhguQY+R84Q2J3Rk
mNIIqjDtQtdxG2Q4yE90+i51bC/U1piQMc7x1Nhl62xDzxCiffj+44/m2upgnEKtt1wsOYg5dkD2
AXZ2oJMH1u2G9fQY7KCL1OhAorTJgQahjihDerLkKFx7Vtph4gMZXvCMprPLWnYlhTvAaPIPZ0wp
Nvodq2Ap6ujCPrQgW2YeSR4tJfAUHddNTr51dgh6CnRbKjEgGae6hCwXFO0CizRiEb1/BmJQp5MD
AQqoDQsLmrrd9CpuQk75o3j8jx1+8mGcH6j5Sfc0DifKgAYNJOc3g9kFA0xcVOGQ9KuYreak8VOM
aEC0j0CF8EZVqU49pnRfjPD1Fl/FHQ+ODKOXjKYDYdJoZfyJk4cbwdwWTgcG0HrXSv0JbwcxMven
w4GpAUc8UojaJERmXwN8DR28bMkJ45a8Dm0KJDfJFLtd9ZQ23SGFwvKbHGh7ze4NPJ81Ty2K8lf5
gcFWuLYlcIb3eAZ7uGsCM1yIBMb0OC6Qe3pgu/RenTpFAui4QEHKybFuo9J2HxuUY8TLlgydtJ7E
eRfKgwAjUn8DvA98VKCQQzxm+c06To7BG7YJFG/BoEc02uo95Bi9fbsUNBj3REkqPcsLumeGyC56
2y608/5JDgrEeKx+0yPGvzfD+jSXx2CjsP135k9E+4aNpIQ9p8jiqED3aNMrpJs0dM2wgtg2hHUc
N5knbQ0rBEf+FYcqJFH+8DmDcAWtJRAg9eboIkyENICNsE56XrGZBPjUnM1os9wt70yG1bEUQ5Hp
4pUCyN5wzjdcz9OwNK0SokXeZkQdzI88k9xNSy/7Eka5s3OOQ3E5318GPZgDHHFt8CeRgJ463qS3
6ZWIzY7PwRUofuG5i2D6NJ1q9Fx9h+w5asSUnnHPpE98ZB5xRgL9b2xC/zVZOJ+C6TRWk+hbT26d
iu23DcmRjgwle1yeAQaguaqf2K0AVST00pnqIgLAvgQ/Zyzv7RcTFBGHWPsRKe8rpMkw9DTw1asx
FQxIjYzpr/o8ii1Sl/qE/2TQz2SuAEzQTHWiN6JqVI4afXxr++/IwL5ZfqKHxe2nhJxyk5hd4o5r
RazxR21hSCpJ0JeHB7jvcW0gI9yh8O5CBNCIWlOOQRLiaM/81gf8Xjmdeik5Ir5YP2EdA4mJgtnd
xyWwTUqQkLBF6qkMHQw4oUgF3lX9We0JHTUxeipIy2rUtA3nlTY7TMcOd201ZrZhs/tw96FCnvL+
q0NeNe+c2ss1QicU3qFmihfKeFv8n9MxbnQLrK1O3LV420GPu9E5TtdkfF+mnyfzNRj1JGAtPbr/
9kAYOzJveWHQqEIVCUbniAItBvZJyTf903idXB17wEBOhTmobZX+zz6Uocq+U+2acbl7nVJrYzFP
mWj4H6aZX6kRv1KoT790k+Zr69OX+fCFyls2xIfgRlcUmpFmk7DMCrCl94VqvntXIGGcb0rf+kNp
Bp0RxWcB3aCMYNEFBVqj10o0nq/RRZhGQrVzcnIawozOkf4FRQTGLTcPWtWYC9NeF+ItHijJOKg8
Pk/hgtCsJwQP134hE9JuESwKjYMmpF6dKTNOgJS3ke15yxBdHwx2srJ5pstEzyKmTTFq9h6MumvO
q/oDDyqPMV6b4J2eCIcpueWntQPDQEIIXzWfXOMyIRlVvUmJhPEWGM8Iv45E3+mNFtiQaJ4LbgDT
i/g8BSmVIOeSOgb/PLzODkNzwJf4dTr7HpmWh4gmqqCXFOnv4GZf0pd/s0f05vwmVj9S8AT58o/e
IRq8YsYqLQZwBUpULfJUjdQoVzW+DyuwQ77ZUhSVLn0FJAB5ERTjo1JU9ZKqcwOiTtTqq/hF50rz
40U7VLD+Ibj+CL7Cc+RHy/1EnU4nntsBCZKWhMpemT3N4GtzrdXcgosDUw2GAyCZrmE+SqkkSfPp
TIZDHcwqudV3Rqf47lJ0CrFT+Qg1TFj33FOFN0fLDH38EDyJNn/NAkHTtdL9xn76j+IZKOtfLNQ9
LtwSBxm70eXcPa1qVIUc4+BVGhfzfxK396GRKgt1tZtxOFvQat2Bv29D4fA0e3lFyBfQEeieUOPy
Ogsw5iL00TRR9oGUBAuIslH0h22E0BRx2FEdrkRDyEnKEoP71lSSQ9uyx7+i6ASDCxKW+KVkb9Qj
VcjHVVp9shcSJ14Rfgvbivzqa3xJvOcMV4ASZR16ejSFbYYYHKKDTbuWc87o4NGslMZ+6lQa67iW
yHxIud/Lkyjevyd7ESr1EqooH8T4L2e8xdkh+ukBijBbQ1/q3W3hqwnI0OcTQKDNp+3CTiGrIoFV
Na3F/AVMYgqV77NBoiS50MuRg34PjKNFjUPywY3VHWbqQ5KZ+G5Y/cIrBoeYqS2aJBoIewY5oraF
/s+M1r8xJil6j5W96Jj5OPdE3haAFHpnxy940X1SweivHIvgOds+w+bxvx2vD4PtLLOOahxiZskX
uax42qrBhcX8IzOTuGI/hkn1yYEaR+93CFGFX3m72Udsj68bvZogLX4obiw8py8JxV+kujqCCUR7
Eovo3pc1DqU9uZdGQFTT8/Yh7XPKcctUURaZwTiUVOM1JjSPDkNxSGS0oRZyxTG921Dd1GYkQEcX
Uh9e+azwtj1u0G/EBhIzOHnvpMYUlL4gKbEFv3QHEeU0pSKIIPsw/4MgDhN9FU7MvXv1DQjE+ptw
I76Id6Izsn15huFyyIVECYszDvJNK8PzvnhZ99EGLYxMcZM03YVmOrmeWQAKsQIQsVsiPC41iiqC
NUsFxGO71HcyTKaYDHgr7enZlaWwPo34e/czr8pdonUb/0fSmTUpqgVB+BcRoaAIr+wgoGi7vhAu
rYgrboi/fr7qiblzZ+tWhHPqVGVlZUInfd+4LCx5ZBf9iMQHeDfLjNX3x6aQcVaBcZnlyZ5HOOcX
8Pv2DG8i3uv1V/bCqIas1QtU0k7ogrgvy2DqWpu9gV2m5xFc9OLNam/RRIVOoqCr8koanODOyy8X
eOWQwQxlLHY/mBBCfxbMXzD6X5Cm3Os4OqASZscAgh8M054ceTOso4MW7ox7v3K0hI4x+18EiP6i
XoCLJrdJluoIRQ3BOdv2Zyqpvpz24LEhnOs+naw452i+uD3At0An2C9qx31Rd5/DhQbu+/KeTIff
g074K7FJ8B5qALriDO3K0ud8DFpgsssPNHNa4jB04KGJw3MILRuuypfU4klCIYekHv6eeb54bx/t
q8yLV4m25nnuCdXyueWSR8LvQVAOa2G67NwvLhaiGed5N9HjPQ1CqvESd8hX/Jw2nCct0vG2q3qk
FVQMnF+RHPnCS0HUMHdapaNjW+Cef+Fmf8miriCkcOW/TMN1GZTjLKjS+us/2c3BN2ZD0PYsx+dl
4Z0nNPeRgJu0SGjHZ2KxuEmC+Qr+y/VytDwxkPwQDGPj5ztqDYnPE5CqtRCCadgXBw9IEJ8gJOAA
iVsLTMQXx78h7MKD8zU7cmHEiL/VLecGp8G7nw+riTAm1xeWfndW2S30bxkZ2we1ixMcI++WxtFK
b9HkfORkkjiQNRBJlmcYa3+sPpgctvH73l5HB8NBttA5/1YiG7muR+1Y6BOCCgIY7hnhMkkmZc2z
ifs9oiswOBAIK2gfMYhBS6nPZthnTLQc9vY1uR/QlTgn3BOylRSsjKcFaW99wE98z1HFdGG/3bJe
S+gDzKZJYd1BYbJnK3ebs7Wc3QN9SFYrsK/APqPf+ElP1Y1Baoldf8ivHxqxQM0yTf6nMjW+brqu
AO0fopqPGIIM5FGxi3UobDofqt/QCKuyL3dVRa5A4EgUY+DMc7ewEHYujX3lj5XDwc7g/xGqImvb
Kq5BcXNglQJ8cDE0Mp/Wgwk+UWVAOO+R6Ss5kS6Lr6SvDbuo5ZnLu9u2SVrhYVGh5kHbx8GANSrO
NQ8+bKAxDLkApf3pAgMsyA0BCeFlslSZIll0KRS3XKhQqflX/G5J0Y7Q3oTbflHsA7dXL9lExKKl
QbuUD0rWIBJZH+u2LncdDHRQsvv9rRc0/3hTGn0MGkDtxDhCVEzA6+Ems/2RnvfptEU5BMQOIWGz
uIzgnPy9kuhk6uDisLYHYm8lnJE2O/kbIHtz/dgsF6BoST/BW4/2q3QagL/lk0OQjQ8DBlPWgjtV
JQ3ZKJ0957ckOfahl4GnuM81aTRLS/rE4oII+I4FL0D58FfFt5T7KWnW0f+uWXRypWsmuMiqZWgj
/D7IZcRr6tPnruVDcyZjMpyNDK9Z+s89uOAvOaTrkse9CTkR8F9zocg50aJyS0gbpLHfSNoAhC46
kv19x2ltySCJ07n97lkv8DneSGgjT+hoJuEAhvHHLqaaLJIOlDVZNSw5/sQesx8LLvdoDYt1Hj/l
6tXwOteWj6s1pANA73COmJ586dfugGNAkODNteTNpxSP288N8+AnJfYSzyQi+SAfE65OeDFh0gD5
jCXGIbaD90b8S19OSSL8cGCkeLQp91b9wjvl5R1CdaMs/4qk8L4qU3Fe0vxmc9q1XhZv0WwLNLxL
l2sDGFjLJ2+7zFhc30xj9tx9/PVpZ1wshb5p7dXzjlxAu3YOP4dhzTkUmhlcGHp9tXegBqSC949h
NzOXjKkAhjEooUzgBJ+Z93na1abb6VMOditPHUAPvFuvTefFt/Yy1k98gSy5eTG+Nadtpm/M7Bg+
XhwGNeMvyRUiJIkDZLPszvehk924j41C+2F5wodnso8PcUFiTLv27D7vFt1FJRHSoz6+Q4/hfEen
AdEUdBiuTEOS3nQtve3U6lTpePJ7fAEgs1+H9CR5RB+APPSMz84HFBlgnokzvGj3rtaB1+7S0DnK
yXImyas87eO+dYf7yDjOB/D+4xYMk1eOMmm20uUVdY6LNTkj0bDaD10INXQQFSTq3m48CteShclE
hWS8bBdJW5CXtKEHX5lHWHGzDE5hsqwtgGINJ9V0WDjd5ZdRSC7MqubF9IQzBXTNxHhh5xJVmt1o
Nr0RfGg1ew9xCKgQiqvKIunMobZgSEN+kbajoxK9DSoquGTNy+YG36btxnoA+6qYdPGAv7vrw8Dj
64HmcSwfo4fOfzEqRpUK2L5fqF43esTvqUGeQLbwdbsQhyzp8jNBaNdhqs+rUPEPizquhm/wNt0q
RschHinxvmPn816EJUx8Se9fW71aqzL4uO2d6qH04jynHWa259Aw8/kt1b09oLHT2+X4klydlgx0
n4dsINhKT3B7WkSqg0NDPSj65skyWJFxm272BWeS9Du9DvGT0Flqlnv9+bo6Fh26h6UsIv572+jf
RqeLoyCwAoI4o9k/JD7X3gNlgpNVrOhan1ayx1jq0PLCC909CiwqXu+7O/wcQ25/48HxCWe1c/3r
Es96yYPfYvDl6wNMnD2d73tCbThNH84+5hUOVKIsjo+tLFm3jzmrmoXGb+v/SAVr+LX5NjZb6DE3
xi+PKD7mi5RzH5oue+fATrHaPfubakvTdE+szzFxsg97iO7LxX5SPDEQ43+p8k0EYEubua9bf89o
HkxfiVVdIryWtjhu9JhBs4Xu8P09prULzh0as6VFunzr00UkFpj0OGuK6u7JfWMlY+WgIU5n0BkU
8CT2b2KPMplhNAb63Rn0lvsXNWi5MtmD+YD1O1YSKc6Fo8jaQ7ZmR1t8H/u4SpeKq4H0+Z+om/H/
HVYnISu2m7EtW/Mz5BIQtL8VTBAo0qtq7bnnFdsvvE1Zq1faGglfAw+YFZsP+A7Dit8X9tcH0wbQ
7Laa6RtcWLyh5VU2sqKU0G5cxUoZ3m66XVOf8tKIwx9XdDoRtb7gFcnQvUtfgr6ByOmKwVUnUjaN
fVh9nGd8XR1XLx552uE5USuU4IqIkI4kNxpQY4rXkzoSPx9mP8WCjCFwMeSU8k5GGi/xDSj5MaXR
cAbRMAlplrKBROb3kCI3fBn7kTJabAf2Hh1V7Mworqdq9JRWD5a32Y22oJTKYnYLO9TDZIv+243G
iZ614PDPX7tTfJ6epVeIzIfTlouHef/3l1YH0h89OuRgpsJfBVu93uGA5bgJtQiHh/C9QY9l2S0w
NqBlU5YObj6JFt4Eqy0xkeiMtGEnxRQp0V3dbS+qGRjyfr3tITjTHd5KV9Pj0n7Xfmeki9UDjgP0
DYF5dRJY1Bymzh3V+jIG7oZmjgdCpg2k6uqQDxLlQIf1REP8H8j1MC3J87q0IDuJqJoYGd7EqHnI
574BMQgVKJ/g6Ju1fNDbORPpl7iLt5pw3cT37LFDAWNOu8957FA1wUurt3cOBhYTMIaRTWnEYM15
7QR/bmU0peLv5u2VuHeh/ojaGgKRCSUhuxHEANkpDEsfrsYj3kIWo60mHDkxLNAwLUWdbCPWBTwK
hPnEnQAcbjTvAY+csaYknJ5XR5jSsh5u/Hg7yhjcRFQG7ng69zadqDdvpofRFwMh3l244z+/1uxi
qdhheGJSB7w5iz+cK5DR6YrbBbGJOZv4yqTNy7lRtWlEJ8PKN4Tpa2wuZ2BA6zXrh0AFnqxm0loR
w2ixv4AYw2gtQxYnn6ciywzxEEiHyORyXaew5DUskCGG7+4oJVRUtopo6dPfyJDso1uI2iBU62/8
iasH8v0PIT+Do8iIEx+ZAl5KcQwFaDDCu7NrCl72AVCN1CgcOqg1P8OaYwgO5wHP5aGMmjxcnOqo
8yF22msOxj7TlRSrpJ+LNiAIRPa2SqOmAzlwekyZdWYEg6fTFQXF9TlaS0/gPGIo2mtvpH8ukM+D
mgWZTlf6AvJkUQEDtWgQHfOLYXd+To3oNjwNnzF2oZti+FF5Se8wkklkZgG5KNlvua/vGsb+hFZP
e0qIDgL6CyxmDoQCegnl/T58C9bR0hNos6G5evhHAuHzZXOcSodHpFJ+imEOXCZU9e7c3NwYx/+C
SqmO+Ny1XzIJyjM7ro7k9H+/vXMmZnph8+vHa+fRE/KFfZyWobZ57A4nq5W73ydziTIoSSP0Hn/n
hBrhhtKgp25nEVLrZuU9VDOFZJy/2ly69gfKPYdRq9/y8YBp7N7LupXOvWu/IfzXzmfTuvk5bTiq
6McoZ+y15xwu/omqHq4iE6lVUinDD3qS5B21czTsy6evnoFEGAHKo0rvY63i30VNBAkFzdY2+y4+
YPbHJFB27sRL85Z8e4hH8MJzQqoaCY1SP6EAi/GXbFg+wwnermU8OC3dAkaipRw9I7meffrFOBsm
fZoqtiF7lPKdcxohdwR/wRVG0Eip/6g7lwreMoLUg72Oz1xQCqrNABjt2NI+Qc572OOsV9M2E8sV
xivWB5iwmIrhyoQhE/5GgvZ14IWHztYMuLbaSBX2hXO4e1A791MV9Zvpe1OLjyCjttm7HT9Nq//V
3Gl3fN0ZZXDdsWequZo1dLmJMKVmPzvudZUT0Ongi9rEoBbPN1FolLbxRv15Isdxsv1asrqr4S9U
7ls4O63eCPUJ+V42LZDszpRY8TOC0VKTY51W0GwYkkmpKwBL6Y/niFCOBCOGE483M4010NneTxVc
A8IV0bnl68l9rqGEcLCQmARaI4PomFY9/2QmEoR4dw0tesVPd9zzIR/6yQ/yu1ThmIbAGom71lZU
mZ6QMpuICbEWolWiH9b4sv1EZZdRKSisVHf6ltwqrf5o9zwdUcSg4YJO3UEJNzXrMaGZ9LZn+uC9
e8zLR9wcmDrcPNFcGZe7u6sOJL03Bi6GgqLLWrGlYNLS2msiIqo2EL4DaoFz1Lg9lvpFvA3g/Oxp
lgtSf50/vHq42dA8sQ879eNWZv8LDE2RgLYIC52W8DUEkRqDAaNJDyFGRThYIGlIUPvpY6dzSjNn
a6Em8vG0GIhzgKnpfC7Dcmiu8oWosszfgMIQJDi1B1+iCWrQlYNIN3UePBNQmh9pvhALfXrcSYK8
mhLu6XYKkqxxautYnciQMRuXz0YsznGD+VJWAml+Af2oeIPbA2wJt1Vqz/McGIbuDWg//ZwfqAbd
tQKGB0WAKZ59Qg8kQFPtAuIr0ClzqfeZMfzOcshqDAmOQB0fB/GRR8gD7efnQGe6ipkaXC95gkzJ
F86N+p2GDTVaF6YE6/xFoTdVgGl3vYG2kXGd/ei8yr8hA61kK+ag3gnVQiXWFI72Ei1H5F+IYGRc
t7elbVTKOtPa05Ohm2qgtdob3GJcQhv7Od9DMLxb+127CtoEpfn57OY9ccNEnOk83adXiQ/muCIq
7CTVmZf8vUTCkgBS3SXPEdUZeRokOmcYBu0B1p5P+gp3fIltlX69/LWwmmQrsnqZP+ZoP5J69DhF
7RcuRM+FGYO9APzT7r6ht3ObfxftIa1v8pSXpaaFTy/cbg+R8ttqljHpxd8F7rhoTrUs82eL6Jt9
XZtOnkrDIE+p4XDUHE9EQI4pdVaYNELIJ/rkT8QRjwI3wtr8lijhzd6NS/zebtYY1g9GYQyCyW4S
Yer+rtOfjNW+Mbr5hYuT3oVvMIcT7Nfgs6tBYU24zVF5tcUx3TVh0mBzCWgEYAAaN5R2DBldB3yD
z8Yr5zYGw8LsEo1KFOomp+g4yNNuaIpz67TqX3wmOdsh9lTefYKVWYSz2XlwcG7+YawHNGzDe0qt
6KZde4LlnURNaEmOsgh2WY0S3mVy4fqnOs1uw86ycdbMOpgFYhAnnRU22nH2YBOAguK6yZVe19jr
RTe8izEEbayvbt9+O+kWRkP/OCBU37BYu9k4Dy7vvw2kC4Tycvv+y3fekpr7IgMNu/GdrvHutS6u
+NyZw6NhKSg0lh2rWG4NGzEEkJD+bXJCx0CoEohUc6fkubxYBpVYkuauKBVqYWYwKq4ImcJW4ikE
+Pv/Jd7YF4Y5WO9zaATwXA6EvCrob/eD4Dork6z09ZEsPzHHtHcY/8VmoA27w1fQL+jujIT/kL3k
pdVUXfYZjl5d0bv/T3HGwApoADmujDuA7t+Uofq5WJ9Nt7hG9yVYUFmg7RZA7hv3iXg1Lyecli33
fNfnOnGXkoAGo4SeFqsSsgVCfwHaZmrW5pKEuTLO2uG5L8cAn8GyV7XHiQjkqaF8DQp0Ay1nXsSD
sM1mo959S59y9HaL0S1awTFX5yoyk6dE0zhNb/hO9eLDeldkchvvHsMoWNjv4Z2hAwnVQlgn/IuY
E7LFPkNGg4VMeiWznioxFnGzGuO+Lwl5H59Bv7m5uANGnFePfrmsA5YIp9WcLaODWbZZr0/a7kkT
RJEbTf6vBBNaZJeZK9GypFlHLOw4rz5n+eAwaHh7hop91nh09XJ2KS01FRHF7+Y5740/7N4nqa5/
qkOWLVgfA1rCphMVQYMpTEIPBVjcyUn4z1PjG9RdZj3++olfZO0+XosKQM9d4Xvc5ywJbdDK9vR+
B3CFajYYCYfdrnkibSqdNE8RRKQz2nVMaqMuYydVgAMnkhqmw1o8ZZKIMCqG2aQBIS5gRz9muQuH
Z7gneYGuQ7sy3h7XFSkMO4abJZHltSapp3XjbXuOSUPJzSeifd9asoG2L2g+EIfYMxQMpYPZ5/oh
g5gya52VvxIFCGVub8HSYEcMdVLza3ydiburGKAqP5CI1rgg760zgxih9hdOlC3L6dD1sbAblf4X
811X7pv4z+l4TVb93nZr0i1FAIwGKzE4MfGhhdKUijCpitXmhcFRnxG08SfVJkW/CZ9ZPjs7l+V5
XBAJqCz3du/X6J+C7vS7pLMBwXNnp/FKbDlvMKwKEknhPpWJ4twYNa0YI2dbjSTKiqiIfKrc3ck4
8wE2EyHVv9lR41Vhy2FuWiHUJW8qo6NFJCL2FiJeiC18tPhGcYTqiauETZ+2sKeisUoeTNDd8akD
wggL827nfaEyEOhQRBkBmVpXIiF8Pi707J2CjndhPKNNJcdINRv04Kh97AQZttvbu3qdTbfE8gC1
YJyPFadEuYGFSBZVglWIx6gxOqDyWuCfSit6UBNfcG/2D+ySw7hBlYZ1+8ug0t91qU5d0Kk7D/6o
vhwITxukcLhjCtBeREHWwTXhP42bksUThx8pwoWXpA1M9ih5S0UFXbm98YsKPDyhAmeiqowQ2Sqn
J1SgefH+oT3pM95KcwiWi3crSGkMDlKoq0C37EsGWejVjZnoiq4oCpc0q/94NHxhxAiTX0mDldae
jwj5m64v8hR0BumwMJFL9SitNOQ8v8jk6MwgwXRHK4jZ1RTWC/oT+ZA+BF0ZGnbHdVezqilNpTdq
qPQ9tq9J9XunN5ceiZ0pNK9dudHAkEpbpYvZIW47ORigf/q5hZD6yLPSB0gnLK87mE5vLgIJz7i6
uCZYampuPuKkR0GFauTLraZvmsDII7x2MEl3JEu8gOiTX8LvHGAHHjElc/uvPOzRsadarPZCJD1t
xUJe96u0QjbkEOSskdF9yF0dMTA+hQmO4guM2+tIlAVa7mnbdu5hlWpgAOSNZ3rp+4AxDriKZNuo
mMHamwpk1IIY1jCAfYbY2qykBShkOsX8A0vOXAj5JAWDy3XLVN8Nnx7yXHBnkQFF7JzSFCkS8sxL
TCYF35bAIkbl1DfjCvlesnzocJKryMgq29f+Dtld/mH3iursETGnDj0BWoEoFnfhDqC44z43T6+I
tT2FJHDIBp0JerZ0vHlTYcwhj0Xbf8yjXx+SFqfrCIXwLs61Ex0+U4di6uqo78BYsLjYSMwZf4Xl
lAgRSTqRyJhUDDEXXnt9nsga660Zm1pelwVl+UxBkJm+PrzzemKiH1fOUWwHclh2IhNYYXmi8ocv
wUoWyskJap1ohFL8gAMom9cK1AEC+Mjk9D6jEwk6YoLPwAWFcRLALjyyLF10Nh00h1T7+XO5Ia7G
VDekBzLYiEYMiVS+pvEcfxOdmmZ0XHxX91THSZg2t259VwZSPX2xTQczZ9T261bhC966tjufxco8
6jDC2/JKkHMQdvuzJFDApT/aFYw25ji886CzJt15wB08eBIQA9I8zsWGid5bYoamwx/0kUoWvGEY
37zxECFxu0YqBFHC5JZEKSQTOuDNyjHkF3s7LwmOohdNsqKQTL1/r14nELFowzMCukTx+Ufx27YB
SRe23SGUabDW5jEH8h53ExCn0Fo8xZyDGQ3mf7vw87QUiFjYBHzo6BgbsJbRhLClfVPurvMbTB6W
4j3oLa3T7mM/CMGC9tJXeiLsEn4M+7Z6hMaG4Ogctl+3zi37DEu5cSbAmZYZ3UeTIoByhrf1EyUH
LLYdQCLnEYoMxsVVdkZwZ9ys5dQhPYa4/RVH+Yvfg3ob2LHElSESYd7NUkkaAzojsAWu/DE+2otX
LHo20LTohq1osRADov22cZRsAWDhfNzDUKbjDasunJbqaA/PMP2n6hdoQr/67TokU5VkuNUHWJih
V9zlQLy6W6EJ6zKm0VuMOWlKm/NgD1k3T3vhg6dxIWBjTZyIALTkLqffg8f5zrKS01S8QvX0u6jw
hJUNl6/uTg/cBxEGcinQXv+wLkmuUe8+j+VeTMbio4r1WU3a7Co/kouh90wMkB3LeSda4Hvv8ssg
ODwPDi8KH2u895CfhbLhSNok9RGvaNjBBEn6jxupYJEFxD7WI6riOqtGsg+WlPvqd0uKizw9+Z+S
mHHHd1hNtjWLlIM1491oi904/Nq402sMz69mH6Gx/Rz8muXzscuVkrXtZ9qEXL24oZMvkopxCNOX
hYtTM1hf4EnfXZA9baE0I0rlzJdSponW2XF6j40MIB6MuDc4TAXn0EiqoDxzOsvHJiSimuEglAot
WgqzFnbXaL2TjpIbFdbkZoG10nfiPI402N1vvyWXLGtBRrouwYZmrhBY3UmbThg8pL9WMagEi9yk
VXenD82XVM61hlqqjb7A1gHk/YhWIQCCo02+WDHPsA3f9CiF6EFHr8GHnldXi1SV5UZTrlVO9A2Y
i1ugtzAyo05skCHwLaTcJDLM8qsBwgFYv1fr0zvTFnmqhLJ0cELnBwGUNQ+XloaqNK4kd38KF8Ru
Z0ymbpmfCtX5baXtGo4CI3jFXFm3ocnXjQ4/HYvxrJKMBeuBFkoL0Dr5w0uoQNGLVb3kf4jOo2Bv
UGUqTjVu9fdjbMAvvkoazxRSXxIjbu1fACH7YXXgfuBqcNaV+Nrvas61X617TnuhOOyCb2KXgUDY
9Vxai2LBjlif9/YRnyG3GjdWM+NNZrdle0Llh//8k0xeLLyZ7u6xrkig4JR+EzW4OixoIiQHBx/h
SFRlhX6SdqIe7TcFOKL2Yls+IWhyidxKni5RImvGBg0hvMi7v+1EWEP3ZNIUTE51f9/JGB0Gvo51
Ijll1gDakMo4u5s9eaKesOeH3KH/ILxBRFE9BZd3w5PENu/XY7q6fSNgVcdN/CLt3NtEUq/L6qrp
jmjk/ydU8inH2SnskXuCc7elsyPJ2oQDu1jptDy5E9QGdjCWj8GGpFMUHLCX4Mkn/A64Ye9JTqqQ
3Ne4GsiyFx6mMBkZASDvNgORXWkh4iT6E8LBZ9WTkiro1Jvhi6vAWpyfbJWwTSEgmahYC1CA4Xhv
OjjSo8Ms4zk95sUgDrLCLe4Of0mZNyoS8n3qCkT/CbKksMQPHtSEKQ6GSrJeSD3De8jcmcJm249l
aqKLC7rsRAIIaXzXafyuI1NowkMUpJMRH18QdhMQRPiHMs4jLaD/HXSFLS3C1YLqNDYNin6/x1+J
AYqUnPykypdCS/SrUJjxpNyVQSU8sEnc6CAQFQQgkggitbLpcG7KnZPEu+TOnezbRD7HFb+FhB++
1IYGuVBFHvQiqApvlEq36itxF7lH5zM4c0G0tpiR641PMSijD7bF10vHTiAksituuNwG0dISyqVA
+MCzbBEuZspi6AtgQhoVioF3e9Dwfcgwalz6k4mIt0dQC2R2CkkCOg90P/6Yi10UCIVnD18Q2pUQ
UP9kVkh31iiv1lhKSVPikO5T5A/DHqmidCW/QI7y9i8QOeB0HMmfnu42RMgrAVzwhmSNFjvdTWk/
0B2a4ykg0xnyCLrMYMkPcfIT9wUGHAW8vCMMjaw3rSBISShsCoFaJvlu6BLfhiqitcKvX3OJaMAI
RfXBdO++/0qPwfdveEvM3WVK4456AtVrplDLn3zKY6n1WEK7t/9NPshTrRjVBwowh7dJs26tqb0e
AyP4+NcBGz9tJ2+/Q+1YLS7RERUVw5t8iL7rc+npfaP/nLQga7ftMrr4j/6XoBfyWEh8gTPCKuiG
j/4ZhOpEjWVPcphxVtTqP9G/J4DcJ4qTEQB2u9MvNSEUYc5tPDhkMzfga68Zjhzj0r/OChhjM1YS
Ezn56PVn+80O4J1eHOd0IboL7rWMZprDIhH9mBcw0mtmsoE4dhJgoMkXOS8CgAQ6grxlTg3v9aOS
iCAYQ+1XRh1ws/vkzk0cqzNWLHEB4Os2uS0vbE8Z8EfG0r0lZ4R/+6IVdon0AD4F+WjJr8aMF929
IH583GMOK+e52yBfSq/9tKM9T1MAhohz/On5RYqMSoz8THRbvd3jsB01juqd0nxzn95X9woqgrOH
gspJZ0DX4D7x7gL5SUPl4IGG7VpWlFo+IgaARdi9Y4ayK9z3BAQG6UG+k3Bxryw7guS0QlM+DCmD
J8I20EnHcjQX3CdyfjJQ4XbCEe0EUdYjBaWOEKlHBG6hzEFi839lHEBFSGUDzQOPSHtnu4rfwNYn
/iJYKPnbf8IOVBAGzkS68I5qDdoNIgxxdyXFQ1JhBr0f8SOHefwGUgiVHmnuEJEHkRJbpegmLGJe
iD9EQGcHezMjsfwiI3bB/dqP/TSyA8zP8lGZMeFgtbMOhyzT+3RsMCJFiCHdvCN0AyAzRhuaNnyU
YWv4gBCqU0l//R5cTh/VAYSPamRj4Oda0EGQqUGx8cM8jZC/9kwLZ4t0dfRWkzEp2ivcD8+0iE2f
j1UxPiCJVcuDtptzF1kao5K9CSQRMY49Sdu/d7CiQM65N6DLiSxCjkEBWZ6cUwjALdsJO42lL3Yy
anB2AJ0zNQCG4CTKR8RHoCEeMchuAWxyAmMhFwAyJrRjgILdH2fIrjJwmUG6lNLlyLxcq38YsAIk
GiIZuD0h0WLGYjcjiDROE9FYzUlK2ZKjF8cezh9bJZYo/GwDYAvSzAmykDcQJIuZPEAndu16PB7b
2wLiwpYjlm4O/2wCkvKjEUwW+ZoibmVGomYk5thINjbgorzIlcw6d5kDEMhHR6adj8T+Ky2SB8nC
905muGC32XHWDmF9pFeOgxx+e9DbSoZ+8lUmT0Gy0dAihvw/R7gniC6ZIeI5dBrB7PkpuW2e/p3o
cuiSf0qJTU/ecE3SoqNz9I7EKMl22EGsug/OtE28QsVC/8OPINCRhF3H4uXTMKpwmijDgwO4LekW
FSAzhZxN+ohg9iNYfIC9Wz8jrIT6n4qjIH68HTfmR8qJG/DJJ2qNXljIxUGX5OQ+PrSsaXvvaD+n
j9/qwcWYUwGrXQ+bEU48RQ91Bt8udjXrlU6bGBmh5iwKSjlOrWyHSQS06EzvzjTjpA9J33moBEWe
PwURgcBwP8PG1/Exby1bvhLUjMnJPWVk8gSGT0IkkK42vPlECn0kfzi2weZ1cM0H521BqhvU2XPR
iytO/DunvLa9UQy753UrPayfC1gqwdQQaLiCp5KnNXgmMCqx9jimEwHHLlDBZn0AVEI3uNvbZUKe
QIT0Tgpw9pI08uygEUhrRbMPQ4llxDAgQmataeKCEb/sYKpy0pEk0LPCK/nucd3kvsdBTfpKBZnc
+L/Ug6zTUygJBzmYv/uTXuIQoAJ3Lx+rtSbx58fF7U7PC9VpEIqO32luReehBgFi2nJeYUq+LOnc
yZ6C/De2qL8fedgR7hmLfaB5e+iyaSVjP820M5WpRjhNoGs5SBUihkx1cJJHRViE5443v7odVNBg
NdnTdijqOlunk15nwKrkh/Bs7AMk6OTEMGtDI9XbD8pf0vahEndgftfsVoVcRp/oCXjbnj0lOG+X
I/Axk74Rr+JqOBzJHc8EfgC/ZpVZz19Wy9Hp0ZdiibCKx4pPp4r7R9q6lchwp/KQ2810/KKFtBkD
gD8QYd9wytAMQgoC/BbC3RO/z/MPRLBT+oUd+6b/4wm/f1bFiK7SFqX3zISwxTyayvQCZSvwDem3
xEPTR0Dns+rudIhmENv70enKgLrVjK+SGzx57O9l71cBw8heDyc6LwqQPtf+cvazcAIVmTiODzvD
vPncE4slxIOpwQVtrvlM+JRSYnADIAa0B9KBYRAqrBBGRInB+kzOLBb7PPgrYxDdJb0uJrI5OM87
LBUWxUSQ/kc0pQXayYyTgyUtvK/iBzHzjY7eFIqPTF3BNZMVBaVHBpUEstE96lev1K1Ic3WSW4it
rm1G1fbjFxblEdFl0PSzak3OYfXCz8WmsBErsJK+JnjB8NHXyH5A7akqSmDqPbhUFxE5nrFnLnrD
aqbEyM+P9eQwVZcsgZBwp0Anqchwvx4efOM7mTZRX9ImjuyPi05Ol1CG5gcEEzdd7fmtLPYTgVZC
FpADDo8yJMYGJS36L1AhEEXhApuHq68NaZj0QL5NWeDIZR3Hzfo4UGfN+rS3i+wOMRTo4Lc1K7NO
//n79NX1cfygRP/Q+SsiNZAM6ZbcGmoamkyEy3xU/OrEoBeItww051jTQCOgjQNXCNjzBG+vAkRQ
iU3C+gIAhv3VROddi4En1j7LPbrBiUoAz/nvevG/88/mOD2foemV4nJVkvfIkLjRl4oaGKnDKIoW
1fGTY5su/vQzPQ+NzUGMaZUECikqdLXXjhYvRB41lE7aGUxmaL3XOFenbfi3ChOWel//ez0h3PaI
uvnsjUig/DxlneCT8KnPF4se6frCfDo0TRp6/v13z/qQmyEZoiqN1gkLYX1HY7BFXKxngDeP/is6
xU9PPDygVvRNdPiyDyfmCs4deuifeb587VS/s9SXegLDCJR88IAegAZEfQyUAYQ5qgLNbu1Qe18J
z+kSMjPGcs2T9lz6ZAa0Pqk/zAFCubAWO0kn+Q7q6LjbT3lBaJq05B47BZ0h7GweUT6psy9D1IdV
3kAmEoomZ8qN8WmCPwEcbvvg0bOm0wM82Z30XVGVEjKVBsQLhAPjkmAttRLz3bA5pa6Up/n25lx4
d1Pv5ljzzGFi4bzslhCnf/Sos7umy5/KDlEDxr7IAXC00/HZi+xH2N09pyovT0b98FpMP2KURVqn
AwYtYObRg//CzLvv9j81OBt8CviuizSlsndsR2xWse+R5rCs7ott37JJ6tJRpUY+RVFKPp1OAjtj
MPw8Q5bd2UVMM1jRCr2t3XNXkBUz3RXDnfEBdSDgjhHn1MdtP1YhDr/J6DMVpu/DE04/yt0wYsgX
oXsfw/1Psymmb8ahlN1x8UmrxTc5udCi+TT7s92aA/8M8ZwEc0tPKZp+gvJCuiXzHmicdwN9YIwP
qgX7n48IefcA67BB/K+OT0ERXH9e4Stsxu/RYwCDIb2MzsNTYAKF9KKCIkxwmAPjq/59qa+NA9Z6
ZIVCjSBF9MjKAukxStEuP9hc4Naox6byuwdH3IodJ+W2mp7mgmCYP3gfYIIw6Q2p2V5ruvbrapa/
PIEqqLmKROQUHmvegUh7J6sl5Bp9hNAGVCeLSYdqg7kaFBs4U+Fd7Ki2cKnKgiCTiHR2xmPqlXxE
1ilxPO/xC1dnB7SXg2y7/Q6v/dZId/83tblkxK851qV4xC4BgIQnbB93l7k2/gymCp3eazDtgFXu
ORw/A5CCRYsSmudMoCTj3LLgXY7cniPN3gr4dbwDfVmj43MC9eqAswqaLL2/O1p144JjiebeX2Md
RGKKBZP4oX8cKDfN9GFCsxSj2zmZUdfZZoLQkI1NWXoAJEkXD3RYBjVnCgoIc4P1sRLopDVVqdz/
aEwiLwznYKpZ/S2CkOhli0zHncFd6eVQvv9cHNijVOkJUvYybTtQFq8dXkzii2yO4frRXZIsRQZ7
1WjOCSGEKTm7zLGgB1C0EmeeSBctWaONfSCBwe3op+ohSlXOawohV3SERHIb3pn4YMnGgRq8FBkO
yMPDNsNMAZl3QALbSdX0uXgRMc4NnV8xt4LGchJaThW04GVJqYkIRfQG1aPb4d+TN60O0o0MIsFi
8bEZF5HxkZDW7+YSxLOFYTEmAOkfyvuHgo4RvAN0MtReff5pIbUtUtlp3Nl8d5257Fzzl0PXu9DG
JLm5L988dUeNpXAqRlRj2aIYHX5QsnqgYESt6wLwPXeVDAk0HrXRsPH0QRfkVwDn2WZDGr2o4jRt
/QhMTHf36VdMtXhMZHj7eT3uTSff5Oo8RzWbT1s9SRcFQ2V0IELTJWhPotV5eBzmjJtA8+Ffv7RW
qOg1/zGX3swBiJjycf4wmUi/1Y64leZWKpJ2KTMfw9UqFdDPjhZIL6hU+nV8g/IjIzxvN+UDpPz6
j6XzWlIca7bwExEBMphbeQ9I+BsCU3hhJASIp58v6Tlz/o7pmioKpK29M1cuM7dbbGBQkLsuKHID
cPyD8GjpTbmAtkg1glN68FZjMaN6whdeFYyxQGHrKJG9DRZH0+Jrqv17EBu+oIZNHHMZhkv3xVdv
lgckII3bznuOlfV1LE0PD4YtVmEg9npgd/uY4U0fFnaO0ymKQOTtJPyKVR+uZ3wg/oudcFXkhr3s
1Sq32lOZmfE4xfc9HdKJhrfgRU8BLS6ZlXSvcEl0X0tyzW1R1m+v8At4nAR1AzsTvuzBr93PoDWA
/od1CGxrsjIVRo2Si0bNx6GfwR9JQrVfBwK00eD4jagW4q1wv+jT4GL1z2DnYh6z58O0guXmSpV6
YsDAFKuJT6FQvLHpmYptWddYEQ48YfEk8xYr8pB2+9S2rGoWDLXa6m4EQ+SvPbd2BDDg5xh92dLU
Nyy2GVhcwEkQypynC7xt6pMVW93nrxmCCdnS5JwHtXVJVjeqa7Ef0PxNlLypUCpka3c7h87C9bRg
C8FLY4Pz1bfF+SHYSYQow7J3r7QZMRL7q7LenyBPLXv13l5s9ndaenCEP8WTNgoiWf/uKvxeb6xY
fHpQuJgM5an4QiiWCVpTAP6HB/tC0C0z0Dvi/AMzogUpjwggF6/05mSCPjdxxNTdJIFPQdGNRzIK
LHCHJqwYjpW9I5uyMFSE2bXkBLnZ3E2A2GHIPrUgEoCNKsKl/+WQYWpM4HMxI2txm2GufbM3ew7E
wzYciRvEXlIEaNZjC857A+l6P6YPm0x0K4TOD0bdkYhwMOpmQfnycixIJfgbxYzh2eZQJIQkIRIz
qpHzOCPcEYtK0dfLnktsIY2BJ99N8liKRSK2SRjLFhHZK2eTL4iNAYp8qqluQAyjlf1e2TFAWX2a
gSd8eBYmk7OgDo7SuVfBHsoSgCdaebkUIeDxEqmLmPiJM/wCDqplhZln8Wth4OOTFNcm/YZYHcEB
/ZB9xdsJh7GFVuYdUCTBq08f4rncLQzKJ+Dn/jF559YR//iZJA0KUPyvF2+zKx8hAAOqC6FPnl7I
WX19/g7f9NvSxMrZBwiBARC0k4PPaeU8hk+aZbPDUWSL27LYDMCq4LJ+eRNhDDHEIVaNcLAepH7A
aeyCAvJpHuDMyAO4KQskRKDgDZyQrwNIGQDK5FoMenxfIZQ7sJrK61ig9HRkLE9O91TGEhpdoNtN
Dn8wDS9/vEkacm2Kdx7JTWDKWM0BCMozRzfJXAlth8UpXQ/f5+C+kfGCtDxAQ1LVHWwigrPxOEFI
x5ZaGL5PWiuWlYTbIegWCjR2sUCBpfCZTcBHyssxp9DXLn2ZJyUoiQMM7oSQpKH+hj+C09CEB/12
sL5cyejcte8wuMbQYe7MxJnv6bgkdg0KmgDvHptJ2u5XfXK6UCnqw2+QHFa6qweVdUimX/KpBVCF
oG/rq5MglV9CkXZMPU+hwA5ijQ0dy6QuLdyMvekb0wgyiUw4FINx0wukn8utsQy/TniUGbZFZjUN
H2x/JzFfbsnGDQ7AO8np4Ft8KqaG0yusTngcVDngYPiKyIZ7/ztheMWGy1u3TclWlg7vEkirfIKV
NcwBjYAQqcM88xl7thmxdmDBDaEwjBu+cPezncyphAh6hjrmmbIfkp8qt8TyAGcNb1euoYFeqAsP
VGHMEm4UWrJWISt++id4cPYQ8QLC1i2mD5FKLLISQKPg8Ox/oLF02BKkRmL9C51EXFHAdKz4ai14
jpY2K0ostFmTLNDZ00HSxt6Bo5R0F5Qw/b7kadVmTJFzxR2ShyUILSqzYUiRJSMVxBj8MMJltx1Q
YMXUb/JX1eoGZ098MdJU4lXR40BvZ24CjwUndAcJPrElMdWfmK2ho+mvUZquitEjldQJWEx1EL8Q
meLmL5lM9xldaxfaVAvCl3fY2x3uVB4q8QXfl/jE1JKpDc83p6In32OphDegnsmNfeW8h2hIQP6a
10BnIF1AbHSP6w8YF/PCN9fuAY65FiMypJt74y0VbQ/5Nc86Na1Te0X8dJ8sbMBP9utMgvuiuWlm
DBRplodIv81xhKVDNJClcMY47MGhxeQiB37iALYWBLxSrJPZPgZ8TS9uwnIScuyw8mjRoXdtpeXk
DKax3zOnZge6/ImDmeCLEjlRM+uqg543+8D9kWg/tl+2cYthZ4Yv4s1YO5jm4VKJKYK45aAvoW1j
GycGSuZqGOD0/s2/jO5CGXbHsy4/rxqT4Y7nHjIesBB3Q6aAOjNJzP750SO2q9ZsQp2v+9tJbN2x
FaPnhN+r2A4LaNJFOgf9HIkbvo8eiba79xB/Fu4/ZTgE4HiG3gni78mATP1GcDNoJ+qWf2H9gpl+
52DHkb7VR90S6YzxvRvNlD9y7sAohGZcBSH91dKmTsb2f9RoOiqEnS9bIjBfo/KUVEsbEelpL3tS
nkxelf1SS0qvPjhtxXsABzYNiB2fk/3jsZYtm7EyOyhsRbfHL6Iw/ESthncDZIouDEbGmcy1YAtw
dCsl/UsRK+EdD+rjVRBVHm676ZG0XmfvDFBj2g33jOXDyj9AOnqjNabPfNYIsL9DDVJg6i963Krj
Al4hvk6biN317Dfu5gdxMKR+xjXUeeyf1NxA53tqGfZSNuM9oOXSrgGNQL6EFln2i5idB8DtyiIk
PhhiiGW+QfrtIpBWtu3cqE7w9mMOIEwYmQXzSc3VmEEfQB0uAmD5R4j3Gi+Y7bzP21AZ5zMubDJB
Hn3ZLq48cER38XXQ5CtzOvz0meMRr0C/KYCzuuV7f1zpN+zD37er3NMab0UIWsL4fYeNwQ3OP9wP
5otXhi0N+AVAWUioHsIZZdLYTfeOAHXoNGQWMJU33Io5nDK9sl4f49KLvmfE60zs7WLcXBd/LyqJ
s118uPxPtv/G7u2/hg+uFTU1E6+n0aILa8BMfofC5gGvv4IbCkPshEKAsQiNO7gdbwAc92ow76FU
5kY6/GfnThHXnhYuox4JsJAgi/EFqi6tK9PT+9+5fwr4SF5FWXszpf47LM5CcV1QBE+l4M+zPVMP
mEWfWKhSTU9Z16E0uyeEAqJ94C5yMuttgDV+kuyjp0uj1frrrmVeIiSQV/wGb1EAezfP9AulI+is
qi2sCnqjgMEvZze/HxYu85Q9+iPk69WoQ1+EAL3yo7Zzhuz1xcEjH4lHHaIUqayv9ESn9Oa3sSfE
lUzf3UatHa4Y86bT3fTcj33ztQ3WBqdV7h8AjglnEpA690FKsNDn7I4ahHV0CFLBN1Szi471gd3i
vFquMKtIVWceJzf5zHAHDJF6vrYY2gG46O4y++TkidFm0XWOFRghb18q9nuqOMWq5x7SMgIcqjC6
h6GHnJ/ktrbVhjRbeAifugiqpsImefjAV9Cf31YZMTKkw0S+IbbubY8bF2a7IWfmw8ZguJuyCE4m
YdpLI/NUwwNup0dKkkMitDEEAYyrhwe3Y8ldQVKwCynDZP6PLTDSC9nslbUQbhhmZZhaMkL43V/y
Tl7Dl1swFbtlu7x/GWZZYONjjwEpgzZo2VLUnx2P+Tou8SEAGZbnL9ONisnbGie5JexJLo1QAc99
3sSE7fFHb5eyH/jGpX6AnXST1cFbS04eLBQBxokzx4Tj5uNgRAcoNcYBeTjSM371j3PGopCeomZd
5vRINIwMSlv09MKoelFfXvi+usRfX7E0SqSEbAOTNhaQiQ/DVrSAUMRVAo21qH5oKc2cQTgbDlNZ
nW74a2NZfAWGkwyXs/8JNPHZAKc2+AYgzJG0UnZCU3M18EBBfsfqkpUhDS9UWXpENnYno0RrQSQ6
pVJefmmE5U+A9Wogq0L4RU/pjTzszOihmeDyFLyJ8mIrGH/HH5dFtJ8BVEAjiG7WY9CFrF6kMm35
sMyQEuJmIJC0Tic5fVvNGZYK1nxvzsGmz367B3j95pu5YwLmv2IePfcZc34PK+U3tQTzbwzl2RFo
85GVPJCXM5NKuOxc3M4NkO3pQtjA0oEP50Mgk8sYsvrZ8GSsSecWM6ujgNOSR8gZ2LWJDRYqjLBS
MCAFQy6hQFf2ckj0BhqZ0m544FBg6GaxaaAEOK4ZjUCv2SwR54L1kkf9/oWgfB3xQX6Rok4r/kHc
1cECTUvaSRnWFBXUCsNcxpC7y5iuUvoU3foNNAhIaLIdB3hXMfgXBMgMZFnL/I+2hi30YlNyoNKx
OPslLDxfTQANRPoCYInnJzsVo5OHjf6ScfXky3ga7k2MAMNXEoaeNCoMsitPnbdzqlU4XuxWsoYY
B7NEhHjJDJlfx5MVeFtdsHBP7Rf8WThLbJ+Yg74DLFVtMS2FKhV0jNNIuihSu4nk7hb89Zy0US6i
5R69XjDEl66K2tAl0IxQU/kmofTIn2vK1kXbvSs0WzCv6DtFuN2hFxVaumYuJI4rT6rJv/jxnrg0
ISonHV1Sv3V8KwBnZCq598SCkYLqHa/XopcmOjVZ07PhXHqBvtTfhwqm0pITTo+E61lJ2StJljVs
IVGiHz0qW6QENMFCpz8nXcokHHv4XwvVtWi174DYVNAie1/GDTF2FqPnDrc9T47Iw8V2WULSBb18
TFrOkhQfxIRX9Ic1BH94UCgY+YUEokkD2jmgAIcytWsCJzri2KJaEmj9iZZBnw0WmhXcJkWoVfz+
CHE3XH6ElTaEqxetNjAnFb+8yQ955RLfzhXh5zUk5UqARNxfui2u8odo9l/cImYWdOX8R36IaOnR
Mbn7+KoTHshUGZ7YP9aVkOHoY80b0Z8/e/TKXSC8J+Ggmixol8np/l0kMRTAN9AmjO5D39J1VST+
XCqJUSJj9OKLscEVwqw8Q/hfYCPx43DB7ArQF8zEeBYB6oQ5z0wUkzVjMMaJ88pUfnYZdBto1uRW
iXemOIv17BdmTSNU8tK1X0b1DuHaSiTvshhKlgxMMLl50kedRgjqhbjWpmsvMSkkYm6Bdy56f1aj
c0PTgCUfH6Ub/LCWu8TVagGaWhYT3m2i8744vScL6j1uoTHosJp0r4fr3sHUxh2vwoROXpuL0+Bf
1h2JsDM+I6LrbLQBXH4UExPohYzE49MIeG5S7/BgWH0xZmiaFfsw0vya9D4i4PA2JgOKlSrFv2Ss
j/7ZuxJGxEfvWmr6JEEth8MDA4nz1JSUAJ3zxXoMJWmu5E11uF3tlYDcqnOaf4EA7H1IPj0+l6Ja
wLJQ3UtAxYel1Zp+SAnp7I07iQPi69hag27wnVfeAeEUXQTjRFKFYq54M8k3xrKUeo6XwT7eIlB3
eBufLOlV5AEpuNb3UaMyXxil+Z0Z6n4EJB8OMlkkfNYJHUfYX1Tuwx2hbcSo/GiD6L8cpvoLyAYq
re9J3EZYjQQe1TaOBQwOvg7aGZvRp+aqoF7cY8ZqnexBeeZehe94xMGZsTBDgBo+47dPSLAYbor0
SGML1DuuAj5jn8jrsp6YiztvurJuD1kJ/gFkhT5wZe/X6XKFXTN6U9IRr1ezOBnf7WfwnIOvqnRB
t5Bdj22QCt1c/hFbgNbsBNHQooHFaYSdW/6p09dc48L652kTo2ITogMpjO4H10tQiGnZMdqootD+
Co/nuG6mJw1OkY567UFnRH91YxKcM0loREoqkjj5vlv4OtlaeogR/I4q47hG4kf6dAcm6AB+55qu
AGbSuGSO1ZojuaMVbEQldgn89w95pEk3bSePtXQT258mV6izoMKo6hgF0Sdy+DAbEg4+UjsIhvJ6
33kJfkXP9pgCm50QpONXIgeiiJGWrmwt6m/zVoKrv0/FkYJHR/Cwu1+uZMOWPVYHWOAwgDvEHllO
WrBS2Dtf3AFGsLiZyLbJNWHoq7gqkaQZYm062m7cyRjWUrYyF4cFwpY1g3e7RDtCP3uJFNyuMQVw
CkcufAMqaUViO1Agomh4w29+BAz+n+/4A3nxkoc/UOI6nYitzjUS7+/7jAnZvAuCztmtDGdijiP2
HTI7usOoLUBA2pBRZaS7T+NjcsRsRXNJJOGUtYFnr+SWPOwH4I4s2QMj5Va/CSBwjQQUWC5Ofqv/
3JBC0H/sTj6+ifskx1eD/Y4IzgluGsOPEyJi4m5zyYGjmDjLX4TYe/KVQIbj0tqDJLjNlEBbCLoq
nwW9FUUF44FX1A4wC5jUQ9YghF8uHPphjv6DLyCRkmLq6h+iRvgOGszz40qnBii4WEINllUi9N8q
UPudltHbgwjgZfH7hBWdrg1pChibbl+qDlOdQ7IJO/wPBt47XCYCiTQGFp0n7u1j0NefPpFBIdXU
LoNHN/ynLf43G6W3k1cRXTrFx3YnnrcXJmXwfvjSkaoerpIgms3wR9uSakj9VUSsAbpjIcWhfod2
zqsIy0c0AKBrjDfoCjA0omKCoroAwDkFL6HSlrSMZMiiIqgpaNtOJrxWhkzSz5won57mShgsUhIj
WrCPo9yPmJNxUEtq2O5pE+A3kj4HNqQF1LhrM1c5TrgJwhZmBegIQ4B5tjevhy0RQ2U+kimEcDjw
I+EzyeP1a6hNeh2Un7nD+N6m3cppF570H4VZ+9gO0FotjXEi/Z0xPxmg2FBauAq02Qj6pW6lno8V
JAxvi9K7ia9Yi5FNAv9Q2K4wdim3pQG5U6xJdaiETB75Kt0I6XTYaLc3ieAguy2PAqJZZ9C2wIID
xhfCfxvugjFcCqvmH4LT+kDJILYTFTpPTQfyhDM6aFqXtLdbzpjuzT42ZKgr2HEHmDf3VZdsnFmH
tFAhKMAxQFSQ5tCgw+tQmxZnmSU+/8jdMc9zoXsqHokPnWA1HlfbDyqE5N42VuOyT6sMBIGq9Jg1
wMbHtH4NlFLUZtw/zdOmSHFN6DZoxmjdwACE+lkhBKBmFzcomSRDB3/B/satyQfG6lBEUhm22LIY
W8i2wmZHEY4JvgoKf3CbuFydKILB7thL/Xb6j66kDuT3l2s4eujAe4OT4uyzHtAWXqKDHsef03hT
QL9xcRmD7/A13ISYq/YPRzgZfAzptQj5pU1uufhu9+BVnrHpvKI8oxXnyKe9o/JzDdplODlRK5Dm
sLkhvg0HjPvvRaJO/KTMN6JUvGtxEhYjU4zt8c4XGT03xcVM82mkbf9I+vyfCIeI/+KoSgsOdHw1
xch98DftILbXA1Hav0QGxTdhg2sx9F06vMAHkjOWmcMXR0/8CZ/rI0YMwcFJ/waMAwfTv9zM4xY1
Qf/ef3wMgnYycv8YzZrfNSIkAm47YMZVTJjtEFtGspnOAeXS1Xm46nRU9G+LzloKjQYXci2Wx+eg
3bXrsb7GgbexHj1iDI1zm0hFr4TBTaGRL8r4o6DezDG0zhf13xMIjWKV+QxxNq0Q1iR3knKjaWhz
PD/9iqZu2sCepJOSNwsJGVdNDHvSTvLgNplcjWa/3qL+guvuih9mb6VsSUUv50unE083GMS4MJac
1LCnY7rIDO01kST6EHzjWEsqAC6R9aaddeGIWER68icEbRgbTnUTOaJtd7PO8MLYQ0zW4bdPIc+I
UqcRiyR7RfQJw3ae/bnMYKJ5c3Nhj2nzDa3dfvsGTrxMorn9e1yZtxIriHFkUG/uhXOtDVYBXnQV
rbCdz3Dtwx1P8B5+l451IljMjPTPuIa8CsjT7vMGkEHWFr/qyT2HdD7vuVGEBo5ULKANpjdZN+vF
LWbneGqKmTPY0MVIejtRib5RCA+qEQCJ7Bhnh/2yFV/t8+wUHqA9WRltPjvSb7SeZb+tiu3MTFjx
+y282QGSSUi6JTvGbf4hiBNuzgHeThNuAjJ1jdl+D7f9xk6c+wPmyBAhnaCID0PacYfuvXDN1S54
zJ8JCK7wKPFSCA/hwZN/u2X00W47lN1NVIHj1Xy+QkiWYEMKBrA6DjquakJGZ3djglSItnKlcAdm
Dehwp7TpoIadfcypDUOwZuLNpVtgU5USqlPSWeg0GZG+gODU7Xf7GoYoAj20YtUGymCCDMfiJdra
e0J8wHnEY4BeYzLgWYoG0zza7H1yoKxpMWlyaACwXKDed7nGJFvApXdbwYewCPcbYCPoMzCzp/MI
F9NRPlr2+et5ZEcbuXlOb4jvI30mb3fqohNoscdOZfsgU4ehRtsTvsMYooMrA8DzPBgXizobPzkl
llj0ugn/jUv5x0SDyYqpRII2QzsmD5zzTXUrRyQJttv0o8LGkfUnQmhvmOsFglWBDAnMbUdBO8Q/
e/L2x3Ddce0Ur7gIdklCZiPMjOSJYbp9DTjLxkgxPA92eAaiBsz18O3E+2WeduADzU4+6AQDbDzv
KQTqEGIrlMkujzCbEbq1MSoZIwDBDTpsiWJu6ow13nVQDdqhihyAItzu/Ol0dpyGAe8RMgL4m9D3
wbqEWyV42C174S+Tw4RU7So7hFAuCkTKiD1F7JePViqA/zNJ5h8bLAtWmZGwF5MDMemIEkQ+nI4S
YHNKQc6sBi3c8MUTyMWqjSl3MHpzKvKrdqfJJ/gO2dQRQiXgnlYvPRO55kpuB+McGnesnG+ShyDW
yfhEbppzXHjZyP8kBJuvIRlhCx90zLRrLf1Bz9y7mBOnUI8HaE8MhB9E7/XgzjAo/80mkIZ8WDjz
G/xN0jB4FvmcoEdSybRs2bgUJks8NBponJsRd0erAnZqel0noFKAWos+pG17sCCyrsgo7jBQhGcO
EpbhDkLBRklBL6AOpPKoPAjGBdy9DOUMjBvfC0ieXnA+W0PqSvES2QrnvwFsZHk7SkWO4f1EWJB3
KuD9RMT95+l2C0UAxF1bWi9KHogtLtj+K+Y+g6AziCuzLstZxrZin3EwLlTHaBtvFo87Dx9oaO2f
VTxkrcvT0ZjRXq023MCrVcFEpa4fiW77i+amSD4TjZ/URDfEgy+FUr6FujUq4QtjlDEqML8F2cRO
BXCRzZKNvKume//tvIFJnxjqKu6d7boRi/xGm2E9NOkQBEVFdEolbiSaqsOSapC1IAbfDfMvxzDf
T9UEoVDS3bZxk8Bfeiq4pqhnMKEeoN+Rrezf3oi+i4HVPeg6TaQLGnEmD+c5vDkt3YJbfMKUhY/p
Ft2ogn7UG1TrDgRiXDpaYuYiREZotVwjMFwmFM9xd5oVAK9LvkiB3UfwIsJMwQcFKf9xChPAPStr
e0yahseN5jHuZk+gngRYxriSORZDd3vMPGzUtF6ISQGv4dg8YFW2nXL0Sk74mVn7ORL1k1f5XSeR
h//tKy8DK9zXCup8FensgBvC8XAD5pYp0WpVRseBfOw6Wm4ubUNVggPP1HIDdwcWFftMw0W9yhH4
iGCeiYlvDhOMSvtnKfyIVlfK4oN38lrcLGT9sKxszka42Z5g6HJXcdsV2Pw1ZMrLWvea8HR71jZE
oYkq0qD/v1thL2PoBd62AE0wy6RMVAePPnvd4GvMHW3dUa1FtTqmh4GoFtvDp2W1F4ytJ4TFKYuW
f5Om6YafHWkB5hCFN3UgC12KSGHY8s8EPzI7hpciv6lFRhjUxsNWNBEd2mVxeOhYoD6TK0swOYI4
0vq5e6/JYx7pG2zRhDIMcgGz5szjI+lUVDAQXCbCAfsCamk7gr/7NQjVAlKOra10TM4sSQ8Ae7HX
C+goP0RUJvuii6TsgdBRx8s/JKhJGTReTGLv8B1SJX2EjFjRQE074hKUr3W/4TQTYGPUu92UGDCB
gzvS8UmalP+ZP2iYMcygcH6SyvV06vRMOQRaYIVMQyrjm6mjB14DnDW7WqKr+AgYNMCkXGEaII62
fBbm1Awh3wjmFXDCx0qBVICWhMw9xdRv4IyLHkiAIJloT8XXER9R6n48JZ8tWBIvfh76pzAzQ53f
WDitLVgKHrIP74x6BNchGShhWuCVN6tN6vm6gEJzx9NLgZgNYeJp8C9YPjX41EB7Gg5GIvhq3yzc
sjqt/12PblT7PEo38/K322Lahfods2AH/vf69DCuYzqCy9lmlrzPYPXNG4PLGG+cCxrGt1G0eexw
GGtO65fDAxgckPnc43ot3UHDfE8Pi6dmNEnz+eNb+dcvHJWztTw6lw9whXUaCkn+3LCEu8bIVSYT
7m5nBoyO8BoO+D9lDbVeocO7DE8LBsdEZ9EFfIjH9r97U4Xq88c0iP8vs1PQ4JfQBup/X0q/rDUe
NwKk52YPdNK9KD5H9xNOlfPBFADHu50eJJqTkCb58I+DF6e/iP7cP3SNkuDXib/BYUX1G0NS82VP
s70L/eMyNZGMbYgxHZAkFEUMGO2Is0vxS6dH8f23eQYvY/A3IoKdYPGl1fVPhMEaakqkiTjzs42S
EAZL1NcpL32R2bAlCNv75CWndD9oDL9YNnIsijeCyB4jaiWcImGufoMKy2sZx6NESek9Vzqy/oMn
tTbFrneDLOMtwwdVZWeFEAqCxxKWJwxtDKGaHPdrdfxafP8+7pmp7ZElb1e+ghU2dglS1MrEkpHI
4sI29JhjtnL2r+nqY1MPVJZGjMMGL3kOjvuEkWfwCp5sbNSMzRl1Z+7fRtRwDLZ60oNX/oW9UQar
Yp1/xV5Xk29hPsqGel89wSIIwwvuiTph1vOyT6lGB/m1Nee5Uie3l3nxhBmlM6ukYc0+H/TFBaP+
J9RfKARoT4zT8BL0brA5P+ODTeNtUvxcbByuWBXqeBm+kCT1c66FEubUmNgY5HMOH+nIwydjUjnL
ObClsnr01Q8HU8mxIZyA3uCFpVVOUQAuUYVD4a3L8OzqnvsiuRRFJfZiax5CNCw7kSJhARpCak0F
3dld4CjLi/K7Rvy5qPoVbwOHCkjSwr49LPDcYyyHAJKzfFIwdITLS7H+YLJF1+uCdrygnpG0Dv3i
i2kWU0tu8HWlBkc6oBUFLd9wHsgh8uXsooZOsOBllLgfqQFtFmy68+jBEDXn1BCjjZKJNzdGxwhH
uMgqJNUrjUvutJAtwwXhpIXsz4iucTXfTJeZkjvYpBUaVadgXyrbVAKKBQRlYXXKvomsTPqlao1z
1rhC1v2Tjg7eCKCUKS9idEadqAu/bAdR4TH4JM1oP8c8ogt4ToNsKrMry4jizv4yqqE6PYkuM66Q
4hFrliFc2zsVmwfK0b3F7nFE/N1BACDgE7PppsFyFVf75sso8aCnAqcwwpoeB1/GeeTmdc0XDArp
CPc+01VusDWNQHyS0qf2hvp6hOOA+spS53iXCPSJIPLNQjk6z3HJbDfjqaG7kEq8DahvqbtcR7Hg
8cq1xmd/kbFAI3ld9bD73kCq0TZdzcaRNerltrIhD6C9yckZy2lS8PVpzvYvo1Xbz10bX+zCx4aE
oqy02/39iLYKFtnstaMTVoXe8Lbwf4u6GTPhfg+f3be1zOjK7zuVpuqV2/XsSCKX7CFnwnCRXpDu
MLxOLpTp4iN/MYodgRceGQqxLJ3DSvJ5niwDnXi+r9sYY2p9Bk6hdYSVrmV51KGjXTosLCxiCbke
0H4NNoSsxIV99cj2WaiCePHqyqgzBlnxO3Fz22Ene1jsBbzKJTlHyAUI7T6akYBkEhOYR9Vs6WlZ
6Qg3fxkhleE9TY5R5Ww6Njlv5pHLxMKd6kQcbog2jNIPiaoiMG/jrSJpM1MSfr29ew01BF1dSydE
RSFcA6N+O1pNGe0QHWctoxM5HHzT0mvzl45N/g3zrLRlPUzlxEOlzLV5i8oo1eZq2gQ2SlAT220L
7nWRG2qMpcx12kpbqea3j8R5YKpkblQ8kiF5dLf7+A7z7E5kSXekJsqcV76xredu2uaC6fZh3bb4
4aS5FaXuYS1RkYX3h6qcVEEJRdFGAtuElWq8IPy51XzZdMhNWf++dILUd+erRYeIFTolseLCOJiK
03sBhqVHmyr76LYSSTZJCZC5h0c+andUeMcYd+KEBEO78JpzMc8/xn+cQ0dy8zT+foyfEjHUS+Xw
YQrlkPArRrckJyUS6nddkzJzKM0agMkrwncLQ7AuSZRFCEm998ueIqNxL2Ziz7U442pw1QcE4f0i
gR6k2mNIx0vr0O5CLJEZ6ckh5zMm844L/gmwzSAEEVMxIqyY4e6ZPjsj59SvhkcPG981+dDRI2E8
nQBlUkNihnEwe46wjYHhMrpL1jaxYJr5SP8NWEqjGjLdYwBIqFEgmW8XJnhtPJpfW+FzksHOb79k
t7FMkx8xqF3/nunr3O6EKgFUjBftj7f0Vbh3mKx7KnQYi0B4t4ebNTYID1eC3pb+kjwmdbrHkY8Q
aabk55BXZy4r3hpiGyeaBBBYNfr6EBqZoOMdV9sXTYTBy4Ia9RyudUcK8bbMY00m8jFXwSp/6Wzi
zcHknr/wWdF8W7eUF2A8yhh+xaiaCBYI4HRyq2/F7P3CCAQV5e6YNHdicM93MgD+WlLSEwTCEBbA
kIuw+Fj9OpZXk5muBPcdrD+sVDAwaTDtlFTVkkA2HRTzYV7gkJgtgjZbfCjNzj0CGhmzSrTbyWK1
0NHH35AOnp3Q3w8P7Hp/5AOt90PC4vY2iWRrRrJAlPBmIRJ8wgM//3C5TKyCf8F53CSxDd8TKSTJ
ZawK7loDO1Y6GayTZVlKEtQDG3GisomXPNuHmZgWVuOKrwEvBK1QZcPGn1puhQT98e141gljkcgo
ST/7ePL5lgMuJ8bftBeM4Xzf9XGX7su3sCja5tHgKYKTKVUYFop/BebPxVogiz2hkgJedElfek3B
J6zuvJcQApiyGkiRYnQMGm2nJwftswzKUzLD2FPS0c30ff4D4Mch+7u5PGWSJ5ib6Vd+WQrXgVtA
x/wwU/m9hDu5BLdxcffGmRQ2WmlgE/lcsdwrCMI2DXZ4IPkOUnLL4Hk7WRCRsW4c5SbTaYftTnLy
RpK0JxlXyClJm+Lu8QvJ92Mk/jAJSuSNXS3s82g7Fusl3ZeY/Nyx1a/tNvHi0E6sZaDYrRHxvtbe
gw1wMKE3H6GLyFcOcwS47n3UmcFqqCB1AOlbn0iIFHuP8XS8wJOemAEInk1YKaIi62swPBA6LLqT
DpsMy4CFJH7nshRk7C4pdJz95rovo3qCodGmydRfTBOBkoxiiwyCfzSe40fQV1Y8PRJr2GdVvgmS
9lrWWlgqCxwE19fBukxJNEj2YUkudsnPf7jZPafP0HuLrCGCdG2+fJ4GftdMnlNG6TBPFi14Jm3z
NYJiAndnxeQ/rHnPbXMkUX5v9/wLMLywvZDDzlUZSZbk1QLjF40BxBre4MF8Zvw7b65iS/pCAoJ5
/ksyqIZcRT5N4MDi+PjNlXBJcu/tVrgrmN+u0eQ5RT7rlth3m4dNToaehZd4Y62MtfHdqWTLymS7
a2OhCJEDoV4rZOZwC/gSdUrMO2PxyAIqY1Luj4wS2O2AxXnna7YsHsPKHZFwhmsRb52NiyUD/iaT
l8Lj/Hjgt1ZQXRIXPJNqQI11TvgSGCxV0xeTFHID2eOIFRjo6R3wTlICOayXzp7zHedB67SWA5FQ
XPMyvfLv5BZjHFOEX47IhnFZPz2dUlyeNI4UryRPFk1I8ldwfjTMC8qK6Z4mEl6zz6lDQ8SBOMZn
hudONVp3ewmv3YemAT2bx6WXPKeMPpbWni2UqoUjnCfzFXJAApg4OU+RTsTuHtppw2zh9MCf0LaN
kg7TKrrG+0/lOLj3n9nrgOOj0W+bOpr3377b8XKvSpXVI32UEJCeo95M7B4I/dNFzDN8odjBlVp8
pirzp6KFN+dNJi/nwkgdzOSBTvVhv9EkDC/QeSRaRUFXjRPzDHtpAjgwk4i0A9296HdEyrJMRDsh
woTabPVQTKPhHh5GMOeIogHYgM8TnHV28qZNfw3Z5iEjp+mVSEGd8Z4KKevuP4zl5DRj4TzQin6t
vOSpJDuUR1flRCDTwld5+K+Sn8muKf6evfQINvfx9gEBi2w37EUSu3m0dfg7eoQNmH/0PppZbE9z
xb7POWzRZxDbXmHk+jwaXfYN93hDyNHO7Xf94wkWm5v3oaBHD2pxv94nq03BwcJwl6PunT22CJmm
UXAN7tgLEPX88pbz5SD/I3mvjCVqsUV7CA9I9EhEnbCLQR4TzOPApcPC1xUOnyAkQjFT2VTYPORk
z7HhNvvrBhYztti7cjIHvhjognNp5vrZJxCAJyQ3i3Unlajupn94Ut706L3bEUq7Zn+jWW98EElt
UlPFryDsMrukuKW87UtVWkLIz41B08cniJBIhHmUr6jD+cMgswtFIbOjJZArHgqAP5TBfB1ksRue
QU+6aW1gli3sbqFx4xdwAkvWQlJwUSO62bEPg3VY9uGcQ9c07+mK4Q2UZpKvIKUyu0aTiJfmdJr7
CjX6m8wayM4r1Vw18NwoGaIHGM3j6IN2zxha4dOabcVBf8uQ1ttukUv1aGN34wIERPDO0hcNq3Cv
eYewByEq33njtfUGtWxaaI7wQEChWhI/3WOYgsoV/FZiSn8DkKM45snQ/prq5uoOVoC8pGSAI10l
ewI0YgZz6D8bDOmOPq8EwOqxLtD+wEkQvrXmtMlNk7Gs7qouOdPDut9yPzSzDCKQY9lQj7F8wc6e
F5/fTbp0xjJjm7dtj7swWxORvCNdvJoZUKnmKM7zapcAoxMx0DrSBIKqbWpJolM2L0CZiLlkjzFk
PWvEn+CNerbaSEP0pWKnOh8oOIkm1M9ux5ZIW6mfC+8ZSuI1kAxZUiA/hd3qmPtoz7SaCBEjPWOn
mxI7GW5OhQEItGTZIyLcoHGOpu7SGmwQ7roEOLJqPkFz00I7JqAN0L/9wJ6Bb2737zsCAIGgmaNG
tOJzfgB5lodEPmdZXAMsntBZ3UPo6Tb9lUE9nzYm3xR96JPrhw7Y3g/QDLOBv+xAdKDcxt7ZBVvT
IKP4OuGDaHAZXMJn2u6QbjLGYv6HsZWQvU0TGxThC+P0KGDE/pcaMFRHqC0xbQKBMEOs7uGiSL60
NPWmB0Vj2+XLTahPUujOQphTDGBh34itk9yTBlLRFvBbluGJCDb8cgBM5VnmwI5nE3ErEpAeRUU2
hEvU6YeTYYYhassEvRHgHjch2Br4GrUhIs8WoJj9l9OEyIBSXtxWwz3cLawcd6AQwjWRvzDwAdo9
4uYq3ogdMbwisODwh+GGeBJ5nwYAeWcu5rzXH8bLW0XO1ND5KXGBKKf6HJxzTyyPWSI5cDCy9ZcJ
uA8GkDjjzSE/CPHmwGihN4CYPwb3lJHFXrw/jk6NdQAPeYbWIqv/Y+m8thTHmiX8RKyFsNKtvEXI
ACrdsPAIJ7x7+vmSntPnn6meqgIh7b0zMzIicoL0XYg43NsECsg2OQsTRPQptYktxLATVgsR9+E/
lOLixqPH14F+77SQr2npAIPRxs2SJQ5eCDSgszAAgtaiNbEydtPFBWptmPfykJ7YMk1dnQNeXelF
0hrE0J4HaZwjdBwcNhWCEWH7029E2CSUfNAeX+bI73SQPRpO/uDnO9aE7o+SHJCjIRpF96/v3wez
86AJEUaE09JpYq2FeAYXfy/pH3JB4qEpvUQ6+UD7oEtn/U/7MIYQQjtCvvA83nEYbAdHT6ztXvhs
iVS8Djc55bzfy+gFPw1qfXpIVLMb3ekPaOJS5jqaReqxYDeSSMO40FdgAEcUh45DOfvLgwn7ER7p
JOsk1PJb+yil2E33Ds0pp2OyPdPK4C/enYQHTwFwDDDaEUoI2jhAk6JFCwpCCv/CEEsUBlXm4rlm
ZCPEVdjKZbT5EoDAJ7dQ0MF/vm0IVTnDpekKPQOWfcaNahvPseUbNHxRJIspwhrMXg9YZR8GCNCu
NjKNp9Kkgb3GLAxaPvbDJpZhD3zxDWwjmEl3GLF2aA2yx7JDebQ7gTr50g7u0cYU2Q2Kgjt9p9R/
EG8UAFvadQ43fHBivITiIzr9Z6OrJC9Fn9zXbwNTPZI9UaeCJG3pNUk7CcUskyH5F10rntdMHjAQ
JK2uo2kwLFJeG1gMN4FkxPn/8nw+Io08tDN/fmeC3ZQMdAmW4zGEPX1Z01ZdtwL8jIg0tEQFTG17
bnZ3ftxK1KFI9Dgi+GjSt20ROgTxlfbXXzgTVwewFKfvi31el4Uv8tdJyOr5U/DpfloEF7FrQNPB
j7HwQDidFcofCDpTkzOQjpo44boQIIECWbo+MlXXp4mNCwHGgCZ9MTPzxQ4Pxwg6iKLswBmCRyZw
qD9C/yHPk9A3CAdCVYKPMsK1haPBgmaCBmFW5zK4VSguIh456TqcEkQcNHUQG2kOr+YQ6kT9MgPO
zejLi3TElyf8e76JacB3evDPjc7LsOF8H5oH/DxuuL4GsDbYtBkn4jmS0S609FyuDi2bOZJj19dg
AWDhZRhVjkQEC5U+XmCJwRQFg+5cF6F6Xx9zMrCcxNJUJvLAydXpUnF+3zg1QW7BSvGbpofN8oIR
iFsYlpk8LkjUbHACKup4OcTXftd4kCwIhQ5OnuuOOfWtJsfbmnQCFHctyRineMC0lIJ35w8M7xc5
Z/S1SeCEBf8rz4SO9rXjhm7Tk5S/iKk+diXmbcZgRhyBQqALCLFEAcnwyPQ4jA0orD1LXGmgpeGo
TvzhNG9gW7jENtTExSVlZg3GXzsCRW/woH+F8HSnE5bYbUvB47f4Ust8ljEv3HBZrtiH0VCE4Cns
V2ZOBcL7JTS4yF5cGn54BVod4sxQhRbHrWUUR/9vu4LxaaFovkE1cKYpgqsYa/eXTiNtN4IsfJEh
EpqnEn/mfSjwikUEIOe7YU3aGD5uaBPpZH3E8O6fNeE0hdpI0k2nn9GCEZQRW6g/YOzRGQEGhg3N
udBDabGh1MGoYevzRXO+tYjoO6LILmmyMdGG0wz7qhbNDLQy9uvqvNnk0aEUr439zj75h+QELdAm
6ogES6RWVzJT4PcD2sArNCLaI3YTzzTrFvcmz+ho0z/ZFC33dmfVM8OYRjNngGi1VCiVtM1P1iuD
BvWNLkzWoalUFQf3YKHuI8cwp+AFgOPjLeQTgP0bGD9j7PMWJ4tiIft70Hug/78NFKu2/dGgRdqz
H4pXZtNUAfr8/pqWNtRA2Aik0Mewm+xUA1z7YV9IxIVFpDjiFlNz5t1JiTEbwUumRrxFB6xNxv1T
3jtdh96Gc/NgLQC9O5jy2Sj39kNxI32ZBCbRU0m61MUFDG4mcYHteCYfFgWanLIHZGfV32WJMO6N
+k0/kGAy+MpucUdIt2ezaSGBcjDY5NexWKb1HVpepORq3AD75+Jo0oib5KOAOsNQ2isjXrXoZjez
i7kP+TT2dt2X2CYTwV9nfUiLkvaOJPs47WM7JnL/anjzbvkll7t0HmzBGLFV1ZwZPjMXMoWPORPH
cM3pFXInn2N8xvmveJe9ySVlSABIvQ5d5sUZKL4ijJWm9/Y3e+Q00vgz2uqjF3GN4MIRlYzl+MCz
i51GAQdN/YeSiLpF9vbLEIlAG85vZ6Aibm4PN+RIbgskGL03oug9Ngke8tr2Xz3pwK4J5YUuRMdR
I9yI2QD5E01nNKlwaeBB9VJ8eefCwxZjXyEPU75wECVseHz5NbZFBUNHHH6FAE351JwSWnAo4O6w
T+D4VPGuZO1m7tJo4G6jEiIgMdOiIhqKBI9QTVKY1MLtwe2UvlYGpY4U6EE3ZwYliJ7ihy9HivE3
IjaQPek7RuCI7rHO3xaeY5eQNg1Gr2ZzEYLaDyd9ZxI+fQ3UhWWDZBoKmdCTZF7eZLL3VEYQQXLr
SiOD9fr0L2Yvp38s9aSaKf4vCv89MeB7uWSySSBhQgL21P0TZSQMIzwrjfqqu9nfgXMYV8esMx+F
GwYfh7O784ZD5NwZUQEJZm4kcpo+mY8pcAKBL0kgCHzmjDhYfXD8cFCcBNuRCmPjsVYYAcewz3ow
RQC/UOJTiB2oLXR7cdi72z1rM7+iGiDJRkNA9t01j0E3r/t6Ndkq9p0Y8bCR7bWkLcgEjOGLU4mD
55QYeOzC5SF8keNjx/GDExo/qC9VEfXScJ4GH/gRmL/SWfTVSVt0iQ1zzGhgwbdvlrk+mu2Zzxpw
WzCkKAHE04UYACd/zKQ4q4XVXQ2hhQ8EXOJp7sljZG14wc9VnFV3I/L1X3tQbKahyBsQJILdqIuy
hGLgb7faRTcSFRn6i26R2+Y945ZVdBIg98pivk5trOjIqKDjtdGf6v2WWZbLNbjNkUfhQkRheJ1e
2m+0QjnXhamNoJp6Ox7DuRmzVyIEBQ8qF54Elfd0BA1kIHMGGZ0KC88902YTxyYZ7eGsBJab22XB
NKBqxmTOhE6Pjw3zguytIi1uxg87fViKzPjb0ZsfsBQHfVoLjeIwnPeMo18eB0R7Uq8DNbUkCw82
L4ePc6BFOeRTfSe3CC4yIBGDPjFlwNfbI97jivCbV2PU67etcN1Y6SDKOiyhh/hnSjSmsK4fVjBm
0toSwxopAK+e7R3iPhRpIM8X/QuRHwdUYG4vSDQzAPCl6WDZxGXTpP1hdos2oT4/x+9A9C+RhjoG
/gstCXzGihhM3y7RiuKvIVg2iO0Pf1rldC4E4Xrf9Rw4R5zQRPxSrZla73dwGrtDpEQwxUCxaSnC
KZwTL0wiVkvuI4YOKEo3OMZvZjfr3uaHRVnThUXDDxf4R2bgdGjEi17SzxhhmN3W01I4RwgTQXBN
pp/eiwscnkN4ZeicqLDExUe0nR+QDxzjrS1A1MHrsIL+mVscvEqEbLzFx2csrFhN3MEC5QcwrAD9
luL1bQueB0jGb3ZstCVizfhcvPGwPHjAid9FN97hdNV0mJK2gEbFpMtD2I1FT4uNfvy2qxlWbjjS
Fz2HShrNqco+ZwLa02YGJyPWuLFXff8SohCTl/cAFdRufOqd11W4tt8fhinzXgyioozmLkA2WT8X
XMzLbyv6B+PBA6OVESahGiv2RyS+6ujFEOcHXiq+lu1Yp1RzzCG6mv3sbt8XMn2NsdDYVh7XfZrm
dBwuHqZPcS+6I1GjBX20mtxoaEzTUsHlZT9Wo17J3NAW3Tnms67be3taMk57jSFlvWa7MIfD43fP
G0xBt17tPrBY4oX4fz7efVGN4TExU4h5ogCiSHwYX5BdeMfz2+6UOFUyLtJ7wEp0m4l52CDgwTYI
b4+Gq9whbH2XT86hURdLDvOb9cPzoh9izVuit/Q7GHkMNwR5+wjdjWbbqAYtZ4YeQrgbmMXFfpLQ
+NPZ/WeT2Cw5FXeYxSO2Li6ayOrsm9+EqWr3QVgt3ugbq2+9R1681b+0vdHqRcf1NlRHvBXGBhkC
6+i6+CR8Gm4xwqmE24HkCqoRt5fBAO5ta+xQF2e9RC2nZTvbAr2CPS/UCHep9RMzlHfR+RhM7eTG
QQ7b4ivGrNA2Q38sbUG7cD94k5E4SnEbnxhCwH4TdZV4A2zsvie6MmwHRqGfwDYj8X7y6bt6RHd1
G8dk9AIEiZnAzYpqo2SqLbtbGDLYInEGk/O7xfhFfhjOEg5q6aaQ5zPxueMX75xWZrkBKwmiAgSa
18RMRG964GP0DugVT0RrxhiJSlwQPwYvy0YjPS/llLjpP8ml620CeiN7TggAe7q61BMlKRPhRXrt
nh3jITOmqIQAEspYvxemhW9cVQuCSZM608/WOB7oKz2c4QJGIeTCLyUlCGYkfT59ax6VBLM+dF35
bBQutJHxv3DVmUyOdTtCKOZsNbhSKHpHFwsigSTtNf+haZyGt4TpYDKj+2T2J0/QPEPJacf4dGEI
f1/aNvhJmT0fT1WeI47eSNiaPgRFeIIyLJulrZaqWLwexRGN6n9rctYwax1TA4Nbw9g9UkHGrG9z
9J5N6B1jHjg/vxl/F0+bSYgSvJ+LPteP11yoZVtvv+5fzNYW/uSbgdlFm5E7XgOiDhv/uOb8AK9D
WsfukZXFqmo53ezE3GQFldbLbACWk7RyBhUst37GyRChU2YbP4mW46uN347DtfbKZtKRX+ewE6Wi
SCM5rtfiNC7dELKM50KYqK2EL08aJenm6z6LJkcO5GgZTn8utuEJAaw4p/ktR6O+99vE6MbVUiM+
692+UAJ2aKHIGpEcdLqSAhGV5GgX1hz8vC8v3s2+ccOdEriSVsLJyQZ7EMrOFIq8M0d58cYjToSK
ailtGoYFmTI5++PLazbcViTaNiTYUE/9plPBXiOaEF2F8sqZQUQX+mdXF7PLRgAt9RD2ElGKXxfi
MPsjy7YzLg2N5bZG6SZORmCThgE6ZsBYA0iY+ZnrBjSADl4hgwpggK3dgcGiBacY+BTYwCmFGVBq
82sWzh5r8gmgC8AKl5RwKdOX/mnTq7SMb8m8JDrw1mxCxtWQOaF65e9sc/CnqVGYkTRtXhadx+eQ
hcmmohG4y7yz/YrO2IDSHuWPHA1C3O04nD1MI6z48I+DyZ2t1k3OCLH1Zw4NWTvyhnCJdTV2ABTF
G3stqoMX9fJ2lWWgCtqSgWgpA3WB7zPSgnWmIZfk6ih2zfaLQcHi1DWWhIw9xaAC/PAiPjE/KsCt
3LUoihmgHNmMhRYpdDFOxn3wsQex70htbyGiePjLJEmwaBDgTejOV7Pghcu5JwChbRP0+3o0Jkvk
hwMskSi8gzFpTBDh50R9nSCPpo8W13rUsWJ2WRDsv1yBakDkM3EM4/+KKMDLSXcRDBqRGc3hoAAM
6EVZXodPxqoItRk5sLkUS0XxJkpcnKp5E4EzSl4Td+4317X1+DlbCXsMFKA97G5c6TtL9lSYydo0
AtS+v7Hq8fwV5WUclQVQlSu+PwZ+SRxHcGTPuo2NoaTXIDzHAYRqoZaU8+boNejyrQspCg5mObwn
Dx8JzK5aTnQx+mj0D3YeRTC6accjXf+66Sm+OF41ohMIP0CnQuVwTWucbvkbcinpCA+vloMmY+/A
NpXWxYRvQdGR9v3R8RaeY1GbWvwu2aDNmiQ1DFKYPDEuszYPgXEbxkAHooXvwIByDyWdToEehnoK
dyFd7AEkudCJSPtU8h9bG6Ck92M7OodjoNiIN4Or8RrScAohT6Tn7Ja8BhV3CqO1qa/ph6FWXGYQ
g3ZDIoIYRrTNOefz1MESg7Ypm6yfEd1ywkPSF3iXZ31jGHhQLMEm1wkZFNEARIt7yhBmbh+olRmx
BrnnBJoUKdzAcbB4s3n0HMPiLsaCYm0dxWKyEDiRCoCpSNLUCHhiLHKQZJwoLc4dOPDB7/CprTGQ
3jIINNq4YhtBpIyIrS5ldxNI+IjRGGbVQGk66l+ZO8VfZQ1xL6mlcKeE3BXzbKOSuRLYmUWRWNMF
dGkCQisGjV5691MeuawjKhUui71A53QCssZlYveXUFHL+rCZ8+ltbQKwx2vgwm3SrJb7HdndoGcA
RHh6bs85qOmVCpchKoXYfxzgm4HYvGDxs4mYMyHEcPGRc2klyZKMypw0HjrKHCe9ZJnhAsT3k4TN
rbHuLg7vFpy5N7wTrhUCAdYzjeVCF2cspzKfivtu2kytpK8NThigtTS8hv70YjH/BFe07Txvhx2L
fm8DhtjL6Y3vHiF6nPDIIntum5Fsa4z5cOjjSMF1FG/PDdPhtZjjgCXF13JLyF+DaB5duWx2F54T
ZCachTzUg8d/F4dB+Ui21xjIXSKl+YlpSQE4FnTdkRfKsQHkpQJTtRLXNje4hkbsg8jL2W0fKDCG
7DlxF2HFqQY3n+zL5BQ1A2IUbBESGR6YHNBS1D6sKGrLkVeYuAyyqUi/5CRh3bUXTYDUpgV/IMLD
zvYuo5yHTanB45DO28lTbHEd2FIR5iwwZPpRfFfYEvK05JhieQmVnjXzW7rcCW6LtxIPEaQfkp7E
N844mmm/Yk/BPwRyRVzpl6Qd5Hiofk2bdYRBKVdg5x6rBMskz85jAlD55ajkZ9sw4SIpiWG5MJkW
4hFNeBJT/khzJvZK7j3so5t+wFM04sPMFZ1kENokDz3Pt9nF4AXnudDhDplHaX4yax/W/EbmWpUK
lwD0I09mHvFBCpvldjF4IDQzeCrycBUz4hhg2/DyoM1Qvxxss62II2jHjZXLM0sbepieGhb/gCVo
e5xAXBxGNCQYH1gFeT3i5sFOgp4uXVuyVj4q63pMaKJmB7m35RHzKITL9GJt85hYGdBc2VasyAKb
VE5eMU+5QeJKUycEjHPCNM09m25y16JtvGoYX6jHkz1N4ilH8c5sTx6s2I07j2B1CbmHVUIQksXN
28Jn4t1SIKeUbx+tnPs6gI/H80h5lEJO5E2xu7X1Vd/i6QgnKNWsFZ9Sngx5EC80HUL44FUmKU/p
bdoePB3YIJB8uL6h46VebMsd0p09n4vve44OYz/k2neQZ+BPBDobjeu0p3ByU92ZyC8JuwI66MLW
JQLKPYYCx/NJQ33AhpH7FPeD+DKSGcSsFEs8Vm7OIc719EB27lWw1jh1PpCuWIgnZwnstaT5TNTl
dM9ZNBDFcphccf4Y5TGRm3qL64CvBfvrw+uxjhwcw2W9ifrwacIJ02xebC2eaQFlCIkF2UHLKtm5
GgGGRqGxWOg0h/jk8nvczTzlXzYriCcouETtyGZT+AQORI+JtCa58ZjxQFhj34jHSiEaIKomO+ZP
FDU4s82gzFM6jwzDcnj8ENbaIVWrz+30kI2wXL0cqls9KCKTeCcYBeGJBwTdjI9m22nD8mLAoYiU
9f89W3C+iGNmJN5ON4fbVYrnaHdxpl5gJvKOY4QDQ2zmWY5P6rgCkmjTF/rM3azXmxmOISRfV/JW
gRdocEiCD/Bh/FxN+ILqgl5Ppb+JnjJk5GKR/r8x8PqsJeoRTrH+4rXGkghJyXBZA4m8bRXFWDVm
cjtRoke+KF6sXQ5T8Rx4AzMKXCN4iGAZd8n+wVrUSKEMI9UGN6EiEu+lhvvFZmwz2I/r9Q0xpKdG
qB3VQY9al3JHpUzfjAU8SMACfoVTx1EBOKipDqY6YopI8YQkdTaecPCpL6BdaQJOXDUd35svMEhY
faTi4naN8BWJmMZMlSIwyDb8UJJdyZ2BhnArqQa0Lr/LK1DOe3FDsY3ikOMQiGjRgwEGfE0N1M8+
SS/iE4QyObBHFOMCJ40T9tO+zIl9+XhkYLcg5RWVz4TpNMgtMiB0qoizuYHMzFguWqaKlQl5YY3k
Ad7DdPCMNvbowlC85I54Ve4nTSzOcfFLW9P3oXs9G7FB1v0t+moLQ1+aeaLXWLL54pPNwiHnj3Pi
6NuEcxsXY6C9k93Q8RixEBIjlJ0dcDVB7tGk2a0yJV46Xy30g1vSBVJ1wMSWmy2ZzWcCsAkuAI4s
4B3hMWBRvov9TEqHy0D1p7463sOR42xnTnmlC2onCAI8cM6aCxXxjsMCKtjQYxMYMI8hKrJi2WUy
SleoJyDBw2ov9rEUMDUgtoqJjQy/wZaoQDeZd8nvURaaCAFhdlJPU9d0rDuB4W2Lzc4tie/YaBHr
nhSnKRA126XpM2aArUruS+0Ij+/on2IhmbXhBiw6En2gzR5h9dfO/I2vGWifcWanUkAJOVvO+q6o
vcxV4zd3gY8FSdcRcuMF0cGQY/PNccG2f1FLv6mviNicRW99dcNKiqCoj387hvfZ4LnFz+MDhVjr
C7sBADiH35DGXOku5Nzemv3B2VpU0fDtMx2BL+U+HQ2aOMO3Hn0gzS6Gew+RBg1vSA/JcXTj0IRv
TzSQa01TRPbcRX4QMMv8LYJjknoOrXK+TWwqIzhLDADWlZKfM85zglCwL1+jl3PcMJOiY3yYygMo
yFQ3feAuX+CLOBQVnj6kmXT0aMHzLjF0V1OCHv693BGsMgC0sA1iJwUCIBVQkRdkCBh5/Wi8EqKI
fOAplFKCLl1QDKdPw8vvcMMbmG1QaxipfbY/uJurztuEhgNlDgdxQVnxPnW/2PrqP6Y1OH3FTbkJ
uYPgLASSjeVQKPwNkakIw1RGmtfGa1SRkcRAFE8mzbQryMuHXPXBz7vuM8c7DgksO9AAU2cWJgx5
so1EjMfyt3sbbW1evAd39rM3V0TE0vP0/GHFe1bIFTzPVfRDzO3emjnc5egA+CQZPOOiKRPaAJc3
JuqQGeFbxdH38TniqVpk4BHHeTnHFg4E1xFHMnYXq+NM3BdypqgIzp542/0fyARUf+Z7kVJc/D6c
9p6ZQssUz3WSBvj0DqoIvqb9QHR7kG70SWxOBC9BeqPcXr1dsrMKxB5nES9XPQm/O0rsrS1gvsx3
XG38lvc2AOVOCmv3Usqd2ePkR+cBnuW4xPiKwgXODk/8h+BzKBXPjE1vPhxeGGbqTxiATL/mBRR8
nZ52m0ONH+vah2XbvkO55yqCOgUx4x1s0mOAS+/qbf/eOfxWlzU8NX989XegDRQI76qZylgS2XM9
7xjt7Hg6JAmx+6nnxeU8n3rEYTJZiL/kF1A9jW12g9gaAX3gI1Wcsga5T9qD0Xm2+vD1ZTJM04lI
HM9w9RFumfOdzZ76pRdUlAwVAJnz5vDnqUE0K5VXY4EaF7ooYoS3Q7OCYVyAjcpqLgnZlBTwl5Yx
BRP3Up0jd/j5axgNDBF6nvQFO8OGdeYY/CKRIREbdRDK6Kho8LpHdIO9AT95Du6T6RAljb5HQg/f
mg1cIfdByGJShm9FfOBtzVuHJJHeFNDiyXxCtFc4spq0l+j8DWpsGsVBm8FluHVSBXAqpWfX6wYb
HRcFiIlc/15GdUKjZr2Qy6HJQBKxj44r7iNSEERUAljWjvDGZfmx1+HRO8foEm1GNXnqT+Ezqcop
iTf3Rj+OOFVy4sqYpJ981NhHjHOBP8mq+WsO4fyaV5zcTESi13U/UfW/JyrNjIbszpHuMC6HhFzh
OWKAIPLSXbAx3jPw/mU9RGfHaFnQ4gSL6vzgfrLL35dJ9U3zsdwYD2bNa07tNaLdGKcB+J1VB5k8
NDW762wvRieGubvgy8HdakTCtnxDRyvO1upsadFjYynlbt0YtbD94oawgr3TVd+QWRVKoo02Xgf0
NdZGN7sBKSY8FuePUC3DO52AoWahZX4JH75hNV/GffIMkJ500QfIIn/JAAKrQaQkKYyib/5IQIOl
LiqkdwnyczW0Sj8wsBDM+JJI0KxXO1XfUfHKPe6mfasL1zu/Tz4YviJC4/TIW389lizuSng2MDy8
uI+/HHpN2AAf3GFp9oCFba0eqpx004BRjAVsK+ggkqGbmDEI4E6orI3e/EvI2OrqhEHe1nPQMtWW
pQmxrYeYeYM8le5Aa96Z00v/TS6DNog7ySNGXH1GFn42uisysOCIUHJLSxe16AheRw/GBB6z5t04
YmNBW/3jYrfnNssv+vlGLoNmhI3IUFGZDQQBkh/YxCCIscze6+Ykqg6NN/o1uAVyct7tU6jFx/GB
aaviOIanMBkl5mOT7rItNB+vj7BdpXVdB/3lB1u/u94lC7jrbVjcd7ob2xGkhH7X6IMzotN9uKeI
CZBRlX3mLXZlE5pMgyvh80K1SXBhqWPE3B635h1dfQU+AgwXnLiupF6Ms7Ixcsd5oQ07pD9uHHSN
Ga20irGwOGjGg/P6ZtZD9MrQ8sZn+g4PD0XrtNgskTNDJehCbPmY6tW8eR9aucPToEEKXPQKhi02
ku4a0w244wtGAovPdW9xH99n8lDx6xh/14rP18h0ewvNqfDJUXDe2TAi7Qew4VwjYxoOY41meKT4
Hc4DlKAMv7tczcMRtSf/5fmxKqBArG+hWvdpIdBosCuPLZmhccdOqQ6byEwTeNEfaCg4WyeH8WkN
y6F8A8L7sLnRm7fLHn7mKBC7kZLc/Zt9Wk9ZDNmU6T/QWmgtLQ5wlOWsQdY6aKMGoZ/epjM0IMiP
euYJfaYzHTagHRO6+B8qDcVMh5Y/8DhsqWqGWFLGSEJ6fOfo7KOt3R8gHCF/5FhCurTVvROtY4T0
zn6EgIg4Jidw2yUWmvdg6lUPE15/k9Y3FaO/i2+sfFXXJq9VvTHyL8nH520ogEzdyWO19z+jG57k
0cU5Zy3q/UQLWuwPnnnZdTHdOtsHFjaShKRRe31MQB90gIAiy+pitwOlYXQnHeBZuEgA0faL0Edu
4H1xnjC+YdvUJsfygmsqDV73HB8y4pd9sJG8DDarTcQ5CfH86XYtlJdpPyWlM+7EvR1BVcRsc8gG
PXJbME10gciO2u7OVBG07Z2tieChuar8x+iQnWLajMSHL2mBo5Rn98jLaCn3/YuS7KVfOET6hlJu
nBcsfvQbtvYxq5F6Mjoi3Gz0dfXvzQbo6PVqm+32hLvX6sgdFkEfpWafPOoyas+VySlDXgQH4DbS
FKNxM95n9/U2dop+Ra0x3C7U1Yc+Dmk9h376DpmMii5xO9yfrBOZbw4BYPam+04tl9RH80RgS6gG
YUxUA+k+NR4kwi16958PTXeKPJpY1GfUjzRC+StFIeXfJ7nbSkbH9Bv3Q4WOAFTHCdJwdPg7ujT1
P4U6vDl3l8hW/w12cw6jysY4B+dsmYL3CC4y9xuukkr7YmNzdhu7sIkaVNcWir1P2wUX+phtIbJu
zc74zcPcuKK+6RjQRrzn8jaQB9x1u5M9fBBkRE5jQtxErvgGEQnDRrJv6UdmZOHaEHxTMoZp2N3o
6Gip5Da6hqLFJlsDJEHhtBlJdN7GU/IOyo75vryNXqOagpLr5+eDa7aD+Et4VfNTMFxRMwQfRmXt
56Q0hJGHUyfTmqt7RCiabqPe3uKXb1zY3ngh3nNvkLMsNHTkli2cfZkQgXiG4hgl3G1ALAKu27Fn
VU8zAEG2fxGgxhJrbgHDEaXqzznZpqldzVN+maFoHZNML/t2N4TCQkM6sAvMAGhrSWtQHEw4emN8
Tmh2vu1GdlzvPDpLZ40T/IadAK3+agwjIWTe4wRCEdP+uJaPUYUcNpXHDEeaBRBrZ9S4V1NZcLC5
rw/FFXQK+nUKFT80hwVGo+AHcD6Em4HLzD+WAbwNH3cW3kysPw88V7rJ/sfBwKVHf1nJaD3OGu4Z
uGEzfyWtgbakg3aCRvv868nYqlHfa8j4jlQzMetKx7AyIIYnDXu8frk962x+h1v4sjchwjI/Hmh1
n2GLIhTJBvZdDPzU2zOxbbosL2coaHA7GYGHqYpoAYQ8PjU2WRtODMTT37ydC5nk/DY/kpISr/rY
LNRnWs4E7k2MBzq80ZGwy9fqgPkTdpOhqtgtetvVbvQCeBp2d1ZvsOHQY7R8uJlAdwg7tQWXYT5l
PAlU9vkBTmrTeNCeHYq/MGatIBMSartLnGNwfvyDlsfAouErEEOXXfKhXEffz3zykYZ6z7lN8Bsl
V1sSYPu07pDJD09MN9rI/HA8KpHsYTpKMZ9s3/oH6uqOKI+r1sOA0y7YUCfSyLy7sG+UxZ3mNZA1
hQ05ZH/CyqNk4wrB+i/kmJvV+0RSOvW0QQvfO2+jWk/m72QIr0UPu4uRiilujTCUgz86iINy0pXY
IUfUa3Sg2VDDCzU4kU+CQ3P2Nybd4Mqi763e2QFzmD6lUB9RD2cZwmw4h0SYv9fs7kHd0BtU7Zxc
37Bl4SQeanpjsXFx8bGOjA40NunpiD2uYAMMFMPVWZD3t8dgmRe25i+6tf38NqHop1bML1RXvL/V
+wPUo9qh47yDZQGmySZDq2tUFA0lDVrIVnjVOnDjAHGSQBCfPiSazYB0MX2DmlxKPjl13tQ8z1Hg
h8hnuRcPHN4bxZ3ubVVh9q0mFwsAqE034DbWCjmzKuvhPJE3Th226c4mX0flDSazQoFLMGkgBXyt
FIpZ0bymR7p7IPUiNMUgihgpWX4zejgpeCTVTT/YW4p7W4nm+jyn0iQoUUdQpbzdAwPFOELcfB98
ojaIxCs9mW2UuNPxY/AcwhdL7952uJ1y1os9/jUEr5E5mtQiMUiF6ncRFtPccz6MyTOV8Jh27fuw
SfOJD0RNtwPnjQGabUyt7KOe78ky8vxrQrZgdi4ENy7o+aU8PFoeSwSFJ5wm6WNtQY1B9UXh3xjI
bfxOEIvLcSstprf7QBed7ct6dcgE3BEVdR2hSX/rm0RF8zfhVZ/z95xTlExdzDVTYiT1EirYFTZJ
9mVU+VRI/tN9I5Lvzk8xOcQZTARQxe0G52yfQMLxW0wJb/MJ21T0TXaFmjDpaTSPNb3HNAoK50YK
7S1gTWMceo4r/xp/0BkAQbfn54w3sa7xlWTepxJDyNvk59DqV36bAdmrek/FKvLKKYX2Id4kyuQ5
nw6R0BJvtvabbYZon31kd/5Q0QJsj47R9IU8n1phzq7zNyVKzOV1cgZyoiT84k2QIZNPnghE8XtK
jv5FaHpHrmJfNlc9VvbO3vtd0qE2OViD16f2cbqsBFHXE+M+jLrHjOIEpoaNBFrLAYXN56WL9LfK
NyONG/jt66+nJWU6FFrjNHn9taNWfikwiVxj+algKFSHX3833ni9u3FyiaN3/Vi0PCSbN3DdA9xv
NW4WqELQgqZtfv7rK84ZAo1boTBuD1Tz0tA/HKAYXxkH1mOuqLaGMQjgTXZXOFmOaGdfxpF98J7w
iDOoh2cGlyRK0CeLWNVl84J02ejPHw4LilUVfZBl3+9GY3LkJBA5N45HhnRNcMngHyRGnhY8MzgX
s1PltO72FgL5sKLzOa9LjGLdC/a0SzFFYG3Oz7S6lLBOe0aLA/Xv6dUDcW0gz022bEHSOm7dZtSm
UfV4STH4ZtQJRtGgHm3jVkzazhO0nU9ceSd3S5zkgHSmdhPNz0P/LF4g4Bbfvi1UDqu2vVCSK3It
p7rCp9d6JuH3fnRuOBiZb7+VVRzPW1pU+OM2Y8xVwsq4+7sp1FXB1kSftUEfeXX3xgEJr7E6Rr1h
FYmniGbJHPge2Xvn76PY5J/ktiSXnjgnTM3jD7X8UiqLoz+AhqwTUI7nhNR1jh3ABCCT28d38Y/4
AmyKMQRmE/PbiBxLHD3w9Zi0ycJ35LzK/BYpk1ZtPGCUsjJRD5OJqOSr9+yz+mJKzwwU67YSCf9c
BMHM31rJv8VO4mxPx4waAG+hEFDZrFRjqweL92S36AEM+64W7JiHDl/uaVz/DiDL5EEc1XSL00va
GXe3DlEDfNutXCVs6JuAqYkAIaBbA2kLifFG5d7zpnXNz5xiKFwsiv4WPNrmuIc0dgm7uDVWOQnF
dKBpbf8+YAbNWcsQ6wWZLdEC5sYiDyn0Cw8cX0F4wE9qxW75QusAUNsBS54xgXhWv80b7kYAR/lu
eM6veEctuxvnPh09lKiDVTu+Ry39zcDsu7V/m1iRHI5G92NfYbXD84JEgWbpxQSOTVBxch/IRWuc
K8R8eGtfVkdf6XqfaEdIP/ORr/kxveddNvv48wg7Des2u3qvcT3Yg8umTGbdD25jDCLYExDk/TaT
iBln0i8666nPDIR1lTZpuR/MmJPv18pie23piMscvWP6DOGyLzvjOj3c3c8Y+P7bDi+EcxltUfRI
188M6/hQyeJWH5UeaG1elvTPGePXdsnZsY3RdBmBzs3qwnx+m9wB4mP7YUCDbFgnDzoteSysSLuc
RzGPeR6VDCWlt1CnwsypBu+wFB1+UTIrxej5+/TpVQyQkK8/XNmXAPU0ZdiGSocBQGd9gnRIt+uJ
46BemrjTBbDM4ddRT/BKHeNsx3Tr6COWuE9oi2dYD8R9gz7a4jI+5Kccvb4Sqmse6YWHS9V0Quvj
gRizRA45DPKWNV331gy2POCFP6AKCWWMxyei5jzBLnqQxasd9gwI3qQ7b7cI/BAZF4QMYgQtkA8u
EtwrMUrZWJ50kWno7sUpJzhG2smrXiCdxJXafQbXAKeGqUkVzc7kt3lN/vdhskxQRzlorRCBdqbW
p2DssSrQ/OPygheLnm5Gdzaxhrx18uV4oN3Ii5C2cNSSf5Hl/fXTakQhdCZ95twd1qNLRJVOsWMd
VF2K2TZQ8D3e7IyOavZRLNq7IXmWjAfpon+2m4zSoTa78UdmWACn7weNBf3P/JBH4M50KxqxUlT4
313IeU0yjsbVe7fH0+Rh1XSlAdnAl/HyYOUistq71KYnLFORAzGlqQPNexr1Wvn2aLwfzhRf7ptN
ytq/0s7UaPUtHqrxhduYPCmU8h2/u7X2dfAfS2e1rDgWheEnShUQJNzG3ZAAN9RBg0PQ8PTzLXqq
Z7qPhOjO3kt+OX/jksf/9Sr2jIEQgSSiC7wDJ+tDg8G+tgjzbgd3e02vmte6xFjdogKh7sNy6+w/
wbw2FJQH+kTS7q5jXx++VhuTFlpQtb6/JB/V6F2HF80oqUICOuRpN6fsW7uHzXegwudrsRja9w2D
7hwAfeqZWtTvea/+Hzj5GjfaB761ND5RqSQFKCtzfhRc6b4yaeFiTnM1vkuarCqaOkDi59EbBjJt
jflsN75zBgiBzUCbAvFdYpPwIMf6Ak2fzx5Um7BAErQnSHBgk/MZe+FQx5B/+VHtb8dA7AWq/pi8
JuyWj7xB6d/YpDOgIXtWDX4JtJyvOQDIUzxM+LtD6R96PJFkRwdjym9p7W7HfMkv+bsC3k2mCUwC
KPsN7VirpHv8+wQb8um3zw92teyCD1ewwpkwf/v6/Vx2d0T03+E7+sZvquhsiNVuk5xfoO7HUE6K
9tLvXGQrzm7MjvmPY+InIX+T0QHKhNNVy9ePyWHDP///2uOkWpSy5EPqgDPgM2wnp1Lr/ZZx2Hwo
XoA8RgKFfPR1M/kPDCxeLXwh2PBGO6jr6DhpzD7pFSFO6PV9610Zd4q+5HPJ56r3X0Yjnv+9uOCG
sV00V4/pJ3nBZWsYJH6fpJHXDpu9t3oraq6QM4UZBjdXNR84kKC4Cjn9YVbisCF7TL8Ev5i+AIh2
VK9NCeJFP+uTNvIGlVn6wiSOP40P9neRDJouIBFJ+kmPuFWuvoNP0jF3xa7o497Syk8Fpi7x54wv
MEoh6WfaGWKE6uBX2vF6w35YA8Glvd3EB6y3erfpCtyCHoKCewfLTXhmbTie3VhZdeMOuuzklOJt
fA8061Iow0ZP/9KnzqkFy/akwh5/0ktRRgr2E3uacbdC/rBhNwfG7yrD/qrndaZzNtasMiqjOzRR
zMJGneltsR999yZqwxBM0/1ILDakn/dGO6GdUymLnwWfytV0jwsNIFivlz6xLbkV6vRWfHDwi7T8
VnyxXMGRoTOVi+h7KBSmN+xvcbbED1eD9aXFfVPxhIoGXtbEBxkZgn/70rD5hBVGPQoqTwC9OpWL
WCHTanTQgjMhHqCziI4rWfuOMnGshO3arGC0TpupYhNWex1g9N+01bNLR+F/SLSE4uHn6TXiOi8J
hCFE1LBiKbjPHssWmgwCjhNf6Cf9SLHJkhAJTbADU3wJ9lCQJsaR0AqSArJD5BwkfGQoSHo1qTvt
LJS4imZxiy5kQZKq7G0PsTXwvtYxIU86JpcINSsYPfQanRMyH7S6ZF34srSQrEfUvNBZi0QlTIm1
lK9oVtHKk0zOeLkPYt/Trx93GJ1GSI0Vp5FizVO+i5AEoJpM2xwyVqqlhwhVMusQPfjQAfwShyPR
IUXjL6SFtjRYSlOJX4EEkwSFguMhwT3MiAkJeeSY0hRH1TTsWM24CjQK1mpOH8Z9oQtGaItLQkV1
VUTJuybUTY0MGjcJKJxUcyPNmxOuE6WaSU5uyp0c0kE2T4gTPIqTI3JXQluQPqGHiRVNPqTuRFZO
vpR+7U7ACFtEechRpSZHTsjHQU/IrSO1Pg4AftFjVUhk5QeyZ7lPksBLwAnVgL19ZEHPlfyEsBx6
VXS0OzwUQmFEtKSCTABAB5GaeUDCwyFEvG7L56S6QjubrB3zNWoz3CSWfaKC4WKYy4EotaN6h8Ab
YTnppCuhPEssEjtt0fEDaUzSzYGk+/5Lt0mfUGEiLUVZzzzxwPhDN1GxWtA0bL4ZfYID0HT6Zy9u
seQRVaEBdxW5M24VD1dLHwXFoVfwIO0j2eDez0OF25JzZpBSuA2B1NOlrbnlyWuknIqR9mKFp67w
THNcLnK57bs11VOPocNFvsg1wX6hasVWcovZKz+W4gAPgL5nK12vGbPR+qPznaCiW2nPSrcOHTgA
fJLNXvn/wbFeLnug88mIqORbdv1r1JEkHRf1dAcMrPsbVw2SQxx405SWe7zueggPcbLn4HV1ELmo
06oKGghO93S6p9eiR42Yi8AghD9fmPR52yP5lQ5BFXCf6JGfi65XBZ89p9NlTi/kp23vQWMFKKMY
glQk93JuuwgqivNF3PENusC9krsdyPpBwfBr2Uj+bFHrYl8M46E0nOVHaGbFvMGUFvlM764v57Z8
dhdJFh5cXWqHwybYBaBkMUqXOdUHW43oAyH3ZIuYpvoFkC4H+3eHOAfO4ssvyWDn9qlpqjN5eeb2
3a6TOuF4hJrxbdl0WIYNach6JK5tZIjpKXCZdfp1uoP9poJ0wJBfpru+PgeWQAQDQWx56Edfh/wY
NjXqOI6cYOMpTd3ThM1BuHuS5S5Pk/bOZKcnAnBed4hhyW3JLvnvDBuEYhhoN6DYECJWD32/4es6
RerM4cq6CL1Q4j6bHIOH19PvU/bBTWDrcoFLxYzz4Vvu1oEeuNxF4B0OHglqRMniisjm1W2CSfg6
+00jka958i4n9Jx+Y2Vcpzw8RlBYJ+qMM7+RhN+WSJGKlIcMbbmTbXwT1Ig78/HnkG/B9njluEl+
rg2J2+2thwnHB+K59rFPNIbfJmWS8ijFEmW2Hz8nXZp+lNu7gzZb8/8BCWl+f9x8jJo1ZnkKTyEM
di69Y7UH3wxVJp8nQQ/9aZfju30Im04T+kDG7WzOmtk322+6bN0e8BjaOh+J2WDGpkvOH/YMpyR7
4Tk1kuYMGaRkv9l6nPbXaQ+ajIn95ripE+oOD71OcGp9GNxGbto3U/pUHq4u50noBN5sa95V0Eun
ibLmpnFjYr6X3/MY+CWPAcTBQeojPC1lzIsxpyRBvS6u0zbz9pd3kHFGoRnx2p3575E+pzzONoUL
aTjKrIHcJ6+FIGQq94lGfvr8oEjTt4aCQQIY4ihGL89ZcEDb9Cwqst6ct4bZhsmbtcLIgS24nuYN
ZZugO/XofiKEyhIjK15KVUR4cMxdaGCyKIAiSWi20dcMSGMl7f+YgrgcrzDhw+lidDX8PxFpRj1m
Uv+oJ9wKlmQg08SiEHtYPiydC7A7cZt5RuRxQfO/3OvCQ9KqANif59SPwJjJ+n0QIBPKaGSOzPGe
15p6LI5SvaTCKV+yWqOUyRybU84qTW8OdC8pbaCvrB5UpSQflEwTKyK2ZM0g+DzoNCjv/PhIp/Nb
5PuEzQG8Uq4BKSxrEXkoRWVZb7wnUOoFa7A0bgF2iRyr4OVy8Nh8JSsjKSLLHVX84dB7oo14tC+Z
J5tTnx7SOpPl8mgnnH41uCbv3/d1dDYfSJ1SlGSxG7bRywMFLzKRSXLPD4FgASnI24smpY4G9p+o
QpoHd4Zz5YOq29whOydfB+VYW2UawcH4AkcD32UzzzhdH4CyNYmkbwaxIYraPmBvcps7UoC1AeoI
ttGH4g9ilFSWSyNZSPtWAqqLfwUtL5fKK83jOhMcUPOk3qs7wy8FJ04CwJ4cmtEGR6Tm5CZ2dB8H
s9+hoi5oOnqDzEM9SwBjogJ65Fb87CnRv7OkYCb4MQllQBJJ6f7tAOyh96znng7QUJJm6S3vWavX
nB9SiTLtU9pHLaFvtcEmGn9wJclCePnDBjZmerEz1iDfwB+C8mZJBAc4GmGGrLd0+FcPJOCuENvS
NDZcn8+nFjp0wgsZASQ2drga6RZGaoaowBm7FI08w0CSwytzpBXQK0PhCgugbRo20C0Kw0uIEIJV
IFWhDfiKpPOJwxRgnOS4uVptBCzQl+PMaKr2Rw0PaBV+RWALbGf4Y1oOQWX97g0yUYC6nNTCaaOd
dKxi5zlP+wXm6m7e0Hz7xv+kptAmdFhFfrM0bwxXiZhsLk36HQU9qVPdDNCYDwSo/tAHXIvX5yEi
pORZ5nbOC1cRcuTXwiNSECEPmWqYG6iS8gqyhi1Z6LsI5dMoSqaojQPlLF6GKDFZ6G32DMzJLLHy
YNEwQIZbRVyIjrb/x03mW+svJMFDcWnADfXjPxWRuGcogkWYh4Sxxe2O+dHbE68jVAONj/OHbrpm
bw3RteIRQYEd7S30YBwmEcUDarVhmbMA+mDkhKsyGiYa9lNbJAHla9YUZ3C2BhezpIFpj+TIKIvR
vQ7+atArWwOtdMRUVLBHTEf8ik26oJXt+Ch+20ghiXSKbrErWIviQa3DuPVVS87FRjNdx4McXUEu
N9a5AOzaDRz00AnjoyGolWmIk9XTRC3Mkm9f1vT8N/1sNPTUlWyH/hIDpxqfPAaJBbnACrlvU/kK
wXB2KgogdI93Q/bYc5QMyb/QwohuafGDW2jthuy5n1nHPyWbatx31Uc/xYlr0cKvxr/ziXEiC1GW
shiW2+HUQjVr+tsrhuy74T3k4K2JKOiJ092UMwqnaFRd9dAKRWo/nOoxX1qcC4oltsWWHOTi8ThF
Y0b1LbymzuOeYyDU4vw53AUoLMhdIeFF/Tr8WFMxOEJxquewU9kvIKGvIbdkHxcaZmucIAfgui0O
zucLbgTf7RGu+v2K43NauoGyFj/nMuQk8dTjFA7e25z2s/0fd6Hpy2nGzsvSEnRTYkfTnfiEmI1c
jZYcx1+qJ8jVl3/0WJb0Y3gfteTxNgE20KIQT7fSmG/NXrbz1KwJTzhpJfi1aYOwmLsvw1Jn3/xR
lBfvSJT9MFUAEBf7AVu+6FE0ABaxg/Ns3z/OBeOjc6z2jLJAI/1lzN3lmgQu5d3sjXpQQSl8MC1J
L0EyFQFGk5TkedPNc3g3rLxIWnudvHUmQCZ2Bl/MOsNqQRZrojK713dtnVplF9g+FQvm3ZtDKw85
cBfC0S4TVXKaB1fea8mJwITH67nnEfh7Q89DPJ4Mg7zBvUTfAtyjwSEkU2DZRcAaUg3T7PPGelQl
T6aI7exoVmd9gfIoqycrotka1bOLr7qyptHqcJUYxA1tQ6bsKmEdl6ZwJMwSmtPwKGcnaHZQbn+E
qx2z9hfkL0htYlhSrkVtSbPJBmgRRa8XSq+yxuCAzJxORiw5TMRdzDlJ5h5E55niQsdjJdmHAaCG
YAwfDpLJOmd6v5nXTSsppsbA0IlKCwaq4uyxK/JbIlbp/11WfO8+06fXGTeGeNZdnCPTdwMFUnpE
Ft5FW6agY1xIzL5MYa9AbHvZkypsbVCnZT3c5mBQPOGu3OnTQqzLl42BCPkTNGLv3gUhyqSlh3DK
APZOoINTErPKIcwSypZkF/ZtZ8wgNEBLSsWFIJw2rXjqWF7eXBzthUjAU/elxS7yJwd9FWzOWLCC
Xqe/TIme1TB+kFUiM/PevEhY4weldSnOg61k6a7B/rxsSPXirAsMyV5lYu+q5W3Gq0Ezn3Y8mzch
CYIYZ4H50tc+033OYQPBL+vrCVHRMAERr9h08GFUcoNhzIFeCdD3AfDqshch6IKc5SLBcIMcJsbM
19w1PFeZTS0GvO4YKAMyP2CDEDL/i4CoYOQondOuYiA6y507iWZJOZGRDaS+r4PSFt/uIZX5BCh6
wjHMyjOhCkLcE2iPVF9gKRD3BG8aBwroK4R2JjMiJm62uvzxjWzhxomwCZ2AXAGuMFMYkPKFasNl
bDtcESx6KJWQHb5sLcrC1H4N2JW0vaQLAnwziCiKE6DCgiLOAejORUPDcJBsmYwDqKPIHqDy8GWX
VSh24KRYsPW12a4J/aZmxETfVKMCAX0f/BKowjLpD3urDxKVewyde6i6valTON+H2e74mqXBAIr3
67lRjprsOVCGWHcC/qNtD+6Th2+0wcBIWFQCdUIBYhu/kJjgBfCym1udpWLmKYjIlZRajFUwMWcQ
DIUSDPXl0IbU885q2CSE4hOkkAb+H/p8cGVGpgv/rx5BaQCYEERClAMtvcjzdJmDiIa5t/ZsmLDm
oAW+OYO6JUxj3ERcwipDf9qhcVjuAwQBAiHmHoUxCMOwNRvD6IVlSI3Pv4060rYvrsk+UR+QxlIr
514ngtbqMLV9i52fg9iSCUtU8iFzQ7uGXcYZJAvC5vULpINUbC4kIbu3+1hQM2JWBWQ8kpwF21SH
eTN30nXVNDrEr79eLoWulK51CnbzSdeA+2DKCFIxS2YafVKuo5Vk2zOze3DF3nxPzVh/Agnb0j4T
1h0Do0xpwtHw7JWWIGnoeIoH/M590veCnWy/Y+ER6EsCuRt+kiohQyyCj9ZoxHo3ehgse5/x3z5A
2dYYSawhCr/oE9N2ZOE5xt9ND+Tg1vlsun29uB7cXtad+72sIggtllIm2Tqt4WXyE95CejX+IpQL
hjV8270IMDgftq/Wg055P7pgcmlbiA3DnQalxOtOjA/9OuhaooImkgXA1JHndh42uhmoBpr4ZVeY
bpdMGIxrtp4EFytAOYF+wcO+WGbGO8/q+tiI2O/HB2ELIM06UXyOvleWtzSVysCODDdFtI6zu/wM
UhQcIQEuuSn5OP+RT6vZtW0X/ajokbvC7lk6HSRMjyyylbUjEedj1pI0tU3uvxS44d3eGVIpopvs
9YE4iXC1Gu8cmm4qRHwkg3XqaIdRvgYC5YnedZq2k2UKmkUL+xZd/YORpi+DQsWyYu3C54WyDSll
mkte5jkeaqJpz1DjNYWidJ3CuuRiKqlLdr02dZHgwKWJj0Mn7qMwQb59tRrJe8mFt5LO1TgegR80
r0afSZvC1tVdi1BrEeacFnUh6FWR2gPJybATaIAUcOFVyMQPcRKzkoRAvZsqsSB/PT2nWAfO5d42
z01LYFGlSXpO7VfVpIjIHCjlS817LMASFCyjUnDU18tt2OJhOHJVvCMiig8HCbJUobO064wbXrkd
euBts5F+8v3iC5PLheTKqg8oRpuyGD30lE+wU+eB9I3RCUDEIAtKHMEyT38EHLHTBHYg0hsfTb/5
n0HDItFdqKG02VFiQM8Q0EyfikQA/SexxeBu7jd4q5hQIcgJebKZMP3Cm/I8yCPhNlJJ5SXLBjwa
9VmhWO+7w2OhwJi76y1PY1mCAuSkDrf1WFCJCH4KC5RPPU6XhI82D0qW1BsyNQCte8tObpVKKZz+
FyERjUGGjau6jeiKP10FeQO8XteJPLT/S6x3qIT2jA4TUMxfdxLSsuA5U7y8FkJFXlOWp+ZLiVdL
1/xFA4VKbWdx8Ul7jQVy+nT4QUKdjC+xC7WyibapvKtnD/Mr+MK4bFophT7eXy/HHsNx0pAVUw9x
knUYhnraHsxdqUald7vAerYghRA1YWgzANUFLB+jmVy7TxWV2Snrvu5JyRqYF5YiNwMWsPnj0Q6b
AR4NlC8WlF18yhO4JtQ0vETegTwygQVov3HQFkDBy7yGqLbMZP4lIbeZ5to/FEMz8PI0dRxUAdM2
p0CMetUfpH7UvgkKZVnQKPUeECtupPgjxIKPWfLKCF85tYwYp1JCL4RhSOoso7T8EUmAsNpwPfoV
hxZwa3a+IO1sG8CuSXQVUWnnVt4JS/rMVkckRiR+LI0ZeIM5mAQiw9pAvY/UCx2ERjYftaPXEytn
QLEdcwzKFlgrITVJq+yOrxxiNuRWuk45lDDqinIJJG4uIerFgjrincbIk8h8DcwnrAKGF9SknAsR
cKCzbuvrFkK1MeZD1LS87VMgZcKhErTaFvYU3qCE7nvAcNgNXAeiEPCVV+LrvS8WPE4wDqUBcami
SHU3DzlgwBaFsKuABof74bzpqJPzsIUuHlS2I0B63kHIGrnKXQCOtC9IupEqVt2Wd7lCg5docUfJ
CbAGai1dh2466rus35NJ9ICsSHKfA8+jdcKLSh+hhaM2ktc94H0nUniA+XhrC41hbt/MFqbx0LjU
+MjwrwJwZTkL6LA7bHhLMSLvM+FJYbBn1FNKAE7XW6ayCNE2Il0BGQiaxpivpDUgc+Nu9HL7mHN3
p3KgqhBauXR7hrSXpJMhKcWLwmB0mJ223iWjPc5gOwS04jwbv8h1MyCeS2bX9Jmr9o2q1nyznx54
GeN33CSUkARHREg3JyJAzk/qgQ7HjSQO9C5rpgFeUeIE4fuD8SaO7RoyVgnA1RDVBEJZuEuUj6RA
KB28IW+KJYsg9E6GHwgY6iNUt6iRJcOc9edBjwfx+wX1E/ope+6qAEWoDp5GN2Grf8wFMx9aEZ+f
LAkg15ct2ogT4kUSJZKTADESYAsQ3hnFdBwXMzkL0ATEa4gloY+8edIzHRMZWuMxrWgyA+8kovED
6aZm486Kt4iMVgSTyaWlxjLYHGWfBq8C+kp7MLhSo7NFtUXaqiJgLdCfHsHIgvIrydV8uvU5XUG9
aGk5gKEr6wNlUSCzLAzLtD2VKjGwU4pMGsE5lU1H2qOkjog8Bhj78GSA4Eqx0774QAZpnX5B2NYI
0Nzjx6patS1VQ5ekNpLeSwcJfYQTmfzoqITbCd4eNcH5kFYafJcTURxzuM7CKtQaIjhGWy4IHN6m
Z4xyDnGbc1i32+YraMAElEB40eYlFLman+7NzKYCyYz1zi+gorJG9BioeF41dZYUFBxSYQarROvJ
orfYQ+gH3EPUhUD8rA3YvM05mN/ZxRYnRBRrgI8HfW/Xxt2vjLpxl1b+dI4AmyjczGbAT2Xu9G6R
xwhFiogHa04g+A2elBVG8MbWFVr/sHJmV78Fc2iFgLB1zB6wfDUIbKcBRwwrhItL/72oAOihrLwf
ofCPhlk2IIImGWARNo8jJEjDu7vH3+C2wHQ0Y5wwqrYLgv5ZheJBw29k/AuH+Ga1s9NbJNdsUNa+
AksZSMIHHD+t+wWOLdw0na79+gl0AKmU5LyWbvsGF9MrjuJnB8K8sTF8Y9CmX4Ub4MmsdTAU6QBj
wKiGaqKkiGH96mwg33uonl9sGZWbymDY4rmAskuQkBb07Pdft5YQBld06FwWwhqUfTuTB5KZj3TW
MIilhRzMi5HUf3ekJcEENVByBL2094ThbgJ1e5lzwtQ/gMMiikZOzehJeK/KFN0LxGMAMROcyYBc
pyH5BgGRzEU0e4nSmO1JPoUcddGsnQ+60no8ePvXVJSxFWpEpIl/6m9QStK4iJh0q/C96QFOircI
MN3GAk1jtQHxE9ebE/4MfZZNwbOBU/rp0ZqanNZEtUEb4R2MPY4sUVLmICkjHTqGLXHqfVvCV20A
Q0BKzfyHe0f5Dr1XnhqMetCEoh8nK55DRMpAZT9oWxyNtnywPUOS4ZOI3ya6a1BBVJGenIpRMWzB
n8AnSHyGy2daOrWDfGsIugaMPuC+D9OkTWjgAT5HUYY1cPJkXxd3/of+27jlyNxwAx1yK9D4eRdd
PlSIcDecwAhxrptuUChFsNEYNcwWXqSkchWXICB+UgJSTsa9nEkwoW8SkcgnTKkmxEfG8CVYZUgn
UaQzGCAlsRLa3N1iNPpSsXbhTVSmpBarsQonZYUuFG0+9JCzBskkY9xEn3085rEvZhRIiEk4WHSD
M2VmBh7uVunGl3CKvH2sL5fz4c4Bsr/OU34Tly51zljc45GLIGf5p+t2nZFj+ZueN35Mz6BCLTXp
D6Kj15wAED1hL0eybvVbYBT74GBV9wYt+OaoQX1BnBG1nmZD93b4zh6EyUGl7YGj6sd/LZpnT4VT
Tmp57g/3OHzuzZq+t3fuASDNKiQVP872EENCsoPOihKErYHBRM3sah6roqqcD/2ZzkA7ptXce/9p
zWSLNHF2ACd9ccue38YR4ObvjtbnxuCev/hrAQJUFTAsFZ8mHUIsOnpg0IsTBb7KulOF+4LF3bnU
0L46lWJs07Ozjj4QKHbmdVSOQ9CxcwfE7lgDrNrXnOcY1p/9aOklDpYvoxyC3dv+XScsQOogoGBz
o7P9Z9w3zcrr4T92nCgzLFlLSva17bxvZj25tMyDAvIrrlvG7qk3qb1vjW5xzc6jOujGrfzsAGpC
MNZa7ZJW8Ym0RX9n7BTnCJRtD2cO1M8DfP8h6FA36JibphdNtK81a0QNxIrpBzcQ+8kpCu7ye7zY
P2mD8ia2AEst2vqUQ5escayhysep9kziViMYNB5GFzkR1r2Jyo/f7vturF4oSSEyr79Y+6Gu65/4
y/DUFbBL4zrvYAoLooN8bvb2IxRGkQhoX5YT0YS5dO0OmorjBM4Jvp+U9/7eVvC+Wjg199/MmueO
+V48+3aJMTSx8tu9ECfje5W+dbSst03j2DXGPWILHBf2QX1CKakRqMPLO+zO2n6NBROinn+KrsFm
w8hO8NnuujfCT8d6aKCk9RPyB5evn4NGb1GH8tsA5bE716/hRZ/fdLp7mLn5MyYyXmYfGN0V7pz/
ngebGyKyDAEvU6HRDfz+lDJTBtzwaeBq9Edc2daNW1qVUaUfXfVqXzR9v24RAA2zraYjHsjG/u2l
xy+QCoPuojEU+jola/yS4bJZZcPtv0fnvw9XQD03voA9QVyBufJk4npsTHtOw67+OrX+IUPdYFZ7
PMPLds93e5604KZZVN/ZkU/7p+8c/zoISXdEmkTvsJYd/K9PeTvRkmZlfyk2ID/u0EQ4eYy8nvuB
+zLsRw+aH60lmjGvzf5Mzf9ttmzpuzXslh06+fDlCTcoR8ogxXXK2nl3Ex4jXQqEj0hNdDwwvrhZ
WHau023443H9HePQt1zGtY5KpTsBYNp2AtM39PORTp2j20zcs5lNg5jOufVHu+LlOyQ9can76CUi
webGFh2a63iecIkXrocqEE0ZShx1UtDsI4t09HW4vE2wbqFZYYwqw6elQd20g4nTfNCfST8NB1oa
mDQrpaqiUqyXBBSbT1QjPnToysVao3oqRTTUuCzyyLXUFrzl+lefF8HDTwaXubLII8Op75Yoao+6
tjEIstLJniIvHjWh2IPsR/jAVt4GvDes0cmXrDNZlpgmKcD6NqLpuXc2gy4QvQHEuGO0aQFqkNIS
KpPIEtkDt0Ri3nD7Xg0JfQOTL8sQaKd2TE6UHBJx+tms3r8KJksOVPZos2lQRLyamTKcW4IohKQ4
Xa0uAYpAuC6/9ccFv6Mb7MQ9kMILSIbU7XeM/Whr76DF3mHksV6x7nQ8RGDBNu6jLvVUDvcs3rTk
ttDJlRVivTpkf3DciAm13B0xzsvZW/Wi8ybsJojhEmnT8OY6vBlc8Oan5F+zkvS9t17OtriWlMTe
rFIKIeEKPefxGHlyCI8i3s+C08g3GTo/z0D0AQm5GrjFM0HDwQ2oDBOU99IOkZQC74HNsW9BUtFV
5S7i+XHn9t2xsYDHmfU8zRKuXMb+M3xeMo7vIErcCwMMSVZjtBdw/WBeKS4B/3BgxVbcytbIkfxG
g3CV4JjhStJxcRVb1duz8YrlFqbpdflq6juUZUtPRVNWNFdR6jUIG5EbGG9r9KdYn+0GFt8K9EYS
xkQ0ZFfjuYWND4WaX33qZKQ5BQvyY73gfQqls05Cr3shlQLE8qnGUG6SZkntX5iW3Td71azvgN30
VxmO8oi4gX6nnCt1yfGYGtBYg4OJyH/PJK51uRsBrgZ38K19tKK2yXtxXZ8jJFn9j6X4pXsbtm0F
N5uj9c+26NPCYeR8w2aGbKn/5qkPBhJmI8PKz41LsnkHG+47Dl/wNxlVK4ro96uFCrwYbT1eVjtv
vgHutvNvugqOzqn4pjdrpRnYzI9Zuvb/sMEouTpPyuR99C/n1tGoXR5OxPAlmMo2ODCcDUSvFPM6
uyVXlCpqbK301whjEV4petgEWLzK2NgxRoTvilwnN90FkeWwQIjIbcaANcHmEgZlJH4iJstYWO2N
rAMMd31eIyTFaNhsB0fcr0SK9gl0md6MbH1zGdguG0t1ZG+5wH/fOHi583hzKfpmVsoO+Z4Qzdxw
ooNstQpqYq6xnEc/7YILDsZUezM+UcrSaJ4jxutmY5KmXqPBKkP+3+Nh7SPEPHlapjtypZvHDDG4
uw2GK8rfDNDOEKSE3PoAbcxxtiE/fWcqqyEVIX+OhcpAQj/mScHuoxiuj+nq0C1MzJkoLtKFCVSP
cDD4ycfxC8atlVBDETqaMmAkej+tPvIxxOZ+qQKg/MMYVVwzoMRNFmxIIGpwegSthF9SDIJL8zCp
faGsiZY6sp8ywumZEg5jtGB1UE4njuVdJYyXKkEArnpFgnOjIk5V6YEIIRQqlPnl1yKLdNIr4QHA
mZgpcEszxOwRFH2zePmnvA1/7gpn804OLc086WN2aK91SFDvUR9LM0btgxol9QBhRNX4Xao4HF98
9Iho7EQgTaUSDAvUJQCQSpI4R3Z9DSVYyBx9Zi7Kd5Qzt+ROArCRfJxhRPdGgK4fqhgo6F1JFC/x
qSbZeFqvyQUNa8oTqF9BIsBuoOGwrJNT4N0pj6FEm14k5vfMEJAGEBbSkIdfwnx/m5c/JdnmXSxw
uWpE+Ok+fSd7IGV/DRbHnvTTrD01HLJUH5+Go3cY15B3dzGYf9IHhGhFQ73ht9k7/JH7Rl3SQ5ND
I6Xa/HVGG0Zn8mrpnZ+M4QIsNqWuBX05TJTICR5UM/AfQJQY+b3d3xk13DZ8XsIfVCtxaYAXwSGi
rkEs6RLNk+jN+kvIVS0DLq48g7tj9zhLbvTkTg8ihF5PydhmeJxTlJueY5BPnA5NsdoxGcgUCkHS
enRBFR3DVO4ymSEyebEpXgumSVNQAyuoPzckiKaCQj1xIoWjp8W+OaWIKwFuhVGp3fYlM8O04CcF
kT1rg5t7P+F2IEUaOrA57CmqLWhxiTUDWeNAZAN5NlQOZW5kkUPO157YrzmtX6pH3TcnYMLN6SWl
J7VSYi76UpXZ3TxgG09EJW226P41rLeFbfG4xtCwtm7xCUklxoZM/fuwWiK6PyrD72DeZ+UnloNz
SfAX9Ly3O6foIEK2CoLRncHvpRDhVwSkzcYMHIBB77Kz2r+s3oq+JV+D5LM0plLWoNOCqYlrxRtv
LdUURHI0hAf6ZgO1/beuEaU8zb5C+E00Ye5nDff60UkZH1Er0FzFN+KOX42rsf71BWdF6CTolimw
K6v4GNudTopJkB7udeI1ECtv+4Y7Ts8IdcA/NZQF1zemdL8AFM2LDhEPOBzcxFCCxOEJL7g56U3W
T8l3nU2H3HXzJsF1ZYXHocbqWjyUS87AQ2xoVjsuMx0SrSumN+Y7cCFi+oNZItECyreasaJ/Qtwg
pgLtAv8d/J8E5WXtKSm1c+R5MHxR0TYwsCNaHtjypxTkDTgc64mxMzdibGpS2JbppoOaBQm1TEvc
J0zzzKPFWokuKDlzn7WBaAv/gd3APQ2M8wwkZawD2QFLQ6iYEuZZIzoHhiWOdCOCWCkilgg2QPpl
PRCvREFBuQOWWzxpsjHXUruVyCqJKd4fifan1qe0Io2fJ5641zVxsuoAxPIbQKZGhLIdJ6avSPUo
jBX/7mF7ZfoAqf588TStTd+XxfAniXV08F0bbFxm0mwz8EeiFCFr9GZDUYyCE4vhZsDKgjTfZiOC
TS05QwnSaFYHtIpWKyAP/HPQBxmrCcuKLGvUP1eoq0sMZtYLZXoYHEwUILmADvdKLpTQiSPfccSI
/mL8ZKf02YqCIH1qUTGY8qz36PPgYhqjb+QCCGMF5+yujEIJ/Wr9uVh19JXLKpoNTubN/vMHSD8w
X7Ic8qDdzuhDc3VUs8IqHoek9GBx86bcJFFpOZks7VvTf2VHdx/Md7qy2Ro9UIWHVOxM3zacSHMJ
iCoUtJkFSoTu9Jr+HM3uaQhoCDfC0YCr2HGPTvYjG7DgqzKmfoHqm2FFwOoMcCkbbFj2nxgEimQ/
aseiOs/tZUPGFks/IaO7GeyZRTJCwTeTPTxOnjwXIhWTDT8eE21y0teIAIN4qBxJmVUWB8KbgF/J
IFpJzabPk6H2RzUQx1WJZiiJmAKbm77Nr/G2y3jbMhsTQYQZ7HsgrjxjJE4yKHlYQLQgzk6YYuFH
Mdcy2BOUTHvAr6IuytX0noMziP2tOV5l5VrUQymeP6lnQ5/izJGxXyGvpveHhPFs0B92eBlXTDWu
4kmVVFZ/Yhgph3f4OXXxB3JWldCFmI2c8ZhDf1jDteNvG6m7I9e6eP4KyhdWqQqDaFlNgbiK2FmD
rj8M22P6CReUrodSnZYCpGBOFxKOgPg42gpahgTd7Jg2ujKosURxmnhYiEjs+e5fLERTiTREkpUu
g5QHhUvdNtCPsLDlzrAGogHWNP8BpqgvSnGwpmMvpgiRSHG8wPkuWH1+ehshP6xZ9WXpTO6b9lun
T/z1C9pvS1qlGnqbAmz4Bs81YsnUjiAK0X83+/R/iM+p+xuHTAgqwmGln/ETu0Edmz4hyiULNUBB
BJUJCuuxhuDkAUVSCP7cFlF5k3+l4iny2hC8uQGI2+/+WnKqrOQNa3inpcf8Pth1jd0MYUE6rl16
OT/QGtxYGP80T73TmmqX6DwKxKMXqOZxek6fsWrSTPgh0KjWD6QT3gG+vctu9LvpzHJZNCdeIOPF
hQQxQ3woUe84In+K1DQ0+pvzjATEhGwfm7ZNYLRf0GLgMWjXS7UYAT8aHahgiugcdRp6D1SVIw27
9x05dj8+osLqHdbVorUH8z735nTPYpp/CIvY+hqxVxETyfmuhCbsNVGdvNJ26BdoU4ApN4j5CD6e
+c61EUaQAhvPFiwS1e0alBiaHx37UhkAidBqRk+w5m6y+kuXEBGQBWU6CO3XYR+WaTr3UWD7IidJ
5LFAmOvii0BF07zlB2jbM3jo0o+hebZHc6BeS2+lNLYMHp3HKk0cgFe6JZpurtiHMskxj09Rvd5h
8gybRZABUltCHDECc0OFZG5jZWBTPGCviF5Dp6ZdJxiCrrcuE2/nI29wgm/ETfgEa6BaPBG6ndz0
4RAZa137o9RPQxfgGPefWJ7+LaMCUehIWFxb5J9Rf+76opYKVlzzUTZJH14ywXfepA3NmUt1n4RS
5GcFocJYB63OUnwOiX6aJuGa/R9LZ7akKraE4ScyAgFFbpkncR5vDIcSxQFREfXp+0t3R8c5u3d1
VamwWCvzz38gp0mNfkkzb/RoFIlSD/nOKf16b/6B7dSlZMP6nBeh9vKlnOf1T67BvJxrzL3g14CL
T8mNNhnDaSOnoM2DbxUFeImJtka4q+xhYofH1ZMzXwhSbOpEntrYI9vUkt2fYTo9JHvToRvYUVJ5
JKi6a4EeDm7nyUk3wHc5xKaPVLzOULZUtgDeglA/4DMOkBGwaGTm6E3Z/ojIkAAbr9szuJXjYR/u
XNsyBpCq/X6GuTe+GqtoiWZcPvFcJc+O5g9pF5Gdthj8k09LhLgcsbhPUYbVFnRlzkTdW5DqmiWW
u8Bgb+Rw4mIM5lPlQhKyux15X+Dsopi8AB1wdp5wSqRs8Ab2NIYWhMbav46bLWLoOwhuSGRyGvQl
tC/U6fnIE8961ihjXNoanIqETbVa5L1mUC5PgzeH49PeQAfj88EB8RjBssQyptLa5jhgUYFrseoY
rokH3pBt6m+LnxEVIR5HHxgS6kjDjJZEG6y3lAgQ9LLXRqpPzurKlynHUzZWubHPPhSCI2b2v7QM
YpD+aEKZ+cKdKWq+PMTj/Un+UtPBmgSOJpZuFNSPKW63fR69Y1AObzu0GPIBWD+0nWJxIJMtoEyq
Km1qce9oKY6xEfQ8utKPe/kGU4h5HNXIrfynbimbmpDsCaHGLJmbf+0eonKkN2z7Tioq9efZbcdF
79HTg8KTY/Lqj1YzCoe7f1/eu8oMpEqjGHmM7KqPYaVLvScgFj+pEtZZh/YNqnD/bpfkqB/IkAdT
UrjvR49KYW/zrDOLCWKCYXkycGC2ddCtXshF3zS2dDk3hjDEVvBcABT7PCs8JoCW8gScQS6wcyKU
F3CCOQ7set5wUI9SWOv2hCrCTtcutSCJ0BTh1OWW6beiiIlPBLUTEjl1qFUnp/Fqni4eyamv0pkA
uKd18kk6gZpMbA1gcwMywrvm941GDGCf3ZxMq8Do2/uLF4g32CcG/rL3R4f4Q9CdmgrrxENFlmVE
OuagBmEQMMeGf7i/PGxz7OwRI7ugEIYjxz19IhljHPpSF8Dy+Q2xiFETbiaDrA5dZB3p5I/RiEUY
u1GYQuGiwZvnHLC3JFsrezpkDEmEQHIAai9/iULMwJoYfqmDWzKP5zWlDavvZIHBkbfEEBmGynF/
id/8yl09aPYFT7QXVh982N7/+oxp8N2R28Y3UKbQGGtWYCZooUkyfHoI1ocHwOY5U3W2yq7gINwT
p7WD/YkXmp7i4+YExLPxfMtHw8+DbSNu9gWSOW0um87wm9F7CXbF5vaJeU1BvjKCi8a0XiklJWAn
8+6Tdw5GXDObtUWqM2tzRKF7p4OiIn13335rak4PrpoATSusPrQZmIXCNQHWhEyMIT0Nz2A/2Ani
WkvBe/DFEhUHIWfwII/+hOSf8lRN3v7NkJ4rKUjIzl1W7KV3t1UI/EzOWcqnrWJNjPVqpk0RrHkr
UtvJf4XUMgIoskcvn3DT5IuIYRJwk0c3X56USS4CkrXq2Lbpk03cXxQ7zX6ij5Vd0AIE6qAlN8Ij
4kHeEWva+6BDby4AWSG7OW14PA5Wc9rCIBCaMFYJUgVPfhNxfbObukV/FqVNgrYZeJ3xSGXoHdTI
+LXwCLCMka4cLGxA0+70EUkhWgbgsHRopg3w1bGbAu1Vwc4xE2XYsQF7abKoQQWk3fHwXcMub/LG
73vR8PfB9AiWI3eZkE9cMIfMzEADI1zrecdAbCXtDE+GvEs6Q7r3jy+QVCx8EzZx3At/dGXMV1iO
8r/X4uYc+JqLNcGEEpuSF4SEzZfac4LtIWNv0eSB4ExbXhl9YB9SbljmigN1CVYGzoaCj5P6AgSF
wT1TZbgP+ILucuyvsS+z57jhyGTxnZj4tS0dA4RGEIyC+f6NWEZMDSWGainJKQgTemSgeOENA0D3
hGUbB/dSuOoyEpbCWERiS2cuIahlXPIMOrg8+M+FDucET4XsacXMKsCRncbiyoqOr4xdfTT/mF+E
giS1xQoFZKbb7fiAIXMPwx7eTYfomA6vJBgZAjYUd0v1r2RidqXA/EIdhlY0e20aQzjpk0Z6R+gI
2xJ5XxNdQ+WbMbXlN5a/op+i8NUo1EHkpFDhHz7GmONCStP3hnE4uJWIM8xUtN5SCWvwXDihA+oh
/Mc3Jo6h/wI4s58HhzGqIiInaA4+0dSB58OQC7j4bjEmmqnYPUu2PXKhCfslzfQA50MQhM6QScWI
59an9fsdPR4DiN8pQaXBwl2vqF3wVqLxxy+UzTMobs69q89+MedYMsSHP2fAAhbJBRUXJeCq5l9E
b3d1LsgoqyGlOOgaLKXR5OXTlxPgzhKUg2jHkyN4gnyBBoq42lafcQ/tN7rOAO0UXSXjIIvoYelB
iQfnh/KBwRqEXsD6r+iiSUgiJUQCjOVXjey04UOzcL6TTgAvmkIqYdR/Dp5sSCTUV6HkRX85deAQ
hv2wN/Z9vqs/67toOxjD7L8DZadqVocBjMzyKdNh7gJKJRlidSn0IYr6yeJmfcLj/IE1d8FeRLEE
7YccdHsnBEF4qr/QA3mHsm8qoA7USlNjxHNKjYVDM1lwnWEHyM03cNVQLrg3VyxjHStOq8bEtTXS
QIdpWYNpFd1pJjlraxKCvavh3kinJr96cgXPb5GcuLrEL2baLQgsTrO2gNxMhHG5W2wYnqcwOgAa
sOSL73O8ZCSPpHAvm9PReze9qvRLWDvDLwANPkt2RfXapRQ0x+3h2W8seFSM3CJCnfPzhDPGpsFI
GjJx3n+/AhUT0DHYIqGjzbt725oJlDO8TQoS0ElsxdVU9dXl08uxYcW3+t1XhzfDzXmKY3NnjL96
v8A7ujF8HJik5xzD/HL200AlPJLet45WDy4gdp09Y4TCBMvibztq4MIfny+hRj7QFy1+lkVGbtMG
nnPvDrmYTBjku3/4LqlENioWRWM1rUm7uPzBcvrw4J+8bGoeEk0yXj60Bg+XmEgyQTO/aEnLBPhe
FemXPbmJmg77yozZaQtevElAAQDhiYHd8EANK3ZET0gfsMK1O/58t85YheHRcd+KdUH3g6FBesMs
YlBWDn2swti+5ZzN6JjhTUZYM3qSDvKaEApDc1TkUR05V0i/5/Bjug982GqvYp/s6WsVmuLVbdSj
gm1heIF+Ob6pFj8L1+dLi0BgipjGOG3/Hj5f9hHs+jKA9XE/WE3mq+3+92VnxDfh4oZMLacvd1/t
cRuD8DvLnBIizd72w6eQBgrP/cYQ8i8LPIXHwhZ3IT2FccIIelQb/w+cpIVnh2itrhY5FVo7ueTx
ES55vMLOyc39gmMBc1cMS9kfyRP/EGPegevERDq9nly91ftszqe+QRCm3cxTbncHB5sr4Gxy3YLk
YCKVrVefoMkmXopB0EFEK5UemC836ykzGBJvtotXaY2kVs4xTmMUgmOgNzpHBYSjW1CN2oGOreoz
UBJ82eubc8V71s0qpraT24OdRQZxq6HMZO9dqHbnm69j57DEDL7ETKLpXp6piQknyZe70yV8guJk
PMntygOl/aBDpbFRsTlxr27Ho5xmS+vERel2gnNwgEmXT7Sifzl7ydN9PVFXqt6TYv85byD+t5H6
uq03m9kHdO+BBh+fmxfoC6XRmNKsZVNtqNhEz7gWM7Zjyooaz36dsd3uQcSBArdzwDQ7qQ/eXElv
c0wUAdCK8Oaujq7Js164qzo6FslL92EWPRqByVZTBNhV1P1qfmhbr7TsHT1G1oc//Hzs46ZTuIrB
iu51lO371L/0jPNWxKpFgSNiavzd2k7OJ1hZbZRNRE+cggfJRKa/uMM6BsfZf6fqvFM6GKtfVt3W
m55gW3nHBsJiTqIWvlu1cx4WzNwf8fXtPagwMJjmSSftpnS/3/EFjC1owGksPZ1wUjtS736FMwVF
/NF5tpwW5S30pRodcdP+fB1hERSaC+TPRPSih9qB84kTPbMzo6vS0dTBC3DoE8IqAV8sRq/Kqb7J
qbnFl/8TdfBkJFEBWAQnpSOh57r3quyyFavd6uaW5EvWkTH6RPWn1zgmK8O+bWHrNMFc4T2e/A9O
4ppVPIKVuW50L+Gr5SWXMVeoWOG9v3lTSdJxsNDuHG+Xhv2BuaF6J6e8WnT06kwJYBcVHmQs0N9o
xPxCMGO80cBZ8GVjgYJ9g4oyoEDt3AE+v8BYQURcOy8ktyf4J/Ct8JyA2oI8esV8g3uFkvnpi9i5
RV38XQvMK9gtcD/HAgcmI2nmzOcucUYGxSujaByaSUCYZD1DiASrNOsxVvB4y7wfWXdiy7Tip+Ud
MQumncKq2VdjOBWcfFfK2ZMj3/+boaxTuQNV3ILvCMLBkUN3wVRZPge1g+AfnFNMooQH2El1Dioc
oOWjCmMid9XZDfbgddLAGSrvagusSzj3BatnMESFC0ejz/aU4AhFLdsIcYri+02wEzyl+o8ZCIoR
8ofDeVoGj0BMr7RwZZdxI5Fy8NBdMZjZSa1BB8gWwA/Kjy7kP/DOKDVPfJVwUnmLP4yYcASD36Cn
HQY6pXtIlMEhwfraNRy7M8wn579sdP2rsJndmA0rG+VL2FqfGR3AHX9dRlINrn8jVH7XORtlWOGH
EGXaFO7dz6yx4Bv5xP4VgwE8auWRpCHFj70Hz5ZS/hODyNOAUp+aTEqkEJO5Btc7oiBiUwr0WA24
6xPWd/c2uEVV/3FjpnUILgsWgQO1rn/pYxZjf7vNiR60N3ocIfXdyAjlwK+5DuCzxE9wgv0euEaq
mQvAATWYYXdiPLfXtFZ0ckuO6qj0zrJxaZM7r/MJ+S+HuLxZheKVu6jpEuDgrOZ1cks/yYcIjZvq
f89AYIon0m/WbaTMDxgnaH7tbX9ZS6yAHxgOdxzjF+dpzXRLDA4wXOHQfUNeOk8pcMMjPKsW8OsW
UAd3B6rNNk46oNJSJwM5Itw2f9Uerq3dioeEfQqXdFj+FqO+iqEClrjO7BIio5MUDhRuUsNl9prP
DU7VCb5goH02uq+bPcPTTkOGZd/TU58GzP26Ory0YRmq3mXcim64UHqMtqhvYIetOLJw121j2XAU
0prxQcHe7rX8bHzBFwbDCD5Hkix0xnlv+5JsEU+5M+G9zFyqCf+nMnxZ/a343qDTWP+BYo3pCAj2
xrFY1cFOMV1wmBbY+p90CKKUIICJq6WgeTvCX+6gTkDgcZ0Rm+CuxqixMnxhOg46IW34hmMQGMj5
MPAiYcJD3vS7OCKgd7GzoexlC4K8BGmXnoE2WYXieHVz9wmXCY3mLbrCE5FKnAYb3iwKRIZJLBJ2
F08B3/s19jL3Y5DjPJJ0TdPLPChG1wsTQlbaCEK409gJw+U6EGiRPydMOGKqfPpvQYxkplQwtiY9
G9Er83MBkkA7Z4LbCPOGpwHbDnagY4/e+pbcurDBICwM4ELCDNswyOp+GOm0NzwergwZy37ecQgY
sXkVdtjLaKImemLzFMweIx6U3qTeNdfVWOicbmPfwhck5Mabvs2s74So++MoXu2InvtK88C9ZjF/
uI9liANC5XyI07mELZ/1jLpwFRwZ/mDoIz5YOromboO+07qr4JScGNFZ6E3w8oFH1+i+3Dc9CNc/
VViq2Gq6KU8g1wkfi0mwEzq9WCPg97/ggjPKTmYLd819mDAW5mCx6rks6wViLqAreIJXS6aGX8xE
8iBlisbfI7mb7I8nb8RhynXAV0IHt09TGRiP1iA03LqBM+hyn9BvIe6VaG1QfhClKf/uLtLFBLUY
Gzfb+Y4BHMat8dTmnJXbCW9PdtL9NAdTNcAOWiDv43fca4KLA5D5Jq34zdtsNmP2CUxeaeLn0ymZ
RpnH4mAm6NATckQz2eUUIupXjgcZX8t8do/4V4g1QtiRzt4DpWJJiDufhKPzFeHIyyBJ5IAGKNYK
jDme/0Ienak0XkCmwDFQtUBKBgGHLIAWq1VasYp5IJ8a9Btewk7wctAv1iovUru8CxxsgMX55czi
fnDHT3fzgJUjrrbzK8MU/mB2hvgAUonk1UMXt9X0NJNX5lBzUTZI/MaUQ+WLAh/dGWDcssvghV/L
D08bMGfmqHlkDFb7G2CLlS/0Chg5gPifSEPeSD+PKeGJWk8BGqxAA2JtdywisElY4oQoApbkzvTG
y9/jc429obajkrzzlii4n07QpBC/BsoHUG/qPPjELn1i7Hw1rCFPm6PWy1+DT70tg88zg4xINFLT
U4e8kJm8agxa6Q05VVGBuHcMEo2xRqtGnEXlfaFC+9+WXfCQYljWmL8Ml8KUKr6Y0Z22oJSNVwrd
JN+uATq8XFqBFXid7tNkloSOhR9AQxClFIpajIkyJJGb9YhNGjNoAvgBzugirs1YNDsBrSF/k0DE
Kjh0WwsNC8lSjCb7wHLAnYVTNO0jKiv6R4cD1gxbrFEqBEoax1zQaTcAJpzpvyUmnTULgHusjRAl
06Zy5VncdyZIQjfTu6vJXGYZui/Wx8yeVOaYXXDwF0uF3h6kqSFh9W+sHDw1/XH5WG337m2yh/Tq
n7t85jvNFTUSxRCYBLVY06WHkFmRBh+3kLoAyNMU0gfDHzpnWKqFA3GxCpoLLr5uytyZL62+lCXa
mNIEpE7objIzJupU/IuqAScDnlX0eVh0gLRxPBCdc48Zy2EPYsPbbS4JpfHymQoyzCjyATg5+zIn
yZYm3b5TMqJgNodzat/E6w8XkVDcOwhDR5ZJ9K0MmcROAZdlGdXGZjCVEa5p9RB5MiMhtBzQ7e3A
NuEJytnJmcWHAgqJ8P/gMDTm/x8+k8Gh/7YR1jEIYSvgVHLuHhYQA3BWtpSRkAwJVRGWqGrDsGMz
Gkk9yczxN1l34t/u5Ii+fM5PIRLheJK7KsCLFHDTeAfWAbWVG4n9riOJq0KN4v5BfdsofFIwxAJB
o9guy8wWaQNoJBD5L3tMtpE5W4cmzgw8+NiM8Fth/2k/kBwQneeWHSOY8rKjmp1VsGAhO7wRSMp4
nt0NKJVMHheXXwSjgqPyuMCQkyXHFM85zdjFBJtl8WOlIQjXiaboMoogekbB01c4wpj4DaaixJKf
kgvFSwt9fLW88cuECidLoEmuhmCvGjRyJpFizyGJuCYpLrx9phRiZsrDCyoog/Wa+8cuw8xXUrjZ
1aACMHX4yEY4LQLRAcKZrjmIVTBpNj6hI/zGxirJz1zFkYkdanvwcGNugFyw5XKJlQLwCP9wdUmi
5N3I4yIvJgG3XAB+BAz4sr6kbb/NMEXeCx0UCcWsZYoO+MgreNnYxXKhM+FEjaQ+GOzJN2V9MBNh
AzVpxM4E6JbTl6MTj/E9suCu4YucCCG/may7UHbiM0FJT09ID3LJfimKBO8e+gqfA5SAD4END2pX
breMWOQisv0CQzsPoUfCPEQcS9A502a501w8UXTKIQQwLaTJairmY7R19saINz1hMxwWGNSLkL6H
U04EhCsDFzigcHpJ/IQhJ0tJRix2NmOy459W7NKyXnfY2cb/CN4yP8mhFh89uEjNPrpNYmShyfLT
jyibPaIb8ySTxL/Kemau2DDAlWMIJYj9nHsoGbr6QG4y3BVhnvTk8zSBME9LYZng8SaYvVySf/Yh
7EJjLnB4YGUWsES+PbnvQmd9YgTT8f9dnzPO7S9v1W3yX2UaEL+cev+U2ClmTDDGHc5hjYHTx5fh
lxBT5FkTez6WI+sRLm3D42n85QhP5atChWl6lyErjxhlPODn+oAzkL++cZCX92hYjREfW/Hj+Ys7
P+fZg78jv12uJAI3R7xpJP1FeISvpHafCWM4brPsSVkg5v/CW8XKXjz2pTiQoZssV66peOC8uUE9
HPbQX2I/H4nfveSPcsORLFkxk00HxhgEOn53zd2WGCieL/ktMq5glItEGjKLcEkw8cswrGsFPTGv
h0YqBA2ZipA6gBCQwQbBLc9EDnW4GQKFYw5MNE8zaFnB/sO0lcaaWlV696edQrmjdiPozv6IydcH
iLGfpvb6HEzePnMsGP02Tx4vQYkF2MzDcrlae2c3j89hS0PJ/X8x0hgpEWwpwqB0/8ucWz3wYKNt
lDH8fLnZcM2lqJrGdOmDqdx9bgcsZK13nLa7L08eHW3EHo5TDvdSdivZXjjxpIqTjdDVKvyz4X+G
CL6ggjLuhNLrAKRwm7jNWxDK6wNjGS6L2wzrFWO0Q20PDhDyWAq1PWXzq+kZRiuQZnAUV2VXW4EH
oBSFJpH/CgdgaafRdg/Qmo6TC6/FYHDBVBB5E4XdlVLpye7fooSCJLpUYHA27NGoCVvVr/rNte7d
mSJ/Mj+j18MqznSV4NyCkk5Y1a/ceAI6MBFPiVSeqaXfwqabKG77y4izAR14bB7FMudcByqjnO6l
dyBTy+O2GLAXEKx+7XMQKTfneHNefwy5Yfns9E21yV+h9ux2liWe78ogW5dTIiRq94IdBQu3xQa5
rd2r6rQwF7u5Ko+oiqOLzrgZl6zS/ly8uxKUSQtD16rh6RrtXklJb7RoalDOs5hh9qDcPJBe8mTH
Zxd6ebjPfFcxkVBotWhDbp75iIGhlT/j4TTKBXyh4mjn21UfFPBM8UGHPygYSGGMPvlDl6gY7hX3
cCxCWlRLTNRQGFpq4d1gPNH28Cic/prjL6ypkxWaG3hTmByAeuOiBE6JR/vbeoD6Ld5DDHaNoTbU
HWMilhv0QfIHVKoGttDku+Jd0d5pN+oLQ5Je7Zf9RJl+mJJWc5umyL1KbNYefGCmNy2/mmuSrzg4
W37pHJNECdWxPu436Pt5BUCwxsRcZ9gEv+m+0IbRvy1qyJFZ/9jP03UVPrAZAdYA3BUKk7lAOJH1
nt1HD+YqhFsbIPmCjtur6HXr0RlIt7EnGRWZFo1fc7+m+w2MveqVGHyJRV2RvPcfp+liNncGfwDb
ctAsQW6NUIYxKsGVmnkTPAD/8McApQOu3exXDIiy0R4s6GY/u0/CNkd00My738vPGG3ryULkYS+Q
kBX9zNZcnnp3DZiYvUD/vray1fxjUvePte1vn9FW6fPprcK0+krfoM7b0k/azw/vjl/xBWlh4vyd
ngPVeyPSOxxtxcMTSPf0wnILD4UhkaP+g06N7Sto+g9HsJZkq5LLaPtKjwvrboc+Qxblhm6f2o3/
v86I5u1yobPJsHT0Xu0lLiQnpcfL+4eN7txddcv4wW4NT3+nCaugmdshVnFUWyFGDqA22D+hpf7r
95OHcwnhZU/JqCWWIMEZxjKicwqY1K8d3iprgX5Z3Rn8vnrbWuq9U2J021Y1xwQxUq10/aYHrz2B
LyyAYNbBGQ/kc7xKFHqFjEndUEhpr01YTCAD4ReCyewJy0n+2z3Ourw9TXASpll3q18Di2z7J7+P
TZ+/9c9og4+4q8x8AvcEhF1DSgE52H4js/u2NbaVeXG0boBTz33Ll6TQ1kDZNrotH/4q5opMjpo+
K4hBhWf45kDAr868CKsjq0XYzm+ICOt0rVoRdKo//te0ZXUtUB7ep4r3Wn/p78VpjjBJvzktwyeX
KWRBCnBwHqaMZymHF5aPShu+XWItFrCUgZqavDb6RFE4jm33S1hqh2rJbwcT+znUgHFudNwQxglG
9e8un2/RnOJ3iB3kqV+O23Ot5bmqJ56OnEcADU4apSlKB6APbpG/YCGRqnsC3BJMGu4Ts+aPd7Zm
3whXZwy8v7ND78k+shVqJHZJYvXZn2HcwqcjCTYndhOnZgw9hKInTzHmodsWTy+JOj/PeErzSRah
O9kcep1Ql+S0ky+kSzGuhw4GC+ASGUELOw3xu9fDfPNY9Id/+On8/fm82InKHgdX5w/H71jm5kST
9ZDEZpAD3AZ0RTuUVKabgv0PydI8/gx5h2KOT7YeHvBEmzPi6ua8uZl4GXWcv2dwm/nPWNfYxNyO
gxd323nUlkEjlduHPcZM+GA3M0y7cpA5/JWG7HpGeukiLcfsBLMa/uwzj/GOnCtXp9Kso//brx6e
0ptVc3HgTuiPZu6qxzjBbXsN/73GMIrxtQuN/gpmd+yT5XxnTXV6OXNuHpYFqI8ssOv0MIQdBWzF
F2GjY3CKysGfbRM8PmHZS6U2cCDtUWEAZ7JD2oA/mYeSAU4KwnpEnbKcXMWBdp85F1B5PbjyLvC6
tFL2Kmqx2BnsoxHbVNWfBC8IXO6sj3EKylNx57EFcUvYlodJYvgdFk7GRAO+qA+/6hGWAGkdChs3
EmoW2IzI1pA54JKrsXfSCdiTmnhLFpkAYx3LXpCqjLNZCtvdVq0RhCBAZEDZYQEGfrBeQwMuVdTe
3Jb2C7ZNyTBQhG8IHdgG+2caqfbsDGtBAV/nDA/sMqTDIjRShg10GmQ6F85tWI9B3kYQktBG7iM2
W5wssKIb4S4Gj+DNgFDQHDF5ffkwm24Q7QaNJLAXlSePCEg5NLQ/EpsnKu9qEKA6A+6IkPzB7aXJ
hyQOawdSHVhH7kJpGtwRPUBUZKoiPHgGmK5tLGRA4AkLQ9msbO6W1LpiZsBzjtAQdtOM+k+sNTJv
R7Ek5B0Tppiwv6SRkW/2APAQGwvjoOHdPVoOF1qPFWd0RG8PShFGyZUriUqUIgi1JiBFOdQYcQxB
RwhJ6vDDd0cMjCb05YCE6NIH1Gd8BNI6KOaDAT0vgDDa3Cpu9GVCdCc8lpYtaFMJcQGQJfYCOFtM
MBz0RkYI8HSHdEvCN9ot/oUOhA4YjhITDIQA9P57ndGG3LopQSqD1/ZBNb7Z9GhloMnN+WlpmJna
2FxhHuIf4YRGJele0lMg5T19hvSP4l2Rh3cHqwtrh6Egpytl4hVLDqHGfj1EgFBJ6VVhMCLhejtI
zETZdEvaCE1peXs0S78sDvAPSbQSLd1hjueP9U3AOH7+Iw9Xib58GgxNF8sXgcNfBHmbpvcKFcmU
cJf43b29uAP6eaQzP/QvVj4Wpw7of6HOjWVaD2l4dybZRINyJMq2tyfp3hXirMDZByOkMaisj1jo
7aQnc7rwjYS3zz3jw9PYQk2gzqdh2QjEimcXnwjzV/Y5+lh9+hji2ZUS3hH9dfpjac4xFxIaETvi
H75GtO3FvxivFVdaxW6Seq/HvZnPs+EtXJ77+l7EhB9ST0RGRr/cstpLWGf8DViy3SW2SGi0gC3f
3t3Tpa0lhOhOwUwiTqXYLCx1qA/VlBmc8wJzYIIVaP3BZdZOdSJemg2rnVZ4O5hOewjDGCfxlGaG
/BqkGXD+TAftSIoiA1D37DPEQ1nFlzO+z6WQGmdOixFgMfuR8BD4bppv33R0OBC1BdIGFUdCzysC
aM3QfDrGYjUkS+avPeT1sC7lJwLtHZ3/CiDJtLWA7glEOMSpQMPmhU68AWefwojwvNlRnv/zLxiZ
v8uIdPDjjKLiNvvCWMQQIvNuvnxRnqCojo8jhbn+IVLhyjM5S68uwP3Fk7/IIE5xGv6C0jSwIvbN
xSVExOYjSiMIeni82A+MA+etKeJIcmgcxcHTICr7k3VFicouecKKRPyeFLGFeP2Jxw4D4raXDw+B
ymbEJtgDRIptpoM337kORoHMcDqzR69lm3/r6sJRwqnBtMD0sx2GC1jUMgWTkR9jkn+9J1UuBgwe
C/HLhshQiyjI4ReGJKMPxhJIoWiwRFB0RDH/mEE77RtAGL82/UrTeYCt2/sMCxdQCSnvr/uWnk9A
hkbM8x3U0QeI8OWJAMWwyim8Ox8n1X9qGDpOSTOW1l52NgA10A64S1na6YL1vLcmp97g42fTp3eJ
v/19kym1MTZQCcF5baIXQF6IJOwn+IolY+u+rSJofDwzAk7dwtYIbXusZuzXuRU4uxbrU8SRRVCC
LkgINOgAjrwOMl8gbwkjknWHntFlgbIaY3RoL0SAoz1s+7sjWiGZp9fBI+a/YQHl0d7ujFCIloB8
o6IHjc7h7GP4RAgyh2f04i5BG2GX5XSTqbvMo8FBzy7CN3/Pq7BWXcidAxx3GYgIPCaH6Z7Wgg6G
v2EyxVb3oeWubTYEQI9xFyom6BQG/wUeqQTawG8ZQZ+3X6MvqAUT4ylmNRDP0btgvQP1vteOjsNL
CrIBw3KMcSJs+xCjUjQokkJwdNl8av/q3UGS+c0C9UJ1F+SrQJV+Rq/TA0eBPb8WJxFBJUEJ4E4u
USO2esdUdL0C1pAADAKH9BNSKODih7+U+wejSD+GEGTrA+OHHH3QFXNfuVNCiiZ/DVLKWuvxLVF7
cEakykrpsr5WfywfgAlOpYTbF8Pj2lfuEwyC3ezhlqRWx6tJi3l7UBGW3sMVqpuHdcS8B3RVRGlX
rkdhZdAnMhflKi6OHZFrzRT3zPOI+jjn41aDF88dD4cIddpoN/zmpuq2C/woX31ANhyf7kDqNlZA
GWjAcZhXvrY9wWDKuiW0pzwov93sMXyXoaL4GUl9zzW5VO1rZK6Cjhq0Dx5jr+ZCGEfXMPcPkzYD
EtL8XNYBVRxvcH70LgxWctdYNAroR+53cYIejiw8Iwc7vD57HbesvNKAUI6UN8Ntkrw8mGGKA7Eu
G+Li3ObkI185lN3cBCGcf+iSR+bDvRI7cfIesKVNquD4tIGkdWdgeXPbk1UeKZBwqJpBnmv+hNKH
YhrN9hnOme6pH6tcVyZmgRWGd0A92Ig+3fLh1VMsKtpWJw/POs4IGHitBgWXO0sJ6FsN1PVl/dqe
Teu61TDns/PGVv10T/v303/kszfvFnwTOitb9QW/DY1RDQS4dmtZF0jTyUTBIIg57+jccZ8nt14h
ByZMC456E1U8NAMRf7KdZguVDVRgCTc5M3WdriFpMb4uk1p3c7yNHugcaMFNSqDazg5YKJ9xHIVO
0D0RgmNV/btfNOwmR/0i5+gv2fSadnmBI4mDPh9UipF8QG1JyPo3fDt33LKjFrpcQtDvTqP3JNqB
+FiHfMA3brgAn5r1HRVr3VejCvwUXbfpH/o/j3Jt/h21eLoNKJ1gnziyrXWSsZJz8lP9iTz1MeKo
Cl9sRrRzSOJbKBr5FefkQDI7nDsbvmULR8Jvw65Rg/dfPBl3t9kI3+y1mEmB6uFNBgUn/9M5Vgd5
RnUI0PrBz4NBHeRP9Rp8CWgrHAYZDwaLhex6Ju/f58vvdqIsc6qf5XeR4VoFfeZgcxP1lLmWzTes
mHSn0ATa/RVPMH4WcPxc3FR8UD8urX8SrUeH80/8jIUydJ+UqqvQby3r3qV/gWcArwKi4s3KGXlE
nzhnhuI3/4RRtLvO6zy41MndQ/Dehn5zor7VeodbtwQmuGOGdofL00nbrS61QMnzgnFbzgBBXT7c
5f3j8dYN5N4NSwOjKiIDqqzuHHAqbcSZ4sAs1NhHWz2zGT+PTGuAvUALsHp7dVcgC9BKyDMAz2mw
q9G+DshxpQsEmDNJrK7Se0jBh9oRO5GtOfqavS/w3P3gtjL/Febzq2fmPYN9q3QIXCH+weiet6ic
jHmxPhCPnbZJlOTOYA7J3t1AF1J/u62TpxsI5+9V0IbPx35L2i0cgebT2Wm74nmwVo+UNUXcPEqM
wr5h6tN7pZ2D+6KkxK5P4XBtDy4yb/kdfYTEIk3iWW25JfSOceU228HhmPId/NOrU+Uk6WbRI86X
KrRX5OcQA8oQarJ11Z2yOfmS6srMsHbNF2Tslbs/sWpOXfy3asLSX96lHO2ar3HjCI3UpixsBM/t
w32b1pNUPAU7jrZ1OE1QWxFf/nTf0KkDnCqapled4hMUv80FvISHfPQEM8b3t2GXuAI+Gb76R/b9
P2XyHCmYWIgrX6+VvMckFeP57V1HOPYW+FzgdEEtXKXfpAUpk2PwgT+oal/7l2E9vY5FsrVpWr2N
wPQ37tkbVL+kNZAzE20hvhpXDCFUZGrqvsO8qg1j3b50OJNyzf724JcxIJECA1wbxFss+hRCPG+m
9T0xq5Kh2yNqL2Vo94KJ0LKm714zLIK8nWjjHSXuQJmJ/X47bS6ewnjnUWtzDNHh1PgD8pS2Jw8a
t4znihFw2/AYIheF84AAN1Zliq8OubQVBgOzw2TH5E7s9MUH9oQArR3l4zumpujqMLqdkuZKd3G0
mNkgYxkc0/zgcBLwHUD2JUojDFULS+d54qhF/oBRX/fKEAHov5cnnJpMbpD23a2C4NQ7Jj+fQcVC
aVocrPXgW+ELpHc1Bi6DI8HaeE3UA8VvA+lSQlHTWd2wh4emxHz9ZQhEh2NxYaybfh6+t+yT7BJr
YTjouPOh8PDJYraptZiRi9Zb909T2tQ0331gq47foZa8ME97AgpbdbdatiA510ymueiTh/+wVPcV
Ymz3wQAXAbBnVLh9mr0GBUjlymAQ1xJo0iVgedDsg1cHZ1TEI+r9Fdb4sBVKTBtkwi5jDHMrgY8V
x9gqwoT0ulDXr51qSp6UVEx8CuoPjjTKmYHYkUjT2YZMIDPFyj2mPHc0fDJyEjWK6f1SqzjDKiqE
p4uls39PsvTXWg3bOPVMuYjihiijc+TqUBjwesBkWPSbDAQ0fq0QSBi41lwLPFQ/3Zo0p1ZyRY7X
6y7n2LHH1KUdgzaJosM18R365wLBlBBZyLcXO2Zwh4OQkXhZuE82ft3vcOHvVNZvSjLVby/Zn0IE
9dEhqRlefhGeoYg54QoqAn4YKbyNI/3h22G6ofI+mmxmUhd1M/eLa/HVwyeXJw5KOoau8MFdKiX8
ssm3QPV8GpQTiViWzAX48dmydSSb8eS+SHp11cmGyZmMx5T1GepeJPNmadnZpPZv70BLsWo7rLhs
L1NGEbC/URuynfxH03ktJ64tYfiJqBKgeKscAJHB3FDGZkQSCElIwNOfr/E+5RqPx4PBKKzV/adm
/AUdbBt0bMPPiV5s0nPSjOvZ1aXU9Shc26C3bEfl+I9dhDMeqMTPSNuBBdSxqAuBGcgFLiHrhB4W
3EXFvGJQEH8ETFGf8pazyC8Hfk20kOrcEVyIKSeFVeWwcCF4MMZUxkwmr6ZYbnHM43v2PhVkxcIi
yxLGH7e7O/nd1WNhrLoMm3zv7kAGHJBYXPsvj2ZISHNp9CHZ5EJENCTuURk4OZVIa/+cSFy6XFUd
MQztitl8R63dlC5lnYK/gSJPRCwADB96EHWCE655Erz/QBpCDvNoAActNTfZ0lxk/w6QvDWqFqH8
pEI3A1nVCLpk5i90O+X39IlkQI6f3NaSEaN4QvWLp/Htv6hwZIzFHWNYg/+zRqdkDUxHuO8HS4EY
qyTJhm0TRxfQAEPDBKwCzMAunBBsmrxZOj5BJbSLIpraMsj2wCJJ7Y+6B6wLca/42bCbQCxFGY1S
BcmGTIK2SNKuJKKNDNzP5yudONWhfx0Ww87HY3f0+RdKYgmT4usZP08+14X5s/IdidyQzryNEB2N
EMzCxfbortWwCcAnabOhjihrvA4vjNqXpxIt9AEZZAminTkIvHmUYutwPt9s4zay69nsH3mhpHuB
HZCfIsJd0ZwCd8ojgckA1Mqg+PxS0sah/+GzPF6Gh8kwKDE88Zr8Qb4niL08B9m/PMtoS5bhAxk4
daWwBXxrIc5KqtvR6Gub0t7Lw5s9mS+x4It/ryiQgTyJiMMVF98QHyVkxAt9Y8/XmGYj0nJr0vqB
pBhYTgFJchZxKVThEdYHPg9wx4WMg7owedUMfPTskt/BWwB+OcHiUu0FOnyXiW6hT66GyVsDyvEE
vyFuE0xGaDBQTPk4xWCfNh4z0O2lKIQl7DFzFsgWP7Jvi4pLjvafPByd18BEQGN6HV/3jquczhgZ
XMc3vX50w26uAZi9ULzIlagE5Y98JaY+IKrPlcm2hHwCWY7cV0hhdjIUaH7xNQA8BQ8zKB8M/pPr
GsjhyC1oMNcuH1ns8sWgQXZFP4OzXfLEBEaQG14+y1IimggTc7AxE7GHqDOkFxYLkYxzERxTAEPR
R2L14Q8UhnOZnXzcVwETlvgeyR3oe0VYIoFf3NkVd/hOhAaan4UlibCUHNugiAyeVJ5SWmpRQ8it
u0UCIsuFTyIAQmCPucCeUBp/EzEt/mYYKhyKMBfW9BwcFzKdkf4igSfB0SMGqkWHlAb9ix6OIfci
jsJ76EqY91MYlE/+h3y+DRElf6RTGB3LyuGnmBt78JkovMgZwyeUGxEa4R/cmHlP5uAyLlGonpuw
Mi7zDpFgMd6HocaMM/5MswWnYPSv906en5ksMoZXEpiRebOx8Jxe5nXodRmzC4bJqMWcNlwCNIhU
Zxhu7nxGGy8OLroukZuNmYocEFNL/+5ODz7zcVei9cp5xB5WUB0jJSDD5BmSZh9Yn5nH/C/KuQ5v
Gd6IkTK3Bb/lHd01JBUhElK4yCEu5C8VTQUYbA1wK2d5SE4Ejk4R0b0hmmSoDLUOM7bgqnhWeV4h
oOTAyCPmd0eGPfK0XLsM3JXjIjoSkGdZ2cFpP2ON2GkYn4MiS+RHVJdSbMiyuXb9j5aNbWFKzM9Y
hlbw0zJHUn4extQBbiWpt12CWO92B8YGeAYX3o5B8CGfGJUkcQTr01xUMk+2BPYaqliWd94LMjmk
joex7MDbQC5aNE6SjMAry9UmZciTbkJSbtaiPpKUW65GYGR0sTSP9oYXIHJsKEF6RP1hs5Md9TeU
KACQrOWvTC8Sn23l9eTuXJOwz6/nc4SXYN1rJHbyarIRY+2sUYphqlpoLlg5WJdsE/Bt2PGRGyKB
BKhTh8nvb+kvEflKqhVW6d9wKUIUEY7xBTO/ZyJPEk1RLygZoCV3svwRaRPbEKrFjxAPwbHrUhjp
yZP1VFikE+o8j7xBMUbEajhTCLyKY1BbKNEDVBIIbMs6Jiu4MDfyhsE3QyLRKJfk5V/OGokTkBPY
KGZ8CmJUENlEzjkJFfD3kpvCP25DygkJvZHrCOghmHMiUs5W/zNOmoAdTIhcJdwIXEOE4MgURpng
Jj+GRIU/H18xzogjlQl5gTzu4iP+AuVjqZG7juoDGJAJpwxOCa8fTJDC5L8rl5fG7prI9CQewYS2
4jNJiQfSXfFrxVhhsStfAQ4vLhwKv5qsV1piEJxz9rRE2q4cHVwPCqQcv6Nm3B1Qk4WP4EBcYctn
Bn/udiKVG1KXyWAG5M5yge2EZeHlKU9kgURZR8HoHhFyyXIsl5RorkgnBjJEyElb8bfuWvg6N5v0
hapR1u7Tl8bsEllkpVYTlR6EDf8HZRDI11IobhS0WfJsSJk9Xr7zc4243KUVVGMpOJ+MbpDbQsoe
pIG8GNA3CiYyS1h8t8GLOWdF1Ps35KdE4/WkFyyY/yIvB9NDGQmbQn0u95IUlgWzNA7z/2p3aifu
OSFcdqJHPI46qfBxzef1aEZCuRWP5AIidLwA1VVk2tM8+6Llkg9hnp40lRc88dJnPNdKyW2ooD1n
VxtcB8BQ60vUrMmCkJ8WHSpiUYAMuCcgAJGA8TsAj2IK5JmlnpeKF9CK+1Bi5yW/pUDIDvQmsQEz
0QqwUa867O8tl3nmU4KNZaeX4uYUiG+RKD4Xefbg1xogIheBuYk3yuQzDeYcC37So+ea05VQClRh
F86cn9fGUuL1MhBvvFdwOlQ/gWTYUh+41Spz75AKZBnsQXIgf7b83oSKYbWSkoryQeQ6YjeJv7/F
Tmna39+LGiIDmRwMIQY4mJKYf1v4KSgx+s5iFF/xkauQvpdYDOdXUnalOPpErvHisq6g0AXzlyqX
k8/SeaWZeQwfAfJqiveW9B8cIp9tmsU0eWGn3RG17WgDibFhmBOnVq4IA9C1k/agCTNaQakP5FRI
g/iHwPaCCzH+JTUD1IicKWkhCHBiHZcdoWRYCPqJqEly1Aidv0FGyLUnf0Ka7RdbHi0XZnucurKH
ZhPZmWXrY9dF9sCeHUrygCwO7J6TE1vmxzQFlH+cSAFCoqjMMwA24TNrRYIiMZEMLRaAyVn+JueS
ucPcj333SnMi/Y6sFfiRCYKRdkZwEp2jwQ2FNRsgjw8aQgKNNAKWPtALbdmDj4v/OYIEgBn+Nm6/
D8w3kvv000D651AQNNV7zp4RLgiWPHIDet5OZgj1XT7LB5wFo5+4j2XfYefZCFojiUdvbk5hEkSp
KTeV7FB/hVk5sNLatWZ0c8SdCpbTyOgBekXpdGjPcR0THAV+xctIr8jL8CLIGxHorf/qwLdbzNul
iD7b7yxUmVosa4tBPyNBrdLtKBCk53+ytZT+MxWTHnb1X+mWsRdAP5EVNyTj4UDFs/8s9FQDbPxP
/DCIoiAHE6qChP6Y0ddywroKBHQVaEyfriZ/neM9uEDW0JCGcpDfbiq9XxbWGNPlOMufDj2p9KeQ
vk9XVik1JhSMda3D6ZEVT05OE72WcrC6LJN9TtITVapIZRsaDvZ65jtLnSqaW1kWRGb7/xpXFVJb
lkWE1z7AFv/1XwXKvaIA14tQXJL4ZAKHKID/ymKmTLDpSn0qum8oBAzuLV23gBnyWEHX5GgrrEM1
rDZ8Nira62drvg4oDqQfFSBGVkh5CPMJ3Q9McLSnP2MxK3TEm0/inOTMyT7UpLT77EDSJKvcl2xU
F38nBdLNoQHeMT+BI/J3wKTJJ1yOCCeVI9WlqJZCS46flDdi2ZHv3v6kvxzMf7KDbBl43QzMuInk
yFdscEdveuSVWRaYmCQ7lGgORAMrfByYBjeLDMeRch7k1S2ietAl9kTGJ2sDOcNUmWyopOYx78mg
FZFHwuKz20o+GzlyjrK4x58xnsxq2gGRcKlq/oPU0ck7xb1CGvCeTXbWvvkpf/P2ax8q84WoJTya
trWvVqC+vzWSi25KoIkCAohS5Sj3a+6UvwKdpYefAzkOE3NPoB8pHUZSNhhe7ui5DK8hteROT5fk
R6fmplwTTOx1cBz7aK6XFAWIF4ZmXJ44aBYXtdtdVUO4fZBimuADAnO/WVYsjjSgcAraHnsopePg
cPMaalbNXr38UU0IKbbSfGWinrTP62bSBbBYXDdKTa7VZVJO71u7nlz275k+MQaMvHnijyThZgeT
huWbYKALqzp+EWIACoLnhVC9LK58xh9Ly6vxGAXR5s3tM+A5R+GE0cLvRNbY+Hokxpchye8LBAVT
xhCOD3uMSOxrj6QixlYCu5HIRG1iIXnJUj4TfUkMAbAA4h0ySN3SufnitlX9Q3gdGbFhIjd6Mze4
zwiBJ8RRzzdiEoKiNmqCIu4u6kkxuadqUsT9vYmjMywn8qfcPGZVqoeEHcXV7FY729XjQISXuZIH
N0Odv6vZOyO06+KxmxlOL7lu7mIiIQqMUBwMmCbB5GT+EM7UGRPbsqrOHNwDhErmCjst74ORPOl2
xAeLGUDJDckA1EWAlLkeKmFJMHg9fA9PoRXIoITa6zNiGX0hhy4gswCbpbx9jNo8zYtIxPEVPWtn
zPFeKDt02Bib2x3oy6wTifYC0ybTYdqkP8bz/3c4Ozj1F4/wnpyGbP57wBWY2i8izI2vbKaK6gOI
ZyUZ5XwsME6nnHKuKB6W4WMFOh9Tl0QWRlVxXxtfpDEd9vyFtGh2WXB+qFoOQhR+EBsk5eibxAwo
kIycd/QaGI5IjcjSI7ZrQZdkAMFjRz4otngkIljQURWgLEDAUpFtgUkFDZQ6ol1g3yZ8g3Kftki2
G1I/+LixuMt4NGn45vNz2MdbtJvK6o8vjd2Z76Z0c+7yF2EUYJJIAxAgtx+A4x9htKSQyq84OQUC
dLCLsMMYcw5w8XQMfn3N0QvHmknNeKIiff4CgMOcPNidie3phAfsPswndKoHr5cz2VR6bHpxQJwG
I7IaoYcMmZi1Ok5ke3/zda/xShIYsCxiSqd0Ik7gyxopuM++zovjXoUvzm3J9MFAvit6XoHSgawV
5iNmTLexzxu+wY417O60hqqhhYYyqS9uPGbWnpN78II34wJevM7BI3MeCwD78mqzwXGzqny/pZoH
FkL/m5LppOCxSO7gzfzv3TZq+T+IrteiYuriTtvdNnzxWBSzF0dkd5cIpoky1EJjRciosn8trBUP
bxeP4TUtZ/KNG0wBpIG1umLimbVAr7cNIVWdVTu8TV6LgofdJjx8RrZo9KDkoW2iHZFSiG6HD3RU
7Ci5h76rHRpMorzFQDSxxni8W6zRMlEbplRSfsVEDZn5E3elNFzkTHSEH6QYMvj7NTzAArb7a5rH
r0U7rCgmskTS/ywSORk0KSgUrVPKVg+SXgEMVcPHvgr6oWwSkpF4pcMHYKcRuYw/AeTsRw1VgEYc
KFvevp6xAY0sWjIYzuAWCxxOexbmHscnrLHrKUMrKWSmpjJ8jTorg4fmlF9G2KQ8lPd/WDfj1xBC
M4CPS+TvNpDv51SOdcqPGmE7MpiCxfRLsOgcJQlpX56RtARctZvCb6eF/9igosCYiJQcKKvvMlYm
5H+C7fLM4y4/eZjz+5xJa6Xqi3L+r+vybHn4Bi67LPRyfELD1TnztjNeInnRFF6c8usCV36eHjr0
kulWnaQvsizoidFQjl71T9EGt2lxdNVl7+g8a6YERyV0aBPf7+i9qXGhzTbVaKtssmTzvHM/VMv2
Eh5REtNwm+6LDtN0iybuYt+u7IL9zfw5G+Au7IJKeFIH23NkgW8zvfXta6+kyRITPSaeztqpycOh
BOsMS7Kmjl4vmzNUOzpbjsaaeo6OCPQImle/7joVxFBVwhsECcRXTXMKuO/ke4uKzMiCx32kg/Dh
XqVpyxKdfiCwVKJgyT+P8/v4lsc5ukVlhLWpY4SXJuiXGOFo8ZZwcEQRvmza68foFpezC/AnResD
OJToC/IrsGGAFDkmUvgFLO8S2QYyF4NrPJfuu46YDfX610RcfA55RVksAz+hOg/e/bvuuXcZz0SK
mJtQdFyRKznvrt2Ua113r+BriBuY8xiTSSu6Qcq3skNPTYlHKUROHrY6KQ3P5LVWPrqUBwqMQUVh
iVYlhPIsqSovv8a6J4RIcO3SpnAvMebUMpyVAeB38Qv/PSiI8WNxeBTjE9mOFGrC1bbXIFdwWyIx
ilH+hcTdkHXiU1/hhg3LCH2iBIL0oAEPUUXpgGYJocXV6Q6qb9VRMqf5PQOwwEejjX7OzsVYr6f3
5Wlu0copvfjMDPfL5rC1b8X4CqRUQWhsMSiRVTvsTYwSsQps7gPFgyvpLl00JCc4FNpcJmhjCKWt
Hhv2A1oIZpNenpufonGP/6DmnSM1f1PaUeKylyyLsfioZHjjaZBZszVoW8kxdRpA4hmkbIZoZcSt
ilO3O6ovrgVohHZp0ueA5clloH9vAxP95jmEfmobVrE3DrV3yLiIx4YeDCFOGyvI5bgeTgsTtccO
/v4FUHBVnTPIm2+styxx1ZTuaAlAkGbL6pl2FBfd0i3h71Pr3IGUTq6+HRg6uSjZDmf4AUDUh2iu
fxrjW88ThmDRZA26sz5hsuiR71jSGaCT5OB3VDeZ28uR6qq1r1H9RvDSJF4TcVV1Bu+uqxgurPu9
D7ZLlXlfCqjeovqYnZheRDa3JjMAABfXxhqHamqk2tNf97beW2UaAhrnhpgrMA/V4OcNu4y4OrPp
G1suDH4fjAOJDZeUitYNR5YMUQXw7zFope88uSOxvfaQaHkd2MFTdPw2Lv4d8cc4b6YPEpob52ah
ct1klLw90JcH0AxCAgUCe3gaiNiCxApmJNBjwZreHdyqZ9JIShKTIPiznfGhnchV60dkok2AUBu/
46PqIt5AdbMt3SRdGEDqM6Had8xFyfLHStHM2G7o5NmOO1MFwfFrnSOIKL70pYwIRucKrIHRxFUR
T8IjhtoXI8eYQqojZIXGuk4uvuUV4dbvnDFKCSbeBjWFShXofftJq2QSUASafiBZaWi14+tzuR1b
XEoTYITYWFn5nKWfrug6wFo4fMRPKCtcRfHLY2H3r+mx9Z5opJhQAzJ5KKIczIYLjmxMr0PCGkse
USlj9A2MKbpA1dCg08bLMjNtbvEhBZskwO2+x/JRz6rAINLvEFMC3InzFaYBvmRz+Xosu2vER48l
+sF/hzrowwmurjefyEx0ylu07WUWMAPy8KvEr4NTLbfMlr6QQ0W/fg5RnXS3dn6l/zESbvqopXeb
3CebHj09PX5rN7P5j/KgZNqxSJlxj3LgAU/JSUVn43cIfyed3NeRlksmGiPjaYhwSenxm3SwflRJ
xKrzYp7F9+qmOVuy+ECEELbgz8PhsieS5oChAx9HcGPsMBOf0vOcVQ4jmf4ePUcd9xGinX2xtrqH
6HYKXw8f4OwZiFJB+HqJPiJLtPtdkn3F9eHnA/o8XJjY7KPrVL84PL0FLDewhuoHCkMLMFbN3RNr
IaOacJz41fpIB1va+k9pJFsjPHwrnIolCwF9dWWjJbuhfRLw9VvJEbNxpqU9NmwuZv3lscnd7YIQ
QrSBzguLLjLaalxsmMs2GfQn3bhi9LqSNiXWtINi1/EZfsPVWPzJo9h3OwjsDW+VjS9gId6FSCDd
toYyQK2DC57AMvdHcuY7YHIIX6DUPuEi4BwCaGDuBJ5VGV+DfEhoaFOkIjT5KXI9kX5rY5Q6NRWz
r9MgQj8wLDTjcCcWCrBDETNBuKEAM3x2AC3sc5FtFHTOEKkD8lCd59z4eUYg4iA04xPcOWg0LNSO
TW1Ho6V9oRxRpoKZImoNDrPTymILr91OuL26w76bIQifPKfvUDnb1u5OfhS5cJch5KcRqRgLCrTR
AAwRxct9mk0JkC7tDou7YA0nM3xNaHZb1ihQWvaf96AHuIwCgR1L7qo36x60kkxvvk2OWEuuvrrg
FH4xXpLCjqs3zB5uxZZ2Sbeme6odddEdHLthbvhncJTOLAsN40eQauUSSw//Lgu7gxLhm93mIjZ6
GhuMZGakk1yCjPTs33N0emPlJVqpdtm8ZsqySa/gdoweVyLj6W1DOk+MUYdZR5SqqNQH/a1NtdMM
8mm1PI2LiN2NlRhxEpSNGVOTJu2UzIAjEhsRe3RmgsgJcCRmBvWTKwEvQiWCxHOKMI0lnVFEhMrQ
og9vjwWneF4V3j963iLAZUljqOGW2pNoyRQmoV+6vwdiOStY5J5bzq3kKY0F/dkIX5f28G/DPChr
/KhdwLYnNdycleE4RdH8BpE1WHGNl2/Q8mVDdJqNq5/D09d28pqUANa6dx6xb8kR4hYmlpeNA83n
nOuNyzEbsU2Bs/AEJCVg96A/fcgMKMLSW1th+SdgpwHhoxCI4PjK2OTluuBvN+SFefIP4Wqse8hI
fcZUbP0bB/KXzL0dqtozaIyo3jKmAvQ22bTvm989j2K3JQVgywpPFxoeN93kZNpXpBDNoBoB9JlE
3yubIcMQB+iJem/7wU6Pth9TJeaof9kxQmDYSTbZ5A5NcRcw+xGHCoYmZk6C6hKNLjXHfCN5xZY9
P+8ZvwRwnYcd8K4qFBhbmRi8BYbe6pBJ2V53Ng+vt+kyMCpjL7SS3jKfgmpNbpsbIqSer5y8guwH
dJxH/01HGTR4nQ7Rw/RwHdMnRrc4SyjK0FGCdfrmBDltEWXMYcpB5yTKoIbwAfNDKEbEwIxATa7k
g0dNsaV2DNPnAK1sxU7H1XaY9WCh+27vlljEbyyz5Ao3eXIoLRogSeocGitG5XrrDkMsIJ+I9sEv
/fq3zZx8esK1yNYFdYsGubW8a3o17QuG1YYd1VK8qxbrD+HUyXWji6Vf3tyd8o1S2j6gWvJosBsy
HwiE0dwu6CrjVG/Y1b37hMYZkXHCPXttf2vFrkiIYHdGno7/aHV8uHcGeqr2o7Pvbx1SNgkDmxVA
p/pIa6hf+2AzsL19nxak+r4eAsOMrrl/++ZOBtgF7SC5eXQZmy/7sZ1pGjvVOAcwQSrXpzd4etrq
GDOGHtqTxE9kJQVoBMY8VG+ecQhbFMQ4qDuBTnwF6tS0QjP+jjrDnn//ZY/UEIOQfIZwBrJUTY4u
qB3plhhls3nlYslO6POZ8Y7JOItgakaagxvykFYQuewYztn02gOGcubW0vC9ybbz2PSPCD0z795E
1jG0ONjYMl/jWvW1YfsFXpgNrruHb00KRoAjvEfdzhGPM3TcBYnN6XbwHhXXcfcUn6Nb1PeIH512
fn877m1mjYzCQ95CpLgvmJ2Eb90jcNYtmkJe3RoxHtPp7K3hadRExWDYqZE9/pkMbp6MIzt+N+DF
Z6/sOrzglQaHOWL7/igLStxLvlkFl5K0nWespxXiTqC/e8/OmFrzXcyvETUtTP5p/Piu5/DcI+sH
pDhtTzEX3bRBoOccZur4cXJ7Ld2Pxq1+lNsEU+3BtDsI5ghd3fc5olwPoXrzX4zw1PrhBZLsjZkU
OXHcLTwOKqm3d5KLkbggo81iLss7dB3SVTZwEstQ+1DG/dOWpr9dXZBVnmXGS7HKF6ZrumzXY9mR
V7U9ziJvFC8oe1L4f2Gr/ugBYWHI/dr5euMdC/8CkZRRwUy247YZ3rSx/mWg10H8zwoqQhN+uZaV
iedIuQs1lhCmy2S2SNfgAmQyupsxbPuenBkMf14y16toIqPrXwhVovIBLTxXs4ITpY6ercQgV7rL
ikRLmPM2Rzmna5fl0TM6b05spegLvew5P5zSNwYpTEvDYqaXi7LBlwUJaEpwvXLyGfjDsfQbaIC3
S7J1u7qKv2z7cn9zHE849HTCVjjHrGfPXQdyAygBFRV2uhLcZafs2yB93EVO9V3iNDVJfQPmx5Z8
dgrgK/H+n+AX0FWSkfavYpnvfp2IZFOT8u4/s1Ritf8x0yOzSdQidAsdqjG/XgmhaWDAb4cIPAic
LWmX5dfr7Fb7NzGwEALfNxC/8XZEl+UUQOd+PrktGPsL9sXJGCqVUxKes79uNNUuLe9Nu1TPugXi
NwDT99cdf8CVFOoeAMSOF9DC3mJDC0s46Xn3IOMJEDU1WgLEUrbY4uRVHDfOQdEhtY90evK5LJgw
SjkCkAyUoiTX3D0dOcLmzd3PvnIM8VJcsKoQNuzUCyStL2g10sKokJFQNW6PsXNMsdC9Cg1ZHqno
nDpB08yprVCz9wiAXbySmlWCa+6KAQfmATEGMu0h4Vy9yYsEFPBs/4DukNrpdULLTUTy4/u0PoLq
Hdz+sERvS+qdd09Z7mLqk569wmWeHFABIlhius95AiI3PU8poSmEwQTtC/EDD0Z6ANLQjSqBFeYr
tO8LZi5PlUeQISe1u+K+eSTfPYbUMlS2JT7p7dBmZG/a099ZgzgyPcHQdR2MbjSEc6gbahRjWCJw
Wyl75YL+1bL7zMrGTtQHXzMzcqCB+w6Mir9DPCFHy8Izm+FDGxeVztATNE29JjQfyPyeP6f298h1
+2D3NOanbaL3OGaneR+ygJvv0nXqBFRXu2ZJaX1R6pisdoZ3z2Lrvupe1i/g1/oxynhRa3mCu9HH
PW116MzzwiEjpMM+ngf9B+0IHW+l+xpJDhebgsbkXM+27+iKEpv+WhfBEhKQwWXMjUjSCU00GcT2
8IhOru+oELDXeaIKySfzYfQXn5jTqsaW7Rdf8F1BX0QnD8HFn7JIfSBX95qm5jdVDADoji3hFs+3
bbS7Iz9nyiWGgNc73oG7XJo4J+h2Dh3XAy4xZgdpdYUhvC/zS4yNAuDqaG/qBvKzjHTMhCw++Yvm
0LJBOMH8NHfXnVcjlBfSZfcMisvkLrD+uhwgd8UPsZtzrHDI/QlGaGTHoMVHe34gkWCfM5XSnlLP
46G3zwuCJaZzlVQDvmUQw2JvGWvE+s0roeK+Um4DKTIYtRSGkEgep8q910S7+thmhTBs+PVAPfSY
5uKbBmu+QYJLzYF8IL4iM8uOzhBaWqcxwybjZKCy6Ky1wY0BCNyLNudoi8gmyHOwA9o3n5Q6YAUe
QmIO6AfTk7Fe4mMAGubtbl92t+RsbbIMF9eGlnk9XBNmbhe5f90GuvTBO4ZDxYC5dD8WUDAy5OIL
MNeb3/eZXe9MA/Y13bChoTx8MtXBqBy/5vhcUxBGd/o0RAYXzYEFWI6f9pjch329OjuG1y2dvYqv
XPIhTjvl4dEU79Uv3e3NDef+kzHHjnwmIVwjBFNqND4Q7RDUq2vXmW63IanWHHro8/l5c19gU0J2
Emmlox/dJn6+nDEhE1gBTvaeEVvNypg29pOz4nQsZ2950S1ADEUlF++A3Tz/tew5J6Tmv1yY72ge
5SqSv931S3fmUPX7O1lALkEmDTEWwWWJbZgZ2kI+XxC+2hZODORb2zEnvOD9cuLZfW5DSrYrdKcJ
UuyKEhCl4tvON3Mutbc9pH2+9t1zzRvERUiz0w1FFMBPEE2BwCJ991yTME87lW/XCfs/KB4MdoXd
Zf4mvg/u5GgjEdEZ/A32YC88xnZHItPwo4E2tKfsqPPdDlXdersZ4gS52elOPJ+vIaYMY/S0ccMX
4yx8zoS+yv66rssP0zUQfQDIF/aOIIyoWE1ZwBRa0HS73IHbprvddBpd7ME2HQWoDyN4mrddbt19
xxmXuf1zetmrgBZeh2Ztgna2Zb6AIjrPGZiTQRLuk5JQUaGNmcMQjE9KMFW/MAlqw+n0ZS5NlzoX
bIUIjcwu2GyRs2Bivff8G3eq9+DTG+knuxbnCbNeP9QvO+Hd1Ae20FDFLUgk1KCgOCTdIVQhsLuE
G+oRp4d/jNCFDs5O59sgpNXwdHfrX5NjcOb1mrDjHYfGVBtZJBTp7t4a1Um5o1g5L3KEsOeYuOHg
GWYbQcNEr4Hg1aNSv93gte5AQlDfOB3IT2Lp5qqgjIe0kWw4xobBBjERI1ShTABeoHt2lt8fsDQ4
c06LCw/SctfJA0WeoDupOLG4PxHI5eDgyALRgLACsloiAbSrISsYyhCMyoqH6kF0wmc0czIREOvK
sFrAo3HNMmnlhh2GODJ7B4cTk4Ej2kHgG1SniPlgaFiivO6KKwXlAdfZ1Iye/MIiqpCLYsdkXK9r
T4llJuOFipD8ddKGx6bL+kZZZzmB/Ps13nurAf8JrMOsMYzirb9aHZ3+SBvt1TmJ/LToQZH0wIrm
f0d7ekpz3oUIFS8z5gbCQ4D6h5hCgKuGz/C8MCNozSfv6chqpwxZK712L2P8EGPh1VkAF95Io+Zo
Q711k36iJRCJt0k+AWSQGSQaZN89AJPowq5duIWQNvr9hDEISDbuzFagKuLJhYLp4WmwkGWo3jkh
b4GByYxRFpkUB0EKLA89GJ1wksdowD7+EFGAQNeJtgSKbnDg9xQNyZyhj4BiSBsp4EWlBALJcTS/
eEJnLrJllJacyXYhig9giV95wO7N6EYDJZSwfHLkoY4JECcEYi2qRhSS3KUi4tm1I1lP5REfbSeQ
KBeYXGI7od3khbusGaTXsArLx0dyLb8zSwfiXdRA8ouzxhQzWDF+eWjpgxNx0jPKK2aoceD4JTMu
BrmtykTOVr2S0TNMZQd+59siphZ47hjUISRGl03VqQno/ilXdll49L+a/LwIwqnPt19ys8gV+VHc
fC6ue9DdcStxSFB6c4uj8OZuU8luQLvNyp5tqMembBs7EVGb8y6eOaiOuwui77DIk1YlGQZvRyfN
mrlknuG8vrpTA4W7DGmZor8Oxp+rdc+XiLkzmu6pHHsGVco5YdIgdndQSVE4I2X2bcKkiH0iPOgH
YbXEackfJb0Ta/Ul6UcYFSQTpsuH5B5pTKDXCeAhZxlpwcsmPCF3Pe+JNaKwv8QVEkskNqnUYuVA
+yKx/uhThigOsX/kOE2QJ5AF8RhUgy0/I0+O8FhN6F5Ah3v0juK06Me9dTfO5oeRdxtkpH6Rgj/J
CV1SQZ4GSiqTSd5xxuwH1dUHLGaOxsEwCEvvjVXJensj+Iz6I4NDVvJ82xQXGl/d3e4GAt4vwvLl
NpndctCHAP8/4CQBO/F4/LNiYGAUySa4navRmwKIShQh9hbuSbu5SAaa3cFnEohOTb0gwMnecTA1
1rSd5JRz+Aeq/RFqHXyuBjwlGjWTwVAjXCXRVM6PGBamkpI+FnOAqBh5GOYF9nvDYzznQs5m8LPf
54FJ4PnF/gLks3law1Gi06790sFvgA55Ow+/JRzr5YPaBRw08pMuU/EcS2RW6zfsPaz2A3NAehxp
dC/G5UjZcOawsGIBY9Dx/pBVRWlj/2SRSpRTWCQ6cbi64ZW7Jml2HaoA2ZEaBs9EItm7L/qrgrEh
aFcoZWIWmhtMQvmFBh4ZAfKICfqS2CRXjOh6lk+5jDoeQBcSMhEqN2mZpvTv7ByXWXcnwqk8Lg+2
+XAp6o2exwwZ8KML5E66vTPjxD6tzwAgOBFovuD2AeqI5cVWgmXsiGKrPrq95ZWZnyJazEfIvajg
n7mjQCvia6mY05VPhyXJlqLWlFUeJbjdTln9gOZkRzOmRyK0Xn43Lr4fR7szBBYiyYkE9NHbW9yj
F4lrMNpAKLXXmeRzCW96HW2YIb/22jW1ad+5fPd8k7C5b5P3a9oH4kYkVwRvPoFilTsocOTbaKJa
0KbVmNw6Dn3jFUvSob51v5QpwPU/SR7RnGegcS8wU4M0wD53XItb6Tw+TM2f63fDwOovufvH1ZcS
9TfqDNg56AfnQa9rlzClUbsGvyLMzeLSOw5Zk54YmnmxwsaphfKK352Mk9pjwIBz4v4DVYxr1tbg
8bCV6D0lOHJoSSHCBc7V0huzwjidZUubyNIXZ1jiUG5cvP6wz85Bgah/4uEfAxk+cCbjTrLxdPxT
SHJ3Tzs400gm3HgB69jiPe1O1UibKtFhRRUSwhuZjWNd3TdPXf1cwz5AuJ1hieo7t/WdlLQuN/HW
76VKlK+vSfu19Vlr0yPJDrxFloE+Vrt/OY0Qpx0pJ3k8k8Ooy/qRR7KGVMxlOTj1P9IQ8kFbB2p6
hWRyjrgD4/eENpF3onDzqxGUzXX3Wdq5tw1vS8n8phzEaQuhHqPUmf1tnjrEIg1B3bUf08PXa8l0
ioRpQbHObJA+ZjtGSLlP5oVg92ciZb0oghIF8fAyYdJFKtncp8VhCAKgjsj4HDwZt4Ml9UQcU+n2
JurG3HwEtpVHHwSmngU17kt0psLpqnE9yEdgtQT/SesOtw+v6Emlu8QALT7WxmcK+9BgzxNjuGxl
skRB1KAzN8ZLbPyBMm2dNRtoYH49cTg8YtPLFTLoNbefPuFGVG4kZnza5uZA5RY+4j7bJ8yW4eQl
IgTHIhTl7vKLowFQK1j0TtIbPeGfqpdz/Hd7uZqRFusmc/s/1g/4ckw2MT5CZaVzlc1I9LXIHgDf
wDihuxkVxsNuGERyd02Y011v8zkouLFRRwA+I7sQRLv3iS+R4Czcd5NfQeSaH3TGr8VOwoBV3S1x
J7GliYI95cvC3T4JzEFn4XVRneEf4FlKAMhlfw3fYaFbZtXeEJFC1DJFwkbkxKKFJRPKnIgiF2MC
QAl4G27YIjr9wsHBP9naz2H+/umRzMLoqQFhLpDuP8rEHGp4GidGSgsrgTD5tI6IqBDRCmQ3KQca
IQk6ccoUHE7qryeYsJfFWpsBo7QQ/dgcHgS1uEPp4gn9OaAaBuEZ3kl/XVcweTw7PZRd/xAKE9T0
ySALtOPur+TeSSKkWBvPeEJRnqVoQ6kU+mzvxzEB8xgYaxYOxTV9E2XorAWhuiW/LZ6CMAZLeCNU
xbHpTpBu6//y0RXXnzrhfaLmz2ELYL/HTCzMR5kFMQC48AtBXtnbfzd8IuPn/0g6syVFsSAMP5ER
Koh4y76IKKKiN4a44org/vT9ZXVUxExPT5WlcDgn889/wYJdp4uXsWWmQE54Tw/y7RoeNMQLUboy
JECEW3Mf2hZXA2C+wjZSzxuP4Nix3ztquOWsmbQjoLTP/DQDVnt2Uf+j+VdhbLiXXLMbXondUmcO
uRJsTod8LcojTNJgVeI+jxIThmJ8sGKMrlGD4DlOkQbQilOIOX0HBJ8BQoiQkYgsxmXwY5Bc9IQf
n/EQGbXX7R9cDOlN3sVQgciF13Mx7cRK/AzkB9p7kelrg7sHE2kAY2Ooc5/n2gAv9AR+peae8eMr
EYXqydV9GqTgIO3glUcv94s9FxIScyOhEzUKL82+hV8X8gSGXw00JvXV1xIepk9ci0rigSN32/ru
1EA0OGogjkJHDpxpA9nBxS75IyactX3uN0uzOep5XLCet4SbjdBdhZBx5VeTLHJwAXT9HzA46Cbt
ife5Od35He6h98G9BDiUjAKRzXewj8naEbYN4nH8iyUueEmy/DN4jz5DSXvHnmzx9kSMPGz4p1hW
EMjtD1uBOyMf7Hvu3hkwEfhzwzYBBgPJheHgk40FodoRfQ+PCjknKFE5wnGmkMH6fzrp15awVsT9
i+dUx1CAzZyq/tV/rrTgnELvwkj46i9Hz92Rhol1j60DMvgLDiTXISMGoWV3nQXz8jWaiKlCgcsm
qVh0GkaOiyDGmgBWjELbDmfackOK3xv8gqA22BCPDc4ZFs4ZbAVYmMCS6q5B7Ld9jg1OaM7phv2a
9YA6oGirvBiAxbIvjQAQ/OQ43ts1vEB9hdTAZqmLEgHVIlGAyljF0+e0EpkAyDZDy+O8bd9GPDZo
36UMkTbm7QII0nFJq0KC8uCaFsmj39x1108dKUCLggkuoJAKnxHII+WXfKOsbHVvdj262XU1b6XP
gTptWaewR7sh5Hu+mTg7/kCNJtzKlvfARxJm4ZdiS2RzP6/4GLcJuLYHhHUek2tv0z1HTPFDZqmi
M0URSsMCQVW4cTnM/4HCAM05zBV4cVwzBTMGqLeudGZDF2LTyb922WneTsvlpH06hylJDEpEuW03
Nx2bYoNSs8vQXPervLFkZrtsyDV9eS+v2BJryFDuxiRQqATeA3oB3y7/hoUiglsGhWWNqlfza0Rd
9nfIbQAacCWmsnA7SSehIUNHRJ09v0T8ZE5zR2PlH8b3LbNhZy8sCH8JkKkOK0/1m3PVb5ht9L8d
Zr2El9LrIUOaUeNXMvGAB4G4MM1V80ghiTQZl7AaX45cGvgj5isu47PfbB8gPcJDDI/zRcrQhDWC
APdnAcOFp6jMpU0szD+3X7zlptIsdVxK7cIEk7FpVR1lJk3rsKDJW98BcB4BNJKg8Jvr2RpP4oLm
WFwrZGcQCweRTp0GX+bobYyYxL4Nctsoo//YbvfAOjoZqjpgReGeZ2B/Ljl0NpXO0+lT9J9pPjSc
jlWqtq9z8rHDJdeb2YvGUyVIMCev/2Y0T1RNae2/GIGzHzTdzPGlc4VCAh346nRnjfxi34gGcSmI
lKswC3Hmocav0ksizwDP7WVQ+ieOqGyKzRabtezASJAwWxB7LHZjDPEBz8VsQsOTXlQqoqbsOOfh
YaOx93Wzc8phvbwwh1Tdz5pJNU51wuPQA5gLWiCqXaYi9mIBZgqgui7tJIXlgY2GMCtADe4rYaxj
lQYLXYzxEb9OlfmUDBaxRhOzBr7Exp67Kmovmrkech/Od/c2xZxvB9mrRFd19SE7XCHGfc3WukYn
i+gQVyvKjf5zp8DeC9iVbwI4pQvBr0VQkyMk5X0JZkB7zgpxEbEZMcZTRniOIL+ryea/I0Plih8o
ERB7DibZkJ9CND1ndVBTPzqIerNGfEir/g03Mtp3BokBqCVuPMG53xsTcOBIvE+FywW2UAEf8oih
6lFm/ZyKkoFQkhbAG8MHEwxVoA6RZ/93CqbAtP30JpCHB4bqACScXCkblTCPNNwsMgj/NVdHUJK9
3QqZnk4EwAOQ+uH01PEYvbJ9eM/JeXyPZIwBugbk0Z4ABWYimlVydttIEEXAWlLV5bqbb+SV+Mzi
iLC3NlRqxHDLwckbRphJASbpsZheYiHLBRG4AqxMsAyBItmjDAgRZACYOoequQkXbPWCAXGBUZFz
nnBD5TLxcNK6V3S1ladv2EbQCR7iRtKwezYQd5uhIKKlh6XSsYLFMBrAoKQZffz4TN6gH/fCxsNI
v2Uf1pNVcdB/2C7TJe7M4++AYJEGdDkKPULPa1IXoZacOZqWxmulmFhgUhCgyGi1oQl80TSY+s86
ngiDNMbP8X0eYFPdvJgogYLxFxdE7tm8a7WTNtQKu8JLfKg+8XpgVqoPGqlcCglH6RhOKmcHBjTw
9pHXH/+DOm3T0YAJFywwlHoy6FjkqKe4YIwmhtsZjDm77w6B2xNGOGRVW29qACR7XN2sbUbTDfGg
JB8Sx5NFuWgABDKFAOMvIr5L7DoE0wnaFmIiBEdnd7dB+Ooj4RAXIblpLGz5xhuAkTigSWzh23sw
/cVqTfQkDE75gHvnFJcTfM4Ya0OU4ymEEpN2N0/GzqBz2AnfcSsBUIMajHAUErWw5ZnnwzRJFZJg
JYWeuFS8fbuKKFa55bqLH21/yeRaeiU2SlbS0S1WlAX6iMoZqrTmNuLL4EeLIwzWzni5YKbinKaN
sewsp90dAAqfAzm2p+2IXkk+0SJikgk8iUuDoLAdr4rh7WBmnTzSLtwhj9oVWKEpKm6Z+gBqyqzp
Bj+HRg1VXq44kQ8GerAcdNyMBW3YeXz1oOjemHpJ2IZgk1frNYZnk4iGT/wwyjFwLXoVrBWYRrEv
QoD6Wfj/9lBCQoRFwN3kMcKXYYqrEnRcGmE/q+3LjsMMsmA7gHNDEyMSQHi1CturlEUt6xU32Kg+
EByJlfHh/cu+i84yapHrq0rYhXxRFB+4nRCJD2yGEv6VC5yO/YGAqbDzJz3oIH9gaZJjrYuGMBu9
2cLUWWHhHQsrCWlx0k6ksUQY+kQmCNtyLkx9djYQ6TjPMikAbyyZqUXRY2K12IdQ/cXcU2XI/Zo3
4Z0OdTcXNM5JfAZJ7KqQuLB3gizOp+Dp438y6zqZFZwqdgLQ+b1RbxVkIe0VToi0xZDDD0N0FqDN
X1ssGU+83cNQH3WHh8EpvaU9IIFpT0evpgLVTdVQR7x1pyG5MgejfXjCZ2wQjNuwxvZK3GMwpLlY
g/rF88RkzBXQVI2V0ZNEAbgD9p8dO+PSdc33IlHgKXsbAe7ZYD8T6EnYmBKIxWJ78vF3Hs232bKP
Xsf8psj1AGKJygIcmguswyic/q4HYloStqA5E/HDLsQGyC0n44vVXZV/OYZNh9Q83fkv+APnCO/x
zZpgeEOspH0anzCv2XKYL05tmiUBaLUZgAcGQXtHErwwaMM+XIc5AOAYAjgD/JS5bp3MWSdaw18a
kmzL+dodAIf2f0lhur1ArHg6LhQrt5ou48dUc14Y/xIzin1Rkf/wx/0SQD6k7fSK7Bhi674+r3S2
/n41eKefAcI6AJhVMdTjB6mM2vqz26cY+QILAyA7g4Kp3mGlrqmDvuBWHCjYxN8Ko0dXFz8dpm5K
9AhepiIO/e++DsPU/lpqpq11tqoVV59WAg/iq92yr4P9kDgBKC7hB1SvjbzAP3ofsx2LlT9FGTGf
FcSoFe271cMZaH7r3ytvuAarPblJXROM2EC/hkFAsCoF+7M0pzd9IbgHQTKui0d0CMbju9Put9kN
/syGBpwGfMGqcDgU3hYIuegldUflvHTQwY1FgEdcOUtk9/XETQPHclotuCXWeELyrT0W6eEyIa3+
7j3md69D4rrc+wZd2D4u2TDEtXkHBOp9PuYxINoTns/ujI+828wL58T5ylv2Hm8fmR/9KFbtbLMH
WL9C8Qq1BP/qEO/wMZTsBwrLbzgWJ6avR2jHpIyub59aJ6iiy1jN2/mSkUTFAJIahXeJOQGy0Bzr
d3wO7h6YHL/gzReO0J44Gj0mmnd3TkcMmA7sSHjBww7bPlwtRIIhZwnOmCYcN3MlCa8Ex85Jij2x
uOk3/f2Nxw4S+Jw+s/Ze+LUNPvMl1D4uAjG0/CrU5zxaNXpCUuWc80jLYS7ylJYR75h2XAvFbmqP
hrHn716kveCAcCHA9+7Um5vVprOB/INW9ubgyw7TEL4CnoS2Vx7XX4O4ZbJtnvne2XVUTkr94NQw
uozeZnOEelBijfjFE+LqekEwf+I2DYER8Yp78Vu4BRjKqI3n89F7W29rj/AWOyQCXkAhRV1ltQJt
zVzjjRqEsywTz2sWFRGbgMWSFXvpN6CG726enPgd+e0DlkgwtuGxAjP357zzTmkcJghJoYvtdC6l
WO1f1pJs0AkQG/eCOn65vGrtD9Q+hhCdoCrM2wuNrpZdhs+Xwf51I3Whhl8fsmCeN6uC6rOBvfXU
gHf6yAHmBZEvXedWArksn07rZUPwah3DhjJmbZUku/ebuIURVPBxV/d0bhfpvIMKyLgwwyBYY4UX
MMBzjUPY5OyNz4sx0ltN0mdK8/mzdjutCfBUmqaOUfTLDXZwtXhcwqXsTcfFqK1gobVrINW0+M6g
gilPCo3J1ez3+2eCDTEh3Vt9mzjagdjHk4vcE0SosCZL3fgqFusKWFvisxtzUBi64gkBrMEjQTg9
aXrB72fwzLRDUDaif6Gi6gZmaWhiPTiWg5AcSoAJMIvzRvxSsAAA0MCiktIAt8eO8zbDD1kCoCGT
huUJ0hFpbwqASCFPAgme8aNytjEU7BpKbdNK3FpBMaVr+CEawrZKZtUOTFghUmCfly7Y9ysLqwff
P1E1nK0858BbyYmuUzxCPXeL3ZXsc1j+v+YUiHM/Cy9gZL95Z4NI9xzJMqErJVqHC9/7WJ2b+8aH
e3w9yQd7hps7JuBwY2a/cbtnNQrOoWu337xZgDwtp6h5XISJ+LRU8kokb1wM5Pbx3iHuj9vwl337
cK8LdoWTvYPKR1gtZWG5KHgIycUENb1iR/TN0e/udt3hZnTzwrd5vsGtDr3zZBS2fOtTBx0slhaU
z8LzD5eL8AMNwLhzmYgrTcNGeJuhi8lacYa3edNETeqkNe1FGkWW1Bl7izuTRShWj1acL7IMXCjD
D3AZ4T4EPUr0ZF+6U5ObcVySbQoNaSTOLSfDOqI2i0JyB9rheDQ99Kdkmy6iVurQqOLGN+dT2GLj
hMN2dBosaiOVu6EpNPw+02pCS/ldUVjkFMUvJ9PciI4MojgTZKbt4phJK7nGEYpJGP6fupudpti7
O+oUqriBW2Dl6JW5ebBXmpjXUMU4NIqsAX9bKX7hQi04AYcwgBRYgJcc5R+aPqm9sqyWC8e82wJq
EOI7EleHfodKhaoV4B/AiAlvkhzyhIYpx4IArqYJwEaVhZJuyXrOxOtDyIDJ0vJTPXAcH7YIkTrL
IAXtSjAtjUhbQCeG6+aO3DhQkq0ry/OZOAYskcR39kRvbK8ec6ZLfwjtET5JEw4kjNqt36HQhba+
iNLa9BsYSDo+NuvPaRSTNyhGS5AXB9TJIHzTy4rnolGOPrT2EETBOHAKXcSOI+jTYlGBYhpMQIjm
bZCuDmdsiVuNQjNY+U5eiK+Ihiicif4vZ7i9uAxiDDhZJOJNF0XwfXzfbwwSfUOcJ98uLpphUww/
DiQeIkQB/N1FIMYRvCHIHT6urcIKCDBN0zdJj/rTgNHGFYWXtKhXPcHexJ2puvDG8nLoQPUSNgSM
LUQoULdgsSCuVafi1iJ3iL97eFtCrMwh+PfSawAyIR7a0monnxycaibWc0uLXyWNGtoVMfQQsyZ8
76h1b52/IFCEqgbOj+ikOLUlmTCLIF8usEZJGASjKpmypQJfpOnBIW1M84lIYsqQlT15DaYbNg0+
70VaJZES1bZ2d5if8P6Ix+CGsbaUyt53Qv3rZ04ulOUKpNPiMkcRD3D9X8jJfEDmvPECxHa55eES
/lzOh4bOw+XzcecxXfcwGxb+sOmv3aSYdBLQDy5+/MA9VV4Xvs0WZQCnz9vA881hfkPrxXMbOan4
3PE+k5Q0yf1O8BkmNCMNP2fk/4iF3kma3iawSbw0EQ4O88KhL0ZchClCG+VzuHEZC4RBGDX8myTh
DdUmohGQs+yx5unhasiV8n1ASJs7e+fqBLyHrmztGXjLkuIZsgJcWDSskrqH44FCg3xJaLfTpSUs
CsGI3rbKlCbLumPALQ3xKn7cD45HH7oA0Nyf+6fxYA2qwFFwQMeflhXdKMWM0W/McOGHA+jNFrZt
A/muynDN/gYZicmKXMs45iFFGnNjL7p7FmuUvXLBTZfNSwoDloMUOh4PdhgxvoplwaUwxPZAvqAg
8U1MeXdWdiR8k3gcGZZAAedDsWUxIVEM9lFJ7dgd3el7NEVYQkHNWA9wsUgWLyoF49aWZwjnpxn3
BH4CGVBDx0/Zld+lybCIZ7UcyuWTnFadi5jRy9IFg3sd1lCKzvHP4/bkrwv96wc9ZzFYco65Qvl8
CSNICdP2pEDmxLsWIuHJRQJBXEcNGMuvhymT6MzD6dpQdfyhs8AwTpqKM9Dz5qq18y7MogxfGmhP
0jk7SyGEPuD8mdoIp3+ma6iPR4elByeUz/8lLvYEkZfTGcnsgf6Yg8mGCMbADbXT0pUuseZ54k3S
AZ+dj2Keujww791HxIALbopwCXksYjAW9EMtqLXQWzbYJ7G9sNl/wCjf8G/pk6HqgGIKGqlhp2A8
GIKdbTIGbrgqdRnKfyOtUTmMTDXM3JTBD3U2+zgVdEjE5eNkKZR+lKjWY/ttSVA9oZknM4BQY57p
I5cJiU1QayCPU+ITZaUSuESyy5hKSTFN7uzIfDAObMLTsBQaG6SyJNN3t3uzw9OiWMcOjB27TPYm
ha9HGbljlkUpj7soqziLoFKcBpgHUmuMP9gTpG9DQ4Yxox6jleSlJseQxvVHolUXIhgjL/AzxlwK
GsP57hLvKCN2tDrrsbjGXO72GMsYKxBgkr9GV3gMqGwV3ihjGbqYNvuf+duAzfI0+oBKFAUjIpm+
MxJofvMNmNLuzbecwbPt3obyhaEU8UHPXEArpnbpc2/0atrq61+6AXtlSIAANCNprSon5Nxowhn8
cdMdpxqz05cPQ0yF4yIRfgoQB5Q28D0/jggFEgAMRbJEo+7GhfWcdf2So+PPYFwM+ZjEEP6OuaHM
COSxFNG9f6DMx4AQ3T/7yWuWsOsuIn4Mp1h2gjci0gsY7D3gAK78PI7rSZ532YEZpfpZdrgBVltT
HLYdp3bTv/PTxxQby2vIGE1kn9lCsRYLxcmEPs2BBjua7ZztEz9JCpD04h3gf4O2rK/DxYKjLTv3
7wJlGwo4Lg8nJ8EnFIpTY1A24e96PrsgW3mXphmv1Adu1xgP/qE8F/uFioApChF3jOsSbU5+dHzB
yBk+k5B6IN1SEokJK76p1uNnJVsKpSUuqif32ML6mwMUtzbONvYmNLYhFB8xMIB/DjDntv/054y1
j1RbD2q/7kZsdbHLQw/AnaYo5eITMDOSbC8Y5EBoIImmwy5+9qcC8rW/nIn3HBGHLJeOwTBdLGnl
UfxYVEDlWCbCtyl7+7TnnQEbCBLbsf5olUnibrsZ/1vdcfueO+Jvd5fpQYKUT4YKLMU6XHPOO2nS
4EjhKJTSoQs1orKyDy6eUl9UnpHGC8mXlp+ypo1+CHYovoPwj7lpMnOmoIFkQkUWdzFp4C5zp8VS
X1KB343hHeKNcxiKgV6LI4pZP/i1+I0tA8aSGX9XsrdOWRuAX7yAQ/XGgbrIIubqmDMC8v25ijCT
EO6BtCrgvz8zak7B6oIIUE1GR4seWB9zVzBTnzgaXgtbYuwXQQ1ZunUQjrr+iCK1wJ8EZ3OcYlnc
qFdT1ueCZO4NeM5os5FsM8bmxOR+0gWU+xIXS24g2cWY3AGJi5MYGh02d9YbNX7Xy9k2e1mDozYt
WclUXcRYMAgv+x/ezw0q1qLLaA0PT+ZpmP1Z2vBaQmuEv/KzUBl8nk5VugWs+3UvUlBPG6Sj/hKY
SjAdLxOpbE5UbOpVpm9b3jJlzd8ip5zjPxPBZZkbB4Qgp5cRnyuNe2Jz+5gRl5ikZ47LhGDV/h3S
wh/aNl81+4PBb/e2DBhNZ0PX/CFqkI3ub5XEJUmWaSOxM1TpqkqJFO/3Unj41MZLy407XurrIl2G
HEhQ2uI+YGaFhxhLFuR3TZFeG74r1BzYonwb9XvYSUNKKkJQjGIg6gKI777D85b6zLbj9odsqyvl
2xbVIhUUNGIzZZOK2nwmx8eQjdOSd7RFQv5w1onED1CI9ZgEXIzhstNf9qun0yTUhWlUk+B2Lu2D
qFwTjiET04FsHM8o16dAwwmS86xI4LnAM/KPQ3hydvrJWf+fFrSjiys7GlRlqboT7IPHqU/erof0
9TZQdbZL+C18cwKlrl7P9i73KkzoVqTyY/MAEWcPjmAr/xGJ5djv2ccbFFa0eIxuKdRhA95h/tjt
8+D9c+uzXWP5dRkgiHncPf3j74/BRQ2V/RTWL1Ea7EatULi6bYis9TNdAqfAE/XnZ+HTnYSGR8xo
cmBd0HtMXm7jZC+xpkSAimsYGNSHTN/KrCF0AA7B3ddw2L3bbU8NLw4ONNayNXhjkUco5bXtYnRy
40x1ersvc5A2QMYJvKzEiG9SOJP3mBzdVyv6XN07iqwDYcUQ1Ya91boMt+ythZOU5xE3nfGdxvny
cxsVBkzNibZ3HFIfaIfpct6r4if6/0fwA1clowd69d4r55StDPSloC3Ccvh62NXBXbQvVu8Wv/pM
nAu7whgUOjhuqksWWf61lyVqn3rAEKMxU0KeSTiJw2QfNYdtv0UoTn/bAI5xtY+7fQCBMbWJX9n0
nO3vrsye8NeDnnagcPsSrRMQm0L1ZI423hk0+WhjBgIeSvvvjuFmCaXtNW+Nu5XNDA+L4K9D5d4l
N+LnLCq/HtQiOevtB0Wb5d3Vdi8SiWEfhaW+6UllsU/Lwu786GFvTAM6NF34sbCkgV8wGmpkHeeJ
e9pcVYIl/JcDn+y7qq+MbxkS32BG7HQZ/nxNuHM49TyN6ddE2ITts6OO9JF43XaQJxTWXXMgW/DI
+qkS8hi1vpiWc5TSRD1axrGyz5Qx6waQHlnE4AtIgzh5LmfvW5gNNjU2MGrlLHsdRGXeoTdgZwP1
c6goIAtzUrQoDwSDoG1C0CeziqnY6ooL6OFt0KTSoOBhxnYFPxtFgMzgO0KJiSCAQUejCnhlnHfU
KmykfwEE5vFhs4cUU/ZfqrGSQ0olkOOYagG+ovpK/EXbO0K5ZGdnQj0FsOgabP0o0BxH27Yw+pzm
VB1Njmbn/jEd8tJQTW4QfpGHTTqOghNEp/J6La7C9Njec9aIveUxLc5eCYcrzrRRBzoUiS12D5no
HYrP1Ov+ySKfS/PDwMdujRlHUTkPASn06aKb0Q+kKeG2nCQ1ezF7gQoBuQeJVyQUf7uZlWJdZabP
SZJi29acJwzLTprpxx8mYrcE+JEW5DnxP7kYJBVG8bLS5/botKFi7tF23Fwa906CPAPmdt4A3eAG
Rb813Ra3YYm6JIsgV3aYiYl90qLHY2CV87xnqA3KsQP6zTZnEzyGF3gK62LPE/YcgWJgLOnniIC6
mAuaKG9bFkqH6d67DUB9MD9wCCGTCoXz/G0vwDeEdR/oLx+yiptSjGFlhmMHVYsWNHdo3YqLRX78
k0bs/bHb7PYR9hd3o6CDk+US7RNgQyuK3gNn4dxXnLLSfsKoegfiNt5yovyEj1jaRT1opJCzuaRC
X6ZGY/Jd4yLjPwiUhxwHLfyNFa7Gbg60EKIkapaTRpfFCXnFKXX+hdBQmrtn0urDyTLeDK5hlDR9
HK+4SrGKfxdyR6tFrURV/EXKgdOlHBVOSzSCCvKu1kxkFsqBshOtYpdXQTlILRQ0wUjHLFeKPXBX
LrAV33TMPRl0OlwYUK1FKQkpvIRRwqXlGeDZGXaSk/mBPsMx88B7B6uKi6ltmMq1/V9Judk5GVq/
aMgoqqlwsiFfqMkRXis/gwkVVJn1sG5AlH9Ckoa8dUH4vhTY/XQzZmu9sIbV0SvBJiQQbX7uOLNP
MHO/FQSldZsBG2vo8LO6RCJ/s9YD4VBXRpz6m2XXvVlcyyU2Tk3+agkvavlM1x32L7g0c9WBSm2b
Niq+hI+X4y0H3ic1QBFsTxCqNWut4hvFiOVBOztQuafcJgdCzuo17e6uiSoma0y+mg8Q/GJzZN1U
0Ry/gQMcXUdRnbI3W9dX59sy3m+3JH1zywFr9V87jkA+Zhkm7CZ/+jD6PXRYqIveUdqDTU95eEFx
wlFrtN/GFoSoZTQnAvJl2iJzOIoJKP8iNYJHdTMJNTCRAvR1dB/Bm0nxfToYNK4kd7+mR2xr5NeB
ARpxBfua0APfrS2bFObWqvWxTMB0j0nWCLDOw4B0MC9XPaKWDPXrzCv7+3A/Z0sjqYOJ7UnF1Y1e
YU99gc2eLsAldVtE1YkOYY/gQWdUhN0S1gLkLp5TamBtdGSf7vL8KCXDmNE7/yBe1o3dztv1fBgk
tYcLV/vrH1iNY5gx6+8O/LfHw/2gELAqiKQy/P5Yx0oqbIzIeMj23oJ90Yf4BfhkUxhS2LeY6f7c
BWeLh/XGySrgT4KgUDIEl5BE4yOqPOsw+cv8+tvyKp4k4RqT40S+u4l7UmnTzlNiY+cpZEk1wV98
AxXT620gQ4XTqmUpWNrFbdbrn605+7AOCYZ90bzpZE26VOa9PSJdRL5PPLo4SRtPOemOGKzzp3Mf
XL3MlPIN3bIBVmHchUnRbE06j5uxub8OosxfQvM0O/4GbiffBoBOVf5O8s+JZ//cBY+9Y48PxQWT
Ecu5vsSdrzYWv7YhqHvLoG7DybkHXreuedxeMt1yL9n2PGuA1elDH10iC/cgDCqlHyvOgg9AWNTf
vKJTwXbl/i8xdefa4GeGlTXEYNgRv4EWYL8WvxPkIEqP2kajCWYV8HoChiN8Lbuj3tXT/SWXydwK
uyfBuseFw/cRBrwIREU5hm1Iy3hteLeym5yf4oDspP5+lGwRxEoZfhKqWm3eFuzPR0vHhBrPT22O
owUkRF+UrCgD6WuflBTYBD8hRfgiPgGOMnnSTwjgrtZno5rLH0f9Od0nkCs4npvmoy3nokR0SlLD
Df37lLYcMT1OfPL0U+sBsW7VDTArEgVDW4EdfigNHbE87taClilhix32NdyHPRg8HJzt6XcARBAB
LsgkgMrowFZtNdDxwkoZIO3lRfE/vXDSRWw3T7dlXLrymI8Q78m2bFxrtwGx08q/P3hA8n4FAdgn
0gLGCGL/ZLvJVoWGMNxWvEVafKnNjD+JUr/jspMN/WVDbr9f4kA176KSBLXuss2UjIRGIPvUsYA0
xiPvJVxF5r6WqwwYsi9cUuvLnA19vt120Uz+veEDRazhD59vw+c14MTYcYqcFwThMYxTUD0jWX9g
FjQmrstGnKzRShmH1dVAm1YrkrmuZXNjtveH7yE6VooIswOIzlTPprRnW5qxrZ0wDufq2P62nPly
UVH5AczfgphH+UC5rzwppq9AdcAiHLn9hQNvkZMLXSkn6D5IQfYq0HbFSt9wU2m6GPtwCj0bRvLI
6bEqr9M0yWKRj8+C2nNG+T9Pfiy+r5xYUM2qJKcCE9yD4be6XJXlMMWKUATPvtuc808FzSxLEHxa
mFh7I9ZdKmFc09PlEMIgn+DlgQGDAF3HqT6NqSPkSjExZL7mLjdyr+6EBnZczKf59HKoN4FUkSw3
sZ2zygdm6V/E/OnF5KnlmUWDnuTAW0vsJezmC07RnqTBj1XW1gEZ02Fw8R4wJwvNaf/Mtm71Du4R
O6bLoluPqn1+bky6ZVwrAb0IoSff8a0Z6yS+FlENmeJqlxAuD/beO3/D3sG6J3+c0NpAHdZDOSrV
Qs0cu1v+5aCD6xdTNiieIeivILfLcvirInXX0rH2AbmhTru0IYwH6m3b6GFU814126PFHSvbyv99
Zl02YwCOqfbzX8hEL7YKTaKlCcL7or2Gip/+rIUA6dxZtPbykEktyRP9JewFOQ3uicZXEJtLi0Vw
Tk5VuNzyVwEUM+zKKZaop2mccARqDgUPYwYZPe3GWN71fgBdUPB9wGQ4YuQ4cNhkbKGyJLjI+GwO
mSowe2OpQSPgvGHLZWQUO2mcw9DElAZ3XAW7NQspMAjbCBoxCvwFToN3lxeRPYuQptv2420r6MMR
6kAqL3EGE6ewNqLYh//ynQjSd7JPokNKAl+MYUXj6zChUkpPg4GBKTbqOQjht9GVSIO/aAECCbCA
1KeOvE5cltRrEG4lzaAeFN579fCdHjQrPcBDSmi2/EsUH18bm1cJ+tADPehlPQrTitHhfSX0tdKP
2hh/cuOCt/uiCqaeE+beYYj5mv2+WGySGBFC1Aczwk9WbKew7ww4kb/2YfggaQoyGiP4ftU/Dd74
jEmkhMJ38OdECPFi2/+0Fy+wkvbuNOCeccbUU0khIZ0XmU3pn1HP47RB1mxQ9sH2sTISZzfx6P84
QvNFT4QkQuYeB7dB50JGK0nXwn6UUQ+5OwQC6qMI4y9o9crf1YI/xiJomhbGHjkYEroLO28gP5QN
VyyTfww7L1DRqDLd4/AwhNC3w/HMPGK1OXj0xWDj0cetUzJxp8DRMsUkna7bH2VMWpgIOEKsTEur
gd5AwMvKwCE4pv+lZMmm3xGoW2h9dw5nTHbok+dMnyFu+3f+qY7abHAZaI5msTa7wpyVCQy0ax5+
PKMjp8OWmLBpM7Ogx0yLUAJjvlPx4xfe8yOjmvrdLW3B/ClqDqq9ZRW7CnlKxz+atNoS8mCRKMHL
7jGvZd6hwmzGVFQ3S5rFbstigA0wzFfItCC6bmou2H/fpDc0UumShnX0Iu5BhAuc8dTSXbS3Fzld
iAZ6hJ3oCpnjaqz7kOIbU1Wxzrtmy+h3Ry2331kU5m+0dxmf6v2uvb3ClJe8EIDBh6FUptHDqp/d
D3EGhSinwIG613/d0TIQ1jFB07VWIYh3Y/xjI3YWqJbGHSvtEig3mpKKCUEg6hkROYo+KnSCFNTV
QgIFM9k65LNIBFVjHLFg+/hfWhxF25RnO/sGcAMiWQl4HmCJiT0DIUALFlFFD08L4iFWF1YqQy36
+c3osH2tLXkSnqhuVwwss8zydhcYWlpIybzZ4FrqPHcitsLgZfhEGLLo0vlb57SzdqLmCgwV1Fzd
cV5FzpeYo6VPQcTOT7nhPJ1nv9lf2TYUBcbSGgzNCspfjL/o6OBARFzGb+tIDjsMYIBLyqbvBAel
J1PjFpp10hQYa8pPYVRx2nJk0s81EMf+iFrgA7aaBoYFbWifGMhWw2p86liMfB95+XKKiUjiVZ9S
CwYmTf0xbx859LbF9o75nmAnGFRTsx4BeNkiuXwtJ2cY8IdFM/c1yd8xGJE0aXA5wBiDMzlpmamT
WZb3zEdWCAfhhusk3rBtstkYW8BNweRdCU+kUuLxbXP09dEj0G1HHNUlyCpDBxve6+QOlvAig5NP
Kv7jOEWwRRQDRSLumFx/J01EPaI/ljqHTsb1/5KjgKuQBJznzSn5weoUFwQ8yQtmNkiTdKO9LcfL
0xAnFnh2oF9snljUQQ+XdgYUlsqFrZhxpdSVcgzJa/LGk0NcjK6xqhodpKUpFW3PpKLFqxgcE5qV
4BZvExbHAh/dlI3GjLkctO6A5gSeeqNizAAMQgDABqAUoxyZupxGxciJoEfM4MHDDBD6LlsJC/eK
/5oMQVLg2oBLD5kBGQjVFZULbTseKMAT1H6U9i+uWFpwMXljn/w+eW5bOfV4m5PgsGF+CVOabhyG
3yGSQne6sMgL6BhskBazA9oZDjnmUFxgZqdy6iFWMo8xD6aSV3hBMc+kQsOtgtkYyVqK195erXwh
H7nLD8uMO8wWzLBRlyCm4QRxlVl3ht3FfnTiGLxt96MaoH/BI15HSphLzNV7yv4/FHUOI+VRhx0V
lBIv/IDIs/Vvz4Z/RskIdQD3OYUSgHiuZ9Ik3ejNzLnB5GQZ/NiS3FZWEk6Lo2pwQPf4ycDjR++w
cJiMK/4I2iSnzBezDKZp7LJ7Z7PRRozSVAozdDtfhDUprTaz8a3K7SefVo5+vJFFvpW/t+K00fyw
+oHgELU4DaKCaCq49sSkhA26bz9megI66eRyZxoman3sJiQTqeAJv+GKKEE9DiFI7rC0t2D27rD/
tKQZn9e+7g3mWA26b8TE/dL70AMm+8UrLCb6XBtuh4bbcQ2uY5IY/Z/Zdb8WE5TaGT5sdf3lADB1
KLzHASS6TsV/naeFD7Tg3NZK9BvcrcK/9CHD9q+rHsJNo+F+nY47Z8AMNQ8xQP0yqZ+GQiU8+Ugm
sAXzMWnAqfvFRs+862sd2B/xhTJVq4P9DHYVfOiufZypG8YTZ2gYMjDEPtRXIRxT+neogLAPqK/I
vcQXQcrdY86mPyu22lwd6pae8tNY29DF0Q0+co4D9HhRw77myDz6VXjDhW1GvTxRogoGADzKRY/x
LAwjjG46dglEuTvulOg4a45VfBS+qHHG0ImNIb8svGM1BF9KM3+zz89ie8ej8GUfCwdwZPK5eUBq
Xzxl9waKkeUQIZjXgWV/kZyG65iiS6Yq/2g6r+XEtSUMPxFVSAiEblEO5MyNimCQiEogwdOfr2fX
2d6e8RibpLV6dfhDj4/ciipbd8FSqjQ4zDrKufeVBsqPpg7ZBLICk3zTTD9B9FgUowRiH8akz9EL
aScIWpRSbjP9Ti4RDXOn9dePaJ1wSurm82xkKFF+nX/3clnorhI86JgoU1DPm/64D5i0c76TdJsV
RivqQEnN90QM/jL3ufx6j7EGxQ2UbD7uUtBOU0c8QPTtnTJW0mf4qKREPQgbnS0I02HK4x5Sq0Ck
IUyrf8YvMldBmgAo9geQuFtbeoBPAURDq3V+R+gk+A1yIrqJSAraUSgi8SEmrt3gzSqUX6DAH32j
5vyx4YvYOQuIiY1mDK4jpCMR+x/m1hHtARsGJq6P0Xa0L0wADwDmYTZ5HXPLL6yi7bIZXkwUFHj5
qNm6OusPOZ7hxW/zoVErUZAgBzUAGvMgaO4WcoB/bSLr1SH08ZZ2kdIQzRPRbLDpPiDi9AUZfCGb
GKOuPMvXNZqJye4yL9f6NoHA3x+VIY6sDJ0NZPtu0A+G1RScKQgN2kXFVI1Qz3Nyv23lTntx9S5H
JJf52dLjv4HdRa6kRz0/GQTAOeJRMtij8PEcNAFHB0v8AkZWTLKIGZnTEV0eWi03WjAJoy4RXqJP
teyxltvjzJtMlEB0TuBf7n/g3jWKZmOoD7XBC9ZhaV2iAmxRaae+MTSW6B+kzCV4tQhaeE+vmV7e
4NJ6lopVSt/XGCCduqonHUuR9dzSPr0mZua1/SrQhzl9vikTrdSnJ5dYrL7LorFpf17MfNvjpQNB
D77e2+thI2P4ogITLHGtszV4nOOrXS0TMrgJ7kP+1c3REpT8O9SZBl/2+vi2V4OY+FsHLUzFsNXD
OcewLuNsmDIXYNFSSpjpNvEUs4wawNCj1nTbg98+EREU8QW+sjj4AM+rcgGzZQpKnb7EMFnqE2hH
1nct1scKujYKUlw/vH3dSHqRnDCi1SKinRc6L5YO0ZP1ijYFGjLj1q6yU1iv4BQeltgQl1EyU/5T
0mhNk5kMigXDjQtyij3wcrRlKRnDxsy6g2NvjETHjoYqb+TompplZWejzqoaoWAGPv0vsQsxUf5a
ohvSo0V5H6jHTlAn1lZhWaOX/nBSALhsTwupTtLEq6iBClMKOOsBOFmFUgeuC0ak+FeQg67CQAPR
utgsnGpbOCT4MbN5+tQQvDsn/dQCZAGO++6CKnpgufOnpY4aQuoOb04BYAhmAse1yliT4xQyD0xF
RC3B1ISZ1V/2aMP2p+HG8KaPGJrB3F6vM7umTYkBGanos8smVECXQCc0XkG8bQ4dj0YQexjiuSim
gBpEjYAtB0YGhgYzLGKB26I7zfHvXa4Wa427ejHtZDRn6rvusEFdvINSrbYFdOI9/ujcGSNj9vc3
ibDnoAWOjBE5DHp6MLuAvQEUteTgFB85Giuf6O9+yMJ/BNFmJofbLzCGbxKWtwvpBG1xTtEBJlbu
FkMTArVT8iTUceyVTuo/WVnnmzoQgZaW0IR0wug+xyUKsH9Q2cbwFv0CDtGpaOB+HREwGnHxaus+
gs6jOgqiR/IJIhtiAaQgdhFxRoh0begi6bbqDW6L1rTtyJmujrV5Dg1YTso+WxIlHVtEx+RvZly4
IzK/h8gYIqzlyr/EdTcBkYNO8r8OKG1deOmo79FlShH0eiCRTaZBvxR3RV/ok9xiSedUoKyYAJIL
wqyn4pGUU5I36RIiRHi1dGSuZMjPfYuemNihks1B8lwCc4q3kmsj84McC1cUvaHY+7myhxAUD+Ax
wP2m2AHpxasS6vFr83aeKxG+YR8oAawmf0+9YQnk/xqo4R0xirvHIMFGVfOk8wPweizdvflChGLc
bRPN/O9RlJzkYUQQK4Em0/x7+AYZfWjnDwRxutAw5Iy5LIzpFWcAbRMPLqf9b/lyPrh+dc3SF9uA
YvSctZBN6jk/u4Am1PNAFhClCvcBLQTIPIelC7QfxzSDHjpMTJsmlgXaDBcrjLqResFbDApVErQ9
Nczb1meqRUXQsbWonLz9xOMp2XVkIBndchs+S3SlcySav4hg8VMYpOnBb1WMmpU8I7ld4ac6LAvN
aQW1r1oPUZMJvli1t61vJD+RjcgjFiqMJ3FeK/0AIh43ypqSD/F9e00UggyGHk7ty/c7cF5qv2DF
AaaE3g5nCaYXVgouGP8D5ylOcl9GFeIRf0Ey90kqgHv5qAdGaNtalFiW/bvBMaBYiNmpEHP7ZgkJ
ooJmybQc+Q0J6K8D8MGReIjVuKVxZQnaaqhBsbnb/UNButhzXpO7ONuVaKIEoirW3rwteHTVwCWb
RevKnE89KArhdD6fv5zKtO2r/DwvmMjbG0QudLSWzcpkToOdT5RipECFJMMjKXEyUsFZjkRlyQIH
VERhDt0QjT0RncK3VwSi8RFlbIwoLuzKADU2tAHoRI5RjQakMpf+MTlHqI+wDyOLixcpAkE9CPUt
uwMumhuqEPjbULbhBSj3B6NxRo1LSWRljwqTugeSnxGSReaGWEJi7v6BCKQoQgaWppz0dp0HBNuO
d6OLUKJGIXYirx1CWIwippRLMKqpdJ6oMCIcuxabrk7Iz1E+PcflkLIco1ZEw5G04xtI49HBhmjN
VhZD5B+VFsoNrti4MmbFluyxY+zv3qbyTijem3EKI0IRd+jxVklxHLvSfTNQAZIOGvIivqDtEfte
vc5i936PakQHKugnKRMvBL7p6vJjcBsE8CMfC5BwyPGJPiiaev/1pSUMc2UYQP73hIQ5Lt2zF0m9
1OmcvNQ48sGlAF1C1OHXTcBg9gM/UCQf+KSHiZpkzqAJCjo/+iAXEtk7YShKZJTE78ORTfbe3vaj
I+88acEnyK2PmZIQFrYko2+L04esmiSLJcRdcCIhhYAZAxnZb/ZD6UpdULuTNN2IHy9UdURtTzhZ
2z60zLYTjz8YHMr9yBG2JqBTTamOJBJ90WmjvT5Yok5NALtCJBQ+ooR/9iCqbExBN8UKDhV5+xdN
sbcl50xribofeTLTDJijpYNpnXXs8bw5rch6yGH/6f8xdVsDROPJ4Fhl1X4L2ieZFXw26ltb9sk1
FLPHCqKXxMw3iUrDLx1h+/8nnPjjqov8objZc1zQIBECiewD4HOcqsc1aq+zGX0QAO5SXkMGlkJW
hqc7uhT0rmWULK182WlSlAloC51qAjEErK9FRoSa0ABg8Pz8HXhCASwQH6/caijVQwt+v5gTClsP
eiJ0q5sFpku0ikZM4uy3zxQUSFWHCIaoC+cnH//eW1AwA3hkMOnNDgeunAWiq6Ygivgj91UQF5OL
JqenAPjkJ+S94lbWAQzYgTpnPGXMa/qwmDtBHY/F/GNEnxgT6dY85avGESdd6d5Ku57GAjME2tMs
P172w6b9ptLN7oMQR5LYvIqSJH2lnweqhfOUxcr7IZ8ipdjnWFKChHyCazaZTGpnIt/mEkrSKQIg
WzdGaCeQEq60EC8jYZ8i0vbl+Xeo4drHLoeYpJoi5vfy47EsQ0YEdFcXBzr0GMpiPCRYp0HnKI3u
doDnSyCiUe1AAyYMO34q39PHDd0Nwbaico3JNjpTZ/y8BLsur1R6QIJqYXbIvhTEM8sFkUosl8Ay
XueYIVGQ0yD6uVBYN4KqkPdaQ+tU1hcbJWrtOrRu6Sjw/TezetltPzeDTWsRqXUbhGx2pZxAO9n9
zfqUadxDQGEYUJMiFlOwk0pWbMMbIxsp/9fZYHNwPeVa1pa6+Zyl1JhcR20nRRYS7Xt2Ue+4rZ0o
6s/rzYPsmhz8X7ZQ2c+V7E4kypFBlGdJNe+zBsbrCU+IUGEe0VuWbAWwFOFAnjhtFYkfcUTZvkjW
GptQpHIluojYj8jKiKKe/Ftae33ahQ+X77MvqBc4af47fCgnOTAkvNA3kR2sAnYSARD8SNeVJ+dI
d5SsSe7+rRa5awNV3pbd24pUDRI4hDocD/kUG8X037VRbVBHe40/U7DdzNOgvQlSXUGfQqZNgt8S
iiDmwWI3oLJoiZscKeg3cFyIgkBrJNwsYwYKREDt/JIgf3KOFZHwZTpFDsial5m03DN9A9rMYr2s
/JvCCFb7PvmCfGqiOLgwKhRB1WzxpSv1s3rnAkP4vtsylt0LvtMywuOv3b2yGRc21nuvwRNDrgkN
ScYk14lYCv//jkVa5eeINbJ8ZhESdwCXMwDnVOXMqJKejaDMKgWMdAbSLDOIDaMUL6NwujmaNweb
cbOMjC+7PxcL4GuQjzNzrpDmQCUX33Pzv0DzckzqPip8OyOWI4ZRoGga8LdyHo34TkYGCHn6+UdW
t76iT0GOB78adgIXZCJCKFcTyS6bFMg6EctMz6MbC6gBGApTYIQCkMMQlYv+DOLjF86sGMV3wbIb
kTjB82veFZ/VWvQA4JeSNQ3zdcOwZ/1SbIv7aI86/2Q26FwORIHgNzkVVoeoJS1XiwevB4jyaCjr
/oDa6QvwHthmtdB+YSDpU756BokLmF4J6Q19NbIWPzuA+kWuxKPNP2zNoJyFL5EPp4zin63Rn1RK
QG9Ea7cr/ugkS49ApJZBJqwlN3k62VyOjn91RSDEKYM0aXzZAUEYSOgTOV5QcCc0iWjMM8ImI6Jj
4fYnBBLQI6Q8/MR76FM2cPBAqKOhjBIVEJQF5gMywrgMaNRfyXyYktP9zcCB8FvL7hoPCLKjBhg6
yY+J2YTp43XqjtELejKUAKiuSfrEdsEqhKEpC4uZJWBITiIIZ7R9v7YMMUf9QF21NhgFIgPSFXQm
i92s3khNpA7+U7BcaOohoTdYMaGbB6a9jr1qsK4d25Dm0iOK7Je/LRddLgNqEnaeUJ3QZePAmoo4
kzFG82c13JijNBukMTfUi+88C17bvge22Imx9vqHLl7HYVPbGUFp/u66uBFCq75Yq3BIRS+tHfsB
78wpgIPwGioGvbp0yTvwY1gcmx3dZC63nLN0wwItHnyoVp72b38Fbefcg+vuMc7+0vn3cJsXeNP+
tdfF8o0/DZsZXBgFKG0axVwiUBmo69vc+4Z3SdVpC0IpAzRLE9IRmQ/hRhFOVrImqf+RarmItt1Q
yggo+pQKLSZr7NkUdOuHWvqsHGG60hKbt4PfBhBuusej4Yi9A5ArJ6PreSyO6g4OqujL5eeENmPm
J5N42jm+qQGZ1L1XOBvhFKPuQQKrqx8Z3vkFxm4BzEDfgEhvF8TbxOqOOF/wm6GpT9f6HG+0dKBu
Ut4Vxsi0gVYJGo+A4AxxiTGweKDZR6f3N9MWv9EP7L0GqTWWRvNt2EV8vaJ8vgQMFt9WilmTcehS
LLTWPx8hQOhpvg70jrZoPC3YkEdAsPTBPW2qjG9nEQjsgecEkeMavr41JtL9gnLU+kBmeoV0Y9iu
D0hhkCKeWIJdeKmItOWHZtvZdifpQZ19L7RtEs2ioEpJNr4D3CSEnPFFBspiRguqYQ7UC83MO5G2
AB7QcjA8gKv5CBunzfwVnDnQ5igmj0R0jdkXb8smDV+YGxNghvREivDJsXZBr2ihTgA7Xoawc6rw
jZkVPvN/yhqyDwfXLmmZzVrbFvji1QMVwT+IA5PyamkntFc9HIs2+MO0nUuF5R8KSjbSPq+OpxHf
MuxfRnVmw2PDFk5n6oOMX+Nqs4didmvzBvScghG5k+0bOFJjAzTu7yC7MAr/bC6r4lgG+ddUXSwr
eLH4sJVsxwKUW2lfVog9gJWZd3MLfk6LShOnaLHcEJuOHO+tUXluj7oTxY//WKw8QGcB3SeCA8gj
5OcPPBRghxQeZ/w/EHyJOggBwRi/wT75TPKASDW8RA1C6eUMlMxjhZ5ndww6cJUlNlYfQDr2gL0L
mkwAaqKYQSAkUDQc4PG5DbKr8exF7STGQJgMo/+Z+T927Tzd61Fn3LmbDeQz0fJi8hn7xgzTEhrS
vSslZO+UGVYPZ0Hoc/Qcc5fu1h3i2YyrxLXp+wpSjfSPbm4BexF3weN9wfUF7j79Ci2xNU4pE/pm
T3G7aNMyMqelKe7H6Oj4gFsrGDDAsIfJO8BXacZgs5ZBbLOe1Tp6WIDtQKww6gW4ND40Pbtjff/Y
038zZKjv4aQ/VzumsdkhYgp9ZR4idmqqM95UrMswirnN5/1DMohD9KtCXNzcBwNziDR9k9jbiToR
U2tg7Clohg9+BNMeMyY8WY91gOJmdAGbuy/3RYSUf73Eqy3sbyntmcTY9xDXtFERsdxTEhIUW0ll
QYJk5pXytCAwQlNDe0uxDOdGsnILlBmwq6OG0Wu1hc3GQNCYX4kJHFyTct+sL3aFQdobraevbTh5
D/jXbcWtapBhl/Kc3GaQr5nk3yxGOd0whkXB/XXmig8brQZVjwomEYW2QiZKEPwv93EqR5yHV6sG
MTTkrWSE3g31TbrvoYCCpRoLqTIGZWK+z8bRcJhEfHEgZ6uRzwGeQ0sbJKdqJtgWdkKkR4Y9thuL
QsQqabui1s1pFqn715RJcDwBQQGwrOff10zNlszsR92Tio8SXR/O+WRgdNh0g5JixeNZt2dl0FnA
rvzVA1KNq/R87kGc21jd7woXOViXk+jK0PHUN+8b4lq1SUc/QyIQceiLWjayrUcCFjuv4bDbteYZ
Y4x3eF3mNILpt/AcuyZJib64HWJqQwg0XIZxYwzefRqrwuXo/5XA4Y6/RQoP8jf40KDgVWw0hIIS
O+bw5vFVp3IV3C3ellF7r6vDeVUefltC5q8z++QWysEZSdNZgaBCYOyDuuf1tJwa6GXl6he7i8Ie
WT5dVxypMxhpSFMA+yXT/vsNu6seYZShEpPxzRMAagZYxKyQYT89/94YuwxU9sHfN6jPXCldNWO8
VfCM2aN43KUtjSINbokADDMTa8hrYpGlaig47W8NI08bQ5Ul0/8O8S0H/ASkk8sJa+sz/+4Ay5fM
xFcF66tcafS6nUsIlwB9yC57BcrqoX9ByPxXWhX/V1573yPRpRwhW0WADW0ajlJAnZilMhEkAD1g
706Lhwmyud5/TgWYYOaZ8FxP3PQiZJUhIrqi3cf5VhDLwOagtIduUNfqwTiCk8Jp5mOCjllEOb1v
8YRYA3IV9XaxDpsahyYWeUXq2eM7+M1/HTyRy9UXxRUee/rxe+d89aQIqGcII//z5wH2x0ENCIww
Uaiw2BB2IAlgXqKj9wFmCJgK3EXqCNCViNNgSMAKQ8sXmgnM3kGXgdIatnaGtLbZwTjw1Kfn9Kct
SxQRF9pYZfR4BnGGnwITUFopqy+iYxTTpdNNbC45K+37M9u5qUPZvvmtfIrICpp8PVS10zPFL+6p
4z7FJCrpI31eBjdal4SrHlzJy76PgBH7I3FR+2WN2pdZvQeUUYOznCJv2CyQWrqJaOtfhVDjrh5+
QYpli3cOUVx5m8LC3YuTBpv/Pn4FgPD6K0XFy+kDf45t+zS1LYhm9YoUJ4xJu6YdFlttTuNTTWdi
1qxTG4nxIZscPzuLh06O7eHnhBVjCWqYztcL6o8CafLiaatPpJn6muw8QNh0/rSupzs0oIpR5wlR
t8QSoFyZk2v8m046XmcARwnK0yr3ACl/OXZ5ykGfzc6Q2cSAzEAe8uI9o+aIz/Gkg4M2JJhDDzk3
OPyanU0U7wtDBJcUT0FDq2WWf2l4P4HC04Goj7u8cAZuvBlD0h18E1fPCIFN8DzDC2Ok2iOCTrkA
YPC8xH4G/ZGKnO9lD03pjlw0PshzENYOHDdgfQMdRAhOw4cWX5rvI2U6RCgiYsRoriG/Y/riXVFT
PPQtxvzanBumb8HUgB6HG6TR9kJyCt/GQTGpTjX1y7/IoHMXox9JSg4UEcWCr9vdPg4qHEpc2Zfk
PnRU1RINY4pfMm/AsZxcl5f7RcEphZViEV16bnJSEZ9mF8gBrEHwe7vkhD2KDAbVcCKsD8Nmbkaa
jSBaenydkz+jX8YkroCjx3mnjImb769104bGCaCmme1uXKrSA1+BXaQW3llqO5rvj3XlVJEOM9SI
yuCDrSaWxwEH3syY3/btabV5rZpQ2xr2M8xJ/0iYSAz600/E9YIjFlJOjC6zvpvQ50NjwL8gUHt8
Y3iveEV4D+NFG4uqgQF+36sOIB3GRFYEDI4gQC1lliNuOKnwisVcwcPl16tX2tkAIFpRsOcjOhS0
wX/YD4gSXGtUofLJWUVgQ4EohItCNgWvp0NTDalmKx0qs8J7rslxlFD3vsM0rHdXBHfbXK2wt21E
q7jHQTC4blsbqc4yUingv7qXQi7KwLgvOTbjLTSgH2IKVj0xds/9d5OsXlCQbe1k2IjQkFjd/q69
QKDtiBut2zCnMFY8LFK4nIOUtkBKLTZImfI/pt31B1lNDHZqHvhAa3OY7jhLAchhSImpEuPGOCq3
WF4Vh8vSwIqAwaF7OcqUqowevrFreKuikukM8n1gWmKroIromXAMeK7CUNC9146idnfbfTjqyaDF
aijBmNzqUdrS0hwQWAwQ47HDm5d1UHuOyZJAAwG1j4CWsrAUejXUq99yUH3MC6UEmtB9T2mP3gqq
rgCv716nCT9MWJqQfEaBRgWOp5h+UV1ekOPSjbeelY32ei3Vq4dEhqTR8fCDlpMgsFAXqU7ZRIha
A04elXBGcvSxgMYiYA3Ys23eQYEhXCXqlrsfkgYGyK83hn8EF6rKgCUqcO7dePYHyx2+O3ZoQP3T
IbrBqeisjHMuw2fxPIk3646N3rnt/gnok6lprgSH30SZh10LJOybzDIMey66Bh9r9zxx0BOIGACi
zocYlEdIEhRhyrZE1mIC9ZXnTJ9281loy7G64iKDjdDpFZEiB+8yQiw9/6EhbGA6f7ysONR7uwck
QU5QJJk2SIedad+Em67usdd3zo0VMEhnHCV0XNvDMQEVDOYQVRQuw+EJxeTwmAGYHBMVEX4elDOs
rbxDF+T4mw50bu7AKO+uPiBRtCbqGXgT4K8YMMMNw3RJcPhCXoWTwBthUO4z0BH+3OHOa9UUv36A
DmvvUUsgOzUNDCqedh8AScfMVJ4xpxm+6j4p1tUnZQupPzscD19zAxUULYKwv1yh/FD5qGVxwIZg
ywzWFeizzRC0ZfiGo0SqsiKw/MZC5geXiuQE4GIS99V7j8ZVHoy7B3CR8BlCxHVoBYjE1vesuiDs
kL2iZ3glyZo89vqGtSkESi6D9RiBakbX84GwAKiTf74VhEqEUsbkBn0MWQYsPLi5Db2tK/AP+lhP
zgWeCL8Fx32lc0xvnkgSyErjUWTiAHXEEMhf77zj8jDqgybMbpU3KfV2Q2RDJU0jAMIxWvHQoPKx
xihXAqOufG3VGJ5DF4WxtvPYD3kszB8APnv9HZIaKz26mpiDsgAU/+sizlIcWSlvEZ4C5z4WrQWm
Bwt6AVrf+qKwT3+pxwzLWGOxIVQcIteLZhdq3ijIbWWApNwtceQ7PtfEJCic4u8ET2cpbTWlZeFx
owziFblcmoeqrXftBNyW6jKJooIy7/Ra2Gjs1SYfVhn8KmP/E592RAwI9Mi17+suGgv5Hgi9iGdv
Qr1027owS/W5Bm3vOy7aAG2yYS9GyuOezKDOFU5H9952mpvqF6loTM57wwS5SnIwnXnA09gjJFtb
+Vmln4XaQ/fELHfWi5F3vILRXbF6uBza6n76RMZxh1M7dAurRVh+/pOPeNGvpEyHhPEOptiT8ytI
cMHspejyD5iYMrA0Q+T0dnS2QV8ph8Vh50j0ibshrZ8uXz8j2kRvCTlcJKvDHkKhY2Xd2kIcIYsh
HMDQMkGqOvCkhxuR+KEqRVzsHx4Wfy8uGR3irxk6B6CsoKEFTM9eSPvmhtSY3dRDYfeAF7sLHQRl
+x/QeHI6qNdAOh+sJgJD/h3A6frxhHY7UoJD4e8kHiYEx0198+hDf4DUOcNiI3tjiGKXsFo5YnaL
rgfqmcGIJj1VNvThdg94lvGSo1tAsg4Y1986Xy6+yw52YBBLFVvA1+IEt2tgOiQn0o4GvUPItJdw
rN4GB7LB9pAO/WiHvtBGthcqaSRtIToX+R9ub/Q4r0jNifnaE3x+5e8ackFzzLBUyHniXLM48Mpz
k7UrK4dlZhDJPvOx6BUnJVrCj9GOqmlnDAiy+R6X+o6lLND4sKwNiyG2TyveEmooLLbRl2khcmZm
IlhIGG2OIhEEDIkUR7qgNMxymHT3LVhXDlomEsU21c029UVH2NwcMpxrIKvhr2EbZBHTOgZXgPsm
xnyOlPnCfgQWvJdB13XBcwMbTOekbfcCffAqeQmvlY7+A2jn60J2QvNP3hidMw4byJwOdirT2A47
PrCl3hQWO4ptAhTgvUkQp5MWScp+kuORrUYDegRMVHOYactxF5fR7RbE2bH+gDPQPv8879d05b1p
+J2F0xS5yiGTBXr/QsUYkhOS8YUUVoh4z5E7ZQxxPp0yKyQ4jkHhiGLNsDvnz3/jVMhCFPHiSoC+
lrMj0WY1bYojtfcGrT5riFjJpTCH2LFT/JUvW1k8ne4BOYYPQB5Etega+TWhpmoOMVT804ecGTIm
Gl353z/eOQ6D0KsJ4N3wyxJ67XRSAMI5Lgrz+zhvTBwMDKgbnP26nf5B7ga4W8w40oyufb9Hny6c
mzoeQd/hmlDjGUKTJQrD6WIF+6TGIb6elPeQi9gj43wEtYfHmMCSXnEKQ4GZCcJ+dKAxwhpcLnKz
GBd9OiUEQ7K+WnKm7kgvJ8n7RKo2629xEl3DdvwFrUP7bsMW78gi1Qn4nfXitnT/2vNjZwpYyo8J
e4OaygQoEIEWmGhndz106aN1GdDdD4+NxiAVCV/rZriFzI+NYJ+2Hb7YRmtI2g7SB5CBkQeQNW1p
6Gj5IEnwihU+C6k3Qv8nZERy9/M0T8gPIR+AjzXi4DkHLu3UFOl2Lv3r/MC6SxQodhTWjUaZ5fCG
09YBzIBg+JrMdbu7YvIO6jshdiVHCtjmRIKnO5SwKWPF7/p3ixpOczZGVlo7emfELICaXapmrT0c
ahgAvXCwoblOx6BjoyHgb5BFJyCLKre7yPBfA4J+C+mY7eKpBLrhF70NECGMAvHSZOnUywUHVQI5
cJDQfDRbs79racap+2jjEMHRBR1B2AgAmkGV/LwH1lY3jrnMaXWZQzaL+6mDW2R7tePwh4UtTOqL
1z+nHrB6unBIZqmmiCCIxQn7HvyKASzHpnQ+yBwoN0HLM+PkJM0cNHJeSxqMABDmD1QAGFKKM5tD
rk8h9woeXhd3UJlH/7C9JYe87bKxaC3OPqwQ2ho2t4+KCV0P2iWURLteAGkCsjVPjas32IThVOBa
4UmZSIbKJkUpx0fmp3dqwboYO4hSgnWYGSWgwxgUKOIdPn0bBrDltHTHCGkaaxmHUjmX6DCQUE+w
l0O0Em4Ipmd2tpApyaGYHzZW6AkuSvybkIhKR8kkizY9qFLN16EM/DnZxbVE0JHJ/F4CpCSHC7Q6
sgj3Lm6Qn+EiFxFfPf1acck9xMnhtcIu49ya/5OqI+8/a+7PSfcV7XGHP+ioUNFBnAFwh8qoKvMB
Dps7CvfipBoOPYuRYQgxzAG/kPPOoxrkOBYDTHTVPHTtEB6Rf8am54QSokjE+ItjShRP4r45Jm3l
qhIChuT0dJIFHgLbBFm4IQqfDnKI/FZY2pbTMkXFhOxKBCZ3Y0TOFjN/ppt/XPIeJIe/P3+xGCLz
KNhQ8BD0+kiVOKS5vCS6FyaS9EYE2XOEZYuuBR4vGRtsAyKGGX1vDHyCCY8+bR52x01WHVJMH66B
r80V9+lVDwb7JNPQozGy1WdAtAiI6JlqDL3hDQnXW0aMH7GdSXJWL7Nw/DYHf/2FgW47vnXAo5Oz
sX/UIAG4Bxp6LMsd8P/nXMQupEN+6ITFXIAS2Vy8UjmZyWRo+D1J/xE6JFL9+lTAL4FWmeofzSva
+TQBBWfpaAPX9ckO4aoxjudeM6ccKgf4sXe49MjyraUiLacJmN4TzVFqSKAWJipgVshyFdcB0T6z
zuEKHMsAZs9lOrgeZrzvgLJCx0nNP9Eu+LEMHSoWVm6I0o1DHjQb2NjrYXgprjc3l8qsOABeCNOd
DgYqt7W/YounAU11emoUW4SlC51JBpssRKu9f0CK/C5lrpwu71dTaztAIdr2Q7Pgdxw1epRUbQ6K
FgmIpAGDJkd2mEgnF3enKlj6Owce/GPzMcH8XvvgMnRiIV0fVFY8w20e1g8Y77cE1oMSdpQ+zKjT
HWQPt2xR2phtKFg2voSCTDceHmD100wo9baMqvFadT60wzkBT8ySGVpk3//w1tt9zui1Go0yYMJ7
IFPVVKXeNhFdMr9hCept9x3Mi8B8TOilWh0k69mc8BNw3/s6cTNKvuJ0iHqH2rOvD/8v/UyvTy81
e7EHLAaALdhhkp+BTqhIuuRc9VDxZiktSjDzx8bMQbRyRi72rbangT01kDSz1b73s+NWUOwvE8gT
+Zt3oQPIeLX9RrVvwBcBrpazDc0W3Du3M7yVwSObRgZaCrQYzHhR8cgIo7W3z7B01pguMT2y6Pgw
svvEZlubCFUAq56aRgbJyLwGdfAOT9ln0TdXud0fFrxMbXc1rwIukLMOred9PTU8RmwIZpbnC04Z
JFmiqXqgEHnh3Vn4eIZTOUHiAaYmGd7lIX69Ykw/o3Ck0yySFBsu7qA7oX3VBcp94P1ddsC3raO9
GShIPNDkMMFZ1IPrsAyr2LuBWT0xLG0tXiFuQ/ee1+rT5vlwqr7oEb7R+82pCj/gW3pSAvVdA4GF
MYDKf5jPeKvVZNSLa8zhAdcapK/3bnuUKiqMI9LcCm7Xv8EGQhQloyW6ag3MMPMFixDCHkrMlfW8
HiC+3O175eZM4l7nH43QlNpdEktK0AMW177btV/PcetuH9EsoPi4rPofSMOq5nTHOkxsNWily6QK
vu994qOalVInxznCLYS5bPCB+bqFIgIWCTAbWv2a17g/HMNvDlr7Zt/pgMp9iXeG91jltA9F6Lix
rpXdpn6u95oadBgFggjXLRXy2NOtOpH4BHKhGUr1fSOfpvEctaYRMy9aMZfqwPFz+Zk3VI7wUQTd
hMjibdc9FkCvIIJhCakBNpCOOEXh0wcWVhtc/gvmdGZrXgOwMB6qU5Sbdmy3eaQSuxFARtf1vUKo
8FEe2mV0xcbkcVbK4FIe8rP2BdXyUu1WqTCy8FJm0OBVLx+nlRtWRWi5PylIgB5UqEW+Fjp7u5+n
5u21Ys2p+J5CnrpVlXvt3J12e6oYSACwVEhZlIKGTAwPvRk94111c16p36Wjpszl1ut30lSZ/UCv
/oXAl5p/rH4BGS+ZlJwLenzsLUsFsfPLsnj73fjYTXS7aVF7qCOtjpTL8ac3uJbRMX5AFUuBqpUg
5Frg65nIpG635ysYVHy+tC3UbhV1n22He6ARrI6799mLK3RPVnR089am117+OJpqsOPdxIEcTnHZ
qt1+OZiGFZNpREI+9PvfHv/Q6+BN4pAsPtX2nhzTDEI3erdaET7y+Z0aK81QreiMPvAnC7obLWbj
s1gdJx+vrhicNIRK/EneTg2VbHC7Bthu5ppj5BzjNU8WxSgSEOablFeMNXqA7qwPZRx2OHSKJaUn
spoQ85Gc70SIgomyn++mJk3doIxGMaM6s7/ZihUtRsocizOKi2pCUo5OTG+QMCrOR7AbV90HoDFt
Sa8YkzQGcmT5pNjkTq1j78wLAcaw6aI4QbQmvTNzJNa/zNwT0uRda0YXWNJPEDKgAwAq5G78hcTy
lDIHL01cmiLlO3tfODku237qdjiTVdwvv4cf6YYCKpHRT9LxMhLkunG/H69FTTrk7+LCWAwUnB7V
CHQTqpmq5h/P6MHGT1bMWb8KCm6qp99+oBzbk1vL1+DxwwF4+HGCXBTYL9VXC8JIM8vai/y5/D38
ohv83sQWJlaxeS1HSREWgL0Miz9/yfoZsuhaL7uWWuSt2zqjUVMF/NezL/Q4isFav5/vNYwZHNaY
Cjidh4trhEHXIx6+9cMv+G5+sf0wwA1wPY8dqraLvtSsHHznFTVjM7/Psmr/uZ1Ts4ZtU45uinN7
7mNgHdrghzX407u/vBrra1SrvAqMXhP08Tqmw2z0HR0wuGuMqAZuJmIm+qjFoDBOJ8yl/x4vRwMP
AkQs5rB/w81TbK0at0ymWNzBUum6gLNuARkLWjpXR7CPDAfWPmO7+OqSy5BbUfEp6xesKpE+vGDw
DqXdgjKvBa3jTgTZ6L8gQ/twEYCqYDGZBnNkMk6rmTGL4HoDLFDMX2zCI4Lmn4Ul5H9WJiLkVBAN
Txv/43ULitvDgE03ZY67NoZ5Nu0QwoGiRpfJdo8budTnX1j0ALqW2+gWQaPJnXVfGUzyDlmmmRBK
e57b2sOgqWDeiZtPwX25qOHn6GQHG0JpOtpRC/huw6yQ4TGYI4C65CUWpDO4v6Ted6sBiQw1waAd
S/U526Jp0HQH0T03170B2atirf8ZSuqPP1LZCXt3hgL5i/2GZs4zjOQJB5XpAQrEwYET24Rj9k9r
S+hG7lqsldc8s5ocsu2jxIOx3x+HpDdJVk/GUoI9D3IHaKM3aQbpH5jdI11KK2qjYbHbJqN72+PX
mSPT7NKcigYpDuzekxiqm0r7fyyd2bKiShaGn8gIFRS8zWQSEUWcbwyHLeAAKqLg0/eXdTpO9Dm7
q2rvUsxhrX/9g32EThsEginN0DUA/oFityWNsSk3q4YJnIkqqA09fdXtWDtQSkNO20M6py5TboQS
Urm12QgvlujcOn6w0sauW8MwefYg89ej2R8FiosR2l/BID0nk3zacX9yE+KZFmyg4n6f1oe07XDK
dwFMaJjprC2KHiqKLv/+RgTEDa2RFvcX+OMel0mKuwSyQU4ThPz0Ng9OQk6b7pnZO1aYRImCAoIl
st2GyiyZ7GRrrRG5nKF7NRaMuRTXmzaMW2U0UX7GdAwenCfWhuov53dOJ8osJRB4ECokumDmojvn
rmK/AGAU8r3qsLRMRwmXk5ag5HqsanwrEctJJmcYIQAx4NBH0ztVtggX+SYDrye1XTDQ1l/Dzftc
sLI25BfhdhywsD4955YjFmqcFvRxagAUfNBIg+tr+CimT+JXi9f6y1HRL+Y778ISeQ7N+MGAUsdY
AtytNdUN79FzHv1RD6oMsWY3595d9ku/c/FYpwQQ/DaXbJhdDlDiSghC2rTbHv1hfovtXGAL/LBB
Zi1nZrz/jkp8cINNStkMDsfAZpwYQXI9XMoRh202hu5AZ9VcXH2w1BHZI+BYMAD7sUuZx97HA2ii
1rO9Nj7nD3YDCR5sMHXtAVnu6aY7WNL2Ua3CQR1mjQsXpiHjnu7+QktVfu36F2B4U0uNiEsoKsTx
SNwfMIfg0lDTWi6lKmzZ3ZbggXNA8AJfCG5e4IvRh9G2Dd1joKQQiAIQb4nf+YZNHjRBlcrUdQZc
cWa8otFkegerGwZ1Ad/76vKpwv4hS4tPjsFfGpOkWvfcG8NldDU3q42g/8UnJj+QSfs8LJq06u2Y
iVOB2eEVrCguae1U0CHgpkH+8Pm1dE0/nPgPeF1iQBYPbSFXHo8bKi7Nn6Qjw9dqmjThq+N3dGQg
BF86f93p9ALgCUVftI/qAEMLPs89vjo/lkRmVQiNH+J+WtDDANb0lWQTcv7k4oXXYzMvhzuRztKQ
5vncn6i1wUyhARmjsUg0COrKLrhNHgUCEGQhADRzpqEqL5epBsYQFzn9vOTxaro7nNUg2xaMEPFM
wc5aaLOZc3DGEGazw8DjHlbgKSU2XGhcjVTgwPnrIWjYWQyuNjlc6Bu2LUCkGTnOiJCd7GuZ4xYy
lMRtxZT2eFKraADApVnm9YLP/Mr+p6s2wNAUPlQyIqu2VZhPqbdqxj/7Do6kJDBAhexcqe4Rfp7h
W4mUCwx2PnphhI5By7siphshJp4zaeSChlj8z91WuxAmdZGkhdDYD+8L1d/Tv8/hCWOqLycq8JXw
Cb+iYwMFvXnrpzaHHaEQcKhnaONtlcYGukI+BDM0haIzMQTNbjrutedALv7ojF86zNXyckhHAtY7
qcbXCFMsNsgViOT2ljAtzIeTmj5/v1JAfQ4wUlnSf4Bwh4vV0z1eVuYZI5ze0glX/Gc1LxJkbZdK
GCMg0BMBE8PWbW4OgmI7vP9xk2Wo7pFOG9Nkchr1plplJR3RGb9lxVk7gTT/d+8oXvzz6yDUwXqj
kRhTAGKAmVxhCzRbWrud/x52EaxNlbgAp1dsBBbhZUZFBX5/vNPwIPCpYSy6F+IHHnxEspn7EDwo
1ZMW/DND5/HcoHmL/urqlOggHL0FyTjtywfjT6Hriw4XUvfQq5RQHC+JYYg6+CFqNI5Wl1SiF22P
pWGWQHhlDwIPbFDT+tE8iw1yD56vPYj4jnvXMhtnfz3tezTYUQpthB4fz39poqmGyuQgyrqR0GHO
squTIT1G+wo9aucSyYb8qm0TkkcAWSOSOK4/Y56c9bnYeDX1pnCeRHeWH2HDvS3q6IT5rsu0neGk
mllUTDRZza3p68WooUsqaj1hoplSR1KRY4XDh2ufi6f9cE3N815MDVqmndfSqw6JxW8nVsW1syKB
6wcJ+2qZOoSQc8Q+wVTJi01v0aeH1jHascqH34I8Zr2KoF/41YOBPn3sLrzJ+Apswmrjoeaye7gA
76M+RwOGNtTwtYv7aXnt3vb6m5WvOPs43XJkQJW4hPrA6na9EmCIrp3+h/aC2TRyhbtnqlFzGb7/
5UzBKtZv1iCZvS3Ib70CPM58CDrLHXoHEI7fQOgPmbQCfQvL24Cz9YFU8pvWLy8zCCHrcOJwFxue
cdkWiL2NoclFXkxUBk+CeR0hs92PNVL7kSX7ZEL94cCh2Oi1oPLLt0NOBvY973268w0aaiOhkQHv
7Ltw+W9dC4NdJUYhE+QejtfmuJEKr6QaHQrutNXmSXXjYql+2JIaqgI5bQo8FreasR10+zPBhHLw
z7CnLeavHmXIn6kJDuW/1+qvnrlHMybVbLhhBQYomIwxeYwfOwimVK6BMUaHhB0CNegqtHE9tU0R
HI0FMyZpzpUQXsnqePCcqhdTDA+HjnJdnQxn2eKP8eMHi2TXCGdY40zmqrjD8nD0n3CtdeMeeGCf
KQOoi5tNckITt95cu3RkOojore0CxyHd642UBUz1EKvL8lvaHTjUIhkG7sP7+4yEyzOAsI3t1uy9
qoWrirXi6AYqxPIh7JXyxyWtsA07aYp3OZwbTAhbSGI2HR+hd9972dN5Fye1CjHqjWVP1JJ5hoI4
oFr7IeLUYcUxl24PadGBCmi/+a/8HXcEScDq2/m1mvG3eyqD447KlD5UpRwQvdUnEBY4XQ2l/7El
aA7GW6U9sMztnfqMUcYu6gLDafwaM7t/87OcRBFdgjW/rVF71pmMOGJB7BlYXogYRRtSEZdDtTvj
uzpOelJDRNgrtLufF+IiUCyyWJj0wEQ23TGmaAdonErQyk9kWPtgplxePZpkcAoWKI2+vDAkQv7j
lpiLKDqO2QBJjVXai371FFMmgX6NeuISn/SZKR9HUgyXLOJl6mLNFI2SQ+mdBkjqC+eeOXGbnelc
/qLnaDAH4Yi+MrsJxuejUz+0bjoFhLg8RaQ0BSBk4qRSfqBlPIbOFmewd4BDO0+521DhljwibKPX
PNpDo3z9agvmoahgjvHrjKtgbtzFklwVGUXNISIo7j/LpvVaI33JwxQcC16qXh+vMuWSyHyftIT1
+sVcw/NlyLII/bsTLdcwamDAgyBowkO7yVjKbd5yEe43FQq8t23bMQfXaBAzrl+eW0MQdCvEgj+w
g6OLlwGzSxglhT+cuVObb7cHiL77E3vv+dDQwEqEPgOSLA7YyT/INQQkl5cofm2/MURlGVXeSZue
Eye+2DGz2M4UORShRriOcGV/5VsT3w8QALTOf1wW5EDvAPNGH4UEdx926iS4fMtprxs+SSD029mw
ex9BMdAv3v0MW4y4yN0IhgdXB7LnJNTxhJS/ZKZvO+m2B51fnSwvNS+u7JTgWAf+EdyagVBjjwER
dJMt/e2Byg+vfRigweSr+RMcFBURjznz0wRvaU1Y8x38GYoJ24OlnGezzm6CzoAmmSVHfGvUSNYh
649MKCou7pgH2hf+6RJupPaN4ibANGKyCsvgePsImBuQnHqP+YUppGNCPbd+634yTptVfVkYT9yt
iwmfHdES2oeZIc5p5WJGAYoCrFf4b++Xe6kRZQj5CCOjX5m5LrUxx0SLnrPX5SxjWmvPlMyd6c3v
Y7mcXsas/6WgpXLBefZm6cgXHSobikdkBQyZGYJkjNSUAAsi2z1OgVDhsjp5apVn2jO8tWCdv3ER
A4uPyDVyyddsQUtSYVIMWWkfVFpPo8wHry8mIffZXYsKOBewicB8dIwAXhATjQoDVbxL7b4ePV/y
yd3TXxbNsCA8AnLdsIi+Y+UN61M4IUxHqfuH835eMBH6e5tzc6p/sEz0jR2V+CAl20b/eL0dQn8y
L0rdypMNeP5t3bLB2P+hOignZmBQXzdFct1YVFzu9ysSjvzqzRwi57AtLDXkMWZ/D88WG9KZvtgA
KPU7Pf8MmAUqWSmeOQ1jj36AoUI37qOlg2YqV3fAYDTB/1TO1/n+G4S0hl9rY6534j7d+20RJzF7
P24T78uMI5GkTzDdt0NayshklMHe2ijx+p2a2coZMj6Xm3SWney+41NXyWbgnNuratXs8JqG7GNA
kLPOr6ud2l/c7n2VuunFFCk72U3EsvAalyOOtxA8juxQjd6FWYkFVPnFBYsEp/yP4R3CBIwZ6dbE
0/FDlQialw5qaN7ocG/8ZGjU1jvy+4fXViVRMeAiaOfgf9jDO4cR0OIRgV1HtYmbTl64i5zz60Tc
8vUD/1DIHdW12L0sHdsWG8+LgqlNAz3eCe+nvV6IDdG/KrEl6CDZ+1r32/ZSohDuw+WyS9oXDAr/
LlduNCO6d1WOMGIDTDTUyErrj8A4r76Z4GRC/cLgLbHc1tJ1e4ypd2+rNqKdso7OaAvZHSh3Zkrb
OJvTkWbU7iy5lpxPqshwOKcZGePLilRqdM4XX05eyL0uI4bt+gbjBG6MZn0Lxse/4DGHUfiiOrcI
4FaABYf1j1tuTDmupG7/cgWZQDA5JbTsTj+x5iBRs3Zl5gmHIDw8t4zl7Hnq1GKWue2ha298dK9x
/uf9xj6xsvAjXGShatx+m0AYLiAOZZz2zN19MDXbNQM1mbs0mGThsnJrBZ3ozgHDc6FHM4dVJlaV
00xuo/Rwg3YNyYK2FaGmx4ATh42BlaEKtA1vrkyUd0Nxe7olrZ7s1IFpfVvI3+yfwciwpRzdaOVo
6OHEnTKViK40tRhC4TPWZh4li9F9YP2mXxAZK+p97NP1s4SdV46iZqXcidiAmhVjUeIxzsPOAXeV
UPmXwO5+i3OkjFqaf/FRvflnk69THACR9y9vU5jbck2VoT2HvdrJ88l74CMq0bCwZehBD6kyOsa6
DVgNugPSIGbFx2P347Sj+LxckChdy8XdRhBwI3uswy9lQolYNXif77nKnSCgjy7U3mYeIADukRgD
l0s60i4Eo7UK2ZjWcPdRAXkH/tQLTt9bk/Xb1TBPKqmhwI9EZwrA22FLpdvvk3uOyzCCyNAdL69L
aqhzG89daAInAPhtRqHCBpXqRe+gkperTtfuXpGxIWRCsktaDi9F/l7+pJ4jnrYxI+2oNaby4Sna
GQ2oOQA1U8wPQHyvjkcVGQE0OS8jjafABBymUibQkG3hmzAePm21oIx0HFOpsHBFJv6qv1S9s2Lv
AP8oywmo54pkZJUqxh7+Jvc+YbxcU8xsL/w1eHsICGEH/s6HgxJqtKWgUuE3NhVkowrzTP38QnMn
DY+x3Ubt1Tuu+9XiHzF0u4V3yK5Tbi1/metO374r/iAnzA/wF/KAdFkMSp05ilf07YeJxtCB9Aqq
HFIvhrvNcPINsR+H1/kTEypHaA7DO1CUnGEBjnH4myF/bn2mEyouYjLZL+ytOfjoADCCpvxnZXbr
icnJnXdWcpXgB3G1JzAdNYe5KTe3GvnbUFaeiv1URJPHBqQIo1Tl/ZiBpUDDXEycwRpStsI8tvnm
fSp+igDetkHHVJ2VnsYTfQG+ZcF2apigK5f8+W9F0iYaJa+FmskuZ7irSgaygJ85UwT7pWaeWGhT
PBeG9UV7sIY0Qt+q+IfdMVOn23rZpcDoHTFBXSpLeKXu4jcpDapw8sZe3tL7UJx23MEohQiFhiN8
DVks6i6GnagIHtgOkyXLesxCyp/a8NATvd22r9h4ry4aJ0SZj9L7MklDpASBBLUJvQCDMQRQTINQ
jqjpE2BPCFY6fWLLV8Bcc3AemZDG4DD1UVtw8vlArCKd4I8NwpBgAhZwhYtxhReU2e2Hg10OfjLq
kSpXXSiS2wzSmhIEgVvcWUY7l0kxFO6Cfppn8C+QqCd2d/fXOOBE+3/DMobNyrb59P+XqUF5VSkM
zMz+EbGgRhMtC3rDApvw3y0/FAkaDrh0DRQpGsT3jC2SW2DNP4dNbe12U8rzq7det67K3oCItCHl
uCrVqYR4bn0+gtvO/zgp1tgZHbDCkBTsUsy4I/6x7qGOj5520cj7GVpOyTYYgJagmKw4bxS/slb6
dpX9iuMrTMjxu2PRVhvxErYaV5gmktW/jxWPh+GshwHZoZ7CFe9SyqpfH8NMR8O1fxBf0/B57CJn
/HUpkwXAOm8cmeSWWS5fKhYoZMbzKaoI03lhrY051nFEDTBq2va3weTg/aTyH8xPaq4/yuF/tQUz
z+foVKnk5dEAarfHdN+PMMyyesqHG/3g4CHO7ZE3Wq65yyhpf87FfpAsec4mSnwsK/UtibebnR+L
GN7GzaZUyP1bY/0SmeOQ5uzDRybDJ4Hupuf3H9ZutBj4ebjhfjdpbTFc2ww6LugvHAuzYkzUZ26j
emlYKoVOk9w+bpiM2KuCatQJ9PUmbAcgY/x9ZVucFOu4xqFEvtBJgSKz00QbeEilj+xCL9497GyS
ckhP/OwUflN7n9uc3Oj5U1zO3D7grpWPi9i/DCw/pAKjTbo1YgWxaYXnm8A+9jStnA3eAjhf5bbv
83ToQEYjmKC3YFn6fTuK08hbMuu9yBhfgq8lMRqMTjVF1puzB1j1gqUnrPxxfBk1Qcj4qPH8BVxC
gTueusLL1A4hHZDUqS2Ak5Q/Yi4HKtH7ErWm550hkD88KfXy2kV2PcrH58Q66bQqeI3IU9yaeuRW
5+vlbzO6IBLric4RZToEDZpk9yubjg+a8xDANpmu7ChyB22sdyJcNh9/GUuI0hsMz3Q69MIorCxW
iXmhG0UnXti5biUHdGkHOjokq+UK43GIGkDv7i4EQ36NAeIiWuoeGPITxYnyhDxfrTPP2TkZp9OJ
Mhb/whR2zyL16AiU0hNjgNBuC8n7uzu8nS+vQQPf4gfDSrp6rG1Y4pXvRfUfvuy05JKGdAF0Nwv3
cctCiaLyvXHgBkCmKbP6Ie1ohL2lcngiDEf63rk3pBRYPBYP2QX3rHIBRlpsErlHrk3THD6dmE9q
2Wk7NP/n6GJjdyTf+9Cvt2GFu1uMH9JV4mECcMfR/QdBVCRHeDx8ggoq7IzBYNLZprN871/79GdX
qRVK++3GGfjPz4pTYY5Cw/cLZ4FTCc3xsrlDvacVLZaDGF5+y0vd023s8bhYzzg42JXCx6+riI0Z
P8YRDNdBT1ZMheepa2jTnrUDqkQ8Tec5ivqUcxzUVlUH7eu63VivbKopzS9Fb8cHWxj0vd34yZhF
wDHZ3qagahSr91l62k6yEWbLizu22dz0r/igUfpsuV/IVIBzoN9IBeLkgtYTXYZvB6XqrhQj6C9C
302fV4+mF4mooFOnXSbNlo8DsdQ/hTnt/tLc9lHOJbZKfONPLQHZgahA57kXEbuUohP8u0XHENo/
yiIFLQRgjaIQtSagOMrG6eu2FwBxz/BVejTRxO5RHr39FlhTuP0Mu3CQOXTX6wnsbk5B5mn0VOSr
StI6W1BeFM+GJAqsno0hJhjIX17QXXd9cegwxSZ7k1ucu1SZjXz4SQcyanAxWKmR+VyjWZIIlmQK
MwiaHilymD/xum9UfnJb0QPlNmQrOt2uNkfZy6uCgwV91LDgHI8pLOkyciwCASYEhk9AUVf8KmGQ
vyxwG1+alQyhVLCsvzEr5fwV9NYaWgQaE8YbaLSGM2cIuZXiYnwbjoyOANZuTbom6e0asqH7BL57
y7kL3sGV4TcdiPkPmcDZwNlmFIoQQURHEflvZP9NXnE9YkiITRBNAMw4Kj3YL1C/v4tvBY5vVzAI
7c7q+ccA7+429FB3xhz/xk0wpe0hbGUARewrJNMx/Ckensvc+XhRf/qteTNarwOjp3LREZ8+VY1D
giJuflcxqVHQY3WQKqvxC1RFIOnhhLJDW1tANo2/1OI3rjNkUtyozynTUZzY4+vV044d0wXqJoQk
8bpU36N7j+KuAqN82n9zuPa74V8XE5RvYM4JwbHaH8JTPDTposjl0TzhUUI2wWx2h+HOckazydUG
FxKauILk6PbgkX3Rnnrn15ggKSuDKrmia54R762J06jzlZFRDfXGAtXvYb7CrdliHVoHVsInbtdU
9+iAD182Vj+3O0rr9qE8stIpo0HKlEpd3mOFmbLw36h18Z+wkRh8Z48DLIHbKGk5qUpcJzIIi54E
prUzu7vDP+gVZCC24aPOYL2BirjO/HBwqE5awYnrV/kfAbWxSz2OYC6zs3rhpxoquoWX4nB2pa2k
45tDSkXbo04LrkkeAdnb4LKn/qzXk6eTHp4abQjXgo558oG1p1jxrw3065IK+nvFe+JHrYe3ATb5
MHjvEsaK6rKbzRGyC+R+Xns2hsvylfMZEs6aPoJ/KSo4xT8ORumQKMLOhqep1BkcV1zgOnecit46
gXd+IxWmMbYmExzl5wPnUAe8DCgoIJL1YXj3H1QI/1LoUM/1LGoUz0RcMU5tvoQnZ52wrhOLbq7S
LtWc6PyGwojSydN06xxTpeDsAgsYUmnc9tribiWkKePc23B8UQBAb/zkNHslLT/do+qV2BBYFz1V
wt+I+4fz/2b72h71q/CLlhU/UNWBN0glvennw5vL+1Dsh6+PTYPI6UHeVvR6W7eLi+4KxJKZyxi3
kKuf7TuJPcInA5xQ93lV84HoaVKjgG9YOoOu9RoOCEZbV5DYA2Sd/BlCg9jDTH4UiZPjvNpNgedK
vkD6IMa7aCCyClgYXrB+zm6r6jeBhamOb8AIIIlLxqAN42dqZhyvQ9h+FTNMsUudW8srvYopqdVg
GYRrhvdsJAHXT0cjgvyFFqJZt8mPr5wn9qVvC5n2q3bvvTG5aVFqQ8BKHP4U9U0T+1GuaoFWsGx5
NCifYLzmC6+1aYT/njE1GwQDK37V3KLtEXe+l5s2WVWWF3GaoTmYrFVdPNrNovLL4jP8eIcYAqxq
gSXsHHLeFOHdX+aAY2H6NcBarZSx+XKrT6hC4Ag85/lPal4QOg2xN71cqYHv0uaEHS74pq3X4LSU
OYwOXLUK6i220afq42bgr5n80bg8sP+QP/xef/hwiMEZn6iPa+CUSxjQbfWz08R5ZlZfVW9g6pq/
GRiYxYYdO7cXlG4YWPMFiCDTt9TevJchDd1d4L2OuQrKeyajyg35xsae0fdDXJq6LNrRyyerglJC
q6HT4ESsyYX/jkJ7N4HB1IncYEMswOI3hgaysYNd7TBxza+4Iisn93/EbKM4fRoBxVuZK/6+Fvwk
KFRwFshEPtbRcbUpUyswH9H7zsUArPSyVi+cZIs/CLXzcN+Te323qK/Dr9ViJITvbtjosgUV437H
2LHDPOUMkWmA9aLQUhnY/s3GZVfNYgcqR169cWlvVoHrEso1nh0T1910KxkE7urvz1RSA5e3hjf4
fOBubji42v+qsJ3YXzxIqHJht6KfDEgAjimVOoyAOcY4LDDtZvzp+RtKtqcWBPtso4DHthV2taAN
asg/8GdFNt/U9u8pw4uxDinklHVW7HextF1UU84Fptg4DFv7l8DM0l494KCH0rstPN27bRd36v+f
fC33u7Vx3sfoL2LfD5Mpto56HNgKsvNkNKIKGkXRokP5bjP1Y06XMv21bPoGKkcAkYl/t0I7eK6J
kBgG/XW42HutabzweaQsRAnjLLD5qZsfDsWAwT+erR0uZLwLY/WtQaCCMAOYbpsS83x5txSqpgeY
lru6mMIqn2pj1w6rrrVZdRkx1ny6d87ZcX8DoYe2u+ZfvdGEpl35k9Snw7zCcEZe1gqwQZ45VTcR
8bUGClxn28ONZUos2rxUpkOgqZ3ZFa6L8oqEXF85XeYLHUs/gpFfGK3j0xxmmggH7W2Ruo9ZE5Qn
pPrNGE9Q5qfsHgu+J+0XoxKLM2cNUDzDc/QuQnPd5tYE804+iLyo/x9ikfJhsFADYEyRtifamTBo
ban59nSwWK022RxaXSpJu2TCxbk8uUTnJaFA666Py6DsbE58fDEfhXDbOEcsXLG5D1ETzPzaVbeA
pYZNy/U/RG30dlTVlcMwYqSqSZaVHFEpW3Htys3AtZtAzYWhBibT2m7QktoP0/q3jp443I7jq9UV
9IgBsuERdx+PvkU40g+Gpwglt4nHDUBfRO/kSemrxcEe5uo5fb7ylDjWQ3KMBZup8pK9HQhHVaSd
AHx0z1IWdsW8F89UGDn4jwbKQJ/jx6cvfPLLMAyP5kcGtR/Yl7ZHj7nwc9kacuwWT2vvP8I9J5dq
IvlfHS7YWs+uhWYCMwZUbue3FoUP3FgEo4YGInE8bbccreNr0Pz65KrC3QadRxgibr/xzjv256DA
zI0VUQz7ZdhIXPe9kNcOPz6A/Ljj03vDGZMM2AisE8U03KzYUPepue6BFLJ0cPgcjPmU7S+kvcEY
ev5UBb7zMwIRJpJLlfmCNDMhw4BUhSEgoeB3bN5TF4JlIPgrgdNGDCPJZ1RfTJvpkTRTxRyN6KVo
8FW/xlQT4hWMUdhYyXhGuGC1IEVnKmyp80lg8EoV80PoM59dFzoSBHH8k+wg6cevcUyvyEduE81C
uVi1hg3VvekMwMHgfRGcaN3H2dW+8/9ld3p0d55LFAYZQ2ujmLpatCITcdZH48iz6k9n8Nxu1Z/5
EDNVCgPxguJjRiSHGXHvVzF1+9M7kdGgZ3/6yQz+sIPs0gIy5fJ+oNVu+6sUdG0oLgQQHK4YhjHs
oqL6J7vqE4sMppVAXvXRwORkL/LVR8ei1qT4EBfyJX4ElDI+GYy7xRyP09Jf6TDmXZvP/rj5Yg9i
qEzaIvjAhLs6QQ1fIkUBzTL+cSqG73CPVGWNr6s6UT/JGIWmeQluyz5mzD1I5isyf1iPfQYwT5gd
wuUY575CrkDtwpnXe2HqWqQPCY0X29igxdheQO9QBPVc2P0WL7Z+HT4yC/oBPsq3nYRMsbotgf62
hmzHCeD2rNE46bIF9S8r6x/Q2CiZGk9NxWvqQ0iEP/ZHlymcBo837UZs6wpY1xogn+5ayeaejH6A
R03culv7hVzwilSiSjNKtxmNH3xvuncAMcYfQybwA+ln60cETgTGsP8tQYo2Fb/BAveTjvBffpgT
UJG6+8LyM+caQw7Qxc5unYiusD5f8QKrkTe0Ik5jiBO62JbVm1OlU5RzQ368zPlyVUQtOnPU4iO4
READbau373DxlvOaq+fHtL2d4pKLuGpw9aGzvM/B02rHLvSfgcyVtipfERhs6cAzVm92PP5C1tUb
qt5Qn5RrCoUQajTie/BExiOz3BOr61CooWOPjyy9eqpqwHgXCF48GSDBlHJLJB8GZmSTKSxZxZ/t
TmcwgQ17WloIJfpxCYhZy14jV5uGUZ7WmrLBsQwsRiA513nHJ+cF6XKWuKtOTwyYPCuqgaIPMwq9
Pi0Gga0z40GztPxL4T5Q82HziuKraAjR+JUO4iu89Xs/qXE3yE+BIahl0Mi1rQxPQ4QeRKXJOvTz
WUhysLj3hg+q/UQ9xzjeQ0rzCQYgpSMsPhwf+x/AzPl5UIfwz6b8Mhj+RD7chH54+4t9KgnjzB11
+dk1Q1Vn09ekzXWOych14sNNoz6l0CcopeBvgB3kejdvn5MH4ks9MNV4Nm6/6SW8K4bexexVYz0l
Fe6UOBFOgLnsILZTQcIa/eN3fn0oGCj1ecwNoR50+VwJ9AfgVTaWfFD71qOTYrKdurMls7XrJbrC
s3/csG5MFDb3RcMgO6B379q5NvT43TE+WMLQsMNatl3oVxqGky4gzCa6goi59ReT1DUkELLMansE
pLLT6RKUEr4zXOqzU+kzOSAcUVS+gVWHqI/L3V8xAslGLs2MDG8aa5yTO2NIoKoSx2SNeFB679Ml
wTN49nh5dWLDhtGGJzRayQQLvcTHbuILJhjx+fnv4yXAl2DZga4kr3QdRBPy1laMkwlmVxYJyEPo
c9RoBSYBAz6DeoktFH1FEp/j9wIWSYQ7L10cwA6vHsC/QL7Wi5M7r5ifCHpDtCReK6PR76Qy3umw
+1+g63NpwJoa6jAuKmn+IP8gFCF3ndrnboxgJbTxfMIYSVlEgDJayQyUiG6dNo7zyd6maJbtyeU4
GPVaMiUSHPomrlMdFeypALTXY4NsUn0LDRmTFsW3ui8x2oCKUkwqyuEYcxP0IQD25ZIJKiK5M+/4
BzKXnUGhmLMw/F5WJMzTr4CbQf3BI8HLj6OP0xMfuKrwlcg6u8O0qJkCyWXLIVaGx8pvM4xQFFYo
UKN3vjAzDxdTEshPRuayLJLNt7Nvow0Bg+VIYp007og2k1kRPZZnDFvWifCeNpe24ahRAqSq7sVn
eJC6X6G1hLbph/cDHfnnSB71phVUAOkFHoAWr3H5RuEOle18Ag2h2jkgFwCDf75GDDMeAx92Vcsz
yEZ62SkieKhdX5nArED5dNs/wNEIzxAlOqxRA5RysWvDjqpD3O6CYYAV72SUsHUusnmpBd8PAfFn
51RtHFMFNOWLuGAvQUX62G0Y61b9R/xfLqrTBTwWg7AZ+1QFpamCyV/1SuqJjb1fqNNXYHmSAm85
kX6AzFpNezLs9gAMnWfpgcN/1xShggmGF7f1YffjKHTii/kzKIJ6r7Do1+0bBBGaJ2jKNiGHqtpm
wgglC1WcPS/Gf3+qCoV5sppxP7oqHHmDcpafS4vgTod6S8xKtuOthTYForHsT2/EIeGV3xbkBw8F
/4VH9AGyQTFLyR6jOv7ht7diVou4WdmfQOimwgSoj5ZL7FacCfkTgKyHvxQ/+OeKISkz1AWsxddk
XkKfFOb0tSowquc2Vwqa0kHK2XahnyqRL3f83UpnO6gg/SMsnhe1Z32hvskIYkMzil8VRjx4KjoP
cZ//a2GpUNX3QUN8Dnl6EH87EBLLoe74X6SkTBTxLIdOe/Pjx4LxAEY1zAZyWX9dMK6vSBe7WWtY
jbKYk9A79RvYiRDleMRRj5OxOyNk4u2gYebTHyCkY2EgNLqQ9Rzos9J0+AaOhZ6P70OaHb+5V7zD
q0baHTDGNeoWVlsj4Gr3YdzdOgHXJZZWbXSMRi7sJH1bjPqXCFvfbFKObrWPqnV1KZxfA2jD67j3
3HfL+2ZsWjAK6Px9bprBMOrR7Xu3MXc3hOozT//aFga2EliFE9sErpRNWLDIY41qfv8dPgmaDCMw
LH5YyXNP4k4RnC/QvJ1deAJ4Me1TxWkMpZMNcQIeWTBI0Fjm3IzFlMZo8Ffgw4GKUbwhKujBrvIB
NRjfi4Y7vLIgkOJSeufNLrU2MUz2yr4GZu2gGvggdgIG0CerfElBVgYUXhsETGHf2efNsCqhoQ7R
UV4/I4TOBNxm8c2ux+WFAK5Ol8RT/4HX9CnidnnaENqsikeAyzmt70PdBKako2ETInc5Zw70P/La
UcoaLuXgqkMoC6mvhVVBaha7udtM3FVlbWyJh7XXGgIaMTDMs+XAavXgp0eIkI3pHTRZPi5WRdPp
aoz0vqKpg3ftPz/wsWGzWN9VQsPWiPqPvB2RMz2gDQDKEpCqf4iuRItbnl9dGjexBx3o1DKtbUq3
MzlBCXRl5H5AAjdfnSP6AdQJd2MWN43pS2iLPiO3C1f4mZUjta+fPN1TimyJFppl2NkYCCTuqE9+
QZ56ycAhl0vlIsUlq4TqIpG3T5COYOAB0lr9vpsNYL8YOmwz2QcSyhhv/bMpUdKK4jdMlo+320Qc
eEv0zrRwXGc/fCuIZoHucAP6UORnhTFryrFEkSS52gwuGj4LTmwuZq0TGKkY1NMKObf54l+RVnDM
EQZm8kMHTLZ/DuQF0HXgYvKJmSxEeNz3bdwgWgB+/bFinOpcNC43+ZLx9+TF1dLymetwLzP+GTDb
n/DCGPyioIYwZbrv4F4ybVaB9RQKir8gMZs24VwuuIYnutt3kRYwiJ1VMOvlKT9+OgH3iJWE3cbe
bZns/y1VYlGCU34vRsdMIaOqlWW9YYPzeDIc+iG9RbmMzwnVqox41ODz/2PpvJZVt5Yo+kVUkcOr
ck4IEHqhiJLIWcDXe/Q+Lte99rE3bJC01uqePQOfTXyLz1IG5BgckUqmrADvmdgPwH9wiwY1hYrx
ZaitLHaX5Ke93lr4ZJjI+AQgnggjKt5/c3SMunZ/78FRj2nf5BGy0CaIjliJaqW5IvCgGLns4wsQ
gYZgBtfegcmSsCxKxbN75YT/oPZPYAcGfe01b0I4fQaFvz5lt+znoGZMg0e6fFXaaY6GJBzDiI4B
kflses9mpHrHQrNW+zp1wsd7uLdncMQGmG1ldEpwRvktdtRL3/Wx2JakcT33QUH+X4H4kLXAWaaV
ixGxTsDbojB4cUqNbK4VrkyUELX6O3II4tOqDCK8HwCXdKjNpXOrONYK4zGMCW96iWahDZGJLTts
Ws/tFd+FS9gEROdKIDLBTpgCar2AuEdEptahrm8aPWfETgRuM6mHxCMusHe/Jo+3guu8Axd4OGOz
aCjjPc8/pPPJ6Kf2JhPMcSCXaQtZfHcOJcHWYBwyJ+d+NHhmG95e7D9RSjxV59hXAsSz3ApMQW4C
rQggeMMsatNoQifUGzzc3FSKQigJ1F1fFXoYvlBi9KlSL+JnO542vA6LTiqgMYgCcxki3RxYyVCK
2LtstMpQcOcAM1/31KRE18FtYrIN4VAbFXadL7OJt0JHg8wtCw+StoSyQOnAHu2D8xYeBcwbpz3W
KK6vSyBvTmYY0nv15E4hOXUyJAwMMU4izCXsQ8G4jjB0aCQARzcNe8cjRkHwoBF0UOatiexT/vwO
GdXqD8Z4qK94bCmU4csfJpxnA9yuQbFQWz6RRrFzd6sQwQknZHhWL/UuHsxriui/HUUxnmclZS0U
FLM5LGTK1GoJamq6Wjy2ngIFwa0AKwCYXr7sQh1NOb65OjxPPyUeBp23Tkv0qgze+cJuUOoSCTR8
uu3OBPnOT6ioFbcDe9DWMSg6TDiYm+owkz78rTUlryPgqQEioFW/oSUHqlS9CvCXIcpd4LdiTGm3
Zx9fepxZYG4v5Q7b6mBQUYMVnyaJMjMbMcDc/PAEWzh5s1ayMGaQTaeiyGUlqjTUfBghm2OemxGl
M8ADgPQz2W+bs45aRXPQdk6Mv78CZ0LnPtKOE1xch+6kSzuLypD+2BRUqdLwJKMeBaUF+fWaT1Oy
ghrxMFODUnkfNAcGiL5YYwI7vChBWxIiD+FYBToXBKW7Hi239xXUvHKcoBc58WMLeMR7YkdTVCnX
HUCNckY0r9yyh1aeAHShcX6+ulcfjf0SQfFXvzw4vj8gMvOWOqFkxWmW7wncy6H/ELLwXedzifaY
+szzmi/Fq7ieN3XJ3CJ42ACgwLRMoIBgOwMmCbTuZIyPkkEykBljcoFlOnxDcsa2HihsoBa23vB7
ccOvofcx/IPcAHK4lDvIH/VODCGGzJ4SPqu6D4b8V0A/lc3mojOnzs9RznTTRRohYikL6xR+ZmEo
+lKH5OM5jmUdG8otHDO6orK52QNKShBjBQhqhs5xj6/SXUHMGoknEKcKmB+oZp7ux5TawSBYP+bR
eXdAGc2Fg2DRaPqPlzks9PuuX2jnHfFSIOCkR3bR/Cj9ntqmx8BGAAzpgwhsBla1u2KgoZB6RBnM
KY5PLHOtHvUKUlVENwUzln54gaOmXGr3DpH7CIwaMDW4TwUYm72Zd6CzGaEpAuaQ8Q0UZOHuzK/M
mRha6OWuKxdJ4iFnklVzmjMyiG50z5rHjdLfwXL/0fT70Q4kTYs3mpVTuiQkUqli9uHZDQScmdce
CBMcWhAFZh7Lr8ZUoyipt9Gycy/BM9wA6jSH2d2Yk8TLOKiplRb8Jnli66dZZ8/deafPufcHZs0U
5oVascR6IB4gww9bn392g0X00kBt9MaXH0AnJSMFBO7j/grrE2JPne+YMB7w+iO9cmH2/7A14BVP
aeWm3huAUt3PegDHgrG+8lvy43wUSPSIJZmv3s7K7nSx4c4U5p4sUGizhCwNwYW4xLOeozPp6K+G
NGILl4dbcHdcGaJtScoH1oyLaLsdqOKboz1kNJAxNeBi1Js7k2cTfR5DEYYzv+mhx0vhmHsXnBUA
pGMW5Fe5Xvg/CD+Upb3prTTpZqI5FlRr/Oe2V53fP3LmTO4i7nqa3HVz3s3kkW/pfcijVJWcSoW2
2wy0bmnsRjZwLRss+8Ymtn5guho2/pxTarBYM0lgT6AnbUQMW2G0TYTJ1C/EwH1Cif1UYmniRRFS
4XDmll7cTQBkn2pvQ8wrn1E9zcfqmG6jGHPEwQR6T2A3NTQBQlBqdywwpQOxmVROTez13dfJzKDC
4Gwug90/LZf/xJcS5wiDtiVsQpER6dTZQ1SjTIFcQipgaa+tgfZnihJb5C+Bgu12LvjDFRnRyNq8
EFcrX7CIEcRdxYUa+DWHnGIlgIewhQaYn2nYJ6jgNC37vEh+PehpRWVQnXNiDCCa+J8uAJs1RtSI
tBSc0IrHH2gdl+VjVdBW0gFR76Oa+lq3qwNVoRq/UVwf9O8h7b3nl5FRXpKHgLJ13Dqg9jEJbv5W
xpc2UTIv+bs73jXIHiZ/+8Qhqo1oyo/x4JE3GK7ct/IlbyOj+fWaswrpj1s6jX3Ux10D/YdxlYgd
Egeq8Pw1YQ0U7FaD7ph7DTENg7N+JOSPX9t9fp3nwb37wx7xPKiTLCHvXUunaq8gHdzN9zGgOLm8
wCoPc5o+/KPYCaQ6OgYBB8Sv1nkKwY3CegMFXrYS9pc2GzUDTgg/CrSu8ajiH9pXbULfctG+xF41
wLDJE0elw096rd0yqG3gjDnOD7MK3TNFmXrRJmPa5tsKZRrfhiQsWlTt6j9ZhjCGn0bZJIAZVArG
E/xXo9b669mCTZLjAE3iVawoeldB3KOCVCPOJDkmOBWlReG9dmMaKnOyt5btiqKPkjuGvn+GmLhA
VboTNRiFoVcb758vXxjVyyKsbz6ILrBy9w7iv3iqj+zN+e09YWOyTUFb57f+QBv6yZ2gkYdd/YyO
g7QD3o9BpDjj5bnOKIy9UwYIebSWlPmIeTsWbEJ3v/gA/4s0WlPsKjWIA5sP79i037r3GCne/CrH
Ic6VU3ZGvXSbRC8k8O8y0qHgnV+J3aJIkX3/ra4fC5999s7h9vUoUzh/mCRfA4de1GFjVjnYzubm
ssIjC82aKkiv/3VfCKW0XauhDOyDDANJXR4zMWa+v14/r+TsDXi8lB8RyFuZEKF+CT4CPUNy5HSY
cVp4OmUP2xNlFPcs3HVpC0/rxwjcqitkAuZv+0BGvN9w+ymYFOlPiLOHlOccuXTW57iRc0Wv02uC
wtvoHzkPlqeoaxyGFv8lWAZDlw6WokwbD2z8iwaYR3HqMV4lt/wCY4C9Ul32LcZtHOodP0mOB0z3
4E8pZuS9dQTcAUyJhXtmd/6YAbD4Ihzls4Bp+eTIBZq0maffk8VbWcosZ6BGyeDC3Ou84vTuIkHh
OTulAYNIHKuIUQDFksqd2syi4WG7ozqFBvxImT1ZPHJCl2DXpHzbjS7Gq82yGXD0KWhJRnthQHxu
RpdJ61Pvlf65EbSNNkX5M3tPi80JARCzkhcDh4EW/PrUsBHOp11l0puAmHAaMc98qZ1dw3mbfUx/
z9qqcj9QZK4n1aiJ2XxD8G8pdhGbdg86wI3MwF5bKRv6HP6H2u0lEIRP2hW+jnciTE9/jSi+LkyX
b9E5KLEsbRHQrT3OYfODGwSvaabnkbZepAmnmBIWjIMg2eJs+YEJ/8FuZwgb7whLymwlcrmV4OnD
wHGXsvC9RzZ7Msof6dwS5TDZi5UGigZMVe06wvuFMqqM1fEe3RalBAU1ow5arPFhqIzhxwQcvu1s
/sZEHZ278fhFb6j8kWQhLuzz18M6qKG2XsZvoDDbKamFlMMHjq8Cn4uP6z8hyVFXy9siJpojuSqw
kWMEVd8t1i/zQC4FhJe/yQ3uGyrzR9lQlB68x5Z5Ahs/qRMaPqgKs4rtRmX73x0IUBSO1MNt3szx
nv73ftTx4Jbdht17zm5sYTphjnsqu1uf0zRgwlOoKqczpU7DVCdP2Obwm0fR+GRQvHj0hjJ8fqSV
2BzcHXLSnpOreUBd91SXb54DyEnhmadVmSsV+64+n5xuGhZ3ePst0eXJ81iFhKuvOBZpUNHkscXN
Ci8iyVNVd48Z6XJnTJEBdr4HtR5/bafY6NI4hDvqqI4ajMm9lwohdp7mpGQGtTgpFsCSKGmDyRkS
MEwkK5i3O+ocMPrJKIztKubRqFQP8jKfQUB1LsfwxxiQM2IunobdLHAcqE1C/sZEkF6fi8nJo+6O
k/i3118tnZZ/AqpKI9833331CW51HMiJIhgVA2t7pwa/nbAAID99cjE6pkvnyLB2bQoJqEV8Zcd5
T/WJaj1cUDZ6fYtW7I8+55QWX/Zg8G7lgbzEH5m4dA7Rjjv0CMdjPgaDBbwxuETH/NMjmv74sSv+
xhfCxqJdGviGzbCMr6Cj8/OmRSvlYJdDqU89DOYA/I4sRROBBekEFimNTOk44tg4KqWrkMgaLKmN
KhATh481Pvpu6+y98STGHoRxGHaAu6YFwfuafExSvQEbuCSX1Q2zBVW47PctuMkF3v2Tbp5b1MZV
U4Ek2GWnAd6LZZ7RcPn1WXZawoBhSsMfAWMogLgp9Ro3CVQMHzKUDyD3EKGUO3od8Ua/g+kKVvFA
VyTo0G/DqwDMEQGjHMN0fKT4eGFDrXk5dUwFBcKLykKE0zz71Ys7yaRdYEROAaXLZgyWd+PMvTrA
JdaOM8e11PG/bdMq6Os3YNNqy3b9bB/lQ9x2EixDAyY544MCz06gC94CUn1PcZrek/JgrO7cBlJ6
ow1UEUEHzp9a05FpWRc5qpDrrL5cCS7Kw5oOqBFvX/5ty4bBlTtA9iPi00tTo/JrGWd2TpY3DoLK
234lx4j+pzB94iW+/irviwhsde4ouX9YSkZg17wLH7yHpr5/ivoX/XV3h43scbY+wBU3s25NytF0
30iqr4e7hVBVd0e1GvJNFs+ge7ZlWGDF8ArHjGtHc2D2LrQ6tRilu3i8A9WCyfmajc8XzujGOdmx
iUQ7RkHdV3AI4ZMuurYEaE3gBpZOqff7/uXp3g/mFWrG6g6brMcjyzTQPTCJHhrj7qoJeDthG/2g
BVqwhXyp4NXuqkGAYonLyG7889Xl4PtvxEFzsNTf5lMtnqoI568J29aOkwpEi2yprjJG7gI2Dx1I
H00d3gv8YOSdxPoDoiKdFiUKjH8CtNgWd1NI8jfrrx6mwG26Mpai57vpFVzAm13UyhV6hFVRYrKX
nejSujfSqAH2oAzNT9FfD0Mb69DY4eggDeqD/8GsoSNB++87qBPIwfaYTxuYR7CzfjUOLo74w9oJ
npQm4HhNpArGeWJNHLoZ8fsKOMGdccm2i3EATWMAHw90ns2KkroPbNIH9gO7OQOrPWBGwPHHrJXd
vtJGkfA4tRxZvQ9t1opfTSW+zOIdn+QCMsBK2Fi7c8yNtaCtw9jPv9ioYFuuZNNpDMuKnY4dAkIr
gibfdemr2ADZ5k0GDTF2gIJyP+s4Jt9NCoWbhQxVBEwAN5YYWIhXEMwHrKhKDa1frk2HdCfsBYCu
fEgssGQKi3GIUsh89kMuDWE5TyQ9WHn6eJNpknhACJZ99n4FkR4Wml69yYIhuAE5DelVCla+V21E
nnWpEjuGb1GMHcRRZff1hvq+p04x93nu6aYuvBhiftfBYJ5z1k6udEnM92xyFcg36q19EdPZP2u7
gPRP0DpDuxXf3B36b+ySyvy+fhsXicZSH6C5KaI2JIrUFLB6Xf9NgcrgvB8LdM5l58vnvB3dmwNN
EmVaafPL2ZIg9xs5dkxMFlrpXZu+5wxEkE6hIBowN+dCoEmRneEQaNkNkFLrmp31e8QA+sn0OBlZ
WnYIiHRJMbYDBrfwqH6OsS+2T34Cyzxsq+cIfagIKBA5MJIEcBwph8B3SaLkx0KbnOq9gnX5CSNg
ezjffmtlm1ywi0J3grkTSTJZHff4MIemCfjYi0QFc9f2lTJFbsWjtoFJMwExBngaW0cz7gebrg99
n0b4omAl7sZW0ypzRrWrgT2wGciV5kXvYwZ21DohgxB+1yM3NPcgcwsYF/mqpE1XDfuNPfNfJMsF
d0gYccp0wOX1m3qajsBblYdfju0UOqWf0bz/RaI859g7d0381PNPip8mnbgAvScrTAql/HMVkGAh
OJX42mFmY4P/mYaB2IHANu7CCp/zMxFjaBbgrtU2QLlLAPDsg78lcnWncBKKSNtoKAf3iH83zoqU
qxIUen/KVaxilOfwygZBVO7W2NFQIl8Vmxhpwygj7EfCvZEkD7xLgT5brM+9ddOiLVS21D6ubZFF
JwmR353ELo3Urs3MF4tRXOWgIyMPgXElicGk6AxWX8TFj8kRre4zrBNuesJ0rzUwjh0bqp198x86
D3UBD6NAhWwwTFu7+Vl8xnMIGVk+sFYMj0C2UcnaOcQL0aY2Y98nbaDgS6XGxw6xNIOlqCMuScW+
DYVOnoucEaDipiBCY6bGysYPnlYlzask9NNziytuDyMuC9S62YxO0Nxy+Vcj4w1pGWqocSboDgdB
RmZ619Ss8ccf76QUMP6cm/x3peSHhLvKLxgAHBCVypwaYjwEeB13EdlVYWpIxs3gIgvKOGyP+BV9
iGdGpICGuoHatCYxCHbnj4HbI9x/EGZ9P7y65hzM79xpIJPL3sHt7KJvOhAbOHZnZ1pJocHTU9Fl
CQupUVNJQ+KU5rPLtIbyahLju6kMWtQptT4Cwz+cNXzD7x6+I3INi2VmGGmCS+ifJrc2WZ1wKEXt
IWLwB3/9RQRT4wid5GhTNYBHMQbTqhWFEVDMVcR+LcbPe5AqaiuXYgKPE/OgjZGRumixCK55qRvQ
LJIyYAmR0YoCFNVrCyd1zT/MMrbwFwO43vq1842XaWjZwCPiFSsByCqZPBvHh810ZsnNa1khIt9a
Z5qgSAIVbOOLmmzvC9W2/TeK2RSHhO9eSTo/JeLRmiRvd/sZGPu2te5GPLM26a24S+HiAsb2VTKJ
G4YExFplUPkNbjk0zZ5mdxEO6j7jGDgbnBd9SsaGp3EreUb5lVzQLzMhOFUT6o8d3Qmyszmm3Eg5
phcOBRcxvOyW2m/NvpEX1o8l076oIe7Dm9XJ+Z9VMT9hzsiHsn+2gWHI1aqx0LSTn4ifwTHP4JK4
tHQxWO3Sh1DdevTXtUaLcLLxpdracPTqfxEUP2JmMH3qa9Hs5FUIAszkoyBjDj8lsN6b8kumnGGL
a3QvxVBlEfMAwNsodS6FL58S6VFaCen0S/vDm9HhFfzF0Ket5o3VKs87WRvR+9M7A+jVQXo0CMM5
6PgLKRcKvg1zJGZsmAI2Nl25fSd47lIDjhQD09GLmZoPNm2bP6yMvItZH6zWkbq6z1cfrYZTrD/T
nscBxLqd3lZ/Ryynx54Ck912gRyeUjvbs3oLJa/1jHXngqpV2YTpgI/zssFva2CQo7DpywBa8tQG
Vs53u76QIMpKvqacSdhz8l96bY2QAHwagGWYy/B/9No89dvD1WB5mkPS8WQ72Gvsy/CckoGB4K+V
MvPHy+BvdPySZCjukLn24F0y/nIClAuMRRiaPUhoULuSqXK1RxmKfTn9Wm7KeX2NDpaRnserxuw8
3hs1EAK/Og1Pvv1UzJfmDZy53si9yLY5NFC4BYzQJ1eRLxHHfohDANr8iOkFFTYXE4sDrc1JtNeT
GnRE7Wqw3inExA4ktTleuIvORyGLqVTJ+lnEyD5HwZeqWe1Xki2WD81cFhNO+yz9dDXienfjs+33
VWJgDip1J3sRu88gQmrFP3FPeQExIJV8f844PEcAnwmhU3/WzWwpjRX+mfMV97KHSxc+KcyoEKrw
FXBlI7gHtx7wYVEvvZGoYx3EkNF5KB0keiakw2KaZUZ+sni4DvFtgp9o+qejyr89Ayu+8dHzyd0Y
2n9rjApYeUbcOA6DKud8YWfJhw5+6agnc2Pw4DY3BdoWUwyyep/GRrWc34P5sk45SQnDJHTDWs98
DJtyNoj05l9Ulg60wj55UYjGpC8Lj2ujrPSFUw8yDKBQqHW0cIgg9hBkmegtbRtfiRQrCCgPRTIV
jdqu3aQRR6umTF3ETphfwH7g8GIHOuMiATjI4JPPR3Mk24UcddRJDKS1cAQeHbK/fWZ2JFoB017Z
/e2qyk8TgjmVjvdHRlxJrcZT9YGKamANQGb1Qt1dgbF39Wrzm++OJti92mPmpMF2g0wllEhIH1OE
0Vz6XqWUb7xGCusd8TQxVv6q07uBaBn8Tbiwf2o4LlMcv5xp5ne4O6RSUCqtGvN4KmeUPzR9zJja
epe13JZgiZwcjD+3sQ+2lk16WOB4huEMcII8AzCR/RNyCvxIDS8yg1S6y11pjUHDoVfTX++6waaB
qyfvfOsT3UejGj99q4Z6qF1IA1qN5m1ac8ut5TvIuBYK64C56x/b7u+cYQcoYVcaBPl2DkZd2Z2C
5Eua6Z6GxL/Z165roaxmRFD9MsgweB/yVh1xTfErEO+TDsujpwwHfMGsSk5KXIzj6QmxNR7DPIIM
0tgCUh4vAyfbn2ukGC/yYmx9yHHB15+XZxBEOWkAB6xWBEHmO1CfBjUxHl4vyVL9quUxfzGGwoaB
FkLz611+TvnDFIknCupKqe7TXoOUpQYes8nf/e7qPEH0mMy82ZYYEReTS43/cKLPsIcH/zVPCG9Q
XeNgoHg3LGm6TOlNHReO5VZgQUn9SexH1tO3lJS4cfyslAwT/0ZWEKHYza6WPPoq8Vr+azl4iVyZ
DTPNSnY8ysqQvQEnibbjS7AOCl6KybR1ZsFxD150MFbbspD7o6jPDxbyS45c8SR64p9siqaII41X
YR9j4F8TfPC45XGBX9AzUElDLDyzUAvLqKm1U1TCN5WIEam/shFeSPyd0ptPRC2IhaCs9N/sHLb4
J4CfifwZBxiWNNFTC0mgAkI9F1oLGuMp/614HpSbn/YZosvCuvCBkJLIiICW7S9th1LkLxACt0Y8
YS5UEw3dtldEN1INfHckrkCFnBNxwzbKWFMah0tQf1jALQiRysejgSFTrsHs3ECwJe5FE1xOl7T6
lI0ARKJEO17U3eaFoijHAyWk0xxqtuTlZQ0ejbY23OHcqbBL+n7zS8lqVODASmmg5X0omJLsEU0o
xZ0TOfwr4+5vgstMsQO8JTn7DigEu0uBpys5tQ2iiRya0AeWUh2SxxI2ZBxmUkzc0lVT/0vPoFQ5
sISKBHsSOTczukIecd6XfV0oK7Q+HYNYsO+EBoZk9SmLV4yWfITylOh8nAW1u7u328RRXxBcB1lJ
hg9yfao6hO3TrtoDV+ChKhXqctySRWYOGgWY/nfPJpQdqydn649SgVdQp5yzL8cJK5AgA+bxJhGh
XK30EJOiN6+U7zakLXrssG+nuIBgc1MTTk9uU54iXGjhL1PrfkjPlfry4bLOmt31yuLyuzE3KWeF
uSK0Zp0Nt40nMmEo8QR459gSQeN+2BIKEh6sVXqbEGUljovcZ2nr2Q8kL30gI867d1v+M4Xhl1I6
QSyhQ1JC2qf8/tTJ9eAqtfX0e1Exucaa6MaxYVSJ0IAuU6ppilApKRO/pYkLMgKVZOFtS7YU+93i
wHxMbKzlErxxjvr3ozxl9bAsUvYE8RRLC71NDVnAJxabKhoaznAajFScViRgk7o/p5mjuNyaM1zb
+2NUnBTGhMUqNY03mbtNllpBRz7SK4KTwBCoAA5OWsS20vMf2pZVS3f6FLSfEYTSnS9omFIkXfJQ
bo8rvEy5LRWgk0I/tn2uePVnzDwTjh92EG5zsji4lcQFlDVFPy6stPimWM3ARv/GIAzEHlJUCeQC
s6JCSyK1J95JR2MxXX3YH1hqaZZ9DHdEPd5vWxUee0Shimkoo0q8DTJt4NFXcFEVmCQrPMoqvUBv
hdcfWw7bUJfYbuHqyYX3/zQM0cMBRMb6RhYg5iQyykjTO4FGP0068SOvklLlZ7CBy0z7q55ZJfhW
5H7Gg8GHkgl5o9Bue3sBketUqrDVZQEdgq++Orjh76qB0mBppSBEhjPFgsevIPOHKgyvcsJmMARO
xloEGB0v5+hPw95gnxsPUIzr16cOR5G4Sk6ngfMgdIL9TdIR+jUX6G09Z9JFJPg7EFSKNG39MhjM
OvApQH8bxEDCv2EY6XVihJjE07DPAB2YF1UiCfnSkchzehj+w333EL9VDdH69sUDn6ko/COtkfQY
IgIwIKjUVPO17nGOfODTsJCp6Li2vMm2Ult5ed70S2V21z9JJBoymOEQc2Sk3ejyqfQRxYSzPGSB
TuPydhBrLgfT5XsZHHUVpsIOnHNHxTH1IFKIIwQCJOeUS3Of/BLzz2ssMT2GK+/l0nsVTLMRbeVr
L+hnc17AU8gjbSczHRWkt3x5wce8nY2lA/co0FsPduEiqrVFw7iTZT3Qi8m2XxCvBJKn3IecMtKG
c8/XffXTUPGP3GsFTiTKeRYl4nJJ0GLJivwj1s8jcfnnPybVJNkW5nrGokKsA2/ZC5jV6qZZavZ5
3MIg4+QzckZROuv1YKzo0WegILfCu33NiBYb39e6sE1bAsqiVrCmdeVXUc6fVIZutwxreISIqRF+
eBKum1Wdc//BV6q4LBUSJSJBdE5xoXQ5ehCBv2LWOQZoyVAj7YI3ZdsK2cVsexE1VLCbeaEgUTST
gw/bKTqerb/D73LQLn3O2ZVfUHkeU58iVBI/XhwzxMuy5rfATAkmChbGtHIsZo+7QlYc8RTdpxqZ
Nrnj6uoRiIMaPaypLwNoNzCYlstJRe0bOUx6cVEOknJm6oz/VEBllScu4WOXYzb/V452uFXx3Vbt
SUrKKr94r9qo+W0j+UYUEGl6cFsgR++VvepStdxMppL1fKQnP7nO2C+fJlg4eslFVRrLiJDDqONL
kt3RYAfVeyYIuFrVSEKjiEiEAzXT2/rO7URGpBFSQQbwSZquJMHYX32BcaWtkCJWT8qHil8q7lDa
oM+MdjTiWsp2K0X4A2iuMg9788ljgiaTzA6RwHkdfCAytJMIFFtoeHqSZiCvSSuLroJO3A9X6T40
k4cRwVOg7ZNRucKjk4QXHvyEq8IzB9x2YI1DCW7aswcoEjgH97WhhBmxUBRGmX/S2XbZvrY257qd
NKZAdSKTfHgzz04wxqNE4851+BF1C3+pNtpD80PSE1yDuqVARrG2DEM0yg21CKg3zgbKe2oNn8PU
AI6MaWZ9md8Alm17+hqdX02jjL90d/7hE1JCrjhCcEdBeut5PcfjICwo+oOL/9iK4fDCps6qcJBS
IkK1hk4evswf1+s+4zHfoxeMyv3soUEl4dFHepserNeypdXmhdRIpOjsAmwDkXnwYESTnxZcYeqw
sGm1f7Mk6SoKDxUWYZikUux6R7JWMIcSHs0j1Pk3s6Nrws6UcU0fag/EgQYE/+Aoot2bxpP9XLGh
Kt1UsJP/GZIe1eFhImav5epsMSJRxbkAGky7iywRJ1HkLsxmf+24bejMQwWBgC2M72w4VJnEMHMl
rvqkefMR+z163WtQpdfpyYMM8UQR2Z/0F0bjQzdUhe+FW1fAJea21dIX8N7q6qoN7V4LANkGhcHg
8FrSZFS94PaJ0R/BxWwiOWWrMmEGwPT3X1vS7d9t/WyMIHx94zdHyzssjqRs4bs6of4K9wy7eWTo
UM42swBywUDn4j7VETcabRoNrcdD/1NvC9jC34eRr/ZCjOW+tyiQMEwv+EWD1QMrv5b3w/toOnRC
abQ6eJ4MaN6cnnLgQFtYvbtzbcgAY6j+omJXTQECG7RdpGV+nWNHHX5JZbeGI1zl0DqGBLWsp22f
U5LBBBQSBCNytqLsgzpLHiuxS3YMswgVYLhICnzHaajRBF5rB1XQQN80OX8/DYNRi/gZ5igWmAbg
cOsd9zr2X3Lgf2gj3gBfiGvIJDAw7WlQiOSVlH2+Px32wfjhfWNzJAUgjke3JesB333cdBYSmUw7
thL0ejCj3V6FeXNHD5S2eIzpYZnFDOmi2yT52tQ8lOx5TsQU9ethoBG89oW3OlSppfE7J7E4uwos
vECG1bL7egfbA9XFl7pjw/t7/DS+HVpJ7L1Y36wWwMHkSJor4DytCuVAX33Fq/0YGeyP1cfqgmce
hqxfDPbNsm8NvB9Smz3x6KBlfAjj1jcaGIf3vPQMqmA0Zl1MqcLfj6YLJ1H9avC4tJQ9dX3PaN/4
3B+YCyqF0l37yviK/Z4iaNdB0elO4yK0uLGZu4iHfoZTsHoEvcaPdTMdnGWGlGPQzjkh0TxYVOa8
qSctWH/7q6P7KK8RL+JGDs7OhnKQOpJz6h0dtfA7JI5nDEbdVkOa3PS03cKgUThfQLzU/M1EgLBx
QZkgUCphQ+YFN1w1NTsExN5Kw4cRKdOam36jTtbC9LO5Gnt+OUPToZKEgDM8UlIffm46M4yRfmQ3
9DqVgbNnzNyLd8PVkn6wlIq3XP9J5vYvCQCVQ4nQjj0/Sj1JF5PTiQJJixtun9Ief6Q8o5zHGd51
fSpdWswT2wcl1ChgpXLCAv2BYrLz24oNhXSQzyrVTOT4b4H4DhLkDdNmCNTbUQ8PvabyohERdPzd
5qGm05Gh4kvSbz/UqPcr9SuHCboqFpBmcIaGWbGjdaPxuW3ltMGcFDk27ca+DYqSPIKe91AkIZga
X4hLNDd7A1TQcH8SJ0fLtpRjr+etGPgVbL5v9z6T3gKoD5AQ+enIH4zpe+DceWgkRKW7gdkzYI6K
6C7u+oRK0T2CgW9G2qaTMn7Z9ZvMrmumI5ubBTlh3J8h4oot97Dj+bx6pK/jqVpv+Rih796NTKPb
hOVK1O5ZJqMuKBCVvuNrm82Xd4JPcze/1lfZlNsYuRDrZBACyhwCJjFhs2OCU+9T0Gy1t0JLoPlA
EycGcig6/sob8lsUGK9tSnpCMtUpmunaamADhNZnhobaBRwTK6Nos+kwp6WlCL9clRFvwDwaOyYT
rsUxFoYqylKVEVOG2CP8Bn02V556+LIXa7qDXMmFAFNi3OHlLCZXJgabHZIkqD3nXAg6NYAJQxLO
3IP7HoOaMsvWeY3VT0j8U79vbbrhw4ksfNEmvOTpi12HxIbQujCl7rk8yvRHZ5uF7x+EfILlI0ZJ
fzqURgoi83J+4iXPbyF1MmY66vuyL2VTMLUCJgTvRMABpr8L7rufayjcLehgDVu+G2pEfj1OlW+m
1fIKQjfRwvVg3MBu4MP3oHKpEOUd3OgAhfL8aYPlrG7AfOzDDyEPswmwEyNVHO11uCbKKLqzfZGV
MLLomUBBf1qrUrKGMWWScvU1iw/kyvYc0sMx7lmxOUPugETRFKMPF9B2n8Ne0htRAaHny6A/yz9M
Na58jpGe3inUP5Y0O1dr6JkQF2dY4BB3mJinLclzbJitm87iZrGb1EUUYGJsgK7EuVLCgLqcvVyD
AcCCNdt3mkhWEu2p4MdXooepqG0jvZiYbUhhkgo20ODREq0PK54eISmemIrrvCr08y6KYmZdFOEY
mCEYVD6uEdYnjS949DI01UK67uqAKKqMwoE60u9mnUhvhf+vPwIoYXiH1J6ZONfESJ/wECI+z8AC
Mg/+dEVd5JX9/HHUpvKDoLhvL4frWyqr7z9EdqH8GJqh/2IeTteM48WcXQX84ep9AFywhyi5FUxr
hlKOKNPsaEtmC3g15QIzl7ZZ3I39zQZGdfsfzkwc1QGUGKoseopLBuj56fSESnCm6Ya6xJZEGvBa
zBqvMCTVqm3mjyGjx+6uPVR53I6bG80WiNBPOY5BIjAPzEHCj1RxUTmyer9xewmGoN5irKMHA+cW
n/QnnGCwbrask2+2GybxzfYDzG+fnRwbe3N73d5E/Q7zkxfNETDd26K216WPPxvP8WcDSeCJVh/w
idkF8xnVruJTV0n+jb5xUQE26TBOUvbj90xpSfO5iOD80iTRHaY1G0v143BDxj7jISI1oc9dasoB
BnaA0hoAiGLtQ2KAesAn0EzDtr4aygMQ/v6aHGCpwmIfbdwtX2y+p65qwWdS9jlMrXh6AV1mN6t1
npdKqelyhswvutxTqpPM/y3CE9Petua3MjkGFZsW8s6jjlSe2jF5ulvKEQCdIwdUS6GrwBrZFDpI
CxTD//KMcfONlUAIKb0bwyHgCfCNnqxUOMyMdxn950S5c8bRQHXxDJt1NXrHJKlgbtQJDva0S5Tj
bZtBAYetVpn8qi5ch92AA3E5Uvq79rS5lAqFYZV2MNfACrIaBXx9bcuhYqSgrWcUunxHe0R+Iexu
TrokoWsmC57FwGjOAG77kf1r/cfSuTWpiiVR+BcRIYIir9wREUW8vhiF5UHFGyKi/vr5snrixEyf
rrYUYe/cmSvXWkkxVNtPOjpgdNVc0Nd9BQ2AES5MIaCCwUjIhHyOTBKc1cJa5h70HSk/oBnEJY96
U0Y48DJxQXeZlugbf2XQG8GG657SuQGe8bN+LYQ+a2yUxYQyCZiE9s9xaIVLf40JQAF8uoIx1fFM
NOpUDnPNdGmcYp0GqqtCwxPiqD4aIlnSVwQcI35POWINdwt/3IK2CAe2YZakVP0DMG3dUWzj7t4w
N6KmFpzL+DoA12Q/bxxVHxKKaZr4WENyWPN4U228KwuGQQakesTXu+cxNJiJYM7mjhiK76otYTe2
oBmZcoHSwNo3xze/BBE9prRt+SBx5aRO5r5NLsQexFV7nqv0+9o4fEsTE3Biv2Uo5nWdUDSnXbTk
hQX8R1ol2DmkXpwqWeJOGmqM+aJ1ShP4Z9P/Uaw+xFPJohdb2xmWO2ysYEPhxUgsol8/PHWBE0oM
yAPj4WdgK9YBUi/2m5g+mjwriQGHp41PAd+YQtmDEf4K6I07EyzT5rOhS/w27b6D6m1SzoUYA2hC
+5mcQaJvp2/1F5dAG1ik9DTnjkIYYddwBpFc0NekBu2HSg2IEQDzFBAWhU99djaks9su9GHYlRes
Lqbkb9ix2/39o6WjqEaga1zGJJ3cWS8/LzTaBuWBO8IQjx2nt2G21R2NNaDYZWHfFXZiHSdEkeSW
yomxit4TjQBAw0SuhD4zhZgnEp6IgA5PbChIbAVcrHkdG5cNSB2/5EBxrB0Yecl7AKvWvqniGYEv
btowV5OfNewdbpXy5Z8UHzQOOvZ5kou/P30NdgV/cFgPVyKWjs8ITQ8n7hPdy0Nr0WyPIxIwIbMI
9vbL1AExcuP8B+/+MPsA3Q7h/UkogRxhePlRGibq8gJO0GdIyksaTFjOuZAVuEvtuAy6LoxeX+85
YhHX6/vbBbkMqfbmRQ87VVwWDe3iACRdoOa050rFfojGcKsFS1FHIRYb7tmCC1GjQcolCz3v6On6
qXj+CfLHclz8jAAgfaAuGAT3CeVMqEZvgnHW2Z+den6zL4QICD4Q0lk88ONHR5vwnWnRuWsDk/Bz
YfXVupWBGvqIeV10a6YtRAnuMyncN+TFhDjYFGaqr3sGMB82Yj9451n8Crc3vEw5/kvB4AiEex2l
7ImBOeyT9Zc1S6MWzvt62GZPGws/n/ZXmt2mtLFtai+PY2sEFdMYYtjHFI+JcLEy2gXHgLALPARQ
jEtFlvMY9yB56Y55YCNrQul9nmWAiVC6kv7QC09J+gTNgwrIHWLQmeULWsh/hGCSmQ8HokfmEfZG
bnfErNa9BSuKyQUy1nBDVSBhhM1NBzBl73sJfEQyB4XRbTirWLDSniHVEC8DGL1xyh0ZWgbmTUOQ
BOjqXD2Lp8IpixhoaaWel8fkRhsP+o5Ac5ivspjiI0pIiEXcdzl/yFcpUXabzQMSMzuB1lr/dx/C
i3lOaEVJooyfYJxwIknNCNgnXXhO79yJHQ0l2YJCgLyG0d721kknxnwv0Zo7jrnbybAm7Yq2J2Hq
8qKeqDe95cEpOdXpyhIGN3HXJ5vS3dyrAYoHTiqaUVK7EAIXARUP4ExOzXbMJxTTtGYOMlBUFkIl
8Dnz6YkAtB68FAo+gzYX6No5tLhFHjY8bF4pD67Uap4ns1b2qTreMx9IIaFL9ZMv0Fi18n2vEwPo
wC6BIkCTiAP+9FcmDs/UYn/kjr+sEb56GLRWpMeITwQGoPhleaYsUnxymWYn+eTN9r/+x7NCZoQB
/QFYrhJgnuwj7jJHVrjkAjcgG8tbDebOiq/xDsmp2QGaYVF3M4jBg9O1au3oF/N+6J9SV9LP2xC2
N3lFT0fNKQ8hfo6Ys5cOftPQYNAT1YoF65+cHFXFv9+A3N9hpAqeukhTUJyLUpHmGxmWXAO3ODXY
2XCL/evPyLoG6Z57zXwzfcjpcBtSyII9X+Argi4+OBEU+8ny9w3bQm6/XtfOWvHR1rBQ0YQzgFpS
kJOjcUdtsYA+2AR7Vs+Mfj6dEop6e9OJV2a2cOBuAwTBNKDSlBmO6O3PpNrEIO47LTn3JemevFNh
K0rEwGsv/6N9gPz8rV3UkIK4R9oWgYr91MkoaX+497+L4eR+zCA33qZZiJEPMG+qbkZmrEzXHYQ1
aNlQn/DtvjjWrdxl4Rcv+JXklDwTX5rP9MJxNqY9sHaHCujlGNo06UPjTcoWUPQRDJRw3ycBva3S
9DTjTh4S78lEk3dAnsuB5p5RldqPqG6Br31aFRw/dNhInIkTRJfWe9vrGmd05Lr2+R+zrLIOsPhy
9Fy4jzFemiIt01cNxYJdQzKeAQYzYRJSin1rYvURmR92Qae1DfKtiCVD/9x+5cWwJ1NRhNwRGtcw
K3oORzeLzu3lpycThiBbkxRtyF0KnStzTS38kKtekROGr+CVA+l8FJB6+vS1fYsfLwi9LXGZpcmt
vHNaY7jFdzkWNmS8+uP3QODJ+qB0yIfgdgSHoAtRb3zFQ+DGSPjhw/QMFPKoLl+YhAz7Xa/38Lel
X75jMqMGNmvtn5NuyXMvGSZC20ef8/R7X3xQbnbD88cdSC/9LZQnlIlYG7Su1kRX/kIaXA150h3Q
ImXaMjFmQLvW6E6uyrRvXzXn/fXw9cqPhnVqZryKGZb0kLzvyx4UdnVYvmhGnoZ9MF/rSC39W+De
z8GveXrp5EYHHjj26nadPvrhk3kfg/R8SZ7t6j74/T7WbRWdSo9P6d/8Cunyw9X3+QeVqftk8KRO
GaO9J7zo8oGxDCcbh8j0A2K5ZcDLMb6YERjuFSlNH3+o2WBRdFz+7VtM+MvNtAeMHFbGZeF1XmkH
wlsRVYOopnmL83+4uffdLo5/d+hIWNMTnx9Or42q86zuTk3rNJFpQVC0V58pPFJ2+z6UfjBYGGS3
52hDCGDgS8xhnbARGZISCIlaoQK4UJZwIig0OokBOec16PvvhJiWwvOiHEZyTqw2li279xFKcRED
nt4xngH4PUGv3EiU+QuLWRgaxIY/vI86QfgFpEP/jJ0B5sv/QCagNAmnIXqOXg7lH+DSIsKnD4c7
4WrG0PbvWTL44fClfCevSmn8fX4nHcB+8gScNeUIFILxre8cI7gXPEsY+MKRzbGCg+6UX71PBXNO
d1kf70GMjbv+5sH6ZjP8IO+v6t/r77HwjKc0oQegd3eEJ6ZPscsbmJba+Mpu0338XpWkZMhuoBX5
/eB3TJbF9ms3b+fypAfpH9aw0eJBtTjVd8y6UdwZKwUuJ4ZTcaWtB31M6+qQx/+kmiDk4bF3GtW3
yeeRrwzSUYXw4N1hnKE1Zo5FAFlnSgkfE+5WvdkRVYdMwehCG34CgqGYRrBuuGhqPjl84zVaYfrU
v7CtqCQFSMhfydUbLABDmwX4SNeq/712NBw2THBBrblAxGTHzP+kCP66pKmMABUaZxfVmt95ePTU
kdgwp+Of8ItvH3IAjikIKjQgaYhQhuTNlHKQ3jIoyTyHSJ+kuJ2xUmEZYm5F4S8JBxPZZJDDoIb3
QI5DXQSBKSPv3BN2dluSAvPGQ1RfXiFRJzwnHp6s9jUnOyNuMWPqCW3qUo14oD0viemRtAsPHzvg
UpP88rsMry9C7SDs3uZd6MUC7B4SqsTNydERkxPNTXoMUpYQpgnxjXPHsoA4aqscZtRLjGK8e+d+
0ntan9alDOjMcyh+zeY9oPx2lCUzrcYFa4ZvmhyuzKuAO+537aSMrpBLvpA46B0msNI38eDn6l02
AFSqQbFHXk9Flb1nvaWQS08wc/il5D57ota0nqS2dRVVJMQsWiYKQ/eQ4es0LZL+vx6QfywjO2KY
RyCk4KXl9DTj7W4c/59xDDZH4+BAuUfPv6qI/82cm3TAbce6FyRcFWSHL5jEq/FpRtKYBDzuIZgi
rqsdyspJfhvTdkL3tvUPW3Tvo0cRGeWoFWfk4HNxjpA/RQUWUdL20/Y+eWpwE3GSQr5i0rqREZ0P
mBcoV4REnSkpQ8vsxMN+THo5RkVy2N3QfRBp8C36drwTs2cKB5P2f2Cuq5WKkiB747yx0Bev8JLC
dzo4J/JGmaMEITDRZjcmmbI0h0Iwbm11Bnj9r41+t/YN4jfObWA1iFD+QH9qStb2rnO3K7Qh/klw
vI8ds7kaBZGNYcmEjRUYFw0hjFjgm6w+QxitS2mBQUKxO4Kq9TzFDPs2NSvJjNTWLVa1Vp5fJw1g
wfjVdTarLa5bpF6S/cUFlxdLTxrGd6ZCiF4picHF92MQ9mc8/Rf9mgGpYnz7gaGF6yZTKX5wsgHP
tX4XC5i+nQfp9RNhAgZD048oCqe/f/IpaeiTMNH0h9KinilDNwnVIg4LjM0lj1vJYCpRID1HqIRA
xskkTfQ2HrJkNiq/BJVxE+eh96YYYSfRuCFesupZYkj7BZ6Qye44azPEoaBipOgLAdTypEp7HmhH
/aPfJ48L/WF4pPbzTWlMewEiDAIA0M+XSJGYn8hoX/Ycb5ujMimF8LbJhff7mZ+gLcIfzuDfhrkX
N1T7TEkAWvZkiBdsxnNy++/EYUo5yApvbMxWzCXmWOm4JNNHpsEyx6THVlfB9agTOzK7kwz+AitA
i7ILziNUezkSiQwtj2dGzTxvIdhLqUgqBpKcajm9uI8flgGAyD+2ChCOlw7WacZQAgE9Ur//y7t4
GSPn+CqAHgnk87Q0WP3Q82VddNlWOc84BazYsx7MncmmZNVLoSOwx1b1brfREdhG4LV6Az+BthSg
zN6srWu+B96QwRs8iA7bfBv6u4kLHQYna8GrYYC4x40KMSuh/EsHIzIxzUF+mQj8gN7qhxbPmelf
4IAMs/ujCdKdke4niw0R2VTW5MelNqTy3jr6HRRSREmCLMYlJ7J7rMYNyttjXI/p6g3ib6jpnCbe
3fBvOsQwAknCESvYKoESULCHA5d38D74mCk+iW/PZbr1GZfh9fzjIeCeVzQ0Lt5rz2wOXAdGPnY3
9TH6/C6VuZ7gYHMdMDLHAzhCvyiuwzwvYOWBNOVYkXYqK0SKqwN3r2eHIQUNEMzbixncd7QYURKm
jyikjOJl2ITfAzy/GXbvjvZm6sP12QPEksIIFYfsgqHYlEiU6kfkqCwVABgO/hBSEd8nPbrW/jmc
/P/r/XHWmx9eDzsJoE23BK8SuURnA8Hda/0EC7rfBFbYNeltHYhHNAt5G+3jkIODxlEFjTCOtsbg
BqEAcSToJK/U5fZlRdKDDIr9in4o9B/QCcdAHliEpmdGv5CgeJu4l8RkZmAwIBkArB6PaVW5kEpJ
sp9RygBzn63YCBN10/13pjUUR70ZSRG5fVb63DxqYyAwNizvhhrnL+viK1ODAWUBWhhooP6CIhrA
CHYdCiuSeVizyEm+DhMYN8cx0TvmaH9QgUH0kSOIKXrxPdtw454o1xUm2b6RtY+7FE7AazpclZRj
MyiG1GdQGZE6eK8JXYohvLA5dXPLbvqOJyPqcFhnXZqmJ9gMNHH6VUA9d7J2BzyF0WLziG7Tv0zN
CEKGAHP+s2Oo9dGMId+2/ppL+jJwfhkUEQ/+0a3g4qRE40APw3qTAJn60LoGlkyAcP0lCA/rK2ne
thbkCNLoKQ9R+vRj+Oe05giPxPeulUgnjEHAlGnQblx/dJwABOuJP9EBW4s9+p7BDSiAGZ4a1CZq
sIx99tcu6FnMnyK41xx7DDc/4SiRvRgYvlexzrGQspvsxj9BJwwGXGc4mU6/5Iq0GVe05Ad+zAal
+vqmOJ0AMYXJ45er+cSUZZWdV2ku2aqWswkVy/e/FIsJEUAIttmxT6fsSisBmAR2lpPu31MAHkav
5wnos7XvAaPybCD4E2b2mSRasrhBVhNP+tSSZGRparIXD8ttcA0UwqlAK3Q1Hg4KPaeKMTt0aq8m
QqLjaOjZc7S6BhH3LeO0CEmGXQ6fIQwimo9dH3viAJ8zVIOkQp7uy/xqQPTxO3gG2NsOWx+GaTAY
Vj9F+vlnJv2pZ57tW5/5qefJ9l+ZluPv6jTCqDpTRsrokt/EaIAN4Z/jKjiMvmt9+nCYTevrwyIw
kw4D8i4hXnJBD40mkicTYKQreeuGITb+2ePkHuMwa99HVKGMxL1SHBmMj+z7DeSRs9PH5RnptX2Q
GeP4U8407jvtEpRvXf6JwaQb01XwDP/Fb38jgxm3on+CNYBphwNpCwJXwdCRr8vTKDiaTs4DZJRi
z3kzdxOr438NouQiVZ0WZcdR3L5wVwa2df/NH1x+12XqrzWRCVnLJvwxGQpVuFfxHRzp8ya+cIRr
nI8qTbmTp0ZGVExN+2l3o/XA0cg438E74EAE2NVgCXPU0ymDSL0wks6H/PqJ9Mg1nOBNNYN7y+T4
Twu7vkLfaszUTu8Mmvhw1PC46KC0PUuBeApMwOa73/e77nGquJTJzG0fDO+cjufZO7r5H/ft4UFJ
l1zKDNxXo8vmPXvyZWMYGHRsEY1SdGqUCiGaa5LuItwL/oNLC84XiGbZX0KSUQFvkbrw5Z6jJ4sJ
ERE7FrjrSD7WDsvFlmsAc6eBHqDnga0/eQWPSOX7y5Tor48hmFMMWbeRAowMKMDKO04B9ni5BdGP
KbDwBSBGYhHBMa9SWkhogq9M24ITFv+VkolWMPJ9Nrnz5PTsAJDv3pzuJtGFPhCjmmxpKUEpc+Ck
Bj0olHJaAWPzczzypPvp+0+Xc6bLylA43Ab8VsE7q3gu33jnd0Qw9At/3XcwNApraoxyWMOsuwLG
cy0D/+u8IhVY6OZDF46gXw9bkMrGRRrH+3RsSfDI6LnCi1sG+rQLQevi72SlqMHZY+KAbbI/wR1l
+K0NsMpMW8fgNZr3EPXZbfwcVePBP9MuR0zJDBvvCFeyptJQI9M25ofxLaxGH6yauMLkFjb8fXlf
WOUEHx5PQ0DK6yFBj6+s3gKbZbJU2/RvTEPiDrl3/+TjDGCVPrzVj/OcPyAi9+LvUJzWcAOze0Rm
Is14BtPBNpKXt+jhvn0d3n0jvMA6YC4XXguV03dcDWEdoJqL2XfEZzl4NzniwEBz3O54H+eAp4Hp
X0I4xq4x/Q7NWE+O4ZvpJqKnLPij+k8wxmHjif31LstpUTjyfMHEmKrA2qNH1Tg/TK701twQ/gzx
bJmv4fryp+U5114R4r/ALWr4bHJWx7RPyYF4wsMjNRBZ+YmnITjbydlpAaM5WVyFTAZaUsnSY2bb
UONjG9aBX03rkIYLWBC23SyJgkNUfpVaExS1dua7Hx1IPL3ZNN3o2lRwyIBaSLCcLZ/CfbUnipU9
OYBt/AZcXszt/9p7JLEAL1iLE5CXP8OP9/HobVrLyq8Z3rzoEc/PvOHL3oOAUzgT3WsKeNpRbAyF
Jf10lzXfCXNrqkxuUAVEQDpmTwiBPLCHm1aUxlDEL3/3aQJXAwsbcjioqxU+SSbfmQ/zkYxxS0T4
U7t9viltRBRimrV4e0gS7ayXnEOZ8Qgx2lk1EHBqmBc6nyAbF9CZX5SqFhIUbwMY7EiF1vLTVdT1
ZhRrpJb03AHX+a+Vf3Ww0PS2k9Lvs+W7qMLv7mDGQAm4jaL+qDnzSm5VSyA58RwFDN4dY5pMk9o5
L06LFntLagiMhL9e4dKAB6BzsoS4TkM+9KH8Onk2gO1NK+Hh/vBEOoQJFKXQQ0rWM1NiWzyn/paI
2CTNO6wFhbfcOjvoMNaEZ2DvByxZEh4OmNEPg/T2T2tXkgPCWSQ0/72W7hz7almSnvHJMiL5+N93
/Tq5HCZ44lnwpdczkYTJ2mU0y25PmCL7kYrjLYxH+DH8heoNSFi2qYpSQN5MYZW3rN+LMwH9wNAK
Zr31Awufv765O4KX8WtMoaOGRD3Gp2+J7gzaBFNixCBLS4pOpKRfMA3eUueXxCKzDy5MhQxIx/Pg
k3wqvaP7CsTKlcwAbERnA8jZJSUcAxJ5CGwUuEo0E12ZFYudLbGHdTi8xCqBVAS+FT0UWClwQai9
Dh5AiNX6xXAbPllsJnGGk4ULuGNkDfht74Rn9MAhmT4cS0xu0A7T1p9/DHL5++IXr2X7qfYtfLrv
4XNYjLrhIOuNtVTXKMG22SPa/nYUlDLmmAryxDYIyvgSfyM1si4bNaDsmFY+D2F4B6Wp5xpD04f1
vG3dZn6H8PBIPvFt+InvsO6ICQT1q9eLah/HhqiIMKNOy+AVPrJLWgT3jExk3INI9Bq9QjWQfuh2
8lz2qUHXZWyMi3kP+vh1uR09os5EnygkE92hWBJRwtgTXOyseelzjHB8NX5Fa00eI5MDInMsY2LO
DscMrXIr/+M5cdhdCFQmi43jTGCEASviQiosmkN2ClSIj/3L2mT1Hm1JbGiD0bVl+B1kkdKn+IQN
yqHtaE5+dHdrEQdD8yXyzxR2eNcVvdbHXcBt4bHV3AEBAh5AP8DkfIK8MXIDAQWYfpFXPmcqF9C3
96iFdz+Y73D9Pw8GwnFpAJqEWpRlzjFA7sa5BsGE6ydh/cQQ7jh+Wh40xCh+7UTeRqnWcUayZLO9
FDnihcMxL9BGKVwVf70jH6CwBPJcYL6BcYlsPDBGPLpYWXNWIr/EkAMudVRz4hi8AGyJP+ieppvd
y8plgVM5EqIohLn2LmuMlBp9pkRgAR3Y0vt9Jhjli5U2PFgjnpsny0HHW0UsWSSkUceIJe2O4Uh/
TBOqR33IZgpJp7nRVCk0mP5CgkjouNktO5YsiEZ48MY3UU7RhrSJ1jodUdlJFanB4ZfPQf1u8Iqv
q9rMmfs4JX5pEsjhT3GwUPpQIncS5lldyCU/SXd2WD6jI8lIn0iGYGza+OSVAbQXv8e6kvV09Yxl
H9ka/uz4zTOJHZ9WEjp22oAnImmOsBcSlMxUrKrzq4Ql13dkcEMhkxz43qhnnQpGA1Fg+KcVG54h
/km02g6PseFitWn9YKS4QiVJAufh0OOR13O36Rm6rD8e9sEFuoUgGMlRqPsnABOJ5GtSRiSvbA6q
PQK8d2BFVbHO6nnwjCreBRaDN1hvecAcui9vYDOl13p4+pgCxaWPRwzBmtkpmUlDfc6Sf9sDzxgP
wntwJhna5bWrgb4rcCkrglmfgbKIKDjoCHCsvFfUWT+Xh9LWkM4Tnw9DsxZKzIdTPtHyem6QGSb8
Hz2vhgjKcrTPzFm3PoRg3epSjwmQTVOR2o7N0nHaufBA3swec+u3XdL70tugt+ywyuHS9cc0oCsX
UOLofnqcrMe7rXC4Kfy1iy0cOMNr3O85H1PFjH19vk61EpnIFiGEiGrNYvT5+v2m9L7h5RIVEP/N
dqw1syOL5bh6ARwbW9pp3u0cKluSXt5YP+6v93BbOvd23FbpyaSf1cw+MWja10doMChCJX90nOI7
1V+JZxjx9jtst6MLpdg5umKn8A4G36wdN3cSAmZnMJnVflA/kqMdMm3rdWraea10skyI/EV27i/6
OII+frfn4LENT69h0/cur9Hp6LSXYV8NlWp9/lW7lslQjmpcKWP14PYav726RXAGrf5Eet97kkZ0
megegVmrcpZ+NvXmmyGtOuu2WnAc0XKKIKh9YsoOjaam82Xj9jj7jJ7bDFYDyis1+Tr1OShT3s1r
y7DfCW93hryNH/RVm6t7U4GClIRmDmIu6iv6JffwoRf0K8MtIvXvrOedOsyZoZTg3h7uSeteBquT
kaqfyGiGdyj9SgLD50wOZvrnZzDAfcx6luyQw9VTa58e5QfL1JZAdZ7X2vDrPOpssx3Y3QqnY2P1
VCdab68ieKhA689o/8s3ke4xLXvUK9eO23aHZjXt38Yd1a+7mfYIv10QivN2qCre2Uyeivcs3OYJ
q/e96sBIeoV35tcief73hRzFwrW6UIsPeDtjfEZYvfniXItfPFwkfw4Ny9Hw9cPuQvDGVXR3nIAw
g70xw1bp1do1Lor2cDb7VbLfyl2gvA8o4pJH1iN5szy6oVBbyL0wkPKmUIbnswDwGwEuKQZ66gh6
62Ol9AOZJCFZZU3rC65qsmJ2BHQskKwYK5hIsyLxY+ZD4WCngNAB2FBEpBeYFshYTVZAxhwQkzM9
UdAQZo7Mw9IPkYJFifghIRAXb6A48QSSPu2IxcGRwS1WOcQFBCFOzNQnE6jt4fw6lAb4G9zclfM+
OJAoDniG2VN80OhOOt7d4ymiIANkpQ/QcGvga9KuaMmExVCH3Ht1Renx8Kaaxs8Wg3kUY7UUWtvA
l8wfvBFNbOt395+NsEZSX7d8DLFdskaYMBnwOAZIE8DEGCci3C+kzXHNxCkJUJNXeksOoxRelJN3
7bs4p5Twzpe3Nxk82DPmQfxHUEK0YYqdYknwfdg7oDfQogqiJyFI2qXkbD+bdkxaeRkveLJ49s+m
nQ21BPR5msDVUEAmbj5FOB3azWN9XoPwyw3/6+LAOnFh910zEaiBL+mYUUEPgkcCcMVm1Dygfsn2
9SlA6CyGRrsShjV07QS1vmT5n+kCETHYpyuSix2sCRJ9uoBbB32a2XH3AF4FLB/oigltwA1immjD
WeSFXZ0T/0t7mBvF0XxZ8eE0+wBYKYEre0XDETmeyadfJzhznSBLRfRnwD2iFRw/IUOhbIgdD+zd
g58nOFrh31Yy1jqd9OCgKdNl31Lmy7MlYw5BbpSFnu18PRmtu9jgb4P7xUKaNuqNGTqJaJbcVp3i
6IpVOFmY0NgGM8hxE0iKfjfHFdrCM9jlFEefSgLRzuzx6epuZ/7yM5nA7NB7yAsgtzNZ+3qBhqsy
KMSubqAGwJ7AEC/vIeTCsJRVS57ROSEcxj0fbJXCkNZjxg/11n41IKrbNWtADm/oz5iettYzJ4gw
cYQO4Ovr4KcDrG1QmAp95jiF4cmpi4r5qdoQwLjplvBQHyppEMioq/BSSUFR+riPB40bTsFmfusx
Q8gHdD57/z/SLNj89FI/n44NFwIeHSd9C2PBri60BN/xZao8o+vsfPKU7+iegCBlhmI/FIcsEMKz
i7MNdePDfXyIspVH254foz3SwRUq9w1/HtAUtgRKtmPeUcOeGdKw0+1rBaH5MtwiG7a0l705nUfH
QXRe939eD7dJT+v6GG8aNKQIba4HahjjZVfHQKGE/ulhHpzzHvetrxfTrjJTGbjpaBAFzLAuvO6d
DP+qjjv0Fi3j4F77v0qzghHQUi9bmhFQLv4z8aO6S5F5hG9taFTZBlIMGfJ2O8BERbPReL+nuIUh
bUHELbzoFz8dVbN1MVJCJhZ/ISAcoxuxkwE/7Ikv3R8NyiiEDWDWMIcHSnObh1RbMvZD+YAaVdI1
itHVwYW2WxmWch/FtDBy6OVA/n8LYjP4wByD/uoBRdcXtDc5ZdzGQ3ZExj2Y1G/2W9mlCgsnRxJg
d9R0reXh32QvA+G/W/A2lh1QI4R6dqkq+Q+kTokzWcbg+AbgtQjL4SnpvrNBCwOrOU8ulUdy0v0O
ofWUyRFz4Oqn8REMqNYdveEZeVsHw38zuKD1wyPskKlbBLCwZndQdrpuD3PN0oxuz8WpCQ/9hflY
3wfU+c3u83aUI5iMmphVQiJhsmpx5n2lz+/sXjv9e8RZ/cW93u3iQG5wCKHD7y4GelaQ3lbJa6R5
L+3uqs3wyr+x26pxrU2flEuDoLhH55e/5ei1Dz28aFWmyzxXx4qC2HsdU5pU4SkjOh7T3qW29Wqh
Q+5YKbNtfKInMnvtbgtRMKIxoO5BK4InVHwnBG/jHr5c50BhlNfHqherAb57jk79LT0FuqsnQUX6
02aLui+uF9COFxAn4PNktFleu6cTPded8XOtx897fDfjuhcxagYFCq2I5h+6ZgahqA5kwVfj9xHt
A8AYsATVHEhVcz5k1e77tzd68/NnSHpRNakIZMQAy6CE7xNGoHZNZXG147yE7iNeQH9jEG9oLp9Q
hSAYMuZLhE60jTgV6T6elp/hyhQJzoZyaUsO5cIiERYKvQ6KBrqywiniUEXkMdVmcBBt5+uxNukb
C1QbwPlEW5yTtp1oc5kCPdC77Y05oenEstUhOWMiQGGxTDOpnlBFK1EmCTJL35MetBBgRfX5WhIY
ZtoAchsPgMA/8FcNjYeXc8qeoztA4KpHBUE4YYQx0iCQo4pX1ePkcrdz+qypNExFaaEFPaIhzbkO
nU/potAdoNvxYDLL/jOmM6uzE0gbKPamnMA8BfIKwK/hwuja+DGVY3o+7TCmmb2Kt/NFZ/gfFNAV
Q6nGJVeA2duOwO9Rr52xLukhf51CRWDp0DARFqooVYwACu7XMRke6+aYNibxdvqxmY8AK4f1uMkT
igqwiEC+S29nEEdaFbD41gOH0xJSlgWJkbBJkg6WMOuKl3I2Pruc9jC41rnossSuQNuCQYYZVQrj
F+RgYbgWi0hMXP675W/oMWx34BJkupQNQCGgAJR8n8UDvhRqN/mMM9ww4HsKdfhQJ90+iMxIwUcg
J+sQQVFuRkn+zGD2JtqSswrzRLvcA8FYRi5GbF1ArSQpWZmguMJ2ILEA6UJJtOGsgndGtrOpf+ji
DztgrTFdK+vzw0ZuvszvJPbi/dO34uJnsdruMfggOhuitIQ6P+bL0r58RxUjKOh6Ojtol7PdgJmu
crRK7nFkrVFQciBQ14qRiM6YPFhq+JphCIohPL3+p8XI6IKKjvOP5LVZwLbzSLQ4QreTP4oOF9bd
68JjBT8W77QEeQA0ySc1gCVMDRH2HYPPWKv5Oucjotb+F90nfrknbvYdsBNVCJks+n5SJ1mSOVoJ
9gVO7DbhrGt7LURgDKmwzMONDEOCQ2JCNtiyYw4qv0cnnLCWc7OI6dgmL/dZB+oxSlSS6aR6gKcc
gwsVOiY343uLYVfH5tZtUGARLs6zo0vZh9uMtLbpN6lUb25f1A0maeiRjmaOh8zHLUjCDqIWK/DR
hF/N8Uc/SzwikCT8HQ9q5LGGaWp68GuEe4FGhv5EdwiDpJa9BkcPsRzrjIUhTU6ihcKSg59YVqyY
y7SGLuqcIWaUex4V3VnMg1j0hOOs06cJPfjJ9a/N9WgO2cHVY2OConksunNAUkuZSd78DjlSZL8C
FYTdHmtdIVE8zUASOLpc9rpg8zyA71GEHCoYa/bKSZoxdZN/1dll9utXFE68mzh+yLviko3Huz34
Ye0/Xuwzr035K2dHs+h5PXQaP9T0kKWQmsoC4vbLrSL9gGkhjrnhrvPn4MHty8liBc86wh/bGgRG
Sb8qP4SRBrafoqpgG6ADi2HQROxr9j80GmXVv/qbnpef3x5cdfQUTnsfZYN1A4wZ081LD94WDIXe
OevpNdNBquQpiOFATWhY9TeASw+vtd8UWjIBbSNpPFo5yayJQHn+COnGw7PqckoZAMQx3yYTLifc
yI3pASZx5XmYodAg23xjB1O8ZEIrc0ik1aJdMM84xynMboZXwxAjH4VO3O6fM5qgnLH2xoBJ30Mq
DGUsImnhA0SDBsAszoFdmPghd7/PVV+Crs1JBdKEg+uK14EH8tXIEsXVti6wxoGsfn6SkHmgm4CD
Bnq4npsCt/qW3Y+Y60OXpZvsjvA2hJsKn305KhGD08xSlVExwknHV/SYtLqrsJbvr8VFxn0Gxhty
T79lEg7fFrrim7x2AOXf0r8rdDLogChEyKQ/h+BNB9IYhveO0yV8bT3KFi6ulEVLI9DFFtnw1K2Y
NTiG1/Y9GME9xUlQVOIioJJXwd0uXHMwZfjscQNT4tyMFZq5X+euBxoYWOlX8/Pnl7Ad1Wyz/TNP
O+u9+YMDHw1metd2s2sEPn+5agern+8/RHTM0ojPxt0yQQvhmRbcINO+LhEA0l8NlPErQP/g95b5
YG8Kanvpk46rin0n44ayY53zvnPD3fbkfJLJ0oxHh58T7YnGLi5eMzJOofudTvYl6eSVc5izGGeb
ySfZXWpEBkd7d2DIBjJSwDAUsLa+X9Tu9mN/d6sH/aH727swcPr3kvdlPiLUYJbEBr4SpmsXUDhy
Sq6BbtqXMa1+MXBxnvwjoy9f4nNyUmx4RTcWCBXNUF0WsD8NOG1wUD/9Ce558nDYdFhbAYbydcpx
ewiaAdvcviJxP/XCbhE+79Aej/bV6+xPh5G69Y60pXpC/rlzKxl7ARi4Xdx/5ajtUDOxAznLldnb
e69uNWRDUpt//3kV0ktDVzfUh6ejC1n7hEDR/44Ia+2eIgoaQf6Je0uQRfla7Fr4rMTisBfwSQW7
1X1nECFJYfmxAe22jk+viTFWX442PiWlnHQ8fNM1CCdz6mQiClZzgM4H8gaIvN759xW+Qwbn0izJ
S2aZeO+ldI6Linf7/BwDDmhognkDh+PFqUKiDDDdxhl3qt7099pIbj5+S+TqXhlcCo9D8TWweloA
7vnt/Y+k81puFcvC8BOpChDxlpyUg2XfULJsCySBRBJCT9/fPl1TM32mj60Am73X+tPamchfN5zV
Hw/GSgbZ8qFGZDLU8aV1n8tzHpm3pTRT2WLvq8lk2w1z9ma2YJOAhBZpFUBft33JS2OyAOXTTvfR
fm8syb975k4KznuZUBLnmQKppdXm+ls1CZu2AqMK8jvWkfWyybimiSZkhaf9u47Vl2vuO3QDT7df
ceTKuY3NSaDizw9KPPB0bAb4FvLNNAGD9rqEDSlbFjNRgXIkGjy9Wbj8fdD6FrszhIjQ1TpWQsgj
5TL9GxsNfO7nxbfm+ic36QVtdPUs/8G92CIuYJtGQWGxLsgaPMrw8Gyn/t5yW+zDgm1D2Et1xrHB
fyh9hSazgpErBccFCE4lNJusdVQP4oNlrg4lpPFYlnxEdgIiqefv8IrhoV3xDdN3KpGDLRKL4DQp
K9AKi80d2x+bDl/+S/4AjWbPAVZGJqLhY8tPvHiMYuifQv5rL7xlVUQzhMmQVUmWM02hEwgY5Ixq
R8cK+vvR+5AEBQQNGVAvTgiRRTVxtiRvg7PTffLBLFAHEAJHZ//9xrKf7skcGGCc2SpDoQylc/gf
EqPHpmngKws2c8pFF3tsJyZjxb8CYeCBtG8/FqRxjU4kd0QqspiENtBGGym0EnSaW21v2zfUwBZg
1uX2CbYIkuKBJrwN0PcGiminKSCdtSAoxYEtwnQoijgSFyLYgMrN+YXzD6b4V7MIIIgPRAAvkAY7
NYcW4JrgF6kOOgeN++RXLfjYkzuCFXJMfJxFa7xQcUGsc5VU4ZmdwLEMh3wQ3MqDr0Ooyq60mAbj
Idtc5kNq+s+14ua4ULd91C+mCFlTCdgGbWk0BTL6Mxcap1pUHya7Mn3j+O/t8VBEeFyCyX5wxxQW
Pqg/rr4C64F7DoskSgtkJy9EER8obp7OWsj9nvRD0ApcNTFagNOU/tTZok5wgsex8046Xmzu2b5A
E/VEuzT1aQ35ecgyJ9vIDFFk2pP7Dhq6M969BmXqvc59+pd08SIZwoRhEWpUYmyQmvt5Cvdzqv/K
Y0+WZc84P5BP7lMxf02ZZvLg2T5oh/v8yc0BaBA0DMulRiTG8ECGELnnHbgWZ1y9myZ4Lb7bwBI0
DJqeVb7Aa8RDdv+FaOeXIxN8eMXKoxqFgBNi+bugw7gpZvoO7nxcQr6esZDUmDxY4rYP5InssSh+
k6mHq/OX2zTTTxz4OelhTNKpM+aSqYv8+NhLfhthDQgUX0hYIAk1T46viDAg4il7vklZxT1hAIXf
GaC0hhVLz+HwN8YKbRtADcF3/jOS9pZP66Pu36n+cl+R8DJ9kGfwq6LICi4LAp8piwYm7V5/Hse3
Z4aXWElIpIIiawhFEImNApYFa4YWo4KMM3LhAQxU1qMYkPZk3JczIsu7RTpqH2hWQzxlPs6ssEoK
p0seyTN5XXga2UUG4TpGjwzs0oL8Fh41C6fEgXZ9CH7f1HOJFGXhbas29oH4JUZcYNJCyHeuXAoV
9F0Z6p+7Zx2IKhqCMUtvFV7c8RVJu7PhWGZ8vnl3PtlC+K2N7blI3qM78o6yD8AC7lj/woO9OxJp
IwMTYDjgSuC9byhd6lnuC3pQjE4i6yIS+qV/XXVggnxeZxDdv5BqBTnKIIMc5hdf+7gtmk2BIhIb
yuujYo/AyeFOOPaWoD4eBmC4Wo5rIW0PtJm0QPoQv1dPlhs0bhfL8y7UoyYU1Pqv+LkFO72dIurR
ghMfYiFkQKeO9EXEAQHBikiBoAxRmzlvdCAjmgqmqKGKeCFYuqNFrBieexRKJCouY/WM4Y6Tnq2P
KpkXIAtSRAhYSCImgt5FpVIG9YzlxXZHOSjSzAU9eVpSc8H4Lh8ih6/3mYnJbnCOlqiP3Cde4cb5
xFm25PjkKlDJQ7ubLiNQGXuXEB0gpDUXRKuCc/2dPVzSvKJyz1kIGghFluoirYsRb8wiwUhB6bK+
bYUwUYO8oGyy9zIN04T9F1SBnVLU1EwlsVG3lqCtDtsG0Co3ZdlyToH/rkQDJYaIBd9caNYP8kEU
SCU0CBvsiT4Xt9JqjOlK0iq9RQ+0iGNAiTRnY0f+YiLhkYXITPp8GsjI2GtR8+Ub+lnyg1CwMKrI
GRNz/hxsad352uL8p7nWFoRlXny9EtUr1gOJubKrND5RXs3JdIC3g9XLFwNgOHQ5foSUhcm6PL7Y
vwIJoQcJIgnFof8t9N6/oqHiIRb0BbMg0NMxSIkjUOaoxNWPeBRCGcJb6HumwNtuGSPKerMW0d9x
UOVO9214MAUkwRqsr0f4kBFKiF2J8ikwEqKH0OnRV9Xe08XhElbLLp2eijk6VooJRmD+3VL4WenL
9LK16ZQfj5m4QQhdbEySzs9rNjDczA4vCTiqW8O7X1DACOnmJYZTQkdHri+BTNWOMWzxquES6ISy
jYx5vMqMNmyTiavMrdQi51qdG9uRcz5CJhMSeTZrgkm8wazGhYa0qGZ3n/kQfh6ULvPZ4C4evMHF
1n2huzsz1YIq3ckSE9pvN2GgW5nuTNiMo+JOGStBr4MY4eaZPBvyLA8bZze6l7B0RzeWd5L7QsSn
+6imSLJOFb9Na0Q6522+nrLjsgfzbsw2QmokuUDuQeufEBsyh213j55B4V8By6EymV4hvvpt9iDX
zHlEVSTFz9MLkBz21dmb6FFoJP46Uota73GQo3zWXaAJ7wh5FhNXW14Y3JqVdrGRvi/xGF4XDNVO
GCrDlcxneWBFIqk8XzWz22/z++CNX7+Ff/Om3oX52BNsduhQ+QAdgx4zj2sb4vfkCdwxnWY1BY88
8ZvEQFwYeT7io4MSnsL2ow84UQZ/91/qrlueEy2U03GexdXyGYkN8T7XYzM2DsaBIHyASh5v30jh
cMBSR+/xox5ByN9REZLJjZkE6WHucK7oNaG9RaLub6duw548B8sFU2+WQmFLHeQox579YCtBnl4i
Mvci4yDtewaVeXl8idUQ2a+Tx43znnXz2kfzOYmb2PhVc0JTxm21esRKWj6wOTA77np4zZu4W99C
COJ+kyUa4xjsS6j65+V7P4mtvwv3Nref84t31G1Wgg+t/AyaWcwS0Tenmg23RwlJa79i946n4WtV
JaJayuzbkRiXe9qxN8yVFOKEGKs6kmfNqlo9v7ovPXzcHYWD9fopI/FlP6wOJgQUHQvDnsNmlUMS
c2ayCr+Nc3Sjk8YAzIijXyaIM1JKJ5QGTO97V7gt/RHzSJki4zazxzlSvrtdtXoT+sgc4dGd/NHw
L6ee+V2dHZ3OGHsj2oHVfVHNsmk4gNDcMRW78rIHmlhL6zq8BC1EOZ/mYMGZT4KHY3r30CIm/7xm
1Ays5PfEr73sq9hjXRYImpaANyEYoW1ta1GvDzvaS+WXLEn5u1laHzBjuKTvX5PM7UnnAU5EyMwg
U8JrvkqQtFdkqbt393EfP03Mi3mqXPBKM14SwXQO9L6DDpR2N5bp4XIa0E7Y+aGOCZ7Sf0cwhhTb
NAfyQgVo4XnmhIPass/QNNt+tTWvbmkwodDRzw7gu3lk+TIqgTWd2SNqUgaHUzk97AnqLQmn0xDw
4dXf/JSfeNX+S6cVYNzalbaRX+fHCcnXQcVtFqN5zIgbndNLKojdubZnxrG40uypR33tAyhfE6m1
KZz4544FTR9NqYb2mbNfDON1YX0UlKaHbD9Neenu57WlVR4Im3pu+M1xbvG2OJWP5t4gGMcC5Zym
EILVD9a5Lg9oPp+R+vZ4Zf6+RTAnCqFr2AagB2RSsPPkIFqGaQv5zOqV6O6NCokB63NjNxmRDoEq
aSX6whS06TtCDwQmlOC9Fw2h5T0SY3eN7BPiQgRYs+uMeosKDGrURo9C+Uh10uC8uO7QS4aYINBf
fm/pfVQb6r9YfhBRklKgCUEnXCP0wjoLOS7tY4XMSwiZhcgJlPcJJUflrA7EE55/KbioUnYk8CFz
zFwaNX9p2icSRakHMNl6TVjMFFJ5DU9bU4MHS1FdajTTNEBAYaaLSAABpruUIoVjPvMRQBnOjR2M
WV3ehLxxIZhdLsHlKbPJQkBWJ5rk3yaUKk5zlTQEVIQUIxTkc55rz/KodXTecoJY8Up+rkWdN+Ws
33HO+9dARAkld5JEmg/Ce0POUFIWRc9F0Usu0oeALZ5MCxCSrSvRYjTHogcQfYP+CWCFOsuMmo/m
+0XxS8tMfkHyq7uZz7AC9+PlKKfezaHu4hoOv9nna4kJidtpXG5HipN9c6QJoP0a3E/Fjge3j8RJ
REiCB9TldUETNKQhI2vROJIyQnsvx3s6mZEXpSJnZnZDyIjMJ79gvakxugDINzmjvUUuqyUyaIZ3
d0ufka5kGvr57K/gdrk3XNzOa9fN2E6+OlrXoIrJZLDHyCK2a5uHAC7JGBFnEdwZIXVncCbvMUZA
H66G4kbBmMI0LFRE9qfJCGdKxZ3CNN/Sv9I77UfqGJfvZC70xZkhA3wmV13ITMugDJuk77Xeh8PF
ZlA6LkbTBXm6ztQpicEgpsVuMo0kpo10c4I8yoA24nsC7rv7h5xZhT9NUK41JvQrQ19FXM8ZadwH
D0sdmJDe3BskrszEXlxFRweQjzG7P4eN9gUCbNUBBJOKh0WNzmKtomkhJurF1cCeG74+BMVQtcGl
Y+sHsqEwH3zp+nNDovdwiRuYyenkYF12j63++LMoTxunpdcBejTdyduH5i/rOUKBXvm6WaGp+8pk
rinLZspwFfsmSIJroj4ScKwSBUyf8r9WAsEgTSLyP9LeEmtB8uePuTzZkFg8pBal6BQ6kiI1GmUm
Vz9VH9jpQljHxf0lWmiYhFfKbIxGSpJpy1sTvAs/L2lblUnIZc0whiDW/VLJXmGKBibklCbvi7JL
9geGtOgMZb+HZMya8zPnJpazR8zkTCbS5wjI6x/gAS2eVAnrVqGEJ5Vn6mSMGaFeWmToM/dt4z7+
tAd9+sd1sHPUzWHrst4huNI7cNThvSr7lXXU4OGZZPplzZ4Ir4MKkOAMvBsxCRr1K5DJrq3sS3L+
ub1cwlHG3gEY7ZGGmEE1ifu9+cclRCV8McBauG7C2t0z6QvrTANl4hIgliEzkkOStoAyw2sos6ke
65qGYGwwi9s9+8jq3KNFs5XaN79URjzigEelSUTSm4f8hVpyupTnw8V7WZTddE/W/CV7Fy1Ql09m
vhreW3L6z54A3teikuOL6ehGZJ7dJ4J3pOtGlPU28Mv402qONroGs8co+sZYUvx+hgANy5JwVC2m
CVrKx6afcUTeIVHht2Jp9LPDlekG+5bqdf/2FLaKx0LTk2JrsNePNvnQUUt+/9sjkjK94rLIvNvo
ECU3mL8SatF8MZln7gNhs0z4DIkHo8hx7qugl4PadC5tyAijpt5amHcAi9qwroLbtqhR9nkGUgLQ
sDaaMNP9KKcc14rQokEKtKtr/PxowuFTL9zbh1FGt48r2oYqRtAgbTI9uhsRUA3PeN24H5/l6N85
R/j8dep15xm2k7UQFF+3FiMxwaYLkZxqMQaXJr9cz4p1k6or5iiiQCmwvYFzYHSUD5YZnOewzNy4
PJIXymVTFBHpxWwVA1NNwhspNFP3+XmmJs/W1e8FOaxdLtoFc9F5+D9LMgXK+A0/oLhiyv3gPo2k
vabPe3Khgtwjpsgxn6TnzquyudKQjLHh4r7musTW4jLi19pexBAm/N/2WCbaa46IkTXz9vPOI7Wi
vsUtU7ojjSGFLc7rnBQmA00/+lrF6ZYwmwp0I7mbAxj+PFfdrHJLKn0JdG/ijmH3q4T14k0T54Vm
FTGiNdRoX3M70+Nb8LrYoFvK194yF1X6OlyVWBmdaxVosqtj6mrWJc2DFlecvgTTqHQIRjDgifmu
ZefxW5ikqaLLguyAtuH4zNldHK7661AyfJ3QXIMhyYycErlOBRLTOarYF1x/OytWaCJCo8SH2jz3
HOtS/nPfcV6GJf5CfBXGmhAxBB8FVBM6fGQM8bWdyxFq59ImEoFZ6/fCJ0fgBozbBEPSfueMTXv6
D5J3Jrb2eSMV4xH3YQn+Eg5QV8uscTR3WO3rPwWUCBhLdlmjF8hY0GLuMmVN7cqcUny0m2uiOl8K
C4IyUBeKyDtZSq1vbGiKX4zMhVpS08J6+QAUDKz4JeMcsQexpoziO/sMwzy7nHxkDWvR5epBSOWz
eyKtmkMevUnVoveZYt2EidUn+76IGya3EPwDMwJwP+Wwz5b3GQYYNYLz4GppLgQVVAahWp72IYDu
OlAUP/CLX7b3c5y77a8clrGFfguauN9nq1t03Q9aon69sZmEhmw3gL9m1DFwCGEX3dNNcuug+56u
1zUTnQ/vQNmom/vU0Tf5n/wlr/POVqEiqDEAcKAklbjDXVF57536wQzg1yV4V0732XEcMxUQIdFq
iJ9gCIsHtnYgvYA8+sEutagLjjGDvKlSPzt4aiiKo36aYjX750lzFbbh08vRTxNDHOswesRbKsn4
PTBdZ6AlVz+mhLF8nRXPGPCnh2ciS2jaANQBMRHz0jLU9M5iYvB7xsMV1hsesAoI6YsHZkuG0rea
qiH/IqN1fmAK42kLcHs6eD23E+yrrprwFjr1DtX0poMflw+jhFjfnP8oszwyFlfdvk+8LoX0ZtXw
iBpyip7XSFWK6y0LkgZ84kwf/vtr7MIbig+my7TMnvZHEEpbceedtmqG7+HnlUeTZpknL91/zEfq
onnZg3xNj2cMGhBt07jT/ToLhs6R6SLS60/5DAY17YnaeiT9OblnEIA2J1pVxFdjVjxzdiVFsico
GrW51S2eBAJqQcfz+DJSxHLk17ta59LP0RZqd1yub3WusQNWQ5R5febwr2+PdKrxnJODNTP11RSx
foY6/gnH7CnQv+vXUi1W/T/51SN93z+J9H5MZqQHSYT4O7DAF2Mh4rwn/3wIL8+KS+gKM7wuW8Cf
pCBfo3fejOybMq8Fb4eUaOvpBd2ZZyJZT1B7N1/F7NYvW6hlvFNU9xH70d2rczZsWWgz3Odt1pNH
7XbUywOCPLv9RUSJ3V96hhPJyX7eapATXw2Ss+oI8djUjOr8MtlDriGLUl1pRSoWJze++X7DwyJh
K9Zd1GFhNrCFPOjPLZcpqpZrTe3hva6MtE/a5mWvnLvfgdv0vooPsyYylYVqOXeswssXsiuKT774
wy9N28xcCdkjJydm+BvsGJqy9KzbMroMpkkBNY+xll5R4ayrSG4ilLsE327Z7c9vlJ4eRmv8GabD
PPYubbbNp0LgtdssC3g0MkEyW20Y7A4L4SFJQstC9TY55T+y3x4Hz1iA2lOKqLESiyPupM7EMoBw
RIR8wcQ4QwlB5jKBMNqWia/lx3Spo4xxtGgaaZ8Cjnnx6nl03hfft+Axq3Y1SR6/Yzi9uGA+FcbW
zLBZKRbdKMS9e9uNYGX56jabLAWaWf32ifFJQ2AsZUxolFfrS6ABwIEQwGFqzvtTJ7a9OuRp9jus
WnpnX8GW3fmb1sV9ODiDOLSBs4TtEmDWg2pjFDJWEfLe+3CfqDFqavfm4Jnf/3ACBDUQT49K28Df
DV7l33Y0IKQEMpPdARUJ6mTK0UfIvs9neno5xELYhxfsvUNYBfmvPr+ghrXv3wLhGNgaNJ78IWwR
52MXgYrrIpBfisrN9YikDLAZ7Ko9St55ri3exHu9fZz3f2ByxyxAHbrZdtHkhC0BPR2G7EBZZimw
n+bsuDdOvv4gh7Remwhvqc+JXo9eKTO/ltAGyRnHexajdFsXobLHU7e4kNz1pitQjiJYr4W3drBw
YEQNzaADV8spP4W7m7lN/uhNeaVr+Ep1kG64DoSbbNtTpgSWcIp3RJBFKLvMF8YpoDAwApQKkAOM
HmGvGAEoR+STgvizKzHGV2OsLkCnFI5iStSOEhwD4su7hIACAiq92EfGJTK2PhgT3fv7rMJpjI0x
qRc3/BK3sI2aNTDa+yj/gaClVjzgf3drn3Lafc4fAByxnkjpdVlsJzPJl9wqNv2GOSXD9rKmr0e5
Gmux7KwpiGB3BBl64qz1dTxThB6X7nUJ1dvap88X3quRbyhsehhR6Ci6/YgfdakkV+bRMwLxhyUo
cE2Uytv7x4htgeXE0SrseSjehQvvCgTKGf+ng7VNIoLB/DKSmej0mptJvlLEdXAHunaARfkZGkvA
t3YBmcYEFvVDTeR9t7rEBmM0fqjmIAil/fRpN7pnYVjD9MbhFGV7xH6oINavDbdeS7vlHaUu4Qlr
mj0VC3fYLM+s7lYYiACWWAX8HHrtKTjN5bP6RCPJTMWQn6bbqz4Rci/7ueazECSkyaSc4QAACbpB
L19+zgkfoNvqe16y5vR9w0Pr+4yrRKwCosXPamnGBFdgncT8WkEuC/pY2t9+1P1wvLMxotWAPVjL
rlCfar6y50/zczIeFU/a1+vJ4RpO/Z4AXmiFOW+IHxTiDcyXUK50FAt8LT67WJlAUkgFxBS0A+EF
zhX5JNoBsgvm77RH28wbdNhvhWarAYHzGJZXOBceCvqZny/x7lmA0Z//+6X/8fKQusQCOsL9T/Ya
CAfPHsEKTvPPz5iO+DgJ/kEZs7+uswA30BYC6Cj8vfUR/JlXbCKeVuRNcTk34wySUfaLNZNn+M12
ny8vsBh8TvLFeObZMg9TX6js4nxZrI1Tk2Lw6D2yMGIyOVbEbHWET1wiZEDpGOdM4mFqAOMjfqaf
wiTzhfJPCOwEqn0jEQJm5oFERdlB2cwNMiYmBypfBLYeknMwo4qhaLABL0dWQ7BRSj3sA48NUpUy
Zvgm6vJlXYZ6PWd90UMNlmNNeJ6axRuqBXduITE2JuKQ0bCQIfZpFqWyME0XI9pz2zydQQluU/aH
W0QE4IsH9tPIdirMT+ch+x8xoTkKja3pDp1vmWGvBFwEhOOaEPYKj1fF2z3uotWCwb9Gky6+3sLq
zcFZHK9gjhd5OcIilOT3nQjLesIiKgFqbDZPmYtJC3s+TEBSvesVfqP3nqpnLYq5tSiP+M54dIkE
3b+leUOcHu8MOyK+lWGbRXw3ExmItEExTQxpS7bqmgzo0YW8QmNWJFdj02hp82TSj307uxqEorkm
tJb8PNIk0ZlJPvOUp7CFbFN5MpksquuxVFdUAaAoaLv1t6cDrdzQScX3e1Dx5p0/yd38xbHH0nlg
rkdY9vZZtyXv2qvb/5Fb+rH+GomEtSN/Bf5KoOKnKeY7vpKBIX8XEriqbzSHT1Az9EQYWYSdHTzR
poEdw3wPoGGdZ9n9U6ln5bh5eVIbvjNs8T1VIWYWLzuVQJgErcD6VYFpCT7hb8KSSqGbw9eUne4G
Mj+wKhkwgsciKb8p79pE/plS7GH24iCcoGOy868XvdPVn/xdeAhuvlUF7G6Kz77JJA9AdAKM2MXj
M+EnAeYHCTEw0AgnM3bwMjktq3Bc6lICqFFmId5uPe1k9mH0ua+ksny5QsuOmJq2arCLGXafu+rm
HxIBk3wREDNfgdHGk7dRoupDHxzm7KALmybGB5A3S481fPspAL4O7fy2HP/G0vvXsNE8AXe7NEHy
x+sDmnVGdNWunglRWRFrQDNYNWvBsP9vTv3Cal2R8vxPCzwvUayeGI0NN++fFTHjfJpcEygxwwa3
FBZ+knVWXSbOeDZxytxXSr+4azaWP+H+X1x8HxQUZSLqKMq8yxDVXWJ95jtIXPlhS7hKPxkofP+r
eAU5ePpSACs1oZqhBER0IAZR4TkjhEPzdcNFHghNWmfeA9ULE6TURKLiKIIpWh/ms2D8pnsUqYBT
7ftaehIcrvO+EeBnWyf06MP+sYUkWBgw1M9vTMKmr0fIHYGZ72HOLIDa68+ROQYlDn9b4+ztV8ry
YfojzRsi3fWFmhcyh6lYlI0LRhMw0qHcMSuBqIKB1NykS5DXmU+hqcBbhUOZJFXTmS7/6KjLhMG4
k8T4gcY7Mb1qBvWKSIu97vGpkTTAGEPyp1EscUjh7KQkGRAS7wzXqNZ/mUforRa13xP3SioQmlku
IMqMs810shlNJVotKaDLamP5x5zfZmbhP1Gkojn4BdXg3y8h81wK1OGjeISsWVDHiDaHs94gfdSV
DNjDoLm6w4aaoeQpizXvEbaGh0aTWr9qfZ3HOhwWUGgRuMGYJW8+kgsbb/odUgGkepShZ5w/JDsu
2QOZEMzpod8Thlrkx9f4gbob+AucHrCwxuVSetT6VPD39iT9sQvI6T02+ISz/uuOUIxD6+VaC/Y5
4h5afotETTMemXeO6gvbPDIX1DGe7FKVVThZgBQm4tzYoJAUaXGc4H+4d6YHxHCsrBXXh1keFzMS
3SlfcIr77N+KJciJYfTCMR1XKI34gDYeeUh7GBmvkLz8k5OSbvblijHLe/ZZNZ72BHlRW0DVxXdP
Wr9gHhl15xqcYGo8IGpAaVMi97/LkZy70mjf989JPNJ+qj7TWbKvbNVE/VzfP/xv7HhIl7jsa51u
Lme6PC3aP/VwfD7bgDzVOeFLgPN0uJ/fVvBkDDCejXPSaF61lTAB8xlFtNitpXhuXEWX3Hv9KzU/
0ut4voGMRHgN6vZiGxVT0lrShmkEv0u0naUSjHt2Y6zQcuFWBdD82yeZtXo6ReMwOF15ft+6LSMs
8OWoyIanNbGdNhZlBJbtmuBc4xlwrnI8SGXcUL2RXYXCbv16Bi9YGerjJyHqgc7h1YW9HIHPP5+2
VDFndi4OjqMlk4o873g+m/0zA4rGgh0W6jY/J3hYDcV9Mv2MB+0Wlo9EuUaPMemwaSGFPVqgqGwU
yGj+HcasIW64qfkPMxQgoBKoVcC+QYvI17z18QuVZMvZ63dtxL2Ue6cjRgaDAjo00zENF/Me57mK
GUGi4XTLa1S3PmaoduIB0XW5dyYmIjs20/Saz4Z70jKArw3xPdFvTg8ZQlvWRWZfC+d+pFvNaYGq
gIUOmvQmZosdMmfIqccS6v94KbA1pVvjAjPq1Z1xfscpahlKdiuYnL0G2j1vw4KyiSoD1ckDSoHG
nobaeTWuNfHVAXO/1+7pVPAV84gQRPaV3el4zx/AsqDMoM1wJ86f+1jl3urs0//5NTGOwBwDRT6D
JfDX2/SWYqzMT7GoE3DjWGHfFJgP4cJu/216JHvH6P0iBuQyf0BG5yJ+QjiZRcKDhXcS/YHCPj5y
HvDsoS9FhAXoDhqicqDDtlIrmjSmr0VO7/nDbkNoAaKE2jFokdcQesGbwHrF649wt7NyDRbwl3O5
+YENc8rEdQGN829RAQa/V77qi9NxYKZyJM5vyWHUAYfYCjG9d+UeLpivVM1fp+FPB7D+qamc33SA
Z5HgDMdkMREsYHoalhEk3DcitC7+7RGXKzSa3iPNFbTbX990CCHEBkFZdGYfCKNRDRk+ro2X3yF+
If8MQaP5l+uRrP/TokH58vDibsTDsxy8PnfAFnXvuelNomGumO3IaPmmL0qZ3lIQi+xlKYMi8k0R
T+aWp26ZL44a4VMYdAWzi1Rr/3IeHkEXGumzpEkxtqLDS8lMUFdoDsOSsXhiwiSfEJmSG6HAYuDt
xVHgZLVZwaghdDSa86LDp8CNNYKzvt5zSuD1IyEmblNHeTjd35eS31CwkxsUnKQBmlZec0M+2oB0
KiRRL39BngsCLawGbr2kQuCzCAUw48JJxIKQhcRG+8+gUqY+28csQcHBq3DZWE18b6hpJRqRihWN
e+xWHNKHwaVCA0E8FsjcJt6aULUNfilCy2hQDo89mWOOmsoe+ZqIoSce3GjOlpyhun3yi+zrzh22
k3mcEWJYn4v0cBTMDOj0+IAVDO5CEz14/A6QR7a/4rXbs0sGMYkBl/i8UKoInjqRshm5UZvMl+e6
+4sKjX0YAD9wRWyLICZriG44MPe5fs4b5+yWH8aSTgG07rGnsDZJGGqCmi9oIzbx9ZN0EtJCptxS
NYkbSWombG6sn6q/NyJWxq1z9Z92+nnjY5T+2anQIa9bKj3Nnj6c/kD86qduD5CEHtxBTCIH5lm/
i81UXlffQM0vdMtbEu5Q+KH3KxmXLGLTSAhDcL2oD9zk1h1ICYlOTN6Cw7cv8ys6TFdtw6cHV5/e
7LTzCL5BWNNTx96cqvSG3h56D0Hz0OEMDaz1+3Zo7ynIIT2WctnXFm+CiRDvREWSOHIJjooWDgXa
vfWv0ZM7BQuuvb2c4W80EKwQwnpQoC2uhC15yGlaxOTmTOqcKdqUSvxhgpibh1tUKc+56st/vasF
+fq6vLV2li0mw05GzXaA3MAf4BiBKcwlBPUz69K3GMtJvh+5R6Yzqmv1359VPCTZrOi8qQmC6lbr
Kc/QukNprYOlyMBuZ//KWLDKUdYPl6PPg3eCqUNWj4qP5twZ5k1E17/SNv1fhmb9PH/6b3ImR6I+
v4o/oEQqDgbLutMTkele/oO0mV18hZc1GGIxP49SQOxLHKR2VDrrhfBKreZ/Schith8zmKluNrCB
QhA8nG7VzYeNvGMZ2JvHb4OGu0BtHF/Wxfa+VA+tYmcWmgvycLqj5PPFgmsE9cgmMnIHeOAc6OAS
FOjtAZiFY3oHMG/mL4aLN3MrptiIzAQo0as81EgQv3G1y+NJJDApBHmMlnj9DSnodiL5A+lxVmzF
mnN3rbhYSojyzksjzk7m4cYA72zR+xqKPtjypeJfl9nN10ab/qpQXGulY0w+sp46AFkS5/7GVkhh
zQ1sLFXzFZIKbN7TF+piOAFtG0hIpsF0pWBzPbsN6j2NmAvl85GM8JlI/8kDoP0nbAkuGriMuRi4
hqZzalECE16x9TWf/qmHI+kfOhqgOdBvgH5Ntf9uoJJCQfmmApyDToPQY1PyL/aONEIRGcjHecYs
ePJo+8/L95SUqVuCoYTtg3XnN8njQ1oqkbTQ2E3ebC/oPY7Qyj7/dQfylYy4B9Zrl5z0y9vRCG5z
wcF/npc3BDb76YpYPCaXX50PKCK/35Y/Ko4oLVYOaE24ptV6UFzjjxunEhEFNc4GNpJ2Y1dHZkvr
7Hzi6ub3QEZnKc+eX4xLfsw1Rw8pho4IIueKb9oxuj3QXoh+ENjN3UeOHbXRsHnO+gUSbP/+2azb
lO0wx1irKR4qOE7uEQ0Rvan7FAlNXGcEzciB2NnJU0uNQEJ8R4kp4pdCM7n6QhI5WU4+LwhAP1qC
1FsnawLlEWqqfafYJqqp4n37p8O4tfc9mPxpewl5F2LAZbW+rJHTZwcZGR/moca90G3dwo7MOyWW
uxT9gv7aWCuxDOQV9Lm0YDU01Mrsbavp4JYR6/u81OLz8jI3ePKkGa18AzBynpVRqdgTChDVgwob
p07KP87oDkenp+M/dn8PhD9m1PdOY7jK6XIEUwUC8CAuYfgPNcl0o09Ld9k/kQ8M4ALvlbQZPqVI
qhknoXSO8VX0JC3ZVcPVeWSesuE76q72pTHicWBCO9XuCaXItJo3HocWzsJGYA1nK+DDPmnbmciI
7wupdxnwt/yhNkL+ADuPvO/Q/Q1kYUKdnlk9BtbFV5I1UbEVC+3+H0ln1qyokq7hX0QEkyC3MiOi
4uyN4bBkcEBREfz1+8na0X367K6uqiUCmfm9Yw/LttuLtOfyGf4wocCbC0LQrAd8J8iKE0oGw3cn
KjFvMbqHN3raManSyBgVHwLJON5y98meHr3dmrhJkjLRfBCbeX15SvfvJltTSGq4Ftqu5fV1L01Z
Ux4EHWb0/9z3D2OQTbTo9QouQnq76zweWAEyc2OAVV65y/U0Z/RNpsPv4PW/Lz/Ov1/jn9/nNyTD
EhEGvNcx77NbK7hwgc5d+TsU2ZxP53XMuH67lH0Zlg4H/eRrxmiM+PeFGz3oHQD36AcWpQ1I0XnL
hc/rhvCJyukeypGQx0Xz+TazuXIuJnlwm3Q68qwu/I5Z0taoVEVg3Dfm4497vjXK2NPPlP2FT4NI
QcVnhYZ7EIVREukCYgYTxzyUe/w8kaZynylDcd6lXv5CrKxhfxnB8RcRIicNr5VTXlYmoBRMF8t9
yp2EYcZuI8xZqOKD34FIME4IkUhYK8iFU4ZoC5GeW95nCl0TvMe1av9Q8qGBFD8FpIbf5lxnykoL
qgiuYk/KyEmI07sFoSkX54cDpkHX4Jk7m/gNRkXXTIoFx+j6UGB7QfX/Bsp0egniUHSIK9jvj4Mo
R5M4hRN7Asa5i6oUVFcMuyBQnFCwM/A98uJZIxwSDMj82p2ckukV3V4dmG46oiz37WgguxjJ0WPY
xQiFV4Y17LjRyC/+Y8efpBm1iZuKHjfcJjU5g/3xbsyTR/HR5MnjWyYtqKYtLVjt7zu3VUPDaXGc
BWl74GPIpN7nY9SvqBtGBNAEuNaUAwcOzLykoh6Qp1FM9DjoZJi88TjEJGNF/WNhhbk51LH1+7uZ
BIKEx4ugTyFKXInFTXTaMWHTa6njFr8tdhsL2EQSlWJ6MdRuISu1/77MlYOOThfTAb1uCt2tYYbZ
C1OKUCcqwZsSv8NvzsjfLUEhDNB1xk0G7FFNJPyTQxYmhYXFbZDJkyywTb1dNsN6+cQ6JmxbbwIo
71hxqA5aCRM9BnOelD9gOQ9KYA+M9tOwrGG9XqPHcgCBMA5wck7FBT+GP334q9MS0YU2AFyUKI38
kIKKnvyoXLy39wWtx5b1+NiwbNbsxflnN2aWhIfuIoUgUR19AD3EzAzVMDdSGUUBwb2z3V6FwNLF
sTZ8rhCqfylzviNrwxXpNr9oURJK0o12oHz2zStJu3qtpBhjZp8AuoFhDqy7/VoZCXL8SWVG5/v0
qdqfWZ3qcWkhJz+flsxS6nJ0A9BryMDmHy6D4LqgzzD/K0cvAJ8BKnwbCjT3PxCXv/FwdOg71wPo
Ae7MyuYYjfxqeVvSGQVLi856ereRRA1mTLSfQJtAzgK6LEnZ9h6jy/jta6IJCmy2jvgUFLe+bcYf
RHS+MC2gZwD/JOwIveiZAZsclh8LcERxEvkUFTnPLOI992qkD441l2318hjjcheELOqDUbIlDB8c
kYDylJOyeVPlDEF6tz8YqrHmu0ZnV79ATK46DAcYA5MrnrsIAijA3YgRdOd/9q8lxCXTQXg9ZQBW
x+fysny6CLeJRE7ZLUHhPqElBwqML2gB7rbg+UH9iYp63P4vzxDmFA6sg+VQJBlgQ0EIXJMMhLxu
0KG9b9CxS2FtN1NERzxrGB64xIDXzJXxgHyiq11OtcW/QM0BJjYyCYy90OtBWe3bmBASErNAK34c
QO03kfDK2vBfbIEW2G5sdNBCOW6GJdoT2DBBFcEB+02IL4azGhvBqxmwzxwfwQ+Grp7rQGis9zOd
iiZXIzUd2wFQRAUd9YirJXoK1EkiY60K+gkohTaRiE92mu35azOlcaVlVHE46k1/dg3tSt60/131
CJvsziBW1d6E07HZcqPnkwmO553Z3xciFmtmkCIr3KhoeQiZRKsqZLSBurORPIHptSicRDKTGgFV
/x4DoE3GBH68NREMZwvmaST8OtaMlIZg/g7/YR00EeOGGGZacOt+4yc29SB6MAZPMn+VdAPD5SqI
FglbmK2xZHcT8P00Payp2yZNH6ETeZr0LiFQIxNICMTJCxHLiCiFvflzAAfwCuA44ATB+KlRxg9C
DcRzOS5DfTpsIdW6iEzBdbfDUICAkpKccR6/XISO9tJ0luJPs6pgwxKuo47nFykg20nrNV5PVIX3
fYIbKE30K3IXeJFofueN3U3hMr06vuwPiEgAtrEp8jqiZYeHwcHLjjb2tsPhaYZlZgJ/dwF4r4kB
KlESFLMPsP8J0cBgOeoQDbpydNvX8SMk24NljXwIg/SXLfERVFVBTnhN3C2Rc4IRbf+l9ACnwWGT
iEAGtI22AY2Uexgr8mBOFAzfmwX3qdrDE+gzNbZCa8XNY3wd3xL8y1hTVb/G90tYD5dK69SBunde
EfaCi2+5HK2O5mWgjbRRD037GVygKSN6eNk5Zi/cfFvVl6e/E9UNFHajDkOrxjtGXOFQY7b7zYrV
P+exEJEIJMhwRWrPMvd7ZGqlIhnVIZTrQDhS6WuD5R2Ll3x+NIg4SdoRq/T4UEznYKpzY9PSrMg1
XrEZAbzwGoq58VAMRJkluOYhw2YmQl6yFHMPMv/cu9kmu1obTAxKYQQCDbBGyThNZODlZSjyO6yZ
SN3MUfQ3dgsoOZW2Mr5jhJLHB/n7qWL3OPfy//CzhvkyQ48fSsAywLiDmic4ntCIQQzUxL0ml0m7
TCLLWRjjr2eOsCGr63zPqcu/aTZmgIaHBS1wX4Q8A/ksQGD4qobXnV2u4A4qBMy4+i5kQqKn7Ryk
CtgmU5wA6KwhxGD4bG1a2LKM9AK5GE1uSNqS4sxJEL00urMdOnnT4aDH1/TzmKZ7BI24Bq46YM77
MY8fDmpBrwoI5ETBsM1DjaKoH3jGFDIfDGerSd6OYenqwR7d47zB3Nc4hy0QPBTlK+GmLGdGEAVf
tDAZzHR7/B2FQZx/JXdCORTs0gdeCrHgso7yHIl6h47YOtJyVxmeUp16BjAipjf8n6x55paA2UFU
OLMkvhB7AVnHIQlx5LoKLTgyXAmCdbuzFoUgU/NsQa74hDOBhCgeJXnpk8bXrgzsJJjJW7v2HjH6
k+eSACJQUnRQfKcAfJAVFg41fuDh6tX3QTV9EqpPtjnKLbeC1My8F3PhXtXEpVKIwZ+TMJdBgXzl
EFZNZxuXJz15Ir+OpZI0/VMp+eVaQQpkE/XazqAW6827xndiGWNya3PN1QmHCrD4PkQUV/4Jv6i6
8Gu37u89/UEjCDoGC64WiOiwCx7HlrfZSCEsupWFY4LY3dsTqWT0BmLOod+f847Vs+D9z/bUejGf
CUXO+nlByKHF9bhoRzkA5MXpyTMdyO7qIuPHD3CR3V5fYN/Bd3GfNT2f+J5/kKXQBnGYXqA/F+k2
TVhOZBe98QhF8EuUr5Rz9i6W8z0hUezyRXJLPpBNpN+g/RZQM+wQAl/cpBBrw96085DWMpoixVgo
XDnE5RSYjW50lBfpc1IhsVGH14t/NVbvPLpO375O+SXZw+Qha6GRXmt9IElIGVQEyZ/AvHuZdhu8
Nx2fC+3jVpm16zeoc8NyjXs27j2mPRBdJLPtYFgiSzfZyr6V05sTkbHBG+r2YAdiNotQiUgOiB8R
O3lSQuQkr9OGsbvBKbK/zaXzPWGsI6DPuW5rPJ6k7KV9rzjKMerIan511VW+xeQCSqnsbycEz9xU
NuY70FCfjkLOHDQzwHPha5NX32G1QjYG/8dH0HSnWEkBLb9QCot2t8ygJ8dqANz8PWV3ceiqk1cD
n+K8VZ+sA4VBHcAxd+r98+cxYObpWw4YK5vle6kig9aIxqWDtVlm4GBwNDXGHLLE0uv+CYnXDUS1
g0BSpKkSPfAuYdD4TARMDNj3Oz9wlzL6L3E1qCwK/wtbWZoBWYtNkxReHymhR6LtqHRf45sH6lYP
NHRL2AOi1n2Bh7KkOZs9okQUca5AjVDNYQCq7QVYaYPEK7P1wPDyQPUU99+JeAAgUyayKMkA6zSj
d9LX4pwjJHFOmZMP+Qa5K6DjHaev27j3HXwCsKnNpWN1M0PhJi3dC/ZmzgFsIBbnEdW/xypO6TL+
Tq9r2bQ/kRTU3hKacfMZlCM9MejLMEbqVAqUmU7MbR/l7SdSZuT6bnJ4d+4HtBOh2kSJUXbENhue
d/w8aWiMdB8+zREcRh4aI44RPgRLtaw54O1YPNujMn5FPF2/U46WyIHB5/ph5m9n9kG2I7FKYqYO
9C0pAPOT5JxYWxgFBLVCj0vNnBWRjIaiRmIru4avG/2s/BnB7dfe7g9p4uA17Dm/mTYW9Hjv1Pmf
yKAAC8nlSBzf1i0nU4Yh51IPlohWzuY4S1gRqAbCVEy8AojrlTzj/lRGCpr0/ZaQE1dZFwmMGI2Q
Kio8oFGEndIM8k1ZoyPnv53LOS/391wjNpiSbkVWRR4/SanI58VeJn/sd6IYmeadWyLRViFHz7Nw
qn+Jd5bdZi7qHS9TLJkd4k6nAo+sfcbTKZIRQk9FLgXdR9v77I6/5IGQi3gsgopy732g/4h4VRjm
WQ+/MzjCF+8cfwlW/sy2yA5rxkLKFneVa6AEMwHkPCW2iHTDGLqqUKcQmUMMUTOuN7yPU8RPAb+g
4okB+2U3QkxjeNdJGxqaYJPJpeBMwaWCRwth6GcP3LauYwYbaQxPlxFFiFwuwRQc73jm3k5/xAky
Er/358EAckQhwRE1GjyaSrzYJVG8fL5GEPyA16da6MrWSGxAkWgUCCXvsEhvMK3gO2bAhbBocmSl
VuMy1Tm9XcPd9A7jfeOkoomtdfqIsz23slqKPI4epCFiaSANoLXkMtKGzNsrUuz4Dgn8IVBN/+Px
inS0XCAopEBdRY8XIlOwwbRIULpcQ5FDjd2hGwxFTcfPI/eQ20Z4yJUgiDoUGRdt8KLfjSlHyMuc
eo7UjSdC5bnmHEe06nNPwo3P44VSYphjj35vnvTPEGcSgudw+Oh8PWkn9MBOzdkDSemR/SolMoVF
GU2snuCduA0f34HKReUj3qDdgjckNmP+8YnhvhcyUzQa1GfB20ZILssK3gkP5KUPooeIA0k1vn1O
y3w5xNqEyCcEb6rxuzHbc4DseVruoPYzzgx+TAI5v4W7Kp+l2TXuj24wjguyyNhhvwgDkAo7n2iI
NQvBYo88IPmJwFo+c7pmA2Ze4+RIotERtOGfyp9A3cgcS+w743bcd824ciseBQEUM6LyLYu/h+A8
zF+UUIg5CvceJifArIZVnoQEEgHlv8uwnatLEbC4f6Lt4jW8LXn1yTYlOCaGyE4vKT/8HitwI9Qg
8Lbyst2IEfqcO3t5XqheJLIvDUq+WlxnnPm4ziV1ujUuGYMHlpwfCIzM+eGEI5FJxGgIUhLAaSBP
oB0muehtxCHAFVYuFWHiRJ07Y3jiagSBZscGnKWUECFCYlPPu6U/AmB3zAtQUYQAiiv7Y/0OkK54
hGikWAIHgmLVnN3kthBRLCkZxvLoUKWYmBEhOaDOnA3nRJaIT6EPeGTLCYxz0CCNVDnfoltBcMwc
JhjVYeE5oqlTwSSLrI3DlRg9wwfPMSIaxigxis4Le3UD49HPOqLLPmEZZcg4gmTaIBK+dxSSyx5s
ZYQWxPT0vQh+yv/pVOmoYj0WQmUxmLz8bmEBY36w2UtMROslLymploCaZGpj7XyhsDzMRWtIy6xB
PMlgfbYVFw3UYMne7IyKIZYdOF8LMtrvYacWf/WO1EaPlGdRV3lZHLrzDQHo4RbM+cnuYbv88LWL
RCqxC9RzrC+2sYVAcE2yP56umGPxFIVjkWso5hghh5IjUbtGmNp5ee54HUR8MXAJVW+gASxTrET/
jCnrxjmJbIu7ffqgTPh/BBJ5QsIrVbjbgzkgkx6vPd8JWtHBdZSxj0jjBwdBkdt4EBzflqGSiAiX
2eZNb+EcqWKijbc/mhB/4S9Q0uMK3Hl+owrz5VMAqR0O5II84r4/EjmePIyssCuZYgrRgkKNmy1P
fCVaIVR355Udkjc/FtGMloOowmDKLgLeQJ423q8hqWCDMWuIY85aQh3AIb0OjKVaNc5jY3l3J6XO
fcbo0GJV4hWDY5US4uA7j/gttGiDI0VqjZuSCl5B3sRQ4T2fbhEyFtsAgZ9HrTcIGGsR4aGgMjoH
eL5n4lbE04XKFkzNnjCwgdvGWN/J1v85a96qvWqva6e9cxdI+yN37A/RM8YkHozcoc3ZY0tfX30j
hUD0QXMAgRhLww+wdj/8TgRcDL9hK36fLhw2Rd6km8+QAWdKyTGtN2Smus+h7jdrlQWDrWx0Pzwh
2Ajp4UQ7VsMiRLje2BcifT57wg8oJNmRT5bxlAkTaOGKNwoXPrRZH6KEwHX3xaPAiq8RXH3lTeyJ
9A7kY7/gA1xNwQf6gUeA1iw0o96mhCKxLhwlW3yQFQfKLL6E5mj1osySbEY+aBaZoLeN3UvJfUk/
PgPNAPIWIYBkN3NKKTZIqgBTvWqEqADDQM8rUJMw2BK6jjSjnCPQIAFGwUufjxVuJcYcXLm5aOLN
x0jL1h3nRdP+ozCIlZoEcFfidS4pn8UK7NKywWVmowwFmoHvklU7ED1h9Io14V38VI35HxQbVSyQ
e7uyEvHD+Osx3hNaynYqJkSma/VE6Oz0K/SfVqp+gV0eqw9wd2M/X1ximTxPcDz2a3YLAVSDxrdg
nvXhZ1wDmuPtdYWXvQswvAPFcxgfJuoQLxEUaI1pvQz6wea7fuewUY/9y3mNfsFruqPjrnXfScdr
AY1skc4YqsfeCNrlPoR0wd1hDKWp+Pb5uxFVcXVFDGHiiqGWn/LBYGeKlIAZ+tqYRL7b6B28WR+4
JX2erYYuRsYA4IpAneE2ZOIWpodq/fU+JHZchysVwgftbL5/rsu9NX2T17Q7QcHxFPRDUrGWHPkB
5ZmeSBVhsjDGLyjtYg5mKYW4DUNtikd/Sd4MeUAi6ml+m5O4BJWFxEGaktdduD3GGaqejLDnk5eR
3v7I3KKTCQsxY3TEz0fTS83OSEQYsXqQzy6KLHDwCMW/84HuMb3nSIhstj/WSPY5lSXjIUPp7Jze
jjTRyh5vwftYgonl4F2sbNoHh1jUQUM50GHbEWcwAUscvlROwR8OEMy9cQpk6Trzhgj1yRtj2A0h
fBko7iLWQ/QG2NCNK94we066KwcJTu7sBnDqjyC9uR9/vB4Cq7Mo4I0VvYVsfOM/esfmNNgqYGgi
ohmL9uD4RTKAAoXPynQ2GEjTCdMbf9MuqGl2RPIOEmbwv0JUaQIE5utIyaEXC/zPGadHV1//oIdg
hQkUJHNjEJo8DDAk3NoCKqtgARa7OL5wzkuMCtQekX8vagEo4iIQjjsvypLnQqLTom0RIO/fxI2Q
JPIrOpcKacSB5dA6nHSkWcP79RyMx8iIEPYIsl7wqZwG/F3cEmRBmUzDHsyTa386sKSRqOwQjaJ3
LndiTlGTuOQtQGaz/nDl4Ys/S+mGKK0e6REMJbs0gj1kqjVHB7ECLzPnhD0qS9SzODSvObBwogBF
52EX2YK5BzcGooLZgURHLv9xSEuPGA19sNl/JmDRgHjUG0Jjoi/6hAzKXgagdB3s+5D1pOK4i/PV
jvqidzChfbDlUJnZccwiZPFU/R3jPYGljLLdYKHYv7NI06n93L367LFXF82ePZsxB9vX4OdygDqu
hHaLlLUneSH8tfVAZDWJ9MOC4Mc3kOybUma+FVIY79wKFiRyP3RKE7XohhiL6AwUroOIKCiyvlll
44U457JkcIs+83ZpTTeYl+xY3B51Li3l8GdH52mJPvfpDlsAYQIjlVkFHne3qaX8iGBEM2qgseEb
TZ63F5Lr3CPuDGUceRYJAoJ/ZRsbpHqsueYIsSkVkbuBtlQdPY6+UB6wWvZCSFt4Ye8wEXa5V48s
SfueX7OwlOfy/IE3OaH0VsNfKhTA7KsGSz/pVFSNvSY/VkMeM1ufffFKjIjEuQ/kk0Aye+md6W5F
1oursw5hGjkq0zb6MiaPxIMpTc1pMTHWPXu3VoGSPqdH2iZ5IHYfLXkPWZmLxZUvPSqYsUU6DG8U
BaEvxloh1GCgLcDPaySO1OGIIySvCxqZCJnJiD0c4YaxfsboHnQRZQjjTtIkgvREXz/DMmnO3BPs
ujEk6YvaPSavEDpp83ObJIcqFhlbCSovp89vZyWc78Y8Bx4KgvB9vkJkTXdonlBNGAja4sx/Yvln
mGMl5SXHZiOOCeyMQwaU+ZtsvQfWf4QW1hb9HTcD0UFMuREyISK+Vt36Fm/QA5BrB0zDfv90CogO
5y1YZJpwftPuSM9q1Lv6bA2Ni6pJ2BMT4WIT4pnLnItBCU5+ZqhuWgJQK9QbA+vALL54B5Z7p8n4
yR5EqDCytfUuQKUAbC7WKBI8CJvYbbP9bnpL0BKziCbKGDavnexYTs+VsM9LUIrEdaX38Lls4luC
gtwDHWEw1oHz1YhBjDLWJXOnEXVn4gEmHBNYl/vnImClimXiF6hh4MUaieNsl5hDTLf8GUG5t8Mc
VyHSQA7dffJEpUTGS4zu6+3g5b0/cfmIbPFu0dJE3rhsT7G0RQwI+g7uxqg3Lnk9QcY8hkakVchP
nkd5ZgL85UIIqm5UTfQTVAuFM4O55vyTsKYMa24Y+DD7mZ+fLdZkHLVIU7BseTnDB/3NMtbSzsUX
1/eVWX0sljumwghciWoLi7kEXx3Xv7E4P+2Q0lXDL2eaVe7f0eEBTlZ7kJc7NQJ7kIMjrc79KbgS
HRezLu2ddiivID/lgcJrnlgn82SR9TAYfrEXlhjkBwXngjkOiZz1norYsz7FzZDpaO9qxbkDLYmp
tKQXnlcAYgfyjISEdZZsRR4iiQqjizoo4s8G2pjs3Ml7aGxMTKkM3AcpE204NQlbKczVtERXVgwf
Gx3UidSwbTsWHykb71zGczNUNnwa/L5G2kP7uNFK/744P2cyYT5G+mP9OPyaYJeSIybhxzBBQoNy
23AIXzy29+mL0JEPMrvbBlmnjlggfP9TjbJTs7c8JvUrZGh9kYMh5l6A5krxq7PqF7ktI2F7DXVa
OafW5rlCrIhfilk3UKOadmSesMVlVAefjVW5JdfDiZSJuo2ah9s1gayTtIq5fPBtXK46+9spHnuf
lcolE96VRQ5DZKKyl8JHc1oiOhUZCeGHHIYV90Z80wXu227RyZGY1drVX/F1W2nI/0KKDaE2L1Td
TMcAWD0n65HX9gNYIXSUzFF4J+G+0IAhAYPigqGfXfWcDf/NrIjZakIcfwjIxalCzAwWO2PrESQC
Y03rM0sA/aS1GxuOULr0+e/WtETBJUEXqsJYpIFzGTRUyG65Fp3vRHlwgvvSs1TzTrPkt0G1IEQC
Rozd+8z7ClYB3+TmLjETC3Hqgh5elxw0bjEHQg7yLzFnRjCLnLsn84+zyfcNUilry9a6b6P0ucQh
OYcE3zGCkzdrv2Ly1EYZZmISqZD8cJoJ0Pr3PJPW5neEAo5HU0EfDv7q6Rsy14vBUd+koDWzAlPe
B2kJZ534cZBpsb64Kih5UsI4/FhPGE72RjdQz0CV0CKsH2AdZ5JBwFpXGtkbzXo3hcxMDCaeThwI
OTPCZ7NN2yTUY0ka68h4CjL1crzSTFoc/DnwfpDdaHeXjdfpcQCGEAc8I5TNy/c/mFCdwCy95D0T
8f4X1JaX4ZWmXt6cjoCLh9dd3IaY7nxW4sYyoyemrTeBft0SBBPBzFWyDcSGhDMhesHzNFGZP9Vx
FT/Jb6Rk93mELmThZx/54QeABKsYFNG3ZacdrvWoZRg+y1w+G5jm39YteypCbPxMTQYK1gAW1cRk
eVSCLvucOxOaioobRqDBNRfefdBI4x2DB5KgCQ5gBQa5AJjyBZCJ4fMEawFQLmosrbkB+X2nKGw3
YuXzkH+g3cbLayP/cnP0WMR0oNS6Oo9HIDNnkppI5TksRGAOqTci0y7+h50+YBHD5x5DSn4igXEg
saZATmWce5FfA1udhN4IvDfDpWbz5bUPp1sQ9fhDmAS/SmcyS0SQbwBtZDn89+kNH2RV6xKZkm5A
iTMenT66WizEhGahPRIBpRY/oAhxYtWcPjNGUskllSRfAxbrmAteI43orb6j8tBzQfdJReoxMVy/
ocpG8OT/+OJZa0n5+jioJsXpn0Bk/06jyohc5aDwXwW1sxxiWIAoaRhiRor4WgVkLOBffc9Gh/v0
Gn8jeVsFzwBlLcsVVARjt+E8GXnX5ZwXwoR5j+4EgSj3MS85ab0g5EQ4QEgzR4JcXcPezIyxpdQe
jD86BTbWEXjzza068FqyS46PiRn0AtrckyuCUxFW0QICruSZPOZwwRkjqcl0LnjGMTkUNlNlhAa5
AXuj6A9qX5mWdJGEfL9YXThqfJ12z+4KyABF7ZJQn23bVacn9T+hbxO91sZYpkO1QtILsD/UOOQO
KRzykan9ypn8DLtTuapF0y6M8vg+M7CNcIwnLV73wSKWt7445IQleRQsQNqyPZvg6ABcyyuAy2Mu
r+/oQudPaEUy3iZ9n+8SWK99jD85dpd2zo34qfZrqgVvyosR1y4q1eO1uvwZEzO9YlWkK7hZ3Rgp
fBK6EBqJlH2AoR1pzIP7L9Rkf5fhd5BRx/UZSNnwaTCZqtjLb2l582jAvDI/Lwl+nCrMZz2KPmu6
ML0n7/+IdhB5003k2jXmVtIQxuPw74pTWFylECyoRZavyMQhhgoH5A3WDnyuRWDqLEQj/CuCk5GG
+tW/H61Zq54sI7ic78c+fMWq/RIek/8RMKTTSEG7JgMu9wqhH2waSsNt1yNEgHMEGGrNttB4MAxi
ezdn2uz6Jqjk31ylrcvFdYE+BbQ9L4dGNngRCxVKk34VqLzQY3VIctkY79dEY0VOn95zXMLB74hy
1R5Ibwcm8mawXd8QAqAnRX+g5dSq1QBKMDwT6pTokuugBwjc0wOUm3e49iok2Ef/jDNljTbx23E0
hmwi2R+U3v62g/4z7mO1hJrASErtwiMlrROzCnLBfPApcdYi66CgmTC77vzMwxq5z9sWiZhWdOnC
evOp3IZMAYMj0Bu3kDxT+w4ldn3YL1pr6H/Kkq8WGfvrM3jPdhNy2lZa0m3U+UpiNtPndaq5KN0Q
m3PoRmph9zd6yHh4mxH5VIzvxNG2yZfEHnXAf5acNUnJm5NspsnUV806YBewrj4OLgdFNgAMRynk
+mLiPDaRBgxFB25Iuh26XGuI3csCpNj+hjcUH+jxEfN+yX944T2XA6hO3eMHFVg8ceeQGISSaiOS
DNtl/1gmxpgjKMKF2JizOvKGt4f3gfHn+7XxPBao1r9A0iKzcZ9bzudkIf3Wxy9rkHfsy2fKBpP+
h6mgWz/O0oLPhlSVUIDZ51jxSI/uQwy7wGFNAArKcDJ6H4pRNvpuVMP1kx2nJtAnhRPjJdY1l/ee
AQXJdA73a02vqON6xLYL8Zqtn0I96h3vcU/yBE+Fh7Dft3c/JgjmXqjU34awexZEUhNYvwBh2LDh
u0E3r6TxZATDjS+gJySwmw7uvYs0keGvoEG0uZ68VqYjovlxNOfzOv68PBWJCzL5z5qGVCRTOQQ+
Q2/f7+c2B0YJ1dsrIAn46j1NhxJXvVreAA8RmGJHH/+ON7LFkbufX5hhCJ+ydqFOnfXMACti8IEJ
b1yOte3EzAciY5pNMO5Rvgyg3YTNRCaoHovmLfoiOT3Rxpg+SXggmJRAHFzfZP5ABfSTcnTvyO9l
sEkfUnhbGSkaerbaHrhGRyDxWMeDNcWrMrVOhCfhZnZ1X1ljzvxJI4MAk2pYYQfuUYRL8p/fCrts
zd30lLHkQYxrE9lHSgfl1dkiFU3FTDQ3u0l97M1528upzKEqHwQZWlw2HdfKB9l9uNYGs4qkVMZE
hY8i+CoUiaI0Dhci5xkY8xOGXWQ88Xxcen24QDxMHDwDElBI0Xilr30GAQcy80kVC9ZRWZsX77Mk
QZkUdfgTkjbgOkHt3iGnUNHphP2HztKnqyaa4vUXhHgjgXdBZG9CunfZUsiCeAA+rI/SaJuBEX3s
XhkrEOsf7ngBTc0XamMrst+hLkyKvZnBCviacVrgnA0JyDza8QBqqO8y/3PMfIxPcC/4reI34WwA
f3wgYZJGd8eAit5muNtM2IiPOzAJkBt4KAfgDeMhSCC769Kif7cJ0ey8RmwwfTRGolIRqO0RgDUT
HX0/SUeIwQwCthszRrBlclQQ+MhqB62ScQvq6U91SHmEx8A8SWMqqBBABbElfp8JM3lFj/g7QsgE
Ty6PsqE0/lKWZhOCVkPjodN0JE44RA5DQdIzPL4t+vOv6Te5951UcbHO03xJxhri8xC3EHgeo+zz
z6Cwqh5+Cr8jZWejBN+WsLnwR0iolBaciWhDkQ37ow2fF/9CKNFuaFXOczGnXpFu7tUdoYbLo92E
VA7UI9XAtGiuuFBE5xwPH85DdK5/s9B4xvKIDf4xuCghHnTzn0j7Pay0RNHCV+kY+OEVr0TxwvJN
AHJtX/WwRKBNzCRGqve+HyCnQRnzRtBR/t1mDF+hMd70GRo+hAVGqwZwIOIdx6XNkPSIecwh5qN2
nnK6sKXbpIIgRZMpjC4FiTkWK0vVh5jd+eRqwM4B/Y/b4+XG7h0ahDQmfeFwFf0JL3phLn9wAr/g
obrkSsjl8WfNVRjOXtA8HGGjQCm45jhXDAi+MSCGopKWD5/TJh/mdmZz34nERZ3c3WtSdeyzVmx8
kjccBXx0RHjXbaYg3f3Q826gLOZ0z6LGYfRI1bfPrFjh4wXBuHHvsujGw4GbgXvwc3ixakgwaWNK
vEZ3mj1H+HIjGIYKbye7955VDVsNyU7XsUyPCS/mxZf6AiohMiqFX1lLwMkUCmApB+F01YwzLRak
Scsb/9rzbfyEndtaCyK6/xVQOi8kUu8v8Tydi90TcIKak2Z+n7Uvu4ftAdmcRKEl68CCJ2NQDa2J
NmmO1lhEVnH/qTfnc1coNpTdtOxvH/3o0jh5Hd0QuRXk4aJJoNqDjVKIGL5+dnE5E5j4Omp3xyEM
G6xCTvubcziKko1EXewz6eVg2FtiNkmViyXsEEf9r+yLw7G04uXkOVXyw7UiQSabKLvD7uUR8N0t
ZPdqnu7Y9L/5ujXAtjSneoAAcdanxv7mGDDE1b48UTUu7W6YPb3XJXyxVet08BUk6PExNg8t/soi
/AMdAA11yDR+bxHa8zExwRMOIwciraYwmdyvyDn3am8IhIW0Ebko2Uu4FDNHw9uqBD3VoWQd+aC1
JnFkqZNECAkD/s5rhaaUpwp3xJv+p+eUpD8sSCStE6lkSU6FcRqjNY/eyylpQLRE0CIzwfiNrfJq
a8jXz4IOJymiMoftL8Ef/ypsIV3EEfcG6QCmzZAnvgaXN41lDdlyLlf8ulO2Up+sntt+Iq2bsV0r
MgALvk7T4/pAtrR6LuHer6fNbt/mqY4cBN0e+7Mwgv9gggL56r841SJb5AV5ND4FvHk3tNBBkk7a
iVMpUMQl88o1TxpPFw8RMumWIOVQp+JGcTlSQ4Fr/84y6UVPdJqas0DXxTJTMqK6ZvqgrOaCyRZ1
L4gp9bq1CxLNQyR8j/3PmGq3Wx7cq+D2DZQqeCNRoly3CMg+ftoNU6m8RIF+awMGTDgQp1jsiuEH
C4pBGPZldMFcRQTfoYIQBGUsHwE0iXIPeikqT3g9dJccIUhbAX4FWMWOWkbfY587wnRoIAg3Aunp
3TvnyeGASK3UcAgRDwsUZTS6sKH3vXdQH+RyIlEFrJJCcks1xc29D2cxYuah5KTtx2vT/My0ysqC
6bOIMTGbZ+18OW02wA8Qgi0aZJpRVOa/H7R9NRitt4fXSJ0j+vaqFDmoQHwgUKCjDTe6DNacmOBW
73QmcA7PIhUzM5lxoPPwJqhTDibq6NKWgUlvbg5cizkZnKvkllTH5iZsYpxtrylNBaQwEvqMX+Fn
X78LYTqmYsnfSIsmKvktLMQ/7IXNlPweBc93MXmQTMKadyB0V8/RcpH0i1GvS/RnoGFHLIr4SkCj
yIVX9r33hGV2RNqXUL7zREtt0t2Xl/tQYaEZAe0wK4MOX5Bl3YQeny3dDI2XSWjxjArf30y2HCp9
jzn5r5zKz6RzPCYNMmlkviBn9F8zaBRe3he1muzkt2kvyJjT+dcrUd1nwpw3+hiUB68lgip+7kWf
K1KUpaI8unfk25Z23olZkVqhFG+z3Zl0jpL9RvRBZyX33P0RHj7j1MKbd0nI7zJRUlgvt4/rEjHP
Y1J+/IeGJB8/uFx7iBwgISnkxqf9Ti+7lUNmhfob3ZY4RUo1VtGFUW59uJS2UDdeY1RnyBrSu0U8
pECbP+SN/UK13e7KWa/16DtujaDkRJNxuLlgnkLOzJ/zS/+hU+8y1FMNLlgdVj8x21FKwpaNIHaj
0ErwH0lntqwqkoXhJyJCQAVvmUHBebwxdKuACIKIiE9fX56K013VfWJvByAz1/rXP1idS81Bwf5x
sLcyqsKTOAEE5y0b4ZNVQXGQ3UyoJvSHC42tveU/Oz9GH81LIc7/NS8DggZUAopx5ykt2YUK4e2R
Iz2VAs4oCFdDjN6yAn8h6Fl8/jwKs6EzAtcH3OTcCVncWzkORJnaYaa9P07Z/wztRAbGWT3p0242
iFJQiQSgFKkp0tQPVJnlK2d29kvCI2g/EHjq/hBFMze7w2At3aaZFXhMUhuF2PV29IoiXQOkuXWh
JUPahj+NOFsnrnoKz1YBgXsQMVcwej098u2Ip6frxp8RFoZ7XQqVXlQjcmK2NjrnTZDXPsYIp98D
ZewLOzMcTXSLDm6I1BBCQrqRLkDdynm4VVqnKIJBHwcgh14YTXBfd3K8GZrxMyNL+0SQxkclEsPo
aUFSr/vaAQy9iyeEZ1AGJvi7n9OfNZTtsnOHnMqt/9TnGpMLqK5pa7ylBfhA/4lBJgrHsVCVKLf+
GlEkxK1xWzptFknKeoBcplz8ABP4KvghwZMgo6z0O8bMPZtYKizcMh3JMMnW1WJUh917k4Exjsaq
sK5hc8dtc09mfFMs7/k6ff+9yMqFIQ46+lzk/f0QGl9507RFe3rDlKCzrtBAIZyL5wN10v0Og3Rx
n3HM9o5QLYRaig6NN+wF6hQ2u8cd9CoG6Fsl7M1zjDe8Fv7BX98lvTfqhTBBMbp5BM+h855QDwo8
t2YsE9tVSCpv7EFJZLj6nuHih4cVa4jIbxYY2PPrbxjQpDBS3QhlyGNWc1Ia2sP8tGNJmcjYVno/
LEGExepohpgKN2pm2WBtt5b5PsD3oZgOY28gC5MiZX8Nf4tun16r64eM5/cEwihEElH+9hPAYxiT
711fsnVlrtAZk59OxbPAXEtjKLSjTGAVDbDIXI4UnP5kZzCRwdceNnAjm3i64H2Z2G3o+YDizePC
qgWR7bMixeRD3MUD3M6CRA7LYAZB2TtS0+UQmGC6UZe4w5YYzBEaK/qhx4qRkKOchR5H0D3xM5jr
rZDBMqv+WXE0XO9COgzBp0AOs+NWIMiYlIDp4PT49A3HI/4CIH4+TLkj2eSIjXYZkVubKFbv1sku
fZrUjl/9S4sFCVB7cf02JF6qE8yEhr9pQTtC5Q4hsyqFa18f9P9PQ5yG+JHuhtzr/PWHRE7PXe2P
DVRia2OzibnFFFvVHHFT9j6DIeMC3zAqxwMAVFzQOepeyAaMgq3GUxvbM7W2s1Nz+xHgQyMMlvii
CPJ7zNOPXlWaRwb3AYl8xvCCsthjI/6U8wbu6yA4Js6dwSudb4gTbYVDnWjPF/zS768XkSWPn3mN
E8myI3nPb2C/XRM33g6EwqYxoFRhIm7KU04vFR7akTO6/4dRGHzhvp0AH3gcI5vnhoLcIRAGKuhc
iI8+k8cFDDP9Gr2v8Bn+Fh43BR81+Cbbr6fsCdDNVGrOHiJUZqgOJRGDqK9/pjfAaSmS6dZKOFtk
XXlDPPXw3d8zYI8NuGXN+l7j8UROg9VFPJgNNvNfR2KaGKUce2t4KJPqQj2ASebHTIDGqVsCLKLL
jY6b98vpv81BBB8KvsAQnTAz1U3TisiUs4yNKzrodoHgpoHofqYe+wlHgrDsFu1MnTP/bhtD7sTs
9MU1/NqPG74WDVr+xJLNYOjcFT/pYCloLlO0zcsuUXfKm+Q2qE9UbPqt/1i0eJ0u1E7ooimY8gRf
c8BOzKdDpMw8ufe/opvEBP0yL4m7AH0wwz4udvGY/+A3QoWDhfeMRFw7WU6eiITOMEFjLCoywYW2
vLxQRmwZcj5GjqrAyn3SEfJrujXYwk0a5+U6xvdX9XhJdbSKm2lNm6quKyzXofTDr2NAoZ6xzcze
aKyQyrFeFKw+Xz71h7IZoMRHlP2DKVSN+Ipk3jgyejsalsUTfJCPRXXLrr36nIkx+m4RXa8xOdK/
bocCp/TjgM1Gn+ErBElFOcJm2UsfK5MnlG1/JJBUSOtOnHjgbyke7bDx4dBAS3nYg56dhlLjyFDL
PXn6dubWPLU0BrCTtLSfI7KdzrTIssq2Mli+NB8c7s0O0BmfXRvVIn2kezofEBk5mzfPE0J5ciy5
2FS3VHVNHDR9i7FpwjHytLQSY9Fbr2Z7LYHoBn6/9bS+9wKwOXarOt9UIZMYZFlbyDGYA+2OZ51g
CbB72CAY7IAAX58HUsoPSAQ+nIsHRhkMdGCu6FxXF0wJv1LChWrFqdD9A3IkXo/OHJM+pnU9431+
f5w0g2nccSSojGp48vBYqPB+YkdJDfwQ+5iazV9/IMTyrMfOCSApk4Hlp9OnbGLvzyTR60OOWvcB
OwsjxbKDg1xxeudXZSwzp4RFNuaH4OorEabgsMliDYPlIVZJDC5G3SV7jGWdcJPtV4WJC28QH/di
rhOEzL7wZfHXhH3NihW914jhlbKoSWUcACrgiYMgzeF5TS5DIElEnGjFSKO3FdS8ZDxJeKygjYDh
R7vzG1AjmBVWTpVLP/XAzOUJL15Z3/NQeZ6w8s++tlpDVBMwI9izfoH6w3zNHU40+75lhv28kkDT
h8/1D9NSm4iwdGAhYkhEtLbdzPUAh8PJkkKFM9o5gma68IfEFHxXu0Sbjxmrj+XRWNnjwYjr1nea
3W1pEPyellza9+EhA7mx3zhEw57+7Ll1GeTR82ghscPyxM+YlLzzXXncD1kXfaxA9cEx6LV+QX7I
IErysAI6i7/z8j2+Vzb/oyadlflbF0ijlUaLhjQ4GzNvp5iPg1re5bhG2zJESnIQ8dxKRAcH5gG4
sr3f9y/F7iiGcCvI8A4A99JmOT4X92wfp7e3eu44e+sZ2yQOypDq3s7gvpCwkZDWBZzNeEan8cP8
qCVBwuQJZFn+C1WKGA3yBZVtiktF39IAf7BE7QKaTBeKrTWkWSSOF4OhDu+vCDlX5wzc5u0SmSIp
fg3fAL4erpkXhosA0xQSsAFr+wm9a+RmfZMytTiC8UnsMWgS6OSpHYa8ImwIHM1HNk4DPsU2oAId
DHq8DN4YrAvz8bLrynmTjhIBeeZI5J6nwv/uap7Ml1/h7LZ57O5AtO8oPcMZAbJlgmwRbiey1VE1
dIb0QgWNJhzHJQbpmBjzvkxV2WITyXyhEc/h62EdUHr3xxT0hqtWkgy4gZ6jLLkUcEhYzr/xP0Dy
PU5KbBoHeNB5IJKEaXWCfHE/xyS1DHqweNwRfkrQs6jSE4MZ0YulH/JtDbO90HcyDMcvlXMEzAni
g9DOslPUEL/gU55hbkDZh95lxygp6QLEfWn6Ec6ws+pP0U+NhvELlGUq8ZP6M214iA1Ed+g6bzDD
Gpe69YhcNUgSsGJjL/lORtioYZ2xlTrrhQvs57dgyYFnFsdxHPIsDWHWr/WPn6RO+aSnFhYjL5WV
Xo+Ps1EzYzX9zrgZO+pWn/GqGMnC68YZZ1nU20G+Q8oUPyI+/ej8mmJQysx6nHlJaxBOzamBuHWi
QSdf9C+j9i8Hp4HHTGG6HxLEAB+gPH05y1NwIuIkzGdyqzN8FZcYCmvkrLgZ2azcqSEeHFUS5Bwh
HqKoPiBuOzSy7BIPmF/BE9DptbfH0eSBINmUoApD0iER77OMYemDWip+9ZqV7FkIz1/7EsiXPuCp
NMZbhYeuA+k9to8Pwyh11aGLYUB/uu+c9kpM6Idx5Fjfc7cBRqjAcGfDguC+xWkEFHFdCyLNShMa
2B4aR0DHtMK68UvuujbXeYLktXQcw75JfzsuxhdjysWPZF/8aKqv25slZ8a1IyY1d5yDrLSdp8Xi
QaHZ3DdyA12Pbuu5uC/fT0LGDnHr63uhHq2W/bdVv6eq7tQFVpxA7oNZhl+x82DK3veVdn7vT1/3
6We0T5OAc5Dqq3062Zo9FDuWKWpjvFZAjecS0UpLfpXTxaQ1ORJWA0DDOYQbAeAkWcLMx5YqaRPL
J5lkrbNSbKECEwBNCreLiwCuT3/lJXQkf7k3Og/h7hEu9iqDrL/U+mLHGw6N+5++j9esqCOGLCRE
zX8elgdPeCs/r3JFljaTLGarnMUepi+oGfgD4kI8ABRTIJyIPwt9gumxq5nfOYIj7h+EfS4IQgOc
UvCUCaiUCVSG0r2XN8WifzTKuXDMV+1vOConWJaITdr7bdpLuiqjRDPbVcxwZDgetuMevJKjrbr7
D1L5N6zD4vAFaiR6DbE7hCMmkjisreseU137EabbgWrrXMNtRTptV3j9dErnXyFAhTsbcu72tl02
/QyjI9VgsUpS/MduMlZZ2FWplsZjh7tHTwqymSTcnaCtIkPtjFLbDTCzsvFQguWHtnTEpJk2aS2w
gtkvUgPtC9+HsbOnV7hKwP2YaTyz8CYrmBg1vMIgxymUk8elirj3ThoWMVR6VKsUSMPCYc6ip+c+
gWfwF13OxQ98bZ5u/3hRmPesGaNC1TJh+YWsvhEaq22+qy348sCqGYM5O5vkaAhvP/Qtf9iM3B/2
EBKMGJqI6AiG+sg+OBCQssvIec0LDhl/w7Bh13tg/PCEfRuC4WTnHplozLTAPaKH+zyToIqHkf0v
r4RnZf0tTRWYHYIAPNngnyxeYmzVLw2cGx7n7+K5JnMQBpzcs8kFp+8AiEdyQTGMu7NT9tB0NIiT
kFHm0aD9K6TdV/GGw8nQx3W76lsdpcedzidDqpmwLLMIu6Dpm/rwg9lQOn5D9qf7Vz9/OQ7gGXSG
kamvqOTZ2VGyfCfMB9vP/ockGU/nsUKiWnu37k+w6uhTBq20OEpeQ78MM6sdmu/UYahH7FJhtqnQ
EqjCm0sjlBB98Qc/C5iHj/ko8dLCvHdrvMyJVKX1nlEK0erXPkiRFnYX7maNPQa9Tj1+McXDusZI
d+T8VNgGQBSBdPCY5TB2m3FMjDrmztCsQOn3MBKqYYQLI/WDOh4drddSeo+Fqg9piNHs5cH4+10Q
tLaV2A3+sdJpl+5njYua+8DY7++E9VaeFfbDrd5SArilbHbFJA7vEEN6RpKuqv5MJ0RRmTLop1rh
g26FN82IYaX+EqbcJb6QRzi50AoRB8Fx+yK0mQm5Plpi8E0ElH63R/KP701qfDB8uX0X+MG3CLqE
yyCQubbgaCbmA7dVPQB+9mlBcS/YsqmQZXSSksVrpm57p/ykPszsBCqfeTBv4O77o/MKLKy+MrRS
PQZRY1IxcP2QvBbyUuk/Zs0i7qzemlMOUvbnXAh8Wb/wJHAJcfCs3HQOdgwtGlHTazuCADAWzyct
rsdn5T/F06KlA8AAMab2/WnGFQMPAEQwbRhYuz7yr44c3tVvB1MYigPqBiXULp+Pnf3QMTNtNBSB
g3W4aWFFil7Fw53J7cS/7uvWeG6hkt3GnzJ8wT9bS+NY2zOS64f50R6GNJl9nGkyDbdMzIuEEYxQ
vwlD1pXz9XzHH/YRHpCQ8iQQwKMhRaL8gzFGFYx+bXW3KEKF4QhnQOhPfdbIFWtZDqo+fyaMDwp8
aRneHfewBozvmR6mOvRnjAoOqyZc8ZceVglYSQJT4KbF2bKiXcRWRAhPxdGB2ccH30MjwQWRZA3o
ApWN69gUk+h/hH0QR1C0cU4JzMNm9TPIsJxhu5qv85ocCvh9589yxZixMrmNQiuildaH2f93nPIl
U68yGK3n6OwZz0F9hnZ63/c3PIZO4yo00KTeGLckWGIY9Thwo/qGF4z2t3mfEpLK624T9nN5Ns74
YtG83kWIT4gfCemmIJ38rITFPZwoMwM1oZ1S1oEH4CqJXM/SrJZv1hm0IKyzkqFF0plTrpcPt4M2
bsxBa4z5AMwlDM+D8TQMsYtBKwIrDoyXeyEAvJtkiUjmtzv4Elzh0RmZT7o31vaS6r0wbrlT2AGO
QwynoPOY9meegneYJ7xIENEyYLSDUzs6Y/JemXejgSMxPPcMkyxnm0Oe3onhntNS/FjBGz9iszhw
zTUfgjd8jgER7Yj8EcHHpE30Hx4Y566+ixK97U2fD6/q+QMsHN22MyyVXQsMcv92GpgN4W/GFXLn
t8Kcs3nDJAlf5M5sS7Pf90rzSSOkk+VInhiZ0EyX+S7klD2ncWuQ1fz64u0kWSpdGMlpH1ow/P3P
3w/2fXusJvj6bKDk4TGVXvNwQA3BwGzATyd/d9g8w/nj4/1SSFM+pwuW1kcPvpdsp9vi6z40O31B
CplXOP5MmGXnZ5yTohFaE7d3NAf5orxjvWl+qUxbsywmd2wvWIRRA++LVVewK8KAvwMj2s8sHLzN
GPEnGnzqvtHkfVykBYCr+5WvwxbnYunvKa/vWJTIqLj49qqr1LNMx3qJJ4ysOOSEcGsqInDmdwWB
gg+LB3orDvcP6w7fiii/OIclghPgLFsra0Cq3JLBo2dYyYMylkCXz+kPrvwXSyjYzsxw3ponTZlK
+i1gcQGv0+Q9mPPLD6fbvI/oFY8SuC5pDpzUPk9K7kj0fjxAmkWwnK5hbpH3ZjrQbo5nHXstIYDO
u4FWCuFIgaSVvTwltl7FTOmRgIQ/BAX3PSXqz/vUzBM7vz56g+NOuodfng1RBX7bvy/MG6zv4Gol
mthz+ugAv+6TR5BHrn8AiCuZhz70fULZGXtv1WMg+h5/0+lXxTCFOQ5ZtVFeLGpa4fxx7nNj5DG1
Lweg9rkiQfr4uYRwlWqG5dz3tZxtJ6vWw3L9eoSCuEn+DrwkHUUM+VqIgimBc6SiS3bBLXWSoQ3C
x5CtRho/r1NDjz26HLowjCGPMxoC3Vmxjx36z0kccG8gej+y1aqRbsKfkFaGH209dkqmoKJu5mjC
CwvjMTbRZXpIpo7jH18HNsMZFolwh30wBRB/aoUNiR5YLTu+z0VC8b467lciE4AbJTYzGn9e8Thz
UN6FYrOFcCwYolTvCNodqvUVLUKMeyH4Ky396uvJuOFM0wM8V/BDE0bv6zNrqHr5zpgBPoAhSGi9
Y+fMq+Epyfb9G3POoc8dF2RDdBOZ9DjauOCNiGz+wsv8bslnCgQcKx5zeTt4eg/gWw5DJjCPJW3E
nMagMn3Vy+fIdTmwyeMBZyMZY3KfwhVHgSPE2b9xFfL/xZsxv74LHEb4M8b2Y8ns48oPjVl9PcPn
UzsrUEw+sy2PIWYLMJhrslrhXcD/5I3EheAf2pnDBjXsAXgi5PWe5ogv7cJ7ZunyuSnewKn5fsb0
jh3ED/CKI0m4WJY6P4xJEb+ZwUURP1aHbJV8G3ESVqb6cVpwlkPZ99LkltosJMhw4iUf/7KPA5zm
gFCe5kc4JpWC8JDbI6e/+WFFbE6z8RkfImhowLGUwBy+XXT/q3lL8o59HRtDx1+JDzY4o5IMFyOO
U3GHVQsnM+HqxfswjjyHpRA2OJrHwQxtH6wUBQMXLVidMSHg4Qjg/Tisl8RZTL+r88NS1tOYqPAJ
pf8sx4wUCst4pafmeYWuyL/qbRCH4iXyNahAtMgCddxwyFw5Sdw48DmuxeNUCRIWtUBtHAa7pzHl
/iJSzVtjhvIYEijKyoY78v3HBY3ddvZH/Oysu/x1+641tAgligQZE8Of1FkQpzHkbmSHFQRayD38
UzAYeH2/XoPHsnKeYW6e/c95xYqkjG3FeIfShk6ytK9Hi79jHkDtMvXzNTfI45chNRG27LNg+D1e
ZMXi51noGwvlibKdZ0jg+zGkfCQrCIU/PMR4/aftii9yXcASAwHfno+bc+odGFidNUQp96WQ3/q8
ij8FsxavOIVp8O99fR7khDUUH2RiW0hVZG4uM7uDkXIVhQ6rvI91nVGcZQgi3nfRTTE/fUGIAFhX
R1ZxLth3r0JQyRaWis2Yx1c891x5Sq/VsW/5yMQSY8GHCKmE4R+z9PCzUvns/BB8f3HveZw4U5Hl
dAF+KVvQERxnuaFoIIDJvDfCtz8mKO7EBng10dHwcVKz90ISQvXciOnF0XjuT0PmJMZIs2g+W6jk
cdjJkGLWgO+69DSpW80qw/t3TsJwk8yOT0hnXxQmTzvBKUPblPk47o21atzsc/5eabwCAyiay4e2
ygeVJacrYBOuxQ+8Yp/D/Pf6+1ryaL0GRAOTl2b2WFCDQ2Ix/5Gr7ccbYnDl9yiQCOkE587CXrMa
gSJ3iCXf0fN1YOJqdIMZoFv3nGjpFHz2dWRWRbCHuWLT4K6LajBBYc3Ty7OKJw01L+L8sXE+snq/
W/iMQhZ/dyQE3GaNjSO4Lmt1wb7scySBJ9mznr/dAus7kY29v1ESKThtlilGo1SDsJcMQkvFqIkN
gEvIZEgbn0p8Oz+LHoG2S6BU6jnP48wBopWhyWOFjvqColOdqReyEtZQWMcJ7qfzW7z02J4ZSon8
KOrei6C4Hs3b8vcJ60f4g359we3iH+BCVMbhPQmhmbIIzUUrgwgsaqexZhgDihYZSi1fFnIcNneV
sdvdJxsMPimDSDh9nmkwLlrfWmJPp8U+nF20iIfSLSlvR/v5PD2DqJD6iDExn7Q1TNO0acdryehf
1Kf91zjka9nVJIqCb/Q6dIiHwTKeOSy1cV1bb+Lrnq4YBaiTYnEaek9iD/MpGuX5GMsQYbwj4dFi
BxqJTrDF12QJUjx34yVJ59ZNa43LYPY8WtRanD70596dDl31UQxqiWADFVCsUYwi6YWKhS9PnPri
X2hkrfllSF+6GaXIvirvdvMi21Uu7ezH2E+EfUkNaatv9IODAO4mTXx5mPFY44fwNVGMmiX6DQa2
E3kOFGbOpNEYTOQo+QWZnaR+Fh5z3cX9aCnY1AOVED0FDHdGGk5PCnC9HyHGYtATbn3fGRkhtSqF
ADs3W2cbTZs1j+KHH/d9jEXYGit79VjeHfw8PLHj5pzoJXEDFU04JsSSufIH1CXUMMaDnltmr6Ql
Y9MXczj4JexfrJwe9k0lv0uFSSq0bExrt6EEEOl5nIUcswB7ATYUwGmwMfEdnC6yq081EZPVBQma
i09XKIhEMDb5aae+xrA2a5icPQEIVgET3cyG0Ftda0I7+RY5my7TTCiX4U74GajC40ZEJA016/sd
4/69qgyRrBwewxJewl8KUSlQeRAT5uQHmJBcE3yLYHsi3IIjb0FyZWTf1cY07BEPqvdclegVklSm
OxoRjh4Ub4oxdfqcwDGGHivOBFFPrMSWlxqt62B5tavgQWB9s8LXBmYY8wtQmVDW5lSI7LkvvBX3
n/PiO+Y2iIJJPlfsFIA8PNj8lyse+VOyNXKcF/wFBwaXixrMWj0zm9sDMRN82rvHExJmRg4Iff/a
IGr3xbALYySLOQOMIwycaQ1ocWPvnHlndKuc7rK3OlaGfwUHEEuUM6vlgGHLR4VFObaM5yuf6sVd
iC2Ih5ABEbbRRIMxP4OlWwFdIEcGWuaidQYkB0bz6jZO+Ja4Uq9iYyXMNCmfK7T4sb2gHuNIdXg2
+i1bhL5aDOzJnkPgZhb26R3lSIF2EtMhjGNq4krgD0CDzO0h5hEQeTuHpJaE2ubtVn077y96mSM3
3ImvrT/2w3jDjv9KHEk9QMTC8vXy1Z0MWY3lcjl5LkHgmGAL/jX0V54uapkU0xmcLpgyGsfTLoRm
TbUrqujC4fh7mld0u6VsuguKZhj3TLSn4vsLW7mjG5LclUbOg45ftTBh5LqhOmTAt5BssLcPyqgY
MzRrRYWNdyk23KQF9mDkJVv8iVBvcuyWuDa1stOThBSYMgtrlspcCSlq/DMkY6qNWVzuCHcMcYdE
84CPMQy7xCmJq95y+IVCdjXHOPQ9gf2/2xEFRIQRR/+KoA+K2FDO/ZfHr4VXMSKukbUKkARF/qRx
lKm2luAtDAKxkfIYqH5/RvcDbWzBroKFIW9I+W3AzUEUCyVuAYv2uaiFd9XdWXy2V55RPzki8AFs
khB+quEnQK0GGcHqN6b93ZxSDtoNp/0M83y3cTrJ6aUTxKoqFEzrFz1IqiuCikBpiIKQ0Pqz/meu
Hseov5r3VBpZ7IvqosfB03PqfSpfG5xm4slgNJMr50N/VM+03lrG1auFob2O6cA0NLGJdfxQk/07
dKm2qFl1UbaOkWAYK/Lgz/ppivzoYRwyTL5+CGikJYbBvyVesosGZKfnWrpb/8zDFMutf+ti8TWw
wMhM0nt02ZgwVlRWBSZICgyV5WTy3ugYTFjBP3mXZiwJoSUOgxM6OL0iRo2DQCfv0laFOBityQYu
MiQQWKiEEJJ7fEUzxHLBwD+uDqNBMFSWhXL6wWMz2VdECb6St2Q1+YB1LblceM7Nz6vVd8tQbg2M
fv3AS0c9DZkLByf09d8tTQmIol9TvOfXx3J1VmycfEgMGwYHzF9UFirErnIpOpeVZF41s3ba3Qt3
y732MKLW2v7m5PLIphGY3zCgjcX+0OrI6cuXnRFP6YJAS8CmlO0yqPYn9EUdNQexNliS6s7ptznB
AMQGk/ruhaRvaNi9XUZexLy3qzGEwovo4Uy+1PkYwiNxEqFB9RvvIw17Tj4OS4DamLMKpMTqL6X1
2z6m66EAFlpL5uMN3JZEpjrAutBR2Ju1NaJh8rJqe0CAd+Zp8y85Z1CSuqi9Q4a69PwEa8naWLjF
IOj2UGCk3Neb8LVlOkXrM2BYYl45fWelneL9Bl3Pb4ncHUW1lT8hofsP46OQWuKAH/Dos65jGyfe
NlQYx3jKSWjF6eV+ltOxvyDrwXTwiLkLje3iOCsRFlJnu2xPGZpo1zXw8ayWL76Qi4URiX5CDfeI
XhvQhMlwKfynyFtn4fYt9n5f7F1O3+w208FkijGHzaYG7Ot9znRsPk5NRPwxwgLvtGYxCoF/d/yL
uR17Fz5zI0EUPziiQhO+Wa4Qas8YzWHFqZna107htMFUYyLgXRfAEZT3lKG0n+Z5ylfhfCQu0XAU
vjG1goRv7Tq1uyuzAjymAOpgc14Jx1UpGV0QUDgiJqdAvgbWPc7IhpDIY+AkWIuvj1hdRZdHjBBZ
CynpovgnLYxZdKIC9JYP3e6Mpb03/lymCcLDo7L+astWTZw3cFibd5rRGN7Stl20GrNfsBX1cIHW
zYjyVSTsT/FRSt/mEoWrFcPJXVyWjzmlx25pLh+ml4TemPRw8FFrjWOrMEDBSWVS3ib7bAV+OE6M
/nYp3gvxpVHCKTt4zRaPEdxUqKDMwqU2PSxvkg+pUrcVHI1Mhqsgsp81YV6qGRGODex0vX+N4GET
JKXebDqZycseHP5+93A2JF/cJChlMGfkxIRNNm1mduM1M/fMXLbbm5IbJKOD0Fq3duvFskkUQm3M
bygCDTKUJnsGvdsHT4o4L6Ma94nxSV2z2MBTifUuMMEgTY+gPaBK4R2Lk4S813G/m8Gi4uSAqnTh
6oAS1zCMrNHT8XInuONevme9/uwyavBmY3ZhRKMbST8lVxejWfP2Xg+3t54BEMxmObLmZgAWyY9x
da2C7g+YuTdOE4PL97TWIMC/W7Q2vcvmXThvpn7mU9i+fnBtetkatmm2MIOdP65L1LfM20pr0wXo
X4m8Ly6iZsEdUA/HxR+t0WyuAMl9bDDpOVsQHDjVuAGTBh6Ov8RMYAsikqKBTlYUk0JuJ+jQI6Ge
OkBMo6QTvHDIkjAJKIIHRuhMpzTvq1U4bWGoUCDfZyhof5hKlj4AR8jsDD+Ot/PYve4GukU1X8Ss
DMptQcviUDJf2G0QyNfDI3HIduAgF4EjNe7OxVqawS5eDsqFHHNZ3utliVCxPNAVcNWb85whyqbW
wNuLv9LKEeLCcXw7Wu3GT+vyE0ceOYdDpMJJyLz1LPB8yVLe/EuWNrySq3g1nSoXPLHJj/qa73CA
UngNpxGmlQhcOm6BsjD3aex8Xy4k94fN2IiI0U0rsnuSAp8yKWx22yGeZsI37G7Sv2YAu/ftrG81
O/iNR5+8JtV936B8uZCr6bEeXrSMyaCxiZV3vbdpRjQp++DuBbwbKQ+FOdrD4tWMWnRsQuApT/EC
RSDCwVp5Hg8lK9NeR5U/2X8oDhiI/MXwFrPJHVjgbqPA7t4GCHxxTQyxbJ0bZNw5Fw1BN6Qr7DwY
Z5piHnChHZRNRuGlmYsM+nVF1wvHN45gptEDv0GM+pjDDZ0f0k3aq93XDoTTAxIJ9KUviCemrI33
Qat7Q8WS4L7CcD8BIv8Kmx/CH8HrNRhUJfNc//sU9oOZ1c9uod8m9gCGDkRi/ryR85t1S2e+3RfC
k4m9pArocKgi4yvkQ1EAAu+BisYm5glIAQWktcJh/f/S8AuwAO0H1g4CTipsbZnvAK81MdXFpVBD
OdnbP0bWjLic5d8MXA2vLtLKJnhBEWjFUmOYwnTViHcwbpjuGI1iQ6hlsxrN5iQDTRiD0Dljgm3c
nuyyUPWZ+RTucXG0obYvl0zwPLYsF3aByPiyv+AG2QxFR2IW7FW4mthIBgLvTnUKgZc8is9eY/Nf
bbgxrbHkVyIkYlGzIp43UmAtu1GwFh29yBGQVqPZrcfjyGnHhhGb6whe8JR41PmEptb8iyezSTQJ
eJrQzLtRRCs+/OM6bo/O9Xi59nwKSNmMdGfd88RKiJnFImTnT3Dai6QAmxRYhLjTOTMcfKE3t2bM
t4odoi4Nhl8KvhdwVjDeTML7laEOg0A3CT7hy3yu1GALrRZIkhBlYdR1nMIAe23MCJ2NyHPolsug
81pvfjdvt8SIGJLzYdan/3MeQChqgKF9hTM3eS63W0tABy9ua3fKpZYVkTkeh1JUT3hAjnhNkwAd
Pn3NDbAkY5vGBTFqxrclJwVHB8HmBjfucWWQpEfMXe8hvyJ2SeS5fFrFUxYXBnxYpKFhNdGoMN1D
skithbdYvrITQo0m9W7bE+N4aSO6/18wifkqiffwEKfM0ylbiT8s7Vvm3MznVKqM4Hs6cQyV0ev0
rS6/2tF6/qM3/Rb2m61PydYyiYr1nyrGMz1hZEYg4kcO4dzpxumx6DvpjF8iIY5dZsB0Tfxd7fWp
vZvz8TVHzx/njoa9wLgvhcfd65R4THZeKAExfX+fhgVbhRxGgQQOiBhZJtHaHRVuPhskocZ5IdmD
oGQJ4yqFA6STLOJL7derV20E0OEx93FADCmuX0a6GrhbFmFrvZgI3xdfO/+4/dh9DlECGSpfC31b
RpTYZQha04si2Gwll2DDok9zigHeZviLqEgo2tMZOnec2LnhI5Y6jgIShCq/xIKlhXGixO4Iloeu
cYlqT3qfpec4a4K6Cd7q/jgg/di4c+5Y/JukagQwZTSi1hgKxhXPqzYuNFwjaDiwQmMzpkVA4PBE
FDbi8lNODxv2XOVjRNWeiME9jJutPv3qpdnp52NK47XSlPmLOSE+a1hZfd8vIuSWdbpQj8vjc4ph
/tEIRpuoFLE32sPaklgJ+PVr6FQnMVquNyYcb4RZ7/fkqZ95pVJF9Ynrvy19GnP/MGz1sRy473bN
/O2HN0xi6yCYmLC0nQOnLMe7QCFuLzFMsZ/gZWDbqd9Bxp6jSXrvVGUvUeH3GdBzjSK4KqqZMOkw
Potl1Tq3IsNPZ9Oe55lh7UoO79FYRLieNR1oH19Jzgw8Waix2GQgk60I+Mb/CM2jOUrC0+hnk3hA
DDhdhg7l6n1WpRlZm6Qf9sKeU9U+2/XR+G0kJiHc8Iy85xpXuW6ZYR5cOUM2TlRnb4STZs94sirK
a+4sQR+/mS3pNpUfHY/OSWzUGN6MJgyyOx59anwzCJKA2ur7dKS7TZYxzhaFyZm15HvOfyStS+AK
NJT4EfQI18P6FzCvc5LvuKkBAwx4RuQ+qEG3GYFOIcafttkScO4BoMLAGn1F56EzHFrITO6jBWqk
njv4jOVihVH9XlnAXiKWQ5ur3+BoviD/J1iAKVSCzhB9Kb5BvAfHhuvIoEUYT5hE5lojYVCUvSd4
OBBuw5DZKEYe1GdmQXANvUQ1EBBj8gNaCo8X1xFzxNX6QK1BHwz2QIM5gaUIE/a1ur+Q2WETRIVO
eUIkgEFpNO9rxoVSzPqPpPNqUlVZw/AvssoAgrdkEBPqoN5QRoIJCQL++v302nXOqbPSjA5C99dv
hKrlBqpvvBJ2G9yJn1OpWAU7UG+zYoLerkFhnxa9BjcO21MFKGZgMKVRe2Ee7g4IllHRqK6XmdHS
8bn+601VLq+TvC3ZfSrcDn2U9u6PyFsWONQUBtQJELxl6sC3mPVY61mLv9tts2CJXU02N+e9LMSI
4jmruNRXPcPTTX+4eWihT58ox70Mma+GfoxyQu/tkyGFokerd9DoR8iuAIGiALTUDWipODTPlMUM
ZGQDWISIBCcqwUBLl5BGRPpwLTYgOHGTC3Mv0SJDqmg41hc4l6Go3Of1CtMACwY/k1lucFYkL0Sa
boy1FFjsnthEux62n/W2R2Cv5pCIRpDHs+f3uxmeGJItbHhrPJcOsX49a7x+aT4tigV7ttxfxBjR
tORtjtQpFYyENhL/eOFZue+2P8xI+LAn7he5Isq5p97Ftkph5Q+aUleTw4SEeX0wJJ6WYznpr6DJ
2khkG//m8EPKvv3t+wj1SB2ceG2wnCjY/ZhF/FayClYwlq5kPP3ENs8eZiXWK4omsQqgDey0/Yeb
CwhkN//+fanH0Ol41HqKwItQHroRqjiRBraM8fU1BO7+EmvEqxK98K7sM/qlJMzDK+tt8TaWBPlw
OuQUoZ+/owPeF7QRp/SaQspFEIoccntQYjKJpMY1E+kPVgC/PwoIhNSk96Y28HRgIy8M3yfEEOsE
QSpgNKnEc6F5zBnpXuA2E9b7nnn8bNJ8gTsSJ0+cQmudIIETECV1u+tuWN1qG7CVHZLisMQ+lT+t
YT7jWIwZhIRaSxxjKCLXcsreMmfXH9jDn6toDTeYy+F60cPUYEDMDmWy6xEfENPHdGnU7ynGpzNn
hBo0uviCPArVRt8dEruI42pNrTsC+T/SBF5Cr5aDR0PecrxnkNY2s50IGcfVL4GIWz8/+ov+eF63
EOitRhRfpm4QBsAqDlSgoGL9m1oDzTKm7QIdSWLfpIgz3hRdEOsT0TA7yZvNFk/wbkFzym/jvaX8
SkSdz4a2rP2NNpfnCcHzkqFnul6v6vAyDnDY+tEVN8gBpkXtANj/oRFoCnByffSZRM0cVcASV2tk
EHmWHkAuYbV6ELqZtmTsJJ9TzpxHSTuMlzMZYCHV4syXFh1nOv0x3sVsSMxjZTCoj3aaq0ibcEXd
vQeFUDI7odmXzLfqykhasNSWOyxbBUNe/NRrgyTo/QDnG/GdpJ3hiLt7CslVhTUECppAVSd9tyt3
eQ3yYw7P/EXRHZTST6VLXZojmSuDl/XajnMMWU7rfYaMuH1i0CTIiMFKlRjLKfJbtO3QyNmAhwgp
88H+TQTnZBn2B4YyQLhxbZr1PfLGb3IRcB9Db8b4N+iDvKKRF+gnbVbSKRqRXWTkEx7GStotWV5i
xeQiqZU+OXJeIqh7nwB3ceYlMiEaO1i49Otr5PJQQO8A02yE4LFecTDWXTt3QnIqiQ0isknvC0iY
J3GKRxsP/bin/SK9/zXHNVgqJCh8RT6lhZ0yex3iVMrM64t/0LdALK/5CUEloNKmJkTRucrz4eUc
vFHGCdnL9XpW9BDoLyQs7czTHmKUwV1FMMD2Gs8meuUNF8vIItyBmBQ9uMa+0Pf4v46osgrsZ4nQ
k0RJXu7zdbIuiCij3f+SEEmuI3EUYMDWlbdpA+AB90M+QtAmL3didsvc+XoFIeFmv/QyjuCdK9Mp
VAS/avsc+HFEVNkkwu70CEjJiZtVLw9fIR98MUEGabD1jI1u7Bc9btrvpsXhPkzu2hXx3/KLcHO4
bhrQyU9myyCCKBc5PhtK4xdI1NA9sJ73tnCO+MqOqPA6Z3WDvlxFAejJGlyEJRvsC9zzaUsctfS6
3g+/jvLYjet9+wIfm0ZCYgbfsykbt33OMMRj57NgxOB9oJiUr7UhUvmgytZh8fEA24THLXrpOQE5
2PaSx4pMTewWSh4qfcBhKFPfNCsdhI10MJshsD3D/1ZGbzNCG9EAqd0wajYC4HjYju4t5YMNyA6l
KA2snnlVyXa5JMVayJaa1R07CTI2rZxtJJSLcQy6OJnyNuJDEBmQJxUUxVM2Prj8UguTEo+1ZCRA
JX2da/XCxEHADraDrxBSaC4rUqVanWJ+Yg8qviJ1l5LEzOR1RnS0iRVLlcj+XFTcc4M2GP3YX+UD
DHMgpJzQbV+oC20BNUYZAcgYMpqSBz2/ASsnf6RbkC2LXhl38owQ4lKbtzYE83emm7UP37QnW2kr
9hHyMf0QK4tGyvN+OzJ1sELnklfG5bbqOxwmVfYTb1u8DADHaBfXHr3vYLZfbc/2EcXgLDxTqeP1
GW9iazhymXhu6ATFDLuKCWozpMGpIz6fOVPzvnO+jfrW8LLOHvNI61j+fzGR1GcIozEuHioYbQJO
utiSMAkVeoYYrxUcY2N+VeAn4yU5+H/A81ET23jf4GwmbCMfjmhMj2QmTCKUijD0LrGHFHjpzRZ9
iGgWeeoIQs4+GUB0JEA7K6AQWYqRlc8VhcnpSwLOQaQAfjREsmlrzJgAycRdxhQSKsasPQNf7f7w
9KKFbSnvigmAv//hpy4dwMbYxoxMmQox5KzfBDBoXaLvXkOjBWAh72WiatQY/zRGUxhEAJ3C+Q0M
yNXD4sXYyuEKrllQvpuZ8diBOYD5ofpCyYFs4VZcH9dbrmeeHk238IcAC+t0cUPUb8zYJw/vyjr0
ANVbuJ+uXUmPkbYp1vhTY30ku+n9ssB3w95QEQREdBWu0vpl/sPtxcMULYOlbGZ3+AUZuTUcnp6p
1ptxm1g176nb49oZkiIbkZJhYldns+hdz/7woYefnaJPJG9ceL/UXfaOnUzN78etev6o7y3ddCVU
OXSSXyiatpvJjJlTRfqPZeOjaUH/sgybncTNzTYAtujL+LfBArgfc40HgML5TzP1O+tOmplG68BT
gOR1ZvIY8JkhOEephp9iCeeHPF07DL3ZQp66wWge+CFmSlXoKkF2bNN7eevmdPsMzFVsrH/bLWnC
Fz1J9f1HOfHkyLtuMptXZozpm+ybTvuox1/m5E9b7ttlN//+3LKZjuRpUQatHvUOCbkLdykAS8kG
q17fSzBrfY3PgKYns0rBEivqXnMWm3iifXqYb1hbiupa03mP+qG/leHJaj5yzLSrH3k6Ci1kBFXz
mUNHRjpxNqwC119QnsXQjRYrMa4WEsix7jJ6s1ku/i1Jm033nfXfFtoFvAGFbLMqIock0ppvRQBL
KxJMeWLgQgTJ8bZHYSDUVd5AFAyQIyy4dRZeoQNESmhYQlwmNI8YLAVV/0+4U2kEnnDJ4eTfOtQ/
qjNhEBKLnu2SI/a/FKydWu79ikU3M4RYE/UFDpl2usC/B91M2LFME9WyzKad8DpwZz3eDtwralE8
18/tRm1EXYDL8n+gwSP34pjXEnKI9vTReaeDad3MRIXpaNqHovVcmhAYBdew+Jj4Mos/jE13A1fE
5sjPKhRImdAiTnm4iszqZvD2xHjlX+9A7KcRAZQwowkSmaHKSXFeMSIGk8RCBQU2m817nLPGo7Ub
MGW6aPq47HA8aEhaZoDYQ8P/c2CyETK88OtaDKKs/aw2Q+JL7AaNK1+Dcw+VJocavHn85Zy5mXl4
3Om7OJho9yBGKE+mwUvFxk8ZFsdhJm1yB2ry9wofIQsZx2JOHF7ykgeMw6tdZnNY46dInOZmQa/S
cwI3cp82QVJm78k74a0MpfmHHQl3qxHTr0fixUIRNUmUD20iIxiLoxgxd4trCj+mPsVcgA84xc50
hcET9xw0/JCRQ/GR30xirf+AfaMQhuuEqjbaC5CX2+pAnHm2SFg1UAQXcGXSXMHs+TpOYsCADyba
eZ/T9iASb5c9LpFtdf/U/928QMLAr8gHvqx+LET0aYoX5u/SKwjT/NoLAq6gsBdAcN+RrRvi/ovZ
EtglU03I7lRCsalgGhicQxpyo2miM97mU8QokGWq9ZFqC2YE8/6SXSKeNsQ9ax1aP2780wad6OzQ
xvZI7KcD6iatE8lh3CPLQ0cjrbb7CQHRDy46bg0IFwQ+mHiYEFTjLOaecme/oMpl3mYs1jRxl0St
Jy7QEijchFxgODpUD60/0j8Pa1y4EOP4F+8D/iL766xo8WZghiWnpfSxTuWA2NrGyGm4jAkzxVc0
Ofx0ZlYSQgnTQX8eUG5uKJE5VNxW37Po+wIRLF4s4O5guAI8nH+PhDxzwPM5/ka8KAWReG+Ovacp
dRYGppc2Z1H90Q/KcXQ5hENyefJoxrCE6EZjNQUnw8NkRWO3Pos2dzI6sTSIHoZibD1HjAM5anTg
7xoKTR/c5r60q/4w/tkcGQQtIGEoWP5etpQGEdkj7Pk+VrLBqsrCtCOiVZ8A9pAYJTQ5fe6HnqnM
E9o8+qOltCR4GKMrJcFnxnv+C0yh79Vdenk8HDgLsuQsuNeTAKVh3hLnCI+/VsmwAM/eVxy/96Cy
P80rPB2PA3m5znrrDcZg+ivFuK1px5Cfxv5x3IO3zJoPVTb/Uv4/EKL8rGQE2poO5MK5qbPQ20Wh
T6MNUB+KkhviHGYRAZcYqCMmKwkhBVlJIPjj87gw9hrnBjSXjP7sWK/FpF2UY+eX6+G3sO4jPfTp
69FevMoNc8Vc0ALNuRn80Swg2xRVPhjGPoT+6r0ZqcWc1gDS87sXUnKP70Fvzj24bdCTNQ4svxSd
m7b/K4Jei0xX98W32AsVZDtXpyQXHSrd+5n7dMPbtc5IYIYc0wpxwqEoB+eA2rY0ZAblrri1ejw0
3j7KJ+zkRqiueQPoMgEqxiCqc/91C/nCjrslHHNGJtWJwSYya2vUOcltCC9IpAT4RmnI9o+iA6D5
/DYk2IQW2EYD6Ji8/iYPIs1PilAQkmfXMHQkJ9l83i0yHboTB6vUGnxYxVrMF1tujKYnDgwifrt+
WaNZaYU6W7qYVYe7UDlgJePwpS0njD1a+GYAnj/MIz+/YodfuMK/X2EN7ExMfOaeu8ZLzELX90ng
+wNmhwq0hRcgocEhQP4YI8RB56EeB0SQcJYZirySL3oTnG5LnmPT073VVDag7QUD2ExJUI4NvYAC
32uhsuUwx7eec5rbh6beOGsIQ2648fx+Ihg26B/6du39RTq8RHHwHg7Czl+wHC4+Z1EqYWqIVf9y
jrmKNnUK25sj2NB4TWeVjtBYtuhMJ8uI+I+H/uc4JaQzNz8UF+7Q5WM2cYEiOGy9dQ9JCo9rZ4VP
wt8WvqevhmwJVMPr5ZRBna+yUO8cIQ3+9gALPIr+0zV1r4DqL+yjyY14QOXDFVXX+x8CVG9VT1ND
uILmYXXbz52bsrlgL5+l1qV0lOXK8apZAi95uwwDnjRombc7h/jUnb92KYPPMcwaBTWufyM+AOaw
6QqtAB5u7bmsjtURZvJbWh8XOdym78cXft+BCxnK0+DTJ68VKFLzl6BjNB1yM+7n+ZzEFwVxgRGe
z6Oncx7YmnvCohEE5yWLhQmPj/Labz0WIx2i9bG9dVPyGKfG6u0YgNjwb1AFo5ltHnXnNpwY5Wm1
nh9hw5ax/8X1bdhwswvzyEnxVoc3b66bS54GI8hPYsfk703NXK/rE7mN9upD5ADaWahzswcV5pkg
LgjaSlrDFF28BkRiLoZ6NBmoehNtO3/Mfb9bcO2lhTl3dM6kOJuMtQ5diM4BRQOqja3y0fT53H/6
vnmEeeEz57J2fByY0LwVWYj6ZQhp9tDXT4N1Bafq8L1Px0EkcUwzkXqw2/y8esISSlGJSevAnrxA
uG/0eIANEEKIqAIEOez4wZKZO8RQ/OVLpHVCpwmju7pB4ToZEW8oEatrI2jb8CILAeBmc33OkAtf
PXVYVOd8SBW7B0OqhwwPpUuroQm/ogU3grqnBYqOnrlZzGkS02ggYp2UdYUObKH6C1wIfd9ytezp
chZh/jbCMcXUGoAXa9p9Y3oFx/mMJ8JMNzpqlN9aXvdYLE3iZ3KNO/HmIEtDmwWRFPr4e1kUEM9u
eC67CyIn20SbIG+muvdxt44D9pcbEQCUOVhz1fU91USITHJNv/BRcphd/UmwHy4Scp5UVnlQI4+m
nq0zMd6nJ/JWdAF9x+uMo7d1fmM+0wrWVuNsTT/Rw0T6nzian4W++TV1sAhvnemrJkTvU8Od5Dar
CJ+QunhpfLLb9XNBUjTn5BRWRjN12x5fgu5SW6GqzXmYGs3bmjzUE5tGKZ1b+KEXL3TWEzhoGnog
pI6euV+2K772uNadhy27iNxNdQJdkX7sWgEexXqvT0t6sABygbvPu9cGie+Yw+q4EOpumfKfNZ8m
ZDM073D6bKzvNjUq+8bDjgQOhILK5DIR0h2YOU3wsmNIXH415P+eCHr+nf2jPsfWcloqaEWyLYZ+
Wb+9tsjdTY6ChI/TZfmcLjPkNBbb25woyD5eOqIW4fdlZvKN8rKPRPRAQAUf2YSFVfrO5KZ89Nf8
vnwM7cHvMEH/bUCZClbuNZAgv+CFG3/0nqYF0eSLUXWSiXsTKveBCY82udEhhZ4QsF5im+4b8T69
VHUAjyk32/Z9K4tNzsmcUb9/30oIqnk4fAjVoQX3WfTdOymQBJGTC+VVf0wh9FBrWzg0CB6kOaDH
kHe6HGEvrGNMs24LnkYU8SYRtBVaAjW4V3Ck3hNHHR9NemINRQn00g1WhGj+rzS6kezEBtZt9NU7
pzy1ZhcR6xhrMgYHzbZlez+XeBbzh4FuOuM03N5XxFYsVV8Git9HuL4F3cLBCMtwPFuyZ0sUAR4B
WdmGu4t9Z4njmiveUWIT0xw1WOseq9DXNImqn5v1DplVCjZjoT6+k8QJzUFoSonChKQ0mc5CtPDA
qazVz+U8WpgsLneXnfJpFOShzIfYWI7hBMCnYcJld+3mE0wCNaNVGBfioYZ8SiGIFUNjkEU9lyDL
WAzJZXscqs9fRzg5WS37x2hf5vu44APmzvgeGf8wr+OJhC62kdwO8OFTmFj252oPPJlI60VXutWx
Zzf8+MQUDYj71Dt/qDrRiEd3nHJ7kbTxMuZ3rLsfTKUA1CpZHRtoj0Hl88aZmRNbhn3bRCg23oKw
f3cEM2l75e6MdzBnkPrjAJZL0N3BxHuzVKWc5t1KmcpvDJFw8VQZum9fXYBxfZixNF0Ig/kQ+xYU
KNNd3IV99cR4MaTuB3D0R7j96TWY1S+ynO15uYTa4gq0ZlcT37VRJyScaMPk+ILJH72hhodjPV12
8E/izv7svde8J2vIUEbvK5R7ND4/lN14lz2cgohDisX4uXvj6VzhJCSIamInRz7v7C7donN7ZJri
V/lonyBmYICFuJdpEuc3Kurdz2WSkxtj1BI008Op8mXJr17R3CeEyJwfmaxAagpUDLDVIxox6f2h
WeYNNZyLlMQBNkGdt0KiU+XzcxCJxe5iNn4+Zk21H0cmEDFoqiPOj0ynjPVQwQSXoA3NXzbahhGH
CVQB96eexTs0i32+a2f5IXwWdZTM9kCIeIXtUUMr0WeoRaUZExhJdDInK17wsfbjNPD3MHRRQcNa
9jJrcPbReDrsrI5gPxGCVJrMO32rz9sukAzQoXpDg6E/+i4fDxtp9tPtQrakka7Y3JI8CcgGyFst
HdavXok1gX91jxaFwmlo1GnRubcikY7lxlfuYS+e5X++kEUiokrmNSL/NMAIxohl4vhF/aMYlTkY
T5+xHTbGeKI9iHp1+fFMPrsf2Y/8I63mnT6sbxXw9ck8bLkQz2ghM75xLHxTx1Tiqz8Xd+eLwM5A
dzzKSFUmEMItEDcXeEUoQIlmBBD3d/A//BsfUGeDjuQNMVo4g8bgIU9JoOWH41dNNOuXu1R1s+GK
bhWJGMDP/fAYT8HVKhM8u7Zf8HLi4yLUdpmQqymz4SIM86l/4wmn06HlADUSxbycdzj2KpSQbGKw
e8wxkDGT2R7wfkynx5QI5HtnNTVf7r9e05LDco2i2ozloEepxYLNmfet2gW6gTgJ9nwJEbkUKJP/
OByyoMmrODE/nUUM4SfzOaR1sF9ckY7bAYA284cVG/Y95LzKzzosdw09xOSkAU4ELyazjqpvcnfC
SekLDg5ebYKL52/A643aQ/uaZjEPHANeRmltfAy/NwYTYHQqN1lY4llFlJ/R/qhC85mgoGLKITrQ
aYEgGGED/VpNNTt/wDqBLG5v7sPxDlWltV5PkDC8ndGaNxbLphwIa5NeQZZna2W46F9GFHZId6t9
2ncaKSYe+m9F2tWlB9WNGxGqkdzd0vs15MEbCQE+HRHz4ciGsWvOFQk5dKwV1qRzQCf7LQghugse
YHOCB59YT8kiT4k/4YTaESPwFe8VDLRHXi4y3YJ4LR0TIlbGeuB3scFgU96t95l4W3aW3sPmD5LM
6RbPUVAO57+h22/s8chA6NbsU/xhjf7DPsPn5AxfmGSpytFp3CMTS0qnTWVAj8Fx4GT4kZUJFAZX
k9nRdwWBPYA1roQi/HGCI323NiPkuOdOCPVfkqWFR/BfpmPlRDL82CixmE/ja4zn4BvgviHjbZGt
YnqHIj0mVyu17jzWLosy9ROt3Y60ESXbe2WTWvU0mxWNPsJco/32cdjZg+V43g+S/NCw7DHHsr9H
0y7SH7MOxRvHoXUOdsbjs/sGo2vLPBMgyk75hqmQEpNBo1yrQzVTcSFOjGTWZ5sljnivLAEbZndN
WcgbdVtSPiev07AbG4qP4C0+0TTPQYGDSB9DoTm2OHBp/rbTbrKxihm5gJON5/TjENxgrNaxOJCK
LtDdIjUV62XBWZK9E10AHvuIRv8yOz7dTyhW5E3FT9qseAb4QXu0dVFX3z90RBtzhu1jbxwe+kFh
VGdIWav2CKiZZj3wNaulqnX9u3QBEujN6JJnZrP67hNf2RDdQBOf2buoLWrgOzrMU/VmZuOz1qt9
8dAVlN9WcyMLXgF16i+bW0UOiOImm/ufNBu5JSjcMLHeiOpxeo+cdFHMpvkVsV5FBeX2vUyXNWjJ
yIYa7+8+mxqJJUdZqVwyoCNLfiMFRcEjWa1I4LUkpg2PUBvCIPq3zx8JttRurMn5c+Jb7U1SLtyY
wgZ02BA41b7nNtiH1900s59TRchxBlbrc2TW7z+7AalF7EXUIojET3j5ahu8fBpP3/MSUn5O4v/s
RyxjShIDygkRX8F9NcFLS/QgSDcRuEuFfMcBA+yUXUXpkbfE2/7uyF9AWVZgWut+GnHRAIXRJRu5
BSjvZJ5iaN8niw1gfGPVxAKnKhC+cn4xCl4Q/1K5xBxeDvSC8VjV+M6I0cLYWA32T4rl7GhOPM0B
0Ku5UJc8LlECbVPXhvpKQuwlnZ1RnxI80zn0wwh/lcjMg/kn9szklbDTQG+9rHtPUznO3H5/mfOb
PQ73dJ8dcjGrZqvxidO0dycmXyPxMiGIS+v8icxgI686i0WG4PdhxpGDejaMEOhWiN2PNjI12WWG
oQnbFJKjZB4vCa0LFD60IfstekW2w8c8mXNgHS+UmZr6w3W3YJGBs4YRz0mBdFTC8Lher57+mZG8
Hg6EkiKgAOivt4s8eG6W3VUtksx4NJtVnpvDS38xFvGZ05H3w0bJwCakQ8wR2HvE+fD1V7F7AZSI
ntSUA7mwdRH1iZCU8HMgMsSmCnnh0roiF1j7rcodyBsVE86EYwxsbsjRGX6CzZkYZGxzsRkoWAA/
V/oEjHSmBPKccYNjD2BAtx9vJMrM8P1sKDqb1Rb7H4cfqtBrY44uR5jFWTwkq/NHfz90mS1mXf5I
C5AA4YdRvWI5QMxEqoL2DgiCMrhTrhIDeDYHIkSfyX+gbMEgE8u+MkiZZxWmYLgU1fA4nHxB1eBV
4b2PDfLa3PuWjtJpy59CZE8l47ljX9mxx3Ayn5hpZsZ+aaELMytaRzaPcMx5E+eFQZCm1Z052jhc
FaBJ6RLbgyezkAjrki6qjzFLWxxU+1Bq7pKIxJF3d8MzL7+la/V7ilhVp2PWdXQbhElsIDE3SM8k
ajHgKH6OQjtzpd9XAmtPZ69QAa9kTPGlDXHZqDek9YvUrYLuPGEVXEaOYlLBQNIADW5Eb8KW3ckz
SAlsQDuR0xKNLvBOOQnxhfDGOa4intWQtiDvQ+hEqREDPVnvGEaF5Y/AC1ZUEdbxPb1nwm4kKqJj
MzJ6c0GI8W2mb6ioess3cURSlwCEIoegBLouMJXyDzh/2cE5CBad6eIyJeZr4Az+UU2CM2LZ00+n
dqNYSINYBESigEjo2vXtXWv9idQkOKMYwph4G71a1IfPKtmBu6M39elP1X+bgV9tiL8Bzd/AYx1+
1Gu3xs86JIQ8QZLAYk0jI75KS6IgTuI2LMm2squpyiUi8IX03T4qR0cSiZIEE34dmeXJweCLubmH
5ZEnGDehgT8dYxT0BpXbOtWuXNyZECjwr0k5oN9UvHUyJUzYIp3GRsgS3gr3PiMMSQi9+WOB8w7a
TdiMv9bBQrI2Mn7G0GuEZRfWBTKfNFArpU4QcyiaBJnYigw1G8yxE3NF79f2xOXCe4phlBleO70o
ARG/FcQg4Q3ZgsCMGbgTCScPPlpReojWjOJ2bia8ySWlD7wSRkihJ8H7i47Cdq3DjlvtxI9mklkp
6ZZw/4K/Q55xaMaSBZ+X4x+siJ6AlDKD6+mEc8wmDAR+hxgZ7i8i1MjzsSI7WSKE0cXl+ngDfvJ6
Sxgj6SE8ocLmLJzIogF5gKtMsbDB+i9aUmtTVEvzyesoD75s5Ad+IGriXG7EhbtsrDNIpA4iTs2T
dO221K+KronXUmEbUbS/VQeMQ7Kg1mLsH3N9/wCHFW0x/oudAw2HxicgyETbjU20EVwA+nSCiZYs
JaScrMx3szsOfKI2Sf9idDeG/HHATaBdhUMSUI45wmIKw0gk/sH/7de88hAN820L3oEc13gKuUTi
Ur3O+0AJ/K8Qk6eWFUasUnDIy6uobof0BHkChUAHwZXl5zSf5ontFOq1x4/BjW3wY5f8h3gID1Gt
pnDHMdCsByFeEvHAEuVDpI9icQBa98zi9NWWvuxxkoKS5hnjRc0tYlaxdG2hskcGOTUe9VWEoGw+
WJmF6JrE68gKBHsIeMzKSVEdo/UW4hZ3s7jPuXUX3MX/XwaVhwOv5W6snVv+jtgWxgCT4m0bVJRw
JwqlWM2p/SbVTjzy4h4k+pCmZwlPMtmp9pdv6sHCmy9uP9kioR+XsvAps+SNuKYn8ZyIJ+vn1FwX
jvqArpSMmMSgD4IrUlekU9Iav6MuEVo3sGAYxRKOYoAhkK4MszD63oz7XOQfuMo8HHj2IyxChBIj
9ttzIHTJhP6DJiH94NWs69iltTeod2x+KCw2JSppCHJC9CSI2txmKO+T1vW95IzOJep/YTXOv3/S
HhNWw5TyhMMK+18HejidVeUUzyPKEJhniS+T7T5/XkgLtkEcZPaYvvSHnjwhFtrgnKCuaEDYhLA3
7h2eeLYHfv5z0QXSjsMpBIlqpCz6yrFQ1hWpxFyRlkiH5eSYYhEtIXTCXNVDzjRmmAPYZgIqvsti
M/aziNUNbZ9mi+AQYBR7HVNBRymo9oaXGswmsGGkXnwsslhD561a2RU8ff1r9RrVxiEhOQSVTYyM
+rYavwHy8xngfm+DHiOdgjJ/Gxt3zRli2Z/444lxAXgn/XuVbX9geOaIl9wnaBJAP52eT+pF8IA2
SRfrzHtaknMfn9BuS6AP9OLOJwhfEXqzc/QXgGjfp/n03xNtSTJxQoqxnicL9XItaT2mMjtETRGv
AsYMCPeUiVtj1sjOlsJ21dikNROuJGKeEFtwb2zdxXeJOY6HMkbMYfCXFt2rdxY4Vpu7tlCPM/y1
5LVxHyU89qIaneqf+YLGLIBctu7PqkaH93QOVEUhUSoPJ64ASwSe6j4Ax4yUJ+T7HCIybt8Erd4K
CrBotPw8XDUDDxEtreQcTkx5CJXN0URCkcHG1RqkpwA+W5db/7Ruqn9DZczqCIpc8JCit91PlohY
Sv2G8umv1mdUdiWs6DLSgxYYWvwAJ/pChcAJMQOSfwIdyCFHtS4CqA6Me06Fu/HLkj5prBiU1M33
i89hI1YJTJC9OSsT8UIRyV8w35GBugYJVrqiVtaur0hNnofFdy0GuhoLjo4o1DpthI0cWp89Sd0H
pFBUmlWvJtZQhBWjCZyqV4KsiPVQKdJkh4kTT0QFsfKwnLEbC349pbmTWmd2zLeITE2vPDIsPMjq
MRlPwNQrXRKyNuK9WdO5Xzwhdim3ucgfR4fNUQRRDNulcQdXY8boGnQQNIazUVsnfvXziC4T0VIi
JGnzgJ9Go8OniKX0RNYSc81Aawi75zPnw/4OjZH1ZEtEW9miT/vk7EUi+qG6RN6E05TwVXwtyNgI
rVt8zFOcAKWJudT/HMkcseMpWhfczdf6MJlWy/wST5XEbO40I4rdhK2mcgpxE/5AVjvjMTKJWBhp
IqHEqrgnX4RWp1aLIUUXAiMvWXNp7oTAWL9wQJAW8V71IaaF4K6fmrtRbv9NKMRL2TgeUXYXU1Qi
ARc4s8jYCpnvCUBh+k94BloHWough5QvipaD6elpgsF7QxY8fno+BNTdxY/ABPwiVr5s16XOLs+z
0wM3J3VMvBRkuSDGfg46chyMNUMk6XYL5ESkVxAKgd0xw/bIELGgeVlIiV7cnkqlMaPkCRkMppgS
tiLLa9zRGcwugQaG/C4mKj6IQP0jBJ/HZ5UZ0f7DX38Y+JS+mLrsB4Jckfhsf2ap6P4YnVDxh3jP
swXZ3dDpaJOoJr7ShnhGZnqOHFYPP4Wwy3xA0/yHWgQ07DqWzoB56gLNArWGGLGJCqiIYviLFknQ
GK/5UDbjbtrWQY1RahyMOYDBD8Bok1rrJcPVHi5x8lh/h+g5STigNGgLtC/RkikBae6lMyKFD2ge
8u6fq+bkIhBYKZ97AGnEBKk6jXR9t38GksvBKTsLxNKEvc1lq2UAhIOnE/k1BUf8ef3CUXtWJw6R
FWKu4e0jnav7Oh9sWlSO+euSTMJvvVVoo9v0iuBOY9pTPb4yBySr661+NH2BMU9GdtlzpWpWcFql
lf29lfrUiskTWqWLL/t+z06/q4gUtu1IYZMMlYCOChkd4ddFha7wT5T6Vn/NJqOD2lCX7CmRjjBh
MPbgDL7Tfu8q9aio0GTsTaixg++JkZ//IUyiArLlrnxePwkzLLI61mSWHPywxM1ZGRl6VcEH/bAa
7huC+sS0yLqx6ugSO1Q9ncRznmzErvUDpayednq1bi8svCZU/ZBhFrCDLqTh3wOIU2+t3avyKuNR
67uMWZHp+GsgJba/eMJHLCiv2ebJGlEKwfj9OtyXg+kHQRepJCL8nCIIcYp9pzYyxpDgh3iDCW8H
ixBf8JOliIjeG2x9agQL87i77Q1Mm+PL+4oZoeT54ciOwLaD8e92SqffM/9b5wbpXBSwaPHbqkD1
91eFzAh9jJsHLyeDToLryqIFIiXqUkfLzpmV0c4ICgdxCc+XUNZovRW859bLSTHYXjCZDd7+Ctuo
d8SBH8Q1RsWyFL3HrZ4cATdpngtbU9Wi3R5JDKIpO1MFH0Uo/I1gmFveYeiy+rHJKGm//TDF0gBA
75O/M9befkGeNtuU8Vb5LZ4eUMMFARvpZ1UNVqWBbAkLkOo/Ttd0Sxnz98Q4pmoBQW/aOQSbhq2B
EYQ51DJ8w7MxSuCPtu5P11t16s07fw/cAF486PTSQM+0HPsTfdizC1rhbfBkwKs1FN/TeQ9Q6fwx
KHmVaQMiI5u5A5uYg/mHzJAwv4Um2fbPxBRl59p/NJ3XcuJaFoafSFUoIXGrHJDI8YbC2EgiiCQQ
8PTzrT4147FPt9smSHuvvcIfpEGhgixqr85Q/QDhF8aPGr7pYPDWTFxe3K3uw8Z3DwSQ0wjrIowI
eLzAIBNADsf54PVQhoeoJB0zplc04WmTWRomlb5C8pMbFe7F9BN4bR7D0ctxVvGjILc3y/MG69dx
DSDM6dpR23/7m8Osi9WdgXAj5LIp1E9E7vgCBWh51DxjqXHpjXlt0gT/CiSOgcSVhOQJsszg32kO
YqXiXfkHmBLcRY3mXr/HOlzR4rfvo2sn0hh74Yxboj0n0ywIp5WnNKw3rCpHrMjrttubgQI7qNl5
SmzDh4sx7cvE++oKdqGrQ/KlubMZtMQBHeqtg3GBHh622rIus7cyVPcwZ12BTzXh8+bvNhhqQKai
q2wV/FqphQjgoMefm5bHtAmuzJV9cfZC8DS1z5j4wwCF0Qwv3pwxo4dy0FeyNw0f7hBcs8hcP+5e
stqWXN1D39QS+7G0B6ctfNPQCBCPSTf+RY+/sJ10KqAb2sCj5jIsBAOj3gPmOoyMimHBmNTtM7PR
v6T2Mto6KT7jHrvwmZycH/59z6+wBnofl5Ea0zKghxeG2I54ghjLYmX0vxnISJ+EW/lEFsq0UOI1
5r4IwVgoNKCYN2eKY4k++gX/wPMtOwEbvgevvYo+BnMvkJ8IkbpfM63ndx8Em33zNBBiVlgZfqcJ
78JMSp52aNxinTFE65kfRrOzY/+0R6vydp3CdTps4cpp0M/+2giJva02UnXPzhpoTMtLHZYvINzw
EKr4CxOEUoachCKlk2pjY2z7Rk5Xn+12J0KwdatYX5M+v6HTEUbZuW1wyI/TQwQHDwl2CA4WqjR4
YyGvUAOvRbcz/jDXpanhdRcrZH5Nn4EYxg3oA5gzPWR4w6p6miVgl8N5AncCyrCVqWtGi+CrsBFj
KpIay9XWwF2lOA00YMDnwRGIn+291u0PxnMarX8SYz2mCvHxbah3Nr2S7IFzgffu004+UP6dmE3Q
jwW7PGNcdXYK8Gy9zCQ+H0NOoKdM5LRlJ1gBJX8V7gWgi5nQqxzZfam74vs5xg31cYEA4Z5HtAm+
aG8ZbvX2b12vtpNy2YZM4KYvEzBEqBRhCT22i+A3LPmMsL1sce6Kuwmd8MceD++dtTPFD30TStms
gwzFb5cp3hPBd6yCpdcuWOqjT4ZKItp1tQuu3vF7opO1an/GnxWQr1O2/xUYolBfngExAWVNrj5q
KKOXGrJeWaFlzVDrH0MNQSSONueyo43IQaqnRz29/REaMfa9es0P6c7PHexSm7w6yWfQQdqNSS4o
V2EwcbR9EbR0H6tvCBNp0t6j2gwS44TJk//qZJ9dFb8TDKeos3hq4J19MSQM/QJMVQ5GtsH/DhYd
YaQmXIF6uN0YQo0Zgp7weYmJ3wzoGDAjMNxv6NOj+IHDThO+Gfk/INt89L9zOX6Qy9AmOU6UNeH+
xhCVGTrB8OGrI94sNLRexpBy9aabSe5RLjDT/g5pYOw7eJOriT2hoxowU3SrWaXElx1TvcMcYixP
f/PaIdM7Bz+1ill28CEqPxxAcfQnBo+Arod0KmijMDDcRO0QWfmMk4H2LALEKAxjBgcDzRKp/Pjs
05vXptaYqoemqpkX6wfkYrR9DhByBKwNyQIPinuqPVfGBmqh2/zQAebA6tD2GcCrcDn2ImOIfp2z
uJ99gsT3Q2hmM6Ndp4IcA6b19ru7K7RS5rgrFfBsTfH9rj0wKjS32xgPv4WFuiFqxKhJUKZ7RkS9
/sFANLsM9Kd3HpRJMTn8ydh1Zo/By2S3RZlRNAqYD0n19D5u4yOKL+gj5O9tj5sIeoZGzO81r/Mu
4gtM8fm/SvLLlIsqEqFcCmYKxy3vgpsD8nSr7vmPCarnjcPD9DzteDaBFKTTATbTnF4Q7cobrZqn
kxyXqHEwQjIdQfFbwMQQU2NnUmJukhrDyCZ+01GjD1cnj+E7xy/bbWZXdEGQru/Pu7nlmVN92llX
PwccRU9/jx/bx8LMpa++mX4aD0v22uX9/X7zz6AI4ePIkdEZ7MQnl2WpJmVeTXthd6mRcRGVgPwO
VKyxBT4RYIiXinjRmxonuc6wLOVJYNcj0XFEtW5ynx0Deg6wEVBNEkRnPSuZgfCXg4+NdXAZooKB
BpoRRXQSRaH/np1xcEcvYNSLERtvU+RI6tlhbWMSMQIl1lsxr3ss7DETLhvc06LzY2GEA6JDddEa
AO2hujiaVmTohbV7zUG29CtYUYdYD3ujlnOd9hLJ/WF6576wgp6Mtrxed3cmPLw9GBG7Nz1ZdikW
fxmNj3KAQyVX7NLX0IJHu4JVuTj+Q+GPK/+BqO/FLUavtJ7QQ8mJc1TC55FORs5AJi7Re3xHKAtS
jKXXCc4OrHYkXWvvxiDhntJsQrlaOCPfH/rKMDdukFhohRfo/F6yZlGMysELxH+7qiM85kBZgvcL
Fx3ElUSJuxEKBDMHpN4ii8yWyh7rzGrcTa79Gzz9fScBX7n70JvleiWyri42xXLdv/k4l0pHmKBM
tt8i1M0etWZo7A8w2mG+Bg2gX5A8k6VXUwqnzUTbCYrqHEsqXmSo8Yb2zthtBl9fd2nGhD0P8GIn
oJILv/7tt1rdIeA17vYR26APuk4fHRQfE5x3rsSncPTLNNPdArAG2XgbMBIIQQuf8JgVJwXQjMff
LUYg4TWp50DC6tD8K3DgOntHOyqKFOuc47Sxlo1PTGSlPlGmtuMbWpZbK+Tv2u5teceYaA/6pWtF
6jd6fPP3Hmo8RuC79z3ojew2RcTWv/UGm1vcfU0gXjWXOTRhXTQGgGtgqFGOu8cAa8KjMUSLEag9
dJMKJEbH7aFICScHCuYTiKrpfDOOepN+OUcEA9Uq1Y6ZGgOg/n5ylAuCwy3T2NWQImT5IV1wA72w
Bv/TdH9aeOfJ0h71Br3d27No5+nkHp55y3BhPYGa8dJ2nvZ2c/ObV2j+8esdGniOpRWoFniID+Kj
pm+4CiRYA63LQec+xptks/9sZVRZrwz/Panhk9ASkOBMFxlW1C0rd7gPeI/gNqpwKEDGN6BbM33M
MWrIT9PDEA65HjQTHDSSIi9jMhN9ScydXP50aUucR1Wi/+CFBqWX1gUXyMWAKzaS59zet343FMMT
DKa33yUq54wkt8xS6JssKgZhNGziG6XAAP8yCLPxcV7kyqAcflCZ7fj3GPLiJdGjHrnMAdHf0F5X
tisXbkAqhSyHzN5PQy4W8ZDdPL+Ru4918ak95xjvggfyOljBPP0if+yv/WtJ53qDTu3j418+DkUs
2VEZo3ePhBbPnlPS2swtGO4QnHgX34EWXtEEgTA8JsRUARGnt7J5ZUcQAVRueTVWTV8li52/UI22
3SLXcCCkbg+LXKBDuQgEPOn3NxGgFJbismLMCXLHq2latTPGl4iZEM/8S9rrv5kLXcLjmp4UuiFp
tVbT86gOaOitm6gb27+bfrf//EdVRCQztvtgpjlyQaxOOIWpxjlwegIGKlm6czjS+8LGYsqnaDPA
khcezBHgNxypzG4xL8WSJEP6yqQ0pUtGQ2KqQ0PmdM42vza65DS2eikABV9fMA92VM8MtPkZz65/
6ISkwl5GGFLENDQLGDvRnSOzlVfGUX//sfEuq0aw3L4p5XcXATTmGfCPcfNiaMGsDfuUsQn/EVRR
428XG2/HzhlUfbyV4GBYCIP/qXm7YovdgpvX+cVwlNxzqPybeNv9tySivTEYhi9B+YcnUPLqLQaK
tDNfg2+n/wzpLjPww5ENjUQwP+gC3/BqZl3dY2t9QMblGbHTL0pgQckwYnNsAPcpfDvGkJMWPwOH
ER59oIGsZli9pkiaM3PQyt1mqj3jeiHCFyCqAJfDkgsVnGTr6IXRHtph3Ka4wZrT8hHE+rlHyhWH
Qv8rDR9SJLly0PtOi1J4OexhQaYuba+a0QTkXC716PESGtwmhh3P5DjsTm8KEgIhktEQ59BwxfuS
9tE5w3rnByvJloHQhSY+XW0fqwfa0A+eeKWeXf2BDVLSUi6CXPukfH2CsJy/vVfc0ve7zf6ZIzJg
Uv4276D+xp8N2nXvhL7Yt+O3dIOZGljr18anZUPVRvpVleNFD4CJ4RyAYsj8iQhYQN4pgMR9hiDR
3vVwgcAElB3oO+3uo/4Vd7It94Ak1URbMnFL3z8smxfYCL5esCNhSaDry5j+4HP16h8bhW8Ppq4G
Qh9Q2gSWzwf/N6LfZ3j4MWLjl2iMNiuan/A+j+5pboYPKBNXVIBfEQowCb1z+J1fpsKKr+T4TgQY
X3E/uujxGqtq1qQ9n/Y1epyiI088z88ZoI+Z0DnphnKcqtGATcWuHDNco5lEQ4kqmcYeCgdqeAP+
UNJcZebmb+IejcwtCnq0x6EtZjL6NjzCw6iIafUA0VVGbx/sDtbvWv8TN9io8TVHVHO8AYhRYJ2Z
3zlIAdzbS/JXIzDBrup7fY9s7RLdyPjTv1FNo7BCX0cekFQMuCpV6AjgM82uo7sJvqPF0yNZw/mY
8pqywJ5og+cS8pg+MkfcQbDSlEZZOf/s6Fx6VWxPCA3HPjULRcFcHVWxUudgp6VXVM4PBLAdFC0i
yxlV2IlBIdT1bssbo/TwssRplBZJWMSMkmBbI3f6ErELmatdP+5tR5GFxyOwFmVeUCfggKZN7T73
sKHP/2+KVhvZ6QfIjTZsoh6UkSLc/KIQAdzOjqkYEP+mGkiPIZPRFmOBEEzED517mtg6AHevRjhF
ZfIuwxmGF6NbQuP1BfuTsXfze/81g2ba4Sf0Pla1n7xKrahmonud3N5IPZO+4bNynr1/zjMKW6qO
BcRWEADgiLiFoAhdwH8NAzFeQAgUhUklq/7OXQKtAw/yh5WGF+FBdZvnkFhHb5E+rvRtF1jbSuan
RKjQ0/E9gurnuxCTpfbR/AdIDxLMTYzzbAuw7SG1TrdMuT6vibIFTGF6jD/RCDn0go3ikIWi+3Bw
rxVCVMBUeGKwH430RYwz22NBfxtpocsjoftI7kOvDICrrbu0LTeqx8aFRVd2IbsSYkyTXP55do1d
L1MQdXE1df/lRD9w5zlKe3DF6O3lage3E4/aV3rkANSZv9PdrDhVOl7Tw4bwKoFcmesjngfkLT0v
NWdMcLxBYgYfyaT94SuoHb/dhfrySlq3ZMELKLZYMeBck17bAMGGv1J1RNMbmzI0LmoGYAh6g5tE
grMKPi9/84sYCd1vWNBMvNALB3pyy9+Iyc6OoyMGoLkpLl5e0wGXj01DXz2NYH8j7Y34HWO0Ud9e
dieArpa4S/tVEZ8at9ZguSnuGZykXELSIhVujwE62UUkZNNJO3An4EX63xw4MbpFMA5BwiP+jhj8
QoeJSMlUpcbTv4GEkXaoAmK0JT88S1BS5m8uMZuA9I2Z2PQyhQdBROh6CGh8XSZv0XV9ys6emy9O
qTShO96LyT4iPTBgMarDCkzkoHlH3kogBwy8fdEBfyroQfXo3enU6VEXOcjrvLhNaQ7eD/HmmhX1
iuEGOGQ4EL013F6QtO/ewia37jUzeEqKFRQzRuXHN2zZfIwNNUNclXMpwG/XntN66dKwkW8q4LoQ
p6OLxPmKPwIk54uPyJNwZCWboLmBmPzZAwrdy6Q7jGKV6SMY7W0mr6ZvbRbF8E1jnmKXd+x3JxbO
ziMKQJrPAHpZFVBOle2VTui+nvcPrNntm64aL1XNHlenjY3z2W373/nxFUIHMIy5qvjPPu+1pUQ5
Izgemsn9sr91ht0dTpUA218kYOjNkXPpc8D4BlJSZnAH2wb3yXnPqRq6TesAqocvob0nPSSPKSpq
OPt0scnrKdSbBPQ6W0dUq16wLAA5x4yjNJwvVn6NVJ9n7w5d+qNwuMDy2d9heUogLVwfwfUYVdXY
0Oa0/elBa7sXkkHfmGY/mwyc4TeGjXJDMhIi7w70fvPx+Qmbob7A17mgXBRD6yOGBV6+szz37/tP
ASiasWcCP+bCyATa1Kj8wte1wnJsofCef3R6xDAw6DgQCveHzYRfrnohX59cE17Bx3/veUyaPlo5
7nxyIsUZ+CEyaVBiH85Jjc9TpheYBFAvf0CyTg9CLOVNsnyhJMBFkDEHIntj9jld3s3gOL3PT1sc
wdznKWBAR02oYfUhzIKPTAARbuVlV/0bk0IkKA2PNKDhFlz5oH5DjfuQczgBg+RCrzkP2KdwmAdQ
Ck06xEnnh4z7tD65l7SFBxzqA5WpFKum9DRqJdN5fJzumnIEMMC7xY/t4psTSt66X97JF+m/Bvao
TT4jI/uM7BnSBCnA4bp2XysV1c/kDpQ1/Gp52bon2iBQ7xrRGdaLCFe6gqGSPcJS+IhuGRTlq3dg
wj47zs4kx3DQrH45eWjpl62D7RcHAalgZxNden/0HVqZnVRoFa/ol2lxbyZ2ABIQrp+oiPUEmDWk
C2BDi93fbkeH8BkcOdgQh7v4XYgK4Td8fzjUtd3p6x5ye0Cv6zD/MhOCP1lkukyKGa+BmEuO68vo
Prlw5fYaQnJL7UrDOVCiXsR7FVicGr0ZHzIUQ0/l/E7oWRKaYGJeFIK7ZaQc4hwWnB5s5Q8SshEi
qv/vJSKg1R20KvqPIb12qBXk/1d4N959T0s1s7uA3AXH/5LzRiPLLvze+k6M6vZVGiFgNonXF0E6
7MjNqKYbvyZDa6UpKksj/n5cmATwGaRNT+0DigU8tLwADM1gWYZMKnoJPVe6jJAcUHOxonbZHbDK
SzxeasaqDiJkGxr1TGJK+AnonAXwO9EJKgPKBx1aN++ezgaa8oiIP/1ragBNJe/X15tLZoI0lh33
33bn+U0jQLL99EWKKLlyWLKn90CGtHfwBY8Jh/QOgtCtMsEL3sJpk5KnoLueNjgwXQU3RWTvhYKu
fewgYJgX/wtOPpK2ujkGUAMYqnQ1gGjgSARCeAw516wxr5GySJObhIKF+EnwmlA3dIaCx2O0yqz3
MAAaEJ1ntuIwDGZbp2Q/LU8IwJR0ZXGqAtIBck7qwY9nohOljK+LgvPEL8lfEPuLDGeBLG6ioNkg
bGFQawJYBfx4DIWgz9I9pe2KgUpMVtEZWmRi6rhiW/yzY7j7cJWhitBuukYFRrMu9xEkVWdHp9kK
STJoc96wKxwTOWDfEAPgD50pxvUrRftcU/ulhmcx7odmihRAn7wC2M3UprAmttz9cg/6GZnUCPpS
Kg1mpkHGQB2xJ+oFycHxb4O+eAoCN3glDO+X8DGALAvB8w3Uieqys8LhGPPW/EVCf8C+h8zqagf3
xbsLMy19/IF1OND4Qnhx413wFO8wCTc5YdeXtfEakIQ8j6zxhAYFOBExKU+/mDKgnWeKBiVQl/EF
f1/UH0bIH8qU+xJU7yk1HabpYJJCeXXkcWRqlHC9sc3ch/riij6V6hivlM0yfH2QcX2e3JZpzlLb
MVFrfOp2uvZIWk7BRkjtPaRYxZ1PTU3owiD1zuBoSUNxs0qPWZUVYWfQgchLS3l5HD76ACWYU9L1
AmOl95GCfb3GStKMN2i21F5ZDGhVJw3TFKgKp3U5vs4Z6UJB1Aks9x0DhyPcnKRh9xcoKo2NYqu8
ZodjVNBf8zi49JATnhfOvI+S4v2NTCYU3BgNHufDwquUgWanh5gqQ1EcrAF90IarYozQ4Ead5gZ0
KqYX1qhnpnr4Sk4pOO87RcmT/MGx1u2OCFdNEQqhy0g6oSewwh6M9dnQVqbtypyDCMnkj3fIOdP4
YY5NOIivvbE0k8vU3HP4kDwwyWXplaia0ORRgrqXn7Qp3DA4zzDBlAAwCHknVd1rZh1pZvbW5Lm8
7vvjh7wZ1UFmtQ9eMMnYh9RuRnDQ1Pm3t6A98OlGyHhe34M7PtMLfUwUtocljoztH+40uMMFlQkc
q7V9BahlyJHgqH9fMsX0/fcKMQFNOHONHRzE7/60Ra3iG2lAi5GawnaDqQ2XUbkj1xJpO05uwCwY
lFeXAZuIO0uyfp9fYmZr8JloJAxbA75JqO8NAHFLLj9kRHX/htfq1Pl3/mYKb0dNeBm8/t5giCbH
HQvEt6CdcrpXzPCHJaKawKN9Sw2PD+843CBpFsM9RYEd9vMpJy/YLBtRPznlxcaxeA30zPDurSBh
gWyc2gP1GDEFYJK0Q9LB6oQt8E5lVHyZgOrfwYWMtF8y5iCKa4hBRi9lqNOxVhaHnGDB+ADUizpt
3xNrRD403Uw4Ej5L3q+SCQcTQAJFKgrqHI/y1zZgunWY330p8iV/HEFl0MPO7twv1ZCMiG8x7IHs
UcXdySuxMtbL01nIuaMNGhIRQhfjSwWE65XanbYTJnZgbAlAUyT6IScAhqHnAyWuN0apkZpO5JjA
SFHdP0BJC5i6jrUEiT1PtDbBeI9wlaJv/gaVQ3UI7pe9//kFpvUCdEIHH2Qu+CmwYrjuksPkD4Eo
h0hN5DRBBwqnwkKiar1FaM4RSZSnd+t3dlf/AyMFPXqy/iLUhkN4fZE+7n0d6i36gMCCfRRscnTI
itFtRrdQ+rAMDjhtBdRGQ2hxZhBxdi3egb06zl4ROn8k9KRKTBUOIJwPuMYJGpHX7o5JcJNTcOQh
kDgdUF+nCsxlEHLUmFUmLRKbphsIGs6tNoRZwPyVMSc8Arg7wlvAAEgeEBY0PAVss/DfO2c0rxpO
xnt0saDk9J5UHZDnvEYqacCziqvQU4E+Qg+mR36IYMzu5dAqFSj2H2K/dDRgKLsApRR3aHistUj6
n5ed3M3FH1jns6CQ+YmzIyOZ7lDOswo09p3ogYiDFoDk+Ddrv4capD7sMz6IZyjDckQy8FMFaAQE
p4zpeO2iciFy8jgwG7iHhdfsODl61J5OGxUT4UAdkSUwIvyTJjLwYqyFfAnzLEZWYjZnwr26RY/I
ztHkj+rsPPjO2l/GFW+2wFZJLHQbXmGTF61TRhbRbLzAKMZmfwlDc6Z4jHUp9Oh+dBl1HhLsA6AQ
gBLi0S/0Gii68oovKBhZjvmr/5aYwY2xsGAxjUHE2uPDxcVFJ9TSeqb9KMNrWP910tZ5RN8VKS5S
rRE40d8b2vjoL5JgIxkJ7AnadGggxwBdYXjPHpykb9cOzsNLbO4pLXW0K+7zZotwL8UPonsZjGl1
dki/2SEpvEuK73hoA/glo5lcoNfN1Mp7i7m7Hcr80s7PJCkA9QEcYnNED/mxbRjVzEWVjE/QD/Aq
6CD70iE6BNfBC67VWvO/Afl+EzYBrfezU446HNJBb/6k+0Wz2AKMRPMfWMXmT4e/uAcpzSeKALMr
8v3fGUJ6lLRzeE2BPVkQLlpv1qJO8dpBWAGD5/5y8vHW4VYCOR1sSFVrJL3ssKaMeDq4cv8iaIeo
ROXNmesUHtXCJbXiw6jll9Vdm9hrmltQ+Bik7Yv5bc+NQGao2N7m1ylRONbCelksdFifw8dPCVjY
LwCZefiW1KZ3BEaERujdbyH6ISg2wUbTaRi9pmWUr6SylFAgqs+83bieC7MbMqmb3B3e4JXFStnj
XVisYgmjeAWe1b/c65Q5OqIQNl9v6e+eafI9ZJJaOshR5T2Euu7/aX/wPWF2HkLxEaHDBN0CwfH+
ywPK4q2LcQvmtvVpe0O0oQccdFxz2fqtvwQd6HEWeU1w8z8h6wPXGTMW2xkzhs73KyTEJ9xTKL7h
CYegFgt7+RCNGpn6yktH1eXfC6e89GUKfHdPycF/ZUev4xjRhEmSP5MvYrMiokNnQEoGgJryjsU5
Ep0MB+njJ7dAUCmblFYWnVMouXxePI49/guQK6BMdZVEvt+4ui8/Iz+FH2cMqtQzaZ0oey3Yvn2U
idBfAEpwdWYzGi5cyF+ZRLcRm18cOWCr3iIbn3bMfNjwPS5360B1xQ8eKjQBpfRLH2fNqGRFfZCj
JRdkxt6E9NnjAu8phEDIiq1kZSXfuXyD279C5Aa3oa3q5sK6WwkGcbFCEB9o3y0GeuW2Xh+XgGF/
lXNN9lw/rh6JdEbOyjWj20NfRfU7noWswmWK0rNfc8O7nNIANiHMyGqo/S/eP3M8JZE5hlNKNjGw
Ck8dXKLzQlxLsDclyhVBG224aQV/KrzeUFnJbaJ9h72RNeQ7Xh3Km62EoRCKLw55NPuPMSQvBNFd
LS19uVqEQtYE6w+ijhIhre1jDS/rkc8rG+qAZv8vcvZcxiq4zy4Tcdg5eoncbxa1T2yVi8cyOPhR
wr/y7yI59bs/sXo2fIj20GVh5BG3gBtieXPYzR43BIUb+eF7yHryk9l2O5ugvCmLLMJTCeKE7mRz
8KtHZ8lx4VF3Qoe5B4zA2NFzXmYIepgJNjJIaRWQn/5bOdA3iLAeqgjuqgT7oC3f7rBBESrhprgJ
WklbxJNYN5PfdH52svT36DxR7KlDXvwkSr4z/BMiG6CEOAR92MffPWUUNxULFz4+zgSbJQJN18ch
1T1xEhyS7uKF0IsscA2ZmePQdLcHB5REN9I8eu3+BikPCO1L8fSdqXS2xE9D0KjP/sfztaAvGJmF
H3GNUsKMc3Y8zhLOEzJUyFcozwbypg00YPiYncIye6RmXIb68F27qH/9gNHMIE6v7+Hm51Y6Gg5W
j8lzYAe34cU7eyi9cf9K0+P+yP6jowMlVEA6oil0cn9pFwZvkQMqw8sPW4nvngPcYdnKB7/JYPSj
fBSekFhqp2dv1ol4vAE+MCmLIOHUjei7fCKN41oF6cVpK1dRIZUNMOVtAI/Ua5YMG+s8LIEc0GMs
U2zMfSt5z6WfhSEMuzo+kFhhgSZoqnL8mn9QcLH23Yr9p/WROgzYZP0XvVT6WbwLWcnE0gBeTdzr
39g+vO6QnSchBZ0wdwZQYcTGRoMN2EqIH7Bfwfmv11pKiPlmeS6WYwswTSQwf1OgGwG5IJkgtLav
B3GGbGvor3Ak84dU9pW7Q5Fjtcq3F08ek7gWcJ3pOLGcAf2MFUIRT9B15brINZJVmWxRuO6v4GDw
MNgAsedpgbi9add/D38Ri8PoJxptxKFNoq7EoecEhC2TJBwbfg/pO2wH19E7vCEA1dB/Ju5Gh+Q4
uOI5pf3s3/j2oJYma4+825drxrUEYOos0CMTUuwdpAlNFFh2vHxRsNoeIo0jRgI7W872CaCTCWcV
7xTWLevyLjmNM0OnDEsedLO2ZrKdIMsm7HLAVSRiEj19I6VGB+ACpEgizIndQTj20gwUGHP7+Xw0
iiaTjpOc8Rlpwnok67AD2ugwEmlG0StD9S3xubwhKWPI9eGOObTxenFv2P5wAveGk718Dyq/Lxkc
sY9w/lygmBSqBydl4Xrs49ZFydOFIyx4hof/SczBkxJ1HiWF7MWOg6CXl6ZeFmTIwqeKSGRDVLx7
J+CMKAAo0aEPPJ2d9x7Sry2deRnjs9Hri+ACEYu+ZKLzLBIbETdOlRQNERZaUMYNh/HT7ySWA/Ye
OMM1VoNv0Buc4kN86osANABb3w5PU4NSBHxGrtFuWZZTrhKPbMZfpqdu+Sfv6JFKPOK7c3KZvr0m
Q7EGkG7yOqZJnZTDzv4af3zkd+J1AFXgXQeiASiBF0sIn4ga4pGnxEVQcaUPa77JGYmUFQuDjDD8
eBzDJ0DzdPNIlSHTJfbijUuILGgBBM1eIYJW3P8NEUIF+gb5/YwGWW9E64Eaj66/aNY8ydbfUBtt
WPFnVCaZKvNoHHAxCKTYyq572n8y5aR3+E5UU6SZ61Q8QmUbiLsPNyX3icf7KPqNRr8jrx3ozms4
56CZTET3zPVcFlLrczF+JX1KVmqI6qaDGpaHCdxeY1Ec/MRw+B8byPMwQ5kkGjmACi8LatshYmTJ
myIIHAMukGT+e1TgNDA4w0c0IjBwCrIEUczuEE8gDrzWBr8kO4xDzWnWBDkMq7SoQZ/jPbuu7+vb
hNAGQu4VAirwth0yk8IFZei8whlpCkNiWc0wGakTLRexTOT70SOUdwxn6R8cWBKFDWLqTEuICgCx
nvGMBr538hn2+6cIzDpqb3KDONE520oOWjnRn1Qrj6gMSW38lKty86+e7sw5KEfskAbUFe99NkmQ
mLNCzrutwRMexrI+ROMMhJeLAKBEflrZCGttJoIY/KfMtbdGaN0HT+6O60cTsghCUUVo4oVtt1fO
05xwwAEq2anGvs3z1XXOROgcI7IIRpVSsAG4W8QNN+Qpij7c8gCdT+RMOX0dtPZnM9dfkTV93c1A
UHH9oYqhSZVRg1MRosjl2ehaCDF9IDwp7HtRVHW7VCXQkp03Qse4VpPcKiiXMB3xlH9k79L9MSMO
E0jWQrOuqE2I3dN4HA6lUueZpFLnj0wES6K9vH1JHPNZ7U+6PwdE81aSxIGgo+jojcywwfHmKEsa
jC10jp3ph1LflhBQ6ORKHX92/8QwFLyLv9u9GezLmn4RNTkCve0WVChLkxYoJNEPZ8B/IV22GAr3
kj2TEvsvsh6uLfQxzjYE+9oYzQnEc41AjkeNhUtwJA+S43lPteB3x2X2jEjV80Nm52R/1K2KByov
qw1AlSWNBM/Oe5JXkX4JiJMj1P9XPUvaG0jNUVE7W7HKMOFHmZahNVVj0jEqC3m5SPch4SkrXkJ+
L+ZJ3d/f3z18SsppeTNsH8nO5J1J1nkiWlled6xLHsKnsL1lnVL+FYM6k1SOkpwwJKmjlOMsKV4G
nh0kHGZ8+enmUnVIaimRCJj5vwqC5eWfZY+FR5LbU/ZMeaqs/JPMvs6UlTIsjv+eh5m9/11RzBA9
Cx6c2okDkTKazLfOTmEPGR47LzMzPoToupDY6jDIb34TaCEwMi2kEB7V0KH+YdCC41gPEL3KMT7x
elTDyg7Q6SY8TJt+NWbo13+BUISpiClOXiL30MC5Aj4fWRXLE60WlmTrQ7JPWp8y7ON/AJVd43au
B4+8SKtI803+ZLBQfwQMfJ9echMjmiKSH0W4ifqaNY+CtMrS3gD/FAK/yYGUikunvHTTU+Nn0pKj
d3JUgKgDW/cVmGB15YQijXXModQ6cntOUEs2ZIZyfP1Hz0fG01lWTF2AV0GmhS6LP/Cc+bfPJAmm
2DfoouyDnHgGv0TO8Rlqp1fnFivhI77/K140Krmb6iTI5P2L4ojA0g25042JPkPgiW4vE+lAxqwP
lrPkEBIfJYu+OhTJjS9on3PfHOG0+a9A3tK+je/55beNERwNAL9IcUmJeQvYEwb5tHzU/oPMh0Ij
kNWEvl0qJbT0AthgaZ2htYR9LhrtQScVr0EyI4NkVX5cPjopC2pwGm1gkQq2Oeg45CyvWU0Ru/mZ
zSjRZ+8MRg5utcQ7XDf/vdn7GH8mskSp2eTjv7dyd+ASEk/rsRFIE/YRW4kW0H49c1aekfX7Jnp4
84oYY25wcnqOTS4DDtEFoOXIGEqmAcCqwvNSAozlV2GRWYjFYPhMBJZ+t0QRcbLkgSnngR7ZyNS6
oC5oqR7BJRFtEWFF1ED+ao4IbNe5BNScnZmSyMvHxjU9NMMcJUJTmGLunGrZJbpEpteLPqESiSYA
OvJuEzSBNAVoLSDHaQ4lB8EwmihhDvFyGdpwU6TqYCmtHgtZXhs6ZwoSlndPo9lT9pnYUZmgwO1h
LsB3ZbFe/Eciz/risUH3xse9idT6a9fFHKlNDMYTgztiopsMVYhEQWFooj8pc8CqsuDfVHhG+Foa
obqTNUtOpwdr2v7oX7y8Ak+0D4DNK9naw4ddySZhXX9cxhKAN+t+B7juO+Bb3nw+Jx0n2yZ2xRRt
FXVynUEfb3+ei4LDbYJWK0datucrUYeUmNVBFJISV+LV/V8+LoGlJPWcSP4g9WvPs2igWJ4Zm4TP
ExWZkPltd5ROeL657vzOpYsnPZaTJKmAUY2x5T0iOjy/e2Eq/KuKpchSiLHdXD5t/1d++ckmfkBg
KDMjx5X4v0sLw0Meicfr9eVxCGWh1MKSjzIe5qoBzOIXsbnh+zQcucGdELoxN1k+mkCihenx6HI+
FN5+P3H7eZJPojRNcRi5e0t5LH0gkULuQcPNlGtPcktw2DXLQ78zgtcdtlx0+Szm3QxWHoiSrJMX
i82W8tTpjLFf8xt0jL3v8JzafrPSp09Ujw80AagrfavfrCA3OL8610eJ9F9oElyBy88DMSx6EXSg
FNKcYrIZ0yr0UD9g/PUZkvcBTg/Sze3nqqxv54q0m1wxY8kVnpCmWGmsLXut8faboIstnM3nK5jL
4n8FkrvLMsT/5earA7k4bVLGwLvjNpEdIBfpFcgCPPQbkPZd5E46iRFSw4yufZRvnyT4sLrQJ5H1
xhjGw40mpPcW3MFNsCxPMck80hsZCeu1D01q1A3BIyP7ESiD3kBdFoAAfXVJn4fCgtwIBTIZSawZ
FU8D9FG+wdNv9/+j6ay2HMeWIPpFWssMr2IyyDLWi5eZmf31s0PuuXV7uotswVGezMiIyH2wD2ir
e5umigdskjzEut4+GPb7fnQMXHeon4CbFpaSI2/zWOYODuPTymD7ceOI9OTkwOzeccSH6Eny65VQ
xn0ad07V8E9LYYZvSpZiK3fw8Lx5VcMVWGnepzN9xHhGxgJyIjm7v52O9jTJ2wpRPoo4p8jz+J2x
RnhCCR5lnrdtALcCzFvL8OVs4/xsMym3sAHgUWQfXflv+wAlMdjWzUNEwzxhqDMLAGo4JCA8IspA
DsmB4wKhtdjbKva3RT+Pu7DuaveTJd7ZfkOFJnQw86Lu9+/D9+wR4szMGPA1IQgydmTE4EzCUrGN
oR/wVzSRsm5cSerGzgM33RIbphHhMw6UixMvOwfIO3YUVJBIh5UjnJkJUft78ZgITSi3H4DHh0FZ
mHKMhWTytHcdcHP3w8ghnpSLc4i2Jfs0QBvXwAgEo+2QAAMMl4FspMg+dH7/ERVxvBuUxpZt/IJn
t4YYpoLfeuNJlJgSDva9eql5RNxI4sQ3mLdFKwWslmDNAxusWitX8eeRvkFcj0iFwLHYs4QvCrqp
iyfDLg9RV1gdWM6e3917NDaIGD8UdB5FjQZ+R3Uy6reL9JOroCf2xEN68RU59DksZLNPIIqGjSFO
ut4x4HrxGF25CMovFLcoVBt0mLneemeyDbwRSbR8YCnrm87nJGPMJDeInoUpkNEbUBx/6A1D2Mcd
ZlDCbFISuGWmDZX9I2KnwfJQlQ0DXLNDwraaTYZjJ1oJuNb+ojgugGXs0DCxlGkql9MB6ZRhtvG0
63N9yIXo6b7dNyqGu62HqZ5qR6i31t1Vs44V8WTdNdL8MEfGMwRZ1MtsGGHOgtKH0ixB7EwcZAcD
ZhQSenJ0NKx1LV2Oh7JrOGz8Tas+xGpzepMzEO4YcIof8sRqNU4Ai3ZCZr3U9gGcuVy55M4JfSKM
rj0DAxMl5cJIlf2Cs4CsNXvo2fUJ16ilM54DoCiLh/5LbqSSYDKZjFRQyuYeVZV7c3lwo5Ldjp0m
swTmScIw1uYohnvfEkdx4CgrKPhCWdLlst/H89NCkKZbLviTOYCWnIFIYcFD2DAvA8aYse5qlIHL
VLUABwDaK7Cm6DimGaywgZ9BhaKka/Ym1XDfgfYL2vqyBd4BkPGw2m1pCsS7VlpDY69GE+2DHa9q
f3ppHP/epHco/nObKSrMrSCNoUrWuBHKZw1GBwGifNpQh1MOKy0DthKGu0wZN0stSlUswEwPsgoM
ioQe5IPgMB07eT16v37Gcrljp58LhOZRcJQUq/zgriyosLk3wCAkjT98XNUxhbOuFOuVQotbwCM1
166f+KDDoBSY+Lxw6lYhdgN8AjH384HSIW04iHCpUCveNUZfxGhZtghtG4Km1I350ggD09Z+rcoW
hRFbh36+4qmmzVFbZLznzChEVe+H3DwvHJKdojG0E/zte5iHZvkoKbnVo+VJTgwo9oP+WaR2Mgdf
5NirJCcX0OQVZnxN8KAM4NkwFeAyVSqRT7PygT2rFjJpBuZZybk14SUGx27N0y72HXIybJ7E7nf7
k7Cttl50KoYKExQR9GMQgsUwkicSBOaiynRtTirD3vI2VSeDPZ2IcuOFjNaDiIMOiJxvTSUNSYhE
4tuqOHh/EC49AvKWRV8QDsNc7G6pKPW+HBMK3H7uFak+JSnscfsyUDykKZebgvQSVvkXGh5lJUpx
xlfdYPR8U+1Jn/AGkMWMwFaVyp/mZ6FTtudG+zGtBqRRVOAU1a8qdqrOoNQtBScSPASzyGJp9LmV
By4L5SSPeQOcPvSaauWpiYFkmHq1V2fhhpBfPzYMDfi+eFwUoXGjF5AR+I32uMS08BrDzxDeTwsm
hOhhO++N03678DJLhG+YA5y6dcXCDwfDu7/pQUZm5hGteAEN8BvWN2gKhREYrsPgs1bVG89ykEhc
IUfMn0OG+qWDwI2xKlFtunfuHcHi9Ham+0bhhC2GW21XR5DIDcaejOoj6nKojbi/0314EoGKOBQy
O2xRBW81bBz6MVbZnlkvW7o6ggQwbs0i1IdWBgNSzrRcas0Twk6uPa0c/O42E7Uk81QLbD9n6/7H
ZbpFhDgZmxLluGLF+XdE1oqckTmW/M4BhyuSQJ5UJYbH2QuYYPbBkzZS6liP/fnW45FzYkofSEL8
UeD4IHLE1EAzdyDoqoYcxRokj7GAGcdtr+3FcXPUZCgJ6RbduFEOePQSUGaGDuMUGc2dYpW7VOK9
Ix7z4QNN4LEc9qx0qcYZBUPK/5bYqarlutQPEwUIIJFPf2uZWGmYWvyoLIEzSMJTGGfX5eT1o8R3
uK02qAUhCaICf7n1QF/S/EP+3V6uoacReVb2FkSLn0t8BgQoJ6fpywXmL8e3kkQbNG+952IqldEG
mPUyed0NL0W2wYOxb4C1WGeGLygfMMBWlPQYcc0hz6BFdKOltLJvUwFGNCUwK9PuzB79AxezO8s1
UcFDxS+YnRsIYuUvlxgObHEQJFyBLpCwsPEJfBxbXBcuk323oz57pNqvusPJvK8MzyMt7F+cCsNs
tDxIxR0l6PrIeYclTN4+e+maRjYt6GyvBWPnBeYqLYnaVgZl9IcPUm3+86v6Hg7FJi0xDaVgy6Yd
SDtbzUC1LKkyeJuo4LGvfbyoH0X9ZMndKqJ2ZweECBsy1ZrxyZBa6xYapxIkxWICKrhn0QgOVFtu
0msyHoPlpAL8bA7y1oigwAuwo4nfyQg0bDENHtMaNJ32YpEN6myDM0KBmbWfYTxATKFXbDP7wGFX
05Klq1fBr5zJIA19y2FOA2idS0hxaCk6oWWlCSZm2lU4e+A09hpittKcvRWxnQPnseWxpATH6UMl
pTp0Aue4NdqzlbJyWVmjLJaEv9R0XbINJEpqtNj3bHDz/xvSosyseK5JOvwm84fU/klY8ApqYTpp
ZmC1xlw59ExT1k8SzdWHpJC0h1G/0eC+k3GTqJFCt5asRT62DWWCTFFnO8bZ5hWpT81+681Z3/CB
m5SfiU8xrvciDaSNikeN9vMwG1dCj8m3QqtXJLVldAB9siZDTSyfLddvkLwOOVEl+FkWSBBu3Kbb
3hZEVM9RFp5ShxFUYLwV0G+BscxpCUNfgD9AAItGO+7TFmJwc1S/POjn9LlgVfIMQaeJQoPNc56w
oAV2Jqwkm4oOBQRRjvRoOCRd8liffR4zXe0tV7seaGdz+3ST+9w53bPlkmsz56VJlWnumHrBJd0n
ux/5y5WrYMKL8FgJD+BaJD7Ni5brUkIWVHlmNI1+lgiD2ur+08LY0kamlyPWQq93JgPCb4fEEmaG
p/ZYj+VLAhgul1WQWz1QnICe01pTj5WuXJ9HTNiFbhdZD8+8PhThleYpOqHdbz2m3EAYUYbNG6fg
47RjFAh5MknTua2P7MW0PoVY6IZsLeWVJB7cXkVQQiCXkgAuGAS0gdfSaaYp8UW9GN2u5YoMd89P
ZBexGNQUSLRmyAU4kg0vQ1LjLdlAdHRqmT58FqLdv3HfsBflMvN2yo3Bv/lP4xO9+FWMnlgSGV0m
IXRxJbJ4JVCUGJx1XsmNcHW3uQuHaDelNCLMDLk7ScKSzJk2D9jnM3v5Wl/rRgUPmUsEk2uHboo9
u3mJuKXYo7H21mifsheGtzW2zzhA8DmJqBB7Vn9n6zH+k3DpC6Lm/JLli4SWwT5E+0qn3mVPdgmG
ZNu8yZxQC46F+ApAzCQ3V7L49zd1N3CxAvwVzWkwRdRrrWFnMeENzivreB0Q7RgZZScHc9yD0yR6
hAIvqakuqE3PmVbIhZCEJOAzu5OEGI0YMoO6RTymJM+UG2COLCKkDA2aWCSWV48ShJvhl9AugDKz
HRb8U0TP4BeGwKx45inCPl49LkAKQIfRZsWpNyE8jAybi1Q1N/gsA+dmFCjqwDweyJSHZNMMwwkr
NLBOEXmDUir800ZGzI5Tc67gjUzHoUicr5lLjWvhDQRvmwDirgM5VeRY9+nGsJ89/lWYjgHxV/4X
kZONPY7sJ7x974mr+8Wpv0YF7gz6W9zVkU0wajS4sww/U5BAzKi1WC+tcZTH+hyBGbw2lGEl9IAY
c37Z7/DTnVXxYTyaNPQPV2+5QW7gXBvbZNzkOPA+p11Ygsa0b4w7j8G7ZD7hi1lGfKD9ydQ2MPAU
K5wjPlZ0cpX2PNJKHu8yBnfbvWLvIAoVTbMrjBCETusJQiQGnkCEZnTDC5cCq8RUhTk6BZw1TlaJ
tM3Bh4LGZtXMH3w0Yc9olXjHdLxyNbR+/PY2jPWAaoo+dwPhcw/ciIZaM2PxyFlhjou0LUS7RMpf
EP2vzsr+0wzVwGgiTmZCTEWGA5WyxZhg3BKRiFCnmBhc1PDQZJCstfpjjOVhFZaL/hh77h6CCofG
3QVRgMVQ6jHRE+PZ6eXpXKrOjc/YNZEOQ7DFqhD1sg7gK9Xcot2mMchYocHAOzskekrvmPrCnzyE
GOHjdX4XxYNDrw2WaCUuEF84+DW+cEYTtbe77q8Hr7KFH/05GscSo1aQFNCme2PSiHVNhe0Zwz8Z
/lr4d+gTJBHUr22p39AfQuqo08qT115YjNCMmN1OkHFSOx6k1PpftVEmkahancUCU2iq+1tD3o+d
TltFMPnDtgnF/gF4z+CivrqfDGj/WOvpfooIGjVevnP0C7RD/HzzGJFN7DNbNlUDL7EdSQtutr6q
uviNrfKT1XBzq9a3eYXX0K4i6btGhnNH9HEfiJvSlbT/OHoGbtBpr/D2M2dxlVGqzKl5OojsAsY5
aiITg2ZowD4wJaIj8wjyS3Fs7n2cFcl5aG1Y6svgyk/LU2pG8bdLrQpaKFoTKyAE1j1pz86C2suo
DuvsI+CWUIpqvZionaMRl7BMRnGT3rfaPUgSQS+SQ/Bx1Qk50V2Gse4VUClD5tabqAOU9YhmX/yB
TGzfZZfl5YbYpJkMCajuqfTVCy9Fn6drxYx9O+GvAk8Z502zw+WrNmiUDHEOq5Ae79EyXa/m4e7x
2fXgfRGuSnh5NxF8Rx4QA4kYzvzmZTj2UTrFg9mV9+txNg46Z3wiMVwjWyM19GJTHPzmIYUW2BOP
oECNw339xcZzD1oVOITYBPa5MY4O7VyXeZi0t1R/8cdmnpIJQ/DH7cJX0MJfr/mx4c1XhozLsidn
iVLX8HnoRNHiEq9n77+9Hntstr0pkSar8xOSIRIjHySENjnmkpwP5n4DjJtvdLNFMj0EY1rWT56e
I/kSMwzhF5Fm8qaQ9fPcWeh0wEUVd0LPX4MTcWNLsHGm86+GEggSv0iKt7PimHFecAbgLahwik3P
65gOa8kRFMLsvpS6gR2FepCsAyymdyferc1L69mrQN68cza/pnD6IEiyz5IyYm2b7lpiDG7pJa4d
tj2qTu2KKq/gH66TdOMul6o1yELIbqAXEJeXDKuAlXHhR+BfJJCUIA8BaFOuYfRkg4YJHUMy6+pa
KQtWb3fskHLpWys3FZeTDiVgDZuwAJ8cAjDyHj8iiyEzSWGCLEkgQzKSAynOnooLyolSohUHxMwK
NyGnJe+GsATCsjb9lDl8OlB/qYRvvlJmxMVtFtjX0kQJ986MgBsbVB7k7nZEgkL1CMMEAkvUGDZA
ySdMHFnSavl9qIT5hPovY8vZuav8PtVLrmm4ojnapLs5i5y1bEa4KLNN3tgs363VFFMZoUYrHm8E
1WAkrn6Zn+zrh4Xo6EW3geyTlbMzApE0cx0IcMetRgQl0lh+nhe6OQ0yXP7deNBIi7KcQ4UeqOf8
bM/t1Iax4VARfUOHhaMPPe6Y7yAiUrhQ3Q1w1y6Z1D1U3iwgq9fL2BWT5gRXSwA/VpTDk41lwuTQ
PptagfUGvy8STO0E5UFfo0Ri8sQeM0ateP4XdIKWK6eVi9n4ezgn03VbQXfRISTT+4RgzRMwgs3B
q1PE6Yng98+sIcbTUQRofcPWZOlA1c1bDNvSVxSpAGeacFBGAz0GkDvxLIKJ3oeKgwEQFo5lULUL
8UhcxCpKZWaF4eP3wSBp1X0TSvFdsYljvHvemnBt7k5JSI+97a8nKpmQFydMoonXk7InDEmTgpG9
wYQReAFSUUICw9FSnDSZDOmTrZJiww70YopI5H5lRsuKs6Inuw5d60fYgWjFsw3phtqMISpDXkik
FRNZqtyQ8HXD0pqSooFbJ+N5ZRJXSwmUQ7QKSD/f9KSfoWZ93OpY34HJukywwWM0F6Dl9mtdBmPg
IohiDRXNocFG3cCkFud2gCl2HsNCdeJ3u60W9IQWrsx5cgq5VePcgvs9ukXnt8leMdFF9IF7KS4b
osgscN2TC4eULTh7tNc2ky7GZBqLAJg3nITkRcylJGyOFcWyCxOP4kE7+/cohpJ1NfdQybdZfrpM
fUpCywqbSNtmi8XT75BDcGlHZ3M0UDucuddEP9XzzCCEKyqrTvjAX+475Lf4t+k9+HKOfxse38QT
DX6m3ofRs6ZmAwsgEJyujFjJMQJD8b21Rbd1nv+0LqI+vNkKtfpECMfGqQkmF1ZmxeWue2L5aBm9
oHpBXgWdE83g6t3h9hATe6K+78V3IVpBhwy34XOhYqzgZ7FWDZ81/ARxV9WSFiENFi+KFhi5kPD5
FdJq8S6R+lID/Wo5MY1ItcFiReEHNKIkWrm15sqmGKsSBAmZFGMMuqLAUiFC1a9qS6U79RaljIp5
cnGnDAAx15dV3/ABvqSAq4YLPQn1wRlalMEO+TZDq6Cyypxynjx8omGRsPMSjuNHbGO+ykcpbtS1
EYhEuaX6uy8olXY2bBNIPryiQGNVrDjEWwKiMrAOtJ0m2opjJ6mnVmFCJRWkdhweHjT69hKiD8dY
cwi5QoQ+emNBZxcqVgV+JEOc1Mff91SdcnqUAlS4PhsGGxUh+2NBBNUUDAVU247mv61FB8IekVXK
Zi+c9NgFmkWrx37Kfg2YwiV+sEA4xWXKZFlmwHqIysAgBwMyQ8dhsHLWzRFQwscS2JoTGFtLoAKi
LrMWXPFuRFZV+1kggxoFf/L8pCkAAyhHU0CjQyphkYbsiyit/qNgDMV64d01rmiNTe6CLKR/tUEQ
2O34gGTEUBaz4KiP+3XPAUG0r9eXOGTVwRqEQA8GCwUEmTkvhss2CEmOj99bvmkMVFHFnBlDYrRK
V3aax7LMCghEZ6W9xsedo1e7TXyB378BhqjoxxALluqX6W7DVfzxFLZBVaxWNRM5Zbrham7rQ85g
9/gcXOOXQ1XLdqazO2foMpgKN0fkjzrNELXJ1aoCP+d9Q2gJQZHVij9YEdoEkYKxm3TVaTb8fhs8
hpo0TedzwEaYbg8wEIp8+kgKpWSGbXGk1cmyWAqkC4AbiGLsX0P0AMc46//l0y/LCVxGpAp6i1yF
WIzhT7iNGZtB16eWPJw1VtVeFVYWZK5jgJ6IK4+OH07yPjhM1DpWG/Lt0pYcinxQTNdY+ulJ0PXc
YEOm9VA3pyXqe+798his20cu9z6op6e++kdQ1RiaYLp/LXiS3ZY71cVoTYmptCBFG6ub+/Y12LZZ
PAVGgcKQZLyDv2/DiuZ3h+9hKcHpLdkifaLJXkh+LI8qvf2apzv/cnZNXWhMbM0bksGDI7v6rWwJ
MK5Hx845FaxD8yWy27KW3cAvHnjF2Z5nEc2/m59V4TtgleYWQtEo3q7Wlpqphq++F51RvYSwDX16
cViVgjowJOfpk1rpTidN32Id0PUqwFOD2IkeU3rOe3Do8CBM3naNWMc5cUlplv1dYyRPyz9aaM7F
lApKt2DbxWLuveFBg0BBhhQJmQNfnZNpFUi6WFgiauuy6hj0SJoJg9KJjySI4BfwzHi4s1yP1B1x
ZZeGF6yvIyEAI2q+wiatVPzOGNwvCjfSAids8iXtCw9XmcnNjtuMAdcXLSck5yU5BXxRS0V9YR8D
c5PAQpopWFaIHvsBYVwR7pDBYIQ4xXXokJmKQ+hMmgrSXbkAly4k+RYkOEZ+nxdHzDuPHkYpIUx5
esbMRQAqklSBoip7ix4dhmbsmZ4lyZboTntkSOwp7CQkzfdFSeEMlEN9131yb/QEidEhIf3Pfpzj
Y/tB4IHo5+BKA0ZbO3s7rlOm3LK4VqQpDLRkP29OcBenSctuo1Nme0rYxKxzqMqBJYrHqxGu/Rsk
Q4M5yhcMqMuhvFYOwSHYUUYWPdTFpFH5UKguLWAos8rGU86YJ7Zuf6YC/YQVrt9QKT6DAyAwU6jZ
PTaAKyotJDurUWfp3USEN7x6SM9SnEaVZfpbjN0eB55zsS7/kQAp5nC6VOnEW+b4KeUVTyZso7fM
usTCy3VSJHDs7XSNfTI0Bs+iMCINHQDvk4x6RBfURrqoVBVXAE+VLawvtl9uNjkGe4TIryQDrIrs
5pMy8A4vd8ALjZ7OSJg4x0Dhonb1y7xMFajEnFVrNNVJZt9CFiK6um7es1GKeH1t9lnmAPNYrEY8
1JHZSSWixCtzzz9AsuT4yxnrUbBARUxxUqGy3nWC/2eWTDXJpoI36Qv5F7Fy2/BThC0k2VZ46Dr0
DQybzhhUg1hCjTOUdH6IHVvxt8DgxpRkj29TLxF/SQmAg5d83uNNcjZCgDj20AT0epsZD4PeGPmm
2+P6pisXk5ctjP/5YyCAWFChUN1ycNGI9vvoxN6n7htIfwKGWjTPdiTgt58gluQA5oCN/Tqkr5oV
IbOhiiwzCmoh8oAyAh4lEQe4MVzQObZ50IarwRIwGaQcWnWtU26XA6BURpmOtEs8plz8xR7+ACpT
GMfkCEjZECwDGWQFcsaU113N+R8gaXQy+wq7PpnRKTLcufo7pE9Jf7zApYaCf2vxJVhO7TVaVjos
+bTSKP29wkfIvoMte6K2Q+EPSBHWkVkI+wVm61DjoXNnWyCGu1cImTe/OoKOZK0bWONUA6HiHJTK
cfSQILlr8h8WCEihyZPCA2MVqWU4ixq8HudxdvAlrc6/kM8hc0GtqDN0FcdSLj2pG8nGdciAEr/Y
/Z6ZjanmIs3kLdI5MsvgiPz6+Ke+4iFH+7Hi5P7y6Ydm+9orjmo54aGRTDkvU7LQ+IHvLb7s9SJt
oXxQaKwhcteaEE7po6z6hWT8V4GxJpYjmR8qp+Ni30DOImdijwQ4lUDiDO+48V58Fxe35ObEFmbM
LGdljE5nJXuL84kzrweVDkfOpi2u6BtO05j1xpa48Zlw3Tm2ywYzkTQdZm3XnSOuvTvP6NTKmGtL
jn+xXo2ijXNoyVIehA9J+wyrUhlbLmQQ+cEx0iPOqV+2xlO4tp5kMCRSNCtB8enBkAPcgxwJyntY
pWYKKt5f2c2xoX8s7iR6mnk+zacXp5BU0w+m8kkNo1PruXKUW9xw92FuUFJP5TG7xSJ4P8+RnzVO
/VWT70BtarA+EFyTTYnEbZiMk8GyBFOLs8sgO3glBabYWu+HJQ9Cpq80zhNVkip24NonZxB5CRBQ
sA/axQa+llY5eVC0EwacojN5U+mPW3WPOp1atEgElkH7ut9mDrZ7iS/xpnvIqu08gZUix1WgpKW+
XcAkaNdlG9+g5bJq1ZpHb5c+pkvu2hKlJMGUPSIHBEhE584d8JdS5cImkQDai/VzZ47uqXVE11aw
60xxf6FBhyOe65Y5mQpeiWUq8jtFvKp+xc7SAHEiUFQN5aMwp/vJeuKdPtUBbQiQoP/5HgI1/9gz
AkgIeQO2PDNqicbk8IJ7iILUiMErBZSPtD1LPJBvG269e5qWIQOKSMhDQh+Jha7+iuGKSYWUj8xR
8UFN3KwV2xhSKXdbUzKRoTI8iNhuv5/zSE1netTRk5Eaf1iZ6muLjfeyEnq2Wfc71/x1xF8mAeVj
IgFHYw71iQiiOkIR7Pe32sHaT2iySlKrI6qjdVDhojJJ0Ujcry07DHCVNrsr250ES2fMZpgYAVpD
tNVOqq05y0h8tqrJPzYEpQqby9VaEssBxrSV6jXpV8NvyHpaqiireNSaIhxIzqH4qKbgCnY0BA/V
a8BoSmdYcpEkW5yjCkwKwiY7GRFB0Rz0StgVTVnKEQTqWUtVNY3S9ipRRHxoafHo2Eku71RoqImO
eBsoanN8yp+u2sNIjvT2WaDm2qiTnnEgY3WrjEg9LF4e3nGVxtOabeUyYNQ1Z4Qypa2rO1e5Ikbw
r02s2/c7tkoiXjmfkXOOPQmSmFFJ0nzlMZesQ+MN9f0+t4kGZ5bDwSsHw9TuzJVjVSptykpvPi9w
sFxtbSMqwccdlhGri6CVke64ZkiAbD5MMgfdUtQ4OjVyPrqqyv+qbVXhEK1Q3+i0CKZfVpd4VTgJ
xoa7meJm6fBbIK1oeMkM6fgeyAggrA6ViPWAkZS5CsR4kbCeGf4hcO2n0kO71uyxSrKETj31ppbR
TzDFL0BGZIXCPSHlEIiqE6PK1QMFdMBzQdCfv9tUU7Rsf2QQ3QT6kunBTX/0Oy6UVhYplz5uracn
GZw0UtJpKNdTXJeMUZmm1pOIoqpacXUI6KiSrwro5hA1Q3IWK8vgMNhl+TkWDM+e8ABBD2ozZjW9
Vrs+tKKxuiERLcQ8/Xo+eiG+BYAu+iLKUTz3yfuUKjUnoxehUVk/aW2PUEevXcmxYGTBBJy9e0aS
JeBFLBslLCL0z4E/WPbg1tzXTZZyzH99dNqdenx1s3RCPL98/EryrZVvnwZFrp0wEh50lqhoP1os
4Nr6RM+QHhBdiTs0vYtzgQQnAPhX5wssKIWbzrZtsFDBAqikNLAul2ECwjqENghMaFBqobLXi+ki
KcDoHhI0zdOQ5Bscbe1jM2QXSZ33nbFZXQqaXHdQCrt7vwg3vwgMpnLnEdzmRvgBYMPzMSggrWT9
ujD6XHWWScNpeuQbKeMOfITZ/nmx966ISNYeEwOSU+vU0vyBdYgOoH1uXHswT9+in+KuIiSLtRVV
DQbNOzwomiyNypM0l47v7htv8dAdFKLX/BXvK6jo3pjy9UpTcpR1r/SBUvxlJjA/fV3wgjuTr9/o
1IweWBk/gz3TGXABY4wiUBFSXns3WGo3OZvMbQerJ4nY+dtL++2sv86ZYruRG9QZckJ1SePw7Hzn
N/hObLIGqMhh+SZHQivsrXv5p7NCUR4eL4ySyRUkWrcrmk5BDlrsHKfMw3ma4e0e5uz64pTCCHti
vNi5Ui3T/2QU9yle2QViJA8yZL5ri6iIpxbyiClmZ7RKoyedprr1erJkK+jujS4jGVi15WSVp4vH
0ErmQ+97D+QncQmmQXyPqqCPB/culgbXEYtDG0lpT3uJ0tdtNNm0t0zvYSQRyDassUJ0RdVZzyBw
Gtx4BEF5+kih5CFvryuO9m503dDDLN+eHBB62vyPXumG0vHgTkZVKoqtOVoFjOCC2TnqVaIJSClQ
cSngEZpwkSz2odcULwGWtoh4Zy/PqDtGMnMUeNdRDGIvZz23FmZLpT2DDi72u3MP8XC1dgtmSHWY
TYr9dueddyrt2nznMYeRYy0297TdgZ810rFidd+0o2mthjvo8lUbF8JSavSfwseXZQxLzcs4LIDq
AZrX0vvVvA33S+PviBEYFMaDZ2z9WnrD0LACvEX11y8y3NK6Q71w13iNoXpP8YtMyn9Pki3IY5HR
+yalFiZXPLjtr7XiJC4069TgxUQcJq/hMZuJqe1ODS9ZrDwJwkvGmgR0HYCU+684524Y5rDp3peX
OB/WYaZuNM0B89UHo2L4t80RwYuLH67Gq+doVRw1lQnp68fESo0T3YCA11AJsgXTpsCNB780nZKJ
hU+wCapATMwQWWXV9oY2/IE/eMHhYMY86OBlPxmawHC9Zs2t+denfXQyGfHkMnp085aUfo4F9ejZ
wcAlRLVznmCty+oZ0ZrRnjI4IHM+eJhVA8dYOFaDjtIsp2sWM+YcKvjDVWf2jv3mhi4sHaIRBwCq
r++9k5LtxW34EQl+5mhtkVT/RHCvmTrJ2row+SCV/Kosx7eFR9bEkpRMR31ZdVDG0ku8b+a1c5rv
myPFrjc/hvkhxg4TDt634QxFCSKJIaAQTizg8Cj8zhsZMWPWZjRoOS2NRh6Ps9sw18p7hRYSYVgE
L6aurLpl7LFqwY4Tw1c9XHce8buPk9TaV+g70es64Y5kHbNuzYsWOB1xtzLD1cmv/hVQiFcblxlu
ihiHPp0Dkj5kyKQZGTBBN3eFX+AjLrjMTyNBfcXnJj65Vh3ZYd0b8yZFqwCZ5BYcOzCPXVTvvkFf
hZM3K0gV+ddy09XPovVBSlnKntu3U0bWWA3HQK8WLTvRhz/x3n+gxqzh1kP8Zit+e+/mF0f1xl3D
4PDLkLCWVrvLVUFJeQ5L8SstYhlwsqETrVyfjgUjHBpH55k88REg8/O3jvwpStMtreQ8x0SWvnj+
3UkaclFpIO7ZeQENqYG3RLsUSR5NKtEjpL9g2DNkQXLDGEFOgK0vqv1btF7gvBIboMpFeK4X/9uu
xt/0TF25pp4utqW1k56uynep/kinqiPkz91K8wEflkS1KdoVvO/o0BIC9W7SZvG3f0ZQHy3rbe0y
R775GNDHjj4UoOBrkuasKGA+HKS+aYz2nlKvXctACljpvJERjV60GIzgM1XxQ9sEzrrOitJ4gUqN
ZL/IXs+rk54BS1NxIMqywBJIgh9W4e9DEVxuI2Za0bk4+ZXmISp2T46klgLSi1g61GHJ5ZrFgPCY
oisE/8hqc3JGrA2t9ygf3MIXCiv8hISxl1uo29AkCzZgukC/1liTYZ2996Z530TFW8s4uteh6HwV
55WQFDdF2E8McBSodhC81TMqt9WgMbplKMxn7zKoYUIjGajy9/yo2L74mKiFuj/1LsfQus8O0Mqo
eB4M6hEjLV7HqAc6X7Lytae7UENxpKqqQnd6bkQV2HXSnDK8CWco0Uh68+HbbjGqDAqzAbRxH7Gd
Vhr7oPbHRBA+Nk20dxKZScCdoxQ/xwKdGQlSrFNlAx1YMvEoJQhJOw/aFSUYIuY2Pg53pFQaa0QS
PQEEP84Og4pzdWkaSBzyCJb8yq6D1yyoUx9of6YiPUVRidgsR71YbOfbhU7GeCt9QS92A5Uk+aDU
QEwHRpPs4/OQott9Aatw5ODz6T5+ztAgPGgWfFAdKksvn01QGgT8K/ddcw6p/IcgVkbrBlxBnw5/
hKcpNdXJzzVvYa7J+Ct7HReadf+ARJApJXQZknUgHd8+ltXKdwYgsKEhyCGgBuvk6c9OPxXzGWMN
ZlWZSAV9d4hS/APHjWMq4Gmro61zCX7eYOrzPRugqnpsBHNcUclXW69toAKIDFrzBklovFfCscpJ
jvQZxh2PpgCWuz1OaMi4RZXJlBz7uILMLZt3zWlBertjZLHvVUcPpnLxctyTsN6ipwTkU0FIUx4Z
cQ5gqlduG/NaZ92jCOJOkZ7wuPlrYseVYQo4yFA3lYM8z8lxCL8uRwfjxujyXf89e7r51ruVD+Dc
bQaHCK+9m/lSXVn528Z1aojZ1UWa7IuqyKNz8yud/OgS7QbP0YElPrZKyO+ap4FePo/ypFNEDW3M
qfQ9lL7IF7BYsliJtZzzTbMfYJZY9GGBHQYfvBQu/m5a0n2U2uYWbRDILMbNSucwAPMCSkRMDVFF
3mvk7dg34bMHB3RO6UmNY+FCRpcT6K3cvoAvAtct6kyGPFLcrwgy8Ch3qG+8C2PLpyAYoz34yMfn
V7msQOrfSW/+dEvLN42QtTPBNVTzKS7BB5LDh574GyIR9v0WxAOmSrp5R+ygjd00Y3x36qCv2sN9
cIghDTCpBdWmybuqF9zGMPKxwBYALvQ87+glBRLR7lCteF+K8I4ig2SzktYbRQ9inTkrwaxTdtZe
nCH4jdqOR28Up1z4YwzEctok9vKals7lbc4gBwWegx2KLDCY1WYWJ/JEYSNWb4MiUx0NdcO1bx0o
lsxzeA5V8wNpKppyUQnJglaN+JzpCvbWYSouqoolYbb/ct16oPJU6O8Kdwla5OxpKxc+suzQluol
i/xdbRO4geVVMAOPkB9cG3KLUe9BuKqgdrYufiLPn4L/qFGgotKLJBsv+SXwLLxkzyEWju4jPWGl
pZISJsGJ1KIA7KYCs8e17Bad3rN54jt89MnVgeD12SddR+r9i2BVZLcWIgdEGBfsV9CjKP/Yuzm3
cd8R/0yGXtrEJwV+/oNbQ8ajBy7Tm2V79aUF+O6EIkZBOmgJKMlwAPdsnVxMb0jk5eEEHkFaSy0v
+FpXQldpTmyC+HyKKGi1WeBCwRe2/IttrYOkOgAZzjBiVaAyFzjTgDX8n+ocxe0ATEVl6oNfUVH+
su7DfczuNKym72GZYdAmWKqmSZ0I3TQp6+muX0rys3GjnvJNIt42YKQjkuxPiMibJjHoKkF/G1yW
6qlKnf3AEVFiOyYfhhf+qzax+uuClQBlaPOr3tW6/puqLyvXi9dyXDYNANYnreRxQy8ozegxfp6I
qvWWhGXV1hHN9MOpo2LbBqumurV6P2iy7kEkbIWgl8XhWceAF0T5nbOKs6dd418F9qZfa1wHgVzj
SahU25IwHufYnpGXJyVGbm3Rfd+AEWrWd3Z+WOO/8d8npLzkHb5UO30ZWhU8flm7CD102SZc92y4
D9oER8wS6HnXaRMYfglh/mY57hn+cSi0WqHciNQhkM0D11dWItwwnhXlHgKLqt0n3RpIBJ8O6cdh
UGj6H0AEZvCZd6Zj2Pl5PqhzW7dxiYy98fFwzALwu0Q5ZB2FzvVl8pNr78DQZCv6CLE48LqymwSq
YePOwWLIuyv/DBGhhKr+CNvzFr950h+tC4Hl1D2SN354hnPkd3hJ9ciU0upojygNhK+x7+WmrwGC
0C3tvi2dm21SgLiLVgERG42/FUX9tWLBMKyTpfSefN5b/+1SBMgreI8ESWAPOOTtHJU3jHH4rNn/
c9OaFBSrtDK2c2UPdBprGUiLi9fgykTWk4XOEAcmKNr8PipRYUbyqeT5WifXxZkxJkgNeQewZMbf
2C98X1OwBbJFEOaiQZqXhezK9Po284jpG5cWqrqInisN0Itbi0igW6u6uRkW4nofwgo4bkpzgdpv
g2FzMVR9pTLmCPMELSRTlAtudbmaU077Ioi9+fPs4w8O9Qzn12NTaT7kW7qookLdGDNxnGz5qCfj
Vo7JewcNKYBRNNkF4zQ3gxw8/GADvZ4UZmoMMDTPxj9MtirE0z1PQ3+pXu4JJ33pnzahgQ0za6Sx
dseQp+HatZgnmFJQBzRq8VqkfwDn7cJIY8YgUBByzPYC9pfJbI468pyqt+UgN+0DNYnOazM/tXO2
ERbYw84hreEOFrx/ex+s2OHOpVxd686RPf+eCU1j2P9LAQdWLdoNGR9ZEE30HKYflunLuvTXbWO2
Hq3b4+QAsbtVnp3j3YXYUCE1IzPFdAJ/gTWpZDEd98aL3B8pKprwARv6CfAL+SL74mBFWoh7LEGV
TAOhamMoFasmd37jPGNcmD+Ag9tmYqSPJUneMbgtr7NXAkY9Z5OXhl+Y4zoGFXu4b6v3moI7eSxi
tPJAoz6DMlAqgDf3boPLFJuBNjsO8HSMKo70kuTvzSApuimM/6ZJUe8iPqkwlaC9GhQ8I60/mHJi
IqV923O6Rx6fF7lElVb9b8fcBMYXWuWPNQpX5GPFUakK+jg6eO+tZiEe/UWBSe+40Iy776p5eVk1
prQxbmJU7pyntTNNJ7vEQ9/MjTYNZswuntF4NG5fyxq4VTNPb2uXlMgpm5V5IWACBi7ijCpaN3PD
c/8/ls5rSXFtCaJfRATevMobQHgaXoiGoYUQQlgh+Pq7knOjz5yZ7saIrW2qMrOyOvA6QwCBD5xu
K7j8xrN61FiP3rARLbOgx8GHzsRGAgbmvxpGOa5RCsCmFV3pSXXdvaPnriBSR5d/l6v2jxAnugX8
gBhtfko7ZZ6Udp3a2oZbpa3K7O03MUe7ufeo6Z34uzZoL9thk4vkRCvn3e1nfxnjPOny5gO8B6ep
1djXvbp3wR2CWAI30+byASaO8Qo4PM1km+DZKmKiyEokFCZUnJNgWRDaBzs4USG0EkSWoeOoQCCo
yg2lUh//Pw4ZpKI20v0GsYuJ5ltqhQdY8HMJ/xucg1twJpaou+MqZ3jDfozzaRKxGXHQCjNXTbVW
AWG1Xd0e7e5ys+yCZ95MpdfNJRissqN1k7bjx3HXa+zZU3CFnBfz4mq0l3dO7hK7e7PWlO0W4myx
0zRnhUBlS6pu28tDQEw9h08dJKD9S5Rt6tV6GVzYYGkCu4zJegh58cYAE4w6qzd4rfkM2NtfKj0F
agnb/45L3gX6EIKPh7FG/dOcLXmANZdPBkfQBKU4lPEEZcKECeJ8CLT2zyXBKoT6WO8STzEvU+E+
ZqZwhCNhkMqrE/HwhzlwIvKGxCEZmCnNVjZNrbeMPrVeOityeIzA+YpIHYjRXkgHuW3ckgoyQllK
UPz4pDwfjoQjsHDeL471N7huPsK8sM82ynBilwbXf0FoeSYbYwXNxfz3JLNhghAhMm/Jz+UQg0jA
9i5ulyvkhx5+ZAxgz8+XoLxYIJHhoCfNuEy0MHPMG0JwzBfebymkEu60SOgxM0MPjx/VFJ0HnXex
l3auW4qoggLERQJ3YGFNznqIEhTbTWhFr3Qa6MqP/TFzmjdIRvV+vDpzcXUu+ziW6Sc4EJjKa/mG
XSNDovia/hfTJ+hwBUUFPb+gZc5jGWhlEQEhoqYHN1yd6zDY8rSjZlMqFVG+ED5Cwf5IaHRjqj2j
Gl1+L0GVh1A8NFSlwtlugxvXAHiYisFr+oKLl2Fh4+vclju8GMxtSsU32X4fxxYMYQ5+jqks7coQ
5xLf0/U5I3jtBerl3Nx+XbxAUzbDO/NPGnxilEl7oiJE8ceHPaZUkKoy31As99eF8OF2TZ7bHiky
c4i72NIaHeT0lqOs+JL3BaHnQYeEq9vwyzJgSmDSSTE69ag17tj+vmV0RyQEPFzunfQzP88yY8oQ
rH5tWl9RQeEg7xr+TgPo3pHFdsDO8NwqzyAKVkSsegKsW0aChqI/BD3UYSMbm1X6EvfA+YnaU+JA
aACIZE0lYKUdKRA/OjT4O/7dQrJH3BBelxiaYvEnCawSTj7ekkXD6/Fm4mSuoWCXwwC5iCpHUdfS
WhYY5iqTGLSS6BTRtSgH6prek/AjvHuMB5mnRSQn4utB4DF5GgtiRvJaFfL1rLp+BRdFkqSIfyry
lAtOcKxBx8FgLv+d3DbQCWtRN0FxWe+fXEpJDXwVclLF6bV5FVkT8m56e9179ry9RoNDjsHGGJYd
JmZB8JH/yChYQ2wYRFtnlFA4HM6R4v5jgWNbsecAIjeaE0l9TftZQo54ItQAqQlVyNorybQQfKUO
38LQYPnkntYq65A/sc7ZT25Ov+kiaY11JUKE2wrKfUYn+/qShQ2coo2SXI11hz7KaW+7FAnSWIG8
heVSYVGyaLuoi8ksveeWWwYFi0wgDB+O5M+yYhFPKOKcWcD4ib09uRIWUe/JJBFh11q1J6iJeMRV
Pj9yAUAO9ffPk8crVcQ8lC2MBOurpCb64z5v2YiIpfdAe7A/vDI6nJi5C/oCKALtzn6Ip9HLA62Q
bU5z8I8BNOYMCVWgL7hQhl8+j1joQKKxB+LdxkCJ3b5/62PRoIGJiqNEHYS25r1EMM5hIPHFYYyC
LkTLwxnx3CCdrqziCME0K6V9xJFFCA57977b4RbHEScAIGp1eZm/USEyVd9AJH9DfO86JlUOw+n3
R8oCxtO/+a+uguIdElzRyF0MUTkaCPsp0vA8qS+nB7uN2J87zrE3b/BNN7yz58kiFTz93X8DfmPM
TeJQIc6VDbS0kug1xZNjX0zzE2r9aMjA7wSC1+k497ZgXoLjL61w4E1ohrjojTuBoGieAEUBCajM
mQZC3OEx8pjSrFLnRl8fH8KCOiuOc3AOsA1YqB49tEtonA/Ot731lXqQ6u7w+yawRhmIHcXN3lD+
97AbLq63ruglnL4IKuFRZN3xpvRKTRywiwXooI5bzbRhPbpU9R2dNGjadXs7U7TcptYGAhNi6ulU
1q+fF53lKoPCvvFKqqKjLc5AFWBXSlBkYfB2KoM3NMAZUk7PbaDWaQS5XwX4j0ki6C33LQ6sQ+fW
+yZUBYDFqPOH+eKo7ch8sRuSkOCRgV042jAWEsohty1dzvhB5H0KrtMGjMzgMcexfX7bn4gDmhyQ
Fe4XogY2iA6kXT08jkke2qrKZvMbQNdeUrbdJzBJygol8mA6k7zJRroCKIZ/6RzJUItZLmU+m4Z6
aZzZ+kFjMo7MJ9CQlV8RjLGw3kt0Or+0t2X5H+kiGxBJ1wunQlcnaH/AMfq6wgbzDzI9gph4SvEC
FRHU/xJskdgkcGuFPfRylHRg84cxOrGqF/CjIRpxEmvaRfMikNNbqGdK2ChgHgeUGvV/p+zrBGqS
7ZKoQwuc7CoV/ORKhzWvz1EOjM25B9z/72Cz1X3NBtkOv4uf2OC9hHAVzgzC35vBUtiPhlEF+Zcf
Hb46f/EQLPtm1Wk4NcR89P02CvxdyIs3xsO/0t32bgyixs8Z9+dm0A7iSek3kBjJKgNjOTAOdUmh
6mKMz1w8TLHhuDm3Hcwvij4qshmqdQywg3Qgt5trMOFy1EU/d8dW7WpTOy6JHNgMFHbPWIMp/AB/
12qcNjerCh9B1D/9OjfuaMBd7AAWrC5i9g3WbDi8AY280ItT00UJ568ICGxW+y0wlBdNxYEy8DHF
P45Lg63MrOdfb3rGxPEwO82QIoDfqzCBjlV0Al+jWg7UhxuBjd2hUc3Jes+fg+c+tWeqOjqizMvn
6O2heC+e/yG2ceP1kWola+2Qkc8pMkI64lzdzDuPEiMxJmzu0Mc+fXPsVsgwWuMbFiupsd64krrX
jHx8H9NMMTPvQwzszSoNT27+efT+zSbpxxjUF90g8c7/egCCJpavH+s4+iAY8UkKeViTuzOq2zQk
CZ6w1H7s3fzt1ZyAckYSzKMzAgBDg0g1Rz58+C2n9FkjTja+G6rmRXr/h56dHuq9nw3uSzXnRW3a
6Dji7jece9vIVczRApBFjXgfPmYb9754YB77+i36UnbMUtcf/LSskDYu9H3pV184DdY47IHXuusc
w8Ys7PQxyV/GeObPOogtF9vqgIoUt8RseZBN0VNkUXfZDeMrQWPuFN+8qrWH6QsKWl2rp7Rx41QG
SKFfqbvBMw0tRngH31aILsPKmpqu5JRnDBuz5EYI+HBA3i8/MFKtadEzZMpGUg5EN07pxH7LzJy2
749ZHfSYLk2FmcdGOX2vG9YG+Bgh42N62rX31bvxGKFbsW+zOLwwKukw+61RR0TXa3RUQc2pmqQJ
HawgqaiIkNPIb4FoUexFw2j3rM4sQ/hVZYIfrRZrHEzsq6ODZ4BJW3GYVms2FE9vxD7CKTXCnG4L
GFRBT4P9Ex0OzhQGyKqTpY8KBaMkMgJsaEd1QuoPRKAk8YQ2hLCFdr4ndrQECJuw69Ar/L0x8hH6
RVpecUD9YStAQvtLs9Q+Oy5pPA1kWjZtDmJQiJEKhMv5eU2cT6T+YkebypaDPnlETKQWAq+Bre8m
mw4dGGhnooYmt7nk+uSL82xa3xb7AtyVsxVqcSzO8OFs1uD5zJmXnfyqmOTKusQOL55UYche2HHd
AEsp42i7z8UNlq0aUOhCdEyDSlhWymyZeLw3nwqTdcaDmvgVElX3YIz5zpyCyOBkFVStOz3shuko
G0Fy41PhP/1eUHHjfxtUVr+v/hlVe2vR9c4BKhQsHEhc6zKuGre3hF6j6rLY17cl4eMD81kZP/Qq
DLkSnoPNAQRvsQnftEujZuFBfnUx38vU4r0BrUkAcS2V4KerEDjj2QiP0QOP4eR2dyBc3ABZujS9
9mjN+jFevzc/wYC5C5YL8GYCFeHShiG0bMdRXa/PtPmcNqARicWxeqTxxvq5xQkikmXcgxA/jZrL
5/S85pzaAt2MjnuiYMLw2qh9cIjd8U3tDl5mgjCbWtu27f2NoVUJBMkm34ac9w9hjXiGRjN2hsUe
9egGatfEGCKfgq71a5mdztNJNnnMCgopR52fFtrfPj7nsZF6NeMyfUTthU95bOb6xv4Uqifp7Ka2
kEe8xuKB+p93rQ6YHfIV8zSladgAK4k4uJr10pRnYZLSCr1rPY8IZRBVCL8DE/ytOgUt7OTzBiI3
BEOZFC5KoxvKCHnJv5yr1TGvDSNxayBedgs7DfO0rPsJbRy7mHTbvGcbK2s/Dk5RHDwI6YNjhNx6
3OC6P/6TTgzt0njvG959/xxUqjRFS0uzXNawOTlNs/WZEpRpY9vwGks1S2t4LyouKckYv/d3s5h2
F+yFiReHm6CNqYlR+tRN4V8HPMct9AvQulpm1hcqw+pg7/22t/R0236w0Oj6QFz0HJ0gOrEaY/U/
flo04L4sVJ1bgR1FdXOilwaVJ9I8v35inFXslFLo3eHvgddEgs9Gb3igkdrdbWyzwdVMbHq6lcaG
4/xJi/MkSMZ4YtwITjLjsy1CcDS1XVsep5tRl/UW0vytNK6DmnFnEAY9QF/yGSozoB4Wp1EPl7zF
Jig4Kt6Lqp15NSvDobzn0JCb+q7TPz5on7ZbVvOPE6AN+2uU/57rB0rOKFkfpx00f3uu50jPt6ND
D00u5rP0Y6pXXlh4dI8uriD8V3+Z5zvaJqO5qnWMOs1h2Au54cgHqU4nzWEFuM9d8wvx0oAc9OQ2
zHbF+kC4uO0QEa4RXdNT4G4Roueo/0pEKB92uXRU0sAY7C4CEhNIjCCJyuSWcfl77rDGO9lunrhV
EKWCRhw0HB71Js2HVaUJvFexN9YBYWgE6AjphkiVeYh7B7C9UxiTiIK1YJvaKU5qtNS9AQmG1abx
2re8l3tPjdkNICTqhcfdZlEdcNNbIRNqn2EHwqp4j1glY4RP45I6b7xNRsk/JFIJXULZfj/2c1b5
wwfinwi2M82w/2Fx+bCRytyGv4Kz3qRyHlaFH6JuNF0A8+rw87JQahMuC7mRe2ZMXjFHikRhsLFM
sA8BmbVWGfXuaOUpnPCbzqv/GKLoseq8JOk72Vv/FC6VAT9M+kwVyG2BcGYXqudF/ul9msASTScZ
YT5wQn95IU0mIr6AXl4Ae8TJ8qS/eQsNpgJ/VafOey55+82ZcjXDUdNaql1ZMGZYbVZ2B9qAWvac
yD+oUq8L1JlCdhD2I2AhxiVNngJUsqsKjkBb6Kra5b2kmInIeVk1OPcQ5sqaFs0Pr1POp3+ZQ/bG
R/2WXl/5pLnPYUAqUkBHNILmTlo2mmVLx6byOUrnII3Jy+wl4jdmPiCv2hO1p/Xpy7ndQNHRrKkt
XIIQkLb2sjKi3yjlYU/nuCA6yeXmhofK9LVruPobZgNtNwox4FC/i7slqj6jNu5Oe+v3rrOu8rDC
PL+tysPJfmK3M9/Qm96q9MwHIcjk8FciWqIZpN1cYe1+3b7e016vah6vjGQHxxV6IQPuA/Wib0yt
6R8McmJBzbtZhWppBihsMoPBXZfvJSzS+2o/Sc0w0fESJqD/mr2nc/Z7275atWE/fhl8c4+8caX/
+8ajhV6pyDUZlROQ+l+Ten7SaW7zmWZF1r1nuMM5ibeB1+HysED2bOwPETs8W72ccnC3qUY35BQL
7W8PAyBQM+NpNRGYdca8NEoAcloNKXPhYX6FeOysyANg7VUEwij76EfskmwakwX2+wsvZs7jmbJr
KQTpBMheqQLIjUGTx6UMRSjTW5HRos1ExadUtcYgymBkgdELhw1uBTzRzTGAaASsGTJwm/um4hQp
0Fc8y/79b9IODbvPvRvdHVwReAlUk1zs24kL9H4lgQ3OMQPSMg6gmBwzw7mJ7KXpqu+OVEGImolk
bCqiISDRvERddz2oEeIANPCHek+Ez3jLDw4j/gGxDEm04dGy5JDtYEThhlqOOOvGz7cdVzTZrukW
Jvn5DwW4yHw66jY0oKjnSdbys/jXNRf1ABnhQm5x1H/M2NqxpudxqgemjucAQ3zGm0Omw6z3p9kx
KpHkWfL0aH3zgxRtk2qVVM4zUNwsEpui4CiRXIJLP7kL+Gg+PPmSmlcg8fE48dqBfGTrGJZ33ToN
JeAeyYJOznW8jTpGd6wLKmdSgTeDrEcLC8IJTobrmG64pEybVRLkqV08sP8+OgktbRAtg87YLUDV
KaYQc/bgODZnKRKQZS3kPIY3o9syFUcQMPsDHUZbjl5w0Ajj9XVfeh/vHN3nNe+iEymLzWx9ci5M
NpR6d/PdNp/799VoLDmtxkfrPIWkcx+c9vm6Ri9vPZrTPzojQ/Y4Jc0suMbmU82zr3N5U2RoS/xW
atJreUtSN6afb3SKdJE0z570cD5y935irLnrDSuKxwXRBeEzgsI2ThR0MB32Jrhe3ImKPl5EEv1G
GjDY0lJJ8UFtOdmziyz3EzljKd3kb5kQecWWVDPA+MLJB3GQde14HEPdWOl8s6KfK9FVQmB1slJw
HFo/o+eb3+dn578isxxDDUbYmG2r3CB6s1J6djCPVmm4o5xQ7OicnScOWRs/G8SEExhuUPzrQdxb
OCC+mWtmm9e+une3bfZIIU+rs3MNGtbF6XjFKLNLolmQArqMtOlQsm3AuX8s2kX5KgdTXbkiIabS
bIKZEiZXQ7IZCyEKNWB9RYkPY7RjxPEuYPsETZKrlWRD6pGOmRGwEq4mrNOOa/7iXYnadznaY/yy
wkJDHirydJKzGW3e3z9UPMti6mXJhLWB34vMqdTwjhokfvL0MYgpcYdquQRZgFrYmrDe0Xv7zVEy
L8KUhI8gBkvkdJIPlRW//3rRfZGRMlbJhdVpRUb8qsGhNBwHgUe/+aeCO91LdcR8ojZ5U5X/sW70
VhEMoXL5j7ENKSNiY/iQT88OFsIOASibsdY7S1p1+jj+y9j036Kgtu9NPi7jfcrv7DUYBummFCaD
t2mt1zJFKRF7NEE7qu5mgFtCUDpqH/BAmcLes9iMpaTasA/8UNvE/lKotih6m1syYgvRCMYGBUoQ
MSVsLj0A/jcGyeu7se4Zr4XeGw0JL4dmBnSmoIwREtpRWfydFyDw43KFnwoqBqdG3nigrAJrIUAU
2Q60xx0jyvDiV92hbCNacOXq9KCNjrktH266J2MjkFO9tJFAk356AixIFskP1RZG1qvybKgHjEMA
471oBnUELD/aq4CLZgJekJIBHhgTl9c6MXAdhl+VJvgCMGY/lnTWsoa0TCaMCRQPBoNrpok4R2Ur
atZcmR79XrQZQ7f3GzRJq/NezYCEf1iJNm6Tljr0oUXJPkombRCiBtkzqEl10UHptGj0O+xIsU3/
Z/wKHko2bJxxHCpl6bWcBFnwHJyjy/Sdm43tfaA20S0vC+jtzEPoku3d3ZgNAJ0DSnPOJY3MhCtX
1Uyj36C9ez7I5gc2RDnjPIjoD2Zucryyns7RB5O79ope1BMqJLze8LIkouavbYsCARRQlDn6qUsm
sMwGG58vawdYjVEOMAhbWgJ6/D0F50HfZatOPJpbAXJh7r5SURT9cb5s3sEmB5ZQDrksZLGMYXJr
euW3TYBcsl9K+ymAb5Jho21xIA1AHanQCspBMTl0nM4C9Rhl912vZtPfGJHYDVAdCg/zs9rvIXz5
h1Aa8o99njxRlbcdwk/U4XpUjYIFck8VvMqCrhkU/cQDm0IYwRDRzN6OvSbVcEl4nwgFi0lb6jbz
dLKhPrblkIDV7SY4WcOqEX6tGv1Wv2al4cvNzQm+P2e2ItQgLvwP7ZvpeahSlre1Wskcr2nUfYzx
xuhcJjfq9C+GO+PYGIObkH+SuvQoAjlGd7c6d1265zYW1X4vUKctxc1Syb38BsylPiKtZDMREV61
36SCWBQmYadTLs7sSk8idBR0dwYJlgFIA0mif6D95N1XG9qaTVrOa8o/iC6STKIHJYBy2ij72mQf
s7L//r2yTTWcK02eMj58Pmm1cKc4jgpwP6EPPbBDHdM10Igaji8pNcl0gwp1ilq69U/M2F/DF8+X
EjP2Uq/jNFGt4RIfAGL4H8ICEmg6UPEuhg4UhplJnLsnp8EbXIOec+AUqP5Sc0xjqveCgbZTOwnu
bj7W1rFl7+PEprr5bt6i+7cD9NeUw9jW8H2k9J38Y3SIZOBYgZPYP4yd/iWvRHvSMfcTf7vdOrHB
SUq+uJ+1cYa6uhzYYYfRkQulOqYNY2O/cwnv+jPtWZicsMtuU47J3KQEI+Tcs2bk+ledgLhD3q9E
EeqKTqsBzqqoyRlJks3jap6O5yNhxzU3D9PPksPewQuS1YiK1ebyKEde1czH771vELmtaSHXchT0
6IxgXtp8dBrMaY13X4osMLCiSXpuZnOftTkoOZxJESVvkdoJ2MRuW5ewa9ViktLmKHWb9CfGEuuy
ZE1flic4DFotD5ujS3je6gRt+zdPhpWJe14+0R5b+8Q8hQnXJ0es1NzZO9EzdVbqk/IDMZgApJJc
guL9oTkFT0PdSVnm21m1cGa8W1LTqrZRnoX3VdWnaMradcxLyMXNblyYcdi+aDOva41dTDH7Tf/G
L29ei7zVwgOTEkgznjfAIStG208GrWHiursdPWdHsfsw9k0wm8SNXczpucQJAbfKai608aKQz3ai
0lo//O0ajEmBV8/uMRl4GgUvRm3Sto5b4q1JzAsk5rKA9+oMuEYVihluE40QVTzoYq7WxdsJjkrM
Dl9Uc/nNSEzhxTtsL945/LiskCgHBBuelgnXdfEqHwrECphU9lLJlDTS5y2XOr8sk3lzlcw3/sGp
MAu4ncWy8IqwN6nERrHlJyM4gBJohlmIXIU42is8QBs+Ie6QtoqL2mjXwLl+OrhG4uapD69CrI3T
7t+8tv/wejYmoj17oqlaooMqvMzlDSZdn+jPxiLAyea9jnFwNHEO0YbFgipOrmgumrfOsDcsQiJF
c0IF1agyyQcfD7yfmV7z7szGBnSBdsyt1u1M83LCbj9quJtpM0LMyDCp+0BBfqyk6UP518d9R41B
3K9PjePf2SNp7QwEYMV9UBpKiWALoXUoqUr9kjRNLdcyOnT+ZyiXQSI1g+OsE3WieiDV6mZAGcUd
J3YqAfq9SCySfNsf2EzVyUMw0PVkStGo8eMmDZfkTo1ojPWjpdfDucflo7gZe3ocApuZt1mNfuTh
YYX9APzGx9gzWUjvQEGEDcvXBAbuM27httCcovOilRk5YgFMmO0J0vkLH7oSi1djg4FtE7fjE9Hz
lSg9sdP1fYC9QcAmxpgfpgnNem+4ksYDeCC51BZMz8xk1nAT/c0qmz9YA0wav0VK0OJgzgaZK0nb
DZyyQ6bAneN1W9vPMud9at615BwnAWKPZEci5D+wS3DHCWyoM8QUQte38R8hWYA9OTgy0kXUxtXM
NCA8p7Y98N65eYkABAeJrZFqLcEU2Lue7p2fZPMrk6lFem5dB7nLFLefbpVWAAT1iVdnIO+M3AsC
hFzihFKLB+VuYveYbPjThgQwURGdCbAyF4tWxoI7Mjzt7vtGeKgZGbnQBu74TnOYU/galewQmEK8
VVHsfeh+lfxhp29i58QZi1ME2YSZB2Qs44It5LitEDt1zQN1JcpBbxFvAwd3XV+c1lIfmGZs2biY
fvwatxqm1OpQWUmc41FpY39YjjmikjfvcLoYjX4+qXPuFBzy+mA1DoD75D7kXU0MeBNzNEMT/XHu
FCSSutScdctrWIV/nRT9w8V4DhVmPPzoPjiThaFnIeNX2WmPQruScAkeg9YPbgWSFTModmKSggXd
Czkmz7zhfZix3ppmMbsP78Y30rBPoPuZdw3Kf5/ZBctZp7s4r2pMVlFPPhEgZxAzm4WoTO3kzDb4
lnWR++AqIx/1gsP0PSS2QYWzbvUPPx2vSpZnXIPu7zV4DWteji1xEVSnHxf3NITZP5Ck0Kpk4DE8
42uSU2dCRJmE1cGHxAzxHgYiDKWBBN76eBufqJW3ThnMok9tB7IyVB2kCuioz6PbjHHilP14W0CK
gvkXLSCUCeQxdLZT7zl5UOPhHHfA4UExbXnkzvaJzLw5z8hlC0otOCjjfbHs9tv+AUq25h/66hqv
3IR0YHg3O8vr+IpKZpoF90Et7IHHf7xLlAYjPLn5Jp8r+NjqsN6WULXM8XEjfM/hT0nAg8xtDCvz
jbHPWTQcOlCf0Mt+h8To0wdnDZ4urtPZuLxxqhODuzesi0vjEmVBh6yvxudTmA48oLD4vIzaQR6c
o9aW0WPrCSOoDpZHjvMkkgLW1YPokzGhFiOMg7TE/Vng1HAU200LeANP6BFbBKe9NufcHLSMRYek
GjAFNh4nIeCYTJ1+5FcHccSKZU8IG162hq+IcoHM1/2JpZaO0+BDv9qZ7Nj5gQHLB27Chs5iZ5HC
0A/QcbBvJyawy4ugbPtyi6kAgDPrKAtAE0iUaqSdEjZPGDkP/tjKg3zNzsaBeuCV37bIi4bFuxCa
XXhqyrx8udzMoMOfM/wVzDa+24Q+Q//nJ/c6BhuQ1qHkYbmxhaTeuIopT6vb6DwSDtBxan1BA0w4
Iq2GB2ylxPE0+1gPPx92g2JD6YSKJyi/4+ayyfExSnNXchJ1QVt4bSh8RwPHuyBfWMitTZUUpNxg
TkqTS0sM4zofyhujSe5dB+QCXWEnl7f2BggFNImDdq0aEiAzFWXdkQpo+dZIE3FvI7uvm+kkmWAi
xwvjhWd3T98grvcDvQ1ZWfuhOyt52YUecxsXQoxvbD6zrPERaNE6Q6561HfIMo+v54Ln/bV2TT4c
iZXt/LxIXe98/uNMlR031N1UYlDDR06rXk0k3h0uS4l4yH38U42hMMIs/XYSTP7w7msZ9cEnuuxe
lKTUXWpULv1bv4uwiU6u3UAD2nI2gbQCfQwd4aNq/Zdb+mn48XtOamd2e58Ht6jlnZABpEE2Bi/j
NM3HKWHqmRieOj83C1phPs7IXAXTHR1uspfvj1FKAIyZPTYGeKuDlcwh27qj7qo7wqm98OI9gQRN
3xVhI2KiuTI/Awmfp/s2eVJs3KqKh0hheZKPfyt35fsn7OqA42TJ+b7wWjmhTDpIB0wF7FahCXl4
TIrDUtpYCpkJwlha6muKyTx4pk3cFCaDJnphAqibh6L8/BCj1IZi5BjGcVqx8HkLzMOvtvAxBJQ2
p6vbpcSgh2F6a0ji3Rh27O6MEIgjacfxHuqbGoGrPMnf/5rA3G2LKO1ffVQdtS3oc4J1GWXj7o4t
Ak7AGNfgsjWd2yDdpYk2jCICBkNRCskOp/JQShKGlIUog1ud0LGtYxmqJjXPhNAXr46zQG2iSrY2
3Mx71O5nKIrAsKK70xp86A6lULdG7HWnffbTEcT9waW7Hb2+311/Yr89vRGXyTu5+PYl2fwcmYT/
LsPHED8BjPCO3m+dYggVecnqFssepfhf+xE5yz4WCN+/mXDFlfsg5eU2VgFHFidhVWl3UcqrH1TP
1d+X39J+oZ8eqpZc9IeQDPKih35uQUhhYlcZxyOYueMwx3CvNz7+6jBF2Q+5Qi07AqniT71sAfiR
K6zTfhkUdPcmFvWqNUNuDEWAYh8sH2AQskBZir46Y/1LH5YK+SmDM74zIOW44NXpHf82eLnb32ba
RSnolOaDt3w69aeBpFxXNbpaNv98QLvqV9jacyPa1saDrfj9xUxPEADqGvKgGuSNqAnVrMh8XeVv
FURx7GB8T1kdWf3BQ0c6v5k26q0vOTdEOCZMcxNxQvL1xqAEgT9PodE95tPyvFM6djSYM218qu94
Msg3WkQfhQj4UkdC7EQob5krfLk7uaev7P5oBJZTMJOUNyqJ6JAl/ZeWavVNmCZ05CPzg+4gNWBC
fzMQqFBHGd4OsSEfTG39SEt4y6/b8I7ueE2yqLRftPg5Q/wjiwFmFkMvynqpGB+PhUVbFtxgp66m
/hN8Va3X/3sVHKdJx2oAtxz89m1xRkrO39IR8tY3LoPyGv71dDS4k2i9ZZF2lWHqWTvW+wjmEmBY
wXUF6hynCoMrk9E+1xtpZuiZagywgyZP+9BVXwOhJQoCptzLoj3yrBW0qGbSdFZ3Y7nkv3GVEUAM
dDz81X2gUhFzCVaB+RgmojNFeUKLoYihDHvx7j99tRgAM4YJq6F9B/IzKk2IsaFA55dVGQMrk7Lq
fR72aA+mxhbKxskap8Z0xzpgfL96SdnYSGgco+IYrpZ+icupAEziLg49yLb/dMi/8pqjbAgcDV0f
WBp6X2oV5PUjvwAVjFJSgbSPB2WUeiIGEn6Fzb+uVT6OVGn9HbyDl4zyGbB3BIPndoAH2OwYScAB
wtkc9Jv1RrXuEBWjUxmpeTlOzdQHYSqAAlimXicpk0fyLJy2wyoYFXYbZoW2kVcH3p2xkpWbRhMs
k9CdCmtTQeXLvTgpOJwEEeAofJHVOKRJSmOWyCASdnft6FsYB4iFO6Ep6jOalwualpFrE1KpdHJM
F1RhS9EzwSxKAZDll/KIkdCrlsMJXbXvSFIafYdATaN5iMBK+XMlmCMoVmLscFC4BJ8gp0hE7OMU
EQQpmXAYjirOPT2v4f0HDpH2fJO/1xwUF+EeZUtwSIl9dr5NcL6/I0+sibGyEQo4GSi7z6sSRX+T
RkJ5IjNO/Ogqe1c5F3Owb8EL7Qys5+jQWgJUOBlz7oZPNCgn3p1IzXmRb8jmPAmireKHdTRJ+QDC
acGqeB6/I9PCHfcMkinYi4H74m4PqhOi0/TjHTl0UC4S7LiSM5RsFsmY44Wj9mCJffrvoNXn/hA/
nkg6FBhVlL+SWOJew1GsM5GT8buR6JX+Y56IICOUJ4R/Oqw2IH6ll7sEA6APfsGbAVOtgEXMeC/7
9nQAWDLgBOZXZs5tZ4QYMI3NGfyaYNJp/0oCqVE9MG1QP36zKdEhESujAzZPDrQi4JhsRiTPih3U
jmQzi92bdwmrKzrW8kWvQ/Y59W1h9/sexe2+EG5yKeILpc+wis4l90hf+Mwa4WIkXJOJyfufLGYk
+cSXkjhEH68RJsYX/eSupZAk60nh+doZY4O557CPTvAh4mjjYD+BHTAiXB8MLcP28B74SXogSeZ7
1KOJjOIGcBKALlROp1Cxdm+oyZ8yzeT1CJXGZMkZohIjfCX62qdT8+PuMtKYBJovurZZPppqBzaV
DTP4as5mH1/L6s5lC4mmQ4ugEcW6RSi8oQQtOWsHIhVjsjFTj1NwNOKrDlUbzAjeaK+AS+khgQEj
A14E7kUwlRCL9bhVQi3ifUXTNiQABHw4MBsrk/2BHIzUh5GEx/nOL2Vlqq1XqC1N0t2c0WsHTJIJ
LKSM1R7EZDFJwGjxmI8H4ep8hIXCaWbjE4Bp20yZ23olvSF/QFpp2UMCxOJ7ui8AH4dGQvqgYLF8
7CYcLdeeeYIjAQYhRrjrQnWUjVV4sgAzJbcaDd18il9C8Ocv5sadGWkDbpGcgRjt9stl/9GlcYRt
TGrGD8QfSs4Pva9huInwE2ZK07z5PaTCkN+O9IqYawJPQcfDOACWH0fwnPmwA8mPdTYJaNX8Xn2H
D8JM5AZWzA/R6jCfJ+MnBJyIWu4wUyh40jRh2loiOgPoIBkNzzCuiV2yK7GCxwVLijgYnJcP6RwP
QGBIq07TDlm1fRFj/V/0zj+u4H1p2+yObssm5tmrdNADQCC1AkVhwi11LsjimOpZJEC70rz/gN7V
1rX1A5XUgdY0RXD+u/xfNsXZuvFag5JaBqoZ7vZ9hxCGB24IUfrgsH5zxR6Axg6xNOkCaORj2VDN
p1WlKnp7PA1IgwFpJ0/4/tnFq0Yt+7BE4nVYluMYHGBI094z9Oum35nHIC+rDlWZjTWNJa49445f
EY5ghKmN4OV01p11zAMJvId7sekp6yoZICbL5imzgi2ChOSyvMl8i7doDHPqigjgqMJIZ0/rsPgE
VSgQ4kH6EWHotGvOPsOYHYUeVGQoZMcf7zXohA2aH0XP1MjXjOcH4gwUu+3zsVg7JbpvXD4BSiV9
qdi9CV+c3irAgIn+20R0JwEhQ1DGMlYOqw0cAsF6zk9kYFqx/wF4KAesmZAbAAevMiGfYnXSuEKZ
0NcLljsL0Q5lgjzdWFBQ78i0820OZswYamnRPILPC9emzxGf9oZAsDlShpXOYVE2Pp/pzOWy0ejc
OXGC6ERMeVq+086ErpJ59Qjrq0d4CwkPlTpZE5gJ8GcwjqHATS3izvclZld2aglVX/b2SrzJnn4g
N2TmgTI0+XoOa4pR0XmOSeDmOmb0gXXAfdgcdABr+WvXVthZG168//bEFhNJnxr8lNvA03StBLBK
r06h+whSNnSud8hewiLnDbSg1DNEn4fPwR/Cx5LLxTeXN9jrwO9+AywUDcq/dF5S+Maa1PVXzS0k
EWE18pgXZprQYUziEgxYuy4OIYw6exhHHoeeKB+2X+AkIgfE4Og1BLdWUGIC2owJffiI4sBKBp5R
xy6SA1R4A/PmEjYYRvpZMac8kTX/bT46SsURgXpATwE+SWFJ2OPq5HfU2f4DbCkzfPSpIENMIUjm
FnOKvVIruWljwc8GL6RfVwCpBcZQehOQNOHCPUiOInjizCaE/kQ68uAM64NdMUtSNCEpZw4buAEi
AytvyeBBlBUyZaAfWGcOPzVoBsODNhSF1gPwQFHE/ykc+MqVCHAEVwhxQjXhP12Nac+4wDEWFjUX
BYbRtA542UxfUe0yxpFjhpBJ+Pcr6C3W0hzDsshQEJCEkIpstuuCcFCKB0okXBF0p6niDlbRFPGK
oG6OT5QvxFEfzhLkNOzP7JhE0l8M83vszRpgZQyM/UTuCqstUo6XHzCNCWM0XEwWJqwk/zOFYCp1
kW0lKhmv8NeDErzxqt8DykEckr8zycGGmgFjIZC4B+xyo5xEXTSqhKcIEyR0UFcSWTuFAxAtbtH/
aDqvLcWxJYh+EWvhzassEkgIIRDwwsJ77wq+fnaInlt3ZrqrCpCOzkkTGRk5JgxswdzgGtAUwUcq
jJFdUNS4hYZLLRTA+EuJEgfSYbwMNUjwcY7DgzBnTz7E8HIOIiiqkp46e4cNKjhw3dQmEXjGuzPE
4+bV4Z8dp4LjmCEqZA5OGqSOEszfDYXCciRHIlYrE+muGYKhc4WNcPZIH8pOHXqnHryCzJ+XOUKe
l8DjmGkXbiw3qtG3xNhZtjHEVkBPlcHX/QrGeB1wYyYFLPBRCHPUAqnxmZLRI098+G1lIFBBrxY5
owq7LW1CGQLljORJhEjUMtEiZYmYJShaGCe6qerKOlgq9tgT+emQK3iXz9HlejF4MpgSTIc/I/+G
aHUUdKSwFpOgxKrBGxzNBCJd6w8OLKbU4tlS6CXUAvp9onMGRQudNrWnSk9ciiVn5MkKHpDttVmO
vyhFZaJjzRdaM4A6wIhMM/duzLgxS5HaHe8tCWrRixrvXLQW0NBIjzMEf9Gkkrrqpn1z8vEbP2KX
6M6UJhS932gyqYc153zc7uCcqoEdhTV7UHUR9FQTCXMt6a3SwEbxViRZp3ZbaaQh17J8+i26J2AI
XTiWUgMu24nML1YSDvNBM9yJdn6gGrtHK6IIiYguOyhrX1jykb0uO0RWhc158E5f7E8FMZ0yVTcM
khPMFPBV+R3xkT7gsBJ/3TBOhCEszrDuS4BY4CyEHxgZ4JlfZ8JwkjuGhWo090LPFqKcBY0AgDpC
pyjy7dJ9RTC4ybsZauHlqQxYbjrVmjVrcUZChlukx1patblMN6Z19yXli5QM5+2PWR9wZBxhvxro
cmmTMILLorXD9egSNE2GWo29STR/RmljA7u5b1E5efWq2ZETfaLk/N2BupWFFKfbFn6C/ARDNsyh
ZGZV/SIFnoozQ+mFg6/3LM1zvS8rF0qFmbs1J92LV0MK7W48BwKmC8OCo0Cx7j5ok6o5nxBaHMj8
cE8+LWXgA/I8YCsWgWKB9xZVQnWjGVbWKlG1UlzNF3jsFuePc5EZVrqiJ1zAwyomTjBXLs1KUZFQ
ia8DeDsGOtmHhwRkGiIRsDb0NK9GaKq0+svfbqxVwZmpq2vdhM/W3jDsk+6zr/UeyKZ9vRPYR6ws
vsGHy1KqyKBEo/jH1eX4IFie9prwITzBEKM2a16n+vy/hIQX8N3fjQQFEDGzpmKIKMsqNStN6pQH
64Tz+qWQCQyW3s75a10pMcClJO2Cf9nJUaPuEwbDvxBoqn1N/5lfalI5rDSfAa0ne/OPeKDoXMe1
Zi4t0qawBTMPHp2/RX0JnRMP1vm2j3WrvLpX4bKxRbDxVB+GyBJ38DQXFpNSqX/s32YKEy7pJm8U
2PRhJSa8XNz//GLFnNAq5F46z7d3qWNaJpG8MNySIvNQl29aoxXgnctW40Z8BEwsT2Y/kBGEaES2
BC3Lo0rczi/y4H70cCGjdDf/JuZ3QrzaCG8p/I48/jI8BhljZY9t71JIumwoN8GG3au8FZTamzkF
TrMEY6vZ+DpfL382T3XjCJvXZw5rUJgdYTnVnKP9Ppvv7OXgAZBz3/a1/+oUp2VKv0eadgNqXtF7
nCOoW6yhjpXVUni0b9E5/ktu0W7xSG6emn6oHwyZacMW/KLs1qDv4VWx76glbc1dmb7CDZKg8+fg
DSE9PkSHCGrQ/HluvcC9mLoLvLmxSgw5I3u6BtVGWKdI86HVzX1trIt3Suor1fifdm5eobOEUjvO
WG51H+6n6/jmvQe5YX7wSI5Qk/4gWKqIo7STmN6J9v0CvC2Vc89hbs4VcXzbuwWvgNJQMKILvQUN
JIhoRfbv3jGq+MiygrKG6xGtIXZ5CMBMl3KF0XQaWAfYPJhAyKh3Jr0SWln4cqjRyKauJhzCYQGt
0xutunkae2eIQ9FT1TmjZVoaH1rEchDrc1AkQAOAx5GtFQbALlk3n4Pn16ZkajFCyxd0haHxS/TM
s+kezapV7EDp/0RleHvbPn3Ybu0ukZrqor6oxTiyRzqJ/tJN76DK5gP+37Z76lGVP1EcvfpnAybp
m57gT9a3ThcFNoVkSeFJ/62Bs6mS3aMIC50j9OUZyRIzXgEhIAAKFJLjjeEFten7ELAP9x9wfo9m
zLQ653amH6fR3Sfg/YfppCPm/JumOkIVWJUfowZ9ONyE5FF8l8aJ59OkrQJxIo4spBUyxh59FQEV
Cp/Mazdoi+73YUTsFS75sKQVK6HMg1r0a8WbFmi0V884f3zQYgGKvPVK7mgkbj9PxYXkn17AjoHw
EQypogZRMegI6B3bKA3X+c86mXTWUWklLLNAEYPRQiIuSuQLsS9A+f5ZcgbU0XGiCG7evSu6hCWX
CZBqjIEx4F8GXOk6eTFKDwKee6JGcW1XqcfBQDZygyIAkJB/5c3F3pl9AXTOBF2gbJ4a9aOaHZHX
rlSSKXcYR9xEN8mGh1S2vqEGJDbMP7hKp5SMtV8dwWajGNUiH2jWF1A6yYbWXjGp2LtUvRSbNF8y
lrcUDMOEnoTtwfqIUkU0sxQ/SBgmuQq0o+2ySihXxMwIoeKCznRAKKRSDYOylwsTbB2ZTAVdaYTh
aGRAuW7TztF2gcWi1G3PAbQghxPcktm15SdouR6AMe+dXpdRdXum1a3jTvJDmagY2uN63SwS0HmY
e7vWvPSu7qZHoZtdpeoE1WmsjxjgZdj1WDwCEkGXdwOCCkgkGRENeNCBSSQ4Hnahjfq1/aVKfIuw
LqSTa/S+1gH1wdZRRWMCFAzTxOV8Ww9KBxBJ+3ugBjgzNMIFEGABQQR4NCBqVWgkG02Sunf6Wtv+
DRNNQR+gG1S+e++f3f2YJoMSqBNBdEfZqyC4Y5Mx1pp27l7ddZfs03riWampS3AsguXvXBxOs0Mk
USTQxyPp9EA5A7eo8Fy/FC/Wwam1mz1Q9IzAzMJtv3Kxd1zji/GbWYt20f7r/W3INe68K2wFNO8j
MBzcklUSe1V5MtgN3r1G5+EdETjcCJAuqF8uZu50OElEUee507l46ZXU4wAnQdEdgDoPsfWFiHAO
Dr3N3tx1zt3L3oTCgtPtFJGkGAt23ZjEhxOSalg68Fpq/YcP0Kj4eEttC2+WJb8QQXA46xawurUl
6/pVtImnlKOIF0pQBI1MBAIh4yDkbIMCnM9LhL+y3v1aC9tjX7uQQg4jeC8wavZHI0ftj6KcR5zU
IF/cNgX4Ut2n8x+QHKtJxV3t7hFLDQiuwi8lZ6jUkB/CH0oCdMJdTPzjL1/6tnkjHBLz1sQ1ONCi
uA8VEE7cB7xQtfAfnPW41Dr717uxww1TNxAAA8Pq/nEPAAMC0I+sWaMAOZtohP5r9usLk3vqnbtq
Z/nmjVvvPW7UjRdckQJr8sF5MRMRe49bxC5acxDTh1Uf7bvAF0K/KPdEt9kBlQ9goRQSpwfxKzf9
q5n30SGtInWw45TsnAtQSJ7P29q33hN8UPlNNSqOTnTSbgPeBhQcHJeNWaPYMmNbjctEHyCtdeNM
u0uOxYde0yKM2FCLxDCUgFUfTM86O5sOTbd97pRQQvEirTG9A+vJNPQePHRWoSBqeRYwrLuP5mFW
XEB2Ap8R9lMzKwHY34vYc/wlKFoHk/al+QZQmpWjKm6Yir+QbBg9EfPf4ZaLaJGV6ciqsFHA8THQ
X1CKuTI2byR67TkAHu5vA6r/4T4A1OTf4GgsgC+W+w74kGCIubBbiJrHzEgzERyiaIMaJaNk6Ro7
NOnQM5YQ2Nitsisvhg9eB4dE2xP6I2g9B7fJLL72bTgBSNjGAFN0wxA1+1/49+sxfUGyH+WLcwS6
uNjYjy/gCEuaAXvYkkZIkEdc1zCh5ZajYskoL27ktBAzaViuhOA6t5Th8r2Jt+2KEBGrCktfq7dB
NSpQr2Ba9g8vSfaJaFVqzyrYmAx4oDRSi2H9ymwdiReoT1DgAMZSIApah+HjP2Bli0cqVBCYCaAQ
IixRdKsD07mlLRo8wUVUGMIEmo1WA7xG9EQge5JwwCcqLoBAQAlfd6KnweLjaeE1U2YHQ97JprBc
wpSJOICUs/LKrMhwPZ4p1QI+k9PRp6L0zfoPSLd7mFM8FkVKMveqdUjlZLbmc0T/IrQdQVqlpnqA
ND5Ucf+V0ynUB57TAntfMYJxoqIo3FQ3mseKRMZKHcaccTJ51UQEidDytQbGxtf4ex9eLV8xYcxf
SnmEEGtDApvNh1dlnsEB8A0Ejxisn/JU+q/IndHHiunS8XfR+OG9XkpHjKWcIcVq2blEBHi2sEOi
A+qSFSmBwxotsgc4pVtwFeUtyqZpcU/ysIxmosrhjri4JQcFc4nRlNG1t2Nd+MY54ApVdhFvBrve
wvjeqYQXOGu1tNLqvEFK330ZetAqOiE5j7ic/q5DxYbhx7BDSENSRf1Pt9asL2sYG6J0p9JskJi/
4DXiKGAGcMmbSMks8NiYXOACX7IERWvfOowOI41wRZECRTNmqDHHVoOLtPhnY1yG10VbIjAFumD/
JtA2xeqfsFAP7xg2OiLbVu3GAs1IBObS3AhtikvVvCwb9GyfyceRooG5sDyhRrzu7HuooTF/pthE
jCK9Mcnx2qmmj+6zE974QkF0lXO3o6d3geqA/qonpX00oqxthwYSpNuKEsRHRw6hrUx0YVdFUGFi
1lCxyiMcgFzUVqAKAr8FkuBOAcGIUrJeoQHsb6AUv4Y36cV8F8Wb+QQx0UxeyWyjhUlZ/OVWsk5p
NXfk4LLUm18eKj0XiBRYkhxEug9U/dhCoBshYvqSJY/bLtPjlR+UyKXHzDdNT9YnuMfA58Q21LXP
/ju+x7A2oVfdElAT/nm1UctRR4TQg5sqVQrEq+ZjAfufTbRskDpm/QVglzC4e0Ql++WVI/z1PiRp
j6jEViH4qVD3qbRIt11vDKqCPD4Td5Y/OfAGwmAatdlAYq6KDv4LY5wDWkIXTqLQtFBVrL8RsEqb
Zs0b2u01tHfQ5a10pOL7hvoFuXo7oGUVEMcvdUo9+KvSRX8NEdDRACpBSTqz0gtGmQe1Xwi2fjVA
6dx5bCx1XqE8bAmonAyKdJYUydLz9jscV/37YBsyOe5tQeg+G1VkiAvDI3IrpwQ4mAmrF6Agimpa
IpXTNFC1bIpd+oK3xDIU2g1nMlAUdsEVHsELajNKsbZQeWqeQB7HbrHfcJ6kNiH9REQVFRLO6XtQ
R6soIRmtMoFgBaLvruna2sZr6Ik1YyG85UGXqrDRLf0seAQNfaU8/7XG6vc6IPKypYP/4tBECrAv
llmS4EuNPBVJH87zjTjhGgh2r3EQZQNkePGoPFk5vVeaJHeQNoc0CymuT0cd4BU3F5CaeJneg7Iv
DXe5w7qhmYgqdSnely2F/oAAn1E9KYVZY2gpPKVqqfi1aM0bNkHBAXYEAw7TBMEHGl0v7ETiHd7j
ChWN/AMPaaBxuAvvTKdCpvZlslgUVc03/I2C/R5Ft4+l+vjSGe5Xkk9aD1Co6dyZTzKvdrOhwVRp
CDNDary0tfdxqu2iz9BhB0EoRu26PK/V48jMPKj2/Guz2GytCkbz680mCC43MkG7rVMA+mxVqcYy
ZqYvIRsEOTjKFeAoBtbs7DuFyFGZmSjOabhBo6F/gDji0dOMMb6BTZU/xm5BpHZZnJH7HpTIFUYf
NQ17SBvhBpwS4N4F8za7IfzngHfnMLSI5dYlZwEudKPNjoD7M/6EpBfRtVUY3f1PlzaCbl1qYfEm
4HuLHE4NgYDxZV7lYuaH9npQk+R3EeWp+XNVgsjNbses0PxYB6iD6vk01/HlRTPid3hrV/0clCzq
AgB9BeLgQoJEMf4AFru7b21pRiPpiPOrI7gaJpqlhWgPosz4H/A/lFrQuxPXhqldVm15Y6gamDJC
1oS2EKBBBgA4mdjHxOb1gBnGzm3HBaB3/var3fuKadj059+sK2w8NXqCvU4bc05BlaKDmx+8wzUo
Zm52mN9GuZSU449kQeV21uhb9vbjJwHhHztYic1VFA61OZy7RZR9grL96lycO5QXPDKpBwzOoJSn
TvjdmcWdvQ2IjiDufBHSjEg7qiRdubIrjgCNxz4RJ8N2qJV8At7EPaLWhmYpm/YGQ4Uzm7GKbcrW
7OfWMzj6+r0jQStVEaq41MhzgwOHqDwCBFn3xZ/4McS2okXQQFGnTIiI8EIkz4pdJPtS59MkKZGF
AcKp5JDUaUW6j6qLLcF02RJycFqJS1gYT5p35x0xNindwo9RHq5YScWQvftIqx6pMOUMxUVKhHS4
8aqEmFu7xGlT39/XIIGCyIClgP7Cgz2CcxlLvaROWIIIEVn7un+jwFMeZc08lFaIcygdguiQusVu
GjGSgPz/F6apmKWKxim9tah/zGGNTJx5Sj0E9htlZAIWlVMUTxMFCQeIaT414piEPEk0RFQJGOwg
LCSNAzJJJIW03CRJQr7NqWh6DZJuPgeWgUJWfVMlQ4IVcpAzRR/hy7Ri8NiSTkKtSIHPBmdEuEgi
z8XD/aEPPSZidCkGwSPn81RPJoqmoi2eQkaGYkuVZrSG2AR5CvPiWOk1zJGs/M0PW1wwrxY+gNky
t91vK469+dKLY4oW8ZEdQOpM4Yc9uV+qiYoLhrKmQFi3ruos3C2e2IbmJz2CrNTtVaMHWjfrrvea
iR9M7QfmCutK81Sd9ilVPUpqxVIfbJ3HkKOOrL9NyAhZd1WJiAsxupeZuJRrV31t8/ndQcXVQU/x
ZqMCgboijNK7lV5WUCfaaFBj0mvBc1gLaJGjkvbw57LJW4QoRG4UPwguShtombeEDgVDGdgXUOeZ
ka6OS/gG5z6RAM2AZZC6+lusDoToe4opWQx2J3QhpM+1MIAhPDiKdwtITlyyQCElQNdAxUx42BCf
OT5wvkhT5mULaiisaChFlP2EBuph6/eEeYhGTYKjX1XZ/NIS7+fPWFKXE8FyC/toB3bGbVAm5O30
jvwTj4etxWDRGrZoQO902LccSgOkhgvjYuAHFVJVGZVUHE2IkOqTK7/ZezmTvUhCQclO10HSTb0c
mIE7iJdxtR1zKfA5xMwRkRVbSme44C8dojUUEhwPD4qiY43uCuHuBQ48dWwq2dBASBer7VMzou4v
3itf7IEc+fBvSSCgmdwDzaMTpxQ8EVf2RUmhHBmwQoBk2iK8ssRZBT/SOqtMVgvZ8ORn5nJJxSEr
RPKNnF2D7/Ejq4tmpQ9UA6DagGuhnliN46bf08rD6E5FSVLRH6wozHO+9Wd9YTR4PbfOsleIG7gJ
kJmqR3+nLkg78ZDq3/t+jjyUT9Jn6d9ljxbPOehtO0UK4dbk+rj3KOIUccazp5IZibXO2izR6hp/
tI5iKqtYg22f/jjQ3znghCGKLXcfuSk6KO2M7XyHSV0mt5r/nn1EaRautI9RAlf09ROCLSMdZez2
rLluF0IIN+DTMjt8x0QxFFVGEGQhxDxsUdCzl0aj9qjm/zGEoeig0sM/DHm09glEZ4Tbhe3euQTo
+SEy7sxAf00vGcuW/j2iShjf+kBJx+i/+sWCefb4I1Torw2dFnyZ17+tUd040Yur0QRXb5pvT6HV
ap74xPAhuN9MLhNvG+Vc1QrEXZ2gAdNuBCO9r484GtPqUYflbTVeHdzUts+eRE5FGLdtVJIIExDr
qht+yC98IG/3fJ/fn4b9k80wE81U/6BxoZ/0s5bxEpXPkHE3c7fNhHYU3JD2ZmQP+Co6ShlXnBBO
7a8w0QV+62naI7RaUT3SwHLfpp2SLmO7ZE5H/EFYNIqxTluvabh1Y57WTJeBN2HY7/V66Prv0HpZ
cVnMOd9wGd0VEtJNk9L90zJHUx4EQq3q+2etaOvnXkepC2txyQXaNsq4VJ1N3ZPkbK+eaP7Zo5F2
Txph55T4i6wNSx4iOgsHV/5msJysP2Mjcj7r4LOKf/ao6IzahgvR0HUN3T/z21Ggb/b9cKpnsI3q
cN15aOH0wBg5VpCxbj2mnHL105pPP4EKAaNRGwcfpWjy+HaPGTG9numzLFxPaPZ9ltperciEpBbF
CpzsXneF2hQSxcxp1fAM5kMit8vSr5pNPWDf9HuaNYO8NCKLTH0yK0jO89Xl5VMUgnDSUdROQ0To
ECmgcHCyweAyrn6PpgJzTS9VpNmzFjKJPE6Umnu9/nTq6wFp46swpN4HaQYU0SVG0xJxW13rBT2K
j7HoLp6m1bW00PZI42/FsWd4gyXCtr7SLwM1ru12On+x2JxYYgzsajNRqTVQJVaoEIUqrDv1QBrj
OmOHxiwGeBfdOkohtMpCDRG7Rkoa0FD4Py2FrWEQdDpO4iV46EvKfzuA+UAxEtWgF8oYokmEKIg1
pPgfOEkMkoeJby4JjmysiSykfInSHpFsOjj8TeaRYlrCI0yp2C1Y8hgzBqlVnC15Kbi2nue6Loar
KsIH/0/Vbi7mPn+MjZhm5CXGSZUOOZwH8RL1Hx/iUi5I2T91y3UP6MaYbAc3rRp02Wg47gddMp3q
T2Yr9om2Y0XnFA0YRhZimqb9ausv2IliL8L6tM/+hFDBlIAVrTU8Dx5C2LZdjChJl+vabdsMOQdb
q9nz+9PQNHsam8CcajHeM6PD8xHypFYcBWqUgJZxPIc/yu/SDdZtNnlHrjONXQwz7hUjy420QwzM
qifSQ5f3xm623bYbc7scD7S5ej068smoGGzYR2qLCSZYG+l+aVepteaC1PU8InDq8OC82HA5hTHT
YMO7OkAzqvLN/vdBdJVwx5C/RiOGTnKIBPu301GKJdbCqQGAH2Kk7PDoMSJyqBb8KWAGndO/9ohM
qPqLbpbt98wVq9Vs9kwmE09lOna8tWx1G7m5l8x8KomvEYqbv0UKbfh8jISsItPZZ4JN31dnA3rp
Zja/mLu8UJbiEnWTXCjrjDVForPYZF4vKiMMhIT8GeMTb80nebVXKtjfdEK+ALZ8ahm/zYh3VycL
/t/wIMxm+4htZrOiuG9COxZeXguht124C39dKn96ha/sGd0x4jn1s9eCAmHek2plrruNZPTVilPO
HvI3pttF35AllPviTtmTnAfKSgpl9IiBkinZzfHvBCDqMZPPJlolCOboziO6EBQW7s2M77juE4TC
s67DoFfUAtmtL7j1TJmHqJXsQlW1G9FADIGJyPtDS7HCZwlTQBF7xxAZnMKGUyhySN3fLK6IDdH4
QA94U1GZKFS6Ku3Qn8V+GYo6Ilr1FKFZApP5hkKEeZRGEfEOnwrpyo05nqwoa0tYvoQudrE1DbdC
dUC1SIEU2vsRi8pk1WyZnk5GIC4TSsZEfCyNImvsAYG+brphRrGuiPKUyTGnOR5K2IUVIdHj87fu
UlzWeSSWW5HiKSwTTMmF6jXBkok+la+QSmFpnhCoQree4leRysiSisRWiqB4IRUDQj9AVVI1Vqsz
E+/zDsNFXVTAKXpY5A6NMIYwLKx87cteRbrdHGtON55UGDBxCp1p8ORLbRUkJLRjnawZygnjYBuO
HaiWmEM1GepBU8uAsc4joo1SZllm8SQG/NEkzFJkXQlz/J7iY1Ft68Sq4O2kdyyGzfPY9td9BX8i
CWi5FJspyBberBwQ/DvgkqEd8wqtxNWa5/j5hHRcfDxiUToyqX2KYKiyiR6xKGCCsWGkQI8jN6Hv
kAtiV0SRAghNnqCDjS8NmmOMRF6j0RlFy08U81An//HzMBcpZ1zBq/qy9N7ySDcYf7o07ViFv9pp
Ci15kvPfu5/i9UiOT+PamX+AI9wZGp+kv+/+ZBEyOWGp7TKYxtIAC0r1WGWw4JgoCYIDE+4YoJB9
82NgRfpIH/Jtpp9rKp40/jUFfcKAEw2yL7YwVGvNykGFcjGomwNigwnu/tDnVxAnekLAQ1bvzTQp
4BeGDASVt1F6E7WdXKbGMOIj8wuSmcycPXECc5ToyDoASmtOxhaX37DqsPkm5uJilQwoahPwHfBX
OryhACOuQvn84y4YZyGQvEuvt7huKOXadfiDvBHKjhrbxdjJ7GP6VwcRJZZekYJihAsTX9Tctcke
C584ZqqF/XJP/hV0W8uhuQmI0sN4+Ato2neY5MJDFOrNKA2mRRQx5E0mXegeIN1FYikyG7O/w8NQ
489ZeYaMcFP8VW5QoaJiV3RhWCv0NXtClv9vDN0Z2+HB5rF9Wh/tEOy531tp6AQy13UbPQQDrWIQ
ztmaCRO0jOkKi8ZU0wUlTKrwSVRGHhrP/eJqzgXLqogt8wj86KJHxIf3fAqpBM1XGs6OkHp+X9Ib
1cxlTR8g1L2RZbTznRQ7jE6jOibl0CQjmYZ22J/2NEJJAtma/lFhOo866DQLS9MYYSSxqZghwM/W
Dp/IDWV9mAwhwFP9JKD+iPyZO0TZcXtCcXUUEnXIMsDH1cEp8IF5RJxKRIbFbBfSlIeaqd6bm1Y/
bZYJMGCGrcKAmSfjhe8pUyFjhnFSpqiHmjqwtg7BqsiaasCJZLUvY4RNeRyQVrKxnHdwTG2YBgPl
D0y7uDevTBUgxChEi1qkXVinpf2smo94qIytY0M17zCZLdS8mUvHcASeMNuX73C+mbmiL92+jlu2
HAwCZZgAEKByk3FPiVJ/tULym134NupM06GaZMDP5CkDHz+ZuyoSd0Zi5WQhbcCUWf2YZ8+gJQYZ
eXmUu7UTGJ/CXufMcZHMktFx5pZ5ic6JkiSIUbY2Hvtx7QCLQnTN1L17WSIWMuf7zSHRinA8ueDs
Y7gdbVpuwVVULl0yNXZmUzX0Zmx4c1HhqB/Mny3g7GmT8iJ31YW3u1jwfYThugwE1rgb6TIsBjt3
wBV2eYTNXg4xdSYd9U68qJYtnz4vOxpmZn42jEzShtJYVD6TUVt7jgcv0ayWXvbsOdm+3Q/Ju2zT
NvsmuQwpECEgLyCFuXCG/BUmjoSLa8FmcK+a8tMkhARO5+o5p70Vb/ZgKBeCVVhnrZbsA9+UqfiZ
CA324FvQCZx7p9rEQvL8VlpeUHXjOtKaYPmam+BI1xqVQQ100aVL/Yndb/n2iGZjCpJAduhKqKKJ
cecLbosqvTc6GTIzT32fUAXn9nNxW5wy7RFE+LwOlOfbTHCGyhB21ENRm1Gtm2Ae0oxI3G68XMaA
yx21UKpKCiEUryk3upwrmsL5zqPoZUbyMYQGAgeF98URmOjT4QQqNfOSBK0tRuRZQYMCDzxFXPwY
YUBlOMxipZwlDrW4zB+zZgTiCqMG+LACnHaHPMRxxtJbCGA+ZYQlPkzV5Sxaa6m7A009xPPoYCQU
49q2REmq/XJZxOoiLYicQ2sjiyQqOy2WvR/8xgVyg0JA1fOxpfaz9iJ0rqDYRASQI7TowzaWJGY1
BEwpniERWwuD2uLTpZ+rvvh0PpfaQA3VIoIjfTqIKuiz4E8tv/i5ijMydKtqufxQUKuyrVgemssU
ks3KKTBSSqarle5nZr+QQBpiNYXqaDrur5qO8oaayoWui74PdkWwp0CFt0KmTMXLDHzVvSnWFRbH
1XM5NBn+gmDtGNoM+HXhk0IyCdp4D/Kqid6m6C3pPPxFReCLEciCSRlZ0vQfKs5ZKv/zACTuu1id
1Vh4Sfh+eGDd3MV8D/c0oL8IMkg3cANKHRSmvJ0tugc75AOCtVdDtkrTgW+rRiDZZa3s/zGr3kwK
BYQ1CmKz5ZCI6B8OZ5OpEMJfRTu6ikB1kf5+9GdBQPIwP9+kBhceIRCGDCiTZzjcXGeeDrUGfaHn
dh3x6HSejqQwXFGOqg+qcuGo1wtEAqpSxiTfoQwKGWzSUakk1MmmPvTEg+mlD8yE0k/KP2d0SvjP
b6JsDX1hbWf9F/3Ls3SMIDiocQdd4cGDOIQBFFhlysISTsmGofIN6TFe0yuGGB9CZELxG1cgw4zH
Mf2I3RqzvbTH1AZ8JG1SQk/Kwt757SXF/MTvc6lCK0WSpFbN3SZq+pdF69vAfUgqQZI88VQNl7y2
xjeuVgFZKEHktQDiIQAXMGwkHDHfK1OXfGUqEDwJHQQjTVFysEZ2iBFFg4jZnCSjRccP++BgmGpF
cYreVisZXNz0cS5b6/exu5p+xh9JbP9AtKZ6wclcMIeKh6WZWxv75hYZ2qj5DRhGWVbAnv6BdvZ+
CXgHA9tVrJKBRXL6D0wr7jM4Okfn2ikzZlnzt8rpgfjziGGXk5G/XPOGGH/+Tparj6XwSvCHPUd2
G++mMa7y7trauhDNBEKFdGAhvS1/vAH7Gl3Igm+Ia7PX6xnEAPpnhlNupG/2pSd5tHr9nuLgnZ+h
gkIjNnaxxfgNt+evbm5TmgQCCw8GIpWJ2CalFgVSoDfxNxEao9c8Q94pyyg1wTqjsSRhMxoUttR8
AIHYUw8LKGhGBxzgUvJ0ZWZkzGSMlYaRvlFREO40dgKrleFs+KuWFTjIgW+N4vIJbV6EHhUQQfzp
06JdB29ShTkG800qaXWU6W4zKgWo5CHaoqKBbAKCCWQQyjH5egE6Z/ui7AGcnpgW3u1KIJeVkw/m
wWrBcfgFjt90xIkTQ5eDw5AT5lqb05D8H24rymaw/hCGpaMup7q/uD1khb9iWVb/I/GT7Y5B1rbQ
aXBj3ArKelYiRg+UK/gbOhDyeB30OIiTANXGeBWVQhLsnwyyck2WTTxLka+DMe7lDOeqD32I+qe4
empb06+ixhxodoQ0bsedqjrDYIbyCN6QJf9IIfW1RTM59pJKOuMj1VmiSetqXlQiKxYGkiBjPmQs
Xd4GfXdyccL8UAgWv0lEC+g+/DOjJWKsfscisqHV1ce+QPX48E5fp+qKLSW53DweUxZEvnOI+dA5
G6hvTwCi5HjpG1GrGn1sSaIMWs9UqSW+n5uTyyMF7GzEEyMThtbk0sKPaNCaYMCnNkTfNgvZV2VZ
bkm+REUhiVjpWah0SE45opLEMh94SynQqQCrLFy/AQ9Z1cck2ZifcOYRhHgJAulgHhklgnhFtTEP
5IWUXLGKukPlVCPSVkHmH4AK/iioCMtP+cuca5/JE+jfKPqLPr32RNPAeZAHkM2WLcMDTN0xbkry
hTfrbGfLQkcPjZoMYtV0qQchx4m+Htln/ZkxRFajp9YnpN0xyDUGxN/tU1szuDf0jUvzFK5yV5Y9
11MHld55qPHcNKIY1eCOMvwbvUQRWFpgiSiGAJNjDpSnoAhCMMcURbBrmcQJ0au+unU+SkHjYqEH
iOVf3P3BkEhHxFlJ/EF4oOyY1feFb/yCOB1WqnfavtD39s0jvB5+nY2InqIlISi1nMJqYtdNoNKo
6TAf1CD7lWHjamDIuvlqQ/cJy3559UY1oWW1mlYroJpMhyXNQW0oO7Q55ZH4qPrX6SNj7l55042J
wvI6ZnMeoROpf+iBotWtTRcjMth/kI0qtCp90JIVLWsfvmCoq9drG65jdaJ+ODV/nijWaoArZlA3
quUPaxvW4EfcYepqZxdpFPnQyCqBLTGA1BimMwSHDgW7Eh8BZXEupTjwHkqkWbmyu8vJELB74foo
0pqhUzFYN4s0fQ1bAV75aBBxDrEZqqFr/RTw5GJ2v8i5zJ+OZTMlUyXrGS1TZE5VVuPk/Gr1d8iA
UAoUK2Gi0WLUocf0EMPJ6joz6SJ0ULb+VznFPvALHDUdPc4E6nQYaL2Brnlrz7gMsMCfFsrEk/yF
TqiayK7YKNkwXYmwpXnktkMGdyghZ3p5kSgHvBoYVA0XDztlr61xgXhgijPFYbk3V82SwM+vNHWr
XJ8te08TUSYMJ2WSTXYDf3idLIdY0uTMBoIElwFo+nxF2bcWTHbWRPY+I3zqmsRihzLM4VU5VLif
iMagStkxVV1Kfp7Auc11iEI1/yl/zH8KuCqUNqiSlKnE1+z8CAwQJrFMjB4ljw7GV0NpwN2W6YaJ
GsdRzWy7NsGjCpeqLSqykf5Sxf6L6y+mcEG9AC9LbrBg1Fr+u12KL2MnQXBcMkwhkvKhTcymuT5E
8liRdHT0bNv1+H3smR4tDliaJ16yxCBB6ZIQSyPOonjCfnglW0jeSUYEIbNIZtkeyCgbvFgrzXvp
ofHDL11wkpks0eV2GDlIz2kW37CR1WzeiM3UsORq9sO+05h8xX5Q8RnSlsYoroDL0LmWwikNvXeT
VRkH2awKfAgVIaHUEtcUy2YPfCgig+SCpP+kFEF/d6myjqiZEgZP7TZsB7FwaaTSd4h3vGeEtJig
J4VGFNZsGABsshv4T/9HvpzizD8O3UBYV08aw1s+CIMNaFuBGWzzAXkEsxWJ6akowlRMJ+CnRN/O
lSdU4xVAnRKroYT/YLgCaQe9DcmB5NbSk3KqLPvGidtGO+SN7NBgnLySlvn8RnABj0BHgXZnjovK
aQGN0mpMK3fV1ai1K9HdStcuGvgbbzuV373hMeZw4uS3sR1tNgKDk3DHDbx1VonDkTG0CWKVTKh6
atBwR0G70FZT+SMT3858O05thjURR3obq+l8k7U2qPESq0in5sUTd1LNi7DnaL29eUHLUk2OAR14
a/RA+aL5DQMpB9+A1KnrkitMRN2mcGdRXCQoQysGs07nJAHPrDMTAB6Mh3dyLWxjju4+Ke7XoLKp
uVPblLpCwKbja6be/20sYVUh59o2mUIRjlqNGWoLVWBJUz3cIS066pKZT9bvPwdEDDAEcT4y3MF4
Jhhd511rpN+OSTmS2UwBWbZ4kFlo1Ml+Es2N2GFxqVPy1upF/b1ExsuD3qRudFm9I1x9sYwyZUy+
8ytD4tUIa1FCoAVVlh9tRCY51EmZ9LVtSmWA+Y/4WYU30KLVaKonqTIpy8jw7rKPc38MDwyUBjR3
fmEQqwt04HLySdPIfVN62aloU4Smy4fa18mgWpnt5phEdylGCz3yahaS2SPVX7I6CNfYnYBV2UTj
2azAW+qTh4Hjecq0FEaph4p4R+q9hOyc1ezBEmUEw+HLsRzHi11k0vgMJfjacFodbwmZpvMzHlqZ
n7VCUgdyGIaU4HZcRBxTSzCWp1dPFtvWukQVnr2if7nPXyiy14EgGnVprJruW4XMC8P7Y7vBb7Sl
Cl9kMJwc66/1fN28h2O2pmIf9WgrfGxZQzKJMfeo0E7zSZR9UCHBxvEMUaziqSpkPne3dgcgRlBO
u8p4XVZcYyP0MLSrtUoE1phFyFh42854TGzE87GCFrkuMLm1s/dHO7fx13RlFyjxnmhUOliXalgb
H6CuAMEc7DKWw6jTATfnSfzgCbHndj3EifCeijKR5hljl90i5xXMAkTInFfs3EC2Xc6FokbDPKTk
C9CwUDtQmUbUHgAytVIoq5KvF4rEsmPcyX5Y/vroh808kZKmfQBqG78iYUolVCJpSZIM4hwFdaJb
MDFCsFpLdgR2KYnL73ERZFD301F5sQjywQWiA/HGiX/kNcRJ5sfsGx1OwmQuRTchnypjnkdSwFKz
8gStcYidoUprHCF+QRhXlV4QelZgmskLqLvlGGA8PHar49BLMnfLlI9xcKr3/ZnsdiLrtrFG1C+F
tagaoJJXFatHH4sis6II6rsguvxPzpUAuwqvUe8ASEADsbmWOp4P6aVbApLZDGSb5RKKHIaiF6mG
JeQBRqUehLF0sIbaEgjDY0BUtqxLT2LilK3DbOmd+7+GEVieDe6LVkxHEkM1G8J1dp+KOmDWoaWt
12b+4GJPmuLr0Y/DMkiSSmQ7lW/haBLEQd/D0iC/RVCm+TkKpn7prdIefUc7Ryuu9FB7Wobu9yda
sSlIU4X0PBixHGptM3ax3IWel/a/rJnyUzkM3IDBHAv+jXxJffDn0e+NhvW6pek6Dd5BnYmQuqqy
t5giRkCrHD2CGMT0abpmWfq03Cl0pS7ICvE+vwVpU6b9PTRV7PmtddLOM0mubojcJOJXSpiHZwcs
AR5ZZSj4CtSI/hHlEUw3RbVYhSsKBQwE/VAq24GD5DOcpMrcj5MNtDI/2A9X3zszHpM6iuLKP/fq
nGzVixhdYVJnoS4i0EbVEclfEn1dHUZmZDWHMwgLbSEKyUTmyjPFTSWftyXK1YgCvQvr442642jK
iGzdSZ1Ygh4CKA5T7v4Gm0QbUVCAFCvV5rv3cuPf91TOfNP7CFlB9EGd7nmk3ZwSmZcCUfCKkqIC
DxXG9XFG5Q4qlXyxYhle+GKrbdlPTKFEx7JEJ/mPvVLmk3+fXWPK3x3eMbtc9dI5QrHFkerlF/s6
fM9fUA6yEzKtN8G26pSsMh4LoZTIVAiHUPMS0PgkDKLThjtMmVz4qzhxr8CRdfatIkHRdrXR1Mav
zSPLXjRxqKRzCjpfbNtYv/hzzWpOgKbKfqaLK4Kag/WBUB3J5cp/aFcCFNkoEhXo4BK8IPxg2Got
eNzMowWrWlvNCzgWE3SGzphNCPABvMOW7jitAQnRYDF4m4GFNNHO4nQmnmMNB4sa8KNKLHIKi27T
N39Ew7RNZ/JAvgI0DGir1+02P4bFhGQuw086JMmgRbS540o6QDOdIGg1moMg8EQsMkX0Rg0wgATe
QnCe0+5dWsVIuPXEyRNYAiXOn7Tw9K/DO6zReSOzAgXMrigVQpyEOW7p5L2jpHuhpF78j6cz61JU
25bwL3IMUUB8pRUV+658caRmpogd9sivv1+Y+9xTp3ZVmZkKi9XMGTMiZpxTebdjpSE8ZczQIGXr
BfYhCJ36VBE7KQ4cqdVT/OYF7fXaaGFhyrx3I4cbTRUmEPMynQngVGN3JP9QTbqSg2uflNb8Cd6s
h2yAL289TApo8KI/a4hvoi8oTFf30AIfxq10RGccusSw1G/xP/rS9f4FkKjm7KFE3qACuSvW5NVt
UhtWB0eTVlgfSo0SvA8JUXNJO4BmqTbvJ5wemkK2zBBjzy4izaG+WnykKvq6/sXSoN+73F2F7X6c
Ypl7sJg5HybJmvNeQRJ/JGGkLVRFBPhr7oGmlVy1CnIiXP3F8XNWnUAXMD06+/HyB9wUtEkl2cQ6
l1egZfFPdBEpaUMzbiLTAsRVDesgauXv+K+k6g8VYzwpQS5Af1QGeoGeyEy97n57XgDGA5dTM3VH
hQtu4HT6VWUL4T81Ghfd+h/AluqnymRiJvwOH53v37EqwDwAVpn2FdLjlUsJXBXVFVHZnfLEKTmH
tO1hyxiw9KaIIju5+irYUM0hb8NMKilGqp1DUMqJkeNVEIAT8z1oDLBnY84QFzRZnh3kwqqkaYGC
wbaAAvprgl4fTOdD0sP1hPNHCRj2gJyrkCsvHyrqdrKdNGkgov1M1sl7lvpvI0pH7JlQr8icRiau
eefY3GhSeGSjnB1KW94eMG0YR3OBYfU2j9u3knpi7d3Gcr9z3/0tEVxSSXYTLPOero2vDQYco8Zv
8VUGL+IhdOL3Vp2j+/vNhsETffm1s5t/NZirX3Y/m9Ux3U1R6R7jZlJZXn9xhrgHzWH6dYMqX3u4
5tjovf6VozIq2uXVfTJnlzvigrE9fiNQmzSG28lrx31Ycplt58kb4F2+s2KhVrs6Wu4oCBv0G6OZ
IVODirgVXzoHCCI9wDtkHxTMsPbIIBJb7efM+t0PzvR+pDpDR1CTx2fh8mBApKi2TtTGs+BCK2SL
4vIqwOdpTo2+c5lnCfLGfg6t8sdhurezxOw1u7/34EjK63Sx21uDWGRVLBathnz2UDtHB2a1Lu86
vf8cKMBMs/bz4j4TGHDh8fv8zaX8o8xEKCY5xqF/mWJWhU/EqbNqaV2WOGnsGflGhB/FC7OSZu7Z
BN9vuJT2P6PpZjW6eatjNv/fY0T5irLcr9BkpN6r0ZkG4USKGGopSwVwfywUCGhQXdFVAGl+971D
dmdTKNsRu+96lXEaV8b0grPdGqdk5zmm7cfw3L7RHwfYILQQiO9wN72jC6AqZOaoSZCwL5httCs+
TlLyE59y2xHCb+6d2drsyRamss4/XAYAImj0Umm9R9cQkVf/dvRfvzna6Dib3FkYvRweFzsvgcPE
WNRJiCbZBA3qZoWvB4lojQaau1FO7wmEsEhA8pZFkGhPaHRG9Sxzz47U2wiTmr1ydPN3E5sx48iv
/ZPVaO3nOlj94gPwlW3q3f1ogRC7W05INbYeBr6P6Stx2rdR9m+PqA+xZ1yEll//d2k1W05yAKet
45+kpH+Ge81NnRVyfwWcb7hURUefphaPcMPM6EP6h09Vdig0kBOxmlXCUGz5l47uOO16imQkGNH8
lJvINmaxPRZWwq4JmqZ2f6Bn0Kfw5eSrn/RaOIvRZjl5duvLWZzjSmKPy7dXsGqlMcGAE/fKhpee
iXLBlcmNXu52fljQEXBZYLFCKYOmABeuBQSQp9HY1H7zyeFbrkwl/rEI5aergSwQfoRckQiwReDJ
iSPVq4ejJq7hG/Ti6FDw+yUcxsGk43TfsMJHpzV2BByhZJwYLJj9jBA8dytfmOhcFqxmJGrGpvlw
09joX1r26CMn3vWhWXE8ri9z6+UeiUQgrsxS8IHhVQj5uVOP7ZHlV2ltcPfpDYT3iAdRnLZ9EKU7
Hdkiyk/ZorKJS9re/XaCW4vV7x87nQ5wUncZU7eREkUFmbC/mKnBsXgv1uBDNYEW3plxXC1Jtn+E
6GHzR0Zt4XPWmRGbNH1aA8qm8PhZaQyGPXx7Hd+H/cEF8KUUveK96ZKDAyCCMrFdv0GblcIX/Hex
oN2iGBuKjGGkX6CWwCd5EfhIasuqWlypCcjBDPM0iAr3cOYktaGc1HSgmdj3ya5MJV4l0nsM42Y5
P/EMZad2CzJv1xcfZXjBJm3vDrfQue9hzl/rnH4zelAsYJCIpwbdLSReJ2JHGpxiUafKqQ5IM1F9
WPwjWdUhlo6dXiMWN4gLl604+gG2129d8nukh5JGl1Ya2T0rrnRTlOOIkqHaqfQgnXi/AuXs5apz
szhw4q3ooyCW8ksYP6YutNWRZ7U4qofBEXGucH2BWGq+gWthOx9c5KvrZ//kHpAN9N8UaymUuwxK
c7xanrrbryxeJaeu1T9wXPYzlqwwLHmwUeJa69HTtujj243SSBi7OOcC+MCgvRqohWpqKiQJIdOq
A1ohNuY43gUs7cXsHNzDC+OsliN3oL80ppzinTtYVTIqusccx15OCriDsxbiEGZG0p+sqQESAmLs
oneqd45LeS6jeAQIP3HbNzI9eRiDrRGgXycC9aUklwiKEgkxO0FM0plVujIfvLTkd96Y2MGto5RL
9oQOrx/gVmkur1g1qLAIfOSZeZd5KVYssjJQyY92KDus5xo45GUxHUXZwapUVQpsS1TuO87kjGfh
Z6NsQUrvAp1vg7/dgu2X7P60tjRB6uJ5NVhyDe0KMfCo1h6+e6zNV3vPBUNAV02OoZxUEzzlqAdR
weiYpK371hO7A3rzxKu2PFfocaRMVAtGE/vqc3BfqXRppr/B5GuRs8SFOH4PNeuUZhIAgZG9v0pM
w6h8+uevE+6DdGfB42U72o7UwjTjlYLefppEhY9CN670HRTNulBksu13+4ILoX4/2lpLuGljbrCb
v6NH+xxk3dUUOwFk9mc8HnXDQnzfkVZINXoPL1zV1WebMeiRqjVm9Dv66wMNMqZew8OigHyDT2Qx
qKBofg/LvrlkK+MtV18Ax8s3H+YE8pV84EjgwN17rJU7P1rEtL9XiH+/zCM8C3qoT/wmFpFpt0nv
M0HO9IohuhWxlBXd7J+4Mzsyo5I+rNePQ4HdPmGLpBKYdh49dyO82HR8dSjQyXyQRs3dnPO0dsTF
8Nj7mCXu3GziYKPSlXsfWmqsHwxf9nIlNbE/c0Atk7/WQSoXXlNyS9T4YfYNwseaYZmAmALrmbLQ
LVhXfOKv2s6wCJgNKeCk/AVbSBNGACowv+BaMbfZB/cEAypRoGnu1BI7YAMXJ4+OtyLH8vfvLXQ6
KBEh/FLSAK+Y1sCOdmEaVEk702ALJU/UQacH4YDcwP+G4Zd5x44x+PhP+hXOkP1avheNAQy3R8hW
xGrRZphFBIktJzB7mH22jlzA6gvnh6DAUkJ7byWEn8jG/If0vqiQPz9uB/Bp4mpk9KtRvsg3lc4O
m4GcuaJa+d3f9mSuUMNZodg8LPaKnNWjt8MGdqBNU4tWZZBqp7be9UVZOAR2x6BfXnTnXD/7W6Jc
UYmOPhkOMIlv415WD8Zt6JmcIar27n0QE8AUZUd6RSwUpURsBqm7asDmq0zE7GFr8FLcQetwQtPk
b97dWsYAU6reFSObHsamjEajy0gz1CoYPwib+cV60yg1GExt3JS3jxR78GViUyyI5HTIaaHqmKss
8O1j72xSp9hRfPWXWGBGKkWoUmHx/W8KwGpoBNvuFtjJbAarko/gXOIIXVDjJtRydXzbcKHrH5pS
GsswHbF+lHWZJG0n0TZMevf32bTUZD/Lu7dfOicxATXdP5ZR7G3Awzcg9XgSxbCm3AgSY2xA5TgT
0AA0A7athbUtl1TKwI05zKW84iQUlOX0mj5n16v1N+tSl4v8XzG9OYEgzvdoaDU2gGHz7+GMweks
VPRhERClgmpT/kVOXX4sdv+wAAj6YNcw7tFxUBGhyxbfBEr4IdxwQOEo/cevaowM9RDcgURRb8PC
m1xid+F8EqRINyak5uefEvv9cl7Oi3U6prsj3z8AEVqFKoLRVBP1pwM7s/qSOw/aAtr+VpBFEN+s
aAsGBxFzb0mQsfluXedKQNVQSVL6Bok8IIbgX76Pt41AY6s0poMjCOyB5kNVNuWvGIRLXsxyVlFV
ki4OW6pn2PTIkJrU9RaFj0/rQaW+uAXBO9rhdZbh54HtITvHMajSSxyzZxrG6SQWJwlrcBXbo5Fu
4OMPzhGh8ZrQYq6/VJWEkq06VWseJMr1K3SR1HmAHY6bTwRRCbfSMc9T5vSV0Ew14w8ET0ig5Pp/
BSdRlwDn6VAljJ/ffBJf49lohqxhQYnZgK+EyAJ6xCqsaWPVBsqxqo1VO6nKFGoDpl9Vj05x1RY7
4ds1206EO96xJxMZu02lMI/lSZazT6u6QhHjEdH8OXgO8rCKVxpmKMHpX5ZBYShp0iW3mNdSaLDw
OF3ZJblwg4zmXzxTACkoxxun4TFhnoAiANxjhP4pzPMUhVar5qyoRndXMDLCmD+lE6KMNbewEHWI
kVVwxhWpDEQ2R1FM4QRLid+fNYPPJhW0T91FQywKSIMnB+lIQIKSCNoEf4BHPcoLsTQ3qRHT4YB7
7uT0Tz5KJgW4LbXPksajGsBqoAK6Pv6JxbBJEzatZ46NWI4HG+FDLsW/kRvMRYrsPj0ov5/VAvLG
gQLtSBXeWDws6mHUgHQj1Fm5UVz26b0n5sQW+4GICj11fTCzwPtCDRZ9hgXtjZKzpgfNCJ8BLN1E
ysJ4JuG61mo3qw+jkoZHKn61GgytXfAa6iojLRjJd1BhD3Sw8b9DfJyR7zx+K+Pz7PFrD4vFkU2C
bVR7RYMBWS7XJxXXQUQRlQrKRSEtdI7WQT79qW64Fm/O4Hmi424GG4pTWgYYFibbYUaPb/zRuO3P
lP3ArbCrKBkh8WJ32O0jHOqXxjobk9deMBBAXbUdTkLG5UhCkvQTUalYiYp4FYHXyXe1mgTYHjuy
qMYXmxy9J0d2I7bxXlZT+O/vlgebESXjUJvltw/npVSOc9TmXQ4UFlu+LetsfzevhGlkcQAJ530w
LUPif3KzjiBdEdzhkhGzLhYq2LHVo1aITT7wPK98kwlasfIJ7bNj6JBO54JmtmtNV52x3/JnnYzj
IcOmhQYURLTn2R7Bq9uhi3vn1nmRwOQskvDqpj9ZcvgkML9vTkjRA1ViqNEc6RZbMzsEQQX0RNxn
LhpRPjuTg9NArIbFKeLpf2BMqTv+HZKzqSejjipOtpL1jwnur8NzVe6JR4sF7YYGfJhbJzritDeZ
jOqbJbFey+QEJlLwih5DuvqMSkzQ8EahrQQ2K3f02isfXzW2R/YfvL/2PGu81aCBnDG8OH566iFu
20cDKl+U1xCUtnCKYUh1DmVJI34g8ZBiaBfapX8kEJjv+9kQEk+yr/iXsJxOe8z6HjGD6KOqn6Ct
hcsoUjvIye6Hs8khh8SFbp8cVurU4QzgTZiW5wjiqXj07TH/7SKj18CFy3Um9jfOdmtjdIMQgzWh
M8kFuBfYrY6qgxtCIw7vXn3UvIEMqLyomt02emLIBS6lVrg6ZI5AJWxcAKxLNYMBngKlgQk45ZCb
8/Kfk4W0A3/8f6Fhtvv8FcKZ9qQTvv6mveaw126D7HJeOwiw0+E+R9BBPapTicnMUmTxN287RkJ2
9t5rJCjj97pC0Mk3nKb8o3NKKv/k/YV4OySqTKpusdwujuHeN1vT7QeXVrGpmTw2B7cbQOYWrC0E
1vwUC6S5K4FeNz8UIX4cH5sN/yMI+DtK6FpKIZ6zV2oF+SXkgTHERzjlHyrB0m4kFGijgxUO1kb0
asR8wbVDIECZsochlHYXbf+q7OggUC0nljuHnDryzs9GO5iChs2APeNNd/qCs+dzjdCk/v1z5z86
uQf3AMT0HH+Ke6b7+qdKaJMjfAQHgb0OGJgiYaQphoSe6gHt0agIzv9KBCI3mRgnS/orovq/wmMk
4Dd1xOoW9HyMgaRVvig+NUgpfiEw01pZ5TTKIHSkDSTIQdbGmmbCxZgeIaIjMCcYpK7j+r1ggJgD
mHmAr+0I9UUdViiOhyqosBpGTxeZRrJM4nAUbzYMxQ/iXoqoiFQkHOHEEQdXsakgG6h4ywRtPNgP
ZWuN3kT0WPY64AFxHdjNOdxI+m+wbHUqib3wR63l5IcLtaT/AjoVoUeCCMATo+ZK6J+OE4JJ7aET
eqDycCiuUt9S+Y3GE3SH5gNk46pjUSfgGk++JSeUKBXLPqcb1/4z4r/ETGzhijj667UoiLQsbRNy
6FC+cA1rBSuIW+A4/Je2+fRAV0zzEYjQ3kWaCc1HtIstE1KhjrEsjNH+w7tkc/bD+Id5RWMYin1Y
JvSCL+hX1DXa0yJpB/IaUGtu1XoYfSjXiG+9+dzBbUNF2SMpyZTiqko3SN+pUdKQjo1Ez9cIvijN
fsR58oYoZo+4pDMe9s6+JAz3GU2/4cLpkcp7RY3pne9moDJb9ININSNcuQOWUlwfXedoVrlK2qKz
gMRDEFfvc/YeEcogisfPGJhThBpV1DSvdNuosLlhqnf8hN5YMhRu4WdAbEB0+jk7f7SsBqjkWSUJ
4CaSbAplFPRVD91yxKKfh1dEhNlwAfWoKFK9U/lPwC0Xr/cGDg34K26RgLMPt05XD46zI+wg5Xl2
oOy+g+oTBAg+zkhJ7sczIVlwOgK7AcaBBtLWFYRHVHDmAZAJXIolNBx46Iq3dDHILAL9qUXZh9zT
4fhpoV3UCYY4ALeKqTf+wszgi/SQ86k1pDvCp6T6PRyCZ3Jpbuf75ZIL/n4PucC6W4vUNx0VFLCg
0lGEIRxnemNBO4sXTn8FRhGzakQ+Ji2Jrk5xLoj3THVfTUexaZ02gRrMrfURfg5Qp96l8UFCkzAk
zmdexm4UzQeijez/ZE8TPOUJ+PU2mtMptAXhQqnXZ5YreaPARSSwgojEcOzEYkD40cVJQNuMapq4
TIHmYRXYDvn6icUi4Gy9LLkqtVQgBLkJrwuBcbkAwW/AsX3W04WQFyBCxPB+0ifYQP2FiK4zpIT3
AfCAK30SOY5w0k7M1hgklaeFIigqKQEDXu1Ka4YcEnVI55OCKu0lkKKwTTgn1DadaMf5REEdOn93
WsplZx+Jo8IclqAwLkWANwCoB/BWFVAJJNGtdEGA+Vx9uj5fT04ivZrbXlGJ/DiHYAzKL9WldUpU
pnvIZvVoEI0INh3mEfGPm3x27sg1hrAD5pA3tDxEgtjwb4U02NHzqvwGL5SjV+GqpXI4RLWu5wGB
a1ro7gUHC2ESiUoxlsRy4nCltDYRxlf0aWgDamO5MK1u8LGEmF397SyNsd0kRSfKmwkyVasfcBK2
U4EAH4IOEgSRk/B+JgnQL+1vmlRMf2G/n/yPOXTEsIH8AkJ5ippCi00GjYKZBK/c6QoyO3a2a6lH
OR3cThImsRtGm1XXpKEYh5GM00TnQssi6QCc4+mEtfRX72Ss7j6GVUtNSc8gBHskhPhkEezhItOS
a45qLzpGocOvUM2GTsU+8jE0bqfIDpVPopenq5p838Q65ACQp5JccDFYlxIOEsDEPvEvWEV0WoQg
wG6vXQQ9hNgBcKLY0lHkKJlQ8inK15bRkMc58khd+l/Ngi/Ck5oT1cMauv3QXQpecH/NwaPAAn82
jg48cf+i/8v00JdM4o/dDU7HMfSk+I5H5TF4JyeMY7HYm97HE40FME3V47RUKvr3KETNlFfhWu2x
1CL6jqeEEj35totmJuLo3y/9S6zQxpzDSd/E0BHQ5mM9OUaVf//JNCYxH0tXnU/vEo5HfQXuhv7g
H9S11GJavwzGXsOBgRyLVqkbOVab2BAi2odGB/lMz4HwOFA6pBIUUQFRM0PaVwldv3ROk1jpUZ7G
n1H5fJCSXl4jsxN1//PpgBIMPXFBuf6PhaV/60dVfOfGyXn1NjQV9ARrY4kIz2tPIUFXpul1BgUR
B0w+wwSp8OWEsfyFtjL6EEpy7+AggbEYNUpMBVFGcgvMgtHPvfUjcemdHmj2oDGSU3VFdVlm23ba
6ClrB5kQB7rzbG2h7Tu+DAqxqSO7p7rP5+BwP/pzCqbqSP5fI5eD/IznA0Iqea01RTQkfhr9zSUw
mSncsiH3w0OTNPc2FabwRw9SeZhqBeOu8ddT1iP8oxPpu7hvphbx+Sfh1EhJClWnvaigLo27XtPx
Rav24Id1oLHRAhS1jvtmFw8F/H4fQNEoJ804MmKelR4B900qMNZhr59jZHEF0ViQozCSP3g5s4L0
/EZEXgx7qMHRalJjOZ2YapHBOuIVgB7egAfkcQ1cEVkFPD3+K1zno67g3m+oJHR3LATu9O9vmpGS
RmgcJnw4WgE+Gq9yPQtGh9GX/YkenCIVEdQx1fg0Hse4nOv5f6YnV6BBHFEOECH6v48F/+PnFehr
jjR5P8UYeER2aGclIsyOF0Uh/SB6Df6KO6dCI35jfQeKx/fIU4575gXdNfHM5w35MgQuTRVNOyYL
0RBf5801pGf+ZBqwH/HB+Ns5A/ujLfhMWr7Ej5CjARES4ozg0HMrz7memqK2Ix+qG9OQAj2swaB4
7pdI1FOqbkTdmiNaxQzr31Ti6XzGjm0QfosYzzIGUQim+OzUUpfmPBDTU4ZhEO2G9tiAwCxl7A4+
0sc2Ea5mw9vjZcyxZ9Id47ioJ3Qg/LxsoxNFU8Ybakg0aJ/B8zbCQG9hMbxB//z7Vjn7bT+kUYxE
GVtOUG5WMCij7aUfjqeHuIHfDg9Qhim6Y+6dInfZGsGMIaTEq1fKVSkNqMbThH0gqxsRt4hPGlED
bkmDzOodGl69bdA+RP3D1ZPcirYTZUZnDu0H9f6rJGTigemXeBFSwKojeCN6wVg48hbPwGiLwyN1
MExApVQP/wYVJ4TME+otLzRg+WuPrpj935tWKo1IxM/t5PBVDS1c1BTQv9DkijMpWz2DFi1qb36M
FVZBJvTP8apvvMnW9LID++sCi0x+cJIpEzLAZFz19ca6LTVlL7kxCCjD08xsQqF8he+FFTn9SiI+
5h818UbAIl6DIvyRhe70SaSOpjk60r29kThAi/R7Ufu3zwAQhWzjekI8QmeXsDKt9SW+08/o6UHa
4dHXl8UItmPnNWh+lb2TDI7TuYUEvsED3DR4ojZNQ+FfwtarDrI1bASTF/JOnulrIA1HnjVPPLKw
VBbHczXRIz7T/OMPQ5O3KAiIev1q79OBmoUGjq4iWpMbSj/FcQgeWg9LP6OpBEyQxSNYDWl0RG5X
I+EDM8QtXpi2tJrbTgFXYddzouTGDvZRi7GnaBcVgf5A/GtAm6/NSqptnK/8FpVX2d4FZZ3K06LH
6ywSWVym8ByVE+Yl9J0nZ4owBv1u9DLW6V8AwT6ZyGCt6DzntAXhlNwttV+rtfQjIR9Vz0I1/N2z
sKF7MiL0gBNfnRRS9Ef8gVAUSZumDYq2r55cTVktjG0Oh7IWl0ht6OJDUxtZQooPCIvRxxf1hKtB
08vm2tMqnqoIT5Y53MfTnExsF1tMJqAb8qkqPwC9mwerz+Lnd5Bf4E+xlzZ6NDHliNSGpEBrpAeV
B/oYPesbUzLtvcIygrMuCEaOegXL0SSbU8CrWas+JiLtbrluyho+FobyPgOdYaqQE7IB88r2w8fR
7Lh3LI7dGrOEtI49ix0fz1RMe+G+q0c2ZY3PiXLk0KOhCoMqoI5T6BOI3XjeCmBhLJCFLPdtjiTu
nxRE0QYbouj41UDixn5zri2SZmazeovCv3pqds3piYYkn2CvvfpXziGr0+GgdCtriQ7l4Gpzpl0I
vmxPIgDOSZ1k9F3Eh1mnLIyVC3Gnxo39lTu5IKq/sMc/KTTJRsrWlhYjKFH3PaYk+5rtV/unVhWF
gswcmjwtRTFPeg81ArzKcEkwJyA19PtoYJBcbt3a4L519bq20WdHlEXAQJpW0I2CnxFXvjbgkQCN
WUG1PzjhC/KmS6U1qgEf8KTmT96kAttxy+yiizM2v+fhHu/1HTqSBm1I1ESFBjcooCfNOcaFqi9b
4ZPSKNgIhwqKl9eFcPPYymnucY9PAwt3+Ht8G1ndmxvTRU7FNlBu9BZ3cMuB1TPgAKMaBjDP+o7A
JNYFoConCJ1LoPPWKOqTgUyzimdw3JyBqD0qK6lfoVNTDzFEtxzebkGOG5PQz8LwUgJODNfP7dWE
rtuTsrWZP2D+Hb3TuMB9Wka09QinM50eXTsMNtsE8ABU/8nOPnhsjpAyqr+Nc3AATfbqo6IanPDg
h3nm57PHgU23abnOtXVeVCKnRY+xGgYE3Vv48qfpcPXxeMEZBkMlWI43tC7bwcrNWumwOVgFtCo4
RMXUgelLTwAgNgvf0ikm4h/MG4PNLVbkMMej6w89wsZqfvVqmS3cokZQcalI10bfaiVgDN7zFbX1
E77sGP3gFNT8x4cjZ0mmBQDEY55PqwxJXFsfprWj2zYXnGfeKbqts8Dhk61B1sbBCky1mw/fnWv0
nMrF5gcMFluZemiDUa8vd/fVOXb44/BDN4kXf+bhq5NCJ8UnaN8/LZ8wjfvdPR4Ixayoq+9YrYr7
XhGk22FR9msL20179ubMqT+5baNzk9x11TPp8rQaW2XFvZLZ0TzT/D7AJTynblkZPFZOUIU1igQY
ridOsXRow3vAvLedTVouT9XYkJdHcfq987JXvt36Gw99c3OrtO9qQ6bGZpdhxHfNj3WcwO91t2kM
K3A0voApUCXCW317+0sCOTPbt073bgFrakvoGJ+Ius/9S9e9pD7vUUltt3pt3V/+FSD4GttOZLz7
VZgBlKqolFubjCDUCi4oy7tlmTSTIymcBaxrYq2G59nsaoXnVFeLI0J9SGQBxaEcGNDftmG1YyR5
b9WvUdJ++ZV3q2bM6ascbx1P5LvqJbQb3nYV7A5ufQNlnzTnTEkYo0hYMudhSl1bw9Ti5xE9vL37
4Tf/tZCjb4rRTmvBaQTHczdHZ3h0ay/v9fhHQy2SMLlWH5zJyQkfNKPDlhHTyuT18u5z2mTnVVFi
Ly8PVJudC9AnOv+cGDWs6Ya0LDlP6ZDU2b/kAYouAsLybwXL/qgYDZzJlj4cWW+U+vZ7gYrl6RAY
DTY6ZIqGuzkjMn24xdDosc+8sayDJU1rtxq6awMsC6Oul3slnSOx5IYUsa7jZ+lvCc+qbvMSmc+Y
6se1cyD44PDYEZYyyNUNHi2eVbo5dwJjdr4fQjG9zk+7/nuA768RZFXP2/4zvq61qMAUgDBjgL2o
12yrHx6+mlPedZtFJSYulemN3G07tSFdsBG2fmzKWZPDO0jpIZ6PbwTJPkgNRFRItjSqCtrNGTZn
1db+OjT75egJ07EasVdYAZsTxb1nB/9wyqQcyQaGpo16+/z9RUuVsuHnPGcFXtV+PWk2kcjeuseB
eQydiv+gn1b/4PmPU8vufTsN18On6jX3Dmdv+Jo/1u/O1ooP7dNtYEzP1a5l+fefhxmf6UjguO/W
1XTfkFgL+uf416hAvWUSTVNSC2qAJP0DxZLkUMTjt9vKl/VaaLzbtWd43UePV7jd+vsTaobpGV5h
+9W9Xf3K8AtaeM3Ne96J4MDxSme82vpH+FKEwxx1GOwSANiuU/ODsxWcV/131m1iC/Dwahyl8F6u
izx4YaUxf65TysnYHWIMWh1vY/TIX7vNo9uIjg+P6VL9V/3ePjw66Q1eMPcW6QhLkLae9Mmv8ph+
pOtGJBG+kCDnTBrQ7SqJG8kZBmzQX8ksVt8Otef9BK5xeGiv8mBPLREDmfvw69WnVAaedEfdtGLz
Zfdwe4HL5dchV/cPbXO+8ysvd482y3RLNJTr/IHXXsGQgeT/Hm5udp2RO5TL53F8r08ySDZt4+vE
POycoH+0L4PrV2F3tvGkFiwvX1kNufek2WvSbek0x9woaxUINm7Ub7v5WbnCg0IRDS9rfm2xtzfV
d5j2Hmp12mO3uWQY7tF3h23J3uT3bmlE+6LTuGxul+R9jc+rxK51T3bH6ZuNNXTz531U3RjHYHuk
eXfdc+hp0+xVn2QB97Z56vOp7Hk3a2Ov2rcb4GFzXGv2n+fBiSO+5vKDpCnG0IrSysAamgfv0tUW
c4yuv3k2t4Asj5fh+07LWiOy8s2p4W9htSND2VSb6puyRDkD2fX0ZvCernFrUHINX4afUeusl4mB
KsgYOhdkU2/n60AjHK8+vNdZy7vpzdyUzbl1zENzfELR2kyy6r86PM58k9+k6tqam+Zp55OE4FJ+
mlRB/F6DPTdI+XlajW+QaFde9RG8ST8OlKlIwnfDMySGuBw5E6RC4Gc9skiYNTTbXcO7njegRNGO
bGAObhSEMR+lYYsy+h82LCIt5ZgFmky1ShDKIgX+9V/dVwM9q0WQA/wZxyMAcKyF8Upsc4KK7jUG
Fh5P4YhxyNcDCidRDRVEG5c3ijkYK/4VuMcoVtqHQCZwbTQ0KPBbqmGqRxrHzYyynexrpfKQ5giZ
IHmrE/hIsMZDjHdxRs5xDOJQdzEW71Fe2IY+7mQUS/6Jbaay3fi3BYw+6wwp4r8pQkOaCsT6lQcP
rP+xTASl18HXSBWL8I6JpTqb6AK5B6l3RFpbqZqoj5OMw1yQ5HabSJd0yisbPT7/y1w5fOvt8pdF
hasPr15nGUVfQNEgHVVJlh2OXdde3BjiU1CARBxcNZqqsvZmh1bv2Xt830c5SNXsgbRl5x2xeZ+V
RqsJKyULLfhNdC5qhuWrRZCSkVDsfSKGt5sNc6+4uFtY+raXT7fA8MxQQkTSNJ7glpPYtSyvSsiZ
RTcDWyh2Q5NnAYTFm67fIB2JwZqfE8Dgv9G9s3guXv50Mys4UiWE84qBYj/vHmiEyNfoN5NYqXt+
85n+dbPC8YWfy5vulhwH3Toy6Kvb2IePasQrNG5CZIkaJ4uRUNjR47efPV3/1IysBWZDaIrsbh2j
BCx3uB9W4PxyQnHeecOM6Fii/W6DO60qFzuKMJBvDu7D8QoIR790uFndR8a+27RG6QADmxIa8dXd
j65sjBd61gInJWXDrZso7Z5rWii9KwHUJiehQ/ogJbf9t59bk9WUsMZ/L5s7cuTd6MKTWWBvwybp
fle690ZU7UzvIzvETJ0o800CjvFN2JxYZAVg7IbX2EWXB3B0a2UEnSzZ0yPm25qcW2eygl3MGJmQ
o44UUX4R47gX5lOXDeG+RK26HafJqYjst38m1mxhalaFDvAUqcWhYLFHlmPh1AODBIOy7o17x/yu
DQLvHb/sfcuMatAqkPq81sa/w2JHPYZdbVNsoHqk96j+oEVWemvZloukAi8CcmcL8HhKvQIOKKDY
vX1HTDVpdg+m67w/pEL2fQcXUJQJzb7NAoEf5O7Ghe0RLlcIJeuu8W8VFJxFtNBCaNjweCRI383f
fPAaPab4p1CypzB3Ofr3Vbtc7HsrxLTeuh5eOaXCeutmAvQRSEeVxRt/hRMb4CwHdQjNoDBbVu6X
Hbe//8EU+PvZcCvQSE03pA0xrE5xfAgH6oMCJIvZBC+rzhroCaUg8aJi+H2Ycni91qt66111vUYW
eVuxK1yc+sgfIIoEv9BKR2nU2PlF7r4ojv404jTzG6Zvj8osqFfiohFkSTNuDL5vRF74IdHzCEmV
aK8P9jB4Puts690Ti8prp6B73Y/3oDUWSc289V4fL0G1A9EXBXV4JOIGPYzgzsLgewXP+YmrCamV
0BARstiOnth5QMBmA3Sp6am5928JJZ67Gz7Xa2JB4+yfYHV415yMMzSKfmVqEzAgta25JnKqI7vI
kyew9S8EGjf/hfroMD/UouP3tQyMX+tNM0zOWdoC941VUFsl5RkRMGLjPq2QEZreNohPv+1uswjw
jXEUj28HFyAtWl6kPU7SMnob7MW1R5RB+QfP3uQz8+JDs7A7Nv7m3gMjDkgiF69W8/EbdLzt9/MG
Gbj9do/9NKjvXSgvuHsajBuL480u/wD2jcz5CUH6lK2tABpyeUhbiMYZSsxWA2qzOv+Vk2d3Be0w
NMaVcEUh6OybR9d8+xkk36HJzNf6gANe6RvhkzYo3SsEGyQ12eTdzumRaNB5q2Ql9VakjyN4+fQN
v0XF2phYNbfEgWLjLF+ocNKuPW3CrLnLd9eGhmy6PDtz/m51mPidxt1fofBOiroUnwx/wCbcadtO
2CYtdEBnwyOdr4YO5Wcq2lDKqstrkyJ9egd5sWeFWrt2G3XvPHrB3N5f8Et9TsfP4Ss2u2bHfBIH
Yc2MMSNQM3zVhtsvWtiQgrnmyBRpkutwtp0p328anBv0zkBpaBmTxyJHsDTcVyJg993F/akBaGAf
DvZdLcAAaoX7KNwq04hqwxj0HyXUqdXdx7uJ0JKX/CfpIt2+T83u14G+Fys8Mt7E+l7zxKQ0AK/q
7dXD+1cZvq+t+tCAzY5uzXPqasxiXL0XddjbYI/eGNclGB3Rc27MLSPIOe5QOtB4fnBBJPaib3C7
+QVN+BFyKJEREBg0pC7xr9/V2Sq6le41Tv8V3/Lcq/Yz2805LXlemwLfTJRY98guwubSKtFwfuIu
INcIfLnerkLdjJi8NGS5lvS89wq8rKutrBpHbcrGQMSHsb0wt1HeOyFqgbTD5Du0dhzKj65lc8D3
ilp0QBBxG77qfpG8ximhG2ur6Z3KIO9ZPyVayNHzi55n+Lyx4n7sC8FDsfQ8Sfe6VQRmjAY9user
UT13m4PL2EA7g5lEZd/KRme/AYZzctOzR0mpigMk337u4yjuE5vv+mz5P4/vbJQTT1zfRA43cN94
f2sR/OL/wb7XNrvZ8p7Up0QN5BtZr9ZovVft9BSBcTfUc5ZFboFQWoGBsXiecMAzMUWTn5prdjxQ
gB0yYIzXSHVSsnAmNOK2tF0ntqRzItwg3/iXTrm78Wv9xPms4h6mx/73jRbyrRcIKBorBF13/zLb
jopJicyoNjpFtRORk/Fv55tzrrG3zV3mj7S1AcSdDIPUl1vbcoSQaSfc6/hc9cub2/76d/0qvdoi
pQRcoQCAH0KvZ4bZFs7OAyYP7pBkImAb9Jv0yS6uLl9yzm7Pen3lX1Uq+fvu+YFvqbMi6GCahJXr
3l2JAQ5ogUsTj4W96BZPX99Hn8h0h5/zbo5C/x6uEmiEQ+5/ud23zeX2Gl6g5YUXwMqMNRQ9zn6J
9YMR/B9NZ7akKLaF4SciQpzQW+ZRnKcbQ9JZUUQR8On7W1Z01DndXVWZpsJm77X+9Q8qrBL9iUD2
AacCwQIkA93lNEk5SjX/3bMuTXuEEyYfUeT+lwrNxma8w6b4YjQACeQY5XpzAXVALUCsPUw+mzKd
P5ic7TK5M0PUFeYzUfvLLtBVTL8JvERYxV6K0GdcszhnHZC5yaSxuFLMsU0eFNMNdlA9oJclwiMR
wB6+2FKDtytv52KhztD2s4I9eV94G8jc7BiwHlA16u8KuKwN57SiwH3iXXBZ80PGCOLk0jAtCHiZ
nzxP6t8jZTxUTVvbc+uy6GiTzyPaLmQwDkJeYZUEz0DZQcRM9RFAW6H3H+t3x/hiYLqhY+QWPumz
v7Vz6A/nLxcfl9nJoxwEFyR284o6H6wH646nzeazYhErKX5ZFWh4MxbOXusLEFyviLeiHxl+9bIt
gZXMWEmkugPHM7eexh+8o8biZfN+QVKGNniKaNPF/SI7yBAnh/66btXGqWdwyn38rk7rudrE9y1F
JyfWoWmyVhUE9MaZ1fen9tDavzX650EtqvTW9DuHW9YLpFFoJG4ZHMR6nQq7O0gXWONfjHtll8aZ
IFS8uKhzv+CjhIkqINr3KVWrCqwFOb8kyxSZOj9DPy7mlORotOiRjPRh7pTd6ELVatw7nEBU8aPJ
Oa7Y9eUJwO+eTecaY8JqA72I13qPewzPJD5MuglG35eIwFyS268m8u3MaC6uEHaFRTy57G/4jyoc
pzCqIKggh7mhRtDzj4HSLfEAt64jsWJqQK7R39N1+3AfIlOA8MHXtp2OZE4Kg/ljwhnnHwiSH0j7
d8+v3mSkqjf6Ep0sxKkSRjGS8vBFuxUGra7QbA4nXD5E9c2rTVA9ou3FyWDb17NpxI/vkyQqJnPC
zO85l6mKRGKptox1bSXfN3Wqx7uFN/VQnSx8w+/IBnQBy2ppXnN9fnLcyx5WVEOn4sbt5cwXipq2
HMRF1FpQaFFPmMjEVHjdyNc6XoEutRnNaWUoCLgL8/4Hcx8TdtNs8qTEO2Dtz/xv1uhhB382c+Rc
5duYXayLL5kF8lhOqLn8djBxT/7kVNCSun2FnRWdFpQogmJwCAoB+liI7/nv4ftY2Rxt+ep7AO6h
LHIDxQZ79vpxB7nR9/cYKLGGNMt6U3JJb6k4g9fuCYTzTU0GnkKtQjntQ6EkEvAFrYBRNSH1DeEr
2NNaFAAM8d7wvEUTmYlpgjc+OvT7JzH+Pu5xIWnc4K39aGv789vkaVEGXQW+CIFyEC7pBOS8Hzan
5eolnkh1YdC9eaecGUuZRbD9Jevrb+VXlVm+MSo+jXPSTCRo60rIztHA+d0xXPxxLCufD/AE8QHN
JceqaQ542P7UAZUSIxt91Tmcp+EGVlnUYeZwnaZgki8eREA2XD+mBEKAOT0ZmtOnUzCijCekQOB/
dk/r87E6WlgHUAy/PSuDxmRWoKX7+400ie9a8RXN7EPztbaFJ+7KtKkm+xwbnjw9NM6cxTejYoSK
M5bZQ5FcQld88LjqVntZNf0VZ+w2x+gec5ddz3i4qr84EmDTp9BS1tQXv699AAgK8bhpXqmRDmXh
377W6rzCmeTBxfjO/W2XpYFbvYj4PoyaqpCAgITHFWxhBpDrcKQEOYz33nIFCoa3zk1v/FUc9hQA
IW0jdU1qFh4t7Z8vw5BJl2PGUqnLBvSTObIpRQ+aPbsnFHuK458ocEns7fKpq2HDWpcHnpXroMVD
gd5Pdh0NHh/QKUkghwwa15BGNOtZJ//btN+9EDyhgKzNZmY8yLk+L2db5dBo6s9hS0xMJnWS7zcQ
3lxlqAxFTU04rWp1JISMhxCI+Ow0Bw+3T4TzlD5RMhZGmwH9c+XMVsxoAZU4r4gBti4xfBmPCRPU
BLBPtJKQftWOD0z1uFhOCn5vvjMLOto4njJyZEzJZC0/sVnQ2mea00W6QcI77jk8xFAl2hDQU7zM
ZAR8AX4wzvgIGDhz/OWHLpl1UllRrRBV38QHCoMH/f21TiBZ8ExOTukxVcOMppgORNTocgmcXWu4
yZGBHCbbMyViC0CLstB/X/V28oS7bwAmsyU4VxiJd0J8A8qoSSnRCx0CUagrj2fzQwdmFTQDFDhl
37FewxlLQuoo2pYW/Eq2I/EWKnR0fPd5Z+RQ7dZ/HVrrPlVMc0lWG99MiR/J4fMmWerkv87202x4
cGM+AHB8+IE3hCK5avmtHmil+Zi+P+MVT0GrSQv3QH7QMwfFcNJ0P6O3MTi5nYM4wx/xI+GeIpw/
wECoTYpTCjfvcFo/YsIYeG4HR0gOc9YgDcAjjxRwTV17Jz12fAdTHvgr4BAfffVUIvGFz3omjgef
8eQ+mrRf7KQAS86ly6uWEtYSH0rWw24XbI5xq7DmCDv7013dsx9JR670hel0W8T78+9uWVNYCAGW
BTmU5xAk4xwg9ikgfsoK7tLa3D1MAMj3tUY9o4sSVa8EFhBh7gTA+0qfT6SCxN1BHiGn1Go2xu8j
gtWaA2/ZSf0PBmUG7QCVejb6zlpXy28qbD0nPZ0ciqQ73ljXRTUE7uoEH7vhp/M+ZholmyJ9ZLWq
nK3glu85RYt2hQlT4cagn/GgQul4T5jXPmTKLsuz2HO+gkocjZIDHwsPIUeiadHLUqfpRSdHmO0b
FsXZT+mhphuv/HBjP7C+xaXtCifycUSZ0zsUd2v9+OrRZdkyv/jNhiigwyP+mE3LFqLlAyanUL87
D4tZDBmeKAcozqY5qgUmYmYbYU/HcO7uolyGN87S0WnATtbTT6gA7EEbXOFpOh04KmK2BV/TFnLJ
ZQXXcvpyppCu5NHUu4qjEBks1CsoBORZUFJrMMRLBwZzXeJk0i39SubH2G+kuqdyYk3fgig/jz5D
NRJF/xrDbohjKpGBgL/xxbTLmZD6ziNm2NP7hHyvr56uKQ1w/NDvH/i45Twr/DWkT2/6jDjU7XcI
FvgxsQOgpLhb5ZdY9NaJ3xdnpOVC1O4BRC2fByE2XwfruB4gN+AdA4J1IRf6D6AJbkjLjNdPyPqC
WwW4HyStRTa5TW4giNmEd0GohbArvwr0MYTDEw7bq9cHZBiWVqu2+3qO7xnW2TgO3FBfCyyFoHBM
eVWMwCAQATfN7GX2GQx29XVHSqV+YD+ORoJHMpUIn9EExNJjD2kToJAe/cIMhU4sLqmsT5HzNWbc
AciCPbZDKANGOWM14e7Eu0GzybSEl/35UgvxA57pflwF40TWl6rzlVPRtfJRfkvxZtpjpoV7aIRo
X3+MIHAtI4tZa+uUbGU1YaokAeWYyjvpKCNjoItMvtWAG/Qhxla/Q5h68+/PTrSg+McwKTQeGA+g
lyxTf3OgljxbmNhgmOI2vjjrs3TqC5yPXmnYnl0xzb3ZGXc/fu0bD6Os9LZcV6EnuQyjoywRLp8w
NbG+Cfo6N3bNLOk2Yccby8q8mR9WB7DtZ/dFU9vAAcR4I6tESCDSgta0Y+aYH4hbQ8M/b28n69Sx
qLbWp1WD3TmH29TbMlx5jYEpP7z7TWU+xgqDoI+zwXzmbcUtnq/LnwIk2TABIuFHwtWlpqQBAb24
8ecU2UYGd0J/gwEB3PFuElk3UC/M54WD7MFIHeoojFCalmpMogpbRAvgtGmcO8a+7bVX0IhiiSEp
98nlL3mshbdNjntpMKLGWAfnYshzQpHzK7wGP/vmgnMwmjE5GPyiVIfpEiRGs6rC5k0oPL4fmWDL
kPhB3x1ckvFx388DakVtY0DLBlAVT/uCNACGCBx93Hq8UiFv0N4ZTQYHIhXkj72nn+BtenSvR52L
ZJaKtVaWuQcMnfWdPnVGm/gqfpqu4bGLfgPRlZ80ocjMihEuJStFj59+k73ForUZPrgzjnDt1+xl
WzoHGpH1NE7XwiVr8Pj/VMNHIeRi4qWgGAKuFsX268FKq8BSJ8xTaVU0rDH4LFxteL1mun9hT3rt
ozcaQ6cZno9WYwKHcocslyocfiJsrtwMj8P33KrDi96f42OgPIxNcr4ZLWiP5sMuz2BvTVhTLOlR
z26E1yHOdXo2Z7wehfp2wkHSF/CRFhg1IWJNmunRIN2pN+Ife+7khSdn1+gmV9Pf9BhnXZf0/4CR
FK5350O6F0f3tev88pfO9jVmYHoEMzDAhZDyOXQG5nU506j42gzCWoeaNAoKTEqHlyRFVIo1wABj
0KeuLrwe9W2GIRtW1f69YX1Gr7jtFuhQjDYsSgCow+67AqhHu6Z46ZUzmPgNa/aNfO1rnF8m9ulH
celT4RG0+OCAELW3rcmS3uaDznHZRyHdYtB71+mQOfBr+zg8Dnt/ElMGnbKmoNJSXCS1kbhHfhhC
RsyJl3eFSya+e5y3JVW4ucheY7Yc0gQpZlSju6y/NsO02vPdpzty3w4YMY20hXOG+Y/u8j2kqCbB
hVQ4uRZEFIqaVsoEkZr+IWNCmccBlH2N0xi/MVAe2CsoAERIovnH1ebv4QEOib7wCp2sLaw6fkZv
gBQrqIfHi9UmS4I3qMI+Up3zkPqbdUk5dM24EcflpIE8ZE++mQzLxP/kykO1aDHPQPuLmwp+AvoV
u5um8coocj3FVb3OtLNT78b85QOM0GAfztuPubTVMCZt/oyUaB3lYRYyfD50JviIdpcDdb59G53Z
JHdoOaUyegKONNcZ0qu7x0GFZQDKnVEwmqQMVS9kAlNxBozdbJqLrbYVXdxL6rinPaFo9x9MgPU+
7ESm8Mjrjdmd8ap2jBkjMkx8rPz+QQWhP+sUgDNzV9ZmoelkaiWPBe0ztbvZd2vwsebo6Q0uW2tA
ftiDiTchfRIZg4cmrcJvayGhnnIFBhIumRCtUaaBOreHt+RCuszHGpbDlx0q67B+wH0wV6cX2kz4
MEzTFyxrRrmKvyUW9xEOVmiZuZtgqNsXXcbL7fRY+gwSSFcmUQHMapCNN1Dl3JIys2Yn6FgFrDKs
2HSYK5/MYCpPvj1wg16QrUSIpxCq01KXoCukjpKwJQ1xFKm4azCiGSMsPGJuqIK5wBOH5McOMj2n
+vRqjR3lskQUDI3aD0ORj56pgRn6vvDuhwIn1r8tzQwhl56NQkERW4I2rSzL/yFrh2NmHm6+Gr2N
1vwN4dr2P+vr0ldBm8zPyJrdxgU0EZqMXWuetsip5ENJWO3lZtY0eSjWW13jC7cG76wkNXORzt1o
cPwVPAQ2shYfF13qimXTB5u72oL0gNlwk6gtZUxxUC/WLXLpTlIYlA2eanLJWNN6yazdvvpUWCN2
95hDD3aPVwGXHLcFHvnWfVpba+iMhPpB7tt3+0b90mvkFfr1YdXI8h7Ox8unH+/VtRXdrgeoBa6j
lgvxHCX1QkhIAPv2fshpjXP7WYMszP7emt56rvJ3xsNw3ngaSo7vxK2elA2vXZpNPLLQw/Vy+5ab
TdXHKYW5hVWwXSBYzEqq/oDeQQzJPsAwVPhLDZesvls5oMqHl7s7ZhZYHCCrgxnAHIHgd5nzkNUM
of1lhy1DpzT+tPl3dXQ6FFMfoKS2L05+tbFGI8hVGLKCK9frD6ZyeN8YZNswqSkFt8sIoVvfjWIc
LqxOGEf3KdcOeyDco2+HNg1sdhN2acNoISjX7GaKUX8vfF6SL54gelHo94Oa68po5b9QpKrGAM1y
ShZaMRPZJIeTpW9FGVnrPKpEBrb8VW7BJEM8MR5TNo9xhDVzxq57anmI/1doG6E+GPmpKdHDwhXH
1WE1bO4KliZRQmT30W+PJsYADn0ofr+VS/WBCDlFniNo0dHCfuKGfIIxeVJ5LdeWT2NZygg1Xn4z
q9GCuQtM5fXTZHMUdjHmeDqCGJRt9Dl8m7I8j9HrvjKDlRIpHJf2k2fRPGtsEUZzkCYa6UgGAsUU
M//PjgJY15avuaCJOXWayLjWDYje2P7lVHtCQC7HsaKD5FMq0+EgLp5SiD6AqOGasd0xy5/yJVIL
95eXXQTOaI7c1HRxN5tTJN/axmXYoMRIEpFDqcH1Ko7j4KZE0hE2rAIWGh+eZ1drhE/9y4qgtOC4
x/HklNqwHdZrWu4o7gQSG/UZJimyzXMQlzOq0eBNwdcKY215/IrE746zwgdGgq3FKjJDNSdbR3Z9
jVAylk+o6Upc5RDwNzXLrTbwfg3A8HvmdhOQ6166u+6ggZr84ZPCquBQ1xj0bk7zZpacSHzHB+5v
jwel7OpwHm7TFj41YHHTnt8rxq2aUhgkym4YGuCPE3RnuxGZ23K0u8CYQVTJhdZQUuFR9oT4Hd+R
0UHMFllAcmXbx28Ym3qxL+xMipPRiQurjX3aifL8IJcin9aDBKgFUw4vvk2uGBp/hnGTsOlBMS/m
6xu39LPjuu6hMot1nA5nTwewgdV2HUnFhvGV2d8g6UmB/wTtsWm3phuyD88YkBKxizTg8fHa8J1v
CD5a4pFelE5jCCbEvu0+jU0BYfkYQR3kqIlTt3e3tJe7zkNqeScgAM71e3BmzhKANnHdUWfCdlG7
AFh4Jrikr/nNpj5goHlYDdzJCF2oBh5DZFFu/uYnVx3XNVmJnx15jiDUT3SOHdxUvqiFrv7zY8YR
SQqduOesn3gASpgQvde5kj3C1BbXNY3thmgCxhNUtjZJPkabFc2DjX0IRCwz78RcQy6GINCiIzwt
2WmY+gdfpIi/EAgEJ/p7Y69xA4JCY7Ih8UnP+l2LNCqvC20eqdr8wDaYoJ4yS8Qh9dcQXnvmukXb
yfcQ6cOAWX5pNr9hR6t2ScKK/W1ncGZ52JammM3ghY8tDPcji5MCGwFVr6OE1wvtJPYgz3s2ZsjR
vMlS4JdpLllMJh4GKB9NWT9xC5s8yWXrBFNRUtF7JeNUOgmeN+6bLwHZqOf6xpD2zSH6R5RY+/tC
1KXMqPhkXGfkIrwzDDWAF0S2wPq60lUhAZnId/ENfb4LRip9K0NsXAvseOPzZEt2D80fPzfpbRN5
LREFYviGpkVNZI39rjX2zmWEMyiAwhMGEeiJ3JRnDTbCFoMM1Z7SSvO1aALsqDDMyES2kmEBJeo+
FK3GHimA6ARE1vXBOsKql0oEA3N4C7yo4SOMX1Z2xKp4cdFjucyMYXE2Ygh3+hPXoCqEqQSwLzpg
HumaMcP6Ms3Z1bFlkbOHFnS95kxhj6FJpkgBVbKafkSuRgyOw7SjNtBMx/hLYnSHEy39FVKcdXSb
Ruw6vDQ9GUMllDuiN74N5b81/r9MEW5LPNcywj2CqAuMxyVYbR1jS/XlqisDKYvGnqg+kd2N5RwS
eOBFd80V5WxDihcNx87bH4PkiEhSbhNr1vWmZDUwsMdooraiuHDEQZR19Tj8Mw34/ViuCv69Oicl
NCtH4LL+pDjcw83NfDPz44ToGTgOQSn7wpw+6485l+nvNFTtMxSuf4YYtWEuMTM1SS6D4SW5Ytrk
hNUd9J+bx6uIr2OLYWdlK0wbJx/7iMTGnu+oA+atCZywKAtF7M5VjniL1Nzsz731ySsgPOvq5BI+
T4biVvH5wAippdcMlgkXg6yIbyTSe0AAmlb57IF8+p7Z2wFD58kv551RClLVcyTmaK2E6+FLMdwK
Hr6oY5C86DGctTGsObbAz+KpuG3F3XysG8FHSb/Bmr3jtiNFaR6iD8GA7GTmyTs5xdXiOXuuP1MF
EGz13mkQCDOQEy3gIXgTfKa6rwgVCZrlJ8u1EX09TrOggVBLBFhk1Sab1YVNG+1rFZQw2hL2mkU6
Skc5uwqnKxowWSWYTv6RvZkQHkPM4eQZTaFijYlLG67X2FDi1aPzuZ5GdMV9YL7kWRljhAjHT5of
Bgn1oK8HYob4teMf3wvY4xSXPvsrfsRAG0i4b4ynXnZnkNF8dai2JU9RDV6YjhP0EZBIC8V0/JxN
kWHhILMX/KN11DNXLir9PLx7snHO/p3GizAQBsJowQqnP95Q6iADovJuTISnqx6+PqpM8DEXI+ow
JTiLh1d1LsmTJv2gjBoBeAn94/jLhQO/wSycpgxEgkydxqA0MgLYuij7VHOzSv1joCbf5DHrg9iy
fWjWKal3eVIiwekwis4O39F3XPkvFE/oouKcGSPGSFhd4uSRNJlcgWgWq5oZd8g4bSH74e05gend
HzTZTUCCZ/C7CVE1W6OPf9oePX7T9Rql/trzBp8Y0NMIoo/Ch8nAdR8f8Noo/943s9kyM3gDuxam
bRBRk3Tf1KyG4mEkYH1h6K24VGiKLg/vXDvHNdbaD/TAGJT8dZcajwcKKgilq+sSksR32/7DpFsb
9XkTyJbZwGaMnMZ9/83fpOERgurhOH2Fn8OH6dnyNs8gp16H78MRQNA/T5naWd1dRS4sLIuCNE8e
EYZnFY17ZYUdx2L0l+nG01MANSos5yurjU85yReiFBVXpBJd6V/ICP+WDIdhA8f/waBrQ7U2mjpz
sYpo+Nv6s39OUrO3YKBIVrnxIq6MEnebETVKniAMd5yvGjbdLBR6Ol5Y6Gwp/CW1OM28eMkzsBcm
8MnKogk1s+TFnWAbz15Dui2xmoLCxpSzxzZV4+dbEifFbjlg4I5bHNgtpw9kUBYklrjY9AkBGh+e
tpF7Uku1gL1lp2DHl7xKOY8JKoMhZ7U5kWP2+o/Zc4TpAAn5jd1eaa1NyszU5cChluVMA76CXs35
RYmgcrI+HeYIVBEpf5LgIyyvm4gtz3nAqYPf89NS47ctLrNigiGZuW+8PoEWUCPihc7pIrYIGc1c
wzgNKRlJjyrm4uW34Z1goNpaZhw/wDe4rcKDd8QyGoWDqwTicNrRa19q2SUIHacl8CBVJPlqV1Bv
cRySz8Dhw3QRFoDAIfMb+QXisvGC+CAfWBokUmUQgcbi5Q4Kj6RQrsm/coX9Azw+J/eX/+I7IEPA
0Pvnhixja94n31QO8MGUE552nspHjljLw/A64tj7d9AB9NJdQPvhsIl/hT85oUDAxnWQDuTlxaNP
DlsYg9gcSsColI613JJRZZ4Hl6mkMgpbAbIbp6/4pcnXQ282fkYzFNdYpBhzsRb52svIDfrmLpB7
GbFzLiNY5TWN6cjEOwcmjiSfi48p/Yj41wQ4VwtACMTlGhOyQgqdWPSj2QdJgbH9I54DIgLLHeBm
PRIwNtxNltxL7iAwdoGDL2xD+ARQfQJmYkyp+ftg505Ip8SabmIcRtjbTdyJz1iQ4Bqq2sxhUEbL
apbAOaZrbA1i0t0JUzvjAMJUSGiyXfBz/rmmBoWx+w5PDn3zy991YaGI0/CDP+7wMc6LOZ+sYKoW
QP0Q4xWGcQzXxGUYS72bs3ss0qTUNa815HdwnhTcWXHExTjcoTsTjdeBSyTX4BRJPkGJcxZRKzUn
Ba8v3goH0EsuSM5lQEaot92cSI3+HHwMrpH4CIEKuuJns8NI5YLNK1+seLhvMVjS2yOxPy90sf6D
wew2HVhFld2UEC7UYl+T+nSN1w50pku4O4xauv0a/3tUQe5D/ubnGaIFMVW0tpQ6uklFBmY1F9aO
LJxf5Bj5crKI25I9hxcwN0EKCy+md+DnQSyVrNB1dAHcjiAoUkOPdcdB6sLwbiqOK3Aih6jMmTox
NDH7OE++WNri0MEGQqERL00zeCSjzMARCWoozocAVsvAncwGmAoyaD5McoN9r7JWvsFYVZ9Yq3D4
1kPdwvNPNgO5TRT4YuOFq9GYdp36L4qmSUSrzPuKsQGbvvTNPGFvoUaRbobCGIuQco/ZBjMgqfSG
Q+xT99Jsf5lUiL+af/cBGT2YWYX5ZLNcbVcqxMRnWFmVBfcBysaqB0ZthQ7DHZk00e2kzv5vAda3
cXkRKS6f/M3+psMYObLPh2NvHIYMnz3EF74VDpEK4hbY/l2hhFJ/8PPfObpish5/ftVx1PIo7d52
9UeD3fQLHlz21N0SrlrEWtq5IPiZMfENdzdHWfS7efU8/VXHslV8lo+5DNMUblmcyA4r+wqqeh+4
inf3kDETwnfx45gy8AwSKZdTprJiIiKBKBRhtAYczyT/ThjjlcjlP8x00KBLfUxR3WLPpgFjW5Tp
vsyxeeSC/ooJgM3mgO/zSceOcsS8HUoIRCIxV+a9//6uCEoQVgjrMi+4GzekLhp26RfIJ+LFNZ8v
XRe8QyJxoAcquE2Km7okVMoTgWk+dOIWEkfYJmJFiQP5dEots5AGXUKgIZbTg1OniXWJYtyT4x5S
eep0V3yAYOMB6abMqkR+rMrAWkJepXNks5ZRZoykij9TUFJnUs0wY3YrPr3QMmgFHdw+/UqXC6Ow
Q87GTPk2FNASmcjExscgEcdaXoGeXpKTv+6/2aoMxc40efQkXFz5mxNtG62yZIXJaUhnZVe8PYmh
kdA6cVsTWxL5LzHu6pnDhgdJdyHjaoT/q555nPUw8MALkpspUzTx/ujSmjct1SwG7x1PgKdvLYZq
G7wApFhEGkZFJt6mYndBwbomZkv+6J+/Q8fqhQhJGWWPp9Atdd3ynZBeju/t4xbZppfK3TOOcV/E
58RaNIf8k5i8Ppp2Rb7LthPb1h1YUZbzN9yz0D+osvrWTwqP/eQRNwNwPKrg/+Psrv++faVYGhYy
fZDqCw04SJz8oq1gjs+H/LlEECDKRwUo7BtjbXCOWiktC5gklgJYI/BF2vgcHWcnG/vlQNrrIwZ/
wrWDp87/4Qit47ZhEyn7Z5EatBCAUiyWIUs5bakqiUzCdTlfsDQG/XGfrlkM7MjeSsRdaCy2OWd9
ytGccmBKQo89lWtkOfykM67qvwR1yQo6WmNpBL6utE7SrF8m6YwVymoQR4uTePwE4tDDiohYUiXa
IIkFZAtV2brp32lgeT7p42XQzX2ESIEITVJlO2HbSvn19UhsYBMkHJluVUohEJGEimQJznyhsOn8
qjHOcxkKyC+paqQUe/FqYhss+xWYDtNEKwMnQFBkdTDTkBMA8QY1R2WLceqPs4OVHsEVYu1F3URD
tGzFzdGnz+GyoXlayuk55+GV4oKi6WcgG4DC/Csz4G/xOk0KoMo+Dgr6ESlZomBnUl6RgLpkzXDI
SOnBFfWcIQeI9VjTX+IZN8at/mIS3yDh0Q0LGzmhFEwFyRbvB6m4xLHsZESSZ1oRRNCluuFhhssC
8Rk/OKFBFnLHBI8F4+IqkVFWGMs1CWhT8KC26YSOM4Z60Zu/h7JiYKHbFIVLSseRVEXL2Ob0AjIT
CAHLKAyi2CKs8dQGt6DWlUMHmKULGnRiqQiQJafMHkdF8dlcDFlHsitc16fJlWV0s8e/vwckFI9K
udNicvLbidfU4eyvABXGy2kFYpstZpjScrLZ42XN082K4OV89ouV2Ejx3ewiktzJPkJ9zRLci/WI
bAqy2YjNEh0aWxA7/FoMp+RIFkPwpM1ux7Et+/r0HzlCdjLxYhLPr3+5GGITJksM0E6KUiGY5GaN
/bvcblyRWYUNmYVTZMgdmXKvKI3FJ4UfIrgUl0Sw6ru8b8GwxE8OhTWfUQpv8YWmEefv6Ln4P98p
PqDMKwAFwGGKsRTVwrwgBIEqjA3JVrkMgkIKGNgnT2Et6Qq3aWEhaSutnB9D6gT3jZsvLvIbozt+
WJS0DzGEh2Ijed7cMJlQ4C8pRWjDB5IBmRRUS151nchC8KZjinHOhj5vM5Fg3unUs+AQhboOT4Zw
KNBBuTqyKnluf3U8567cEXzTTT4Nj6UgZyIyHYsNIjfJ8Mhv4k79y93uno2a7VAHUECSh1Jg203N
DvNtxsuMDtSpsgTOvQyrUJ74vNA7G1DZ7vY+rK0vGpqwPeqObtMOMLx3nbPuj4eWV9/d94om6Bu+
P3yu2wZNHK4mVQIN6OFA2ECHxcDE/yyOobYuifp+7C9/jALicqDSkRPTZnb3b+ZgUJg/sDGtY9fI
kZbfOZuIM5orcwWX1gVz7xbMZ6CqPrNIdu4ekMAKuBjaSwqTAZ7iw74vToSJfg8Nr4dFKXg+qvOL
4amM0cBmg4KsLRx8NG61pbnP/Sm2NTxm3mzreCCAWjXsM559mZ3xVZVZHzZRnTrPeT+YstOS7NTQ
p4p1W+RMI4wxh8YO9lmcagBTjwgGF1BI21zJWLEeMmhXjAqQSeXYz1ZH94LGlznoJF2jWuOPFBMI
6tw13oJyqBpp1fdW/MmNI2kv0WXOoFdNzb7fEUrKHT0tfsYg8R8HnT86dEwiXqbefBukqEG50WaQ
7/VzEyeV8PI1NrRcTVO1Bv39GXIn1ttfB8lEk3JpcgNQ3kOuhKXax4EnPptMui8BGpNX+KfNsjv2
J+HTy0apDWU1g9X67RglcRVKycqZvq+EojwCFL/r66S7KDAiybba4a0ZjGCN9vJtYV9FCtjwztL0
biTuSuLicbgqPAZ2eCWkHwdiI6ZRfQ/lP1QD47bdZNPn8qqG6PWHqxJWaJzBPGNo2bY+mlmRMRDD
yngbeInAmTFus/e+A0uYMWDqpX2Hr+ngF6EMszksT9TsF8gnbx+xEi+MXcb3vtfIzuoPbnMskM+6
srG6TJgyInFM1S+e0fsrhhxXioDmQf16ze+wC5kdcdb5hMRbXT1rFtIXAiH3XHV6d/EieIabbPTB
Nuo22eTL4gLRFwHuoHMPnpdQpYluGdfCKdEsMNW9hCdQojvgT/zgNHtj1dkzTo9BxfhJv2FLcl+V
L7YcddqDONDpBESoqfTyNzw++P53roftuLZJxnVUpwKcWlb+m7z0wq78GxTXftSN+9HbwhEEIzVx
/3xb1F78EyIJvBKxhc6hlnTjXixBjozXCHP8wpHzU5TC2aEz6ow2E0neVZ28BpKSH3TGuUyJXiaN
RGmL4xmzT6MJ8TdujSq/xBhMXpFgP9arFn19gCyvXJ69nDUAMy9qkV922oaadjO76rz58hvwTTp5
oiiIPLC2VjQjqxH7p8aTOQ/VinlLD4V5BlWJm4r9vbjQm+cw53mP56t5LCeXjZWyQ57DW570X9vG
Zp2z18KdZLLwgMPOL2a6hDq36+GlMbo33e8gZbtT7ebGLYWsCWOzJmpLNYSpR+TiEyUf6YfSlXTJ
78bbZAC5oAX1VISBk/sWq5gDtmngi87z79F1GUG3SmhLb/vxdi79xeu5/MtgwqghqsFu6+92Hx7h
u1XFrnec31oNQo3vuZ72oxsOF6dZxibmtbjPqonjS+frbSbchvc9eC2/xYzX3zQoRvPAO842dhfH
KjIBjiH2hlSrIO2kMrxcrTQ3cReG5kGsHZojDc3WZfuoFkWOrtW58SBoZtoYao9dtz1mLVap9e5P
2uyeqLkamvfJ7T4ybLGjyx6DXl9HCfj862ajC8jB7bD4OlUnaF4quAuSSPAh5eav5Yj7DHoGfQGB
el1Bmh81j5YW5RaKhqs8SsZgdsCCn4aKntqyNvErxCg8Pxln0h9fJs9qYUD7EKe5oRAI0PGEAAwI
pK7zHJtYLhNQ0cVbfqT0Wk/FqozC68zJ/8VkAX+/dTO+iaOXU/xxUTGEc8W862wsXqCgmBc8IfIM
tmCZki/NYrSxoNhgUsEjwVPThXWmzMSdpRUV6B7xubK02TF8AkWgyIXijsTkbKi1h8qLvfxsUqtz
+KJROIYLWXtLZ89q43/lcAi7cfodqb+A3wWpAbApoz848h1Yg92p59AOiZ9ddgiHjYkE9LUGt6S3
Q+wokDR1evDae19gZxoIHi63+bCrBKNJPF6ebbNF3cahAN3fxFoHnLs/EE/HHucjA2inSfmwOs5+
TqMWqhXMQGdNoIdS/2KdV6B8ddqZzgAZLwosHBmVL/g9udc3490J+s+AQG32U+4cUh3FyVwysutY
w8jVgunz4WMwDTPy5G+oD9NwE/d0Dd57x+ffzhvaTB1feka5VAGh1+mSHGT3MkdNRKgwaml+qQZ9
kSSwpBisLSpf3ORw1HFkOxKny40wKbzeBKZ0iEKHmQTbMtBPz2nzX9xtHgINwdqLqMS2rVpNWnnC
HFxIfnZuvGHwMYvW/Be2Ef3ReZqh4Ny22OJEtfkgSbE5UWZtsz1pT7KDMgNkf/7VcYtjF0npoL89
MgDDQGAlfSDK1wyewnNUOnlcKSa+tyO44f570ojOwTkghBL3p23zbtmU/le4ygz1QYBK69b33h2r
ZN62RlCVvuAPkD9Ga8+ShbyqmUKv4pjicjwNaFh1z0UScDc/2KgfX/yLxbqh5zLKaWo/7CauXEWc
j77RcdkL7v53lo3gPe2bkLZG3eA1ydedfTFR91U0e9jydd3g7aDr1LcARs6Hgsy7ookq7HZ8DnFU
VHGrJI992Z4cw4anbMXbc+wsehzMGHqZ56G4blyntV3bHf9BCGrPrpyeXXqP4Xus+MU0f0GOlN82
w20dnoJmWHhN1DNYvE9PQde9Wan9hiapELpot4NPJSWGJdKVHuhZA+Pxt3GrrPw70oZN3J8DUjM7
5LfC7Qfhzv4j6byWHkWWIPxEipA3t3gQIEBeNwpJv7z35unnSybm7NnZMTLQdFdlpdl66LsfDBjG
Y6iF4XSNXhlwU6IkVKCtnXEgFQ0iTw3vsxSFOo2dmsQV9RKumjPkDcFhcot2aXF46+OmQD6se0j3
nWN3MynKqkBRGLcIOUnn2y63j9BD993bcov0D0DHg+/FoYz1mYl6QT4qHA292hJRTtlbY4A1LHv8
ZlpuY8WEgEGjjqNTYYLS51t5s48dB97bSAVKdb1+HxgxBXGFv40+5eAdxw3Jbj8MbnjO7ugmi84U
6am+oQBrXFcA6pIiWF0DrVjBNHBzkj/nxZDAJU9p1ghIvzSjbktbPiAU4WN/7/QJLGI1CEQm6cOq
Mo9ju8UqnadYOjfIfVxTlGNA1KYZDl2QEOCP+OVlS0CYL0mym9lhQBXwNTCxG74oFz7YeMI/ZipE
dHzJRHNyyGDK2d4MEyHrEjSd4/jZ+9lSprHaFBPPp2QeJXuZcczQ6G0BaWrj/e89Lr/Um11y2ZnX
PhZA+TWoGnhO/lw+hMugCSO0XKDaNIbUIGzG7gOrknEQ74mCCJvdYRhMzbv35CKbM8MeJ0BEip9q
mYAh8YNPCyMLqjQlDEcob0Yp9LDpZ9gY2MrDJtOvqUEM/BADFOnsQHtn7CQwMyGjQg2EHun0RfIS
u5ZDZeGOx3GfG/bfCkfoLHeq3edI4UvmdvSfAGseyJ4go4Jphxd7GPJAjcFxfza7rIsUxkOJrIHE
1wCNLeTCMCxyWGYXE2qh1jfp6W9gyYMrYLFO6hi4pXtxb9EmOPUPy0Ky2rnNuII6w2sR3yZckpw7
8+8eSKx2HR5c9HZEByJEJ0JwOI3fQPp34Hw8/b1f8kmU3FNwgFEQ/IirvwubUTVt14x6hAscjNRB
+kt4RufA46OCt56t43JwHQjYxosFv/eagRH+NH5CBhOskQoNvzntE9qthj67zwBhahK2Q2LykilO
zeeVUtTbgKgpNkHg7Ahh3Jh/uE0Bl6fpsCq5BN0UluGduQXibr4MD/jwf+Yo7hDQwN/D1lg8YWR5
xKz5pAGhwvX4jTXP8NZhtoHuaUc/dHI9ElyMJ6dp0ykkN4gp7BV6tmlWcCD69F8RdN2UVoen58wq
XkOSfaVQcC/mn8Y1RGma93bhhOGdMY2/7ff8zTts0mOnjAWjsk9v5il4xV9fwXx1D0cHaDUwdx/u
mUiGm0mO+OyCiA2p9Yp7RKbelK2LzxLRqREog7Lv5DYZhXFsbZGQb1ELdujj8BTCwOTULw+VOI4n
gq095uLS5F1tKWJvbrP9iZFsOucOena2uDV8d0ZdeKZ86Y3HF1bLlC6Uuppdb2ffO0cHzqp2X/o8
xmZJM9tqxU0amIzg+njs3Asm1+iEpHmHVeqwVrXk+wFFel5g1tS6oEH/2/QxtkGidXBrVDHJ08Oc
hiTt/r57YRg7rnI2zA9L+PUbm3fbd17RLYXq/wSKRi79V4Eff4haBffw5uZR6M4PYE0F44ZP6pqr
8MbJB4QENipOKqsdHnPchVJS87kTsGX8rTjTBec1VgJD6c08C38BbAuOXL1prMQYxGmsdnnNTH/G
Y3xzqpMLDlT6xHXQT3dXtdbz15vXKpH9frXbm37jDyeaftMmfzFq8SBtcHHqo/aNlAaJRB8mgw96
B2rDMmY8uHa0inb89saFOa2BsM4hLAb+0mbWuBiFXiUhvxLJavsrY4qpDU89gXaIEPSXlMlVrGfV
LJ2dDJtDxU1FP/xYzD4HmligDLw/jNXW4YKtncuyPwtWOLOsO2uOmD5MZgwAizDEYdvxgEMGUKvO
ncQfgGvBsN1ecT+cS//r8V/YbLVLy7NVQ3eoPSrEGyxWJS4frfpi3Rsew/JC21vFLag/ZKu/4x05
ZtLFhv0wH+7eCYhsUSR106iRmW7vvKbDg8X4B1bloD3QzkUgBRMSHtw8W928MtZAj8AMIfsYgOMF
hgMAjQBdFH2u9miyEGoxvJG6v8TfHKsoAu6zvfkeV+I60P/NWwwJpGLGlS03jhB0eLE5Lg/qLqkq
0S11nFrfNZNC+MjL4ZTPHkCXJldexS/4wP05TArOAPQo8Vbv25+LljOfXwXVEWQQgM8yrAYHdt4x
zAIHfyem0pMaTIN6UAXk4Q8Uuu8vSru7/QWBPYNz/UgSVmBurRPBjcKVgwBwDB8YgbcoUpVh8fPn
HaGY50DmzPtJPvpLsfAFzaJtOS+nDIGaydFcZLDFQXKh52Bjv8REE6CETqYSqeIhvWbJcZXYpueR
H+NZJvZK2h/T1OqaLAuGXTz0f5Ux+nk4yF67YngcBzs2WO2lFujy3WaGioVAu83kj9MWsgj2Cnb4
drBywQadY03DHV1lIFqHbCDulIZrjkNeccptJR7L/CLo1oZch9dVY7jp+6h+PwYgFyOHFKI6vK1a
dgH2dZkK/ZXxiRcfuw5r/9Q2FpVo7U+dp0O1CbZA6Ls8AyDYdYyFfN4b/QcMH7Y85Ca0fy7D1CZc
X2D4TMFEWhHKsiqjzSEhbAMu5laZOGGDF+AcwHFSNLozFi/Hd9ighZyq6AjY7C5m3PVMlilnxZhx
dOrZNIqMSpiEe4FBC0OLS3VU8XFbg8cKJ0M0NpyBuNlXiPEMwRnDa+rNfj/6BTrJccXFxpEqGRMB
H48wY0h6FsjeQvCL4SrHgMHMx2lGG59ul/wa8TSsSAD+01Ymqb77nMXJwPfi3WkDH0h4YHwLozND
s4JGlmmO60uhuTENx8DWgPdhX7bG1Bl4HVCNZBksOGPOkPxjdZw343e4hC7aCNMOMJQfI3IgFo+I
JqdfZO/YMLhGzI8556qLbx+TWSvnK3RPS7C75M2BloOIqodXFI+cWN2jtVpxykVMMm2Mc5wdh3xU
sDjcujqxyh5Z82GIWbemS4fOGqSe+RSTeLto2Xlo1wGj37XDAboacDH/0hXVM/VazmZoWfAWol0f
STtlQQcaVlyDUsuxwl667nhmgIU3Vdx4ZgZ7p3tj0brEZRgvHi5aF0PWS0ZiBHhKOHRo1GIYebAa
3kY9+0+3aNpQDH/wE4UbHJhn88bew9SHxwaorPPT6ts27mvGkB2EQQp6QSScSICjbNEgt4GNaeFC
pzWxBmfCh/NJSxD6BuoQf6yXXRmniPeKRtXddY7BccIM28ySh2m7PQ1SmLb2m34tM2yq7WbuS+Ct
umRpbRw2Qq0eycq4TXg3pYX0MDsNrlhFoSq0h6gVEipqmMguzTFbwsdkeW95dAVnlEw64xru+XXu
+Qx2VcmcqUUjAGq1tVYqHf+oNPkgSgrRDgm7W5eNqUOJH0VGGUyXmHQtGybC9iVfnjFQZa5roLAt
mvUqGVcPoJIbduoVmnNWXvjCKIHuy20hs6BZyW6DRoAZxXim0wzpFqP3dOdykrEB7R0+imDlL6qS
vUW3wao3jMDuPj6GuR7JWwcyQcoTGOD0qk9/5my5uV2QWyVZqteXEabmNT2NRCZzmBztjYkrCYGJ
exuZbLeFdJ4BSpYDKuxbERuH09Oki+OGHz9fu3LZbORNee9jVVj9cFvZ/U+96Q32CdyrF4FE2/hH
4DBWMjCzNF+sule75Z3Y/m7ms2h+0w2OFRE4lPKLYMJ+RjtMm+GCNV2CrbH+h8uCbdi6Bh1Ua+KC
RQ6mcowJFY/Se2IMFp26F0ave4ZbR9gsS/nrnBzyWHpbxmjX6DdH7ooCI8hcGziju9kbZv9tsfjB
PNxxn70Y7V5K4watjt7XsMnE3afk8/Y0nyvDp/s5WQKt0dCUEH94xnwvJpQaXBI+x+jR6ZWG0ALg
diJ8XrIX8joUmjezu7ZMSnFwulwfU4YBCH3wGcY8sUo3DgKqhoQ9k8saSPMOiQRHZiPAbAQ4mZ2c
PVgKshMbOKAh008uEvSPEyNTRk9UptHRTwwmrAyYGPfBN0UzhdwJdfmkc+E5YkeEuWMPj6YPLKjM
mdxZ/tHWjr8AnLbD4XLJNzbrnJ5y3F/bAFjJmCLXtrnUpoxToyZssY6j6T4BHyoKOkQiht/Re3QZ
KC5r4SLsPVonW1UW5A+tVZavMYNcQyahtvO8tcaRyPz23v7RCfp15xLgOsxXtRNDja4xw1qOBG7E
daAipgcV6a/NqdUOTGyVLjwsqpl0n8ZDrNXo7etO0+EvjTdGfX4zTc6QMmRKw0o5DVvGPKJBKePl
5Q7dnvZ7mz/wssmodpzrrOTAgdOY0mfYH+pv/v8H1I63O8RHH3LlPqH9LtkbL551g65AEQsRI81/
4hLtV3BJB21Z2gFJ9lvYBDkqJu7q8N8HlsHF7Qb9HUZhsQuPfWN2YAz4sNDFOp/4bO+ahP8s5wg1
sRMVlLZsdbJlGBKHqj6fflj/KjuFtOzwNVQ0hkJvnvi2XkNUiDbfp2l8rXA3w7SFyMka+3sxPP99
4p0HlI7zFoYxbCEnWt9dlGKwOGwkrT8OiezeboyVP95K6vK8ooiXHUpMnqdaI/ZzYGUcNDjmVjR0
AC+y9pN5GCcV/weli/OPPRGB+Pzu6XdkJUpb7J3blrfTsYT7CB6StQRqj6SBeQkOM4ilzzGIM9Ep
WuVGNjuXoxPpD3l+aZt3W+n5uLZT2uI2HDxON1UN+HMa1Q6rzfW3UV2EGoubx9DVp+jlZxmHS77p
wvxgle772jtQpTNI5/GXroOCeZFwwUTpZQfA8a3VK4FTHIbr/taefweyLEDW0OMV2ChhqzRJPMmg
E4jODQHZg4Bi8juQiJTqUYTeQrns+hsrgx/e2XXgjmFHwDge4i0MIZ0N7EVTpHmEPrRblNz1pEUi
VdPKRBGAYD9lmkz9nSx3KNxMKCyB2dU9CLEhNG6U+irAN86xz8eHD0SuAoSSAysJxrgzxzQgngZK
doDkgGFQ+IKSf/Gfg2P2CkVmrUDl9DGM9DfJkShsUdIaDKSbK2frrSnOxaHR2SV2KyTCO3wzhjfo
P8pMpr/27g95kX+N9beqTOA7nX274Wz5Z/7bcIYcurB/+f8efxlOi89hR4gGx8skn8czjXfpNHze
seMnISDbwasDXWEo8zTHa5MTGDspOykwoODGsvvZJ4o1JclD1jGHQ0l4H+7DXT3bFKVIbgdDIXaC
GgP7ZcsgfMpTehvUjeTucGmbOWEp2XOKfyCfDxcA7GTqPFGfjgMoiEQZGAu47uyrVQe7GYYYJ7dr
28O6NWSX6eOfLICEbhI2FZhaho2vTj2OS5QUlOBh7pxs0GmJbbdzTsgP2CNdUhLNUptAjRNmE6JC
rFMoeVA1cFHAw4x9VbcR8pAxxxAM0LpHGnWeUpTHAJ0GqgqQf6f0Kfv8iqn9EVfhPzdDXOMBBnVA
IgrCHB38YsD5G/ey5aX98HClzKjq/y5esQvoBxzuKSp+j4hd1YrJL2Dbz9aOJ63wT3HFXMgxNy/h
0nNGeAv9WzVwli0z0rtPxnho0P5RuqAYCXi4eADUca65GPCYoMMxzzc4mCJkVnwiSD7LxaldoEIj
S5nccAC+jFL2AyvTdmOmCLY5BsRUq8yPKiWcZ6Zf92/VL7PZUFJjH3ADYJenD7xKMw7GRCCFst32
xMYiwCzgLiQJE7FhmFzsBOPLTuiGhoDKjJOUpKqALBGHLocPLRUWVQsUPCmo3hDW80eXgQgTrB8O
etOO1gH7vNI97LEL2ZWVqzOdeTIH7X/iO+AJ/Qb786QFr1URn2AdO/DBNoXv6gA4gjldlyI+gN/M
CfGxOH5gUTlfQPc3ZHTmbbHoO9KL0RViYcK+4LCrwNOBmIWp82RSZcyWKKiTyShDEoWwMkHhnv1X
gYtiRqDLNmrFZ+QkfJJCB/0LtN0eZTEHuOhAHwPWh+HDJ4OKyNuxa2U0RFn2Qw3XTPkO8/wSqFEi
4jUEgDdtJoYKPx/HCA5tO+SC4bzP4heXLmCPNmnrWCl0QDTOeDk7ScP8ZCq0mfHxrF4Ml2y0JWG2
lYBVFaLPZaNa0gMfYA6yNbLiKSgoEPIxYdEZf2DRzjiX7YTgvCP3CasfiIZLraz9BFoYSX3GAtEa
H0upVFTTbNyCHfIOz45nV2cWj4Uyj0MzCEzOIYzUyL8xQAa/6CUCSYvH4WLBUXsipxjgwO343Fhn
fiXRT2QurtNkohmH2NUEFTsTGGRfKFjQkxyALEtHOgcqsJCRXr2dCzt5hMZGGtTJj0Wfh7FPIK5R
V7E/dIiO5UwTSFm2+l3EH4iiWQ/RiHQdzntIajV+vINR9LRP4RdJ2AuONMdNx1dXk98RRr92GMrx
LtRzReE1iliRSNryA64kcm50HYCheOadmgXVSF/6Yfy92GJUv3o05Q+LChlGNgmokPwg3UtpAUU3
bbepVeHIgWOoX+WU5u4yFPMCUe7ZXLTO6zgO6dsB60Dii6xrTlSeqFe4iE3oQbU2nTkbOvAOpy/H
gpoKep0kq1pLP/MdmMNnQMcIRvbLo2iGjqhzEkb3G9Vdll/8DmTLN3AfPaRCTXliSMRWK1jICXUM
CY2ly0KhfqKWjrkq7F0YyajjIl8LYwmLXULNaTqyMClCDseNFI5OswvLHs4/dGNqcI97EP0s/nh6
cT1V3FBvQPvAbYqOGXsenwDeo2Qhoyhte6vVCgEEmLuHQsyzVnqBw0iRwjfUe1+8CS8hKhb2gSKU
SNaQDemQWgfdAlRuVI+i0U0I6KV6yAo41UQjCxz/wI/2oP01dz2WAr8NYRjnAcjF/AzFHueGqToL
5EXs6fRPd0MyyRK5u3BBwznlQvZgF1+7MJeZ1jLCOhKAheyYN/Ij2bG1p/aZ5bBzz+ixsRgTG1N9
GMpMPoie7EpMJwAhUBy1GjJhRv50LsvF1UpI7NLrLsJw26Mr4GzI9LDo4MgLHFyyvWXW4eia5Oqd
Njx1Dx9XVWlIHVM+OpfBGjztdfzlYmlA0eKq89Ue1gBfxfTvr0D5jMKDeQHrElMC9LRwGoljhSS9
7t/YHXudskmuKk8MW1Uv4VnQWSH0pqciguYmWsrxIjNce6wuCU8Myo87sFAqMX1qcSv52wOx0Z1V
WnD+cngk/WNQwkWNOr0P9Ny5gsTYEDBGQvgwqlncT4QMCjzlMFRk3oL1lrFotbRhoyWguggHQhsS
KyzWEhoJy+qqr2tjgskRqMRhOEbRu625D5eEcGKPpTefU/JfzWPQobbco4FycPEXDVQbvXYiaNNU
g3zZrGmxX61jsfx18isU/eJcU7Ev2fvSnJrB2IUnkOAyrzI8dOCcU+USiAfSqPAxiQHQLVF2IcKF
fTkq23PZafV4aNETb9OfR6YJXFwFYcmz8ey33EKKOY5Dl0rKhSPnT1JwSDEcH/2iwwOIRa71oY3o
A0p/7ENMEfezY3AnzWCg+AMX0lcRX87pLg4UVAQYety0vOBnhGJ0TcbHUyNcJNOQFhfc6WZ0By0e
LGwebLQeRCfU8b8GfbTakYACqVSkC+hP6Z551fEr4EESf/fjWNGkx07hinO14GTwe3Smcb6BwBkU
6so+qZqpgllszTq3B/CQ7y5R69xUTiSDo0sYo9QsNBFOD04VOEw+bow5Eu3ACHkYKE1xYEnGNisX
qVJ89me0JatVN4jHPB08KENcTGJbZ1OSGT2gboToHLh6XDpvuxnQkfPQQjSlO+CAaPA08in5VX5R
J5l6CrEuPilo5KJCruInrcLY11RWSZDcCM5hFiMffEjJ8zN3GTPQsDr6yQz/bUH3wZcFIGkMaYrC
6kX9+MVu8cvgm9DGFwVlK+IpAbPlIrwcZivaFhn3RXSOGW0RcIALxLob0FCP7Ri2NN+mE3EUorcB
/OSqYInGkng6bgK7Hyhuycwb5yVKH6Y7uB82wMVO0ZfR/erCeOOSfvrfpvHrnyaX9Np5RGOXKwSo
Z9Xa+GGUDKBGaYfwTO9Ce0WeyFOtx6PiyeF2rt6JW8Vo+o5CZ6xTniuKb6tVs8G+sSrk6ittVBoK
ohRj1RdCY+BSQx0nr9Y4tAG0TYVdvrgcMp2Fec7oZAFnO96OpN9h+n1q36AzqVIGTIKnIe4QlFlG
JUum3Zds52FiCxNPf+IicNLnVNVJx+remxgoho0+SVR8NArlfQ94yFxgYX3xi6sWW3fZvSu7exMq
ZxzJ24EZdEoTC5KNHAWlFuxh+OpA2droB2urwaGcg+UaCJ/BdjlSIlRwyGikZatx4E3mX/RROoSi
QYO/kOoAtbAUtgSsyXVmcOO8fptFt8gsTY8QfAWmW5aKEdhk/EITtxmONhQ51o+hwAtN+t1Gcs9f
fiK7/1C03ohQ5LzoNUWKmv4dOZDJi27vwZZQ9COgHr0s6oECmx4EEzxRRnCfO87E4kjn0dWL1ifF
iURMVDiqJkSjp/ilkbqz/stIlptw+UuUOJMI22UHQxoyweXYh28JZ23JV1WAMErzn7KN3jSoozll
OMfBpQxhlQdTCmgWDHs91ZXI35yrUlQ+0AfWOP+x5uwQnY6juv3HSZhbpu9JywJA0o14OHcsQ6TI
f4tADruK0c6HNpZDvP2wRhwOqnmYJTrS0vFdRiNOCExpCROHREKva7WZueJWMpqM2LUwkuud8Tzg
GMaxgKmEhJBn5hIlb46UTeryHJWi/R4WIzaQlv0wGPsYdE//laAKezFbBCIuHxreMcchXIkASWM4
689sPeuLpM6GWAZFi8mk1/nB46v9YtgARWRK0B+DMMY0TIyZqIYJnq246paULlT2YruAxdnwwmZN
5R8mhCsjvmHPZi9h4/mkxb9FiyBt1RU9ajsiTbufIVmShorcc8QH0hSK/CWqdnYDiC6PdhNkeGMh
pOcrw4mnqK6xzag4ZDu+DTncaX2uJpeOlfK1R4AP7hEPS1n7XWx68bV7d5aiGjFOCJ7Gj7vGz8yW
RJH8jAj58+AQ2Z5pgb8N2mhOgiLlOJVOAD+n6GIX0X4GOI57ur6TAaumCJpx8z9T411nwQmsZNzg
U65iIbBh9dC7b3LsRXsgpWtnhFD0PDyYqNSiOhQOqVUZNEUPQgEAga83HDzx6ntQw+KmGzBS+nar
ISba5bAc4isZl2Y7MC/1sMwK2lSCrN686j4w6VHhwSI9ssXNgZbY/Xt1LujV7bGoNJ2nWsIJH8SZ
NmDxdJL8WGNlq0Z+mji38mrE21ZN6YL9YS1K2Kh7c0WNInsp8OINrjnOAKhzdR0lCC45dezGZeWj
ZVijTu/1SDRlckEGNnK4/Jm/OaoyVW2cEqcDANWwXRlvqxzvbSd0lJR/cs3+5F0zBRFHmR5h9jDE
xxJ3Y4Beczo+6PP/iqaVZb0aFc/OyvRGDGz4C1ocvOyjqz2a8AzOaVpE9ZmUWcsei2PqAjutj6BN
gC347WTuQiMbZtN5lDfsz+7duTJZVxIjc2zE2UifAtw79rBpXuxmeQPBCPhgGCXY2he42CWX6Ane
ZNoFDiK98bAO7/Zomh5n5QA/fXToFaMY/y/tebzxcGQOEl2F2yAjHRrXMFwukZNKf4fPZt7pSDjI
yUh7OnSXPAV8Ez9JoEhzlchjLf2MIoxsSKzBEDa3CGJq1DTjaRoHaqwiELcIXmWAZhG8Nu1PdLSq
c1DVt7GhwhHHClTr7YvxVaYEm3WP3QuVCUAIR5P9tgxqUj38KiNBnsCWXm2ou0B1Ql+iWxu5BlXH
AzkEjh5CAtA1UWjK7+vRbmjvBHak8ZCESDWo8rcfXhNcFctJC4kJjTfpNyWj2FEKMdwTMLQmWHQR
Zs4h51n0SUDk5AOxAxl4W9BSIXMPNV2UJyNnpyKDkRDf8fNc/Gfcac9Q/4adEvgHwBUHundol7uw
Wb8QgksuWV6d5+jp4NdwtK/WG7q9WMVvB53BnccBtqm4bYW+0l8hFpvlP6KP4bjerQbxKWyRunok
Xbpv1srPbeQcDMl7r71vCKXSw4yuZL/g+vRFCtTUtQmYaN3MSh/LTPLbYm4RigiIzRQ5YjYKAknI
y8QZAzcdyShrtKAmthXk2XDLHxCvG24Ln4hrTxcH1hkDJYiQ7rnDOHQNwkQihHnsMzY0F6EdF8Mi
nMEvGD4eEB/UAXhOrLCeBr/A+o7e9O0/fS7kFJBLGs4b0H9zQc3XlP44hsxK2Y7NOPWeqvUHiWo8
FBVKf2j+Nx4kqfBQ46XlQAO6KXM0Saku0AeC9+zmV1SE3npgv8yE3nEZcPi4Nc914z47/F16rRFY
lA6/5mB+NxvDK6lVV/aPFq/1BAz4BkUN7OrpkeeKM7fBH2b7cGpDjaWmVAn5ybGxBMU2qdRVn6mH
USel/RZGYdGsAaereaX85Y7dQ7VWwyW7mjS8XCcihyKRJJnDapRUxMSQcXV+6vQLdh3gXVrbTgWl
mynwG88FhGM8DilPLz9eXhPJSoEtZm8+H7xVvuVp0PGC42Lc2Vn5ZEkNmTMsowTCG8y6QPm+1bXB
/1Q+SZa/CR/OC71kFXM0wBqCRFjB7RfByM3g5u+ISC5hcoEXLNcKtyimwkD8voGPNFUQBhXHGLS3
4pCfDLVgeSR8uRQKab/b4A5Q/vK0vnL7xHIRi04+gAAYGHqYdz4H9WK7PDl7amOqcQEp0C/h3ONT
vemENi82eiaowZfbUnfxr4BUU75RTewHVQrLQT0tdLU3KlrqxVd4UI/dwiqKOO34lfCS3BK5WemS
/fBYBDGqc6E0lMBCH57IC/LM29EOend8UIu7Oiu9U150yaJCp32Two+FEMmiQl0Oxyc6U1ae+0X/
Pr+MZXonrE3HUjUoLHZJicH4ForP2mvy6Y9ZET53zDy5uao4uFi/Z9d47c0Zsf6sGyZBlJuMzyi8
WEN2rzZ8um/3HWGn08b1anI3nxl2M4jipWx8Q2m/0I3VzZYzv080NT5gjcXEuIPolyj3H66Ehdml
DVrFyd9BHhTWULiiItbmxIppUd4P0ffD1z5gaAj84NKE1Wz6MEH0t4HGiIoeuwyGqK/ss49lu4U/
pHPmv74W7i32rj1tH+xr8sDw9s0gD84/m+XsBdj/MZtduC5bttQSL15yWxM6jaJTpqXTvgCPIlmb
zxA5DiYwdx/IgQZnY778WngCeWdx8yE3Q6E5ZQgFNCQ/d+pJGaKA9yoUHJH/K3zoF1SHV6CtknaF
Zw3uswcicqQzOYRX7JDEzjmFVbey2M7e5o925E5Q2dVu9geE/9kX2gk1jTXjCTXBx48ZEINHx36u
XjQe1M40I3Wq6EJX7oFveF1kgrxz8HzrvWRKWjcvyZqlzMd/+e/Z1itZXHKWkazNNWbae0V+tQLg
6IDf3MwAxqqogKKctKw3nhzV+JlXQoM2Th8t78ahDZJqfhYC2760UkgDkIWy5Gu0/BU89Ot9uXNg
fOtD3qKDevI8V3yA0IO77shEhEqvCYFyjB1/eU3wioXhQZtOtt2u8wJ4cdISvP53IHkfQJGI6vtI
m6+FPuldYac0x9RCIE2wbWBLJhqxvr3nEIIrsIgP4RZ2Cvmr0IRfO9VmdNH0a0QOMk1XIyjLmEIH
IbKtbYSSWIUYAQK0X5pLaxBXp5dSKlypzHWEBKdxEMMJ83/zcglb+IV9xoO2njYJZumlAYvFE/uO
OXPjxRI/U0EivckrvM8ejAQb1Iy3p1nosntoS9ewUMVyyXkARuAUUkOJdwCpemABd445NYoMMGoU
5TenwNYDKiowtMhQBLBTt7tBQV/C3Cx8Ex0e7OMGIl38yugmn18D8scN/lcOip7j5+wY1zF6L5r3
AXsFGwEORJSTYFVof3stJotbTJT57gJXlTqkzkhC96mbq/2Zb0KC8O7BgK1sssXRv8P++rFy4zVb
ZgCiI/ZKTN0oVXVYAwms7Q/aVR2P9GFwWP9vV1zMvIvFhDtfRHgLEux4A0umPgcsJfeA7eIc7aMm
SQfOfEKbh0AVzzDaX/wBPphAjRdDl519M157WHJan/DRuyTMR+lGSRq0rv3KELjxU4LOVZqT+cRM
GSZfg9JmKwjBpDCqxSjzGraqiwIfFnASATfzHFhKQwyk4b1Ae3KufQZIzj5lOCfuXtUCkMAeQydr
JPcTjL8a1q4KP2OHfIucxObUqR68dUQYL7ykdRtNzTU7JdfszI9C3g40nIYj/XUJgJDKAS0656cO
AxlX5OJ0XU2qd0Ey9O76JGq+YeHIhJFzXmipfBFEVzt1a8Nz+u6jMD7ivr/BRbR7TLHYq+dNC+50
wPUdPCcnd8Q+VcnOd8kx2yU1LB339Pja/YMb8Zq9krOPa6ND79CbuhxWqysLd+o2RmskRIMvQXu4
8Wb77JA8fM2/Py8qF36PM4VV4rCTn7Mir09x424gPCv9F2d67M50oSbnFPE5lcoB6P3Cp3vQUm3b
t+6zD/g0V7NC6dPklwEV/IZTHGCbKkaxJPENCgeKoUvSxIxKn6SMqeQFSAtPmnxC/oy/s7J5uFvN
1deuMM7svWe75HkU2JLW2Ua/rOYSjTIZELp7G8vHUONMf+aueyg6mcUhnGseqO0KNZZYhem5WA1M
WxnFHvuNGKtenuimP/07DXdDN0t2+F5juWwsshp6q53INknRXzTkvva6mPWw+Fe19qCpyaVdiac9
hM9Ig+wHyRdsaM1xAwAKPjHSNRkDir2ApS7Vmscse9OlUe4ysFmi/MYPBXE57ywbuFcJ37tjNKXN
2FFckcVHBgnLgEVytQ8AQnfzQaX8pFEE9qwJ/QxfeHrpGpYZfk0n4FUeJ0sH+y17WzfW2Q0cXX3z
NOW2mxVIrRz3YHwZZ468aGCAWDX2rJ81DRhk4ZJ/dGvZfM9EFPIAHRelfbi1i4yd9qDDX+qWDYXH
dzWZL1RmJw162Fv4suZnAnqBNq+M0IbJnArKJWAIZqim2jRPIH5ZpzLCHrUAsfDpNMNSXDDnNbpU
Bboy2IZYk1T/+HU0uw/76QjTEIcZy1X2GwAcbcEnqAUm8Hmyj/ZukiR3C7/vS80gRp2PBrKYUOWi
bI1oghE+2i4EJ5qtug/kS6NHEmMvxsG7owkYCHu988LOO+4rWJAp492njqW3wI8OBnohGgt9IJqJ
OEZ4NjsX+Ke7pnyG50J1sQC8fYAEajEl6i9p0foBcTp0OCCTRIMRAIAXkqTgCDYYwsOAFA3q6gM3
f41h5WjDJhZT8k0ZhKly+KVzbzJ6Dq59tle/jIlNKWMdNkFq7/y5xR59OrgtaBFLt9gH8m4vKuZi
j8lqkxV1GcIwLxDnWwSV/Kv/tezNHMlw3R+qgoGlsViyBWeygblaixtq6ivsa6vcSU7Atsg0l4WY
65yAEL+tZMEeRT+oJuncuxLKMnwFhITCpJrRhOHhZacX2GWYclXbXM4NfRStkjIWyyOw71KwwZ8f
XTf05fcC0IAtkbf9Xulfy3XymJ4F94hSoMLX40NCmT4NaV9ccmL2fZ4neBZbPgzf9K7uhid0H12j
2vDbPzh3Fi6ut2w473wX17B+b2LFujV5LKX1RnLQI9NvUHU+OOA5tRUZ9dtEmoJSAxnvAbX3/s4C
pyyV5zyC0OqolIu/ntYv+ATV7iu4W6UUrI8OkRYWCpE4aURsUlNqsgHXFFEuKmvScoHEw234dBC6
b2KIZrgbNmBa/PKKsebWqGWLpPsSeHbCmXCb3GlGcYnb5zU+xgrJ266nAEQck1FnwuALVE5FotjA
0L7Bzg6izDroAC2EYSUtUqfkjjHoLgWww7vpXz5tHh3C9WzwBJ9dO3u40UFQW5IS5oF1zorOIebe
5B1vyDD/CtmtRpYh7n+sevPrwA1gOhDbjPqDq1O0YhPWcn/GtCg2yVXY/oFZ9KbGpk3KHVoNavQY
GUfZEOMoBCiNeYFC/xU86UyoZxafwB2HtQBo6WTAFwyHW3SaTWPbWycScaBD+yAtnnY/4CJssLiL
21Xrkv9DbtXQJsX1zsPrJvD/F2wQIYHuNcr3YGOTeNLvP5MPH86GduoaHETO4w8s2/aXPotWhkgF
++UtYfJcsEvXKEK+kNxxFnc+m7rMNpmYpGjhaBBGzcVjAAWwd6MrZiJkwG4Sw/nMndplvI1YUa3g
M4MbCeaLLTidyZfGysDnAFRm2yN9FEUhD/QW8V48q6BGZJvg2Qlx3T/N1JMzUlI/gs0G09q6Y6Y1
/MqrzHkIOLbTKRQJtuWUAt3jaWJmXQdzZoLN90UIjZqCQbx35Ao6F3YBJHQFCwXVtnvoI7BzcIhA
neO9S+a+CZerdIWVy7Dvzh2701w9w7P/aAIHQjG5+uJE/0wsJ7RdDm9UT1PnnXD5uWKL4dsKwcJ3
loDwBRsnxC5+QDrDKH8EwNwy4WqCujDwjLm5w0qETXzZSYzMcUrOSEPFSW6j5wg11oCiZWxwwtMY
9r9qnlITLyR+i4JnuUxa0FUKgxeeijdzS9Wtfefn1sm9xjl/cXcudg3ogqeLd/usuCd57lp/2t55
rSUaWOCM6gbNKAxt3aGawn/v7KUUGfbPVphHYfW1HujgKpiO2nEs71HulnASlhiRnjJcoI1EfCKw
C51rwxPK2ALaBgH7wZ+9ZLVlxW0wSMQDqr6k8qFAAYJQtafq7791FnB9y8BJ/0SinP79k0n7ju6S
Bp5RiHOz1CFqRDVN6+4UfmoRLyaIKXENfU/RPv39LJqUoHi0iF6A/wWvIWJ0UthQij9nKL/oxzH7
ZV79xIMbKcwCOYAG6Ia/XNCfouo3XcewqMvVDWkSBYuCHaSJgTItGMIYvSSDA4ZvoAGc1cwm+c+8
pSB2lc5gdF/96C+Y4b/N9m8BS6NI33oHS+882JCUkEnvYlU+tLUCvR/WwS8QssV7MoyzPNtksPA0
qxOcpKJ89H7DXx+y1MRhOPVkKEWpy+jSkIcwDV/OiHZ6TI6dziiKKPY3AAybzj1iQ6TAB0KA7rZg
VAoizbzM4pJATkAjgjEWLgdYv3e9shEwh/KYd/OOIzAsqZyWWQ+AhSoDAG36xsYHKMZ5zSV4YF85
oatBrmQjlmVBlaRhgieyUvIMZKqQN1zbpTkfALdxB2+jF6OtCZ9OYCUYL72HcNdeh2uYI+VQc/gG
GGCt6SpUZZ6GWaZ+ifcFS4Q22Kc69c8Eca2N5xoCScdpLjX3O2bR2jvGd7AL+UTPmm6h+7SjVuew
sRqdb1DnerOk7WlUIqTSIbzcea9kVf9A1jUZMQSfTraxlhdN9xdvQ3WlkysG9UQXUVCzKPkbIEKz
H05dd5pIrF78y5ZuVeUjGQ7EVSwatM7beD9rdLZxPW101vElRGyAmkzLt+pqAVfTYqAPcAnfqwKU
qAEunMwcad/kQr6dSZb0sjY9Yg9Ko0rFfK+a6S28oYmxBlBXyGzhRPt1RW8sBsLRPs6JcestFEOw
o2E13n6+K7e4p2X7uvkVj0rJuhC2MCkOztBpNRZ9IldyoOOxgrjmE74goQ1jCLs/60cYHdEl9YCG
5k9jw04Ja2va/0xtaZXAqmvASiwzVxwwXdU4FUYZfndoxqjnKEaY9IskSPpL59ZtzN8KSHVoP4sW
AgBx0yBLZByW5qxLWWBeKA1X0IxMcQC0nP/RdGZbimrLGn4ix1DA7pa+EQXb1BuHLWCDgA3q068v
rL3POrtWrapMU2EyZ8Qff0P8inOblc4UJoWgNUjt9PKXTcedajGvQ+hgU/X/AFdZ0lc9u4jODxSX
N+LpOwiCsjpWp/0awILL7oD1+beeocVQuxruVczKsXeBu1rjuPttMSLdMltyUcnA3v5hSr3VF1sQ
57WTQiL17n5lkuYDlasmil7ELgpHEWOFJtY6L6w7YaaIJA/rWVAb+Z6KgIRkIw3EOSNQsL/NaF0e
bHRWsaC+ZKSG+SMQZ7ZqjDG7f7vflpHupJ3NumAGpDMIKNrlljyma/85lGFbNv4c1wA0tZVHD7pe
Hi9gBWaucIURt7PLGtXwMgbh/xrwgj8mPhloSwbRWAgezD95funePEZbCkkDkui6dAbRzagWPbMz
uJ7M/v/aKGnnBTZoyzOJUeQBG0DhrTJWE+PJF5cLxnHYF0nVXRd+ujBpIF92+P1hhBUGHsQLSOhm
gbtHWNDFUMZ2Z4S0DQQv2ElRIcf6m8K2bR3qNizO/obY4yF4EcRm5kDTFnOfxWHMTFamsjJZAe8E
PnSi5jJxhIqOK4oL9ABAklgq0hqbOY6Mx9jiYzAxIVLI3zbGpwm/kWEyL0UyLw6QGZ0pk2qhmByc
KKNcajLeEfWCXBRiiag75fYmU47O20D5GzyOUrp+bOpdjsglc+x1Yio7uheszYBAaFk5/6ERww/U
xb1V50ihmF9jwI2cBHWtFZG3gJk7boNjvGC/VFRiUDl+ozuDQ8Lpw/wBSJnTlF0Sbouc2TBV8UMo
TWtGKlZMFYMgQvLKDJ8KpSR0xemNxPpJRuYfMbB58L0k0zG3CK8wqOVG/kbjsGYwmuHhu/KpmZVR
nCLSMCpnJmc59rJwehhuPJmB8n69xOE9eXSfLhw9ThpGxC4ggVj6qUFJo0WGLPM9dYhBmxz/BFzB
USpcdZwwiBTsmq295rhjYC5VDDejGdGhvbk73FyGJ11KBoRuVu2BSg+RI18Q9ic2n2THcjT5seIg
OJXtDCW+P+w6wvSZGNgLUbayjThcnH4o8zQsYpCDWIhDu6uIqQcpGOxv0cCa+CI1hNV18Bwqf30h
b+wBRGKLbggT/b5FM5fhZ9+F3/8B9c6BqYcY249w6GD4c4goBY+T9ZCBKGPPi1+xYUGKxB0IvwaD
G0stJ8y005CC9n1EmtUyL3NUHIwQuzkzuudSAx4RuomwwyhyuJh9lqOjUbt9hw86JvplhJ0zXFRs
gptfVjouI1RHOvD+F6PgdPOk0qqsdkxRueggkOjjJoby3pZQocbh6zwSPInE9nShLzo640mlz9d3
V7T4T3Z36pTSTOdi9EGI3MuHX3lLaIsBIIg0PcE+wgtfw034ZkMuohQKtAnlHPVcislGhqR7JdCP
zN3lp74vTB7yk1uaL/gOdnP09lttJgj8HGWihtSfY3Xc3POw2+fBmq/yMeUhlqBrPTFvGb4533V1
JUrhD+UpV//2l3/M29ump3ZZFXj7pfoa0xRQ42/B8CDBHCiOSpMR8KfFamOBvuPXB3Fts+Z9pdKC
N/BEaNqAlowTMNnJfQU17knv1phMmf1TfFlQVbx2BX4rrNgm3VB4adI/M46r3LVqdqbrQb7QPPDP
Hnh1EYBR9DwdyFpnHXo4h9U5xoMdLztoSyWSR+OKNZ7KkgfmQsC8yBftcX/INoBD7CFBH8crRYlP
6E8+uTsgkTg4Uq4mUNqmus3QvuVDcdPZybRaR5XR78oKGXXxNPwGQLxvk2rTZnewp2DRzCJDvGEt
cRR2IMXLrYP5BSN1mc2K37oeYTwrgY1j5+vo7MkVSECIqLUL3CQSNYvSDP0l6hWWsAwwRZ2OKGGF
2MeTKHQ2b1gZvAa715h88xESsD/TOH6C68RFL/4XcgaDW48gJcDahaQS9iKG/d4Y8OQKXag31TgW
oh337253Jk9uL/dOXWEpBZctaHC8iHbyE8rojB8NJ6Bq4j+GZTLXQGtDF9AIFOSSJOF6quwbG0bq
AfdL7ZtFYaUQ6uHrOlG6Nrjo1cloj5MZ9IK20eTbJfyIW7pvLtVEJzRCPIz7VpuYM/Yy/luIeBpd
i+o8jkyl4h7B0qXdhvgkzsN8gYJB5RV4KJ0gjQKiokNkeSU4W8kw64V2pzZvU0Zqg4/Z2WVTehu8
1eaM5XoGlo3MjY90sRrIL1wYfO28vt8ojQ/43GWsGqWIy69R1cM8p+uTZH8x0uG9MnlWm6rBb1q+
tsNXiOyFS9zEF6Rnt2dt/L6wHGni9fSKZwAYCVmFH4pP3oJAbqr1GF/xpMe7no4BNqp49FLRAYTM
IbReYjGXOeF9gX9WgOSU7llcivCK9L6bVlgT6H4WmylcTWDCEeVg9enirNfqAeugXYLMYVie4OdB
g3AGsDI6EH8CMrd04xUqAQ082rwH1ECaG+M7CuZx3Bui02Z+/JHI6wB2w7IP9um+Nncy+RKjtNEG
VGB6CpejZX0gNPaoVGqvzKzHsLnW8Z8a9jmKuxVXtDbrAUkWuYXvV4ifi40dCqSEyvfPfLDLAdaE
mce97YOKBOoEdFP35Kd+XzPvXzSG6hKkWNVbPL3Y1qQrjs6HcXIrvUSjUHskzq80rK2wsUSAtcER
41CBy6nWWnxZOAXY20nB+QRNAGRSLIAmX4nxWiW7F9alunooVhMlIJVcQIXriCspfIviTfw1bFOj
556XrY165IXLkcCfJdZfL+7aUCW80C1ogvQ2llJ03zJq7fwVAG2nIeWF8nd9WKdx93iOnoTBTjmt
ObJLT8n0ani/2p9B+2s0BzV3G1xpswR0GXO6MBDRmww3sCv+mj3/MWUOxLdvIIXvzuP3gDYhG8tk
4ti2e/PLXohO9zmSabuKMvcxaIw6MT0plEp6KUDoht4FpdHPgTAmqPDZrayl0QeFrpA7wVd+gV5/
+QoG+n8Xzj/7xBiWAhZrAwyi/7ZwEKWOZJpKGDC49m3egwXwJe0JPrnzI0dA+pNag0ZcWkWZtUEb
UW16Bqk2iN9m62A7YkRvr2orjUp9JJpIOf5BhwAaYedyUCaYJHIXwU9pE0DcHhv4QbyjudX70/Aa
xKKc58/AMwj4BHNRCmM6LLMfI7PHxQ+8V+RO5mm/Vckq0YxiLxQKb2vbKzY96bfooVZ3q4cKRgyk
dToNB/hXZ8vWABige0K/lHDkfHBiaNTQP7Mfy5Ce+0Q4IobePJh0KzRuFT1m5d3uiKze5nnct1Ev
UkVthFZ6tTToowRu4ZpPS8c2jtzpBfaG4Onr7JjML3tB5TxmpYA3gFVoUnyho3jOiNeHatB2z/E9
JAPFLSb48NLOM0M9Sp8tkt8tlIZ/LbdswDvhyOcbDYu/RBb+rIAQxXOr2T0BgArga8iF5sXNre+q
xaM342fR9ABJOg7nJj5tMbgY2CeeYW49EZCRp5pcPmXQQwu5RGZufXH0C0qb+M7GMR+rc8AvKM2K
CQalNziYxmsWmSO+Z2kFrlrkZnPQ7ugdMWbkztYo1dEew4RqOHcv26curFIQwSU/ia2LsUDqJtSy
DM8zs1x2Ap5NFfZZmK/YoAixn13iNSYCIwwMJjNwN+bfKPuEw3bxb6OMmHgoqjV2iMzPtrPv2Szi
Y9P9hheLb2sGVdgMenRYfFN4HX0WWMyNKqCTxbPj4BSnLHLEyKQ02Cf/jnlUz27q2Pe9oZ+Te3sb
nfgZJ781U7qU+4c89597pp+FnmJGyCC6aVZRf40bKoxK5QoBRjv0OsbtjSMkszyI6ouTgoum/qyt
z+y26i9qpw/4xz+IKOQRgp4Yt1w14GtEC9l2cavglMPv6iHhWNDZiW8zyhA5qJ9PiDgPhelOkx23
qeev1vQZUtBTaWO34N58seGmh4pLqEtq8AYypeWjK2+59C7IN3CvehjP+A77+RYLvNBe3I01nMo7
KVtsOsfH9MOO0mRkqRl8Gkaf66M8Vx0glDF0rmPHT3FYFkKBxlP1F2BrM7f/EK/xFSWT6n/BikQL
eOkJdtOjY+Fd/RzX7EcwxXj+ZV/CFJQkcXGyv+tbiFDMUK1w1TIJ3Z6em1YWJMHVfT+YQBN9ebVu
/pcDxX2MoN88ZYt8RXxTLa351yymxZoXFGSNwRF9x2H8AFE/REzeMqPJow7qR3ghwprGgihDh1oM
HwIB2VBNylCSupMhEuqFCKh9gInLzWNB+hT0blPnIITgXA5meZz6nKDcJzsNrwuGIvQ9hmPRCahD
qlODHqjDMwF+CXt3CIva2nzwTWGK1gPrZvJmlkwBevqs76X6rP3B7QlTdJiDuBVA6HmhQWb3mzHQ
EOxyPn+PehYwOIZRnErX/Efo8zcW9DxnsBPKN54o4Ci0QQhIxPeW014KxOOTo2+CyVtnGNeL5xYo
dzyOutbhjQKcDZ/wjrfLhIC30jbufCR4/diAEAJxwMc3lIoQxM6hDnbygMKP+dnn4bwpvnoJnQzT
xwNd/W4xcIYoBpMJkL0MDjT8gszdc5chNhFhnJgl0mqdNI5ueI/u5icJ/Q0hZPgos6A7q4s9ng2k
Ei8GbZHPXH/GmJAhDI4R0IeFUX01qjWniPQTJecF9EyS7hmmMlhle0eop7BaOxvhCcOrGV+BDugS
3c6gEIdZbvd3wcNIprisBKglp0g5nljDUGHg30goFHF7DMnG2vGFMGScUvCt4Q+g4LQbu5bCtPk8
zpFI15VYI4VQRaixybsceuL6zk4Lqz/3zCuw0ROJrjpac9K87IJegn/ClWLke54vnnvQ5/poo7Qd
3Qi2yjGlAZ5Y4Q8fXtHjgl6Fr8Ha721eHjSB1beByVXZdDs+7pr9J0ewYjR2/NEc9Sn/J/lPSD51
xv4WvE6Z6b3HzdGOApzF3Iq5S0JypC0QfgIcapYB00x/Rkf9QxcJuxOMvQE6LszLz6obSPSWtoT5
axySsLn88ixxuqN4Qnj0ki1PeoWQX0R/rrrPeiyhiyOGAXjkQ/n6A/i22co4rUYUtAj3MPj29kd3
IoWrmFBsNj6eoLji1e7FmUxYIucRq1V8aQLyg72MIR9aU0hAtvB+hAQoD68Q8VsEhwrwLFLsn/IT
kALiEIA8ucQ/njymOatVPQazDhEpwTXi9mADRjX1kwxc4JP9fc2whVCHiDvAldFK8P55m8LC5CCQ
eSOKz1hUI+b8H1UzxDr2d8ET/2ZQtnBBkQAhGltKQ6KMdoLa0HjuaD0zYIn1Xql1yBVGwSfxsllX
etKDOo5aY7YZgocASXGtsVE8DkSOwwYa7+NJw/zynjDNJLS6dnvDJt/2k2A2ofSbijNHHnLCVm/x
5NoEvDfRhDSNbQOTePhyAqEm7uUFAnyJnhuxARvrHMGIn0yKLa+PTz/lDX6SmO8ScXsi+kBEEcrY
vbnfUTavAc/pYXnYYeL9hWywQpTU2KX7PxcGtk52D5Hq8yCRcV4sMqeuiY0PxIwpcdRhb09JCfb3
c5VAjs61NUU5O3MnsPGaiJGckwNoLkS7t6lYamBzgLRN1gltupB/wAPgnV9GawElZd9GxwTTrhut
f5OXFWgyzTXLynQvB8aG+z2TwYRWIrWuk/NEltHPdjRw54GkdK3RyUpAFbUbhRQ5qcLh0bdprSsH
lEJ423iOtaBIo2tvDwp7RKXHB4e/hBLZVQeEShAIJZSc7UjZ1OMmfmN4UnJVUHLMv0xFSPAiXQgp
Dyf63QHWZU3dnAaw5ZBf+BeEPsYqCGPf29uBKMIJWEEGAWoimQctwNsqUMd9zimSCx1gGUyJGRMU
7HmM/ppYPN932SDhsvgtzDEogO0OyoLdfdc46/w/hnSp/sWuV76nVXAMVZSgHtvkw+FvCjjI8jd5
yhr9dsz26jy4HJVRKxYdIEz5q2Y96WRhlc/eGmZgk/Q+uLSDh8+P5PsfPgX6h4+g48GemM9C5pPN
Kb13NsDwnH8ngBp+62XeacU75n15woINEv0LYn1vcpqrKfCkY2+Jygjf28Tv1Pr4AmcI1oIkA62n
PQ+WTAS5bAvCYNxbAf4mnQgI4A2otWx1dQ+AHXJR4hMCMSMXUL8lRuYLD08m3QomQWFn+gA3ou5x
lOgLZg/PbhwdIo13cuZc4s/HqBksYndRzobw7ph/7BkL4gikQDiV+wdu0tKRV4m1CplJNEdnsmiF
5VJBbiIQzGJtc/ahp7dZ6WCU2CzN0jPH6c2gkpggPV7KF/PAA1hY445X1oDW1pmHRMAk0BODx+VZ
G7gral4zurVB2K6sjePLSL9yozHC44+0aR6kW0oKZz2o3CZXnOv6HmN1zqn3EDv3b1tvfWBYkNcA
vXrU8t+EE+jC9ULbVwDxAS3GZwa7N+4sSkjaFdh7kL0yp2v14bdD5aXtIy/dOC3Uu96ZZvwVjK4x
uUqYfuNBOuTzhRh5uxdYzmxEnjiXsIKNJwR9o7uFBLfiFrisccj58GcDslXD7wJ2YdwHBqWJpYBl
6wiKJfQXuUJAwm8dIE70XlhYCtfmBmkKA3xEEfFe9HOkkxhdE1s6PFINXxtAWG4du/56BIjZGUE3
sbPBe5wuDplDNghHegPNmPS1+oCKQuA4njjKQCFuy0P6NWmAT1HhvVAYvRm9S+TZdioVUM5WIgFg
PQhaPWbt1JI8Q7X9Op49HInlp71j8Eam4z//zQSJmaJ/dv1VST9z7K+KowKTmJsC5yI13pDJmEjp
Kmq52drtz0oyEJy1YhCIgB9ge3XlMdF5YnYAfwl64pAfFp3lDz/7Huk4LCuKm/FnVP6t3XdcFXBD
iFd1vkP+7SiTC+DT32fUZqqDGglUDZ4FvvTJQKSsyh4Yhu1CmX5Gv63i9eHREEgvc6rgtIXe0NVJ
XvkOC/fFWHF4x1QLhjAt7I3PDtAquD/PUIGMNQ8OifOBpiMOOFNIWE9wBKsNcxdDepOuxH7oBxLO
LA7BZFZsCaANlOUdsu9YQYbwESN7ZQmQenbUsRIB/3XMy9rgBd5dvTeVAQeaRDkqCV5brPcds6kC
7RETY7x4TxbOo+qYDJgLcG7HvNVGutWmb2QGRnPyT46bDahsIEikmFPCelrbuXv9y90IVn3uchcF
JcTCfyoLTnVfPNinFr+h9UIuYhdI2sK+feP9TDubmrUy1OZvr4je0xLGxrDY9xUzj4p9umzCJS4i
seHDGkBHLNPagPpAldGfXse+RfX0PsWCyHtOH0N107NP7nvYS52ydgr/Pcz9R7zuOCdfJYz+heH7
eqHOcJFA/n4bNUVEO1P0G/3mw1H0B51uWEjPgYNJCXzVwn99vc39U/BAP9ym3QXu0jfQsRomnYdA
f5iEZ7hG1vpkhrOE0MA/BpXMWd/j7Ieg3hCfwaMCXiywoTikPTDIrgAIjPvD6rZiCvySkf4iw52M
wh8CncvoK6SvcCKmkpBHSAbBFw5ZOA3un7BEcrBXeHvQQX3mD+CqCrHuRuJ1JiiuBOLvGq2YeRKd
j1vDrnuwpjrQZ664zYDnssOV8PwgMTLHGgk1fcsI7/8gbkG7oXg9yMt9JCNPskMgSnGYMHEAKTdF
iSZnqsSgSWPAjOhLqmcduJur579Qw80u1iTB6V1Ii+shzdORbb7vEksmHnnXhciYxVEOcz5/yPzi
haUcRgLsfZ6jNo2C3CLcXinoFI9mRtSKi8XBm7Z4n9hfbOHsyFwPkI8gYd5SD2t+kbf9NBw6Hd9L
X4jfw8eOhEoHt8jtbzQeaxneAcxSjDVHGP3/BHCQ6cYVN5VbbLkf0j5ndIEMbRYlTZaMKnFYBzJ2
UvpPoByRhsEoe4m7PLxNPgSMjYKbj93v7Fi7jYjeT+7zRrMZx1x/pi5tfOkHHIIc/sJEheu7FCtN
oCgcdUjLoKt7QPCCw7aG/Mm0ig0yPo3vg2p+9cTeCtwKIM4uhpjY4Y/VNgQXAaXNsGXBt1zedk4P
exNLZAw7REwhyme2WpjVSDJaUKilrBT2j0gnROEv4YxiP0lzPdkwIN3waQBR23OZAiqu+1lA5xLT
NldqY5haf5S+qtdHWSFabFE2NBHXUvbht6wh9VpYjBw5cNtjOZ3Pfe4IIRzDB7NP6ghco5h6O19a
mzO0JaAGhGVp1KD1E+3uLoLQy2YPD3D9G8XKfcNUVPFYCbKF4jqEjizE4oE56JA1h1MAGskzniYP
GuqDxF08zWrOJxGAHNTcFde/Hrebloyhrlz388zZOTDrVPKiGeMN4fyt1JUmI2JYu046vsOUgiMn
Q+pXxaQOw9wcstZ52rQFZ3+MBWJ+i1cDL8Hc2CcxDl62jOOZGYIu+5j0Dc9Toaci7lzKj1ed3kQZ
ZV471MzbrrAasw5rujsWcSc8D5b5rgPT9sJTxyTbehEQx/RVzRHQvwNKrndQYrbQMMrZl+qthdUJ
tTO6aHpTOUo14GoVxEpUX8LsQWVpJJBAUrTn8sTIVwlcW2MDTxhSxNYk/fAWyEflZnDIouNhLM00
iUkt5ijSX+xuQMUO+T1fYyG8Q8aaEQOTJOrskuiUWwodNAxgRrZCR5ZN9IP9cYz6DSlMA30MYh8H
Y+SCfZciVbZBiwZUfGcBEaJngGOFwMeOyCMrNsMWyShQoZ9Asz/egE0tLPJ1HhGeEDAktB5C5sY5
Dz3wmWM5nS8uc8iyBrA+kLXZcHCYB/gBnBS/DLG56PvnSGyI4QWzyCcpHuc13Zy8uxuaIP49ZjVj
YyPJvXNMnGjG5gA/f1DFZD9vefgeicqN/hkbadnOaj4MVC/GOsYMOajp7htk/OL3jLBaWC+Q10w8
cfYxPFERo8q5oEbqvg7KoNxSWvLjevR3I3JSMVKECGVoC+ZG2NRrgeK+yOUSX4kj0V4OXCUMmhse
mOmsChG3imGehGO8N7eIX9kC1oumji4V0IAXIjLJacP6hCZKHUbpYC/5YtXQxeX7NBndgfZYFAdQ
X1xkiXuOhTidI2+dgB35GDoCmBkYJJFo7rOTTLDMG+gz2JwmuxOmXGYPhpoKTG5tJsXMJ9cBaJcL
coz7UwzTjAEPGTwDdsCPO3k4HJFXZvyV4c5zmEqVY17iajY57lFmstXKLvkB8bqC+8oKOV78ScNj
uawD5lsziQ45T2CXggRgbsk+pHp3l18jZdz2Tk4HrpLXWtKft1Fm9ZdYI9Pve92CfNsefQg6sYRt
DjbHglEBExmU/T7d+vtP3Z3n/Ym423ZwkSAwp7aqaboUZPTrifKVuY2u7sRGo6AUvrt7FaDFwdg7
fsBlKsyniE45yth6JUZAMqIfzOJYFBtSoltwOzV7yAQz2eMv4OZoJC6RYtiXJZSjPYMK70HZK5Aw
eUScCuwBTa/8k6qKYk+LmlT+HL0d9OdYlopoQPIToEzfsdxRfbjcOBc9GKSmG1HOa3SfbQEGd1Ih
3EH1d7SwgaYf8kXHO6OdELpRQkf/WGQzKvbkUC2E2F5tUTRsNa/ClxHqOqUaO5DVHve8HB9ai+5/
cZrcDxVpIDQROMAsbiUnvjghysBKtpmfba58movd2pYzoSQ+iUnNfHZ6tzzgHkqR8HQUzDnEKsYt
Q1FgyLuR16CfR0DIaYDEBDorO9IvhnEKAg3HtRipAbsQL0EwvU3lzJkWisbmZ14i1mJSg4gvMHQG
kAyxENqhLfC8LdZTeh0CLND0sCUChmFARSJ77vEX0W6w2B2qYIoWT4CG+2+7XMN2IWOUcgaHA8G2
DkvW+QNKeukNIgb6U4hQQiTOxDDxhWof21Z6Co/5fksPQSnZPp0pfy1yzgOtlcF3r20PEl9GCJlB
k1XpYkrJ+Ge2gUhx0bFOOoATcGpQLh1TfbisLFxMB9ZuxxtoGOLcCKsJXztKHn1JyQ6IOPVgVTHy
p0hKRyCEFomLXc5jbpzYMCwESy8ZN1Neq4OyaXxWxCteVdgGpUMLDQhS4gtzGYDIjb/ehd0yoiGg
7StT/lzBDebkaU57h2scSuNC0VM0e8wUIQAk4dUAc0Tovccf8Mu5Kgl6kooAFr6IILjRYXI3MneK
sQKg6pbmHS1WhcJPix8Y09S+5jxhZIatv2LwPCpHgFTgHViNcIega4mTH8pYYSRXaAXi918HvucX
S4Xpff7gvUQ5QDFoLlxETjZUV79bDPOPC1/YSZwJm05YMp9ln6qBe3abQamAwkBfw4mScFL/+GLw
8ZhLtC11BYiO7gSqlxHtdomXH7+UHmIz8OIv1ZiTEFqY3481Jsvo75jTrd1nbtCxJx7RORKB9pPN
YCggVvWkBoSgLwSekcaNY9N6UgN9okwBn14BDh/fsZSVVwpCaoJYUgUv8wV+T8qfdLfecvj0FrA/
/XTU56xj2IifcAb9jJgrhitf3FoWYi26AA2+OdsVgDkPY+LD5aMd238iRuzzJ3AccOVj8PIqhjMt
+zUQrRx7wQ2chOsm8B+82bv+VxtMYlnu0Vi0gJJqzbiBAmsMwGDzHfEFM4qnA2gK2murATcZb3dX
EryzeA1lpxBLy95SYKDDL4R7+9aLhagezz7QOogDOwuw0D0XXtFtp006RGvd7cac1h0tzkSZcCGc
rvOavzY5M9Bs/8QoA8SFiqDYJPvWsQYu6+jZvu1reBBhGdEjmCObto49CjXCz6gbW343/lLwPT38
IBQZTpLwNbwP/EmNfaRGtPvTSwyNAaocjQJ49H77c7VpUN1QAGfTYZtGg9vHf0v81JoDFKsKU7FP
AQ+ePNgA1S3U6wWiy2uTp8wupjgrVGt91Ay3itXdsnX4OBlZpI1fw9No1Dvky20GDZO9SioXdEWi
+oO0A0D7dvEXx82TuVeUojITtqFUyx24MzQKfYMvsFDtCaoAG3hHhZlEYmRBY+Gdhr1dyXmw+a6W
DFeEp15SNrIHOdpImyyWm4tFURDOqI4212ltNuK2rxrPkTKQcg1IzWbs+wt34p0j02VHRjliM4Xc
IqBg6CLGAjCvcR9mqs9efDO6AYBsgTaXx5iJfIYPATRtluX2BVmiwWhgldujCnPiJpv6c2ZDYGWA
iVkFJGcx2rxjlMo2y+c7dC146CtU06XL0ADRc8jw3sAfkzObUUBqiBlkw5zNjK4/a3iwBo09Ui3n
D7MKp0G0fI/DOSeLDx75dUg1KwJhKZQnN3IBC0qKGHol+ko8GR+cgK/tgWQba70ccyRKi3iOU87f
1OZzAl7bMve4Ltw8pP6jDuDRIm6F6vvGHEvMVm7w9dPhIoq8UShxFWR361u6dPSTLHbMVmh8hn1L
adkHClSCUqtRyyuYCgxfdBRucSDCyFyP18QQUgKSvmM9g2ODusJXgnpB1YJfGEFXvXHcxcKCbAI1
atg0aPv4Zt0qPZz2h2cIDfZqf6Zs6pOQowxvi+pEJSJepqmTbfc12RNmSiFXuq0J4kf4FIjZ+Arq
cmve9PsS26s4EuwtDVzgzuAFbVy3MF22NhkfPgdUePN8h15XPzYiIbrj+Jg6DTTiQH20jwS5xa8/
MT/CiWPUJl8AJIsNxnRnR3L6dBASLFko6z7uvKIdqGlI1d9XF9EqcF+xiwjI3jNXpQNUZlh96OaF
wAHsHp+UVgYABsl6Az+2hgTj0njHPcpuMTUwzRnq0jNgOe+98t7elL0Lx6i++WQVrDIStBtQXGAG
Z3oY4DkQ5FN5+QCOl4Iw0M9R7vc9cOawIckjg9XN/7G4g7jj0gI8bJYgMTC1ETAmZoYhyo5seKEc
aXIV2xSUksmnxDgVWNchShIk2v5p1O3qB1yMeKhhoZuERQbVzWwuxdOBM20AIHlDiGs4jFsRdAkN
rgMa3nXIEsW7UJyVD/TOG76kp0ci1QhTWx/spOGhBDI784eHFLr/9/ZaU7xbDAjw0xwNuIrZG5jq
gO0HEe6m45ccA8D+tpicye6OmiRGy1VKmWq6m3Jq0PgEweoLkdqu9ttyhR64ZqecdAxsHRDhvCCd
Y9rB985jv8/2W0Kw7rlVrLiP8Dw5mvM/kfTy0hfjjpnhGf1eCjQJ9YL+z3gYV/N1qBwNkpyEt+WE
D7bNFkYS5VHxc6/htj5A/bf5OqyP70HH/zfWUqwVdH9GRv2lSAdPvPkO+g4hN/BRcKQSfgKszPCF
XYFc/MSFftWDFA/1uuEDdUJuKSOJpUtsIidGEkfDWGYwY+7AVVbjQf4dPTN9wVlsD0vMel4WRON+
CIFEZvRujQqc66RcSawx+VVjUKDSqyLAD9+1npROf/9kTZPNerZrzCS04Qf9m2uqI54LT2aZql4G
x7ZH5jPDdl/6jg7ROKzUu5VOWS904D00LjoEJiYfZoLBDeXm20RqhQUHBrRMrPVb0PLmtR6kgyD2
Jab6QdlCYW5WgZUOoezlzuxjNnmeATgg2UWiw3wOBtqu7XR2YvVZDPmc9Akj8KmjYDP434wxn2dL
CFTxpVOjNvoSyAa1ft92vT06FmRv7M2naH4E5mLFSO8pjhfaWN2zMaleK1I9doC4IELvZbYnDBr+
8l3qpV5r1xjBhxN2G/UYvRm32+u7zTj4oiZ46jUnzaqCxZZOYXMSVD39A4vYiiNOn/BFBs3Ekr25
7cw9P+h6eszIOD6u44+locf/C1BfwLj4l3ggvXSfBfUelVbTedlgrBJ6S1UJDnUBgchoWum98ekY
1gE5b65GGB1t+HkEyEt5LewocXMR1AIImOY6Gd23+Yz9qGfxDpo+u8XNQsE1j3vcHyLD9rCS/Jw5
eMhQz4ErZjcxFSJqjh9E4hjZ3xn3gyxRIAGwB7Y9Vkf8BI4rnAAHEo6s8R3kc735OAVyFnGQJBib
bYSKW71g2tEfIYOSg/Rl9kdwB/nQKj86MfukIEPHyJ07TXpYA4NqetxY1m53ySlyh470GUiyo7kH
54OdhrJo3Rav8+2Uzkcws0hqCv4bX1yqFd0zMYdIly0YjB9LOSpksDKTGlQYsTGj6fnZuAGZrslN
+uBf0pfXxA9B8y/eyXshwRL3lNuRoZIoKT8fHkTxe6T1QtgCur+tUl0NritifkyKRFqpTF8BNWEU
UA1oyCdv+2PcmXh3sHTQsAwRW5QRTRsZnnxpyE/gbVEtCCWJYtctnTZFJKgf1Vfbai4lP4CCmCYE
S4kFYfL6gwa3CsTaiFkGJavMJaXmoEksgRox5lfBZMTiSoRAU+8WTnlHb2Rk0js8vFFKD8o8dwQx
S/ysoQWsMPN+/5FxI9+F0wnvnBuFzcgk0OI3OCpOT7LmROnGHB/HMrZDMbhtMbXGHyqd/uHYWenZ
B+Oau/9M2Af2HBzJ4rvvzO7cuES/CgJV5cZr2XfPDBGMuEF4WQfqpZkdU2Zl3nrFMyPgBCST+Yfj
DfcVDFoUh50Z0qzxYtFTWjDIJOxxPUzP5BVimT5qbglqdZNcP7IucwS64gybTc6pbHSk3QGqQMYF
+jGaVMVNYLML0hFhS8H7tXlOJMwO3Gbik8DCyZ+Ye7FlOQ2wcfST41Wz87/3qIPplScuOGJqxTvv
ToW2XICNULnJGFfqhl7I08mV+2H+x32DHRkExrkMCKu+lizWCvuaxM3cXhEAStjvSW+ennSTjmXa
tp8wgYJSiD7zr8fu74nfx/Nm4DcCHHDavZg6ue/JiWHE2YT5qRw+4WmX/mEEImjC5ATQ1Qc7danQ
vJdbcVjARBV36jqkwWRx/rNoFsd+avr2S191fBmEyJiUNclMHMcJ5FZS8oJvAKKYFJnvQb3pY3LV
pT2+8DDjDDrv/XI4eWJtN/h5r36MMPhMQTSZAXA6Vn4Xn0+StMpR6nNqNiF8XzgnjiHiXqiJwmv4
uvUs8yuYdSQmAz7BneVMvllnPM6YleNS09XLeZ7p582ZU6VmbVZehVdKMRXR4G1KRg5s0ksA7uP1
9hmN3tXpeVen2Pa8kqscMj9HakbpOz7DLeMxmnF5OktkXPKl3fGLru3XxpKVfZ7htRY9WsaN4gSw
xiIFhSE1eX2CbYhBSMmFGl1GP/kPugM1SCckCq54LXwHqYoZeRJ59wzh4FL0c+GkPZANB+MXxsCQ
Z6n+s9WTXhUSIOJGWEsUBjxwfQ6jlD5AoCPpySFL/KKuxalvQJLXSPK8GmHmoZdxtIm08Av5zYIp
VzeM1q4a5rA3cjeDrKZ4rXHh5q4GBYniSCQ+vJq961pRZe2IKIfpzZd0ZdDlHhqbRKjptF5NT/NO
23p5AqzmbxhCycAM0Kw1fLCyB8w1xurwi+fw027FMmsS0y+GSgNeA7WDeIXs1tMb/OW2oe0TJ2rF
+VGGtk3cvRKHBBOOYAIhMC12Dx0zCaEiQMkQwKhvRELjJouRRqJhdGW+y13rMEpxQPccR0a3TS8P
1vJiw3cCySnaNSd5kLvpFhGgmuhaodc1HseVW7iZIw4eZBEK3+Hhnh0wIyYMsgqkXRTvy7PTw78T
toHdoznqRfAuhKVhsRSYULjghBFjQ277r6NiPUjflPloPOw3VbeY/OaQk+ia4NcwtAAApHilPxLA
Xqh/0jvDFkDgg8Gi0Dxx+yCSAm8EJtBs60TpNOCG0GthaH7/yZMbrLUxaUxH4oLRh8mARmjWGqBL
ZjgA0xGZGbYzoJOdHIWRLD5sD6iJgsfwDz2eMCug/EChwxpD/leCm8n8kpvTti5Bm68WoFXwmz5+
OTt4IlWg4ATcxbFXTP/OmIaya4Bv0FvI2pZ/zljkyBEkpD5puoFhwMYgaPCDuABS90sgNSNXqETM
hsxdcyQTH1mqLEWcDgrI+sR3cx/Q8rNYP2S8CPRK+9g2wArAAg6RrBOEUmB23DQmtbQZiBF5LkA1
4b0AtQaCxIp9E0gsaCqBaQzYBOv9vV0+WPVLkUl+oIKADgdZlwXB9fL2MZfnZSBeLKTTkDHuQZjy
/2x0hbZAm8738Az+DmBsW4bsGGuPEEM+tAT3Cd8Z3jOTJ7GZAteeiotADxKTNqDBmH6++FA+N2v/
ntgvgLonT/7bzhbI3NgVYXIq8Axvbg21XrUL27sEiVURj1pbZ78N8FDiV4YcRF8ftLj1ByhcGOUb
pncNCn3mk2QDIZZCyMZSsGUW4lAmIa8AlF4dAxPQRyTu4z+azqs5dW0Jwr9IVSCC4FVZQggQYAwv
lMGyyEnkX3+/Zp9bPjsctk2Q1po109Pd8/vEPHRiUE325JkHOWNaRd4/aT6cc74N7+hEYC2XkIXQ
+SFcxaSpPtS1KzShpPccIgR4eu1LcF3AHqlTY3IKYYXlbTDdYdu/7KZpT+FxUcBddOK8yUSmtGhZ
AS33OCab6aMk4UIi3+u2ehdYyktSmjDbLNUBsLIWoRHKBi0OWBZDa/H8bTp8wMYEUvuN2o6sDUbU
gs2M/Qt2OLS7S9droV98iTxCZLDA/46wsu4XOFKNybbt1p/upnSLtYO9Vtq+cqzB3SS6gmSw+iuc
jubUHBVs/AxSgAH97e7QdL427QuuMR7KP3fbR0XaX75RN4b0u51TVqeIRivTGABdBkbWXvnA7fj7
sCtB6/B+dsyCfhJN6rv9fsvM9Lt07W1SEsq/+XDvFJPE6mw37xCj7niLrU9whTHI9nD1HV28IrhM
1gMjNT/AG6ipx8yze3ogBvP3Vm/ftuHTveGDHHxqapSh76PHTXlMT/R7GbuDxL0Fbn7yqjBOURq2
7d2hg8axaAUoI9f1fmseNtikzrPqnSh6DDi5Q3zQeQjz0XkNqjr5g8GU3dQEpJ0hzUO5Tl8AxuF5
nBXeaToDqmaZfIGV0CbGxog30uZswVKXMQF3u0DFGmL8NaABzudo/R644r+W8yLJoNc6BAMId4s7
4GWmsk6RwuRMkN0j51YX5JmoUXffGVcVwsaW8AK9KuS3LVtWfuQofMSEZc6cDZUYG6qPPlqsXk0+
nSRb8XJ4JzmtA4N1XDnwWyMlT4ZJ4vQJAoSBRMMwzGkT0FotIJJp2ulEFsK49Awo6GlnEn/pWsgL
Uwcub9E3ieA5OD1Qbw7LZ02E4rwjsENSkkGxb6Q6TCzWOm46nKI48ncO5OqGCllOy3u8TYrPUzF2
EPGLQqHgev4dTqzQJCKPWv28iiyGd1DR+IOjG4hNB08G/W/Np2g7Qd9L6P1WgHcAOBt4dcqT6MT5
rtBZJ3Re8D9W6CSb+Zx8eoNQWqHkLk0MnrlEV/iI5pQPQJahkM3FycWxU0/fXUfrqBqjSQZOJt14
MoBXc6i4XSSkIzPCqKGRHjo7vhAVFRFfCcRBNAx3i7Ot6F4Y2KX7Rvenv+zzlkiqwlMF/gJnbJ8P
jNvatCCxLal4YAhS8dQ6TXzSLkCuO3ppRwf8kdku6nnpXAFpd8Q/uSE+eAdsh0f/mVXTO5SjaSPN
dW4zNDki24XaFRkpd7ydfqaIENd5CvjtuGzhJi0w30jvHR3eYlViyM1B/gw5PzhZaE3qcXpL+oXA
zqWxMkM4O6MrAdcUxiHkfky/NAwNzgF6T44Nbo+eRr9DrtUZpMNTD9PVG1SpxqjKyPWYPBB+1DRY
HBICtKSV7OXKP4kboUG6oPxBSYNWoxJHk/6eBgNDt6Z1f/SKv1t8BgDWjISSZJjZC7N3Ytj7UHo3
XgmLbMo51ouOOrELl2f8lJQCqGEqw6E6X+RM7IwGa7YYK9G6TDhPmKCLGTFpLumReOSf81/Hrpqe
/7zP5zHyMtT88lnUMIMaDUudiCu+i3yjTUKhM5qwAPlyQTWqz8PHJJLohNXBS1Pk3y/kty0OFazv
+FHD+SiB2X0QmKUrltc+eLLyBSlsP6Mp0Lb+QAoKlryQCHzqbpl9Vcl6fS72B2OnkYZXhdqs0OzJ
wIUKInShwv53OfXIfw6RlM0dEk6AI24OaZuu+spZaKSFBg5qPIXkBZQgfMGS5Fk+nDHqIqwlCjFb
OPyYKieapnLlEzAnFnrslR7VhBPk+oeJrI4u8MjQMTPG/Pjg87TZqZy1KESU39fdXeeF4boCylJM
qQObqOm2RmRpXoFpp9lnk4YNOEUMHIZTaaVwcLL5L9JtkhyZpMOkoYOOI3pKbcMjp0Uzqk95+qjZ
J0BzApBsw4ucwvb22MCW2CVE39VXrXv8fpPTr3nEcpa8C/5BJBSULt3bt2ILYuzve7z702Ni4TXp
IzFZqQkrViYDVrBH3/xwmVEI2xuLKtOnswSVAbMzGGVaeCLRfcIa2fscqnal9+q9iVkwg74b3ntA
P7Jb+midswwcgy8l58SNUZ4zjfbfOHg+hvIeDojdRNeMVfBvSOLne/mA6CE4RfpQC8aNvb0eyyH5
NKkYNqFHpOwr2RDDJyd0RgkIpN2sa4E2nwQxE5V47e3jG0m8AX8MuBfR2ELc+lsAoiK5HBT7NXvt
TK+LpGNCpcDXidL8NDwN0dGxC5VU8sQdbET9R6ACEFyDkEYFho8zwlV2hj4g9QiLWFMr1iTbAF78
vYmQmCxf9Gw8NLqtA1VKm+Oy7R1QO2zJbDGshMdYS5XNE2kRgSiJ302qKWGbExB6/vCD/UKerwWP
b/qvT9jEZGxAqoCqzMxgdt2DdK8lsl+dhXibVjAk2C2ySyjjQ4sUx6LybEP7XkM3Ut6+WVi8Vw4y
/uXC4acjivnPn6ONKm43oeCr9F/T1giCNbUEUD4IOS2BJid9vV/va8i0CjDMI/nMkL3qhO1m3/gX
o2gE6m86/dRQ+rDVcYrqG9k8aj2c05FZpfjQ9e3owd0yUqz90a/rFLlPDkMThjSlYVyFagG9WsW2
DFMtH1UWdk24LSXHrzWjDAiluKMFPfoHbjDxkp/jrxcxuebSG8kolQPWHJHgORNjAKc2QcWKiJXZ
CDUvFqEH4pM8Xao4D3KVuRp77jM8DIpTYjvm/vQ3CK1Q8lPOyT33Izi1fKAHp8KJaxClKJsIdluH
RJzilfj28WTY+FXyf13svp372REABHYnDpXP+B6vXpCM5z6VM5+agHLAfQY/88V+rNVwrrGxmpBl
lJDpiN5NKH8/zyyHIzrePNnmdx9GUUDf1Id0ylvhlHxCyiTgK1LfAnArcEJsrw5QFmhGuV1sIHxR
PupxNxrlwQRSICL8rwbpCBvPVj2K0T+BAEp0hTyRw4GjnK0yw6EUZNODvM+osA08ePMLPMeOdCqB
ylw7ZEWd2qw6uCECz4uxGDE0eP/R3MiNCZoIHNC9IGYnT5LxB4kL3zVoTqUCsANmwPwwXyGdJ8dD
UgQVmupUsinEb9QDz2tqom8Z05AaHimZ6za/1zomTqKISVugiHe/yVgVzDEoZeEXKLngeoYgCkDT
I+zoQnN6K0JylFrp3PvrmHDT8KoERipcMBuEBMfuvIgpQju8za9Gsh8/NtTyIKmrU9yckhKAOrxB
g3RwqqypTto0hKlOkeHDi8QpJ2yBPynloIS1d3Bs1vHI9JheJh8eUVxIZzDqGtfCG6pJNcdboJ4P
e/3w+DxbLIe3IcT+5PJdZy6KteTTyPKGhN1t3j1/xqTIl+PL+2ZSkCwGdhZthucA8JeDLe7lZKOs
A1wqSMMQ6robrjYBSpg5Zx9OA5hm/+y5Xp/WNDL3KnsX9w3xVS5hndbPEN4TSQ7Z+Aid12QyPf0w
xIxLmVe5nReM6GjAwY6RI93v+A5nWx7uje5S9X8qczjgeUz0eHA63cKjvn2iN8Gl2/rlzpARLmb4
mvnJhOag0gGYoXPOeCU6OHoV0LRpe7O0yGyTJTRoAUyWJwUJcVq/au4tJTJT23eegBrP8FQ6yALY
jCxhcZIErFzoSkp5gU8tJUSb8xzxbhdGWlyJJChCGNS5V5wWY9chLKBr2ExATx5sZ5n+NEeKgTpk
OYaZ9805LYcVMkEiHa78CILv5CKwsoAoWn0ll8pSSof25mdFEH6VgZvEDmOMR0+whZ19YyNvWRxY
OMuvHI2dUiLZQbVwHRANn4l3pBM6KkRlV32w9RqhoCiBn/Nfkjre1wE1xRU3LPlxHoOdr7Rt50IE
yzRHScENog9dRBPjIk3g0CvDpCc1ML5kaEOJwsoTrnkFMZuzNdokIEJIjVRJsJE1p5ysuC+Pnx3R
Yu7cPYZJc7hSeWgxCh4h3fI0l6mGuB+lMZZAL5/hZXAlC9cArNd47iPB9ek9v050quSNdoECiuKY
3/DuEJu5inUQfpp06LDB9/+G+96zu/aLYeHvugz/picwZ3LbHADQsldduN6wJpiLIpODB+AYrkME
nIPFX/Ef2GQ150UNe3lBvE6MAV0xunEhwbRcmkM0LyzK0sU+9EPOsQIxbfZC0sj3QFHD1V9jZo0p
9FAp6dYyJ8PuQ8jFTrt/xNy1heLLiUh3y/ETjBcOUZNkGVsIr9sEOVpouv2T8JYT3ygYgzOjGeYc
0Zi/cGYgxPluJtLe1PCv1RHNgrW85XGc3/UN1EDorPYc7AiCitHm6/V9u+D+AXxzwi0EB7fv7a9p
dC1j0t5D2vfi4dxxQv62A0wsUT+QwBD84FlyZFSDh/98ebh0a8J6O6CdDaqz6lj4Q4e7uH6KN/kL
2szFNuIq3iCYthqxEdTp5DGYffttGqMDu3MBDEFv5YCX6Hl83mfHJ5XIvJUAiALhUOx41+ENihlc
LCCeDpYF6nSxeTmotyGTTz7ti95ueOiVdINqNkATf2n+lIMqTmnRnlnfjW/M8OZ7t8jmwQFSu6/m
0GqHH+OV/hxUOattnw/ewxwc4NGJ0Aqk7qubBVPHZ0B4fL0yypBeBjNpRyNfVnhMlf3bJdb3aeXN
GeXNfEiArKSBo+zXOS4GOFcWOTW/am5lv4Q3OmVw++gkig7ExjwD3Ytz8HCaAxrFLp5WMaF7Yv3W
YbxM73RQxxemVnTbv3OwMBiHUA9o8m+/1ikjD643x+qtRnQWm7D33455go7B+vXOgCI1PpW9e8bM
WXjunBpHvHpmq4hncL5paf9WfUbWnxhRJ3yxuuSmpE9swgmtI+LzRKwjbB6oqBmvTLN7yECIyEpo
SVmJBmtViPfEyw8Pdc0yVsaN8qrpwr+EU0gU+w8OJ8nVbKY6DvsrqiBpGMRU1CfXTWgGmsJSkj8z
Rz5qogkTRKyCl4xAhwjkSwCh5i9yy1/iSof6o+lW09WimjXSWsr//hNjmrQGQw5wShtIdYpbiDIB
WBTjKLI6VdoSmCsB6iP60lcrEojBT9SR0YgZ2khBQBiERYGT0lwjReu2pk04evR70mZEOyGqTEHC
hBgw+H76xHhdCDyv0l+59wVGoUP1zshDKYNBhuim0rBhpOPae3XR+KObV36v5qyyJ5IcAAEGmg6A
ybcc1vAIafmmAgSUob3BZdP5lGyIgkCju3GXoLwn2WdP875zTlre5T+kXT05DP6pq6tUqLL7gk6q
UWlqDsMU+tJoMGEBIJOJMfzomCGuSJwuTYqMPFW2ytgWZQMZB052RJWPWzIuhMtDiyLgScaTyxpf
AD6wGCcfuh7VorLkUc4C407VKmICt0p1p0kvcBBZ/IJ0aEwhOxTAtlQo4otIynPyjbi6anKVjhMN
IcebhOOqHdTiaoz3lb8FvGWa6gIJCNH8gYiiRfba4ADmoB1V+iV38beWvigXii7GXHjNfwzVrBRJ
K9UaN6az2Tojbg+HnMoILIEHqmDoFbBuABewjBTDsMm/YQFw1BBhJthGzKOEcwaPJYCYATFLl2ih
SIR8gCDw9t9cRTbNAjjKV7BasFssNoia/AI5qOJyQAKnpADVuqRS+ZT8pGsf0YxFFJWTvKCIswOs
oTKq9Q+Qgj3IwlNay3xCVhEQPG4jdUQrgli0LGkmwUFkzAABka48DaY3U3C14inJownHFy8D0T2m
rwLd8xnfgONuSznx6VoKTfz3ikIkhTjOSY2UjlI3ggHafaz3OIRV3VaxO3nRVTdhkUiWrklWGRTr
ZMVwIJ3/dTYucAoVEh0j1KVEPIGQwjnBOFk6klYL1OhroohglyocaWiBIqopomiCjUVcQK82szPA
1s+71Owv1QtKYmQYqTGNd++EFTb1y3CNc31P0Ik+4h6kQVmYGtfgV+Qbyq4EUJGAsheVQqGCgi4u
Q60jQ9wu+IigD+DP2/AQX8gysDIlizDdqneLztE5oUCrL+c3e3V2ENc+UBJWOeMljNp32bbAHowp
+EPOjir2e/dX6VV65qg+moflkuF30M5R3LED6gzfK+i+M/Zm2OzdUOIwyG+qUhB5AZ2dDp5+S6CU
9Gzw9t8BlTUoOgbmCd+FOwvx0GWVA5KiZV13Vaekyqr/qaAqw0oP7ByN/aPq7mvOvvSMrtRvN8zc
LWjCW3IzY7bFTfMGUcurLHeWa87jdteYIViqLGuDOSAgwkecvI9b/3YLS2hoHA28wx9hfvwvxog1
cIFrt5Xsv0/l3+UUPGpoJCtIMJlyYV83gxK8hDjrGRUPfBXCN655jYvDw8eHAyyNjcToyZHHiefy
58OI8gsnLM1OhyyILAJi6ODdJVvYQdyaO010d7+oXrC3KFw4nIzzhEl0CWAEPNEse82wHFa7pot5
2230xvi9wa0dYRbJCJF2sO1v6B9eoKA2cYp8x7VZubTGNLMo9wveOMxlgxCDl2dQ4ozEQtZPvT3s
mcJnG7bYK9ovLTjB9245rC/0wnsG2peociB9zf4xEvYkGYy40rs49/fTe7rz9n5zsR9e8WirL64o
npqT2wozKB4OTTQ8hnub3BYFZNUyNNNVUP5fLAgRYjN6fgbG/lY6uOCsMZ0z+YitzhizTyzrkuvP
+nfDfpuscIIPJpVl4+/6Q+JV6xYAARbcCdNbpypVNa2qwXjLFx09zI5ejsm8sldsBviIKekwGJL2
zbyvC8GeA0DHQM3f9Qlls95MniMYhpJyjSKMXKm+I4376LMB0SohWXL6oB3qmRhfIHH3eEmHPRIP
U56VamWT69Dl2sbl2d4PGotbsB8YCHlXtnFnApnyC6tTH+PVjGd7MAJpwMIJtxk6nN6sd4e94oOp
jjiJmDIOg1w6law3wuuC3YF8sdeDEriAXIF3G6gr0MyIgd+gZS7SkX+tdJ2Va6/nw+x6wyKjW+BT
v0BOqY72oYV2FB7Wh5eNZTtGOBCUjnaRtocwd6Kn3wXE4E28vG9fc/+wq8EZDohIRjYVgrm++4UZ
gxzWYGFgqQV5sSvzZXHsOmYwH0MA4hs6B4QcoowVcEShrMWiAYtbpWsOAP+7T78PGIJjioOxG65u
XSyu9T0tp9uN/Nz3sbhp29Bs+YYgs2cR73RkaLK5dD2kBXgPC8GSdgRGe1gypl5jcnrojDkNgBI+
LQEQB6bxzSykL3eytZfxCf37oD4tqDiBES8wm9R6eIe0PoGV4n23Ueu9gDNdsqF1Pv9F2Y5JhLnx
1vmnITjfZ/QkscRoPJOLiPR1crMp7Bn3sNhCyFWmIBBz8aa1XYCqot/BFPBrxQloQlkBCn8utgPA
My8BIXt2sTXVBN6YBloLIBUS4ki6UXLFSDAwHdmF8bOZ1PtkP6pL1+MKLv4cGQin2kfN4zGJNJSr
Kx8/qNVwhBwrXOd8sjpRFeUf4UUdBKOOap3SCgra3xv9T2VB4rWenQDLUpOOQ9sxcXL1CaVPjGmO
X+ItidAHvFFd3uiYI0w0J0eTsmUNMf1XkzxEVu38dsrwcPQxgoCcP+iWHrdt1MuiwA7sPvBFdryD
xWeZUsAPkYQDk4KOHoUmR4GGQqsr4uicr3ypxCIYWfkWs4nAamWNBQwu6kP7crGj+6nmlyQMBgL/
HXgAYrEaB/873LmtH0bRwiR4MJ4EZ8TvgcYIfPHmRM2DHVakra4FCfIQWEfDbRZOpQulCLK+E3CD
Ac8krdAbZPwkrBro4RyosdoO224zqu3tnPw8qDzsvN7Pc+x0ZLmO4esTzJr4SRt9VO4qLDHmbXwx
JIqcZN4nmV73bgcPmxQq7SP47u0RPlsh12MzgtQQw24zNH1tf8u3pf2CZvUHcm3dgqqVvDfP6N2C
q4philve+hDsLPdOk2yFXvPvapEBb1fj99+8RN5pVbuiUNUfzFA9/L1+d3SWwdE2UdLqoVMZXOPz
xj4v16QcG7t44v2TnTcu65gP2pCXNkZRwpTpQ5KysJWK+DKRAK9FHgMoQhksyTWtJDqfPqn1QttO
OZpcSMTPMbwDC66fS+KDBTmXhmw5N3EPnpAv3RetDdldfrBjG94LdHq6AgU556frhDIVk1roc1Jp
fVdvBMQrahDOQ+qmZ4jCideilMKOJjoNcfiFg0Ivgh1cgBfCjsGrQC+n5oa8n/G2UD8cpJX6iDUH
PpbRuCD4KOBpIGUrVui/JCC5cmlE6t2XKBvTXrGENmgASLWx6Nr2p4LflMeryYM9AvN2Tn+nv+aw
MmygXNmQtRiDV3L5abRABHZZ83v1BXehtTz97LAloLODqAvbEYPJEHQRHK7iEm3eKYQ8QSOeQdzB
hApNhQSLhzSZluuoRcKG98qDjEuog1L0vYOJFQVmEWeqT/feO3ozq+s4Fh/n3QH3d3nOtDYQr0zq
cMAPMLJZVaYmljJQnJOwXKfo41Shrw3UiK0AbQR+BY3B3VlqQNgdUC5aBzvLxpXaDXKmj/Xk7iB3
mhI6ElkgA8tQjXKBkLwvl+C8m78zeer+Ww7jGn6s9pUGNicB6bf+F9xPiN94uY76dD+oiUiyizGc
BiRqCth8aj6g0voDTEHV0LzLDLn/enxf0L5QYUygR6HJDlUhIxQP+SVldo/mEje2QYVyjRiiAJzu
k8gHyZHkr2l/oDCOTrHWez5aipJZR/aS8TBOr/dkcj0m5X3bJzLrBhmDvo9wcI5f+WNtk0ThEcC+
8ZE3I+6TV/nH1BjQidIv3dOhAYyX1QSzJ78M9J3PRDilKDxiaVXYPA0PagTtkHictoMqof70JVsJ
wVRIQUDzCJCE+XgZQaajEYEuZLoNguVkgoXDs4WGjdo7gJ7zTiwfHHRPoGStqFH+iZK6+e/J27Yq
9iMH3qW7DHLt4HrFPoHig2YVXR5NnIpDOUL9wRnJVLwPHYuns0A6mN06W/0+mEfZ6EWYGIG0O3PK
lSxC0McTCwSGBgoupUqb6S945Qll3adPEAB66frEETdPpNszwV9JBF7GJCrimGn09HKCAFas6UJ8
ExrByww/mgyhFEVgCTthafbaY7yP5uHE6uK78HJXYdW7xBf7nq3Q6j/R7L8SCyTNw/5i0pR1RejE
P2MNeULNwCDWhPD0b/I0Ke5Vxh5oUjCC9EDzhQdnJ4+Ah6CLMtjxxt50G7WYOHP2On+MQOs0/TeT
JVRlmzcqc9wSodbB25wwnxkHXnkCXanZ4sqQCnoXUCDYaOwG4lm+w2xZxf8yqzHl3MaqCVeb3eRE
BvR76nC23EhxCY5TLXcW/YIwzV5333A/JvWof2Ul7BOKSbfUjCIzYn7Zx6HI2uXXl6xZYA4VCS5E
1FPhOjkA0AlSp5Zg+iGKClg2YD1rFmf/06guIt63sE9FLQTMxO95+A40bG6JhxcF2nvA5am7j/7p
whVZzpMqYhF6mXn5wJzMWS6pusSh8kH554SNNr4yOwpAr/2OaLRBJ4Or5a5vDpqlNaZG1GCbv1qX
grA6Uxfg1Z+vvTrNR/Rq1Nif/jv16gTE6Qk/0Z+PmAAXcWlaBpsIV6EbCBhfGKIesAWh5/mYQumH
hUzXMzo/6YOJZTlf0zAogjc90pPqqdZoybn2HhgzMF2SKJARBgvg6gQR4duaVWMwa7727jOt02FH
A8M3MTMAVP06iN/eKrwxnlcd+Teb8OEnUy/mAMCv3ZHfjBxWqtwJhn1OkimyevgUKnuG4d9XI0Jm
ODQeyPLYZ8NKqB+TmSfOSdEf9onDmBdg4ILDPU04NplV8YP3bb73L/GPEeyvnhE0WM/70fb3SMld
/65xo6MyKROmXh1Y5nLVRCMnRQnT1C44NDT9n4q77xObDjYL3kDHWos97K2fAa3WJEhoIieiq5a+
LFU1poxVCzpFw5jGBitlKX+1Km1CiCLL47ehNgnNnSETbKY/aF3IFQMsOiYoVnCytI94YF3pO7Rd
a1p25k6VaBjiqdDdINhCueJo3uBjMcQWQnWpflW7ZW/njf9hDC83mfKCZq8a8IJWqrsHv1pvE75X
2GDhvqabBW9xNQELaLKUzFFJwrL52n3pnVnjKmMWW0PmOzCfbfOjqZgU9HqwBr2bqXachcDiP3dL
xsrfq7XTxPPg4UIs1Hy8KhWwflK3UqMrTvb4iJJBwtaDY1Hz5pohg7rGf/fQiFYBcOzD9yq6MG7b
8PVZz5MWujVkf3zmFXtecgmyMmSxDK3D/4JVYbqUuc9xfbIZXHOJJbA1wjAjNBcYHeNXjr8El7Ps
lLiD3KfvvkC1BnNutlgUE5epk5DKUTFwqH+4ENtum54DmeeKYgGS88cl+ODjDrz3nlHD18hcClUN
Kbty9FCPfVSHL0B93Z/1Qp4TuFxM0U05xqjEkQQgI9UdQ3I2OD2dSkihTs+oEmrABlb1fBrS/K7e
/BMHIwzuN8Evi5iFpSuFEbzNULpNemR5bpg5qfNrCUknDBJm503xCV07P1WP9TMGmMBipe5fMpyL
cYF+hRcH24vu+DXcUTvgg9Q1ok2uy4ilSecOVrDCUqmi3XXCKOeIkpo9E0A8xNxXczrbqYEB5tOl
hO+gJel0EIaA0rhdRrcdYIosoCGFjKDvHUAc6LxdF4LTR1DjXulhis03MB5qI1oo+/DahyOLXRjm
pPy/zipZpSMxijRx2MSicwZa/P+Rho0Iwdmne/DQgfcmgfTp11t4QAxvOaKgGjdDMOTBLzl9YYZS
S27cLRbR+1ljsaO+KWbC0ouxwTgLnCUzdoCowbq9dAlHnIbMlWB4CleRCFP1fqpdtJFYX8ty5Qo2
NxwOdC91/7T4LghvjjQAjRh/My1qHX0iILbH3JIiWE22DvWK+IyUNwDX745FLGk6t+6BIcLH2bV3
He5ZQZcIwQj4ATgcw5BoiVIAyNyAt3UJQacUP554VAa0oQkoOFAyX6L0l23OGX2bvlTQwfPTi7xD
7sbeq7kV7pS1FBls/XXAn57S0WvjWP+EeM2kKyTFRarH6eC8uPh0WStc9TZ1Gg6woAAcwTCy684M
JYuUdqcjW+X4shls/4r19W6D5hPh4yKFIM5rsI+o+a6o4mSFSgPJr1LTZZiFdyvB1V8lN9vwN/jC
XACINC7KSszM8J81Hmbja88Y/oXXVpfoEtFdow6XHOXgQ/lleDAuJd0VN01nVDXlIqsFYXANuHsc
+Ng2MQqW81Q8fD28zVc9qtLhOv5cdFbIPjTR1fHGR+0l6rsB47t78pWxhquoElSCBxfrFYOnzuqz
z6eESXd1+eiH5II2GxvRP31mkhUuE2sUROYLK3vse2t2hwfEMdSrwIb/bfgMGMCTwDvReSvCGghO
g7LexMFE+0a9EY2sNngzqGejWW+0wXykd42k6yWPljzf9PD7qLrYRXVeAFY0xvDS1UX4dxkg1mQj
1WvChLqdLwChWPdVP47iVvGMlgo6wAI24OyDKtFqHwDZd8vxrkUmvzq56BRoTEzXOWAKNeKxShHJ
htCYEeIfIIeFiwTo/4JulhHRsMKdzUO2siodipsn3nBwm0AW7jWKH5Khog6h4HWLXtNyCv/gBUJe
a37SGkQVdJPdPSo4KM7EVVCRES8gtUrBNTrb67O9acg/DJZU5SjuL0h/1aldbbCGJrwgbGVVMFT+
2vaCXHLZtNWBFupOW4cmgGwjS3qKs9uDIT3vtEpR4NXevAukReljHuKVd4jvjRhKGIg7clvGfmek
ciII7MGN1vyCjAGdhjnLffhGL3JehFiiiKJQm9xh14TrbQqxpcCRlB3ovIxoj/6eJO8EJ/nUUZpH
dRQUOJrSN6RfIk7vUfotvOM4cb5edHcxPIGS4OKzQf7V5vpdJlaKFRuPAYXoZ0m1pipAczg1JJes
9oCyLbCTNP25RdPEBoeEWW46C4JHnjcycs0Pu9uE2YlAasFnAk4QmRbUxOnrn/nY9FZg7NFHFC8C
sAeKRH+DYb5YHsRPQrFmATJg/UhniS7JaYr1Pqv6HwlQQVysWlGFoX/HmP/qR7TC25APtbmYLRjg
UwxNibnuIJgiS2u+uLiHqkS0esWLEcYhZnutuyY5eeC28uFvcpFoB5EPo/uieIAFXET9pfw6FQr5
Vlo8JLGIK9Z0bVVRi8d6mJj92stllVLlcqWWu8k8sTy9xl7gA2FDfaVMdTrVT2RzoFEh8+xLPeFS
ZBiuO9eG5sY+R85xHuvzUexu7ZHWIekOKJdQSrGooQNHraluaZMq7b6gJMYqCeRgTBTm+9RaVX+U
nql/hC8HlgOdEqY1ECDPQsePL10M8MJMDtncQtVl+HBrqq/QbE39o+/WgwUEqVRf7Y2TowCoAEBe
FqLCQ7OkWQxpDSAx1JfaZQUn9R77+OwpypM6URS0106dfjI3vaNOtGp/1ge5PLw71FxcoxwUdkGh
D8UclxM+oZSEyAuEE9EUJkS4mTjO4XPRLhHD2i9KZ6g57BWe7QXZdU2VgAvqoRNkRGP8ZmnhsQw7
S/CKOsNGm25u54aj/6AAi1iIY2aWZ4L0cvixmNHk1zCP8pwt4OZAfPV+RIg5kUfwD/p2IoNgv7a2
SR+WHC1AbNavuC7xqDzWeTLkd3bGTSCqfSh49ARAakrAQM6TA7F0odaoCK2g0uwgfqftgB5aC1t9
TN0GmASq4dceqDb/m+kPgfpsCC33z9BTPADA1AOOWE+W376eYTM9g2xV8Hpof4tq8I+SjUVmgv9K
BRcnSfHVFmGEJK/d/CinV+wuoJXPatn0mEtV2P2ME039yiX90n+dS7l9Si0H+gcVj4qa4uMJy0hK
uikICXWSCleqbmEafS1phITU+ahEuaZcGdADrtgaHk8sr39iS6jQH4HQCWK8T/4Bw0qd9Gb+Scb0
uYGEIIAiFSHTYJVySAAB7XinXFsakWqQVO0IDvpyoQPtMnqTZlT954ochD41sUAhClSF5xE5gx/j
AhThi+t0TNfhJZrR3qDVohdbcGMgYezjN8Aj2BKMrTsULVDcD7mfd6ClQ8e8I6oWeEhHdP2F7qzl
nzjyGhzEm/6Mjs47OWfMERvteofhFvRSvWkxzLQNhOL9k5D/kwqwAz3SQB5kD2p+p/buvxAVoAfZ
kY1BeoOvCAcpY7NI3UPdVOBpqUXcJ+aq57r6EiEKl0kW5tLy0MqgLqHeX5JEo7mCZ3CaLEa0yokY
9KeQ4xGrF5UmQeM+MThzOWB/i3w9Fhm+anEQwBnAxpTt26ATwlZnF1ta6tbJu256FwZtTXc4G247
PBA9WPidShFvTX/Ne3w6O+w7w8pXk/m/sO2C1QLQbONZDJvCV54UdVHC6RnQlrmS9Iev8UhHhRoe
Zxg+s+vKuew9GsAgC5yttYHJyNhG50iQp2zY28wjWwfHqn9ErPALEFsekmal08Yg8ug+DNF1cce8
wH/nMMVOpc7oyityL2nCu+fZLQeoCky+TweKuijvxa37PnsrJodz5m4mpAqP6WuKIopcoY2ri7Or
cV24EUZUAc6B59HyxXxBG5vgpfv3UM0Z4SFyRAAAE49kWCqdK5tpQrCEWH21OcIBf/pNNFurCY1h
ECIawR/ZrdkHISJaQqyRlxDYXdXOvOY3esLBg3Tiuokb0ODxZwb4QcpHurOZIOXJGOGGlOEeAuCD
6CNH7VRooQNGXBlPAMPLJbmRhucygRePsVqncZRBeHO6awSHsrPOrZYPzX9OMCf1qValzuqvhiL3
oNYxOS4IQuhKlqX7+qaPfkxEiwdZ7taQM9ftgL1NUp1TFlB6D7cYR304Hjf4gFbQ+n7R8j09MHzJ
n8O+FW5/DtegV7fwuSWWXMetcBmPYVG4zeS+t5dVDK/Fe4IGz5EqJcJ8SsKzJcGijGPhvxf7ASxi
5844s8j4ftEPR5F5xkykc+4yeRQyUDnYx/wdaiP4OfcMGjA3kJ48yDrH1WcYMn0foMuQ1phoMG8U
7xKqKjvQcUw3AcwaGXK+RFyW30k7SV5IzbiEci9L73Q56GjwGzcK7gdDXUdMXWLM7HN4CzArH4oL
xvr6XMac673OwbnZ19cVLbcnw4/s3dCajDL2tLT0XD0Mw1c4viUY+/UhlOIbjl+42/oF+0PGRpMj
oB+gP/r5RJF5yTpag2zbEYcjZ4nGSNNGpjy4fDABjKdmtDeekXIkRnlt8MWrEfo/8W6BGAO6lZKd
NU3Z4Ry18XNg9kqwECRs0HxXmKav9q5g76/LX6s3x87sbwX+cmcM1B/cfSDA6HxxL0wuAENbUawC
qgTMagoM4s2/Aok42dvGGG2RfdBFABikHxQf/lBmJwf6kL3ymz0P7sh2M74EmTcy1ncfwLn+i4U4
e/0QFpExRnQTTLhInCkOncADExFuPsHgdnbPS2iGpHJFIsm08XObotiyYeoynJf7kZq4g52cFpwA
cRCYI1TgQrxDvNCJrCPdKe4o0XzntzvNn1smDzJq/PeHqchRREbAtiLD7RBM7pP6VPFxM3eR1pDi
sMK4w70NIyZYzZ3t4NRDs/Kz505zU0rnNRY/7Uiu24St5WoGB/4JndrR1U8yrpVMr8xBCzh3mCKU
X0B4BpX8NdbRL0YTnn4roArVdiec+h9jJMZkvN4OlfuKc5IzalJdqBeqLwajje6RQdN+HswZkvNg
3gB+kxR6jMH9p04ni+JsUVPJ+ALO/jel9OHe6H/gMx5VnU16EcnIW49emJZEqF6OyYE5jNAlhuLG
KTFeLSyniMzRBZ4wiYIJg9G88ohcJ0uH5xcdvP2DxhGBjEhKshsll4CHhbsB2ew6tqBprCJU4oMG
Tlq+qna8TqrRCxMzJkZf8Fzxb1ipYqGKYciz98q+7nDuL8yNWf89UPS1PlMhKIzbve0PhheQCUxQ
OQh7Sb3FQO8mM8ArCLQDTFypM5k8bXRqIzM1kmZayazogfPUMN67gFaHN9MIz1EjfkClLpn1eP/C
m/mDvIJQnYLrzcUjtncaP8LD2HCx1cGWlrbsJj4MToNWWJJCgda0KjjvO+FR2+AyXnlgbGMcgboF
42xXeWNaTlaYGOFCa6YXcGQJ0IGks3b/EcKt2SKYwQyMEdLy7RV6atCfXgDLBdveoengAwzsj6MU
JvF4pXuNPnN3jpNWI77TAVhsF+dO8+LURsCWHRizt7iSMnYb5ssDJA5u9991+cKdHzgcpOPZhyH7
MOW/lNVGdX6OwxSx5OkbMxpz8OZFhgcswPGs6bWrUGXNeDVajUy0URBAYnOwxSOOwwTrGUaiH+31
DwKI8uHWmTwyu9E269aAIGfrr+sJO91W94ETXyWFL9Dymlkz3QS4Hm28Ala2v5sBZ/W2eGFxZW2Z
9TWz4mr/1rAg/5JfDvhCl57SgsFHvxin4B4nh+a583cFqHZudjuh8Yqd7wbbucaIZTQBzRltugB3
8qE7QWkQN/F7Rss5uyygZ9CIApAjBPvdbtjyLOTfGdhpM/3FWfUQnwLQbvcPEz6LUwLS3C42JzAe
xEmeZzKjYuxQ+Jl79MZwCiB40ZieJ3d0X1mDNj0wa1Bp+Wsqb+IrT9VOyrCOFGOMQ0EtuoEm86ZX
QZ0jvNvmM48PwMqMnKNnPmxHWGEDtzZZPBXgYjlJr4cwqRqofQneVHCcjTf31sFXB8EVJsNtJvDa
lxqA1xGcD8OgtELhO35OGT5kyUzBOb6cZi1ABUvnFojHdF9f+/RWDXCJ4T7dcMdCrPTo3Ixky4A5
3t3F2/8duRG4ZzmNsI5hyuZvB4TO/FGErF80kxD5FC2vgJ4/d0uIiYATKCghH6ePY7IaFoxE3Az3
MxVya/plEIdbTHvdLf7H0pktp44tQfSLiADE+KpZQkhCCAS8EIAx8zz763slp6/vOR3ttgFJe9eu
ysrM4lD7gAc82WhWrdyZ/iiN+o7UgxFCsdkAol62xrAMEQMY/q7zDqb0ln2yKfPUu1m5Di6YBohH
blvnO8v36Rv4CxELl9s+Q95XGmpPorplH1adY38DdWAO4LVOZRqJWIy9Bz1Ig/d2nXu/6UNlG+N5
Q6lGwZ3MoXlyVnjkYEEyp77QCBRsbKyWfkcl2Movg9ub9tTb5rXhIztlTZSLFy+ZzAGij3YdRPPk
Ua5R7L3Anw/ffF+HzKG3C/lYh8F9rrKZ2nEakWSAC0BZ4gDYmC96rkAVXAyoh5xvVCgEOSzUZ5Q0
Gla+o9bfTa59MkWagPTbQH6EhpGkAT9ruJR4baL6s2/cBPCZOXQMEyMvSAz/04W2ASGbeZVUk/Oq
1fLmFX6XaWXAR5su/BZujTaIBEQMOHu9LQhs7YrF40zef4zgUtsbrYrdSBFyf8EbqeBz7iZm1ekD
JtH9Z0P1QDBnriaRFa1cp9l5ZZ8YWrbsxCzmtT2j97d4pdphyudMWYnqYnA4oEHJsqWWIq2hqvtX
87Z5KPtA2oQJ2CWiEI5XvkhwGgCPpHd8dXk7ZtF/pT0PiDjcDAFKTcLR12tq3u5Qq4CGqgZ8A07+
uU88vVUylswneZKQI4q3D4A1ykeZSz2DP3s9ZkxXugJahTky+jjyoKwxkKCGKEH/FCkOWt2i5UFB
wACAZgUdchwuofmL2ktdGNU4hLnbHHucRXF7cQ7EO3/iSFoj7ctPw68sLZHfpvh1Nfy7oBQ4d0LX
K7xBYH/TcX/am9lh2MDq+O1KfbjHGGUfQMUOFZXB2ZnSBZer1cM2a1YLK6M/5tzVOf3+8H9cp8LG
P9/7cYZyJO47iDCXk1b4z4LNyhTMb7h696jMjZB6W2rIF2uMpXPoye1BPRNlGnNuvIjLLa8F8iYv
LGwxSEAFJ4itIeoO1J7JvQ9rh5zKbsyobRvhKAHwEHWoUigA57uO7jxrUCmMclgZyhp8NN1SLJ86
ZzQU+r6yW8g7Mz2wt623bLtNXw0ctpl/gAnI3oPrwEsrwal9mfkCz+akwCw2kHKXIh9B5FE+XvN5
lzwYyZtMCWBI69e5oAOHzo33xiQAcEZVOJAR0JiOn2+7bTIHkcO02yVKPHimgAtPENwgmN+YVMPi
BfJhxmFXH1DcdI2G3bHrH135F2BdVaf7gGDU5hK4hfrx0yDXb9BVEknhH5lcyR/zwDHjozkoOFSb
FNQ5g1lNjR95fIp/qCn30skxNmehDB9ml7sIPoGxEmPdAPKWmJe7LPI6XFIBfdmeOCeVxnUOigW3
ks8vTFX4DMMM2Rou7TThNQhmQeq+5g+qPawlMYEA94WopARH/iEgFRaD/M7+ybXFGlGer5JmifsH
zkkkixKHSYVFpUHeKTG9bIIkBskZDQg2QAtKcljZRwh0XqsEg8vUyCENUa9SbyFrUc66TEt8+H+/
y3sADKkgUG2GbjAVIA5kvU5Uw9Gi+dY2gEt6N5VzsHcZjxItXmMGYkZx/xdj0g49fEhLktaOG3SH
xbSnpF0AqFMdIRun3gZahKQh9xWmk6MWAFSBsmJT40jtIUCMX8dM1SE/wHIKpxGo1INBjIq0yuyY
m12aqPnMeAyGhKCKoi2Nqsoc0xrHKQV+Tx2vrncI43NxQjOndlKD20baTClWQGaQkBhGJloDwXK1
PmK2QmSsiiclZgWBsXr61cTo7YJm7zyEwOLiRT2Sx8sOnaSUjynGxtw5oCLg64NZjGNNHvUHY+Zo
MYjKuY1FFsm0RrR1Ze+0DCITHn0LR624wscsu20M54+0GGEZiIGVcWPFSzvDkgTSgTIItgcnkjhB
d+njTImHh1j6MQmmONaStc22FLwk/QknoE4eYDnANkmsaYhI5aQbOX6h6KxTcquLQeHIcmHcIIAy
MHnrW8ErEBEz8BXxsM0rMmBTPjo7WRuy7qSitzdMM4PMLSV1RhmvLSPnME5/bzrm07CYMcHWuky9
aX8cb50YogY2M1rAB5p/L68u4R8UFJuuCZ3+N96qT2dQV33EzzC09lpgGwdzFiswXBS6bDtkSyxM
Sl1BBrwS3/cWwNFUXNxV6LukA9xdbBd4vLuA+onjW5UehFI3W8iwjHEcY+oltLAcetDwNBMOSCLb
UEhKP6JNm0UFbXjv6Dt0jQeaj4REdcFUQh+XOnom+Ah8lS1wOQkP88kxhztNjxfKnvoX3I2K+fIE
NgIhbcgzNhzCGTYZuFKBaCDRABuo9DwA3hfUgJVlWHEf9gCMxWLBFlATe3haLDQTLAPgDIh+eZq9
Meh7WZMc5jy5Hci8jmRFZRh9CH/zMnxK3j0DpyE6+jwCNqo3hhljWGO2D+OAuGliPsga0LEGmvUM
IXM2O5uQXhgSqHODx4xmBy95HmimfA2f/wTXORpNGIMAZZhucg5cejRA1QHJRAasL5B0DPDEO0nO
Wrcw+Fb4It2hncGZ8YMxDvH+6ypx7yzvYZrJewX7IhNdBt12zixdDPLGTFD4KYC/ue60oaahwoXp
0mBFKNi0AVaMbr3LUgZN4jsDPTHCcZq+rRQ7AO7uF3kkkmAvhCrPbpEULxzkKrxuJRRPkMktmvxV
jWZRWgduUzhYsAu24M9Mc5uAek/K0vpnd7OKozg9DzpL6ETNCBxemHCBRX2DT1l2IzZ+cYnGQLbm
uBJSzgcRAN82mY+kiuCwE/i1QtK3TI9mPKuaTJaZMXaC37v6BOUcKYOTBwsGjdAXk9XArivK+x+0
YS5ZSif1bmWax36C6MNKxZmJj/bH2LE00xHXIflktaljxTXwotDVRD3agzcQqfIoyliDMggiVIHB
6w5xALPH6J2u5+wFttDVKvFmWZN/IR7c5+0MWF7xqBGx5P0PR4RsH6Ccse9A7vloy2WKcceem6SA
44pIGhAb8PWAm7XiAIXyyMdV7vHHsc7NkNfrmgspIu5oHXtlrZlx5KT6SLJNgt4Zy0cJOh/MKg44
uiIBn58jfD26wURm8oLIiAT5BuA1Qm601WP9Ptg+tNUAVw9z0GAA1PNLkTXUXxWbQPFeVGBCdQQI
cMdJOJ6OHCI5B9PiBR3vEDW70lX/eQ0ouQsOFc0z0H/h1bXMFATx+kJbKMHXeQA1a92pQpBE/cz4
CBB2op7hZ1+DQo90foBBlyea+At+xzvj1rTg4cxars63CGuCBcxgmucjujkH+rfcbtDHisf7wdt3
sMACHp76giHbrsY07lkNrDd4tsQ1BtOJV81kGIsjmpP5lW6bJt45uHyMsxIBSTBkymy3N8aZsgID
MpLDFJdyhu2qvEfiRXBuswCU6W8hbzVcggKwsA1pCFYXr6bBi8ullHzCWZVXZQHyHTP6joniCRWe
l2cZ4SbLYDNbWU6hE5D0QHwIsjqHNcOKOMptIvwBGzPWBhtp1eXgXHABGKdxNo+LImMsd/R19qLu
mrqtyONokdBT5DptBN4i+FZbS9n8K52rUfiqpzWHFe5hiZjxmOUWdHWkgVzHq7zdM0Im5+HCR8Qi
uNL14TikgSmdom4R4Yx89WYCMmdeVjhj+QVxTeni2uHndRo3ILOoVkzcoba0bFwwc3YDuNrVh8lD
1V7GK9Khpw1yrNwJAWvOXmWUV6Dx1U1TEzcZgIODCRtTSZHDHFZeFpaXGd8dZlQXHo9VUYZQdYcs
WyGQVt0WREVWmfkyCdQaFdEkbYBzxyscwJLPJsucc0TGRqzXsRKgl2t4b4wNIId3IZJGXtmw4Rk0
gAzLiQjliPb7mAXSepQIUv4CN3uBaQXOqfR3sdmpeBeyyg2LZv1bs8GByRwYtQkGLAtNSPO9arC4
w+2XLnNJ40ZRSyQHncxyVDriYUK3iV/EiAMVnXoSd5IPfQ+fCK+R1wJ+qcmsBmxV4xXGFnKi4z0x
lUHrx6plx+2+m+4xoO4hhT112d7MYyH6sSbKaVnicHQknFBfG9H1XK4YkHRVoNB9QLmlhrE4DlWk
9nrG9BM5G8mLdfYgjs7uxWa5eagh+XVN47fULN95xDmuZ8f0x+qLhCNbYokWY8BolZbPKwmvoqD3
+cnY8EpnYKEVKtwVXtWdoD5g9pKQb/AG2jyZ58SweMM1HupXk5SPoKOUlt1CQJM1hWHnWcr8AbIN
QVQ728IfgWQZnplQAY4AolY06//6cQQ7WJMOaFzMFtBMVACIY6E4zJbitkqhDkJGGUD0+KOVNB7j
WKllr1RJE3nbcRUmPGUG4ZYoweqQl18V6yU6iQiyeDKqDKgDuko8DbUsxQTYF5pEqiFV5gYuGwC9
e+EnyCgAC7bfA0Y6f51B4kL8K0IQqnu0kDTCg4/9r9+jHqvII+8gyNjGfAzIK7RgdaQsCi5DO08l
GxuLY0rZOcsPeyMntgZ9iLF4Y4/Rd5BWAz0GGZOPHJKoPtPu+n2r6r4dyOl1rMAg7i45IdeW3seE
bO6xVxXL59R+T1ey6jJyhSAjcyJjPfvp+MnOimfE9o1L7oeZPM9M/Ens+mczHEOQWuCUiX2ivFJI
k8g0oIJr8dOE5uubLgNJIH0PBYXIyeiP6lHaNcpk04sRPsQsgScH56hlRgqU1KyJeBFMHeW/ODFW
0ig7V/Zvf2dXJWW5ERC/8eiJ6QNXQCgj4jtO3Pf9Ya8XEzVSvkcMzHS3qGReNBBakdz1KmXGCUFN
4pdoE+X6oPK/xcEioslLjyH/pNDKXfk0nzv0P9VPZ5VYC6I7tPm7U9T6DNydaEfLHQ13R1rg//Jw
/S2bOGWiwi+4RC/1dMRa0Ka9BWlOR6Uk5wzr+F/PX+UtjxwrLjqIGwZRo3GnwS+qIog7A8e+eSjH
03JJbumIvTlwZtuDzcrgAOQYRqb95WJSXsM8EIzxgQRI/k4izprxCm0KBRxFRjH2z+RLJtwJjDbH
TKgpw2+j9dxFvvFHTcaxHdO/Alg5eJRK2JKuPt4O+5Dlbmfflmj6cEu6Ddrz9UgwYBWpRitck00s
1wUfE0HREllIA7pN31ib759LBiVlog8FeS2nEY9JYtVTr+Vs1whbNtWHxWkyKXGpFBFyhj2j/NRR
8TDrtCFOTONgpAUoBS8BwSQ5/ZbR4TYx7cYQV4NfNvEL44+pJ2IgiRUP9RkqWVnIdBl/WRIaddEE
N+rEN+x7GmRpu6dAoVr/NS4NSKfllYc1jQ5iFAvVxYGuUFgP0WzDS/kw786ujfB3AZdndiMqS+cS
VN2VNRvsQ2yu1dQ6wFHZZ1go4DOIKTeORdOIRQQLSccmQCZiF6jWvSO8MWbJQ0lYWznSGz6W8gnt
QNh/XINQGvrCy7RKv2tDRtOAJFHQ4oVjwgXu+RvHJ4aOCocgnzE9EAO577FGvimaZtCBN4kEImSF
EpGqsOTkLj0xfP3XHixft5Fx40dwDWGispZWUimScPj4gI0aiUGV0B8fSGvFPwfoZsSkWRtdoqJh
Ut7B2GfyuZRXovJoj1xsMneslsRCof5g78Lw/vn52Vo/OKbQTOEoQgFTZRZqdYM6YozSxIWeUMtJ
EzqCbLJ0MY5n4W+vFregv4ezN5sHykPVbO5tdBddtZBVyJK8eq8VYbmWKh2DEUfREy3Uwi7fKbf2
Ap3uPnEApY8SnacJDQj/RRl8A9Bji8RQYmjVT0C7tUXQEfbLoGRuSKs3maNxXWGbBtR54jtypxCo
meCAq9MAQhppJq99h6q8nT3sRTAHwk2TbOVlJU4g3Hc/5lr3pkDssbLIcZogONQDLtv1m7Kr4o1J
L+sM9dxavjV+2czviyzr13EwBFQ2UiCCUQ6nA5J0WeoRbNMmq8HUvgwqNpUGKZ4gAj7qCRkzU0hG
NzDBOiA2Y91ZRFh/RXgTBAuANfoF1pFsn2eYGHVKol2kET/kTQM6Uj/MF4Vfb25joQW8a1h3FCVl
s55PTrNJkJqtRCkPB40mtu3iWq9Faa8tJe2PhshpOjGHferJfBJrKHeZKRKSkzYRAwbztuDIzFvo
Dc5kZwu+N3dRaHlcfVtFqRcB/nhoQy1iJ2iW8iBYK/Py+HXnvFbF1fqB6seDBT1wpj9tQhWHKkHg
TE8aLIiRCpk0GaQhGa8gbYz+rpntWXumcQRT7OlkxE4lUcGnO1ExKudFgZ4ExzmUK1bEDlcLwZtN
3CMPzh09RHsktFVJK7VLYoS3yKNxc9Mx9rCbHA9Z0J0w5tBh9Kq2nMz45UPyh27AKjigc1mcvmat
UJh/jYOLPCdumYxshCT/LXoWtNyQhiHHhzyn6krcey+bLwH5hDPlT9OczBGJOSkjAWyaOTT54S73
QX1PMxpGt9kLTxgl/zIZzPMsgjUxRZzEVGjSY+5sXhUQ2uRoTrpK3gHYalh+SnnZhOJveKvc8GAD
oVycGIsyPodtHt4q22XPaL4K54DF9Ev7Qscpas0MC/H+d77tsAnq/AUKOfup12ScIp4DKD9/EvSd
FDXXghGfoHl5kPBCkHBhwfDY9ErEP4i1BicQQYBhh1w3bRYrS+ZZgCMCzGNiihwGGW3MBnrgf1li
l4g7+gYoTpDbevNsKQgWuBGLyuQ0c2H/EvDU9y87FEV3kyesKiTpdl/WsNxClKFODC0s4u25kyUI
0dnnH4sjWLid6kaerAxlGOUHq+QtSjocfkARbjP+MhCOafA2WTF5WpCQwIFxc8WGVLkx3p3pUnxF
lReLYMcTiIh61LJKx6mQxEW5dhB7P33PS5FT4f4LEFJXs4E2iXpH067kO3VzNVQImmcXW7okhfQM
ejRbC8L428Z/J2Nl2oADN56K7ItFH8fcjl4jTauzbbOo8iANmman19ETEb4mOBNQ8NtKgNvltE18
LZI5TbGDP+dG1ZkXNWnyaGqWLLV0LJ85zDp1u2+PMLtittU2eIQlv2lOni53bZI//SWyWBX6QGRh
jbfxZui50XfQZYDJiHbdAgF5u6P5nE/ZAlJZzxHysbGiYoyH0QIbcVwpAPcU6SG+PsEhUa4QJxZP
az3ULA0e485ZbojHZiDDwoCHMLK5DJ4tVXgLChA5M/ucs2hw/0ZRDgfwdWVAPMkPDobYbiyWAFy4
8nB5dCXQ6QLjUfAG3JGK60ohSMmTkTPQBHInI03YYTc8GVzE7agi7wZaZJkgHAfvSboNTx1RjDSy
VJAZOBBxWd+aepwlN9p0Sm5vFvdEY3ZXAKtcQLYxgzQLci9VOZqKbtCztIhrLLwodlDjAYdSCFJd
PdljkWOFU/AJi/x8R5Comc0JssmHCx0Q7yEOvw5uipxjtE/B7DhWSS8HO04N2LCy+aau25HdZcRT
cHnE3JPV3m1+rHVLOVDb3DbtMxu/e8K5jPTqw2J7h7hDhWWUZeQYzIvLKTbpV5DO7onRypwqvzz0
q33B0EoSfryqRPjCPZ4NWw1gmrWtJho08GIwyKmvM/Jmv0aCyCi07UZfom6eEXB3k5PnFMwcZR5J
acCMVAaWS056GG2R6lqHvbX+vTI3HCXgmqsF6mF+CY/2ah1Gr4d5RXj88t7ZKkLZd+zczQ/GXWvE
resPCYeBDzq9FRen41ifQw5ylxHNlXKCILbSMzg1yqM/q9Rre2cgmQbvWAfQ4OCWk+aa+uWDakaE
j1avCQ3qFksGoFY/3l3FqWHdKxYYI+StdrYa1LDpgSVomC/UZ6SXRD9VSlKAvEjpYHnBF8zpjE9p
WlBtI+thAAI5DTrWk30s0MxOc8j/ta6xdsFfqvJJI+LFqFrNKfDUoB23odX+0fXl7UofZv09kYci
syfVKXjg8b9RHV3zWSbHpNyQqB0KC++CuMCrkpr9VNP9nFfOmpRT/hk3kBLwLyBA+dndDTYw0WGw
QSVbkaeGZ2Bf1+AcqbWijfM6Z09SHqb26dicDled+cd52yvOi0sMQ5lz+YlWZ8O+OT+sTctas0hQ
hiFHmnYPw+rHqbe8I8PyrEkCjw0pBWfA/0Ij5Ak4gbu+1JO9k0+C9js5xfNLlpCEACa45z5wm9Y4
W6c5YAz7naIOHrmmILBh5Mi1bIPQfo3dkNhGdTwYUmo+SnJo/6Ap5yPeDB+ny2DfEUHxoDGg6jiZ
wajRRfvnLmsQLCn0l/RH0sYrLLU52x+LP2SibcYjfImRE4MD+EAZnwOdE/zlcFdmgF7W+FnU8qIK
V/CQPB7mEhSyCHKjQ3LKqXYYwc1IqUcK7nqZI/tcsh7LBoU8gCQnO4nmy7ysUCZbp96FhjW+udbu
5e/oNn+N9Cm3qOU6RpOfX/e/337tnOd8CQ2wRQKrKa5qjXwAwDZuvq9a+eHMcUDF+LRrKhIP/uRz
dD70AjVmorE8brGUsf8i8RPxlMHJpYk4rLNCntiETQSLqTc8+VcbOs/oQMQMygY9PBd2QKfkj9D+
0fvGQWhiQ1vcO8OnhqcqANIOzxTyyimDjYi3bhdHR+R7NOpzobtYCE4DGKgPl/zvPDRBP29Hy2sk
YImmi1gOpntAN4htWksgIg3paIZn849OQQ5uUBwMcPQygdZs/pJT4a+Z1rtIxa3TCZCMpfBJijvK
VxJeWIjTUVzqnaICN26aN/ipgsLZ0WcB33FWOKiIWzJkDgKD3NFcZkzpoEloyOp3bRsHJStOpchb
BIF5Ha8GqBc54f5oBBgfBxXYfMC25BrBsR/AqC/p+OOQvdCcx8IZYRlDoPdnDigo9oB+J9JLnujG
PBCOc9EcKBH6p15wPuNww07NDtYnSREg4wda4G5xG6tJLOc1AKnad9Y0QrdlWwEwXTZj7qgyM4tp
JLSaOEKp9RNeRBg40A4EZAoxTAyQU5nG3OBsq2OADKoerFoReZhQheQdkHV89tAJgJX/NTEPJVIe
VwjN84Aui1k05O5XzhMTCVdG4GvijVW3DbxTu5flv57cmhqecAgaIETkOkb1o1BASJh+LKPk3m8O
qkpEkb311v7p4pWBIbI9MiqMuNO0uxiCxDYhr+OBqw3EfTz28wbHLywaMTUqi21Q9aq9imGvhnhC
nYaw94ngv7AEWWSVpEXBHH28IcMzPb/bneAZaR6WgPdyVNiA7+LjerYCt7y2RpOcK10ub3VrO8dw
ttbnNPv7ZWDPwSk4EsncmoPl9Oimn5/rmkSCNiDmlXB02xUH2Hxjlv9xU3YUAvODf+2zLjaYkWMs
vB+Xh1V699kLQht34AabRUS5WliGh4mZfbjeTNhlFxtWKVkMdqbpy0u6ZRiHP7D29hcTa6ThA/nm
6DIcMbRRqUgpgX8FDFI62YEBa507Q4n1GOJPsqO7RZ/FTvEHMOOGG5vsP+IYkB93wChZDFE37WPU
nbddFsLyMS4MjzKV8EeUd2CMXPsfZfkkUopsyeSrnq32RhRCGH8x8ZQlTAACZtPoFYQAHCUsPClL
MFXo6Me72Hr/XIofPrIw/yD4AJeZLBXekOYzWT6tklM3y0rgW2SDhGWL+HjwkbIChwCEDZNdZ94I
Wx4TjknJ+ZJ3zzboNNfiXtZrKTOJwJLKZ2vb5vGbk9reTEjXgD5Y81WifePeLb0iJUZwuosIqxz6
CmeefKkbGU2MMovWXYIQTHPKfXCUpWLvXFkfI1HnjDO3tylqYzLt1+/fQsfEnFtLkn32r9zcsnsK
yL7QUlI+z0kuvIwDFtOoezrprrJRq3v7WB1Wqgspi2f25+Kuxj06kJFp4yDQ2RFsMPCj9GUdQpBy
hWtyFmeY3zNl1UcftkTXAfEZCpsFE5GnyERz4OUK25/0Ykx7penX8FvrXD7W1d5HwEik4wljuXLy
ePvV6zLfL4cGM8VXSmDmh+KgoElwxdwRMDInkrX/bPqdm0G2muQ0Y1l0DDClZG2b7KShke7MYROD
P1t5Pkk3+tJl8LoQ1MjtrMWXn7LgEyOCAGXCz6h0gAyLa546msi/iZ/nioWE3m1Yr4w2RDyhwOwC
SbPrEIdgxppwHpO9TQzss6zkTNn0pORYsyTx/t3+nDbW+ge0WiFkuAey+YXPeDU77KSSe/KnKDIZ
kLkPOpxXP9UVVryBgYf+aHRAIXzNJ23BQrrabYW8noWIvAvKZ8gsX6zkSth58WKjE6Nmfxh2CE+r
zvxed2S43aDiZ/tj0NqSmb2B8WUaywl6RpJ1DBgCfrWHrwOyb87F/cEadUv+HQOHDKU5fdsEdqDX
vdcsapQrjHPjbv90PqxoCIAfp8K03v7w5JSzD1t9ax1H2405ZKqsqOpDhHUwWiQHWjFW2/47UlkQ
6SG47jviUQbJH9uK9l/dgqpj9Cqh5zXGkvyTAwFB8WA4o1GUP9EnBu58O+5Orit4+4YLUw4GazCs
UTuxVG4ctCQinRJZ+vIvPo0qHws+LihWmUJhW2hDIGCYEDaAxK78dRnKVWIyD1DziNMgqRMFaHv+
+JdbiETC/BTOHNig33jDNNNq2HUxHF7AH1moLF7TkaGGWIKA6MiAkHb6c7rDv/7L6nDzdFMfTWJl
5xBPjjd7UvfpUVDFcCATLxI3ocbqnHHU+CA79ImO8LgpwZXdVTqLbQH6iz9WyZtZTAld2f4a+60C
n4FLAMWAosF8bWLgzNuIUJTPDZtXx0GBIjyX3e8/qGtiP+/ec8RDrGKLSHg0PYjBXC/+oxE0or1d
pBmkvO42Z0pDc3BB8mPiIvb9UXd0xB7ScudqPUoeXkZWgg3Mg1SnDpZDR5mav05rDZe6TsDWhgHM
Ox/tJH8zgIwpG49xKtHXwqMYATfDtz8t/9BOl50JnK4K2tX9OMGMIfsOhsRO5mEX3idd4vQ/uFrY
Yfwc5r8MlmZ+YejInSqOrxbc7527NSGCtL0XlZvQDKROvAV6ltBH6OAPbknYGp3N8fGCKSYfutKj
w9PIMzLqnUNK14icqGIxFy1kcKojuUL/5IZOa8TAVjmgrOz94Hazfvtl/jXGv8MYfk0+3o73SRjK
AQAxjs6/TszjwTYeInqntmMUPJaxYe/lsx32e8v2N+5xcOFl/P3k7t0H8Lch0Xsfc/DsMRehZtWP
XuuS73EZrV9hAX1YWmNVa+LxkRfTIJq6KdX00QyttdPvYeLdO2JQ8hte3PgFxeYEwBG0QFnxZTpQ
1WK1ShNhT+uoVZEPyegWfaqmIdMQSHdM9lysJhKMDWSGpPf5SCNP0+xmO87UfNUs5z6kfl0UdSfI
1gQ4mFEsLszlmLHHvKcC1gdZ18ZyqqPLmkOoyijwtFkJ3jMS2DazBe0Vlt1/0D/Wgq8PIyeyBoOd
O6ia56zt1T7F6a9oeuV3Z/z8hfVXp2MBhkJQByF7jQSXobrywAuuw0vghIPaHCR6BvFAQ8gxqi9a
5jr7ds2a9smNWVeVKTU4MDMsLGDhqmlZWjEtf+BcnuZ4fbFwZ3FCBpZcEoc1UVxWYL2O8QtAsybV
9Y4gpWwpjwNqg10gbIcZDEA/vLLcVpREC6MSPqBoYyxpXWtMy7y8XblKq10K7SCAdx9Qx+LNyzpu
4ofqWCfam5sU5laISsvzcSoJeQDhOaz6K80eeNtrMGKMGqx2bz98jABC6nv7s4f4AGnx40doBWsX
u9xKICjcj+kTOiTUw5VTbWByZRxQc0ZP6k4s7z9mBXbPlqHwQblKL6oVG5PL4pMcN0ETFXRSZ6rx
m4EWIAyPlV2++HfGhkITuVtlFKjXcHcJ/soh/28Oag3nuA1vb9fAbJeWIzTrlU0BuIPUd0t3JQ9d
JrKzfafydt69D35A8Lf3Du9wBh6r2Jgi1zCWuLkPlwdVwg6XlTj6jOiTHvK1/9f9dCo9Pm17wIat
Tx5YqAL6D6fJmT9vfhZqC76g+c2wbiPYR1zhZXHBqd+8QP+3DecVldhGV+/MQALkQQ0OP0gEIJ+Y
F3XLxf7BMMKk0luBQv1hFf3GdRAaBQt7Hz9/ZbK8C47DeihXYemJNmnJY4kQWHhv+BqxOEXqpZU7
ZZhJZYzpyv46LCOHajPDvh60sk2CIZB/81c2iRt2QA3/6d09fGwHm/7LP+PWU/ap3Vwcqbo7+wlV
ALeV79fWGfBZaSDQeZL1NhQkWtPQOaN1tsUrSVNXac2SF0UVbzure6egjfWwJlic/xkDpc10P2it
GFK9J0sktpklSjsEpv0zR/qAmMMoaQ2LRgDfa3jlcNqt9YiMEQnQ3qLuVCMchfDg2MUa33skd2/v
YE7cP3qrhDrDYsw6A+vbmA9JSTW1ZtxHjYw1NLPLLS9WOYbImuAHQqoeJZAYiDab2W3RYcQjG9bR
lQYYHW/YRz8GfG7gLv7U7ZYzdY5dmSrtw5OLL/LPDXJ4w9xiePXEqKu1MD7mlZp/VJchNkJKo8Zg
mRtc3bdTqC4FNodmWEG8jYS7i8PkhFUWMk6RGNTX3JNyBYoBrSJ26QP7rqtTvBmTiM1z77YASrsi
LguQRpNWvLmHtLwhwXmAigOArykTHP/ix/gKYv9kE8LxsnQKfEyrIB0Xr5IcIQHKlWujaNwKhhq7
uALjxDnS6G5/kQKy4M91Eusxp8/wfOqUGfaFXPC+p/Z/Dts9urM4ODGAxNnljdF0Dw8owngb5666
SYFM1n+ek4ZzjAuYqy4rvpmVA0zbPIahhrPZ3t8crfiWoxWP4tns2cN1AjldexdjmoL6CtVYB/fu
/S9ZDrlvGctt8yGLK/e4/PgMMOdE4gFtw8HlYsfPBqsc7oBziWlE0UcbkwXRgFn3jfs3z18anJU4
tnjAq/UP+QebADKNzDL4iQ0tQHrrV17VfKFgec3YlAinUftD3z858wttpWdUcesPC+Bx1Bj8VNJz
d+284Hngh7v1EGRRJ5aAyC547fU1Lh7b19vFao4aoZIx9NnhO5IjKZYqH8lGQikypGqpgYr2PrRp
Kig666NScgLEGBnoXp1KG5Sm1rROyC5QlnQrfaR+4atX616YBv92N7+NCW+I91HYjKQkubuVZE2U
Yemaw58hJkh8yT7sxX6q0aJkSNG3mSr3K8yQ7DKSwBJZ21ApkgzL9CV8VXOvlGiqK7ubVcPdTP92
td8LBuXKG5KUEGUgNShALDk6ybs2iH61CpYb0lb21OkmEXe3UbV3+f0g6PxYx0gX2+hxXGdNgJaf
v6ABfNmwztQh6HOyc/oX7X+w7WFWGd1UUtc95dgWY57J9+bRL2q7FIAYcAGlUj9ITA99TuQnyZok
U1iC9HEskdTKlYGsnYKY1jvzagrPxY9Dz1XKold3b+dz/EWlS3l4+trABeIP2u7/f5Gm4TXY5tv8
GnFHhrtZZXRHPLK21OS9A7Bi0oaEiQbEu7+iReTyev+oV9MxEvLDgKOV+d382C5bHW1q9zlbApYX
xWC1BraDnTWXiRULBAtJkC7xevyMzoiSzm4JfNOMHJOkheyS/oHMfCig5MIhukGbDSxO7n4Ni4a+
A9OezviN4ZayfD+9T6anJzYLc2Jw2alT+MGAdZ8/G94XFDLUsGjhBSsUhi5pg2BZWpfezrkmSr7V
l3/B7RCzY/IHkAguIk/xP1daLMpQnEiQmOGeJYs21Zm87hCyEAESbzyZSO9cjh6mDhhQCXRWMLmX
+FoGVEbOiQpzGiOPxWq6HXx8jiS+FFzP8q0jPV5jJldi178KYjuRvcGUT5mRXxxwL7vmVcNNvJvV
2HTqbaNBoDKEAI85DXwK6nMmjWIucxqcBowbGW/7QIr/vEWQOl0cRGtFzUEfFL6yeiTjlk3nwe1n
YYIUsHXJO6x2chq+flezer/m7cz7wkCx3NE6H3VlpZ7/Qc873yxU37HmSbadO1XdnND8/M4JMHA7
IFr/ZSuGDYA71a3K1TrRO0Av9fBxeVAoh9xSJxJ/DLo6miQwjapMywUy4TvSyLzrISRkyhIGTr2O
1qnpbDEpKpiYfkK/UssvWwcFI8z4jfe426TEG++N9xLMz1bOzL0La/iewmE5I4QuMOaxyWkfL5rL
Nr8G3xqK97WznzMKhnh0tG40meibTDu4EdRX+n/5hSMPzhP8s3Lkgg16bqjl4jt57nfGfBuM0AHt
FOnvDZZA4MkMbgAGy2AxQLZifTOvERfne1ErYW81pYKjjQDFnkmyR/DJg9MGecKhrOXxQEt9qeqQ
W8qH24NXtx1SISKCqoVHtpNWcl5qsnIr9NQrNkObVz7ESiFDVNtYIpMJiSKAZRHiEpAQFAgfd5dv
Y5oQkSjuNaZaYdBEK5/tBHfRS4PdIFtCRl2AQmWSi0LSXaTYw2o8F8KEan+RpsvrHAaFh4mKVExk
0mqUnWHfQj/7cuGgpwQBo29i7azciGhNgi8DYLGaws4IoN4eud0c2ODLQbNQb9CXZVbACd5hJS4H
HqXBNCmPxiDsmPBME+omaiBKw/bA6CIqoYOFgdK7YJ3T9LoMNg448vzavzLIW6IbaPPwnyjB0VhA
zyA1cQwm81Xm9eIxEesCphlRYSIMmFQJw7kum7qs9vM/hUUgNj3/C1DeBQQfzk8G80Bc3sFikaMN
UKszuVmAxEOkx8QJAYo7MTLcHC/+GrKgN+GiO5lLlCb6nIQKf78kENAHCibnDSDn3GQC7DpFQesB
DyEp4gygO6zAmXRweJuvug2UgfcgkQ/fPbi+TCumgckDnELxgp6AznqgMAWwwf11K/Q01nkFEK/s
KMT/0yHCocEseilWLq0060QuTaV2g5gth+so0oXys8KiAsYd4ptaMJ228J6k3uA3y1S8yO6kFj65
bKBvgcw52AIQpFB9imqGkvJ6rxQ6LHKsFu1TJetOaPUf/ov5bJa8Zp0oAvhbZMhUYCrbGcgrARfc
tUHPDLrlC4Zy5JRtEbNSCCvVFwka7S4o2RDHN8FRvVpepAKRtsGp0DJxTrbGyIhkKJVn7G8tPHS6
CRz0Lk8rgylOsMZIip45tE4UO0Fa8VD8iHsKP1iIjySVSlCa7t8dWSZsigQ8x+DkoDsU4F6i+/1w
U9i63DWeHjgXf8czbAYoEbGKuYIflO0pmyAqxIhSu0WHLvTQr+zLv6j71LLZI6Znfs3KIOBopcHu
jVs2qHd2e6EkcBBfIc+C8QFnnHrb6rWsltPr+xLaFWlpOJ5tqaRfuWx+G8ltQ6+qBjVHNHaajVDU
zr+iNuF924WcXAFA4OPeoCKOoabPDEl4KJjatW/F0rR/fnt+iDG9aTjPmJr7gybrZTsNWuNykz2b
L6CrU/D3a1iDLR4Gv/2e/+P7ft/a+4MpvxjucZe4Wn6fD9q09WqM6bIc2MMlDulKzA0Dmf41PMgV
4yljgYsIXdZf9hojmFkUEGxh+T95ks3eCiQMJ0iWo8deM6A9FFtkjiQ21lJcBVYODiQzKU6+wkLJ
tVbWHtBtSB2o5cYp64YWWA3uxr4/heL9a4XlGmV66TeuysA43IxmfxAbIj6+Zr80in1vbb6SlTW+
Vc1rOm8tWzsmkx3tT/zOK1N4GfnN++DDZh6vTPedz+kcdGowtJhegB8WYHSfGR0oEjKs37UK5cnX
dqE2jXY8luEEt88GWW6JKd//0XRmy4oqWRh+IiMEUeGWeXDGaXtjOIIgIpOIT99f1onu6jinTu3a
bgUyc61//YMuUkNyq8SJYZbtrg08i2ynWljQBts9LMjiX0obrFOKypQC9j6CJMR3UJ3iQMNB/LFF
NUsh0swgcTo5Uhp2zATKEj8VNeKQcklouUvvsWLG4OAcy0LlbYlmRNCIBX3uUroRFkqWOPSo2Nma
ACotD7aw9xZElsjRMPARFAlAV8FPJhhCUBk5xYTyQ+AkopxnAzzPMejE9vKf+o81/R9VXIg/2a4N
qh2LfUUMXqkE9Am1j6UvhCqFsS7RUjVMZhYDMOXaPk8ZvQtJLpIe/ncMkeRYjhCJImeja3vvEjg0
+BKeyaCQBb9SKGAEn1Q8HxjsuSD9qjdqCQ747HJcLnlS7LigKk5CftnPnlEgtKaFnpO+KFvDXXcT
RR7TQWUj9N8yMueR8Qgkk7HACmNAF1tQu92WHuJOJ50JpQnSc1HB+8qy84+HFw0XDiGJB6VAnT4b
nFqZLbKN4E1U2yNrZN0hVNvYqqA1sBMfq2FoUtwgZi94ZkH3ghpIfwj5Gjo2tSzLlmaZKGY7Hpsd
9OsDC9wcOBAmX/efDw9kV7DABTVzQGxle/mvfYdvhzC24S8KnteYqwvLCCs52DacKBRlkCzEcXiB
XcspGrP/v4iy4hzwEaf4oFJvQDeVJxpDakEU4wasGPcs2HQFSwQS+Sq6oSrg7oj6lmdlTsH7b/7p
CfN7IT21YB2g5uL1xAnJwcC0QqibUmB7GHe7FY9TZfc2yZ0Uao9taRvPWvsID2Zo7WBrTQSnl+/+
L57in+V3zlxdABallbPL3bk0kF0HtNmRLAK7RHpn5F0WTJSVBTsE85EMWrNotlmIjHMMSpjFbgHi
AX9mdWEPR5UDmMUYm1tygjG0iQz/n7XfiMJCUNOdNzU1XfKO55fKyaZTErQzTnDPuwl2nJAnKywO
aNU2Bwh1gRjQrb0XclSa+4An/w/BgC+w6xCwc2PFK0FEHUPUENsX7vXi9Bb4Pb8stjVB0uONsr9x
YIBFT4vpBzcWS7iBCvKWYK6mW4xdAgyv9jbjaZs3s4LMjzpN6KnHnL2opVY5dCrjtvsScbG4QeFx
IsgriG1FTd8/2SL0t2M/j/AoOwZiy+cYEXlooJP2CYaXOFD+ODIErhXfd5xvAmsVfocQGSpzCGwx
s4zl/Xp1jRnnC8qICbsmp/Hkwtv/T+8ArRnW101Z/2Zv8CIgZLGClVpcU5zVqBqJeAWRgWEsjjMK
Ep5LoYehKKIo2ZNhZw6XAHmCWsYzgZoOPFuoQhf4zrhkwf9JIsnRGxBFs0C5AqrgcUyY0vnfhiSM
KESjFlSWgKuYlNoMEm86o9bfcuEISQhV8AJZn1gtFnsUYHzJU2CxiozvqhrwXuQQqQKJT2Gylefi
zV0WdAo4bBKca5FK5w2wiyaHFXYtdJG3xdJhy8PYbDDdOYDqO8dYEqz6Z6EjcwCmKRZTK9iqxjYw
99Fsatu6UBdyvp2FB4lYJur19uMBUkzhaA+DfmKd3NAFQ8a7F5TsQREEz4ZLyd3gZkMBpxjWeXz+
03UJtf3Xetg4BVHKLVD56VTOjQdm+VgzY57A62WzFboyET5hx+ehxb4OC4yXcIQqEwjNaIYGNchw
pl7V0SR1yvPRHB7RZdTue0cbda2DAeTQ2kUAi2OqTAP3T6O+ftL4CrGQeMVkp6EG5lpEk4VYRDJh
A5MvNmUZJgDCLA+W9uXFtEBcPMnpz/FA5ENRZ16G03KItItYcxJoAlqs2iy1QH1YIMzkQ8ouPJUH
Jp+Ly9iie6zRssKxQ7swedCXtRPhXoDhDh9yASRICv0ACY0TQcFpspXwrO0ZfPHVzN476Gm9Iuwp
U/q6JxQbwugei0FDs/khlGo/VP/g6hfYBSXyafByn889w5WSFKzi8FHt32dbvggtEvLxbvWSDEbh
bqRjs4ZydKpKdgwng30TH6UFc3jf9qT4b7U+ola5lc8phnoxXQr8GzCHoaMqOBCirABASxaZFBkj
xeyk4Mh8tJ5lkehpi9pkHHRRh5MFPpETxhF/tPtPF9BP+1kftENiDKHsX2iZgSDbPaVedN0oEwy8
3m418gSSmwP/GgnoMvl2FbSjMb6y2OFj5/WY16rFflUf3l9D7a2xHfp6HYxGPXzUrI83s/NNH1IW
rQom+hmc1rDTvzfw6vctlGhP9C9Cio8dzWEDVjh+tXQij0Ae23UPa6hB46a5GYH7TqrcXG75z8po
9erHyx3ZV1aRbD9uPUMeGg3DfvzAFad3it8h2rYuQT6HeiX7uNyoXJm9ciGFM9QPHodc3iFsxbcg
ER57wmEoJulVge4H96LhgINiSEGRsLl0RNHZyZaCYz0HJhE2MT9MZEYOACPAyVwLtDMBdu8EK/TY
gHNvVgDmtRXHDgcx4/M2Nvbp7ICGAaobntKES2k8U+qkatwFmSWUptkkOe1Sdp7DJwuGU3GUnTKz
K52E4LgU6ShgPBZYZt7Xl21fv7eaXToDmAgxcwpuSazfSdbAIosRqQHBp2KJML5L0KhhKs8S/3uz
cN7bqDGeMgWPC7OwZkS/Gq0Zmj3NcW9St+zf1q8/5agboUlIxXkPW7W3vUB+Vh+BsHEGcYl3KrjU
J0z4rLA7iM11U1oWhohoNkGYLAXagTEZSez7ReWmR32WkJq2YhgrJhg95gpHQwbcCEJRP7NY7OP+
L5lNILHErZmSJGx8+IFXaFPcBpxHoV6MK6qdMuiTUcumQiVb0iEwnCqewNEMqJBUs4vaDB1TOt75
BRBiuOxN31xD1GiO8lgN+14pQn+cettO+pOI55xDiwPvu7zdxmOdkC8hCIpP6LxLk6qIWRwi2NJd
4aV1NDt11vGuyU5LVaPprAbmuAXDEJZxdXmQTMO3rrNtWVkNtToTuukQlzpg3e/sQ1vd3PP7g1fE
NgtWh8cech0uiqNxHYys8cBKhVxs7GVHYkSU1fgqotkU6u/CJMiBku2fG/1jCECDXRtQ72BSzaYZ
XvK/2peEGc84hD0Gsn5NgabwkMuDVzaHZNSjQUnc7GihfcYetnRb41+AR/F2XsD0Vm9dPOzGVVe9
NcOeSeFWEWy2QVhq0+g7hyrZGdPEG8/339Ic45Yprc/VrNvyXNMX8QvM4ydCJDbV5oe9qJDtDDR3
SHajKEIGML4nlUBK+AgHSPmAUwcYDsQyNtOxqreb5mm9hI6sm0VMY+h5+nfZJzz3P6tCI9uCxx2t
cfizmQho5DBWqsGye05Gy+ausbaQCuEQMQ6S91yCGzk200qH+MdNV6z2rk63CbyqgB8rRB/CJOnb
5/qNo8mYXgIIO7E7mTbjOU8jr1WtRtAHeygvuU+/S55u2Wxx6IyEejAJo9YqNhFPGGb5PuOREeu5
eE8QM79NXMt+1K+tJwGBsSmh1cccFiJydfsiO1SEkyrfmoRPvP03OZ5HZWFJ1FIcqyQ6QN3dSGcB
v9OBgPkM5/wboFu2sXVlvhJzSuTqJDEb+smdhBBVXf4EO7FtXUIO+6tiM/6Zg9ytWiKl3i1/e8M7
Seym2JSwrnhrGJScoTdCf+7jRGhJLttcl86OStiH4cJPJR+VDSdb/rNq1b7bNwuQzxFZdWGVmt2l
C0lxMdWMtEnXTsvcq1/7ltnDkJS179ul0+2QeGGQSaKJyiSgiYwvW1ODlVWBg5/L+wFvYprVTEfC
R2fI2AoAMwXq2DB2iQzI2XJq1TKo6KyvWgyh+GkoN3+Ky8euxL3pY0KFQgqqoZUPzfzwWDY4CHXO
D6/eEXaBqv5Vl/hV0e+9fczvEkYbbyjhZkrhLnwjRsLHI8WjF3s8TpjcqqgVoF3h+NO3Adm3jKU4
2O4g5uLUk96bCu5I8IEl9baPmH4dzVBCy8bgy2xzqB5O2ZiPMKEXR5cgW/HyzRnBvkWWbRWkn0Wp
Wq8YUD7ngQN4hyEMO7Jz+P1AmUVhggl3wxi5fenRhch73kpHSlCtLp7M1BsmAJWC0eJDZUr8LeCh
aEJJfIwW359TEKdIOFLPzHpmar4ANJaJxdHcpH8R3WRtpOTMsF8QE+F3zFk5yn+3etNyCpu8T0NL
nC8Xk/s+S5mTR0bp5KzKt09KD4ImvBIDmQua6rOhMct/drFmlm8Othy2Iwts5KTW3gBW28t8MwUx
3rwinr6yMQZh3j0Pcu4yi8+IXRPOjZANdhnxyuw8TsOu//K0hbD1xKaeDVOvFq++0XjZw1SQV1aL
Te0obsmxPEBG37kcbS/D2MxmeBzsBFC8EOuJORYZiY8DQ92P5dmHX+Mgo/ms5xmLYxS5OEykNBKC
6MjU9QlYCtUe9BBp0yPok7W8EAEOqxWhEbejNxzrJJoiUwDyYB60oG1s7R3jWaGxy8vp7/69AyLe
4xGp8bzkJOHAPJEx/CZHbbKTS2uAuGnofHDIEI5Q3YdU5KX//AH1DY3flHKpBmEqHW1ovD/e8jFv
A6kwjvsYFrVmbFT9fYIi/XPeVNhlQP88FmR8pgG1ZOEGCeQiUr+YYgsdKYLT+mGvmFY50qoBQm9Z
qAy3HQiQz1DsYoGYCOANCZlXbMxsPKwJCW8jLAAEeC6aRk+xCgZ8brrKVk86SKiV0FCjl8XxQrwE
sz1GC+6hPWUIAGEV2DGTF9XMV0MG0wzqrUFJ0zQoplLpfrvZ4xnuzR5efgjYhuikGAr2FiMa5xkY
AKqzNXRAIYNEtVJ4PR7wj0mPshKYNU77qzmvWhKB8yH5xGVA+Jv1MzSuQzt1QY5oUynTjYt2qK1v
qVPVCMziRXIQLfsqImT9P58Inj5cJun9gNMQSnrf8wryMDodFUIXvynZtWvzFuP2KMiFWRLABhbq
lIXMnfxHDAAN7mWelPupo/yp19T4UOEw1KGbLWEoWFD2lR7YIyJUDJb4GvzCoIC0xDPZ55Sg1GN3
A6jJUnOwe0L6h7t/a9UJwYJ47+vz9Y86lmviwMTM7VVCgUqjgxnbS/HieXnmNGQzQAL4g5j2M8Fi
3sECShGrzPAFoAv1DiMNvTiAvJNfcuRB4eFdHVv2uJrqEF3jpmZmZSunszoihc44Ds0jVMiBzqxD
vtHLSS4IxYoyYy3FoF6GXeCwbHzmXyph0D4myxKOoiBO7J8hzQ/nGG2HmPOXjaUdUQ50JKlBkSVF
kU+8FE6ijdMvmNlUBGht0BqJCZ93Phy0xsDFktp3Swmw33cOSWnpx9YWd2xir2bjZzrZR9j4CWH5
eMcV4lvZ7fm4IT+R9M4/rghoPkExix+jg5vq5fzQcyvkpkz3HSRdzv5HOLm+f8BURrTPl+ZjPDqR
VwbnabIQj1SBmrA17sKJe8hb1ENam7DBAFSX2XgmX/Yb/RO73S4B0LMfI0yHAa6ftyVN/CrBbOBh
5gFczcdOuz4d9lC8b5f1VAEiZJOIIcbrsTU6U3jhasteMg0QYSMFoJ6BFtHglwdh3x0zOyn9sep3
bF465yY2Pl9LYUyhN5Tzy3rRgy8ww/rSETFbZJ0/HSLC032DjUQ9xQoY/oYbqDAOnlB/H6vDAbpJ
y63UcIoJikpPJS+r7XMlI874EEM0MMcY0NCk024b5Ru94/Esy9NilmEQN2Nt1xlglZROmlNWXJXx
Pl601nMMt6myKkB6KLvWUTUO2uWlOZ/Ka5CgwV4CWF+8P05e2znhkLIeES0BHTBZySnW88dm9WFi
HrznIKeGNKlO1Kr1ZMAi+WcQS7xTFbymwiShuCPHdumM9ymBfcJk2pR+dp3Zvb0mY+VvZKv3z44f
ZslN+tnKXaXSexgp8o/fJFtpQNcUmcl1dO+2KkErSC2vKWwIONfsWs/rYP9c8BdGmFKDBM4UPydm
HCvovvfATGfxwc8TDF3Ar8KZ8iCsP1U/x5lB9Y+y327fHpas0J0xXGd8z+UYOdpF6RhKHh3qcEby
ALk4iOInPsthm14S4ARID9mphtqA7hRSFO9mK1VWeuJRjQ11mZATafegkJWesszvHWWppH8uRakf
N7BIg+U9pBkAYjXfiMNXPHerXt8GaWCuxzOx5Fwylkc0TdRBQFYNGXfC6ZnnzsFYJcxNP2RZc8zT
A4hixY3wXft7GXeCF1Wbi4E6atOc+QP6OeFOZPnurCOyDxM7hjSwnzCOOhSSDr8whwzT9wx3uYS3
o19TIXD5mskf11R1ZEp99KtLnlL8lL2lG25e1oaYRz+EqyXbf/4M/xUCF/R7sJwGgq/N6H9g4rbn
AlNCcNe3qCEad7Qaw267LsVHgVVD2AQeojhU86TnqHbHwhj0Cjue0uogGG65i4U116klVPIxj/3a
sMQECjIua29oRrs8kFfK7LoMjdxu59JUtd+8kw342NIMgunB5mCJMST+XhFPctIJzQryanOvbqSQ
8MyNMJmFvc1IxpyavCj35ck/uP5QgpZQKwIXJgOowIHv6litJvz9feAmhusa4caAO1ob4bHWKV0M
LAjA4gV4nk6GB+3wgeKDNlPMI8VE0g+Zdm6Xe17eiraCKKROE+JSSIsP91BGRPz84/SYPSBTvNhQ
oOtR3epP8iQwOw9ai+vYcwc6zAx93zKORhdo8e5y5AMiCC07dQQDukv4ITyOBHAyOdJqzzQ1Nwig
uYaMJFebGkIjIHmwEXvkPQhMygGctVLMBGQxKz6yTqGOWxDFilXmopjMfWk9YgwihGAJK0DFWZ+M
M7vB3/Ighk5UNyachFZ4QktYBOezAewtcedJcyPVvroDzbH90F6agrLOOxerDOHEyKcJIrxKYwtt
74O9jJQmWRA9IGT3uS9cM8W7OfoajeC/jwzGnW3WsM/Z6EL8poQ9SKGjHF2mSwogGi7OA+Ft8xDj
7/N6YFKSCMR/zRCbGmMt2NZoQM4iuHhFzrssM6KDk/SgooyJX0LqgcLxgJk1KkPbZnahLDj0V/hW
i1keXELQAsiJMqo8EEbNejBpIj1MzLGwmyRklK5qNMSxhNP++hHUI2E5IkB8Ae2nlniN7PbP1AqR
qwBaf0vJ0TYl7i34yPPkAOSK6RrgjQn0JWyfckw+MNsbLXDZVByKG/guxJQAe9EAjbCpMYRviPMq
nRf6V5VkDWqVwU6Y4dwQV1JBgPYQG5hNB/96rqK1KF+OOM3HLt2jxoQd4i5sqwsR4ThWG8pWQ/3F
6LCdCtXL/Mns/sStIO72oty/ZnbqhZ1fQxqmeLWVsZhyVdbxMBTye1aUWP6ClyakFdxyEQoEx+PC
8YGLFuM13C14dN4QuQ7cLHwA4ImRKeN99vs+R73MSQlw52Gc8PIeJx4lJuJrbqigXI3x32eCeUcw
88OrmbGwR7drJwuhe+cpE+tB2DqcISxE+iLPgzdiadVFF8gRZEscVbhnAK6z19cM8wQ94LFqMqKj
6usTEeD0gc+NdVYsRvSY/qRTeDpwXZy/NGYgRcaWMAo+RKiH4A2IqhelCx6ADLQX3yPyh0rMgUAC
GRi5EdPuzzni1gsjLcjIDIHVLS7T0IXzoARVg4xBAf+mose4ncfuZcf7dc5lodSj+qfTTOilRYYG
Cpe5ehJ8hPywPscJVeaLextZZYBYXwxWCw+Ftf3njPEugrpfb8cOX8GKYXNew6lb3cAEhQAFNyWk
f+AQ/5osBFyrHiUCLUO2+enABmJWM4ZuQ5gWzKUVrJm/yBIZ25Lev9VvVOblvKPkp6oAKuKiY24N
qWdNEN7q6IJ3jjvjDYIbQ/GfrZDmCB90WCZitutL05nRCdROtpvMnj0WSGNxLWHaqj9xih8YMOOz
cl+Y7dd+8zqSD/iPXHYrcujK3NcEE6z6Q5/TmP1k82CFXsZHCyhXDlk4Y8BIsRg16fRjT3jYGaN8
EMZ/DBAYXQ7rRf54D2aq4NFEn2QbzHqYEaebNnEQjoxao0cn1i6PtGG1EBHGQDqQ/gYnlhaK6PgP
KmUaPMc+EMUP7w0qq/MYdzgBvlRDs3JqGgJWrlVM29Yb7HIggv+PAgh0BLYRlvSZsLtPUNCxX/XB
292+os8pal/41/EbltuZV3AylS3jCYZF4eweVLhZOj3Zs/FliqZD0uo5RTue8/Ps5Z+jsXEenbqv
Odp+PWFU3m4+ABGlAxgFoYV8helxTYY0uwlBWiwCFjeOjQ4h3R4PbWcs3pBfUcd9VZvmFNLjcUwq
wddtOyJ9Xi8dL3zpjBVcEkhv/4MrKA2FkOKRN4U+vhJvZmwnf9+HyTtjWsnj6fdJm/lByqo/NnJx
PrRgUIiV3JwOjWBFrdqecEDi/19+iVZAmGgCQVI8R8b5ez0Xy58LcZOpHoZJ32WtiwhkBrZtY9R3
kqM7exwbozkTjlJyckQoWwJdV/VJuvdr/6/PHLHak+W6gvQHxw5a6JgxNPvM9dKHj78UePzrZ7SR
kw/hm0jYPFd7iY4bEcMuosLzxYSKUGq3XtLUkpgYU0yb4TMCcnkaBF2MczssvwbkRbvs08WllLLj
AM7Re96XRbIMIh0+DQZVcNfwFT3q0VuHTR8cAXv0WX0qZFPVk6dbKUz2HpzRVGzSjaLqDMvQC6Id
WoqvjRIPoYfZnsNf6vR13kkxr5c5Ns0RZeDTat5m+GIQgGggMfuB4tJbTf0TEMWxNz3qJbWBHv0N
jB709i8GwP2PfvrgAcQodotQ7Kn32V+X7571p+T6qZuUehdmJpkbr2XYYyZDBosRT1FCQY0rGdZA
UrnGCv2L0V+NNiOmB45qxZuGVDszPweBaPzIbGUUrX8vpGxAq37g/4BSkKKGHpF8kEayJJYn/HFi
doz3TdnhTvVltlRRH5JWSplSFnbVBOBiu2LsU2yFXOKM6xOGmYCNovmyzG3XVc4pDRzXYVRYyq6e
5pKOsiO1tb8YAR4Mn+EthYG5Z8INd1bHGPY41u/PQ7hR6PO5D0FYGvd4Gdl0h+H9uXnYoHz3dN6h
1tPD91QOQpYrBBM6ZL339H/QFu6w9ZPCTi8x04+3kZH5ZoKiAiL7UdgPvpTK5LW6x3076UyUJ5vH
PNlUQW+CWoJYo9IoE2twlcn8AZ0iB25gdqt2+W2sogOd9/jTtjSSybZi5NutCsFcsktyeEabyiq2
JPw4lRsftD92rBmR0uHz0LnxkiButncuzoEL+D7k9ndahJlsvPwHFiTLnPiwZ5DBMWKWTccaGVzR
9GV/XjTJ8mRMAtYfzioD/aWJR+QBsdphNyWeBxKKf4qubHpeZmbhD5UZ98ev5iM3LvUm1gecHLfW
Q3TibwbbRC9UmnAaWvncwVgWic49It/5gQjcCL42tO3A6pj3nnqFcdI/I5t1wc9Lr+Wsm4x5NLeP
hwkGp2S25mt+tVAZOpzeQHgQN49OzICASvX6eplaYchms2blHcW/R7GVffhb1oNXLwxFNj/8vjJz
PFqubyoQAmFfZrtuFtmfBhHhZ7MosoU0gtfWQb4Q/4EC7rXimYmB+GbjF+nzNEryRDoVQPdvPRuY
A+YOi26i3as1iywOMlBLowHbRbWmBG2PH62PZCsjx95q5z3Qog2PqHSKQCG3X81o109XtY/CIlmy
3vBCOeL0NNF/p5HdPMwneWKmirELM1X3RWI4w9rwYasMrtmmUNvVBhFfCdsO7oAAvYxmQwQUu+o8
XLRiDtXs0rkGha/Vv62Q6QN6P7XJe3lM59HAYoUoGHnh4HLiTj9qt48Y6cSG9fpRGlpF7yRj2au3
n0JvK1dWvcFoLw+Mo4KwJcLnsFw+ZyodnF5jA4gkT/t3+zpYdRzpJZ7/3zuO4Ev2vN6yxSfvzksP
C2MUm/BNVtp29qOBhPQBvPqfWP0kYTmgfw4DCFlm1To8bpSR+njLbYGRsoL0YMfBKbu2AKR/sdte
N9D5ULz0A67FsuY+vcwenv9i/2S/sYmq8lRyw7tgyKmBbRybvvemm0awdS3dxQiyMySqAYoFpprV
/kJuMb8Y5U1JIWj0it7+rqD/AlYRAsRPa8qSGcXW8OfGI/33m2u9hZbfMlah7LOPNk/774grY7Rq
bOu9HSJOKe1J1QYaLDYMgiw5JQ2hXzJcQM04mrdspsRV/6avsfmITQalfMHZRXiG9JgTpwNj0inW
K/W1KdmCEyFHqoM6WFGWYCBAzvN3hSawt2WVYqVEbiUDPsF7pONoBL0LbsMt3+8Q/UaImRp4r69h
UOtlZwKeM/q8/Ze1g4kC1BG6JohWsHUnj+tsAISgy3g/c8RBvoCqlZvQ8SNAbyDi+0B2sXWmJo8A
BaFrX0aT3cBRcSnhiLn+Dfw/jNsucEqyFnreIoKRdnS57ILNpoaSL3ik8hwCB1xsWdjm997W6I+C
soNvAnmKeEr80z/fyS05g+i/neRoiA8JhCfIyAGmYl8dyJwy+3jlbZAkB6DaCGeFx3TByOeCPhyJ
3VF1uj23sb/HjWqOOaQLj9Faa0AU48qj8uNYpjUc7tYMl+gUheMlb7kYuQ5EOxRdcmfDLxdTgt/d
ynleBXV+DL+d/pLhp+oP95/SfMmmUK6L7BQVWTy+RZuoAcuIWvMr6VtzSjcJ1ILlAbTMkVlhT5AR
lBIF+awkCR21UK/w2p/XG3FMly7z6Lp00/L85IaWY48/+o03kSIw/iUCI3p5IERK3uVLYpdYYlwk
vlibvbBooYO+I2cgQNMXL1IY/aPFkei0feCOzwXXGxqqziokR3GkgQEfhbO5+E3FWd17/oPAwPSB
zEJ52RJb4eGD4k2HlSWzHsMKgyQQfFAeFWHqWiaxahZ7rKvYKO5KBjrRAxlmhG5JHcFrNggZbIoj
8qb0BWqRXLPZoOdjuysBJHwo1DEr61MnqAzbe/vvWoAISMB480zUM30PmEdTtxKkwp8dNLExLbbs
l0Or49fPHuybOxYGZIEwz+8Qpih3YMCyXB5G96LvqiS2mcfMOvT73rGe5MewfKx6GNI3KzXdRdD7
0MRUqOSNPhS81B3iCaMfy0kRG1si4rTJ4xyptsZzy6iaEbAZf6wXHg1GMUb9Zv4WQ9moElerjQDD
gsNnYp/HgSDWxuHn/KZaZheGh5rCRlsgGCGfVdFuRUuNItSFo7X2WNYaJmTZ/oVrKA2cdH8frfIo
6DKW/LV/iatwmCbeu7i8f15Fmhb9RpZMXtums5/dQXtd2SAyecIGEieehMzZSrYATgM1/L6Cgltd
ukkVWZ9O+Kf9MJ7jm0khZEtJKdh+KCvb4Cshk/qJucerx3wz9Yed+6lWD/ked5aMEjfxizZMwE2O
EAs1ocT/DpmSOlA6pGVe+Z/EbYdnqW3YZzZpGz56hx4CZhXPMW7K0/odgXoGRj5KIatFPTv+opDl
FT6EwpfGI1rlhTcuJ2oG0VzS43s2PKvj+S+79gdm2V+nzbLsOyOSSbPFV/Y6mAzP0+9rPT8436jT
fgZaL1EoFG7Wc/LG64dK9U/GnEEE6GPsUE+HimyU8vxHVtlohMqamnAxrMDSk/P7g1RYgOEzGcOU
nuf8ZK9P1Gn1l2urV29/6fU3x0msOB1Ew5dfK3RsYpOtZrlGl0xlRiGFbYcabyWW2wspRJHhxfS4
pOm5HMyT76X/Rcb0cSXl8MGlvbG/6RSBUZ37X2UaTVUkWPFl2K3yz7pMcHgRU6vq60g1o7J4/tDu
HyIJk8x7ptOR2QIvGcXDGb7DqOcNIJUbGvj1ZXjYMTcD0wKFBnBaJKvKo9zZDCmKO8NnAHxPbbmG
YuSS/ZPvhq0+6LkdpK7GvDMJqY0RI5MY84En5NADlV2TGuFXtiviWs3y9qMP+Bp+Yt2PorNgDPzd
bFSUFiKIkGmnfrTwu1n2O4Oc7Sp1Rx2pozx04btDKu7GyWQEucfrLxUEhT5EldZ4UUunyfIIL6XP
UF8e4uNnF7nfH+s/IcccdWYKUkVQsPXteTKwypN6+TUZr0VZLNkVm9kfuX6XMX/0bPXlUvtbmip7
WgV22p+hSF4RqcgNgsCFrPMa3+hgHAG383xEfSwV7OHx+u3xFabvhkp/Ds9pNVgMvP5sZA29Rm8l
q3I/pC7ADTGOK0ZFvDpphg7LecGoZlNCPTnHGEyASzvLgb5Vlq1R+ewRwXEm6L5kpwibYuws3KXm
Lcfmc8qh+DVcMi/DBBoFwBXO09myfotrTQWHHAj2hpCOK7u3MUxNVbaauR/WjBxNxBWb3D4hF3wS
LODAoRBUBpoufpR0u4dPZ3llBFdZe2VsZmOG/NhaPtw5IEJ1mwPjZrkl4YVjaIS5AduOL7WpSQwM
jIiznlzHmMmT1i3ah5fqX5x1Wtq52Po3YzC1a/JBZ1j52w40hnA2qF7o4mbEel776BbBrCsjSYIh
py7ZkkcO7vG2GdO6KlAuPEUz8bdIYZGMJyOOtg/l2QCSJs/cNIJoIQHqBCGdCzsokviwDfDTwOfb
HOConMxoGXfR2wp4RsdvfdnswnuIINr9tIZ4quG5ilZP845kN6aUSBIi97o10LLIuz4X6WGPufIG
TKwnU5R7xk/iDVM80wM19PeK7bfrkyrM2vyBZVBr36WE16MnBTZX7IHhDzUjseiGma+0AcvCGBon
iuLM6zkbYHaYJbSz7GKMKMjCfE0z+seXiN8ltJTWt/LB8YVk9LEC9Iw9ZiDMNEk/aw6K9UCp8Vg9
Zp3/tQ/VrGfT9eGVn9GuDg0CWBYighYXDxwSZoW9ufcWNKu0h/nT3FawUbk6lC6V8QjrnAXv+LN0
QcnSTRL3M4NpF4T9M1dOPLrJlO43ufEwZkGAXvOAvlNfV5j2KNb8sH9508F8z52KjYBqA9ameYDZ
9YAX9XGJQ1+MURIjrGfgv36TNbQeX0B5KQNYl9vaxFLqPXmtsQCrTVNmts+JyUyr9yf8QpnRr45X
HsD1BSZhdJX3kdf3kvMQa7ongMTJChn54NPxtq5LSCux1fOKWhfOC+xS9KCQVqzUExZ5GgF45g4S
se8/rTu4Bx4vrDaOawe2ekbF+y8bDO/RC+j6j9p2TLTDKWTGajbn+Pac3gEdjK8z8ycC6RGaKBag
6Qv8pdPln9lreQxH5J5TY3LyQkVBnSbY+KSnvhfz/hRzK8wwFEQ8fUc4YfSmH/D8Q4pGYRQ5J7+/
7vQqFUOrp3Mdif3FGnExzq+pwI94rN5u2N/x1ZsLxMJvxC72nbMCw+EF/9wByp0+HF7qMjFCH/Mk
5na6F89rRpf8d7wI6Samth+jFQ57Xz2FILipYjL3RiCIBkivCO3+xzQRSR6OeIjoRdCirTxbsTza
B8Ya/1ynf5M5xgDU1+B4lpNNFJxhgN+podGwMH6n8gLxnxweboJPXwuIDsULRA/wSdU1UB79Npwt
6s4U4w8eMlFSYzm2ktGQ/EHaZUgC+E41BDP3SOaTsFLZDZc/MSrT1zoDEQL0bglAMW2tTZU/15B+
oQfF4PMfZPoDpaZVRTWghn8gx7PIaK8+rh7RGtBZGH1/kW/I9smP9htrTEO8KAkaCnIGrTwiEZhQ
ga/QRRfC0oNAVdUC7/SBGBy1G+YhlG8PJNeaCwMis/h0RHEKHHO1UCeKKYfAglxtRdPhGtEa7ZBo
RsZGdKAxcjfkAtbi4xP8lDvVbaUBFhGissKN5csGAJpMg4rgBgs6Swog+O0A9p1hAEuINCrh6IyJ
O5x75HGCDIRbNdOTzoxHvvyn4dWCg82UnhGBh2KqxEGATd8j4fTU2oDPOpdRnUNQ2so89oh5FTtf
V6gthXE6pYmfYEIjePZC1IL9Lmx8fYeHfjhR5z//gvCHHBqOnYvQ8zLX/SHfLfbatLVVTX+ePtZu
wV270kPD5F8Qgkg79gpSGjpgvMsYVlW2Gf0lttBbADUHHsoSpzdV5gvhEbdgXdnRwt/Ey97ibVSL
4eZk4cXxTzRR7B84zsDPQSIiYgREYJjk/o+lc1tSFU2i8BMZIaCit5xBBEQU9cZQt0c8oiD69PNl
9UTPRFd3165ShD8zV64DWjSW3gymV2gOGGkj8xIlQZ/RixUFVvc6Y2nXTr7b7U7uFzHb181wcUgG
GJ+QApLnEi6Bm02XgFcuaIuFzjlWNhBOrHS3hRCsAQv80lWIgimL0dWgXEUammwTyXk62SlJOUgH
xNG9ML9J0nWbvfi4oJBBCT58DfUM7ggizCAiCkZ+nGDJZyT8bKtXspPByF50SAvULOhxcKh6e4ys
YN2A71ypkicn7oDxprsvQhb8fQ8JTkg4y8DMBKs7mFccXLCDMvAEaYcNiGaLdASgn3vS40YuadgM
b6JaP8A23D2nst5FRsM9eQmqeAKdKPj4n/g1KUcgdlR5bsJpKwG1Ay4LPsOHe3celN6210wBOp2D
cwxu7oNh0bjtiskZDczdiiKOWBKLunSXD5GULLDo8lo+9jj2dI3lVM3BLXaeaHc5AvvYoEoqw4nY
cC35kpUALoAXmHP1AZR4anVxv1/foi4UC7vrLkCQzGlhnZdHI4jOLMvBZC7cWaACkZvK085pbug/
oCbFxKxvS/1TRrxJJgrOWVre2Lanfc98hWK8wiBs25c14rDz7LGnpeeuvnlJnnPrx7UNudLu8lnx
4Mq7sJ4UTXg52SfDAmkkF7Dkt7Ud3hZRHfJW1oBPkCrhgcC050NGg4zUhFUyMpdMYdn5Yt3ILlEc
H3hM8a5Hzm6TFupusa/1tYBRzXjDC7jMvs4r5GpQw1RnFb+JfpPYLyYqDat+BRGueECADPFIg3kB
eWo2z3H1p5lG0dwZPkD59l/jHzXE7OEHVBlDmBmsKiz6UK4hL55bsVzLlfhLGkkkASfBfYzYuyTJ
QzN4LwNWwzC/gpwR+4KN0pH4w+yOb+3VRx5AfYA3Klu617+vBd4hyXnMq7gLobNGcnci/7HCEwgp
vgH5lV8qRKqvsZ5+2cuYDJ3IRbhu9frEY4/utx4JJEcaGyCAUWIRpObXt8gbLmSF0l/7ZAEEUzY3
Pdynepsea8XRagKzvzJX29PAv9yHHFrn/PrJWxerXtmuirUVYURFbd/PxF7pA+7AIkT9J4qoQqQ0
z92DrAObfeZKoo52nB4JyM6L2FPYDc0rpQb2sGY6oUXHVFV2Dbdxj5fbcXiY1wS/SWxp++voWMQ4
3fHrFTAkAqwMrA/hYytTW5mHj/fetP7olqt/TzSmPC+wAgqRfT32XzCn4yVoYxZagR8NimDRn+RI
LzgxoT9+cBLW2kEHyy4hPNbIsxmJleXpbMvJH90b9wYKxrk6WLsiVpTXCiUc7JND5WfzkSzu/P/q
9402+9AWkeR3/ApJbYNC2yH2yS/GWdaxR2dA/vn1BVctLjyf9fGZcMK7WedX2GJYhSrR9jW3+UjB
NNlEAd8yWoD643+Wrd7uWQWuezP4J0qaIKh8jrLucKOudWc107zN4WsBp5kF9nFDySVXkBs2aUNI
XM9+B+55li9qVOaDK4tX48LEnT2evL/0dhuG3Cq9+La2qeNQdyY382MoixnB7YMm+bEHoLKwo5m+
7v7qAV0e4SxsaZY56Het4uMM3CdKy+sUHv+k4bkZnpaQOpQ7qcb1e7jCSoOzG2PZE4wSjJEJkObR
JJDuCo1SxDogeL0ZxK9q9iNT+jR7lc5FDeuXXVuQZBFezCH/tNBZ/TmN6nN9IKgUYolBcG27Rwxg
2JfiYHiY7MvRxPxOpn06CmJkyrbduBPGBHZjw98EIirJx3rpVXbR9iscARFx9xH9vlU6azxz7/sb
3p4v3bjcnV50nA4+DA0A22cbs8Ep100zQYw+3AwMgObkYI0ZNIUX1mznN9Xow2A2OoW/avv0ilfQ
smv0E4no2f+Ys9K52/QTyLWcV67o9lHLuxYA1my1g2cVd/Vp83aHMHmMI3Vlz0ztfOkaYEIx6vbN
AT6yIIddsVdt5r++r5/D2gLvO5eEUb9m+DFD1IHXKZntyy5sL7CK3QovARhsTMpM7l3Qj5X5R2Vj
tNBwfbPYanqB1shj1xL2Gtu8+OC0rPF1M3sv5irnXHDUvT7adizwwFUlRWm5qeMsO+FTbBMD8kdW
fZklIhVxLIJUAFr4Zfj/4kSs+IPwXz8aZPxefFg/mNLocStWH4nItbFlZSxRXTDUrwkM2DaZVJ77
GbNvZwRU8ARKX+DlX9g/ZXjqjo6jkparG+jWl+Zj+MCFE5jKp2992RpxGC/7dnC7lYJsjbmdly75
5MX6mKEmg9dUW9dI6IPgnUXahNBZtBDWB5pk4paGlxjdyfL+8Z+Ixslfu5o+jecBvj336uiT3rfQ
rcPCK0/WKyX9hfOjDshexEOf3hT86TS+Pb0zQiOmP2wlFDpX3AjEBqYNS2sAq6sXaJAeV39p5RJs
3jG59fleEcc40BZGDXsXBa69jnhJSCUvnPgztvDABEgYHMBIt7RYPoeVwYIXZxOIi//Gn+EBJiyQ
R+n8sbe46/BPwW+mY98RGUt3M6mmNezokZaLgdRvQ1gdEg1oMUaPbQSEDcAs3vDBZucvbNYnfsMc
S0N0sCs8Bt8QU3Z01CmZOW1fTEVYDlBvhUnDZ2X7uwZDkMpBHI9N6IAQOJ4UnyIlgc2reDX5falz
7BooKcsHc3xU92kTdJVS97LapH6yHLj6RQbwwOxw+jfg+81o3cLwDqiXAneQRmm9ZlOUVHR2PoF+
aOhWk/xNV9hwqUTWc7Z4r+nAdHPqKjL0rqsFeZKnB7Br4wsqt51XNk9kHVo6qDZmuvvz8mscnPGQ
W1GETjSFJ0RmbdgfRxNOBdHg7/hIEhSqQz740q/73i9skaLUMzf0GZw9mE+VPqYE7BWAM/1M7G85
Blx1CW6OHlyycgu7A7cKphXmtYSKcL2XFPEFC7ccCgiTCHIoPhBKBXmEMlsliY47PSVshQj/yXg9
WIqU+DoXwwfOH84kFjC3+IU/mBamJGmvqRBUd7a5IFdDmKZ0UCtasAVhWSvzhZGiN11j51H4KqNF
BBXaeYasBfGi4UFkL4GzCnMuKxAjkw6fv7jHZbNE5ByO4+ytrWoqU4XmXXhDH7dj3rJzgqAEy4WP
qYd3TNeEU6tipwTyd1ZxXutuL37PvfiyXTiQycbVCpVtMbv4/OcXh3i44ueodjl5iS85Jzyi3mzF
b1Ose0BpC1rbSyLhKzceEm2oCs3n7EAJ4kotNFKuT4VB2vprJy47LckmwMJufltBO2SRFkoC0N8t
Mkh5ULE74NonELO8HSF2EglyIHxTWYpwm4ZwsUARjsmvuLGxSOHlyHFc2c3/n7ynjdvHEDwG5LR0
Bt7RVR6G9Xdmn5BSwFnydMAzCObGK3hYz2EvVRZ9k5Pf69kr84a2vx1Op7exaHS+TAofw/sHV49n
G1LewBHbI6HRwQwkVOE+e4QSBdyiRPYWj02XxRhcRd1MxVYENw7xb4eZiEv4IOoDLmBchfQWD8VA
iwpitpRcg/SVbeDUkZp3xUasnAjR6bfhQ7SOfF8rzYqgMVKcQQRaUaxN/PNgYrLW3FY4wPzc7QHk
gMtx4JdJfZF8YjKtN8oGNaIEDwxwiJAZAW479m+Zjl5CaJ2OlGzcjRT+rJwSkEQxb+XkoJVCESMG
cwhSiHkYsbAZSaAQ2/zRgew0CG7ee4If1NO+TTRPJ51lV+J218eNhzID0XonByb8QRK8/jJvN/KA
XZenwN9tf1ycv/y3qR6Rch7weqCcm8gdUEdB1Nup/9J7B2aOmZab9Drys66nD2P2m0AeT5eH/2zg
z+bvVKhBDKj9BGcnQsaZH8NBkNDSiaU2gQjepkpfvBWiMi/kVIqXL1p9+WcAVTpOCKMjv6MZp11K
BNTWsCcTwGEezv6mmE+j7p6pFCzjK6b6xqLlLnJcoVnDiX0IS0b/8l4ZCfAGTq+ECzwOI+1K89kn
u4aTI/zMsQQxtADG1Q9zZrgVhWq9Mb6UU6XIIAdc0mvGcAPsKJ6s1www1PrZeCEnbWYGlv1mFMCl
Ccq0ia7WbYzVMTM0rugzwWaP4wvepecOEjsD1LSVmXDWfzOUe7XJFNqPhQNuAKK4Bjmja8QE3t26
xzLDKmerm7y856ZPD25dlnX6nDzcyc1GajZVvXZ+Y/ec9iItueatkysej+hz8avspS9hVuMLAysN
mTLaPtTplVflp7jtlaOv9zYRiTEw4KbA0SG6enxqtQDHEBxnrfPJpF6ATKqealTxEzpMsyTmxS3m
b7fvMXg7Twq1gSvqRM0fU+8TT6v8jG/wa8i49jOZKpGlWJqJf6yYb7wjaEU4z6rGuuNA853bEeI4
GmCLYTQAZr4wVBVz1cMYinMD2wtYJSbHTgIMhIU2Zk2KuTVS7or7jsBM4lkbT+7FzUacgF5RjzOV
uwmfrYO7w/4AoeaOBhkiKl6IIMDiY3bngUax9MJFsZdIYAEykbNx2eASZBBitvpHoCGmfP8Oo7NQ
98R5p+G+fbQJgAGqavC/8FsRaloP9Ionm8w64wigRnIoQ7OI7aVdoC5d4seEx/WRbMQQTRbkfym1
NA04bAlgKJlkB9zcEOtanAkJHz0ha7EMyWBgapYkH6ftXCDjZD97/YH/AWjG9us4XDHGAGThZIZH
Dv4rX0B+rHjxRLVtUEKYepZmtx3mVMZjeligxBX4zZkihsonmXz/+wdYAV5/OA3IMsja0wrVFLxy
TPrOtVNKdtWKWddrNmjyTO2P+vtfui/bOogmjOQ58bhXlHHioo7bwbQTH9dgcrzEnsPC9WKrTMHP
7JXhr73ILzN8tcAFao44/AolqVl8Rg47NWnJIQupklxCQarDcAeDg82z7O4/NOxoyw+Tf3rG3/XF
EIHEiB59JGkj0hoc/3WZIPFuz/gcGrRqF04TukC8eh58fV8qcH+yatbZFyn6vtZFXF0PaW29Ztc1
is74EJ0h2pD71gbBo1SIB6qs6t/8ErH9DGtHthvyuxqZmtCFq9TrDYPoX/0+GhtiezYV6LnEKf8y
UTWJ9eYz6NGrLmX5IeqcJlz2Amn3/2rz8pY9shYiIJRgwSoAsNWHOHayZ1dR8LRnXMCF7my6QxC8
V0o3L8y4TnASQQO9FBWAgZcU2NR1T4Lxo0mkUgjNpHPGJabMgb9tFgwXszPBB+LmrRwxk8TehRLO
Kk6si8GNYCkB2nlEO8JmBeaEWSCLHFw9FqyWacUaSigKBlUavkdp1WQvtPE7icRkVkxle9MZdnPt
PRf1vmY1KiWe9jDe4NDgVGnlfkafkXwyYGk/jjDzBmnCfNwDrCuPORFobUxnOiKNBb29GdMyCBQ7
wuOua4OE8F6t3ecDNxbmZ3Zwa6I4tKi3KHlCOshvKRKdjtXmf+g1Wj5sL/DVyumd7Sdk0ZbLQyxb
gCv6cCnV9CHW7oFWNdXTGqz6CYdb38Qp1hqyHkBfGvtY/ZU5xG+mJE4XmNj0gRJ9cAgyvY0yM99p
HSK61X+9ni2hD4Co+E0Ipva+WlWIcadRs8h6C7rGJTQhlNnX7RTKH9Q77UpP6BQ/J+ohPYNV16aA
BXuW1Q80nmxOcF1na7iKnj+LT06XgnEzn5OL/Uq86TRa2ALCsJNI+buocI7rYwSS1djwckHJijmt
bDCZcpq/fCZ20SifvBLs7STJnNoHhwsJRj+uzzOQKcHksKFmy9LB6gffc0WHEhwFNsjmB0s+kZ4+
vPakCxh6AkWrLIaRK2lqLAyw++Gc6gK5Lr5nHDVK75KrcLPeRp5ffTKTYapy3oC+xidorupQVpJT
OcV+phuCX6tJH+wOFhpWGDhbbHtz/s9Xxf/lRd/4Ne/AD+vEgJ7Ij8asJjoWOBCWKLtTjzN1kD6H
3WTgC8Jy31xzSaU4+2cm2N/2EcKwj4koOkAd0hU2Tz8GacUhLaQbY+5IvA3b9FkJQ81k4z6fceDA
/3GITMRTCyk/I7K92UgXjC6imIlXcpvy+hmj6oKdbbFbP5tjpsbVqO+WRG2Zq/F/wo0+wjo8Hxx+
YM/FtBYFUAw33Nmg/SBz6kKTzzdL8DJmW+/kNHyhSzaewcN530bLNwpXeKBDrBj7SZ08O5OWDDVX
JAyuj/TEbbOzPFu/jUgXFLGEYJuDOReEciROuPgWrPLT0eflfK4AtvdoSVOToaTNFJpJKXnw0LDd
ZEh+UBBVqiYgUy5HP/l4zMmywmnySrwYCKUh/gNWP1Nzz6yTe0oT+kYXQeXqkxe2qngE8C9tMfCy
TjEKKFtsNn8+n1jOVvIsCRQ4rYcPO3Efii2BCWFEW7WmNsupVWDUvpUS+x4ebFwu4lFzMpgqD2l3
LoNz4dHJGtlqBnWOZJ0bhRxhl7gql4tlf9+Fh75dbhgoc5ZxadwPalro7XL0TmTceEISqUnZ1hwt
3PhEQUCW50phCAzdGpEAwocc3lx3mF1H0ldLH08MCN3zbyhceh3Ij2XYBR+awu8Zp6t5myGXT7D/
xAOOmZjnyygninGGc8+nwaeFwTWdemnFTAiUGERooiW5JK0t/8Lb+CKApnjSNFicMG9JLDk6O/gz
f3EsWTcUIiCqFGZ9nJRSnOLE2co2djgLbuXUZ18LtGEi+3uyubX9CirDNDsV8uPYhOziijPtEMD0
ser4zV7VLFglcJhBOJDhgZeNRprXbrCAOtnPUcVmakwjsuTdqLtvx/jBjkXXa7M/ROJ+5H7Aa+AE
tU9VJyc4KaX5lIA2RBdWK8oUGidptlgIYSxVD19dViZIhCYEpModBzfKy9h2IoLwv9Q7jvl/sC7Z
CfL4gmgDwUctO0mYFs3oWRmRXc4qKHX7F3p1S3I6M2dU9IzRA/GdsAjkIXV8d0eGlL7c0kXwLU7t
Oxzp6SG4xG2OqZQ+jLNXpXbNlQEDJmteORoelVnPqWWNQ8b5oDYLXA6oYvNDqjlVVEU8oDrOkzYy
oEQu0Y8VlVzxIjiMneweQNBM2wveSkLbgt19Cq+pDTWiRMRx1cMPU3DLYLDcNbl8jLL1w6AZbZ63
470rR6d1yl4sUGvjkbfxdO74jxsoUb/GBkDJSYEakLJgsDr7TzKSZep5iKaFz1JFMui3maZaN6+X
kOrF4o80U7yumyF7ZE2hgFcto1zh9bxrUnxbNVYjEJlJaoH5rJ+5k+44DyH2kkO/2nYMeLmRYr/T
6YIbu0hkaTGwgzaboh+VhGKxf9DGr0tSPiEO9F8mSTDmEVgHvjYqAEoz9lit5A6BfxvdkzKNblST
v/UK3Wn+PpruL912hAcLgZfuKDuMQZNqgoiZBZkcq5uTdtQJ745L9gSKtHg0xZipRd4WarEiuDh9
hBWGtmFreQU8+7KzYlNLS1OUPqPcZS3LsUHhsSywfngn3+zyZawXXbK+O3yAZp91ovC6IFWX0boK
BzrGYYvV/IATyDOrQmY8Uphdrkxol+StrK9MLYw9Fb4yjH7KfkVueomtr+iEVz9sVie93NtDP9f9
YalRAaCylOaUvXoCP5iNHv4KuuZyztkhl1J1tIAu/TijniY7l5tApuD3cHdv0Z/tiGFEHjR8ukCj
GbcFD754Q5ciAz2QJ33mhMcr551fR2wDLM3r79GJn7xfdsV/nlMYqFmGi7ODjRoJcXLjNAZNkstV
3v7c99mj3YJcWJxtRGQ9jNACeS1/lBEwardZ82H3WxZbsJDGkPYnKxoDYyKqvIXnK2ZAvr9adBYV
rpcGhwEO61Qqni3hWnHmrYzlNWqbRy1EQ/uxqir9PGfKH2annYxl8abZASDU5lhNGUPg9tuHnAcC
/I4hBo90jqAVNydO/fS74Ahs/qpPtqH8cXgv4+Zf3IQ/yYM7GR/d6n2NUfxM67g/A+YyX9xvhfeZ
wZFlK8JJWwz1YX/Gw1+o7vMi/wJC83P8jfp3k8p4Vzxd3BquQCWMe0DOIXdKbfM8AAAgjTpgHfD0
IfG1MNtkDgbEeqxBTktz0oIvxRAbnJIoGDyNqb1YwAVPmspJudZdQjUgu+atZS6kbFyNW/DYIpw+
3e029YmynaCppOJsOBx0+vIkaU3xw6Cu49j9GlFOP0y2sCDPpKEY/Cgw/ORlFR57NlyUMLFxGhoK
OMwrajoWz38g/znskl9IQPi2jYoeeO0JTZh+pxVjMfVgRn6I0H+pn0BWhTo9/4COQbqRqAf4x7IL
et7c59W6wA2SK9qaa3UANwfUDMHo/nW1Rl+zI8ogNhY/55S+AD0Q0UZI01hsIGO+JAOjswfhlRfa
hkHHUmXyxfo9fFsKL+0hndETbZxKPrmNipAbKcCoTsUTY3vgdJ3XrQNifbPDuvdiNV+78xm2ruwZ
Q4U38vVZcMH0p8m++tsusLChxjkRQihljPWgCiNynA4Pnlq2zIQ7NRx30ekKUrM60spyCKzQ1qDa
SZH1z4kg9QhEfQ/dLelb9SNZdK+gD9JUb1lHcfIA7kHtdc9f44fKHhVHBHYeDcbSJHNeASkNrkMG
LvzvUM4CtnMIGeIEzIPrrhy+3i9eIcfhAomi0dPMY+TaZKqmkjFLAWHikBUE497KffaI9TN8WUKC
QPGmjBQA1iYzFqycYj32N4ch7SefuHirHxdwvOkkjG8U8xls2LQQbyXTLv1K26D+g7xJ29MR37Eb
EhSuFh0JDmNdmjJDxO5PDlo+NFCKnnG473lwevSCIO+ret368LfrC6Q/+w4i9TZc/fymw0B3ioCR
+bFMHicrloh5yMBC8SPjo+MMJrjM8QDC+jG+e/DH+/dvCCSsu2eCf7L46OLGf9tsH962C+A+usFl
DQl4Zq9bkYjAXoTkdvqHT4u4VAw2Fls6/RXMSRZQklvNhwEtDhNAcfz99aPWcnEduO91w1pEWU9L
Qt5YZkS0me6J3U4sCWmCzx2H1K5A9FmQCveDsFNCLBhYnleashcO7WmAxdQOLsfNXq/ZOgPnZzy8
ZrlfxfxsxGJ2b76wd/gT2b5IQdsHTucXsCbt1xLPa3WMxpbV2Ws47ImXwdNwdM9JW2l6y1f/dira
FPTzxwmfq+ZJ5siNDtYAGUpF6fH2AEAPirXj2Gs8TNMIsjC7NOhu72TV5hlMcFHP2tb93xdjZPjp
dp8EKbPsmRBpqxYcP9bGijlRKXDfjBd8fiZs0K0KR9FocepwA/PkHFPMA63zcM2u9WfqblTu9XGb
kEK8FYmdgimBwJsILIXBC97hdktDwh2aFcPKTe87dMFmPHBaMaEnDpMAqXuaNZpDh7x7+HnoyXd4
mf4btmioaM8IcOL40MKblTFVAN1K13mbcPbGKHsbC7nECtthsw4P3gDvHLz2zA2gOrKYrxSv1L+O
cfE+eeAcRAkg1RfcG+rqGIn834BFAgmk0hjvAhzwjviMDKV/5TU2/4hYhFPIbtdAyc3AAHlqQWO0
A9snrvMq5oz0vMe/iAGryQEB6VSZ8i/WZ/cawd2jwjnUIbS05kl26dTWIrgD2K3wdV3Y9OEkOqFg
eqGvcWwEM2JEzPfxBh5I/PgLGzfWSMxHsqan1S6Gy+U5kZ3QvGk52lY3DrhDcc23XWzCGB+xxEH+
yqpaf3qScYKuVBY7rNDvrJbMHlZYLExr/7j4SwvSzA8G4MZywLaZMVwccJhq+2NgpQa5Pc7XafIU
h6i0fXbbuEkdjB6QM7uwJ69zlUB0IPGjwOycD5aBj5noMEr6jD0QPu8O96rV1Y0bHKCYeyB2KPOM
j6zcmLcPLAW6+dU+z1cH80crqGFQDYjSIc+vA7WQFe298ZSu991lpyW7Vy4fLoMQZXHRXt5H/IjT
jhcEDw6uJLZ0TAMkkP48YJUDDn7YlTNyYiH7ZZ6kD2Art2Ee0nhiMhZ6CqXz6Kgwjomw8I9tHAjN
wcBkJuGyc5QgD4A1ZVchWCnsfVLxotM5+i5uEHs5WcQKABQW16sjFwoOCc9crsi8KxMv1FASsWEf
8EpbUep2LGJD4P4M9n89rT1gvZOdZ7dZXs2hpCBZs0ua2r+5HqUghjBkiB7Bkk28L3/Oh4IYE7dK
MPLAmKtuvZ2zSgYWk5SKIx3ItwHC+3EgM8FuuC7c+j5LkzQ9LVOfWaoH0aWrgC9jftHm0qOrB599
Qlfuz74nM75scbHlwVI2d0ZOeosnrg01HZmpiRN5moKIAaPkWIvTfvYnF/JF+IJLheGX2VrjWsjc
9PMYfUGf+TWb84ZpF0gwh7+a0gIqZiILJMCA4Zf5XxnKtrJjb76cXyjrOCPAYZj9ZDNjvlre5wwU
8IvcfDDuxYQcsExgFYOpK+LEVAI3XxiEwFLkM097mImL84ENSr34Eion25ewmg8aO/8FhCxSqQE8
ieQyWmOSyMqXEzCemFeOOvLt7ADxage3Iu/RWLAiabNfdr4oWUn4n/l7r+IjT2LgRWe5LTd/k19p
s6mPf9ZlRCsfWXHrkKpIszNtpTGmCwUuj4JSRNub3dn0T4gtPPreEED9b8uLlfxWYHTCKCZBdOWL
uwVD9ga7T2daNNl4FG9vwdu47clxo3uT5iZXB6jtHgwit6vBkth2C8W69ryk/JJOQytZCl/sbkl2
yJNlPG3I4DfdEpQ4DvmjVCK71cguAH7WOQdA+UWwP9mFtB0NDuDCxmceKumOFR1WdmZX2MLK+PQZ
Fm+3e0vUVwCB+A3D6/myey1HfYwv153iFnTgPe/wxdSj6iOaNU+8TBjjF+vI0/gbgRe3Zq+PqeLx
Ti4dd/qr8tLdSrYrNRkhwKnALCD4R/gDhC0yrw84CwW/0R3c4wc2a/vvnj68PcKkwzfoZvMaqSkm
Hon+HG4LPl51ruw/VnmzzWhwgh3at7Q+gCXTFMPWvhchhHhjoygXmjVQB+2+MtIwvgdOYFq6OLgo
coMagBClSR/dosfAyB/fd8UMNbfPDml3mP7NLCQrCb/tzLuA184mknFTdr4cUUwBhxG8tXJgaaAP
3haIuu3ntRnq4/BH62vUFyv5crjjFH7JyV89WcnJL221ItwEcRZ0Lr7pfWEbDlNZ+KBJCM+goZfQ
zn57DisMqOtu2HSst9niw80MHXbAnd2b5BxfW8BqgAEq8wX6KE1mIrRfBi2fr0N2j3Sn7ZANytWv
VsyXYdUM/77tm7hEC5xlliNddjBb80qyBVQ+3tMv5wDwz5s+Y3sIIuvx8xrjieVLUj9M7jN9nPMn
oaG0uVOTzxZsmEBHVOEIKxQT+T+w+UjNT865az1GaAYMlMcqTx4l8MK0ZCEHzh+8W0SiRm/+ewqL
a0BP/o+eF/8FfX+kl3ZVWPZ42p4MRnX0phC4a2OhIbMjv42OWqQLg48FnkyjjYHDqD8pjlZ5lf5t
rVomHDn4wcMJtndo0L8QkHEw2H2M793qrMw9S0fzuzGn1T/IxVXSV41plRzm2HWa53HLusb7Ab2y
Makx7sb7AA8w/PBgD3QnD4uuvYYM9gpGMNhi2fgADzEuGi8wdKIIP20THwNRLHyYtpzG578p/tEU
WOgebBpK81LH1sWYd+M+9DDRhrMjOnIQAxuSW6kt/mks6H1Ceo9j2rULR+olOdod5Fk4rLvN7my3
h3s8NiCKdXB0CMrx+h2tSEs4mQeZX3oiQte4KdB0pHAzn+avby6a9Wo7+MLhoQkG5EBa+KN57TuT
yb/zbn8OPjniLH1R+Ph6Ip4GazpQaqC1+D9YSPfovIA/t2Ic7MoAj2d1Cfq15twQ3elIEWAVccLN
PryY2n/W68dg55Z+9+A2VutoiYFyD/Oi9JUCmxPMTVdxL+z7Ab8NsUyhToMvUmDBRBV6xV7P1Dbi
mE/GSmFS3u/4vtOC0foKefkaMiwtin9i1jpwF8eIuxJAhw06EpZxMLVZVHAzRBgTlMY9CwfjuiT6
p/20NHjhVBCi1cCuRimvWYFibSMI4trwEIJWds1diV4NeI6yampUHiEU+HyYeCyRRgSiCUrJKytJ
Y3GQe7APEiJIgW0W6KhLgO7HoBmmr6OLa/7k0FTszaaH4olGmFaPFfOxj9GH/alteuUsIzKnSvXa
3OhOPfkN/cbzd7Qqux2ZZwbOUbtMneobYXD8MglG2L4c1wbijcxpZxjAYLbt5FEa2+hxCUKw8W+S
0hGlxfKEyN46KsamBc8OqIhpISPsiaXFDIO0/RDfkr98Op1Bg8atzq5e9nSJ685iRrJ5f8R3tmIN
DFVm8QE9lVME2X2KD9JZqruDY+ojE6b3qQeOoMey7qzD5fKdxD6TqPCz4Gb4nySxV08Gk+PNjqjb
FXZP1uLjcCQMRkzsrKabv+SN28tAVU7sKqGerH2NhBTSmzVy6qNNXcCCyk53WttMSnuhfdn5smwS
EbqqIZhKVhmHIIk3QNl0LPD+9g5EfdvScYRDq/N1jpkOoNGtXIauLh45/hyR+EysDjXBOti9fNm4
FiAczMzd+fLtO2WyWRHlhYYDe8cFo3CE8xQfiXGDEMbiFQomgcUGYcYYiz24ZevSZax4w/KkqZI2
H8tV1oT3QD5QCg5GeKBzcqe0QTTM+o7YBR82Zgd61KxdZ4g7VsMbD/U/Jq8+/qaMGG+Un/B20Ml2
U+WwoNNqNofgRCQ5Az8QwXXa0LEQl8E6kgfmsGD9WJ2YEyFQP4rRB5ONXVd8H0D0EkXBxWnwb4uN
L4Tw43DL0S4dn1QumhDcFiT27lM4vxPNoNCSjR5WK7b7rexe2LPojhBq9yQTkN+IY5qzFW+/jmYN
VMgoqgZMf8ldeu/lKbx1nJPZOVHoOv+gp9dsmXqhzv7ULHWiuL8LykmTFiY/FMJApOqzn754Q7se
mODjuLx5p4/5ZMSvtIHBU4kNi7i8DdJCdXz1Y4AAvIff2gMNBg+lW8csjOmFLTzrhAell8EF5BeH
HhOj/W1dmkk/wwzTZIG5dR8b2v+MpOcmveo2nOQP23AWLfT0h74tXMwROq2jg1g9+eGF0ZpShsbA
4Yuz1F1Xeja6rx9JM1pEiyMn1suFMQMiw2EGGdH4KXS6vN+rkaAjWxRZiJ4j2d1yBFA5EAf6F+5a
4Sd22/zpv+MP5VHB5sZK4bQeJ9iFFcC+rLwaSHMc7vTG54dNc6Kk9KMrb1UL1f9HBs3N2g7M7nmM
b/Hd2YEXuk3p/NcnGCUJSdCnLthO81PoAJIrv1eK0PKXDfLnAxafe+kL3pixU2DmbUVv0WnV56zD
dMuw7dP78B79t3h47TSNZMJOi13M3/4BOqCfnvqSqsnkfOcgvGne7nA33apxO70QLuMtIF73RIlh
GU9y7JCGPkXetWNh3xhdsYBu2F0/uHVaWFUCQKCGkbsEOQGfE7kJ3mrluLpuAqjxIdgf2G7NpCIB
uILXcpdRjrZIWeAj8oUw26mE6DLY41BdhVcfr+pZjl+LvYiKf+B/5jeL6OXD44yIkK+ZV/BDmDDN
krZTYH1SB2lRpdbwMPvUk0WzJ/sHv61kJbES6XWaGu723gK/s3WoSILwqhxlGL48UMh2HJy8bMAi
dSM2thfyQ9Bt6uoQvfOfz/n+tkN5i/gUkvjTGJsw0wxiJba2EaAAKPmPH1Z2hpIA7n7MFaiUJ7jT
bVyPtB2S9CQaBNGzCzxqP1L4PMroiEh64vHnvD4BAs4TVPIDE+C4fPDDX0iKHgHmRkcE4x7qg2jx
/E6YYVTnmfHEHQS6OuDRZNxjIH9w83U9AVVhS2u36GHNo7k8eMDApExbP+ob1ttEZ4yPiOeZ15lk
JxDtKNQ7CitD7b/E9UkSwXA0/EZQlLtkLvAk4BNoxysYWENITYexbPjeN6QLK7nHRFYK95vH4MBQ
Lisg+I0IxniTxuvALIC34FvIU+SaMFZkMVzTiqGPPTNZC3i4ZeSUMY7D0YAvlfugh8kKiLQc8izY
p8Sm5YugNQHaCEmfRj4/kBSCu4so/aIqbHN2Rd3g8YhUEPkr3BIUhhCyNrBxGMoRNG1ZjTCSmzg2
MqvPgblp9bpUwipl94y/rjKfa0STI5y4I2EeGPcU0rKGhdG2/7EzPBaxusO8r88VI/m5bTgxdB/8
xeecVKyvkZP+ldGLOUHeNH56lVEvmng2HD0qV+JOj0ASBoWZr4hGBDxYDoyv6grC+ujaI9CBcKkS
2MiOha5S5eK8k+y7i8FroV1D7+9KsWNnifTVwvEXi3L+7bfr/BwYv2Dra+CzI5YsPvRQHkzFiPt7
sq1hynWxjaT8Q5oyl9c+MKDRqgKiJlhmx+eTu3mr5gHqAsEyBcRX+hwVtCUFnOFUzG5YhlkKNEOP
bfVpTAdxgs96cz4jyivZSh/nS6o28LMgG5ycGZuC5h84kuOyVSeJ8j8qw+lqbOIvVsAEMaHpLSeP
+MOqNovZQ2C+DftJQoY5paiBwkbPLlvIu+Ht6GLiaKFofRlX7Q+TFIJCbX3cAbpuZAA1BG+4Rxds
kyDg93DNxo3CzM5PvJf1XPq7c4v79zVKj/EOW8AuK/ijVeeUXIAW+0B732Tf6XNHTvU7bqP3gsj2
MRt4YT27UaZUt6wmese5KwKgVtv3wz1hjpX9j6QzW1YUy8LwExmhOOEtm2EziCAi4o3hcMAZnMWn
r29ndUV3dFZmHhX3sNa//qHrrCb95fER9iZovphWdMftt19/VJcEeRwbCKwiOkV3xGjnFZweUvH1
OdhXJZmogwRsps/1dJSl24er3kYHWi2UEJYaeE+aORcVV9XP6bKX1clJl/kxcUppLZtPQnvIyOKh
pw/880nGqc72vm8foGyJGkdOhHW6e9DM0c9tbEzWYa62vHW+n6Jdpwh1qDci5SalJ0iyzHCtS8ls
s9DDmIaC9tHhrLl3ZFeEJftvq8b2aOXvqpv8ehl/BUgCzhEty7oXYAKRKOuI0u7nFPGNLcL0Ofb6
a3ggNOk+KWYI2Ni0FBlUTNYf5EhYWs504GJ36ShVGAcv8ikw/6dRlFgO7B6beAQOOcGQjnbVGel2
gwccZ05pUbYfYkCJI1RjtMcMT5mLQmRgSVa4R9YwvxTaaUK+sO6aBXfZ/bsRSC4UZYChJzitN+n3
BBUgTDVGhR018EJCQauLfyAYnqKVGC9Ic/ZtymW70RBLzBW7b8+jxMqAW0CeV65+8fCa5ZABbn1R
DFBErsgLdCF3bx7LdukOVLIGoyOPjry7YVESGNLtiIse2Eq7fYgVnBY/lo8UfmoXtk7/YLcqqQCX
o4PjJAHKn5OltyQXNIHOygsUKhpf5lFVdlyUswvc/q7L0nuYPYAPdChj0E9tv4Vh4/R7zo+YdvhG
oP0kOoxMSqLap3JpE0aYt/sCULWJBkpgAll5DSTuXZMVGhGzH7avBM8k7R2jd6ZeTFo6U768W2un
iAg9NFpqc/ef0asb1iu1WVimg66lr1zcvNqTA6bPnFvoWyBZMrWKsbUcXqymYxJeBAH7ap1G7rPt
PocLvUl+QATkfP7sMzqJyfVsdfrme/ldYrHTT3H+y3vBi0Zv9h6JI8ptHVPHR/SYUR5z3hsaTv9o
7yAgIYJtE9wBAkCoSQMcwN0Ja5n9+IDUcLGf4wG6lDjVNAHHDvCpXkLX+IshlyunOf7I5ChDnVuK
Z8iaPFbOEyjDBp+4Wt5n4NQjgjDYXglGeHANnq7GWti+GE7Dan52JDvu7+30/PsJ67avbgFO06Hq
LTqmFyC+9VaS0Dfent1X8LOq3S1KR20pYF/3K/90mFrV7Y105w55GvGewStetke5LilOEJ9ecIsR
cKwG97gc8bWI35CzpsTrjzIo6hw9WGD2vUHl/oUWrXQeKkN+ZBnbm+kEvyKnwsnvCBXbs5uNoGwW
Dj0Qz32YZ28MPv85jN1MggkxrleVG9TonFvcWcmIYdx1skIcprAdfQSw49HHnnbrMweFoQDVY5hl
KG+g0M3506BD3MHndd87ysdIIuxawE/TjeSh8bkGGbSSrrG+DzicvnCAIC1BLSalU4VaUTSTMk5H
yAm9VHFyuJPenC4SxHZlUTFWuLfgYuj4EO7GuIwArl/tFioQecf5TXQpVrkWLveIy/uTdrO7HpPO
0/z9GDy20cE0KVA+vDpsB1DhUBi9DSZc/UmJotoYEcRujtr2TWKVVa7MuOHcAkT85xPTh5PMzdqa
Q79VSSHcdFyw1thnGroEWPIXHUi1xxnT9a+5bJP4wh/C8Zvm2uxsmcgrp+fWFtcqJrrc+Ec60wPq
vV/8Gzh9oBOyhEj8FgArs4r/K/aIXv5oitMNB1ZPMAygGjjPnniw0mnz4lSuVME6JvGvKaS4ko++
aY8nS11NhZlEzRWZamPvccosHsw/4fuqggWD6NE/DkVtVzWAsLm5WDyeRrU8XCtMj0+SSAZog5yg
peqUZ6QvHTDDxiVE+WVMpqUCU/5hPoBHSZ/R0BfqBlo8zLhHLPBKzvq6jVyEaTX4RY8SFISiwy/6
/LFr8hrfW/Ab1VtGgMqr0otDt5ZHdHl2s3wmlzNUSY7fdgEJjEM5sM/UuagexavrUcHOdcVJqGd3
2OWzKqxdpEuzzp0IOhf+CDkRXa9DQRuQU8HeqeGekhD2ukWl7h9u/mvahg/2dNstq87b8/3IOc/6
fevzE+/dNYLc0kvxHNfnXw4XhCC6eWVt3Kyvu1c8je/D6bT+pUmp7BQ8fvlQ/YeoaUQqFy1S8I6u
GlbQPo7DJ5Rb0Phq04b5RYfLvjyAPz6SWRezf3PYJ6r3jJxK3pY3DNVH4bAxSWU8n2LMszcsA24w
XNJBHDpd2etS/Ylf3Gx1LWBO9QMvvrlA/D/vVDo/PA5VP9XhW7yYh7tsbzsebv6H4JGDY7STEUS4
q1nibyb1Lw3dHlHtTh8G2lvq7mhIRMjbvZNaQCrSV02jjlxckDBXhMkoLOT4Dbg1GKUiHNcO0eAd
0x9fsw7aP7TYvo65AS4WQCMk7oxBjKvF6mDRMtLgApx/FCV8EHT7PqXM+qEZh574rSsCSrQMeyYs
cynFaHFLaonDZsSbacYNbCZUiqXhDUkt8rBGvRh3hxbJ1f3ThN7skty9QVD7eoCBtBorP3EiD3vJ
J4Kuili+2d2PyRd0d2+vdviTtTRJ2OXzh0WirO/OJYXhhzjfOKxvyP7bVvNVfEimfScm6yb7pmIk
k95i4LWWT7bmkJH31HU6+J4cfHYfgOFPrrDznDFryd7ZRj+azXX6fmMH7F2cX/bCHeHnXLETvqet
m0UTwSbBskGRL4mlQ4YMwNi1iZqrRGc2WPep5ttFc7E6i8da9747GJ3E33QXw7PorLy9xv6vpj2P
pwos5HGbUh6Xy0apF+57S29cQOnRrI+bK313SMBVDyAKowmadfirhr79IqYkHNq+BC1oqiicwKZb
7pk8h/3sO9EaE4fjQdjB26yyB6VxJtnshtFv9gPeBZZcdqMjKX35/YDn72f+ggeK6wluYrDYQep1
/+qswC71niNvvrdPz9QWs5bv88gZ44/slUMES5/x0UXVReyLzo3W8idPKMsEiVHktrVfgHQYzi9P
umWXMVvk+g57OPwbQLHIpjk0Vh+rqayzcq2jsvykJ+gA/PVaurCk232zdzL5oS2m2Tzwm7d/+Z2B
07QB5CmWQIEZJHtDjqm3rZWSl6glWCtvG14spy/btoxBcehKmWUu1cyaPU7fQsYlj4BxD4bZnFm4
xiaHGaAMxJbWFAmBOoDPOZtIMw9TPJTHna//wte3GPk34n/R0fXgiHSuHhVTD+OmtlF//qq97NE8
xYDmn1sKA1WjAsSMZ1kn1LZ3naF73L26kw7154al+zYmDMB4e6vSm7zbxuQCw4jHR8cIhRUFu3aM
mOpjBW+T9NcFnyLczfxWbjOIXun3kai32c9Wr8neft4d1juW+D/JzNcB3v8MxP3u2PeTQNZ0Yzug
GIN4HvNwhi1xz1uLS9h/CU03Owxz3SvSb/VXbh7szS+WGNYRQIDvN8KLkk7mxiD55GvvSY836Cle
2Pr+MG/rthbTEr5gyDOg6Iq7W0E11s3eGgtnDsSXP+I5Ie7Nuj+T3L1beuEiBHw/ks/xx0203C+Y
N/DzQDRAocAZxMg+z4A7Jmd/qId4X3RO3me1fizapcm4mRwuzTyuB3zHNAYNriY1UTWQo7rGc2B/
f9aHDJyHPM1azB3QyqGXmgwSxHLNVlUx6P5eAh+i2Xl621vMtTp9W19wfh2sLz4nCPCDZ99+vI3X
rvmX18RsjdqbagkZ0sfUgkGGIzI4oavh+uUc+lbtUU4+umbPPpIJeTe/cwyWo4/fGO+4rhx9USq4
fcg3EDBVa43BcSs3RAu4qSaP3QoW+phmYodQma6EzK+hc50OB2zx5/yJNGeUfAleZL6LLQRqjtML
5x9eBY3wkGJ+ZSPMHFewBp/eocRhts3sg7EcszeO7gzWvI0CTLK8YVB+ONQ9GosLED1lws35bsBs
EcOkJ4ijxHqf/s7ZfqOC7Chzj/N99vqAChJ/fir9s9UD7ZB3r9wd/VYOqZktBjaN9m6zSz4ZPV+L
YvpXUKNnXL+VhUt2UKG/QsiLwWZ0OVkblj9ECcDfZsts7MQhOArbJLv1/59QAmSPTDrvy11C5ERk
eHCbCcSXN/YGaxQ5E0Vxhplb1POvNVwzX+4OzRYjXFoESkk+8xB2DPylu9/eMZJpHhazzNARA0h4
8s7JFJ2pBvAPxonrAD1SQYE4W7DxBzsGu23spw6z43Qvj2Hr715oP0St31V47Iw1u6aeGtB9nMhi
/KHI78EggAGJWTxOMdZzUaP+LlKNxByj2GOYApRkEoLIuHR+2pU/uznb96Or9aYExOnOsLFqjIdW
3PLz+5pDkAFtb3K7TEZjEFColaAB5HwArhEqDpq+XAGDk2Npnhvzq4vb23gQnqw5V8153kR6QMjg
XKIVhD7Szlbit1stWw9rCdPdbIqeU2FfLroLTfl0PEluDT8Gd/SNhh+/xFstWsEoqsdf57S7WuoR
YUDIoIgHNS7pChHdU7G0J6zkl4oO2A4e8rVn6EMEKP4XeBmEOL0bDJMZNPM5q9kBBQRjYbDVK46Q
OKCiDmlTM+OF6RSru8PKOcej/Avsj9a2ZyT9/Afu1vNKNvPiuR2k1AvtTGub7a1O7/SKelxIlVpj
F/ufBipRtmI9ECDYdQxmot9fZ9yz2WFl0MWi610zj7DLpf2Wza6XIPQSFzW2pdCBZpO9kq/zMcqs
m9/tW4NHx+6F/YBo4vosPvEgbEU9nArbK1fLjtREHbsk1wLnP5rvD9QAs89wd9zbFHOIcwuu7M6k
y+bom4CAs/cBJi7qw5v5BH8Qnwwdb/11Xsy1GIl+jMF09TfctYbWuyX3uBfB+ELNCtPltz3v5QM6
4d57w/jESuCZvWr3sHhNsGJvXeEjyIZwc0gYo7Hy+N61isORk104pxmWRRt+20aY9dOTkl+XdrXR
oAmt5Aj9PrZVJh7lQ5zyEXC8vduKtI8AYsORs035i/edC2YKlfF8Bk+g3reiljSTFrjfchX18mHa
LW7RETveOS1rjwpQTQs4GSFUkMTMUfuwhrSfB0giGewVpcFnzIuiWODkgeXS03mhx8ESOHDBaz2X
Wrv0lM0cVoRhcIDC9GRiN7Jy3jk+YvqkN+l7tJedkluJp11gvkmEQ9ylyUOm/e2BnHc8QlFVaGIV
cAv0pM4lOb7NtLPdcX7hfWh88quEu7EoZ/vpDY90Iz3Lr/e1HriHLPEvgAlkUhy1Q/yc27Cx7ENG
IqupSZ0AKhWygO3jOz7xYbC+Ng7g6gt4FcZh2xcH4EBWm4bP2HdKvcvMQDLQPo054b7M05maI7IF
3iHytNASbXY4+EzdgWqed3ZMM+k4D1A92GYkv+Pu0RU5GQ08ro/7K56i9TH21n3Z+KOoNfscZjjo
q0wl63OKGVdcx73sioq7Mx/ND1t9U2MJbD5Uu8L1aLVhWRBooDm0+PXQLN0rozlwsslqNrgEfJCS
/qrHHTy+4RYmTiklFJUM0aQbQPwKUQBXC8dQLfeTbsZwFJoAYaP3osujoyIdeijO4YkYRBH4uFLH
r8q4UwlCnd2U1ob+Z8URvL28BCELpDUo9eFcYxmfIU+d08vmG2lQc71PPJoRBkBkLQjPpW1rewvj
pwNPZf0UDGs+xG+gA0mgjlXRCx+UOT8JOMtkO9QxcxSu0278CUCRoid+8MYrwTNL59bP4YdX2BM+
Fq+tFYS1bmLnJj0O7YMdH504iT2oJ+vzNEQoA9L/MVoutDMr/uU+GxK/HnB/lSAOcrABTMVvN0mS
Qj15p3hjk+e+u0bsJ3Vqyvl87B9xSsaGB5mzLna3bxCjAW375xjbu/2QwQ8fpDiQAXn00rRjrWGD
IQBdv2Z8shcVCo8SkmJ+hUrgjeapx7kcq9MDt/TxjjA6fnmMtUruwaN06a0b03KyLpyvz9NxIE89
1+uvk2D2dyOdIvReSeopF4Bg6HB3B9E2gtkDQ9IQ1iVfM6xD4zfPOkLx83yVDc7h/sKEgAg8f3xZ
I7t6DcXCRAW9WNCZiPZ0F+tD7AXbGzgej4eITzaHNvyYhOIaxLmRsa+LORxYOLIotTdzHz+7Rial
jU0xjrwjSdUVwNX050WzAb6Dhsd/VzTbAsqMB2wMU4jvhKLCKQHPKnX3YVvIMssDpXla14Zi6o2W
A/B0Xak11MPYW+qpXhnYtX1SGIQwsaEjHq8OgHH8uZk8T7xHj80EOJql3xD+X7pSXjphvQ5Bvdes
gS7OgsoEMrT0Fz8c1wJyIWClkAkVQm4z9+MYlxJyEfGhcI8cD7gpyzY4JTy4Osy5u4MLXIjbXQaW
WBMnkQdk61pP4T2uhngORZrwhZpxHz8r38Q3LEmfPyP9fyZI9W78KBaMPjpb7WB4DZmITKdeTgYj
QFHFlE/fJwj7cxxpId0oLBR0nQuchsl4qBDAQ+VBT+bM/ZnEw3Cd0UIs1dm5bpsBbI7s2UAr7Xu4
HU9ZKF+H11ZPDxMzIhyVn2CzRyHj5egeasbkec4DL7Hc4+XWhAKF66uFaA4l1coiO5BlAh2/wR6W
DR7sZAKVn29nsKUX4f32Bz4EOC6C37zHXX33IKalXnrEI9rCcQMdGkixZDLKOxX8RSbnD4PQ2TVr
oZEFbx5GyphrxfiOUyYHPLtHR7D2ZakbhVgRvJPedlKYXTdGBSCFfxRmcuM5NsYhKbyWpzbsy+WT
JcgI5NNJ8C4MQovlrsv0ZMtFB5QUezRmkVb+hU8qcMIwTgRWdtfpm1V9qU0BIKpm9hc3xFyyTZYm
35GQj0x6p60obtCuLXUeQFH7xH7s4YYGFehfAiUZqsyJqS9ehuSl1a41k7jYtUmfjQspugyMBc8y
jIsKU+aEKTEPc3B1MU4u+AW6x7dNzy9uN0e7yvLhq39XYmKpUoIwdk5M9iC/ne0KHITv4gpRDSzK
4/uMqVU4dRoKVU5ON+Q0pNQkJURtmdrAm9ISzzkfi73FOcl5I1kDUOtAa+Kq5jWuzvzZohaKrxyT
+sar8rAF9THLTrqTcUJ5qRcfbIkzsRS7jsvWuP79s0nezYEsWrJ9DRc/m1knY9JBvJ/hwa45iMb+
iY0GTqtl/0+45rcf1mjSMBbCTgdvpQi5ynxiq0Hj9LnBBYQB83jptxuxGJcHgS9efzI2CWhaLC/T
8eK9nStLNn4spmbGm586nPwbDjNXVe7AiK3gG/0kwOzVQfyyWFag6LwU1Kq2VzH84oy+27U5SLEK
6DKOwRX7BlFBpSqQinQlh7OqvIQ9BhRq4mKkSYAjs8tkRllcg/W9rVF0HH8qvpsV81zYsuJccf4/
hKSkbhkHc9fnmlCrIeUyTy82av0PAh3jV7MzvksWo/ILZxzJWlF1ufAH4U7I9RAEXXhs5jNnh1g3
DM3vYoBlpUeRU6OdYXM/mefiEpoMNl5cFHEJmQ/qQeK9HVHmnCXGN1RbqEnKLb3BJLmz0Yce5+o7
fCMzxMNardIirqQpU7ifgErEEplWHQoEvWz9w8LrIAcwxHC93sshy1tNfRTxuc+J+QWHoajr9V2W
gmaGNxeLGA8fU94S197VYjihkKrbzfRWC3qDUCWW4EHAnDA/RcwrA6jmnABs02RIw8+88jMpBbbJ
gUFJt+XYs4SAwcFX8O9LQMe5OfZ8XV/inXxi5GN0BoZHObs3iKjHhQJ4bL7Gq6EcWB2MmXlTaEep
Un6wW8lVhJ6kBkLKcwHCpnJkIWriimAAKqxmYAkeplcvHVywSchznA0M2On592FzbFZOuNrCRrAO
DxlalwqxLJpcoh8gTYwJttdmT0bQyd3qNEINfKmruRaq0skGhrO/YHFsoVvNg8DBt5NhzLUx/3GF
rZCDQ57TcoJzBAgzB0GCw3r4tHKgCSjYKxsGBhN8m/nDF5/GyYYJZUe4ZHOij4A+ycRKJHtL+t8W
f139UzsihaWbB62lBRWeDypYCKSDcZUhcvNQJYn1ccpzdjImSu4UAc0MlRDDJmppZj5Bxwu2vLBD
QqNgP/79RWefm2FuOcF+wyTZes/Dve/RPEN4SfvzkMmKl+M+jq+sxXlneTmlMZOlIy5shOCytvO5
2fYwmN/plio3fA6E8bIbTMYL08e5r8D/Rki8l5Rhg+9T83AqQSgv5IUzauhkmCtHURca148AHotU
USiY55DlIc3emB/h8czmNQVOIuWA7lZJPxW/0h8a/qvk9cwXpY6Unoetqkf/MG8cnNpiKYRabyxE
mKiCHZrE8kU/6MNo5+IqPr65snwtnEskaIZnYUel0olgrQLQ8N/PhNrj6XAox313pzY6fJyjUdRC
zru7OG4kdiKSFcxF2Wx28d7xx7TjBPCau4+RYIfGTcCxPV+s4p9tD2177J8XO5OPTyXIh6l8mVjU
Qnwt7DOh3Ct0i9sPL0C6USw4ucbUEW5ixGT1PY7n5DApdlW2U+WcEgIuzN0xjfn8p0bUC3J2rzNz
YVZy16WqSTwhAuUKjJB4noXkCrCDTTIp+lSBJsVgZYz94d7YdSMsFssETz2JfzknxGX2LbKMMWNE
LOxxb0cZlwk1chz7v2inPlLfRLdHdVis+ELwEJWpx6Kj1B0uM2yRdeMNP4IFzDsPuccScinC75rS
/8NdnhS7IUUOnC1p3m1zTMqwN/YbZ+4XPuac8y4F97+LhDfYsLL4HdgPd1adMqli1JtyrI66hloM
pc2aJP6Ni4ygL2pN6Z8pELtG32SpyUIybPZueQkx621F2Td2cK0KB/YagQeTaSmAwDvUYx46IZEL
RPU8AWvkqMqAUtsCCtMxl+abfGQ7QYEhfMIMZMLXLllnJt+ZP1emBWOE03hNkFPhwVSgQqU6Zbdr
i9AzH9Kv8edhj7ysxbA0F/MLOjNVMHACW0P2Mudh+AzXX9zKwwHyBBH7L2/OHJB8Eyjx/MCRnCcM
5HkFxivKPYpSFPsgNIHCiJgwsUHw9VKFUjkp5g/GDrwcUP5yYc5fkg0LEY3PwhHHWlJGDQ4vSSfG
HmQO1PWqGVW3d00Lbzj34PoLMhqpfxhRwJfaU1/12EWNDQn6G0c0OaE4bD0r6DuUx522Ew0C549N
fBJR4FiU8yp+Sx3zLLrYf+YSdZEGZcvNWUnFNS1xpdRCHkEjeQjshzAHlcppwxHDLxGcEpppteYg
5iMWNcRJ7NhLXPSjT85hNoWFJZjvTo2/gclxQakTD12J9t9RMRZhbxFYDkYouIswpvbgVttTDjsI
Ja7rYK1DhRSGa48DIT5kbJTrlCI3cJwp0+AoMtg1OZtHsu9jOtH0vYbS77GYCB+Wfsy7FgRw5pRM
dGHqGjuodaCWraI/K6IaA1waLIppPltJFwQWYKUvt6SdY1NUORjTe4rI1R7BhjLOSz1T0Soq4GZk
srJB4wLnCmjh/VAxT6fuZtIFt54C3SquVzPmqlAU6HeGkApWtHLtQ8Ou7leYBWe2ne/lHPXWdl84
RsDNyFpXSSexD0zmk3ghPJQ5Me4vHg5xd4dvJ+KhvxV792lYjk6vxsnU5+PxFylB5nPlz+M3KP6/
9kfM3y+1mE1TbbNfy5CxdyKYxzjoHM1mxVkiaGZzGjFRtHLpa22KIWA0Iht7gce41oQgiqHDEu9u
7jPBOZEm9zF2S3+st3bH2hEbzj0yxo7IWLaFzQZ6DDlpX4DvQDcv5rhx7RElCflDA6gxgUrBHE04
uQD9QHOchdwkQLR4eQtSf2HJ442OeOsA+Rh9L2OzJ8CJ4SJehPMIK04Nyx/I+mzDMPJ/uyUlbjMU
pwgKxEGEhoP8wIBhZ8ze0bKOPo49vZmRFTDPBZRAc85edCMnqwv8sqkyYI5CNPFYH5xSvo/l7wlM
ioNTnedsDedcBEHbDi3pYR6YeHxl3HrsND7jPqbfqRElE4dCj8G5rPzxKeydQbCdPuU/BcOFd1vS
ek4eYtbJ1FLndwmxw4+RfmVde8w56n8hLmZB+aBuBMQ8ENI7BRQBl4p/rbYngmNC3QG5lDKnvUme
lJ5n6fEI6No9wj5p8lKuBdJTDd5vLsLTy+IP4LDON47wOQV9BRvwx8p4mQdPHT40rgfjVvjzZvpo
p9VK7C549pmdis6U6R1GugebVqZoOvzvaVIvacOQVpuIhSxWgUDzn/ajeDcM5r5CF1QjRlDN7swa
kUqDpkCQq5W+x/1UmfENnSAYvk0yWwLOqjQ5Tdi4SjNKs88viEbZdWtjh409ZcHRWDPQWd84zRGi
GVUWo/ihnVsPyLSmeWTealC6suw1VbiVk/bmYHrXGFxJTXM4qPDn6MfBMUTY/VS/skDsDUmL6+9W
f5QeQBcF97sZJ5dkIH8/qDxMgdb4OxZEOorfHSYNUWoM3Fo2VETwHOWGf5/nYAGkX+FUhl43wk71
HbNamPQ7oMgtk1Uy2JD/K97x82Hc8FdTQnSNKrleJioeYuhQXDbKbn+VYLevXMhajjqsPrsby92m
MiChathyGmgyUNgoHOnBYzwlN7CxTpRqaX/9nJaw3nnCb4e7m7Ot2LVmO1xv0SS+LF0cNkRm7B4Z
qFpl0mZQyJVcdTlLA6Uup3Gofig7GWDACvQE6CThK407OVXg505H1I24wN2RSbkT1ybgUuuFEQbu
5HNOieLfpzmYg6nKW2Kzt5mZTh5N8FLWMYMNhRW0KM4N7otfoVPe1AUy7YDjz84Ry6FKTShJipI7
mluYQ2S8OS72YgzLZ0wBCiGWdmoQfqPWgfNLu0jawXjAvFZoPedEtBRG5Sw5TIooHsCdC0DqL3m9
3Z7h/dQeqTnUzFXJ0pBxwnSBDzI9OkOKsaHFKqVCGplFom0+OD8PHECq0t7pSMDFyz87Dd08twIx
D0hDwMAgwVvhKwI3ch43sCfilm9MWPhOO2MWDic1UGSL7p2a8r58hwcawBvMCfM35ghUAAErjB/3
ZJQk3lOajlvCPVhNOkymBZxzle3KliAzlVc50yW2ff6dLpUf3WlHtcFQkY1eN653ZESDr5SAb78n
iFFR6J5f3snqKW/dCDyVg6Ex796VLLwhP5QXJI8V+0DSAcPvmFmtCjomunbNskRClWojWaLnuVvi
cbGPCutddy0Fm7Y8BmyQ8QoQXyaOIMQrxhykaimqWmOSiXuA3sdADIcCWn50bwe6L/qy25zmrcXt
0TrRtT7uKO6EtviJDp3f0PwKxhwvIgaNFfLMjtndi/36K172Y3GEwARgyXh1X+wv+Bk+8m3P3VYk
f8I37lxY/LhYEeOAYGsVoZPFJwag32XIDf6L5IM5ZFkZTm/CDLSMiL06Shxf90ZMrQ7wd0wFCoG0
qOxKYWZ9VibH9XB8ayLY3ErxUyJ54RDvq0JZ8RHBjvGHQXAAwKTQceTPlJfDGWxOdr8xJ2wO7dOS
kLVHMTSw7sZCz6hQPZ6gSPMHPgie8heReA96wL3RyjkcnsuzR6n+qTlJ/2WHU9lPYgKnV1Yfh6vx
6Uc+gXhV5ukbzDucs4KJy/GPfmEE6ImAE54wLnkvE60D4PMJ9WbCYky0YN0B2VbR4Z8nbMHf0wZE
e2McyPf/eKsThq/6anfGz7CnGXzVGmn3waPHILXZOwxsMUa0w3+kTVIfSGLWyRrAN5qHDRXKO49o
ZqsRJ3nnLJ/8OYcrd6231lWPaZQ/9AgLhuDxdNc3ensYMTpvgiXA9AIdJjNT4A95BNhB2261TY1x
DoiPfWkxGbK+qCE054MFo3q1drAGuGUfdYW+8J4UOEDM3I1rVhCGNTThgnLtMqt6ou64HXG/WkOO
oRjb1PvZq9zWTyrzRjoDHCRfx+lIFz/qYdTgmlPjODZuf/0hJi/eG8uEz4ssar5q6kfAebgK9/VD
2eBgjjNALcBCqU4BnIQWjVQnKntPoT+k+M3zARZOL/LJJvUlqUNAozVLh5f+8ZzwkdXMDudi9Onv
KC7rqHV0W6Nwj6Qr13pc/rxXbvaOpSXZnTrux99rJuhBIc9AlX46VJ2lmgT2aA9HB3dIglKHBfMb
o2syVkl5osJXGkDjMoLbvsI2IOqj6dgjMFBV54oILX79q8xhb4xu0zxOvkZ3M0Vv9jdkcMjYH7iB
v4l2XgEdaF8D/UpgyE43mw80c7gv4wHkJdhg/qjvtSwqb/gxlfhjPw7/OX2PqNIof+xDz5gikDLK
ryrmMVI9UNa3k3+FIz0FjbthZfxwhTQ7dyv7YqKT/HtR3gL0Ijw2FEVVuS1+yPcSXzlgTEgaEkuE
ySSbk4uEzQnDTDjo0f66R/EHj4zgqxUKtyPlecUkDamBTnHNYJQhmfU1Drik/FEzTnnbEE7FuSuV
8h0gimoS2TDzNcWPRaUzYfAaYNuBjfsN+rciuG33m2pRPk3klk+cfVVp+kLBjgWZEqb+DEjWKB+M
wRz1rkkdVWE+Rkwa/NI5GQP/dBzKzftGS2Tj/vBlJKt0b5Snt7E7haAbBHlIB9MYXhpStd2BVZwb
VGNHy2H0Kxki3zNYpYMLmqvS2P7Q8/D08oAODS2gQ0fBcBw9o4AKycmD5RtqSER71+yPVgpbVkyV
odBOLsQ6u92pM1XSn9nFYoUon3a+L/6563yYKTaPf9Mf9iUQg4CO3zZ0USBi9UjcqeLKD0VGdWni
NjGNbBUO6BrTH8Y7JFdMnRcDQT9CPEfljf9FlbJI/gY1HxnW8ZHveDg9b3CVzSLaQE4qxUH8ZEXi
WcL5U1l1/xZSOf6D8cHnxuqAzUvfrAQTtaQjIAIL311uYc7QJO4cVdYW+VtGgGsf6iyT6qsj3vLP
CJyc9SYoZUrmxGLaGpl/PArI0LRPTEEYoOgCXOgfxlWaBdYJHFoYx2KOP6aq8fDR5RvfRtOp/uHB
qFzsKfPliG8ItPDfKJHaxxPAPEenEExkVbanZI5NDgGANpx1xYBu+WDKVB7MyAzM78hpmX+J0NSX
NKc78hfxVzJjEZKZ9bFBs/ac69IfmpJSMqWFVw04IJyKL4ljub5FYQe5FFAHh5FCEKgpRMlwj+aX
YSCIgsswBY4UBl8UhMwShuZpA8DWTebvPMaCL+UiXk1ybw2iUyBRSaTqbt4kZhFCy2ILcvCUO+WC
lzwycHR2YYbTzlwb4xr9Eb5vAoRbRAwSqQWiKRjYYAw183FL1MQJR1eVbFjQU8ICIpcyhvDP1aqE
6XS1Ce0DyBTI3moESiNSQRwaEXmA62qStvN1xCfck6PdLqYstUhRA+HNHXgvqvRSs2OweMrtBKyu
IYt0zriFkYLfQ4VnmzT9fOUS6EshmxSQFKvSf2RMbn8YF0jJ90axK3fAVi+LcT4mjArx9N4xE7qz
fB3M9WmXr7oK/0DiwISsGOXqto6SBDy9BXUPDwzTe2Jb+MN0A7n3OoVj0/AXawpxLtjuwMaOY0Tb
jPnZ5wmsRr4ZErAtmkwHieqTmqbrZPsDQMN1yqwg/BZPizpli2xpoMjEAHnbSGmK1JJ/g3Fm8NQs
kH4vzCiZFhEgA/7t0y/bixir64ZiKGUzsqMEnWMriHnHQgANKPTeYbEKwKiRyfy3YCXGPKtYWpZi
a2VQ4MQ6YYCksMUY6DfESyD0gL4tg6yAvxMjICMyAJbTBIAukZ4IW7EaB+ASEQvPC98MFI6Gmais
371j8tJ9WCmEuZhbsuLBsOlFWUwsE2Joub4JZNFwhPrX8sNLNVG4XzD/FBkKQ8gsRNZfSAONUFJy
fiBjHob47bjqoIUTP1Cy5ogTT/AfvrvXRmFeUo3311amRqZ3I38qiMmT57+EeoHzSA0IdzcUKUYz
pceTwmMUG2xrv7dTBrwZuAMoIusiBuZTiHVSTRLwUrm7bIgkwmcfulmQ4R/NjM6cl1nMxC0U+eos
LFp9fr5HNfd0PCvEsBIysDNV4AIeKxy2XFO04AypLepzUMbKBiz6u6QIiDFGNbB3ESG5rAWUYhqn
Bb1Snqu4PCKWQBYjEgAPTovCliM6dlEk/Z19RhmZtrCciOjqiAvzm3GzoRfwW0JZ8FNBGcBp24Mb
GFNCvaaGZeTwHDtjj0RngANmrbhML6KICQjSWB57Rj3ORCSo2w4WiqPj+AFF/DdtiS+3K4rkZ6ZE
YlBa8cKYMUviSXJUcIW4bnT1jakCaDoq3+PlzLAhxT+FHEiUZRRngXorSn/CXfofSWe2pSizROEn
ci1FUbwlmREVcSi9cakIijOK09P3F/Zfp3vV6bIUkswYduzYgdea8YzN3g0bevzY7AII9shhA/DZ
IN5irk4hqV3FbCYy5YiJWr4WT0tnigEN8Hc3UfrDXsjzTW/YyEz1kSWkVRkSRZBZmW7Jw7Fdl64A
t5iBc0oL4BGJd/juIt7aiQ6YnONOnbNZcWdIAKL/faD737af1L0zkE6cDzzq7faQFr2RK8AlngX4
Nu/ZRFqsVOnRxT6rkIQFKYR/AW/R6G26dtufzbFlBSASOwqBM3ISUZNp0gs/wZW3xz//aUavIxA0
nG0fz03dnaFovl+hiXHEIW+Rx+3SdmgRjIHJgjKV5sTziPi9icA6/BvCfNwkkZZI6znjLcJltmvf
fLRqqas8FEOQmS2bYhxpfT041FTtqawWrdV9wYWadWJK2hfR4GSOy3AIhIZl9ISQEweJbZP7gBNz
LtB7Bb2wCYYpFiCp88bkN6eU+ovIY+gEVqKyuGU5GPrwA2Cw4x1wt3/Qi3BOzFeAKTJh9jxng0kL
gOEC5s/dIQ36PsocS4u2fx8Ac77qUyl4RAlsFU4s3JmPtcJ69Civ4bPNkQHox1wlD5WQvYSakHTD
qze7/dGNNoA7wP8I67E09u+BbMCT3YMvTBWwH06gwudcNwczR2dVNZpsL9yPmptnGpcvPMEP9Xvg
D54bpp3KBEQ4kjx2Z1GaVL0o7UzfVxMCAEgJamfqKoI3hQ7jFEbSDgt7c2jTp/IFhIVLrs3BRmpj
ECXHVgjyQ3TvsdFt/DJpI/ucDiKALKohbOuCCuxVx1Tf6AK1hs3FhoGXFPncMnyaPt1mZMErThNQ
/SpY2kCSfZ4FuwNXH8SAb3wl1ChpyApb/n+8XylaOzwPopqHYbHtDQTX0VbHqoNNAjAQZMCyIiCY
8BCpJc8gJs/w0jJ4j7nZg+S/lQQiktEe7ujbH9665hCiMelKnzAF+oySEinbCo/9UOJdFfoCPIWA
MpjUEN+DEHE+diG5MSRc4qLDjAI/XV9Xk04ZVe93rWqdaLD2ccLMyMIUUunpcbB6pIUSWlAntAFS
0Q+tOTwnib0CjzwY+IZhclS2wpv9HYbUtuCReOqHaok4E6TTTh+dqrPikunTpUxKbAQ4+CPJ4HS5
jz1itQw7YT6EYvLBtkt0+uSDP+R7sp2egcTXfVzWBW5yHZj3BfuldG8Ovh0xhV5vRhnKFbGPEXIr
cHDpCgfpp92fh4Dhns0gpqOTmaCgKTJQQJxsdNkLCGUQEGPOgxvd1+MRc7iGaOJSsIfahj2JKLRo
Xt4wwV+IzpYDt6GbM/z+npkVRNZBZ53TxeOJRnaBiBfkcK4Er4P0esvP3eHBd2dsHX/NBC0qEpxw
F3YjZjIfk07tCPMQoRmR6ULIQVjNNR2/aaGYvqHzegOlnb3FVqAYQhgXCGJ1ouG53xfcVpK1zagO
0GqOm1wGecNs1LXd3U4NxdF44ISWPDaI1FgSKQwLNyl3sjOj2D316elqokMwBbWi5C/6dG8AImh3
bH0EPYXB6UABH+5dwyKR8BG72SUODvApkmPjy0KE9Qx/hLryYJ+TYNHD/7dY06oPoD9Yw4IeRpg9
+gcXjf9iYBtwcGwJiZ6UjBj2IfiQJWGv0NDAtRkyBMeGnfbbaq3EnMNG6J+cLL7PMpgAE4yl7Pxl
IpNlYeSOhltj2CTH5rFbt4ieSjLXts/IJ90mE3fn1AZ/+tmrA5LHE2NG9ao7ZBmtSTWmQDHFMNn3
ncxUJacnCGqYM9B6NjjHGNU6tOVIBsQnTogr6A61h7lPzZ90Xe6CGQ7fDruchmNxOuQ1NANaKNqa
CNqN4A+r4TNwe+cp2kJ4zK47I74kZ1KZF14KFXrWao6cmCAPVHmTRJDwHTMfNPf9p5vRroe6dGfT
RaDL7CTUjx5z3Xpp0KoJL/GMEyy++5kPkQFpMgudPd3+O/U4my/mXWMow8LfG4qGf1dqu8c/YF2l
JlJmIRZtc0rh80FJWAXHfr8P2TAkGm0o5saRBs0w6dSENsjmuDPKRFJG6S6E8SEhgiLoj2N9DHnP
iaEHhRFldehLcJveTjS92F76oz+2+GSDXXAKcWhPyoyUDlKSEwbVvDc61Y/rhol7FPcpalNi35nT
tJuCvYHDUcmhhEJRBVci4ckGdZv2NdKYJgWi5zZLp8fSze/WOevN5jhbaiGeAr+Wijxu9yV4YAwN
CY4SKDBvuncSuHSy0a4g+M8omMwrFougci+jiFDp0v4uPumjQoGd/gh8ZT7smTP3I2Pr58NvPGOl
SUehGiStNXZImBwvAGqsKCUXAtpAuW+2b0nYn8VpOC1hYv0ZLm20Ojj6bvhHNZDTh3PG3pZkNxSy
4OEHLGvvRYpA9GQ4E24BAmn8xcmpzvxM4AGDiVpB3YEr0MCf3vwN5SBzZgjlGwNIdc4U3ASNntGv
tMseK0SSsaECdRnInaDnLLj2I4KwCvNynGbnSDgQofX3yn5UXSFmeYmkN5lHNRx4G5tBrQPq1ocL
OSoDBl7c8D8jFOagpSxgBEvO2enVFze7pAAZw6VAcwCZUB57m7wb7PUO807m60ggebWWSjhxFC/2
lP87Z3NKlMnkEUbt0L4JkLUck2BIsVBagH+wB5NwzHx1y565Pa0xl2/wV3PCOKPwkObwygu7NZpe
QNett9SSGbBXho+aS8aQvsLk/Daz8zYOoIfmTvMJ1GpmkGMNxri8wHfU+yZ5+4/3pRLgYG2dYOx3
FLOAaftHxNchPN0MSBD50nxT/qu3CLQ6QmJiFuMdRz0XbRyqhOZtHVM/+H2PH4YpB1RQguGzCKVj
4JWxxNg+kBPGuOz9n4snHcPzT2u89Omc6TiQlSGzw+rdLUEWaeOxemDBii0GY+hzVeFepr9CUqDR
+TN92RG/kFyJGXMLZvboL3yzxS7wZFErQqG+3odhY04CzFsrAd4iq8F3UB2/UakJZpR8DSDfeWBD
rBHyRWTENK/Bh+fxMMkXtQ4MAcVgTplJSEWwwujZxUs9/nb+FDpxTDkTo0KZkPuUH/CRCEqw1yE1
mHuZTFHAs8lKq/BBYR7W1JiEd5utsLlaaPbtepBaQAU6PSsWhg9AbgjFFQIcFNoWPGdiY+YRgFYw
5+DFZLG7RYUepyD9S/0r+AjgCvzPWPgl0D3gSpjWRz02D4tRGw+o2lOY1mY3XcIzVN3hi9qrsbRI
REERSJErg6aCOq5uQfnoGJcRtNGgHWqGWddIKIvF3srElMThtIIA3nAWKFN8w/tI+vNoHxyU80ZP
euVLrLgr0siHVdSlE5NG+c6GoVO4eCZ7koaUpO7PGpaBEQ6t3oRiJCEDS03RFG7KG4gj31xbIYUg
8JqpsTdXMlJdowlCc26OSoqYvircEbsUcIskJLe6D6vjNzoMCiVWz53iYHl50rw4Z7Yht8doSUpi
CbEpWDzw/omNdOSk0+rGR96Q2qRRMyiOds2wH5NL8nzZO8Jy570t1f5Gz6eFUkPdatAThpTIxw10
SgkO1Oz3rXdLgiqVXE1Qod+YCIfMFlxJE6bBxEuRGKhkdOATiQd7B3+msuatxJW4kNbcQlhOK5Qu
GfLW4pfQK0f/SdtDF54QCVAXkjr0mwNjAsdAEhhp6Dgh4dbfALfaNBuqtytk+gz6HHVjoUqd4Csq
rHqJBauGu1s4qZpWcQE/evdbIKp3cwIKdJPUEcLadgvsOwazRTKNxBQgDizPbSU/VHE3QqtCTV5e
qvtNEDBxtg9ln2GD4RUIn2grIKD62jxb6jAonplgT7Dj0SfuLnASPUUM+UpLYUC3fzgJdAlkT7aE
KlQGgY3qsAaFHT3BNO2iAwpmlgXuiYNkYbD1opAlcp8VMFKrn6YVGQ+nopS69QV2aUm72xTzX1oI
aRK9VArJYppxKECTVvF195nl2AOc7ODdhTCIAM9pjFfYdfnlT2/ydq8xeV5WUdui/++GIaAo5+Mw
s+KtYBiUF0X99upyPLwieGyLHS0JJ7pYcSMSQppXLj6hcwQNo5AqcL/Vv8KDvYI/gWyxdBRzTf1i
DyuHA9xx0S3g5riAkM4V+KqbD6wc++GeqpCkw2pSMMxf7v3ho5bCnm2T3eCLTgPhO9RBg5q0HJLR
XVtmq0GaojMvEDYvYCCsWmqlnTeVVnb16jzimVy7qnrYq/4Oc2RpTNeiJmzmlX2gdEQz4tmqW8t2
SrKrkdV/24C0o6S6WhMYI7NjxzoaDEu6TgswHOiQWCBSpwkDHR42NtOc3RmU4Q31Pvhif6ST3zxO
khQSOaGASvaLDDTQHGlTdgEYy/D0Qf9jQX+A7VteXWJLwl4SKKA7WbpGTvsEiHBn2pCWNj5Mkrub
EHQkGuFYJQypseKQZFcy2QCXrzFx7kDHZlCHfEc+tiI9QRhFfRmF0bN1qVjVoj2TbK/wMk2JRFG3
G/nFYAwIT0BPEj8aIQQ/AxC+wdV5TM3e9oMZp71Vqjsnu4Y0klm1aMsmXZ1xyCUGoacme06Az7nu
KAHICDAtX6W7bn3Qkc1tvAC7WBABPAXfB1FrKyI5mWBAPg84AtR6d7AbREqzzSclxRD9YWbQDXWJ
+3Wmtxnem5k2WqXADEjuzt5WUivJO0DbZnCKpVA3ia9R8o364tHQ8HSe6nEKEQR6moyUVcbcH3/X
1XZPA/VnMSZBYhhNU5QCQeW2d2cjb83joJyHgKHm78Db6M4ToA49eSAhCJYIjkZIyAfbFgVuqlXE
+l1F3l4nO2/DRCptF8i1D9AhKRbHgraGLAE1gReHRemRKH7OzoZq4EzzN/5IyjtMZDPfZ3P9Nc8G
PoTGUFXDGovskzm6zqQ05UFMwkZQfEFmYthZDAn2cC++waNg/CHXDHMDiIS0UQesizuFRBckej2Q
6w0xia2AFWBTEGkThdH0Q/uHOWf7VZtef97XesIKRXkwCOigyG4zGk+hfwRo0RELCCYoSCAkvf4d
4gGEM6IdhGpdF5OZ21KnK0O5Fb/h+VwUqo89glH2EZBdsqcqMVl9p33THfq+zJZsjAdjMlsXljv0
wckEYgaB/YKLyuK/sLRIoKhrGdHUopwMc96ZPxg+C0jPbXhUhsLpK/ijsQI8EQ6LvRzAv/LOEZRX
8o4m6SV6Oc4CRRWZQyyxJOmBiN4Qqmh9LxW2zoRfRNychBewJG7nnKKHS0wW1vuhvKsCCrdtruhj
WjFoCZHjNvHuIe1uUTFmJIj6C+8BoUq6RGoLYOaDEyR0ZHQFJCOhCSxHGT6aYtVpzKMg9kcbiRjo
E0zDrhfewvQeEAJDqjmNNPUr5JWQtAnFSeq1b1gqnDq6i5MwvjDtC8nmY8NCCgiqrwshp0bfhA9n
9i8SyvviLlMo/jPGiKgKueN7cPHec1IoP4VFs0/qa0g/IZWr40rgcuCDRRLTx2vBkOtqDJTSKJSI
+2gGHB7I7S7HyBbHOBJ9PNdHYBTye7BnKMEbSBewBUVc+KHGjm1E3aCcqv5k4tV8z2v1qb1jp/gU
WKvh+Y9im3PDYd3XLGkQ9IYzHUkNdfbI1+kt8uK3OLbd9qimsK6BJDgz1HcOvJpQqzaWPSsyuIzO
WDMnwqKBzaCGiSLnmiC3wZ7gvS9BdsLNfXkEr9lZHfATz8nT7eA9L8Nu9kZlaNQbHoUzxj0G+DuV
Lm0rv1iSi8qxhbtaTwCBbCUpaRVoEUEeZTpIUHJk2t6q8kHGe0O6WGeusmnfo0JAYkaqemDvxart
McsL1JocgN1MmDDt7Il7DDvEgUMAEm71fh6Uq/Zm7moD4vo5gQ2VVlhThfoOuz1Y9LJtdt6qABhD
G5zu6mwXQCwZymIcIyhf0nbJFVIYmtZHFgE3lMdsPrkPKP/14N/3XGo70Fd48DQ7kXwzPpwde+hD
UnIi6xWnD1nvEh09aP5g9RAa8WvMLoSwQUdUmhZo4pLK6lZK9iEUBgFgQfa7S2o68ogV5UzMFQRb
mp3IAk8ttzJhw1XkVy4AtM2+X9F+C9A5YZVJ/gvG63Ug/moumoModTOl0qH8mWWlS7YPatVQKZWe
A8z224CWCYJEiCE8PJ4TKSqPOAc2lY4AYBpgMtoSUAkHrIzv9DTjB6k6tWecDRq1GtDiCI8TYJ2E
KnCStB1+jS8OIsyglKaDH6buPeIgrDom2yend5gvRkxz24JCp91xvONNaEDndONjc0XOPO+9EKYC
uzfh5KkkvsymUGrhe9GiaNFxNA9x3xm+u46IGh/IsRO5gEckjUbE2Rou4UN2kSDQQtkQJU/YwT0m
IPRIxigpwyJlz02lS5TGbn/a7dEO3ye0H/6XC6IY5oGB2K+BYJ+lC+fTzXJDGoqSfIBBwlnS6OKT
kWM+jJEMddtb5TbLICgl0NUuzndLYlVsidslEXz2yUN6pH50F3ps9rh0Wmx+Lz5HSYL+Au3CBCvJ
SxzKeSUB24NuDSYj+ddtnftK9i9JvtALmUNjt/URFVJFaAVWTZcLe8ccllghu5q36CJ5Y68Dj1qC
F6fc5/7kcpfpFAJjxSK/zEBhVzTn4rPGIhJ5Fw098wITl0D1R6eXT0YzjnX7ZhTaCVylLAcqjSOb
7X1WgjeiIyCi7YyLgH0pDYwkJRpi9EHQngmhgcL3DAckThpZPQrqbIDWzqGlhXuIf3BNkt0Jc4X/
aC3vZioFUoZyKSw82512SpANHRQnmpZn1ZRZi+SZCBWZF/swS3cQ80EYuM8uxmWqLXRsdcXmZZ85
HzMlAwV8b9sXivO0wEjlk+geOyK18Q7GntMxJc+Y/g7umU4MXBvIEhTJo1vDS1Cw3AXULUlJpZJK
6ZanSLgZTGQVMTwJPAlx6vwz4RgTDn50Nn7Gc1z1KTxLTx09NQI0fLiBacXRrTg7MhIw5T/2wDRy
ojWMmYEzQP8Vl/wXwsnNoAnQ7GzzmjjmXMcp7GUrCQIhOf860bhPnHQI0rWg0n/BS8GLJuBVxK7U
o7hPCPQQ4cELSAl5ZfT3x8sYrYWwq3xMxP9bRKEF8R82QcY66ABFMRPUrJSrk4VIMy5kwog3+GuT
Jeg2bRx0HphCcZImhdFIoJUZPa0rNZmwW2DhTamAyPZTMdAG4AC341kZYTaLBWcFdkIGAT84ehNC
A/hbMnyNr35/wt6XWE5eRoVm0mfDryRjpTjGWgKVkPIIg5CLmiSkDJMVSTbGnUvouaDCoL9EodQZ
qaVvXBerz+Mgu0pZiSneh4IX5hpfmaYXenWx7jGpQJax1TyLwMntgR9y7ChPcW4ofVPDRL34AD+o
9bC2Q9rPkO+OqNYSkFts5jRlF/CHACWVPqW0wDxz4DC4bAG2NaxszPLdAwdh4hWv5DqYdcWiSCzS
cICZweJSebjkGTEgEIyNiB9+7K7ZDiTqoGjU/6j96gw+LbCmwFtSQ0qnR0yzNLzwpICnzWkmZhSH
eCapzVmo/92cF7rcSq6ttB6C1jlCYpF3YeelWh8FRE5dtgemFbvMLU3TL7AQ3ai27IbUyuKAd+Wx
cfFpyIbV0Rd4Okirx5Ut1HnpI+EZy95MOMbsd9gn3AVBvLDg2cY7F7AZBJb76pqIRlvSJ8OmlemD
ISc0xGtGC8cRFX1abWl044nJ1nnB36SpSA7J/6fHRlMkxXESsvqYPnaK7BnhJRDk/bIHGtD494Qc
WGFOxRbwuFlVLEm0YOhBZHFP9CvDhVkJvUbekZcJGYkT4TCjeDFYRBEdbV5/spI7J2CM5JrlTzTo
mBb/cbwJH0BsPTmA8hj/6i5/8U34x8Xq/lLdvZ0LK8gCkec8xfhEK+SsO2vGk91YOFkNWT5WgS6y
CvOwc2+e7hu0ZfUN2+BX5Zfl8MrZF48m241+aznRLCnfEg6JQbkHODG2gQSr3KpORxdEeEo3H+at
lrC4KfHwIEBt2J/TqQ7kLFuTM48NY7l4wZnTMJ3K1pSmD0wNNKUvSJk4erYTJpHdIV/ypuJzBZ4m
o6Bkx3kRnjhUEZijK7HmhERCtUpwT2wp+S2YCsxmp9oiQBMJqTizVcD3oI7Y6hcHBsCdPQQxmUan
tMau5uK4hYRNxPKldJhAeUnkJTAWsDSUkoNEbiuOkQRlO3PH2BhZJxhQEijC7aJSA7ET8hFEfxtg
ndN+Cws35bqgutn0fIhtlhXD0tJjwHLLx51ZMz5aVkYuD7/Blcg6HJV0wYuD4YNl6W+hoS4zyJfW
3eN9iQ24XuKI3z+A0lu6v4vuodFf2l0OFKR61vM3nr3DHvktK9uPD28ie2c3UHnfuY1h2z7htFrR
xb6hUSotex91t49+ZTc2b4fGLQ7GIQP+/1kEsQzizZYM3OzQhv7iYC7JyGQQp4aE2tXfDcteMX5a
8tOGw+kTqVGZ2PI7inUOWXXwzn6Jpvuhfx5/bDE+L/vsH/rNv3Yp9uqjCt+IbmjT3G0JdDv8eVjn
3s4H7eWIIk+vUmlslfOYZNwRMRtlDk0xqFX2+PSP/0qrsiv7YWlBbaAFsv3FnXM+5UuuWMsMV66T
2lsV1N2bjTwLC1APWm49CN8YnlZMMxeuq66o7iwEepa7Omv8RaO9yyAzjuoADXEGslPk4GadNf37
dLjxntyojTxrtWM52esLp6UcTJGsgPxI1vWBfS1pWqWMYE9xlPz4i/wqN/z/KmWltfj3XBKJH9tY
VLGpO1/s7MOplESqnF3dyte61e3t2Fa7SBZE6i4PYpVUChZswZSDz7yf3+MkGMEWy5DJO0EMm9Bd
2h1soUap29aHlakRnIRLOJo6JFS/6x8jOZa5c2YX5UQraAdb4s5COqwDti4sDCsVR8DToQKDveKk
c1jZvPzhQyjR6b5s0Oaw1d+5fIolplrrS0zcREidLViyDKSB3OLdFrt/s4+9T3DnCdYDGqkhr02f
P1ewjLXg7GsISZ79J7qwKF9vUHObfmweUZPxippaL1B6XRN18PimbffrGLEQhN9NywC4p5oNx6tG
Lb1rH1zhaUO6otQNF3c9YPlF9VYGKiF0u17jKX4gRw4eImgOr1mwpy3HwhxgBnBZFDXocUAth28n
mAwxOEi4gGDhLjzOGyuPsPlCcyN0dhdRs6Ve38nnFn4YEAd+9e46zMcrEmZBitIi/NfBN5Q689ur
CSVWNMcNyt7udukMtw/4FlKxh38GZEapg+mQUhzfM4daJqcLgTYPZApabhf83WRy5MHWPW17dVC8
He7UFZaw18EBvZDYX1cu2n7U81m8xYCVgcO8QFBCO7HHyx5rrwwXJ4L6pYWmbGfHqW6IbllZcXoO
j97Rx30ihWSWPCJy+L9W3Ubq+FWn+xxph9x6PqO716XLDA4J0cGGB432C7+KTesWNoaQ8JmNjFUn
+048EuS9dRTjCgeEak5DGXuHTRYvZxIhS+vVdStbK0Hnoc7m49Vwz8z4Kik5G+84IVCiNw7TeSbv
dYj4C1xKpg+n36YIZtNy4rQYjEP3EOARe9fop21CkBSRXnrkp1OUSjoWHK3s6iaBjLkQ80zFtmM9
Gk76ppeF8TjWlxU0lyO5gBNJrmaj4y/S79de3aM2dxgUSL/QbUhajX6IBPkY5iJa2gajouwztkEU
MOqLh3MqxTw1GF7L9nQuUkeLPlldPSDWYDhPX3PxYvRA7ka1hIW2ZC8h1Crg33LyHaBGRhUdcCm9
tPz7uqgsJLFIm+LlkmtrPiNKhFbyv7KUFZrD1cWXI3ymZsvSlmo3MewSzWWzhlTw0EvIOb/Di/eE
t90v1I3i5fJswcDiYhkoJSW/EuPnfg9OhwncZi05+s8jWcdOM3MOOaM8/Hz6xr39Pec799Ux3/ix
JREEKEQnXlbOUZWvuMOoUDpJwhfTz12EekcYHWaZUUuOPsshbgVZ2F63ctvBr/TGlpMYrU2CxMb8
Y4S3dOpj5fSkhWTUr2p6Fkht2eYvKFFDurl+QAzW7TJoz/K3c2BkNo2UMFXhkKmCCRYvR/rGUUpq
0AXID6/qyeK1B/hgJJsok+zhkto1XT2fNn78wiUXn78lExzM2n2u78Jp54H+7N9pytzrhvlXjP+Q
dn6qF5AhU1IeXjkmEEUxuF+MZWLqnQBEnXb8yoWvogYzHr4sR4GnsF2qH+DSsV60X1ZOsR+mra4l
AznAx/40qbO3qPwByTNJBoahPOHmkJPVZlXPXtxqsLNeDRoikdqjHA7SUDm/txRGnYFtdrJnBBzl
SmX9ruHSQ5T6wBVB18ziPlgu//S23Y4YzXqNa6VdIPC4XGmlSnNIXx9UcsPyHeADXtNdDrhH1EYs
cadqzikUZSUmxTYfA6KPfN7t2AJ2HWzZbBQrGSOXZaca/VAOlSh+wpGllPikGOwBMfFygjGRGrvx
XgSRcDs4suxjCZ/qFYcXWiG5x7mw6ujfWyn6vbzqaxH0nRtQ7M6MynNh04o0InVJmhiRspAmg5cc
fsInsERepjOxgUlo6P3ahfqM6D4OmXWzmL4kR3tMiE7/e6z9BWVnasfQbtbtBwYAZh310wDGgUDC
HKaapaGgaO8355gz/myrN0bNkWbXG3T+ToBCNP8uhioToX6QZ3xj8lp7idedZ00oB07Cb9UsoKqz
7LTc+dktbqjmExYjUhTq830DEOezcy4ez0EDjTBfRxgdqtB6LRrSVMv9FB7hht41v5s7QVw7ejdI
9S4z2sV1itnqxVW+hQYRU0Gb1KW694xpaaRSvVeXMU0cNE0qBlNrHY/Cy47Kxyun5NHW1EMGQEHc
RGB19uuAmr91x54zWOA1oEw5gEjtgIaRLIOtJHsa0KjfhWRl1TlAgdpLsRovgssmI36n7DlD3dcn
RnNRrO/Y9zV9sh8Gf7M03UZIUZKL7Q4zhDqmHCd0VPGA1vM7Y3hMiddBAv1E58AKocibajx8vVfF
O/WZVIjM9/Bs/s2wIpw7gn5QRmErMbjLtB48YAYWf8BrAsmcWyNgtJz9oEEw2RVWQftYr9vEFj/l
NCIJJxgk9pSQBQpFQVz0KVSGYCWQEoqBGLFaD9W7EupBVNGAPHYW6zNU2eZsvEbC+DyuIYhqG9P1
6xvs/pgr5TMt6AZnYskgdUFC6gHDkDUViZT/+vIb3VjBjTWNmJhVAjwpeTAFjbCaQdSXlQSaJ1He
f/sNaxHlo64ZNeEkLJZMO/wK6+hCLxUhhpk+5idzn8GIOJDSYFLeQSE5lQNLeUJW2EzB/GL0DrrW
QSZHfPOg8vQHrqzNkSCDKF9y7sDuzjnCZxjBQrqG2ME4cjqyke7j6znBjrJF8bi3JmdWZaJQ8Ao7
frFFw2ILTogpQLDB6tBorZopePkbs1dcTPanaPkzWrr6mPqm7B3Ht5WmEFNeV/1DuGMAHWuF/iZF
pb3FTLOzdVt0paY3ODDXIF43n/hIcwE5I1x/3mr9oJGsSSsqLVZEIaLyC/BLALS3kYdN6lSMY52h
8+VDlQkvKgaU6D4wDfxbNB5UI2oLq8XrzjSfBsrezN3DpXRbdutkt91KdyC70V4avWxSi0U5XES1
DYSLD6Fqoz0RdALNB3FKrFrhIYKB4ireEMFVv54xsEpTg2aPHUp7ApLDwZF2uzd3Qex5izTcjOnX
+oYMvyRUiwun4TUY8shGov1iRzxBXx+FGgYLvUN6GHIGVhGBxkSghw6DkU4L5ISZQ2Q2TL/Z29OV
QMFI+GdTQHuDFCJ6/jFTsezl/Rrbw3mwDRnyHcrG5akQlJLIPv5I7BycA9X+ammmOOpY534AAT7M
yyXSwh5AAvO6PobuAUqHHhsGuzvf0WFxdY11a11OCjwf1gvpdCqxZrnzddG2gsQAzSpoTEuzEMGP
Y/yFBOPxmqvSPMzQexI84CEIpWRS1tGuc66UDV5hqks9hNYAgq/C1nOmSaO/LWlFDYJBqxbQ1fyy
7nBJVnsfTl2P9hCgucrSUUpsusgIPIS9TENnbsHI1Ajn+Q3VOfjSVN2wmemh9XPska5uTZsKzwqC
wFT6g67mfizMLDqqM8S/7v6xPmgykgW2wgu4OHg03dvL7bxNFC3B5i7j1eqVTmAnrGjV7fN9WwNl
1BgowS0DKJadsHG2ofrsH7FmoZrRpvtrKcJ6dU3hG4SlNMTLXOGOt9cEmqt+dVLzKxrIXR/d5z8a
budoIl961Xf4hr8oxYWzWdGVjr7Hlf4QpiLMJtd4Sel9ckm/VPAoi7VJI2/q3msZcMQRwntZVY2K
El2rQ7RVrJuDYMPBKiOwF+Fb4OPQwMjymkqk6IAelNEaMFL3g+mnsRy7R8Vums/CB2kqOnKASUYw
OJUq98iKP/Zu+LSIe9CiQ3juaE67dDNcbJ3sG911V2/2O7yNqvRII9L5jgzyPhyx10Kq3obNWPOW
frfPSI2Gc13n29fzaV4PsWGVDwgNJ4ZZxjkth8UUBgQVbmGElXU7sLnJAvZmsapF33hDl6uMXavP
6wUccVpg5FCdAMWuFg6SWXKky+B2g7uJxSdhosptHeAn08KLViNftOawulqIBMchYToB9W8q4CRW
X+82qW8Pb++QY4YuLv9O39SSPMIaL6+/WYqcyzumpxw0zHfy6r8MJl9YuKARY7/eVivoNlU+AtpA
JOIctl0t6HJQu8jo28sAY0dUaD6SprU47ZXzTJlb3ln7cgfjErqW+ftcMQu9j4oOKwFDlt+IcRwd
79zxOuZOsxCuf1uMRnlUgbzjc7gWa9eYjWsGo8ma6wF2qGYyGBe04osUef8xbKnaH1NL8F21pcwV
yPHhMlmGS5u31CG8ybi9RYfRb6M8N9tZSVv62yq/yeLV12RwyhENhLR5Ug3d5lamWu4Mcg9H9bY+
9qCY7wrylnbWNRsnhc97k9uXiOdryrjxlsVQy55PRUauM4da6Qd1V8+0boQtxaSIeQ375x6HLUMZ
HdL7F5a4ljBwoh5VdpOpmfbppo71oUZ1DDDTyT1jSg4bYxCDLy3joOgHl04tfc3QF5pbyV4b6rX1
aSy/WkdNaYewujoMuRozhmFdQFiCXMaUtzbiF8hL6D5zn9j7cCSSaqLxssKSDm9aDn7TwOg6Lp9O
s+kVlujU3be3iJcfnZt7WJyvPAfzuz5tMesYe55fFxkFhizILMrqyihHmDLMIsPIoNPx4I9e95sB
e2+13JvPURGKtOuejJD8inrgAxZCBCMqyYkHb8WATI74pOllIsxgJU0AmOLq5ooRy8sL9oAa7pii
rzA6GKDM3HRyyZ0iIXHqXfNGlua0OcSGP78/zX7t7jCunA7dS5K0rnBFtBmSVm/vVP+1ZH44lIWj
v6mCY9EQJkDD/PDHWuHnkGbo0t/Wf/e93W30cL86N+QuQ+jmEP2oucA3oZAlaqoUd/sw6Ub9GQrA
JBVHypPqzpzubP7MKFTKgEtkzs/WrBHzsweNWQ9vhMtrzmT90OdbGxb/n7UGt+EA48O3Wrpl2Bkw
GY3YwBwsem7XbDYpvvj7RxllSNMmfKgy5DSezG2tooNj6Y9oeTQKt8ZnMM7GQeXaPDFUL5ce+ENU
U12gN3XFfxdMYre2ja61+aS4GGhhyFM0YUEYjKJ6ryZtOI7hpObCtTdRQJRmOSjZ8AEmTUqqsODo
Qdu0/+ZU0VrU/SETzu0t8p41Drvjmz537PI6TID5XDERTL0XkIRwDIRO0Cthr0y+Taaw85u1jNpT
3SlvvDFK6PxdSceaiFVzO9CWTrwditpKu0JhIoeV7o1NCd3J3tKLDZnHO0I7Mxsdc+semVXHLF1h
Gj3fveULG1jCBoEiuaHfbWPnSqfPFrLdwUXQks9CYKJ/pV+OoSdeq4z2T4WTy1E0VChIoPND1kX7
2My4WcVUX+IWz1NbaBeQi14+/AWky2rSulCLxQmL+TaeuPK84wbP0ZFHeqTiGXQOtlQe4OuC8wuq
viSKUtdcZfe9gzy1IOhPMsrvhRyJ4FRgS50YVQTmSe1uyY35ci5QvHb2yPBobmxFpHQABV2CH0Ys
mfrOxtbmMdocyKU8QXLv9jKCkchJIbHu4qxIGqJBNxyUPZjFZA+1hnl5Ia1F7Vl9mNDW/9WC6muU
3Ykxze/iI4QO0PqkmpGxQrIi+qHQcBt8knd/z5BB4RXexx8LGinPJl627FkjQOzi3mOyBUPo4WDR
An18WzuN2b5WUfcYCjurRXoBJ4dZGC2TAQp7v96B5nfM6snmWocBSY19R1Dj6DnOTT/Pz0dHF1pU
ZeMLgO4+R5PZB8sm0EOFoWRK2JMEUeRRzPfmA0heakwMDCSYzR9EveCBtE1CWxPf6Oei7gLsCLQo
/i43zwnlLsz9enBNxjJtd2ukRuWhZoF4y8uZweKDQXkbv4ibuid71ud45yc54Utz+Q4lVCF+ok0e
CtZyMDOfQcceuhACb4svGt9DDbgBjLN5sZYW8w5rNtN/3cMEA3t80nDD9XDU4R0+7fc6N5veHdQd
fqrCruc09iL0cADJZhyL86zs9dU5F6RGgGfLw6zh3FfHdG1MB9cBfmeLoWirUStPT+5Vbm+4S0aH
aNsi4JSZ19Aa4QpWMpcQckOrwRljbuVb+nar+abx4Yw1OyZ8UI7SSPqkx+NX9Ex3PFvzzfDxZrju
gLFKHN5EYptviJ72pA5sKAoGLUoK2nmoubeMuiie/MjwdoQTBQWUykOHo4C2kvuyYSLI757TRXfD
rD7VcZ5N+65uC5ZjMWJu95Z5A0OtMrHzrVv06FizWyVjNu9I34u4NOOhh1+CMM1vW9+utafBse23
MN30T4kvOw6Ww5FhvR6s+cP7x9KZbSuqJWv4iRwDEURvmXTSqIiKeOMwdYliL/ZPX1+4q/Kcvasy
V9rAZM6IP/6GLRJdMao6GmkqjSs3nZxH3Vs47WfQ+6+cAvsuL16VPXfeuOKsa9r3hnMQi73xqNNg
r7VqMtgoNsXxnybnOpEolnP65TSzcXzhSZ9zNENK5R4ekk7v75IjBESMQNWt4iuSx9fQJ3N8ZFjs
4w+g692wfAYm52jHa8NDfCRdog2QMzrmESmgUXROaoRidUsyuFhenM/xfgKaz67+Kf+IqPzvBEbf
jjo3uf6RUEmjRfXIOVB5d3AonFWwCynTU3d8eXp/rY8jor8trQbfbPyVmFgWXrvYGX3uVOWfD//+
cHZ5Bu3KFSpnQpTM6mD9DvVV92bZ+mB4wZmZser4+Zi+T6HfxnrPa7bYYGCBIlzDKcSyteFoeD17
/G5nSDzoB84hajKQ/i7JAer8nTVbwe5q71/psepzAcTGxNLQC1aKuKeWZ7pt51G5foUvF1EFQqsR
l/hzD9nwcYx178V+GWyr/IL+EXAEX+FKvCkDTG38vsOYpTpVzTOHQpUvJCC7pIaCz8WXdEfI0N/B
/Rwsiue/0bupzgndaEUpS0v6vTiUTpcuFh3dhQPhlocRamuTRr1Z+y/aSBylXwiVZKDhjPk+W0c7
c0cOwnAlqG+NJWbGiU+BTMiY6m6VGbbfUU3d0W/cKE8e5I3ApOfRu4Ezn3PIqCz3RyM4AAgaXJ7P
OR79UYSP/8bnCZvDM7jt03vQHeEw4/AkGxghEdJOycn3NTAoJpThJj73+3uI+4FRuu0GwUJWEq9Q
Uuqlg80M3T8EHNZjl3vknHakBNq9tpip3HeD3eRF7Ogz0J7B0W9c80afZjsg/WIXkrHGExm28q1D
hOr+77bzFr3bPyoTZY6GJPJglbDhuktkTLH/ZC+HDXIxWOwmb2Wm5gUR8mFTAxbisMT7Bqeucwk+
BSzts+Vecv2k/hb8f8l34DRyj8m5RPV/ZQziYF9sPr0DQm3W69cmSQuXG9WSpKNGm32CFb5wDk92
qVZwJ7kFmS4bTd6ioauM3qLiHvE33qARNq9MSvSW/Fle5eyP93u/lZ9wPpJk5W2bgdAjkXTah5jf
UCGJkU3DDGmLd7RoVcfrnCYdM24szSeOQM+PumzymwWpvpLzD9ooEKeMEs2C2TSkXKldSI+Aidqp
7H1yD3yKISqHQhwrtuhb06bbdN/SQFPRVpguttzrUMPHTZa0ELyMQGNaTpyxp0V7WFnsmcEngo4C
UZdxpf/IDz4otGv2iO0JeOu30ddPvdKDPSeEs51zlpkO1fNNnSy13/khPsg7GKYVCr9bX4uJwrE7
+aKhtrW02RbT6pbT9gjcKow6qHUsl77K1VcUhvJkvdWKsQYk6f9+8fw5ovmk7XCKIh+uIHgPkfuS
QiyszO1S/Di490iN7zYS1zblGJshnQHt/V2KKJtCnX/KXwEvlQL54Vnzd7jr1YRV8Wr8nQZ0dqG0
48AAIQ+zsV4z/f3wn5xjHRpcFMvspae7/QeU7WxJ9RSEjB2RX/LvM/sxC7n5r/LGTfoZmRnyU/zc
m1dAzdx2/nutoRSWW15tNxH3qHtEqSz1bG+A01FvzEJiB7sH9+geGYUoZfWiTEzmlEwq43a8zTtP
pfUW1J5obr9kRRAPnTzDC58a7p6dFzF6VujaYFIpfgsxK4IvXUCh7MPmQruPtB+bOiyJ3mA9Ip5o
cymx52iGODL7uDXxHPJr5ItLaUG4C5JSuQNyEfmJ/24LWuH//qrcsg9ay92YgkSErx3Jcn5KCBhg
CXXMA8s80+fkh4mICFP+lpTgVLq4Sb4cHucvnyOXV+9jl1PglCSfVfhoBTwxvkC+Gjb9JmQzuD0o
SoEw6G34P5Y5LHkkpNDbWBhyg//7ePK2spDkdx4en7jmhYVPKl9DPv9XYTQC0MWrobXiXbC1+aXV
yj/ftCAYSoa4gCqEC/dwiEyA//DzQiWDmn3H7kN8J22+MOQzlH4be8jiirnMYjTADyMFFPIKDShj
EIAgBtqMtN9wXRluw/Hco1w9Oy33DdGedN8+UiuRUQ/7Lg0eBLuzjWsCT0vThWVa9GPeXepYrm+e
186TmF+D81K0/5SIvBWsOeHJoWzAp5oOmOYAKwD+81Mh9+H1iXVEX2LB+RZyj238TsD4ugkEObYa
vhH6cpZBjoi96/orcTWHS4f9mBqtVkhJRCsBoRu2CKsKJzTsC3tQCkd/Q7jjeWz7ds+DD8Z2TyWB
lTPuHJjJso4g8bpM9SF1BRD1gg1emCnkIpnjwjlKp2tojRZV2gz+U4iZzwKSFjNEYMI+fnhkLdG1
oPkBPZ18xXHGZMcAFd0PvmcFsQgoC9P5g81zLp1jwTW/C0ephEyWQkgSJ2GmVfAFuQ9PA6iQXISg
mkBizVJmf66bo18HFIMqKUYS3B4ijArLuVRwOVImaZhfki8wCYtrr0BELe0pCr5sAsalmMdl3FTM
pbY8JYh46GLgiGiWXX7ZNjF0N5x12hxQm7ahdjK450YgUlzMligtZJZVhXsiROF2m+iHZTr+ADFJ
MmBdYM15FugAwMxWQXdLajP5N96NazT2MCtTZi4Mn9NsYgSfnvVWN35lTAkdOE3MxMlhYGSl9jKR
Z/4fTM7DFvx0ApkgAfDWb3VBTwYzcBtcrfC2B5Ed8wHgs1GsnFiyz73bFtEbnhywqthLow2XEDD5
ohgK88Wt9vAI3owBrqzw58VrXfiwb+nq9rN6iA1DtgWffeTYfZUByAvs7kjnBnbRFYgakaQsRv3e
hyxXHhJJlmjuCSImsG/rNnHxpSzzQGhOxLtALPiRsO4Gp+CiD/28wToyaFh41sEUmR8Paq7OBc7Z
b8QkZElhmTXh/CzmC6A+iFH+pddogXXRxnbpZ6EGAAfO9tPpAuqLunkwyp4VF4+hPdpbwDe3gdKK
83JzsNtvb/XkYXkUo3Y9GI5uND5PvHABnxop2L+hSOV+y+bnfm92/jU8K9mxXQPE5kbB0YFPJPNU
oMQ2pT2VxegWiBk4fvB032OodvtZO6i4Oe1nf7Kfce8JDWza25YHhKR9YyPoAOVK13z3b6g3sKf5
Y0ZwU/XCu/uNbXjY9nbQXtzPy7MucD0qELg/7RLc3hR3zFiRKW6+fxiFdaMQWf9GyxkahM3aJlQy
aDxwGUU6QPAl6dwEq4B09q5cCl87JVuoQ0wCXl652tXcJqxrb3vHiL5Xm7uTrZkUw2YkZBqyYsqt
fOCmnDw4CjAnKRYzbDGPBOL6X6uvNdmegP/bJpx7PnD5IImDnVIWScCUvTMqnQDR0Aa8HCoD5Ej4
uFxSDjuLIxprWdowrSFbU5dNXo6Ojv2IP3fulE93TB7nZGGtvtM7kIz9wBhIxMRfd1lRB4f9+ukD
vNBGH4tSfTLx/EUpsEUdK/xB2Wg6/2AGoP/VnuqzjTpYhdasXu+uus3et9m74Z44xu/z0gd4sb6A
c62dekCA+fs8Znh+mi6rQBAu9naeA56SHxYF615GiXBBRjwMvVaPV8LnqDUg/hFSLgirLQwg/aIi
9sPrcj54DoGgmTYJnNx6wh2CGid0qmiGwl243osRA98C5xVEo/gHY92wFss4nMWKL8K/7Uj3cA5l
YRZsh1uCxQFrp1s10JXHAFhXu+Dd+/dKqHZzihfq3dHIt9Qq5wh3lYRKmaq7YWiNkKGPARmAZxx3
NV8CgFBO8gQviXzft+icLDXa+6OFiP/8F0+O+mtj4XmcYF5Jj7wVaI0S1Tb7mM/gyLLXuWnPcHh4
xVc5dX6izDgHzgAUuQdvOFy8ENiBpGWwX7Krav/wme30r+QvcCG5VzwnCCJQST8OOGK5z7fItMr1
F+8BxKNoJHA9aSU4loJA7AyX6MyM6oPhvjKZlWMH8fjiCHHuVf1qmZ/wisBOiKf7FPk8asXoqJ7/
IIdZHIKw0DCpYDzbRW/KDWTBQNonTEFEQSK89r8jvyeVIQ0vceq4uojNjT9axahx3n2CI6BXpiBt
jTHn4I5bxF/eD5Hkp2TfgPKt/BGjFHzfJVm9R2T6We3ZKgR3tXM5mED2eNAEsm5INtCGJx82iJiV
P+z2TUEUgBcJnDDoJUD7Dgqi6Nnomc4UIuFOqJ6NsbBUy38RlzK7Kz6SiLHoKHo4xmBGdJrA/Rdq
KtlHPHGMvWGHkyfHIYSuhbqCTa0QO1lqkH2c4/8U05blUvDgJCVnplBDCMjknGf8zef0EDcThQcl
JaPt6CtXEhta6ZcLTcMyokP6+wOOrl/hioAYW74Nzz/LEHkNR41CpdHHiiuJ4QRCeRbHCGopFCFL
1x1q1PEgedSLItnIAjIAKKgQCsCYJoGFRomrTZQCRJ/5e6hp+C4sUItxbjGXS/XS5tjM2B1c1hg8
Ds3+40OIOz5zdx8udAlpDafOWo6cLgN6ecR0iLJ8EeJqqiW35NNz+4dpQaWI9AMXDai0L6qjRSQV
Id6WZ/cDvgi0KNIX+lCoBFopht43Lsh6AR8p32xfgbBKmAFvyAi9kWr2IqGpE9aDB4G1Sx6+E/jw
jbrkTE8Hw2qO8pRIO7wo4rwG6REz9HBymlMcrHEqWYuchPvaf0/7qJM4mfkDKWfQC7Ann8JXFpID
8nnar/gOaODXeMwXZADj+ku94J42pPoYNpMoGJGXf0+6Sf+FEw6XRcg85FJM3Lz2fPbTMNs53aLM
uD7r9TUiMXxqjKgyAkkPsxBOWyMNxMF+df0FlklgT07/O4e4D1mQR6n0Pv+4y8ZzeCE5ldMdrJqX
w5S98ttV+nhOTaaIMKVgmURIXYKsiRwW+8+10CCOojC4OdsHPAGdhGD2HEdvpt2mzdxU7Pw5uHX4
sZbTMoX1U9pGe6zNTWcmPJ/7j+zx4vy3dhSeXQ4YMeJJ0YRwzqUZpSFvY69nFfoiYWgmwnl99Lcc
jhBpDp2AoV5wHXXtYz9JzAFU9BZlFkxPey03G7JMYzCfQzXRkVbC8LVNxnvOubQtLT7SbPO1AB80
dbpC594+XByVqUFtEzLyTtFKj9tqwZEsU+g+AfHKhLJIL2DCFR0dt9GJgNqD27xGzE4+Ov18h7iq
/rknHZeYM63eKUej+3cKVlgK0A21OqT3kQ4g9ucf/vdTGmwanRoJ2dX5Ph3MevYfYDwX0j3WTRBv
O2XUcqkLjowq/SNKL6bbbfKq4Ry82ejcjLSyPUtq71CpXtQtWXTlvmN5ASrOhBG2y1NZtGA4cIFm
o8AhAOyrhBPFSjPEnUQKaR2hbNxKSY1gkXHqMrNRDyGsZVlJaY5xIhqj/xhdgYkZbJjhQM9aqSY/
QzUUwDOR+Tbjrl2O5onu/htrwL3OVs3h8xihTCSElc5qQS1RKZQ+UwYWDENxdlCRNAdTmM/Xq2LA
unq4ScKN5tIPk7lm4T58nYMRPRITTN8K9CVj3g9LDuKkhKz1UewjmX5OKo4jEwDNR+I/xYW7gyfb
tqStfLsmJIvuN4j37JcYWOZ44r1WXPpuGuf0VWBt/qgdrzDJodd24e0GlEIZnpvLsMCNtYNNULiv
gasi8ozrMVXJwVIYjlSIGBhGfBl76UwA1bE5NLztLqEeWYbf+QQtDaRZNhYpIfF5yilu/m3Y8hSf
W7rCEyA9x7bllkzie9eJRJSMdkiwAh8GiCwjF1kWLsbstLgGLOMcnTO3khZVmJOSYeS37RXw+Tct
6ZplVqc5nwy/xx6/Lw6XHX4rbE5QcEAyBJY3MxRaHCtoT5Fzw9XcX1zRlXGWEHiM7gOd5RUJCDO+
AEY95QzVvEKx6LBD0BoxEPI4TZsIUY5PseRCdcph/w5v7oepk8I7ExvwWBsuxhQjuK2dfTEYE9i3
S+F4t/NznBv2zx+5h+tcHKMKA+769S7IYK4c5sVrxWv21QmFpu3+IU0DpzF6PvMZ0//ZyGYUH6XN
GZ5xLPL2Q/NLvcNJwqdGA0kRDJ39iPQtqIN1uhucOELYWYR5mrScBJK9bB6wjCLYfJGCwzJZvpcs
cylpDHvDKcUL4yEgnufi0MAdodKAW7jj0NapKOnDbw6UuhXHdORQZCo3vlHvtUJwgFA1HObMnImh
IqVna/84l5wf8hiRd4J70NaVzLOiICAmAuwQ8Waw/oym0kpCGrI1avm0StIO/AgMjkFC3MLNVx38
RHd+k6BPV8mn3fAcl/ZaOZgoPtUvwousFzhNPei003JDDVLRjf4+G8Zw5IsRVYVG6S2FsE1TB10T
Cp1Ia4jiUBnmnILTgBciO8XYc+og79LcBDJfNMV6ssQJV2M9MxlnBS+l1eaJDpyJEioSX1i00Gsy
Pghs24hsRGQqUNQxS+Doc6/ZZLODMCuN6m5Fv/GqVcabUmZAgSEuQk6hLV/8b22uPycKNRh5ZbY5
Z7tVRces53SigwpQh/kmXaqjjgX1kOa5flxtAN9MmwfCYvLO5KjAQIYDHTfp5UofkmH88FYWHhjs
XkiUO2Cu9NdAIEARk2VRDrH797/wqZEH/3p9qigO1EcJaKJHVHpdIL3FkqcZ5U4kCW1wYT85H7eF
VSU3mQ4aJzIREsJUl6KQtRe1xke7yQYn5ccWnRPZs5t9dmHLKuVvlJ4lVRu3jLX5Qs/3OCCqofhD
SOMQnAU4zC5M+bD4AGU0G8g44W0iEWdWq+PChwKd/SrLUrBgqoOgKvHoOvkX5t18Ipp7cm241i96
SnO6q+HwjmnHDIWpUyYnhryBEaABAkB1j3CuqK6hev/2kfNaNLrFb9y7Dc6ICuyJW+uOexySNWt2
FP4bciQKwMCB6kxoBj6yD/IOLYcR849KzbbxM8FkZRwU5NOA8TLrzgAj8MUcm+AZLjF0zy2lZyRT
Zx3uQNt/ZSKMRUjd4bbg8rqEgwEMU4Bts41GfF8OE/YvZGOL/rrV41yZSirc7E4yAzJldEof9+6d
SdJMiEg+wpEW8rTOoFLB/kYF/T2NoJYHmdngs93aCpzjKEnn3EebOG5ZiO1/TBmlgWx2iEVBhQfq
kohqnSKXORfSu80rF6S9+2KNsybSBpRzl72Jr7P920oWborHdYpmA6ieL8cTQP/LJhJSGmJ6klnC
xW+fUf7RwVfwJqRLediEFn+z6cvwGLbFVpqfGfYAEr6w5bIZCo1GZTg+h1AVQ8k76HJu/NnwwAxQ
b1ghWCYz8M0p3Nmhl61pk7NVCzgwa25/+wkPo5Zj4Q9LIiZzXhW2PmGLgQgMx9qu1/gire87tQ3o
3j89vv/bnWACvcDIiMSZ8Y5ZiUeAFNB4R5prUsl/qR2v9dk5hCBRHhkpAXYX1xwllqZaO1TE1lt8
PSj8hTwZHotnOqGgrTla6KKq+3ybvv7xIHBz+PVJI6PCEbLhUZWTvOO5yNsRSePEc7O3Eefd5PUS
1cOcWwVbW7ORzusMNjj+tgF8wWX/pLnfJk5eZB0IKacA8waURfchgIArx7MoFAGgaCzYS+jHJm+M
lYDCcCKDjYRbD/dUHPiM4LKkKNNXuLwcMtYjZIBDM3nEXRPa4mr7uKkirpYQzZ32wQNN5ywV1PQw
pUWHP+m2Z9dxN1waxPYKsRRZxpkd5tKiJoAUUl8c/RtDc5k1E7gp/W9Cw1fNgUB0t4I0xQY4IBOT
7RqL8VN6hfI6M+XJfNMscZeWP+QIuMkOuw9IJ2SLMTjv8p1qKRKANGlGIEVAO3Bvj9FrJ9FpHUI/
/AaaG5sJDtPJo7t6IylVt5uHmMJrLBtdUHYqiLci20m8ZGkylzBcluDi/Q5HG8GOYH2yES9v1KpF
l7kSbxNemC5yK7YBbpV9/Kvkk7JpgAldpLjUKCleuWiUBNS99zGAgl8kfmdYN6ObNePXGBV7dobA
eZgQ+Ffn5aDhaDk1758iWA6ndgO+iAzjSBNa8kU5TWrdxc8heA2WxNuXtSO20MvihiPEsu2RLNoB
SyKqbrKAvbQFmu0OS0dnLwK/UO5lCYqiJM+ZCtUDJUYhiQFuIx/8ytfzFB8ciib2S7z7uDU/1hox
ezXaZz3h5+FUJ3PhKpYjITQ2SDq2z1Mo3Eo4Oe1k8SeSuTWdJ7yair7lzMH2yksRHpI1es5gvHKQ
lg5U/jRj3+Gk4+ECaO6FNaYRC8F8oG2comH1z0BYLzWWHHH4s0KFW8UuZC7xj/2scS+Lu5CTXjM2
X08SI2lhwQ4YOwn2PsF529vzWsOLifcSwN0gbxkM54Aqb7goMZV6CPn4ZnpvApXy1bdPggJmAcyK
sGGMMQrnoPTjy5Y/jYslrhwwfjccNi5z4ThuTDhfj5gS+38SVHLjFeGJHyej4SK2bdVmxcvjLvh8
kHUi8RvhcMKZtNOXk5P4LbpaTKo48tDIrDkqYfaiR8duDj9qh+XFbdTpPbhKGS/AEQd4ki3+sbk6
J1Q7wgZ/YUjGP9rcyFNg9dY8PhsmodQuqAJ+SjqnUUDzB+7HioqTlHTn0MgR2GxSo4/+dAxWz9bN
04PTUXhcQRbrWzzry6crWJPMLK8rbFbUDjmw47+6Nk7BePYQu8UspCIPMWQ5UXfxORs9jL75GqAW
bW8SbH4KvtIREemaFRXuAOo4lXvgBAOpytnoZhiRHclnxjbK3/BjNN5Yjssm5saC2Ge/sx7ZYCb4
IzLqM0UZHQvvhvvjWpaWaKnX4D6cL5sQUMYl8ZdVQJjfpmPxl8QQAnB9I7Y9nMtijydXh2KS719/
qFG3WPk4lWr28Lf1KE+Y4iz+RBwwe7nz7brlNQaERE6bdxXp6aMZitb6Rrgb0xpkQJ+AocadEPjd
YO8ZNCNNOiEenYtHEobxTyfd1BUfna7iInMLfm9BJX29qKkc6qLMWCzPWGCwB8uakUM/23kb6tRp
XdpTSilzKFB1ngn1XsbgmCluNo6cGA0gef4LFoWhCU1P9wqI66Al4uj7c+SSgWGADka8JgILFzwa
MmrkuOkzzyS2TFLDU5YKyoPx2nlBYPyj1KaIXYN7roFgLj6uYbItZnHx/lFATZ/m6cSZyiPC47vB
Mrntiscu/TNV5ppFHWbYYjEJsuswpQfM0mrCSx6zjLxC5KSsz40Q7nQ6GPohiu8OAXYQBHEgQnrb
HcqakQtz82BXEdoSo0JRO8Nnp6HsOdvzMoAeKL2N9NsirsLsQErpF46dfiM+PVMu2hNtmNbxPhdX
3pDDLePf4GLPYtoCb2l4axScG5ywYfYrLXy2lNnEDlX3O3Nu0BOHRmcK7FRuQXTH/YLazAzjXGAr
v6jjJRQJjbJ7CeuA5cZzydOoXrDf/Kz9jy/nsOjpTtLWcP0e0HslyVyM0OaWPZcNU9PQ5i8mOqI/
ZxnW8FzEGFh0XtyqDxK77d5l/+2yWNlIH5Tsw2yxKzqP/uceHcpeVjMSuwSvlwz2Wrghks1W+0Ai
JyozpjaLBoUpNY9UvnunvLl8Qf+ToWA4YTrtwnGUak9ajWzP0cuw5eZ35bS+eleG1953+WxgsOJO
fgkerW0gP/rpLffP3zEmYQXoICypKPnLzGfEdQ3r4t/RMv2o5mrGU6Xf1BGHNlaqrr7AVd8CBVfJ
pWqx3L1Ok6I0AJIEm+NlJiLJ3RyP1HoORpYyvIMMdJxOLprSmV+DTVFk9I/OU5ycADZZqE4AhIlc
zLHsh+Uceh9BWoBVPG/0BtmHn+XBcI/mX8/4x1uoB7DEIsJWXabwx16871VlAj7C3Fgst17OeUz2
8tU7sl1TuW/CSQuogMQUStLvTSyLYgosinWgEFz4TEKDGWYfIsMxNA+TetO0AVvohWEUnAgBTznN
NPJ7V8SXw9YRHqbVZ+zBCLnl53xtsPGv69JRBAC5V74FAK+cGeI8Rw/KtodjOPajP/8/RiBkhCpQ
Lh41Ya64JFUAblHqAGDT0GEEy/NC0U6HEYFbilwoSump8b7MO9ufwxTDFPHiAbVmz63lgTApRNcB
niWwCMBp+I4SI8CD+zu+cD6RdCUJyeDIvzrS6H78iPaEKQ2elBuoEFwjIAyQ6W58rqDc0gTe6Yhf
IdPO6xGJE2g/ViV091TehA32Ya2T3tmLMrF8c4ETSQuoju5QfGsF7t1AEuaZsG8QlEVWBBQMlcBS
X40GuKnY7kRynhC4iV0CTEnm36pLeA8VbYghcf5kIgq+EnIUQABIt8CuGDwdnT57WXzbADFM2Bk5
SG0ABU7xF2c98B8SyTPPDaU9TzNDQXH3FTdxFfEdFul1iagMKdbPKOkdg6PO5/cYX20suzcbeUKY
pPLUY0tFnjbfnQRZCJ5jPJX2gZUPkMMxDkuezowmGDiFJEMcRtn1Jw1iA6CUS+Bn5QZ4rHcd/OXA
chp2FkVYx2m0zBroHqGfDv24LJGDKx3zxizIkQVsg9iedcmzimEN72SuIrcJoFj8GBPmAmlUogxj
v8eTGasNESo27Od4Ll042yrSaM/hCkEFuezEe4UTXQyazOxov72vwc3/fWhwmyAz6EzefktJrOHy
59118rHx+cnTGNnZzmGLLwR7M6wEhCT0Lqrsi0MGmObry4zx4R9bXtNuLxk2Av5TotCqPNZbEoYn
7a73TMAU6+Enfk5hYzGPxSNs9Zbw49rBSZ9Hi8DC4hMrib3F5o1Tpl8cEWtR58sCbvahuPnfhQTm
of64qtGfkGtseP+KPFdoIW0sKBXgn2JdkdxMrIXTwl7/RB7KjUE7Lw7UQsJ6HguZR5pY9iacD9YQ
S2jYXTyW8ekUC400xVcQovm6AyIEyYCdwfWbVPHKlxcJ2bTYZEsPB30OKB4TWqw90xSfmJ+cgT4J
xhPFrRbgDt09G6mYeAkXh903wA4LdD6gdMANs2C8DXaH62yW8QcQJERzh/0Qvt64ChIrHXFib5p4
D3h030oeUN9MfPAwRn/9/oFPkzJc4eSTHRP5KcNUdI9RNA02EEX6J+k2QERpfxn9se8Q1gJfSD4v
/J4LbYZsfG1meYCqaeBww4Wyz0al2KJPfYo/xnNO2lzz4Ii3EMd8E+vnHUIfj3Y2oqal9FVFZ7XA
uZmanTdgoMZynqBbcLWWsrYqL3vsBbDu0h3ZfRAXgDxd/1rikP436tX+eLQo3nZ7OPoxEHmWWfv0
RnoEUhSyNly/q0a9Kmv9YxCdYUcmxTQMhoz2jXHe3QalfUN0RXIMnABpCDLNZYRhGJ+dauS33z77
fEVOJAZ7H5oWcuz6B5ybBSSm6+cpmmJBGs8Sz/IGXH6MbBCiB4rO1q57GLhK0Jfsp03+gf8iGw0F
nfjQzLhk2Fj2xPyeLinCd4YTCwsPi2nsPh0Puh57ynGZUIQ4Dps0j0WYXYFLNmzsVOiw8MtEgopo
EqRSXO//rX8ZNgquHWnwxZlmSHfYw6RSRkWMtwCTxSQDdXRjqFwYB0vgFBPfvx75WhgFL61plh2x
wQB87SMMcJcdb1KBq7H7cQh2cnmlE3gtbpesmvbBHtwy71/i3L0o2LAagVf8ZXtLJAr2Pi54dPjq
ZZLeA3ZbWB972WRvJPpvehOqIIPLIyAhmcTUG9itJZTaUGN68zti3WmUcUhM+ow0+osIa2vuiYPx
gvi6VCjSPUvH8eToemRrcRwPh7RfMs4mqYA70RjMdpSJV5dc+2CiUS4EilEbMbRgt1jucVLiFnez
BZEKQIyPFrUjLRfD2fYKxiHMamjtDNK50zoeCPQZckr+A5/P21nOEEk5cP+7IOLGjaYBsj6mXm8+
nRh8UMYH9H4qZIcW762r9BXTq9sc/PJuJWkB7y+KOYD7KPISEaAf0x+89dm7VzU2XEqXN5LHyJmu
dTyRmJMWlMhZwKR3Q+K1ONri1deIcOufzS6lz6pZauEhnpHynGKgD+WS/rR2fDNk2+S5x6vXCZJo
kUJ+xBqKTXmKvwKzU1BJaSKti82YRCxCIxOE10Y3s9nokufsItUjZzPediBNlkNgCFRrdhbSPkFn
o+AXO+IHdMc7huCTNgue3iFLefVnwUl8s9ngrFR4kEInvnHepkSkpElioEbFgAzbBemJBUDeEwkS
YGbLAmVLlBx5eSvObogynH6fVGoJLaTR9Tla1wEXAedeRqEChJ56s/l9PPdmlj216HVJsuXlv8Op
RMpEH1xFqt5sO67d6JtBuNqIPPr5R0SkT8YHdR7fXGyZotlCxm1yk9YaAgeb0iKgZRA+5ecf6tI9
mB9grAs8NOJLN0CPYVTSseAUbqJ0whKFrmKaRIjJ4f9Kd7JAvQZdij+s/wngd5dtIOKpFYiF721B
FKAK4QAjVGHZmU2A5GFGeEl0RtPO35/LaEE8qq79BE3LuoE8fTvUHtwuqRwwqCNPh2nMEv7PBFYF
iCrngbjrDZ69OSWDcmbSiQkeL5QE4RxNnqM+VBT4lj6cyvHetUdDSJRFi3oSu1smaACzWKVImQNC
9HAt25kC21JbZdmiD7j1o5DVQ6IJ3QY3WPBGxVbmONP6o7CsknGVHD4FvTgdPYaqm2A9LdG+OcxE
5abKbRf/xxkugL0BbrgUKUzQY20k1IXpJ7zP+EnG5GsORp/mg/p2UvgNNj6Feyw9bcTAHJtqLwUC
kMqu4VAo4QIxhXrBtZn0XSo9aNk3Cn2ZdkozZmGZKx6US8NTB3eD1jG0oc/KipNOmYcLfxFxINsH
PIds63htsmFJFpekTjNlkBadrY0yiZBywI+UnC08BKLkpDscwy7PbLPAa8JreJ2WD1UBJwW83o5P
j3wc/gCRxnBa32yHr9YcmpRjGi2jMocbbQGusy6bagOOgp8/zFu7g0s5FtBkFQkpfcF0FlD3wyj4
PRVWhvBizCQHvtz7sB+Gt39ovIZM8IwmxSxlDqcQAItwaK2J7/KkLl1E5MFuQAnQHW+mvD3b4N6h
2HLdi/iJ7Ex0g2K8Xy98zYG91uhw5DPsgGhYjT6ETgNM4zGVvlG2ga+1OKahhSzZnBzpW7ah1PNM
0ulIvccru0Ii6w6gVkIdefsUXNIjUs9PjxFl6oHO3rRLfOA4F6JmwZ6JpxB53uT2vPwrBX412WAw
wthBQC+7broHvxbqTokbkdrswR9UO2L+Qtx6DptGrZ1rwASEyaNE5EjB+/NoYXrFyheVp+obM55b
egxF8QYyhG8/xz4fPT2txIgUmMX/cKmIaL+MzA/fLmfeS0/0pucqi77yh6sGnKKuIv32AfpYuFzB
dI2BtUxEUtDHICMcfPly7le1GGz7+ZYS05cqBXKtpKJE+Ks/PuxRN4/oWgr+jMgU1KIHSi1KmgVF
oT8Ugq85YQ7jCPYqC7r5gYfjxtpKwtXLIRf9hrlx8EKuQJNDTY/JyBxV94EeQRtFMwOgGiM6/OPG
nLbJWlZDi/LtO+VhkiKS1FpgiVtvvu8juYzAcTBYd4n0XhJcw33CqKdmSXoZ2ySP04Amj7axJwUq
DzcZNCCzlFr+yByRE+f62kzIqJLyKzSvdAMhCKw5oN/AHg7v3RcnEe738KSE6ZIMWhH+IXNsZxmj
mi1HzO9mx2XH56dn2LNjxLh+MAfdnCEss26h8sctdnfh1aFMTdrS30lq0s2j47Ds7VimsJcVFdXb
WYT//1ZTDV4YKwIa0AVaySHFQ3oDg4vjhU6fetWgurmzLAhehCHH1I+7KkwztmTFhSZva2ienNXN
la644XNKZWTsps50KqE8TDDBAuGJvV2MJTpMf116gIOAXx+wxykYn2aBscXTH+ENierul/uFQfzV
3d/sMtcI6GACje4eugW91eTNSETSUqAqMIhJf7G1PyISluxcve+QG6MCtz80sjxfAqFsUgc4H6MH
0SuiwVrAMjousVd9r15SgBgjleIptP348KNPf8zNL2Kqj+kLHDLUizqrdcJdI5mJioByygOI5og6
0QFzbqt4QeAqOwclJT+ES5Kzy7lXpxbf8jCTlLAf/oP520ZWotStyfyz7PIxTmKFFiVUX5xWamky
9HWq4D6isqOGhrY2PfIgAFOM0zWuU3hFcza/bSI3QuozSNQzzubIAXfnDOG/ciSmCbaDDv02JYxs
DaUTGX06Ic4QrArO9rQOgRgzMqM4YoAbsZjcf9XDfeKDEd0L3qt3zkF5D7hpMN17C1e/W+BizoSC
hY49oqK2f6Ga85zZzSM0eXHBT+cAhvngaKTV+MD1I+2KFpoAZQ5Kqr20a/wAfkb4PNJXOSioHGTs
94pIZ8FQzsEYPINhzKy9SydAebpRIVCbdId0FJs6Rz2A2xzEPpiEgFOVl23eD6eFHujqdkbduLKC
eto5uXWCD0Wm963igjm7a0THKbzl72yBV343BtvE8YrpU75tcgb1LiXer1WMUf+jVp1zuNW9DvBe
5VNzLS4+ZPPj9Pb1LNM9tBxz8Ahbg3byJGIK3kv/O+skRkJzO22yt0rKAjj2zhBDXCCj7jGmGCvv
TLOdfKW92Luusx2kVkTtBWrUBfs0c5E3/zz6Op5MCNjNEVoDcLFvuLu77YEOo3RQ33rl8Lpe6JCO
AgODsoPT0tyG5XWG351Xb4N3/oWQdg7L5Gv4zRPaud4zZHCHCLJ9gqAUPvNOfEHGPa176Nv3LWgK
jeJAj7P3m7rXKoN9hkUI6Kx+9T9Pr5o0Kv/G4tl51rNXn4PuM6g4Q3WPEIlmI9iBhRLxFsOT3n+D
RqSPqgnuDUeGiTpuAbjeGUmz1xjekrMRvNg+5pdJN36Eb9CM4XHrNYY13+jR63h3S7VONMatVBu+
IDW8/WPZO938cq5h/V15D927E472cltXvwOTMKrZqpevGLq4rto7b9/1rMpHzYD/30n3npQnHfeJ
zunhfPd+SYKg7qKpqP7uWPfq7hkDQaBRw2ZuzQziagTNV9CqfKYTutLyLj1vwgXptlVHg8y979jf
i2d9fFP3PvmDRmVSg0m+XAykmB0Wl49vBG3dxSTxhryZz8rVd77Ysb3V/hJgpF8TC/5GTsqPqC76
DeQGIuxQuqHuc+PpAUUgDQBJfeHik/FJecnj4PxgNL5vOEYXezD3Nm9jsqExQnFavXZS4VCpM7XF
b8ZrPtSCXTt+D4wanwXVTqvxfed8Z/xW0+l65t2uOti4bP/H0pl1qaolQfgXsZbiAL4yjyoiTi8u
PSqIqDjg9Ov7y7rdp7v63jpWKbB37szIiMgpj6rLSeeLy5zi9W0lfDmD9Dbrjb50BJo5PKWN/a/P
3Md69vwyMbszQTX7mrOkwKWwu44KYAg+NC4ys0JD9tSaQvLvj3TVpA2rjDtTdh7R7O53oNuZ2qzz
tm9v54eXLr09j7RMm6FBD5jNkR2TLsrG2mlYU/MvKvMEund3dEFocslojF8V69WD1WPULA90DTf7
rVhYLJUwHgc8hPxfXdm/nvUrvEHPwqCud7KPAHRHJATv0WXFc7ufqETeaD0ClJQ9s4n6Tk0DcnmP
z3PpK82xXEBoJexb3bkpVvmy+hiDqGbD9SALZDdgOAiTjjCPOaPG3bZoDuAh8VbNGidV7F3FeNHK
bxY/skY2dLcvA7uo7CO9yxcsRusKnf5hXTsisux8rAtIYm4VN6csg6oVrLtmG2ZvY/9+0mn4Wgz4
s/PNDwe6o/mcAp4eWzZ2Mt3ZeQKicJwcvXJcTjuVc344QIZq6b1wjTkFJcbGbatb2SWmsvi8erez
3wFt+/SIlcYVYtWu6lJziJkDCe34hdDD7YOJlisvW7NajPb2aj7RFhtvGpuugqkjOstnbet+tT2/
MWaxBjTo5meYBwQFvE/XdomDAz49paenrUU1bC1uPwd1R+lBC2h/rBbc1i4gQTkwc0Q6N1M52+3D
BYsdHX9B+8HEBNW6IwnpO+XTqfvO62K3EICr1pkGig5jweU7nZbXH7gnBl/li+vAbegIje7kdj/n
gjbw5LfJvK2r7jGYqenZrcpZp/eLe0UbOutC/7GYp/y18+mJptTD6f9rfR3tR+BRNa/uMXfOOz68
188fcMnt4IvXxNdRus6xcXXFyTVvfXLapcfQw+bp1mf3cpy/Wa0fp+46nxZQnK32bWbN9lTv1HZO
H/eUB4NroLed99ursd20z5PV9vy1cqyNzeJtPNPpRRA1sXdoi9Ka2dv4uY1EoYyzp3GK9bexP7q0
ZCjVsVmOHd/B8+BB451+silJ9o/pMLZN+izAGc0nesDUbOJbA4pkb5oxdzJharYxhszK7CWG+P6A
8GqOHLDCXwBODAL/l8UkwDdpD8DvOIXwPwTNyt47IFR6AGDErXQcaW5k/GuW46WM7f7ZQ1auMYCy
TgXAhM1MGmc17c/7MBvMhhA/YNEibynQqA4ZDAPHggxt+WPs4RIiIfnjK+kxi+sb8THZkFRBSozJ
2XwuRBPmDnSXfGEcPCwUe8CeMwbZfs+gMnXMeGJMtUY9D/sjuXtT52xvc0Tdk97ZmCAbpv9DQTGS
1ird8xRd0ZS2ULU/HLrbGtrMAfqkbmP+ivg9pOZklkxFzgLVh+Gkw567ZPaVWcOwwaWX0lvccw9V
kjJSXPDcpuFGKBmAK50Tgu45nEPLd+eMf6bNOrpBAxDtxY0qkfR4A90lGEoy7j4W7mfi7j+Iy5E2
jHFIAimCSdfmdcP/5gTy/cl3uX/Xxj/mF0shDmmU5BNc7Yi72xizTC0aYGJJo+s0Zz+vJ6Lcox7j
rwUjAAy36MvlT5t1Ly5Jf3NhKYHwejUgeChZFxG2C+/ijHq/DzD8xazagZOr70TyPMmT3Nj2QrqK
xhQJaW9ywdHSamBD1XCN51EBhgJjS8qzAOprYB5CGcgslBnAlWi/h2aWxydz7SG5Zeo6OhUPVJRr
ECzfneyVib+f85P85zRi7BSpnyM4D9k/Ve3CArg8eTTpabJb2jLZtSbgF+ARuO2Hh/Q64mbCGfk3
3n88KC8DG/4JaDv9BZSDQCaScqUoLj2AnVnItkHyBhIIFMB3kJzEONNXmTXTTSpqKqivNIkwYQRO
XC/pObYNmuWz3WP+9qiXvYyDBOzjvteRfprH0WF9plwT1ebfrhEn8iSZFVG4+DiAOQ05Pj1tqLrM
pZAjtUaeEO7UUzzbrfeU8v/hfgXbqwXx5WcO7QzKNbDzda7bFF9nJBKQa2H4ikCEadodiKtLkzxf
pC67JyODEmBiunI0WcHWTHpfbwnkXWhLB3ovA5fhZLALvRtZZyojfOAPegxNWfRPHuaUNOHUCroz
GTlXYNNUTl97qYlqBp6kdMSF3cgMTktHYgthcUajZXz484cWBHgRv2e4YRjHcMV9OvF5YXs0wS7Z
BXku3TABB65bBENM4ZhQ7i0UI55iVznFX8eJd6CMEHNEuYRve4yYbqQYbQLizR1hDkeqLsSp2XfC
1SDhPXBvcHmnLv8aP6cVlH48I7Xh3pvAUbJyBuMBbtPigCvG7xSJMw4cMZZBCeCEwGHamCqOmoVB
xECypiCULFraHiI5W75kxdj0AkX1kpy2cGMOoPo2/J0IwBK4pjXiPpswSTzYl/qDhXps4Sm5XIQV
I0Rq65eCq2qAaWo8S5rwOoXqnb/gi0BSHTJYQTg7KQQUyiT6kpR1Hr2q+3DoitrONgjkrBeGY0Qd
Wqqi1pJZylA9hJ5Dm/tAgaROIJ4byg0s6iBUMGiqDwFhvwjVBCXgOYi/06L0QYfOtn4eNuD0Tytv
Gecti+ZGWWUAlfXG2CcfHQhNR6eLF7SVkmnStHK+KeuR4s6tsMPC1PGDneUTs0GajdbyBeerjS5Q
qyxxQtJxYFluaGdnV2zgwBER+XrBRnB0Gc45RwLFLA/oAGFh/xEVmhb3DFNsmq1C+C736pUlQgEv
3aLbfI17Co3rrnHGtm6vTrio99d7nZz1zbkoTvV01Ztz7bo3LJ8Rcmq2dnEKbGXWnn727y/vl3sU
LOTzjy4gjL42z1fv0cd0M2h1fH1y63hUIHnKF+Xjll/3/va1qynvp2PM7j7p7Xxd7tD6GgwoN14O
bCAcg+G+VsMSgrcSdfzOSEEm18dQYrqO8vHjhSPHwLvOPlE/UUOq1ov925/S58uWirA/fPiXGb4+
aROU09ME8XJnnDPLlZT3mD7m55B0rYWl6/j5BRAukg4/dEzxoZ51E7Lycg8RpUiovahMP0hcut7L
1Zh5pc9f++72iYbxBiPF5HPzX+i5p9Ga0gmb25fDHX9lJMEkxO34kt1CSFFr+AiL48DUcrefUDI4
N6zcj6hhNkKCaAHmtCyhwZ7ovRt0LaXf86cwp+bZcyMADe4nfJwRhzm0coBocf4wGsAvohKG2LHY
BhNsHuGztHYwF9mYx3/UIclBQ2F/6AkFHeKZYoB6QvEGEPvAlocQU9ig+iSkJ9GlrzYvIpcMzwGk
AHLlyJMJa50xJ7CbeOdRgF0c/nxYpRAzHfh/pMmGZOxDNHkYM1t/3G8cTcLUJIPfQ1bIdYNJbSli
SaFulXs4U6EmzdYEO0BHR4qKgQNKH0NfiroWWB/IEyo67BJJovYM3EJhw6xe5qilBFnlr2u5DrOk
tzzQjbOF3cjoz+W+9yDtQD81WsoxT5NQJLimMA/CGXQK+ASapQJc0RfInkhbksdcupDgmIiPgDBp
o4nsSsaWqd7heIHgwi+gA7uh4SE8H4mtFFR29O8ECj5CmFiaLkgpNhcHPhmRjUECKdIUjYOBt5Zu
pJe0hsmOHhZwH00fHxTRWrDCoMnNCsUAApv9RjiD/+lKiZ7g9twlpnNjcwGJJEWLuoR2OHDprdM/
zeigeEBWWs30AGkUCS6JwbGFiJXRWg+gLg98WDVu0032w3mVoLub9aZ0vrM20y6Z2VMxWYBAwIjM
GpUueSBZBEvHQvr3+9NBsAEb9FCXDLxKhcd553nD9bpPpPct88HDGRewA5ACn2UiHeHtvIUJGQTj
28X8h1hpydjiO7/Xw8Ii+dEOJHkDjCOTxRdlTsUC0+XkLwXeByVL5UDnot1d+ASzOaSNbx5Y0LRg
POCvkJNDHPvaOTju38wFpk+SGTgEhxvTieEypusJQEY/efmlVGn5REmLtVGN8St9UXDu+shbZnqc
H9aa0xTOekIEgqPAe3D2vtg2gez8y67GXqmgeRS/nLep9i0Uf+T3hFvyOKzCfMoWWgnvLgk6Qo0S
w55Zy3/Oz1nVc8uXo+LcxZJmoi4lGGZ10dWBk9AGSQbPuLunvquckOJwZrahV/zL0jt5GRlkbbdf
/qftEF9lbtnXQzZHZ4BzhkMW1gyuHDwIM3hOgmcsySWkELqk4KHIwHZKY0sHlGyDPFuoumnFWwDT
OeVwbpcw3f/06sKQPiQ9qzPdhdBpW5KOAQ6jUhGXTZDmg6XBArK/LeQwXihcQN4KPxRaNldgXaRV
LGbJq55sethXyd87ifhYkkeWw45GXr6B0rHeFwwc5aV8Qh0oWRJLtcUXVjRsjyD4CDtFkodkQAcF
WE/S06MlAOjq+fHvKFaQ7P/xhAfWGz3Rk3zm+XHXYGnLQcTgAOTTbdh/Rr/n6Are5Z/FenVEUkIt
sMhB1xmUWuwbrwVUZN3wWPcGsZZowZNaF3sN5G5Qes7OAF0v4B4ZBHZXKuZZPhZi2MR1TR4vFfHt
aL+RWA+yav7E51YBLfApJVWwp7fXgA0kebZmRDPo0HVEWFXDclUDZQ4EU7onICx5Y1wQb9DuEUNq
JrRLRkscNe8TEkV9sV5APTZzVr/0jpO+vWPTIZeeQ/VyU9IWyPysF+z0HUn3zxa41A5oGvGShy2U
w8MjWAp5i1ve43SAoWWJoAt2Nj2T0xGjTah6KXuIY8NmLAmPyxqAN3gZleF4c13SBYIpzpL5U1JJ
kosN89psFRA1SPm6BnQg1H/IyiCB04aAdAf9rHHG6rRhqjQ9JzZCptNjkF9d0N4OX6TvCz4TUf4P
jrdtdjvjp9nFpMUkhBG4LE3K34jkSTPaoJ8KdT+lrMoJx3PSHmRCVw7+bs/uPJxjypjEsI7fQeff
rec8wdgmAzjLnuoh37tgWaM7D5/ze/pbgMhE+dPoafYLt8CQeSNkLkyvCN5f6PWthRYo437yjvow
Q4JqU3ikAQjcLsEZykZIuhDd8GYMH9u+JmNPSvILwgOucOabmR7ew1eSR2MqCTBqRFB4ufKKBqq3
d83dnPfBMCFp++dNZ3SdXZH0g4FMSGe6R5Av8l8tzW/mK9JjlTUJewikpAIE10aNWwGFm1WmwPxF
Wj0rIyXlE5xmhKWzmKvTwUKCDIm3R4ooxilaXAyX+ZiWJiybV/CtHDzA1bDKglPU+JfsCeg9/EFJ
DTi2Cg+klL1Qjfp0XC+zyssXAGAXL58UaQ0SSEK1JH/pJ3ogwJbuvEA0vSLB/QaINYNcQsGOFvym
2K1NmRUTsrHT7uWq4eHJUAcI373xFQ4nl2w2bj7pgJQPL0MtoQVW/Mxn/C2gmmtBkTTRzSGFBwhT
0jLjDfFk9a4fEl6zoJuIJ4NXLI6TR9AbX+w2ptoYmATtxTdVxvWsCvSJ9AeupX/jeeFA2oWv1HXU
sD/sJ2t+hsdJfsXUHCUC25weo4osrIGaPFH99xxi6AajmFifPX08YMY9FkzNbK1ZmdWMLmHkMLYi
DBGLu96NFLMPIHvb1bEeDyIKvEHUG/0ac4BxbjVs/OO07zQRGaQH/M7aeBh5xDzFYZ5qQAIPk69X
j7E1EWNFUFZxDoU0Qoj6JHCdUTXtjSpwmEo+dDLwqoAf6fhfaIghKxxf2XF/iAUQDDdUyh4Dnj3t
bTb9gICiXZ0P5wsfR+DibtetIZJjThVBaOgnPwxlBmbDdPqfPcjdNQbq7copdY+1NHBIAdokxzzh
l88vvJiMZWgCJV3fjRtwxcXtAPxpzsXr8vFYUiWGdJsnUhSV2/Ld4XPc7xg5TkBzOgBGpTuq39Y4
r6AAqB2z3XaPY6BD3RHYEfrjDncGqN26RaJ7HFVB4yNX04JbfMr9U9ZnPa5xLRudg2fLaoenEmzF
xiiybJy11yMaHKEugYCwx7FK+7qs657Fbq1UMEYXeyiKjyPKmyvTJHy6C7DD27XzxCn0bbPWSPbZ
ResYGOAhM1vIkYLHDpziV4DO8P+d7Dp6z9c3t3VzUXz1b7ZY9Y3woaFDm1EFeN90ELwSPsOplH7L
V3feczoVNANYF8zvaDtUPNQzNDAqGKy5CVKRd3APRyLDz1MeZ9RYhCoAauSKv31VO+QEp1GLI8Up
E9SHmFf0zSMl5rhIXkxkfhL273HttkL08+To+YgSO6OecyBxYaVNIEUgJ+NuWqKwExG78PwkilPL
1RmKMQS2e6ZGyXhxEtjcYlgUNrEeacVaAyPgZV+P45lEl388jQZv470lzWVErPLf8Vtn1R6m8git
jctutfqhig9Va4tR+F7Kzta8uyUowsBP69Vrf3bq5CEaopbXmnNoWRyGHIlf6K4QkRL87/elrYbI
YU6wKh6eDEGhs2m/nM8/fCEg2+UOPxjwaiR3Zvmx6qHYI9IfMWt0QCLJpeNMLaNPkBRRvWbPPbT7
KjgTGAaiCkXRKn/4EAk3L+PSLi6P7QL3clutCiR73BVOYFG/CLWISkmdn1IOOcFoJOsQC8kBjMiQ
5irjSVzeht/y9bQxKBkvIOkP+Cd5d6gM9V4UU61QDLV5C+LHk/Kwj7t5f07AeYwYmbB97RkpHt7j
v/flF9QxzxkHN3BQFFpYe2wvGNVc9ool3+eIDFugAwOrPc7njwDTmVljq4dP9LBx7YzpgYip5Hq+
DhuCkDwZjKgOGfMvhgXGopRJ6HtlcVj68IOsiikrjJZBm+5053ecD0K8kMOjVUIFrlZH55X7XI6L
vHXLe3M7VfR8Z7gWtFlcvs9qGFeru4kSiSfHACerFRbcSv6itZUne+cO0WWvkW2wvlhK7Ly7W0A+
k0fB1z0rhn+SH+U30EtDdMPQlmIF1WVfu/VKeJzqXA25rO72BFaEF6p1yYSyWPhP6xt0V1TbuDdB
S6OshKU76uyxlp4icUZEpC/ELY3eeJfaJLeY+9NnnFgRK5G8OrdqCiHKF2pq1AYjwGcHXb68sgr6
Idonj/KjIuVkXBc60bZZkFmThvACWXEDS9kJ+42f43tAuKCsNx/RlNHlRvEqeUWE89r8mdz47fTd
Xe4Y1qBMaCOMiDgSH1WYxXxG1dIX36hHRlUnFeuvy4M+1rxTM0fVRqKPbcjA543Tyr3sqczZDpIn
YwIPUNjxWXMf2WDbyi3jnAFYbEJuroA9hO7pecc1cKPlc1Uy/w05BdQtZjjguMKNdNXhk9ABKfph
NQvxixUPKxZL8OHbvxlkdnbTPVbGhAfWxinVmfMDTLDiSwdrJgoxffvCUCcfsXeB3sjETOz4TVkB
oia4m2//ajXpek7kW3EZBCK8aieijbhuB1ypsiuzI0HsMX4Nz7u3D5vARrVsajtGCG2plVJhTmI1
R9HJAS6P768A3TVT5vMA6a3/CbFMalGyHvviPmAFmKxxbhwhrARfBxPrbgmVFnMeIp4W6XBhP+Nn
Rh7J06K1TCJam2s6jicsXa8Ea3LjNfPMZBalqBVV4O6a/BmNNwx/Ag6P+juHn0VRkjs8k20fYI+J
6ESZGLP6Ue6AlFtt+uWTPJULVnM+vG7mcxGDkE1D2EF7j3s/PYJhQVWNwyDzuzpjZToY17FEbp4r
EVydUyXwp14xOI/gtipgFPOICdHOMxMbpD0BEc8Z/pq8r0voJ/q0Ca1divaK9H89ufKuHf+DOFdu
HfcgbLGASLK4OEAZj2NFntToPaq4SzQAHGY4sV4GPgFRlg+rDSLR2vhsNi3jkWJHADrJvAurnj4j
MQKU8YZFrA8Z8CS3C8asAo8cQYj7SIG0PPYmUZh4GSpjGfTLruAuaOP1kHcAeByIznd0m7eXZGaG
EBIb+z6lgysGX/4oBg6RZSAqBZ1xavAN/5sWBNm9CzAtNkKNebMF/fhVDtgKhJlqekeAD+PWIQPp
0G21aYMT7l98UUf5kZaPZsIlFxN4TJQzvMjiwur7pPVY3OJRRzUzcFHWzx4odv+JTy7JEiL/iQ5R
UWMUN+HVfCGTAJWVJ5oxeTHphl08nThQrALzwB1LoLOkGBe9j61ehZfN5uQJ0T8RvYAx3r+88ViM
2zx2qbcxXdednMG/6CXC6aQWZhUHXmYbfL9wJsYYv1VQaRhacFQDe/xvD1PyQr9vCEUZk05sHPFO
+TF5AD73OitoPMcNQI4wJTnTUD6gNBEXW7fl4yj21/hCJgwLkA+VpHiEIiRbzmn+4RpBu6OBIy0t
SXM3u3oo79K3Cc9u90dyTyn9PubvKyglnmc0gngt3kzmpMAF2J28cFu9+sMA/E9QKo9FS5Bo079p
Ey7aNEbRLkWwcJUTMNppGtEIQ9wAuA/zHi+YDPBL2Fjo7pAmmgKdInx8eCBN1KxwHyFSgcwEM0aP
CXU40Odsaf56ysqm11IGL7IaLosITuzeaT5MbYg/N+Fh3yuTSNCNjkv0Lpg10CobxHMcvmzqb+j0
OMIOUIM7QqVDx3Jg6vfFoaUxFpzrTlsWVqoywODLEmolLUVWOGQprzdOiiufM0nqTEBYPg02PeTq
f/YjcmYCA1KXbwHN0P+lw2E0b68Qhw255aAqJm3/Os562NotxZpzJ8gu5ydD/AgKKGsYADX8aJZd
TJZDRCd8F6LQ3fRkicnw+qdMB+qWzC6RJRRcMd85KLJDf/wyPNb4E9ZH+kCDCPKcoAM1v9MSn1OU
SDi3CzEB4BHkwBtiH1cZ+KIzimRJHBDZQRWLGxveifSF9MriTjqcxo2RWpy79rC/wPidEoyW0nvO
BDhRxbDweRvQ0MwUVnMxW7JoJcR5YN30WTHExQhjfXGeZ8MdwzWBf4tVm8xkFVzJxGlBgjRSXUja
CGjjUdvC4JE55dROMo6d4efH4ULYfI0JlwzGILE/43+B2UyFEHy2BlDTobtnqSieaGFafAAR2/wC
WaPgWbelCWwZzqCNf22nWK6gg2zoR1rX8BsNz2c6g6CWzxgtDZkD+higD2ygrm5pMWjAn9AC/etQ
cUBxhpJ0kw38PW4q2ZiFsAvROBhO1TG2ioH4xoQUK42E21J2s5wk0vHPFYv+lG1/Ue2zMDE0iYdQ
NviHHyKzDOURznN/bdy99CnZ+iTqLJIE0jyFIn+Y9VuYpzNT//5uSvzYYItAoxAGvAeLihYquqtQ
Y7ubhGH87qQbwKI+vDLWynGUgATK239MhIg8BiXY6IW1EW5oizQQezkyYlLJO5YsEFHpw/U96O0z
+xNE4y/CAoIBOBMxivSITo9DEBQzRxYyPUhuYC1cyAMaK2QcnKCyoQUzlBXM8vm3tGn7C6lRYhnN
W+KcbdjFl9AnvXf6lKIm89BdEc3gMAAno5PwSFkwf+ZoIlOAXAluBZXVFNmY+O4wvd1DiWqa4n1E
jo4qSPqDB5IsGgIA8MC8jFHE346EA1Lk7qCM4f/iRyCTyDAohMaBzZV6cVC+wmKmYfDgcXyPFoJ0
egtjaIGToynNS7md/7+r/wFetqmPYE/DAJa+90XsOAEk0fVfHFAddmaYmSeMZqDFu+kdWzQbf2ST
RsNX5GdihypBLcG5EqQeqm5m2xTfKNqGRMqT1d+yM4iWLlC8d4dHq/QJ1ERXfCvFnivS0zkEhA39
FRrxf5A5vk/E4rP7NnOdCKqNwm/yAIE/36XvhCJ4wGQAMeqFpR2I3cLaZADqxQ42NuQTl1b/K5xM
yq1YwFMxuxfjqnKsDinPAlYkYAVdcTjsTMcAM5ktmLwocrCdhpTA5PPP7/b9i/26mMLtpHHKagz5
xARtkmqermjJiRS43LviGEYvZt5BjyOMmvRikgDoSB20qGHEHfdaW0q1xmHBdDo+hm3U9sRllhKE
CjFkM5BZQjMXu63kwKYH6jKHqidtDqloWZ6SJl0pQsj9aPS+ibozsFPR5jyCXV88GHgFDGT6Igx9
X8z4wBFUT+iUvg4dRoUks9RcHHJzE6Yv1UWQkf405qbCsGCTBqfRodpLi52SUJTIVcTQnJeBkfKC
owveuGUjHBav9R9O5DnO5pg2AScuIxfuPZfYllsgdoMc33KmhHCvSXo4Y1woQmwbVIcR2jUqaQ4g
Fi9Pnw+zGYqb+9v60fzq48MxSxSvm9ytz0JjnF/A1AkXoRBzz7lc9DKDsfrkvBz4Jhl4cokPXmXj
ZoZIaoFmGTUbYkcThrC3e+eGB3YPJREtN57CB/EVptX22YhxfNWXI7NnVjQwpEfPzOF19nKsle6K
8o3pzd6K5BkCgTgJfG4WB/KOOywNJlZQ0zaywwFrEHmHQPeC0zjTOT5FcYgRBvxazKjQ4CEeQqjB
ndHsN+X5Eht5AmONLyIbnV+HH/JNE/c0JAp45MHDXiwcXOVkQjtnROFaiUmi0bFL7454ifbNF/bV
Hz8+JcqBRkAk0FEwtR/QvDnSWQYJ2y+QA8XEI1eYIJ8Dya7L+cnDxUaDooBpxDAqvvhtBST46OsP
Irm/oRLGgAfZAniHVEeA1Jy7bwt7eJLI3IDQNUehseaUIlsKb1uEV1AU+jFsgg7Py7I4tJKjRYBg
3tl5jASVfadpJjQwztA4s2EWYS03Xresf+InJftxk1KPJTNtGnoH5COSfJJ+WCRVdGcWVTS7CuUm
VL9ILmCaE+4YetCacjQmyHseoiILB7RnOUrBL3SSF4yn6bSm6WNE/nF80WF1tVi8EbuQo8eYIKJv
/zJ2JHIxc1tGD1wDSWJlXUr3UmhxS1KsjQq3K+AQQE12d+hdIpgQHzX0A1K1wPQU6Oq+T2lL4VBB
GY6j1LBi5CUMrBs4K1COMVjd2lZtf5KHs9ds7P/m1Apd5NqGaAtjp4GfVzi6/2Hmodn1ZRDM2pm3
/t2O/DBPhg5EADqFiJopxBHVAJlTvZ38c18cgNVwWXpZSqNN8kwRBcxmPAmehYMZQyy9MWk9k+eQ
XuFVwHDcBcymHd6r9Ml4kNEPiga8L0QDXAxYxBqLEI1RUzapOKU7aI10UvrOZ2NmtIyYO7KhQQWj
iyb4wJDRbjjZsn6wfnbp2UUEmpyk2s8DWFY+oi+cE9AOk9Lgrof9f/cf5EVzKLaLGyj+KX7bKW31
TOiH2EDAwHvpVDVX5rhTXTBbmeVyHIv6Dt6FNJQzPiQZgTqhUYMtDPWazGLbLO3LLFqWE93ofAnB
73/RWNmPRabLaY1QlkUh1Vxl1j2oHlbPetK4prXMjuUZb+Dc3GcmGuzaru39mJFKxuRDjY3PJAro
rg/C74g4JUJAFGQWHnG0GplbJ06oJx8BKEkbN7Dk6BeSUITNLtNl5lMfKzUG5Xiw0vnWGvqVyKBJ
GkniyISljf8PVyTqJRrNgpgQy1jdHvErIUSmFKY25soIiSdjzRyfI5ejYmBjuQYXz8NSiWcIUZKy
RqrjXsEPg82xsxEOfN3YilVz5Heg5U3KEYzH7SrGSQHCGRpCDz2BQByN8RvNdv3JbifZPi3SeYLA
kgy29hfcp7DIyMdn8QJKMbmhyLafyWsCGCIOOSmnDnLDGJvWkUWTnXMxhZSRpSzIXUI77YRIEjEO
RIJuQpqqsTbj/gYOWDXtBnC7/GmV4o0L1I8OBNUihYeb7BBsh2TQr7tFW65UQYPWyP4ospIWtQsS
ZSAAwXMxauWkBQMZorSTmry1WmeLuHvHt49UU0o5KBQUWbK6sJ4RYQziy4wSUB9hcPHX25Pb8JCj
xESmBox78NANQngI0Dvd7DAhhdzhuQethJBIW229kNRQuBNfAUp0s/uQAlCM3y5wFXhpEeWHWXwa
1mdzxUVfvSOn7YOsS0nusz6pcd/os3mO0fifbuUx8lULk/SxO+ccpGcJWtfSDY0t2bKG2oZmC4TT
M8ZDQu0Sa8gerAium4Tnz8itIRW4xDTgr3hZwv1gwgvuDC/zO2JmDl0uR4TmNAutyiNNXnYOAgbY
6IwOXAVpsrasXAFaJKgVRjPGa5qsitS6wqCHL+WsS2o/XOIrxeBCKkk4Z5ijUGilZHzqZJfgaQRS
MAR64UJxoYLPM+W2W09RPx888FycN13qEdn6WHL1yLvfRFzgIdKC4dOeC40NuRmNdqgVkzQVTjGt
4gDJtFiHc7GMFXk6GKdxVNSm+OvgTYK/NLp42CLUeWGsHtDZWaIlLVxOVtDJ0n14SsS/DrwfBX1U
YcsvQ6DXydc8cVoKE49iXZTIoPQHrL1gqBGS+tRQlxwqdBtP2qkOJS9azvuWu9fHPkp4F4qx2DBD
aW3HXC3JL4QMLwwL3P5FbliaL/I1ZOov9zV5whvgvMTv1aYQx5PiZuGcAKTyMpgBxKFExkRVjX63
kOSBTB9Y8Q0XlHOGo06MP1CwYdiiO3gHAulWcbk3SZ7uLmflxcYLUJK5LvX+efTlKz40dIpcd8mT
SFMyesTBMufGNcBOBdPTAsm0SBDO06VETxKGGXhM+LI4HIgBmtUjqyDbpX4Rvi4WPg/8gyF7Sc0j
nAwhQguSGnYrizOR6ojS6DzC6F1g/AOX8ZddqEQ0kh9i1ph4akyqOdwj22b5kiTRQueNWR9ko4fd
Qe7an5MOzi2aWNmg81fGO24Hn+1tMrbC/s+Uu4QWKARNRI4vogwswX2K3SO/idqJw7nBrX6H7xfZ
Q3s0e0Ly6DD1krt5oLCpEh3IkVVNS8y4rMT7s3iD41ivGCNNnNn+Kot+yuHLUidP9ALZFISleLf7
c0M/YuKIYYAimIcgvWKveQ6p1E1wIgAaETqzZYfzHqJCEFfLxD5hYP7BZwEUGbgSg2WS3MioY5UY
w3r1QrDrP6pZRupf2n2cqagEpN2Ub3dnZPshryIcLd5sSQIbSJNYaq0GCwq/4XaFmcGC25WkCOeE
JUH6xO0QDguHKTkh5OCLj8xnsWALQZkRt1dZkaRGSkIWzBqgggJ8Y8/SwBDiGRAm9gIojIkkgWbW
tjqFr95g/kIYc5dE0HnL4QxPJfpQnXOUpkEKQoZTE6Mgh+MxcCEeaeiiYbv/G4sZxtnUZIjf2WyN
x+eLOZazVD5qCA0TD1ViBus7YBos7GwPJUnwb9/fuT3bpcrCKQQeBtGVR68A/1gctwLMsYPGrYvD
2hbdLKeHJMUAwxjJxXDUsBljg4dNCB/4auh3zjCy6hmrhtMjBe0CUDI5cU3dyc0eMDKYOdfEMmZT
HwBtJPX8OGSh6C8iFhBkf7axzNuScQUktpRyfBTpHAG5WaBo3Hg3SRTn8m8GwpeS2uAY5M1IUikk
AkgmzAFvVWT6NZ4byBMDqip7c2ef8atcVFJ4fXIfuWCiCqu3/OMBcpuo2bCDsKJI3PwfwJDtCR6O
DTx2cxlwHalU4RDEkCXYm8tws/kCGdlzcMs5KS6BxE5L8MfNmwYDsANVAEaJM0/cNbAIGI38n2c4
NyT5uAUjQ7Spt1hzjb0CdBiRPpwzUgiw7q6N6wEmlXGYzzjRy3HL5LglgCgXrmwI9VvMAiosDG59
Mj/idEXZ3/OJxLv8wFvJhO8Pcz9118LAiPILf6N6w9nHS0FUZi1IgjhARajdsCLpFMZ25UhQmKmx
0LVVFzmbfLQYIgWPk6dsCq9QjCUwz0SR7qHzNfsbmA2aSVXaM36+Ylx28UrhF6IMbretixwFm9qP
H8a2yaajGM2TsbjZC8q/P8emGAHVwNievdHqZa20lEukt3428VKYoSxnT+74CD/ntmb8NiRq0AkR
KgOeOdyuqZjMxGgFQIRbk91M5nCIkednQH+wgycFS8awAAZYYgC9d163mLV9vAyA3K6oudnnL/HB
xxOS8ebbjuN0gycd0lv8LsjqTgOmCjBQXDVX7a7JDAPs8j+gBMEz0r+2DJw3yykE+AN3uTK27yG+
rcEXh12zxasHi+sQAXPLPD6cdfKGuGb8BsaFgv/T8II+5bXRbB6zblB0oi7BCMjIf0Nqug1Vk2Hl
OQwNqKvdu/P4eWUHFym71/fe5uBpVhG2WHDd+H2MZ1ozr+0CYVTXQHBqi8ktpEFWU4yuGjBozoRL
47IAa+fYJN2zlIqH0FWDnGNR2iO/xfttnTXrc8xqdX+hh3PMygri+owbW3pfs4Ge43c6u9877IyK
y/L9WTV357X4Bj3FWTR2K6ghGCWNMoY0oC34/WqgtS25OcqohA1908Lmx5s+bhiAXN/Z2y6bAHn/
2+rBmDG+tnqxXzl3T8Hl9vClEGLiyMMjhaDtuEM/S/vGfPnYazFt4ChTa1c8ksuYuGxTgZGDvnm3
vEd/h2ESNkntQi39z3r00X1ykLOlqNFF90t+DTeTmbrma9EedUY0whQL3/YvY29rWGD46gKUgqjZ
zxfPDVDiBmXmsyjv/sdh+RTFZEGivNAL/k6XhtdgYPR/Xt/lygZ/l/KzVfMx6Z+DdvSkTQbJ1H8N
GK3s/X6w7tDNGPU6UO/bnnFTohOdWBxJiXPJa9G8Lf7++B0VfuVXus+/DFI+o5bxWoTmD+YZRC33
eYyOSPm6AdhRaR+3tFsvzkc/fGBpRc+lWsasPo32xFv1j0pEi1fze8zLy8n8qe+Sxh509lh8tMzq
aWt3S4OsVfXhlyAG67MNSkLRl+3dwn6MdNhsOyzNHuPPcEi3IQnFq8pff1nCLmv7Y2kP73qxdfeI
74LOp7O00YtA/hversM23TnywWOBvOLAwBEKBs6G1eo2HIiynzFCjSkznD7OUTdZ72+rM9IY6wso
xb6880g7uku8qaD48pg669W1stTKvhfjbqNgKRL0jkTR5jPCfeD3jB+PYfkO+p3F7TN6C9dOP1Nq
aHBwLOn2dDCR+2lut5fUVusd/ZSCYxviIwpJ83aKa5p90RpvB7oGlQLy+z+SzmxJUWwLw09EhOAA
3LIZxRmH1BsjTWdFEUTAp+9vVceJPn1Od1WWwh7W+tc/2Di5mFHuZp1Z67m8n7yqb6Xx7azSa187
x1re10LmHuhNkWT9dXVXcLzt1GBlV95l1lLZ2dtO9Xp1vsyeL3hkr15sn7xCn6aWYpl2c1LUbDa1
FZndmc3OJLf5zDgcRZhvsFT+eNjDUw/rFvaTqBLAcuWLMNzEEgkjd7qyeFtze/IhqLIv4ihqwvp+
dL1XNsq63tsKOcUIhJ4Z6o3+yG+do+8VKWO956+r/2W86bwnnFWIVm1R8vC5tpvPX1ckyMAx9twC
pDAYqVMSJ9RVFKaMYkJGMbfqQIlGWfKYWTOEqu1K9dqRNGsyBTKAE7/cJwRJ4/iDL3awa7UDdMEA
tU70sJzo9nIIzc3j7RZk20gMbPgIff46tKqtRbYukFpCOycowGtbIQPmbWCoCo1fcGWa7Hbes4IJ
/W/6i2Lv37d2OPAzl7z0ziAjpQdl4il3BylynwzSqLaynB47NKhQKYRmj5rZPiz6xZZyxV2Lxbp5
oQyX1hR3V5qUaY8R4/r9tpzT1nWbs0+lVuwq5/bP1vSzuEPEONHQiCy437g2Oas4ef8yKtn6EwTZ
OEthe2NiqKx7s8NNgp+tp39yHmQmfVBEIo90PvBInHnEv/zEpEJaIMVub21dnUNkb9XMMb3JwPgx
yI931hidP7CbJClLiOdiQlXX1FR623+30c6oX2jJ5zAzgvU/tLhDbY21IJZGGMCL0SndpnEnFFMQ
rVs0aGfq5VIGpT/tdtA9zynwxOEzOwI2oQsFyZySEQ8tUFRYv+XZK09wtbFKd3t59DZdXHSZBRo1
PiZBN8CfC37fekBxdYJosdapqd9emx7AuWn9J2M1Jlj/7PPtdU60XVk451P/tTpX8zblBZ1MuzPC
cYOAsZR63zY94z2C14InYBbgRn97j/Susq3aKb87UnVN7wzvAQHK+vumnN4TMreARQU7k36DQSb8
N/BEncAiUocj6zY0ZvKJHA7LXrRMtx5Fa2+oUWDoE/AF2CcvkWhexsJMyyH3fgBxWQfMjuGLJLY5
YO0L+4axl8hjugeM3iV18PcNMscLwND1bavfsuUzGpHmBwIX4AVgdl1BU2BXfCn2c3/7ywXkyf6q
fb3x4Q5jVYTA0WmQKaEw+GlDPDDdL62e1xw/7pAb2+iQiOC/Hvvlq1FVrr6IrNo4wRTt6E7/UF8D
E4PD47WnMjoHZa/TnPpcYxJCkZ5kAHynwX2aZ3CVbuM8OH6M+JW5/Foo5NYVRlW7im5M0M7oKLiC
I1gdInJp8S2EeEVMvUZkEQSkJFsI7t5i1nNTRb00oER575oiX6vCVidk+AyFC4P/o3b1IPXn0DHE
+LmATOS4YtvG9e3uLk43fjGYzrfo2c+A7Zl7hprj1A8poTqqteRSbRwQtJq680VLbvPTXgxtZsdz
vxFTFV7SgS4PAzo6sC9doj1vz0te6dtnjGXhI3CijjTJlEGvnWTZ9Kxt2jDAHHvMNRUwcfALp6qd
MbWJ0+PABj0DnZhSDyGzs6LtlPoL3QXcj8KBL7sz44ebZ87uMeFKfxvuB7TNDD/UcblvAsq3KAGr
302vdnbGwei6tqZ6qvwu3naYrW+gao1rhuNTuMkHP+8f6Zexz1p3JRev2J3Gws1hfkNcKJPG4wXq
5C7EFf8bPknTtjpuNJ8TEwFWyqHJkXJ4k8O+etO/iEHiKF1D9KvVIxeDDoD9lvd+ejlOw86bDWN4
NYD4yD6ur0bAFdtHm1/nji2G1P3LZETuok669bMChOYMue1zAJnyFDyqBdv6NGeetxXV0PdG7yPm
vIC47HgAcOQuedjYWKUYhyclJTYWmSqzIaXp0Ji3Z5bbo+5WfGZm40P5Ki88SXZYXsJKmHyc70zi
ndaF4axRClyZxVnhgg4rq9Wx0RUUIa4dHCHQBwIhQJRjbvGejXI83RH74ZLBoUa4+/Dv24eogs0Q
52G7g2wTPdS3B/M7G3Ws8Pb1NQ6iGzWV+4RrTb2jp+RAEfCNfB0KleOV+XyLY390O02IfmXIC5WF
pE4yTyEnexrERi1iQ+fQkya3DIbpIuc8tzgIjvfb6JiwKdAlAe1VYArsQHNQ03Rc28ldtdcadvJk
lWs/r7Cm7Q/ul/hTznskXTgVhSfLvMdt23hY/fWGt0blrdg4j19nIWO/Mm97G14hICfXIC1o+dqn
/hF27neGS1C+QEVU1ssvbdjL47+1U8R2zGAZoI2Hy/flYDMn5kTs2cFQv05rlPu5/0yDLA8pM+/4
yXgVuY6jUl+fI8OSku1rRli8faPHZfOxh9SNto62dmDpU4qyi7Npvt7GPuNI6xQ9dlHbJS3g5JyG
VumBPn0ApqH9NCSvhJ+Y+G+56S7Eu+cFvyrtz+tovHnMh5ST1O0w+q07s+fepvBMtuZXjohP6qcP
AdVvPYe6iYZuTANT9B8wmcBPG9dA7WN6lwfFRs8rW4ofscx/bPo9J90mRmvYYrE4GQ4nTk63tb27
2mVAjc4w2/nm0xabef49Ba0eEnQN9AYDA0iqfd12WtTg24T7RtLWoEguU2lbXlt3i1S8cvHabkXM
Y+8GNjN9EyXe+IKnessewpUlG+7Wr48fyNdRYQftI9ljKXT5v1U3sDt+xwry7xjqSTd1O+KOQeNF
d9N4uaehY+t4sFMHZrnneNnGVhlhD/1yC93tJexsB/OFE6UK0sH48tdHW0x8GRdurV4M2KDNpuCe
72OLuQ8cG1hinNNMqQOuiOsQeeb3QDSJz6aHBFzCqWUCmanf81fkOeKbNY31hGbY/1p8MdqaFkQ3
zaeQp4DWkuW5VLdr/61FZeP26IuuVMxXGpz18vtQ3ejFR6//nkVsRtknQkpnnJwrfGSKxMVrDTRj
Tv650IMZd2FV0AcMRekIcpg5OAccub6ECmkxe3iw/iZWB8phbkTPMtS87fqeXMfw4FoVWSd2S217
GKNrwSFfcbAQenpoRYPumVA++Bj17K+31+koQgtCA5YfbA8nqnfM/SISTYNPRhgguYp8vszrlFGh
k+XjGie3VkXHezBg97rfYYsuvYtByml4NeYfls2TXWJG70vEr7So4N1T4ZH1ZhzgNn5DOz08C6/g
k0/14P3aFQ//pQEcdU/OzRz0ooY0gWc4uxxq5+7O9RX/2NMKcoy/sR6mtSqrsOgiKXTqdPpSeMZs
yg57S70pzisP54OIywkqYocbAPmSY32mX/QmFAIonPdvY9zdlEW/9LubO8Et9LYYK6JQ8i1saYN3
S3UwDLPdVPd7b/fxYQo601rqxBmK0ADjfafh3/NxC/Qe3WFzjXFG6aA7HWZZf57K2e2fpunCxJ9h
fUFx6LLZp/98UPjIZ/+loguxi10Flf5KktELQ6inKjL/G56zsBzOt8sCc9gwX+/QnOEJwjkav3eI
w1F2tMN5e6CRr9qbGx6Bjg26EO82Y3Rrs3mHJxtKYXIhD5IAZdd+9806fqaiRrl0RVQx3gaZ+Vct
0Zi/PWIjX3q0/aIFV83QxsdJtQz/6leH2+alEOWltfNq+ONvVHAJK2BM+c2VNKQOl7md9B6vxXMo
ThMFcsw3Ereol+5ORFwc5Fuzmuhf3FOt+JY397t6nhQ60wDV1tUnLxpyLtMhXtHqws097+7mF6jw
Tf+ptpqEBDMJsejUfQ5JiKqMobPG1WncOJ425RYPwPY1KrV+juprm5z0CSbg71sodAou148q/ybW
A4+ZBk7qlroaiqoGp8pjC8wwBCdAbTko2QMV/iSfToBbeEYQ7jm5v7wTRIs8mVsXlTOwki6/jjTo
Zl/KTtc2KMq2NPVdarB00y3U88XHPd8UFi4m1AS81kjD0WZpm0LYOVx1lTF/eEQZvg7M9MI7w9ym
Dj6y565jPMpPzkULjUtsf7GLQcyt+82WOYyxtqJ3EXdfQYnNWQnJT9HqEDO9O+HwYVRz6xM9YNTx
HJlEdIeWe+faKiPTK3uDLI20inalF27DgsCmeVMT/aUvu+B3adwYo7qlXrQIPXxS4wcqolmbFwpJ
fXj48FNcNuN9VxejUzqzel5aTo1e172BRUN/Of/pLe/54jSgeLLximneQ5Dz886y9900bJtJaYyy
YtK9Jp3TrNHpF9uMz+8ofolnDO4WWVizNixpyWYy3wCCZqjbyeM7ZgR5V2sYOc+oc/cRShn5dPuD
LgEt3IuLGi2a1z2esLexGEynODF1vU5nmeOX1PU/HvYOdu43fk6/VSVIw5Rh9/W72zkxMoC7IBCN
x7CHzs3N7PhRjFItSF+RWB155x5QBkcR4xOv25rrGGZVJ6/XC3vm4kEgzuutE3A6svSDxTxMd/P0
QNmz9S4YkDqaPTqzDq/oGUhPzB+e2aZFTm+LqjWxX3+fE8GkRFFdUze/J58KTBYA2SDwrMnmXGtf
hf+OZY9hzNpTy/5tfKM7u44+hHkQoKJP7j3gRZPl9lqn1xnpc515pwivZsy15hekgH89Lqe7SQBg
K6J95dqsj9fHmaC7wOp4nXe/es1pSlu0TLlDpNK7n50JrxtzTPPHlwbqbPqeUn06ftO+IE47PwJO
WivYVnFReE2bO9U4eWdeoQtHRZLQJaxMO0JBbffPIyRgdjdO82hg03NBfH4Q/YBHw3fSNjkx/Rwp
27v/bcY1IlF7mIPNVLF2Td5gSo+xpQ/OetDTcaFtdWcW1JTq4t9/RzxPawzros79C0dpGpWYEvGn
Q7943MPajOm7nx/5NGNv9ZDSgMgWk+qwrahVR7c902oogni1oe0BsmPKDYbbrwynA3DKreVoGxpR
WNjUy+CrumuNT6lCfIp1bfA9rpuOB0ebU37Ped+Bo/N2J9qi9Av323/j+yOqmXJ+DdsMqy6Qs3xK
cekhmuPDHF2zwIB63HmJox7nL1Kf6QMBF8hahxoJsy3UC4VM+zFcZaSi0WSDRQcVfewdrPYzeXFv
4BF495uTih7rMcelA4p64W+Navq9DYD9d7JnmLa2UuHfPdBR8NIP0xivYRw0W0qmJAVHNgZDD//i
DDfAx+qHOWa9rig6yq8LcQ25avjEKt5jCEiljkbFnjACfa7seX6lpxCdARwuuOjHFjMo0fkctcFU
Y4pFhSLagVp4YXSflbr/kAG2BwxKmwFE0OPjREqMfMdFgtIyEzSsAbKghjn5N6nQ9wVdf8KQGACA
1hz6nREu7FolPbQbyPUkJQhClUkTrz5Utcx/sIZZFaZzKhQsWfjsyH7iIiwYSVLIN+G1wq4Bu45M
2ZMzCTgCV+wweZBRDAp3xtMM+47PyXW2LYNRtiR0AKa2yuNU0Ts+KSlumO5xLPe08N81loITnJ3Z
1n2HW2zkDnY7apMU8QL/OnkdSBs4DfRxis2xb3FmMpHCnXCuW04Hk21/1mM6/3XacTSr2swhg9lt
0eG3Ks5/3YnSp5Q2nBv9DwStgGuxLLk9behZjvXGNZMKtz8ZoL7wzssJyDM+apQZXI9nV+ePuR3g
ax4uH8/Q+Jn8Yz7+/9Hws+1e+wrnJx2evNumXvFpuMWhdXYiyTwBv8OhZFof+j3fI+C+NaYmjyF7
BSBsfOAV8o7JbAK0HwnLiIRAcTqbbTO3jy7NS2phlr/VNX5Duf38VqdA5mXpZERL2B+d9j3/V1/0
nwkoEGiQhmkzBoaoVmJvLVl76fxXWHWgmYiCiOeEc4cvhNBQG9+cPuGH/hb7kUfKcZ3C7zBVED1Z
yRYwIcgUVWVnbDBfUmdijzt/sNvI/1SwgJMFQ/J1+SfV6f23cC/RS9JD/AxFRsrBwWnLw0SiAo0J
74ItAMAYfgvdCSge6N2ohLL571gB0Avyjn/SnEN3RBmC1ZzlwuFdDehv1qt746xwveovkpCyHHIH
2eFQVhL4ldJ7MBTVNnLV3BDAHNLhU/lp/+5e3TP/sVwTSl1Pdx5n9aHRmHKqopevMPN2DHDXTHFB
3ngqJsNtLFUo+UMGMRB0Hr+W8+YrYNTPb+CyYSUerIjZQ4Z2QfJPVlqm8BBXje50h1TqpSKMhHEw
g9jXDnd+1R+sOcm1aQY+wD/HCUzeY3/9gsqfqvoXAvUnELWo8KeRLWBqft2GGix7cYLn0IWhVzfq
CYLkVFZECXF8DrBTQqfOw6Xx6jnnZY+nO1AjkbX/k0aIkmoPFevYXH1SVHg6EMhLoUyvH/94KCO1
CGGPwj0VlpVLHLqcLY0wr/6lvGxBDxEhVDuhPnicdixBaPeA6tuDwOhljLEdtyr0UehDcOC0jeVc
R4vcITgJUcrf5HKA18LHZ1mKzgCq5lalqyM214ThJrlCb0qaBSLA8Bl9e7Ellw0jcCXW1ctLij/8
ZWk6+YUjlDEHw3LoO3BeAAA7YZcoV3USUpAYTSDyiiUmNt13mtWDENmFgc7nAwWGnQQcPbKgO6Dg
Ar3hFdCgwpZZYJm9fzCvnBPtTuLcC76rk+bClIiAPB4D+sPPFLDp/lXFQCJomznMOgJ4Oc5NHI4r
hVomuXsVjKjTfMCU+/SnAFuSJfMZCB3HVgxjU63FygTjk99rKH+wAbMdJmnXORML7+gJOQmc/fmC
lnj/WfPshV/mSMao2JhcgI+5C+AzXID+zSVW+MzGYCm5dcXDqISK10QTwkg+Xn8k7JVZH3MWhxkS
ttHwFYANSehgES7WWObgSG9xOSB+hesA5E0QLxMIbZhGIvCDIgZLP/nXeMNpggucDlbnGdxcdM0+
Y9kYIilPf/ELncyAewXNwYYjQDuH/gakVPY6rxuKgsJZIXklaIWD5IHis8CuBHYZVOkEXYowaRA+
AmTD9nl63DRNgI4H/vO/1NTR6GW4MJzPMR73/HTEgw++gc5NL58ebpFAkjCgCJjG+WB3Y1Qdouq8
Yud25Dh4+X3Tgk6wCOFo/ou9shwsbMS9h0kFuxDTWwkRDLEyaQZtS2WjPknEospk5CZKLcCaD1Y6
fDiIPf8MYUTkaHDgNW61JcNVLWqgQHA71Jln1IPy9U1GP14BR9y9QL6drvPlaGSjUoO+pgGFC88S
8z/IDQkfQHZ13ceMiVUcUWBh3bbmg/9ibEq8sAtjiEDiD9ECjym+tRnHxrHakag90nwZob88psI5
fAv8+1F/VrukYHOykMQPXXDlDmzEHtKDKY45yRWKCwsZX83rCF0JSqrnP5cePN24cBdYUyFQYV94
XU5yxbbnKy1gh/0aDIiZ0GAgLS4oRMhd0b4DdnvMtJfCrTS+DC2ACpnxDeVVLgsoSAsqvwUXyy+k
85z7BdrgY8ZfzqpmuoNzD2tcqFpQ3Ei9Am1h5DqEkUPEnMo2hAsMiaoBQsaUhQwoVDLAnl1UM9aT
9AspiJZtrHVnWMI1ZNyw2JMe+XUhwD8vhLOB+IPfNPKCN76o49kMXEKtsNRzXhMWbT6E2hOKRkU0
ZQxRTv6+VEO42P6OzoQyZPzqk+LC+zr5x34+ZQwBl1/bs9aZWTx3xA7yGditexLJUQeA1G/a4a7j
cTm68jWWe+HfwMGTICOh+ZLYRd0GTYQSOFXySyDInBIOz6SNAocncRknL6wTiOg81FSUmUIqxMGc
aY6kifbNg6TJInN4fDC8VVK91hz+QzyR4NnLAbiQODQ5EVI8HraQ456eQGbko1C77dFM8RiheyVk
syP3FLD6DF2Q8N2R4u3oATwuIkYfQzFX4qqAYj6zqYT+Oq4xxvF7Alq64lbFd7BwK7+Hv1SAu3aY
xZiQc/daogbACAg6H2podixkkNrPISVTKbTvfPhwuc/93oZnQ4wHqpQET3cZwoKoxbi9T/+JH//5
NNnhjzwp6sYezDjsEfGq43lW6IjrYKQFLf93wSqAQgdjj9TVHrOmKb/p35DDPUeQeIabSwyHCUpS
pZboNRLxdWBz/QschHEeQm1ktcKGKZyGgT+ZXvzaIQxSVhN8YticS+4eFrx9GN1nHA2C+5OXuRcu
scy7bYJa9qg+zv8O67XxB2sXKZlIvLqSFFZSO7h7POP5vXL3SeqApM9TP2t89Gm1wo5UAHmu032R
wX4P0LxB7YXHORstugtVYk7HOZFwki9/UjYbtCMY1L2NtAF77oRpvX7SYa4M2JcMsttiSpqThT3E
e3ZKVpUT+7oL+9tSkLzPHSEs5vAuAHE8wGu/CsZXQ+1smF5XCg+NbS2M7/nDHVu/G/iXjcJTU9GF
74YWOjT+8Bt5F2yTTbMpYHRjUMRDWIbHr/RaJIhM+WCi5SUBCF0iaTbxD0opqNCnnXtL2KYI+V13
fFa7qzvmp3hcUZo0EjGveImfJ23Wb/Hrj+8uc2e8Xse7TftnSCbn7EWyQfeM9VKwh6oG1Cf8rDH4
ESty1ps8oZDXZyeaA+0cGFm3DnN6gBxcdS46CwSYiDYYapb8VlxSFcM6XgNbD7RSgsFbfbgRbEtO
s5+fYul/ogIsFONCULf5nKbhNZTnYgPQS40U7110S5JwOhwXaoz5vWOP5mP/p/33xPAHes/G9o2F
UDJRaLKICSO9/w19N+YuRo2JMmWP2qzwtOQrQKKkNPlgcK7ujq9+dAoiR3MYxd1+XwTAcNLCRxtX
AThU7VyfodXyTljXvHze2ACjueUVZkUvgLuCNPDzM4RytA3Gu4ge1Ieyf/JEbVlZKl3+fBiWBRsb
xIE/FNoeDz4GI8+65KluOqMtlka4WXqdB9C/Fj3+IExzC87pAJcEX/WoioRp81xmBALZIVkMPAS/
361Z4cj9384D7zKrs9Enlh1rGoUNMQhb1pBf3oeNDgLFlBqGOesNIy2eP9BhmF9lDeiLG5UWoTQe
PjfYyOEqU61oLxZMfsVDwPA6usJV/2isuOX4jTuGVaanryVrcXwUnwvr5cnfcuIjOKvJOa8DptCr
6uuS5c2EzOGdX2BCsP9IUuYQZUB/HfW61BH1iYiAuNjhCMp6xWamtcObtGZy9GKiixZ1oQEQQDlh
Ss9QmVm+Xc0pbWw3ufU2HPDU+sWWND4G+1TpC8naoEEvZaSzbZyNXgamIwPzSkh+xBCwJgb6GtNX
bQ7P25Sygzijzvja9Vs/FYVvE7dNF05Ix3uaISjdtuMhrSkiFEYXhaxX7Asgp5IEidPgjz3ujtt/
HAB2uG9rEZTRFWMUuQ+rG1NHvgvR7VdcIwiH58k2uF0NXJRfvAvsO07ELOG5YLScrZyr101nR8lP
QAqaU9qR2knqk8IslCLu5JsM5Eyy0fjDpaypeLKMsBXFtc0wpzdqZtx1Pz+3wu+AyMGWim/MvZwn
E3NJb4N2tGU53ucCYaQuU8VXw1SUMR+r2MDAVV0hhZ2w7GnCDNewLsW/9lbyKBl22ePt2W0uDpOl
XoJ9fPED1ljiAOm0KdD+9K4zMCBHlnQj5JgLvsUvf0rdUVMkgZP9U3+akAnJVO4xccpaMOV7dtBy
WfHhgte4Hb2p/xgMP12gtNLhuvwKKFNivTA+dj+4mZYOdOzzAjI5xUSuNGBseWy1FLgdESj/8wbk
laY4fZl7Kof7MGwBWqlKXgk0kJzK6e0czyXkYPz1OhefQ9vyzEnxdvYsokIix+2oAelXT7E9TUhM
IP5B43q6Hyga/pFPtLklusEaC4pXdAaybNQyhcn2LTzOlVIef0q7S3XmGkhGd3Lo8dJxGrlBx2eR
Ryy8P8DiniOGbkugPHpKnjLTUueyR5/YGZgHUrdr51hX0dU7XqjcYGq0EZTE5ZOhM6UEKyjLBviW
4UOB0ZP+VGLU2qVmJRCq2/TPmypOevWWr+vxAfDndekZh2X0e/lZYK4G05DVmW++YBX0Bnj56rfg
e6Pu59sCZzUgYXt9nfswRUtFNMWP/Tc0fsdVrdqc8M/AD6hm4Vn8m1zpDp5c1hLojphOhG7wb6Cy
yTGGyWAbGh73XKfFvIxXK5d5ATFtWavcO6PtKDUHnD5nnj+Bb37+Rf9ypIQb5TNKPgqm4WMIdWT6
T/e7YXhHYX1vB/pSisvKlUT7+3Jlblr6oPrJoMko1t56ZAMkzLnJ5Z6kED8pqPPnEY144Zq1l7IZ
lrC/0a9jTqv3KG1YL8ETHhHtbchfCeZGVHjUrsU/d0e697Ye8IYmg+cEJXaFXEBMkRZH4O4pAYaz
6bI8ieQJnEFAz5oyBa7QW3ShXectM/VMvDCx/zlMEzby0x/1b/jiYjXUGcCFp9lAdREuOfdLqgfO
U7V8+1zAmKKCu5B2Vu1owNQX5azqvIIOmTFRq6XwU0UI0FBsJeWE/+IPpX+KGYsvkb2LOhbdL9KJ
vTQRPzBe4GsH8b43YsPs6ItAbZM+v4CPDmuG9q4aMMmv4Jcyxr2JGbT0QGcMhh48pvZCuiXJCUwk
VYhWRryuEdeTnaruL8k3oIdhI4lMmjLLpAZMoYibbfomPFowZxoSG+C+bVYHHblbnH3JtKLwISGz
LaDIm4emukiFOsE95/9ZjxFk56b/8mxaIdKkqPQpXZMPlBCu0diZMVN7qZRkgTOthHeDxXbBfrXf
hbuwhX6GLelopHu/lwk6KYvDhX7UROYoGvZJTrn79K65c839vwvI8cttT4G8MnJg7+C04DgcT6xO
JMWfUV8/YqvxFNrjFMeTtlO/Io5anaE1vAxOsM5TUqJQRzlcoJzsN/JNRkfrjSNS2Mnc4uFwpn82
2xX5Cr9ka4xyorBd2jRYcgM89CLz4WI9g+OHYTO4BYAtw7zBKaXx8UxAAXRVTYtWg+ZRMbhXA2Ht
tZsI0syIa2j/ARZiCkCqawBUrSU/LhKZPdepf2b+C/AQg9Wf/qp9a/AkRqb/y8He+2NExbCyt0bk
ogYACcdSAgI8llA91hPIuhgPufC5AD4M51I5YmLBg3QMcaFA+SkN59vRN5NLoLU8m09F66OOHco2
c35Lox4eLUkM3c4tdsTmNM53k0GNS/+S7Rt+Zf8cExROXANrlyMajgpIunRL5m//nPafSOfxQQzh
/+DPBjODee3Pgvyhn3XN6/jltJLdW9LJHskHEl82dkB3/2adhCEdmB2goFOkgPJWlULJf2fpxVdo
xr2zegzeAvrRrgO8JcRy3WHUoBXoBTfyCOjsz5RUJi8UwZLcIZQhL1FxyKYiCU/QUDRX8T6DqUzR
R4GKuJ5Fh7m6B3DK7YavMaoXIgjofcWGii+McHfS23e6oKaa+tNBsFfr0SjBgPB/4GA0+l/sRyw0
yYdBa21KE48El2d3omYDhEqO145DU9VrKV3IF+059xvNnQTCwTTC2YwODk2LBsqjzbFOiDCzx3HY
J4hv7U1euBKszqNbtFqzjiTso/eToVcJrmeR1iA4C7kEKE1WIf9e8hoAwdjl4mnQRteBEaU0X1j6
MivBy3d3A5aaYhGkBSXql/p4YeCAi1DwMZ2/LxZG/No+HsYkYkyWyEWXBfz12n96yDhbyLzFsYcn
+lBtzvcDKRKYRi6JYqjX2DqhMEUki1iQkgAfczghmDs/1RTkKtU5fT4cogBKDMzahEoAc0tm/Arm
BYQ2tlIr+uvaLoFIB31EVKEoKtFP8TOs0qcrlJq4GwGxvv0PP6vijytOXOwCreAKJAecFaYTgd6B
jWG0BowQr3ccKqw/AfDnXVZOU3A+TmNjE4tz4n6PeysLjQWCDmsysxjQEyHSDsAkkSqHQAIMk0Wv
y7GOgeC0JGJE9PQ0jnizEKkRYz+/enbdCN+RsdH/+bFqr1Fng2OzO+bBUD+DvmkBefQmnx+jRilh
SPMSej0aWp/MZU/GNOPdeEPjwC3IjwcrkLjdEcNnkDBgaQDIO7taTF/2holgqx5vD3wMcQRk3IaT
ivBmcZ3m9jCRgeHJPrz4ibVbSBY0OTFoE6EEYjXQjd+o8L5HC7k4MxQLI/pL6WCEjb3EE0ZUhaUm
gH3Hvaizrv4CUl2pPYK+HH/A5Ic7UKu3wiBejILQ2gK9JQu10kez92rm3OMAsNQzAF4BEMW2Zcp3
pUNnnM+NhOMfqQDx8ZgoIIdsRNnecVac6gORsK3F1wX0SHjr7TYd8ZKWutffZKU3rgf4EHZotAG7
xTZDWLhbhvP8YGk7yRdkB9M+3jgfaXPQO7aoFhH2VyuQCK8tFNrL+AtVOQkrkFdi8Cge2TqrdgWS
TP0IcHUj1AaQpxxkSxYMpycdDVfX4Si5DO+Zelju7xOIObkPqXL3gjzj9JnD21PgsJjvLPf/ROXD
ZjT8p5eKl3v1AqyOeUrUwGBl0/Zk33YefwLzvCz1xF4FJPqbTHF6pxs7cjfth3hIBnrFgcA6MGj3
/5m58v1CMfBfWgsXYPzkL43Rj99Rm/lLXYj6GFtBwwJEki7oOnYG5GLkA3jSMCBZu+H1MAXE+bFR
dVFWPWE6KClLWPwhVzQ/nS2Eb/0whtrAw/76P/WYzY0YrxOwUP+l3AJUlByn/O3L9gdNOfJ/ud1P
lkPfx7kbgLTSK1zWWAFiA6Y+U9AhsUlUd7zN1u2GQVg798+3kJusdIP6iB1Qzu+UnO9QrBzM4+hU
sVujD6OB0zxgA98GzwIfWeKhwN4go7RhnuR0+RyWLfU368DBMEn4CTAkfoiW9i+KrhBiLv+IMxHW
IngHEBg8lxnHhzvq8uB/3FwvmJwTCMmAI7Mz5hMqAJFaL8r9AhA2xgAOT70ptgFUs9RIO6Y8V691
U32RU0dPZ9vfBtqfyfKbUiNWA4TCwkDg7kJAgGeDG/+gT+N2Py2ltduRhMn+z1jbzx1HGT+cKlAc
UcjeAbyzsXv21iKB7ugYNOBm1UTUb0Ck2LvifcmhkFEuTgCSZPUjo3u4c5g+UdrPxuNaBIc9umnt
gmXUzx6fJLlGxnxhPr44WLIRjuJnKlrdqQj4sboAjbk5bBmYhIw+d8ACHDr0YXCaKVr38XLjN18w
Lv7MKZVM0lB0cxLy/vdxxogcqsi/svk8GFIZslmBnr2CB/+c+mBLGDGRiv1DFgKZFdMuoRVcDSZU
Mdp65IHc7Uj4TGCAdAbeiNu+jO2RAY7hhJ8P3Oan8GhSDT/QOANIc77nGyxXXtRI4tzlPbjUK1w9
ljFh3jt0ihsEhzGObcf7cA/EIHncYJdwXZCdszuIbxeFNLX+P/eE4UYfjH/OGsLuTtAIjAclAect
F3bv8KWem/lO8peXrRml+BSDJeg4GpMPDh6+aktt/O9AwEC361Qdf4kVBOcumLcQdlty2O/FLsjY
8ZOpxwEwGaGwS0ADgLR54Iiyxe/KswYBsDFN0rqtAESTcNkKUgpIhhSIUbB+oVkB63nxipxF32a7
kKXCCj4etX1MosMRePEfe4OjKkArPupistFPOGbkqIQoazvDMoC/e4YqpzOT33XEqIXbj3eMbYP0
omKnZu8JDZV7m3DaRWM4RCVDe5BKygQZ4T+iv6d+irOC5e9KzcXIRk5yBhqeGaxKn7EYwfb0ahj5
8a4Rd8jMjvsDvL+kSWMonmCzS9nH+UFqBz+RId+QM26PIYf4OvWo3pJmRSW+uKcOzi399I+EEnwU
aEx4p4Tqcu1i/wMpTo9JKBsSuYR+mergzaKiUco2YMgyQKPPi0Pq4LXk/uD8V8K5kN73PQdzNJhj
ENAKjP1hAFv3xEkBT5r1QjTO1NWorePl909k0UAJIzo33i44Ie+9QTO3WRpi17Hxb6FQHNlyS52y
kk6Kr4z04iirACk2eZiU9/MYqrOEeYQYNofHPfaDMmxkDCWAvN+Mxrf+vHA2bMhUxpM81molSvgv
+AH4RrT/TljGDKIDXPiN4WXHW1PIsUc8rP2eeQ2ASv/ttwD1mBXaTNQY+OGY+1QkFdDrXITdckx6
1Jsg65BzMNz+hzMSswURfc/XM53puR8yv/2J8Z579XG3WTA446BMEqqYMzw+QA6G1+Yrrt7BgKt7
0Mc7AX9mQMWCxHDOGDIa/10Dw0Q/CCZwlIYVL0X8/ew9MKdj0TMoqipcNZhoHkn5iQFdVrCQ2NMP
B55NSxhSfEIqyIovz/rju1Zxa/c4FC8Cg9/iCJnorMgNbRuNJFa7+MT/AxDI/sVZXdQv/NPagOrx
EIENHKFWBsUElr27Px/I3Uppd8GlLGfByLutmF8zxaXCu6vlK1MhPbasC/7gEg3Sve4TMlYqLGGm
5kTalgRyEsk7b9okOnA4z+F9yGy7w+Y9pjvZuRWyZd7E9+mLXSfzGPkFpe4x0JapZK4xgMTwvssv
bSeyk7BOwHc1+lDVS5+BS167zyf7lWg//Eo8DPxaNF4fNBIvEviy2sEB+Tebje6c9G+1zl5qTUH/
noohGoiUIzaZBVuQd4sKEPcxd6UtBoTsQbljIMM8hmokEdoMPlUSHAO4Rdph7jDh2bapKHnvVwxF
bYIOewzAvCDaDi4qgJBC3kn/P5LOrElVbInCv4gIRFB5ZRaccSpfDC2PgDgwKKK/vr+sjtP3dnd1
lcWwd+7MlSvXQhuZpFP6czTzAtTlyE7KQFpz0fN3TgHlClZD984jS0IEQp7tV2HUH+fAZgfCOFoY
bjaGweL+TGJACpgq5YmDF6sUJEbU0aR7dpG9pLO8gRFCdbBJj/4v5EBMGuGV2TEFyWJ+Dhp6grT8
yZFkl6ML9DfdTx+aK37YMHwXgx+4KUtcQpaiRXC4kbaCSktKVHnbBKu1NXW6OYQbhPYgLX17kv9K
KnNG3RBrr9aHcwnlyOVUnmDKWCF3B0CuLiKiDGEc+4xVlwLYKv7lHvgmn0xFJ5gOhzi6LdIDdGMH
ASGkfzB0gfkXglARMuM/TWcfA0VgEioDnveER/wvH/cRJtU9F22VH8zSJYPCXV7a/ecBwIKc4DRn
K/Ir9Gh/3cPjZSFrQ8g+XF1cuOQb6CEEJ2OJDkQ4QSmXXzghLgvgs6EXceYwFsks27oc/5H8DKWf
026W3ciTzia6UMCbK97muQ8cZAm3ao7o2Sa2WQgJ4rU/E2nDnk0QepJI1ByGMIInwWEEdNfAOXNJ
hCb8tjNxnjtzyF3W16FwQhBl+dbgUitahikhFdYIC0gqO/QcJiL6s6EVi0Sd1fEtO/ciUQHlpED4
CYLVbNZZzIQtxjKPYj1AG4O940vvKHxPQ3/WXfyD8T2UVyVoCu0MzpboKYAmEijzE7gUP02th0DU
h1LWH9E3p9fPl8ni6PaCNc1Ecghu2nAhOrZ3ZPA4HJCe8SRI0lSGIwnutkEQCS9BtiUPNrY5MOTQ
QJUFtmOUbSImgKfLIZx9xqjgih29MRk5/MhZXyGZeVA/9Nw1Y4I0EscOsYIcul1dwsJnL3COkANY
DkPGjM+T20PfYP6A/iJNM/p8wZ487ipn9xzcCAFSOvWvoA6+8Vp2JA9LvCogLH4IqzyEhJTN4WB5
27TLeuF1+YggX2ETteAbYSzyKtk/Ts8ll3FyD9chevjJGWFbzNVwa0OI81RdrJNwM+lX25Cu3J+D
+IHZord0yh+UbfRtkbX7A2iEACdvEe1kznlpC3OjAEsOXQECjjIEaYEFuX4zSkTHy58Dg8wpZN8W
WQMYD6h7f5woHguRCTcR/lEQnCbzKaDbQqlBIqxiizH98vT0Mc26LbPkcCZ8GTTMHEYZhUmlA8Qi
AMW5hNqr6PJExG8hTTCBweUhlnLoxunwj0bFObxFo4YqIcTqEfG+eX6EqoQ2I9Qw/sAxnYdisko5
AvNN9J24VXKFuUQeJv+ov/n9+J5K93cbJed3eB3LWKy6YV3oHPXesrWmHbrD2lw0NkBTIDqN/0ZN
OURSLLZpgJCC1dRaypTMXFwTCag0rhEPsle4fkKmaXESREXuyDYVtGelIyvNIOHftYgyGlI4gpiR
UMuszv8sHYWGFjjhKhcwQ4WbtjrBheCBBRQJoU1sE9UhSGP0GLirQ3ctG4z4TpLIrSHhHOmwothk
9PTle+FDoDELrOl/ZteI2Ex4kdklYVfS8+DQNOh5caAmtR2tO7HI/e66zIwuPcZE7PW6P4zFsG31
RpYy1lFNo9qnit9K0xX8bdDnw4CXJOF6uzpSXOLscGMVsy6dzxzlCg1BHGooqelcKOkSC5HqnQKB
kDCh7Uw/jyxVpV1Pux94MYrBTLiieYzmzqqFjs1QLKr+iOvw6plYmeru2LSAdXq77T3FF/gD7aAY
x3isQRokN+7yfvekOQz4YUHHVB8nGtBdx6XVS1VF9hoik2P9+G0oyZGKmBe/gY5DxDk8z9kOFPcM
Vy3XbAja0TJCI9MyQlUWjtbpJF6kkf4lVNKGhJ/UyWCVxSjnCkzCxHebWNpSdL4xmybsrjkzkxli
NSLJSLpgr+lnzTs/zc8cMvh3jWphTNA+r6G5MGGH5qa26Lnj7WW5pXWBmRbHmIIIKQN8EMbPa4Z1
gSXg+tAfsKekKLySdfnXOD3N+/LsUR96D1eadyckSpaGFYKPEiVsn+8vI4H0QcBsmXfzYqTRrY0W
+y5S2PacU+QVGCdQCQ5/XhkvkyCKd18BC6Maajb8SixauEB+pYg+rV8Y792cyUceoxdIf4LknYiO
2hVJBEkxuQcosv116yEDTL60mUb0i1iaRE8Ttts8O0IvGvM8OCU+QyDNjagZcj7GSPeiIUNGrQl2
tI7smMr7TKCfTGCaUGXzOCxRm6mhdbEhELIeoMPWdScAshcLidIuCmEUNUEAu5zNa7czKluhet0N
G6Vca6wT1AHzoGMQ/syAvRPLFC7JDLVaRQxSkHlKwgs87l9m8EDmfkIohjbGAzTzCCVilgBOi15v
DLzLQWPDjLYuG18kJTk+gTEcCetENFDuYk5ugO8FaR/iztb7iG6vwlpunPtwhwW61T92LDniOUZu
jB91gqlHQXUiDvNibwycCjrcHz3O421596X1kwMTbU2S02xDiwl4iNRmDlgwR6oHlJ2ecAaT6S41
9bYHARTyA/ARpT1kdRTrfnOKEPeXbh6ZC6YV4W1k+MV3SAaHIOPXJZt9IB9ahK3U83ExhnB7ZzMX
MHSEfQoaHvSnATSprx3aTsAKvtgSvEOsmdyQSEdCbQXpGCd2F6M/WBcv+pgQ7Oegwx/AWmov60Qe
UW4zpM9B9X6oQF/xpFg84Vj/mR4qniyAO0fA/l8ETP1cYQElsDUkSuxQZZXRdatIqiWfOuuLxx2O
zbo/TZDoY96LsgGUhSLpkrAnYZjtHWyBX1IDcWQA9hGCGTtCnI1T+8Q5DUX2XIS8uvmpw/mPYdaT
D1pGNZ4wgi/wyOnyS6LnoOBJWjuGJP7z8S6gsy5saQoeiqgHRJGYuI2Fpk4K06cvYVGLhaQQ/Af3
wHnAqaySEGMlBFwHeYFhRvPjYErQWojK/7sHqJq+yeW7nGll197HpfSIdGBOH5yLWG846vybe7V0
Bd9kSPYE1y1gbU/fTuDKCsfUOZmjSIkZ9A1CIbKBVRFr02EyuQ/Nafr1EPABpt32nTqG+oyo+M3h
0gRWePI/NeptNFm8tEtgup1o6KQMZYkQyxgKFiQ1Ju4HC9W/j2hJZyJqB12W1V2HakG7+0RDwnCS
M5WZhByNEygFte36Sk8cliMBTEPbfcrZdnPgL4yJDPOHW7pQ6gLB9ygXusaftiVxHt4py3b2u8j9
HjIeuc10KqMJhAQoeDxdkEAfpS6aetqO22d8nErQHNbBCSgsQj1zUkJLs4Ha5qcBF+GZryXNCrs6
EEHoz3K+UryAjAMf+/uUZtbJBCOinWvQJnT0babBr0eagnXUcJOJ5AJBuEJMfcS8/b8LZkvWTFkn
soUY5bcrH+Rl/o5Acdb0rLutN1gNpOfIQQTjJ5CZYVyT23Pp4GhZ4ElBMIZGOX6Kb5vgUMn0SY9M
sJOWGpvNhJAFqdeAiYJ+OEGYPlgjUDZdz4NziCqo5iU68KYL0p+NZ+6Edc9o/TMVWwUAeIIBiYdp
IrYfOWSgEOdG5+BA2qJJI9gcahyDVCawhq2Nsia3pjAKHWLj+W2l7EzY0yovwRp9EAScMNsg/NpD
LEXl7cgBRnQCiXDAKMl2yIMmF+axp6pHo47Beh7Z5qJ5T5pNBEgL3bt/99JXbB9xTrFZ4JFhbqHM
eFnJBtq3bXNOE0v5LGCBOuzEYwdqmQMXgpxsQUuITLWwT50u+vUtA5ne6kxAOdH4JyhAlnYbdCOF
iO5D/6xpsg95UTQwpLYsKbgB+ASnlKPuzBgIHqro7jo2VRcQwxnbdXoF29sBzHMdoEd9xXxCflTc
UMjsLf8afX02DaM7U9rR50NlieBdEHEBNfNF6ONx5uoodQo6e3YOoAsWMqY4g/jkyBtzblBArQID
YkvhP0BV7j6CxwTr8dj7RtMpBDggsi3StGNk4yJ90qc9TiRaj1+k2PNyORldDogGnlk0E18bWhZ5
GGfndXwOsYBwGYNhDmnPu6Pe4klAcIk5ZCnYOO9Es8lhT4Xz3qSdwWgYD0Dc1EnClRPXQKKA2d4b
+vuTgS0VYH5URmD9bDgoykDzIoP4D41ESKJUACKDiMnynMMzFlXDyrV4oTww+6KQFAxorIq4Eo3s
gE4DwU/qwsuIoo+O2cVf/6WM47U8KUBMQa1Vf00TBClxRrQTl0mreOjtprwMfoYRrs2FPhX6mpTm
xBERojufzJ9YyheQ0QNgJrkvGiCWefAxEpgIx+G8Yu2qceUKDMp7Bph4HeeI5pDwIfUruQ19fyOm
PzrcTpl5RnKEqvA7m88NxJjeYrQgl5a1I1SGJVeH6u52/D40eAErkCzx9/MIuIIEi345Q6b06pDh
YKxB9m+JFEDETb15FnBOwF1dOsHs59TyRVOZ81LSrD20V/jhEBPsUcZPC3YRX1fdGUpJg1o8GZhh
JFABbTh/QGrxK9ArYBjxSTrzKNBKOyJu2A605MPnhCKSUZmevzYx93hL7k6RiD2CKWcJAFUQD+TW
To8NB0QLAXhBZHQD/Ximt4HAwA/6dmgLkh7bSmGpe2aeAM6QSGzQUgWFkQosp/eVYVsyOwOjfCwR
G+UJER4tlo2PLilTEcLDl7RS5hQq531+wtSl6SXX+T7yKmFNBTYxBsmFTda1N8RbGv18fRaDFEvY
cNV4w8SNi0SXFTwCw4pK2HU8UjTjbU7LHKFbwPXz/EZWpO6EVgZRwr5NEArj+2qXkZy+cEdhLc/n
938IqsYBoA1vDAzBNUJ6qJLDK7546rBOBXakmXgmhx/5o3+K/TwuMnuEnt0otAOc1OkmCaqchnNu
fQ9B0tlel1S80ZoFAxrUh/mw5y5/AYIRUuQk4JSb5x6lSM+qSNMIf4jWO04f9UmbMIM0vQAHMPUY
0xFdHeDwruNlLjJWjmdN/xKpkxivrNcI3jDxRLFE04IWQQcdCR5tDbKtjIQPKBMneiQVqEvMGXHO
AiPQCXl6mGCzeNJx9P8FQUoJ8PQJ1gZsF6FO4e4yJ2BMoIP9GSJEgGaAFBTr7g81Q0y9NVSisae5
O4fqgPaKPjlJ4v+ipUlsFXdEZHmlbOSRN4K7zGkX0GgauJ/FkyXLn+XFJr9y5N26g6k+7e+6fzsh
mpcoWCvxX+UzWK0He9jPMEOsS981R2vBeGxWTXYkixuicgpe3/qINctJtDnxIKW7v33cWF7bAUML
VLiGA9HoEZHRge0rrEyUXH96K5JKKbljmLgO7Y3XlFSKqVT6eRGdaHdk7H5AFr4/QGW2y/Rn6Wxs
G7U+8W6IhaAiArP3YOM69onNyau9jvm6q3OYQAD6kDuxe4Ou+xGvgF/YKkDH+kjaSGwZqBEqSei6
85M8rYiNCSgJyMvbJIwzFAX75eXIsRG8a5vCWI+rBMiLJJvYzPKavI5x8FxJyjJOV4i0iWMXKO0g
Wh1+rgeQW05b4TdxmewdyDYO0X92FlihA6HDcznKxZiJtMgDHOB4Y3eWG3GPd5C9BpGLaVe5mAlZ
kgaaWJlxcS9MGZgJFSgbRuKC5saG0lkqYZY0E+wWakoksvuf1PnXXfThI1KMgQ8QcJlUtHorYXmd
zjCZOVgBEZ9Y8ZDLg4MJJEG5RTvQ/iz4dNJPKICH/nnFhIYxK6Pe4hXBDYg5/rvi7ws8SZEqZfHL
lQbleA1Ux4Pcb19OJxwdxFn+seQoEt2W0036tGcZPJMjinIRJ2hhY72OGNmJMUmNdonpiHvIuBhm
XxjnyWIrXjJkrgoFIN975kIwrCBXcs7S3+CSGx4b7mC8J/d+0H9H0KDsiITYmYeiIovq7gnrc85V
78yIA6gV0XdiPcDWWUH8OXWG2UZOx2Tywe2WhXBAXiOzD+COY6CmrYY2C3A6RzaUAcEpL6KNfOoQ
9hhhmp44RWlG/ePg7Pw8jqnPDkBKh7Vg3zywB7lV6u6/QE3kIboI4EUdvN0RYqSa4LmQ2VMxQp6h
asZBWk4SAiwQnjThcBMigeZ9y2plU+1ea7bVYLzOD/ClrQgMmao+aAkrAATjy4gYYy7pyy6Y/+Zm
CZVBgQ4944dszM/C4NzpEABOZQACKIcl6/P2f/eAEwUDFZ/+80nQQvZP+FdJMaYo2Qaje0GPVUSP
V371SbALsi0C/WXIlQiS3P3hGCMNtPd9Aqjx5OZYFn/zkiemSZClhqEsppWUBvaJE+3vFQ5cOkD2
qb/sOyz8zIkgSTPlmIFep35Ahd3CYxaqKnWLzOA19DlktKsxR99V7+KJI1VwEqwaUndtkQrPabP0
5wzl3nxurU9j2H0Y3EM9dCGv2BeR0+bZ04TqTlQj7MxSptpPH1iSDyf5/H6aNdsKTyRpo2ORCNPY
p/F6Zb4FcFkGtYhmQET8q9CPpfSkd5BKf1MlZeu6IGOB012uuR3y1j8ipQp92f2ieMDOWONsZhP3
WTXSbqh81IRoS9E4av+t1CWMInxnRjqOuvw+63fRWm009HsjPJFWMvSbUVf/oxFO9BcRUkSX8TiV
F4lMoRvgiC1uac2apButJrgktj9o7JlrHUKgEFIGHIbavsvTTkf3LWQFeL2NC+i+JQFmZIUtJtke
E0BktClBD1tF3j/FOZfz7zJ+bMhVpsy8fM7oVr5dHgv4VImrsgFA83w6c7qKCJxB5QAmhU5Ma1IZ
ciqDYTKEWLqf8MpA0QUdUlHywlBzKg0fpolkLsOrfJ43UBAHxE6M7UDK9+76xU8im8WQ0Nt9uWwa
SV7qDUgAAHjBj6iY7yoU1Br9IGIeowxHsZb9HMltWMvzR0UBj9wZ6ND2CqNG7Iwqm9D4CUBmS/w2
PWXYpSnqpmOyWliKNTPFAK48BuxZwZ7u0ieF2NTjW1n8dfCE+i3Tn0zDQEWGE3AhbrCuGEhRhvgI
zHn1RWs3/x5o3yBcgnfxddc8bBguKAx66UrOs6d3GX69nu81DrwZy8R0xtbcD3++nnhpVr4Ki1G4
J1wNN47O1hhmMT9TaZbZD1oSj5szeB5vX7dhIom2ez/qIvrklSVazX61vN1jSK1WjoRv/HUuSADf
3dZBvA0JeC4LPJ37h8NlXRkcaCHHV5Vfj6/Ou7U61ndZ0sd/rQc+00DtFlXkr7FINUdD9YvJJrCs
flCMkFzGstx+1u6tMzemugGr7RPCnOGxo/+MVqDX2ijLaBBJNc7EfKjtw/53+MHd9rn4XoaltE/d
uyv2nzLYYCjoQzw1D/tlw2ng2tu9oCA9sPpfMYkzIDcKKqD4yjVMCmYfCJtdO8OaMnPv9Im1zoxD
ylDcez+iRYyDEbPAA3vz3t4t4w2pGX3eAO4wA5swpWUMvM/M2DTfQq542hDvV1TwSYwtOQCXATMR
ERFVOnYm9HXe72BB8xx9PPT3WzrCNFYKu47FyrkDZ5V07+Zhv+uztmS1sGE1bkfevAhWpu57QNy4
ut/dnSyNm2MCyab0E+95hhfAG+Dd8cH8f+YwUdSrGSDCUScqcSZiZ3T4bTnrnq9n9Pj/5nVySpff
/UaXjj/kgO9CU/ziqKhE5cZ7Gc7nun42M52G5v1YP3ddzTUggDOxnMYG13asP36jLnowI9DQMb0n
lBM0qDZZ7qsf/6EDlTCmnJZ+H4nOqf7vEr9h/lQ+KhpaG+TMWx4p25J30Cn9yxRBpB5UvPnj5Vwg
HAPP4zrTD7sZwiEP1WkRsql8ZBw/Gk5hToPY4TQBAzZWzRiyQC+gnV98/GqF6gmS7WithBAkMLEY
X5R/JGC0XVH+3+hoA0XvwTyfAiB2oK3j0p6v+QlTj/sFjuyYQgblM2oZLGmmxttVG0+7b1+NV2pu
gaBxf/w2vaQhMe5n494ev9k8evfDRF+VF+85TuiUlKH+dR5fJmG/jpH/fvp9q9+Q9iMMlu3BEVlD
SjvXvqM29zVkAahT2uGncLiEtzF8EmUqVHPc5IGkXFQUXlN4tR6onxFKo1/Ny0g0B+FbdYx2yJIh
O54SNOhF71FPC+79GSsLNIlkBplixgQGgqvyVp7IoASclaRuihhaQfC40IYNY3LS9uXoxw7ify8n
ayYKh5daM2vlk0PNlW7My85pndcCxuK7mAXqK+pFxa5i6xMANPe6E4kWQDAZGQL7INd3gi4aMWGX
kMHgzRQ6SsUbaoUdeeaaOCTyCAmZd+H8San2cAqG8b4qf7Ae63Jcs7ClIuIZCgnlxV08ho/3rPmX
N5Nzxo3at6leuohLm8uiU/DN+uYxIPbxAo1kqKRhg/85j1skNDWkRZj0U+m6EJRtYvr7GSUg3AX9
xpdiG1ok9wZ7i33Af6qb2fc9vr29S71SilGKOrWbx7XpfV6TP6VYM4++19ljEKZfX+5CsWHU8LOs
wmrFOyhQkXNyBeUl2E4NemtpGBbl6J4F99Y1Cw837mOheazclmXG/FsyBKJgAx3Z18kQZdk/KnoK
u9RmgWAyb0BA5JUiVT/SNTe+tq424GX0Lj/AvvDhyNXJCjLGnTFHZfwiQsxFWbfJkOmLi6tcZ4U5
Kr8jNeB30nUbMGcm2ci9B0eUfIg2BEPSk267lBJ+/5BsPp/ys292/Wuqb9RAQezLfXfd9xMUq5s7
r55/RWam29nmBjNaQ5YROnlFwAomGn3FmDDuo8RQra5pmPdDI59du8jviR5rdvkZmN43DUxUEVWn
q7HEV9kzzi8/nTdzZtarN8701aOzqJqpbnr7FqWOpabSPNZvUbvt3f0bmn6m+0Ta7hrd73Ojjp/X
ZU0pk4YVBXk3UjTX3HNuTva5+8j9e/ZTAK3n+fpbuloa7Nf3nm/WTG0OXwOnyNzX3Ukr9/N2C1SN
QVDa017d9j4+oW1PqO++J40x6tROTxsnKLAjj4+GODB6f5IXi9cXBbSwYVdiiaxzgqtOdv+tUI7f
zw0zSBkbpb2VjbUCctrr7nY9tNFL2zB9upbl6WmgX/R0S83voRv7dHUkRW5MFCPA2BFdtPBTM7g7
SOYJOqI1JdQbPUbG9kIaIkhlaRY2BhrS55zrX4RhbHT8B7d/d52GiTMuK4rkLrVc56S1FLKcYJwO
K3UAx4Y5/8xjXg6BY/ZvrMxSF0JWQgLt9mRshTS7zrwTyU5R7cwXM9pO/8Sg1IWBXVEi/9H6XpH+
tq+hGdwQPfqoLtM6NE9Nqhwk/WHMbxjwUTup9Xs3o8cAjUfFb/usclQb7Nr8hyRjg5MiDTwOJnSY
7J6oNbUBqpAsOIjLFrRiUw/wFlCixGq+TsUEcG2bkLwYyAu7C9Eo/cnsD2j4uam8d9c2dwTmck2C
QFLNULeiu7SZqJcc2tdO+HWrm1MjrY/wluJ+VTwVYsIEUmzfQ//udm7hZ9RqftrzNA/tEqQ7FETt
6JngD8DQF2x8c3hpnayYGqFJEnWp0SO3DkUzeiViype+RqDnh/uCrtbyiRONXTQOp+39tavMUd2D
RZ981oXI6/bIVT+P7bPrtd1IDugbAjikHviJPIca0e1CHEQWZvK0y5xJp8Ho+3Y5DC+7S+HJYa46
OmyP3mMYcxLtOa04p0yhLj3xP0f92EDVyDPQ2sSV9x0Q85T0X1UcPvXmyTnPSS40/0mmLdTOQo86
10nSWUDxV+QwHA/28yyZoadVXncf5fDseTn13PaaD43k90t8RxHg7dY87NaqCb7/T/4SGgpJNJ7j
DkOSwpS+qYSOnLghwTYNaxTqpyirFXOQHefBXXO9D6cGCYWKN4AZA9Wm4SNBh4ih42ZuJHb9tN9M
1saZZiNR9WK6A1+cMRa0uV3KgAygJmSJLgOCyCW55pWKJg3KGQnE82uVP+1OvLG6rVXNGTP+/jN4
KXN4X2MSq0s7HGw43TrEL3q7Haue8raeY+7wbwiC39uLmrFKTJW/Uz/IEQsAuDD4zJujOQ+e1p9p
Vru6AnlpnJ7OlbFbgCPSSByzPHBQutQg6qVHvscYlM8susdV/PHMyM9QhRoTb/mLm2FITD+mIYnc
Zc4JRlFD7x4kiq7hsmPvtySNfFgHaWDGWPnFN8ew3/GLE5RM0iOfw2+kF33JB3EVQZurpOSAN32T
VVhOebSw7x/ME1JfcLTyC7XN3aecClJICKKCozkDRFm+jJQ+Icf2gg5LnDOfN8MnSAvuoXEKcL7D
psDxvZB3hgPZTsdVgDdGItXbSJKaumlIjnCbkiDc/RTdNk4zhsX9Ab46Xxi0KyZnpFvaPTeoybIp
+2y+AU5kowx+uZ3KwHQXYrQ8Y37HK+ammNNj8cBlZgShHRvgelFfFoPK0dcHPqxd3dd9oVAYpNuo
JrrlMDkNCJiIW5wHss1TOBA0sdvx3zTVw5NV5LUk2FcZLdY3ORr5rKt9bWtH/EmPn+N7s19Q8zNw
+vMY9UBA99MrOiFCf3nMSPFRfJBn85pyVjxYyePOiotSB/JFKgmulGwJCwWSGklYsWaAlIo7nk0t
0WZIGot0SvarIBPystodiRA0ugGSJxFsB7pzA1khPsvs5t2Bt9rd05fAMr/8bfYdxAZGBjhTdZbc
0y8Aj8ppAjqP9dby4+Qz1XkiQzIceAavl2vSeIkXyo4KPRiuLnNIzsiRb5S5qA85fZ+BMuQSXf2G
396eZqvTca+BVEUs1gR0EvCAgMgksWYbsvgvgLfjHltW9f5oiaZu9QbCmSMwcNXTqrX7LwpvKhz/
gQWuFtJiRXDyPunPk1lBX69lZK7U7eznvfwsDbsD5qd79ezxAycADbe7e2P89GsVyMXK88bQQf7p
O2baYkcJ5rBIv7uuy8rtjMupFvCbiRZkO381NCjMYNEH7mLRyeyl4pcjxgGXdQOaZme6bZwbkEPN
2UfVnFWmWbxJnj6dRu6IyVEkmTqHHortGcEqo0k6a1H+Nu36dA2oyjSLvzp0e7puidkg9uQUvDZ7
qJ1gkGEczPUVQxLryQk5VJhT4WpNiEUFdnq80jnBjkzys9lP8GrILKqE5FTurRuWS+tuafNXfkIb
HmdGlggqErKqWGe8IA9ZgS9PA42Akgt4P4Ov++Ja3caXb2fvjDg6VKTjlvwdqshk4PGM0oQxbB4j
+0yFGyN3MGKJJDa0Xq5TGw08LlEbdQ7VwlyjXNXzPsNe6qsOS8n+DFm2X+sSqMy88H3yKOxmwre9
5fKvwTtuxgacRy4t/5FHR/csqOVzGz6VzZIAdAXs9IeEGngkFTuQr/HhX5Ym39mVa5KvfpYFQ3Kp
SfRMAzT9vhZR/RINArxH3sMrX9L2FPbqSJ68TuXsAABD4ZUlpOEsYevYyjLACMnJRNU1VJBam+mj
Bv4Kkk9sw2bCB1YLVnkqy/yG5t7o9mPeWYB/z5ZH1fN4891159CYNj//2VsM3LNvtZv9rkUtQ57k
LzGd854qSgVMev4rwtdQm/ZOyr+K9BqJZPxsQHsHTt34j5t3efiXgWPgVF7PNfZjOv+g5mySqtrN
Nbg9AxVBxKVJ1MZWnYQPVwgmDoE8braeovBsXbn3xGNN5cOHMh28/Kpnmd+dVjl8rsrR9Ao1mmhQ
eIZqMf1eQ81r15jX5+bwNius9n3oXb0OWJCYq7zyUfKJDBbcSyOGQxEzc+I+SqjJvHof2uJ0S+hx
NYeaR8zNdMhuShRw6VY0eaDX2+b8k9xsFHMvJYXqMn/5LxyxcCBBIgNW08uusajx/cm1XKdwv4yS
0+7mdk16hW9IltYd6szwgc3NlXFe91M0tprfuJA199PNN9oF/ijj973K0ShcfzV1oulySpgA3ohh
I7uwu7oc7tKGVCsKe1d9BEoS3vIloN/pgdSKYiX6ULSL9AlzE8JA+fLzS+mo9phxjxMP8gFHw945
FbrDNIjGvNjjw1m+VBe6Nsy1oG0nAJcCWXdQvO+Ez46T5cipKQhRvT5Bdj13YR/VmIirPljQE/3l
6XqNfNLzt6Vkvc0a2CWmbWqTBsP4zL9cSFEf+TmrJ9nD2T//4dXEZf0AIORfp/8z/yoyCMU/c1Xw
Oe+BAbCf94Vrj6fKqtxUXAqmOTaBjSb5/eGdYNAiHGKXtV09RolnJODS6Ivd6KACQulsWEZ+4Q38
kyFJoN3HiH4E0DWjGtBZspjckji9qVYoj7wZOSOPgSMeULgK5PJyqJeZbTpXaYhT7bmPtPv4RIey
Ij9jppVZctTjHfooCDGW/l13zMHapJP8iBIuEYrBHCAf9BPK3Q9sSKYzbxt6Mya0SpQk6RtZTT0F
Ik0KF54RzRTiyEzmwTZ3mCp2t4dajZUi98PoR8HF2C/UWzL+kSbs+W23UxUmhJH5CUH6EdFmQONB
FXLS6eFuNV8NZboYO1Ew6xStZrutf2Q8M4HOguKF0O/ajhOlPXrWzCCXV15QZzrY0UypKNOGtXvp
2nnfYVr7M+sXY2Twz/croOyN+Wtn8JkaiVtdvT68JbSHIU09qyGAVOIriteF2kOZxslgpebqkoJQ
Zz2rLhmBuztF15oOwgdx2d4j1s6k+OH7xoWC0Qvkhq3aGuRM1HWCL40q5KiBYNsj0TV8+H2g5MLJ
3ItTwrqzl7jLkRDl9nXKVn59BHOrSdc5D919Meqg6h4Ucb1agLZlO7I8UPc5TicoGNtpf6xUftF1
1XFe+KQMBx25NydhSu8louldzjLP0ClO9yqOVDcszxqZOTTh+bsN2O91Zoh8E5Z8WHntBmdUHTRn
tw/z4FiiHA9bEjtyBr2OPR3lWueC1ix3pRwh5T9ND7TYMrgV6/hQ7cvv1GTKtRF4+5DSPcp4z5an
2Y2oI40LdKaYjETgB7e0X5ym/ux1GhP7BvzKuMIpdjO9F2TpnGTZugGtWQkSRWmQA0EwvueVq2UV
l+PXChV7vjF3Oz2UdZfvxH4tUvuGBv/hhlcg2oTWZ0zLjc1jp3Rw9gyvwcqjFHthS7JWKXa3kPfe
BZrZzvvujvNOgM1P6iLCs5wao9JeClTOZ2ek9N6QB+EtP8yqtxuqAkbTNqUYZVWcIWSpTpqM0VWv
axc5fKGRlVevZdnQnLreT1itPeao1YYMzm+Ykep4OSYgIMzgzqx3UA/aTa/gZsBluPXCenO6PUIM
T9nwENWqfzAk4pJxA07v1XWRnZIf5GEfDekP7DI7Zp/R/nAqAgEZHIXIQLEv1wiAsodeh9twOCM8
YnP0yjA2k0/kILSlpLUnUkK3mO5tf8aQ0j/wn8qnQFgxHoFpV+tm+j/DQErfG3w8dP2lkEFv/Hwb
ar+f3w1ngEGZbf1J+EIrPQymG7MP87W/AkX7vaB7M0PzlyxnfY/MAyvaqRjF6pAiOgZqEaNq/bPJ
7F+TJY5mcvYOUbanvZHNMto0hV89Z8UFKtRzT+Rm1n9x050PY2NAlHt0cN0+b4N0C8DhBh+RWUO3
bNzc75Z+PuYBrTqbFvwh+fjmYsBztst/2ctZ8h75mYXReOmAL2YhNdf7H9rPxwT9L5cvJm/3ShpP
KYgkkbLA06INlP3fVPUV/oW/RxDf3e2Af3rnipnsPkgw7EGkcmUT9RFDW7/cjincDCVxiwTFa+wY
L6MLKEsHA6K7C8qEnLObP/zxVwl3GCz1LbEibLwMksj2cWDOs99Yx73/7oY6014df9fkK+zkhiAj
qv10TEoOcbwRwigT0KjRoUGdWXcvqazpLl+UVmp7y2Q+Hd4CvKKuxIHHYXsffT2Z89XWuynRq3SO
NVQs67PeP0fM2+huxcW+8RuC97PeJgMbES5uAdMEsj6xuTTByO3rz64ZETs+rgEP+GbvkLWFPshu
C8nnh6S0zo5driKmUsuPTfs0Gz/QibIJfUS86uyX+932etF+jukmPolYD4gHo+b3OS5Tudtt630M
BgWMX1wzhFwkfDXVLtd34lVvveMxapgwAqrBBUJKq51iB//n20h+iKKLleA/+LYjpEP9uMV5Gn1i
aGzMLnK4HEVcwFn3dm8yBdeMo/0Bwhx8GGKC9EWfv9vu723dY+D0xZRSUyHR+bDKwwOrz/sJwj5q
na0jbhSPRUP14PVAUvl3FoFMGCcfpMvL3RGLoW222NULURNgoAk3TcLrjVfzEf23Heaz/FkSH0EU
efn01rw6FMZxd/pHuxDCRnyaryHr83JiEQRshXWDNTCNa+BiWI2QuoxZd6hN1kpQvOP1G3lQmr1M
sSeWMEa7S4DyjE8KNHYLBZUrrKE3kjLb4rdvXZYvdxsZjowDw9pa01t/oXj5dXYRpMh09aZPBbEF
mr9L25+p9UpexhoWxem67aNsO6Lxx9FtqfOnDDrhSwRTBIlHmvtDvuusgddD3so8fgFzCTG984uU
Ic8FjI67Dbe4Cy4iSDlUlAIxZGoOkBrFB/VDUOgHHY2D6FT1ju9Y4Am6sw7dWSoRv7eqHL2AjKSG
Y687mooUhO4ed4MORxtb6jP+Do8oNuUkELbsLlTc6Xm/yCHX0PkZREkW16VmZ6atcc94WRki+fDh
+HVzvr1Kndc+NlKnm/gVHheuYoKAcnLpKRXBUOkd0+UTyYH7ntFeu0QgDDChO8YHqnfognY5OyOz
1HMxWleOqrovk7VvqX0LBJfOyoCOeWWHNDzD/0g6syVFkSgMPxERIrJ4y76IirveEGVZguLC7vL0
82VPdEx3z0yVpZBknvOff6FRtSHUajbJcmxYY+uCb/hk+5nAz+0Tq0e9coDSdNSmJ/L4PsQWatbz
Zn9LDnAbFcNIQbpO9alfPAXpEdSPebF9+gOP8zUeY3IuHiHdfP/ag0PvHnRXrxy5mL3xejoc27k8
NAmOgtCVJm8+7N3i+H6xDNerC1JARKgv63scMNsFmiKJECR69jXzh7m6Hz5/si/RnzJwla0hX/I3
bsCdveJPYpyO9drDXfXLx/47NBsQE4703ErDMlDdxsMR676mMfQr4aP/jG+zdzTct+EIU3ZjLjkK
5oCW7OdLXBhuc/I+weTpeHkoj1lYhc+QibYJ7I5Wh1fO/MJ/XHDKVN3r6noasTkV5LXikpKQFcju
zMFNztVxhK/E8UOlaj6WOmhsKE2REDwiDeFjZdVBY/bzki2sMe+eIYQDTu5yu115y7t3R97bZsMM
ecqFKcvV7o9P773F6tcRb+zGG7+6/VGbc5z4zZpYO7FJOV+bZI25Fgr9YfajdFZPtPVtN/JIGD2n
3ngm8Qtj8ZB9y4dtRbL7Cz6lT2Nz/XseJVvbXmY5exTswyto3wCYgvrxaZ3LWOXZAj2yjOPF1uFv
i5r8H9EwD16wXsjO47Tppkb4sK+rNhgfrzPtRZZR5l08IzAAlOJqzZteyn5jyfbghz310JjcH7Zx
8iSDejJ0DC524QzFBzH77WheHwlddB7RZYLHfWUPoe4RT+u0bPPzAUzKgroWksNETWB8BmWUE56R
zi+xnJm5XUeSw3SSp1VyFug6U6rl8UKfklu1FZd7fFzd/67uO1L8ft4SNvveSb8tl1tce4Wkpcep
3kOKMExWTvz1O1L9rMqSOBE06+L0fu1/vbFz9y6Gw2znltoGQvS49R/HcqtTENI50cgsmCI6tX/3
8mXrq45upXbPqAtYLq79R0SyzZyrtO5ZhggMPDVuEC59zd9B8MaCBOWtebngwG8x5k4Mk9qGWrxw
S8jCx5t9dUXMx3c1084YgQAQBFBp9QyUmzW8yY7vuWAjxzkBzdUmW8SqK6XmpbTcKlYirHWH1KEU
ELndioM3+vxz+8G2kpP/WtsUFqOQiNq3K8l2de5JGL/SvKJmCzk8WD9PhJRUefOnwzDFR0EszJMS
mqkOJuT2GgtGXgqmS3KwJXZ3jBuEYgjNVc7RIcaMfji1aPDNInDYnREPR2zp/14MJuLZCuGOYYkK
/Yw8edSVNdt4uIajRVuaQPlOIr6AQyJhKWKph6wxcxs4SQyvEfCbP1ReAeKIEOrgP9GcnYcXG/3m
WbwDfHTguiJBjxBT6IhHj4cDwtLeHuYWobnDu3OZ3jA/I1o9nWb2XigeBHt+P2VeDCwhhwZSWW7Q
tnfyqRIOIYQAxgrEwjD3Y094b/u89m7HJRR75Mva7Q48h8IuVzepAWhBcVBFWoNmAzObCCfgTcR/
hLIJE5F3SKW8bL01GJFHaS3cx2nFB7D6kKD+84KJ4yiJklDw1gp3gASTWfH7r+ZawlvlK8MmwPgQ
qi1HH0d5TyoiYA+nLfwri4OS11GFfkjQqoH7vGE8oJEWIkxu4cDrXQ0haKiRHPqe4ek9G8b03dNN
tHm7EQ42+NfUGKAMPI3RxBpaFeutC99zG37RiVIBhU3ltK6yFMTfTeVshmjJMLXPuMeSP/a/sw2F
Kr/EOYp3jGyPWY9RzIUjORaxntAbATzMhJoms+U9EKgjzyVXmghrfAZ7kCohODb8IwhfguTJga+g
WbR+IAuUrBXcKhjti8V241MXkMLwHErOJaNtkZf68CAJeaJwY0Vh2wbebZ3PJ5xTEQQYDrUpPwjc
AL6U+IG1Ky9VVNxP55MMGB3CS8dRNbgzdyblmyBH4lGdD7SjrHE51tgeih8mJ68I78a6F/HqA9Kh
3hHacVr+z9fPko9i3devdnF5reXXEs+mYdTvFOEbdLVO2JZLPqHzAYICa8Pjo+zxmYKz9nRO8hyO
GGz11u3CquZK76iS4IRqSc6uyBmC221w//lX8gGBgCj81BOQuuUg7G1lV+J0O8JipbS/8w0EDXb8
B5d5uUTGo5JpwmTCU4CtWT/wbRPco+W5ECpiUoZeApYtlg1Ef0BLFSziq4dalzBOijGerSs2HWef
FZ2y6tmKfIc+zn7j9jflmnOtT8lJEIDHrHNWORws+0y15S+nU+GSwaP79jTSguEL8jUfnjeYWeyC
aLNFZAxzN6HHhtwvlgU1JbzvtQa4bpAE8bF7x+BF2nO5kcM7+3/8cfMp/rDWVo21JTkxZucqHs6Y
mEXeJ43L9J89Fl7RfLLt7PtkNGNMhQHkcKlxz124Pb8iAyqfjiBRqh7dH8O2mh8EWtUzqwE9v+yf
ZMEyHSG0igzqbJXORKYUc2Epea7kc/0z2qWz5yT/Ue8e4WR5lnN5f6bA4iRKFftrNLB/kB8Z2y8j
isLFVwEmZvrE/1GaZ8LRB/+Pv+vfxx8HnZ8tNThj+xcKlpePBQ0ObDjEoFU9wiibQj/k2RQE+yei
QEsMHwxX2fzUFs8+EL14Iu5Ln2iHpzU0zFtYYw9oy0DozogigEnm087BukYYLzB2KUBMTmJWQiVA
mgMT1n5x9d/T+8lxyp8q8/bMJC4nwOdXoGxeYs4lQ6L0mThpX0F2oUfg6dSqbfucvK+2yh3eC4vY
MfIXnQBr76K645moHemBYBTCZbjtYR/G486S6Gbq37cyuc51NwWMXw4oyNBAzy6mMtG+IMXWg2p+
ZDZQMJmp1HZJ3hPkQT/zDXF6PQLlFyntE+zXq391JhQ3kh3yACk2soQHrEvrcqRopv5BRYnFz9DL
pmI3VOejRYVx3FwpAdWEyqEjWHKVr1uUL9jnnW6QNukyHsCtEJGFmnaQaOt0neVucTbWo8N3LmGG
A30BehVETpd4l++SDXBbbbsoX8s0kfMK9IUHQMZ9+caXLv/3QmPPAQjEMoVxM6RVOhKm8iiIMKuS
JmOb4IhbMoxUY8LlZegMqbMUcbfYJH+OkHgU/24kUITwDGEOC1v9NJ6rsnvDNAsTjBUKfpBj0Byw
kg9JvuRd2wm8Vnfa5ba15mYhegE3OPonUgHq0OlQdwirVwRbNjQOTCrw5GM4fJQ4+rS5NP8w+j2I
4ax0ZvqCUmEtMorrt9UtBz1qcJTnCfNA7RGnuHhjzd4GTAQfN6+8xgMme33Y1HsEkPIfZCnBAcMn
GKzTIVaE6eUk9x8DX9s5DFXXFvj9I1mHzXzK7OsCrxJuZr7QfqGDFoZHeOETdSeiYywG76uRG6YR
8/Tr9HVdEY17b6dDNZTQBd+DwXffwgIa0qpdnQKkjWOpIzqRyeiHZNsP3Hc1HIy8mv/7tcsCApCL
zsgY/mhKMEKm/ID7BAwffEf2jVVJGwzdI60io/nTB9wGpCGfOAWD+TzmDRtZFYwpnfp1bxwNvIO/
nVcs+pXiPgKxQB9O8VNOagAC2bziyqh4LRFOpFzwyLBT05SwSIiHN5I8D28fL8UWAbNQCOc10aW/
tGppPbnk1itsgKrH2y4n+HpofUmd+v2e9FdYX+2bPsFOHHr6Fx6dyhjtUa4bY3Ujq61PJHk5wIMi
3X2fsV75JfnGQN0MoEi7hZ57kZwX6vdZh/v3Uq3Db+e3BaBsjt0+rfnnA2BJy9Hm9pBTDozalYjW
SY1J/fmj0QMxwoWbXkmavVvHgE5G5ck7nNG64MKNF7Ehh/ghbL4uS7+HSzNNpUk/RmPY0mgDFUER
H4wIhp+PYg7hfPre82RG1/g1XOu9n7/8IfmtNFszPtu9cqDKqsw8eskv4MOeb0A6aheSo9q+vMHN
L92jzLj3izFCZ0GOaplD5cD3UH2957HQQkV3RuSwOK/K47FLh37C3AF+E+F0Wn8oRl5/Bf8ovdE1
QRehLbCO9GEaXmxi9so12uV3DPPBUzdhryGm9XDu/dr3bqrIrIRDZbjUAPcnNmR+i8l7if8G/ReP
aDWrmng4DvqFtoXdTUX3/Ru0DOf7P3BayKZtZzOtuUD8RIGBuNpnErJqf4nkwXpdrYOMHhWShuqA
rwEyDJ9TgqwrOcSK/AlxjP/0/Po3BSP3aES5WjUTxlXDgz5Edk2iNUiZQTCcEZAyNe4qsAV1nEIF
tfRZP3L0t9uo3HQTE42cPBgIqarH49Vn4b9xUgoC8IqfL9cYLGp6V3V6UYOawRzG4NqUOpG3CTAv
17ZxLk8XztDT5+czmHWCV29JR9kkuhSaHSjjjDycJx0gCx6+wB8+973bgj++2+j1ATIHElDqZVDQ
Mfj1rF9+EJ6bzy9V5GM0eas0pIwDoHLRuaFXLEJ11qahgaAT9OWcGTaxuJebP4Aj83GxOwGEFDOf
t3B6177mqWeP75Oim3/ek7vKSI/NXz89JJO1v1EK5joVhg0YQ2i/jQzalbWTkgnofaObL9pO+Hqd
+SQVw4gvnSv2EJj3KbxnsSH/cz2AxfM4ZG+NgAMSCDH0GBGNmFzXYCwM/7KtvMwnOnuXbL93w3bx
EaNiQFoPijzwJh9kSAjT2Oxq4EnNq37cfmTdOPQVN+DqNUpUwX+RrK9kMU7JYcAeV4F0/K6Ot4t9
eA/tomdSzXDyxSq2sKO4FOGj9ocJ5/L9uruP3KHCaBu3gruty/atx7G0ouugMkAd4xvRY6O9cYsL
JSreNnyTubp+G9Mb4eg1TnNWRoT10yG5j5g4yelgyC9HhatjPsbYizUI3CVRzV1BAebGcQ2HWy3d
+3fzzoNxceo658Hmcja7X5rdkWJvqdG6trIJns6eszcsIU5T1vF3xl+uL1uJb7pZoZ6ToPh5kvM2
CQBeZeFg6Bbv4Fv6mmat+BcEMCva78ws1lchtLCgHw4V53uPdN3igoQ9NSW4fsOlJkao3KAwwKGO
gXSM9kVtEKHLo7gtnc/I1tupLtBOxXzIjvI1R0u+tHpFNSas+JYD7H7dSxah6WeePgLVLpNJ+/Wf
k+HvVHnZvUSqBjN7yKY9x9RnKVy9LaVcX19ONvLHI5u/CES5+/yC5XUSJ+k2Q+JCEomg9Zv++xJ2
KU7W5aL5bq+te6NJ29xugeRpoJbIb7k2d4VCFlQhi/XOJXOeTb+wlEiHbFdEOQ/qc9EJZEN+BjVT
U9nqxytJN2XIcg9fRiDytDuqIcQIuTWcqclEvS0fzzOz/e94KQ9ill/3cW8bDI9/SRlk1EPqiBbc
4O9gp4gvygiebNCkcYU3ihZVVSyl8yEiLqNcjV7RsHFahwDGaUUFaM1fu3ERyrmlgviMBQAyJI21
QLqOJFEPpRJaJgHVfWNVcQ75E+74g5bKgrV7wSIxKFJOW8X7HEaVKYYVY52QDfOmhWMe6fF7wp0P
2Dr0EiluUP0F96QnaLUeWfX+Hsp8pb3qT4ESPWOgHXVs3pQgP96wOylSxh4YZGwV4g+NTXe1XyP7
dY107tvVaV4CsRkuJ5Q+P9mpFC0Be0F9c0pAYdBSAmwveM5bDQW4YXGyxqk7DL4oQh7+QHZVRs7c
A88onNWzMluw223zxKi1QxqxfidzjSGonDD2+mJPXyMROCsHuRRhkh3IdrWiq9ATaSTCkPXaxdEk
031+f9N4wBpppFk3snBvy4BGBWkdDcTnutcGi4yQxRxImLrfDTNIPDlBEi8bxYbIbNcuHFgxnIyv
Zl+79XhsZdBFlZnSmN4XseGmPb/7H9YYHhE4yTcT+bKVr2GPQQ5Vx3UHn7cTxbP/mWsU3vMMoly2
zxvO+stcGnnlxWVbL/6QQvQ8kX8aOKGyfBMl97LI0K4RiDxtcDH1MLxerSqN6eYUsZy85vf5W2d8
Vw5yDO52nTZ0fQQmAFkEjyO8MyT6UJaYdpMbWx3KY3mL5TR6GG5D7O5q+8a4ELxwCstmVM60YnKZ
p8zg+4tz6bxyPH3TJ1gFHsSsMYTXMz2ugfVle7RqUPxlkCsHcFhAvzSJ8TtTwVE4HtKUQdJQfPUZ
DvuAW5sG72glsrhBtB9BTzs3iqsUTLAGyhnZDU0bkSAS48Vpoc5f6CP4qQpBlMPVEGb2OGzL34oa
6DU8ExpqeGCCXFxuy+ikLi7xoopL+L1Q2cLMuS6fVPw6cHYKHQ6/XfQWfTQh+GH0OzAClZs/h9Ys
g+F950j6G/fT+Jfe+5ZRl3ppNVM2302JdyK8ZwNyrEXl1/UwaCAXEb596ULp44idcXIHqKbaa5zB
rGhCzC55fI0dD4hez7W7K90RZLEdWuxBbINwebovNaKZL24LBhGaL+UMX9q/V2valf/RXcJuUpDC
zh1TkSrzqLPetUNmMfwOjktKbiJd7kOmxvDbYDI5by+E6AnBFZkkKvLntgmjdseptNtEy/ovXQgS
Ka0kj50FIWR+eGFp+3J2/S5W4V/gDdHrAdUSNximGSbdEOM50uQkJRy68QEBP0WQc5iuSnp2U9/1
tOmL1eqxZBcazTXCWVFwvayAF2s4X+2PPq0g2H5o2BG32XE7uQ2RXLrMrO7txLjZY8i2Vi8R2cqu
Lc2LJQTfM2UqwzT/vGbqPsAC57unrNKFMRYQ+gSaE0PJ3Y5iy+737zlC2FyiG5Xn38ckHVg3CSbY
1MDBV7KNoYPwRchzEU4XqkepYeiijil3UmVTD5ZpXNPmBOMyYWJMtZtLsdw4oy8uchOaj94tpsTS
gNXdKChCuwTxR5mprrC5X7Z/RvSZcDPpt25TiobXzX3VAVtN9ZwZjGhghA7dyrVuf1IzS25/ZD9b
JH8An733I8Wr3bGfnQe6RYMN6ohhc+2M1xfJHWp4jICmWvDQaYmiT1AbtpbbuW/VG3xyCIxcXEgP
nrChM3+6TDhKSjh7y8cGW6YqSBWn2U0QA94/bo3wiO6khACNA6vFZcZrl4yraMRAEcrF6YHsRwRa
Y+H8FnlR6EDLiTCr9l8z5JngzhJ6Aj9SApIO8NKgsdTK8K7FaOzwmXlbqB+YU3LsOkPI2kK5vi5B
oIoZwrxHAUsadjeR3Gv609Hx+fkr8MKH92Rf3/41D/o15ruDEhiyMQ4VEpmv15YLPffrA8ajmrrW
r+ersssRNe+/aEKMO7Uc6UEu/EgM2zFDRIuoQDwaz/TxlJN3YHiGHlze0WD8MwImYGcYhNczl0ow
9ybXDRmuzn3vpLN6K7KMe8tzcDN82pZ2vPmOlEyKDuXCaGfwgYYQkO2tMXuR73nOMHNVLNN7vsyK
cQMq8gdedHiM5F+Rqh7SbU++mIhhe3GZO8pmNOCU8KFLvGb8BPO520JrwN8AjSOzREhGON3HRzdg
v3IJh4tBEtHfvSLlgQtTcpesPgtgGOelO2qiy4wQK1aWzvcmQ5+4Eny5KB4n1g8oI98ytpstO8fn
83/oE0l4rHbbgq5fMCsAr4HLt/SXmA9Ohzh0+ChWkLERs7KusTJE2ephtcnLg7kvYV2jGbBaJJOQ
bHRUp3+65n41d/xlzw/KRzhg4AKbKAfq+8KBum3VdMnFGem4SxNXX8F2tbSFHPCs0YwxFlgMtvDP
E/ZoMM2wPKz5gs/kOmYfFWBqib3O53g/XnJ3MJURFrRYtfCIi6Zkp4UQBo3Nt7SP7+WsXN2xLGf/
/EUAv8SUNBmveNNfzB9fZrSL3fo03jF05TuHXoRAWXOi+yaOhguWPIMVrhtEbFiv28yNcEKe2DED
WOziObjJ24K5FPJjw+cWTwIbGke7hUIN1wPoxMy2Q3q12P4umUIPeYLpEczpPWf+hsPWj8Xgx4hz
eh+g+5dN4lwGe0iCr4h8DAnO5PErLw1EnACNDahIBOPwqmJ1C9A0SEaxcC4fXZmO6Q5aS8lk6Iji
kv4mJicCU9yX1b787oiwufBaxr5SQZ7QsWbzWaOhPEMu5HtJsmysJZtomB5xJjbMJRnzGGTP/ZJo
6XFwtjIdq7/bH3YmEZiFalX480fFgGeQxvJFrkSL0hLbBfwAZ4yBAHB42SDxh8ecUFcEpYhj84QG
/EwMdeq82V6jKneHC87o/emJ/R0REoz6wYRAEV8QR/BIOoo5l89UB4cwTO4ohwsLjSIfjluPBc0e
X9XQYrs/5dhQ4WUB7O7lBwPZv1kqLtoSvXDukN/QMGbLM4ykBR5JSyCS5aXCLwyf9khnES2wUvFO
+h5nTIYy0OaTznkDoQu+5HJ57mBl4KgqXKNF/Ojjwtv5jN3aOofIePDLUH2dYDZ7vadMYHX/89c4
oRFb3Fg5ZHCIExqlKD3pu//nsorxVOldQO2scQBi7+P9kVK1eMbiGoMoMTI68i6XgNUol6cp7HWY
oQHO2BBB/klAgTnemKEhY0B5OitsHs0AoqO0EfcAE03Q7vM16cYupnGnfF0x51uy4Pk5Z2ORCK+A
gfB4xwlc3EBKWV6C8EWGInhfZAwDhf0wIPaZP4QvPL6h8KgorIUxQpkwRoMEhxgmhHRG7ottIf8U
qpYXKQCYtYoJIbDoOBDDLx1HeHxfiIL8d2RIOhYycFj5GqZa0VhjoqkizAeGLz4TLI+lh6vbd2M1
5vvyP2H5yCUaB1z4A5rPwsvGyfD4nI1F+m0ONn9+0gE4YAqjGhvSk8Yn4M2gihwd0YNoRxRTMYOo
25pBJ0Ou2lJX2nCG+cm1i8GcDFRp5rsnmybRRzaZ6dQBaMgxKWZx/0uvW17XSQOMDJUDB7/cRZUH
ZGVYxWBNy8vebdSI+Uz9H7+XoT7ukEKCgkaee8EvMf5n5V/szxb1b7tGIDZiZFtkE56xu8GyZUgI
2GMn8jv8vghOYeiFuIu+3/bbq32iBsXsc4C/S22uC5UnUl3pmzVXJERUAk0HhhUwMxNN8rSXfCfs
GxZqT7YMcDfrS4KnzS1WqQB5gsxMXcv1T2qYA5jvoTq2XrxfEyfLbHZizWOs9u/TnGmMeQ+zRNnn
mC0I6hIA+ZJW6c2nWuovDDbdL4JEhrWqr9GRzUKGwy/gfl+Y+o18VA6dM0h5ItpkDLV8yfQDJR2N
G46U9FCCEYWFOgYYIjH7hQhPRXUA3T5zyc5Gu8GES1w/kW7N9V8sxc7HekV8at+EPH8oWeWBXEvB
lyK+Dg7253gWSXkUx2sh+sBdEK5m2ZHAAZSE1OEaDisHUROoG5AFYzq8l6FekwUFz+wZMge9wPqu
ecyKuNFXDZWv5uA4k2weKkZzjrLC0UTnWH22UD1eXDe/U71zE52UgLo0n+N7tviA6V8F0eca38TX
hAJiCMVuJnxBVZvqU2zwzmZwQMakMJU4ccKLWbEY6isPvoxBv2PALLm4bLS5I9TZbK6f6IWVyAUj
Oxb6evNMIQxsqif+MQRaJTbe037Ihu6vpxbtxR6xj+MzsPVPKdgmpHHxczsAZmkCPveVITyyjh+P
ybOdG84zxQRNGWCJx3On9sFry6PPRiJExgw+8AFU6dN5s4mqzjN7KDaqOjupcxl4d+SpQRWB4ItP
QE5sK0MNANLEmzPlXPKq8V4JLtq/HQazUCYmgC9LTBJghzGi4PogaOcG0Q228C6CoU+m3KAMFJRz
xjdSflQwEyi0NC0DDlC81oT6OcH39h9FDGiAb/NuPw+CbaaX/Q+GTimkG4tNPFGRyD65pqQgzIXd
ZOyTskggfVHD9URU+uAFSUv6UoNRHG6dOdAUZpqyZSHoO6sSmydrkmdBhoYv0gJqT6COzfHMrII6
iQv0YKXe+CeRbBoTfHkRV1rCqsa0WRqQOXCrZDBYcf6ixuSRK4cBers0UH5u358xCtjXAlHQo59c
SYq01q21ZEpoJbe12LPaaVKwT/jGFo0/0BoEjnHuXzpzLSterjIj1qEJMvcQWlAm9Dj6E2r+WdSY
ODuDQ/SM8j5pic4wquVAXjM5xNN925mbGltaS0UvEP/jBL5w1R1i70zIVDoXtlOGCutOnovRmV2m
HNYA7fSXNB89FrwNFyFjR2A+mnEqP9WgPDyLPdsDEGx5wHhARXevTXN5YGVMPeD4G/Z9jqgxZvAK
fEDYEwcHIaTNspHNUY92yK0QqgFTQY++b0fIcSbMTaUPg9cy1KLHoarA9o2I1+opOC4zjhmcQD4E
7saXox48PKsZCMFmAxyKNnfCrjL2aMVxDyIREPkhZoW3tbFQ93yUwnDZ7YZTsqO4BiDWECgGQTG9
rVDIwwtgY8/sHp/7E1nJ0zYwPGEKVYSXH2xgEiMh6TaHc3h3ILmQ+vfc3H8ui/uimfanSoNf+rkg
Smd/dPrgAU3jgsTEBLFh+lIxVMcLd1c1Ztk61xarAfwNSHamb4brD6b/qqwMAx8obhgg7/SRU0jO
BdWPYj3q4JrGsDZZ9GZ7VKf5UVsZkwEUmM4tOFp+AFuMZYf6GkpY+A35PyPR6G10LkEa0bTAoEZz
99hg1hldj3INjKMieyfvw74e8+3Y+pzGYLAolpD8wDwR8u/MA115/MMB89nNLVGKko6d+c+f4keh
mYYoRfVja4sSlq6P79CsO995zxpc2UaPnvj7Ie2AHUWRfXe4XDeUTKvmPPpinazPRiRUKXY5k/0+
GhPJCeEdsj0rG4JfEXdX54X3MJ94naFa/gOR52xbXg7BYGQvRvPfDq7XBu7abCsdHhslKTd6Utma
gL/Qu5tfGEYFDLiL9/sM8KDwO+rw2wKc1qExC6AMzmCz2dkB4DJzhFyAj/Y2qzUYb4AT/CALYd6h
4GdIZGz+FgRKmxcEI0glHnvMeJTw2zqPueK+aItIIYZfDP8Ztje8nRNHC6dFaun2Q3Zh9SotT9Bw
Ss0Yqz2soX9OYxXEZZJKJ2g55gw2GP0RpGy/YGGRFbQzNscGMjNRv2dBes4DKE/ZEbcocQY1GMZA
1aIs5/QdmAllIjWVxObDcUOmjIdP081mlAkQ8fuYPKpE8LtBZFfAKJaxmZFvDkByOKQbWhSrHFmP
+cFtkhV0dJ7lOJjrlte5/Zm8DAPfPnIa55/T3xjJLVAjFyu1gx4s2WXJAroi8kigJBxXDJ0u5ieG
mrvc2YK/fowP5PgKWhoHEqQzmEy7eNYHbvwvoSgCSDiJVKTbgdaMCtmmQD2fCKKOio0gCBlFCCuP
kawQ9wyTB8f26nk8cU5SG4vfKIPEcYvfIi4aS87mR8z+L02Mr5nQQL8yk6QIDkgKiG3ET4JX0+55
N3RaJ6p86DXVmd/wxPJJliCPwzptnh9cruKdDPcMZRNp6dEJfweqTCbKGzLsRRA4k2Y2Cvf2WiIG
ALNCyQMjdQEZg8tcXJAejZxVDl9kYK+Ei9MlYXYS5HZKuj1GPG0kWR+SZDlR7e46/TdZAKI4sr2o
/nvk8+eOC7L6opfDPRLwFitdOI2t9bxHm4Kpggkipi2qW5zSQ0cYSrO5Z+cdEBhjpmZz4Ib28yKC
5R68TTMQ1mOLv/5I9FwVg+bTpoLGYfUgWYOXxcSHi7nvcQdwbxGApL1gnMCmcjM1+/fikQq9lSxp
sQjSeQbO38TN21x9eQ3jiixEC2r/73P6QpRwrp3bmhNDgB9oTGzdGlsLBsxQjWFaxyLIJVCBcsXK
uK0Oh7vDxrJc6b27YnxQ+JV5gA5NZWbeEHwxZvS4vuOZ8bIxtmIVAMkBcyL2sjbujoveLA4ykqEU
LtYnZNDNpJVxr10T8WC+ko1ywtQV5gnlNXVNhFy5OTKVJiRLEYovzjxvBQjHTQFs5pMNzMXbp+rf
PuOcec+75P2+mZk8Lf06e8sWOwOz09QKgls3lbfsxpCs+VbmDpnjzh57uIk4FvKIY7uHdY2L1CQA
Vp4eZPsZrhQZfjWAnyOoo+gSUGxBQOV2NOwu4tdY/ECy0Or540Tym+Fx49MDA9bY5RVmPJ8md1E3
/+BjM5fmTqoP3hPsafHgHY5MGJnaQja1N/nEByqRrc1gCo2SDQgGNDvA/GDwzB9z7KUY85tdMmPh
7ojVkrBuNuOjHiFPY+OReIcpWJLJw7pysd0EajKZwmbOL8tEMm9wO/w2tRYgFfxsxTc0/mj+vubs
7s9ifSdshGHQfnhwc/4yOCSVn+COZTcIQSkyIrtzDnEazlb3JFjpaCJ8GN90JfbNHqyP+Ys0Eo4P
TC0RfnIF0PX1tlD0raoYLH16BZfoTMSSbw+vyMsuhP0iCsQEjeRJP8EKuv5B46FdxNqDZvB8gnnP
hJjtgsqJsolq9PGX44diYSNmtWz2lshnORMBRUWhwigjIFT7dV47xkSTgfuzpsWhMbUB1cNzt73A
iMX+wUWlnVnTadu4P+NwjaOCSw4g/ylkkpXi2ouTKZIIejd6SZf60T+BzhlCJMvahE0rTB1UFGTI
6unKKCmzwlpajUz5efWQeJaipD6d0od9oqKrZAdS71kKkJWWkHT/Zb40toIWFlft3hGsOTBrkMcp
rqNUaggyhHUtNdMJsIUni+dB5DEPPoFymcAX/icoueJ6Yl6O5AgOeOLUGQeZfackv3GNGz+iCVgA
78IEw2eSqQsBqMhLwBOlt5ecGgCsBhMS5zwWiWIpp1IpGFM40zOe+Pel3vPiwqtzC1CZOTv0nWI0
LZfUmd3qH8GVHhwp0QOOJdUt/r2gLKG6wmR3QvIYMmNei7ang6y6zA+U3uiN2/dq+Zwx2XAeU+ES
zbs4n6sju/yL5IA+Hr89VHmzZRknY1smr4GkN6FK9s8ixuIDusMRAvfy/3P0+veP2gs0IlpQWhTW
R5nwmjdPhGZ1T5tSH5dlftzb2u/XuCyLhMewNq1Jg0cw7SmEweV9htst9M72ZkPz/Mxfv9v9FWKm
MJzZPwNzS3NEtatavxdrSxQA4cbBnxHcPaZPC4BU/5ezl9kfm6jDpVmXGHbSgHMYkOaliZTJJckz
d6xKsOlkEcc04GPRUOI08gUaoFgHS8yY/GFw90AviCUGwFEt/LHQ0f/zNvmRf37WYDn4QeKFioq7
5cjcnxkuDB0wAJOGmt/R+HSzn25lgHghYeSiY6eQ7cYbTBM4AsFnsMpismbm5QKogyEKMIxoa8kX
1/o5VEY4bhDwYMl2qKFSehi8BOjUX7yvbqsBbaH7EJlxw63G54HcBvCiXm3OdA1fDIofkmfk6AUw
wseHen1ZAip9yGXgclSFNYze0wEFA8wQoJg8wbBiDdROyEUmwKg+7lhE86HLoJepYM1tgyRsDphw
fbbK/hMZi+eWKQAUgNs0nxozkPIM56bOH03lpR7gR3RoCES5JuRCcHmfNMuAwq8AOkFzgqqEOTZb
OJfkOX/NhlG2a603FtqfQA+LebkY9OZzpYf14hNceguzrd4qFczNYLhLmzEEuX3qprLpFEE1v+rY
Io299HfgPr5WkTuDXybQRmfdftpzOtMTansdvT+1BfU0J8gMTau27M8lCCyjRjdnpt1Qe0BkA7dj
68aTn40cWW07/8LtYCfRTfQ8OUJq84FnSmuXR41j8eJ96Zo4M9miNb+o/Z6KkLgBzW5aZmHep48I
Z2jHdol9zohTB1LT/rFlHMvfDKYcUESyQD5yOF4+ns5xhQcCcMkzvMmWit3IvGVud0T1an7c3srP
b7896tNna7/26FNg8vJEoXZhu8hhuYxRq+76r2gAMY2O7jMDi/htyfPacn/rNzRFnnPMV4V9ENzP
oypH2dBhpYDlfY7ZjB1CxYkAam+iEWfXYJQygu00gfbBXq/gLAoZUAv1ufqi9WNhoGq231cHKgrV
5YDT94icZ4IOrIvQ60cKc2U3n4wnTCqonfx8DcwHvEf7q+xpWXgVjASY0nzdAREAcNmFZcp72jMQ
bhccPek2RcXFrGv5H0nntaS4uYXRJ1KVQAndoojIOdyooJtWQhkFeHovjesc2+PxzDQt/WGH71sb
XBQBSPogKOUzZj8Eku/PSo3dNoPc5HyyOYllSDEcRVFvjVB/ZPhejR6pK8kvX7x0+t5pSqdSNmP6
/BP7S5Lkz4M3Ivu3APqCEDn82MV4oewrbMl40zCBuwn6jikdy45rDwB1Sc/WIi3DqkHntiSLtYpL
GtoAgnOr5fvAxzFDeEl7JNn1pLB3vKzs4x19+OnIRqJEiRffLgixipeBA4zmB/o3zB6p2+0it/ka
9SncSJcSiTuZ7124KHyAQ0lEmusG0obajFujvH80s6WTGJop4NNoOqBo8est/C2dm/esn4lPcTni
zBG9at9z3FxekZNdX3AZvtYoNarN5PS5l/f6VCauhP8hMLPFCLwpve4WZ0ZDn+WDZXAt7DX4ZfoU
Feb3kqBY/6v06fsHQR0Or1X9GAecCsK8/RH24QbfqooWpDIxBK9fdML/1O24M4OVuk3vL3/gCuT3
VjJ4POlKx0TUyFPlIXHRblqgrr3JJ4syE8zHwsdxthL26TCvwr/pa7x7JMeDP4aGI9/MkBlXi/gX
j+pvZqdOTQnVCqLFWJ0RVBGqU+pwfDc8KysEDyg02vNorrmfFf5gXkx6otzDXdwZD3QUln6oqYO+
KDZa7WkgIyNmtRoXGNp4VXvjLcK6hvc7BrUhOyqQ6eDxvuKils1i7hPSU33DkEe6BdYBIQTlMaev
ptkpOEhbxFmz91y9xmQCdrNqF2MvXY3pZlva/o35Zcf+m64Bjjm5VzMyEIYZFdN3b4ckFwvIGErT
skvCTT0VKEKajUefjd8XDBuoaTaIgnv9hBRbAud1o9tbeOWhx2FoMXAQNxfHb/KvXsjJBlhxaPGu
ahXbJIHGPFM2NSqIFf4cMu6K7IBTaJUgfcRi/WxbFww3txR6vI+dn/rL+0LIkzw43z3xjD8T3pNK
5bA9EqSV6xFYIiedodp5E0qhF6ts/eajjNGgqaIQbJY1w1P337/gN7lw04wxVzR2/BeGNjOydtKm
HKw7CoXy0sTwSy+AsP6AUE6gmc47vhR/+ENw2iKIQm89xEcm+bt0RZ/s0bNL8S4m1vvG9/vyJCNe
SQpOLBycR2GmyhTcYMXljhg4xVSnXgf392twV+TgeTRa50AAFoJ//oIu2PdQcEYmQYaG7hCH+6BC
a60Sf4VfmrqTbKqt+oDB3Dn3DJwNQKvjYvQnsDjHBxrZNGqzYoPkigXuSFskHgAHe6wC6rBCEwnS
4DT42NLWn73mT2CPK6ybPWv2nFjdKUJXWkymzbFbVVSOVpL9olrSmuWqNJ7RLF7ljArrFItrUr1o
Hj0CiFQI26FCo9rtyfQGgG6G40jntr+WGMeQGSSW3qHEPQo5w9vbeiAwlQSRLFgznnNPL+lpUhUt
ULXteJgCr5WYuVuA5DQ/83KdDiRA/trDU8rNLw7BH1ocDW7/3pDFPUQgqE1MLoKfpWF4nxgR5X2M
TzSWqbO+3HqM1Jo86Mncq9j67WhEEHAAHfx+EQua4gThrhGeggWgc4a6pvjaeI+QXCzh93e8y+ea
OSFAnlhonIkxwRpVx5gLqmBQ68tL6FwwAUaYxQRPGqmGNiZT/Kc+H0LXfGTRJR1NmFrhdHt9o+4+
SAyd9qnJA53rUNrClaCX/GbxoQhAcZS16dMaUk4R/bSx4xOT43TOp9JrGiODRkQPx+wucs1rOHqA
BN0LC/lpSGrc07WXl8HEGge/1NRkdms0lyBHotrhQzR2uqyzXXAcMWiEG3RerV/rtqVKaATA3nqn
RfrdYdt9h/bbg7lEHu3byjKdJZv0R4Z6IUKYH80aXCOUZPnyJvfNDJm6S+32Y8QnzdE9/ZSY8DOf
eMBcfxqvkK6AKvSuQ6kGDRm9lC2lBtagVZ0UuhTslHI2uTQLKr+k39uinoYg9t4OV5JdMFxiiDX8
O+neEpNBN/ticxhfhu0VrI8ArW/D7KrI5konXiCUTRn0QgosM/sUCwZEKt2LDhVZWmyBKUTetOWJ
jDfUtJFTtcvoIiWY2/pLcgbIJz0pv97ZshTWI3pb2Tb6kW3Nkfif4oWuAAkO+iqBdL3g5NsJK30n
sdEfPgd/z8Giz6I1U32E7RFM3lTxCkdEc5IzI6tjbsCLqOl/oAUMAG0znKVXLumriJTKIjZ23la5
0NHGEk5YTQCshlICsKwNQTlNSHYJdXs2T5+ZKDhGL3d06i3Jqa8RSkzehd3Ri0SEL3NcRRbEb4hr
OXJbfcYmqNgo/J+3gJcYvsw8Xaoz2ZS2cebk3E603Pm+hlxQdEaU2o+krzgNh/F1wQUxh62i3bBF
cx8vW64IczLvDorXGtEivRDXWs1sYPrzGWHQ3/u/rwdL2nhjPkZgtxwjHcTYxgvkDmk8LtJfrnBI
Ke7YhSuZ/IyWMoi19y4MpgkgsdqW/NWb6cbC8v3yan8tpJTfZ2Gzk/P1OF9rH2uk2HhZGFP9/q4j
ALJERUh7PjY6YP0L1dociUu0UQk0jdf0O4LlbKHkSsf0ea1WnUcA0HzrS+aouQF9efrZCx6DROaG
7CiD8GUO35V4kPqpTlJGg/3MTNX6Ee17R/MgCjrKrbPvk1XjEuAzQ5OL56qS+q+IFgkrEXf+a9QT
3XygAZt5txB32ozmE30qzomFwBFHp+tYP1QrOBWDsIFTgjN6gZdocLoBsxG5F3fQinlMwZqpPrgJ
y2sxgOiI9topQpvgN51x4gGZJbvAapfdk3aq4z45fWbQ/1A74JaikVDwuL2RR+qB1Ey0xYgOGXE2
/VkzPbT4QscmTyu+i5eK426CDN7QcOfj1EH0MghDR8pU/pEvxao/jSgRhcbidQdrFoWmgI6Qku8P
l42+ZOwcBsCasxqrNqbiRTRDMMe/B+NpdFDXPKBZtEWi5ShWQSYFeXD2OVQ7znHJ6o/tjoRsm89g
XnrNI/RgXnkdJsPV+17OOrs0k2WP6oZhbIPfCakRtar5a5ehOLpnq5xjRUObrxupM3KfMMKJucam
9CdZuZ2sP+iAOSeppBIUQVemHXmVmCeSG9/32v+Y+YNonxTd3+F3wqdG+Smp5xSP2thJfFNGt5sP
U3XJXc2Kd4ATLl6TjJ9HWL9jj8dZPH0cxQzJNGP6LzIaRCZs0Z/PnhPc6ufJrnjyVSe7aIhgOURR
fTT13ue5pouG3JQLZvIohnAqsclTDzyzbPhyKPTqR+eiHqsf9YOcu3fQjwypzMjo8PxRvUK999A2
I5yk2uCdoppGl5M0hCQh1abBX4hZkwwY/xY0wBQN0ABKmovTK1ghLgtzQVdlL2QLWhRILrD4UV5q
SXoQmPlGOY8erwXTOMH/krNSFYDusJQYWHvxneKQbVSO2IErYAV3/IQUoXEswFb5e8NuzMz3odgI
6OwI5FFdHT4nUZ3WKwqsXyONEB5uoq/V93MgusWK+mGqUCV7o4uH4nmij8If+XrZ4ctuo4G6E0uL
WrD4ilIFa8GtLgHBSQUwz8gV2w4PFOA2MGj8avctZ3W8L8jBSSo0Bwls+7IbDqif+O2EE+eruhi5
+DP4udfIDMlIfDoEA/SDupmAOrLSLB5bSwZQ94uaJ6vZxJ/kdZNq3mhb7IpoD/r3cPMg//GCPcel
sBkMOMuSahKioXTqdefIRvTJNLa5cK1u/NrxSo+scb+jYId8QRUNldXH8A/dJE1k5aXyzNORSM+l
mOEUECnfJtVHRVqprOiy6IdEWDAL5nyQMm1rJCnE5Jzx/zDEfmyjsR1ZiiPc/dkHQ7zqKHMFEsUw
i+WvzyDiL5uacDHcnFF5ZEvzTa0NwN5rmTPboJlA+hkqdowLU9FHNMqScp7Sw1XxPmTdDXGNSG2B
UF5dMBArtz/R4XUhL31Dd6YaFIC+Q9yrBMeUaV3A9G3EIVXjlswE0kiQD2U2I4HPH6nsBAXuedym
KZVn2X635HQ4cMaYo9z27c2LhfoxxrFbio60bi/kYwnczNR7wfeNzK/Z+x/ccm6fGjgbjM6hW+al
lT1ZapWLxSnN5hpplWwHKNPQjqEESh91SZBN+OiMtAWiOgpn4miYMs2EEQHUNZBqxa33EYDCN85h
mOAhKc5TlVw2Ioc96nfJxBb3xuCo8WfMNOFWf90wv/bM+ZyPJg7tYH3dllvRyBbkypm4Udu7mM/H
48CUomm1GTAbMORyRrRO2RbFkTrPR17hVHnZEuH4bvybLGkxTFqrQMNCqEFHce73VNxFICAjYx3i
Fn3WY4Dx095tumVAt9VZN0xaQVhF3iUSDtlJaYvQtrrZ6Gtmayjir3RZAdEhaaKD8c+5GAH4ThYk
x2tTdd6NcYGEIVRWHC1GGnza2osVA2NmwvsOwSA1ppq7JH1UF3C8avGmeAZ7D2FUitQRcRxR6ptN
u5Y6l+I50ixUgOMI/bwXFebglE2cStuk7Srdl59FFeNV25bvVflAPyG8yLHiYTC4AGfNiE7k65ru
tQNu0P+Lf5OV3GGjkznxDylLbKNLT3sO3SoZObXcoghDsUbRHAE6Gasu2J0619b23IY01dvKmoVQ
gBd9s9qIq/7o6b+SxURc9vl6no49KbhTX5Fpxo+fqbhk2bW+10gfhm5Y2o/OheS8P5smmg3tKiag
jt2KaPUn5PXblICwsQUTCu/ZRY6HVNmnRkMG/Y5OQnoXvhg1Vi9hp6DHpihA5UrfjQbPHf2BvrwN
iMsRGKiFgsO4pwNviw/2cowMO7EM2Eae+dUWUnXjIlJm6Ws5ZBkFMGfgt7ITypuu342o2qmo3NLd
C+lJuqiAh7F2HNpoXHqxBaYwGBSJCO4g735Rw8/fkdcCnwPj4aI7a19O9hoIy3m2TcIFEmNR376U
vdvE1ypidNMiaWlt5hI2UmB8naODgxRNHcH+U6C9ZMXkrIFBRRe9MtotwhPGV2/J2LaTcwMKtrTA
rH9fVlR5CVVu/ZLtQt0AuyfqswAP49cKWqerlhNx1be7sr342U0MMegjDV3zrYVL1NBrQOLd4J0b
Lds7fFoT2zURpBKska2VtekPjIFm8642PsFPxF2PyFbeIrUfgLn3fnSrXwudjE8bROdIUMrxgKot
M1vvyRuNkq25px5Y7xGfxUR9+wxp4vfpKy6fO6OfpK1xZ/iA3bc+FylM2q9V6pDAcCcY+hOIdBic
5XOzyQfKcAtoMZ91jz2NLZ5L4zNaVpNXR41DE9j+Y4JoxqHwLtqUmU7tTT3nYB9p9cGe7ZYEKdgm
G8gmRCwR+lXgzLtyj8hbY4p9/4cUS02MflniI03dFw084Kzh6jtC8EQX4SSIbgdoOyV+mzi4EFvf
elUPyRmpc+okpCcrFO7+Zy4etNcpqDyMtwCIA32ac81GIb3JyY0ml94tJ4pT3L437Hauy0CmjzTk
/sG1GC3fvSn760DdSa+9RrFMohUiJ8cO+Q3RaGXoGMhcuUDNufvmc1lakIQRk+GgygRLv8XoQj82
vsCeyXPmxOa4pRGEKn4Ia5DiFhaKNm9SOrlyk7ChYYDC1463GlxrRc1LcQLzdaNaW2z7Ao8PQzVZ
DsXLMqjnjGmEwBkKgKuHprjIN4D1aY1UMin+/oXimf7OtTHP5N5XhMFk3hV6ZXAaJEqwPtTpYMME
QaQdGZq6fDFXaAeOKMFcMRiTCp3YerQLFq1xHgauJ2OTrUSkoFCPYi4rYAyDlTTMKUqYttZPK4eR
hYznQqEW2OLnR0ei17lJZP8rSTP4qnPd8pHQwUIE1zbmX8CTHr7hNbdktQQev8eWgf8LzTCarqHo
xsnM4IA/ftrF6OZWwP455l+bAHoE+mro3VAJBqz+HoU1RECGugOFE/5I52G8g7OnPPC5p5vcn955
X19oJDWBsfWlXmvdlZ5GnimaQTwd8AN3ROWq1ciGhzCV2j9XTQ9BZWIfy8E5BemgXQX45MeznOkZ
g5LsrpHE7xDk/IaaXW4KGhdkoUSPNkMHbuH0DyVsNLCRiK4HoA3YATJQjRSbzPOXIIcnA7ej53gR
ZggYk4j6zTnGtYOvGkspZs+t/9QOpgag7dByUaxiyO28nsSks9m9tjUD4ePG8D+LrNj5bxgnzDtm
tJbxiXHAs/CGIW1MN0u8cSMz0uA3gxwjTsvcVbmOxcytBLf8mmh+OYFA6CoMRxG34eiZUIt8owvh
P2vbSbKVYodeRbBm8C2FfHQuX6avG3rr6oHr+xBnaarku5yqzIdILZtYMmyVfEcXduBFdJyA91F3
/ejbUl1mICBASg6jMTiupWTO1JmQ6nVkBVcchWDg3oYKpo2RMvVnIRK7NFJlZP+kyXzFb/TDvSpm
YBtmI0iGb9OP1t+RPfrl0yfsyb726ngmQdoBr7PR+z0hVNPsGpzZHaWhKll8K7P+e+swVykua+xY
6IJA7GxMGrAsOR38bSZzmODZQT0MlcOVwMLUhtz8sV+5c15M4CkWmOPFdKl96IFYKvqL0JWlY/Xx
ymY1TCyqb7k8I9ZV/XmDaLtaSweBTJNqrTz7albLWpbEbRdTRHN2qdNikTCDo5PRHoscIlBWKv9A
rDZzSFdXlCB3JDXy9LDju7ihdZodBo2CTZNLpSJt7DDRfzncQNQhfBpCYw1ebX6k6HALbrHZoAiC
BQxnLlRmnF5jqwldSXE6LggjbOaYD0H1Zf6VsI2i2msp5/YuQU2TEKj5xg9CuPQivJzNOT4xRKvi
T8N0VNNLoWzRKb+MkZFPnMjoxKGK54QiVL05KH/qZDiO9cz5hksyugghtFkv6n4+bOZp65Vm8TF+
qvl0Ziv22t7tgpgZPd4HbvWcxHEB8XU3befPp2wOI+bvewidSLshEE3WKT3Z1FXN8eZJZSBaPwty
WrCI3FaE4ejnaG59FmxXlw6ynRqEUcWZq1F4MqTi+Bzn9hurDoH6sXyvea7+ZiaUjm8+m96Tms0g
tal0O5cR5Dx03+inr9o4UFveSqoDfa3dK4hG7ZFZI5GRUJzoY0uQ79gnYbIlkk1ACsRgHvNiBJkO
SvNMPELVyDt8MU44UGhzYHqRp1O0Rc1i6QgXsU8Nc8JJg9g3FkQglESemN97FG6m2qG5SSYWIhfL
570kBwi1H20hv9dNu1SFaXLkd8NwQO8XWyyKiWzyG8LfjkjDfEts/MUTaWU7VSy953jEIn7e/JTB
zwciFsjJaXNBIEoB/syLWSIWq48HfzPZ+CY9VqZ6FNbT6bTFTrdU3NxFvYKFSRvM/a5IqiWjsjTC
rOlYB2/3BQKCo2aREdmiM1rk8k9hUXrSGEfnbFLB+VEIhw3c2U/kVmihpop7OMCGWO/GmiWgdqwi
u5++z7sdDs386W9IDKh5bA/Ubg6pVRtib7CQ931p5Tcgz5FXk+7EDqMxgQ7ySDHbzntkCLwYHgJ1
betbWDn1lvlHs76Ta0JaIrmNMH2+gbSYL/Y6ylPQt3wLFMvOCSVrX7ZKJ0KTNV93/JPHH9qDSg1V
2qSZsVMLqxFQlAkTtrwBLwinIDcjs4rMZhnoVnNMC/uwLqgL3/pwRbP8WN7YhQdMdgNsu0BpDMVk
yatjhgj5JdM0NrR6Smgc0xrlwPEBEzOlPE7d9qS39np9Y0ASCxztZIAQz0jGy1tbz4BVU6ZHcGZ9
F80d0W816z9nHdvWgGcUJScjcQeHKJmomu+3YcwV3TNNdcgnSktgwl1r1gnVU7Is8nDqyYw/tCpl
xvi/g5+cDshdaTeyoIURY0Q4KpmFZx9mA3CgPeP9pqJ+3R3U1trtMNcG08Pk2iP0MRSNhTvJbcGS
O37kj+Z6suXz5yZaMd6mSqTeb5LM7FWL7sjEHDMiZ/qFk2zE+kxpHAIv1UEzxhBaBhvD8EfUgDLe
dP9x4y7IvNHqmpdLQwPXVNaAI4xvGJOMMCBGoz3CaZ8qtso4eLqpIg9OzPhCgD3mqPxiU2S+7LRL
2Jxgw5l3kazz5BR0y+9w9XA3BOgMhMl1MrKrr8kh/SHCIh9Hkvvoz92zeoNgoOsqHsc6tkOTXc8U
DGIN3aGY0785Mw3742UhG8LUIcUVq4haZtQ8AFNWB5FZtISc2ybn3GWd1rg28M2OzbCedSLQ2F0N
TohdZo0W7W9KU4XQPUV7CgvD7TWvJOUhLMd/cmxpNrEPhGAxJloMmGrFDWMGkTvpqV6QNxnfQ4fb
hikE1pdSK7ytWc10Jmqiy+AcclL8cdbAMeIxyf45jHZdxj3pTOCKMY2UTqSCy3klSnaM3+br5F8n
fXH7LV5s3IJBe0xIG01rGJKFC/MdHfPHsXPntRZxAsV2fUSYB4oVPDYnmK4sw3V//roonDlpuXo6
Zt1kqCEYuPFDA/sdOrnkJfS6UgPWZZtB5802xW8vmd9FuVLm9PpLT2VtkGFQIl1TBFIUZzQHf8/B
qo0tGc7TPtpKDwUwOw3MRme2ghVTypfMN2weWEeAC5HTtYJAjeY6zs69aOaIRM8KIHQ7x/3o28W6
1i1FxbdMUWtaEzF86TmPTwItS2Zx7KnVwXLeiU9czuChnOhMwU/VzGQHaycLnQ/q72CDLrtqjZhz
XTTZi+LLkbgHPkut5hsl4DbfvzIzAERD5DomX6UR3q7D3h5NPEoaY4o0Kvic5adfSpBZx+CXkrX+
8LWNlG7j2gkgIrZrjVlGVDwHqUI28TTckpQ9rOw6Up9F61CX1FL8DTgNbN5IN1w8/kZbNVe81t0m
lGYIKL+79NJFDI35fc0nFPPKeq3XKzjqryEIGxkQ9v2NDpjPnZCDW19GyQ3XY8xorTNLER1rh0HN
eu153T4FZ7oMjOdY+tT4aDx0GgDVVjdF35VWTcDBULFbs48Z9F5JSYTLuGNnTq5iZrcfvMgzHeIK
LLBEY5grcocQuPxrj2FXlq3359bCdaEh8uruL/YNtXSB0i1TMTioyO/GJ/02ukWcsfPCpWvOgAIE
uR94Jpvey2gVyZZEJ5QG85fBdzQ4By6DghqFQhp91rcjrgeSq2j1IA2KabrkbI9uqSPiV1Xgjs+J
PqTQpg1PCSvOXfgUCRuI2xmhZ7wJGvP5HnFxjcfzERXDBXuiKq1UNQ7t45EuQY6kSyeih9ysum4J
O14jhkpWo8cQHPCltvzNHjoCiePjDQB/DIWJ1CSeHoa/wsJkgh5wlEng8mYIIz859yVyJ/WA2ipn
XYN22AjOy/0MTnyZ6hhbZpjViSOULemgWqtUg5FyyPoCgkK7WDKBlDFhM5Ip4Vo8gWAJ11pZp/RF
lPMrBGSzp6fYM/wVbALTjdAuM45C2qOTg9PlIZxDUlcdyaKpVdChY1ReyjQJcAWOM0Z1E6HWUy+v
L3MB+o810afjxtH+vr1ZS2bZwuS3jLOh9ueKHhDvdkWq2fR7IuXQmF5JFi0te+ZUIr+eTzsmsQNK
jgm8ed1UD21j59K5QS8EEQ+99wOcVM8QLv6tdaPxHJrWNILCxew8xUnb9WiR9CbhK9y2RViCti6Q
jNiEXl1uy2jRrtQRKepSDewGE0oMyWVO6IR2PYXjhP77p1R/xgHjAzifGBg82jBO6AXBTp0mBLcn
ShEo7QPrNSxG+sKivcLmGhiLD2CI42v+Rv00U2jSwXDA4Ztb2iBhaMDa01BUpsJT2vVkkCw3J4kd
mXw8mX1XKQy5HeokJFUEP7FNP5tUdYQ3B7UmGhkPiBBKSN/t5zpCIh4VmXw6C5DJUtXi2OnX2ssZ
E4501HLXX+EiYgzSkDOiCx0UL4zmpqw6tM0rEpVzkqyQpBMUR88ATkW+aOjCgFbiTb/XZb6IgWlN
YDZ4Uv9TxiulX4jU74SPOZKAj1ylzNUVSmIIacFvtr8CPh9BO0xC+lPkQhqiLKE5vbHOsgZHmRen
M1VZ1JxVUaUx2Gn2rndRttajWXjKaTfyvqV696k9UgfV93LNfY2uA+UzamFOkjWpa5BDTCXqJ4aK
ULotNhlhXGahdBQXdHZ3OuZq8lQ0uJvPdMXLgdnCUSbjijMxDKyA7LwJzKijIgfBwTRBTHAK/Gne
DrSMgjYPmgVbMj7mZI0Ckug2g/NPupk6UF5osDYcFZhiwP6i5aXgLhndtaOFiqaYoXpIEWiifXbF
I89tMg4JDhJiZHwyiGaBEQqo5CyVRnJnlK1LeIrlCYzOhA6dxf5uHyPqQ6PclKHiECtjMn2K/DQn
xscpOF2AdwG8wXf+Tw/JH8rNWoP0JhzlVCIwrpHwMceN3gbNOjMPaeWjLCAbivEhRUM6SfkWRI9s
chQX8LcaO4BqNxk+LAsEYXDyLM5N4KbHZMnq3KtkW+mR9cIhJFISCO2XAmnICQmHxekXdaQw+/yC
+cGfQCvqTzh1kTNCciBO1zxeEyyYFS0Fa8pxzDRk88tGK0yucAl8nGpRwPBR7CLf9E2So4gBg6FH
LkNVBR15DpDFlXxjhMCerBUrNSwiZk7mNuNWPte2cN70NMCQsrSBF1HwP5MSb/UV6awAokEYPiaP
ODqGdg61yMyfgcUZ4FMpwII1fe81l8Eak4nJNUyEHP4bMsOJrID+zhheofINEAakqBeHCGvED4hd
1tmeCkt65GlOrjz11x5sOEn9RtilRz43uxWOj9V7n5/XX+FOftMW6jnbX39Z4mgq/pZcMNRBEBoy
t84KPxSgp2DJlKW8/678X8WCn0Tvn3Wp4SCnFv/l3LFhPok1Gw4fq8seQBmBloy/Jxj82DwXRLsK
pRZYjUivFJtziSle/KsV38FENZfwLrxM6F1t+dODCL9rW3XAQenZ5kvL8H2XxySHmdPIlkKaR8P6
0xOMOsIxnTho/tHoVqGBUgmluXbjcIN7+RdN/Ol7fKAm+/kpRp7G7CaqUPxKlAJH5MHyWhq4VKXZ
2SJbxUbehVYG7q7u5AOXY8H9cGdaqzW+MD9l75cu/50A8yytxjPlRkFmxkiWebIMHMQVXr5pdIdu
P88E1JGMJpEOCvH9oLtmu1b0yjhCqqm/bhbFrr01B6a8QYxav07ICtfiJUUBBn35gFZlWqLGpkfP
0fuFu8Jv/6DOaWY4cI9UYzF0awLjytHlwEua8uf1ZlXb3QIq6oz51TcZ9dG+fuiHlqpPjSCG7iG/
LzzmD5BIh+96vC3/hLXviFa9BWrHCChX/iMLiIf+JXEPFesZDedkBbfQ9Z3JVt6KyKA5Ml19oWmn
hIBtgxSj+FEnkNTAjn6Jm+Yfvkn02ls8iv6VDluy5N5fFusJgmnM5Zt+kaziGd6xubrKnGQ9Jm6k
v+QxmDk7KtdwSUFhOd5icPr+UF8MmL50Ga1TnNkgcsXdl0lZX7uId2VmyTeAEejFWkfwSta+agNd
5YfUQAObdmJ7TUUnOE8yz0/d0V5afy8lmuSfcWUjfVVv6hEK7bhwsLS9mitP5Vfdxcdw2zzKRwrU
NgOJSWOJ1mqwZsb4nG3xU1Hy5byzoMOju+blaM55l1DROa8GqHJh3D92bWc0aNBXRbfFCPlyzAB3
q/uB+DaTbcEhAFjUP1+8DQDX99/myLkdLKBxlUAS0S7LdprY/PbxXrOUlcqsB4r2iOIzC/E3Lcaa
GIDJa3aH850uGkqOARjToM9HeVVsJRDWwTW6MkJxXjED5omwAuk2fWHtkJxB4zCUhF+lDA2e+Db4
Cchh5lm5wNdAffazSPbkXNtmNiFyuIioo038NUuBqsMw5oGePHJ/FFHCJtonjLanMwxP4ok2DcUI
3Z/vclDVQB/HjqTaUW0KL5Ry02QTus26uA2PN39gf6bwnoGjR/SIRmkeM7J+ELaqqESoMkuAoEYW
Iwn54pypj5ZfgW5rk3kYVtYaHygfPvytWfdEglykPhuNqpKZth4l+C1TQA2E6zA2NjAw0MLxhXBV
8igKBzUZ/E7LV6wQ/vp7Nlpm2+pIrHmmHP6Bg+BWgRsLuwnVUGFOz/C17X7T34qwAJg35FPfobhN
V6vZCIwqHy3rAzMU9xg1wJwwqx4CsgvvZT16Vl5OKe7yXqm6U4L1Rlw1Md4nBgZOXKRERAZ4JGgL
T4nEvtZf8DWVa/6gHo4ovn/tgmoOE7eR7e5DJQ5TwSBij7Gyt1fhl0aFj4XHpW+gMLkXa+8YMV6x
rLaVx3QUY7Ji3VK9j53REm3a6ncYXvPaMj+SAgQDwiBQVmZ/T2G2rCjmgdKCvncZwEZsxzFrvVwk
M6T4G4yu3100iw7tH04LeMh31oRoJ6iGRPu1Q41oxeh0p5BtNvlcOFQYvp3x40WDbs9y4OV0qeED
UJ2YekiZcDliCixMEISpgLCAazA37W0VuNd4mLjKcqYE+7t8LVntX7iquAeqe76pNxGa0siCZsW0
3Y1oo2ywK7h8lLISo0nA3TBiFtDkFPY5yTwVZBMdkPLLOjNIrGcVgmjKG1NiM3l9hfE1SIuwn9Tm
Z/Z20vMvEz/xmgqrNwM+tjLPimHn+SqAVUqtGdGGZurbnrq188HkVC7Q5VjhDcUsWtx251+0xB0u
xMQdCtAH6USXalVv4FsdP+cBQFLDq6GLegmJ+zNULibJ5egv+R0v+CwmejQQR90/HYcMMrMbdFTV
E7+H1y2SA2sGcRuSnxkVg+zUnhiY6+YPtE6Gsh1fKmuizhCTkWJKzkrdvRxC/Aj9J+KvhuZbuu+P
HzS0CGnrRwVLd0L8SnvfiAVXJaaCncCPAQeQjR3Ju2RM1Zx/Z8SfuINpokcKagYMFgyNYwewIZrC
DEYQhenYDgpD2s1cRe0pJFREUvx23zs9MIAayAitfokPmAeKceive1thgNqIXe/wA/9SHySqIqC1
OyxFXAmo9AdqvXim23VVzMGTVF4zEZ4KOs2PK6DyH80YMBLdlXW4KF2ZQ+EhPsgLCwQZlF0KkySQ
O4VeV/xEYaYIeKVQ6mzjm8rBa1dLBjC/l7S7+hfE5Kn+997VjJ0kO5UmcBbocb4j3DLVkxeAhU3o
ZrFuvZdveSrPK087tas344Z+85DhCxZpZXkA/oumEEUYwq/K2KPFfBROee2tn2Cbuemi3/aGwo10
BA9r5BfdGgbLGwWiQxJrD3nlSjVqo52nT2JdbScfKosFdtDuMX0IIwqcFwM7nWHeAH2GyaLDHdWY
pGTnwu09pFIoi4Ew2myxAvXBVLd0Q5yhKQeTv0uOTCQkJ63OFSQcJKrBjHRlk89qm2SbsRbfXSnN
BcJQTHPHZJ7M+z2lPH6CaP1BKkAZIMcsDQSzeTKECEgzcrZknt7yW7gO15NNdSaWjjojIn6k6cHI
an2eUzIf2eR/0bNlzdBHgGQ+LdYUBalnUmmIbu+zSto6+85rB+wlrP7ReGrLp9ePEDr1rkX+yptd
Ma0qh4GAGIvRIcj+KGWIwx/1GtCXZvcsj82xn/ngFdZ5b+SguQdBjg4SEHsOY2oZZyQt3r+Tv/cv
9bPqOvBefZKX55cG3ll4SAWzV0E82PqZEU07yRY97EuYd9Q/qmgTL5lHlPpjKnQD4GChoeke6tMe
kjYMw8tZiK7BqZdk/Lja2UL/kXReS4ojWxT9IiIQwuk1UykvIQcCXgig8EZ49/Wzsidm4t6e7uoq
QGnO2WebvvaRtfi4/y7lJq+Tg3crKOWBpJGWWycdRIW6BA+GlnotjoM6eyeP8sGPpCzE+YJCi9Ra
8Nwvcp9/D2I7fhSAA1TwAA9Xg8wperYN5gtgVP/gW8AVVC0/CWRNgAEBmV3HgNUGCE0ayt7/LWfT
o9+SdwgtAY8OPhQ8KOaBjEhsQohOAPKbgHZhx0jdq7U7L7JjXL6KV9qc99GKcG2RxWAfo/tVzgC7
OWJMZD8P/4bV7W7a9618k2E8HRJOJ45lM0A1C+GTvXANOyVs5/jnbCeIpcZNqMPObIS3fWlQMSvQ
xpN3SU8UmE048Tofb/eMHlGjeKB+ZapqH4snc6IJmUt9eR2d8j12uGQu4UYBvMAeurZBeMQsOM3b
GYNryLUf24ysRVM/Dz5r0jCPA77Fpzz+oQR2QNk/EuU5YAzzgfBNJBc7LuyO6vzYRnBkhHSYQJNW
BHzzvOhpRJuQ88KsHl5jXo9xE76oD0f1EPTRv+b8uJY6hJ3wujIJJEO4haSsMyZ2D3bCH0M5WpSf
/RxhesJ8Fwixv96aAt+0gcYkdw4v5cZ5k/Z2ouN0oj5nULXnN7yzxxNR3dWteK861TWwtop0xRH6
qLvornvOxzuhvIzr4Is7suxEFn2A98/M2CY7KvxUu4xoM/2AsnoIDmogDZ3e407481/+IWfMfDiS
tXjKPrp/ZWltgv3gxGAC9VTw8re48BYwQ1b16h5fnIePA/q5BAALn8OzFrJ0wl14fAVG9HYZe/Xp
SC3HvAaMB2j3LwVvu37Zb1pGb6OYw+hwtL1zIpGLTC56R79OtmkbP8AtawX6uCLkOLBgsPdJjJNo
XGIQhu7kzuQ/P3K4VRA/GC0fvsw9Hcyb9Z67OB2UbdGpP77mcHooxuUmJBBsvrkjtz+RnIF4u3iq
toQskDRUCc8IMLibHuJfdXefCQGRLXV3qRolKINLmlsFXkZb9Q/BA2uuh32g5p36csTcE2b1N6Ju
zOJLsBXVJoMtSZArh5npzT72IdDpqf4rbOSGB0uZnJF7zJCrPHhoh7T8Z1vgGwEcAgQO8IAelTkg
QMej2hZMCUiE4xD80Nqk+0l/jThIfRGfzVId97WJ6nETD6fQwp+iQT5Qc2h4M+3v8qo+lVkx+TgX
l6KtMDDxrQF2ijql7Zgyp4yNBSbUTEp1PtwrPNobjQcjITTD3s8GNa/jXWwm9XJfHRftySHW/GrO
thsxbHXCcIGomvGW91i7DXy7YVM7XWjiBMZBBH+FP4ZWQKv2NiWMc5u+fAu6JKlp1WloIB4Zvrwe
NhK77GzXOWHC+4KB3Cc0PHwf5GbYTC21d+oMZRZQ6N896zCieXjM/Pas/lEz7lX1wb0DKL0xQ/a+
dJIfr3VwD8eE8JY2En9cXXIAwz5HDhBUwXogjTd/q0bxY8R4HhxUByqqqINdAByydyznUT7n5vg+
AjTkWRNwEDUpj9dfzoAujoOSCQ/TP0u2hxg4dwebj98G6rphnSYuDWikl53qfzyWNwgR6Ba5mvCX
QSa4qZi7dRRCUb/jncxgk3SKo3/xH/4z+dxwBbeblHQFTFI+YO3HucnpPbBA9ZjSXBzSlrVgGG6K
OBF0zPzmzXi+DxCsU87F9smlsx//4Ictt8uDpTZd+zbBYIYP8MSd8QHOzDhGOxwfUAK5QmIuhmdf
wgEPz5MbL+QS7WdBF9/neIvnsguRuDut18YSd5f5xrsG/RGHOGHFCCGPTnP1TR4pdFCSiN1+bC7B
+jHfPiUvBwVhK4C4jWAVKjrVy+iMHT4S2vKCJRIIAm2O2A9aXP8B/EuQDAom9xRcV40EJpCPQk/i
fuJ9yqc2ZuFA33DJgunBHoWZSkbzyd0o0z77Z7+loDE8ivbqWPzCXl67wAi/6EVA4ZHnyJ7cU7+D
pjHUthtLSPCtYVO19dW9Y49xS5kPMrCZ7CSvAZaH/strcGPXGWbcJBdknMbn9DA/dEOLmIenW+cY
b9uguUBA+Em51JHrR1pLwFgHR+HNy3+kpr2hgoOoY0oNYp7tFZJ2SXNrN1bNtIVpFMGZxL4ntct8
xt5FgPY0To346fw4awX6AYfbN7tPIPAoQDW/9aZyQ3lN8ceKm01ufUzdZ1HzsLBOfnuXnmoYtqa3
e3vgK5r54SE1gQWqa5fGolf1FozUNtluyn1AEQ+FZEn4MXMom8TA4X0104HQA67My4L9nj8K6AYn
Dr9DYMHS5tzSUD2zBupBciRr4AeataUB5gAc/ddY4FP/sfu0KJyOrZEhVmawYnM58Ediiju+yT/T
8HrI5gZhTPtEbM1QuTNwQTICz411f5DbgrPyUxnUmiAFT27oL2uKO3g3pSK6T4/FbNJLzKQ37JMc
ESGayo0Amvm0b2/i5QuLPkFyd8039Yzw5F7gPcBYVzXJKeI07a4pk8qPfmP7vy/vaG0Vp65znPwQ
hv2cFkSBg4vrugPfkvivjc+Jhz0ZKAGf4YjRClA8mDMfUm1qf24YS11QT2Knjhxv51a6U2Bzg6ZD
9jdv7MbYnqqRXdufGNWhazepfeVl0ci5TxgXOo1kk70Z2WaHoJsiWKc1GFxdqC/o3XpS673u/mP0
UC2q/TdKuHNO/U7XP2x5VnAboVil1qLd5E4sd7E+uH+YL6eEpXNyMtsSpIwTZKljWJlxole2xLbs
u21uNJPHKFPTtWQ31X+RKX9Hx41unR2THNPtud2lNkww8XZ+OyDYeUMd7e7K2kGiuDK5C97jetz+
++kOmj9p/yR/1J4TAkSL4VM1whLCaD/q2g1On4OajTYfweaBo8etRkCBTjHVrjwM5oK3y7z8BXNj
Zjd9i9PtR81Uy2W/2CabP5DSewoM844oDgMYPBx3bIUFVLIHDsKlMWQKstkJbr89JHJENrSrQ7oF
8RpcHPr8iqFrusk63n5shedig8tZJ9moRVNiXEE5A1gGMajPK4UM4DDoS67z5rD9im6D82BfvCoS
K+C23Ao4M6xA/+Hhp2/XLcFE8B51B4eoVX5AQNAx8whB+Teil6AuoJiH3vRsJ31++tHuhW0WhSZK
Eqtyou4/BQ/L+S1eFZSS9NOUqBhpfkAmb/HG2WCbwHxeaO/sLTMJM9kNqetRjXq7eBZtgSxp1WZR
O7Xyelhr4rouFCkcJ/qeSdry1eby3fGIkQW6bVw7zvMXqRJWclrt4mZ6USZ2IFfK1z8gHGeukwsJ
HmNT9R2wFCYfxcm/+x9Vk1IHDY8NiwIBfxsqh/ihd51sEm3P6MG95G+IcI8Apz481lve8E2AuDN7
oNwEFeFfY+cTlUX7d4MnDr8hMFyMM7oM+ZbnEeNskha++MU/Lvb+5jSuzpMsGgJJT9H37FywokOb
f8b/b9p62LtVPZzZfNDH16o/+cdRg7HGRJqLg6V8lfGGmNyzo4N2T8N9sS9oBmxLwVuEPuFd3YtD
KMJGDVDG4hQ2cykzsvPgzPZvE+SLFX93hIREYcYVf7JW2vd/HoNXRrU4mHNzW6Y85KaNoBo+WoON
ghGL4qoiZTt9YbFglNvlKaOHOrhGbsatwd1+jxsf4l3kdiv7O2xlyBKSCIGYV+0XRMPYJKuGaPbi
g9ujLgXZ5F3cCtpp06PUCTEy/OslJC1w5NCwNNXspN5s953EPmrDGDCn8pIpCZB/1wgnkzNqWvyn
PpKZAUtE8/roSInFPWLSxXrRx2/LN/Nb1U234xnrP6aJIVWWTpW9mMANemaA/ZDNYLnielhTwvTR
qeKkQUvDhL8/ImXnrV/n12Ved/j3DfcLhtJ4MYpjChENfhw3HzJ5UjVs+Fij7byX/xYPr8cIBe6l
qtp/m5gBnSLchbsHbRHrlBQG7sincwmZeIFDsMiSc9gezLz3ZNYb9ag49/xkxm4ZV5d4k2B+p7a8
u1SxYue9EcszHePh8OLJqaADoNF/pEynQPYue3L5DqN6hGdGcLR54Xts5zoUyZAFbebk8Uv+AlIV
mcHzbfQPOKeoDZjaSjjQlO/0uqwS7kQGCR78T2uuiVYLDj3niRlEc43LA96AxAKlBBOP3yPqDB4V
Xir2YwGvgc8TmrDUm+UTfALeI2pJsBh139utCZWdbkLo1il2OOMwrdvyttAjcI2d5PIFXXEG+azF
qyHSTWw1ebPnLCikUGZubUzYKDv0cmoNO9GOX0HN0KiQPleWeLx6YN8/2R+8Ob1Qtwj985sTpjV8
+vr2Z1SvnzcmewiguMp2OPl3B3f/NTqlN2FINM0MHJito/OsS3BVvjEBYTzmXmDIy3yDNyNfQltK
537Q7of8kq94AoTuQ3P0YknorXcIatll5uogYYb5CrrFj6QNh/Y/gLjYgQ0A6+Or7hTy8j1i+M0h
/R6BUPBh/NgcVHI+TPkhdd8FYHfa8R4F/o/gjMKg8cLNCwMWfSXon8d8iRsacpvcrGjW9LvSFBXN
ksQUyddvnZudx0p7UcBnYHbLxx92KoMe8+Se+KqDhO3M2/jx/1gBGY0QwAn8HE8K2YfNx7hDXXhF
2xk7eo/Yyn7ntEY52wYNHZUIP7IfuQK5A7GkvRETf8M9hhwwYAXdCLQA9GgKysWpBisU70NsRlzA
+0EkLLmCV10iGicHGE6un7t3J+2L19qNRGrkZy9yLffN6A+ui8nH3y3aYgnJouHBg2wQYX9/RDX0
cDE9PJxTw4fbdlxiuwol74gU17Q7FQ+KMuQ52AVw/C62X1p5Q7ZTTUneOuXV9VGtuykvSb0UWo3P
HLYAihkRoSNevcTKyCv3pir4TVCmRfps8yaMxZ5ZEAQgWrEWg2qOKnH7/aM+U/VjbWqwwvJVLX2H
+Uc48Ln9/XxFYcywUm7c6Ka0b7ba/ptgcuzd7Ci69BNrvkIaALJP888W1pxCER/mcUyhyL7xG3z4
n4Az4oaHCMR5jx9lM/7nYXLMHJExd1CV+foF8SKv7BK4oGy3k36R5acCiHwrTQUE8GJxdCerPS0G
gnL5WmiEwmgtQPfifOanEL4rEb1IauZdg6I/+QU1ShJw0Ig14uGvuMVBSyRPCr678xqitADyvsUY
7yE2Q08Ons7UIKBkRq40v5Zz8tiIs6jhAxbekMnInQLhGxgxMylYBnIOk0Vj5gnaqX1OXkmlaBx6
aqPKRmVimbk6uCzwZdVFWjymPaR3ZbB1EdXSXfoUYDAx7RwTNfcXqF/tDl8kLiSHl0z0YeBy28Fy
Ao0xgFMJSp982nLBVoN+zw4pTQohNgjt7KW96rSU8wYFl3RqedfvYswpVjzOzzPpecAzggJ76tDZ
LfhYMUAV+XeQ0pOQclFgfLlanatVTy2fznMcNS3EPhDirL/nObqFl92gg/01hsZvBVWHnFVsSwR+
jKaEU0U1Ye8bbh/XMrhXGlmYTXCAubJS7B1d5dl+aX4ydYoL3wGujgZh8QcCDdRcc3qRGZ6JvQrO
CHXqz57i29myLdENMA9xHJPdQK5S9z5pPr1u09nNVrqelDmnssjZhugvJW9pF8DFgGu4aSc3LCj0
f5wHPAAYKTCftrvS7JINSVBzy5uV276zQ1PL8Q33qanD5OF813JF1QbS+qTX6QY6L6kEhwzv26D5
G1tNYc6c3S5bMMmAn8H2gPXRU69jfIJJ//JPcsWWAuGE+h6uDmjs3e3PXqHOj+Rk7/3UIc7Lu1tu
xIdAti3jXnd/rfIdVnRYdWLf6Q+mDqzl8WAAS7rFpb2YnstrjucX/bM26uS3Ca7XG/dH44Jeac8J
9Mbwmup+MEU8Hpv2i6NfdCj6OpRug4EZwn4U5Ys7cMNwf5MR9QOv25InD2AfnozpcYiXi+mtnJ41
R9x0pohxow42TVPjGXCERwuDUGqoPHKwAWkV14RX1JedXU6EiQ8jjzFix24sYDh/SqsaGDZtGJqx
Fx7qckETRaLbVQ3A1oSFVEVOMU3jSagvYByhjZacDqD1cHUYwoES65z/TCicLNkDH9kx7LxI4sGX
9qnLLEaT+hUaNrjvHU+4uEUpCc4rph99pia1CFGvn8T4OscvyxgAPuulb2m30n9v75T/ZoARFsYP
OAsNBueUP6dX4kJrN9R472sDxxuxK3ZPXDB6UnAasG4FIKHTwxHDeRDzMo+3cPqS69n993pqfsL0
/GDxXk7Oy4f2j/dZxXDmzPsB6+bzpD33azElDPBj09XtHs4UCzEDy2Yb5RJ2xqQs3glEny6w3lKl
njGVmnlFpbfSts1UHOTc0Xbzsey37sduNIJ2wOvpeU9lLtwe7FI8s3c9BOA32sWo5yYKZavuwG0G
AgjYX0gdxEO+8uDXFfMhSxx1GRCzDigAWVRDJIlW0oeA3xUbLMhHt2OBK1PvTZjgCGacplQFUV8L
8+wKbsxHTmYWjhr9p5vMPhWqwaqHbL3PNdlGREA+1s2pjw4oG4wiZDhWEJiYBvGz0GsxGU5P/tuw
3/yTJC20ca4CMK2q6AwTQ+A/lLb9pRmn6FARNXPGBS5h0ZLvjlFotLxZtnWLIGTBDYJVLk+uLsqa
OJ6JB6FnOuybdpgukfLIijc+cPr6xPSr698nKHWCJ6yOh5o5NAtTK2mlV6x+6WEw4XMOaXfcHPTy
B0Z9lZnz9bL2D+lHj+nkY3GpZtGl6iW4CHVtWBK6COtx+wHu0/H4EPheV0CmzVQ3/E9MolADeo8F
spt9tScy9RV//ywsU/9RrxmWUCq/k0NTajQ1fQwug012469nz6EhOG9rF0Mdv1NBhJ92U1D5LnqV
JjscZg5UUIyBkov/PtlQeC6wt0pMb/Fxgz3eY+hcIm1vz6liuvP2kAsC/Uv7YPc1Ow8xm/vVbeqb
WoVUOwm8zCjARM6+c2gpKM/uzHpguIlmT9Gp8eHQ/EPymzzwa8R0Ev++vJXuqzYeUjQ5MPWwPVpj
v0Ii6qtAyhZ/PJrdGwNUGk/iw9rjx9oaQuMCJoOWA1pcMk/kMOeD5y7Xw5HGgqMBMM+DqZXTmLZR
VDVUiuSB0pfs0+Vp437Hh7vHoNw2Kjh3ypAFIaSQG26J5Z5HvWmz2BDtDt2TZq+AZ7lPWksC5LFM
uZImtongi8F5JRPXuY631Tt9MocFBVY31Rx3B51pY9Sn3l6RLx6A/rmWAvbvKDNjdfcwocG5HHQp
2PwZo0P6RJdxokev01e+Q21/t3sUfNDK0EwTK1uYVC/MDwa91RblDRD9HXfNx6i13M6vX2ff1/46
HZdsaadn4bnDUmfNkmiKfL2TIaPFAxMFynKL0d5XHpgOW9nM+deEAZX7RkKSDJYoluQaQr90rlol
9Mn7kt7Wejg7a6tZpfDRayire9skbPWp2fQ11ZPWgmV7A1yXxtrCOiKEw2l+ItbeLIVUikv05eZ+
V7u+apwEBvaQBwgc4EHjDKde9DEt9f26vwb+iTtQOiqDb4DSpbfYX+1bQRvAsII63ZJ6enYhjloA
mfdbmcaeN147aGdwu7T7XsPDpOC1NOvYGHQA9lj2lAuDOmHO6jNfnLkf/8wc+eecRp8lzn9b+0Mb
kiN/or9sjb/T5vzn6wxb5iOv4oL3f26BtD4yrY4YcgFdtiGyhvbIBEM5u/g0kEeAYz2IPYS373yD
+dcV5zrG5cPtmCnK+2O//m6kdK64aNanOTGlEytqJe34MGoFv6g/ejGSg5eseaidBBIwZCaHw6F6
hLhplb+aLObwQ3d/EcbWuZle+xlvO+65jXSFf2eoLhDdcV6AL2wXPKPjAsouGceoBTlX8PHuv8XG
RCLqsAn6US/p//26JZ4ohvYf+ncc1oAiLxua+Hbd3SYgGIChxqWCjN38uO3Jq6IssvKbt2kIMwMj
6mUQof7uDvAw7jvDE9QbGiPLgfdL47pjkMH5thMtWuKow9Qc/B1hW2LiW4ZWiE2z4CsNuHPUUy+H
wTkHAqc5dk3e3lRPl7GUyaunfLrYPHiD+jw6tANW8JBhGm5nt+RLcfsHkXXdWjNbxoWClFxFbnsy
hWXYlrNg+mWiYg9+qPow2qLboQu2FzDv9QtgyKGrtOkBlBL4ZM/E6xvTUqLT+Qjc226FJiyzBpDF
rEh5xaqKdf2Pv+xRKsMSZs5PDsLGZ2yqkd/mVSy+9PUTyiva+P7B4xS++Z07HuQXfEgt1Bz+U/Uo
Diggtur0jL7qPWeaK8t6RRXeWFwGZY180N3O1I1esVox10IDQAdDKfnQ97fBywHN4QdCd3XfU60s
1P9Qcke/u5azmt+4CbbwyyMx+awnLccMJlVjyODmOj6KZF47ww9nKKaFhEA8jajZm7fxXIRCOZPu
sjFaspdRQiCDXO1trfmlO0+6iJMk+/zFjYNgnQ5v+0xz2CrM0/zB629wCiifj5i3t3mqHLlAd11q
nME1H1iCIahGjynWgUv+zYW/q5IRUy0HlJt+ieKyT/dCgdILzWrRlfFlq9o81M5WTc9vdxOeMVsB
FGlwL9LVgQ8AmoETeE0ciyZY//8PCOkOM7/TrXM+yZymCXSeuTMUOHmB0RrUFL/1hUqXAus56uJb
xhR3CyoOr0L3M008myMQIZclETp62DttuaMb+Lv62xQZxBMsntY63Wt0scMOY+CHvQHrZRFT3/E+
4+78Zzflh2M872xcSrdy67BXkfq1wTlOVJc4c+kxIZFboj2i4i5hFzzdEvtYFujFRgtyUidvARVB
+ozk6aF6aic7sRnjME9FnQNf8Pniu48km3Ys5Ak9eQ54Zue3MCU89rQLb0ydMD3Uaixn0d+Bm9Ao
DKY64286fZUo2hbt+fmPqQ72mqYYNCrMeMlZAEYtoJ6Ab5/9YyN81tG3DdTrcog0MGdiBzFmBNzS
a/GiRwwNyST7Tfda6SZ8dYrpw12abZqGb6IbKrflv7S6C3U0LTZUCBj5Is+XKI1fYEVMgxHVbvhy
UFXVOsNHYdhCYCG0DLAxCD7Y654hossH/vEfdf1APPdYQ/uu/8yBFSzB6qNxwHeEopw276dzVluK
cpoaXOtmA/B89xW4m5IaEHyIdYFqnbAPnfXBozFtBK76QYCDaIAWa9PkB6c2fzrHMF01+GqNm4h3
WkH5i5QmjoPhskNyes5TwP/k7gxoLUqQZKBdniRfUIIJI7UeOO08d58AY/Qm8h6Xi49v6FYVbgPT
kyGdW8DEtETUji3GBKU5r0+HYlz5IGluecQn12f0cRcLC8DqUxjlpodNtdfF72cvBtZiYEBPghB+
drQR8d3GqqkpL5/0+HEQKK9exfuUDnoL/Nf15LpT+803QwYgTlyaQyPUvep7WJ7PHGAwwA3PEUAd
1AUqQAkgWovWK+1gEY77WutGIslFtroxPG2P1Aq67I+P28zBVP1mhFft6Zg3rCggE5T6mIIIu2cr
qOuySVnVyd7aYHvGxYxyzm4VrwBzGeeDtzXAMNbI2mXvgi1r1JM8hdZf33CnN3/AaaZPFI3W4Nl9
Brukk8OxgQFSvNeGTtB0wBaZ9N8MjhsBPwZ5igaN0NXtoputE02oCcfx1LlMDOb6cypj8KYYXfGr
wDkM2vvP5l5qy6k1bq5ZFAcme/gX3Ii77378I5ivfZhywXLqvvT6NaB06WBzfT9A/AFTLAGr9YP6
dxRT4D0nG1C1piIr2HFYLHfs71/ChQexd1A4SIb2dJm9seGMz9F4ehcaH1v1S99n5V/o7UYXmh59
gGKp/C/NYnhS5aYt8uaFhdFLjtXyuUy5plP/VdG+069wbtLpM6+4bYQbJUHfkwnnfE+6XCmcDhza
q72TmzknD9Pm6iN8/6QGAA3uFeztPGdjS/KxcRCjjgyOVd8U17cGMeB9aJSBM9ffROmK39/yoiiE
uK5wrx3mnLN3lrXyV/or2DaEnGBi0Lj9AzcXPY83luPuT+GVs8mQoDkuKCbzCI4ETQ96U9HJ1uQ5
+WU7P/qtlagoY6Lm4CFS4BZ2BTkXPsgomc24qgUTAQZa6mMPVCx3jWwTRSe/OsiVJsaxIV01iVI+
U98HRiWFHLzaZ9LDxIV3o696VPDgHqHvCiVkAGPzip/NoWDVK0ljmpgywFo0NCqfIzj3/T1TAL7b
cudXBKPNUQxL9ZpaIyxjoJbK5+Io19IbKmVlyUYm6LjExufV5/+wIOHnbSFUXZJ5erfBWOf3lDkn
QXZ27t8KSBJix40jS4B9wTnOOuh5C6gwKl91klXJ+uKo+66R3g/KRpJzf/D5c83w11DrcvgtSu4+
INzqOAcMXK12vD0gpJbfLCp1TFTKS1iYNm8d74St4zM2qKAnmyqYPKMkwnNfLEVzXD2de5Qe9Rdx
02ztsrySScIR1y1pYu4TkEdOKdZEOciPtp+nkQrW2ugysTgjkmTCstLbgjMrLoXf8qu7DVrtUg/D
gIC2kPtU9foKOC/0mmJM14kW75WfLz8Bna+bzLEbVsJNOQV1TTYgtQf8mmNKz5bca+Qa7pIi9CTb
E1gG1duhJ54knzkNozfcTPoi8kGK9whFRtBMoutJ8h0DQynlrvRZrWeuRpYqnsG/cMC1xmSVyOs4
XylYt+d5AqYrbc/0R4U82UnUiM0v53qHrIvHui8mLTvw1jbKoYP460w6cVTj02Ad2HQI0Ozhyfb0
X7aJDb5G6qcSz7M/gyx5syeNYfAls+E2xJwoPGO+1azwSvqtsGeSREbATWfd7vzm8nmUUc5Sxe40
8akNfVYLSzU5/gSgCqvI/WSVmFiBFDn1tqYMUf2QqcTGpK4NmP7xn3xgSu+Y5DlQLMgHXqVKBecg
mETQALom86Nenh4Aq9Ilu/IiopQBhI6tqbMSIgBbrifVZB8+ZNEK15tCssB35SToehwtm9KF2Kyd
T2gG4SDwTC4hyxn4jcKk8oEqq4+MooTFbqwi3kvJpJ2ZEYUi0zdq170jVucwZcYOQnNT5pSaMuZ8
av0tBQx75q8T3jXh6BzZA9Ys69t0hVty0r5STcN9XuEp5dy9Qs3f/iRih2K+OmDQIEDGA5alcl1W
q++0lC/c95ii1GdvT1glvlE6fr7jI5KPnGcLRcI1g0R5Nokso9Ft3JdhpvAAZi4hJkOihzkh1gw9
ChIpxRCHbtQUxC0aUolUlGVbDsAiWdWlyw0ws8vXVnA+4tGR86L8xyJPt5xQecUS5WOlPMiSoDNX
0SxSYjbuI89NEcMwLZD2QYxCQmc8+QNZKzZFUSBqIjv7pmUn5Hp5iLHJUopNh2ZmABx3stdZSEKU
HdpFbSetnUgenEOm2ozxl3qwO1rR0Mv6NSqVdTYan8sdvZ+99Wun8G5UyeEU7wtxn9+Tr2DV65/x
RzR0fIeOmWzlNaGYPrGxdmJKB/0S03dOvJezgLnnPVekHMVfGZ9ATEGcw0+6d5+hLJqi6wWPIXHp
625OmtBt9Vrx8oKdfUOVJHm3c/1e31kGXSsnOg9f//w8JBMTtB3zqqY2EUuG0rOvC89LAiTMc/3x
aAtlG2vgjbwk848r1+vw1MO8yiTNuim5++MOXzNLKNkPTmDyrIYsWzLLk1sWeCishfmHiAMatS15
8jrECWmmnt/yWcmi+C6O7ozWWf1ZeyHXswTVSLZm21S/gFW9vFTEVzqJfJDL7ADb30X2d4y9ol/d
XEKNJ9tgfXKCV/LEa/c1DXaO108QNewhdwqQS46XjDTdMI777nT6nsNZH/+c0A6Lfjh8z0SAKZ0X
PsU4fOKgRCZRjNnIMGlGgW2HrSlJbT279/cWHkEzJGrQbh/kOmwnp4sakc82nsXjFknO/0KcPO+I
FijQybjBc+ChTys4ZKxMJsZQngaZ93fl4Y+x/xJfd4QpLd5xsrgxGwTd3chDqnou1Rkk8QFQQdXL
IqyItSMbWP96LvWe0GnoPJUJs2dxHFVQVdE+xgyN9GS1MQKETTBlAtvqiwptDg22Eyk+Ol5TBs0a
dJ3xmv8ZfwOUbzLbkVrClcKy1SNpHAAYo+KuUL3UPJDZW9TV0V3f3OCRYOc8YY74Wlv4x02Mr1Bs
nr8rNaH4pBkpPZ5EG3Ve4tILmA9yjqPNVo7jzhJ83xng1+E5+wEiA5chTPxWTRm2ss8SEYrneSdb
UtAnnOZI3cJdBWqlvnq48PFKw57aHfuP0KEw/IL2x7T+cfiUGb+V7eU4jEn7m8Z24yxGPT48iXJr
/lTv36Cx4ZvQV9YJzabCq/s0hxfojPDJZlV2VYiEWiedjZvcZ0852jVdkviCb1kUGXAPLrdfnhR5
UB12rOnEGNOMzkvTJ6WbB71GoVfcpsUXm1AiGA+YVCHx4KCJFE0n+biNvTi63ugp7bDW4xGQm9KJ
41nWgzvxl1kpAbVPotq67OZZBmOO4cZUmzjK74jp/1aNRxYkddkC9WOBZustmenYHAl8j6Vn2X9d
BUyvCK3yvyBsPz2RuJVMMtINsJweXCTmuCcYAGH3hMu9uAejvfyz/IyOekzajQunatoRhGCxfNbX
9ajh2Nk5zsgJYKGM3+uHjU2Mdw0zohGbHtuzCftk1bDfJJC1FsZVBEFn9FOTRjahn9hK7hZmDgyI
ouoF6Ju7fYqWts3wufskIZgSUecPuiKp00BuMx674hMjoJ6vOEQgPP7kjA+CGEr2xCUYnoqgETxy
Ypv/ABe9UQwQe4MnqGYz9bA/umonsYY91Uw63aiv6sVbbBHQwCgXT1QrxLJ9VleeHw0Lo96w2O+Z
J29xwR9Zm4wgFaSuEs0WYWlfWwLz4jwcBIqpR9UcuK6OSgRDR01XnsPKcBUJBmA/0B6GzBYJAdd/
tjqGDDbYHBRTk+FnxYcQpcpyk6E51M6Mmn8mPdKBE0EJtXxQubBIUBAzy5bSGxkPScZZUeA4Cr0r
9vZk3DpFeyGxoGly7TXteY3Ltbz+odtj7sQm3fL6sIt8Ei1wnh8JEMG03D+rPlZVoCbXYtgbgadH
V5uYbFO4ldrmySyco32zsRf6/zp4hhnAqhjhsnUUcVNvE5QTCb868amy6p3Q40q5TsgaW2UZUYjT
78gAp7FHf5wY025TDO8DEutHRvEMTJF9F03vzum41EnbXJJ43elUuVZVDHGwSVBXSkm8hJeZoh3f
7F5hACIsIaY11eUts0ZHGm90vwhu18QQd0AgoHPkz0XGUL9jvw+y2A0a6Ynttt/4a8B5b40lNXvi
x5iJExEt7rqResPfsF2huxnfxPwWDO+MJERvFDxBACY/2Cnq8PeO+tqWbvK12+MJHzPZejXXRZ3O
0IYnezFcX1wv6DpEp71G16iKDtFRsLcTsve4Wr8hutpk633tyaQ/OI8eqhefheB+QjFGZXqn7JPc
ez38A5yMWHUZqLTuD6LgllAX53QUqRlXEZbwREOfY7LhcLkK9CbB3UmBenztgLP1i6s58Je7jwv0
vbpQ/8nKoHeRkZooKt9AJdVy1ctXepZVceRTbu4pJbLW9v+fywrrBK6CIJAz1e7RlqhhF0do6oS9
9+hRAbMatlM+uf6Cy1AmDVYy/L+Aupy2iSqMwWRFDTG8CN5bY1hR479tzX7i3vxM5wl8DXxGvXXW
KLkPOdLeHIZNb9jiyjIxhaZ5vIwSZaQeS4EVXlxZvahnbZVEH14/v7sbvDHo/r3F3+U/ks5sWVUs
i6JfZISCiL7SdwqI/YvhsUFRkVbUr8+xb0blQ1XWveco7GatuWazvCRjujqEhy9ul99dO8xuESJQ
fb0m087ebvsGV1lC9PxSD46F6c65Oa0Io8AH78oreGg3i1OXwHiksBp5eBQ9nDuB3W3nwXagc9fD
ctIpOU8kqxPsHTs853U2FBnfuKQGZu5jPUfnMtDm9O0fOti6pM7VjoFZkfEY8yuYwj6oawgsV424
879a3OIAtyYHlmdIAAq26VQpGG3Hg63fcbfq98dUlrV2fbkkdxIaufMBOF80sZz9Ig7oNCE4iL92
wSqybbQLruuc06SxUEE4ht/XO1NApS9twy2VIT3iP1QmNRenTojDcpbBvtRguExAaDnB2oVMyWpI
bz1xktOpNDc4aHpTEpSZ2c+wDOpAUDcPt6PxAkA6QI01PS7e02SBUGvCv/064q3jDDiC63b4zLxn
eImp07k+J9qm87hWatihcK0sHAGCmOftDa3RZskOT3QWyHzGtxwjiI7S8HQCwN1kTz1sFruxPa25
dSuKD+qfljxI6gfxJKpjzxqbnN+o5MkbSlLqTqpO0jgUSv8ZkN3s8DSW4oxMvi6OvyipIciaJB8W
9oVLlruBmX41MPz31mdLsUFQMzOg1n5L/Cjo+E4Pe2yufCoUjrzdx/2bZguYMh4sDDe+JBy9gvQO
O4/pYL2goie18xLzDlYUuhmRsQ1//LGA59FYL/8kKlVsff5Kzm8qCghKLLaXy8iTEmCbng79QKdy
+fe2vOmQ+33MByRCZ8DlOy2MGAPd5qM5+LZPIhwBdFWJinNvy9J927r5MVm4DfCSOFq8Pr/klK6p
RKavg6qtxrxhRbv9cVYipzX6xkw9VHrO+uw71fRu9MVGK/QL8TWpdjGzmI4mIXuDyEzunNJYjU3j
ssT1ErEy6JWkHX4rGFMJ0ZOdzyk3ng93Qnp9O+UPjwCiOQjN/egNdLBDrlrjpqvxXmvihpzQbv3+
2Aoyz9KUMRlmcGZ+uJKs4iKFkBKZSgYq9ie5gzrBznzG31bKux64lQXIyVrkJcQjrAHIXZFgGEaT
6OsrXuN9IdzTqSIDV9Bn48JDlQwJcSrSxibxE6U1WXQOyqRpn1CPGC3yumepbuuPTb61QEpe+JIw
e3Wvff0bMAN3uQdMEEYaix/4AR5OU8T1ASZKDk/KpLHpOUNboTxWIbW4ws9gRHJZOqvIEMVw4vyY
PahIRqjDeWdU7WMOTMFFElEgGEvSJTEM9B7Lx+56Ltf4RO9wq3YRyzAuywLRq3XrqiUtky3sva2e
Vfud/wrf8dAq4cIhCdjUbi/GE3qFZVj4m46d37laFucnlhjem8iTCbYIGhJ1PfPuCRdDofWhjaKJ
zpcELrT+DRV14d03X/Bp+xFDi8tiBOg4m6s0YzCMoYbupPWrZzSS1aJAR6ZM/VBpAFMprNnCD0rr
1moj/+oR3bSEe4dJh1ZGQNJJhpd+H55BdGUKZ8nQUFKrxB8QRkoaqbG0wdbC6fZWeqx2t+OYSEns
DsYozPGvCHr0U1/mHeCPRrlna99BOY3KI4dqJw8NwfIrQGSh1oFb9Awqzuhe85xbF9kCJmFt2Pfp
98wuJHxQW+HzD+R8IuLOSheqDVrz3JIjSRIXMaAMmuKH96HS5OdPe0LZbhwgwowTWpc0GnKS2Q9c
oU/qgUCvx8++9Q3+uYdYVgz3BMrSEhxw03nc9BoGM+UsjRlcHw/vTFTa29pd7wFI33PwqNUdAu/o
9Nx8POn4Xk28LoQ5oNjD47phpgqUBt2YNfeyf/7HGUbDxRsbW2HNjVrfgt00f9BdKtHeJMMx2bJM
9YKQVeSaAagBZGGRHV1ND3cuX3pGXnue6tU/otDDvjIDNjFb0PN1/gc/t7Z+7NdKv7z+JtEyhQZp
9qYzBuPiIBjNCh3fB5SNeFfqmNQzrabaE7FO7lgT8irK2oH/ASni9ebx2DpAHXXG0Khh8dOGdsDW
PyEa0jH7w7C7wHTkYXYOFnF8FBxPxHYGvV0ANeLaokRYjJ9TQ17cL2PASg4xTnjzN5UPvcuEQ7xl
GOVkzsPpQmGk8yZV9RtwnGGeMOB+qklGzkhvHVo/s4exPEMRpmMWEVjLHv+NL3JS8QKF9olZy5yG
H40Fhn4Rm97FT5JTvGO1YxDCHBUKx4PVgTADCWzfOzGcJ23LTMH18K/LY8wx7BZN8xWz1B+jbLJQ
eAncN/HenARXPsX7Tkhfx1lJmBDZtIVOghWxctyCRsuSPJGncvhY9Pb4K1TezxxvMmcwhYDa20rr
IcAWrmj6vqXNkfVlyRk42Kqn1pdw4YIIzPR5i4vLCO+CvaByXLEFmKVTxFK0OMEQW9XWy0k5bDBN
M7M57h0kBd305+KO5Lb1qJToRH9wLGn9HzNpk81qnCzaoIOApZJdorGw4Jj17eflS1H5JZoMYH21
P47PKEZtSDSXCq4KLhzQCCBHIa+CADa/UwkWmg1qMwrKjbJjIncjvSaUK2KQvhtIDA3hWawK/HkO
cBfJ/RofryLWaDgwYDtUEEKmNbDlnGJxdKTz4ZBT7Oxp3CZaX4TJfsNuC78dz+FvJBhH5Cilxtss
3YE5tlilTDQZnhv5rD2RrNAQufw5jDZYtPVoDWZ95JhaL6YNGm1wbAIkZSuwl3dXo3CgPugqqmAK
LSfzCNIlpohfg1dOvchm+0T2uCb9W1QR4TbkyGt0kVNIc7a5C+9XWEVyLGHCBb19Kc/R+fz9fHhX
1gsTqlG0dyoToxOC+DqHg+ttv8as2752GHjy9ItaYu/epgPqEnfNmhHtAbA+RxQcJJsqh409skbW
mBX/NLjfgZqyACTN5Ob7iN5ARHVR3ehydPXwrkxUwHmFH0cl2AMkEXUzVt7WbZUFOCwBNAznExcz
/eUkTqMXcxcLTyRtOH+uX6ZEImfP4tP5/T9En/YopH+l+uUkh+nWhZeUS4AYw9rl9VerG4duH733
Kt2iT7S+i9+KhEA2ExmJcpDxqQ5Cmvdk4Q8JI1YNGaSWEgiDO12mqseQz4QVlbAfubfdBw0DZpZm
CdOICohcG2CLn9VQPVKu2CmXNkZquxz0ji96YTffLIIYuHu94wiGIzQrIrKcCpA5J03sRYzoj2He
HkxPtlQtToFzHnixKCu1wbIExd8eXYiEXZQwZhP60m2j35IJd6D7navs6jvoNJZkRB68TXHc1qgI
KE4cfjM/gLA7reK41N4H0thtVBD2fkZWu0nRc8QIK4AJ6Mgi6NX0byEY3ZEVZ9xoUXGSsiFtLic8
las566xf/DY5v4k83QOyYqu0exnsK8D626I2zq8Y9g7kEPF80rCwOW9VvCcZTps5WV9Cuaa4PLpk
uV/33LEuL7wPm5h+9VIZe2RjOyLoS/cObi33qI3zOwNlc7zdLyQupYpSq7f9wrN7qLA+Hw7nCm01
x9cHEyq3J4x/DAV/rAF3Rn9BgMNfj8f2YT7w5dgwyUKx1UCKif/S5YBEq9cqW0wQrWmD6GFDyIey
eZE2st4PyEnImB1ZD3uy+GpL1LzgHHUknGb2mI/lwQ8KBypuPhEFRHF+eO+5YKam9v50hKBqc9fa
Eu6wFlYWIDhfVeuIHeHUVTAJFuVLR1QxhpWs+i6uTThthrhLRJX3xaOIm2k1ABmjAeKWwOnMuBg+
wBvjbUgm8ESsFXaNZgUOxgiHgI6fech8sr39bo1rJi5puNPy+dOEVAVHNTY9YL9fREviYLrnYcuG
SGVvjgTwZE2c2qm5O9kwajTYigXDZe6yj/HBOUGV5u+Ch2d3I6599gL0togFpL8xPCH+Cmza9Gqf
GEoW9CjkWj0xxLePUEdAlD7zfrhPqLT5dnxC6t1JAMSO79Nori4SPPTfXmvw978kB49MhdUhYgyB
Bi0YiG+Sa0XYOmZlcwXTzU67Je0aOyMcRfsgQhw+PDF2qMmGRefMt2ox+6iB5+9GQvpE+OFLf4kv
Zw1QQXKpG5UheWP7/2dOz8JzwsvByTBlg1eZ5JtShEnd//BukzDlWuK/pl/nE7uZETRjtw4OU4ES
3sjuTZ3bupc64DUUmKmF4pRw1paDCW+64xf+dpSOtczLCchBHsYqwb425riiJ+PXEpCONw1mAkjQ
CLLjWmpW/CY8jBQDMgPsvja+IiG6VVS0YHoIbq2JCyxoxszbJettv5e5iS6D6ZMH0fmxqhmLzWVK
pOtO2ZZrai5971dM5jLrx0yv8fcWsq2jCl6C/6L5QCv/gxg0ZC4oZi23sLQAGR/262/gKkhvZv7X
P9WmGtYmIZN4jPVsfiJrte99qRZU4NQ4N2W2DYvDpuFd4nvKOW4jUufkh6ehxhO70o6Njw0Rb+pf
zLwtuzXSLMmU5veQTTIju5T7RBawHzCOZEh+LzMmHYX++0MemPZNrgwIjWxXWkOLITFZdckjhGc9
p1ExS+jNQpfMDr86JFiJfkWvCLDmI/tDX+HPf8B9Uk6yIn6oPODCY9udvl6HJRR/iOII1fEnGHAy
O2Kp/8LWU9iPwA4PGlL53x+JB+cfjos5a4kijvZxYMpi2gQ+D1Exd9mC/aAlvV76y+LSQp7NKlbJ
egX5rQOsD6xbki9JSCDnBRH56iBeNHtAWKUhq/1qQCpmfdhfYJS185v/7OvIoVtbXiM/81EE84TL
ddmDNza2R9P4g8W49rRwQhuviylQAKZlwCziv8DPpZ7CIX2SxJAxTyU/vcXTQyKtayNiD/ES82gW
EMPKYKO4w5m9MHNJtOQVkT40B3xTvd7lt8OvnZNGcNJg53HDQIRTuPfyGDD0c75TeqjRBJckhnqi
7qZ5AyPePS08c+kq/TtHGr5WXGvNKT/VWNOaTYyR8mf2tIgrNTr+DdZfYEo0y31HPouM6l6guGLl
Xv1iXogblC1QBNJF0U442zn9YOTkc2X1saV169/pvo3MDJTpwN6HA3qpHw5R1CJuuwYJLgqtplgS
NDuDVgsUfvrDpO8bkBFM/W7lM0I7jd4JtIhMekLAOKUYsoPZcqxp/NEE4Tgrvf3jAve/yB0VqOLi
kiUnV+/ohiCbrfs1nTeSnvuxsYcsohsFrJnnpOdoLNxqTivX4ZWO2QO27Yhf+WmRtJFqk6JzHH4u
/aAANpUVErS09G/0JdK65UTmgxnAUAgft4rZeJOlRCAA3JohcabCMqvcO/wPWWuglEGGhfqh6qXR
Q3iKPvhuk5gghIzEQehLFenocHVFyAmTC/0jRkT204B/PtCX4vJtpl/Nz4DLeq4wVcRCQADQI7CN
EVnD60PP6FE4MXqFDwNRVPuCOf88qnWoOJCKrD0QtQXOpzuNqcTXGZ73AFl7/b2lVKesekZdwP5W
KoTRoi0bcr/AnaBCotSuLcYwcd/fViYyCNFL2tzkyRMeyJET7f3FYBXbjfPeKDnqZIievwV5I8jF
0kg2wT99nj7NKx+MCrvjmKJfwOEMC8tcj+8WtyIee5hHDe0vfNoP0wd6XoFtDMGh2ZcWhr+kPxfe
yxXbkEiuYCPKnQ6rnoHFNbfMj9yOTBNVG0I9GHthjwiEY2E8XEXUpH5uc43rQ3uCcWQ1JRXUtE74
0NEHyxyH4jwXG6lhFDuxeTkGMAnVw+jCvuqFT66rrz1JBkl/PlFNudMH0RimKe3lEm9cDTgQKYfB
DYUCVoMyHlDAzEgBxIZFUNT2M1nbVRFaCn5PbQ6sbpW7fe8RcYCoFnpgo8JBgeNxMaRmqb0JsRlQ
evETw1mC6S0VXJ/faveCa28O3sx1SnvtN7Hwy5McosxqtkAELqOSuI4/qp3FBc30YNWF72WxpO3e
m1yZ0uwKvXZD1vDDrvFnHabUgOxslQe5/pwloKUpuXFs/ocnimw+ifEM2UJgN/pjfpdRgUIE6oLP
rCZIwwSv8PZ6ycOlkeQaIIj23Ca3I4HPxPsdrrfp7cSlCc1C1JBYQsiFSLydTG+LZ3TfPuHJ7HPn
Mc3ioZOpqGmwygSAPUgb7HXRP6rwBpksb4rDJP4BIuM3ej/Ky2bGBKo4XJv5PsGGIMTTvKUme8d4
awB6Ip97Sgg3SvJ0B+bD4UdA+dwNlky86O9Gzgjmu9YxySZvABo62bliHpdGyDHxNoI7dfWHNBsC
aEvNEmlK8NwWHpfpunYuIyRHHyHVxe1hZLVsje50qf0XVef3r1tnugRkJc7vX9gc1VDeTI4dH51m
z0aC/rH6dpY6FEoNQtseVYMxZn2oGgm17+U7niAxF63SwxFpqsDWXObcGhzLRmbjNw09lBnZc4/t
vaZwqQLz8VVwecG/NR7xxkka+uwJcdT68NT/Uqi6fuuDgNVrDDuJhSoT3n6+G5EIpSCD0Pt/OQZe
DLxAbzmPyIJAGDm72hJ14AJTs3cgjPHwFKDfBC4rnBvZHB+tA9nHkJF/SbXrsclCidp/PjCUP453
bcIfDbBraRw48Ktx3MdKxKodUCYqcITTtLD3hDR1D2chnOAIzJs4HEcOnf5niuhOx4DfUOejbW7V
q1I7/2ZSKB0xj6PCKxPEpRYQK2+N55HpDbbmGdXdKaO1WZNYvLhHnOwljdXVnawoLnrEAWIPSHI4
aqkEX09u9Q/Tp3FIsOhk91aNYW3iWRBIR2xPUSefz6NjTUo3t639dLG+HB1ZK3rn3VZKiMwP7cnV
TVen5U8nL2ISg3y4Och/Ph09NZFGTcE1u7LLCBdfsEteC1bsaLMPq1VtVX4/+XLGfan6S38/A33m
qON2gkdhkErGwhPOAjQt2m0jGhwluhnmFx96UDggIhnLW3RMB2xm9Z470EmzB68WRwGVOa3GIz5A
M5PJ8ZtQxd8NsKsIY9Y5xpznHwZNxncxDB4cVqB/Au68Mpe6GfsZxQXc3lEy8Hgy2Ig08T3c63hB
u0qkukhXrd803eKHCfCJ1Wrt0Vn5rcO5PKVlZTCRLclR53Lq9O+Yyo0z67Espu8zFSj5PAFYmFv+
saSJaTPhCTDQSkCGOIkqLjiK8zzox4/NaMfxx7D2fuCIMcY3sRN+rPboGrNISbJ0+rtB8h4YMhQG
Ft2qgRge8vcQyi0GSbP5TWC7fGxgn9Ttk8YCI/v0wqwK5GewUvCwKA2ZY8yZzJur0KKlJNSABbZB
36InX46Dm139DXH0jF9TBvKo/aCW45eSuh8vg1+G0T74zIYMTcbNYgKeM1pFAocV1Mv92M2UygUS
AOVIMB5wIQKacV/PChtAVKFBxRdXeLHIXokNCYw+niN9CMSz/MX7ZF4OVRMX9UhhTaTuQSD/GKFO
ewlchJ+sC0SSnhnG4baGF3sFWn1zarBzAXCcMTeaarzMEupJixlVxIB7cDdeCb3sYzmE6EJ47oID
oVx/wQZoaEizl2cp49EruUyy3lP49eJcfawf634e5OvKl/GMKZFmYcGo0dboQ7c2FA/pGeJkUSlU
XBD7OdV0VLBCKVHsZW+FkRwFHCGiU5ojVnHNCUmYm8NexQZQNFyAb4BNO3UqBi34M0OaHK9R+wGG
/Ey8fW2wYbMPjTz3NdX5YMfdcrmDGbFXwhyeYu5tP8AW1VLyocPF13Xho/T2VGy9KEiEaSrNDS0h
PrFoTmgCqQxv9m2Z2qk78NbCi+ftlCANadwD0R7YwIIY5+tUJxizGgpxMaBsFQp+qiYzpbbYUz/z
85gltWt1cT2/zNFUhUiyBk0lJNuSRaS4EpUv8Tzo6KP+7H2UpoqLdThFvDsEZeDAxmQNxiZTs78r
3hRrro2XTsg6Wb+PQnR4Y0TpLBMfXAKcrD+vlk8X4AOHRvpN6+ZidJKbg+3+zDVAaXpON/LqwwWl
A/Ab/LvveowT4wW3/XuEANbnluTmw2eHpqiy3sf98gXitRyHh04rHXRu9Dyp3pgtmc9oirilbdCA
WbaSdx/e8+d/HNynYP8c4TUN6TF2uOnqb5Jl9NL5RZzBw/kDEKTvMA9jnh19wlEvGEKDnhXTMiRi
VcK4hEP0b898Ib43/it5JUwWhOejQeGPqXOze08h4vSJaTjjvQ1h83Y1csU6YJKAgBE/rODnSdad
/auPN+8Du42t2Tj35QSN0ZBzEzUb0b0avPin/Zo24cu+i3esL5/WlQvmBipBhoWhc4qQKN46/RmN
ZIiB6rQX1H/csML3dWTKUXamLPoyoZ0cBnZBdfDz5Bgx59uE3Vs6KtERZ/CDGrhkz37hs1LgJkiJ
ww+blFklAQPRxyYhdt1MaTwtFKR80jR+LqmUp2NDMTmPaDPpZSauehaDtGIqED+QNc5tmjLUnlEh
3IxTS45uyMLWn7crb6+ZPUIg1OkgLYNtCR1TJcz9H2kwDaWb9ThzqINqVBys6/pfPjf1arZ8rlmZ
ZaO9/qhhGVK4t7ubMeNiP4FmZoi39eHLG7ydx5nQ1CfibmGLqNF+YTAFKGHs3Zf91o7AsBSqQMsN
5kAptYSJj/zTveljF/GnKPppAcxmR22vwQoWoAIUY0JRJaZJwd4QjiqIluwxbY8oZCcu2e/sqMbI
mc/mCBO3kL2oMpci91wrljkpvXR9DxMsAicJR1hrgc5ffrA7Ga64v2i464MYZrqwKi+d1h9ESoSl
QXDl/2MCOJfmAEo2kdw2ZuFgrqrHWU+D1G6+zLdSI0XwhNi9jr7Mm178cjLljZFPJcqB9XVn8HFI
aBDeXQ+/pfwT5twcq3djVmI/dF+OOQjHQGy4ulJv7Gmx2Nx8xnskkeCKGWBntIuPXdFNyYBVyNGN
37b2hrbk7adNACsOzAJVNQJbATfrLybAaLQlOz/iM2/QjCevrWjVFeO+IoKEv9/+M9N/E7YoEqWK
FWfxBSUSC5sn2WqnuLDFc5IH9s0tTGHJhLr5uxEV08cEOHd6CxXiOoRLi0bRJn3lT0W8gK2gf6HK
B19kAYMZLDIngcPrxWNHcQt9O9nRjXoUrlStv2nv8g1ep8eqPOGRQYQNB09UY6POOOY9JXmAf+TU
K1ryCL7JK0xDbkDOFqTzyqz4G0OkBlbjiztIIRWMsZ+boXAlY7PPhUe2ogMvSZxISEOMxlfM+tgn
0NPp4xiuFX84niw+8S1QsMt+6zjcTwvzaX+YHtZWb4kmOhhaHzOBXIilKwFtGlcphcu0+acjnoIa
aQdQsPZ4j34rEBXmcIEUjsP7ggQo1tsjTjekTAN3I6Yebq5Oio9LiIoB9vJf63z9lMEgLpOLfdgc
7hGDLYu9BL4p4DLWcEAbazU2C8tFGXV542vFlIOfvhqshlzU1Ai8JUa8yhIqnRRIAS/DoXLdkz7s
5ZU+WH1m1ZTO4LPbH/sM4H35Ukz0ctFnTaXUeOmi21znxWFsiVvpela3BVCCDWtv9mPujdZlAGev
PSEhg7LN5q//esZ7QhOPMfG8dN+XeyBPH393BCcYCr/DjAe9xmQ8UJZ8RjbnOQVvoq2mQno7BMnS
9ij67ahi24ER4+x6ULAoUGZkSI1a91NhPCQ0dYCHJK4I2ka5bBzqhfAbNWQSc878yZwOKOrgt6FU
XbXBA0XdEyBFlAnIo6FGsGoY0cDn6RyGcW2BlsXE/8qTiWKHXMMs9kEVxrjYqY2DOEBefxQ/8Fat
ArlkcvUHP745pMsZob1kCTCEvDI2H6GOZzJjivaqmXUsGbwMADpEIVNb+GExKQLx8Sbe4UOFBthD
UQe9QLuUvgLuQC2zgAHYJiLoqfQT0aTIHnJxb90HQcmADr+ALD8xRYFlUVmdLrs4HJNzkgfprNVp
+gZR71Tl8Gug/JxYnbNrXJzpytKElwOgCpmUw65nkNi+xUZPRwoNW+QLQ5Nyej4Gz9gvH5RKcCpA
vXA+FfJVim79ijNq8LYvGE3YrblhivzUPphpoNqY4Wgfv8/Ys83J+uBCwE2d0SQYXkgH4o6WsA+8
8ey7ZqSN7FoA2TQrtBGQpOhzeoAcCY09a7HH+mfa/jMeXkkodTP7JgUeWvdLZZV83zsDI1SFmiiL
mUiTLMbCy3Z1OFiV0cMbQpIHTp2pBgcUhC7FmLiPM24wfmrkS9WVXQaKHm7hG0y+kfxdQW6winR3
fCd4y2LyJnTgNwZI4Yho+Sdw4J1D8rm6H4qAjJfOvydwhhX09/nmeak2uaz/EjCObvO5cJi9XCbb
rSyYPQTxlUG7gUJ8pwA6/sALCypNMQHpwtLFKyyhWjFvp8fsHWcrXkQrQCVU74ouK0yB81jCDsBv
AJdoZWH8QmoJMmz77rpiyBtwaeatLYuHYq6xuVMMOLVwjzJmiIxQGM7wITmV9roaZAgb/8385ZGJ
rUE42NSMIEL1KHmdR/xznEsCN4hziGBVcJvot/nD7ds95+HCrTPTNdjOH+ie+zsxmCEI4yeAGbx9
poxagcu+2MCyVEikoDr7cgOIzUljCnup1SdJ387dPYgaDXswwikGTTvy2ZrJU3fFmD/jYPQUV43A
dv9B61f3vvrGxKVGrd+LGMpggmMzM9N6wU/GcR7iISmn4WApBNUqygvs5aaSz5SN0//qvUKovCUA
1918bZklMscT9pTKbuCN6SsZfGJq4Kw/8Z1xoRhmlE4G7NyFzxNpVE/KBAeBp9FMi+Ukeq17C2Wb
y9aIwExXjl/uY97x9/DJszAzw6dlPg76W+G1KfgkhzGsvBFD6zJkPHB423frMGapCy9NnkeK5oAK
dS7qK2agIDzkZuHdzMfi06tG0pCiwujQSzjL/OsUNq3ZM+o1TdalCPLF2+BK58lAs3DxwNrRp9DU
neu1aqjBvdJk9zqVXfwwATHDAmcfTU6A/be/SMGTHyAb8pI+cSG9V0w3GHws+JYcabQdE2f5CrBl
MBngiAGceWVdQYh+EyNrUKE6fUhOKzGABW51BtC4UUTQNBagsUFvUa/HhTmeidEUWxpufo8MNOZW
OGDrDcq95fiudwmTnLqzvhQ4BVkruoBT2O5/7ZYmWYnpP1o9haHVziecmHvtQ8LbzZRzQ9qTaQjg
jRgCtycSL+1nH1OTkAskg8lJ1c+nTcM382J8LcuKKDgd3F0Futayl8kYV/pHfOLkecwlWABYGwZX
FSmwJrG1CMPweTqTM8clNfzNHJLw8zTILjLEEFj7LCdDDQwHx5eW4LkDYvCSn7e6rq7rL4etyjwK
gbuLtTblWsE6EHQkHH2OQ6t1OTlpEuHzNoAftVviMkNckWyusf2LYKNS2XD1X+fVTOVOGWo3+36e
mALoHqzeCILYzQZzjxpTN4bXkyBbwpnFagLKAa0YzezdJR2AETBtFqMvBwtJ3J8rZw/4hzf0Zz4M
XwHMEorShZBmZbgX70GDd+8zZfF8OB/O6r80AVoOS4ZbYhT624xsYuadG/WGjPe/wLfGQG3aZm/3
EGmhIeZ0/W0L1uPrgI3WKzfLWR59qdox1towDnssvgcMgW6zoX3FraRzMr06qkZ+flpDf8i5NFPd
HPEuM4Ap0+RGZgAKPRwzyvl7aEwi9dTr8ChhiPQ8PsNs1/oTRktnAAXKuelvN9bgbn8F1w4z1aR3
ev5xX7EyJy7ncc8l/YVGgSWJPf7eirjrgOWI7gUkVY+1uenPaK7oeiwmQFQ2SkTx7r44tyF6TLa3
UMwy91xPXFI3HvTXbjbSrGRyxlgKyBcoSzWkeW6XSQX/keLEzIM30w+aOs5eTpOfkW6qGYoSLozx
HPxv+rVP3LrB5KR0WoU3TfTjelHxvhxWNtcXIP0IyOZzwXNDL6lCZ5/VbSFZ6kqynu4+uTWCR3Vs
Zqxfcp+Gm4nXRlAaYWyDjItmnobhSA2Bpx/VDlq9d1zMb5uW3Wb0AdSfMEbExf/FQ04TXxlONhx3
EtCWFMwhKCTf7WE287t1xZeJhQ9V8zPj0zadVoNxzeCPT/uOqE3EY8CQNcYXGN+u2Sw7K9svhIyw
sTquUtA0jlkTD9RkZNYObiWEs4KjWu+BNoZBtVTOEu0R4rAvc7MGkLfkzmBMYL79ty8RQ8Ll9kwQ
T3Bk8ntIfAIrh0Bch0J98rQE5WmyRRvI5F7myzxhbhYip8qNhX6oClY3+ivq63/T2XJVAW7fwx5M
//3mG1Res4O3/1m+LNwxXvZtl2GxaY/cI62kQx81TRMGi8ZgKmA3OgSjSwp4A70pmY40amP27MiX
z5+X/gJQoaGCiiTrEydWuBplZuTv+dNiqlHtinP39y+hYgy2i8fsZeS84NlxXlPGoxKCkaCuBGzC
6td7CbaKjaEiAmzgIL+Sz0piuFn+wTTueBLN9M3cJTO/vryVt7k964DdDUpEhlj0bjCOHjA1YTdT
PHOB/Ay686+2vQkHDgH3irNbcEmDNNhmpjmEp0FhB0+DCIolSajchhzXubMV5MqSntV+HmH/L5Ac
M14GzQ/VLT/XhXoWT6g18Fv29yvGxww8vuDM1ykHRrIdQQy8+hLIBJPY95LXS/FtwiPSlVDZ4BoX
d6ZyxAp8HF+p9+Nq0/BIlKVDwu18dOnrSlIYlyp+Jfm52HU+6k4mZ/gazEgN2KBgW2fLDWHabgEB
MuDwUBZebVwF3KfCO3iY9R/HYbPpz2uz9h/EO2o8SiaSRLnS2XKOMNIA+OD9xBldpnlMMSitRG3A
gvqYIlRraPVfkAkGUJYArZh+u9C2PWgbSlwazI2XTMSsHoll4ELvv9sO10j/TpiuzeLl8AWfIiwx
xLeYio411uEajxMVF4XdXEpwYOB0t+c+vG1HpzS23vyZyj8Oj3uqBMkvk3yanbN/ibCcTz2oScMZ
dy5nyWtdqObz760G+70vzYd4zcK/rLT8+Nmy7ZAcXc/MkScRo5eU5XxGDQIdvl60NNtuq8wJyqXg
yHzJAg4A5qN2NQcy81YYkPDCBNtITKCECBPP4AQsEXCJ3bUbcRk87EMZdC66TSq1HvDFZ3bbdiEk
MBo8rl5aHnovdf0hEVfrid0sFqj+sT/m5MLDh4gzcIdCXSoGsCqhZB2qD4A+2KPIg+imR0R07SFc
5Lxu6AIqBeaFSfs8cy5YnbvyAopdPMTm86WNLuPdByY/s9XNbfsMr0uJ43smYSPYoFIxUw5uOoH+
Do91ihx/NG+wLOG7CLRRAKeVlR4GmyySmYs8vd/iJwVKghMnYCbT70zvVEJTrf4I9h7sso8Nj50B
Wee3f/kZFvrbHgHD2NQfcOcey8qWDOp2UKTCo+/ZwmPOlyD1YDxc05C060Di0M4c+lhGu9bVa9Gi
UiADIjvXqQS2wKgFqDfp3YgmZNv0mQ0lNPGMp/XWKy/poaw4Uu9El2WBCvce2UUfwlYo2c3VkC6S
p5BXsLeroDUHyWuFV9B3hTFh0li/6P21Ou+lkCj0950zsA7qBaUFwRyb+vA1W05tNZgEQv0AOAeh
toNw48uh6QBAnPoGQ+YJGlahjKbLogcZJBx7KJB0CJKmrseOT9+ZM5kBrR7OkasggEVH/k+kkZBq
vu60C9Oxi7rtNMSfdCrwlTpv1VeFtizO7SQZnNHCkbzICqBm18Y0bM5kizQuIMWV3kqL5RPiI5iR
BEFb154lL14Y1cvGCXX4E+3ex57NGOyiovmnnYLYS6d8ReJwnujz+afW54uhOWR4ZGAB4SwWNxPf
ixtW7Pa+b5CD1/nQG3U4CuXY4arQqgdTLqj6Y62uppR8wVqOI3voYknvIltD2y9DEi6QjN2A8DGK
uBmJl8HD071il6C+0YG8gn9KuyFz/9XVn22blZCkTaYCrNS9OrxvvBihx6Y1DdRXmlCykfQIh1wI
tBM/nv5C3zB0xGz4CASAv7AQ74vnAm0fuB+KOL1CBZZI8Ku5+B1n4BpGMlovr357hTs4dhKqIiPG
E2CaRagdjc3p1O413V/1HKTGb+gQkSDR+D1unqj3sWPugKskWBTnARoKoenk5fr+VNWMzcpByS6R
88czYV55A4lGaO7Hunc4bDv2DSQXYPshehZYYMvLV3sLNcZh+RIoyVhLt+mRi7XUlow98NBAMDE7
OOLTYSZpGzCGfUfnFDbRMyDEQ6fv+Eh3G/BVIjbNNwLbvbZUDgdRUHe181b+4+i8lhXVtjD8RFaJ
gsItOYkgxnVjmUHEBAry9P3NrlOndtc5u1cQmIzxR7tBahkthIkcICs5Ai4ehM79DDGZoP7gr/eF
sH3E+MLimLqayk2LF8EEBsAjjzLE5a1vIBnDmvY0lwOH/RuxNJKhq7EUvum8C0vAMXhx7Pd4yMYO
JUblzTiswm1611cEiowfFi8Co0Enb61QxPOoEzY1f5IOg8zYx+91HQcRpiMGZbL3FsKrL8QUKrgD
ippQnY50louL6oTEqK83T51PmV3aRX324FdIbk6SwsrSZjojP0SL0Ye4UFVeFnUwZwboAz8byNlH
L/lgePCslDwy/cyPDckcqQMBaoeDHsCjdh76kI2Lu7tLU9el6XN25vd/7h7oPI/1UiVnTaSdOlKg
n8YRdGVPXzGuRa7hygPsmPxYsGdkYzTwqMQiiNSJlpsGLTUibRJSmDUI5rjtr2gP+aeOFdG29C/L
23S7wsQa3aOIYAbUcKkfMeBhR9UmK56TDXf/LspmFnNLmiT9mZkIaEpfiKeQrAY2/pTGXTqJJlxB
klJ8wlMNk4ueeczz+hJX+Qc8CXmqvlyzqXgTMi2Ox7uB8ZteSzWROL8AH4j9/Xja8caNcl+cMeO+
BmhyXDxTeNjRzyHCBc3VJZXLs0MTkD7/ONeNZs/MPk0JkwhrJMV3XJ3cpL4LZMd3FSbHasXZlau6
e36lcsGqcuZicb4RAtck3OTjNEOZSPeRvX7bSZDUkyjCIJrPVzJNxn7XR0jfGiFeXlSBjM3+4pFi
CeB+eJiGFT6JKrDIcohIUBH+WlI7r8swUg8WP84bBZ7BANISA0bn0ONBCM+M7B3yfBYUuoxM3bEI
gXEj3VFDcY5YuET54cUEO4wTzXONAQ8uOIKFeponUESWrYReK45r/URVBAEe/9Om4Eq9V0N6DEVW
kC3c5c3UsEREGowM2ZVEK830PASyf2mMTKFPcCAJtjIPKbaBKNRJ0+nROE4VCoXgEMf7e7CljLJt
TKToFCq6TLg6sQlD69XEI3ye9huJeyiaSxGovGc1Z3y/crnRaVpREhEn0x9SCxDdUCATRXzzO8Um
N0J72z9ExxFG96wkjNYbIUm2BWTzphbta2TEAuK30sSXoVoUAPtiKqDMR233sWGPGA8rfcweeyzn
zRtJKiqea2dk0fsMuTPtyKnY4icg6cClq4bih3cA84Qe/mJ80X98QsJUdw0vdWFjFG9SzHQWmGcP
o5wKzKFTVMpSkXxn7Y49+4JeMKp/unwxY6FvlWaFaLKilmWAeAgeHM0/8booXG5nQIIPhx+WNfJ/
+FUf5gv5YyGE10lOqhhcP276LOg4At7Gt5v+8H4cSN/jGFZoId1RoGIqoAX0vvu8/FKCHG/BcFZM
vvgAA0pwamJde6R23gLBdjAzQ/MKMggsYVKgiZg1wHGbLYhlqVNbj8SXoGAVsv9GhqDRJSPzh3E4
VoghIiZhRdnnJod5d7+okdsVTWh2lraESfdFfiZFmT0DgiwUhSkKpPkJtT2aiSzKvXJ9J/y4t+yj
SOYxGxwzvOjRd3mfgUL3iN5ASZPPeVv9egTSwhJJ5LkghgtuNlGI5581pLVhDHYJZo2MDxG1RWkI
HIphqpSpJ2xKBh1oV1slc4qSDWBa6gU2WqRENSIiryCyubPi0iig8W+BnOLQgcKZwr00HrcV8WMM
+vB3zsfeQLqMjCs+ADu6LVFmELVenNRYEvmszwAmvB/IrnNHeqBTkurWLq4eSCFajv+7gujiYYOA
RA4XlcuIk5JTav+XeQgyE2OWh0qRvY0R3YhGroo08sLrSCg6ca0FDRECIY1ZKUgKQx6j4+IVDOdM
iOvfz5D/PkYaFThEeRwBSvhZiQ9mL/yvukUhG9fQzTxNHuKWmjkobDZcc+4foVEQC6IgQwr0tneQ
qbi8GyuB41dwokNvuyOMcYY88YB3ZvEQHqomLkTiizDRwKBYN3/n1O6IjfRr9JJd4SE6AN74Wrwn
JpB3dxdFRG5S8vYGt+bvs9f4kRwiaTcAuSGVT685ToC/B5ZQCFIZWtrzizmdsXq3hz1GcSEaRcci
DooKoemB5cv7IHgZBBXuK7F4D36mxi8E/43XU6inoribVeaK+8BQPKCSoxC0Yn+YjM3iarh4vcSs
Jz7OAdUoiv+IRYxAjZYU2d32b3mNLiUVKm/9OJwueRH+qStE5W4JpvbROSkkn817hRXYygG7iFPA
4vBzhN9HdXocpz8SaPlaPvZAvvGbpQwRCCTMw9pOHsvXcmCUgC/LjrppqJ61apwV4wrT0gRYFDHl
wAGhpnhOxN3S7xs1N9i5OlfWEV2OtYHZREcoglsumFZxk8Z9fgL+pevkHPL+Hk9KOBW0zVG555N/
WtRi4DcDWruhYYNstHp4Nq/JKMJq1q7zZWONjGah2GOCMoH3RJ58tfxwz2KdshBmCGEXkBr3xE6A
3ULM8CIJpzehrRdgHWzShrmfsB3xMwiWd/z3jBiyUO284Wtr2yBF7svcSKKkBTxaQ51/3JwLwkqn
bG5OGbSYBXCqY9O8ocDj0DQ4mlFPBDlWlpnkXJd94maW2PPAgZnmMeeJvSTtofcqbDBuskYI3UR4
gsqdP/AEzVUJgAn7DrvLWTIeoWAuxwl7cfLmo6IzWRU/L8lQbcxQ25u3DBn7R2b7IXau37He9d3P
oSv5EiBjTKNhhaaHk/a2E3oueolcOVI2rFjgzdMt44CECt3l7bCQEqFvgqBbZdwFGIrMMdNMP6H1
llhJf1ruBs6Vtk4Eghdgo3yFYCdz0Mx5mUXi4QdLOJQm4yLSMWdMCbuSYKFA3YQqtvR4W35QDj7Q
R3GHw0jDKzhflhur2yDisuREdoBQGHhpBSPHoC94iAxQXeMb8JRwu8kBukPcOTKKfIfSNeJG0DXX
iwy9A6Y9eOoxaoieO/Bfu5pQMIAi/INosdzR5Ly77wZmd/6eBXx9Z1wEXOJGxvj12fNfnBcFzY+Y
sVLG9okMTXShQ7qPxhMyDocCD8htKpxL/VkXjxby35DeX2e0GDh5NCRk1yNQfmi3b7O3lmTjfry9
zVtmDdflrkaEyShzswGZtLTTfOnYC2+nhylT+iLgKKvnX/0m4EKMWGWDBz75bE6Bz5QtuTsW++EG
utthVxEKASQD/uXQbVIFZTz7Z/wK1BnCKlfm1UFUxtXNhGWy5BX82ktnGCA+2icaNKH0hphAO4dW
5WEoLTD3A9wuxK4drH6g4ZhQEu4yKrW9kc0aAgJhv8M38ZqlT8MLMZ+4JOD1ToDlKtlCejUfrGi2
Aw0VuKHa6uzt9s3rTfvY6Q43T8YBckMqGagvfbnkVRiUTAMap7rwPV/tEuyqP0VwEtAVzLTWOAQ5
87AYDDG08cm76zoPnmmRfNP78RJ8EjKjFV7/T7NxuvCxeyPJX7eHD2s8ManhyBn8oUhGZo1Gbbq8
ObWss47m6ThuN5f92CuRHgpDDlAfWvperM4EcTCgzePjlEmDP2EvBVRZkwrXpt28jKR1u65DGXXm
y7n88S6WaBftibZeihid1nwyIc7e3oW8XWxIfbgKCc2Y9REVAjUtJEhfwaOCL9GHZD9bGunkNKNp
B/SNQpGkRRWSfgCkBASxO+SgsXn4XLMUyH8Aaiit+4Ah7TTzavJq1t81S0dj9rEJweUClbTHanbn
fo4ryXk0JpKiARRyVPa9fCm/7QeC8SftgfUGwFdKb0NjgFeK7UfrLzPZQn4/+OPwqn5u+3J5FO9D
STefB4lVRAPHU/qKXgMB03i6YqNg4+qQtcIhoinjfTcn++2O6gdziBwUT3ewJ7iKiWmBkrGywJsy
hEg3lov1iEDe8RaQhIgCYgc4cfO0k3V1X4FZnLDVBIpm3E9fuiK8yu2m2xYooNxDsL6/3m9MgDsF
8+wTxhiZIsDP1gSTukzH8XVk3JLnBJZlVSP+r3Aucl1RB3OOLC5T5GGcIh/NVHITfA5U8rVHRUWG
h2p10yx8Xq2cFeuC1IBycH5FviMvJCm+o9wQOmMF5dexdrgs3g9siF8ICuGNSAWLdQoEiu3vbqE8
R3qNbgOiLko52dY4CqijmI69sfc2v2t6xvm14IyPI5A+GLNf0qwq/8F0ffNv8HOKJXFb+Ajp6eek
wu5td4yEjBx8y7ElE4RMbc7XRkHfG1scZ8Hz8PNfpUmxMuEKugTYD+rOa2lxdx6EBMFWCWFuTZIB
CH3DWYDAjIgI3m084pDOk/eiYGPmHo1aXjKCHRbyZ9A5fCEkf/kqT9EdKvuTfqMRp868RUWJBOyE
oWisms+a4iVH2qkBKw2MXEWIKF1peI28bOhJFIrEY64WkR992pqHEVG7I8RZHfayH9DlJdZKS51m
vJd/NvI2qtpUUlo1Q9rR7fD0ux3eKnQf3JrTIcSHNtGQyvMkc3I9prz+5cH+yVfmk+SxOfc1r6IO
B6IFYRbgAhW3CKLx/ajURWxdWrSc1t+miCEG6/fY7K+z3U/DEjhY5zGOiado/nE7rMqn62m4+eJ6
iT8+HTdWl5sPrMq+NpUd+WYCbstgfpVe88aERUTbBdgzEc/iHl+I26RXVwQT8KkLqc5KQ/kPQ+EO
X7DnkFcYyYdY+LC8jfYyulizihEYbtc3FwLIJI/tNqvIH0BIinhngpyCda1Y36lrCHvnBqHBk5ft
y2Vo/M26TTZRI16lYOs6z9LdkTYoTy8DUyxvyLrAP6j89MTcOlgBdcKTAjIgtTMhc9HFMMz0wiZp
L+aHkx6U3yIwgiV380I56MNLb9d8nEpu8HboxAeKEQGJM/cUhEEVEPqwJtfwPEabfEugljxwJ8x1
lNpuz8JhxFVCBBD+/K0ztj/JE0shPt+e3cacmzYt6bT06IRqtFSM//cK8Zc81ami/rIlZ/RL3Tpt
d0BfEmps7kmcFlDe1LdTItSicXyaqDZcEZrSEDQ/DtBLcgJPRTECQKJJP2TynEqYxqgkKqKqsoW9
4+0hFM/vphS26TAcgL2wJK4/6Cszi9DsJe5Lf2TJd/fzg0RT4tsE8gllco8Trk7aBXj9Ed8wxtsu
BpanDAQf5zWgeZDjI2yxrQjQWqKq2fzs+ys5QNPAstSRe9SheEjkPVfMbm1VRI+qfRfNvD7aTJ/8
EKTonLtDd2g4k0vxpXm7xtryMb0hsstovG6sy90c7YY2ZNUH7RMhpa1JJcWqcb69SfkyrixTmUFr
SFFanNz4cAZXt4iw4HwNxYZlZhmA2WRt+nCwYrGn4Z0uso+tmAIwH1t1YzTgLzVziUiSeaDsBtZr
QfU8/vwC4M6j5zD6Kb4CA95zuad+8kRBBQoR9HIQwIwizpicy8mlxc8l7RgUOnSueTwGGGvmW9rL
KdcTVO7wapWdSI24nuCTkOpz8JIzOX679xBoTBAzCF3wt2xLG2DiNjLQBJfcvDKfsxp05Oy0zggx
UIdMGVXwb46xwxoxNzJmUD5jj+bYnjA1skFhpt6wN1U4YFNkgtZA6INA72YLPH1AFm60ugXSX+4h
QsOCx2U1LzsSYghz9Lc0ws/uOzFqobuYXR0giTda3x71vBVNiXX02NwTwcU/5iP7Bwuv4gMliQ9W
0ZWSZjoiKQGV9pZ1XmgKe5DDyL574tAYWp3fzsiOT74IGwtmatIoEcs+diR8grmyp4LG9Of1X3dq
/2T3JlwwVx+PHR4P2Cw2Cv7DUtILz8hYfSEWbCdl2g14UoV+cMQyiOmCLQolQ8TyT5SyUPyJexj+
8QiZXmFFKNHvXuJm/bUY/zF8jS0MI2TrCEkqZFoqvsl2hiZWQQ2CdAk9Ay9ZpvOQm4wxA7sDlxAQ
5zPVxFFrSzOS/30NmTCCv00WNFNsMB5bIRj3+8R+zcmFJW4uy0Z1VM4/+Du0OTdfHEGLHu2VnJ+D
sb5obC3J49dmOMQxrXg3Y3eL8HPn1iNNfpiSWZtfcxoEEVneXAg7aBrMQUtpgSYPmSWuylDedxO4
VTz89aSwPxwIggzOLJYW/tig2CRqxnpHZfzwtlOiWpB5M0T7TLckNwlx5g6ebvJdZF+Tv1gLrr2/
vyao93EbOSNuKcrJOWWx5k8RXAkD63iXbwqUAH4WEdZgeFjISogf8oMAH7hNyYLytdzgxXhDLw7A
6RaMqM1eDsCPCFTGcSrqj0TiErzTcexdT4jdAOTGhE9RpsY1QhRAUGOfQMikABJGG2MIChUpbg+U
fegw9bb6NX0HgxRDELL0l74NrtYbbeJTBGltQArYg83mQHE3ov7Xpl0QfdT/HbcWxwP9VIyDYoh7
n8qU5IvBHqHWD81jbiNafU4e0zftVQ4AVfH3eBjD1U+1XqcW0T2iQNCkfXFiAW8wPmD/eGNNkYNf
BWOZncRfR+dUGR+sfujzVtzA4ReH9guAXUAHg+RDe05JPYYxXg3IHP1jbOJ4JwqQvRFqEx/tDX07
uq3R1xaYhp6zSuADOCV9nr0BDs8xZt+XS/zqWjLHbnkSubDyDF+1isHwaxaci815wCEpYQkvlv0k
6NmPPbexZJYrERf1POQpRp49ajlspSfSyNbMYBgWGMzgJC9mLpylQ/jwWyLcQGMmAWvU2ZhOjJwR
DEo2kPdIcjzyEMSpcqggAcDKx0Yku+WBqKnpwCVxlQq3LmIXAq/ZyyAP7o0jC1UHb1XkgXxN/iUF
1vqCf9YpSgN4+IWsAT3cophynoN4rZ4n4bnRh28rz4wBjaFYVPYf3pRYA3wGPYCAiI8HOagQaSqL
FnCgmVcpYRGMPZDz4w1jWoQlZcbCgnBQeAwRxZq4svF8gEABGPV5yhmWRYYDGgO00SPy3zOYKWbk
6AH7fywsmGKESzn4b75WecOxFiPz3X989e+ZjI/I+RD0/KBnqGLP2WVZRYRzGumJ3+4As+Eax7zX
tTB5ATwiZID15ImN/ALdJI4XaAxq57jpR+jNsVg6gJ30IbN/G1uCOHaY393HqVpkcKgiRUtaNPOX
/SWk7ONC2h16ViwUlV/jsiicVTWXUdsgADicj0TIzf/IigxIouPtcDFFHEMejXxGW7/2BhaKUXIx
0LwwJJC+hNl04Cb9LQTjNmDPqCfZpBd8iSKE7dfON2tA26vE3WV1LPLoX0t7w8POWDEZJv2DPEdo
2MOBDCyKKL5Gt5cbA2ZoLGsb3i+0rh3LkAQjIXiZZA5Hy4ULke3FkYwugmvUXwn/3HWpTYjrZ6Hq
EdeNJsAezO/u0MGGM4fpWOHZD6q0+xNPHaopMsE0kiUxc1Psyi+IGxVLGi5TBnma1eflKkdjOwRM
veqrnXCHXyfkRRBKIxqaLe6GIYGHaiCiewq0aQ97S+TUaNVOeXKuaBKIBsNfJ/Q9BLwsYNcNJDjL
ljPpG8lEnRJQhh4ixbvyH/KljJ1UDeOeXOwRMlysnuMFkj33RlKPgxYy1Zaf/YudDg/J7LJX34Ya
9Y5aiCoU5Liyr6LP1hhxBIugYAl4C4849AaFrU9+1P4KKTPYzsuqCGnqmFoa437Ax6bn7gBPPUod
5+YP74YE603uNWfs7MGGxzOIDC0PLxizcdHQoEdSAe+2PoqtzBqg4mQJtNnAdShOD/iP1XCxY8Od
MG6AItOlyJN/RBif3IS6KJ+Jcs3WrEgJ+a761lgEmWjTfPady37BGTDfcnMxEqDSxM3tvTBUtZNB
z2Cyfyaox9D+ExUDKOXJ7Ma5dYsvUbEsATPy6bDVi8OTEI5yugU5VYjQ1NzPUmHC5sgxlw8o3hGv
HpT/1m+uIaqRJrDdVTjEUtAAqVUhZKvxPT1sgDk8iGjEO3x1QsGbAeEQhVQsX5aLe8DmcxC5j/hg
4hER3+CVjGnLkq/IX/mAJIlg/nyVp4CloFXZH9uCX3ljJ6feIgv6AZMHOvqee/cQdvD2trKwOvMH
BlY0xWQF3MK7Nzr3gpS3E9QAAd3W/wDnpOYzatGfkByQlARKgnwj/gABuuy5K/TeyKQpkNyT2uEF
Ps1AxjmtnMfPeqOfwg7gv2Z00ATVBA6vM+rwS8D3kQ9Wit/gxfTj2LTkwphN6zB3VSffMXAHBGiy
1nysmia9X8zaNyNYckrbHX2kFGKZFBq9XGIOwiHpL8BqZmmhFoqeVApsk74/nlLJY3YB+egEnMjJ
F3CQdS65H+SJ/IfHEEHAIAGKAfF4f7whdXz4nO6kd5VLcLBqVqfbJWEnZMLIyuZD7xdgN7MQL0hI
QQy0wG7kMbQDqpD1hnmoQLik6hpKbowqAmXlknaUGLXOFpAefRZfc4sK/jJDG48Uk3HB4eugtHUJ
t1tfDJUTCZiyIVcbPTxvPbxs+jKbq+DgdtBRqa6usVUMd08w2zkyXW5e3qk3YEfyJuHJhE6QY5yq
KK7Fu0OTCbFn1jOkNM47XsP/OUiLXtOhhl+jXn4ZiY68CzrjBxVNaYNiNiyhMjmDJRyE80XfWMaS
WzAigI9qfCXgUqpaJQ9Aa01vBbJiBrjfvOfnyB7o8vLrSk8fxFUvmzmY47f0AQW4v53zhfm6EpGZ
18kD0fiOW4AgzIuNoL/Hpj5YURdECBzCgTEuKYZc1grhjDMZ60GDWG1cTV9fbuzOaxmY8m6DlfDQ
vpkIiVuj7y0WeF1OErGyYJZtCLpplq2Njv5z7PmqPagE+PrzQbMn40NjkEMJJ/Jhr3messl/QRrf
hxQJg/FzO1OO3w2nm0IuByhfzi9um7+VFsM2CSQEFgq7k89oOwBLI3EQ6epvOlToHcEJziuOCuKP
aZd/l+RWQ+UpRLMK3qh1xo5IdmB5mZ0BEv5QbTNY4BJpZ4qlEMmXkV1FyvgC6nK7KR36feZjkIZF
lkIww5yKigluoLhf4+5E9U2CQM8ZL5HLOsW6Jn9i0xr443ge2CWoY9masqXZ3+mbT5a7obCow7bf
m+umcL/pmKB39OoFDJUCMP9jMBH+0M3Q4SUkn5gmqa6i5aqg65dKTJ0wcUJlbbRGxCRwE+NoiVFg
76D/iKo1hijKAw4xy3s5p0vDbwlI5+5Y4YEQwi06MBBuNKzCMdLHhsNzUuNkh4uBvQ67qN3n+Mie
vkR28bJdIhbqlvfdAfKdjEB1rtiy37cUAVycPuZ1xnKD8JVLOH1OaCsIWJrXI2JJ+myDTkVR43P/
DYrJndy5iNmC5E0ErrK+2uq8BCsL878ucgePP5dveOV1WMacYUxhCBk/xH17qzZqTzI6b2RuPVLX
JHMAMvJyQGiRhkM3AZhlvuw13taSo4sJTrOhPuKIaccLGusdI0Y3yAkQ1BwjICZTwm14bc2vxiXK
PKgz2CtdsTXmNnQtXyxbYqaTzy1JozhykCTJ4i1P3qzwIPStYzdt2boxpZj9qO88wxbFy1n4VxQQ
yY4EG2JVplrMAocVQ/jwoCndDrTT68cVo+nxHaixRr8GGga6Z0mjnG0KXhd2HSFpppTDllxcgvMv
+uXKa8xXmFt1/EOXTh4PxiMu/sV+z8THqGKW3rqkQfmDtbgtcyujHi6bdoGGQoSyTSKAxIsEF46E
sa8qwLgpWicEwX7vapA2u3QFu3OB+UeMsLqmmB681xfHLp8E5W8I1h9Z0CKTpE6cVbnH6B288JQK
B3g3ewZbbzTf8nb9Rt2pT9YqS7cNkD282MzOFOU+5pApGXiLqbifgqIsAYNWZgG/f0mo3rxyJ5BU
YTyh/EdzWPsXeSxswN6SN+KEbQxEhXTCGchzwI635hEJpAhe/SjGrA2jrK4uaaWXoYWergjOrcid
HHKqlQz/aiRONz5ZPm2xpsqBGgn/u+KEZKfSttS6AMy6+P3I+ptKTrU+jI3rTmKyXBVUNT4tnMmY
6xWH9F1hEAKot+F5kKITwGG8korToRBRNzjJ+JYfQErZ7eMBGTm/5RG/NSqRPUrw02MvZMbN9JPr
8jz3ri52vRmpK32wmirMAk48qvpYIMUZy2ueO/RitkR1ztiKAGnFvw/mono3jkbv6fJ6eHjs2bG0
+3m5LdCBkWspXNPpaMq1BKh8nu4nojfwQ5oPO67dcpKd4YdtDKec7ZyamCQQ7xvoOjZQESyW6ZdK
oxGzQH/C0g4w3FEo2BNJCvGWaFACcIlb3k4ENocr9Dvhb12mVIoyqVR4GWD1O/sRqWQ3MmARu21p
tMXCUdIjZKgJldTLanfhFyTSa6f41bGeHIceYCGJsJ09zo2jcFb+PELUYDCsFf2XBE1hZISiYHBC
q2NWSALcJ7zuLyYSgCWIsEO9Eyl+5f/RT07yQON9/uY9SjswcCTBRjxZOdqResc/cXFlk5KMfaAz
tB2E0BnYoowuMw4cfHx1uhl8bMZLLEAkXYpsC0yfNgsuPgb00KiRXfJtpzgpmaDLJdzXzVu+nR7J
3Yl/WZemiOQJ+tgXsOgzfDfni1sEQwDdS/DbSTZpgjZncc8VUvq7dyxTcNW+Se+OKBT/7gjnKjel
sChWrmKOnCVunBOz5Oom9iLeVRCmwHHAovhiZOc+n5I0ISoV2IhelhpcVv0dweWsphcOco2EuxrD
BqZEEDaGQ8C9o/jRrogsfuTJFAOg7C13DK64lLBEB+cri3LDdAWoHm9n2V//hS7kftFXxcN47x9h
Q/S6jzIRIiWjLWJ8LBVOIMW/MIDMPwwC4KvG+c6y/HFVWEFR50sQHjgkVhK4JFgaPlFWMhylACjc
+PwVT0F2xAlGGCtzXfxetBNSU7H6kKPIC+W/ukaENglJiYw6P+zHM81GLMCll8n4w0q3Y+dGJRKi
RcKDAyxhliRV9wPxNuK7lRIZA5rIrBCIHabIIXA+pQ5CNjPAnnCdILXmnPE/AY4FVsw3fXOcNDwO
B1LTCfVMCG6aiWhqZPFhh89oCbpzYYqSjkmF2AJvDTIMr4WFf7jMIUSRxR05U/POK8iGV/4z6Qjq
z1ePDnfsUewnwj1MtrL7s2rA2OTFAPq2+bvGhSVEgPvLxt/eMR0LRXoOPLvYpreIYSMROTsfd6zL
5xfTtSBRqDH5rRKF4WKwg0uwhGJpjDANsA3j9Vo9X3g2EgK+EuwyBFOZw5APB7qMXLdp61SpvBoE
NSlKHswOzNrLbUg4ragDE7si5gKYPcLRt1hkyqm6IhnH5UEFUKsdHlFp+QOU/c6ehEMKoa/glhX0
FC1b4RbvPtfZyRa8sUlNpFoIEBNP483pE0rOxROQN/MkSYREOMZ3O/+rCDUXHxmEHfFwpKfGg0hl
W+c7TmpCZnpobzVyle6HdPXgfOHdg9dqAU+mbRSMvBd98pkgMyMAg1+bXRcMAMPBMrtDrCwbZEEF
OUcvcCjea8dyJc0lAqMSFEP/bx5GqudxSSS436xwVpoDJD7LckZjaVIwdE2f6XbDjCuwTUm/z8fr
y5kbD+Q15gNFwsRndr5PtrMChM5u/JHziRqYMIf8NYw4mwZT367WVy8R2ocaKhiwFgixdkZa5pv8
5ueMHFYD8pxsFUORSYYkE9Dc7nmyXynzB204xy/mDMX+OPLyO6e7iDOQG5KjCtrI/uZm/w7f/iAu
uTioq1c62Jfg85iTAAS0dOA/3OH0Fl6NRSaCmTHrI5S56Jm5EnY+4Y8qYfQ4jUWcEeHkAYAbdL/G
JAb8CgAEEDmO2dsJSKVc7cka+WZHBHkmIK7Ss7WCqAF0k/Vggb3bpjMJZHjd/b2mJWok4XjCTGBO
Gocr8kKNoh9xC3wJ/wPF5N/eOiO02O4DasjiiOUVg9isBswS53qzVB3i9+LkMYWaZ8/BOW4p69or
aAcdmv3z/YA7zq7gjzBUmClqEDIcWgcyVzyZBF2Ddu0j53DakDDhsB5xy+65tbzrUTZ6mXXbiIEL
gH4po6KKZVrN+r7qD2Z1j9YConqYVqHg8OZnG144jEUYxz2cdt5gVq1QmMalKTPwbrlyuOoFzdkD
N2t5P3KPY48+VmcJeyfnMHbFu1dTKp6FYoUxWUF5fxNIsFSZSmOFlRaz/n+LKd4l/ftXUT2grmuL
IJwgY1q6xFmgEUiVm74YJjQxi2BWNBOy5IhY7SZP57Yo9DH/SQCaJe64t756u617g0Jr9Xwi0iN/
trLM3DNQocPfIkWR2xYddoO6hB+c7ow572gbOouiyD4JSF/7MlPZUNGVuQ8Ass3FZLtfQg+CYpJa
y43BryayM+2fc/OgOS/BNb56g6Q3rTrxPuAcvX3xErOGCOmTMSKSOr6IVfs3NgLNxe0JKzbnYQa6
BqeVZ6gqeZ4uUOF3ikY041qbP1DGyvn1bdkrrubjam3xXxn3fTm2wALPHcchUsiGFwf613vQ8UIc
CB2epe4VYgK75Ldm79VJJYFLF9JiQqgKb5woCYLCuOeH49kF/RZUJjkQRr6QoRnIKzFqouJZI0VD
B18G6MzKFqCm02hsbTCSAYCB5npCw0VOf00aDIcPUwPPPOJkYaGcV6SI8eoSB0Bu1wZ1BjYpbkQh
NM7T/llEEU/+m+Jx0ksTQW8NdA4/sgcwJr5qHUFi/gdo+9jXNoieTmhH8HJk7sJx2k2RvBA0xLbQ
BMM4QxGxEM7GrznGbYHKyCBYgRFpACKvKylCaIItRvwY1aofdOBKqAKNO9HVnEDMDYRNpVfkKZ1z
HZlqjI+O+7Bxq30T1H81jkyh/qC4CDsJZDLKNcrAK+ZqnekSApBYopwj5T9Qa79WT4OEp6GDHjMC
gHruelS3vGzC/DBuiG0bXMjOjWFE4jBzMBHucxY7e/G2rivg2nURvt06EJbyboK+W6+Q2jCDd8zk
X7rJ2Ag4wJ5+TbiWpVpEB9g7wmKClcqmWDvXpBwQS6VC2bWAaPBqhP2SRIOx9L8gFCGcsC/DHjjQ
WtzLvzNTlcX8wA/ukNqIq20p1BHHgpgbAf0RtGCSE4o0IWfUJZTa6omBdw+/g/HtQpOKCIqiDtW8
AQ2IB6sGuPoCmCKc6QkuVqRpcUPxws/h0TWnjrKg52dMVbwpEGeTSPm2UcDJDJYfflA0l5ij4RCZ
EDRbRWDtMV1wxfg4cz5RElTRueNS5yr6V1SkVs3BB7M7Y9hqYLHca8B3QnODLIMEwGIqaChEJ0Rl
9ee/kFj34eb61wsLnlnSLOC+yVd1qC011YPIsRcjC/cN0Qa9qRwF5lpal/pS4+Z9Oz73dmR9k913
R8czjoz4zOvqjKOKZtNgYtMG9zehccpc3ouYYYNGqIuZLEX8MZME9PLftiSCtPI0Z5PnM0w60M0i
lwBzuqifvHPV3s6iwf0hsstqPMmYVpFAgc5ZOYp7Ec+vmcOhjiVuNZxQ4mX5AAvbWvfPwAyAT7O+
SwgZWjgUIzbDDgy0yInRw5My++qnLcWW1IeeG/dIS6XAmvjhuRNvRNNAC+rW6oLhVQ+5gTZUSPO6
usJACjszs623xhkrTGTrZXAGpddR8rwNpskzGoDENSjwpVBUs+a8tT12C3tjADlAbKfMQLsIcwkn
ZuDWdg8XFEeAEQS1uYa4wxRz87cB0Zq5nTyJSEYMlkhCPQS9u9m6m2iRUsvE+GFANVL+vXgv0oVq
85swVTLnkthHx8zd12J6tTC/ix/qai1EFht2v1YHHwQh3J/P6GQtYxXO5qIEN8ZFZBEmj+kpH4kU
CWiXls87CxE1WfyKL/oZ3DQRmoVCDzp7TX2rmTydlFbE85EezSOxMvhZCHZOAyzDvI25Ue0yh4YR
lBpyoA7+oIvxQgLszXgNKMT2Zg8bEQYyiSczaKcfwQFqv0EJx/U73sn9m99WI5Nucs2abaFCusiZ
0Yrhlyf6TLwW8IP/j4huHW18PJu9sGITW+blZJzJthVqBgaZx4QWybiyceMIoCUMK8lchZcY58gB
3X24Ghf6IS6c0yF0cIJFwrTVYWIZTFGTW7uKt/6UNpYFf+Cy8BGm/s6ynFGoU2T8BWmophCMUuF8
hffNFCsGlDo5AHfImc/qiHb3p99P3CaiJ0sxUlTuNGXx52aKdZKSNiyEePThDa0URxT/5IYa0zPt
CqwtZaRDv++3Rig5XKYN5BhDSdBNBE14tYkXgUCR8Z47n783xXlEANDjYKSs7T88eChcPdHZm7jn
krudwjnTHeqT9W3eWA1WufcMGCQgAwUyocn0FLvZkQe4Nf+AKAIuM780TMdQGAtZzhM/pbODp2B7
hsPgKaXHb1fOf+YrlkiFa6Ymk1vf+ptM1oxNekKHrz/IqQhluvFdcwm4J/vrNXXciUuX4NvfgTnA
0XDs+ejwpJ225MkpmLD9vrMMhEdzqB8nk4ls2ZL9F4hgIp3/NU3vHO5ulqSlmSKIFOvx6+Uk45hb
8D05V3092RrumXfpuaE9NspPMnqArZmlM+gUSHGrDXh3KbPT2MhjBGXixSTNahYLwCK8BpQzQHHx
2P7oAuE1lzDwE/QqSu3K4wWfupdqG8IlnNS32OolqsEhc0gBti6bu6XkbkqbHR/o04cpaJCUAE7F
F+9goc+vpjV2iwKMtklVzUUCBeAb5cUCw4AJDvnx/Cb1eWA5Dk8c64IHQr3xmVuR8o+l8+pWHMuS
8C9iLZwQvMp7g5B9YeEECG90Qfz6/k5WT830VHVlklzpnG1ix46AMoPLR4+S3HgUI/O8iiYLM89x
4F2x5olVL55z255BBxy7dU8TVsjE1FNPiXSOjsOz236gSZD4zi4qSn8wduBnsLt+QT+uleGJvlxa
FXIUpCRks5lv/ymFn6EKBT20tpwvS3QS+PK/ddyHTdSdUoNAdUpq6so43vYhKLP6DFSGBLbf19HG
pxyhySskYIxpjOnxDQjzqcFMoLMlw7FBuGhZ1jK3M8rm+pr210xLSc9lzanFK37D9Fe7ix72tyMr
PCLGIzN2iLCYAYymNu5VDUUBApkLD+BOsW/q3HxzXagXkgniCTTE+l7s4v/1sKAf+I7VPs1aaKwy
R9A604I8zuOBQvCrPSdl73KqsqlKeomhK/HTCArzZSUrYRtUH734M7JWzfbJtK/UiRbPvK3LNFeN
NTfrE805o6ojmi3pwtfDR0xjbMXV4n38pchoLIP6RPIRwQJOMj9yAjmS6dQBD043YdQ/k7SkRvdR
rBDEbt90Wef0uTZ3LkRMoEgxpsYMNXoldWdK4U24y1G9JKdIVg/GxXmwKPjMppuBcwT+atYY0utp
miRsCnzslDk0xboAIGFazXsa58XtHNaOLbDw5PRWrTv6bZ2S0ofyWshBXDPWRLUSB3Xa/yxQKQMy
GCeOD5KkUWmxSCx85oU3J/aWiptdi5bgQWgDH3Wc+uAkIq7pgWyWaoA9kQWIhRksznPAQ1o64ve1
XnD+txdrBxbXWNtOVddfVq6oejQORGKddd4QgTBXArI3yTN7IYLESnRtfWmI3IQ1bjpTENWBnlCU
DgEVgxiZEjaqizOgs2O8mC7wpJSqYf2vhEijCkdEVDFIbCh3gEuisO25Fif9E7Jry6Zz8tzBx7VY
36U+hokXsMULSgizzPUxdGSx2dVEfrRqzRLlD+iPmEVUVs0Jg7ZM+iR1bkmB0FOfCLySAI6aijkq
N46HRZHGXJUrKAxF0UGzwHWl1GHB3bIwS4ghLQnGytmPD6a0xfvZBn3+2yXCORQ9no8Vb0kvxO+Q
0o/w8WFhbqqON57+ZNotNsKwBKoGjUoSxUAYLRjH4YdB5RzadoQN6FN1/hmd7s1h9MNGQLH5hTq/
XWGFWuVKuiNSAAOXJe9ZJCC4Ev93eyWjgizkJfvjFncFjwxM0HG6lrQ4BpAaIZJunqInrF5mrIO7
sq357qlK3v1Eps6mvRU/KB8wxU7wpjGo0I4LdpRJAmJT1zN/T3Uzf+coTi9G3KhGbDLXlJIXyAKg
Rrx5lZrKQQCO5VlmY8z8xHTYhN0On8155S3ean+sPuNqwiPiFG2zTwwP4qxysFnylr/815Y75KUS
Gz8ctdgtimNAscuxiWOuLCE3PqeIbccJQoWs6VPQ5WY+AUKKjwWIOamRygn7P8qrmheOi1FksaiC
x10xRSt33YaMqiBvNSO6UpFLKW/nCP9BOVp8jUknAuxI+SvRiCA64HZoy4InigYB24ZiWZFHfFUo
T9C7wx0pdOqraWVIFfgjg3GZIU5gXcNhYxdm2z8YHBoBI1r0hEQdJiLKeDPmaVLoqPMGogokrMik
JFrhS2sdiHcJ93cppAZKlQfFaM4hbz0w2nZZ1jmpeBGN3TQgdFLMcKCR3R2xEGLvnX1lK/Pd0tuI
aIv/scO2gkruRSUixkWJIjAkjR3M54Ybo9PDrjoVB2dUaLQzIeKAZDiEc53YVgx5DsXQF+bmR+Lx
gUazcqhIjhqCeglHHF4gNP5fhMJ8PxgjutcjNuAuVMBiJTbKesbuGbUOUayfW5a25f6zh8D5HaL5
25BnMq14rHi1E8g7Q0M2pV1fYyof6GZkDkfMXY0o966WMr+Y8wf4GqXCH/Ma+s1TCqVRnz1djNwQ
RO2rm0N2dmfsAHJQMDfbnN3dcz1nwBD92xy/0rvqVOLU62rgHdXdPd/tIk+5cPe58JizKnP7xYcu
td0ogCmpY2yupQB/HEerSS12R3VcuHNPD9pFUPYNbNFhM7IG7srzCb7F4h53CxDckCZIj0ySnm1u
dAWJm0DxPHoilUxG08G7nFp0TLZyvyjX/Osw/dHsXW+FpkZAsB8yx1iBIrwWq1IHJJozVjYoiuHx
zjjYfYrG+s6bJjQhca2oeglpzrTNU9pTdzua3kVkz08OPsc6YYCYiT45khCDBLUH3qMQzCD2z4zR
bkx/xmL9Bo/k455vO/fIS9QO75PZUSy2ynC+FYoHbMrjkY1iAo3jcs1R0NGuOyALTCZe/RCMU8K/
RXVdPAIKzQKSbsyfA6SLoWiC7JayBBEmSrFzTjC44lKMLV0fFZ5+suHlUAaABaZWzfCGWk/ZZtx0
tt8+erV0qtPcOLmigCWSEUgNH0DM8N0sfuS/RPBoZGKcaNV4V/Sw5DLdodexiH2F/9HDplEqvMMQ
bSJct3x8j3aP0BXAI2HGcomEd+Ov3KIHIrY6/Ux8dy6zD8VQKSQqB+QYfica2Y+7pZDwwXd9/zWv
IF+47hClW7dhGs0amDdNJiIoBA5VnyWhF/nhCZBDGIsHHsbj0JXLIUAWEhxUJh+1+NQIN0xpX/dU
SzkxMggofZ+EWtiSmljwWVEwkZvHZE0OrgXioPlVRe2WZZpVgxW/FqRgpsdIBC7uDEpGoigUQhVU
BBpbtsz5xBflHzRK4AbvenzP0Rx5WFthCY+l8qQIdOEj9A2/BTQl6ir+6kwXjhoIAgWIM6ROWBYr
BmI8hSRdtZ5DnhB/Au+kE6hhDNoL1gxFewuljhPGbAyM6YsvQ5KbH26yd7Am8LjBlpIa4iyiQVTz
E0+aQ59Ei7iRGPHQtnMi4e/BdVSS8ZA6mHGpBP8D5oSLeobKu0iXLj8C4iZ0Ik8OS0xkoyaDyO/S
xFD8l/mjgJZ1AVfD/EG/6OFNcYE+tLgm8nEksZT5tpxKlst8S6vFe/eLjNukxbIXc1ASKu7YSmgr
v3PPDOhbJpiTUoUJtZ4mrS06bXc7fVEpaCoyvSW3ls5R1JkFkqlUYK5q3YiU4muyJEW7rfvgtD4D
oMz61w9CeXaptVSH0TwKIHKasyLQzGjmy3FQx20ebwclK+l1/R4r9ZYtNA6uKE2bXU2PQ9RSg4dN
D5OT/FZBZ6dq3XEziVY1o0TOK+W/JtlkHvHztgrLGFM83W0yCytscTLASFN9QXnSVI6sp0fEsrli
wNcZVA0y75Yg1EG2E5jiFYtN4kFrWfBFf7tfHegcBpHA9dnigGmCiuP9OYNc4QT78GWdcfpx7gGB
hEfA3mcNKtIi6fnK46QhGaC2i5mfLlR1uM8vpRJ3/aasq8buaR+265p4kLSkfkQulHZNsYozVGKp
eVBy8HigB4R6KOyGauEfs8w/LAgOFKdY1/OWEKcaUMdJxINvCrq9ou5n3cGRa9xfFMg73j3THxul
JAgFnG2R0Qx+mH/fVmjGQMLQ6WYT2oMkIQ1veqZOi5+8TzrSBnhuiJMeM67rrz8JIsDTzrgzBYIE
gqPOUG2sfaORTXp7ZR4dPZgQKrrTWp2IORX/wR8ZYD0JwsMfmzr6dUUFzq+hO4ROFKFpSIXDe8Q5
D7My5FOETDB8OSh1UfYraRloT0KhlaRDqhlP7XJs0LLTeSgav45VSw58xbVkEKi92YD3WFcGDxN2
4gknsr7RJHWAkSrlO830l1qT2ZcFDSx22UTf7vn/tDiFzOfc0UKDwnf2JJhLf7TCOhRC9pS0k2EF
4Gosh3MCPxo6aurfVdQv6KcknRtDonSLPwhsXwOxJTfD2SmeLf69VMf1gbiPalHIRB1jSDuM0ix1
uXKE2PAkho35+5sGRWQFwvejxkLeREknIsSL5VBRkyntnf0Ooc+IzRWKU0SIkBeOIRkbsxO2MNjD
QcZGiEChTsazad0tJa+0lRcjiKDNmXEkjoVKWxePujfwxkLzSErYXIYRqx4EL57qC7nZaNpuxVQb
PHhAn45ejH66O0skH/gm2J/1IsrXTEronm9N3sLDMHrfgODeC5/2lJHZhwx19gq4EeR18Ky7Qo+u
oowTS/R8RzGFJdygOX+A6G6xkRA3puXiT8X2w55/ORPXHoehf+ieRauKMWkiziA93NJN7y9EeMRp
sT55pzhDwAkT8BO7PdgkYEXViKd20P/YVVdaapkO+kgta9s9EHDHPyG0hYYscffU16gsz7vn7sVB
IRexDeXQKtYx5RwNLy+exIyulFljNEEdD3kSDhWMTuCfY5LQM4vX81knVPjB4UVHLNxT+WSC9hRy
9GHuBIklRzAbv6ZjuRdX9ItiFiBqZpItk3dF+qdmRAzliaFTxBvSOEbVA44WAJuW4iRcqiKF1su5
9qWUbNXXNB8dAsLxj6HzHYIvfZgjMn3Mj8e8u+6hDllLN8DPBt1QGEGgpTK7OPwwgHrxi4oULnts
MTjaAZL1IBJ9PUaOxckygNw3vr+3Kl8iuDuyUsGlpgChARSIcUbuAJnzNUBXaQEgPwoLkPkbd4bN
BN1Agcki0HbuYPs3U37IL6rcib9CcDPuG3583+8pa7/QXrrbmf3KZUEYCmj8D2BAH7jjg4Rt28gI
jav2zZ/rR8pGOu6RzJU+jjTSx2xuxyPoyDPzg/R0U498Gi8MdqFGQHEXk3zRPSQfO3iugKu8H7KY
cKqhktSb5dMZVTcGjliuFngqLCYvKjQKEaqWBMecHwxfH1LLGIDzPp8Cwmtni2E3S2xf530mdlCe
I8O23zjqFU/VYvUw3jvgs4Kf1IOmO2COTDH+2kM/G6hqmtZISDFwUIMAtxUCH5deRESqUJMPI1QH
DwZYq1HWuCyjgJTCAy/wl6zCF8X/Xuc50OH3gG/ZuOeRxa4UcbH3SCxTpzaiCKDkTL6o17LC9qs+
Qx0wA+T4B+FJKb8kgXOGfC68mWhHW3HQbKwDnAXw9ZwBA5UOPZOI/CRG1XufKYjJrk81beF/Aeu3
FpgwZwNUSchuwdi0tT/KEAzwBIE9/vO/P9Zp9Pxn5ibxWT+R7wR04GYHLxMtO59NC5jU9x2CaeiU
Uc2wwgVoQM1jPStIg+pKfhDwuq+7WrHggzxuWbJgyJOEH0Xr6ZUsdd3Vc8UKiIKdZLCSanL4fpH3
7ioDTpG9vuQs2sxW9cy2pPkYnw0Pe0HFZOzcU5TdW+hhgfwMof6wvi2uraryFpQIcJ9/lYB98ac4
6LpGMRwXIkJ29sfGB/oPo27iT1OJK0/dYbk9AvvLEaxPTj5UM6PHfgEF8hfiXfwgW7yeSjGws5ia
U+V18BxdiYqMAgBn3vN2pgxrah//pmfxgaraHVcixwAAgJY3Otg5daO6Cn7ZyhHleEDiMg+dThPe
NwKVf6lxp28WVYDPOITSn89hBx0ZNTfj9MwQqGWxmHWIPsgFPjuJqHLHvlstTXFVhXgD7pJwgC4u
dReAICKi8Aipg8wtBb5E64RiGX/KmhwC9trSv7DMydINJbIYHoA0DOxp7Fd0DENmY0rxhAPBCgBi
LJJe/THE0GZQ8if8eUORdx74Aklc7LMnSpcbKoVsfpGCJxpqV2zmbBh2eWXQWGzgTZU+6v2bvFyG
wQMpHbHAx5wvpSCdMNlN9gRfS+YSaITeoYIVH9vHNgdedtA+4UcR0oKFrPhZRuduAW3wD6Oi4Hlz
itNtXfOb2AFBQ8rmhcegF8DMnl/MLLHWULaQ/fnIxVP5zjhuEMiti0G5YvF0/Ynp+yzisMOsPj24
uX6ionC9pOBI2DC0MnkxZRxlxcKdRVG5myiYQE08Gu0WfhuEbrHgI2YxyRtYaFXe7BJMBq7YlDnS
m8+il8qySjb8SvSWrpW8/WTA+B0dpRtdr47ZDWNLlSACnkR1FGf9IKaaB6EzaQi+fso5ci0JUby7
JyvZvubtgIn908lD/x76qqc7qC3W7l1St9x9gXVM84Slcwc1fr5BvM3eYvbCjzGZD1LEXFoN/VPo
YT/htYOclYogJepyRE2uOgvuYI0iI1O/nnIGcjt0GEAU/UEcnRGXCO7WBz4DJffm7WzAT5n3rZhL
gSRfqKFvFzVgxPWlqKGVQm3KjLUfCkv0vzecxy4KnutgkTeNXwX+RE38cS3riRTpaUH0JiEzrKCJ
ZYpK82H/Yp3U4NA/1o0Zi7cgVOiWlrnrBV/IfDCBLWycvFJyVmOMzyabUtS7FLjIkaIOTAzk9UN1
Ed4afJ16u18D3TQ2mw6ozG1mijxUKsQG75yID49xijME4DVFl8XGnrpC5535RAuUCNocjI1ghJEm
YtSCEv9UA4bXOjORuX1ywu6nhIoNVnKdGM3ECFbXm06ERHRZVIRqgFh2AA0Wrk/xQulTjLElO7ZI
UQl9u+kKPQCIgvAANKZU64P6OCkhBOzwq/lC4DIGkW4cfgiyhbun6CFuPXThmM35mKp0Z2xlrH4r
CkdRxtLwOkO+r06MYQcQvFKoibLxLa74FyrCfcXqx2UROHRcKkaExOHLH0CQ6NW3gAgdC9bc8azn
ZgRZMDyKqmeWf4wS7N7BPcTp4Bjar+JFTy0GNywly9HF9V0qDeNkhXSmYBCtG9P4MDmkMzaz89Tc
DxB+eWoPyETAeMVpRSSlu9T4ngfaCwpzDA89LhPIMEMLT03FfRSTDnIVv4sESsG7IlqJYESN4qQ6
y74kDZ4kp5wtSaae9iAkoNMDUJwNoDUzHzovYGb/i1oyOsWy6P+BZ9FsQJ5uNSuqdRcclQNLf2pY
LTFLx/OC3wyoinSNXNwQDHLvgtvYgKLDFN4C6FKowfk7sv2DKLlj4ZWisq/MXcOgbHDRDyFrndsd
osq7w1KNhvbmrl/7NKrwqsPjEVKVwJk5pEzjOflD11FfEWtFB/1xYbvYAHvX8/dB5QD20OBR2DHq
NAQyPKgEESQHEuqFFnzvRTYoo/mirlV2MjQFLsYo4O/p4zYN4hvQysPLzuxlc8WerW1As3l0t/jt
HO99RJIdhp63gmNkB6XioQGpXJM3APiPvIoBuwKYriubf7jghvRLI8pXpnMDL1F/jMDct0Gpi3aL
C2eB9xFcFlAF1PRKHEgvrU4d/+P/Ei3mjfXVapz5A+pTHySJyQ5FpqKqDH8R5xFXJd42jT7SmXV6
mBnlUFzKFMbo6gPgJroE2ldN14GlVH5SRShiBnr6STgXIDB0noZgn948/IFMW7FfimKzB+MxbgIG
/aNWshe2GID/ZR4fMqpMdFWGhW1GY4QUIZj1lUjSKRVGsRcg0Nhpqw4401MApud2+Oqrhj0Hrtz8
THOSCCq/d4BetNHphBnJEhDMuW3Ds7Zeim3/gDcJUKgJs3yJ+O9HGZJgRGs3zmmmGCOu6DwdMfEg
3/vssf2HecEep3t2aXpBVcVE75utMC7XVaCXc5wswSZxMdHudvhlqI+pKWXCgzn7G8AQay7DedCw
Krc3OgF0TmJyv8+p9A5AQMk7WPHeRMeDig8yTF71CB4C+6f+TwQrD02Qofa0kdmhs3SLmLlyovFt
eHUgmr5xnItfAxlPlEzIVfPrAecpfzSNU8C95qZjssMcDPcE4qqYC+nMOhwC/jPlHfGddP0iJJYJ
kfICm04dwT0mFBhXet44QU0XSAYTxzINRiAhV2IobBxgJMtKRaknaHGm6eU51T8cgrffuJDuiPfi
OpUfDVz2E3JqvRyvbcYV1O+OyG6P3KrRAHoQasgzjPap6xl4O6sEFOzl1jWlpG72+RJ8NdWi5Yuz
ITmZIgk0kRPJWb/xYzKhFOq3FaMUll+Ec6oxYX+U4w7vRp1dVcICkJocvrUhZ57EycMtBq1C+9RL
/sU7EfAoAOcUROi0p7JN3/zAH8I6AE4MzAgG0xmAXyVTw9N8Pg3UYxHUBcFTaZkUL4oUmxZgh45r
xL7oVHFWKbNOa/uS4eOzY1KSYR04GOwxk/MsZgcnm2T55tNA/H+sNAbjTUnwphQWSFLCMX7ZjXll
SXkh9hLJXSkGIL+H4gS0TLT/HcqwNrsH5RcA6g6+BAZrBKUHHSHn4QRO+plC8FnIQCCEnqE9p1/h
okp6ySNOrBqETc26OSnB0UuySfkqPEJ3fqQaGhq6/tZJAGgWP2iG2c6NPS6/kPRO1VORnJ0a8LnQ
egQOSEMMyUAX6FJJeME5WGnWMKDvOptb0o2LVg/FLvuDhg7ViXqvZ2TUNIh3ieF5y3ZQmPKA6NyO
EKv4LgEtPoWokXA3AhOp3Z2ak/RXHAzE5TLilMPQhlcmKkGLOUmZv4yIkKT/AbQyNUTfczUV2oXU
IAlkHEJhowR7xmBafKSMnUE+Rf8USZZ6bJw8golhHwgmpixGJbn3ZBTMDhU1kMqRLPcLbxDnIPIW
qMokgAZAzDPN90XZ5cMEJ5K7ig5dAFYBwNmHw12KTuakUNbisAx0x0qTepwoQvz7wsQbZNjlVfNx
jAiI1z7O6meD/Ibdgp4dKPGHjOxUBzacKDVqDciEYmGQ9AuO+iQxwdrEb3b71XlG3gX+1b0+X0Tn
33AeVqI2sXT1J0xnsZox3xkXS+JxuYLLx2o3aDtTiJi3ZrnFAwZGeOPCkmTB/rYxdeCMb0wxYuHd
d1JmMa04knh98+1hLWaP6dsoBv+E+Ge5sgZpZ8PYdkjJBZFIpigYxi+W+24u33q0uBikoRLE4Adv
/OVM0KXAx3Pzi3AjZv6MSIfvUkOQhMKzEYLjwj8Q++4Cx2FIsgLo+22+xWFxqydmb8PMb8yEDrcP
ih79ydLOnqe9ZzaH+txsy7ANl42h5ZQkI1aCnsy8UUinNRaCTJhpYmzROqyLxBLVskZs68FGjaRK
yK02yDgwqKYfndlxgr6DeoWlwp12OsH7AQQ6+I3J4Uxnu6Bctgry6fuDhjJ0TxV+Os9aiHAHdDfc
4qsS/wMl+IBcik0yYFX5xli1w7nNoc4PlBscWt4LldYozktatUQFp+etw82lmyfvMBQ6a0y34aJY
fW7XzQ4aN3jZkuMpOmQ4gIf5j7x6VN9E3HEoOCHQ5VUKMR6Ao4vw7nlP8B3+IGgApDn0vApE4ln8
4X/EEcuyXwiBRyY4CRmFU0KcIUWzuvtG7qw9s0Rlc6zQjQXf5ua78iKGN0yPYASUeuJJTxOqPpXL
xlMJde6ZYEZY26RBol4/ZDkHFrySg3pFOWPzp5qkfkNk5XkkKD0e4zxKRvTuKWIEcDJxceImObdE
R1RLlaHAR9EMYc1uRGDn2idqebEVziAZHegbz0eOP+P7iCcJvRvFsAK9pFDUqhSiLEDA4gkozckr
ECOmrNvp/I0AOwVDSJRe4qTQ+arbI8RQFXwGJO5bZC8nYx3JhpVh0EotnBJYxuFXwmoLliECH7rE
9fOOFCU9fU4y9LzlWeQkb6yN7c7fMFRntHqxhVi4jmFgSfeks+LJADlC/nq+Eb/WY3pJ6O9FZAen
MyDExLxgqPPawBWaRqDZFImDysQPwZtgUYfOlcLwsbwsPB3VZPNfqiWt49nHiIW9O4cAv4XbCa2L
hdRZ6qGOA8wQD7kuV4vpR2JhpJxPFrDxn8pGpAfmfxH/0bK898ATWOOBiMY6KHPqzBv3SHymRbbU
VcI1yQuk699njv5FPEpoc1lhqkiOqxOGwheb9MjIktLihZ8N4nJg+mqqI7Cdc/ID0uqOwvHhL8z5
dw+NJS/5pSktbw0oQQpNdAe+hHgx74CI3405YmDNlGEwV3mfLpQIIpmYl8EYeOmiHYchZ8eCd1v4
l5VPls9AgIfmCbrgwSDSr32f2uxYgwAKwBggFTBwahrrAcfxInGljEoqKl4/G6xKtZ8XsILHlA4E
s5bg5pxLdEX4neyuxNOL3mGSDkVGtH66mxyqvUaBhgKqq/li0Gxc9L3ShF+2H3Q7vAoO5t9BY/uQ
OEfz1V/XZ5MfAVC8mGE5pDI9BnpievISIjnbgS1wFMQfFpQY8zA0SBY+jG2Q4i0plitjbcfBdN5z
p3FfbVfhRF2wnsvKHF4VHXLSPspqo0IyFtfE4EuLKS6LITN4Vv7Xe2UTlfXwfbwwwqEeVk9YTkRf
wKnswTyU/ldDrt446osx/E/4GJd1z3OvRGuWs5BNYJ3eICJSgS5ewSsr8Pglg2Fahfsj+ZNXSaZx
i59RhQ91HTIklZRb/dLHFVcSxcuD4pL7nnaHARTq2o39gwwjMK+fsezEk1VOMkXspCI4nUFKGxvQ
6fWg5HXFy5bxHMAQoOOfKZ3PVCrKG+agNUNrRHx+7232L+aHhBYDzZPS+HnCMFwMLDsUWNDU/I+r
CMio+es9KzrenmU08W66WsKbks5oWaF78LC+t0XPenWaBANQNhpJffQgUsMzvM8Im+ALVyPbXhFq
6kO5f33ZzspIa0P2J4cSmqRLtk0bRqkycp5jkB1QNlYJWGxTIQyKmmE7EesB+4lz7goghWM+Q2MU
vj5wDQ8bTRRwQ+dyMRFLgkDa8pEYg7WwpUbKHnlqFV+0FiWaL5A5f33uejZa/M6Ir75YBPrgbQVZ
jZEmFSgKeozKVYkdz776EEWEW8DfDb/0Z91eDSUPwIOjM6M1n5h/mkgMaDhgOaW8mIQrvMSB0b4U
iUnG8q5+kZXYNCxr4nfC4M0QjKD2aXT8L+tqCDv1rIyphaSc6guCvMo+KJASlXnES1FCaD8GZDZr
RZcf7lYCHLjT7XwQnFOmR7Wqxhf2j5aZ0ctPLgDoF4p13dsz/nh16vLI8ITFufdUZ4OFiTRo0x8+
l3vm7MwnO/PAXKdTaYI69AtkSn73sqIBMGixLuofjT2epdRlgBAAqBRZd0HOb8cshmYuSplUPMEd
OrAxSTM2vgTIixgIgimIKvA1x+a54M+66fw8+/mFU7O6sIme9a/m5exgUcHH0Oex7cIsINq6sz9a
y3/UAeHSEx9DMSzaivsB4Cy0TIgb1MtHLSYrOR/7GyDaY9XTpVqzoc8iEI3oga1PVifjbDLTz6P5
sd7PP9k7Cntr4cWz7Cnh4tsYiyb5ssuuHtn44u9/sAfVh7qQXehdasj+bg0dwl2jV3BEdOKnnN/q
ej19GU/kNBR+APU8ZpMNOx2qKjBQ/40ePyJXFfUik3SpnCKcQBiGKkvwznEwZQaZ9bnT2bQSURGD
0lnYHbi+x4DxBovRivYnAiZxlzoz/o257QqEWxdt0swv2vq5N/usrILhr14mMazy93NCEQtlfKOr
XV0FvI+LGXvsurzp07mJywUHrcfto1qPMIUZQbVDdxb8VYbeNNDp2GFw0lzradAT7YLoKxkZFFBG
+SzxfTi/raSMMBLgZF5Q41A/Y6MYx8V5yHfuJMbfE5zXBECFwPfVI7hdNzfYJsLwB4odnTBoOdgL
jN74RlC+a4VcNIsJbvX7hADNB5y9IaZTiFZRErIJ/mFGqrCr3bNvU8HlH2s9jwLlZpG+eEDYUGA9
+jqEF/eN7NxitLn0hMyutOl/NAbDcgiGNpGpxc/Fm7P5h4gTKyF13V/f9h5UCbEOwPwD36cEdOJQ
1Q4D2150/+hipwD/npd1XKrbG3bvmGIpWz5kqjPI/IW90QYSHokkPT7dy8m/U1gv7+sP8g6Sg4Dm
FUlNRhdSj8QMR4ffPQqnOgQauFqjwgg/geQ9icEOh0p5pYv5FKtpieeqci4hhzk4IN/U7gusdy2l
G4vKVh9Vf3oT8CsAcgZY8bQ1WDqr+RMEwQd8orrGR1ZB6eaUZ19Pn7xt64eat/v2b4TRTT9nvv2x
WnRVMcZxhGO1KElQUhyVH86JweKEIhGClZyvZlOZXzR0+Fsx5ZiunxNQYDpb/6uWZTCBGiYEYpJa
kAIAw5KVjgxLoVO7OtjWQJYD8iW+IlY9P7NsxnRHYDeCYCFo59m2w8JSUuAEvI0bTIJzxbsgj4va
8ahd/ZpO0EGwJRC95EyjnD2ut7CSmW03LlBCLvBWMZdBIp0Pl0s2fnlX8de/+/IWp2pnliIv47I/
xVCmMVHeYfEf9Qpm0//UeJCIZhfRpX5FbbnHH8HSv3FMhgHUkvU3wkExPebjaoCQ0tXrz5mOdDCn
+CGQPYEffvD5XZEczbyO8b8c42Hg9yyhQjazG3wP2Wl1pmKXcxSdjFN0Y0zYt/f+L/hjl+qzfuUj
4+Sz1cbeBmqEV/sUH+wDuJQvHILPuoQTxJU2nObGxYATz7ajxpd33sZkvgxwwEiem0Eoh49sYt2z
MU8H+V66Z+8eoBFnPkXv26xmVS9YorT0C+RKKKfJ22P48wGy0IiUEV+bBpNY3t7WSBxEy+Qwb6pB
1K0RfmR0/Qb688bBwTujCPXxaGqW4cg/W09/aPXQ7G9ponCsQUdwLaP2+VkPGRTw/Zt0HxxdKWdk
9y0kAl7Cbd7Xk5fyLUkB0l2Rt6f8Wkydb3nJD/Yv7/FTYCHsjcKPc5r3V7MQAWUiwOoK1Rq4jg8S
itBn1AAmzIRZj65k874jsvbnWPcwew1f0B+zQXT30Ua1oXw32XnVaROWjzAjvu+GoJH7xR2XZRji
U+s9P22b+RN/nyN+emgioOLaIp/qT5OuxBnry88VH/ErRqjE/mHF+YnQy/CQAUmP0chBvBNUnPFs
3LB1NvJQbGNRHRlYOGjj9UR/ezxRB4djB/FQ1pC8F4J+KxkueoLpeqtM8Zm50xj9nK54LfChtjE/
JgflY/wEh+ylyByTQYyslh98rROjUPeLb3drY3SJi82dB89iGMtbx+hNsfbDrlX5bibxKGSv1b9h
ZX5EFvqETNoNHZvWvRkTeNJiWN66w/xtXOnPr8HDmHlDB0yl7xwWB/0YTQqpZoEcD+Z8UJKV3AsI
7HfH2Hw9Yg9vx3NC1LAtev5Y++VXNoXSFzPw97yDXw0rBqEe7+j+1nJw5dHAwMiG7pMRh8ycltoH
K4JZ+JqPdeTwzXH+9tFierBg35HCcWWaJHcwpHYxdA/VKII9h5CT//GptOZ70tfHvoWj9IkA6zRF
cjp+6OjY2h8sLS54rWNIzQLT20G4Dv9pBJHdMy7gUsJqKvU9/5UcdvjyNCZUii9sinpZn7fn7WuC
IAuFcFPe4l/eeMgy15+zsHuUsErcUOVjpM1KJADiiEO4elZv8zPk2X31fjHEtAYvWmTx5h2RkrAs
49YOI+K9qSfhpMC6lp3YiJAr6iI6PYIfa8L2JScosPNNdnu44/DOFsn2STGH5vheORzUGU8STGRz
WRyczr27Y/vPZDyDFoT35MVOWCGCYwLqUO55jb4mLxCz33Txrxz0lNGWqvaQftPL4gEp+6MMWBDc
PbNnKpsjMWr5zX/zE3JB7mN93BxDUQvCNO7FGKM4ANWde435xsTv7cQ4rbnjp7A/b5NxMS6+q2XQ
zP8QLGlWrf9b3zN0EauR/QFWZB6Lihvek4jAHu0xNiE4l9off+8/0Tvoux9UPpeWUO+7czL+/HYx
OWioeeS3nPze5Qhwo3KLt+dyhUDJeN6zPzmWIAYTN7R4rjbmmyhhfMvWoRtDlsEVa56NK9t4wNud
O84bFiEmAffQOFTTeRf/RV9vgBxxj1/zzxYWH2DWs6mAB/Z90V91/jVCxBtyUsvJepuddQymKjJb
Llt8LDgPhViRZAvZ8ZfLfnP+yK+bbwT9zO4EWMd63tPHFyP4MFwTRclwjjwPV9Jje9i5Vl80db+7
A2OEGbdoH/JsORoX9xd9wdd74XsjLZbpcP4I2XZgnwQ1afj19sghQJc8AvaxUSaVUBXAmyOehUhx
Q8AeUiH0SRifxTmFedWfswPsn+xu3bC4vgU3buyBEH+RIt5g/ixa4sE4Ry0hJZqfwlGJE7YJDvTN
vimTZvNBVN0RQKleJv5vIyW4WFDzT+PLimqz51JiSeROXIrnA3+QHtG0Zb5qTI8o5nImj8bdbeaQ
YtJROHMJMQ56Z8Hde034uHc5rPYZ7dgP1ZPNJ+beTQKUGHc961cQUgDI2N5FXTRsPRI0pj19jdXn
EavmPt9HVHcZNrOsbfc8rKTg7Ca9xV9KNA2vfpfcjBaDhT5F/TkarSVjWkmE0qn7gujMLJ3d/9FG
3txWZPY7S0I3sRt0TYWgLVtnKH+M7Hv0RU9t6b6Y47AgbbfoPVyisXdAnwJznIcN6zBgSQWQZ43D
qilZl7hjvAq72GKVZQLs0iGwgrqg1cZ7ouUrnpIHoE370zWnmaY0bYVDHxmd0dGRykFcWaygnIat
jCPozCx6rMdBu2ZPpc3Hc47RKcE3EhqMc/CnjuQKMrmkofqO5Cn7iIhzfJA8Hpr8Bf8c0pklReOA
FWOS1JCFBT5/Fs2SWQhs6/RjCtbe4n8knVmTotoWhH+REU4gvpaKzDNOL4YzIqDM4q8/H30i7u1T
1VVtlcDee63MXJmza7IbXIfeaytM2AznRq1UDGYwD2B22kD5BEyjmCPsZmb7zkOr6c32OdoQvAxO
iUtdheqJZvHrSDhQLYenMc4IxR+tIEX2HPouXRaMMtK8cVhHS/6s7/X9ZyOD6MiiWA5AMfiK+EdJ
Uu9a9tWXJmCswDYKUDU6EYvUnDALR7lEoR987Z+dOvFmFn49tq+I4ZNLdBqYc13QP1tpH/vZOd5W
fo71f3uT9tEZHLO7EL+EDOC3QZg/uc94hGD6JSSBAQTra/kiaJIoXMZtvyaLjRgSkor79VnaLf0D
F720X3uSdPn25+5rooYJP9vq3jG9yhO3/Ogvd7QduY1VOxjjkp5MsLLDVy06NL/YHFcjZ74fWw16
HEx8p95k17AQH9bDyszEHZ7HOjHy5twRLtiCnOZKEvQxIYx0ermcoqNqz7ndbEb3iBMj7C1gQmkp
bBNfWD13RSie8YlyUOZn4YjjMPNnyhtLaOxo3IqoYNLfdhUfR1ANN/4g+MMvz6XdGVyNIz9Zsub4
UT1sOhKtMviOASd13Ede4/Mw3kahpCeeeMEC7kVDZYIlxyeWIck//SsknrBBg6SIOxFLxw3ZFdgO
2/XWP9rCioteBsKGpweHIwTD+GGDK4VwlO/NgJ3R+hntVjo/dzgJO9N7FUxRAhodKSBIdn06lJDk
ek3avvUkeFg/WqpdLS0n8qNfroOg4HTmVxYx6+XknxtT8+H/TAwVal888x1Ek/zNvc+2tONDcoAk
S1whEALRHYbt9O+FK9fk8sQBaH7Jvc7M7+n9R/+KzTJm/uSb0Tbg5+Zk3nsf68Kt9ec8Gez7SHC8
5vDa45x0jbzj5bjDkLsM3vvnLnfw2XInmmi/nbkT0VFOnIc/tWIGJ1ubfOor/lm356n2Sgpe/wmK
4I18+lytvArh61LdfiHSlQQ1CyPMfnM4brHrY/k9/SEGRxLPMYcfF1JptTmoUe13QQXqjLFcFbRW
q+R2FdZaEWT7+Zl8i01p9ts8zwFLv+9xGDc71FuBt1zseqGttGIHkjxuS84kJNhySyER37JdchV2
CHl39SZyIzYpO6Z0f9Pc+sAztfujUHZTL97HzsvtzNp6bh7e4JKYpc0gkFriQZe7w3u6SXYpuFit
NXbmDHZi+LU7bw7Ii4F+5aEcwBxLBR4eb95esS+cLsy9IS58c3Xoxdd43+DMeilPiAWzfVf8Zbsc
GR2RKXcJWmLzI7a1l2kR1THsH6jiWrvPxx+7vYQyh+j49A9F8Y/DbgapZb38qVeeXlRQGle+4h02
l/azANc/popk5ZAvSgzwTfdcngVgM68KSvfTB1kXf5H2PVQ0w9UhOzxqGtK63xt6N012e+1oxmq0
T1RJJyyeXfz8IrJpuOaGvb23jTwzX83ef+zQ52+Y0ytxyF7HyNQp/iiohtvqQOcj7F/+2MjQVeJE
b72ITHe5MZN952Ob4pTa8YIltDKU59qAXcmbar/bwJkSTQsWpz4uArPf2Y33nJ6ku3SfMLNRK2S7
4COlVzcsK/dIePtqIvydBhrMFPs5O/SDn1Buy/sneJ+Oeh0wko/C9BPC8VtTfBfRxbkEpF9xnmIO
hJ14ZtRqs0kOIDHFjvQ1M9+O/OxWuN32Z6b353YMsowomlLEl84iMSh96bjGpZ7NXBV2E4wb2Czq
gBNFLdGq85qvE3xnwQBjdqAt29QB62wQYMRsRRybYLnuWKds29W4uk233bbaCcrMnu0aAw62mv8V
FxAhygdTkueqyIdGfxq/FeqE2HkUi8quHDaXKQLuO7XL8fSdUA0rwr/pA1iN4pK1cJ9T83UfRwtu
z3Ed71Mlvsd+g3wGuPJ2pFaGDnNe5WJ4mODFVpks0gy78+KMKe6oIgjivYPB/jF1cRdOqc9oTBEv
2UQevyUO8SgoSG+a/BjrWuKLOsACAntYYQk800xBopfj6q95LwhGeEn9p2AKiDoEvBl5Jt+Lkl5R
+utwUmJrwDY0l0e396CfekBVLtym9ZqHhaV6RM9w5Rs4LRjZaBHW8w+fK/4kWgnjwonI14n3kagR
kCEwLIpRCLoPPFL32Lfx5a8oC7/FBH0YgNMl8ipCZxnaiRaT36K8vkHlKV6+f8gisKuhIxSEBf9r
pkv8XYTMkH49xj7Il5R2Na0dNmOzBeC+BIU9WuKLmeAplhJouyiipRgt+JsCYc9FFNx8j6Q9ey7K
8VKs/9BukGCO1DqnG8CxO18U+UKkyqhJXCTZKUHLPv/DtxINwo9TI1lG4MHYU1JS8imk+n7A1cEQ
1Ju5Q4wrzwU+YreE2RgSfWbE7S4FWI/hIv4sBWpd5pQA43E7ZUlw2R6LLxNw07+4/ndzv38iqZjc
WzyDea2KgMhFzZe2DwT5DLYwFsPvc/6FAAx8XvlYLk8vwr05FSceCWFTuPhiTjbvnTj5i878Po/8
r7mvRlhpnMS+YR9CgOAG0f3x3huYWs474Lb7SFpw0Er1IiZjAQj++r7QDn7u82hBeYSILP38Pfbd
heEiMqKYCK1Muqb4ELu/W4sjfLcTiXofoJK/1crnUGjzAyLX72ZVEpVl537hfsLIHFuJSQbOug0w
vsSyiL5MKf3SSekKouChvG0cT7e9MWRsTq1E65uq1CeJ2uSknTgTFRNB6yi3RmLND6L9I7AWZ14/
O/1I9J3iH/c2y32/Qoa7zKK80Fu3W1cyNtEXwcwvrTP2iWBdY2ZIIsEckKpaEe1rPgz8wUgyJEpY
z/wyHLm9Z9ibIKgJMc2iPXA/m++aBPeQ0EM4fWnXqmODdBXcJkurr7rfgAo/5eFEylF5B5lHxopC
yECFK/1gT77TOaQ0tn6uZPPEjMtVu+NWULl8PI4oEysc7Uue5xxM64sbGiCIA24aooA9jLDCetuZ
29wALJimJfLDKkwuKNvVj8GdT0gRdROtSZA4ufe06GiRsPTw4NSa4kiXGoK2f9kUMjt6n30OpNwn
fdakaxHxTPc8NEqHZc68hMaWhlyIlN8QlGnT3qP9dPU4sb8HGBRuUz1FpolxrfMwcKii6ioBwjKN
rjGj1SzMymVbXYy3n7DbPq2XMiD/ZKBnWl/zlvg9u5QGjA/EOMhEwdNKyD+TvKkLt/A6lfepl9zY
7QiCGMjYadxTHbdIG89xJicoLOIbDbAae3Qn5xHen5jXepJcuM0hXkV4K2Xu7DQ2SBBDeZhheik4
M7UmIqhfNcHUBvW6NJs8aDYvoq3pHt88dAw0eY/gsZd4XngIjeyUWdXpo9UcHh9zpGXKdNmagv7V
yU9VaoKbHtpz/TYyNwuRtdYqXnG06aQpuHMTOE1/hjzbjuh8vYeZ3qbOcX+UBQupqc7f0buN2VHM
r1vvqk2yifsItQQ13aVCrnt5wGI6r9tDp33VJToO0XjeOnN+TuwMk9pQav++53r9UaR9pT/3qVNt
HkHkNScwKAbaw4hR214x25tUfanlhP1Tnqw/2+M1RlV6lN9ubX6oqJw+X3JbMWRLFvnA7bD0Otqk
o6i5TIiYXZv1urJTk4g48oJ6B54Kb52YWNyIfrQhdmlsz1aUfDoKPC0DnzweBOqxwsTcjACGpzHg
MchW303fuw61eVBqb++llxyVj39IZac0h8adkRjx3ONnfWCA3ng5uV+qCcC15CFshm3QqdXAN5AQ
2cP1fDffJTgSpHauPDwRNDgNwAOSfjfMYY2yA/+nc7XFdcRxTdXoz9TK6E6FkzzXs+3k3BIILagc
KI0J8Jy5uZ+54zNQtz7YQW684eUk8wEp6BVBi8krrmWIxBOt6JOgdALVA1II3UqOr5GTnrIAjC52
frKkTDZEvwB172JPWg3XiNwvvVk0OTY+6TJh6jfmG6/tnz4hWf5ntv2SWUfrl/c1ejPRASc8XnDK
i0pUuj/1l5cQTMB+m6/eMhZxeD3NN405U3u/3IEcOT0+P0UWVjiAB3Kyaqj5W6b124C6DhNZCVfJ
hwxRatUQPBJ7HC2aOVSuTLzL4mmsSWsS4ozRjSuAgMhPwlnw9J5Kqr2YLaFA7+1pucKXctNuRka7
HuqT2xH7+emOWXOfruj0DSOX0gmyAQAF6HTRKN/zjwetBgBgfjjkyeiTlmy2PoAOojwN7OYDzGXJ
5nsq1w/yIXxVCRfOkSYSN+JMDORiXr5J9rlWh+LiiQFpfBjqXyOzJb5DpMkC2l59ZczTKL4KKwnz
bc4zDPbvU5I08BVPQsFm1lhlUG3g1rTwJZ6ADxZK7wvebjNTm3vwHcZPQ3PKLSHKBJMl/mti99bb
zkDq2j/QncmJppx+/Hfrg2nrUxVIm4J7WduUML1JJHs2JhgiqWwU5cyERdcjO1mzztHLNbv5pXn+
FeO/JhhSkh9e8EYjAzLi1obJYPk+CPLHFCv6ROCZ1E9ujfG91oeOGWZ/FBx5L0w4mcOwcYhuIaWG
rg546AB4rbTEkD88IoSVj8PuvO40MkKaP4yojaP24/0+ieBsgnHYrT/hiDz1uH8Y/J7nx7HVLfzq
Wjkvb7yYA09n19yLd7Mt4P7bi4I+QnKAazbWhxQk5ExmGN0W1UowutdytD3iqonFWSMPbCqriY0X
OSXgE9vTBIvmysiYsnw5VIaZi5cvfHK9+RiVlXk14CVa3AVdtVdaqBlMSgEsXZ/6dNNaWTAm0JIW
jZB3O9NoYP9gXOV0PWDUPQJK1XHUtqduvXmuMjlWn2TOF4b88p566bVho34Ncd+oD4VNLbJH29Ic
b/q0h5ExI15ZNDtYq6/xhhT7kObzDQuXx5s7Nr4LDFBM1/gxb9J949Y0gzR7WyQk+lP/Xr9BtMdB
3Pxaz8tj97hAUWxmMkHXDM/1segZXcznMNQqbP8Z3nx6BWRzbzY/NbD5g9FgN3pcQPx6sBfMXyVp
2ckPHB/5gq2D7hKFyb6zprdvECMCscbrt8/esE4MRC0wD6Cez79PkKjCRtgMGKSSLNLG9nQ37Sl3
x+GYBh5EzO/M1KJa0ioXDQCtQolOhU3uRkNGT9djwqR5APJ7U6uVpWvHz7oAxMIbHd5nYEnwOHpD
xoTlTqfmYk4J5ultAFeFFHPllsO9haPLlwkej+Ju3uPKJlrJofeGCcrV4TnfPrbY0DpYgrhkEy1w
sL2KHguzxM95gooTpckV6RCFesus/mg9Hv1x6lGtTncF5pcD/8ExcaUYegY52XYzBg/FpUhSwz4+
Jxt87vR2+9FmwYffZ75ES0VgHwTteXJ90P2daef0z1l0gOSA35GIbp9LOoNlso7NUDSOPBgbQau3
0W2gkneKv2tkDZlBgOrOtlIwhHXE1NdhkjmEst9x+84Dee4QMrkeKXN73kPMPdGXn6GvwDioP7D4
VAqux68/RrPtxKtVKhTJE70Hx/1DxRh7j0zAbnUQZ2K12d2Ajva4Vsmf3vic4LhOT9FvjxWwulqb
ItcBXdv6OM/qrYMBHWQLP5tQU2Kf2KOYhcqIjX34R3aZqULjG5v1Mt7OzN52Fn9oWI6I4xr7aA+B
F7LlgSM4P4fgnTukipNv6LAnl9Z6W939sQHc7zFCGPgCaGFoDC/dFtrNmxofLV2Gc+/LyDHGsPej
3VDKfvCBxWY3hJfWi8t7k28ER1q9bcGGYDeaE2+TmsvIt9RUTmnPYOm3idEqJM6uwClmzkCRFkdr
vu/hVQyDuIC2SIEFL2MO4P2wNycqeKxEG9F59YYp38UEiTbvBb4JT/PkXsO6ssvDBUUHSmvd1ZDX
aMdF4rCSAGOK4KkPyVyZ3ec4LExJLGmXgL18siu88vrhOEARrYmbzImcmj8/tggJOLh01hcr605j
N8VaHAF/59UaM7pMFsyWL8CmwRKT8PV3xzvMNwPSnLnMwQzwPtY64iQaa76R4H7eftK3KCmoJ4QP
xDI/4joxSoswDvR9dViGiQ3+g0E0J+d4y/fWes1p352OqAO+Vn59O+CuzmM31rFEIKM2C6GK7ZoM
KlTQq++yWrIk5Vz/GNKCWlpSxG1D8sQb5/LC4dqsP/bwJugiKCuE2OY9X8zJOrJT7YvhAqm4vnji
Sn2us3G/tSS0ZSfUd2B4W/669FKrQBcIvLqbroYurBGYNnaQFMI3aYeaNOvfM95dPZqbslV3auOB
g647EvH6XgR4aU0Vvppiht/HfYmo+z/9GNAbIQ7Bxtu+KBxQJ3/X+NtTFb18BkBkzZFosgTI1cQr
tFqByJVzozd2xoOSu17hI92q0OD6mAKly9FMksC+qfCFf2vTBQogOq1EeWHv/zUIjmCI9En+As37
+rOG9FSnq5mS2UQq+QMekTFFR5/seIQsFEgKkNYT+cNXH5R90zt4zPqpFPbk+SfeW2Sb4/XM4GV8
slnQLOerdjPYPTweAu4M8Wby0BowkhnT9eCATCYV4GhJjh+djSlYA7K7Wm+wba14XwWZM2T1tev5
Ob/hOXWoVLw2PMzwjZbDrD3VZuMT3+aTh7Yf84iL3otTXzwTlwiX+n+lPdZAmTKn3WBmgZ/UbINL
8i4GTkt5Q+9VtEr9dkH74GROt5ZWoFpY4rwpJPt0tKPeETs4UFJvJpcW8WSobHGjcCUiBieOqKAJ
+YUUxUoH6PXyQBUnxsgo+nRD/3v40o3H2OAz24+I8+NMRZlwY44cv7K/Pt7wBNz8jC8FaubMoBdT
L1XmXqFGHDj33+5LgrDkJPZ7EzkxoWiRm2hPawq3dKJISoyBAx/Fonnp6UpQkEqT/ycsj9o7rFm3
UJ1oCBAtYjJPTIKZIcyFKyV4j5xuG9W9BxSnxPvSKhyK92ZJNNA+1pI10UP7nzrc5FoLhT/Xm6BR
C9LSIq1Zxk57GoZvN7abLV83x/x4fmf9iE6HAw6uAz7MeiuN2ZhPq1F/6ocx0mb9kCfynMq0Rwa/
hnBB9mDN6KBFJddTqwkmRgYmHu3qsD7kRO9V17f3C/K+rfmb7ab37MqlFcbLJ9Pom4KCDEyZrqNc
1qcOB2boR78lFWloUhbD7/dixSHIzoWv1PcWoURGnTNnbGWLZbVRn7Mb1B3MXhGWgP/TS7erAOWA
sU+NRYzBlrK2cTOA8BnAfkCrMnMhieMNAMTY+Hij0ygEc6Bv3AFr2J9+vthrYIBqKJbPrQir8EEz
dSRL9+NFa2JWQGr63dCjX/KbNY7lBorMIBXx4vgbwakBdx5NSmBCI+xcf2+q4E2AE+FiPUx6YPLf
Bpz+7dL714nCbFdd5tfJ9QUgCkyGoQrb9pxvFF24ETKbB5M/BP6cWL0WN16OWug+xF47JkmOHuwc
JzJlKYAzLjEgg1WPD/IvAVK/2aKXBpFiJclfDGQYyAIxwy0fUdjwD/MVPpijPyWMmrgoXGtQ/BLX
Ey9GKCUIgePFGVZ2OYvx9QqjIHYIzZz+ZYfXBahMoHuvgefggSi4ID8ISnuMKPqI7AXkRwJ3PDcH
wFTpPKOmP/TfdGBTpaYMU7sAzcCqHoFZA14z5iZOyz6YGvHlhICD/RvhHKPXW9JJoDl/tHuSmo2X
bd4DmeN0yfQtqk1QZLFbMMgjAeStdwgNtPGlZn4QsY+0SKE1mCbYUxXCcmG01Zze//C/r3tkUGOD
XuaxH+Ovt2doFiVdf2B+FqASERAjFTngI27W52cQn9oBcr4/AGgRN9rbhPJhPyX4EzEQRSrse2Hl
lzHxLO/lEwq0f/nMi3WgUz6lVL7wkWhX2mgt7ugEQeKJgeYRRbgQb9JdgUvteQQeqox4+vWHVukz
K1XHNtjN03wSjflUuz1WwN5Ii5Ru2c+vAAWxPvEPk1t5TtcNzLX6rEYIesiFRsw+QfgUhUOLQcLd
2AWgUGLUWILLGAZ5D/x+G/obrK5ZhzK+upjvP+kr32RJPGVpR5APmT2I1cwfk1PDJaJSWfI+6245
UKvFI+QXK2WOZ5laTAaPVEYkbzN9ZJFEQOEz1lHalji3BU/CJ9DyjN25X95RA+yYU41AWrhuObIu
YkYNciSXKE7doUGD7FE3BGNz4AwMDCs94dYRe5caj3W3m7EJSiSpRHq3HJ0pQK1W7Qy0Sv8at+eS
O/i81gEtGI/mj1vShCmmGseQN7ZuL4Mw2qQqPxQaGvNjwvkmK3ggsIJUFjSsR3L5Kc/8oym5kx2V
Ff4MpAyjxu/WJQVSRzJXgg9Cs+AlzI+GoemWqEpaZ2oU5Ql5SSd4wFAyEPzEQG0T/LvRABmtXfuv
S8Gd4ZwERyH0QZuhEiQMyc5ObydRnkFJxmNpxHcxKM71LTULtATkRGicV86TyjlWsk0P+EIOf12h
H9DI3UrvU7pn2nM1XSWgLY81xiBvFHDAcat2f2QaNg2P6B1ja74erY5qvaYNWHZqtkJ10Gu1NgTK
E+dBePESZI80idymjXGP2sT4GtN7HGQGMDXZFKMNWgUu9QS/bSw/TN4gujamoxg5RSJnfbV3UC3o
SdSnQzK7zFACxyGRdcZHJdMAZKxU2EJtFIv6c1MZfSBRxgEyvheMKUDuMTQ1wqOVLBKTOQHjoU6V
iY96Yg3Nvi6CIWDJWJFcUZvb4p291ju6ooWW0Hs43PbPqYBPOf1MLrTTP1nBS6at7t2qqKdIojZG
y4FMbh9v7KXEDhwvGpo5uCxD5rPlEX+PWh2RqwfxaA1RISVOtP/wU0iU4jF7Xz9kedYn+mo5tzg2
10joqLDc3kGB6wfNxj3cs0bQ5fQx77E6l9RBJ4uCLOyorbcAblaWLwDHrYricG4MtV5/v8KDleoD
2xCkk8tMe6xbFGJPQE3OoVVEnCx0HxPLwvYdkip5jZEStf4UHCh3US7/eHJrZ6qPbIJRcS97WSOj
P75nS+AIh99Tz/cfN1aAtVFewOGnMkdgxejdAsOskPw4hSXif4yR0izLM8kwIRoL+keEkPW5Jb9s
Zk/kbJduIP9/xview4AOEFrGRnvGtyH0JTl24yByiuffQX9ZMeAM/F+uvXRkPYtqfSS4hSoVxCJD
yUMx7dfXXuVSct9bqwZThUfkLs99iMkMNkDFKUGdyLyjeiGT3fkilBXV1OmF4KWn5RuZA3sDyA1R
A/o5Gqye1+LUolJrQBhep6cnF0FBCPCL8R7GfeJ0EV05inmd/CS5JSPY2Q3MlC34e/puik0KY7Fg
Bo3c8pUAqjhweIoYeE3I781VslMTL0NRRYSMnZ7oqsm7xgmfIfGEEChmDyndCmKVUjSTuQ3Ohpgn
DvquplFjR0KFM9AZ2XWmPCIekaknaVdYIsJLZGsmoAVF5XHXrCXGBRmGoYmbGOkBLtzsT0dyQqyZ
gazs56T3t5VuUBMgdvhpz+CU/pM6f9YDBcCE5I4JyC/eLcqHCvonF/ab7FxigLEzBoVeUJYZJCUq
vTv8eA3Rq/YtyVgjjHclov4qNh3+b16v1kFc07DFUtpryMblH0UUvnImqUR0iJE62T174NaYo5tJ
iYi8tIa0ezlkzJLUPKHXqaFJflcKfR7G8UbSuA6Lr4mYgmYR4bKGf648u0ROeUqtjzpkHpMMXfr0
GkqrpIGZ2Q8gXGBzesiPgbIMXAmGWqa1prTyWoOBplViMDrhMFVLyjXKGrTL1IgaiOOJ5CXw+TSY
axEv0s9j8BQD5das1akyZX6HyKEoEMA1G9KEOaDYmBKzYumXOsMKLKDSo8fUxlA89T1aRV5H4DWp
tcs+TK7zh3KlS2ywE9AuwO9FLD85sMd2H5aZY+pJPSVjQWQj7FOGrOzes558HTNGDDnVUp9TZt9L
S2IiPDKyapF5uzQ7iqSPqK2HjIvGUDuZKyykZYnaFFiibzUBPTL3HUxWNJ/7kTkBveYBIvCO2t6r
7O4A8w44+jMnoLRHfRIeacnRad/Qjp5FC7XY6HKEw73DurNQPLxIGb+KHYaFdmlAMJECihs8QIWP
XG4sZtUWqe5cIYXNHfAuiZqTlFe/2abc7E5NCPQuMN5Igzp4Og3s4Jh9n7hqRdpiHGF8DPZQ42Gl
1uCSscoz67n/nIaX8QVJWmFxtrtTTs4Zu0l3Qj1IihT6KY+mHpAf1yzctzD4wUuNCeaWpKh0/XBH
1gjXZGcapEYveEbw4qQ2E8GdDpD0V56JD9QilaGB/j0sSvXhtyvaHKRIb4Wn2RyotfazOQZoWROG
jpWQR4/BlbEGa3B/nxL1LTeb9DpHH2U1m8Hhq33Pr+C7ImbZkvTaiE8FlNOUiRX6dAznBWhStLrL
122s/rSS3f/B/s/dWxN4Si1FpCD+oUilNVROy6k8d3mmOI+Qny/wS0LPgmpPG3EoW5I8oAAj1AcY
Eltzc+aQxmPkDND4gLXkpNf6iexRbD8eEMgvVbAgMRcTfigcrpzxeACd/jWUCUwGYCAx4RwWFjU7
yECerhodWYHayEetYYayNUcwEUhVjKn7XrKE2R+pQnA+0ZkQXRNyMdVy69/y0+lAe9YKO/EFum0U
ZksSiJdzNkOquvxEM7sGt+g99h5BSSkdZKc5c9BEBk8VbDZXNGec1GjF9WhVswUwymemmHt8VfgZ
lkkfFsQ4Yed9LjNDPGS7odvdf2R1fmXh0h5iA1yR+CVOYbgtUPVS+Rnvf2KVJyg2oCJNGfhTPyZD
yBvJ8YIKIiHTt1jS7ngmEZq0oeaGo74Wr1OqgvgAYILUdagcvTHgvKCSywbCR62LGBl9ZjC/DoxE
5YKhfAb2fNj0eMvYnC9nTommtKNXiUNap37Vot2OzCTE3tnETrgnGWErSOBYiTxhBaSL0BP74RsP
tJnB+OYMWgt7CSNbvqgo2y1DQKiLSv2IUwNUFCIiPCftqBcQ8glJoCFdGBCvLGkj2MFBvEKWO5mt
6Nla4j4+fxXwtUdUNU9dexnimSxRFpX20GCjvE93OUUXItM1myUPfbOKYJd/bk2lm4SlDHG6HNLl
xlqqoug9RO4USewHgxkSWs3PoaewZuvBusLFnjhzm+VEvZCFMxRl4HdYDUBLI2OaAgl+Nscdjokr
OqxKK/SaEaXJeqSLy1SdrRK5DnMCt5MlaIYzsh7rCSqC1PitnyGq0u1RZYR0gU3dkqbo0TdI3zsR
I+QU/9TBoiNBnZBAdQQMG/tvo0QARpoVy2kCmJ14/mAt6SKmx5lK0L3aZwoCUHLQ9kneEYs6vdQB
549ChDbTEd/gqFEMIyb8HeZ9RhuLL7Eob5fs2SgtEJQtWHGQ6GTsgX60jD0iNpdMMLStoLxcqCx3
pgzNozawkfudcW30cud4qYD0CrOvPPCg9f7tkURn8uLYafH0YM/Wyt97q36IHpQUEo99QCxvCriS
bgi4MyL4TIBrNw1ijzcgd5ALDxvJPH4k+DARf0f1vZMQhn8pIJkSWvtzd2AKi/l12sc/jiAC+lzS
ZkN40JpkULQP7wD2EXU8GSDImKMV7A09DwNah7ft06OndsnzTToZTpvMB5tTiEkawmVnjldHppwZ
3oU//a77ozvS+wIULvXc9ZWa95OjFdk9GlSD0ftK99gZaAgzuOgK2OQK5j/e6J2IJyMnnL5jPQZq
S9c/BQkW1PbLxhHDjJYC4leuyeKJ+Viv5GBwWRvZiYl1sTEHJ/uY5LCiH2HGCh1cCn+Fwx8jDFWI
16rSdzCQdRqZroBYgp7JzWqCJBedeebi6+oft8xYoMsFTxsj3RZInH0ufmCz/eP9L7XQLVH0wPzC
SzgV0a2iIvrQ+/47JMxYe7Cg+xcvsRkYLp0RtM+DhL7cjOxkyc+U+9+nx78rjG5rrv6YMnGsjmVh
8V1FMgSVMsAAbrLocTtYZvfp1qEET0xJQeYRA2OBqKf8BkwyocH5rYb8jnicMv3JBBMEcYtdJXnZ
GO4RdGy9sVQYsSNKOnylho0g5UYHOv1ib4zInMZrzWLLM5P1l8z4kTW3niGpzgqBAfhiVspU5TXo
kfXEnpJZN96yJ+r9DRhjj4efFcGwIVI0PmBXxf8NCXWno0WrwmfMZjfcJiFTvauhkR2oRqg4pnp2
iA/Z7eg9Fg/zuH9wIUj07F1Cd3P7o76VLIQop/dDsrWtbqjFSEazmHByEDd29xFqWUyY/Nl+4r+w
zT56zCJDxumYYv+4i+DM9vRMkC8TjGONYn7kDM9Ilxlnoe29Ho3fneUPnQOTxGRV6rVWAiwIdgVd
8pn+ffqfCAlMRfLSYZmHIZxJTl+1f8GxsG9q7Gy3Gi0AUoj5dl7RwJBTfkNAjZT6kL8W9EN4rbLZ
Cc5z88UVgt0/+vLVFswfERcjKhN9eiMxe74Vzfz0cYiDV46oUIfbgguZkJ7cnfIfymqJGbXSiZnb
uIjnp38vZAphJpqv415+20G1i6sP3AZd7OAuspw67Uv5xHBGmNDUwYszhG+3OB/AUyN479ZgpIyJ
hWNmyXXJbPaTHZxOMEC+q1GVSciPPubczvbirfHLW6M/qaSa7Yjyowni/cdp0IxNzs12YhV+g0ql
clJ3hEQN+RJbeTBmMzsi7mZeiPGK3JopU60K5vpLASpYkxdvtmFPq/Vjg4kv0hy/9KMRIbem/YpU
8CD1CDk8DBlNUyDhXl4DfDvwSnN4iq40d0kKhvfXIbz+GrUGNcaZ8l0Uh1772BNKL390A6lBm1Gp
lTNTvgYVoQ4omffzKx944cz4Ilzva6YZtFrq87B1235Ul9Dd47aloP9Bk7M39ywYZRuThb24WAQN
6JEAXO6GTB01obQqQCw46NYilprSOv/TGfQi/nWiA9DLJfwNJgRuZQg7anSH6WGZ8Ds2IioKiJjp
dgivBzBgveiQGai0KkdQn7uj3rjEn4d96iZ+p+FEjRxxvWxpiUpnjgwNYlzDA1JQGv5e2tIJwK5k
Kk5MYYcLPTaqbAk15Q6j+8DiuduGQ9MermBOzC4EBegLBky4NLwJmf1jYkWL9m9txnTOPEh7T8tI
PbqlBwe2E/Jl1HsStN0fwnFkSUcNjJky59/sSyjRqUwuGVAyW3M/fXQMJe8Yjvxkx6zc2Dsenkie
j7fffnBl8QKDj6n2+MbdNzhD2qF6+fTDi8w/IJ7tlz1MAmztBECaa1TLoNGUey+c1P4h06DZYNLM
/fzx0Xc/Pbw2LP7fDiwAJR8pal+wefYNRgibELUfNUFfnNBGUrjRw7oTYuJwC5nvxN4EYnE8MA2+
pUYCHS+QBwBQH76wYCFPFUt4OmPkb9GXL6j3ql7SC/c/QRZrzDbPPTrgj/t5L2oa5Gn/9RYjSRJo
ULV7afcHRNEKiJpLirjzyw9hGJQhG8G2Y+AbwXaHipRUGuwwkd2Kf9KciJ0lIEUdrceDRe209K8b
5KoTeuMoWqFL/YEjZwtWruTEcg8q7xg2DpnD434QIdCEQjg+c6GYOMGUll+leizgkwfawEzsaFeG
Kcfzln+I5hIOMg5pErEv+5t5+Q6BK8FkzFzlgcAoa7um8lqSNCLfgFeW4/3MbDYtMyx9RN5bTTYD
DlGmoH1klEwXzh3mUhYdWeNvde5SlB3tZJMpTzwmQUsXRCLuBS8+VQx4Z5ao/NbN4z+SzmtJcSwJ
w0+kCJAD3cpLeG9uFFCAhJGEEMg9/XynJ3Zie7enu4qSyZP552/MZFvauovLAofte2HpVPBizrkq
zlayCHdvjvaY3dt7jSEJXDYJMPZ74g/NXvSYiKHnX9hWH1vHhKRgQdaGYjr6QvEWgmclzM7gxe6X
rR4TGIQ8I0QYBdPysaEOUP9FZ7zq7zH4MGZspfY6pf7ISuF+or50LAcEywE6pqWucjyisEr4627v
LakArnZJgWooWDz/R2M13LS4LKwwWJDDJpBWb4g3WKfEt+FEtYAS5yyud29Wfiz5xZsEg2M3IFjX
fQZ6YWOg98J3m+pXWNVN3vP/icrLx/AbjWO9VxY50K9AOxMU3uWYXQEsBja+HSoDeaJXdry9L38e
qMaNjXRN5oHQv/dtncrz274CajCWWPmINytatjto1+PBuDrE2+/+K8Q7xTRf3pfGSrDnET165ThZ
yuOK5fTLEVQkbYPc0tZnyek+rveDRceq4TfuMT1JXGVjoU3UVRUakIQZZBbKogblpmW0uOHo9GOs
wF5OEsaBNM122rSd4wQMAwNnin0xzrZvp0eIHkyaif6yBz8T5QSyCiNIvNKKFyy2WJ4bB17fP82+
n7M9HtTRsXdE7oAACRrTDN8coR9I5t1+SFeOzHKJtGjz/dMnNfLq4aZDawKpAKxAW3fk+TFRHwTw
lTj/gAmQkztrt9ROx82iv9BnxgYGBYENvZ3AV5KFBE0t2yW7x5Sd3oRm7ahMh5wkIxADWmnEem+h
AhU65XRU34wVfkHt8g7Bk7dwygZw18yLW3sj/ZgtSMgu777kF4BDtATo3NFdgbtAARhgl4DgYbhB
PRGfKJTpND9nR6RH9wtHGx2Ecq3Xwx3KA/ZT1RK09siuqlpQiHjNYYQRqy1UlgnAJXNxaPw1K7bF
j70kI6x5ozL+e/QJQM8uuJWgVkkCe5+zG0cb8KUdQHyx5rODoqIzWLMihMhMhF8JnVImQQ8RxI6C
yAIRrQMFFikFSq7LY3KxLUSuFHC6vBlXJimtBifKjgpq9vFqoM3B+QPtOQY8l8GmNFChszj73pj8
M+xpkGkTqI4MK9pxzCobIsaKC5lwiLQrYNf88rzwZ8r58IyFBl1fqF4IQFX3Q0hhc+n2WN4PRG8m
DmucHzNatWGvgnWKIPYn5BpXHF0rJAW8VDI1FmS1RNoPdon08FKvi8vghkAuij1A14QdM+gGeSXQ
mIAnUovBjv9OkUj+rGJvwFHnvcz3rPz46QaQiGJHBl254z9HXVXMXwBoPW55PlAzdGaP0+qIAnsp
n79H4mLQL7GNIQaSs4MLKRySGCQEK723zBg+emhLcVwQrX0OA0s+A+dSyKnuvL4c28zRw1EOhn3/
Y6hFoHxKL+LnmbItQqpULz5/3aERDPpVuWug9EXL76KcV5PvFYgeOtGcs6Lccb9QZJ+Hy5L2ga8p
j1ltM6u3K1rjfbvvqLN80OEEMxyATmXV/fVZ6d2nj3WkmTzCDbRa5J9YylD0OOvWKKV4AuiBe2cM
E3fNTF2ma5Zva22P/JXF1JcZ9HluZkklwlfO7Kgb1X5sRIeDpwObbYmmAe94emc6upiO7vt24f7A
fA6eJ1aS8/dC58ujLn1a8PUYwroJC5HvMmExuspFMp2y4Voo2/sfTF2Vdlk9Z2x8MjbJG+OAyI0x
BjntvzV5BBmC2MXvggTXCT417PcexzvjPFYsULBYw8Fv1xbdrbi8lywQXicMO6IV3MIDGarj317B
7GbatSaeJrDzWLR9hArkgRqUuQLlHip9eohjdf7ukvNgqez6S2XRowdaKnSJB56WhK6GzoN/dhyH
3TReP+fUlL26i4gOic7skshoGWB5US3FNWnEW66f2ZfTnSS6JdiIGHWxds5tig8zV7OtL7pkiYw+
Vh5oQ7k80FZsKlx6pibxSNI8YBBAU6BZmSruV9JYzTXnhwIRQFqNWa5KoQCfq5DiWHdIOlAooQjs
5L6Z/pOboqbix9U6k7f8jYvlv3/SjTT9bllQy3v9T4N/cVThdUdj/oy0oGYoB1wO7uhKnys+cbsE
i4Lrl1y/i1q19H1F0jXHMmoyvC2xs9rBb55Ws8E5XX73r8lgq2xR+vra6rmtR/e17iqTL8NsfuZv
/CkzDa+7AWg6WzsrWsmz742PUI+1wz8l51he5v4QtwTcYHY13DqFgxr6qQFFjUi+9YCn7GE+Qaqy
Iwh7qLLgQP9RUw85a0BeUCD8ycgL0QjiOLhGUQuXqbq9TxUjA6whNt2o7K1mJ1EHyTQJBosCXgnY
1tuLTsYcGxQkDsNVyVQBO5f3exIHLZzgVCJGx+wwVfntBKy5iFlSBd+/FvmIuuSKpTucWKIFb1k2
l7f9oD4rc3k6NKx2J084J6BnUTIm0t9j9UZF+9ylhOv8/fClXtCnomo7ZrPvjBU1nVULToJG/pZv
0eLFUwVjPdqdbM+rOJzSNjbz9jwYN3QGdO+M6RVm4EEfhRQpOQn0cZpyhOhMQytsxN4UJarpsW4t
CClgIbHJx5WPHGBcS65oM+9WfeyX4LdKk9/fj4KK+dYhwwj6kg0oyTXD/B8s1g8+aYnof54Vyuw+
zIw9q33+LIKfy/3Aq4xahrLn0yc+ydw1c/6ciDFJyW9/XXnPEerzIxylv96yt6OcwqaEmHugXOr8
xh1buGM5H9S2qJcgIazux9JR/2MlA2SH3j7ZwKdkDwPAMhvCXFMT+4OXPwRKfshliUeBfG4IVPxn
SYQ/yeqF+IdlemINXxYEIV62/jZ/mx+cMPHpgJOBuqpyPqcWomntxnMjrJYVMFffVImCCggC9hDf
oLnzEaa6b7N/Q0s1ye0iiHkYeR2gmlRT+eHWAbvprwNJGESNY3jHKaDjINHjX7e4Hw1XmCxzULus
wpY613Jal36xHroYSzlCNfqJLQVOEkm+QQHpA5UULRlGh4MZ9vKsdV9+vSZiQgVzYESGMDnHJIk3
RFhgsU35k9gOQLoIxEifEeyE0agDD81jEmL392KF9JqwOfMkYgYV2iAkIuSL0qdcBIO03MUzuDc8
WieyH3KWZoat2brzgsIp+POpakXkuf5rAJhH+GqDAHeR6Z1VFJgnHgSoIZAcskuBbAPuJWjiLCVd
ZdGybtVdzvmhCzQrQzCnEBf/83hwJs12Mj5pFrt+TliK40uQfGdU0Z8vA80/bUEZLHxqov2bt1xU
V3ZbtzdrQM1yu48vljr7sjAMqdnAdz3/rVs/XwGcAl3jCYONwonrfDY1IOsAmsOH4JqX83IMmANo
ZChtx+KNjdGAy4g1t3Xs29u7S42WqUA0hRYcMLC+uwhiwsKvtwS15XV78YeR1CPApEuCcmjzkviY
ta2hymzRhXn6rtsIkPfrft3bc63BooBgZ+JNGkp7BdcJvljJxskIhWUVwFM7+sDzAEleNDxFsC7s
GHUv8V9slCzZE0gFzgThA74zUgI+4IcYhHwtwnMgdZMR0ZK8/FgPxL/mKcE00Gq3+vaF5iCxS7aP
X2hTsEVLtqyIOPJTqZuwLhsMOdg+O/qpMMXfRcPjkHvEnOtTEx0l0Fb1ItXMvtBsYCcGZQbnXv4Y
39bjHeBWyu7mwvpjSgwafEKXzthfxXaHhv+BruIftFdAvdhv76uYL0CYLalZWD4ddJxsI+tjox3o
7+GAbkUIZw+7y57zDAfnLxz1Lb4+UNgA2SfZpMQ1DyNLgB6Na9LYRKORHCWN/j+jRMLNlQsJbQ4N
W0RgDdlMgBZvu3k6QIVQ0QST3tQcNVCmKA5r93S38VdcEe+8ql2oLk6PeZBMYy1MsXt/QpHm6Hb+
aJlcFCi70xgbZpoatkDocy3BDzHV+XzIehxvEoyirsxLGAuJJ6FlLVIRlQDAD/DYwzpE3okHoLbQ
BJQzArlXlGEhv//x6l4yS2iTrd0w6KgZAOlvXnnSsl9hy66J5rJiodGYH/pLGh86C0nglg+eQo4c
SHNs7cBWKipGzIZKtl+4zz3J4IMVaF5AsPyLcIxoHfw0UtlB4USN5O7YQAabasWaFicV1IvBC5YG
KHJHFinZ5DgETTQc/X9LvCYcNLf2vYdOSZgWGuaA621zhyKHJGQL8hCbb6H8AnLG0OZK+8J3UtmV
e22QEksrIpGTCUsFh1oHPyBxqP4sUE3Veer2YKRBiBnBvK2CGqe3FPbOPBYoSex+vOxjJQigCwYq
zO+QfZPndQfEBg1H9w0lBTtwjFr5iKRgM2WttBhHvV3sAPM7O45aqNEs3NjR6h72EOPyY8V4ArnF
BEJii/6cx25LNPCqJhOBh/DCWs1lbuHujYy5RGZWyf6JI27o13ayxaOKO06D4yoOwxQUcM615U/1
sDOUbFoxMPkWCKy1VfsgplP6EBuzuZBHkn86/DM+jkyIn5XM++S/wObrz3CBcUCvlxxNLZuifP6D
w0Ld4NHX7AoF070z4REml+zyWyZ/Eg6NeJA5fTd+WBg7JISVbhoaWtpGDnZ4r5DWrhmDD79ewHwH
LjRl8Zf4Kx1w6HAhh/mUabN1YA5soajWi/v2bbMtRkEyQVX/OEYs6iF0rdDinHrbhKcWOuWlB1Ma
HOffA0OzbVGbRsgEePxSR7Y6Ow/3hX/UKus4+no6FonqmQz4HyW0GWFL8EUtEPTNIwatDgagYQyk
qcKFZse/kMaoKsjSYduCHlCoYvJd4fQQYwHnB0IA8aMgcyB2JyPjdkdXaVxDxyBwfanATOJxmctu
Ay8OW5plbt/+lWmV3bYI/Km28SUBcX7b6VZTrIRagrGnMyA1TKKioBKo7IEbwTDpLbLxZ/w4DL3W
qVaVLS/qhboUxGkkT8cf0TZ0ex3v8wujJeGN9Jm8G4sX8y0CWVrne2scjdLdrYBX/72JYuHy4RV5
jUVwa421+IlAOciC8DRwfFRunB0l/i9PV1STnq2OpRD6m4GC3b5T1ThhGt7KCyqAJcdiZD+uHOQo
rHgFccEi3BE4Ce9nCI0IIlOf7xQoovLwvpgJW+K7YId77TglqNLL6K2HXmouYKGwpkK2h/NLLVm8
r8PSyljWDB0ZLtwD9hGwHE86QxB1UUPw8rHroES2Dg0ZZdHX/ABsAkGGgK94VdxtujdLmzKa6aRZ
U61AkqGEYChif276qh8CpY0qP15IuMuo9k7caLwcBoBEVD0QKqfyJQdG9Dl2BJ8SPRVv8N36OCe6
KkxLhY9m5+mAPYw0fG+6P3YZWGoWYyA5+DWqeRLS7A8BXhud3EwG69q+dqPce2BUYB443xYwgIit
BRPlPYROdYgI6LYrc7fRxeQhgFIu2y6e9KelCyFy2Tg78xn+FoX1F/lUfMJ33o5YJuNThNOCCewi
lst/oLZw2J+QNgjnwy+rninWToJOlHt/4Kg//hazhK3s0snQfjs0zwb5iXRCUdDvW2mNvfbHTyfF
JHY4abh8/QlSvPHXf7nlcXBuzPFjBC+cn1I/PNzv2ywX6aI5Z6X12aHZEjRAcOQFrgnbnttn2Kmg
gdNBYgywTD2mWdCdN23T/32DFNC42YVLH0SGEXXSjAJWsofHLhv1ZnC2Q1GADAAA3PoSDE5rc8pK
f2KAIOV/TxIJ0kuBapDbBncFMQb9P30rN9L5uZCNbfCnsrTK3ffhvAYOSWez3NneDGi/2fYP7uNc
mLzvTnes5Uphoig8vR5XsfJDe9IzL29OmNrZkrTmw9lHsE1xRcQOxox6CJoykgd84tl3c9axG5BY
HyDO5kakGLur/7/V45+JmyIqMC4m9jU4wTM7EzDPpnaPkyQq34f9mj3cOYvHcNosDABNePDgYsJa
o/bA5F3DEpseaz6cD+A/8DEYP2GP0CGdKrpXYSOa0hbewKD3Hz+yYUZM3itsLNw5KkzAaiu+InQH
siiu6YTHsJR4SAYwJogVwu6ft/EynBtTzdGOYNfu9T3LPcPppjrt1ZC/DkWKEb0gKGIT24ygt0M9
F42ijtXVcIogUvs5AFKMW32oTxRFMJS7Tf6JOfAwpLTZdh80B+Yk/zn8GbH5h1gjnEuWHsReFza8
mZCbrMxmm4lNCC/YZySdMl+QgcHQLK4mCZmQxwAfhnxPDuZkcVLteyCeJbbyDCiKc4eO8AgWRPjc
MgfYBuCxpW4AazGnwYOi/03mrXUb+gAXLp+xXTC+awrFbdWOc0oHxutkA0F1tqb32sKA7D3gYWqI
1MHIArRoJAzZaho/w+TkhsLBpCz6QZzyeB3bGe/7v6bOQLWi2TGOeZrLqZnNVZS21ejBEdXY2wFn
fAndgl0e2h5A1ReBDwrz2yAk3WrJJKSOUeWb3yAKBzQp1DB4WGhTSurblmoN5gi714HAQz9xySHe
IK4Y5vTsoGsxs4SCpK50SI/koLj17RfWohYLR94FKnTLXzr3RzyMYbQ4Sw6Sj4VsZW6C4Jbe13Eb
H6h3XNx+RHqxmZEYVkhPYDKDYIiae6eeE0efllA6pGAvO5Lupf6WE+5paggJzpjV2/RVlnzNMOKr
pwM6xdj9d6ID85gvVwiN2DEhRNpzAsT2Fl0uy2W6gx//772gvGMZBO0Io2uoi6+Aa80Ng39m79mB
2sQvhZHTrVSPppDbSrPtYPxSraRzhFRMNfNrRXuI5Ug5iTd6bc4I64DKY+ZT1fp5bNSzp4WfCxCj
HrKZDnHrdTuevaeVWkRTu3daUKRBUMdAukXCIjx7UjQTtrpvu9yKTDyDwUxsrhsG2oyBF18us7Cg
vkJs2wMjr9kx87ydH+4M9UnfBQtxNffuV2PZEY9CFDAcWAmNLQhW6vYRNcpw4z/Bc4nUKdiqRK6z
UoRla6Y+jjirSLQd9Huv8CIuruJW2L0267cbO7zQM41rB8vLNJwrGxLoo+vSkix5/fUbv76mPnkA
QiqEY7ZFKUV7xPN17nymYZ7kHHPF70aMbSgBAg202uAYnPHGEy4uWvBSmBH4tZdbeFc7Dw53WGzc
VNmH7QNXYfIGJTzjOTNjxjrjls67x1UZwdD72Ge3QHh+fBGMgJsgvmKgoPTDCVBxcZYuSWCsLuiE
0UwI7zxWl/7rSMUfImv/8d0h5l5ZDtCUvMPNTpyIB9ZCPlByNXDUJeuSFbMkeSDUidcCt2x2Qf0N
+lfMvXN7NWUu9J6obw0y3SoL/RXB4xj3cbxuJGtHRaJ19DQVQXJC5N0bO44frK2CGTgTntr05sSR
LQ3zAvsIlhBE34bX4vsHWQ6eB387RxqDZ40pyHWYxMfuniDDRWZDJ7u//Rx9W2P2oQFcGemWChJf
uhd0tvzSIZxQA3ryx9NLar+jCdn8Ru/ra6JgQF1zCIF2XFmgtFAc6aGgL2UWJxrlT7s0s4incZJb
a54HjN0Yx9B1+dHAkqf6BEkfhKqh6JWtepMy7VgsdRhbsdmAKoDZJUcYexSCLgeLGv4l5skLQOP2
TJuDVTEL0d8I2c4M5JEPIyxJHx59H3CZxqtz6M9fexGq8fegz+NywFnfiG4mg7iVbJiy3ZxuZwIk
h7EXp8EBDnzNTk+BeguEixslXItIaMeq2mTlkJJtsW89A12aHY3ATUzWOFHma4cPFAx1mdMrSxg+
IcEym7O05EkUiRC50yEEh3W+qNGokxtS2SpRDQitzwrHfWMnFgZCDQb/8YLmHxI7wFI0ZU3AX2eg
I7fB7txS/HunCagM6caYpkjW8Gd+2LmpTsRLVfVMMujPX7viGm7e9l6UcdRPI0XlNUBxgWb25xUh
NdTFRRFDDZb3dCpD1Hqi0/0iEHk6L6D3rzlIzXXnot0LEcPxzM2iNQZh5rOkzn3sqOPd6FzDfR4f
T2tIacY/9mA4Z6rLTYRt7HnFp5FNLDAFQHIHa3yY9txs2LQDKsVvUlzjEDBlxizuwvuszRuvx4lx
l2JDugAAmfNcUB6N5RE+PHZbfBVuSDHqr742jJ1ozlLig+1vw+PCGcRLKV3kZetJrKdRvXBF705h
KYAchwc+DFRt8je4NdxUxvgIuT4ZwObTKSGmcQhwaUovsZ7TMykRnj7HVZ+BeQYALhJM0FnXVncg
OgQwADcvPFG/NlYcTjHhTwCd4vDf86iiNPR0+v1ddZZxD1LpACz6HO4QWDTdwfTlPDakbAbpDYQD
5g+gDVpprhMpoMsG0ezaMKMNtktcFkKWoabwBpwp+YuCrlo0xYabhnhwz/r+0zv3XXggx86tCNmV
/IZHSaCcLWX3efoxsgnaGJAdJTjdyvzuC4LwY1xS6Xdg1zrKGyyLo+NzGi1e6A+AQAFDUGBi8wqO
iTauHFFoVBbc0fIZ2bAz2LjPURdu+Z6UVybuqbZGdmzG4Vk8ayAeUKgBUMlEFH5TulDCcEr65RnE
XQtAoTgS6c6e5+iESatjuMMbMYz1CcICJAV216Ma69gPXlM1jSPrMZ00Hh7fxiWgA8tTCwFn2K1Y
3DHq9T6gEBi3sLSzSEwOgdqs5xELN6saMaqLXnrNlyNHZIVDPWRF7EdMtPHMBqT3iFrKQEdYMkAs
NefLtxmAIvwIIGdOsQDJxFGjQXdtCaDBxwSmIT00MUSXUeyOMsTFlb3d3JE5k01MBJw+zZ3yBtd5
BiXKarF/uXyw1jXF1x/+bIUHgRNlUT+Fhn9KCYI92fr0/7gLWW8AYzp7iDlfm4EFU9/fJuMghy8e
+/hkCe48EPSsOkKGJvtkZwRPGdCfpB/Od2MEHYr4BMn6rBQbWpbct15HNqs7aY4Lrx9ZfBuOAWz/
sFZiR1uf4SiBK0s4DDLHWap3Lqz78YPyeJfxVQT/+FibDLuskgp2yiBG3I4X+SIb8cZ2gEybL8Mg
SzdAWlyIYiQNUCxonjK3G73sLFD8jnInCgIIZzDCApZHCWzMgZBiDq+I7fZ3X928V4UHX8Sm39yx
F+F+fz1x9iThkAt6YQxFgnLHDqyAG4rLBq8ggQWi26JB42qT2/SCo8gZiNKX6sqyd65zZNrauBs9
NzhmeWjGB+b1wK16mzC/3rR8r1Ucxot00lEbtt0Bz3/rJiYrjjHAHeq6tMYI3iNqZsLpAnYNFtIR
T9q4yM3ONOlWHPboycjN5S1nqwhN9WEXgLLJypjKczbtTt/P7A995H5ogdPwmeMpyMZmYczzHd/h
5ZFWrOsWFjtgr4yBG3rvY0ulFXUH0EJRUMOLZ0nxUwcfSrs7EMcp7JdY7175mNH0wotARzhBvsYw
DM0UkwOX0ju9h4YL7yR8hl2AFRTjA/tog/sBW2D0pcqv6AIWvSs1bMH+P1lRs3mrOlpfkAbeMljW
EMsyu5gYy+H8fqx2eVhOEh5P/pwXA0I8SSKQnPYgOSx6PB5QHCAINaeLLZ0jtHd+hJzmp3B4J0sL
heieS0gvn4J/27nXp3My8Fk4PgFrORiGVEdOUld3it2A11EURv5VssLW7DHif/V3sL76GL+QQH5f
ZmOcHth7gTL6AlhTrQGo+MAHQnN5DjWLF/83QkBq7Xk7MOed5ROQaw7nkoeF48PFkwa9HOq3XeZy
tQ2CYHq8L+/NG3XoNjFceG+Jm51z69y599u/J2DE9y95ytGncR7hlgXubz+PXMEKMAavSrrX48PO
7G05ujOSC3iQ9SUxA7hv8Tpw4Vhj7vS3mVFO7TMUhpDO2S6YfieE+2F+xhH1snAqQgWH9myRUDWs
2sE6MsPnj8pL5x6jlbn3Lc5DxZRc4Ht46D80BukE1OTHkMBbQBePqMKi6SVzivv4mpEw2p3P+FKO
6WCozRH7mpd7bKF7CsFY6X0p8h4X3aSzhVaGocwV1SpDuzi0NPOIzRJvC3QbNdy+RTtK5AsSYDxH
QiBC3OQwvTL7fnodnPNNrFuph0rg4/bo6p6hci4Jd0VemM96UFMTIFuei4DEmbUwfRDbGbA6yI5v
OFQf9zX+0qCIupivDFt42xhIrzTK+n30mWn0bfRBqtmDGWOfOVhUxkGXnw2NPP1kRNt4TPayNfoU
7PL6rLVq+G/goWzscP8wj31TmrrbijEKWjkXqOeJ8aqGwi+E+KvsT2Ib9Ziw3QmG3O/Z/SgxWLHH
ore0AWJUvqxobH5Oz4m8PYlggkXfEpdF+wRRF47KSEwmexxa+U2qBzWPLIG+TQO24lb5+IqRxQlX
oQdeS2vbG0FjgCFCqembGagg/YgmQJLMnJFP8mExxPGI2zcyMSh5dA8XeUJgHmAkd+KHSCfbfEA3
z/A3/+0fdp19iaYtjf88QvQEUbRlkqPEAkGPfuchg+4YZODh9VgDiQ35AMyIsu1q4zR8raSpeKCR
YvnYiMX0NUFsbwSStar9B9+uFrvqQcAOawPmuyYlw+KMRlCVsizki3O/NniTmB/u76Xitj9nwyVN
GHVLZUfIqcZNqklIECsr3k86XFAHJgcUqJn4dUs6Dzux77U91yTSkM5QOHSldJ9zzf9doSs1IZ47
gzVMBvsG2Mq4xRyiYcX2tTF9HkTmiKec5hg7P1osuJJ8qrfwlegUbGmh04tZX2EyBRUmmymB59Yu
+SoMiDZSN/NNIylbuBjyzj8b63iJlr/I/jK8Q6F1NJ63Pgb4VDyOx3N+BlujkmGUoKLDamC1OBma
Feo5iD8fJ+DDsa+mH6hYKTDpK/4Ay3kNs6c7BtN5iEejtpNwrZiosqvstLMoev5jpuD3obj0nPNi
xLE972BdLTjh81W8521hQ+D2oXGgoRslHigLo5du2K8qGMxTGiTuQemd7zxMmd2HMJ9B+0z/uTps
oOKCqlIzCeuyMRBWcbdFyQrUQJjsfEBku+jplBE256t7CPMt3cBBEEc1K5J8GftcQJvNPHB5CL4r
kqCON55Mfr4lj0zuCGSgx10Tj/1LUOryAv8z0LeU3CFaSa7/y/7u8ODl9AT741CwyN/jghLAQcME
nSIx8w3nOR9VnL88T7ZBbYCZiC2cAjjQssclqGqGwt25h/+cKsQA0wEFFAxK1Nk4TCf8TvzwjhWV
nlYawiyr3Km2TDhkMA2eQQlkXOkJD94Hm1rES7X1Hbpfv53rlx80Ilv83ETJgVNHKF0PQwVlTrq5
b1AYspHztSWNBjtkjKLER3pjBtMNzc/qMePIJKgP5/GGlgBrIRNnzx7HDjsmG/xjWlhHXgqv2teO
7GB5yFDSUNsLM/Xeo9eOnjDM6d+boL0OcOIIK5xgOZjYIwo58/2WMTEy2l1lsaOefND21oW4rIHB
GPXJxFTYP+eTdAO0zQg/ex759i0YWecNtxrbZ2xG+rLYMYaU6N+WlYdfXcG4uPcVQiZaAE8/JC40
LbM3/dpHGgysm+7WAPw9XjyoiTzTUBB4qRTgaG4wmiFmodTjv4asDOKJeqATcX7TQhf2UynhIg9+
wd7ERnJh44zxw26UZluQM82i4wjnDrP7x6+CWHv2NkCcLu1Noc/pRgJ9zVUB5CE2jOhLFfBAQVgR
L0reVtEPljkQGZ1VguZv92SZOuqvvyxNRfCiGNJBFiFySss7R07uyEvqUtDMZI4ANr9/dFI9tqCI
2UiTQ1eHLOLBoYHNFL2VyjObTNolLQ5ndvigakVetXq4Q7YS71HKYXKfYlcHWskxBHwERcPENojv
Ey0FUtbhmcNJgkcV7bj75ewLO8wiKrS/X/zLaqdvv13QZTognVQu8V1BR2BY8tN70pIDj6uadOJU
Ka5YR80fbD9uuW5W8D5hZHMSdVbBWhbLRLx6F0R1CuRPDctTsWydHIp1hJ9WSn+I/Oa3ZTWuopHD
OIijsLN6NxH4hhrm6RvEDjajGBsWtsSLZoWZKj0LT9YqdXon0d7GLBaC8jC0U0jSu/5a0pzfkddB
iLJfF4U1GHNVBincw9Lm8Zi9kOIVdokYo3Fk1uksrAFxVFfafForzaycGt4TlFtYhO0sKaf128yZ
vfFaoODWVvvAZSbIcQInfY4bmLiK6nVEYEPIIUSDtMtmn9MSql7xtR/PiZI7Q9mCraUtlMSCSPeM
TJWtJlM9j5k9gEyfkBdo6eT/8jx7tYtnYEWgGhdm4ODf/epbehM+Ad7Cwksnut0sKySjDFcO9M0f
B3JKJwPNR/MI+CMTr1VnsWTleGIR5CgYrlh8mGkA4o6FPhrH1+LOzF+z0EPlBiHXfZNvgyqXhWc7
SioWTXzH1RQXj38bmgNKUwI5BvO392GJFq056dnkPDD2E4xXhIkEp5qvKRlpgUSnEzZiE5FgKQhn
hkA8Fft194ftW2ve59jxwEACAIb2jkIV1mOoORkzemoqR2UhpOR37BWHPg7pmoUNLhpHjaA+bMYC
7aY4BS8agOg6XvdvyD60RcxiBNvh0iWSK6IcwFHC+Yx+FWFj4iOa9Jtt5cSB2EkOAjibsugKev5z
r6M7FVykFwk4NDDs/NlxAjYogBPCpoo9oK0RQv1BGsmCw4S8CTwEWwghOwsNcthQPXcsd0pYJhjn
z59YzGBTg6POHKoadCKCpbijACzFROY0/16Hbp/QZ94sQBq2exBhs9Llcgn/d+hZ09YtXWPS7u9z
frNDgLzFTsvhQ+DnA9XU1ujvDQdydDicvabDWXMbdEEtj+GQJp3fgG1jMg6U6qmBepBRrOyGKksN
nNVtHlM/xn3gj4GRt+NpaZMPD7hLStVCoogW+2xXwdojN+gcs8i4VAvZFZQa3l901T27YAVGQvyF
D40vI/4LBZPslIf59xzHX4d/TAUNLPmTrVkBXfyjeefIGvvCC7E38H/FpHi5tWI1+Vz5ka9ixQP/
3s07XJ8QLgwGbg6/atZAsJoN7cfs6/8O2Q6q54i59CVb9RMb48jOzvGGKULnTMxZo1E6L7otQVRO
3B52n2cGXxhy+PgUMP2dL9q7u2Ep9pXKFLTz0n3cfo0rKV57qCHt7jjS4+uHibCiVeCAQiTKxExs
60ZfJ4xEUYgtCJj+3eG6oYrAIykQrQQ/zya/vujJoIng4vbWw1jFvsvWJXHa0XEB+hUepOtldPvS
6e85lVHWS3yox4xOoBkBoI3EQEYLwS70wOGvLdn7vs6c68bDyiABQJLobPDQvA3fhqucuQZsQVfD
OaSV3iEDZl5pnc3vTzJYytccEKPd8PXcIVolS1lKTscOpAXZaILBuT80tTFLsbZzksu/dVt5J+WN
hoEOKbLjKx+/4ZguGrP4hwCUXn+NNRyRu6cBLrp4D3FEMJs3XJJs1fk8kY480xAQQfN0cTIgs6CE
43QzNho/CGUgw/1I22CJ5eJmHqx5L1GhVJfYV6gKIcTWn4Y6o3q58bLdktCL8+QbEok60YJkQ7dM
D48RC+lCdLXTEqDyDToNFDWcJEF7wxKQk5NTbaJg4wpt6Ag8zlgsIhFr+mGogSyp4fQJniRPy2sc
LWpijMVEhV0KvleYa3n5+ccqBpMTzD5iGjsWtGLGA2s9GBRMCMIWHBvolN8JwtxdfYY/QY+7alwY
JIiCBvzaudrqA67LDn9yocfWAdwceZpZBPJSVDcqeJgYZ6fGpTcVCBHW/TQpoDrXdsOTf2L5yFGH
l/CSo5z+BTRiCnHr5SK57YUtBGsQ5TWQgLB08kSEKNio83ZLcsqf3jW3tHHpdSjD7p5QnA3X31EM
DkPh4swO+z5PAYGGBSLGu4OlCOG9vRu7DvXfmdve6iFPyXOrhrqnH0l/AMGKr9QGnBzeToGNACUV
3z4NlinJs6qbsxBhccpB6w7BOef4zi5SHApG8lzXAIm70ZsJ8AIIirYThjq7102H8DyyPzv6FeAS
0BkmPNY00xLNcN9tt6IFye+W6NNBEXJUdkCeEHkmUIusfErStjKWmXl3zFX13WqxCOAc/YVQ6vp/
DBausOTEf9J9zD6jN43zaHiQ57BXkdjBibnp5vLcwOpdHz+H96FEpeI1LrYlwJctscG42EXed81l
HhdsJvTWpARB27cg99ahuCa/qeLKMMs+dsP8uxqyhs9cwrohR19b8skgQM8ZP1ibBBC3gST8GlYh
wXks/9Hek0npVguIdbaxFotZiHvoXGEtsYh5+nmIaHIcn6IJX1yl60oZKNiz/7NFJe5cwhOWhSxy
v1V0irWwg/pUOSqTJQbspc9cRlQn368+g8mKpX5jysgdVZF6xIYOsqV2eAtgIdvLHh2uUjoSsBGU
z/eBrfdjjwgWby0mHGiFTywkjNEnIKzrxhpy0CdVvQeuCilpr0FHgjiJoR0vO4pqwzSIHJWwMycw
AgtokujJ97YiVjoPGy9ERt3Mq5bvniWPmBsfXke5QSIikYRHA/OA9kkWpPcS+dFstI1r3wElJCUS
lkTrAaBBIAN9oYsRaEdMXlc9+vFn6NDoxgZmDFVPqDS5Xj2aZKZ7AzY2gIJA34hf7i6S32OGDj8c
tzJMhB8v05BkLGCz+ZCHKmAxAATyG5id0DxAvLVj9t0ghBbxQSj5emHzxwY6lFbA/UZsCzANAgXC
HR6S5/KORy+bAE6NGHys+djQPKMbjM8Bq/HIU8a964P2d/xmldhz6mlPsLrYKnYUZSY0g7WXJjS3
MYlyoT4hsBSYVWV6GOyiLZgb+eYJmAd1G4nkrXcanlTDUjurxU+H60+7gk4EKBq+PJIKPGphozDj
HDDgFVGh+SI6pItHuYiUwxsX2N5/LN3VkmJpFgXgJ8oIXG6RxN25IZDE3eHp5zvVE9HTU5XVlZCH
X/Zee8l4Eimn44ukN2pH0/Dt2c35Bvofxl/e/92fXEvba87iO/m6bO50Zq0y41kczliL6XAmzXTW
5GZ6o7ZO1BIydzciKYARGvh07r7NQZQ083s2NL3L6Cm+7RuE30aVaoaEQJIgCZDl7ize8HNH556s
hqDNHbkE3Y60X8tjc9K/1bEZH6azlyyNlNdfCcSaAPpg46PITNfUMxaluzgEak3vMjT2SQKUnkP/
8Y7/pFZo5s8jCDOLMHLB/CLtAteNDxLB2ydQX6Xg6BRx14yxlH1rDZu5Qg5QlRNjyoz7KIzV14S3
GBxHtUUmeUMn6+SYvfQeU7P6zTLuoO1+YoGM7XrLoped/lYIL5sM7zOP1m33oXBC81mEtROzV+u0
/CHHHIIiNioQu7Tm20aWD78ZC04IfgGRBwX8/NFGaD1TQfel/dw/Mj+zqFcvHNqfQ45R4CI6/86j
g3tDoJlTenybKpguYw+EknWKp1BlMSuRj52AQcfPEEWc5VtTW56suF1EU3rWl1ZolP5mjrNtw+P5
6Txq2862u+1o9Civ/GSmbU1gJ9rcfcD9eHpn22Dei6PkpFe7JCuP9n1wwd/tRXrvbmC8Eem9auDy
Tcvfu8/SbT9s7G+90HOzvu4F/WTgTf1QrlFN0+sQ15u6N9+cE8/NfffZ/Q4w4o7xxrUT63mt6CwA
Yszpao6p6+w2Qq5rcFUABvcfrbUopoDPcp+FB5s2H4jqsxOfeYlbL9ZPD4+H4LILBrnWMkloPzIO
B34B/fTsU9uLhVIJGTzi32/q58Z68N97AqFBQTyBw9/VOQOpnD1+Mp/R7SfzMgdU7kHKISiqjGCI
Ar2J8Sj5VqUoPEDQ/u+80MfC+bphJnuLFHPT/o8Yx8ToNX5DYkPTJy4NYH3i08fvkY+Q98D+vAEd
+oy8Dylo/JMMSGlrGnq2w73oMfPtRqb3xUumQaJ/bcbY/UB8+vdBspdwVhvTuaMMiGxec0nisLYu
Nt2LdUOdGN01Ydn5kk3Nt9qNQCHkco9eM/qpVXejsVLu8y4SLFIjiMttaiqBwJdzru4yjvhKqmL4
xTbUv+EPWG/RgNkedaL9g08irLC6PpTt/N6J8AX4O4xP74wUmVdQ7tg4cdgPwGZ2Gt9TmajbHcUH
ABsL8HTj9NPfD0D6z1ct0dufhIjPONRLTHcr3XYuNpWRhE25ymfM+H4gIR6MWAmSKbydZyTjineu
MU2Mmf4EcsLKYZP1T9jfNW826sWW03CZNR7zVyRP8OIq527dEKrTFBklL/evDFqG+cRO86u5fWWP
798Ilr3L8CbYBB5+aanayZhWOrxMhE4rmfnp2y3AkWAAj8L5DUSsUWfRMm3kNvBVoTx/z0a8+vqL
34MHstEnc939w0IP+Q6z/WDtzDmrp+4zZ8i6/xq+mvvZ5g8fYtL9CC+udNVGxQvGeCY++3a3YSFc
b73t32OV/RnYAp/eWxDz9OMuya+K8gY7Gwtztte6NzfQHgiKB/vqXQOc9zB2UkBUyRHVAPouezEx
gvha8N7hpzdhDGLdRvohuMOut/sDbe6EUj/G4WcW0z34A31WMHAMFz/T7UJcTov8vfIYfweAniVr
rd/N9ASBa6aD9W/vbwA86IZOKptmuhr0t9mk+bUvGYlxiiRVOLeCqJNFePoFKQU8P3IwXvpjQwLV
BF8vB/WUgxQBd6T64vQiY4Ad5tns7qd6W4Ki2tvhlSkigtxfpOe0fLTcmQqdhQfjVFZmJpYR1xnK
ljRu5DWn8zxGPox7pqffZyFR1tu98eh59mfggFNKgaDyNHN7ZQ7gNb9wH2BMP/J+e9Wp+O03+Nw/
o8vwGs9sl0fNbOez+BnHOj5W3+YafK6+Uaj56XF56j/qydO/5brOsp4+uebogJdubpfiRfyZFFGP
j6bHV9rMrHO5U/02DdxFP90D7xa8WyqPdTZKo9gJsxrtJ9lFDIn6nktqwIsLHnIX2CQrra5/aiX/
vONZ9/Bzn1XSXaNZN2KECNXxpnTCi1yarq3TgQBx78LEOqKrMGozSjTe/nfDx5N5855LKvMiUu7u
RitCCsDzN1B2bzdZr06AGKHEG0+GG146xkiL0yRzo4rSUYO9Fskpmuh1nBqYjSXqSu8UQSFS9D57
UqhRv0nLJqu0F7khycOc/7gqs4oEBVucg9+/P1s/s9bMqpgo76bKk9Mrp0hYYxx/3OzZNGdkY7/S
45Ahyb/Ctz+5p48NH+2kgGdfioebO8G65JRo17RufxE00lAmzg0F74Be4S9KRDjwsk6LFNEAif06
B6v+Md0Vb4CJu/gesudFqi8OxWH/bDxUW/GB/WMq/5xtxma1p78tpvPfBkEtu2np8m6q5PE6mk/P
3p2Jmctr/Ghtsbj6FqihrIWyYFekxcFC2n0zZ3ivNv6SVd6pBVlwq/n8e5XOglwVSGk/crJi72zM
JhLmIgCKezCtTUxhwK+8m1Zq1+xW87bSx5Iz05lgDuIftzdO+r+BtBUeMcq9Zi3yGDKAmZ7+4Vi0
WiMLGtPPIjw+vYIZCHziMwJer/6+/+6lrnHFHsve2nF0gB7PMEjf2kHihDGBsJ6owKmywNAer6ph
cPLKo9ctE+HXBJKglgH4QYuUY5esw9uPcp0EWzVQ4eW3i+PojoC6Y+kFMPgd7opvNqcH+WrkPxC8
fhpM0UxN1Q6wNXOYd+fWjlcoAeiepQJ0VcHlUwu5LBhQV6Sw5jfFOB+lSWv4rYZM/yuJ/pPNcHoe
Dqrg0NK/FG5cO80EHAnWoSNKXFwhOqTuS9hltejwULYSP0sWFDVmoAPmdUGjwYHY3kplFdQuSEsn
lMw5aYKa85BNRrPfaPC9EiROgHIbZazCdjCeluc5ol3Qjwb1JBaZmngZqz9Hm2VycXL6LG5YR6a4
yhHN4XxntTLw2+T2LEN9C/OLSObF6xKB76n1yUfj+Xspgk7J0OwLb87fSUuOuXs3pHuJlJli7FOF
lLn4tXjpf5TtfJmiBRvmtC3uf36fd2zwVXPfFmK1THXDbbK78NiGBmTDK69LMuRDsMGTvH9c7w7T
eSQcBEi+gQnIIrqjdW41oeflxJ1cxuYr7KtKvL9KZ3xBwEcrSlDPLyGllOiezWKmgM8j/c+DV1Vz
0jj3H/SQY5KbR5cefnSFYE69BHxp/BAxOYCrgyUedFR6Y6cIKf7q92O+OnUSe7sGA1T+nU1XgFzB
O01PvdG7JaRUiP2GDcl8KJ9M/IwdFRjH3BnHbLJrAxU1jSE8DAsXlnFG34/hd3HdA1jQqCqavUFm
LBJOFgBW52VKpmcmmjJ5zXxYG65zL8XSN5vkSPNPyvyauNPu38xl9B7H7JXhBmk2+P8kUvBP7tsL
U1S9M8nAr9+XNvPN8ES4NYj4uF2Bow9hF4jNZTXJhAIvj7cSZiEspn9pxvtuyZUdjLM8ZNm0c0YG
4u13LJNQvzDrCGep8Zh46Mg2qUzMVBxJAJ1HIWskhIQJnYkH1Fh8Dr2v/gfH8sRm+VxIaaUnWY1W
uvtpsw1o6toW3yZ/KvHZiUbU3DqTXoS3ua1XY5vyz76JWIiWXmsQMo8lhH32hCFvKFFOI86AtSfv
x0l1988Q/lXdYRKfyzdA882vtkWBL7INTVS66+maEwLf9uZJhmKytWu64NJMeTmLvPueR3xKjTXy
08f7k3RRUEr9XsA2iFV+yscW29JiYnYKYoyfNYYrMy873GcKLJPy5Q6nWoG++1jQ8hFWJQbqC+/Z
8FtVpFdJZlwTiYoHxZ0THwrtp8HTkj7rTF95al5bK/Qf8s/Cu4kSuAEtSUxwqfeT6cyVp8c8ZXju
pnXZ4CV7INUUOKdl/v8i66QEAEx2I+1ILtRct4/teyCBFH4xgCnth9EFX0DzlEIiqPx0BDmaGITA
+WOo0BBkJY5IL7TN6lz583H+puMwRlGrNCfDtQ0noGUyCOFeIAtrSv2b8sra4LnG4GIdJICH/33S
ITMx03gkUCdKMiPON6Xr6Non3hL0/t6mJ69/YGdB3LsOw5aJjnfpzEoj4bQAkClfJ1nXRmrxDeWP
SxtjO1X2xpOmDVm+LepbfdJ2cO5TlnOsGQeyK1i/1C0399CejnS0XKe/CQoHVIiVxgBiexmyibC9
Pyh9M7eLVq3xapa0TKwFFTOcCRAH7fdr1s+uXf5iLCXhlNk9C27EnHBWMfYTvPznmE0sXgaVi60v
Kue0DuGsbm47aO4rtDeFb/28zsZANfHMIYBAMkekMSZruXQnTA7Q/8GjdAVXlVyOCs/i1f2itXfZ
l2jg3Fxp585tfqGEGP0s+ZF9lIBKolN3a7zdZ9DDA8QE8BPhgfeSa74XZ6voHX3oxMep2cewbvb+
S7lZ1fCoddwdZk/MqIEd++5tRjY4U7IBMiSUrcXVFMVw/DTpCKiVKrLteGmSZdNxxp2wJ8GjmoVH
m84JAZ/DdGHfizddHoA1DqDZt0gwtQ8HWQEp8dKCXd4s3p1Mr0TclPmqCBTwmhyBufLoB1K7cAAK
Dy285bM4Lh6h7NOa8t7r3x7jl0/G5+ksDA0O3oRC0YzUklIlqiP0oEHAFVT+Pv8n+phjOjp8fhbW
pZ3lcCLcVYTtAtcmzRzE5mYNu1ZadgFI/aZKqf1zYXBGL9OtY1+Thf/w9/p1nPATTf2mfs3Mimf5
m+fxs3Bo7jjM3OtfFMKx2GAXTTeJZrgMfCamF3VzK+5QchOFa6lYMI4NzdPQtBrBvEvlTL+4yjwQ
/4LKRoe/GStyJqOfqSZo5eDSOocWNp3u7R7ORmeRXuxPD9bY9cKwb8dxa7J4zlZjHUO4lepM5vj6
LBFXzecy0nE3RTo/BRvpa5pRsSpEnxyXnJWuM5fQdrBe7vtfB4K+HNbuFjQBOZi/8X3f3lSx7pKY
DQm/nIoQ5L2DvvTOQn1f3l7IBzB4K60HtxlCDkeNoTrx0s/VQBwadXX2dp1/K7IZBNC/rjj3Pudn
nXAkC/HiSLIjXyTRBmOgdnZ8HkoPeJrPRhfA7A3OZ5GlrALAgxt44LO8oLnssmltai8sZ7GeFVo6
fs7B0h3SsxZPcqW/bpPJr0FIELj+akGCCr6dJcm2vPsZXzvGXbe/Q+FXnWaOlt/VXzWb/VaLB5GJ
5Xdzs3x2992QCmP6nSubns0X4EiVJZVXcD0+Qzc1vdTTA1gFjO89d/tdmNuK7mocm191GPqZUz6A
45Q6iWsWbQtH6eNKdOrAKHDxXkY1ZkaVcEuB4B73I+6CtJp3Xde1W/jKu3ceU3M8x4mBv4a0JPRk
TLHKt9m5Cur0k27/7NOfkQskOnJHRipLAVplZuazde8L2nNcVu7tbw0+H+7JPWoRU9sNM+RTOxsf
aKat1Yd3zoQPquHls/YzWkrL68hB5B9ynEcXrmX2A1Vpo4H/mU31mt26idm3GWrFJbue2E0ZdO0I
iM5/7+m+bYXvFs/2++9Zc2hElQytTeXRf7WSi3Qz3okP9ci1bynRko33Z2OGGHisyh/T0QHrYRSy
RboEZqh82qGWScePzlh9i4/iRHBvoUFKI/cEfKLJePah1v93++wG12Gs5mgZ71fZb+SXJ9UBOPbP
iUtQq2M0MPPYNOJ/4dpqLrU5qATD/Q1bl4pI3+FP7Z6/dQJm7LGMRB7FBHKkpxw2pw73f3p4RfPi
OQJBu16dI6E2qFYDy7WoEuMDZhMAOxOtZykxffVfnwwQ24J2AB7HzjB/7HjSaiZ6pFaR4DcwgXDj
qSwE52N522Ijq8YVeTXccYWb7HnayWB24CWTI04gZm2z0yA+jBZPveQgOd9KRZh/ubqdlTzR5j0I
4EkP+QjCemt7BDZgnQTtVCXVfpWTw03fcWiHYazdMER0Bs7Lc23fuvc2HXOBVoRKQIk7+/5kJy15
ZfDy+L2wuv6CsQV69mFZX3YSsd+NQCuY2z7rnzf0mt985WGOyANLphNKrvsU2UzOAWcaxKMnSqd2
OygKr+EKkIUkzHvw4ZunMOwYSRE1RD3002BfOzQ5wG8CUL96r/GmHC3Gi/rd8KWgKzQAj2Cw4dEN
Dj3D6ebFLUsQfso5wRM+njveZlab7XwK13zsLz/rv8+fabAz5Zb+Ddj+yYx70A6JzMLwqg5vGtfA
9RSQiXcpFW3uRmVJ66qf/Ml8j1lHVAJhsBP6h4tCmkA8kux5Xih0fLLtbU1mwyZ7nNrLt0NWCMI4
Pp1EcqmBHmPfh6A89UP9c+/+F6pyry19mG8qVmJFe/oW9F0KLR3bsbtr+8631qXt0LGKAMrvSyB5
+hFP5O6eZG8W1QsMiHgUlFqWzGYWa/PEYRkfnKS+mAUZ3fn3UJducjecI3Qf61baNTYWplaTZd9h
pGSIcF7R3jAhWWXS2n3NufbzkN1qoFwCeJsYnVohZ+gl+51+4NjAEccVgcaQk2clubz2I8NzPb5c
V1Qb+7byJVyPLfYz9u3F93K3CMRnvfDfq8OS4tb9DG+/5UkRgDALlmA4rxYM2L2r7E7hh/g9T6Uy
yT+t3HuT1YKwbEpfaO+50YSgo+vccxm1c0ws8fvSwUN9LwHMHjJqgDf2bm/98fg2FOYwDHhR2rb5
e6m/ckdzvr8070pgr8iMeqB7SHmYrfCfJRKl5NBAhgL3PiM/IG209M/r+r+DTKV9mgWL5I8+78m8
dsVbFpH5HXRZsU1+p6HSN7lI7/UdW4R+un+tB/EZm4Uwd6Fcy88iUhIcVfFad8CctATSRA7XGFON
OieCDoZ0cYKX6A3c/1bzVyfCBnQWfSvfQug+x+JPDzFzcBOxyvCTgmkJZ2do5RNlIKBDjMDJ3fNm
xur1iX5XFE1rMg+yvtZ8VmPSXG7DtcT0e/vUTBg0fbMqgMjo2/rpTRYxRJ5wixZFLPbP6F2LTxPD
91LFyXBkzK6morxTalcf3Wc7mDFG5UOIbfV4YsqNmoDYrgwRgZJQytpqce4fulpTn8y7rfZWE6fY
mJ+EQqxVmeu/5Ihx1/KHNiPr9nIiQiEj7fS/Pu9qRYyfy9jM7nMrOPNfLc2El18NPpANklxEKwrt
f13KaTYRWR+AUwyG7VR3gs307dxHzk+gG6ltbMYMPZwlfkQmdra/jLOVMdfCrqEQcQCoxYKE583o
072yc5mfhoCB/K2bfOWeBdLHGZtHH0vrsTiMvv3Y/OnZqpTuU33LZLha2B6p+e4JIpUW17jNV4Gh
x7UfXorjbSnjJrfcOUg25FbaWFXX/UMpKTbgJlAtiPNI2beDJHxscRMOxHa3js5x7R0W52lQmT0D
GMLE5WcMA7g018nsY8EkpvqdBhbUoqcohy5dcTK88nspvLpoJVR7tKWNtUJTTwbWfPFjJwPYLeHh
8A3YNFEAAW5JtlDr38s81njlEp20ePNw/9Jw1aizq8dZaHSZ/1A+SSCvnnngh+avua6jaj481ICF
29yQVn/RsXWMX7arXgffQjRrqBOYgF2Xz/Kz/Gk8kzqvT/3YuA7g1GmaPDSYMkZV6VxJNR65hBSe
IyeH0Bxj6u97LG4H4n8NEbKrlmWzHiTcSrVz4V72C3tci3hcBjW0AWu13OOzLeziXY5QLwtQIjNe
FWR0/G5n37b/Oh24gG77YWg0jOhjkVnVL0a3D+5W3zKnXkkDIcmu4axGSrJeGRWRH9mqFcvdSqmG
8Ic+m7YGWhx4Il1Ec8DcxYnMnIvp2oliLcj8mtSkkVSFBeA7ngss/4XukAqVD2wBXIK1iHjZG7fe
owzKQ3XXPWmYVszsBSGPT0UsXlZaDLUKP7l8lpUgr6lEPRbEhmJXxnCUTtNdX1WqaoDvsfN85DWN
3saY119n1eeKWVt10sCPC7NhI+lHPKNCeSHtMf0jH8jQL9gydIduXAeQ07MEc1qyw2mabbRDw237
gxUFmfl2VkusKQ+q0Dd8cOudglmBfYhyodtC/7A+HmrPheLEUekqvYjBO7fU5qtAhIyouYFyjw/z
s94+zVglPkYE5Gx4aHynYBX3jFMFGIi89B477J2cYRYq5uiQesm9GuClYWFvYCZcZ6ehZ44ENtw+
IdQ+5q4GI66TV2YTsOT2Orx/oy1QQKIkWZKHJcRhIEavQpZIf5EsTJBZaTmIyyMDBwB75dy+HBt4
3mXT9ZrpRWffC3oFPF6mEwYB6luGD4xUDkHwahP/phduBU4f536k+ik57xoyCgcKr166GNZpSMux
mCbjVd3x41s5d64CVl7VUHWVvQ35bJfffUFLMrj24qFuBExnViVpxscv6RtS2qeryr2b7DgJQmOH
nr5U0XsZUO911l24vOFEokeR6pp2omb0tOdxRBVdsWmr195p8KNILb5aCV7p/qP36P6vb1L6XP+A
dbGBjqkOeniVknyVJ8h1k/ZWAhYQt8DDiULzKaIvheP2ETmXqMP4vjWurAyVQwE0RY1GeVmPlrz8
trirngdPpO+QzYe0hkgb4tS3z/MlG6fr8iqLocEWFYaapvhCTt015OCMV7mODJTWdrmpPUnIE91N
7d3eCbUBrfI72rd+fgnnixcehuz3y6vixIa8c0Xw60akrW1X9IQp2Y+t0OBYPjSkrPW3io1E5V14
CrCISDizRfMXVoRPYUCn4qnxKazabDoWnKVKxxpCOjo6ajl1cbSxYtMRnq/ztxJCkIzLU/B2S+jG
JRl4DIJeA8J/wa+aWekEXJl+Q/I7sKxaYnHlYh17+rB1L84Jg7qr8JoFJkxpc4H3fPd76N5KXEtL
vJvLl8G2Jl+PXbu6RhBeuthJF56FnUy4RC0QT8dtffkthU+mtcotXpniI7MIbM22tWQpcEK1FzEz
ntWDKCdz2vG3RGYvgH1TP3aTjbBcKd1bENJddEKElh+igXTH1g3+RqJPMw0P6DyrZrIBb6//bXxm
wfz579gLjd9NEZ7zy3RVjIyvQwLlm1aExFSv9cybYymPoswRvwFoYo9Yom+rUx02Tw/JzQ88WTGj
VOBxGk9d5UDy0gxwB7xSqpnVgQYXWlHX7fmddYbw7aG3vccNFCxMMMpB+ihEOpy1ot/vLFYPDZY+
IBV0Ysc3mk6e5d33bzNMVOyvrmMj1bgut3XerbcuFW9xOxO0xkQr3P6WY0Lo0+NYcz1Ils0MbkPY
L1OHz2w1OuE0Tpr8/hoKvn08G1YZhZcrhW+DkMP/Qs1ITsiQhD0oCSKXdo7evnuai4ZdbMBA67oK
QTk6HPE7KNL9OqFfrr9ktnnPDL6yUyIBY4+r1D3PwLSZascb96r4Qgo0jEMO77ifjXv2IvJOdlUu
xVuKd2VjV9o6pF6cVXov6yxaP1YM8enOxKZVxAStfh+/a1l6Zo0uusdv7NeAwSGza+BW5wuvHAMi
VvCHjrPgN1pazaLMs4IYp88sPnqO1l5kb8e4pORc/XSJQauxSiA9FCxV3RZDGOI7nkjBNXjNpn6j
TaeYc4Qj7W+8hki/7cdbgP1asDmC0J9t9duxaTCkUO5UksN9/VyfyArFRy9sGkEZXXhA22PMdB0Z
sfZPhWW6XnmuOV7NInUFNzdPYQuldE1gai7c/L9LOzdYgUEidMgI4nTz68q5Hhyb+95uEGkHNoVn
WVuBsiSeY7WrJHa93SoQSQ+bk0oFD09uLWqqsL5YmWFke9slpcihHjkbHrwq+R7S825rQgWKt/79
9zZQ9zZT9VV9044UdoNQ0XlUCBwGDRnzqTlVaVWoYD8u8+dJ27frxyUmxjtKNZAK3/jrMBIwusKA
ZakLolhb1HYexqNqY1oBmLVldghBtbcb3IcnSSSh4kp2O9h8VYw3DsvnUAUbn78K5ypY5ThM9ZwX
cidREVsXIB44d2mcbR+vEP/Jb6ZueDyIqYvhrSCqxhub2W7mQ4GhNcABr953pndW/am8IF7rmYL/
08TZ+7v04oNzY9VO9FZ9HqbGjioLr7D+i9ve3bT2RlJHRTakQnYeRLbLHWCMcxnfu3IeuHKUQ5VP
59hKji4VF2DzNQiwkbaQYEAt/+MkS8DVDMA6BJRRB/fEVo1k8sygKr9naQTR5Y81I2bPAxGhXV23
ngXYk9useZ9zAsUPxO0nRR57KsCH9PzZSc6iVWwk1EgFChKamxbrdDVVIJgHzkBKCpygNtFSFAxf
+DEBuvUY210ujheJ7K9jm63bJl336XnJD/w0ZEHd+1GqYsP1AUM/ZW9oLVQMlHvKibnrhRerWaJ9
r4n3GX86a/EYskPZa35mkcyItU31XmY49+I1RjYjvowr19R1+1tIlSaLazFwqo1VAwfj+AjLiQG8
zx0qlKFwVE0+ZlFfDtNsnJrHb2Z9zIWq8udah2sBJF9O5NI84AJ4MH9kOylkdRyFO+QjQUZXVhNy
7G+qVTz07KoZLkfrcIBv4QOufveetU/1E8nl9WWf/e+peicGMnaO5ndwneoOUHIO+Cb+hmoqhrQZ
JJYkTezIywqbwqR4y6UyHORqoc4kkk2PjWK/CqLE75Z6e9KOjpSL8h/Gq1/E9NMALL8RDEj5gJIU
TBrg7rfZLSDJPv/ZCO5tRoYVBjPTLxfaazVY2PtSpGygmP+0tlVk1cylCN9M1H8qL3bAKCAtZ6cp
cGfSi7Uu/dsyBisR2lGdlK+lBEOUU8XRwkvj3+OgafgRFvEQk3drnrDyvvXLrXR4SoReZVOOSQw8
QY2dwEWOVXI4T8wku4fmJu54hCY4x28jAHzZtJA58zb/U3oE4ci95/xjON54V++lXf2ON2DZ/XNL
KK+bT1mXTL3ayW6ojderPIjTum1LsaVEj0oS9RRgZNQvrwGkHrGSaSN27fMkc3Xjlw75Tz1uoBfv
LI4tmJMYrj/ZPM4V3VXHVZHTbd50SaFqeJka/lya9WtbTjUwIDC6Thft4FZMo/AJqAPMPajjzuI+
P3nwVFK44plISdXCsXD4bIex1ZjVYZjQfZNVJTQm7OHYSE3ycuigzvPDIR9r7eq7qbYcA/WVbcFz
A1fQ3sRzCMoIQH8n3NlXiW6pVnaOT/4qBUDoK3uYkUI10uSVTGgMtJjYaoHOOQVP58qobu0NG42X
4Gb7Uqz1fWQwYJGBhZpEc4eBv9ZapFR2FtIaJKMxYqIbCAFWVfLx5fTopjlOg3g/vi2EFJNxcBJm
yc6KmvHnNCwQ4VhWVWw6k7bBgcblPjph17F2YxvwwbadTCu5WzlgZOW/zckfSs9qEO1+Cg6tXP5O
lkUdLVePaL195+PMRrmwXpMa9o/Kkq3Utp+qiDGbiTc0h2Dn5cJs+zhEu2/CV5m7s+P/ZEKtWMFM
7ztf4aBn92Qn/lAGXds1HbCFzpyABWpvizFCrAiaGptJTiC5i7gDO2U1MHGsjdK1TSlc/inzMy3E
/wjLiv+aMXe5HmrDyNAU8WguLQBlzP7Je74M7jqc6X4l5y+kueTLKN790I2WWdN0dlWCKo+L1KO3
/xdJ5L1tc2hMslruWeQQG+861Diqjet3huadcBp+UzqT7DE8/dLosIjMIyVRTvS/1LLIeJxp6ufu
zxz1TjIzt1aULX+rHHhY8AF7+18yF2rtq2/6ZznOLz2mcdFPR4Z9nEDiNrWnHpw2/GX31jQZz69W
mX1z095M6lFeT1xlG4e+iuP3Xn3m7rQVCvrgc+NL5bF+R8pu9HQTLUya8qlNxxGvhnDgdvkTMUis
d8re6ZC88VCNU017hTYrtvIsy3BV5KpBvNyKzh4FZiS5q4KzMWY5YFoTLzGczQagcX35zU4TA8w0
EB43CBN8u3c0yduySh3dWvKVuZjvOFS5iSWyjKlcPuceOKEcQSzCXXdU8d1JtP8Nb1adu+ofPPD2
c9xOuf7D0StTuRkbBwlJR/LFUbRpulNyk/YDU+JHJj2C4fsu69q7EVU7/MMlZTT8M7gzTqgeuB09
hy7PUBmiFm2kAoEP5nM3yltw95dUn53zCe7pq8K9yMLL9KtA3yUMaZ1Lz4MwZUoEj5CblyzY+rf6
yes8Ifq/0RwWgp0f5htCtHvTKxyb6GFhKm/T88AMhmJZW1rdiy06zQLJ9KS9aQRGIVd3BD9yDKek
5DSRQMszjkv5rtM1l3dcrrjDrisxQeY7NtuoEQyENHkwRyjsq3iYheqTv5gMs/CQOY5RcZadUl6E
Xi5aTeEEV9mHF0SM02aRGR0YX3DByDly5ZPuqM6lldffpUuB6yzjrKRhceFbNfAopusUfj2s5lcz
oBn9vvvMaYvnQcqlePrVK31NGAwOWjJCf0mRb9PHNJARl49VzwUp2S3gfkqTYyQNfYxKSpdkjjI5
UjYSutVDtWv3wM6QblKI8WlqF2kWymlO17tixLTZe0CPPRXijAzvqrTirfUJPKk3rQvXgk3lyNfl
px1vx/MEqMZgpRAr+h0pTeXyl2hKfcww5cu8syf8crbMtetgx6RzwOG8MIH1V1fR7Mop2JwskgZs
yQzX2dJO7/2unGqnXqp52+YAJu/B0Y9HDH7ElvS9D+M1IN6AaKZVQz1VsxYiJZ1UdBwVP7lvRzDD
UJR10cjY92x0lixGps9Ydj9CUyE1kcwcXxhXyHJh8nXuvhfP6lj5WA9nSM+ySuqXmMy375VoxDof
k44yrafrWbDlfrb6YzkUDYjlMicNvPE2YBHo3jjfOMEx1m8AMDVgoqAUxSK+V50mgQFYpB4pJDuh
cVRkXZwr/pYsfp+7sdQJ/0L5eZK8c/h7480Yq/kwTphnP/zxev6QjbhtMFDgrQLlY8KUu4yfsr13
9Ug5/puLtSTdj5K/q6Lalz/0JqgCnH/zSOvOD8xMlH0KyXh5n3OqvG6Zted4J903hiyE28k6GslP
G7f62Nl20EguZk3Y/x1GQoFU7Q0TpU00OWbxfK9Gq5vivpucv6apwi3Yf6v8GUehQq/LFFbqaNNM
mo9g9PdWZzCKuvkuOY4tO0SQTo3nBpebkt15h4aqVF1xh9zOtojVeNgZCTfuv98GcODb+KlEtT37
GjMQdcyuffsLnBAe+adMom9jMwiAw9KhccyLCecZ48bLCQvsp1pvfPmU50AqqKZa8ekJ8TV9sIs5
CnwT2Eck0HQ6GNxOeCJ8lgQ4TUHVMWaOK9UhA8RVfVu9zhUA0a4bNKmlB6txweTn54MyG42zwVCE
wOefxacI1dkrGNefTtk9gdMTVMjAnR3WCLZ+qK1qdMSFQrSyGa+pKd/lWDPRfDXRJRSzxM+v30Tu
jwiXQZqQIMmr686OHQGtSz1eDAt73/3R2CRGqe6xaDgX6VyE1z9K8jHMfJQdUUmx739wfpdncOXU
4yIWmH2jM3H3baFE651jgWu8Ccy1n5gLFNhkb03orjzx7/RSOpSQMuiQnUu3+oTDbmNTXtOCn/PP
T0YGbA05LWO2z6P2U588tKgqxoCxXYxXT2WOIMFKFyETU0DtFx9Tj3ogtfqnrIoSMwtApnvmeL/N
ffhHPwer1rVzbThOlYe4bZkrFuEqX9HrrZD977+uQQd/igOdabIbuL9zGcLKf9OcW9izLxEddMlA
CQVC4Ge7mUaHXC3yNEObfLwS/3Up3L78QGRa/B7j+bCLfu5YvJYO0930PUfxWRWEauaCywBF0DyQ
LwDvoOLGgHzsGqA1dDcce69BhDP2CAAS1PMuulIMNr7OTGMGjNvKsx2E2+1bRvyapxvcAjn1pL6U
MIhS+efN9hOXbOSbDbj1qM4/OTBX0P32ks/f8082yaamshpHi6Fe6G/DWVn/v2FelUvcOvdXPhUv
XH6yYkBkVhieD3Hh6xHHcDL73WWdx1Ql4QqH20dvUoqb5DTUEag76eLhk7t3NmzsxvZzOvX7KCSL
E8OoppvBkSGIaRqqX3OxAhYvSxcP7lAO1RDHs1IOH4w6L8ULsADCN4IwGFaN3SIRrZY2D/e159lk
9QzLTydcuwVTp8Mth/d5a+qeMzsDXhzY6ffLz1TG5af0wB465une+V9h4gB7j+XPuYjlGfvFCQMr
9Znk+8EaUOmARJr/9nejNI+LZnJ5Lt97kulbcWOnrpnS6MYRq3koOZjj2M2mt2mtofFitfmeXQd8
rmFk93Jo8QyE9ruSzttgUG1xk2Niu1QT7POH5p+X6ldOtJ+rdC4+y1GoWtkLAOSD4FagnzCzXwD/
bhEtf4bhVqTzaT452lSP+LP5VO5dOZB5uZ6RO0yPV6XTHKwIrIOvQvAoiT7Nz2JXFVYXeI7ze+Xu
g5PnFvCgQUNF4uSSgzQ+5LOM6HvIEmIO5JjUV4Th4mOG6QhzTsrngHcbQH5h5rC52PBWSv6987Gh
9JsXtYFdSs2txPtUJhF2skr5sqqFJ9SusS2q8nLAc9r0a3/fDzA8/udcoeAxeHDhPEXpP+FpYFgo
ph0QixEUINRCYNNNEe5uWsgqIu3w/nuu1nZFWvhcmuqwxeVfSd18Lb+/zypv4bTNdyimptfShrkz
9xaHtLn2xzDDafWVK/3LPa6QRpOZoeICZ4+vopmnLWh4ui4fcr3XIv53H3+jv1/YM82UKqezzZtn
7+Y/AUUYVvupLEKFw/JYOnZv069KPxtpfVrIebKG2us/zFO7tAZ+Uu97bKAvP0uizhy898ldTTtO
TarCAtkzRYgrKdkRtFn4dkz9C/s8qjqy868uMVu5/+J4oKTpYcnolKpMSKAjDRMwgUpqMCBSLkwk
/z+SzmxJUW1bw09khAiC3EqPNCr2N0TaotggKCBPv75ZK3bEuTirqjLThDnH+FsY3GvMW8vLeidh
l2IHdCm4UXlQNtkCy7WRRo81sCVTo5kfQHCICXgHFe1FVI68487iXL4isuudion6JKCo249MpCmo
xzWqg0bjYglgBESKxpeGeA9Ri4LA4yfof44uCQn1EpmZ+5sUZBCwb13t++m1T+C5fjYEcACi6UOD
jSQRAIIFDkU1moKldpJwOsLZ+C90AWCE7r/vzodcRkFAyDv7Lij0g8gmp44g0dg018Qz2+8FSSXw
Q2iCSDl52aRaE4ZdXw35j4Xe6iP6P8vEoxNeD2Ul3N8Yc9nmYchfb94G2fjZ2LgEmg4dRQY7segY
cRlaEwJTjWZfoMLjoXguUfilCv3jSvDUDe1hflYDxRrOBNYtPv4XeysVzfC5BGOD04W98/XIrbVU
+Y93i+dOtI3jbKsAxIcmSh81osXl55QYp6TDPegLOR59O/L2OyEtSBsrKAHJ63KpB5uV/gfwum+j
ESVrkzQLD1u7zSkmquJIeSNYHV8EGesca8r+X8yMz2JOPOJvL9Q95HwiLOzRGNXHlt/OhlDRVQzQ
vABcZqKnasZEzkJ3MvAbx8TA5qtNKlHUlRKm0Dd7KK73iGQWDTe5/TlRSoEx/E7GEcFx7Pzo8K5Q
FgQzrXkqIhbokJeYWHOc0AjmwBpRGNG27nbhT0QzBmQwU62l/QnwT2QsIdbi8ODRoPn+xB75IXAe
Ho3QGiJuiajefXjt0B+xxZdmHQA3kOGMhq43aafVBOn7gKMC2xla55Ow/gNq6h6KOZfUCTJICRKa
0kdgvFzxt9m+HchfOkxEymYvKIGm48bvzCIY/BjMCB4mmeM1a12V3gvJlXmfbnZ2uBN0cqyn/SUw
9KLz9IIk875xpP+OTPBZtRZp4mhmXVw4TOI3TGy/UMuN3C9ywlm1ic7G8jgVGND33LgV7c1siE9v
wG8KMx55ESU35wV+Ds/+8rah0xaZpTdYqQYKgRhTurRjKCEZ5E2q4X28J5GstLKNwNEupbjba4iT
2Xv5DnEYA4WgrccPBH5WOag1nQbnb9wFup2ublugBIbI5WsBMsQEwe+yRzGXcJ4QkWeLHgL0fa9F
MY5gtJlzmFgJ0aIVoM8zxk+smQR8Oth9FyMyu0ykifDfqvE5lT44KmMvUQ4+J0+LfgcVdi0w3bAf
5JVZr0CYWczYJTKnMNlUbgaMC6JjYKV3LC9RcWDRyFBCVnuew4eBcCsEfgEpaCYjlMafSD5V8SAg
Amn3ip9LbZoQgBuiZDT1lyFsBHkCbYa6EUG3RG1uePfLkIGiZWwEma/4dTCysP3AyE9Zu001hCtY
aszqBVJJ8MXltCQDR4o+Im/d7Jx136yfZkq6DgwYf3806doxsDmSfcaJZFsCu723b7JA+AA0v/uT
dUtdP9APCNXnkBdsIiqcR2uuH57TpgcWCu0e1G8kEJXk0BjsAPNeyQW7Ee5HS9QWun2MiCLpCy2r
CK4sCckYcKMpID6o1I0MGg4JflhbwE90pgu5xnsNAlO5Xx4nzeYX9u+8GRm0z6QRuYpQkVM1wjqz
ysdHZYLMi+q3CM1mQs54ogcECoh3mO+Q01itiDpHrIuTB4VxIm+F8pjlhOBrHxuBdY3xVnAuNvsH
ekPeoanIWCE24AcArBvN6oWS5wDFwbJEC4LI97tOryPvjY/XQgD1MY6tzWM1HsBp16hV3mvSJ7aX
PRSY9Ah+7NL6uNjUm7uH09IlhBOtjymaCi5W52Jevoz70ZPk4S5Wl88N4s6XNSNSy313gKna4rEH
EIIWI/S/KZi98JOZRY9daSKRNcuV227eUEdkv8CbFFNc+nD1W4kXACAcEsK/hUyeMX/mda6gVdBl
4Jjb1gHwGuenBSbFVDKyCke0lJ0/M05KXuWcuWe0v27aEBOzV9EzU9kaePis9fubUUx8x435R7Ie
JLly8CUw2Mir6G25hWlJK9LdUu10U67AMFGklxybmeh8QTB93ffnGp0ufNN/A2gMqrPG23YumgUQ
9QrmGNPJVsEZggmyJ0TGj/11f8OKruEmnfyGPv+BwunMvoDPJDqABtsb4iquQKqbJNBfjHAfghU0
83cm6dF/W2y0dHJUhOJ9rWfwOt9QfgiRjUjfkYkH7BkykcekBM++zndOdAm7D4Mx1SEKCB5Ka6o4
hkdO2FHEpOlWFiFv3pdXyWG9chtOHkr1Tk+nDT+irKCH0qYGxovkRSWq67oj64E/IOqcVEAX3S7m
h2lNjhrdSygWHvtSHO0DZxh39peID94LS3BUJ3kKwgL2eAGBPJYEx8L6MpmFeYRmV4DT3FB+GnF9
ilgSEdgmplH4UX5iujg4inJU6eEsC6UpUtA/Es+pRazWPm45A00mw2sWXkb2YyLOjd8apPOSDD0y
4YI69aXS1T5k8hkPzZQV61eOaySZ9vuPBwdX42NIli/fBwF8j6cFZff+kw9oFagTIwGF13dog0wQ
olcEX35TYIsPkV3EtAQjjkQj929JiscDqaT5jPW1ooxfuya8TrCtZnwaIqg5t0CcPB1IQDYxzZIx
44jiFDR9Vh/efN+NibAEJLp5g911jXjkhlhr5Ehm537WrxAl2VTKxoBifCQiHBHvbcEpfiRHAWGf
A8IJsGt/pkBWERDDyB8Gkove6LKDxQ66BTGFbMVct4T+mffFDRDnA7Ugxb2kGmtuC8XaLT7Ep/Nb
4zKSTNAeWEHYWERy/pc8AoaBpF2LYEfmWlILH859XTGmOK9lD7xuzh8VAYSEhlmI4SiowtRHKVCz
1RHxi8iJXiyZqUBs4EABUjHQGRCj8N/sFJiOgU1FvfjA7xi1fRjVf4GPxuNQM7Lwvx2YNc996nyj
r1PTxdLbMBmKdpUB9YZGDdMGXuOwdUY5bQypJ7CJATBBNWt2ikXYIrYm8DEEKcwW0Oo22eO017xE
xqTB60IIEEncRMuNvJs9FEFolxDj5pgGDZeAhLnqccwRgFSSjCSTtKzFddBL0hnfqiDuh0Q03myW
lhlhqYHo+GsXz+3dRs4ID0HIEggYe70IoQKQJ0EM620tAF7N1uwRz8DL5aKAVg9+TP+km15nCypb
H8YOJGoqu3aNXnL9mBWcLSaDh76pqYdknFH5180bQWCYowsP/CSjPGmhrFJCUQZkv7187L+BKjm9
uN30Wns0QylHLwvnP45c+o8QeGacDz+CtBr+L8yIKkQJW3yKVuHdvHwlPquHe8UhRRo4+hMHj69Y
jAjjHNCQYwlJLM0HlStqFXoikotSKuDOzGTaoNZA9L9G6RzBDNFEPMXa5jFvAMVFqWPlEE2CD/m5
GB6qMzC5CXaRbbnLYuDePOyIXP94PLIpT5CeKP4jwqLMifb+Y+riC31XXBj5vMcjMWIcxeThQsBa
AOXrLMTNKehOBICsgVa+QW6DSl2wiGT+4xtqEiIcoT8QkcnH1HgyMy3RSgO04J162RUohbgZuFts
qA7uHObln/t01AghiYGTlVWHHdFrA76ZT4BBulcJVJQURa/5+yyaty0twMU6Dxh03U2GkzrhapNQ
LPys0itI7wDJ00jF4BF6Tn8hUFAR17HIpIZuXrUeq/WmR9o8vzHAlQRZEyqD0n6sexPQXTDMO4mp
nF/M0jChboFp5WsQ6gtICsruPqUx/wu0g9g7OYeiJiJAjFSlPqdPRAasTu4xSBuMmYg7pW8DLU8I
bqR4/eTLQNMJpztQSeH+YtbdlCjeKxAHRwso9Vo5KTh0qLMkHmpTm53JK7nk1R8G96m+URhrg/QC
FE2KKt3jXhH0wS1Y09tNDhcMzkGpdFwcfjAI9C05H51Xowx+JL4+ZsN9PZHn1bYGhIkUuADOI/Mt
ghSxraHf/3BvAyI/rLeXuZoznH2FnJmG2MwsMI9xa5x7mpHy48/SxXN/DYlNn/C9PT+YGIy3anYj
AXwPYbcRkTDF+QpcHfqUx1xtqY/6ESqTkuALqsZVOgw0Mha4ACSzCXUELuksnw85q86i4wi+2Wa/
v8NNJXzMHxCZkQFei27gBRJCk6TJAssNq0Y0avEistog5uGomDZ/YogiDWOWhkKBwpuFHoC0Qjmm
1f4vdZo507hRInHiseHW/DDo+KMKmz3VcS/iBPL9iHQKvzCH6JT+3ndz9LaZIrrWzs8Qa7REs2l/
DXUG3w6u+oJn1fngtSSHRSPqzSsvzmsFJVlf4NMhUfO/+0L89DL3BUUm8wzsZrgh8Dtn4QHL9n7U
VLNTkAYxTN7W6rIHOCLH3ycdPeCHHdqVZvT25LnxnuZ/WqwlnJJyPAhFOYpgxyp0hurySikCZmIk
yeshPcigXE9BRDPS9M8v3SAlCZuhwZ8mUODhqJoxCj+BwCYh4OcF93N+5qqU+Xb6VsWT/YkhUR1t
nu0Hx8wMf0amC13YDY2XOrkcqjgTWXHNnkpq9LZYcLa0Qj1Qb3IR9SmavLEU9Ex5m5s5Ngr0zeZK
XdKEPP1iUgEf4mWHcZ/IW1RNS2RmyEd2+QGpbmrCB97GguiXF2fIMaf1kcn8L96IMnqi2/CL9j3f
MFuTEllg6MYLgcwNzGYDuPT1lOBdG8Ak2O9XeGirh10t0IN8dUdhfzg/YtzSvPx6fBuY2oVOFQK+
6HcRmWnq0G7x4+Pq53Zu5i9Gl440DHXMZMMijWEX5gTigwQKMKGG0MQsOIoOl6QMxdz2QtBzt15x
k7AJ6SfFBesmO+1NDAkhBnyDPcgrB4vogM9gRqO0A4CGIUZDLhBe0bDiW3aL3PqEdGmTK0RASXKP
Ki9vgYAGbCujMZgAwM1vggzKQ+7IPMPZbclzxfzaIjev9NM1Qr4zGnbEAsCyge53HM8UUeELsPFv
Z34HxMBGiLaVL/IK+rYSkEYLPafGEkr60uURM17b4VnGzvP2iAv2XggVfwlLNbAz58+SVBHmTW4r
mmjHNc2alwRTFvjsG8VK5mJVoOCSKOIfQ4ytUc3aJOBnVyC/Cvk50mATsfTTQVUT1DxUzbpY0nws
MoVdf2D3UQbrZwCzP6w+QNiPBYGAXnNgxYpKX8GutpdPFKhTFvsvw2+MyyDMWFmxugjOoL9//isT
4V0KW+dFU71ik8IgvhbdaVxFN2y9+uoDAd2pYw3H+5REiBkWMtF/nf4hkv05NZpDlowit8nfX+PU
CmG1WdjJEu7zlAJmWsUcjzXPPbuPDxrn41iSz/0NRygVYnj6aa/reXkshc0/DfPxCoFKYCO77ICa
sowt6UKoM88+IhBw8DRREs0pUYtQc0QVa/7X0C5DW6vLHzPAx8iO1I7MfKIA03vZWIu42M0C6BeJ
Qoiq06EU1fgc2AlQqfTODQ9FYyPZ3hCKMflOW8l7e69gCKObAou+7WEOTPV18/13X+2529E9hdDc
nAEihHQE2koUtd+w4tLh5XELkTe+a3ykYfZrJo7W2maZRTkCsyiSTkVxLAX3JCFnFqJgBCDiGFJm
OpgIz/mNf1CmIB29XoZ+q/BzflLw8Y9JrAxKf9EIk3HC/6z79DJpuQI4dpwRAI93db+ORFBsCfmc
dPubyYwG8SKtoWDutEc9XDqX3OEeGIjPTSLVPLNvJLzTEM33jsw+EGNj62rRaPpyin+Fv61Zbuu4
83obzZXg/b3fSoPqqubF9rPICBwC391dXPydnLx4m4vNY0V9m0t+pPM9Iyg3uusqJ9kGubYA4vCL
gMnXFCg+lwA4dC90x4+9u8V0wZr5hPoSkU10JXfpFshHrJqii9bBWBXfAsm77gc7WpWT70qZKX65
uJvpFJ3AAAbtdL/atfucEKg1mJZiogaIk9fN8urD3ZfUhuUWgXiKiUPC0KOHYJmfccO0yvpYChdB
acO4gingpTA+k8xm9+LHruCaRyGaugMecKLX88nHkxgbmC3eqHeE6AnCuEXunO3YBHXusCf4+b8e
EWBfVIEFIjDxy31ZyMVtkAY2gjm/csmGvHh+rBIkETswhU7MJDYexi55T8iFN1kTRXrumVvCQ8Nx
/dotaelrNZ9hGk0tiOEhPeZTojBcHvJmz3Wje6WD0JDKPBrFeYUcGYCZEpEJ5MxrBD1xBVb6wjP2
cdqgOUQaACVht/bvjIwPuUYdlOjRQlQoeDxJ0WjGw9pt0J+v61B1yRj3XhzkRIiCU2MZuWVu+zJU
t4iw9LmARSNWZ/8O88JfESkexW6I76894xTi84TInwHf2aR+AtxzqRA6fAKnAS7Bkjm+u08r8znp
YamAs172HUiHMlOI1hnCNWoXB/4IZIbnSZ9y0HM+jjoTwSnVBVVc7IBCvuJTGMxBSUMtpskO2EFo
mmkKmg1COFQuNn6mym32Tw6eBtUS8aZlbv3E932xn6cufMcwHh8663tCcC/x3wDjlNxIJzA3SFPT
aADQ3uPr9igdGUQdH8OJnV3QHtHV/iGZpqkFKEE3v0SDwH+A+oHuVf4M5QNdvDK6XiofaN95u9yy
mHSF/mdIXc3IyugAHMzpqQW+Fq85hmOSAlDqSfxd4/p3W/RiMpF8eSqPbwtkXamzJ+TeRv9DtAQV
oM0PbR2zkk6YZB001IHvdG5WGIGofyKbEf68PoLCoJAgdKkzqnn/7shoWnnYuDDnyDTaB2o0PfXB
JNNdBkh9ZYHtr1oB2JJatFIZR2GsxMephDlxabdpGWwqa4BFpThV6xENqOAKfPiPPeE8tBuIU2UA
JhXeOW5SB6KRNEOcwsgZpizsAw5JidIZda7qCP0a92mk65/5XAFbYWATQkktljGs/JuvyDF77p6l
Uavjkc2vnQCHEEkVEfaIQVkERfG0wg+BvEdNyjMGxLz0iKw4D5iZ39SVePwpJf7ZQiL0gUnthXir
rvxun9zvbEdowNgl0APSHy4othsaBeAke0g1GBInbyhQsIJjGUmrCUvttwjvyDN4rHVU6TdsJxzf
ooLXALelokmGC9GDAvETy6Po7+OMGR9/zmj3OLcHasmnWaCRILn6ol7doQDo3beY2OEqoCQW13mP
kU3EekqccOsswXRsjhxlCPnMhyuIH6zKLg7Tka3sMd5MXu7zgEi4IAEHyDisqNst2IZA+wKQezY2
nkbw/udp4MJehKhq55g++MfZMumjM5q1qJonqnGZsnmyR7xwJdQFnEsFkxpkx/siDdme0NPMfuf7
9AMT7ug/G+kumRc8dAgOzmADAEMweGf2jA8lsqsfDm1s4L2+BwI85G4S6XOECHV/F1BXxqbVlylE
XzH5eEVjwlo3GFQECgoJygyG2lVhH9LHF3h3JDCHJ4HczD6rbgYNf0WyyFYaFHczv1hD9OIs/4hU
GR4DlHnIhCsId5qTKFVZ1vOeI/uyYWHJ68In9Akpb+D1MtDs3RJfjCdC8nlksLF+oSEQ00UFtxuz
BlHTCFLLv/LvF/QrBPSmKpgxUYbDXGR8yevlWeGwb4EFeCBEiXxDpx/6jhFnsN/u3jZw3ubrtRBs
XB1owwdML6g6AEQfCDRO7/j7MTB+43VuSgvfyC1sYI9RIxxx2dAVA7eeTqRTvcx2o+jm462WRZki
O7tz2T62ajVjZitagvMs/SxWBX7zkxufnI0IYof8tbE4OweujMGLCZVMdktxB8huucBg9RCk4wMd
mDIDSGP2D1RK8HCQP+L0Fq/UKDnwnNsOci75JoPauByGp8d22BmZavdgHERuVnexu3Cw/3UmdxQc
qg898zA1jukrr10rDOXUp5cneD9MeBAdLVSXg1mP3xdhQetH3Ndt/t+YzxbE5JiXzZBIM7tmbwZk
XDGPXipXk5wfve+ugvI+80u/5+jIP7hd7j4c+ZL1F3ZzkPQP7ARM0hyKPgSUxCEL4Q8gjrjdTzf9
DBkweLtkkD84L07djYk0OnBMQGxEl+Br6k7PL+f3eUoclsTfkH0kkXNtnh6zNfkxSkxi1l/rkGDG
4NuuXr2wGozRh3jt/M1VR9vHvLd8AbP84GyGTH1mS0s2t9kiWzNTUZWkmgPEfue/7RXwjLUFb00g
/0xlOhgazdAYara66GbaDo6e5WZx5yrHV3IcIo7SwuZAgsC/aLQWT4MtO6hA+vbQ4TDDQfzes4Xl
e6LLRQtHM+F+FEwDLOl04Co8BfZlMcLp3Sf7CxOCeQ+5kIolg7M/sq77y5qrg3bxC5bSE8ktRsdf
5fnGW1oafZaWPezDl1eGdXH75PJERD1X5oSRozDJE7h2xnsCJshKWqK7uC/x2xJv8r6SIfRLOrQL
XPCn17aGo6eRBte+iHyTbx5L21MzVZzjLZIZZCaCN0EoVcCoucD7uO0Uboew2jPbPOI75ZEPQmeA
OphCokqyyC31seu8VvfgXYB4smokLwveox+xyL/dFicfU1XSqfDPdGzdKOgtTaiKfb7u2TQ3CjdK
yr1+4+ES4mV+Vm17tbEB+gyl1gORPpQ5tO+StJjLUSd81HgWwuyL1OZqDgISL5YEoRHssXgc29Xd
7Zu3CEipg9EkTeLG8ZTgwb2S58S2W8V9l4niIwIzZba14D1579kBtg8b94IHxATof9Juwl3qclI7
f8x6ISR/DtHM9xLWzpvXFQcDkRCcXwN86ZrVJ8ngPkE21KMuujcu9/X6loBEO0TmGtpfkzDs6Hyk
pHYaa5g5cIGT9hYJlhdrCq96t4dDulUohfkr5p8/IAP+6R46FYQf6TxZp0cg+yWiG18lh/FYzR/0
jRHvsQAtBTVFzuZkCzo8wLsz81SZDdITguiwbygTyXoFnOCoCoe7n03rLP6UdqVsHoTPNQJX0znX
DV4vOsGZEpLeKlt3tAeN/23uPPIZFMoh1x0NE3E2IbiHCRCSUoyG/yL5P6y2nN2/oN2JikH2CTn5
UEI3wEEMcKElV5zGBbMcyRYQVWS2PWvrI9mNzDWIgWdswebM5ejqfNaf/XNfICz+emOIT+dmKwzj
nG3ojEDFglHccz4c6Ct2QzZCLkqSLrII9JBsNq9qBLoMIM/Zsk9XEmrL6TcUWeSE8WMm5KlKNMgC
gglaRP6E268eVmYOPIpBnCaUJrnTp+6Qy+I2AdEZq+ZlOTIJvHf4NMf1qXUk46B4l+Vg8T2o8WeF
AAV+4etQ5XTqHFIpXfJhWn7jUQMYwTfy23ULaaGRpYq/lDod6nG9b9jtv8vPkaaGb2s20Q1uP6es
q2aSZ+NYqB5yW9INXjVEEVVry+FEwwywJr/GGiDRmhAfncFZVDCBncvc7Us2YaPme/kNK0conBsm
LveBxBTR9rMziZIbEMq3h7eoEfKuWzdLXiFdiYbm5ppRxELHSuhY6l1mXx7S5Q+JnjXk/4GXw0N/
nRbjG0VukpBsTO4x0DIfNP1chJLzAaTmdce3SOc8Ayg00XfZwG3/0WFtIWCX+Vnscpq7mG5kosvf
KL+rZeehpka3AXJeL54CTn8SvvrH2tbsuuBGStQXYu0zsKT1jx7pYfCeV3N5gi66QpVbevyDTJ4k
s/xVq148TCgRnb98qv5Efi2a6QPF0V93f5m8/prGHCY5fKSMIPw9uWuW5GV03TzmHQQAvhuufwgw
GKHev6C/j6mSJoAVKiHUFKMrV2XDniuJny7I532f842ccticCXaTfP5wtckzeTjDSIrkkKlJQ/L1
QWsUV6iB6nN5fm1u58b+HgWcFFw95MAQdNFnXU9atwlTU6OcYFyjn5dwsYU8Bvz+iWgbeE47qzZC
7sswyuM0WkjRcNdsQLSYbZDdk6LNF8r2lYym7OGhiVRo0VK81GSLNnKDkojoPiESxfsd9eGsFEpG
0S53O2vWDwQn6k9bShRB0wceXSe1qS/LsxaC5SGcpIkJBfFocxOELOpij48FMTxtVL3CYk6uCI6a
MuGsmDzRpOK8+FptQNUdb5RuVOZgo8aF1WxrI1sJE9CbZAmy7o21bvGsaZaGHI1AlXnGPTgRl2xh
6TO8ro4O0vo6cL86IyJOyVsFKd+XE4rpQE1fFor0EKuxoDVsAmp410mk4lm+gD2+hMmCtI40wZvM
1AdkaHy3td/5HUdkorWis0xVrS+lvdtRwO2esmNMeiciGRXvA2la77VIjoaRZjAIGPRLYYH4TPpe
CRAbjxJlPO8ZCOk/8YVObJ1nQLaxhWK4AwAICL6nyal2lYbWQvoPFO/B+8haBDN8sRCOw+kTyEff
Wc3VoELem0p88QZ8ZVHrzD9jIrL2S/e6jHkUxvNrwNs3Yn5pSQt5mzpw2ShAhT9D8+3oc2WxFuYe
IRy106Sjzjh+I+nWBRSrJkMKbjqjAWjDLmLzYH74c4kaaPMShxoqx/6GW/J3SDmyZsUEtGZJY6Ji
KsdLQKbDqn/ABSSacK50rL/87jPlXeAs4benmLV1ALex7utPOVFkU13kmDmP2R4GI2P+0gzlYhbn
Ie3prVW+VvqOx+xJwoZDI5aCl1xNGNOnCJfILEWPO0Xjev8jIuivPacgiUASPCOAh6yLc9J8yLdo
qY+dfiIKugIceEzbd+e6FleA7iONHYEifj1yVSMyb/sxo6B12Y2837ae4EmZ1m56fDI+LXNfw4UB
J74aWABQ7tCSHcbILCJqIOBXcfzagwPvooMIMSwsZXo5IdTULxy7NNRG1Ur1CeyD5x+ZtUHop8en
xzvYzSW8gqicuTN4TxSvxKqNMylfZtl48WjHWZJ6BT7bx6JeQaAaNcd5RWnlnXJDmbkmrH9mnrpX
hHEbxetFPYsFbrzEZL9MZVd62aQJdQo7iol1D93GYPcjroIghMe6ymwGmQtq86cL1IluYgYi5JNq
VeGwHO3baPj3nupPjKiPhAQ6VIv3JQJbRgvoW5SaYkvYqpHutaHokWXqq/a9LbkHKnkWP9HHy76g
e0g1mN5Q0gO5G4XPoOYq4pfU0BOBGBeL5xy4mrg8ecEJ63z3z9zKC2TzYAevkr2AH8avkIirYFCY
0fghoBaZ2Yo5shoh4u7t+vaL0CqyCGnceixQZAr1VWfVM2JF0XP1Fjr+rt8c27qUYA2/mw3mgpm6
fExQLr8QfjYuc9ojHrmkEnehuiemk1GWUKmbM+TS4kRm0RPpbBJbyZPMAJiEX/BmPAbcMFXGo5wk
koLs2jzpERdpRmpSrB4YF98eJCOqfgxLDP4uYq/3HviOj56kFBxxcSPA5wpIdofDHj/vNEcnYIEU
PZEKAz8K2w7DlFfrkL5YiAAjZCxtCDNKNBNf5vj1DfllikcPaQ3WQmZXp1nz+8SuY7Z3TkwTd6l7
AfkHQv6/dL7xbstuO9ySIOMKewIcELOumbOFelg6wRv4sbMxtqzKZMmykeMSzWajQ0S/OCFnKrgu
ZOc+uRDGkonIDHXBSp/aLQZHp9xnSCWily6085MeC9K40wgfusKlPG3izq4C4mG2HEoOc+QXsGKn
BveX+W3G1yUBo+m2nFw1q/mYfTRHfCMxXqrf0LzMeKNKkBSmrUUPKQpXyzGjEo49bX4JtF3NfoIF
11H5wOhNj9JYKzjdfkRQB/gOnvOhw3DvcrbwZYPLlvXe0TTOtAiGbqPPlFjjBQaantVWLcK2+xu2
Ns25r6oNN0tG/9fVA8G4BiCovGMAk2+aJ8UHjT1lyuL7DaCOwvZ0oaR635882LgG+4/z865H1t/+
5s3aqPKhvnhclJhdw2iJigTPaS001A75G05nDUh/vpA9k0NsPX14hugXfGhJNVmEe6G+A2W4EnjP
GI4iFwAZpVRMCLk0K+/mMFIxOvCRM7Z1hZ+hdr3H3brcX5y+90IK47wa+tXRv6LqCHEp7OjBZeyg
6o+D5xpeFZPwPSi01OxuBuf60HptvluCsz5iSt5XjMUtItoiufjl02P4s17+0ySKsS4dnexCQwDw
yA3oWHw7+d3SFfcuW7TZLJsT7pR/1cPolr6OMJbF/4opNPdHwAU4G/8193/tDDsMAQiETHnE/wN6
pj7lbOq5PLaLZq7txbSMw8DJEV7yya8pQMSbOAG7hB2gzd6haICknnb9qQyMWD/qeKwLy7nXifRO
MKdBzHM3Sq6KJWGm7KNaZq4lQoDAHCYG74rjFq/CjkfvTSzJnNei2arUP4YUAcJLCAfhZVbQ8HQR
dW6qYor7Nhgd4Tcem/uapDIMmguY77BY3eaIs7FAI+UnDcGXdvKcNkXAMNYsuK3MoJOmECqLLGZW
o/ZhnCsWv2OeMqNcFy5fOcDqizgqaDzyDuaM5bSxN2ctfv+EfRNF+fIJGaof+yQoMdViJTEJQR5x
1CSkkfsksjGN8aSHj6C/AYL9wrN2xv384Zm7u2BZ0tcscalBeTPARpcpi5FgX2nUQAUcqaXLjk+c
Ayj0of2rpoC87LQ19y1HNCs0RTwVoPw1EaoG3YQ6cljec3N5j+RZxyL7go2G9EzxN7l8qyJJE2yT
gLERnTlW/586fAKlcHMgTx8eUWkpGRSjf0cmac59k6TLZg/4PBHDWT/ADjTjfL4TOtCQsYLYlaP5
6eiLCwghZKGZE9x74cKzlTI3Mhk4I0XZTc4TWELBftwuOwU3O1R3hvyHZljcJETLr1FLCyeFwTZN
yz0da9hest0t7L98MJYKgoOxFXS3547YI98IJ2lLP//chy1bfxGDyr9YR+aoa5BRl9MQPfM5P/+e
KwwJP7s7s6FfsfLB1Vww+/ZgEWRIdDAbDBGan29VZgomUPezIpaziFoC1q4IQg0k3IK6Ra20rk+v
5Lfv70kc4vsuT/eZuJx/ok8RjnJHz8IEHZYxEPpxdf/0uTbxCITwQRWmJUTG3Uad3bhVby6/XcCA
i1HOgE+11QNc5cGI1j9wtBDZM9jw7KAA5SsAPQvonymNRcpW4ieJ05SfBo8jeQC+HKLhtrRVPdd8
BRQTowBPRk7c3Deu8FhiD0T2yBVwc5BhaV8LDTH8BSg9KoEEpquNxT0G6IFUFwkhE671trjk7NpG
EX1bXhJFmB4UUVr7NWqicwfRxUYceo253SfYt+yS0s1PaXxmjZehXr1B5yCSHyUEmdg15a4kDXNN
23hhRA+wfZ0CzcAo3ZC6Qy+2iMQEeQDeEVXnDFwTFXM31Rdoq2vVUNc4THJDbsUEwier2rAYJqQJ
0UHBK2iQTQDzDtwWA8O+cisNdx9aXgVIml/4KiPIga+xSUPEOG+Wb6YUzZSIf9AMqCPUyowDRF7w
+RASDHmnbXsLeYEQOD9zy6NJkQDwB2adCQ+M0Epx8ueisCKjEQuJSOd1h8JrzZRskpoaBQcDJEsW
hoEFaTyECwmu4FEg2odmEGtrjTeiEMa+10wO7sfbUfXb4Mq4mrKdUeMxfSNPfUcda+nmNs3HSWdI
K06OzuIMchDil2GJB9jU3oZMpGcwcqkLWEvAyPFkQp/eoSMTLd3psbZRfPyfOC1RvSPpHWb0Qo/5
WTCbHxQeEqQ5bFXY2VCPTGpkyvu3RXAt8mbJkzDx43/qr/GFhZnztmoy6FJmeQhJ98xPH+Gx4W1F
UXxsxi2wHxaiBawoehrOL947xCsdio0BQr3XmmdMSK4yQHTwyaUgkRjLcBXajIeEwiBJ9HBZJCpI
O3rgBRr7PTIIg+jL8BcPkuaQgY4RIfv32YFlriuYxm533WA5eEhEjhIvITA9j1zAcc7Suh14tREN
Jikz0cfC60RdMo4IlrCQYAeianLIix9Gw5Jl8saGFMELgGRivQFN4rzc5iHYO4FcPB3oMwqL7S26
7NKt6lEFzJizIMbSl/wfXBlRhI9F5N/9D/O5iIMTqGxKWCUDnIc8t2BA5A8HSm8c3oMfPNZEPraQ
W9wgiLXoXiNvZynvgVtctHAsGF65HnjSjOHusWnsof8gKifClIkdjbI/fqaXk/tV2IuuoaMZLCfX
UBiRmfMgkzk4CElEvPHdiIizjyimx/+nrRE+hIjSeQTf1rA/tnN6GyXjAZIlAs5veyZEgLv66V5P
HTgAUbB8OdI/7NsJauQHKmwAQiVvkHbEClZtPHkbGdqNhzGi+6gx8FGDpsIuvXGSYvMT2+Tnh03P
ehK417mg9Bl6wRkTJOtY8GPAWINqMC5RKPd/Vw8VYndpXE8/C2TIIN0LLDnX+Wf62w3XPUtID5VD
A6WKqd9n72JlrkjCWz/XfUKk9yNPn99jbd1H+K8bN4SiPOYTyg0JXvdlhC5v3LdKLnTRt1iWLJZk
xqzftp+AFhB5nOMlb+3aLxlmHTBUzpoMIANg4M7CE5F3QDoWkbX/evZKtlOVvVMjN432YsCMwfYd
6nttfdl91iUDugnLxiBzGQVvkOAyfoEA6ECn8CMx0+GpW2BS0jY7dMGEl0xAykY+PahI6Uovn/RP
TUR7Th3cvK814EzuDg0SEGSnBMxhvzDaAyJg9MHVrmMfXNPI17o5Rm621AjBJXopRwgmh/vXjMJd
xOLPdY81FlwVTIDPDDYX//l/JJ3ZkqrIFoafiAgEEbhlHgRx1roxnEVEHECRp+8vd1+cjtO7d1VZ
DJkr/9F6A/60QXPkWpXj/O8Tm8QZBI2zpizZeZMg6spZJ9TlG4j21nrPXwTShN9FiTQsLTTLZCGk
fYOlWVxi2keLKBfu5i7mstOQmIKdQ9VyT7SlGr+mzfiRvRd3svE1NNcizyzVEV1vn50rOoeNxXus
AZu/sjsF01UbaEvklQbATC/YLJ64oe8HdYjNNRcOfGEFoCnNRQj7ZYrkn6CUYwBk8OPl26+SPOJU
nTJzNwmg6bqfvcii/FjIYQkt8IQtgAhkwNL8j09bk+F9E+VUD5x3ENcY/nfc8Rqv0OKZPkJ9dA/J
kUOiH23WHVCvSAcA93+HKt4mYdtgpoAuIyoJI8Eox57FWkjc73Sg+4A56O44BX0bGEHQQICIB/dA
kPXFylg+xtebSyAmk3lty8ibkv58wCp6qCYowZ2K2Ftamti7eaO+joosx/tjE5I5pEOc44CBwOZM
bqLtHoFeHXvsOBAXFIaTWEND1Rlwnw0DgR7EM/L0Q3978y4O0FLx9xjpzOtxZR3IXCLLPFBJF0Y/
hipF+CzfM0jp87rJ6KWeCiMRxaeja4j9aLT4k5YbiopWuP/O/gaVxRBM+IW16Y+YnE+sp2SaxdQO
Rc+t7CrwySxOLeCtiFa57KuoAsonKrvgGfyhIaSkBlyGx+6CZWrYJx8N8Cozf46B5w3t10ib8C4C
QYJ84Z2nTo/knfk74UgClP0lcN96qMFsxaDu0OLMqW1KNQNGkdcMPbTX7gCVuDIwCOPLAsiLwpUv
qNKTU4iy/c3p4aIImSGH9KFX41NPYe7r8DP6TjoCgGZcb6iRvez+OtgO3SWKlhcUD4HAUAsfDuEW
F0OSj0WeeLm6g9F9dt2ySdqpsAt4ZAmMPzHkCSEv5q4VO43ssJQGdLHhTbTN+D3vxX0KE58LejG6
vQa5n/RGZGup+xrN+DuBu3DQvxAoxaPr4hShK/tGghiTD6GXW/wZLngPnVlCtWWkRqok8pgh67Yi
UtGBCicW2AVhmn98KcQ5O7gHKuJynNmNy+NC4ABKcgB5NmtGI3VWnM6n69mVmLdO8oQhUgPy1+0f
6BCI3o3mP5dDMC6ZIsI+w5a7FkZ/tiRyBM8RwDgQ9k3I8oQvH3WZVyBYDoCju11B+rI6uXjvOdj8
nCBQr450n+HaJt4cRmyPBP66k9fFNwBd7WUd/yR90BGUUfWnOjzReGHJXrlDbOGGjX7zwfGXfOc8
ByB4zwH7UpTD38u7fFzNTWjREa/1WaxN7U7868XSdqIdoGBEmlOqUqI+5BQN2jAVtAUoCH6VGjjY
xDpCeIyCyOqS0NVZ32iT7FbV4hIK9wylXuQpqnROPpcDt151o+9YRLn+MH5vXCotnMXN/0Gs646S
KIxTBRli6j8nPLdrJmTbBZSyMn4iX5kOfKx8ieJ+XaFi7Nv1qCXMdNfv42MPrjz6MlNLNxYEGhup
efHAZkqYkWU11mtrB6WC2JuLQ8mIh1bmuX0Tt6V6wmmjILSSbYCcAakEOtkw58IFNJpStusrxwYJ
O0wQFpY36WwWZ22ierwPcnXykNhkBosKfGBEUiRp+K3Pzjhv6Y/ibGB/vZydAkVwReS6swkm4Pj4
HKfkjIZ9fIgh2WPecfQlGIDHa/s6bPzfqUj7VLjYIOth37kscggOQANJeBn9Zo7AOn4EykGbGKIq
ECDqE4M3MeUMESe5z+MmzBMYAV75F5xMCSuhrDfhO6GYNuigzHjcBPM2BaxPL4sBjkufEjUtOs/U
8cD5HxuXM9EB1edM7RK5QCTqJRVKaA61lFADT6FNYIzzATIEVjFnWnom9a6fgZF5N6gifl/QJ3tz
eOsuLKyv+mudqHBis8CEIYnp3casCeeLXE3xB7QA8B53QwouGOK8PnCymTJRzvpTNTFmZ6IW27Fy
0NHS0+cLoIaNPeihYDYj+ptHv0xNvhlYB5T1w72kb+e61FLYPt19O5eUTIvC8nEpPNz1k5U0aQl5
WFZ4UdfqOtd81Akaxecs/6Lp9CkyP1gqiAWlbZfzs8DDf1PZeQ8Rh/2vCqNHzXktz2Nksx5rL+ix
7mnpi32SM6+3w0Z2kseUW4K281rBU9pMbTyeXpXcHGX7jEwMtYC8hD8x74+hS+JbD+inG1MhhliF
I8Q3JiY3ECwuABCYsM8YHBoLFnRyeF4gyoqT7l87gnm40frklzF5C4XU3eUsD+znwDNfT80KVPAo
VIXAO4x3sDH+JuTd8TQsHEyRujciu+NEq73H8ZYf0y4LVyPTAx0YVklAXb8EH2ccRYoPQmF6TFDF
uIyahJfql2IcfyEWFWOCAoNF7/wS7EjOeO6MWX9Gr23NwalL9Ht6NexNY1XYA9mVFy31fmkPkFS9
OXc0k4jaE2OIpQ9vJ6AYWUJGxnmWyS25eBXWCKQ/IVnvqJNGecrIx/Z+TpXTE08m7ZIuWjL8Bvfw
C7C0et8ZAQlncAezT6SACEKy8X7cT0CpZODzgWHWye0H2CauV/VV4jkVsoMVz/RhcsZN7ssj6Y8p
vQH5ZpcRWS4KeY8u6S2JKdCF7RWTQwo8soGQGt/IAzlbJqo1+je0xXdkDojeEKVxv/AHe5qoFat3
S+QbMSdz5W2nPI5v8LY1FAFL8ZJObIZyFxKZaOXL8r7jf+Luk530ZDuNOr+bYOWYs34LU2P+p+5E
N/CONa5/jfOErK+Lw8RG/NRr9hiC5wfvS1TxQUl28XGCupcRExySzk4Mjk/6WY5v2/BVUa7ZL/wB
bqJdEd1GdVziRupnRh+q9OJofHmikWsAGIty3zYa53s0TVEgymGdguTPjlv9PPI2JL1UhlpkrHXh
HZciCuoTMJz0s7dHlHXAAOX0hxx5oObju7+ljcXZIpmlAUBh/ZqbSHRw+KNlyTgNo6khjlKJ4XUK
gzJIi8SAOcC0yOC8R1QxUR6I0v9GpOOAAYjfVbL//4vEj8AK6dg/EeTE554IxC5RyPF7xmSJAAa6
LwJkuWXVYeAtS/95pB40MziYCpqRmlab6erRDjGpFvNu+U4URhLOvXgsKyp2WypyQAmRk8APijc+
B/WqAuTitBmlP37b4iWEh41jQTm7Z8IgQHowdPkmLc2mPQCTb9EvzS/ppWR9V5M6qvoumBWzqw+l
xrTTokHzNo6KzZNtQOMc9QB9pdljykHEdMTONr85VGhmTPQpotPs4Y2QTCBZ5jjil8P+iKHBbWPe
3AGsup+HlGCGocZqzPBH/JARAjxDJUTNMCOzaUmkaYSALtVJCq04ufUm12VD/hD4Gk/2GTRjAQvg
c2JBW7Ug/9YrnWaGq0bdyjPyC0R2fVga/p3U+ile87BkdH0mm/VneVOxsu7IJ8b6eoFWfsNHQfBb
8JZ4D0YcihSU6Uho/l7/HinlS6JGG6pxTkTNsaTAKGfBDRkIl6Ri7C4fDzFIn1LAV0x1AV/Og03n
EcW+uLqHOoU4fGuT+KynYKhjjpvM9fymvE6r74szgqWT6lG699I9vxCHRV/m8rWS8V51zPtqYPAB
j3xfdkqs01TyCqMzf6huHO74+Y8/r5fSj4Oso08wAGZKBrLKwmG/SNqXnK30V2KwIntliuyQcYfQ
U49QOtLHS+eH9UdEvSDTHZmIBFQfMjusWOX4qKj8Rqa7yc5zzf1mTPqj27Z2N4Tt3oL3dNsXsEJG
GBUmVvs1YJNoSUWYPAPIZiF4K5w1So+RBl7DkALLTbTmbcy2FKEgtAbk03CxkvqDi+AnMGOg8enG
FlE2rdOb/RASdTio+1Fvfx3+fBSAuz5CG8OVanSm1z/lX+B8qbiGiCFDpBfc52b2pr3rO9am+uil
WN1KPuWTf9Jvzr4kmYHY0Ugv/OZrmT2C1MHPaoBj4M36F4lgTi3bpAxYG7K57RYijxK9tb6ot8XH
HhC8t+9wK84MYqBNvGtcLE+KNjHtbkeqQZEcsqnNqWJDCPfk3vFwAfyzp0KsnoPzb0iUw6+K3lDW
u04T4fr6mvKx8xSijJaDaclw66gLMER0rqZDdKh2ILf87xl/KYaoRpKjH9TZD6TYyRdNBDCK81+f
EZJQkKRHEUzUjgwXgd3AvpLd2021gxQLNnXNukXJMFMOBlJrDkT7zj5IlRsHntqRZkSv8YDycfj8
NhJKMxOSRsBd9eqIG0fMvcHKwuobS3H+svhwrG5mxp80V5vUE7SGhshzgCmGEUiwdIiwT2l4S8rd
3T/0UTQy1F5dEF+mCdOBYv9CAHTOgDURLpsjM5LGDSdNik9uCVkK5uHSx/SkZ9RIEB2hRnXK9vED
z6KSZH6Bi8OM3H5RB3dTYasZYEp4DHH78QQhehobAhMdNztuCVdXwuaz4+pvUknMVpKHixEwk0Qp
+Bn4GOmQ42/riN0izl8m9VxmLYXdxw2EchTNHCAxAjyuA8g5PqyNKznv6RvqbVetq1BnJcqnUJtu
CfHIJZb/emsu6szAJtaP1eP8bCMN9yBPYHcamCdEXnNShzIwcmJQrMtSmnPQlfclE9JJiH5vwXVM
3QZjE7P3tBmVQuNP8Saf/kwHjerq/t4E/XMHjGZ2hr17rnISwgBDfAp7IBJIxBrJnR0Fn3RYYXku
XA7xT7KwWG61iTz9RNRBDauZ4FtuWMtq8gE4BNQGzkp1oZ0UNMGQ9Cz7bDfsTyxkKzRVSB6vJ3kE
ZdPfF0OYnKWyrivWnmL+xFY6IIBrI2DOULgUeDlw8tE5yMqjTFCKn4mOvbAI+DkHSjQYOafszcFM
r97D+x3lubEFGrM3gZY8Al2Haa1Li1m6XqJoZu3UUZyT2z5lC3hNlOGD/hfJ6afIrEkWqRdfD1r9
494C+BscGl/kls7Pl4abNKIXS0MqokVahC5zdma++aYk+EUih5xsDvazF8WuOBJfp58puOgh7Lj5
B4cM1kIjA2HDRB383TyUqMMLqqOfC03RceiEIH7xGqHXjb4s0n4dd6lCCOonGkylpJhRLUS02Vkj
pkhcC9pZ6HwowjzMMympQKeB91wOSvP2HvzWXarqgNFAHvfK6SblSs7ypM+at1QOHQwR8MVvPRD7
wxn5EBP+INTd/cC5xyL/ks1JZ+kQOAyjuOn+GCW+x9/AVhAOBmzepNNS8BIyhI3vxHLcsuuqwYJJ
pB67E5ko4AkshnTd95memQuRirGB7z8M81vGrZU6zgy0taERdqCX9mCBHsc27dzCYDxh2i4hKVof
jrcdo4pKybaAFiNO8ppV5CPg23M2Q3Yua6ay64R1nMN1E9k3bFX68BwAlR8WHWoRbvhmZIo+sFns
pf2AfFB+AAGlSBoVEVONL8ScdkSrjLs9EfItAXtPqiXE1vY+sa9meKZIre0jELnOBr7AmoQnWuek
GAx+WP0ZAGDvKffyziIMGfuYQkizQuCgamt7CpoQoOQWJewScM7wnuneYyq0eTWHkTNppq/QjL+E
Kwso4uwWPom8M/x5qDTksE9D8FBTQrOldRj8ypxvghfjpFslE0486/uyY7Z5VeKAC9rBXMRWzknj
Jtll40gTkHLw0ugTI/bGsPMakjev8KaQ7OU9ieDGLMhudADMV8U7cl9u2DORUuLjneZzNd0cUBQC
GduINigq6luhtP9woD3/3T/emRIWeoT6AkkpQK0/w9YjeHrEpSZwIiCsmC81pi1yWIyC4E6yzVOx
CZujBDfPYqDM0HQhtSFRTmA6ZppT4STOT6+ljsrv7aDsEyuhyL/zOTZdRirZyJuIFsqww9l58V5x
HcHnZOeoAjQx3TpCOXyks46gN94ai+PMNTYjDTfzyx7+9v2e0NbZiCwgOMBHiG5BVzhpiWjlWIsY
kOIOT4275QMyld0W5bbCE4PAQcMmKqVy7fRFN6/K8znnN79MDcRL9uef7u6LARajoATsZg94xdC6
8XJmtxQ5Alz3zYEqUbK6h27tAbjFgf/jQJ38steORiom66GogBgELeOM5TOIgzlHzYRsZBK1iaVG
cDwTtUeQ5AEEJQ4KJLL8HxUtbxswr4X7OsqHBKqsHzuTYfUeIDl0xJJrC8sZR0NeaODIr6PM4Hha
gFYxuo5aYtgI61nk6cZ/ZHhrjm1MgsOyWhWYxli3dwZccdbwm3E83IkU3HayGfZn6p/QJjlc/+MV
MXPQ7EmsOJMawaH/RhcNYlGbRsyM8R3WBtNDKrFBkHnyEXLlhIwIDqbSon6gYLFRSH5X3E6sfP7Z
pn/GWoO1BCW6qJfLstE4/h0kjMWbVFGoX6+17s6MYKfsE3HgBnv+l2CNKoW+zhjag/PBl0cXs6n9
Xklj1mQaDSSkD8JWsdVoToFioqWDDW6DirMbgxqh8InqBYYjnjanGvMZR6VrROqQQN64nRE1B/6l
39xfI6IhBi/3uYe5Oyf9NY/ExqljJRTOE9Ft1zBIecvG4IBUSN4jeKJDQVl0QWFy3SLLUoFDMk4N
3XjfPxiH3/rFtsIstf6ulWm1eq+RkyM0HgyVNn0ExgEEOpJV20RJQ3YqW6ZwfKGElFl5SnvHRYWZ
oWe2jOCeWBX6U35P3X5j+f8Hlb/izVBEBQwHhwGqZrbfl7txkLJrabNWE+IfnAuxPn3QURDy0RMC
S5/8/2QXmEE7NE2dzyW6nsS8+h0iTQBhHguc4UcQETeePotuVvF9DOc36vzNkI+/8dCWPkCB6oDg
regVI6/WJkdk+pzgOgAGnpo14l302JzwfI7/DS4JXuy+o/+hRJ3pL05tQuWj0uyAM8G6Lz82bAul
HaSSMCqp4iOIwgTxlrHRyJwz2L2qRCcApcLjTaq/3QcFc+XRl5PxkCMWYmbyAhCvvRaAfmbCL8Yx
Dm2wgKZ+Tp5p0WOhj/PhdYFxhCXV7oLHCCpA2DVhv9jkL07fkXkK/EesAZ5QmUlY5tXlhsBIlb4u
HpFBiBxsxI0uydtmNA7Ihvb1pQCYcVxHsg9Uwym4Xl68ywpKw3lJ4Br8lbhhpCDpP+TZcnvA5jja
Q23frhDUs6KXPswWZ7NJO+l8eZ/PwPBQ8xTDAR9LxCqKKGaBewG/PGF1b+5HSPJbqnRXyBxoAsm3
+tMpTvBICuwCsVAoNZkION5xxiRCi4wQDQ809sryRMkAg1umTok1+QEsYEsBCOWQryAd6dvnCBy3
6Xkb1eEA/F2zysmQmA/oVLZuVF7UTRyE44IJg5PxDqCqAE+mu3rCl/D5Qwpnbkv+oE8dwZJvJqAs
hKXsWQQkPNxX3DXeBkSW3KiOdANyoW+2Me/xfgFMDlsMkRici6hKWNTZBfMjvL/3dCSQgjruU1x1
nu25LX67Y10k/GCuTkrkSJA0b/agN0ewP0ZDlm8BkLGV321eyOkd6cBemrDKt0sOxChngQ0NY4iw
r0ZYZ7gVOcnjaowPHGVew0gY5EHNNeE9WpurNyqDjCZxH1Pbv6Ss0kdQbjFojQobJXKA4wEJO13m
jh79POLuwbRLKAnjpNNBJz56L215BAfIlcuvpWN2gVxDPwbw9S/5piMsAEYtH0vwzLysbt9ad3Zj
giLzTMlWCLilkkuJNIvR6WKVNm5ga55+2JYfyz1s/nEQy0MR8cimy1L9DodPB9fIxxWa1J25xsu1
dU3N0mF+Zf+9N/9Qnm6YLT/kD3O058UmOn3VsFErsx6rAscT9jwQdmMKBuCiYUnVTLAd3eiF7Iya
QZTN85rfHEmrpHqtvb7bc3Kb4b5xH5ZOPgNkh7YSaSXXBdZj7l3vRJOqCP3AVUf7iUfYZ1YewG3S
DVKRzfRMdPQTIFtxyhGgMEKMNpLGCGlEJQsaF3SfVGI+9o01B/R5ILyrT7ADHCARc2n28H8Yb1vQ
NKEdfzh91bVcW2DZrJISKVLARxwXqWnC0V7R+i0ibE8i31mDwULBzGTJyq2SiidanqTx58TCipgQ
Ocl8DiZFK4MvMI4CMo0ngBZlkUHqZK2bH4oDRVduTk+S5F184A0uzeWkpvKB+dvf06JA+4vmE+7y
E8V2BbkdL08muekewpL4D/uDhhZ5NjIpaAoOGpiLxigasmdwHcK3i+AweFoMiAPOv/iTcEpTu4An
ZyRPOO1MH3OyT4WiHwXMx70HGqwszmjuI6QONh9OFUoMxjBCqus+V/AK4cs6XclkwwGL3ldGtE2O
MIG+2GLcfEaUDusyxXn29IJdFgHMuEsrZgUcrl5NOYcWQtjxXbGUznFuch/ACTiSAp9jomhYVKmh
lUnuz9nu1fGPZ6oaYeMOf3uJfmxRgZU7+Chn3/FCFKjIdCGSsXYhIEEiB5rQmrVwrEKOgBZyP6DJ
/RO3QnQFAQAgRfrFMgKg3N7MuhR6CbSqcsg/PZDyu+949BHhgZjMmmhzI08F47ULOnjb/lbb08Dt
pzzGqJUeRXjffk5bVN/U0SFRd4QnBx6zWTdYOEEx/GziZsywnkGHLjI5EjxuiOEQwuCb7ntX9FmT
64TOIvu8JGORpqfGmmIHDDm4hyIotsye66vbkHCB6NLgwR+4+nB7zkjAjh4TA1zsZsMhUgaHbXgA
liKhSCW5n6KLyg2mnftamBE/HtUBgQcYuj7xx5oIeZI0Num6h9aIzIw+FZzaPyuKwPYxXwNaOwP/
68bPxXVGfvZVGFj41sRpuQvgIBIG8GRRRYZqYXkJRCxxaxEM8bLcZkaazD9VYUnc42f4sw/kZUCZ
koB80Mj8UGwM6c50gO1SJt+c7IDw7R64Gz5WEV/qkbbUjwie+53gquckQQAqgxIRiZcKmV3Lyyfx
NQQpEpHD3sTwy5b13Iq6DxG5SeUTCn0CZEIACvvygatCfBSRdGZzFoHyvs3IHkDF/CXDhHPZJQPj
2BKUuDIwTSMGQJkon/SXI91El82GRlRxbGzgBQlRpnACC1vt9TJ+OQgfRxiA3S8Mqr4iCkr2i90v
MDPa+3xt2hvRa5CeavqABf/ysxYc29j+4GxQitgLuJ8TcWS9VU2yyRe16MY3R6sVyRb8UHsV3/ft
Gujha9nxW9h0lXccjDfM6byBD+I3m2Bso1kKpD44Fkz22KRurwrUHuxj7MRyGljff1XMPCDYMm8B
yQZJyW2jos0aSKJSM78nZ3JQZCfnwrPbB8EFCTNjCqsv650lrCkaD/gToCQ0Al4TMsbxw5Mgf/Wr
+PSmP5hIL4AjMor4OLeo4np31vfi6ycQT9WuwbNK+oQHyJGpLw3fYqvhYz+wdrjoBYRP+Bp8Ft0C
Z+24v0Shyxnq7TwzYKtIIVdiiQNZDgA0r3MJWfYS9nNb8uPJzxEpTE3cDwZv3q0coz6PVPz7533n
BSVVo5seLpHE+Q8l4n2PiEq+CTfHHZvtzzqjtGJxCg4DMpu6dUfcBhJWoXw1iU0C9qf6FqB4V3ny
BpRd9fGofZ0tviknx1tmJA0B7uwL6CF4l8GCt98Foq5PhpkrMbcPUB5qj7af8CcYsAItCOZ+UAXC
EtM2QwiQkcFJIDpFeWuqUd+4GEyHrhiykFHp+6uHqHFGcQS/2ZK10Ig+L085iPhPRvEPkqjKPrOr
IMpE4TIDeJfWr4Qb0LIQb9z7Hu6G6LTflJg06gNTVOVMunA4m9aDIujyEKG6YTHBY0CwKrL3OfHM
yQyj+Tx5egZSvPV5jZVjbh6vjPFMjZzkPGTOl/hlOB1hVUA1M5kH4h7hbuHMSvpAlSkEbIoFgxCJ
M+aNz+I7fE2akbFs4Qpz79W3egZBC3RXxzieDt/w83eNQcU1BLg9/85uJVwr4oQh9IbpEh0haQCI
9D7Ei0njG6laHuZ2aK3N6LFAKG/XkUg74VTNPimHgmw2x5K/qUmWjfsfX87d+g+TE1k3IOtc703f
v+EnCxREqhoKV1D1ZkdbK2pQjSpmHmCA2qfX/1jMCvLqQadjk+mQI/gZ5wRWgshjRfkRUM8dxTd/
sfocSsZ2YGPNCjUis+UcxAD23HkiwCXLuD2Zft97pQSvJdqYHZJLxx3x0ZgD4V0DCqdpuUCu8EIV
EVWwUSS+PJfEcftXy8Jeji0EHLQiigXNKX9aUS+MqvxJwfsH3uvpERUBYDGuuGjXST5ryBolTOSE
lPgxoYWC7TxhcxZ/Fx009VfoyEt2vh7GmC84Q/KbNcPN6Adfh9uP3X7JogLkJ6zqcIxzwsMYC38H
dSw0CtMGoSCPk2HnIedIlCoOWtQ+G//qkn73eC1o6aBnJcBSqExLzf4wqsTXRePpLmJTRRIJl/KH
CkwOCfcdWZfMWEh1oi5GyYPIBXRmWc3Rq34Htpav4WM3WZlA1GNHMTCEY8GDv/0lJPTKGG2xnrhg
IUqkY6+EihIZtNCZG+esOS10I/sLg9XDMY792iu7uVraz8lr9pcYUGVv8fIaY5A8lv1q++YB8Khf
Z4Idt8zy5E1C6G0s0hFpN7AGFCi1uLfSBmmdlyPipAth9h4/ow/QEU5/Nkz2kDN0/cvROVisgP7Y
Q57EtRIJhkzn7fRokrtbr5EqUBXOdwHZxpSREasVPHBbd7MLSUQ+X/eY9SOCot2n5WnWil/wRAg3
oVmflWj2WK1YwZCU2WRQ1GxOvjrlU1N75RGNM1YQDtJ94RdBPbseusYvwNZSfPXKiU+WB18AVWC8
mADa4zPieIk3A0IUBS2wOepJFejpNS3HtEsFMhC0oOvk6ZtWJag5siY+4LZ8kV8DiCR9uxs2/tc/
cw5MMQdFQMRk896mvZ0WXNC2HHTM6WSRoWTnGuJp//pPzkU0Zr2xnaNpDdmm+Y7XETnH41dYEyZ8
PgI2IWM64E16jZoxElS15sxlVeMbecwIT7QAIBMU2Ajb2NiCWPQFZldySEQN2ncxOaXV1mA5LejE
hkqlwsDhyStIYFJJ6iDB6O8Ci7r6btuDFvMXuI9Hg3fLp0LNvx/4Wc8x+icS6CcPBGwtBy5wTkno
fEEj+z1PKKzcAiFWytyqYU5lbqstq4Xm5moCKgzldb0DB+ffOJD9zMWDg4Vml/77D12ytOyxurO+
k/LgspAt9OiGLP0Sl7Mu2oxQWMxRPE0V0glqe/OxweyetVO1PrELfCNEsS5q3Nb5IxAv5ChNcm/B
E8MTAEaQx+WkCAbbO34+jGzgs0hHGINuHvdXOOoJPxeeO9bOJUdue0RS8wxy3RocCYiylVk3eUHt
1XYzfYg4Q0ta4N2Ee84YAbKnd0/UbeG9d1zxGb/8n+j4qUjjhWKBGVJscpmpUu5ZkyNxGgUNlthi
vBd8DYoK6chhl+1bDqCs2K2eSwqx14Qjkqvfs5dEYx0HQ+pfB3YP68G/D0q1F7EQSGxQlUMe9Uc9
LKlYqP3HQtPtx0mQNeQ9YSw3sy3nDadGpQ5u0wh5IhmyGIo5Sy23SrBlIwVf31DOuwkhnEa1MzNd
fgWs6cKTTQIxGyfp6rE0BFgExeVcu6JWgVJ5x1yneG/5KRyX0SONruOIBjc1Rf3hCIeA4hDelo3h
Qi8RxQtuNbtv9THnHL4g9gByiBZEytAGgFL4SldAlUshnuiY+yXfjuyo9PKpzDT9Hg7ZZrlLmYQ/
f1kHSzwB88cfrh9krzw0+li0HjVibyfJiiGcPdgQ3KsNB1kFPQxN+FlpHUx71FZUrhTf4DWlIZ0f
/6Lv6/WHLf9ICGZEo00iHTQEWWD/XyEWG7ytmCPzBVnfnzQFy40FznxOse+8XYwN/tdyAo4fOBG/
LkGVzUuMlyOmSiptiJj6dNYFrSr1r2Wk95InSkAgu8Z/4ZwAl2Ff6uwzgxVUEliG5P6wKyiO+lgQ
b1UNK7I3AX9Za3L0W7ILhH1fikBGERuIp5+9DZyRzZIoois5Vo9UWcF4mok0f68w0ZIB1YddTD9R
TSLwywVg7jjcIxf44up1ejpcQ3nkxb6NyvEMjCcBRvHRJm1mLzUY6K6pI+HgLSnHpTuTXRO8DJoG
HjO7HApXh4Ugw33IGk33VQAD7FVRgdiX8RfPJYoA/sMUWCr5+mpMuPRBG6KE/aJ7eTvH8x/wK0/C
L+2sx/IyKlG4skHRPB9ePJJdiXdugYkIckHtiuHRMbDhoimDThGkR2VniMJ4lc/uF6SbhwclGMId
DJkI7+ZseOiTkCWRvcRJFLWyzbBI+Va6gacyDptgML2c+OoEVQ9ne2A6Wg5ZOkAlzNTgCzIYXxtF
WKrB12SV/UfQIz/1aCbKaM/B4c+clC7w/fGzK493mg1Bpfx8fI4EG0wISlYkHFcAsq5eiNykOCpr
7t8tZl2GbDFm8AAcqmzGazjHqwEhJJArKu7veAr70N6AUjhbtiS02ffJF9QeuQ1NRdq4CPGed6fr
BLVpuc5MdqoWpwgJHbSG/6iZQo6PeAAyvB7nKK1yCO538OKZV6581/e/nDx+0sVt16ca5QyaBJ0R
JOohaHscEWlxdPdwWLO5u/uiJafNhjFYq742MQls5eAwqryKOfs2Z6nAWMviOT97TTytrcCYqGve
v7u/zkPK0Jjd1wY8MzkB12TausBqNnucZh/pX3ENJI1MC/ZRZrU1hdmGWBCwAsqmqOac47TFl1kM
y9DagYd5778n92XGyiiGHbgoR2c5b3zSXf61V3fue0og2wQFFsegITsDOBNLFK1onLWvFiMyrPL8
Ma38bEkpMJGvt6CZtQssOCnxcph+pLBhkh2iH+EZdEB3I8QeWNfpsbi4mO1Ka4o2KkSuMUZ0leXs
HFs5SJkDeRYJVgXxHgyXF+sZR9VMZERSbJSQ7mFSXoJgNKKSlOv1s4bccX75JiRuBQxIWKCcN4PQ
/wdDvDh7dqg/zCNglgCeuFi49xwhdyT0jgqyosQMSEi1c6RniG8irElNqP/Aoq4W4usCSrcd9QFB
VPgqICq0KQhexKE1+oZldnZ6ayIaWPuqHXmEHUlgV9fYlftboDDIcMjBrEkIsMJZuZy66dnKCvsf
pFUozrkY6l3IeN1G51AAe5J1ebhiTIHOUgDeGXJKv58Vx3vunY9FgqUFRmKtHN4MvxIYNNfOeddO
zSkTJdp3uATZX2Ne8XMKR4H02UIOptvkMRThfanqHqBu6bF3UkOE0eevPxOhVYbF1gSA2cT2UNpy
AqSy16YJztJmQrORIzWrQMEpLwuYPqDftPQBuAdnR3gzT4IvIbxT9myXRPatN8HaVK2pcP6Qn6Sj
ypPc44Y6vdalTDCqRlv/4nAXrTU2ZtCkK9v2/j69TOFnnNoNz+DfVzBryOP4g4rjs6NrPdYmA6CE
9g8RlLkAVhAd66zAOyERgaF2t8utOLT8DZZrHGEJ81dPccvWlhN5YIeji/31ywCjEoOkQ04+GkK2
rfga3MErnx4iDOJyrCflahtCqpWh5POfeHNZoSJE9Bblmkg8wLSWLHB+zhQt1lZmd8DyJ/USbEFU
4m1f7pRH4Wu5+pwrDY0YEWwy1A+NPV7feS+hzviLontBVAAOxV59CajLFq7yFonXPZkv6/QmQktd
4NUVJs6eawD/rcDsXG02ZRlAfeVR7cKTuzm0dvqw54jCSIfW8WEvozL8h4bFaeOBqb6oZN9dScf5
B43TpgPwpjtmcE3YuVPgwF1Ei4WLle0R3wOi2FjD3jv18ACOxaLDpaEajnhnt0XtzeGtF60p8ROH
5tPT2T84ZvG+wuJCVDYe7VbISaXsOt4yhUAh8DoPp/fjtGdHqISXAsJKjQsvZ3R21MOVaOtbckdV
b46phcLWA3qBBfHnvZ2Go55QcCBu5PeyN3yNniAaquOliIwB43dPvHZgqQKdIB7GSCuszmagTC4i
WDKdj5ncHKRf1N9l76EYiQVRsefpZ7oahJ8lqT2oxI+8QWwftyN3jdCRwkHpyfXiqU4RxADbXx4e
D5QEZrEu/P0H2qazssa5pVL08cUaBFSA5eTusmDaDIMzTEL+g3WcRQK3YcAy2B2H6D7hNL0JexQ1
IpzTsC4LyI+uT8nds/ZRSYtUpvCpzhaccPrd8RRawJ+s9qr//JdbtpLFKQfyNGadQw5mRWjIouwe
L4mAixCisc2DfqcS7GjHybeOP8Qqys5z9st01BAatOLV2uLdW8Oaexy7OVVfvCOi+NpaKnAMW1ZT
lojty9r3+CEyDziK6aDgA4hd/0hDGp+ks9hH91w/7jFvA9gogTnBhhW5s9e23X/woGh2puFUSFAB
CxLRR6TIuw7tAbxl5aO0sJdE7YhsPow0XEcQamvCX+ts8R4WYbZrpw/ymMhI4t8ftouyEiEzmLKV
Pdmo9j17eCwxp54JU8px1x7VSCGqPSXa2SUy3ZdnrzkRlbxtWTg5IgPHwK+ybfZY5358QAQLnCvi
BwJrzgjIxhEW7M4sRFZ6qkbYX63MsCYMO7zailfDf7/Xne8C979Rda1xlKKMWnOgj3+7fvwhl53I
dpuQhU/CbIa8UAH7YrS2v8PvzFxcom8geqIfZ9wc5YIEbMq6/hUUknACCo/LjGv2mUA9W8byM0fj
Fxu4iDh240NwhBjcdE4wrRkp8pwOlqStuWILugiPckRJ9f4d6awjPIgeLhVe+UO+KLbv538kndmy
ougShZ/ICEEmb5lBUZx13xCO4Iwioj59f1kdfYY+fapqK/xD5so1OJKxBVkVYTGphSD4vwNoJOL7
+6KIB78BbBxwIWwPQdfAylmZh9sAiosnJ86DGfV3XrXIcIEVB5dHccGbUN7wqUqQF88CerzsySig
kOhCIgFMZqj0L1yhG3XT70aM5GFp6lHpEjGCVS+jZB/k4Stu37hKEuGoBsrEcgzyo2Cee2bEfk4y
7+69VrkPZfpHbMnwmDa8IbxscL1H0/AvBxQPQ8YReCwxuzBT6JSBhuiaM4cuLcL8ov+dnrwfomw+
kRa4P6JYw8ccElZUwU4suDg6TmvV7kGV/9MWVV9HsAxdkiBQvDoxw6cnxs1FZdG2XO48uMknw5kj
olBcA0ewB53/MTTmxxAv5zifQwxjNraFw8yQlEC3C7GSxYwThEHNxZn8yNKdPnAweFGP8Zj5SKNL
+CGqK+PnthdcCQkmsE5rUjh/RtwdkgIUPF38vJOalwIXN8x61UTD7INf9fLdJAuAiHBbBOBAH/kl
y+QWEbjIu6I/cogo/RDaUcBExV5/+9sqQyN5ozlnstjs3rRchkfg5kGsk6nZeKw4xKf1PB+//o/Z
jsUhAN8Nh37MIz3kSyNvj2h57OO4Xj/mRAmdIRKJGpM4pEF7ZNoYxgRCKycHbm7BT0UCBysONh+Z
yTH5ThC7btMnDTTzideU9LIhgQTECjdT/NX3/zxBLs6ckTP/luAPZnsgM8Xu028NAch6nR48JkBr
zLTe7pwAwzGAq0+wB39R4Adffv1tqgBJjWn8IJfyINas/9g4MI2ZvEhKO/bg0uBuWk8OveP447+n
Vtz2SGVn7L87SPo4CZ985Z9/w2oaIayLONbL+V2AqF6+vs8FNoOaOC/7hu7fB/X4hSAFoAJRBxrP
8OswhoKyBzvO3rUxcTgFSiTk8VcKUw8dEVEnc+wcwgdIe/BcWsktyrGqR7qHv8hPcmh5ziZ2h+Uq
76kzktgYVhGANXozsmvH8yac00hgII5FGcounBBFD50FzD8AuwlyolPPN1zYnZ3MQevdHSfsbe7O
1WAHvd6BMBSKoZfOsA5oeb3eIRB1Gw5ihav9BqZbQMuuPL7xygqMQOSdNcQXY6SARf5wMF9mh6vE
/fjZ+rw5sVne+B9RG0twO/G3RXjqkWhIIYxRrY/LKpEpJimjwua+j3/ufLdrPF4UQhKLMTLmhGgz
TKzyNUnbIQuQnXJQgx9Ze565LCDIBMf1a6v+M/fO2BNqcNt2p2cTs4/rAoQC3KBNIdfhYJsxfpm0
47PN8crZNcIClx4DUrXw22DH9Rp7jjFRhJjZOhAS5Ikq1PT21HTQJm99MeJpyJXSQlx5mSfkXdvC
lV5yPOt5C86DszNt0kH5wwEENZaGGIYfEHfY64Lin7ErM1Yp6JZFSlqosyNbO96gJuvzlDGyeW7l
BGv43/xa3BSmxgx8g7Yod2F6wXpSIA/6wqP3s5kO0jw9b9qDEZl7R8ojFNCM+kASw7PiVKaNKVu3
z6yl7jWbnPnD94I/zVx3d70eUcIY4JINwKjXchSsTHhYdQ+js1vygeEIqrN4bMgGR6pOhMniyvYN
vgwmb6wV7M8m5P9aSOOjJ3HC3/ibuSdaJMh0Xb8FSUAbHEuYO6z56Ggk7bb9qt0bJRMt+j2yFI+f
k9+ju+rlJx8KItZGr29MuIFWiclP9nOfZ1dXfUYp16ECMlf6HZgWNBtc1G9iylxqfOtM1JPXnnZR
Y7a9DhUSqi6wADiY9zdKe+dNNjBjN85i+LscA9sjihGkwB/7+odlKRXKD3kSVplI09ZC+SioMHHY
8YsbC78j5tFPrCG6Y6mgH7Rg9IAQrBMDh+EKpAwWiViSHDK/Xv2jeUN+mWAl4ZCSFZYQMbYw/CAY
MrmVvzDS4B2NBPbj5sch6GsDuba8RVzS1z88WVkUVYQ08O5RHLnFw4Y/04KbTkVnvyigO84BTTU3
DSvt5/4xVp10uGaLUT5kyBIR12Kz1rgAiMSAwYKRX00AX006sDE205rLAcacd6PMEQ1Fl6SakQIs
MS3x2Jgp6X2jyzLzCHmCoow5myunU4ao+Ae6zK0OEICKirhJOKg72tmSkbsRZl3vRJ9DiiUjaeqr
r3jv/NAXJKcsxA3mhzn2v3+Zr6QGEYs4fcyj+87C02t1R6T2mlfm5Aheubq93KfRPzHmIUAIuonm
KkjCkGWtSDxu2vYJiQSNtRZ1JNqk4DjTYHh+oqfhGeT3eRfo7tYqe7ngaWSxMHtCPbvPWeavUTlu
+p3DIwUxxL39MSwxpAfIy5n/qv3n4Ku6XMI6JjYHbdun5P5Oq0hBqlAgq2AmK4Ignjyj4WoiHJIz
vlRmDK1PHDf1oMDP/UpdwRboM1Ph0qwnXFke5ZhPPr1NO3XjqoYAz1yfh8zVoYXVWSJ08bak0uys
q92ZICI+WPCkpuMlS+wXvTufE6jX3lHW3KIS9p09urugLcQnAJkuT5h/I4FAZUxrWW5hDjFQj5m9
cfwzcbW6zo68FRJsF4J7PHxKis11+K2c48lXe32AAoogCmu6qenPwyVBo2wt42tahNeKVqbtfvbv
/RrnTGhpQc7CbyYKzCEPEt1f6R7whIVRNcdch8IQ3YGNlv1A3CMJFV9uYHhPD7Tq0HD+GrgrN9Ed
IjVDQKXy6lSvE5rAJe6SgrAZ5X4Lv+/X6IlHllC6hB4AMsN/UunROrWXqq9AcyjAJnEtVZkIg4Gv
cMjw6rA9vm+6so+FGfZxPuMLuz1nF0OJIPCp7fK1Eg68xs6WOGuI323OicAvl2hiFCS43FHd8PC4
W+LP9rw+EeBwEs7PcymI3+sgYDEFEjX9aQS4w4ydWM/048uXIW301h/JndWV7GtXm39/DkYrJi+8
NXlxi9YAu6fped6O5To3scI4b/S02VzTzoE0KZ+gd3cEoAiDvJyZTBRI7nomWG6et9ijJfjL8OK7
7gRbqQGdq7tT43DC9Fxbyp3dci2RS9HV9mqPotPZ4bY3P+7eY0az1L7OJ7DIN0RoFHeB039/TH45
/bkkZLDy/lPiVuYBjjpXBgYLZDU86sG7lwLucpwi7ilCVhkNEj9fNUO8inBGy1hZ6VbFz7g7Gpu9
Kdl843z1Grf7He53IBlAEtYiPBVMt2ySG9BxZUKcO6InxtU3fESqq3CCM8fCFIRxR9telL3+dXv3
i9igwDPtC/0OfWkJkKlLOSruTesTmjGCyd0nbhO1LRVUkYrjFYwbn4jRMVxnrA+VBeUy6xSaDpFL
yDnGOX58xDh9fA1/FlpcUf+9lm7o8U3w7b4rEPGQCkNb6iA47wsDJHMIS2itEDURJTmuF2VC82RS
+VEMsLKflLyHHWIDpuWcEejAOhE2GqDAPsZP5AIREwa4qoyEOEDHgO//FRcpwY6Ofy+uBGAeNHnM
mZbqEl0jup1TgBl6j3BKIATtH5uAJwSfk54coBgXqcc3QJb8FvxdMElhI17ZvhrtdEypE5uyuMUv
tYap+Px31qN9cB9eSXk9hMraGVLuIF8e7GqossyWGQP4xBIyFAAe5HliThjWmzOORL32iL7MnxOr
CAQqBBuQbtpP8e6i7vHKvr6k1SiE7L5GioQSbIg9fPidoJzzd0J2aUPbMd0nCja5ZNfCfUHaNzj1
rRkNRkxb465L7PeCnHg+4upn5EvcnS+n0Ht8szvJG+CqRc/cHQETQJXloYE1VIy2xLsJoFrI5jhw
ImrAeosllA9PxN4XMcXWgYH76Okevq5yOE5p/Bi+4eSPSo3200a1myMb/oHdtXvQYDwM3qyk0xVx
fHeIQ9ROeo0dlKpbhKzmDNQ7x/kCWBJAFJ8UWGEnFOxYzhnjiqJrc5zwovBpJINq988WBb44JFIX
tyzQWWaejoFNz8Bi4kpFiAk4ICysI3kcdXycGwQb1oRyE6nrH6BzbTm3EF0pCMvBzo8o5e6YsTzv
JFXV8x6OeFxmNkCgq0y0oIyE9MYynOHey/sT6SxlWT65JGReU75zDkTlAuK0r/laf6WiU9aWP+9C
N99p7ANRSOjFcx+3IypwwqnlxkP+HLS2DSTojy8FMcLiHk7nLoh3veistAGFXh8e3Xn8hkFOSxWY
DJo5gdIvjT6SzI73wOwejfobu/72iUiK5/41QywakSnLNsnG8GAh2AqvHVALNSMhX6Qtz55Bvj2N
CqoAW11cvEeqzLJFy4D4gplLjL05cS5DFgD4nU4ggSTtHcEo3COm8cAr11Kce1dHt+GWtThM0eCO
zCkmQ4t6gytx7wfISA/kPEHrsi0TcMhHTl26BUPyPTLNL2XSiGueGugbGLzvOF80tGUmQQwFiSdc
zXQ5vy13RADFykM3GJSzlq8mDxJ9MF2qh3DOWhSiEJZGcvmQ0kjqPUB3RzYmrtp5P0+EoLL7ACGy
CgVi4RfxbL/hcYhVH/tqkCnizQQbxnCPM6ImfKVfwFxFTAT00Q0WP6wKciaCRypNjBCRJ8E1id+b
FGaNGjIWgSWP3DF+enJ5Y6pA3HprWm/oQ6hOhUmALRwTQXBPu2U380+EsRMUGbynB7VoA03K0BdG
IJimwwLMOQce/tlHFYqpExcztkmgDtSH3QhOlwq1Ax1xCvpIeBktBBFobBcC+HBE8DqFiEFOB7QT
RoTRyhMySJeqNWaOf47PjF9UP5AM0F+4t+wPkOPi7nwm+5doR8nC4IQFiyUNIiONQYwgLUAeTAzt
NiQouAgteOfn4A0GXY4p2enPtgSKsCdyfDbpDs5LOA9/N68bf/uWr4ZQXaEbORdCgj6Dy6BYH0kv
IkXYzvccvGDuJpWyf+fYa7YEYMjDYnJh9LVJkzNu4x9DjXK73nVmeipl4Gnw8Rrgx9fo7HJjY095
TvH9PDLaKDl1ee0NaoGut+gbxPxYMAv0uYZU6DlgXuXTEuEt/PBRkcV0MTJUJN/xEmhjbkCcxUcU
lxSp6xmzAK/L1wRUha+PImsrXAIJPNFCXAuevWLwZKixhIalx7exxLyRBIMnRKoCPqL27T92F69M
mKZDDWRPOvEnXjEYZoAUfqftHkWHysiavEAstMc0pcDxBhxZzniHo6LDnGsqQ4i3i0kXmmv/hwpE
dWpHF4F3wxWhDSzv0MC7vfa05HHQRg25XUzYEVYC7Swll4BQ5/hJcHkr1IcNM8a3JFOXNItwh09A
4aT0AXKq40/6wlDNzRct2h2pYxDO4gfwIBqxWV/Y60wq28ABx8PL50hs+lR1fTj1G0BXKnU52NE4
ei2MWuiA4csz07dxCOIC76QV2XzHOSpzsmmn+HohUKNEmuUQNhAQeQrfLWtgMQkbiCJlQpTztAYg
afAoLVEvf6Y1hU0AKzxV8P0v0jMG9TbTMfqJfj1q8Lz6o4NdqB4UX6HJAO8DC4CPXQc6Pj7VDAOi
24SbF7NkcE9jlq+fjJIfOK+rm677QshFTG655ODadNP25pI8wlZ4nOcwbIFEYbQAlnZ7Z9j60ClM
27p7+O7eTO8G8KZ4eJJXQIrAIZy+TNnRWyOtXmQgylOTcQu8KAn4O82WQ5FT8Q6s1c9WFn/VxsRx
n837DWGFg8XzavkkPGo43lgk3MadPMaPHqLwvT0GDaDNz0uyYu38GbfZvH/3Cefue//c4+E7u0Io
UDz07FfKfdV/7kVkzdiTxJ/1lwc2IliMSw4uBWTF4EErhf82s6X3ysRFAWNYJTneyBKjfK+iLo+S
l8h9tM7FVuZI2zuwkL3CfoT8UQzy6X2qqXbnoLqf2ZUX6rJ7dbqf7ugGkI242xViJE4iU0irgP3v
QUMXs86hqfRo6s472KTwRQl3zJwuT168eEfGph7ieqIkiMSHL8LV8UZPz5mdr1pQMfkcT3zo5ljt
Rp2Z1kOnr4WW+BY4ChNQnx9YRc/x03A7UCYweBvrlBJTLIKh56Q42jJSh8rciuPrCvjeY/chFEdk
8N6XAUk77xlOLZBm9jrN7egKOaB1uIyboUYg+vA1PhTxOwGaH0P/pErHxFjB8ezpMfp9XiBONW6+
sjASrqFu1/Gz41g8XyrUkEyF2OLMYZVALMgnrektQbpQcbAmUPRrJP+4NI+aEC2N9zkUAwkKlBkA
E2+uNplWwjEetoZ370OKu8JJcBaY8eUmF1qZNttzeErQYiCC6v9AGfgMaZVqjOROfGG7TXzko9fm
YsHZVahorUgSzC5xe/FlCuaeQkzqIT7gXwSSDApHc/wNMaHgMXOwsTjPuHAcXW4eY/AvXBPK3sut
DPe96u7eAAgU54MM35HdNf1ABKvhRRc4iLuvGfNi77kRwR9QDpbiCfU1SWzH4XdhbJ4B1KJ3oOEg
zaHyDozNd5ExlGiFLT/jCFB7kkkFm32R8UhxXsHOmdond0CiQJGwqw/bobp4Bc0Oq2Fi74qKdU4e
MJii8FCASFypaRjvDe+RuBwfd0gMXCZ2ubO/cr4z6YR1xYsHgFpRD00eC4uhe2j2b31zCE4M4fwE
kM9b/BCTwhXLxUxpi2mkU4Xkak2ffvaHgXSI3fZtfwnolLFZzXHv4nlU4p+rI0d/uwCHpcsUSGfH
rcv5l+L0DInQ5gFZS+guPJ0aNoXmq33Vv6w/sPXQFA00fHhEjNRdZWO69T+WPEF31+GbeRRDmwRx
/Mzi8C2jPxiqt+kXTEOmUGacp+UAwnRPXq2+EsTzkr5TA5vtUJfSc8jOa2FtwsAcKFowBP4OS19P
38vEBuwTPw8WRxeg4tSjbl189q+R5oNFCKPxFas7LnDOEvBtCCerGR5YQlxa6HxcqNTQ91/2+yDx
IPfZp4thJbc2mxM0+u6/ZjCV4aZcRkLuqUBnJIask+bwITggeIqcGQRnQdiBLL6uUR6o/5KqlT9l
pHuYis5EZY1hG9PPOSprdm7OXYRxi9faAdj1zQmdmAo43CVsD+gGrBs12/Q27sY1B5tXzn9kIZ/T
FibBKALWXUakmLc/5/TiUj/grIeVVMq1fwGi0nxYSvoIpviQ1JF/A5syeEzam2yDxziNfiZVkNda
WRTcbK2s9x49piB3i86HIT1FHRwdVEQIZVPNRcmHtbZaYSGhY2V+Q4fDCJsRNDXX4higlqrdcrN9
e5TaS1Y7ipqIDhtjTQOo5rpU8ZhKL9At0CjTnv7rbZ8P2mEG8q4RvmZluCcpgALrxdBoV7spSlwV
yBw9CZ7tEJpaCQljQWf2cGGh+r95GX8tYBmyFwE+mZUwSMwQ2mm9Z9yCAbTmIgkfk8Jbc/zaH3tK
Us3MpNsBKPKe+3+uMFVIY/7wLky/jiH0arF5T8+oxK4RYiqsM7EKZHJ681jCtAHlDEc1X2yeYJlK
5dthWn/FR1715RkGZp8xQ790kXBAAWPRMckb5ZPzUMwwZ410WHz5cyDECdG18RJ6zAefe87M7ooS
/4Iy8esi5IQNStc+7iYv7zRYff01wmLACDR/4s++oUn1lLkBSoApU2ssn9Hw24X9TADKXx+2aBkU
ONoxoNs36JXyBb15zmyJOHFtQX0H6muuyoTrCEoPEZac7NwlIMOOOrriwWkK1Hyy0c+fpwCiPk9y
JWEvnhIImeIsP+w941QBT/guu2JfvJBX+UAXcPWf8BB0xsYv5/RHsHlC4/5hEk8Zwyf+9X6okM3x
LYS6dsHYifuLiU+MjyO9s6+tTPx04Bd9UdqtYUSeGRfyO/hB/G4EtdWsHFpCH+Z9omqUnA+Mo/Fo
qaa/pKC/QhyGkgLlDIeFBGz2UBfQmn6IrjUR46EVRBDH4U8AODMtrjIOJhHQndCEQO7yzERomKI8
UH2MH/gHzmnCuqTtBqe/Iff/MXGXaT3dQk/r0XwiTwhi6NsM/X84O55BjxkHLy4zUFeePy4iES2c
QyLIOVCjPabynCfoQZ6zS1IvmM9iyA/14efWGwZU9xBjG3R/IXPk8d1/zlTOrBySYpcQC4wBOQLr
zXOm7FtRVwyRqMmzzJnBhepDO2HWhESEiT4akn0GXijeHO6TeZfmWuTu7b8wRGBIMLGc6Vx/+xr/
M8vX8FSw3FfmdgcZ/gkQGjlJWgMikVju8LAd/BJZf1bGvIxaiSTSgEuH6Sl8dleW7keoEQnPk0Uq
7eeUT5LHHzK80f8e48LH8+L4wboxxY3e5y0ZPbqYEDNGno45BeDFWYinRGkvAkdoG2iozJR2BJxR
3NTPwb7CFJADyKThIw1+AE7DC2P/AJnfAmAWfy0xlQYNkr5iZB9ygWF9hKmW2DU90IFVPL+uM+56
rCeY2br3hlQmZ6OgQ620TXezz8a3RB0bHnGEV3Iu6g3Yk1Mmp78jpESD4z3n1BS6wWXEcK2zIln0
TIclvpKsu2nDAQ16MnjG+VaYFacxGnKPMpiHtyUCyiOpaGMM3hTef4zTe0Q1bOA1gsvSUDAnRmWT
TUrvi5kOy0mHZQfnEzInxjGGwwd8AVTBpFPTdw8j82qvL67JcyHjpLZrbUx0REtOK8E/rTGbC7QX
khr4JVaG2CxR08BWjnla4QMdzyuoUlG/dtNziyBe5OAmZwbHScdjYpRgbXWaFR5GGNXyCnCLdzRT
DKFUYneTgABIoOG2cquKOg2PoZXk2Sg0GQFoVYxyCts0eisILFucF7CKKTeaHG/cTwR+72laNk8m
kSAzpwER6FzCH09ekIzhvn5rhHqJyAXQMbhmMqeQmog2mpfNhfV32aM6vm04Tbkb23aHqz1pQsC0
aoUFyJBsAH+Fl37SGW9XFdFWZ9U7D70t9vUN5qr5iDgTlhZMwBjxIiPltEg+q/vmxacJ4Mteo1dM
lD2ZSFbYCTCzCWSHH4Mcljvw4hmEFlVwbY9USEyYsLKpyas90/Pn/QxmaSug2wzh9FbgDyUqXeA8
FnIWttbHiDvJg9ULHV34tqjraN65MVnZrFp2p2kz2DKx00xfM9AGZq6clTwq9zO688BBB3stwAVg
+l4VI8Dtd3mfhG2F2gZqqYMcfttNOs7guCXg2cHQEkD4ScECeJ4NZniZ4FbBE7d5ZiFByHaz4EoA
bIdOP4M5tD+7C0LayFdNjkk6QI8Qft5eszhPPECpHKRa4yh7biCrcq61otPMGNNKEij62Ir6WGiJ
qAEgKjnwyS49hbkzEGsrMNdHWjW3wRldfC747ncgDrli1AUnikPzuYPK5CmxEjyh21373+WbI9Ug
zt10ua0xQ+LjAsMLd61kscYQu/9RekXJ/RgiZFtUkYCXDK771KoKhBdumC8KuRLdRECFB7DMx8YP
9IODloVJIGz0vnhm8R4xA7IonZFJB+CKcB9Bf4P6MNIY5Wl35hYnGWNw6eD7wXVn8vXkUkcMSUyC
lOYwAU721nI/G7mzZMMD/OaMnsoQC4R3uGfJ+eUMxuORYmSFLQi7jrpNyLKrbvzzFnzvRAjqpJiA
OrErz8l7k8+gtToDMmA+zk5YCUzjd48J5p1oRd7wExm2MwfIfCXggdvpFeMBZ6x7K8adey3kqOWu
LO0d1NfhLaHa5LxEaWH2YTDK808/SSfVo1PySVFvFDOIzgyO6AO+qPUVfG3PA5kA4+JLCFkN1wNu
lOJ/Ip1h1yVCZoaGGxYLkyQTvPA7q5A9dYeIxYzRx6dvRGJXYyuiLzTGe/g2pcwUmC5UMWkgQMg3
zF2649/i4j75cjKROA5+bnvW9a+8HK68YQO9ofmiGQ4ep0g4Eya2HrpNjP2HGU45ffJCU8skG+W4
PtNeePpSV1wceF2i0ccQRKAWJWW/nGbxafnztSBHXi7u2GA7LojmY1SNG+YXT6YXBhpwyDEPcHWM
DgftdYcxSP21LSk0m7FGcAJkrPEDlk0WnJ/O8jsGpvGUPqJu3mr6ji7bZo0a7TU1lznThLAmbECj
AHIeo8v2S0ADOjsYbayuO2C6KMQQfE/MXvMnaD1mfWjqey1YTdjIUc8lYJm8LGdzHii2tWoNTu4j
ztD8NYPsICKN6c/eoz5d/mITvIYsQttKcFX5ga1tW+E3JxCPBJ3UWvB0nRyi1ErvN2OV93hh+55p
lC1ndzh5Z+Yz2cDCfq/t4AkeVPsNTKkxTmHAr/BI+0b8GFxWzRxwj999HRh4kJAhQ2jiHDP7neos
aa1AqEDBgvaYUs6nBBfIHcTCvez4ZAmFwY9porAV1BFYedoc7kenOVzHvPOXe3nTyRZ49mCHLxIi
ECbaaIUTrMLikKLjggnF+Ke53d2jp8MohIVmBdcxNjJUwMNWQ9yCmJRevR7Ep8sfJQk0I6C9Y6+A
Y8BtFaBWwThlLNllRvpbYBboneni0EHblMmm+x0ZiTCw3nzlTnjumct6cGFWq/51pjlzpl15o9zn
+oJGUS+Ewn6Cktexb4ScvuAMdVdQEmYyWpO1f/O/H0pIcSgzeG7t+BRZM3xAS5APiDkc4gDjIXSX
Gy6RhLt7uMWx9HrFrAVJV1wmzd0BjeXa8Gm6BHvBqgMTfhVco/a6bEa7nFxZxwY5Ar9Unzzhtz0m
9Ki4BMP9WRypN2rSfU9ue2C6yKLhXJ+H2aA7fYhFpFgItJ1j2CFGSItvqXCJFvPWBJMntm+AmMh9
g+njZ8LcM5+Y0RHntAHeA/ydmG8E5UEPyNojv/qdvPbtRZspgrK1AvYgv4ZQnhngQkGLLq7fx/66
aYFQkMLBk7n+EdMKVfIhc6mTK0lfzxMz9Jd/w2OmIjAGY9hqpsEQ1O0dfwyaNohUC3NVbaBNcjJ1
XNzfrrEMeHFXhUVnSXnA+h8QGIUTnoEQFUYEbEW6vHqtBXOoFf6XwD26JQgbB0xJAX8unAxiz/0d
CblCrht+8twYmUQT8CfuW9PcbdsCtkEdFSAcw2SOXT3tgHLAEcNX8w7D8EVkh6m4J+hfnRTn0l0n
4sqFZYUc6RdaK7zKQLgbyENRUcNGQbLBLiW00HnMq8P5gXc0OZCg6gCw5q4LPYDj7Tz4MX7jMzrV
QY3ZeVEWN2NiDEjfO44wdffr4I3B+LGnEvWBn2hM4MmXNL1XCtMvxjEvwruwHl8RucLDYK8hJ2Dk
zg7sOPU51Ey3YVyCgLk7yQeY+F+mP5gcq88EG/53FdR/4Onq7BHn0IfJhHhPVTjC0190vZBtZF+w
+PghvJRZqKwYLON4W+xUTy0cDaaQ6RqnkJMOJpHKscpnyXvZfAghkaEyzQ19TvTc5pvfhA2EUKgv
frmUGaHEdLVjLSkg+0CbZ2PxNQq/ZtMMYLM9wt8Qu8RlFVN7XMHBUaFzBPzhpy/zSuTHB5wx4y7y
HcakA5W2uF9ER2RPwB5+E2sja3TSvCyBigqV4A0V8uHtemYLyLBEWIO9uqMOYCwynfh4oEutPoCj
n29pK43Fl8YkuM2sAVsCLJRQ1ZmZzkUgWM/feP8CRbIsWIkXKiwSaWUTwChhT7T4Kx+c1x9/VwbV
5Dw5UUNK2caQmLE9P8GXSTrD5lSFnHEiBY05Okhxa6QBivRu/6yDOdSoT/7y7eE9y5fvWfHXdZt4
B6GIBY1KjNQzqJWoUiHK/kn5coeHRKY7m7YGCX2Q3cHpIH0sxtnz6/QfrQnqFzUbU6DBA34URyfP
El4zg5I34xWMjf0izDqOKfJQPda20N2kQcZuL24lxKB2/t7eNa0hRuMUyi0Ch3arUW60GDNF4F3I
2YrxaVCMy8E91We81IDALR/oHrqCTyMOvKIA9KAz1ammxNf36q4ELvnQEgL48ziCp9+MiA6e3Kgd
YZxnY5lq/yZWUh1Y1i/3YPDg4QpeqLS+nBtFehMaiD9Shi1UedomYyZFutxIVKQoRt8fu3/rVcjs
KuyEvlyGEBACanFaJKcza7t52gnu2wa+EB9qIrA464zjDNR1Ie0RaRSLl70A85lwFjGlwBJBvEn0
lTTqAIe0YBYbuGPfcVL8/pm+yYV8iozgOWVO4edDyyGLY2kFHFVf7/tXD56wYmJxsTlF1wH85zIi
fSVG2g+bJWKTwEryOzD58CmB6ldB9nxvrRGJeBqGN599vmz3iniizA7Ur7oNvYgaim+6fGEE19fm
XftMUyE/VYW/eXE0ktMIDRnhFeyiGqQZpdRrsGo62wcsGvrELQ4s3v0EQqVTYIXPR2D3As1qjBFg
iGejLCEyZfJbopHuv7dPqCX93wq+MNQ1+nXm8I8dtDZv0WFW90l+61sMVcc2h2X/Olchff9sNO8U
Ejjr0AVUhXNbcllhGfPz6ARlXHobCHcF2D0UARcOhlWfkW2UntwhNlj/gH9I8lkCJAHbjZJuU7Ew
rr3XSofgW82V5SdtheTX9OEkoLd99nIKz9oTocOfBeiRysz+zvC48X9kK+b+owcly2YsR1yNhzAD
UcKZgODjENgFJoDZ2JTVwnv5LnT4AFoC3TokhHGF/WgBSdns57ROL/wrZMlJKXrsvfqvPpxd8TXG
4da+rrFptZJmNAKFAAkFyPa4xHic5tb0q+AkIKvI4hW3HRfRPfylBgPa6Ekpdh10amcDyvvvoOSw
jSFcLBudUksj94afADeDYGxeN26/AwKvifRYzxbA4VHAeA9VdUl6eU2OFypJ0DTxxW/ZF6IsqoDf
E1GWjwzg1RMkEjQVWCxAR2cdNrGFhwROYFaCG0Wbn1HhX1Hbakb633WeMeG8bHHkTTvEzb0WEqV2
jer+3e1zWd+RnjmKjDfdak2lf+JLtUL8jb2/EuJ9O3mMdDJZJLV9DwPxjh7VQEKlY5TbGtIq+CDD
1AV4GLjbwi85oHjVfyi9UiXsMqptOKuIlXSXfBNfERkz9R4B9WiK6uRLRb+5zzctWGxd8P/LBDfV
EoIm98Us7z2Hvx6oFw942Kb85pwm8wBPLIa16KgJBENw/Aj0sLMAy4KbEL7wqST8JUZfGllNLDkg
FuUMcbU9vA+xveAjSbAOOkIVuAGnVP6xNqvw19Pw43nR1YoJnEx03RdaMa7yenbulcyNfxxzVeYo
kG08NYHRPi6n6AUoGBS3HCoYCjAs+AxVWLz02o+jb2ruES0qFoVUHxGXKeNsQl+nZPb2+cnAoaHG
mQzMiLARFwyJm+iE9FfR2NrXM34ZJA8EpBif6C4ZVQTMeUTX0bRdhphWMNYUVRnwPUOSnoIDn7Lh
lxaTswQZPdMah9g3X/c8MP0Mgz10DUzDg/IPuoyz7C6/85pMFrgtjIxdY39EH8KNwgaC0ugw+5fe
4LcpIKp0gKBghZNYOuFvL/foofEq294TCSP2xY+1lFRUA1BENLGWFeQ/t+w55rgz0tVE4R5twa4d
cnyVHn2kQ4juGnFsYAGpoKWjdopv+JQI4V8eBzkB7E7+O7BSdPR852wumtifvelOmGGOtbk2I82P
0/s64P92c+/TZxWEXOVDTCb6P9U1n64urC/In/18oaSokoiv/ZLafUBNvqoJXkeuQ1P5dhXMSn/w
Qyk9ITZAxoJfBLmIw+uvCYhfurExDZYGIwmA+aSDrsLH8jNF9t7T7/L8O/ToXJ4IrCBbJOofBXKP
ncC2IPkwvpBnYUFrMKmtu6hx5jpBhLY2gKFR0dDiawO45H4ZViBg8P+5NL8gXDzdgqIbu8ge1qjX
QArLhrPouGkHbHA4Pwb1K3uEGpeDmipujslf8g0u/fpAhVVMs78C9/3cq8FcJpSUHxfvmvAC/WBK
+4oJND7NQMC45QPJilj3Rg1brck7bVN0UjMDuxUYLHGx+NhQDAHPFI59duGiXN6/dn31zEkLgzze
fWgMqsVtdiXhlOUIvensZHog/BSQ6M2p9JtFawdgNCHB3Ln7hNvuISK1eW5/tFpf6B/tESMb+hBr
9KZdvQQ1uJu0b96yQ+m4z1nKdJbcAiVyBl4SenDaCs7xtrM0YjGJJUpgX7SczkI0N/X6vsYOmdIt
pNJrQOPeq0vSLE7Bg/g/+N0wTPnzQLVbEYUVOxUaXrXoRiLiQMvQK+iIpGrV2ThdqRCGtCP04GwF
PbyPy6iYSlpCqTPF7dKMQC2w/NcIJguADGG7vKqM0bdKrAyCgSM/FDyDMDzcfSCp3Fileu82EYea
WMWJ+7y2EjYOFzSqKforEhBv9r2JkDqH9fzD7rhxG3A6Mn/Db5Q/osC8WsdwnLHstBp8IYTAsJ9f
0iJFHQMk83UuywwGLWmj3Yk+VMSAkQsVilE25sFfdJeXxBxN/pPDSPVoRXmw6DsYRGvAgxQd412X
6likPp/kPLmhdNFdloEUIzc0aybnDnmWuGHzfRbnfFIZ4gXu1pj2oIDDTsiKrQAlErgWbaeCQXiP
CoynzmGAvW3wTije+R9c3V1mf0BzvNaPXWc4N9lswRZcRSFNnnY6GMihnqMUCTICMByITNCRin+k
pJccfB0e1IuZu5FwvI+wT2LiwpyLlgksoUee2f2vDl44Rf07vBLrcB9fGbLPH4bc+118NzEO8m9s
X7yZJP3X+PIU7G8BybRa31JkfUjMhPrpPyvvaDmQSotpdyuaLZ524XQUydVF1qGTA106ytOjcBLC
e8X5uSkoKJhee/gEIFt/TAyKeQzuYVXMMGKTtBRo6QzJCS9hY+ipOgZoSDsNQ51TqEg2BCIr7v7H
vIGq3SxoaqgzGvym3DmaHZEIIT4AgghZf/+MXqyY8EugC9Yo9F9UWGTOXpafofFn9rXxKSn36qIi
OoDIbVkObKkJL+PkSfRvvVB4+Lt6c5uBThA1cWYqA1rey6cwnBEYi0YdoTgdEsMmaCqIEZk3ZeMm
LAW/ZwL/ELFTNmhv4J+8kXN9bA3A1XvGikx9+zr5UiIH5iyAO3eGJHgD5q3DKzAveUkzY9GKwPsm
3akeCUN0LTOJzwCrOA5Ldrut788IN4ZC/hQ5FpgTW0xLfggCP5HcxTJ+/o+kM1tSVNui6BcZoSKC
rzYovfToC6GmAmKHKCpff8auE1Gn4t6qzCyV3aw112wgN9jo5FBgUu1/gUhtEtkWdw2tIdIZZHjs
IMLr8Qa/s6L4xPxX8LGvyAH6dPbQZxcZCJ4Fo2Ara+/tfcl+7ZLvKrfJDUPqGrYcUPuceRrwunOP
a7A6ogK9nsZ9Y4vBPpHcbGmEC0VIx3tF8HHKDLzD+Tmce98pImsuVYzO3oStc8t6H3ryvpESCOlO
ps+gpioqj9w6e/72HKhwB750pi+zIkcddTa86xnV0hXGDcPmYAgDxxrRRChWC5zxdAfo5Dn2180S
on29eLVa5UG8xyJ1SE3a4j0MP4b6tKRJDgZmtmYgSdIMoymTWhe7GmbgbCNUoNsc/R/WkEjhpIU6
no2izBD2mRxIg/0NMYNAd0W9JMxz0GMbitYCB+uMh9XPoqnmfd5Apt3cxiNtilMsqCjy8XOE6UH1
1s4nyQClMRJs/sVZhuTrp/PXExiX3nXb1YuBYowK44WrQ6B1exXX4cojbYILaM9L5KV9nDP7BTQH
32oROgCUIR0+gA3UtKw5Mtiss6qXeMx/tTLuDnRhF0LjwFso8nvaIHhxxvQBhyi2uSA5KEm0VZjF
r35oMylMDwoI0dOt3oQdzMv+7kfvlSoM3i3QXW5ELkMwkRbwAEo97m6M26wyyaLrSbQ5z3XryiZJ
eLCevf4xNwcaeAss9lIRr8zCTul0WV0cNHAXJg6PWbG7QcS/MfxjIgjQKSaiJTN0zgPoeHDRIHlV
+jh4FrOfWyQtNzv6QgQYVIbstKn8nrNbBMuXKgu5IC1SK27DB9WLke0rl+4Ih8ERMuFChAyVwRXG
QFZQpTB0zK3BUmWeBEEOYxKQgh3kPzxur/rFIRDV7AcTm8HQDDoUHAPqmqRJfvs+pCxp0SAc5Ftf
9o2qMRJSqIZK9zRCMkE2GiCMMYlrfUIOaxH/aGS/S/Cbpg8FQMxCq329/yEwtL8gJJD2EC7cjq8j
wi68eO5gvb1m/qOoWRUM6QTDqMP8SzZeJOaSPbKST5/wK7gXBvMqBtcD+Nzc6sYgBURE4/Tatsf4
6rAXyZ6nhLiIq45ouXaKnDlmI/27wj9GRl3CcagpHsG9oYKmcHP23kjgbRH221tJ7Bz3ie8VXqhw
4pCl2KOQlUu/XrqfPbTaPfNuGoYGet5bmfbx9MWfj2aOZFfjuZaEwBjiHRfeOXrcyUP/GNKBUxyg
rks/4uIZzBF0Gl8cZsfLsUdnfI1//+DB0Wyf7x58xlBffHWZcwNTLBIu5xSW8LJUPfnQpaJ8/Jpj
6LfRN9lm9ot1T2mNVxFXBV6+a7Wm8kXdYXUuAfJSWjt4lsOy01r9oX8+JO9SR0zBAPpk+I5P6GeF
8e5weUkl90ruCv868a8y86YJbB3wNaMgyUdDHoyfHnaDgNV18Fs1FODA4CRHk03vNsBLBscN6qc5
+7TV6Ym+KLvPOqQrd/ThPb82YJDWhYwpwApc5T9WDjYOnQyvGy4LmEdA9AhRl4TO+gA/OclYJnDU
HOkqiwheWH/PQ1WpPASSLVLB+oh1kISeRvT0XE4ZrjZkHgWon/dvUvVQdsmA44/+Ijl0JlKDAhI6
tED97Au08CTcmV4GrDVMTsrpUlpIx8kRez6gKYT6SMal8GPkNU34HZoCcEdvc4u+LFaPBYTkCvzn
FjEo1mg7TZjPIMr9A/mePnHEsw1ZLQlzSKArihWctSXvBcwyMV5+pfPdvA6+lYadgCitWeBqvH1q
iiXrg00vbKAg/Rt6eJwNzIo5gOynx5h7bL58AuqHeDFaT+PtPqcJ7j9w6Jq/X7AW7DcKkudsKCTV
H0ZKP0SP7xUZaB6MChyZ4DhRPWFcOOtbeFMzgBx5D2voiVEQ9yqeLaDCAnm7HBlTAf88jRGOfd/j
eAVLFLcOPlVKG0SzcX0R2OCseqCCGhxxDNTxSASZO5skqevIF22gsoTML2OMG8xTiCw0GWQK7lBm
Xl0YlDMOa7B4aI7IVnqhpPe9CR/AZXll0AqSLqatpOcxheYDhLAxB5ttj32wZ9SXEE7mdwipN++2
fSE7BDhENmkiLI+/whXe9BSmn6DWgSTPIcFYDPcwN2rcAQSfWUYcthD8omDmRpxvi6VgGtvCYFvY
9iNogTnwBDC+CcN9PGmkpZAyik8jEUJkRrx08FBpVhCFBWcSoO0366UfkWEsFk/p3lWoLnBnHJEa
MTJvrCox6e3mTGpXWDWuaqyS7MqRXMZD+552Ds96n1a91NoEYMQm2AQnq8sWey7KHKRN2nWVb9vp
QZDov3oPq6O7c9NBL82RX0QEw4LTQAQiPADuHRZZoqws56NkZO6WB84LLTOtEVEJb4z00W/shdYV
d9rlSZ1tBO56XvxYdHecZuGUwq7BcplRFC/Mohusdrhx4uZHRPdNSEFk7GGit/dzCKlziCgW7DYe
XPJXLB7bG24NMi4YzQ7gSitxt6AJ64GgDNGZTy/EfRCYBI5drD5/Z6zxCbXk969zNnobuAlLuL4m
GBtnJA1EMiDMGsEgmWuDtRReZrPS+iIXG0ybdOBBaRulcAAchOOCtQg9Wu/9/fznQRmv7syDGb/S
k1tVyAzEw4CGVQgPy4VQySYgVkXH6nT+S3B5WJ/t7q9nUdo3exzRzH4IbwWiWHI2xRZH3wKBgEW5
7Khkz9szYMN7BQph5ZwF1iDo/uSwL5xap/xSEcWEygavNnC5H68hRk+U0/B7/AEKE7RMNiTsicIG
bOdX/8uEFduc9QuB3Q4LVYxkVeBKTt5YCvrbof/ANYrSEJ+nHw7pLcO4ykHfqt2B6wULqa9xcXul
3s0KVD/veYtySit1XOkw14cJJPK7AVd7KwZ2y5pRIrKqHwWyslL2NXOZ20HSTcbYD8YyVhlPBgyY
mBgj/+V0+m5A6+kaKfTQBZGVAb+NSpP74FSasvmLnkGrM/oz8t0rHUcMexHDp1zl2A/QqNM0L8Xq
z3fKgaE835dhe8mIFd4zVHVYr5YIqRBDHCGnbTUZbjuPmGEBGO9ooRye5PZdUPCVKAs/8OxTXt/j
qaeA2FzZuTJnDk+/1mDsQEBKWNeznFKAvJROv596iPrDsQH6RZDcgMgVKnyDSSA4X+/QWTV/o3JR
ToKxw1QLtqpg12Oztd++KV17qEjOyLXZNkd51YUva+JSMBxw6wUSeurMEZiRMuZpj+/kry+AOnJJ
tfs0FqibAiOBxl6NL5TZ6Ib2TPuzmbIxS/Pd4Sj5cB+IqmxAdUfY9TzXQ8Jzqln/qDCefCAqy3QY
jX8HnBOCRwDRb3uxxHkAsjvt7X+oWvC4/3uB8GfRZAUN9o/+DxSqNp9zSoX5Rc93lXP+y5gfIvlJ
hf8TvQUWjzjBrS/79YHiUsXfbUDwLRwIYBT8VfBTlLDgYKT0N3aGDmMKHFaLucKSQojCK2RcolG1
3+2eM9YFTosFw7oEFuuRZdOuLm5v/9j82P5nfXLo05T1VpyLDnQHfIcnmrq808AAMF7Qnv8R9YW5
NAaUIzo4plUqqAiPV6sMmmCuMY5MId4BZWlAe3FeweAXVsFK5J2VFDRbqolFaTw5I9Gm4b2LOyVw
MpK9cksggK64zHwZCuFjuVLXEGDckqCEMsKUkwffP41mldFRVMPyXQ7Cz2fx5mpoiFUCXR7urj6f
LvyF8/I6mPUEiGy17iuQyHSFk4S5J7DNHKqVxrjeZ1lTcxuFu78wiCBZantHItiutrkz5PV3q+oI
4IjgKuYhP+rVVRHcm2yM+hsyS7u+oQW+UrA1uJKOeWkZ8w7KRMI3li1QY2ZMCCl7rWTnjGOrWMr3
GHhkdvUkpuvvuF4IwymwR9GdXqj3wKiwOq4IYUbBGNT23SCUVmCLHDc0QoTqvCyBv6jcs+WiDYoZ
AyfFFCliPULkiOqdT9z3ScCMDeFFcJmno8VDBxTF4DmsBA4JwwcaagvVoFqxzsAUUL/OSmwS4A6g
hqMYx1/17rQ6c/HRjzrx31gOR1XyWDFBYRvhAzOno1wqQXXFowe3mZNq53G+Y8rNiDpf4bn9o6os
EJB/0wxznreTxVBamGHXO14zhwTkE1j/JFBIfE6sBOyAc7PlX5HT7X2XQSE2FB5IEykcXcKNdWIW
6bk3nwCRKuhRtBqYnkdQLkYTRvbTVqVTz4Am11lv0Yjp++INdftuUsn/cLMGA2OOeF3m9/WLjYYg
GC45JlSX+feCw27Qq+d0jxxTGTgTUZYwwCj6YAMBepHfDA93xRWBHMwf4oGLH0qRqOEjIZWswRJJ
+1A5ogeYfg1mhcxzMT8TWmv4tGaB2uC5uOzeh37Q+bcE27HmAVX6TWsMZR0pgo4tehX1sM9l8MvE
V5QugpU9wEwXBwDyTlDK0GHR86/KNXcF2c3wEBkHC4m85JCw3BHTOZO3NSNAQFCg3INE4jKkVYTF
ivGMoYkuce4l1C2TyUtCLU5nCb08nd7M8R+a62JOahREzXxJZCHcHPYkZJSVZIK0EAhHDar85n1k
JguUqXICc48TiVDDBjQSUhOK6/e8ID74uZT3gDfNlNFEhf1dMx2zgZZETa/KIwn16Rvnygle55LZ
j86wdHBF45C/7or1BGmUjFtiQyCFONSU8Lv5ujJjG6ggi474DtrCBR2LMAbBEmmJnAKuE4Uh2MGM
tuRA4rJ+3V9SgUVJWky9ycD2ZvWmgBL5ChCb0Z/Q8i1K5+q8Qpp/rrYlAzKofDkLq4lKk+EFivWr
OXRA1PHegM+RidG6IL0gTxn54Hx7aObKYkBNl0+/aMk5b2uDaBo0yZziX66X85I/XvRSgCYwKWA/
kvy2fQ8PAVEj7UUXel2AO0ECABygGfqh8blQhY1ioTHqkeajoG14GoCxpI9jo8GAHiYYNz8u0Wya
zyzfD38iwxc0oSRcMhjcZ302gZ1rX7oqLYMrBHagoTiu6dJLHOV20A7+KcWoCEGRPwbLXflCOQTv
3vf+Rg6C8mePQXx7EORC1R5H1Dx3JrUr6N4V6AfFFt0/VQ1JtXNgKfhLtBXWK76vhZ7ut3qS58sI
HO3NA6NAZPPQVr8+S2YEcVKjEKc/MoqjgDZ1UTtAV0NoTvcIyMLt+1w8UlDzttar37TAyG+ZXxc0
O7KyVEHYsgUbt+ZjrLXmMpdxcCr1mqHawPp49U+/UaMo8YvSrlg/YNUq0xztQRvTnRYRGj260EeE
mxNKhMcSyAXeLpILAXcAJet/D0is8GjxmGh0/LegtQqjIGgsFd0fc3dN5qyUUilVARcxTaM/Fc++
txYuvIIR/Ji9KKH+eVYCiIoP4x6KcBcIgMbQMAnoIDAlg6Xzm5U+rKsnnHmipecF7h0LERJVIMwA
LoL/jmleNhtusWRbxMIRB5M1MnbQ49D7k0/AYd1B9FJWOSGh68YbmKWhYi48kxhRcTG+gvNhxKSM
S+LYTvcXUioZoQbs1yG+lZVEgF8NrxwKhj+i9lLnt/UwvpNw9zNahuTv6Q1t906hqESy8hbDQsbb
g3kZU9ozl/YgM8gB5fqbNz2Z/qiIKeaQ2crTV/qjlViBNuuTvwmVPYDcz8/3LFT0s/K8c2Uqq1UP
QHchQaRgMESLQTv4x0I9D7Txb369z3PyCQma/FoTSAmvOWwmAqAYe3WI3aQpvyDqDHm8zawlQ13V
cnA1/MkGGoB3zYURKgGJbxr1go1zCx3yhHALRfyeQ2aOmqA7jsDJcjig/aQM3nslBN2r9tiAgRuC
NaM+4eUK7J84F+i74Nu8JPYGO4RRBoSoyZyvySZCM4xcF97g8D7n64GbmPoPFoB9aAiFrw8cShbg
0OGs6oV4utMd/xVLxgtmnjbB0yu+MyjYF6y/+IWHOnuYTF9qAuQwo6kY5/WnT6JSoAo9BJjIgEii
zgR6YSLAHzLgZj7AcOXvzEiSopyZ6wHB/ZXoODain6G4+Mbd6RyPw+GGcmZCu6Es31ZrAhGT8NjF
OOnMsRNZt3O8LW4+bQhVR022lxTTm1iSebfvUC3xgHXgJWg/fVqtafExJBmjExp73PfQIHymJqNE
3WMT4OKKj8ryHhBH5tZoVho3/8vMkcXmOu8+emaijqTskpeq1qfH/Z6gr8DJvtl9hzOVI4/nhBEx
V1/EW7tuyk2fFfl3R6l/wjqeSF5ck1Fr/MxSJz8S/X3pwgZ1C7Nnf6xxmgUXc7ip085DJuEN3f4G
XFbxSUV1JcB5aj2iL4mPWrZcjapVLlSvIqNs4KGv0kkvxVYRoi1Baa0xDHoRPdz8El/i4arn9baT
bUXHGBQ203cC58CEQEuGtoQJGDxT6HNZ1Lk9lIMP8CN8zNnm79XdPAvC28hHFOcz6nkdB0fMKP+Y
7Y7+hcOQDVqgWtkM9TodbRjk67JTRWTnhpmVh2TIuy8HAyEwrLsJn9Y/e+qhIE27PJJKHGAapl+J
cD6f+hsQ7m0jnv6mMvKtjIK08JXHYrz5IiW/rXLjZdKaJhckK/JiYiNDRSAIPKVna67QmoIE1v+u
bw70sYOkimAN5srjfUVE3ciBImbIKUN0xYLty6EBHop7cTS0ePxFOFjjCG2xPV+Q9Ojq/9gIiL5U
k/d7uMafPW6d/ivK/Uk6MtR97d48Zmfskb7fg/b39KDKGM9j69fhJ4WfQ1Qv5sPhGyFs3yJHh/iL
T9K40gnB1bZdSsx4egYGScnTkE6/Q35UtngumdJm4A4TbM9DiFL5Wiy+oanalVtgLVvs3uTiFD74
Gr5diGwuDtC1QU1CrLUI2qWGuq5fzs2DHhX0YIKND+phHJCz6ELsixUDA4vlxajh1E0iEn01KWrx
Yzl78gZCcdpZJS1n7VyDN7a1DQvlHkywOla10m6iF7jJw2vWQ+uTqE6bKizcNh65N1PEjSjhBMdL
3lwErh6W0Yuhg0/w5osSkB+SOawjj+mleXe7CLEN2mj/a56FCQmK0Ua7Hyc+xRqeelwqScb261ut
fdZ/fCTfDYA4Gq8HMyahAnrg3IHvjgOUuJBcKhRG+bdlGSIHZoz+XiMsUnS4v/YL6tIWpodmwKlZ
vzXMUjD0wECip7PtFhdnsvjubyfh8qETDciyYdhsywFeqBjfXAzySndn3AtwDBOExPPf1c8MuDh4
6D32kIPtCekNbUK/49QC8NjmCVmsTEA8Qv/M4ZIBUh/MrPBRpevtbjjfTE54dB4Qu9KpkA6t86kY
DbNeFN19dOvKioWjvV2EM5kzSEcIRDH7Sc7eQO+ZYxxHPvMuftkKJJyP0+xUiOPg4tCdnaeNaBKu
O7p6aqmr2xFJz+3vgayZPZcW5XAO7z7dDUR296VNXLoeHJDQBlsvZ+SVzuj01eB970o6mWz2YvPl
Pic/DjjAM1CGCNRk2vybx54UPEmXu0IsfzKZcW9A6m9eXH1i4LpudwyRgsc8bdPMVzkoHx5jXXMU
QId1pc0Lqn0fXR7GZ6efO1r90JGV0XWN4gzsd4gKs4ifztjNQzzqoKoHiksTBN078y6RHKsYCdz8
4cpDYsbdN3a4/coTJy+KnscOHkUDw2+j4KEaNQkRgiRudVvcV/yMCSb3+ciXvc/hrf/2xfFuUiTe
ojb96lfyhgc4sQKFKcFwi7zCG5+g6P27ogpPTrE+PW+uu0f09O4mN/ONkLzMpaxPBWniTakMGbk4
vrmbIbdicoF5pIk6xyNl1H879akKhKJcXQ2CzOgCvIhXH1deA3pSeEmLn0Y2NSW9CYxVbBmuUVrg
ZaesEfRZtTMyWov/z6w3uB0LasaLSPH0MCpYA3qWztcFD34RZN5bdSnGt3DVy7kS3A6DP+Yg6IwT
+BAUB5Apy5AjgRMLq+z12PlYZ5B8HIAhjVPFed/FY1+FSCNXGF1bw+AWtyjmCWDDX5DxOT+IKJuw
Cr+2mL7LIJCbQcD88meO04fRBF/URowOGAPwHJkI7Mcmhnc2dSFecZt6T4nDs1LJa7sjrsz8u1nu
3slw3xmox/A04wLRsmOxuAaKdT1RtPf3UIO8ga+IsDAo1Gm5uYgZgbMmAiOwFgVDjuZQhY9oeLgs
RlsF6qys9TZ44qkr1sSd0eP9b2ie4ebjsseZynjhk0BSKuMe9hElnFcmVN5jvkL/h+kGrGN8ean9
BsGDVVAnEj8bY4dVFRSUDN3mFmK9S+eyh7wxOdQc1TKlQfSmxoZTcYJPu9A+cQOFiFL0Ap8g91Tc
4yu8pDDBgU+R7YQXGEoJxeVIwfNGI9DPYO5vKf9A9s/8sROs6jNOcU9coWGwrGn3pODrFktYEoQG
/FYYPucAv3yPpXo5/RHGbUihmX2aH4OpGiQooQWVGR1/QXGutuwXWt8fOSjp4Pm1xM5kS8g3IQE9
fQIv+UKwuQb7DcxDhN2XYwvZEDHWRt+HysHU1z5JJHp/9WrBPccIGU7mjL6EJKMzQsORd173Y+Zx
FuQ2BAs5CsPqibeAtLkm98WQgxB+ZFyZmXctNErU22Q68sbYxq3Pwe+Eo6z7sHvEv5D+7Mnm1RiY
ipttcdux+suCbDztpV1JM7xD2SwN2Xxa0vp7Nv8ZZmD2QLfa7OAVCnduyA/M6a4xDBv8yk9gfnUM
BFv6Df5rT0qKz+q6V9avjQoxl/8YHDbYeeP8A2CbRbcUTzynSmDgfNfVHkA6lczaAA86XpMa30rs
syl3OHJyZMW8sevu3/0ATaAIb/p3hS6KPv3MBz9akNe4464Ai06fKf86J4N1j6/x6AQvDK+gnwGs
z0H2XQ8hKrNBTuVuIJJhVnxpLWZfqlFTWuB4DF2lnJfu2+j4iDmoOoC/2r+FypRjvImHXg5BsTeH
4dOYZXK2SiiOEywL8IFY2OXucxpBQfPy0zPtDmJp6vRol2l1ksG16XwfsyGdqbAxz3fXeLwGs4Ni
XSEk+XiEh0eP5EyufW+b6y9aTacfq94TT/c8qZeXgA5v/5nF40X3ATMuvSHwzkUb4Tz2ELxAxjlo
9fQhQBQmTWerits9XCwCxgpNwdxb3cmpQntY+qrRhtXuHXd6HwN7OX26RUjFaLVW7UH9510fgAJ7
przpWVnEsXrqaPpVJGCdNTgMfXoy5FobAJSEaSqb27yfmphvUQJWjEnAdsRwHoavQthxO6NIpSYg
3ckchiNdcbD/8kqrtI4TYg2ao5TU3tfqcPs9/yHZD3mj8NxNuJnwUEB8/xhBIzZpTpJ7WZMmHuQe
LOQ1cAoGFRD3KsHuhEbGN3yii3bfClYnTJU65rvGp4YJHwMqtm4sw4RgTF7HUjllwb5BrUuYs2J0
MFRFeix/wkC9KObM3jNU7HwNhvPp41AFT1u1h/bPl9yvC6brv/tiVjHaks1VxxiZb0BucLzZF1H3
B4H8wEPePvTGzu0f+REZ851ylRNxD10wgizkj9adrp6+oXKgn5YDWDjWxK8MyZ84UN4cCSA3vGJ9
gRMbCP933+0n/mMP3O/AVjFpZIWVC6FkXIgct8w+VoR2kzIwq1yGS5+E0OupyQnyifsnZEoJ1Qrg
ynaMiXUW8fV952FQazhjiJ99fxz9PEhyrNguGPzVJ4RO3SGDg+3x1pIxjgIJzMYs5GOWLPVEgcNn
U1g082Xccqmg3BpuUfzk8WM4beLyVMFAreLrqT6xKnlZQbZpvK8IJRUneIfV0sC+bKE6ctFbeCCG
zIEmVrbtUnXL1mMYEY3I0gvrY+N1Yb1jE1EiFtYjbZzXWj4MoF4xV+PCWwPM9uOXTphivmPzzyEV
IbXgh9yx9sYrEVxntD+b0qnWPkBJCf9/shkJ+WrMoo1kDXO0DbuYaZnGzNcBq4M9g54EYyqEI5dZ
fupINCWYiY8hhe8w9nsWRMLHst3BMsFA2pH/XrZ0uqB94mHwom4upKdHOEkqD374yx1Ft78e73yO
u97FlUmrxggNUwD5OhWCAZvEshSFCI1yc5kKwgeBVgeGYD9jzhtlkd6d8waH9ggdTeGpixmm0me6
21v0gJHGk0jqw5CJJFNRxqDrz2AG0AAyN+6mV7QmLH/gD2bWueAa8Q6AWyBA3KgdacWANEBHlB7l
cR3ylywsxO39hIL5wiA6SxWeC1VIGcB84f014vCSQ549nBGbB3qBDvXXkfWklqDbX+7VzHkHXOfP
HS6UJRf4yCiG0zQtxzCPp7/rAkpVPlzys57Gj9SiuO+LM3tNVc2Dg2dw87A8DPgUhtzx4+34JAWM
Sz/JIH7Qcr4tcAOPUztj/rC7UUIwiBikLICPCbbAT+IDw9w4JmwxZ2k/I9V8U3LsCEfyAFPu+5GC
G+YtKkIkBJ/dP23xJL1seqlErQHHh6aQBpoS2EI7s7v9cX3+cWBMgp+PYu0251m+bQFPD6gWZKrH
/+2VIImA+PZI4foDwpT/GlUbIK6hm/7MABj5G7Hg+R9IFAqtOOLPCkODFvh8BDzie2HZFkfKt/MR
dAhcCkSA1zsGTIk+yQz3N5poXGomLUxMzNj3lJo8625T8JP/VAdfTA/HrWO2/7js9gdEWlbfkR9R
uZDrjdMTM6XpOMHFptvKR/pDGfI3fdENoBet43RyJF6lgHH5nipHPN1I12poIiHw0YQzGEwn4+kH
o5kJYYCPaY6xInRJ1DF4cv+1BC0BJm8wgQMdg6fPNADEm4eCPcZ7Jv00hDslcm9sewkagY6Jzgpl
Iu4u5Ux7wovD5JMLjYy7f/MaRCUVtBFKmm4GZXC8ezI/Idx8/2KVkwqD7RHrmsgLSjRMkI/9ao5E
lPEE/EiCoKSEugSrS1md9giUBc3FcoB7k7nsUSGV5DJjajSMmOYOjygBwDsZ3uK3tpdM9NAsgB1E
wUuEDu2FbzCykPsMWfUIGhM+37CD4GVCzWfI2IO8gCPgFNvlWtZbKPt8eFBFg46/35YSHwmfT/mP
BCPvzoAhzN5gcPFx0bS3YtqDqxmUt+3wSks9ssiE/nHMio+bRzChehjNhLvddYagmEJ/O6gJluSh
gPAB+2FufMZ/G7B2IJBCGoIzoaFiQTE57EZwbJRdtaHvUWkf2tPZl+x+WlvgEWw/C1qF1pvD3gqh
8Nh4eKM3fMbZAj067kx1DBt3U5m/mDrQ6YVX7YWGgYP3J64A+SAdRrMHJSR29VwW7xP5LwUU5xyX
FqYMrwOBLZREYF9r5JzOi8P1y5VsSykH9GfJRDge+e+kTiYrOaDBPClJz+debxMSZ4VJm+rIIDVN
PLGUDaI/gHW22gHC3BqmEYOmVMVoFeYbyp8LmRv9dGKo/th7pVeXhl6TAuwEYMBR+XMqXNbccmaL
HwMsCYCliT5IEbx7TJxFBdu3gdKW9GtG7ld7qGc3r0pbkJyfVUTvPWoTYETue6jZUtjbIFiA5M75
vhXnwDfpn17W4K+1yZO3VadYTaidGK5qrKJu/TDeiRhaWXXYcg1VLk+HE+DjMdsYbOClkwWcXoLh
BkwPXJ6krYoC5hGM1twKEClzHJZ6ONIF/EY6LOZuPE55yjk1Obx9wBGrSyn1P574UYdnOLQpEHi+
950UYH1Bc6XSeXfm3aHe7tituy7luIHt6YjEWOkPibAaVfF5nW3rHfWBeDwqYQtVNFxSPXjXo7qG
mtbXEfGk0Nq7dLylpJ38SX8QeJMxXlBo//Y/quAmZiwNs5LyS2vTuz04jLYTNhgb759x2mrMmA62
N8a3BBthSv1LYblG8ro6Vc7DPeu8MHmdO3fwEiUs7DP+qQ0/t4RvXq6xq/nMUUavYTWRInTRv5aI
yLmJaAX8EUEpS5eJpi2CH8e+FKjRQBdnbNJb1dEVKsiaepVrfeic4/4BWm30pkJgkX3RIzJ7Wsxo
UUlmcLmccibG1La0eJt2IwX1D1pIEasBQ9b0Ehf+BQbgx7pjlYP29bJUtt2CGxY/4C3Z3zSxPEVd
tn8bxDM47042X1iDyrYls4SX8EcUDHTCmPXxONAJI1x4Hb5uI1LTo+bwTsE33Sv45QXLtg8c5/3P
nxyaU55cXVi2gKrciJO/4sidoZKtXfkjrJlOFR6u5hfIbf4I8Sj2EFojmkAzgRojD0YJ2Dfahsv2
iqPHKJqYksXRrKOY52N8rok3bsMH9H4lHpvjPULMgNg5/RFBoukL7KRc4wRwBPel+f0AVFBQATVw
1FOEQ5hCOTobujkYSzCkRH8mg2UfLHHoDryLfzNQ/u+zhH2KlAIyoceT7mAVLBn3YQPHh9D98Ufn
o/IHR+166lxpar6NEVlTH03GgQ9zij7SlnrfLnnXYx+5S3LdS+sqkYLXhm8t9wp8RE8x74YcvI0e
cb/tluvfuVifGIq9dw5eicIzsj/RBNUaRAmxJ7i2ELd/HPqaMRQfCYnECbGtW+2eQZ9PnGBkEzms
fvWvJmWAYg6PYwOhNMmSJyxd9oXVeFWEwExJm1PaR4EfV1NtuSfE0CbEzYHzBJqAzVsCpjC7udLq
Y4vmumexNCm8xOFI5ap3q25Vgqz0l5lDlZoH99XYwwwBrKHQoUJrxN+uOvMZjBZv+2pXJDYTfb7C
mRxy38XmkiLXso5ueIJxDYgxpgKAWO6ak5Led+d16WaHa/jFHCNfY82K8rmMkUUHg0MZP1LIaC4z
DZFz0drAjREqaR38dH3zav57RChfiINCVDs0nnprsZFQMeVm7Uw0IUBllj5XN6VBDo+eOT+DrbZi
ggUz+2lTqPTWeLP7sgtzhKE7JOsjKlAQumbXrbEG0W7kAne2SrLRyyHAAm4bOQsEF35cLtcXGhgR
ybr4P6yAIRwWR7gZC19dnPEFLfJsQD1dYUUSwTICL4Az+dAfGk/O/u6v0cX92Oqa57zs3JyUMz5f
BIb4Z9yDy/IOPYdPdt7qNfZ5gCILGSVwblS2SEZH5umCouBKfqM2rbWXzSfOGnwyXxjC54TzrtM1
6uZLE+kO4Ibw5HGje5sPYIge95ZYAORxmhxWu6f1WJ8PXx3oClK3Ml/BV1gVUxi7IxsmwNflLO7c
jmhFYJTMrxLCq3xpTVX43uMULG0gcp/O1kO/H8t6+k1IbKf8hPAO45ErakXju5wgUgTZQMnPCXx6
pYDmZGxeDXgZ5+B+VJyXKeAyaDyi0HmkXAlv44dlwOn64yL4oZQuY2pWeIWXsAhlKMwSR/E9kL1H
3OhDjmZwizkkU3iTC1wZbVy1ttm2PPW0kdfjvut5DfWEuiX9A8AjzOAr3BOgLfuZcloMUTix3TOM
+hkeG41dbq+LSQgTn4sWF3dwSKaXKNuwHFeDthDqAe+K1JzpjI3OnYI0vO5HxDxSD0ffAxxDWBnE
7UyZQFsZON/PR/U93AIYcpB/ZmwpNON0ViqsUEAYtwz72CeoWNB+XfGCnL5Dd5r7vG3juf9S01QJ
XTI/zLnPVeZAE6Z9Q0YssjE+PMTeOX7XEwti6HeDR7lV/KafTed1PlqE2WDD/oWWwiHdCzkiB3+c
aBie+bdDFsECHXkI2sG0P0tgUSkA4z/gdIT6nUkwXze+rWRWOHJ3DKIK8jr72GxSz5+5JOGVIt/r
NtxMTMVoJETDdij9a0SXfY8+eAtd1lJShMCQXLfUp/tJ2B6kDdS/cm/eTfmvhXvvNJwauRbRe4BY
S3/it3W3qU4XYAlG8Dzx/e3Y9zHr95Cnha/1Pbnvscdd00nmCfe5EkwOHSQcYHC356P1SZ4ux4Vx
1jS06ogFuoC6gBIuovyxFPC6fFsiyoJZdrZ4uu1G/fLKpZA3HBc6DI3Vc/lmUsPfAb4jkHrogqgH
lyIZOldP0Vgwr7S34uZ5LN9T5j6l99Bl8d6p2K5Rix4xmUAdhCGBQRttLzszpKXuR+MTmNaX2ZTk
dgceSiFsITLc8TYMX7a03B1+Kmw73hY3MHURUXujOMejRsaep0ma+MfkWSLgCXIcTQB3hE/6BVDk
job1rimnO5UMYOUNW0ubNq8ANDtb1CvMASRCwbjpP3iQQm8pDPyH3XLzir+nmqFtrlcW/DCLm3kF
WRrUHT8F5hJxvmbavc04zHo4h1Rhz3udPvqI5MmrSya7jYnF3qNE5mS9HblDen/0mbRdg03wBDwd
+6wfSDmPIzDqYMMi5BcUzWxXnrIjuAjWTK9lFvwODAQ2F7xJn3E/gTRBn9pBkBKcGI4eZg9ICGEv
+2JgC4iAiXvtUJQqyKbkYOg9LTr6Nr1hpjkKyS3FEsmTgSzYSzGRWVKo8hpSihxxu6fDJQs8uHv3
48+GKPcUxRjhiUjU0e3zPIAMYE0h5eWjjpgsk1rFp/rZt8fhfySdWbOqShKFf5ERzsNrFQXIKCKI
vBgqG+dZQf3196tzozu673D2FouqrMyVa630aIsmtwSgm9NSzRohHaXNDcB5NQg/myU30m8zAOdq
YqYEDRmbZsgbazi3sPV3+dmlKW12vC89RBzUNn6XIoAD/wthp6Ol6SaPyc/ogs1DKIrPONfDr0xg
82zeQ0Zi4Rw0g/9CDH37uGb13CM8aZTGVgcM/f53C8GbUQ0eJqAhtJD9Pu3er8sw2c1l1si+CPy7
ajR/+sCxfo/i5jerMcWODzi5YZSEhA4sdWg1ddh139OLd5030EIj8pg0/eZq63aTngeYgXdIC6xl
0VwtMfQDfPhogBbcyjsHYJgoflaQB5Lu9BbdQ0r/XXTLD5raRDZwnp3JXGDgBDtKau7Juuxh79IB
T+tstqvOojk/cANrY7s3KdV3emWgQBc99j18RC1UGL+j1VsstVNM0CbMM5wgujvVZBAPra57BR+l
9W8fJtjbkefRDXZf42d6n6Kcc5oUBL/xiUGc2xhVptOm3cI8GQyc98EjPI1pu056i75zje4R3v5Y
O5Nvoo0l/0D1BaP8g/Uu7aWoa/XLetXzPhskBfPthnp10c5o2M8wSB0t4JsRGXAvQB7BlCoJrTr6
l9djQX2jMjvlQ0zFBu76h76dJuccYXh2mZGArjuLdlSTUR28C/LTsoFT2T1m0CwSEYTkE2xOQlQB
Hi5wwROaE6bWPtTtKRMLfCS95IZExvSTVtYpvyREU3qYwQ+XaCamEnQrr+vS2sq1x1snpl8VEhE+
ALEf2oRn4zrDF54X/nQpdss2Q9Gb2cDRuF7a3fxAbb5TzK6IX1QIG8ZoocaramNATCv33LVnZkC2
MdPHPpsheG+si+DU0zIehCNUYBgLQT17WGfj6D1pU1cefmrBPW0HtK0d2pLHGSSdcFciaRzlHwCC
J1IJUo8NpINyP7uPt5u3pydxYPzEH0QsNn5nuBiDPE+fWGg2IwwTZAft4Nse5pz8T9aHxYshDQwA
zaTV0UBrH+6SUvYw6VqywOrfbU247pjr0TXJ3Ld0rcnawHipazkuDL6nwMcSBZJKP1zal5CZkhAD
njmTI1JwapLc+BORL9vNdD8FLSUU4Hi84UPBjPrj0fRA2ralOB4whfQBlg4pgcEkXseobMZXrvbT
Kjy6p3Drj0fBKT666MxpAXxmr9kr22OCh4/5yb6miIJPk3ZC0cuv7uLOiAwRSzL799dKR+kSjspz
jlUh5EMuVBicKAuje/pMatiit/hp3f8GJIbXKXq71wxUG433ouPBsWHuAN+MznHeWDMcyNr6rxmj
OAqyMg/mTMmttyalAYWCw/Ii7dlOYeq3nXp+8A+TZ/4MdPcctWYArTU4FbX/mbXTKrzQmVuCbZLe
OlABrGHMUDkYHpVPVjKhtH+X1On0/h/pAU8htlu8p7eE1APnBfD6yckzCHw0i8IWHgrga9fpPYHs
Trxbcs/vJMIEqA1Iwqe97DhtbK4r8By6KuHwCyhUEaImu5iB3vx3n1TzyxxKFIuvVRogd7hSvqCu
DOatzd1qLnAiLD7jzrSaI0G4IwWoXAxLou1fU93TEdyBUGsOrkxGAuUF4+W65mptGLrg57QPJtus
7w6RwLZ9Ur1lzlzLGe8DS6UMBITOHYkWocm9eDRlFg/nzLGDlrQaTumz4wwyozM27sQItxATXLA8
egBaNNL3Yodx02uNx4pGyuo1xAjQxNlnA3t0AiQ8OywAvr/lEXsCrQmtObYsfM5U2qkm7368lvEJ
wWroI0CV5C9ArmjmImOZtmaDAHY4bk40L6A94bQWDuZ1epuxs7XS7zDD0VaP5aVzS7TX3kigstSH
T4yVuKT1oOCs9bK0dVEna0qqSmQN3SVYAJYYqv6oZzd7O5kPX37IgA7Y4+aXQ1YLe6gA+Lsdv1rQ
IoYjfKkYqgL78PQyOmPjvS6Zv92QsK6ggV89DXtppxW8F9HE4eops+w0w33qjPsGqRc5PD0RuL+U
ei0U4cYHSA1E8iNi2Vx3kYZjzdiQJfUZQjtuHoMZkFOsgL/yPA7ixiSOH0Iu1LzezFVtBF8vAAk2
GSD0QXvuoCOChcRpsyHRSWlXFrM4o5hpeAF46IqAYQd0ShUn1QkOzP9hshVYsjwJCwvG+CLtgy2Z
UcuPvURZkPvVNAnK4oTFNEIY4/6PT31ZAvoUg3EMT1zhNzt2nPgrInRyaxd5eYr0yWayw9gd0FrN
wBKUv9ZD5qnjLd9/GWzSsY/My6cEp5ISER8yLwFBGbexLaGjRufUzdJoGeAe6qXd3P1kbi2xTuxM
WFuGafPO4Mj2+mNSU9f3q5npZ+SvVPRUdmW6XxcFjgrLdXfemBiwaynBmJi3wwgLPHmPWJG+gsLl
hFnfjN8GSrqKbBDfcapktim2QnZR2xGZNjU1doyGzePQeqJyNexoz+wNTEdjQGpGZB8kcjRmoSEN
tamMkYuyisXZRZ+LJRwl1FugioDeMKPLgtLJiA5/EWNvv7Sk9PejXRBEURwneuFdGEoQ1r1sD4wp
DzsD/QgHAUvVKdhlC65G5nZiI/t4X8XAQQ1r+gP6CjJvq9C8JuMZo7NA3BWLnNHkOAqEzD4/OmCq
HDIPzJuom1C14CeAJUvVNmr8X41R9vJ8DmO6zAeiww1A85iWex/HcrnDKOei/jUiuW8aQ/JIGm0f
9ASIPKg46PFIUgDGFfWdHJGjw3MKDGPhWoqQt0LtqTvyiMW/PNoxJdcQoK77FGPpqPje1PvjbUkl
30+MYGgJDECysHmRewASkDLavvgFyssrvOK1/cP18H51vlDs5Olg7fdhB6dU/4PUHMIrEBvpcsd4
1KJJPm7R3n0BAOhSrdH3bl2jvwuHEE7YAvBcKDEu9gfx2tLe+Z2PVdBlrHG6GRTtg4ywvcCcccp0
PkoEJsouDWoFzvQ9Hsqnu2SKeWXfAV4QEqKVukN6/7xoKbhPEIIeScadMokG4l3r4Ubm5WC9tkW7
lfyo42HOsgBUh5gdXZmW98AkvhqPuhN6r3dSrEZnXl3YPt+R7B6zNh2X5RfF8guMElSfmuRKWqwo
evjqW7ltUN7hb1M+0fX9kz5od2+YOE1d6jBlgRm2onk1ouHDjagv4WALNj4184AxrUY7GMyK30Mh
AHgY/ZxukKwyzgNNQaON8ulnhD1vxk0zux/dvfqyewT+aJ2fAXzHfbUFfseDqUlPFPcIDHZ34XY5
RaJzU5+lvK0bqt46w0mfggt90qNnYV4zno1xNTrRYoq2uFzIs+S7LyB/sDdGSGIwpPvbinPyE2Mu
wKZWo32P1nNn78W4tT4MBR8NBIkv2lbN+vWMvC/EGgyTNRGCSEJeuykMi8dn/+f2EY4KFhqfUdlC
iA5BuqZi4r4TFY0PsGyF1zqyXznamcNJE6qmvTMelTllNDzVK23n8XiM9EpMx+PmYbLDKa5zp5aN
mgcD7c30hd6bCWI//uiF0WkoZZP2wRgazCLhv6Pgx7bt89Wt6dLosmBdWpYmnOzwYMwGa6CrOb4+
b/LZyvwb35rib2dOaYq6U+vMUCyWCi2aHNIg2E+QpYDKD9QBF3V6pOiO85pNI3qYMNGpY2fXaEWO
XnNcdcYHeHfY4A0WBzTIRxbhBRRsNIgWTDthzuUxmJmoRZqyK3Pf6IiUybCIPOweFpSEZNf1j7Zv
+A2bMpjSwLxGs6cwAYhM3KRmrzHOM0xhJ8z9CIR3F3tngjfRtdLhlCDGver62dAKMUDFdxSulOis
K9JsYjEsHv6CncRrvTUN8lZwjvMfK8JrjdZaZMurfISzDgv0xEwCAd7vZtR4MTGrQy82q44Rmey1
1IXvKT8uRHzyJ80T0Fvnj7f/Wk/bzIoT9dIeKGs6AFviNSDd5c27eoVP4XI8tvRKClo1H/EHLV+y
08fT39cYyZG6YsErJhuvL+ZCjMcwE8jP2Ajs4/VRTnlMl/fanFgAM/M/fA/+xGyvxrxcY9qZUtzP
njl/NwOEXs/AHg9NPuWESgBz/+noKSb6Uw8mf4R/OT2qKVrS9mKMK+KaN3SU5Hh84seeisnzIP6m
rzkYDBw392/TU5Y12zvT6R4/OjbIdAgCYHwP7FPMaqK9w0qe//q42AF5QjPJsfpJWi6O+urC5MH4
6ndXjXk126E0ZbiPNtu6dqwzlgH4iG/NB1yhntG6ji8MfuX52Dt7/yMaOHGaH/0lp+TpXV7grIKM
Gr3uNrbAp47Rhw+EQy9eZGuErm7I3zeYzCYgKOHvi3kG3hjPFcbeeNFg0UOJjowfV3yKGrhyu+G4
B/LLdXd64rH4pXH1mn5bDtYCQ+vWNi4zGtztEdtP98dHvNkJ9EkuSVrDBPmlIDrtwlYThgbWdUdM
WDAyRvyhZrBL0M8z78fkLVRYWrrrwXp2YoMZ1BMwqE12228M2+RgjMcNWQlad5OuVvRt0PkxaWfy
+4DBiSYo8NDgdW2FMJfOYM6sD+viWvOH8kjD6jGs46/YiRIwxrYTejF4Q/IqrNndOio2wsiEroPw
hf209I5e/2hOoBrzgR3Io6yznOAkNYWX6daVGk6Y6c7dyaxaJH4EJHUdSDzq7orO+141E5SeF/Sf
+XfFSoIYo63jUPdXoAFDo6nWy1R/QQYAEpyeRs4+5FA9/V3McWNGRd1lvBIY92zW/eu+zD3Q3wX/
ebym0vzMjBn5ACHA/29Ajwi7ej6EGiMYQXoyDsW6Y4zNzxxNOTRnObsdSfA4gtO/v6W32a0tQiXX
eXK3aM8ne7HO4ffoglH7rw1wwGGQJDYOwz8e+OcBf5GGQIvJXw0f24R/eQ32Hatmz7xSpuqSCqE7
QtWrw9vls/FhmLXsGTguH7MjsinUqETrOxZRqCTZYqeCBIhTjyVa8y4HmuLEyC3+QLNWPbdFArTG
v/HTw520g6PUFY1mNelq7gRG1v2G+jbiwUtVBXKkIRrsXyVHbYNc6gQHbb9q4M4k7x80ZbTKB1Rz
uFdBHkOVHdwFfEsi0NCYftwxUNbPyO/4Qa7vggyuC1pBNdKjdcb//cwsDPckXCJvVSK/8YFnLCOb
JWkzdcp5RToNMp+eqUL5Li/JFGgE3exJFu8d7IAYatuNmlaW7SY+ZmiZS9DNsuJOC7i4GUbmb901
+HKwDUvDzQbCxyUfk9WvTHH1I+AT9DFsxJIa85+iYJ5U5H6nbgQx7iLKCGFKUdSaW3ORZYGDrUSz
/mTNKxtpVksWVGgWLWE3bYJVAkDj7PdWec6VhGPMy33TteriZNI2eW2PcH3r0ACVZ5qe7hug8WXs
kCAPqD1OWJ3Anz8b0Ki2Gwyw2+q59fbG7Y9Spg+ZPPVPZLf5N3hbIxfZFbVriqvhHWMtNqIfVt4S
jWcGv2tE9DHzl2csb1JXfqCvApOhrJY0jVNydRvAu2SqyIcvRWO03PnMrUAIBVsIBnrX2Op5ygz6
hTtyJl9PIh7pLZzy8qfP9jZz7JL0i9rwQFctBnvTBR/ejh/xbx7LmvltZzM+/JVLSI+4kaLv5Jii
sdcmOdRY+GKI6uf0jni9mLscXx888bgkpyefOsoZ2qtbkNwcmzIE2y7cbHa8DpChSUFL0dAftp3z
pggzOHUIteqhrZa9lQNPaXkz4qatDYzJ8icx7zCukgSbFmyceZ0RbiTijO0QmD2vDhOPqHz9lSxx
esqYZ0DQqiywyZhtccLMQ0aRTbPtGcdxZEdu9ylc2w7w86EijcjCJiqImcsD5FbKIrrox784PAB2
4YJQuMKMWV2RyAjlxO05v7Q9EJEdS4fpNLiSLFryMv2O45tVvudLFWFkI/lDUWcc2Q4GeTch24L1
QtMn0I0s547Nv65tmjN06stXEo+Mxox1Grpn3Gia4v6wmiJuC0c5QXsvVswYkzsV9ZkLu2yqtyj5
5bd/pdrIiKIC+MmlqixPmKsPP9MlKkNdim8N9j2rzcLnfBzXs1V20SyK8hx2/pq8ZX4Ywg4FahFx
OgsXm0tti9kmuVJsYe2qkrz8OnQ+q9UOp24kk9jR0I673uzLRS0CZwWbrEkHFsMWiKlFVJ5YMlvL
81BQsR1AD8TDSqrIefaKBj84XmxlfylUSyrvoRZOxercC3orNSvkOEopb96PPa9pBpJlOv1FlOdS
waSgyn+Lec/yRnkvt7AqWmFkJjltVqNt6q98vwlABXzJ2cpx52jEdvem6OgDGzBuMVs4TlQy2jO+
SaR8yDMCGKMJx6PpQqbCjzoOPHES09+adOjkbniKoZCQCBNk5NakFXjqoxS+a54KhkIxtwnSwQgz
GVzGBE8SM7Fya8ZOWwTMfWRoz29orKqUr+d588keHzvu19IbWMopyyj9tEhWRxyDWPbtZHVfihVy
u6PRFknAXD4Z087QR7YukvjGAcZQ/YX3grl8KcY9GSwzfXzjZTkJu/hXLoJOGiz6HbloKSYROexg
/ytK2RTBcRIk78llyk6Oy63JVkHZcGJU1byRn/gShzveQQ/QlMCh6CeSEDqHZjH6t2foM/lRBK+x
HI1LFstxbthTLbyGP29EvDuHELFT8ATkEhlmNF/cVr27VD+MMXA+CILvmAcFGWGOBjblUWfxdjlC
gFIGTUigBpX8WNPkHPL+zOQ2DfRhwgj9Jz84kzFSi9W+E4UQljbnjKfIeX0XhmlDn5vWRntr1Qbq
yyt/vm0GFBHSOUUlza/yYjEB9pSUND0w3uKn0WZvCSZgMfomwDT1aBCam+4TPcrf7iud59O4zwJ0
l6c+Uqz9ZHEL9G9cJc2h+LClalEMH7KCi/R/yLioTpIQ41arGKxesMYHEdts+SqprOPAOhM+UeQe
1Ig5p0fuBJCyHapozJkwWmqjAe9dZeevPy/xNMNJTwdtfYVoQaJiFlabJ2+u6TATOg/WFf2EPiV4
vIpP5Ze8XF4VseqSJ22OW+/HUo4kMisjACCD78mxQbIJos+0+p/iFKCZjeG/FSBc9IKPZYsR6NyI
1t1lPhSvx/1Z+470PN4bBYlYLd6e3r0gbRcxp0+gv/iIgUXRdiKV4/B4zkWxH/aTFTN9G2wIquCJ
Qj2KtEIr+8cXbvYJE1ycFYaKiOdevv11S/2FNGSEfBsixEny/eOtAde4tNsg8GKIQN+MtohGCDa6
m4nFFRHFOcdljWvPjWvoPY+IwWWP+Q2y1Iu0U1XN4LIYN3ompJJXGterbfBtGYHDKF24iIx1LtyS
BaNF9tWcW01E4pBdke3/yx4KLjl8jgLusBZUW26eBe+8+YjL6Ep+wto/+tx7KHaVflYuJXZW0iFb
Z8DmMeRX82fWHNno+A5KLsgm00shoTIRU98L8tU1ivYQeON5kAmX7sOJdZAa6jcKdvnh15XEbH1z
4IhMOH46KaUoTssMTTGi2i4lv4shvNBRmSIW6uBxRz5By7OGSjMfXuzrGqAHBf0btz3METIm01kX
/NHt500xfa5HbjNaYCxc9SbPc9astuJN4mi0WzLWVncxbR1Yrd3x9Tr+90QwXaubecPe6KbaQ3iL
jCVSfE5xIbcXX1YHP63vBj/kF8Na90WrtZ5OukIx0c/h+kgIsl1GO4sbCEFfsJm+cdBwlmLfJabC
B+Nuw0XdCY6VhGzEncM1x9kAIL5AOqAFk8Q2eZ0e6sKlNGiMge7fA7DHElNccMpaK8tucNhhAVRj
+w6GSTyjBao06N1ZgJDd1/xMC38QjuddlIxcZhJjePILXgebkCBUvVnI2i34hLv7tEs9i4Eh5cKF
EAA6oQe0Ru22bUcMwmF/8WcHwONp6vrfFCMp8WSQH4iDrgJHTMbgi64U5nMNTPiFbq4SMNPV52Kg
lyTl8Dy88HpiPnkaW1pK+vY8UkGJfZu/acG/Q1f3NZ87Rgh6UA3S/kPRrsAKgrvpwMwvdd/Mveoh
vOtYSkdDvDiuiCgibWHrMe5VlCVnWTYHosBzOHYkU+xhs/zy1ZeSfaLjpfI29WRjYRHzcv96U+CB
31RZHykUlOLJYToUSXNGZJccbsVdZ53Kp8EzYh7qqQlicavvzZ9g+mRQb7mYY4gqDkE/a3vcjPqm
punGpYQTgviougOcr0ZO4JxI3naKRAxPDXkT3A1B2yTeMhUb+ncWcKFL27jbNpEq8L4bgshPEsy2
pE8X52XFRH9y6w0+zrBGOCuUDDqSpVWLVDAFKW4VePqLEwdnO0+BGN0Bw9zIh3VqWl5yXCfG3F08
2o4wdxNQG6mxnfsbjx0QAIiOM5o9TtB5iAX5BYGd9aWDo/UrmOwakG0xJtUYPdU8EG8GsD0Q2eth
4zvdCdOOwMShADNKo3NTMOU+bTFp+qn+rzt9FxSZdhk9nOzEIBeBassyrtg90WeZXedu0bQArCju
zbHZkGPTBJyCEHPhd/ywKgPVD/VPH1cDShRAczpMGPRRC1Ws8wt7choKwOyW+2M4GoRsqIonmVJz
6FU4VmYBrVb+4ofxylBZOYQU7a9OTv90d1sZn43zhow+SbiPFSJb0t5Vy3ew9fyOHyShNJSFQ76X
BDDdPI/UFx/bEa/ocBhDbd3jtHjddA0Q0Ksx+YYotUfsAnyHvDmj9oCOxeahfidj7zG3dzHphnM2
iucFRHeb2oKsY8vC6d4QI78lN4JdaKofD0gyXIcYja7jlk++xsUD+ps85GqhsPwMLOIN3kj89UBN
h2PyEAVN3ZpTv7cs75HeZzB+IyJcYI3yeW2cR+NeD/YN5+Ibc+Gq+EzWeCWRhEZcPqmqyqU6UCUd
j5KSBZ94tBoWg0WhqyyiG0IZNhQDsBQLOMTC9mY8NmlX91XowlyFGe4BYMzcd3feA2c0rP3wTaRQ
0ybkDBHDE2gvMHEDODyo13oJLAj8DDGgHsFyuirc8WQ3ct89/iGlKENt8o6Rm/R20ogkJv7kFIR4
V1LUXFVm5KAl3eQ3Dn9efpjUasCuyNIBU7gFEHjmg4NQOraFj/1Rlj0VOMjD2/+UnwMJsIWVz/WS
dkgLmDCe8miMVKDhxdbSTHM/PNrh7GBStPqGC0uPTX3K+KN0JPntw53M7is6JmvNigmZtjGl8d+G
jfHBi0Cr3b8iv1Q8EvxnQH874k3Q0B2jaxUpQmRaKNk2eKveJ24OGfHXYfv3PHO2bvrrPuA9yJsW
mmFCN+PIYVSm16RnGNSGpU0HC7ExWZ6ec1FLF4smkbXJmK7uC88sgAk4jbRoC0ofSlt5omFS4K+P
OBBxbC1b0JcYYs0rfDqQE+G05Hr2zPrOuDAUTwmwJbg48y1MRn70ZfScl01d/5bv9dagZvlXM8fx
JXJaFwMy1deu1+VNxhcVUGF8gkSSFFyki+KG94qXUQofXo/chZqM/FAPoHMHRnpjKXCoYrYqaUU8
1ClQ/J6PIDTBnT8xIKvsrsvIhRatuYoZcjG1Gw/zjNdGz+1sJg6OmBi8CGQL+txExVUH/0TNT18C
9iUIXk+xCpabIOAgCOpNGmc7oUsIZXPIUh+jtfZTrJsJAN8MrNsHFZdpUW5D6sgq6d1xRMpLsiEe
ouG6xSUxop7IfOQgt3GIc/gaKyJI4bwd3pGTZVebHG+ki/jdWTgPGeu3vlw7zrMrnSpKfmmNT8fq
l7eFjaDlPiQD0mlcyVgu4b4gsdG+RNAZ0nztW4S4l2fmkDWQxK3BP/OGoOlaGLC86lDG3TXXdWdB
g+1ASXtK7LiTSHzpKdksvHuXHvaOFrfJcoNdmbGkKc0K1/OYj42jhlFERJ6CX2E7iVTzQbJRVkVt
GrQNqCBUvSdu1ZgidD+ec6crElkNJEWMox8ZRUu3GlDdFaSZf1HEW8r8fGS+wtDXETZmoMO/jBfp
DZz7M/rMbM8AANQItbx+9c/ylR+HILb5hC+0PEobQenpPQ11W7GRiH4Pwt5uIB1sgSEZkSRdsNnB
Mpn6lYxEz7+h1DeiyyYloeYfjAp6saAG0I0YQ/2arhYLi+a4YkLakGfHVZyU5+0WgGIRMctN+ezu
ZigWAcUogfRuCEUBz4fQCVbyEASrB5cyPue8xWlcUS8DxB0SvG3p/0pb4xtey1HWZDJStC74KLVa
ujbHk849CE2Kw7A4/fNgfAsj3jEwaxmU9FpcnwZ6GIZHOq6z3GxdBVNacp+o5GvEcAtkGAEBPkxm
rWDrzZ/OQ8BfK4TXZ+TtUh+GnuD6P7vuvzeo00763eyi4huldHzHea5hV2BNNRJpKyaJbyzsuL92
7pNV8G6L1YlDoaljX3c0oWHOwEy4EmBpdhyvOoqcjXsqmyPkUA/q34Oyy8PfSe7JSwUMxgcrKduc
lzPQJvoMYgv0CAIRUUqXYNR9dLycBR7CsTR0rM0qPckFoo2LjffBPg2t3fh9gRoAj0DurIjLKOE9
v2eScB8VnRuLpUqsn1AngJS1EgfVGZ4fgdfdKFae8ol9u7C6sWctvsbXUHfoUOAJGr13XZQMdsG+
KGM27uqufXwsZT35Rt3M836O19TCOKM239zqA0cld9Px5KQLoxS/RhroYnk3dA243ZG90lGYjqZ0
cz3Ued6hbIEhcC4WujQUmIG01BmlqeQxTI9x8GjzhAfYA9giYyAECPIB7C/q0UdTJveYbLtsklbw
1hKsfohMweKyChSPTqkGGCKXGT1ug6L0bc6Dzz80gDnyDxHsK1JbUkquAkixmjbh5v2eCU6uBYc/
cx98ZY8GNMNWuRT7NEuNWyW4D9lEkIq4T/H00NSN/bxgvjp6MluXE+5tE0VfjRdSjmCvjGsZewzI
GYaTT1+Q9gEkGBPlZhLyu25j6Oy/DNhxZI+8jr5z/fy5ap4N+gTOpQIGz4dHG9YPnhZCu+CS+KES
YMAROjsUb6rJCALvtNSkJSR2YDxwGvZco8utXxnM39Pehl8LxXTgAtnF+kzR6XTdvk4QGg+Vnr/Y
mxe9MU4b/j4FED9lQ1WDyr/94qpAp5ki2rX653EXyHTde4/fMKKRkqw5m/+ghd8U9cvWwM6GwoEr
68arYGERev4NsRTjDop+E50e9JhbogPyCPcyvt9rRuyHFwsNjLbDtDGlB35QS4O29T7CEpAe6ME8
5nfZRfcp3qDR9CVv7wCvArIf+rkfZssxHkvQln0H+W7Ce0PCO9ALtA/6+h21ZTPtwvpjGT/8x8he
jAepYGx14ppshfaZ3CHDuKYZYhesjH/GHq8uy2kalF1nIxg4weLFcMT5IeVVWA9Sp0z/xS71wKiA
slaYWy1affH48BPXM0gvFzcQFaOiITE9mMJGi+D2dwEfJuQffI2gLCXIYnU1UWeUJc7I1Fp4aE5v
sgR5iK9E3tEfM/ieQJRAywebcuK24oNGKchQhyjSNu/jHQ0h6wcyWXEiDA5PTYEhgtV5kQS/hlrt
7Gsl+1fhBD8fKWkPABn3M7LYOtY4soYK9OZEuQBGQABKt2kGmW/5JSd8SxugRWPCZRKvHNXf/KS1
9zaCcVdTbkThLWPgi63y1CNdyLYAGdeIQ9rVupaBwaVYUkzyL6potVLb2YID+dFgEY5VTgAJdAmB
c5l1hYVDWaUlOtsJNK8ZdxVwIIccqtZxScV/eJnVT636DJnHF23yc9rhfFMvNhPqSmrH1XUS1DoH
d9hlR4NUIE4GaQOR9+bpzUf8Q/ENMUOYHGsxGfhUK3hJElvagon3qxsfcGsoFTwibApQFAsWGVCO
aw/ChhU0K0HU9uZbOEZiTgjpOAv9Nl5AyjHxnndlAgCUkV1AAciMM2aH5IySLId0hRWQSW9lxzqI
utk1rQx/6eR6imDmM/Wb3XmYod8iv5VkwL0sgzDA7+mru62bHIyMJg/B77FYUekC3gKEESJ/1EPU
74RbXJ+ArFfvnupImh+OAeLjRtzlEe0u2FAdM8v5ldzPtqTY2RMjm2256ppBHQI5lgD7SUmVwp2A
TSW17XuvwMxd3EqKYkj3q+tjuxijGGWDuJjyy5OPaSdbKEmCTnkTq6T9r6PyD3uCCCQi2iwEVJg1
PAWPT03ISeqoBETmK+5U7nUIAdjFUttHPuPyqt9wvsRhK4BKh+C6z6METQV/fL7Z5yjGA2ofLh5X
F+C6K/KG1Eak5rCSz/kjYiJMi5TgCRevtUjdzuxBdNMcHhw1KO4je8BtbdMmIvB174Sl8nJUoB6R
23vAvYpYG+H8wxoW4OaJQ85FIEz51iGJAYfX6clggFWA5DKP92F8BWuO3nO2/IoNsgJZPAg2kGq7
HOCI+oB32BM+NlwMbVQjKI8IHORv1qdDrfIBz2vp+hrp/RZLBYu4aUD9rtHtaIpe0eDHsVZjzGTW
4hwAEFVGDg+VrCBivhkEMTqe+ZGUhN6g0N6313x2tPOczMHPt3YY3iOiajfFqt2EAHH1Zy0R8m8u
5C+NhjNaMt4RTV6KkDukE8yWBBaC+SPuffN9HH9V7ze/7xmEB02uWa9a5oD5tNb/VcOd88Gt0Y/Y
7mdU/fxKWsrQFyBK0cSFtbd5mWn3Xx6/zF0XNl1EZuxG3Cq8MiwdNf8OpgP/Q/XIxGOtimBsh4Wn
grntWHw/YrKC2gA5GMJNFZozyAMkd7AlijZfaiRoDw/LNcPc0ZHT6Ay4iTFVJo8b8Whwb4DUUKIP
GUOl7g8k6VdK7L3VOGobjx2fcyNhabXj42EGtIcYCs/NAdDLpYqWt7kGlk+VLrY7AagdJFAg0VrA
w2dkTPKFjDo0MdCli2WVGKbhJKfn5MBQrY3XXR8uDXYo4u7Qjek1oK0H2h8xBAK6NIHqQYTqJE2m
bW11AXUMbZvaM6NBjcnRk8H1EIQYnHqfrjve7E0x5ec+yeBVUZdYUCppT08MnahCq1idJ08M80FB
qcuGTwO/Q+O8FAvw0qmO/FBiPbLohBaLTku/iA7BkEQGj0AsS7rI9UnkI3rFZ0bsirwJSbdojQu0
M3T2OsyI57zrhsGTgo0qkmAHpJNgJrATH186eA7yJW0KiKLi1ubqliXtslP0Sew9oZ4KfTAuLjUt
UdpmREOCBdAuBF56VfVeP6fm3+oGpXw4jIuItF0reTP5K+0X7Ik7fM/yGILO98FwdehBWIEpKWIw
vmK1kndokrwR+ECrJb/ekeVJUpLgKtzS8MUpK7ZNQau+BC53fvmbovWGqoFyy7rjHiCTVhJz6YYg
3IX7izEkQkBoYtdBG7xJKumARAiHlgM/GLRKjTB+qKjwKVvVIbXTv7Y/AbvFE8mIZGjH8I4B1dWN
git+0tBRpycg7naxOihZzyNJThgo8uL7RvcoFyv6JIomFRYSCmmh0t0OKMqUS3w0WGIJfNk2HDu+
WKXRY1feDBIXedAYHDRZqJJkoBRS0b9uwsH5dRnFaHyfkigVdxnv8i5YbX6XdP41mTSsXaB141Gj
naLbutVSKTv+kFawfnZEJnz4sIxO8gIOLkGIqKB6RELAKUoL8BdNhD5Y6QHiBehV+caK0ywJYMTN
E2DFkTCb1PHqOKHtjFMi7D+oReSCbVbybNQFZyC/3OSoNT5eZNBlhY3j4jvbY8fLzcL+oalxj/U2
wzc3pw7XN03A3zKuWpJl1lA6NIx13iSrX3oQK0ACDfK919w2gQIYjLUkxSJBuIEUc1L+R/95cJ0B
8U2IbVxbjr3lgFq6kgXDGNmZ0bd88JscbPVntohX/ygTbwgtwzIcruAWn6fhq2gIE8WioCiAwD1c
dZCfg61A32m5vPrlgK8A6MEjcfJ2dnLeEC2eJCvrOGl6ye/HMzncuryA7jRCQZrjHMDCnlQgD1Py
jyGwOQp8+vucPJvKlfY8ggWDV4OIvaU4VQMsYXtUNWg7S/shHRrGjPhgk3BgGxoDqnx6wRTcvOKt
SSHa7+IDzj63gWKlR8sALF7nNJeHsDydWeo6iDKQ5VKqNpkKtgAN6kNRIG+tZflIaK1D7tIJ74P3
8h9hZ7acONts6VvZ8R830RqQkDp69wGaxYwxxj4hPBRiHsQorr6fhf8dXVX766pwuMoGLL16x8yV
mWvhXHKWsw7LoN4C76w+4JY+bolhHtL80AOhAfFAtz3Q9jGGe8x+OkbQ+YNbwPS0gv4lgLkfiQCy
pdl2yFkXUDl5ezvA4Vlrvt3nIU43XsLM55cQcLC3QPKBykslw5LjTV0mQDZlohsh4pPDmAud+j1K
wQJ/EcOnN8rI09SBBATkj5AyJLFnYHQxsPj4pPGpWk4r+Jiz++0pPziRP3btUsq9idGxCtBwa5tI
NZGRFxCYoTrkYZvVj9xzGdxYQ354bs3YA4PFq7tt5u4+xZ4h8CxkaBBeB50Q2LU+hhdD7RptcvsF
KwCdyJRipXs877/tyaRqbk8cxetXK3jDVmD/rRI3alUc9QHuAZ7BDdlQRWa+IL1m1VHeCBAohwWP
EhrtQ9kcgyeT1L+PPGz2pyjyekAn+WWYPs1SdLVbnTp3eIAXPai1cEOBVsPYifGWlFZVciSHFsYo
BY2tVPs3pD2bmPoSjzWlat/B/PlEeSU4irsMmFNsD6hn64xQ+JFC4zB4Oj/h8rERmITewtrr7Gmd
E0VLG2Sdkb5B3Jb8GZbfwEW1Enf3UiFKBel86OCXQNy9+BiPl+1Hgl2nc2u/USGMCTSutcYrVKEB
IFYfHMrQmajC9GFYr3NZ3qdnfmmQrQ3v1Gzd8YbQMpI00ly2MJtpavmDLcEKiRV28ZbYRSwiBRDu
h18srG1CgRuQ03z80gYfABAoh0SZgAzwksMBFm9r5QUTUOfgyxrClt4jk9cHbDqSYVdEZEQzE3u1
5sfkxuyYKNpaa+MyDVDgaJG0driDOWNUNTdF80O+O549oyaAvcxiildBA9qdOpoVRJHibA3qf+3C
fAPzTNM4NMmSlI5FA9+b5D07hHdiVI/eFhBSw0OCYggebTVGN6NN8jJUQAIVIOfqU3zAcE8Hwu7B
rnrOlumbcStA0GXWIVHU9sHFPJwVA8G3fjWunZkRyw0RP3ZAm3KjGMUfZgwpggGEZoiyE0htb2tx
GZpZC6QZbpQOxhxb5Ja6LEzAG7mc29dDszrGb9ArEU8NIGVt3FpA8qsaH4BOR2mOW8z6JvEGtODA
7EaboNmUgxUBBeFaxvu4BzBiluRbs+7uygCWgYdGI8gJm23GZtCxyZIkWZaNBA1fvPcSUA514Qj8
YobirHzs4IuohhAQIi5jzOSgN6H8a84TBi0iV5cCQOQI18MM9JTGLSyEl92y2bnF4zn1Ssc95Syr
lwER86f0diO+MyULeRVSx74KCRyi/sbGhrMD90LBdqAjmAS1MrxSPTBxOC0bRNmq2aZJIxjmelS9
NVofFN4ZqUYSo/ejiozA/8QWo5wdsi3ATYpaYg3Wx/QQfDhtoJETNBpVdD7GJAmBIL/X7wEmbI0v
6x68LUdsbgtoN0DNYWroxB8Lqj+YZn6ztMJOg3xmfjyvmQwEYuY85+bwVa0A9giSkJAW11VR4zwB
nke3PtMbD/jOQZOKxpQikAzvqZaeQcAsFmwMmWAffsXwa7ZnnJsk+ZFaxBc7a/Tlpy00QhmP+A28
5dHNZThGS/OYm3D9C+I85oK2yib9T5HFGBu9AXvS21unFzOVWFcTlXvjVdzB6YfHd7/54QbUNCg5
/JT+yChtUhwofpsW7P8cGvzRuk1nU/Y/CAEqlK7HZtWyKf5tNGOHXZayHiqs2W3pZ7Au6OCc3bND
fXRwZ49Irs2afjZfqe+6kwqD/BITPTFeVpzAClYCENaSIqgychDPbLIhwN9i+FYQRnmblO1T2GHR
q4Aeny10mlQrUQhECTNsU5mK7DF19qQREpTGYFeWhkfBXPHx1RrMZrMLDC1ENqhiO40j0nYuz09P
wATipJhQ3+6C6br7gAzvJ7tpfo1JNOmwBzaiFnmgzJb0Civ1PMdSwtBE6ro5HjOljyQCIntAcvg9
OGcrShj61+XwTiX+ywrq9hec5zPeJW7Ei/JPiP08eWlOvvYTaY0YzJCf+AkFDdYjNPxpiYUUufdl
ijrPhJr23ftbr9EirhwuqfZUovXdas5fGQ7GHRZR+oOwCj0yHpCDC4XrHfFNJsZKkxiaGbLdH75G
kepPPBJ74WfPpouMiHQtWsOTHVu5rAR8WeYRPIrttY/rCbBZtN7I6H14dxBDPHGQQQlLrBgyyyFy
tadosUtWQ3GMQUHpwJ0K48Q5ton2PncbCfYOjFWAMl9fSzI6Y5RhWzbrbz+Pyun7ehPMrZBL6iAk
rEeXQ1jB4vKICU4DYZcnHK8DxUE7GG99+IWQkQ7D02I82DlJSv4lcURgAcjMlxuA88WE0we+aB1M
suQckm6xCwEkMUoTpQuun42PweyLsA9RXgo0JixH0oA5A5CZsbBns71SQ1gHvcsIzKgzQbFk2rlw
XBv9yzwitGkP2B0gipnsrhxARCvVZ7Ul50F5YdXjNPu4uVRGx4shRc6dST3x3gAmbOJLm+P42JVH
TR68gSz6B/Ulo02KiCieCJwjUc1qsoSWi7B3Ho6E0G7IirGC7J4BJthpb8EsgBoPGPY0IWI5GIy9
DsGjgxeTLHB/tbpMxQO8R6TeGK3pNj/YvcO09VUs4mLd8ZHgLdg8FmTRYStjRzxbIUkuiMoS60PV
0QryFdGDtM7+H/MIH2jNFkJFiZ6Q9uZFW+xLkiBPcQsA/cNchG9vIVHlFV7IyyAlhQHo+w0gBKqE
ydgatgiZkI2NMkyw26THJupApIQw2YJF+nYj3D5S/XkZVm6ocJDgeCC8wTmVEREUVG838YnYMY4p
Gd4tjLWO9e6dYne8vOI4Y2FtRwzA+6TeCLgGjK/7ZOP3YXd32uU2uKDdA/Fig+h960zCFUxcZyrF
qc7DkrNHCtLi4Wr7wqpHf8hO/PaxzinEtkHSNum/KXAjPvXCTc4IhCXlOaQylfQC/gXOXz/fqSHA
tMMKbIhoZPOxP4Umu3pBFvduH86WnQH7NgbdDz+EqANV32bxsYfvrnk+Dgl7jw1tpTviSWzWOSgD
je/jGB3TPd4mmaS4mK0yBkzRhjsm1R0KprJdIX4H+TwiJc3pj+kzMRTYnageXLwc0jN+GklkeKyO
G1lrQp0iT+qY6IBeBnDdyCUhU6/mkBbxtXtRxdUHEAIpx6cePKR3dLucPm7UjAQurMotFaeQSnTc
F2gSrRpgR711wQCFMe8xm85wYDoZDU8533WqfvhfD9iCfE5y/GCyq4fejkR6OiFxrspBJ/z+1dgG
lDJfLhF5frhkfvY0+JrZdYSgWrMBCV/zW5PzniiToBCP2JRODBN6dVANiP/ZkOiFnL0TC8DledkW
BlDszCCVf7qy/wdTlJQFXnJLSh7wpQkz40KfnQSHWClFJM/dGfwtOWMDd6hMI7givQ/UqBC1X8be
CyvRjw7TGES0Ij3sh7uklC2Ynb0maSXNAhTDSp/nMCVQzRvfSXbCI9vKNJc30pprF3pCWn0nHEXj
jYiQge2cgMSjNK3MY+tjEeLQ8UCvOJ7FE/5Nrf319YQ4w4bw9YyBI4VlztkZVi1WLkDq/QHRwFPE
LZ6cBQt3hz/ALQBpya+7ToOCowyTL9g8gS50jQ2ljuG8pfzSfbOGghjJrisikmQTzt9wWOkrNyQ0
AGKM/PFn+j61Abzd2CKz6g5C6imysvsC7mr6R7L4iFJdw2RjNV9eShD5iJQxYhFbXMsJmd69c+iS
r3LP5t2zHcCBA2dhu7GZN9vXXe8aG7XYLVMzb2D1X6k0Ia+cZDlyWNHGJq6zEUaYuTjIBinjt6Bb
9AmHXkf1mBRuUvMIQK75VEYO9/q9Kz57cfezxpsvxiTp7xvNvt2JXu4cmMhoIAQATk/LgCMqix3F
aMl9ecbDrsL7u0/SN/robIck/zaJozetXjuiMBqnnODpB07K/W0Xp8KqmVRTHDHBDe7QMJlvKIgi
rxv86z/+5//535+3/1X82MGOUxW77X9sz1BfLban43/+y7T+9R/775ezr//8l+c1HN9t+J7vGKZv
+nXL5f3P9+FiW+jT/6NcXmru1jYWzw7W5rJXeyGCsq+a72TOoSDV/dvdnL/crvHr7ZblxXBW69ri
WQk4RbeaqWjc68CQfcGT8Z8EHMPUExtQwB3G8G+SwDWTzGg1OOYSSjuiKmm2oOOgPMxvnRPzZfd8
Y8b2Vs8Q7yzekJPvoRH3uUkbhP0pFoyo50tOOdWNoOdzWS9YxH5zeGqW5Gc7ifsEQEnFRjR9gh8A
7yVwYwPpuzI3o3rbjcFciRbV5/CnYGS8TanenAcIRyHPZ8SSDXcn5Kiu+vfoHp1HZdd5XuMSIADC
rmqwEaBI/mIMSaSHimZKdX8NZS5iZsu/DKRla6T+NJLer1272R3t4mwfbiNYTJMSon4DOhnr8UUY
YlRhZpo96S/p1SpZQt9qJXARIomwbXtvh9m6TSQVDW8CwMm+vYbFrw5nn17RX5QIuNZSCGq4zoXx
gbwCpcsybQT1bP0BXxw1YHMkO7cxBU7xKtqG69iEr3AdX1on8kAbdHEjOiKtvMrsZJGZCUQMqYOG
kpedUlgQE7+AlqWA7aqO8CFZxKN7sk33vKHvMvWyTTLlJv/+ahU5Eqb8ISoKSUVJCZR8ReJE9ZAC
5GwfwZHGRZzoMDnGaG8lRWZ8ktos/RqY5I/xZnKcnElkgFwha9AmP6kYTn2T5/Xp5Agz/fs1J3F4
HwkV9hYnuaKvuMvuj9IKK1Um15ZEaz87c4LikYzcqEJcnV0ncolKQPj7ukaKJUFyOgLgg67MzpwM
UujHv4QcYGSYJ/zpBc5TpCcS89XJDqlevPfd6BSTz5LtUjPTH/95NTrmP8wYz/AtxzNNu153/V9n
THH3TkXtZi85zU+hizK4GBFLmAPBzDEwq8BsW9AcIv0WIxGaLGMc/KBIyNHrkhhOusaNaBqSwRxL
lPycqLaYQ7Ritakpp+RIqUNAgwFnzLn5l5Ybf255Q+//tGuZ50tVmAfnNnJY5JCpJOv4kCCTwSGZ
FMyV7cdCWh+pg+PM/CJ9mWLJH2eOGBNh9G0Ccd4Hqe5wnWigdmDf6nAo8RmZOcmduFnpleHQ4P6t
213tcb8v1J+6vVH/tfFzxz6ttrft4jnsdHCrYoJykKY9wBx58LVmz2yuSfXcUeeMmiwJsVEwwAgB
ozX5en2pI25+CciJhbnkaTAmgE8sfRtwyOpQxkskg5rg7p/7vPG3Zv+2dXtF5TcWJvvLjnldMi8R
yWVnuOZX9mopFG6zOloSRWoj/XlMNm8szXT/Uc/2j9VfD803JypTLW7kuLPFjzJFAII1u0hQIAvP
Wpkg0g7S605iUBJikIG3jpBQpGzhzArT6mjw7zy51TDPG9m5NU/MjOXBGhIR4J8f2Pmns+rncfpt
Q73Ni9XZvx1Wz5w7bIA4/YaIQPEaVGpxAyQj6khqK6AL2M+8b0S9XeAH09iFfjL4QeF80n+RafF5
Y5Mka+qeu092AhxP5XmGmfFMlVx43/MskLA8O6M/t9//xwEzLdevG17Dari/LZLd+bBpXM7mbbSf
IC4TX4jXwqlPJvm6vW7PMwhYH//q2eD/TfBCUL6p2PTl3y+zi9l0n41EC2Q7QV+YfQGyU7bhU3pm
Ry0YM//tjHRtPdT+DRnqj0urTFl0jz34nrDLIuBps2NycCaML099m1Xst2ZusIuW1EQ6ic3XnpGH
GIVPaXddshOeIX7Vnavkz51ia3H9t8Xn2Gx6jYZtm9Zvi89x/WqxW25sIK57vHzdI/txDWGgP0FW
CcZeuoRXRXmJBwSl+swndSlzx4siaAAdGZFnR44brqb5jsAzGSfARJeAvBwbsLGzoqQh+3N7H+35
rb0N37Y8y3Qcz2g8nuennW658A72fctOd4oRmYW6FSFs5HcuKfLM3QYnqs1a2ShgiPinPIsSkq6/
LQX7H6bSL63QUvmpFavz8b63nfpttIW0yk53ySI/JmaqdX5PtfsuOIp1GOv0vTO6d6JUVB1Sq71N
lOt8JdGSCBynZdU6c7r9pZf+Yak2/Ibhmsxzw/J+Pw8Ox9upWi0at5GXoHSduTl5DmgpTdExgkkV
5WvNWZ3rfnJsm1GDYlK1b/6X2fXPo/VTO3Ti/tRPa+tWu5vT8+15DHsz0fzoAzYLP9LyP5CjixPH
7ky6MygeXuxf7m76/2AC/tINMvZ/uv2xVtvYx7V7G8lI00qedmDb7FVQMuODt9EGOsOt6PSwJTon
aFZRWllm8J5BschWzufXeLjem8HnK0gZDSn8LtsnLD9tCHxg4A5qT1ZOrIBUayT/1hkwlcUHtXnI
mjTyKncHqGEisJytubYMSUmT67c9x0TB3wjx2sMyaOR6z2XIgEG5asZ/qDpyhOgwP0Fjsk8vbCBQ
1iQHlEa9bMfZ7kTaPuAy5Cy/Rxjpk3P7TITdTyjujZ38SEzTiBdUMGXafaz9iBw6imkbiZnvIAqf
d2XQbbKNSMPZfLQdQTIfm3ntzU5u+S3XVrQgCzFeZHfsRtmPUxrCGfWJtdjezszc7yCW1nawY6/8
4by7o8hFe9w59jvneEeGs84xGkQQ+89z3fvHtfjTHLN/HWTjXliVx4x/tgkNghmhgujm5zG6keGl
Pe+Tz1MhxU4kAbm6/Wj5RQpQl/IMJHgQlEe6ItsNN0M47XIjmm5CxLpQ+O2wXkZIV4fWmJz5pHnJ
z/Eh7G+bdYpz7Hw+3GUWXHZto705hggVxnbQNXHTy6YZvd+V+QDxBxQ8zcXrkhg2JW356hXCbqKT
oHrtZTP8cyf83gcYrL7v2HWn7rLtWP5v+9F8Xne9xnVrdzwvcC7xegbR5ba5tv5iAvz321iGZXtu
3eA+XsP7rauPm6K+2xarY2dfx+dDomN6HoAmlF5/tzn8xaaVNfHzRu+ZltFoeIbn2Y7L6fTb2m1U
d8Msy/LURk97/WbN8w14FVSptfA6/Uvvya7//VaeZTUc1zBdk8Pl1xlUFFfDLE47u4M2lTc2P+ae
AI1pzyRZz/7LY1mmoV76+XZADL/sSr8dubtzefMa09ptROZeXkunnVoqO0RGo/YChxwFFn09J/a3
6roQ9ZIPVsJY6SDszuGb22RhVFDdop8RT2GGZWdv6+cL8x4CWF4jXozUuov1qXfdXHboCZ3eOkJ/
/Dx4FJ9oD/KS8vHylkvAu85NoWbk0NCf3VQBcBLn4hpiUODX2ZYdirCal6CQ9lVmC9iHsyKFKb09
TQzeVWvrmL1eAoX/46cVaaHF0Mr3WQ2ya8QntDuWJG3DUVK2rZzf6yUvbXGu2UShfcGo6nIdEiB7
y5GVL0cuPnc109/InnaTVdfvwSLDnolrtkTartbjEXk8jjm05wkZUz1V5w918HH9BZ+n0bWe82kR
veNxT2094KrrIK/TXdBCj4vWaRa31y/flrs6RhdH3KSrB9hmXEW78WM0+AdxbZ5Rz6FvQQWPD7YB
CEYGnbynRQRzXN4kXgOm8lnlDi0zZuobpDvoJ5f/eSiustfDcZtpAijv5XDeLOCc1RlB7GIe6LjQ
iUBopHcDAOQXiINp1ONU4WWIubmaNdMV/uuKaL/RR3WkBxn4jP7VwOgFkIyHd1Lr8WQQSjESDiFz
WrugWRoMj4uj4Knh2rdLwvRc6LuTaagGB+FT+tvgcKvTz5q7EFtiR+tM0+F3nnGijdTZas2G22oO
7LkT7b7gHegHdVHJHq37qUu40Ah9i68iLWARvrRLpuWmq6nJRfi0FggVk7TMgi5KI8VEUc+pLz3m
wIZL6NHQl9RU+v5SI/QBrROTAbBjnkC/2iSjqF3+p0ZBPbfg7y0WC8E3EvJ5CSGu/k4MxrCVdx7X
ZGxokT6yz2BlnOgziCxHFAkWw7KtNQC9jqq7to+hUFu3tFiHPk/JMtGQaRZrLapNmg5MIdb0vL8e
nZhKmlDfk0KP5Va0FmQQ8foaa7Fso+S1ffScHlQjqq69r3karQF9WwyxpovPut0zcPw/D/xe0VUf
IjKU79Ch1CTSkubvMUpcUC4DfIJP06m6hD6xRn5WVoxelokiQ6WiCpFA//f4r7mAgDFsJX562Ez8
iflZg90kl2gUDdXjaNLRqxm45jliFEUNrNrgKiav44TfOicLoFam5+PHZhu5cLF9zl+sQ3i1xlsA
8JlfxssxpLjmEDoFg0qS+DKT3WJ9yuAQIAWrM6CUACnZMOVsgwmCNkzHwh/lBydZvt8Ri/m2StYz
E1tFho08N/lmU4h9gMvwVnHoGlHZcrrLl2m8T+Www5MVF0l9VA/RY4wsvve4dmVqgaUKi1u/6HW5
8QCAOPVOhQ9YAs3VM+sVH583ddkTwB1fndMycDMwOv2xXj3BFSzvf5VcJLHSlU+JlDzEiCiqA+jd
8CRAAxc/Lh+omMANBvkSoJ0DPLfLbhGE0Nh/UMdiuZk8ol61Yoh3+NdP6tiForGwgA/uYwB8fplt
Mry1Bq4SZeS8V4/dGBkGPucnNlCf19u11aPup+xE71N25AEy/Xuk931BErnNvWQxfn/JVVXfV/T+
feYnpWo0fG6wypbv6n2bD9/yciYr1OtVeB8yQBnJeddO3E+NoJlsMBQZoscd9K/uJtdYX1PINx4W
rAPeCEcIzVPz4Vt419t2bmFy1WNoy8L98BZBJN5DKgA/54FpMhn0uEsKsC/Yq1MkoDftxkDv3XMT
M/fO9/ds0Ay5832cCDcVNkoEinmyyM4w0cy7y6HuV9Gs77mEqUy3MATcX6g3AV28PTgZGJT72KBg
ZZNdHliv9XTH+7LRBLDDAyY8nHCMv5e5I0QrudfxgQxYXNlP1tE6oboc7/WQAsHFJJOFNjZ37dmi
HWfa5EQUOsp+5+V4ieUvuFYN22WUqvE7AHwPsnRAI4/RVbPIks4ER5xwWauuoMJtfAaiXgIXQspI
w6B3HJthQVdoiM5xwbcM93u0H9b5affvBVRkZQR9RXvXXtL9Bh1zZB2qk7F7pbb3AKlQSOD+d2Yq
XTpcJLd0imiPoPAil7MuR8Jk8ZnMHIkWQX3iJwfyFTbhabDrc9v3Y/vATapY4k6aMZtsjQZXRQ9o
9dZHwrSLxHqCWYFVo/WkNSZUbRoLA7+rYQ9EBd8F16no+BI8jmVF1dkiS5AcJNHzh1eHu8eRllR4
hWxrbGlT3KwG95HbZb7pjrqWkBk1fYHK8+Pq6T3xn49xA0Tv+xOkw6ZX/J4r/o+cKn2r/U5yaH//
r2dQdE74T62jx1/QtVpG6tBllxgbeLscOWpp6VDSDYFh6VbKUQT2CQUs0Q4gY5EEw2NKYo+fHVse
bCU80qT+hrxxIstSWDsTqTMnVCHQfAcc8v2/kPdDalLppt+FiSmgYfeu+LvL9lHiMPRK+0zf6LvC
lwX0Kz9RWeIqDhRztbgWo2MG3nhMDyQgQV6LSDDCa51rTmDnXXdyAEgFXNXi02eVFDPh/oClYMxm
RlDgefFCzPoUe88om9OI7y/0AeIzRSJIHZBC+2ghgM/n95tLNJw0YIBx6TybZ/+F4yH0g8yMwLIS
ZE+vIsbG4lH7hIeqNRWDKzMCJRTKDtCkJiHUiowIoenUjjH3EGKaZyT9kRqRqaSfq8D//7C1ZPEJ
PtFn9Vd22OBfH0jFiJz4hhEu82TLMSlEcZmpH8EZXw3+WhTLWyyOW1vvK6ikT6Dr9EAZdRA/bGDO
0G/ckQxswZECLiDDp/FIs1N0WAOCJ8GC5U5SwxX9uOVbmbjplRVvxLU3wcdTwkiKBW2Axfzupl1x
MmjiaemsMgK3dxa39rpzbDx9+/JCpB2Wo2Z6OSsy/zHTT61NciTKUSLvdE9MlrDBYbFMyVxIttH3
hlKPd9AywSER2bwyT1nq3EY3E7yr2ax/HyCvDl8dA9/bNtsl59ESxaoDp5T2eIN/V7HDCMgela1g
YdyR8KTokRfBMfO4sBYeu9I+2rA0CqoDYbzKC86O761ccMP3LTmNJnZOgtVzraPFtY92/iOwyZMm
ZlQmOxJkv7fJQ39HY0i4DdFleL91fdkLNHSRHSbGkxAPdpqQk4y0gBO970C8wTPTh3vO9Rsnvfag
bytjPz6w25tc4TZeIy2xJgeLIzGvAF0OWTnU7m4+ep8Dj4NXIRgjtOJ5ipwXB3DxemQwnXzdZf1T
c5Qj/q6t+EC9sQwd7YUrBrIxcJIbJhBHc7KAuIPtpW1MdnxKBpCOU8UUdaYIqWG7hgI5P3KQmQyl
wn+LzO3dGJwFmnuCdurkzPCiIJ8ik/EEbvl5xuLKKRryB16PpAG2fwfEcEnbju0LB86yq6eyMA/W
3QP7laS89ryrJ5AxcY/007VtxWfiF7twy+nopnZ0A2+Euzfa9REmYyrMmVUuffDoi8eRBW9PsI4q
lM3JseFb/+pcXUrwhz47fuk1ZMPC60j9OE8PGcpP4aav+21VKn2kYXfAzQZNeZWFcESs85DxjiYy
Vgyv12N0Rx5HtsWQqiFC0uYYEWrQNZunJyqbNDwmj7Lp+0mNLwedEr2jI9+Ka0lj5udHPlsHeoZL
OmSZttAYaUl0sRzoUdV8KzxgoQlfczjgOUmxcIz42F5jUpzbWhmaJMzZvtYDKwOUziSNnNlkcm5w
WwZZy2gD0ub2Ftktb3Q0XjqPZLEsZ8uZ8SQqGXC5zobjdvdApQ/8C0bNGvcHFc3Vgzr07inZd9ZY
GDpRtC2zxcao1Csi/mY+aef307sgT+3Y+mIvzpyRTBLUJWH/0klgf/01KGEJ3PnvEEndcGyrXlcw
9ldExl+Z5bq8nW7PpJUSABS1KpmOU/hR2yTMbkcAGGfym6mmQ4mR9Ib+LSzS9agY8gZe2nUMG8KR
iGETd4Oa9iE5f+PD+xzx1WyDGiGBCjJWKeJDYQVuqD4l5FUtOr4fEYN+d8rQmunNse9l52M8P+eH
fRfWVnhUZjacLTXMczxYpHf7W9y1+mxF6YYHDzwNu1rJARCCqeZN6rUnCJWtTT69BWsL3tk6jMnk
AkBbDf/0j1WgqGUN8+CqEt9ut3sLNu35GE4l78lMts13aI3fxSWwaR+vT8U6Xm6wF/Ykjb9H7Vvz
c03Kxc76gRdghgZJpnkBJBnDXIGsA3WCKgOg0PUr7L6QnUNmYxxxm9faNFpvMfDnpBvUIg8VuPge
HNrwZXiUI18A5aUn4X0uTpEyjzbh9JNt6AhKAPXAdLL0AxtigSvMBJDcndsUtMFbQDUeWp7spiuU
am7vi68G3cphcM6oNGZyZ34+vzdX/SmlN9jm8IkgvC1c9A7Hiv6yai+HJhyN2yGvb/rr4epLaxDW
AhRg37eYnmCqLPMF1ctsL6/RFKYEJ4D+nkRlpBkRiu3uqdZuuqJDDS4U6FG2uIcXJBvOQ5LtObMq
lnQV5kFImHuXkg28aSGr/YIkXS0ukMs4NnfpdZ+Qzoblce8fWiSGi/XffnX6dp8yGqysaeRTi9wW
8c2fEVzzH5IPCK7WCcEBQGrm/zrla9PDceuu3aq98YLpPbBb+31Uo2bULAPyuCi1vZJO6O/+An3a
f73vb0vNvk235XzrXEmTUVCT5O6sHjHDMQnu2BLKNZnG1SulfWmJ3+l3V50dkYcbbouseX2dcHRl
1a+whZD4foTBNnnVtaIiBXJC+7qLtBKAgSAaYlB4QDK5hK8LiwNXk010ekRl9xNZreaT+ybjh+gL
hjjICpDIRCiJEB1hRcB/qHjkU9psYyruJ7LssHWxnowcAJwSUEh+9ALWEyag8kUoH5IpjP2E2cT5
P88tOGouCD2VyQrTw+J01+tk6T6SUbB4sUbVKbrOwyfQb2AiID94cHKc9kT81vE2Nlt2akXKXjix
LVIWidkqs28VLX7YG/L4wQg+IDt7uPkytO6Pn1yCxrLZhDFoA5cVsxzLksH9jOUwy8RYZHIupg8j
5BFGjm8DGW4NPDnr6Tv0rHNdhpZ8MJkLqvevf+qkkZEg3xqN3cnDS8Mhkiuru+0mSkCSa7Lh8Ibm
glNRqVs6175RA519ckSM2J7pMxW/+8mNo9gK5ectc4KsrX1iUTtAzuQp2NGP+2T+A2nRh+H9naNA
zQHWK2kmOAtz5LmupIOO/rKCGv+0hEzDNL26ovsNR+GLn8J989pqa9es83Wkc6xkSnwntcsNILqH
S6P8DMXlyomsar2q+SFzXB7g9+dqKRlGozIuXqbPflqMv31Dg7QX603XrcDCpolDRtca8dhphhZS
0VxxuArMkYPpjoQBnYBz5Npf0sUPn98MYCCUGz4q/r/wuhx/wT6X1P3S7AAAIi3MtZt+2Vok2w/G
FtDoPlxdgYoENcmXtUbW6DbAIuUkvw3lyMtvlBEj+GbH/iYLSd6igW+4ADNgD2S2+/iNSvEhJ6ul
nxoZ5Ttz1FgdWPcIleMfNrJpdCUUfX2EpdG5EuDwWCqwZ9ZCDxfu71Hq3+NJREKIXJl13zJ9Rsz6
bcAa++W24c9LBG9ZVoJL7fjavfRJlott9hO+WFqrSL9rka1ZbHJICPqT7XYDItM+5WVaVULfih/q
Sa0uXHH6+ntur7IDBHvY/LgYpFPiC+lLCW28wLHJkhPIcX7dp8YeSO6AYgEpdusXlwtriB4YHC7V
/WPHjRXr//4ucuQ8poywMvFIh1h1DHLRGVkBEMYrCXzso1rzas9hIhRFuVYaGDiTSOtYs4YAAdKl
nvbxdEplOLWUNKAVqmCqEkr0szweeTky7uUruTheCGRyRScQKodKSrDhulXrKi8Yb5viWbnZ2sVY
CW/Fh0ZQjjAcG9h7MuLktGt3ZBuFkOlh+C1e9NfK+3Iy0orm4A1yqL+z+easAhvIANlq7Bk8eLQo
I5j3BAcoR+/h7Ke3V5vdT5fbcXVtzLtIeYD6xDX/hiVQhGefFLJ1f1VjBVqQ/PfXOWb+Q2YckUTP
bViG6zYaD0vzpz1hf7ovD+fCrtrXe+96oxwsZnyPQMKky/7Yk/B6Tf68DVn/kHvxyx1/m9TFfHsz
Ljezah/hxSFOVNnn8EJuz4EU+kbz5sdLM9ickgKRgSPi0Jxl9xHcwK59a27tiWjbC5TBoLq4tven
3vqW+Lv38y7/cyt/D3k+Vt5P3fJbyLNunOpGVdEtJzugnbV6VjOjwgqLbYydsa//xcyw7P9PLsb/
M+l/C1EbU3+9W8ztG2tdW+8uWs10uAL8sK0KDdJUGcv30OkpqEYf03Gub526K9Kj52xT3zua+akA
jnZiB4WrkIJlGwNkxZJb8CWMTYBCQ2hE7pGmroQII4apVCckmObzNF60H+BhBtTSFKqgVFgXVVWW
tLYZlE37HzfUt42OGwjhcWJYjHE0NtxG6T0mG8JjJ29tP9yR/lpptkB/nKxarQIJ9a3zVtiHR8a0
UiTkmlf8JHiEpuLMCYAmUYh2CUhYv2gPa0Rz4g93tnq9fsca4z3shN1kiur2JnIDmxYpUEYQSRE6
hQoVgmn0lpkyRx720ClWZAYsJYH2FO5DSYImi/d6DriinJUzhM49d2ATE1IQuo6lQ5IM/87J8CfV
5ZoLghIURb5MTqrz50J5f4hWA73pW6cmyp6z8zxA8Y3oEJYSuNkDQ8zsHj+uUZrVeYu4NfAWdptw
L4wo/aCYEo3/Dv4pklvNFDB7BIWrmeKCejxFCQUIYZwne3YLdhZKwcXpKrBOJ7hAOrVc0Sqd5wrN
KpDdoFqxbCMdnl1nehil8yjUrj7St/9UH1Bu+EbyH6HoZEsXLkEUdQk1Vu2s50hlynK143WfMDZZ
wQdqzwAIdVOAYjpAk3XOBTVhdVkiphT3kUSopDkoUuhC2ZDIhTODT59uR7/LHpHVUUsf/SXIedpR
BFIxM0XvFMMjBE5ojng67y4VC+5U+Y2iKawZMovQUlUO5ncuup6vxkLSkJ25rn5HnHuijCUKtlhm
jCmdhTmrtx4NeFyETunouh4DD/LZxtoeEKCbdrTuHmBpG5NaP9EdigNO7hONkGaQAoIPrC5XMFkR
ZwUU6U7mnJ7k+1/1qpBXEqxkcZlow+6xwZQtu5lNn2VjafaeGfHvqKSCxgoaKiz/CDEmi5kwaO0J
6nKemKfS05q9igyuLbf0CEAznYWt0rSK1Crd9rv9ahAzjTmoOfvtLhh4BTqzlOrss/noC/ib1+SE
KH1Aocs9w6CoqaaF5toBSB1mOTjy9gC+yre4ZCVfBH1JW1ZUgbg1A8gKw0sphsTQ1UfKrviOhZcW
QfViiMZv95H8xXOv6V+mz1OVoyuXOUygx743UCKqAFEep+hSYKYpwtAw0x2m2pUnZjFyaCIlrMaZ
T+oQ1MZTe6QjHs5Zba0C9S38HpZke/puUDiiPvS5p6ZBnbvIRlB2qVh3T69mTz17zukPJDHNJ4/Z
KrBd+LzXqVFclWkCa/DkoQmTnz5rqqkVS3YKmwtoOKzEpbsfk49Aggvzly68bds03kp4Hk06BPTA
CpiTdbSELwyvVp/Zezwak5SevvlUYzKeevoGKx52whz66O+ZRyycvQ5KEphBe9q5SKl712al7Q/g
njmBkL32JBqsL1UQfDdETZl7ab2Mr9s+bJI7gk5tQKaCgjJknSmvbc5PnQWkI50jLlIRTyHpAo/F
roI6hbQuI4K/DE4CKAWoMW+0VgtC9KTrUCVgRBzvRXoaOfFhaCGibD+iDNN8SvoB+XzDRrxCivfU
v3a3odHZxs6LmZqpTXnINlTRiIpF5Fpubk0dNcpzxfrEdbi06hi9MirPr+SQc5zIWJQTJxRQ8W2h
w9+Go44UFyv2EVnmb8i85HjZP7KLdVApdL7pU8LWWgWfCyc4xlbvGEN3RykQ2X8IA4Q1yjTzc0hd
GNTqCzhxm2YVXM/RZwlhLTZ3Ay2szcQGtHIPqTjmdtF6mW8mn+uy2YDg0ugvkgrwqemeguG6mZlU
OEOMm9aiOTpoczLEh5skQ8kv8c4RtVbmMkA+bRqWp6axbCbLj8UprOym010lyN8FIWCOQ51o+KPo
DJcv1SK5Lvo25aK1H5fmD2TyoNfszy/xZR4vjXf/8rkzY2/zfjCfuFq9X+wCY5mUL0szOlvdttde
Oq01jk89WmV9O6n5Ty9ynqmIewVB652m/eQTXJzDtFmB8H7+X8LOtDtRLFzbv4i1UEHgK5OzUaMx
5osrQwXnAQTEX3+uW/uctzrdb9dKV6orQWXYsJ99P/cgK81b4DvopvLg9l1i7oklYPXkoDt8mtag
90tbdemup5Ez9sZA97RycSr4zvo4hRIWDhGwO8y/vBeEe+gPAeyeqeN9qwjc+Dwyw/eg7ONfCE52
7lCiln3OeRbWMIAB08MGkFsFEhNFCmw/3MKJFu7c3LhI0dr1dh/W9HobwMmsvdXV5l3s5mbDP/W2
G9KyghxTITw2rnGBmOJ15yMVxIgGe7YWxILl6DrfhUmEq8M5KnpNPPEwZluc0MZu/dIgLeyKBy8+
svw3GWWNIBkV8AvkikOESw29otsIdsMF9mLB3VA5aJJmVoTy/9207Cn2GSm+NV4d+a3hPN3Mnv3F
0mH/4ZpB0wvdCVINbPMw7MFFZbQkfAefEsysUKYaFzij2Imh6tjgr9RBdNhflJ9ewLAyzKjc+JNq
tE7oRu/7/APJaHi7ggQenBBySJinIVbq2KWf07AASp0jMR605tRUgPHjFbaZQMRcVN0LmAKZi1X4
a5q17P6NvLm9KFBQeuH1TNA0HEKCheNb7/zLJUrEnyZRAyFqbH9scNowyNb7sGYWCiHsPEiW2+Dy
P48bw2bIvULIG/V9GOeTFSYYl0tURfXgNL2FUOjW0LvqXYLGyxaZthcfOf94PU6i3SlEZt7OBk/l
rEFCGb90/Y/Nq7R8xQhjsMkGqX8CXewMgbVxYb65MAvZfS8oR03s3ELzc/ncIIPD3wO8VhHi0dcl
Okwr3qzi5BKmAK9JWH2aSXgjDuYToUYWo8e4BvR9yKdqLTbvq4l17ZVhgs+aTyIDk+ELrShMc5EA
uq9L8l0ChmkBm4RwhCMGjbdOhci67+fo9MOcVe8FaDXMTwMjkw6EXuPAt77AvgFbJTG1Iz5kmIeH
94XX8mvcVAbmAaHZF7wL5yEY0WqMi5eK/z1+1biNKA9DFfNBvsMKsojE9Tn2fRgtZezmZOmkld8Y
XwNvYAyaT1m4bLsrH34P7IhghTfNu5DuWxfdLL3I5yNibOpg2s3ROdy8796jw3uEA2c9BjSulOKw
qJ3xlABulqmnGTqtM3HqvgPrgoCg2wtNJnbuCg7+niyaa7DtC9au7KcZ02raQZw4j9QdPdPrqvE3
GFlYzNQoQs0TOr+O4XVYo39KF5COlra5gVbr5cvPI9keR6Rk2ZP+qOuoTmXB9vzrjlbu7xDALipa
sCb0jojN0rHVlk2fQdC9QdV8GKzepIXAI6uzArADKghzvNbV5LJi2q+h2lnXYc4nbHiHepg9wT+J
6nhzqU0r3Fzb5WBN2pYcVbqcV/ZTe6r30DbqAagHCDgBnecMgegOPNK1bGARwsSkpqIaqZLKLONl
W4K5GqsarXkeENeFlZT4TdcecZPtKw3o++T3ax0d33YYgzeYG0/xtitJFTdYfLurH5klUbWCoc6F
Se/4qaZJWl/8OcRmZEH4qLHlGtdcW2Cdy5yIjJJut6gnj/kTpkYL+YpQITWtaZGDsbIeexNSypOF
xwPdOaqBVkkRyyQh3pNB+03NdNo13zUapmrQqYendu0ReYUao2qP6gTV7xdPZA53rpMssBn6Rnhp
XSD7CIQWcPr4Munsn8DfBEwLhdu97cF7tki/TCSWzTY8dTJyTrwSn7m5Bo0a2WrpPT5FisOqB0kA
rEl0Ab0qbW1IpKjznvoss12/v4N+BlzbNXjiwyPhbXuCc7WBfnUZ8NKnQwvVCtwD6Toxf20fZoyj
N7b6pRdra3XF9daM9u4+rg12kZB0DjK0yAlhcIogoBtAPVLjTuASPeZ+hln9gk3j+WuLNMW+4YfQ
wcLyflQWaRM3/p+fcRORAcoftYB3fQ20A61MnSEdqcmQR/QPTUbUmLK3GWRAVwDOgEyrFhgnIJYz
EsIp1gv6cYBQ6U/v3JW/IHsH3ItAGsSr5Czc4WvZkgm6Ejqh/5NeVXE3YFf7j4doVT8WU0t4Fsl1
R2a6VG1UYRp8aUEhiY8RC1Xbzu+b3zE27UNFSarP0H48vhsqxjGfwLladbuoM8JERJdZse4RmqcK
Vqvg3avWfsL4tPyk6n3V+ujEd1W5Z+p+9Tx2AzKw2s0hXd4elvIctjB5EYX0/lTVlNzWm7Yn4ofe
R9oqBuqOECSE7FNRQQdOpU4ip5FlnXCWx42n280YXoBB6IBQo+4AMoWKCxDNwBm04rrEwgrJgGHP
HwfIieXwrwthieqS6MRqnSK5KReN37mzGq9MvnWcwieFVIIOtqvJ/SSxNtHfdxwT4Fo64byty14y
zHUL6HYQQ1BPIPH4BKCoQlZV7MwasFtO0QqI3XjfY/rAE0g9Ezr792vOtYYvxJJwqrf0RKsS88rT
YGnv+ub9apwZTORMA5+n8YHVovbTEILZzrrV5NwLBWpq1GgDLhaLRq2V+P4miEvLTQ435NcajI9z
6/WFzXJccnJi+Sa01e7gGmKlAWdow6B70AF16Po/IfiMt+i/oUHL+XeBwv+D6iSr+g0zText1Uia
9et0BT5BxwTgZwOpV1TvpPJzIJe8m3X3nCV2iiu1sAYZyINAEA3d5Ux8JY3AqnX6FDasI9H44gz2
dUwPDBrQj+sqvoGOGQcWDV7WgV3isuk1buYPbu26tW81A5eFILDTwJ1p9aiWHGvCVUeCLIAWfsPZ
1cIYKGof7VjzsQEIwY5z+sBeJOG6gx4dAJkH8MImHRbQS8APvSGcasEhonrxL72dfq4/QhH0hbwL
pT8vAZeBxV9FYvyzwJw1Z4+lrFhpDzWH4AzBB2KJFSy1ip6QQ9HYLW43nVDBGftvNaSWg/S16rIe
1gEIs5AHge5KF06c0Cqtai/AMkK3hEaIBC6/KOEjOyCzAw4RcvsyGlgoocV4EbPTZlZshJoLNYvi
D0Ezw7ee0afGelDqzl5FeLSL9zts0EQQYqrmnpBStUnENVAb6qLWZe82EbBpUSia3FUO9YLuO90o
bpR/5MwZTDTceQ9GksBNQZ8P8ZhoR5pp1cB4MM/EqRI/ib9f7xQk7lBNqOKNnWEPUTrR2bpDnvfp
QWxJcWyP3NPH1n6QoLc8Yn+g5jMpqhyadW+1wARlbr/3c5iWG62U5qeEbSI1y9VATwXeefrgJmdM
Imf4pDYkY4nkLPTmd16OeLQOuUXM9kKSNdlDcWV6f7Cj7q2Zzxop8LSPVM3Uxjo8lRIFtYDKCpHK
M6G5nfyzgFAFvkwGNY8aOkvw6bRyT6O6+Hdtb7buJ/2EyL9AWLEw6WVbnffGW4L/g97zQHdYiPWu
Bz+9X5+Kja66SbS8Ao6bPlOkL5VkmhFTJqP/fio0/qVjgGrJsVyadY5n/+zVJeXhertekdkpF6no
1KNbP5tc+41CZtwkUy9h3J5D6r6UAvn9+9shMxJjl28SQ1c+WT5jKt59/I1n0/i/9+ze1v0nWej/
9qzxQ9edXS7LfeWdJQCUCTa2jJ/GKxwftyvZ3xWuwRkXlQJrW1bVw2XLQLMRxxMYNnM8yd4Nkezy
cD4k4wOD4lY/wnSeepwY13sXfbEgc3D89d87/e+qxbuaHp8Zx/1J99icNifD3G73s5cizqI8IsxC
BhMYxe2Hkr+4IEWob3BnOUyT9m5k0YHYjTakvUU2XoqXDrTTU7B5Jdd97Mw34aTVIlOUQn1KEjAU
nXd88mHckdEC65+cUGAtllMIutkmnSjvlbW6CG5aecDGgYlzYz3A1oTeiQAHs46VjJyU/uRW8Y+h
RHusYZsekkTbbtpm80cr6FIr8kOSGCSeHBfJ7vmMC2FJPBQ2Bq2MRyDsp2vPS8NLEdR6JkU8xO3x
tvFS7d6zTViDlZNbz6enDSQ8j1NEnoZj+8VqcLzOk6SXeG+rXVjZ5L1vRjaA0BpP/H17d2XCOv/h
pqipTfb70LsficvN4Hpcy9rdI+K3mbK0r94mOyenYXV4KVkEGLOa3fYKkCpwg/wYQ7rcXlrmeeDt
wqbTvtZJjCxaJep4DKXK3Z906da/7Q9nFMGk5Tbc2k8rja1bT6w8rTemrxLvsb714/AJt9Yksqzh
r+Zi28oNgAvQnIvvu2Fr2f6Um0Z71XWrz0SqeUzLSERpt7FnxNMfrhgeZcc/nbafRA31R13TsqE6
NTwT5eXfC4zL4XB2EmfjDS/1vr2OtsYvPJnC2/a12D8b2Oc2t4N84/krb/Lfd11NZKYf1+tvH6zz
99v1WifepbauLHd4TuM1HSCn7Sw760bsZJjud1abzh4ifRI3WOqfo3X6h8rK+f/c9VajWas17WbD
1EP2t8+vaofj1aA7PMOaLHB82sHhabr72k9cYOHNaD8s6r6jZ1cD+z47Nl6Xdz1i4+lE4E4ZxMDV
b3HZkjmoT8k6b+GrsScp5kCO3bVTTG99pJGOv00Jy0HLviDdl5AE3zU7Er6tYH2cTyMzb8hztcQg
EMPvhvuRTpGe0fTpHk5PCNS+yKRbV+HTavHxUSxjD28bTA/NCEvjd/IKbKQTSTt73+SRibdqFVXc
gH6atK67mL4XXpnnY68I6Vm8vq2+StI4BiVbnAeYX5NrB3RIX4bQPrj3PJYRu8kRtvzGgnIf4YGV
xRXhtE+cCDkIWy/5GiNcL/5Y+x0jAiomWA+ptovLCFFh2RhX3Wb3ddDDxPmr/U1oGubc4Uw29WQC
ZK3L5Lbmuef2gu/013N31ozfwZeAs9By11bBxQ1sMir99PKxmlReyzZ4BqbFBMKd0a0FJRimGxYe
UbcRD8wUET9ypdMLWu9shAUGtVnUXVa9oYlL/go5IaAujOVgcwCr6h4Xq96qd4ShEmMVDRNzvD/i
IpvE7We870B9q7CO1tO3XHDUIVFjRsICmNkI1qITjTpXcn640M58eqn5gB7TycQL1oFb8O3Sbk0S
fMGVLhhjqMudvn1R3NHeX+5avXprgOyTUfThxLgrL8PEp2yD0xrXwbB3/o0YVSD7ebTA7Iv45/Ua
g774vWseiB04YI0/tobLVJTI5ECQkzdFXTLGr5DoRk413qBYapbh0pjn+aSMNhkhtr0TTgApaXNe
Na+Ww+M1dLunVaseVOYTBqU5c816UL7Xg7Q2sr7thGGJ4/zRD/HFPUY9/PfINulRW9hgXHBy6e7n
LSNvNZZPZj6RjXd5RnDealDiBcvm0X+7dj5OHNyOyGL/zHXsHEAN7fC8eq5V3/m1wzrg89q/dQ6L
+jpwMLZbFEXAeHSQ1bWr9+rdRRb8mmbhDaxX/f19Ox3Vm36B8n+NdL9dHsJafw/oiyHd6DDC1QYN
9rVjNf3rHuM0t7tZQNA037EYMKNsuPw+TekB3vxbv5gO3kRaPnFnUYbwDF6D53Y8HIx2pv9rGRqB
QcVkBMsQRH2J/MsIzIU9JFa4WlBl35M4HWpF5zgHMu39OrMK7KyhF/UdIoiiRlCScouB9A14Uqq2
E4OJ7B5WJhSy7mvDxYfqJoMNyfD2U+R+/nF6uQXpC1B4B4u94Xok1L4ekz0bH6dElE3NmLch0a19
hEgP2FcP11/FiwBX2L8SJ0CqfQfuC+DxEhNUC5xv+hQGGe6rnokLwo6agUioDjGhHUz0YQaT8x2w
SR1BXtbJYM/b3dpLvS/xCAsFmkOhQNQGoFDytXxdvl5fjHsJux/l0+OUm6N4J5LNqI/3l8hZ4gyf
fiYQE2nDbXMO4UKz7qTckb3s6InR6DF3EZbXOaVhEVr1aQ0rr6GNTcY7EP5tWG/2DtT3wEmQwuWh
reSzsWIZFL/GLoN057nZA/wtsD+87up+lE0BbhvczmbSQxlyDMvnbQ1n1GvLvAQ3D5NW7xjUGMJE
OQCE2nChG1EJLeXyaXTXjbBmPtV2XSd53V3fPQode/+cFa06J2fTqxPcwQHW4yUxbS6c7TKUmFOx
vVivUqzp3Oj7CaCa1HazD2MabvU5OHEpuBj4E7CVi/vEjktnhtkXADR9JFQS7OJt9v3f0+e/27m4
/zd93clWv01f58vubO1k59JbNYLXN0dWu7gLxshqyL9rXSKcZRlUAbkP7T8wiGrev2oCfvtwFRW/
fbhrXzyvXC6v02sOUpB3CyJIQInEstBaXetmgAFW0LSe37Sah2BisQRmLZdFG5uLvlwFxiezDTZ8
1yowgHRXodNrffA8bNXJXc4ZlekkhTXKTFUbKG47OC87BnkvQ/tET4G5dXx6kTD2Ttq563Gg3LIq
tMIH0Ue0XXVdBWhL03vleyHouXvA+J6pM8SZnTldDGLRAQR5PIRg2m+4pQjFbLYT7TkVdUam0A8m
iGTs0p1pJa+3LTF/Bc/Sp+2+pfvZvEsbpP6v1rgea+k9oLvW1ELCBFk/CMZanKIP4WeiCz9+T5Qz
yUTc48D8KFUsPOvykQUKraaBIEDp6sQTxZsLcpagnGpSw4jvjC81SN5/DzSgph+F2t0jw2OdAGG9
0YC79/eLbda3hZvVN3sAELTl3SKsuhCM6OqrvLGfLiFxY0PKJS4xnVR05K+YCpzfzy/YWicTrKli
CqFr3T++p3pUywofFg+1b1hFRecappzKemAF/NZgbnkp3w+j3UJV13FY6/OEv/GI6ySOb2yDdWQw
457DPWpit09VXRDPgfGB90T3cbB63fZKgm6vvanBRLQd17gpHMhoZav6lfNgaK1ZsR3f9uMGDf4b
+cY719/PyPNLoi3hxpQ8kRExQt62v1bPxtAmDBZz+Vto4XQ6ckOXiB+cjb8OwGH221bG0+3rfPrR
IRGuCOQ7uG1ZC7fBXzV6Q2VgEORss+NDjCAHRa92bqX4bk7o09/mlwvstn2Lz109OQjqLF61/bWd
7Qf8Ztlphgvy5ozvhLSCkdWnsTyxuZ+34etXgx6cyag4hkt6W5dgVk6B6qleKpn9ur3l/Ez5MzbJ
4EwJtcNm/432xsBpMccQGUVwyBr0AqlzSGLTdZCPilZF3TWzPtK3HcavH6dfm7fd2+VXRcLNhqfz
G1Y+PgIrTDpCpetYWAkvJ8vIxfMVJA9Q4Uh4gsM8t6MPYfau9CIIXrpgOfZc8Zl7fKOVx5g8EYB2
mlntYkA0EUFQwFVEB2+/l5hhHfEu6x4HFxODQQYGrBVAsPB511pGCbpaJVzXDz6BVW5MK5SEDH8V
b2kVE2rTuxD5vgQgwjpfcSxZLwlzcjubkBeo3AjWYOIgF42LHRDkiS5OLvgLi4RY1B0QDpH7LHjI
tzSX1OlXkBGHE/E6Ju6HQ7BIinvezejbjVN1HtsWubFKrNuHxDgNijed3z2n3AuNkHM38Oian+fy
bR4ktJDnamus5+YfHGvdn0u3Hzdm7ceN6Vnbo32ocBZT50Fg54M/r9sUQg48KDu2ImFzPKQwIi1o
4TG2AatEeXQkHPi2XvegfkCiPBfpG+CxeYDyAykQuNSG+CIXROPlQXesnsDqaboPoKAACkp5UKcd
qrZm3vPufRpRkz3IBEb/xoPoCP0YbH32x6X1H55ItR9r1uYyO96KOijTC0FiJYhNRU4cZcQ5WE+S
CTxySvUtpZrH0yLxd8/YHf5CosUY97uraKZqiMD3hRm6iDW5gVgCkI3wJ1dKKM3//eS8Qxa/TZOX
0760l6f0iksjF2VMp/x5t0YmI4pfLQndZrh+Ec696qj6IZO8DJxzePy+hPHk14SnFUElJExwA34o
V9gkKAQaJctV1VTULwBp7pvbyiKCRfTPlyBSjiW6K8RlyTT/vHJLLrb9S7QY9pv+IiDCC01aHg6J
esAsv0EsFYuJl17F43yJcmE5suEz4j66DxvHp0vdhzONfM9cDYzX/IVHdD/DDp8AiW27qIfOLjac
dv27DrtjC90Old9q5Lid7L1BuX2Ly7zvUlq31pmK9uY5yKxFgjQpiR36Qh42SqxEbPqE2dSge7uK
3MqHwgUB7MVlxmAd4L1qQZr2y+gWbmGZbDusiUd1kmJcMh9C9qGRhgQ4MUWvBiyFJ9dtv/mN141c
elhxZcGHgTESaYc9MsFi4iUU7a3FbC2srqH3SrTANvMrl9ZolK5Rnm9YWnxgv4CRciEWIdSya1gO
yRUMa1ZwIQxNF+UU31iTKy6pydrJChp9RcRcQ9IO2ssXmCDbXvGUv00n+2A0ms9z9MkH0Ziyun+D
GbHi6VSyfs2gw9ywKsumydd6cRlmXBuv3cxC2/LLryMLwSk9ZHxq01+77rXRYi4g1S/qT0YJI5z1
6kviCIKIkD8ELaKxJ5O15j1oL+776csKrsQUzAkcgC+zGW0A68ZmdOuUbli/+k5c69scRxlxgJGy
WwbTXy14ADwi85ASZMuE/pR/3ijPtmKa7aHt3O01sxBm1tzyd73d9a08PDUplyHRwP/A/XVACC2u
lY0A/3OSuKtwQcwc3Cy58VpW3XfR75cz+B40+Cv4T35GFpATwq260TRk9dgBlfhyuleEFO8XYuOk
fpKFR5MuefpWzI5QeSCbb+KKlgPk5ku0G7or0UNseuP+3Qfd7l5YLNVfc0ZwcLSjrTlcueG26mWn
J6TPLDq/HGIwRisyDqcp3sAY02VtBI4Q1AmOiCDSpORYMJi81ulKwkawqmbsxpqq1MURvQk0VG8R
a4JAnnYpgiwS+Y40Qsk/Jmb0GYxa8DeRlXzt/RAVaDcigLvpzyejyS+CxYNZAm6x3fevtbaLgJKi
JibBMeh+Q7Uaj8fcki/kbclV3WSihI9LBo54s9eYWzRzg4rFyLj2CfATFKEik0jojEuYmNRk2PoA
n4HnvNIECwkUkncv6ULkisB8Da1WGLZnQfu5jRjTn3Z8nozwD5tc9pKV64xBvueC0qlhGSE3WM6q
1rBMtssnHQTxA1QbC5iJWMN/XmHC3ZhbWQctWq3O09F/6kw+sxBRa1QBbEM0ysI0YjrmqxW1YAd+
jphw+1GXVwxnLJdIHszChevPuUu4BpB7sE33v7/+4BNs/8Qcf86YPzC/bdGorvlptZ9RKfN4uREk
sm+fav4+qoZO2303qR5AqH6ZCF9xSh9KN3nuHkHIOAOsqzlQqvKq73U3WASUHUQaQTqsvRc8Jr6u
g/Vngw4Lkq/arwtpn29Vb0c2GC2XlhH+Cblv/uFY6j9aLTvbWyVuvt7PcpXjkPlZxmSTwxdc1p4X
L1/gs7aOXR5l80bPbh+eT1RpreXo1ts8o5wa7AfGZDtbjpaIHrlE4/XUGFtxMay3qQWRYIYp6bjH
WAXOHpG/0Uq7xeDwRvWmxDO5i5PNljwv6X+f/rC+xJfvnxMnwkELYNatNZ1G80dlc9qd7ey6rt/6
a+YBD/FDeunsLdAm0keOZXTArskZLSXm2Q/WTR5NDlqM9ILUuV/R8L7UO65RdG9LFhfOZFf1sJc5
D2/FObywPIeEtu3aJ7dTmm+8U4VLONNc43oe7VeHJ3sTL/NPo9nKc6ttNCfofx2Mq87Bcjc3sGvd
EoSxefMO624TEt95ml0m9WSc21XLgqdvNXtmNrlAfm72qtXA2iMsAOn1yCdKB3XU1RtqsMbp4hcF
AVYHSkaMBfOP5nnTZ6c2RYDi2Cid0M0+mAIzs3OzQaMgZq5t0zeXvSVNfCAYXrhCTn9wZ97KDrZN
mxsNix20vebHhg6p/ZpV8/RKcbR9t6xv05ns12VY2H7zNLUu5zgHjbLAtG5+vVEDsFhynKdN6J0b
0a3kcQwo5RDmzfENS/h6+AjDnvMIJzkcmzy3CDEzqn3fcGjqDxN7glhpbZXBET2vWj2tjAJzOeLa
bb0YtfSKBc0BB9UUO2mAUBsyYUEeZzK3D6MMiQkeSI5/vgZcjJxkSv5iUXTLesvr82aL78h5clgz
2Z3C65Z5/fpuHFq8a26avZwMn9x8tpbnjnOI8qbxyRO5niYBR8FOcwTOvlWsmGHhjlzyiX1+yb2P
w2VP4lmN4ASqlIjX31Dy3vzzOXQoMOqfGd12xAsrSp2VX/NM/4Zkrzy0rs4mPDpvKSxxUhrL8fpM
fBuEf/9UcDyWEV42o0MZXW6uv8qf/nsZXmv+C+byt3viR9Fr7Y+Jt9leyqnkPEYDmo5YTQbSXnFa
JKN9sB2kC9JSQLINESgExlzi9XzDciAbyxZZnPZG+0R5L1Z7Yy7unmwpanM5TzXgJ4jTB24ewu9D
X5WxgJCNMhn3bFfOtlHx1AzqUT4+wG1AjzUQX17LjGMr6WqR4dIfeNipy7EKUwKYZKuo6kmfvINH
J0bdGq7YqnviXyn6S+knRcM0Q3HSihetLkR/kPXSkeWKzJGZZnHpEC1CXyIgyPFDREe9BkOXd/1c
PD9Bd/ICkTITnSfrFDH2TBAUB4rPn1g69p8uzY9WlpXVl+nKPZVTEahEs3rItyTacfHb8z5NqmAp
D0z+yOdLuoINZ18hFDCMAaek+258AxNP0P6RUs8JqMPcFE9KBiXgpAhKFQsgttUfhta/6QH/NrR+
TItFuXOq/fKM9ldCIEaNqC3iQVut7Ftim7ssBT6PhC6iwUCHeRNh7UFuk2LwsjDi60L2JSJRCZXS
d6uFJGfEsp6xoa/HSCpnOePpACfmcS4O8RlA5iHel744YxRKZLHHSkz0jgpQXd5zx+m508RHiBEF
NUWavir3jZkYZCJqoMPe3OtTUToslN9NPAIdxqHs/AQCSpsMMf8u2bhAfQalSfzDR7lIoIc0+CNv
ORGdziUlzvmVN5VvERdBoxDMJXQZT6JObCKNYGPBqhchdw6pSnSz5ENidQlaRBkS6crgHDSgCooh
Js6heGK6iBn4HcJvns8MSX2J3iY38l3rTnZs29P/vsb/whj5/Qr/NCFPdrv1srZjQl2tQvOlDvF/
E2SHmO5bjXq//oemsvsP1pqLKbxpmw2M7HE+/2nv7x6r3Dul2+X05TUmLHfQY21LXiEdpXg6GLy+
ZfRlWD99kPwe8tveIJ7G8YC8zCfycjt001osc4JZtJjPhxAmgN0iKBK36J2ikOX7EAVCMAy+h7Pw
DxWi7tTfm9IOO25hqtww3XrTInvo71jnunFbbu3sQhXNg3FZ96+nsCRgNM38Os62y+C/r0r9HwgO
H+e5VtNyzLvTiB4svwEE1ermbs5l89g/pWSJmTwSijXBikwrtdc0aQTOhjYkncq684IMxFyvgxtJ
VeUu909pGqy3cb5FRH0l2Wn1nRpeuCn+NG5Uaf08IR59erdhItrGZ/rve1gsnSo5uU4xxY/5Vgvz
7219nJhkuJ7cd6NGgGm8/TZILyUXcttencj9guH25B2nBWtyuiVZhKV7OSduWMGpeLFaayx3AGpo
2QLS5OHtwxpZKDjaiZ8P1iSVLdLeL+M4Tw+diny0Mij2vROS7ISqjzWnVfODNGrW+u75FZXUTfl+
E4tElSTa3CJwjyqJ0nPgLlutvUW7LAksAoDbLkF7wTAHWMVhZtFAeECjbHazae6UcKVoKtFSCPIi
SBEZn8PMQIyu9MU/XG+z8e/Qlaubo2l6/7Dtdtepe13llTITpAvdvSoAQ3I9qQj1oJWSULK7u33r
moItEOdQbYf10Hg+9Y8vrDlRkLAJGk7okPL6vdNBhw/nX/ztiPWjCyMVnqZ/Gd0jVsUkWKxJPd7l
PSvHXv17OV7DZLxbxEqQLEKA3ucuDhYyJbIs4BBqXgoI1JD7l4cg12KPT324AljtuzJYvr9I+60/
f2lU0fTqM/SpztO9EPkU5fIR8rHqXD/JiURoe5dTpq/nb72l2kd4QUNTQF+4f0HvKY7og2qpN5Im
VkctfqnZ3b6cv3FAZqbVrKUPL/k5Z0CbVjqMvvcsjI3P0GFI5ixm6521yjmEos3JUYW0wScw5yUP
ETMQKNU8bsKoPmlxSZkp4XWJKhRmLRvtcMOTyTIdKj7sTlKVvlu/4Efsuo5DolHtEwQMKSVFjOVD
dDyPJtmur9gr6TWlsjQ51XVge4LIH5puTbE1xoXZsp+1eyr0tA/S7ZZ3taimYo0ZEXHFUq2joDba
MuzZwJbVm2pLlYoZvRmAR/GFNTvl3UetorAtd6bvp0/Uq4CT5pv49cxfn3l3A8BFvUFzKXp4kRkx
Ol0AXewkiZhVAcrEL33qJ/JSmrdw7RFD8+7waaGUwEgVF1vcd6/tzh6MeTkAiYP8INvDmY/20PTh
HGMteCXtFz8onClS7o+si0ZWxS38c+fOVobK/aUiQ/xuiozeEa5J28HA4gh5GXd67e9+Q7wtBHU2
UH2MUPYKXVsHLbb+3TAzKhZ6pWjTYPPcfYKsddiHT7j8fNK+p31iAudzALJhgbMF20sQINa/PBHq
gxuPGz7F4Yj3hM6qB7fq73usil7NIRsZ4RFe/8PqkuhNmqWS6uoLeTDONtoXva/kDxJFyNdKPF4y
XrQ7+sX5L1K9DenduBPRpZ3IEDxITfGA/YlQ44So1tCOidCtfTp86kRj+xFVKAl1FGoatj1l+mQ9
fvYoRPS9gbWnPkxHSYFCYzHD2VTscHHf8eAZNSOX6oqTW010SPocMd9V0+gyOB2j73S2cxHl3Yku
kJlwObVRGlvDrG0NtVuEfBiccu2nTjYRpIicz22Pgd2MFKIke0mZj2igaGXD5/AZuoaqp0yEEckK
/r0Rlz1KeoRAsmMBp2yI/otM9l4LGlfME9VYNfX1bJPoi93iAZvmElh3fsP7tvlVm8idJl+ge1P9
V4c4bLzob2lxzS8ZbpnYOaVUlXCf2bmG7Hm+sl7a4D7Sfj6o9KpzUyuUUOW20BHrwOrcQg0iBR67
L0XFfXx77dOrBrOMVzRakznYIf/mxoUer9tBd+X/BtmJ7q+JYNNBV83j704b2w6Tif5PLuqy6IEu
x586wLXYMFqwNfp7RFblTLa+CqF72IIlZ7qLRZu/sMdB5ate0K13oxeOXVhvtfJVnUvULHvrhwEy
DCwMPJp3T51rW5M1OmeVxCuUaNIUHWhGa1AqR+exjNuHtxkhRXEGT1vc8pJ6WuIy6NOwlzi5t4mF
NqxcyJpXV2gZ63Tzvlfi40N5eesiXNo3ZaOtB3RB8XRKMWd6WAnJnEuWTpZ+SkfrIUqw/yJqJzgF
2eQONYbK8rr3uXjnpjjoGDo1O5uLL2I6XlB4p8nx6cJG6Gi9oVyFZAIlm6gtCm0Y7Eilef8BSwls
PpbYuIoErjWGnIzBQSB/M0bg4TtYkMMN4jf6t5YZzS8ZtdVHiHzRwJ568Mx7BapTPpuhxcYJ2YGb
+aGX9A/t7E7j14tJze3rrZLWlsBSWYrz3h6dOe2TPdGFWG6A8M6s3teoFx5G9poO9BTQrbue63Gi
EXVZoHPqSpHCTTzVmJPAg9/xPNTsJwGGRpxWqpsOU6OmK01Uu/t8Uh8X2PsaPMh4ZOm1uge9dn2w
nuvRrcg/LLjo4D6eNlJWYdOXMjdoY80XWmTziOHzuJsfT6S/mAoIirRuZP57U9mjMogJa6aXWW88
+O/7Wh967WTOncJsuHvV8d1nJh6cKVNPxRHo+PDzxczkyApVs7eOzeMLUyMoJ2kM/0hzI94gkJBw
sZUXRrMrl2BWnfhZWSAX3DT9ZrDuugwSnL449wlibQ0kWCTGy7ojS2xWhui4JQOwsYE59O5PCC7U
bbLr1YZcst79ucGI0HLTjg6YRjHuMao/f4rdQd+m89BYXLvb/l/PK0TAkidIsmB2zp/ebWxB2jc7
Gv8pN0zaXs21cr30NAgxv2IAa9BrDGlg6D7S73ULyIBAA1RyCw38x3Ya33onnnYYYtwNWYj+lR+M
dC5KU9LX9e7jLK8HjQqdSSmimMqZ2bno+kML9y9lGI9hni3ARYg5l3y8Hg/6GIzTeH6yS1MJIxJ2
R5II7hhuc+m91rA1ZJYn+aa+vMFDFYLFfGvblzZEDrpi70g8gfoECcddpqGzzp2gLyyCuEA6SWcw
v4eRLm9ro8jQr0X2EYVGtvS0Mp6gAKECTTqaIHKMwTNcE7UL9VGTneaRMLh8EGDI47HIkDjd8BRL
uvygxy2Li9gjgAB9yIc64DWeEFD+OLmKI9BzIhnoMqUfTb0dzwr9nt8N5Q/HU4pxgEKnf+p16p3j
BkqW/Mo1BrJXxRd5gwpYQQwhiVYFL6gfX+umu7t3MASgvjFAiYneBB/+V53QA5YCzS+G1lSu0rKb
W4IZSfwjYpFshY+NQHL6FF09pIinOzMKe1uU2KCtyM5vXRGl5HgEAQmSal8SYP0RxvT4P0QrXAtv
0KgCDdt1R1brOB6+6bIk/EsEp4dzcdEtMLzVxVIMlSQzWbz51la6cLro2vfGKWgg3dU11g/061N0
6eqa6gU6EBAXpKd6a10sSXi5hPiboqQR8AXu8wk5jCt37WozKXzXfeIE0NncyMNqPhV3i+Rtnyv9
aT0haxqvcKRl969de6yTs+0U9MqetL1LxiEu3LgT1CBiJdMj5xlzaEZNM0cWLa+O6pN6wt/2G2Nk
63zAurN54UDGNTIMpI96iIo4R+ypxu+eD3YJc9bOkOiFyIV90ocaKN7lfr3v388V55D90kkRKy2/
X3mOl904a2e4DnrS1DQq+BS98Nxf18Vzk9oJLfdYRsQAUQiaXRIT5DrNpeyXr6qCZLW95tSv2FeP
oVODD6cLfXjRRZfu6tyvEyBBFtj4cYl42FEc6Zmlykj3q+4t+00ypnU/e5Vx1uOSP/YZi2poFX99
kK6OM8azGn7k/QnHeWEBzU7JBFHiLh3YYydUpoGj8XN7fJWsSmOAIx/LUk8+2ocX3aoaaLpZ2ZBn
JEtwLjYfMoAO+Gwy9FQyaM/qFHQnHpQaFPc7Cud02h9PsP4GJXxdPQx1g+9hYx2gCSjhhSa9pjjr
/mVGwsFdplNyRXgrUe+ykLtB/DvJyPVdkKNNeMbj7tS+abOS8au90HkB2H7LgKdxFo9MKiLMN98k
eK5TWFM8UwcPm9FDw0xRzVy5Gsi4UUsIzZvKBlXl/Jdnn2puKn8Y5thDevBpHMoqKZ+dUcYrxPdT
Oa7XYeHXXr7/NzABke8nzqMgLBwg/xeXULfxNyTqcqiK5Y5grqmzhZ3RL5E9POUvW0Ki1y/0tbBX
hhDgyPzHDG49Lz6+Nbdt+NVOu/gwg2R+fDEjwpCQ+fT2XrB7IrzSasYZN5cVwIcA+KFphC2zNUMn
dP1sEG11CJfjphOk0xTe+0uT6Sft53Tb+rtf5fyyOH+zE9uqfYRU4a8wcrCCpksaxgHK77M9PLxb
fqNXJ2WODF3IFJheBBeaVuzyKqjte1hneLMKTUsVef/D2Xk2J64/TfsTUaUc3koIMBi8zuGNyhEQ
USgQPv1ztTj/Oj6sy9Rzl9e7Xmyj/JuZnp7uNIsP4CFl4h5iA0PsTYItpsWhQMcv+9vwdfMw3Uae
1Q771bi7r7sOiHs+MjZtlI7n256Jy9+bO22PH8+c9p8aB4Zhug7OZA5Kwyf432I1s8psFqBPGIDH
ljchpt3uqHDai+m9n44KM/JXXzShpuY55NH/C9hD7/P7pk8u+MHYeN5htcU28/0IPCGWqwqWUK+C
Bd+gxpGEMqIHlMKkrJwXlS1KtM7qcwF5sMisOIsgPDIcA+7ol/LDAkF5B6HpbnhZeZfIaPXFtK/U
WqmRrAsJ6GQmG/RVyU4evYvWSCk6mZdUIYieI4dE7OgaIgV1JT2y/iHUk9QcIL/we036MZjdW/ja
ExhRTFFpMO0iLyQpwOkwjD9LygTpkpJCN1Y+FDEE82NBEVyOuxnqM0pUCPIsfKzViQZRCcRaVRWL
pOkvJu9RiGLLmj/7Z8XT2kBQesL4iGaT/Nil97rRpP5g8nkUcPWpn5nXZ2ZfU9jgIUAFKvRyCBoo
6ZGY4QbXqOqxOAG8gdbgQgrFl8bYlsdfogniTwv/E6Nv3Ms+VPXtGETcoX2LrBtMPRllNF1BilH3
4jpsT7EoWXcNehTqVainJpF59cKkdCrRE4mEgCtLIX/cXtCC2/egP/L3pF/10lHrj/QHGEVjGlyL
Gdn8DePtZ/oEtv3DsvOfu1Bw6bdlpy4ns826dqQ6q/xdnRPnBaCNFaEphJn7finBDLH7bHTllKbK
E148c922KpiB3NAYPJC7qaBTvsb9MX/cP1PyvTlrjNuVLjdJ9WC7RHSKUqzsMetRcvc12r8DfXW8
U2ZdJIQPWdxk3p/UBZ+iRtLTHEhe+J+MkYQ35Y5SDBn3J4gsUECvaHuO+ztq6lXT1lPLVC0+NbPm
7Tv3UR0vs5er7/epDmxxfYCDK4XaCeAVEjwTvj2jONnz6KmOh3py46KqafM5+SP6TmOiF3Q9vOvk
D8T4KbeCKJtHErvVaGGiWkuSqqBNHnaTt8NhOHTISBSF9x0pUCvZXOCD2dy3ViMprclq7nJaa/JB
tt6VkcIMlcSKPvIJbDV9Ie9rWUrhgN1hJNt70qiqvBekU62mZYHojDq0jGWJIhpiWBW8M7mCJIqe
jgUaJahHNfPqGXq2aoPJKAcQpWwLUXLvJi2YkNYLJWFTzB7rSRCqjxpe0l2jkPxP/6zijTbInORX
a8VMcCljhFe9NJWPOrnHv+FfCDHLiL964fht/QhEBIAqH2Fd5EK4zY/9OQZDjm06Ne3Arf4J2Dn/
SuVC+/N7FGiYOic9Fpsg4PoGU902fJf/PgTL1N1m49acTDlpowy6ONBq2bT3nFqGoQ53TrKLJg+l
NyBWOdkLzYs1mkH7m9/3wvuLrIq7J3OzEA8spsoD94RfsDPN1jKd7ZaXOZoN0B/CKwxbX/0nm+j7
7F4y3ndt3NO65WPBmPPiZXVPT2r9tn7jiVk/ps+TPJl9Wlm7fJvee9Ly0EoPrWvzkMDW3kCvzvrW
ICijxVU93N17A+fReNzwdMxoH0XrIBmv2+HzZBUvkXa9ZwHrM5bTO9dz+zvT+e9xNnOh35acbOts
15s9E3I1ucJhMtqiprZZoANsEm13L4bzOa2ua5ztQi/v4G+6Wv3/Rv3ApCnKtLVpm7ZPwnWy6LXS
SZXlk4l/6c6zOE0RsZlDVNhet7y2V/Y9Nx9YMC4tZIAW1S7y3Jffr7RphD+1g78Ff/NkD5abupW1
ZsbuzkG1VOuo2i7qBdHjeQ8RD4VFw6fWXYV8wQLH4C/ICHVWiXegDtINGHu/8HBellFzSLdJVpQb
0sWmX9MoRar7QB+GH5/StmmUWl2zkaQ9gpt2R3EQ+cbOirV7OaipW6gJvoQRpL2NlA1VmChmoyTF
4ppesMy+aR1luexnMFSY72BOX1YGfoc5VJbf5VWONDiqwBT2Ui03hi6rpdF8MOrD8y6BGsI0wjr6
yhtNmu6L2it0mAgnzLEwAQQdQgA/QiEi08TagJV4/MCWkX5ctUzQNxB2sP/sEggdbE2tIcmRzkZm
p3q1yZ58PqU0KX5eyrCRGl600ZBalSw/jlv386ajpfaagpqkT0ipaNpJllT9KmnQjnsO0AucXZS4
FHVK4lFIC5jwcYx7kCXQPFUwIE6gqZsDi00f1LNil1CNEWR2wF1bljGC2SqcN0Iiu99GJwmVpUGO
hFLA4lmg1iRlJkY1lIk4j0ok5M8gdzORaFr4XulTRUklOJ+wLbDaA9CTeIq6XMf2l+4pfUorRffW
/+y2lBIKlDv+u/1SA06dEQHjar9pZgzgH4UftfqWF2Z7S8C07oVvj/sIkA2JsqDDuh2EYftESGnT
Vl8C+dQGlAmm7lzdtWBYIFig94oKg+UwRX1J3Q21L+y7JfDi8e5UYD06WkCnV/tQb6LW4fhBAL5u
ZNptl8unkEgjnHLPKSWV400lze5/HEVYjpLZEn7SyddOUMk0p98bIa7eiPMIn+QdAUgbVfZjF6jp
gJXPISfZ6k1msEazoVo8IuPI2b4il1gT+EPmj1forEjsHnS4SV080t5x1wb99u6EvilfFr5iNVAE
nlTCk6p3aZo02BEJNQhY8wZqDQynkGEcKHIA36zmPGx4MMrGQjm4KmqbdokgxrofCCgR1AC/kiaJ
NE8EIgg1LXuCQgWACSgnB+Er+XYCnSCxojdbgte1HgA/XnZA5zXZEEo4HIDAesHrRwDVHzp3rVdU
VpLtHzViBBOpGTNutrVtwCKl5hV+i86VsAjhUw2sxC6aTFcLsBMmumF/7JF2XbUCzQPBlU3WVfbS
j9bI+3OBXuxoroErJW8qGuqBPACUrckaxdToNE+fnIWLB6XbsmyVQHDd2bTVFHauhaVLn/uYhKuB
DzFQ7k1Vf/qFlAbOqWD0UgZuejpNn5mfRpCJ/1+bV9g6CXZVHxcYm7uSnuNIuloqxVZN91WrEH04
cHXSE4mbISHGg3y8qQseQiH9hz/KZFaN/JnuQmNEG4rX1QdYNd1CrdqIhnUmV2qtcC5ImI94ssoq
gZfenVpguqJ8ZyTbOZ23NTI5++d1L0N86Hhdp2DkgkJlu4E+bJP9chFtbO9KrFiZvLr0kJoFJucW
kmIOV0PAuBptqrWOMJCgv/lA95HU1aUCD9QCliiISNWYgCLBQDIEbQA4rrpeE75odv+UUfFugxCZ
15r4FFYvfIbOCciM7FSEKgqjE1I3uyCkb4GXBHzOwLEQQjyicKrjdBtX71R87yFCP9jTvTdcMFAm
qSdanSUzGmbSIp9VvrwDF1IaPQEjUkYsNzO/6/ZFDl+qvKLcshN58NFEA4uz0HCRmdmxBCuuLHQb
mUF7EpjJtptP70rWLqgtUZrt8K13oC+6uDA5aDDJZ2z+Wn/JSlRUxhoJP30HzJyMvbgsEDjUXjps
x7rcjXI82ZRvS6pvxQSq4Ddl+MCpFIMaHw/7DnQ2xGnYy/p6ezHBIEr+eNmo5l+jnXdqFKRULC46
W/Qute9mIoWaA2qTkxupU62hW8ruohDCCNxnI8ooTHt8V1wub8L+pOdxHnKQs+mdZl7ll6c90d8s
R323vxwh5HvXlKKdAzRzRZijHhaUOrqLeCyqW63/IClDnP09ETqKm/wn8/4vCHI6QTerCm+7Sust
UWDfCGer77VtrIzUalK2A7eBLEBVpjohehVWwqeaJDSBaTZNLo2aVpOKen1zwzNNKW7HtKRIIUBv
IaYoewhIATBzxatIVioOqYiVYJTgM2Asb6YSIMBIpE8g1yYt76o6ZUGshf2YA2nlpJ2qtbu7fKtV
lTa1KdnA23G907OsG1e4fIOUA1oKVD9+CH4XMK6nR/8Kr1XfpKILi/gePUoa5IJED9iYoaalNVlr
rxoaeplVIXpUXNnRYtFzoUJSqLTuBbDm18VF/dV62WN1xHs00Lf6YGtaNEJKDv3Ja2u4gEjJXdlR
wZahhnh4VjRWHSi4E9ThE6E/KjjSEIQi5YZXqP1IX5HyTjgEKZPieVlFpGyyNVUQ1krpsMAqkv5+
k4TGT8MI35Plk8JovN75ob3K5JYBZwHGQvq5xztVPCO1x5TzCRWjZJI5QOpSOSGhxGvK3MIrkgkE
YNAJuASElp7dcYRcPlxiZYmCdPxEho4+BSk3JCHSJjGdjvwk6F7KwZVJKXlUiolaOr+nrwJU6cWU
Una1h3elX8dJgfdUAqPdUA6vt1Jm5t8qHdGrMhcQf0mbaXL8KRtBsL3ZLeU9xzx0UiN3L/VIbYtG
sTan72rnlZxxTEWTv5lAfnonzFIVyJDRf9+8C/JSR1aZk5I9kF4Sa/4c9929cqMtFcTxcDkvZHES
zXM7M5CQWV/pu/1IzsdwYQ2IqPzsSPTypcQPnC8exDG1xiyww2weku8dZkXUfIUvno2Cd5UT3K7c
v/pQC5EOO8/XeqA7n4WVqST1KMov3cxa3plufdcCr+6TFtijeK7+ZsHlfww7X8wpkOm5bL7UNTii
J/LklKe1funY1dHzQRcGIR62rxyGrd8JxlTDRV1dB8RTz7dai8KTGAdHTo8JFNDS/7GlJeTJwByZ
Em5Lw7xrDmBRXzMcyu9Jv5eWyRNNqleLI919qS2iHE9NJuNWbcjDjb7W8bBTPHyYgyK1QNTZEEgX
jOtDNNdRqenUuhZ2I8FjBQvZiwrC4V9WiWOnRG0mtRZ1sGoxiXKzomFFiOV1/awis0KujllR33gW
xlYPmARVz4Uj12pSkAMe+hZOTIuLBBr/e4sOsNpGmNATfxXFG6umZaxuPHZbZCGN8fqRz7JrOrFa
mo4Nb003qzyc8cO6rNrl7FXu5BoekNqCOnYK/zpQtal0YYViKZqLrcLP+wKe2WM1eBswT+SZP3TT
m71WBSojTzA7kmU1gI9N3zFHq7Ou8yendjmFHiFiBTvdfYKPjzmqzsiUnHg3Zp1VpiS8ssRFQOyO
TCDi9Hrcn1Li8De+Vf9krE3lC2uFQ9RVF06uX1ccOB4uazXXLORc6oC0xWPvTadUHXFdLdEYtBd6
RfDe8TRzR3+FXG2dDgVowdw6EkUN/Ow4mbSE7hVTmmv2oApC1Aa6qexD60Hx6Nhdt+5kYUz/lfOh
xiLEqW2kbp12VUepYGVShtvIQJd3VsKwSBOKtHPKq6zOhuEHR7rZ2L6KbC8N7fr66Lm97jKjTSoQ
QoRD9Xi47FKghg0wIQIiofpdvA9vCGXFQwRUPD3RQVSfqlAXtIgZhxXrSxV/TfnHrHqDOjYhaEo+
CU1GOJ81gtB2qcgDKEjqLJ1chXfl6VrM5HajrxvySqL4o/wdZdAmQGDIjX5bPjAv4MzJokv5gT72
yhAIZsrKZb6nEMe/QxfiDFYsDX0m7KHQq/eGkIlGYKdAh4js37ieXKrSVvtPyKSogUr3m328qxr8
f/F19JrxqBv1QVlKA0+bUK2u35g9qhHp3ICJqlUgeh8/RhjWPmRd+4/5R6cNiwa4dkV/gXbFIE8g
6flR+ay1/Fiq6ghUppgQA1eDKcjBahAy8w/LCKrk7wHYdc6hVScc9E2rcvPUqBSAdfaZ3NKZ2vOl
9kh/izXHqW/KfTF6/xeTFQZropCgBMESilx6TS1heRsZfWbVwdAllVASSJg0QyFW0ziy5pUVtNyF
9Uw11s4sTFqn8WSgpaDbmv8N6wZl0nwUs5aN4rlmV6QLo7kqzUOlyKSO+wFTPb0xMkGP+kkbtMqk
vky7+WhzoTAmkxpJNyxeBYwI0SdpbILhurO+1XtKN138PK0NqqK0TLrsXUVrtsHvVeeoR621c/6m
8q4FhU/LrtACkfvSC+3SCqrfrmlFKMJS4jFPycMoqtm4D66EBIqgBf0QC+0/Oagilmo+HXvKKl5S
CWoTR2aSgAikT9Qj4Q2PToBap0RemzarlX73GOlEt1P1qdWsqS1HrGPsMmeUBnE7e9QvYc3YLHja
+2OrRb+gDdK5EWKgilWRtPVQkL9q/7VajbtMQiSsw5dUlcR9pOSHR5LLscybUXFqzToyD49r6Ka3
fZaU7jHKoT1IMsuKzsSRBPUlw6+5HpGZkemmjKNPTHyDHAYlkE4iJ1rXgcYIP4vkvwSouHFYaPWi
0UHdiypLg0OqpqadKX6gtNY0DbfvqUN31FpnAo7f1hxciR26vmYerl3c8o6UYsWVRNz3b7QHm4Gh
OWTdouHhyQpIZYoAM4tXtZcQCSDXslJKLRxYb6Q+nlYxPe761BicyLpNbw/uQXNoBCVe1rICQ+FS
C4jGzWaPStAnMJy1bs6fBKip5aZETHepPlPu0/BJNQwqQHMW5XkSdhnmV1Ep0wIdOIs2x1u9CW/V
sqVNBiPtQpBAmoDcAO9a3ZWG6HCZD6aP+xtl9Nqdf+jc/FLN5AbLoX6vYVdQJvA+jeh7eGdTRGjZ
O0rAiyuhbF267zpo4SDNRjgSrf6qKEFGzhQM3l9DPSdF5ckMUVBt/ikqG55il/WFgi9jfagcAvxB
0JIZafrNecAsOvFBmlY8W9Yt4sM8urpPKeqVmKkjp/xFwXm8YP6J8Hg5T6YdplnnXTxEOXixthUP
po/izLMQcqPSKTtXBjUtgb9L5cAxGVhiRMo5aRns3f2sFYb+XiPZ5fb2sBuMd8mWcXdu8s0LA8XH
kdt4Vg5bMOLOERbMn08rHAnDcQwvhKjy3y7ZYlHPfftgy1G2GT9kMfe6moiRnZeM2fB0Ay0T43yV
aF4DWimReTVw24rotJe5aXSGxAtV9IYkLxV+3YrcKAof8lQb4/xEDV51jWF5u+pGxwU8uIAo3Kxq
MAoWwM+zftW12wFyrj1V9i41iqwIC7q9+pA4mMBCBRa9nXjYm8G6t3gigcL6F5bW/bH0ViFuvCO3
oWxaeZuAEp+PFD1P6WMoTVWChJfFRfDkAybpo9V16Llq/tWAtWK0BeCA0DS3CAuKuAhaPiwEeg7D
FVYNWsby2+xFI7CT7u8h2vxLRhhhBWbE/r04JwP7ddAylp7lqY+vpnyewCCtOwGSYUcyiEjtQvbV
4DC6qLaLrqBJGfFQFZFlvLagZfG/gRZWMjOaP2kJ0iLUuuSBv8MNDnb7Mc9XwAkTMEZxOZZv/9RT
eJkoQ234gpBIhTsqAV33KnQzADAIX3dKZC0SVBxAFXWEaE6hbqvHhFPto2KR3kN/690U5wWG60Kp
htLV0dkX0JcBx2l+WbPMWtWO66QSLa2Vyiw1L4G+Lbzp30/5jznRtxN+khNlYb3z5pa7v1yP2xNK
Sy9aQmBY3kwZGoTwiGTF79uDkMTz9dcC8O8WzZNlzVx5KW1qY3unbFejCvpQnioXWbAuxQVd0SXC
90MgC8n3H1s84qrLNlIsbNyb8A8vqdLzmznrHnqrMPCkNkNZAveSwKsiRCxHlSGqruEscuLBZrkA
zHFg4UXepTxjR4Zi0glcDblG1KHoRArxFeXyANqk4gtclOHwjCVT0wqyViYbRqIq72laQ7wWUdnP
nCpLJ/+XU3UqzTFb2ZtNuDX1NKgZdTTbFNBC56CATgXS4YK2aMkJsDTQcqYOkUCc5kmgg1jBFeWk
YSd6iVieMsEDEgjdGp1CvXoMuoxU0nOd3HngJtC0SDeVbI1JTgru9BJFrCd9IVxfT4nubz0nu+sj
GtIA4w2qoQxXlX+AzV7P6QgGYWFhwTmSOVQaCuc78j5UPNZf+r+WJr22I8xr5VnfoJHCKiTDmOPI
v1pj587uCXMNmqINWc608Bb3bUZ0T/C4orCr1nZbW7Sn8z1SPRf5JN6+LtLbat/e46FGeRBGM4w/
kTluJSZaMtYdJAbja724DMtkXUdFnWRQ06qrnJjcPhg3xsV819lFG3rEkx46SW7dyZ5CM0bw2E9a
QWfjXAUmmA/StZ8H/2Xndtckm4uRe4vi7SSI7RRLOKuMzPJ63Ipcr1tHB7qHZH0ZvsOxg5U4MM0W
XVkZDozZpSKx7IQVKOP5WXcqlATX8Zy6N0JLY0GDcdM21/e7Sd+pRdDazuKQHc0+jMgur1zK3JC5
FRM13gGS6jaYqN894Mp7tca/bGgbndnmtth2XauzXdyND5eryWC8jWbTNuKtk128oRG6GKY0gZng
Xff9cZKuY2MTl3UyzZOh+2HO45pwkcbLz9+vnnXu4p2sIqXdWrrboDoAHW4uti84Mbut9iTtbGfd
CUp+d5svLg9606gzddbDQxXZd+OroIgrhCM7FXZaVXsNbeP5990yT3K2k3sqNPT9b6SQWdGaVut6
shlVWd9FFDJ0cYjAMLYor+pDK6rnZTuEorkb306c/Rkupn/CAv1n447nOo7jB8ix/3fjxtRe5ZN0
vR4xzR2Pp8DzTKxl2T5ZTFE8LJjYa9lf2fzlgG4VKnLlMl7n/XnRbWVuu1ihcD1ELSdat+4sLGF2
xqy9ZvDQYnLcnLXniGC2wj/55t5cXpdhxzygU+buImt3n05g1k4/94tx7Hl2G6vIfOcMFsE8we5u
z2BMjo5Ky+6tWNFRsv/cTVBHaaEwvOgXHpQRG52x9bpTIBk5Lar2tKBoa11mWX+bZT1vud7Grolj
ZYpHu298rI2nxXSJxBsqajB+3Gw1ylt3M3PRNWZuNA2nPanNb4Lx8PdLa/98x/17dk/uuMNh7ZeL
GXccePHXBPYvbCUG0nqtTXc7G+y2XyaMpFmyB36aX0938ZaiYX+5Ci5DRNY+094SxckyytzRdtWr
txclg5B0ucy43l3Pd2gZD000mI3IopfZ+33XfaW03+LI6Y3R6HZ8uyvdLN876brcj2R2TE8JfaCi
i3chJKsJQNZgPEt2a/THx9dWMr9zO3uy8GknuEC/p97IItLeDCyG5I1kA2WgilYfu2V3jiw4Ko6s
ZbSgdp086BZP1bjNmlhXXwhieJ3DOJ4ihb6I5AY5vUp3+DgODwzY7//Q1EDfitiErBmqVmFUeEjg
RMYeXbs4wEW9t8u6c4oZxgWX0JeiXdX2GWejNN2zfsEDH7rtM2fpx5OE5YPhWKbnnbp3zCd7O/D9
fDMa2w57cb3ddkv7xUnfzHByJgn6efUKndCzbC+0nVPPgGyyYy+81Lm1hotIomr410d5jMbFDdq0
TBzsr7q7eIdghZRaJxEsuPYqKc4Yxp/KRjT3hWuYge3Ypm8Y4Slh8FDZqb9hN/bx0x7hwRVqgPOr
u8+LRy+iFWwnt/cPWXzuRJ/yFP/a7AllfDEr7el+EeromfCHqDiqL9F/TFo33SjtbZES9d7Vll5c
qZH3+1U+c8ymcbLxwsfwZr4s8tF8bsdrlqSN9ZVnj/nhapLN+/PcShbeU0GjBMWy6c1+EyaV+7ab
VnfT7GXhY8yXOdEGp8sxkoGrMxcEXbIfbkKIfJZvWKER/EXp2xfpcrmapuQk2G/Zt+atfZXeTx+Y
5A8Rz0MgAMHjQZG0bouv9GX6YL4janDQX/kX2gDpi387fTWfxKJH1mt+N2aI5NX74p/9w7C8q15X
N5s774GlKzjE+Y1ZR9MB9qavc24z2K03wauLc+qw9eh8Fi+tx/BtwQprRDPk7P4wuWtl0fR+PaBL
9FU9M1tLBfS8/4AavS3bNu2h7fvu+oDWH+M5SBOvH7Xy3Vsf8xChYbRxX1d/Dq/21/h5/Me6RJC9
uBg/b17lAlrckVBYK9QhI+t9fFd/ee9UrDtkZdELS6+Af9CQfAKfXKFwWVwEPeNuicahnSyeDXgK
q48UJWE4Wfcb5PKuhRG5z2lsjSb3xiLK7sdXjQfdPWwYQGr/0nwmd2fc3xh8WDfncJtGNfZ0tf1+
DU9q2M0uG0/Hs9Z6NMs2UUXFvB1arWVc+ZAhZtfF8h6ZyhBzpS39/jlxomdur22oEda9PznDTGiI
B3/tiyjB6Oiw1pwSE3K/cg7B0vFul++LB+S0fc7jrltsI9Wl6HPiaEPJ9LGYSKQEwYPfH7afT8W/
m7dP0qH51FuH1my+Ga337nORh9ezV6MiQhekCm6Y2Onzdv+ndo32bA3te7L7Ux1wMPXeF449sCFp
W9tzK+9PORLpwv9OSDNI8C0UWtN5mZVezsUZDy3yZn9WkwUFrALkhPYkDjMEtPeT22BxVToG8kYo
9sBWckjl5oAt5TTJKQZWYyaFzFZkWi/G/nNffv1+3qwf99KyHBZnzzBg+f43kyOxymxn5jq3yHc+
MRbVe0EpNlphlo2sT3R5eLjfRLdfXx/BuQv2U/7qftvwSQqZTnZBtZvYzm0Ng+OpvoCF3cuf7Guq
s3br4sxRaqn96+b8d2MNw/rbtfDTxaEYZxyl9eJeoc14kd9sh7Pr8QsZB9M7f1DcnjJYWQFM7S/A
nK73j/njJjt3S6jO+203TiLCfLbZed54exilL62r9cfe7oyxkaherPFFDiLgjdsMT7p40lNISP+j
Zg3+UyM+vIvTWoJ/Dm3EdIUMw+/np0FC/toxHtoQLX3X9pt+1rfzE65titbMd26DFxS1n31co7HD
/UjvWLbhzMw+Nv26O71dvaEfsji3cvx4VjzbCyiPPYORgv/eguFkVzrhxFreoady1drQYiI02O0p
FieI3NLPyp0YH5550ro4R61XJv3XcX/b9MlNuFmb7qZG5XEUlt3JtjvbYb/VDhFJR2Zy2rbW53AW
/9yxnqb2Xrge53MrH7WA4vBh8ePZtr332sWXNW8fin6JLUWRBPP2dtHVF0jJ4TCEJC0yU1mvfoK+
XuyjHF9js43M6B7HktVHvpr2fLuF6Fc737ahy6Ae3+qs8VK1LnmrbN/xKG/cgY0eDL47Wa/YJ+Px
cDLvgEbwjvsMpZvxA8SYaR7PFm3rGmWUTjY0Roskuwq20eZt+YYb/MeGyI1N3CHarLsHfINWCeMA
1kdhRyYmTDa1ZxuGt/Vho+tlX4X83KSzJDoiEv3sfWyfu/69ZUdEcbx4+P82grnrtf0wXixjH6ec
R6it8eFmXLZby/YU53YbK5W41EYP4F6oDTOdjY44it/obpfx7tofrR8hqACCGngEfOKH4P1BrCO4
ravXepFYZrtEabbjzDqu2UeSE75xa5BeWQUmKI11u1XFs0kyMXq532stktz5dA9XwW6AMvOOabR5
D9OUYNGxJQLetlpxNu3bHuMsJi0gM56u2zmjUNNBzZTWIqrgBlcR2rbVAknpc6vHjysm0xc8oCHP
6CmcWVjL8WyWLYKRvyjae5PSwX9zHUioxnC/GQW6fNNN7Bh+Z++DUIwRDA/9izR/yhhL3RRVtN3M
urlTYhr0Vrgv62B8Zg9/xCQ8w3R8rPkCy2/u/m/LCDWNX+/3M+7uFlfwauwPUEa1uSOYYKL9XSQh
fLLd/yWSfN/qyUPsr1sTe5Gy1eW848OA6oRpG3GBordvz3dtM+f6nTvQn5Lnb5tsfA6+HejUGpvp
eL1Z3m1jWor0b/wIwKc7TjDYugqu8EaK52cO0/np8nt2aPk2OTvtLOu/y2TV2qSuHWys0Ri+5Sqa
jVB/t8CWrGQ/S0orWedJVfOQdCflaAIn9xaCuCMgrwViteG5QEJh57e51e1XlMx9wEM/XrrtaSve
B53UiHd1Uq1wQ4xRB0JaN0ioipdle+meOZKfb5NvR2L/90hWi4OT59udc/s0ey3l1gV687h/IhN/
nZ2LbD9eqW/b0ve/XanJYrnd1Ibl3LZ6yOa/HBgRQfcDdfcQ13HDiL529xiknznCH6vub9fKPbkl
D341nuS73IKaCBZeLmIPW6tlslx00OZdzBPbSoJt4iP3h2g5MsImrnewWVn1OxXP9qFjTNteEK3c
C8vrpk6cnm1O/hT5PIc7KbQcanLvJO9juLuVzlomjr6bTlgkNt0JyszX6WDcN2+C2/mrMe6OIOhZ
EcVSOsFE5Vxxfmqn2BTnKFYimI2J6d+o+NY1g8wn+7x1XjShgMFfilXzNJkOEY3styYxqvfGmWTj
R2zt+0ZPrsx+O67sRcEiOuahxYd4+2gv7x7W6L0sR2EWRPM15vT+xyGrolnLiGqUGUu7jCYzTsEi
jKqyiK1WERXzm/ywjfKiP9+k7QCTJ2rJGQOBqIjtyhbq+F/k/pG9ep0jgZla91vSye7Y6Z5J3PTQ
nyYw3w/nJJ9Y2lPPL2oWohp2DiV4jNRAbxe/Lm63g+vft3VKajpeL5e5T18q57Z9cuqsYjWuluZB
12vbX0/a2SJe446AfMEyQiuOtl7RL8hTMMNZx7M0IR3Zo87P0ErNgPw4YuQ4YGT2w7iqntZYQZJ6
P2d9TGcvs1efbOLGp+U2gCnj0D4IkQvvzg+xRSPo0MMVodWvb4ozd8OPRSv42/8O6RSJW+e1mfoZ
T4HyLmYcglfb72UwFsDS3egQxEZJft7dLRIP05hgNF1HgX8mmFg/FSffd+KkKvDc/XyetSrn1nzy
r8y287D+k8fzR6ZavtxrchZ3NL7n9FX4Brm0yCf9+dCadBZGtDpXRTdP/V+307fzcbJappPW1rY8
GlUkgjs1oIyterX5AiX2pFUkaPFWuB9hUljHFTjqIWnh3Gm10wNNkTgIkjpPjKztTzohnS3k2fdt
x+zwhUcPaYt3WhR8rPFjQEqVzOm9klViZ4x6mnER+jEBavrsQAGg+z+OjVa8pjEw64ZVe8807iGZ
r5Js3t2n8TaNd9ge0TidRTl+KMzi0jvgDehpvczKMxfoR6js+wU6WStXzn7T2ocFII9/AbS9fj9s
kHTqZlmHc2CPB6u8swSgMmLTv/aD68XsTwCBGO+/5Us+A/Yoo6nxtCsH1eQxtzsHpEhycPpim5g+
KVtkr5M9+XWwjFaMEaAgYl9WFfI+cYbzyo6h1SqZrAaoxaet5xRylHe5ri88pibneeylA3vd2dvJ
dtO3F2/gyU7wvq26mdnDzMnEgWTZq+A6Hi59G937c8vPT1HEN0zTYg48dJ3TKLLY0BwJZ5gjTlqd
/XK0LJLyYlLGlfO4ry5mJSbl8217FUYpBDSoRB1/G03gN7QN40zE/fFJ9h3AFng+IbD6yUKYhjPD
XtWt1ahK/+S47+X9Re0M/FX/AJQYrO/T+WqwXz7bxb13oMc09WNEjGNvso/dcpv8vlKemkE0K6Xv
WXhUo5Hs/WVRbVq7dLwYl8u7lxzi5CH6c7lqO48fv2/lR3AbOV4XhhMrsuWo1vyW2uz3q+lmYq02
Iyu9zFaYcrc62fbWrIhUVZYUAEaLm4P/nOEvmU5Hk/w9Ww3o1S4RpDwAtW5WNAKqwWL3+ft+Aen/
EJRwLzYsSgFuiub733asLlaBNTEnq9EOBey5DCKICQFbHaOfc1WM9l/MaFCuHD7sd+va/CiMqHoL
rneXs5cZNDd6bfnj8slAecmK9l9k7xVe7BlzIC3guwf6Nw4+aLN2CdHsdZIlrYrnp7dsRRVl7WP2
p/V2MKItVmbz+GDF4zCZu9BLLij8CNVpFaVpu8xiets0xX34rNvEW8YZUg2osWTdzS4y6s4sjdM8
Krrl5DK1uoXBWDeGvYkVxDWiZQQn2CMPzmt9tRi6zFH7g9CP5jLujsdumy6k31t9hmykBabXneCz
d2jr27n0Fc2X+gvr4MmuvfuyEZRJGTdgqN9iyiTePfgP06fpVZAgnHgJ8l+SjtE2Y5pzfWe386Fz
MTfjoA0kPquTMO9arQgVGeDfVdles3S6cbVUdewW8XQVUzgv3cix2zU+sCn6hvjfJFXVbc36FL5m
EDsIBr26KfOH1hVKYGMsbj/2IJB95BuYqiWjEBIS+2XUWrXLICroN0b5J3F8FSQORQLMWjc2PkIi
PmSBbVxYndyJ1rN4fpu2ohW93hnes97tFlcg8F/go/fx++Z+9cj/H53Hw7C43d0HvQIWzTRedAsQ
uFVn3mVU9aJm1gdk4SK7ZynbM7G5jNz71ZX3dvis8R7rTyv5YSCDVN3V13afXspl0OMUjLwedhh4
4SHT+7X4CuLynga89Vg8ohFD13nWzmfx5GUVRL4TheN4YUesuqtL8GmDftiFcXeYRbuX+XXrebnD
LDYud9FuFpWfS17+XL/UDulgBEIHQ0dugpNL62b2tb82xFFfvM0eIes8jt/q5/ADHMD+sIZ0eBxi
pk2DYO6qIq3v6RzTrtwSAB4RF4DxScP203lcPGw63PAwFqdvrY/i1uu5aHIGyLfSnKQ3Y91Y6Ass
z0S4U4WJ44L17Yk9iXCL1jbd4B6zGbXceWed1klrc73UvXM53Q13xv3e38ZlOgpmTDGgTTDp/L5k
mD+ksQ7rCKryIQAgQO1/lzJjWaf5fkkJvwMxqsLdRTBJk910OVzVzvt4+jSmFexiuVIbTKo5kPGq
wH89sw9KX09yH0csUctSl9JuFvVvq1ZlrH1zHU43I7vsLtNX230vW6+uMfLgZE0e16trGuwT9NzS
NNqHKVXcFRxhOwm3ryXzUmd25ofA6tA8cCABoGXvBTph33ZmuljPZlU6L0bbrL+CElRhs3cdsO45
3E1jVoqOu+xvstsKavbGuLBwJNvfu+lt/eBtBubi8szu/IA9wFxyITGpXLQapt233ck368WcFjN5
cptk5E/YATSfXh6+8CJ6889t7GR6UTej43uhbwSeZ/l/ORrss3Q7XpqrHFucYLCynoUhFTgyL++L
sRPV+JxvV8MJT9H/5SD/3W4jQfLtIKfeMjNrO1/eYVT4suiPkzB+vJ9ct9q/b+enJPvf40NL6sQG
a3Vw5qU580z0tu1x8kL7NCUWQjDEitzuzEB4hzmm9csL34icpLyUjvryo3Dbkypa7KIAlkqJis2u
73/R6MQxvb2ax60hHn3ch+hmBdH+EmdskmlsBsuu78e7m/Sj2MX55cx9AM90P+k9p1h5DAAEt4ND
2Tb2KOjUz+s6sWGATTspNJpo9mjuRs7+zOFbP2QHAIRUkNhsQD04fc6C5TqbT8crBHNnnbJIIAma
JSj0YDvEVMH7gEq166+rr32dLB8Xl1WZjBEN6y8n/ZRo5PeXsOfP4XnuT+uPL1kvdsuxwtM6cDzZ
bZYrZ7Yf5V/e4v9xdl67kWNZl34iAvTmlmQYhZNCKX9DKGXovefTz0f1PzNSZEAx00Aju9DVVQyS
h+fsvfYyLvTsl/Yo33dQjFqKgP5l/CiarVZsGt4IEnTsWJa5D81zJqmwOmlvZ+cqhtHNJ3nnX7HG
katW23m0/4TM1qQKJiLDXGqRi0EQmYrmTiSzGwNAwqmIYhqdGjc2/xoWSvP8+3qTTsNy/vNBsalp
MrAsgcgnu2vi6WpqTIyJW9aWZkvDsh4dpXRn+yCiRNVFIbG2nDlvi6DJ0W781wjykXynQnnDH2zY
JlQ/b4K68EOn4oiETfP1pznONokEeTfMe3Mbc0URgYDqgKNvZv+TFm55T602rpS/1t/6gxk/5UMA
zebDfJ4lPB/+fTB7XMd7JDJ4oMnPtWCrN9GjuUs+hb11TF6to/4n38GuxVphpj6H93D/CGua06s7
pJYzmjdtcEow8EVV3TfYOzBvSxcfdBigsGpR7A2IA9H7kyoK2xY35BJ/vhijJzpbBg4rchb3kevv
ClLMroMDClPMZ/PW4S9a3AHxCO/dCXb8a3QQVveYnFAkmNAMslvYYWTr+c+UNoxvYRCQ0RgRuUg4
/dJ7q3fKJrptd8Wh3xESSY1xoy+rTflH3srbRneiYaYcjSLiGsv1MZefGb/ttuCbtG4w/7qtH627
9G/5CKjEwugjR2AsdmkG9pXpenrwGZwxpqkpLJ5TdqrR5DXGUux75WJaXge4IlP1HHnCN1Rx9msw
UGvJ5BNfCs07FWj8z7r83xeGFvTzkKN/Cr2kFbM7BVqQTEzsZHuuvxffkWo6h3DZIke88C2cPVss
omsYeLMDne7xgawLYmIkzAralSyu62RVvmUzsrCSUnf4QKrz+wVnwOSfZ/t/rieJp+d4ohV9rUjV
QUcH2K+8Yh/XF5rwuc377RLzfvvt2Joaj4S7aPq6RBbfh8kqUF50SqfyEmfo7M797WZO0KF4EIo0
V43qEBXHCAZDnmy0juApaSAaddFR7ytq7hjt/aREq1ZDLgid5/fnef5mDZapOlcjpz2v0Q31oAtS
f0hUcCjzc6a6qvmV0PZufJEjdW6xcCjorJZ56qKfYApdX2mxLvJhPEluArpaLaTNvYfi6/d7Au4+
8wpNEZEQYgVJ0k4vpClebAVV2xyGeqHvBcZYNSnw0uxd63/S0DOdSZyK7drDUnYyX0PTMaSPNLru
h11rOa1CPOK2++PVL3XEjG1f1W6qbw1pOeRO+KrJToQcPaQ9Oyq0oIl1x44ctVelD7HUwixP3/fC
m2xt5P4Yy9jnRW5bQQK06JDV28H4OwqLpM7dPnqv2gPvYDHRK0cyEaojaNsE7Bb6wkZX6B5LqKU3
VrGQ5V3t7Tto4hL6B8+TcAnwYH8qJmkjYrpS4tGJi+M4aq4x4I3cEH9YSZsIu7UxHXeSZR17udtV
GQSvQV2OJCTWOnM15iH1bA4VcebGqJf8cpknChqBQDxqU+IqOIEr70Ii7UUB26xu/IhHy/ElGC3i
39EorjTM7ID2MdBTbHP4bJr7iGPJmtorL76fiuK2GgkxoBRJyFR7KO4N3D4uve/fX/dptNlo5ZIX
hVk5O2/I8Ywj0icXk6vx00OnRYQbrVLl0iqbe7jTfeLbIjPmGv/bPpEQ7FV1YdgAYn90Pqnb3YeG
BaJQ2vlVWK0FbSs/MgfRuxdaPHMgySo9DpeYOOdmf+r3X3FSi1S+2NaocsbDZCBW4AUDUcS4J8IL
q6HoDsGT2R8yjR91qfA8e9yYoqGJKtNzyzqV4wVCFrfh0PYHryNlvCVgGoFzj+N6q35YSrHNKwAG
D+p6cNR6wj8FWFj9FTGldqtfmKXI5/ax77/lpOHOxlCpyiI2D1aKApXw5uyqlY9605IyCgwD/J4p
hIrGH1OouMGsqsfDEm8efcgcZRQIYc2YRwGPl++DJDKEebayv0VPylZfO6Jxlxt3qm/9F5svftuQ
hNh6gTZPzmvLaoxajKrqUNGfhInOLkGjjlt/3tuCeQFGPDceRDNjIJuhEOC0nh/ht/XaFklnWPpc
HdhAWKtmB32XyJWbEeFOZR8vvBHp7Bv5v5c7DQAkq7dvmsiXDoOx6uq1BzsweMpZAgD0gqsCSuKx
O0YLL3mJwj9S/SCZT+2fTL3wjOUvWvA/3+m3H3JSMhStoIlto8SH2roZuzaw+SLnI7aJW5JfocaT
8y5/GK0GP6lf5VhWaP7H5Dd22b91AJBhzJQqqkYn7++taiOrHF1D7MaRZnvRMU90x0iH2il7602d
9mSGjVK5UHGHSUqmW9Z2SB8Ff9OPezGfnEa8scBve0F+lqAhjcE1m4NeESEA/0Q8eoG80cqXJn7x
VIIZR6Y2fudq1XRVtxj/+fqhr+H16uIm18dVl96jVFI9HAXadJ3m89iG0GBlUT3F6UcaVLY0O/ox
YarzjypMNg29cT5zeRogMQbVZZT9kaIXeZI3pfWcaEwc9M6tS8q2wSd3RUkj26j2cfXe4/Hb9s8J
bqTes9H4a5EsHT1Un3Qtfczi/TiK1xqT9y5hEIlCARNeS/B2rZR/Cqa27a30OfRvK2lEC3AjNz38
SxSaFs5I3QBZvoYg7TcSbRCh6bXaMiQ3SZcPinu5jw66olwbnrUQY6IDWys7pGP9V81SW4YFq0KA
KQSAx0xZJirsB+moZRmTHEVbmZplS2H1KpD0iE5BuhMTMmQbvHuQ5XmWEyjF7WOWGQ++Bfm5akpX
ADPO4rU8RUtZFh8EA6aUYqL90D8k3pAv6kzRBQxOj7LaO3HWuiwMrdqV5BhG0bBI++44qjGNdUce
cY+URPvaAJHs2GKzLRE5DaHuCq21a4c3PZ0emjA/dDrGzZ65adBKKFiLKdXKMvlIiM3hVag+Pm9k
TnWRk6bDS6FNV14fuzUCtzyPccPf1YXuDJAKjpF6UIe3Ud2GpPEojOTjJN7Mi/j3E/fs0SdLiMAh
PCgIIX5uJWmQF/rQ5OOhZjV2NGtinJJNzdJvH36/0lkkE7U5lRxAmWScnrJ1aI4Q/6P60I7HKn2K
4Vy3kPQwTEhse7yzMqcypP3Qr36/7vkDRWazFFEZzv78P2/RiggwpbAQDwHQXAWqMDDALsrM0dJl
Xd4Lrb7UawzrzU8hD92JssoqO3eksyz8CnR9EZIxkoF9yOKqxgFQ9O797hDL9358tIxFOcnXbbj8
/Uef33O//eiTLV5WJr+VokQ+dOWx8vayCuK8kqWl590GSx9zyh5Z27ZCpDM++PJish7grJWX0J8v
/OOfHVehJECNQ/H9VTh8O2nCPJDNQivHQ7NEjclGBgk1kmnOdWqSB2tOlUA9n+5DdcF/5MxR7xBW
8ll23iKY1t3Ijuiij+x3PgchYkWGSE7Uutq7eZ+mV8WlpvIcXE/vI5H6SiyGop12sRmqnjLupuLg
G/G6bhCYNyuvv0+FD+WgF+mya8f1xFbgCW7JPMsKL6y28z9gNt/W5iae//xcba1RU+OZwIMtvJ3y
wQ8/o7G2i/QoB4co34T1Xq42nvGS5a+ifP/7qvmi8v/zukzL0g2DFFrzVGmQc6KNSBv7gz46VuCy
jBn2Ddn8ugxcJg0nn/aK9CA0gKjKFUMxXb8v/bUaumW4Kuk5yEBUbqZqWd0OOhkWh1ClgYRs6nZw
B+l9LvEizy+wb7/4ZJ2rYtoretB0hzTbCtehtG+uRn2pOso6wwdhWRBiDmy4LP0V43LhVW9no1lm
i9313F3Z+rrWr6nmptJRQ3ujWY7+d7TuzIWn7PX08PvjnX/L6dOlxzewVWcLk79MLb59DJ3UT3lo
RtUhodDoQY2ZoZfyTkzujfH590udXUbfr3WyaY3C0FueFxuH7N3DzRGrlHChefZsxR64aXHd5Cvl
Iw2XRnupGZqLqN/u8gTK6DuhKJWgNw49zgDlTVzdeAl3HNtp/yjI6IuXXnMwkhtD+fP7PZ9j+6iW
RJ9vaTAElS9fim/PV+yGuNUD0ThI6bWRdsscGu91QnGmj3cDCGot3AwVRDMEtYGRO0OJiTfISolf
QhAEC5/OW5MMJx2pnlScBBQOlvKPJT5pinLh2DzHMFAtWTTZElkOFP4/P/PMkKpKakzpUFKaQUI3
3C51TN2WYqeOqSphFTtwwvPKha0iiVfNq9gsoBuk5gxWmsqlbefcGIoBFARY1ZylxycNiCRWSjNU
kwFEWwG17iboC7DJxo0fEq0jYiJ0KIbnVLqw45wdWXy/7knrLA1G0ciBMRwAViZ1rSJFFfSXOlgX
ki0UrlJeJ40z4vKR2h7FGVwglfN3E3jrMXLyaqUkb4FGEwP44lfVhY7hbMlhKXST0vwH08Kfbyko
i1IXGKkdBlKjcFatVoN5F8X7XtpNxCUOtzp4dNNcm+mlr+hsN2+pkiYyHFRxSzk5B6pOqapIqPtD
s0veLHmBXLvPHS1fp8G665ZSTcewaU1AhWc/2OQBZl1D96lhXYL3hbQMe2wEjTnfhE8+zTF5xs4Z
/SnRF9pywpQvWbZYpdD9MjQBJ6BqRij1SI4ITAkMC2DIxray5r9DOGKhw3wUNaD4Z/KcBJKH50T4
AeB/KP0xw0P5Vj1E6wbT8DtVvZYlR6ledXB+UhVzW0NqiSFNtOquEFIwzgiJCuEQleyYKFblkOab
CJcBWLDgInhyYvI42kW/9V6k6sp7Ka2bSfpDfGQTuV20FekqJH8tqAcZFp2muiNB1ZIjR9f+dTYc
i4+4cHMGXxe2lnMwInRaMs9lWaEUPHkbTWNEeVi24XWpwCbW31rxqYvv4anbRrlvBZJGME43HKF4
1tJjBnHTY5yYpg9BhVCaul12clyOi5tG6N22wemmdCT5yWwfg/45tRIYMYwqgwuHwBdt9GQr1hCe
UTDrhqpQ1vxcvmORZb0mVwOO+9qTmsHlcSNt108r6ITKNniqAjupFgjgYfVIGGhECxoLmDHISOC5
yAqs0kfQqlJdicUjNIoh2lq4teWgzwvJd1BuFDjwQVZExv8CVfDiTOHMiamJli5xVhoG1ezJLpkm
vpXGSC9mjF+ZEGLixQTD0aqOgYrzMKkJ7Yu31MuXCjaghN4mHKtdT207KT692CUE4Rxdkd/D8SLP
27Z0yh0IOr8cvMmvDlmxt3BsDBLXAtbInqfh0ARQGraasU69rQkt14q2s5JEXrXRnTi9SVJvQ8x3
BfCGnFRiCSaMH34YeeBUnAEaHZ1oLSLOpDHOHUDqHtOVbl+qsi3LBKzOnBG4NANa1/QZOU2t3zbE
L8hE3fGv8DFUg7GZZrdqvdcMd1gNI6RN5cGs2K+UZY9HBBwjNdp4bAkTyqfYx15ECx1fuQ0CFOPR
PlA3Rvx24cM59wYlA76FoqFcAev/uQQDrQt9I1DYxoZDEtzGUIbqRStvhGFR4itSOGV6O+DFBgun
WwxYA7HFaq/6q3+UE4cb0SFAY34dO33gO8zzJGy2oXP+/iu/BB6nH4pM8BpjK0NBYnPyoYSpp5h5
2ocEp+cPs9sO5Gu0yLpLnDtsukx1JMahYOnTIvOgUdegm7ACGUobSzOE9oX8Y9kqNlrU/ll8R4Nl
xDbMWhzV79XM9p8gVKXMg+FXSJAArhntiIbtX8d/f7+RcwU8DxmuD5I/3bC0k2PcGks/CKK5rMCS
2IKx6gR3iKbSyjY7d3iqmStMCzaqrF8qlOba3ptBT5eeVU0cpCtesqykvSQsdNnuJlv5ImlV4yrv
YMU4uI/+/nvP9dZwouEFzfJEKDAnH3hdtUmsdYZ0sEqYEvOwO0W3hq6I4J9nSjYlcIPCViAfx5xl
bg8Hf7Sr1NUAZgI37xwdocfg8Gyz2IXFoLBzCRd+5DkCrKaYaCgV6Av4PJz8yCnUUqNQROFQSLuY
SNRsP5J9qdw3DRriK927hWxNHJM2uGm0RAZhAx8TePhfzAhZoppuSAb4BzOtn59SFKU+NARZP1iA
6hCaD37znsyiP46bXDoY4HKQACSiihjKvP7+os6VI5o+PwEoSqKKw9vPi3eDH2ZplAgHAa0e7VHv
WNreqjkLt/11GTmWvxEuKUpM/p2nXyUTwrn24uz9h7pW570qqEXeUCNjLD69KBjbGPFRSD+mFmmE
cAEWP/vxMKOH4gwzzKBD+3mPqSX0Za9Bn0k1uyvdqYRZsoySpVa5fe8qrY0pM5wKGJht5GaEVgh2
2i0ayenjheA5woSc3CFfN4XNmjIYtEvZqRUIOMDJ2PAwyXV/fytfn/PpE2K4Tz6XZshgvSdvRVBK
NU3bYjwgaB3v8bCq2m3SHnrlUHZ7PXxrzGWDOalHkuVmTG9l9cZEZpz8NeHvSivZvzXG69bfdpOT
hU6M33GzMZKN1a+rfi1HToglGTt0vWsatxuWivmqYdktHfFSKaJF1K0xl/KztQmF02j20M91eIS6
IzJv6xa/3+pXEtc/tzrzBzWFNaGdonBCLcnC4PfVgRd0FSjVTsHpow1GqFzKdV9+pEK+HBhlGnG2
UuWjn4yw5LM/DcR+falYqAlC8VolUEz0Mal4idrOTXJx30fxXSTSOXghFjaTakslDjc0WlB/Q3lv
6XiZYGJv4pwcxq6B0XRMxGtyD+rg5P64qJHzjX7iZkIPwqZiJ7LP+sQNjIkdQrO1lGzmekDQMzhi
8hkOJFx5L7m6t7wPUlxxZFXudXwi/RcfQ5wasLd+EakMJA8HIvOmDAiAhYQdBeJuKt8U5Zkn43bB
Pqs+RMZs84hRFHASbqAfpa1b9/my5YBPGCtL0IPEMVkPePMkLTq37sLqOzf10wFFqYiM+dD52jO+
9duaOYV+kE/BtZGxNWPomtV2hiuEVu8HbzYdAuCHPq3Ce002OX1kFhJVl17wdDrXSvMzaNNm+xsm
/SeHd2OVQqgVin9duAM8qts2vgpFx5h2JnFy4bL4G8MMu2P2F4lrz878pdmBitqlsMXX6vdVeqZN
wLgLuYYiQUjBGujnDtLmSj6amYzsrdlhMGDDbnbaXXzpwc87/cm3QEGvgXGwJeNAdHIgpV1VcJFZ
XQfOnHAdjhz8Qb2ni3Do/OxOr0QXOgPusqGDjP68oTjN+zSvjeyudRg+2Wh+bXo4KFjTYrx0zM7b
68m1ICgTgjePkA3l1KyAUWUpqBEPL7XxysAyxqXj2Jg2vBD9AhJ3jhbypc+EecJt6V9HwbelK4uU
wbkQmQc1/hMnW+gdVojRDq0PUE/Yi7avY6JvcfLcSembGV1TM9paSZ2XYGAVuXnWOJZ3qc08d8qy
j890YEMWUbmcnEAYGepyP/G49eOL4g72TY+xIn497iWyz7kRsMECwtmTs0PWTjsrWomupiSbr6S8
GZhXJUs8hQk5R9G/rBzfvehKcqYTMHTctxjgMAsg9fDnUpIwtRsEvo67yn2SSYAzNwN8RslePRal
Ex3U5Z/NpYnR/LmdriiEQqqElR6I4CkbJOE5W1XKJWFmLs2N7Ew4YNwldvTaM6iy3ynYnc/fd4Cz
D9ZQKJRE5uokZ85FzbeVFUzQ0hhZZncGmttmJ6NXQWpC2JS2UZf6OnTb/+a7wbZAYcDCC9XNkyJA
NRuMATReJbtB4Oxr21+oNuedEy/9CzuPfGY/oA6WdNxsGPj9I1Tt/ElNK6Wav1HdiY/yR7wojwEB
YYIjOI+v2SZY4Ivkos6bAwP/i1sF3WWPUOeHi6/Oya0mU6hPglBkd8hFXCbhL7nzNjnt1bAX19aF
ez3zMc6UMebBBLFiAvkFDn57k5Lkh5IOhsKCtWxr+eLbHxg9sZtf0rSfWTNcSYEGp1Dl8kWenGBD
JZpVqKQpngcoOR9eZovoG9QHJH81K8F9//9eolzOkERtbmdk5bRJbNsuVcciTFmi6IhWd0hrVlQu
buxCwF09HC9c7t/TistZoMoQ/cC8Tw9FOWrVqBAij9n2opPpVfY5lQmPNNiE/fJP0z9fuOB8KP38
7AlP51mCfMmzim/++99eXJVBsTGVr1UiOrWT7uewwtb1sY54wOPMDi6A2Mq/JxcX5NziD0AOnu3P
C451qwuBV+kHuJpl8CkwGFTajy5E52xZf7K6XgZTh5Q9WyHXX0nxXWbAZEb665Fgn714w6qgTgrC
YzIbdVbxOvIewpZ0ChxWOhwXxwofkuEjCEe7TvcIdJy6jzeBcRHv/nePhoAEVoMLBnsjhKSfNyIy
n4rR8dBMCktLGO1AewiodcsHOQJrXowII+pDNV53zU4sn/N0p5toDMK1f2l+feqazOyTX0JLM78/
nb305B0mljaouRcYABmETQvLHudNQTjmzU4RXnOo7i2KMwjzSXLdDIBt7dOYITYbgCyF91Jy6xB9
gCG6et2CHl3n4QjZERek/lYodgPtYxwuK/npwso7txAUmdxkygQRwPLk+bX4IQ7NvPJmI0aiSdkU
yTJ0kJy5BrbyF67272bMM0LrMReCOMWezrsyIxjTpk1SnKXnLxkPEjKLerTs/w8WKefujAqfI41V
DgCu/VwZsSE0XR8HAsTKdDM0m6DInNLDK6U8lP2+GW+j2Yw0sb2BipTkLf3dMzQbL19J+ahIKKh0
sMtAtJd1xtHk3an5n755jxQUg9OTQvQKMLrUXFVW6owFKVIj6SFg4hke/rLhlsmLIVKCJlejUCF8
baBVXPLzPCXrAzIAqkgGEzk2Rotu4uctTpJqCrGEtLhb9ovJJaftM8NM89Zbsb4swC+3JS6Rjit0
PfIDfn+Zp13MfHUJPrSJXMCg+P0a6H7btGAIdXkUWtVeHl/YE3q8oRj6G3NjuFKspT8cGQeK6nvV
7LzrJP5QMOt9LAGb4AIouJkrFza1U9TrPz/IpLAQaTDmF//zcVi1YhVM1vO7wu1cJEuL2hGuVSdk
lXV4h82v0cFK5UJl/kUY+rZ5/+eylqTolOXsAtrJZauq0Kehq9Odp22L+qpEjzryueqiue2EIyxb
xwIGj+nYuxh81tecOPEW6rCPynal93dm2+LJC02Kz49Nta0rR5sCRx8Y9vfW1z8cmncwOHz1PgRQ
aoIH9tIy0nHQgMFEYIVMvzHzlrOXxlCXPrnKaFUVbDXm32J50lI0blKS7ZqI8M3hdqoBVSKUwYPh
hGK2VbCvtLAXSJkP+feZvOnV99Z811TacwU79RL2SpjAgtTcnsGY0UjrLh7Q+l4Zvuk2oXWhPz4d
Yn49UUIaIHRI87F/6kBHMoDawnqcjUw0aMAwvL/6RaLdmP4dQE6d35fyV/rH6Su0EJ2yeICgGZj9
XDmjZ0xtKKT+MczfItmW3qDdh5RpnxgFRY7ULYIFSk9LsIunaZm8ezyI4a62dlb/mUKsI+gdzZHa
rgXLLQdCAZJ0YQy81MPoKk62ERpXTvpZnRxN9ugt4atniduZCw3BOjEc4cVZLL/3n/sBYFMkuhdT
t072vrpIEqAexArQDFn/qDOczn7MXTyjL9Xy87/qn0vRmYLnsc/SJ/18dG0/GlXqdxYxwji4a3Am
FnBq6mH5ml938jKIbTclw8f7+P2VndoqzGtEngdaGmkq9IPWSQUaj36QtYMh70KiOcLFYB7N8EEP
FwqZUTYPGnLC71c8dTL4zxV5nqCtWEoo+nzgfNvv/BYVS0c3sQtUYS/2ppvF1aYehI2UP48mw65E
XA/Ghx8F2PataqT0SNVhGcn9SioWJTR2DIidwbrDaiAWPsbu2ParJNDthhUy23eEi2l8iR4mlbk2
2g5De1IKJDRpczMGL34/YqCdO2UkbvpikwMwt13x3Erm0v39RrUzr5SGBVQI+pupsrP/vNE6C3Mh
RUixE2Rs0W1GSLV0FYiPYFQNnKpFp+3M6iaVr63kuk1vGigropvizRI5wTWjQEh7jefO40JNuRr0
jQaJSh5WeoM6z9jw+RbM8DglFxhsiwUehM9t7JjlRotdwUdk6NTZHh974SEXXc/YRPqftidbwNgI
umNKThA/WEwmLxX9J7XJ1+sFxLDQEc1r62vw8+315kYVDmPny7siDq/EdGP5L167jwaY7RYLe9ek
b5Rq/YV1bJwAcP9c9qT7Fnq/z7xU7XZysuhhsqjtqxIcRh4e81WIQOVDR0xRm3829SZHvaLiNUPS
0sRRcF8j865iPAu2BUeANnxOcWEzapYaB9Z2Ex6SFt9QL1sZ4QMaNyE9dnjnDwUrFuf1DQeORpXv
158+yKtWp64RVguTEafKVF2VqYaAlWu5X5TWrs8maP4rkfU5vggV5O0NR4qrZJ8K5oK69JElGxEd
oziPDLlKp+JTmr3g62qXqB/LdWGos5rCHHdjhW1yksoA1KPtqck6GLAqxgtjOHawaX5fzcp8/J5s
UEB08NdmAACNwEkHPmqVqE6Fru6GUdk0yk4hdgnxbas5MpJWTfsUteahGS2310VnVLN13UKV2fY4
TAQlGS9ZftUJ4TI12dutYekN1kPk11dV60GVdQtD2ASCsOpgIOiBwoPANszEpC3CwVZOtrLylOBX
MMboetBKed0FxOhrnzu5PaBbyOAAY8DJxsmupOdRWViNThKuuPfr+yGsH8P2dTDqJXVCso+UyC25
XT+lHlRf4rFcDNK4GKdpEWbMWgos9KkkvGJVeCNTydgOpo84w8+SHBTGdDqG2JBaipUAZ6knxJzB
SjUMbtHfBCjVZZ6Xxx7RqYGjiJ+szKY5WtHoTPSKrTYeBnFyRMRVJglrAeYpyejGjB3D9FWZmoOq
09YIH541IWPn39I2u04pruroTednGxjeVU6HiIx1lCz1YWtF73/sQhzgVyEdFohnaIgDmPa8ZPpM
c68P/HcDYXml487ih4mrISQAE96UHXeXWAsDdXs4KY9YUy4ETV70ebtSjN6uYd1fWHgnTf3Xl60a
8mxbAKflHypWNChjxGy2PPjTVcygoayldY+vSJDfav0RZorAF51vW21pMGnom/vO2kAz8sP9OBlE
SRyD4NoPcExF6hOQYByJLKO/Y75L0HR0zY2qX3HrSlOxO0RQjN+U9C2LL1S3p7TM/7kLfIvwTVTh
bZzsT1kblHLfSzOAFWDSvolfr337jVh6WICb0b1YT8yl1sl6lsGvANRNMrn0L4/qb9uwlxdCmcxu
mkzyHNHhLHXDveE8jq5sB5tLqPKX8fbJ5Xg5tAzzHGaOL/l51okyYsNeGftdtUtNl1E+Fl76R3dF
3YnEHY/+DwxriCFFeUhkE8joRiXZKZgWZAizyvk4pkWbOsNr/Z5t+r9xvjbIdrw40D93TCB7skBL
QaTmacPP35l4Y6OOearsWC3JtZncAPyTAnQsXwbr6PuPY/nKny0RmSYhJXftqkquU+MAkUYRXcE7
1uWtqCzDZNHUKzXmWL+X7ytjL+JAg6lksdSs5Tg86+UrB5/wPBRrEShAfS3LV6Vatf5VGr03yZ1g
2ND4ItzdgOFI74CPLJAOWT56jRtUCKEYUGGy9Vrmr9lfHIEmGtNoRWPI36+8bUUXHC381iXjQ13B
4Gvp0sijf8+VRxx+4fa1O3UZjG4Kt0Jbd1g/pgcdMyDBjXVqJlfeGpgtTYgBkLVwkmnue/m33AXr
OWXSb//ohTtxx+aNaBIlsvaoT/5QS2AGu+oRK9kzEYys4HypWDsY4fD30kfZxsnkM1gL412tvcrl
Iie6FG/tl478GPK0/Z3WX9XYSwlbXb0yVfSRq/yvKf5NMQW6mUW1zVYxdlq+DLVrTIDMI6Nko9ur
yT63sHGbSHVacqUCob++8Q6jtyUMiTgHAnnwCMopBqvH3pv/lxEWK2a1OFFlkCIxD9ZW5JFcSgr4
QhP/WfPojmh0ZAVE/KRkz9Wi0eQm1XcCKTyRdYyQLozFq6TtSnhxclfbYXZoobBAHCPLKwlWk7+b
2X7m31EmxtYbbkaR464mQQGXYz3K1paCgyNmaxGNrtojMlCd1kgxBzTXSo9dUvBpBLPr/UOJaspQ
EcR8DN21mCND84iXUMKl3D8pI8ldpFP/HbFcrHo87mSsaz280LPJbYz8Lg+ILMHvT8Jx0LqI4J1O
h+etjm7i/z6XeTjzbesJGwFKX6qK+7Z/MY0/4ghnbdq00YNVY/KpgAbJVLSM+HCEkIo/NZVOFP/V
aPp+PznQNP67CTLgwp9jBnYwdz5B5frYS4bBz6Ud1j8L/d4HwinFzDU4kLMRK7LxXi86d+759RGa
qwazkZgu3gm73MpPDEeJVEJzrieOSaUgsdDcSoGx6RUIn6Gx7XC7U3VgofjN18jlAaxV+YfSZnAC
AFzf7G4iHf8tJbnJK9kdPXExmViv98oavMKvlXclnK7riPQkc4GQ9tiCnFXNsYvHRScy0ymz+wgu
VAneEakjD+tKUEwY7eVymrKbKlG2bWo4CZCIP7vyRQSxC1tJ+tsOdNNxsDEiiIVtTFKUpk8gKfu+
8Jc+u66IAAkjc0uxe0tZl8HRZRvKh+QqzXS3zye7MUO3ax4nAz9GGGURbnHon/S4x1FCDSzwjpcC
HMMPjwFQCnZL/L8FR43x7tLuJC1btKZ4VTTQG3EDtAp1WWLg2uXu4DnjRJIGm4inwsIfza2KFL2a
XmRwlgq1HE39FOlozlW39abrXlT3UZQQXXVVV1cjWo3YvJJQDn39yV+LhKpI3k2VGZ9moqwNgosR
WZjqUagDZxSuWq9zZfWjMUq2MhMBqg+P+aUuqXASYMwIp2AMVn0x3tTmeKXHKNk7mKaRAM0vC+6K
kU29JRvKFHA3nAG3LmcQ5McbFYXBVd74btZS0b9M0Xg1RQq26NmiSMPnlhcoxuUyMKulxPgc24bR
inbKs08z0PDamiBcq75JEtULQ0kiRWSepA4JxZ9uqw7XPUAC2IbJEczPS586eStMup0PmHgpqWt6
BC6W/Vb4X5yd11LjWNu2j0hVymFX0RmMyTsuoMHKwco6+v9a9LfxDtM1XfWPG4ZgbIUVnnCH7iaR
ATeYxj6Ts5diDBvMDrThtRqcA8nFpV8ilVsXD69Ocz5ojPFExllNmvcp91odIqf4TDIivTI+dQCJ
FnPeq09lcQ4nahLu2YbeDynIQgNAZmf57yn6E6j8vVZQMKerSBeT9r8IY/5nrUjHSTkrxaTvNIOJ
yIKQ6+8pUp4V6KsUhuh03pZcH4u+PBisM74e1zb1zp3sT4MUXvr0rYN2XwnAsrW3K4j/9m2dZDD/
y1NyVvzRWYBnRwkMj3gQO2267jUGw5NNnmh0HznDorIfrAT5vWol42PzlxP8Q/SKAoxlKjpQIdX4
GXDQoh4Hw7jYu2LZK+iE61J7K0ob1hVgswmTsaq9tHMOaveYDWT2rB+GDNdDSWmn4kkgz6/4uOm5
wSB66KWX2VxWbfaaqtXHEsfHXHdYf8qjA9jfUOowoY7GXnWaADQVGL9dbYBL1+r032f1s0nz+7YR
VNq4W0CRsMRZ/89tMyqtV6tLle/L5SANBJhCQ84GIQ6cNE0/aDO9tIOx1Wcoq5d0rxXGSlsIVQBO
FCNyWhUrQ86+IA3Fs91df2Wz5F+xDp2vvs2i2u0bC5cAINGgFTYX1br7/zl+ywTCJDilYFD/efx9
l5A2zU2xg89tPi7S+zUOJuoDcvcqCrzLxXBn5QTxzlrcHFfHxXxhiSJdP7OoVDkJk425JAhlwy8w
P+lviFIUJLaUsFT8dIr++3CNPwTztOYchL1EB179bs7/z+WemmtymeN23E/mzM6FlXB3RuWidZde
fes9Tbt1wAEOl7uqGQ9qqa8k66Md36uOvY5mni2lXt85qyTBcmlM/LlbvLMdryZj307derkgkp61
XnxtMUp5rOsdGlp17pvJY5Y+J/AQwZqyHrtNN0VZ3KI5CopdwuYTI7xMenOu+Kpc49tLDHsQrrnl
qR1lvHg8sRqpKtZ0JkbozV/laX+0l38PQgfJBEMQ65A8+udN1OekVtO2Ke+3eCSuxujuyQzrzV8x
V38oaBkkNWQLwGKEmtk/3+bawp8uegVfAoxZnWfRBrmsuy8ScP+vslHitX6GlBCqiVWoQrBi/CgZ
OgOc4BoK7w4eulsgK1o7R3tKAf8RLr6cdSkwyDqK81dlw76oW/vFMl5yIkVZ+lt4+6e+lAFaB61Z
Em9guD+WZshPcVzJ2eUIWyeRhCh1Lj2UGFbnrl2eHLK6+kMWiq5nc1dpdx0agtIEyVd+ZY8xkZJJ
/hbP/WktBYtsCCI4TNWfrciy6qdcHatphxWWEeoBOEgaBBW+Ns0e0VRyIvNeg3Wxa9dlcOWXEg4o
UO6xQe+38jbr/9K6+0NJDOgtzV4hMER/5ccAlCvnIitjhxtaGQzOmnUa6KOEQsTfiqr/fiMkLagl
8x6ywFH9yFrnRerVWirKndVtSuuVQje1VCIDY/wb1PxPLRzDhAVIy4Oe0b/KfNd+rm07u8o7cPto
Ql49hJ9T8zPuj3b9xduL2Jng+KwjI9oEIxK/Wb0STTmze2wMmYLpW6xDfUEUgEqrVpX+bOB9RZnd
rBpPazwo9R4tr+nyRTU1gViwOETj0kNcPthowhX5/J5rwF+U9lRNtWefvwqbv9DglM7RSH+otwl3
ge0ZewqOhV74Tk1o3D7MaKaYwXQ5Ymujwc+iccq1muSw7FdlcSwQN483NXqv5vIwSC8NhTij2rS0
CEUAncHB4e6l0m2PTC+kNxlF9tZ+mPrHnmIqU46rLlsPZn+Uq4d+9C7Wo4ZsMr0HHaq0sTwo8SYm
RwPK243ZfuBIE7JRpGPOxTEbhbxuL/kphnK95VsOKpL3aRkB8/3mc6/qC3j+GLfxSfHSoiBJgpCl
HpUhMplw3GgBCr7unel1imOPWOA8IEbyHeRShW6x46RCDAVIIbaQGyjMqO77NVAI/eI1PZAtft1C
XRAbmCKUGox9RbEbJjll8v/erv7UdzQo/gs8CWKUkEr/uWJa6TRBKLAhOM+vVNwt87NssLzm+GQC
6zKSZ4IVkq6le7Xqh7+8udi6fy6hcN7Mb00iCCY/6tTJIJcN8Ul5rx87/169XWce/pB+MG5/zRuQ
/MHfSm3mNyTlX29JWUk3UUAyEdb55/nGqYy2kWFgYk+lbfEvW9WbA+onoemh24jMSgAu3GNzDeWA
Gr83+UMoxW4XdiFp1AdUnQgMeLMSVuTqXbuKIylcTmZg4BqqRsvz8jyFZmRG2sflADHf09zem8IB
2VjsqkPxufccP6Etiab2JzBnD9tP13Jn3s0KyS6PdWi/lX7rmRQC8a/xsI3F20KlCWUiLpltmerA
fBfgD93uFdHFAP3uKHkzwTF9zJshROokGr3eq302g2pre0fgYs3q2Gvr3vWzISRY3SHv7WnUqLxm
C0uUB9D5CMCEj0Q5x5cDMUMM8s7xndsL0oznoH8ieYpooAe0N+sId/bIWUsv8WsWJjzKqF85LyP4
vosv8efj6nLDSwUXnwkETPXsUaPjQ71bbhXqKEFN4yXQ8EGFEswuff7GJloHe43S5uG8k1/kl/TJ
5qegAXAVEsjFIpKQxSii823xibVtyOMGmQzhfczXOV/Fvviu2qcQY3Hwg3tEKbXyUF5bg1N+x0Cb
wur5pfDulS3cTjfBCVZx31tXDiR38YsDZHRfCHjGHiLDpsdF97Td75vQuujRgfb9VO8L75OlUBBv
MRxpuUWvz2h/e2LA4PTJmAI25/aBzK2DX+ud13EoefiBBxJHN2Hsbq7te3Ndvw8rOFx+xrllD6mf
BSVvLQfzm3jf66246e1BHJDmo3blp2HMeXIFHtCm9M8+Z+sKD9tyBfPXpXB4+Pz8eHl4qPyUyEp1
0Rf1Zv8MAsTwOj7a+ynA0tcTn9O7BcXVnu8WT4qIAN3dgNglCbYrvjHdYdPQuoRyNsuPy6Hxcajv
gvwxfezD/gMtlBAab9CHiKgi3DDfGAH+ZWjARnWg4Howhq3fIUBqRdl6fp7B9fG2nnnCsNQbQ+G3
OwRzOIfWEfY+oAO/5ZHtYJdHbD785OXt4S12H2ROQsG/DAIPrwb3kKfylz4FWE/fXTeF/zC8UuD1
5hOiMgdqQjyMR2mDtdwOyg9vS3rmKZylc+yC3pdDZJr4Hl2jTX2QjhOdc3ENTDdZ65w+wmh8bXMJ
XtBhCK8uxu/fj9ojK+XxcP2/b5kqYSqmdyDGsOzBOPYBlDHKq6DiM83JF2sNq+MYi2kVOv83E/D9
CIYQ09lAPQ6sKssJAj2NTzFDBCpX4oOZ4tnor/DImZl/RXn/KRpHWBpVMUrrQqXnn4ugVdijnddw
kCYsKvqNBPHkPk4pNDowu4PUeBrKt/9e6v9YPPjft/wRf52TQeozVNsQWZ1CqN/zG9jgHbhPJM2g
tUdziIAXk8reaXsrwrksICz0aJZHpKKHKdyisu/2T6c3+ebt9Ou/D+47+Pu5KdgYy6nA+pF7+Ml/
LeROSXL07m6xEPua33L/9TJ5tvOpDquCZVj2ry/XHWKUKAhIu77dnuOQ/llKQ4DVPdvm4UhNsPYl
wpyGC3poHoSO1wprbqwHEKWm0Zbcajjkhabka4ZfewP1Aa+c7s0hdrXbvr397zPiwP+9tWLQBtBc
kcXG+t0E+p80FI2NosvTftwvSGAhMhSpqOZV2cq5WMeLc/aKIb41Jy3oTEGLrB8num6Wvc7ObAV0
fvKp8wqnp1NX+7nmUKNBC81gEks3mfwwzhSw6WXIzddMc6Q1kTpIBk+NT2WuQkOHYDskvkToMJYI
iavzvi+HjV6xqQACYqQFAm04z/FtbMEvADlmXOMWp+T4zrKc+wtmCYmDxNiSl0cTS2MrWGRaBdYZ
BvR9rQg0GV7oMKm1T8vxTcp1kgL8hNeBIYM3xItzU5iYV+FY0dRfRXEJ+itqzFlzV+D2Zk1tVGKE
1hPvxWCUzOnZamjZlq2vzsi/4YApP6s4IMGZ7PtNJYEXWBSP7gGqH6V/hiPeg2xJy5LEefbmy+ZS
31uRU+O60NrQX4GWwSCjaJ9aGsal9IS6+WFo5ON1Mjwj/VoKbT9Z4Cbz7ogSotcgJW/6Zrw6F8Ae
Ush88u1iYX0wgnV46xFbmM+tq2ELtaDwadjjrgbOm5rPSw2Da3qwlOeB/ktW7WBIu/1M25ISU3V5
l2gYVakQ24EEbaJsDrbTUC+3Pc39brhXqa/qWE9OyrNsBEqvhZMSDHRaE6J8CwAaOgRteuiUD35u
CahLRjGsB+6rpaF5JoiXn9rzkfemgEmkitPi0qHWQvCIaKSFZKA8noOOa6XarwuYh/HBLnbGFZ0i
Q1iLISw9fIDkC5tGjmpFxWJhICg+SM3zPNHX9eMEvnP9fCkQUQv1+DA5KljhtYljVvp4Vm/qjqWj
2OnGTR1/mU2oIXqdPkqGL7XIZ23VuHBz+Xns5m2phtbVDtt4DmJY/N35lCjs2dLZ5dnUY3vNCIcJ
3Ft5/98z8U8ITZF3YoNjkxJa5o/ylXXuJ1WRJ2Wn0gYS8AItfksTJkCIyPtokSYeBrDimnMLb5Fy
e1ls22UKur+hx75FsX4scoTD/IO6JZv8989Fv87O12uXLziOZAjXNIgfkAwF8VSAzYMv6nXkdhIO
n+cRK44p9kXVydHZgXTCs2kdQ5WFprTDc+V6zXBckDY5ZNRrwj0a4aYOALfPVRxNoLuz2lrRpKe8
BGf1zDuVFeL8Te4C7EX1G7nvWl5ZYYZ1xOWuvtzO6lNNKXHBFxvf5ZTMMr7TlcZzyssqGxqAKPBl
7NJTsblqEcCYlL1q3jhGiza+5CXKZwWQXGEMWgKEOp/elHlNSX00uy3Xn8b26Wypmzi++j29kr5s
QsWkRD1Ujmeoc3QFAjK15BtuPWWfZa/TBSwO5+oiu05dBEVNekfMKs9er2Wsci8ZTXNHP7R1ULAS
SvLurKsbrU8f9AtCLZcMQ2uQI/r/B0aUAi7JPngttMd+krOyQZts49pW8PzwziJqVtd3oMjch3n1
N01m85t29WO4oLJgYONEFQeBmx/DJZk6GHYK1sC1sxd1+yVt1pmteSLht22s/YwSnZdrlFyTUKmt
j/ryVrNpOCzoPcqdlEEijf63BohUJRHplC+CCg1HxwtKkT1rJcpdi81G2m0ymhvlcL29DEyROn+Z
M7BS8+zpNaj8niC2bXb6mQiMIRFb7Q0tmzcB81WrczDSaS+QnO/grNhz4zX5nV6WL21ioYvQ4UiD
Idti36T6Fa8wul+TGQ5FivEDHV+28SQed5ZOoinjQxEpOASr6rE04o1i4PtyTNo4tAGwajKVWVqF
do5OmZSsEgjUCZUISVVwFdMCTgKkmQWHOKNJWbSvDSCj83ikVtIBExolbAHN3h87Iyw0ZdUml69R
Byw2DVtsKF1RzobucBInrZZfvY55UfMoIxY6QAIf5jxsz+ZhguKRayBj6mLaW5cKXrv5oFSvVjnc
St1lv6i0j+MGv9OGiodzNBTU/YvzWknNTUpnv+ogfo/FahmFWOaxLTcodUe1fgn1ZK/piKtNe1P6
LE1E6OPaB9yW6A8myCUVq/i+K+9Q/osnhS4Zrj1Oc7K0nGwmoRecznZAg7ZH0su8NjuDFWPRcJI4
NNRDlg7kpok+ylEgvp0WO4JqlQLK0rBGSuN6rVKSu4CFgzO+By03t4QCZxjKmfp1TmzegDjKJus0
HfXdiSuqlSaHvOgbM8dTq5SDuJg9O9XWCho94J+yMgmkRVlnztWlmHS+ftKcvLVnZXOVaSTjO2Ul
9tpk8lfUlfKcZKXH8EMUWwB3xBnGI+9jwbaMOlA5FSvg5gVykFI8PWPNctKLxaWaZYFiZUnd5YYO
VMakqwf+U108mpoNQlT55bU005urEV1wmij7/iFj7V/QNeUUO01Gch8BvmrZaC2vXEW1RtlTQ1wd
2eOhN97yMsshG82uPu+S0oo09ehUWDEtPhUjcDGsPENgzOPxCuVi1r05ebNxGCzzooMHgT/uYmOz
fjVP6nSUBlaj66tWD9tE84C8U+Uy1QeJspco7RhWGnW6eQ/8RHam3aBLrsC9nyeVC4MsSWJC/LDY
B4w9U7jtSN2ZaGYNlA6kOHd5MG1iQMO31XLbdvJ2WQjdOFOrRkd3QidkLr0Mf0RTwZgPSVjEv7/n
azthjSy8vgHctVxsi6pjIyHfmZm/kGVzY/llLDFipWR4eaQ+KFRLq5SsknmWqJanjM1eV/e9OA/K
i0kTsLOlgCvgtivxw/VSeIw6uf2s4q85Z67QWx3iaVvEp6oGiikmcMemwx/qmRxcWchBKBt561ZA
5/RLvk71TaPEyJnFgJgPZt+EuZLfQnraTwrpfI5MC3d1SJdQ72TvCmYiRwRgzvsNiNHa2dlJx/Lj
eE33ZlymbWm9dTU+37AMrjiGxayEWXda6rAn36gHANXUir97zmr2bHJ4KRDLbkrfjfLqFQqdnOkh
xp14WYBpdJSRijunFFbk1I+6KJGVQ5IgqDjp61inEqIO4aLOXCoDQeFjbkgADJisaJ62xohu0Vdr
/8rTX+dqNS2LP/VI1s2vik7jmmr80gedLoW9sgQX7U2UJCno+tRuSyq9qMYv0OjmjnZiVaAaGomK
sRAzYH9aUS+Wy2M+2H48y3S1bqkh6zQJJzzU4uvs231Bs/N2bO6L2nxyrp95FpxrKCBM2KYa7qYL
uPHS8bQM3zdlDzLXt1sy4mtAHHUgTGo75B+uCEAPKP9UHx1F30ax8DK7czALQAfGbzvTbZxiO9Oa
TQC6xn15ypN0C4zcsRCnKZ1An4GzG8pObt90lQJwS3VATIpzJGtX70x6YWA1nwyxV5eUCGODq8P6
GcoLlXNDvYH4dkLZ6tIam6GhAqD2BBt0rI/nUglS/eHCOmE3JSjxzwvSnGYmib3umlnAwprjWFlu
WtSe2nhVdVgU4OW9pzd4G1V3Ci45RXO+7csxuNSgkAbkhumRlNnjUM7gMihLXB5gT4KKb5Asnmmb
Cyl9pcAzbFyjuEVlH2jqhf2zzo0HsW+KKdtLz1J+V1jWrr4+KK2Merrq16jxWDJpRT+7lEuDgpX3
GtdH4uP1UiA/hdNNluBO/DmTz4FXTmk1WvgZtj0CRUeLMzQYpSaDbCaC7K0hKOj5nO0pvCx4/rTF
Kh0TD5yrf9Upn2p3msquMCgIawHmVBG7J7AkNbQny1cuGIqjKjfLD4zYFuwIUwaiykGvAEsAiwIM
7PVNFoGzUEoSNcaiuDLi3W0MdUa58i/aZYUpCFpu1u6739G4lQyAQLCFsiooW9Z6nTKphTBejE5t
rWJ58FBYr+1UbmatcJu48Cnns7ClM2SyhtYxz0/IgNEV2HJ+JRzRPCl/ycn1Xvw4Vb/mXtvVSFfo
7Qj8DwHcNjCcwW9kKTIKNXDsZV0piweqr202SdGEduyE8gyZF9Gaa6a/ZXiyDPl2TLq1lINDHPBc
Vm6yuvcdhq0ESSq7AB1ggcubNKLzSY43bfVihZsziSKUAYzQLwCK0Qr3SxXx7SZKG4NciVXRuTDm
PpXJfhdLHRvoEEvef+c5f4BvIXZB+5EGGxiDnw1e9Nr7NCunbJekcCcSRMqOKst1R29JKcAuHjX9
LzUO+mn/rnFYvCVtRgFLARzwz4wmU5s4QZmygpHdPtqIqahuc+fgw3SYvXhH6ujmUPmxYvFmb9jh
N+641k26Y9GQdu1TTTXb8a9QCEdKeGjLbwqLwn75SazmAnmgdg2InTYEIltv/boK0dgLrhSBCGbX
VjitSn/Cz7P32tUQ5lhaJW77qITVhsWEPJVufPAp7eEFHrJ9fFKeks2AzItbyviSuY4SLE/tAxxy
/9UKtRUZd7NZ4PCxACD3b0axlwVZdIm6VfdUr2jmwto8tYTflq9/SBGC1RPw6vXwJVeu6iuP7S9r
EycecK95Byp33YQd5c/usV/Pa3yDIUlAoKFg4WHP+RcXabRk/n0jsEMA2C0YbPq/gDOJquJ7Io3T
sXs+51FWH2Z51cOfwfMUKEFFHDve5e0KtHEpgQAafQO3N1E7YyzO1brfAvmhRGF+GltWn2Yfx5Ee
kELVkJwAkV097KmFM5SzuuqEjH51KJCHNfN1bv2qxruUajnNbDPIh8juQqNaG/XKfOvW9Py66yqj
wGyGkP9sxP4yBNtZwj3Jjvisl74N/vXAInUtQnm/lC6Si01g4d5MeemTNrHaUXEJ1+i9QvDRAZhZ
TMxAlLYMbwR3xlBbvPyteFb6sELUCxo7pWzJTck/NerJeFLEZrgcqB7lN/Jlg8SN6ZBQrKeFTiiE
psiA3yj8TtFlLwGfPWah/N6+U2VqtuphSl3Jl9b5hoKUVFAWvdbYo0Chc2FaTWOQrt5YgJ7u1HX7
AT69U9Z9t8GLSzMZAL3txsH8Pq4g4GXKHbGOpKwrehrghBO8ps05vMbr2ro9b/V2tbzSsTnEmuhP
gVJ4ZmSx41PX0wjNUj89tqcWwa050BGd7kGYnGRtNZr7i7ZCo3i8eVsImp41D0tzE3KUEeEodVBD
6ZMG50RUWoGB1sDouNZmfiKWnaJCvkVPaT2NHmG+/VAJl/Ps5opGVHGDuHa1qk5FqO8aezWuu4iI
MKs3QHVlYI+YKvjXLxWEB5SUsztEJBDLA+bZ1Yq9+AhPU3Lz5/9e4wAKCGz8j6zYJiPGaFlGLV2W
f2TFXarUyzzZ+c6i9qt6YLlXOD7TKALYCMKiovGjekZIbTsUHTrR82Orwc61peNV+/IrvbY9oQz9
uY6eIP1AX7yK7L3+7h/M3pUGnMVH6lEqcikv0lkCCktLEhE9BDUQhRRLzeRTAgirNwmiKEhdHmME
xui7e+WEyJjRFhTv//t9WbhY6doAjdDjFOrU1KtAfqXsz9H8ytyRThWOGLy+9pHfE/jx1J4nT765
wbDblwPRHa3uSDO+X1SPRO+iDZqg+6CLvhV9EKE7JJRUkhW1GlenO9VGCjRMmFSPZjSFzsk6DWET
YIMh+n9SWD2JdgfNcN/evom2k1h1a89c0RqFvZ3zmqLRiSIiyh6phZjA9+lA3nkUF65c/764ZmRH
5Vp8TCpiLnbEEq1vzpG5AdO+sfmBuhFN2Y6l1VlROeG6Fu4v/CsgcuAeKvnJqeeaWtwE0YBQuJSC
pm9xRoQzNGDOCO3kEHARvPW+vh4rngj+Mfrd9lE9hydqa/xhfdFQpvrBYV65TeINkbcWrSDu9ugt
H+JUkjsxMq67/cyVYbaj1VR592IEiK6jzk2IffvWCRyagtqBzzQNh6ez7wS274gmIubH/Ja2YeLZ
O6wtPWWDK6oLzFe0Sr2zbx0unwV9lcV9fzdCaq+eGKuN+/p5f//Of5fvhuvgfn48PRmBQXNVCNF8
GMHHLW4j/FlM1xXH5hVJvJtt0vBMh7JAT+riGitxRzVffxSDTlwlbAAYiCgE7cTmJUYrim33djSz
sdHEdrXQZhSJU6OR7leMBHVTruUvrLmYIuj9REo4PmohBow0vBd/8bM7Fhha3uCvmRpicrSuGmAE
RsVLYQ7YbJNwmA6iTes8L5DezxvRby1c1C/dx8fH7fHX6hFjZvDh3MT9dZcd4lvRRh8DoY4ljlDc
iOJAY31X0HMVPeBiE9IIdsJs23zPs3eMqzmc/Fb1zhvuykEOtB1eA5x0zMmAOSxBDODw5merPajO
FfN3KogyuMNC2V6nsOgWqBKcIzGBxAmhucANN57HxzmQg8tWvBLvuX+FLcEPkhU3627Z5bfLTn0b
1jYx8jqjSio6/3WoP5AlYifZRtMJof6b7qYIoN5xCMNNy6tLLplMAA4GnQ8ewMKNUKNxLJ6BIYFb
+u/xLeMtPEecUlTfX9fwXHCZvqySO9jyzOuryhQTt1A0At0RVITBQxxdvb7ckdfp3DpCd4tZMTIv
qAbRC2XfcsXMoB/m4TDO8LeP+b2YSyxK4gTfxX17pwoQFYRTBrt+GuFaJ9qaGITzkFbclWgrZkrq
sdF7/YqZ6YtFQERoq1/fUw7YA867Y6BybWnEiHnq5X6/F5ekPuUh6n5+ERA0BUnArubmfvtaggow
tuI54j4DPTuKn6B0dxLPqk/Gu/EE6z1QnpSnJuofmqiJ8lDZKlt825qIlBF9wQ31ukjDACPZaO9U
4qKFrzMSOc96R35b/LY88UVxzBlK1EtWrVcyreeH3BcvPn+KA+VQ+X5+0La/f0qZ6vtgxeEkgBnQ
an5qyVSi9IaPjKTQoyZQRc0DheplpbxzMHjAK2AOllUVLcxGnukpq2KjbbONsgV2nd9kx/yE7Er1
UO0vRxTHLzHP5SGgEAAtggbgRBMRxKyaTcVJZMdmv2ynbax6xZHD5jC6G64WV+4MHIFvcz6+L+y2
fiGCCZsIgEXEdh6Hw9P0br+AbQCNwDLFwmT7FiuH7g+e5V2DK+6ijW/sMd5bkwDyIHo4iN8K/1EL
IMDoq6ETOTT2W57Z+iMYA9Hq7xHxGLyWz9UafkxI69TXHrWA5M7Dhu9meh1vOm/aV34ZZM+EvwE4
5VAOmzUIWtSVQy1QgotHUfWgBPBpeEIZNCE4AXU33BlevBWvxf/ZqMLq1vCud0qg8uLKntgF19Oz
uwTNfb/W0VkTj+ENW/e1tUl+qWHyq3ubAuKaKF6pPtZ8/hTIoREZUf88YsqqAJW4Bu2zsFi1omJt
foBfeDQ2V/oZkThfmx+UbxZ/MIec8RXZsQ40hPphn+awfmx2gDYRCowC7wNqyK0AK8AC4UMNC19e
1Xt5W+4JCfflPgbfioPqtt7HG2ld7hErvkluxlXOV/W+3pefJZ/TzfUzC7OQknnhp27JxaGl7cIG
5tKoLtQ4tmFKcfxG9b9/5qcrJVAe41W6QhWe54uvpAgPnbBft2sl0IJ+jWInzyDtWF1esGHSHsXL
To+w2bCzn4KK6yVFevj7WnF7CFqC7m15lLlTTpT8WgIuHLeGnl5Id5931qCD8z9uk4+zPcdH7lUG
eYCMKYgWgWE5g+YQGI8LT1H9K4gPcXFmQCHsYfRtVjkSWQTvDBfDGw7jjeGBNH2iVRnad7173P7K
EZiSeV2qHAfxSuLw5LBai5E2cxud6PwBBW7tRD2mtc1ayFn8HgT13fSWvKh+9UscLQMlvN7B1ues
qLHdz6H8XD+KG65FXVAH8P69+Ra1ER4CEGNEBzGcjY394UTNGnKMuFQKYzJhJRQxGA82CKBjLgvg
SlpLa8if4XV/jcTNu0b6qiccbkLnEwhrhO8jV8QOy4BA2dehA9Y8j2Ze0Jw68D5kChHwY54DUIZz
FoupiCjH7z16IO0VAQpgcR69+wukF4HQ5SZ+raOv1WbFNTqJdEPj9hBU+1WYb+ZVzAe4tVf7qYuG
qOLNSWFok4cyE6Flusw7mxHibCR09FTf+Z6z9DQh6rsc+CNyVNzklME0vdnhyBAa78V3ypvqjwCB
xRBwHntsgrk+EvdCRlpRZQgtQXWrfq8E8xpT7lB/tgAXOREEufuZ9xaHqH2OsSuWB4PhIf7090fH
gtL6zEjf2guYUX5Ae8kVl+Tit9vV7K4IGE6bzRQA+rG/o1DKVmA04kCMFLHDiVEGGpJ9zvGZfB5c
Da4wCHZ2PbYr7/I03f7iupXer54X/EYJiX2xZEP7SwryxwQEVoiKb4yDvdYP6A4q/GNadAvoK9Sl
29B8y3GMQr74NHzRzF85xq3l//dbqn9gNNhQfizgQooGrv4HdAc2QjE0Cm+pzWF+XUuEvHowqR7A
EvttWp9BdYAXgPveu/oLQLApaADWhZ1gvgXy/WTvpPYvx6T9AegPfAkJR2SVTYQOf4DvyzIZizY1
5qMxbA2JZH1bfaUdKQqy6chxQMBb6tWlep8RAB5XFWrCbTAVG/VZAtVsU5bi9yGi79QO23N4AZT1
rr5rEHU/lvQv5ZHfopk/k0YLOwrA2hyw8tN+DUOBrB8bkt14Jy0Hit/FgvkGPH1fVDeoRQAioihH
4E9tmDVvDjpKVlRJKveqezla0MiatoAWfAuFgsWPO9f+BV++adyaEAzMCAJdkGsB8fgttIOrr58P
59Gf4mAgJtXFPxOEWx3RoJCeBtrad1brXqkzMQUYvth9XP0L/xDBJD1ANxtRDmy+qNvcyh8qQf87
ZQuM1Sg/ak/FZ7mlHCUd22cIeObp+gjDfwl06k75sVO38gpcyUz8/wm1cbTdC9ZGrZu9ULCqJ68H
aI1FGDLN5Onsc6xVV69VXO2tV71L5hmS279ro6vd63RTYGo6WO+485Px0OBbVYoXHIQpn9cMeNFz
OXhRXzravdfct9Q7/oJR/i0o/s+7h9ojo4w6I/VvJEMpCfwPkqpPmrNs9Yl8TMEDR1TVG1Qb2pdL
/ouLn4JOtHdj+qjAKabIEmSvQpi2awIZz8Vx3V/xmXu5QDSVAjQjZOXm+ussBbF5J9IBDSGxmnRV
iWo2uvShw0OtiOYm8cy95sA8pGsc6tYzoyMdo/TEpWs9+1FhLA+ehOLJjYaFe7ae7LWUImnefgm5
WzAsw8U38Yog+sXpglgZHpEUyPsmMkR9fKsq22ReZdJXjUyNbgHyIQbURzy3as8YbgHxJDY1OipQ
BBho4QCGVcwb8LpbJKOtg0wrWA31YZ8Oh1lg5/fTdTuqhyUJs8+RikSREz1jZQKq9au77iDIK9dt
iSuOtKpnaN4nNXh1LiR4qJXB0ffPK7OBjwGmYmvIhE8GkM4tw+1CcS2Uf40tpj7CCcfQt+h3EXum
TxZQxQRLsAs4Ig8++boE7vGrJOpt8s3o98Bf25DaOHXFoLIu7mjdmcstlThJ20rZunUK1zZWcRe2
EFC6MKVUPezby44r9VTIAhj9blWhuXwY1I/rAIiQU+56fe3Yu3Pnlpsp3ePOpVi7hkVXAumyM+mu
Zx0ItRSJkAgvnFlBkr7Ce2RLwY5/RocT2/5s8cb06pEA981t9lFq1Bhmvz9ZjOrIoOMUb7Nb9sz8
YMWnhFLvjtkzUBMR5glUOeKVQf4z7wqFhmpQFfsL7YYPfcazGOsQKEg7Jo5aUJb5yz4g1vl/TYT/
R9h5LDeObF33iRABb6YkQW9EUaIoTRAqSQXvTQJ4+n+h/ojvVqkV0h304HZ1kYTJzHPO3mtP0D0N
bxsK+k9rrjZk3miMar3PqnV6bOizr4nApBNHYUqFlM26nVKs1AfFYGo2K2+FW3MXfpPkuWlevCP5
A4a/Bpfwg0FQmdr8332vacv86wU1ESvFaaBPAGEKX3rnwj2h9HD9zXQUTLb+8ocL8V9tJSsC7Esi
zKBFwRr79wOzJPMMpCvDGS9/zkywdinWB6T4CKZ+xYdKmudnn2KJ9hPR43XCcaRQV/RUfcaVzcx4
KBgBu5IEdP4nO8d/O/Gw3qEjmvIk2ZHlT0awWiiDJNXmxLYM783tQwOxhMs/P39/Cb7og/I5mN/I
oSfw5z902q4j56LKZfAJTbjstDuzeAsGcjXkaoUSDu4La7eAIGfVTGWcZWD5tGmr94iMVsuX54zK
ZjWqILljDwQSOQTOhrC1uaLgrWAiFuTKPKizU9jlTwA4wpyx0q7Mqh1azoUTV+vAGE4ZwsgwJFKd
9dZKYBDlIyO1btXN4m6TUIL3bBXoNOuPPlTmRnIcOfPTNvadmRzsOC+P9kzFMGoxFxlytjvHZhpa
HSGp41ZmtgP3MiXezC7jeZBbc8eJrxXfMdT2MIQelQy0h/aYsYg7lb/6/gIrX91ITdEMLjMDFdP8
9FB3sR/YkWTF+8R344YZBfqALXO1DMk0aoROPILh+P4z1a+ea2Mi4ttQaKA6fpqnlf0IOItz1b57
i+rpbJI9a78yYiSCmf/xMR6zX/3Zeel/F6/atTnbvyw0O8/1r+jDebcevv8u+h/22Oe3Gi+n6kCy
dXjTPh1009aM0BQb/XlcOuY1Cnb9PkeKMJ78mjJGOrTBWUFELAULEhO77EXt0Y6NwaIT/dLmj2TJ
3tcfpGSPkkpFdzyLONaoS9PcBu3CTje4mXBq9ZWrwxDNj86aVb/I7+2Ucc2c6YSfMtu9esYqSn95
NdocJi50qqJjYbm24pL8KxGCRguvWmh0MTV/1mKCiVmc1yJ/M+otwy/mUaqyRkLN0e69kecxY/X2
odWPvDS1f5HjHd2rA4SayNg05snCvp88jHRSxCbi40JXTu8smikqUyrFWDvjG0MUx1nAntMmUc6s
tN3g4rfP7IQOA7J4KaWrwthZyrYzZnK2hGgVm3fEK3OWOHfZOdYf9OIYyZfcwtXk1jZdnUSFwHAZ
OHJJuOqzhd/9QpNc9XeEZoG8NLwFlpV63pWuSezVS+Dwm+nzGwQuzkvtXHvHNln7dNy64dIhyEHp
JG+Wco2NCe1eGmx7pBQO+GqQkc+qvxbhjpc2sredt5EY57WzolpF1cXs3LKf2fB3jhG+EXsxPnDo
9ThfqNm935wm6k6xMswtgjMEzHir3dzecF61ju1BSR9VcTJtt0oeynQdvpgo3o0njwfkmHHmCfeo
p/vwSaBMGg8ovrTfTvdIbe9cAFfGWLUVzpY2Z5Kt3m60/k1FE1VscbU7LdoucBnyLefQm5yEIEmK
iDbUqO0+0VAQrdM1eAwjvm/7uc98Z0ptIuNsIV8Ma0EIVSNPQVP6m0nIcOCKkemWa8M63I5zYk2O
/t3onzWCXrwZpoz5Ix2B9oI8FnAYLN2ZRkM6XBqPHlTNI32px3L48BWFc83K6l+LkVHyRlw8/E3C
JbxVlu+heC+GXIE/yBA5WzYhB8GNJkO+aFcorvqZ5Db0492cAx0jOjjEr13ClJRYeypr/l9j29Aw
mdtP+hMYtbihUB411z9ZrVvRlkxdtvKQoLptQ4EQweSAYxB81CRC0HPmyWBuQU/hiW+jxw9avoQz
N2un7S88ZfpRQf1VolfoZ3J/tYxFxCDe3kXI/NOXNExnhb41XrtzUMzrC/qI5kVeU6JZJYTYuR7c
S9ZChjbKnMXYy+ZKb5/o1qW002kzDh/FgMLs2HRr7yi1EENM0sv2oYN+kgqP+b5UrvlnTURZvpTX
iX4x6W9fGhlwi7MJw4VInmkiSMMqZggc8YpztOs2pow1qjlFsVsweUQ/PDOjpfCPo4XJAUkaUdHz
4qoNJ+ssVcue70nWHmf+CY7BTJXeRvGsjpdqG1oHKTqKnxKcvyCW4azXNVTBYDlkQJb/nkiUOrG6
xsFIWS2ki7SmPmD2gon0TT/JS4QAs+9X5/+KPSALTnkjhBATzfG5I5BmxWgJtZ4AadmGbFZUCk/T
3O77T1GmPe7zFoD42Ib0h0kUwfOnX9WnsH9NflXpTjOWmXaEizTbMsifl+vvP0v96bM+7X2y1xpB
V+TDOebkdCzwummLRpmJAzlaXbPTMPtN5bNrvNanSlsODxkTu53CntLPmxZB3Q8/Xv3qAPD3j/90
S5F3pkPdR+W+crZGcVYg7zghUnqHRgDM+sInQZSh6OSeNsMKQEy9+wP880jnewz0iw6Iq5c2qpDR
GP1w/MMe/OWtAejA3mzp8GH/vTVFib9/GNTmIHdAoBuxTFs5mIHFwFFjz0wdhNdonLz23sYI1EJS
bvNilwzBogjMpz7kzczsNTGdvPrbIDlrSNaMxzRaD+ieIqSirbkrKNE87SyUx0C6SsWLVDw6NBeE
CkfzmppciYZugP6Se7s8Udc9CSlAytEA+fa57oCZFBuHoF6JErjIwSLQjMhMQHGPGdozSF2uN65b
guLC4HXUUqhjOUICJlKwEEYb6ZB38qt976+KgpkV/3GPpmda7fpj6fN6cfqTdRsbNxI51VhmcjQv
bAmi5kGkDH/oY44vA87m91J6U9V9a1PhA/vytVM6G/un0FqNISqjI+uEs+nE2Uspod3EQc7uNLO5
0T/W5Sbstvx7v9n5uHIy1l776LSJWzrHbryEuBBaIjyMSYJqK+/6qC4SFr3ONJ4siZXclQZCVzV+
d5zP8sB4Eiamnp5RITJ8u0RalAZTSBhBW/I1m46aNjHur9J4pwptVuv6bMzQj9CfKZRjY3JnEIfo
Oe3ryF74ubpNUJrHnr3p1HUb8DHj3pJdS3Bgl86V9DSEePpQ5XmtPU/tbTI86vZKSOeEnRw9fhk+
RsWd4nSzgqmoj0jltwMkg6WT65cj/Y9e24ZyqbtlwauK/S5v7mXj3Ea3aNr70SaGqZtUPATph52v
wuB3WhyRiS3DOnRD+TGqH7REnqVjCE+S8gLNaEb+F/vvGLF5XxKkxnV3dNgX7wUONoZaZgKzVHyk
GXMopurhc0dnCoAqbC0eamOJgnmeoH3pcjoRnccAaRdiSP41Fkz/602ktlQYDC9tTA2hs1DC4WEM
6E+09byP3qyKsw6MbRYLHwiSzGP6Cl+E0rF9N7NwZmrDCrD6qSXKMkO87zevlvUryKFmqMemvaFP
js0bAvWZCG8Oo1btnMUSZy+xylvurHYKoqtqnafbLBsw47J8K+cBX4sOuMftqpp1Yo+zIWU40K+E
tgmqm2gfRyVaouHeaxXRqOyGpbYt9YXpnOqx3sOaOpeaQc+3cpMHETJ1KB4Ggf5BfvEcSjWuTmxs
CBNfdLG3DfrmUgIaSVqVh+HWpMd4zOZWSKvlRZfMBSGXQ665RGvvA1lfZk101/dTkrWz0ALpTu1S
3GqXcuAwXlSLvm+Xjh9Qzd286ig4nxg4VgH+p3oMKOJBmZTvyjIyeW+VQ2kwCqBYqStUfyoEUZQm
kaGvFPERKDwnknHGpKwiOQrT7cDD3kortb6J7kB3s5L2OeYJy9r2/X7EHhj5N5Meo0wZ21Q+UhHm
3LrngkoXv0Dv6O221RlBeJCROFvWQXY30uJq0borHaKR6M+THcX0gJDFatV7zzfI8AQH60G89Ul/
JcjSJXDY9F4ahq2y/TGynhTlftTOaYfewzuAeFWUUwcYWZMuqcPhd1d49tysxDzixYf+6sRvBcsg
JghfmxfSvNBQqYprJD05/SZXG+Tr90b2S3GkRekfK2vZ4Per830axcs6Z4IGv7eukNWXLY6pRTOM
MwGgIkluPTGZeb6nVzbytsutNgfFO8ebAZ7so25uKceijFGPSBcqf/tg7cGYrqr0ZkZ3ef6rIHN7
qFr00FixHQzPBa5yXIm4Y0OEc96pG85482r/6vH0ldmLxkNjWsyA+2UQIjlKXjx5nxVHx7r0uoaI
dONPLyHwp0x+CYpdTcaXw9b7qHc3UZFzMVLk0MaWuk0KR7Z+ex5Ic7145lnWXn3nTatolpmPov+d
WSUCN9w3tM+85lXUIcS3O6U8WDX0KBnexXBx0ue6/2hNJn1Y8I1N568MfkHQ3owKPUOIgTl6kTvO
5G02U6ubaaaEEuJOKzYBHrSwvSgtesebbv0xXXZ4IduyInDGxlb6/FuUjO4CNJkJYJxNT/NBdOtQ
ltelzvxkkQeZy2bQxxSl2bWgCTtqFvqS2yA6FtxT6FuzODaWcQ+XBG/MW96RpdcteGQVihFmp/ab
ll0iasd+QDStLWTNDfG1qU4292JnPQSvvX4Z2Wyxn/TyQa7pibBSFyjmC5KaEKkPEl2PYls7J6Kj
7W1dxCu8nlMQsIdIyjxnGrMybZIlryRLrIpg0QLgEuWdX6MXCH7bjbZCLXoI1Gspn6aF01bDZR97
FxO8VVP7u4YWsNq8IN6w51JJYsg0pmZZ05STE11kf5HKAVMCoh3yh8C/9dFDgJg/IO1DZ3NILgOX
XumIbZRWifpblgGoTF2b2mCP/q2m22zcjb7jKkG2kBFbWsPOGvYlYMOhlYE+Xnj7xRgdh7BbISXe
yPXKNNaVfLLzaGGZ4U5jp4yakBXDmu31tJsp1YdFIOEYL3i49RoBhZUyeHliNZYckDQOnqaxWPgK
EUrBA86XRdFoMy5ZUuJRmOM3xpKMVQEGoElNbOYwmFUOKuW95vuulFXLQqB/ScQtE0hMLZLP/B5j
lbZVan8TiVfb4OSSATBNkBPZS8us5gnvRiZYJeGEtjhl/OpmkRCH4r7X9F3kxlC+2OFnYNIXRlev
Lf9NjL8s7ShbF1Vck+I9Z1I9ukJi8g4Z3cCqZgXJust+y7QEyphVrybWVyibjJIQc1RI6OaImt9i
D+vsxdA/JSZ+MlplswDRZXQS+BNaNM5D8Gbb6D7Ve1+k81qGvGAvhxJLdEBcAfzrcPID+A8OUUt2
uJOzZ6PmNDN4xDdPRp/3DNJKMnCQoh1BR6cNWFJCBtoafk3hv9QhIr7okS/f1wgx+cO198j62SpA
x/VmRt0FeEdq3nnts9Zbk8U8MznBWfFvwL1qBF6AyFfWpiZDwGTT2YuYpMDIUvZ1SOMAkZdHsYhH
OdS7ecgBJ+XgoPBN7PogmefQz+cmppnS28rDU2UfG/lZMlHBqJcOX0ZLsUBdmXRgNKK1Te6xSbCp
Q3c0Ei+G8ujJN/vVH4iq1R9l6K6WXewiSkPBTx6no13zwM2ssMH3FZFSWgw0FAAkU96yd2MVE/51
2gT6zKPor9yBE7Ew94XHlAyMViNvR5YzI0OCYWE03FjDsnc+pGifJLsA85GtumVGqInONrkebHNu
dimTRciXWQB17i72b0C8tfCq0WMaZzo6hOytzCf8nILDiUlltR9t4F5mN1fSi1IdBwZ0HQrm6RqX
MjL2kfUgzZc2s0Bs5CXzRgUYU2Azl9ePVbfkBYxwnfQWgthglUoru2ixsb9LzWuTEUqk4KMVs77f
9NlHGF0zE/WC/+oE6QnPkaxfawW1bcFEP9nl6a4ImF5am6ogzPsOtzNpMvuChVpBR8LJiNAlmheO
sx0DfrZy+b5+/BMv8p9alQQFw7JJUrDVz/Vj1vqmGirNoTYMYk058tCGSitrlnUCgueLrjAfUeul
jKZO3IL+KdsX09DkMIERrnHR4A14thXcJ9kujh5sC+Z0c/ByVEQyhZyPU2hyzUjnNqR3wwjKEJCu
t62KwW+jUu5o9Lo0TWHvQGpXvAat7FL+cDefhuQ64pjzTBxQD3rTugVtLYnXnziCaV+ZDjuBos+5
RzFHby1njiS2pkhWQQw7QsahpC1Gy9rpajUXFvkqJYbN9KRbzbyLYPwQ7SUn7dqHhF9SFREURZTG
VoO1n/hYMnx9IYc2j6J8dLKPHJivsH6N+rmwOswUq8Q8emY4L1JaNwPWYBGcMoUYkIEEnmqRE8L2
/a1Svqxd/7pVnyrrPgttw59K/QZ1GhIgfj07u8e56f/rxC4o67//yD/d+u+ejk+ycW1MfItdi6dD
egr9B/BhYh/V3b7l1K/nw7JWxCIBusWQkqCdOiYvp+A2tm+hdIEUwBMLDowMEibosT1zjA9Ry5s8
RiugnKbDrOIITHivVf0R9UyR6XOlFWtEsBb9rSveuuCWR8PS94+K0ZEnUk4ewVndo6I7qLjV/XDR
J+GC3LyDGT2oPaZ/W13GYEsUcmaM0ZgnxkUX2SxhSZEw4cfJbeR18+h7BayCP1ytrwaNJtRAgklg
c2I+/7e5wHFvUDoZ42os7YOKcz4J8gaZ8eXZoDAv+l2X0A04C2vRKoeB+OhuVu0dwrWr5aCsknHJ
m+IFcw4wKbm+6SwOLoAetGEnOwSxrIcpEmHWrweO6GKfmjj2aXqzkDGi/nAQ+3l3xCfQBHSV3/kD
rVEle4qfsRyqYqkc2NtSNBkf2BBbTHubQHKt7tHvL8m1VJFd2Qu9WQusiruu2zQ/xTap05PynyeJ
dFbSh2Sb0PVPT9KgVZ0kF7446EG8iKgsUmh2frnkEKQZEUzZo1zeFMimhNmsDCDiuvzbMZFKmCsJ
R/FoPE1vVU+boEahkC67Yxq35DPMTXupMDT7/lZ+OcZCp6OAJ+SGAl3791aCK7C8hHP1w7jM7n5N
5g9lLm2rn+aRX36OTSQSvBsiJfEg/fs5uTlUWdkU8cFg3zDcQb8oA9ln3YcSHSCGaDhMY+unpNMv
2qBTKq+MJZaAAv1zG7Q3Iy8rBC26Ce3hicfIOngR5zqxBcsIIIGtOv8B+vjVR5KtrsqybuG10z69
GqAKfNJzqvi+LiaZNsFy2oziVN0Pa84/P9y8P128Tw+b8fenTSvpX5P1TvJUX5MAIpdxBNGUFXm8
k3izEqWaWcpHwerUageboEk1Zc4CvMxQ/EVeDJt6SBaSppHc/qFqL315xkSvSebNYabq16DAyvI+
xPQZxwkCEICQAjle/WjZ1SLu5blJeD3b0zzAUO/lNKxQFCk9kG6LtKWsvY14Xo2cCV0w7Ks0Jxvl
XE7KLwQphK4HtLxyidUUeCRjBtEcsFVn/UutGAsnKueJdOerdyqogJJN0wtfwvogt9T+HhUS3ZJo
q3jpS9CHpzRB9icWUftK/Kdp7TtWgU5wGgPVnDqZq1O1RW+9dpD6YZ2F+spsb03zmDroPiOm/nwn
OVUOVvzxp/qrtgF0H4VjugHNpEHH5XTClSztUvSOm2AnixBuSAY7ZBStiznu6F7GK86n1Wp7rRzm
Df2EdsdHHX50oC9EivE1OZTQzp0PomgGGndtWuKZ4xxL8VNhqy/1HNUVAXYKPwYXrCBmU2T63qb2
t/ThNTSISsPWFfbWfVhsQ8boBbtQ0m+lQZs3koezXFt5/KYJav79M/YH8fj5EZuCMWXkFLy8yqcF
QtfUzPbb0thb/bFTkb28h46z1rxglQz+AY5LRCQGup9Oo0qX05XJGjWhqfGhQmviB6nb2PPhHlwL
5SR53boIL0LAC2EJVKTs2DU6fO6dCv1ZMX449H0xoKD1zXs/vY2I+z6H5iqYq0uWUuNAR34TbCql
nLU4dSkrZlH+niDtGuS7VGUrMs6Vffv+0v25NP9eOjQ4fDAsSzSFhvFpK8i7zqi6wDMPeXalAG7l
TZTWc2ZEVxElawKgqd5QneCYw8puDOtCwhBK3JCvBfNsPMD3AGT//Xf685nffadPU/s45MUO5cY+
DJKyZVrlDhISvvRdy3BTgRuDtLEYUIUOz6P3WlPbpDyw2XCkN7Aw++uISyhfJf2mK3gvsNw3QYtO
0VVGbSHQhneUzXkxHsWHNTZMdY+W+ugJbFumyZCQaWRSz2OZNz/wZrHRgAE5ZdNbEgh3a8f1h9+j
7p/p3lva9/gJn1L90UE/mZrE90EYL/162RbxvCWz1qvvvr82/925/71d06nnr8W01fLSClLDPIxU
BFqwM+3T1OAYk/vvP0ebSo3v7sGnV8rQRCYHkrAPWvHQpu8Wc+faBjXe/Hk4kaywJibqu4c6N7VK
DP8pJGDIGMP94GPRQZJKelfVMjKBVTEM5zLn7JWLlRyjs3srA5TezcUyHiyBcSVZpIS60L2lRwS6
64ef8t8h2D/X7LMKRtMaT2lL3TyQ7+VE3jyJW7y1PEXYp9O579H1YnSfjgzgWog109gu1ZfQoyQ8
/DRepPiVNttcx4cVPI8If4kYcT1MpuU6b58qFEjwb6eOWo+gtBY/ff3/HmT//frav7fcodmU1yVv
KGh8oGq3sNlb9drP3nSeerML3c7nJRh2QtvajbUlf2BGEdUl157J3rDyu6MnHXiPJ3Zbk64aY2VG
OZ0UJIDZe4x5OpNuAYiBTMax2dKje1AtUMFvlUOSgIU9lOHgEI7r7+/KF6Ex/CxQwSph9qw9fxi7
fz3Jqa21VLYIbMhfgw4FXzot6DwBVLaRVysGRLjHiLHC8BKS7wppGz4Mf+j7b2H/t4ybvgVJvCoh
2NMo+t+LawCwtETa5YeUIjOlN23rJZvnGLh+grqiB42arlsJ9zCVjf/OeohuoYFjdS9MCGM4yaxr
2dKel/WzXr0odrhWo6NMfouyMNR+mffgX8Qik7HR+MuW3iOQwcXUuNPkjWpfu/ytb8P7JhWgoeiF
Zr80S8wzbTFE3oviXYS/h/QOVwRlfLmWi3NGEW7Gx07snRAn411RJUibxBLl0t5BSNzouG7FsPfU
cidRGzNR6M1dnSIE52jlRa9O+uTTPG/CWwExC129namrAN125OduFDsHImo3ddgfw5EhbPlUcvyP
jOyHybQ+reH/WV/+78Ib8qczaF+ymxecqO/HC6WWTWBVPrP8lYyR9BU+Spvfw4jz7gy0xQVD6BqI
C5O16Ih2SbHOhJZsOwW7mLhDZR7IhyDd4qf2igVu9o6+GgaOYNgyuUyoX+gR7dDNxgTLxNeeyT8z
d9LhJUTEr94Pm9eXbyuyBoc2KnEZn4/z1agqOYLo7Aj5YwJ52yo82do75TW8EZImNOqn75/hLw4Q
PMP/+8jPUeSdn3v10LQ5Qgpc1xtc2Pj66DPiO6pQ3Xz/aV9ICvg00IqQMmTL1IxPy5Hlj2mspozk
yFImBktMh+YroKocLArBmIORr1p2ywmxzrGhLL2dLwzCNT8MgEUGZDAae1FL69DSfrj0xpcv819f
7VP7zM9TtbUQghwCa9NzipFJUhP+/SDoQPpzuSIeBz31eRo2trsoO8BR1+2NyJ5zSaXop2E/MMmm
saEDfivr7JnKE521tZPtYBdOymhrL9P2l8ZXViYSPE3/pSjxibKctuCB6W6VfbCRwg/L1HeZQrce
t7zY5ZMU4QBPEmZBW25F7p3iabzfaZs0b35ofOhf7tx/XYVPVaxvt0L3TWGeg72DmQaZ2OD61i49
Bh2ojHMx7FAMbrF5u/IlUbYkOcANZRmZtYsIM5s9s5HOz/L9PEvd4BU35Cqjn7oAQUy0qkkFtcV4
69Oie2Egnu6ASEj7758xfXqG/rM4/PUTPh1KQ8duuiyxzQNZ1hsnpzOTvjSI7YJ7oTw4fKkIirNG
opRUz6fVoZSfjHRFD9+0tkZwjtngwXua3HrjnX4cKU9AXOGQGtHN93eK5XLgl1iwg50Sv2fAK5pX
STsbyqWTb5W1sTU6icnKb6B+Arb44TG1vjyPWOAXaUxx9P7Tnflr5xsMonQMszQPAJakcjuVgk2h
bhyGGQy66KEDQ0S5ulFbZcm8xTQ25QTdqJACqEA3nWzZ0ZCtWunCn1iNjCzjxjvmcjrX6B0Y8lqj
7ecZ4LGR+Ehq7yZQN/PUenJKMhntfKFqBceCwCX/bAYhKTWjXYGtMyngmtSoLQJ0//LRQJc6Jr9F
cM0QdBJBpCgkDOeSW0XBWVKfi/Ela5RVZDAkQ7SWlA+QwPpcW9W9xvN+TeqXCmONqXuLllRiH/Vn
VG3tnuhadH9e+VMVSGzKl4/N/y7sp7qhSUxd0ktFOwRQ3J21lJ08S98lUL9xMnvuNJntohAW0p1J
AGWHDSYKLEQLNEBMHEbTxGl4tin7Ax3gMn44BmhWdtM1NBrqLx11aihda8cgt8F7CygzxhE6gHIf
VscxFq5swPUtPwpC64NwmXuHygLs9dEGyqZSgdUrUCKQtaiC5DUQv0rJX0uDWtR4mX2gH8rLGIOF
o3qQH3Q0JGl0Dp9a8mcxYnUOFkxYNZX3yOImd68hRGjNMd2+AM249JnhlOydNYITQXXe+vfjZA4D
9whpgFK+KHQoczeRXDM8WTl8P9m6S7THMLwmQHSUGvOwj5Rj6BeV+aLUryhvQhnehI3KMSVVUGMw
ilwV2bEOsyYyDiqTYAu/QgdNUPPAZFTdWpTKMsU6LqdrkMSzrphEq86slphNoj/R9m2xKsUebVVc
3nndQ9Vee7FPnJcoRUFfmfPKNmdJRoBz8qS8KS0qx9pz646/aryp2c2H72prGSwZBNYq3rSqmEvT
dEetkRWp85hadaAhIdFWpodXIoUW1aJw8FMHvw3xmDMSzETHPPDO8WBygnej3eL7MrFPC4f+m0Bm
xe/KtWY/DigtSblK0bx2spRRyNAB0fpTkEDlZ9GJkqupvpGl5NrRQ5FlIKMtwMccxNvfndcjIvYP
cU7OF8EP0avSzSwiROVc3gssTp4XL8u+uMuYg+IKACGE0kxzlkV67lt2EZfxLxmkFjw6WBhAyyGZ
pK4PP8Vwm6uJod5Z9cM8G5CO0+iaSQhFGVOSL9IsPWttNmhKXB4uJVvLYKGo8AEyyzav6Q2VPBpl
yAsEWSe3FgPWRTFqpLl5/jGa8HWyZG3Dtcx0zhG4GSSPXevNyeKVirUvVkBlYk3SeRCQNZWSsY5r
ec4wmRFQQ3eFF4tR96A/9WW7F4DduiTbiGDgNIqJnMdaCfulU5quXzprxWuOQ5OtNaV+KMZ90161
il67SsB5ZQCiMhTEwuKDJ3HRG8A4bX8RD2fNkEYEat5B8aWDYiUrOne+v+44oytF9UqQpmsisR0D
QGne7w5x/cj7jTp0nsJGVorrVK+F7Ma4MBaS2syq+g5ViRzdheWL0vxuTLjjqP2UFok5CKemYiqc
7DMFwqCmnWQEYKE8IuOV0NnZ5AMoybuU+6vcB2OZYxg3yidwf4scUBQIXIaF/XVSdHk5KAgJfPcg
6MVV+bYLMclZp7o9Fr4HIzfY2f3vOCKxgfOKFgO7hIPceNAYW04uIwyxCiiPnq4cKV+2Ki2QnCZe
YGJ7E+cxWeWOuc36+mAgBE+G4zDcebR4R59CIe/mDaqm3rEhdftP3ajiUoDskTdAQBG0t+mDlcHy
QZgf0duP/ZAQSA/tky10l+4pg3uqyXrTOtTEBXyyIUPqXbsRcx2Lf1VD38ojVlH/aGN/QDQahNQ9
PEOIAVVOQHIRbIQTnSSmqWn9rIU9x60SvgMc5ip9M/HHaO1LXDD01P1VTOS0Z0LBpaPaN28olJCV
WQImrcLEmxUraseNkrykykM5sigk2CgqktrYvSS0xMBlC402ro7mvsu2FvGBWZq7JkltCqr45Am9
1DAeQ6s8dFTQAx1ao32JCBLK+52RK0sLGJWPNKCwLrbzy+pOfnscI3+fNgOB9ojUmkWThNC2LhIn
uFLdxx5S+8dhONL2mdfw/RyZVrKczSvvVqoAVsK1k9tvvgYCR9Xnfdos00IBFisWZnN2ODUXmG2L
GBsTT03c6HtUQDEbtBKvGiJgTfVRQ5zy/UHrC8n3dJj/3475qfwNRyXMDdCeB7YHrcbZhH9FyPaC
cSHCUVkj24Yes869tTqmXSCVm+KnAYg2fch/T3v/9yU+jyNSJatVZE/kOBXwX+jhLsfi4MgquU3P
wXDXGrMF2TT3rKMYQCptY8HR9h9NaQVeWQtPY/HEyEyHl5SuVA6q0XhIKE1eh4UzrrvfDXg8t19V
cOQ55Tz7xouG7/WH6/jlkc5Rp/9Zpk3aNz/xryOd13iNUjn1BBGkxusXv5pZuC/3Hmb/7z/J+vJ0
/9cnfTrjhB6LSz2Y2mEkqDa1eSXvjWhw6/iSIxXG+jzpFct02NnsRA1+o0k4oVDDV5K+rljOlVGf
F4LvSSKriK9R6upqQeF/G+BTSuO90V2NSaULLrg2adz3d6oi3KJDvEImZTBuBNItTsuQzXElY2ZB
muJQQdhjjJMHhhD2mfQ+xy8z0Oxvitc2R1SkO/NRQnEvgVQs5WMT69inykUy3jjOpHbrSoQTECMA
J3nT89Zwzq984llCb1+g3GUYF7ZrBkn7WCXvahI/VdjIq/alZhWcRHXfX+YvRoG8GH9d5k991rJo
NWcAhH8IIGLmxClWwTHAK0tqYmM+iPY2YPb9ia7/dU/sf5/6+U1whEQANOPJYyRxB0AQWzlWdo/h
2NpwxErp3538vQTDWKGLI8F4FYlnuSB+Y/jpgf6ylCbcyiG6Xtepxf99oNMyVL2qLrKjErxO5OeA
oIYJMg6OHKt05zHVyl7g4IY/zSaNrxpDKuIXaiOF0f3nIWwySk2aZA0dOc5jzKUFDNIWbYFAR0jW
GWkPGeYtIieV9tIgOGkle1MFDAZG/87PybzsWvYZnuZlKl8QIgj5gv5IjTdpHBx1X3MDBCUmVPJp
HPb/CDuvHceRrOs+EQF6cys6+ZQyU0pzQ6Sl955P/y3OfzGNmv67gZkGurpKpZSCEXHO2XvtwVZ4
iTS5Z8kWOWnTssGBRkORvGjDVhRgBk/HpGrsgqQqnEs1SkmLoGBDrC7obM7LHFNmwvgYiPMOYneh
7Jjy3m2V5KGj4TDmeMuFMfoWLeZy/7xG/7ZFL0u6TBKDBVlDW8uhv2w6OKmVcjHb8iSN/X7klhCn
cLDMHAsH4LakdFY9oURGfTMZP9Rnu7GkyJdqf6rAtBuFi16zV+prkB5L3P71wrJiLlYbntVAq9fM
T0vK0P+6SsEwbWztcSLSPnutdYLcM4k4A1r3sfxvS0/7//Rx/nsg/DExbkfByOlzSlf5CuSiB4np
GphozAQbrh1S4RjADXHjjvtqlY9iIZ91gIMQt/cNUSwPkN2I1X4OTnntC2/hgyKgXrxEpwmtrNOB
kSY7CX8T3iaKvYCutw85bqf6JLcpEvC7h4u21WIn/0jB2exTvzyhjJmgWW9p6j5LDzDA7HSvQDLf
1eDYVlgCjDvenrTtokMLYuZu9BvpIXmDk2++96cQMFdAcA5/rrrgFZP84Qhn3/SzL9yKy26BJxRD
YtT1g6B9afgsuFGnbzV6A5RvA8G4u0XZJk/K5FLLkO88M0F3odso0W5It3H02EN2UB8IN3NV5vlV
e5CFrcrMe56uo3LAo/dJ0AyfVmkhFzI2yXIcw13Hzpwh/b1gkeSLdI381lxaZjLJo6b/mgMSD1h6
s7gT6c92+1x9wzWR2sVnAZpRbLYd2CRYAjA600PETVZ5FVJulZRl2/mXMgGDui+IdvcybZWX9lSf
yswXqNzWWgsK2FRsSs6NdCdJq9EbGxIbrHoBMP7AyYOADBMkU2cmuVglw4F7lycQZE1ycG0UwB6w
SD4xx4GUG0AvGR/SEPEisOvskJOkpGz1aa+JNyV9tqw3ce3RBccBEuh4i77n2gulHQ5L3Kg/hrpN
60Ni7DuIX+OlemIGmA3f+nN91PuXKdvSgArk+5jeuvt59pCzo0G08+ecIQFtc/6ttB6V9pzFuzIh
c4XEw84mLqFXzhn3gJlEPlh81htT/xcEt90WxAHIJv09Dn+M0uHnJEfHC3Z0TUl+ktpD6hcsKrrv
EkfeQXhJ5x0PZ47jfQXQWsyovGC6UpxAcuk+K6LzbnXI0kc8vUMDhk4QpoVruNL0RQFJwtu05bU3
zRY2PN7ZSHtQzGsJ+LpzOZehziHaNlnUmU2tyy1a8oV37cqxbi/X7jCt+VoJakxbOC/5xhfpXH7p
8Huo/eVdinmttcvT0FKgboTHgXef+iTTXbqX7sAzgSwOIyXySf65Gz47yU5vhOCVW+sc78fkYF6C
4pGcdp4RNFmoq2Q3kA5ysWxIeIhk1wQFQsVKQgsNrZn85m21ImQ30YNwjkaYJt6CAsJerX3pNb5m
Dz2fUsQowBMojnTV+bHcyPRyTGauwp4YbrADqQPHAAsuOy3lNr1Gwxn+A4FMDuU3xfZ0jRUvmbxZ
cwYVH3BF8uonQ2QJJvx6F4IOvC01p+dHhVx6AlkAgx91Pnpl7cz02LxwWx56ugq0AZrUr0t76jrX
KndCRbqQ8KaAKJAOrU3C6RopwHwDmzcxefDJnvR4X8avK8LHxQlXq4coZDZzSDSi7jci2uiAXA+G
Ih6a6wUwnuHm4bc8uFgTZuF7MZ6bT03zF9qjkPTDPchgM3HhwPsGSTPhT5eQTidY9jOy0kVY2Tor
kccfmqcMJTiXOnDlM5ZkVgmhFkmNW77c6RM92Ep3Sx6jwoLDh0NEwkmgMZP7RumuP0vYOvotg6Uh
2SczcVierrqWgPQEZC2hSX1z6gcgHgmEcjPH8UDVfceZzMGqKt+j+jiTKCAXt0alAj9j5g4bjiMI
g1pyrV8b4SlD1Q6SOJad+VVawfn7vtmpWMkGn/QVmor1NUOg3/wmmkdQEOM8dikCmggS2umvoeWn
w4bkFMF8ai/leCZtQF48UhoM+blWv6s5B7ZsG9fe2hA2Y/kj41+sMmwoXsWDp29AvEAiWUl9R+RC
ANQ36UP+Wb/0gJCO7cE6SohmPpGuUv3iVN5yPiVEc7LjXZhtc9mefkonf5t4SbxOm+ZWYGfbdCvD
kqJvpCF3YADNNPaoPaCP/0BFYF7jc/QsiyflNbiFvxxfNRpwtGiugbNIddGjAZbRSAPZKZf4U5Z3
deYo8FCVW50+4tsxyEiy5a9OO2RY1EPOdCc6Q0lU7DfYBb8T+r/NuAtMyAbffCly+N58mKafLt6c
3ar4deZ0qFRI+jiXAk+VmB/gXnlrssfkJ9VdFOIpP29KMEBGrA1ZOtbTyLKiAgnh8eaNg6ffyyZ/
kiikt6TFuNzTVC/hnVkP8KvlYxThN39Pw9PE9fYiJRcNCeJmeMPhJUkkoD2m6bacHxT2HJmPu+uc
Add+nV4rDNpyDdoKXZUzzcSOxqIfMcBAwFx4zXy2HnDoLO27WNJ98rFSavcCaxhmzCesCNzeJ7B2
17JhgrVvzqCjHX5PjYYXWwdwyMqryfKsfZktphE87TkvnQbpfOkJ1ccYe9FMaNFG3nOWVnTfdgwf
T81rJOxa6RbSeXT0yiEpYpcTN/eoUL44aG+nTfxAb184tEAnbfxw/SG1kKivDK3NeNgW6qb6Wd9S
dkoUhKS2sBu3iuGWn3z35qMhenX9hAB9gYr6BG9MXJda6IiUxk2/jU4kCuzrt5rV+6S9dYxu4D8l
5S3xCb9gdJM16P2PXF8t9Lg7hqLrGvWVt8JwZU6SyWf1GtR8fJGCYwAIgOooflqQBeE4dyCTk2N4
txzB4/o/nEx+RnChpT2ynNNyn0cPKlFpfv8SYnun/1b50Y9h3qv34uwmh0GXNiJ5sUAzmSsoxFS2
W/4+Qp4YVnQbF6HRLlmZP3gDSaW9VTwx2UF8EbaFP8BsTE7Sbq5fVOsANOlk/eqvmFndCrZCsrF6
YO0ekIDkBIIw9usXfgb+LT+03xg4sKBk83660AqGhY9oQtlZoofZqgEcsDeGLXGGJU5oeTsI39a4
x+qfZqAvuKeo8Ne3fFupuhvad23cCs6vYWDeuodM7AmM3RJfJ3o5hLWzRuTvfJ5sZeYRL/iKvq3Q
G5ANeqGxb42eaaBt9meRrjtLprzTaivYVzh4NbcPb5xqimPNPv49UuUq46IoTxg7FO70FwKNgud6
TbtwBnZOIX+Cf/BDy5llU4L+Qk/N7qM9Ctphnd8Jjgnp9jM6vGT09IEs0FIBZudW+4gjweuftfcS
eBz5qWXABGhjPpmknuQXkyIFFLoxOuMbLkvOfU4g5PtJ9JDPF/CTRO6MDm+TL6e4NlfGO+qGyEZH
TewSTda2geZLQ+s7eKb1H+4Nu+LEejPeJu6wbngmj4/QRFRSxPw2wnaKDxKbg+Uq44oaFbZ4OtVP
QNMe0ZIw6YgsAA4zEtcaJptbSkoZzFBW77H5IdLxEVtDK/q/6utNSbbgGmUb4E8Nx4HP6SGQbkPw
GG2rzeIvNPE6km3PF0xnIi83YpzDXY3n3VUmh4NbGdw8tbNtxopCZ0dap7sUnyHKCwseZfpMYEu9
nWy/N7bhUQKQjXXuIu3RfbKp6hsJcek3Vv59d4QhXtjivvzt3q2dKLpw+MihhLm35WVrdot95/Ml
yOiJToGr05V6DwUcGI6EuXeXEh+tcBKwNlOc+jYhOdVBgHTnczZD0jynYPDcDH/0XvMJq8VefF2e
VjTGfGimUwvF2I9unOiNdjE3m47jYG+gbDPc4rbY0UzKA8JSLptu+ZJS6jzSLDWrffgUlit5eyUx
GDVJIC4OqeEtc9NdfEEr2ghfdXsI6XwzJM6awxqBOzN32kzJGZcKrA7VwIlBLW53pQuE3Vs46y4a
EabKjvXMoMX8BLtP1l2h2dJ3a3hMzjgah23p5TvhoyUFCgYL9+oPijWwSP22GzdJekCb+SGam/TT
xNpm05PnKEGVytBZ5r0Q6Kw6FVefCZ0Hk5yaBwzPL+We30HAfafVLpv2zOTaCT95bjiY0vprUb8B
e3fGlo78sFlOPGSEF7bytjF4JVLJvEa452Bswrfsh+NDZLXWynYwcNHtWjxL1kray3YIv+C7N6es
O+lX4dk8h0DyvKHf6x9y+p3xuGKMFy9hcshtDIhybDPpAQCQlQ/rIY/IOfztCMy2HJp44Z1IWFV/
Lnn/t1n3tcGNzbcUCnDoRzscHiFTsb1akQ4QXPN0x7Cvfk++RhD+uaNBVufyb1tPByzvMmlHKfHr
bhbiEXkMZqf+DN+SxylzA3jY3UFgr5wwHm/Xo+B7SB1wIjT1RrgwmrrPaLMcMu2FFfUDEWbBgwe/
CEwQvfXkbbqwTj4IMeSvsa0jvwwy/d6nz+VDe+HYi/mRmQW1D0Qg88y5aK75H/GYTN6WzZ7jSvet
XYUZ5EScTutJ5FGVnlIch3N0zoKX2av2efOUdr+hRcBxBQq8eUWv9s+9k/90kf6n52zCnQA7Rmi9
8kd/S5eifCS4Rz/VzXjUZDS2wJ2wUsvDo4q7LHkYsuahsd6F8BxyS9WD3mF8WTXAUlfxs/XKdk52
EFeDL3FhkM94EM0usLasOutMHr/G+jUcSOmItgoUbmShaJ3saTmSMNcOM/bBZ5QpBhoEoFPUoeFQ
HEOD2YDYEO5x/eefVjJXzcf//rgaiDWYr5Kq/tGf1rqwj61YQENIl9ZCMKolzZdc44XuGX52ifU+
kJZScInqPIP2qx64TXqWmUKVykNCOk2CUBY105j3XjZQwlSQp+HTMEAUpW+92Xe4YnT4JmbRe7rS
HCIy4gRkBy17XUEvuIH2U0L4WFKDUc9XJqNHNMU9QFGVz60cuJh/rlZIiQWdN5emeDdxAE96dZJD
BhBp7MoapgAD+jHoyA6LmywRI5H8LMUIk10hmTDQUGZmtRfwgsLMRi44eoPQQFEfOv0q98C7A8Rj
sbbPFkLqM4BODEgrlYUfMRqaDGcFWkBGVVr2Z6yfEep/Ex8jitR8/jUAv7GSF/xuQdtyGT5Pc+Po
AaxsQ4dOUT4k1dcIyVCGSNCo4MARbSz1dMxW82xANLwZejp3aum1BjxG/npxyMRxqzFyl2krrl42
zYMksI5VVfzbGkDWhMpxnM5NNLkVE4wkIqGL+JCtwcjpni4aTyThg71TKDHbbiGtrlo8mhVSJz4i
ouX2mnrVN3QwwGHrqdPr7buxUHdm81WY/BQ3hG7ODwtDnnagEabSChnvVls9yP3wXJvsO5wxgAqy
rHFqaXJDMT8JuLwSttzqhEf0TGItV2lGzKgrVjUTo82eWAT2xu+RmnrehiNAAzP7yBQaZSWMBV5U
JdKt4sA2uZwUc0C+DZn0Eb3bS1Fn/j+vfu1v50vmfxf/HyMTo+2kSeygJtUyZTpuLYB4c3hNI4Sd
T7zXCsRtMZxLyvC+iZymXx2ijwnex6LzF+2pVnO7qlCHSUCbZ/Lt2i8tesYd1GmkLHM6gpKYZLfi
1cd4Kxlf2XI0W45k/Ue0bnV8Xr2RgzwRtYkQKXcswdqSZdxxIS6Tj8kkPzY5lLQXTJA2Al9z0xzj
/jeGCtmga6Dkj1GjlyAkohUSVCWeaan/Jutbm8X/tEP8MfAoY1NOxWBST4PGNZgvu/7Nl/coIe+7
RwaqIHoBGTLhzZZp6ugp6ARmSMNuar8kwgMXcI1KdIzZwtBYFjmgB/Ry//xF/o0BkqHMX77IP6aV
ZaUmRhO2xblt852mp0fRrJhm425H2dCY8WkeodvQo1Iikvny9tRzZww7IjZJaRpk0b9q+ceY7IKM
GLnuSsIqEbkXzBF+8jlrNfefYistlj3wx3pV7TdKbjxOFE6iccsm1cmnF8YwTqv9KAtqVeZZC42f
ahH9OObJnVBjh7aBimpsTkMIUyDZx8QKTWX4GkN/0wm7LNOJdhx+wwQ5AdEuVJtzM72TtL5pxMoL
OuPKnxK1f9E5639/ACBHBXONNvVPuW0k83h2gp4xEtdRL5s85oR7JIaXDITQMvYgdVDGu1oSMEs4
0bqfOSlfOhKgueYCp6VvMgmq4XLJSQWJwtv6ZwaRHg0mwRH4PofDXN9iWug5mo8pu1aM9ZfKVsjc
AwdAUf5r8BlMS3nvx/RxjcyUsZBMYrKbMSBmNPojrsIU/cNVlLDw4EDmOMOg9b3UFFRkNuEgMOKj
JkmnxIKCEadekuBpHSYgz/RNUnMnULINZurAp9zoCKW7Of032frfzl/N/36Qf8wm0rILW0VD/AD0
Ecolu3q2qbHWh2q7n6q9iHpFafmIs4yS4TSQz7u6qOa2+ZeH4f8ppP/3if3vO/lj/IMts00Lw7LO
RFXa6oJn6d6NdnJhhYGXymRvOxIOEQGJ2pQxJy8uOMl8L1FtMUUTkPCMrUkpgjA9Ik2IajAcEH7p
G421iJ1jXxANyQ7GKi/QfFj5NdJ+axzl0hB5loHel0xATPd5dpb0x17cD/J9XQXaeMjnI3vPRjCV
i9C/0JY/TgS3NTSfywyJ14cRIhCyMGIM+Q3/2DOng9+NcFin/qNg1hGln/3cYORHNYL7nBfWRPzL
b/REU+O1SRgn6PLnaFBxXbOAHmJva9VJa2U3p5mNM3dVTlVuRfM9r93OaMhfQwCCcsEA/C1+IvA4
4KOmC7xR1eOcG5jlDU8vHsCUY/TgYuIJLfHBRuHrVOF+DQEtRE2F5+fUdLQowZm2Mu1eKcZmpB3i
unkRJtEOiS/N9cWmSaSUOUjYY0l9JbSWy9PUM3STEeobIwG83HsWiLMGc/my8qyVDLkbJMbwwkmW
WneRJHvgTmmVHwEmpKZQCLRcEJZdLFo1PEajdsCukic07Gl7Vy9x82QuAM/3/IkxVvbKdCKLkpY0
ETDnEh5PyTBNvpbR9iL2zwRk+mu7Oa1+mzV8l5ZtYI5eLRmPIgsAtzZBkq9RcVNYtgkKVT3bdOlb
29567vBrknFY2w0/Ay230bw28aMcPRXKp5qy1c7wu0W2sGbj0GBhhr8IPxJTn0REIf0qxLkdKYtX
0xM1AS5NoIDm+MUUSq6ievEmkhen8imZUvclydKnMHN3FO9RVJzz5hE/Hvs46fLKAGPljqHuSLSn
zl1PYZiUK+YDvq6nxfKMcL7GGq27SWV8M+vnUXytDaj21O4tVkD0BMNJDN1EJxMje9Osm8W+yN+Q
E7OmsKLS/NrJxb5PfuYCSEix5+jFuIkvBmS4jtwpJaNn/Egl2EinXH4XyvxzHNqDUmL4pimPl0mL
li1GEn83NR0CRq2xU/ypI4XVLCOWy0BdBlpt2jKU1q4ujkVm7fVUfk6Y41JFZbP4hTnTL5D2VQSO
R1KxL8XRlSSSSfle8vIxpEW2OEL/W6g8AQyphVeL9VDNtGjhRyO/T+r7mL/HC/dfOumt8bYmQ+ff
q08pPNfW5FRsHVxJ8sDnRhZX29SgH3ayuPH2Z6quLPzNmxdRg3NeD8/9IeSL5FmyFYZulYoZ1BYg
VsctGjO2iEF5BoucNcOTlUXXwkgBp8/jC2iCqlo4VnTPLD80HMBVDUymNshvRLJNNZKr5jan41YD
dDOyx6lgMlonjG1urYY0RCHYkFOn5AWmLLO7WTpMS4au8wAyvmjgvNY0VaQBszBvWaO2R5SnE8Y8
yxmNBsJh0i+zI4pJz2zTIoNAvUGdBgUqb+YeMgo38Bi522BeTfl3pjcEMXb91KPrwm2gyxdoJKm9
DL8JU9oUkZsKmqu58juNihhs3jZ8G8r7pdDPgENzddecZqrX4DSFktMXUJ2E9CLStCBIdSdF+76/
G2Pl5blm6wREc7U7TMk9VJJLq3CLWJXt3Ck1IB1xjf9z6CoiWoVjMCikMjZ2I53ah3jsGD+C3+Vb
HCc64TRZOotSAna2bUFDkwPFL9QTB6+oEEQ+JeK5qnO3Wd7zkZ+PvMGZ9m8knC29vCsFvdxiJrcm
htzEu1bZV6tHzQI0Y9YbyXTj0aT5Nm+z9kMSzU+JYWu60JKCZjNIPci0ijKdrLecUD6+7XW7kzCv
c884dAMGRfQqAgmbNw20Hv4CLT0MbXQi05aRLhUODjCdP80BIlqBk2PMncbqoVoH/qxsLe0eYivb
GlW1X1/ZoLtDdPe/e2n+7nj/q6bij75AOA2mXMaiwPZJb5uZuZkjMkRtKQ58IclC/ceqh7oLoiGM
3wLmCAahscq/KpBQcfzdne2v72V9r3/Rd6Tp2CTCbHEkqK8a1lcBionMzEOeKTLXwWN1UMSO1XDW
BrDN2UFWXYA8qxM7NNwqTlxZ5q31DB5jxsf67Btac1ydnEuU25P5PXJ9ngfdL4hDj+Teb+TvFdsh
cbvii5oZTUz6ZQ6TLZIavFnAJdPpN06huyyYrugmWjMTbhr9eG1zfcWfcE5ojGqE1yVBdzruwx4h
ZGLY62Y3AM0kxg5NN+d4uwB6Su7tEDglBt7Uom2OTjlvkESuYRBm+qZw1uTWc9vSh5A3IkODbiuF
0X1sv/QetUR8yEem+C9T+DHX1FBNf7TGr4ZCLv7SxdnW5Z/ZLK7ELm913pSM3H5pCdyJ73N1tLCN
zZwJkExqLXxNGUiY8hVPRNLW3sA6Ln5y8aP4VoEvBf1tAnwV0cJoJ/TQU+KJtNf5mEtk4I2sgf28
LDxQKnK7ePg1BdMZhgxVxF4az2LyMuLb0+lK6NO1QapgBK/QrJ2yf4AKNeSvFRuMpsEBax1BexeN
D42PWIs4XiXjIKl4xmB8DSgh4uKDDlKBUq6V0RvFOXSQe2ritkB5bjU4dCN4gFejeBdpbqszM2wQ
nowZ5VPGvmJpX2aruUlH77t7TIzFyzPuhMJpzREW3zIkPQYhXFIH0H6CZ1Vfe44AfFGAu4ZtYkiO
gV1CDV9nqN9rh4MKZq9Or2OF/5SxQ5McsXl6XanZgv6lDPecPx5ZFD1cpBZlF1cfMP0CVpeAbrAC
IMAEdxm41u1bBN+6dBekj5xclwRhcqjNp1aRwSy8yREF0TWbaX20xdUczbcaPxkozxEG9rrIwO8v
5Ukf71LRbxLaDKX2ntQfDVMTgYJ5usSvRX4vh8Abkafr5aXuP2fClmNaS2u3qyDpRxqbvSYz9Z5O
Qt76Gg5NOfrtwS2qesscEeADBsmNKUWPMUbKQf41CM2A9llV9yVBJRNrXq4jhenKl6E5iMBStfg5
TJZzHfyYbB68S4AVW4C0dg1+p7agqtRw3HLSbOg6DCzpsEOo/gwLr2J3WRFhMWZFw1AdGetVgC3T
qCEwIcIXVfSBPTJ3aYm8bi2flG8k8qglTyMjfVFjcEZ8UhkS8JxD3m5fJZ7rUut/EXKvFDQzukgA
YTVt2FUwEfLFM9qSXvmvBvAJNXfBAz0GZAP5bdJsW+Nd1BhQs/B0oXNNvXjOnwPlPgg9hhdmWdk2
bxe/o1VcoixVgHnJgGyLxwI0eGZqvjqXW6VpPCn0zMD4NhbkQ/l06MpDLk3QgsIT16tnJbzmuJPK
hcadHH4nvbYnG12YiBKUE/5Pq6ilDamNL3XP9BDRb5W+RCmKGuAPiAWgmGth6LTQzfRu7fbFH6Kg
vpuysW8ALWvUj0RGj2L30ULFL2PNjXpYWtPVLB9HzD0Wnf9l+paalwr0uNqnp6Lhjj54Sm88NgIh
ZpXspIzLMqYEWSZ4hiIfsqJFJKE+D7FXKdVJLeVnGGi2G0QQekEq4IlQen5yPmKz5LyiCcCgA5Zb
PASnmo1Gep/L04PIzU4uP/h1uXtNKoKQtN+JI9nClxeRrENSxiafE2cIT3FOrD3NvtWuDVm46yZH
xO+i0vdYEU/LixC+WcNXw53AQA8f1q/iLLqDvB8R3MrGe4Kvu6OnE0uPQ/fejq2zokbPcynAl/uc
C6oQ1EL/oURjLBmnewiERCzew0zcTt2xqkJvjNjzuH7pFtEg7a/WYYtcxQlY/LHDME8rjWa9pO9i
lg3MKkfCztIriPIxVjFgTbE8zf2BPBzwbDJX1Ux6zWKGwSHVQfAoU4xihRISxTP7+JcNbxUmydwZ
SZxPGsRV+XeoHCHtGbK5AVIM9S/h4tugYMoFsGR8aKlhbWBCL9aTMsh2Bbp94URf6h6XgbpbilfK
USMm3hmMWYGYQ2FAUc++bqV2EE6PoTUxKiLGmxCHihtrac1HY7zP64QtHn3urMOouIuQ+SP8kFEj
cUdTPibrrUwvDTjGuonfcmQ4kljvpfoprSdbDH/mPrklYfMYjV4M1UVlBZvMcfL9pE3vCUPFjEnt
JIs3qYn9Mah9tTs2EfR4ZoyBRMEc3ktYLElD2VgagEBfTfK8xJDB5TpvTX0Jv8/QxS58uYtaTr6B
JlVJil2IyVUcpjfyIcxmvLRd6Bgd4y1FfzFSMrm5YPf7sOZOAVlT4OFAe1ukkN2qE3zVsLnH3X1E
1bbAfixf69sgfRY0NUeOkii4ztQTyFOZkixwZ9emNOcVF2o9J9sL6tsCRi/zxf6CZj0hzqIIsq3A
f5gRoAbBj6p8NaqX5XC9c8uzEv2NOF7kKO0IWJHaUgDSgJlCwJ9gWtHJaLZNdNejV6MeSe7g/t4Z
PvpYYKpcHsPOD/NLA8UqFDtfXeWV5WkmFazCWSmB5xJ1QmmV8BT030rasYxLKIWDnXfXwSCEaIDM
Xny1/V1l4moW+ZmXchSt3hQRy7hfQwq0YwPKEai9gxmGA4qNPN+nSvdiGGSMMY/vCmT4HPQ1v13s
h72lTZ6WTt8QoDbRkB6gHd7CBgdWozEUYbxBk4NEJMaHnfAhzfGtEj6nkahV3SmZRdSthfKJXgjI
YAXf1NjdkqZ2xKAGJz/SzlkVVpZbcbCuAE4xFU7a4vc6TDauAXkXIVsG3sr9QMg/LBrZGUPGQL3K
Gq8t7Xvt0OiIOaPYV0rxualJcq2EXWyBM5liT1mnWHWIPq/d1DQUqkR1FEYIWi06Vv+mCjB2qycK
t5VYPs5O3x+N8GKFlxwwrFYH0CZBgPPiEhvSFFC9FJWdQtCwMhWBT7oJDQSzFrN+zRUkuonNOTCP
HAlBa9oN/g6TYSBU9UG6zSE9IRTgDHriNrA17M2R9bTGeMi67A2mcpbSxQ2QfkuNeeh5hBtU0K1m
1XaHNX0c35IxvijYb5ac1GlUpS2Og6oQkQIH7WswySdMu29hYB7Mvrq1EZFi8vhrFoU3p9IuVOjI
1NotoTE26JU74ERUQ9UfQu2EWnlr1KRsK8BxNQOG8hT4WUWeRBTqdIJ1pv0iuks2itLMHH0pfVV8
tiZm8Am4e0LHKSLtRS7OUV/7af4fAUNV0y+4ArHbFpO+T6i7R3ShAm5diQhWtHejhruZUfsyak4V
qP5UIBVUNx3bzNwYeBeulkS2goZ7HV3oDFO4lEOn6147tCemmPNYcmsdmfB0yxbGh2PVwkUzKFjD
TOcsz85KqD7IuXZJ5n6fDKYtBgsqVa3e6emO6vp5SokGwHqMkFS+jeiWZFua2QpqxTxECwHIeSEe
panHBpnvJKv1hqXflnL9K+ZMkApCkBrjQdN0GN7T8zQbDu5YbmjDaaiZDYf39mZY3MCX/rUpM9p4
79Wof+QS8cE6zwfp8wSvzNI6X7/JPZgvyzh0ZJ5vk6B9KgZsW2GJdIIMZKyRM+lyGdSrjhH4ko0H
fcBcplnXgU2s42EkrtD8lXhuxSawA1pwOal8Zn8VVWovDMOJDqcmFvFrzWSInKPCPKdAsMN9Hd2A
C1cHTGW5oDgAxNfjo9FXk6hmeiO43lEyLiJEnHYYMPBR3C9IaKzxVrGdjzVqtpOo/pjheyym6IaD
LTkIlSgyOCzjk2Z09wWtXzNnvrkIyOduTQXfVs8e5YkhkRouv2m68DeC5gvKQxfwScmEFtA2z0mA
VVMvTjom9ZCxpDUcK6qpHGW0COxHyviRZ0zeSABtURUWVuHoUejTYXofc9r3fB0BYOwq+k0LN88n
GL+zI2MR7TNkEGQxmF2IGVXzQrN6GY5GUB9SIXPiTtpOUXHt8/AFV+JxUK27xkzMzCDRDFwLDT7I
vjKJpywca2VkyIgGSZQp+9+Q7bDviYiXkSxahUI68Wquztwh21VDhSOh5qqdnLgTHYt4eV4qdBey
6gRVtpfFp+k8twm6nnqrxxw8sABKEdRQVr6hI2qKw0TMcHR3j2BYNv7xS91svvwXf7P58WP763Lk
1+Kdf9xcjt3mJdu8vGxe/ONL6/HP48V/uRwvL0d//Uex8SFj2/yyusk2ru+qm3iH+9W+HL/+8x98
/tNgv/iX2uG35dWm9+QaWLotP7HWAsNPfsUnJk6P8iX1hUfT+ek2rVNsAuJWpF/B75/bHZx/B6Xs
IYTn4U8HZHy4Fbon2jLtCZbvNtxglPEt4oF5r51LHgQR1Z1PXb9hu0Wv0z5MPyB5yZ9NDsJ+xTvk
u56YSwI7SYt+grpiHr8IB1geuWKRANV/gQBXmYV9S+8ALJQWuNbG+hgV/qF+E0TEbQ5Edw/VeUSD
w3GwtgBVHmr9qOEaKV2sqsGxOGguvxkmwyZHjlNsW+6SAewMcaSjVPaopF6DJNxFfNcsfiWBVoI4
D1/NtV64ca9weib0IgevkRAGTU8WKXcooPi9FIjgVZSuU5XugwKUdzEvBzWIPPxhtiZ+RyI/vHKq
FunBCNtDz/BUtCyCuBR7EOeDyshWyl6kvrHVHj46cd3MXLX+lo/itg8UJx/eSmTiY9d5Zj3tdLSo
sjZuqoG5Z/l/nJ1Zb6PY1oZ/ERJsYAO38ezYTpzEmW5QpSphnmd+/feQi08pVxSrj9Qtlfqcbgxs
9l7rXe/gzFWUEzbDAJvsCKr8uQXxNQSe6EdAcdrsqMY9n/1Vk/q27laUXAAG6VIAjgf9XnODpayR
SaQ4m/fjS4JXQTx2s3hsVoabkCt2NPkMBre/KuADNN0CDhe0kyk8xIOGnMl+1itosQfy0ieWQ6gu
gKArH94EP8p0X1MczPDccpjYBVBcCX2r2BAMZAp2/9okPGj62G78M1UdAPhtm24i6JKqcshyce0N
uHHDVq7BG/zOWOk+RK2wXAX2R2Pz6ar1VurwC6OTzflsqVNSEfrk8ndT76cn2yT2LMTguSyvy8qf
TQcNOHTA/9JpE+9zvKqzj0Z5UfCQcA4lj29wlxRJUBsDDOXyfYCAwlHdxdioe7uP9lCQJxgc/7lV
0VmQ55NVl8pNE9xT1M7dUtzYLd0yih/SNxk3VJhnOuTJ1L2780FsFNIX9HY51fm+9J8wy11Uo3kU
SsQz1bEr5dAexMrUPlxwmMkjIrAb/ktrWNSmtgTSyQQtnxlgZ+PuMuSkbdVtLHgfsvMWDeG3Vhce
GqBBl/2+VxDSRofa+wM1sV5OZk5l8OjQsxfBEzjI1cj4ophkId5DxEDKACIV1BcYJw/4sJctB4+c
u/XdaPG0aMkidRVBTPDgLfooQMZcvRsMa6F7mKUBr0zlXA0yYkGVN7xtBYUmNPmPTTs7nsQG1hPO
MsBfvEseY92Z4WzG0YNun8pVt6OZobAzVjMCFXD4BRXgOiuFoVUB5Ge0d9VwkqrclCW/Er3l5KDZ
jc8OdW5BVc7gX8S4pdz3RObl1SGVexNRNFnOWF9ddQ3+68bRtR5T77cBF1q7V6Jdj8+hfMbsoE5v
+YOn/dbrcl5C7iOIgkgWtKuvjrz3Q1ywOmPejxaOD5THZCYA2TuUfqnYK+TIRaOCCdsKIBspDc8T
owfHxEPBhdgCNz9dIdiiqrvFUyClhCAJACE3hh5pO2+Gux4rYmg7tvfLi5jkqa42a4LqxS+0eVVM
x4l+HWmnkJO+rTeWM7fihwQsKIYlxSOOjW6Xi5c4ehpAWMz7ekQ5r4bYeAH3AVPpOz86aCqciCbb
hfIhHTgj2RqmdAQE8i5ASpm9D8hFgg6pgiZRtGZzy6wWdaet/f6tV1BcUxaP6SqwRtqet0w+cogv
ibSZtO/B3IcOjxBUJHtM9DQatHKTOcBPA6RycW2lc50hJavyiqqxyX5FsEDpAB6MEmWZNfes1QDO
N4pn20zeLZStIP2wWnHW7V1EZ+Yyx2Ax5T2XA0Y0VoQof4rPWI39a9niry3/KCRh2yipVSzKKynA
hH/57B25j+8osvWY2b3uurOMtrxF5UWIks/MjAwXrwEJrU/SelF79j2inVI+V3DEocC4XcPxYsTV
n2f/kRSYIiTy1icwjxkvMZ3HUXlpYZsZjy3qN989OTQUfadd2bJZpIxJK6jwDdgdEgPFZKRoQc/h
iJqsWbI02UyfiwLXFjuPAabomAW0pYcEHCuWiwDey1PNn/PhpkfMJAhH5un00X2Ay6tBgTXm94X0
5xlnoGs8TYweXFiGMFsaASPkCIUsXypAnJmZV20fXbvitQkfmSNj6CA+Ewty9P5YZ8J3uNZREwmA
nBDpSePc8AD85uCEv1iwPR29T6KIwjGNoXrp3kOII3TUktc+G06eXQeQr5G4eFOaIOFsJJMUDzZt
RFL/HpVuOb1uEffUtR+Du3falDpPR2OHNmN4TV1tm5fjtR2VtzrcJtPMTkw31fFDoaYmjKgQG1t1
YYc9pqCxeWYz0S6ZTX5kGPl06kgoADSAUR4GBkDVRNVDK16aJ/5fq7LCNJN+aSymzo5BU0dZPdyX
+Z1LeN9AHErxiS+VIL6w6tqJphZRKxh6PVcIyUpIxSgbuvdgkg6tw9x5VimGfVNZFIlD49RidmEf
DVHPGebuvYnpodh3Mt2XLK8BMYCfE1AQ7mrnHh7J9RTzEPeSKRznyPg8qC+4gUKDZICB/3AOeyNk
G07ydNZ2+PHg7VLijOiSRlEFchYxcK5sjlSEs+Sr5Km3GaOaIf+73Stz/IoJtlrb3rXDqoiJcipr
qs2IDBoc/Gz+XWIHSnJ9SowutJJE9bZELQX2HY7ItRqg1nouSKUMTJ+TZLy1vPg9G4KNmg8z1023
nWUvpDUcVYmLj2vDhCAAxXT4G6sDmDcpoTrdVQZG1U1h6zmepXhyD3T6efI7DJ7rWFsWRGJWEbdV
tmgwoCFa5YbJ34PpvDg6A7XJQph6wFbnBu4qFmeEQNY6PluCSttCIwfQbxcPeWtht+WiW/C2Xc3K
H4yVmYANAtyTGC+AskciNiIGdpX6MREazQGAMlHB9W+Z2h6afsvA3fhTm1vIJ1dZ2t1owsVqDDYD
zVE44Olit5z3Vn0w0nyuBLAwiH7W/uT+K/JHI9gnqJ16CxoB8dt2G+/b3r0eCT5NixTOMtaHOT3n
m9bt9In31T6xrywE49qB2JWMipU3v/SUalnBPMWi71qBzhmMK8VUV331GPJ1jENDEvBrCiUfluOs
ieOFRgeUO8O6kH8G49Es03vslLIg2MgCEFNN7/zKv+0nrbpfT7xBCwdGBC3KXE0jQsLvsQrZ5cpz
iWunD/ul3IXTyP+Q0e/EBDdMua3VdWnxZSZkjefsSp7iE2dHMz6kaxMEt6Po9O0aggo/rvRArzYT
spTpNhpk7ItGdm4FXHJI2BkIzSoWQ1QuGf0O0WvXUquR813Y9qJ71uLhCoMdYmcIhaiWNPZoHQk3
dok01ef+9ORofyv8fNzqNVbCNXN6WOcyhybq87WwdCfYQY3NbUt3WYH0auLX2L7XWv5moaovYrH3
jGSu5ebNqG5z7Pcnlpewyx0VozXcuB2VOrRQiGJvdkMsmlfiG5RApXp1IiQsyjHPklU5ELSRBRs3
fXXHeSRXehWRMkHxwTWE4x/dkDR1RVvpAfHpwLY6hYMSXdfpdcJiHCUMznDnx+3eq3cS7NUunRu9
OIUCKz8YAUvPhfg7l8OcXacNi9c8usUQbaNohATgBwTzCNt/wrCmLAk8wZHTeOsoMTHxZwzSRquG
jjQrSLJwCW31UKl0HS0s0gVOUGPsNl3vfsgGWReS5r7ABcjvNlXkTJ6dmzizdn2KEautbkYgmTSJ
FkXEZ2QW+8Y1D40raEP4G2jTYQ7F8FRbOdRBXcZZP6/KlaKJGY4bMpr6c//Ve0lgdaW2YG4atXcm
ZnBum92LKF4Mg7/xeSVSA4WFX8UYJTnGVvKaNQjZipKuHRJGFm4N022u1CLamMEUqFs9qn2zK+TG
j5OtWhCxRvXnwtX3rJNs4IijAutOvcd5EQmw3GylxiezNI9jA9AdtnjPqthAxqQYRxsRj3cJhBpf
XFeTgQNnVoThTk5vZwOrTDP/sd135bAbQNbUcVk37hv+SeuspuEIQ+vK0yl1bMzGOD4X/YjwJlKo
z1oE5uprmHYzrfQfpuDKvK5X2cYOT8I7TY7VCRRu2g/sTVcmhwDW4/MoSqjp3tQ+XWROtPHD1uc/
jei7Z+jhDJv6Li2uK4P0H67exccqoSh5FPECn+sBCLonU1G8V2gJZRFveQQKxCM8RZt9XR9hFfl8
X0kY/OoYmNurzCDLKe8StBll+OJ7UD5t7dr0o0cjZekrvsfkukFrhb93QQ7KPB1AcSJaylSvDkZ/
H2DJOwb5RkGMq7dlNc8x4HY7+MD09kXypLevRge+hEdBz3IwH2pUNLoZPVp2/uEUELEGALuwJxru
lXruxmwC2tagm2WGszEVZGq2r3hzM9b8ZYF5BEQWQOoiQBIazhNnou8LXlCAlzzbM9bww4MnwQlk
17INhvWOiIRZ3rSnvA7vZGU+U5Vi78xmbop0H47+by8V+PCbrwXl8Iiek+Z7hDLImKByb7NQrGoF
F738ze/35RSomGmfpYIiE3C0iIiQaAnz+uAVOoQnuMnRuAvy6jn24B/kziJBZ6rveonKzjnoprO1
ujWEkwERK93CArdI9AT+R5u9en3wG5R0MyDjyU31xijUPUlm2bMqmUWo3jVTKJjWH01mQWGvERYW
5OddM8JZxc2DDfXRbJjhtsF155qgcerkjo9gbnQWPZPfdRKOj7gL+u+Qt0fyxG2nAy1jGIl4pO5x
gYKXgbOkzFdMpSXSY8d1F771mIXPRUxGjoRIMV79Yo7ZGWjZoogtnYQNtpF2PHasQxX43TTjt9gc
jxN+NohupVv9ok9JUCm8FT4fKyj8MAKLp4jDMChGQkSUHb0RiggPb3SQKL7vhIZqYqx47SEuSYnZ
qli02QOuVKp7bznZR0z5mGWotKkvDKzMC/fYEPmIeNTmp0+BVIx2DFqqAYVcR+ldkjkdB+OtDJhc
5h1c/sc8C2/zviOS9ZAluEQQQU8LieydCwdjP7OSXVvlnCU8xeRagzqSaa89xg8hgxfOtKsiqxYa
8IGZ++/aUG8KVLft8NQMFHNuj3CbkMTcVPYT2VzBFhgmES5dj4knl4Z8NlqY6wUmJUS6JJpyilBS
uAW62togdyioYwSLT+NwiGhaDdgnkv2RoTVklCUvp9LWwn0qBm42FEswq/lQGgfeHL554bB2w1NR
Hj35yyXDnfB4iyD3WDyqkU/akUD9MRxNHVAVcLaYdqTaW2itPu8NhMQI2NPKuYs47XN0rUmXr1Qd
2bxOf3fvRuNaKPktUvyjP1Zvnu/MQwKDZSUX0v7TDtYVRJ956x46XNYny6WoVXE7yRfYdrdGdZ3V
W8d61oxq7kfVvEO2ReDJtRMNS/pIYKpwnrNwEMFlOn0ha7DAyaG023k3LvZAHMF2qjL6OF/GoUMv
Y9/0ELoc5Ctp7C8Sx9l4NGwqjy/XrBvP7hYu+lCJ4stzoffsdY3qcCaRvNj1bYhjB+qzkC8VPiQi
t77eOMpzz6jVeqvQ9FjtsyYhgzLGsLvfASY8o3EMrfyqc1epQGpFNQ9EnGKL0KJbeY74fEoX20Oo
6Ka4dzJic4d3J74Lomjut0f+OajGossbKA1gntQnUwU/ectJ+A1mB105BIpzc/oMbC2kvmawmaiv
ZjOJhWjg8HjozReZIjKqajIJ05WJ4oNsylnf3gFWJJCKI4CzIu53dUbNDFBkDkcJEG5QgpWvPU14
FE/BbbT7NlVwM8z7ht6m1Rn7/yFckUxFECJ4K3027obxxdKhpohZEwHwtiCFUJTNKbkE2HPKhbQI
pWX04QG99H6/AetJy/VIMlkvJt3FYaI86/k8iZjAafvcBwnwZy0hsUMLK3NZAqRQZita/5YZqGLT
m59FGTB4vlGOfKWpTTS2LzQ11QU9FBPHyCGqULynybCQeQB6/zYgIEGXy0sZKOBDzVmmTHiMIV9a
0KxBmGp65gqzWpXSBQ8xiJeCU7C71zPWoQHpjFQVY4+r50yhBxwoNeMQ3bKN0YA7YzoqgkMSfuTQ
ozqrvdeCYqmgjhGBhXMk/iERMlDwgF69i4Z90E2nGMIfCKQ5wKQLJcJcWm11b+TWvQcNx++S29ws
V9HCgaAIoxdi0Ak0fAAlLcyR82VbWocsxE8EhssAiJPgSRmH2YIOahYaEGHUYOkBymK8aOADF8HA
S0+Goc1DV27a+Do15rUNUBuuY/yIlPeQf89oPmwxL3UQ0Oh0HyXFIU09sofA9KNuMaQwXSJ1Fqfv
OWNDd9lQ0TjVnaRvmzzWLrzMS+/yTCfYtC07bzcmh0Iuo2CfFtsEr3nnOjeh/tJsL70C78OFr+FT
tCMV8OfLi+/M0wkDt4DG8LPS1DP2ZRsCY2uhEe9kcoBMAmgMYMYwPb9pDoPxwGgNX9edxi6xKi1E
JlfNQ0xU6dRWEbV9CwWx02bpXkmx+Np21/3Lz7/ve8ctgSWYVA1NN87TAkQn+f6jQD3yfYLQRU/1
73BXbuTWutHm7kv+VNI7APFt2f9UXKafxIP4Q6fIx2gsxi2Q7zy4Z0Dr06jPi7fko4IAZi9//pXa
tw5q//8r/7HWV/H0dI2+JoZNXcHSh/nrojxH+lb9EvqyNt9zdaeDb2W1fWcPENsm9D899ggqSz/f
CiQAF37Rt8vqyy86E82MvZfiQxZi9s85IVb6ErE3nj4ROAzk38l4HABiG5+sC+v5O+WfrRIMZEpW
lbTOJDKqORZWqo3pQQGWKMZXJTmaJnPN12zqFfKZvORe922cztcrTk/iy2Y41E4SMBQJd0WNlAUq
yrho6bAVtcDrAQA9PdYlXjszS7nVmcjkIcHf8lF08YI3UDNxMkjgavsLgV/f+nx+/Vlne3StmDlP
RxX7vmQ8458s8UGPMs9xcjNHpq30G7ine/iL1US3KuZ92G5+XgP29KzP5Uq2ZTq2plqqbhhn4r3Q
ZiRs6GG+b4Zh2XzEEc4oQIqAn5ZRHp2Mcw0gtZQYXGUQfXS5blSPyYP1ppBA3ot31a/XncRlwqc3
DiACwiCKUfSOmX0XUgca6bsuDZxvhjuCALacI0sC/WJMpXAMg1NoBpj3RG+aBfkQLQPkrkJWK9UK
F049vvS9tTFdF6OayvtlwtgCSAO7TeLr0hTbjLGQq5EY1t4rwfjkCPM97Nhi3HVho23H/Nk1sNiX
wHgpU7HBvHETfMDGcQeBZFPLYekwr2sjsc17/SXIywcmkcSpd5D1kbt3eOlp8ykY3AnCVYyj81Kn
fxZwoh9/fg3fxjd8eQ3nsYhm6PQFKJexxwEMp7YpUpcZAcuBCUVMQBYjJbmvcN6EPVY5K/AqZijU
v2PLT0YXgZgsevj5N323YZk8doeVQYCXoZ+dOvAlIcgaY3xwmWB2o43d8bHK8V5nW0ej1GNQ4UFk
hCmgaMcJsDKBZbQGEUvGENG69pO7n3+R+Gbj+OsXnUmGk6zP87iLrNsCj47yjQbYj3cmTubDWuUb
2dRoX+yj3v0mcaULr8jn7q6MG2TdoK/ytzJS9xF0jfn5vGS2vUJsB/euuaRF/M519uu7PN/e8sB3
sqIw99aQLwp28WjcEkY9D/Wt62zz6Hdi/6GM/vnZfCtLcBxHWlITtiH1s6s6GiG1TDHlXk5dXLdp
omfTj+eqrBYubKhRvrvIlN06xrKCCQQZVe2iMI66UV8RDTWDuEdkr8hI3B13+NQXqpzpNZzzgbJ/
OBnJTduKOdlFGyHeag7IgAZUjveGd+qwn3LSXYNZ/CRy4I+qSXUtlhVVse7ej+BRrfvRNd7Vz/f8
3VfDOaprmtBUoavGWVqNrBKjaZzU2mtip2XdDUqZQ4p9XlAaMwXxBXWccEHBTW8fK8+CMsW1Pjyb
sRqYOPPdhdcUM72gDh9U0EXtgp3Fd/v7X7/v7IC1BtE3RmJIlLGnRC/vy26VDduOeUonEPEyqYLq
PUupSV1zExhojC6dfN+Ubn/9grNVYVqtPpiWHh8c/b2Xr0V814IJwV/DtdX++Pl1WFMdeHaWMNwx
TSGlbmnyXM1M31oSN9tVR4qw0Vt5+fU4xbQtk2JZ+GQkLAlRHwVt2yytofCtBDO4uQpLNlyChhkh
PEv2vQUud8ZjwjcKHt0typfUXkOwl8xm1HmRL2EOkWiGZ6D/QURrppB0ty6CuQEZQpn7w9ykLRXL
iSZ5r8DnIYdJWZAR6aPVq5cwGsJsFbEHoBIn/PgPXKeyR0Y759Dhc/GM9WBsMGvzlGtPnAKQHW8L
HvDzk/quYuVJ2cTgErHlONbZwW85Is+dkSflbxgl4kW7tveE+e2SuxIcb5k/pH9I6givaFhX1kHc
Ghtz0W5R4IwfDA12wW35y5lCjDCzok4A+rywh5nTujh/lUITlipNYDZDnu20+mApsSr76oiTKjFQ
usdwFubLwoMF0s46d1FjIxgtYWu0/KHCjZAiddExF8dwBHcPxhV0ltBiZiokZmUe3qi3THUVdxdp
y6rdTKRgJyPG+CqFL2CtG+5zxPhhS/mBHfAKZymGXGm/sJ0lR/R08XaJXxBoJQzrn9/GdI6d36su
5OTWawhiFs7uldg+GzDUSXadtnIjYiMAA+NXk7iz/+E6jkGKLRbK0tHPrgOXrzd1hetA2YPlBCjN
snS6S64y06ZyfjvchwbJ3rRV+Xmsf6l1dd3JhcPEdYeymMtMtKswOobKLYFtjEQ896WGMfTzrYlv
RHFSNS3HlJSRGscQP+rLRZtSQ51lxukdkZAWO29+mxdzJD96epM9TeQTum/YCy8kLST2JiAQMn+A
y4rilhjSol3F3dQ3guBg7AGh6+dfp33zSKRq43xDprI6Zbj//eusciQT1fYRQqENrbcZZ3JWYZmw
MpulodyoIpszxfLUC32O9k0lICmppWlht2I6n+fDl6eiBFXYY00R7Pp6Nem8wxKy2DjzgqOFJzL0
9Gk2lV4K6vw86r+uAI03IKVBPW/pFi3x2bHDcW8aeRp/3q5amFs5nprsY7JEqAvrTTJ9ML1mhWno
KgzLJ3TRJmFAAXpjw/nt4OERDXJhQyFJTPz73g2zXzj4pdUGX6qxLycjoVn6O6OZ9it9FeEsWToD
ypvu9ufXNn0P/9yGRQwgH6ABw+TsrdlRQPorIoZd3qwoPbNoIZ2Tq8w5u36+0PkGMD0vPn7NMCWL
17DOFm9WyVb3Ky3YRaCBWPt2zhYs6irq3v/rdQRvg3pFVc1p6z/bAJJQUdVcR1Oe0+eGKTYUK4oD
WDAXbEX+We9UQ2zchmA/40+6nKqCL+suMWAZSWlmD/VSbPWlnE3h3OJ5XIRXF3YbcX7mf16KyHJ1
Si3X7c/+8sulXAcCTqTmpM9zIA2ltsryEIVbukwc97esgTOyjxbAGEFJ2VqbSFHIX7GWLUBZcIrN
fVThPUcp7mFyUj/b8YDkBduTRr2wB5wXQue/c7qPL7+zFcEQ2qoR7MAbOKBwCWcACU6YFVtEmz+/
5++ePw/eliYfIAW5erZyRW3EWoUefqeNIZT4ZRi/au3KwhjPR33RTQQzPNq9J88LL2055y0S98kb
pwabPhoDMOzv++wqEbn1mEU70FGZY4ALvNG7J11Wy8+ggHG8bzE6Bkzy2mTd48yj6Ug5DxaxYlU0
LEwU/C3eq4ZnXzj+Ps3b/v6ehSAr3gBF1OgrxflnBhjsRKY7PIw3+pV+82xdvS61q80GxfoqWLVX
7jK+fgo2T7uXw2x2f//nGK5wo1hE/30lWFjUOBbICgeVdlZ7xRki8QCIe8fwePoQOfKZmw8NLU0w
efdeWAvnZwAv5K/Lnd11K6UV2NWY7BgYevpxdJcQkWICDPVHVcz6d3GpK9L+3c64Ivumo6smpkLn
N4gCQMsaDAB2Pls6aXcs83GB6wtNhoKW54R929zocL/pYVulLI+W7GhG4XqdYTqsY7h8sTz47iHY
sF4Mx+Shm+eNmi66DjVJPjw8Pj6Py+zqhvd+58xWi25+OKhXs/WlbenfZ0A7aGuaQZll0g+f7YC+
yE30wF6I4TjcGn2uIe8stOMkFB9R8vQo93T/FzThmQOXXhCxpT/mCQKN6pR1x7jBhqZVt8Pk2N1h
zsxceh5b106fLQZUcshSL3wc5/UTp4LKqzA1U7WEI867d7VMUhKFm3inVUeAFfIvner155X4T7f8
efIQKU5haDiqeV4F9V4ZKXYRRbtRlFeVPE7GVyI4jsOARR1Ylw0CTgUWoUYzlGvh/4q8V8kE2TRf
BixmvfTEyVvjIDNRfH7+bf8e9RN6r9s6CkhaovPXZbAElabkZMS+qUDEEu4/38pN617IsHT+PQe4
Eh8FuLM+7QFnn2PZhVad9I08sD9WXbEestXgfQQU+5NLUo27T94jEB8w+ANynUyV9DZcRJpOkp71
AECLKU0ezGMfLwIbqNSll2ZWUI3INnA4wbd28slRsB/pLOxpZb2LpjR7hvIj0b86lWaAxU9V4zee
5tB6Fgp0JQVWf9unS9seZk5gE5h3q8s7eyJX4vtRBOk6bMPrQD718YOm2YfJ5Qu7MgeXqHx45yDT
uke36yA0Zou+qIiEGjDIZbjbWZM4WXVpwfd1hZAV830GduMNrgKLgqpN6vTmOB8zjrVasBuzXBKk
DB8elqpIcspAnGDrva87zyJKNy1W7XlJEFaSMSrAfUWOR1vbthF5BlAFAjxBPHG0LA45RNgRnbVa
i1nKLPRinyPOi/ppOeMqBjQJ4KAL82wfr3C7SHs9lwe8lPxqr5bO7U3roHPK4XhBW8gOjQ3rc+GM
v1qC/LT+ZEXvM63Gpxu9VBLEG7D9Tl74yv7BfKafxc8R0ynHX5/DtC+FhmyUGt+LNNpVbPKmQcuq
7RtjZQX7stvH4qPR92mTzBXkTiFPvMnC9c/f0jdbn0bhZ9Lw6LTw5lkFIHNXdqx8hnMCrwtjzmih
xgkGX+Gfr/NNlcOdGqZjGHD8qWfPLqSUvqtVRsmeRc5XgV6a8VlKmssW/+YgfvVABuWrm1zY2r/b
Kr5cVZ+Omi/Pt8kDRY9FEk/tLQZQpFxgpUNXcBE606ah0N/1CvdHmSyZi9j/nqN11GnIZlqb2IN5
ks6T5NbAhkr8HnBjYDrEZWsIOSlNHftiUGCtGYoL5dx3N2treEnobFhTkf33zRpYwWJf0MVEMM4w
UswLojkWQYU33MeFl/ndqvl6pbOXGbdxYoetOqVVy623hji/gBe1ArObvYj1cN3ce/NLEXPfXZPm
mMOIQ4/Tb/rCv7zKARlAVjcy3EGiMvo97oS9x18Xbu1zwZ+/R8cSupyaoanH+/syIjXKgMsHsGgJ
XkjvYrTwdbXNpPGn0NEnePhmd3jDQJ0dB7HMYPL5aGqrYppI7ZsqhC2fbhJsLBGJKs4c/auFpZwa
wbeq8XnFD8H7PdWPSb6XbQ7n6ym2H7LqFR/A2UgQqEBDSl3FiZrA8tFsuGbtLGfMDAiWUp8ISosS
agV0C0LwlhFiWINR7BTwNWLtYmGRA73Ud27jQVvHGtxTbK6qZB8Z3oVq9bv1BhppORgUgiGdb17e
0AVEpko+6fQ4jXmGcoJOCTKYJcaFJnVaUP+8FcehFKFM08zzl4+FbuUSlRXtAGTq4MAGYucnRrBD
sedrJib85wX+zZ0JlUYfeA+s75+qXw9Dk2BXJZz6InA+FbwHDCZzkUMAkF241jcLW1DO2Z8thv4P
vOs1ldvUZefvzPwIcpEKMlJN5UpvP0pVv0v8+8q6HaNfWCahvp+r+srFbK5H2Zxs63ZVQiO1a22F
kV0GtTB0xLrGPCwcxrWhl2QMiUMdmKg8obLgLFY/2vgVhLeTEsaFhhL3t65qYwZA011W69gYNmzI
abwNDXUZyPcUX8qxRKHgr8rAZmd7NfAaKvWHAV2GR5B0gYw9S9U7dlRdr68ncKdWsnUZ3/kSkheC
MExkwe2bW5fUEKpDq3eOfaOt9XzcNrK4s7KlOcLqJokrSrYOE5gYMXfqtheKue9OIKHaMBh0zdaF
fo6otk3q91EzRDv0lXrLF4I0kGmg966bR8/dV06z0rG5SpoLW8pnqXy2eP+68Nm+bNWySu3WSHYq
wn0cGdtyrzS4Dsz6J15uYC0Rn4w5ri0XzvZvVzGf5mdrZ3DTf29lhqHiKyNlsIPpJ1Abj+IEJqZV
p4sg4nQH53eI/Qv0AwcWmaqenQdROjpWpeifYDV6D4Nkp3v7ofX3F9G37+4J4R7NoS0dAUz69z1h
pafJQdc/QVIMgQcuReBrUEHhuoT0iwl4+eeuSAKlLAIhN8V05H85cZoWsabuA1PjXTslrY9rNvKq
wBTDQoaymniTLZp2PNPxv16EEIJSHL+HVcJJWB0R8uCGo7D2LzG8vn3aFiWbAfqI89H0jL78LjPp
66hoeQam48wwu5wI8mTHNSBFkII7Y/PzBvXt+qVChM3lqDz78/lTFQduJlLEGC5TOH87hdVTW4RM
b23sx+V7ad+SE4922MOe9sK1pzV6/g4Ys+iGDv1nqt//vtcm6PXCTDH/NBA6E4yHP2KHG8mR8aSB
T3GVLFuCZph1YYFzlYj/fsIxKQaIMnnalvMJnnx50q2uAFniX7KjAmC1BfFkxljw+V6cw3x3n1+v
dPZO01YNk9pmDsOJg8SbSM6AwVi8NcS+QGOhqb8oASAckWypRpeSQv+hStCGsC+yzHnOYAvn5A3P
6OPSKBLCXYwFZuqWBRtvdOHO0OzD5B4pV31r3qCcMPEQNw7wQiMaXttjQBNre3x99KXZl8gyD5OH
T4delDG17e0U4nLa+JHgZT1rFk3RXVgf320HX3/42WNT69H1VFdFkgzRF6qWvwWd5PSyL23ixjcN
5F+P6GwTjwzXSxs1DHaT8QVzueOAB62FfB6O9sqO1m4TrGXts0rbu2GR9+kBX5ZD2SXzgLk1IQd9
kq/wDmBOOguUYWbjczC8GAl+xqiyJndtVwv3nK+NrOdTD5wz1E6Uk4FxlxX7xwiN+yjxD0hPmqwO
1egcJmGTdxF5/W53oSOlwAZgmsaPf39xg6+ZI4UHa554EPY7+Nd85tTaWn9E4vM/fN9fr3YGfvtR
oxJ4oIaMOVfiFFsoadhXgm6tD9BsZ4rVEvC3ypAK9NHk/3T98/X/Yat+rnzhMP0SnJSQDP++Wy3o
ElHanJEBHnRYKdKLNjgu9lslHGY+boodeGcSoAHA2b3F0KQRWODcOjhTOw9Q+JX6LbPfEWSVGG1Y
lG2tj291zCiagthidOiTbuaA1MjiEgr43Ysy2JZ0VQJN6XLaUr5sTkqlE+jginCXM1F3dy5fHP0e
e4QBKf/iPPqbClx8vdrZRlwHGUrvwE12AKOgWuDg/WTIr24TvoFGvuZecOHblv+evyadNFgN571m
cgL8fYNJGw5OJc1oFxlHWJ+hdUTRaOKwjdP0UsvA/tqlRjh4t4r4hLJorbuYhljvRuhCXIEuIyw0
58F1yomd34Y+wkfjpBiwe4CwwdSsSY+H6bAPPHZsCv5C9o5DYZm/m9sxtdG14gCC3yeMJlq3qlvJ
RiJmgwHSnVS0WygLNHQRrh+tq+7Dwbg+jx4pZlNUXD0SraA5qsFb6sOM/JWZaDWM8AbX6zi9FI8h
7H8x8+lZ0YbRiFGDGWevRxXISgwtjcl6VuFrmbtC709JUJNZ6ywjg0y3TjlOzyZ4B1uedwbZRVqx
wVFnmyJq9dd21a2rwSAWXO6QVbZwXyyhbDQMFXq7WsXenSweg/Fk8QgYT+FFPgiFiBAXWQehXp6O
43UBhQP1mY0gTf0oa2wqpYJ7EB9GDeTB2GjAdCmKj7GG0BndShIpfyI81ISHGbd924WPxHJ6Vy2q
jVD8mlrKkvQaA/GuAXI6uXvXWn2tNei4P0TwG0kGvsfB3h/f0zxAMZjNrMLcdPKlw8i9wpM9SK8H
8ppagSrk/wg7ryVHtaVbP5EicAJ0i6TyJQlvbghAIO/w8PTno8/Nv3vvWCu6ukoWM2fOzJxpxgBQ
YCQw/ZgsGLhT06dHwVcOszeYaeh5AV8MYMD68H4C0vwG1oBM/cP5Ir0/6RGbYqjjXVjXugK2H+Hf
61dZm9RXAtlqdsNWoU30tlEVwnQaaJyWCNcqQczbmHVNph+AVGi/DvdC1PD02a1Cd92SVKDgQpRc
bDtelY4w6gqkYOfkjnszzik9ei1PID+cK/Aj1I87/U+saqR9dp9/Ps/39QXGFihidtfmQ20W7xP1
Q0OZxIwkJcDKOrwK09BdGUYV/vibrIFE894Qkn+cv0HAM+oeNHIM9It6shkRv4F5buLFUgRgtdGB
g2hk2g7BDX8uBCCyDu8LcKyntsYpyjHJd9XQAXq7fhAarVrtd5CoQSqxaxfhsi1pMhTPxI1FlWaX
OpvdYaadvUDhOig/9UvCgyZEJh827ZymyImRmDYz8GQgKr22zVqCeYYcWE1dQvuUoWLR6SdT12fp
YpbwYR6f3ceJaDTxn6tGvakIaMEf0t6kOSxgElI/atpuHotTcJj6o/X+qzsMBFTHtBxOH2F3P/w+
dIArevV9qG8f9HXSDAIG6xRkjV90uIEM+XEDUlYBq24ifiAFvarZbNz1Fy4PREWkf0RgaKayPMg+
nuzmWjGSQYIB8fJTJYBD/HgGslCr3r7KJ4x2B9DTUElfyuxLk74W0hePD83XDNWFhv+coL+Hpl2W
FPkf+oL6f3Bq3YUIQHgN0kj8MSdl/mTbX4ogcEGdfAxBanjV33FPlWYL3v+tpZ8OCZL1QmmSdmbO
hdn6odW7fzaZ/yPSSXGKpMJCgsPIn79UTT3vzod6qB+Tq3oB3hFEo9p4PN8nUpFbXBDsXMABqMN+
BIYk1Xd3gso7ofP++TL+2x7NqdCWp8gTBawkwv7TOIAYH587+XC1yxOAZEbMKngDYnqEhFB5vv/z
uf5H6ICTUSQFsPxC1ed/LNX/MbVi2QyL0/F4teWsWSyxLFYHJyGAw0ArG+pmDP/5fP9VICUSIset
VYS5Li9gB/nLtDeHXqcsQx7NdjcHg37dgKRkqAT38PeM+dt9C7u1OstU0EWua6DB+4+bPVs1/jFf
nHZAWlJI8S87IfG/vY3/vKS/Zr2rWnAx1MsdrkDUYAXjKWEdrMmkA0fQaHQWBrqdjeh51ShHQGJ+
j6yG56x+uwCciA0l6jBo8eqfh+p/bE65rikLSEHJXKIw7z/lAKYevRnup6M9Bqeip9WWuljwAK4r
UNg2dK01tXEN/vmc/0v0mBYS5hAZaQjEf54Sa3o7HehS3txusBYsJfVNmFMRtb6VpkrR6b+lTv5U
YfznHnhKm1AKoZOJZCP61/nEeH6m66DsqadfUrDevL9U4n+EyYw5RppOeOiJ4vfz7a3+AczkWq1+
K7Aehvd+3/IRip1/TrcPzX/1DjzSVLqjh6q3Q7O8Sl/1xZ+X2WH0YUQrHwWNVxJMzA8H1dwat/sb
/OyD/oVNh5D1RmP7Of3noSSmymD9fXNTYYVKRldWiLn/NZj94iz0MHJMXDwgpNDqIcPBjsEypBLM
LbjU6fWNAcHTgA6eQGa19z5OuseOqsEOQOUHIfHrE4pJNY1vmxPkZe0LCtg3TR/fZQK2oO92KIf4
HaiC5WtmD9q3+tzPH9saJu67IEIVtmxP7gPuEpyiN135omtlpoIp+3Ukry8dwTICJLI5v4ubrv7V
46Js0GxI2WXxOcTU6NH8PUB8e4BBnb8HfNDbCA8d2F/YVTy/M2b6ROOf2NG+dafE8h1iZhkkOfFe
3G8FiJyrCzZsaB80mLKNVR39BebsDEsuv2tKcJ7Lb+2J8DolyOc+QsoItXSA6U15WAJsAquvPn29
gAgum6hugR4laUwXN5Cbr7dTuf7XXRtxtr9mTUIcicRLBKA0XaJk8T9njfzP+ai31cwRTE8z1Pe3
SPsAUNAFxXVNz7b6BmMNL8emZnin49L8OJrFHrX03a6+4dAlRGx8fDxNUuPvV7f4BiTjaPz+1j8P
I2iD7++P5nu/lz8bo7jY5sf3xVh9A8NgxF8j7UCVB0jcCoa15gOv65faMDpnYfGEw+AT8DfJeGwi
KFABIVsPS/ruQX36iLvV76MytkC4n5YLA6aNUPugm5tK04n/adVtcOEBwTHmuuH0qWUd5U8A3mbr
y68l7cYN0JGL60oz+6WfwfJjaBZsnSmuqqGuFi5c6uBqGXQIK7v+A1Q047rtPxYWjNvr1/K47XEj
DLAA8888dm5L6+bm57T+lnZ59UbYeznL35fro7GchUVy/hD0jzKhuXl32CfJZu4myhsMvEEow9H7
Fb5+Nl9fxWH18jvj67ZyhQ93s9a36+btBW0LfOmQ79DE+hX+HG+f1eqn9hIgoCOi8v2yjo6GCjcp
z+AB714wRmO/uo999Q1K2M03V8cv977+UhfvmzOsuzgWIQ/Xj7fBeL4X11/oXN/3/7IFl/9Wp5Ms
kRAm8sSGjAD9XyGAtjrNyqZpKxe0rqVoCMuX8T1bfTPZn7evqXEaFHKwWcDOPDAdl/ej7d83zzWs
B2s2b6SRd8/3eHP95Qpxmqrv4+/ju/qXi/xTBvV/1dSfi1zIBJ7xA8jV/7UXfcStWmld2/4AGrQ4
rFoQq3KBbdKwujWfcUsb/rIBFgWQO0hv4bH4lw5thSjcfy+5OWemtJX4OimpaRj/jw9Szw71ZV5K
4gcw2ocE/sU46rdK1IaHVLTrLE6qQokOiRIJ0c0TTKgVhE2/0/bCZuHAMT7u+kCy+MzvyWsK3tXs
uY1BuWd9MG5nTpu1wdyGnBcdxpZssC7+yFqcZTfv5HX+Yq9RiScUVXJKNPuQCGa/vT6MR3rzxhAm
COi53u8BuIbFaN8S0ealOpBt3QUjZOH0wck/+IKlRJLVFDRxjyejz/h+40/3MM+EoknY8W2HpcQp
eqdLrnu1UDwtONKF61bmKbno371zDmt7SFD7StLu+n3vtA4eke4pHiAWL+u8b6xZoBZD3qZVJLlC
zq6echJ/nlb53G/gnPCp1aXVPvaqSPQ5WMRRaEBxCGDTx5537jG4rgb3QHmOTdti2m6PIX5/bx+D
Y6Ynkldxj/QGtQ5X1n4q3rA5h/ewsdodH7YrEsarydCuRgeaKV7eto7gzYLTwRC8xclQPT0H1uAY
nCrjuF/gsFhUvnP1972IJ+tVJmeb/yz83hk29X5Uls3m9HEO9UTxRqfdcQoapOwm0j3c3mHziGZ+
Zda25JbhOWOjuwhgG9GLY6jSw/I0nvsTnAKhDqPJ+rjXpXdY4a6hxPg+GaxzCPD26JSOCCkSTFuc
s92W093YUvI6GKID4Sg0NTOGqnUqq0sGl1GZhhiQJK8xmRDILox2C1APo9IU03vnsLS1g1Fv8c21
4AKMiHEOuS6PO5QKoTjDNou6EcwWoqsJW9AANv28v+5FcD4TGHnP+C2QMwbAlfMV7ofx4fFzX1n1
vjGPdL3ycjGBA+VAJPa2UkxnZniBTbskWsa3uBqlGDwx0CDkfBhitpiE8uJLZhxdNpfNlfOBqZio
fLG0Kb0ZndiDJO12Xwv5JWoY73l6yUWzt2g2or2IYI4nJJ3Klb4SZHjhUDh0gruFxXJI4oKzc6W4
YTIcB7HBUBXc3y1pEqEQlWW9w9KIGXvrW3LNqpza3jo96oZM+RO4zpGWPiIZJ824RLf5Sg9jh755
OYWdod42keYLLi1hR6PLu/wWAYTXuYO7AGLNR24Ft3NplhAoTvUXiENnSS5z6Khe58ppm/YOjFPD
hqVyZwiRTLfeVpbkIXn3/fxn2AguGAsvEyFlSe0qSKkHOoVALDRYF1ZjKp7ugVRFWJqVFB2Zyno/
gZdcjaqa9iR8wlXc23r+0eSDy0orl3Jr1I4WzDPmn9aOB2ipiAmCTJsVaYU9LXaTJnglcsbAzAII
WY5MyCyrEqiHTsjxIlAHiKgNRA2QEC3jRdAeKEBk3KkK5sA8gOa0zS6pgtIryTxCLo5m5PfDQJ85
VXFKkKTOYiVUCbCbPJlWNF1naeMuUgA1opfJxWR405xK8ihV4/LkDDXH2mSNhgzSOYR5GGdaDBBU
xHWa1/t6wnFXqAo2FjbkcFwL5+VaKcwQOQtwzMEtGac1MPuGygj39XFF682kpWCevB7tOO5mezmM
o3F3SVAHXVI70/LguMfwilKRkntIy+4J0dRzlnG9Y6jrXbtdsESerL/jvv2R3+IC8jMk/n57m+YF
P6dKwLIbpgMpkwxWyXl/Gw3GgFvkUhmE6Yd8TUaIQwtO5N2DRaZG09jR8om1cJSihlsFvXHfx4UM
NOi0lKtkkTF/dxgTWuMqQfOyZtBxrirh88ZaYt1y6yJ2gyMd2BTiD3uMG6Af8AYHmjMLF2dD8Y9g
jiWv5BgKxc3vfMU6MVAnL6ZYEkNVB/dAY6t98gBZyw7eozh44/bglVBmMTvRBHBlvXzpd7BmThzx
mgbIen7wFk5X1M4xvCS3FOsTjlvAXhIxuzCw97DbsDxPHh+/5w9bCxVr7nBeXDhP9ZjI2ffLP3OX
0x3KATfIhWvH9SxjZgmaCSbqA0jFw/qVlsEzWCBcfcboas5gjpliCebB16NXirZ7+BevIlS8ZXWy
TLVAzrTPeMnVVEg+YtJm92CK15vTbGQPdM01ZDIZJJgnHMowS39MWW0ylktxiFBLDhjKLwthEjaj
LWy0EFLFLm0z2mkZW6Cu1TAOXzmKofYPfDE9YAMpsmtTYBwPLlpG/zlBkZLuDr/PVA0vuezr4Slf
sCpZBgtCBjlknBpubHBwy1Skdy7v0ysYLdgUGGHBjYuwBHqIe1v6vCKmXY6CQCcNu0t+iFDE4nTq
yqwsrAqGziN7M04G+pb0NmCE6bCVtmevt1/mRMD+3ryfq5UUry7JyKwtbC1onTIEWVX4fYb9fuF3
VgwWlNGgzoS8tKs8vqxa+xH1DKuW3iJs+ZBPC0JwOWBj8lkKqaLWVhKNkdJXpOk5/cu674/7poCC
Qgz4xUSKwRzuDqQN/2bUP7tCHab1zGJGIORp4YZ9UO6r/BoiCcd9Dc2oqyddgsVWPDAZJ7vTot/O
ITmFoEl0r7Z7O8aPqXeom1AqJks1Aa55aF+z/6M0MHxoTKt2Zv4irUyMLUX9k82LnUf+tOGFa8zS
rm10OcP6iCYg3LxrVhpD3eU8u0UM8CWap3PSCsYpGlNkA7YLoOZAw30ZWMQu6lzeI7rtI0AV7sG0
/+Rb4IHbDfi39fRZXpP9y3XT4RaR9jhFr1x8rfkCTCj85hM9rKsMr1tFwwYujGsWe2jwzprGGIug
emC6YVUklzd7W3DveykRZwCRGteQjtzoxT+ULD4y0jamEtEft5kkiMMjy0++cg0x+PUOm5U2XEcp
rxVXwnpMHk2PR/OI9MfyEi3SIZGKuKh3ai7i8QkF8NUBI8n1zIIu0QtMs3viLzwDlXXMeruZxjjA
l3gySSpTghQc99Rjn9CyJceZ7KnivSymIT9hXR3Nl1wgdnu7xo9rptnFz3rkF/fQrS85oyz/goiM
SdbP64MLQIxk87zbXf3YuZxXgn1Onn5s9+Y8GrYvULhy+feUV8HMXUSqfdq3nujhS3QrIVB/xuIA
O/fDEHYNF7RT7S5QMlCWtahGNM1jImTjZjQVZyxGq5peH1g30vaanOA+sqrsjMSAju+PVumNm0uu
26KlZ0dPyHpL/Lp9CvZNMo7JIpq5QqDYQyDYpbfW7dFqcE58TpgJwWjNIinrC6DRY+eYyL9doNtq
qB2Mc2LpztWTHMWW8bVpr40kW9o9MXGOas+tsy9H5/SaipsjvJo/o6nCvZE+cjWUzW53+BkC2WJ0
+Hn6/OKNny68p5o10U/n6JgxnU8q5LbUP/W95rJ5rv1Hjti3vhICEvTnu4Pb+8JOzQh18CeEthQ1
Vz9WV+/uDbtjIlpNIG6GQA/GZLAX3i0EIu/rDG518kwOIegEEivaU4P4+wyd9aaO4K/grVfYe5Qo
1NZhfwkpG+mcave0Ts36xPPKeYWd3Wzvyei13txtnAG3PIsDIPlqS/VJCqkpcfq7xadsErzkx4Xn
ap7MC3btCZN4wuoy4lXQF21yC7ttZaspXfRtUlvibwcISRoTWPJ7t8xHFxwCYVkneiAwzQVYgU+O
wozo/GQdLsj0ilzo2bh8/UiZkrG/P3u1J9ln75wM29FC5CjROKCFpR2IQAdQHA00fSuw6ulPNiA8
txg9hgUmTLD7/Ev0kiDnfSMoQcZGNk+5el5XgWQL2TMpfdnqvQWIrhvZBFrc7hjpyz4OZK+HQtEQ
kyqoE5KfsnfZz93B1tNrRK7lEOrcetBsmy0E6q075qewti5ZG/XdunWBe3iSXU0hxX2hVdBrDsks
ZixhjmSv24/uHOeZWIwHYYic13lnD0zDIdRYEb+l9ZCN47gWMcE4KPs4K606P0bV7urJv6L5LJhQ
PSsTZqlPqn23VX6gqvLqhNmTAkpnj15Vr5XgWpyT1mOW7gnCYwpBT8wkuSbyBrTDpC/6gloiJWvx
1HCVkjg4hEqgZtdEt6WMxUpGVQ2YJa6FCxkLnTeZrea4BkY7zsiatt5hTziPH5Z8wVe4AuVh3IjT
ovuxOHRYwxxNXQgggokU0NI+g48AZ4DPBV3A0Y4JakDPZJPaA+ZfCcpCr9YcqvVmERdty+aQiebE
+EFOyDuFT4tRvHt8AhXDrKE6Au6x4XAle3MwivxzMrJUqp/HJxcjZWPREMJAjwiZjEOHEoHnLumm
b0lBbwkB5+WNSjJ6xqXbNQEFpMLu7A1bdEEg/wqBnj29Mxc0bnhsc25h1xYz91oM2xvuO01r9qVc
gVrLnfwqwQVVzwnaRM+gDNgj5l45W9cJuvLVcrdDudLK6WtCNqCUVPvws1O3c5KX9iuQOShXxM3o
WRNwLlQRckg/nj1ze7MueKcmEGA34T25p1dPQU/NPDQdimcRHX0p01DDi2jI+GZdiMVo3hPVln+n
m8YtcZ7J2Z/O2gRoTtFE3e3VbAiH4IB35XHNzjXhU9yvFHTZwmVwuPKnh3F+fzEWNUdkCQtbPTgj
kueEocLdsKQAVVUci7q4+0xZdky74J6qNgOtooMnCVAcZE2wWdiiCRY9ym+ST79Ccas2r4cSJqMK
VLv1EFJEVNgKtr5HdQ/LYUuNAprVPXKNQzgpxtE6AAfNA9wyVsN1NfPQIz16PJNYzaJ5hsKTMqU/
0iQEYKhm5zSmXlNxJLsvkZqSewENQ9qKJkKznbm6rXDyAV1898cNxirkcn7mljwp9Hhf+08fTcKP
EqLuJUhlSBz/sZZoI0CloaFa3nE3YwdetPScHtO7YECA16fHt+N22PHZ6ccCci/keoJ4f8lB6MZV
wfYAh31wY4dDHoBrXGEGZItDXlMQIPX9uIn3sQMWMBZCmia39K+esKOq91f90feTnbj6+h6SnrRM
J+slWhjxBz6uYqM3S6YC6djLmqH+CLsSV/iV1+nT70IhVH+QOiy4sL2zfnTnhpwDj2kNwQiULYJJ
Ry6Hzg4us7wVtg2P1KfBwx0ZQlSteffxpE38H/r0lvBSSA4aQP4dQlzwn4N7cLmL/ZTM41Lr9I93
wduYyAP3oYb1nwFofRxfB9UdA3cd3tDWkx4v2zfG52rTrT3RnazrlPqLfhrsdnIKm9kHQHZP3Jtx
c4aIyo/3Q4izrztPn/RC7CgKFRsGjBG4j5RD7Beu4hxyYac7EpsDUDdiNhQKfuk0iAQrrt9xOHM5
VLfDlmju6Au4BJNB2eDf5DBUh/GeEzDG4bBjOWweMj4orJpcBiaowglgK4J84jGB8H6bPFLdKVMF
emHMFhVv08biohg6M00tLT6wP50OlPRmJabx5OXi8PdcCoehKzrCZ36t+7TWDTWcPNi5QFSEi5Np
qcBL5sP4sRQ+HyLgJlUAfG0ibz1OxhF6v8kbZucvEdLT0LxevydFZrLBaFx5ChKWyGufngCdNS45
v255jWnkfpH2tBYYZYbvjyRy08JOtNpUJ3XAQIdI9iW/prPNccXccpv8Fi0hBOx2uvlpzKAyneSw
9xkB/nP8Ozs2psKVrZPbhThju96cZETdy+g3DAKLb7I4cdB7PJOy0qukFcr8tBcxxWUyYcU61f6E
asUHKivemBeVQwlEeNkfQpiYL0FnP60FnujoHdnreY0992KI1/ado3mCI+PtXIitJZBiT96OJC1r
S/M6BbLOj1OIPXYuYWkJDm/9MeKQFDuy1+xKK04r+xB0QDkarTlGz6i1BAba1Lw6wt9JL4Galmaf
Az8uuy/7GUEhUeenoNrXEU0MSz3VGVJX8Uv3nt9zwZfS2Z7y0nNUug+2OCMcFQYP8LbwH+qc7kZ3
DFuXTt1FOPjPXHO69EwK+gGmHC+xy+/8fvck5s1HlPSR3vM2POfE/34XIewS7XrmaA4otoJ1zl/+
PacJE6gr+EaeOecpcyWVfE51I2UCyQoaNXou6984bbn8S1a7sQ/AOXuqqMxjX/lzcxBj4BflL7uM
5Lzb6vD74u1xpdOjy7J3eSrmNYOFA1RasgvUwSuU3dEFhQv8/m0clFGzVdKG0bV7PFCGx3ya1W5M
bns6jiDUxqfAB9i0RYyzptploWT3BB9FLl4OdlFFXaHtnzg5eJCtdV0sp6GKMz1YFONiednrOI7x
AdcD3yEOTvvbnubCZvJ8d31S4khfUB72LTzVSzyXIWBTwfEAPrKqXWvKboWnrVIHtMflOIWHTE1H
t/Xw0hPx94ScvXaHrNniDPJ+5yip5vSk2xIhwOFo86lANugTKT0RPSccS8AIv/kUKv4sZJCFtLHH
32Yne3rA9T+L1sOlQmc+cTyQ+rOnBFimQ1hSppeU1uRF3PkPHCE7KtkUTTmCC9hhExFOBgcFLeE+
CJkUxMERd47SNECfAxzSsGUCnlYD91LSs0nAyOKWzGHbSsQJL0nk8KfgGfV5a3Irh/3kohFKzEpc
SCmYPEJ0tl/6t0hhubKsJx8o5jixXadzNlCPTAg1N0aFZdeiCy4wKjIlTBhOzR9njcfXNz17OZPL
Ok0Ra4s4wzSLfyYwqL2+ECdHUiU/oONfMiNycdjTT6zi7HJF/ZqCD17BMRbm61PIsu69sRCCMpma
jtnicDjOd0zuzFHNtmhyvcZiXrzm63uiZOuF2W2nESiTerE8hO3kxbBdLZh1NQC6m6eyh8wqS/ZN
m4b0w7rfVI6Y0HbsdbacNDabm8YehBWUY4J/gW3bL1lJzarMh/R8MYb02K2P+YccUk/2SgnWLcKZ
+KYSF/Iv7ITIT7gV6/IB7Qd1tsYpFTZtePGnxXsia6RadXBKSzZq5iWdh+OuI/nUBuDmO8T/XIU8
mLbvt505t++BBKdcNmYvIgatI2cE5BJYiQqIzy/kAvrgRvDgiFyTRDB091XMbTF7gc9byNmruHnE
TeWsn0KmRNV48kSOf/VIIypdEYx6JAQHCdWOAdTkBG6Arw9qPkLSihD1bPqmxsaNuqtEC3ppAjUa
JaLKI6FTPq8XWibjWPODfsVbn6KiU2j0uOrna70QEDtm/0/4eihEsm+8UiXHev1KCA4uiGQSMucR
5+k45xg8kgMh84tH4LLPpJIEA81Ndh/yGTUas4b7I2z75REm/b0HJI3NGfDYEHEaT8LjuitZfShZ
aNLwjyqcImK29Csy+mhCGrXrsErB7QOIebtwXn7sMh0Ya2+aL1owIi3s0nEXR4pFjam4m+/5mmTF
rrZnejkavGlZk/Tk3ZM4mlKRBOs97oEbIPa6E0xhQ5Yw6szBqlI0dfwNAUPapM8rDVLGNRfgng7n
dlNMQVhtNXQrzX4UMV+Q7SMDb6nurTi641YSliI5Aen3ltTBaM+dcTfaA1fSkS8gUHvysQ5jyPZd
MOtguvSR0LJmX7xrPoaYjXFLeH4w/8TyL97Ff6W1YlTpza+Dgy9mv3OHO1QsIEEJCIpElg8eeVer
dWcOMe1xp1jEhUkyjQxUvx0sOBLFcLbX9iW7AksMCTancsiozPakALh/HQqvZOagEdkZV3az6wAk
xq/LKyJ7R0Pby/vbNCTYs8pfhBVMvA7TEpY5r7DKtGZacKyvZ048/ZrfAelIgSTAYgnpIsSIpueI
Y4oJr5ScIr3mDaEBcjo+a5AfgECfuFvYQL+ZdubHfMpHaM6DpTfd981/+ZwLttGKtVZmndlgSIHx
lB3BOhUjq2vKM5hxIv0SEke5BUyTRgIYSjZvTuq5MyWL1UXAFYl7FAJtDNOSEm0SICxjrDSABhK5
Zil6FPIfydP2g6WY32QBuwJpZmoHiyz/OT/4TdEG8tmYOdOS7LeH5OZLlNoaWKx5uHAWexXxPHmD
2Z7BB4KPYrpJxepJbyO2LjJK/nmxZxKLzuS2bxDBbBahGAqWbLfBpEhe/swpgzpboFB01oxoT2eD
rgDY3d0NnwSMno7ZmDuT8pmy5EJ08FBMhfQbJ4jsEWkiE4C0i3ZnkgVibUbXnHnUnDaMueTbGTqu
KSS+u+aSj1IMT/7cOeedz1I7r/tpAUnWg2I+BI7jWwzRZZqeOr/mZa6FL6ZlWpXC5lE8AzE8uoe0
40D7hfOIl/fJxuLMjBQFaM5tUhhUChYapppoSXQk20RZAMtWShXgbfM+E8zO1EjVH7wmFQkDG7OQ
EVVSxBpxPUak0XDhp8MeI1wjXiBqNMlEM4lnc3qbh72yOkfYABYErs0z71JE8UgmbTVDvTSCMYM3
LG3zh48stu7TbOzerd2aHcuWjMkfp24C+kfsfzh6jffVbInW5aL0LU02JCaUmPPxOr9tLyvBR55r
F+EWnD7Cv2jz1j0FJzCkpqWjCBQW3COA6FW/zfv8kFGkvVVhUfJf4QvvlXuE+aTiESG9dPRmE1P6
tISi0iytGe3cjjK5Rhg8zRu4Ld0Xp+DX5Jrgg41L2cMBZp2KLuzQjd3ZbaT4wmw52N10+KTGdejz
Z4Snm79I3LCiJwc4Griely2luh/7lU0Y8JkzIMDqPCOuW0inuBqdFTl3dgrwl3tD1NfEzrh9POGo
Nl/h6OrpC1RhF3JffFP80RLy7hUul8/zC9+6UC6zreplPxoSgclq3+xw2Ki3H38V/xrVkUjkcHIB
GkelBo4p3FKpKf7WFm6P8nNpGE7R7exu+4xGtzZxPkQP07+rTbqG8Raslmt52FysnnYEAGl1nFzz
aSKYwWt+jfRUdOuIJwgIb+l+Y7em6DbEQntX9aedAGOi+jJpd3fR0F5sXLKBz6jp/bAkoDjdy8De
guHMz3nLzGio76TkAyOLYMyP7SrmJHFKBfI150wSQ6t5rxBhUhjXqEon94OFIKXH6D594uGj+65E
DXmsjKtSIR6JRKddyiVWW07P6kAt0BJNwaPDmPdua/65jUd6BF4qjjQHBfsRWwN24RidfPR7KGz0
iHXCoicMPJm9xZ5EJhDYe9aYBR8py3jK9Y52vxUsLZzUSmeeplzkwsG0sbsIOZf4L0XE/x9S46+a
JUA9ZEnQNI06afWvmqWLfhDnwvX22kHTw7/017sY9lcRLynZexgeLAzU0cHFtFoYEBcZkWZUVMwt
jH7Vr7jqZdSt52/Akq2qJeW0HAFymU+KPaR1tVSXiOAbLS1r6oi2r7UmgutnzNiYvwMHuIzX1yWE
Dgb7jOVpNRjXtWRQNG+4tHGsZMNcfr3vfNLRlEudpxe94BsoqSVJSMOcfr29fa7efldXvnxaLThI
93H/dSFyW7cWKm4pcez9ffm9vxnB954ykE39dl1ejO+BX2f+928t55m9ESL9PK2Pb9e36PIFfvtK
WCrUd4jf43frE46Yfzw/j5/jVDBy+KZyfdv+KLiAKzmdLWfrm3t/0yzCS0ZrOKKhr8h9vcM9+95/
H74O5t2uP05fwFGsiDvNfufQA4hfxw28tet2mZE9Xr9W83dlRXf+p/z19MBNXLcfi7W6Kr+lmQET
5vfjd/ye0nEc5UkLoEfNTRPdruvm977t3sef+w6mP6YBJJ23mSGsKYJ5g3SIqZDW8mr+Jqyn6cHc
LSlJWN94n1kw6r2y1t6mZ7QFwCt9NXK40N5v74/31ztpFd0A4mZ1XB6M/LXUvk8U27U/hw9luaVC
iuE/OlCjGfdP8W1Y3zZP/mIUDFjG3vT34UvcxlH8e/yRvgZzYJ+N1+YKX+Unh+BQ9VabwifUWrWz
JREqOiXdY0YUBiYIYjr89Ma7AdrRG8QPH/o34X5yMIew+ZmZUF9/zdfPb+EzfmuXiuFLn/BJr2HZ
gedrwkF70ji0pfO0WRjgIhNrA4b5yrK7UYSwvOvG4vu8VbblB1HcHQEDdEx1oRNoNc9fe3owSDGw
nYyzE+F62BhvK/C62FjDv8m28LUUhyUhxq9yfVp2b83b5VPfZv3XPKLD/PlRhU883M2DV/q19lX9
dKvivH5+je7x+/ox/EirGGEjS+PM3488V4LWI7Ct0W7j3L8gatzh7WA2VfY0g6n9HHEcqdg38XBf
NtUl7/ff21YhSkCo6f9Rdqa7rWJbu74iJPrmL5PWfZvuD0pWEjDG2Bgw2Fd/HnKks2t5RYmOaten
Xd9eZfo5x3jH26x3a2uhxaQVrXYBO2AkeWXYRvqMD23ePOnTY5TF1yWv9/giuUhIvXbcjtn+o2J6
jbqoGl+jg2cINdrxWZRii2vUhoroGMmYpwoKz2D4ux2rYyleY6u7ZHuO3tfiA/6oW4pCPMxfxp8P
kBrdhM/Z8N53Htuuy08OnytBPXzShNVA5nV4Ky34f9CgRMcbN31SYmeyd5fDgWX36pINGwLk+Gv/
WXbfHz6X0TUS289P0Yh15y6j9ycvIoUqglzqX911KT4LkfAJb6985Jyml+P4duW8UDi4P9PP/xE+
Q+v8a4kcvDn+Q6rM+0Tb4TZz3qpTvq1pyud5mIL5be1Yfm5GxUMSVCgJDHEdJ74WH8ddVITV2InO
3Poqqn+hmRr3XiDD+ejYnKDj05GZKHe8avWmn2tTOUsbfZpXcROAprFiQdaBGeuxNhDh4mZzyU/9
VVIG54Mb7nbuxAQNGGLqrcJnA3cnJ9cXpS94aabvvCTLiH8aRWXImnl5ximRN+8XNc637FRDVtCq
6Ij0ofP/fSP16tqXV5lsHuMI+1jxINc7LaRn4Oiqx750o1/2wekUFy0buPFqGiIhbkkpfN1ayiy+
V5gJpC6DCtk9yae8q7fuEl2KGHhSP3uGOs2qd1MRtHk/vwLfsI8N3ATx+5VlHBWcO7nzQa3Ozc2W
LpMmmd70SUfFdfM4c87whMxCO/3yyn25093vyvjK6CaPWbNN647ufFPy/kYIa72tfVUQwRvtI2LB
4ythsIJY3dgmAdevRsoYWgIt5Jg5iN65t2i/TOLk3XxGoDiRY5QBoWN5mOxvu4gCo37jC6F/XNAF
dmM4iH4XH4KCouXn2/WPY9nwhg76LwW3UoSm997Nt0JqU9VWLhPez8zwHZsdsSZ3CelIG1hXgba2
JYCj9YzffND/keD/30PbWJWhOsMO/e7jsJKqUsivOG5vk2ZSj7K4m2rBYa1Gtp/w+Z7nTi32S60W
oPP77XGqdm4/bvx8mUfOggQweyaFxkgJT/4h/gQNaMfXMctztsLQ4flXwdTwHP95zs7/zvZOtXPb
O0WW2Uq3YcmNK9eaOaIOukAR9Dhe/Ysp8ZdDw/3RTA3RGGaeKoKoO8VYZvdX3UnMbEvZE8SwAeDJ
z+1XtBizjPIgE3sfDo+rBztxEwvF/UPfHu89TcgTVITvmW/Fpl/59Uh7r6KfXxntG7GIwTIr42+H
XQmv/N9rQ2L0iEmrMzlKU7KhXT0ECnBfjIN4KTZP6Wwe3FjVDiIso8mXgCF4Zhm4eu2knsxmIzMS
v6yy375I/z2hu0ejXXWjvDVHe47HRkFodOs3JoFThieZ5JEkCpP65YEAdjZ3a6RZo/Q2aqrRvo+Z
QCHVddTev0qfxN8ipTqFZ9MYJxdgwetgikIijH2KS8chk/aC25zA5igtl1f4mon1clbH/IdsIEtS
hCOtCvkJh/yf77fynVLgv5d3pxSoG+fUEaZDOZaJzkK05cL3qCVX1X2GQJqOpve3Q363b5nYzWiY
CBoOAUF/P2KnOJuOVEndpg/yDcG2bhMxqp8wwHZfS9Gyv1eUCr9c53dL9/8Oipf83wctkm6XIj/u
N7BkOKRBEfLSc2TD75ji+JOrixufm6zq6NfPbfic/vncTJyskWRgFefcLeI7Vb0o8rmCEOA9eVPJ
nc8ZMnXCPgZ0Cx/t82P1tO/GC9RzAYXtbBRVEZFCtLQXL5eIbp79VsmYg/7y/oxQz8j4d6OmMa27
fUw7JWl/bdtsq1dB7TcTfVT7xNyARu8eKgPWLOHJut+d8fiWXBYEeFsd4iWIMbN+1e3Gp8cm3xwv
/ilHU+aiLG2ilH4CSdRhKa2Uo3fNQ6SdFUyEZ3Ou7SNj2Tzgzjw9Unc82OA9xVFkKJrdveqn63p8
Re1sPeyVrdLGxUcyU2c/P/4vS4OfrvjuGehZWloYO6ib3efJ4eMSjZdt8g2dQTw0MmKzurjhxE7p
yqontRHIuUTiIdqxZgehau7i0HgLl+WYknNAcKUIX1uHntOgoZR+WXP+kRAPm5el4BevYkGGXPmu
QMpyW5IKJ+k2D1i7RW+V+LgJKBbjNPj5thjDp/bPbcHsS9ctjmeZdwe6VEaDlwAlJD4JFFTUCGd3
+tKtXpLRm7IxiQKP0aM921LI6OsSYYl5ENnaSsQfRG6QcC6fpvuI6MAKJm7CJhGtpWfK9Bt/l9NP
6b2uCaPzMpPWPHOjG2/zKvt4v61/uQzzu0/MYi3BAxwTYpS9f3/d6bnJrYNyvc6dSAvasJmDPLSs
XbkoEy+/zAh5hFOqku8yLT9PY1QQmUqOT3Ar3YsTqPbkdA41aWwwOd6H3T7SZSTUJcp7QkSmpROe
dMEXAqjeuQ0ZMkzMJXf3mWz3RAQvsrCMzU/54IGearVPJkW+zYDKARKIIC1FNWbe/OAEO9rfK9YP
HpoB/TWJy7Vcu+1Mnso0zCtJhsy9byeH3jtG6aP2tDcBwdubMCEqwgfTsCGJikuoXcdpOk+KWKOd
VuiXUk/Nrm6fz6VmdiJvWQ0uN6+QMBAZPGrVNLrtgozmqJ5eigmZOOZwhvy4k3n2TuwsmH/e7TRq
CW0qhEJa+hXfQE/6wCLhwEMnHlciXzngVw54ZiTCADDb47rj3xQ/NcWZfOXWy1i0SQQ5+5c6tE7e
blmH2rhm4k1TN/Bj9x83RUA0zDD2hTnkrLrnE8AQsWMSV+cetul0F1Yja9VNVR96ZwhjlA5y8FUg
hdrHrWxYpmVSqKGDkpOOm+aO5dt2SWWd2+8XdDHkmzezgsW9CmXMzSjvsAPZqvxX7dXOx/2bYY56
BLqgImsdLk7uKXrY9uG1D0tjyqVmb1Ltkop+whrh4wZnZC8AfrNl+oeU5lNJ2IzfWVFmC3mdviSl
OO+C3X5mFFN+6nTzZJ50SQIHbAs7wKDI1UbpEBV0WpLrOjqtjvGOoXk2o0PBLiN1XBWYheHOPhxi
aE7IsUUtIdoV+zVOwudeGJw6o9GRObemzLH1p2YEGwunrQ2sxtCi2Mnplav58Xn3ZKACsoemCOjZ
EZdlFeDliRD69KHF1zcizpfy24Eco5NnzoyF9EzIsQkU1BP9J8gyzvooVVY6BruUnC/5B3MSWAqF
X55Fw+d/XkrNxLi9qOSsNyMDlfTZa1WvOHjXiTbSY2mVsp6fcbkje8bHCIkV89CJ9o+0TJ5OA0Uz
R3VZBbhhGaid0/Da4pQS15hwGX5hjutCEFAMdw4Cy/CEeSGObrFyRsc5eLbzXM2N1yQhQMPtoENn
qF9g4aqZBz8ZVvAiDbHkweIfamHUTMvVfgPEpsfQwewJQ36IMNOSkA9R21DZBZ+mwdqNX4tJFrjn
NF7+IcXd+ORl0+GfpehwnUhSdLmODv1n3kflLSQuKEEb9QL0XdVhWU3qPOjYsLsAwuotGyV4nBhi
n4tsu1uf4X9s+84t/yD+NFKvee4d93INjJbwYvfwVm57zUXPaL+kn5dWMNo92oIowHPANOP6yM6f
EIJtRX2/PhjB+akCRiim8iydJUt1WbITDwA/mlv4F/KbnAiLJckS1dVlDlbPrq9SbBJJOLs92VB+
u7UB9b9lBo+yJQ9PZJ1AMFlcVibU3MsSThA8AV4vHtP+D7Mz5i/2uHwlWTdOmFY5APJbJuErdSSv
iiW3DX9bDO0F+WYV5YHiGWCu6TyfELoLe0r1D+Y024/ldlGkn5nNlatjWRF8Z0+9r0x1AK80JgTx
nI50WXT8agruN+5AS37ZFb4rbS2HPsccosPwwf17U9AqJ1HPhlRvK9+Y91/oJ8W2BwTL0MjnHgYf
gCHuhwnS27/tPxxxXbBDCKV2/Y88cMap74DtWeF+QnIn9NR8dB0bNN/5soqOPi4/xrzoXG3Bdvdb
wfK1Y93vzIN9rWLK5O1Y6h0e352y/Jihyd/aEMd0lvFpw5dX+7t9XGwQBSUgoBB2QXlebN6rNFRb
90hqVxpeyvC46IEVi6n5Sxn1bUOP2ZuFabT8jWt0qe26vt7pxIkRcjZ5ccAxOz8/+SzkZj1iZTvB
I8mi1tr8/Cy/k1Rjb/L/DvzVxvwHe6NBvmpOXnaTPSAfZHirIV3PZ9VNJffqzIk+2nWuXY93XXg1
V7U9YoP++RS+ayD+ewZ3FeTBkoy8sTgDgmTphPHze2ssgKfhko+335xK7p0uhgrQkTWMfjWu+x/P
hPNJ104Af5fJpR0QMkd1z2UAC5NDSsa4ZPfXMbb6BRhQv+kLyNqi4MRawwKfuyujzgdF7w9dV207
v32d6/45rmcsHo9s3PwH9uwc2lU/pXx5BIVmvZlWTM69X5u1786DiDhVBQqwLMO+a9a0Foed9Jwd
t6eYdCmvDo8fKXXAs7khkXvLbJldwXj++fl+e/H/OahzZy5ilif8VPadtnkw3GmF1wMhYgazDC2Y
x2HjYo9gOTMaINOtglH0aXnLn0/AGK7q7pMHC7WpYHHWtJx765ZjXVuXXMkOW3l5FRcPg82gjFMA
v+ODxKylXb3II0Zn2KIxANoL/zApLddm6AU9NEOLUxGdDSFfe6BVeGqf0039p3RnuKvnQpooyEdN
6L+g7LLHCIXpYyJA/2m4f/lQvnDnv68Dg0F7AJYUVbdt427pavpEKi/Ksd803jkmCj0Agp7up2Z8
is7+M8cuMStxpcmvcONXu/LTke/em1NlGPXuYO8Wx37ewne3vNvTWQouEJpeDsoosWfHMtRaUb0e
tVFle1CNssHDzX2yWnFj7l1j16n5mYM3lWhaJCa+YqwMTaDkVeSFtsMuvVlV3VYryOUQl8kZ4zG0
hMfP7BB01riGjC9IjFAKQnQDS58kvYfVJ2XxGbdtBRLjpH6tii+BbM2Uq7wF/Dm2TEvkz7h3XSW/
jLUAZ7jjy2FbTa/lirK8pddI8QEbkDrTk2bOeWzVM4Yvz87V63meJ1dzFrrF9zi7uNUf1XyzYY9X
IFTekRAsaLn0u6anQQ29euXbYXt9N0Lz6WJilTdFfpS8Wgf/eBDW6Ljzat6wONfJ2ZVdR5qd1Gla
T3f18rBDf7E7YEeXi7obH7EEKkOrO7gmymSq7B3BqCOI0uoImLSo3yEUSNYjhVNnxI300NiTmxro
l5ldCwi6eQ/8XIQEiuSGpz7CdT0c4yszORreZqjBOkY4yljOhaG5Ctwc7ZcV9h8zT+xoeEvBXHWZ
3ZWu8e/qQK2u9g07nWTzMA2+XlOI1u5mP9qswsp7ZBw4mZWr2cFb7wKC4cbDd/JbXtQX0Prv+/q/
c7irUM5212idbSAKdD3m2Ld4XgTxBxpx4bv+zBAYruzny+X7zwuN+u9CQ54aUXEmMSesN/c2WGmW
Vqd2p3Zz5w/EuOdueXwx/TRCvjljBot7iql9oT1U+RWkkIPXLg6B8yyHGOjFR7+Lft3e/93uGBAQ
CI1nmsyJOXc3Iu8t/XTujHxSnCM+TQzi0hvcTqzeabB7mOUNJhvT7PD28534BtwdjmuTaWJbOnfi
DgiTi3KXFhfJ+lrz9VHlTos/02GIPudFOIQX90OOpS2hNWKmusJZRCPfNdeTiz86uyyd0uLza6Sq
/bKEfoPQc17cC32wcCHg8W4JTW7S8QxGKjOlCHtloh7Gg6F4GZ4R4kBhg1M06ccywrx8fIGG2yyS
Nq6lqNenWjdp9wFeesYJNDnKj2OFENs5lKoiizLgZBhDmOgvGmbVmmdrU6n+5cv6t1D6+9zvigjn
vDfORpp2k0MZgmoTmF1fIuqk3UUovajVX8r8b8AyjAqdwX1YBjIDYf37Q84IFjgmhHcPCPaZxI+d
QLWhK8ExiaRrTHOTX7za+mWz/uYTMowhPgUIm+GWfPeAdsTfqGWTHya8remebKJmXkEAqZjB6v//
RTcvAAWhQsKjgtnP3UolNV1by63RbToBc4KFYiORn6LGwOVyZP3y9L4ZCHA0Q+VQBGYpBA39fTtP
VpIerx1H0xi8xPup5YcjyTPin7+8r/7lbun76zB3Q4CyMJLOOe4HIyesEwqgd8C2QwRmYy8gQpD0
DvJRLaoACS9tlxzBenpoJg+j22+u0t+8r3+dyfC//6e1SBrrUpy0c70FG6K4OlOXjFUiairvz2EK
x3qkQWHI/RKewc/34LtC6b9H/nqz/3PkWm0z6XKkyK/zx6TXAvxAdme+Wq9pgz830+sAADayQm8O
/nTz9S5oD9P6t+gCQ+cC/3kUOBQO1bZJdtndo5D17FJqF2N4FIQhC/Rgb43HeM9vng9jMt6xRQuu
K2bO4fXgt6MmeEiWeB54lbhEyaR42010r/IOdMIzREt7muENhr9P7OdxMk8XvX9294ETb6uYi5tm
I2YDEP1+w8y/GGr/XgZbCLGY+IPd0yEc2TGv7ZFh8zUhi9DDGl++envaQqef9c7Fc2QpuDnzuvfO
LKMHTA2cesz8/tSIRAafUkMjeTaaSGLCm3kSjgt4vlaiP32gezu14wsolIH4C8Ow3tPUtxMkNL3B
j3iUKW4DlcjyL/aoQHlDc3y9iTLFW4+qC8Hn5QG7Z9tqSVAJ6xwu+kqqY70mue32mFK27wh6sryd
/nRSNcG/bTixEZhIfG5hY0+P1HhVsheS4h8hfrZgcjvdP95Gt0bk6UVURXi1Hnf7Ymx3hiD95ShR
8UP1AknOEi8txgZIwS1I9VHW14FsTwx6CEUNc3x+du5hcy49q3hUqgUNvLxrqTblQL8F7fXxWsdV
Q1Cd6V0yniJYOf2q2Gu0RqBcuBD3bEdtPUrBo46jRBs4UghbisHiSZwwpzLBA62yAWyODgc656+R
4okopIbcH6Z+9Xi/n6uVn8IRqgBfe7i2uCVJEP6Mof5cVNXQYBtpLJ9iEMuiKIQGleUCtL6DeXHR
QuRIkG4qJGLOE4QC08QPF+xvrlBuou4Cmrs6ka5tf/54taEkuX/dyBWUZVIubFm9j0PdyTenldJU
3wxj6rEsXuoZYK43f9lABeUvFIzgWog3XtzZZNaIKPNTL/GX4J9j3v+fz+ZrhvjD2Rh3zWt9NSU6
+4NOLq83xvJGTIMhCHMvFtf31ermBlrw5oznLxePe/fnYWDtTfPJwQ2m+/FxtAlWTbQXlJ1IvsNw
tdovY8vPHuUYGfLkJiZJtHBxIowXAE7KUj2xLvp+tRBEN7rrfPkpeZDCHpwyeKhOUJ6YGRtxFiav
v1Suyj/OslTttMeQVFWDCDXFGtay/yyZRX07SXp9qLcAcjMSskQRwsWO6elgxzzVDwhr5E+ml0+3
J+OpD3Clm7CsexnLt+E+QNedFN4NuuYlSrfSzU231+fN2VNia6PFnXjBL15elFHrndy9ty4fM0IV
MYgdpaEdV0w5gV9O0DWvwXaHzSHwuuAvtM/WCBY5pClzsxPDtjz25XggT4CR+6k4erb72k/3AXcr
H9nRaaSCdiY+M2BfwpeyYqeVImswNuuD/gmaHFBjI44BlES4er+8K9/u8P+9h3ddcmsqXWXs2XYU
0qg1Aba06+PKfkhKcDRf7h5+3WK+3e1BNUg2MmSDrNa7+t7Jz+VR1vYgFtfCr63OJw1E6MxUy3Yg
UL22e2hc0lt2PUxvN33VpVHX2pOjmTGr6oSkIuBSPiT490W7LIoa8/SoQuqtHvbc/bIUx0P2Sx30
VVXdf1GWbhErC9lr6BL/ftOw0b0o+6Qqt8DfeJBOnHE7ZUzdjrJFH1xn2VwXyTT3koUdHyYUJ3WM
hfqacbg1S+PLw2kEQREyZh6ZvxS86r+4Nt/Af87sbr+2k1MjaRromBN0H874gLnAKxELkoUVYPt6
+EC1/dn03v7Zsv2BMIuGZ9DJ/bzi/Hp/7sqmc1KpTm7k9VYN7WWxOayai2C/qpbHJSGNy0O4eH5E
OF0xQQseE1ee3BAurK4b0jlK/E22yGJf5KiNlF8qy6/G/YcHd78U5vtdq1VHToz9ecPAVZuTs/DU
x5f53k9HRbAfHaZWQJ0TvDGZAly8jMsAHsqbMb5FHzB5wVAmC4ajXhje+AjF4f24KWbZ6vCOniXM
Q5RtK+itM3dge/Y+cNo490lEhdGKe4l3orjA+rQUNWVB+Evf8Q0C/9fDN+471tq8mlrCx2vUo5LS
sDRM/4Jt7ynsr/41315u8xMA02ujRGyDvzzz4c3659aahqIxYXdI8rtbfY1U4r0k5HDzcPa8i7eb
yZ8vL7eDgKO1j+eZ2PRurMeLBfNJuhMGeq3XQ6xx89nrzHpdn4VmAmlE0S/fqjpc9E/nddez9EeZ
ym/gGVJIVTffwM44O0+725zyKDw5bzcnglhKYZ3jXop3oHPR3BS4T+tPnt2Ojgxpde9aLAHVf75j
36619hAPaNncNhDtv1eRQs/Vuja0y4SaD/+y3Xmh6wNdVFa88sBk7qn5lV41/OT9zbDZJh2DrFZ4
dHcfZno85/JF25fbNmwxRFn0bzJDuwAa/zaPyq3x/vMlftcJD87mRMOb2pDv+PcVWl1/PRdOWW7h
/L+pMakMvwK72m/HuFvxnKaERtfj+jt8Y5K7sQSBwo/nuIkPK/wY+vhWC3lLUTCGKIPcS0CjwIEA
07t4r+BZPIhF3mE4i7PXgYfLq59vwTeuxAwpuN+kqfB1Mq/5+x70/cnWskSVNwfiLN2n1HRfXpRN
zejg5RRP32rhrhAp/HmEf32ljHAPrZg8t6pLWYgATqzTYOm8v0O3uv3y/lnffbEOnZ2lqKo2cGP+
PjPiKY72rTFvm7Gx7gPiZjVNEHTrHurgFjiaUIJTbH9qQdP4Lzg3gPtV4uVkR6pI+fuy4BsZb4JD
GEKaCdxJtnIO1Eb1BD52NclepZeLyDrvMXtl0PucaOJchn5G74K2y6/qSPks3VExgwcxW+d+RJWf
HSmZuujqQgr6hLQ/hkMFkeUc/PxIvq04/nvhdwCN0mu5ec4chJfR2HJb1uWX2PEt3+CvxeM+9mfR
ernkelEs/HxomNnffIGOTLShpZAOSyD63zddJd7L6Y43eTPOmBRCsq1iJNe00ecY9ihiXnnq/DkB
9/u4ZbYj2HUP8C7hIu39fR8hLXFhL/VCQ4MhqHLiGCt+pL1u4h0EdiHXfHwI8+BsL3vITfPcG9xv
XCeH1uhA3yFOMV+rXQw/JjEX8DJQ1rg0JXsi+Lh+NAGepfg9yWvi3LhnO+jxn3P00IR4gSFG65mL
88lvUJSUAq8vSWhtIB1ixXIhdhyg58fnRDg+pMAk3knRrSFGKCiZLUmn0IDJig5VXBvvQ75E/LJO
QxfWyUdxYmTF/wtKFssRPJxbP7mMb8X0ohE8K67Su8oM+ZnRPDW4GZv5mMCmo1jF52ME70chMZRG
TlqZlwj/k+y2wupbqccrGP+XSJrZ3iY205FSxsWB036moe9PPkNLPBpzkSKTEZn34Ry9zYbBimgS
z2aLT57jnbtKu5i07I+jaGpusx2nNI3DqUqzlIoBQyE/WZwUgS/LaufGpHltuJvXI43UY1+FWMj0
EVtL4plS9MG/S4zNERY14MJq5xtM8MBU+MF4E5+H36/5M0k+U+BKoGFlsOpmNsqrSy2IL2p2XLPy
iC/8Zs8z93HsQZSz5pliaEKit+ipWZQIRwckZf7g7XgGC0QN4fWPvAcfBrkCw8vQfsSJxIk7DE8/
pBO/w+joOGFSLWLtGFXTo9gkADb4N9p+ServZYrlvOBFQkMA9HUKuACoQBC3Rvxg5p04DJGJQfUB
QtdAUANOhjDfIoxlSz8K8ueygHJKfhvuEWdbhcct5jVe6sN64yWkxUc15X+9qse9V3gt9+Gou8Fm
c3nMvBjwdA3OYRkhd+/GDdkki3gTXLhNPEMbvc/XAQ7T4eZzb1TYs3v0g0oAJS3eXMYqJCxp3OVj
0OaOoVknVBx06KRgrHWTLCdMKpArb+FMJzYWI+gJPbvxje2WkTbUO511GJsZ3rThH29T4I4CvZxP
VpVi4k8xSVzFt5CmQ/JL0Tc58XGTQojv3o/eEVXUq+/vYqbSo5MLsyifvrbxFc+H4RiNaBe3j/SJ
SxH1uzyxHqIRwiUGyFKc+WJrJy5tDCDGq5IG4uo9W2E2k5bPI1/ae6NUzOqLK163a1bPfCk0/3yI
+CnFBdxIg9cyDdCkabxLrQveYZOVO36Vwi6+rteH9dqMZv6zvcYC2nt+Xa+P9oCz4BKy9z7Vm6cO
dDm3D7d2UFPL7pCxBCpmkAW30MXWx6GZ5WrDXrTPISkGY75o13gMPk5+6Nvu5ZVq/uzOit6baQLy
0s5jiKjDxzLd0Y5BhbJGZ9KEl1706VD86W8n8el4hj6oNBs3Wx7XO2+tjssRQgecAFmVaJFd7BeF
hWkL+WIuimV+wiBtYBekAQLYfeJpvJ3dwM+z6BtF80GLU4RQkywGly67ClYQb10t2GWMY7BbX78k
cZ9STO1ZbuGJYCS2LcLsGrIBRTsvOkpj/qUQ4tVKkeAo+jBVT0pApIT8iA7qhgDJZ78yFh1/HiCH
p6evxqRKVB4x31YSgXyk5ojYKcXPG8++bTX583oWB3lb5UI9j2GV95PWbVHan+fMMht+CMqz11KZ
VOEwWdxb/J9l/XaBOou8H3toUb+hbCpC7piRe53LLLQQnMW7FfM14N3qpvNPUDhABTIzOsIM3p3h
zxGRhir25l10r42Sk88f/eSSitDSZulwFtjz50hub+WEY4M0PnfuelkrIlpHxRbr4VXqcRcuQCTD
XUbW16F3XZ85qRQCHapdNw14gjy5T1C41hypuajyzRL/hHf4IP0lUp7xL3Y+7f30aI5kxZctoiTE
Dq1EHuKegQHAINarTv65Q5DIHOpSClv08+YPBEY+OIWklrWUxEW2tZhIHx/1fH3IkS5FRTdqDwfv
YQifa6Rwr71ckTYBlL5CrWssEOoxycKVMSrMSXKEorpG4Iu/yUEP94rfupn0S0/0LYjvkPutamAE
mvLVsP0HkSJrqCYB/HZjhsvQ3UeexhhqvVkcVS+fdUHjayJKkNMvfq4y9Psyn0RjXTZVwG5UPIp1
ryq4Fc4lP/a5PlaAIXrz0Ul2iO+d0EpIbWj0qDsdxrZCDsngUW+ASu9uDUGIL7W2rCH63nad15za
cC+FvYbhmQF2UFygr8pevQMMZ6uvRi17hN37BsknOQN5Xb+JEzbLxSRDunLi4TsYEBS3at6UGBco
ejPvwWatmriH9vRZ27+Vs//M+u4v+g5HMs63001JTWPW4JCuY6Fd0HWwoFGLJrMTS0Gz1cpgLxe/
1NFDAf/fnsqkuIeMReQQAVIDp/Dvis7Su5vU74kxs5wtYT+UGGdlKqu/YMr3bc7dUe4hJyeV03Ny
644TheWvGaX9lJIqVRf1Ofz55dH+mfmYDoMeRXVMcuuZmn4Nxv/z1nY7qckvClM+NZQ/d+OCsuOA
WP06K+PuEJJ8pC6tWyAjJHaGUcIlDcmwO/hZIQjBwwvg+gjXL75SzPBqn70+yCYW5KNQ479PcFaG
emPCr1EWjjRPbc9WQglfotV1Wnrd3oWgbigEQo+MNsBDeBdAP8Zx77HWKaL+fOAf9kiGEtTwLBFd
OupPoQxNfDAr/CpwG0mcJOYaIYOXcn2kCpBWbYcXlndWwlvx6IyGwY+3Tz34KsSok3zt+JSPK9Z9
r6kfbTY3dPRdSgE8cD/h5tgumk6vQAlSqCKXH65YhrCZ5j6zyceuFAsD4ylsdMZGNinyVRrNgzfr
FB0p1z+Qktu2TygzTJyJvfe1w8bu4NyMqOBuIiAMYcSQCDp9o/h2jGmlPuOndmlc6iE6oGwOrwc7
Pkj5R3cCrbqKAY8RR6uLw+RGbLh7MVwmLuVrg39XH6LTHCkQQ57T+OP8BvaIutpZwB5vPhTdzfz2
zYqrd10HY7uOsdQ4iXqBVwfWHRk0oGmjMgEa9dxdFDiXLi6KECMhCQnCouRkUkK/yLSlZvL5rnLE
6Y/1YxfZGqj17fPs+lfNw0qXS37c4+jL4u3aweBxGzFmPxfxufcv09QMq+A0Q0NGth8THrEstkbj
FWhJHuG4WxxnaeBQsDo/QWeG/3tk37xE1rsRW22MWcCZ5G6XedmwOx8pvUskYVDX9xGCVxtOPE3j
gxPDvEeSgQUO8ohZpbiY0vE0p+ttR2m0sNt3SowyTFtKFK0J8p24IqOd7Ml98vLp2jqyjHlHM7zh
lYx0z/Gvb/YMYf1aHjdb58OGyQ+7ntCBq6cG/OQZEQ5Jn/gNPK0hkUfLgw1kL6guOgFv3oqpQDCg
kLBoESXzxoUT1Z/jPh3ZK7P+ZUH6Z9sZPmCShWDi6oh3NOsOdsGvo1Cqap9sELPOV6ZYYd/iU61R
eHkn7zdCyj+UIROCBfCVZduwhlgu7nAE0ypl077c+k2JHVaHm0I47YP9zAqQsBxs72XvX9B3TFkC
aG+LIIueMUxQxGimepcldjk/r1/qN+sX9FTWL93h4geV1N8Lskqgseb0Wr85Y6PHrLUfQ0lXd6Ja
ahLgECsQ8fL7PV792J6VYUWG9ou5hJAYFKbIhbU+xajOFb4Wv2oCfkQuPJbB+XV7ybwLboZ1UKrk
UQJ/HARyl3IOg48mKO+DYBPQ+1z9Bg3ErLdGu6Uen/aR5TAJ0udpIQ6LKgaZtWnZdI+e76THjsWY
ohdh/zhr9NhmxJTPrhPMg9sqvjZhrwemHNT5+BwtTuPjn6smJMxzzImTBQgj3Vkvjlgg0tzinb13
35C4/B/Ozmy3bWxb109EgH1zK/ZUL1vubgjblVBsRFJsJT39+eh9sRPZiLAPCqsWUnEiipycc4x/
/E15xu6TLcP+dSTOwIW3VQE4e4Rhq6/X+Wb4iDcGvmIMpzV/cfCmYQmY9MnH3Ll2lcqVcHTZQhX1
a5ils3IMhegaMc/FOBzrnYDR+cNS2UQvJizyeM6UJotesBiy5w0tgENEbPaWynaTr6rYGz/2L+IZ
gA2rhqdyL+pLXkoMlKjN59leo/l2TuuGGDuntq/y/AXvJPYeoXNWmb/d66DllV3k89PHBAQ5x49s
XxYuUgQENc+r4wwLCjWhtlfj+UukrjBu0V19yfT4OK942JVD43OcuS+RsFAqzxB+w5OS5+jOjmrQ
lDYBVxGbjRHmH9bmsH1/6T/o9vK1aXrSHSwUydy3QoF1qQCFTuPJiVLx97ocDm0nJmeBaAqvWGRh
crKTVb0w1mXY/lb9yUZPd0WYFLrfhLUnBecgYyDR+kcMWvpVE6q/MU3BFu1TR1Qmu7kroYUipM8l
Yif2Tb9ZXNwCsxbS6HzSWzmSM88Mu8D4grZqwC2Lh6jNNH5tuF2gL4YAJqpbf/36vLP2xlsSXrwq
tHzRE/wjpKxl4aL+d0tXw9IxecW2g0306OHOiAZkDBAt+6mH8PvBnI8PhZt7uFcFQmiFPQKkNji/
6u6/X++7d/EGT21OVX3KDuL5ESYuYCpiPmPOCo4T2qhZ7Om9zUZPhJrCf3OthfSftfj3FXyv92Tw
bAwqREuFA2XeTFnqCqWhSYW40uotQ62UA0fYCPc+5ftikSemCgIVhZw4xAV/LxZN7/Wuhu+wiq9L
I3mbwuwPtEUWMM/pTmmpTAvv7wr278+62cDlQ5+fTkbf7Y2ZEUgwTK/z4374MJ10rzq/IC7b4usv
jWTAdxXLFXN1WApeztCAgHAfFlDQwH9t8YoR/6/sNkp6bgKEdxmZw0Sp+/smNCeR0O+rShh54gqE
vNDRtmU0NL4kLvtsh1Q+WSnDGwdtbt4BiX94ylT0KKC16d+MxP/+6FxPk+F8Ng9k3TwVxjIdGYdv
y+r932tJmpqDm1s/dYaMBUCDiS69Wc3SpU4uYq1TD/ECn1YkH0sz1MUeobNP1vK0yILfeNsIm8y3
gn9/9C36/9UuMcDWMNmA2mXczOuaQrJyQ20JHc7ohn9fz7tCg700t7RVld/h0f38WciseGsQStzy
YYRrYar9JdNXpCNhPnPSNCDe3eW6Mogh0dQ77e83+s1X/WNMhEgqAF25/WqXrLeqTKf+gQ/5JGFB
hkX17GX5CIdbglDxOJvhP2Qz+nbeZa+ZRfkMRkV05/5K4nQH/362lGF/XMbNfi9kzUFqU5TaV9lp
5dfOqRcdV0ReBkKAfipCdPvNHB0YZdZLjL5aiZi6ZJtz+EKBv9e0kFydIsaw6zrBpIPggGsrhRvL
Nv5TGPbazRyxByzMDfVoBpLsZwFee9Hx8fQ5BT6syZN5NlU3eeT3bQbWx8KmBEfoQFMS0LH4FnwE
LgCMMEqH2TvKRU5DYbE1vYHNZsrDJBEEobIyO83j9+gFJE11kOYZ+L0FdWX/N+Rzg2rcEepZ/1FT
PN8b1nybkk4Pk8Ri0TIkFTbV1xv0RzcqxoqettVQrLv8jdRBrQqMoZ1dRC9W3e6yvLQPWfr071dD
+unJ/fGZXyyLPz4zn8pctRqy9eUaXNnZzrYkrrIL87j8UdXsQatnWul2WOpiWa4OdkfWx51LmPbc
28XD8aIpwEaTf9PN/m8k6iVGTJety+vGwnMYbvYIvb58b6TXNInBox9BdHGFGfQ759v3LYmv98cn
35wGp9NZHlp5+uR6OZwexSv1xTy1dmdUGyN3u7qz0/5Qr//9gTf1eoLNiJ7012KdF2qQKNxLqS3D
87lwjeSjHhUn1cuAbdorzf3h4Fwi45ot27HylbRc4rIiz2pZ2CmEHZ7la6gldPJW54I4oUIplwkC
+RrWd4YtUtqYQYqTVJKcn3OJBo95R5kbQWGeQyzjZM0djNaWa20lK6yxLvXHatk2hXfiL++v2sIA
pZWbU1hVj9mRpvnUvaYyRKz2WDObIoTwHK+lkbmn3txZEN/PI04HWbTwRBF145vorzyNStcbRbbW
TiELgQmZpDPXuBMP+41Dx9uGutA0pmxa2LJfbIo/Vn4dF6OIcdh50WLYPVJbYyF9gESyFCZz1Na/
EuOWLXRlMS2+5vMUB601U/pdWT414x3JofXDSvzrYm5W4lkutORyUauFvq8hHY/24PXQaPqniyu6
ZC0jiBqg1igzZYaZMk5vuEbNWv5nzSbbSZi4+BWp9pUTgMRrL/OUYCIgCa7p6I5hm4+CO419Lcza
Jrs2HBUhdg9261y8wR05gzEOJAGboc7jBakvUTsicmhf9SSwC3WRuY0PbZMWBEsWhHSFn3iY3LkG
smd92duir/G7ycM0E+CFtf+9Q3yxeW52iL/uzs1rUx3S6nQdCqqSw87UvAMemOkik/at4JGRlT0K
NJI4LyoBO1Y3/lfHzhjvagYNxkKvaSD35fxSLTr1LU8Cs38l4iV50fVlg1sL+qokymA2i6EMVE0T
RsIG4wF9a5XvqmRfB9dEb1i+JlI09t653F+Mx2Pxcu2Bm/2zfKcONH5aCAbRzmgpDAztvg78P1bl
KT+e0kYEYtUsxvVFCElBjrTPZnEkf1WNZP6pF/WiWTCAw1f9uErmI6GAzCeX+bZcp9EQNEFDB20c
J6OIRJ11c4jHyVJ9pH0PVGcqbgf37Kq0PZyVunf0ar/2L5S2na16VxfkCcOphRlcwsO8WfHLOWhb
9D8PHJtf1P20O7GbYZTm/PtBf6sRKQwtGZBZ5xbg+KLe1IjtWZfzy9D0eyenPMQeYt5ur4GxU5aa
D6cbm1uXefNiXkf46T/8+8Nxeb05iG4//aYGz69Dn3WD1uyll8NGC1QX3fHCeImjdjc1r8aLsL5g
Z3/YHKP6Id+ymT7Egb6GJRCYfj397Lx8GNYaFGPjo1yf9uAU0vNxW6/zN6BOBQPVfAkFX9vmMOku
zvsUgv4L+3gn2yge1iI8zmM0vbnH5cRJmHfzwzqGSgbZNrh4GVzKk1MtJh0pDquzYXUIrOi8RH48
13fHBQ5Z+wtJcsNTwX8lOYJPhOk3y+ZjKM/T9WmeelLImGTRBle3XuXhxUHliaFO4RIC6MLe47U2
Z3UA9KxvhrmyMqkeYde7GeqPyqn9ztNCYAUI3MB9uJ9JoRRSKIUWfhrZ4ro++PzFeI+i9HSp61cx
ZO+TN87P9OoJNxQ01ebjlvrusi0X+rK1e79dqb4QMKH2sRXwJebE6lx0aLoxnYs9zT3b16eR0eWV
v1EOgZIYiJozIN657Fih6X61Y0Gy1nfKpp/rK2Z1S3l35JYEmqOE7Z2t+hv18HaVTB3AH2+o3udq
J+RCvrHyvTzGjpxGkuAIjJtSNxPD8mRfVdnmFwk0/tOxuYcKfCO+3l7AtIX8cQFqJ1VKrZY9NDBO
hfDwUr3VFplQ3QfxlW/t2zUUgZGZQmDTthSfsz0+Me7o81tbiehbAwbvuM88bI22hgcPnGUpR4pT
rnsyjjZHe8f86xGTCls9OEnMiSD5KlIkn+Sx+aGbYfmirdhhnlPbZKjNtMndW5TDtX90XHWT8sMY
SyyTByyBlgJBM+jfbOMVbEobZ6AoM2ZqDkNsjpKnYs80H0sWvBePa3lK+MO7dVbMVjjGB20AG3x9
fOrtxMOPNnu7pzy63WsBcqEkIjBUDH0CT2+OlbKVmiRVtHpzrbZXNZ6dhsQrTxHWtdaR8AQG/ZAk
/73J3NY2tx9504oK7cm0TtW13jTdNs9WRUrN5feq/+9P+TYg/PoYCaY57bzOUPZmJxuOdTkwra02
RrKr6v9Kwsvkdo9kpiwiheEOBFHpTMDg253Pve0mbj/35t2o0tMoXJEhbhqJab05U4QpqSG6KuAm
5pMm926j7C+n5eG8FMkp1YGSL8rx/1g/fl0EwJU4uQgoiniDZ9RJfBrrOik2lkkAIj7v8eVXc7jQ
SN2DNG6bfT6JIhXjOEOT9e9+W219VpQmMTkw1oKHTQF1GZUbFZjpVP7Rr8EdjeUIeJjdecDUA9/O
Ko7IiQOtMgBX9VtobjwJA0tXb/ZI0zLU8NWv3lccssSXp2WyrX61y56CIN02SHi1ef1Qe3nAThuJ
bjI3PMPLNpC/o9EvPaAQ/qQ01zyE/AvL0yZe1HL6L/heu9gGYJQNMot5drUbvM65LgyvdDDL5twq
HAkUB74eL7Y4+13Nli0agQoIVfagwvCO81cs010Zluw8E8JbMuSENImj5ejGfhbGLpySqA0KfqIM
VZDd6TpihoZcL78XrwZ2qmswHcd5dJ6n/Kl6kfmTQ6i+JFTBrhn0ZCEMZhfYAR5n7OtREnDaRA3G
Ec1CtY+u6ZcLdTkVTicqaimYIGWoWXbqQtuiyjrY54DpgaP/noy7scax47CZCysCUqilmzkkkOVI
bXTwNeDewR43z1gQuGcYiOYmDo0V+DHFU2Ifw849UIRfPTLeYSfmPvUjjEX0/J6w6qZdc6+Hua2s
yjkiEwSVonP0jk4BujhGOR5CkxP1KRBwYoQ1HpkzIewdDN32Fw7d1MGpCm/yHIdnWDoc0hYHrRKJ
nmSLc47hVyFsIea0sPZBWiCZw/KlDmCqbWOQMGcnxutR4AZAngsULF/xl6/9V8GNnZCxMMOfKPOo
ITn2az9dF27q5U7F0AO3/4uTvgnIeigYAjG4OEeKTgoaP7cpi11z3bjMrm0xyJ3Gj90jJwIhJD42
4DwZy2dwO/Mh6DOTRkugMB09rvHdxeF7pkIajJ0zPD3BNfiAK9fKH0c5JTy2wTu2Z9gP1VMng7me
Cs2QG0ANcrErjiSdsW9nj068yP1zEDt0ObAg8U6Ybrpb4h5fz5nd28bOchHJcFO5pQxXDOoW8hRn
r8ewdQhTwAxEsw/UQbHd8Pk6dVGO3BdVgWctBI9fs1g7b6JfWcFhccKdUnDw+vOIgXWYZYXxIvaU
VfxYz+VQW7ZeF8QYxxruOUr91jst3NE5+zqlFoU386XL/OjgN20Gja/OcVkJKx/2QQSdZ9a4eUj0
18KIjIioTKhwxCd7/AzXWHkUSnbmUwAxjWXW6FXTlbkxCN80V6Kei2ofESXN4tubaTc+NkhIh3U/
9s+eMVPfplLgGBi40msOy6j2D3Mm9o4+rxwdSI08KxbDJOdo3I7aS5qWwHpbLFGYsZbw+HLPtJpd
iPJrflwf1+M89yBrdTBWWXupN/L4Fep0lVlKhWwZ/Q/FnRVOtuyiZ9hXt8OWPV7BZlqZqz6gRsCH
nWJyd88I5Yu98WfbOG3POLBMbjK095gI/F0oNWVapEWe9XtlhjeSI69qlsX6NIlfKjvuHAUK6uJT
hzw8vVSdS2ZavjE/Jw1bBVNatQ/YHUoPxiNTHirJA5wDJqWYQCR3+p4fd/NJyySKikHbc8ucz6Sh
SrSkLDan61uWvecm9ncGSsThyWPgmrJUp4yuOor1p6r3reZXI7R+1zty0CnzbvzAmg74Jm19KZHv
XBtoyA9HjaFN7lsIXvBDusHnYmPs1eo4Gb67hTOESwq5WRbi2fJ6sOOITXxTPyJBcM9s8WixlnCU
5wobwxBUS9G2wsPy5Ops98j6goNnzaaVl7PPwbt0D2z5cK6h5cXLMgR5sodwDZax4TX0C1d34c0E
vZ8ua1edfUDJ9afdNn5MlgmhohDoHIPobjwMg8y5MGk/85mCK3o1nv4xrW+MXhFCpH92SyikpFMs
060UCLvUv/LXn7x4XkTFtt6n62Td0XyUxBSciCnoOfQAO6f3Z5k/iMGUtzit58RpeQ+hkrFjwfQF
UuGUY8fAZ5+13/nZ0mCfRqyorgTnExd3ZoqZ399ReU8L93Zhm5KOqAU5jYFn6d8LW+1VVTj1RbE5
S7CHa18qyeLC+E7HJkP4/e+a7hvnYXqL0CuicwKPw4z1pifvD3p17sSq32skaPS7Kup3+rsIrjBZ
sVvTwD23n9tQlWedzr6Njy1ujESb+JBuimUWNf72/+eKGLAYGqNlhTCCv7++eNXyZjTVZg8e4ncL
adHDshbcPICuBOuSR8JWumwXRXBedsvaZog7Q+Md5B4jvTsFPVPQnx7GH1dz00Ucytg4Wl3S7tOn
ZoGz3uvFsnvRVd3aMyMaLmetLRLCcV6OK4JS3PIhW+vhVAKN0Zkqodp2D790J7epbhAf1x+5376N
+yQ6clyOziE420ei4YeIGr5zy5X6iWphVbiD+z41U1U4fnbuyPRsxLNPDHAUwv/qHQmKL2zMVYw/
vvBAZYGafJ0gFbYc5GcuR0eEaaNNZDn5Rn3wH+DPFsr3Jajt19h750wlHo0nq/lGeM/X9wecBc9l
VDh4XqOgU7/s/v9oYPPioI3aqeo2Bv6bI5F/R9mcOaXyZFzIw2gkt6mNeXEUozS9zE6lNO/q6GCg
eO32TYOQDlNJMUyOjJZkLNkra2/JsccMioTbEr+Bkz0WhVOfmSCVlKKnEqcD0RvNLDQ6Mfj3WtS/
1+EYWgMfS8o0P/1muzJoo2UWJoTLk5tjmFvDubFPv1PBPZk2wwxy75TEjy9unwfYUsLWONT4e6hI
I17ipwH+G88Zm4+FxVVT3elO8ivZG+7VRkkkLDuivR+OpGPH68MujTE0q38bW9E7bq5LpXcGsEoP
Fp+O4WWo8mNQacigPHCOD78E554/v/y9YcabX9JxM2M8hSv9zVZwkg/VsavYCkwEG+6VjGUR01SK
TRgXPpJf+52R9V4HdnQcbTGnzkJZqtovA60e5g3z8s6w9Quj/3sjxMAJSipiM03VFPMGChnEiyAd
YqvdHGpYT2cVNEjaGm3mTh5lhawFjYJBX5w5OePmWq4fzWoMTVZBLb0rBNjEBV3Q0Hz0xILzDAcc
JSvp/d9L5IsUdnORsoS3lqX+D95ws0F0RW9JA+vncS7iDm7t5LCZol0QAJzunQu39IbJKZvVqOJd
iBsDpc/fO6M8Gqp2up66PeAvrU5nzYz1ZO19Wg4f1b5cwxSl5dtoEz01h+6KMsjUYLaj1oZOOCcq
5S12yrm0HYFhml+dnWzkz+IpCaXdhdm8CILcepQdjuRKkQ6ulHtH+7rV1yBBdjrlclkYoe8mm1vS
9l5NQjYAN3+dMVTpiLqs3ONvHHpJHro4VxzwujudvzR9v9tb/ef3v1kPBz29NInedvvOO0MKwtz0
YZhTf78ObHU54T10V8/SnSH8N6Hb110HsGYzQwKq3g7h+y45a8aVTx1wqZw4y7ZGvtD69M7r/iY/
SY/9W7lO3vRXjeFeMvn6XhAPvrafk7EVW9k0haECh3AS75Aa1L7sXH+PC3LUfPG51G1QMkfdwZ7/
98IEW//hdgEOYarEipHZxf5eLsVR7bvT4RA/Iii1pQfcI4iwOtNZHchkXRsPLx+7MmBhrKYoc8Em
hOszpFx+Bhmb5f7meXIo0hC0hWvvZR3OfvmfnxssNCx3RyQMgj2fA6qeva9eZztkWEE7Cz/98CP8
VZJ04LtQdul5IK3O/M+Ds3n2fz2mM993XzdQvkK/d4oZ0qeLGz5vCme28uEzfAjkkm02i5MHp2Hx
K3x8i/239aNlfy5E2nN892abZLYeXTl6Q4cFGZhukqEWo7JfE9cE3qH9XDo7w33TZlyy5RbAmHha
0mvbeUgYTEiQEir2Yhmvpq4lEGhzMLvFYIrCZo7CaVKKTFFQ/Hk+wfN6+ynzKzQ2nTtbTaubire3
9dX2ZRlm3tuLEm4P0W9y10Yb6w3d1ULBE8lXwO/C5ZfJb2U2N6eB3rYKph+pna09SxfYLqEZtBeL
h38/dDx/7zz0G4yuPasJyujYesScmn9e3t7S2dsTbfsWzQL/4OHyIbon/n8J9DP7gEoS+q9TEp0+
WzCvGGbex5RGMv00T+RMJUOSwwQx+KQoZbPV8wZV3mx9JhJPtRHqvb1QD/NCMKs8U/6DLCHNy8CB
4k3q4hCze66nv3jhIgCe7v5lFi0+p/J6+jsN99cBbMD/XLwfYFwe+N0E2cz2d2T7vzhz/Edots7O
f32eclAQX01hWBG2kM+/fvHHFnCzsTCJIj+Eg8hV8nmb14gfKqYkrcLe/t5jvgioUcLuq0EAjh6d
Lb9B+hif88Qz+y9x7uzT32ho046BgYBMAQR6qIo3fBmpisc807t2H78RaqifXWFeC6FIkRqRIefl
W5LqPmSX/RbloPkfhuxoLeR1EtaizwDpqs1MNl+vs3GU2pg747WHm1bdqW20723GdJWmhA+upJo0
0H9vD1kr1dahqtnXPNkm9A42wds5aJ5VrBGRjU5wHq6mMNbIeNMf+w4dl9MmKJ08lTjNzeUT6zn7
UfIkmqkuEP8zudHT7dXCxEsg2ADJLoC8NtprVUVGvzTzpenqvLY1+sJZS5wNDTrysTt3/8dTwqCh
Eaf6E3z85nvpUnxMulq3sLzRfbysFGdsWZCCLcezCNhSfzG930933rufbiZsya8UKCrfWzCi5fAY
Ugt3qeq6VvT38vrUNHjIzwvxvR2jRvRzOuphVZ63cjuXzS2e130VdtmdL/9TySQbk9cjg1ZLEuWb
5ik7SccGMhklE9UBrm+k/Sna7NKm7klaxvUilROW2JNUNo7REj2a5g8US4bYurq1x9bLT0rBKcZy
dqhwCMr77bm4B4f81CBMHHv4/PJk3XBLH8a4Sy/PJyomkN3elqMXzet3YLQzOpYn3hfSOE5wH7TP
hBQkZdmAAjKlwjBsmYCNPgQGwT27u/SsnzZOKH1gIFhSWupt2wkZ5tAngkQeNyjII1T/+QZ/UIYc
9P8Z5oB31+m0Dm+rGUB+nFlNBEqycVM4tmXcNtJRsziep3ygSQH8/IxHGk3cvxen8kMXY8A+xVgc
ywxejJv9aGyvXX8R1dNGaCOTMN7rXD9EZv1+rMlrMt4UyOnN4eT05f5U7SDod3p0Kb3q4FbGThcf
tEMkmlujfteMjYA8anTzg1dnc3HcNCLyc3dsf8unh5aFrT/++9J/mIbiWfrHpd+UvEKRtU1+pAWQ
emi5BHaSoF5X1Hy4FA3y4HaIhNrkMu8r7zjC9j8vuNf20NEGV4et2XOh/ZtCy31+OmR32BxfbM+b
J8iEBoqRwTWiUbmpR0nJk0+K2jQbU4r6k/hQazA0BTIg2nymp6XXyXROtbZIxYvXD4qLhLyRelfO
TEe6jjiySIRnLMxsXKgZ4tH8AphxgKfI7Aw0cLheV2MhPvUaoRDEhzNsOxpvwlF0rByCeFdFakGa
W9oUswGGU8XW2j+KB2VTHYSgF5Y5qoa6SO1MOP+n9EutIDZUpSXo9bdUZ8c3+92/H9ZPJwopfhOY
NL3V4heP9I/OXz11eVumbD7pINtxEaHKDHvJ2la1YcctNHdLZ96go7zaXUdpWdO9JaY6K5LVBAec
1avbnJ9E7kKjHndXbckAdy5rOL9ujfPZkUTgAr59faw5gYAXR7o64ISWcJiDU1qKe0qh8BvAfOeO
VZG324lgeUyKiBHhsS8UxvZM0pV2UR8M4HahZ+gAf+b8Khib9koz36F2G1lVRdr5BwvEgRdAvaa7
0ZBxe7g3Lf7hzMCPlw2Hf0/DTPXvA3g0jVg5XZsO6ePH5KfN91P6dxxWe3P77yfzjQ1HRQKcBumU
QCyLQ/FmpapmretYfZ02Z3WnYEKavRPiJjC0P8a7hvDnDitxjkqJpGhIgFhdsQmco26YI23uL/fW
yQ+NyeQggxcxbsjY390cUvVRr7t+jNvNUb54pkkTYupobpmTgaRpKtnZLJixTP+TyvhBF4vf0xsR
G+a81zkBzMM8TwkggeemE0Gqn4FZRDB0Pd+VzWlvHSunJbXPFNw2Pz9IWTYn/YmYW9JjivhFTk8o
7kbIcIffRj04UnawhcP21CxNFmdBRsjVEoiKWXbnL9tuto9RYZ7u6i9xhnkJdiBmvOEhacPgY+Xo
WKdLoNHxxfiXnC9+p6JoH9N7UMhPW/ift+zmsEjbtknUrms3NZjsQW7wAqiUeczlNmpjS2pvl7Ix
63Ia0DPdTQbC18z6M3mj7wqwWveIjK87I90fkOUnjwcte1ZaaT+o5ztl5U94CHJtC9YxXlBwMG/m
8+OlNaujYLSbxnrvSm2fF+PLMb4stbrwegw3j5L+oFzJnTw9XY/mw6U8/Z8F1Kx2UkWYnUOOgGF6
W9le0jIdIdVXmzx+qA++dPVwntEunzALFQW2uDLnSK+9f79jxrRqb04DBAgyldeUa6BLN6fsoCan
rs0up02qvQzqfxYzTJgt6jwhG/GXIdAkEWdKu40rvTLr61lhPY/KRh99eXjEDqa/bM1XMdRfUP0Y
fpeF1uT2EFjMJQsnqbwYJCefd2ShsA3+lyEOD+M2qDkufmcf2hZJorY/vF1oH4Qgzx5xU9gKTFBw
+8BqVwAS8/T9UQkSpjWSrTO5y5xeDQ8GQTGB+HYpA/kYSOS+CZgTzI7a7N93R/2hvJpgRYnDEqMm
aqy/N7vqfK3yIm5Pm2tP5vNCo6FPHG2cH+CulEH5qTYzTK46EduLLwsY2dYNR3osKKERIx82MAYN
RrKVV14WhGYZqTQ71vuCGRVN0kC6vKtr+HnY+P3X8aqo5scDwDJ+tgQXBON5J/cEKlHoxAJUo39/
ty8E6PbJ/+93wy317+9mItE8JG122uimaLdplCAaTAy4GMXJ7Q2kPmr5MA1x5HR7NcwdojhCdUVd
cK94gUwVTHw9dzMxH6KY41/qdPuUP0nGa4JywhxEW0mtWXFVwyRJg7SoXLXRg16q34ZR96VjpKek
Z6T7CmgahjNb5HTqF/mvi3mZXUfZUS8NJHK8YSzyZJqLcxByhINWUMlXtzBAJ1QDzvdxJvLBctMi
dI6BWsiybhExx/bljM34iNbOaNeQYivuvAC2Z3BhQgPdhxRVdpMujQ5J7AwWtIyRHgOXjp5QKksb
7uBxE4Bxc7OpztGS4QtBi3dr5Nx2J0sv8lO1uUIebTmjke0n+UcznG3oemJ3Cf/9dL9lKLCbWOpU
pWMdbcJXv3mvC5kZhaQmIzOA9Cl9On/GBMnCB3hUoCRcA/U/MZT8y6LBa6yzrShKQObxRiZNHDeS
O6X8D/TEvy/mph7WMjU5S1U1fXtXPpJ/QU7PLM8JCfNUUA0oHlAirrOTvtQb+983Qp/qkW93/o8b
cYMnmmOr53VajIzClM+LmwYDfKJ4q4BpkBelYJUwLCZa+5Fk7m5OZv3GmiAee8CRUl+QjrKgHAbD
QXlpC37qD5Hmm4+Uh/Tovr5OYIRiOOq0xMw3S3muro4fFZ9R+hIGKs/lXl3JWFJhImfcecQ0Wz9+
NXzuSb1GJffVhvxRuXYKSitjPIx7Y12EBcbKQfpEDb8cPnGrOyzMN+MBM8pPZR3vkSxs0Oaqq8YT
/d72nA6SBt30+hLhDeBVEJjRtubvxydpjWeyumwWkiN545PipUtE0rCV8hVTFQZFaJgsO8UwaINp
TWjtukhZaSvNvWw0Iq014pkLut8Opq6yyp7RcjzC2X9QIGBkK+s1eZB887/Ev2yuW3qAAlU/HIw1
wW+g4dqyjsR5ulC26hr5yLycW8tirkQmLr7GFsKOZ64uO3N3gd/RLCeq778Xi/nDfs9b87939AaF
OTZZXDVtPu7VZY/LOr4Z+vK6JoXsQY+Gl8tO9cWtslaXA8Y8wyeRM660VkLhcXTT5UBcI/pvB6AS
OlDICRliiLYUnsp5jBkGg3nZvRJYpjjK/LJp8KSSfMzGWGjN16/PNgOrHtBWDi1g4atLJI4jruV1
BghPkrwnPMGwfrD8an18zmNbedQ2+p0i96t9v31bSFzBkBq6OzzUGyAWfXRJOZuN+4s/bz61dfJU
LDzOH3hql+g4Y1kQDxgocxNn2RLDZsIOV+n+K6daXOsOm8pKe0uWMt8tJQlBDB/hU+G4nGyaoJyj
3A/MxRFc/LIpVsJefThjJLUtt3SBMls5vSDYySOScn0nQN0m4Oa3FDbe+fW6uceZVn7akr++pYId
IHycm/NPTWO1l2JjIEJPeDj+hsIH631df060egi+rhphovBpeKm/IQlxdt5iVHZZm2ssJzbSytoK
b8K2XZRLBGmR+iIuzN14jzUq/YC24AOjgQoqEvDsLUCXqnVsFm3SblTRP8d7PIKsmsDp/vcZc6vp
pKJHNAm7vuL68e9X4QtwvF0JXzlRsJWwstBvVoKgXONK6FAln9eovs6fh4UAiVLpZ9Slm1afdaQh
DY6+z5/w0Zvjrn+0cfyEuUmkKAZ35kbBoHt5Bod9M/aW6ApPV1/bMiqvn4xthsgM55Sa032W4r6+
qclV2sik2VyX8jPuJu3z8Vl8YzWQ924Fw6cVNCiN7uE0U/n293dEzUUSFjW3asBzuullUTeJlSaI
1eZAgiCOgI1TNGu6+DF30Mla2tpS50pGmhRqw2Moj8uhciQk72LybnWFDRdqaYG5Ze71sunM0r2q
7cxUl+1HQatz9yj7poucDCtx+4D1JKIbhvnC1/lzv79qQtz3bbUxdUIt+yjuMDRhnqdpb4fxSqT5
e5+uwEmN69JM3qZSpz0lwb/Xxfe35u9r+LZDitdYulLIKNrv6wAlUo1qRv6puj9nT3dJ4/8DJ9w8
IrLmGOyTt6iiw795RFktDGbRc8b10G9xdNnKvrXG1wwPBik8M4k7P18iWH6uFVyi/Fn39S1eXxFC
jlU/x64mSlbVsnOwyuFXxUYnnw0w7uQfdxi7Q8CzHjWHFUxomG/NJY/s+FD9GJ/xq3joFsqLsdbf
4A66JEluakdYEDS/xz8iStbCAsW4m6+xht1NnNAYZQ7ZcP7IzKNkl4QSB1dz8EZYjvWSkyL2uxdt
fYFNfPXOYbYeQtRwcA8XpHlAyO728pyR3uYSadCdjaBdtm6P+6Evzqu5bENbgzlq+qp78TWPqno6
b/qnPpLWonuwcZb0LlEX4isJ6VuBaoT5hKOtJYR7pZcttfV13rBrl14RmthqWx4Wnh8abvz1Qv1/
1J3XkttomqZvpaPOUQtvNqYnYkgQIGhAk14niMxUJrz3vIi9qb2xfaDqmS6ptK2dw42ujpCUSQL4
8ZvPvMZlhzfoniWHyFtuPt6YZySAvMBLv6AbdS6f0rfoMO7MI4nLoXJEXsJbvGm26cG8w6ZoFV9J
hAJgcMJDeJDvWAwH4dTsNT+6n10VIsbJ4suHrXi+oaEKws5OkVuS0Voh2rpKi8mGALECeMA6eaKS
7lg+sISVhpCF6spAksQLvdpjDCraAEMLhv1r4CUHPqHQjOt2lcN7R0UU/CHPCBJ2rXuKPe0l2/TA
PNMN7nbNVr8knrhbxikE9byMguIePmI3eoMJDwK68QxH3/FinuRz90RnKT4CTPbHTwxnHTDnaO0m
jpe7PQqchVe/5v4CD2cTxCt3w65oC9f8owGPesdnNdBR8LovtWcdc1RejA2sxu01vigO0e8BTvmC
aSUJoIAOtwXwdehBLwMFL9n5MX2oIJ6cdSRFxB1Bx6by2GcAuiN176I7cuyepH35EGy1K9EF7gYB
KDfBXfsCXLvgq4Z7PWfuAYwESEQQpJuPdw0RmWGjbxnqDVZzD51rriuvOtYOlSnHPEGlumDp4yH/
CS+9cuqjAUyOrviT5AuufABV+6Q7Nf3gFFSiAa7W8HCXP+KWcBX4vW5F75xmqww4jPtyjYfUFsAm
orMJ9QpPVMYcyZONuHABNzQ4pwesTPbRrkTUKcQBmOHrtjCU3HDXu8GhBy9peHgg+KhPoXuC1gj3
VSPBhVQMqEfDBce8n2C3TfvML2GijXvViT4UJ0LEmLWHJCW1uQs2JrYGZpklf0kXgJlLI1YF24BD
CRdoPHP9WWxKQP0tTnJAgReKW49MUuggnpOuYSl62uYd9TLa/CUTjHOOKVD4vQ24eldAdcN81t6Q
B0gueFeQfRVte0IGmzKu22xxWQHtnx4b+K36OTxWgLAXNtoAXzbdKlv5JG+ji0S0JG05MIF75oC7
yWDt7AHVnelMWCFfZX+8mHjeJb7BLckvNx9008ZP6P1H2Fckx3Fn3NkJZpKUVx4X2L/uGwfjDt+2
Y2rnB2uDF/Sj7I2w16wLNTUvdSV3AfwjP7hsbO4C8McPfVEWICYlel04mwOZEPgvd3QiZ9h1oFhv
a8Ml81nmr7i8Xsc6SrsMNl66XkhSCyOv3hag+ar9DbRg6zF5AJPX4CPSuwlv7BiYLGVcVm98Sjxq
fq4EPFw5oyXizU+di+4b6gqs9mPuVQ85SH3jILst2WnxEFyBSYFTB1L2DLXgXvPUreyWj9pJ96sj
WsV2DwNP3sK2c80joeMaDgTI2G1xxGYeniIyuZ60GZ5ibqFlIyEu9aEWb8T9wmS12EegEvr6lgkC
1yvfL+ST5ExUfoBv+ovyqLKkvX8526CUE9rhY0Ff+/vzfBCnOQhqaXhQ7oIje5UdDSuJPzbPob/k
C7c3dL63tPPsjx4ytOmJL9oxuLsxXDLC/TpW5qgDudZ5geq0v2jK/qT2ZVEW/Ofd/RAAdqFSZ8Kt
7x/mde7jURRTikJkV14V9/l1SWLYKe3ugGAd9BZEMrZs/+Ba8PtVgTDL+128Jg1A4Rnli3ChfThM
Vr5gh0fwrr0v8hWCXJ+/kkP7SZ+WUqaI/BhYXNWQf2wbWprS3uJJHB6EbXKnXSdnOsVPEYpOAMHp
2VoEdJA0dEL48oDoBimXfcMOBkkJWqbq1nhJdv1TvZde/nXc9JNQ/vv7+uFlF4VQFepgNmfkI6th
J9e1O47I1CLm3l46fLeltzaR7FmPN//6yj8B8n9/5R8qIHOqJ/UYmsPD7RQjC6fAtV/INdW+2eCg
eox8/UDXapOBUhb96UzQjdzrrx5f/klFitsAbSiKIA1IaZZK9J+i16CRSnJLCjEtp5m8VsgtAQI+
ZwcYWiW6Wnca80ncRR4Ll2zv5gDql04tGtWU7CC4KPK6ek/uZ8oEp9RvwQ0r9pfgqAMRitzwNblv
7jGP3eh76VR/QtbiG4S76qHc32m2ehTuqWicyj3qhGSTJ+jCR+FOOEFIe+B8vWbPS70kO+R3gtPu
IZFbX+fr8Cyh5SXdKef5E8z/3fBAh4aMEBhdBHQ7BDZivVAMOEhvGNc+qVfB2c5X6069xE+zOy60
eIpLFYi099up96xL+HVePUf3UKb3AfYDxWHisk3Miuoc3Zf9flOc09dwT2RyKK8BRCWYU7t54b0/
qfv2rt6HV4mXmL7S3YNMN8B8fUEuz1sitOk0cLpkbwZCoeFrRRSlncRdCloIQFVwic7mJTkWh+is
XjD22Q2HlIJEcgrcm9cfrSuK0pDvui1iJz7ezgQ0C3on9AWn8iCA2wWxdHQOuTPs5tcGpyvs6Ngf
TvG+PM7HHoab6QYIAcQ+0qR7+klUkQZWX+XRuac8RVbt5760VVxIXavVxLnjNk/TBcWrk+GQdT+n
KI4A7JtPsldxMN88wW+eWsImCHRUHhJET9cx2OTigGk8FPjoTll4+Nf4mB3URUPQs3xli8HUvl64
g09waq4J7svg71cnDRZGuovW9Au3C8T0Bb10/CEZQNT400v9UKM8d1mE25QtUbKtvsybdr/t17zJ
TfUEceqYE3ujtUPoyDTzRQj4yLJs212+T+7DXfwQnZVnfYfbldNROEThwit9MPPH4glX9mPtAqL2
lzNYvef0ZBWa98FBh6PkyzC1KCn4qSu8wt4/q96wZ0YgPYckqSddriTaWEvzrH7pErRtb5RdVDt7
xHvxmnwofMcZpUD3QYWLPnICmwfLN2Dzj9w10vt7iIEohC9UOlruPA/TgJiAPGiV75B0JSivtibG
dhV6dfNadweShNJV1/JRXucfhhNAiBnd+GKheJ9Drxk5v2nYrTkYL5EXecKpOCvfBjjcKgdYkgsf
/yowfaRtTm2M09wLlol1CK+4EAOGHGwb5telOpQ8knSfMOOqA/q0TnwRrtC/OVEmRqJjck0UEdkf
Pe26BEg0SAnL1bW6Ea4Gxmepy5zdNm+qhz+Q27wRsl8nyJEJ6NbyCJB9W91JkE2RI4f/FuPSid8f
6L377FQuLz44Ez/eZU5yKqmMV/tqWz8LX8R16OsusSSVqhYw3+MRDSYKpimaBA4gQml7ujFJpr36
olyFNYxTX9pF+4kYEQg8IE/JlR3OFgpeojeftKNqx56CNkm5XeCW2Aqsm021lT2iPoIrtBOXaEP8
krlEXEgMdEgWBE55yKgI1vuMkErdxT4ikrZGPENvbs/nZ8w8jN20fnkAB31vuESdZ6Ly1kENCjuP
S7WKWdjhl9s2fcAHYv8OlePO8Mdz4cOgsEdQiKp3I9KTHcNbamzSHcDeQ+dkWEFaZ3GLlIG/4EBJ
zuASfUU4+Apz/6lGoOScXGoCYMphJ0aMAnF5DFjoi4JmisGQTrAL6/BsuMSOHrKzJ8JasgfKyXfQ
vV8w9PWNk+oah8bNz6OT+OKeIqD0Aly7dAbUSmumePhgfm0+l+A4eZTvZy+/i/AtzKHy4FqwoggC
U5/UIb6zXpKP1DkslBUTUzJjlX8gbsFuIp7TA6yqlfXFpHSXnvVnlaQjwd6q2jOXLt1Rf+5ggAYn
gXzFfJA8MODUIWNHtZVjiX3meJj3Oj2S8ClGbld50b7KfvJByE8QP23Ih7a9h5PPFmGKQ/2O68oj
1NP9sIO4F94bx/JefOdVEgyJJyw376Yd29s9SI/4Hssfv3kVLhlCNrBiXhn/r0qH1rp2rjfTs3VY
IuHVBkg2g29t+0Mdw8OkLwpTRz+RbXVIoMiL3vOqPPRPhLdo5ypu8oSrJEF6fLdop8jX21nfwqNk
Dg6PFhH5k0irAgXcg+mnJwHPu4XURmcDW8HSVtzisV/mw5Ut5iKcX6k0eMFdfdAZwvk5841d9to9
JqhZVEedL0pIxYZj6TSP2kb/WnpMvOFYQ3GtXe0oHBcJDfolDp2WEzVjf94Xl2IXnxhZxi25FA/V
Xj3rZ+1q3uXkdfMz1e6D7uyEc+rQNnWVr+mT9LUlS7pdlC/SzsWo4QlpKnYE+X7alZ7K20hhuYWU
Ydkv4KeKdnxiLrV2eGRTdSfUNLMdJ5K9RDkBhE/cBi6I1a9LHl1bx4fskeR4EzCNa461wkfb3zgn
u2kn3rHhvg8741j48RnJiX10GVnG8ZKhxLZEJ6BaB6f4nqR2rb1wJiC/qe77N+0l9kCn+8VbfCge
yqdgS5nky3gQmbtP2kuwnU/CY/Wp0V3iqdnVwmPi4+BDjjLtBje7WKRN1UNy5Ou21TFmkxiemMdv
2X449o7MXhFc21N5p9OAmU8cgWd5r2/T0/wm8Cf6Dh/qWVRWt6t1DA7tSXwSXhIq8Uv6508blF/P
ypkyu/ZC2V32Q4ji1/RTO9Vvwv2vKK8/TXMUYDyLMeSijL9UYf8U+MnjqEp6TJojXkK4Rgc0XxeW
Ise25qSkeTqbIMbq/vU9dk07XBiSByofpx6yHBSiJ+sMP8LT7q1z+0Sl6F9Hxz/pTRKW0h+k7WNS
XNV/aJTeZr1tJTktz3GxaS0TcaVy20ZA5yfDE8MNyCLlpu40usSLXoMqWVhh/EK+Rf2Lyh6VXW5C
lTAzxDQA4Ybvhyhvwx79FKqcncPSdzjhWMqVxwnn16vigIy6a+OZSQsO6QDTNjZLEEQEd9T83LUw
AcY4i+YpYFP0EXaG06JloF4oZt3hxnO8eQplG9FVj+IX8wG/I/MSPOgwT3HH8COSpGit3KlH6Y4K
0yHftIgZEDpdSsKqepv6ExIOrFA4+PGOoIB2Jxtrs7cukZMy1SwKO/FZdxofuvdSLiF0qrbQfSDg
MNnY+YYDxUDUptc6gsmpmzxWj+wMuyWDxQuFrDHfBjuT2843i0/D6IZf0l1x6lAKYndgA8p8a1d7
uoPR34FuoGOhLjBtShftcT96ya/TobuXv9XIpkt4CM5UQRGQMc8z1xXPI3W0EJkFxQ4vuidcZKf3
Uk91atuEYRtcFx9QdaWeF7q+fu6PmPq8UciTYPR3e8OXLrgfbXOIOpyxUE2arfyiXMaDtljBQOll
R4TNcZBP4jMohHP/HLL5pl6OXBD8HhjHqWduh2Ny0c5UjK+o41PwGvfJYQIuv9tS8PGTXbWO72Vy
+fCOavJB9WP6bsZd/Mi2v6NXO19uZB2kCNfuuXs2l7rVw8EnpkKCSbWHhb9/jA+GW9s3tz+ENi1f
CM7NWvYFKkLyhX706fakOSMC28F6/XiDhlm+JdDcl2TMwXN43R6nfbCDmenhSHlnnQ32a5mzaXCj
dLXsaMJ9+caR28BBnrbDU0PtFrWmk3ZhJNk4EVTisxFcf/UY0DTtyOyoCkeU5RrHpBpleagmEWzM
DAs+NlCWc6j3io2WBcHCubUhLMPgRR/ZBQa6dHoZ9BHxJLQEHgygUGfa6VTbxj2VI3Txzr9qB/21
+csiNDSUROk4yKb2w04gjdWUsTSbs9h+0Dvp5qWl8Yvd5icdJxkciEYCDEcTlsX3Cz291abRSlpz
7vCGGbD+CHtlI5lfejCct751tDhxIrw8NOPS4Yo05l8UbTg28c5AI7/RhBc47+sZYKFq/AJt+W2P
+bEaBWKEfRrsCDvRD52dmyL3UWAKwT0mxfBtBk+Gi/iobiDSuO6hIEO/pBR/aDdxomevWuw/7wVH
8f71CP2kv4QorirRcYRGje7a9wOEKuIEKDTQ9mP3FhfTCgF1K99XAKfl20eZPf/rq/0EHcKJ9KfL
/VDkugW1kidWECAKfjx298LqS72q7sPtZLd+fZUfFxnv/DJRMycmpI6OkM0qJdLVz7qNWdUOSRJ7
t1sHkf2A4seKuvO8ko6c/i8whndMWlIMe739tL/CyWIHePylZfBSNvnLawPfg/DOIqxk/FDdKRuj
DLqGJ1DudNcokZCetvNLBV1oWxIOfP3XA/bT+funq/0wXnI8DeGomdpenzH5RvtFTVe36CQSt6r6
hzVslF/h1X96QC/E7H884I+423kK23Ay6u4sma8zVhm1eb5prWcMj6n82cj9qrJwvnN1Fe0o5AQ7
8RcRwjdmx19GGEq4YsHnFRXrRxSrmBi5kbIwOlozK6rEFO7pIcb+8eg4J4zwkJsRLXxVp/Vhc/tM
z9ov4gNkzX/ykmlUS+biGyqC2vt+VaR1hLnOzC0s7LibI6/F14XuRqOMLtK8pvpFgYW0PV4NNpTu
wEVoauWA4WfSKk8La618wPoX/yMKHI74uGgyj5vQp+BMzW1trcSN4zgrb/WkEzdbX2L4n1ir0QhY
P4WHbMXjTeuns7vyHJr2+Jz5O2VzF60+L5/m9bLdnF0VU23cEF71Lc3STdasdfY3H9kStNRWpS3s
kF9aPUQ4zP5i3/rr2CDRK0MGk0WqvRJWT9+PTTzEaWbJhb43qsvNs9Qtxn74MI4U8oRjRCjT/IGc
/B/v0/8MP8rzH6++/fd/4+/vZTU3cRh1P/z134/xe1O25Wf3b8vH/uvXvv/Qv/9H33bNaxa/Fn8D
J/vx2v+t/PzbXffaxW0Xv7c/fva7r+KK/7gj+7V7/e4vm6KLu/nSfzTz9aPts+7bZbn35Tf/X3/4
t49v33I/Vx9//+297Itu+bYwLovf/vEj7+vff2Ou/48/f/s/fuTjVf333/7jM4xeC57l9cfPfLy2
3d9/M9Tf4UvxalC6WdQzTabt+LH8RBd/Z9fVzcUGdBElFwl4i7LpIq5o/q5CZRItUEjkBQim/fa3
tuyXH8nW77ipLEgN+P5YHGOs9Z/39t1b++db/FvR5+cyLrr277+p5verSlhuDCKM/pdDWGqUOtUC
BKHM0UQuoEBlVapHSGZyM0mw+wq9jeNTXotRLtliLecC0J9MymXxorV6Dww60jpd+pq0U9oABan6
4aGUpJ7114Y5NhyC3Fv0QQJBJEucW7V1Aiu+JZBghDJTwRmZnUoW3Usd2mJBf2swEpox4RtVvQ68
Piky/ZipqO9sEnRmccOU+irCCimAkdnnqkrgH4sazkCjWCfsvWFXRoDGNKmkLDEH4os4TjU+N/U8
iscmuvXSxUw1M7u/SRnufZOQY1Kij6U57+KxnNnNsA8G5dxGHQDBsG9iO7BuebBvannO7qtIM9Fr
NcL5ds5qQ6rWplArt4OJRPBZ0JUx2aRqHeB/WpsxfkFtUqRfpFkWngRzxkvOKiFyrgrj1lsYJ94E
6zpE+RidSqOtkWszzVv7nMcVSNg565T+4yZOrXrpSSpv69HA8sbWhjKLvDTStemaiElS7hIlSAh3
NSEXbLGY4Khr1RiBCzHqSd8kNzO2DpaFqgcMsVC3Dpmh5/U+aYuspytV32Svt/RaforUItK32QSh
yclK5EEQBUiVGxoRbShRDOLDZrGe02GA+NcYtYKHR5FU9ixOt/rRKkURVIrcxriASEpgIFY9Rxmm
6oY6GY4QSSOiUtZUgPgI5sFEcVXIUlqmndnED0N6ayl6Z5aGW2Eja+gCg+dtHnu85apndMlrTFtb
MVcOvIFk3FvTrSIyghoH9VsZFMQ7AqHHJgn1JjRU40KNjpXRKTlOnVk0elFjFEaLLHZBxUoT0SDW
pS5HEjSbYyJqXcZqoKkrVb/TzTl6KNXKlD+UgFvc9prYAQeQwjrnKeqe4pjRFsbBvIVx6+RVWlJk
DOpmOkZRMUMiucURMJREG6KLlcWztcFZA93vW2KGFaCxprmhA9b3cr/u1Xk2HqasjcVV2+QNCnWm
VN783qrM5D2UBBO7U0OenqaOVYb4cZ2PdtrH+mSHepSGsPiQ0XpMBB4aOXBBFnfVLYWgqxWGMbhW
EKKSnxjyyHLsJKku7kOrKjQ8f8bilsF1iRcTXRw3clsvTV1ZxRDiomds11p8DbOqbQ+REA3DS5/V
HQ2iDjKP3Yp9XcGkSRoBeT52vXllRGIvbyZp7gUXCeHKwOG8R3zFxWVPol+tz6aM456ofray2uZr
lkkXbavoVpLdN3WneLnRxflKD3RhwtU2raeLUOBXvjFnBRkWqwvE5hALBiaObX7rkqM+alZ4p3Zi
gbWbpqbT0Qr14VWHQOWlQjn3Kykf0bLV9LrbqFOJmoiZdg2TuANFiO1Rj9WZ3hTBhE1vrSQblCiX
3cUqedoMORCSa0tqbt7QBFaFlZiE/m+GyKS0rkwrISUzhjBfx1PXoeUq1EL6NElNH+3qoMmSY44v
VLbRBiDXOBPNRmFHUTVSDE6FgTLFMISFL3aKGpfEjDgX3rijeYHxh0aOhq8mwPWZY02L1nKiVc1L
1RpiR0XG6EYDKT6lvAHmQCog3lqmNCv34ojkGIDndBzxo2uDoHHLINClcxananHJMQqwtnEeWcFO
nEQx4KUL7Gy3IBVIpauuimxLuUF5tCory3diXvSRN2h6lsWrcmjzfMPigrXYxUGgOjHEc9oV33Zo
3myOekAn4xgxg9UzV3WSBU/SzPm666JcR77fGNDcNPV6PUj8+/o2NQtVLmQzq6NRF0+JGlvROh1y
eTFNzsT33BQUwRbQlcGWtjLL1smM7gbv/JbnklvLLfu9KMJSccssMUK7q0XVWBcq56udFBVkmPgW
ZBIbr5LQuzIzo7c1RZfviyig0VWVhZC6eRfV2MfkWgwEShXVeQ8VQYidwsImKtBSEYUxtOmfwlbo
nvRAbfBuq0vjqVDKVv8sS73FDlusIxmrbJEzTtCssbetwMDprWgVbbKrQprTZylM+phQUYV18SUO
Z0oB+ciC3cDvwEOxaHSkT29W3rMux4C+8CMSTIliN3KCR5IRNzH+q6qlPKlyM0s71LXYi82+TDVc
TIf4eciyG8qKimjQKtTKG8C9SonfJLHrZGh3iZUgnBiWfe2PcRRHnigIYfulCy2pP4n9DXp5z+k4
rCqhCKJjOWXC5MZ1Xo0vYaa1ysYKYw2iRKGkVE0mYeqOEdYM81qaVeh+uhWbsVuWSiztEi2oTN6p
LvcHzRSkxdAMIf/Om1pBQ/NYGABVg+aqtTm1uzguiIwTrZjIOWMxQs1zjNrkqhRSDx1wLpv+TbEE
Nk1shxushPGJD2sDsiyuCYhUNOqUvIa8C+F9YGr3/cqM+9r8Ghg31H7Yk+QZietbAbWCP7bVLuTs
7g95k0ui16XhcNtLaV3BCEiFYpbgbmo3a5MWOlONGFau5lOqsC2uuiGk3UrqU54Fcbakx24I4uYO
9poQr6VpQkRHVgjj/Ik9Md50kVkcqjourlU9DRIwtnBKAHMPgRbhXK+a8zGCCpizUjoZN6VGNcbY
Nyex6O+zSK9Gn5hwTLZymFaam49SF+67oErqx1KKKgQH9VDBn501CKYu1/H3LtUk2YViw5waC7Ws
fa0TZGtVh2GGSvqkWLA4bt2yBUcVaDoqDjKPW4oxuonG1FMsVWoN28dOanCSvKU18q3mTdO9WdF6
jAiEKkeNz6jC8ty0gTI7cZrK4qad+4r6uz5j0SEJtTW+zIXSfMpTaqAEqyeC8dpo6hx9bVor6uFU
RDEdqy4mFDPxE9dvBrWbYpTueSxJvJatIo9vWlZL7ToquiTdTCkwX5xfJyUhCgO9Ufldkwajf8NX
o7ZhzA5juBmV1FTAKCejMEEBNqtETvFbTWbhbSjNpH1LFDmqfEIxZQYIOUrq7T2o8njcdPKYJ3jP
dfVIn8PMhvbcm2bduKKggSKexVA45/qY3tR9oOtTlK+DKYIjtotijDrC5yTnKx+sLu3Had/Oc14P
77FWhgU6oFnUj863lOK/lW3dlzn//ZgufZd4uR/lkpT8/5BTWdCIvwkn/N8zq//9v7KP9m93H0X6
mvZ/zsf+67N/ZFiSrP6uEQeKAGuAR6tLYeCPDEuSFVIs/O6oGFBr/KZX8Y8MS9Z+R2dDRNkTpgeU
z0V54T8zLO13Q7Lgp7F0TYRBqJf9dzKsH7QG/siwNHZpcrg/t3y026ga8ZAox8SL9/Wu9YWTsFXQ
EarYxI/ybvnrIrWqbwxgmA6UPdDb0l2jgPgJLqBKcPIojvMT6lO0Q3DSO4E+2GFqaLe75JC+osxc
rhRrRRSGlBhwE9RocbrVgV4EqG2AFt1A2FkwsyAFev482bJb2ek12Ml0Jqc9+J01ermUv1X6IOBt
bEAMQB9udPbjbePhIenQMNnh7+ei4onkNI17HBZCkDALQqZ1QY30gPZAY+AQpTmYXvjD4i6FgziO
FsJxLFf0a016NMa29hfQA86rPrugrQPSuO0yyvcgW5wcsETmgGag0m/uSvAIgp/dpTsL3Hq+XRA5
UIUAGFQIQqNGjOkEsgSeiTwaXe5jdMqQckb7Bkf3h+Dcq+NqessBgqNMjf8gLq/0gj489IADByUr
C1yCTnNW3gSfaO3zG2Cpv92GupFACQTAZBUbeiAajq2zEemJLFrBJS6HAgjdDtlTgjpnpOJ/2yhu
s+9tCYir/oKPOuV8ZGpsZZceDOxblh4I0AYw3gOfGq857aKba116cmTPdGikIiNMPLLrl57QsAbX
4M70iGJEndiedgl9HuVT2qXn9Kv8bn3ptiX30doQxO/BE2KRjdDXsNF27WF09BONYAf7iU0KPQkt
QjQqESu+BKf5MNs1KFUounTTa/rgyVU85F9vj7VMkLcKh7WMlyxabP4iL6xBWrOOrYfAzAOgVW/6
FOn9a55h53xJfI72gysjna4twNWNhONiclSPcPTdADHe3q5UmifGmf4MV4MmB+stdW7pmZ43tjQA
pmzxiY7uTt7DMaBHBJmIm0Um/B3nTv5HvxebCAVBbxxrZ4yYffUqnZmJyFfHqBfXrBORf/va77MH
6RzjdMwZsEouBmRGEJo6aHHBiU/pXYKnhrzLMLQo9+Z10YCVoR4kXrQrdmDJfoEW/cPV9p9V0n8u
9R8K9mPZy6VeotODTOYGh9YJlDry9ut2u8hrVdxDY39+dihZAR8BwA8cDKF2cYMMhi3cK97i8pG/
RucR9StwJTS7UEpbi6BOHmMsGZA9QGhG3lhAZsCmNUihI9oO4sfoVsl7jNgtswjofw19Ex8JB2IB
7xtmJmROdREsTRG2ntBcwxkCeXC0eC/aHrVddONAmsPnjD9yZEWNndau2w8afw/DtlsUxB/MZDVt
Y3fBt1C1WCPPPOyB+hhr4RHDD/4NNe2XyAHaRo8S0XK7fDBfvlHf/DA+mMylo35iQtK/lO9vVw2B
N7BsYAlyYxt6w4666v7mL1hw9aS5CqwefhtrC7im0nECmLBQA6dlPTgDrhZgYFafPSJgry/Z6r1g
V0DVeoXLM+q/4g7h6NXXz0Vzm3qHvfxusDZp9s3wAvgmYNjabhFkHdDlLo6mX28XNUJk7b0M6yy8
nHp+mSxARW7VYj4K+/Bp0Xav1q86TBAYZoigLzf3lT0cxggvheZhAZUF+gPWUOWm31vnbI1a8ib1
4RQ75sa8ktsBT2Y6yPiqaqiv4/xtZxsMTdca9Fusa0Bh4Nx0nN/CBbJBTwz1bwSKCV43LAGvRvRa
dcMtlEqgVxU0gAa1vBiPaR0w1kjbUtqnSJKRw2OJOa4A1AI16Tlq2o1AqbxffeIRhP0Buz4igoua
s2UDGrI8BJCRSxev9RYjkHtY63bD9IufcSljocLp5ASCuc/dLbxoBJSvhocGAA4msE74EiTNUUD8
lasUDcClXP2zdfRDGXs04hQ3EFNchKmPN46yxeFAWHV2vc2Lb5a9INecZtHyQyLd4NLGATQAPCg4
UAyFZQv2HTUoPLrIhVg54+qxXmkwpPLVVyRo1z0NA/g77sBILs4o2W7e9vueZdjBbVmWbM/VJvuL
CdoAgwPMFAQUyMJNy6nYbmA9jatl2iyHJD9ABI475HAd+DSMfgcmBchA3BLo9kJIwVUnXUHh2y2E
Ix13Jp05JgIln4A49OuITbOGYgvJCf0cIJX9BrtylIGXf0hfl/mMHiGkdGb3uvHSq8oX1ZsSIFS5
kblM4o3riYddvryGCZwwWTr7jwehS21jacRmsAjBYifDrEw8PnU0EZVEIhB6J7bPTB9sHHjkFOQt
rCt2FnYvnpy14ZQgivl+xhXVURQAF3PgDrY8Vg30BGmmbCh6wTTj+xhu5pRwzh4C/Mdqbmn+5LXg
AsECfBORnr0LcKt7aDFRqGzVxdOBkcvAZOpeznuOEbEeiXPwgwDMMdnI/bBmbeCXa9PteLdLf55C
NKDJmYWz2KwhJsbPljHrUd6q8EiCirFdkAwj611kISy2HxpT2fCwAHGWqYyFDJ9D+I6LFEtfE4bV
QVpli9UBrvYgTHmbHTiHGdnwxTdkZrYwQPyGQNOpAbu4DF7h3UAgjDtUY5yWuzZ598QTC80N/lgL
hGCBWOqucFreNI4L0JOggLGphM4CNWvWdzRzeYaZCYcwIvDClcXtRuwKiEV9GwvE3LnpjFFZBrnj
5lP+L3IOLP2rSuZ2quV2tvK+c/Wtvu04lcmWYAEKe/agvXAe4W/MzOPlWipR3rJGQpT/o28TcyFa
jdxoQgO3AQqDxCZTg7gICti3KVHAd+632TKT2V1EpljE5hEA1VucHYg71hUHVru5Pd+eYc1tdBQq
QGmCHQIbw1GXgBSu2bvIWTNmnsipXL+h0wmbeeEuym4EUxBU5beZSiIMzQ2S2bZxtsGaQu9imQFB
q8Y/BJGcNSAkduAB4haRDaEuW/Ra2EZe9w6yfW8dlr0KqChDigLJt0ftYfUUjCiih1zCYFbJjCVG
C8jes6Qu5sN4UYGBLhLx2MEfF7hKxowdmHaIli/X5XBBEp83shhQECM5DfdRuNkyHuuY35kXbVZ2
BBNEsbgZfYlPLxs/SiyEq9i345XCXspdDRwUrAvCaBFejvaus3zFy+yaHDHgGezqVcASYtGgYG/Y
lI8jyzEnDKANz+GS8G4WtfTlypQ4aH/i2eURv9KebPDXKPBYsXjOkGtLuG9ZICEJ5nAEjJijDCy0
AuXb3iZ+m+GTg6wMKgh8L9ejprNsQ+hauqzUtbLYj/DoqMsdWmo/nCMRY0oZD+ahtJI3oLsjhpFw
Zzn1uJXhEBFbDKtFXza9Rl9LfxnqGpSbvM4YBnZPfk4XhJDcdJP7YFGdOFGjJ1CJMEnMCLpBPOvH
4pRf5o8Jx/AWALCxiQlXmi07B0sdHgK/ZvkWCnL7xXU8Yx2ngLvxc0scactfd4WT78C0A9LK5oPA
507/h73zSo7cSvf8Vu4GoIA3j4NE+qQ3RfIFUUkW4b05AHZ01zEbm9/JUo9K1equ1tudiAmFpCoy
M4EEDr7zmb+Zjs0VRFLkSnukOaXjSQZ7DY2o4imHmZrsOJeNggSp6Utm1+jHgdg2iBpKnDVdEaxJ
IrLuepPsFjIoklvynJSSAls4AMgKl0ULFOqTBl8K/tkgCPOhrADDb8H/rmXeAvg1KDcQBK6ZOGED
iRHKesF8pSdRA2/t+h0fj7QoVUm4N0L4fugLwMhqSNmZq+9raKThoyVhgda1+uA8NfYT0jC4GFG4
xZsCiAioQTR/EShaUQXAKkCyM2D+8DgSTPbSb6F64vqyUPAnuRmoQkqQybSMUbPAYnuvk8EZb+aH
+yidwrg8vDZ9YLC+t1+Tbx6+YvZtAcUz3xQQnTOIb1G0iu4UrGHaneSEyjRT5qHaAngpwgCm4XtK
DZGIH0vR2AJe1LiCMOi/9+jpM1kHkjyiF9n5t+SmX8uvHUL68zo7JacICAfuNQao8HpNmrfr8q8m
jDrctvfem2X5MW970R9CNbBYJ/yhQtNFkPPJ26vIoo80TDqaGSuXa1iBddO4G/K+eXxgt0m/mtNR
eSM9ZQEq3QkTURQjo0faSfo+gXcBQaNC5TV91VgP7xM3MXwXcAmmNXq3MihIszu04B3O0QGubqLC
a7O6JKEOOi5/g3lAGkor2ce+jYcK/heHiLFAdjOfmovyklkoEHlN2/LTWen9/rMjrPbNaq58IbHT
+jvU1X27jq8XazN9AhsDvMul4ZuGCfjbHuPBkQvLDIgjSPc9zsLHLtDdSYwfXNWNPA2MCIIUEvBH
fo+/YbQ1Jaz4ktaRBBHWQtZ0vaMQxciZ1U5Yh6gGOM3meRio+TReg4I+jDuZArN2V18RJGKj5eRX
8qGpOTqDu0vSjY4sybZc3MthWT19pjiUIgzI5ZIlSA+2oucgM1t0vQKTS4yyfckTtnH9Eex5l4CC
Iq10BZp9HKX4k0YhAN2P/wsumZTXdYj/M6AKmUej7g1diU2NYrQk2OEsIrdRuL2Xi04ZukW8gJOV
NDeUr4H/1YFMB9GTJtVN1+6meawI/h7mQxOOIhpPp7KVr2T7lWB0voCJpyPr6LHZc73YlMS6e142
wAIJyi57b7oet64kZkqtajx59AAlQhmG4dU6bEzSEpG04MRArvrsyBghFXEgDPXYW0hcENfpOWES
qQ2deogO0juLPQ5FlY3uU4GYiO9QKpMj1N8otdlhZLmokFX8gF/4HSPwJ0zAT2S5P8rYn0A+rjIl
xVzVmjSOJdMsFnwMTcnzWX+Qp6xtGkbsIRgpUABwA6TJrKCuoOjk+XaJVA3pk0QGMVggUVmCaCcx
OIo/7S92ZNuYAEd/il4SmSlCI+FTCE4SfulNi7T4iF6MRofDI2PtAEVqJNXiAK112z3njzNGlT0s
S1lpSVaKSvSnUbMrDt1VvhlxVi35F1NduWlcwbPey4g4bNwHMLdsW3B3vzBO9W8dNqFi2z0tfnnT
XaUP3Te5DWiPcn8raN5ka2un+RVbADKUx8l/B1oqFX8uocrzLf5RZZxnt5NQzRhk8MKMl1+PPEYy
qhWrVFoxyaJS7iuQixBpZ4MK3IP9qZH40j8KaMfLuFly8Wgs0aSTW8pCYSlIUTn+is7JaoYlRo0P
i5qkdSM3JYakG4zVOTiDENL28G7ayOyGeZHMmn0dXJPMDWT7Djgwkg7y1ji4KDlbRrQYPy2Xr4N2
IklhQ5jijmBYvDbZnav9ciiNu87mcYeCYpBt8U5EF9kyHToIQMwGGkTdxn7gqxMGQn9Zj8/KnWS3
GlBy8HCn1LfYtYH8XkXbmXhprHk4qLOSDSNcNv+J/KdFZELKuZdkiDLHplrgOxhU9lZ/493W0h7z
rqh3iUqqB6+bx1sGER39shXk8pYHBf5BwhJEq481KfhzS6l1nI/R5km6zw17cLeEaTCAdxO6CAeA
wH4KRUHW8ynPLFgJSkACzFrcyBRxIP+RKR5ipHDy8VmH0K1yQjIxnLhwAzz8imBVEzVkSleTltHJ
IamrjZMsShyex5SP5cN9cQrf8+voFusQYpJsOcBaJ1Ll5LP//mnVLPlU/lWx/BOXtGBGxLjQda7C
b5AwDh76VeTJ5HtP6v3yYGe+DvVwCWQi6xIaZWqpIVuj3Ai6zP2rtU9wAoWguA3vlvccsQrxidgP
1Fj2+LULkbHGuxT5C2Sswj148gMeumiDaVvjsHxW9Dcjcp4FkrvDbU4AhWtYDFJAk8ZQGqP64W4p
4gA2zzc5uYZ92x6dpwWZAHjacDAcbAMrlkiCFlJHiXn1yuZILhmo1xkBb1njGoD3863+2h8KfADY
xYmpGMptBpqcOESh49DBJ3WjQLyPKCuCvzaPzdFDB4z4ThSnfU7nzbjRUTUAtE5SLQv8dOvtLrfg
b01n/jMs3F/PcP4HQt4sYGL/ejKzqoqq/db9OJORb/g+jjGZxiCcz3DHBEj+j1GMafwGG9qzQbQZ
ngPBA1Dt76MYRdN+M2wpug+qDWjPxRnh91mMoum/AWq0UacC9awjgev+nWGMbv4kF4euqYFQHBBW
13KBclyw0D/wcMZCXSobtJZvxSGkjJY5boEEYg4bX8C+XLxrTS8Nvx3scZXpKUDoJTtqavjqxePt
LEy80nqXOG1nZyuGw6vmqT/m3uPiNmACLFoQdd0Bd3sfvJh2SO1hhrQUBLYsu4nUbBcv4jg6A6OI
ziAhQ9LYz+fnxDAh5YbLuPLK+a5h6ohI69k2UdtqBqsDf+VAicw4MdBK50wdUsSGeHU9qV8iWz/F
GcdRBkAuVb88hJ51BXA+iKH1+JefTrqzl+8c6RB6MZWZyXEvv+6VY+XFx6LEcrwq+MhJ77xVjx6z
P2XTRk8FLm2KrSBtjdROhkNVXRy81Ol8TZ9G0HjFuS9hvTjNzRR2nFaDkeg0X+uhvbdz51q+YAFC
5Mf80NV6nLLkd5nszg3MJbsCJVSsLl8IbhC0tvl1cfncybWYglj0EUDCf8gPuXx6kY/fdFMPyjRK
V3aoITY/9nOQzZx4atZXVdHdTlF+toGo+WVjM3nWVPR9Ia2g8dsnAwF9dqEhpvHZW+oPz04fmjg5
d0yyV13XU41ZA9mpFp9TiAkbLYNJ6oobq8eXfYrOts0ltvWWHb1RHT9N8l2L7maArsE9bcs58Gqw
I2ahcnIxPRL5LQcLaPZgwo2TJ1WJ6aUW2gToy3sc0nFcxTX6R+MA7TDkpigR/W7FygBZLdax0YAM
KCnvy2sBHbZA4MRIKMU3Q2+IjYleDE638LNYy12Xny+HaER0I1r1MZXLxOyHk6vG1CDsVxxSGcgm
NdwzXZayAKIF0M/+hgPNtrB7bxXn6Xnm4jRdkNbFtgIMVaThoxJFcG/mGHJqQ/tDrpNOrQy5Mq6b
2vpSzFTDIRe2cK3rWEnOoVyL8rcetaIeARqvI970/Z0LC19gMNzVGbZEXDBAb1dRxN3iIXODsp3g
l3XZ42heZ3VPAjSa1JlDjZRMNp7tPlTWYhBXuGEdzLjlUR7lckwr30oh3NgLa8xr8BlDjrxU5zWA
r83lgy+X22yNz1wAZFlOXs2FzQoekst5AS9IMbcob1Tz5nK2SsWjvNhU1x4bp/zSYQXEv00Qqwq7
R2ucfuWTJEfCf2zlLtEJdD0ylirYRhcU009bOoBHAKRRY4GEJcigS71HrJ37pLhIhXD8H4L2XyT6
P/EYvh/Nxo6Z+beUOfyp267pKjFIyy0fdG7qC56b6JhnOhlfLTZq5V4po/MoF82/P6wchv3Tl/zh
sD8Ny6Zs7jo9BcM0us6ea35OQkSee572X5AWfmZNfP+CjP8xS+Ff9ecvKOBCNAlK1j6Up+t0DB8z
K+HBDh9Rh0drL677db7w9Hs8BsJEtTQaAWtlj2Xk/YLR87OM++VUbM20UHHjcsOg4KL8sO+IWuKY
zNriMfH2o81sOm0O3kjYluejxdzutClPmhZ95tl+zLp9Gplf5NkVIbP4NLBrFrnXTc+F2ja/ulB/
BoF/X3c/nt1PKwH0khJNKuuuyBrTL5WbrMbV6rKVgWbdD2xwkdzF0nremvpU/er4xl+dAFr6FgsR
7xf3kuP+cHm8xakNNZ6xz+nsfdd2hj9mONdO3cxOKR/TVEYXbuZH0i5+OHonaKofnSIIWSmhZnZj
1weo9mmU7iNoe5aw95pqPSEKARzgf2CNH5MQxV1lrmmiQyTLDXbsDIjealJekcuh6ZotJxXZb4Od
spTbhNzlU5QlxVDfiHi5VoqBUr0kTHeCsyuaYVfaFZr29nXp5MzfHOhi6rgeYo0bHYnby5aieZUb
qPIRk1uNlroxb3+tal47JwTRpQQQ0kUONDjzxiy7MvC8cCWjqJDXQP5hYBhktm+J/Kqp3Ow8y77W
YiT4c+1rbV5fto6WtoBm3xf5AAcmCn1HblbZND4uVn6Tm/ZjM33TQwP58oGNYfCAIRbVJhP9HkLu
Oi2U65THQ43ytadrz7NFZL1sPYuDA8688NfscsmsI1SG97iyr0OTNXE5jFzEl4xKichZoqqp/SaM
AplzOHLhgrGlSLPcR9vbDCbbsNcxYia0fE9vrJE9VP8iWgsdPL7vZS+5xPbE4y6VnXw3/kOkjhhH
yHexh9jNw+V1/z466T/L4MtHlYeUQOyidY4m6k/xyQ2bZcE3zibDIeEaxgIavRHdLS5/q7ORJ9ZA
KiTilGrV3dtuenaEcxeH1QtIcPZ6LkWyLN/CTtk6MwtGXoSyG27NMnmA37DsxoTksrW59Zdn/ybq
YM1aTGi9bC3CgR674zGbd9Com5Nzr8jY0HOle7W4Nnkr7g/f3yoTT1HMR1WpdxUOGlaiXUcSvVol
3OHS3NkF7iQy6I1Ffu4X2uF6kRzDkQeqb1hbljW9gXldz00UyJfk8mrLk4KKiRV8V9+qZEAT288l
Y2wb9soklEu/YxFGo3tXlPlLMbKUW0EeVOWoCFXdkRBI70Iu7hkeQh3HL2LaGLFGtsPddWXYU6Lm
TamsTQvmr2nbx8tat+pvsD/oIGdMhlT3/pKTTF6G7oh9n+s8J3NCplZ53uOsWo+qvCUyy2gNVmfO
lB8VZ926vhzeY/NyrJRvOtYBQPeTidC7L4yBEYd8GHUjOstoAfUj8Oz+Dn/TzjcKco6ZW6uI99pg
YHl55OuWyzII960D13r5S50SWopxeixbhuDy13AHUtbm1m2041jj7pA5+llGHS0j05IZZeZFH1Op
Y3mhfDWWl8T1HsqSB47XKLMot0C/V/bc7csi9xVTeH7l6aRMtlz4JGOI5nPMdjSJS158UwrpWqos
q0sW4+kp3f/ppbeIiJfHtNJBWjNP92tNuY36yFyFTXo2ZY6ZydiWmfI/fQwiuaX9K8PrlIymH/c3
fdszXh1MHlJeHckqoqtIDt0WPXBV+2YbiDzabNd1Zz9enuwE9562Wr71sTgV0uIC2tW5H7hVXp7i
p2U8tE58zitWpV0d3KaiQyaDUCGenab6KjQKost1mMJVOWdXl4R2TAmpYautFDvF8Bk4LdDs2L9E
hMsz/7cK+L8uzf8Er/zPavz/h0CYsJv/dZH/v9rh/PXHEp9Xf6/wFdv7jRwGhxCA83ANf+C0KY76
G76vMFVhldkU/Cop7u91PqW8reOsp2q4LnmOa5Hd/l7myypfw4EDcinuHuzH1t+p8v+c11oWxnFg
PTESwWeAjzLk739IJkIxT0VR1w5mMtE9iherIrKfOrXe5RHaVTEIf/w7dO/LD1fnL7JpmSP9kdb+
01FNmeL8cNRGWJ1jQDUKYsfZaemursZfUGB/dQRuyI9HgCzWtaldMVdPB99qjmPxq/rjz6n5798B
u1RTNlzAmv+Upc4im9Wu5zssghmUB6hmIqIZS/DvL9Wfy5x/PsxP6aY5i34cDA4zM4Vtpydt9VxB
Hfv3B/lzp+cfB8H4Aegvkis/a3d77mR72OEx4Bp2WrFLl/e5oI8dhOmvJCwv9PJ/uvX4WkgPAuef
uZRQ8SbX83LQhWm6xRDL11UmBiWDqRIAZNmeKsgxaUhFZ246G/wPg8+5WeXKuxK9q1nDrswEV1yF
qHtUKZyWbiP0FyUMMeIoNubSP/ZTdGycU19e5fODlkxbZfrmYD8y4qbsgH6pAI9oru9klLuF81Iq
zUlpmxW51B5aDSY6iMHtUHYI2prGu/c5t6Yvg66CZdMwiFvTJQrXy4MFvqkrwk2cWUHcDRvV/hg1
uijLi8gVPzw1fb/J7BjbJERsjREi9EvdoTWr0kuf40AtLBA1BYmwseq926m4M93PsYAtRVlhdFdt
qJ7E6PoZjicj1wNaw66AWUhKPqHhPQkwhz02CKI8lAt4oMb1W7cKTANYcmyv2uHB6MQqydNDyogi
7D6q8tmwrsD3gzNmTlGbq9SiTzVA5p5bP23fdSr39mpAFGl+i7LjEheSi7KGCQNzgxxSo9X3kOUH
pnJLTa/mwbG9radGtm/YQC8zRqo9UDITkoyJ3zmVxUzzHM5Spb6MRrYymhIn86Ow3q0aQtlM+lSi
3GvBiKp3k/NmVne5hYbGC2rmW7hcfpbsRAQEbR6ORZj7bn9jyjS9AdSpRae+o90hXuyM2UL7Dghg
XNaZHnEj39kEMW2mWZZWKxLhVdNgSUBaQE4StDkk2eIFyslO4IhWpeG1lbdfxYSpABC0nLDnGE8l
FkQIonO7UpChunFvZPYBUn1g1JDTh4VFhbhascCz8VUjDabRXMkTIs4cbdGdltDGER5RmKfOQw81
Oky7UU3IOBH6ipK1gbxkCmqkBUKnkCDHgVmCwGBSgq8X4vckh0e1Nb4Z8YSMELhrA4gSd650GcyO
9XZodrFibbW42WlTgkc82LUm3bQlUrdTvrFSZjd6dhjGJRAWMJ2uv9dasE/q8FhX+rEYt2P7rEOu
ye3xAf7uMUmjbStQ1qoZtibDfTZ0N1iwbFmdB6Vnuo/RmD42B9MVG1mPuFq4TkfqQR4Os8CfvP+S
WG1QZh9Ri26/8CPtbKXTjRqaPLFXmUl7LdnQXVx57ikngY/yDqCQwe00EZ7oQchWtFUzoZziBFgr
iVwEuc5hwWvDVQ1TSald7gyiXLXFSkpejdEJVC25bsllhwENHKzUfCU01wWLS3GAzePGkXniAH+R
SXE1R1/VBUGOslo5MGDqxTmaS4g6Ahg1A28N+mYtZYTigAyisTwpn04M8zeDjjS5IdQW5Ef3Cndc
SfWrxp3e9GnoT7CiNrOmrbtBfxMlUujDiDc43kH5Q5Uex+pYx+jx2sclu0PLHnrT0bb0myIx+Yrx
1jTQOrCZfS5LMDaolC3UBQUutWO9mhj0iLEP+F4HTPR8lcawQJI64TELNzVUOvkpsYs63oQtBq2I
9NrKzsNIUoumbhajRdRH996kbkBbw4oFl7uJBErIC4D55GoMjV9sVX+55/4Q2n/ac4UbGZFqFE5g
dLtR38fu6bJL/f/U8xeaChozILKLf51+SvbPfx2RZPj6Hiftn/LQ72/9nfxj2r9hAsFkyVaRJ7EM
btDv5B/T+s3AENbAJAKjRpTF/m8mKkdUWKqC3+f3WNnaJCi/Z6LMqWgWspPDCGJOhPrz38lEYcb/
KSt04BgZmJd4iKtJSSGS2z/nbE3l2rqipe2TNcJvbPdIPrz0eolAf+SAiUjzd9tKz4o3oTgCTS82
kziYMydeLSpop1qY1VaN73JXR+wz9R66OAQIgtlvQh17KMP+oM1otenWhGyCiylYadIHE/ND35TL
JkrHr1buvXEYFX8vX1k0gJRK2bChN2CPRkTn4+akd8Ue5RcQOM3ybBoTQNZ2atlkGuQBQAu2/bBT
ciP2BXOtoiCJnrv+SWszxBW6DjeQ3tnkXYkggt5mgQFCPJqjU2kPdwpE6UWxgX6Vmcc5v2VwpIMI
XYPZTeuV0DJqv+xrbZdHUWbsnUZHFOPJLrqEWGB7QEGi62LktThPxsE0IMeSqgCa8y+lZnTbwlGz
jdoVpzGMZl+09eiLRVn4ILraaXOfpNVj6X3EWknVXMXHpWsgwtRfNM/eqJmH2/O7F5VvTQcLZnCB
acTUpyOfUjtLvoMYeIZIfOcur/QOttMYM0gIDwVd2cSh4+CWaMqH6rMZN1Bcu2LjVssr3aNzMjOP
yZqHwWOurtK/saC50hYEUTUtKppX1ZuzwNMc2hw7lZ6TDs2PVvJ69QFAnl1n7OuueWcUNCq6xlwQ
/OzXoZt96m54GCbgYmrfBkVKXtKV1YdSNBjNEClNw4RWEJIpxNUDg7arqe4a2gA9Yr86ah4mfAU0
XVZDl54x2w60RHzlYOek0Ohw1EAo62jntM69M9JoGjJnV3Z3WiXnfmaNRnSfr1phod0s7eU0kYz7
FsScGWkbdjhkbpcFqXkLxQonTz/zWH2uARuj9818DT6LWd2O5vhcLdU50lMzGJb5i66ViKB5rL5m
rGLfsgsMDOAVjx6Zadaw1uzptm7e1J4fdHn5NunuW6bHVwXZjKUW70qLa1n7kqLtcvl9N1prt4v2
Ym4fyjk6hktfr/WSd8e9/hGN9/PzoAxob4/Ku5ZoVWBN7f2Yayyo/krFGZi2h7tb6vhj0JRjBkDE
Es9FRHrqxpip422qoIXA/C5/U+DP05xcSjLWlD1T766FokCPVaNg7i2sKnvxAZUeXwzFfE5MxEE8
OoCrutlXw9SvGT+jW1S6105n7PBYRLog6QDwtdmHyrIz4fjSZKLvHbEzRvXtsCjAfaPqZCvzsz7d
1y0bY5uln6GpHLKZFWkp1oNi33heRq5gq1Cl55cCb5/M0yq/0F9zvRw2NlxjblCMYa55Rn7fQgJC
sL2Bcm25M9qhWQztFOY6ReyzNuH3s8C39dUJzWJFv0sGBelPsnl088HEO1EXNPXYrfTam5HG506i
UgDNjn7bFqUYqqHSAJQ1q3vFIi/K8lUfOc2hteAKd6J+S7Mi3dqlmHdqYxwnzcN2qmtjv0q7IFkG
xqXWVk9w/F08TDCtZF9l86bGrMmPI2+DfEowuSSbcKaBME3lWxdy4ytGLY76ZKTlQ8cFSpvupVSL
28ScQVJG67Ic0aZAUiMM89NQ0bpL9eJsLMV9pkx+XYRf6L19mGYOYo3qAyUTALKdq/qNTsmKu1OF
+ekm60iUyVZ8O4eEVkY4VyqHuK0foA6/KrERoFXCcK1/ipLxrieP1CvrUXO0u7CKPhb1rqryaGUV
VbbJ3OY2a9M1XQt8y5GYm7ti2Myt2JuF/lCpBTmUTtI7GMOuqwRkhHIBG7b4Q5JiwJLPiu+0IWCl
1sn9VEeAQd2g8FCtsqXYKdqARIi16ycFVcSofGhnAip+4G6q752OvvGs3c1m9hoZEBrH4UYb+TwT
h3A3KT+t2uYusyXxLUemPwXA1Y4RvaWkZyNRT6ZR7g0KTzlmJ+qlUxZ41LLKhPZlJ0BK1GqgQIze
OXZ/0yzjfdLkKCxX2lafzAkfr/BlKDjTsMp44ZJu4xrBANEGUcJPvV5UgduUEJRaYN/pbD7YiwU/
xcuBCtvF7dSkp8UjqE5yYGG5rUsyOyKJXECkyuPwKjF77ZSSTzsoo0V5S/jhQjajKLavRITKT8ry
zsu4eDV4g3XhEHKTNKefCbw0oxwQlP2YYNs9auFalJ27MPpIPVQJdBUhQFqkNwoPVRk3L+GEdD1B
T0TiWZLoDfMuIh7XathtAUe8TR6i603u7pveQZ24pcduqdX1YNyH6rfZYoifs0BXoZJ8hi40mBDO
JXIbmjMEZb18MaZ0v66NKL1ZFKiv5A1G1o57Rj2m2cB1aMv7nGC0zejC+fH94OZdoEecvNyBdHVR
VqqyPOfxBNVv9gIUqK7UIqITPjlbbhtpu8stQBjlmRn3Nrb0xVe7+GNMxNU4itu41leZVphBT0Hl
j9yBVZ7SkjejeR2iAeajfuRSGBWgrsHeoVHuwZtH7wUbyNyi7VC/lnb/zM4Ak0NvXzI3OqtZ9ZY9
uuqYB06o3nGlGBox9VprBVPPmgue2XYQG+xUBm8zM/KDzKwQZKcC8vMehkPhvFaqbq/chPFhmHnP
VeKCP3Mr3G1mi+quDr/0SjkFI13Brau2mj+ZODMmvbVuhicrpxOTufhvWiWnnxHM4Zqj4mpUU2C2
RKu8HfHQcaxA0xRjryZUm/bgjwlDlHzX05UxbEYfs54Dcs44SfC1gw9eAjvXdIy4ncvBajQRRLPz
rmqsrsyyyrWniBPCUKpvmxnoZmF/WubwvTP1t4qL/6xp/S9f9T8Rm0bX8l/XDff/+7/r4ZzjBf7t
v1bIu7VfP9vk/WtSfvuxhpC6pt8LCN35jUoE1WHSdMuhbUy3+B8FhISeqZ6HPBtqqJd+9T9a2dpv
iMxYNo6E9L/57x8FhA7ODVHTi8OHpcrK4+8UEADgZM/1j+YiroMI+3EKsi1O+WAbP2lbiskebVxo
tqUN53oBx16NCfv50vtANWBrZXRoMnvjIGvx3BbRckeaeSxSbXzWtQyVXKeAB5uMg49+x7LtFP3Z
AWwmMgHfTZAm99H0JZ+ijzbL3H210Dyw5hd7VgDaU7OsGiOPntGvMfa2YoJrEsu58prpupgc36kW
bW0ay0c38kEubaTneNCL9aB7E21j/irmBg6Mlgz7y18BIsGGzcS0qjCkDbTBuUOka7lZ5vZJb58n
IazrSNTZl7dJTYTfW9hsqcW8H2ew6I2afvD9PMaj2KOhVnSbJZxa20LB8tCA6RU8H7KFqZaHTWRv
E4eWzsGDqsacsGbe5ReAoKIsPRgOKKZuLOJg6KZ0q8AioKE29aqzdTTwZFq4scARHYzZSo6X/yj2
0m06t0aCAAf7YKrFTVEtSDOrjrpFkcRDDl00/qiF1T7MixumzprMZe+LdFqeS+dQx8jDWUtGDbiN
tBF+KNInPi6CSMXHqQgW02QTWEArIxZ2alOjYtDo4PeHSXYm3PbQ6uxHrU6DMQpxU0hGsY5TckPU
dmgBI2Nl6g3tSDOFyJdMxjp16dHltLuCLkLkvIpoZZLX6Ks+FziNz8seKVVtn9VtweyygvTo5tAm
gXT6alHBLCgqdP+NHAGUUVsXTQ5duzLf+lEj3088sVf7/rUxsq8Ws/5wTMxz5ZDlJTkaAlmGj9Aw
TqvhkywPGqqePbTsdqvIqgH/O0a3WQxbZpT9fdG6w7GyhrVSedGKxQrIXaHjGpdQn1w7Xw+KCgPE
KONVURYwt/R5X1WhuEKqd1jVSs2QPEYaLbbg+wIo6/Cxpv+sxr4mb8agoI8WT7Rz29hY1110HaYC
YHFNwtF5N1dIB0WYW84en+FoD5Zp4I04pPjq2B5stXIkNneUviUfthIxPWnnru3aIzpl18zFm1vk
r765gmVSiX0V6s9lVDBOncN3d+xe0C3iUdIB35m2n0xRcp+KgrVFjuZZz3MT3y8g1pIpPY1zv58R
YaSn5cjKHI02W6ARlnqmsq/15zhV9ulIsR07xW6xz2mCsUaUKrvJrakYSgEfvIY9XirjzZJnt9Us
DlXhwhBXoxuzSkHjmSOQTFt5tgtv3meTt6+8Cq6uR9UVRsZjiy592Fi3ac5Q3U7NDy81ViYrLCl1
9LeylK+xNHCKrLY7zAb1hKKZg28b4XsDfMaf4qZe9aMIjLy174ai8tAeLd700bop9Pqxq4o3JxT1
sUNWckd2awWRR60rlgbCI8KRQWXjTeQrzeCcJtVFQlsTqHzk+eeCIXxROCitWy4yYbLvOobztCks
dG+5yyfXiR+HYu9o2XAc3WezpCWLSFK2ar02B3cAFzBalVzCq3g7pS6qFWJGlmFuZjqw9pO7xFuj
IY3PRg/NdyVBOHWMLb+ql4k+51AeqSzsOJ38FNTWKmvFqVPI5FSdZMtevHPGM+vbCRQsS7wYrvuB
2v8WsbC9otVIa3TOm1YU6PgnSxnk3vDgzQtqgAK22iggJGnk+2JoQTwgPVTWznpsstuUeH9KOG/F
jMqNnWonteqPM/+WlCkbp01eCY4TTCXFXYJe8zDTS8YXPXKQYJk2cYgWIOdcHQ2BKJJCBxYcpmUH
KeONoofUllfqPrdLeLFhXQcqbMt+wp66iYE4o0pnK/onMcOiNifTitJ8reN/Vs7CC2yzwWDCjDZ9
B2mzmTJ+TMNau+2W7GnKtOdoQt7BVPuMfDb5okbtTlQRGatw5k05DoEReyB3sxIpFwGTGhjHKuwX
+I+9fqo0F/M8iBZi6I7ujD1QV1MX6+01zsCchDLyLNfh21hJZZB+zje9aqL40I33nmI5G8drr5eh
/zKZauW3Kay3rBjAqtggg+1WOw3ZAXVNEdgZOpRoSD7Ho3lfFV7jD7l46E33Wy5Y6rpoV0OaJ7dq
r8Ez0jAy0qiaXRFRzC3atnaTz96u3pZq6JCcoiLsTe+tRAUVlVMM9PLlxVvyDydPwm2qHNQyhOyy
H02eGPTKcn92BkIZkmhotIEYTpCSbrz61kCk8Cq+iiwPMIk7fTFHytGwia+TsLhpquZRzUCWWLgH
DARSF//2LG4BdK21MIXQNmP4QiYjy9ThuUn0Xasw2HI6UoDcNI4inhFHbjW8Vx3q38XeZy1qFNZC
PTY2iFshKDTX8zMiZQ9oDN4qJhaapOiIsPQdMzxkRGqvuxFJ7adTWNHZaRAbblPs61HwWkWLckpS
Ey593uzDSsfkfFyeSjSY1pGImo078IRM+IiEOHc7nTnuDVEimaElJxoPQT5ALUU0KV6TRfMwxniV
1iGAD1TZgxxOoQNncsznYMAUXUfnZgTPVNY9/k9hGO+UbBQ+DANUecrsZvCyx16tsL0c9duw5hle
NDRi7GJBVd9exv/D0XksR25rYfiJWMUctp3VQa08kjas0UgCM0iCBAk+vb/25vqWy/ZI3SRwzh/P
Gun+akKAnAM4VWRUAM10zUaN+IrYK9K7ZPmeE4MZSxM9GdrK3euRPBNQUPs4k7fW21RHcUWvkDPR
4Z4Ov7OHA0VZ5qTcUPG4YkMf/WCd5ZzQKrW6Ax6Ba6Ys4g2M1227VDbrIbLcVSWBCYnGXfF35KED
SFtcCgVyJzyYcYz3tj285f3wgcQg2Tf98hiUMgbi0+gP9buTm/guSS2229qK13k5UG0bvE6EZW85
OjNCKseAF8AtNqjP38iCF0fzWvbx/JA5+LzNT5mKYZvkM7kEDmTKNI5InpfHjqtgU47DdW469dTe
ZJXeGHX7YcI93BfJWk7S3fVyJJ+zxvDXW/3GHUaCLauXcdHOa9olfwHhOamNekTTg6JUNGsZ9VRv
kQ5bKxxdIamXNoKErdVNd9NNIlbMbGTcvg8k7a7Dgju/8ahtsTX1t4sDROhOV6+oiOxQfAV0Adx5
VfQtfPa1Cn28smfSJ/Ozn2B0dYvgsYnaaZ+EWb7rS3MPI/BSW0SqSuLaduBW14WnawzClYixPzNo
XMUykCHi/+B9gGQulL7Txd+xNN557rOfOtxVsQkvzJCHqItrcPm2Wfuk3wLXt+SFSEj/QIzvqnD1
MfMm/HuhvDZZ1B3S9t5jarhazOhgFRTh5g4eCAojNVLC6kFDaG7H3gbtgL+svejNIhyRCNMb0dyT
HaRwrjRC/RV/s6GYDpHOSYUIsoXht1w1weAcvYo+5Sqc4p0TqPE+c1pslAz8HtKwzTSl/Q5Q0WPs
YEATXPzjsNfZnt3TP9nKvPmw4I6usUg0KeqtyXK20WzitdsUzs5u7WdL+f1O85FuQ3kLcSbI9VB8
jwtzPpGf1Ya0aLKsekNQV6bdfaUAzvLmNaIUQ1TlNlRTs3b78IIMfri3RbkpB45acia564edMw35
to6HYdWL4rWPesFRqneFd44zspx7qIB9bnn3bSf8h8m67/JLnmZqk5WTfcgVgEobTpDroNNtzqpt
0spe+49kKOacdcwTtn2R8Ux2SKB5bhJgRos45E1re0d7wdBTmHYrkqR7GbBjV5l5RsZBDW0X1Rfa
I1fIJ+5GoIezp2S2m4Mn9KCcEBmygMIX267+GQzhXn1hByjsnMel+ttgWCENN/tG9j+sdMsvmN11
eVHeZYHz1eZ64SVYgm1J/CKg6bzhBJ63Uew3qza/DxrjrdtwLld8knQpD+TXNMO0t5cYsGJC3bBk
EW9CCVoeJDOQh4Kozf3x7HUOZGyZo0rNF0ha6PXR8eKDk2SbpPFvrk4Hd/eC1DJ0CvC+VJdEbwyJ
N++9mIo7pwoJgNQ8nHN/Py5ICSe/Lp/qrH+ZJxz+CX1fUzPv/MzgLWmMOrqEvaTFr0NXAQaYaWBl
K/k4FcEFlQamqllP9gpZH4vANbAwIok0SfboAreWIcK/I0MLGSewb9fYhynJvxcSZs2ECKZTZLxV
he9jiPLKHVGr44qQlrnJ7kIRHi2/MUerRaHBj7Qf+XZ2o9IvgzMTlpPSmGi7xdYu00dkYJhvUR3w
xT214YJx1uqvrrHe87bptm44Ui1euwSWOPJJTYb8mMIEh3Z2jqkM12VuO5+eNX/JQpPSnDU4lUqi
mkoWw5wPxRMQS31Li/bUIcuuPOJOSO2Oj00uOWbW5CdTl1fkTzb37RZbSdaJfJ2UPmroDpVjoPOf
zLX3UZ7be7QbYmu85rNo+VxcBdoFlEsUSxSTX0Q8MkLrfDwM4fgbNWGyvcXB7gnjRMmAHpTvN7J2
sKZXAHACxsuF09aOXzkVEP8isND1mBFfjdy26AhDnoOKCaxt78N6RCSzhFiCdX+QuPnupAD0diX2
eS7aMXFn3q58owzwNlQBlenBw1yhihji6Q1MGB/1if7ZhGUpbq7EjT4aZD4l+2TIQyFEt/BpFa8Q
dM9TZP+N/Ho+DL4Rj4liLs8F1WlODsvB95W1w64pA/y8AeHvHWkWRWnzpcRFvFUdg5Uuf8sbCikm
/Z4mLjXjmChWXZ0E58ExSIljFtaY03JddhbkZ3oaLVdslij76fNQHUxMKbY9MJlwU628XGDexQkI
+cBoPZOPF0OVoceejrkH1TXPwcG9kSlEr46U682Yp7WFNlZWO9NV9EbG5YNY/AfH9xnS7BVsZbbq
Ez7S2u94Utz0q2jYNWbPEFqSNzw4I5l1XZNBb+rsu7e8x5yk2s2CkHrXpOIieMiPUSXv4rgkMWHi
Zw2CfD843kO0PLqdwsG7dE/dqZf9qejVtFO1/5aia15zrbQrn0cAN8+4t6yxAQsO0GJU4TmzXV5L
4XPPON3ZXxYkWHIgz1eZjSqXp6FQw7b3/8TS+mc31rc7nYVd459tvGRvnO5YmPDNlCwHBKT2q+bG
v6XS4ZDJiMsqRbn18vJzqSt3N7Fur/z51ZJ8nlaI2ghyJgJJFgld6wGe7rx3nuN6fCBOXmxBMzq8
F/xtT30GZdTy0dGZHALVcEbzMt9m2qIkzKRjq1DK/ppAr48mwmyHVfBcJMDtQlCyltp/Y3WfO6+L
XV2nRn6VLZTE4C7XUoDUKmAN7h+b/QjCVU/dcAi9ay2cYTU7dkdQrlceRDTM2Dt4qGw8A+u+c/fz
wjpfD3Ww15CwQoxr7cU/U5YWh9EjT65Df7aU9XC05HJX67+8vsRgN8l01lKvdVF/dQscdO9F0CPz
l6Yv1Lhnl0ERHsx+jxfrVTcdOSth7m26htI8gBCehSFZFcK9a7DebbLBJwIDsArtAS1+NBEtsKSO
zYfUJXrf1no5WH6+F0GFfWBU6AgqZFgh/VKQgptRKKr0ksVjJixJtYqB1GPvEEsDBKXwYQfvMqfP
ZYjEWmJluLhT+I6aiRy+WP2ExIwjwZteF0c/mDD/lly0G70kGM3jWmwTiLEagGZjF+p9bJRcFzWd
brmWR9LXcSFoB1yF6Zh3jYSG+CPG38gAORD6wFXUj/WyWdxFbwszt0eL06nLExTsW1KZ61cQJ258
sdYmJIEAkecuVBFwVv+hLQfi6fY19hxNY1Cz5dcOBXYpE+Si1VejIRPLMjlVBI1zRXpwtLEVb5f2
M6No4VRZyclRfX7wCjq3Wu6k1mZGiN0w28G7kQbkpDXflockDUFANL9T8GBvy3HZTnqqoKXMG0VE
Zj1HWbqua/9QDdnOhnKZ07+FzSbu9GQvxzmCTBuR/5rKXz3TPzbcdot+PjSp5D9vvzYZagKjo8sw
IN0cfPrbg8cgIghHExoUAm8tJiSzbMLkwRVxpybunLg6CMKH12J+LOoKwm5GpB9W4xt2kH+Rk/42
JiehfMzYF/nfNUdBCtv96Jj+WOky3SIx4RigImeijLrOAMrKZTq3RR1ul9KddpL09abGBCGfhpwo
58ZtnO1UnmqfcyZy1LIuSmyqDQqMrF/ITLKjn4TYySnHIMGmu5oX6nry2qW5oXrJPetnVGirTNxm
q8jNCLFWEP4Be5Fciq/AwlzNT2MLcDGz2O9jlf6FfzyNrXrWxcIM3/In8cFETo2hyg8499MIdJbO
rG6s3uJp/lVYb6Gx+LMHU47r2SabtkzJ7ILh3zQiIIlmFKQ+TRrg1Jsv1miPuxJVDPcRi7/qOAD6
3RQw0MZdRTmnww4d0dCyGetDzSoPkZpYfEV1Bd073ueerDFP6uEAcALOJ4JLUTavfTNBrbHeHOIQ
AFqXZEFkkeZC54V0wic0ecDVRSIPeqlfa+BJNyIRGDXmRpOk69u3x7lHfOFYWLRTBwrxVFr1O4sX
Ax48b5+XGykCooYWPj4PyeM4WIiCzbeXLstKFfF05/xDUAlzG9ZIixrzXBmkp0PvRqvB+6tttI5V
5SBtzftfLxntbRsQ6Rc6e6dGmRK1aJByR78P/MNpaD83agaHmp17o5jd+9m+OGLoMeeoY1weJk6F
KpcMffJujnJ5KNqzsgeKkfogeQKCgSUmcywZJWZff9wwiyg5ExqVi5m74mZf/19uIX7bqPijXKe4
CUugOsc8WY+Wptgj/w4EeEY9kncZE5je/RHC7bcAurjmOJytdCRMNx/dQ8o6tZLuIzbMclN4gobN
ZutEFvF03VBuZUzURcEElQfY49IljU/46De15Um0xPO7LdrgUCXzt8v1xy/dVkh+3bHg+LpxdxZb
X1jCBesmQ3isOOz0xU7LjyxU/s5L85+8VSy/U4XmO67QlbYXvYTUSE7SBmgnudHK8EMLv94Rav9k
h0W/y2fTr/24uAOVIGhHNhscF7cLWQNDk7DhRw81a+ian/+X+0DQJsGt0BaUtBXmw8bJDqW7riUx
YXE8M/YLdY4KKiScRpZoqGoKLuY/xQz/y3QXbC3FWMXVsNZZ6R17CZKUSXmNezZGgn/Ad8b7NtED
F1seQiD7MyoxgNyy+tUEzSMs19beV6yisYd81uIesexbF5nCsBn6Gho8KOTW85/mYRn2ttMmt6XZ
etIu3vOqV9s8WXjiAyTg2fIH5br94MSv3iTZX7vxOeeNQZg07fmJaixMeLXlZJXIZKsnpHTMCOVN
IJbH4s6yVXnnLjz9YmGT8ihlD6U4jwiJsmB8bh333DthcQDeWUfGPBQjGaIzziWZq7Vv9wB6eY1p
YMCpBAfuFGhT0+gjqefqLvA8wobUtAE0nAr4GXqlJxKDYMTRX5Dto+dsY6HL0yMCi8jKL3PWn6aK
rsClQorCrt8oug0Lm/7QRjLb9FVbbpvyppqZngtZEhljLS0iEBoA6O+5DwemAZG2rEiZi/r8BZPx
2qsAbsuqzIitwB3nl+KPUhaUUypJtELts6bLgEBbJjy3AG1ccu88FGZnEOsHqRdtdIk5y++7p8QH
t/YTHs1MuWi02Xx9Mtcyz7p2nUNgMeRH7sfitUzDgzax82HEBdELEViGWIi8AM7iP3EWCl8rb82L
mp/8EMiX6qq3ziYAaBQX6RkSIQHn1iKPH9q8foREQMZeBRRE8X6vls56TAMeoK7zH5axO6VwSIfW
4kOyC7JI+5HfjeNkp/z8mjzTgfEGHOQ5PM9on96yqOdNXbJ7Jfo9NVH5ISprVga7uQsjxQVU3fUJ
XMjc7Nu+31YFcokRede6L1wupcLlteh3IhqJumGs7jWhVizGCF2Sv61AWZgs8fu0pO+eoc/B7sJ9
H1dfFGY8BB5y98TSZKTpgDESB6CkraUBT7J7/exH5Y+E9N2EY/aaCY9E5axr9iLjw5rCz7n123W4
hEwYvOo40hGlO0V64iQYVh6vID+kd8DdC34Y3BSgXrUZKkJGW07wma6MjDYGVGbqa6ld98HuImD8
omKZGbiJWwtchBy1WLDdNyQRevlP2IfWY3JGSuJfclkePYfByBG8UeHMuCf/ueWjSes7SGY4sM4l
3dv3nqrMoeE2if/N3fRA1cbD0kX9IejRxcBMrGZdNNt2TDZORfCRG99bDeQwPYxYoeS6c1tCkXr4
xwTIc2/PwRuaKFgwToGh+dSz+89FxAsjQRqgQGOU1Nb1lHPOc2RbLvOqv4or/0Wp07TgfV8Sho3C
YmlSaqpXMjI3Xy6hIkmmXkxNhkaYxmhfe/T6hB5mzcHLb35T77yUU8vuq45e7/90wcmuQc1cL4b/
64DYcgtKgOws5ZPpmLQQgln+m1Tj+1zZ3cZP8bDUHKEng7Sm+zSVSbkrxrWT5t2+HYI3v/TOgR6r
jWuxXitNAn84u+tsqF8dCa2SEwOO+q8aoF+mMpr4rTgOUA+LlcEFs5oqgcQ2j+5BTD3o013phO8e
vOyKgXdHMUW+jtqKqG9L/LJFfbJfwXtwV6sUYl4uh4SbeB9WMj0sU3nPybmuPUqr3BgCGOfduems
55CueC8rxjuTRm92H/4AcJIKP6EQHimY9tH2VQmxXvEwUXaRfZg0J93eBv1eCDIZXCYCu2rvJrFc
pFuvk2I5G5H95jVwOrtvuZm9sFw7+qXv+ovpZ0D2IXuqrAHWy30WrWFdtN9b/Tz5y888xckunz6F
kN9+huFBMrZHHhvEYugPC0ePZPg8+k3T+plljjx+yiL4bfOdYxFDd/vSs8TUJxeJXsuOjxaJ1hLC
Ne4iwxuo+jja+T1DES/nazvXUE82zDpTDvFp9nQaZpIwpSO3aaAfYNKfGnu4Z9BNMeS4ZJLTKLdy
KvPQhD3DPhUDcQRXsmj4FEvqx92Y4TnoomTn1wCRiTtcilszTAE7uhFCvFX5wgYGN7vMzjnrXPKK
hf3czYhtw6Ti+aMFgPgVZserbqx/g0zPzjL+1Kk5I3flicALBCl5bQDJc8t+gFLbOCH8fdd11y5g
ztE4ywlRsZ4XbiAbBaxlvbgWK1bCcFIgAJN2NK3VHPyrdccV6x04eK+WzdfYmzy5AOaJmERd1cbH
22jNX7cTzWKAfvXrMASM9dphTQnmlewZopnkVi2UMvjPF82AgOvu/cDEtPUl9XW4vlPkTJc5si+Y
neSuVv1nQT1hqZ2jDrMWQaj7HrVttcq7t1Ynr2gQnksnesLsi+aAlSIv8k9r1OXWae0dOMRHzDYB
kFT7K+16CI/zp2Feln1pv5KPsuu0PlVLNa7qCtVVZyMupazNGfkKKyhXedO5LclLYAdEZMaK/jML
jVsWQRSXdrrzXXPsecxX3iv4HUGOUfymQwI5guorEyyFMYDVkhOi558Z04n1nPMdGusXWIFyWwoe
Dd97FtK9V47KN8Ta7K3mJeONQ4OwPFcO+JBY0q+SgPfbiVXLFqdWV764XM3pUO3ixHvta3JM0b9G
q4D01HiqjoFXPhXVDDzLEuAUZcktNz+MmjVcMFZgOvJlTzrRd67MSthqG+YG1azFLzKH0zfD8h59
rL22nv8f4YOiu3NUdElkTXlxuaxvz32Vqb2c2z9atM5dMzBheRO34kLgDqvisL5NInWVHk0X/sGS
jo0sH3aS5Wi2wwcfUV6rqrsMvdLKISqTsbaG9cuRK5MmOvfCBSDZ5kz8e6Qb9wh/Tn1CxgXhzJlz
YyvBQsEoB10HtxOQsPK4PVgxqe91/mUkC5+reMCGhyxDaITi98VXr2g+nxU33bGFenOW56JiCOjj
5fdZ9AGdGF3+Oy3F/VI0wNj6MXWZjOwxugmGftCAvNVQ3Yh3KZu2O37LvoD9cvl/43RuRMlYV8Ff
LMEb9UgssMN0CgnwWAurfIoC67EDaOgjXreOyiTmKuhnG7SnCyRZvHCuIt5BiHl3cxo9gk49iHFi
ZxT6NDTiPhnz5VAH6G7L6k+LzGo9xYBpg2+zkCT2L5b+77gn3BmmMvdvItBgFxfwPxO5yRZJx1VH
n33HEewG5TfeqXXkivt8+q7d8McP5as2PVG2xQtek+MSMrS5VfEsY/1eVvBOXfLG2PfclRVh3036
ecNtgEG/I805kT1IuqD4Uburs5iHTPDtty0aSt2+BwbcXLzXze3R4h3dlHl3qGRM/qUmM7dLLojT
Dl7YUqrm8q/JXWs3bzAUAAujgxbTfl4Mo/swdZeck4w1ifEa1p8pgKiTS15yQ0Rdf/TG8VmPqlsH
8jIXkmaKwjykcnqbprrd//81OXXxBrV8gwIeqpLgxQDWZzVITmPTdWja5mbj35pH+1Z9RHWDoW+N
CABgyNs0cjmLQCGe+O0CxMo50R+rKev+pDaNL2nyKEeeDYMIIerr/YSM1JnVofcp0Ko7MGEuhT9e
3m7iqTtGgT4TYcO52xHPw425tQvr70DetD+Dck0tWFDIL0UiccORjBflHWj4x2AvbHMWUZtJqIr/
5R4vkQVbZznyM6RJK7t9Q1wftl2/6KZ4q9CsRrg8ZUi8IeT36fYWkesYdklytAJxcCjRHNPqldyZ
Q1CTztWG7dXjXd2UUp+WmkeGZJ9/Zc0pnjf8vA2VY/FaBfVdMgx3UfNhL/oU9+rYRuLbNy1bi7yr
KbJbBUbBOwIPeBkBkCnHhdW8m9A/NWkNOGXeZ12S/To7f8CqzXpJQfZKSjGliH7amB9i+u4rUE/g
X7Lz+09hL9t54CEyg/uOM1uswqWBdymuvm/fSOiOs4QL1rLltRfJazemOwxIe3SI2AQN6nF8unnP
C9HhUQ2LhxArsTe05O32Jy8csjVKPA4eaxxIUiYS2lefNzw8aWFIuzC5xKbZWFpSe5r+k9l4LC34
CHfuNvLF9OZTvoO5HN1eM1Jh/eR+fKVqauHzc7ZeYwjp9ywi+geUegI4xZLq6FotfEBar+2xg9Pk
WKsNseS6ByE51ChGQtu9YI7sSSGQuyBR/5KAfjm8GzS1OJy1BPptUDr9XQga2WY6uVfpVJHCN70v
A+WWhdtfhgYqInSepVuupdefF+7TJiifVGafHajhvGK005l6SnPrh/ZhLskI6A5fEWZzTBhF4MJU
JJs6uvatQaQUl18t2m7rJvPzibe25YFMh7PmasmGGMV6cuOE+JgsDrpQUg0HdMO5ta5QCNE2Sz0I
wwvK0Afg7gvzRdXgLQrZqW9peEjwnGUrG8YfSzCl29V4CMEVjGM9ki+192ncTWrAwNSqdzr1mbud
B1VZzJSRvQ3G6gcB7puGf0DzM5GQhsYKRMYOlme0nmZlbgunefDa6huRIbltZTWvbA9VVSO+czd7
GvDnQuKMp85itU5debCn+FJE47tpk3/hvBXMWzvyaq5yFq9dy+Vgp+w46A2DAYSNBRWVaYf3Yg6p
1ZqCJ9nbfxB4fChXztQ+ZB7OW1zzHr6OfdBdhDQfgXLeIhVc/BGcd5QESfvjIZ28xwn5OcqZk6SU
k/MoJHdqvNYp9XNd+pNEmBbGFA8/Pv35n+pKtdbMe6lVMRGgW9Kgy1Eo/yKfPWOAp45126uGjxhC
ys2spzmQ18mO0JfY6DbGdwcCeTNoyhT98XkixmE1jf5eO/Jlru2H2CIXHm0dSkbMA8L/6HpzS83r
j3rOX3NVPU3lzN+YTxUO5rUnzTOkfsU1DAoMyH2yzRp3IkFp8fKc1M19IieolByZWZskxaYQX/lN
UxwwnCG54pPQekXHLti4RAvQcaNb40xRroN81h8+TXD7Ppxfnh/II/THnZXiK9Pm4AnrsASlQxAg
PgZju69iNgS1Bz16RGKV4+QYSOWche/tI6/Sp6leLnrE6G4lCh2sXfh3uUsRBjPjSYpcrGprTEAD
f9nz1dmFXF63xYOHy92hY/K6tHybZnISxCtmOAyF8NY8kzfmp1q2RVQQTD7SfkZVgJzqK0ygpdLx
aOE969X4m068delg/6sK9uwIIKe4wZ7VSBdp0S7kIwAfFYt6Gp1b0I657ctFRkvaQDiDleMA8zwS
Cfw6gcEi4SfGpLHu+/mqBx7hxHm/XQuY9hBws0DxwnyowGOfDdw/ECZrFaFUBKih6IiBBQierPFu
uYrJfrSLiV4SDcZC8e0t77P8l1W2tZpm9w8iCCLedU/vXDF/FKOTvkXRBS2hd4HtWbVReG1KwqsK
mehrOKqDE8nsSTQTBtLJ2gn7vaojPsekT7fcwvtWsvrBajHbtUeTQmsu1pxcpojVHwX5dryhgkn1
QtrUuCMp5TIRI3ETVz4XCqTBDqv5iPVvA9yU7Lthkdt89P2tMIAYJIb+tYsenHwPrZjfFUF8uUpY
7WMb0DcSVT66YbrelkDe2yicysyl8kfuHVPF9+q+d0jvnG4PILkI/2rPnm8jdbwrsmHnAc5sRBrS
J+ITujkY4qhn3ew0m/vKsq6Zp3FxjcLlhptJLO8lh06wtPtrn6UfKbw5gsKvSsBeWd70UEEmbcvk
tXA4uhCMvivhcS0gTtctFhVoA4X7FQKh7YkeCJOSu5+1T9R/HReDSVKH34uLQKGbbs266O1spCXo
v6tPmMinSUZy3zOerR1X8LlyQSqKAGPHXqdxQnlMNp7b0NN7xryVCTVQXylB1CMiLYV9XvKR1Aik
NTJ9Bm2ihBQl4GpsQtJqiPQjK+qbv+5ldqtaAl+iknmVq5okfdiTTSqzyxTeWx5TiXARXnnpnGJS
jZttBocXIfahteDRricL2MPy9zmBTW3ijFuRt9e5gmlCLviE4uYukeVn2cPIQUIeC2vk6VDLezUu
B9mWnCllQh043GADnLwyJqbjKwr+uaqiBSsnYASdzspKnX6TD8muizvzIDUOZKeH1w4A6iVaD9Sj
33mpjh0jmnBls3Li/rWRfrXOsnjtdLfck+Fq5iHl8HXIuVhsPJnWozOT2k/w26Ef7iNO161reMme
3PEjRpnN0UociYbVSqvkK2sxCwdj9ncQ1QwHL4GkqaxGzxpw1KoPN/RoNOrr04SwvOYYrVD3oRfl
8TITVdhxTpFq7GwS+Yf0wAqNI1v6gjaysnmnDXo4YewPD9yfwc4K1hSRr8u2Ds5WE3NOoJ7LAgN7
EriIOX0EcRRg/gDkNKSKyLukhtfp5WDtaBA/m2KE6lTRz7Iw93Q+jcZCPYRZCDkG20XaBp9M2ovV
WDRfQ5WPGzaovwGhIxtUwy8oZpK1wZQKS8FX3+lvBAC5GcZVUZD1YhL+0AFpJ8WzpB+PpAcJnVxY
G79MsMG1dSSlZB2WGfW4cOjpdOIXjjFEs/TlFcxbhwSRHUGT7dgt7yVZG0WPEjHNj8HQTLvGyxiD
e4MqdOoWWCpk5m5zMoatVyYgH76dcXZUVrr2zTXKkHz06WKvk2WkVc6wP4vGRw3e3dfwqde2Y6ka
EVNg8KHsLfGv7i09D0Bgher6d/IsEjijAl7qxtiUzuOWHtl7LwNgFzeneFPhgq3NhA4DWUiWEXbT
6L3DsSTKpScnoqEIsmuPgzHWNn1YkhTlEMkZpXVb/+C3wHJocMtRivjBax1a8lAGs9x13jOGevIm
w/h7WVr7YaJonviz2V6jSB3vQoeqmL5ddlCeKBftzVI33c0BcA9hy+ebe0gV6/xljrmSCvURokIC
TyCOuE/zx7BfYkBjWlaYJl/JlB1Xvp6yozWf07DDOEH3Iqkoc8s84fcEjjT9PqQ4fFWHJaF0glKH
Nn4iaSjbBbp6CxPkqRWTVB1nT53hDzH8jhSoqyOyZPJTCH3sXxUqih7QNizcD1OJ1yW1kL4vLPBO
ORHantlUNZX5r8EbeZPD8Nm23DXO2bT6PXJipF5O/JFUzHmLhGUokw/ZR58EzVyNtH6qCpgQ+OWq
u/xuTAHnfJFupRjDU+cPQG84pAo73csC5Kx1cAm76Q8Ju999A2CA85M9eQjBaMiiEdshGQRjA3It
i7UpJ52w0m6ym5aAhQjVP2E/bFBD9YoxINz4RO71mkHVlM4p6ByA1lEHuzzznnUOeNf65H4udcjy
mY7cQtYfF4XGaEFNR8tt43pFg0L92QBB1o3hvS+TdzuZT9oImmWWEdGeg/q7BBTzrFZyrkl1to3/
3rOjRVxSxjBZmVvW6C13iLjMndYx5SZlAzXCjSQtO7ob/Alh3QBipkj98Sf0+6RATKsErcTJWeAN
ayijqrGDzSJNsFOuTS5fWD64A9OfjoMfaViwhYIoZA5/iNQy7RYtEBMXehs4813u0xPY8UtgRECi
tQw7P8LYIsIAy0Dbco3ypqusJUlaUja00vN88uY8OEchSqS2+QkGJh5tkmEbdGS+lGUYbZsITZGO
CsrOJprjpvYARvyoR/3ClQNenmGo9PriYPAutA27eJDbX7jDvI2pG4RDSxXSZhlvqYsGaJvCn0k+
J7Z6L5QoD3aliISQLls9woP0hmuqEtbcUgLtKOolYqGapkBaEPc0YQxcolbXPRX8ezQPbVOJoh3q
7jOd3sOb3FjDo4moeY1jnEue/ONb0PVxhY4gNKcwDX58IYOV6DHKusl7NIBnyJHCTnvlJaCVoHL+
aq4Fi6y9jbSLOUGO/lqoK1TByY9P2EhQClW01ZiadrKKxRlKA2T6J7bJ85YFaIs/GyoIqRoNEC5r
Hj+/u/nhi/ijieMH39GQ/D7XSg8roGRBQWjWoFsqwSEJxTjag78TSC/XowBTqKeaPNbpUoYq2LLH
/8fReSzHjmNB9IsYQYIO2JZ3Kkklrw3jydF7C359H/ZiJqajp/tJVSRwTebJaRX+hnH8k4rms/KO
wxD9tUv9ZhvZp0wQJhv9V80JrMWImH1gCFvoByczPWoXnOYp8siZDouY9uY1Wxy2AedC7yQbBcuL
SZU576UR/bgWImbwtX6EqsyojF9HS7JEBCFhAgccO/SgyL/6kjFuCl6LAdsjfTCi6NdgQOzL5FLY
yE3qeEZ0lD4mNLKr3Cpepon6xuSIL2s6W0Wf4VbZl8zZBvWNPfFjMZiIy/ndTZyDVsj1nTT4rRl2
rvLZ0HjBxv3siPsolc5twrXlnoyBqQfMsk+FcC52W/wFLQ8spV0D+p4usmJcZ3igLWxGUL1d75mu
v5cscrZGUHx68t2eIvL2fBtRVozuAY4mJ0nGh5RjHAqDdu9YTAsQLGFXNFZDeBdzQq+iNrjFDVQl
qwCfijVeJvAMm2InfcR9tecy5H0jygAbp9PvdM9aa+nx8wrLcqQNhrOcQR2uqlUtkpujiCMNi5+g
HjfZ4kFpp+kJ1Sufftl+8iKlexmLTa2d+6kN/5ou+Wpm81Lm4fus9dErp1c/9t+xizsbRy9ANx5U
7ZrxKawvXWo3TzYwxNmgkkQqv1Ud3XnmkP4aKgaxdX9FNb/NU3EbYpgGIWiPLSuxLVplkE4WryVv
1cZy3FeZLO9oUCDHNhAk64hYGfAiXHkKYdFAMu1AVkDbwScJEWaNwAXpX9q3oock4mIirDEMtvNh
rHFdpgVrtwnfRdOasEOWBzKnQUysAMAb4waqIp/ZHosFrz0GsK7qaXkS8HMH09xCUJjfkwgNU0tJ
VeV5sWv0gH0kcO4khJesGe/xNqFc8uICntVpENx/XFofjt1IyCvm0XcgG+SOd2MM++Wp6CD4PkiW
51Vwgo+qYSHWZD8IYW59KjbRdM1qM+a85TXv25iJohFkhyzllLIqXB9p8V1SqsLx4XwqHX9danxF
DCqrOLvaGiZPYnb9nkf9yWqZOwXSalYz21GG2xIgyVZWL3FUFru4Zy8WC5fRn7ajTaNZyIfYOMuK
+VrrVHunh/5AXemu84IxUwOJYPlKvRI1KdcJmnnNTAb23QyKwq+8s123ao1141hXSfWYFdY/u3RI
hklcRObOXqS03iX2uWuOeEvJMN5DHRhZG6kDuohVOZWgLpZJHSrF52RwjZNd+Xct7UI05uO+i/Sj
b8iT7Rak+s09JXYTYyfkYUkNO7hkeY87cNBfJj6ZHCPSRlasuV3FPMUZuzd07FSM2Fl3dciouAKR
1NUnQMN4qZLqjMOBnFT0GvcFAr/JLkdoAmxVUvOC2IO/n3HqVGpxHOTsTVmg8FuDPjN0UW1GP2QK
4NAWG0EMxK+jW2btvzFDhqd1Z6+j0fqdwHmC82X/MTJuHtqAJ8VlR2oor0WF5vwWcWUAr5MpYhkv
xhMkngw0ADLNmX9E6ZXDfc82AYAFR76ucnvrJywlU8elGeGmwctEGwCthG0pkJLIsc5ZYH9HU3Qa
Bt6AbEofoyKItmyyN8BrjpHZkZ5nRL9ejtgm9LmabIOUrhoDQ4UOOzKbpzgMr1ajkidT6j87tolB
RJ+8SQYs0xO5dEanyIbkDFvVBv2F6bDEbMWqrXIcRtjVZse9atRJU+2OVzdhtkmbbxzYZZ9bbAHg
IyA8ZAEvWDkdC5eLmonvY5EG+dZLYRDW8OIIK7G35Sinjcf3vqZ3i3ddWRJ+N9/qYbR3Ku3JY+U7
mIvG3sUdJtbKgrRTkjQdnhM/Jso8VW/J3Jgc5B5ymkofKjE3p25m/XocK9X/cJp1BdBJVEWjSl96
Zp5hWp+YH1cl9bKVFIIlTGht3Wx+LKgzjgza5Z4d1W7WTBFtPR4HVx8FktA8RZgRhBC5vWzZDHHh
rDFPPju5RLsAEtsRJUogMR9hAyGzhGtUt/ola5fwEdGF9xhx+tVnEct/1aj7fSy4vy3xGbqMZ22L
E9V1bbqAiNfXbqdt4nmMJPHGe9amreZjoYBrDD7/v2z5SPky7wxZxps8RnPdKvOmevWWCR/tXhCx
eBJyGS2mkMiavzKdjGsGB76M7WQ3++aTKjP2e4ZPWm36VZd+/aDyY9tH5J8FpHmBp15nFaQuq9p2
dj09Tu38GtqLVy/GScFHYjZs73Vo5VujmzLCOGK2nd6j1viqEUU2ifGZR8sp5Mfe1okA7NgdAuoY
RwngFSKhSWcVOCl9NFWAi7KtLQMAgDgl2lS7KMpjgaNp/PLH2dyT4PONeHUnWV+d4lxdGvNfUOju
jLI9BB9lBDu7SzliIo858oC5UOCBVbJAUsaxui5UaCJJoeMDTLLJ0YLsDQeVVeoUe36PDiB/jQ22
Rr5Zd2JT2Va714lpYcztxY7GxtmZg3VO7Hjea3YMseHd7IbiLkC/EwzVYz+KU5eJL1aaCr1VKjBf
EPg35mpVJeKJDztlBWKjcK+sR5WXwVn73l0fEzkdkr06Dg8iLMnz7u0P3s5XE87/sW/mZfhCrerR
c7Yz72MaATppJgg0sjIPfq8faid31kPvuvvIPhatDbDWzsUrwsGrTCWr9MhJ7qw/9HrbqvanfQ9A
TU1DDYqHFC+RvFVTx4wgxIM7+dmLGq2OVCRkgqK4n5SDIrqiCFoWG2yvSkze4EmXpe84mBROckbA
34tyl5XMq3Of1YCJn23Ld0VJC9WOTvlYM1A5VylBlpl8bZjk7QcA4szw1F2HLqFx2DJIYABWOYJC
NWMs2r5JVNhASe+g4lKF2s356B3Ksbu1GDL4FkucGSIyt6a1L60chVPJu4W6CdlV3AT30Zx8+gM6
Uc8KbgzXcSuaHDptRoGHn5lcP//Qmdo9G7n5GiZy1w58uBMLjdl4r4T50dlIdJpm9/8/5nrE26TT
zQZE37VbPZRMjFP0GJ2oHxwmz4em+egHYZxK5gxOVx+E66drV/TVMW2JN8Th3faEhuS9fmnTZnmO
LQluj2JmKPI/JpY8HEzOFYZ1FFAUWZn5xCFzHOpTB1jswZ5/zTI++01nnEar8PlczHxT8XM0OY2z
Ce2jSadpJ8QpnIuvDJnHuur5Wa12MpGMbMxGBpA2DeL/LEY1CBW4bgqXWyg/CBPib6Jj1qWwfbtA
e7ew0S/VM92o+8LylLcBYmoSc3TLUV16BNiX//9XPEw0qJl5/P+vTJmDGbNNT13c5b+44bnBqdNC
HaE9RFXzgUO462LnlSoI1oCbwUwYiUrPMvHBZfyIX766JfUprYfiGiN4XDrZ/jGJmjde9h7pb5yf
BNa59wGdXiPTd2Py07PuAjR7fu2sbdj4eGHcG/KjXTrMTwIn5aFR0r+JYnzsacw+fA9FYuEGZBQn
LF574XOYZsYdCvmHxGrr50iV1gndf4Dyiv1xFPYT7vH2q670zzA4z9UkrMcYcdMD+Ll/jUerHsd6
WvuStbqCnetHTMzhCaeHNgkoixFLADWbLkj6Ey/V1yRyCe+Qxd5m63uf5A3vSzKurIDBZx/RaXci
3bRNm2x8ZW07auZTHxBjJjD8lQ57qDKrNmAdEooUbV1q3V6wDL3jISU/0qjMey8KyF0pb6kOq8sQ
jqgt9U+FRhy/GS9tKk892s2LxKrL1VyPEAM6uZvSmQlpNDLoxZHBPNOeJtoRKs6wG8JjIhLCcZPZ
uHWwVaTLjgCR30XmMzHvqm42rKh2zBrCs9XXL0LV9C+d894bExct3SWBEiq+LwwrOFUa8K5WTX8Z
KKxobFhvhE38pRZdpW+jDZ48Kg+saCj+fUVOcBqvCOPKNh5TNd1m8x1Dz1Pnc4dnKEJplrH79MpB
kK8kdEn1Tg2T7ZuUdbmZ1RKhBijaWtRAp0tmRLVmYK7p2EBTXZzAlDws7s1uvXYb1WQmB563aMWI
92SWxwKfHWkX0gY4ZK4XBGW2fcsvZwIEzuroGJgGhJWJq5O7ZsNccTCx/Fu1txmthgAJHZ7GTt5Q
wtIQCr3DJXGJi/puQvrWK7VxA+PaNbnHP8pAaW5yBciEMK5QCdDaA65XQnyakJHeRIm5rxVyPZAo
WeN32zzK0Wn2Oyee2IQ0yYPMBagVAjBTG/uzYAYFr5LFaMJAqkD/Sssg2r1MPkukWiwI0gcaMZLb
Mg5wIEaLOQ2WljGbGxFxe3k66w4l9JKwvjNKwVw6qR7Ys1vAsvRHSu2/4dSHF4aTRFTSPrK0JM1z
JlIkMePvJuMQR+/wOpAur+a9ajHhgOSJ1umEHDou/Uc5pQyYXGvTe3N6Mi3voTU9sSljoHGifR8w
kHeSi9NqbxH6y0NSGP9KXd6EOUEUm8u/CVpeibmW6ptI+moCALj8VQMn1R4wDjfhXZUuARoFSCG2
tkdyonZA35H8OLG5pHA8LpF/VnmYWufbwF+/fFA32XGg5mN9ZZLkrPzOY3/ecqNFBQsIUd36LicU
ObSPg1ns0kDBl3Pava96dHqCahppxugSFczz5vUjGSIYBQjtKPZO2TFCFmO6hl69s5CVirp4bscs
PwRNARVvPAfKuCt6dz78iyS/+wwldcoXuSBm9W0e4oQM5Wu5rDax7JUbPzWw4I64YnvkFTBfCknv
OXRq0+YwErqMnX+nzPe0YftYftYgLDZ68PTGKe0HVPZQB8aM1NqyfJnyDOGlgeoiVAfMWcnarZ23
wZZPA04CPEB3dk97LWr9h3ymXKMXcWwXDNVQNmtz9L/LAVlFmpkrBOffREbR7Yw1HtlSvhI7ouSP
6chxzy10Z9vRtXAs4xD0AVQ/if7K+UokNmqvN6tNVHY//eTxtkWpyVO5EZ5Ft9nWvHURXm4O7o0/
9F9wKr19X4XXrCvFwRLJP99PNoVjqicU4GV472H1O1SMCTdu7X9M2TUoxLeR6n2PJHw92vZjbqqN
uXweCe5mvPtFum0CfzfFybH3EwcfZm2f0FecAqWzg2PhI5lq+45vDP/gvNjF2vFABhiZh7m/M3L7
avIG7JtM7yKfD9ehi9ZMLpGezj/SjSlEMtr98I4cJIYGrv5Lum6An+l/6/Y9tHgalncfrS+DAK96
1XP0jxHLE5rEc1CTxtck1oMWrxwJ/xSTrXWvqaPq5Cedo7fCwCLlhHdYKXvUWLh5MKstf3NqgvdB
keyqPLEzwKLiOpqPpp/zLQTsjlsCyviWtIFvrxiIiZz1vmIRsEk4ePHSdauA93YUDN3jwH0NR8yN
TicOlU9kQs70yR3lNR24i9UwfTqWA3jE1Xga/XwbFjGoeqQHORih+jc1oS7W2P0ZaeHBLjOFMybe
VXX3MCL4aEPck8aMT99C6c9I4LHvh1ukGeFUkX/w5xIHsg8pmZeW195HkuY633EFXdDP1B1Og7Ob
XblMGOOGA4nsyCwWG39vN4jEfqQ9vNQ2AY+uz8ggVafEN05QksVqsNx/U0hhnPqwHavguHxmKfa7
rVffzUtBSrn8MNsj5hS/Abbpnj0oClGI3h9hotgEZo4iu2jX6QiEYXIrtKDdDUfbfclok+1G/lML
t+QFyS74Un5GQ9K+jtRN/pC9tKi2XB8QYdGqr7qu7jvf2kYUhVMScoIXDtLU8J8jxQTCGX+Xafx2
RFvRLn4V4fAygIR3HqqwfrA7G/rhOLLV4qWgpksgiDT5Vzijch2GC0EP+6FFD6us7iLSIFgh2n4D
nNuuK35egf9yVXfuazN7CWAd+S8fY6qc9DPAdGwP+WfTwECLKR6nnkJ7ehxQERY9ivrSNhJMndGx
C2p2qbF5JQEUF/z4heoiv5kVF4YByBZ3xH0VoOSDM//T0JQvhy+O4tw/m46Xr9hDUOdULQ6FuV41
CMSDIiYyXvrJMSw/9MzQwYMXZivjCkP7mOj0seOD5Ss9NVbl7Pu2f0+MZYUz37TKzc3YFzju4/mh
18k10/o182cmlJF1DSoCpgl8vZD3dcyK7DG0UfkyXWQNQx8+Bd+BiiXOjYZnvb5NvmMfHS1mmCt/
FdYu9LJTeHBa/WiXgilyMr5HvQPke073/kjKZwqyp62Hh1aJTyHSr8SHO0Jw5VlGiCfm8M9JJcs0
Ih6hsJJmIb8dXd5Dcb3mmL+rWB0k/LO1KNs/Hc2ftOEq9T69uMZWNfPiw+TR8hVP9LMkU1U1/otF
IR1G4p3iklIxD44cjgDQ+vJkJcl9kvbPY8VaSMZzv1fJuzeFv82c3Vggnup+dDaEXFV78D3A4oz6
jmkADdsUYZbL2LsFWfHR2upXoC1xvRi1ve2+MXq5sLebN45Q12mKP1qnJt8TB1A8YoCrs2ufL35f
atBV3PTXerGLyHLc57N/b8UGYzkm+eZtdNKfvmXKG2cXs77j34Z9Z6HIwi4oVwxGXmqv+MsGXhnO
ZuYSwTG0mzf+4/Iqt+AGiIoo0eOuoioSJLAEh85iaOM6oAWF4cm153rdYe4sACFhgS3I+upycOo8
LEsPGgwUNGgk2Cr2pcixQPfNSjWszdPnucg/p56HFqXUc1NYT35s7EoGPTZC4HUrhpsb2sMmYV9i
TvJfpGGKJPl00U4ENWLZPLu+2hbawBHjFH9zgwVo9CvG34jVV5AUkebZmpF6IH/7hSvOptxbRIBr
30nfyuBlDMa3zChvkypecG5d86z97GMUmYiiqHjyFz8bgpORuu85QxaWJ6LCTwknTWAiiBkgxFO3
m63sJc+73eC1MDeCO6b/aAISVmkOMDU5vcOEHg51Hv+Fy8HOs1tFrNZFXYNRZ5GbinneNox5cevv
J1ZhzIzxjTTGp1FjASw0FvDYrN75tKiU+eZiVG99gQ+6sqdDHAcfkV7rcZbPQuX2Zhl9oU2g8qyH
mII3bII9yihNGWgCf5EYqydj2JTo2I26+zCgq217QGSuqJmBhpuyaPxDyHTblvpkCQ9ANnZKnTLT
LwAunRDE/M7eRrRlS+mUPBvOsukqUXPQDhQTYT1xcIiaKT81+phHDnbMfNrYCaIPv2YnF9HfZCjG
MAuRemOhe7EE9tbRYQttW8WK5Xt88ZLL2EK4s1IG3rbA70xtwerCemhQsfPzVH++BXEXv0C3gh1/
X3sozE2D218ih2HfwTVg1b/RrsIzOrhRtuDiKUjmeIv1l+cpQ5lUYDdr+tlCmFPtJlSnVTS/znBW
DPnUuH2yU776njDc5D01nYb8VRjGK4CDM6uuhzrYmSW7IYW8e+UHw0mArT0FbpEjPer0iVhE7rF+
LSo+namR0T7t5Ce0UJe0KusQBd2XAoFJO589tSChV7UvL6QCvquin64jXh/XG6pdOYOw0UjstUDH
aQ5wMekIkpwmwfIWhgkXRIbVeCMXx1rrkubDDawKlDImKOyOh1S6d3xrbFaj8X6ucdUNA4sip8i+
FRNGwEeUk+jwAGU/ZTne3xCbmmzcZ+WU10gwS+CZQmiB9b6I5kM84XHE+/004i8BzaJvEBII1hMN
E+gkviS9EAdbds9xTChgwUqDM9pZZFMcWX6+S7xgWrP8pdpXU7hNy/LsJWN5VkyXEdPBmrB+b8zG
n4ux/NFFs3Rm3p0XOuwsQRy6s91u24B73oaQGcbMRJ3e/mea6Y2zGChS8BgisEiB1qSR9cYq/jQm
+cqyQ8y82n91wumQLseWETEh50tSLkuAFqeVq+t30r0GNsAeaLVOACkpYtKgnU/TMQ9Wf03Gl3Y2
xdqBspYofSOj9eQuUaBjgyWO1Jc+h9zmjXQymYWuPchuqZOS5bOg5H5df3xi1ucczWTYWfPUn4Ax
+HjfgDjL/E560a89z6e8ZhSAoW83lXQnXWy+zS05Lzi+/bG5nydEeeQ3XFmo//ENUICNSYPF8poZ
CVBaD9I6GEmYFcwbYKLbyOzBxV+RMlMmqWhLIOGz34M+H5HwrS0FyQdZPVyfU2LhYCM24aLc6uJw
FqBTNemdhocmjW82fmC6nGfTd4/txJgJONdKKGaJiNQPIJd+w3B6nq0K8gbBXZ4+UZBhRffp/Uv/
gPUlXDdYdPehp/98RBdLJOxHUFmomEzuzlHz8tRqw3v6HiYcXNP8L/GQyychqkljWLqx6NzLPt/4
Pf1Q34gvZiW8FgOVtD9+jUb0SoJxOnIWjQn78fx5bOyfvlI3Rg8n2+C3KzvgiiwPfpDt2QKAiiY+
CWJWzUqYoNG6OfsDG1UhX/m8fmZyhydOezYaF1C6L6QUYK2UW90i6AM4BBCVTrD1xQMZric/73+g
3j6b0fCaNJrf1gmPICf59sG5RcOBQF2Lqy+9soUo22vSmLvCiXgIFv+byc7TLOSbLuSW7/oxmmsT
LdbwrKIGM7Xl4oHxcOdWjndllfTUWhJkInT53lRvSBct5vg5FFrijzJgZ0Fyjrr0zgX0Il01H7SH
ic1PyQcV7FcJY9j0c5Ec0+HX9ptxZ9XTaRIRpiGOWAAJzyWlFzdl5F+WqrbTsDUmXSAAWiZ4nrsv
ZNITghFiYU++QvZiwBnm4oAb4BoQ3IXY/h2y1kOSsH9VlRPwySN7Zk6AZmPV9dO9jxDcNdW37UR3
eBo5FqLsL7OQAAffU/0A8fWGuwgVZ0e5U43pWyJ4WpPxr2zgLrFUP/S6+5ut/FJ6DK5dtkcWjpaV
X+APd82ANQoR6GmCXSpz+PdYtkbRvMSBWBahKRJ5a0/nOAc4ezIz/dVju6/jkM5X/4tYZrKzQM2n
vIOUfGuyLE8R8OQ48C958781Zv6I5iaDpaAfw6o4Q72g5MjdZ6wK2m7YAWVo1ZwOIx1LI8+of1zx
KFAnXzxffhI4d9MppxmcL+wCbPNUCMW6ORhl9V1SVEN1O+O//eoz2iwnfpsjIr2gp9rjuIkYxsa9
CY8f0UU74V20UVaaEzZkh6PB/I3MD7NwIbK24smiIqdhiZxVHzHJLBgX0U/rgD+qqU+uxqFuFo+h
i3hpqg8Rw0/CCKpjQRYraL3pIRy9Nyf+p+nBMA0eC26POk8vNSvYiJ/VZvO7c6vuOnK26RqtUH4L
qd4BcMS8mjj1JGITGCcXTj603eXivW31zRP8PADw+haneycMDuygWWtWeCjYxhR94/9fQN/zpslO
bGdzoHOisSJkhMM1B5AwBG86A94wWqzGG9Gbaxm9kDsoDnl2I3eDYbW7YbhkALym7UcE3eWA8HAF
A25tWdCiOKZLIKoafYvxaIYxDB9m+8S8NEAXekyvhU2hAH2Aj+XWB+qZA83bT1xdaKaI8hmrX8/t
/oL/JWMoJQxhFxjN4aeA+kUDFxkHtEMfKWhEpmLHbKBDRzK7ODGQrFN5l9MTxx3CxcL51gZTxxE/
fcOnPkaq2ngkpBxIHwUjXcd7UouepxanplqAHkzLWPGNn44xR1uAU7946RhaivlEXRBU+iJAVTPj
g6qmME3WIr1PBiAU4MD9CtlFADij1ya1uJ82T54BnTOYzGeUFwCO7B6rtEEqRF6NILRgkXiR/y2M
BdE7O2+GixQwCH17OxgOyzuh9bkg4jFQpgNNtiRDouQGNEISGfo4PYuuuVmlZJLWAQvVuWueeqdt
tqTiIr5MIcbmYP82UIBorcXjbOrD4KcWUCp+cj7Lzq7enZpdSuUYwMBrAhT7GbdqGb34jo+Pa9nM
SA2qAoSEZ2ClF5+JrwKu1XFtJwAvqAxhiFaYqjCR2iHIFFblS8QRrE+F/1HNl84kyaEI7qwmfOsH
506NSIDbKb4EfYFql76rGeyXblwinbR7n48uaBq45Ub4MeicCUDxkkfovVwX/iKy5G7DhunFNBn/
Ty6kNV8AoMc/PEQ9eip5ZCAVr5GywiL3DKxXEReJ/JWOPAguoFFFzh6wXrr3piczic7NwPqE5drs
jgxHuQva+VIH1DiVCT1vHF8QIz8gpnmdAVsSZGy8qYjSmioRE6DbXDTfSoF+m2TQQ0A6oeX3rz5D
qbYzjs2srKupi2PGmMiLkG1Y8AMvk8/iQLf2ExGL+Mnc4qW36scKhMvQJKCweUdtaTx7E0bzMUTh
w8PL1i8VxPvRBZl3xHSM8T23bA60lehRehmeJ2HxhlfcPWo2fmN3ulRxBTh+fs+N5Ib/skaFB+xR
jEeM67safkflRJvBbj5NP/60p+yOkmLlq7PXwBIawJnlhHP5mIcz23loCuQTDt7DyoJa6gbqSzb3
DAKZzbpIdGKSb/ZJAzIHHbd1Rd5yg+1yjC06IDaebel+4EFCOoAVAAL4S4NiAR95/Fcy7+JuWUo9
1Li19a0lF1nCAyOXpf+Q2lhkv+LAPM9VfmSARdIuRhMRqW02Gs+gen4KQ2+mDrrA2PB61u1XNbfT
ZpbcKEH53DYaBYhlPMtl9Voj0pXgwQbVXmcTw0QqOOY7QRwSOtMXYZf3Xt0xQ3Yc5Mv6YTTFb8JQ
69SR7tGW9R7GAYdEnB/g3HrbiYzSNIyQFVbBK17+3wacn5gjFhNbDYbiYAjjOStPyJIBsqRkYtrM
1AV5cHf9ApF2q68697lHjO5RG+I4a/ahUXQMU+tuAdwa+b3f1++izCOostzZ7FY8eOzANmw2AIUL
Dh3pqzXF94m16BdwkAy9dzeY0S0ggRYTisWWJ7rRamo4LAY3U9mBpSf6xFFgjgaiz/LYPcLmIMkM
TUZDOOph8nf54H1Uw1DuAxkds7K+R3MFScU3zuBEAWVjg4BkLDfLH+2gSa1abr12CK9Ug/eE4J27
Tv1ru/yhdJxpFSHojDyiM1WJYNraULNeDYxmflWejcFAcBlNT3jLH0QW3Wf2qbRw8xVm8jvy2/lx
g8iuw6FY+U94mu+M5stpFnekMYbg5NJ7O/Zf6uCOjQssUPIgVR78yxCfT4Vt86zokzKQs9UDk824
grTT+79eP1drxIfAEi5qUZ4KIe8FG1lLht1OV/PVnTwGPOiYu8jo9j2DO6a3pbfLY+O1GQCCDSkj
CK5kO/HfWWSRsKCqrzGuP7XJrK3IwEa3dvIHfu6lk2DkItJeG5GAHsdcHMYYLNGhUyJHaFlNBY+X
KAyG6F3E6KqKd7JlRkeFB4XSNc/1VB0ZFtU7/uijSVjS0R1rTprhPtSyOTC87JjV5O5uzKajgcx4
RYgabP/w6o3usMlV9GLbdPieCS+0oJHLWxtzdApxbWDH7qb2ekrcq2/CHCLjLMKuku7+96bH8EhH
L31pg+o3wTOM/np8o0qFDuTHb65nvmprekWm8Z6GxYZsAvAVduPt+hyZr0jMc1tnp2IKNh158Kt4
YX2hJaG96tCKpnYMj6RHLEDaG075r4QRFs6h5j4WbDUnoFlRxaqiGgkTrOZHj3dwo3wAELM0fqVG
tAaH1NPxn6woNRh/rIUX1meuhXNJ9FtkGP8y9m1kvJElmnR7Fc9Yq2z0JxY+ZOVRrg7c7DEsp2c8
7tvaldR+THfTJjqHwj8Cs8lnXazHQjyEJNRtBHQAs0o+A6c45jX3F7bn0Z34haw03E6huZ3I3xAM
7lZFLO5l0OPKKIyeTWL4DSL9ETAmQpWvjBQHQzLGa8p4Wun4K6urH+xDfCB6/FHpeJ67cm8sBpHe
jX7GPD8ACpFrQpSM7E+mhnuUuXT3ZJb0dMXEX+BtXwU8LzaSH25JAiICeLjMjtz3ivH01h0BvI/T
KbX6YQeHwt+3rDrTkEV+O/YHQsVvmLfSpeNAVTx527jKWJ7P5D3AItA7GqOKVd6AonsrozbfcsCN
MWOStnLU2q3Gw5CPzimPgUypIj5kjnyo4xR5Zk830bqrofm/O0DvohKjYQHlIaImKRp1xX2Xut/z
smGduvcaGCzEV+ZtdskEpDDZwUHO5CAGSMum4FC6QO4lVB5YCncdRD8uZOw9KVxuuHpgxd5Qu6nL
4lFqydXaXwTzanxcxDpUrnXvIx0L4rS5olLKC1PuQV3eUY+A7p3OY2L/Nu74ADTmVfTqeYA4HAmc
5FHMuEAZ+QYDebzumgkjho8aZQH2AP7dYXyZV4IAF5xUyBr+t2h+B0n9aSAC6zMU1xGWVmhGRzMz
BUEO8XaM8V4C/p3WQ80GkzFE4C0JkD5hTt1S1E39/E8xotmI2j+hg342fCyYskOaPiQH/DmKqvok
QZmftWcmB0Tdp3hG8zjIAOCz6z8EWOaeooZTxk6r30ZYw27uwRGPmJ+k7M7Cw3hpsYFcPsBQlgxC
PghE3FQ9Fnc1LiZy2V/MxessJfMCY9sLcjRL14MRE1ePYZCuHPXiN/iLWwt7f+qnjMx4y3msegjI
CC8eVFo9LPyiVSJrRWNPyJnsnT+wURenHCvssx64rFeztIqd7zGH8qEwSXr/YBkLsOqoDmitjyky
zKr8RTPxnTkxWG75hSyWgOJKUDfHYKZsKY9VptnkFMkD6oODsOGLeLCCUJ1mO2J4oAzAWUzbA32Q
eR4ycabApWeZ67tgTu6Genxv9HxpfOvemipwYG1FUoVfPLgeE44S8fRQpUhLsvv/2Duz5MiRLMtu
JSW+W6MBKEaRivyw2Wik0Tg7+QMh6STmecYiah+9jtpYHzWPqnb3zA6v/C+RzJDwcJoRBgMUT9+7
91z24phcXAZWEc4nWCiVnqXbkbl0ZxJ2SA8XCxlC1R3bZwTlC+kQLtOZyXQN2lBs22mmaz8Ya8Sy
9i5rvWNsuNuAcZJnZdcGK0zh8oTWRlSniHx3E7vXrCnS9WjFWytxH31mSySCPDss90zi0Dr5MMHb
GtW5K6sH3ShO5UBwEmTwq1QfwsuCpAxeHBxGrbqWc7yvOEFRK4DmRgQv6fCWPYuTX9tgWAAMPcUZ
Cjuun0o1y6uVo5Ig7ILtujclj16S3sQumy4GynJZEQsFA/F20mRzNYn81oxvqRtXOimQPK9IYbEw
6gic2hsyY/MV6NqsENe1gXBOz3tovDplu8mDaSLBbm4JJC+KcVcUhOgR3077Sg/u+NQzQ+7ufvS0
vaQsY3zOrDODaZkYbo16bCKhVeUc2kRBBTOb2BGS0kaKAe00iSTSSB/AFinmWXA3dHH2MNAbptC+
9KfUu0CW1d0FmiHWfQlug0eVvS4lskGRxXdQJTpwiTxEs4CxGNMzMEbzoZ/BrzPW3zAix7Omi+Cx
y5VxugFzEYW02UmDQmoQKwzMgNDTJ5F11bYJ4QMWVASmv7x0Y3XZFwRu6E0SMCZ0+a/nujyZhV9t
qlrku8lqwhd2anAxTtwm8BtoHFTIR1e9xz7SczT9gruVfmGLat4ok60PA+jWtsbsFoPcvojEWvkL
dm0OFVDdNI3XahtHt9pTFF+yqQH/yZQmldUXImWQEVX0kZPKoXSs13ZuXU6ybJdhyacuB3sbo/h3
0o3Qcb5V4fBYmfZd6zY3rQzBMsXiKT7GHTw0Q21gwiR78RNu+gFsOXYGDKkxm5jAQCnkwlJy3W6T
jYRg6A0hkAMhFijGrW7b3sJaOWYl25+G6nCnKvnciw5jsHRL2h/oFA0q8gI2vpV3K6F90Uc0AOwW
mu3QjdjJlO+IruKlmQFGQeZPVcTTV2gmODVASCMdWuQkOHTdaGUUWLHYp9/qEfpQyLp0RoPggGMr
PaBiQ6Zs0Q4yW+9a/b8vmPey7YATbTZUUVANy4bN+piP0GsCeQ3T9RRhML4gk7heqHkPotiI8Cbr
nh7WuPHny87x2+vG0d6Rj2LLpINxoVPL0kfETh1rJj1iMCfJEMOlj5jwuizJyE3KbV6Rb1xX1N8a
1ap0mG21LqmZM4YVRwcNGkHCHog7XIxwuZgepHttbq6jXPmQddawCHNQ3s4RS7R2E1fjQza7pBbS
R0GWGRpJvPURA2yTPuMkNGB0Ise/rJidB0rWqnw4XSm/CC3e5p+hy3JpMuIvkf+auFZwHNykmptu
Myt7Y80gBQ6rq5fjRjS1j1EjXVZjpzfWEacUL26N4VQhmvY0dRZl5p7YoMMsAuqPjo/yt/MqaiKL
uBGZJ4vaYiPuphFEKkTxFb0N3y+uK50+EfcwTI/pDolRxMWbHIKUpKeJ5bF0h1MTQRgzcibHNj3G
njlzFdN2pEQ8ZQ45rrEN8lBk422VYdCbobYKotJ4SPrV0riCl5VvYo3efB0WJ/R9b0hCqbdi+1Wz
0qfBvZ+6zKJ3hQHDzIdXwU0/LWYCnmn32C5yKUwDMokYsAM6D/Q3YcJkcq1GQ6SMpiuPnOli1iCv
V84bW9+HoO+yDR1r1Hx0Z8LoS0+DOnZf4pyuQRpk15MebqYADb/WWnz3CJZXHXNxDEQIOLwZVNr4
JWpudJuq3EROEFRbNkT4NRPzZegAnVkjKP3gabYgdVAoYn21mT1Cad5rrv0KuMLYAyntQghtFdwj
w6TNAsj2MGnRl7ErnoK4lPsaEVOGzDATw3g0ubF4EoW7xq1YTYcvoqZ+C125HSo/XobEK9DIwAzD
qi/B0VxjQwjoILyO1dFJ/Ldxtl7arlmPDD0XhKDSIPPUCCPurqJy3GWh74G2aL445mCt49n/CMML
fNFcDxFAYcdrHo2AcllSQ6Hbe3DK5iKtuH3CKt1NgU3RlGtiW95oVii2WWK/d/qtFnA83EHMl1IA
ynP2ImGDxXJS+JH3aGPqCTxvvBMNsYibwiM8K2k4MjHGygY1XDXoYcFs8Cd6DRlkFnupo7FHyg2e
FSvXiiYMHmi/fMcRhRqadW5EjbvQCkuuYsArHoYiI2yR7UPJ6qb8uiqta8Nghhpa10HVMRb3hjuG
qhB3Yvi/8PYuWMrJHnEHIOct0qTODT4jGxkELY9FMLRcRilu1aCiZGsS0mAVKsoNC+ZRbn8ak+a9
9zHJmN0X02ZDMMS0Sr0r7L7KLz6eXD6uUWhfzMwgMUQMd3bobeDgvaFP7C/CALmLPr3F7BxY47R5
Hyu3ue0yn6Li9Br/SrOcK0kIOzR5Y8NrWBHTdzZ7COChFMlwZFTrrFzYTGUeQYrkly5s9iop7ls/
Q8cYl62+8XvxVkSGAqjkTE4dwIkEERNMxV3brcA6zxYeV6+4KAEeUxIAz5hoFE7rWjDGSIrb0Nj7
GDVF9KUJ7efGfYdmFbP9cEL7c7DHS3bDeLVl+NB4L+fiNVXUKRSo2ijeWWw2hm1c122+a3Q4kFqc
3KZRf1fNaD3jwYDfkuV7Pu6yZ+9OYNKlF2QoOlWdbFniI+vDvZWND/ksQM7Qhctb+5M7M9zKUr91
xCcWZBjGsf41g+mOsulWYNbHo2Oh9jTsjW0M9GPAd2FhpSQW3kbUKDxNNYxBtWWnUHeibNWgbQRx
gVureaTpmzHWfSBEaBbyKShg7CAQxhdbGrcFjVxY9fdC30otrVURiQMzzKqLWfZXZBbQljS5BKMZ
UoM1XnfBLZW6uWZvRdI6LYwpLyhSiFUeIySV7RysYcgF+LVvDDomwDzzdjs2trvCff846/lXBy7J
debO0arsVaRHVyCzMekKJU4aboy5dFeWVh+siWb8LMqX1LEfISk91ANKfOgUMLC3Sew9xiT4EHkM
Pxa7lX0t0zS5qcrqTZsx4+JhK48O88B+YEU1w1hfYYV8CJIiefbid396N02pHdlvX8a9oWPgY6cx
tfIlLGsWTz9vl/mcXqcOfBnWZOinHh0xJlOK3OZhw2nuUGH2N3mmkBqJ2V3ZuentBk2nE9NiIQ5F
CmadWBs64cUeLTUWnQK7/CzDSQG5bk3diRiWQ2QSk2sfeHof4vGiTrRqMyeiPsaleVMnaPwcF1lZ
FxZrA8LDEu4socqVw/Yd/9anDHH1JpT1l405XFRCtK+a7ByKlNrgBp3Mda6NkrBPJ1j3GZFHHYmP
qyK0mCUykdgKXH3rpM6u0pSHusVo0cXkiAiRlL2pX/nG1H0WRX+dGB54zcC5csoaQDn4Uh3n2/Tk
uU1HMlA0XHR2aq5TTboXemmRauRjCxqS99oQsDTjTqNxzqub4uQMz1QQbxWizJ3eq+dWsbTyHlIu
Sic0N4xAaYr01Tiwss3NIuX6A1RsfWhMNi3fZE+CuD2QBnLS8AILANrwMWDlvh8KbjlFXtSThFl4
ZmBDSprVwGSsMThtUSZtAAHpzmbad0vU001U9LwKLs7gbWUryFMNM1wrmDLbnj91LKV2DF9wYKS2
IqZi8BAZZmCXXdr5g4Pf0DZ6dAbXNUqmxWhpuLo9nA6lKdf02/ZADqBcnwzfIC4yB+5k6cF1xPNy
MY1il5vxQ5WJtxT/B2N7vOtRC9S9xoO+gfW1G21gOrlgPj3p7b5oDLw6HaTnWje3liRW2p74MiM/
3uiBf42PKt7za0088Z5XkvBCqMHkw8bt0o1B6OUadxw7ywZSBdlKd6PEdc8IrHPwcodKtpEDJ4aH
Vkh520hcvgD5CigAVla+RTOyp2A22f+UDwNJIqZPp6t21xaRkYE4sK/Yo/R+TTKoIx5R9iSoDtxE
TkjQfVTpy2lKvk69c4Wc1VlJ/66DrbAKnPoyA5y1MLrJXWdltHfITiDVAaiq46T7vIJoznPZ2HQj
YHwtQlGh5UfDFw5aXtySoQslEOUhse0t15EfbtMsfUosQRjZMkxKdlfEmyyNEZ/LBL0FvQKy83JF
KNynrXxTuvU8jRPYzpnKLzUAwZjOE9jztybKXDQ/0TNxCEnBAkp00Ir0F3mZqvx1kx6iT4ivmCAl
DWb/1W5pTwk3XqWm0dzAdLlxid3tAI+eWAkgxSXgGdgurYgxeNc1bZMYOdIro78vRvgYYaNt0L3A
HU5Hsl+1+ckBuFRIBtL6bEG36iT8lFhbDIOJgU5nzR2HwzmsWsVoBx/F6Vuwc/P3f+PP70U51VEQ
tj/98e/3Rcb//k295r9+5sdX/P3/m9f9w2u2H8XxNftofn6rH96Z3/7n0a1e29cf/qAGku10033U
0+1H06Xt+Sj4HOon/7t/+beP87vcT+XHH7+9Fx08N94tiIr8+0Bu3UJZdz5V386U+g1/vlJ9hD9+
+49/Tz/+9vXjb1ev/+x137K8hfm7pAJ2NaoYy7Bsabr/GebNX7lS83QalIblmgwNSAD/M83bMn83
dShZHuI5x3Ndg1cxCWnDP37jrzRT8qa8SLNs29T/lTRvPtB3Ud4WfHtN8xwpbVcn0Jt35e/fX2+j
PGj++E3/X7Xs4Ku1UOLQja4G6wmwK85JNMddufzu3Px5Ff0tB5yMi6Xlxerc/fyrdM20LENyKmxN
/pQa3hmiTZyGX0V37SAHfSFT+t6gjkhVLLZGlB0i7KL10F6w0D/GlXmX8sTORrGeU+ugk1U4BPVX
r9I+iBChTzA9zabYVXLekxN+cMr4VAruM1jSthC3f33wpvZj5vn5ROk6TR+Hj6BZrq3/eKKYKA5j
lHInupWKuxH6dUd4MmYdzLchgXF5tewycKtIm+N3E0dqRP89TSJ8jtHtYByqMn3SSnkpBp7hSbhx
X8yO0D8/CvYA0bEGtDTHNeBToUMOtoMihQ5NKi5MWd6mToyMV8PDYKCuzEqiCG3SBRgXTxA9pwPB
Ui9DXpGypyleXRmC9yImYfIOcRqfqkks3Nx+mUjadiGFTJl3CHr3ECpDwGiBly1p/2PtQqwn+iuM
3LR00ppAZcSdKYPwVmdqi/mNnG75Eebs0hotPDihuPNq/aMxwc8XwxX5ipAWuuKasSrOdR7gaNkI
zfWcV2dC1eRj/OZCu7HTiEwNfVScyg3dl4uEbZaQwbM9Y5UNOZTWrvDW0o6eg32bE4CI+NILUNfA
9GftTVZZ2CCT9W8GYtJzyg8yfHT8mjC3UAV1jnEpZAylOb7Rc7HzctizeFjTIYXkQerlVO5QQpgk
I0/Q/nBbmFG4RRJ26HMQAY3/mmjljg4ekLzw3h9pDzCoWjP/YzhK5i7Xn4suq3DIu4pv6zTd6t6I
bwCgH3qBLAj3Y2bcZd58jKHedhbwc8Ld/AyPhVEddY22dJps53TgaEBCURgPpf3qjuFNGRS38HF5
Su1zmWyRgp7KhE/UDgHqOjZDvldtAnu4jkJUneBVd3llvPijB3Bv4mkDf3I0cLUW0IaGebqqhudB
WlcZYZeAs8aVHnfuwg6QVIY8FossAQjVgRroTf1pAtK1ADOOG6mb36wwvAtsG+EkzVB0JED6egrB
1o0e3Kk++hKPMxZO1JCaFmzo29HW10ZEQpjfQ9TniG5RVsxNu7X8Tt90EzOIGOn9NkqcbOnHPU5M
o4BAm81kFaGIa1k793ZcbGofs+lctc94i94L6yuN8c+aXJY6GO6wcJn0rZ6qyYe5GQzMr6vp2W7d
nY4HD10BlRnw5o1tp4gL5nRN/Rehe0IWQG4IU/FYMpEcJbqc/KnNrYPX6i9ZXwFlC0owbMa0GJfE
Lh/dPNqygTv0Ix0nrRU3qVscncl+8QP2HjYE/gQX18Iy3EwxrRHVJzQ6/S9FyJnQhvKLbVY7zfDu
C75pREJXpgYnD8QZ8ynXvWvs8LH245VrlO/htBVz81y4/il2smt8HAczogtHGDKj0tWYlUcrAUJo
7QMN3VxC+6NMHuvQo46IHgMIX31X7awQdb/bfPGU3IScdRjH/L7W32Ua0i7T/0wN8dlX89rt04uu
jB6n2b3Fz31yYuvVNnNKmvbSV6x6/AqJ+9qaHWB+5zBL81UY0fuUpxeIHT9wuu/G0np1TAhk9tIP
2SZlyUlry69TzcTPMdiR1wT7aHstcQ6p2xHYlD5VcFYsyGx98ihcZpRum1yb4qVLyzvX0/f1BBZt
NjdT3l0ZOIMcsqQa7r+ZYQI0om1aogSxcAsXWHa9Jr1OsNbAa8L1ct0OxI8KEncQfoWbqg0IhlQp
4NGDWWSrgP0z0tyDN4iTM7RfWNhfsXpTN2H9oGfHseKCpuuaEBQ+bao5OQF4vLXtei9sccn4XnmG
mmOWxYccxGaexcdSzi+6iWYD+d7oixVj3Ye+CC7ciaiMihWrDG+EFz81b6nMaZqN6LuIYmas0l04
dbINpEV5AkJ0JsVthjAmmYoBqxvwlNr4awr0Xexx3Mi+qTuX5kdUHuuqPPq+fSj7YNPZI1iA0nmd
DO3yfyq9/06lZ1GK/O/vC8kfyrzlaykeP+r2+9pQveLPAs8wfrdt27E8ljiPf/H4q+Gjaf/4TRjW
79Ly0Paatk3d40jzvwo83fnd0Gzd06jxDMvwKDf+rO90ykLNM7EsW5ruMli0/pX6ztC1H8suh2va
kQBt6Kfqpq276u+/q/ByU7RlTP6tUvpT5vWLUqTzBhgp1PU1zvxdZ/NESI3ui2uRbJYmSsxX7fOx
YIusE2QjxI3h8whwe61f5naL77Ny9m074qsG7NK78sVRTiWjHf2LQrbbIQEeMiaPpofos9UKqbo9
DHeFfdRASU6I0HQnR5HAKEJGjcu4FU1XY0HPbi/B879ChJ03YoLX0uTxV2wJbOo23BBY+SurR4Md
sP92gDvVxGgoFaWB7NksAXfUJRnIboF013mOfPwMUkOOXnnT2kXRqDMvpCdmXwxmToJz799Plf9V
WI1JVg3dURepCQtRva8tg/RxDdY8dAGaiLC4wJG69xIc3QLbmEJIFXn0VgzNQ+HOJLJOEtkdADAx
7kTH60o739eIfUFq3ZcEaROxfR9ONuNhktYMImaKrKSzMvGPEolfrL9qZbolOp4uRevex5p47Sd+
0utPsVehSzRQ+HkTrnbYMUsCTd8cTidOlZ7sPbp8XExwsAF9zglcvrlr16bVP6SdXLegC42GD15i
mGWYQ2OM8QHlGKe3c539UOvsd02+AZzMa9kawOPbF/Ubzr9Y/QjHzGCuJ+xC55mqjoYTf/61euLs
89J5JF1j3UygVePwTUKFwuZo7c+/tas48PPRoQs5nn/rsfhaBXLH7gsB7hDOm6jlWIKJk9z1jNdh
wFDbcsTmGLw5jb1XB6PeXQ85DrKVAJFb/JtfuVe5JR4c3bm3ouStLJsDRL5LT8kpOo0ZVLaMreht
MM2jiQ8tpx2ymEeA3VycKU6ErHGJNvCDh7DBwtYiqxlJCGYUzPLLGDnU+O4LMjqRBkVvtOk5SEbI
SYZ7KCnNx8zztupMSNcjvAB0eS2RC+SARLnxo2Vg8nXXOr5kx91NJHli/sXk6d4PetesvluR/snm
Srf+4TZ3XYdVg02rLtVt/tP+xEpHhkCR/AzKd7uycPD4nEDNiEDG8g1a755L2e5ycZjqmjFARI/Z
tLJkfzMBBv52C9K3njFIcI26DRJ13sBm5JLEEMg5+27qHFE5g3pteYepcEgV4hbK4mxlldlzYnIt
n/9DwWnT0/DZEx0MRft4PpTI56/VPaRH3g1h8DfnyzHFMbrwYvcBUwjWSS6VIOTrLVDA41jbC1PN
FPkKz6uISXKYoSndIVff+eN5Domo3G3B6GAlhEJ3vlWa1l2dv5eUynJAl+VRK6TMYjRi+BZVGL3N
o08dl7xRXb/0MDo3vWXt8Bjs1AEWg3V0aX+XtYXeg5Mg7KFFZWLvz5exeudSHWkc2LD05I6wrLfz
f1B35PkFc87VOUXE2Z3vlvPnQiZ6DEJxbzI/Dr/dGqQWksftr3Mbz4S6zxLd2lcTKdEInFvBe6hb
Rh3S+XKvekFj3wargYDAkXsUmfGEtI+7SL1LOkdv6k1INH7tye0GEfshEsTR9rHTvoUWYCNlQCZ9
5r4Vt7u6k/Hh3UWWfy3iF7Mi9C1W36K6SCMu+fPP4wP4tnZ7JS/S0bWakXkZOj4No+jkoH3wLPuI
Z+JX17T1U8PA0eBAOC6pJyZINzonP13SQSWNLJrKTyM16j0pCbtgcJwFDQKWMY5ufrfHMljCcNng
tHiFMs4ax1I7q6NXsC8MNSu7Q9c1RTyDiMS8t53wDSzM/cwD7Lxk0xs59sbUflvW9qEtXkcumCAJ
LjKNfO6OE3a+RtE6sB7V5qEB04En+AhTl2tJevdZr9DaY78kd+ia+wMAy+BfiiyEgObzM2V2O0Xu
MYsJR48qD1kYvos8YppQd/wXnyXofJ599dhQF9evVoafn/8uNTQafNVIUtiKn9ouLVGa5NAGnz7A
B3q/iBwIjUTYzJ8IaeGRix8T/0CxMWTwJmL+8/kfZp2dhAUXgQqbi3ngifeLA1O/+Fuzcf+VNhZf
LzhmQzc0R7dtnRnCj4UJI6GhUfLaGjlTbljHWd1raezfj717vuqDnNM3R6wzeBJJbh95UJ2PTV3m
aACPbpB8dXK5K7mlf3FwHr23n4+O2sv1XOmCM+dIfzw6ESDgyMryA98/o/ThAs80yKmKR63txm+t
YIWEXXQVhfYmBaqOnYRiRi2Z1djgWCF3mPAXrk5WyPOV6VdEZKhHfRdxt+tluHOq+oYVgVQUvPcI
fPFuu9axS3m5lSc7CRnVsbkm2sjdnyuXvMreuHGZIE6X0ItPXjlYGJIoGTRiylZ6Jz71utpWXfda
gdlMI9yrXI6lg3qltlmNepN/OP5t26mkTZOazk/jXVxbm7oGEqLF7tGnga1urqZE50+7wykd9J2m
vQcOxbcj4NLIZv+tCqQ5jWQyOqibrmYstLQne3++UjJxWadIO/tZfW+qunON+C0JEaGIkkfjGYFM
S4G2POt/w12pVmU0jSDbE5i8qiOgzvAQwwwCDysXqTNFK0TuDDgpBgqfJV4tjNY0soEanSOYoyfp
xiBcA96RjT7hYAYIl5RmnfpBYXdfiS1UUAHsN6rsCgVoe7+7O79Xw9TVSPKv1aTtdNip5ycVtki5
yMunIU7uI7Uuql8dDD5rKDVEI0Cqn9f3dHjHtYFKQRU03hC/IYC5Z++79NvkmKgiQn06tdrH6m5v
cYv09FWMTDyeP9u5tgsRfZ1/wbkGVOtSKWh9kuu68YLuVpTWheuzqPWqG1JC+G0ZyJ1/vZ5wUbYt
eruk1Q5lXFGbquLSF/kFNrLX0s1XYa0Thi7Ukz+TuJfkpWXYYi2HduPT7Vj0cLZWUz4ey2Cm6u4g
n1QCpWfS4wbUO3elrok+Lp7kDKvGZ0q/TOyZXO2saXH5NWuPqvRc9Uz6W9AXd0MkrfUUGqdUVQOq
fuKRGmPvhSCZ8GqvZDPxi3tW836+Zz3NopmNZ4yOOa1t9fffbXV0fIBhODfvKA3vEz3ApJdjL+Hm
HCXXy1CY916Qv3eeDwpWekgTY6jFtvEylLI4uKZ4yNQWiRwuY51H1tIz52FnOc62MJzNeSNQq9LC
IfEGGi2WMJ5cizEZom2iD5DaEb/FrBrMuA00gvZjlDcXGZndy8gJcLT12Ces9BMU8WfrAPEotDYj
H4ahrNaAiihBOboZGbGRKKhOGUCxLBRQ5xjAF5dCk2SCDdceWTyQ20JrZ1j9hmbsQgkzUeg0y7qo
ORLYwHPkof6LIxxyJRj7GlJBloBwkCQTjJCkVUwW8L/2OCXaBg0qJ8HFYiNpBu70lKYvGLZPhzZv
njcP0iGcCT/Ze5bmVCVh8jmEOSwi4yDILzMKa+eV8fvc0j48vwsKqk98hEikhrvBeXZ9YNZEAK/6
vIYiJ1tvLT2yaOrYeBz50dzrw7Wshq059rdYsbOlgVe7bSoINKV28gfstiQfajSPaGJObX9lIyD6
xYWj9uE/Lvaebniao9kW3EZdyp8eRW4awk7VurfIni8VLXVhqk9du0CpZm8sn62kAgA4xVc0/yfG
7OEt2sF5k0HAxlPHw6qXWNO0ZxGRJ5qODktSvi+m0V3lPGD2pr7N6nf80dSl+QgXqI5b1BXL0mKz
HZiQf1DJGUjkrWVn9y69UR0pTtVfVHnxwbz6lJl6j+/7cjZtuuDI2ylMPGLdvAPo74fGNp5IjXdX
fMtA1KP8GbN6iXNyWdLAxd3npss6jm96l6CjOUNIMdCnP6RC9MtCC47lwNWoGMEednlj8i9CPRVL
crMlc1qB/U+E+n5eI0i11uOnB+t2S2XAZ9GTBmzFiURCkDQxtN9IBldWA+C6SYhaclBVOr1DurgK
pggGeqDBlD0IvDgYnIjjVVfd+boI+Shra+quQ43HfHoXdumnujpwar1p2m0D6VHhv8mZV++UjjUJ
iIW/OV9AqLVie1xZkwZPcv5El4uXoagfS3wDNHYNcDokfWvY2tmhulc8lRkqFeGna5di2Rf9aqTm
WGQVcmUWN4xhYcbUwzhWqqNJiAgIEc87Qbl3iS6OnqUVqm46G0ZTG5F/ctqDybcXoxFcjR8+/U2m
PnwNrUMT7xfX6T/UJJ7uOjh4aA1ZlrTtn4Z1/UhwIoonmsZslXME7bKn/2LxoFQ17/lhcN6qI9z3
luzSriqVwAqnh1VlwKQZW+L0i0P6aSzGGsshsbDbTMUkk2h1Z3235No5ttkhHt911WFwR0pwna9/
kthHA2Mb1eWnKmktSibDoAekinC1H4XF8/rXR2L+k3vYY1tsGJ5l2nTdflr8Od3epFft+7kWYg8+
29q9b4YER7ljRFHUPrc2kXpa8VxMWr0mqoN4mZo4RkzHyC7xErOSPjbO+J6k07bubAmYAU4sS7bw
OowuGfZkuFdR5q0ngwGCRJ95vvIxPy99EX2m5F3sGOxwI46sHJFBa2tW7w4LdInijZKFSybXScWc
DB5BarWL1bVi1QhEgnR+aH5RxqoJ8k8Lm6E7rGoMiqXNUPOnKra2bVK1R+/NjyDqkhG8S8OebQ2J
Tes+nzA0C0T7C1Pv6Jql3IOhl2wj0ZnrxoGFoOP728uyJ+stZR6hzlgNsvIwZdFGSJ6CTLbx8qoY
KmuO0WCPOdtm5cCl/QWKcGpOKKt4fLQhAD7GHG7fH31SACjogckWSNzUeZsCHMyJaRwHz0M2bJgA
ul0dN1Gg2jIILlaItXiXEBIsOQFrvTieFzCnIpYpKsu7WtTJsitrTjeNl0VaPfrA4tnu86qq4MYv
PHKhwlWaVNbGiUt6f4KA2iplIfMQnjdkbvtl8+SPJouD22pXI1KrVVaSlTNg217SGY22mY2IxcCb
Y8aog8zxdL7Fs66PtufvlNk4sAHWgxGIOOx9dHFZYIJbY0EZ1FXz1xe87vxjuSPRDNjS4B7UaTL/
1NmNLKbW5QTIbKbz6arFtJ7h4GrSX56rjTbgN6tyo6PUXJ6PgzTWtOxbfBUap8bndUOJPTppTPgK
YLiNQr8pjAkRFBdDj+lhKbE3kJ3NP85vwIJJN1dEKzmq54gqnIDfPCVliM4fLuxQ7grTu03mkbz6
oLtMer5/d67uJjtyuLw6Hnwdz/QK/5s5hQmgUflOqDMpS62TLsFwXBs6Q24Mx2j4W20BRZnnWDpY
lx7Oyy7Ath2a5BuEXYXiecBSDi2n9qHUJ+pWGhGs0XVJeIbJfDvZPPoshiskBEB/yaN7l7x2YG14
KCekPFgHnKuY7NhV5F22GdIe0ht5wKDl2tHjfQ1tA+TCODEjd1BHqfMx9gSiZR6thik6nX/Qiyv9
iPL+1UgdgE90JVfNxBjbqoIOrwtK4tjMvl3HIaapRTEcBvkaucR2xfD1lpVGoLMpuHorIIGQvydm
VoXHfgTGQNnLawGvjJQgnBbnn+pV/aon+V09TbtYkq8JWe3QdtR7bleQxtRfllgz2ZHyKc/P2E4N
uqpgfNKtmcpw4vW9SUwzSH4yLdX1WWIwDOorMhkuzq8Y1YlLRQnR3wcvCcpMN5+knU/bWfSQoThT
MfyaTYQSQ1V8SVUjeoq0GxFPXzFpitV5dTu/l3qYC4eyEv0aOBX2aEHFyucZRYnAqTsRM43BIzli
IeYUxEp1Fr9bXW0t4wpzfQg9ENN6fUU/nvS3mNsNJdzbIE1qRZiyYPXCT9UZp/pobs63ge4rA+Go
P9uCizuOC7z/g5qppWaBhoIIgr++Fc/N1R9aGZ5EFAKnx6ZPhaZHPSW/ewqGGaMOW9dexy9ZywwB
fJUB8STKlrkAjNOg40WvYjrrTER3hq+dwoJ4ysajPuQKejMS3F2ZFhlIBTtluKBnszxvNbgq5xj5
XgV2gJm6+XS+pauUhxXSNpZZjS+2wJYczt3z4FbPgelhgphZqPFkYBgGYpal4zK1/Pe5ymH9mSS3
C7Cm53UXIgm8AQ9rZJg6C1+t6KqgPz/izl/d+RFWm/FF0Q3vxLTx9zWITLXKq4soOp9Zz2P0YbGJ
TGYu/fO79LB2ZkwXUn9vz/uekAoxhWOw1AQ7FZ1C5hBe4JpBZM1s93wJmoH91lVAtKua1Ypw5EXO
oHx13k9oVUdlXG4QAHxhib5KAn7k/B3+j8rtVyo3tRn6i+FnUf/H/0Hl1v3trvv6/QSUKcN/jkB1
qf3u0cazdRpmEqIjf/NtAgo17ndbs4gl1jTVytWoP/5UuEn3d5u/lq6hMQUFeUh78M8JqJTMRqkm
Pcei6csu2vtXJqBSVcX/7+Z0XMmhsbmjiywVYUb76TFJbKsdzEIEpxH/AoakGIG97xCeUoBkDKS3
C4rmysgNjaKH5aTkxtGgsoJhaRd635J9F49IjKz2mCAB2xguYShRez0NLh51b1IEg+iibkW4xU8f
bdox+BRl212FUUge2HibweLcFV6UrEOnJMoRjlYpSX3pkwutP2HbCrdtojM39ObsKpTH776u07fP
+b3sTv8nH9/VDJN2CL0CrH0/7W1rnsyOx8zgpNHgYpRWEx4VkPVnd769ma6KHrWuPoNvZHejo/Ko
sQuOzWqa2vpZdgTZxMZhNDTiWx0BDcLOtobAgfGLo1SF6I9fEjpIJuS0b5himcZPX1JbFWGLBDs9
US8iK8osuTE99oi1DkYsr6IHC+MuIsVJ4O5kkoPVB7759DlroSDtc37F/FODPMQL1Fd2fPHXh2f+
WEera4gLhzqLc6j+5bz5+H6Bj0YYzeAWT6PuTcfU6os1G443nRH/qhFFcOkKkkyS2r8sODnX/5ey
M9uNG9my6BcRYJDB6TUzmaMyUynJll0vhG3ZnOeZX9+LFBqwZLeFBi6MW1WuMsUh4sQ5e69tNhjQ
PCGPxQSKCvXp2mpLjsapqV1GjYooCbd00+q7qSh84PtEh/TZT7bkbh2kwy8zgdbIKz27mYZ053T2
sWK0dVI811Cb77Kp7bPqqcYpy+PioTIG+IJhKvBGAgWm0z6gHPEH2rFWuVMlUVTCwSxbT4Zx6gEv
0KzziSrT7V//vkvibUG63CUEDTYaSVNyCnPevWop446xLbLkPqs6cbG84JtVd/NgoY73nT4SgqEh
TSMrLN0zv9WRSFr5Z8fMsSXGOOYGBy1cC7PdxN91gY6hrOEYDnvbVOBZRdH+g8v948tgMGtrwpZM
IQSr07tduzOIFunBDNyXZEya6MH9tNa+VmkqVm1RVp/F5LnBIOCFFoq9J79vP8F+RcQfTmvQ2uzB
tv49aADSBXkh1m0UHKwuUrcfXOYy53rzbeiOqpqOplPq2zgl5p/jt5dv7MD/5b2f3DOeogpO6QbO
v1iC1otq3nVBlLmlkXOxUFtOcMQ35ajhQ5Rdvq6c0TrHCULTQYyuSnrf2mlDfn+h5odhVHlMJg1M
hajYFRGaxB7n9sUYa0IBklZ7tqZennUiaW9Gd/Fj0qpyrTBd30QXAkmjBLwZMgdP7ZNVo83N9J+i
LsVO1avYLe7N7lHXMAUVKDnPiak9DTpFb8+BfCPxPD8trSyrBmI0aiNC0yqEgxJWlPi6BR9KJMi5
spAYuLY4mG3zeTm1gDk5V0rpbxW7I4C2jD4J0grXsQediWZSca6MfMcq0x8cUlHW+FmBfhSNsW+K
wjvZpvpTz8pgVxEsvKX1ZpyqwKzOQdnPM0xuwtDkD0j11iwHtDkxMoMfNFLXsAfo6DWcIdrdNg5J
w94lylhsJ1POZP/iOJAqkBX3lYpLzjbxN0RldteT9r1OojyGyMIEse3H6SLT+FQ1TbvvOIxvEfg2
q2iwxHM6fzVsC/JcGPcdhNltaNX1QQAcT+qwBRcAJi0tauS/KU1SWDwZpVSgH+3KuY1qdiRRN3bH
pLxV86cOgvurqrUXhXzXp3F6BtcV0q52Tg2jQEI3nPXgddqBwnZXZnZ/zlsPgIPTub2W965vYO0Q
hlSZd6GOjAPvaIe++aKFD34zfbT+a/Ms9/07bs9Lh22yukK9f/uOk+chEymT/J6JWOZKPZYnlVYk
Z5u7wfQjLB2ILuCLYTDytWsOFHNd5A4HQmlyCsnRLudVrO1wVGRBijAZCr6vWhOCU3TtAiOk1Vsf
TjD/2BV0Kn46xsxK5u/TeLfemQ2x5gkTyXumvgQOlcVdaZrOaRRjg5+DnRR+Lf6RLOwO5USiR6Ge
fOZ76xSAHAmJnzSj0T+NYfDp3yuG/sc6LKUxS/qteQ1Gk/ZuwQhiTUtSu41uqsZYUM6jSs+ptmat
HOkmx5fKae8VsD/L99TBNhkm6H+hqLV1MP9iwdAwZfGcsI5sMRDQriV0Y1Wpfn1afleu9el+gmO0
xQqaurFneW4by3lWjrPdl1vccnQBJ61CQ1k9mB0Tn8Kcs8YSTu2pFV/LBPasZlXigoULlr8Hg1EM
qvFBXaHNj+DNe0U/0LYsDZsEFSj9qrfvVc3Qibl4nd3n4E4OVEcoXcy7pg1Am4w0wFJPYU9NSKDg
dHIK8dQ6SFpi7xfUqnzf2p961v7noUlOEKTvYdYnrjkvmMO8j5qd8yx1EX3Q2ZFvJ+Pso7pqSYYR
Fl0Fja7q/N79tuBPEYloRpOjrtCzZyXNxDrsIvtW6/JnZZb+UwpZJZkU+0Q2m3hQWzN6aorqSa+Y
d3W689VQUoLQ5n/F5m/hzcqLfemJYgP4GHBuVn0OpnT61sNMhsxAR4hhRz/KOyR3NG2M4LSsRDpW
Y7gY+TlKfbL4auuusagqqmmcNgYhQPjDmeMUUfpUs6EobQ3b3BxvJeTGdrCB1uDZT+tJP9hDRJiu
GVcf3KeldH3zcHUUjToaPs1EKWLanDt+v08GgQ/h0DY2Juh5NxODuDRd5EIqUt1+9K2tEHQLUhjG
hzTS2MAK8zmfI7K0kvvw749uEQS8vRjboMpmfmQIPjztXf+5GVhRwX4Y12muzDqjIYUYkBRFXbg1
PcJ+gCP9qHICDVBLXYv5ilVfnlMj9GGwtDqzBiD+MowPlj/FH9yqxVzz7uosSxh0CTXJyOm9z6dt
i9ycmKbf5/OXmdN1A0fT6K6S8MfTOAcfZM2MVAtmVhX2j2UW7JdPnZnqZy00+3NLvMRjYYpnzbO9
Y2XeoFNAIZOtclcXUInUbuWrHtSfhgKYPwqSA59IzQdTx8Z4UyymPrmxSzkH3GKn+eHUsMQmUIVr
7s5MN9pBALQJK6R5+sGj+WMR0OfDJzZoiRZGl++r98TopTIUTXRf98S2qbb/lMFvYK6jQf3SvWSH
0u+TXfnBCS2nd1haH0ksnXs/un5wKctp892DsFmSNV5Yrkd77yMKoqaXU60F98uI0S/T9lCkZzop
OU3bTN/q7bCv9ACX4mRd60wQA5wWgXDH8EzHtd5o0Xik10TJrEKOChkk5s1XL3PUO9neChoou9oY
Nm2pfk4Ks3dNO4u2yy/4toudaNIAqyehXEMTPmRk95A30013QumAq4c05ZdqMh9JYm/zsN7Fhf6k
m6O4QBOi0wZRGpXlhF24Yz/zqHxVq7kj1EwfSBa0hqI9KzHnxYaoJWP6TFoikb18fpkZf8OGEm7C
Spxx4YgLBu2NXraM6Ej4Wy/bYtyeLNLH2q4Rl1aBRDAMIx+JxFMSlV8cc0SnF2LpnSoxwBVPzdvQ
W58zOOKhHV39ZkhfMplcFT92LdLC7ts8u4tpNNz8jCSwudaNGlF8jSSY8MLx0GO2gm7s5N+llv3g
d525xm+nuZ42UWfJlicTjWQ4dUV4nEr5C/s5xyaPQHYneEFhZrzK71/dg387qv/lPeVUB1AHf9lf
hmlwFONKQhh6VfaIlDAEacp1Emgvtjowm43HeFsJYo5fe87zGmK3dXXo0HJ88KL+uQfZDmIxjR1I
M5GNzQf23/Yg30kwf/R9eA+eC3J7Nppuq7QgwSGNsdN2++USPG/IDz+1wcN600bluorFwUmnpyEh
fogW5taLAelUIp52H1zfvHG//Y5Y9jX08Yz65p7ru4ZBykijHg2vvvpFRzA5SGa/IPqnVQkzxkCD
ppFMtvkGjZEmDj2opdBUwBSJrt1aivXj/3858yZEj0mjacVq8/Z2EWqTtoli9FdGg5xrybrylKCi
NwAlvRIhPj0i9uDpUF1B08jcDBIY1qcOHBP/b9fMt/bfl6TNu9+7O0TbQpJHJay5yTY/4d+eoFcO
tq9w1rpq/fhQtGp+8cvpSM5V0gU7EiMAlNaoz+wW/WjVWXcOtKCv0Vw1RGC0gU7RuppI0BrJprX6
ONvUMLIUCM4dR7LCkth4CFpuiFXbiyD9qHL7y+ZO849BLr0glec7O2B/v/yUDbygLaRelwOqtBVX
UbB/x32yN4jdcaOECC7hwaItiGze6rarqQiRvLB7+uBGzuXWuxvJRFm3afzY2GTflxnCaBnbyEZe
44pMDEMSP+1ziiHdsIsuMU7FfViroFs0fzqlpK/KoCPnofCgx5icUFPZX8Hmb5qov/jj1O2VKOfm
DXZ8CNKcAWaA0DmaZshpsdFCQ5+RB5IIO/2DYlj8+U3zatJFEGgH1Lnn8faWlmrtBMwzJeB3MwJv
6STu1MQvk4KILnSGdOvH3X4cczLS9aeyNCso9+nBMsjbAWsJ7gQWGphhg3FvgUdLs4P+g636nUl4
Ln2ZpPBZW0JyobSN316iapIhPooQlXRecSrArADtrtl3CKGzOJXHyvuOnBQAwVzGTEGBlKPIzsR3
XKti+lpVcrwNQ8isutfdqu5TtzMyZ1dOeXHH8C1E5wHaf/7YYAIi6E0yQmBwh7poUT/4Uf7y+b35
Sd6pl1u7TBFaBfKapuYXPwiPwok+aLgt4/t3byaKJZ2nqgoOOe/fTBazqLJ9W7sC/UnusR+C9e0F
fVImjptYQC/spJeuYLR87zP/S2xHeKf5uw5BZSstQ/PpBxHjnx7NxqD09Z4g2UvoxYQj9J2zFSmB
ST7WwlRvINYi6hLE/x0Kq/g2f7j7jiisUkYpQUDkytKH3A++86XR9Xuh5spdaXkZ/w3CPVNF/+ij
/MteOQtOBKs/El3jvWTLS8hX78lHvQ5aX6y90JsufTQdF7mWCKjxl0LGo+9+mgxxiEsbkSJgKERb
7nJozRwzdYnLO8ANxd0HQBQhpfmIygmg/MtyolARVR7+vZgs1/X2kdlcNZpnalINRfb7F7xztKSx
Nf1asei5ZUgBlrMKkKH5qOeDyhh8xDSsOztfI22UiJna7RVjOCRh5PqzqHBeoEd+6wHMXL4x5jRh
AgeTg78jsbT5VBlRv6s9wDuGRy68A/8FGTEn1lqkI3xk7aw4wrvrlYb28dxwMqxKcUOhffgp/+0J
zbuP6kA3cP4Q5OQyzoIgBUtV+wwcjdCjiC2mFy2aaYHdpL+ezqLec22nOjIY7Le+GJJNbeTYak16
dOrQR7sQfcvKbK0ShjDn1KVsThWSqMkLg44aPMuWQJMPntKf7SieksFqbzE0mQVXb5chXRMoWJRK
XtkO7oDI5+egCpmIjxyi2yTBs9LCfol1TjjwKnKXCHXkojUQczZ4+Ank+kIsx3yhGncRYd12Wswa
IWQobZFQ0SX6w5TKr0VR/rKYODABzS2aLKbYsmbpq+XtK6UGArD/IaHQHJei4d8/5J/teh2ABC5E
fsDZF/Be4j4XLL2PZPGKw4djxlS2X0WCLiMzzWatTNI7AePS/CPnBfven9cPBOG506m7fCpiulhx
xdwLXmevhp98oNebjBhyGAD0dz+41L89D9MQGrM8KXRc5W+fh6J2oqrUXruGCZ9w3HLLfHMOdQxQ
BnZRURwVOTUrIjxh8FAMrYA8Jhu/V/MPqirxZzFgqyYtPzwVWD31RQrwW1XVa6WGBCLRrqgfiZYZ
EPM6tX7Wt0WtqxsjETYEgqmGBW261XzcjLeE2qWHDtTQCvGUAl66yvf/vj/an9WwPdspeFsRdWA3
fXd/wpIMHTh4+rWziINMiyq+gw8KcH3aq7lmrpZGCCHbm9S15BTf9SUVCsK9ndEgxgqql7yVJOGB
FNvkSstOUlo7Np7hrJESt8tV+xdGjhl0qRuvdJn/+9DzlxsK1wbVrYVvDS7IvI/+dkNB/yNy7mvz
WqXic6HHRzALsJ4K36GHytdkdw3+feBLK1aZnzlkUFGE8rBs4kmNft/v4zuo6B+NXf7yyrFMW5rD
Ks1q/X6DGf0I99kQG6/NJc2CXpBb4tcw0ThH0KZu5FylFQopdUsJvxw2RIZ/8oNn+5d1VAiUjfa8
lOp8s29vEFgnfMeFbVzJ0hsJpIg3XqQf0HIOK6Gwu1uTOm6LkZikCbTUcs7IUaEjfTXX9KIsl/hk
DzQvZ/PAV7pd5MH8UDGX4uLQUEf1bCK5dZY1s60PLv1vz5YDGrgXQX8cdczbS9cRDBR6YZpXU5ba
ySr75yTLEad7aoXJqpbPs5xmA1buRzaAFIFDlW/qXrssPQPFsL1b1pPQuPzlNErJjDzpdxov6z5u
yQPM5TZPQKUxc3qkBaIQAQsIWoH68MEP8pdnMC+WkvcTfI2xnLV+e0nhdqWKr1s2AmVHoV+mdE9t
bT60laS3EaTPvR1cg57KWkKZtSZaj7HKVC4/573Ap+zn/3vsy7t99qoShDM9XPqTldf3/RB7D/++
YjHf2rd1hs56aat0SOkis2S9vfV1pE9okiL9KjW9+RSpzqMIGWV2VdhiywkZoaswfSus4+var777
hWddGrOP0EqOMESsCatsxgb478vS/3wjdAONCDsZ/8OkMf/z326kYmAbz+xOXjNgyiX6wU9NHs80
Nc04FRQ2hamd9NRDSm6bDGZjUk6Qd6TQkPWdVArc0q1Ujn4r1QcSCJdWvB5P3xPcSfdeXYWbuADu
bDPxgXUh8HByTOhDlhFVeNSEVYmwfh6ORVZfbTA9p2RLIZxE2kZylOWDD7TplTfp/Qc/918eB/IY
9i4mRn9pVU+GA0Vdq8VVQ72+xdVIMrTa3y0TGL3D+9WmYmfWCDIZq9hbyw/gOo5YRkRuXHCEOJuW
LwxrIWA1XavxgRQMoUOQJT0GipbV+STk5Kw1aL37FpBlrSXTa78hKs1VMS+SIsMbPJeCUaWdUpyb
F7OMbqahkFoUgJ3994+s/eVRI7exEYYzHHP42d8+6gk/reXF/Mhp8TmC1AKsEqb0iKUADXDOvAkT
wRYEt75V8uE/hPQ/JkVt79DQEGUR6PRErR/4+A+WkxOvkPSfEibDbjeVOQ+Tvn7HXKqilchaVn4L
BWSMorA/2J30eXF99xkhbZf0lwxGk+J9jZQUhC0ppWC7n98aVLNyNZYESw1R77u+PyIOmPuborKy
NSkqoAPUh6UpZjwo4NvvmyqxcXp6Ym/BLzhkdZpulC6vt0IXD13bQvpva0DzMWBtjozfzAYOiI5q
PUGnCIc26lZjh/QhCSIKRIRE/35If1smOD8ZpqOblpRkWLx9SA6SJh86rbj65hd2iHCLZbzYEu22
aqbKvi3jQM6f4qS2/fOUgZ6JWufWzsVMnra3oPy48fPH9JLR5SIa06VmceffrVzGoOqExyfi6jC/
hf/Tn8zE74G1aD9EZ5NoAJA8LMh7Wj4eIKVExCT/jROf8dB19TEHmkLk7fPY2AGCSiMAvcLMQck/
rl3+3Ba4beSgGDORjUnj/M9/W806s5iCyOm51NmKKRqZ3GtxwpRd1smp9fDU5V7Gs0ydx1HRyY/H
DXBJgn2JLPiDN/VPnRe3zbLlPJJnyPzHkMNpRZtAf9folyk0iYf2wDh1FgobBy91ztYg/e3yOFHb
T/tYIzs+CE2JDnpKMYnUzr6KSQAapszbRZxGrFQOO9GqyUcX+ue6gKhvphTMwkAsG+86y1ZbtZY+
aNNVV+oOQDGoq9IrnF2FHAQZe1huRWA67D7zZDmUzPTUVFyWaRLnXGMVMktf+1Oo7bRe7z4o++z5
T3/7wXN1wPhMBreMitAevnmkVi+Kxsok5I7Ea920L5WNk6nFV6I4rVXSJvqGTbXcGk4L/6jMfzQI
+NZNT1chtVPrSKouyHnN2zZtQ26snjku4+4tiRSG2/WDvjE6pd5GHtW2HT/rCvOIZTIR1ndhXg1n
VR+upa4oBDAZOErrvicSojO3eFbYoGq7mN0ryBYHQdtG54Coc5x2/biyaN79CFB7bYM0y0+MOvdW
KuCaxtUZrDdipaUZjiNT6XNlgwlLmQkG0PgqVJEybs9E3+rbxjiOk/cU1k+Au7o9NGp1q9Ah9gVT
pWWpK0Uf34fA1ZyuRyVUpMVXe0qCuy7Tn3LRY08uGnDRmQpjiUy/tfA5LhPKE+2VklhGJZwOfmco
xBWLbxw4rE2p6btRVUySNjhO24EkvUXRpCs8ZxMRerKuDYgH/173MEz95UHzkFn3BB+Mbr5XHCYZ
oct+y5FyWdmnYggupbpf2gtG+V9tqIRTWkVxsDgOr4pm1DeVAq6si4sv9pC6ZpQUD0Npuh7ZqBeg
TgiT2dSXGckimYAZRti67uP6GQZQ6SlZfWMGf3XopbkuRzNwx2Mo1QAGFiySrgiuGDd/arpVuvTn
cJNnpbWG7Das+1bkh7oov5FlmZ+0OeRSOxfUMvetYlyXIjT1SB4dtaE7+U2yJ3v+gq+/uykhaRl9
SW/LsRMUlTM2O+rEzlPSfvvaHIo5aAVe1J7jsSwOEmLga/shsRSVHBsIV+mQW65SkTCuTqSwDFUB
Gjj3NmpXjBRt5fcQzd+6r4diU1nJC1py5DY+/qkpIzmTaF0cEBYWtKbyfi43W1NH2hqB7/P7DXUb
cnzFKPndcLL7RDHXYaING4RKblal5iVjRlLhYjmz5QjiVv20vOgaH5JvxDultv1t1mb3vgGOnhCU
4FXZlqQdH9hANoQx/ip6ZdrbMvzRZF1/Hgz7p2Ir29HLsk9JQ1wb7OxVHRFZtmhEEoBuWWGYsKIt
Y60NEZmpQ382LYVPVUteGq807mXpP1sqcYg6U/f75cylzdkarQqwR2N0CA5aBQ1xacjb+aJ57ee+
reDZdy1RxpSkmZwQoow/0inyD2YvX1oMEqsc/ao7cm8PTWnhR5TeuPNDpXCj2Z8+qdWwtSGoF0ON
B2ZCWwOrJWYMf7LjSFxEzcCJPSpamymyNn56Rpcp1zRVxb2RbqDmNp8WJ9WytHYTY1bbWWl4Mn9Y
ObPV2QsJGIknxne4fOtqEgKhdZD9G6SE9HIOfDZ5MIngsDB30RfsR1YmlTsfukwazBdwudqBZItv
pt1lp8wvBspQ1s8GFx5T99tYDcOuS6oZWAxpMo/rfE0Qo+ESTJ5UvbW3Wov76vv2TsZ3PpmUoqhv
LSIYFXS23Qj1vGgIBjLaIFKa3druQ+kGkYrvRxgn/YrcRdkymGZunHpHDRsY3y8DrladAyRE+rk0
8M8H0ssPJE279C4rt036yp0Y1BFr5rSrmbGWGKAPhIc7hiEJqUqRou4ap+zXcxmqTx7U6aQjY7MR
w7N+bzsp4TWCwMMmhoGURsYDiR8BOJYkcdPa2KatNJB+qGfmMpwGVbZj8IAEp2Hfp9NR+O7MvrHW
QCfCnaMimbGMZl+xj6wUglpOYaIeeEuJ/ywj6Fh0PV2aBs9ZJCvm7XbnLm9hIcceqmbwQwM+sIqz
GOGVA7GAiZn6MDXRAzz9i84AbTeZgqScuaz0kU7uK7shejZqRuzAyR0iZnHpnCt/VPekCfkywA5a
9eb0VDoWIOID7abaVRze8fnHCoiwJB4CAdhQDqgGL4Q+ts/k7BBiOEttnDDyj3GzB0sebv3B/EJ8
2wihptC3fFJXz1fOS3km+eNgDum0wCfnRAiiuvdBey6vWiQkHZhaPdHqb3YRWhzUDwjGdAHMxU//
y9svDrNm3/YBec+nHE0l3DlugkM+v/hGEqMwXWRbdHuGjZ10v+yyJOfZDO/KPDrWoE82i3ZnKeaW
8UFKzvCuLgAxggD9HLA02dDqA757EjkYmTmIQw16FgnrHqOU1ttGMt6pDasuDq7dstgtVWqq+jtS
QtOjUqeXKs3OfWV9isuyOA+9WSLOtbx14IcdWulbrK5xsWm8K+PrM31tf0wgKvVQ2ZWWbt1KeG+3
us2el39Gm7Fj/e1SlBg0psw0/IlrcTpHLflNpI8MRnFTizx87BzuAbTD6jFLA0xgmKiueoRYY7nS
rFV0NwMl6kxduvG6esJAPMuUgLZ1TUJQ6XwG8uLsbtGLWp4xgdJojZPUimdVj4xbHDsvZQ+mgLjS
nyjDyByB9U+MMZBRrQofptlBPq8uiep/T828WBUOhEsH/cBKzkPdZVLBob1ybaIyYZWcK8BtvDqC
dK6y3JLD8bMojexMVxNnnyxcddYQLitWEAiYsqAcs7bZZjaeu+V6nQBwY4OuYj03GJfXtafnUqDy
Js2n/GJMVn0Oa4vZ66QhFBvHT2pmFu6QQqM0uAg7ZCzUGp557NBcYhFUn5NA/ZxGY3GaOkxbKog9
MnCIaoJxDAwIv8kqVO9zC2ZOoND/sUs6mkOZCPCiDHqOkhVpomu3j5rhR463aqVH6bQNwhQAD+6A
5QWUZTOuGBZ42+VVnOJvorSruyyQp7FrHhCJjceKdnvYxeHR8muSm1F0rbByZLu61YnLc2aKcJtV
2yFTcSDEymPlpNDVZY2MKO3PAHfsm6IMJ8qKas8tYvMccKUYnUAfLIJnSKe8LwG38t6I8nNmGb9q
ArSOS5EEjASC5pgOOy3Js+ugfJYA9ZelmY87X2dGXd2sGZbam5a2afxbnAQmqGApz7AszVXaR8lR
Cyvuaze6vjTKrZlPOG0UJd/XaNbdmY/gtrWTb+b/dJQbMFx7mFZFN8ZuMw7Pmaf7D3GVHgQ0w5h5
8iHNyofEhy4XlryWpY3LuiADI66+e1XlnGVm3eGbzXDNA95Nw3bb2ZiEJ7WODtov3ikyGn0ChWY9
dweFC+X7AMzANtY9x939TLUDRppvdCMrXp8LYRLt1s8fdSet3YZeGzvaoRSjj8q28NYRYilTJ0as
IPWM9Kyq/9GM1q7SVTr0en+biGvFVI2oK8n5nFrhEU1l72V7hiocnsDkayRTkUjKHPW+yjto9FiU
Xxcnrb3hi4zvhtzcLSdyTFZtBLGiTW8yDb8t27wKOnR0Bnmxmx+sBURM47q4Ld/1jPXxTdWj/4uk
Yfn0TJSb98p08eW47WDhYbaj1/S6DLHpzX/V8rcLr1TPhpEz4qhzKnU17K9KBv+56oefy0Fj+fQm
iwTvoC4qN6yTcK8RQbHp+//MgNMO+Fp+MSKQYoUbZITdTKEa7pfVMgg766BV6s0pOWTppXkRRXyI
yag62369UvuAJL02H489JTd7NW4sWQqXVoK1n+xYXMZSvCROLjYKpJ5txsMMW3PkVapYyYlLd02n
MbaULJuu+DbOo1DybiqX+eInL8PM0zrZdtm4yk76uyHlKMBkYp02frQpE6pCToAYulYdTN3jMkVV
m+YYCvKrBmJ08ZcBnYXfAo94VtjMzYGEiLNjhQp84LoOSufDzaEHZhdyv9wrIXu2kK4oT4kDPbiR
JCnhNVqpLKE70x8CNy/89JTWnb7piPFkzxHxXUbvyBf9cA79r4auILodnX7D8iSh0LRfqSd/yIHd
zptFRgzJ96OX4oRQrl4dPMV23YEUFsN9XCT3xMPkuOAL5ewnxyKt2r0W+z8n0koPtUxTdzBMbROb
fBSFHTTrmOCrjeeMI6LiNjsuL9QUsAolUxev/ahssJDtm74XF78pTgiGyw1d2v0IgeChR5u/n3oM
rGXePDj2vkGNWRXxcxgBOrHLwgPBAt9ZyuIBVVx6zqQXkg9UUatM8fdSeZ5E2q08pNGXHopJGRJ7
1WX2PmiVbBU7fnD0e3mDhxCiR++4iz4F9FIgoY9QtrVpbadZLkwtAto7VDjVz/os1Z9T0xQO8wz+
XoxM0fd+W5IjoQ0TETRHU9WzW9c8lp2qbPq0h/fBeCwoS2p3g93dSZ2XHLlZgPbzoMJYfT26oaIy
YxRCDSJsV2Ji23SG9khFRYBP7phgvId2t/TpSfeq3FpMzraGPdUx7nOLrPV2lBzqHrcvscp5b6/6
xhhOBqyGpOlxNEc0hcNYbR4mq83XkyRtLm2Jf8Y9FuziOeSxACJwjWzn06KbEZD3SbhN++PSezCn
0K3rSt6DzliDzuLfHrUOAA3OJlaMxymZ/kubkALcgOqe1+Zdf15OHJDtIQr2QIf8iKvTdlCF/ANU
wp/KGPxMxtQ5xEPKWUK0PAEwVKHiEb2jTJuRqferhscmxXfVcSidmxjlJk+7ox+f6hpdIXf5qx9p
j5Evn3EidJdWDj8taT2FaKuODWXMts6ci3QSglHp4J5InXouh9Te0QzDB6iTptgZue6W+nhf2OHo
Rm0QXsI8BqfukRtTtKhoC5IhjfyzML5UDhE7cKqVyofeoWsPlud3JL1PxScl/BR0u8xOw2e4fyQl
eFny2CA/mhyjfFiqxhpp0aqXzh1waHjWcZqtcVWkm+WOG7OENo7xt5d5/HpiD2DUG00mL2pwC50u
Oik0Et1Cwj9jDkAUetgamyYJvgO7inZZjImw6h3Ubr7Q1ih6im1Z9IGbSNEflnfHmkUfzMaMtVFp
chuQZITWsPR3JYgFsFHd1oe3vsr9+DYluX4Ic76EJtO+ULe2lBHoSgbbejHGwDWTYXqY0AJZUgDT
5f2oZDdxJqd0M434WzjALyMqIiZJhwmY1WN/KcKYTz7nTUjTGdkns+xOD+zkwk1bB6p9UYohvjGC
ClBF3LOg+7hjlS31ls6BrpYuQgyqhiBONlj26HMFJBv2JfesCYvuqJE2oxmVc80N7wVwAb3B+eTb
p+pjHiFUNkrpXziawzgEGXELSJQdyCZPMlHvU8+2dl4UPhaK/w20znhpOVdB3yWkqcnoEi8PsO2N
/wSF681/6Efb2xKahIafnsFleYR+bawbEhfurO4eNaSH9N0ytqKNv3a2Ubt0xGBuSsmogswfV7Pm
Rlxh8XwQE3PMzPfNlKPRzlBLlUN1DeNLqdgvSWTHj1qbfWX2663l2NQ7xFvncgzFRQ2dbxiIQYOK
/L/AwH5o+t+YOcRQLJxuJUrXMMOGswB4T24gqDPz9Lp/AruNgNWBfRvFY1QNyDmJLG2ymlxqQ3zO
Zf09jyf/ptHKwKvqXbo0HV1p9KxFSU3DIxbht1h6xzrVRmi5XXGrUVWbnWp+7yXpRz4sXMNruk/0
v3leXT/dyPHdAewg6t0IwnNpJtYBUAGdZr8cD/zYj77WlK7Se82jkzIt2fbB4OEDsggU74yTOdUv
oe1atWa+QHz4ZrJfSBkn/6nql3rqdkWumy/NZH6rPMe+5QiebcuDsh8p4RZ4U+xORdDR+Eq+0Pp0
DjmGXFaU5Asm73jPWt9u246XDCZiLoeY9yYhMTFq2k2qpLobC5lsEYT1J32Ur59TXSsdhCn/NHs9
tgGRuhusLekRVZOzyodbEZO0nYsBkqC3rQUokwYx7jXCwLxK1V4nybbkVMP55klVsxc4DvuJFfGu
cVI48txRGbQWKO2B5Ec7rOh0ND/H0Ofn8kaV7lTzrZwtS41dYx3syjsvxJ1T9g3K18CxjjFkx74b
ksuk6b+8cSj2uCXT/2HvTJLb1tJtPSJkYKNGl2BNSlQtWx2ELduosQFs1DN443oTex+g28g8eW+e
eP3bcWQ6fCQSBDf+Yq1vgbggpzrOo5s7pGKXAMYHaAatJF/Y06qbxl96pVEyuc7G6Bv/OAzGIaSQ
z1GDsj4pDO6SP3NePUyp/bpYMay4zALSK8JgxjFUm/gfnYQ4b0P7yYXhKcFIY1OVVMvTTxfpkkaV
oEUS4LFn7pwkPGthCOYUGwLuTCjfg/XUov+8tSkhp/nwrZO5eWBZDAmM1IeyJeIjdAv9jscTodTT
3paJ2DiFaAKVtUwq03nHQzjadaGqN15K81yM6d0kmidLkcHRA9HfkJl6BuH9lhY+iauhQ/rGcJsj
A59mk7wC03ht4PLxbM4mMqew/zKM6ky6lZxhn57c9zrRGOhQy03XuMnebLyz8ohEwIOOqnTYDsyT
g7RkSzebVdDFJJXJDAoGINH3yc6BeYA/3jbstW0k6oHGKHg75fRNlkYqSk48bD5+qJmv9tBWPRc2
udNi848v2RU6W30EsWiF/p6IE2NT8eU7lNMM3st/cKX2u1FLvqZQcgNFZV80gkhBHmBbbWbx1GCE
ORU6W3/uNL+3n0emxYE2GiRtaQn3Lm7UgmlrEk3i3Bv+e274B6+IoCwLevBkaV0nVe+9FA1VH3vE
KU76vT/RvprOb5DhYKBCsR1NYtTDnBUSUPm9E/PMqgyBlpmiLPXEedmm5zRd6AgaGpvMDKoYoV6L
wLRhb6Jx9PhdUwXMTsqt7g6nULP9E673P3U85wEBgP1Wa92gmiZCKEgCyqqBIZ5bkp3nsv4jFvYu
lEyk8JgVhx55ZEwKcgSGNI4xzbkbv82abYuVeUiieQc91tqNaeCbobf15PBC4PsfpoSMrNQ3B5M4
yDYCwGjzTgo5aVDDSA5yMh9kHSLQFzWVrhe+8/HI/dxPC2z8x+yOxFL7fMad1t8iCnu61X3JrRP4
2pLo4JOsrutqy/PyWSnrT+Y2P+JIPEcw2+LWqcGLJ9/SiYFC6j8Y/MuN9CJjl5jipcdEv1EEKW+L
Jt77g/3NaW2QZWhTIDA03tGLiRIBqskLJ9R6+xS5MZB3t3yowyQB8wZwKtPzQ0t+9Xb6RiXR7yvh
5gdFQDhuq+do1pMNeT3fOotKkKBoeTBnF7oVgUzxfUJhit85JKHNtl4RpcI8n9KETZH6nafq1C6Y
N121f5y+J43O7ZGUhiaYDHkeHfmqF84MZpA35SIuGwwv27eTeIRteXPNpDqNo4Trj2oqo54fDXgU
ngUHCsIo93A97eKZRGGLFygYEJ+l5nyKOO3P3Ao/rK6+s4nTqER6cFkUHbqhPNgoEgPZQ6ZtjX3G
FHwTgerl+29sIVV0hwCQhL5N/fFk0MDukEW1W1BwXTA7dhP4XuReUt5VVd23mWGdQp6OR9bLG2Zs
ewBCETUwgXHJaHmbwo6/j3y1tqHlXLSScGIIsuUx9Z+1caD1UbkHvoawUtwRAOFPZKfc+gU4yMUM
WndIMOvbNydCe5KX08Upusvkn2Y3hX9rfILXZzGHlUYp5zMS8e+SbQ0qR1JgIv+lBlO1MWyibXwn
Aq+ZJvljXnvnSfTfMxNX7yDtEmF+Ks5SDuxvSagTVudfOlueUyYUfmc0h8RpwwcjaYcHjZ2LZLKn
SE09tqob72ctvEs1xLR5DoRpqriLuRbDvi/I4QprEe2kZcI/iHLBw9v8FY99eKr9mAqhSq/0Weqs
DO3ZHlr9BYhYySTEMO7mPjo7Zu0dNXKWkDDn3jUsh5+jJgvSkL7XofPZanV2p6a9YPNzdkWfkx9b
1VufedYx5yqTewLzxw2fZ6nnp6mzYkxudnwcLOhHvgTsZLJccIlpRjgzJNu0sN0HwtLR/4w6g+7m
uzDnOQUWgNcPSIuOB9bzHtc/yAYHzhpb+t53S//r70Rp/XZm3T6vf9WQ+knEH+lUkVHZ1/UPl579
2lZhEhD57O4Hv67PueV/pErGV8axU1AxFNk6I5u90rIGBkatRhcH1jRxB7Z9EzBRuCHMhRqDxdyY
bwZXQuZYRgXJHDLgpk9ms9H/jK2uf2Hb5g/ZExnV2mWVAmdiiQbWfMz40zPuk9OCJ9n0keNtyLnH
71T8iRzFACniTPOnB3tujVdPjj+aBs1+FVVsJWnIJnMY7jTjWYi4PKBXz4N18r/6f5Xe+keTlgWR
4S5b8pRqM3lvKKrNMjBq0zsCya3A+SJL8lT7UyT1TjRAvbymKnG7uOOdxdOcGbNgfAoeko1n4Zf9
mzfhMrbmnRym5hGH/NdvYNT47FdYYDxbw5XhgISzFbexyqa9TMnXlB4uZFjkqTGom9Gon53d9Oe+
IAoUHSPIA/O+K4cTEfBL+IV8WbVfVegfMZ6zZV7exThov11Pa3Z67wM3Djk94hBa/KIzRR9m3ul6
gkGKGcXFN8DyNM4PpOYaU/3pHOrGA47H6dIOJciqpRUqiV+98/DEfOnQWKW0sV09T5iiN/yk5Gve
FyUIlaZs/CjZWG19Rj/nMm9jlnqy3kQ+WLcw94CqEXq+yRjrBooOdZtN83i0NTJoPU09p9mM1U9T
+aEWpran4WItz4Ksm92L3bGsYujXYbRrJVQuLcXGbZn1efAHNvlyJozJ35mLet6pqh0csHcoIswD
RPbQud0cODU6MsdruW+Wt1W0dnWKOuFcbc8HyohiMCmbht5UUqc7HRjg5U2bvW4HNfcE7iXsxJq0
Hqmq8/26ram87JtC/rcxbdN+1qTGM1xdLA9SKkQQ/VyWVPCLqvXQTezJB4JGz8W0H0JH3hganZ02
8i55D8YzWSqZ0v+aeUYjdJMwJ98jKjxABvUSeE2YNXk2VWCKrj9h42cf4wzP5MFRcaleQ0e3DCoX
xEVEC2+oSwgC8uKad94s96Zw67MAaLClDY73KDnQ+rv1C9ALBrdd/CzGcq8NrnV1zenGFfX5BvtF
IOLZCEYz+23FbbNfFZ7rxYtco93MxLsfxtiKHr+uXpx5NyKBH/SZVoyAQPPVHrPjsIBb8Ljcx3uN
3QMPGru+JqVbfWf3Hl+02joN5DBeRoJ8N601DAcwz9aRhLRqY5nznmTncZeEDv1z/jXRrWpEUHr4
WufD26B1Prs8+uHl3ikbeTOr8ffU6+PVgKTYpuHHetrMc+ldkqlGAwSvnuh1yWDBvUjMsfAPwp5J
rSr2/qiu7OaLOx19ud9G7aNdRdiF2vjmjTkkbRiI2bgtJ39DVu784cnpNc342EotGs/VhPhpHRUY
1OOPrQh31L7LgRfNUCEkoyySM2ho+eoxBE/kQKhabo1E03aoNHX3MVwwT73DYEVp21y/gnEnr4tS
73FypXkRaf4+LmCllXyiuESgHVUVeHrBPnIxLSU2KMFB77frd1WktY0vqNnHIWKVWhn7wQOzH9OD
hy5SxRGd3nPc4t4rh+wONWwUQMPng7UdFAQF4ek5Kr6dal2PL/NsHtaJPKOE4sjEa7Mupepaf2dl
ofardm+gNtjMshTb9TZh2AMrj8EL8W+twf5txOmij58p8G+nML85okl2devQP7nV2WDMOwpv/NqE
EszL8iGEWkSYgNiR1pu/02RvuFt31BDzDzPHbZItLhWndg6GOzWH9V2nhUINu3zF87Icjm4Ufmga
aq/lBumEBUJz9qsrjWOxY2VQfXdz1B/R7B86SpbnyUaZOXVPJt3mMUuHMhjjxt1B0fjZchUvlTHz
sY26chhQ9/2LoDdblXduIpptpzc3WYbxbt2BcJ86iLtM+v+UHY0FwUqr5FLqOg9u3/xaB1rWXExB
FMrxi5FtVHoY6J7eBfaixagxh550szDpth5c5lhBSNzb3mgj9gLLe5xScxmjvpSqsUn5Bs5Adid7
4blu9l9gSnMq9nZB/AuXkqU2twc6mUihHB7Hi3SImwGQg7mMwdrWEix7BbNopoWjPGr9wCY1jC+2
EkeADwObhIJpka1vOVI9Cj7hM8jd8n4A7BNEFQ3Gi1ZU19AGBrO89ChhPCx7AgCBcsgd+YvoBBZD
lmEnWOnrV55f4plc5WQf29EJhLJPCTWVu14bdtWyl42WcB5Syo+pgbFIE1/KZuQIn04zcowyWF2X
Opi7PjTGC9vSqd3la5fjU8I9UJPRvl2zSZZf63vp+1wbFMiMjdFplf0Z9snVQKkQYE2F7oAwbM9Q
m5RP1uKnkkEjLuZNV1bPWUS0QoNZm3kHHrRQZTfF1OjiKy89upp86GJ9fADw87CkFKSefO+q+Y8w
FfONwhk++3L8bDs7u7IiAmLLlnluCjQ7Wf1J2LV18FlDPKQIda92xYpW5HSqIewZLLS+k/yIa3Qf
WlXCOBss9hwZPKivDReUzKsX3aH1Am8PPnS20jCo3W4614Pn3BJFSMV6s/SGpT8qvh5g5OqXpgMV
weYiLy+MydQNNVuybwADtJzEoSv1a85jM4Txi2uq6A6N3Tn7LmuhEFVsIRxNqaAzej5+noqHDrHw
J58RnZk3h8c80mEy1R9OpmAoKHUAmnaU5IxePNWwWpxdkqxdAjrjrj8kk7V3Qyc/SLjSexST8x6Z
OZkhA5vP2hCfAH3Ulp8bnXL2fkGSKfdYxIzjvOlPGvnFg94wf7UNhzVWMj0MlfFz8PLkaiiEJWUd
6leHMMvjl5RFFvkTQjWJLCe1EZkM5nyc/UG/F8sfZts6m/gp0hnFe1l8IaUeonsEMapbFPZjWFfk
W7E+MBpw5DOdrQBC9M4Sw9x1I+IQwX2/Q45UP8cNDHfPp+1TfHvT+JsBNHarnIJ+edFujHWTB1OY
5FtX4wK1hULcUy9gXOT5srYPhBU44AAddcJksENGLE/IRo5jy+8q0O2suohUfRZDJ491x5YkZ2Vx
cvNzjWbsaEepvR09JXauiU4mki2mPFmRGMmDZVuEfrnxYss+GMQxarakT63AR4UjtShKwItn9M+r
ydQ0UpimlcfocwakolnNvdart/VRZIQkt89R7pxEOh3LefTusmrn+iP7Ev2NQBHWHKE6DRVAiWip
aUVr38lURBvZA+mOJSTZTho/VpsOfA157poJVFN/sWRufZ1xCMNYcprJLy3pvUen7OZNHmvq3gm9
H/ZQ3nowZSxxk/cpNscHVKiXybQuqQzJXPYyFFFhUHVK3DNctDYuJR+bduwiNLu7lDa8ctkVt7z/
YM4EpZLtnEoNnUNGWOoXL0pxD977dQVGrVaAsiMGIhG4pU4Khq22BHxQZmSXusimNPeVmzU7sJCM
Nr2slkqOEhIfP1viQo1bPSY13anN59bU9JPRmVvppJiBNO3gtAxI+kzUBwQ3sGxD5P7yXBduxR6j
flt3sLFJLEvlWuneL2AXpaXSTmPCo7BGtHl2KHchn3f0lUuTZeFautQIFsiSf7Zi24d1dCiV9Olh
57Mn/HdT7/XL+gDrS53aWjYnZ/K+ftVaTPsyvSIaqg9VEUebZlEpL58sO3uUNVp7FHPHksQ4laFj
XQBioPCJu3v3Y23gZLXV8sI6sLZLl+aFA4xA3aXsJ9tgDmG8NLTNnPJWb7z1EhYiLhGasTCBDeNO
xTGXhLW6pVyak8d64Qo5kfYh/JDwGlH2r7ZBHn3dWeGxHgTdRqU7JFTzZUlsp2BUSTdQyHS80gB9
aYND2HiH0YUcmKPeOmqS6NUBxDiMACBmwN/3TpE3W5M5LN9IOtLcVl3gCOnf+PS2E+6+y7o0T+GD
n4C2zYtKSttHev+ulu5rLZJr7GpH074zMaog1moNhBxmD3bLSkE6MJGj6PJdN9nldq2CNKpO0qxN
ypP+qamN8pR2A3qWnn2jZGI2vLUico7Ki6edy/E3yLa9Dvin7/Ia22AVh8V+qPPojlvIapnHQk67
hmN4YkM2XImBG269x+HEAa2ikni51va35BHBvvbTc+Ub8DyoKi0xkpsZIpQedDJd58RKHxPdDDgA
2wMf7wHK6tlO6ugSp+mvLFUj0Od2vCFRiTJWQtKJP6PKy7eStvkcjzGKFFM/p7ViyFs1d9FoXLWe
2CHoY99DIZiMjBP2pr784cTjr9noC56swzmfCKCOQmb0troPXULqlF6rw1STnu1i61SEY0e+WxyL
mTu7c+SRCMXNF80LgPiB/ox5dY10sNYGtFORh9IDIakOTRBz1T2DTVQR1kNZSO9p7eN8hbvIYYdr
2YvEJq7eojx2LyuZx/EGlmziKYQbBid+sFG+xYIqA1YHPMfymBjsV1CnXFcFRDhqxW592ArEZEd/
CBuYefbEq0odqmIUnqYULORMZjkZ/Een65555oCnh9vGYCK3jnl6SpOFNhR+lGYHTsigXTEIzkYq
Pwdzsxvwmp+deWz3jpGn+8aobvSuPtMOATpHxocRvRqQmI+wjsPt34nK/907ALkNn6YnyH39N0k5
SZe0PbIVt1VxmKVReNMFEHfr3OeITduexs3TGUjU8LZKI4oAU6I6EE3mHrycwfMQFgJNNPlfyr7w
gZJDE1XvoEnfuz7WnkiOEnjHoHeabMxSivTM/Bt3xn/j2sI64ukYeRcKI976f/U/dGPDpKfK5ptu
zC7idrfEvyyru6im+8Fizbw5YuWBWjasenmn0rTb9U0saVZG62iGkbGfWnP8rrCgno7exOrJ1cI/
nZveQtC/PzTNqTZ4V2Mix6UeGGn6N9J+8i3+8jHg13JdIMIYxmEs4DP817fgUj1Vdjd1t/WpsLad
1WQf0VUHoz30O6+e/L3Wym9dSyVOpmfjXaOK02OVIJYF9axyk8eu2dTisQW06ifOWxznX7yEOZXl
Ofaj26qC061v0mrb41puxiFPP1GD/gxTZZGyQ6Bi5NrjucXStWWzWdzJH0OoXVaVXG/HHHluwwTb
04BdlfGIvInRuk1Le27D4g5j5qHjIHoGAIbCJIV7MrXkcrCUdm8EqG+tsj0yI3Tu+8GJSJSOPgdj
Gp8nw31bteyT/jH07ZUJix8UdkflkMvvhml9mjYKCgyhcqtn886QUbdf1+mp2+JXN0fWYD2Er6Kz
S/gUcuu7PIli03tpIgZBJkOZYPImKkDPPKhyCPzqLDQDyr7UX1fZGTHq5R6H9GtK8QQCXpySxKqZ
KiB+X9HFjqWdDG7zu7VSm8aGvqZrri4whayaOMRj95GjNz/yBpJ93SV8Beo73WUer5rJ3Mk8+a25
L5FpnhXlOe4VZgHrM1iqghPb2pUtgCCHoJGtTTrbntzYO6c1FCwZn2WJOQ4bI66CIRrMm1IRTjOH
0UPWE5m5qObXn1IbVcvDualv65si5wfhWTlo7HkkCnlK2r416ucEw9XyABZ0+2RGzhWrpPEHG+Nq
F7X0KEZT+OQOs6Vgd3pai1XLi5Z+NPf0e6lq8LIUJUw+aRHGKb9aMCuPehI/jy7RSyAssQ8YD4bo
rIPbtE8dQV1rERHbzosBIvqlT35TB+t7r3BA+hMmzs0HwpMADs2SOBHH8lbCckQ2nl9LFAQX8rv+
8+En/uqUBJdhuQLsMzY0Ify/gk1sfyinVDT6LeyG+KhcYDtzxoxI2XHG9w6llhmr+0bg/NSNbjh6
ubL+Btsh/t2zD+kd/vxq2QfCtWAS/smPlzT+0HdkMH15ekqT3LGwCRlLCbi9aen7DMd0mss8npEH
AQMNm9baZFb1t6b9fwcyuL5HvKWvm9haDfcvqKVeKagURaTd1sGQVlrNW8lOeCIqbFuXZY16ayKV
aiSLQstoAAoxMkxlUnXx3JGF5YjWXCzVc4RLo2k+8oTBeOaMry1ziGCFSUC/JDPXtY4QfNXzf/40
zf/29duWvnheF+zGX5z7jOkY8bazdsO/v5sonW5rVKFnjPZx7TUY625jnAMMIKmb/FjTdutJK/B+
b9iBnTXb/hVV+m4s8fnrDd2LsY194hRLSHH70n33m77ZTwPgV2h9yQ4eJGSDigKl5IRFSCzK3YBo
/xTJNEI+7vZbYtMYWJTeFyL/f6Mf/ib6wcGu+j8nP+Ct+ym7Nvnn0Iflv/iKvbfMf1gCEgqxsnjL
v5IdvjIfLPEP1zU5oagc/ivrQRj/AAmP7R8OBLB1S+fH/FfWgyA6AmIJBlx4SI5vm+L/J+th+Vb9
k3nTNIXjg+pYQCICBLL1F+uwYC4FZ9Qkj53UY3vWJYlE/A/pmNxjw71BuMk/XZKHrx/9z+kKf+VW
f/1G17JdqDK6/W/l0mJlTj2UsRvfTCdkzohW15ggeAR/SjNnpe1jW3O7bdZgFNCmfMOApCZvs2Dw
JKMn0wANAfXgngmwQ+M2HeYI7Z8/MeoUBEnQX27+80v+i/2WV+zq2B4JsRQ2YPm1evqnM9LTtbrO
JLLyJWPULEil9q17YiH/JnfC/2tmAreAKXTWO9RgJOP8O3o5Y+JqNA4xQ+VIySigMqJTD7XX1oIO
qy/RPEU02Hy1U6Qa1wILxm5wOz3wERJ0Wn3ojCkNWjP/pTn2drIhkPsMAgNwdSj2orJlOOajttDl
TZtY5wGSKY5hcYBvjBJ/wB63dJDoU7SCmZRbdzUzy0ckhHYw9YWLJrY71JbmBcRj+EGNlolJJXsH
bVl+p9+NmMa8ZM1iwJw5GCVohkRy0pVGe7aGsj7MjHQ2WLhSamMMHTF9Yo2calfEmQpUmH6y3hS7
zBeXktx6hlv1B7FQBf4whN9guxYbsK4FZiPfkwa/RsXzeSDFe6HV8+NghNH4nNJ58s4QFk5MRLGw
QLveIRmcN14pwk8WMkwEssei5b34/fSxduO2jIpbYwB0NGGHhrhERasFXc/WIiWKZRNFdb/R9ILc
dDZgZ0NjUh2TAgQeWAdCJcDeuysnI3w0+vyNRIaPdqI3r2sQQLqnWJWlTnyIi59+Gj0wXo9OYMAu
iWEdi4EYjLQgxtGrPwsjhj2bDOkWSwfKXox+GdviA0uZ8I6A7maj5dV2VC4SbK9VdD0zrshCWZvQ
ru6x09Iu4z8BkmDeNTGmYwNYt5rMtyi0f/gi/6WXZIVgTkE/UJ79TLOPHUWWmqV1F1eqPDmJi7DK
fiJ8+KAVuvY9rrVj6rKuSWMj2eq46Q6Z1nrcjOUxlIwHtEp7VKXm3qKYKBhGg9F3IFkZzge/OKnJ
0L5FaJl74YVvuZ07Fwd3UWAv/8wG9xAUmbKvZd7rrzEqWllN0fekiNpju4jh1v88zf0P3UmiR50H
6ENWdj/Xv867Dj8Z9oTj+jvR+28bvNd3jQW0zcqyYdPq484ZhziAz1hv0Knumrr+xfR+3PnAGYOq
lUfDse/X6F8fZxu03vGltet3erKdqU2kjWnGSOz9ze4La2fNVrshNeKlmua3fFvAtzk0KLA3htkt
5xP43SLxLqqLss16rMVcXgOEYUQ4s5TFc5Mi53MUpLOa3Uvj4uQIe2my49LfjOVU4wruG9wUxaIo
X/KmvNFmrlHVmyTm33kFIpWsJKad0VDKr/NrIpOJzPtjI2TEZ01GDilnW9Us2/2YZljLFYgH0sYi
XD6byYMGQxx0E7tbNQnzjHQbjzEioK/JpNHoxAw61FFNbx8nh2wqfdwncwY7WCq+4nZt4Pjlh7SV
9WxnDDnXw5iI5h+ybPcEzHExSlz8tjcgr6ut4yKtdlnvLS9S2paBKcd9W6/1Eu7cMdLZVEOBVChZ
cw1peuyYrwxTFXPDpvSape6jiVIJbY3z9UENkiuR5cAn+1QcxCJZadE4r3FpE6rEdUFhmlyzzs6/
rmKDAzrw0f1v179P259Vq/1eX+3XX1T4chl9TgGAyxIVbel1f+rSvdcGAqgF79dq+JhHfXqzsvCN
7Md7MDv1hiiM9QGpGEkcua8363VrxiuXvd+yVeeFMt3MXXGznP4VZc3JwxoGHJIPQ9avEIQ+eDc/
I5sIRHOGNYaiId9moXaaRy1DhF18Iv3ylq/y1TAnht41N29lk3Pu6FXgDyTgYV+VW6/osX6E48D/
1X5w/HAvMxVm7cSLz62q2vsp94RweNU46y7eRKnoLbe86VScFywBhfuRRc2PTCPaT9MgUGqI4VsH
L28C9AdvSSI57VmO5EhWw5hfanTuktjE3D2Sj4POdlYe5ACNKEuB4IV9e8hyZFCSb8tYOi9E2y7P
z8UISDLIu5MZj0Op9pDXeIlbFacWUx4i0lwgUQXGUXptpsIFGtNRY9iQ3GaFoELmV0S4aCfyK2wx
RhRqcLcC4T3WFvP7gIThiB8TMwKyHkcTZx/5eR/l/iFObDZM7BccQVw88qE/FfhZWNoAJAeB1Dyn
GMmjnmASH/EksZcRAeIcAtV+jXFcL3FcGb/yAfdAM+wVK9tD5C3hz03/PSrNK6L6egOSA31zg6EE
Kd+MGW2LSqY/4OBeQQfRsCTNveKkFhvmgz/jyWd6LJNr1DHMdDE0BrWp1cz0yUnJtdN6kIQORZLh
9d+kFnJ4sVBafsr66zBxP6FQe6Lf4Kuc2feW4FaYYGMkAMlLJ7HO5sDnb2dtvdFsZu12tMkAjG1n
CwVYl3U/y+y1KnFtLFnzMxCBQy2HAx7AGaBISt4vQc6aVZ9EE/8GG7iksBa3Nak5isozGIxPQpJ5
yrTx0/q3HUNGS+r6bkKltzFzcAO6+y2fOU1QxsuxNlBI85ljcwcMogncQ/ZRRrq+bYHeD03tH3yb
82fIh/2A6mQcmbmM+sDmth0+0kb/3it/CRvjymtpfywikgBqvav2RanbRyudLAR3EQYXPtGy8PMH
FXWfGYuEvWs7+k7X2SNq0bMGyHR0FSJIMmBI8BI4q6OHurlvynHPSJIgKIMt/JoqSDWC33IY2FYS
HdhGDJJSYKI0ov5+HUjiG0aSY84xLEdAS2sEAPZVziBv2BrSxRPreLdK5f61+xhC+a7rerA6Dwys
U4PJPxC6hXLDYW5tTzVwcBdekJrTm4CJ07NaOxfxb8tBTpvX/YECC++Vm+objQIKqTGKHG95Bqj+
yTHb5joUIwiJfOAQYfqLMJGPYrnq68HlLt8zKfLP0bceloOYmTBShuUYnBGKBnj6av9HKHVy6DPb
PE1QBlhC829AJIM2WI54IbKN6gf/2CXtQTbYxvoRCahd8PaNWHvpWLNvfPYabN6Vca7j6ITxJRiF
Ud8VujKwWyxWAnJ+1x+X6uU3MVvZ3u3YltXjdwvnY8pr300McgKN1EzNiGz2uZw8Exmjtc/lRaDJ
Zo2RFwj9J7gPIUEsiTjUnRqevdAar5j3frizNTxbKmEZLEIkiRSjsGS6uCH0u7cDrYeXNyV5Qk2J
7y03R+eamK11ZfP2ziF+bfvaPrWqP5WRYtZuN3fk6kpMt5FJwqu88+f2u+gklsMnJm/sd5v4D5vd
fAu24bWOXZtV3HCScPwCtEWEabwUji42Bo+EyJ4qHAqQZ6vwV2eoMBjrX7Bus0seTzeaRmD/M6wf
5Z4bPBcpNHtqSobgZE5tzc7hD9FcOmU/m3VJ3mVLziTJxC9ei06/sqhh/YaKEpe6CJChjUEmgMC6
8T51TIaKAl/6i03xu3f7aIvzGBzgnGEXxRZ6aZK71gMHrUfhfdxU3zUvMlHG8GRw/YXNN+S72DDB
znXczb5VbguJz9Xk4DplNB8uyyQpp+kp1LPjsqVkZ8ESPkKjwx7ujLqz3UqZIZOK+5fW0JMgwzo5
4NfsuXVjpB3UXkieTZ12yI3u9JrlB8IhJI9d8o132m8jnVlQyzESDkxM3eGih/OrEapulw1uv2md
qjgaZTOwqxXDzpOO9yS8wMmRYBIwFAPuiueDl+JSw0iKlYqoeYYujlrOmwjzHiqq+H5wCbzFeu4u
jBd01159N2fO3hn9j67FSMZSoyRSgAtvEtYWpYeuWYSbPc4y15jpDkhqxx3FsTo3sEI1oxIbzczL
k+9T+PTuWJ7FlMa843rc9uTynfLWwiXlkLJccI8q3Uy++4n1DnX+z2hK92bN93RNAtwA2yyWUew0
uwLGnRyJsoN3gJi7/dMn8RMREouSEzS1Mn8PUdk9iHh41lL3WMWTthGN3V4mHFLbWpkmCFSRk1EN
m515bY2I6pu/lPWGGcUb5QnvmQPvkhEYFEh9Ns+gNU9zNhn3HM+HZO7uKVKQMTmh2CPRGr3Qv4R1
P26F0SKgrOkgfLuyNqWYjlZRjNckUoQpoo+E6Z/fpZk5vaT1ZxqCzG4t/7GXnX/nH8IG42xMwP2G
ggu9cSgfrCghvwrbBIdjuKiED6Ew26MrsrdoHqA9FPnWKTLqhtpSuyKUNt4NXzuSLIVCPWlPeq3F
50KFb86UeSe9qMuHoayCHKO7bjBbw9+O80ak3zWYPxeYSmPghZ7cGcNws6oBdVo7nsZU62798ocp
Pf/sjJApMwTcLso4eqXQueQSF82SAQR9qj9bfktZ1XfnGtbN2Rv0Jhg1EpJlx6h3NrKTMvPpLEhs
TGYf+beHnkrkGn1AhEr7WI792R4ILe5Hn9ybru0DEFsCuZCun4nK3ox5KOi97W8FqYmNLQhCxOjd
T9r9MJCfVQ9vZsSXkPVPt52z+ogNa1ta/TXGisW33DumUfRU+XJCWz+LWz76yX2t/qhG4eRRf/DQ
bkVWhwBYxjs1w0fs5pGNRunTDPQ8d/zydR26/O+I8e9GjEzo/ucR4//9P9FUtb//ZcLIf/A1YTSd
fwC+opDQkdYxrFpiD78mjEuoLHsGYHdkP5lkcv4/0s6sJ3Jm3dK/yEeeImxLrb5I55wkkEACxY0F
VJXnefav78e1j9RFUgKd7rv97U97B06HY3jftZ71fyuNhvZfdB8sQ+V/JCi9z4Gz/11p1LX/cohp
hkNO88S2dcjN//t/fcAU1xf//Hfh7xKerZvU+iRNRnoeNpkflwV+qU/4JjGPuMWSpaN1E31Jmv0+
3IaLm2Hxy1zAgSbvabHnZvMNQ/6iyvmfoeltzuEn0IguGaodLQzaXkTUDnC6iSXcpmxBRRngDmEw
p9789U7+UeO8QJd+Gm5ut/5VMETcYnMDAA7cFvqB+yyZaaH79RCXjZv/jOHAA+YXhbt32bINaL+O
Q4acDPFzUN8kHrcOWRw8/1z6SBQqN65PCRcJh2vFN0Nf9K3+e2gphEq/hgzaC+BfHAdZNpLe6irI
pZpTkBn7XIuvtc7c4m+50hOxseVLok+nrweea9F/1arncbEBzTVvGmcz//rjz6oOHYyvEMMhzJNI
W/Sa/hZ7LQEmQ4wMH8eIQ5nRUt6/HvXTy6QKb88xtpKhaZJfPG2p0WqOwYq6qokYmfa7lr+zFBLZ
9/U4n+Yo7fdZP0ApHkCmdvmrCstILa7qGVfShKT5OgiQx80O1YFKVZff1W0KgzhXyb39Zi59+l0Z
ef6++VlZNHTzovtPdRXhLohW1851rFg+BQh1yaW3yTaVqaia65dBideV6PgCWZvfdquvH/1CfqAz
hcGVCRIPhDBpnl38AVPV10NbctlsYNMTt7gagNfkanYgtfObyfv5bc5DOaZhClqen94mCF/A4QVF
a0JZ7nkVdx6oyK+f5h8vkgmjS13O8j6a6B+nqebFtjm1FOL9rnWrbD0RwqM7d54RLLg9fPPTfX4e
oSKdkYhohDRgUnwcLMYuaniKErmRjukVSIGbVmB1vn6iz+9nHoRCN0VXdf7kPw4CJN0zUjgDbpxz
ew8M36JkMcmD3hnlKgF88s0v+M/xaAHpBhhk+iEX4ym91hbqwEMZFDqOSBtJQ+6Dtn6djHBI1lGu
13dfPyH738elxQZIa85bHAgCkxCLj0/YqjawuNYABZRIUlzCvMFHiHjf0qkmfD3Uv96YKQStJISh
mhAXq5iMAmQw9AVcHeahihQ7+P3/MADfkk5+p0EQ1MWzRMhKNC4EEV5guunUlfKVoxf1N1vqP94R
MFCmBAG0bJ3qxTerQTxzSJGKXTj/lAziyCjyvZLX3XttaXTu/CgOwm/mxT/eEludzSGCM4l0Lvc8
K1Frj6pv7CYdFhQMeJBt1Y1ue9/Eyn1eEEnHMWzIj7pBUsCfVv9f+3fDybqpwyZ2iyrBHG80rYaF
Virmq+bkPlbzaBC70ixcqrl5uPz69c1f7Iddbo7mMQXofw1+Nl/Ax6lIWrGuji3K4LlVNar5qwb/
cke416uG8/SUAofdSiv6LnzpX8NyzNM4DLIN0ID8OKwex20cZXixhfD7K3b4foUv0Pvdp7F2Ndcx
V1GXmFAMjShfBK0fnr5+7MvPYl4oaYoLYbENcVDVP46fCnPyKGxXbpPCZOOKsqfte//1GJdz9nKM
i09vsM2AlRsWcpM2L5h/T60MDiWpAgtsz9985pdj0b8zaBnzcahoLQkV/vg8A8E3WW2PgJ3qYKO1
vrLWEq6xdpbSNnTy/ddPdvnrzaPNIj6BklKXn9avaKxSXcZ8jVOuP0O0WpfjdwKXy48PZjeHAxbl
OclFRTTw8YGKtjDD1mFZGSvwaCjdkCthefpmf/5ulPlB//r0/Kavja5jFC84wlCfykfUYl//Vt8N
Mf/7v4ZIFc3wa99mrUc89kfZDX+EDs83TzIvs39/x39+L4P1w5ob+nCTPw4jLd+ES8aTTOO9Ej8o
8jlxdXKozl8/zeWbZxhz5pdz5TN1Md/RPjzNBENIKITHuzptjMUQ2NY+r0bnm/l1uSL+GYXQGRJ8
NNaky4exRW8INQNT1sPgoIwXebVLLEUwS5PwVnnDcCWlBLUUjePL1w/4j9dFPZZoDoPlQVcvt2Yx
mdyezJ6FyU+tN0qOkG2GjDDttG1fvx7qn08pqeHxXghhUS9mhgrNhgIcSfa979hXId5QjCXtqZa7
JlZbmC3mTyUNlW9Win8+4F+jzivJX/ORppfs7Z5RqzIFbQHSduWR1Akak8bG/98DXhwNwk5ALmkZ
qi7GNxEZxpUWB2dclCcQBefKMZ27Oo3+p2fuP5OHjCWNTZWLzeUbxFBST6pK9Smmx+kvmtTr18jl
vW/OcJcfnIWMaT4dEM5FnBOanY+/Y5eWioM0tsK9+jTgkCaoC1kEHd3pgTbH1z/k5W45b84oFdFm
cSc1+bw/juWMMKCUSCekDZTnAkDkk4Q0vPBMm+ppcFNE8UPXBpvJEruvB74UjersYTrhNCpkSkwd
9mWAIQaIhNhlMBwckM8ARQ/jkEMc0X8lSQnmrTxDp1g2TeDS+Xr6euxPE/Vi6IvPwza8Sm3rriLR
7MnBMaZk76GffLNsXuZrfHrAi582hDFkKnQI3TjDRAXEUNFgDuj2qwPgCslS7I6ptjEL4uxkCB3Y
2wWz2xu2ublIPP8bUdblpPrzc1uUt0kwIvXj8uoj+6HTm4YXbXSk7wTdHjbivgoBtYXxvlXjt//5
TzwvPXga+GrkZaGqrH2rNUberi2LK9wxG6A4lNC/jYq9LOHMj4XQn6dC/atztbuYv4Ziel3Iq/T1
6Fc/W0VjZw/veEOcd7vU+sZYFqOtLwQMGAx237zjf/2oiLdJJbGwHeiXZ80YoEfb02EFypeZ7YPv
1CZYgTQqp1vo74Z3l+BOLNdD0hXim0Xi03Y5HzNti1WIGhLL/MUpRk5aVOR09Fwx2Feanv42zfSb
d/hpF7k4yV7syLD10lwfKPBHnfNAjJSrwt6t/QZdjvbIonRqvPGbdf1yOZqXPuanRD5Na440u4+v
Ux/KxgE3WEFOwWBGsllESln2EsfiYdIgUwcIh/y0ngMFiJz+espe/qJ/xgZrQd2I26Yq5p/jr+0r
ILzKV5KxcvENVhvM5DG5vGb9zQFkfoK/T1PzKIKDrSREEE3s5eLuN0qDn4TFvdWjXS18IkktAqF8
B05B8O0p9F/PJObvkOlJtfiyIlZwrMugNTMaMGZmJzZA+c3P9q8H4hN3BCVFpLB/wmn++tk6M804
f/Kz6SFawAPUTTchUdUCuvX1+/lUKZ5/OocPfdb5z3eS+WH/GqlIdDPVHTizaEVWpjVsfV24qppv
fNMy16LrdyVSRSLR6lOMcCiqx9XXf8E/HlWw8fPFa3Ao9csbbTQopm4nTeWaHcygORHEWfl/Asaa
bxaWf3wHxJaYKKb5WdkfL+YigojRp5Zbud2zTc7AlP8ok4NQNyRkrUGVofX85sf9x6PZdBWo21IY
4zQw/0F//bbYJ3yfPvoMsgqyZWx3FkDeeHLJNLfdrFP+p/c83iW1D7onErEcH9zFAxZTD1ZpYtbE
afl7khxKsXxvv35d/5j8jEEikk4RQoei+fGZBPEs3hDyqVn0oLHns3rZEWrbr0e5PEzwJLOUGqMH
P998sfg4Sut3ZFajXgBth6o1fgj13wHDfT3IZcST/p9RWBDJInRoPV0cWYBrqnYRDaXbOjlytODZ
C8RTKWbCSbdDu7WcSEFXMLUTQ0nqM/5fGQAhM/qN1xCTVos78oTp6sYjObRl/E223z9mDx8l9SWK
Hha364udIsCkX3LKL12PjI1tkVkoAMYi22WFhQw+78pv3uynwyPNBURLxBsyVykQiottn9J4p3Yl
3wer9qpXoaOlzgGLEsAfHX9Uv5GVchNZYDCBvX/zLj5PK7wxHM/nBgPfu7iYVtMUmKO0Kk5Swr4z
rfaE9ueb5/s8pxiC2ursqMJXdbnSVX0+AS1nThmZTezhbc2ry4A/fz2p5m/s41bEvkAhhL3OEQTI
fpq5cirGgvW0lMQ+2vdFOO6bNF+20eAisMTW/d2y9qe28mFILjQG7hEOoThl+To/fiw2+ExYAOzv
rWYaWIeMrWWUvyyU763T3ZVCvNd5vS0jeHPIIfNJeY5b5z0PkV9+/eyXJzcLnwhuO6AitBrkp70k
RkZYDbN4wbQAzYgf9B4QWxcLWNB+Pn3zOj+t5vNggrWBVo3F1e5itorEK3BBkVpBk+G2OZBpu+Tw
/9Rsvn4mrm6fJg4jUe7VVG4fTJ/LidMngUniB3TSQUsBqRFYrC3LUMVSEplqZ90MWHsJlVE5za2b
ATXQKikk10sywMGhEClKTw6hICkxi0krHQR7vsQ7MEgZT3eiVN7a0tyXSQuuyWr8n7kRy0XIUX9b
pZp1lJ5hLTt+BtypUbnCti7RwMj4YNgt19jK+Jkqo1zkcnzNzOLcDsN9nKtLhv0hO3tTmD+96SEl
onaEcAdF+pjMAljku2kRukqhn+L+Cjd/5bzJulwNPkFZQHpRGK+wBeKfjBFhVxshkKKJfuZhr6wK
uVK09Q3QryMK8xhiaLkKrPxQd/U2q5Rzat5roCxxpO/NAMG29p6DbtaTnYgypIzZPjO0U1BBMTKV
td0gxpXqMVYQnuspwBIs8mG+BuFiooABlhAEPZBnJN52sPWsxzabrkaRX/UjFLs+vJajhTFDpCpS
J0RhQnjLvDOAAYXRg9dAdkCHJgraKTA3IdW77J0bn31lrLvrrN4CktkL76GR76ESrPssOitob3Z5
Pbw7g3ifKU2IYU+pPWwUUSxCU9+y/kFMq7DXBvHGCK1NJKP7OGyeNCl2ule4pqxdvfsBzmSRheEK
Fy68gWFp9eVaGdCd98ZGqh2iJ+LqIxgdqrf3ZLwYgCgYxe8I81/oFPQusjlkLD31RrMaJSYfck/M
KsOKcPaCBrVQ65Z2tPS08ahB2g97km5QiCG9XBQ2zphwxWozOedAwFi468G49Bz9j47ct8bW4Bki
/ORatgDKRD6t0cabET6IB43wNYjEwu5XwXgVYNQZN7mzqCEDKlttVgyaq9osl0jnwXhsiA1YdFLA
o3jKwp9DcqtEG3KHuINryFRbLXoYU3VvpoWroqe2rXgTiI4/6EmJuydC9dyiBHsENtImu8N2riq8
WjG5ahsoTMjLLHM3+PupfqhApUXSW6gDEThXk/nAzeJQ4Anv6udcPQ0CFhjsY/N3D7PD47is1HuT
uWDPgLOk9cj2C84zeXkQx0m5NZ1tU9x5QbDU5Ul0+UJUt1Z7l0w3bSkWSLjWCdAEGCPgfTuMzcPR
kGKvS2Vn6Odo4IDVoiLGO6K9TcUu8aDwa4hbm2UJ5CbtHwtxH3fPHchlCaUmWw3hOeqstRkfTf08
AYLtoeMODyK4GSZwrWs4vAZwkPGB4IZFoMZLqR9Tf9fTEnCqpxocoUdQEtlne83vbsDP8oJnXo8P
wjHKdh1kDtgI6bhLwh8eVzogllm3U6O93dyGbbKovPOgHgL7zdLve+NV0XDARwsb9p+dmQdkL3SU
aueJ+BXGh6k82DcaJhRM5LLtlgFKEcE/qVdBIdYtb8bmCovjROxEuo7aTRpBTnnQyoV4QLabBK+d
WArnmDbXg76nIGwAhyGXgUPFchBXZp0tlO6X2mOOKT04mYBW3jWnvQFg8SsrkEeq9mOkNfh0crlO
zH5aJ21HnaVbCWI2bkfq2quqLrKNp0L8bgzCfcxyWhl80CAXrscIqMoc2gPNKZnin51NvJHFlwsn
CC73OKAElJveCrZtLB7byXRNOCAisPlFBu/kKDmBlSXpwnxxuSpPk16ty8C57jylg5BYx4v5D5aB
3JSNtceqvTcm8yoO5FkSWxeo3hYfkkbcHTJnQO5qw4xEQItF99UsCMRJxJ4FZRcqXKm0l5a4NqQc
O+IXtlF9nXvqTdLuEnvaG9Fa583n0z5sb0wb9PR8HKblB+iS+f1QaXfcdO0Wfz+JuFBNPPriM49z
nThnkDRqf4DCmCZr8RqLdXUahnA15Kss2Ga40VKWaWhNzbtWzz66Q5EdsxhNNSe8k109Vq0Ldid+
zaP1mJ5rsicp0NJ7HGWMfHVPMQgFONio1I2GLYFQ2AMz/3rqD0w1G6ZbvVRQCufrNkCCOMPKkYxj
i4pSYviMZm3bP2SYvPl+A+O2u/a7Xw1/RkG5rvPBUNblCSjrUceC2DvjjQFTDnYAprIeDXg9kDeT
c8wI7PC5SOG+JOp9Y47LUYKELUFigGZj6wq6c4s9poHGjxvATouFWh7z/tmIH+MYNMypNo9y+Flw
/pc4/rbgFLp5sbvtplXI4giLuuvPw8gkL6mfxCuPPbG3n2qxrf2Fk/xM6YQ6gavEP1tot927Fwxs
NA9VsB+cVegf4vAl1A7QidHw9gsl/OHbzwZKen3RRngtZnLx9BvT22j/lvFmMlfsaIuya9alt8j8
J4Qv2ITu1GltGtdKfV8QPQ8CHa07uG1IQ0n/G9EalE9Q7OWt4z/hI1oHKIvr6RHgmunAhNH9A42J
JZy4q4x4Zwd6ARF43UOWDY1bAMJDaBy/JVq7rvtsWYViAYWL/q5eLFskNmVpHPsoXGndox+GS9hk
PxCzC/56H4+PZSe7QaE0WP4g63Kl9d6yiU86hC5LreZ5m/flJgGWme/iaO87s7R9dGvA2E1+L/BM
qrSI0CWevUJ51IV/3UPAkeQjO6+qdmOYx7Gxlg0ueW22pBbnEgwaiLylIscbpw/2dRmdsya8hQd3
iBwyO8dT07CO35M9yFs5O1ZzXeXWpiC5wVQtjF/aS58Wy7CZViPMf6eSu2GyWGklHsvXVAfRS6fM
u87G+wE5swVTUatdE0Y/SGzC+mAiRW7i8/5wxKTJT2jpy0kJmFfI9zMYIz8SFUbfQiTrwluXSrkk
kXpLXoOp4BHuw7VFGupEAtO5B6CRvXopOH8I36Eu1wU2KVVhHYlyyA44VzttMYo3S51WveLw4sMV
R6Emffbat0rMKNFqk5RXk72OlPve++HQkxpnzP5QIZ+fFiPho6Nq3qSTTsjV4JPmpO3GOD/JcdxH
GlZei9MVdIu8ZhFChd0HxxifqNrJRW3UN+h5yZtgwymKbRT0rOeOO8bxJjRJybHFfVsT6zHhGUI4
tVQbYKl+5b1Usi+XiJOXdhHjP9V2rQqPaD6r8IvlHBFqc9/oO4j5JlF5cf9q9MPCDsPD6IlNUKb4
HVggRq7dZrkPxvjemDjtoiur0mSXDtkPOVnFwkq7K7rRd4H5aJf3ykT8XBuvNdyxahtehZZ/V9n9
ppfmrzbAYLTPSZdLsB4ozlWTmsTB6EeFOy0kRdi83IbkTnhHsON4pwNMtPXLnFzSW0+wi9upvE8Q
nLXjvAk0K6xmbQldCWF+L54Nkv8ChNqE2eHWlMVpqO2VZoWsK4TcTOtcqc+jb6wxvL9m/S/Sf1xY
HRjAVqr+qhtr6Lh3ge1jV+2uuUEdkE3tE/XaLB7m4FejDXbxgGlUdaYWDJ+xIMyboChaV2bSvdg2
TgqqJXdj/9pV7a41r1SPtCXcTwBgYWuimQBJM3Cm4UIxKfxleuGsSQQYV/SB5EPbs6sLCYqyqqds
HZu5w2vmaugPlX2Pwqpb52GVHUWMh0mqUbnovcS56aw032uxN27SxjpkkXFQ4Z6vJnwLqykW6cIi
IVWUFUsTxwqn0u/VaQ6haCDiBXCmRrhpMk033BrWeuU/FiOWNTtZ6Wn2GPNjWIF6k1u4aqp6mcbK
bd0k1wBGmhX5TvajHTo9yFRyG1r8KHnvZvrVoDFBLOWGaciH2AA+BxDYFejtQXYFynBLoI1b2dFV
ZddAZx789qdTmEiTzAWUriZ87Ot9NhwjAFJ6vg7VYtlMu5TtsTCPjs4dSUN5SC4vbqiDORBbWJhP
noabhtBVlDHLyrgdWu8w6dJtgvM0WxfGdhlm2mIqLO5z+Z2WZPdV/SrEr7zYekl35Q/+Ss22dY2s
c7SWARnULdLnzjoPbbIsYlCpgBrxBy1VnLqKfWsrQG6ZZQXhrIZfuM3I9YNQs5T5NAIXl+BDfG6L
hc6FO9oMPgGJo/7AJ/sEam5NiRdKguOcHCe7SVSTs0u3cPz8rQqIOwUSomZY4r1NS8U392x+NX9V
2flNqyq46fnK5Usm8DbO+SAdjmLPHVEwKEQKVe2V3b+kKFNzMkNz5dawqqXlFMdIPEasol1H+w2v
hfTYgLmZeNwPcFLm6t4rmqtUym2h4vcq5R7X0Riz7d0MWI2G6tZIqSFE8Q0X8IVC30+p3qu+wtrQ
QkCiF9/4qyDn7oKDzDRhs4Xxhgol1xkkAVLeK12Ilzsq8TAl+zaMq9dhUt7gK9wqROpQtTOh5Zab
nP93mDprFvNVGjMDvHxNZtOtJ3knMp0eqmz87au4488OadHxQbdvnTGEvFMsBRZ1iCpl/bPgHKtz
FGNG2DK40XyBZ9PZO8UqZ6mY87UK6zj63CHCzbzNj/59ltzlprrlPfQ4QyMYWWYW4MVe9txfYRgk
pBs8m/rz1G+lf9v5Jx29aBR2m6n1372EYEyOf6lPbpVf4al2g4pAZs7KXIbLZAOUcJllgG03kQGD
IdnS7jsC2MbDXLoD2YaNMp+njkOOnci/jqvdINdqeeIuZqbbsHElGXb1LIp/SrDSlMGV7cB8dGsM
Y+Eiq6+EttOTh96iaL/TOKAapTtyyBPtjsiRFSmjkTdtEmt4TadAW01A8bgt1qtY0QEIPHNryJWl
aPaduannkrxaYEbJjqP1c2BmkWgBUOjUBd5Kt/mZfhcVRsgajoAEk0/4EB5ct/LJVx3AUAf7oL2N
lFWk7DpIyZiZFvhiuPrJtUNpzDp4KKZZ67BcQp/2xvNEeFwQEJIEJwgh5LXnPU/KT627Ad5uBxsL
enpCtiypJPmrxQJcD5hqfyq5a4XXxgwInp6AqtbcPy2OtsMhzsKdE+zt6lb1SAtvFzWOR7O7a9on
hUMwApgD9ugDXay7qOgAQxDpyQpNhafBclY+9lLdK0PreibueGBc6X1PMSZx5rjWbdW+jhRixhbn
v2voDxV4AwlPGUdS7b2MUtmWBOkYc4grf01Qz/ujoA4Q4xddU8qFMgjxf7a9TW44nSmkTBO5k4AQ
QpztlOKPmVbtG2UfTiBVyoeaYvfUQ6NdmMF9ayPsfhVc3mkTUhGC9A/TwqvBX3H35IbkcDM3NTbb
pe+vRX+KAOPynfT2YZAIAoYV6WAi4fSzHAPO7mI/pDqqZ87zEdCS1LimknfIOk6j+V1OVg5UApVD
IVUBPGrpuXdURq0eJrXELz2uRMjiaiqL0ngo1L0Ae1ePNriLZmWZzdLwCcazQQuU5jrpYWaHV4OP
oUrb+PAaImZ11LIb11x0DALi9IOZ31TO3jeKI/zf2DsaZQ1Kn4MRwNiOtgB+vZaQcHNFStl7oTS/
B0gE+ZTuFDVjCakI65l+DJa9qOLwQCLZisYJKzfJQ1F4rSBaV2Fsx0O8oE5DAQNqMmZ+AySuY+86
9TXuQ9eriVBL91351OgnxxjJIgJATJc7Cn+Z/rGu6luOazziuBomsTRi/77KiTCX5SFNfMpbSbE2
5q9FuLWdWKshigdXVJCtQw8KRKtx/ieWO1yHgSzXrS2jqwbWDA8dTsS21q21SFX8yWbaUBvrPcSz
dNrFW+tw9gI+KUfSrrionRI5Gj+w6lEfqMNwshe51nkPGq0tPGKgTnvPLl96nUKawn+57rvXXg+0
twb8dOgCeDFZIEpfvSsyRfSLaZxjY+quBOzrTcpLRZ+lImtn3pd45ux29MOe3XvAQj7yn7A8kJKA
Gy6ID6EdTZKNXCGUNinNao0PNqdChzjBGnLKHViv6c1UWkL6bahTiZRV9CKcaCLe3bIOGKGGZhGq
frk1NJkQSTjIbFcHZnGfErtzS3UWbnOfhdVN7cl229FFvVMxYO3bHiQKRkABNa+s+43iV+WKVg0A
CD0mqaTUjXOdtvpDb2vte0o42y84pFp7T9uMBC3P10YbTH0WvwGtK/ZVUAR3KNc9b+krVfKqZS2e
5SloOdeUApaA2ioEp+foWhrah7DEU06ry44Yg5VR8haXKIFwYCROVYItDevNVFN37Ec8G3XeZM+y
69TrWvBMfpZ3W8+w7fuqMzn3CEqtVR4T/OTjCqS8J7xh9gk2J+I3dbIGFJgFhAzJHxFF1KtA6hQf
mzDNrgUtY4eKH9Fa6hiwddHFmzPHsqgPqMCyNKkZSTuGafbvWTVyKe5bgwAcci+pjHdJnz+GndkZ
K3XsyxxEUdXuVdsLObElxikZy/K6JAv5NoUh8mJ7+lAv7RDMTpM4xq8UEBNF1KZ32mNXTyJa0/qM
mPpZTBTzoLONohAd2lVKWny9ANyLG7GNSB4cyYTSFlbTaHdlrBnHVrMwVSqmTVr1wJW/qMb4JDk7
7VsJVUjD8XpD3r3Fpz8SApj30KS7ujdcabGLTopevwCUU+9VvS9f7doLroIqsqjz5znkhixR+8e6
nKqZL5EDXRts4nOoYVFmNVma015tHzyLvAeaJtWL1SPUjPqEFaMHeHgHcufPJhgAwS5iMuMh4i6c
vOyPRpZBalIkqEx409vIGOix5OiiUQ9bWZJStsWyAcul5CIBTqYMN1EJmom2haXrRKMGXPQxKJvN
Wm2KKdtBwSTe0AujFtex8DtvlcQd4ANIpBChSwThyzG1KttFRjKPaUXgfDnMpcWPVOvy+l5A4Mr2
/jARiqYX6CKo2BnHPFap/KmhEUHBLATBqcR+m78GyTbBhT29slqre5/aAQpll2SCADgd/ua6gzy9
l1CRjjbxf89qXFGqzqDyAPpMKUoYpFuqIHYWMuoU1lm8Dq5ouUSL2JPCLbiPP9p9WW7ssdDp8rHz
HTqpsXJqVVYTopGVJSmA5DXBtU8ADSFcU+sN+G6qWA6T5NSGafnT44pyDwLNIA44ogIjqIIwAwC2
Jp05cUvOoqeyGym7RVFKwFboDwasU83awvIKJzdwKJZroTetRyOmAYFvnCA0u/en3xUi1ZI8Pktb
V5Np36SDL2qYVgq9XatKinc9JnZ+XZNFjIU2vErq6k5aYKi1Rj7rLSFfyHgrLh5ZdeURT7FMze5l
rAMqAQPZjH6uFfj8An0l7Ta+6W0vkMeWSG2be2TKLaadkNPjdqe5gUih4PLTcLBXizcYMuU7F+xk
XbUx25tQhze1oUo7NMaguQ2OkVMz6cRVR5PxQ6+popM/jac7G7xFOcexXwHpjx44n9EdKKeMrT/S
ygJeKwmaW+Q7/TMG545G5VjXjyrvHnd5RwERwHQDlZi2N4DT0mKhgSu5R19pXk+Y2X8kVYKEfYSJ
vKb8QhMhAEJbSjAGlcOhKCSXg/nNXatwshm4KiJhcUwsi32PX+NtnJzo2irD7OQPIHzcqum0s2Ek
yY4loL6TyUgKduBFxh4pEawjW0n9F/p0w1OQBxGn52AusrWDchMjqIZ1oAR3pR1zPa2i4hasDJlo
RTa+ofwsEctN6m1X1tlEoSoKQKTX9otCZsar5hntOh8lpyhfU8aX3ugAZdVlHnFlJ2XO2beD1xku
2QjZaqr9dNkYMqMqiHR6zuKo2Ng8JeOH8u2jWiQep22nmJJ1nObVryxUqmankxQDYALFAJTOZso6
Wm+tcaePZUUZVA73qWl692KyVLcyh8LVYwsKWggyfjEWpf+YWdSdirINXI3Ig1WTOvqziMN8S0Sn
6hycxLyL+vmAbvpYAmHr5H1frmyO2vqhBI4KTbUkxoCxBzq/IkzihROGlkY8N0KgZdsOBqws5B/Q
z1GrRoDgZApnRMRJeTCKoMXtC22DAA7RinIfBsFEKbapjPC6RoWc36YjWaUR08T0yld+dStbNWSp
qlSluzFZRoDuxDVwC0/dgYgT1Q0RD4W3U3D/F66WRZBvw9rvzYUkNcT4Eca9bVWEDQMdqzjtWaqI
yXIw0JE35HZ01EVtCGItJxrioGgpxlsPXRhELYKyOdevOBTpVKd9zGq64MQ9WS8jTK7Xrlb38cg9
ixCZRoPL1FfZsmzzCjel7w9vnRl0gctvEr/XZaI9Grne3ia1Uz8jKbeOkarruyhNbwfptGQxaizA
MUvJI2Eo9e3QBL8aqyMSSrU3KAAULr9BsoBiApGrMc0tCW8GacFm9eIbJXwzn8IIKiX45gE3E3ax
J63i8GRl5Db7qqw2kZNd1wZ1Duo056jpf09katGsZKpy1DIsWinSelbVbB3CZavM9AhrYK1DTODJ
itecRGLyl/hZ+5ErR9GRuki69ibm4p/SJw+JvpQKh7hUrzgRSn0jxpZgeHagBWiHYeOoVM7GLLD3
wqzPvTe5Ti1XY23+yiXuGD1t9lZN2hjBOAtdcHgT+gJazaKcg2EsfZ1MP7KSZcwRS6VKMR5shnC8
aszzIODSkAHR1eGy92d4WE5+VLHyqmlRKSR/VtDl0EoMTf1SGw848zZpS7IsndG+2LYpAIk4PPnc
IprEh4RORgSxeF5Y3fqgeSHYaf3vNrRPaqmt2vHB8/RnrGgUtORGc0LX6tKNoGujP05te9A1YxOb
6qsT3YytCoAYMBbteQJ5VzT2ftbD1iYFtVdT1xqVu96L935KEi/cdrPhVGQcZgyU1pJu0i9rkCJq
MeydproPg2rfcx6zSoV0tgZa9Puo+jd4ntdoPlxWgFXRQofvjC0BbUsR9ZRMubLhHeL2bC3FJPdS
n7vtnD8U8UNKexU37bPtEVHfVlBPNFCKT/SehgLARhG++zX1Zcvndw2LBQrUBcowcCpoWfVm6fPm
AiBzk7qEv2WhcJVDAJByT5jEXuYwRAZvr1rOKraPmXdte+1aGzlyWKQXTI59z0K1VWxxIvyN0t0y
ZZVE3LqqtPJo9d3R0uMnHRtaHP40AopLVNTqbFWHxpuRVSuNto7NsE60pil07uqnQZYntbtiiUUl
TkcfCGEEXVy1lYdk5l82Z7Q8cEQw9CXHwBEQbv4Pa+fZ2zq2pem/MpjvvGAOwEx/kEgqRwfZ/kLY
59jMmdwMv34eqQrdtwqNvt3AoAqCKEv2kUTuvda73tC9GwS2Yg/gY413CZk1mlhxWFa17/tiqTkg
dR2huxoBC5XiZQ0mNThU9w4Dbd3wmug2tyctV3BhwegFg0ypv4U2eWLFfADtwF1LXgayyfHTzMwQ
Jt2tn2SvgGrN5LAjFRlTTq8I+5XRaPt4hhx5baKTIAtQfk3JuU3lZypVF+eWkgYZt+pu5gLP0BQL
wyMkiovygPX3IoSJVHYkOqefTUZjNR1STH1CeG7oV5ZkvBNkvdS1zB2aX1MJ0lzTxWK8bgNSs7/Z
Dp5Kw7Nxz/2eD7oERBg/JTFXEVRGomCgizWkQAq8nqhKlMGvMmU1SQx4Z5tUYIxhbtju3UqDnNkg
8TKCBWTlFlu3fr6VxS3LLnOBmdfcf8yKsQzq4F0bhoaLO/rBNnnRBcy6QHDGKabv9aLu3bGeB9qg
bjp22UaITyxZMMjLPLk/VEG3ICTz1HMSKap+mHFKtUq30z1pkrnM2jPZI5iblcuYZ6TDOerfRfpK
XBy09kOfbVNGCNrPGHYMOQPP6fCWqy8RfUrNlqBqMQuC4oKupMMuGXASW1BtLWDAONNtZgeYlRI7
raeBMzKAd0w1iiViAJ4nKFIycNuXdMCCR9vj55gxA2NJLa03oclnhcSjWqtdaypfy4LUcr3fWETX
AHLHxs2Oblb41ObHeyuIo+C2lZiUMuHq9UPT3axxP8pbpeteE1I8qOIPrRM8jV3ylZrqtxkjmNew
dzJ3lYqojc5O6w5R7s4yVJPz/d9cxr7Cj+wCSifNgsqVoKZ+TLQATj1W9hFJ5KP8aN132daYm+kI
yt+VbCXmg9Q8OdYb2oDA2cjDVrX3IieEdZ+m7Yp4zUXf634RKtgxnYf5qUtucKp/xxgHEt0cACC3
XkSAhOGV4imubqC2en0QfX0ngYhwH9MyTuVBs99b44idpqfFbmWBEg9+p0WXDtSR1U4Jw0OP7jDN
flRC6lQMFwUa4EqeSdqyNlJ6wuJjRT29VsXXhCvTMC6FOfgWVaeZkVSjrDUiEumPyhAY6jbkNA0o
5796CuDAxM/nTncy8CciTtzRfiI0D1FJqBgpXQqxkNjfEP21NKSO8GyQgVFfYsLLTOHUia3cZCub
uJOaHmcONh2rkly/FGN6AiIO9Jd4sp5FVftV9IWPK83qWtgzOKsJt2mlmcEyh+Yld+CtjtPfvc8S
/aAOzmZQsKXC6w7PUIZSlEcEx9ul9rtLcEc0PSGz4DopVlq4sZmnOdJcJ9zlU7yBbXOy5vqTxocK
raBiY8EO1aUV0k1nBUAeuytAozX42jhvayveFtSH+qAzEGXqa2FPBizmW/r0SzXIoyYgcu4TIgAs
Lyb1XM9/6uycKuYiaF/wWoAoi1zO1H8kpwyWhenhLjbLNzWeXlWrhE57t0c1wfohlNgk7pmdJ0nh
upY03+j7rWNnR2Pq3IZ/WsXQO6tbN7yvYeRFWoSKRsOdl4Sjp6Xrt0xprhk1S6uBALTRZrKYsjGC
IWNlm9UEJ0XQvyhENVzYNWRQc1FSXuaHWpq/U+DzhAjuIn9rtSsaE08NvqcR4IzTGJ8P1+yUTyix
jMekXZBbq4KI3+YpsAxf75k40B3lEfCW+Tx3+gUO12uqfyZsXm3saZkMh09xNTty8dUlN4dqZWhf
5/xTJJSHVNGiBxntajdO5L3k6MuwJyeORUsMKi2LkVPB3KOF4ng0+HLFszZBmasIqVL0iFWfOPoi
Tp8QYhx1w/Ey6kodP7uy1dZhFrhTjWNo8ST3n30MoyBmTj4vtCK+tBJNcT37YOo7MUc3gsp9oolX
thqtK/uaNHhAzyxs47B2lG47Y85LxQjM3AkXd7ZtLucM7dBBGF+ih7WyFhYz6HkCyHgx2ZsNOi0V
LVS34K8wzXTg90krErm9nlpLPs+VSbXxDScZ477PUKctOcsts4N2dhPsnJ24PGqhsURQvG8zQhOH
Xdx2fjNAsuMTJyhxRS4qUNXOll/E8DoVJLlMWbiSGkykQ668boFtGXiUNl0aMbO5tttMTFC06HH7
qVtaSr6NLOkli9WtjNf0GUWpuaDDpGtp4sad66QDjKa9BU2ovUlu6qWtf8V33jiZDC37+1LYd7Sb
mJ0FQX7nclWPJDq7/VO/K5gfoWp0FoQqsk1F2+7SpgcnoZvwQn0dUh+0T2SBSYtkz1RzKSeeLV3x
8s5qz2C4RrjJtJVLX0HxdC9pj2W/ooqddom1z14YS6TSWrpZ9ov6E7ybkyvfZDhhN/oY+7Ulgx3H
looNy619fJnVxeRx1Q8X7JBv7Qvvt9qSoXM32yPzbtlmS7k79KQzQ/aTFuTAAnbBbBCXiJhUsWRy
RakrjkSl7stD4xM/dE5drF/7ZDGv1S3j433wK683hEQ6C4r8HtqXr7Hkn+c3XBKXYnvvmXgm3IT6
lUBneXZRmK7LctmDEK7bIxMDirO9vqJmuiPGF+mtfaKqgVOVLmbffs3VHQ6A9Q57pnotToW+CZMj
uFhCpjL0g26rJoKBYeKWyVfSLIwXS/ZJfNxF7Ivaj5U/cS4hNgXqDWEdyvvwuTrH2/Cuirxa22Lb
fw2SCxqJ7S00GHJRVxMTRtYyv8B9jY/bWiar9rNw6cw2hRvdqOK4JEjQRqHrdbeqcsMXThPGXfdN
cfQrktdABFtM13pmqE3z44yfpfHdBE/W9KE4T2375syHgj8BsyjzVWeDR6qCETmD12aNTyY9kjVe
GdM4pjsa2zb4Ln7oLrTGpziAyDszZuxfR9MFXDLaBUMyJisVu6MGyHZ3OiXbfUPqJNDZCJdmXjNF
wLq5G/ZJDyWUfFoyphY2WJFPzqLuPBcAuZaH23/pwg7Mk6UDb50sz/TM+N+KFlA24b0a6o6a3SI5
vuISWIU7IoyeSUGPvYDm45rzTlzk0JiliGfjqu3m1K+/tIgdgLV+Eb4YP5ZH3YrJtBRAfliYq9gV
/rhnxhMTWfYgmj1F6UbnW6ieC2jlc3f/ThZpuOwaL0X6yLUDrwX+zHYs1uKpZr/Pf1vtvr7vzWSs
LbKRRWSdx0zrTwWDAz6eNJy86kgscgzvD/av8Pknj0sNd9LmK7CI34HquWqpRLGrF55cMa5ZU6Xv
cni1dNFUr+EVIo4svPFqrLX53CgutqZQfMObHpNDuuyfjFW1HbeQvKlQsMqF+hgZK5XNmv+12Jdf
zZfQD944YTDyI7Qc9+XbaFP47plJ4LEN8XGge66eOujl3Sb5FWEgSxN3V7Eqi+ZZCvHodnFsTzY1
NBrl0tifDflpoRemy/ILEG76VmJfe8/zt/LdfkKlI18GnCfzgyYO2UAYCqOTVafs8QJTc88eieJd
yu0uI0KJ96kv9O/ozDLfMAKJfPjlQC/Th/1CnLY5L4JD1XmkpfJKXjBHkI3c9macHG2hnVSPrOZN
uWcdoeQGaJA8ffI4kdKJkeIivgQ1Ja3f5i7vQsXzPX0K2i8T3o62GPh7pP+ATC/Mjp1yUfFxMEz7
nWC4Py76a3ylpQg4a52jXvsmyVDBXoNZpDx3zUaW36NwlbVezTrI9JP4O9IJ7ZXTLR34NSOVN9as
2nkSfkS0Ko6QS5jPOMWymVBBpfUZBLJtffVgvdM4QC/vDNf+ao4UYddp3oZgixSoBPVC19KOVn7O
4ABzRgamZ5CGl0e/aHzxQemHjYgWJEu1xo8xfzjTR1ceDZtgR1/t3iMTbn3+WYYrx012M/QxbCXX
pL4M34ztMT3XTuNh+ITmx7uuvGw7f80dTkpLxhrSWpYX6bt0kXfpOX9tL7h+Td/BmXWo2zacXIT1
gljIC/UWZ0vBhsqrcHVdsJeAFyNWROJJJxZ+WfTU/PJ60bTrwXmqqguO+LHwqW2KpfGkoLMdFjak
s4O6y2h1ebAkzJmvaMkQhFXpVdrN4Vrdae9l6DHTXpvWJmIMx9ildwUU1/HU5T+yrwPIXbttCgoK
yj9v5uS5qwCsrkPi8R6lz/LAtfGumi/OTrdcLPkLluh2CQ90mDzyJqx9+AQWKf229ib11XbW9hAt
mtyXtyxX4tIlF4HVMXL7DG4ptkz3b5PRNZO4rYVgIzzM4Kmm2yYbPb4Np9nwWcdgIenYBiN3OLb7
wufnWNOC5C3abXiKQ6q9Rfs136ZPQiP6gz0szd+EyY3JZsy/Kz5AlTOS7t3hDA36W8X6IVISiMoX
mS2/FN4kPIWcPJLHbHU5wLNI+p8IyGmdEa6lst26w7O0aXzNlbfWmmRL8KJkFQy/oZRokqdEGPau
jBWiWS/ZO++w+ug0xe8KPoL6rB/aTfsW/g4+U9h+e+mDkT7GOwv9I/HoWSplKb3KLZjWgkUQN9cx
3UFoQhXya/g1OFtD3aTPyVbluUsyw2/aKxt7Px47ilt5CdljWsQfjrStqZ1+MdVt3wvXprJ2QVV3
fJxvAox5yRgLfYhHClm6Dm/x1VpJXnU2wc5O/CBDAENjuYvvfNhFNG+m3qNUGNdwkMTbvJq8Ot/M
v8xj8zv+aPfSGe4mWDa7xd5ha00Gv15HZ/bVC3zcIx2pdnOu+av8Yr45xyRf8vv5L16wF7+pxEIs
hXyiHpuCew8FL8TwneBsa1dT9mvhWRpt1TONiOq85vJOdC8FFE5HfAhja6SXql4lxTFJYXVYTz1d
e0bsAbt2hvrQPhYD2fVvSkW+wwpu/zivBn3ZYi4NKFacaRTqsMcvNV5WKgT9dMWM8TLGe0bAeLqR
O4xQ46RQ4BIfZpm72VmX2kcTQSgl7jriU0MUQ8Py3Q9CdoeOiyXsT2UOjm86P+2dR2chaIhCNiBb
0pxlVwS/bbVq1jGu/9DZ9LMmizc5Mja5lOwch+GrSU2gJwqEgnId1i8aa3ZbmMdY+lYIRJ1tziRD
8wPH9AcnuDFoW7S34s4Ugahr+gbkOZEyPbU9pHQ/Ib9QB0IpA2dpTiRmEDOAUm+OvNY5T83OGp5i
ugwsx51VF+IsDmvs606MnGlBOBn11YCXTvMijUe0MEx+GigRgmt0p2IWQ36XsSmMbVSei1sss4PD
E/8JQQhkdVEPN3qLVCygBFJiR8EKpp9W+CMngGoRPY1t/ZBsix6Cabdp621QMJZjmw1OTXkijjOB
Pdlv05bQ1ceXGbjqU/U75fQZvahYQfWhrez71ZzTEFS9F1Uua8sceoL2OXG1rHXlO70svWqQyukc
lZeO9y2Wkr3pelCHRX2p9KumsW55zVtz6fotG1CPcBSfjiWG526OWio4p5l9UvmgaHN0V/5q32jh
puZNqCfqm2E6V/W5hzoNatF+GLj/KzvzRUAYVg+VDc9j73xP2rK9wfFkhk52WfXeMCfWNT+VWJ7N
fQ30WFnRzi7ehz7bKC2m15n2hXh7rTGIUD5ZWvt4KQc/Gms8CPZdulBcdelInPUEGa2tbuWn3nsE
GMzFtoSsZsMIrMhLsePmoPfVUkj0OS933/4uf4n5OtKqoRlG1jT6d4KNseyIkYf2YF5S+mIiRd5N
x5u+ueqlCR2TOyMPcecPtiyb5dDeJOxIqlkssCjeRGgd2kXvvEy8V7KKGA3RowmYWhhMkyZMFSA5
mcdb0LPvVtsQ5egwPC9pNk1qBnCJpjaXddIvx9HV253ePbRL0RJjRc32A+mckSekEA5/hbwxOG/l
vLpPjYvDML3Q4QN2ybA1b3PBeNOVKmmZ68Wq5qzGWoCZjRtanNmAzhKZ0I0NCFo/kfy+HAFMjVxl
gkGCb11Vp3vwOHlQaIJAcSst61yjsBi+aG+QIHeNUCTkYH21myLCRyMqlTlKo71k986bISVQ+NFd
ZTLjuy7Ypo4GYMQfgTgU6w6FJMN5xGVwJXuLvEgVPrsYW2lnkT6Oq0NWW19NQhmQWPFn2iWd78gx
g1JEb2Oi2Zegq2Nj3ZEowReX18CCta0AYmqyxEluGni01mM3v7ciDN7HhCQjsDEo+5YSXISISU1v
jGEDMah7C/Ko2maBmp0HyOO/o8pW/X4u45d8FjQdYhAXpRqyFcpKGJ2yMW+NCXJJFpvFYTaDcaNo
8iUJgctSI6ne9DgN9nLKBAgat8WUE4+jcdqZuYLpQNiyCOQGVml43ynTyahzoI0B4/q9ZOSM7Lsm
NIipr8PnaABhcCK0Ty1KThqKcJgowdJW8+ICeog3MrOAc4FQlkhpGz0giTmQJWAM4kLAOR2LeLqo
IfvJLCpSJeTMeq4tKXvL8G93wziBKZoQDF6+WE3LdCoCyjcR+XRDNP/uU0vay3CSNiaKFldSSgmC
bmJQYhYtdDIYnsj36598tJUAHLWAgpqScA8PVa633SDr68TI88NoIctg1EE+31rp68zi3ehcNoQS
v5PkCxliHrRdqUtKALsurNYwtLmkpmiWaHlYT0uFWR+BuAok0jZbzXag3HNFxa037y5SKLEvQGJU
IwmopGk0IBgBUGtsMSybJfJ+OdWjYnDjduzdxp7p5KrI8uwuQ/fQZ3SGbTF9hwO6SCGH5r6NaWHC
Smm36hght0yULlhVGggLuat3QhasrDjrbGjqk3xtB4PKKMYtn1WnaZx7wyEBY2pKNVGmxWY/vrVw
GbpTqGq16s9qnva0KVVrQZvXqoUJHWc5CFrAyNTaWykU/UWRDOhuorRGRlRxWLtZE8CYrStzZeKH
cAe29ea33aArlAJ9+CqVQmIpGDP8g0RbHnthdPsUaderRu4wnbvG2HoW98xZtZurvRRXNKl9SV4M
/Bc7dFw1zEidy3UVtQVp3TTdUeBIn9k4Oe1HpY55eu5rzhVGb1Mj78Iy751NUBi9sxsb0nLeIqdX
zFcTHF+61rJRGAvhACO+anzs1I111IqDWk+Vs61rp49/WdMI9JM7llCpirNgqvF2KhjcBnZG/pgv
FxVZq6wUCiI7UnKw7J+hyUX7xLHZN/iKG/bdHn9D41fQ10gD5oCMl3fmbszTF/zTnHvtGukJGiKY
VtKtwJbQZk1qZOM4BYJp45ABg25xQNHzVSYJjODxDNP7VdeZUtCw90vixny7rfwmN8Ji58TBBFGH
kNyoYsBVlEOv2l44jyq1fIkFtty922UPwPmLk2uOCDZTkcDWkk2IOxFdcYqWGnwzlXLoHImCJZFE
0gTkPi2XfcVqjH/hJfOfidi5CI27kyixftbfbBcK0xGpCUa+lIciRR6JGsQKpiu5Ss9dRtADHCf3
v5aYK3/3W7rr5v/5T6p/FfAXhWbnqIbhVcdMJMsfCiqRoSAC0OqqJ3x92PNeMAz8F3L9v/9dDNf0
u98RBoS4A2Ho8TfjgHKezUnVCeqyWaCqEp2PGRyVtIL0fyhAlUvau9nx5ehPK4b/3/b9q+/y+Jl/
t//n/ouRiE9NHEbdv/31EJf5P/+u+9l9/uXAQ/jVTZf+u5mu322f8dI/DOrvz/zv/vB/fT9+y78w
5sdo/Z++9Pvv//N19zfwf//3Hn7R9z/78j+e/4cxv2r8Q8HqF+8NPEhwprh7nv1hzO/8g6/m7mqo
3M167w4l/x4Bqmn/UEws5tiZVDyQ8WL5d2N+xfkH3uuY9WPQg3sQRhT/E2N+7Fb+5s3Bv01RrLtb
KX8N2zF+319sbGzy8pLA7ADRnLktBy9U5imSnyhwuGLLkdX4Oy27bivdBwSx5hzUynJOQ0g9bqC5
DDAtCh0jf4rvN8IWm26MCYwY7cozeye9JZmxQKxkHIkze5rI6rtAdDzm2uC4cjNqsL1Qy9rKSJiE
cZrSKTspsSkWeWUM+8Gwv2Rt0J6cMkVUTALuIFff0HCzZ1Z9lAty+joaeBE0Wj5vYWWk9tJWsyP6
6nAJN8adxk6mIQJAMkSjHBqzfy+bQH5OVOZoeRCEK6EFHuNzZQ0zpQaYjWwE7gBnJiJ0Ne0/HUxz
ScEIUCfek3+iec52rQ5XwlHULW6rk08ViN+yAzfdGGLb6/tZXGYnwLdXooCrGiiLqlmqvuQE4iJ3
9XCRDYVotXmUV/I8WutUn6CcNDTBXaKWb7OioVanqftgUThZhZofE8E4Frkg9mw41rpGELabvjG7
TZoLgOEw9wnVhNnl0GKSTaksa0vQbbcDSaqTnfmiMc1zrg/q0mjsddYIA+Y64iOdSK2vLpc9RSk/
piSv33RBF2EFGaF7FhHurZNuxq6AxR78hr5WnFNVzIuuVcHbSNQsR/bPkJ1oqU0ErmllUp/uhEum
qTVdgrxn27D9wgrWhT6SxVIjejIdZBwDWeluoCWrqc6rK9BpAZAyz0idQgQcfTa4tYJblZJqn0Wm
pmtbl76NoBTPA/Us26Fz7eD1J2Xce1LfoCURQX0hyqTxs3KUgFqa7zKupm2UGbGv56hKJamnehIY
bOoT4pLEYCipDMU+GUzxaYabugw/7MGY9/J0z1Pu1Hyd2H23meL0JmdN5cmRMnkl4bjXVpaTYzOA
HJw6Q51u9rTCtAKhv4FmUuEqwG2NkaLVQaDSxXLUSc/sdJRbVSNRI6aasU8tyiq9nOJ1IsAxhkbf
JoOG+UZuzAsY6JlfBpXpqaO9ijKCrvTedtxKr+x1O4XPcMOGTVTJ60EDNWBZV9bUBL2PBlVZ92Iq
bpJqsszn1kd4TUPYmVJfFmciDM7URTIERTrqCFbfO44cjHzHDG1NZCnnIK++paKkjYMkiGQqkv0h
RMg1flrS1G1MxqaHVjoKedRR5oeqS5D7QlPtaxfrLbkyekDbJrlVLl9xTIqudht9MDyLtgOV1dEy
J3FUoj7hRFGOfaj/pryLr3OlDQBmgXUcrbbdwH2p17KV1zTVEqJtlI/sA1dVV+RzmX4zjZR2onSe
dW1sVjEU/S3axYuwmmSbtOFd9wx2KE0KcGerA7/nFoyrrt09bmDwtbuiI2mhp5PxwnjsTr1NMF46
nQMqkjO5pNO5SWlRCH4ofXkwvRAi8O5xE/Tck/NSWlI4J8tGBPEuN4G6h97QlvBx21M6h+0JrpbY
ziVvDKQ2SjF/yDpnX2WDHpCPG3Y7BYD68ZgRZOeS6ePeRAn6VARw0uTJMbaPw8YA/kMYYCwafJnW
WKkVZ8lI2bljPgo50p+x5JdhdEFCc1DSre260o9tWCDjlYuXPgoJyhhLJhCKUaCxbfPn/nEYQM0/
wLR0e8PJ/bi3f8PZLGk2ByfyLadR5rWIB7iaanawuzY7PO4RUPTnvVZCZWN3+3KOLRZbCx8yrOOg
hu1KFAik4BZ7RxagN2Oa4RsR5GSETtrvskf+ofUmJbqpBbvI4qad5qek0lvkdEQ+xiLP9/QJTMIm
xvKj1ih7iMPwgO4IRQdz9iWsS6YHyWtpjM5zCreTAFHZ/Gp14Tda/2KFGshZ7aT7SomdjWbVR6zp
GDbMvXENU8QIZtVpe9kaSGTTUaaY9MXHphc4FIQDkOUcvj6OdKvs17YFSedxctBNEl5lAJnKrImu
FXejb4uyecrmJoRpxUuVWYYtQ6O4azTGaHf/HgwYBZOVPDr39xttcm5Dp2fbDI7yQcWrpIM9SY+F
betogtzI2JQD1HMziLvtfIc1QewUAfCeHKxy5tjnvIHwQBtcr3tlDC+Px4yYwLxxxAYBe2ssYcSU
bwfZmp6aMVmMzhBeH0eyETPymwmL0NV8diupZ5OaVRWvCgczDYsrtFGai2VUJtNofqU6oD3vAgag
sARj5NCx9oZC32uzobo6nKggJ4D4ow2Zb6r0n65u/rwCCLHuN0OUPiNXivb6WGqDbyewaHhu5tkm
Q4hJzQIvrTUQw6CfCFxtowAUubxOmIH++QdJXUH3IRhi5xB1sY/JwFdKWXMDXUHOGaXWORzTGS+V
BgJmzLerZ4l2i4sZFsSoT59orZTGXOEW6JwfN2VWMk4pz7KQgtPjEbU6TGLG1DVscHkdBc1OVX0O
owGrh4Bmsa+xLGqhNyUOxYJmHWOlUxHw6L9gjlpHR9X6u+xQ+dJIanQLTkl36hTpNTRTvg89HlaP
w95hvhS3Trx/HGbqtHMmfEHw/NtbOYssAk4oPrmYV4/DkjN5a/Uog6O8xNasV+8sG+mqs1kCBZnM
H0vjOe678ZSRP/yKC/06JMHi8jhqYPgYtVk8J0ouXhLDfzya5Ym0k+IJAsIdhg6Nr7gkZQxlFTnO
WZ5vYfKh8NOs9D0TsYepmf6lZzVKhk4LT0jL5z3Le+8+XlrvZTOEEC+Y8ifCqQFrFklThfsQcozf
dTgFFRVbRJRK47NM+tOitOThPVONNxKYo29iztwRxQrRuSFdbQxby0J8syH786oPTvtMIIyzKRui
nqN6Fp9Ktg3lWXyUQzUASHbmug/mAQ4ZJ1AogQqGzfSm2FW3oZ003aZygBmAoRa2HZJwXSvdS+VM
boXiTe/ujiv1mO9LfWAO8Lj7uMnLtNg3MPe3EePDsZjVGOk0AIqhGDMC8fsxLl/UquNYrNJAHk5l
mgOwD1n4XegNg92yrD0zyENEvfalMxBUIN4Yr3Nh7o3WkG6NwMUpd1LdjRDGvCVGy+drjeputuXs
1Yp+8ElyJdmRzgHn4JPalhbiPoT6SduNT9pI7TFP6Vnjy66X4Zh9W33Fagc5dZnHDvGg1cA56rQY
7zj9+XHTxJU41yLDS2DUkvXjMY3UhVUi4U0iyfov3KLmkxH0/QtXNVTsVLuZakAyrQ1+/DjslXuk
qtY6q0wdtdtczb9kU/ynL7IM8gsT+81KKkgrofJsFbL0S6+CXd072Y+MO0AU60z77yIDEWEhtaAA
qDMm2BNEp8iZUGUqd0ueIgq+rREcEGN0Yn+FdWhsdv8g7V5h0NqrzpKUlQRs+op0Y6voff6Voqta
xq1hHp0pHVDfEsb4+AGNv8eK39yq8GB0FkKQCVmdOjBASRxF7MlzL/84LNuUofBQvj1+6Axac67S
ZP84igmbuqYMnvMUjnEzw8MD6WX88MetGUTcr9BZcaaku55Eyr2VKn/e/PGcfzpWinFrOjMXN8+T
Mmj5EwJYWSleym6qMi+VqxBuK5zrMFeNkx405ulxL8vT33mdtJsGyeeput8oE4OFdL5bsOQpXGlY
UB+Omq0bWOOvIKvh1ghr1KtWyKQ/wr5tdKQXEWs83pIpngnm2ClhO1qc8J5qEzcltIGbGWaeX1l1
/QmbskfAKHVF43do9NZEUZT47Iybx4/pBMmvVud8r1SKcikSlIDN/XXNxJQhmIvojH53PmDeeK6l
4DWBUPxmZBMQfOVUOy776S19UZtYPFVauLe1sVyPVRav0yq2n8YKH5IOUu0vJZRIh8jLWysFFHrE
tc9DE/pcx3QHpjIxtiyhPPYRl6GSFDAb7ehc2vrgRwMOA4/DBOHn+XFPJl3LCQKb9DCe9rhpGlna
IIj5+I+HIjnCHhM/GvjpzImEYryaKlt+E0GNqKvSeI0VWJklFl2rx09lNuilSgDslmb5TCA2UbFq
VW2MTB8XGQojbPi11gLGUxDOxyWBndHYnlBYuVNZwwjF8njdQcx0Fr0sU3lIAmm2hbbEk2tjabIb
tBKS7rvgMlhAPoaaMSDA+uNYUqTKjxUohsMMzKloBSvOVNEFKekBQVt74g0V58eNkhIHnkoT8rSi
CbAyQkgz2D3ObtWYHATcukORkYfaOdnu8dB/PP64J9FoDmFTHR2m7qosVUdNL3FnSqSc8GBT/4j1
yDqZ9zNXWKGXl3XZvg/8k3zcFeadI8J597jXOdO8S4Jax1Irhs761x88nvK4MZQadkdijd402pBO
cH1oCTWdXwHJh4Ne5OPhcc+833scZn0CE6hR/njG4/lNDRaXxdr4FDKbXbZSrKyL+6FaGvmOXoqx
lR6g4RunYZv3Vnpq7Xp8kmNUtimOZLIKLF8xIbrJpQx/tG3MgyGS/CZShlkxpamkRNMl1sPj41la
22a7eroXNgYUk9a+pTVUiCiI1Wd1vp+vjZVemIxAyy6G4KDQGEHFobq3siLyprQv3kYHHXeD6f2+
MZTuhiXYcH+4Q9mBv5uBOvt+aPYBItk4MDeWbhVvdYyJfi3QeFCyMgcV+nPbfbSJyF9jeU6v7Wyv
HkeEQagnswqfH0fCNrtDM0E2QBfiLCL8dHzaIHqsTMA+GDGUMR99AjHQnhoG862brMod0KMf0ecy
rUtLqGAUWzDKguTEsGORoG8/G/Q/Z7O4ir7HZl7Vs68mcOcqM7/iCaaxQT96UNn3jpgeYFBQUNrX
uJEwBtbcGfIzLLja0ryiRNKmDpzI9xvm0GgxtHZapwE6rMdhVMHd/H/MncluI8+XnV/F8D6NnCNz
4Y04zxooSqpNoqp+qpznISLyjfo5+sX8kYV249+ADXjnDSFK1ECKGXHj3nO+U03YboY4Ct2tKCYM
KUWMnm7OnnGXeq9491zkE3O/a/LOf61iMGWza+8f95q0QwgdZyD9jDw/SRuyX+NMP7FkwdsQI5y/
//35ZCzmFW7ACH3Wk8eIKX1q4oxCVU/fo5G8ySBoftKtRUlntPPVNZl72tpZdYkpNjD/408QTh+d
rs3nSvImbC1UbbNjfOSVLXbtxLijKYr4s5cDUrI6i/bjWKPSS7CNdLBlTnWPkdwKEGP4bi1OXErs
lPebx0ePz+kOkF3TlHtL+N8t2PQ9/yPrdXJzOCHJoLc2aA9YLfPL43k9nqHHmWIr8P8+nv1/fv7x
UXnn+cRlUhylaamtSvMUzF+coz9MmVYGTvJmV+AMc0IMSSTXr3poGCf46uBOnnp93DS1wB2NT2sV
ty3O5TEOMY7G6KQqfACrphXG09ibyflxU9gdbJlEGuuSt/vpcWM4ibfsEkWkqJV1pyJEkRy3rkKd
49POx+qsLU7kLUjki7Dq8DLWo7HpCxAE8+MRIkQXa+vKXbmcWU7eKU90g/Q6HE5DXSENmlsPN8r9
Q4Qnu8qBVvl4JCQ71vJ22MSC7oJArH1oMfj+vXncNcsMpwtnnZ8Sgf76vzzk8eAeFjZbEjsBuvzk
kroqRYVbvz7uqVKUSPXuXxhVg/LT1ex83KOFIDeZjbqNphZAItzqey+Y5o8EmbcYbflqY2R59WuL
xks6f8ARkftZlt7icdfO7moBC9W9m4efgzOWV6FUtE4nw8WPyt06MaZTkMafaS7Ka36/GWT0hL8t
e7XRnLslKCbDhLRStoG5Q4MfXw1DZVsVB2IRTMBBtfLD5USNoWFo0G6Y9C/Wv/k4yN9eyK9QCdE6
TadMaDxRdpsKu912HTROkkbym+5LY23ioVrJ3oh3YBqMtW0j+B1qtGmzc58/7XUfmecqQHhaqfBT
iM9AgSJsmrFYlZX/xesFGEijE+TM2x5iH0uUQ1TW0xggOSkAJwbToJacWdHEpPR2jTvBrMN0TvM5
xoaKjeLJYk6+y3oZ7XJbcrT2Ub+zKg7acDBqZfpuz+1egoojTF5IuY/4I4mp90/ZFneVe2oJnp6l
6TMntm+li1KmFI3Y2k4E57VyqlUIugXtYnicNezJcvaIp3f1p+lGf/zORPLbFD9Kc0krul9gCra2
7VT1ByeB/1LVzqbx6RPYE9qWiqLuyYlQEcrEoLwonOygcqRq/Ps2Q8RJPveLdybcWKI5fFhdFh3D
wflqbK/8hC8w419BqSzDX9XsJO9e892mffmp0r49cPrXC4GNedFGZr8f3ABuxeBaG9T1YtGQ6X0o
6ftl+cfgUP92dt5tuhg8XJ35MEnPeTWKM4Xon96d2YVGJFtzwhEWlyrfNH7gcsCgh3uloAfqjf1w
TmrQPTbp8+GAsLyHeEkDtXjmH1w+x0Nsruc2R0zA5iGQiTZ9117S1MxeM5KySPq1b9Ky8TYDIRaN
MZ1DmGn74a7jL+x9V02arqzuVgRmcMUN57oqFOJdahfs6VbbtsemxqvQ2POmTDlfpoWAkzLAe26r
5s3oh1vIxP658xxjHbaC5QkKVhyV2ZZObr4ZwMxU+UwXVvnHuenpAuIu3pit+mnFmffioWAnu7d4
SbkkizL8wB0s2b4n5F6tC+Yo/CVTeTMhPdMcizSIoIDDhqkiegb5n6ZVxRE/A60oDJ1jJoDIlw4U
oDo8E4CMxeBuoMtn/xlMDzOb6NuRdrozc3MZDVgRDDHqRTBzsqt7dlBhxmsi0ZGWmTtrcoadNAtW
WNxKrokMYZ4IoW3rkQn7lyuQSTpNs6+LbBuludpINQYIOcNlGdkSSMvcPOn22kFjx2BglmcJ76Ps
0xJPEDCxohtuJA0i94HZZUPRXvo9FLyZamPH9vCUDKFzMervVvXBVrj1jS4i8l0XXSobFefxrmeI
Lr7KYTCfpzj1lnMdqaVft/Dj0h3GWvzlKBSdjBkL3H/SzHu3yC+TuU/h0T0N1iyXnU4PGfUH2rIE
BUOBG2yenJIKpkIKjv6LY2S/tAs/OsRBTCNPI5xnKZjy7DJU8USTBhte2KT1u0RpEMlE40SdD4wZ
CG/XEWkoqNL7cB6OZNxgygCwEmtOpVaCjsqq5MYaSR1QCIWfyP2tFz2ehM4BI14H1D00fU90X7Y5
mbhuFYO09NPk2cqsNQmyh7TulxBSy11aAYcKMSdXhD/taCow84nldkp4xcI2f2HWZ6wrqrA29GLQ
k5gwAoCLVgSrTWbtr36iKOyqfr7Wcn6nG56fc9edr8Qwmk9d5S5tM823OYSKs5nZz24ZPrHK1MdC
vdA83Tj9uHKjPn2x5hoVVsUAzc2rHdXh3kGHdAq81nz2Ss+7qPBYa8Zi3sA7i7Em/YbB2ImsBsbX
f8GXxEHdlOFa0cROA/FcevWyshpjM+ISSLET7Sk0Xwe1M5tsW45Dve66mWrKndeW8v8UpjldTJOS
igySbhcwhpuAJz3ZPhcbyGx0Q9Zmite9aVHMAhmibCJFdI7BR5cUxVzuYDO82VkzH3NWkFsOyehP
r142sBmWYtwFpdls6r4IiCbGJNfn6jKH6NSTHMJTje2i9UHsRKNl0/iNX1zxXiTYo2kaXruEvsU9
khEBlrUuGh1/DbGx8KEIWtSLPxOF4bNyWv1WosMNpQWqsFZig2APBef04kS4uDPKiyYrPsIU3K/h
x3hsyG3xUzGdMoagaw40EQDILzOVgHrm1nlT7rV1a6SvlWUuhym2Pmo32875tnewdgvMn8ugkNgi
2/hdxomxsWcfurbVapwzMLfyPtSrMZjXo2FHX5RFkMjaf3Q2cL3q9MXuOuMgB8HgVHdb0x9fwGV1
T1FRzjtDx1iqULl5k1nugK0eeFUvpmuqTTBCBwsMoOdsKdEpGsJ1VnU/ivm+Y4w9Ad5NY20aiDoL
uYZO4mNuny94EJFnFJSmaYoitLRsQC7jjFXSz5eWZ774qit2Y+jXq/yKOPuXxb4LVIWVOWupNwfv
a6ahUXaIZIcYaMB9z4kLKP55U25ljHolryyxEHNjPPHOgEXGEuuGnHoiaX9LicOsIzJlEXd4O/so
/gqjHmXwiKa/U+kuzaxfUcQwMajl+6ShUKb6z+QPELvCAj1J4WzNyfWPtjUtU2IMD15Q7BJzCFdt
1LjbnmH4iemhXE9K6WftOsRvV1Z1dZlsdL1xY6gSxPoOTAQ+VXuYZkFV/snADw/CHQ95i22oLxK1
hr0ACRolum1Xn51y4w/EVL+6InoNk+9+9oBLNOqtb3z0yk7wDKGLRAJSFjZZLuybNkgGtNW3zDFt
SuLtrnqy0WZKjPmWL7tNnMXpzTE4qhpzLbdIMtMb8iIItq2/atnWeSOAnYzS8lkLM4XrkNubWorp
OqHaTDWs197C14WJpJpx1zpG99QkSX7rGqjiuEVDhueHPjGzm0fvjPFbZp6isvM2dQsEUOQjth5c
kkWAHJU2GSPa0To3eeywws5FA1PUMRePT0oUkFzWIc6z+2OsKLPOXuPszMlMDyOrpeF6L1VPdHUy
MCPOa+tIgzU4cypqj2VdrSKpcKsUhgcZSGm2c9p0cTCp/eOjSPBRyiB+pVx8AbLHnVQLvJLwPXZF
OS7CIn0LNByEVpQBiXXMeewxewmGpiRAlQGvgKxm5r3HTgNAc4YjyNiPZXpXuP0iD7NDUb8xSLS3
sq/JeJicG6P39NAGDQYyhGZABSxxqYPhTxfk86qtPSZ8dnPw2xaCcz1RFMRpfGzryTiYMRAPZc2/
tY2sOPh0x/bZzoNq45gIukxtjAvTZWmMgZMgYuPG643xkN2jfmvV9NswMTBLGf5FH23HBlUc41HS
YRHtqzgM93XPv9fpVblMI6FPQQeBPcrzC1XCPS7ckJdHl/zx0UDjlDcZINqoQR3i987FbYrkrWnn
c4vyb9E187jsRTRcaueXkZfhJdfpvJzz++jdDt7pyOljXGDuopVQ07pi8OIk207t7Gq0X/hMv0wt
L9ts0c/qY+DXb3RkP1wXyosO/X03kuWDSELTlUG4XpVBvegSX+7DOLKf6i40loGihKFcG9caCPY6
d8R3jMcpj2V2bsVG2fN3Tc+TWWsvFrZhuauusNN1pPsNyKEffe9t8hTqDleV2hbj0SvjbOuZqMId
L2JC3bH629ieyrZ9K4v8ABHghZl8sZOfjaiWlQKDJhsHFXbCYCw1CHCjY7ZUzcvYheUBidw585zn
2cByldoJAQEiWhoqBYkU/cpyb9wEhiiRSkf9qhKGuRQjXhfb/w0BCCd0wPB6SjpEtcbw25FmD7Cu
PeWxeKvvfZuooTC1FF3HeA5wYjnlYSimpYy0/axTQeVvhLvY7m5JJCVx83WzrJzZXCtl8Cn3szTH
eJsK48WZEVKPSfbRW8PJSUEiJI0mzkI2KyuvT205vqHwE+c5N246xY5aJVaw8vxi53QOuQ8if506
VpYopGdda7mwFDAtxTCaJTUtz+VkbFNPZcsmNrxFnDTdcw7dFCjNV63NgsBq5+p5XXl2Ch8/slA7
pqLLxNAVO4ogqLNh9CbUuzakd8xSQa54VIcbycERUO1wkJ7HecZ2s3UpxbeyZXSxFBpMdL/EtamF
m7fzReIvAgr4NEYsQm4dZ8veTt91bpbPDDaf0fD4u76mOMFll8AAqelcipIxgx8GmJNmQhnMoF/D
88OiCylubfo7WcqP0BjfzEJnyzhh2Kdi21zW+Si2ntI3WU7TK4vIPxzgjrx/nYMvqY+FlSLz8bJf
YWEfvNq1XsPxlT9AwssCR9pPLuequoG4Bu2iRjfCMq4PCdXECf3Z2i+T+rUQc78QgUHWh4ZmGmxq
cJzvsx2pVeF438IObGybHBs8Bs81XfNFijj62cnc3xbGbNDRZbe0YAmeQcdtJZ3vbRxDYRk6Eq2K
YC1KsDpGKgUnISHeYNXd1MQRay7d333kGrtw6KFcImTIyZOPPdN8vY/INkFoHdFJh7SR+o/cMqxV
5bOCBnrA4+hjW66nkFLZ+Kh546VeYK770TyowYpRJedym+l7J8gZxdosjDuREc1U7lMbhtFYwn7n
XF871Ldo4886roozazP40QilRZbc5dhV2y0nVP+7VgKZncxgHYQ92R5C/wzHbvw9tsNJJd+mDT7M
r4P3dDobLnPG1sVr29pJvSLgKTuKABn7OJEJgErwXdXVF5DNgUr9zpsucgZAdvcJ+wqvM7FyR4sw
u5PICKNwguzDGjxooElytDnDPfndAI7ADHG0kAJimLJc5lacAqb1Q5Qufr8aorr+pIiCIJol11LY
P9oBxGtJEkwdNOJsG1LvI5TLa0CDzlVnAUquSve3sLVPA6wXtxhfYDbqV5uG5sqL1bunsEdDvfye
+0a+FL0HydWNzd+2A2x/spyr3zpLG86rHdvI4irNUuho643/Ex2TJIemP08bM22sYw/gZ5GkRr6e
ACfv8hi7fVLGzo4kwQtB1+bRjxC/CHP4Vln6BtwNQ90cNRsE/MMmZfG+o79oPasI8J7RfKYucBNM
5FbdBl/t2NNU4dTfVexuTnI0U7VvFHyhKY1vIAxWvlM4hz6dFi2BPbTGwC8NdjcuibZddnfEFUuP
mUuwIjqqcV52HP0LBP/76n4zJNcWY5FXNeeuMgGgV+kbbVfiRhxfDLtIV9YDMAc+eGr2qMUQknej
+x8f0ttMKWKRH5ukBYFjGF4lwx6zOTR0azp4PrY0/8kmnWFtlE8hyfVrvGn25Ku1I6TGhj11G9ND
ZGZAdioaS28Ti4oy0tGFLXZ+apxRbmp3wkbcGmhs/uNmEHCkaxsyXO9m4WL0Nyzc9coD27Wz0hbD
hKyml3sD7wvnhHpurAIeQYdxbi4JH4hayRCjGN7iVmL97mrqMpAxpJwLdRtqwLTN2P6wPC9c4bzA
CJe2t2bM6mdpGOeaQ43HuG7ncjjqcBAs4NEwgB3zJcf64mjNYqJZgzHYpbN55HhBO9Oed5mAVW5N
vv2uF2U+GSvGVM0KSZ/9EuQepRI1EyRzX0IWQXxf79yaA4XwJ/WCnw76sYRGHApGstHMAg8iFm+8
80+oyXHoPPESZto9JvzLC5peu6izgmcdOCV7DfkGRO/ILUdNXoBW5a8B47RXVhofOpMdb8YI4C3Y
z3CdVFl4STrg3i7a4MVYxhJ1Yek/P27qcroiBkXp4IXPrqFf+8TowWqpVx9Jwy4ssVh4jOHS/FSK
dDuBaEK8RHHDWXPRJ6hRTUnAFS3DaiDINayQkrQDZlw0DwfyXsmxNZFBNfJUWDG8v/bdGw35Uk0F
Mj0OVCQ68Mxz1V6CNn9DiMnTzdBtbOnyI1NglJDSAF1imTD3WZD/iLDjk1CACuz+/0wcR64y8842
bYAChab7XlpMxfom+WlkE8OeargkurIPqWXaSAG9H3V9l3wBnaLn0dDUGg5xaEhkOL8y6H0cs0Ic
otjL8ETey0ja9UEt/jj5PYGHbJXUT9xl0wTdMuColaTNDBiqPUy6Ixsqtti6+46Qa1FmTGWzX5UY
xMYyIoMUAuvnHNXBsba08TbTJFihXsUcREQkxRjAfK+KjCNmrx9TZAdkhX4nc4Y1UH3mfu4cCmpO
+AD9jxRpwrKNWGjB7K1cl5e/o50ZAm7g6tXIxPybHbTOtlIlnbHGAsUodbaJ+6HHVRf/sOeUeB03
Am1Sti+iH6qPoXV+9wTyuiaM11hXx0Y4zWsHB/B+sdoVJ8IGJR8k3W5V/LAKk99ZDBG9XhOPmEMp
ksw80jWcCCaqj+XVdb9TD5tpnFnHxrbzd6Nw2WADAi5qXMH2xHkkHgmqsZFVDNrj1MFBHd0M+4MJ
BXHll4RBqXEUC8JvxpM5spq6bfuLuTYTz9743cy+OnNMe7LUSxRzfqGh/8UMfNzapTyEdp4wvA3W
pCKS0efUd5Qti0rVm7xV6XBw4bf0bFgiu37aGJV/9e6D4KyDXE2QXIExYu07TXuuUrM9W0bRruvD
ROvqyeziwae76H8mzsgAgHjOM2TOe/IEaF1Giv5TYlf6wlrAwNrzdqFhUZcQB6N8QqkYOg1no+xO
PYdB+B82RImYhKnKgq8UUZxoAOZszAQtpKwF7ahPotTLcCR6wYdOuXQL9hNLGV+pI8QCO6RzTn0j
tJE0ErbieLG/HsebYvvs1TwuoJ+Gi0ou0N7+ShumZqpxYbg69rFgDTuTM9CtR3T9T3eJPSeNyPyZ
5g3/QrszkZDNPyZWuL/3OskfYzZvrUl+RV0Y6eo+BZZ2AmIDUvGHtlN9tv0ZbmobuTBP0XyqkSOC
mZPhUnDhw6pBWV162RvHKTrcsuMa9SQwmEi8DIZPOVdKiNIFeMjcH/rVNAhEqxoKpem4H7Co87Po
VXOsWGzIuDc3zoTokHHnumRIi94PnELUjl9x0v8xy2baJA5e37wbSLXKHNblzhpXKHLkynV2lcHg
vHGhe3EEiNm2mkM2s5jk/XuBnnKL+nO4BXHzRL3Qfnpkn+w7zV/W9ox86Y0N+7EhsGTsW3AxduHs
+7pduCRBIFnB4p9RlRww0QEh7Bi3UpS6PSzt4I6vSwwoCemQ/siNvH1zWBEFkTpl5U37SQjSQHqE
MhzLg/cGhO4TqOnmD3Qs9Ib8EEbxoc3kdUj9P6Jru9s4gBAzAYrlQ0wmluUQy+BWwaou7ZfBdIYN
ZdrIKEide8v4qb2x/FFYNj1g5GLugCSGpe9n4lBCxlWuz22rcCOH0NwIals7neluIJr6O6/P5nON
emA52Ib7YURqO1Cmmm6QMbQi6cAPCGubG7J1IIbIOl3xr3X3RpD8Y2g6YU7X7STU36e5m5pDwj5x
F4AQOEHCZJRdndSuliFuU5iVUHO4BKuDIVR2VXh910lg8Kwam2ZvSEtvRoJNwJHV7OcpeM0Bf80s
Ti4npUuWdvEuiwbExcpZokB1XxoxWldXAsaopa5Wnjv8iDhkpFGozr7S27gZ3VWpM6qD0RnexurQ
mLW1izwmSp7zwwLhODb6zRsy6yUBp2WnhboihCFttKeH2uTBUxX5zzbdHacbsvPgpgKSBfF1jgeo
hpNguk95LRi++85hLCkHFc9TlEb03FSpBPGJlMkONFJtca5pDC/buNy0pnxmtXGZMj5N2sMVLatV
5qTlweht443ihHct8reFBw50mDtyoVoIVIJu7kpNWOoCCnK4UdCiMrqHRVa8xnU9XFEy+AngO1Qq
+XZs5A9dESpW+EzE8MPCCujX1jSe8yCqnxk5HBuz+FKpeJH3Fw//pLgOgZNjLQiCJdYXcQ2FIfe2
C7sHw6q2AF1Rgl88vIHXEW2e7L2rDg336o3JURVmiOAGjlvnalAAcD1qwksXXZ8Q2JXX6wZp6ZsT
6HDDNSAjm/oNeGbCe+4Npmx56FFVQRLTX21mO/fwmvCJBrB+R5ZnBhNRlONkbh8Pp23bPlX3N1sZ
cNQs2E72RF8a69nOraXrEeBWIt4w/X5Jkbr0O9/BlS7ehTw0klYIIc3RlsqwJgxVo4/mzIpxMT5o
KvLr0DPGK6OENovRdFe/KZuD21HggWAud6y9HJ2YyMuyHnbdnV9XZzuB/npYxKbBGWuyadVVW68M
nF0a9yev8I6zDRfMrsU1tznD1WhFtQvpaKJN7+ppkQFcvoL1rc4zRMfHPaSQzLYd+t9QI6PUvD5u
Zlo4HFMk3snF0IcWA8MgXhYTUm3b8NhixT3ebYRlZeZuvstroGe2F75VoZYnu5L2QRfk2fT5CfKy
XrUj9b2gEHobjH+QufevVt0xLBBOttMTRNXgNoMFP4eqKa50HIolO8+fog4chko/e3r2V3J745Xb
KrFO7k8izV1/ixmZcj+H8ilqb4unvILKcCM2Duet6e47ZniVALZXUdxJMy2W4aCGtzn9bcuKV0O0
w1p6Tf/SB7YJYqInYeZio7BgijS060Qhsm7T8spZDi5vyovYRlZxDeK7/D13gUy3OerIkGYru0Ya
w2uxxoapB2ncO1IpDBSgyqfq8ZztEFb2SRfTP7Hfpi+eme48fF3PhgGp2SK1ZiruAV7xfEbcWF4n
QVxpMR9nX45n9rcv9g5xStJp75A//uzLWb93w6XpeJLocS9yqMZr3lIFoHfmvBPM47VSVsYijGGL
fGz80DEwKwAP9//m0nI5cxFEAinCml8roibL2jG2nqb9gwNreo6qeVvKuj/r1HrD0qCuFkqLRVI3
f5KKzB0HrUvflt2F3u7eHROm7zpn1cZ9Youe0O9i5FNF+YwyYbz4gvG8yR5CAFHg4hbhix2opnEg
TrUPdLRTnvaulkNarB1jdwjK0rv6bqC3sM3FwjcTc8kyx25steqI4BFs2/07ongG9lP9qo2OUemM
gJEtxrh6qvcvPfsuglBIYpByjTg33hIcJEhsro8bhP0ro2osCIX9uMzQ1GyES02U1sEpapv4vWDz
ZEDFvyWuFQSncpjfbeaCwMzqgRJ/3jw+NTs9dZVibGUN86dry+DY+6nPmlXs3IEhOIrw8t31k2lp
SlZTr8IO+PhcXnn0Vur0O/GTN1gNNEcrm70ggOORTmPKbh4AiEM5laR0gfvYfHODL4ww8fvjD/Rh
tOeYdV4fz9D1i5eiIteyzVmty9zkiU/jqhutdNMNJLXkM9YJSsn4XREpuAxmpTZzEbtPZjynT6YV
R8sgDagfFbWWN3IU6noZb80xcJ7qSh6gW5tXl5qMXjxHwE4DMZyTWGw5ArYHbTan+C4LLLlyhkbR
/Ujr8CWDkUlTGBdb49pH9Oz+pYVya6sjxGR9rSt6L7UDUj9FG9tSaRLwNI+bNHJWYurS12ya+/c+
GY+OoTrelfHwjh/uvSAC4wyZeXhPGsTWSWiWp8dDxxJO8dQqF5wIj/URjpF1LYb946u5B1WqLWpk
Ivfvje/PNAo8Y/P4wW0YtSvac+H68VUa6vXa0Rz4H987ybrZjG2ZrB4/OatEv2WuX2EQ4E8k94PM
taJhKHv/vak1BPteFYCl73cDPIhHw09wmd8f3LJNnERg//77R1miufhW+/e5hs0YPUOnwG7PN7Yl
p04VEnBxv4fzUl4Z0BhFZoLxyJB0NP318aWBSziir/r6uJfQ2EmSyn9+/IIyyt5cJYrL457TOv9E
Y2L+fb2wRvSgpIbi+PhGtzPvEvnM2z9eAsy7CCSaSu4e3xpZxE9W9Bm3j5cArEa2Kh2/3Dy+inYI
wjgO+vXjqzID3x2N5C0+fnIbkepuNum4fPxke2joZrjAhNGQ3JCXDBcZOvG2A5CxZGWUuAVAU1M7
5Bsl++mmGJctyCrwdug/oQ4lRrdHK1AwBO9a5FLz+B5MnJOKINjR/bZh2DrYnRRlvp/O8/5xV3HC
fkJPExwACmT7xFTMCPiP4PqMy6NJtOi7xS4K1CKiSXy/67Qh9Snh3/tG6ZVGc/haS+PnINQh6bNs
/3cps0KUCwLTubpf6wNlDQaTa5X1DLCa6Vo3ZXFpDHSMkWMKWv6V+y6LbFxXM++uDurGK77Q5ezQ
9yhrN167bly/qMLfQj9IVtbQHWTNyTihebBM5hyxwYC4MCn7emN2qGllYZv7gNYW1nEirPPWt94R
+oLRspPNTKedTm344dx3BSIishWSj3uaHZQej7r65t0h6jDijc3jLo8HEoVkmf5U9lLRCrtkBddz
QOc0nJGG/30zSC4eC7EYEAre03WXsreYxXEwaGK0FqFT1qS/DZ+XE7Eux5pOMVFzHQEqbfo2FRsm
mueFOSXl3k5M+92iebAoKBv2cyFpVA/4tsdcfpMUwrjuLnn1LACaVVOVh1hqDAECiuQ8uO0hJDDi
RkvmpxGAkQ9CCM5SwAFOe3NXVhl2uJbHT+0PotpQEQoCceifhAeChujeuvjsaEijZnTrNd0X772F
odUErtql0mDUwxsYuoqOzuPBsuGflnlDZRdcK484l3yCX44YEtG3oKtVsAXng7WzZ7EtQeOgXqCd
yKZ2C8s7imL2fgeBsmFzKqK6C5hwLtlBac/vL22TPOjGbY+6CoddWPCOH9omek99zqm64FjTeScE
TieiFOKvNCGZWxB4SF8Psl6KXD+pdbNrZtteaBfR3kix1MQtmZT3C4rKUUEZIa/bIIDb7IGWKoHq
01LQRz3UZpUPI7DR2Z+gGp2FGjiPjorMmdJgzc8NJ72RwcAENGKLS6bsTzjxtp8nctmkEY4YvMkH
IbRxr32cdbVHWkoXI8voIig687Xhd2m0Gi8NJS2/6p0LKjz3tr70ir6oRT48OLFXgUR2l6GiQDyG
bC9NhkOWB/NTNboEHgbOtFH5BBhqBqeGbuWFlIINMRorQ/nTW5F26anwW/B/UpK7q9Nno1aAinxA
iiWSKvD4f3Ca5DfQBPUOE0jEoMTNb4FPzESSW4fcGe4ZBEUB3MTs1oC5iXm4XyOdBvo31v68ySlL
TxhGgQ8pFCEBHcpdkgzljUk0TMXuY+YdPWCg3YrBSF5Kb9g25P4+6bGsT6Vnyk03p86TCtQ/WG5F
CsuJxLGfUacYIt5/M6fcU9tp//nxiwEJLMsMK0mCHnVDlFl5A0waZTN6qwj1ZCWIIYF4I7bSJ3cC
uPZTcO46q7nVZZBhDkuPGW+zbJraW9u7+oxe95fvWiszDD8S7K2noaTN4AEIpYB5MsUsbxIOeJVL
8y6eyZb2/VODa8/rYWRf7xEqQjI0h8VY6HnVDYp6rULbkd4XcIRv/ioMAn8dM9i/GWlIZqOVg24t
kvpGMt5XIPFC9LRvA1m+lnMp3x2lfs+95Z+6lCS3LtPGOWcYCQabpKZguoSxIa+adwgTAx8p7s13
BDPyISLhmq2hRJNxylqABOlgjLcInyK7CscLBJ0OrRtvuhKy5T6jodpor+//wkj+n5Ag/yfex7/Q
P6416uLyXxkgD67HfwJCTunvru7rP8N/fdS/cET+/wCH+OH/jRuygcb97//2/d/+/d/a8efA6v+z
+BeMyP27/1JELOt/ODQxbGLWbNvzAo+v/KWIeP+D+sy2wsCzXVd4ZgippKq7Ifmf/935X+ydSXLl
yLZdpyJTW0ihcIcDjd/QrQvWDJYdGIOMQF3XmIFGo0H8iWnhZtp/JCN/0FLqqKF8ZnyMihcXF3Ac
P2fvtf9gosiG0rVN3TFc3YU8U+ft/Eea8YdQumW7riURHijAH/8EI2I4AEmKPBn9PNu//dt/VRY/
hF0MnVnc/i4HyfEVry83YebX//Zfjf9Wgpd3FfMg0q7O0hodG95aoiyt7KbupDjrMlpqB8/J6YB0
3awUPosao3iSzXCAZX/bogXYdX4AItMtDionbKELMG9VV3VOLDQj9H4xMsBD6BWQwRDzOCpBHG3r
hlC0CRleTOahZ8TuWtY+TFSR78ss+RkwATnEZDAhSSZxemiRZBBQuzGcSKKR37pgWa40JNtJYqoN
66HBkDpztrYg7mmedgkUaYQsx9vEG+JVZ6tLx/Ksm4HZI+oLa9gg1TLWVQqetMrJNWEOb+f7QMMi
N+eO5DbmVaMGbldY2TacxrXfQIbMDIY9owEIz6wpXYjOPRYV2fTg5+8mAkcA5PvMv1nb0d6gcKVV
zR57P7PykvSH1mckCrfqphvsy6ykAiDwxeR8tQ+a3qKnt3hY5aiRaISwB2ljEyL+XMKmY0tcq5Ff
T5O6L0QXbAsacPsxIbreYoK/1mpwEsImpHcQDf2Z9sG0cTkq/s3RjLxlAG1qhyDd3wmlnfckcDYd
ocgkQ7HV5Ok1/zSKfZs1b+vJKV0CeZLHJjRxp6fgkqO4jBkwEfYT+f49mLziYYgGPhsTqjsq4W1x
w+dY4xYyuXTin11vXQi3ZIvS6yD4bDDzp/Ok2d53XcPRZ8KqtVN/YvxJ+y0VN1VsBo+iup5iV2xm
r/JaIJUmVPmiKGkJDIV17DAwUBBH6TLu/POC9N9MAkuf2gFDOeGQmXNN9mHlBs6uauVz7FDo9WVS
I7SO/VVpItpzHLLQMymcbTiaTA2KXh4zu4ankIgzJ6LSiMjGW6f4Y5E49t3SIRU+ssh7SYP+R5O6
9DRG/GM26H5uYYT9BgQFVaRATYd87zr3SCzNq3dLy9Wf9+J/ydr0Kg+ZAnLTzWirD7con5wlpbLn
/zdMfQYBvbtFkXiSPYlM/HS4oaqCbaM792EXOdc1RDKCNByIovSVMyiBFPUlzLcI9PXvD4P64Jfj
UEzxTcXBmJiN5kXu/XE4pF/nZGIt52zoWObfHWpUZPgMwfGBBD7av4aITAR8PMlg7qz7AYvD0LnZ
Ev7BshiGR1yJuCwS/XWcwu+RzHep9Ero2UR/Vyq8CTBIJXlEPCaEniS8ROXOpOuiNMGuaYWdH9z5
S6Pj2eiH9BLdtrccAvHDt9tiYwcuhmcBmiBX90TcQ++2yJZuCA5PBAOw3s8rbKA9cbrzlwQzANUl
jCQVWEsmLR4tdbtDpWS4/GmZ1ofTdzXukK1Tp8chH190o7sNlERTKuP8YCVOdgjn7/71yx4O52FA
58bvZpjv0Xr9x19FRKFzqxbPgCz4g9M/t0yICbBfoz4k8gBi6EFX4WYubnZkh5WHdj7q03f/+qVp
NRsMiO7WWbpTAhFNovcAoORCLCFjeHgdEIoCJG806uqMEKp+zmmsrZgxBAlInR5vc729t9iDbIwY
SS4NdypfZ1w3SRYv096h2wbvn0yUAkUPCRNRUB5Ehw7CUOgi/vXLZLgQMXREpUgo79OsOIzzl9N3
roTYrg0Bk0yJij/r+ZLbXMWO4yyz0apxY5ELcPruX19igklMMDRYJKMfWVf2a8dpa7Z/fMmJSI+Y
4m2LSh1pcmKag2KxTHP70ZOkMrpF1h5albo6ujJXrXtCiDIMsmt6IjADbbwYwM6hqBJjGgAjZZiO
g804ZPQJV4ykTEbBj7mvi30aN2yqC2ZSXgiqesw864Bc7PTbsoqnA5GBRE0Z45mgJb0g9E8BmFL6
CtzVeIS1x8UH6QehMNaezAzFgWDWx5AECwgo8c+qSs5O76iYT4Os3J6ydn6HG3bLHa9poKbKWIHZ
AxxHhRDO9C1jS4eCTzPvsoMzETS6wFtBG9mWxR7/6ZYYUiroquXC6jQGnXZw0ZhPhe+dtfP1DhqR
i/v07TBfU25VgnnHDbWwkZmgjFHl4fQdyJkFV5QIfNLCYV8eUBjre818jvScHLtovpxPX/q6+eu7
RBqU8QJYp5hviX/9gQ8IhZmSlq36hHG8r4l7j+c+LC76qkYPa5NEVlLsWsjYfYtLQABxbrUyO3Tz
50RpzEd2+rWQA4SiXm3cgeeUL+SB6iTZeba3pR+CjW/OK8lDbw3N5u70L2YsSbwQQZzu6gRYN9Rr
3zQQLVo/ALOwgXd5grlucQE4UMP37EzVA+O3BZOEjRPcp/0tGUR3Jj2HY9LcxK35MmEtnxyFdy6y
vzk5t4xEytNHWcA8aKIDOo9duzHZtSWkkzFTaCOhavvoOxbR+CJp3a8Edhb6rt8DIhLXZJlgTJqY
0seUA7sU1yY6vXotUUMu+p5qwAhRI8iIuajh023tadgu/NHxGAk66JJXqRObc5rKhR9qtx4e3FUu
aBHpTGxSUk9SNL2OtHklkAPkykx3Xuug5pheMwQLcR1C/CJtyw2FuWLaxuoBFF212WUapd66t6d9
3yEzKm67igXVsZP2Br1ZurB8VnbNIg5AxtpTO7gkbTEitwpnBX0lW8z7/2NhQxZHlEsbfn5QUukk
hquubXKeWYVGXKAHZPu7yagZhjfE0WH5O7QMoHACUo/UbVRsNT9BCNQRRJWhDthkKaEOsYF211sM
UxXy5zZufac6o/2+pW0kj4HeYWgIxYUeVmdUfmNgnJsT5AoQmCZBL6m4qp7N2qXwUeaIcxFYvFRa
8dRXeMsiTPGpKK8NQVHDc+a1N6GoJKWprYJRDEd32psSYvEwaXdEqXWbqcrfTofLWzMYGqhNnAVP
Thi5HIm9MiYz3+MqucsoENbj1EL3cLORIS0dnKrMZo9AE+39ZmeIwsEPCUqtabVppQziwntBWptf
g2hONejsbiGPGjUYTp90xwD6yUszde6n8TNYhnRd4ipedbnMVphF7Ee6UmMNFCILLuq24FEXEHvI
OCsGYJXydvJu2Nb6cCB8Mz7LUvfWDIm/AU0EpMdPE6gClnvgZtHgCK8b0Bors0mjhWNo4YP9CBF2
m1ZefhTkUK6bgPyNLssYZtj9zHO2CfiozOPpXJ1+S0+ghtZd81MEL7Zlch35jcKMQILuEB0L7DD0
DJY+g5pj5AftCv1Je6iS4FoG/S5x+3wrmR9Quxlq5w5Gvu549htcn1U6PBjItwbrQSq6EX77gAlN
HWqqDGjEtFcA/uaWPPYxZVyNnim0ruGlYH1yg8Mw/6YjUvNQtMGaRKV+FcuK686pvp3qvnDOwSp1
Aj9LjY/MrpwHh8M5D6pnw9/BfpA76SbTLvbLV4nJyMiDqyY4tFNjcNqrK6zEiLf88q6QKC3CyMYR
bvbE09m30DbCVTU8qKCH2+GPbIraO2JXYTM6AE5Ebj0J9DK7cWQLUHf2uU7PbpjEuRyKcjeyf1wo
1KoMt3IMa0O1VkgfFh7dLhjKtKd3zMjByrq69U1FxxyF6dpPMD8wJV85lSQnGwk+dsrgO+IZf4Nt
KNv3DH4T0seuQj3dBuUA8cuASpYU9s9cMjrUAkJ7ZBmjl67dJSJme6G9uSzLQFV6upoO+SttdUB8
9SOp67MaEUjpV+vfV6Lmx0LU0dWM5DR03ZSs7aC8PoFZY2sQU1G+AeVhLmz8lIM2bER4HtS6PHbd
VVg4LQqP8CKcUXy5yn/qOYPLNnjpQRf1NOEXtFJAKob6YxQS1B5b+a4MqBHKilQmjXnQSmP7cTrq
f9RJ+b9pknzotvxnLZn/BzspYEn/+3vA6wcA6/+YflTfX/79f71FL9l7Div/6M/+idT/sJRLm8I0
ha27luJP/uyfCPGHwhloqHko7IjTn/zVPxHGH7qtTCa/rkNzg37Jf/RPLOcPxxL0OxzdMk3T/mft
E+szIlhKAtsxwTlSwoXkCD9uica2Gqg+OpJ64oKeXuhsLGu8EiXKVUQNzqbKMfSiEGuWue55OKn6
oyUjRttlsR97317BCEpWiT6QDa/B2IzIRsF+auXEemmiuCnLtFtnpdo11HOrZOTCbgnWJsz6So/L
8MCTzl/0tjyYPlPcd5/E3+07PwFmaVfNgm3Gd0owIDbNTxxiRl5aXOVGSPKZelLlCDAQ67KrLhrH
fjFFe+s60b2XA4E3K/UKq/XMwj9jW+2TO7k/fn8wFp/zh00wH5nLNYA9W7cdl7y8j2c60plYuzGS
F62MHnNVP9VOfo2e/KxuIUdEYpfY7tbE6rKuB3g/yOuXedSd25n904+ZawSK1oPFkBJ8AXsQoFuI
9nFAg8/ErIr2s3GJhGMcFjpvRuAwT3JoiduMtMUKj30MFIRuCKpVgRuwudYmh1o41La9nTz8/q3O
p/X9dl+aOhc071XnvZq/dORSDKS65viwXTvpsc8hxEvo9zbRres0bGY5n2fhDvvi0/7l/M6v6kru
JMHeAKTwp/M7JhHVRqava8O5jgL0pJGdbsaprJa/f3ufQN70DrhfDNtm+VaOTQj2xxcCvWOGUjY6
zoNup3Vpue41VP6dgcjVNwhecgZv/Y9fUnKv67wadF/e4ceXxEAuGwPwyrqcovqo4Z3Ab6iu3RTu
CqnU/XaIVP7F+TQ+LQ3z+5T0SqVA2OFyUufG67uujVFYGCP7elgzjJNEMhxy08Znmh37IkFyO1zO
4xbfwNCTt5h4f/+O/+Yasi2SoHnLjsWZ/rQuqcT3ot7LhrXOmG5B62U3QqSKcHsvosi6y23t2lfZ
5p+/qHB1lkQhDIMUnI/vGMEjcBw7GtcocYgIwMbFm+36VdaJp6GrInrMZIL8/jUNkx/66W6xuVwV
/GuTcz3zvt+fZtcbGwv6Gc4QUT6zEb+ofPOCjSA7aHJWV3Xav6LgOXNgC66CRWdr5G0yQvn9UfzN
zaN0W3d4TvHE4f75eBAFmTeqtsmuscJhl6EkBHXM9YX65fevM5/BT29W8UL4gAzFAEB8+lgds4n0
aZybInOUIFw/mldQeaCHqeuCsC0jMml0vvz+RaX45RwL/rOkYbIwWBYX1se350OqGAPBEBFtY0v+
THDtI+06xsZlY5PrZEhJuq6h9kYQX8ZD9sYVGWBUCUqAt813Lb3mjA8rH930dsiiXeh6d2nFhrT3
rXXaZW+NljDRD0BvxNPe0etd12pnTO8UqHsLyoTGOPSla62rWgbEaQzuGxPKKy8iGSPWGJl+64Ps
tTLiJ7SfD7kxPfYI+YcovnQkgSzxN7+U/UKlEDkt8jCaDn5lPOfQkc2hKojBSWK8KHxAQgWbDGFF
VA8/83A2SOTplWRn78SvAc9dIDlL1wkfTS25dEmeLwfvouirXe8y5Ex3bgLCstdvlIF2Sx8PTWnu
8qFbaCClSokxI5wu9AmcET9jOZn1bWU1i9DTd6IcN0lw1jqI20ywGlhFReWWBKtX54VIjyhtxoi9
Fcwx9jvBykQvh/Ov8qlyy+/CaemmDNq3scH6iwj3aigD5y3oges5ulMdOYfENRtHswyNY+DhiSH4
xd0nXkegW3EX9mV7ljnJNQL8/IjjYgkNDg4DYR5bQXOSD6ENz0qdyBr2UT9p7c/ug12qFc99jTOj
oTxY4q/f50xtEIzfe4IHq+z9Hoo42znXqs/5MH/GbF3h1aZL5TLNN4BuWR7WGpZFnGAWymwvNcg+
HyfrWGkr2Eikn4he4r8VqEbPgwnQNH1tNLW2dxf3iBCmetXoOAR6XbsVjdmf5R6BqV2QwREvLESh
uneQhfbIjGsr4eAddEF/mtHa1gNGyo4QaGowY0RCOQdQVt7OR3vrBzmKffuGwet4pkEc3ZkkroZU
Ygspu/ZqGtw9b9nC+an36zIZcNpO4QN8s0dUnNdxaa71YQi3bUC81cBAq44YH+fxTeEi3DXvcG41
qA6bnRm8+cTwLC1X99YgZ57EJEbYDxZ4eZxpTFIS/RiA/pX1RdfmzipzLZTPnf2zZKc96j45sMMQ
vRYkELVOSdZe4HaXxBe5uuntRNheaCq6b7UOsoMraUawlwX3ougmAjbPwoKuxPgmWvc+rkZjBzsU
sh5wEVhofMLWNgmJSatRwS1qRGa7lhPVqK4/mECFF54lifXTjRe3AVOi5wg4WN4vB6YhkUVrCp4C
mptFFdhyW4L23OCnQP6XB+iGaxxMOXksi1YH9ki/HXT8mGLZ47KjNT6uGeQTvACCztLH89A0gE+H
w1NWmDfeLPstI9DBHmPZle52c9eEiSVVB/VayjWKiG8X2qI9FKggNyPci9gx7GPmxVdj0YltpxMT
h4Pa4sotsjNDzg6GqWE+39DjclH9EtDzVORLqsw9HspHvab1VuWVudVEReJfs8S7NuN6dVrvk7lt
znucsoeuw5QkSw80Tv1s9L1cDwZ+m9oMgCZFZEwO3B8rGeDwRfkMbNB5c4f8JcNMn45oTgUdoQjR
f5v4TxcOoSv0S7TzyW+Q0Uvo0AkCYFD+r4EWHLGE+8QIMqRtNLj/ZnPREteAPxUsbNziwfCGnyYJ
L+uuljeJzcjI1I5+w7KsNxghwiirl7lGNmbk51tbp3vbFACbddNdyk57BnEE2x73oBmRBNXH+M9l
hWiHPM1RPA5pcj5mc8DiYxYUZBJ5yl7kBvpcbXzEUjWbVWeF4CxsHsPLpkbcgnptXHYMHZe+WSCn
GfBkF/Mczii/Z0P0s6uL6AqK2NGc6ufgGSchov8Lrrtu4cbFtyaiYziww3JhPJbVmvDGcavb1Vbl
vb/MBo5qjscBaJR65z6r1o2d6tnGZ83HF4w5Wi8GOjgMWqoCiqIQ2T4OM0W3krgbW6ezE4y0qs0S
X6e0iFTCIUPaIByCyzGQDHa9iSkjXoxyGsCgSCCrIdlNcUxHvB0n7cY1NW0XgQny24JwcJKOjubI
Bm3UUWbVwYYeOLdMla+UCImJe8jKAFNTYfjr1nSTXTT0RN7pI51giyGij3TbMR48wymXGsvdQiX6
tFRVhc3UVD9aN4WPn92NNZ0hdCnBOqyQZpF88YxjhCsAzaiF6xMw7wouSLJmoSIrkM7XkT0xzY08
ExhRFs1rG9bng/mGl6q5gO6xMQv5irltArDRAfoH2RU2Js7u6aaJigdMf9j1glvMJW9FNKBe1xJS
GG8h7mfriRbxsh5R+TewF52g+zYGKWHliXpADzOh77ePmN9eynGCFBrnD1UWE61O+3EpEbnsS6jI
RoiSxVRwnazbsAmGswEzFQHR7JGBS4wbVbB+d6Bfl3h9G/Sml0HN3/ZF/Sxq92g09Z1lGAWXyapG
lHzbR/Z1l8XnJk5Hwor8t8LZaiP6tFLTbwBfPSngTXauokvhquRaejxly6ha20kyz6iws0UBzXa7
7g9lE/8MVbcTVn1kl/E9hhw5naVaqi/bMPpuu2V/sHwXLwqKRacrYbvgCuj08UfQgxZpW4eSSKLz
yzAvaBAJd7+v0qxfSn6J84+6W5jzdkN93le5yg1ZOYKGh0+bb9vYvSYSigZ154qV7+HtidsuPVQV
9cWg+ehsC+qgsqqRbiUjUYf6S56xC0q45haSZ2+UdM2uKdoR5BM5w56enTmaR95X/Ti1WY3yI/ie
AmxwveKGueGKBlpyEY3jD4b18aHNPNya6mVqU5Ji0KPM2v0BjFm5Z4KtXZSPp7f//7tr38aCoKLX
vM0aeEk//DD/0ChT7NP/8/bav//PaqT3jlTpfXNt/jd/dtcEcUWWsOE/uNKZm2hcVH921yz7D37F
ZsN0hYFSQtJC+6u7Zjh/6OzubId+3CkXiR/3lzrJMP+wJKWEzl9w6Mw51j8RJ5mft1W4XoRBI88Q
lknSkfNpQxkFLZ2QoCN/bZYUdbFvno1SXwQKAU6pLHXNICnlkQRPKuveEhr6iJjJgRvtsGQBpfE/
gOFKHJcsQcSTB26/pcBL3jKSIE7CrfdwE+6SWd9hppj6rDS/klm9fnfKr/7cnr3Xb3xqVyuLt8G+
yRW2xfYQOManXVvFHAksAQNK6cXjJfC9RWlvzHkyJGaAN8oNlEfEADIu0bdxTcRKVBbbKsEISW1E
nRnKdtG7d0L2+b4tfWeRjErt3fLtNNMQ9vyQzCMS53HYfaH6MPici/dbzvngOZU0SxWKEFPOe8N3
bQy3cQYX4B9yXuIYLxTk303kRs+neZ6Ij5FAOpBZGssI4pENRNSX07ynS+1dRBV7/P25tD5vRTkc
+v+6oLPB/xDCfTwcaEQ281Im9yeZy5AVOx5K40x3eFVRs3dw0Oytod2WxLvbwEquk0jujNTmSwkb
pNEYeKr6dhz1YR77XfQSY/dpGuA5wmVyS7JoP7YdwAkGlsUQInvX53kAbNs1w+mpzS/CMdUPPvmZ
ndTcY2PLLy6YOSTs8zl3uPMQ+SmXuaH4dN3DKsRCG8M4VulUHomyeC7wYS3B8/ycdHZEbYLepXKn
Yxjk1qJTzY0ciHAvhs68oYbAsz2rgnq/Bk1Zfv/9J/BLX2v+BFxCzJim2bSHP3eFKUJAKRJmuYAA
RTi8JuEhcKpOF0RMHbGInWJr18HedKPLdqZ+fHEAf3MJgCpgJsB8Gb+rMTcY312RWIYCz2RjiErB
Pgty31kxd14WUFTXxA+ay7xE5IU5D39nR8F9+nCJp1Frq02+6PsYn1rk862NeJLPSkpiw1iuPh5L
nhZF0+fBHJRmS0pT+tNZGS/bws7OkDfZTpPvo3SkqiAkFzkIYd9RlG9Ot/yAInHTj8FX5+fXOxaF
lmB/xOHYFm3zj8eENrg1UR0KNmsT2AflrEE0XQS29pLCHV34BcNQJ/SObSwgwGtNs4KfA+KC1Hgi
auTmi4/r9HofVxBFz5UlUCJq5ZDmwuXd54VQwjdzGMYLeMv9GjLMuhIlueZi6C8qYAXNJhccYBEQ
fNl4hPJw1otjUsIK5nZm0D/PaCuLrV3ncKFpHTySMInZypg9XipPbcYyEZvRyJ5LEiIGPKJBnGt7
a4SsbpXVoZ7qeElrKccuwQpqmri2JLVdOiAcR0Q3jBWSy4nU4KjBCjn3lXBxy+PAtqYUfcrxetSU
Fr2mZtQfgIMvFPFZ+WCJo1EX8FWR3Z0uPfrLBmqTOFxNZsbbcuyjZ9Q3Islf6AyuMartsjTSjyfF
QK/ThGrEUC3pRihIJ1qzMUvQqm4slqdFdAyqC13+nPISNUXIfEM6F8oaXzOjksc2w89VFwVboIh0
ztjeN6DGgXQZJLaP9CMolrcluQNhkGQ31ZAyqpXtnDyCJimOnFeyTkL2X5xSC04KOexLG+3kSoJq
WY4WQpCqYSIcgPO4tvAZb3qxsTvF86opeQzVTLGjTBxjlPs7IhKeVe5am0Z62jLJwKGl9v0XF9Lf
XdcuLUiKAYAL7unR8O46CiEwmGzq/noS9VV9pnkmW8LEptzF+wmHjClar0g01reYrpAgx+j+4Flf
d1Zx+cXR/LpGK7TbrM26UsxN5KdVSJUOqpQOXqY99B7tBOeGj+BnlDJ9H6Y4Z1uG805xv+U1p3kM
MMrUmbdsvwHqEIizi7aZQNfgJvniwD7PHUxKDNp33GimRU/cmYuqd6fJ9XILDRKcxTpWZHkTDk+G
EyHwOkps23OfDchQmWunaz1sNnLM8v3vD2BeXj7d7ibrs8Pc1aWEPBUU716/0fTuz4LhpJ/wfKhm
1jRtYj9C8YDhTULEBVRUcdnNV+jvX/xvyhWeCzyZTGHOAoHPcnZQVOFYmyw2g8GIbKps2EW291OM
Lu6fzOhpxnrnLRHHK9joGIhKdU/7UY+67znRkl9UKwxKfz0ZFhMnrlcmFCZqhU8fRl4PGpvNv8qV
0LLpT82Ccciv35sgGTZm4CLXsDoDmViG4jX9PiEQO92VnWiKpYfg9STy1ZP4QoNrQieZh8ypIPb7
+izHJrjMc7chPk7u41ibdieltTWDMHtPE7vTz2q7zDvS28d0Jgr3LAYQd0SRR4Mn56EY0jhcFzCX
iA9003U7BvChxslenoRRDrLSrerj+5BFLyMU7spt9PTQpoQyBWW2rCh7104AfbgLAgeikmUv2Rz0
65Fq6gx0Kiq18VvqVuYTe/Gt0vXpeFqI7RablaclDGqdZCXskAFsTU/eb/Px0EZUNjkhN7GSABr9
8Lz23XP41CH81NBeEojlpEVwfTriuJYURKW/0zCnLwYMxCBOMAFm+oNJKXXtdaQT8fjedCUjiJbw
7CK3aMrMT5bJQ7dYMo+drcL3WMJ4fPg7gJn5Psa2vsB/ppPgBWF3fphrUMgJTNmR3JlWnXER6qQw
RnP7rgQMZXyj9kRHJGAw+pLuT5f2K1tl8drxLHSrc6UfVq5+MSSEQSNODJq7IcyXEqvhEoOkvzj9
0JNM3ZnF6Q1sJAOL4DIEXhOR5nqX8zI54jzMAgEdxQKJe2Vto71540ezWVJFZzmU6guvSe5z0FIr
ewA4Y7Fax+l0ntMV2WiZqy18Hjorw20H0ko6hdsJx6Y2ZJjFy9ZBoxQ90885mlBID5LH9yIoXBNa
TgZFBIIiD2q/XDPDuZuyGYTSv53q8dw25XrSfhQQfra9l2SgXjywxE50VoSGi8hKUwtI3+y3mvZe
VxX53tnsizWNiy8Wgl+rxFkcIpi1kM/BFmZev98tQ8ngISGrTQFbbtKXsk2BT2mUxTK1+ZwYKBiV
vYrsWWqGteNPQRDeAiC3njS+WpPZEX9eE5mfOYj3FRtZoT49LNzWbMmXCuxFhl7LzoKM7EowZti0
wxXUHnzCp/tufqbmha1WZtu+nMwV/wcnxXEVw1I27uqXzRy8KqeNGjbUp0+rMhue7+5EmRWtIqSs
RTrYq6nwxy3bN4BDaKQmTMy21lj/fIszPzqpT3mgz1v7T0VhOTVDVQ4TbuT5VQo3b9a4K4blaTNO
U2BP8A6somFyl13qTDvfk9CNAxylaNm9hmmao9jlgR7aVNkXw/NfZsoneZkjOUUuPTX6GR+vHUFC
et9OgpVkXiAypjvb0wfkx0GElwa8ZK8VVFIVd6BZHE61kB7EOEA5mb//yOYr4+PTlK4MfT0JWVSQ
Cf7pyrGCqIFKyKHkhCatBhfVv9/DO606kqNIlWKcOZ/A37/o32xr6AahztBtKeY+zlyKvbt5VGM1
lhvAc2jKMd5prkzOKfGLp0jQzRPSudGlejsZfwjDfgVgBvDJJuLGKr2LKIE1mffi6otjmk/6xzPh
ciLoLJ10Kpb76UMpYcYWA9HwMBafByuVh1C0a3zDIP2iblXhz9znoRnCu8azW4P+KXpQAFAOBLLO
FeBDIv4skqfnZfX3h/Y3TQk6rg41Bwowi07JpwYPTWpGWKkgymtA9BgNjGVIZDAMGLy2kpjny2Qd
ju08F3TPaUL5BGNwqwsErY0+lSsr7Gq0r9F3he9wnXsjcdGDgEBm+TyvdRxGGfugCUQSaHRT22bJ
rdO4IXNNhi9RQ8BnBM0oi5N0N6IEZlogCQ3Is68ui18rcN6ny384gBz8P58ui4BLje2iAzEDAxgC
5TeYuMncpJBHvcCOUXjY1uo2Neh09xbQR3lflbjVao+0mESoL+6Nvz3vVFV0Iuc2IY3Kj5cpDe1W
dFbPee+csy6YlffzzZB3qLin0NO2VWrck1FxhBLAc6mY9qgF22Ue8uw1gglBegAGK3acZDnXUj6A
611lBNt+yq1Vgq8i9xz9GJvNkRCmS8ujM0dkx6B0bZf78WOStN8brUfPP1vgWg/cC6aX/Iul8td6
ms6hTZ/j1GzB8vnxTdoMNVKXcfMCFLw82kp9ExlzrzAv1vDM8DGyF0ynqNszrvj2+wt7XoQ/3XKz
rBHTKP1eOsGfPu/cVZUXwSICyomq250vztM24vSaKg5hYwODYZiXfVnHf35pi4YpFxiCTzUrNT9r
iQhsZtcVQFTNzYbOweAtgRTrJHiEkOJ4jJ+224BesSvMWwlArejsS+O6iCQU1tkCNwbwBn01AS3T
yxenw8fTF5Pa/v4UmZ/rDJpQpmELlHpzX4wz9fHjMfAc1R4SL5ZKBBKhpepthR1ntm/I7TQO9Xkz
4w+ykZLtdFhjzz0SJsHRqy8LsyTWQI3LKhkuPboPl0RH3xZqbLalA4u/M/xtvKIR9lV5hGnv8z7R
MqTLLh6hrGPzqPvcJqpHDT5Zxcw/ME2crfV5DOr5WHkZIyrRaRurClYNTsvNeB+3GjG7kQRWgv4b
W0NZ8ag2J8dYFiKLNgY0+iXPh3FFyOm33CwB0LmI7Bg+3wqjOorWdlZKR8Ew1+jkIcSLOrXWlYdO
35u2nWB+X3hEkjpafHTlm0eoFdlmwY+y4lniWsXMCLhrOwFZVapv5PpkCTXx6AwEObI9qIfhztDo
9QVV8NPvBx/nw400i20Q9U80d85HzbcAZSFTkklUn6c+7O6629ddKfeVRTaKWT+gIxNnQ6vsMzh9
I0p/eigTzht+FjqZtm+efFYMYYChRn2A0dnZdDIebse+eNFHpCKQHfvbrsN4jPgOkW4ubmp6pDvZ
kFsBz8qJ/OJsTOCVOERzrnO7Zg4ZhuuSJYOsd/8yEsHwWmTWikhBwlttJa5aymPCd9QNGUrV8tRf
jO1lCLHzwmDe7yOyWY8BQRKlW4GS0F5zcyyWuY9CX829miLOqiUsRpcQIQeNS1M0ay1qrausvDv5
SU51TS5zfozyb//sBsWBc73VctiFRtP+0NR4f7rrzShDfUtnF/7zcH76hwj18XeV+p2ZGymNaJQ1
ec51Mpn2HE/0lpeWQ0g1toSoSn82UQftAxxxP49z6B/Eu6b0zoTsMETomMITGGDMTdnppNqZNmox
9mDaUyS2HkjcajeTh8DfbkW4oqel70znTCoY3RK87eN8mFBqcOrmPsAnu6VIm38pworNYtz/WcbV
tdcsp1R224bIBIJbgAH5fceowLo9GZZxT4g1vDdz5cNOY+GBqeOEXXto+uac+5hRdveQFLid8gJq
TDV5F74wka9Or4UXVATeViUW0mLBTlS/dcn323cuaQTzTnKAz7iUrrmzSJ64Pq1gpxMOBSABP+zZ
6zHqtq6WDcdTawSb6IUcO3edRTxz42FGh88NTNAT+GIzdp2Fcur96A1HM5tQ/zQQe1GrBYZ1N6lr
Vml9N9CPBZTDRdS3/gJFSLphszURtWgMR2OYNmUU0EWYv5RGi24x1rVtMpcoVd06mxwzL9vUJtiE
PjjjMcQ06IDJ3dS9Fq9TzbyIWKaxB+mQCxEzUQGS9hT9b/bOazlyJNuyX4RrDg28RiC0YFCT+QIj
k0wADq3F188Csu50VXdZl837mJWlVZDBkAD8+Dl7r13AO3UReJXk5GIkUqlQxlpvD4P2KdwyWimu
ar4ETOqCYlhPfQslrHNPQQC8fNBrUJxRek7K+KcBOcmgd3MlPP3dsqGYJ6N/77p0UCJxQzSmewOq
gkhXsRLheM4Ai2zUSb9bqlGySypU3g6bjAae+3IPqTvvUaIbXLNmMoHgKHID/VkTdOMYY0DA1Kzx
EJjdjPhQqmtecnyz7681MnZaM/kKprlWC6i8ciunf6Zlp8lNd2bhFfO2W8+6Yl0rtbFBrQ6zwzFQ
CtbpNgHJdI5kvgHyg+GBrKqpd7e6lb1l8LV3zVR+JH6Gtd0YIPTS4ZmAFdPKDbY8zE/Q+NBUp26l
K7aFhCRozyLJfgLUbjaTqPPf78ZSQudECDOQ0UbPV6KJp52gFbxbjpp2JAw269WdlmERU5W43uea
ecmDLoSVU68TYRs7lp/31AeJOjqQgOPCdbdAAXa+Yd18JzxEc1JbR7xXHRhcXPLylxZiKFuuBYOR
rCcTlriqESkuwSY4FKXLr1wcwDvpoj7qORm8uJMvtl+VB72KiLlQesJVVQWpmUIiVUqg1ZZ0yRxI
9qRReRxncdXVGXf4KDMobOGlV5HNaAT2oXqs4blOEPaiBpYAKL7KuMtneKyek7DJnPBqJ5IU5DE9
WcOBzQLk1Tq0z85onDQ36m6KedcmTnzOxTDh0YBplY9JekXJ/PuWzER9C9HSeYMOackEGC+LvYhH
cstnqPOgkbbmW5AniorjiTkvI4HHXguitdGlLZuQhNBzK+7XmQkyEdHbtFGJsKINH7Oz/o5KNz5X
mHGhFEX5wZEo4Coz3WpROW39vpoORmkkO4Kxkl3U5tM6atkdlHEMepR5qxLpwa7LTZ9eDArKFObX
GT3oD/o26zwrosc+crm2yNRYV5q/cUTJKNxs8rM+0XdLx8Q9RdApifKKpZkcw5iKa5JxvS4kOIwo
OALFgdVvwGSQpQq4ODzKEdB6kaS5CbQnVVBKCbRFfj9e9OytW0yZI5fWoGdMM5VQD2o/AzDOdXye
PBzygI1CHraHUaomIMyx3aBh8yK9i9djoSowb52tLPJ9RzrOftnclmp8DgzZeyOuCyZBfYrQjEh7
3Rc3VeW0T0z/ZhDes+qSGrmQ7LqVWuBWw/evrZditYzyi+ii/ggjix7wgNqv6movwxi+kdl0L6Yo
9lDW0I5r4seATDDCUkCFkOOzHY2wfiQPB6YXuwz0AZ+T/txNiL1l0T6RKKatiT/NDq1dFOtAn2Iv
CsjRtCrWT+BKK9uk7Tw0hYqoStG2rW1+L9d+sgnitYoB/ZF0SBqr70zoiqY1IITxskHwx6uOxKjl
DKp9KHkjXTK+BV6VPC2PQDbqCsDGZ2Im3cb0G+eRzfzJrcVPUSvFE8Qp7RyqZnpr++1SDlSlqnLC
ifCoKB3Ln2Ke0DzxWp1wU81jnYjKlQCj+k5lAR6UdLN0QJbR//I6epvN1IBdsgouMGFylAx1fMgF
WrW6YUg197a7zjmaiUFcTZIrnLWps52vloW5Ybdg0qwe5nxe9GlGLUu2i5m5BYC5dFfVTuFbLon2
KizUXghQ9lGBuphQoH6V5FZInEVPT+qLhE309aYDeGqsPidVizeh77Yb4rWqVWohN4XId2akGO/V
OSBjOQgCNmeMP1VztbxOskKKvVk0/q6S7Q1va4Np2qAXPIBo0vTqak4P1WysXT5rbXYEE6iNaBXH
6qa0O9dr4HAtnfilmBjjAadkrSODpBZhrWCw50yH5Q4TYaTkyVacZvjGy8Gcfj9qUMiXoTVgQ8+T
67CFCU8Zeq3CbiCSQg/mEnVHi39YdbOjdKnDaMkwPiJFT09wEheKN0cvQLMwT8uatjB2mm46THm3
TXHUb/l6skMzYaW3jPFUgaXdO3RDlq+2lvUBCozlGRz43uQ0ytGs0YXhlyAKgrRalz0PgAjjYyBR
IjbH+orb4snNCCfwsyjY6YMOxlZA35RzVgSZVXk+5gfW8skLTcB0k/FHH33+KH1C56XBoAXVmFcj
L4Lo7CgvNhgwOy+/EgRuHtpQTKq6miC2mF7GPCQCdmQ1RtsSkqSHHJWmXEfxD5zHfDPUoToEXdZh
rGbX184EITCsP2Rtk5HdiW1EnuDyJ7Fm7sd4atbRMox2uUQneoS4yAzrvY4T6bhUXewY8WAXtr2l
Av4kypSpdBGouwhB/K2LJ7aSbDiXR1SdJj1ldnDg9TcXf4yVlQDAv9OsmJ1RKCH3pHq1QyQAIWdG
HznY2A7yMPWUPSIbBxwTjDnGoM7uG+l7ZDG5WhRejVA/9WHXXiIdMb9LA79S79i4xBdZwMCxO//s
zE2XZZ4w9AaadroxEFjDZL0ciiXoUzKuBopsWaGEUkIyO2KY+vEer352DeEsM2oodx1m5KPANkDF
ACMP4roxuOnRlgEjOgZjcmjGlV1qPUr2vKPMBIU3miT6OGPw2pfykfaLeTCiwf6jzFPaoN/HIdHg
jn1eBDhhS+C1O9V34tlnA+fnSXWczLLbUd1AMYwTSkWp7UvfNyg4qnmtK5NDVncPXdHl186o3yxY
Z/MW6SEtB2CyhSyuqUskj2i9jCXhumy9J3/o13bEGLtSyfnAO5+us84+QEfoj6bvn5c1iE0FnJwk
3fVlaa0KlREpnmbTW6a0hTpVJyWs9mPWvRWN42z9EsaUTXTuLuqJ8bPwEf8+cbsGhb+BnJECFG5I
7pfbmhhSvE6WScRhFzLFb7YMSJptqj3lA12iXJaJp9h1d7Mbil1z+MlJ0m2XF0+YVXhgDrUcKvFg
HNlDw0xiprhfrgyMUOlsjhUpc7TW1iE2sqJT87WstVvXMNqca88ib+FBzZzHwaLbgezhc8Cx8BQU
7iUgdzBMZHabQhOFP7eGOrAvZRmzvivaBlSZtV3qRNUhzw3/gnUyrfhYggI6dZG7RVVDwGGDS2/g
Yrz2qdo3y0t3cMYcwp74jLTJfK+RSoqEulde0p63oEnCQso03satuFGeJ8feVszjOLoXX4nzaxzr
V2AIxZEaoFNLQp7M6i5PSu4XBYc27bonDZzMuoMZJH649VACe2L3uCztBTXpupnq39o0QqERsZD0
oNb3y5C1y9v7guMLYAZp7fOFITCJ1zA1UpaXvXZNr/gSJdg55g25tOq3HgRCHqvdZrn7siYFFfVX
2icVdpU4gGbOoctE9mFpe9JZ+eOCVE/pXa+MP9lcZRSDXM0BQoOP0gjGDNdWTV9SSdp4XWpQROdW
EWXrDp+TuV2eirOrZstex1u1k8o2d6IC14U8aol1FpJsqD73Q5ib4c+YK5/X1yEpb1ZRb4FiWZtl
p5t3vFBCN95rYT7QnFOvy6dAbsB3Cwb/4DAkW8XCR+eRsrkQnAmMMbX3vCnfaC1GB9IEzjB37Us0
qZiPXKYw9pQVHjE3oHugJLVj4FyykKFzFjwEbFvXrkZQYkCdOVmWfqtiLtVmRHwodrJ1RNr8Zr4e
XuoSx+MAJdGqTYQPQEmWT2Cc5YqkGjAOfzaq+nm0USaZRJgnUHqDH6aTu3ufgrjSsmTNZiPYsUWn
65mrCulT5K/35Ux+iTsTuosyrEI53qC+myTqtNG+iFuCQIyeHIMGPYDoJJPR3lyjF5FPcqzuJiOM
TllH8Ew1xndJI3yosUDRuwaXlBtY16wq1xgPphU5BMQMdZEkQKCCSVx8wFEg9RYN7BlZCkMFNdWP
E9w4gg20k0optSUi4yG323LvFEm3LfuaTI1M2VkkLdOTaO33eCSutyKVwRoQFpVaWOxTFeKYJeSx
IflyHZvTmxaxa3aUwNkrgm9C6JS2WiD7I/u395LchvtgSHaGqb0uODAYRBEX1wo7VoXPLiWadyl1
KCWb1NiydS1/1xC5ovdnWTu0IlWKot+lHsLtlSiNDwow4HK2Ph1bAO3KkEIZptHwREkm3Cb1groJ
7iPXTrdTZoOlEHWxd400ONn0KY7CpQ9f6ccibU2vGdVdCa2NYzy+IrVUL5aNNAn94lNqhMWTVAo4
WOXwYIyFfhNq6eVBIM9YDkR2yu1O0AGLxucYqUZVjeSqxuFDXdufnc1AJCwiuvflUxjXzbXPIY0O
Q3KuOYuxIG2o9LVNGPogQhy4qSRGB3zxlsg5+cNIxYeioWqwGcA6Ub0W6vhLqtGdUiakGGhIoFrt
NbbPE7qFCwzvY2pVKMaCzD+YzWjBayfbtCKzWAcEvCO1Y90q6U/Oq3xlI+xi+r/pXYVEpJxUHzty
LWbnsbMxKskuhdBYmzSYs9p/WjqvUmmGnL3bmOzasf82eZd8LUSCT+lPLcqgjRk6xjisZGyn7Rrq
dh6eskIJTrIktbIQ08sUdfPpgK9Sg7RbAd1K7OeCTSQOzI59v4uJK+G0XyUVF1Kj2OM13EtgM7Wp
GrfJwrCXVrp4arLw3lJrgPCHkNqfKzUL00qKdGMYNECSIjS2Yeq3G03zb7Jikmyy19kVbYJqwnKH
jYwOWkVSoZSYv6jYseI1OjPDECqQRR4aCLKKoNXOnGUe1aGsdYKIDk49dzdLYTNTTXNS35q3nG8M
2HBJZJ/CLlPm5Zvjl4JWRPTkymbaakPn8k0lF9xcJXlaBxvfHw5djfGN/1gpdbwx3FUdODrpZsaX
FBgkA8U+SjdzjuH8z3Kz15weKxSAumHkeJyg1uhTKh7QxWyE0+l3yy2JjXQfN/soqv1LpXen0bmY
Dh+qqDqoQmxA2dJ0b33YsrO3s9yzUvxDJF9w0WxQWFSzMZM4TxTmqccIHvKYTp6WjFjveh/UY/2U
SnBjSUEIYB/jaGLJbUr+3Iw/teBdr+r7ilUymLeKYZO3O2xcu8qw2nXfu+Eq0XWsQaKBhACdLC3r
lDDt4qBa2gu12ZcifmDaqrZGQ8/ArOSqrbCNkdrIVdrqScec5NaoIZzZfvzcR9BxHBwwG78ZTo45
BZuMJtNajemYm/LB7isDASXjTtgy827woRMBBa5tKF5mFNdET0eAVll8J3pwCn62M9pAsuh068Fv
tAdVJUizFrWxl/nIdqE3cC4aA/5XjsLY7BpPBPrNrZtik8ZoS0Y8I5gHm1M7XPU4Ihm3yp4iG1aW
xKezleNX38looyM9LmMA0E0lvjoZvBaG/qpzocGpo7BgyrXUpxxoG55Tox0kETyHTB+zNcZBdJ7W
OHMlxTHRsFDbbbxFRVwdjJQYTGUQDlgC+eyKtLhE1H2Dq3s27l/qrwZ8mTDIJaSbGbFhSCTKp+mj
V4EgxgYyaeJm0AgJMryIKhrOBqAaQEy96MFQoPkC+ldS+E6Pgx/cJqjAW3qBuxTyn2+NF/TfL3h6
yL7NHdxqXALLAG5pbTCyUZy3iPe4bnKH0qOwGYzFZGFG41NTKgDEU+2xd9WfGJusba8nPIaTf2tK
mRMU4myj0dEOqe6eqlJieC5qL6nzF80IvnyJ3SCAakySvDkSA8/EOcyUK9BJB7ozJzIRzaDTcuc0
DE1DKZVzV1O/6zGuewnwebhn+4BZ8SUP1Z9O+ImkND6P08kK4/DGONXeF2pINrlLjyAQ7fFojbI6
WVMPF2GqZlzSe2u09sHMyYmKB39V9M6dkdM1m8yi25tT4jlqZ3iofD+JAvUvZdW9Kk/YjoN1H6vk
g7bMS2NnIPkj4atifJffuaK+BFMtds5YbvGYMUZyP4YRWXief5tmr+zbiI63oBG26qprRZPW69tG
R25lrgXrG0a+Efd5SmrhBHvVbH4IH41hFZZPScoWspSiWukip09XcCwUGXQq8OzbdBjX5KtsOitU
DqNrXvPCt0/U9+W9ZQz0XEOJHdzN2k3nKhCrMlW/tVgMT6Lp78L5VhSU+s2gQjk1JiUhe92+eu+1
9mjjySBAlcTg2mJ510zbY51qkfeSLSzSUt067i501eK5E0rg9U3MXE8S9AnyTyW/oOxZcztGeqX/
q1ZY4CqcXm7YPtOiPsC6Tw+xWWck42jGSyWA9PrWoGzHpFTui7LacVrrRxbbe7uvk32fhjrC7DJ8
6uq69tAhXVrru4AVsSpkZ93UKbFvjtZXlz5wdsuPYoHI29asam24FlR2rvkEzVcbbTSjkzGd0O/f
lHRQb2ADQAFPhbZVU6JoQ6NZgwKlJG+5BuuI6c4u2VGPRQD+PcGIWRuA/FAp4l1PAHkGafsIEy1Z
Q9x293GPD1NBYLTBSNGuff53ZwcEj2qewo7xYuShmLtAPyS8/l3hv9a+Wm4swoKRiY0crOLFmrQP
HaHYRVZ8KlkV1Sei2bIVEpH8oBd1dG1FI/Z5YTyzTndHWyXhrbHIvCG9CZ/vxNdF7/MzKC3JWu17
aVpr+yHXX2NHm07l1sHPflz+SWaGJppDD3lftTVrvKokftYX2+6tHTTIN2H1TKpiMp1r5l7z/0vk
v5t0rIoVSa3h2W3LemVMU7OxKJMJOCGHi1wuPPZg4YgdHk494s0gAWNQs8XxmpLjKCaWkxjUg1u1
XP8tCYshDmoSoXnqrsuI3KH5FPiNRde2PGhBqhyMs9Ehc3aYxzHmSqxDRw8Og7bzmN5FE83ESBfG
2jXii2jycqMPES7a5IHwSi+erB3GrE5JnxV8LZmM7vW01TzXKg/gSx/Uu1AjfivK6BYwGWcPl92P
sNi6CrqzH4RvZQvVrJRptEpiK/Fi3nBLU9ulzsw7EMRh/GS7CplF/o9R+gGtKTAHvYZl/BS7gfDC
JLdXUwsyIjbRDgTTRmpNuAYx2287GsqemPRraaAeMSxMxf0U96cmzRRAtFyNRvJ957FitCmooTNr
rtJTDQ9y8e7SbqcHxejGreVm0PQ7SwJa9PXy7LjS3o0tqkCgppuIfAQmU9h4QwPwW6JuG9B760xx
kJWQ0Yp7zKEQxxO1cvsBDc6gfPnl9O4i3rNQEG2ydhaRIlTN6nDcuk7BAt2F0YqwdDrJhv6j1cOA
WJHo0RXdTep6u/db/Wyn8NDwr/k70G0fcgjHFQToT3ZJ9R37180watihLTSSpel80mh7NkRB5yjO
KZAQXTGc1DzBcP1RDMkttI1hXdbb3pT2S1RyHHQPNCN9pAP+Uz9ECiENEBUbIubswRpWQm++jLg5
W7L5KRJLrFrGhrbSwv+vtVcSWn+Ixn/AVtatA0Vsq0ZuEOV7dmum83LI6uNDlYix8eZJgaoVCAhD
oHVRs0wo5BIwOGOW38RyaxJ3P2QNfkH+B+IlY3hBoUtFj9W9b9aKFh3APhwMmHqIfp1q07IrXpV6
d2gsktRp+tX1q1H1HzWNlHU+h6XIij2epm4T11wTJwJFNd9rQfDe4BADGuI851H0hITvIYGZkmfx
W1rA3WOb+x3ryZdNXWxZ97qSkdgxucpzbhenaSJJoLYt2inCawcNxAmozkhgYCY6VwKzPuq8nDCg
AzG5b0aWvNdWTI/FiO8iNM9T38iT6hKBO6a51zTYzPNU+RQzGiay7LPs4x8jaixEK4xh+NwgTbwr
afwamsmDSxGHkGMEdBi5kLKxYe3qjESGBYugaPZR8ekK1ozdVxVRB3RGxy9n9KIJy3kS33LffUzt
7quU1hfGbnJRGq7jQYpOklj71YjIkZKGy18w3Zfa2D8gDzb2AmjCbJoIadhBfFh1/dgcEDL0D+x7
1FtYkJGLvStlH0So+NBQNgx22j8sdwml9hMBfodbhx/5eRtfSzc6LY++/AjRfLdRByffTMtTRMI/
p7piXJbfunnKQquqP34/g0mwlZe3MMh/325DqMwE5t5+P7ob6/jU6UH/6+GzYa6kFdLKl5+p7LQe
aseTUWgdhnFAggTDAlc1zYO2vWm0kYah/ir1PqRLNuydjgvRQMHOhfhny3mX+tWOnO+vwHOzit6K
E3+7WPXVABOgA2hSqO7JyLIDWUFV079ptvicw1NKiegGkcH7FAX3We8SnkW4X27xrfs+vbVKka9l
o5xLnQ4u6Zbo4SOaWcRmoZ/t106V/4qV8jUNTcVTYPOvuym5s0PkN5ru7Au7nqkYww9gssqGC6Td
w1bSbCs+OVeHPuToTNEVjt/NHszhStAXnNM5YVJTL+rQhF7QPPhSG1ZjN27x4k18Fi/1tRSs3sNk
fxlEqSm5y9bJH9ad7r9IP0fraPgndDVAA/qzb8dUYh3aATPkSKKfwGxYZ5TYqnTdjY5AWHfO5xh+
TLIiYuuR/PJ0pWAMbJIcxUkFEBMFNvwTlWFyfSqdAdJGcYym7rW0Yw3frXUzGeR6Y4dPlEzv1Zws
EOaoNq3Q4hojSSotJvErsYK1Lwk0liulRh0RhsCD3RxOEVrOM8wU22uST1DJ7iqI2Sk1QFnIRTRg
ikpOHac7MPJId61J7o45CxEFymudInGlZdq3SFEDVMjf1lWbAlZISDeVFk4W7FXINwKCfMgfN/To
Qo2/7w331kd5uifSewflJGfg0LyDroD5ZbWXKQ9utUEqejWHgDuqdsw0cpAzZ00iO8txXXCt1Rta
oulo0qVIjrrjjvemHh/MklFsQFkTN+2Hz4agAKu3oi/IhEFtb+YUsdLKnKq+1zaxEeEBExOuEQWP
BcEP87LGNqvLPxHDSTAbttwUNkKr0VF2RRmw1uoNn2Og/Oi64FMqpUJStJw9QWzHxUCWZw4KxXDZ
8cRB+sAitFGU1kFHFDWrSjf9YwCeJJbuvcAozUWMbxvF+THI02HTV2W8cTOiVYTzmDQ63C8y+rAA
EmyRUD2PrM1KByydY7JYDQz2zFbsMjGhZSS51LLI2yRDuqPiD2MGNbJk/1itB2wRnXlP8PqbX+Cz
aM6UvWKVJ5a9jp3mmcwZ4dHC68r0p1C6aRNE6q7KkPk1br9OFMWrKzP3ikiuO5+GAzbIfh34zn0v
43BLg9XDtIJacXpSaBnKwqJMaV3w4hmFZUpHP2xHQrDUMNhGkYaGJ0EgaGqbBAyhm41HXUwCsmzz
PvEhlzGrStyGDJ0GjlzWDHzbM9Bi0MCkDLS8ElKstHCwkVwknFEyuJv6obzvwuHd76qMnDDANm6q
bpkDolvpJ5sqfZoZhA6NJ8Z306zegAm5CfXROGDNORVC4cpRxISZlXbzWbT2Kn6bfB30d+v+ct1z
XY5Ejmrc3VD4ZaUQbze5NPaG4MuwvaowD3SpEf+ZNrnI6BOIufJfFKz9fBfKwQ3txtOq/ioVOOdq
SYK8SNBEJAh+wbKxRArRgBBCAUr7qY5RlkgZ36Ix+XAAMK9xF2lgUVAa2Arb8Xwl4VxQ1+8NXa+8
VEAhzqPkrSyZEWMeREaQ3aP3ZuucsuZq5vDcVe0eW80vTQej1aXsGqqe7gSyCtXx0ip9h8r5ourK
N04tjdxZXlH53SAiiO+NQPoPIqU3mKfiHjzBhyqJ9Qls8Ee+3VD69Ka/7rRqX+DHZ+9prx0l4ZQQ
TXrODJrZc+6vUtnmSk0n2t2B8jnUp9FkVGumTf9O/qpIBm+iCnUU5cicd9PHk/xhJ/U31jTs0NLl
kphABCNp4moG7nUQRnZcbnU85wGDLnUsNaMfaeRmTEQbZsOOSyyCTnomm0iJv2XbXZ22IaYNehNz
IGvcpAbZQHlurQKRZ7ueUnE004OW9+5BSxwgx62gZEvyjV0xiaHbGewJ1aQXGGknGUWPUMevTSIO
+WSqq5J4FoZb5oOldx84Ug0W2+G+mVqvrqObHSBe09zM3ZJzRQjcjPJVVSxftKNq/LRstFiNVB+k
DhvHFWcYXaQopK1M7HkSMAGpcgTFg1Y/ZAlWL8kyMCbNc6SjtScc5oZfjNinYJelbA1paASwanhc
k73+Kg2nd99BKVsWHz2FSjYUDOmIP/QKxX9XkP2o8/BZGbdp/ksyOey5yq2FFbzqoUIbr6R/2D9W
jBAG6dIQwPy2jfXxiSJ500YCa1VR1Z7VaepeUVlh0LAXm7xRGFmnYMYM/NwrvfUcyPaPTmD5jw0h
XSttGqCGaY3/GIw2qckYmT17vonsLr5J4ewE3ctVXTKYGuZDKBNJd9JbAKZpoVnnUXVfVT2oH5d/
gHp8lb4SnLVJVI+yHfR9GPGZLr/U7Lp+rJLAYwRs3ZZ7hLXSAX3OGCHOjxEoVXeDv+Qtt6b5R5bP
gBIvGKGv880kqslyyUgYWx5t+Vlj9uwquvjy+68G4kotE9XtcnP5R1OfAyGShz/ugHcrbJ15wGql
oH6y/BQI6wPqUvnkIo9AlVE5O8Id7CclKN+0sUp/znfI+7p8UmtYfQECgn++g2qkf3oEN3U/uvkp
NIUk0b97ChQ8hpiKv7tDM1m/X8PyIv/mEf56h3+9yDYb+00zyHLN5aW4C63hNR+cks0VwaEJuiSk
o1r14tSdc8DroDIo4Ld8N0gWLCPedFNRvXTFLGt1pL9dfuu4QepxIoeHrDcpVh3iXDm4DqFRgVJv
26vRRSNZFQ7dEWusf+VqtgVwtVLsRvvOyXTOJ5TgKwRrhEIzoaPVtJKEBge0TYDojWn7pfby2ZRW
+REDisNmajVvVoZeKcDr/9yaMLUchDmPBfIcoiMUcSsNX26VMW+ug8mhaXWYznRhF1gTu+65CdXg
1LW0IRLF7p5VVKfnDGMatDR+66KYhhNH0utyk65scS11492tou658qfuzqzE/XJL2FK/DVF0ytOG
+UElmgM0NwIU7Ga4xjaDH7QTOANJnIWVMP9w+afANZum7bvK5uCFS2oI5d+0C/eQkgGJHq8q361h
Hmr0eXWjx2zcmO1/LT/nzSoevrvpkM93014FSsh3QV14aMoK4EDiFr//WB2n6jbkFKFtaktvCD0k
lO4D77rftELtr0UzpHvH92kvuLNwLtOe4w5mGkqTuhg8ZWoQHtcZwMo2ekuTKXmcSr/ypI1aa96G
+BqVVRAlm6Tj4jiafXqS37UmorUDnO4py+OtZgKEKEhMIX0DA0LKQwdoel0R77N8HB8GG6WsND3N
AmGd5EieUMBlnI35a6DpVA1+n2wsvKKqzeTKdwJ9F1TF+xT4vx2e/5/49A/EJyi3f7KoeB/Nx1+I
6tePNPqcubLfqHWacQ55W/7iN/BJM/8HojQIHfLesIRgAPlf4BNBdbYhDBOHl4bEEurS/wU+Kar1
P7Rf+R2GWgcEg81f/UF8UjSH3/E4DmKtmVZDVt3/0t5vv71EBPrBrg++8z9u/5mVNMMJ/uU4cqhW
2e7oukNjAf8Pa81f3TRKU9FVtdoftkmu6PQ0VAkqwq8/fR5/8xx/NVQtz8E7Ib/KgYtsaHO43p/N
jb5JYouRRh9OVhQMCVhqONADh+m6ccxims8hSPDMqv7Brba4AP/y3vQ5CRAzlyH44H8n8f3JVGnQ
N9YYt/4qg8Fr9FcreosocqP6Tc57R0SKfvEsVbkrrWxV9q43YuBLlR8kn+n5xTSOfYWSYdu0/4RQ
/qvFlM9D1w3hGNDe2UnrmsPh9efPg5iVKJCK9gtJNxloXPalCQMzKsJtIIjravXs+N+/gP/4kucn
dPFNQatDkrh8UH/6IIYQ8U7l6798p0B64Ay/HCE1JoL/SLD/zycyWSFMjkvwPLqm/tvRZEdwhzHV
B6vcjK9WTuIq/QPSap//+/vR/+OI0k3y2VzEPmCbdFX8mzW1mYqu1yX+ClX9pSbFuppTPobXiD02
wcPeFNg0LR0Uqsy3i+mjrHplhTN66+O+KsLupRNs4mplC0x0oyFeV2X7UvQfE2jDQjjs/5AmGKcm
azErUSKNu4bRY2W+E47qWeDLmXB64M3XWsKuvM6Vcz9Nh0ifaJO13n9/r3/zkeIIFkDj+I/94r99
pOzxXXa0jL1SzFRjksOShaqVF//PT2ML1XQcgN42ZLrFoPynQ2Re8RptFu5q9CJFKUAeX2zh/4Oh
9T/fDM9imTMuiUhcmD9/PfKtumhSn47daiyvgDa2Tvmud/3mv39imPF4mL+c+LOVHDA4OX3kf2KP
/uvTGHSNEkSG5crvgowS3kagUF39yHCina4Weu8ZvfC1q+/WvXWpXfrrJxdDDIO3uLMRFLihbxxU
QwmKbYrHKjmlCvXzmct12WMhRnDbieZRLSdmbRsi2ip3fMxKVRCZubeSSkqbQUrnl/7P2ipGvz82
LmkvH40V5S1C6dyK0VmNRMM0pPBmF9QYNrFaVEUUC3aJskTB/TxuItWZaTIO+VPnVtEzf+f7uNK3
WaiJV4KH1eIIXNOAR1LUwdfQtDDWYjVS5X1CtPFjARUciRXZGPkj0LY5SBuHMMBgg2dlQhMy0HTD
gsa7qiXKqQQXDpYJPF20HQnoig+xhVo+XDkj8lSSMU2DCCLhh6lnS2UkliHIBErvUvS4eOFItTBg
hnba82aqbhv0CvuOZlBR9ZupYCaE9LCz9npm9fy/ydxY4u6Sdbk1pI7nGp2qXxGqZJT6i07UDJ1K
043sFw0tJ17Oicko2gWThL196dj0fxhQRjK1h++gJoQP0yxBRkjd7LAZklNpogseoen+H+rOZDlu
JduyX4Q0OACHA9PoEIxgT0qiOIGRlxL6vsfXvwVlWpUY5GNYmtWkJmnK1M0baB1+ztl77W8jOPOR
6DAq1sfOAknBFjuI832LBKm7bpEOj9/aIlj0fTJ3XynFcp+ApUhDNMSC6vyuVbXM0pJOuGs0z53a
DaUs1aUWYr0/ZDyH2p2tD076qqKoXgahY95oL00W+NUjciqh/iHPs/o119YSxoiHDWfG3Iw2nRFE
uDRQnCLNFJEXDYAjusAaOdF7rS4CsrciTYb0YSNAIlvEGKK9RwRFq7ASZRt+1+e61Xb80a8PPu2w
Fd+BstwHhD5wa2yX8OhuJTsks5iLMiegyY2YNHwUY55jYgQjpd1Xgjt4wOeQ1JsoSegl1obs3F85
lMHuuyVQByCwj8CfM/tpJjo/Cai6EpRxn7bGI1QxTV70ZmMS71ZmriL5SbZG8Q9Z49GYbpA3183L
1OhZ4yVqGqYHETQDSfByltFDD6p0vOB5cYjYikyqFsYRudnXu9IaKvvJHVrf2efUasXLzEtbrNlN
C/9tzHtCMLHu1GROw59ksvjUtHFjHirfxZu8zuE4RN8cfQiMC51dBlTpNORRJw1exuCtgWPba+Hi
xsvW8xgEoIAG2wbnF0lEhlqFhfOHEprBSKsiPMLYu0EJD8wPIp8NOMIBukpD/FLISfvZI8aw0T9G
Bfnr9cCroidk/0FpBjrA+9UwO2ujCrWy7IXN+AEJPYm1gd4+RjZm7tVUOOKO+MPS5r0ktZZ+TKa7
xZ1JTgYp6wz67bVe1rm9030SSa4cyW8BWytMbHaFH9jlThdahmhS6qUeHbrIotbqabk78IgHnQ1O
CBJTrNFJ09cJpEbaL6F8eb8NEpUE3hwuSOgxFhiQpKTqnSFWQ6Xxk2gJclRO/4gwX2TbbE4bZ4+a
K1OejnsIIn7u6HetGOxoOw2alV3lZN6DnrZoG942bahjMMiJlTVkRe0yzmYEK1iziquqjBz3YOFr
Kjb56CLYboQ93hMBwETd9oE/b217mX6A3n0m5tKpjjr1Gp4qCEIrAYUt9LJ+0dRNehHhbu50pjAR
GmOvV4MU26Cuo1cEzYl+FyIrmn7MWouIuqnTpjqG/aznN9RnUEsHaGJ0x2Q9CtD0Jvo+goHYuSnT
IzbQZEfRuKOiSKSt/1INBH0CjImM/tIvwlHHv2GU/XYS+tDsRqsWOCOCUuL7AWOP7YoQ+H+GaYqZ
m08CKy3JY6QvVhHFOkV3MEe8Vn0abmYy0Ka1lcwVEpk6dF80w0BOr8I+GJ4lrKR+O3ZJ1OyIfzCc
oy8Lx/jtpLLzEXpGrXnkIZ+psE05f480vSJQs0vK9JuatYF7yxB02+WWyazQn9LLLMom47sfya5B
jWIO1lXJK+o+qj9yUgh7vUCUAgIK1aW0HUJNdIIvta3oS9xKf77Y/68ry/+PMrgWasH/TglevYQv
2UvzrmTk//DvilFTxr9sds9i2SrZbMps/urfjGDN0f9lORSN1H827XX+7v/UjIai0GSnAp4TLoJi
5/WfgtHQ/+Wy6+ef54llXwRY+KQ+/Kpe/AP7/L97K+K3DMNiKAWBE58d4LuT4sUq7b4hV4N9qNk/
xxVYmDDvMSplAqNS1syHIDQtvJX9jn5huK6CLtvYDnRIa+4xzxWwyKcU+FoLbUEa5H/UWaed2WaK
Zf9/epCWAEvHZhZbu3Oyz2wZ0tY0WwrstSXhAbDidmlVyU0Ikv3aFtGx5SXYDnwXtk4LfSs3QIeT
+7otc0DiuAnJvW6L+4yBy1oEwrj4625/UhCfQPP+XET22pA21FLH2KeM3wJCKb8ock8rfSZSHR/p
Js62BtEdP7XEgL4ZwtAfbCAqKOR7YgoCpN2GNV9HHTbeKO/+nZX3v7YB3pekfw4IrosDG2rBzIhT
OlSOwBWreZx7YW1Asomn1yzVb30dbKhjVAe2w+7q62vwyS2ClWrCWDKg23wogqcgytiK+ZlH31R5
Si6iLIIqwq1ByOGZ6/3pbwFDBcDBgFc/BaLm4OkqPp7MgJtUbtkssvMPbmi0GtxmX505sxNCyXIx
YeWyf6C54tDXOb2Yg1HNojXyzPuDlWtMX7tCz/tN55vuoWzS9+XiVoqRvIY6aQg5X9GjgXhoJl9+
XZb8Bx+xdk2oZoc6BbWTrhhDJlrXohsz+E4Rvlaz+b52fG26+vq2nNRO/zl42ktkoEgq+NNYslGl
YyftIPMC6fD51sZ7hOHImZi+zUZL+IxdQvcIszsj+oavOduMKUjwrw9iqc/evb4mfS+6CPQr5Cdk
fS5q4Wj5wLMRTnSJgsVvlN2GyMFxKFyMvROsWj66Z+7bh6dk+VXlGkJQMlKlsuz+3ZaxLAwsKMAy
RrslAfVRZW5aqzmMacGQOW3DMyf5yc8xyUQDQH+Q0MRTknFOYEvM3jr11DiQxFZ86/pSrRofkrY6
d1OXQz+5oMDAbfjM0qb8PkV5AZdygVU1CSB2sDhROdLj8I9zXN1qGiJ+QYOMR/YXivnrrG2ea8qu
VeKDUfn6vp5gzni46A7x/i2RXVTt4jQywYzatnEsNJ5ZYe4E+VZG7RI4/zJE5o7i7ftkl/u0Tbxk
in4WUQjjcLjVZuvG8KOnrw/l49Xn4ypRh5L654ARO/lC5J1RNwNADM+B3LxuaxhBlWZmJDnFCg9Y
8Ovrn3vfsFpOfOH3G1BJdXqtrnkCdhryRV4Nt9IDLBz6bHqz7WAeI6s+jlG8Q1XxWCTVmVXv41vE
b7qs6nTjXD7/yyX4q6VjDXXtirmNPYhSN3VEp2ou92jT/0m64GeU2K9mZr7+96dJc+fPSfJYn+b+
ddNIG7epYm9Q+ffxOIfu7yrJbsiJvhd6V61CpNLBrJ25lx8+XlxcZGr4JG3QWdzO9yc6h0YwFnHO
iULnZJzGJpu5EEr/xGie3erbf32OKAy5iWyl8NidPjk4TCQIFox0rl5iTkx5eAMMnjHCTLCe4RT9
isomW+GBaM8sUH/u2PvX2HCUbbFccK6sUicPrZhjHHdSBZ6ycISaJq2t/EidZV8CkmmHvLiyi0k7
juI1Dhw0ChBA75z62YzQGNe2Vl030J4aH+5o1RpPU9ttx/426I64qq+ssWqu1TShjC5KHWaJ/eZb
DclFFNA3MaZIDUvvImdydlwCz60m+xlf1nVX+HtBa+ESv8a5E/7w1hDMRhnuKh5j2AJq+fu/nmDZ
I1scYXJ7DAvqlZxi1L9DeqNjefVgk4DxGPeYF6tb/h1nrvWHZ+r9T5/uIEuj0bJQ8zGG8Nkz6fvE
2rrS+cOtMs91RT+sRfwWTWxWRsdgDHOaqBg1QwN9wak8e3AOieau62nipe0PkX9mATbfd0ZZh/ip
xSmEu1inPXr6U1oEvWHhv3B/9afCmZ+sIvGXTdAaScmOqLIDJeODNswBXujmwdHGBPc+1fCkjeth
zl+z3MC6/cTnGUxPg2BMS3q6eAvGfGrfqhbNGgvrXmAztIr4GAo07liMXgDr4KMKCyRZMfAJIee7
r1/Lj3v+5dSW/dYy8eG5WZbDvx6WeMy6rEXmjms7hhVfDZzCiMI9U/djWz3ESDM3+OTjVV/6N/XY
p9tBO/huP+8Ao+AtmPKV5YxoyJjinnmYlgXo3XvLoTkWa5ShLGC0S9X296FNTThraaKVSHsTHQBU
RlIeMrKvL8BnT9FSFjJlY5RhGierYOfIaUT5VXq5X74h60x3NvhzGqxia43lz69/7GMFAw2QVUhC
42MWI04hiX0NmEKPgOHnToNsB/GXOwZH26ZT2/uo23JHBUdJFNgej+hrNgSXMpIWu1vmTtG5Tesn
64RrkJijL60gdownp479YUCBNIL2U/gFBp9bb7cTEVZivuma9jk3eig7kXsBfvnh6wvx57Ke3FvX
EVTYlNesUvrJmpzJUuiaDfpOX748fW17tPxrIPmq3rTQuUXhXLXwygmj0H5aS/RiXIYkoVs/AxOq
0lxV4Ub6+GrbGEWl33ffizbYNwnBcHNulockSK39MLmYXDCSt+OZ1+ZkSMqKwFB2GdFS+7H4fNga
khiWkximUCq5Y7lVWQnugySXbj8GpIrBo1PMO5xvtl/LQ5YK2PK4diwd+Z1EpJa1EV4Bq9nMxYDo
RM/0I0xYtVLE+0B//e+ijP9zsDza1KouBNLTLY3p46qKEpl7cnKJFMys62LOd0OWAm0yL/0lRPnr
2/vnOX53e9mx0VcxDOJGuMunO1aFfYhqOym9eQp3VSLTu2EwH/VCzzauRQUUkKBYJDg9RW94Veng
AML8wQQqWZlNZKwBAP6IwBtUWRyscCSvZQpMD5UOdf2eMEWyXPFEoCq7sMk45UEhzxtFb1o8KklC
HF9bKfK9MYgrCx2twAidoPvcylq20MoE6kV/3LgjSm9NEkRDn9JYuZqLqNu6421c90nJ+KXTfjgd
RxT6v1GOHgd6MqJP9h05rzMBNyhPs2mr9f5V2enEeHbIvDMQV19fy48fH/YttI5YL+g0KAQB75fB
DOct0Byr8CyQjYVhXLq12W/KmI8NS8ZlmpI6h/YvoUsOyqEQmAnVxKdqMNttEs9PcdtFWzd2v4Fc
u44zFONVb9+oTltg2pDk5DJ4Hpx1l/mHpvve2/G27qHDwZ/HuKmrVZ8kjxmdYWw/tb77+uw+Fs7L
i6T+7H4lLbrTIburmzGa8jb3Jv8pHUr0PwUBzICas55yy+mQ+ScAHHyFDRdraQKQ50zb68OehSMA
gcCm37ZpdZzSeWVoAEQUHIFGiu+2rHl1g0FDkBj+k0MoZk3GGn/mrJfC5eT9YIdm8sPE35BZf7L8
jXrjCKvoaBxVLBsdpNE1oaJHkrdxQT7NRXjByBcrPObwWqgDi0zCNCv/jiVzf+ZQjI+HssSNs/7T
WyNx9WS3CJie3Oluyr0gV/Fa05UXGtaFBkXG8X8jg7+wi/Ylj/Md0ra9ld5YrX975hA+fIgobBGT
CVtni0Xptdyhv/YgSJk7vpdDjocRRFvV/zLGaMENWeQ+dPURr8JD5+D+M0leKOj9b9xnX05PycSt
qtSsViMito2LcjtcBq55TB1RzWfWtE8ek6WxY1G/YEenH/b+IHtX+O1MarRn+D1TQbKh05AOTyhN
qEcYjgr7TDTAh50JV+XvH1w2pX9dlQh021xhMfBUeVeF7d6uzX3m5mtrmr2vb8Dnv2Q6UsK6JxLl
ZCOQWjGkr5Bf6jwTN9Qqm8oH2w5+p2dqwBNg/Z8PEc2b5RPEBFjSPnl/SrYJIrbWeNXkNLwx/j/a
EHS291XUusBGdE/TtFvdIDy4dpyXmRxZRIbnjmE5mZNXD3MGsiqTe8im9+Q+8s2KVd22dOoSZm+h
vCCmvF9K3wS9wxrvuA+ltik8LSekqGTj2fW/4iSKL2tpAiucNHFm/fnsgCi/DYU0zeS1P9mBh+gu
y0JEmUeVaK6CqXkhuCI48/SeYJT/c+mBsiCms/Tl+X1/6QMVzbnFsNNLfCODZhZ6esxYPTCuJ160
VWccgV1EHhZtrZ7evn6+zOWanl5zyie2ma5yOMeTH+8nHyhZSZ+87X/AXk+AbJIZI1331s2Kt6wO
0bWNb52wD0m0LIW+/lRGN47RYPAzYZWtzZHKCUcdmlQcXt0s/MtmuBsSDdGS9i1w1beh6BA0kalu
B+BoQvfQBxj+yLD4oQ1pd4akLz87H6moNgB1qA9d+BZeAL1xcKpJSZyuhBqyKur6wS216dx9Wy7N
h0tnkyVFx19YH0RoM1gei+DizIOxCOEnuRpTRf7MEPBfekk4dwNy3HK/dY1be3KYoY/4myllOv71
Pfy4Y0fsKAQqNaZrLpz1k8e01mGEa3aYeZWGHKzVG9ZkXAcy8QEZWf/gmMCQ27dHpkOrDNDJavKd
Q+TMb9KGHZfM89MkENM72Jwx6wX9Cg9OunZaEr2on12jBRMAFFEsCNYqO7PN+OQLg7qcCRxrHJXe
6fgthh5Tg1FJvUKTLjW6AYosSS5sc/o+pRfuBKPP6K9QNaozu7fP3jva8QjuWPMwdp2+3Roj7LTV
7JTdBXV/Qdx4qfDIFrn5WkX+rd6qp6z7Ucz3cw42+Ot79kc4ePLwWIjgFGkujPU47/cvvY//NSKj
MSMQXF6PubbThHEDoOuIbIdN7/w29k822p+hA3+twgcGIwbKkxk2shuae5ucjDU0WNPt78jGOlcl
fH5t/jq8ky+cH5q9U2U8Ui0umnrGr8K6B32s2VTDXWm4sL5Jfb6CWnfurnyy/2KryVeI0ZZcBsPv
L0wdyI59v0r53rUPJLjf+larVqKQ4WHKM6YzkDAcawcJaotOXOxEgKd7Hi60uD63/TQ/LibCtAlm
ozXAHaIb+/5YBgK6CQgoUw/aPlW4sZNh32z9sX/pp2aRfmy6YRzXxMfiihqEPFDi4HLwt1pR3Obd
TT6+OJX6R3TZLg7vw3p4BJD2xueLgmqIt4HP60lhILoOmSZ2r6BSUBPtAPdZ37xoVvUwitrHMxfe
6TRlV0UWfhv6318/isbH7RNnSZuJ223h2jrNCoWfi7cRbI+HgS9ZpQp7rxby6qX1I4ThW79W4Myb
FGBa+lOf5TN3AaeUcA7wFZA5G+qbWpwdlTl7KZs/qEzVatThWZEtk7CgVPkWznliXbfISjYx5FPN
h+bqDE9fn8jHYYzDq8Q4ghvFH+hQvb9dNr+edkgRPTfO2I5O6LuA+eGWIy97dOZVWZYHv+9vOgE7
HyyLj952HsfH2LH4lBE2euYlt+yPX1cmzzYRUmxpSJAyTh4gR/qpO/RZ6Vnt5fLUXxRRDcQK+U2u
ZZsS1K5f4YXueY8OJIDmgCOHqTZXSLrkNu/lppRFvksDvOH40odtEf8Qi41dpRbBlRRnOz0EIBk6
vnVUrXMvFp4BspZ070d6+JgFV3FrvLQM/I8Trv/akge7KzdDCfucmMgqdruLzHc8sIvDdabUz7R1
5UaaNcgBq7vsHP05a/VkR579HabogPAYeNkWSRgMvNx/eh/koBZpFl0B3b+xTHrKw2hM27JtIJcz
Sb7oLbhfxtI502I4KWGznfC6UygkFJ9Us5l+zdFsfOsJOkaILc/zJ/e1CIbfogjeBj8HoWNI51DM
o7ubpfPCosT0NLsXrRJQ08Ye22uNFQkJ1Fo24N/mqmm3cQh5vXIGr/WFIONnjAn+gLzL5Wq/N312
mw5IYfE/9VuVSH/HAPGV9dhZtW0N782BBA1cWd4pt5V3c2GuNZDiuelVg+++EP2cNlcQER8NgrgO
0Wh163bwL2ZEGtejOWK20leuMVwhxfqJD6reoEXudyoDFIza7YeIw9sYdSR95BGbIKN3fIEtBu0e
AJP2g1wm28tNvsM4Iy/zNHCJS0BZFU7XALLuG8uHS2bM5hru2L1qGWnYcXChG3V9nYEfokFq4rot
VmUlVm6lAfTJzGHf2sYxHKJx3/QJtu8JGWwgJkZ2Sv3OgDvulErR7TnottBeXsThDCUkAlkNWfzR
Rn21hjnrr6f+5zCB+yhp+G2B+frbrL+KQrLR8gi1uOghnojyui8aaCzkoWaI5NZ6oYKtvZ98Osam
lT9EQcRErZkWLMz4s9dLdvDVcxMjcC0sFV/E+lVYHrLipVEEP9SxdaFXTn2p5M9Z44FoRAjsFfu8
JtpdAP5g4wawR1GXGft4x9e+34uqKbek8qwgIAAQb7t91BvVNtPVTaczA+nQzxe5xXPXf59TOpN6
tNeS6MpKQBTiV9O3wKe8QSLk4Om9HgNN2yoj9LSo3ZeG9da67caZ5wffGfdJ1f6yUbOuQdb/IOPg
VYQCU35EFkGOFNo0ViCRcrf+rnohDkMekpWyPLLAzMEJZ/6mN0SyGjvLS0iUfGR6NIJLZqk0k/Fp
MlV2AB2VAckCwU7HNlq1OXERUTtuYtuKqHvg8INYVIeWdJGphro2fq/mZtiRW+Ch8Ot4Fu1nRwGF
q7vxsuDZ2UX4t3cmUJo85Ota+PHzBA9zV1IBXAaMHLhpfWClj8oW4UUX6QVRGKm/JQ2VnWOePqft
vNF7wfV1kdYXYexubLAlF3GVo3u2A3WI0Hl33Qx8adjMZLrivgb+5Q8AIfwYcojZli8Y0YcdPCVz
i7uQgNH2PvILeWwi4GN5RLZwZCC2jKT/7Icdg8Ekim6GJDwy/0YyTuZmhYSYwR0q8hEksGk9gaBe
kThNZNfYe1EIXr+tRQ2y2Oo2hU6IBLBKSI/0lVYa5LvOUcbNWKT0I/Xsvkm/hWmWrtI0JIull9Z1
T7dt1ybTKoMfvgJE2gP3Z3WtMzPYZhCG1x1qiovKcnlGkuEhLFprq6E4WwV2t0PE3MIRiixPR/Vy
PXRCwRVz3W2XAYYYku6o6RqwPMIxk8AB9kdawYi2a58xyKT/QEhwpDr4mz6MmVxd9fUvjZjLKXgp
XLLgMctlGyDlYg1z/UnQTl8FTXAFTsS96LEel2PVb8vqH7/cpZ3lAzkiUzLrtolN/rvTJKAKSjrb
s8sWJHCNcBu/wkckLKjHLNgklb9L6+zeKmGR8AVxqOdQkdgAptlu+tGMipwwUOaZEqi2W6zh0pg/
YUcZK3ZU3TXO0YFbgXExc6Py2Dilve2EWf1IAnGTOmP2VhQYKhfibtlt+lhquxxd8hp46q7SBZYU
pGaIni3ea17OGqDpwj2hSqHHDDBueE4zFKk2LC8iS7l2mr+Jk+ypt2FYFD0w11gpWtXA9LsuPrpm
3jxDP7lvCjStTJbvtZpdvVVFj+SFVFeMqOudS89vU9QsVk1t9Z4kQGSNYkzbWL4V7FLiku14iYpI
tfj7DEqioSdxpXekdDgKr3EewQZG+WwA/IcLBXUsxLDsPzaYJGXb517qTPVVp/XrEOYAVOdJbc5s
gT7unpGg0ShZBszkHCONfNeZSiSWB5un2xu6mBad07n71Oju/cGeLwDVhPshn3+XoXPbzla660LC
GuppJObM1e/9Eq3O18fzyQ6aeRqqDRNhM2Gap4nLZlOXeg01yotxitwnbo9dC0Ankw5wnbIJxLFJ
Tf1oD9Yefmt73ZMG62qgKgHg6fuhV+O6jEpExO4QXZR1bz0qKyI2Jr6sIHqvrCYJKIM0fT07br3P
3dh54PPI6uB2xxTO16qGP/Hoqya6ywC8jHKqL43lWzImyasL5eOyDiNrRyBEduZWfBTNMQJn5weQ
jOHlgjp+fysc24/ZVksk3UbxWklt8PK5zRbGfLXCpQCGuzXYgQm+41lzhGxafkc7fcd3R161s7rk
beBpd7ToEssEnBKd7Z8Ba8EJxH2oh5DkfXGX1k78+PU9+9PyeV+aLrJaiSyX3TS9r9NttJXIrBEd
oqWKj1AuwzsG0Xw62DU7Zrobux5Pdzk+xbU6NC7laeZ8Y5vx7evD+Fh7cRQmjzAdMeLaTxVeLRA1
TQ2kPfvURKJxsda4yYUzO2d+508L+/R00b9Q4lHj4UI6KTitOWDkBJXU4yevA1k5HiLGJ6cQ3zQ5
gLVOnbUSC1CaF750SCADwIjJDoFGMozDBjDlzmb7CuyY+TxG7VVVjWTqqa2u+keNTw7DZsq9jhEq
kikY7ljfhKvdWuQQdywW8IdoXEpR4FtZVj2kBSZXmJZOjIu631cCn3w1ubf//fVV+HqXLNnlCT15
PLNUdXCOVEwDoqe+Ht1vVJ+Haak3v/6hT+ZIyAR4/1kBFtHWqQyRRaZ1SUiJvaCc2odiRLNVbOkW
3khiDzrMqGSR7cyZGXeEw2Y9BkV9pkP2sceEHlcCtgPGr6NPPGm2aL3Es2QgHHOL+kXO1SWb79cS
OWg5+2stoPp2YpcOEBPFM+f+sbbml3mmDBr4ls2c8P0ikFV+g08uwcAxWGysKIorRRsVBpa7JYFn
K+PksmZ7tM193QP6AouDI4qzB3fwn8PGfREaI56AlAxbBefUSB8VJg5fCqRmkhEPw51TGYfr1LGJ
lzj15CjJku7AeIEXrG4mLcWrZg4zS499bdCU2xD3YDP/TtnsdT3fyLFauUrbSJf8RDov9VqvhX1m
Cf2koEf2IbhuSNNojZ82p4mKkk5V0pSOmLyvsvRg9AwCEtXca1RXsxgD+mNcM3cYnjQ5PtnGvKXr
+atrgssWaNOZJ9la3on3SwX6Smni+EJm6Vqn8968Is4k71gqcs1+gXSjXUk9JkHC1/p9AMygZMu1
m4vc3tqFuO2t5keosr2qkva6hgnbRq6/DuICeHI8fm/8jKAu8jzWKZGGht7ooNraZKe3tFcsXI1l
y5jFSSAvWJ2fbxxUiCpnk2dl0otH6xVij7MGlW7thTts2gHYl5EcBgMflRzQhwCoJsSm2RrDrRjX
IiU2pinqCcSg+xaDN/o+Q6E5c4k+u2X0oUmGhgaB/ktflvW/RmNG1DelLorYM8YQjd6gnHVSlL9q
U4LmMzuTATJGgLihdRGKi8kiwssP0o2Z4weIgK8xtaNl//Vb+Mce+/6+McRENspBARig4fv+oOij
DqqZRARADaN+SuRZhsf+EOkEDuNfE57mM1JyI5+Pq+Vshx6XKcHqZKb7UwH4vST/kfD1JvN/w5+8
rju79NqsY3NfSzbyjXyOc6Xvw6HbyRSeqSB+xeOGuI9223arfuwvnG5qrslDgXRWd9+VFqxtmVxo
GL1WKpDubS0I80JZ9CuOswKu8ZiumnH+3tm9cVn3sJWduYkfVFP+buV1N6fj8yRJloKEeZuMwl11
yoFqRuo3VcfgxbqWbvoIjSG6Gw8RSHxvAENrqrD0xOIP//oCi08+1ryoi1KNwSiqtZN2cRKSBWfp
DKkavX5IQyQkPt7LLlKPoPHvoCx6i/huJvkI1wpCG72HRZuvhnGCneQstkelnfm+WR/eVfRLrG3I
aDHMoDF9f88p6LtQL4n2atvhpdPEZcZG5uvT/mRxf/cTJ4t7WeWzH1bQ9mLXIwOX9n3zFshlQIsg
1TrzEH9ce96fz3K+f71YdFCmSOXdUiqWd6w/tyyFHosR4ljt19fn9dlPKWU72KHAUzmn6rORsj2U
pRt5lT1foUM+UFV8F1PGaKl6+Pqn/vy7Tl7NRUGDdB1+gQPd4v1pTQ3jVV8spzUG20DGjDai341s
rF1QFMltQO2rO2m1TdkgbVyDxqnZX1JAtE1Gd0ur9302xpfg8X735qtaQpxCviUIJHioYOegSgo5
bvJ9FDpJi/FYV/5kf5vDi+dJ1f1rJ3M3FCj6zh5g30dWtUQmXVsTxDuidNQK+yKP5wzkq81Jxpyo
dGPfUVs3FARPkAOxRjjcb89cluWFObks7MwYg/DBocdyuvutU/iDsqVL5mY6HGGxiWtzHSq119ht
48Nli9RoIaIm070hXtFf600Emd4uNlzHZGVo3UvXs7rDfD8yRb6HDskmL1u6KXXkjcRJrLTMoJtB
fq42BjvgubtYqOoGAzyNMAccu6k/xap9iev4YRyrgCYecwnTQHi6lAVTkT40EAgXQYLq2dLEA8RB
H1HO11fis92jZFAm/siAeFRO3uPFWRaCXuNh7OiFFG1PkVjWP3MrrQnrLcNN1wND7sCzxxMJBoXV
grYlYOvMEoe75OMtWZTb+mIpYz9ymnZcQQDB4peFHj6abW8yYjayWOzAMWxbFT8TcsAT44fhFjPU
66THoOi5HS4WXODykP4mIe/D4TYzO/8AoHAvFNq3uHQfe98ejkxZ8UFZRF+5BUZku61uhM4AmX9g
sQFM05Zs4GQNt/yok4cB3vBSNW0H5v8aMO6whpC8LdGRMDFgJk/g6Hpik7YOiUvYIGsmP89s4bEn
HoSQDm20e9nZA/HBGFbqJzx90y53OAEjEdNGTzviSbThaCYOFn5FLosgM/KCMcm4YwbjZROQzqDy
wy0NhKe8Y84NsHytgsRaZ5G/dChzAr7gANQ0w3vOGIYqDNchrZ+TbH4NTJLS+jJbDzHcXjy5BK/Y
4avl0ypvBbDEaKhHsitfhAVeEbRFBXCT4fTcQS6tM/XcEA+01gaIO88wDKoVRWS0HSvyUMqk39Vt
epFG3UMwMtUu4gWqjqUcHcB6cmdBzc3/DO/LWqcyuCMwWTd7AjTySd9JUhwp9LotESNvxLreOVl4
p4LxqU3UL/sn87OfyTxssklhDR3UEaVjK0iQyA3rkhyyclXnybhiGlTu6tT+aUUY5DKkD7Sq2TAb
hNZu/NGG+pAgMneChRxIEmJWDtVWKxuvrDTK0CkLYAIkyRq6N0mFjBTqnuUq+Ke1daaLMN3HdE2O
2sHiUQG2jyAw74pXdzJ//NkfR9b4Fs0yXi0y0lqPL3hnCnLl6wMGoTctai6GxrnHQoqcrN3D1uV+
zdob4ku4sWbmbn8lwBw2BGUBjFwK4ySuDxPOr1WbNA8Ree4bkbRX2BRm8lmGeUey5g8EFjtk+OSP
sEvYFQxnVnYue+QhKQr0qecBpeQJZR2ucwZgQAipIlBM+nMTIa4nrs/x1UU7Wd5MYUYSjGXQOKS3
2MCbH1KImqmPKUWqa/LGQJShQFkN1hCBP9C/twlRsSGJAX5czRtJ1PwWxdABET+E6opmcVa5V3Ii
aItgbhpi+lFZijagakBCgq7bMAX8rboW5Cs5pjzvxJrNzARbFEelEz+QH/KQ1O1LQh11MdrZvbS0
8dBVqoaxql2O6R1Wt/BNAwysUISsBseO74eiONaT1RybhtDVme7ztjOS8qpzGRmP7byUTIXpjVAh
1k2mW15FqA6Wt+tsSTYfoYN706ioffyExOX5Sdh4/2vmEg1AUSQKQIsR0nRryrQR+qcX4hTdD3Hz
xhWPtnXEuftmrTx4c99kXCL/wIy6mnsy+yZJLpXNqrUd7fJbybNFUYGbWJfgTAJteKnh/e+khpKF
VrW7Eqbc5dIX62w40OZTFyXocPAra1c8ajJHlcrEyIzi5CICBx4Kn36tuWhXA+OBjouzj7HjL19r
taIRcXDA4rfp5FUhQKXYr94MW7/TUTlcReQb6CCy9z2wB7Nsr+w62hZJTsZd7fSrTqu7jU3m6MrA
9PjvFkmumJKP2bo0UJvDuObzPNP8NjraMSMk4KB0fjINRFGr0/FsIbzHtuDQlCA61TWuCSk86mBE
V3NK+51xfb2mjbsmKZUA2UCujeRNVvat5rSHtnlKATywV+23c2IY+GdoYmouD6oPn1JW7B8KvBZi
7td1zBxRmLNNN7y/jaoHMhzmvcxRC4Cs2c4RoU3WUMRPeVNUG+WuMld/Fv3/UHYmy3EbWxp+IkQA
mRi3BRRqJFkcRFHaIKjBmGckpqfvD+pNW3RI0RvfiGtbNKuAzHP+saKGgdMjQGobpFn2I8fNSMAT
cXusAAb/zoCnks/0Mc4WP+0KdY7dfj0K74sjk+PglurSVsw/dKn65uaQE4sBnZyphxnjq5TTW5sN
hIM5fBV6VR+NdIJBcocjOdHqbGTaRZVE/HrdrepzN0gVvY9W3UJZLs5hnglMKXPWV3eMSaXh7xsW
F83FLCuHcAj4H3JCXhujCfIh2isyMxEy5Cc56TaR7IjahKr6gxgsshdoSuqSJ8+b2MdmUmATTe3Q
5oP36plfDIqSTzJ+W+tkEPg/RT+8VN6RI/+TsokB1gkg0py9m1slvqM2PYVdIGXqPPeQUTVeWnm7
n8wBJJ4Ib4hcHEE0qugKdz4h4eDIl8jEJ+pxDpCyU5wWgs3p1lmZAt1zs9SNj6odJAlZwER75xDd
j6JHvFDA37eZ6aIuING1ACaxKklJOz0hyF1d3siqY85E8MYALYIiXs5UoWX3ieGMfjGmdPVFe8vT
IONX9SiT2gjXkqW/KcVnFasvqwFxWi7c9OsWpJ+qNaTF+H7Nez3gYyO2Zrg5hnfsRaT87UjSJL98
Hf3Ql+YrneKPNvb8c198U4n1tQZSCUzNuu9LcaVbhv9+N50C8jJ9d71vl2LvtFkT9oqLP3Vor7Zs
55MUvcNlaKpL5zkozQtSQvTmucuHlYx3i5/FRcDDTLBTzVtlae27wldr6+rRtsV1rvIq1I30nPe2
HsBFr0i240cshoFKIOH0WIMtYTsj2lrY/uza1C0PqLuJ5o6DQpPeTdfMz/XkEFZApnVD6GxYag5u
G+Nhdag1L+yFhy9rr9SpxJRP5TgwsRlQT9/Ffq83bxGF5Dun9G6L0YYL8pZdZdWwnehrYu2mTcwD
S0s5YpsyfDS2+al30eQ5GHyIv4TuM89RlqijQ7Gemw+3acVnVdpOd6gMzC7klyKgAwgG/rWh304I
HpjFgTfcLI6QGqSkAuUks0dJemel+lfpkWKZaFRj2VEDio08L5bxcbIZW+dsbIJ6BRGOKk/3Wxmz
Odd3Y2lnYc31T1sbZ3AthiJsIDIo9kBMw0FCsweRWQd8FR3Caz137kxEIn6uK6KL8+knfdOJ73X6
P1nNKIchOEiI1eIuW3/0NG7vJM8dryEiDj2+Otq9copnMpWHneOWfqTDPA5tUfjKHBDfTskaGFXc
BrouHjDDkjfKEEiyLtU/dk2yjcX7HFXIwQRDr8bpuh8y6xIhi+AohLLDQzdS2kCtBz7ke6aeOkhJ
TvSlVNyBEwGz5Trg+QAGisHOVaLBJjZNaFnrGLqLSgLpvjlJXOw0UCW6DaJbWTpp6Hbp4rdJzDhg
rR7lmFSUG6bivGG9wydy1lo97JEYhFANhwQz7W606i9us6kp3InZl7Cfxp7oJKI9orNvJpxnrAx3
37IzwUkTRCbMxgyLhp6Zso+OWNJob5f9k7E6Ghqb/EdlDEyebjb6q0hAaSPiwfXCjC+D5TvzrAKZ
CM2nWYi2nmSrVB1GnaJtRPR9RomltudSWinD8j3mbHhLMw9mVxsPiDqZ7XiGqOIRyzEuKsKnDTas
XNDrWGl36dxX9E2txl8WLrGhFv9ePU0BrEH3uw1STmzAvzdy/sSqZuSOQpFnPyJjCUW2rQ3K9Hw1
ILyG/gmWxaj3fCgnVnMRtlO78ukPXITbddLkrT96S8ZiLMbjsrDPNA61Iirtn5IK3qT4SuQLhdM8
bH/Zm/9jSWNjRv8Fk4Ok+QOckHZ2nhSABiFD/PvQ1tTYJy+16eW7BpfDCcTmbZ6+V7ntBLRY0YnN
YEKkSwc16BF8bqfD3i0w+mEwvOSJ9zd+9gMoBT5GTIq72TkwdP4u5yfrjldhm7O9Vj5MHeTQLLX+
L9+g/EB3eJsemNsJABYE53dJ7SYJUA7N5QesAzQCqbp5Hnjx4HmbF2wv77GBBEUoys6pfPJI3NN8
zIYDvTpLdvTKVqF0GOQDerXKn3EBEsZrfnXHyTpSm0jQaDWRzpUondm7qB4dtyNXwptPVA84AeMM
MW1WQew7kpedGiYLEashOfjcYngmZ+yKpzB9pYJYwK3dY7/m6Y70d+EV6t5J6r/owTey8l9PM58F
FAI+GpPP4wOWtTqFqHKXfoahIaUxp9SWXYxsaD2n/E9rqt0Qv/UU5v4FLviPHwtPQA4G7LdAI/4b
rNXPjTO61ZIc1oKqLLNRNH8OtnuYRJMcktHBf13HDzIlTf7PeMnH15eYE5PUJPwimwNS/AbFUpOx
zkPUJlhHqQBMOijnikqKqxwXuGUzuywRcVxNAidZut+jPntlXVB+LAsK+VQlfLpOyTWIlnPS82ja
CyldXu/asHSPpUSToztk23TYLHmB/0bUfUR78DljHHfBOjEe4Tr79+Fj9nGS0pUOgdos136kwLGw
qurC65mY2A48Z58sNZRdEb/qOcIUJ4rKvzwxyIE+PDN8ci6M8C8VxYfsoIwcMxmVJdIkM9Gw1ok4
SD1KDDYXiisqhrSSrMiso3EVO1Oir9gYhUcV5LyriBUaqXxI6LeaoDhq6x+yzK1jiYITL/N812a+
mFlNh5x0s4aQ3IGCH1IIuQtcygbtijTOwrV2toaDaWYPRwRI01mtO1RXcnHWKr0y59HNbgMrRDZY
ftvd4tR+INFSP43VW9rlEwihi86Wjo1dpJuPtWc9WVXx1FpIKWCXnX0m3Ye5/1WiIe/GLSaWbgGG
COtldpZz39VPcxoz7E1ZzOPzD0DKepYcH2WMRYh16gkdV3JcUWvvRDf9RF8SLi11q0RT7pbV4iRV
PeUF6BF32EIy3zDa52gUj15ciWthup9xKnQsNGo5TeZyFVH9kHh0Js0xUucN1nCg0xKDMkMo4Y49
03pz54kKgqq0fFuMddAjrgV/Fc+Toel7ogdZ2Sa2vBHIUm+TM/alMkw0qIg/v2D/cbqC/UHnbpFm
qIJ+Z7hch1TSnm0qLDOmvDKiPQwFWYCgxKKyOT4WOQMW/lMLUWz2U6MqB7FUUMuFcUqW+/FzS/Ad
HAhCrhrYEPXSrgM39e2RZEY90Q5EZl6GrL1XXvmpYw2fM8J7TDzT0fhTFzRJxFFMeQN/PmWGqu9X
jviUeupZ+zb1PJJkdfSy+MTcEP/lekUG8uHV4JoUOs5qnOHYEn9j0vVqHPu0FHNYr00PQymZe0hd
DEcazwTGBOYTUCNHRZTztUA4lZ08umC1Ifn8bSAIjEwnswpr20qCdu6GJ/RzDwoX/J6UxNtMWZhr
tKAEeK6PhjeOx5EcXz8dwLuHrYh9ZnnZiX7GLZK8euRbB6LTsWYhh2WrGHgBXeuspqE+rZy/O0vC
paHZOuZzXnAMV8ypQ3Vvk9R7kpqt++RoVkE94Eda8pmuSh5EKkbWT5NJaZtZ1PkeVSgtV+9LNx+j
Rb3NMzBVaxZXxxDNfRaBb2aZ5pwyVaNfEEjftSKiNM7ua1iaqaQAseZqpLR5D7H55Bnr49hujTyU
FwWe5rJJVrYMe8p+AUJBtiKpOS8w9tcO2t037KUJ87k+FVzJNIzT3iXkmaiuCVHKJmDkkD5VzvBY
WxRmOUNV7j2eTT+JqfMbMw2MTcoHuuPWHeFwZHFSmRBU7Nwl3vfoXIBV8whryzFDNUdganluweqA
MvQ7uWl/l8Y6xOBadJSarOFmdsLqOYQ0V7yP/fgjkUWx406906JuOEZPbjXMRKokDTDnNdHj8ibh
jO7HnGrpdEiuVmMRlZEobpmWX9hVlFMZMfEBcuuRXAiMjauS0GKSONClGRQM1Pa3LCcnOIun6zRX
/FNpLQLbKI69yVTabki1neBk79+6HHrDnh3zANdjrBUpSBl/EfECh0SEH/GaX5PIleG60GSU3uAi
k3uP2IfAXr1hb9Xz8EzAwpkk0D1ukJm4bBKxSahM7rz6nS/CPDEyWsesmk/dynguGpHv+R7N60RS
djotcseXpvarPb3aHq1p0jwLqudqYT+bgLyhobzRb8wlvUrmgTybQx4d8khGOz3pphbOdhsHmtbk
KL2i2ySMItS8lgyeKNMRN8L8pkq85kp0pwVVvqunknoc+y6J8oKUDPO1jsj7HBjT/SFFKOy46cFx
ALcxW+T71omK0BtmQBEoXJ8weTSN6dxR5ssDEG1NH71j3GqPj6VfASUtJz0VEN9hv9TflDIK35u8
lrxjP487766BrSdLwGZQIK2nLJN/Jl2/ee78Flvr52Vy6PdZyBAo1x8MQf0dANFz570vIr0bjKT6
ZEn17GSiPJsF0FDZdeI8AUIYyes4ePp1FgZ7tUTnNvm9UNxKs3r681n+gdIh8gN6jTgpxl4Ipt+U
boVuzbroUUono6D5iHwcUvvh0VuJx6Iq3HO3quH/PRlyfdh4iiBj8FT/nr/A1p93ANMz/AnFWa22
HAi+81vidzNxF08ODJ0+/yUM0f6PX1RA2OEt3cLZPsiQOmnTqex1U7i6gzgWcYPLaKFJ5eJ48KQw
W580rbq4KAP2vafvhg2hS5wl21H7XlAf5x5MY/3Mn1Fw3PPOLmtW7SNqg3dNZGJXi7/o/RuBvcck
sg9DP9wxY9BrVA5+uWooHJZc34nnkmC0LQ2IMD4qZqr3tnD0cJmjG91EKxg4/yQFTZ+slrO8k92F
Ff6dituwRxTHm1WKXacDAjTlGBDm0ASqih9EFt2GWUralnJ3L+qtJG8y8MAQICFsAMglp41kLlFu
N2ZFNfbmo1N9HbTqOcsjPYzTlaNBaisOrm+AAslf5oX/+OiR5CJDIAAVEejvK18+m3pltAyTWdkf
V6+4i2YvDQ2n/zGaWRWQ2/OXL9v7eEcTgWJaLPCCMBTj9xw+4ba1xpIQhRKZ0U5r4wuqF+3ookXa
FzoersYD1RmXZL/k9tmUMWgs8NXYvNgGEL6jT6NPyVgWdJlLujmgBVaXn3zZ0alv9fHcl7RRqq44
TSJ/xOICDSDSaSejT4yBFOtuS+dscA8MzLKmljy1A/Vkc6L5JibVuyTO9nnVftW205y6oPfejray
yMgJklJ7V8rKr60GAUCcZrWT9uqQ+9WR4jUjmtENTn7Wh/FoNysCknVWpzF7G+KuuOR57wQpmc9+
PCZXKWrtLi60h1HBYmRmdYkdVzusFsXjfTlRwCsEmyqA0g5I8nsKiUXNqfMjbax7JETjsVGGvmuE
Xe5XXZ2aiH+6Ve13e2pRG+fjWz2jWkDAcygW8blcPfyIzjKeVwctg53OByPV2mNW3OfpCwOpvMZZ
CyXWzcGfzzBXfgQVpEXI4yZJ2yJYf/ex1qklKCGQdkjFfQL/u1LunQyPS5u7x57a7Ht09NPoscE5
6wNo83gwVrwwbhN/1lEW+mSdfe+o4MEYsHgo7ov1UrBU7xIdDwd+v6XBYJS3V2ttvhkNL+mki+aa
D9Jiuqiq47Q0nwdh3hXAZ3Sz6/U5IiE3aijtbltMVnjZAowU3r0LRFl28Rgcxy2odmr5G7ooc+op
aPoUyPD9yah+8DHmrF4aHUTEz/sFsLkP6kw5qT4DNJoylDmTnDATeycG87FShYTDAHa0y3YvtPZ5
lLG4sNXqAc56BRmhTqS9kzI+D9e6UfXVKpzpJre/1BEy86oR6JG2IoFaFQFPAPyUferExH94qmGm
23qAmyJ+WPI4P2hokJ2s7F6cpntH9LrsTEEtqN33goGEnV83f8SRNJ6Z+xGhkKx+zI5VLx56o742
JNEfiqQvoKM9624ZvVCfF2gmPryHeW5YvXMj2W0X1+UXYjBm5ojLwnDCX5gFfXDRnk7RDnILRbiz
jnU4oLzI48wOzI7+ldmgk87hze/r5op9aCuHJvBsaNApNZN9jKZaD93kUShoP8ZQ01+h2vy+m25C
KoqomgtX1xL8wg/qnmpfys92TT9Fe1ggCHqLN6Ztrvrs3DRWSGZdPTunMbJGYHVs4kup7VEbEEeM
sWk/FvqLbsVvyzrwIpfVA2a877X8h7lkvhp5a9N6jSKeYJC4lchqTKjaNHaI+RNVmJEYDEjeJr6e
Gy9WhQxlIKvxSBH2Yc34A4cqB8hHtHqwKvuQrPRQ4BK62h0nu8Zl4idIwHxUgVS2mnfz2tkUO1Q3
pczlri14PHrUP5Ai+14xNGJ35bDLPSOcRknba1pMoYzoTYwtzpqReChQzrcopqMPOP6ly2rjFJV8
P604UBreIrCT8WVRn5TT0yCeN2NQOCmjfOS+LiQo0UVbRYFIoUa7FnS/bOfkmXI2eRBp9U2na8/o
5+glf2HR7yeq5ifrsLZQqi6HsGj7jAZWyntbekx3blI9piSf+EVVlTeUoChktbQwT9W6zn6aWFNA
I70Z6FV6GGsgGxoZyjtr6q6ph7srRW9LFTNp+0Mmz1Yif/L/RHeaMXFYuH4zVSUBaIV3wB0JDmCZ
KEtGYLKyqdXdINegkOOndIbpHSv3p1LCecJUetCUfpnbeTom1YshtOZSwhL/epHcAR8xIdXGDqxk
CGu5aoc6k5zNqqHGtXNelLXax6HWsMgwmwYyrWcMTXCxBahjYFvK3uUmkplyhKcvkkvOD7o3zfaY
oMbhjwG3X4RW7+fNfLMVZNb2qgWOlRd3admfscvor5rtfHXYE32K1KxAzrG9kx3eQa9MjE+JfWg2
Kqhi6yBO1jLOdWkix0758ZL4y/3Q0ijXDvGt0Ud7T1TCU7HE08nVCAnkE3tL01nf0+TehGgNAlck
WbAW2jUHaj7QJ+uUREsmK/dfZRmntAf+jdLYOMRrfhSKPtHOwL2oFX5KTWFuYZXNoupSjUO6S7yo
whW8DvslxWcpzVNEoU8Ql3odGoXH+5HOqW/NJb62zDmIGJNUbijcUKZ9XiDJ0NWmOn0brFidad7V
mz6HKCpubITotS0OzaSlezGubw4dyT5AObDfCBSsYhvsiK5pp6ScjpZfitsY0DqYv0bHuTxD30xL
EQps+sSOm2DqwrGCKV1MoKgqMHC7wrYzs3krjbM2rc80BbwQp0FthNk/YxiDIlyoCndNzYdjKeEj
T12bVoft/SJYDnn+sNWcmjNPUGppJzkb5gP5pAf8n3ji8/lGg+mup0L1EnHw8fv4TafMW9vSmb7U
+b2Vv1FeLk7rXB7q2Sp3c+9JUJsR0TsxoQiXVKiHxoIQGTESXAad5FGD4w8nUhYUs1vunqsqq1+R
HrR70vNI+IC3o0OzNjvt3bJ3vUnZVYu4IugbSjillb7qBirQiCzeeDLD0umdPeaEoEj1cZ+gW+X/
plU4suLn2dMW6JOWulrV/liZqvYtWq991mbXceK5SeeCVDFteedm0l+LaPGLvNFD3NSLPy2mg5pg
ZnpPXHLAVqbzouv4GWl7lQYIbsL3FLqr8cku+i99joCquy1ibQOz0lgt2+FgDQiF824sr/2aXMfG
emSadQ8jahzUuRUAB2Nd2cbfSqHT4jhPceDabekn6mttyvbY4Tje0VAUcMa/ueVIfh2/UW60p0Tx
VP7CkZeSi6ih0J4C7wy+Gx+tYQ4/RGvhPi95pG1nJoA2DvPcCwWJgSHqBvqOtJwdCa1PhgHqznQq
7zKBYCCBoxBr4QNciBveZw34dB/B9q2F8aRNBC5HeVUEbqRbQVRXxZ50nbZ4sbnIwyVhQCo8l1GH
QiLTtY6N5q5+VujPZl48mysZxjQOEW5HLt8uBU7nfufApZOaPtV/ip8T4Mp969hvi51/W5D0fOda
efWquvxE8CkQcJEepsz7nKW1cbBX5hsKY/CqUSf+2PEc45DRecAbrg2sBiClXXeqFkoWy+V7vZko
66p/gyWNHpEoqHtSCsizc8MY+ebjktjnTmvMYKRcaA/2DK8mkYgpADKXk/HgeqsVlDmWcpi90feS
Ut3MrBsCR1Mph5o2XpO2u1IeUgbkPQUFmScHe5TQ1yB7VHCq4QGFnXfJZjRsmtWfEtikYGhaolFZ
8ZR16rt5AaCwnycT538Csnmbukdv+GYUa3Q2HOdeJfFDVjb2++PMQvW1Sm9dM4i9Z6/WRV+yH6Pl
vbXwrbUxjSjUGp+WpWNHJMYVadgJRV3Kmok6kfchp1yBviWKa0GwpK0dcKTc6CayrkPcfHZZ0bFX
BTyzNDdHFQD0yOfdT7m89K269gviKtQZdYhD/SmLEArX9q2KxqsAOQ/iysq+kjSiqDZ1JxL0Sqz+
O5qNMnIZDGzqSx2A9pJqlJw5x8TRaiFprS2Osxvzm3SmC90QM/ZQILFqzgPvoZ8RoabIhC5LmqMr
ISpOSxKWZZK0AkmAH4Vy2lMG7Va79owuhIGzapsjZyh19Og11PSilIyfFf3Zv85z5GpV2BC5X+be
wWsUrzvjlKucJza9F4fXruuc3keDz4wwS9+RdHmbNPUCMIz7ivY3JLwOK7CTBh6Zlm4cLTs45KVM
7zSZfZElwyiPM2naDls6HsWrbuzclA5Qp+XmG9aJu8R2Yck5L4yJUlNZYGHv3fxa8Hjtsn6rQ7aN
1xzV5sW2Kg5tqrJ3eCLsfZFVb2ilEDHEHjsXiZZBNksiOKPoSIV4c9+LsTvmff3NLIsXrvvntaqm
oMu5hLqc4wvx06elb44xixcZLBXHaC6f+V8aeXoTvEYZtEDTQqMJei+ydpp8JeW5Xz5vI3dWMeXV
U/QSkXu5d2akSUNi/qwb79WcmsNkEOOXgBDdSoWWJYe8b0SUUQVMNbrftEV1MMryMoj+DvDzW+Xw
rA2SBvsCajUwpUr9fC3pPsUKHvw6NBMg/sqsv5RT8nNeLcfPknEJc4q2PDkhwhQWY5l88Yr+Uige
1WJazmJiRmXmuMDqnsjtHE+Q1oXb742yPzmNR9qEgkmM188W5fVYaQ17R1fgm0ELWh+TzVcgRpCS
fFYZZWO4wo6FWmYgoKxw8xHWxrSFWr4bjAHoGjlYkdyDZja8WgvQfZfwalu1c14T+yVXVnuoV7u5
xtOy+c+/2FWf3NsI3c+jkqxBNaOt1bf/xLZ9WyJl7Qeo+N3c5DZj+c9NXHdY+omfomKdjWQYT2s2
UqW+fc/pRN+ojaY330a6uOTfVurcR1s2VZderW4csPv3NxkR5DG20+Ofd+X/oBc3/yGhjuRNmTpG
pX/Ti/aYscEllh22WvrsFfLN7qyKtrZ+70YTIkMvfmsdBH1YtMvErVDYNX+hUD5y83D/trABKnRS
yn4HZ2oHEMqaEuTW40F0lDAOa1MFxN5x/EcHG2WTSbebrN7//JvDzX9gbiydBp7tR7p4XX83dfSl
iGvKO/WQrZ5ZykxIs1+R7U2WnPYE947HQbQ12jVaRYzNcjotVvsW8VS3+l4fPIL9iwJoJSkl2jXx
WopCBpFM4mOmiLjokq/kad0RAZk+dsUCAWrRGqyh4FLZfdvV7pMeUURD95SvGZl8JCD4p+HEodmS
Q7ujP3UHCLjr3En8s7RVEBdl9mqX86teKVTVQk5PaUNZtGM18YFV4qQPhXqyeu17Ib0eXL5/a6Io
f5JCfaniazZ242e4HMlatq579PAyNPUiD1tRrYFnxMWRKC3vE8qzPHiJk9bG+VtwM86D7zWVvluH
3ARqsO46Nxkv+WTB07jNkRgkL5iyqUeSHM9+lEPExjPa3diKCIiJyOpAAHdN+ta5F+7mBiIz36mh
bjp9boJxmpZLbe4KaNJrUWUrPvWX3jHbS4k6Ddd1dJi8nI/ezv6RPa9dqi33AgFDIHqGj6GxX4u+
/ozF7B76c3nM1+W0etmjbq79TVXJyZMJJ5arnkUilnCYWKOENtwbVlqeCNOOIe/zLKTOMA77eStU
a8r10HejGViMFMwkhBZQ4jjZzWlDr/fV6oQauNprWc73UwQRVo5VQO3LvF/q0ucNSsKo0d4Um4k/
Ixo6rKb94mUmg2XXfyFDWZ6wqX8hmpG8k3Ex9zS8ZTtRTUQ36A08VXqUZhEdLBOg3Wojy88UChH2
VnOmUxqIZ3m0RamdkLfti08pB8SLtTgUlX6ruzj9PKN7fEi0+buKJTDkBn2spKAjtKz9xBKfaXIq
rgaBuyG6xPZibxpwCzw7oIvQO3KWVZcVju1Elkfyv0d5Kiw2tXh6XFb7obJ4B2xKV7MJvmc1+56l
BLOLp2nWAUsC0bw8T3Kgdk7rx+remh+N6a6jyu8wunYJ27JRa3FZ+baLOrGpZXytFnGlcMJ4aF3j
rSXJ+NXo5uaMsFb4TlXlf8kq/RjlRioqdRlgNrYk9fl3PVdsih6/oLeGmUv9aYoLGlPjuyVXokzI
cdMdmLaJuOfVeMhq1sM/HzwfvGRbJiulO4KrDfH670IYV2fiSgtrDWvdVZepHH7kumP5w0Q1cRMt
L3/+aR/tZFtSMEmCEhEMh9nvbqFG77Oe2nUZFtrMOSVHN2yYvKB97zuNjlk5ocrt5JON2fliLNFn
mCbNByef6eZsmv3a6ck+n1CH6iW9kI2BrrnuQZ00Hbo2HnUMT+aMGo77e1jSB2nl07lwjcNK+/ne
Ns1sD/yCbAZtaYiE4pK7C/OUtz6aTC52wy5LVzvxSrPCDKROxdoxFWitBX5hv5Pz3KBf5gHj80l5
yqYvf/58DO8jHYF7yUMZZhjwXsQe/vsGpGlyjonKwOoyR/rFhYKq6hSdL2Hd92NgpKTYEjbl+anU
3itzQEWtl9h7FDngxJ7YXFIqmBZ39kvcclkt+oe2/EmHJOVeJXYcykGJG+rKUCHvKJvoacgRjpqL
+IEP/h+6RJadDeiHC201rmy6L8Q7zy+mlXShi9cmIHH1TsyW+aUnydOvmpE/PhPnpUGqUiFj3+H0
+drXmfoMn5iS+5J4Vn2K9GqmgtG5dO36GhOcgJIA5Sq+0GUnSy26LjpS5cnk2rVyF62n07SfxUQi
MfFqBfnOYj7OpjudO/N9JWSMFKXceDMpWAWSUeouHnubKb0yDv1Y36bZy+9J9AFqadv0PGQJ4oG6
RpTO4aJGQ52soXxaGloWm9yMDwViAuzXbXcYzTnbWV2+np1oU2kMpAVObntb68HwjbH/ahVj81hW
5bNpz+oeWWm0awngONBzynSeAByLi9VyWU6FQzx4usrbXDIjs+pdhUAIa+BZ5rbycZu8oVKaTh4q
+L2c3QMi3YDq1TgUid2dzdS6pKD/BwLm+C5VfkaIZ92yxjhrErnBiH88c6LqLHF2kT9uwQa4882h
gALPIWKnRUURS3kkgoEwJLKGMsx50tQC5kqSt/jiMjfvT3ZCa3UeVHhNjuD9Glxz/R5lnrsrKjpa
h4LHAP6T0MAC2hcc/pJoQ3ReJnT72do+8ygvr6xX4Aul/F6RdXUxxxSgWtJSueY3HBoP8dBQqLqy
mU2Wofae0EJ3LBbfrmvHJysyWGyrflkhFJne62HIro6r3ggcwGJWWUNA9zGElxys49wOLrUw2LOU
dV/ZKTJo65LjTAnbVCfIbiYIgRovPHCVdVdr+XNc1BI98GjQgRE/TyC/1lp7EI/J41QvC24J+SPd
kv2d2mgxSizUGpHJBoCpwcuUFYEff37BP+oODWfjGalHlExzv17//+MSdohYW/Q0jbb3j18cUYdp
QNX3YAa7lM9it4lBeaPLv/zcX3Eh/9ZZGiSh8fZZm+rQ/V0VpeWejOp0iEKI4jQ01foeNYOLQRn2
qDQ63Ox11+/7rBvvCUp5bry2eaClh8fau4vsuT32pOwfPKU9a9EaH50kDybu9oNDAjvQCVLyXBnZ
cZHRs4Y15R42Ib6OCwEazXdkYog6VIcN1GZpdaGesTAS3YJJAUUWYrdp2g/kDh0yIf8W8fHxQN1C
RSgc2wIhEBH8plicVaRwT3peWJQDvbzdW6rLZT+4w9XSsp8rlet/uVE/0n2Gu03xaKRJrv3QVznQ
15zGynTDJNFxMgwpmiq3e/vzc2R92Ba4OtiTyMSRiGd/3xbizkixcm3VSGP0vGmoZU9h6pKr4M8/
5z9+GXKnbTKrKDMkvP03PRmpYG1uIHgMo9nSAfPgdMdG/eWX+RWU/++HkyQK19qy9Lnx7N+HkMhR
aPnwa4YU3TIa1PoOeNu5X3LyvSYHB4WX46tw9BgMYMuk8vInbMDZXdV6JvUXhJ5j06ZhaCz9Uhqk
sKd4MfK4/I77Zj7gUO5ePVqhOZCJK0tJHz3qQ3LUkbNRpm34sWWwfSz1Q5d7f3vhURJ8+KqI5Td0
xB2kbmzx6f++0bFztVGjCzPMMgVO2ibPdjMnQZdG6r7Lv3hlb514nL4s/XjWNDd5yJryPSqW4+KM
j+UoMLFQGwdC3d3xyhbHOCH9AtwW1ZDG72S4ho9Hk+TH2tmADv0dyZD0UyfQm8o8zlsvtG6TT9gW
7rofZtIrjEaXT50XbbRv8YzMFLiixplvsQHsbSd/yjIL9RLBz34/TYRJVVA37lqrwCnIAsTvX5z+
h7MzW44bybbsr5TlO+piHq7drIcYEHNwFkm9wCiRgmMeHPPX94KqulsKysi2rqrMsjQqiRgA9+Pn
7L02NiZUdBywdoSXonDMu7euLa19FI/5yhQQzrrQK567kqID4xmuPx0eQmKcEnzVG3CLqDzq+EtT
MBtGaP7asj9lKo2RQbOnTVUWO3LNi3WeGTWd4QojpLMchTnuo4hlKFVMSvNyiwryto+N4qzXyTm0
lXBbhlW7tpyJJd3EteQk5bqa7IyMMadclp0W7CMpv9vhHtxKfk9C9UHx8A9ZIRZFjqJ8cHTr7rKI
kYKoa9S5inKrt93RQTRI4FSzMWvP8k2v+ua6iLjxXRczN2zEFiS6a6eKvrLhP01T4jDgzsTaq6Wx
NnItXtLyww41pPE6pYdxQMBq0qjDf4WVETFpEXztBvUVd6cyjwrChYGOfheZj3Fd1yf0EU+t1eAP
9QplS8OYVqEbntqkxt5Lzvg2itCss2oXC2IeMWPJduNgvTmrjniu6klFk20hhA1kCKpgoiXfZ+Rl
CRcHABAGnaKLgZbEqBPcZ7PmMs4Z54WZjXoRIftVX+Vn/LcHOt4BlJNpjbGhO4RB7DdubqHrcTO/
IMz7pXYOwnUXGnmyN3aZfbMzlnylHLqTpfftMWkNAC8dXWTdlsqStlwArEchET0stG2SdcUDKUDX
QdsiHm7sekG4i7oiix6VrtkBPqZN7TgFZVWOuayrPXnfT8mLwf1veGN2O8Fq4a1ueiI59mahDCtU
IA9tREmL5mtNjmq35aWb6xaS5cYJOA8EE/sgOqtiGYTldcW5Yq9hLe6c8MopKb60wUxXvRNM+462
Kzf7XV1U3dJ1Xd8umuKc2XjF5SPIF/HYgc3bd32xw80NeyF38u3kyIyBU3yFkSl7DGt3jeuWmVEe
SaYeirgxaGAXmveoqWW8DcwStKk5FcyPvfTQ0f7LLf2LB7yQ41kF0exLh94VDY4BugArbI1gPZWa
9Cfb2mhJPy6bWmdcNeWnVjGesaRqdHUtY4u3P15TZk9Ui47rO2H4lbggdd+qwh9UAxcCiBykI26x
7OjmL8rYAHijpIWPVyhctRWNnVhSdkJftZc8BcYm6yPUQjZPgcMBO8pVfW0P6L6akt8UT3F2XybT
uSNkfKtMQc+0Cc+7DNJjCQSawl+3tn3pussY+RPykm7mpWhIQ23WL7PtK2SsMyYHBP06piaXnCKW
hQdwD8LnkEXjtcx1PgJmieuKMW+lGenRK3qPTB9jRjcwn9JhAEIfVd9spngYaKYR1z6rUT1F5haP
833QtzdFCjVcwJFdeG7ge0ZZUu4qDCAxWGyJsDGYqKoPWemKLfXuamwAgxdj82TIQNtRClBHIiSe
D1urUMchaKVed91Wp1i/maKueIZWtcDJg781MYXPmjNusaVx0rIi52rsaSkYHd0abj+TbGsHcCpg
kDgtOAdlCGI8sSmFiHd1zoLMATTXsnEPB+9K4WhzKprKOKtmdazMnceJ8BiM6LDxQCP0H4EzFEb+
jKTUVuVXo1OTNRg2bi67ye4c8WNIq3FBgwvPN8d2nq4EJ8dQvCBd2eq1oy5Ll4GYyLmrkUc9fFxb
/EH1qNMJQGLpUg6TXjyXbr8UwwPQPG10hc1ZF4HLOI5yGdrlVy+G14IH6T7FPrfX3KJHYAsrOZec
zhRdGW+pitZMjqA1p0iV81FLNmChmsjcq0rx3ECTXdjdfa7S0qEhGa2sGIQe1fi4JRMCkeKw4uP3
DsYw8ElprPwDCsVjh/NP043sMFVah0ukb2hxg8hOW5cZgBaOG6XnxOkl2LGdPAxXJioyOQM/Ch2f
lEE8ZJKbO6MaduiE0YZXpE1MCvd9D7XAjECp4qFlLupGD3VvfW2AE6+NtpHb2qCxVk+euoZL2PqR
PbwMiqzps21DqvT7qkflWQXOjHVv6NL0QeB//F38DCu8KMHgt+n0dgj0w5U0e25++S76psSWTjuP
zvsY71r00ydpddHKaVJt6WhNcxBjcIc4zcEjVY17jWWd45F1cOvcOkyt90U1y30PLGJMw3TJ/Qxt
MbBz1qXBOURC9/VOkTuJAnML4WQ3zHJzjyV+1SF2W47MsM+l5NP++H29b+czTTDYSwlChC52iS9q
gAmqU1nZvmjMnOPN9A2wA6Adt17WokwWaueR96VCdOvDUf1ESvz+6EG05tzVIzlmRihdyJcNuzfp
JIMSHlNOS2m/aRN110eVudKG8jjv759U63+8ICh7jxMBo4RLd1ZQAVsYUy7Ypk7uK3lUnjnYM+2j
v2dT4O8/iyX64wUdtmAk03T1LsXSSY4asukp3MEA7lwD0UrWobdD3ndVdZWJiwZmw8ff6PtLzmmb
ZBrzpTqAWy8+1FSdVOZVJdJ8PVuZfVchJxkfIWR3K1rMud4+fny9P/RnOTjyXBCUOp+ef2YI/PJk
aLlQaUplg98DS164jYtAbHwOisnwOQUjXhsj2OMd5NwZlqwb5ici+Pe3MNEn/FfnBkb1cNkRrLw6
wT7QDECLy3ZndmoAFJzwvMBeDTK61QVlWVQAfGBf+WQeN3+Wvy8KXNqZA2L5tMEEz0rmX956pVY1
jbN28NU4ixa2WGptoex4+4+e3qs7EkjXY2l8chp8f+TkPc79z5/X/XeH9JeLhqFWWxSIg08NNduH
MAaVdqV98qi8ByFiV/Mci//wfPKUzifsXy5j6nXYsmQNvsOJfQX6rGLVY/LWoAeH5a55uxBPHTSP
Zh7z26d5ChtmBWrQTL/qxp5hpP1ZZNEf3ro1e7sxADAReGftxkUhpSnF4A8WPfhhiNFZIET/+IbW
56X84lul409ElOpoJqyj+Qn75Z0rnClReKWDb5f90ayD78jKGbLqkuyaSpN3enXOpvxOCwMLmU58
NdlNuNFSw/ATE0l4UPYhroB+Qem37LpAnLRpWTb5cB/UlrZsOYFxcwafDEj/8NjPgwOV46yG9/2n
J/SXF20OQdU3tdL7NXf5wDl5EZH9jY8AOg3yOM7C2WdEvz88eDa6Sdwn81DaMS/uftElJNnEQ+8r
UGIgc3w1s4iwzNa+i1JfzZ/cmGxZVEWfdax05/LN0i0gWWfu0mFS1hlG//4N4fShSdUTnjCgK0X4
jJpNQXCZuYVfz5EQEwfiVsc21XUMRLH6vlStnHaV7T0hxkEK2A1E/1qiP8VoofzRwMvF6Tg/lFP6
RU7D7MVT+4cxZQfiBInFjPABmPRmtJOxV68HGR4IYgmuQeOCj0XoomjqEzfHMtQkz2REumwDHAIX
bnIgYM8h/FAb1mY1DCtB2MWqdPV4ATemeE6BSmK93Cm5Nl6VaPpvxwf4Lc5KhqRtkW1SL6YgYR1h
budTSsPyMyeLzr2w/CBw9IWiuvSLWxXiDZjiRSEHC4+xSYRN4Or3QfYNwEqMZSZ0fRAo3RI2QnFQ
oG+RiaO/5q36WI3GNnXi/loJS2eL/gGphW3cNkSWH9Vad46m4a0jsml8rTYIQtTzdVPE4bkkApTy
XmzzBK8+ysJ+X5pw5oN8OofYL3dDNQUbw3wtNdyVDFW1VdL2xVKNtWk79NQUWnuNori4zXGCrPH5
K7sCKY7CoRIbfrDw7OTB7GjI5PQoF7HV3QBgL3eqmm29pB7XHvIVq3SvPVThTKaSNab49Kd3oErG
25Z5x1m1+ptBJx4u9Ka1W5fqOe2HbuEFRGLPbg5kMjgv7YpDiMimJcK9Z93FweeVKm5YaX9p1HYp
kQGua/eQQVzSwmlNmuuwqjKp7x1BmgS247K7DbVgFyLcWseSZcmxUJDoGCY1dKS7EiWen1DsJTIr
l8mAL07VmVObk43wFL8h+qV22Oa96kdVNG0DzSXnfXR2KJDhUdTGJqozMN6WUmydwF4a5OWc1WRc
a0IxUB62xY4FC52xisK6hOUhySm2mNwtO10UPB2j8pB1Ykc5kOzd3gHEAphLCU8O8DSQyTambnGU
Cf5DMXrBzkj7H7EV6Ac3bqNrBsEeYigkdkmGeWF6UGI6bIlEhqhPZK6EtfgimITcKPqpS+x0XVLw
rZWoUh71uwrf4CGI0cIlmCOlMl2D1+pWva1V+E0Qj+HVforTStk4PdHUZj/uQP/4fW8HO/sOJR21
wxB1GwJflhA1zSOpBNUmR7CpmyWgJ234PuAJ24+hFp2MNF8F9gwLdqBtxV2uLarMrhjq9/Vaj0zu
7qBEyxYuGlUEzzSwdnrvdVetF8C5SknacR0UHyTMyGVtpZafIF/FKiw4XGWSmNgqvOUZRvFJPbEc
0uQ0j8zyyBAH0n6uvdYurqNk2RYoQFrsr9umVldACQK0qAMZdpHXYkqK2SgmxmdoGKebrLYDzljw
Y0hUqsEI2h6vyTyC741OtGrN2BK7aM4MD+j9zhx1c1N/VlK8m34w4FZnuIQDd4Fd37g43dTp1A1e
71R+3LZbWkMYrVAPh3Ee37WxWLZW7Ssc778HDIOdCcWq6GEB0MzdqMo6iqRyN6qWPCeaDTIx7Qsf
jDGxHsk3u5fkb5cWOTIDlCYnxLMxTd20DwDo+AaHILaR5gvGpIVOfidturZm1NHY6zp6gg53NmO8
1XRsX6qw+frxRn9Zvc1v2mPiQzqvYUP8uXjTkZHAQbTays/vx5bNQmQDTw7ucfKjSZGKeqVcwiGs
P6usjHlj/LXA4MK4nSz+j9gyNE0XG2eSMYxIjbIiqKd76mt8gbS1M5ab8Ulz6cilAQrIwc43HRlL
ldSrTTpnUxZ9hyJ7cm+9ILgL2bkQLQLkV2VOLZhFt1GYBGAVGhyuIVL3JMc5gdnL9ZtS+ob91UNc
voe/AKJNHY9mazSA1QQHvb4313muQ0KzQm+Ri9Q5GBryTbtn6JcoDvAmG5R31DjiWBoPGFBo0wPF
htv6lhj60cN68QV86t7p7BciFrpzYXvD0erNTVOzfrRkEqQt2ashEGBfURxnKQfvtsxs4+R02W0b
qMMW8ctGImxiC6WhwTOT7KNy2qh1BbQNbf9OBoA52UkSlrh+rQyChJjA+xarGEGh8Mcr5LkMzkwU
UB5UidwAHxDp2bVeB4+dXdyOFlHqZaVjxQRcX/MF3JpdoSP315kVGxQR3JfHAFMymsd9Tlxd5DRy
11pK6xelKNAC7gsCcZzSWXhTDQ2APlIsSLQggGNAxbwZ8UksLbNEsjuU/UYAYV1rY/uIXtFeBl6D
UsXsr4wMFKmHAgxIX2shd3R/jEhjsaHDklOKEe9peTMkvL0al+IJ7wLwQlXobHWnOaFllxiyXnWK
+UBWqUoQHDVnD5w6yD9rDrwvtw3EL5wA3DlYD+rP72VWxU96w+L02s7uOxt4zoIOwmfElz9dhQ2B
Mo4DuWU5F48h64JidRYzalMLn+oMt0Voh59FBbyvVQ1ODgChSQygqL/0GMoxJOksLngrqkF0uQfT
RxXuMte0qzBpomXvhbNR65wq/ZePV5nLWhXfLCcogxEhjlYNqMHvH6I76LkaoDzxzaI6EukyLILe
NKGjhd4GL9i6nD5FfMy/8tf15eclofuT1wDhggTy3y9JgpsY28ax/Z4WOXgSttaZbtubySKo60/G
udrl/I5ljOkkGmOmuSp3ykUxXhGpG7e0Qf00Lkam3DXIJtN0V6GqMJ5JGOeUsba0E2VhVToPdrPs
QzHt4zAGgKFuP/60rfm9/fref76a+avGEk9T4mcf75dzkKis2jOtrvKRPFaLLsICO+lvXqC9OnG0
V3JglXYFRtsoNcFGaocQqd2rsPNaHFDypZsff2ZLtfKUBPX3hJ5eU/YYjIV1C6JxHaa12IRjcJ1n
5SMoDawcmoISlzIhjas3V0xPjdCxWznFIWnw5joGO55jEntQJ09qVLwkIjeW6qNdCZOuHumOqoye
LCAHzDVxh1YMfbKWKO5ml+nNq+qar0LG9+4k5JKEs32isbR//Jld3i6XH9n87PzykWVd0KDMZB8c
ZrAcCnwJSyAJr3EfPX98pXe9op+Xcm1HtbgtuW0umgqkKXCGz/PKF6HzHerosgkcPh7291Vnu7Au
Ip2/Jcq67cC29jSSP34Bl8vAfH34ajNRn/YGbbnf36oENuxNUVj5eE04m3Ksm6vfl0wxbnDWcb8g
/m6C8N4m4+DjK8/v7OK+xDXFGsoAHPrMz/v2lw+ZVOyKAqcufIj7tAikumPAhlORQe7HF9L+8B5N
JA+qQVIEFCj3orpgilaTc1IVfpZVV1U9PuhF/FxYwOLUyGYmaDTLqqzaDWuWskDt3MyH6GAqAKN5
Z86xq2ok6yOFH3vIpXXtIEWf9+Txk+av/odPhIYo3Vh6Fi42vovdpYTyxn1HH9Z25LVOZJuJX27l
xfXWzedi2VTrIxz/hYavD6wW6Zspim0r48hE0vPzoLjjjpyXtcr5nLfyDY3whIMr6QHfIWYx9Js6
xJEt43DYoR4yTe2zle/yk2ZxVfkLujsUDuaZF3dznadl2HjAWJAGaevGTl/DfC4QCns/hFG2IhwJ
FZfIzOuJhLFrNxYwkeYcWrHRrZcsgawWZpW91R2hX+Gq0FAU4ekYuk/victNaH6lcz4u1j7Ygtpl
jA+hspUKraFDQILuTFrFQh0t09eYziyj9eAm/fWQ1EyH20fEXTuOXfYGrDsuXboX6DspZLLc1hak
8A12sP/4jr0sAP794uhV07ZCRnP5UJYMa5uAMx6JCWgjOIWBOB+6x48v8s468fOLot6fo5BhDFx+
Wdjr4wQxELXcXOm6Q/s6BoK0hSy4lol4ayxlUyKIDan2enPWJFbD7ScvYV5dfl0D5pegWaz4jDoQ
3FxOA7QIPChrYuuzc+s3XktLxnNB7ZYBc0dTplSmznXUINfNXU6yQwD955OXcLk9zi+BfhlKN1hz
s5jo9wUwzuywrPup9Z3RuDFHSW5wMQ89+/BQSyxDE8aMhTSmaJWOsbNAWm9trOzRMcbPhNXv2qw/
X4qnGQiabOq/yyae2hNjqzOb9vMINT3aEeIfEyzTQE2yzdAo33SPWC1J5qyq4dkSkVEfEYpg8whv
YtOO1lpZvAFm3OSCvNEixaI1t4la0ho3dVWtm0npOPY4n+au/+kzNGi/UxljweH4ePEZBszWKyvm
TiLncycAyhAt260rge0sn4pTpcHH6j0Ok604xMu+tYyTEnKvffxd/uGx4ZucS2bGPZ5+uX7iaFHQ
NZmND8Rui7aJqbji//9cgtAKzf5Z3s2Vwy+bVuugacpV+qxx2n1LzGDRSPPq40vMq/zFM8GtiKRb
tciSty4L815xKkuTbu1bZnZyo1jiAdSPeZDt6kGuO7s7WmL4ZC+eX/bFNSF+MpNTbZPV4HIvThwn
ZOuhCmgTMMhF8RqT52NEEK8cXMEfv78/fEvsDZz0gNLObMj5ZvrlIyxrJcFfQ2RCPOQ/lAoym5N9
hvR7/3440BjcBHNFY1MS/n4Nq1dElFGD+jYZ1fDvYj8Dr7ygEg9Xajt6p4/f0vuvjMuxm2iublso
Hy/uCqGlElmSQipr4r7Qbj5ENRY/xcCMTFgpCF1SkzVCvD6+KkOnd1+bZuECYShDsoxtXWqDKzX2
MvpmpU+sMwjfIB6PfW5Wq4EYUs1OsTlN/TELgYT1Dpj8znPXBvYpeGd4jxhRiW08OupmSuh7QjLY
F9ACFl3rwN2o+lsGllT+UZoc6lA/w79AxAPcYC1Rum/DAriZqSv3Go2qfFId9Ce5t1KDRr2qvXTa
dWH9Gnd1fdU6wbJmrE7r3ivOMcF3eG1OEXbFjdW34TJD/nZThBpRHsqDkgT2zTQU+OuV4HZA7ryC
gtivCpu2bxgSXNMWAgxSeZd04+i3WgMSF5zo0MbuTlHrha6E+soMleAmcES7b0aoFZZ6n4b6uuAb
XCm9gYCrDsSxxQbmZaZ6cotIO3kto5lJDPa3yVJeDfyhnIApDAM33dSCo7AMHAjnlWL4XcN1Ik08
4XyCRtW7V0mmkgXp1XhapUsOqCpC2ANAO0IooGHYD0uF17eoexVHYoN4UE+VapVOYgZCW6hyZofm
3LWQM3hAx1mXdf0+9hRtQzsmJ2N15c3TY3dGSyMlO4P/BgD20pnmyqZmTbIcU1rNd2MLdodMEldj
4LFOafj6JW5l4uNAatbTQkhETXNU2qpB2ggwoQUWg0RtBZkrWkbEzS0p3UD0yKrZ53285NTMBxBX
UDV08WUwae5PhgdnPunEttb9JHcKPjwCzHW3ueEs49dwfvygQDajAAxYIAmBImHzuY19N90ZM8Zm
jreh6dVvG9XbAQBLtiM+r15z87NWVspVq5iQQWz9CRgdH5sLSMHIO8jaQEHGdiNEki61L1rE7Gho
MaYrM4UdbvXa0bPinLrBOQlJVpJWahwR9GVqvoG8w8Qi1leOCQ5RbdyCqDp+OQ6FaxTfzTb0TGJg
4G+dIP3UW8PttpW07qepUW4NmDyA05JHkALakigefaVZ+U0hLMMvOY/m4Imu1dSv4HIsaTOo1w77
rt0D/fdg6q3zPmBExqESw0FcLXmae7y7erVD19de4/r/mnhYHE2R7Wgla/D+5pzAsEFWozPtapmI
9ZN+cCLz7eMl5PLEwWkITwFdpp+7t3bpXc0Fhqu8s0rftctgPbWWtlCr7pvbcmd+fKU/LFUEFXDW
nJFW1N4XKzLPU10kLlcK0+pH6xoKKghGDHZe9otnFZVqq3xG/X2/0cytunkPME3rfZ8pcYKuimlx
+kaTpqs07G+rZn5OJKw8b4a6k4BdA1FY4gKBPwMGC+QHk+gRYj1dj12ufzZIf78t6SDCOYl6Orbw
d409WmJeRSsv8zUXzoI3Bt9KeW7JIanH4vrjz/sPl6LnQ9nM0YZW1OWO3gdZboiARjXr+pMzkjvU
GVuTyAKe8aePL6X/bGj9Xj5wWGUbtbAxqHQUL+q/0rFLyR4Q+XKmO0VF+RCHI+Z8KwvnAB/Mdlq9
yEOn3Kp2vxJWo/p93tPXAZpfB/Y308iRSRCjQu5nike1/FoMtrbFDYH+uR/RmXdVffDM5KvVp82e
NJh+lc4ys0SdFdGR66cVsFRh5xNR9DNuNKJtrnaVsmLD+loyynMNiVZVIOGF3y1pcTU/cIy/jiOJ
54mNSF4R18CLZgwAEsiQ14QCZKXB68FcWD3rCVqWXpTTqu+BlSYKQ7hcUf28MRdqbX1LyiL0AVVc
o/ZNF6AXkPqqz1DjXkfOFazNWu9nqtwrmO/gCQU3pVPENLoWqW03fjPE+iKBwQBERLy1sX0Fldkg
Uqj0jpNhbSvoy30nfKuzbWIjcPe5SWb7akXKSyhavxKxuRYlMDZPJPVyZn2lrUx2jdtj30rLLSkT
5amPcmtXhc6RjBJSdGiLrK3OJVyLuxHP7hc9ocms2inBiiJTOelkzioTqQ3aun+uSlv3JUjTAxmQ
9i6rmSSy9j86Q0U/MyGrzA3XM5HkoYQOzYm+fB21UN/mIkiXdkzfIsPHU6i3cR/GW+yx2qItMRx6
SRHvqVCAOdLyApSWbxXN/N6w9h7NCp/0s9ZUyj0C7qOidfrZskvwGmp3yg2bR6gylLNox3s3BLQR
OLa+Es5q1K0Q7QPOMesWeIncRYXxCpm2PZQ2WlmNYPitMWS3aYiIPZaDe9TrEVqF5vK06Pd6SVs4
rCtaoo5TbUBz76GFIRIX8EC6MTZhlBcY3L8Ry9T4TlbeNNQ/B132O6kwYa7cIKKqSZCXFVcuY9IV
RcTIcKQy/UQHQ6M5sr6JRj8DNN0n4SrH+LozcuUWDfzskDgmgymOvQkKTE7UxolDt4Ydixg8jn18
gDYuh4lHQ2szPGCghIzJ2xQA8dZqm99HDdFp8P4oiIy2WuLM5insNIqAqPrBigjZJEU5j6zQD4nQ
Woko33Gaajey1reTFla45nC1KgoZCyQ1sY/HCFSVmjqDr+ZU9dOPoNUevaLKzkWtcszCvQTFiigZ
K31LsmpaRwykSHMztjmVU65n1pHnU1k02CiXshoqUlaQUpqu4m3aUfkux+ohlYZ1BfcX8VQIj+7j
Jerf/Zzflihy/pgx0ubAOg293/j9RBAY0PuhQiR+w7l6mVg8yRUadsCJ9rIYo4MAxbUdarUFWB7i
sjElIRKYZXK14G+ZdSuFRXhRInZqITPCPEiBZTFTfK0S10Cfo8VYa8bJthZoVb7yhPMpS8WPJvc7
zXGsNLLemorGSM51jghQykWMEmlXGkm8VPjIKP1QxOuZdxrGrjo4RfTkNO4PZI0/7LhaU1ZiOTFg
9zBRPxWqCRNKb5iF1pBr4lGSKy++kJLnHMKKtbYvw+xUZrsOGfBmgLh9mAYbgE/3atEX2E3GdK+4
sLIyNwfITYjsOfR+qI1cKkZaHIagKLZyiG6y2NEWxjjJrWfshKGIc9E+0234YslS3vSOAhBR6U6R
jJ0l8jEmC4MK2UAJ/WxoYTiQ0TNoiXceBgJ+kJXpKyRY49pUJBLxNMqvIu/b4D3lRv01pipzvHLa
2aF+a6miOauxzjjKsPERZ6l7o4PGQj6oLovSja8CCu9JzzYmZ/GV2TrnNBDJVT56I7ZSjslFXEtq
L0jkpeJuRjt86SF0F6iDWNaaVdm5gNwwMqxtmTY+U0VGvZ4ljzC7PChpuFwyoyNaSE3mpni3H/N2
OoUwsja5rm5Gp672meoGG2UlC6famZnQP3H5W+/KF2x0qFqQvdgOcdnv7thM5Nbk1IixpkqSplV1
hJkQ4dN3vDUjq7+ZjRgWFVSGpVnGFpW6je8Jc1qQKU8Gz9eGAPLUTHB+55JYHGRyfg7Eg3wdz1vX
7GcNdGRaru0+Ba9PbEaLaWMobgktl7dC5nunBwavmYO3R4LjneMZEJFH94jnn4Q3hBhaokWRmldT
h+Fgsl25nNosWkmDYMhuHNpln5jIl5UcwBsTZeGY2oJsV+K1i+EqkMImx2UC5lQeG5NDgpPgTMGG
w+owci78uQL81/fhv8O34vrfj7r81//wz9+LcqyjUDQX//ivzVtxfsne5P/M/9b/+VO//zv/ui8y
/vfhHzlF3+tCFj+ayz/12+/l6v95dauX5uW3f1jnTdSMN+1bPd6+yTZtfr4G3sf8J/9ff/iPt5+/
5X4s3/7+6zttp2b+bWFU5H/950e717//+ukm/a9ff/9/fjh/En//ddu/5K8v7/6FtxfZ/P2Xof4T
sg1KdPpCTLGhD//1j/5t/onu/pPyhw4/NT3aU9pGf/0jL+pG/P2Xov2T/hFxqp5r8GOqXX4mi/bn
z/R/okpmAYZGbtJ4djBw/O+X9ttX+H+/0n/kbXZdRHkj//6LlujvBxhcILw4zOnEVBOLM7+U35d1
i5wxD2XJHeHU+B3I98T0IM6O962ZlaV9NCHhn1ji1WTadFZPI8HzTp4X3LmtcWQrLGCfjeaiKh4D
IA7LWjWz+dHwhy6kcYSUwW/c+lq0Rk33Iash3FFnWq1+RHbNiTWKn9nysZ5kW3dIkJF4hET1FSGI
RJLLsx70pAonB+IFv1vVpPgMEF5RvbGKuKGkpeDR2DOk7yj9weQgiZiO8Hiv7NNnKJVCD/alSrtP
d9n5MWMvMRPmIcNSnslwnesKfOXBWVkqQmTYV34vxf3gEIozdCknc1k8WF7DtLa5Q6Z4KKv+nuyw
fmu58k3V4YOX9IZhz+aa/N5rjFp5pqkzEJLFTSiXI4A2wrzAuTphcChU4FVmfSuE2AqjIy7RU75J
p7szAwVSY+bR8BqBUVXWjYuoPbNSdZGORXgmEQda99yfisOqWYwySm9K6puV6ItkxWbKxKe5SbCQ
lKPx5nZEetlmiOASIg2ETrEPNcKS6S/Ti5DRXRcN1SEnCDOw66WWGYysdQMHPiVDUCCqM5UCT4xj
tyti1jSv3JgR+ol8YBCfZktVeM8l3QeU76xFgSoPoki+mqYJSyVHuAVCyFw0VY7BdMhWCGpitInw
FBONTD5vbK+tJHvpaytbS6PYVcV4cLI8x6RDAB9nsIeEQBMM0PauGOJd3sDu9ATgRBRNqyYcId9Z
COwUTmbr8Ftfp+oh1JFGatyGI+Nsv8nAJGf2eErThrwY8lwHUs1Wqllv+tpN7tpWE6uRY1yYXsP5
/5KKgAlAvxm1+C51K9SwpGJN5gNWwhjsTlleB6jwEVkn2H8NjiQtNMs2hNngIM7BaEU0AVTZccIh
0A7c+c58i4gN8u5iI4v0MfcQgXF7oak4qVVwU7fKuHBzXHP51MKmTCFJuS18U81KDpwOmZHlni8j
o99HnrGNulBuQG8/BXBoTpo0ODm9OQayUsz8AaryjVpq3aatyL2IU4cAXZn8cIyQeFER+SlYxyWI
bUF9DKnHBmmm/dBaKsqpS1/NKnoS7vSEwHwV2vq0ptz6YjqgffO5lMCBWhZL6RjYAY30Sg6ALAL1
wZ0yTBBJeK+P+riaOuBZfbCVMwFf9YiPdJOSUExKlBTRRq/2N0mMkYq5zEZrcTJq5niuKoempSPt
XSeYE6Uvnr1uRHdu1TlBEWF7QowF7UqU+F6ek7yDPz2srWUGWnkBSRZmzEg8gG7QihYJTQfCg6yh
+FoHGcPcNplW9OgOGD13U9oNVxpCtmWqum+VLveQ6WgDTcW9jhBrZQN7QlKc3VXdG2fXH62u0ALj
Eou6NZ8GIb90wJIWDUcVzmt3miMi2B7ND2PigFgr5hFn3Brj9pMlOH92qit2NdbyNg2rO60jB2gq
HgYl/pqH5baZ43hyHR4JU4G6lndB81waeJHzPjtleks/ZwBgAorklBP7aaVfrLAAtN6yzpkSFbxg
ugeOvdioIQFtdRHH6wZovynNa0NB8FrjXpzM7MFhvqYZwcY1RvReJkcux3mtil45gibHc6VAjB00
5rDqTOtKKc4xEDcBIUbR/2LuvJZbZ7r0fEWYQg6nzJmisnSC2krIudEN4A58Xb4xP9Ce8ud/ylP2
lE98whJFiKRIoHutd70h8F8SG1ODJB5x3UMgF5nxnQrUqUSCQca7fEky3Vzg61ztAg9IxKjgc+fr
LCGXZGhfiEUU19r+o9BCn9Df90vHFzBA22zYlglirxZngUOReeZznHLGRPlzmrTvWoSVjk2kb8bi
CIY0R1SL5uxn5h56A5Z9/T3IzwsM4bRhzmxpgbnsIiBLx2iwq7XUKfiEKZSt4tgwl4OvP5XxpajR
nHYmWc/vxiDotUERIk87QIfBiMqY5cbh2p2Gj9RyPrumO4ytQp48lNtOCzf46MSrLksw5DVh0064
wRFgRBzoZIh1g/+gb+rdMi9oQEz8WLFCmRfCB6HlxibEKUuktXN24/HTpp8Nic7bJGC3BIBMS4JY
g7XpkeZalVvT0+/0uLnvejfcqOK5cbuvUfewlYms5tyGw4hXrIrWjYXtMaLWXZoE5gvOqDbR0py8
eUf+Db4Y01JUzXhqJ6zEoKrITd9Ua7tmOawt2D34nO10p+yu6JL3BdkoYOK+OOaZ8xIqnH7invF0
6wrMLslrRm6ytBy854C5Z29f2iQ3R2aYWi09SVrW+GapQ1XpOMD65iWpvLe+9YytcIj/xBjnnkiZ
t8FnicVvZEsPjRW0K4GLp4oLvT16Oix5OBQvhdnkmMNSoudGtoIuszOm4FjadJnU5y99VU5oDkr9
ODnZzMA+YJYOORjlb6eV332Mq9Rg0MnkjndTWfJgVw6cv+FW93Coaz3IUfFec40JYByUr2QJYZzd
ixIHaoFJbCmnldfTVY75vvLxmzRdPHHy6X6SoOgpGWSWp+Pn5xy1lkch7xODRHBHQlRHScy9bvQD
iFh9aI2AfN3yNDHrn81vOmwBmvqS6FjkF1hjhPlDRB0Vs8mxz+qvWD59J3W+ZRpxTfzyLpQJkUEj
kV161G2USdZXlH0wIHg0B2AT0aB/0yOuXdF9Ua0BELYtPv9hiZ+Uam9hVDDi7t2XqO/j5dAOd4Wj
PpNcewujvFs5GhRxCBzsGTIAq2M3Ckoac02ygw2TvsZzdFyk6H4JF415JS+BUwKqjJLw1PRofPTO
/06osqqwes2cJzVoc3o4sWn+jMAPDvh7m82zHzIQI/wri18bpLXW+dYrjKy7sJvTgcP0XHVhCmO3
+bCrTTUQQl5N8r4pQbH61l/KuLjPSGNZNCSP0MHC1mq1u7gZ72vUBouWgfRMZPtsXNwztMlTSHOn
ZtGO6cdQVR/45npW/aWo6haBPp0Dn8orz6di5fjak9VUn1S4hNgfCbWmK9PNn3Ye/EV2TmDRHyWB
ryvCUtiQcJcn6PMR/8Lb6FSrKLZ2WMP+4V1AQG/Lp7Q8hIbzmDcslSnZ1MzMfNyfkKhDodpR1X8E
IwhkZ+GaUr1hb7lr6/Ih0dxjgY7nuWnLF2nggs0Y6RMjPxq+CpmRR6rrWiry0fzpRAnV7l28QRdM
/wREXnT8NiRHlhwMm0i/E3CY7nLkyUaZiHt7ehxaYpR1oh0wO3oD1vUPwKsHPUvrNRElKe6oyT3s
N8CwUn+T5niQsVk8GSOwottX5nGwxMEoyVa2pu+Zia/GBzDanqnlZWypw2KpkY0ete6ybNSr7KOn
imrWNeW92Vk4wlvs8sWcdSA9jKULQYdMKDXe5oegQpmU5gDb0jJh5cnsT9x63qqdMir7WkwMVwck
/nawEqo+iCTGgsHLf7TZjiGvAo8vmx0vbHykrs0mGWM8rMJu3gNWGEkEBEU4znpe6je+UP0WQ2Dq
oh4tia9dnZbPKDZ53Y7QHaNwMAJOqSkY3U51MiztroQGNiTJ1U1oeMoKk7YepSI52LDPrRERvG5n
YgXSxgXQkKyMhW2LsaNwVqU1bqIu/Em7el/BF9uHnv6cQPC8DWW9Z9UhLFG8lE3C0hmmCGTSBs0f
8LdRK29Z6ORQ9kZdr/DQqklT0Y4hZoArC0CPS0B0J4mYq1XOoWonZ1mX/Vc6vRFkVo75e1sY92E8
O5xDHe/QguNitRgNqa9Kf84IAIHY6D0mCL0a8iWLm6KQPhtm4WJ1S/Tn2LrBBiqru+TVxjPccHWp
TQwn7WSi+vFydS4wLt04fctc2SqPuDpkGFK15C9LyzhGeOkQdRLgyCd/HcoknBsdDnyjzqNu/eBA
kBJ9RlBIMuYBMwr7uwtKcx9yJt/pWfM5VUO0r23O6DiLjZUu03x+Z7NmRdtqjWXvoTUR/RZi0SPy
xFhqHaQh1/HhWneF2EqitLWhD16q/kBHAykvQCZXxFaydK2g2GsG4wq9qOO1pYf3lja8hQkZjKyt
TLKmsj4lFAcG0gQBNdUQcY+kqToFRl1sizupAgiCtvcpc8phhdJyETE3hcLKT0HMR0I+DguDMxCJ
4hPsUuCXYj64rfFh5jU5AGmBjcA4vAQsZJ5+8yLBjtv7GTIr87kJ5boPA/dAj2CUiDg9Hg1gHXmS
7yMksw8Eqti0it1P9JjNuwWKIIQEdK3jqQ4T1lz9kzGwaeHO0KXsZTaW/su4XI0kICygq/brWtko
NCwWfI3cAzCuPc4A1yJz0q1GTD2xr5Ai1dDey15FS7jyS0u8s9OYR6RG4ymMrOFk5UcrTaxVjf00
afHD0eKpELzdAf5hgR9Xascs7mZhJE01mbhrTtgX3izWtyZeHmp23fMhcWT5LRzJ1FT+jmirE/lI
5LCFQO9mylQXIU/gDuO93tDHlMEa/UBwfUD1h5v+kCIDU1h54DkymJhDuHJa2iK/EGaSLJwa/+hJ
0EGV48DEXWADbrOdeQP1Y31BXpgv0iE2FwpMDtNsTkNx6Boz2gRI4+IAXxwUd8igMnpdxL/Sm7NB
wnOoJVcm9tswoMeF/vmkJHl8ldki4ix+wkyZy9i9Z6rFzLw3N1aarjIJbxu5FVHyGE/DAkYGWMjj
oBshlxkzYZDGVO+hPUz+48SOt9CV6eG7gse9nUdHp+sK1nZvTStLW2PQalstvBCUJHeS2cg0ONYx
NKY/ypTfg4tphC/IwAAk/gr6DiOu1i4Wk1ve4YCE4ot+L6rkowPrhBVmVfjNny4ZHqzJX8DsGbcK
UulCmM0VnmK7YA0ZlkjaSUCg/A6FXBt+YS9JNbzPZTasjSZ677PmyM56JQirAHQn8aRwwB6nIcJJ
+4+bRFffCNl4DUuQQZFdMON/zyjLPMLqVwJCg+GwVXtjvcwD8g10NRBOGK6MwP78r+OU/y8Q5L8g
m/8Z4Pn/IU45w9v/OUz53/8bssuqTqA3/EU9Z2hz/pO/QKXt/RuIooHvgMPwjoAmGN5/gUrL/LcA
tJGqj5m7iWHFP0ClYYNuAilyFZizqY8NtvjvOKX1bzbtnTEz4fAW92BI/FdgSsIe/nUaD791xicd
VMGuqzPg+Y+KkAF/AmVHiB/iPp82lv/UtPEd4zgc8SsWgREnbEACfEVkI/aOm15snzq4ke1r1jfo
Nl3qgnoQrxUdwoWiOQXTj54c58sazOzTED4T3kr7aWx9HqFSqsT2T+9KChf7EIQMTBZD8KQrYjkW
5AYuMYCOb1FOunFqin5tGoXYQAkzHkHy4TrT7SzRcRuP7Eza2QxIZZjvidqSlyBl/e4pPPsy+AD3
wvCsKMliUM7eC5+kk2HKJvt4M4lxuniD8yZS6T/lU7VyQWSPpfK/XQb2T1he5WcM/unS5ru0ZpIF
2yDxlL/5/eOgz1yMctgHf49osxjbSNsLmbiVR8zqVTMPEooQVUjuHVheNbqZBH2rKoO7OJE3PbeR
E/RiaxbFSrGHnvV8Fo2a4lpBcjs7QXEmCtq4H6rGuPcSytok/CmbDj/yKlIPv14PWld1GGSRISZh
RgZ9URxkJX5MnnetHGKXiq59yEvhkscVJT+Uw9pROF7/4Da92KV0actKs4YrTpq7dv59UX6TqRXd
/z0IUgUZuomx8bIKC9laXYLMZM4PqKfL4BpS5yxqU7IJBdO3NTHEnSAq7cyAl68dEiYRa29zAlQu
BEWdZBvihdRB8lBDcs19c50Jgzmzy+ZmGKiqSBEjMsinsbMUjpzWcABnIE3Kih9qwzkzWgI2QM4K
ScbMl5kUa1Mr7is/T3bUM83Sr7VP/MTjg9LHfarwaGU6KpNLkTNCzRz12k5TR7pMSXWTDu7SYVhe
BoHA/RjuXVrKQ6T0Tw+BGeBH/BAybSNw6GgMU3IIJv/q+SrfR/7ChRm4KGzW7co7E79cLstvjJAg
e6RgfF1+bAlnwdkJmHowg5OJlmQzTfa1mOERc0rOpNbWu4x46iHpZ65Dcu9YDNfZMxdFrv1JMwJ/
apLpojHeC80FRcItJRvvbA3DflmuuSiHrMjOGSFLi1DcZQkJU21Ud+s+oKa20/iFlLBXrnQDQ6aR
FixdJwA7WJ6IftM5xFTGFR+z76LOVC6ZxR7ooJkj+2eGidsd+yVTrLVgg4MrDSkAF78fMvzcxgfJ
nsxrym5YYvCEK8GPa+PBnLrdY+XmT52jHoaoOthsfZ4Orbso9GmVFP0XHJ2dgReeKeVDQ+MI9DEs
8oqkBozywfMf0qA8WW75M8GO3WCadkjTcYudsrbE0u7AfCNeeZb20HbXoGwPg68R01I3h4ycgEXT
1MOitvy9k2SPlU86C7aG/DehtcFpYznW3XtWUPCD5DYL3/Qf57+EFHR0S+L2jHKHq1DGxA+3tbVj
mt8RFWgGAjESOig075mJuBN+eo6/M5zPWnj+Ug8VLrytxkkwm1Gyzqx9GTwECdxW8tQzduZOI79i
lgbQXxAs4xT6U6c3r0KDfShy/dlFYV00gPO5T4E+FYT+9KZPBpnxHskkW1UtRWXriGUJwc/D5fLq
qPAuDrw9tnzJpnQKYz3O2cYes3lLP4GUgAKCgdcpxCAvIVqNyzRYuxHZG1Uq1piKn2VDrS0ShMy4
8hNbnF1bGd1jqA8FXt2NuXeG7/OFW94GrijsJrnDbXBbt0C8k/1ABX4cM3E0mBL5Y/AR6WdX9EQ2
J0QolMBjBnr6VPmfRZPct2XyJLzxwdTkkdr0EzfBBcNrkjWxXeXcW081r0wIxoLu4U7F7TaPPrph
+nCj4E66DUgNy3iiWfgih09QFVfwNn/MYnxGi9BtQ2tkrhtngHVowt3oqHXZufYIaosxnfDVerTl
AWDDZSxFNVXo7nvs/NST85iCwz5g+fKeGPuqaGzOVHyzyw4ZXxH3S7elbe6aKLya9XzYA6faGo+T
dmFVSYO9Kq6Emk8b688Um8Af3+sevyLNrIdvXz0N0Jq8nOuPPLv15I3vZdcjHato8dMQe2jpiHWM
S0YsSNUOcUtY5nMos8Mam4YjiCNleG0Len41d8iYo4mVcGkTc7utD3XzimNUceynpjj68G+muC93
Jb1YGlpNQ9yVAXsjJ9rQcrPhRARNvAxhxTGjW6IqcrZuGr7WU9udKtWsHSF4axO+3ylZQTKV026s
TGfRlgXleuofsGJk4m0z8Qnd5jX1iX5L2KPIf+tfLMbwS9LiXqIavNiKE/NeKHiu6dAN66T5BGzw
7+v4HkKFuSaOI1pBTFmSQcheaGc6aFnyMBBK1FefjQ9jWw6X3IR+03gjREjHrw9mrtcHnHBA4zPQ
aCIhw7DXcXBR3R4Af+9EMAaUC2aQJEDGbV6Dqgg67RRcd6WMeliFeVXSLop86TFbu5RVeanDlui5
tED3TULYulNJyzsjbNAguACHU4oOSD5YIVJJgKl/BYUSx5o+tPaTcdckQ0F5HzzRgi0ZQ+HEp4Fc
FC7MzeYeF9Dpgtdoe4QGvM1CrEn8du1M1muG2HThzseHWNhKYuh4qZlZl1U9a2+7NcdFD6v9Bzvt
dVpM1sHHZ3c1JoDNyFnTgyaIx3VCYndckofAq7GwsbuCJG99n3VAXlgxtS91bSTMkGJv3zJKPZbI
lXmX05cfksKTa1XwFJb9ixkn2qUm8+NUzmWNKb1HEmxc4g2n+qlqZtH+OLin37tE1dyK2rsE+J8S
1ZF80m34N3fMAEC6aTatxdnRkta11qf6NvV+sQ9ilrZxbNYkLkHDwlrkDlNP8EYn+gZmyA+sKdkd
r95HgXclvQ0Zp8q1RRVYNKS/v3T1EacdnLO2Q1AyLrPXlm2GF9Nu+yu8sNPYS64I4HFn4SmzvyrT
2Ti51p1+79kV68CQjadgaC41/pzrRhhIflHFcdV60dGdb35/+r2pyzHi+Cwm0U9iTQC/n0XSjI99
rHGTivj4e9fpfK7c0TZuLUnTm7+HzI/+HvfP3VIbJfDPf/i738fb+Wn/OfLvM/5z//cnQ3hYhgpR
/y9P8ftkf99OnnEyUHDi+AW9P5+GtfDD9JaEaBymqBT3osK2tDMM60G0pr2sCzN9og7FJ1R66jn3
B8aVvRu9ygRTCTdOhzcZ0POXaZv+qar4vc5M8wNO+63II/EFN/xYqT79GYaBBPdZAgwxaVlSHSSL
OjtJr8XJCA9oZTmksg5ut+htu2doCWilwsogu8naK68Jv0gQvSamVn5KcNpIZrg7m81PEgZzE8zW
jBWUelUaYl8dLuLLfJosY/7VJ6pZ5v2ayh/rgalbpQr3vh7hbDHLHxjq+826CrXqbqgB1oo0Sa+l
7Vq4BEbhuRwatbWD3CPneWx2bls7R1kLBjyZ6xxsybXVtY67J3s+wZM2C3e2KtNT56lkl5VTfiaL
ttpiwl1dODtI1jaS/up3EB2LDDY9aGlGdKYMbqHDgqObYfGg+kwDx2jHx95ifEx1qj3BjJwFvHX/
omYXKczrg9ckRaShRZN8j7LpMxmc5IMd+zEPBotqwz57nO7fDJd2QQ2SsZgMOpW6JJDBFB9pWbjp
glCd34/f1V6ariXMR7oMYjKnZc43uFu/s8fvPCvPdJr+ZzXljz5Y3ocIjY8SO4p3ir580WtV8pbW
3ZzhK8cXs8JdpR+69LnNGkGKTGI9Zv4ULCPdah5iJSXD6jS+zyKQPNEb9h3hbNY6ypzhOupUmERB
dxe8gQpyCc3qPDp5tJOCvMfc7LydNw750XOFvc9SWRyCVJmHSYbVPg0MoHKoRAziPOvExjpuHUlF
YtJabzwltIvh9skmnhh/TUOAya0qxQ0PDhtCrWfeV25IVphWxY9c/gb827h/ImIpR84xeM8QQ0D0
tb59dTGcpsdI/DcXa7CFl2Xyj69iNmxWt7Rs0f9GzheY6MHAu/Wna4y1E+U1Eq2RGVUep5iBOeu/
n3uC0ZhmIudLPDzcTMWQ1UPSpJP5/oMQ96BbzvDVx1iEJLX/kWr5G2L38g/MeGzKWmm8cRV1iwLi
yasfVQ6TM8d4jiU7KxZj5ZPVw6ixgbQfnBkVtZN6uG+SHAVVX1Y3OyL9D2O06M6oMalqGlIe7D4P
UOelJj5Xkbm1rGk6FQI5S5g6ZHAVsdjHuTEyj1DNwWsrfU+NWR8dsrKwkg6ak1K9vx3yVpxJjSH3
ONTo+6K2RangmVcS4AyW9TC4S7Q4WstiKu4TOxKrKKD016yWzD45+o9tDa7YRk3zrEuQMVE79ose
kV3cE3/9Fg8UxHMe2Ltouz9k9siPtsgf8L9Nv4pWnKis3O+0K9FPubAzpRzR2GL8waJ8n8FSxTjt
z0wUINupSResinhyTTRxcWKHPzPi4A1j8W3G+sWJQvUJR/kpUr33ZzC8r1S19Tsn9SEyC0rnh5h8
NlcNxUbBmLovpWduJvzaVn0lg51SzP/m2d5dZa+SPnDBUScirputVfrwPifl39jkKJYAa9a/d6Xe
mAe/7T5wlybd0SfDyQw1LJ91kJHQ7HqUTz6zXobfNy/MxDmAr+ll9pugxRhEaa6LcVSceoYgBFw7
wbyYTr62d6RuXmvJYNuXJXQr4qtuFWmaQIOMrrLh1bEZJk8k4u20hg7Vyc6qNR1gyA9dC+Ob0Hp/
D2cWMiU5Mjecw5bTOHlbO1UdpRXTaLQTBZm8kbzLwm+60WU16M1FZpVzi1GHbJQt8eij02KRFCc0
AseorsQW4cJ3SE5u5utkREOLSYoiuWpVVN1mi3v6Wgb3yKourr5BolUhcGFD1gY422Q+EB1gZ99O
ALE7acNTP7SX0M3LUycy7e73hrQ6lktlosjy+/HIfvWMNygDuXIkUJT+lIrBXgGMJjuoetRghlHf
G50JIab5k7gToYZaP6EwbIfTAGDMq9vHxK+MWzTf+K1CdKZbZBSm7n62EdGKapfVsJ0J92LxcYfz
IN2rh+vVCdpgfnMwN4PoG15iZeoXvQuXkWzVphb4kPk027P+ruS7U+kK8GAZIam+NIVqbpk39Cuo
OXwL64Sr7mbYWXMj4NNdNQ5fwO/dalA1drPpkrD1fK1SQqV/j40rYOhy7NWOOmtnB2239ZkvLFAO
drcGbtpqMMcacmCdHMaqmWGSurtpEVMtsxFq61mGCw+svfW+cgl7mj+Sllr0oNvD1wg752J7zapV
WbvSuvkiELraoqzIltjTEVwBzx5bqD676VbS7mNw6oWR5/lNo9EGY/SZgEUZw1y6X7kbcj2+lZm2
wS+tXk42Wbm2+TDFVYDGkDQDffDt2++N2/EtpnivbAg/NGRs3QlZlzfDMrGdw4dx/XsXu87u6A3W
E8wYYrPmT8zp3esQxfrJp9rY6CFkaF3B/VKkMLnKrRcmXrdLjkhvsWWlt7IdsEOth3dm3FCj/ufl
azJHXWgu7vBm5m0j25R3mJGEZ+UHqyECoSrn1cDQMv9GEtxjqPnlod1xCYfbyhogUrTnrnKZqLMt
McQoq3pb4JqeZrm80QTIG2GH/t701H2V6yvgSS7XljXygB/NJbDPLSFKAjfFu7RhRNA4tXshvWKX
Y87lJFX7Gid070OqQWfOLlXsQvaL8Hhv0ChEap0UScpIUrinnJUJcY86O06OSwc71r4bwLIkZc1r
B4IGiTqcnhlIlEugQsBMi/hlzdeMZa68+LHPem+ZhwSWDq8a1qAX0WfhosPD6rlTOHPAlY+frCI4
KJsJTIKV+AMfTLEKnXK6G8aOVZpZS8ps1AFbcrKWeQpOgKLg+5jR2YOI2nDV4LBK34Cl4Z1f9Rbc
2IoRmlebxKqzGI2mxNOLVB7TaxnGSrUfHDM6xL395vn1V9rW09WztWLFJpeYtvZiFCbxTLFEjxTS
I8m7ph+yh6Jl9NTiYMHsEMs100wPU9awGYhxRcoq0sw+3HcB0Ze0kN0lDtV24DOeTw+aGSOOSY0l
rNLMDHMTpPnaTdI/aMLyxdhrP5kX6FtrjmvLycFgJg25ZNLFhdhY4qkCnB/HnPq4xut2zXpnn935
5venEkshbC/psPsoCUi7xp20cgxnyan6py7sCjLP1J1jo9jOiTA7krKMZ+Hh+OLnxUhIcpWekwRi
j+UgkBiVTSBsHYhV3ACLBgZS5cL/6hpm0wR1r7PIeCqKbmcL7G2pab+zgQLRRT9MRzkQCArleMqz
B0v/hA3t3Gdh7cy2dPjoG6dm1k7rA+/t99fxOKXEHmjYGkWhfa/Nx9dW/GLP7zWAOI86bo6xj8mI
EP4tSjsSGn0TEG8ipJKC08cLMu3V1i1FdIkOvTdAJ21wfI4SoS9zu9FeksGi2UjyrRxKYr6H8j2b
rC8SVtqN2fTwffj1sRfZuGROTpSvB5nNTjDAzJTVLYLIFfe/N4KExRZixFJLsNHWram9aoCbKxXZ
PbqmSltJ6Kc7LTHNexC5bV0XEjZf8h4LeHRaW4urm9dARv0UrlFynGLsnqKm3Y9daW1lF+0YAubb
qh3JIHchUhPX1oyEllWxdbE4EW99Wa/0STOBThp8lnH3i9xxZ+aLxM31bRsMK5/TcN8muYEynvkl
ASvpXQqCBzOoKN40UlNXCM+cXY7xUgslVOlUqqpFrzb2DbgMTYuFkm8xpnq0xSIE5kot0x3nIPaD
4cCgpgVHqiqqJz/UmqU7WOMJzQphnsOip9uRTUh2B+vFQiWOOLJGaQxI7f4q8/ijz80j52r5lqUk
K9dh+WOlIfy+LhZnWk+B8t5hKAFYSG/Bxx9a5z5E3phpzq7XmvJQxTARUJoNyBjj0PkjRus5ncug
Ls7uZI/FBlJqIuXoUzWnvqCyJ+OgnCYwFtHBw/bMdTRn3gP6QzgqwjOWXea2LrqK+DzwtYS9Nay9
ZON7H9SXWMFihrhKTRsCuXPE0zXah2l0lxQfSTonevgdIc8NI6d+BGuVoiQ9In8W01xCNQpyksGc
2cZ+DEuaAuWRT3JoCyBnUuuTXS4XFrI3Vjgw08KpNE7tEQ8ewFerOwWTkV8brCtIBpXvRck4LAmJ
paUZ8aMi/LRqkB9NWD4tQzwss9zZS7P2qRH3Bif4oiGUirTDKdk1UwWhkzB1u61eMFbRQKVhXtNM
auDDkPHwn3rHpT1dIVbkK2NixKr3WcYUHsmMshlRvLUrH1S/cYnbNnGRItu+2cZE/Ryaeb5gS7Uo
0kls22HcWLFIqRjf4GdVsHAQfbqE0JUpHMwkdH0AMbGdZOEtXOD0ZdXfrJmVyVbULOp204uCCQfR
zRUCsnWobTBMKHaewYRvsItrI5xsKT2t22qJZGxAUvxycuLwEHkObNL0CyFNSsBVva1ZIlTV6NgI
e/W6r07KTFdlBMPB0HTIhkDAWFQET7Olgi/XeiGipQrKp56ArKkMrIWEEI9snoifOh/OaBnDTVSr
leh+aC/8Q9v9FEOQEB5E6GgTVOOeIN37gATJXRKHm8qWp9qgc8+anel7PQ4NBHW16nlQOaBiH18V
/twaYZswiJNzm/uvgZOYtMPMUQqGIJ43GsdhdpBRQwDMqsbqWA2Mk6RV7ZyBVYuATm84JlBX2PWR
ecl+PARGmO3rntmH5lGPKZ1+ybT7A5YM/QFtxGrSayK0ps47FZW7yuLQPWI2YG7BtUomkcOFb5rd
ONX66zjfFGLYO7XqNqYYr6h76zXV7jgPhspjmhVvHggoJ07CcCn0TzZ2qT4t5t0YCX9fWNFL5pXJ
oU3E3u1TNvgoj/Z93zsrqwq7tavL9ubOLlmJDclXK57NTmNqyA6flXW4Gh254IqB1RTA7M9IeM1H
HWgB6HhZ7z0IaOfa1W6ahWdd6Xxaejo9emFxdiWilBHW4aZy5XBqY33HyYroBW+AbT1OnA8GASdM
1EIYfluWXHNTjrW7coW6zBIKeBcmG3sOXOtbh8xE65G2IdheEjyYE/KKGC4h0UdvyrObw2SAQBQW
0nM3hbyWDFqE1iPpj2juNZBEnySe8aHKUFNkufvtTr/k/2I3Zem9XaofB07hAv8vckzBMtbE0UAV
Ynq3cHHQXVXhReiTd82q/KeW7gv1aPoGevzm+PDk65Ksx7S1p73o5ED9CvNv6t3yUMecSZMnyj2t
DprGFmWxirpgm/q+uoewpbM2Qrg06QoWulHSlLNYsbE4YVjuYVoRFpRGf+Cab3x6WrAeEuckRQCn
kneG7pdccr2Aa8asb8XgpTq4Zr3ySq6ZTm0zrZq2kzDiTSODesnlnq7GyoUXO07tHRPvCBFMUL/1
TeusYHMFe+xz4jfrhQ6/eQt6XMWlQ9RmO9+NR/llE914h4Dm3//49/elmzsrl3D5vR+X8Vv2blZ9
8AzjFO12cIo9MVx+b4rKHi6hSIcL4WnuCtkFONr86O8DOgOEfQ3/EVJCcjS81LoDy5dPbqvfunCS
jKS5R933lnWQlGQu5VPKxBVqqpedf+9WLhHZnCTxqdA8+QSsCeAcG9Hx91FbJ1bNk8Jaj8DUCCYq
cWltYsFKW9PvGiP1cbzz4wf+YWcZU/s8eZC9mQu54jW3SCRzU7f5Y6r0KR6ZebZDuMtQ7TBog6vs
tS67SVrt6wkuwKKO7XWEF/a3xerOuHejEUX14/kQ+7lsAfL6S2K3GAP5U05vzey5Uo7PWBJn8CCI
GEcMfvMMfQJye90SdT3V7XOK2f7amnQDRgaP6hBTlkFH/+EYZvtcWAxNU2Cx0++jiTu8lBB1r/1s
/CHLUa1jsJut2RkFY7+oeYx1UoLJm/uM4uZVayfvkTGdv7U0///iAIc+9TF2tT8WJNf/3TOo+SXC
IvjnANMuvMd/3gOL2d/38K/P8H884PdNEhxV/vNfkJdTHbuU6LwET4uNPrTuCpVL9xDren5vGU+/
d35vPEc6NKhgPb93HV1m595Rf4+wvK57UCWVZ5FAQv49QstLDaN30Bd9fsa/f+WHqxhuO80JvzIk
sE7SaXL+blroF4F71+X4AMzP9nsE+ZfVkpGztfs9ov0fJJ1Xc6PMFkV/EVWkJrwKlIMtOfuFchiT
UwNN+PV36bsvUxM0tiWg+/Q5e68daTFYCO/3v3/875eFUDUSa5nKDNyaUhGg1ju+pGdLn8wY3JyB
GtcupcDyzB4TIYxI+PDusnXuf7SWaT4MFqhGauToCUJ19ISimWxBxuexNx7j2O2x7tocrwtkrvj3
jV2dAQiATSDXvjswKRufXc3CVp7Rd9Ty9rnFwnf35JuJ9q2r6HUsEVgququDjddezBtyxeq9e+2V
92FMY81xo+wBlTP8s8svzevOVbJ89LGrA/+JBYZhvCALwTCBEtT8/rxmKv4IBgrrpN++qKjF04ti
Yza7W3cPHyhjAMf4ycdjlSYhmQbNOtdo2cFaLnaewWfa52I1R3TiBs0A+DZ0nGnzVwuZ/saLEVr0
Xfo4LIDezemalhE4DEt9tUrcGNTgS1ygzgwF+E92mTxlYMlfqgTZbTxM8c6TMNW9ol53hK+EVuGB
PkJDsF8E3ifiDROddl1TczCq7PJZW5x5PQ16wvm77/c8yZdMy/8hLJ/Wysglx3wY4hSpnEw67IDp
Cs11EuCMsPZ1MxqXnob3oSjcy39/cpEeHr2Z2sRlYGL1zb9Yy7NPdY8kjEztoEG7rcZQcPYr+/Fj
EgbtpI7rrH0n98pQom5gWsMttFR0i1CynDoJuHrEklrUJpIYyZXVSXHXXNwriSvH0Mxcoio89ZXU
pX41iFgQcRbdlvw61GCv238U0ihZio0Y0z99yV8jUX80aEEdMga7cT+WqJLpSUdUddMfxeGunBRO
UIhumc3YgQ6izBsFzpF+RUVTHBpqjwttliFB9taOMw3RhmyW2kpDNtJ7oHJwzE5BNhdfeZY/9mQA
BBbCDNyj8BH0Hk+9yZCr6MhakHMwRUsXVP7drjAOl8bBob/A8KeZ6a80y33V7wGjE/cXcBaTdy74
6M2wcv0fHhvC5bSE9BAw7rVJUETfztBh2b8G/48CJVrLjyKHCZW3w/dyn02T01HxtutjavFyL+FY
0y8pOri2CfEWeEdBzkU1Lm7QO329JtTV2KCyO2vMx1ZjMn2g5WyvKosfaPIyp607N2gGZi1lJAP4
SDxHuKNR7agNagO5KoYE+2hGT1xDJW3E4wdsEp04+vlQptp2NGhSx3DW1X2Q0brauufAuGZ4Asyx
rlao82CGS5AcoEU3lDLPCZbAJrHCKYPSWnsO05ZyDBBnMWSSaaBDoAiR6ND2sPE1te0DI+NtByph
vRjZD6blBY906C3yBVmLi3Yi0VfiUHpTdurn8r3PcnFF8a2j3ko5C45tgh9K6Wo111zqoZiea51+
uzNACyiSrenNMMuwI/Em9ZtrZQogZhS4BoKwBkQ4g+jKe2r8Cyma+bquYh6s0iO9wCBZVnLDdIl7
takfLKQ0B0uLutWSSZxDiiwJP7thrGd9jBqJvaFkw+ZNpX1mQtVvtbX0/K9BeZ+V1QANUh4ZFKmh
bVu3PhEKl60tt89C5Gjf88RwBwJPvq2E2EwZ0wsgFM2uVRzRpr489Sa30WR2j7rRFkHb0Z7RBDpv
h57Z0B4LOWmros2wOczzFajLoTc70m1tMHl0ojBF86wSXOJynipCpmaHriT4EEIOfiKCLXCsgr0A
B1sCB8rNGfMNkSq24nRGRvCj1IydsNKzq9P3nGPOvC4h4hh/Y+5cnIPdUD51EVBroxxT5hzmP7tk
20gmk+RinjclqnglEq/c9p7aw/ggx1S3tkNyF8Pn0qayYX0ciu8y7d1w0KH016hZ0uSu6CHecUUu
ayYnJBNx0C76Hw02xGKJw0vqgekHgW+1jocMzyyCUApRgl0eKeDMbbaoN4UnzJvoCiBuMNJLuiQg
BSFlbRISVlYuPUx75mpnT6qBxuZq02cU74Sq9YAllsAzq5qYBNh3MRxXf1Q0yjU3J7XXwesIoxBu
5lHrUwzrVvSauCwtbQGmgoZGAUzNEdGfflIDOx34Yoe8rXKZOWQnN5LYMXiZxllCRsW9AfRkEtMF
rusj/Yn04tPm9S/0bPKjN/o5wFbUWbi6k5iOtEteBDuLt2OJYP0tHuIhB2eRUFYD43vrCvlH9HNQ
OWypKYGppWHiKbT8AVKbduq07E2LemhKDgy5omGTHP0lhHxzLafxA/QOS3yxbLHcfVNkvi8kNFfV
3jD8Y8ukbWfG6hPmzSrx8n8Y37wgoQ3T/FaR3EZl8x0VP3PZ0mBTAiO5NZHvOCaEZ2OYK+RaDY+l
kWboi/QZzceUr5Rhi71nhlNtarTMy/FG21/t5HD3mJHYS+/XGMeVOXvm3o9dddNQbD2ytgX4AZIy
uMufNwYBo3i/738Gj/DZaLR1/nuxuRh0VD0P6Oj9S02miTPGlGr937/+9+3mFh1HnOeMLfnqkzWq
I0OHH1Ce4+2/v/JHW0N3SQ7Y/7+DoSN/m0rj8b+XuA06Z1SiMAL++xadi+lOzPSW/vvqVkpkF7EU
bBveGQQXyIW4TDYxgpLZixFNZ85v5apf0i5I1sofM9Q0/hwOzfzbeSNmUgHmKdZ4PGPLPfhMqVd9
VfcruDn+1iVVAmKiyfgujgW4vuoWV/kbaOGP2JFVMOlY4og/xsv/mTnuCSaDGTal9g3iQgVLWYco
oiEXjH12zPBaE8JRPPROHoqq+GCG/57G040zBrk7eyYgGPF1qHNZjtlITdBk9BBCYLcC0l2/Nm5z
tCEpvNga0j7hOFfP2uh9/Wuhk64a0Ye1Xr43NcqTrL/hKX8mS/RlmEuyveL4Y+qanZLFIbGdIF58
Y9Nk8tb4861PCuSWcvzqu7d6MuilUX1Zaq8WIVadcddLERmMIcjZx1a698eRULAK7jNZUKsohbPo
kK49QzBY33+Dwyfb+DozQiLBmlXbqZ3L8CAx8o8YOS0dPT43qytY13tI0oNAe4oZResgZhIkWRM2
iHTYu9GM/zQ7881DIhAoOr/dRLYM3dYfe5AnD2KoFnPaF5X8XKICUGLl0R0eo+eBF299ms8O/JvZ
dF5BnvctDvBuyR67xbWfXCYQsA1Mzvdpsa6nFDtOpV4a4X1rgjKR/+WudadZJ5mQDz0GVfhWqDF8
+ZWCZ9yiO4xo3Rmn3LKGXaRzqhDxU1QxdAV19pkVMBSUol6MPLAZdZfMG5sYX7gnc+BaqUJXnoVa
u3w0k/YbjQSmubgpWVy9MhB3IVcNcOkuA+kCkTCsdRP7Aw0hgAOe6To30THSW/P9zMVx3J7c+zCq
EMaDLKtsfe+OJvH/YWMfA9syjRy1aqdmpZciXWNRw1o/Eh01YDDG4QfxXdxdVy0ThqCzjcviNNDI
ZiB0lo4XqI0mpLS6GSj43tzM7oqvoIfqaNEWXKesQWl57/WOnx6s1lWe5M+DgXnYM6tn20oClPDs
y0XoFBntcUnoYqlHbyCX8jDVxJtjVlc6QjqznoS43EQcxVn0zQ1q1N4sBxRFWXqlWXlcrPylMrek
IQFMIEzLMortMhVnvfOL02B2X9gT2kdtHDeDJapzBNKjdPMOx/Hc3KhgMuGkjx5/qzmZfCTmuj5R
955o7eIDxe3jiqp8QuRRcPP322L2p2Cw7T9Sx9urS0NIz4uHqiLTdeG7JO6w08b6H+iaPpzHxb7v
0jk5E6FOfLUuJRV1+2RW2XKMFywNHDR8J9Wgo6AutDJuP6NiQhc3+aby8Cb4s/ek8AfqSJ/hfTGX
L7t1wdFkb8srSRjwc+dK0Pj0X8fG/cma7IdA6PooPKwf3WgU8MVwY5APNT3ahvID36nVRmWJD/Zw
AlVneu2ZHXVfd/l7jSlr3cQ4mwWtyHRWV22a0CuL4pmxR37BQ9w+M5BmE3FcfzuRwRaotrW3eXc2
8uIlk7PcpUsblt05Sj3/2ltVdM28qToSNfyFnTPdxo0LMMRkiMFKyF6FyhH7HpKmgqiXXR1NT0Pl
pZse8AJrkHXvWc9hnhsOuC2d7b1oUeXGLYOY2HuoMQRsa8RPHAkiItHzLzlkNeYNK9s1BK09GrP4
ElgnGX1Uw64Zy8+cnnTnI8Lpi2yiGZ+lG1cKm1NGKS85C0StWGekrWu7sSq655Qktihl33FmgOQR
hWeA6GzhQjTOrsnnYwrPEOFSaoejeGV+SmMgyz+agVji//+C12hjDN3VpW0UyGKqQ/gtelhOkhw5
cHwZ4rH96HOi7Vsj3pUzPnuytWjvW8zbnJlTqKjmIKczjR55ToM2tldC1lAeJrALdZpzDBNg+Nz6
5qcMtBBoTzQtL3paHE38k0gQVuSBZ9D52Tosp36BCZKtFHvGCgYDx1nH43YCGjRVMHHNGeZjb+Tr
FtgG9R4vRev0RxnMCUSgoxsVvd/Evy4CNESVMT5BCUxdmuVHp53geMhy78j6AblxdWsNJM5mzOFm
NP3DINv6PC4ehy1VZZsZey2zI6dDrYMrTpe2RDnrn+HXQqUD/B2Qzn40JwtodGSwhoh8O5j5gpki
S9gdkouOoaV0xtMg5VtaumKN5+OtT63zEo8HOGaMEAtHR7fFHERE04PfuS8tK1BYlZr/PmFXWsV3
rEDTKSyCCmkQYLM3fdKPY6vrwRBF5m6CHnCYSso5Dmzct9hct7njgGWAXnWI9beY9jLIKHCLtV9/
3gcX14mi5aHosV0ZeXPxItRXjpi8taos1E/F/NApv3tuHQyNDU5033mrC2YAzJEJq5OjG+ZxNiLd
xF0vpCbDZLERykcxsZi+r9j8699I8fxUtnjIF5Dc9rOlyRqBTMk4VcZruwIJms9qeo9G8AupXF45
zDqnZc2p3uIDsdyXDi7j1vapydMxfUytSgtSa2DtrzmOcxbsjgbikXp6mnEZU/cSIOPl8zkqWFYW
As43UsYU13msBagdOYkXgFkZJ73miWc+VBmcOUr8V2Ps0RS5znfMuLMfyfUcGzoOKr17PJb6PTV8
Wn5Te54SHl7QJToScxdJrUL4g7bQhoy49nNo2L4qoWcDG2f8A2wXx8527MYfWhSPUW5MNyplA9V5
lO3avvtXZmj/RUteeyIYc5lgsVk1osMYv2SqmKAvRbyr+H4TkxLKYc1NtqUVPShL/yNxEjSOtXRb
x8t/HZIqg6SZ37qYJ+gANzXnlNnW4DiGNxeqyqYrXedgTt4YsNFPYY6D+1Av2bNRTSl1mXHSy4wm
kA2SJh20g5XLhLOm3W17A7KqRkBpGCH0CfQ5aU92RYChluuvVS6YKnbwXjqCoMu+/xvNJLSEMNbV
hDdnoH1+jmz/xd7YtBzfFgrLfTeA0OnL7MFsmx3RtQyooVxNFj1xrZmTV2SItCAj8c0LqfuRa5WT
rq2SyLbXQMQ3ucvkuUN3J8foTHONfoyltVttmJkDc9h6YB2LHkjJkQcXK33vlg9AcvvAmNi08I1h
DIgiEZqjXt50xk4JfI3DWBR7qoyXREmdNhapDWkFZNCX3860XP2edpG4zFV7XcAx7b2ceFAytW6t
d3c3atqx1JbmDBCoD9x0fhHDHSyU1BG1Ko8lUTAuUnntkQv6D7IkDPoKrRe42rAdMkRM6C9Xoh63
C9kVoet1HoVkfVpaAAyu9pZoIr5GdbqtOYXklGTC4kYnc56J0QAWVVMNWbaIyxbDCoQLj8MYeJxJ
xigIcOCNKPBS9HD92K9PWUTyz1DujDJawqorMehPf2VZ/QzSlS+giP7m0XTOlm5FYZofrSiz3/2a
2Y1W1HCVlP2YJe3LPNe3ZfJcWHL0OabG3uV2Yq69JYMX1/bPQOqMldsL55kwzievxLp8P62UYmnC
OJ+7jVPE2Vsii4vnwHHPgFByFVbdNCdnclJ5e2TwctOmB5ggH4jPxWNhJBdp5nxQ0Mo/KGKJJVXX
bhDLY2HRbmLA5KxjQwMoNCTmKaKIhyI7XrwmfbXRQT9Ynb28mqW36u5oGwA/5pPepH/F4InP2qv+
UG+kh7JifkWzgDQA/RIT7/4eOPN8Sp1+70lfbS0AmkDm+hDDUHnVTcZVA12MxPCYgt/r0sHqH624
+bOd5izLmfK08dq9Yszk2whhGruiIE3G985oz5BVWCox7e+JdDID9u5mDXCIzM0MRF2M78GD0gY4
p+GyzmJbOVV8KxY6n3jp0g1moYcJWQKCwemm2wUDpNTMq8ee8Fo6vrLe6TUZd9DVEirFCWX7CExB
NPHBAmga5ORuWrKFY5H42RZ5LMdEM/uFLdGvM4143fvhBNpBss7zyQpHwKrHVFdDqHQcmOANDr4Z
3Qwl52MPaj6wjLMaaFebwj0UXpFd0KUNG71FkVHKBXxeOzO26LThmJl0j2GB7uqPgY9vy6Xl3Nyp
9NCN1ZvtwmdzLS9Uy9CGlj9vUJ+pS1qO2tZojSb4rzBevDLeljp74BwjqXWhKKxZPryQdiTinFhe
4Ov1JzD39DZhgG5x7z4twoI0yA1+Kxs0tIJI3aIuz3SIunWajEto43pZkdqXbvtbZ5XFye6j5oSp
oTm5/hLj4aNGqiqvPP7/l3jilKA5nVvf+2ztum0BfM11Uf3/35FgdptlLt6iBqnkyAAwMD1zObpG
v4BtwII0pcoNEooB9HWufeS8624dxA4H1dIXtJGah7rnxYFZEa0HwrflqzjwWcwyPqmOnNAyBuwS
TwreRcNJ6zDSLijIb+IAQw+UKhph9dHWimbtztxVhEwNaylpo/EQiMOcAZNefER34zCoAwpbdfjv
y1g56LVZTi7xmFPLbNfdLjP2wZhnZJLKAbjD0QK8AOgjtHq3XqY79PkfvZVo62qZ0fh2q3poz2JS
1QcpEf+o4ymoy2ObJB+kCj+z0fpUKAZiB7SKQceOBlWu3Hf2j5ea83ZuquesND7xXG4JcJthsuk/
VtTaZHBwIeTRTNiWjTr9nCLtUs35tVSEIdsWWS6F5Arrk7OeJPKKwV4P1vzH3dpTdYsqAOrqlK8c
X3ZDy0/o1j+xwxsxev9rbodrzvXHsTnOEF6gCNXgAWvsLnYaIfsBXD1a9t9ca1GQJuYl861qB0D6
nKfyWokBqAlGRCryYCiLn8wdmcMnEQwLu6Mpl2C2wePS18sa8YnkciQ3+gT3yMaa9lV5NfmhBQBK
031urOcGxDTM4x5PdiquY+Z9Yyi+VrVJ/6Kk/+hX9+DrtmXPQHY+qy1Vz49v+8j/fEYxxExDn7q7
RN2FBnVrPEXDuHaMCGKGpj/Yc/XdiBSvdEnbyByZp3mkAOICqKW8TKAltpms07Wr9zHi64euRrmr
kNvlAh21xIzo6EiEFAnfO8vsroWKD1hmXc4/3iVzrkMx3vOi6VkRlYnUHY7e6Bm4YPpPvBasRGb9
T6aolFYxbnyu7316ZN71H0O2GeNp12CjXGsIl+CMwE8Z4MxZ8tUcglq5+WZEtw3Y3LndlUUww7J8
i9T26EUVuHLYYr2uvKC1x1cEp1vDN19nij3SNR5UvrS7HIh7xVwBddpDkqfPXTukIWX9Wc7NVR8Y
6NUWIkaLH6xyAfDRSnuKgZWvWghpK1XaMPX4KGAqWmsE0e8atbGHoCKzkaHYxo+3mNs21q74pjd3
OntrRy+e64t15ylggZHziGwpPSRAhAItJj+nojHf1C+5PZ+6TOvP9MWN7WR8ZQsYa13t6tr9iW1K
rXzIt0K0duiU7k+tZyMo0WRvRWYb6iV1DuXhLi/GL8KjkQcWGQWYd4nzAt3LsKJ2QM/OPboiiIP3
YrM4a+lTISg31LBuTXtvxyn9eS4GRT3Jug7Tqroa92nHpWA1qv2SWcZ0zOlMYyhRTzMlEBUGC2FU
WXVALM9rhFsu1yySLlHCyYF+/yKmG4zUJwcjtGcWL1KrzsUobp5YnPsuB/Kqy1iNibuUguprkvZD
0fBgmDZq9UHdFaHmq1b4+1RH+s2ysak7730UuR7aJTwGy9SHELHPExLtg2c4by1p2sJP8B8Mx0Fn
H/S7aJP02qs206hxCozUrb53ZjrIsnzMnPRDswlNztzuhaFlgM7+tSA8Nsj6nCa1nxtMB8SMh0Z+
k3C50iYE7D6HU6Yp6COtHy0DQy9aBdk1G19BRZBTwGh31SUyPxKqd2mKbhNhGNaGy5DH04pzN3kr
mlsyMl6eMkVYQNo3kPOYB2mcNjUDPSchEIh2emwpEnRSAYroboKnnGp0jE0dMz/tn4mMv5uiw/0z
puQixRMcfzBq0RoXNQdwN7soPV3D4QXQNQGy6LJNMsUvyzKkRyTbQe5wdnUnDso0y+ugMT5got/R
PW6Fu7h/Ft5psMaj1B1sG9pFKarrVARVnjHk1pyLbLOnbma+7bksabHx6HjIj3SDyr42CKxgZAsh
7pseyEiKUHuPk2mMtWnfwVNaeQaKv/VN9439fj/SmvWZMkPj4QobL5haP+o4JzgAeFLU1DsIqiyJ
UberFw7f6FxtGxUhOTs/vTdzAaZrnTJ7auJq52Xtnx8lvybJOCLSysCPmQHFUdgs/nOrGw++FHBA
umch1OOoaa+DRLGOQiMMJ2d5n6VOS426nkel+GWHRyFPI8s8mUiTrarfw3EQO11q+O3QXbreOUYY
xi16xvXMGGbGoRN51hnm8n5ItXNRZy9xUnxHdndEQfw6+N6hzs/cMsTpLJj2fSYBARPnDZiYltEs
4e+iGA4kAO2H3lyZNnYlx8DHH+PaS2vsEt6ESV/Dyz/iYUUZYpjc6yms3sTJb1a+HhY+ZURlqUZd
JjscRoq6734EaGlppNGZo9InSGj8V0BB9Zkw8RnJhvK882JCtTTzT2AZ36Um33uIDY1jvYOjwFll
naSSZ/yL9EiH4kHXkL+JBvy59OhYIhFaTbio/F5/AZbHOuufsa5duipa/Rf1nWW7SKqTnOq9fR+q
JGpXWdrOyY1H3+w+y/4Tl9uuT+SLaONbajr/VCteZ1DVYV6zNLPY31wXAe5o0dOPvPlNMOlCojYR
VlfY/ByTEf9qc/WXG9qraF0EDCYcPS0j3rKxgmg9Vhi/66dWcNb27DPa90+v6I95wTRFkKgFUYCO
/YMxfEQIcMj1YNSSaDR+qoNpp0yUTJvjxZBfLMCUaNXpnVZM8526fWgd4I7LTx1nYD9a47U1IeHC
lmGop5/6ipfeO2hKps9jnz/mMGJCy+aHmnOzhFOFsd6vAwUkNqYBH8wy8kMN/eg03mWQ3KHzmDCQ
isKi98/3xzjOjJMbjcesgHRXsIuX2a9VA1se7qrd9o5wzURIizsUVOl6Yr/FqOwhxWz6jiYR+8rZ
SgyaHiZeDj1a3gA0n/GrAfrmhLVq9I9MdcfMQL4OPaWqBZHwenpzdDdckIEApDbWSxbf3DgkI4fB
YPJNXzxbY3H6U+m5JF6AebB5L4i0D11C1JLYnODuqr3tGzuSBlPIKXgRGh9U7lg/JjNQxri/zYt4
RQT8q4g4Sx2bD1GbrkSjraau3QPG2ppxdWM9G0NXJAjiYvcjdsctjhwroGkJac3Qrk4yPRW9/c/w
h89qrNCQgDjEVUCrIB/OrbRCW19uDJv1jsc6SXDBmD2BrUP55yuc+JKcCUq2AFnmSdMrEGepjZLb
/ITr+NXx1mjYNsSnALqcRfTIdhJojdp50bBdEIszVlBgQ3l4OuUoDPXUXjkIBTY5DAlL4LmEYDk1
Hn+IhESg7ZHCVGGsoZNZYNlsSwpWyiM7QGhDvwcfCzQze1XcnT/+zh17NFQzCsbY2M7DEirVFRt/
qdD6I3h1/3nsQoaZO4emZrHm9GxvXnBUV2ftXo76+W+dNwwBCwHP43GmBZsJ5qapf6lJq18hOUw3
tAxDYiz3PsuFiUxLsuVuyGjwsfYjgRrRBNJwOy29+rQAGdxrJaObGLqAG5Zy6Fb352EQHkBm5Bbo
FwGQtYzlsxqhCPqitbCi6aTyXA8aJ946C1DXhLyM/MFzC2+FPfW318hKQkzMTbsr7ukwjF3f5wWh
izPx/AvjbUrzC9qN39g3srUJhC6ueFBmjJ6azwJOwUrH0voqI5KfvULfLRLYgG22KMWYTwVlA59u
8qww/h17mwalqPfWVLANPHp597dooGFcViLR+eGI92PsQfgRWviQg+RpwSMzSsLupmP+KmdgLT3O
53DS6udJMW03PSqIMZup+LjPvCE7KtP77IsGGAbhk4n7L0qMJ9OP/+gmMim9J4aUf7VMXmQUXzDZ
YS2kkd4iStvC542DuFm4U7PVWOrioOP81rt4OdQsJ9DjMcCJuRqvtmmCzrVrY83oBHAvCMl1ExWM
wlCY2CMJ9GkTesoH496OxdpWJQf2Nj2Kosa13coHpfgABu4++iKrOsWN1qkHDWbXSvnLe490lNNQ
QfPQYyY0v0c14U9T9pDp/vtg5Iel0xeE+JnYWs1fRgAgbT25jziE0BjbjIn+UgwMsfNXz3RvCV1Q
drLlcZjm45ja677yv2xIJkM8HeOUihtO5oNoMQOZKdqnOn6ZpXkfkRHjdJo1mqH0jk4zC0PRTY/J
0jw0PTkIhf42xCpsarTFo8lU/E8a2euQW4I4J3qn9t0y4/+xTW+slJWhtZpllWWGBj0s+2Km/g10
hBtT048lg/ZGzZA82c+ZWp8HAOYmvZ8l76NdxCBf2t5a76VxLBpWkaihe4uyjpa/RrwLIbVsEd68
iiawBi6g9snFDVkThkMWwwICeDEDMwf556WTtydRGqc23SUrzU6D4/xLbLqGnrFW9Y3OXftXCzzP
ywyw0dAwr+i8d8G9XbpnSlUUWK6/6m2YFmX1a+gm7Az8I7S9ZqWzSyX0W2LzWcvS7hDNcbFuzAre
jsfcg6StLlQJQJ2yexrVyNRPAGqwB+PJ8KvQNfYLfEdEfMN7lVEEZiNwiSVN8Cy3B5SUr0V7UgaY
8B4atNSZSKLtJFEKenIDNWRV2/djI7juxMfiLjP1JAb902IAGNAD8ZtjdU+DztFai34+eP2XA3Ex
qP3pEfVisy1oANJAJOuTb8exsOccDcfIQ3jGEZqsnyp51fE9B0sxodkyz20rXizJquxxQgoyswwI
4H6PHWYTI500pqPi1BvOnpNMw1Havo1jBxC0p8osiujHN0GK+Ll7he0+dN6+vrekU3kal2Vr2HRr
MeB8WYP57OTWA0nP+d1NdHUnOrsO6Ju4rOlqkj5tNu2mVuVOITvZx13Vb4VdfVsp7vXG+zHQ8wFE
xc2nDxqPKprFDmP/rqpSiGua9RTPvh7cmSZw5WHpItjDYeOM29G1oDAx25WscsmSqW2Mvs7IbIgH
0j9TpW7oS3xaWEqcdjn2hXMyXHFf5imeJr3/NyFRXtzqV/bN3iF3oS/r5KIa8cjp6gyVdNMMUIKH
uA3vcNNYGqExsoYxeN+bo7bTIs+F2OEiDX2PRP6Q2JSP1muVOu9LapBGEpON0Hoc4ezvxbmL55IM
BW3DSbt/8mPrpaK/C0l1+XTNApqs4VGBpN1HLihzSeDskUgR+ex1Vb7lA0WGpcuPWLOIunTyCLMu
r3XjeD+TLfdMroJzQlZ8H95ZznsLxr/S2L91Zt7RoomwjNuPIj2koxuveRvvhWrtS5PUl24ehk9z
shnaj4N1cCz+L6DD5Chi/TNDGg/yypSHcWploNe2f/JQhuy5SUkQ6jewZiH5DGZ69Wrnlyx27Oj2
pi1fKtLOktgiOoPkpbSI3Pu4fAWC5ADI+W3xGlAnrb6zYxuaXt7gDb5HDKGvCKrJZO7bSHFs3RQm
ln0XSqjyidAzf5N0jRUKme9k9lh5phMmGpLRyHNCHTnqbNYXJ5XjHTDEgoVUVkzjVpsjY12UcaAt
6NJiEeEUjeswwqffyXkbwQYXDVz0RSfcC8tqG7S9524G3bk5fnGTWXIklHCHrqLa2Jn9jfypC5MM
HjdLBNb0gYwHDmFXq6NZbt9vIVLhmqjD+o8/SJsykFhGtcY5dFOOyYwYFQEkKNjwZkroup9/YiQt
2Q9T9iT72exYeMxYzwOvV+/5cqsSiWBNgE4WT4BSrnrKC5haRkGk+Wsq5XPa6M5uBFDlRBMl1fRN
s7wkOkZ/cOJz2dGeUJQGBUW6qzvpxqLdaHRZvfYHImJhethBLwm6imJm4MuTdGpgIhmFIYtfabCn
K3e/9BXyvOylN6of0Tp7P+MsUur+uCbPwie6Pc2rh7ZMbi6V3DGJbhGc7Z3ZxDuzlA9W4bxOCqUF
yQ4uDjyWpK7eaT1fg0G1CtuY1qI+HoTiKZajHU6dxgK+AH7Hl8ZUHypb78kuxEH5QuKjGQgLqYNj
mIhuP6KpiTayKj79YnRAKcSB23AE0/X2kOqQDenGDMGOxMW9WzLUjxWSnQl5bdfTs1nMkh03t/b/
Y+/MdiQ32u36KoavTYGM4AjY5yIzmXNmzUPXDVFDN2cyOA9P78WSYP2Sj2Wfax9ASHS1qqtyZETs
b++1m5T+ioYpjV+bkkIUtNQ8l3cJYVkC8eRPqEzm/ZHKpxYE4yo1yhTuQ3LF1SaORq6/YkG3/ZiJ
6bTuWhKQdUzJYmHnrznlgivsaSjHdF9lguurlAHoCK6Mx16zqRqDPcAnJ1nwvJY8Tq1WsDlSjDcS
TwB/mWZf7xL5MHgNuR3MrZp4S8b6AlpnDvEmPHWDjH7ZTvjOqSh9ZYBtUnR5R6b+FCTR56TUGziT
AkMKKUKdttS9baBAFNjUxhiHRo8/24YuRFRW+2lFJK9JoN5jxc+4XForrIZ8uPCuvAJVDtcRnIgn
HZorEcSfOvuAOyRz6BIxtIFsuq1z73WuOzoEuVzamtMcMdBwgGNSNUFQhwg6AkXPItEev29sjnEL
SX18hTZWnaiGrswc9+NirmAYmCqfqBFNlcAHNg0fXJBf7AENSSWG1nFThe3x+8s/bwDGftVENvw/
/0pfvu37exkC75tG6CQPCgsD7GCdvv+EIzbdR4JDS16k4EDA2fvMDz+RfWfK4NomZzPtTMewaucj
BKX5WAz1C69Nsv3+Kp4B2QBNYas5AilIxJ0HxnwjmTFt3Yo9cpdYwaXrp4OW9MEeKRalJDZvY8ox
13BTmLnG/VckTkM78lm3vaPMAEE43V1mNfdj24cEQw0+jOm0783uFV8uJJif7BCDfSuCdBvTh7HC
tkGCs+aIU9rvWvlE2lRykGVjS/4ueGEMg+GtKr0d5TvIbwnGOE4klmN5h5F9EReQ/khTDue1uE62
oUy4KITSxLl60fPeeQJ26id4H95izeRPJMwPkMO7F53sCGsNhgNMA1m9L0zD9pscpmjdF4hojrpq
iac9NAg252lxCwd5Gr0lLMmozMN06xbC3k4JOQ/NImLl1VP0FsggXTvY8GwbggHRbl/xww4moiyi
qXPwnHGv6ViEqzD7CdMP+mNaPQtHA7TUoK5XJgGuNEDhKw35albRdBBF/1Va5IDrkGFiVtWZ34nR
dzq9XBUpINkg1O3rYCK7dvEg3oIMF16YhN0t7WLZNR0oz9Y1sB7wMarduByaU9vN7lAj+0s+sUp+
/zNNRl9OIbFYTcpdWfZU+njPjN//Z2ur1z4qycd4NuyvGD6nrYS6ZnMHN+Ad/QgjZgY6FSjUzonI
OjRzxA4Zz2efZvo2ipahBAQJLg/t1oy6aitE85Cpc+oxNiARb4KL7W8SMUYv9mCyJU3pvSoCm2xi
kJDLdoIbK3dDsjzDJlnwmnENK64FzrFqUclFyBIzUuqFCGD9dBp50/GRwG6C9uKce5wmJzuGI2MO
nDn1tnuPkMijpoyAJep+xq4B69QioxIuDJh6OonqT99/+vNGlN0TeQ+1tZTlrLCln3XLOkZ67SeD
PFUu+rHiOT3LWoN2nrUbHT8GgUFHMvGMap+aAb813Z95ENabdqa/nJ4IMCnLMEcEMM1zrhKxA+qV
w8aGcyyB4CFm2y1JbJC7qHWfj8w4btDMdnAa1c2QlA9T1H+lggu90SEH0zeCWdvED+lugoCZRMgJ
hoszW+sWx8pgnO2Z8kjm+MCrih5TuW7subxyoVpQhVXfPbJwwkQFmxKH4VL3Wh1d0U+8qrb+Ymn7
kG5fbGwuRs4jW7F6k7kUVDYskUfphfAaYCoU69wNLmXOIIv6xXvK/MDjUNMVl1+sUps0Hru9rDzj
YaAF6zhZDsUWYb3Vcb8d9C6jA0V7YbCxszxxG6V2zdYVcF/IgRyztU/As/PNzvuscpSdmdEIbyhw
mTq4l3mJcpBdW5WcJK3kTZfel6Zmd9sVRzrEL64mnKMxEXjSJ+tnHdQ3Tdzt7JA8XM8O2e2MVRJp
+XYeY+tAIBN3GCWogxc9JoUzXuxhnp7mErUlkRthDw9hPFJG3yEIZ8hpRTYVe9xf+i6Px7c4mIMT
cku191IsWRPFE3kUdpt2sXj0E1fyhtmlsNXJoJprsGBc552fVpNfB842jqwfZaT/GDKMcwkeP7pe
gm1QJDrJFm4g3phQOjp33RgsOnO9noLkgJAZbkzGHEcJ62Cla3O67Z3qdq64MGsdOS5cN8UakHW/
KuaUYWhObEtS/RtZJXdiVp+O4k2HNAc84vKfJPn/l8ZL6fwTSZ6ZWvEz/leM/PL9v2PkDcP6TS7t
wDbIOMOyBUT43zHyBrB43TFojcMdS7WloAnzj75L6zedgnnsLo5nGsI1Dfd/YeT5N7rUXeJXsJm+
f+B/BCNv/A0iT/cAVZdCSml6glyquRTGfr7fQ3pfujH/24zUEpnGkB8K5z0hXh8a00fuZMzEJu+x
je1lspDYK30q18LJaPFd6qDh6HBYf80r6jXmWV0nL3n7l+fvj1bO/1L8Swsnj1393rf6TeFf7pfj
UVQrddvUdWHzBPzr/XK8ZWRNxPeQGt4nxvQZmXj64ExGUCbe1HumCQcXSXBTO1HIFl9hGS38f74T
/85z85f78LcGeg2NwZgqBg6Ub1J+k4qzObp3RtpQlglE7p9/GW+Qf3rAjv7XB9xxRcvS2mC6EQ0f
o6quRaO9R8Whm52vLLaf/vm3/TsPTQqeX9JRlljeZH/9bXmGnYqMSX7QmuKEpeIk7ZxQIzNRLVGb
f/5dyzv87w9NSqoSIL06puSd/ddfVjU4l6Mcr1KLoZ/6U1+MAjZG4AGodzZtZN8JGsMHNR7hg6Fb
BcHIGy4752nzaSd0hGpGiHNT+wXy88USjHEN/Perxta+atqse8Zcyg2xjwj5LADe/F96vi19ebP9
9c0oMOgL22aDw+dF/9sbQWktODLLY+X09JJaow7izmL4aRlnsDDiCLYQPSc4u/nkBzw+1ZASJlVo
lUSh+7BQ9CukPsWM8Ngwp1pJHJ0qb4GVLjqEp3skFtJh4wGwYCYMd1HwCZQSoHriYomm25OYf00J
YTXedTQJPsUZ5qKpCe/DUQYr6QKUn9FkIEuY5p3ZD1c7O1ajrMC3ShgvjLmKUHwWHUaBftTTZ9I4
N4XgJxp6cGeFKCWuYmRZjdcibemps/dteTUbWgEgyZ67pnZWUz6/mKUeH8oe5dMsGpaY0ODsZETl
OpnHYxFNKLqGULfDXNY+sRG5LYcawjiU8iluUoxKFjMoLF2e4pgfhT3GdPesumny7VC9R5obQPVs
3vSg3PdWRZWOkX+Zrki2VaDe5ggeejcbOR3T7CtDEBu8GCz7NU6os2kVX+mg+i1+rbdSU5TGRRzj
3dxj1JbLa2YY0TkFfnn20h9MNQDeFjDPejakgojIBp1MU1TjjagE60LDPIMt/MFUgquLXZr0bSGA
QiYQIvuhF3hSqVJsUc61iXxrNjWvrrEgo6LFs2DVJ0Y/yRa3D6K9RVppdPZ9Dvl0dAKaGDgpB456
opUKkdqILiPek3Wmad1OehSI6TgcEOrg4rVg3exOPTsdPsAZ7sOqcSDE5hqMuzl0xApHI1S2e1Kd
pFA54c4WZgVRn4vOC05Vmf6okSLBHraOGzwXZLvrErOSa39FdXXNmr2ekXdyXthaDttJH94i2pA4
Kuf9xcp6GPwe7m9bx7TS3s9twJCs85x1PxQ60n28kiLd1iN4TB6ts2Mo6quGVFqHi6qwOIjnVdZt
nIRckB2/RKj567YY3mq2LjsAA69JSeVmGHlfPCYCAxZU9KLCKDiK0aYpST4OvxxiVpzCYzi+iaD+
NRipx4nv7IzRdG52j2mjlmkNG6Zx/rIxczKTh58/Ehyos23dHrsGklZZ9nuDaQAlDAySRBbgXHbc
M07pm2XNq0J5pgz0I+cyK3NxHmfrqVeFX9AEtG6e8gxXxZTnb4wvXlkQri56ZqgpAM2yMZA7E49p
FcH/jFynk8TvHAxfEmP4qJROtY96DCO82SGBcdKvnmhPerGUaqQg4GLcsWYAHxZljRoT60ZGrrsx
IYD7Zs0dYix6zrxSXbpqeDzrsW7equBliKPsoRLGNVY9B3h9wbS34r2Q3ouZC7KyPbMTrwr41EGN
wjP2Zhfm01zP8EpIM1Q8CysJX6nKsoc4HAzm4bg1hiJ8VRwvnajeTLwLZdrd6F2z5EfQCmIDNqKX
yDPsPEwQTBzbxnkhu77BYQrhnzazg9EQVkjl5E+RS6Oj+aU3r1HhWD/wnoKJ7xd6Y2NguQ3GH5xw
Nl6Uc1mKi8fQKO7dkBhe6Vn1NU6JfhQGaqjT1wcT+tce5DTKvZnYCDF9e4x7vPvsnqyVZexizcjf
rHa+2PV8UF5nsN8urmaMkWeO1XJeQAeyeF0Xp8K8wyhPZ4DRURZaOVcmIx0DB1Gt9SGsnlq/B1lM
FVV8LamXADE00RSQJs411MJ9k2G2yESvH9o4z+/nRAWktZBEleCSMejqNipL+BDh8AkOuLoGy+Rt
WY+k0f/yZKhzABLb2AAXmPbhLVOJkDl37O1dNyIcHdrHMOYDpxKAn6ER4Dgrdc4ZNVXITTr9YikE
RoQuApPWojEAiREkBn3Lddac5xxLA+99BH3C+BsDyzqtMfkWeARspyqNN4Jr2trOCanlEyBF+Dc+
HtpfuXmoIc1tLFnkJ+nm0yaZAgkuSrvIpNjb+SUQSXWvJ4lOacr8bgfNg7tETqeJczJCXb5cAOcQ
FIeBFzHLTsy9zNu5RWLjknegF2bt1ZhrYQ87V/KMSGQriEqMU1EqgnLBNrguZ+R4JDBejZvExjYR
meleU+K5oAd3p9OaubH7AuJPG7H8INeE/dWLTetIU99JYo3bADXDJ1dYdyKe7tGjsLyTtC7n1wLS
GWe9pPGrQt5XRBX6wEB2GMUHijtHqMSitLZvH3Ta4wqjPXiqfC2UumHZ8naVSUCgw5+eDOOhFM7B
yPAxhUOxkUhzIxZjwrXLuCnObrHqsQXRYT4GSp2NzFo8CsDyMup2irkXUGMWkAzuFeIWhkeoDOAJ
Hs9XLJSvVgmft80VzSzNFvBYVDJ0iB2CAHGDozRjT8hAyFxQwR1tLkBmXxuwRHtyiIdWsWCEJpoN
HnyGZIKzfM3qVDkvKvw1iyj3rdF7z1XBtX6+IbBlHXRccsFsMFwYfv7zdk8a//t+z3T1hTwphbS5
ov1tv6dwZY9eV6Z8EiKWHiQ8VovgHrVxG2CburPaEkUDAIzhipSxqfvq6lG5igNxdWxxw7SZmrus
jy7dktKuvW4Nd8ldkZogc1iRbbKNH40didvKdB4C3unUvnI8cafm3E/eyZlq3KsiZLVtaEUNJaAb
B6bwSkmPjlV61wK0osjBbDhrwaYu9NCHt7jljeIbCG6Er50HigX2ZYPVgw9TPCeHxcqwl5KyBydu
XhwADz4SGDY1asgn6BBVFq9nqVNYZPdIjXpyhNjMHqTSHiFsr8FGOhvSFtkaXfnFbMONO8Qfk4bo
GLaRAhA+3EqiG3lY7gObutik3nn0c2cNfAmumiy6NYSF7NXqu8aXmAe6nMaTAduZKG5A2PVM87x3
rJ6XdMYsWyUmW0DaoQ3KEdZmM9xqyi+ZaVOApcE/IadNImTpdHI/KxTmGw3NAMfQXoY1uRpW4rjE
qIuchV0o2VOwwbxJHw/LPszCF2GFxQ65nn6jcWDBIb45UECwImC81jAIbujK+2UPGKtdj648YzqF
dN2ujDwkXteoPfvV2zIhZcREELDreAkzNmRE+QgXWRcZ5NWWIgt83SU995VJM6CNC6cjbVc5eH1+
aHn/tvyaVJmnHmNernd7KGXXPIdK6GJvlN4nywVkSwSkpkrfhhZTPSjHTX5DVphkDJBO3DBsmwwe
wYa6KKsLX9HQ91YbXysVvoJzwvFv1ZAauFd6dCys9GtGYItEh+GVRr/afini6tqEYJ2qaGz8sHfu
Ms/eNyJ/ipgONgF575k8pc6uozatu9bpd97U5T5JlY9hYnOY2gxXjCFjMMkTAOYrYRDA1VBMydsM
+GKVZjhE3Cc9aD4cTyVbo9A/MEReQ3JqNJJ8t6Pn+ypptZ0Fl4lxLnp01d+k3lFxFCgx4xdp+cmp
yTnYEfIo698Hc6yvMArAEtCsDr48JXUAuAY/+GRAE2kt/MGZZ/4kCs2OPmIVsehND8Z+2GC1Tnnx
QsOor6DiYCN1BMb7vN2MEObsktHhjNEocWh/a/Nb017SEyHJ1ahp7qweA2UxgLCt7P6g4wV60sIX
NgCA+KMz58R9A6YGQxEJDDuBXEnx1RoaPj33BBLZmtq8ygthJ0yuYWPfgreAqyMGSrCa4LkcnID8
io0DlDBMw6OKFfJnZnmvuubcYyokzAr8bZPyv2oH467rImC7zT079+6cjXBea2cAzWTFm05pb5kO
tcYSP2mr/SWbwl3jjI3WKgGv2l0bHBd8IgHCpOR1dV0ZF6e9lPYQbbsY00dI/95qzD3APCr+AEVB
wZeStwUaikn5NM2vq7G36b1MYE/pHP6IE+ueeURqiLdBrzjMFEfNhMXA3luZNW5zCLWEVdLPZnHd
VXjbvy/cSy9j+LO8/f1A2/zbf//XNse/fflv/z+2RLqII//nlsjdO6xZlsA/KyKX7/9d29MM+Rsl
jI5L94NEHTDpdPxD3NMM+zfXkGh4rm4JD6nuT3WPf4VNgGGaZTkGSt6ivjRAHSIUN/kbE39P/CH7
8cP/I+qe9y2t/KlcLPfK4j9bGgKVj3PD33SeyM1cWfcZpA/4bWT2X4knkW3HE0ql6dFrT17HZ431
4DmI0mNEdxgOFaZ2+nrWs89R4b5OKiAPHjYt+letkdKLMldP2sScJtPG92qi5CCgqFwjSGJE6i2P
HB3XkaKnz80YANavI9undmARjCrvPhFFucvgrhTlnO8BSddHD5PJcXGaHP/8MuoHSJvE6zFjen98
y+/fl4EqVhUMVBihOzmVjwxmbojNYOPeGilBQzitHp1oGWfJnDHw8s+/b2zBHNpLVeZX7pDsBWmS
3wesXTkzA6/dfmXq8F2/b7xGTsdorH9Uo/eRAO9RL0GUKTguzm1hRTBzw7I+dhQrrCvKR8hx4JzE
jqa9FnRCsdyzbSBkjQvLmoPymIaipMQ7H2BJQ+AimAbWpLJx9pqxX2idcexnXR/333/8vkkz5ihF
QsDRm+ZTYzM8cgim+27njddWXawy++oHt9zbekchgrGLkpYhXSofbIffBfPxNQln56rh9Xb1xjqF
YHGAD01kKZySGOukQhvX1gRyzEiuLEPq0pf1s+xoJMqseq9b5Uy5dbF3goYEUFjvuJTHazmXbLYX
aZKz76Hv7iyaIVjY43JvcgyfIz3YNTpbgZIy8smBrN+aEUA1psmuWjxGRNG6Pt/NUL1WLe7TrWtn
r5U01MG1JxAOum7txsa5kV51F5uTvUt7CBuSWBw+YnTnfsB+BYr9ATjDK+DTeh/NnrWPdcionf1C
t6K5cxPjEAchrYHkXojODzlI1R4vo4zYU4zqyeNif3Sm3FzFCSN/03R8+NK/mq7Cmy6oVO5wfZX5
W6Vwsk0hPCqvO1tZ3j9r3I/AaXAfDPYFBqOx8szFXt7iQFUV0/qyMg8Vq8/GABfF4c3y7ah+9Axd
nXpyNTv4GI9ExRucUwiZofCSDymiT9oCGuKOGgd/LihH9G9coeKJYfPHYIzhjWQpGhpqiJtI/5iC
7gaTeO570acNGncd9RmyDdZUYJUUeLqWnm/uknGMnjERXpQRrmNPYhQIetiEhfbe2km+RVOghs7m
aZYux8Y8eipyjOI1hHiOmhoaEk2YLXuTKLQ9vH28snXPiK1wiqdcVEtVpuM8xVgNd8wqaEFTLX3p
IbsbGozxGzP4BfjbbdMZiE6dxwR6ROxHdeTPEwB8AXV45WEdPRj8zKRMcXk1M40ofGZy1e1zxmNs
X+lbbRNBbgQeRVK5O4hC2j61iZLlnvhVe2JbdrAhXVeIqz51gDjiiUa8Jtp1jJ23WtHecJ4v+JlD
eXElcAzeuON+Dr5CoGPwlNBqGlrKRlFcaCHNtqlGtVIsJxSJhHef4fg9rqatq7sSo3S4A7XZnsHB
f1Q60hNujtjM9X0eMfkVCdea5jokuLYwDJ1mNyRA07HDc+FT8NZdJawUa8JDTHbjZMuOvz3Ppcsk
I21Whi2ZSVMlSeI34NnqVHwuoxtNI4zX5IbOk8X1JBTZ26QXxTpC5FwVjWdtG8KOyCEIbsrwni29
y7d6gbWtGCdrM/RsuuMyx0tKypD8FyclUwNmgKjBZNG71V39WqNRA2y+S/snPZqyC9OIxyJX1TN1
v+tBDzeaWQSnSYMqOJXadSQbp9uJdoRExG6sjzS8WhrdGoQbDUmsHTq2O1ZLo7rc0jE/+8bIS5RX
od+NQvmVclApe3f09bQOcPdqZ/am461dAT5atGOG2PKWici0KczDWGGSl61dXrzW1LdUIR2SmFxq
kdb2vZDWbmr6owroKIpItawhykMudGGsx4pWI/A07opwZbWqurA+CocyjIZ2ckoD6b01jPBYc4zO
3fNA7yqWZwXxYNRuWzu8i4Ym3c8C339DtIOtrLrO00BwT1N3+ON3taf6lV1r5gIa+jmMJ7ukTwtF
Kd8quOVIC/q00TpBjWwRShQMXo4gjqLb1OX1NQr2tfSm/2SZI+h+P2PGuyUpiDTa1zvZAQRwZA3f
wMCJbNojvK3C3QuJhoDVAFtdjhd1gANLRCGk98YlahTyTu6IYWyZrjBRIbu+FXVTn7LZHZDMpVyH
YXIsexmepTkfe8dMN/aUSx/mnL2TFXRkwsQRR0/YNmkQbm2ecRCjcLka7a7UR2obE+0mZONxEHJK
NlnaPXqzFdJVpxmocYHH0tMuniWPRkoEbxHQxlPLNabefo13fT/aA8ormTKl/xqqur84BREVejnH
TRcUu0FW8ZWAxjZ23Q+c0rQpqVOSuPedsNxDb1rpZjT6eIf5g+Je8yAtHN9ow7BoBDJlWtB4bxhV
dVCkk1fwpX5UVTHtwiallc0mNzdnLhThciBI2G61MiWZueB0wnl46sd52uiO+ewMiyAIFnVlaeGT
wSm4Cw374i68uXjgvEC9mR+XyXxptPqY6cw/wiw+A/JeN8xRDa4IKA6PFp+82jG75zAOtZss0h/U
6L7IoDbvopxaAtuZfll2Jbbw2SMOK3Z5NoPGPIRo0k0+PGa9RRQ6YX2t44L9DKkRdymjdRZGB/7E
tcipU+Izmfdk0DITuiKDDEYbnq+rRh21ZHpOp3LAO6VTSU/NsN7i38GeeEc9dLfLXK6I+FF3oa6F
FwEpBldHeejYD2glkMdG0sY5kmXf92VUHDuPpXcc8ciWcPNjZEbfNEjIe0UALoxoO/Wadb43wfMr
gtkdLpZdW31whlRb6QFeskrnKGRwwsyS74jlWjt37nZmrWHQXbZT/XKDWRPmG+SKaOuU2pNXBmSu
O2OoydR4EN8SpZg2zWTpAUkclQZuMKwLuQJIoLDJ4SNNWhfZkaARu5LdVIw/e7j7tA2DhWhdYz0Y
RUxBgQeFVrszaznTNcTvtacel6BboEXI4UlzyYkq+KqgNsueg9hyEwOhPDJ9oznRDrbp8lUGOgIF
qYDlWsJLE2Zzn6fIemRvl6h2Q34NylWBX4WovEIo6FLBTq6Tl9qAWUMhY0eZAQ47M3Oxt6TuTZvg
S7eH5OQU5RVTzE1uIId936SW9yPsqo9Q0HxO2/IjiACywAscbHGhmJ4ENwzIWdUzGD2BD7qrjlUv
asaV8OXqGW19QPWyxfhMam1GZ4w/NHLXpzEzN0lF0ofm7wev7QnYpKXaUkIj1jbabZ64X1FIbIhF
FOBvgNRsFpxM+cpAe+yGoaU7N/k18G7BZak/oz9RkJgA6UzVC1AtEg0GkGUIFasgmvhX0Lw3wnoz
4IJwTaw+HMHMIihhagbUDePLZQwS1YCJhr7cxKJm2BRS+EtfjDbBlqw6FqZmgvDrBfam4wMP+XVp
6+K56iR3YhzpXGSHgzU5a1vC6clFx/nGz+Paz67KB9TJ0lJiSqQDjeN0NvlJOx/mMfVgSoXHpgjp
EJ+2zeiQYi+5kle9Lg/hfFN1wcbqNaw7HZt0lPZfWVs0NzC0nvS+ZSu6ED3YT+/Qj+1CjLciCUlA
i96fFqwCGvet86stWnMjZuuxUiWGbavkARiV2s4ldz6ewyuTKpI/eQ4OUFe+tuCPnfSYTpVYuz2Y
hUkxElGFuHe7HsIoc7ecWoG1oe+S1sOzRuvROlHSL+zp4/sfpDpFhMIcL7ogh+FjJOMar8W/+lJ7
E17+LqmqXFu2s69z4xnjqVgbBEY3SofrFxu8EfA1WZaPae6Bjp5fScvF1/Ba34K62xmlBMhGjpt2
8V3udu0WI72+iuPZJluOZTyJO1CZpnsAOEw/AM1vJL1zdlTK1bbp0RlKDj8EN0XRQrWzs8daGqYP
I4dLMxhUQGF08qmO4paW+WyYa7vAYDbFZP5axQw4Z2lw4RqtfZJ2LupvQ2llW+Eg5amyBFuwMAO3
kUw+wVALJX1qUq69ELroowQ504r1XI/jzoq2YvmsBMz5c5Fe2d2Wm3H4XJ6oruRnLQ+dfeN+mmOX
uAlKPTb2tZUz0iX55G4aCftrzEEac+XZZcu7d7DN0UfzpzGxHDlvzXL5y/L7+8QRYsJHK+2dMUMF
URNFQXPaNBvwApeZKKFvp852rrTRt91d2/FebIcSAJVbbyqrsfYpjXVTbZGZHoA2Z3xsyK6912SA
8A9AlK1z7WdV688m04+VytlcDwxGW9O+kl8sNw6zhcrILQzqQ4M71n2nbpAnOQRpY870ehTJr4KH
/P3NwWzfTfZNxV+stTZxNjAxYaztA9ymIdr2ybgkemL6sTYjyRIoJmg+NRDmM17oZHnxuCweIPrg
eiVjv7bopk16XO4hBKM5YjYdTn5WvIgswWabYGYrbBg1/bOpN4fcMcv/FLx+V6keJ/Xzf/zXz5LO
1Xq6/xnGZfEXAQv/yj8IXtF78f73b//Dy/ab0F3T8jwHwxiSsY2c9LuXTZO/CcsycbEtqpbL7AcP
zR9mNsP4jQEv3RzoZCYkNuNPucv8zWFYw/9yPQR8HYfQf0TuwpTzV1+T5diSfjWXu2IYJO0d928u
qob4itlr71QH1486e/sq8Fy8w0wrosrArplPF+wJ8SG0u3EX3SIbTYcxJJJhiCnYVVJRTFm5gNRY
HFhBvXPmKpT+HHi+lYxbJ1vms8i159Jt6VR1y6vXsPZTsC3C6TY2yoUfs+wQIrF1PF3sOte72Gqa
rjTq0mUeDFyzBuItddNyzgt0tTPSfqeo65nTorh1gAnlqVudu2SfMRwzNKAqBnZWPzON5ijAhcfN
5/c9E2T47gZzDNeuYCwBjDU+MZau1ooa1XJsgN8XbFdm9pc9Stia1lqx9hDjNnU0aZcpzi5yCtNj
VRTNAazEB0caWFh127MOu81XOcpxy/abEBnNtfvSm+PtLFL8/1WRbhGZoPk5qj+ghBFaFYa1Sxfa
edeBAI75jthufjRzSVAuZOPNTifRTnj4Nb5t2jV10vqkEaHsYKCvlqnDnOj9Q1vKFhNy3xJhRzZL
gvyKHUGNSc1orIKujk0fBgCtXtQIzsYRaQdBvffSU9JmP6TtaLhwoQsGForX0nWMegZrfrJbf+ap
OtdtkUASVNduLtLXIuzvJGgGtrf5jRYgk+TQ4KhNaMJdlwzmNix9x8C7jNhyRwkJ/HnN9LawT7yD
FdfPmmJQNlZFcDRrCtF5xn5EcX1tUyjaQy9RBIhpCXwZVxt2KborUFxddWQ8pzC+aSCO3GQypyg4
XShJQqfqLhYAMYV7oh/b3iLr7r7fKApcyXPdkBAGm+fxenmhP3oh0qsDBSWixGmdtsP8aMRAuucA
f1oJ32YsovGiVBaup0bvtzZHyaM25k+aTLyd5tVgBKfBPn/fsGnzK3I7xyCudym5ZcLGRf+A/51z
RMNcGbnhRjdm7ag7mXXDLz8NrH6HcIhwZnTFI/eB3KhVVee28lAW+onOqo6cKhzXDdgx7NBxUBNh
cl/0ZZkiU9584Y1wMVhRtMZUeCYFB9vvkurpExGw5pWJHmNt2Jxi7C75kOFQo1YNXv7QX2RKs8U0
vpuV6i42xQZr3Bnm3rvJx/JLK0ADfX/0WaoIWcJJQ27rYuDzgJWNyroFlDgdggFSjqLl8YJPR0xt
wjScg/738wGIyD53RDcd2oC79Ul3gKg5bD5OEAkkXqwZoP6SSQgUekTkjtvvr4ZUm1e9BB5m2FTt
REodMuXV59Cc63Op4X7nc0xsdo5xiocjQWuyoig4evlkgrGrkKCPvSygRpGuXHH2qU8Kpu/yQmYa
oSHFM2oaGZ69vH52M7UcDafqsdYr4pEq3xEQ5YhdGoz2ejJh2PyqFV5FEAdzzzwqn2qy+vUoboBF
4VgT5Lip0T5JGrcIS3bJRcvrT2dIJ4DROBYRKsLnADzwKs8gnvVQKE/52NQba7JGeqEcBCszFE8U
CkevVlVmF89Ex3PN+UYvYgsQrI7zMFDpCSVXPeAIPIDZuwucfqI/0/tZlxySUsiI+JG/aE04OJoz
oTinF2+xuBUevOmBqkeAYByq0D8jn/cnLRKNwdy4wgaPXbHaNUZX8xw2z1kVc2pOPz1bptuKilrY
UJu+7R/lzM+WOIRJK/AMFpa5Hup2JoUXkcVo7buqsaeTVoJ8cRt9PMacy1cBxwm/ktDlMkV0K2uG
n97owI7Pi48VgA/CFiiLt93kHINco6PEluUxswhUTDN6De1JawvQ8saN/yd7Z9LctpJm0V+EDgAJ
IIEtSZAUB4maZW8QkgfMUwKJ6df3gauiu151R1X0vjcK2+Xyk0gw8xvuPdeZDm3e/zLbP/MVptHt
yovQU7CFYxNh9cBEGwz5V5PmMauUAikkePks0RgoKu/UtSRzlZO+I2jwTH7KnZ+dW7MViJYQkzSz
x+glJ5PAbQNIPFN5QN1rbQpFGdaVQIT+gOkTtosbbBcuKt3N6PU5iGzYnHSW23kc/ZB4qR0WZcCd
curD9HUdFSMcYj2xq6rkt3RIAoszPleLR6RZRG4MjycSGNyfbR0/Zu7Rl2iQGBqsQwu++JVHGqCJ
8yF6Tipg7viWx/XR3xq+hxVrql+x174XJKSGEIHnrSBDBB4N1nydh53qTovSLjuI+AZ4z5Ks4V3q
X+RBA9NcWC1MK85KzS9GIwbUITXgMpU/Ibv46AdWOg3epY0dGKTqlAcLUU9gIRPSTwbQ/Llbnoty
eUL0+xRQ95t1waY4Kl9bFHBjK/WBNPKr2xRf/oxvruRSxfKfVsF5Tjq8SoxT24gL32y+G3ZzIs36
g9h2AAQtslAzEfXeaVuYFWuuUgsZgt2b812TTGeATeAjx7A0HQ6MuGsog7Q2NUN80cMIlzjuKgtP
HRlR/UETujsjVKFnQMxQFQjvFYPFMVPfHbJq0XBUn0IoguMTlBcLmPlNn2gz7LycvZLssjBBso4I
1t8vRfLAG/AFlLsDxjo9dX0eXXBiPk81DwYJM8khtRGAF0AaQsOZyVEJ9k5t0AQAzty0RgStkzFu
3TflzrZaaDsZmXh5kwD9QP3Amxrs6dP6O4veb6Ncf7jmASQGVjInZTTuaXAyhsxEpGl/ck9+0aI1
8womq7KIMbl29hEQ8CetQb3X0fjbx3kAAxp+BhAcXkFzZQ+13YVQk37nqyYOm7Mc/QV7Y/FDFIgD
l5RJIwncAooPOX2Ew3ToZjVBL10DX0ky5+L7grRDzMxTiwmZBrX5xDX5ximCalTF5zipHw1Z9KDz
DvYv09SIx+JFkKuZf5ejy+8G/5SS+e313LyQJKh20PJC/Wp9HIEo7Ayfven4KjRqK95JH0w6SidT
J6dhRCCtTdfbRd2iDqULOKLyVDiR3GqSfhTP6EoRVBEyazFMm5db28wHILZwcXQ872JyU+fS9k74
+8yNLysGaDmSsXkoT2TH8rB7FaACA8sT7dUm6qKrg4QSPtnyOVv9C0bHV+nDoC/nHHAn6u6VlQDG
s+QaIoIhk4TnGMV0LlK0mr4QP4IIB16TDig0qfGAZ+CBbr88u3bDHP4QgZvboIUFXY1eFsoShTw+
qo+CD71vRzawDPXZigw59WiFY4Tw20zxLiaCQJeps/x7aIXBdVa33o+KKyfDrh07ifiFNUteekx6
QTi5dXSSdfdE1LxzR1TlK0CMn63VuQjo4uNgeRbUHil5dxtoH9yByM1/uxUIP5ctyMZQ4kZYo96y
PKAJxz89JfjZGVn3xvA+Yeo0vPFlrIv30YJ8MTYwmfOMUgO6Hi9hBsoFvBiH8iMhcXd1z1YxcJOt
geZ+CzL+nNQ91bDKIPaCWwYRlp4xTDsMBdkuWpln7sbVLTaY6MpURaCvKliC8ZGWz0MOv03nbgmF
J92mKRPKGc2OXrdwJvGawwqFMhcWG6JfbqPHCDRHLWgkLec3QB3V8FFuWxgpoNdfhJXc2S7ZNwTH
T1gfoYA7l040CHGNeGu5HOqtM5u7DvETkP02SBqE/QOGuIxqd87ejF6RhBD3oRGwDyQEDxCXFd3F
DRqXoSKId5iJLg+kfkjj7JP4Y6bjecaGcNgVjjOQPtG1p64A75C3RRg8CVJTkHcvz+nopqgWJ8qk
5puMgsfooSOgbaNGeP4xuzkvf6vrGFjC6D2MmlyoJf8Z1H2wlUXyOTUMgPseq6jUkOurCaaQpdLv
I+0Kb9eyqfrFevMdQ11Uk9/Ntfy2lOVnzyWyBWQchZK8U+hHPc2Pso8pEUyiquy7vCBrp/X9raM0
foaWvCvXXyVZZfuRcF20bGaHPi62O0HOKFKEU5Tt+FsPdrRegHIE8cl8it2aeCFLLVzliRtW4FkC
Vm6uqeXaUV4K2ilzmSaaKMJpkT9/YbjCUxmZWwW9mUphOLP3vgXGI4UgDyg4x1bk7ylP/syFykmL
LdZYS/2xbM58PJYwE/5FBPkdUtz0UA/zk3Raj+lY9SwnBwG8Yx2WZGTLmoRZpZKV2/DdUvYz46Rn
fXKt9DWmA12C4o1SdrugPNvnpk+8LKpxSw0Hx12uVgkuubugT+vDcRY/izE5NR5posEc34xKfSYR
ICK1Yk+LkXsL9my+RRUyXTKAirC0EuzkQbStZ4Hbe5j2akk/CW0iVMq+Im9aGFPeWSnXY2Et+168
mZMHdQIm8GhT1hlF6txTQuKId9/MPm/D0bDOHmEkTvqceV15BzdkqBpJkWbca8shuzlmGJ7mk7q4
MMo7NoWtE6MW1EjxFpjBWEyYPgdGB2lmwBzDJ7tu78HdMljsi1uV6PFZF+ani3oUXRxuHIb2x2nm
cIykyRvV/K4R2eylTx/Pa6gpYjaEI6IlS1dhrelCf1DLpR/Gh0a61J95dgCoIA5UbhG7a2u9RD4a
s9/lbWIePKzTDKLxRJQpxk7ZIUkh9mZu5M+c2FksvyDBbC9/xSH3McADqlV+xbPDXyHrUysULvz4
QZmdY3SDWxdK7U6JhxpLxM4jGI93JvAVWQcM6RGhXzwcB9pFvdF57rsDdiFVxMYAWbYJygTQZ3Bv
gmQzV33y2FNzR4NJ3WPw2cXEDYrEiva20Z+G1MR3UsA/aKt9CX4DzESh9oQUvabW+LLOWkva6G0u
AzK4o/V2UKAYK2oQiYKEaeX4cyDBe1OSw1QV+qZr8ZVZBYg4+BxtZz4nvvvM63rqDWi4uWZr3LXL
CkFjnWbLH0EpPlzT+5ptg5akj2/o4uotmwv+yeowOCb4LPIdKU29ZyvyeMLS7CYcPoiD67zOA7R/
8yRYdwH9Kb9H+fDdxDOOsH7cjYb+nqwTX9u6mZFimsyLoikFymh4TKLoa7AnF2kk2BSn5fY25/4W
KySMc3s0zfiVxf28cf3++5wnJ1svgLkj89CPzquqyFFcugQVY7G3WtIL6g5ZShPlu3iKVAhb7Cso
Anl1jAsqwyJEg4LXxW3PBs9jagQ/0mG6sVmkE7fdZ4SnP+KypJ6yo9e6r765pXhY8m9y8T+wcOI6
iodfWU8qJ4fR4qsHWXMFw95hEVOaaGeJucKd5c/PiTYIeelRiiRFxwcaumA8v8RG4m8YGR8FCHDU
9qiJ7OQ9Nd1mF/kx5vMa8pdRHPU4/7Qa75b19rPjxJBzpz2Kg7uZEbuJwlIpi2WbT02WmHDQrIiP
TPAqLFJr4hnVsEx4hlHCkPIO8N+qHmEF3ep+Bi1D+sydbuJLxcr6YqJ/F9RaKJqNHHz1nC1frVpL
JYuPZ8Jgwcd0lHnZvmirK9kZA48eY7mGlDkPbxli2JVf1Hah61J8eJYV7XAGFDvcNwZwZze0MJuh
TsXgjrokf9ee+WxNpCwMDpxYtjd7bIPMypnfEyTwZRvOec7np4KVvlOrA+TaJzjVPuGnmtVwqiHQ
cV8zuP5pdF29R4q1N1kN7LyJvYGeUcnoOhk2jEUf8Nmk7Lyg/xJy4ZDQWt1shDN3taHfwfKrLbtB
GcZmejHWOYw11Rs/q1Fre3o3e/QtzBRgcKMuwWPQ5ki7CGHhZargmQ5cobONr0TNZLhWjywYDgla
F2Rl6Y+Y9VwkSRVaMKNVrB+8emQE1tlPxQgvLQCNP6RaHLtVMg8Hg7U2+LYUtM5IRWMK0eFCr3EC
TfYuFZm7EY/VO977C3jGYbum3WpiwrJYhUw/Hk1cIetHAyJGE7Jp2BtG/0EFibXe2OW+ewBwRWTo
2Bwda/5OBvGRhWW76Ro6KuBl734Cvoie7cHhIQM2QBoCT8FFyuS9F0N5GdAyWIr0UFYKl0rOkI0K
xCsjLrlZ76q2BVrct0f+beC6mK+QmuBje9VKrhBu8dMoDSKJQCCOZcJn1fgdRUnYGR2SM+uhgbHk
osmvk4UZjQUeEL3YQxX538qxQUHnPy9Z+1WbMemdFvhup2d0Nb00GsYXSn+DEPHyh2rMY207H2ZN
XjmkOAR+bliLa2YDb7CS4A1Awccyuki51DIdVM4nM9I5qx/QfZv86thDSmZ38+XUOEA5WWDAXLQP
6r5bOK8Xi+FyMfc+PJbmAfjrWvFg3ckolhwstYS/MJNbMjdMbBZvoqbaXU/lCuSDEQTNxlaZcSgT
VP5u9JIGcbuJcfCFNf/ikAmNg2hilwO3u8rsX8bMWbIY1YeVGXJHhkxGxK93V+XSuWsmpak4ARq0
ff0acGE67r4Ym+cB5Cw7u4Bc+OnZ1OQswe/ADuqONu98SgBThAgbbjH76+lUTtZHF9ivs0mz6Qj3
g8nxe2VOv2rJ01z5OStiJtbozffZRMRG/rp0QOd8FOMbMfAylnHzVBeG2Ode+5Bwz0fkGeqkfZKV
Ud0DgpMpXrAhOhdR1YQVJTGCHPZpjPNgaFkjvdRQ7MEBraleBnpFwFobTNVv4EaT/SIjQHFc0fUN
OuObWFX+dSUhxY2XoRpmiGAAR0flYGvmi0LGZckqA9LcrnxTTnKL+Fw2ywUOU/LCzciHQ+enp566
iFHlFPZ6lHtWzQc51/OOpMOM8UryptjznQoQ23HKwerIFrQVoK905ObD8O3s11wUBUizMi04ZRmO
L83GfmrOc8xcKjC8DyR/gOMc9TNtqn2fueXJUvi6hId4dkDa52lHQ7mxGHbPKCRpLyxgLAdB+7dB
oVNQUXHu5lgngrakf5ufmOEnzH8tDtcCeMeY9A1uQ7LAmuk8g6IQ9cVFzV/X/iez8mfyMzaNS/uk
up9uj6HXiPkRXYsGPk7UrfKGk4aacFS5FaLRuIfmgmtuJvkJOyY8IradYJE/hK+eR2cb53CX5pHD
eZLm3inGO9Rrr47Pw9a5t0B65O2Q1RaXn129GIeYVIuKPnljOA7FI7CMecT/G1F+0uVab4nS3wxQ
B5tW2YcgiS5JW9xbXSHxKCT5tY+Yp+rGByxsFCF5249ACvZD0fkkQhHFEBHIDrfKs3xjg+Ssj7FZ
ca/tk4x8nHRIfshWLbgO/6RY0LOC0gyHvC73BfmRixOUO1fSS1gkXODTI0h+cr/pFqsQ0CQINzsF
I3YrGuu7lXB4OC4T03y69UUvMCQQOUTg5KFVLaMyXbtMaevvCYodJFPxWyt/OwTy7tig1ERAMxJ2
+2Q8G9p/hnL5A3p+eSYhGXjRap0oDfcQR/O9RrflFHa1Nf2wLpqTObG0LZzljFYVsHq3sHpnvJ3B
SJ26WoZL0t+ldgduM2GGJpjhMrqlhwttrb7nhf/S5naI4oJzp5u+29DuTZMjuUCzV49n7YvbIlBv
Jfbw4Lccxc27FyxbYnrjMGh7Aa4vWTuDGA95UlC94PabCtj5w8wLaDWwVKtThnrhVNhHxyB2hDP1
PR4Z49SspElLdg4EiqcrZRPLx5RXB6EbCKrZCRf+E4WZfTJN8QgS9heFVkU2zGbxgaeVAJQ3y2Jl
W08UD5PyzOM4iR9WRs65gIIb5eMUtplnsdpGBVWRITbUjHKKkaySFDbphm4uPlreN/RQ+oCj7yRZ
cpx1V/3SI1P/meaBK7lWu6Ub57tKUXyR3PmbXd/JhwB919CB4Mghn7GQL7OI3TttGncGilTbLYcw
ldRKZRW9knvT78GiajTqSp8IEUA+3GS/A77nDcCoiwlx+OBCC+6LhAItIXdxeUy3MvAMYqbjX7aJ
c7/KqyAcmqG9GJ47cBxV3yFcgT7OtbOVbPW2vqVXFKL80WEqJMqVQMtWuu8WDx3ocPeqHHBzzOFh
lcruAc/o2xzPnxaCbghOWPNMqOeZ/upqUlXaIgAIOVQvXd/9nAnzQqlbmwf+zm5yZLIDO1Dt8Pr3
t8xxbo4V4wcdknxfYAQA5pXdIdB/L3lKNuhU+OsI5Nq46U8qZ+yC20lvibsaQ634l12j/CiQ+Owz
WEUn3/WbUxqz6jRdi1gslUNC6jYpW6xzFaEuyRNOOpYXTr90pyyo/JPtjv5JtONlFYrqJOO/UHjX
POvHUwdbDQVKqeE4I8WPL3/+dGrE/SDm7jj0LSHaFRCIDEdcAc2QjcPBzhNqvABOkA7eh4jUmDZS
n4Bh9yl7253Ii5c0maiK4R6pBiHc0I/myRmjm4OTYi+GmGpLBkCRFTtYyF6hb644BidjlcoWFsif
GYWgQ990Q7j0mmDM+to6/fniFocObXhYqPKFXNVzGxnvPUv2fdzEB7fv7qss6Q9JhEXV8swpzFxK
hwTcU1PYr3g0BTvi2E8OratucVSKA/3TQx1U255UKcbQECwWJ0Wem6tjkHZ7trzsyX3GhKPBu7Q4
7XsKqPTQVGlCgN55XgjHQUUrkvazbANy0+fkV1Kbly4y33vYbJukz561i8qezG5vQy1GM1clr0MJ
FdLJ2m+lKr85Dg10YyXmycYSm7L4DWrWX8LK1QH72o4m4IX1IaNeK3sKGGdiyCOLF/wc8uF6W+uV
5lRzP9Y2fugR4X89EQ+ZjU+FzvuwVsyONKuZA8IglheZ/dvK9F5MonmQym1CsyxOmUfETmDln47A
/KDpUxpLcwkgr6cFeUdEgzQxnl79FYRcJf6PuowqHDbFt2ycWczEzYefI8H1Boden2Cb0ZyuqcyS
x3ryCMksjgggj4Wfvy3xBDRbMRbFG246Ov9QDlnUzUpAb5Mu2VFRe/vJpkGLoxfWJ1AMlRc2yv5W
ahXQNDQkSHol0ACWvqxo8CNgHgLVQXE/Br8rStp9Eg1Mj8Febo0OYX5mLCznjeE2ZbWxS4eSN2Y0
56Mjmq9+NtODJ8ULTTaIE7u8eMr+GZV4NQCaEmPABBZst9is8jztGHeRZ10jz/6yvXkh12AMk4hJ
uciPI6GPOz5i79hBknuoHngkh3w+FRX5OsZzNfRH158JCYy520jhXCICfEZf+MeiJPeCl/hXTEjj
xdXjcMBmsTe9ShLGmnAu55w/Piz8Zbp2piC8y0/YjkgfaupmhmH7s62sKypLmsjKPywAOLFsSrIM
puCQNfMe3Fh+UFYLrJvAbkkazFh7144hQT9OIwBgcd+NjLHcCFV0kBmolxvjTGxvgMAhKrcWFvyt
TlLQcUNqvdaQ590cYLYHB6hm7jouyr1PfY3vM3ryFrO5xkM0sG9arj01rYM1mY/kcJ944gum45vr
159iAG+szeQdbmSzjAGQD+mTQEI34E6HEpLoplhHBEp/5a7TbReW+Silm/KYDoyAR0G0s5vwcD0V
pjmDlj2nso7OxDSpTY8IBH9qt21TzZC6SLxNJlyGTBbxCi0VeSTRyniSJ6gmeAvR9rOKq2Oh2uGM
Xuc4ZZa7laL62ZpOfEDsF6z2gVfJoPlWDlQKdVAAP3DI1an77j2KoFM0HatwKyjlXa+YFGGW8hSX
fjCRyD4gj4EsR7KVpDxJfdpcR4BAFXn6ZTndT5VqfEOg6nmHnTMYkginwnBd2bVS9y0BxxWJ4BB1
pwS1kND5L0O29M3Gm0JO+WhyTpJ3v2D/R2GQtf1BAtUE84t0EkET+52aH8Jn7VG64yH6UeYscyfF
eLHnwiXpgIKNIKZNmyLbVNJ6JbJyn2WMmv1B57uGPRRmKsdH2pnvqUw/pD8zWoYeVAG5VwVr6tRq
Gc00+4BTfNux917LIt6ct9YI2F1k5rjrWms6DLiQnGUAAkqXvlUEm5ITnfK5Fvq+dHhmnJY+R9mC
5QMTwbmZjhyg2dUnnpfNns22v7Qwu6BHv61Tc2smUL6gYWKqwr83dkxASKTmHeP9NYvhGCTgl2z/
4KyOXBzDggUAk9aoIi5hdJ8cZOogxuEf8Jd4zofkVAwNXS3HhQxaUuXMnybBNWHgS0QI9MtGSxtA
mz6ye0CXY4GtML9PSXKiDCUT1fmRrWOSFqXjvnZyVPxW95FhcuMSac62J7/LgfR0M8VcEGhGG8LM
8LyJNcDCy+6MOhKnKQNczjiWSy0BamtHR3fJb2kpScuIhyd/5HNZFdMrYOxkS9KFTwNL7lptXLH/
l9xPzS8I1xzLbc79RRbSPDD0Np9HwSeeVNBx41X1jzQu1CFL4h+DmTz0AHiKliGTU2UDrHFJJ95Z
VbNHwE/WVXFOwUkjbi6DHXK2Q925Cd9rGWIfVgTiMuwRA/Kp3iE1plqHQQT/Xv98qZpOXskseato
aGMqGxC95yytIKwKlKhemx3NFk+yWk5ErbFnM8HhQ86ad0pPdwsF23UChrJHUEqW0OrcN8lJ76WR
h0bbhgv8xUtXGHqv42wnvOZ3AlLmhHF+mxI6cOL+lkC5WNvki370zBycIj6Noo/rc7romxHA6O+7
7hy5TJO4pgh/rZ6U1DNSHWnvlFvVb3n9UF+8AC0ZAzoSBd3+wWl66OyYC1Hks+gB9GL32wXl3rbR
fXGKm/EH5ExglP4vz4Fhb+vZ22UEKVY05wO5ireqxw3BmXXLLedgI6fHGcGkMGdA3LUPUZmkYZ97
rJMaBnP598mYXu0eryq3er43MmjE5AnfMsAp2QJHHnGSsVt+z50dOnk33kP/OGc65ZO77oNTE+eX
67T6aV5HzGS/M8xfovacanM8Ko3qu7C90FbmdzY41VYmNv2IhTzP69r9mOJpTNKFPtUMOL9cixeH
2NC6m2r4Q5T/gYoAVPmwe9Gl7DLV/HLT5KVKOcADMOJXmS4n2nKyJWq27qAf+GzkgJOpzSFLPCi2
aAv5Twcj5cEbZv0edLn72Gost7oB0rpolpnN9DjjatzZCB+ZxYFFicZU0Dss8E7zlIlCMIgX0lRW
6Gd/lI77OfiFce7qwTj/+ZXrDCznTKf88qUT3SHlajR1mj0/5yRlHqT6PaC1ONkG+4JJ9ixnNet/
06SBts0cB1zafLgdDl0V96SCk457WSwXuOwUNMdsXO5NLVnd9vQpWCzDMeEtYVN0j+EeK1QuNZR/
NjWxM/2aIjuHQsz1HgjricmA2rhj7FLOe84zgS03jpj0tORTf6LWQ9DOi5bkLVt1CvKpz4O9aXdE
Q3s7JpRouHvJPqFPIGSjqBJRo9/dAWKsUZPOLVE3HCFLEQeITtutf0em/LHUWX12stXsHyS45jBn
uE0qPig655DrSR9J87Q/Ejkf/KkeXjD/uSjE5I8iYfmKSPuOxqe5i2bWIa2HdKp+LrVrPufrdsxZ
v69bYg64W9P6zZiQhLZOfcQz+ybrmEtwsS6A8GD67APPE4dcD8Me5pU8+8+Tw+BWTulxkg1hYn1r
7B1ztjngSlgZ6NTaPPky7Po2muUVkvcjeKM8jMnQJI/Uf6CVjs9aTvE5Kwd7kyPADa2lbA++0kCh
0qhcEwnKh7Rfygcbqs9pmcvnfP3dnz+ylipCggMSosL+ZAwes3/XwVvWiBPcYnIE3Dqch/wn62im
bfMqzgJBxYpy9qD0Ug8J3zRDRxFORFOHa2BEIWITOzMKb6Z9QtkkCHzNe/txnC39mvW0ccMIxD9K
CWaiEPfexpokbsJYTrQHmsE90tOR2cDVY41Mti50DlcO2wlBL40ZkiSgqtY1jvKeEGmDfQp8ngzd
zi0yuQ4tpze34+zt4bTgLRhkTfTZirFpfs8OXFkkktk1I1ajyof6RXAIpH0j8Zi21SnpfpfKbs9J
dh1rRo/orpMdL/50tvMOEVAKfGyZmCOb2EpL13wybL4dLIZvoj1GmnO0JVKHPND0ADwKjZw9wzFm
h75xByu+c3JVXEmHK64dvpcOSTen34KfSzDdkeOwR8b73OdnF9rVDmZTtRU1S4ysE1vJUTcE2YD5
QHwr3Pho2MkdmupNPiJ/yFkHnarm2jX+OzC29yyjha15nqYKvz7FvbmLtosMJ3JsT1Jg9UXBQgjd
0EfbkQj7dPrGLHjbtA4/4MznFJM03CIMQXVB923lBqXL2J6qoEV25DdhXBifeX0XkBhEkUCquTKn
7jgH02c16i8Ujw3tQXJRdvxhBm11h0x9JBhu7c1dfY3loK/G5Ks9hWGx5UYK4w7RYJxMaLMkLLc0
dtyQwWZc2R+TSPKDmNMgZMPwWyFwmdHBAlFb7W2juAcbjnIGCW805FeboQ29rolI9LsRdV7YEr2X
y4afs6BfS6IF/wbIbCshU8CKl7sJZQ5iH7K6edjn9DUwoeew9jxHVr4zVwx6oXm/8C1tatch7lIR
lNuXyJYl9tEI/Eouzl7E+G+ciOOJeR5k5+ATSuEYJxzOeuchOVxpi4csjq5GWk+7aLZvtZE/xHEA
WZrOO3eBxJT+vNODfOt1caeG3ghzFa7pIV5xhcX8GDT5u49ec6d4uIKn1GW+YBr4jxOtzrEazo1j
X/70lSjnnidWfjA+n6BoX51KJxShjM8EghWPXMAZdnUH7CAe5wt0uQA9mmKt2VuoD+2dVWMbArP0
1NYslk10vgw9d2ntX2vb/5yZyG2Ngca50m9TnH2400MnX4OSDPMYNfep84ovOaQhpf22binWdNEb
WG+ZXBkFBs6KzxIcWXDSNgPo5lcfRAyrmAx47pRvRVG8sZSIDy3KiUwPBkOu5UIQ0XOR0evpqD/L
NmpDX8JJmDguBxulLvb6bVO/1zHb9Kx3kaspCPU5wo+Q1T7xiMz7KVA8bxMZhA4FcXYkcvhjwNa8
rwErYuUsN3bm6HMwGh3lIILpheQefRjx+D2gVOVQaq01HyzBkjq5PiLa8ZJVExd2OfX3f75IN4KG
JsSby4X6tz8qQSRtln7xUXmSM5cF80S0m7378zuSYeX1z6+SlEXzn1854Eu3iJGZ6cwM7MkkISkn
MxyiD3IY07YvL7mMoGc6MUrygefTs5f7MvEgP4mEVfj62//+krY95D3cc0Hegt+LCWMFCgpJ1O/Y
FTYwFUftiuufLwPqd1kw0u49Rl+ucuVjZC3ZzeVM99LlyeBQfOR2s4+LHRnb3tonXD0cSXC7KfTb
bZm5/Y6+0Llm/cAEMHuvx1k9dnNMq5+Ud4NPGAeEhGhJqhuy4TDNkxAiJ2GLRKh/S3SO62iGWfDH
I2J44m4ArJTaY/fg2c7xj4fm/+E6/8ZrZDn/0mx0/fz5GX92Pz7VPzqO/vyf/mY5cs3/cEDkYJUR
zAcgyf3Nb+TgN3JsCMaW7dm2KU3xX3YjA79RQNihBf9R+gFwY76Dv+N1DNv9DzewTJP1msk+znP8
/4vhyFrBv/+N1/FtISwuE5tvzrX5j3n/ZDcaB+gyfdwWq30c73e8zfKLYrpV2P4vliDEi6IC5RQJ
fqHQ294ZCXq/cmGh0OE6nKb2w5nam9IZp4HKvwjR+Qfj1t+BTn+haP/VDrV+fw4JpZ7v8zoFKwmI
7/8f6N4iyuqOoRXUYWnKDXiPlEFKB64QtTXKrJ9e2oGDNYt7z7F/rucGp9Y7HdobZNpTbSGzbUgG
SzPf/HdM5f/5yjncRBb485V8/j/ARG7rmzHnVr6NM7EcFKxvxjDmORElA9GUnJSp7fFiLfibLSpk
LmukFQSb+S2D5B68x9GMUUKvGr6OW5hZSyG3ojJfytx+S8HODH77i+Hda9FyWYNif4wpCpk2E8sg
TI+FdIXW14jDaFyBMk7xg0GfGxCVBZtObvGAIsjlzq+59LD4SPSZ3he0CLR4raQdHlHlwFhAYmUS
qWiJ18hCFYjDFJpnQ2PsYVWhmgRiOvbESBjykk2YL5OuLna+Ia5VVPVsdJc3kfq3pUOd/K/f+oAP
wD89mq7peIHJkxk40jb/6a0PjHSMJZ7ubZO4Yr8Iwzz2wXKElaEvGW9q387GA+EPWATI0ctt/8ta
hb6KHmPtqI8WyQbnaba+BVEPLlavBvYxjo7jSCylfhaNNI+MGfhx3WoXlLF9barHSXGXC4g+YTsZ
6+rGqLfBAmmCiox+odPWni1YEHquSZcco1RtC2o/3zX22nbU6sq6Q/hZ7UWBFBpy7Vn581UL1twq
GquttUSQl6vqnBMWFc4yxgJRuDnMgRmwuI1BTyKUFCUODMOd7ytu2HEYXtKhao9j5Nd70AX383A3
CFZ6MLOQ05Bks5VzNOEgLu7dbjYvKm+sQ1bxINog6kgLpGqET0eRO3tiV8IV3Aqgt2cv7i5TaT3F
BBQ9EiRzM6j6SBulae/n4qsidJif0c8P9OHbxkRb4TveB0P+DrDnjAJt4PoaxvjiONVDRYDe7V8/
Avb/9ghIZAdewBMt8GD+9dNfBCXBsP5UbKHNFlQEKPwaz7oX+IWqAmwsmkPQ6tsadMcdC+LXODfO
S9w++gUSwkApIgpVGU6B0e+W2rWpvQXmjNH9bkvbuS9ARXTQycME88q/+c7/Clxfzy32bBxXLk2i
JSGr/fU7x83uGxlUbqafPWoiG11JUHsHwy6qPTGNDJ7Z5Wa1JL/VBOyZDUaHEyg4I8IhAS1OwwHt
CKIVvU/X/ymlswpR2dwDkV0V04R95TUcQHd5MXUKHgdrIIOvUTBJCK55gXBF5QjB/vVPZa0fub/e
Fj4AeTpUTKq254j1tP6H09gxrAk/Gk+TU9+LFBe0YsFIY12jbiETJ4YcmprtN7gPc3TyDKRM1gJT
HCPICX11sWX3+28uCLFeUH/9lrgNuVcl6xAO4X/mwwk/aFu7aXANziMNkvGfhJ3ZkqNIt6WfCDOc
mdvQPEsRiilvsMqhnHlwZp6+P6juU23/aTt9gwmkjIxAgLvvvda3rGFN1CLCXpQkvjedZ4QSj8nf
BOQ6G5ojLz2+yLUqrfMQahOFo9xezd6GlR73x2rKJ6BQRbNFD32aDKtfYXvx0I6x9CSQjJoonhWz
wpHkcR/CPX1yPvDCS6SZkV///873f7uKcDLpDH8Ayk3dt/8T24+AEh1VAAxBCjfcelH1TOx1TSUa
8w1h0boJoMuhP+pQbJDkpa2YWgcvthp/hRDBgJrzIanepBY5lG1Yb4hy2PzP14T/374Aroc5fYP5
iM8c4j8Ny4loa1xA3cA4GN+U7hnviVeT3y5zPAqTf24aowdihXEKVdy41fV6PGrhUG3bOolYc4lw
4/T2Iy2t+lKVuXwrYluRRU2TUTNTgfTnhyc04wFoQ616DbYSWtJ9EQrKSXrvXhAzvk6eT5S7I9pP
5UT2uRYi+8gksDcdy8dxTCgT2jYXQuQ6P4fWz8+hxWqf0tS0nto+w1M3coJy2Fe6/92N1hHhQ72y
xhIDbYuAwzRZPQUGSUm6mdbbSLb6tml1GqPmEQe0c1NafJzsSp4FpsK80K9UZZ6A1PodaZSPuAaV
lShNbLLK3mleUb8dtcmUl9rVHjynT5M9bjyKMGtbG6291lNbChvY/VjbXlSq9/fYsRA3Ou3VaIxw
m3ppfPXGuF81qYGfLbdqfDThqTGdENdL8yZsBSx1yneGXuTr2K22//OXbsAe+4/7znNdm+kPQbFC
mPjl/+NRIPUewJsMmSfMiCoNm8GloCX6EjQBOjuVuEc3b9xjlJB1hM3zL41GFDVkjqcywjGRTuEH
qcfdAQWe4QNTUm917YYU5wqkIEl59xJDO7EM1Vc1qP3vLELGSr+gvMrIsF7r0ieoj+OBlA5xo86w
N3PZfnv5Hwz01meYxAxQMVSXVNRYJcdew7iZDRubzv42qmT97uk1uv2ISEM570LAsqnP6vqanoJ6
j0c3Okx2Ya+Wd/VS745B6FDwwSL/UEW9C0Vl350BNXvoO69ZmjqvJTzWDShWdDDzMRVjCXDycQ5q
kI/lEwrO+G5Crr1a3lw2fpTfM7/rLgEiCe7XYdzOkRFXkYTJtdDkrpd0WaZ5bzm0vLnspgOWYCV1
2B86iagpll6L3x6JE1zvWUTnn6vA8M8SSPnGzxg+sTWal6KdtPFleak79V0FNG0tu5bQ7XXzXXRA
ftMOK5cgefP/2p2GQOwLhcm7bhp7jWGrPdhlOX4lfr/OiFx4V/DCTnXmc74DlIDogb+ZYLGoSE0A
G4E/XXDG7mLu268E3KBbofdzuFvPLQmQZ28a5a411fiCccMhLirbEx1Vk1Hvh9seDF3xYpPVcGoG
Pz5phvoVBuSrG5OT7pH/9Jc0b8xtpNnTjVlyu8kaLeZu6MNNNs2P7a4k/gtCE16a34FsxEeQWdWj
K+VFwO786PAunElKBnc770Z5Xh7iwE3WqHPeqM9U53wq44dDjB58Iq3apQx1kv5RjkEXG+WGWkX0
SJ3IPejNPJ9vhwCHViV2AWxsPIqGjZfG+xKT0b2NbdW9JbH4cghgPi97XgT5BoWbBqGSTyA2rjcp
C7bNREk91u23ZQP4AH3vIEziEDlm2LpGKZxJqo6Z7g1LSPHG5wfQw0lviVemr+pdMJNwzUS9kZOk
3rUA4GRTFI/lPdeKX4PEKm/L3tCYtI9zQgvnf6ePJlUNHb2nIcG4JaF2WTZSg4nmVUq7NIrZTdtw
LY2RS94I5WtsjvMHbaIRWK7FVCnnT//7j/35XdOvufzqv5zQF9e64PREdXzuDMHpEWW9C3I5bbXI
MN9ns23sTqxyCH4A12AjgrWb3Lr2/mBdG/0zVKlxWY5g8vwBYUvbj6HrXjuFN9gVKTGAKpgnImPq
XYnheCWC0sDL41+73O5w9zM3OzLHuuohNZd/d+uhrW/LRhtPCmn2ecGSL5uu5BIPe74qfJLWuRxt
steWd4JosmCh2zycHFHuGyWRyCNK9ja1wImxDGSuShBJmeFwdOLIIVKvNw56bZqXf3ZtGFZEfj+W
z0p/LK8uNVpnHgLdWDceEqT+yfKjU5Xl26ovzfc2cXEeFPVnV3PG6nnPZG95z9ZTZ3mvnj+5vNfq
7T/v/T/+3fxeMBUWmOnQ2GmiHB+hMaCMQebBTJvdZUOTxSf9Np+2sSmnf44h7Z4hei5zk/865vqs
zv1Sg8LQxVufW/W1TJDAEEp3XvaWjRHP+ipqCNQw/f5gdQTYKuH2D3PwryndyfOy18yHqlLtbL1j
+KtkHK2yHDEhYQ63WJXk11H4nE9dn/b9owSNcsNg/7LsOZohL3lfnGXnDDcD8GQjSrwCLMCSR9/9
ZKHh3obYBEZCrNOhJXr1kgmVPCr+B2XrE1CHtt26xO+sJghnN6qrFvy+VMsPYWX9GKM2uzFJMs7g
6VH4kro3zv1Fs7WnA86EXRAU0G3pPa6KyWvuZjc092x+JU95V5f3f49OLBRXuYo6NHF8aHkDCKh2
LFL/bfkn/x63Tf09izrruBxfPmqLToeMmtFynhUuSkXqiPPAeyui6DIUSXBd9kbkoHgtpnFLLcvF
Su4VZz0gJr63USZHExhIBuY76irvrU4HUmtdw9ixNvwrCG3vMmqZuUVKPG2m2BvfqfRmO99FsQsK
cnz3o8LYZYUNLXLeTWoe5dVI7OAwf3jW+9ZRpB0gh+TnKEIPm0aTt5Jl504USfAcSgu5OWvMW+t5
JwsD8cmgNHobjAKfoM3cvfSs63II+Cetj6kbCKGaBXJxbx9M/tdno+fttknMauP6Yf9EaFid2iEE
XTK/W0jPfgRhtl7ezFpKNEZRnuxqsm/LoeWnDcV0zzLq/RPiohqJEbwtK+jD8zS/akV94uEyXdIi
3EdNOt0I8VVvRmqAL81syAtVWb81yrYeI8baZW/5hGdk+iqgJrDv+BlvGN/ss9AwbM6fXw4N4fDb
saPovBySo2nsnYRUmeXNsqn/BOj6Tqi0Hk47mkSRyfyVFop7hR0GOpO9ZZPgLt2liomiq6n/fUxr
CfV2w6zb/3uMCAYii9P4DgCD9XLlB5tIse6hSgUjLMyrZ+vM41Q3U/fZ89upetrGOsZPRduGI0MI
EDqVgHTb2SvVVfzRSdeIN6sGroMG3jssU/aynNpD1DiAcNh/i+dNHv+ls3I1/b4/ktfXnzMv5HvS
sdDjHUAKUTdDdKU3WF5ceU0JU7ouR8jqlafSbA52ZbgPYpyOXWwzGMx7xOkY96j+WHbaQNuVodAu
Hsmpl9bSjjbJQTw9srRc28447CRe4hUZ8uMpJCRrsK1vBGaElaHAxpQSgb8OMEDb9gXVoH0Rc1eV
0Id2o88aFGPeLK8UT+hzw78MCqJt8ok7rpZC0GdZeU4VfSEb+tPFI+phkYfIaoesflg6TUIyyuTB
4W8n6uK/9u04GfaG5Gv3otxFD477oNUT+anxlNsitW23sT/IT1Wi0PH83Dg23DOH0VADyUxYUyBj
Jsesr7U3y6yCHUqyYOW4U/Cm2+F4L7V6WwkrRCcgcaFaPY4zTMZPh0H2NRXNipoce6JxXpDTetze
cbYapgEjfKkNF1WV42UYrXd4eCaGUKAwNfaS1wZnOMGlaHnNHono6K5U67k/ZC5eM7NEEj5LFhov
qV6MrH/E/BbXfvTJBtEjlOENmGrV+QVyqMr61ITaGMkR8mV+H7NovDcJ+TkW8b2iBveT8utvl0lq
2Nt4YeObjAQusLEgkZS/EauFX8KBwyM/rYiVDlkoaz5Tl/IvWq35S2CzAgXTAX8xUdlRZrbJaBXH
FyubJvSGTbYvHF97/vOV1U3fnouK2I2+iej8ZNYtCOf/jtL0rPij9+3V5cM0fW+PpLi5BGh7ClYl
cHLM7tPRtXiN3wpnq0zDOcCW2lXvmDe7/52CuvlBEQM2ZFdEdx7L/VEn5Qn1TrPVbaCDKijth5bS
eQsdglWMhtNtYonfWNSX52Efc075zo6TgafoJr84LieMith0pSbIJSTsJ/r09NWqyG6Z9/rGFE9z
7/aAa+vGeQTzPvhWYif8rDpHZo2zpqV4dsg7CIG6H99w9l9yv8yf0qTgC8mDaTAkxDtSRnNjaTmF
VGbslzqTn0RXaRsn9/sfo/MlWzf8iQSKRCArME7UDFhP52GM2NHm+sKMZOHhm/qDo1fMORPzuPCG
NKtiMPWjiyukuMneeeAIMN/D8TngLTwFI9MyEPPhDvwnJwSVNAkqRl5BA3Y1ROBFfHV50CVNLRxk
DdW6KWJc+MTDPYGB2pu2iZqdnnWvy49lBoFgRsq3+BjHfMUYfb0reezT1tHM6BVDQUMhLpJXSM6f
BMWEVz+NQaDgenRFb+6XX9kvMtr7aZMBuQQHkSQKO1TJqp4nMwKDiT+mDMrowjLHWI91u+3qQz2g
48qLuDvogRY/9Vp+2oXoN74PjLMbRbwdSXrZ1W1ZftKxpRZlVdM5xCW5GjL+Pj+OeagW9BVsR1gX
j8F7mfSMGiOIg7XJWSZLyTTpxzwefvuc/7NTNg/cfuIVmmy+UY0xbZZdgBntVsL4XMe0Jkajj+/L
LI2U7myfdHStFeumfMX0+d0R+JWFcD6Vafg3w1b+TUsyCiQR3dJld3kjGER8kH79C/mhTe5MgcXH
TTptHdYy22UpilpUehpXFu3/XhQEoClnXxam8xuA63ce+MNJLwSyTZYVZ4Zo7Hz8yE9mKnMS+6Rt
MjdKPkXd4LGp24GZEmSeCghAy4J+k+iy3ww20pqAIKKbqzdXvQ7Ltx5EppxC3EBqjkeM2vgputR9
9etPvXXiJ/1l/606NpWvnZQJCF1WMflB03xlsSmscNqEoy5XLUSjR9XxQyy9Uyv6gC3Z1Jr1IALA
fohSL7dxJXNaPxwrhVseDV+FCL5sGRwZH8ObTereTdSwiCeDwdcE7nugHvjLI33u0Bsn8MhI6OtQ
/iH2uumc+jNMW0TJpn4ulfos6JWcetem8jOrNXvN5dFiwA3DAUYDLF3rBeyhPgJCVHnqHLjkrS2v
EgZaiNqFgYyw/i4KC2mrRaOjKgOdZDgqz1Unn05pFntukR4m/kAQeNSN575NxzN35B850u3o06Qq
US4Jf2NMKJZEW84hB6m+p7sINAeMzHYYpz1UenkvhWjx45DU7guBJ8y0sGITab8JlM+jaT5JTZPW
8xXWsdYl5DLppuBYuvUwL30R0DV1SDZPz4PeIaUi66uPeNR/Rg2jNPQTgq18zzxlVAgLgpjOjeb+
GI2R9Naxb84iK7mC53kawrpLOlEuLA0UroRAclnG8PmOsWI4STDy0YbtKa3UJP2lTb02U8Jda32K
b40s41sChmSrVHuvaPa8WL1A3CoT9FOmOOSkzZ3r3s+eHkElqwlCP5AGlNesWOReqfAty8fhDK12
YPnPqfx315+Ks5FGyKaSRNtNxNgV5Hv8Hv7PC1n6/xyZ35J2xGCYimgT6d5wr1uQYJne5eS+y6cy
LPM+6jVCZEjHu4BOytqxXGellylDnct3AKKr6CH0sAyFavrsQgTUgd3oxyyAW6epwtl3omFYksXT
k+3fUiavrKT1s9kY0basDJzjFXr8qC1IVzRE+lYD/npYrJpIwrSoeuLCcKNxxaymxiGqc4Mn6XD0
gm4u5zXyZEuLrAvN4B5WFsiJXzV8mbWkvn5idgOEJDag+FdhuLdtrb8sG5IZhovmZ94qop68TrVs
1+DAPQd2WtzBq+BnLeEBG+Gx92Jmi6KYNpUNKNtyq/QW5zK9+Sw21sYg6ckUmrZh7dKcwtAJLjSc
iEfXcYJIDUYbcD3rMnqjeZk0z6STR9eUAkKXRu12JCGV6NlgNTR6AQE8uhQZlF5QJDi7G5giMqva
oxF3eAQGhTeipVVYum33J+ECOoter/cxFzPxZg4mDEWipUdIL8JaSnit8E6m7+BWMGElxq31t1Jk
AMYFtX4PCzdPgXPpmn+zmiJuvqLACFP0Pfa9aB+GQ3QYe+zR9E60VV5JgdW1mrhB/a+wTL+9oKhO
qTFc/T4Q56Lt/1TUGL/oo12oLd/Kzoj2sO+Zk6tCf9SJD0e4GF5HV23tuv7MB6J3Bsuq7rQlVrVl
+a8hpqoyUdW3hWN8x7/tt0TCikuW8tDpwwCoe+V/jTo/gQCS4YB5vb0il1+jDQ0FOYfwNjOW+1UG
3zkW4Ft6Yq2y31Or0ld9yO7Y35KLaPQH4md1FHbx23LhE4NtlbuiHYqDa6QYMC28vtwg2m5IYnqj
PN4Po6rGu+W+l1F2a3tc3hMrqZM9OvKIJrK+L5uuri4y8d0fQWh8UXD5GVSOOrVJjwIYGcEOLU8L
7icYTy36dDRbgOU5geYn+OIaD1cGhTWrDzKuk0NP/NazyId9M7rDl9aX477T2mYjFf3bsrOmPazw
A19b/qlxne4MPxz3o2dR9s3nVVTgmVdrrnFVEzR5+3v0g+wQizRh6hKMJOJlpIwkqCsv0veyFayp
uzmTv+ieDCz+2uLpBCSzEPeWfdLU54shAWpF59rOCf02pt6bq5jOiV7NIWzSVRehL1ZNBr7YfFbo
2ifYo7REozYavxqPYJZQ5EzqrJxgwCRjbVXKNVhzJmn8Tl9+i4tH2TtkYXCuNQeA69LcANzMUNS2
/rr3ib8URWqvzKQqrtVYnF3Dbk9FNGyZFYdPY97U8DmwNFN8lFimfTdpUW67Me4peNle0Ez7LMqY
UvbWgIShrX/1kDG7ARlxpGlibwibG8eXz3LecIZ/DEOnnaOuz/f/TA9JJgaw54QstrvW2+lJ5ZPj
0MIgc0znVFsfVSrDC8R1mJmGnn0PHo55LffvPVCRnTSofhmqB3Fluz/bYsT1Om+qsbP2JIPuA2uK
bsumSpNbbTExK4j6pLaR+du0nMXiqep30nVv1pD5O6P2dUZ/XKdua8mNPgX6i+6Y8g81fYp10ak3
kREaQvgX7LGvrOUYX3Qbm5GA829QpluHwdgdi7zqjp7uIm3TIboYLCBXeSw86ti6eourckeVKoGK
gRq7U72DMJbsESg+LSKQ8BtqHQ5UElh31oirhSp4RSiLTQJIAXO8sKOjavSbVSTesfBapKCuQHmL
mSZ0mhLblh5f9SLehhZaaAN75kvu0/6Lq5grcCx5Gjr5Nh0TGsYuNvXErp2LXmeglqamOE/0075I
2yus5qVkvmZYNtLuLgYvTArX3i69U16q5DyarEhFe0WIY+4wb7oIFLpiVwKCRfmLMoiRKN/nURwd
Yk2j6SlHcrStJt5kfvKWjdI8WplTE1OMLb/HUAGzyT22E4z/YlaXjChRX0JcNC8x0TYymaq/3BGG
QHsMZcYaERsLdlSeHQlktJPq5YJC0l4iZg1OUF3MngggZbbeudbTArSe9I5BR4NeV/7ermlGA5YV
BIWFBGWpcT9BzNuyFHePRUQjxCvEq8tECUNjb9I+GFZOGanLzJ3oWOkcu3Z6jfPo4aZCnrtu9EDT
AIeIQnCldvlGr9U52mEtdlqe7Lre5ouGcyghcmzTlBhTAahvg0ETnGlYfLg2s66SCOUUQyMzRnAy
0qaLnDi12sZy0F5r6CyPLCD/KJL5d16ZOhxM/7Mn8EzrouRVOmSO+7F/wewU33SHhS7lT0m1lXIv
BLsXS0IuGPERn4PKJrSrn1/6OioZKO2cjMg9TtLC7NM02m3o1RwiFO8EdhdGI2Wd8T1Ad0CnvxeS
majXoKaxprp8bS1mI54CJMwPQVjtg2FKR535q45GMhpTzoE2kM+rT2Dj3OTn/KKvCB8x48RbwWG0
UHWW+iuk7w8/bJ+ul6A3z53+numsomFrbOgE7Yyga09d2vYrw4gS7jasLkOlRU9VW+MJxtxn3gzf
PF0LRElcaxWSrxc5TSmk1RCynS2pmIxe8YVtgaZCbD71prevmucRaiGG8KoHOg/Zsa5oEgggV6gR
XvALCZ1vfLLe+ioWe9kIsdG4vi924qHbcmsYH6xMVmPFuqly8KdlJgTTosFAANWW/MuR0g82jy2e
e3UCeLqKO50fPhSK6JnOeBcCFK7MUmMbGxjoCFjhJs8mLFJ5bm2DYDLXMM+ipNZ+kcmEvVMr9LtV
IwQq5lw1isZyhZc5uQUuHONQkQnrmeO9M5xrPZnDWvfAS+jDqR/H5gNo1y/kUQzLZKUdEKyIt9QO
0uMYaSTsae6utmKoJ0jUXS7HS5WMf4xE6lhUGpzXNOBeOgNg2hiLNZEe5boEjAhwgZiM0QYOVndk
ZTiZInc1SsHBFUW1LdHVricMuXbSM3WskmJvlAdLobDPFDicNqlObiMy0oMY8wZxb1MGNXDfH36i
hqvu9T/98IIup/vJdfxzqArrqTi/u6T05MHEWHRIsTytiyz71Qes0hInrm/LpnHp/9vCuUTZNtMy
91viEdkVhTtPUMrxx1RvXQT6H0rTgS8O6mwJemRdJv2nHdEIgOfAvKL2n5lfWFvYc2LVtu7DaLXs
LzUQIddbcX3JJ5eeQccdB6TSecokJnR8LPqbpDW6jdXU38Lo25Gp/cg1Jz+WDaHt/6zzCQjD+tqX
6J3k8AZK5kUf51E4wN6YxtO9GFv3r0hR4GK5qH1GOoHUqlDqmWhlD9HDCR8tblJHd5rTsoRUeMpX
o10kSJOS/N4YPNbzzmIW0Jho/0PN/qWayr1nwJnxBIyIwUX4NUTAbAOr/cnQXa3SijZ/SQB3KSt1
ZJSRe+5UMp5D+NuQkOVHM99PTuAOvxJBSFIMmAznBPJnbxBrWx84a1Pw2k+Ndtbj5jtk5kbxjD5h
Ondhlo2Zm8Z6DtCBgtmqc6ocea7bXS3636Ym/beQ4Ps9d7C+AzL5jhQl23V1E3+09h/+JvNTus14
dnieMCEmlN6QWnDpLUvw21fZ1YAIcLGmkMzVeLB+iubVd5z6r65HjcGgs3VNLiLL3wH+ib66zs7O
fN8o2boUeZj0ph2xXuVZS8n2NYNxTxTkr54okqvTNj2nwOz3AazgaphQg4Bc32XMHLc5tlrqvZB3
2yBQF/0TmlKPpz5VL6Odqe+5jKc3fkdLu/stIg2HLl6/xM2c8zjEjASEq5B4Y6gz7kGciZ2yvgPY
Sy+ImNXWb4fx0PruOgZ3NA3vrYjtD7jJPiAiynphHpMf25vJSzyFrFbHIN7pXqHv4SCVJwdFJ3ow
tSqNVj6moKxea2fLrVPfYQzsETWRqe2E03cEi1KTCWn0RmDhM0kIibZnLrs3jF+QWviLiNk2x4Fq
mcApqqgsWMxeYQoGu2LsxTmpyRHTKr642i24bqPK+RYdtCNyJYzvcGQNAGX4QiSN/YVBCQKb9gur
/8yq9rs7RXr9IDuuR8CmxbN2kCNUTMRfHKDrjw7O45Ta3ocXcj92tdMemjSuXwMH7EuVEGbQDGDu
nC5k1iCg+LKsqD4airiDVZZfQx1h+bIBTdSNWX7hFkalkUw/y0CZO7pFJLegatwmZieeEAMKcDS2
/yYSg6y84OapaggJMIHeU47tL09jUjgJ2PRhqE8rT0V/q95r/gAYeMmgf/8kXCRZhVqJcIjE6hWC
TTAfmK6nHOBcJnz3EelTw7yjczeN1Re7RBuGB4zC90pFO1wX6qNyWIGk80eB8Yxr4q6ZQijMhFqU
WNfQ0+oDDDLUx0LhO5xn/mn8W9dcC9T/CJEnGeRvy+veJeiKrzyZmIgbMBuUfy6xC1+jGj1i2Sbh
R0IonRbz9G9TBCGMfg+n0+npadGFiUX9aG37la+5hOBbkJrmTQ/DsP4YeGyPLETonA0jsXUyBKJs
JUaP7W+W0uawCxz1ReO2eY3H2j+mPqFWXaf9aPvCfvfy4hwERFpFlZk9WVLEZwFzCrLE8Dn2xs3M
s+FCmQHiFxWTvePpPmXWyTtOs7CiDvLXyBOXZhIOtcqROCDfTKmLE0Nu2bF1F1P7TuNaO9gGNuKl
SBHr/WooPPJ6Wv8GvMO/wWzhflxOVmYodUub1H6r1IH1mXcKZ8C+oAy30nKzWWssn4lhNwDpg489
pJiIrAKGiJ1lwL9qsanIVN8XnRTfTKhibbjZEWpum5klDWn5tIFQP4pQfWYFIsAxJ9BBb8VlgAZ4
tv0kuvsh8QR0gwUssl3ZEr2GqTW4VlabreMu9h4BK7nvglnaS5HkxU2GGcD0UaO5DGqN0rmln1HA
A7bQCw1mtZeh2EGlNlrOaXCkBY8D5j8koJXyUoaE0qSJCVvpDoJG3kboxC9NgdNzgqu/TUAdrjMX
phmBYXt0ZSgA5mbSCJnvkaYXFALdM1Z29ySB6g0ExkfUMQqllKRwxmEKaLpK21B8W9VU1OjN9Wem
Dww4PEjD2bCXbrIRC/vyh2Hih65khVTUyTA6lZ0XAmY10dyG6Z41YPOZtdUaAUm2T4ndOkCH+WBK
Mv2cXxSxNi4vsFiTQ94kH8uL+S3Pd8yT66PLdQY0y3behPfWTKxj40TahjaOBdDCO8Vkrv4KajzO
Lulcrg/ffSH22xuqUcPveoCuK/qmf1Jx9zceAFyiK1RwFkmfnTTN+NtLh2FdsojaEYEi3kAtUpLK
2nczy2HVXcOOnCHBALgqHOoq+yXmzcYjEBr03MOky07LJoGlVrzosXP1K1yNgz0yMhqDOqnqbyOj
4xagOjh21VxT9W/L7JHzLTYmJox1WPnJmQUMOTKWdQb4EF7FjKrME3Cx0nC7Z585d1WH/r7WCXfU
EfC+JLIxCViF4xHm0Z9Qfll6Iz671L8bhe9iTa6wfAftlfAO6xqjgFpFELPQvbrqQYel32Jv43Ga
+P5+KsHsg9501zr/0YPaXF+QlJmYBydxU0r72q1lmfONMN/ZCA95YGnn/bdmPmfFH/K2FMIIUrbz
ZOIZGYvM+2TeTU6YxQTEqEL/szWbr8Tsm3vSRcDjbJ6NRKnuK4hb5GtCrmxiPb/mHSB4n8bDVvim
ejoh/r0uSrsfjitWuNstCoGwEcOletOM8TmuPFp+unNxaLn9KrX2T6bJ8mkZubHzXABOZkRSvWtP
DUTUdR2YwTeT/WQ/NOTRTxRAvjUIJqwVUc5Bz7sicqv2xI7CG6ep/e0Zw0tFL0mm2yhpfnidS96J
ZnKzOfNLLGMMrwNIWRsEF2BHT15QbYSXmML8ZdnVQxLUkJ/cxqi69J1v/ZUCM5cZWgkrdiY0Ospm
Gh+erMZ9tZaaTyhLsW9k2Oz7NvwZ9iyDUSaPsC4cvBvbqR9CDAvJnUlsc9HxjfyzSeOE33Y5OLPL
YDhpbhnS0Ulbm765Kg+aJ6jYABP8DqguTLhaf45jgpwlZNhKxmfP8HQupbZDX0lkIROEvWM2zqtJ
o/1W0pzTO4/BPihx9LZAjra9xfwIT2p7TlFdUvrNTZJmKvsjqFJFrlGOfBdqijVXmpdNY8TpDAGI
wnXpqEvos3Y3wIv+V41u7ls0Lrma+4ikpYMOHeFWB+6rWWYDSTPsLRvPpYiFh5eKWC3Im6n68OnC
Y3+Ow9+wyCAy9cQTYCL1aYEb1yQyXbgzdsM01aBsnTTadzDMmBICj+4+ANGVzBOAT7E7bDVNs655
CxdpedXPxyhMNGtEEGiO6PGdmZ/bu8L13pe91ISvkwLjp7ujPcrSnH6PhQcn3XL+riv6HG1NfI6u
30mjFDCuu572tmkfTa+1j3Ksyer85+V80CeAR6LM35tzRbqFlIbXGGnaspv2xveIb+FVOOLDpLn/
mWeauRaml1zhPLoszoi2JOfqFBdpla2j0VTnCM3UCzZ2tRvB515NO94tjwAyY9UDBUCybpLpFwqb
cdtOWYr5SGnrijXgm6YjF3ZoAX549KcRCqbad+80P3x8UDoI/2dppM7ebqxqrVV1/VGVaKUSV4Tb
ttDUB4wfkv1GSqxwfYidmbujXZubt9JAI54I/TU3Jam4YJJ2memZhzCMUGNDNcU1W7PoJiTkRUZu
+P0frxLHiP45huGpYYpWdtu89cRt2VRO5wBxKnQW9xybSgC88cADqvJ8xJfYtw+tQeJlji7wJe/M
7ly1Xv/hKXHBD9oyY/ypHOt37ojkLXRK9zDQbd9CL3W/ewu8EW3597oL8BQDFxyRst57FC6PWDju
1Sbhdtkja8R+uNYcVN5UiI2r+kAT8BhozN/sRiEnxvOM9jaC0d1y5YQFJNLcGPtXzQ29R0VY87zT
u1n/qsDG7ZLK/l/snUly5Mh2RVeEb4DDAQemQPTBIINtkpzAkh36vseOtA5tTAepX79MGkimuQYV
FkUy2UQA7v7eu/fciQqAj8ES786LCRASOvkB0uGSBSu4/58PhTKTU9TEY3kgnO2wmM6469Z4CYoZ
67UZ7ItRdtqDW7bt3aw++APyHUmfqyQBR/p6gAZmn+HZ9hXnjy0ELVQQ62JnTTMBz+uzP8vgn2d/
HmaC1BXA+waLFYkdev1KOAoNDop0Fr1q9/fHJWPXSJrz+7h+XDLx5XBi4BBj09qCz8GKqOl0G1jt
SApeIH0AqwiRwPbJLyb/P4FsCc2R30lftRiiQ+RLY7QqIvS3pCQ3yprR5nbNpC7D+vDnWZAX/3xG
n3HH5WQxe00VSXCtOk228c9nf3+sNnEfFPEj7vT0YlK7X/48GxqHFCIrloi0bWKu/vrkn4///WXx
+omogLwQRJhH/v5EoUPnFhE1KMSB6cbtiZLldtWewkhmVwE8M1+a8DkEGfGU23uE5UAa6CHsiigP
GCwmIjxrtuNXZtoSRUdmmmmH+SNHUQwrjbS+gvGbtnXwYRfpkXQJ0oAHzd235pzfuU1fQ9tjRE6b
8YPZbEfGbU36t2F8u4Uu9+gh8O10kfHRKNhZQZK9m5ST265wlhNjA3z4IzSMCl3XzZ+HydX/+azu
qLb/8xP8dduiAcBE9Mst5W51MrOqvYvdpb1zrT68tRib02Ns77pyoCquRuu8dFm9x1KyXfpMASrQ
gg21dvTuuDAlCv0YdNL8RTJoc5qZ5fthz/+abjFsBIfxya1LX01wy3ihmJjg2ssH4iecLmIPxsDl
DZmZ71U/hbdiLF91tHhPU1A3D2MAWI0YwqcM6Drzu8rHSx6e3RVo8uchTPBh8c8dTA3D/IuMkBzo
uJbfzEmn7TXmg38+9OfBYuPD/8RXhEjlt5UBNmnsDXg5/3pwk1bLvQRh8kmNlTB9gbwh6mbzSBPa
BU/XmMWZCPi/nrpVX5wJISnOf55xPCceokBA0tOS/jNdHBrrXbOr9lqZVfko7fGUZ1NxU+kGIcc1
6jSmTUzUtVMALtwfsnF+nSZMS6Pq1wzj0D2MNX2iGOkE6c7tuuBEfz2T2V1GwPHVKMJ3swyKS7OO
3ssSapLrWlTvRjY/kq0B37H5JSN1bme1aeoS1DjfaaMKHNpU21/kRHFfi4wBvj4E16KW6P60PPla
6mcFYuZDI+WBgWpinC3X9IHiNJe/H6Zy/rQxIe//fChG+l2grXnWiAaFMUtrMcSvxE1t/XCFeviA
kWo1+qvVcOESXY4juJn7rakromjdWgPu4/wg98GyGtqav7ih+ayxbB4yF5xAr1xzj2iI9HhHnEOj
yb6L0jhriZP+/UQr55N9TqTFjLVfe0quxiQGYOAa7b4RzuDcULI71Bbkx/95RpPeuUnpeJCo2KPe
QIpV95KIbJcgGyLXCaBYn/55UP96pmO9OLV83Z8PgUzh6xib4lMlsjkfnfpRBQ+TaoenPw+LFT32
udveMjccnlgtAPaNFSXjSM6qjIf0FM9FeO1aXFixGvTPztlOhZSfsNwDVf+O7dR5GTULKr62dsyj
2XlpI9HtsojB87T+b76QN9UwbgL0EpBjM/JCuSNXDb1durboHC5/PFH/z0f43/gIOo7A/yGMlXn4
v//b93+BI6z/4j/hCJr6hy0N3SaPx4WVZ2P2/guQoBnWP8Ai8AnM365tSIHF7K9AVvEPW9kC473U
DceypPoXIEH9g0LLgiFl4lElmdX8v+AROH3J/+Jzs5RFXJWkS6ckwbG4Ef+bBbkfa0foi71NdDPa
xML9TOWI7r+FilLruPTJUYRQzWTfSzU66ClR8wVsljZoQfcN5r1WhX7RQVWAYgCaMhAPYe5wmBrr
3+AfMP2uIgijJOIs+wGAClN8YiYXla8I5wN0xHR7cmYVTjP6tdlsnCl9Jvjy2dG0p3L4XTkm/lvO
alOB98toOL9pkL3MNbmh0iOSLFdlzs8gwocQ0Y6RybMxQylIakLx5qBZQw7SdfiUlDtBksRezRN+
BHRfIg7g7lTPOZoNr7Pau2qcwL8jPm0p6jwnZzRmuRO4vSR8tJ36Lmsq7Tha3UuWNPdMnM3r3MVY
mOMw3M8kKyzhYzy7dwt120Yj5UkU2TWqnwgO/wnN6lTHRrin146aZ4nADJjikdgCj/P2UVXjh81w
ZZNkU36JMG22FdF+2CbeZWO8W5iLQ/7oJUSsjtyWP9ncOdoYHTmprQScYAfOf00IwNybJd05zMXL
XDNjTpIguxojhGPppodAtzeSDMyTmORvaYFxqoiKV81z3gaD31hfE2oVV9rHxgjw8EXatXAOIVb9
S2PSoVbpnbYKqac68M0+cU5gqQaSBWdbnWazdTxnIL8qzL6ghsNoXMd1eZQMh1yTFzAS1n1k6ZAt
0WUhkpzPVRo+GSL6Ckk7OScBcDljOMraAbWlM74fs2wNiuuZSAPlA8WTh3vkXVQEKjKwnTnvi27L
2woAnr84YBs7xBIZAAdwP/tAiwbGIeULo+J39GAoIGZmoHpfAPNXIOGUtkksgwgO3bgZYyoB1xGP
WrwCuDKAcpWe7gnxGBBHGK9uTFRJGaFMppsWegF5qgCBdYwrffYMUUge9Zlcpkn2P6aLvCVo++gC
y1XxBzYmVNEEvYLSVLqN0T9NAm5WNQXVpiiBSXZYYVIdpr0x60eOOuG+TaFDOZGInrrUemmTZUtQ
wq0+GoNfd4A4A1fPbjhO7YVjFEeg0NnGqKi5aEYSTB6tAqyK5k2LimEjp7reF+kEy7XjDr+GZRXu
7Kla6ABhLuLiAKcBWy6t3FMej4yXyWy3xWfd0myak894zHO+nvO/hopEawPCZ4nF6rvgSxZ8F1ix
6YG9znP1kHu/0cURTzpWMd7HE+rTN3ahDJ0OCXocVserobubzligbGH13Rh9etbByO+sihzlCe7n
kpSGL7th0+JF8tTA+VSCV8t6raQ3kx+N1NoxhAh8V9SPUe7W21LSjOa2iLXpJVqakQFQQFQpNlZu
tackrJadRFaMYvQshHgSLnq73qAFGM8X5VaPwxwh5ItwukEo2MJXLJmIeCiZAV7REj0auMTwQeeb
UI4co5ya4j+DpiumdePO6W/ZGgQDBL4ljlwvLxlGOwm/Rz9mr3Y5kV/YOm8dM07PjuqWqBX9TbVg
v8nCjY8onAS3Qkwugedw9PSErR7Hyjir/pauxXOuJw9NdqJd3OHlsHhhlbspK/dGEZCy6VyTJUwf
ObiJi76qjZcchLEeTEegxFx3tFu3qvlEhAhpkb7vCUY8yjLBvLqAhKKQkg3h0niZqr7scLzm6MqO
Ifx/g26iBAufhmi9bUgNDCNQgGo5OTk9+YQbs1XfOUzrfROiLbRCcmxT8Tt28nBjsDP4rNNX0WYj
eVXpKe1jXNsFR3ACvrdulANUa3j/UQFaqG0Az48oDVZLQ1wMP3M/VYc8B5WdniNrNm6nynjqhvZb
dOULC07A0VEL76u+Q2EDL82tp6+Z816WqWH7IdBygAXgl00rBiDEsyxyFWD0RNiX7ZFsH0C3gH2Y
SHqzuXjMhJ7cLt/1qC5ANa+kr2AHj8DI5eCDp71Ie7lN3Oi44MQoRExCUrZrJIGHOtp8bxrcTQ6o
BJVI5MOsvK2t8L2x2WKQWIyGSQIxeal+oM93GqkMromVaamv2EafdV3d9p2z6/X4LnF6xAbCvWb4
FPyRaQ09pDrOWeMASZrI1/Tgvl4zLEkI2qczNGhAadlOr68zxSQyhHeUFA0SkOA96YI3t1Y5Eq+X
VuRMVG0AMmH9HHaYwfr2WRt7JLCIBhqR3DPCGj2LdhvNoOystQ2doqQEdK4vV/QI5kSLw5y+RKV9
TxUjZxa+QxwtM1oamC5dG2C8Fd9Lkx3HrrqMRRdue9leezFygA/cX2kZmvtWjx8CVe1HotPTjL5V
iDQNGVXV7Z20e5y417sYlzrFZWmUvyeET3jHbghtSHyAYy8VR1+/mhM/Hq5GVBApnJUkVsrkMAn9
SZr2Td4zhR5UtB1ncU/sJsxQOPP+nC7xVo0M/XXxDPJ8xmRmXXUa4j3HklutN0oWM5aRur4m+sJF
JBmymnJCuR0ccIt4UDW8XM53jL/oe7skF0B+bDzUhVst4DYu40DRERteymhuT0ZavybOsFvqSjzj
jHkfS9HfUIUcg4aOYSs0fDSZhsvC6lvWfv2hMsgZyyu5LuQAM4ObxP2tLdYP0Vq9F6+RiqWdvSK5
4gVQ2Ych7c9sJioG5Ol367SfBKYcigLopdEP42FwET5hxZTo3WHahttROncQgmjwIkvxaC6QXrJx
yyndloZNn87JX2K0SfVq+mksoqE4jG6aNYdSnzhwKHEXT4VO1EX5GGgzVhrTeUnlsHdT3GULct+d
kfbGZqyaY0nh4yddfd/Z2bNd0whzdee5XdzfKoz3g2s5/sLw/B4e116S0uMXoYK3g7bSmC8tCa7k
RhI8sBhpcJpcAiXDPt0RLTd7UCnaqXFwuN1YxfDSFV8O/YG11/ajM1EnUJAllTz6sA8f2lHnniY5
CJVbiq3Tix37sw7eCbzRtsuCTs2RQ71TY89yiQ6r+6g1AJ2iZsSzBPuASYBMlG/YxSteCrJoNWfl
S+QcbCbQVnRj98z0SGWKkYWj0tOke5WkD/mOQlmUYkTapAt4Dfq2QDe6+KCcU8IQy2ewXEPrD/tL
Ost61xV44dPqvYuc5FqoZIfnNuatmrkJ4/5dGhe3rOSLE0pCHQQgrMUCb2XHe6Vhxa75QQybGGlm
w2AcDCcWnj3xcVMPHvo/HHtjOAAlIC4Ea8N+bss3oC7dpg1FClSHbOSwhCvEvOyyCOjLsvlBVfrN
SIPfv7s6ljnsJuhDRK8YwMvVCn+1PdnJwzgjnFWuw0g1wuYmQvwDlkMcQ/utCbxwYrgfmrTZdH3o
nqQb3uLY2zh0ArxS6RjnDN45yD/34Tc+aTTxdpN69uJaHEaqEzYelFB2id7bHL/xrGW+I7WbRqIf
01f3FLFK7wxQYYRWZu5rMmWGHc17ZrXqLigAS9HG8nqZPuh9c5RxcgJWCeDQyL6JIwBZYGXgQdFq
NLR8/EKoZk/gI21PeCSlG5i+bXUkRmj1T5omXyJXvZ+ZxbZIrIu1oPGPGgMejYX0sSsISQCMMGnh
zbwCKnG8R86+TVDPEIDTwMEC+A6f25tmna0AOZNtVd9pgxM8b0lWcpMy9xabDBare5YtczqXAD3D
vle4GcPcG8dPTWvvevlWTRis9Rzw20KFBpYA3UvwnVsxcriGmBFXl49s9z8KMmsTWDszWDh+iHaX
uR0vzZS+O6k13ZhKo/9eRq8WsRhe23TlIaTZQnIeP02M7VeaA9Wd0aqqvAbKEK6DNrIuTp0x3s9a
z8swyJtscs/kmlkn7Gkc0hWjXcu5S/L+ag7acsdZi8A8zJFKkvDZh9ozcli/rVPWWvurBgu9rFsx
BA5ygmzjt4RIjZXqs3HHfVRPOfPQDtwD+bHc1KNNoFSQ0EsccnKTuKwYLCS3fXyo1ulFvabi2qU/
SR/QiV9rqHxd/bOP1M2C32S2gtfSITiiRaGKURTMGmOetJnvxq5B1ZWCS527BGsqe0cFx2IbWrfT
8Moh3MMK4yzaU+vwSiWMUDbZaLqYq94Ic+AotU4AEHx0qnoDEhjKyvS0aKTcvC3FCPOVLDnrR9Q4
ovE3gj8Lf1Ph/U6CJ7IFgLkvkT9yGA4KcebyZCaGthX9Hq1g+x1D02ZarBV7a9B+C4onRHGMassH
OmpX+rPIF/X6WLoNrxP4L3pJlp8HosX/JbcYNbGQE5A3q+wY57C6c4JaODV0GxzNP0ZJHoEeHzjw
EEM4BU8LM5O4sV+mojtPUVh6NSMnsrlu8mr4nqyXufyYZm5YxsG32FB3VrQ8z4n+Mkri6UxExuwa
OJ3rOX2d8p5JwhBi8sKRPhPjB+xdJ+6EwypHTEyTMGWrD0peNJ3ZgiivamHp5DsFl96b8WSb310q
L0C6DdJVYJDbRHdzcRxC+1OF+bFcV/aI1IfBjAjZ6b8C42nCnOKFSfUsSMt2mV0CYc0YhFNO6x1T
uL6HnRzFO6QskoMKAoFuYk5WHm1p8UZny0Zp2Lrc9CkuxC+tWPwWYUSk1ykXe/hbMlYnlui+McrH
ohvvprZ5FmWfsGDkrz3ZEb6Sw4s+iAso6iOCK0ZgefbJUed3zQx7Yd3flFziO7J1KGdMZfLCdC+a
QJIwqfBxLPr4HJEZhxBnWLxgUj9iJF1SpMdgCbuDDV/c5z+6jlbmHuco+DRrQiQSk5XHACwdEuuI
vOJujMWZu4axKqw+PyCRjyCcjJ9h5144jXJXluwV8Lu2lQyFr/Qs3ZDMK71mNtiiknpHg6PyqU3D
7RySyaioebfBrKMDG7I97KLpxgmaUxyMYDEyQTfXCZdzwwtoZVGBLIl9oyd1aR+pgOoVAwVFPv4J
TZHwHvOOtmZsk5Di6RWaLQvjvIcq7z1W1cFWWFB0d9oKVRLGxSF6M1BBFHF3H+rQdgyy55jZHYys
srYCpAVv4PIzFnVwLCTh1iYp6d5KKe6tgQoWV6ut13vJSf8o8Vm5nMJK+m/stuuoK+Le7u+donuo
9YbJPW5rYlafoZGSDZwR9yJ09zLU9aftoqKwYfdupcXo3Z7ZgjSrK7dWMvwqQCW7sro0Q3EzqDUJ
hvyX2rVhPRujuzdo9yKctChTucHIkywOUHMeYuz49LgGbjGdvu9UHc2UTTuw3TumFIcer+k9ys3a
c630C782uzuNZS8dKw7Vg3MfkgfWtsZdI7SbokQltJg7O5qBYaOb8xsRlMfUjA+msKCa1hyS8nhT
NvW8ZRhHzORDw+QEwbfuQU+fN8qcWcl6ZDfg2U46QYh52IL6l7j1B7KZek7HxwLGmW6o2yaxaISN
aUC5ld65s00kS4klZiqc7fzmhGV9R4CTtNnh+yp4V5Ijqg7xnITpCF2f4O0ujP6VkEewfmEEoeNT
9MdMIcuZWc5ydmAAP/rT1C9rXAT2D0cFOWwyNksCWCTTYhLGEEcv8aSIgdRIyIRiDnYekVGUJRuy
lH+PTVy+ToyA9U0Fg/yaK53qH50k4tq1FdZTLNfHPo80IlfthO+qiV0ZxNqurlEPxfX4kfeExWoj
oPp2gTMa/PR5i2WE+91vdO2hLobD1IMIr1CNCi1A3w2zXmY+q+vIbkyIcjAXTzHXDdimMvbTVn8n
s/KQdOWGKL8detTPJZq/875klcuYSKLf1szil9FcWiApsw9PtaEvRns0nZ+XOvghBltuu4EMkY0Z
jgFB7qPcL1RTWYRvWvH3+tQON6lpHopFS3bIle7VYL4CFtpq8+AQYKxeFWljywBiG/XPtDEaXv66
ex4goHioDh0G8WDttbuuGSCac5Dw8sTJ6VgMj1AWAxZSw7dpe26sST/rDcJzqy72meNqHgkPmWd0
5dPc9u5e5m7uucoaNkhGHonU4ZQ1F9+B6D7wiODBrKI3Kh5IdlDP5jbaFjbivQ5vnaDP6DchpdqE
LU/HmEgcG3iBMZI7mY+3so7hmA4BLEMUkWrmflVOou+SNCi3qpueCIT/yYccXxwZk0GRfAuTugDu
TtfTETI4zdhaFRBKSj8pkXd48cw7oluZYMlLuPo6HCPfBEPonnV7IV3DGqCj5ljZ2uGjXdprkuY7
WHMT6UyHSL4AJI38iJGlapp9ZvcnO5Wkwo4WvYMg7jeqXsmy0tpXA7HZi7zSkCZvSBQPlt4f8ZAX
IJIC4U30HHFH4Qdiy8EANyXj7WTpIzS+x0iLD3IedEKB0jdNgJGxWkLTZREi4Hl0ofujO+vgFuUY
2LigTQcFbj+9OllPSoD0mwF8mB3Fn/Bdxx16gpEpI6roaZlHvw1ySIBEWubA8yUChtrtuNHJISLK
xbhia96JtPkShfswWBCw0OELL8/AC8Sc9bFqOlgQqnOOzK/hHtq4QznvEqNdNnF6DfVebNG/xLAb
aGgFQNiJgN40YtjUBI9LM8UMTQjPFjDAyMSZ9bJsAYrkIwKOjHMDgXMTndT25AoicYaoh/8e6zXB
z8lX2n3B5ly4paHs68wLvW56SIIOao2ZHzFA0W6Fy7CJRvWThW19HUGVbiSNBz+ifc6JR9VebqXn
sJu3GcpvzwisV7vBMBQZY+0bFazbdkTkOKzS0GTmNQzVyczT4ehgGnM2lD4FB/fW3DjJ6NyyMM27
uIXu0aetpJjlwbQUaZMWQBJRp/a8YTsRu87Bo0qb9Nrl7pkDtusNeN424FMbVCwEMaWBSSQTZ7vQ
htpI94dE5EE7CtIFeLXZtc2EWW+WkUjWx8FNndCiWLrrVNu7Oq6olvL0EqRw5LLhas3u1bWfrFH5
pSQYLAkpH5ule84GdMi9ATbSdjbBRPz5Isx9p6GuNdJsL3GXm2+aoy0ku6MzcDLzYjnOg4hw/ExE
ffuD3T71xnzGAko+tuSs1hvGYdQyXKnxRyFJAR8UHW5dOPfa8sWeeJo1laHALE5NLzReZg4NWnw3
ZFa8w/1LkkiReI1TP5CfgV+mes+5WeiF3Y01iT2669B8bwswM89ypFxpsCgtlD5NYe50uwIbxJ3t
lstHbmCNqvKNwBqyCTkWbS1hIXsTx3CqflqNZCSwLUTDsxaVLqFkHGRjBj4q31AdcNgT/XyT5Lup
IsMES7M/oF27Gbv5LQgeLYGjJCyHZNMH+k/qlr/dgl416pTZnwz2gET9Qs2z6+PuVx3GNM5Hshlj
ovhoLtY0Jle/wsUN2Eimstpjohw9A0Wcl7orAmAmUsI2annnGFTkrGvQrWOGX3aBKjsJ8UcMLMk1
TiUbxomOqDx+yRaN17rvtF0GqdoLO3DLIJ6YR0109KoAq4x241r3QycqMgh1v6E9bg7VxdVje+Xa
/lawhoNegNBqxN5OwgQxrB6RRC6YcnAyQzTqW913P56bFNpsPRTbKXOh0jjpr0DMt4ZRruIFjICx
es769Uw0HKMJIRdypnibpsXFzLor6ldWUfXLbFntH4DqhhtbQKMedHpooSq2fQjSezHYLcmmCEia
n7T0V14DUAnYxc2UyF1RaxsrX3SvB5G8GPse4ZCYskfXpOMxS7lvqw5qb1xsiim4AnF+SBu85IPd
feeqYnRWjf22zZcd6fX0/dQTHa+96ro7wym3ZtoxVaIzGOoShFk8EoJndb+rzj5k26ibyOJdCQAY
LEjJatWxD2mUDT3zv4pznmwOXUwuOjSZVzD0FzkntzVTPQN2lSVOsdSZOLB5TRW3Qrh6oMvuXsPX
6mFoenGJiA4I0pX2o2aOP1nQfpa9GV86w3ova8o+pMsHGXQtnrLVK6NvNXxjrObNOphKbzsmsjvU
Fi9oEIuu+4yTGga3br8BTqT+pfjYYvk7BCwCLRXxNlzUWctMQIxWTloNPvE8db51zGrbGVU9qcP9
3cy6D/3F8YnLetDlS7EkLENyOeaYXvysApIZuHF+piVGUNacPTWqvEzu8osJKbOOKXoM7YRBzVgj
fUCpYJHRHJB1ypWdU1pm70JjPlW4t3o3/8iQHh/a2QcnwppsWt+TL9Vcc5vSYu3dRfdFwQikwp6L
EVgfkN2mXCVCZ34aQ8G1HLQ7VmzCgVe8L0TdnUzTITy6FeGO3an0IJfU49eiYM7A4sHOwksvSuRg
iqmCyW2/Geqi3Jid6uiC40BPg0vmFLMPIudmiJF0R4ud763oLcCTu3WCSN8nMv22TPq0gxM/LuBt
j0NTpOe8TbZTj82cEfZjWU07IE4I6DDy1jN1jZZzUoVAiQYOsdlHnNMisLH2c78I7pfJfM+H8klL
Y7Ji8jNHlceiiuIDm5Lt9ZH7VVrIaGP7c6lovTHGILkvMLfTIN4LLWn3dRReDVrJUd6jL4vMPROY
rVEv58m0aWZghfcB8qJLgeTfxYRU3xZFch4qN94YzB3arr2ClATHtZIn4pNDT4bs7+eVkYE0sqLa
jllhC5uo3m1nTS+Nosk0NtlmhFKys9PxOFYuGKiNbNKDbcTlbZPpH9UIq0HG4VOn4Wvk7X8BUPpL
PGmmoW8D0q9mbb6xrFVQXRCzMnCpLykBKHYNCLd8HnPmbpYYTypRD/TApT/VKWngcmy2U2B+sKzX
4/Sd9f1Hpgv2+vNQLx94Ea6Jgbk17fQNytnwVBWvxERhrESO5QRokhk+w/EizRQThcitets2w35q
+i+8lhdY2F6r+v44JA2/mL6pB0ZXXTRQTEZqr0Kbs39gX4t2TraWZd0xsedQR0tKTYy+r5NmCyZt
YMGrdPggnvRCcvCadMZZtHJvQx0SZp0M9NDH8H2xm8e1C9+NY3Vbw38sJuesBSTmqGRaD/VA0mS0
SzAzsv6zOXQB+39TYVQRgsL2Jx4FP9jgjbEm+ou2e2xwr3rUS9YOrAuDa1LWMq16gHnXbCiCHhs7
I2laMc7uI6ZAtg2lJp/Pjl6Sqsvl2wfsXmRNDWN9CAUog5Zo502cwNJz4diYDkaQVi/2zsD3yp1+
mzruNU1kTVwvruH6qydriSg7HAnIKdEn+lNqvxv2hL6vaVDBOcF2xt+FoPQNEvRJL8tf2ybJKLFS
ixaaQdRfkD6bC1zKHoYP50zwLs7wguyQ0rn50Qu8tIVTPRgA04AsaYiq3Q8KApBfyVtOplaw6NQY
qviEcQECeMLxzymFdMKhPjQ1in+EKS+uyyBwEfpX4ZAQx6T9xMjtdjWW4SjSTH8qSFesnJhCmuPb
3NjiJi2KN7suzx38JdZUPdgna/mQOBp6fz2+rWzro8mA6JkquqElpfOecJ9qVDjwhWpOS5iSWo/s
JcvXyzo7oR5GUO6Fg3GqbeK/8mpNCGLnnucyPbCkPA9jROXWpV/VorRdkDXNWTnZbxrhCABod0qH
5Kqme9A0/TPA/AOthOuCUATJFtUjiSjwz5XfkO4ep8wud2PvQpmkAEJpfMQxSSUzYpg0ontucdKd
iHUlxIMWdb9mwZkU6l2y6xkteaKdfavBeteh85k4X0TadyLyNcD5rUQkTaHF6UNbFggBZcx5osMX
7Pa+XRcbu+bsnbpY/zLdjzB97wa9/yXj7MYaswsD5I/UntacOGMzVCy/UdDVGx3gazvEy2FB1tEK
KvOaXF8hq62Syy3SpDNLF99WNB+0rnFoJfmzrTdfgRyeyWaG6oQ8fdda808F0n+IzEs3hVTqyw/q
T0wnJdHitXbJJ/tXraNuTvEKwBdbU8xgjVkg+mIQ77VBagFhTKcxK2+KFyPJc6QdJhuMCACTDYW+
IzSs8fiJ7YFcEb8VwLUn4EQiYs0JhNtuppICR9kj9q4OL11op+9aMr2GUls+LfuUjLp7rzDZErgW
HRmi73M1GURmcJWNmOpPMl6zMnv2kzw5j21z7iwzxSRBLKuLi4ROZgtFhMHiPkgby+9CWvF4V0iA
gLZD0U4/MiZ/2qiq/WIhJ6TL2B4hIuzcMPtwk4ZBPwU5ggAGzE3d7UzRE6sC8iuZED70srqZakJ1
I4XDI8+/Ow5S3mDmhs8cx/TSgqCzRSVPtI+ByxEQPZvli7Q4snFa/irS8dlZnVgNUQY+e51St63A
fZKWHK/mjvojk9I5NG23jfNgp7vdc1qsk47aa1yq+rpUkTdc3ZFZbBVbz0Y6/S7jVZlmexVAb6ZQ
w6NhRVuGzHsgOR6Q8ADUSP016UCwS1JSOlawqHNJIKGzpvf2yIl44vpwcPjJ5BwW+daJYerGYZxv
yzk+FGBOZRFnfuZoNLyVdWITfu3godxqXT9wZnUrVKrItzWXdky0aChhdfhP60M8plhvrQHLg53s
UE/oDBTJNK6HwEYIQWOLBuE5Dd6t9AeGrn1OTdHQXeaACFZ/P+jwwgOnvwd19A6BjLNwZKOp781t
i5L0MpMm7yeEFaFBbj1V0b6rSujyzdh90RotoJEV9zn2UiAmrOdojxGDNw2o6E4gIam+erqBhKL1
wILxWx31kZbVaI4P5cXSLcaZM4istE1eEU6BGOhRli3X0LIfVdei6+oRHNk5TkaVzeGpCNjvA4t4
36hleQjbvaADUrGweVVLZ16J5i4g6NErnzXM+LsJJOI2iRBzLYGBglexeof0Mrmwy6UcWblyA7BE
dJCifrN0vGeAxVCXRK9l0mPZi5AYqc601nXpatYkAQLq9Zl550ABPQbRRM3i/p2d5blK9HBniPhr
mhL7kFv6U4T4axtoORHwiT48VjNQ6y7BwTdRzFYhc6fcDD/IutQuugrfoPFy/5v1tTPdS4awyZ8F
zOooTG4xQW9q9DVOSt4JI4ubiT7bQdGURkNSX8HwBgjK7fuGiDOftk4jGutuDtq90TfNUQXdjTWQ
QxSumQ9jaH4t2cC2NWchzCz3RWuTk2JTpgTLMBkuXfvMknrI2OichSgrvlazl1MbhqcwJudcGBpd
U70FMWro1G43od0aR2Js8u1/sHcmu5EraZZ+lUKumwmacTBykRt3+iyXXLMUGyIUiuA8D0by6evj
zQYqs4CuRu97kULeG3HlkjtJM/vPOd8pwwFnWBWdFtrq9wyn2zrvd31SYgPg09o7MnqxqVk8C2ES
r2zzF8mnrv0l3nedT0y9ALHC4RnsYQzatO0mFDu2PYyGuqr8DhkzUWL7ysmOVIKRvmk8aTi0Egw4
5J4EKFdFa0mmJ3NvMs1hHzZyR4wfZcozpKADiElc025zGKpHEkEHcEGv8PWgnVkV27DWDXqwplVh
f7g5I+CpesyFiTc8dg5YQsodZ2jMqhRjJe6E94Aqxn3d9Xe2RF4xPPOjsgagC4v7vMzVrqHUh0op
1thEhObZo/eS1Pv9JAyKhDj2BLXBFZhCPLBNywWa9zHZglbERL7UOr1MI3sDjj9s6SEWLXRi8IT4
1E72YirvV2y2r4ZZ8e+GdpfL5HXGi3cgIsxmRTKk6YwIgGNC9x892HPzFAI7W7S66KYO8hqIq9Vg
7PIBfu+chd1Zt2oI8YNngYxPEf7dmlve59PbTl4eEJlEEi2PlkoQgwgRMrnDz8oyY9rjuZ7rl8H5
NtDEtmM/elsqIiQNkbLgxyA7taTqSF0HL6JjfE/W3piZ0Udh9zRjQNvmcXMrS/URpdMDBYt8U0pQ
OBCw+Y79kIwhQ+bYhG3RKLkfap5CczkcnXJabUTTsYmc16Gpzi6oensc0UqTAnNYuDauCfTjVgOX
VGa4Y4oauHNzL9cFmiEUU4g4OVgpBjyrnjbgBtqLh7tpu7Dab3vRD5fElcOFXfOH3ZkEN9i4IIv3
cA8Qpv76UsJ3acjH5xUl9NuqKbrzRO4Ers76f//6Qk+qe2zsMb6a7oOVFenZEcYb/Lb2YEZIiyoT
bGa7aS1Iaa/aGL9bK6QwYemR9NL6BAfhT9xHei+j6JPVPqHWs5boBfEv32/tHVCdL10I4ymeTm7v
2sei4slmGWQ9yyKCKmLDm9PsU4u8kA+ahXRXdNLbmJL9c9wybxcTRwvxkQDXpQgrDvdg9QOJI3EX
ZxmMTOTMFKBeaoYfi/ecmt58HkOYFHDLKW3eGtUIVicjijQ0n8PcD6gy3YYaAuBRffc+OdDwHZpr
psLFutHmv1rTyulLD7EGzelRmc7zxMP7GGEJA4/DGKvFJVXiBQpmLDVbu0hekdoCMNkiCBcfR1xs
f0ad+WdcNSlDejxqMB0VKe3xg37Cv/jh9sMusvufobYuSc/9wEQV4t9AVtla0OM1nglt0NsWOS1u
23dkL87a2vwaU6yWcrimStp4wuNv3ss5MtINXIcTjrDabpiSdi2Xfzu9jdP0AOo4Ad+Xw/BT0W9N
gnFcxIhDbcZ+i7KwYc1XQRyJIUgrddfXoeC0g5d2ASAhihiB16kuw4DzGcf6duRdHtC5g2mKPgYa
2ljIJhiGiAd8EN6ggIx7MY9ag2QzASy2vvDT4jS7z2vXZRQOghtP5kabKUKoNEHpP5ia+y2tDCb/
owUlipjJFMabcsVXFTGcRTO2/pRYkuTSPRftuo0eMDCqilr42NYYwXMr6CqBtU8Y26obvVPn/BgN
Z7yvxu+kGYr7RfnhhbztnagGbBP0zpGgtrzCuZ9N7+i5VUaOhNsqn5P04o7oZSbnwR1qMPB7iEmc
orp3qy1W0npbXklz7/PFX06RIugWDgmJnjEnD6dIrHtu/Wz17Ekni5L6nMiv5bXD8Z8hRRz8Tao4
I3ep2M4c5FqC9/c5yuAmkt6PqmXVy6Mmwd1WfRUSWli3PNuYdjDeQPKEzbAr7OScpO6d0sW7pYsv
NhzvBjPG0InxeunhNOjoHmHMI2/DzKDFB9mWznnKvU9pAAgM1V1EIWVgqOGBJ/IxbsOXtqgsfjAM
zNXyyyrsXYXtbNN04Y+ZnDtNwuducncLs4jWiqMtzTcO9pzhDOehpMeBm4WZxQMy9ndJqDlqvhse
aUEoDmXN/id9lUvxHk8eznmnfira9lEkbIJjo3gYXf7jaBr+SMfBmjhAzKjEH8HxbDuwy2dgLh9a
VVenUC64YzH3oa9844fPjtZcPpetAW10sHeoLe3TYpbHmGK03QABqZ3Nm5MmlAkyGDNMcq5a7TtQ
LoGZVDx9su4Cbme+NdOFqo3HfLC8Pb+hDLIw+t3G04/KTZ2dicTpUKB3sEoGj9pamgMhP5rnhuVs
th70UX95WtpyvhvsoNeKXUSrWMOJFfjlsKXMh+oYzXuG4nTofYTEjFOyhn0ce+I3PepPmPeKg70i
pGoKT5ivefnejnCVx2Qw8rARH60dX0UBx8yO67fSrOLr0nn4Eshxvg2La54p7WDw4VTpUxHXRzNa
9BEZRCPSmOEtd92rUXr7ZrmXjaQvC+A0pVrFvlsGfQYzUm36saFxi0eIJQrjMgKRoecG5tFcHMyB
OweILlKNOhfoR4sdoR+5woUh6e1rIK6MVSI2+ut4cqJGeZclXrSfI6D+uBhI6Fb1l4chJxsH5zOC
AbfnznZOxawqihNgdhr3rk97AwKkfARtGWRKr42biIxTV1lPlK+1AUwzsf/rHwF4mzM1PhM+k82I
y+ctkclwiTVXV1pFztm2O8hiXEHHxBx5D2rcPc60DDt6taaDTkLnjSlWvMUHH+5iKg+oFQ8sh1ns
EvKxNWUhcAhh2Yy8N4sm3qufZzjPRhYHf94ZC7aePK33o+R268ualKyYT2YNswCDOLPmWHEITYYH
DvxypxpELJHiEKK7rX9EAIZS4hnlPyOyJAAj1iSajrrZ+lnzfMUH+afMDPcGQOVWlA6WRw6YT3qr
/wpUDzUN7L2Qh8SqsWTl8tlJavLjqeO8RCEt5aadvbZWHhIoNdA3kW8oIMVaSZ3SITIpa88titi0
B+3M8/u3doFe1lYXi2jyRdGTdGhzARR3MH830Vw944BgLQ8Z+FeVkwWq6m4ZPsf7hlLMMa7iFy1C
BvCttTroK1yWtOztrQHfQj0xiHE86J2WcyjpL3kd2Zu3pk/Vc3gt3Hy8RmVfEWoijmBO480smxI3
9/QtsrKl6gD76zjCUEW9fPQHPeOizHueb4bat2NHJKRuQOZ2+jtG771EebSv5RU4n7rVOkcVTqHN
MKO6V9wDx2GCeNPRaIEFwZp2fp24R4P/BjUjNZ3t4JNZwOZrn4Ttr3DGjo2PA++DAznNUjCyEqfY
QB589VcioQ5dhNyZjp6BRtqyhvZc2/Zv+rLDg1yYf9ErSlVnJrvHtv9gBuWeR7c89UuXnrhEAC3a
BfKlYgdKMya2/Aa3mxr4FURPk3QbpnTr9Xq8wOMLsYv34J9V7gepG0MBoy46bKtnppwKGOOD2XvJ
CZDJSPIiAmiwMnWzWJkoCyY+onxEVCKPfUqT77QtXxTmegoW7gBHPSerTma6JC/SsdpYI4CLAn/y
RzRQgxqTporCdR0uCMii2lRXesbyO5mwx7OyhNO+Kl/rigQEONEAXbcNJtkxP29iDpZUhW/BflDi
1EUqiCbWl2jqfrLImfuoGZkDYXoLEsv49vhG2NNIAafluGxjTK2AVTZt7cujIzDOlYMjTv1kBeV6
4+iKuFHoo/WXrWfc0t7Ew5R0LuBj4ilmrOdn6cUwJKLiR1MC+UZ239fmUO/luvHAR1BsY5EtzPgg
RpZN91bBPX4o2E4AiIJfzNymqt3p3WwbdWZoymUkJbXz2jKYjC4YvzKGlSzbOIzkcJ8q8ZJVNgpQ
5fiImZ19L5Jp2gGquQ5VFO7Yqb7MSFeHKGLp5fVLQFbA9TE7Ef9tLWvb4PbhkZwwEbDBeQrh0T9B
3+MzYyOYI8xMtmnofTtS9S9FagDFrexfmoURh5j/BkRjJxGZsA/r8L1I6USJTP/bpE5nuKWWDp+M
qEJ0hQ1hWortWT8/Rk584FRp70TuiYOdNG8xONyvURuPSdR1gViPjF5kJWdaPEZWIra8OEyf4hqx
heNIdkrF6iVA9dsStT7n49TsYgAu2yIG7Gw4zYPbPAxN7x6ihOPp1DUvDYZmDH5W8pBJ9d0MY3NS
3kQFfZp3tw74E6cCuEKz3cPjmlrifeySZc2NWYaXJu68o1t7M6HxkXkzIPxN4dZ6UwDshFC3erPM
uuHQS+dHWnYLT0IFjd+tliOHPI5feADaREwn4G8XknTTuV1cZpYdEy3HnG69C/krabyta6g6iGc7
P/SS42a/cuoGw/iY3RVq1NbprUhAr8A4i4mmN14JZ3UtrMg0WUymtOVCdXCKXEKdncxftA+7JJYX
HjH4ggEsINP04U6RU9rXg1ZXpfXjFJUYTokY7uYl4hfOHfcuy5pPC7dW0CWefWdNTICGASykhtY2
zHGEWBZZFwlBJeXcKvAi3ym76q4uuYwFagLuQiffQyYIz6WfyTMeMsOJOp79FCqMwJUDWVuc9CDk
lKDei+o1qkckCbqteBQCDgKLlVwqi6alvHvoHAa86FsLwKk+uqbtH2uqMQEs2W+mfFcnYpsiW8E8
v3Y59Rc5rhgsbGYVvY8hSwpwFcOKco67rO2MYFZud/JG1Xh1HcRnSrLQ8ed5i6h7b3TqmeSlHZj0
mpHMt7cdgSSijM5rEqW/IKwz6bWxl/mMd13NrWkStTiXzevaavY6g6fa+Ib9w64mLoq4om6gj4g2
UUDDsFc92tG08ZfR2pGgE6fCEj/sEJd8vVLMltFkJ2v/wLUEzr7F+xyF/ZfXL2AxEhd/lO1d03mZ
iPfB+qBUz4ahBx9YGzytl8U7hSDGvBVAq0ERbXs774NiAmrlhD8B7esDx4riLmR+hIGjM448QABT
mdWjtMcLWt5dTE8A51qi9TR8o8nN7b2i0ehC5dyx9CaUXPVYutFzaGUqqIWfnuJZ7rziQCTlavtM
/DhbUpueqQOTza2eF9oaevUU6RTsTfVphu0PRZw0SOcWqdm6CgD33JX+yR7QspzQRH+L5d2y4LZ3
0SNKe4u4t60ZHI8OGys7D9cK2u6xqRWpBcJcPY00Js1EmOatD8Cpfwyz+UpT8T0WFYzW1d1W+umL
P7SfdNTqIF5D0qrMsICZgh034gSU7OdoAfojiVdYIcE0Ji3eRqTEJBtu+dqbuGNGaMrsJ7PmkA3W
2zTOH7btf6TN9Awvl7ll3VA0yqy14vLbxEZ7LMMwIhvgXYleD6ut0qtrzhEfNIe/0pvSP8QQvIM0
dvxAZu5HtoB/qeg3pTwGW9LSU0BnbpNQ4q1u7lyMKNjxHIar81dfx7gKCR703Uvleg+lhT5X13cl
tWlJGF994EcbS3KsxBKs9pZBX5Y3okuuAHBvUke8RRJbvHdfFdhXQtrXs6Ef2T//8uEjBX2S/cCW
8sUQmdiH58HSK57BqN7ayXocBwl/xbolaXgnS49BcNU9WDBVNgPfx7ZwzXu1/R7B3IXzdeoLwj7m
uNNNwZ6PpX3KOE6GtMnjNwbXXhogPdt5D217X9Ug2kwdUTvW/ZBYfLMxC9ZvbwhA3mDFJVOsiNlQ
OmdiYwvrKBB3NwD8t9LPA8dJfRxu1UOX8mgkrE2rpQVL+ORHJk+LmUPxKOjrsamlWqBzzJIKO9p2
iWSJ8smS4hsXA4hHd7naABebOntCfbxp3fIdjM9cEA3HBgWS5slvj5ziJ6IZgoul/y4H+rKyAV8N
3OO2p48MM+kG3zFBX2O0Li31kmgmM2LJFU2ssy3iKhiMA8vNnoEUFvd/fVmEOZFKI30jqHx2jJe6
tbz7v750MYa6lEAu5y5CRRTAxpqhLw/3TSKKF7uMl6AVg77otMOf5Qve37KqAlhGBLtSD+nC0HqX
c4TH0Ie7mWpah975G7Hpw+i7NxqWkwA56k9ScZobKAzwoh5TLjR7EPEo1njhxK1zp4cqrZwLgRRx
Y+mawBXBQHUK+bNF32AxrHeTSuxtmImDP4fNATSquQlBlFwjVBtu4TIJtBwvRkPZzYLngOURyUhQ
WbL56x+xLZUUZTv9RuBGmTQaPNdrc56wZXlZa2M1mvzAmkLN8Y4vfmvx1nRcL7WEMGPPkdwYYmCJ
cStjX+jo0XP7F0UVMIh6652WLfMM+NY8xzqPAoNKA+7gX8s8jOeutsaz3f122IieGpsErlUzpkcL
ccklKp+elbrxjyjG8xkaEJGRVaE1QKG6ZtOd5wMlZM+YGSlLCTubETpvt6AmzeCTANlZ7UiwZlxh
FDEDO05ObjocI3QxesszhtPVyisHgAquxDhlXXZuyuwXilZzdRdlP9H3eHymYeaeuHT94mLNZbRQ
Z4ixKll/bfvsLYQC/ARjuyrigI905BBVf5fNQKQaoQFrL4Tz1oTYaiwvIJnUnj6JfWXmHbb1WbPr
GprDZBPiinArTGZ2zUjgBQ1Z421aOxv6e5lnmBI5Qq3TpMm9EBWGTUxVLhAA3fg+12Mj7qZrXcTx
rjfat1L5+6Yfliu1C8tW4icubSmf8ZOJ5o0NQXwaypmPDLOexVIOegeLbdwUAJ2pGu/tD370B7Jy
nVMzRswpoCAK7DkNz/wkOiYQwENPn+U8P1c824FpeTvfS787n/SvLUDakZBi42MuMMDSPx6i0pEO
BEcj4nqR/tnUPMRsku3kH6tviKUnhQOmaVksQAf/MZuVIzpgDlv3D+qmIBwUNRbHKced2rEFpVeO
/tI++qOH5Eq2HLdJRaEXQBxXm0VgLPO1j6MzB/V2M0z9udUMRwYoPbuwkBCI4DiuS8jBsygOQjUJ
J+/ak8/fsJSPpA9sMLXY4Q8N3nNvafYwHTyKrcY/ySIfm4mmLaZTWOJFWR0Fo+ypAZxhRt5Rli7H
hXDeu3X3gsv4UZS22BGMHBR2aQw7yKXpZ7jgPalNhwRDb34UeevvxoxpKoKzkWY7o5r0fdndVAmC
a+r6zxZM0TauZ2ImNkmrlTiIpy+/6Db7aDiBbw2fZFFe8MWZU8D1DYf0xvXsax2Flyzu6h1J6kfZ
+Oxv55AymhRt1FSUfC9+kIA02KJvOa4WT1Y5ngmuHlKcCMGUALuwZPhTRA9qMIdd6KZPBG2f83re
9PVliZh/KDeUh15X5c7GMgyWHHJyVDx5CWSFuq9ey0rBMu1ZNUQxv8B3Z6cZRhR8lADhiwzsbNFj
aYpTjKuAILGB6ORAX9iHaKOAgXi/yzuTsQemppE2rQ3bMRqWq5NhkGzhpEYDTosrIZtY4gzwQEXN
URum30E1cjpSBFkzbmimXVY7fbAwIw65umyvuWv7EMSCVFfd5/hJRgl/saO9xQ63/DHLZu1jFcS8
FhRls7GgDZ3iyKu3C2Zrz+0+2xoyg8lxwCys7K7Hqb1QRUUZOD2b0OvCBjt+8eVgu0kT3E8hTBar
aQmzzTOoBvXVzq1/qAuC5eSSXhXlMxI6fuqyo5H0ee7aZEJLRdVyEoL/c4vj1Ci8XYynBIsKhmph
/C53LsOYfWKnTyw7GJeRVX5w7q43oT/qcxvVr32cH2dffiRJ++V0/duYsuKCI8a1M+v4gPblbirn
px0tpNTa5QZs5RVZ7sEk51/1+lXSkOjTliO78jCV6VcNUW0sXJixls15K72Hfoob2VhIymNqIXOB
wy7+Y5cCk2JydqyVp9E4f6jOuKTDwpBg/CBERz0zQaYGr1VbE8smhb5pjPHBiV3rYDgZ9RJJjxLf
GjsLP3U7NzYNlPzmjHnuFKm+m2KpNHKp7tKFiWTF7QgIlJuoKp64gkKuqHvNXmxjuq1P10MZbovB
fgZm+gR3vj6MA4fJkIPztswAr7WY8bfRMr8P26xBrs4EnlfwQGczNZj9J45H3tHGmJtcs8gxD7Ka
PhL67rYeNQ3mnH05hMxm4uADoYlNkpUYFUOR/BgLkgaQ5Lp+nQsvpdpHq19NRTORgLgcD64zPjPm
vbSpUDTiFCNGuw4nMeTGGEtcLEiwmXVhHiZDU+Oc+UzltQXRIbyULiEjv/OumprxYJzcMRgN5kJY
urBaD2IHbPSaFQ7vpQmhhErg8EA1Ae0XBF2MqXQC0PR/aoyzgFMRJIuZJH/4hhuCyH8eo9Ya+iFX
rmKD1L7D7aSsTy5qM2c8uUyc2QY2ycDS7i89Mr2rOn1v9QmhDlEfrdi9QotwNqZTPnAZXWWH70p2
N1LdN6SRjdJtcxSiv0CkXtWv8hIPVrqNmnA+Ybc7dQOXsyoQ3PxenyaGnuk8A8iei03InbOh0+p7
bpJ7K0djdeTyMPTYypmGsbM2UODdHhJH5aF3DdN3BfsjZ5vLhNFib+DAZGm0OoXEME0xLzsD1hxl
BHf2wpiB8BsTzIHxcuhXP6o2fUwt22Osw5/BZ/kRefmjY7ARaBZ6p3SxnKSq3qqpDjfo0Cjvcvpd
u9BR9bfCToD+x1bAheOngaggBpz1mNVBhQUC6G3+rkR6jRG6sVhjeVZs2DZh011DcrlS8heF659H
7or9xPFsm7lWvptJ0GyL9CN1QdWXKSY3i7Dl7OtdxCGUSdUf2zKK69CFQcX3dC0fFQ53b4ynZszC
YZvO7DkIn227Sj6NEeQlp7ZuzExumjzXbycRv1I6LBeMbSTzRc4Mfo1rlNV5WZYPD3eb1UHo9ebw
2yuegb5tSaBgK81NbAodnJrfJmOmhv3WxbNT3NW1KNCxa7og6KtgtHCx+8jZ2rMrNo3J4auQwiQw
ifLYe86T4ZOFAgLxGtnDw9pmsjTqK3ZFucbSJE5j9i5eyac9WMup61Z8tHROjhqgNpGMUKasg64z
rwZDzK3fpZAaACGhzeD74KS1nbBuBsWAlBXN6XWWk7vJvOY+VJxG8wLUXhq9LQo3cdS0D7HuGE5m
+3DxmPOouthm1a9kpP57dqs3HPDvYW7BwrKqD0blJYa41U7X3/Xz9NUXGTp6uaBKE4J3GTPuW9+4
SX+sD/hK6mPStg/2UlnHNDbzi9UMz7jdWF5q8Ba2fzQUaRNTMEcbq3XW5ror9C7eEP+7C0cDeIUZ
BcqoHrHrMnQnSDNFZ0nF4KltqzcCo9ADsp75dfLDWsZDtPiflL9026Jn0LJGP/uJc0U8PlLVwNUp
fonEvGux0rVI+l31CO/4lE4GLCQllgBpjqmxa6rNrqbHEEGWuVbE1KJqZLo1iS4ReXwYa8yKuPcu
lkIkZtaExlNxNKfGLGPMzqYdDI59Y/gs0b1da+f8LhOiDe68PI3LoWSeyJvZszSqapeiaOxkGnJ0
ZKiSOUcnHPfxlL66SfjZ9RmRGuL4BnddmJj1QcVsSKb60sfqxfHjb8FHH66TBYiCxL8mSoFJ2+4k
1kZlLe+JE3KRGniu7OWtq7z7sX9YkGiY/A+3uUQ5dBqLfUSlj6aBEjmm9XX9XzeSRwSkBkaGZjFA
XVBixjzjYW7H/WbscFCIrvssVfvsArSJNUgeY91WRExbwFMDCC3FFyfOC5CfkrFgtWx5Xw8LjVXb
3pX3fkZi1qcFzxODgdzNWiPFbXCuS5a+zSm/UB/RyORNE1sZPsuoqMOjF2YH42DTYCJdQfJjuYOc
mWJ80bfapMiY4exFaffY6pmPgU3PqbautHk1mLHbDr6H9Zvui0dOqAMArQb67Mgn5C5QaqgKheMR
ntv2Jgq6ijLIWcFQ+Rc3KW4ALO66AnuOMtMdQ20WckFCrrIa/zVOxNYA+LU32TpsQdOjzov3vudi
duqe2yLL3+G8fU1VfEg5Sp7mqtG3HCepKVq1zXzx1bjgzvwipOyqv2OTskZv5jfJwCIYWCygKQ3U
3CRzes77GlxWfwP5/6cMi4e2U8nOrCa2ESZlfHZD75C0uZkVS632uBCilr2/F0bBYoj0WPlDuUfV
4gHBaMS189ck5MPuF7Vt/P7sOgON9y01GyHb4pXiZymPMZUIBiq8jsb87vakF+PYPkNweEsdJllT
2r0QiLktnvzVWRTFyRzjFzdK3nq/2xRf6DB/lI1znRfMPP3gPDkMdbddFz5h7YOHRCGcdrCxcXLf
/7VzA8H7xhohwX8x5FRpGqB5vwvIgihYGs8PlvBClcYV2ianAac/Ivu+rdXcwAD8LP0pcSidqk8V
pixV4XjBcKCCYu72AD46FOvhg/nMcK5EwpZBLpjsJrAWjmTwtYDH8ijnYpdBVDDrf2W5a+/mvD44
3nSpvZte9HyY1mE0TL6HZir3c8j+m8E0ShPmGATAW+G0d1minun1Ne1GH+z+aAr5bUHK2fx/emdJ
e/X8Mte///E3AlE03sxPv6OkKv+VxWkD1fw/wzu3cZIn//2v/29yp+v+3RaeWpGZnrTxRHn/Re40
/b8zXvVsmyeR5Qjnv8idhlB/508s30dBYhdp/he503Dcv/N3fdezJMNFCyDo/wu70//bf9QVTtqq
PH3/42+uLZRkcuA4Ugi+qbP+DPWvn09JGXX/+Jv4XyVaR5c0kXmKS6PaRLmYHjmnQumZbf8RNanY
5SX2WOVa7dFJVX/+lzfq9s8X+o9yKHhclD3fkd/+317edpXn8euJ9Z2hrg7k6b++PEWDIXi90D35
vdXuC9egaKku0kAU9khSY4m46SoWwbHhUPA/vzRv4X9/aV+aNuQB1wEZ6Mt/f+kijlqjKdjuTDyG
gnTS8zmiOv5QOoom5gYwqUbu3/7PLypWEOq/vN9cCGolsQpLgDeySfH9+6uatp1bA0R0sBMyQ8r0
BAH60iJ0EblMr3xj6845kxfmH7dFd+zKTHBThmBIpP0KbHRVDsH/5Wfi8/73n8rmp/JtwTthsouE
nLxeJf9yFaQM0kg3SHkyTZnB+dYUL6wjab3rqvoVdHnGQ6XUQRgW1mMyLu62FhwJen5enPGLPOcF
6gYRl3Zfh77emhk2X0yc0wHn67ibFmmzDSAWLLyUCSC+YYxvHC4k3Ni9x7KGC9pWH2msYqo9vEp9
UHQuj1VU9Kd6LXQZ4S2/m0WWHPrCxO7oe00wmRFxGGK5eyoVvvqIc+EQt+MusbArZS3qz1ajNJzG
WS83z8fvm5qcxtHhfQhxE3AzMY6Pka3no+VX3gU39nCe0rx5HC3rI6w0VIaWozjPWVmSp83LwE9n
ail6a15JGVF7h5yP3TYTZL7GbsY5V1TGV8vSu/fnltNc5JKPxeHwSsWExjGLOSqgK8/fOsM6UcVf
9SmJ2/4SMiNEmJkuFdFzOx0tYFmPsbVMMxkqzzzNOH1odytHBgazUntle2S6pdYvTUWKalOQdqZ0
GWApt4rpb4Z0XE+VoVQ/yjq3X5ZkgMQSLuHedSA7MToZGHt4iGx+TelzhdD7iKvDODfxHH+NqiFY
jl5Bh1E8PWHPzK9DLI64Y8RBJiZSf15MR79I/Sf2lWgEBXqTH7oZc/ywqvZjx6K2ifFWBEVYtPuO
usOgxrLx3BvWfDZ8n+arefwNd0IAKfTpbeuyukdkcRbf2vS5+C7CWH1pBUqym5zfrWajYxsESEuG
+zpuYJkKYSK5t8NOoOBcoxqOAIH1aPjFJXHGuG7/GUCavHUm7c1BY3TJwcEI/VYmTv0aWkhmvilw
fDT2zeX4BOK8yzNoeXkSE++aFveecQ0JlaJw/8whqRI7m9HrRqKqG11i54ls8e0ASCfMiMmt9cbx
s9Wlv2v9bN7ZAMI3+WKqQKWE0mGrKtgBFglPSnvw98JmdJvso2hmrbcllQU/tWC8L+lu2TQJQ+g8
Vr8AT+Ffa0a5MJRWgu3y1KW/oxEeRuHaLnHfbtjCyp0vemX4cDxiOKBaznTG5H+67cwZQq0219Iq
vAlOVWK+lGMPMoyESD3ueuxKI14xT+1psqCMDhr8BjwLQ+Rmnk8NIwqu73hfwgOjmzbdQvenQi7v
yrNUkXxN7ag/c1+lJ7cuP71+Cl9lSVTZkB2d8MTsMEmSER1e05kPqM3VWTAsuZtrfk7dVc17URBa
qHN3H6GnbgpGdJyaaTlEr0O3NkVt41OtXOIc+fCqS9qbmX+t2zqwT8shAVb5xukzvKvS1gGXFcvG
CWanu7Pxh70zwNc4Qp01fr/Ir87kFCSbNDwaJv5XPfUAeWXeEd+HoxLvsalgnG+Sn6Ffpx8epyIc
mQZZjE3CaOnD5yCBe9lJaQQkBED1iDdmV9s2V0cuAWMSNLhEsZvpmysNN+N9TCnR4dswhmYwnl+S
uXdvXIZs84m5Q5/U4KNnq/n0WvaRdQ/VgoQeTXx+lD5aFZFxWDVYNEbIYRgTM/wPNYC5ovLPno8B
XYpk/hVDeMPpGx+ReAhAzFX7o3VMjD0jDlmeo/rnaIppN7QMSxJBhS8NZh5RDT6BYlIMDYH0YKYP
KYtiMzy7D3lUrzbqtgy6NuM9FSk2NVC4eo+PCH6OM+Tgi4eYwiltV+IGHiAlPuLUDc3FJOoNdH+U
iKrqjiPk7B2CinNfO/WbNsMfvF3FtaYV6if40OUC045qxKHpdn5Uqd0AJ5leKtwN7H+mvStt7ye2
K41JtP0sBD4Ihq4efqylWjkUIVtncjkBDzi60znR9+CeJoFAy3kpM7KJSgeV33oDY1pvF3LrlrgM
bVrwtgNpsDuufrxSrFvZxibxiZhU3luyvAJGOUcxfMIo7zkQplN5KnOgb0TL2v+k7LyW41ayKPtF
iAASyARyHsuwqug9Kb4gJEqC9x5fPwvqmAmxxGDF7cfuFhMFk+acvdfexAE3ZaBbMYJV2bgBqr0s
z89IldD0KwPOGUhQ1lGM3CJmzt8SHdqi6QqSvXRtfAUwLldBUjk7GiLlDZtGFMnBhNGZqjzHaaRt
a6vDYBfKvN7VOiPtDLEI9ep5uOaNrA4ywciCAYFLC4ECbx2KnFdZBWMhkXO46xYjF2EViLFFQKxa
Bj2IBswOjDhhaG4R/U4BEqKRoFo/5NKE5ejcWpF75/ZgAMKZobPQ7baI6GivodV9M7OZFgDr8nUS
VPrNHsUSZltzJDI4NinlICJq/EPMNE3Kx9ictR1PYqIpstJpp9CjMFIqvxNF9mZO7m8V0kG03fqn
wnS6GoH4rQf6nyNqWxCabZ3/qF3y8XAJfiPxJ9kSAiaQQetvE1UgiuL6XfoyuWpKad8pCjMQLJGv
tXaGfcIr9s2kiwvI3L8zFvLrcWh/Sz5yKifsZUiQL3YVpv21kYZvLNX+m+g8YBJEK/fcxCL9EQ8z
BefAgwwlpEIeQqXG7CVgndZrtoZHVzzVqtzqPrkTJsXiNMDbXtmSBPj2VkABX1eRfIwriSs5Fed+
Fudb3xn7fuOamXWdJuk99k7wapkTAPuK3QuokzCpIzO4GMvpURGtsZoG7DWeKbi3NoEmLm2T1xBz
xaEaW/NOjDZRT1aI24iMcvx1nE9h8QDj8px7Kfp79KAvcQn7xPT5nyI/W0I7PH2QIKsxAVI7U2Ri
r5kO3BuD/JldHXbt+TCgCvP4yjesi4uky3jtIwrEuU7vTKgS2yky6yWibQJ8VVhbTwn6hwOfApEx
lmu8oussV+DJlvWmvpurubmYbAKAWqm4lHi0f1gx1RjawhgYY/mdZs2wQixi7yjX+CuyAsC5mnGI
olh3ByZZQqdK8z1gdl8FrgItZO0xXvy2/wSCsMxeIGt8TXqOz9qKfxlt/kurDuzC0iQvItEvyL0D
Fjv8lZirKa7Zj1Y3We+Q+XCXeXFFClLVrjuiFQ5VWpKrZFrYOiSpili8VkBqjH1pRAAdimVe6Nzn
skfY38Jqw+eeILhyqXoC4oB2qTr7EOvkpTHL4KrxijcFxAqdOziDUIw/HNWyxylwwCWYD3gms32N
Y53/bqL81rGgLHcCMKeQ3zqHqoFVNsV+yql7D0wtTKLhg2XCdY/AcKikOqvwMdKENRAPDvOVcgEQ
IqEkcqGdHzI8NCtvqA4Cce+qSoFn0utCBlHn13q2HgeNjberQLemNEepFDe7WRBFOSPN3UR6BGOO
IBYo+vI+UHKpzABjSd6Bh0GoJCIv3RYZM2ZIFfQCqRKBB81UX0SSOovV6mIX1B2hhJ3xo7Rx3dqq
D279JOvXyvGWXFBh3qNbUvxdUoHSuXsoDdsFiUyviSiZYj0X/UORQLzmpIJrIhkPNRxubh9eHzb4
BOsOrE+FUX6Lc+aQzmLnP4/Mn8AYne+krC203JDlcEHtROXEHwoKm7eBD4pKtnjzxlof+ELgH1Tx
U+ZX/bXTJcl75bnBIx7LO1OXLyj16aR13kXZwqGTBZsTC4cEevScTpmyYJoIOiczIPnIae+hWHtL
b72hVteCZy2x4o3F1TB25UYNLkkJgFLRFbaVXLWGZuetwI30tD22fTF2m8AzvAfHTY01e2d3P+AQ
XDVZ4lBfnVh3sqi5zmv6OnMTBYdO6l8qEL/aksVWkX+KG7oMNk7n19eK5KU329NAhC2/s1/KcTqv
x2zcevX8OyuzjB5QidHdj6t6G1fV4uGDZyV1ThcXFpP1UBsi3wMVpLafoWXAb9hhtac+TWWMvR2y
SKLGh3LSG6kkRj50xsghBsAp0mwGwWNIElIEIvc3PBxw8w1j+EnQXQaZ+zqWzVUdyeIqnWlHEQ7C
/iznL3vdTB5IlkdEfHTOdYLEBp5HfeFEzriVnNQWJTNpSdovLjmPJWdzGBIHUpnOoYrSM7Rtd6FB
xGmUdHTim9Y/Kxr5Dh78vvqTt5rLF68khhrl1M85j2/jKXLZ+UUG7pbhLYu75nHynSuqh2TV0rAi
tkFhcifiW5z5E1c0ZHIR9pEuAh/5PKLJdVnHAzLztL3zRKe2hTAtNAA2q36Oi7LK4nJtgbE6d532
wTDmJzpV12LkYJa5SfzQNBWHmjY1x7XSvnXpRXV658xUAObCeqlLcv3gLH6v3EFepUSTX/D1ONsx
9oFSufj71ghKs5WlubQimJN9HzVc39S6pA+UWH8qVe1UKrwtUa8gRnobWZqdWrtaSOMm08h9UUqC
XTNEsfO89sWn3g9OfXbPDGC9vGckW/BQvFWeZsaloDQt2ByydwqYcxL2U8FMbZb4iW5bjZZz0bnl
FcWW7EZwyK5DkTzmhl2TiFoN9JGX1nRIn4yzDpsitnwjHb6MOsmm9ew3vThlK9vqrqPCwZeg1FM6
BGgylE+2dxJg5oqXzaf28+6c3NMUr2Dose0iawGoAJ5aSDXXrqjxHxn+o+OX1ZZzcbiFbdJtNdm+
B6OQTOmh7s4sm1MMekh/h9P8rYxDvQYul62aaPS2fdlkd4RTZbt2KvkHDcwschT1OhyrvRiS3xkI
8KKmMeyw9m1gv9CbFzUAztJGIcLOjy0Z9hWyeiRsIUgtfR+323Ecxu0cQjbwpm5GhtbXB5HSaYGU
8Capup9xKMFvzWLjLsmKyYz51SzUW1zR7IMmpVhveyaNRi0QARrNFCYoZDvVb6OAmaulhkXmNXcc
ojC7M41Jt75xPcO/zFX1sw8SeVEl0e9kxpustF1dmzEWrCkH5+3i/Wb9dleWAckAq8qwlfTNkG4U
JRIWYrbYXTTrqdP3AvVw5xOAgpIdvJ72fxjk83F9ISRLtjzBgIKDUc1t5aBZctqq2lq5vA6oiQBD
RJgba/S8EBiY79VI93ihg6ALT5f40/NIcrbzFIUUu0jkIUjBvSdNO8EBp7XVIjK7qdz8srBlu3Mq
jClVRY6CINnXq62LrmUytJvmJXTiyzyMnpmNvYVKTzttYgMv2+6unOsXSqu4DMBpsJ7xM7sCs+pU
muxScxALJVNsLTRhefreTxZIUDB+y8akW0+Dzf7GgOANtJNAisA0DjbU5E2bd8Y+W8qkfqgT2qxI
54okeBkUy2U41j/6GqWmKJCvs7fWZ1zsXdMF5S50jLsqqMMdlVkswjgNDklUAF/vYjSu/WAd2FFz
DM2l82RMoNnGuL4bWY5fOuo+BzjL8q7teQ07p8JmgnYRL2vvXTSewS4Jx6HGUF20pVonVMYw0s7I
ehpSN1kCjOZqbJLlpOTkHDzsGe171W4iod/CKUD6A7yIcwIMJbuDDm1Iag1DBJPTGVW+w+Zwn+vg
YZxog2RM4k9sM24NI38fY+/SMZnxeckeO0Cv26TyftDq4sCuwm+5mf/wXNSzXY4wPx2LRWltFOfW
CDHbz6B+Udq6MiWHcwWi4bwue76ZpsvW8BSeuo6VCdBnA1l8DAE4Z+aDbRvlOgizaQO3oN6WkDXo
QLFLnUrfvPQGVlXLW9y8aGQzuk/joIMdGEfUA0Fr8FTnF9J6DCStbrNXgpqQDJndJtcWrJs2h1k5
0QGP6PZ2qbZv01BgJ02vJyK8N/Y0fs/D/Jv2WoAnvnizIgsieGr/yKSDBYgj/EoSjQcSvaYilixG
ZUkwRJEhBqhC0VzBbOCUkIhtkOrv5sJST6eM+Db7zs6CaN/PE7olOf7sVfHawlFlWWvv+nKpQA5t
R5stRhiRTZiaa5HtVA2av6ThtZW99NHfN+QC8KaldTGeK6cHmDm1Bx8+8nps49s0jZBp20Qqzby/
D5SeXxONOXEU5U8xuKaidFHcTVXY30AHeHVc4MSm198IapirAOUPAoX+nFbYtM7DZto0lqV3bmzd
QSQJWBCx8ptVQUKJ9d5My0U5ZGn109Tz/cUvcYPBJRI0h3k4axgYz9pQF7j8nlhCflLmujYMNhWV
q/Sekw7aAssdLoJedgcXRNtmJk7l3CgXOl9tvSSe9Q0HlbMqu4ZZV2WlsUrLzENiVQ9PgdtENyw1
ePlT+qZj44i1J8tsW2ci3lYdJpO6deJzwwt5hjMSaTOGVISm86Bmv1xH9Rxdogm5Htxx3pptri6t
KWWHbRBCj+hIYGDZJAExELQv6HQa1mbU+Y/YnZCwKvZyvsXW0OyniN0gFOWwQSFRNdgyk/nScFrn
PYWhy3xohTtsF/VZDzxunenB4mBQ27fMwOh1rPHByyvof2Garu3I+5GAu0aRbewKnXG8Lm/iOXtW
wtWo3qrymlPKZVtERDLEwSq0jYH9eVPhrSmbneHMyQ6PxcS/Ne/aaPo9huwqXCjK7Ps4WNtJN+5p
cZMtKR3SyJyo3fRIi3aDdB/zlHLarOb7eqh5xWNjhlZUuRu0IbBPQZ4Aj7MROGCzQTUe31QyJ3Ky
Ab9Vh2hybXZByueICqWa8s9MVnKSgYXx9d2g+vmqMyLnMpyy6sAv5RYspX56JT7fkX8Dbd3aNoP9
qkcSIfocOGfe2W9jGtaotU1vraWP2qUQAp6FOW/hBhSbyQtf55zFMari8X5yMfpRkuluQ2cRskrp
HnTVT5d6KqZrERB2MvXQ0qS3GFcTF/q74T8z/WBqTRByuNGTxMW3a+bqSaKmPAzcGeLecncvM81c
DHwNmvHURBujHodLBxLr2h3ag5FnyYoMWBTsen41rHG+nhXYgYLzKNtR9Z19yQNZ2/gFDTPYqgGM
tOsRy4SHssB+RmEgQ0h0Y2u3IGp9LpnTYI1Fwh1ZVvudnSiN/YDsDNW43qaJ5e1YAACIyuHSraAh
1mNJuda+hoKfwj2eicMe4gycQ5zO2Nji8IVsXipq0mu9KzcZR0iyjGJODcimeprGh4ZC60WLgZ/M
mNrH9d+GjwW61TUn2PQhi3w6NaAmtrgqx3Vh1vl+lrxYCnbdIcQfhEkxSveU7/2bOvVZcjRqPQrx
JcKeBioGj4/qm1UCmixbO75hHZRsr3p3Nw5mvw9qWlHbwpPiV5w4+ZVQs/NMkQt9fjlUV4Uef1tu
VF+HsniprKl8mXpByXsuQ1SzTsuCRU2qcwuOjIJEIV39smzAZKGLsimKPGOD0sveOGWMV7bXMUnW
Q1s043nciHhHaCaCa7pg79gxnFcsQdVZoPzgdaZQo1Z12MMT732z+RHVzpXjLjphmveYzMLmoiQ/
FcBr0fMyuf5LgXfLRcs0zneYFo2LepjF/cKOhqDr5NU+GwP24rBG3lAx1KTvIeoEOto/Yl5srkNl
etu0IPvDoq6192vf23CchxBO0OGNE5X9t8hBhZshrj4n+Nnf6zist5LQA2RDXXLOLIMOJaPwHmTG
bysiVslIUTKbIgoJ/0FkuspkX54FBXuaoVxADG5vnLWoTSHgV9FlIs3ucUjClvpFGFyE7JwBJ9jp
5chSlWkD9XFl2BdsZ5ttMrP/8AOaLanfRzuKUDa5D5ODqRs4271VqCeq28ZBg34AaJexEnsF/j+N
3jXvSfsTvpU8IojqqECRS+5RUf/mjlSI/a45ZNomobrGQhNGdCQx0/4KuwbApgOuOjXJSyKAxcKH
pB6twmzYtVEiZ3P60ylNJhDA2+uyYyNPE9beGKI097Phks2tQPAXEHRWuRul5wBUJWo3GEKy5oV1
ogEBtm+0Z1QMxD7lzm7m2kgPFQKfA6b/cu3YObXxGbIPkYdMWSSzUCWGiDNlbXRNZAfeqswZ1m1n
qUNEq+U56wg2ofJHXQTOOB4sr0i2Lf9wZ05WxVFOR7vZrGISFQeTV5xLwIokngOBqBpjUMD5p11u
vM5vHZKi6I+CwSmAL64tsl5XevDe2Q1VmFRodnlLbTnMnOZWiN7cB73DSSAxR9A3c3wBeyV5nFH1
rAy4w2exWHZ3vpyfciq8W9iiwX6cYVURfVUCorDDs6/70v826D1LO8JxWa60yYHpY1M6YY9ZtWVl
H0xSyvYUK4lNy4cW52rUvtVAbS4izFgnBv2jOPirQU8r3HNMhwnJo++FV/2oQT+G5URXyu0PmWsh
jsscTk+LGHebmaYsFn5y3m8rMUkJjyW2wOBp6WH419hE9//5BriWqVzHclzWIn3Ulcdi4bZ1mliH
2KiD83YIC3OjOLj44FfifFp5kSIfp7GmQZ6QZRzdeuSrpuN5AkEGhV22f0vc6196gAlNcpnB0jkY
IgNF5+DTS+lCrhKm6h2ukI6KnBvcfP1z/9WCeGgitOspVy7qiCNBhp1JyxvSej5I22vvbPI/9yS9
IgSNos7+pckfJFVtLAeCBhLhk6X7/xU7nwhRPgbYquWxayGY6C1bIgvxjh77jEQP7e8gKQQ7sFZH
P83eRe9k374e5h+hhWcvQhvBllWw9zjWu5T0lMc47q0DIKtio7MhuDdiX5/TmfHfvh7q3zcZ/ZDF
t8OkwJjW8f1sZGfLcm67QzYUobwGnR/esmOmZdD4SmVrc1LxY+GYojuP/UXVbDI/g3dDZlGf+KqO
fvYiU6JbZ7rkBHNrSe/8+D7BT82GWpO9CYWuBrfvqthYRyJj++bkU/H7619+9CIto9m2JdEcCpQ9
rjh6kSLX6fEMzMlBddYOcai9LV1MuBGB4HR0ALXYQTX+4Gyw/Xrco3dIUVS1lSRqSNqCZ+xYH3+l
CKpWBnVtE6CiJBxJmufTvhw98Bj/eSBN4YU7avOqUlb8OJAHAE0EjS8PCAxSeOCVAb+qz7I5OfGL
jtRhf+YB02YOVrbpKXU8UFDaZWeSlw68uLEhkKbhRda30Y5JsLkfNAoetwJiTH0s3zZY5U4pk5Yn
9ddk/Gd8V5Hj4bm29IiY/vhD7cRzxwpy70F3ZuRd2CF96rXh8q62eeK023aMNR4gPeJimowGk1nQ
o0/gWDqO/SP95BlHQi9+fH37/3mbLWKzuffcf15rSx1d1ezldWy3hkdvqS6vqn7GnyLarr/kBNQ0
q68H+0cxJi0FZE9TlbLQiwvzSCJHv71ScH2Mg8HU72GcG7X1FKLpgWz2pgd7DGkZ52B/nblb8kwk
iqaNTsN42FoaUZuddsEL3J7/JwZ9H/9P8Kv4ZMpc1t+/Hg6TtHJ597gqzbRtH4vG8A4Xgr4ScdZw
Cs+kVWWQNo3sJw7C/gp2u3viTpwYzzu6Ea0fT8J1gVRCAfB3QevcwjZKz4j7GNaxRZfs6xv/yVN2
IYLyKxW1Wvf4KSdg0ljwEQNUOYqrps+ifDVMqjwPUgSKX49lLa/M8b38owoUDu8679XHF52d8RTV
fEvnA4EGKySZdFmQv1xoAGtrixMuMQ75Y1Nn3R76CRK0VGDa5pVfpS1HdfYeBz+v5alb/s9MyiMm
iZA1UVosWMczqewLm0WmCM4BFWWApSvbnc6yCk/9HhH49A2+4fAUObV4d7CaDLuv78pnTwC5JC+a
jfhQiqOb0uf4BEDNBueQfsl2t+LnKgu7FwP0yOPXIx2vlX/e5eW+oy93HIY8yq+3BkW1MTF9MvFw
usZNjRYhCKsLn3yceG15uJfJA+bwoWLixyPbPSeaMDgxrVvi37fAo0VCZXHZ76KJ/fgWkMYSFB6R
gweiiOxrbGpF/DrhJVpzdMMXN/fxXqrROWuHNH4YqRJtYwsISk9i64kX8mgDuNwPboZifkMijMLw
aME2Ukugtxj8Q9V0YicsZ9iWi+fSUg1tRRmmZyAm2osTT+GTL9wzHXb6Dj1azY7+4+934StyPrP8
A3SKapexCSXnEIWdcJZKow7rJzWSu4mWOcRsFMtVbGZ05/FBbvgpP2O5MM89cCd60ZP5oo7Ovr7C
o/Xwf7eFZdChA8hX4R5dYJhnU5SXpX/A3CWu6ilvfw1zgi1wwuDoO5nx2kiVHeJcgdTxS9c/sS//
5IvgTORKz3YsxLrHhxNi0IK4ait96EHTnFEshAEJPaW5dmYruvrvv1XY3rLqaCaBP+vSX2eA3lKt
FHQjDnXutQ6NRtoksULTZBg6urXbBVdEhfgQ2jT156Uq8PX4n82JnlCCfQfmNC7i6GuQqAt8Lgyx
bvp7MqOGvGB6RHNsUWwu5XNAgNFKuR16LCcyny1kl+vOQIGc92RUdIMHrJsaxtcX9dkDsJHMW8tm
VvwzT1C/HaSiFHhwyBYnI64340e9kIPpCRmwiL8e7bPvweHU40gOgJLDycfvYTCToLWQNh6ohYXn
U12ZzxXt1G0FYmjpJorLr8f7bK/hYS3AioBYb1GqfxxwqqoA3UXCNJigx93F0KzjFVT+CVM60m0Q
w6FBn9KxiVDeSSvPaE6ligxJs/IqEjGC3n7RgmgQiiqo007cjqOb77EJ4tr47JgieSGPV6PUCfqK
wqK/DyggvijV5/B4evkMWuHUwnd05/8Mxf6ahZjqGUL9o3ePrb6HrL1wDzj0qos07evHNPSguCVu
n9wbQyvMEzPu0VL7vxG1iSHB48sW8mjGdR30giJykCNMCTrpccDcTHButqbR2TzNqAfPY0k2uQ+M
+8RL/dmP9ZBrsZ9lYkGz8fGp+3PVeQNkj31Ib/+8mTIJ+YFY3N6Lo9t8zroT6/rxautJk//YrmOb
4CsWE8vHAfMwNjvXtYw9u6FbYjQU3l3hPZVRNFzp+HqSF5qmTuO3Nw7Sm6/fcXH8a/8MLi2Lx8sx
nH3Fx8FjyqMz1DdjT2/Pybe4DwHbNU4rX2yTwgMCeot8XYrAwbtOI1fvF4Th/OSYSQIBiKPjbVO7
G+XiZz40HtHZmwJDV4IGCq4FlU2+53M85my3SaEpaKh3SNS2WAbUiG5Wksw0WIO1TcHz/MjFqDwy
snvUiV//zKMF/M8tti2EXCb1FEobR3unWBWZVxdcPXKhEDlC78OuAM9IcMhQBHTetZq8F7y/hjj1
dJdv46+97P+GlrZ0TMmmjYLUxxus65zcCc7oe4DxEyFC4E6+DXlNR7eYvOgJsZsBRJCb0K9LPXAQ
h8BWgaXsp3fEKPGJqtJnjxt3k+ao7NjsZo6uJkx1Bz531HsvXIAXZTmOhw512Y7CZoKLPHFPrJvH
s9TyfvHr+JQsBGW8ZB9/fmuNZSnNUO8n2sX3wWzVv6JmJpo7HqYTJZ7PhvpzOuEUhrtMLb/9ryV6
jgx2p3Xl70tWLHKt09mhM+739i/XYO08MU18Oho0TW/ZFi4zxcfRKlr4LZtCf++WASHpbjyTCEcK
PV3AUzP9Z28v36eiYMTxmkni41BgHtK5MgZ/P48eASQOcrE+XPKUJyJvpYNKAGVCemL1++z3uZTL
OGR75H86RzNwGhn0MlCT7ocuh7XJB0P9HDlui7kt6X5+/X0e727+fCV8nFjxcb+xeB6NhlEgbRzA
Ansxxx1eHW9K1XroiWsgjNImktSWioSQERlNHY84xEejyW7w42CXT0EokAsad3hfc7Q6sFFcwylP
bDaPjyP/u0QmD5vKD9PI8aEUSn0KIKvW+yqu6NLDVfw2xQs8w2qcTZBGxQHTVUSsOS3XqG6QgY4q
vGmg/x7avu+2X9+xT94J8pNtU2k+Z9s8ds4JGJBQFzpv34Q0aCT80ocyaCDqYkukL4YmN2Im/+8f
M7UNZlFqe2g/3KOnVFadPYhO+Hs1ms1LgZwufElV4j0wt/rW/de/8Oh0sdxv9hpscDTlQ40k9ONb
X/sipO7EslhjfnroS5KOkkxfDugQd7Is8pXlYR+YgskHgJw3J17/f++vhbtvqUpz+ER+e/TNFQqG
UOZPBp1ZT5dXUcp+dtPO0NQ2Ck8ErcOitX/jcvMfvv7Znw7M1IwTVNgsGEc/G0NSDN+tB+WoXWR7
+bC0AD3Cu5ypbba21eLJ7MLy8PWoy2z1cZXi5+KxlR6leNosR6NmhT+MSTr5e8uzca+ZTVTOuNPV
6N1+PdDyh/4ZiLmCbTz+1n/21MSLR1ZZd/4+Ed5QI7CSKKSLUQfvLgSR6sQ28pOfJalguNRLlyXv
eJKWaD+a0GroYJp+Qr9kmtr+PPQAxP7nL8MyMbF6GM2oDXEY/viy+hYRYVhtjL2ha+ucAhKxrRKt
sw9x+8TC8+93gV3WpjmkmSjJUTv6CP1ApolpZmIfx+hEAmUXZFsZwUz+2ISiCxwbIiJ/NUEmbOHp
iDm9hEFTzduvH+S/OwmL1HPuIDQfFnZ5dCZAXB3NWeOBVGbZ5eSp5IvTVwrDcNTddbPjniiHfDae
y9zLG8p2ERP4xzts5y5lwaF29qPpV90OMbeHO0wYADHyIlwkE8QB6xPvzyeDYsld2hc2Ey0Dfxy0
LYvMtvUg9xa3dHGTergyIsRI2SOQGrp/VZkh1vr6zn7yiWCUo7zPAYSjnToaNHckFrPWcvbVaJL2
LHGCEH3gBAXWOY5ExYlP3/psPDpES+uETpE6/kjC2Z2DzIoYr+noXecQsMaVW7TJtPL9OCTtyuzh
+UbWDZW6Zd+qVfMT7NJM4FrW/SJzK7kL6c7eZgB7z/A8njoMfjIlSpI0cYtTdqXScPToEbmihKOq
gQMkHb+V5Yyhywmj+DkZBcjlHg5MvFgZ6m9fP4hPnr6k0sJKh1DPZm78+PTrSJsGg5t7YsImYnfT
oV6JUCPeHSM7wNYdBtOJZ7/8yaPpUbLAStYck9LD8VeVaxW5bVxa+67Bb7uJ0jEZzhpECXo9WRkO
mcpvyHpUcKgfZ9vwvROTyycbMRZbQbHRpuLIwX65J39topsA5YeshLknmwDaLlKfKfmWFSSRkeKS
5cZZwmarI/xdQ06jAkHqXGyOUbx46lq0/kMLW9UP0vJxwJbx3RLlKE7co+MD89IHk8w8NidWliN1
fGYlYlbLhirsoarjjpLfNJsEy1GMRyYcG/aZlujQ8NOpBzzXubHu0HSqbY0X3z8xPxx9OsuVsCn3
qIjgimJ3fjTtozprGrzA8uAYff89UCZyaBkUtUdKQjmfQhMcrWbLaIznMetivTK94z1f0DgjSihl
HSpKPoRjI8lA14vE+fXr9/7PZf/1Fv4ZSElhInZA88D+/+NLMEge9GQ45mHszITUmtzq93Y1Wews
K6xYa866prlO8LQQoKDIODzLhYsMDSMd7NIS9tx9bHkNxejZG09sIJbZ7+O10YXhJtAWQJn/TxtE
9cCz2y52DqNrk/hbi/qQkGUPKW1u2Q+WtZf9cPyAvLogozvImp+Vwf7rG2Qvz/WriziaGVgtwnCg
KH3AEWz/En3gPs8heLVNN5mk3Y3Elf/SncIohn7YfWNhXKDMEjH3WYVu7CIpAYav+16hj+tU21xH
rU3TOupl+xYWlSmuaTE1zR5EIWHeHkwkxE+xbOp1aE/ee2L3aLiLoTB/2LGabvhaWswEQY/fT6s0
ItYRH/Oh0zK41E2mX5zSx/iekfh8op5wNF/xpggXkcrieKS+YbvLB/LXdOGD5Mzj3pGHzonFXTSG
mY8Qmd4EoNS8J7xxLJoHhKawKWdczcF/2xQwPJMAigGaAKBLnOMvok4Jaujrxj6o2h3v0AxJ0ODj
uErHyDhEcZztvn7wxz+XQTjxs+lSbJZdmkIff64bBwIil9vt8birl7DzSwxBMDpnfLBTkW2IJnim
NzhCycWelpyYnI9nm2V0dpcUbjiYsyAeje7RWY/derQROthLZpSvnxwiw241wQKvX//Q46/M4chD
TXAp2Qh+srUsyX8916C2u9BsXfOQRWYiabNbZXcWwB8XG2qY/gOvgv8WuYTjEhYs43CXOhaxvl9f
xNG6z8tvLycS8WfRt2m9fbyInErAzAN2DnasIaoFUV0WewFS/KwpMhmTMNQRDhDhWm1PjHx82Ger
QT/DY053EAwRyXb0+0snH0yC+tRBEUJZbfMluFnIGKsMub3gywPp9pcTUMHrxiKLS1ZV86jzRD+L
mASCAcKwdeKSjh7+ckU0Y00E5yhAOBYfLcxOOhiZirBuVShVcS+RTb9dHuEBIfocnFjX/rnznJfo
KFisN+zsHXdZif56/JoDpiagtD9AFWWh8c2aiqQOf1lhY2+iErAjLCTvxJF72XLyd/+eV2E/Ld11
hyfOYsdm/+O4ce3T0UWAfBC13ZyR89vt+549cGRm8bvuqIMgoQbTR5pZNT0aVpDd5XmGpxBOfr9y
vYoAuTTLyXO1Or3rEdY/EoTkEg6Ru8lFrDAZQ/NHhmq3lDsjonwuCHytXjuSNRoaSelzghvzymzI
GHCjJbJU9SkWDgQ1YjRHCEWDC493iqdno5/akeuYEk1hgtBkGxdrDUXmSZRdZ6Pk8lBZxXbFAtqS
PPKWlJy7qcp43tnUOQbw9v6HOdfTLXUGIp2rXMEMyFUucO1ZBvTT3uQLWBEw6eHjsSr6zV2MRu6M
pg+G1bICyrfvhjGSLCTM8kRIBIiuG8olGtjAHBHoFQXjhUjoHQJpUVRSuonVqc6T6DybRRxty3SC
Iw6kXL3MTG2Y5qxJXoYj6iMw+j7WuyEwEAUHbjc8zNmIq6Opa1KBFWFVV7pNSEICugHAO/ZYkeKQ
pDhiQsEEjG3YxLsK3dZ0Fuh4vrZstJNGPiSXczWOagcqwAk2aeer7szpmuh729rVQwR/9XyCdCDW
xRj2RGK6sn7qex8JiNdr2qoR+q5hVcwie+zzycNd5PlEy4jRX5Mf2b7HBhbUVc3R5Hk00vZ6luic
sz5LbygwTGTQeZn50xqT8CYBG/7ddRrnLuAAEV1OBCgdZGFHML17eBY1YPS1sjBTgQjBmTWnMIAT
XqIVhQrjzCkH+qwCTlhE+RSlYD6mW7ZB3AfRty0FIu1uKcxpf+t4ZX4/JiWlHB2a2BWjzpqNlbAj
BFJhWRlQleIxexOTG679poi3pYSWjFsaaXJlOy8NAoVDlSj/pnDqxcAdpuBvIsIRB9piNCKrWezy
XBGUShTtrZu6JHhkfus+NHhzcNZ1xqs0Z6LY4gowUNPFPjZCUxOenDiRH224VoGDDNhLBSJeRu8S
iY/YQfQJ9fWU+umMNbae67MWfT9VB8eODxEhHb94r+w7+EIJYX0L5shOY/e1gHEYrdp4dF7tnAMy
XN44wHeIEYWvp0/HA5Sz1lzLZhjYGNEzn+3dkLr5syJy1ybIsYvOsqb2MJ6RsVTx/6jd74VRpbfR
VPZ3zuTrNzZBzjvx8igirMrtfgLApMEdiqwnpQZY+lo7OJY1n8aqGwYEYRihfonUgQuYJjTdgO44
2XnCe/9iCbKXaWRE14avkzsCJ5FO/F+Kzqw3TmQNoL8IiWLntaH3xbsd+wU5zhiKtVgL+PVzWle6
0owyidMNVd96zoxJfjebRvNZSBZoetPDZZR7eIn7pWFBOWQGEFxKtzUkjjLB/vxO9iEiv96ElUEL
Rj8bcg3JTwQzgn2wZM2DaZjrk15Hr4vpHkgG92a1nm2QtjJGMV489T1Ua8s2+pgZP7ff9nxVPg+d
Nvtosoi0L7NIi4/cSqh45CCMe1ghXvGnzHMDKr7TL8fAr5aNPYbhKYHYw54xOxtWO1Tga2ZncuAt
1mBhgImdUI6DwFyMbA9MvduirTMOLIGhl29drTbMC97x/U55KIRT/VBGY7UmsfLwv5TCxKY1C3r+
M1u9zyYjQLtqYtdnY6F1czfU7KePhpjsWLUBewxMhlQMacViNPO/OWcmUCNZhEd8HQG2jcSLjZap
OS6dr5micsOeaGW8rxaIA2phIZv07ng2Zz+jHCubdxLXcmcnIn8K9NgeAlW0ALVyj31PECyccGFm
oCrmxYpdh38RZQ1qLj/Iq7jM0uHDDVN/P9moxmtWBQ6tDZ2eHou81DyccUPH6pDXY3dkrQjIUM8u
Cx4iveQvKHbSIwEQs0jLdFiRNl2ykh6QScaZRPgZU6Q7JgZDKR14F14+lZvWsVErjKW8STamHkIk
GU/NPOVn6bOijqsBQH0Hq0KP6cpyUwZj0+CEg9hhxaNNPpUkixmhUWBv3RiM2WDVztVzvHQCPafr
1ZH0WUyBu6xfgn4NXxJV20+K0s2FozE5mr1dHNjE4B/rOfkxMjXvJq70vcsm3hW8QAVQdTYtPKrY
20TVud/F0t05b7lCKT+YilnLdLqixAg2pqXMLdgNTDWrKSE3j/5rxhFHMGbfu/VZYN0qDyqUKDGd
+vYILCZc+F+Uhzh7K4fNuyqcTfawyXpKc+VrEpOAciDR844FKz6mq1/T0RSnvMm9r2ltQutBZCw8
nfysrf8tc2/uh4nWBzm2mT7fw3WQLe18XKTjHcwO20SVoyxgbWTf5uQPG21ii8IMY8RQ2YKXZZ4H
hLwSbJWafejPzJNBSkW8Ev5nZhBJtQnHwfebekf1tP1aaZpa0aCFEUOU6OOW0/PNp0M7xL3XeuFW
dy0vGv9BBv+vScLvQg4Wrz0D/KDGGwsPthB/8tSBtcR340Qw/OS+7WpxSIM1u61DRQFrKI0m6kTm
QGsxO6y/jD5w/6V1ti18T2KnW73DwJjxx9IWY+xnEt0lseL7YnGzkF4ltoBSiJB+YAZx341QifzF
1z8rJeBDJj3/P1Wi8QuaUL5kRPWgKTKUMUXbXI2eMhMiyzrY2L7urR2LeeEj1Q0B9tse6uPaD/5e
LWUb6SUht2YYB/kNLElUVfOav45uX6LUXlLvCVc9fajVnFZnUwe5uLD6e7dV8mtjI6jmX2m65bGA
Q7tBP/1bkDluADqub6LuuGo1zTt2UV0Wf7IRTG/tYmkYRfI+mRCQQNy3CMYkd8IkZmMvNcGO7mac
o3RT1r8Lj+UBqoSzRTgNQCZvAiQODOvRJQymJ+k12ZsYk3TbNokDq854YxhetZHbUcSAv4u/URf9
d1ioT7jqwF70am+hZBf//GLwidLKNWcLO89Oq6eYeNJZhkU4aIbjCt1jp1nBCc8IZRfYby7xn5X0
Cccrc12bpoDC7I+WcUsXG67S3UgFcaTjOk51t+2ROW5E2vovbGTzPUylaD84ohju8+SYxH27Aowg
OaDzRVAB1m7JIX8ZGeKCwuQIZB3ScNEV1dZhYamWHw66K7Nhob1jgbXPYlYW3SpincwvtjgVy5ax
Ld843csmcVG6zj8NquAw9wlIGWbdqJzQWR5cxU40a4Jbx17hAZkLoHZkW8txZWPhATxBdXL8rL6j
kO4m9KqlBgKyPtQetC3YZNWJnxYVMxq4dmtJjzG1temfQEw+46H8WwYqeemW/rGaLPlOTqvNzbI6
uI9XWed7UFTtjuUbFET35dydcLv6MQ/nV7V0+icrZptlP+qZ82YtHUJZncGT8DWh7aq1c1MVi3rD
sqgBJUlZgG8N0gk2kCvZQ3Zm5HN5keOyUJ3H7ns621ei/JzbVL71s10cYbptzUlfe7th55SBx3NV
8vlbg4dl2l25/u5iNNtsU+z2xmuqUjxSCF478WI7ibXBv5NH4DwK7n/5PcEXdyyKVG2/PHu24F4e
2QGWzYJTsruAMK/iRUGthG443IAO8gDP5vC4OPbLbOERDniu6yE9BLV8w7P4yHOHhXWS7HMyGKAb
oNep/WdULuZgv3rivX+aCwfLoLT/Y2j1kyGj74AAKrLmub+Mk8PXMhmEOrnzzqZbSNmo7J6JbMAF
OV7SIOjBvUUjtopq15ORaYyQ1fIg34vwbrYd618UVFNkhiv2XsrjZ6cTnzb4qSEx671Kpj+G7f16
VF43QwhHluZFyWEFo2Ytt3aTXTXMGMh+IJyb4d3V9gTTaf7Gj8u2o7YfnSksWI0GCJXeW1ztsTKq
djvbs4g4Xzhk6AH5o70vwwk86pBvRXpnV1bzDwNkrwRGL4Ryjy26PsAV2XalbHaYeozcq/9JQHYm
XFDEBZa3T0KbMabaMGKhbPc688bu6HnkDwuNGuAfWb9hvh7NgVpuXgKUcR5c1lEzlG7zC5w0whir
fHHM8sddUdfZi5ZxYORwWUfL3JhFkHH5KSvWc/dpIvaIoTHZnAneIffEhxrdm90rZMITr0fIV9b6
ROjuPK+MLI1cYejkwGR9r1n+hV2+24iy3ZNy2o/67uKa5lwfYAWywu4wsD1OIdaTGvhG2bDNz4S8
teKlECNxl2wr6KRe824my62eLWD/LpHF6GQvgZBGlEAooXgn8HWZgxebrTB3q4X/0ggaHOEO++ej
Y+5APkFeNKfuzDy+IFg3bWK95pzmzm/jBKepsbzzINUdRFlDDxpQWRVN2PxlQSl5cXs2nhAwFAfW
dMLtjFq1Nur/KsEBzHpm+lgH/njH4W/9quL9HHyW0HJdR/Rxw8e+r98ZQr9zrGJt1b8sduxck+ew
T8Ij2pWf1hvg0nOhn0YreBjYmeGWqi5Zw4GmhxzOqU3c3pfs5VcDpKzQMl6ZJ+d6rS3n3Ffi1OMa
6Z36s2hJH5z7smnCBkyU+EvxwSRO8d7R9eJLCt5YNiCpTLLXVKc/hVN993SjIYzxR5GaPlXu+qyt
viUnpAVRCWuz1u0lHXEPDKoGbWGj4AqqUkUo7RiSy01jI2wH2/c93FKt88Teacl+QfCctFDT0rD/
kEwd7Id+VQ/tOmCU1E15G9Lmuor1qypXFznZ/F/p6w7i0QJbPQjAOGb+YTbUm+GRJ1Cz7fZAKZ1d
dlfPpV7hbQZzdaKFbfU2tREo2ppVYOH+0YGvYz2oZWM4zvql0sDG4ZaJKFEkwtRzto1cH3TRXPLF
PxOExnYfPg0rtM+6Kf4pntc+0fnemcYOAEhrbir8DztL9N2DFHPzUAmu+rRs8mOo1HTwST12MHWG
B9tT1ZseTAFlJk2P9D3Gf3VHNDWHXZLCSwiRkxjyCAWW2felSr9QM7E9TBTlyWGPD7VhfEI+5o0C
79Xl/4BPiQ+ULV3UDr696Q21HJi73+tCfDSV/EuqNRxFOm+ZuzsW1gImCm4KjKBx0w3iaW7uX16a
PamKcDbLvXxnOH2597T9ncvhyRg6APhp8SzNuvpnFO0/pflIO5xOsT/gl+mgQdAoz1Fz1e7TgnAg
M9c3LHrlRhn5XpU8mAZreEbj8A/p5wSuiOlMIPx3aRjKXHXo7QEhAREzLIwB4oQkb8B8jX/UDdnB
JjbJDOOksnYPzPvdG7wH1xgeIWfGvk+EQL3mt27mXG4cLcVBTtN7YPhnqEvkG8q6dB5kqGzGEKr5
A5fkr8rtk1/x9JqNn785fdhsjVS+LmX+OPVtvs0mnGG+OaMJ4gzVNSJJWC77puzwyxDRa5G9jzzv
JsdPlNrwH8reOFkBZFqVGy8NvmUsxxARoIvgrI2msXkt8r6JDJ6Rur5joFf7KAPvT5hNQNHSJOaB
/ALx+hiSxTJ1v/e9+d00jVOh5itn11894UvIkxPV1FOXe+euXj9c8hde8uUw34EGwfo8BT4aZKlh
N9JUp7e8kSmDGqn2z4k9vU/JeK3VGEbJkp4nx3kEFvtTuYa4OXO/r0Uod12bX/0x3QtXsfzS/FLS
AndaFvqW+f3FytZfU4IiMmxC5iVRN8sGltVDe+ibV1FWvKOOle2Zrchjn+ebTfp79B+uZ2X4JLB3
F5vjFOcG9N5oAeYZQqZmpfyycbUXWfAkmwpJCubsvCBF1Y7z1bB/QE86vTLOe/XalHuzUs8dTxPr
2GyoSGp3IAtibzLOTPfhgg3FvZLT7EI//QueggjSRRUaBiOUFEo0TMuQT1DIyZFwWjgBY+yKzylO
Jl6w8pKJWVMVDW+N3x2ciU9c9kcLH0Qmqz/VEDz1ZXIF0vq+2jkwvq55XCheFgbCuDZ7bBPvaq7T
ydfBuyqK17Yvb2tCfced3qBSqrgz8703UtyBUPLRsGg2iuWjadU7aZRJuOA051Cu/9bFPeWzpXnF
iu/Bzp4KkFLrBNRJYY9xg/Zd3MmldX7U4q74Hp2/Ik13i0660zCUT61lvyeUD0wTlQlygH1pqmds
hPSrLHCZi/+NPowiXWb+xx386onimo2KUqedsfkDPozA7H2sugMn3d8e+hTacGjkBkB1DlQwbi2g
X43I0kTAE9lc+lFouP9sJ32t82orhfOmK7w/OlCfLLqFUe+ifXFGp7yApjqkNJhGOznDYDEiv54f
QN19JWbVnLmEoUwXySWpcDgVxYHwnuBFc1L7YRL1gf8Gzu+2yjSAFbro96Qh4k8CQgB3SrdTP/lc
PsQJKa39wc2SsyC14uBPh7OymjdZGXAX6ynkZiwvoeKQoeOqt37XntIFC71hvaQTrJNqReluZLw9
AAh27Gp9gqaV+8UvLu5UvcpFHy219o9NvmT7OQ12RuY9DBKFkjeHu1DzcAhzwETscOGFyNCC1Pzw
CIHYuGG9XoVHXFtPWRuSE8EZ3FWj/Wcw4P7fx+mZS4XTZwKkiLTV8lmpbthYIs2B2nbV8wQpzg2r
MnbUjNdHO+8OqBRQ0DxCU6guiW/C8xlBkcFSySI/B99uj+nFnBHaklwD2IYC5vmKHq9loRR0z509
n7tp2jaedexdXAnNuM6PqKuWP53P2Bel2TaCfDFtc9ZvbpmZ7DTYHfZGiFPdJqgep9V4ShHKfWUd
Dlfq9+UhLbK1I4PVBu4Dpksfeu3YsEugPwcEzC+GtuXjxJSc5KUu8VVNJiiaDKbXJjNZUOBRYibY
6LytXsPlNWMdL6oU+HVvcZYo6E3rzR6hhC4e/BJKvhaPomJzyF/GvyorwMY4oM2GEKWLYKPDQQ+T
cmiZcyZZkuftavuAkoTlQVdlRCR9ZTYMcmaw7EjVnkDFXbngZuilckd+cQtK7W09p6n3Jg8xbPhx
uwYAzlxTkTfmPtU2irGxtNW0R0C9Y+vqnxQrRCiLFYGmSO6N4zKLHWdWr/dK3B3rmmKKZGJQyfpW
3tdrVN36G9dJTmXXn5lHnaN69J56CRiDOYmTSuUXT8QTvZs8AlV4EMB8IOw3tNMT2haQtjeLMm4J
gNl4HY2v3FVPVFQfqAC5O4az9nNzx6Eo80rRhbaCQ0bSUcpfvkWdfxg2QMgytx7pyj4MFDditxUn
yxYXhrrkpgv0fVBpy16EcSUzoomUgNUpnexP3oHpzm0GiprlYlK/hDmyTDzb1p/K8G74ind2m9w6
PzwNjf1sDvaFtc9D1ofzIfBctGDTXJzbPnP4RBr6jFOTMB06BqgPJTeZTmEYO+W0QD8KoMVl4q9f
di8dxFp0VZS0WZmNadTHCByvJMivhMe/izW81XqKxcKKE+zgNqpK+8FNMQovuEqLcW92GqRk6QIK
Si5sn6JDWW5kpl8NRUqqL0n71NUA0QQAzUrZzxWl7Hhtq/CaBuO+or/iUEeJzS4Ah2gCbupt/rIq
SGILN6BdtAwRm9sFzDCwrulYGh61iMa/lVL/lw/+g3ZSmLf1eewsTdF6aU/zWNFxk55xTnVNRkaI
Y8cdYDsghhW7ko6JYro080cHfCIhv/E1TpX5ZxSKwcHUtp/lMNGhU9mynSVA2c6hHaJEMn8QZa1b
aY78TlikrktXg6sacBiMC5LrpjeNnUm5NYaOMnEB2/am0tmLn5NMoihPo3lOfygjKQYGs3lvevq5
LToi6Fzk1LjTD00qGGdOeAt96kdQPiRORZ66BGSlTfWI1AjHCKivHO+zcDwgonqkPuZMu6QDsTZR
/uR7ppxN17yP8pEAwWGei0qw9mLQFs7emnm4RlXGMK2mR20htlWqcXaCYueX4xf3ebKG58Tp0r23
eu62FDjvQyXFDqhN/mdw5/VaGmF5GiWPKH807UQfdehSzGITjsBfbPoW14Yc+MVq7+6l3pRbgRo3
ngLZhFuGCbF+BmW+Xdxqjal5vtfJ8JtzA48SMXA7UowsjIq1XYK8zVxyURl+iZNsyqHlQVckFfTk
LimKLxoQK2RFg0wWE617MAMW3IGVk0S1iAZcMGURGHYOb1W/yLQot0mPz14UxjuzQd2tajL5Ojaz
8eKNnXx1sBVEFkNMuxYRyZ6yRBaVaU88M1JqpGUyon0GMn8I7+VuBtwFSXkBkTFN4Vk1KnvKgXH+
SaeiP0ypmwN/oKI8ysbG6NtNcVr7n0OIdyXJqYe5LZCkdOj9Td/7482dkaRnpQWdIaRE1IYw6ybf
/MGNkO0CWBan0TOHqErmFC1g+25Zi8V+ASIRl/FN8lrgWjtY+eeeEnqxWTO7jCegsHpT9/l0dRIc
iQBlrI1idnU/C87tNLGqSBZDtc8W47+W4OnoAvGPtedS8Zde/pilLnmDl34OpuM/VPS2N4IOFVWO
mkaab1+phI97w0z+eOhSdxoA8USRhs6a8dq5gR/DHQ0HDJTeew8puI6NZJCX3BsaZF41YYw+N6I/
ZeVdOuZ4u8FwL95aVduFHZ3BGbl3dEbvvhsefKTEVV/fRM1v7dHL9fJ8a431tvTmYjfKFX1hi6Az
lOGKL7U5LQoYdWlO57WwahRg8mICX6fk0cQjKzqYJakm+qIAWz1Ndyw0/dWhr4NDwnbSxpsRkmlo
PoEK/664RbCz/qxe9l5Yzbz1vemKhwZnIYqBplkvYaP/yR7RAZTMM/obMACZmcWhzbB1X6VHbhmG
U2knY62mHNZm9/pKCaQ1ubouUuG2YYyY+XOkKrRCFm8A6eecEwVSiRPjqWrtc+fWPNEu5fVh2pEI
8Nws94dHEaH3Ij8WTt8TSWYz0b5zH70zJYf6/EQls/2x1ukRer67lXfpvN0N/7WCXjQfuxWE/6CT
7/uwP5iZ3GUDUT8yvmujFWlj9ZwxlErFITMjATQLoNWXHMpnwosX14PpUShkpx1kNkxq1cYsyy1U
JCy0uruQz/l/HM2OFcGyz1FCZVv65RB1vj9vOg3KrPDyU677OU4b9ST86rHEvuv46hVhxU4nbOZ1
+bV06NNmZnsbA44bR9XHfPBAMbtbx5z2phNmUUNmEa0+2Jyirv5IYf9jQvFokNS7FUcsg18ugxPB
1e6pSfdw+BPRIqoUR6qaZryExWMJ9hm8+vQl5vHG9srW9/VpxRHI2+XsutH3Cf0HcNMO10SPjIoU
ioGDLDB3iuG9DTBSRBnWus158K8pocXWcRLJ8hwAx67vzmXQfLCOPG19BLybe1eirtRjpY39wo+J
BA9Ie9ljxBifMRJ7FF0pmKTinT3iF7fMn3NYHm1e/RozhZikY9m/l9T0UX7mAVFaKBu+UB+mrGOq
Iqod7gJ2rr+ntD3WFo+1m5AqJj6e3EAA6vL6L7uzvwEW80wWyCeHqTY3TY64pNDWsW2ry1SXtGIR
SoB1JxXtg+FYJWYEQLqJKh3OUbc6NhcO1uS0G2+rcmJ/1Wuk0Iwc+oks1HPn94EzJ9WBiARJ7qb0
2ks/Q1DL+lemJF/ZLI6oMxxTXkHRhjvVFw6/iF4Sv3pnd86VRLaJwOlupxk6LEha0JBmdQqq5rvz
xAXixGXpVuuUwvC8OzCOagpus8ieJDg/ot1dOdkH5oaZjRGcJcsdRm15CqZt+dDn/ANLWv9NlkHx
6e68mL0N3UrytaY7NdSSstnarsv983HtBynlQ0XVn9PLA+7gHoyg/q7K8kwuQP1+0vuxU9eQRh2A
++SJqtF3204PNYDVdpnOozG/Utj6C6ru21+qh7bhci7y7JAJ+On0cumHhW+rno5WbZ2C2j9xtH6r
xb5rEXwIsfVDUuOuZdJojccg/UhH1t5bPAK5bZ+HO6iuCRjFS4yfMuk/IJcRWIHTxuQXbko5XjP+
3mz0DBvozfTChtmMhmb4A9Q1boLxt0hpipdj19wWn/0p7UKZMH3glhXo6rBqnzKX+ZSMEe9VFPsC
ykzv6e7RYqblsjTqAfxY9eBP3Udb+Lx0HoMAoR6PGW2V0Age7ZV8bPGYyUAPbzK6YKX6P1NOUCYL
dpoZKOzUfPC96tD1jRkt0nvKrOHoeoS0WZi9W20HuU9j5qozd0t+XHCSB+updqdvmlpUFGCKyklQ
FWomUoul3bcDjSWrT5ZX3hG86YHx3KXjdSnwOfNS0dezxx/V4Om5P9SK0SN3qd/CPvyCTt9uQRjV
MUzLlgH7zNstPmm016s30xt/zV699xJBr+IUZA/lOlf6HRX9h9/kzGl4FPMXA30EGSTZMR88Hx7p
sX1usXoSlboPy5pSzG/rT2Ycw2hyimcmMR6txPwX+stN+N61Y4s0AsXybjiwOO2VsxMxPD+6bhko
Sd5Md+DbHYIXmAuImtAl8XwjDgupod58XFekTiExe/7qKu8SzC1ua1R5oD+Y4ZK08IZh+a/HjMlU
+n+tZwF/7qt3Geh9yMyhtXGx4oxE13Sy+C6ZyxH7YhTfnou6Axngpg8YU+ionW68e2KK7xWgSDLC
ZVxuDv5sr+Xnt+fmWNjLx9iKb4cs2vXR0eJxIxWW4quoRKw8KLJUaT5tKJYQ2iHzqo4Kb2GU9dbA
doIPTuhNNlFq5dI5M/1/Ek5/FCvVmr5URzxZ/+w0ffRruoudMR5mKvTR7ITVlmWQ/3KHYnyJVgvb
WB5xLENUQ5tBYc45mbi7WHTnsLNm/Mn+i1zcTTu0nw787QC4wz5rHHFaZir+CStGQJlFH9HzBnw6
+5LuN0HF0uhvI2xuZH1fohl/LCP9wxgpzPAwkJEhOrVrW3qvXo4eYfTHvSPrrzJj3EcyHBOOKMJt
hym0fKgOVYDFwEVqtYxWu8fjc/I6HtQGABihxPwhy8y9Nqi9uPA7UL/8X9CNV4oz7+Xo/nrhdPIK
lHhp9TsIJgJxkomI0DFu8+AYZit0VVLGesChIsstdRJxKu3526U/sQV+emCE6MpLRFFMZs8D1KFN
ao9HbXrXNPP+BYt8n0NWQBJtYz4wvodVD3EJ4pb5SeR3tD86OUKv9+ZDaGZbp5cNANB+13APrUF2
Kv3FxfuaIicPuc0pwFy8kqL3lOZfZBdnBoeOhl9f63xZYzDexsajrGKOy+vM3AMA1upkQjC/7xdE
foZizhxt0MbMLVPjQ5GhWv28mty55CJyT3F9R17/w3VzCEVWR1VL0SXt/I/Uoftse/O1U84rIt1l
k7uoJijSPytO4BPDIVwWtDBZm6W+UDmkRQZ9Ysoh5tXK/PrBzs2npZ/6A6HUwQE2pK30uezt5WRy
dhzndtlz3/+qlJemk/Z2bVW748Z5WOiuEODPp8SzPhjV/uT+ZYF5Bky8QGhOmtsky+e6wzymhzTc
laG7CafgZbVLicoct7vNTWqapt5KorxIEOnlRfFc1vKXO3IbqPLdlKtAZocyr6DqX9c6QpMXxs2s
zzm/zWbgstPCqGOu6b9WY+KsmBgeWmihOLRzo1WtXzThq/vyBl3pmTYvi323Em9KxNjkbyOnJBZ8
5QybIblJgiw2Se/J0Z+poVBwY8sxFBCDB64eyqpoJsf5o+3A4hNB3YGc/NALeT3Tq87u3i9H1sAQ
kDk/ak8+wXtkLgrTgs2wflqx7VB0TYz59KNWHYdmktwGphQ2JkUY/DDTr1LmsaAsFYxYj63s6uSj
iGVVW3tjpv4lFvqMboKjwG8OZs1Aie8Xt4IJxY2Tu7+QdhEfT97JZs+eKWBE1mFPv85iWIzXk78T
FoJoaa1LatdH0aXnZc2+rGB07+4HqlutDTS61G9J4vdRaljTpcVrQ7uC7VKRoqyHBBYzJUQNN6GG
5IQzE6hB1EDXj4ogPygV4h6keBgbUxjPkKT06i57DH7LSbQ4eDwX3kdrPkt8O0vBoV6P8sBGzQev
3MmdsSuxzPRoqf7Hto1b64gDV1d48Gc3nhUDIXrub/kdRw4cKb/3bfa+RaOD9t6udpyH3B5HTkj7
YBQ8P11xn0OhfD96YIRwUXT+CI1+cj+tJE9wvgwMFTZovKAvU7FZnD1nEgTWuaYG0DdiFxg88+wK
7NkBoQYInd+au5OAiyTG8ZUm056YNU6Xgh9bjQ+ww1EmNWV4zZSxPlnt+tS6qRExL7/3TPkIlXqP
R5FXsfJ+FAOshwKuxCbT2Vu4ZmNUquksW6ZgMw93o70dCjs72qxDRLz3x6EGCp45y8+aZGRbflzm
1ZdPyRM/3vicOTQuLCYzdD+eiOLYkM+dbevToQpxPzmC39m5NO34MrbFaUGFM0jjoRbioVtBCFbT
P4QRHmuA94zQ/prslAA4mY8DUSGXNnHOXQkFbssqqQyNHExDPT/SUngqR6YHRj+3N3ccOUbdWBH9
RuQKN6vyWClQy6lpxG8nrBvUOjsOdLZHgvoVDvpWT2hveUbaDZ6VrQwzzLJNeMgKilWsA8T27BPD
2iFZwr1NyNHRXpOuAFLdqfFs0GuLB9qUTFpj2USggeBg3KewA9if93deZdlsaZX7Kci+EzO/CsmU
DnkFM4nhvy6gnohnal/SpN1nzGhGilLbW+FPSzS01n6gDDGiW914a/o3Uc2ldlqNUWVgUC3x96TR
OxOk/2ZgMplp/AsT1shBs4p/U88MUnYX9qP0dzrp7oDLh75J4qD5cH10nn2zHbX/W3fqoTDbK9sV
h9E1T9XAaQCL9tPSaI9m3YCrsUXJUE9NtbJv1YMNd55yn/pq6ZElVfCk6P/Bi7JfCm66qzUbv4y7
vVhh/yQKedF5wAh8qcSzMVePgR7eGfXkCQyJEx3AjbG5mN+N3T1Odp1vqQFAJUz2ixJnPJFsPvdL
flZ29sb034QlbSq3k1Xd9eVGbKhAXuaGl4VWbM1McPpf5ZTgMUvTYd4YnnY5YL9j1wSK70pEk5bd
f/6UdxucO2RdiSP/Dok7UpJrm0PZWZeKAhJjcQyYVEsdEWRGDH08umqGkOivwMicfZ9Y27BtG8IK
HD/mwMVa24Q8Km32FImRRer2EzECbYGB6qWB1mJdmNGmV16wVs30BzPS+CC9PGqL/l7ACbXcyiCL
xiF8ZSYeXUwh+ji9+yonj4VzsHviUORk3iFu1I6JmY02AmC68tsaml2b85800/TmNsw64N9z7zEQ
RDhG5WOrbOioBs6DtgUWW3Yo2DuM7+U6HhVUU7N/6ocOuL4ntnwKOkoHz2UCAeqzb1YPtcG9PVr6
eVZCxgwrL/tyEHs/I1J1rXq8T5O8Fb35XPfklOuQ2JGDcWNDEynq/YyBC8O+tEGBpdIgHBSr+m+W
xfNUG/8BB28Y0GEHIaDnuUNgt1W2+FXMvRSZ/tTm8Fd35Rvs2WyzMLkFEGQ7LOLvaNO7Ta3wh5k8
ZB5zfcimAcY9H6xQyxdwB5tZ0zrcQdfHI2aZep/I3DjNklpD4xFFJUJ9rg575QDn/kk3eLX9+Q9d
GB4+YMzTSOhsjt5DO1XLF1SS42RLDuep+qZumd6NH+m/lVmGjTs7v/Zkq4O7tN8oGI4M8H86sv0n
bfc0hs21t7wDQIZzkFrPJBbWfqWEdr8nD6y9kP8v6o2RDZKexH5zZJ8SlmrzkgzZPg2DEwbuDVla
c5S28WzbSTwM5rRZQoqSwdT8/M/ZmfXGqaR9/BMhAQUF3Pbqbsd2YsfJSW5QnIV9K3Y+/fvD702a
bnUrM5pzNJpIqQaqnnqW/+KPyZvgnWaFBaCo61HR0p/dVt5pmXXo7GpAUJ/+RaWcO5rSYPm0DeqK
QNlE8iuuvQZjhBiiF4mtbONyEw3xWzQbbdWxm32giYNHopUwIRV4QVtpRUhxqXd9Dfs7MQOONWWk
4GmjYd/h/RH5lJPSMXZeN1CpZP5TinTvatKpL7Gh3WCUAfygZKhcpr96Gm+TX7yIhr9Mc+sng8LA
G4JvUVUcG4+shqnvYQIg+mS2yVe6P2tNkr+VQ9ziJAMoo0OqFEPK+l5vu70xGbRW1ABWbZCHvBF3
PQ5Ya9/DyS43fzS+PCrNffKozldydO5GgjhDXDm35901CpDluraMeAXL7F6V9VaaQKANevObuIyP
9dx6TBQwIwSoHqyUoVXqAJ+Y0vFHyYDRCrMHYWsP5N7DIbZoB9Pc2OcjE4HWCrg8jDFWWxqtLbhE
AhrybtGRyrD/aUYDe9NMgs+NB4BC2UkMctx8VvXw2EfodOFVOisdAlJItppbQkzu6BlPGPM8DJrq
PyqFDiEuBDyXZ1njccBadl2lmbMrpVdjb9n5DF3hyLAv9PJXrCxnFxpZtXb80PwZVJnzkMJkfU70
GGxSFrxg3khT3hsU821T7YVjBBtcDsODb3vxHjOV4dlLouQDSLTG2/Q1TUwkMLARHo02V9uhwI4u
sCqKe9htMRhh/UOsF3CimMPFm1DR5QoYdR5sR/Wv9EXDTReY4qvT+fExRfHl46gA6IWmWX0LpzA7
9G3THeqIUqIy6wbLjxyL2tS3742ujycW6QrAmllRgcSuk3tJGWKv3TxNfioroN5KA4acZVz8mBKV
7cYOj8lWNfU+tOvqZ+GD0l5N2Cyi1i185r1O+DFJRfAUmY21hpAS36cVaG0KLAmDDHVsTBZiG6xj
OPfODMpvRlHOtiJ52SGeZD1Uo/3m5bjPuSHtlDRHLBc73uoRxD59slp+d6282eFkJjJeGbpGjQiS
HeTbZm2hhocxS2cPd6Mh3jBIxG2owoxe76uGfVUP9bq3ejyC25mdUBdNvlc13qNEBYbpQhYfaAU4
25I294GmpCJVR8aVsKaIXfbwkjKQ2VrchxsBjeyO1hHjiixKdNo60nuJRw82R101H10gC+TSXrXL
otJ6TuCy7JLEDtaUhrN9WjcjFNvol5wqwA59pzXcHiGhyWbItgksUHm0n6xnzG3r+2qY1Kc8Eu5a
wGpncxbBozYxyEn8EBvINJyJI2kKlMROQf8WRfM4xv706HTDryHW0w+OKNwZZUHOh+IYU0ebtqZp
qY+9HfRPVqIN1Dt+lq/okQ8U/gEFlhaBnX4fWB1Ln7JxheNDi4nEhFieTk90A6urIBp2w5uWwrcv
E7qblgf9LLfacSf6CV9CtLjdbx0W3NaqzYFKay5jYD2N1W8tkepVMITchW3y4pTMIFRkoblWVv7L
yDNsyjTi9F5n655zNxHmRlEOgRYX2dp3zvxfnFE3kAT2KrYPjUkHe6NPGVdIhrWEWMe2Yz3X+pCJ
49QG2rCtabbe0AVYiHXQdgIlYNAj122kK2DvnlJH+7TNvcjV9UOkKbEOBkZKBCyYiW2qbUYj1P9N
8Wdez7ZQMCIEww8G/Hm6HhBuXGxi2wbpHo7k5Fo3f93ExnmkHdCuvvF2F4xcB0cGFEGg5MJ5N0xH
XxCSvWGqVCE79Gdpv9zb2oh381Qy6oKpvZV+Z31qBKOl65908U7fFxXSYMvqaPQjPHH6jEY1uG2e
4Wdt2Ta9z7Bz3E9TKhgHh24GgD6/oSawELh4Xw8VWRw+EDgyWfF0vbqr4G3Bxz5UzeB+j8GMZHem
olm0u/5c51xqJO0cqMbo5VqSW+J0Hc+sBKkG/DOVV8N38JxyhYcnnaoZM/B6fS1z/sv+4jTPD4V7
k6NLyPsePE3zdLFxcttQCzEorLlFknU7jOljP5Rc+cYGTlX7M2oNUiafD/+KZoRzn9VJ81Z1YU8j
Ie4hgIHlKH52fWiDuw+98TeN1/aYBbREnjU78J7BE2KFG0pMb9eTV0/P15/g0ttC7A1VxVk50lpy
4R1i+2iHugfhU3RvMe6WIf3Nqf/Pz0Kpbmy5RRR5f1umhbwBgUHCv198mtSIcHjGa+AAHqArjkVW
W8CuZT9bSprTTyORLSI4ICm6VT6V7b8d6vfVCV0G6ks8K8Sk02/lI/Ha127oHUIZJA+ELVaJCoor
3xbj4/XXer7ZPR05R5MNjyApSpKna/UxlvEosloHoxmsb9M01oxKg6a69UbflQFON6A3y9UTGD1k
9DjNpwsBlC0QxcjlwUmoxfcNTSVcZDSstjcqZqi+NqrA+gKAvFTrRFQ4AZp1+rEXvaN9BiuMfDRy
R4KBC07tuGANpsN8PjMmekrJVP+8/lbOvz8/FmwuwRwFPH15i1TsX1/OgiJS+vW+nuEYeay1hwh3
713HrBO4DKAFM8FO7/rKxns4O3lRDk0h6QjMNWZ7DXshsUAzN8F1lEmbhvb9Y9iM7rG2JClSX/c5
HWlgWuuqU8kvlVY2E0pYiVB8TMjNlNkSKYp8FOZjnBj5LxiF8pvW49G8sYKWvryAAMHFr/skGRa5
yw/Zd+5T7NoKZlin4cZJwyRINnxBDy+jLOwBSuoQ0sDENMZjhjGjt6q1cBqBIViYa4uUsgXr4WHc
d1GTfI4dAIZ3qc4wbNUUo4/XaoOgLO4yg2xWIMqKA2SPzjxOgdbEn/RC0CSPhXKoE3Wj+8jlg5cz
CGSMwnQP/iLTffN3U5QAsqzAq76ZRjvmdzHg0nAt6grGO4IYPiNZE/JigMPMTm9rU8OT2RIjzPGi
xAGzJBN9SADeB09Vymho0mP9tygz4yG3a2dGu1bOz0KFNGPzoakfWgis4UYjCNDtTvxWMV7OpgJu
VtF+VmNDlm6NboWtuHDEfiaG3SdZmDmbye7G+mC1cXTs6C4UW9EP5pMe9xnmrXFM2t0r0BBrwgdf
1MQ05Y8GGrcg/QZ+stJ9Yf7it2T3mJSWtBQg0H9opy7504ymNW1z8qyPI5i/34OvwxdE2wE25yTj
DBXkyKjTbV0ljMdb5Hu/FmGnHnJsLOO1zGocLMpi0LOthTTBA3YVoFgwksDPDfohpElYOW6CL1ue
vmgG5kSrAlWUdiXcGoq3beUl2ClsJMONEgiirjSjyfON23XeUSe1k2u3CeqfUpTUjIhf9f9dPxVn
KYBjc/F4KAjpFlooS0WOXGCkYyP2B3LYwEw7S934Q930JVWFKtPXBiDNjUTuXVtmcQxxGEEHhE9I
1iMXx9BKxtAaRuVDRcjAbMACwonbbhkJ+rmP2oXX2eM9lqrg5KMhyn47URO9ulEgv/YwLrDptgb/
XkUZ/zPNlQR/K3wY5gJ4zH+Da/o3ZEuM5QVvYwmEYAl6MfjxOahSncbXgqG4iXune4gmaa7R3ADS
NwL+c0N9K2D9o8laYqDd2Uz6jJx57oRCMBs6/3z9U51dKHwqF11nF9UaXNvEIs5Ltx4RQo21A7el
RB9LplqwG6KGdtT1hZaKgQ76++T6uKC4hilN11o8cdpOsqL48Q95qvXuyu68mZ9HkGy/hT6UgO8Y
MVFQmlOEDnPvpjnVC7ad7kom3dBv3Unk3+wUPY91Zjk6Gh5dG2Qr7EiD/MZPvbB9XUNgmodQnMke
XrwTdK+6zs+n4Khx2VC+BdAea2P6VKagJaDG+jfS9IVu0vxmZn8Ck1sElSi8vU73gpcHhWlMfnCk
KsTMnUnZBwfN6yea6P8pWbQrxx6YgAeEmN7G/fbGhzmrElielS17FpKfNdJOl8/7Fu2gQaC4EKju
WIVxui6beFrn1EYbVPnGu0b6Yh/mzE/jom1WWRPqO+at+XqEm/1IoZtsjJQJGNgDiQdmFkXxpxs/
cv4Rp+cbjUkEtNg8DrwkfXG+GX0IO4/08Ah1P/42BVJ+tkPusJVl+M7vsA7sfezozCcRXEamo/Q1
6ytDn+C+t2zziMAgbXZUCG+kY8b58aESmHez9DCzwHPm9N01aV5NPVTmo1/0zSv/Ei+G05N/1EEq
f4UR2gs7zxi6p64I1Y9sUu4hdTXtF6CU8BdkKeMPfEbrG5cKg+frr+w981i8MiRBSYjn/3L0Fllx
njKvquwyOsqywXgErfbkl5tEzAHAihrzdFSE9LRqOA2rGrKsycWTUY92/mj/TGM5MlrIGBLA9rCd
z0njwoDPx6iN140KGBDXXcfF4zRRWjFOr7V7b2oNVBkSp4UxaUzjf6EaQNnEZo14km/bE3N+Wh3J
Ngy6MVvDz4RDYYQTqIeS4hef16bon4asi5GvA5v6Og0Td7yUU/7dAvoHVEAENk1zERe0Pyaf5qjS
fQVkkofg/6H97e/aMMx+BH4EBKPgGB9qL6drGUZJgdyI53b7TIoMy9w+N4t1a9hRtMZ1oJc8la4+
OmOfPUPpNSCDk7DcyqvPyiIkbU3HMDluKHGzbU73i10bftAjfXmshA0PNRTQ3SJHhw+HbMmNDXAe
xqQt5jvRddHY4yY+XSvLw0CbvCk6epUvDg1ePg+5pc3GV6P3gub55+v7bamwSRjDZc3FBWOWIDXP
dC39Dq1BQA7yYLlNI5ncS/Gj1LUam8Q8BJ2hW2DpgGwjd3DnQFDp9nGWpZLiACWOWz9mES8QQ9X5
LaQgpkXThRnQ6cObgxxDPxi9u76nZ0vC6u8n4hwUTKg/8HJoTyRqBsMSxTykWnedVuBU24x/ajDu
G5g26kaseBe/X5xH3FB1C+l/1D/PqhR/rHUvHjyJ6kNqzvNuq1hpwj0kdBHURjey4jECfJrv2z4D
xMlfXVXbsgSHuaN71g3bvAxwme6q1nTe0PTqjC9a02nfbdWjzoIn8MiED1KU/mZEDrN8r0TkmVGN
T/8yKxNGD7jjUs15DLAkHZlHbXDBodqkZw456BRzx5it8eIMrh/dCYRSok/0yfMRfgQSlWQkRK5N
YGShv7b8xLC/Q/RvE6hZRfhTtZE+bJLcplFrRGVdrYEZ2U9wTUW0s7TILnFFLsZ27w30TDaDQa7/
h2bNiE349X14vu0pi3Xubp06WJwdMaQsYBTBdj5gI2Le9QSIO5CwxdSmaGJM2Y3E8/zyZDWD/InG
HvXf8kA7fhuFdLy0Qzc1xdpvR9QvaonAv0zqXRrZ1ba2rT/Xn/AseeSkkTBQcZNJWdyKi81dihZh
tqLSDmNeVR+AyeibVETtnZy6z37mG3cTwpo7zIXAvw9F+6ASSgZMLW5Fs7MugT33MvHykqaYBSbf
c76/2reoV4p0pregGmU5EFPKfZqvfV8hO2e5Rb+H7YlDSccYQmBDe9d0Yw5QILZpZvMHXEbxNqsb
5xH552xtqLjZ3nhTJsf87zP3/gMBqVONAmegc3caBvq+xsyxkumx9/1nUaMAVakU/3dIqW9joGl3
sOijZyPr/jCy0v6rLAB5VFnyAbDIrQz4vTlz9mMsOojEJoFL7OJCttPGLhEUhh1TqTDdUDiKaGVY
JaRxnR7CC+gFA+IvAMRXWSUAKNlJ7rCmkPb857St+8/aODkfyM676JDTr5/l3bTgTxRokpFjWnO/
c5+5O5WXsIoiXwhkPDQ/ex36iEmmkwTpr7Cx0i8yLOLHpE7VzzqWdrJCdA1NAMTZRxTinDB4u/4Z
lkdy/gpEYoksJDUPHazTr5C1IymEEWXH1AzaA23jaV15EC/zwqnRfSYsX19veSj/fz18clG8RJja
WWZlkTvWTVhkR+xI0hfdqfNdAdt1286KJ340oJkXV7vra847aflxaf9RNFg0AggFp8/o+i4QPVPj
KMRognmOgrrg2OB0PKQAUpQBNmHq2Pd+ZYlPrRD/etn//yMTEbjvEZldJns1Y3Gs0XnkyC0Z4Sah
HSJCAyNxFcshe24GJW54m1z4qC5vGDcGQxKKlhVsWkyu8g07OTqaJ7fBJJBad9CA0aq2/WAmtXnj
LF9cb77QEfJ2BcOi0xc8FRbKdHWWHuH5jHLTsKGAL5FC/oBGGr+5wahb++vf9NI+Ak7MRUInnhHV
IoOSbYIaTgudQJgFglpc7p/6LqifhO3/l2Yo6LSKeeP1NS88JuLIXF2mTcFMT/n0MVHec2wEALMj
0+Rx2zgqfYRbqj+Aua0QnQM+cX29ZUY6bxwavdxi+CQwipv//K8Qnk9+wvSkyo5tEHVHSm3/s96g
UpYNFtiN62tdeJ84s71fXiRnPNzpWlhdBKY2Vikdevxg86B2th70uK/JCGkCLDMRD0LJjRd64WDi
NciOobmB7Yq7eMAG1HhCvEuPs5qFi+KP1aGowKXWgooZmFDRbEu7dUDOjztt5XZYlGaiu1WOLXvU
vGeXApEiG9s2j/z/9Nk72nDFGMfpEQrP8A0Y0qwBNsLxZ97tfBtio3qaUsfZAE0f/oeTalIXM8qe
y46lMTubBpvNukuPAuV9feUjXbhzO9WuIrC6PxHor24c1Qt7irkfHfF53OmgAnr6rPRBcx01HS66
jKTWaBn2r6yugPWRZK77dn1TndXg72+W4SaVOHUVQ7rT1ZwpUo6sWY2kqL8PUGkFt9xaycHvW2Sr
crd3B4h9sfje5E56l6cCrUhCqPaArKIUe4m+rYbMjF/Taws7Gd54/edvw5qnNYwOUaUmXM6n4q8T
VhsuVSagyCMaG/rHnib43SiG9sFFOGdz413Mz3p6C9FMYoxOX1FwCVmLXg7pZ9nrRRsePUsgZYNO
yngvkVX8k6gmaNf00MpDBEcpXHcyqUykZ2SBTy8b8ef1X3Lpobl6adgIql1zeeULXzdQGqAxIio3
/EnKotfbcgAkuQKX5t2o9s7jChkxZRWmAyQ4Z5Vu20ujsBh+HrvWFN19LwcGTTTjxZcmt9J0bbZh
8MXx3OFGn9uYN/LydUtONSbeRDX7LP/VoZQDCwuPstFfQrMA8wx8eOWBjjrIGqBlDbzhBfVf/3eI
TMTBHgCpUJz5oMqQJ74RXs/qAn4AjSjL5MIS5qyCfrrToJ3AOqj8/OgMZX60ARZDROxafZ+iz/cL
vVYwriENZ6BN6DZ+t/zGVusibStAbUPbyPbu3zcBg2wMriVb4MyDJeiAdqDQlx5RWASXBq7uEzvl
a9pX5j+CAABxOPyHxuA8g9Pd+Vb964zZIirszNbTY1WEzZc80gDMF9EA1/v6E501Od4XIsaYWMtA
7bQXwabVKQNLbAmPOvpZQRA26WqwrPw/UUj5vR2RXlrXedV9okgv5J3wy62eOTdutAvfmahKgBU8
MlASbxFRAjMwY3w146NkP9T02rCWs+GN3Y06SLPAYr5kyDDbw6IY9m0FabEGqLTrDL+5EdvOsxV+
yTxepHds62dpZ0mZijgMSWCQdABaJkTUACx6cfuV+67/aaFP+fv6F7hw1skhGLaCwsDJbhlNBzDv
kJ0CcRhEoO/62ECiDC0ARJY8bDGsDPUc/LpuxdX5dl4c9JNVF5lL34aZ7bZ89sJ3vup+X9zFaYoK
Y+5BTZCxWgtNNw5pbn13K/PFr9L2vkaHhJJLdChtF3pyz1t0b2yE89QGb8y5u0XOzxFbGiDWopIY
DJG71QAfXnQ38j9iqVw+jXpozfJDTntAktU8+JOSwdqpujK/8QsuXL6MjQwJQoWGFt6C8z3w18Gb
Sr1Wqc2LkXbo/gd1xnxVo66cVTCk6iMELf1pwh5IviDBgHyw78HhuPPqIfih4qoCr+shY8CLU1CT
0caXt9KuCxuU1I9oyDGhHbq0G/fxgrAquwZxBe321Rr0/rW2VDVtxqYmF/KKrtJvhOHzr8LFN/ss
ciFJEvnF6WTK3RhgdOLj2DukPJ0hJwRwss4K7jIHbqvdNnG4jUrcmBhyQw8yxlsZ34UIga4DrRnd
tD16/0vTRa/CBM6wINS1Y5dt69icbWLqwyjYqrWq5SrOcP1GktlFA8RHPqeF2d2H3ev1w3rxd2AU
bFkGhRsCEou47LRjoRVlT79bT50PnfcwBC1DacynNzp6f9sW9ruubRzsFBQSxF1/oxNwfm7t95Qb
AgzgHA7K6fa0KmrF0bbjo932ZbCVCvDndmzDzr/x0Y05szqNEKxEtKMZSIHKbjtdSWm9g7Z2CQmo
0B0acLL8MCCtszaC/LvowAT1o4CnpNtfUGiASzpOzESKpIfOFaDGQpL65fq7P9/5/CAPdOXc/WK4
uHh0t3JHVWpGfHQ1c/wsKguSqwn8O4CX9yRgLN541Reuxtl8jPrCpQNCT2B+Q3+FAg1mYOTHbnKE
r2cdJ4NRL6RCuDJlhXhsh94+Dgy9XHlhL568HqCw5/Taje8wx5vlZ5jNhfAD4dADnzv9EaXZB4HS
vQgpp6JyN2kmzHTXQcZqAflC9rux3PlZl4wjsRNjWj9jkOb999czJ7qZY5BZ+FjelNkO7DBuDgPM
LyMMMsDWIM2dthkPWlcVO63D3Pr6N770tCQjgBHpOXln9rIDQg9+U9jREdlvpgmB5QY0EFGO+urA
TfJuPOz5apLuHUZztERAeC7tTetuZCptZv5h0CsOUCIbAz+BsqKfr8AH/Q+r4Yo5dybIdQDnnr7a
rlaNr6lMO5hmhYKO4pKRoCVUis6tYkvdOC7v2/N050iGVqRTpHbsHnMRqlqicufCxjzo2aB/MarR
AkgDWbwJh+FbSMsJujzOCsU2smX5NpiIyNTTEH6I4qLmBXip/xGVYwg7YSrDXyPdyWalaT66vg65
NRymIYORIkqtwwWtnJrn0IcwsTL0NCo35jRl/+j85NCXo4NkmnwqUlVGBacvENEZXE36Jjw6gUBQ
u/LkY4zU6AY+xa2lLhwD7jqQsZx/guAy1mCmVCH8DYQA/D/KgJWT4g+APJcpP2q1Zz4GtVWjUmGN
I5L3yRCmH1BovxmB3puci0/IfJUSaP4RBPzF4fdr7ONcjt5xqCzkfTvxLoXXBy/m0KCXWJUp6rV5
7SV7TE8FrgApfIsGgTINHmQa/EEyZfrW6v6QHqPG7b6XHXzxO/ZmEd+NtT19yoYJtMnYu363rTJs
0N20jL6MgK5QIylNn+6550NXSStMFDYIHnhvTegXT6WJPjEFiZ13m9hBhGunl874R+eeHlZ+C8h9
1SiDuNFEjOzZ34n3iXax5jKMy+MfRRtPnztNlM5aFrdh4hfuLjnXMt7cNGBAuWyRId7vxHTuwc9W
gfQ2tSJ9IDXSYDAw37LdYyTNIWJAHtmo3OEl2exnRtQh75uEhu8UuTkXmlN+UJqfxjdKjDldOv2o
oIg5mQB7ZzbF0lO8753S490ERzy8QmR2sin+YnRDV+yRCEYtNba7GnX1Qs9vLHzescP+k5wF3zaa
N5a7uEAZblpBHPTh0RW4qIaJPxxdxGv6VWY4JXJqmpat0P2Ae9aPN+qN87TFoVvpEtrZyRATFhvZ
jnS9qFjh0ESiOTKORRAxEQUi3Nfvj0vv9u91FtdX1bQ4I2KJcHAnTWwHzdEeSxuf6Kns2l2RDl+H
LJM3mibnt8iMRSEu8U11EFaLsFTGjCXQrQ2OWW8Uh3DQfsJMSl6DErHE6093oT3DUlxWDr1fDyDA
IidDOUjLfFB2B3ThyINcNwEVqT9WSeHCF5LVM/y75Ae6KMOuTt3kUWvs8HOnDH2vOcr9eP3XXHzu
ubEPL4cMaQkVolKI8dxIIBU3TvJxiiv10DrJ+FR4OP9dX+rSZ4Vf4jJcZzRNGXAa+a2sQXqpBlxo
xh0KR8pGEE8AKWicGn4u41m4PFp3422f3wFYkbm0YFmPOLJswQRRlYOYJBXqw7zEIiaujrzs5MFS
OVPIKdNxc2jLr+bUzDIzjXG4/swXjgxcAxrrkONdtIsWR6Z2W1rS7gThIAHuuBpzV3tJhxg1+Ovr
XPiMBs0sQuV70rfsNlPK67nnK4Sk0OVDklNVj5XytDU8iODz9aXmk7CIfETdOQTBFSIILj5jq0FU
dlPPOSCpMLY7eDXmG5oQ00Mj0G9bKQbmt9wT3fk1LdakkjeZUfMP+MrF6XSaxNUxHXMPcdQqpuAV
VLopaSywKZaRvWRow6JR0AUi2Gp55Bso4FnpVzv1smcRmCFWL10BDgVeUP0UjmOPkl0iOXZDp/5E
KMmg9NxWqDLCKF4FpW69JmmWbHLvvjPtag1hPNshVPVYI68IZ93q7a9JkEMSHQ0jND9gPFQ6v3v8
byAclBro9lIMyY+xCNxh0wLm1rde7yFCknoIj6EJ0KPZayL1/KWVqflZuS7AaoylHHfTd22Fa5bd
W/0DeUD+e0idViIm6ITfktd4CnZo+pq7BO+FTYTrx95FKcNelQjMvTBDLx5tgcT+BIEGeUmjCZJt
ohnjG2fcsrcFetfu2rcUdjoVCB6w9JbBOM3Hae2RAbEo9xmleLjLGX8126inkbbRenPgfiszPd9E
wDtQRjHDWY637NUX7p1h3PDd0x95Mb/bwuseCznVH+0KD7r1MAZIJnQ0Gx8mnC6qGxfFhdNl0kYh
nQTsMTMdTiMKgmaGCoX0D82oGJkF8Ag+2GYmbzSML0VsmDR0snSQi7q3TCQR5BlQlIWx1uA/iOJi
C9MWE4+wUf0KOQu/fBowD/uStE3wJapH09u5bTY2mAIl8mmKIU+nKzXC/f73U28CpgTYNhc+9JhP
nz/Ct6dNVYKemgyAU7iIVTZ9BZxtnO0Wrx/7CxFmHmR49NQ4/ITx07V6I+h7ENTaIcWQ56ca6M4j
Dmlpr1pZwNu8vth7FbA88HTmGW6Tb+CfuVgNN3ClpchQIIcYTI/CQvd2nbX+aKzLKdcfdbYXQkLT
4H4xo9D77gPVdgnnwExWDVJP+DNEucJ3UutRxEtSBLcxOULOFvLslOwmJNIjbGJC8arDHnqr8iwe
dxG6xQeaY9RGEqAmWhOObN98mScG9lLYlG+uP+TZ7p2hP+ABJXcvNtDLN1o4jPykVySHOE99lDg0
e18F0GVuvMtzONS8DuMXKA+MPinJT7+cFcW10fhhcshw73vR1Diu1SzGV43wrYsApeEEMR4Uv5pw
1U2hjm5U+jJgJL9BJwnXiKC01zDH4h1wjXqtxbZ1g6o2f8yTjw02hELQxKaVrNZd8k+9ADGXUmM4
VQEZwr8At5LfSSj5DFkRPqeGLLdTFpQ/IJRWNxgPZ7uapR3hMJ97bx+IxQny6f/aQxPzDaA8p7vE
S5C/QHa2TvYVSIMf17/4IgOa4Z9zQ3xuSXNbk26efolqKmiINI17Nw4GTR/yPPklMkOZ7vUE3fl1
DM3BXHcj9fD++srmhc3GVAacOuQ5ypUlTsWBeUQLhQdFhYKbL5VoLayMnhHcSiiT2zNOcEJY6TIg
I0OjDMgMDBEXxxgMtPZ52LzqqkGtU/m5h3hbNFt8IaIT61t/xpo/oI6cfExKc0QmCZ4PVlVG56cb
lNDlU+slGWoAHM5pL6Wapn8Ng/NHZI49MxXIst4PwF/tLlClraYVTXLwRiTqu970/W0Y+2G9Tlow
Fv/DbgXZykkilYWKYZ5+xMx3vYC6PUGzU/etXdp0SfsBVaHGw9JH6DjItGWZrnAZqapXE/E3+9/j
xozTpQHFQN2jkX76A1zNQ4gss7MD7KB6XJumZmNF4+q+XF/fNBfOJXBVgDiOYXg41C9KzSxXuRsi
XUGA0qK9LAsqSqjvMapMjpeEh6KvUWKvlFFjN9lFt8BjF84mFQnlwjym5Z5fxK1+CJgbh00MqzTH
N3MQ6aFMJ2TZkyi6sYPOiFr0ZQjA8+QOoBxg8UWCGQU6LUvIhIcOCXq4YbghAsFxQ4oEEQ1DcZxs
B3u+oajUPuTOGDZdnSC1rcoCnGSvahoBgLLQHZlmHX+XQ/0r5kLG6hf7Zm/dh1Nvf7v+ec5InvOP
5gdDMQVCw8B/8aPrtm+n0XWjgzbmE59DlZu8gn+tsTPvlI6b4tR8zZIWzdNGj1renq6qXQDG3Vo3
tZF9MlDGizdTqZT7aOH45h1jWoo4OZkNTSMtnlUAYdnE28RuLG/tIRXez1x95fwn3HKt2hS5P1VE
YXN3/dEufXoGBI4AjkXiv2yZ1SNaaXmIa50m0+nYDAP89tZMP/nK9m8c50tLscE5TgQQ62x0juW2
zrM5BMY4ga1h9UOurTWvT/W7yNc7/cbhvXCmPJpaoDLobdGZXFw4GPX0GFLJnruuaZ+UpfR93Sr5
uRqzx9CwhjthioGJHKyq6690cfc4bBb0W2ey2wz4OpvON8oZqb7L4eBV3qPKkbtM0LjYjvRTVgNg
nLsmGP4V9D6viWQokhIcK2BGiw1qdYYII6QXDnBXu3sTj5Cta4BwsnrH30isw298y7OXC2JpxvK+
jx0IzsvQHE/VhAZ8eMTxw1uXZSXuvKm8n8ZnFMlWzmjGyPZV8cv1Nzs/xUn68k6Z4WqfsU1EymWc
wg5cz1SQHCUkmgdrrOs9/truHe5jCRdqZ98IyxfXcwFUUQrTjFuGZUuvS016bXzEcM158sppeNU6
pHatpHwl8CQ3YuPF5Txafg533Zywnl43CDQUuUYoPiIsKY6hMJH6ikckm6t+iF+StLRv9f8ufUbI
f/RWmRTq3HWnK3aKia055fPIrpLfI6nM306RihVaysEaMBEOaszk95Cugn89nXxKEBxkafNQnn9O
V5ZFMDl+r8VHxkdqNfqoaVDn/DLRzkHkMsDf8V1DwB3UjVh+6ZGlh7k6uAnwoMv0DCdSvJ1kkx69
IvI+GaWHJLBuOJsx15rXutambZBk9aYcsFO+vnvP4gKPTFuXNIJ+pC2WlCSD23CKCwDMYNk+V5GF
mNdgIuadhd5+HHLkKDscC6+veZaMzmty0YLPNgHjLWHh0vANH1UKEFiMW77jC8voOcCAaPj3rUux
DicFHJyDOs/icxJpkV8uzfiYo6W/S31XzvLNPq7PnXlXtbLdX3+u8xuZXh9UOlQ3aPDO7JvT/ZMm
sT3R6AN4hBf1Gu8tuKna9KyP0RsaJ/fovuPLoYaHMqo/jFnSbZHQv0MB5z7SjT+pPx1qx2k2tlVT
nRX13YSD0arR/I993I2oNkAWUKWbccFb3iYqQUgkNrpQ1x/i0lYEQE/DlBc2k2hOn4E3ZbtBzVb0
aXnhCN9V90WF1mJPrwtSWjFuVYMVY1DFt2b1F1d2gUzSIKbZYsx//lceP/YdEJgUyCz6zPXWRwXy
02iK6V7maY1+thUi+EHwwTc8vVEGXjoEXMuMyj2uK0AopysDnKlyLamTY9kO/zn91K5iNUbotzoY
b4dNco9Pp7yxWS4cAqKbJLmZ4cEwdU/XLMQMfEvBKFmix/QazxDzV4MvyI3b6eIywAAkowYup3eo
1F8vdWjQKG0G0I5h4SNmZhktZtYWpkrV/T/vGzgJ1LXkFhAilmUJjmk46xRackSEtF7jTN6tSlx9
d7inmGumCWjfuKjnwSk2brzJOWdaXMBMU6j+iaCGDtT09E22bYtIIvNT3Ac0zJ7p+uKb4Iz6NqH9
yNi3jNcD99oujtFG6yrrFlP+IsaErINMlTdAGbo49hHK/DIWHdcGg6n/4+zMeuNE2jb8i5DYC07p
vb3EduLEyQnKyl5AsfPrv4vMSUxbbr2fNAcjJTM0RS1P3c+9PIq+CPe1hocp7g6o1t1E7bR8EDR1
R1QwLjRYkm8gn78//m99aCo7CB/MJZrdq/m09ECoemDWxCoE+sIodXi09ba4BsYv/5/1aHNOYU+2
EMpgtr4ebbSdqrKyMkXx0tUYXWp+92QY8JhgU+nd1wzTGK6j8Nvz/88LujRbF2s0Hr3aHkDGPK8m
/vCcRH1t4W/nkF+Nz1ZzRRK72oYWOzQOpmX3g7hPObcqP4aZOjzLWv1UkjpY7Lk3evaBWdyHFB8E
uER6bWUbEmqRqGm9af98/zuu0Waez8VeYI1GjxWHsPXzMbzI7Mm155NZeXiYmgMUCZz+mucJQ0z3
ZKIzP9eN0xFKUrnO0UwiGRKgF5cW7iwVqtm+o9d17ShdTS9qMbjM3JJoMjHFLz5747bt3OvdeAIs
wAW8L5PknmRgWcYEu2i5wHDHq1IyVfviRnET9u5bYVQdwSy4oDzaSdvee2NsqY/0wFCZJMVgv1SR
O2Cf4Y7YZvcd7euo8vrwB6SwMHtIzGl2jpFZJQ+55hlyV7vRSPqDmPp826ROVGIY7HQJaRRp3O/M
KnUeClXC3uQUSfxtPjh1s8WZws83cZz1xN3AnOHiPpBhs+ljUIsgxff4F1azZX6wgJtfutK0w6DH
IPePU1naM3JGuSeH+Njl9QdbTE9lqS1YvtFmRy13fQBTuk7mh5QQLOiKEYDBKckr+1so0+QjEdAw
OWrHSEsaAonef6gjkhb2CWCweeoIdMt2FjL4T1zvHdTnpiLe0Zfw5q6cAcv+s1qygnNmAZrhEYHk
vF6yasYfQzYIAooa+wQ7dNUm1Vxt1/iWurIXr7mVXKHdBbGHtYRdA+DNapVmLaaPdZHNp4ELxbxN
SPr8E/UehsDG1HLXNLwqOSlrSh86E4sXTLWH8lvnKE6KGFT6WototVstP4ezAQsAwaUBwG51e8HG
Ac6MyNxT603Wmd2lwd41LxBfUH66o+FiwquurJXVecRSYXfEZIpbL1sVFiavhxv/VTWT/Kmfhob4
1gANvdg3/TGpvG+WPj5pLe1gckUaZyh/vL93XLwtmkDedXF8o4S7kGC3NWn0vprHk2MoZCaR623w
gA23aYJjeyNGTCsrFK7vP/Tv5eSf6YU+jyYcVTx1DG4x/rrJjX/OMvDOfEqxw4Go087lzCkskp7I
hLkg/kobJE5b1RD+KVonb7ANQ/+7LackfSZzyMd/K+4abds6HT4e9sg6JUfOL0WAzaf31Rod73dd
WBgO0crADhzybjSR09wLRXmMXUOAv/2YQ9W1MIRt7WyJxuSUwK6/DDGHJVuDPn85RwMRAHg3B4ao
O2gylNbhrlMmfF9UWhakmd4kZorkqQHbbz0j8oZAn3t8WtoaMnLhP/eJi2NX3HkkRLw/iqtrNhcG
Phs75yKcsNFQrEpQsMnWFSTNn2zloNmPtKZPN3KxfSQezPAxsfVGI9++/9CLCwu8Knz0cH/AGgvo
ZX3WDE6eL58LeC328p3mi/sqRUHgq/qUNA+dRiiXKY+2lb20ZGeoXt9reX7XFYIUtHbTs4tu4tL4
WWg0mseC5ODxSCTfph7zZ80m6AYD9MhtHt1xSK+M1+qUxt+QW6tBP2P56aiLVotMi+re9ONRnKpi
7p6qSWa4a4P8ExGoo1TFDgjodFPE0r4P+5jYiPdHbrXSlscvREaYLAbOjqy312s8V2UUulXonJwG
W3VS0Nm5zBhD46HI5K4ca+PTZNTZy/tPXe0sf58qIMmjCrN4/bV1qiL5rCh6Hd1An3yO6b5s8DSr
A0fmJJENdfVJNRLL3bLsNhBfxJXZsq5MlscvLwzVFpqtfcFcqlwCgQkuhYbhtxYWsXYUvzRRTa52
LvrS+TbjOvHYCW34RaavR0poQ4yf7FPvY0sXkWwXQuuuNSlW6+bvbwJDoEXAruuYa8xPasSROE3n
nVDDERam+8Nj1RoyCfq0wV1+0B0qlPe/wvo4ZRjg38EqBQ0TUOuXufHPlUpXFmc8+MjJgnr4m1Bf
UiXQt91S0nx9/0nmcjz9s7Uub8e3hvqCmgUtn26+flSrJRYefb53mqFpEirs6CFBAJ3CybBEwfCU
uUWKtVU7xV6AOXL0E2dR+Qfn6zq+Twl4wVeu7hsyiDrVPvsFuSjkBUYmtje+XRM0Ra39sYwr76b0
Ru/IZpB+e/8NLpepp1N7cCOhGGDUVuVALXCytwmgICs57L9rfen+1Ehh/TyTNasHwujjmeCrwf9m
4sp97WR6Y25gBkCvbvla9JdXhz/u3XbYGw0fqh+MD65e+PQsukV8FhKkXMhrV7A3JsbSX+fo9Tl9
L9bH3FkIj8zSO8X/xZPMY3eIa2+2N13oXLsmvD018PlCFE4/ed1JqIk3Z8BH71SYdfqELSXc9zZt
sNYAAo7LeR6CpWu/ta0qvgEVxyrb5A76/ud9YxvEioA9YfGIA/VaXQbr2EVP2yX+yQNOe1kaOh+K
UGY7UumaY17E9a4dzat3kWXWr1aFz4LgkgvUBkK1fPd/FqAXuwW+oJGHP3cm7WA0Om/vEkv2xUrn
+bFJiu43AbatdnTyOrnR50pLdzjGWbepPaoP4zRZ6jjUY3Ib1b7+CK4G6yArLffJb1PjmxNH0fc4
Y20Sl23on5aWWIF7iSvig0ygxjyOU4Z3laow5d5iYhJrX/x8Ioa6iJJcbSKmwRzYqsLyfoqm+Btm
Zv0d1oMVAXl6zYEOaWw4xbqlvlV5bPdcfthRAqmbk3tXpSoRW1SxItzbiaih1eXphwme+4c053Nj
IjdhkFZ5qMiDLvZT/dxU6Og3FUrThy6L2qdJCXLgXHzdgQHIwbAfUf3x94Y+xYHYawH3NulsI7WP
xzq5D7VQ/eqsWbpbt1XmNeftC3SEPQzvD/aAhcvD0bW6fUSt0RF3qvkng3V39MeEbBwDpmBET3QT
4T32oHwjvwNwM/Z96Gu7kCbOlc7QWxvpwvQAYoffS4212ocsI65DaAgLD9TtbgBz7N+mquInLSHD
DtO30Nt1msMtBYm+y2+rF+8fa+7IYndbd36orJpwYzcmdvzYOoWJNcMg8hewWyvaRFPvhoGuxYgo
/Em0h4FxNa4stTc2F0YQ1QlEHo7/dTtckwXTDkvn0+KWN21qRy6hiCnd6XMkaRFcedzlxo2EdkGS
aIyirlljWuS0F1ZhclVRkTlOm0QX0UuGUR2RWbUcyMgOJ1sPdJzcsci09Pj4/sby5uNRsMPa1VEA
rLFgr52qRmLvfDIRxwWGwbGXYKq5cd1B3+HalDzgj5HvEHHaV558uaVB82MvW2gyHhjM+nQfYyza
as8/tUY+Q9aMYnLm8I1qbocmdq19o5GLtpGRZTRXhvziuKI9i3s2expSeUh2q5pSzk6kTAcutuwa
5wC/QMGLHsb4Y9FgNnxKjEJeSzq4mFQLuQPyDFomHLMuUJ3FcA1HVy89+4UpHrvWHxcOFDa9dIuu
jOsKQBIcRuQcUTZzUsDEdpaf8s+mrRPzFI+2np3zsC6fuWGgtHHmHFTt/Znz1itxDaUJTCsPfsT6
+2nzXI3JRDu2RPZUZsq+n1G7HNhC7SuQ98VUWT4X1w/XWkSkFwSMaTS1Ip+AQmc27Z2Hlch5nuH5
Lm7XlFzcX6c40g/vv98bjn3cECnEPajeOmtr9YJF10GoLXzicqII9SLiRkttuhL4LbCqfvrU9Y34
kmSYsAWyG0oz0GJSCQOiCvHst+zotydn796pcekKGluvkqAxx+HXWFm+DGyXtlRQoiK5cbD+vY/Y
kYptpJn6Jy+pIQvbbTcvIT1xfy/ilBxNmGt9RXZh4oxBoizZLFqqDrC7S7ynsvGSO2CpMtv1HnSS
NpENf6TV2mdSkHp/F+tFSvZWKKM+yELOsYODm6dEUANza0fcgKQPm7o8OB2zst6HHbmFgICa/x2r
3fSBjpp6fH+AL5chpAXwIoDMxbV5LR6Pis6GvAWjJxlG/dx6xXwu+qwhskqKfa5JcWXCXlzq2Ghp
HiCrsRHGopB4vTDQpQ4QQdGD5DC+Ud868YG0PGPXjWSJ5y2l6kRK3Y3lYLYIBz7+/P7rXp7PPB9l
GleZhUcMevX6+cj4ofZWfnTWq7GuQGZHtwhQUxHf1Sf6/KQR12CS35ATJKt58J22Vc2yOsVzETr/
G/bOLQE2E97GJt04NsGLir0ly8npcG5QoxGO21GbdVywK/ybD42deh8sk1MQF/so+wobOS6u7MBv
7B3+oqlysM2FerQWV/Uk/6AULONz3Df9Gc0cbCp3JlC4SklYf3/c39gP2T1AXsAmF8x0tdurPB3D
SvAsmoTZA6rV8nsVDdGVwueNybx0F2mBg4QypVebBeF0vWYTqXQuOzvfseKIZOT0vAkJ+N00nnh+
/6Uujm3m0r+PW/78n02+i1xZERqQnFPLxvC+CosPHUEXG7d2mg1h7TF5OeDsaH+uUfje+nQLyoiE
iw35QsjUYUNPhnWRnOkfWSfZeKBQRDwdEt286rvx5qAyRxYKDuvWXN16DCaon5q8ZaYRF9hnbng/
6lO5VS02XW0PkFiz3m/x90l3nW9iq6Dq8pA1yRQA39K/9+SfdszJ4uhUT551emVHuZhaVDCgzyCK
HOtLQ/31V2AXJlZ2yKMziUzivqykbAIEwwSjvv+1LySa9qKIYPfglOWF6Py+flBFyI1vF6ggqxTL
RrYLI741axjCW/aaLglknU93HoJieSBHb/4cK2ndGpbMv+iqIOwXCHcY9tJs1TXDuvWmCtxApcyt
GAseOBlrWMhZjF7CRkRnWww7pwnPItH9Gz0t3ZtZ7avp5GEHspNG9T+zVnnwkvgCiIvIjcvx6yEJ
Gavezev47EXF8HX27CwQpY83rTmbVw6q9Wde3hHYFoouth5Y8y1//s9iK2d99pIcG4uGDOSG4HeX
sL9ujqdr2o83VOg8ie0YAsGi+FpXpprWmVUmpvhcEyN23yWueTRNkqH90rcAO838psNC8ktc++Eu
d+rkjDw33w9YYH1VQAc4spfZc6FMcoglBkRDRYNAS8Zun9IYxP9ioG1fGoK428LXd24a1/W+8/Lo
yoCt67VlwAQ+DHDgoVmBbb0esIQzbfYRWJ2zXPYon/UWj+umKVq8MHnFHwNe4WaAcPoqTrLeF/9+
KpAheBFoMS60zDkxyrjqZck57Ir0UGHXj+Igi/cYC6JVyVoTRn5uPbc55q/vr9H1vrg8GULLIgGh
uYD7xOt3jocIvkGJu+GkZdZ9pOjU1rbbPQwD8sD3H3WRD4WR6iJwAIWEsg3utxpfcngKYTUDXBM7
oQK2exU+u6Ho621Re1p6Z41NeytzEt/mXMu/i3Ri/L3BV79HLHBoCo/1TNQsuvI/c2GFn3BJo8de
ZFPzsfOy6VPaFTA43CjWmv0wV5SzfePQIn//NS4KouU16GQtnBLqa0w7Xg+ZoPmex34E45GrzE8I
ZuKL2YTWn0Jp7bnTkjzc6JEIqyNxIhqqQbo6ateQMvvz/R/y3/75L9DFL8EIc+m7Lz8JjdfrX9KH
htkNupacuQwY28Fso62Uo7nHQKTcFGHHkUOc7tYIcfiQGgntE+b2BOrG+kYnF/bWTcdvIaT3Q9WV
/R5ZaLzDUdvkMFi8UOqi3KCkKlkC/XCOcR++cR2Vwbwqlxzr3r1PUiM8wNv1gi70CWAHJd75icx+
I9fp0F/1UN3rKDwC7Axbs9a8bSzr8C7v/B6mXSS3cW00+17PksNEE/BBVgBYzmS25zoPY/6tjD+V
MEZu8nChrI9OEtjwA35b3UjoT5GEO123p31t2dlurJL8mIIvHWegCKgPeEYCju9oho6HOSSpN6li
7zEzkRlmnjXeV0UkaAz6zY1h1+O5IuPnBvFmKXezIKISPyTk67FEYe7733XCCR+wa7O2SejlN41m
p0HukggCb68OSOkaN1Xe4SYdLvAV+9PWaRYMKXb0PYZFVVBNptyoPGv3aT7p+wmf66fRJ/K1WJI7
J8dWN5bfdWRmG/apadX4idaevgdcGo5mjAxnrBxr307DDz0e1M6h0Maoo+cLYVvx0PlSVMQguVYa
uG5Xw4P1657Y7GJONqKJukDNQIi9TOq70dDLG2KHQ+KpCYYT3WjdA9I6d8j3Ezswx7j7OQ15fa8G
W217WO4BiES0UbQcqw2oMm7hZWeIjzW3EHK8aGQTjfpZG3lBJxmrD6XRkPY7tdPOccP62BHNeqwG
rJxrXTa3ZZMkAQ2BaB9mmfiQpYiq9d4JD6UanN08oCyQmXC5mUeKayPxnCUUm605+T1kZqcIqtT9
pMRAf5i24rHRqvao0eH56E5W/KcdlPuNswZiZFpa1pesM8yP/ZQ8DE2CHbVmpjeEOSf7pJpuRmfK
dnXS/vAaPzx3FGvIfknt7lPfOFSOx8x3DYewiZhs2Xoy9a2MTe7ESaOfpmiQpLATQ4oFaw2NmyK2
H7sST2y3ObptLW5QpKRAU1Np0z01EVZ0VrKLmsk6oMvh/o/V/E647niXcb3amZlO8jFHOZQUz9hx
Caq/Tkr5t6A8YRqgPfhuFBWJUUWqm59j6U6ndB5xXp2KFvfmNrrNQm5kjIbzLGoRkrxC1LaEUvPd
7zI7EKqajrPja7fJbLmb0aiae1+NkBCcThzKpBR3OpP6IW69+UOXi+KWOY4N2jS6j2E+1vdG1Nbb
MDHsT7HVosWP5/JUVXF901XGsLGVOe3wEcTAu2zFvm/Sr1lpIx3g+ribMRv6jSz8Q0kH615CNb5p
teFnl7nDebbqhmxX/qpnEVyhKU/uJpsUVncWDb6b/sSO75I6lRqDuJOjlnwplXDvyGOo9qK3jH3E
1vgYpX19n2mAB3PBLjhO8xfKSu27QHx8xFGRfSkuio8xuDnz2o03s2NVN+UQ2sfU1FSAksm7681u
+pB20nhxJ7N6oTlV3aSTbwa1IqLdjLWvsrJ/NWn7tVZEoWq53WxaRpIxLIy9NnkTlUxjbN3Ijm8b
PJZ2ni7Jbnp/27+sUmiocANGXkexaK3F7hxyjZLGCCbXTvJ2ghNKJlmZbyermW7rVhSHsR+yK1DW
RRDSctRwc+OSuFTzwEuvjxo499NAVHZ0blrH+vzX7Tpwdc66/UyoX3tHolyhnyDgynOeu1hzVmWi
HwX56XMQEdbNzp3r6S8rdrTnVDoUdEVPSvyVsbHct0YHQHjxsMOIGn7N699pmgM0qdbXTnbrs+2m
WdI9+5WpAk6eIdBLoR96r+ODO4W3SM9lewbMEj+rqiNYmyjcwguKKTG/ZDRuIZv0ZkV8vO8diC3+
SQbUbz1JISs0ptYEiUXud2hU36PSwPV6Io49lX4b+EnZkY6TisDP5fRMX0PeFYVmnxzyLQGr6yzF
Z6hsD1RKw81IbU36RKSBmYufhZLzTkjX3Y+wUPaq6LLtqIbmlAu/wwYI94CoKA188qc/XTQ5Z8vQ
MhHoWCZ2HI5T+1hK+1dp9tbtIEbCvcHq9m5IaLJhhXXAfSOBrUxwelAbLDVPhJQLFrJ+os/jES6J
7mFCC5xlWtgD0QjVN3MBaTDsSTCXsT6cmrhwIdjN+Ejglx70edre10bafGaU5cbSs5/StaDfdDk8
zy7mXKMq29a69kdoJJ+jqp4/uCLUHt3eNG6t1iWIR9FfCuJ+fvRTbQrkRKJyqcz4UM5usjONMtt2
Q1ZsiiKtb/IqIjgk18Jt4kEEqsij3taj+Qea47j3ZpeM+g49aSRd78mwqvyGGEUiScp43pB/jcFB
10V7QvwQnrp+m23nEhdHY/STx7DEZJsWXOYHOCLEW78Ys1szCms+l7NEk/dRezvGjtwtfMEt4JNz
K0WrbVXXG/tUdQTi8p8HpIVm59jXp51ddnlg5KG9Q3qUbtUsU8T4xBiZSi8OFBDDQZ+q8XkY2+TJ
JcjlzNBnT1NdJfe4NbaHfgpx3Mtz+1BrRfY5dPJuQ+A6xYyj+UEmafI5ST3t+izSg1Qn8L1OdG3f
uKW240JW4utViMCeI2+r4mnYhrgIHhAeaLcqmfUHrUX40BPrt+F8MB70LPK3ZSxsYqnadpOERfaU
I7DezXjN3/u5iQRcE16+LXQjq1GCNB6mjHnHJ9Tayj/NujluC6VyOur9eJvbHjdci6B1YrYfZsyW
+CyDl25HnFVeitqt9nIuBc2jKiLQxhtiIuONalsr2xabAtjqmPVm/UBzSb8dVKx911TNxyjQZyQs
6Jg0ojpczsxG16dzWrftcyHo4mO8RPa7ZsaBJdX41GuGcYiJIT/V8+TfF1ZrLSHX2m5uXZus8Sg5
mdLtt05GVZGYZb4R1jjdaNlM6YOBfxCzpjaTrkXHKOqNo1ZRsuGN2b1EkV+whkwF8F3n3+pMUQ2m
fvVlipAM5kmGc5dm4raqkpLUqVL1H/Cj4i8X0tlabZjvnUxP9pmahNhgUUPkn1tbWxIJJBlTC6La
RrhnHHQ1pwn2y3Yot/hRc34pmj1RgMTTPXGqio0mcAk3VDWf5KyDMnmJxceOwmdnhtaPuA++Nck5
+pcwUtXdhPsGYRy6/UlVY3S08LJ/Jubna6JDxA3mQaUvUOB6ii29y1/iRm+eOD6Lm6atKlrarfCD
Mp0I55DMH7bMYetH/nDbjIQ/YihJdOncsIicfP7udJn4Ttbl+CfVm2qTmflAOd6STFA0BoeATuSk
WQ23gO7mZyn8Zu+YxAk2rMrtCBF6O2j9p9p2tM1cGRm38sI0Nq4xxoFp2sN+yuryXBTmy2C03naW
vrFJa0OdSRPh65MjeQhTcnSRR/E/0BrNCURa6r+EW2g7wwzFqdB060uvxl+KLKjdVEjiTntf+zYA
ZR7MwqoPxF5nn6NSm0+umTkPjpd6Dw0dj+2Ylva+x6loE9lL1nlEl9iKR3YTf6x2g2aav9O6dyx4
g36195TeHa1q0k9Nqspbex7HwNUgIRoK4uu2JEZsN48tD02cbGuOSw6m7L5FtpqfY4IIz1YTfoPh
Ze0Hw5bIb3SCsSEW7e0ZqLBxYBuXHgGSk6XxalbUbkJMIw56rXsP0q76e60JxQ6sJjyqvJ0/aOWQ
P2CsEO4SOFla4OInEwfVnL9kcRbt3i9aLrhh1A/oH4Be0ZYuqOjqXAaNS6yib7VTU+jxJxlpFRZs
ev05r6fx52x4NXK6FIpeaDB5DC5RRFWMe2cQadD3+fT8/s95o0pYPGGwDKKLSzt19WtSsuTIf12A
SWGRvqlPY7Wl4BefxqY277vW6p7MeSEhvP/YS9QRoyeac4vmlX+8FeEonKgfFQL906xM8QfbOhdy
lgxh46XG1zHXrP3U2D+ytIOR5Ytm+/7TL6Ae2KCI6mB6L+nc6FFfl0YIwiC71VwvVdXRxGvCbtip
2XW/DINrPr3/rL9Y2StogofBV10KVXLc6NO/flg9+X4zdJFz0jStaW6ks8QvI42HmjCqXM27yghN
/XfRwCtDNZT+9EM5skclGJU/atzPjc/4ILnRkSIbWjjomHGNjvU35uriN3I7wHEMCj3ihde/sZU4
B6Lkpy6zU9HLgOC+ENCdSyYe0D7udZO2WKVbDlbE2zy2vHqL8nKqd6Um3V8VdlLNtsTp4MXQe9Kz
rCLx5TY3EzcNurZXzjY0zSzb0CuH5l1MQzRthlRQdqrYEBwCczcQiuvU3fjJturotu4sJ9pjTI7H
EzRKgpeb0MD9fhyqUB5E1tkKvSls110IqUgFYwgjNxianN4pRYeUzq9mSKwvAKS4o5QSP5WgKLFx
Pc2EThp7ToeKG32q+y9aMpefDFLA2zNMUtcJ9KzPrSuyuTcngYdYj1p8Qf3WAu8mlwYslJ6jRi7u
OuT3TtvcdvPdrNAYNJHqsJrxvIOdZu2tkH2LgFByoJYkMlZj+CPKPXVgc/SuAL0XcCuTcyHAA4tB
wr8giBkTO6Fb6eJUC+PG1CJj77uq2WdTR1HbTd3Wa1qOz6LZvL8qLtb/8lycQWDD4ymD0cvrCTcq
+iSGH0Li1mX5K0wsF8OUhNlisiz6ao5OdlHJU6+qHrKY8q9sAAu+up7vtE/Z7+BDc3lcd9981DgZ
vvOnuqjjMeihxX6dQDuu2kqvuYdoSQCyafnQaEOOsm4wFW5IXAz+BtBSreSYhwbE+jg3PtIXUQdU
fvEDeK22r9GCodOK7a0BKHHlxHljt2OgFzTdXL7wWrOJtQCO/so1T17rOcmm6od0OqR5ao3nXsL1
vPJp3xhbhhYyFHxzKLnrdm3ZRSPq8Ng4dX7besSUKu1uAo265pJ4iT7DOWBMSfg1gJ7hVb6eQ3qV
VTX4lnFqaqKP/DTWf5Bvnm/mkOudRsDhQ19kYofNwXbQ3XbbKnXNOPfi9OQnkJqwnOQ0UnGqeP0T
VKd7aR7nOOCzvcnA6sMUHMojwVbW5eOQNu2hhKt45UhZd1WZVDRH4IgiMmPDXqvCzVGzQZSpwvRm
7M5dDo6L2YC7zxuRbAAfrykI3hxp9L4YGdLGJIzWfP2aoY4ZU6p1BteaCFQylbU65TolHzveUuVD
qAE3DTek1CGcsTH7Gds4vkIDuHxropWJgeKQWnD+dRRA2Zp2rJWaOo2NyPawF61dJIA8VWgVG8Iu
/9cYaUwN0N7TxlvMR2HML9/+n6ahGExpiHJuT0Uh1IssjZa8gdpe5DSJtbFk0l3Ziy/X6aJWQBqE
bSNs3XUDauxnFFilUKeKixc2tW5qy6CZ8YLKFebTV5bp5dP4lhDmyZ+ElMX+//r1LBEpKE1Oeyql
P34ilb58HloHtCh1pisb0OWXQzGzQHRLZbFQJV8/Sh9MSgC8b05wf7/iFkt2WDk428yo7Cc4H/MV
49+3H7cYcRAzR9N3efN/PlxbhFi1yrA5uXYd9QvWD54Ddm351UHrnXY8504jqtP7J9pqPBfLMqIR
F9N6ZOoGiSqvn0ooVafogPhHEnL76iYJs8kmIVGvxa5v5nDY/z8eR4OZhj28fdNcjWnZuyNx1b1/
LO1ZBKJz8hNnTXnS49q58vnW5IX/Xg1WIvKhhYC1tjO2Oi/Vs5nbUjJ5JHKVVpPNm0F04YdIyEhs
Js8cvwC+WPUuItT7k143frRtS9vqQcuMSN8ZlSxAN5w6cq6Mw3pv+u/HLaFBOOKBx6417b4ShWLL
8Y8LcbNip6/6aOv5+fA5R37iBhMpri/oXKYnLDBZvbAQ5xnDPFEYV8ZpNe+WX0JBYSxiRriOhCi8
ngFtaoPEu5E4Wl1JTmWdDxu/T7uzaAU52SBCV179jRnHGYuogMLNoE2/KtozSgjLylJxxCQE46xK
Tgc0FcUurMbhyqu9+ah/Xm159X+WlJ0WXo2rpHvsUvsHKRTD7UwzcR9igH1lE3xrEOkTk0a0sMuo
nF4/SRSwyjFhd49kHntnf2650A+p/UVvtenY02W58mZvTW7O7sVZko+21EivH6iAT3Htidxja7Qk
a/FXabTBGErTfR8ZltqSWx8MkS4eWhmZ/Y0x+aGz9bC/EXQILQwEINNrP6bQST+/v8SX+fJPkfp3
PnHlQAuAdorN7KJINcJBOJi0Wu0on0cwLBX0Xj3fyarw7+AOO3ulqvqapehbX4DcZULoEFJx3q7K
KjVHWi3Mzj0WqePcz/gIBmYCXJeEeEQMzuBeqcXfmFuceCamiwsTWaxTkHS6oGLIlXdMqeU+5I7j
Enkip0chdXHlZFjdOpYRxSbPQJfH5QMW6epbR0k0g5R5rNCZHlYgpY25hAoz9ckpswa4RZfOH1mS
7hu4XkjmeRZHY3J4/7O+9b4Y3nh/mUjLaf96wpn1aEROlHpHPYmcOKhFpP2h6U3mkt333rVQuVU1
/veVlwhdVDNUqJSLr5+Wp3BHOkvzjpGfq2cEu/TjuE9fa4qt7jn/PYbFs9j5kCW1ZpHRAPR6Lzc8
PHqK9MdkDjxGjVhflS7X/t7HHRCtDYSaxjvGvmh3EL+yKxXN+pL934/wsW8hUYXsnHVuMDxRb5gc
ZhIWi408wRjIfquFjhvElIsR6T1TH++GsCiSh4ZfYh/caYBvwXTbdwi0yFkeij80h+wX1ZqpvDLR
V3ft5edRkEBcNjmo3It2JZabpW+SIkTzecp+O+OkHuesopFgFngYbYVmNi8DQU4VHf+muuZG8sa0
A+SjMmEyLHDUau77s6pNV43i6Jp1+VA2lA7EHfVnG0OfK8vsrTMZYHOZDkyFhUb6etK5U2rHmWZ7
R7P0/CeFfojbrXA1czN6Qn0LTcd/1DPEZ2mu0kew7QfZYEj8/jpbDTfQImoawCwXtjhb+/oeSi5L
VxihhjNyH2V76iIglsqSD2oYzd2EoBLGaTFuzEH7n7V+y5N5d6iGNuYka6ewXGsbV7oz0TezlcP1
yEVQFFG8K9Oh2aAzG0iyV+6V+nO10P++LqxD5hhc6UU28nrMHXfyVTSo6BznNgNNqkfhYc9ozv+r
6dx/ty90I8hh+FBrJXyjcx3s8d89s61kWzgoH0ORD99deNJUOTSJ88Q4jm5pX9PHrc7Dv2+IFTCX
CAh6pMWu6p0w1YhWHr3oHHktLWL817fYlGgHFlG9h7EQH6XXWVeGdbVs/nvoYlAGbxet03oWQT6J
GkTVuJZyMUJBOZUzLWo3bA6i1IprTtfUb3ymfw79v89DabTwGkDlL8yJ+in1fGzmwxME0iTcO7Kz
IdA4eAI/1J5uf66M2Si2ZPLR/nQrcso2Zt528mBEBc4RbkdEXJD3UYi8laJRgkbge44dnjF8nhxf
/epNRUkFL3X+RK5vjUSAneCPDqfqZAEAx4FvRYQiikr3zsZEnoaNqyD0tD4ZUvTy2qAHAyhutNHs
HFYAypdi2M72HN7Bn++bLb2N+Tcpngb+8hVe5HU/i2Frz0nWbn1DCTtwe/T4N0ZjpnegyeN3OArI
zyeDQMhdV1b4lhmutJOg+z/KzqM5biTdor8IEUh4bAGUJ1m0ksgNQqIkuIRNJNyvf6dm13odo5hd
d/SMyCoBmZ+599wyD/IoUGJAirU23uOoPXHtmWVF0u0YUndGA2k2HKaCfXy7bgj9QAG832w3PYJl
BCdxn5c0gH0glneOiD494RL3njeTtWuyzb148RBt3QyJlcepy469/pFlGhwzdjfrlXcKzaDE/3BV
7by1bJW2RRzX1dTvRdYt/FiXBdahpFMvT4Zduwqcsu7auE0LFoMqX30jzuogvaKwd75Vspy/pIUx
BndpMTr1HmFFa9KfNg3Nyhw4SF0zpEu2mQbfQ5kZT0G5oKIQoLeLpJnE+iT50CZ0Xdz7u0IoUR1r
NGZs1i14JSgQJqd6K+BOudFQEe25N1lGv3u5+z+bJVBtsz6hTuSo+39j424tgfgOjXHa6sY65OHs
v7J/bYnpU+NuGlT+7b+f5f/RTf/xWuBFRZzLqYqP+c+R18BEPK+kk5+t1fAe7KUoTvM8vJrhOl7S
uv2tx0qcrLBGuxn6qPkRS3Oj/G1P8i9XCr4bakiE3XSTf3ZchYEobtJTccZSmQ6HbEU0c8ktyNmh
yreM/UjTfldQyX9a2+r/bZj8R2F+Oxo4hW5qW564G6P+nyc8YwUAHsGanVkL/4bRIuIidNo72QOq
qbZpOv737/zffhyB4zdF7Y1n+ic3hABcTc1GBiVMm/LLZuf5N7khiYhBixUjjmhV/AWB8Gfd8J9P
eMuiRb8LFOn/DTbTYWjtjD3JuZO9hwjBU3HgEt5ko/FI/MnpdrZ92LARep2vyKMh9PJ//8zQTm4G
fRZ2dHn//IoVNLcN9xRBaJ0wEhO0ajRaS9rHDLy9a2mn7d9KpZta7I8H2yUE2ETqB5waQ9c/fyLf
p+mPpX+LyWtorezBvGlYZGB8DK1l3dF1G/UBdkeHDrRhSEckbd0YO6fflgchBkRB//0b+JcyArUY
5jr7BogHa/nP30eilrW0pbOzp7pxi0JTj0ZEW1X8dar0R8vwn7/s20DQo8nEbvWnm85nL8/1hz5t
xWqX7wYZpO+9WS3kIEKwPuXjGG57jOXl7ymFcx1ntsxRDy9m2fylcfi3J51Xi5aQRw4f8x8vVi2q
zkQwwmcewnQPMGc+pqv9LkpiTsVCGslfnrJ/OUYYuiLJI1SVyd2fo9chc7j4yFE4m0uaIRhxDVNG
HfanIYa0ZF5nDgGiN7LsrST692+znH/5tLxbPnak2+QQz/g//4YHWv4ZdzqF4s1cNbqgUucR2blq
0NzYafqXY+Tfjm4PPwwO0dDh0PqzNRSGWaPH5dgKG0tfKw86RGQ09vrAqpTdbD1ZMSx4LLiL5p+s
hesNQU1cz6r+26/yL48c3hwGSxwwPFp/sojqyQWTtbjZeW6HlXU25tz3RtXtK8Rv+xspj+JpatTy
NLXL1pC0ajmobFwXKMZ/f8n+7aDjIsPgzXNgwnz4oxkLRgunVUCImg9OP8mUrPcLdfUjQqfioA3d
no2wHGOpqxJhAoJxKQYQNf/9t/iXUpOlL2T1m50dA8cfg56xbEd3XcbsbC2O2ofkQHzx66mO+ezZ
X/Ld/+2JZ1JpssCBAckk4p/PXJ8WNbI4NPbItUskBeRIGp3nRFXnT/tKevtBof+0Cr97/N8/I5BK
KLm4LVk1/3G8lituR2sR4WnKaxPtJqJw58ylhzrIpj+s/tLiW5RBt8/yx4kOD5OFCs0faOA/iwRZ
ijoXHqQXa/RmnfTCl4elsNGohVW5nkWuMTeYY7ocmroyE22s5rfFZlYSlA6D6ZQweKNA/9ZPfhO1
sxBHpU0Eu0Els0g6xVtbBlgZEFozvsiyh4yr7G4qguFl3PruNjLtnxTeoSzabnzXNGXUEeWG1f5W
smIzijuj/SnSrqKABrijMvQTGemU5JPg19kqq9u73lC+T7wo11zTM8cUpZ1O8tpBB2CnBXOToJw+
HDmkJACwalmStSvml2YW6UMHiJu01LFKv09hWT2oPueF1+WMp3NKO/YHyD5DrCqtyi9r5+T3Rb9N
yTCl4z2hZeKotyI7s6p2+khlqn3qCo/idx2Mg7CKbWcoHR4WXHOvm3J+lXlasWuBu2FaMKAiw0Ku
6Ih8e/Fvudhu0RJzOdZFzJi3u/1rs/dnsjiK3sz3IVSch9LTzY412YuBNeaooT0DXSn8XyiBzdNQ
beNnFYJfabZqSEJnSWHTulPUICzfGf0S/Ly1hV/WxnefKBfs7305YeTcKu9J+W63k4Y5H8oil6Bs
VPuT6TL56SUzk6O0jOlFp0Z5gTi0fCrTn9CKFqyoYUi3v4m+Nq6m1YpXmFBrNIx1cJd3/fhyS56O
Hbz3ER1/FnV6kSedBWj6pmmiufLCQ9qqNm56A03ubLkXh5nTHeptWH9LPdRJiatuB6uZmZw/V3t6
C30Ma4hsEzw09IokAhTFKJOp0csLvIHuKo3afnDs0viaO+kWg05bIgnOrjlg8tnOChDA62QK/dVA
knlpu6p/3KTM98Ni60ghXI0Xo67PTahfyWhF2+HPwxqRXNknTY2dbajmG8OnLp8IUXETvVRTsixb
kICS5akh9+Fhssxlbzdp+QhSWRgv1c1xEQ+L11+rdRC7Fq3truLPSfy0VNEa9kARitB7zuk6yUav
arjggyNP5D0zDwTesCMqrnwTZmc/roojyKcEiPJ6ylWUibZ9XMFgX1xR3AJi6+ane4vc9hY1IAsu
vUNNTm1cFgRodau7JNU4uDj0ROYf8tTt35p2s98yvxwil0Cph4yv99FdfPE+Tcz3amsAtW4uN1lp
2LBLIxktClOnjAfCCRMrLYeknKswbrS/fVfIQ8napucWM86CrcGQXtahEdW+Cs3YZ2rZ3vdOgQyq
dL86m8LTNgdx5xsoi1T9yDBREcJmCLybVnBMg9k/8g7gCwpVd0Q6xQrfKuAgSZUlZeu+pCr/qEwh
UYkH+aGst2DvIoEH8PfSWXUT9X3nRDUAgN1UG9PdxmbieOOxJNtqoW3amuDMdJZvXRJIs+PoCz/o
8Z2Hwi5HQrOmUT8jcXbep7TPbRbOKnhe/cZ4KyjzP8lJXYpdoxv71VwFsFjIK+IBQRn997ISTYqm
dAqQp/ruSS+oFmKUt22PDSDLkX2oQsuYOMGyTjANjcQABikps1jPM3C0ptdbcWsUP+emU/els36v
V0OfTEiS+63kS0O5OuxqHXb3aPtzJ2r5bVCDl2v/EoRk292jJXOyu4UdlflzW/qwOaJqnu370m5B
C5CjtphWyQtJY4oUJXM7bzdLP7sSFWxeXTNPaxQx+frd6XzcviSpxhx07EnHW1BFkjkWY2rVe1GF
Y3LXjMw2InvMzXsEYG64a2YWMDs4XPpQLsMa+1bmf4Z5p18xFi6UVVq+zk7n/hqHST21qHIjMCAt
v6/0yjgY5LbfVmFHAxfjYz5I97VF/rWXfrq8FJbo92PY6Z3Mg/Y8hesUIWTtvw9ihS1SIP9OWkeU
n3KeZKxHXmhkPUQNDf7NwO5NKTlkKJBQ2hkktKkmLfC+SfYsnldKbsN1Kth2zEWy1dK8C7K8hlWC
OO3qGSkr2drR7TvyN+80G406Twjjzu7GL2u0U3UMyl7dHA7ja945FCml6OTeQQrzOYumP69FVn9L
y86/yVEWIChWS0p9Za3qLdXGQ6AtDszBE5nNS4rsGR7TTXw6yvCHMRtIE4mutNGvWN4BpLN/das6
/CBKzT4zYyITvOLtK3EWjAlElu7szNktd6Lvn2UVyvtgbKp7N0ytI1JI+2tpFPMXsSCN4tzTKRgX
8mS6G26zPenO2b6UpbWdiKPUO08JlaSZ1TyyHx5fBzbtp6UsjMvQ+v45X4LlLXOM9LisfvCmtHsb
MkxLdSwrYwn27abpH1zFzi6SixHcTWFeMDTSxsEdJBtvQzgRv4E+LY3Ij2XZlFwJWfuK/9NNFCqM
vesOFKCyKb/i/zR2DDBw85Lqd27JvH9aB9xkCe7d/GAR6NjjKQMKYFVqLUAyCIyUmS6DfRdWYTKo
sbjaYjWecuXMuBLccf0Ob743SeX0BkT72Oa/5X7pnCp3bpD1N5l6y9K0Pvj5YkXhRkTKPuWtvdsY
KsZM0uoj+Nt010zmvZiz7M6QjXUdbqHNMB3RFqw9kzrItTwNs3eS9eLGfBlFgsvnFd6NAQjO8t6K
erWPU9mbX+EmD/uB4Jn7Qsr2WY3WfAy6tn0eAa187RwDTlhTp/fTxGvaaQdOkElTJuqxvCML1N0j
F5qft2zJnjMpP7O52q43FdFzkHJmqXV29jOGyxe364Zv6ybW+2WxEa9XvftSWu12APBocX1W5o/W
A3tf2AWWOaHHoylWm3SqkZDQtPKb4Gj3drFf18bahxlDRK1CL4Yl0+JLKoN7V6dBZJAZxLs0hxdN
UmuU9zKI2dkW951sm9dKy99hE5YxLtnwqGoj3zlZ1SQbWP5XGk83XiV7OHRrcMC7HG3TnBmHPvDr
xxonzo3gnu8YEA+PWBvquDJnFVWYq36Flmx3S627E0nyzn60R/dgdaP8nlLbRKIGNqb5vSOrAbSo
Nrf9umqvIrW5d2o0vsNyDtScHZjpUOFhRl2u+bKsh97iwukp7nagV7yL3Vq/cMXOR6bN4AkB2xwc
UnMvyNXFB/wom+rN1DFIVZ9krqof5xNirn4vICufW9YksHgH49ox2k+ziKRzzzu0LaxCbMuL9+GP
r4b9K3DmqJuks2t71SdkvJcHTxGsETXSVgzVuPWmWI4SM4xVydvcvGcOM9ut8Tx5In+ssjrcu8zi
o9nItt3Y1aRxOL17lwaTHzva9z+n0pf3JAKOMVSH7DGbCJavWFLqyF0a84T5vE/gl1V3s+H58UaB
89ASH7lfPOVfpma022h1/OGXw91IMbE2zaMlpu0T6+r2ygPsvQWLbC+uwaBuAyf1UEmSlHHl9cW7
8OfyTlqd+q5tsrqJr+9/VC4nI94jQqWSsbHYN/dE0bqRk4viS9iamGvWAbdyUlWpsx4t7sg72gEu
WCdFKhfBdgYm0NeWx3G6ZPfKm9CqVyIodl5l0UvCenwvA7l9syzp3gbk5hcjq6eEm9H+7L2FnwWr
1dmbZjGV0byW7jFsjeC6GqTRR5M11vduOvo7/gs3mNNkH1mNfjbUaXaSkCF2oBebO+GX1tVfDXKr
mtA5ro3rvBvFyC+VVR52YSI792PRF4/Mb+SLl6b6Ggwbyb6GZZP4Ngz3vZrFuddivATGwnGmGTy/
VbgxHspt2H7YusdjPyhwNL00/EOW40yLEKirT/S001OjuwIT8MJnMIcFJXsT+l0WjbMaHje7bS4l
neE92H/LjPUq5g/Srkig6YCevEJz73dU9WZcTJ35iIoxpzUxcAQCoImF0TWP3ajaV/A0xiFdK+td
EgYST2ok/ief03VXhZZ3r1PfuiOSCIdwbznf82xQn549jV9l39L4sQbEouh3aieXaviwwwKkQON2
Fi5ezQFvGB3Jlu26Mlsz50EnpGL0u3Ie5oeFh/hYd/1GLGXW3G0zqc3SlPOzO87hs5f7837wZfG1
ntqJVYlHTDQekcmOyrLX+2Gq3XvR+vOTSPtxiVMr5IxxV1d8GctF7GyGjK+34TIHj4fzGhdbzUCg
dgYYaVCPvjdVDp4lr4pEuaW6eO1WPhk4KO6ywGqeTEcXx9WYph+5Rpazs3yCWYWT8ppnIVBMvZry
VFEpkL7JxfLFshDlNYPPA2Go5uBoGDc9qQrXPEibE7eMlkmPzoOcaFHWH4WwJAnJ69TfAKWN60e5
mbk7MYDlOc7s7AiS7PELjXosccTPAjdmHm7c8lJa5W84NuRnG/W6ffq3pM0biJncr1UqulM58uCL
Pg/Ogbtkp9z33CRbZ9+Pem8q7vIWv2Xjp9O1tfPuNGJr/pqZWfXV8PoZb46XU5FZXXpYtzXbZYwx
7sZarZwftbXrg0YmrV68qyPrPhYZKTlVjgvRW6zhc2ja+kKYaviaF4qG0cvHxMq3cT92kvvDhbUi
WQZcmcTlu9pef7LFWlxslQM+0NozfwhrXR4zFYo9RqF5x+g4PQo5b3W0jTX41HXJhpi/8/CzKwoP
X0Yv29hyAsqrbdgJuTb7gRyIyJTOQ6cCHXWWX6F8WD61WWPQ6hubA9e0+l/F3GQXVzVQI5VRm9/s
1G4OHLLOhc+AL972jeO2qWGX5u36Y5vs5n5gzkxag67PJFHyDBuug51g+BGm4xylOP8/GYcMhx6z
FR4zbJdCr17iW22ZpLfJhsrmOUZp+7TQmR/mLWguLVDyfRs29puYjB+C3fqTVcENb2qz+mIMVvA6
yU3g12JSU020SRkfNhZOrnElF/nXMsv9X3ST5kGMgDUyT/F8uuaKpZmmNhEkxxaxnuuCl773I3di
MzoHfFyJSuBUjn75oWb7xsyasi8C8suHr3z9nBled99Lr+bwdhWAiFaOb47hgzBfNlH9CmzDvDMm
w33C/Op8tJq9JskZflKubNWozB1975Ba2Ua1u2A6RHl1BZcnSaimIhAzb4GcK31bpcoStkboE7yx
dYfctedPjt91X469ddmszXltHJwLhm0Q0LuQkPwE2Zv/Ifvih5a9ZmLTqiQK9uBOe+t61y72nB9n
3Q8c3lbxzcx9m2CDLL2rU/r+tBZfyqCuotYynIO9MNoYpukblttgN3gMHZa8fYce/wIhg9x3pe4c
KlkyQ+av5GTclJaOxfq7EmQ0G16yEGW9HzTz27UsH2nvuFoq8SEtbUYk0nPfaROHcfugtuYpk9ln
rV3mNN3JXwc4eoN4toL5Opv2FlPadPHWLzpasirl/2i5SR5UfeL7+bwjUXRfp12AZ1sdhENJYs2r
Dd9E3tsrmEg9T81u9tyNZg9D38DCOOoRKkW1bQBH1du1cDcdhWXwEVDuHbtwCPcLm7BDuMm92Wwv
sq3LxPJzTJyjz5m0DRfERS+26N8Iq/hSZhOkjLRI42nh75kD85iWwbtuht95l/pxdcPsVyH5t9wu
r1nIdz03vxwztRPP0JduyI7dsnx0Hua7ytmAcEG/3PmZ+zYODkZ6qceoMBtGKFuOIzXwPtlt24wS
ps9uqB5IOEJhPRIqn0rrUJfCjHg5rWieq2+hl03x0jVyRxQh5A4OokOvcw2goXsnSuaNQjcJ254/
ALZRjDTwtKwuuOP0rgjM36TYENdTF7dzuPoytCthJE22HrQwqBRJUjrMefmzKsjOGeaNq790RtZ1
8joaENMWaXpJpV0/zizGVZUGYu53axC7ssH2YzqJsUw/JpXd916ex3qogmOhOKv8qa+i3LH9SBSq
vQuX8JsfGCPTPtM7DW3JsYXcevjRzNV61Di0vrGd6n5NadD8COtOHwuP1xxD8OhgE7C86a31nZYp
pFHtvZ4wvKilK3kqIIhc86ppd+ks0RC0HdFt1rycbEuieAi1Z182zEDXAXYomAUZ4IEnj/cc6MBM
yiBPfy2inuIp3cw7Ny/pb7vGl4+sN0XC2gcKklf2PzvLpDJr3eVruPbzpdnCrYlCr1CvGLPHY0dj
dpfrsd25k9Qvk1FUU7wtcrxamvgvmyW7FzHsxQtthAjFNpaDH560p8uyGs43HnzUKIbv6ViIUpxm
Dy6mY/bGsVm3/DB345CIkL8uMxyB6Pe99zrpZX0o6ilkwB2sD3ri4iO9uEpGxrQ77c7Lk84KxFK9
HT77wQrHe2bBbdY5pa7uzHd3zLlgp0l8QVix4eVOLednVsJ4UYYBT2/V+SkgoR7ve3BmqzInRlMZ
FFjiiULoRzFW91XQHkkvrk6OULQV6cVuUHRohd1iMhp0ofZ7n9fkdtehF42BeIbNwLAld8EfzA70
huDX5JTeneMycsJpquNx1e/IQNJIBt63wp0ZQzRspxHB6bhu54O9ChEhFka1MjpvfP8es5Xq67pI
ArK8AExAWr0v07rsQRCI+60Wa2T5M5MatxM0A9ndqg3GzsF2Np0+P/jBZMR27WVR3dRXQEy0G2P3
jtT8Zx7AbOpm583s86ehphw1cgb2hULFnB4nfzuWyj25Y88CsDxavuADV/NzIHhLatJKDWGDNSqb
F2wL774YXwiLuZojvPbBKO5HJ7yfp+xp8UaYNK33WHPoxTMe/CTsZ2VyIod53GcF17DZ5nviqn5W
sv8mYK8fGDUC3GmHV3jZ7yPNSqDyfL8GpUpCBBVJXoEaNCQ1YtCy4zDGftjrUFvPmyUFRVr/q1/n
NO5t9zYeMJ+3zs4Pjtt+sQaqWtAj+9yX1j7nXW4jiIVUJ2Zlpvf0n/4D3iHnLqC1eLdkkz5quMrJ
NmAbRbbvPGW693Yh5HNGNoEXd+n46tT5sG/svr6HplMwO2+eMeoC42onzhkz3HPbfIxj+rWVtG69
39XR1GZXKuhH0t2BV27LQfoMH6uUbrAob9wMlyGfGnTAV6HoJzactz8Lf3DugWQEb7RuQbxuhXli
+eLusIour623tpex1cZFhqP7wthK3MubgzbKR0TnTLb97oU6imlhWqZ7JljZXjkC72jYK7I7V0Yk
S4HGyVWfcxr+yjyA68g6hhhXqDhs1nrGsEX8mC2BQN9KIjQJ61cip8JTvSD0sFpPJbUPGRMBZxOb
4Luo2Lds70zwrwQNYeRP9cPsTnmieuPiFnA2crXtK9u7lx5/oNE2VeKSAXAAKtOd3d76pkajO66m
rfdtTt/gVtRzfsHEfwQltRfezIJoDu43Vyka1DYkq8hgV1XW9Qn404vatl/N2H5IdzmMhp8+W0rX
O6B33YUMoCypHGJ+7cDI91OqTYZK8moxWmOJNj+TXzTGbGWzS+8Vl0mMeYxdqOKRy74zQcwgbjfN
vgmUIjNpYU205Ax2Wddvx8xo3pt5sC/48Je49eQvDObZgdgq4zivmUgaOd8mGdMau3qUl4E8nSjz
Bg0rHJqM68wvVeYHiZqh9a2dqcn88ee3nsXO2+rn4941uuwwjlPNjDdnLYfAKJZMxHbr6E9QcfLy
iTGUHxPzw4Sm7Y/4dz/6Lssuxey9ruOQJVte1LQTAPpTCr3nabX0Xdgq+11OlsswPf+eWnif1epi
vl0UCJIWapVAL5qICQMPYpU4CGR/IajmPhyzkO3f/Cpcg9Xf1FxzyUeC7m9xmYpfQSv7Q2etwSHg
U2Pml9mO4SDn4ej9nJTl3fmzWUdVoODgI4Z9Ja2CLWx+y7Xzl/B1y/zfgAZ+WYrpLklgM0K2RV1Z
n35Ubm3sR0usZxLP3AMagos3T+mztwhwxx5aGepvBeij1Hs1L/2O9n+LwxkCM9cdIQUWfPEihec9
eq0XScWu1SPx4tTp25FY6MhXrYVi1XUpi+vwEdGcexCtFEzMEOtKxzmEVc/DCGAL1z3bn6YJvjWZ
fK/9tY2Xukfbp3MGdhl/jhy4Criy9I4Gq0hGj8VVMLTuboQLsPOr7YNlKZ2bHpYDH93ma7LKQ+/7
6lCtY7q321zvptG78PyvsUgb8bYpd94vnQ4jWjjzMgYVFJtJtXKHmN3ku3NZCy0yvGNno46qbNuf
RjvQnhf1vTRykdRG0B/ZkGDW7CrvsDL42tV5LY/TEAZRpnIj9ubijn1rfSyC9meo/ZlxF5A1z7tV
tACdI8i8E8jGqmP3RSQeTJbl6NpUpM6gLj3W16Phj/oenfe3cPHMeJiLKcmCVUW+2apDYXTPRsnJ
FLFZGBArljJu/JZ9EYiN41iMAy69G54mVx6pNpJRI+e4hxwom9dH34OH2NlWzk/ymrha6YoRG756
PPoH0ul+LcRdw8ZvwVPVGdSXtO52ZVWXv0O3bs5oUfNjN3ZlQlCJgE9tcUIJ+vrR5aLCl04gBOi7
h3ly3rWFnym7Pe56RjCbb5WQtI42NcK0evu6L8djmQbFnVAWwzqzzQ5TRd+hw6A6F864Pc1roC+b
kta9WQvzDUITC1bZNfuCXJkYW1OzXwL8OpE28nIvtBpOxdrcyEj2+NjYkhrc9IZkTF2AIH0WXEDS
f4p+yyDstG3/xiCxK3iiuyx2hw1Zq8XmOgJsaycgcfJk6lzNFIvRKrgDsEiEcewc45bn1pvFYxME
BgIEirJOzGpP2KD+zRks39elAmwl5HAN4MGckIoszOa68VDTx57orJsTCcb2WwGL7h38EmPozEsP
ncmmKAoW2PlwLRxegolXvxm4PnzL23m9QeJLNlR7P1i6CPAzgMEazU2qnfkoiQS7hrXkeeqm9DTx
0oPQsklNxjyKypaHBFH/coI5z5Zybcq4tFFYRmPdciPrMmUeMMO1x0exd/O2PqVi9aOmBB4j4XSC
UarQ7c5MxgJWVE8EyGwJxIHpQNB8F5eNR1JblTkofKZHBntDVE6L2hVGMBxXSoWDA6fqzDxwAOGU
UQGaAsSTxyYky8yHaRgY+AJImHdWt06MyAS1LMX2mY62fdqaKcWO7TF5GEQWRjaRfpzFLAigIPUF
pgsefF3yggg3SxNlr8MxnyjNM1HkHK9edj8Y5Nb0wVJdchw9yayH4SFDkkRep83IW5TmD8YrkPtI
quN8ceoEkthKhJvaDuG01s8bm91kBva480dLn8dqXc4a18mlABh8nPOhv0NuWF7WlPM4yiTIJdFx
y3DTLnEGD5s9eCCiiVDwndJ6PTma3t3cMsmWp3Lw0q5DyDE+0OBjNoyWvuwf+xI2oSzkxFyjr+tH
F93Gy+B1QKSdMryUtqZEnEdzZFWF5pqBPJIYW+n8bs5rl3+a1ZHJaFkm7ja8cW10X9K5bE5u7+q7
hZimx1W6w9chz/u9xfn40GwTDanu+8+l0s5hQR/5DbA54mpbNBc8ctMZKGz5bAEb/TS9J2P0aM/N
sOkfgVW5FAhrve4knOPL2K3eV9dNs6d0ISeBC8tClYDe5MOHJHSpqpW1hJ5u/Tz2wHhe5uFqbZ75
NRBwnnxrq65W6fknZvjiiS7lhrUL+uIHYKEGi8QIW3EcyvshGN195S7TY79W+oGu2r/QQ5R5sjg9
YxQvM1C4MzT6KGtLnbvGoZULtJd0uWfv6rRdwWo2Tv21MsiX5YVkYSWDyrpzyahgl4r7Q6p+uw6O
q37buek910ZJHVEtBSmzhpV+cbEl00xqH+fZHLq03jpI2zsmL9N3k1TkiWJNdO9jofozDk/7Q3po
VwqH4fvUmttjYwj56unNTHpV5MfeWcBwjf10Nbt2ReaP0isiEYe8Ab7G+jRMhvHMVK/5XsuJb3yF
aXMcu6E7zmhKH+RYTw9Et8/XcCiz99lU5RdX1+15IQ7zblJF9Ut5Rsk0k+1fHYUUZQLErIF2YU0D
627ojfFqMo88jakwrgEcNNLsGu9HPdZbudugk/EzkX2sp14jPNktfjmTutsZckpGrpwgwbSerq+s
6d2NdevM3HyyNhQR7Zzpo5JwZQ4qRbz02pLnqA+Bu/qCqF5CdO9WYkXaZCmEr373doPJN83tyn8U
Ug7vuuPR3zlQbrKzoQvs7o69OMZ5afl1UFwOYoqLxjdEPHALNMlqjZKhRbD61p7sTJiKiou1jWZJ
Esi5nIWjEqcPN7XrQwJqk0YjX9uZWI3Wk8ewsUoaa/am8/R/HJ3HcuPGFoafCFXIYYvIrERKGm1Q
isg5NICn90ev7q2yPSORQPc5f8w19bUwVsnyDERhiq8nzKQ+HmIgdgZ2vQ7Bp9Abcn06jj8yHWBd
SMhPhFmQde5GMehVoHVTwtmiNaUVGJvezSdHq6QnpSh0x7VnmgV8Oenr8kifV2GcHDIXGwotJ0lE
bZrTqrhSDfysSVvyPmerwI5gFzYxDfOkUnsiy/C9GAY13d0mTR3IPVtr3B9tqt26YstJRFySufPs
aqx5TWMnSQ9sbiuMaKHqXSTTZQguTUb56go54XddlalZIlLhcKantSwK7rpWz16gGaQ3pSbAzKxq
Vu1Zsl83XelyT4qJkoPxL2QpmssGPK/ohaWFCnyBSnZrmeUnRcfIAo+nD4L3sBOTW7E7574tlLw7
6IlUMI/MNdF22oAfB9wYgbiTFobzCq2ozjpB/+lgR4Mm7OSxzWdDDddc2tbXJVOF45awWNZR5g5I
TurQGH+dgR7UlWOJX7IQc/HnlJwOBys3bI4edoDxInUZidKD3vLTWKD/hS+rU3nTUbZysqZOApPe
9I5BFHFbqoGSozCPhnFCXMS+mM6H0bSIpWuLsqq9al5S5Txocq75HI/JSgAfBpj9MLSE8ahFTv8F
nEfMTyeUH0u07eiaQh1GV75rJbyhKuPJJwWlzo5qUjvDQcnGdTmK1qj1r1hdVyQCeqGnULQmoQsh
hcd1+rit2nIf5NM6sFJm4+faIXsogLNBs4f6rd9CehLWKw/0ovslKhK2+3YkJMjeYD0CfcUW4NW8
RSUB6Zs9+ZnODY4+zOqSPXG/MDN1bo0jREFXmGDdTGlu0wNG7PImkbSbbozVlz5QyRMlhjNr59Xq
rClUeFk0X+VjFScb6ULGWJLE12Ulk283qkOPJXjLMJ5Rv9ssgN/jmpxhoSDAAK7QTjMV9HUww4mz
25H+0x/zzto+xNTGw0lwOrR3ihA+OZ2EEKembeV4l6xSuwTguNzzFjUYo5tsTfXYKuaSsvkx1kRM
Pni1SOWnt5BBH8UARACJXByrqXJr53sYS5VS1byzS7Iwj3AhhGbJZV1UR0xtwNgmoMfm2iXK44AZ
fxo89hQhjjpvFHncfZvbR0HGMNsUDyqo/KDaxIjPcxs/DMK2meArWU59KIFOcUVaFuTugsIy0dRS
TnTeAloe0FZMsSxaToVCTW2CGiZQfdJcWiZI0qupE+huMqPvc4wUx4o0RfTAZYTeXWSHD/ZPXlNL
8RDaaChI1g6VTlAIpXe8lh710TWMBDidnFfUs3Fumr1bbhuAJlxDLx+kBsOlqyVq+Yv6qNzcVclW
wr70qUbKUA/M7NQ/EN6CAzlfPTPV0o8KLx+1I5wGxs7qGFRwJhvoUWVIYNT/NVwJPtEUBEJdDI20
97yUtsfRNJBWbSu5pVx0dC2HlBRU//qkh9CKkRkVtTdkedvc7HkucvSvnSoJ4UJ8afwUVFB23ckq
GTqsWaUFpUxQ+75rqejeh1IMcDYq2kViMlmy4R4GkInYaupTnQj1dWorApU5JQkMrfKxSqOMtWIA
26/pIuuBL2ZaJvW08TM2G+Kkm2H9E2Q758+rXQoZ8eD4UagcHW5M0oxODq/ZdE/yhBA0aGw9Vy5k
tNAAuV/ukL3wyOTquHK5I1cDyrgzRm2TvVomn8b0DKvlEXKrdKkbj7GJ9I2pqRo1shYk3y7GFZus
dF3V3uIej2ZYto4zuq0+9nx05mgqgeO0KBKNOAcIcnCRbrsRNJ6bpavScDIXrX4Rm7zKO7MsChsU
Mp7MY4rQavIpFm6BdRjnaKhzZ6spiG/UaaeQUTwOxCGFppRMcyByp4jDem3iPEwHIa3var+RPmYv
tY3EQ7UbI0Y9mgGIynx81muz1eAWhohrQFeY1tg368HqCMturfhnQ6ePLq+K4evkgXjfwKEYUTsg
8ViIkBgmoD0SS1a2/w7745HseduheowhMDO9FSo5zxBZxwm2/FWp24B7mbES4azuIKboFOBcmh/b
H2JXmK4d0vX1rNmcPcWUjbQ30MVsN1IS6S9tl7ZvAqyMZfo8bkqv7G0tZiSH0c3MMN9i6V3amuWP
z0zt3rlvZGRjWlLSOlGhqjFhU+ZNe0KL0aZvWEiH4byZpOYFqr5MOX9VSpGEIkl5dSyHbb4HOcsD
PAuS+D79Lcx1JK/N6tPmsjbavP0b6bPD+agN/Ib4sxrmlUrVck51KYUUyWHso9ScFfGtbWLAyzkY
2UBe1uig2D10mxDzSaIGYYZjjMGo5ThXfFWW+uJAlCaRbZ5Ss3N/rXx9V2dhgt93qWgcKFMCN3FA
xpr9E7P7urZVDvKHMzfWTc5H9EHoITI5SHTCJ6NxmOpPNJNGTnxoSiN2JylmtSuAYfWDIloJDLFA
4hF0fLySa5W6kX+MEh3qQX6vAX/srRa0rLgLuj1JspXZbSuzMwjFl7pU/l2bVC19sRjC8FLUM91p
Yc5XQNo1lnarB+iA+DUqdUdRl2YdRVay8cuC7NiDCRZURyIpm4fMktKezmQia7iT0figda8HZCwN
zG3YaWIhHRuUAgLRqWd772Sx8dNu5gzlLrJJDzfi8v+mDRz3tEkWwIZAM9n9a7WkMSLctg2Lpi70
L/QTbeHDWefNjrSPtv1XLYOB5YQULLW+VaWiz76tdpt8kfCXssIzPaYnZ8vN7qQVMWraUiGX8aXq
HVN6YcvngO1JaPsiOkRpAdHiJn9iF0GsNdpAkS6Kq6n3iDZhUJc4WCxfGwb90vXO8p3YtU4CliNq
hU1KYDUWPl5/RcfsjLUzcsx5KA/o8pfJNyayvoPcvI+XyZY0mZfShTdfVBRUsVewzhTE60ka+eCa
KsonEjEGE+2m1nwLw1GFq0pAbkFu3KHClmxpx5tLZ8bVai6mdaY8YqagR9tol3O63rKRWhVKcbRx
NdCla0kTUF4BYO3hrlAzvDzFNO2R9TDGAGaiAg6EUjabX01zfWpI6QHbKinvQbqBmMbnnJcLMKtJ
yYN50Ofcb7PtToYiBWM6khMemg7yJgvstR2zo04eN8xt7azFY6oY8fo0OCqPJlnHM4RB1n/1tO+p
HiLFijhuREuaN1dZl/hiLNv5n1Y26eBr9VwvQYzrbSBxcKC7dSberg0aI1+XD2lAM+fPSg4qXlXN
3IemvVBLRo+E2bhlM0tIGYyi/UuBRV+nssAC3gy2WeEk6tmpCkKj58CRKA11m8pAp8xaz3EKiyIX
xLfRE+dhhUH84kibUfyUrNfSL9WFefYFi9Dn/KvK3IunWiIOyF/Z23sifdsh285zRyZbpBCCrj1h
Q65bz2lJaXZ7dGBFSJpv+ktaFkrVbKagLqrLdTXZdysdnHBuRP81dklPVHgRJ0BvuJ8cYtAViP98
ipvtYFGweNWY7/8NSRVbIFVaG4eU2ADhCUdy3sxpsmeiMYe7WQBJ41fO8I5lfUrmBblXEiteDVxb
+mbPJBTNlZxUfAF1jGxWrzeWuBhnx3EZJqLCt1aW4luLsq7dZ0Usv6N/HNWP9Z7DFeRaV5AVogyV
dEgA7uyQZPzhOjXlzOkGKacteEXMtjMLlwfErKMpR/HHaAZNwohnWf0hXonEftUdJZHCWRvS7GKB
QHe7vN567YDAhMkcfQgurECy+GIClqm6eTShemOfeax2vgobV47Xbkwwv2YsJgrSrM1SD2NjMe+7
iTXMccmpt0lJKHcM0Dcj3iblXzKYGwHlRtn/qGBXl6aFgPbZWpEYEMiB5F2trGmI6o25KiQpuH+c
MquTQkRLyV+V1+P7RiKo7hsmo1PEFwYAOMu2dmlLed52OEWx5cSrUjpu31YFe+JWOtSwoOPBRwlz
boV9uqTF0zLQUxsUzawqvjwuuEMMuTTsR23dlvXKddlRRiytLc63dE2kQOahE6GmUjK7S2AFug8n
k4Y/WRtZSds82YxzG291f6ktClSP0lwi9jBIoiTCJM11ufxGDtw2eyVpujRAtjloUZpYSf1n2g6J
FVwCsV7wFQoHYwlcaSVBZyYzksWt181/AuQx6Ffpm4h7cHaCYwGihe0DYDoswGP/k5fK7CNKoHwF
pIWjQ/aqrVMiHbUrOgU7ZjHjfYtXuYjKRO6+G8lZgx5HqTss2alR7Wcr34499Cs5AfoWqk1mHybN
EZfGHBXPkBSEhwj0jktprbtSW+yP+zWFNkQ4gc2LSkb0+AWI0XhWRVzCpGhDRLxS/VojaNT0jPza
bYQGZGs+odwo3BKIFfFaqfqTvfU+Q33qlVyu+4JsLn8ZZEKHCWsm/DvhXe+HRbwKjdmzWvqLYula
FPfOEBAMUXppcQcta7JFFUolPNwaejDM1Bq1mSIdJnnl+GCcgc0dpAvQ7XrASC4eipQCjtKgHSCW
NjJtDXlhms/6SOj9h1Iur3HOyM1DVHtZZwMOQ9BGRVUB9/S9HCLb6kNd4g8aShiVyaxWvxqLr2E2
nsZCs6i0UOwXfTS+BWuvZxox6o+ks1/KWchRPWE/aWJ4E6BD08uwmUWxWl9iiGY33VDn0E17qHRx
GB0dANu2Gm/VnVsd68+YBwARs6x8YN2ujiqGmYMjL2OAzmzl9KqGI10nljvcozGmmQm0EvSy5XKm
UOnAwkjtxqNW24h2soayMbXvj2KNOTO5I/ie2g99kLn86bV170kWOFI4FbpSn0LQEeVskvZy0uzS
/myUOPHaKv+U6+Vql9mLtRjLTq2q95RMH/RbaPYcDEiejebGp0aKgBDaaKM0GxtP4zEY3am8D7o4
1/1JxRvjgMW5BVFAkbQoZoRnpA3SmD2rIbL2aUyU9LBayFINAnR2mE+QTfTIypI+uUyxkUTAsfKD
RC72kUn5OWGa9/Olsk6Z5Eh+SzBKaFFDfROgNkHDmn2aukyLGFXHnUMPkpsqpDRKukkmZKI1fhur
WgR5TJjoNMIkuChdEKWQWeBahJuihySX+k6MEYys2A1Kw7SJgC7MkGOEproSbnzeUs0fZgwJrIEx
fzh5P6vIpPcFECFcGYQjU1h9ZJoVwqh5wTbW2FWoUiq8H9L5NRXaHOj1ghtoY6vPJjn+mLaOI11o
CFQGNg/SM6twI5bfdzQLroR/7BudQLhGEjHKsvTXakjjWRM9If2I+CHEziiFMpU1UIt3kLbfxfI/
RobFlIniy+CQo3XqNi4pitQMS96ailu6wXJ3TANuzvl8mJdl8JrGWP1RZdgAx64Cg4HTq+7GC70C
kDJ4e33WgyfDrnqPFnQtYBMHxJB18J7ZhgHLRFjc5RS0RJheOZACNi/b2zghkUj7pQipsXpRym4J
J7KyPGpJ0K1sSN/FtDQBFsvuORXbcavay7R2hMZJGodalcjRigkh0HtpDQB2WekRNYWJTcS2nbXv
el2lQU4dDd+unXKOEC0zFW0aUiFknsoKTaFI5SnUihlNgMNrQuvNH2KL0h8nZdtJyfKkNPBGaKFT
dxhjhninPk/SxCOoPqzs8rSjKQdJsa6JSt0UynBX78vZkzL1Voz4cHiVaGUHOfD0YfnMBv01Weur
pMe3vh2GQ5dPR33b/sVjf6BdJbIrNSQqBx/N5pzzmHa5zP6YdbulFAZ9T49I1GlhyQ1qS+b+iJom
6Kv8G3PUKRWsj6kU5PhDHLX9bNqFgh9dJmcf/ihP+sFVS+ARwyQ/Bzgs821E0S4q/zcacGMXYenJ
ytrXTVV+85zqqHp6HlZk9mNvd2/SQFPngjKdpCBurFR5r3vlwORlnO1i0lA+zIAfZnPj5/RqRTM4
dpjophhCWquvOApuq9kd0026wVXczFF9rFXevXjdomUBo6oBrVz4rreyHh4Va7s4AGeEAmW/Y4lj
0k7lUEuWfatgMqnx/4L+gOSiOxppJMuesnxkBx/jPcPsO0uc7Naj+pxiTsqM4RFRzkkI9UbJeWiW
mFWxlbZWcjTz+YvCmejuvaTEYrphLfWnCs8e5xwEikw3HlUrViXtU2ymCHZJhrT48SWJopx6tzQj
9l2WvbbYeNCcozpLe9OUfroN56mBRrMaZ36KFQ8fND6e9WOlCdPNbAOijfM+MGf92cnn2meRwIa7
DFf97imNC+xOfBtPirXsGOGeGo5IQauuu8JUkPA1n7mCXiaVm7GfcXqyUGRerUtHyu52eUUMl2am
R4iaIEmkry25Iziq8ygcGzA67lo/z5MrlNs7wrz30eneJ2XYfGFJyJ6sNEorcZjS+pIUxs5ICp9Z
uvUmuFKXH8RfMUl5ujQ+qlX7NpUt+SSjzmy4PsQ8vw24O9kneMUKfhOLGbiMkyvndu9umvPdzwzY
avFpj1u0Le1nlWRXybYOXO1n4m3BbWkycVUUPLSjaL/VOv/bYtRmVbuO3pqMoWZxbSUE7Lb9l8Jd
RkVMOFnVnsxXrzHkPYDdi3aX6ddZc7S7dg03VXtUlQI7LO1crCfQ7vuhzjFxoqlcntR0OA66dWLI
9nIOeYncmcQc9r2EFY2gfqWLMSsj6ct0r1kKv6yXfzEkopFp30s35GGMHoSkMMQPEl1k086YlKjL
ME5q0zcgdyi1aYzoskTdVzuXrKufcHGvXN2/3FIkgZKCwXRpWWGO2IJbExnrdwyWumEYkkjKQCkU
Zo1+Al9Ff9z962tek6S+GBul8mtiPIixeXMYgO0EFXVnnzODCDqsA51HT+etlTTd69keI6Lnu0Cb
kmdzS2GApwgdjfBMwFFLrnylQDY7CC9h/kV9kkVKCqHA3FCjENHzLcSI52Mx8hOxBPIkIa8ZIIQQ
cTraY75pL5q0ItJRw2QzI2vqPJwZXwgufIt+1VavnjJ1eKwnBa1HTSKY6LwyQT1sGTet+ttUG+mK
SX2XHYxI+DZ9PDG7BaWdhaNJmw5wSjCU4H6sTCySLdVvJGDpKDTrxh9pfGMnwnWnYgY1K9tvGsXd
zBuU+xn93W3t8XhSZkPM55VCS6/GGSc112FSjnKv7QbVOuALfXGyDhh0OONPfMgGI4yt/ty35pui
Z1yAdeeqBt6QskKI12n8TR0NP2u5gj1lDzBMATVAr3GP4Q6r6EuZofpJhqdZY3FSEVihGJLry2gn
fkdfzpqDtOim81NjVcjbLGIJ26scuiUu/3sRVULboV5h7F8+bJV+0Yl+RTstoha4fqJ6Pc8yb0xL
P0NAOjT2biBvutYNBHzJPrOTSB66XSGZR+CqCDg4Ylt+aUQVlvCG966evkbZmRRPVpJezKq6ZPP8
M5J7I2+a8GfyJlx90KPGUA41gKg0PeFOZHvF8e1sKBCp5NiGvUXzxywydOoG7til1oFQ7AeeeuQZ
FrWFvINCxM9stLsuM9+GnjOsk0HApPXAVPOM6DXnzgT1KHmzME8W8idct0HRJ3sKx04Ay/pBCkVE
5NYO6BHhnY6OKn3OrWZX0NlKkIy+k8meDAziJt3ZSP1yRrNgpExPzIv4pbssAK1aXGcuX7Lqt96m
3SxqT3UWfMrL0zaqiFC+c4EyTM1fgAx/Z6t8Wqkx1Uc8N8UWpmwQ2iJ2BJKhEBfBrBquIr9ZlFmB
HtE7+cfntSdacxcDLBGlQJEKCVKW2fjYXoFkzZODvwk7dDimn9jiMLBj3MToXYqDNhVnNSOIhaWo
7YyoUz5NZZ8yTCB4KPXRxzPP7p/w30CAse2JCQdUJy7rll8s9PKd8m+kDik3cSGrriFZx7y55cQG
DA6dKdaCXcLi55+ZbVGCEtc6XMu8P9hrxmx3L6Y0F93L1P4DieFOwsG3TNteG14UvKJS+UQjakzj
bG4/mUMb5vOvUxsnWUbUpd/0/t1W9vOIh4lJDBW7ByHPuoe0cr33dJkfPDhaFr+qMVKBmSp4e6jR
EcB1O31D5pdJ2RWGyAAq4VrPCFyaRp4PS4V3oO6my0YyIhNmt4+b+7O4+llBzaDa/ah0odbWiyj/
enEe1WaAMolxsLRfMbtgOr5ifj7SdDbxq5Fc8l1qbzU+lw8+N6/glHOG2U0QRzKfewvNbApltGA0
iOQhEfZy6XPNiOTYMPeAZ7j4WqKkjswxKNi/6lo50GnG+85V87C834vtt9227IT4RRjq1npQJsel
vWbFfsUQa33Nha+MUa+EtnVBSWRPIb32xnAa9Y+5jlIlWNewf5LYpSYTflv/HLovSfOQ587zuYt5
81uvSkI8TiVeXykaiquxXFg1FCaWq8O7Z+gvtra3xMtKt07m5fEh5/DSDl33NIlQzHvT+FIXvvSo
nsNW+Rxt6tVgJuyudstXpQStyR9Q8s8ad0N9zAgg4RBx5n9tofrD9gBt0COzdEJELW4v/Zmr79T/
OCW2KsKKtuiPUn6yJHwHfjwmVJ+qqLa8fD6s7Z78C46/UNYiHMQCUKt9VXq0N4/YIVFJlqqHwruR
Hic4v1+JG6K6r2qGu5UfjdOeoOgiVXy2REKY6YWyKmn2tPTzvi3m1Y0XJLP8bToo9xsCqfCV1wTa
wiX60uumm12BFS37RD1r1kO8nXTe2ymo8gfMTmhfsulBvsc/0LmzfsbA++0Dz6EnreSp/kvVk7l8
QeMi+3MHbQnA8APV/Bu7EaiM8QaRA/3RXC4dcmW58x1n3detP4z8YtOVxmFW7+5o0vyVb0WwluKh
LJSnVHqR8SZm5s0Z3lQJSneiCrlRg6I81e2+lRp3QhI9V3+O9tHrIVH7rfKe8MjbhL5bZKIjej8a
/WNlBDoGMCVqTOSLz13xym0mFgQNh4HqMLOIjEzGpuSlpfbMBfFsZniM/tGDW5Uf7OMNx9n4rDmP
6nLsE2/QvEG5dNZuna5LtZOnqD1WJjrVvUlCkT0Fyxiajk9IRNzCmBwamr3v6n8vb/cGH/Z4NnOf
FklQo0zZ87GsmPNnTwhiKHwZyLDMn+wlxH6UOkG/XBLzkKkXKz1hz2mdt1mECSrRwluHw1btrPq0
9me1QSGGKhvhfoId4xUS20Ct1y1ciDR6U0MXrtO5XRGzs79dR/1sZMBpLzbvd7PXkfjRO1V8m3hl
OMFWfFGC78HLx6vJ51SjqsA1ezaV13T8sz41YO6FtjoTZ/HP6mD64jO6Vk2Ya+elAHsd9ppG32QU
Jzu0RXel8bCzOFqetfqBVd0yztIaqsR8FBdn/eaQBIsR9LnRRp39KvY1pXyxf84XDrKr+iFkv6y+
BvU5byLDPqE1czieZtZUuht3tnqccy8rDp2MXp9Mhvyx7kMLgKUDavaN5WTFjwjlOqLTysknHgA6
Tb7LSo6dFtR/jFjIJLTh2FqoHfFuRyXae5qy+6jN9oy8Sn/Epo2i86SwdJbxc5sd0JMppgdQLuXf
Q0swReTYQZJFVfdsjRcVnyq5RlgJE2+6G5VhSCYCZO2nttrr4m0VgSL/q0zo/ACGIb1LXU8G4mY0
hlbmT2gj4oNWPXfbSbG9sT0ZypmTvdiYMt8b+4n4Q/C8bg641EuDv5F+ydMyPPFKVyntIQ9TjVg3
aM3QUFgBvLU+d8BKCkj36d6enu1rCakv1uRzmpE+5zYpyTsAJRcWCm191IQ3ZnvcED0Gi82l970h
MUoig+/EZmDYb1K3lzFTLLt4IjUbQJRoJqJEXCQMOpSIl06eDibqcEtcex3tx84W+5hIL+RpyyEf
8U9CEtOUGSHwItkEP1GkMDCUO3F/i9guYIYfspSzo2YH/gM6vrMxyDw3LByv2+pjYav6U2wyZA9g
Ms17otOlRDrOn4yFh8FjhG5H4cX3hft5fK81ylKfbVqltX28nGXtWxMT2BS1jzESRMPFLeg2gxJJ
agH7UlQX3Egjdr0NFwQNKSd8hrtx246Itz0j35fjbsASE8uqOxozEIbBYKZdcnX6NIdpFzeESmTy
syav5BVVQaqp52YklwlF0Em09jOTzf3IaX/0Ck+kqbQHK1X6SF625ERYG7auZLuRG9IcHUX8TY0U
Cl2GXALy9MTd9RlTGM5YJRo3g4y10zkqlzjEoEwiRrNfpcZ3YGasJUc6Z/zYND/m6PDghXydFmsn
C2kOVvuHobMxTbPKzE/m2DGKM6SiQc2Xn3R67CrSPCoXJXwqvd0X1cX29btgjHwVOuoPGCMl6QUA
vW0xMVLzZEs3Rzsq2bvON0uZ++hZ1jHp9mPmyZqHMIdL92S3Z1mn5fls9T+6dKs7Fq/aH7lk1r9k
+V3qL5yAJAJskju3J/QiDZ8vE7fq5odFeL23BeZJfheKmwsf3ydeW7R7FPvG8f1kzK69eiSAeabG
/Yt1mMcJH7+RvSxFENdP6XbIjIftFSC+HkK18rDQifYwGyHzTYyikw+sDkYaar7hKQ2ypM/xM9mu
euO2gfkPWL0ZfRPO7E8+Zl9UT2JfS282C7/irezA1rEHUnqdn3ju+OPk2SPW3WIufmKwpFShRjUN
2t6d7uOAFWBNb2+0Lzf7ZDxCBOANz/AAHRNcesmOouP4SPkqw5ACSBNpmr/mCOuCZONrD6dfDgUy
CsgTm3wGDgR4vJnkulPmQn1D5srn/EWhRluF7/LX5+oPFzNCK6SD95ceJwL/1uzytuZX6Sc+y6gt
zVAcWtVvpBcGGbUKllN+wiy8cdkPmNtdlMQZaQZuclk+yO+ITMu3+ZVwge0ThV2ZnL7HdrlQn207
iM929tfyr3xd9xyXZpB9DrTk1G4eiQM+E4wh9UdFrXTqjZA/LKXndV/eJn5n61OkZ8LaWCkqqmq2
XZlxHO5qpIHAv+Q8XKBg0z3tpLjham+cXO09/1X7EwxgVu+1BhUJQYbhikLMIWqQzsWdciA/z9gR
cJa/ZpKb6xENzbg4jeZxiZxHLMEq4/IXcuMZhdRNscMRWgs0DLTV9BPneZlCVcGXlbkQZp1wJdwL
+4yk/IfiarJW+86bs1P/kNh0f2SUbZvPXzg+IN0rBCSpOzwyIMCFKS/1Bzk6dh4wOezrr8TaFT/p
S9vzerjGOfmBxkmBA/hBFt8uPG7f9VHM7io/otRH8tK68YODLf57uVictqXP8M3FhiedBZGcpf4w
mt7GMG4doULV3jNob1Tc9dosP7PxmB+TFgUXQEzxlO7VwjVU1Phe+kNZrmKisTvx8A7U2GZXqwUl
fu0zCORjWj5t06US7vbaf/E/Sd4F/auxwNDs21dVRMPj9FYA2CPgNSMxHOcIe2mhPzSkNnmERSUA
eozFjXt35z3rkeiiMawuzk4eXZ0otbtjwsXHMLtYmoKR+Gxyyl2T/CAoQdd6H76sXwgIa6+9/B+g
HnKqVSMKKw4ej9k0z3Z5d5ufMIIoTainIdEBrLwO5/Ez7tVsfXC+S+ezeC7mh3vqeuWSBKG7FtY1
b/jK/rjhGavqgPit2jowOXQfAInOF86nCgCUoFaIW8ym27u2+FLy12Vhux4oKXxdGpxnYD2uflyW
KJkfJwMvmJfuqjLMQFf405I98dwO+XuZX7EyFZG8b34yyVMLrwC3uHJD29fsWh+rH/W9/yK4MQWt
/aarnL8eokYJYQTkPUAgBokSYwNQMLmGm3mYWemgDy3lLgOMRH40qvcOPy+4j94YIRnuWEtHD3EK
kmr8L/afTEhNZ1xs7Q1ACPqDl2IYgoY9Z014FV/rXHDkXuo01O4wx4QB6qe9e9db9hn9obc+ZkMD
p/nKFGSbQ4ScBdH8axt7cQowBzLpmsUpLwhHywFqxr1VIwR7tLIr9Ehbn2ti+RYe9m9tuGgt35DW
XMq88PsqMuKTZL/wf6zhV+5tF0uYm1Wfen2a8sQ32aG7gaWNl1thPfGN1qvVg9KH7F8ENfzrceig
RWsCuzXeHJqnx9b+0pe/Mv2pK/A+7QWvIeDUp0HgVx7pykUar5sWYn+TiqN8t+anO1s/4DU6I55j
rvmedmVHG2fByUkkMavDXAyBqO7TV/eqT6hz699C1tyxu9YLR5H9F5O/MOVFVNAQ6sRoIlUvhwMa
52/M03hE4iglmBHzyJAfbbC7jaqild1pdl7LwUaXOL62pp890P3jsuaQdX2lxxLi7T5y4twcb6kT
B0IiBxccUxzjQdvJy27paeg2cZYpbIrR3XtEHkyikWuwgoJEPXcq/1jHqFsunGLsc9bjXP/H0Xks
N45sQfSLEAFbKGxJgN6Kkihqg5BreO/x9XM4i7d705JIoOqazJM7c8Z3h02zUzc5bWrUEOwnUwic
9Wvcz6fx6Txuyo9QSw9AHHsaGd0qbjXs36wAqGgy1cCnoen93TB9ryTtPBWfKZ7PoEZhg5cPaNk6
iuKV1K7meGhV5b3RqVqH6Bjp+tI39ygcF9HcbJAw07xne1/nwe5n8iuVyiX9D8lJuyhUtNJDjP1V
8loBbfMRIHHJdYd2kG/ADSkZ02MiTIaUykvV1HsU/AWTUJsA+LilRCs7/lvxMFVM1SW12wixB6PJ
IjTYFFGiAM5coz9Tl4RIfqJCfjp8rW3f6xiVZ+tkFIUXDu3KbqtbTEdXKOpyQslo9nIjW5AU2JuQ
sDN8angr6wWJ9YuQ1YtivdSct7o4d9O3yU2ixPOyLZhSq6uqJztBrfYwuOdFx5ARfxGlDiNro6P+
tofswwqMVR7mG0377Wp+LDvZPa/ybyMpXmKFsql17kH8EAEFdBltykEcFaejXka1Fc87ZzBTL3SU
1wK0AbSkd6y7cCAZKJodLxkrr0LhIvXRV4atQQ+poYtLkebgScsr1XUkqnX5WzogcAU+uyLSjnUR
udHIi6YyMc3qHcEYnkXm+pwYOIbytaoUHqSzXY0/NZqmXdfmv4B92N5DFJJ4sbtoKeOQI8lcIeC5
oFYkyiKpXpEmbmvoJ5ykpNwuHCTG/UzqldzJOd6pxvhm6hMgUfPYEmPoGOlG2OXGGXV8QdppzBsS
N8wlQGNiNMaFjbyiKYoPfcJ8x0mVxtzzZfU++9NqTLSVyhbSUOs1o3UNd8FE12UbNwFGDUVxIpFq
dM6habOfoD+myT11nsvWlyArlhiZDjWotTFUVqgVWHncdSQiJtVU9AQb9EQQRKbCSRmMa8vA0tIZ
BkpAk34nDJmqYN+m8dI+x7n7yvzWTf1yhXTh2ndYZGui3hnwGCPzP3Dkc4dqkn/UOT9ROfpMwyrf
M/2PQ2DVBLabhKzGMjZ695zRlGxzhqXZhv3pApPRPcKGboDFSQqal+kUTNdKv8aBssn6+fmgdrzK
SBlG/IpQFE/snCnuSOow+pPDWDGuMFq3ctl1Fn0y5CJelhKWByEH6VJiKFhkFVI01GRQR4GCkckR
rO2+vvtjtgPety91IB1WwPB3cNC4oHpejGr+1uXOD3ybbZSixEk/Ccmh4tDWBm9qmjNkESuwIssh
1fCPg9VpkcEkub/Ru+fYrNUOZQQB0IJBz+K//EHf4nikvqyNILKWiFw/M4Yx66QM9FWdQMDLzBfE
sw2dws4s92j5LDpBieRyiGBmMM5qg37HDnPvZN02Mmevy/vfJhbX5okIbvGVUDEqeA59QqCzRnoh
pAFUBRxMHVRw3JvVzqerkpF91CJlmzbm0Wyjox9kx4HP2373g/YI1oiRNRIK/krgeGeSEV9tvXtv
fP9tjEGd219pxFioJKuXHjBXNhjHvDjnI2MZJarcBTb109bZizM7dzPz/4pwWJWVhrjNT3bNrFww
qOMPKF+19GLUKKvtaqlrpNdUerLtEKCopMNWnThNjH1tlesoyJoFAi5adei/2q/KEHz0MZxaPyib
a9zk2eB7FtNHJbNPaeTsS+uVfo8wRV7QdsqxG/WIfHtLeS5WUK7nzOZrV08Zt6jpeZiytW6jfRhM
1H7hIdAp9sAnuY3I1r0IbwNiarbc7yKLt5CZfxMat3gCuMnXpvSMrBuGa5hyP3JHbno5v9Shuscf
5Ml8JnFmOuu+4dUMlxuoLVNY3HINUTVifmUC2BLecJD88JjsUo02Ky9XSnNFq9RSJidnRRHfIJAo
e7CfkYQ6IbAiEVWbtIXkzJjGV7B2Xtd2S79ARhExp9ZXnRpSihtUWg5HjYIIG58wAjFEvetKKuuE
sOqx9RddQUWfwK8xXzn/Fnr4HtUKzca+ix6i09dV9nDsbAG2Khu/VHkah28lO8B65o3SNuncL3F6
rnMa5yKKN6VkpsEqJAd3YIbOTvbFKuzFLjbveESmEBaaXhRuzUc9si2a2oClD2YOfOpPHREnBSTl
DtUGeBe3iuQqqNsDKQvUztZdMEvgetulRb3h8nOr8mJlpYuWz82HySM32pNdeTQSdU9CxiLpNeqt
5DvuyGgrO/P6tN7zQngD9mp8g+sJoU9gteQISFxOZfTSOGgxuwJxSEGJNSKTR9q1gvZkLEuKbw08
ZBXVBwKuXPwmJ8tu3LAqTyqfSewMGJQgG1CVO0wTHWy0ipO8wOhwLXy3o5NfC/bmFho1bArQFMZV
pEb7Z7Xo/ybo2llmDF2OCfG5TLQSYqqMvwilduwAsR3zfaVDhtJnj/glBu06K1lu3kQs0fR5YjrC
O/MGA1X6NIGaY70J5ElAlQrVXdoxUtVsZ9cwEEFKt0UADbVA3YWIDIdCX1GTg0yaKPb65u+5vWOb
4lbOMbI5wVDO5II9Z5He0knZQ6I8tpVzTypCZYZpO/atW2vxmVAZ2qbhKBj7WSrK8E6yYRZeMsOJ
0uR3H1GZy/ZNovPW6SIG1FupEe6lXV6DMnsBYLa1GZeKeNilfrLNR+6ssF0memu5GWtoaBTr2Occ
lBXFdyO3qAd2TVviTMPD1APfYP5B8QWM+D3I0j3pH2sz7Am97VyV82XKO+IL6l1jzIeSej9w7IvQ
h4eFKpp14nBkQ/FU/fiJ/xBKSU5Wku5Fr7PhCbIdvFkKraR7z+L4LJFMVnAIaoRWOOLA0DyC50S9
bP5KijyHadr/G48JykS46UN/GbTaVsWWGvnM75L2pWC/LmJ9N9vRIp+LW2r/NA3faQKzj84paL/U
ENt99zsHvL0zD8iMO58vyHnUtIu4yXBXse4tsNbi1Q1fG0FXN7dLkn49NBkroN9oXZ+0TUZ/bIL1
kVk/g2MQMPyzDIFEuUbzvPSH8avpyoU9x+uwhTvGJ2i24VaBs76UBILpjACiDPmLU1E/mif5XHtf
EE8tp6p8+D5TN+lTtp7NyNhmjXDN8i/RvjMGOkAJ9phAOEgTSEJkDRoU1znzlj60dlLwG4b90y75
JMULqzYXFVPxFNrBV4a+/y8aI+dS9uJn1sLyLUVy8w6oS7vWiDEuKCGnpTH146qapuaUwcEkn4wP
C283mrhqME+NZY/XoreDu/RteMVY8z4NHFUMKmZ82Roin0Ho4CN4wsgJ4dZjM44jalLDHP2YNpg7
qy5tOO1jHbxkqD8XfqTOBIUFDxWF6jJ9Lhxb3JEroJtHsu0mLxOz2EDu1E+xYhKxACP26rQ1A/R4
1o94hGOXEKJ814dcCzYxy3SwJl17MPYMf5v9WFT/cmu+5mHwHgp4cqgd7qNRathwiBztDXgj1lQ4
z3CT7m1A0NnQggAvngtAfVaiC08DCXWzZ04Hp2nSQ4rnazWI8km6tyXy/RD3Ioqd6VjZ6vtcxp+Y
gZ9XQWO99tM4u+iJxc4Ywc9ljbkx04Cajj5yxSjYZ4diE2aA1IkmzYgYxBm1EWzs1heHEDTaKcJM
CK4HlZsZ4G+Ox8k/qPb4E9uVoS20OAATEwf3rhfsuJU5p1FjLoTqgMVD3bTWxoFliT6vE3AjqtLz
tWxYokfoL62GeyYPR7EGCZtxoBqaeLVRlTNuFh1DuVyFQV6O/4iS5Iu0fIlKotfPKMMVjN2aDf8b
MBQS8e4WRiO6mEypGVtAcXDWNSSJnZIEnLCKmSDtVMo3XN3ppZ4T9ObShqvNasn0Lw6YbdT0jb82
I2dMluXoJ4c+bTIXVTHL6oLdPmXeW+KjaK+SYISaFvEZwOGmYhnrlMWcBHgBhAr1ZFtfNX2YK/RG
GiMxImVODtlo/cqEo7RogHdgUqQcckyz56TxNU+bR0ZBfPs7/i5z5VP0cc8EX/wAHA4lGzqLq8lL
oui7ISLCRY81rCBy7EHddD/R89lNmp4fiLh2SdNcPirfSHBHtxUcxNbggQvTTaYKhVWc0bvNpJBl
VE7DjQOA8UiQVWce5QHqVq8fQtTLi0ZtP3CjV5hTpfBUWbaHCagB2yyyYxtVp+wOS3RJtVGfW+4+
z2+ewqg6/jHT0P6OY81fCVWUt4ljHkEi3X05RcUOdD9LjVhXtiRrcQL3UI17bL6YVMFy5mBlgBrH
zvR4ikxfcyWy9pC9MMFwS/IHTgan35j2GyAqxloprXHfJSjzrDHNfmTWpGfY5/5eowFmy95M8apA
R+y2Y6E9/MBi7ljhD/5wFB4Sa5CIoo2oQBwl9XXvzFDXItTK96yttBVBFfVy6nqyD4uEK3oyaa41
nBeeWg+fo1+mixlY7BugQvIVYFPvAayvlck6DlV66IzRWBNI/Wylguwn0hVisqLmc4jpoUTUE3xh
OAjFA/6/aTg5PA2IBmjFFj6AlgVRAflpwiC5GOLuMRrRQeCm5kTpELQA2zwIgC+M1NhfZSnNvjJj
q+mGS9fYvDscivAclfxfRwQMe0Km7I7srGMPB33LF7DDybpPGEPpFTxRYaPtTVeKGryJPrkMcbVu
ejgymsMOC/jrzZfNZ5CqP2MpbkZpvw9+eqznbnRzNQ3WJpOB36yMsmuBIxkZOb/+lA06Kg7fWQJO
FEvDMV4T1OiuLZhFYVsMl2WRCdfP9YcfOcMbphX264HWLssuexiB/eGr4UdqF+Eui6wRudQTf4LV
Y+HXOQNqA/QEfMpGQfbdrZ2wQxVYxeKsZ6E85tIH/5EPL7Y6kcAS9JymIM5Zj1M9DYlgXwRhix82
LiqNVWtnRI9y8v/lpZUxbK1ZmIfFTHduBitHw1dtWnipqOEhE3Q9JQS7ckCQtgfIt1414yS8aort
Y+WwlOJNUZdwvMKN1bYhKtb+3mpQSPuQ0qKHsbmvouJrVOYG7GOeH5oAXa1Q0q9Yh45Wt828iXKe
GsT/dKMqX7IDgqvGaCXqQ18F6g5vaoWgwj5PtT7vR1MJoONlztroJ2s/d1a6BLLzRz5Vu+DIvrVO
bK3noUsP48BUf8ZZs2FcBFacZk3ztcrVpln/ItfI4Q4dgyXx2j5D/VkHkQd5I4JRtIS1j20ByM4+
kVbOOCoUzK7SSvkms+LbyOW06pPu6M/WLUtnryzEa0buw6WCQbvR1L7fmRbhmLPVoq2c5YZ9otyh
LOMaDkIQFcSSmFi4GXBbjqcCl3olxqjwElsW6Ai1L10LPXtgqy0SB59o0H91UMgh4xEOH7T5S8nI
DYML/lI/7amcdDihFlYXYohZ/8FV37Y5u2HjyW0KgoAHVLBA6ZWUPiEdNgxAf3yHjsYYioOiK7+q
Wb8i5W8RtwFZYbaSr9QsuIYWh4FPCM5SCeTDb/xiNY9hx1oRzZFMxgBCnYTfCd8SsZF1wcsDiEFj
D+KwZdUKBs/CxEmDXfdTHSA+KxhupMVQCllg7tteHdE5aMgrwQlcYHPtwH50F+ApciE0aIutbL8a
BNcQ+cY3or2CTZ4wilNTGW+bSZNcOQWKJLJx9kVM/gSUqR8Uyc5VaH66Qac6uj3griYfmHu128Bm
IVPUp5REW1eGw7Cp4ZMskPmek2IS7Bdbkn1o/9FMMVUaxF0V/dnCYMXRY/8r0fQv0yzDtEokFViH
9hULme9mk60ukRkCRusDXh+JVAs5MkLtuPTd8nk2TFgFORDN+LcDrY4GAyySUs3FhpzXZ1+afKuz
nn2pc/MZtZy7FuiPhYZenDjhYQ87kZMOA04wSL6Lvs9o3UrzQERduR/spn8KON8iVvmB0NDBGpVy
VkoNgu5gPz3zYxzvlVl6syov8dj/1dH4TqwmI46c3WJUnCinDJbZ84sllM+Bl3KZaOM/PbQOgBYP
OYCKKNf+Zj9VX8NGQTcE1GZhdmw6ORO+iz7X1umMmaeSADkFw5nlxI/+V5a6QgeNKDwDBm0AEREq
03tfeYq+2+vcF7x+WQBvtISWZsYxYIw2cKdpPNs1mqeha1mei/lh1LTHqpJT8Qrn2iWMokpoC2yb
ycLqpgkhmm4zoTbHT0uwSQphOBMk9cNEkgpkkIdZ5eOHbRUsVKM/5zGBWAliE2iWdzvTik3fq7+k
wX/w81WkwPFn21Viq1j6OynLJXsWR/dModyROKRHc0QIbUw2VwY8Qa7QGi4+x8uydOK3YAjod8aX
MEPr7wc3wiv50zjpI3N0gGZa9O1W5RTvcDaTjWkm2Fv9eSJsLJqvCRcot19M2ERCQ1ep4y5LJjy2
9j/NaOUpqQSlik1FAHK1bv+EyNtdpRW1a8iJnUrbZTeiFqaVjHVKAc0yT4os5Y6+1141qpWj5Bva
pS4YVEZspsDFhEN+EkpPeRCzELf68lyG+q6D5GiI8k7wDDo0K3+ERhqstLStvQ6B8xHXYXp1hqjc
w3mbiBeulhD/6Do4wC2bPT2Ps7US0zOkJ4/YYjdUoGWYfKrCGd0w1UsXBTlWdLCOUiXEqVNVG4QX
wK8oCZ8VbPBhUcxXivo7NWxVew3Es5KhL6+fiCou6txep2GwyoqTbuO9RlbW8gTa410T/UHoPIJo
cVun4E6T+2iqtrglJo/Yo3OTFDuNlpIwMbbXnE9RJg5tW7+SVrlq5LtjdF/TrJxhuBz60UBgOF6s
eVqnFvDkCbd6M8effTSzvi7WjZ2fnkb6wQLtUyfUWeZUrhsN26Yen3R9LJEz5eehmN96SgB+ESqe
DNuhtqb2zyZSw+Pw0wiTHcjp16A5lxkCTXUVoxIKqgZXjLbs2t2IpGC2YCqHbAUnj8/Em0bm7lr7
B3GLy/s6Ds/I51/MkaDkXwiAEyi9gLC6AC88LfuNcUo5tra360de3pI23+fgNE37gWtz6WviovZU
GuMfG73TEP4bDZbcU+lSZK5x9y0Vu9gjcT46+rFlf5zLlcL4jMTvNWUu63n7UHR4Ht4t9YzkEPeI
a7XfmbEuS0DqxinM3tn9x2bwqVs/nfnVQmhMjU8iqZegZRYT8L1USe4xFHilo0kfRhcO37fGIMVn
4TPl9qWmJTBSmhev6Y3lCGc8MTZl815bIB59dZWwphUIgEbU22p3cVJciuzfkEQW6bNBT9/Ggpau
Mk95//SEGwcKYBIflH3bYhLKo2VFPlXFq8ABuJ2oPEeUkOFAiap0C7Wi91QHr9W6taVtiEthw9ld
fARsI2lzRKuwjNDkNtS3TcuOO4rPgXWbtNeEl1UtSUsjQYc/Da1JuQN2vpgTMErITUqE8+9Fh4wf
y0alfzedj2y0O/CuMziELGHMni9walba0niO6y1z0eRPUziCP6q8ivCxTqJ0gcXHBR0oYg1TBssc
cxF/ZJmAJEr5I+in1v5p81r2t8TZzWQVyOw3cRhYliGPCC7m8QbWjr+Zlo+KKGHMC9gFi8jjCb3J
MT3pDRyqaVhkyc5kgZ35X8P8jjFmP/PfiQrBn1k+CrCpNQuMPiViD67iTHuGxinj6zkbKcm2Q7Uq
8WynyfeIj4O8tFXMhM8WuzY/+83ZHpgKJfYCbikLkRqT2DpSL7a/T7uBbcTrMB2hBCABuvkc8rpD
3Mk8bEsOIDv7nBP+FkuS1mEsGiDtZAXaqPTqk1I26waNi5r/QJWH8o5Gq+VIL9o9GbfLxPpSSkoq
ka4cwEqjVI6zeXFyWp7ioSfrTt5aitRk8t1q+oZSsiLdyI3Nf6pP0878sgex0T+leCrzYGB9c8LS
MmNCRbKIsLit2Pn74gGGHE1MsjZ4AO3u1Zk0t4xD2rfg/9Fm1JarIv2hkjgRgnO29HXRZesC+U5v
h4QexB9tXaJb7D8Tu1mmtuaN6gp2uoVSzRxvT/+zjHi0gTfpPqb1DgUVnXYUDbt5+h27d8PelQZT
2EAch+cgBKilJnCf1OykOX+TJlj1ZrdhDcHZg5xc/MCpuLQZViC+J0X8ZuMrlB8WyTdTp2Cer1mP
bsB8zAjZ8Cm4Q9+9JA2HQOlZvDRzkHzonEtVzJ9RZOu52nbDSWIH0+y/2rBJwSH1LOkQZcEzqBFf
FMqJsYGrMmCdEe6isIDizSpqQG9n7rBEw1n85JOlRfI5FIuDpppeEDaLWAN0nfPvV/5izicXWOSi
Z04YIZDQUmVvtvcwf07W/o1YPjCdv8NdWTWG4oYj5waxO9nWNm8DOBw7AEteN4xCLRZCgVv0+4GV
hQkpDEUDdSGl2cDWBLE4hVZRMxmN7WuPvVgWx6i5EZOwLOWlLYd1jgKCwJhFq5A6UjBaQ8Irpt9u
wCeUIpnSojc1gj4+YxLRfQwV9SLzH92gLcORISH9pa5Wq8RkfAHDD08oSEe59Etl68j0JbU7lxt6
iyGTeQTIKkMsc+sj0rOjqoxglCh3GpRPzY/Fz09ZNynqh+/Um7YCm8rhFwd/bO83RhQzom62rf1W
Vy34tZS4nVedhjGTf4g7NI0LKt9UjDLMGn34xSTMy77pdJoZrr6BKR2Dz8Da+orrx4ek3/vJMTX2
ANk6c0uwQIIoyDy32e8QP1T9EiApcqhcrWPVY2thuIYgN8NdhK8+uo7+XxndrOB3bCA/1m5Ox2V+
4tlzAvR0zNAZ+NvT96QjEDK+UiyPFUitSxw/Jh0d9pthHUIm0sbEk7iTEvcHh509/rPhSs5sHLyu
OHXVwVFRBuwD8xXNj5HsSrnRWEnK2zzeh+E18pH28FVDuHZgyBAo+dIGH137gYV1EVS3buhBdJwK
/w/VDlihxTRtAq4MJGMg3DpzOTesS51TDidz+u5x2w932gIjU0hIWLMFmKrX0v9llQjSysCW4DnJ
tiJGB1XxADmnoyquFMmyMT91GLW6aV1qFucIlV+IWmD6LId3XXtmYb1EDfxsy6viTevwlWEJ8sUm
z79J5ekhBQBT62lrqGKpUHH3SIBlfHMYNZRe20niaCxn3EwsnznAumc5CmeWJ5xOfBtk3qShXEV2
undiFNDX1P8DNRv67XJQt2a7qeXbUGM6d6vnvOXHji6KfdHlClXWWG54xtR2VYBCaaedCqLMgRKo
/Njpl4rQxvda3HkMvms00glXEQ1jxagoGU6q+poiIkrkK3xgV8MTAh5ikTHsUaubo5HEkWzKuqVN
/TCzjZOcNQqQaUNBmHNbRcEhGtFUp4Dg4Y236yj50Un1Hf9Cm1zWjH8pRbgWGo8e0VoWA3SvOEYq
4rQKh7aaiO7tUKH6xve/t3JWt0lfbBziODGc1lj0B6LgYYK4SeBsKXITHCrpVdjdbQyY+PgqiBq1
or+PLJCW4N8CVKsRuaMmBOmIKWUaR5dGST3Gb+txovTakhorF1o/1KyioQGgT49ShC3AWkbGznzB
aPvNnYlkKfY/Q9tZlzZi7Jp62SpoqmNnU8UIbXKxaRHO0q/slBInQmMRlowhRpXngWZbPoNVidSY
fwIxX2M5rPpU8wJf3SsWUpVQbEA87FQaGsc2QSSGx37skSyjPaB/cXX5Y80P4FPMVYJdXaavGbop
TZvWosH8PuFjY++5BFmJkh1/WB+tgEgzP528oJ9AEtK7+1tdzfYqVBEJr1HHJZ7PbhdjnK1oRxhM
Z1jsVWshZwEGj7XEXFyd8AvUDz/0rxrUk6x/bdTCPkMLo4nlgt8Bb+a0z/r4oyBRGF4xs+f8RcWW
EGnNR0J1Jru7NTtIEefzaIi3MtYOeVYu9K74UlVWq5ZT7RqE/ARxwudO+NjMof4IQd9DtnRtlQXa
8Bh5tWu9WtFrvTo62c0xG8bRXqU4T9lB+uvU1F3TJjdep6kAFwLgNs3eqZ3AkPVM0utNNsKuxlMB
bD8j5NrHLArC2NNxc+NHYEFByWk058GvTk0hThb7NJXLSaBvZhD20ka3WOF/Gn1m/cZ36D1fC9n+
g6mP3X56wZy+08vSm7mg/MJeW3pFHugwLmrLuBux2ANLdCv1I+Bzm2TlqnG9M6d/enCEi7Uss/ba
8ZYElv6novgsopxAV/KMig7oYowOESEcsh6v0yC+aqcOO0dRVMvK9NfCEp7NLFRDv6xWXDUFm6A2
OpSoODOHzjtDJV2ge8bciuKRs6wcbkDuGX9rhHQZrKlB+MjWgwwHQ9zvjyF5iPUUrOtOv5MeR/wK
YFyk1CHW21pSQ3TKg2hkOutpJ4KYag4rThC8pc8ZA+iNJ0CGO2rDB0jInThJjVl7iE+nT7nq6WsB
RAEOXFjzHtjkooa6JWpxAuJYjCfN4gVlWTaIVej/sxJMA/MbacYrdBqrkNlDBrfY9udbBFGhaLuN
imBLGi9P42dP8VUDwMmIExHRywTxU2+gPLfZhxGdmRNTKwUIKhp2BJx6cFLYxi+66Ec6X45fnxIE
1WlwGOjtW0TcFOeyxrITQwGhmq+HhortHW421jpWIhw1VErkQvEdoyj2u0XEA51LlcQjah/jA2zL
/hkU0EUWhhBA/FkLbRblcKne1VJ6Mf69CgwBoL4leVYrAxE7RDidTMS05flHFSETpqOIfCv7ZFQF
5gYEGGHtHyNhHsI2pfZVuNvY3jrBajQfLaJRUA0GWHgVHoBbGsW+cNIXyI+XfpKbIgHWoPlMLcor
oQisnOopw2FMxoWul+taFpwwOmmR5r8k4ltvR71lSVz8puFVxNeqCDBVRwvgsiAoKaWSZqnH9otP
Ye4UpGtiYSSw0QtkwPGBQwN70ngIzX9jtx9Q5oMmTIgcw7yNWImBKgDrcGOEb40ChnjAD/WMmHlN
ypvZYD157rA2NTtViW6vjj6cIbz06keZ/4WE1Phhd8wEEuqiOWaFOE8y2vhEz3HDxnVwEBM20QZi
THrW+W1kqq6B8nuMDbHnJSfoKJ6Uu6n7p9s4OKbPnDzSTjNeyHZ3UyHXCbA4XBsJEbtdMO0Mczpm
kYKtGChVxLS1DX5rpXnRQF5H6q/Z2Nuerd3CDtE5VAhMzrRnsrmWvnRrx+S0ongtpBIz1kWsm/xm
WfTAU++FT2cw83wUDZ+6krwPRXBNHGtt6z5BRmg7ByJrOtL1iLEneuko+xzhyzeiSZh6C63QsJOO
+zgpvY7IZFECnk/2otn5KjC5uX2pouSUMZtRu20guEVVhpxiRJ4cCLeoq6sYJvqW8C1NLY8cGd5p
/NAtGljt6mOKy0Fd+wVEhsh/+IZ/1lQsmtJ3x9rYSpX0s3Z+wfKPvjJeIdBej7hBBX0TmGrwELsW
HJ7JGCFK0YIGN6mClW4+2KEhKeAr5E0mBZfUkreOyXNq4q+DvXq2FC8tvyAcgDMDXGGfO8pKaNwk
GpyL5t4TPa56lMcDiFGfXcvIrU+C7NJPH0V3Fum94YMzbXpzyUDuc3A+MijnmonicOlAQymbk6md
e+I2Sxu5s/Wa6G9wX90k/SgThTXlfaIwaqCdiScaBsE+lVcxLePpy4mwh3/X045goiUrNeTX3lR8
js05AixhF39qQlBigPj0aqL5So+Bf620C3hUvILOUsOOg2ghQpo7K/dYnn37hUgJiHfM6zoTBBEK
Lfus8WYSH4On44s0UdfkXCWo1rX6ZBkikAP5BcvKAgzCdplxdwdc0+c3Hua7GVEy41sIcV22mxHt
lWP+C0ghU04982MgE+t+RMIn/wnNJUk9sal7jIfIhKeoxAPxq7D4MCuoVlsqDZTVC4UW25jNNRUX
Q8OuPuY+dkg+GCF3EJvWwOZ45QL/FMR3zoO6en9S3iJU1cm+UX58AJcB9KGFpQKjiH7y8moplyY5
soZe1ON2Vgv0sSp+uNFlnr9IrJCxQEYaOsMc3TPGF7iyVKiDqxF7UQSeIXeq4UbixZp2wCjMpw00
Xk4jqaFEBfSXYJKwbzmYNHQZarUESb0MnvWaQC1jC7dt0NKx0Xfs9zwU7hNOJGZ+dO/JPlwVFImB
8213G0O6qEiz+mwOnmEQZDiCIgIyoDRQKaLA2sMcir+ey75/NhAYWn+7fyJ4AHuFs46PswW6+V7B
DQzceH7CfHQKtyNYqjnjvhvbTdjm0QtUCnXNBjT8pwW2tLEODdFvbkcTgYZIJFFgjjGoq8hG3WD8
WfhHs/Hpqu1vXXBN8YCU4tuM2dbmUKUYkBW9ug3SH1UmK8IZDxw5bqj4i8LMtk3QbMGbIlnrtjP3
em5O6NAJa6a4wBmL8IS5Ts27ixWLb4I4u70K9iY3duZzrJiblwTUZWJhDs7fotHBW1O4STuuMr4z
tv7PHR40DYtZU7GsixEa7cxWgp0pmm6/Y9qAAbhByhFRF/U88kr/2RQPaB5ffVIDZzr21l2aqUsu
9Mo3LpZO4joEumRE5d0e2/yvIyTIzv8BHVk6kAzB61wocZZsI19sB9bNhNHNfEJ2tYVIU6hmJlu+
nveSo9Kh8MIhFZLwPDOfGMZfXABTyPLEsY92/uZk8bJgQkK0jqfw3E8mLoh7SqIEjqY21Y99hht7
/jWZrVfyWajzxxcvqVF7BRuxIjhaeY5MUCzyIfVaNgczFqDszsVXNM2+JbAzTsN98ERzP2dtxm/H
0AraJlcvZzBVflZa710q9sSc8dOXOTT3truCZFlY5r3JrGtdShY8V8N8BbXp+mwqhuS1Fd/Qq/i8
w2NJTRpxdvgmRkIgPdPwK8SfVr7H7R+VYooyaYA9WKr/cXQeu80jaxB9IgLMYSuRVA62ZMn2hrD9
28xkM4enn8NZXOBiMOMgk91fqDoFW9a5phF3m1j6pI9O+xssOG+sMsfyZkIuNLF/aZCMg5gqvP4y
UYcJfAWsQUR+62mxAslxFWUfFJY/mYj9kXA40clIftIQoMHi1JuOVv2SSz+C7UFIiBOVeEuNMXih
CVIAiRYZoEmYenL50nO+wuXoWqrR7qNSiz3anfvcX4R0lbr2yWW/QuVBFYqZKGvclp8he0S5jLBG
KgDL4/aT35Mp4MZhSivfmvgT0dpqRslpYTQKNPqHFsGrV0SwARv2FbGJ5pPZ17YbTo3kZw57g6fs
nHXMHuSiY9NykbEhtSSpPaFNtuuNU9png1mMiuUNnuV1SogAAroZYH2TuIcS2g4xMlKkEFgEl0n4
wGjqYc21mYRM+aUjAtAprrmNmE+HEIDNrKpD/OkZ5llMnoyD2LIHrM8z5bPGexub4UsR3AUAY5uV
psKXQdZXj9nG1nUPQRuT7V0HfK/N/bbFNzQyEHEwJgx/cK6YBX9FWvc3tLUvSerOCNk7TIxH0JfX
6N3RX68V8TuETOqdT9N+m3qUU7O2H/WjhphUx/Wb67tB/XCyD2gxiMGtZh127RHhO6uQYzu/9+pv
bdMrLR+FarpUg+t8wuNfvtZc2jU+IFLVgJcIr9EC/rVy+et7maVeyjk7GoRfiYGMqVBbCe1hqPUT
sPVKzNYGpCj19UKoqTbKlDzZjLFlGD1k9r5RjpfZWAatBNklD2Wcj1b/McrzD9CdI8YVEAG/qfVR
d5+w3ggn+JZCXtrowG5QEq9kfuPveQPRD0BmhH/DsY9Ss5zHNWlhp1F7ZDV81vI1ZBIhOcEuyStP
h6vUsAORY91vnGueUHqKfjtOw4fMW2EQ8ZZo/0JH80hFQHjwnTPHcrKGkjNyRbjXtL/lYVfajy5u
XX0qvdGYFpHAWpU6txoW3L7BH4/tU69vBDUEO+lZPy55qzMphmJbYRhAy3BACYB4FPUHGWfJjLUo
/p5ZROQ4OxM7PFtoJqsEFpdxJ6TChaaPf01rUb5buO0INXebpviMKwkMBiurhosU2j1baBMjgLap
ljmCWWaANQZ8BHgUiuSf00BMGBVybqR3AExbKWbtZzrRddKSRYrWwDz8Z3UJeJ1NiLGuzu1TCWal
qpXtovYE2OdQaSQzU3nexV4fz4Q9wS7MvVyfNngMfCtqyPiClpYUz0KdfVv/zKebjLkczPtGsT8Z
H+96litlC9eTPo02P+czQUUtsVkmFjqod5quI0IPn3ORPqR5SWNWvKKk6JQKb1r0Qtm9dV4h/rIV
whTcftTlvxLLxCiG3dAcyPvpaAARQ5GAJjKxrTETR6XG3NY81DrmMUUFc2/uZsAbed7uMjwWubB/
yibBhNLetUob/XSgya6imYugdF6UhmgyO8LzzNBAa5v/ixDq+rTfkMBzdsi7TbTctzLAAzSGK3vZ
EQ+oFtnGsDeGAc4nOZ60jkNWqVSMpXP1K5fqlYAK+j9YY3S/1dFciGdFzn0bwUAYrU2eWi4CN1wm
1XPSy0PfzyqHdptsOznVgNgWOKgtzLh1PxJ5EoUXRIdeDIwYi8A5lB2GzfG/Np9Odrls0io43jKx
9EO+jwXspBwpXSmfNWu0ECPLf+ksiARiV6TWySGKS0TcIUFPVnDv8YNycljYjaI/AE0kQUFTDfV5
n2B96XPnBBEfaRlauGYMOeQ1sqra1uvNOjgg0fiZbBx/qpOgVm/+pRIy8dIUMBTKb8Sbn43JNWpP
M16MqkPeR//Ws1uOHKaDAGgQh8zdQx/Ga1aT1FdAZm1l4eZReTDB5bgjSGv8btw4RBWbZXFlF8BN
XUmoP0eMVgNXcFN2NNWS9IGMt2XpQBh6PjBYLJCUDBWNv5Ezo8bRkoC3imrpQiiExQs0qz5XseQW
SnwXCivWRm0v7Ug8NkDKBnWRTphPapkok/KTrmvPCV4gIVXjAUGT33bWbtC63SCN+0mW/+R6/Jlj
9WJiOclN+6ADusuYTygBwPY6eK+7YNt09kHTuGZ0uUXwr1zSevyIa+2mI2AjBBorXC0jhU3R0iBj
D6r4pMvirhtkvei8X07uqjz/pKmx/s3fJ9LJTfOLEBY36A3PHoTgBImpyjFPjxw0jPnRvUT0PkOW
/gJIHTFezGywixKW6Ngeh4kBqXDSrdLbLbJc4+FIYcWEGONA/c+Jw41dSG5G3sCq0tUDvp/3OEmw
vprYeEHxz5tytF5ZjB4d4HYG3bFWTMj1C0tsZIgGjtNsO9v+GnpBvKGOnb3aSypZ8xZVdljnD4Vp
Z6bE2ioc7WuDMgNkhr2VCoeFfpajb9Q4rgyZLgIuh2Jb0JebRZonWGWSx/McgYiW8a3inUZ6WqPj
6t8RM7wpZFIoqXMxqHeFZvuVDN8jXkh71nqU870lDx9awYRrISYA77ObcK+y16cTR7zneEXYAuVI
XfF/F5dwe5jQP2IdPEcWu3opv89sStcpsGpUp4gw6kbobiucr2Dx9JGQ7EJcbDx1yTocuIxm3DMT
ur180g9xhJiKjbCrj8JrFyAiF+AqbsK/QqP2VitmVGT5RrL4V04jrh04zKg7iA9M++IaD6wQ7aXP
qQrnV1eznwi5Avr9d2IJduQTgNJD9dswQ4QB9dNP+ejNVndR4W9q3blqnY2V2LhxdICRJAiSbVU1
FhgKk5CPxhn4kjBvi9IM2WfQgdVLx4kWOE8drNJwHkZmOirCT/y/tsMIhDcMhbbq5VriZxouR6TI
8LWCdzHbQKuY/FWRAgZg8gMHGIJsvoFDfuTyfFD5exLhqpL3mVc7h8kHVa2k+WE+c6tnnwaJEwoq
Tcc0jp0kH0dr2owxcdW6nv1aSvWHNQeowQy/KCZbc2WJeoM9KXJbHBRVW39JTrxR6/wfiuHnKNOI
c518JYS+auTIlIr2CVzyMkbLnZLnS6s1nBjIXcTM5S8X0tPuAiLzQuk8ONxPpVH8QUV+cSYEuhMT
OlcShQyTbLgtVxH/89tB9slgfAwz0mjCpVHv3VQdOG/YTL8QVZZRrXyWu1o7OSafztwtEc0pq/6a
28OP9ax1J9lR120SoNLruUo13QZiFVgP5KTkJRCv9GFUWI8ahThhPR1+rAKjP+nskAsKls1hbO8M
naYbvDN0NjWSsQwafOn4AS/+O5aHByngOlyg9FC3IOoYqCqlhjjFITo1AtMJBRu536FgSGzY44uY
ofDZqEEIk1f3kSrxNgRB5zkTXqRhGkjbSVToB5iPwgSUStPdLa2o0D3zaAU5VYVmMs2ZiPhUYjpk
oyXxtCXvcDvMPHLENTILLI9tH4wktCKOKBBT+cESO8EccJDKb6kavQRfzDzKKx1UeIogvsJogrVv
HZqc5UCWJValeGy8Qo7/ocVCv86IDt4Ws4mV1Vs7hGX7gonkKOEBTdnkB46BEIjLNVf2oq1g5ALv
L3vP0AJkUnmGmpJCjgqdlNuxSH2ZfCIbNX06976iJEwklVZ1fptZo1/FYZJcSwyCnmJJybQ3GJnV
a5Z0qeWPNsR00+k4AcLYyY2fNCVsaYPpwlxg2mQMHPiBp8uifD7nSfUtm+zs7AJ992hj0JctyfLl
EfPERIZsp/et4g0Qnveil+6KmSYOIINW+xRJod5H6NzsUrX4N88M9YtiIL9GY99vZL3VN2QTwjKM
oIs0Df2lhuyFSDjYdFpHT24ypCikVvfVJJ956ca/eGbMJtTl9R0I7i1jDVa1wiveJ8lwxIF3yO0q
uSwBPGtd4ZCIG8EMgiUR5m6AjIR2M2TOQgDwy/6u7YlyCjuFCBt8lIQsxj9GAAlCpNqCQyUVQ7Kk
ADxf1jydjOs7NWGXoXAqMXd3+Rdh8dq6AAmNgm1oN2Oh6ocuGLu1bVFOAmdku9b0ffGpz6hzC02y
IAQhSYLxbe7KBK2+pvBXsMkMWY+j2b5Cmyi/Kl0Lj4FlLthFBZAsjqZdpxuIuo1khG4UEO81yP1D
0aIX8sheO7XbyB0HRBRiocc0Q8o1E0NDv89I2iQjZo4eKwc8qW/goYjHbjE40KsOsFTUobrNtnKc
LbAfDiB3wrmgntT0pGVq86F3mR/l/TNLK3p5SYJzGhxEj7AAGF1Tahudc9Cdaue9SeAtSKxxFxsN
t9QMji05x0qwaacFeyCYA86RA7YGElOujrsCG31YJx/tglkYB7eFiV/hD1Ga6aPgI3aHhdWEKh+/
IE55jcCZ5apcJeRcKRnzEXPOLkrcPwMJ5nOXxPtelVnxEmEC0NGiHQMUmasYtXtcULXGWkATnOjs
7l5sEnxVpbyQhwNKCQ0u2yZz15TyE4sKlUtER6e15EoaFapmg8EBUcv7lB9ltIwjkaJ7Moi/2aZO
7Mvya9hq7N5LfJQ1Jc9Q5PhvKn07ZxWcNulmoHIuTIm0mAHySFmA/Zph1wv97kj9bkqmNwbtm8Bi
/adbbmu2kDR6Zj+W8a1Z+RZvy7U2s58m1XxjIuQljc2jYgaIFajUdHNHevYuqsWprDOCjJu71ia7
lFhurcQHmbBek2QEv1HavuSqshuYrBC8viKzbZUhXZh760RwHPPF7Nck6m7u5u04thuOcqTx6Yte
SV5bDduuym7FgN0KfoIACObM7DwRQmaMy3KGWGvHse6tpi95VujwLeorgDisZsB+qgaU1NToe382
WO8ZcgLyKDbqXTgmpxBEE0UUlCyyXpgJ83szQLHcAhd9WkxH1MOYBnQitLFn9nJ6cRo215gi4dvI
6DHIOcY5mwy4dGESdKa5S/kXyO9wPIGrkDgsMJg40uU0+Uy66jtpp1tP8BdobJLq69hEsQYr0Fsy
LdJAW4iMerXPTZkRoUOb7EgQbKeMbGimzUQUmsWeA+zTGkd9XTFHWUcNhXCqUhoSRPXZ5mayr4QE
W1oQBhCEDGB1Sz8PbRBgZJ6Z/vTds275idBQcSNNA+R4jp6us4nhMXVrB74apwdmA/pWBpVyCgeY
o+oLa75rsfrqDTSyZI2DprExPmk9+RROHd7HeDhZWj2ujTJGVyUiAziGYPOxDMeZyTHs+axJ3QkN
8hg5qNkLtH47mq+TQoywUwW+3dcqQ1fTJ3z+Otcy15UBjZmeR83w0qo720JLF4cqgdT2xejHrTkE
BAbL+zrP8eUVZDDN08GOCdzWu3lttSjB+ccBYpf0i53YlpXRS4WcjkXY8I4DZKvV8snQqA5L0e0S
Q3hKD79K1TLwEhDDCWPmPAp3VYZkrLOmb8mcXpppPCLdiVBNMONrmLKwH0TU3EfDh6KmFwNWT81v
ea1CIzkb0F1EJLZUszvFgRuTJhoLcw14tNILad0b+ptW8flYjRAukdzwzel/miH+qVKGr0DEvTCP
XplwGUytqQ/nOLmmNfdsO7AnGIBXeDMFOQNY5nNEomnrwEDSl9ScRUONgGYw7smUPzqthc/FgVwr
zh6w/m/aB+9Ns9g9G75jkvwWSvaBGeJcN8phrii34ipHMjdh+OvUFjtlMnll3W2iIVta8N08mK8W
Z8uiXwE1AfVlAwzCXFa1//hu76Sh38yG+RtmcEN2fjUWY2kAfSNCX2k4ZF9NxVpp+QMxtObQt5TN
1JMmNja7VJYO4GXkPdlpv7pmbDsWxVmmQclvZG9okk1tYQWbpGzTLLNYKTPfZsbD+Pt/7Tm+tal6
J+Fq2xrRDvEo4UwhKrPkjzkdWl/rHqViH0lmvka6cGrC8VMZu4AqOHpRDSRrJkRPEptXqgK+Nyw0
9vTttldL/Dzl0YHJQiPBx8N7HLbjsTKtndpLGyApX5amfqToffGMwyoLgD4QMoX5CobhjGjJUo1v
WW2e5cIPrNjOTXP4EYz9Zs6EP1oOm3kBsmcOv2qdeAZWC7FlfLboKmZL3jkdfDa97Qk9H2sGvhE/
KmzittDgNTPmogTrmC7XlEEEyvP0YM3nEwv6c0JNHrTynuRzZV1V+OPQtATXfJ4IC2wSk0x6nD8B
xipQKQHs4kVkhc6JETHv6Nqs5Dcrrv5yVhImoIW+SDd9LjE8NvSLaRmGFzrhr0wFyeR+07a85nJ0
zPV6O+LlkRGwho55WyYexiz/TqGCjzH9a6tfM44Ofdy9ijG7yiNwI8VG2cun5MsobOU5+zBiZ1Og
eqVaRLALNTcCtktid/4bSTKrSgv7PQqZodqVLCUcE1TqTO2U2T5JmmuBSUafOOfl4t7LKEYLfUs0
28fcpA8zCe4zATgwF5wzrxAIaoUJVXHQI/lCXrBgq6mRcy3T1dKmZ0zo4rr5kiTwbVPkDXQCQ5Z/
lATerzT4CDxv16wz9tWof4yTgsFcpVSHbBOm+joEA0jJvq5QUzhkwa1rTUaOWbDxm9haqeFhIANq
0Z/0cBBC6VuyBIGJUn2MSpYgeuqnCeUzu1Xm4yjzpFWj/xZANA1Uh+Iudeh7oQf0+DkV/bPPhlsV
TbdCGl/pgnloSuNuVLZf6+rDSnSMErgtBu7umtjueSQRtced0gbtm9oZ98bW9oE+LZZOgkEIR2nD
H5vTUZPBn+sm4aqDR4oPDYc87pRs2sjA+O1m2iHfQl3d7DJbx+oCSbrk+hKpc5KyZi8aA8Z5v4+A
ulR5twfHdBzp8UaUgy3LYnwsfFXHG+3uW6BomWKUbKwJOrEkabC6txVO39DZzgQ80N+aJ6fjUByl
xs3Y1cgKgJwCDZ8pgZgtlV0YsAivCKSyg1eTXA9vilGrZ4ZwTeQWg2IclYRKeeIuivN5q/O+tHOA
k8d6qBGYqxn9eYxguaNmamMXSw79nLE2w+oD1+GaS3nTG82rVDqeFf4m6RPHO4akZt0ZXwqDdj4U
L0CjroQc0ypjX6TntSXcQcgQXcL+aTTtS89+TsbKUACjIdYeeBNdBmPqfcfM3AamPcQDz2CGq0/G
xVEa7W5ImLAP8g8WQD+E6pk7IcdYse15YFSFuc54jdFuBcyBZtBBM5hwwkgZrJgbp0akT54S9Rt0
EbD4jLPJuqk8Ill/GT3R1mLLwgcs7WMVgt2Yxr8Y/p4ViVZuiEfZI7v3o8lJQS7TmCgqfK9jxDyX
aTIzqIEdtqU5r3LZAATGczpWEJSjzHh3iuFrKMhUzgkCIiqd+2MiWwB7JOpTvKpjPZ/GwvmqrHrb
yKNXzNNHbrMIa/gSrKz4OYdMxascVKcokXdSpr72AhjCMJWoZqmGNIt7nfRzlEKVVL1i4wYKwTx8
ShB/R59Tn0JOz5k0g7FxtRTLlpBQeEolniYitcZNVJCUIXTSw43gWmbzBg/YRccRtIJuYeEKQ4Wa
wrKVxmI8kha+HEO9n5E+t4UNtXMcKF2ORvYJElVJFmRPs8Cz8QMIu9zkHTlLmB/WNYTqscC4qPTp
pea58xWJ/VGPCdpVsi7e06v/5RHqiqArwk0zpBKpPhW6Piv7Sfr+hVEgNWXKoLrS5J50m9hEwt23
2zADzjUHPRVlnhor6oWdQAfkkpnGoc2ztVI1ttuYYiqmysKmHGHCX6Xk/AwYFSidG4rtpeRAABcR
65K2W6pgDc+PJna5fJJobvNHW51CbTNbAT5slpP5GyFzq4oupaQBQNmKYR1H+XliwEnNufCMOiTr
U/JXsaiHJBPAegzqnzo6APvCz/tDnPqqqQB3cacbr9DC4A5cneZFQ1Zl4h+0MYG1yneKI3YYX9Xm
hTAIi4GQMHdWs4eT00/PPsZFdBlsjx6V+HUr+xzJHYXlp7PqOkUGd6TYmMFFyEiq31PVy6KfXjqh
naiA+xrB2hbnsH6TsuX/baXhjewmQwGhXvM0YS15wtPKBCWxdbRwRGRhxO8SCTeT0WpCXKsu5Y09
F/oJOUM+7UrdFgUn03ksLnQVJUn10TXRGJAwbcD3rinoblbTy3TAv5Jynr9N1UafdjnQVuAlxjZA
pJJtKhaJtd+bHp98tzNKBLteVR+HaJv84z9sSdyZNjPWRnMtxBuqgGnxz2Ot3RrimqZ+ax0SeR9i
2rW2wzHG++HQK6zzP6CegAcNmifJbSIXOjCFcO+8B5BsjPJombsM92qyyTRAqquo+FiyByQMEclp
qIVr3Sk/E2LjnX9mcjc6RMpns4XnHp/BMuns5tlKkQyT3fSLVlFGr2IkM4ZLpceqG6yHSqreFX4Z
IPwuvoYk187fzbRX2FSofobERnULQVD28utbNfXeEf6uBU5BHV9NwsBSZmi0SI1zmeJvRd8w7Sav
Vuu9KB8J3vMq85TUn+1DvynRJZJfVKBDVxZa45uZrXnNuWDqrYSiPubaOkbo0Fgo5d6MDW4EA+HD
rc2N95GkAAQ9TBPqHPDqE/xWlh6r+dReiQpOwcNUz5Qzoydg+Iadet0KzOlajSKIpQ7f9N5Vn3nx
qpgX2WLlHf+MHdo6cQoSjl7XitG4UF56xejOEtXB2pg8UnwUVou46eJXKFZPszzpPwOsRSTWKrqF
dYV1GlLcRMv4LDB1R8DF1+mTbdQcuvkrIX6y+Jke+K24EvIcTSD7KpzqjLrc9t4+a8eFdU8hrf/r
TibXWLlGS2XwXO+Kfsu2BaKK3Lv89WDpYkBny6Ch3vN5G+W/BogphqvRbSz8mKSB+ODI8H/OwByR
p0rYr6j01z1RkIlH398UvoS41R1/nPcSywTNtX5COgQ0mbmu88+68I70v8t7+NAAjqBS2yC3VZxV
9xqgd/lkA1XBXsW+2Loo/CEAOPZGu8Jmhm0jB6yt+XP6ZrLLP0FNmKi6EQzAN7ul3yrmg9/iiRPM
zi/JebnZOQfRr/AlCR3T1vqf8hTJWkdf77jFXxQDaCWR09Xu/LEQaTWtKx6Ihrtmj4eMJdvNLlxm
XYPFxczjvB/QgD0khCyzyyogibwWnR6CFAsxJvhfX2pX7beDGgipC6/IBReYBNkfPe/gJcCaiQ6e
UOsdoi+CSEwTQphL7gF1uD752Q3R9PQGlQbiUr0kl7pMOfWRHE6f6S+zWSB1qG6Yfa1tlAGQ2l6i
wI2PNZZO+cADLzVfcbSnja4jUPzr6MhusfSoPCm5TDKsA8/UP9G691sjJjrEW4jusFJQ5NHr0j9y
gUnbKEF4jbid9v2AbobCJUBLtMRCbScw7SC55hVqyU/nI8R+xjPKdDz1E97g0G3ICWMHzW+BDQ31
9gLbzr3eccnji1bKHY4xwHCKPFEQD+lzRGC3N2WfIwKVEgsBQzyZn2hP6a0t+RX2oMMMC+2km/Hb
JUeQ8VBFzo3qExckN5dmOKrpizFtxM+wALePJWgnNM3lXiXQwNyLfQY06li91r2viqO8J5KJySK3
kA2/enk6pOFOXAnLA9758DB+64XXBWsk00aCfwjh0ko6ImdCZkkAcvFTqAf9E4pZmm4z0ydkFFIf
BnR0jvF3Nbvzu0DMxXW8+De99odxDki++g2hWlPtia2cUfV/E2uXjesZXsjeqLaOfkaQxHCB75jy
rExL7U1Fz4zxaDZb/QjDWVC5P4t3vFf4JhH6EoVJCjUQc2qNxePS7KL+orc8HBoBMfpmJA9Wr75j
MJ4m0jrIm7Znv1h33hNDO8M/XU2YE/Th05L+lYhmW04XLu4juLxcx2W2sJPRILARTAyPyZt17f5Y
H0FbR2SiZ3+DulMw0dfBH9yVjdG9SKhsl+rrLOjnaowGWM6eebW1Poig8kihy4m0t1Z95IXySavu
RF9zEM3FVRNX+6mh52Vdp3hyxJWH7uulQH5N3gxPVb4Qj5labrphE1wIMVvibMpti5MdOXiAYpIn
/0UOtiZMxJge6KOxPybzmI97Kd9Xhiey40QvaSBO4pH+UrCOWns+n+STLRrWJ7xLANPWKa9YXzHy
/6dgmaEDikkVLH0pySA0XEPEqhmnlfxqWAjPXwttNype1K3yac+k5xzH25jRv6Z/KZyWRn81k8MU
nyUurnb6brRmxVqoJXRS6ZfUA49QHSvwtHRrkylxGvZLwMRN034qCC/S2mAthE00XynvzCLzh/xG
AWHydgJbPoV/BE8q4NPbPQ+D+AMKI8KT/o+JWcG8ECP/wjxYybgNKLZ4sd901FL/CD2qBl+P9sxg
CaDAjLtsi2jnJ9YnK8H0P3fr1+Hp/EmA1ZtL6PjWLTg3OUa3Y/wsGx/+Vcme9urY51Bb6R2S1BUP
AQ6PFoRLcxDtpqhe5h3Y9VTfqfMlzV0te8OaKLevPYSZRxrsGpsncgPzTRM4XX3p0H85ZKQRgEGO
aPjN6Gva4QssqGHfuslXHop5MFkyJIely1K3cfnoAC4DEvkXz4Ay1gWOisknR2bm8SKWqjul3Z6F
hG2cCuVY1ofmA9eYjqAMkAFriBAW+xp2QKs+yuFTtm84AKJ2P1Hztp8qyc7cTulNdfbCoCE6JB2P
6K2HOBM96v7RvPOzGOLHgi0i/+XXXl9O7nresQgfas/gJvdRN5N7DdARuUnkzm+hccI3yj6gZTOi
3ku8hxfkqhx+1heWGO3LCl4t4nIuhILl0lN0e5B/ar1Tj3PmJi1UjBOgWOlflvFD/zaWz+Ox4Pkk
PHQUkqG6l+cTvIqVpp71JTZ1fh1hoAv01i85kiEbZPy+T08a52vLr5B/lfYltt/q8wS1hqNGo8ji
Z+On7nCysKKcEPolyP6/g99qNteoBXXjWGSHqt0JqV4pD3tpKhg/Hwvrhw0hFwvhgWNytNWjpe+x
JMZliW4c+O++7k8KhwN9fgoWtL507PILn4EyI/rJ9lGuq50PITnmkTE/yup9NPcjqSKJR8wlWkY4
EZp6x7CUcRn1qPxIWGY8NL4V0ZqyCQCF6N1FrqDebTa58SOEMGC5DiIuKASTH4Ft0P9h7SY5gF0o
lxMmijrd9l+9c6ZgxkOF6H3AiTujUoRK4yIwzZEBO3gGLmaMC9lV9GtpHFQAmCjJGVWEzY9o822s
7kt089Pcv0d4/9RkN4YHZ8afxWi+fS8ZjEyXBMVa98VCmvFszbbFx4K8ENyUfaJuUYJidok19arU
7Uo4a/HAUEy5jDCUTQls8U/L+obq3dNltXuD0YpccQ6kJ2NpQcijuBVo7rR/lnoWAleAm/EPqVTU
IxV4w7an/Gqiqw7OnzwLa9pnqFfQGTDvfjgPy1rXaEpL7uhtfOPB6rHmQtLhdlHbhiEiUfWfbfjN
1hMkknl2qAVn52Yp91GcsUsZvxYmRRxTO06rfgYZJx/1P/a2JS0gWHFcRWzeeZVMWsc232SvVeJD
RcaWwBqYi0aJNwVvOLra8VaREj8iLeHTQpLtj5xlEpNoCdbNH0DXYeY7XEkwtbjkfkrrBcOyipWh
PZKBWxCxox4nYjkWm89mFg/81mR7INeiNjROykRZpn5R2qrWhmIFUlP4Xkh/s+zD7SeilSyW8h7g
M0ouSnLWA34DcliYL46XMfyBREK+QKM8OufVCY4mtT6adlpsKyHh9K7iBw5AcQblmxw9SsSHZfFm
VanXKMq6IV6NzCXrUE1ngNspCmdl+l5mZEkM9BvUVoZytCYFiuHlK6tPraaJOpDsoIFGCN5LvDuT
F8uupvh57FIWSm+EdK0oXRcxQThQo7HL20wffXLngNIj0I8Tkjmeko5c71MefBKviRbHsdysOfca
wCOWa+8DNy7PHgQoI+Ue9brqJOn76UetoYgdUmk/UnOQuxm6ECLsGz3E3J5H7klUEcZN19YxH7D8
je+V5NipfhnTbYnfKFTg57gid2UI5XdCvuzxKTNxlpVjo7pU5mH8ysClD99l5Uy8R69dSFpoFLrc
4pMxFdNtIDwo9pn5mx3OXznbohJddYxqvebJBEltHFxLIGoLN+1iQKjU4d1FJmwZRT8T0cYVxXNk
tFnWRJVpkRtkE0X4aYyJ6SbVBsXp3P41BAjmPYGmwBNvbL9vSD7Oor6O0tYSdyXvSGAiVWnYDAPL
pk74afFRR9uaqoUk0Y3St6sB+O2ich6a2pNmGBcCzQeHfqFZ64pXpbKqdVG1x6wNaDnvBpgup/5S
nZn7AnR7fmjQgyCvLl704JN88YumFNtQ0VzBeNIG4b4y7eplSohknm6p/mUZtrvsqGUhIUrJTmaL
4XzxM6MYsmucg/+MAHf6tBSTr2Z7GBQgl8pVx0EZ40kFZtqC7sPUMjOFDgssa8rDqru/EMRbNl10
5asazyTFWi1tATDQPt9llD0O217nXHbb0MLHSYzOoLpCxg8dy39SNPOWBT8ZMelmYi3B9kdVpK9i
uggNSm9gEfZUImNUXKZgK1N7mpV+0bvhPgGVXDVJ/W1mHVvl6QUfLM88nbboOuTANfspucr/9ZHY
pUWU0XsbzyROSTqLMkIeSHhVTPNTDo0H0Ce60fQxorZHkKNvGqHuZsAzvY1YOgo4zeEctfUxsxeT
ffRgyUlK04DTdlL1D02Sr1IZ+N3Ypge9Y2CvdSVDECZtlRA/RJhfOmLMMb6TITUMmurLtZZ8ZkmL
2KEC4Dt7DfxGpT/Iymbsom1TwxhKcVnO1Aq4ETcg6q7S0PsSEnejzgGNNJsBqUXIlF5uDx1Pr/GN
VIa0ZdADLLB+huiUy4LXLfXwOlXcjhCoqtyfaujB+wLGLN4R3MFZXaxGZuxZnm7jRW5+NNs9dxaE
ES9AyzzJL5HlBt+hIh+7RboLJIGdLlPTZid0chMvZLIoCtNL4BDzeiD4aWq/ktHwZkANKnAjty6+
OhYumAqNayGfpeFm9W+m9DFIl0zaFClRNS+s9CvzEtmHrPc65FELNGdLkyHKt3m6ltPrnPhxIty5
uTfBLkWkPgIpz7/IgkLLtFdxktX7DvJc+ZrS/pVmvysVB7o9W1e0DUQssV+R0mtMG5bKPhgUtGrv
DdPskXTVQ8721bhoxqHQd7y/HdXw8ottRpZPWgyI/zY5t/84Oq/lxLEtDD+RqpTDLUhIiAzGxr5R
GbutnLOefj7m5lSdqp5uG6S91/pj01+zZPAK9daAnk2uUm/0edea3233sQgOWTSx8N7rO6K+Y9FJ
TJG8hn+47BkEvKgHt/037jVU4ii8xB8L7a+5FUkq47psR6LKNsuwtvj/lrIPtN43kq3Os4EElOzo
Tf1Nid8NZjNaiUf9q/4jE+ZaPVo6OAmaO9SVK4yuekF/Ce6yJSDoTz+I/nTS/fGqiSvW9a8kWVOu
vcFxPfnlO8mM2bbbxB/zRbtVW2kPfHgmbcvuP5mXeH/1T6p7HsFbucOxYK7rJ4JBeya3gmJLO90R
MvtMD7A6N0J8Puj0dsUdEeNO+YfUyGZWQXFxGt8NZS0z+K6RGLV/UetEDHUUMeVUqNrlH5AJi/SC
m3GNiuKLTFAaMK1rfJDUQ052QbIbnjpo38b8Sb6VA46/9WgX19ymYcExXlMiOYOXzlEOvR2fq2v2
Ne7YDzcYCZzkFrylnrJDQ+X371hihJMJ0OnXByDgu/pb28qMg4TLcLmmex4JGx2uba5Ag/bzQdoT
pLemyIiOepcfenZVeqemXfGMSeZ5A1Y23yBuCJ4Hhwif+bOxuV1vwtn4bR70gXZb8R8dRhyL2hpX
/hYr0E3z2nv/kVzwy+GtPnY2sYObqvKZufDwGR6NYHNw48dkQAq+GXd3ucoFu5rP6omQyXajXRj7
KFgpKAQgxe4nfDO+IEfXOPbv0c202+JE15Gfb4mK+wvf4nkzP+RN4/KSbcqDuK0cMsTz6g1ME2Q2
ONXncT9uQE0YJfSN5Y+/0wFom1xTzgW3O5SfMSp5xIfQjA5UZMENu9I3pU9ztM0b2q+rY33GfnHW
idSo1+gtt8aOrhPNafbCjVmMr7Vcp2vqfTmnfvi0tRfqGtzMB9f7vjuYP9VxwdFJRcmKCjzbuidH
CeIR3GAVQMM42oGWyZPwBZqg0RZHRcsFbBK85WVG3jckcDtgzSR6IElZ+KhcbJJOt1dsRJuRjZ9x
bW36e+4txap2i4/aBmXETlvu6TDV2Q6O8/vCPA0Wyuhtt8f4SkGPw1D5Xv/ogB4bgLMPChx/lkfp
ie7oRJ/63/zdrusDDARkV7UT3oVD6Ohf0wlW0p6/Yif2oh8Sf93FRou2YSSX/Hqr77JDuauxEK34
QHxCuHzjWHr5+7DNbC5dlyGK33RNlQ+aceTQ6+TJO3qkKcdOLktio+GWvZCreR++SU6D5HMdrcYt
2mTuCEiVfxMfuJP99lfKMR0ZXLT+Xh7TnlQtuMov0/4xT4oLuey9xGnO4lgX5V3evPpiEBXdUOoD
bqxq1tM1fkd1q12jrXlB/Lc84MMJgnsoD+UWHnlM6ytOecJ2FS+mGtMj61LZKLa0491Ay+onx3Tb
ONNKs9EOoEnaFJvoRvSXR7+lE9nRH5MWlCIEni+44Vv+lr3zD11F3+Rg0jbZRjvPbuvVHm/zoXoY
+2ILzHHoPq1fDnPAw9lY00u9qX7B3e3mNm2rW74230KHpI0AUHz32tTu5tZwkr9Xn8E6diyHsrV4
xci2ASTCPuTyCpMHe2xO9TV2ApsJkekahSP6iN4ef8az5Qye4ZBX81t62KYe1RsPFtBxv5rOEvDc
PtumR8xDG+1JhtIOFNELtuinUGuvkt7Wnd4JX7Ss19br1Btf/untgumG51jC1H2YGC5dcljgP1EB
PrKvZnUubholnXboMmPQHQc0WJ0xxYz7yNNZe36xqiQUm9o8z9z0TKhQQ18Gf5yck8hRi121LevN
C63yh492OBjDO7VjALtg7MEbGEfsT7v4X+li1v4KD9h6iUy+MjSbtngCjWfF4g9+Zs9up24NY9Xs
Ao9vCzT3IFxAhVmYacdAoA6lsB69zONH1/7J40aW4bNxJCMIu6BRaJ84e43Ymfg8jrAdR6I1+dBv
yyb2aldwgNBfQ/5O3wZbKjFCl1IxrhVyXFqPWKLFx+Levqeyy+VgPLhO2dQm8kGQgWk2lF1/73nR
BAdtlKw6qi/6mO3pzUDNxTFExR1O4xDsdTvstCvPWrELtxKyrw1yDpEUJfY6AKQ/Pk5iKMLImf4M
v3CGfwIg8eCN1obfIXMBi18yJnu2c74mQLJV5BC09eQhX3OxrYantc4QJX6XbybZ0P703p4Nn2rF
2EIRs06vSutU24blF23ROicpVT/ohkNp+QmLPEpejjz5DSG9R3Y0sd/14QX9cXvACpOe39rEh0Q8
vIC2jnxTqA9ZwbttFg8pc3oHTgYQZUZ2w28ORXDuR3msztOt/dKpxuBbMh2ZPyOsVMCcA1X1ewGT
Ebr2Z/Eh7ZLbCFy8HnkfZF79LT6LT1brfljj5rf++l+WRWzwMnBt5yFaAnW3uRhauj5cFt4YpQ3e
/C2SIrdWPEPaTImTudqrSuHIIccj4zeX4ciVAW64le3uizWJN3W6VWcLuuJbk+C+VjITRf89ZqvZ
QZyanfN31Q/DDYIGmAHEGfJ79PpHr/RN5apPGClrK5jaqjiVlCIcxnu5RlB3D5SVdixO0Uk/t/f8
ANUGm5jfoblQvUy1y3kKvCee472R2ex71+46OeEaxCpyVRe85hPVyrbeIxbGH+SKG2RBmj17+bmA
W15bWx7xDVnJyEw3ZFkP07pyJzcVbfGj3+G+nF9D04q+EyaCe+b32/JtuLDivvVch/SOcvG9S84H
N8112VR75RRBF20kjs3FG5kd1ymPxQKnItMwv6p+rQ+SWoLIn1FrXfKrQcYTteup3V645In/OQH/
rTqGjpnm6DXB+rhN2HddsNJlz+kMJvTDsLYWPHJUX/9Myb1SHuiqfl3dMHnlnfnGAczhyBNc3gdf
c80fQr32r4oXHHxv09H8hYxBzjUT47g3rtGTw0FzVFqHVumO0Gq722UbclSQzzDlfhFouFF81i7Z
ZOYgug/O/Vy5ua2iUPZ4EJY7kACRPYQNQphRQfIWb6lT8tihYxuzJufxzmJaWZeKAxKQg52TKrKy
qAlb1TvRxWuw4SaMXOHc3THDI19DN4HfgcxBCSJ9RYS99BG+Rg6Osi3WZk+i4PgQIEdfpZx89L3l
d+J4VqPN39+7BNhcqAb4nl9XZ3PC3bmDQUMqyYxB1NmKh5DoLj6jzeRxgOS0yLxqcNkbIFUBoYIf
OnAQVErStv2NH8Xiqk8SgAQOhSV7BkCFr7xOSFD0wPlFnPlrYd3THbSvQTes4YBfGkzsYPPNzuqd
CN2JCFtgD5M7GXsAayJ8B27VjyzaktkPeQjRFPdo8OyEA+k+Qpl4zRGUuCtcmoTnx0JsLux7bg9/
0l/J+/yGVpFQFSIK8D9UnLwsZOuXXYB+bSqWovMCms2rIcEavUp7+3RNV9GVsl79wdhZJ3v6k2nk
6OlQveAK4DoavgPmb2zvDyKX48qf4N8x3xvKDfu+SgsrgaCG+RDbbYxuOmKPVzIm69zngW4A1Oag
9HvsRopEJGPONSnT4GVO26YBn4K30ipjBWpeXCPrACZSjmDUODsgTkgf0iZpTVGrFh7H4hqMLv83
i59D8YN8fqZ/s/iTIqbJ0sZBVMkHQ8Vat+I/ndHL1so7QZUYV/dJdo7bYzsd4/lSLg8wnXVWeLHw
l2poyxxyXwXc4rXgmjUXFPwaSnEInPrDavGgw0FodGBTwaaZGw0iW5qrn6Xr7wMRBXl7CwCE1RB9
QUaAiJS7KfFbNcWcvfD3ErbU1nwLJ53wMmmVE142QB0iTwNGVR9RhjliOcvMRK03NqxbWHi64wAR
qFF0V4rNp0iT3spKpwirTaYDWuEbUUbkj5qV/Myi4Zdi9WUp9deyANQ1Vo5MCUFiLlGojSdpF4mt
r4idK7/gUoQxoUyTwGxSympSVD6Dm7YWRqt2WDTkEWhLLKE6Ki3pinOKfFPslV/RIBDMmBRhQy7q
lSyldTvJLgFTvKRxLxxp01T+MoU/HTbFUV1g4erpVxBJTxRiTAZR8DCr9qMQaWYWuvsQ0NnaalhM
I7kkAkUioiIf9glVohVdSrGC8FXTGmSKsf5t5DphpObolgi7VpO6kAY1d1x0JuIGZcydfiHWNoqM
b72BDRPntLdpOivsetBvAZUbZJwM3AmYyrSOkazHHDL3k6e22lMY2xfyKaEFpXgoHs8Znz3WfvpN
R18UhUuic0thmvP6GT9Xs8wITQKuYzNI/AX561SatFeal1TNnrkMGhKkytdAeaSQdBetmncLGUZ6
EgL6aQH6UH2eUEhyBpRY4Y5ZpFc7U4/IzBtaerFj6CrL8lMK1oLGfCY4gCXqVSZp+Kcq40cqDcQ8
i4C4iXAjrt+3WpCZnGSYVw7QhLLo9f4NqLBDgKQQmUe21AQ6gl9HX62GjXghXbgTpe2k/VV8TG38
N4SkzHOhC/0riwKsX7uVXUahbsgZ1Z0ilRuzJJ0z48LloUpgxNJOA3s5zxr7uy6tMlnZjvGXEtKc
VFfeYA1EcH72tJHF2lOkQqabLG+ctM8QKalGFFi8sGTAcYbiWRG+cpOrsBN8kSCftLVQQwZY4Wvs
A7+JCUyAU2KG4UhbGK36FTCLy0zjq8QfP8smKVsm7yWhKJrB61G6yLNpaY+JPmQR60sHdyPxLzpr
Iy7QLrvO0JLoITEAgPyC4qD+ssjHVpFWGs1iDwmFfEa4zlJPD/9VGUd4InAK17d0nhh5jnltevOy
K6WNBOtdiQiQwAyqbYJVQ4QzDoOPhiNFhj1JYE2EHAxL+yat6F4Hr2Q6i+S7oP5TzIQPYcGSIJe1
W9X9yUiJl6ljpVyjbH7UWQIbYp442w7tNHvNLBxGOupxxCX7XKhPii7YndztkrZdS1p0kye0olyW
Id1neR49Zk1+Rwy56eTpo5L6L1zFHN3MFpn50dX4uov/K6dgGbgDgLkvmUqp8UgwA3m1uwLnVFuI
1FHjqp526UxUorkNmEkCcgmDXmMo2hXNkZhhtXhbiBK3hmyjEguKiEgPf2d2IuF1SiA1zSLr2zDr
b4MXsDd+QtxDGpkQVPodY5UILiYb1IqUcR2kgPd/SKnvY4CM6mNWn2t+gEy7NdRkYgRgKSbZVtXO
GKryDr0KVHYqfE7YjchJxVWz1VO+Q/joRV3Owytol+jbheGYlm/g154tk/mlioy1IVAFPdQU6IGK
lWzIieTVBuW2tRfruPo0kkiLQ4NNj52j6N/JkduUlUJ8zzZguQmU3yC3djpiA1E/SCwiGTTb0lNv
/JOVWI05Bcr3V0xSw9qWTsM6RHaYTj0nMNN5cxTR5sV0a0vSZ8LV2jXcvTlQm/XCbcN7pbyuxSt5
QUKi2HX+pUAJMInl96Elw4IVF2hQH2BaT+KAhqKmYp35efjUIpzg3V2ELTCosu5FnthoS/cNHCKZ
nqeZLaPYj2xtioXaRoJxhgrNFSpnPiXuOQEhsqT4OZRVpr8nKdIMzpZ0/Cfr5CprpxchWyEyfdWT
4yJm1w1rkIkMcKV7S3GOCAy3gtF/yeSJCmO+ViQGiYxwaniO6VZEfjaVbxJljIEle8mIoKDE0KpA
k5AK4JcEV7XJtwR6CBQmRz8iibpGchkZGSZtQIZ/EMCgyGMAC98qbHVG2ZxaohmnsMAXRz4kBONU
nmdKyVr9KS+uhBpOCD9jhTTD7mh2pFn0BwJcHbEmdMx8ZFNo41cgREPjvZsBrNJ6wQ29bCcRt5xa
C4QSAKpWL64kGJyuoWt0WLa1wY0Didjf8qQ5jzPyU3wiVRh9mSrjk6B/yGqPla1CVKHFh5T5cehl
LHLYqI4U33EaCQQKGqugCrGdpXY3SpD7xUg8jxzuy4qFBwczktw42ZWT6Vfp+C7J1ieJAm6cm8vK
ynFTlzmQSoRqrIjfU7UgBg2XJnnekJF4P7wkDQhlftQj5Q6aQVty5GXVvCeo46YW808fV09VU7ZS
wdlMaPeKsMedUQ2iPVrdW2NgaMPhpob1R5Q2zzFgnZS1eCMyX5bEmnRsC8v4laJ2eIW1FvRPUKBA
hYNYtI5Ge2IFfESYB+KN5kzWAO21bxaKILy8147IrCoCcU3aGAXungoxpC8vp5BO6qGkELr5wwbU
KOx0TUxSPTFGeGmPw1Lw9j616K9R1EMCrVthpLcmDTMsYxjh+131SVItirTaJs+AvdgeuUQ4swoe
oiChcsAz6DjKzJ+FrCpReZsyNKIdpxUbR43eA0tkd1X5AMPN3PnINDB90BlMBUbXbyrzsvQ3XbnG
wb+Iki4uNFI1IVk1PPtb8FpygKcQ/z+CLLICJRhjaD5f5b18lW+TvOanlku7fIDsiAMpOdWYhLWH
aKE5cknuW7VMcBMjLSLR5UQyB58p+VrBUDB1QRokb4t5TNRTCOLMxCRPBEqfZmRHi/VBUlGgEFZE
c/Krc36c3sqQvILcYv5Y9zOZoGc62JhS7KFCjey3wb6wXCoYsE6UcIxIbKe3gkO3gIZU/fyh5z75
92O1Ty0CatcR1//ybPTfpfILElrZ6jc18CHKCBnw+BtNQRf5bCyG/D4RPqithXqjaqcUTgA+QXdV
ImZMcq54s3TdFfg9w9A2ld+Y2H2kpZILWaj2FCKkTtrvA2VPC7hjyDutvNNRsOpKGgesnSp8NOo1
nfH+e1JHtdGOhNmx/ZMBcYucykcUL5GO4JU0pYLHB8KFkCqL27hbCFVLX0m1FtNqEvDdaGtp2g3C
F17MVyjzvBn5EDkwZyS42ughOlqYK2uGHpFhCOqAQ7z6qdFnslEubAmlxyLTEraWBbldlCcJ6iDd
x5EnszzltJ9SzYjlGz/Nd6sj7wd3tXp8uKpNrbGNj2w1Nsc2U9esTHDJwvRvjBj9g2McYlV+TSSI
bii+1XkWiOuYNuHi5PJbTkzrruXHYFBntyMkZYUuT9miMOSZ7mfePCC/1hGm46jtjHEnaq/cUrKS
mWryd2Ur/iVfBJ4EF8S/aoTWhgCxrepHh+URowo64uKxUkxVR6wc85E0HxmEGjUF8sfaSxePGB7d
w1xVs0MDweekLoH98vHwY6vuckZhnLqIG3sfDTajpWGbf7lffODloHgU9R7BAIkzVNfxqdmpjjTO
MVqvk975edD+QIhyOshMEV8VpqvYpfgK54IZ4khYtb8FYhebTVZ3+SMAaSYfI8gruZrLtiXWDDs1
1iA6oVaN5QbVOhccTAwU2h0yKgWwjrfr+TM890fppzmZv+S1QyDf4wPfjnApERkWJ6rdLvpf1RNB
Df4b/UO4RA3VHi0moojlRNpHt80vCtesi9vIcqBzHwTjarZ0lgizBKPYo/QGEp4XlPJfcN1Ls30F
7xXZlyCcctNWc6eirFJzqVJd0O5TWP830k4gfhapL8v7rGQMXBmi/8qyYlxeTQcZe9vagq+hNDgn
hM6FMg/tBekAeAqg8Red29UnYsFOcOhaRhlkrV6ygckmKV0SvnOqC8kdr1cUQYXkSG44ZMPco2SQ
IHKf0/SVTOq/DO/HhsBHVKVO+YgEJ073RXjotE2T+knhCsK5EU+UnwNGpJxMgYtEiyywDu6XUI33
6fM1oUDZZVuy+2R2EpHBkRrsI55rNJ0l1Qema34p2lXhUDyKM6oU6lHJGnQsjz5qBsqEtglX/4tC
l/cE95XNWlNfo7N2o0A5XNME4UqPl977B/7H/Dc8pb2wrWwwpAwDNiA6gFL4SE/xX3Bh52r/mPZN
JPgqhRZrOjJLF8CbwA6+6jFZtf8QbLKpUf6Hf1DfKn73VKjaJt4v2QTSOlcQ5nKMoCsRCOb66d85
MVNfg2J41owvNLBfF2bo1Cb+aNt81v+4HTXg+2f0TdGmi5jqEt1zovv/Ii+61Jv2txdXSHkJWT+L
1+BEQi1RuUdUE4B09efsKVsT2Z5DuaN4SbyCWt41P43h5FtCaTNcYqHDaqRdxm1xH77NHU1kIOIW
Co8VAkDOFdpo6LWenvqp3YYHjAWMriZdefz1R4nP7QBRZ12Vs3mPXnGG8AHSJcVnug49xeM/QPlS
v0BTGhopEmWYZRFz5ZPyIPftHWSFf33ZS95yRVhnfpRvzSH/N3J1uRr+B9B7Qkd/+j+aCnedw4rn
YTymXPgZQrgVRLSPEISIYr+me+gKB+kwPnXLTr74RqWbhfYb7m5LXMCeVzU4txvminhHed+FKST6
7q7sU5a+7j8m8FeOhOWewXrOeHoc1QsQkCq79G5wt7K48wDwLKoH1Z9Y1fBOYGh2GLkzDlCbd3T4
QYEGzkDRBqmEAeSmp1J14JvnMd5ry5qSxE3mG+fA66Gvar95q075gd99B2PQcnCgbz3xdCYEapQr
vDecouhQUXOfKEXfxs/oHW/sS3IafELmyCi+/Xkfn6AQhHW0axe7/SFgjEj/Q/etPwUEoFwXn1Q9
LV71BFJGvqU0G8ktvscHpuMIaXHtlJfm95Xe7FuYzHCbnKeXF3CF8Do+ZDSgEZ8dHKLfamMcu5N5
FlJisNawYVR70dfKIw9uTlzgYthC/KYwpYFV/Y7PlIOLoxa8nU6Le3RFYdHTfEthdoCCzcVFIxGJ
s4pJrDV9sFPQVh2YsXIZVJXZDssrOqyqeMtfDw4Qx6qar13KmugRXGHTj0u1Uj3vCauJR3OlgPoT
WoYzv5cu2bBusNREdGQNCnJq17I8hL2pddUHt2p+xngDQxHWGxEFwp1S7FWkchT7qXnPq3/k2QXV
hF2CrK0NSp3FdMmRsYf4Ry6OIpB+wded2ZSjv0xrIDEQuamtYUrqj3r0b3ipVYg0/QqXrRqdXlHB
g4CI7qWXdvX2oFH/XaAkZbQCPrfexOGmSHei2dX8EGRunz2kgjOCwzA6tARwkys3bHP9FOMO6Lk1
p+Za9wnjiC0BWoOQrdRec6ZeBGrCpAYXBH8zq0iK/4j1dY26tjFpTyUs1MDoCJRbpWdMsiHEnizR
YdTjn0MhAg2YXQOhYho6qMYHoRBINw+CdW365NhT+Cd1d0l5I4guBRstCqqxUWmnpF8qbGVCEKHT
cIbwh7yWYtoZYmvnymiX1FiMDarimS1bqfEhSNW6/8daZmTuzDbXuFqNw3sbdy69RNMHXQPcuSHT
Gipu/DgOqHb8NEtEYA9T8oSWcHRHnp0GIPNVcMA7oH+L2lsRET7k9kzi7VlNPAXgQuRGz2/9ZXim
uscgPolODIUF69ZNZPNRewQRER6CemdxGZvNvpQu0oLEFMIPD3UfwRsrnJ4lKe3ItGMoL7LKaXGN
Zo6+IvhdqISI1Nwe+UVxkXNWQkzREU4JtJ+3nwoR6lpmV/HikBnvdiZ7uFF4okXRE02dtF1zWj7D
xq/AbfujoJ4VgiKQ9zaFHfy8/BY/c74B2/vBhkrKObe1tmUrDCS3/Zr22ICIAscfhzSjzNGUuN3F
ekNYH4CdvRATV3mVWKznXbMRqWp5h7rmhav/hAe9C8UF5zRy09m8MaVmX5Zu89LPkFUsjGfEjvhp
+cGTbUT+KSQV8xKZ+9foNgnr6QPCgIAVwEnsSjTGvAxaK+PY7stb7yf3ECcec9yOYQodWL3t3N4D
Y4wV+rYJIN+2M+5fkh6QVBjv0we+k3wrXBUQcTw+91CGSYc7TC4vwtyrXMbw6Sh6mq1e8BwOwoo7
jXgL/JSu7pc71Ydpwa/g9JorUnlz7DfBY3ARaE7jSr0se7gu1IkFIySWhpfAF+JgsUO/2MFBkRDp
h+/lB4Kl9BkeFXS2q+kfMgICACQ7+ZSZh/QViFEar8VLvkdl1v5AAeef1ktl070PbnZ4NZqhWQOj
4STa4i4vtmj/0Ob2EAo789j9DAR/Hk1HdWXRQ9Dd4vddJXeKMbg5qIJqKe38jH313OENOgE3w5g2
+NDndXXGuulV3C/vHHMLj/uFyk0CnhIk6K7uEA8q3Tir0mPrFXsSFNonj4Thqjf9Jz+8rJFkxPVo
N+QnG2CibqxDUTjjAzSgW+kXfIXv85VHf8OhHg/YrbA7QKJxCV4i33oDgJUPgxujuluFaG4JV7fH
ByH4yIHdYGeWdrYX9smbsQP35OkqnW5aB3fG/ktFqsWpOwab8EyKJMvktj2axHGs65t6SJkBntUx
Ru+8ji+v4+Cg+RTM4a3EsngayHf4pAqEgKINdJXg1bDzK/kPRpxiwm1gI8C5JGep2w03kYr7db/H
h0hL+OH/T+FTZrtGT1Xepy22zG4NfuxHP8BRUOjqJfNmYPB16y8jUajrFtsGcEl6ZgLt7hrdQ2RN
M/bcE2VHmgdx2EqFQcHtTejlTXTHwpn8Gy7ZMfPQ5gIVEDpW8yoO80UptXOn0goI3BMxHmoEBpa1
eTSXxU3xhSf4GOLwUyfqZqzVvYgqITAlV0mne60e4uDSVsImfv3hGsZRY0eMg43M3mGU6V4gysoM
EZErpBmi3jP7d3nyzLncyri4B4I6OsbHaYBEHUKGffJyR6U5mrLxbobZJqiQU6SstASnlZss4nJd
NeeaNYocrRcBqptOBfyIliPyR6yU5PBiJzSkDFbgU09o+eCpSzaNiNB2H49k2DkjoXXoivJHVHqh
duwzAz8ChySrVUsjid1fDdOV1UuCQCvKNwPr34IHwDqxSKa5E7MhaVxx9lyEm7R6Lxvg38pvWl8U
WJB2BEUp7TbqHbG947yv5LUGRkdkisDjVNlmLWCNJ5rZS2Mfu8CogWZfRZWkBgorTkN2Miv6TIZj
VPuTCFjhzzr+PPKx1/IdcTWT90u+Kq3J8mhIs2d/VHf5tC1fuWqXGG0XQkaSzoOJlcnYCoZLUqNT
Bf6rFaYNURO7yKrJGqD0dYYGYN8Fp20L+AJOSwzUa9IqssAtlg1e+g3towR6PgiLsLINgyTLFCY+
wAeZIcmiWXOPvFlNX46W5dWUDSNvWsd2IW95pYXfoXTB0FNDuOY5jRo7lSHecidQB8Q2ICVj88yS
vaDgB8RapdQX/PoVSQ7jeE9R0dFUkeqbWPQsCmDNhCIEzyAcd9NbQEKSgsJUSeXf3pqpkejs2CQC
uIhUN30VIMAoEJMuIJDJmd/L+kC5xrpHXh1YUDtTrsCxxLS7JvuE6vYnOUvIfyUZiobk25gkA6nW
+UXV+jvOOpnS07b76celejYCOfuhEFq/GZ0ETysom+048lYko5WeS7mlSSNV72Ezx9uhp7jaMEKS
C/Q2QDEL4Tsn1b9knlX87INGTpQaEkY9M50bWkhFWK1qmLyqvHzQnxO44kQ9WFPONZYm4kNfJeLW
JqKn4dZOkJBx1Ui/U943NP72tNpJDIm9qOLhDGtkMDH2rSwV6Z8zevOt62a89iUpIlIdd+cpLznv
cqEPwTQ7+iIkWVb3Rj6G4yo2UFgbxmJhicw4MZcyIn7eQmyjGKxgwcSzoHUKJbaxOC8w8pz/vbwI
73kuvRCukpA3gEAD13XWR480GXLKF8f2vUsakb1xNjA0kfwHZqEbVJPHxY4IKQPHuEp+fGuYX3Gb
cc0YaiVu45yaw3YsqJILlxc9GwpmWria2uXmrutLcDKtlE+N3iHKAa1m0gSx4io1AZrkKb4kgZWd
M4UGEV1SBPoUY3OwCZtRvVip6WssiF6oJmp+xpiw+imRipuYD8AhGRd72tXDKTAxQ8hpN28rKyLg
SZvvC9lrsZ3onDBSnpdv/RQbLGUS+9ScAm/QhVDvok4RUVL1RfmQs5RkXC1tscgr6uAHi0FiwyKi
aWzUnIVaLoofgV+Ni0WZIv4C8RXIlFXjQESmCQwWT3N2DsfuNQJVZETLScpYUokWE/ZsJLdOz1i1
KoXuD/I7xPqr0YSXIVI1vJa8easUGRSkymJuyBR2FP6H0oc6yH2JJ5PBIw76LSkoJiZ1qKj3NqwF
wMeMHD3Z7DH6LkzPeabrh7lo43uXwP4XQfUbiOPPkgr6jSh86RZVuG3qBqJaKfurEg3ybgnMXsBL
WdW5TYXOiL484bQoUv0V8Edl6mehQrEtElW+TdKRyTAJ/K6MiEkperMs1a1PiOmyVyyFmaZISFQl
bi2eARHkMnNM0+QqVRUAwKiFqyLyUD4LWhVcirIC86uXer5GA5WcrdhRIdrhQg4WMpPgbMkiHKEX
Can+4LuDlREJu95mAvkmIMgKSD8dOKlFhXhUWQF1oRnJUMUc0r03PGPazCniQiIblVa3qdIF5Rcp
NhN9aG9iTLBsGpAdz+PPRZcPsFedqNHQ2YJ9Sz2AVgCtHEWi7KmynlEdPYM8hK2yAO+b2Snsi4gb
vaETUpctp8xlgP5hFJJdnI/4zIdKfc5lIX8vQkWjvKSDvGFGoba3rl6aaivLPJqIuB71AelyL9Aa
J3JQnKlsD4+GmI2HMTEkPycdn2QTDHipZA2uENSoA2jGXOdTNvmVTmlcq5vDTmmE/kj/XvdWxEKC
Jq9TrJ1ljT3a+xk/IRFZqF8YVwOZBjbQO42MGtKlnDgg7JnkNdmry4i3MEPjiAQh2zVGDFJqpCZ1
ZDqZd3M7CBDkMbGbYVJeNAoA15Ouj7bZm2x8TUvMhDaVCWrMAh6shZonWzfJrqJlDTdy10YLSKLk
AWoQkVRlycDQJy+bThWRi02zOMo9TCeG3JbXrirDo7ignwlgh+0JFu3KDSC5Q08gfFXhyg3SXtwG
lKVuVUUqVR+eeCSyalAPRTWp35MqI+G0DDzV40JWRT6Pz6SZearLKDDArpsBKZ5iMneWxnIdlKU5
6P1M2OxcoJNKtZTVqpc8s2tNE6kGWhCtbvNjnZWxTXBPvNUkgvp3EM3AuWEaZ4d8nECZcFKSJEOe
ZOLlNXK9ZST6MVZVyhQqsfHQEYSfE/4iX57kRzRlgZPS8uXM4oySJRgChO9RXGMQRjw/KCohGQNR
EV3Tpie+uhCBkQqYOKJRYD7uwnRdE/rIcDyRghCIlK6HCj2D5mgqeyMWjXMnz/WInE4frrUWol4b
qfLjnai2Rt7TccYlwSDYANsOc2Ais4vKmBhwuhxIYfyPo/ParlTXgugXMQYZ6dU7R+f4wrDdPogM
AkT4+jv3fe7TPu0dxFKtqlkNkl1bWPdeY0L29pSke3mPFQEXyTwlxZ/u0zrfwtca9yoswX3UlLwF
Ta0eLTvE1xtSKxf58cRtpwf7wiMkgXo11f47OKMbkSYUKEJ91kwb16j8MoVK4qwpWPdOsglPTLmo
5A485wia6H4xHZjsQEBOC3MwaYkJWEbmo8tSJ/YKQIGxA1wko7RgJ1XXb7vCJjFYQgUoDR2QK6jv
0AaimX3lHewmLnpWDvHGqIzrMkBgHNK5hb0m1SH7vpsPYvaI3aoWrrEtSwyXBkUmw2t1jnVCxzDI
5q2Rid61Gmgv9QIWp9SM5c+dWKPKnG9lUhAzGpuF3Dk2lhS5rRTqIvibm3L0iAeYpDtXZiAuXnfN
GTg2X82Fql5Kz0f7u6jjJ03dwmtsmvCX37r7qJSjDnQK9RsVMH8njAS72OFYb+2Bv+sJFocyUJxF
zjxlKzm6uHSnZOZqnlNlxZe1dltgroN61VkVEH5RY3tytFRvbpz8N+CFWs0hUkReFPzXtlZY06b5
M1S5bYFuGvFjBWIkPh1GBWn9EOjIkv50VsRVjw6C3RgOZptFApU400C5XNvIV3qb5FF7+ks1g3v2
Rd3tfaPM2Q9TsliDZGGCKhIm8avOrZtuqU0KPWAMAbFPJf4CMzru2pn0ze0oJa903c/m7DWZ+ed2
fFdXrVPQcTPhCfnDaJVtZBN9ZYp82zCOUNNsE4i7luPl6qWLrPcxGCRSgDlllb1h82NDSsoUqa6e
C4a/xvHFg47ZgyWhSz5xGJryHC9et/Wb2n6oa7BzLPjSYudKOipnfFSwHz2WnuVEJ8Uq1o67yxSL
T7dT4oDMBiqdP8LAmQSFOXRTQJCmwVZeZ+VwP+FDugsbaiQDXY+PcIjdx9bth12UVNkxMiNqRjZy
FdFqeeXBxlziltlIgGucsYZj7hw4DraVzFOaM7J4Y/uB3ISAyOEButY5lnBIqiwm2xdE4iGrWIoB
vqq3E7zpLe/9bYuQ919OOA2AMZJgv6RoJa4IRjY5lcVJB68inGte+DnkkxiO9Ztf1KCxqsn/z89a
70p/V7nDuVN8dROqUOEn5tIJMnhOB8tKFLlZN6Muj5IHzG7pxv4lLGZkPzX1qwBCKl6nSV7syMmP
pd/lJ6dhsRoNI8oNleUdw/e0bFXiAjAmmvkejmT1YrrrVnw8zPPijN9tMOJNGaXz09x0s9ALnGOg
b9ccn98LQlz0YwVogq0rsIsuoZvQty27TaKpY2pdGDPaAo3h5X67HgM3pJWmvV0FXLqp8Taustpy
IIiN8T3HB0aUDJ9yk7PTczMqGqcst17tyZP417ri3eR0EOaOsE6Tm1ePCzDAFf0WzwnGmFNvK4Ji
1c2EW8zWyabfddvNLlfqtgj990Eq9UHv6/RSYFTbWUJEPyqdKRFPZLxvgdKz8Wt4q8yEE7efynkv
mzn+G13bBl6VJxQ3VAMMoTY/Cqyx2zkyESp7w20fWeCl0gHFgq43snZwBx8NNrJZfCvXrOYqY0+m
GuP/yCQL76slgHus2I9T9snNl1ijdS9r3dHpVIL/W0qBbRVHmG0tXB5DQLCgUDp2PXaiCpaNWltP
VQCzHztGHm06eaPriWY8TYM7Q8UNblRKb8JPQVZZBm1/Ui3e1CxI42NodW+zmpvLmKQT1/5oicBw
K3OoCuhpSkG2tB1/3IJ5d6m4LBij5rH6rV0IDKjZeqr2Ohkehtgbd0anUNSHdhKP1J3NMCiqf6bS
1maMFvEvr4pkZ0MdPWk1Okc0k+cwtoonawimvSlqrsEOT/THtJflz5jlPWqpxFfVcGFtUXL7P616
hWk3EqjxXZ1+6CiDu8BF+JuzBfCIHVfXmFvYOx+dZR3xlhJ08EfcZf4tOuOX5khDZXPOKBNY91xS
Pryijk5TnbLOZ7CHnN01EIzkTFa1MbfViHBu2t7A9MTuIwwf2qDNXhRXroHP4jboU0Xq2Ylf4oxs
hOXHPsW8bnO/OJZ7mIYyufqNZGWV2Xo7Kxuax5Qsp3hx0LNo9ATRkZXvwreXgB2oPT2pvp4+QsE1
JfSWeje2pN8G/wZTmT0Hnc1P3pcwpBvH0MMOJZt1XGOxIksdrJCxi9LWdv4W5hrhJBE6e+3XNIo5
tvpL4pQasbQDAeTp/j/edo/LFsCqVnusAKOhQHtpc9LuEiFaB/B4MfFQrRr6CWa0qv3wOyvfZ/bi
09Cd5K9eEyy/llPNL13LmrTyGvjmQb08xoGPbYcb/RhgUrWByEyLYSUa1vC6nLibnwum+WMzSPeB
zoar2wTTfyIv44sAp4s+Ptv4eBlbvHlg/T8x2brbECDjFnFLb1pojWzT6M5+4jPWYZJf/qYCwxeM
X8KqCzUh7qIISmChPdepnJ9CUbKGtCtFHw6gDjPE0SU2qf9RTmN1ykZHXSLbOPusbrBqZuWtt4DJ
IFiLmVrXkQL7TTRE+mR7A4dAj/PTq6nm0cGsP8XUZtD7bzbiII5JKXswfjmRkQ1m+B+o/paI3F8z
DskLAOzwXfaBvB/6BIDPzbZddaZ9Y8gKdl1rSPHJKJDUE/n1qyf89Gp7GLWKGDeV9Cu9HfWgtm1u
L3vpBQRqwPY29doyDfglkRX1hxi7BgtS5X1zniO4tKTc25x8SFsQsAAsga7cOzxw8QATAPfJ7arF
/1dxEVzNBTWC2TSGBz3HJPUqTRNeLdbD1EIiTPrxx/JpLs0zZnyOX0BphNhxsgk+1XJh+xliUOp6
ls9uMzNfR8UJkrX8C20VvFrSHU6x0JqQC0QMmsCowORdhoMToqzZjuWdC5mUhF6LCTrHDRAK77tn
8eVRztb08jfLA++EBBEdqHwg3Cpox8u6eyPVcxmYPy/V/+zFYdFLg1uj8xGQHt6ZpcYZKlmchnmy
K3t7VUfDdtI8H6OCnkkI2He2SciNeTjc8LrAu5q8/L1cIpb2Nj1yAChpWsXmwdm0FfbyQhEEg4Se
zqGeweM0w2NlDd+1xO1Sh9soIV24KO+xLgaAcyOzBWNUuzFjRjXW2OWbkEWNg67md/E1pG++y/OX
gL6AldfjHZqr+L5Pq9/YxdjKB3EIlmeXHpzQ4TCzBDQa+1iAMeYtnM6Wms9gFQDU+XtqxzYxIY5A
Y/oMLCZBcRAhVewZeUzX3TpReyC78BIn6aGXiGON8z6EZE9RuqzrhF0xsaBfeB1WSocmCAwTrtil
lnPJl4FHz3g2EXbPjp3DXNDdnmOZmoOesBVrLgUMMTYPcVM+tSWxxZn1G2s2n4Vyw3fUG7zHvvf3
ld2erILEYKSR1iVQT6wT0U6lDrEhcCdUEF3DiePdU+7JbpbX3A/wFWarOAx+cCjuuNSs5NI/11zR
KsHiKiJSoubtgPHXJ8SGYrNFRxi+IyVWYIAPSF9MsDdvSDze01GyGVNzX6rh2NnBc17X/0SQPOSY
C8oQ8JXbIEslCQnTmIioTxxXfo2qI2GQkTPq4aE6NhaeWxfSf54aVqndHrxoPLvJQ4s1R3Tw7Fky
KpYLlDmArErUsLNwMzXgi7H3uujfygJrhoFbe8ee0yb0cRHSUPwASLIjvWGF/cXGnCfD5RB5rDdp
8zAvqBZgNXy+CHI94SRZPpzgvbN/woqyItyKR0A1VnnuxQbYBdTM/UBDu1n2IdcLE23IkbDuoh+T
5IiD4FBOf5P+p8GqRY9F9Qoy0pInQbUD5ccqgTfqiy+NscjH0tS33qcCAmhXiCK0ohQ92EhKN+18
2Um6Zkv7KxUUan66GUJ0+LgAAyP/DoKW8FsZ34XFN3M0hrH7xnlx2RJkCNHFhnSVaz/VVH0wwlKP
1/zWgE3T37b5DheeE9N91pC1uPm6Gwf/BoTgn9xlgWWabyaT/dCFHy5sUWb5zaDjtbH8XYYDLyHm
i/rNaEJrG5VYCASSvdVU/melPe8+MxNES4zkqDVHGQxnJ8YtyAa5/lQ0q6dgy1iwjk81bBSGIOed
8/4upcC3mRpmaLYBsOqmgPah9sd1xosmPj8lCAaoUs0S7UIM3uhemYvrDLkK+X3Yo5URZGPRgd3V
T65qgvz2Ax58RyJn7QBhNPGNhAX7pbhxqb8FFo7YYjvt+/eZ+o1GYkaYIMT9jXJxKwvoxxtZHlo+
Q1dSfXuLe6wggiTscUUd79wy93b20LIMl1smE77RyZ7DqeQ8QsfsdPW3tP51TiH+EC26JLydQTgc
UtjDoRi/U7ALceauY6vdBTjuoiG9hklK9Shf5Sjmw0vbl0LLyHkaoVpzix542sVQ4nz6H2SMeoBX
hnzsNBPocYNjKdmxuuNVMsmPi7cu7WAX8FhGbX/VdAx6hLMA7K1L5KXaLck/2ReZipO0ycdC/M2w
CTur0U2+Sunw/8+Dz9mRD8uN8MfDFJ8SgveAb3/FjO5tRBP6p6SBWRaO4o0OeOxrQQ9xhwmaTLj/
qTrIRHnhcydZOCud1iIVylIDSOzSkLks4uVEr/FNLk4yQuNxT2BWVECt0/DiRoKnZei++M7NJBoa
fFU8Ik3gRXfWHGv8ZsEp7DtW2IG+jgUdg4kRd8YwdpV+ue9FxKa51XgqqTq4FRNx8k0w1NICEoho
F9i94fdsZ3vBnaXyyEGr4NGakl0zM1MlSEfp5N0iQ68tiUIxcsKqKECbVRJiJxeo2Ah1SKoWPnr/
GNcg33T/YUZAuFSMvVWRd/Ga/hhTOcj9Ezq/F/cQm8A4eib8rZ3sXibioZ/V0yC7kwmoofKyft+B
CU571nC25z24mXXIZL5R3NcZGvaB1V6RG85ehLMqpcmZas6obnF4NuQwmzj5iSGqjoB+bC/7LPzy
JTHeW0btxt1U9bvQbvZeT2opnvahn57pdFtHoGlDeklsv/ocmTD4jNYPPozCmdxBkxMrCqtiT+vx
ITJgbhmlViPGzTYy69ybL8ZgMicn1END5pEi8Z3mAiIgzyVp4q3Ho7dg6ZndTC1uhDWJssqgB+RS
FC9Twj6lbp5VWw+MAeEhccVe8LG6s8zyI5aaV8t7qd3sQaGLcaZ4FWJsgIwYr92JBhVuvnybvbL5
h2UHn7WXbFm/bKnZfFmG5sjd/HFpBAA+vMn+BGiYcGaGwhu6wfNkh+c8ICDi0CfZyCsNxTvPZAeT
AcHS9bkLMBM0aleW8OQYMrhiHcKyOnQ5BTwV2JluuTUA38ABXcyuS78qiSI7Y6ppF6L4jftl0ujC
8LdFO/teOIAKz/1liNqH3fwaF8leSraciECbrih+PI6uwGvXMnaOWuFNiNnFdMDbGe1r8LqevuF2
h/5PyPw5gMI3xTbu7+WxcfkPBU96ejZpYqe3gNKnY+5D3pQOJhdnau5dgVVUoa6Iqv5NZ5oDLaOf
Haxs3IXU2szeDcpZ74dCfVgBgZd2ASE8Rd9ugN+Pgu+JEq27TjBxF/aGwXDDyHKyrPFQJFQKV3xa
cprguPh/uxYVSzThHSgaZPRxaHTP20fqdZiLbGwDULSDrjo4UfJTjGSs5gXtxC5r1OXoXxElVy6q
r3nlPQXGRcmajbMeyMjNXr/yFTrF6MQIE/Qwq9y5a7oHOff0a2d6XRXiElFZTutAsG8x9N/Z4XwM
M/uSUCi37nuCpuL2BpJzuOt4BR+Ic/3YaYzPJEAFYW2176lIW2uUBlgq+tnzo+HBDjmZbsVa2zqd
ryEE4I5CpLsqGUDd9Tg/Zzcqzs1Cj2bj41pJURmSpXqyOn1SLECchI2CTeo+mtlOzCl/KsQfzV/F
itGZTX8Mb7dLaf/Tzn3Q22YzLsE1VxlXXhbr0+1OHNifUgKRkglc5iTggUd35XiXeBHAx/rkRAWL
wWZ8nEqUdDu1jkNbYwRxIB4luE4FpO0uwznbgqYfasKItqNwjdgLyP2Q6gdzjKwZa82U97uZncJj
rTznZ1wGnqId0dMqZ8UaQVWBdpQnqUETa+4LE75kkb0jsMo6wozfaH/3k0MxTJlYivXn7XGeNv2q
srN3Qr8rh60LJdKbOZGbIGp+Qr6VYeJu6W39YB2FzX58EiSDVsqbim2DOAQMdewvoSSdnxGnDnp+
WhYhyRDhYHsv+AYv00nYmEv9Fju3mYPLaN2CzyPBLgXoYTLLuz0M1roM04epAGOVqwsXk1+/TD8c
f85XpsYt3HIHyH1abPgT42W/pVv9N3VaAn81v73oHryAlAL75Lu29gXFDw2j7o3Y7Y73Jvb31kxG
nBJLoEx4bBm7ISIs+hlN4TJ3o3VXRohDNzBoNY9kZ5blMfBsYgD999CE/b50kCoaVsNFgRsknz32
7vM+HsGv+YQ94gT3YjNcp4kHu++knxUMRsvCzeG3l2L27pPceavztlrRInt1ksXhDrRcKGesfqwe
vZwahwObpDVQt22NaVNrgRUlXE7GJbLZBXIBi2d2+WQfe9c5OQQWbfDBXMdfPAukVczJ7mrc4mnN
YluI8qe0kh9eMLyq+Dy1XM6WVexjUqZdSJ6S6WYO8p1tEV0t9fyHVrXxgmXrp8Lh4X0TaacMHcjy
CRH5+SPT8LElEFMs4T+qTe+72j8YBRwqVAxHRXSLes/kCWoBUoFbNdARvoK5YsNpTSwetZN9Nw6X
Zcuxxb1cEC3YlJJFyL/ZN4B56/xnWtdPLAPFSjPx5NO4i+hCQF2GuDrfWOZu9xZErAAX37xW9NLo
7gb9bwOSGh4xB4TWVRSShjci2i6pbS62jRUnwTHYZZ3aZJr8BotUAWixcMZ0E4S3Y2bhFKir7uCz
R2yHGDxObp1KF5hmIMu/Ig4fLHTdXe/Hnxm2H9qgH+Klf7VuZ1899+/0Jh8E9g4+cfesHjgLZPpG
nBOUhy3TR3omfom9rY0m9N4ZrPNlT0FpDnGEksV6oYenlI+TksdYjx9+X/3oW9K951ZbNd2JjuGH
Bc5qncTTmavTMWV6DZrljLpGMMi+xnnxQ23vqetRfjSKBjRClQL862K9TrE35zXpTj3fc5LdUvoO
fGO/eExK0N4hcTQnSc62vAUNW+w/jfuqpXiWE7VntAe4mPaWvrJXjdUQfOixnNZ72fUn3drv6Fq/
RZcerBiS5Jy9FyU8IGHRAlG6vzahqoYQZuxFV4tGMN1V+34cj2m87E3nfJEr3+ja+mrCrr4P+yjH
u9MnH50DvNmB8XqXRbdlMySqie6LfNiUvQNlkT7OzMVrDftDhojt7CS36FKYH/uBjCNBN2XkT2j0
P0v6M715/NvDFkr74mLZ5xkMLpqwkRV4ICAR5geBw1gs/qYT4zEq2pdGBq9MRDBm+hEFQE/Qggrc
dtQX3HmUGvqyOolyOLFHcu4UHafwA55qHV5FuNwXGl9jPha/OX5DPdnw44BzkslqmBZSE3ITIi80
+AnR44pLYfIa4Bu0BXnEzP0Q/ox1vExgjTloWhL39ogylgXWus3oKqJkIA09dkz6KRuA3k89Og4n
OAWFBHCi+Tshu1lkCY5YsXIGMLBpcl8H5Xcxp1+1E3ERtX/9MQLkKL6qzLnKqd+k2OfyRrLySa7a
Y37umkc98v2y33LhgjYl1CScn3SA9z4jDbXlc0+J3BAMEQ6PaW93zM8YGrPuFg5jeUHdteV7h7ps
H/2iw/JJzgOHzLu9xPfEoJ8sOT76GQD/CrCxIcCO7T0DPDPjWDKyW7tc76ji3TITbROoxO4Sbbyh
uEb0WLY8Tugr3S0j8cDGp5HOQmIp362p/4gmcmQ519wQNpxtIduUo7p4tU+cpUhhqA/XZh72MX01
XGToxWZA1rC8EiyReoJ14opDrvPvOY1/O4/lcJoCpAjlXTb0bwsw7bKq98YwGzuGW3LVEBtqx5Pl
OReugsnFSlm84OJajUR2SzDgpQl8Ggbt5/xWilEn52FyLzHkAj6U58GGWqaSw8jwzsLjJTakzyss
I6uUeIPpugeHM6N01etMLmqymUnkbQcf2pyXIcEU24noCOEdu3PABHUhEbuGPdeBBdIG7xDOZz7d
kzO3W9qe052EsF8VOeTrBcdck79lqDt2wJA43T4o4UAKciyWVdctipchU08sbLJD0XvdzuvFZZwy
QXFt23xkKUgfQlIj9WYQQLPHeLITnn1Lclgy/pmqxYsfEJmZbMBWTkPIro7IBUkn+OMJkR4LH5h/
ldIM7/WHocEvTKNngW5h3V5z65lrIHUTiW2OfeTfabc5L15LYBNPEkTfIKGQQtYb7dtcdRRSEN8r
xBjZPKOSLnfBUJ4UFyh2/fm3RWeOPxkyYqyPrcgDkttxnQio1855TumhejYd1zj/Cc8ecefb4bM4
EQb3wDr4afbJ/XczT+Wu6Zgis7LcEZMljd8wTi3dfGEQ29HygzudR4rkuTaN/dcwjK+zLveKa15u
xkOIRjHOXvycRsW+WOa/qR3JJgqkl6yXKEE15tC+hyB+c93b8+skXI3YHL47QjF3htmZSfgaVJN3
bSP2+Fk7ahyNDoClGRzKklhYhLPXTGPULFv3WLTEm4RDynOOvoY6uHqR2adzfS6IrAiRn3noQr3P
ALWkEF4StfxTmSxXtH4F13HCjMZ34EgffbopKrJ9lbT2yQSTsA+Ks2uD3HGr4rpgsgL6sEtsNsDI
jXe1jw6GFtiFxZffU9vcCec4FcETz/n7MEXerPAPbC0trWMmCnqJJQTG3infWAM2B+WHD1QluWzn
ycP7TX/J6PGhwXI35MunwhnEQUz0wdVut5YeUbJiQlkLLGsl7RCoU6/B4IdPeT/R5EfY1pPQbjoH
TC7p97j1XvvQuYb2Qo3s+CqJ9CYsFbYphssOzyNF3KeGpRQUIx/Qnvb3KsJQnako2y4KkRoOa7df
Bq7PI/B6TS3uUHJdrBGtJJXHbgCHhtCsE5DHohB65fZN8cAiJdzhoDnERIsj8kGzbB9NN32JIYdi
DNG6jp55sVaTWEp8hdiTteHnJnxr+JiSk+9xbnmswPn/Rulu8NJHJUGfhxm17EkQ1ed5gYGCxg4c
bbLrFZsE5rT5iX/LeKJqHWty27znHqmv3FLkdDDDN576b2iBnhToeas6L+jhrSh9GrlPx21DV2tK
GxZ7Tnb2VoSah2EY7y+OWxzN+ATA9uooem5bZs7c1MFedfJNh+TXlMRNAlHh4M32pjXZX96xfemS
EZxwyfOA/QKjDxkK0q6N+5xhHOOO0K6bFsKM7xkOw4Y8cTgrrihdho6BofQxGblP4kA5LJF+FDnd
OFl+WDzzKmyiYm3hfusel0VebYsJskviW69RHr3XQN+GkhYNUfevvD8HKCTz2tfj0W26WxV7WYBG
6at16DWXSA4P9cAeZwrJr+c5o7jWwcuUjy8o41Q5FaGCOuqcRYjEFbk21MgobCAai69y4dybaw5v
04nn1A6fKyvbWewh0gQJpGEHyzs476tI4N4e8fFSpvnBgbZRKPAkpyky1vymO6fsHwvbuVejuYZI
YvRLeedhsHual8rpRFCHabEP6Qfq229+9EG7CPo+DwV+G+8qUskD2HYPeeOiR2XdIRtL9+IP0Zcn
p4/EdeFhx8uuRtXaJILRw1FMyos5h4j1lGnbaEvNiEOUY+iwWMYC4NLAm+e77yxabpdw+W9JP+pZ
PhRAZNKQPUK8oOsL+mRxwaCVBIG9HzOODzUNxwAlQbcmIHfVYV0UH81CZDpLOFgZQW2Viq2Vmhdu
ifugALTNEQ1QN1hIT/FOKDUm92XQ5bvIssG7LbAeSyU8YBn+ica966I9/M29fc/YtVs4boGYU2CI
OMPuDe81A0m2gyXBWUcfSJ2HG1mFYCbqslzVfgSfuCTUgnjJqJ5gplXOe2H5L/BUXvVNe0+t9C20
kpOI/dfOyeSO7fohy/+5UXmpF7XNFaBw3KXUnCXdfwIIu5MGjz5Gf+YHD3Gtu85ziXbHAcMTioNV
RtbfVC/nvIrFWsUahZttf5dhWUvwklzM7SWcJLzuqXJiQN1+zyLNDTEy0wskBxajnu/+9bwRd24c
fzU1kD8SPU0aXochB+JNJFEH2btVOz0mCiBt5Y2tSNvfLg+Xb3pwX7Ip2jSaB5aSvOtT/RlVxFwC
RXJZ356nox9xpFI4oBRSl8/OIFiSo7pVj8clFjxCdrN5Dtpkr3S176T6anr2NCyAH0Y1Yd53RlaJ
lg9P2z03Inkv2dLtSgvfe5vXKJFR+2pEJWhlSB1KsMZ9i+EPfhIlCiO8Q+MGqyaQeH6Bh0fWGgsS
fSt+t3NVdItUDHy+O7SRKAyXPeDxu1Yppo00u60Dn00/XlIiK0FdPnuVxftcvvbdfF9FEZpKRawx
zdjeQza/KyjyhmToHHt/pl8eYlQMnWUKPrIiuK9ubCBBQENDBKxb88CZfmp82CDe8OYnmNJ0Q1Iv
mr19XovkcXZ8kMH+S07hIu817MRgOQrafXLuVokgCOmo6sTZHm1bXWwXh59kP8zUQ1rlj2XNwMHZ
Tru4t9d1AYfGdyUZODE95dgbh7nezF5Hj1gMQjU3GAf1EKerWA6/hWjfMJj98Kq/pvD/e4yPGQBs
L8/Q6Iae/QyWu4aVoKPfa5q1+pHGvyZ6ndkirYYc/xVcmHWXT7tMZwdr6goOI+865PajW/MrVoPL
kMHxhy6LeRi5kdfeBcAQzk2+dgHGPFXenK5NHz453f8R35QZzpAb6gYGKsMD48E+oLy4ShiekJEe
hDOTVSLmaYr8qECChwF2icTdxdhqVBK8I3p8LAo9abQh3Xo9bTfSq1ZWD12hGgnQzxiwAAxh0dqG
Prcy4WdrBtHbgaV+llKDEWVxlQDA6MZx03n2KpIsaDQ0ByfSW9mMf1XxrwPL4LvRtjH60FqATvvk
oUez94XGbcw3eIFf4csHpmsCqjba4cTHtcdHRIeFfRrYKKVzf4g9InvsUz+ivLgO8/jZV8wd6BvJ
rk2W/9rEbP2c8KCb0PtIt2jWJt/GUeTB26rYZBbNDq1BMmkGgm9t0XCesbuMsCPzmIWw+K/SfGfb
ijy338Fw0g5cfUPytx66TSXIsgoSogNMjdjIS93qL8u5yVDKOboRE2auL76LAOfZ0I2Fj8bltA6s
mqA7Tml8XVzr1W/4Os9iXU20TpSACqKJqueJtXv01ZpTmlAPOxRlQwjSB+1x9KBIjdVjn85rfFJ6
JD89XLiDEw5jugXaasw3ntDmX6Nq8YuPx6cudLS2I64/VBY9/BWpyp4wwnKxTWJcZKhgNURakifg
2wphngsMOJt8jK23rqrnn0JkRH/t0urOZWzZXxluglMwLdNh4lS7uibtXyd3An28dO3KakpoI8Zz
iYY6NmksvzbUPfcOX6SaLqe4ZEkn7Tg+wFDimaGI7NYBayNRgNUwqRkeFsI5m0zjPh9k9Z+NmWfD
fnMm+Nur36oOSJ7VeA+7oYTd3DuUtqjhvStB41oTkB8yJpmi1bKiSnvlWxJgnNFEq+a6fjAds0Iy
aBxVsOBcC/rJiM7MTiCZ5Hs6ZQRlJvKJQhPVRvYltDRgxDXQNXqVp3tekJBdNK92h3+c55gC3jJ0
CffyZbEhY2RU3NYkmIpb/zNGfQ4VJOSNG8DJS2jN5oxpIB5mTY8zpEVSE/zFu1LSDhjqwONDOLa0
LVLSMwwBSibrfgSuygLy7YMY4PX5CwKxPNij46lz6N1+9mDJ1XJjAka5hLxfWwn+ANtK83nVj8t8
Tfw5PWGzhvjDICSg7s0ATLIbB9O2uC9ijaMUtx9szAz2p8UpXcbMibOFXNveNit9xGSiUUGw9RLI
FtuOsuxdXrEY8LPF/mwm5ohEi/o6l85T2nn9Ju+j+3RsvlwM84XxDrKPrgaQpxkUdu46+s3qlhZD
H9Wr4eKLtfKFT8YhT4hOTN74UJem3nI7gQSi6bdLCWoPoiT/7n8GuAhmu3HYSJcP3CJ+Z8F6JdAQ
9L2GKuwgT65pMJEcgMo5uM/FEj8vfvYls4EhuN+rpHhOBbY+WtHzrdObvTaKB3S14SmT7my8p4RC
ttyPzg3JOS2at0pAGYnExc0pYzEsIeexvl+wfuK4/Sg998F2qr8QaxQRJNSXvuWe1XLei+d2QXrP
HPctzn1MV+5VV4CIcpchYUzZD3TDIyu65b2W3cFLBe4dN37tcMFRWwWlmut7Kjsw8rNHSFgGyzr2
5aNlWfEuaqLn0WHVyr3uLU+mjenc99FQD5N2zxVj1N3gEYi2C078LKFVLsVMew7QkHgwsdpfUhI7
aSNcrAqmuctj/CVj9cRz5C4OAK1T+ayDOkOeYePr3r5hdZwhwhLhqQwj6Bhsov9xdB5LsSNREP0i
RZSkktvS3WpvaDwbBTxA3pW8vn6OZjcRQ8CjkaquyTxJApiqcv7Q8qSlnUeNi9nb9H5CV3xzlLjL
ktdAjcKStoNra/SPmqnwLYmYZZkuuqfU6uBFRcmLxrBqFOmLYC1In5pgT3VQ4mEvWGczT6Ye6yhz
SWLKu258TVOHyXsjAc/rxsEJS2fLZ7JLvf6PKOP6VDvtfYhxD7hEcKP+grOgfIidu0oSXoAtbZ3Q
hMlCYzaUAAjTeKS8uD0iat/HhrvOKvkhhuiCUpVyo7D3bZr1FzSpqy5E9FUF5GkuHVwhUOGFHj8w
6+W6WWLKwsS54MJDdq4V0VaUCaHynARROwDz6nDDtma4cmeoGhneBGeiJKI2YBAkPmWn/ghgr3xO
PHXs9eBvsuTNDUFTKB1JvDkvtnwzN9mZVVB7AV/MvXyPbb6rWZwtt8c8H5YPMY245ulAQQz93dMR
l9gGKmeSW3KHH0eWa6tz+GfhS2e1ZzkO+yjDOuVF52DRmoJl3QQZsO86tR/bJPbNsdwwjf8YqhG+
UI1TGsU+bUVTDQeK/02PxHzOMD8Iif+uZEamCc3e1WEhmMW04kkPNPRNZdFdjYa3PhOLUUJvLgkH
V81uYMjnVcRjioPlIU3URihjZZA8Y5Xtk2WBxXCRhUmego45CkuYlS7Sk0J8Venht5VMJ4xwbM50
P4lNCKEfLv721tzVQfdbujUVGZuDkqEtN/ctw5DK+8WWz/tO0bq04mbMENRJ2JqL5CzRo7rys6Sk
SkJwVJ4LhsVaIi8BswALZz+514f3CYsg8vB9ITHQw/+b3PqKWmxDWbRpW22vAigItu63zl+rEYJo
/FOVfJa0Non9xQ5mOXTDBRMgD0Vl+5ASL+WALRkCieagQjZGKKfoZNgCdgHpHoSlxfVyG0DqHiHN
g6aaCkDY1nhq0bAYEtgDT1FVchx0RFOZ7SlUEYv+eh1Hb03tMqsHPMBQzCPk0/T0U42uKRi+HJL7
qDgeDArhyAZBy5eVffDlTAW3KB52CxN0i9bPQzpr1GqtZL+ZKp3UAfk9aJT7HneoMDd9qW4N1AKe
Vj/H5ZHW7UOf5CvLUOCB7/zOG0DmJRZ0dGBN92OA3sIOuQjM/RqWlk0Qj+MKPyrW6N9hRwGvpEtA
D48kSRzslLCk3t439jZ2n9mFsQ+bfKewsOKPmwwqePviWGwwqpfawgVgoDEBMACHw57OoqheomkV
Kx5TgyAjADNs2z1GAsYhjzAmhFdkvov7lcsA4gkkZ8q1AqgIGudqfq6Hz4pIL4nbdJrRr/Pj0O36
ZqaReqq9BVb5FsI0ChcqDadW2NgroIh+QB3AunNLHjcKfIybMC3aTPdd7wMD3W6J6bZL7cuuIE5s
NC6PiR1YKO2LRCSWwg6Z8X1m0oD5C+OQxUOJVJRUKDhu1srM26ujka9Uv0icS+yUSgJmw5lPdE4v
RStgc9pf3M7b3LlY035yjzrMORPNq93B4oIgx+oJu7NHkHAyXOo83SdqfkhmhjDRvjU/9RmkCsOx
ZO6OzSQYnSC1eg9YvBCSWzoHrTt3/dpDzpFOzxlvJwQRG3ODUR1aGKHus5ovLq2RQ4Z3BtUVlYpd
X2olVjW7UDl8eMlrVXRcP6uketGxgDjslMmydLYz/I1UfE8QpHj8FnQR+IGQzCCvxttw55QR/bK5
JJysV9tmMbmS9qW/6rKAD30MgWbK8rGE2YQAoi1+MnL8+INlyzMcADSDRv3X6/eIihMrHVUciZvN
XnXPQUSbAzZLaYvsFxQ6p19X40P9Rd9FoiqpEfnAEjvs1qLYujDPFWAuA7oRRj48/eGqGHVqvO5q
O+LRq6zz2HfHfuyOUfw70zw0ybymY6ZWljs8cOTjhrcYLZ+G86GUDDqy+2iTX5iwzLcuYchTRGOH
iIFnHNUdQaap2zFyxecMHs4SjzG0YV7lTP4mgBcmeZLwmoWhNhUiCo+2z5icbTWE8NCYTXZ4yjUu
9+YeVjFZWxBYY1aewIZzMqG1TPssRm9XsWrSy7Nqwewwq24hV0Q9e9TXLPmpQh2NvyUJE04ozkzv
dXIZ0aMU2rY2NxVAaESp7Z4V1WEOh/ehyn/zRm7wSIOYDc9OACpzfJ5iAsywQ2kISKyE6NDhf3Zi
HFRM4sHEMIoMJ7Bh9i/FyMNY/Zax/mA2zKGYAk9R9K0a09ei9DccypM0wUnzkdAGwd2UZ2EDckcB
M4/DbcQqi2UCN+3AAOS3R41bx2+q+dVmeUxRSowoetGNEHYqdiNyuzwKj1gCN7Zi7xj/1BprtoE5
tplfQpeYmJhCxWu+3TY6DiB1e0YxZpf8zGzWJJHJbv6pty08snRtt3svQ9EEpqxG2JwzUI4M/dWD
BNj2n5QwxznydiYlRpSATemCjRFf2Yxp/CvEIuK0KXojE4PsY6UlxGzcJ4BjDlNqNWDU6X4rFttG
YfuV9TNa3xnXv+SEsOYbo847TOQqvGeR2I7lmYqEi4M9tfvSIeXO+vciv2AjG0mQS9dF69fMnXn4
L4Z5tjP0FvBse+1RI9hestuZ0wXxivmNJ1XSxc7u36xeRHlNsy8V4YIko86M19EIHPcxZ99AhJCi
bGU4DiuDo4nhmhedXJjWMQxCyBzV8wzxyfXY4iJONu0NprNVWp91+N55TIJ5heo4IEdX33aC9ZPr
vQr4GGGIAhl4BFRetH0u9mSgdVIx4Au6BJo39EkaK1Txu9rNWN/X7CrMPaupzUx1vcKlAI0eEEZE
pe0NMATZ/lB5u+GPC767ax8FzT+NwgP6FYcS3fpKwq88/ioytRdx9WAxHS0SsC2Mck8B5OLGWvJe
4X1MPTXWiNyqsa611pPfAz3abjz+1CmGNGB6IXgXkmJb9dkGYFBEupWp96gr1oVRov5F5J5MdnrF
4O3yDtXWtMYWhl8OdzhleAlJ4qFq413iIi5jk64auj6YASVLjGiGp2f6TvLNng62Z36rKuHHYOpd
5hjS6w+d11HyfOjjX0RUjIkzG7WuO+5DIC+1ecAeu56Re+Iq4Sjile/hO5OTxgzNb3JUy73OfLvz
BzQQEqiChk+gYsinB29hCP1aeoQ44rOid8OworMVpVpNkLix/cgVmLRe7ciyZLpmBsSQ2TF7pYqv
rpC7tLbBQj+fnxxvooFMPmTPghrtiDHSYBpuvorIHOWvtYnGXymCH4X2qOYTsMQ/khGhTj3n5kvW
IQgHqaBFl9Q2H/Kg34/5tcK+Hb96HGQRwJrChTeXQlCl8sIY3/TjA3PCYqIree4NSNYGGDf+ynQl
q5FBkpPInQnR1FP2GUhP3oLA03elS3WJFVsthke9/ewVPALPJDgFj4znblUanIe2uTb5h0I8M1fN
ScfNPoZPVZm85Nrgz4K5nrN1uekw8vpJneJgIsRBamhIma3FO4xE7HNNP7WiHw1GWy9Rgghvq1ls
Gd18w1mSgFU0viojLgFe9dFTA3HBDPOnws7PLcReh+GXLZInt7s1BmnIBbBKnElZlZ4D9D8Yyk6V
eO9cuMqh8Vh16pyI59H8MSnCm/pN4RUc3VuTvGNxYzy6yaqjbONbR+SxlWhbXaKfbrFL0kLExBWm
S9aRpZ360Hko+FtMZAijBXjXS96apPkXNLHPZI+kgMx7GRAN0+Bvh1aB36eODJmVEHdh4t8uLtX8
NCMy6sfyqhHP1tT6Jnf74iFgTNb30VqPb2H3VgR/TXhvjWMhyF1LCNfEfNY7jU/Zv+4BQsy4JOUT
hBhe+2EfwyUQCOd7W9uBrvdlrm+lM617lhwtRySZJacW0bpyg7cp0Xwxi73FFLOsf6f6CwXOJsWG
1hjTQaWCrcV7Gz45+Wkpd0NEdfNAMC8Rh0g6NV5waJpSIqFv42Me0p4pPO6Kl26mUZEedR+SP5gl
DxJeQxX+QxO/DvGURUxhvYDJ+3Afe6RijOFy89SyzpfWzzT/Q5S5lz25T3C42+i1IbMkQznpsMqw
8RbEM3vBpuGOB6vQCEX/wM7RUfyTSQzqzg5somKJ13Hjbep018SGIjtm5d4Mn2ZQaYq/3VRTwYmX
CnhVLr5aIv/wwDiPM3NAk6Glr7ssv3/zFDhp+yockE7TpyGu/Xh2u3DP0JGvAMsL872jMQjk2vD2
oQq3VH8moPYuu88176cJHxPOtwPLgQVqPDJVHPAl7XXWJRwHDrYw54uszdlI95GGXSfFB+KMWIrl
Q6HXz3oZ40BrfSxfK4UEwxYX0pPxvSj3Buc1xQSKlb9553UPLP46G815tXnnxAipjmAx7eQmn6X6
aOiyjApACNdf3fld8y0anx1lPjAOj7inKLiCC+VA1b/R3bSMI1BDQhyYUAkf0b0JVp0o6GFo89+M
bTy2F/i8an5XF12FF+Bcw1NYOxUA7tbX0J0yDDy0NuFF2C/R5TDKW0VgMR0mwb1G3lFu7wr8Dxli
WauiwQnSG8P4Qhe3JlyE3BFqJHZgNh0HMHmr+aZvVdGtrm44LDc1Wd8C1hWqIF6pim9sF8+hdUWU
Bsm3gTnFhR4Oy5NwtFz0ClCX+HqpnWp3ZxlHWUEwnqTf8wwjq01455KLOUKMMVK/0DYzo3c4Y0OB
OvQYNE9teujLDZYMqzjZiJ29Ds+Dc6cjWbfTdhT51mwe2RbI/Evns4kQvA/8WInIS+qkc6NknVjA
EFO8aihzteE1Ky+pokZq+zWK+n2SL0Gw7BGMr2CmDZEktoq3sS18rz7M8IdnBixRYfqFg+1mIMPX
4xfkw8sKJOZc9FaG5L8iL+xILAxrvJ3HIwHQiDORPQxC2Ag1I5kDutP/ZtFRiNLvWTBPCO+zFOYA
xgSAbrpLTEg6IshLTPIGwlNt3aty38LhUTGE30I+tnmO0Yw8J8rsDMx9IPcClctooSvQp5uudbhv
0UI34zmcQIzwzxJYc77a0dtjUPYNLm1yLWPNW1sBf9AgBEk8A8/qnkEObbQY0bN0udyd4UJN/WBa
XPIkW4ldE1qsrJ+n+j12Luwml4LzWVjjOjLxa4NGyACWCxO/DyYlQeAP3gXuarUaxvmTtJLDlJPn
xCYkSLxrbJ3T4OV/PBByDm2uiTaWG6N6M2c0CdS/gXPMmc4bIZ/t2F0S+vRCvnThtaiuYFwMonDI
vURReLAJKvBwryaYfViibpEPrhk88gieLKD8gAes3j5TGMDWzc4M+clggoJi3WUIumwGpTfKAHSq
5xdFR0CGgchr9FVYf4ezxgd0QAMhQO6oMSfaCnUY7gQ47cnAS2adbduK1rgtiMDpw5PtZQzes7q5
jEW85KYM6qIyjZSsNPuFD/QRB0m/yZdA6ShHfachSiI7BNJGNDBi8/QOx63JURvJBUwvntvauo0D
kKQqIDPFgybYsNxxmij2NXT7Lc5XvRVbxLLLvt89ijH4wONNqiRblTYzF1HJwZLhPkHh4HWkjUKs
eRKWRyCeiPLrPAJ70OJD53Rb6Q2UlBKkozm313GeeJMUvlRPTeQA2Egw+3g+JlaGyyOvyQ00qmLT
5donw51daTHlnRY5wGSTMBY6FJuEkAubzX8rgDuXVY7XC9ALEzUj2OdLX6kZR0O3DpExfWkT0y+H
eO3OlF8OzlckcpRdDNJyLm28IiNOlKwCw2ocjJITK0/XkfzqYTjrfbA2kTOX9LdYhogfrcwby8qr
UXrv4xiyt3H7TWaKCOZCBH9XQwI8L8vsYfrnMqtcYyec/MEb/jFUffVc9zuIJtJ48R2t3cX6NaOl
S5F34t5iqozg4JIE8kq7p3/zMJCDnpEnFqrms+5s2Bm4z7yatM0BsQlaIFLQWm+pjEBJKdQY7JGz
GUZ5KhsE0NprDS2eBU1cO+cyEv9YkW4bOlkHFVQhjX+Sg2GI4+fa1rgk8HYQhCJ1JjUYY8bA2kco
x00HdgSK2cRFHQnvsHBfRmLA0KWvLYn2EDRQJIij1ii45vBi5fLY9bcY24KseGEX55DeCw47JPTt
WD+NAcp8XFQOexTtJyJpW7OzHYP2r1YJcNNAzHyvc+9A9AxGfO3WdU2IhsnasXky3YHcOKd9DwLH
76HJIYw2WEAiz0UC5ZAXYSYJoujp1lvO3YDEH+XWWcvojZl5R9kLfov9kI4PhdZTLY44jMYLbdU6
Vs3RsJ4F5A2UnmQsEMKA6iWmice4RzVisoyi6fI+07rcZzLallP1arEMzLgSx2Wx3sg92B5cbAzW
QWQmtIBN42yGChNSFpAqFqGINdY5s2ThjUx4nshaohrs1kYY71JiX2gPqVqGU8dLC7rJb+2Nxl/D
NZzN1Lz27b0NX2ANeHiWaQ2D4mqNxym+Gc1ZgZvOgE+VTCsJM5rwx04sblmz+pAbtjVS8xSNjs6w
cYQgHnqQ6tE0J9BvbVjTFgOuXn5VsDLqVx1lXGA3m163N/WQnWcKxkz7XqiQro2wcjgmTMF7OIlG
DigfFWNTDNuJMBhmAMdKfQ1au7GDL7vhWMDCO6Y/c0yBmAQr+j+dUQzZEjREKCk6OH0Riobcmj7B
Pu0kKZvdYvbAlFWUvKvKj1VKAA4I0naZHS2yfmw+2ISDPKIDYphbaD62oTswJp7dOXrLRHvNMRMt
b3QxY2XEwVu7xZ4nca9E91xgqbbYCOfOsEOyfnSnnwpKeF//IZl/sEHazhUUmJpAU/bBDX7ptIOB
hOxVrziGxLghU2YVF7w0xk5HcV8bzmPlLaaVubpJgEzt9xS/1QP+79a9aDGex6vLoxY3NtJteRq7
zzS+RhCyEWU+JFaz8cKWH4bb1+53eSLAJbdrC+efyRIEzAymg27VWd5r2HBbS1mYfMoUlLY7/CiT
ZOixbKACh+FRymobtubvkGSoJMUpceLXpiJzNMO5mAacbbXRzesOZepoSObMkOQeZgrHcqJc4ixl
ljYcAHM8tZV9rlA4RAy2EgDtXpft5Jj8OZAzOcidexaMN7eJr2HQGqsIu4SG1AidszhHtU6hbGqc
AWIj8JxHzGZFVrI76jezBXktmg4mtX+LDMu0KtzT2pcHn4W5EKVPHNcCGEZ2BCZJ5RTHW7ZMVNtp
cUg1lr4GclhUO3jKjaw749y1VnaKmic04WRJUREqQJ6FN8pDv1ytroEmP620n1AfdrJtDylhWeCR
XNS7rGLiOnrD5/hdBXKBhXzaBiOScXbeMnidq153A2KyYIhYbCoLswg4/wxcu2SHKYSlrcvgesJJ
sbMK9Vlb8DTNia/JQgzniIny4K8Kh4PqLBTYnLkDuT9xOO0aoPBdYb5aeXitI+ydgf3dmu3BbcqX
tOy/gOqN+64NyMEV9bWsvjQGu6U18CdH4Iid1ObtZ3hWQpMfjGuRkmumY/IKpwuWu6cSsY+VkfBe
Gb5TRatmHO8hf3z8jesgoYgULvjeaiHk6+jadDPZsg3yo7byK8mdmemPhtt02HmY4mcR6oOsLj6N
DDZBI49qJGQgiYZ7xVAK7G94tWzzGc3bUYdEZIbFua+rZfTHog1ShWC0XgY4dhLj1nY27g9tw+Lu
oIXlX0vigueGW8GLnqCkZHTPSC8K2I7zKGs4HuItazpwk05OsHeNx9KucZO7+e9sd18VUNA4HQhp
C+YK7DvE5pq1UtfGH8IERK04ob3kVncei81sHjeWnj3pgD8e6x7Bv2iJOMoTs95rRufn6cR6sivf
IpPbLVF+idl1VYrFQGXByq2Wgj5ruw/kaYj/ELFuIZqd6sHDSpt+BxpQ/Aid15wS1Wqq2TlnMe2X
rJptqBFqoAXyNgVgdeEZHgbSDf0ZXx5WYoIUy/ra9PpI22ZMfFd0n01EIV7b+hoPLhZ1uEyTptEF
SibFPHdJeypU/jnJaI+lnl3M8O6xUAzC5i1LyVnXEAbibTpYedKzI/A4m7StcsgEDUIM9J1r/tmW
eY1NdUOXIN/4Bncn4wwY8uqujyC/IpyczFwXTWKuZyQl4IHu63RTGH2x63X1TUrkOavyHyOqjkZo
nE19kuvM09Oti3ozafM3PDKH1nGWyd1y7fd/SOCwZhgf9qghP7BPZcu2ZqwCHyu/j31uPbN3tV3r
OFYooxUUY6285LP1J3rnsemDQ2PUH65B9atFjQEinjZrGLQ3zo6tqwbwU9EhAPIpRf6q3IYHIFni
I+KLiOMvM58YlNprnWAMLbH3fdZsM8G0zwmwW1jJ+9TzCWaFRN3ums5DF9Y/7KkxFC+bF/2m9E5d
nDo+e529dYTxCXYkx4qUfKJDOoxhtdakviChH/oAk0344vaEbnoIResy2aL9WTd9uovBPnslwn8C
VMt6+kBZtc6D4NUwl0AF90AQJyZrybQgCVgp5MxmAqWto8g4EdH3BFzSWNnKW+cVGTYdJyH43xva
wTNZlOxcqPP6Cv5CUs67zKN/K3Ww9BQLZpIeGy8b4Mnn97FpLxOgdM1ezGwFzF6vafxytDmlGgTV
cSz+nBZvRcW6sJs0zG6aIPRAh8wNchGFrc2JXNntI9u305xN9wle9NjFgC+Tp7hMzlPUHJwevTEY
O6p2NjzO5F2iSL5AViAhvdOf8qi/dALWupSbUka7zrGpPqqV7sVnJYgyGkLBPgRiFiVp/Gk5CnkR
V1+cMH40KzSD9aSjV0ixu8z6pR2qcxbE2RpLISAmz6TkN9x4jTyUiBBTTofZ0X60zlUQG9rb4Dn8
MwzobBiokj7mcyjrk4zpdY2ZrJAe/z4K5CdlDa/mQEJFCft4hRTwC+/cGcDq2U7aJUe0+5YI7CFW
zK+pXb8XrLDLiKQMuCOPsYyRyejrtmJrnxn2sfNKfaNzqsKDQxw/ugkyyST9JyzSQyxz2IQVXq1U
5Get7dBIstlCWYBhQhaWsQEdRztQvw/oyJhqs6zTpn9h5RxiEhpIYJwUO14z9YdsSU6lm0gK+wXl
ar1RzANQ8aQMvMUXKFrSBqywfVEGw3R04/weCsiNXrKrmjqyskqFs0zT3qNccQJN86lqEJzyij0U
kOrgNbLFNc1IbXkXXuKKukln5MBqI72OcrzVI7VXaTXOyjb7PXRGnGPajoNv77rqcQ6gW7msdsE+
LdE6fFx7O3XoBxA6bqysoBDAiOh3gEK4AdqjmsgON8e1jpZ8ZU/WQWlpuGnmRKwxPi2RNOF9DJyY
8KaOOSjrJxNpxga1JXwf3jXLVkh6PYJd2vY5ih1qcgdkAc1ZAhEZfYR1N0hRtjTasYYV9EObh9t2
YCWOs4VC0qb8CvkZUcg8VA+YCJOnaz6IgQV5XA4v1oAOmp/4bim2dQgmtoEg8yrqJhTeXSPOSZiT
eZUI+TSbkCrTZW7FwCi4ocumgol/FT1i6poAk6sz9wD55jHAQnNuwBWAEiz4aUZSZH7pacUCLXxP
5qblFyze3Ii1WCyJjvaMOd/awYiNNvSgZg02RA3Rv8py5ubvyWsIe3a01PZDBrROnIIu37l657Bb
p4UNLIiOLO8SLMile43HYvqbi6G6h722lfEAEmoefvQYYHAEySSfE84TPhh9GJ9GDq6mxt9vhlyr
RpWcK2QhrxB4OM4HhwdRzvw/ohLCKJZIv5MXS5gvI9AM1nRoBy09/xsTGC46vDheKvZ1ocaKwBtq
Mj1yFomkCoRb1ZNVXbL+EFxHD1afQ6DWP5RH5I2TQ4sclfvmue1LUWK+wY9yasscMiNGP5wIx1kO
W90qnh1dbbMseE7t6VkW8yXsy3uPZ0lCpc3L6QMI3bW2LF/DJvOgDyzZHc3d1DYg06DGr+m4j2ET
7Nqi9AsRPU1yQaik6CMT96JwOuceNRX0cX8YFccRd15Nn4fd4A+2qrYy3fBakf8d9FzNw5zuACmg
thmY7afuPmyzY6FDQGABzeWSJX5UL7uSxb48hpqD2d9j1Efs7cSH76Vkl/WLy6QzL8hIb542/FNR
XjBxsK6idBCV0j0CCEn/ETtKs8rYoe70owMOzMWdAd54ZmgW+GMH3VjSnJicO7jZ/2JuGnwl+beN
tjkJgg9zINrQbRIOYee3cdUV+OgLcHTKMnmyA3yxccFoM6yuaQqGpHdv40SWF0B7sgoNdPc8e7hl
kCDoYCrHWDGMNyTnX24iRagGsppCNpeBQIPqarzyTVMxoUy3KhHUL0mPRiqP2HhkdIDm5O3Y7u6t
KTqrrL/rroXLi8qcVQQxLyT+oMp7rCVOwzLLdzIjHNTupzN63QI8tHiKQSnaRr8H9X8r5ulfXUzv
lMx8MsiI2MQPARkXOSjPYiKNNdKOFccN9amlDTeBb/id9IPwqQMdvFNLdoBXsz6J47mknCZ+2R91
iNgwnfOTqadPU24mlyJO1arsWBa1bka1DbAZiCSLhk5ubMYoHDv0fJgiqRU9bpxZU7hq6mQbNAKF
fv5l4cbCT9zQ7lfiF6k7GwKL1I9mYGw3qp1lWeVTrzv2CToY3o7ERYLcZy2zP0EeaFOpvVe570Mk
AJhl6G8hte7smlaISeaqqdlvdrr3lDS4kmLEJg9pNp7qeVjc/hm6U+/DixzuGdsfJRqarIEbNC9n
M8nkrIbcN8N0bvNyaGn6D3OoW+WSK1JFHnBeNfAT4v6Oc/6YaMM9KMQxkNaFMf1nOIoXijpONsxf
ncFWb4YuF+Alf6jwwYARsb7nlngOGK1n0CA/uHVfVUEJkhM1NSj9Da4Je5SQSBA3aP6ghTDrBBYZ
AXNK5WHq++/Ica0Nl1S3Q+i8Hoit5C0FMYYyd6MB6urDzuGwZTXGvdA8hDqGgcZomaEPJmoRAiGS
tdZWkM1kfSrq4hh7gCAspqVUtzCRikl+5nRnmwaADTP+hAaGtqqul0QiGzVt706fQU4wKP+/9lyC
bVxrqzwUbvAZP7ht3hN+c+gwL1ASLhLGnmYYw24suGrB5vtDwjgy4hXqJm730QU9ULzoc0qIG9S9
vHIutkVzjAKMBvI5CDqOWHJaYvUMCgNzmsHUJ9RuHX1eYnRnkbmfOpwAVkL5wQS8tJaBfjcL8ViZ
kuyKqULqjtI7mNTNTtOTNYjfeQqZMghUugBxdFZ/c0hAX2rvnUayJZleMsbvVL4MX5J5ujqOfBq6
JdJAC36ZjDH7x+Not/an2w4bPoNt6sLfke6NIwBmvIF1sNZDPxFTe0JN/TjWLPRG9BIbZtLEYqlY
O3Ytow3Pxb5aM0DyWwN5FqvCapvP83PK25d5aB+6BLNgaE9X5lcW7DOAWalCiGTmSJ1sU7QPAur9
1lBEnygveEs0jYWSh5aj5XkIbBvnh5FtbVJsw2HccoXtVaq2vabTo+jzlzs4R+nerYjSuYjtz54A
k7XL67KTsBAppJaDrwJaKNjzZXZMjheAhTA5BJgTKbEYufUtzg4puFmibNYOgAABp0B2zjDEjQ4M
sijCaTwhHj62snae20iNqL84bnu0NNSglWCSmSPQN0xvNQpkKtqwRIspFitYwHmylm2o96+wzGCl
oT80KkkWwPCudJEjxla/7LgxteHrL1MEbXF4zHkYVpHJRLfpsO8b4ExM3m/FwbzSQhrSILM/UgKr
V0BN9xE0UULQ+NAsRFG85sR4xKHlG0ia+BirFUUMMgMUImtkwfBZVWoeWpS+mWh+IO/8CJkt9Pon
FZIIztf6UnV+wnxFxUSuNUugQz9sJp3DNzWf9BlJ7VAFP0ZGIatlCzzNDbbuiCoAKG2BERHVgRsv
S2KJYyQalrShRqIpRlUmuY9be0bopsFjGkkxZIe9cJYWhk3lk/iMbrBYAFbGeJ89ApNG6zmZAJsY
AW9hAtwOdBlE1WIXS/MWqXhTDca96Kp/6JUP8GPRi1XFZ9NAgefx+0sUGxN8fgGhfXPq7YoevmHk
6sWuatJXvHwHr27fQnP87Tre7NTynsD8X/OhIQQpjpCzqHll9f+jEynxmrp8ruEzxmnrW2xYx5ht
Ky4FaDBu6bOt/GtIbebfSJ9MbFFMKSvI5YNpvysrwTaae3gTDNW/gtt+FbPNv+f5eIozpwDxBaYW
pMI/QN3PeBz/QOB8dwPZFXpr7mthQ5qGsjQn1dkbyl2UFD7NOG1oa10K4UCa8NrqXFuBeowicYaQ
dc0jBeszVHtuqTVgUYZnfG8sRE9ti4J3iuMFn/8vNrRgU7rm3kECzT5D8MS7zY9H2zmNiBbtjk1/
MdKwExqm2qhHgJMu3qQ3Jzx3g3FkjEOBLvgdAhLGIf5Xu2ywF+SId2TUaexdAhjWU6eIcExz64RI
ltPf8e4JGISH3uUMGnEoNdCVLppd1FvTQtJp6vqr69SPUzoxBidKHHwdj8bMPg6rqfynSe8esi5p
e3kA38FcHGXZbvEvzYy2/TxgPeghZ5Ql4ME4ZSJigE6Dm2XkLXFX+tukzE+3RxaV1dbV1bSPSqt1
hppV66csMR7ipPyaXbxxtO0IOjGkhsNdG9NXJ0KMV7l7k6J6diOm/DBAkrB+jq15a4nuK5bG10RU
BNtji3m+/JeM0R0B0J00i7eq6I+gLsiKjsTKTWFKJqTxTvOmxWCW8m0j8h7n2dp6ebyuK8r8rMcW
pPr43lkGVsUCgIhFEEpNdPS0dQK2DkY/MSXHotgEJsm26qvtIyhsIb3RPLDDg0/VJfOrOxrgPuCG
4J14X8BtuRlsotzbpvH8mgTp3YlIviq+XQ3RseUc5zS5TowxB4eEng6a62g/hVAgwWE9dL3D5UhC
YzYjAfa2DW9oULWfgpTw2JDLQRivWA4iliFpquKKZNGcTA6rRWRJYcvC/p8YvrBoUXK2e63BNwpM
FxPK4T+OzmM5cmMLol+ECJgqoLBtb0k2m3Y2CJIi4U3BA1//Dt5CC2mkGaobKJM38ySbBy2Z5YrV
7lrm02My2aio1fscI4vnbD8M2HWZHyqnob68+6dUcvHn9LmixCrw5EnG5ralWT1Li3NHSQEHjWNG
hUet7feUKWwTpFsTNZiy2uY3nn9TCNtM0m4+sm6V0GxGGfC0DKTTjPY0Zmf7Slm7suDaZiv3ubPw
CNhFf5yM6DGYw/eopIKIJVrnNAg3S4DbOSU9h3zTWhrCzZ0u/6zyq4RkWobpdUjxgDU64Q3kSd2W
pXf1PXuXdNbPBHDV4+ymPO632qppBw1oxOEG22R/nRKHMkqRsxaJ/42bxqqtxHOGMatkPhHPNx/h
JNA0/fKAEm140k23c1V/KNtx25Qumd0JQ6lY68F+ncpxU+V9tjE6shtLIbnTvlLV9h7H06MV+69l
GF8DbN4svw8+Zd2MfCMu2PojSU4qrra6nO5B5OdHuhIY204I2V1Gw0HVUksqO+uxq6fxkOQ0ETrj
vq8jKLa23Fk94y+rmR8Mm2mNSfH2GM3fOTVzNkYUUEwYNOuoXgex/maNfZh95Ilm5HPwvOkvycZf
GXkZiC8DFFJCqYqOMdvnsJBCaNjXlhnC0SGMSF4ioxXABxOgx/KGjOzv0r6/GlL9m6u8XpP/eVY5
0XIb72GQlbepxHMfUjLKYVKwbzJSMRzIGrXMN14IVXNu5g8eh68O4gBdDjtuVnjEJ4KPMCVp50mE
eWjNZMfQYTfmydZN8I3BPr9S0BVvjBrEQoWQxiyXq2276szq5GPskwyPOjc/J1lwUUF+hK58dkoa
4cBN2R34Cwe4bRezxsYF/SuJrDZw6rEGE/CIIZcToQ4/QC+zrZqujVhu8G8KJvIUvujFm41KbV4y
gdgQ0EoxwXT344JsmibZUljrlFD2y7IKz6iXK9sFTSkmDi+To3BUja82Z53awk455ycuAI+LXpZ4
RM1G3yMn1Ow4U5waAyoRw6/WwQOWaODacm7MTTIi46UN/wUHsRasYAVFE0I/BqbApJbYqu1rOnJ9
qtFbtEOxVIYx02AnJ8ghzwDcWXrNgDARd0/8gH18qQCohfPAJ0yh81gcXW4do0HjZr10qItXa3Jf
A9c+Zw12gdlnjjqX9QbbAHMsp9/3KXWzOAoYZEpNV5xb9genrf+I5u6mqsCToE12Q3sH0+3S6/4h
l1AgOkoj5nqJVDDfil37sW69ezQzDAr0fGSQcYB5wN0EaZ25a9A55z6Zi61yfWZMdv4L82LduQwX
k+nNxM/RGlG4EThk4ho0Pn4jJqtrLwDqH887EH/XOWiePLqAPTF/MZQ6WKp8gwLekSyuj/aQvLSq
/QVphe/bpN6qwM3K48QOjnXRPRcJK6DZfWcjR/Cqc+7pDHd4dP6GKPr0cZu7udxzvqOcPq3zjTn5
Z9+jLT3oT40Dc7J0X2qTiVDXf1guxAvR2K/hPF4cJ4aO5B2XnrHW6+pVQz8FbkHr2hS14sdY/GQO
PYGxNh5N1WG3D8vPIHV+wiZaZrZLy2HlPaP4BOvGavYE8bhwpCBenfnJMYtn8G3fZcn/lkZS2bo9
9hmuEHffK29tk+a7oXCfe4AIzAiK8JF+r5PjsBx7MRQ2UhRCxOTrqIViXlp8T3X2a/j8/IlPFB56
L7HBZYxYJs2mcKN92kxbJjDgtNK7RDwxMuyvIw7EISeI8NcstyHh1x+ScasbTWcz1/e24TTIHfgm
oJC1EKVt24AlnpLjSqeDTvodmYZT4+oHvM53Spd2fcTVFB8Lo4J5S60Wukm1r7z+wtkYq2WeFwx8
sk0KDHDkFL7uanC5kbP2GEMlvT41EascCbXDGJUnr5yfK2F9JFZ/FfxLo88YV4tPzXdZuj6D1eCW
pPljRKxmHoZ/80g5UycpoiXBKzAJ+Dfuqp9DJnZmi79wqjEddEznE1vczSUWKJv3rna3WUN2nCJF
nBeEvpyUg699jm0HWyNqcBSKBwa7b3ZYPjlKfoT8M9+mfX1EBcQ2nQbjHnj0Tzb4J/AAT1YYEbrT
F8POXmdgZUZgPJc4Z72JwcKYnxCdD64cnvqifw5kfQA6enLopKlCVg48N2NLkYYR5sdpGI4JgpXf
2ewTtBMO9l2KArNHh5jQnrpKUJwSnYwI34RZPzcKW3BufNEb9VkhOpg0DbgAIxlbB8v+z7RRpp8c
Wu5Vnz1ZQ3hPB5gjncif2qLYRCllg7gOqbH7bX3AtLJxoG8tllPLhNnI1mChmuFWdunHm+gSRtPC
Q9ICyfXST8I9hDT7lrcJIwGctDIZ9jUPTj67l9DyrlEwPTku+Srp/YWZ/9Mx6mDcLm9uz7yI4gaB
8SQVnLbIBfrmVZdAGEufCjPToRc8vDAEXLqx/zOq8WZheqWK5Dx3/ATzEG5KnHI6HJdix22UEk5w
Y7gpsAuOfRVcMv5MEQbM9sYbpOu9Jh5fKISRPtjP6XgXAQOEvqmOQ+tdu0JcwTd+JczffO7ZpROf
Dae5QJ8zlgocLCUDNcbRwespxlTVPkiNF8fkkQlpx41JgAEtWQ1ojauUTSrkGoNx32ePTChVL7ey
NYChzVMPOj54wfss91YIDSltyWNYenZX8RAdR2wDARH2mhQ08bhGnYgixigW+dvsMVH3fRpWsPPT
lcM4lOxdkCLeQKTSorMYaFCA0BvzO+PT81QiRSUDU7DxUg3Obsqm99EU72pMnlB1NlE8XKZ62JoF
qC4nHzcjDXgcxa7eFHNz58KHsRZ2q6KzD7xTuiDr6kS8yXbRFWL8RT4wz22ZSTCbPVLQpsxF/AgV
rFrQjXa/SWT8Cb6g3Exqqh/xWIT0QGFccGz8kC7+97MHu2BtYt1+muF9XJAolsDXmHzirVU/domZ
fGbd/vXb2GaUbJN1ydxebcIhmT6VSwbM7hSLR+UtcdzcaSBszK2znQULvKyI8XsJslKRKnkCQOY+
DqZnvociCqiar21FCG4CMRBioKqAjuCm4i0IpUU8oZ/ubsH0nhJzVyJrE6fB3jvBDORkP3N78smx
cT9vHKSf2lhD3FvrdHwje7HT+EYjAvZm2z6q+GZR6N255qOJfXR2qqPpE30cPrKS0UOHjhJj+BFL
fxLQcP7ZGMD6GfTKj5nH4PsGRcEOFKwGQJaLE5urG5Yxv/nkQoMlWxyIFjPvt3ez5oVtUSAwYOS5
uy7QeP3eXHU5Mp/vbOg5fCwoHHdNf+1V+ZsRUo1GVkJk+bGHC+zwDnfGwLlLnhN3/JcPAKQa8dTz
hoXea6XCU6wZ2w2sl1BmKRHcTe1fk87bAjwE8zNmEcneQpVqA4qt+2/W8IPkGNuwT2bNP4lvIfPf
YFjuzBLElnResWRtGr/9na3pUon8FlZk8uZ4S9vWnY66zSKWkfo/yK5D+Q+vevirzPjQWC0wkXFt
1VfsK2s5UzdR0p1e+pwmGZSvMIedJ+qWMWmuVDDQ9gNgunLXKrlDMEHpo3+0KrdOTLhO+he8mGsG
TljNxvRqG/mr1I08BT0bimF6yZko9y5Jpo8UqO1rn1HdWlXmYnAhPkh0AQWZ0HA7TVe7nK/C0eck
Bi0wYGrleXSSe+ViD3ayd4EdABZlmtAvGuVXfFHdPohMk6cn5KrHuAIz2djcFE47hPbse4izXx8Y
ERiekQG0zYGfEPZqGOlgg2Nh3BPd9d9zn0eM5/vzUMTH2RXTwuLqtng2H7nG87YuH4kLcgu4bv1S
R3r4onbuy276H3v07nUNfjbqmHVMITE2LLLuIH6ROQl19WATLJO+OZdbrlUSePa8NnvRYab3dg+R
KqKXYsnFqaC/M0I5ehJIeK1anJdKuf2Db/jRC24Q458aBvdkdvmbdmT6oQwcJWy9JYxrCpfmwgam
arvO1mXRd8xEb/Kock9tW/5QdvVsGxVeEyWzYxKP7isz7d9ZUnBsZj7dEsDkKAi9tBEdaE0JAIC0
VHFCCR7ONcfwY5UXBVB1MkIMf9x/xtCnSKphEK7nhTDMNplghifzX00j+OlKjsiaAXx7fAzfZUwx
PGyBM/tmtYZc91eGufvOPYLfPSvVpVPzTxaPf3FJZllVr4VDbRXLA/a0kfMsr+LewLp3yMfO+Jx1
JA9urBuKttL2qnQz3OrIpzK5s+N1WaPZJzZbY1lOeMtC/yeDw15QwMBdhEPFhJxN+0DmgiIsBekg
15T1U0GlyaMDmBliH9e7qAT9U/VjfKX1Jd6HLvwgkZ50OaM56AUy5hbW9JWr4tesLPmYdnV9SSCf
Do5wsB+k+Z9yBlar0aoZGDo493XPTM4JCUu4FnbOOeHJlxILyqzDJWaBD6fUFu6MgbZJKMfIU2V5
dvna2A6ZlpUzK4ZXRpgmprjZ0Q7WMSrzmZVaid5h57ZJhlvNK3MWd0s5I50AukYs9v08IroZisdZ
C7ixjn+0AqvaFp4VPSet3R09n2o3RN47aMQjHixwCvwab6SOXpt5+Oxoxt21gW09SZOYoAAHwnG0
77aJ33Rk0ER3rpMcuIfV5NM1BEy8i6boTKAaRwp8iRFpbL6qSrQbbLJfniGzh8kzAeNGZvKqfBnz
eLUJJXX2u14Y4t1cTx/1nNUw9lguQRXgTQrmHpjXwMGA5f1qNbjIMpOr++RgUB19HqAqAtwtg7PT
5BSTthmZ3s55gePLmFOLmoQHFdxUDDdfLfXCh2JCWZi8wHlRM4kwqJszAqP/HLXLsMeH0WnSIHW0
ZiY7YuRSZxmTt8Z3tCyZxCU08k9tY02h5h4IAYjVfURoa1MXFsLa0FgENmDq19ZwN/GTTOtcde1/
gYcbBnpQscSga4L9tn4JORoeCiOqtlmSfXs17EpbUU3apZx/O09728jO4xV55wmxjkujDBUXozhy
9m3l5NdqUtFOWY3ED1f+C2HPArBXFDDNPUtylHNE9+v+0dWIhLNs4q2ZZuHdh7a4tUb6MmMDt6yi
yACyv7FJXemvarP9dNvi0S8Q8AqbbDygku7g2YMDGVO4Zyuz8n1q4YoLPKr+bK2w5sQJTHPNFCIe
6fztU/mvFaFzSJpZf+Rz0eFVrj89F9Kmbs99njH/SnkzLf/SD/rTcJD7s5CZYGmQQE7hQR2VRUtk
QxstgT6QPohrj0YB3he/0p83Qw4fAJetGD+D/qy6lxZ70SGrkiP+La5HBNIBi8EYUWH3PMw4ihGi
fvEcflS6/nAM9cJV9c7AwF6VaDuY40FC9VOF8zt1M8I2yXVwFhhwF9Y/UDcBxaoYCl+3cA3qad5k
NmfSphjpFO3BDwZBpncCmAnShOHsBL8f6CJuvB2tjaYit1tHhE/6TJ16kVGnuByfcZSvyryOLwIn
9oqroPy2AweaztTADZip/oGUZW+xUTFItVrGD+M7n9K1crCS9jY+ez8XhIbKHCeoaPz/XINi3sBa
NkWFJj9PUp/8dsatkibxiZz4P5aNYGVqfjrIdcZHw55MqL1YO2NEuKsq13Qi3ZmEvGkwIGvFsw2A
YPrkAsjwt5g+W6N0t+GErBIjQ53CiPuH7XDrzZcewwyV2kdvWYsR4sYU02drQrLdzoW6oWmau5AG
Dp5Iweyydo6l5+RbY2TjQaVycYNZnLJL6o0irAT0GpFFUeqtj4f54Ahx5AzGU9JOD1gtKvLKECur
ZmaCV4Iyb7on3E+XmOP5Hsd7d2gT/J/KDWueCmHsgpzTHIUYnEWTIQegzUnJN2Nrx5ohL9IAVdc2
vgI0MIfiWJRBeUnD3t6XY+eBaM+wFlTVlJ19TDnHLCbAm5g2Tj+DX/BGjxHbELlvHeF+cqLSP6C0
jTSauYzHKP1d0NJeufMkIbS6zAmV4KzY9b4MTt5cztvQTBgRW+bZUz4Fn/4YktWJsA7gZrcW3fhb
DoufPEx/rIyJGWtUv7Xq3NlJ1Ux7WM585SJAaEwdbK6kM3g24g4mtyR4aCPsZN745JJXgeJTMIDr
clBhqSnEQ6Yc+VvJXB/xvrZgAwVBrXTON1xbyUOMg8Cz5GfHuZriZyuY/6u6hFghbtGXoZ+jm2tq
NqZ6uWpFXWCyWuAShgIZ7zU3LU79pCq0YXJO96ne8mIYp4E39B9ipPO31MV4bcNO/jmi/bHsJNon
TQCzhp6XFT3LsD3hr3G5sRTD1yQ7QzvlPFzwt0mMk4kSrHo7qRTFzk6H6JQ2dLe6Ohe7CuLXKqEA
ZkukIn51qwY8IzVkWMD9tyhy6LQC/GBzjVuMQVMW7I0UTH7dTFRjsJLQe7Yzc3i4MbsFl8fkvelK
eOZlT6SvwNtJaPSz1yYN4YYnX3tbMYX2TRRhLn0r5VUxJzRQVx3gwDnQX5TAcTPULZEHN8T3X4X1
1tVOuQHKSflaX3Yna/A/3Srov5yKWhplu/9JRskUgMi7GaqPCYTTihPcK/ZkCcgM6qYzpmwpGMiv
VMQioVEztBo78tVMtZ0D6TbjsQ31r7WQn3OpkiN/1q0L4xudkUxuBFM/myj9nWtos3Oz6EBf3bdS
yGl9DyAjcSxghFnEi0J2OOyt7C/Ow/EoiuAukWwBFjE0EMDnqcqahjsdoABwATgd82Ak062AKVST
iQfFsx/6pv0oTAuSWA/UpwBfwUPy7cYDUyYusDj5xMScWxcbbNxvah4XULse8FY4mFNHJvk0wNWQ
I+xlPUvC18lXJyS1AUtYUh3qnCK20mdh8Er3YWSDzwsyKtNIjKGsdcRqjIUCmw2j7qzbTWl4S33v
J6C2FB/CDME4DVhJtUU+y1W7UhT6gJJebrmogy8VtK21ffAslRUghNCTONZewY420MBjT8NHazVP
lK5KFD2hjuNMuVGak8jSpAI3tUcQL3Mq7MYjZ8FSBca2kCPAR6epvU8Vz0i1eRpewATzzgKfeytl
3VKLpF7nQYvVNNb9pSgKXs2wqD8oIoDlEQzjqeKb+7RxKM0MWdn4gpAJfVtywjS7sryXEt4JNZU4
msbwDJxPsCYVDObrAFulE5yLej5Jpu7vM9ZsQA4N1x/5H3E3Csxb84EFg4IPQVYtwxLZsK9ymkLp
pGF48l/MgCtjJuLqCGMWukG09PdEY3GKRPxtTll6G2cyx3bd3TFsQzzqTNQwJ39Je0DXsT3A8xkC
kyFHFP9znCHYIUgwcFpiummV+eQxgaqkbpS9eQhxNHcNm8karlwAv62AAXrMrgdYZ9EI+pEUTjUG
p7zIStJR7mOSpT/C4WjjjRpRL6Hod92EtY2rO0IVKKuK27XJ1mVAKlvbifR+4IT8q5WFo3J6Rvar
D8LJxk0WEZJmPZgf9NB86yz6zLspvEVFS/ON1V3zpP1JpP1SxNGfWRd0/0B8C4jvrP22I+kT/2e1
7r3NzBtNSzUY8PyBg/fiOOcLYzD1mGNuOaL18oiZ7o5BOQOhXPvUIlfy5IbuDxtPuCcujkWOw9gm
8GFHNNn41qGk+9H8ZHvWFfg+wekBJkYp36re+yg80DdTVj3ghbm63oCbGtszLXO4s2vPo1XACOC5
BVnxBe74AoFnOMS1dn/tXgxH/hKUVo1UZrORgDNwHHGTiX0zwqzfF1NRwyEzCdrLnDIh2hG43TJ1
QXGpq0NgtT7IoLEsTtAY3KMxGeowzRVVvMacklwNsHMTlUz3Ez7zBJlq3RoFuA7bJuRsjWgzFuEG
UfnjySrHz7J0/6FZ/MU2rY4LosW2I+Ox52Qr2wXommB2YFuzt/+3StNVujckzg6ZMWEJE7cgmUz+
yOy7jzQnuknEa5j8m5rUAx9WsGG0vxgH/f/8sjn9H4obW+WzS4Mbbh0gAn3cfGFEidZj3SaHuaai
KfX+8woqQGwnJCE2af1kmDXzUBtlJavk3ViKP+NaYhGns+6IQ9t65lvmImPL6EBz0SGC17/uad7A
eJ/gC7fNbj2V9rwrxnG8h7hyGLOLeI3ZHGVDGTehfHPXjU35nBDKm8pMf2FDKl/jucDLjd8FxYYe
UTvsYZEqXx9jbLx6Bd04fjPTTsE4NsSJoLL15aewc6Qq2dqVN732A6amlUV94iZ0m/E5IBeyMnIm
E9xVmW+aILWEcFmexoWla7vAUV3X6A5jRjsZcq1zx8BhbyUZrM3CAdwYQJnJZGAtgfPGNDBgcYmN
HIthNGn5hLp9I7014jgnu+1HuLML5mOrujTt3xm/10MyNCR/YOUyldMOREDRi5TPoQoMwOL0D/mO
YcAgQdj7mcJmLzspvwyrGnmbm6e6JQeDmtkw83GXmjVWuUbhDfGTMmZV6YqZfUo2CMc8aPw6iKHC
m+4pl1EimThkIyz8tNsV/V3XMxlBXWDQrEO+D5Ha/S2kZYiJY3aNatr8zCk073hDKcsIDfg1U0mY
dEyMZ7ej6Dmx8ooCJyaW2RxRkk5IZ8f8mHlG5xFgo1Jgzaj/paGDYevYLpQih/uOaOmQNWJwf3CF
6z0ahrEt+56FRWNn8ZlHNFjPsA/6j5OfHgqnOQvTe2uLFmBggx/XFrPaJyYEAriNfHIx2IRGwsTh
/s1tuS7TzVCi6uTLvTt3sUfUcoT4I/Wxaf07rylNq4m4dE4X7FHarT12t4dlg37uoz7ZDDkgSli7
r6OnNCbA/MPj7d04QeoeBtfOT7Zalhsi2ESVSqRcCQZ2pXz3P8+l6KUvF5HcwuyjfSz2qRrOHmkI
KgYwkWkvCRlfg+6UtvilK9S9wMemFYVSIvjM1lU2ZrCvtBAv6KO8n0LsZgfnYElG9UQ2ab7Fcfdp
2PE7ZNtqrUiXoNOzKKD+GE/U7Y67XCArZEhfq7xIBUNXG56z3VEgGxIOsSW73aCjeRM22qYxidQQ
4ZhkFQThn+HSauF4hnfh9aezIILt6CX+h0JiZshCBwvyiLo2kIKJJfInlM78ngTMj/gWcbFNYXfJ
mIEgihT/jZV6DoRz76rERGbKM5LriXGWYYjMYbcGzm06c+bZq86T3X4NlnTxEdXzgQ+2gyocfWea
4H0dtj+RTqtNE4zUozJTe+pcXV4c5S+ECVGcI8dtDmZqgjKVGFJSw2oZiDgAtAzG3/2cdvtOayFR
O6V5Hloz3yk7z4HuFNOuMib90pDH3DaoFOui4BpZdSB4Eyx9sTMBRfJbsvQVFg2jy6lmGof8LLL2
SAlJneA/ip2LbXugGyIh7FvVdxY4mRKp0E05AJPQ7D4Dq25vsnDLpYbD32oHGkYRlj1z8zA7mKXr
fQhDkqaxa/OxzIzmhO+2OIxp0x4L8ETE+wa1zjnS4mbAt9bF0n+so1xBeqSNI0mM7sUzRX4MKEnd
Mx0Jt452FfWiWfTKAbLbsxtzVME1b+JUaLv2Y3Lg06W4JmGJBP1yfMOjIJpyH5QWU10iO4dOx8vG
ozFCIGVvWyrMAjdr1uZc/xZNZOxqF3jJFCJRGjYf97icVMl1q6ekHhcpiyeNS3B+mSoxYr8hmWlT
hLwp6vCj1WCJUkniix9BHFFHwEYUBKOyfCaeGJcvxdL4EE/zW++WT0lmVNB3ZACIoAnTPfMxkh42
UkBfTFvmiHJTDNRcVS1SYE6AdfLwlE6Z3iijDXB3+uErcMznScmvfsDMRWEeGQZChlCD+ls/quME
mN6MVbNuHfVYV1xEBlVtIAenb3Vr+LfAIwIUtgMGUNU0LGggWFtE671hWgtrFAMJTz6zUrPR31mP
rQeUO1KSlaS7kL0DEhNBPIJO3S4bYmPbqiba5dybF+ZQDIIl0Jdmtsu728vpoaWBQOKr4cJPTNWA
1TI6wqHF0q4eUhX690xylyYpqJx/OhGcKVy6XwhB4NX+I1lb/7BHAihUeHx2YU9/DRlsS76oIcbv
FZAbM7Y90JsWwO40I+4YfvaCHTRiUtqQF9pXEyFOWKRV9zrTLbZ3iCIdgmB8EeHsAI+ei7ttNyms
GIqC9mVt/D9R4hzYSYatW1XhmeuaBFliBFfTxlIW+6ncpF3/qEn8rStGAye8KOkhoEyRDaSnBDEm
JxsgN6+s1izfGlGTmjO8jm8ft4Br8I1V2aLrYOh8zNwg2OYmKGGvAEFvJMiwsuWEEJYGGRjJ2+vb
LnM6g/F+bANitYLa2laWMG/GwBSbPon4oJIBiBy7hfNLzUz31rbOX6EUT2sXd+fRSBa9A5Fa+U2/
aVLPXms+0Z1jBLQH5zlVdZAhEISiltav0KseiSKRCW4xwnK4TghM6YioqxMdKzoNNmbBBsjv+h5H
UcYsw+3OAoQrAa3qin0jWBkqMk+2m8Ltkpa3Cyx23cZsqc5N0KN833sZRX8Ryul+c8OLHvPJVa9N
k0PMNBoLrkpGdS3OwAjbFswcMtb0E8djGG1DJDzFB0u8oepZCwlZuXuk2gi+pPtA/Z27y2r6NAxu
uNeoaiwoLq1zFjUBsDj1gXYE2a0XDul0KntwwIXrvopfsOjeSdEx9QRNQO1GFvNVGSZthrWaL2Fl
Nysh6994rP5svwovNNZfJyoE7rgmpzUH3WzrgRUHyNEdwrR5CEKCx4LZ7NZsBFanKY0ZYM1qawt/
WgW5SdDXwkiVoc9tGP/rQzbCwbeYA25mYMw32v6MRbS2chhPZnuKZMLVoLNPYxu8MpaAMJImHmYf
Wg/5XG742b9tgdqQtGZ6jMP0uUpt953LBO7+hV5Ti7A6tnlvrRoGsBwX/Z3RALamJRDQbusF27lW
33D5aet2xHZklPKOIhTthdc0eyJXpOg8pHZFqLf0lkRbXTSfvnAMOs8N55xG3h9crmTHynyhv/gn
zT3r4M8dsEnwPX+VDH55TLmTiistB9HeGqiNd+vsSweI51xuTOJbc7fPomQ48LlUewf5kbI5WRx4
WAf0H2a44KzU2vN9ZqQNSymuoGnjUMawyV0YE80EgFtA6paO3sEvqvbGELSbsZqCNyfuqM/qcYIP
pjLIdTfmc1ILMgzsYxiQm7x40n7/lBUBLwHLMwGL4qAlCBbDyr7aNvkHBTMjhcfiwnCm2ZSFpNqJ
np7XvpK4BXpdnuKpFmcd1pLmOHhYmQtCH/zHrxdJua9iVFS6ferTOOlukyOQL3ejdqMb3DE9zcQX
ST5wX4a8lskCq+3GSN0TZy45nTtfFY6Ao50SB6gzKLiDmXMeNMXecvPsbKjYBLAFJj6ciIMV6p2u
V9I2Y0ZiZyosKitjdzMFyjuXQ8QUL9RUiPvYZ5Nq6CG75Fu35WUzXdRqjqUQuiv34iLHE/r2DkXY
Pjtu0OPUzD7diYTD0FfVhsDWc+hDeVMF19Ypy94y1QCB9qrvUZRfNYg2rl/xk5Q1oIUMhVUuNJvk
B+JEt1YRmNt+pGNLpuJ38OM/24AQyGTvMdYBfC5g7s+GRg+da6JxILvCfQpYGiQ8hL5+rmnHoQGF
0oTxg3PgC4CrTzF0ah/jd2XYB5UkQXFhIsCYIkaoQ2sQ9HJBVzw6+JpX1PSi8/uI/Z3nn1N38cEz
vT6UAbY+c64wAGZt8FDWCZmsCOaLqZeO4yYGKQ2lwSi4xuTOzY5sJFc7xjLbOO8pnn9b4OwFOISt
IicdP9IFR7b3C9UfNyR6yJArwN+1B46xqfegKB6qcfgmRwVgBMw0JY5MqYqy/dGd5CNljoP5uT/m
abaVtv/qFVqcAin4s3pky1bgtHepFRTBYgi7IquLQy0WI37je5tg5tssxuwtQnf8VFNYMZvF0O8R
r1vPnf8UtrbPZSqzf9LZefaph3rhdKHeKQTydqJHlJ/oJ9riXGlYM2n1Hrzgmqi82YBjoToiFG/M
hcgf2pW/4VqAL6PJ/JfZdd5DQh4rEVJqbg2YaVKd5ue45Zaqfc0TxwzmYjrYLxOTFdN2uuIi0uGR
sgoODOhKLis0/kqFWxHWyVy1v4Xf6qNiYLLz0xpInmtyu26Mf9gpFlQwLAi0SJw2KZy1gOeZcCQx
Zeqcd1RGO7tezpdYhdh+ErhdrnztKP027GZ4cEykisCMqe21u1doS+8qcUB/+Pye3LDn3exTBOu2
C0kX4sEuLaZ2RbfHd28XT5FMAROVHAm0cIdDbijidBqXtz2D56VwQsfeyZPIpVj26bUrg+8s1Ewo
ORhw18AAV46MuA2OymutOe9z8eVjKIf8hVMrEkZM1i4d6xPNLvGJTsR3qLj/lQaMHMsUz1QDmc+c
OwjqU6tAfwDUGgtrstM207Mv3P9yTlR0mbC3TQFVZqHW/Wc1IuuGJA4wzNM+RZWXzePuEqCuXdiI
KfkRwh+YYRIDdSvNjS0rMtN72Zp35ZJ4GQ2j0uzT9bApFKcI/CLZkxYwJ8O5d8BE1kCKzKe0RscG
nbEdhv69LqODE8pnLjKUfU+Zcx5TgnB9W6QbjwjKo5vpXzlhePHs0l0bhs+g3/lpSo70wqSuo2GQ
IVP1arahDSNcEs/JuM9nvucRG6zCdVoAo5mLS0D+Akdf/jQt3UOFUQ24tqqewRwKl/bUOSvrY+1m
8Q45Ylf0jbFlNJjvIC+Pq6gFGmczBFirLDrZcQH+MNYQuVJEBcwX71NXfANY2eaeFzxJr/pXj/P/
ODqvJVlxLYh+EREIYV/Lm+6u9u6FaHcQHgTCff2smsc7MXHPnKpCaOfOXInBKUGbOYVBRk1kigg9
R5gt2imrjm4DCGBpzXJoogSAWDRV+p4hn11mn5XUUdjj9xip7lZQKo4Z2dVf2kVJ50SvPheN1lsk
kI2ZhLD2RNm/AUsRbBuQUkVR95uQyh4es6o7ZORrdvSBci8o6+jMgD4cXK31UUDqorEOy3BViXeb
Gw4litU/k9YKTg0+x9JW4nVy5/g9ZS21nkuCIL3UxWF0OnnHiJ5sMPUzXyncfGWSWnD5AoudaWc/
ZJmDcdQ2yYdkrSeS9lkGVz65pklQadCxkzVrwG4MWRNS7gH8CDXausu2SPfeplXOnZLmXWbVU4HO
tXawdJ/HNiEDl03hYSINtM1TOHipmwXnnv+2zeREgq5gD9owpw5giz8LbWLDyrE6RE5Zn5uQLXSl
eNflJv4whlYamdo4v3MK1MuCOhq+BxFq+g9tlo8lefQVbT/uZaDoBKKNFgcn67/qJfdOKU4wgh7e
ndt1FfKMXb+wRzsL9plc5/rsSabhdJcLLtCqj9ShVG6N3Yf8sXDYRfZuJHfp1BH0yuRFVulIe24X
7ic4p3TABF88wLAeY9TLnlzQQBLICdQBBf5LTuEjJu3HwEl+tUVwr12cCjkW8I+90P52HfyLnhiE
U8bfk6F6RuWtuIzQ0o52MD0yQP8wr04bOWd49j25paTFOgrMU1u19Ac7Unep4thBm85uLD//W/jJ
7GynBjxeleaEMQdPXt6RY0dywguNN3WEW67glb4Z35EXZaV0iDHH9UnWbxK3iC4Z62/OB5E/dleX
HHIjFhlBLj3h0t46Q09HUwL6aYDicUs7Ii9VBTq31WzjyXRQm5C9CM9+cBP3Psfiv4U94q3qMT5O
DtjcEMoWkBX2oYkvrQMbQdqew+7Gad3nJRvf4pCDqhuX9IjDDtsh9G7euNO+iVx+M7HkBtVy6yj7
ZjtF1RNF9nSKYCC+7l1RthzeT+P1mtwUwXdYxwFrcnWivu9aNkbU1iR49m3Wt03bU+yLZSSKxbPb
x2c/n051w/q/L+gzQBgrVl2MkWNMyP8L+qSiIKRxMA2DkxWG/doZ2wtmLIE2Me9ZZ96MCFhUMhL7
plP4SUa5ux2BJawrL30fbP3k5/V8E7QR9Jig+3Vqi5zE1bCKzpntqwVJrm/6f/XAhmm2HdAErI4R
Z8FR1/i31/0cUeYTq+ky+uO+m9L5pk7mh2yWHxgEUT9jPAaBDyyQBjse3QzoeAJ1HNm2Z2XvPXp+
/ZIF9qOqMVRz2MGANMETvxjsFUHTXJiFGTG4qKHv4gYBE2sT2hz5Z4ANNqILucbp4BNq6o2FuL7O
m3k7DS0DatOM69iq5cHI+WiTm12lXo+miFX4nDeEgqcJKyYOpOvCkIV+YjM4avnesuTkr1m/Cagm
V/xIup5bKzjkmuO5gjKwYo6nxQeVesXO7aoAuscpd1/yXkOtK7lyaQdeUApMaRMVqK3+1cxQNB81
JAPEWoe5Ie0eQHwjExAmi/hBsrZYCEiTk99TA1gjL8of1xNYZgYNTML23o2ufgR57XXhcsyEMtk3
pn1kp/HuywXv9FLY68yrzsDuyQWN86YvsBouVeBAecdYFBMHl/6U07CDNuRH1u3kdt91Ed2xG8FR
K/SNXkbchfl0qcO+vPNrGkVpBGGTxtqa9sjPMS4/6lhcGgFaRi4hh3BenqwYiCiJD2fLih/hqiff
SQAG8vli+B2F4d/k6LskT/knCbinQYEvHeS0LxO3IkXSHjyuJjR0UNHh6R8Z5M8Z6x4K4cXf0Eu0
TfHNZpXU4+LxGjTgxmLNrCHt5LWxXdx4FqVMpaNZOSzjK5iyW/qxP7qQfFQ7sT28WqOGOfEP2m9e
FuhEiIDcBEpFybJL24gfl2++6tutmcMDNRvwdh2OxC6NtiQu77XCvA4x/tQo8by0VnuLNA1FkAo0
wS+SB/McBvZnZcg4lsl4SYkzeP4MShhzG1FJOKvQc7ABBWw48FlM2hSMhync0Niv90pQ7YPhQdB9
wD2tscdLY6mPdNSv2k8gQqZ4ArLJ/GsK8+YH4ilMluvU+9qY5oa8QbkBKvdkLZhihxAtcaln71CK
kM1FnMqj5Zk7nfp77aivyFQ8h0HbH6Xq6a0SznNy9V9h7EQb0uk/REoKPCwPSw238j+b85GHrWSv
4IcJFw03IYhhm1vVdT+NTt84Z79Gh4v6UpdI0/DXc5pkXFTfQ6oAr3PUEz7hATIZf7LADUi+i0Ll
wX5jWoo3WVsYekgGOsiLoL7L0sTC80KVpmKPfEyQn08t+aYN8S/Kq3M2GoHuZ0zY4g657Fa75sue
0yccsDRRmGCbUyS6LXUithFpoDVG3G0YBscwc9P72rX9k4T7tCePA7M/YutY4QamKzOP9uwKOgzn
hiHGmd8AGP8TBkaRqI9zl1j7Bf77gbiRvxaLQkVCinSH6xkPO/QUZwFR4do3LFG9X3vokEI8/0Vj
mGec7rONH0afDcrVZaislwr/zSYfxa8hPY7Vp3gyuIYvkcT/4JYAH5fZfe8VQg3+2PmtV9krmDAU
wLz0Ae3D/5OkEZo4O8c4Hzf8bbEPKmIn7IM5t/IQdV1NUbcqaq/+S/AYUW3Dom9Rt5mY3bMIq9sW
/Z7fbH9q/FEeQ1bJTGs0uo09Xo3ATObVTcvDXMJiSmN5GgNJb9e1svD6FTqTCNZDb0MAUd2WXSZV
i2Bx/Tl4cvv2m35BOsyUbu6XpkVb6WnVxPjCqtmWN7Yz7VLWSfvJoz9tJAq9sjoFm2P0/JsmNN0H
F6lD1GfNT1cYva56NT0MIsDh59byzVkM7VkyWE4pzvc9tuLogzMTX2Cnx+ppEVaxh0XAfku3eIBS
KgqqnmCfn7kFQCKImQl+lh1UFOj+jW6f0dGotcOSiDpXuvjrfb6zRst5V8iQLnnRh285IITbDlIQ
NcCYESyHOhkn6n6mxiDj5ZlTf/qTcLb5JH7G0tabNnfI/DZUqhaT7774Ks6P0eg2fzrH3kqRxDPV
lPZJI5GsGJ6XP/QDDBcTi5uGRQCkCA8bvy6U/+GVTnDDdR/wLZ8TdegzUE6vbX4oPb7aLiFVMiBC
8axpHBxd4r5qnp+Tos7PAVuEG8uT4QP+bqCvVk0IrrZFivEnyb/ExFZC1RLefgvyonRMdHEVP/aV
400IY6zSUQgDZePKM5358wuH/EU86Ho8MQlyW5XDb2Zk8FRljGPDOPnYfqgprk264PgiM5XBhUNn
YidkiGyhNlM8yw9TgELDKOZn3IIniG36KuQmMncw5mIOEWlDHUWjedaDqyXcLR2amov5gcLD5JMX
SIDblgVYRbVkLum5Cdjv7mwq/1TNOsy1Ew2EqiL66FobVqmQvq8Z+N56kKz6752OOMUQzPRyNs0h
LINrbs5SECtK493q2cbfmITUldvin+wwX1SuF2IFmnehpy9YUpxVtFjM7SPZgFXZMA0wKi4kOo0w
O00944ZxJrxWUpbAVQlI7GoFtirqUgb3CDcNd+85U5eushhOVbps3aSYVry/az5exL4IChnBJZLq
ZGp4qz9bkCITWZKQRm065wk7Bc4XC4RYla9mObN+L6OXJIjM1zxX3FZSbnuLuu6E2/Q0N8trT6yf
2PGxCiP0+iRCF1z0R0VnK27r9rYOyzed+OExjlT0YRLBnOMSFLin2haPHZovR7BQ6a/siDXKvI/Z
eev8CEWQqQHKDyWNXm2RGJG/4CoxdHoOptWxWI0dDX+din86z/SPE15hio/o+12LbioPNlwx81WA
xIQKO9cwo4O2HOt9FUmAgga/2FOvZ8XlpL0PlgdD5DpnxENINz+epGeonFwUS4LLLVkQ+gHGcsq2
Q0+tZNXlEV7C4jbqfWcDxmSvVQKPVZERZutPeU7i3NWhD8ZXw453e3iisvZu7dSFrVhaSP/ppXCZ
RcYG6qN25IujbKzZKlcWr2AKUjDigWZzWOVxDe5YTWuHZCDWrcnwYim6tzLtmXg7ZEpQBI1m3jCK
5CegvY5vDPq/17E06X0ova7faiKgXf4NkeMGMCmSsG+LR7Y78/OkY4O10f8e7OiNsA2GyIgRimWk
uVIgRsKUbMddNivAe22f2vVIIz27724zHqsKJ1sbtk+tg2Zp+FZ4OMvuIAZ4jHxyI5lpYrutxH+y
uFjf3JFFYsLnDvQmIrlXMEjDN4iCazAJsrnXUyjPZqUjsoZWoA4JvxnLVuRAo7nbJAgRiEaABUI8
h1vTtMADiTHBpo+bnTHFs077CzCamTJeIq8xczTFErxQCUc9DDE3jvAq4MxNgaN0HLlOuHiJOovN
AqdYAweM9Gp2TBZxKayBmAMesK4gFpd39XctNP1AQfBYceaCCj5XhU/5czbyi3Pr7tqLdF1QZd+G
SXkdNs0fGz6xUQ4vWE2TgnLm4TKOxVdeFP8wNW2N8LlJYQPHWJqaxenXEI8r/Fq2LADOLC2BM3TO
5ctJdRYBiXUWKAqNx2ww5cSmmB/a8ClnTHa3UVbiUIw6bLxb3G/zExQWBN1Wlu4t6gmNSZy2zZuf
GZqlQrePcEnhGe/uF7vUIGUKe3zHgtcR/AU8meFcykaMgxU/8CySlA+UNL3BXHCLmT0bHrT10HKI
tUI92coE98JLfycpX5qpv2eg8XgJux7WHV7XToOTvYkK+LHhb5+y+hgCt/gifIDLpy9eZRWO68YS
5dme3ettDUNsch0a3Y7FRYEEs15gZd95rTe9RlyKjsABcHX1TNoomYhKVWx9V/ZAYkCSq9tPDjkx
gsw1oDbWmkcCGwktSHRGo0ZNFjXxI7UlbIcCdrj0YumLr9k/krHNNgbC4Yq4AJWNKS5UfJbpuxtR
NUclE0k+Xl/EdXF8hDgRVmWG2S+NcHJ4AVnnTDbFo1NUUBbq1v1kN5ZTF2f4i8e0+MnYBW7m1bwE
UG8YyKymgIWaOPHKY8W/4+6WAbIu61vJJ/DLzVD8BboL9tRPLzvqlpK/XPrzzxhHyb2YcG4UHl3F
7Mi9fdiGZHmQSagIZ3nF0zb60VbmSXGb4gz86Am0PCDwtE/eKPq1q0o2vkEdVB29sjA3doJZ+yV0
FkoQESD1LqRdHgix8vVDVTbd86yi6hKyFMQbMRKN8vo6f4w5Yt74BvXFlun1fdQhLrS55e0a5eBu
qu2S5oc44OXTZNwy2n4BG28K4VwWv8en1tAf7KxKB8jC0i/tsBFXymfpRM4J9AXFxdMCjL/0LHZI
GmK3yrvTQuBgZYzFUVSECusaHEdvwPzUmNFlrNfJOeRDhEHHJBuPUbLzYMmu+ir9qIcGTssVzJ6U
V9b6dajyzVSsVQ6/qDJ2cA5aOG/piLicpbXZSxHeCoI4SItI+4vImDYq+TI2NKlmLOZkMRj8x4hB
Rg/kpSTe8RSttPEV/QQKUTEbGPiLbIpW4cQhF1hcCYAOXjHnOC9G1RxbHxiGvNL7SuGOFMlg+db/
j5V+Ef6z8ftvvDp5AKq/rLwkf4NUQZVcRn1UmtZcmK0ryZHFaUrCZOEhYO2tyjUUd4ixc93RdZA2
6MT9g6nmCGPDyH4uYLtJ8Tsu8rihrT1YqP6OUjd6phyu+qyuS6zqWtMRTPn3XM3PYccu0VSvWTkW
JFt6Ph7PukYu9U9lIwmgzyRkYrlrl8oCK2zxcARBcc8x/q797pQtRH7DWSEddwOGdqd88sPqdSkb
Eudp0m/xVY43UQEsODA8lMLr96JX1jrKsYEyiqkXxzGvY0J/KcrDehLijZu74eUo8uRU1AQfWFbm
5VFYMdtzw5C9Z1gv7qLwSuXq0C6yvg53JneABBeDvgHXMK2NxbnNg9l8ltjvaaPlcBid8tetE9iy
8/gQE6vD22q+4hiZqVzc6B5QZfoQiardDFP2nFUwxVg1QTC8xnZH5p2Dcsd4b7f81cP06tGvJ6Rx
Pxj2CfyHtVL8twqLnRAjCXvyWrBYnZ17TDNPS9RTWKMXvaeQOVoNsv+rK+u38uDZ+AGsziTlt8Z9
iCtXEZ/jcKZWy5zKgDt9UEKEyUbnCwcFom9RfrYp0UFtz866iZe3cfKwzbXPLHmgkbjJvwEZHCB6
SQn7ODh3XtYjn4H43YatdayNb+0cy3oOY7y0Y8gec5JX1LLjpNslau6SwLsCn3P6LBw6GQYOwR6v
qudAKp7U8OvTbQlwkXynH5HbTDumSHt0XmL2WGz6xtd4Kp+piPL43lgSe3nzr1y62zZGAwvD4gFb
iGYApdSTUt790M2Uuk3MXC7WOorIRrqEcKmaQHwJN2oPMx5yUtzqpxI1MHchfFBu1SvoQL0XYTcS
ucIvPkZUArYJIf8mRsDibcGEHVA9HyBR4W8meVpr8dkHKRPURDFX/i+PJQ5+nG8nLJHwi2NQHcKz
7jy3vvQZif8q9EHlSQT1K6zZJdGfh1QBWnMMe5SFO+YeJ4K3OR/9Ok+OOkj+FWYArFYbGKKgQB9q
awDxHbsZAsA4HvoWwlW5IGmptMjOQzFnh9SgEQMlBawRNwbyB8zJdW8HfAWiig6E+E9REk8r4MQO
B7EOcYGV717bU5fQts6e1Z9Auyf2Wur7JfGqu6APfhbNM1AO8souiJCE239hzmyFb/c9jdt71Tn2
zaxKnztUy93HbfBMryx/wHeojf7kdkSQ3He8X5ILwWcCYJIwOov2emzHLZ6R+UT1PNZQZmX6avPo
nokTpZ3JlZyikCy0RHDKUWJ3VVvbm7m6Fqhk5B7Sq51WddFbMydXmyXqLkHu5M5PGYY04QbiRv4b
3r/8rk+b4T4bTXEzuulTGPBlFFhsjqHdfgxjZVi/Bih4sSrWYxoVl8qXLRZuuuqJXttfraKtxvEd
/yENpg+rGvCCtOyl2v5gOGXY1PJfDA+OBg8e5UQGatPXNiKbF43M6wOyLTfiZZ8nvGSKfmwZzpV/
H42KfBH1swfbspxXnxbxg49nYFWmze84XnmzlRcch6j8qamFWEMGfmiI++c6+vbYVG25bnFOlxIl
OZ+xzhTh2nf1H5ZLHKCuhuE9FO1NmWOZjiZAZYhsur4WK11nnGkenDWeE4XquuCfacHZAXKyrsHl
ZeM1HKxiLl8dOR5Q9xMgKEP5oCzH/2C+rjdDq+eDQ071wZ26f32DXTdq23avZcJSUTUh+EAaCQwX
VjsnVmXlrlpzQ/1mPOlW3uT/zi1N5Cm/vG0qrXcdpOnRl/6Xy04TQEC4HAN+u9sJI8Vm8qMveqt+
+iSleyVAuQxwRqG4Na++zuRN6YXj1jPX+3VHLlQncjzJPkw/SeJtnaTHih8tejPqZtzHxfyt2EcR
PEvaY9RVwYXtwxmSKc1PgRXvTYyM1flK4Dufg3ORW9bKlQz8cky+Q+Nh7PXGd+ziD14bBoeWh2vP
NxYA/6rEKU4UtiCM5DhKv4ch/EaNZm8y0+UTdX19FwiPfZEVvkeIXhfW8P0xtVpoYEbFf8pV450f
dPhYxrHfcLv217R3D1x/BgVjYKQHp2SfkRJ02PnEVLCrTIAjpFX5xPMoGRk2XDL/JD2uZPDPNQv9
KKr9/GhFvrgWZ4+S2CLAvXLjRFo/LRjO1YawPeiZtk9jsm2jEPJsB0XhkEesqaEpvIxwHz3j+bgR
UajfbC/zXqJpwcLvMJBj0fL8jnJ1u0X0trlm3aJ1o6uEpQLNVyhrIuSs8Sx9dcsEnHVQrcZWPuvG
rGuHLe4Z9oTODoMKPeBJoZeC1W+c+LHTxj5wl+LObsVe8Zp4eXdmucwGxkHnAmtO6u8qraf2i/Es
bJWpCUW4r4K2GHf8HgBPpeQinsn2Oxi85FC8x5N27nEmTSNZnCgLj02tovRmWSJeRaVQwDCgkIyA
ORffoomFyIeMRAxIM5qGR25f/NpS5d5NfU9k3RomchUYnTdlNUQcTAtZMPZV4mYerriZSiJN8Ye1
wT4dKUuxG198luSv6Ta6irZBu0i1acgJDqul80oWVDWiIhHhRT7Q41Pn26lIlxJAbyqdTcqnwF0E
OxZUtCDmVtst9eiv4yYr3zMa2bndZdfM0+xBhKAGrnb/upxl6dXIDp2I7QCmymmmryzBXy59CbSo
Ltx62CrRivcgNnQELFgCKJPnLf/BD2PtBCQcQ1g31Efd+sA2KPkiw0DQ7cC0O69tK3qyw3jaUXvF
+it172LmVlHof8JmixnR1bYam/YS2fO1aBqef+hmmyorbk12xdMBHSzT09hV34MXhmvHbqIjVhwK
kGltHyHVj1n+Wkfzro3mP88kxc7UTryDd/NQlD5dqAW+wwSDJqEV7g8pjDvQtGxk8lpBO2jVEfPW
46D0CxsXEjBjUsN1rT2WerwfuYuRiPRweKgZv5ez7HkpVuwb4D1JvAK0iYp9XEZbbagzk2V14nN/
jISFCwNlyZ6+AYtuSG+iaYe37PIxdwfztue+vWPOJp5KFH7f2jGCZwCtEAgetxtylc3/Zwgi++xe
TKOe6ri662iz6qXcy4Wuy3LWmzyaSKbYP861w1aN9m8uuHQGQwQHw+i9rbpLd2W1WcGR2pCF2ybW
6zFL9gE/7pUS6XZyemIdmFa3NqumNZSUcT2kmJEQKNQuJuHMaU170hVvbngIuRq9pB013POU7fgN
78Kifq8j72wnxcbM46vIKWKpxYOTlC+RM/8l0fISzfN3njts1VhA7BfJaSLAqVAXeTOoAkBMOOO+
qKotBicaIzPUy5iKzSJrnnNBgMnre+xiId4qcw6SBghVi3EpJyLkOB8x/yq7TJ3udTqdijL+iiUE
c5VXN7kXfFR2/hTSLnjCKwHnr1L39MpfuMM99C5kDQTYbW/TTLaE1q6Y3H3c15+Z76Gl9481thYx
phvCmRvlUxKp3E2eDvulKm+m3CbqhwGIMEXwNRT0GuCJFHVyZBX9wBp4A0n7CPT00R4i1Gjnr+PB
ZDOP5HfVXYRfnBwRvMfzeBhFffEKsBX5wORp04lUlmV/IN22qVsW0h5e41z3z1GsL/CD9+S7JTNA
zoSVEy5UJF7WIfvEe9GafY5KyMl2j43/0XL6s1H1l9W1997ksRPDg0jFCV0LLGPH8oYX9j/Y45sh
zm7Gngxe4CdPuhNUoSz2R9zSqHYtVuHN9F6wfKSn8H3IRHMZuvAPLT5bJ56BAY/Ph9qsATJlIXiz
ONy5JM9n/dlc/X222FKrcBwc9dtRhrGOFkQN5bLGRQtfDTxL8ACLc1DK/RLP3wS282fiu+XaF6R2
y8bbtwmwXyma7DDhDR8c51nR9OE0asvBosDfwREDHekx5HD5C+5ZmlO6Sq/pGhMIeL62kOvCANU0
WdyhP868ziosV2G0nArb93Z1rHdekna4/dsvQklfHi3Tmkf5WrnW37Hut+ihYTvi8B64OjhfiSJR
UTjAp2HN8mAzTh29OIQTQgrqufXTs93Jb2uSZ6ukvVBWRH2qmbebaoh2B6Xmvss+btY3Rd3u/Upt
fKyS/rzsPIt9hHT2DEffs1Z/oGkz1HJOk4zoWEj0ACK19wbi5TWrm+kY6fBCdoyuOf6c3JkPqp3r
VTgmjya3SYhgJab6i44jv7uWZMGw401gNnFtnSsrPqa8qLnOwIeG7gNLRt3benoM3egYhSDd+7o4
xzC613rB5oew/aZm23B5cx5zSH5FPX+G8XLBa/zJ3vhQ4gdb0f2QrWfRPY259Wa5FNi4hrUgdUjE
BH3coXES8y2XlF6hw64oQKXdhiA0ew1z0OA8thiesZYRMODixnqurSkmKQTE1TH+DjLHp9vkanzz
sdRRMF1htnM+2PfCmE2cWxwQO9JZ9bq+ktjwtE1ECjoulbrvNkPtPs2kjzbaguTMcjpkcYZboXkC
h0IgiI+um/wrms5P9lPjv4D9+URRugfY/o4D/dsV1V+4JNys+NdbILtSfzDUBgcYrygh0eNQJJ9L
6boUKXSkEvmL13H/DMjzJYKtAZMaDncXQAnECrPJF0K23H2gWrrxbrD63Siif23IcDMrdCpAQUHY
xVu2CnxQYX4D6qLHZc4VVPIVOTY0hSruT/FEn15HHm6oQgbpZjwFHXOWlMU/HAh/SJbomgPvs8UE
VNoGUw9DTY630rJRK2BWh1b7UE28/yYlsg1gz01rt3TnxBkOM69BaGZHtuVStS10/epLgxM1aLej
P//a3fA2lVyYKnglPC5XAUbDN+OZxnuEFWaNxGUjsnNxJMC+J0X1T0hJ0AhsbAr2zZn974TzHxeB
g2VliNFcUT22xK8Yfxs0uMUuPi1lH7sYaBY5xLnqX0ejwF0M1b5ui0vt2XeuS+EjMPWL5wboszVx
UR/A5tBgiBidHVczlnpsyAfX3LutDKFuUjDqUjSXe/PbnEpyAQPjj+ytT18zhEG22NgWpw/X4S4q
TxUoHPzLEb0OlXtqB/tEDdu2bJdbKSEuVApdhNcnC+9l72CmYBf4ULUe9L4O5EiCc24p3H/NRKN9
rmaKPZZbJh7ClwE1vVXwxuIapVFF7wmNeAvgNxCfCKh2QFE1heJQBz9lHe9mUWZrv7dfRM0GS2DX
DFlBwQxOTmTcDtMSv+V1dwTrsRsDQVwlPBnoJiszxslGRt2GiD9+N67rcCDgt/Y7Lma/GOlmTtNm
F1plsh3rgOMP927YUxSkC/9JscZjUOO/x53T1UKukdTIHGBN7TRfITO9brkzD/Zr5LY/XjYPj3FK
g1JjoluWNUA14If59gfBgN1spkPo9+jvVnyKWgkPiq0JnBhKkZf5nOjlXMMmRQYGhu4tQJNS02xi
dh2rsMj/KhKKVjEA/DfjbdJJmseiHfzwA6zLOxdtsi8xdZNMXo1DTYGagXlaieWVtiKqKSvxK/Lu
yTXDdOM6TEC9DdhK+7N87tL6tdd8Qt4Q3oiM0Ao3qXZtyunB1wHMMghEXmB+qTX7WMgrkohwmB2R
xG1+107PSaRGqj5V591DEztGELOjgJyAMOFfUqKKxAt1KwAHLS9+m6zhPgXw7JOFX/lTe6T4i+JS
FM62EOQk8zcWm6y75/ozbMUT/2cSVkT3lYEbTRzonaA1zyNvjNSf712PsbgNlhTaX/nmRMOfBGWC
43QC+CKvgbrK+wExhUOsPPctTdW9h2TGuqHdTiL/ttUEstghy5Ix+bNqyY/JDBKMKsUGRGM3HXVY
vOkyew+cdHx08afuuiiND12LSBxUPHpONZFOnSFeOCMdOFdp/aacDS+kkfetBU0e0uA9MbvLmOaw
h9N23lOMGN2wYAkPenH7T8uwjunALomga1cm5FaQdHwgeLvJGgXzD7d30g0pQZU0kgkoS9NtIXNZ
5LEasdcd4cg5E0czkpKqMQHfqd6rdx0jGj1VBuc+Z+CRaH99k4BM2KENgnabq/ZLubFCGbVf4nSU
t8R02r1LK8xEkH157hth4XGSGPjrkoRlMXsSGYHGkSMc2fJVZD22uCX47nD4EYXzTmTBOVbscdwq
VtrvUL2cMwiC+RBEvX5vvLF70Hz3jxTAGHpJRPvkDku1HzwKf4ia48uLsrsMYwWZc8iNKENPLvP7
pRyqBlh06B4mXOrpJgU2xO9TWPghK2TycriYmhtlMUPRj+h+PgyQ6vjEglfMV+YxNOYffKMfhk3+
NNdXxzhjJTfgRTg5i1XfAmiPt5Xs97E3/1FRh9aSmTfZSuppYtyJs1RvOERw5TZYyxfobrSsYENs
veKFgRqluqtwpOrnJo4FPiSgGAOYga0OsPfUJOhEyrmV9pu8kO9FN9d7NtvJGvAoEzBuGppixXW/
0wab3u9ktfbT5JfWju6EWFVsAtfO8IJEMSqhcfXjwCTP0pxbpioqeeNij9/GDilx4cX9Mfcq+5FS
uGYTBh0ULdW0r4zztGN3dC2NUHXvXIc3tW6y5dHKckLYRf1qE5Bc+aUf4Z3zGeogX+sNuLvXeJku
QyafY1jqtAUU5FHjYXTOUmO87y1WoFJ45Gwz7kCRz/LAYwnv6voHGhk1M90wnTV3sw075Cfe42SV
eiSpPnVwuOVjdWMaP3vxMHwjtA3ceKR1yUsuNcrYghhQ+Q4Lgde93Z6pWXWR92n44szoNywo+CmU
MJqYVH+0NyJGARkByWvi26niNZxX1GLPM1e4IgdXwQQP7ygSR2fOCJh05jQIwy18zGNMa8NeDFV/
t2gLRc9fPvEmEiYc0jvSF/CZhfcdSyJXUySXk5xKxAaGrHTfkFS59QuDazt8ye3U2wRsffdjTDg3
tibYjtU47sploNoxUUyoi+twu/ehfwNa9GtkJUIB26bqnoqu/MQAvNyCE3htcIJtnCUABuiSCS+E
nb9INJPdFPbpPXADeztqMkINzrxDERCpC9IIvFOMe8T13G8PrNcWNzlQ1MGNf+E2RHsrgWOI9PGv
JQ5zF7gkLbvrMEKs4y6ZIGvwRuejNgU1bIr/aUmy8Lp6t8vuGfHlOZDU7rbesLd02QIWygx9KSgB
buWDNopBmyb5hEBltwyO8s4JBnEnjA1POhVkCSxw8l1dHC0d5Ae74w4YQazESc8F0QQzb65ytIY1
i+aM1ZEe9yiS/xcJm/84O5PdypUsy/5KIMZBFI2kGY2FihrcvlEvl7vcJ4S37PueX1+LkUDh6UqQ
8AKJHLxMwE28NFpzzt5rb1n3SkgcHCsSH8dsGE5gy7qHLI+vNFzILKDfreLIQKDAtkcNmXhKX+Gj
CctPQSChmgnOwhgNuvvGlg9s2skW2jJJ6yiz+XsXkSsninl4KMv0kILBWNtxfDT9fOIgZCOdAol2
1tjQ163EyrdU4tZKmZSTBb2Ag+309laarc9/9vcZhuNtZi/Isi4FD6y6LyQdTdfDEjcaFWm/LiP/
09hogndMSKrTIkOY43ZZbCx6KxWuiTomHoqdU2/Y5FpUkC3fZ0ecz5bC6GJkjI0vIzsap3hRXE12
LfeL2IGDEzjyuXyAO1OjMUTDgzz/kYAj7sS1cFbUQYg9yEgk9l2k2By4gE93LEHAiTnnqZFkCLpz
tWfVpx6z9toL29/QjopDUQX5uvLjn6Lpq4PhGUQLgiO6sWzHXLdWToiajB7tALN74JNDo3TRf0td
4yviUHnGL5scDDQTkN4tCrE6ygDIDAQQ0GjivzsjppVF1vrQsrjUReA+iYlzTAYXbUzUvI5ryqkB
Z8+rOexJ94hxocjK5Y1Mdkdm1ViOzWNEF/XZVbXYhfhpN0RFTFdY0fGwWORhFR4EqiGerSeEPc6P
NjfcZwBNf0ruIwdOZdER7Yd5FD3eJrq01W0bAb6GEoc7NLNopqGWR15D26z/Gg/ch/YYjNyrnlPo
T8yWfUXHzkJAkVc1aEWd2Fw4FZNPBdL/FppafFI+GkVOr27Yo8DgUg0+Qnyxc8Bf9N+JofB690S/
waaXHigA7L1rkEgfNdc67zx/g5MTb2TnKaK1HEpzsRL2I9cSEieBd9zrIOWlW5hauNwuSaVdo551
3Rr342C330sdTzueKfk89kTkhWbb3htFok7VXBPn67soqOMRaufKMg26ZLnNJTy20vrkGtMvi8C1
I7juFgv5RIpBg7UXvX0x/Cxq3KelDNkQshacPkl77p3XjED4bK9+7jPNv24LnDTEkiEmNkrOfnaT
EdOK1XHlOEtFLSR9gNIx5OM559gDqmptAZG4yiqu0hKr142O1B90iHoXgjJ9LEzFvUGDEg/q0LrO
/A7yOaeJIMbqrDh7bobZkNsqjH53Y/lbImM+hrZGlNr2/b1ojGtKaN19ZFIdUrnEzu522c5OOM4i
1QP2hDMmzL2K8n4jQZoDMPGqfqT6G9hfmHCQSGQw702UcAdqSMGBj6gPdi2t2jXHYM7wsLx21TQA
+RxSSfKh6x/KLFA7KGZ8lr1NXTbxmxachXye6M5/RW2TXSNn4tZreAVuMnQfx3TQ0bGtYaCoOooO
NbQf7KZ+sIDWwDM966Q2zj0ZNvdDW2L8x/OPK4wlBZM0o4FSD8fyzrFCBT/HmvZD0Zv30iCh02cG
3UhKlesOuyIvejj3ZdefS+mGP1rJBxlUNFyIZp1u546BKTel5ql1e0j6s2ljIA5oAhJQQUG2KCDe
roqO6zOpjfkdYTZcvidK+KVGo9Mqot3HAiY1oAl1HMMGPsIUBD+RrkbHwQ6eRoKxjoospIeGTO1d
O3Ntos3JT2hOtEcsd7wyhoCTXj9S20iLLNwzBah1yUBw1GkonVrxJBZdw3DOnKq+XWTRWOMRPrpc
E1z6z7dBmwPKttw63Cak+PgolBN9l3qoWHwnkOeSWchaa8jx1OFa3PrQp06xjvrrrrXuFZrY9TxY
JddfZCQCiBOnEOTgo2k5W2k5chfS66bfYDfIxlvEMJXtQuPryDOC/Jv1Zzyy0crn/L+JBolkQfpA
s6Cnort2+N1XoaHVWZm9dQaOwnYSmJz1syzFnYKZYKZ+ItDvlUVnmzcQ+WAlGsgMzoL8wHVnQ6Ez
qVhuh9yyv7goQu+sVkR7KWZni2MOAITmILBuOEkd24nu8grqvnmoEYH3mz5FD7yC6ar0nlupA248
dQM+0YaMIkOgbSwbvrY4hqCKjt+7ctnQCa3AcNTQVEvp7I8IeCtUohIiD07TPDmoCs0Fm2JhtHuO
EePuX3FgVy7JhMGJCxCIwmhrJeL6X8R/TImf4PWepXmVxRIKPO42jIS1w20NIjxaOIyfShL+HM/f
kCy7ya6B4GrvwnFp97q2nDjBF8J9ZMFWODkF4JgsXcWNVfxwwe4dhEJH2s3G98EwjTPck2pj9YpQ
kaX+CidZ+IjggwDvaeUWCEeIaaL2CV4NEAA1BqGIYXXB8pgOCsG2DA9hM/e/yo5ijWezYOVIga84
3TyNUPgeXdv6nE/lr5Kk7V3HBhzzmSLToeRCczzaE4vDIlWX6VZk3RXqY9bz5SiSky2HMjkP1oZD
hwm8yyKWxGJZRTKmPo6yKOTfmIsWgY7PTk43w12jMT5Oi1zZsFPy5B0vWruRk2xTroyHwsMFUvSg
BtLubNjjAANfEh1Lxw/uFq0Ezig/Z288Vl2JPZrOyo0gdkt3PUWXBGdcZLf5sRH112w2xBl6A06c
wmRoG4ob8MoHMTScbo0SwxE5PhzfXQctRigaogY/J75Dd6flTLnK8+4TDcNbgHoc6CIDIQ3miDNv
jfWeSCUKOtkqrLLvSYF9W5aWuQ/pOUy2cY3crV/lHBsdZ7yhSMjZy7aedejsbLRD2gXFHTfnrIM3
XATm7b9ILWmLAb4kLfQMW/BcPFVIPkYoEwVYsk0fN79rI//SyOE6KtmN5gTycE6WG0E0iTgRDMju
FLp9Rddohjf2z3/8r//7f36O/zv4XdwV6URt6x95l90VUd42//6n/Oc/yv/5vx5//fufynVczzG1
dqVlKhOOqOD///P7Q8Rm/+9/in+xFMkBdUDMgmol19MCeT5TgZM5VeeYTLn3R1NvjCZMiY3ds01T
mObL0boeBcaQyOgUOCKEIixine8jm911xYrSfa7NMXx8f8i3HlBYthCCyjXD6pdDVlkH4a6M4hOn
DYMwEGoCekFMeT+SygUg+/5o7hsPaNFtYqfzLI5dzsvRxjJAcltmMcoZvECWXaijqthlMtzZV7QL
519THVuf3h/Ue2NQW9pot/jkLeldPCKWEoHRJY1Oncb4TcPZX9c2TdeS5J6tBVAGNX6gf/u0qI+T
kMn5/eHf+oXpRyvL85TrKm/5Tf4yhZwxlsSt1QMWAbsh0Se0tqQrOo8CeOf+/aHe+nkd8nwsVnY6
dJdDZahFAyMqopOdQbAVhudQN8ZdIsfokxugOHMTQoPfH1O89XySx+KlegyprZfPBzAfZUhrxKc+
jHW1bywJwg7xMGL4rTIT+QU9dvDdwj4Dei1ZvFB2K8icovR2robI+kltHYh3za3aXTUCFwpn81h/
/+DPXKbW5ZesuGeBNbGpAVrLLPnLa4jHkRqBSIH4e6rdFkNMN74M6YVkuJw8W7pbRTbaoWL72UwY
91dzP2Iy8rjJck5BpjXmcpMBBNm9/4e99c7+8zlYjulJFpyXf5eF+9CdgzE+RYiOv0Ariq5qb5Tl
qm3KWdyEocoRQRCj2n6w2Lz54rR0PNexLOXYlv1y5J7kElrVGjV8bpNM7pZ0iUxxGmRHIzOpaFCZ
MjsnBsfmAosdInaTqAIn+2xLXDq4XrhKOZTKjbToPlgnLueUFALGGfuNEFKYTK2Xf9rojAbh4i0O
2byXxyqAkywE8ixBP+T0/u+//FN/nRfLUBYTV2sL+Rzr7suhhmEMOnOq89PUlAAzkbWcygxDjDfZ
zZaSaH/QBS3bPHKP7w/81jPay3fKOcJ2mZMvB6aQNsdSlDkpkLV1zmU/buK0Fzute/HBN3q5ryzP
aEtle7SAQTHoiznmtMLqOsunT1QnFhorMkz91OK6Z07Dz8YtnHb9/rNZbz0cjldpmyzyWpsXD4dO
Ax5yaWengjoXpWono8GM8F8j+aL+CcgLSSvxV1bVf4NsgJ84jYV/nUEpRkiVVdMC31H5nxLs+fXU
d4pUwMgpSIgOBdmHTYrbLiApcmfjEC82WAnVDeE2zneqx6wzlpt5f9gL9IPlQpZ+/+He+jX5aiy+
VZeKq7v8//+ykhTUjLjPddkpElpx35QZxVkjOEDRB/Jhtzjc3x/wcgNbXp8UDr8Ur9Bhp345ILr+
PGP+ZqempgpTD2F9nofUOhLOStlfG9/9oYa/Sw9/m9ek8bw/+uXC+Z/RXUXIGIYdh6n6cnTfj7qh
cGImT5nK762JiQMnTiKLzfvjLP/O5YeoFHx0m13aVO7FctQhy+E6z1PGFjZNoqzCOjzPnqyPhT16
7QrHZv+5ItzB/GDgN+YqXk76q+wMnuddPqA1ytwpMuYqXZTOWVOzIuwpMlqLKntOFW77d5+TdY2F
zQM8xUlIXKxtijiUNA9VfALfqB8iQVbQMc0bgzTQvI3vtEsuei8ERZa/O67SSmvOXRjxLQizL98j
TslYOLXvH004HbtyCrFGxoVBHV19bjV3Lm3OH60Dr98pVGSOBMvhx2SZvVhcI2B2qq8DiO5eysCI
LrdjlOarXM7+rV+zswVt5X3wPrW5PMrLqfQ/W4dp2kxYltiXjzpac6SJ54tPQyXwz0TBtKcblm4G
n7xVl6CIDbwZ/La23f82dN3jzqZYOI3yE63p+ejMNRX5gXAbuPTYUhLhPVDK9ACPqbzFJaBIoC/Q
Xd7URd3c4lsikdBU0FNEED2mZpg+otdzDh5hzltwVPMpd/L6RwyxYjs003Tm5kJtYVGUNtn0DYtu
vHZ7/0aa8K2wTJ8ciR2DYo6zniMwLplJc7ueenslMpQtc0EAjahra0NXkUpoTTzy2E7+sc6a/pDA
p9jYc1Xdo4uIShDJE5Q8pSlxQejGVxrU2EBcNyufCk2HKeDqtAqsMIlw71rGb00Va6WrskeAlnKz
JqptJUrKjdyS3ZPfBSy8UAfX5tJxcQlwesKkkz8hMEp+SC+MUfG5/XSKckUVFvpnvhtlSkffxEtC
9zoC0z1I7t19Y/MjNwNHHCMpnwYEKtSeALO3bWRiLRimIxXq6gnztbjupooRvaA4RmXdYUiY9Qzl
Ni13yvT/BKA/ryfuvMRHu/4D2CMCKUjhQX0sQNS7vT3/wZ9D8jvf3jW5UyyisUzntTGHwKmNAHV+
rLJHaxyrxw4C6Hmwxfh9GrpsM8kMZ07cDj/CmWQCrhglfokmZbFgakDkbdcAxYkiBMtzTJN42Azg
3TammbVXhG8XBJ3OdJyHCPtCmfv93skik1xI2P5U/mR055bkD9c26W6ectxVh62Noo0c0crkGmWF
g404arqHAiErEesUDyPp/MGILI56DCWEgCw7obPz96jEqL6l5NDK2D46vvTWfWaSyCCm/EdZN/Vz
hutkRT5XChMAso/OoIOHsoVIQidrVUYLwjglqJwCcPJAJxMsX0li4YGQo98Iv7jLL4gWl41xFU0U
hbx8KCHW9dWx7w39E/yF063mrM2wjZXdcBXQcnkySFHceBnA25QY6SXezSUXR+hqy4o+3JeFU50Q
gJFqaVT9DUHx/la09ffJrCHR1KVGKUCXp6u5HXCxQECVzMHRScFhiy4ZVr2b5bd8hv1eNx1qCdM0
CZ0sEGVXOr9N7Wy8rf2QFitOwmzFF1Hc9iPoJSRBS4aYQ/hGCnSYZk+/Nakis9FYiOBJGMd3b5jt
754OyzoJhvkz8pOaciltLJHK8VA0fXTC3/S90c1PpwGlr8I0OEmaHHfWgG3IJQPmzg4c84YEqZ/c
jj6Tg5rvMX1ER2CD3Q6/OJkYLAQV9dmmXxvVFJ3wvhjrIs8Wra8Z/Ex6IGR2Sf5A5+ctN6rhGxzO
5gF4Qwx1zamhoEP6gTzYhmfHR0NlyHlJbkA+QAYr9rwWBlIgWOnCziYoMHhyCCjYZiPWQD8ov0eo
pChy637cNQ6l5CIOu6vYx9sLNycl9NxqAWeY0VPcoCScu4qOgGHHmzGe/BtKXsMP5Q3YeSQQ760B
3mjTiwkDU0y8kO59AzozIc1lEuNJhZRyxz0MwwZoAEVjpSHnA/rWzmmb31Be4jsnixHPesgA89L+
Umtf/JjzxL8Ns8jHLWCKs9IL0q2P3WcX8cfaC1J8SRoVP/7ETSiRd+JMXQKkhbxW5dKFCmzCetCi
77GoVJihibjKHf4Rw0tKctkDMP5FGd/OgjyuoKqTrYXvnk0q6fW26XFl9lRCHjrRDydg3vUutMnx
8YrC3iFwQ+xHPMdG0hPmP9FjTXEFrmvh34umunezycdOFBCCboYPIJZp+xiG0T7kZSC3TaOLX3BH
7YfOZXZaAwEhHADidWUYzrbShk0WyvIZCmCh34Jh6NYAZ72roKU0Rv5QftVrgSJPQLgiNbHl/gIs
nJjipyJvfLGi+hfu3Ja+uqI4doDmjp0Oa9muG0EfZoOKNjasm0PfdO2mmX3nPHZMEmcOm1Mp0Grb
AEW3So3zzhiaYWXabXSg0G0fys7QGwPAwSltMfVOdpFeNULg2iAQ5VgTALOZ+4Y0qkwM/Of4g895
eUdMq3msm32JxgdVnae/OLaJtCZFfVBibqMxkZqPzrBYV4py3kTu1DzkC9yqrmxr5+ssPqhyBJUK
0uiR42K5QSmQrKMoiKGBx0MBoBuN75qipEMiOWCv2bNRbFGH3w1FBOIlKuwS8UZBimtsDje6osw1
YjPZ0iUgWIMy2VY4VAGynhrcVEGSMvA5L/nR1sETS9vRtf7IuURkHeIHsMGroAWeVLMbyNB66uNY
rQQKu7UnDWAaEjpNPYF6QeBpfp3EJJ5rnFFbyHOPou1zBCHJZ6Z4hHMtaT9pu4mOZmmkO4VL6o7E
+GLrO3O681pUtFWFpi2MRn0vqJRcRU0fPziZaJ5biL/IhaLpRG1I+KtSDN6hl0FZbqE/41oYzGhP
UZGMVQODP+jY4ITtyD0Vys6fORtazxRBYUwMto8I3h2H8C5yh/CLiojHlV09bSAKsE7QHdvUY51u
kUrV+yz2oP9k3ejfKI++uJPa00aQ8ESNuP+EK6i6joiY3NL1Qg3DJnse57zflGrSq55CKgsrjzbm
o30Y4CMdMn/oeUMLwa6ypHPW7Wz9ckZiNjuzz3f+VI17SrrOF4IquPwJM9zF3BT2ztT5x6AP8Zig
ZcKjkGB0N8cG6l9XYctdVaGnN6oB2qcjt8eR1NX3XoNeg8OhuDOAG5znALOMAii3g5nm0f0mqIVd
vttikBdbsjDLczwYmsT2pD2GjTncEcfBKQWW5macNUHhc2WtaDNaawfbwkNo4K2UYWwcmsSfDtqi
PZFZw7Q1B1T8yqjLFfEXCEO5Y9xShsivjaw07gYbuE1Pq2w1j3m3QdBqr0xnzo5ZpJyzS84bcmSJ
K7Iz42NsQvfUFoKmXGBsT4zF/NRa45cyWJTEXZYdExeiYz1y/Cl75W0Kz3Ee1ST50zy/AHZhy63W
XbWHKIN7jsbh2rbmL601zCuAPYslB0DTNp5IKgjirL11BljGLs3nbdLgPlGz8FCIR9ZprkqFaBkP
dQ3Xcc8a0D7XpYOmCdc+Ikyr3Xlm6tz7VZZswJCVjz38jG1ajeauspGntg19kqpHCGvlJgFoaR0c
nKTon4Smn5HRJbaIUw36dRuUA6FFOV8csUlbF8RySRtCTFBlaGj3dWI/931DQloMzwd+s6LbOPj9
DvB3eKLmQlxLR7p3MiL3Sn263RJP27Yv5LAphN08WBw3rpPU0ndDOYRnFgJ6mHwD1A2XfmQliNH1
+uC7itg9V1bq+Ndw2V2OVc0TFQ/cW0TZ+fuaFsYuHBBDoViRh6wWEfhwoz+6ZdTT/7V0R5x25ZpE
BM4sOHNnfeqhUN0yp/v9MOnyCjo7k8OdUMpC1N3mJu4+jw7wITAwIW11EQZfkNNEfE2mRKZDMHiM
JuBKmC3OLyzF29QKi12nqCiaM4KO1UjOIk4bHt+TsY8Iqp+uqUA5txK/OPonl01+bkySzHLvKwuq
j+RvpLtTWao4DoVFLFPJFXXSiLoWh9fi3sPWO3DoCCViYCOL1UEYM0rYLHVWnMAAixEp/pQQJb4K
iGdHcRPWV5VDMrYcRtYtZwK9EE49lEepBtIEwE+s4aybt5GVo0JABvZJWJG3xG6146ECHHFKEjhs
PalAe1UnxkHjePoOhHfYpElL6HmbpNezMdsbmp7FppXofZUsSAoVmXockb+dBr+qdzR+ox20EaQl
+Km7BnwFRyp91im0jElOOd4LCDHJHJNFRu7N2umz5k9at91Jw8/eqj40Hw2sdRVb1K1RhvrgZ273
XSGH3gx4lnY+2fS0M306/VEN6QeAbHOYFh8hN4bfReapve5aH9J4KMlnA/Q0sGRsoAcSuTH0xJiM
FPSzZSXz2mL+xAZtfaqMsP8yZOzwIBqGO6cOjFuaeXW4mU1ug72Z37Vz1CMqTwkuKkr32min7Cno
lXWYkCiwDiFNEKDQ9uOgynujNRS7I5nmExzftVLFLS4UMtWLJkYURvTJHZB7YkgIfF5FqtPrNk25
NvoBSgR4XRvRcFcscJz/5PoEWAjBxSMyHW4mPfTeyEG64UVDBsgFSPpg1Asyp4VUmOfmMxhxZz64
uQewNeyRbnr0hmQClO79AsjrOo+jJHUISQHUBgx8URVAc+tAm8b8XsWTh8nSRuABQkPvFCfc4INq
y+uyMm0P19LSk6Zj2ZcFUMtPJpbvODwtzV82hdo69KRq7IIUCldCG4T+AkkdpYsV8v3HfF2epOax
tCuhuVH6uCxoe16aePFoRCezdN37oOqL6wJe75caaRlCMSffvT/eWz8r5SSFREtqypAXjRVkhk4M
ViA64U0L9maZF8+6HYybqGtpA78/llgKRpeVHQpYpmvSz9OWvChGdoVGWkM8x8nzZDivJ4Ozcka8
/XVYxeYxburolsPwDC9qSsHdD3wR3eC1HzSTXpe1qMQ6gvI2JW5QwxdlLdN1uriJI7KuhzEmPLqg
ZzooGlosqR7apLm35t91JnA0vf/8zhuP79AXxqoiLAfd2MvCFof62WVpS054IrqfPmLyTd26xtV/
MQpWFBpSrkWL4mKUuTfrlPNCAgCtF/dKDvoa1Fa9f3+UN96lhywS3LJ2BQobe5lYf6mjGyMyhdxH
UBSNPcEwfk84joYtZiN6XUmv/Q2pI4QoATQeSbl3W7RB9cF8ej13PcfTNKKFI/hf86IWi/OAUmwx
GscwHeLHGZHL2hOcwbiEfFR+la+LkphIpFp6j9q0tXMxVtktWQ9lmp4G5TUVa3uAutyYpAnYEBj2
vMlIcydap+nlc0t9/Wpua4UtmcmUnbQZp84p9F05rtHfiR/oq0qE4jXG5WHG2wtfKPhWUqgvkPW6
+GKFDlED+Xwl54pAnB9pGs94TMwAkH7LplZCCrFIQKlhfu6y3CmhuDih99Ni3oO7T2U5nK2w8mi6
uWq0tktA79fIizl+gufxojOQiV6tYib5ne4M0qly0LbjkMxfgtAZyEKMw8rYoOxWyYEsQZgCeF4e
JnaGr1VXV599Mxh/o+JsWu698KsBcUKxeH+OqdfLMF13x1aCDZ6qu32xOMWVq0gKrDGsjWX9BQpD
Ox0C6VgPdV/JHwS0CHclIkz821a1EcSHoKxJaKETMu38Iu9vBPf8fOMN2fzcG/d+SFYj6iMLeAOH
XiKVNsiYfTZGLvyQiM1Ko0cfgIwR8uC3Z03EKT7AwL1CgWBzUWpbzoZG7SET1ZzxCBxW9ZCuq0JF
5kGH9RBdi6RYvOE+arztkDRVyh00biKMAjgcVhSisMCWpSpSih1l88dB40oNk5nQrQIO5Nnajw1I
wsR2WuTlyQbvIoVVVPut8GaxiWtc7xFm12OjSvVNKJndaKpz4D9YeKp1Js2a5OcpzmrKY+iPN0kD
I7Fl4gQrGjdVdOBSTT8GFrmM1vkA9odMW5K9NmVdE+aVa7JtiTAO+RGIPa4+eKWvPll0HNBrraVT
xA7nXuwAwh9MnrVUxwYbz4naeb9HNookea7iD9bBV303euLKFWjHpKRFfLmTCv4MIros4u0LVLMi
LFJoDuEE47yrDhnBwNvaRZipC5Js8O2bHzzpq7n7n+GXnpS0lGYtfrk+QssvKb4xvCf+4OVxb8x0
xnbtT9wcuqbezdkU75M4+WBdXv7ZF1ssw4LM9ZQnMamzqb8c1ktrVHaKRKO6yzFeLlzTpMaTSBZ2
cBOBieSLIVnog1PEq1OLvbTDFh2C4H+QsLwc1ah7PuG2d48Bt7Vdw7f4iSDbdi0CGW5N160+aPu/
8ZSUOREXKLoqjisv9jhsdHZUJJN7jCikHJVlYKz1YnVMVD1+MbvBvYeCbxzfX45eb3k2qicTggJb
uOZZl/39L1ueLQjyCibHhhBDKR7xs2p+gAGe6lOFqrW4d1pz7I4uN4P8SsUZOX1s+ZKAH51F8d89
Syx/yyL7kK5nsh1d/OKjXdg1/lY4134H26BpXKkQjRu6+GBCvTq0cFJTlCEFHoOl83jxUxNjqyLE
j+Iop5JwmwgeCW1rn4ijv7ubXwx0MXOJl0kW1o91dHMaToYbTntbdtPajwrrgzf5+tu0HUegIOAw
YiruFS9fpOx8A3d+3S4zJ1ubwCg3npr6I5QT+tWuDg/e0A/3PSSDD17b6/UPEqnNzylNbjIcNV+O
jMa9T3IjxnuuiQwAsEa77Ehvm2qSTT21/OA7Ea/fHqufkK6SNu1/y7o4tvQiUklOivuxqFuK+RLL
Dl79aii/8ZWwDbASgdkcsKxw5EgCd5vOsiSCHg9YtQWV2X02h5yYF8La2uEYc9z89P5H9dYPYlGb
5L616FvUsrL85Zti7qUpKsb6mODopKPaO2ENSBjLJ9wiq87+9qpsS7wONl1t+Ij4QV4ON3kTJhnk
LUeVo/alPzXuwi6lGCabHPyGOe16nBS7hkvmf/GgvATevcWaxOp1MbLKc3/umvaY1ka77cTgHKiV
j1u4VfqDne+N6S25RPKEFPI4G19ccHIcT9mYms2xgvPTIpKMje8tZvPvihIqnlqnZFMK/XAXyF58
tMO/MbjmIdl6JRIirgYvnxPFe+Vj6zSPIXk2W9PqYKa7ysKJaZZrUaTx1kSPsoWjaRzen0r/EQa8
3PtYkwkzwQJEj4kzxsuhfZEYUze33hF3hFGsgSE4w5NI0+QR66z+hm2BQsZEiLUk0ruDFRJD5zqF
rQK8V0eeH9J1rJ2bpMUjEhFitaobcmvWIq76iYLaiIOjRdxGZbUAZZG2nkNoN2l1H2ymr39BCswa
7RxJS6y64uKTaNIYM/AsfLw06MHWoauHPyNxTZSQCJe87Wdffgnw9auNg61U/e0vxOG4hKLY9Bhb
eJdfCHX8HBAAwTZkGzu7vh3B92fTdDuxPjwuVhj6GMXglvtqtKdh8/47fPvZuWFxofNMFq6Xr7Cw
LN9FFOYfY5lMCDY9va5x4++w5Xdrm1s653EyaGbTmD6q+bw+Uyw/+/8fWl3sqGbcInXINQ6ZBli/
qPxHO1l8XLWXbdq6TXb2gKn//cd9fW6iU0rRhfuz5mO1Ll41tNkQabupj6OBbNPIuuwAScjgEoJC
3opK84PN/K3xPMEtdhmNS/PFz+u5QYQuwGW8fqZSi+ZAYA6jSgtmJzbm5zBbfDN//xk9JQRyKdYk
7/LmDIbKDo3Yd4/OFLo1stTSm+hF+PUvU+SaKnTcgPr522MuI6Jf5OjCcnux2LoEitUjygBES2n/
hzJJ+7Wnr/ao0y64dqc0rLfvD+gwLy+WHoXklcYiB2BUUxdfjXKMmLOfB6vHas09B7P4F2Dr9Ov7
o7wxRRU/IUO4HvHXl19HN9IWCUxLH2lfeldZWDyMzNUNups/RUFrSo2D9e39IV/vzw6nPmVxVeO+
xGH75QcZA1hUVaTVUSuM1wlh5p+tJsiPMmdX//tvzeWMSV2Jr4EpuiwOfzkL+BhwzZHnPjbw7A5B
2kdXnDuAAWNBWgHTaO7ff7b//PEXb40PwXSka7LaMeLLAcmKSUI5Ns5x6mHz7hLHbed96egBOzQZ
wM7WnOkKkrik++ZzpOufYzcl3nqxxCLFon1cwFR3ZbDtoFrhHYa7N678uE3vp4z1fQ+GD5actLPp
MeUY9ZCZwDp+0AQkHkY4KV0ECIQePKqJLRqecIKxMVNWATC1St2vNS3DK0EISrDPihKImlNlKbkM
Y0lH1DKi56BM/4sTqgOECZ0N5Vmm9KWLpZ5oq2tfy2NI5wEsaYMmZaActZjW44/Kam8s91qarsBD
yktXzsVJxW3Ib8bCoghPJwo0cwLjbEcqDtZmFvq31GApfEyBWDKZO6tuPphvb8xt6jZonDGU0VK4
1KkD0XfjUCQaGqdH7nmVl8fExjaudBJ/YCN5Y+FlqOV6jOzYttTFgybpmFZGEepjYiTt3eCz7xIw
JMvvvAva/ci0PtjGMUa8XpJQbztcyvldFwX5y8mdyABbvU3QrV2aJzrxv4rE/hyOLREMzae6i0lx
Gp9gjn4OPOuYGw2I4jA95mWVr6mI/yAbmR62DV9RhJ5EYdXAGfJn8cAG5e2dgbTQNAMy0jSEQ6ie
khhU/pvO9L+V+VisAHrjZgsNY+OEJP7NDhCwIbDkJg1Kk0ahDS0ZzWDU5MVtZ8/JxrTzozV0Z5j6
D14DzSlrTlMPoz0diq+tCQEZ7em2FBkEHtL6ysY4dJD3NmGACz+3Clzv5B2CX9P3dK2o4tdE3M3q
vlHjgeqS2o5hBv7S0fCTRnUarB7gS0aywqAVQOQy2A8ktNQD+Q0mLrGiUasRG2aaGVeFMiCMP7at
3ltgRlcTfXCAmelNA1owZ8PswDE4HO1BcG2jmBSOIc9/e1X5u2zaW9hGZ4XZeGVKlDJ0gUur2Afa
+OXMDd31ydhUXl5tVeHjl0hOXpaETxkBcDYNU090T32RtyS1NHRKys80EcntSr2Th3xAhPp+ZnUg
WR7IlUkuJ0vc715XxxLCJelAR9ieNX+u+QgJ8YGm7mOrkCtiPEXJtNaGRH1Tb/IqvaMBuNUhh74q
tFejkz41s3pcesv8dDfYg6/TBmGVk25NHRIBaj+GtUF8KG1WO3au7bxFtYEUGW470VqNee4Gitpp
9my4MJ+S/HeW5mfU7ce5pSAl6oHDuX2y0/Quj81kg+Nwz4H2/3F2XjuSKl23fSIkTBDAbfrMyvKm
zQ1qi/cu4OnPoP5z0UWVKrW/LfW+ajUJBGHWmnNM6o568qtp613axXdwBs5NMTOw/B+OiL8k2MMt
v/4Ki3xDv/haKOexBC691sPwZxQC4hqCg+6CQCT65Pegd1d6aP6oRzcFTRQckmK6yywWEq9t5+RG
YO24KQUkpVYEL4Mkss2tq3sp/buaiGindzdOoF9XhHuvekVHOxacKaIEPhKZ31u8HseY6K4BfzSY
DgMCkCJLId84uXkPOUzD1UgFVcxhRdpLSE+0HtOXeWqXg/rZBoTV2xB2RHDTDGgLXAegnrOmcP/k
au51HRbEf4wPxSy8KaEcOWO/88hXMW1j3zvmtaZFEA4J7+ijYTe2ErlRe8zwZ3hh/rWS+TbWPE6x
FfBVfzsaZO5O4SHOmnsrdW5q0FmMEqKoo30rzVOGuHoiHYt/45ElBxyeZx78or8hRPBXmE7PBgi6
Ps1RWJLjTORhZcEHjgg5gaPDtuer6oAp5+ExJJUUTvAm7LIrv9N+WiQwoZNtbuKyuzYYRiu7sddx
G21sraOTom7szDiVnYUWFay/ofXfESHv3JjwRau5G1O0t95A3G15GGim0HP9Wov6aQy6sxHqGLNT
B0eKks268PhQHO1EN/EeHs5K47FgbNsnbr1Fg/ZMCvyNo+UvvZs+YLs9NibMxt4C5J3a94OGaSzQ
5xycKye2UdGWfwYPWXBlqsekVFfRlB5EZD9Tct831fw6pLvV/HavWvOG2t/z5Md3OEf2sR9umV0I
pywe0IMBQyx/CU1Fa8/0v+HvXutVdSjyCXphOKzRGk4rFLT+uiUAiRhOn2MmswWloZvAI/YIPuFG
OHLAdo8coLDsx1AbiHcD9A0QU9uaVkh4VN2R3DJ9y2T2U3XyWpXdj7boT2xP3BX9mZCpFcQwSWRu
ZCNVASZqEzSVJIfa1bcut4j/ltiv8qGWnLSswq3XzRA+gje5bWvz2VD9RqtnEIQGcTA9lLr7N4DQ
SbL2niAmcFoxCOuONN61XttnovF+4XmZEXr9s4CT17izhIIEihSG/qp3qZDK4CarQUjkdCbs8gaq
zj3v/lyR37GmAguLoCT7D3o7Pq7pe9mL+0zoIcdd6w7LobNSZJ5EE+D+FBaCNTXUqwy0vIIJ0IwO
ELV1dmf6uoe76Trh0WjF9eCgnTNSntZATDTICaxoZRBeI7hIuVx6BRJernhvR8ud5LqIo2HlaeFB
GM2uceZeXBgeezymvMUNhf1jNc3QfLfeFNK+0zMSqQzCasi9VCczNqkqFFdW2Dwlwv3qBuWRBM52
bQfy3A9IQ61gJ4uB1kfG1nHYZA0c2HI4itbcVH5xbxk1j7lbY6Q8SSSheU59zK6/83ofiWGa8azu
sRCv2FHmGO0UdhEkeM+9yqf4O0wPEyKg8xOr/cRg1v+6WnrujeyPPYFs8up+By1z41J/HOz+qxo4
fjUIkfW4+wU9KzuPCdP5aPg7feqPfT3ckH16m1TjVeROzqqvaHkl3fTbcInR7mwq/ESHX8Vzr7FN
QVUmPQAQ+5SPFBXToDhlk79KffkTFN0PT7c2do8wDAw4dPLwgLEHjR9Z4WKyXkMjsWn0YIjhLT7F
hQsu3jt3cfbiuQYxW+lTOZKPOtX0croIxXRSsor39XUqCG2ge0dCWgcFM/+rpx2zTWELWG5+S9yz
c+cTcVRF+XwHJcO8OQf6X1Jxfg+5/tMqW2R7Gr41OfvbUZALcWhVsRkdCKikfW38qrtp6bRRj0hY
7Cb1Ha0tKJVivKOyRW0mRSefZNvIgOOYC0HwSBB+Cy3rmQilHVKebV5C8hiVdognY6ukhuqK2Z3s
4YdJa+5NZzhxEHus0hBZvARclyNE56y0wuO6GV3txnRLVknxp0V8n2f53Ui3mLvctpX8i1r3ahwA
CzXJ3dDLoz5WRG8DPg6e6UjfAiNFdO+SjeM123giz97RQF63HUEU9Z6K4IMVjTuMvDfuMG0U34zW
Wk8k70GYFeE10GCsPnhlDP+20sYvscLP4Sd7gjtfsNPfqzS+84W7i52RUdjdjgL8vXS+eUl7wDq0
bxzjhuLGjTPKa7vubpLa3IHSJVQsTP/2af07GfqnOhvPYsxvS6IOCaAWa8sIborUX8Ol5wgSCcgc
/hMmhLuM3L84Kc6kMW2yzL/tiYbCfxDzLCc+PkXQi8JYM5KVqbMNag95zHrufYvM8ntaZ9eFLR8C
4haQMhLfDQQqG4N7t6HRrZHlosBodEOK3ivY0gH4QidhXHNcBUNHqqPnfQG2dFWEELX8KER7PIeU
yY4Qxo7QNKP7Ckpw5/k+/h44g1stJ0Szw3pLitHabck5yMGDFEG+9bAMVIQBSVZoNFpXMua+E33f
06VdKR3FMVhbQRNxVaK4jLG3UtHheKj/BsLylzwkRkGYPnhei9q2DUE9tcPZNAoy1yP3Dx0jNg7F
LgmMG9FNJwi3NFb0q7nrzECvf3lxZK4VfkPNDE5B7+8gLH4pWl4KIixEytXfvk2eEFAeHEq45MQQ
QeIT7k2ICM3E/pFT6E1RUkkieiefsY9xs0dGfT3vZQMjZNg60yFOqu3nZ/b3J8ZZcWKzCni04Bxj
cWSHDkUmQd+kx9gd4PlliP4dh5Kk1crvEkj31gZ+sssbvbrQM3pfe+HCNJM96fLVUYN5e5zqcSSw
q67Tow/FaOdFTfBDdW64oyzhbTjdogTuxvbm87s15pL12woFCjR8WPMRmQqFuTg3opdPegzU2ZE0
tsndRwmJdAZkni/kRVn3/QBhcF3CtQKkL6oOAoSVdLeuyMQX8HVJBNDI4ZQlAz08+NYUkJ9sRBx8
mk6yymplD/gIkaEsN1oIUfbC+fqDd0UPwKExzFYLz/6iHh95dTLRKc2OcLfsHdO+hRg/xiGX+wrh
UJhZ07khCeSmI/Hjwjh57Wwtnhy+RYpX4L8YL86imAQPR7bGNBFBUXiIaZMYxQsTRISbYLT68bsF
OtA/QgwHYBEiwQx3kdEgYeFX1WIdhVXjbnN+GIQw9h49jgVn8NaabIh0cgsjwZPokOaJdziSt2jK
UZYH9sTXkinl7FtDaKzlBHP+akMArRFOvN8MVHJfq9ELQOTYWSQunPnfFxk8WyKusAE68Ecsnrc1
OdB8nCo/unimwnUetUGyS/VRYxeAfBN0YMrH+fkI/WiAUt2dBVh0xt811GhyylY1Sczef3CakyGV
wMySp/5vaVJLIH0uRCMpKAkUKLv7Qjtp1pzq+vmveKUdLN+2bpjcv8P/IQ+8/TolL8HNlB1xJktM
eqmj6g8lbk8ivDxMF5xaekX6BNLkfZrHsrrB3xTYL17SKyIdsEjb1xCqxF02mIbPbE+zbm8IH8lO
WZXtNYnDiMuMcJobWYxg8t0zhN/H1jcISnIsTbPp5TrJBfO2O9doFreF8V/ga7Y9nVhq8+1tFezW
Qx0e7FEz7eR3QZzftOJE6j4UVYXo1nKC+yBLjUekpC5pWORosKluqr9+AYS2i1BD7HJh1OS1RiWs
OitGft80BSJWlebBPeYOGDygpM4uPKcHcNLWla2q+oW0o/zFzaT/UOmqhTzkV8+ZSVAXWltxTEKp
jkGRgCckHV0c/Iq4FqPVsq2tzTw7pzVSPGGTfaNC3/plIk44BEPFSjbFGeQ1o7AnIg4q4zZvi/FH
aDfs4mJN4+iup2WHXCYxUN1OwJInI8tux3aA0OxEvYeWpfa6A05zqMmob7E7+E6eu5s0IwiY4Il6
THYGqRhsLZASP0dZ3Dzwy9R3cqtSe92XVIxy+iL6obLa4IxtQxzKwS/OpujkjcoyxY6dyEviD6L9
gOrvyjBCgsSHONvnyAlOxK0ENrzCLn8oXau9kqrM4XvbjXXgg7S+6GZDrTSuNP+M6ru+wwGMdenz
0f7BNycFvmlWIXSe0l7U5EN3agS2suTYNODELJWG+zQkOdDPs+mOiQ+PiqWReVcb3xwvsB4+v/qH
Y5LhCNMA5c47Io5qDNUQlJwdPW8MaI2RyPngdw0W1N5XgMw/v9oHy64tXeQL4I2QByw7OZknwmjK
+QLs0pOHQu8lmys8z0SQbcKJEFJkVuaFOe2DeZSPziRJk/Y5y+5i0Q1hJKZtKpJjFVvkLw00YO+b
BHjJ2oYc7a447PXdhZX+w3fK1Wiy0NgBPfH2S0cJXgzIN+JjTxVzw2bbP7Yp4QpChxxPnkByKnzi
ylJK8Yehyszivz9nelfCY7Wcr75sLcWBnniGUPExD83k1ugdTrYuqePdzmd6z+nSTRREImJGwgur
1gfjCd05on52N9TiX7dA/3R9Mhlmo7AT1CXKr9jWmXKvaDttJP6TC63I1+3Sm/kU6RYyE3TLlPxn
Wczbp2wFg4CXhr/NrDLxl2nbONV5Gz2UVkpIJI3Y6Lsos+gmTfwBp1FiPDU1TGeyqHCsrgKAZI+Q
sVFYxlIFx5i6AUk3foWxC1hAuJ2gbj1z3MXVVadR118YI+8FaHMhn26Faxo0aTAJvP35es6+tu2y
8Vi6oB+E1TqU24aHyhzNQ5AMFua6OD9ouROtG7wSW5JR8v86TuafQKOTtZ5llm3425/QZVNeu009
stvxqQaX/WOHjQ/HPFYVLxbOaTTFBTnLuwHCJW1UhTYIN9Z3Z7Gt0ZxpKquqHI+iLPsNYLxsnRJQ
cujNyLkwQD68FO1gaVocMFAhvL27mE2hWXrGeEzKQt0YZQ/xwmrNPUPGunCpd5MMMiTGsmBlpitE
W+jtpcg6FaXsjeYYKDapuD3sJ2B6LIEjlK6t0kmE/3wm/eCCyKxcmFHgUkwayG8vqDt1XpG01h1z
Yc5rqt/j0+lcOewqKbrbHEBPc/35JT94nDZtVTSTGAVQzy/usa0cYZSG6I6A1cdN09niOkixm/VJ
4l+YReY1b/Flk9+FKBJlpk5Hd/FlJ+z1A/CW3XFM5Cy0xjbM3rdQk/NfO3mw3j17VjJAD0JFZr59
jEVq0emJ0HlaGnBpZXXlD1Fa8cvsVsUkVNSPnz/Dj17brGG2JNZOC9Hr2+vlMshKR+e1TUZg7WLQ
yg91SZnEt+wHfqK3//xy79Zb5GKzWFDMWEHWgsVztJUje0Zud/QJKbimnCg2GDtx5ZdGeEjbPtoW
Ofu1C7PK+7fHVWc8EjsaC2X4YmwClBRBSf7PcfJMTHtdTeonJpa7z+/ttTjwdpBwGZfBwY5aMn8t
xiPhtZkXsXc7RnFY3sZ6qfaToHIikyTa4fdVK9Ty1lZgE11jtKvWk9IdEujtS6jId6v9/JRZT+eX
igpen5/Hv2ue6WUgDZzuOPD39gN/76YQ01fdnTN/U0Shc0gF8bVJAQKicKCu/vcHPreG0fRicKO6
YL39Abo3zs7puUXr9vK3AlyHdzys4+3nT/yD9ypmuTRfJpy0d2Iy227CmlAkOMsEOhWbzMvYRKCY
Gy9d6PUHL16twPPEfwZTt7vUkaZ4qkMLOPWRUhxU4VATsbmtKZWe/TLoDsRjRule6cg8V2PVxMGW
nGuDoFsSlQaKZJOX70zY85TzXZ/sqM8fw7tCCDsr10P8SUGC2NhXn8s/r5vwaUOJzM2PhZtNwW6A
jV8eUtG3MWcyZEXr0u2cr3hIzXSD9i4yXz6//vt5GFUkCgCXYed6LABv37brTlabRVlxVKNtbGzf
wMvCCeEm5DvZ/fdLWYhp3LlERxV/MT1WOffZlWzk2iSI91OV11/BIWin0vKLC5f66J3bzFOcCjgf
gwhdTI0O2ksjJjQYdFKd3qq+gkNHfP3WkFq21ymw7KsYjjYg8ejowDrcc4CbthBVQOvUUfgAt0dd
2KLN0+NiGCIm4inLV5jmsgSj/KbLtHqqOTp02TPmNHInLFQSJHA5q6wYy83nj/uD65H/y1mQlZ1X
u5zRypJFqCL99xgB49w2pZREAEfqbNZF9UDqzvjflwfci+jPmDR0S1/uWko7U6M29PnR0ANvn0g8
fV5sPROVKrdsx35oqvCfPr/FDwYvZ4NZHInzF9HpYm3A3OuxLyT1KKuUPCAvbomTNu2VrWnd8+eX
+mCDDQSZLYQwuTnDXYq0BVZm28DoffSs8AUvVf8gChJk9FEXN1YfQjkaW3fFz7Wu7akklEzvxwu3
+8HSwASBDo6Xya5p+YSpb4WSxnc6c/Nm1ncR3YU59Bwzn8EyxAhc28TDrxpS6b/6hZ79vPAI5g90
MYI51HO6n1dJ3vTioxJVI6ZRUOdOlJ+sipR+C7gk/Iajb2B4o3916yXTdNtmqdMiztHgrKEmerap
pdwFrkn95/Nf9H+G3H9/EhhnTmszgw6hLATgxU+qYkTIVojpP40lmHjqp6SfpCnxUH4NLX0S/Yks
9/glK2V2NsjsbjeWhukOtYRKf6igFfveGPp716510k5EouOpc/uShpKnHd240R5M8ppOyk2KL6U9
6mC2NCM7xIYV/LWcVn/SgamsWqQR69lDSfpIK/4M+Bb3eUspS1qq+YEMythVtVP9nBF+dD6V4zxG
Akp7YoxiFUorvbMp2+1jCOYnwPzFxgLoq9ErhRG+6j2aMxhHSXgLgx/lVBtX6E3IkBrtYUf+SXXL
gaG96iVZztYom4PthpW7Lisb9Nto5MFjVlTyloAbRGxmVRz71ilekqmu4b2o5qukHfsdw1v5K9JH
Z+0PrnYdixjFDAn3GbodjlbdlDg7m8SXg5h85zwozyQvxhabJkeb4vkTHcrKNDasJzablkwekr4s
zxT1bHzclhFuCXgm7AbCRXIIyiT942tt/YjxzTA3MQM7OOIM7MHeQ2rItjHlEHRPxLA8gz3WDiA7
jbNWS/PPOFDgmhVhsMZo+sV7qx5GNkIVQTRul9nfS5od+FimcdoTmJAgAeqtXdU1FgE8kpMxe/F7
+Btq7fsSUBCjQayor0QEuJQThvrKfwJm0m2G0tav0zoHE2y5eHIp3FH99ArHAq8uWg+KfdF/RZ7p
bOxMECoN6ew3rEAXsUpXa2ySTXOToCq+IpQmhiBGogVgU3Mb8In/TZy0ONQpkCNspvGjTXwwRXC0
62STalq4LgNnAminxsdC2cPNIGqbxIEo/ZaLyrjCzVCN4PaGaK3FyFZ01Qd3IHDkmZRVl1ZE3jl4
T4Mc4j1lzvzo5/UAVs+HJmYUyak1k0bbD7aZWQTFKDg0Ip/aK8oKjGWnp3cRY/4XK6qJqOu0qNcJ
SxyilOAokoVljw7QDypCVLDoHAw/RwyqacPBl4E7Ue2dhq8ADLszvgl9nRCftTMkcGx62h1CpNnJ
ClBmlOvUT9tm2wVxyb5+zHaOkcqnToz+rdbU0zFJK/fY9dX0q85Nuek1BVvebAPqTnLSb/3eKbaZ
8iZzXbiSIGfMjBGJ522gkQEhlUFGlCeSmny8blq1QKI3QB/tqyL3huusHP2fxYjKDjQSSj08n9ch
D2g/OnSiooR6OrooUwOzGAToj6LShPOBILXdRe2QnBtofwDZqE99aRoa6gkp2uYKYJGzDtycSMAs
qMCdjCD9dkpLu4HgoM77lTV5eJ1ULQcZJguGS5ccCZsVB1EEw02U2OpLqHNDorP1b9PgeB1Y8969
IQao/YUft4Fy1IEccqxS7eBQoDh0EJBuBnP01sFUtYcw8YNrLUTbxJBRf02jquXh81l3eQ58nXNp
PNJNQrhPZ/ntltELkyzP2iQ6wcKIk007GnKP8P1L5HXWTvS18YXMh/7CVL88LswXFex3oX4CPH4H
kQ3BFEV2VkUn8J864zUqjHSbTUrpFy603FO8XgiMiMAly5KyPG8K8qrbOg/jE+RE62jLiuy9QosO
jQmF7vMHudyhzZeyTYP9KXvw2dDz9kGapTY4tKx5kFPmBushk+Iu1aGbEo1sPIFpS/6HC1Ix57ou
52l2M28v6PVh4duAcU6ePYIyQ7vz6GUxiSHK6/ajKNX2v98g8w0nd8wW0CMXq/OIFU1SIwVb7zUE
wdphque7Xsj+D1+io1aOX1XF+vNrfjQ6HWIPKOPSYcac+vYelQGgWpVRdJIh8MTEMp7NNmnPo93l
ZDfRkJVtb1+45gdjhiHJhkyyAcYNsShDYlzA5Czy+CTKOrhNdcJXNlaY1OgtrA7e+ud3+MGwkeyw
bboQGNo4Ub29Q1I0lNH6gOXLUU3XOhXe0xR3/l7C/97GLN+//ofrETmD8N9z2dibb68noGOmtmnG
pxmKs+IDwbYXEYUWtL237vAVXxil7w5vjE85e5DmyoBFz2GeC/45Exf4SloP1e2JHUuJlML03RXa
t9RaIYSxvqO+mRkJABy7VaFU/zdh3/KTDMP40SS1l+WvClCOEwM1XnjPy8P66w9jarApV9C9XoL1
pTMxQxd+dKrh7e2VK7R97RIIHTiQRHPi4h/CyNO2QTbUfz9/B8ut/3xlWi8cPDxzrq4vRnXo9TnG
YfI1/MYpX+og/aUmItZcigerpCAPtAphDeticLZxPVUXZvyP7pvigEdZaM4VWG78m762GqcHzjOO
8W+jorU6tigkVxUQknNBTuWqNdG3Z3RFL4z1D75m2ohA2SkUWbhfFvedOSF+nxHOtESLjwrYVhth
RfmhkpUk0ryoVq5TXnJsffA5cz2YRzPMBa/o4qJEgHaVlfKa2ylOk0Paj+Zz3eAB3AQivYjUn0fz
4ghD0dgF7ERNlZPM/Ln/M9pVnJaj2zrBqdKAEyHvKsmolH5zMXvhg2fJgsbxnEiCuU+0uC3NJe+s
rrzohGhaA4arNxtiitWRLnJ2mrJk3FbO9O3zcfvOZc7Ahb/DtAgbh9KAsZg8NOxC9Nzr5ITu03vs
2Et2MDmRv6G7SItz5XchqEHh9Ch7+5RTTRb7yLcTEPyEWsYiOvUgF4p1GU7ul9CaSAj8/Bd+MJtS
fZy1SLSt3nd0iU50irwb5yCgiMcf4Xfv4QeW+Em1vDavOeRol9bF1w/mzTunAGa7vG+at9RnlgQQ
SrsRgSPgf0YyEvZi1o5owoTCRvVvLaa+Y2101qp5GDP2loh0UnUeCKkDJ5yh9ych2E3WyPvyCxPc
+zI41UhcQcwyvC8azvNM8M9gdFrShKkux6fBK+5pcpFdAb8/eD1smNZOI+9sWPtmou04qySPGljW
aaUcrb7Xi+xCTX75YTDxuxTCQY/BLaE7tRivjtaPUx2riMjzkhzlIYKBvXPHYrwErFpOb/OFqOsQ
l0IgCbPbYpvSG6ES5DtHp2iszQS2DXcNxTO7nSwr+BqrWrtVheMdUKH816nm9R55zhQG5wqWWCx1
bWrKtBy4tNL8up39OHQwJyu+EVHqbj8f6ctpjWt5BrOZpIA1+7cXE03Ch2VXAriZl+e5vXLS0H42
cw3VgtP0zfgfZ26qRBSoJbIMNtJ894u3V0C5QSUE4bAksvuZ9I5sCxogehya2NnpFAM2WXFxgf5g
yED9YsVAEWXNkLy3wxcFkFlSEAyZbbQkw8I0pvdBnQ7/uUPLo0RkyldCRwpJ3eIzkZMYEs5d4ckr
RioHkNpWRYK4JtaL9ux7mGc+f3XLqZuHCYzkNT2MAGOu/Pa+HIfcSxRMPuEERnCQSUCu+4wadJPe
23j1lB9so/MvScz4R/+dpOY3yM6ddZDNK+Eyi5v0KZ/XvrDCU9UKdRUGhTnzHqO1ayecw/vwdkwm
zvekHV5oR79/i/NQ5VQEUo05eclzlNWkCKbsQjacVvsIS13rVzarw6Xy4bvFab5DmzOeyTVmIJL1
9rGm0ke5Q/TfqfLL6mz3njrQCxh3dW7F3ymNOSQapy44cajFuagFSFvC0kkxgZCJRh2OBYGiuWdm
F76d9xMSvwtn9UwhtOlJLoYxiu2mFngDTg0s6X3YOeO2qbPisaksgKg9uCokJT9LUp4ujLMP5n/2
tcxFULE4JPL1vn0iJIHVkVN3zLl9IO7HOO+3vHdQ75qTgXrX1Aaf2rcUpNE6LScSlCNS06PM+vv5
eF8uyvOLQaJLM4GWiU0/9u3PqMImbzugSidOztRdOTDa+aRWlfTto+2N4+5/uBwCARQJNNJhI769
XGTqUKN8GZ0mpl57bQuu5VXSGtZozOKVkZBO8PkVPxriHBkNln+Xou8SNOnEUWaEphuegjTHpRkL
t8EDkGvYSz6/0Pu+xfwoqZq4aDXp5y6njhA5dWZoYXTyAxMJM1rYw4glZmV37MQ0two36Ajq3UgR
nSpql2yMEenchR/xXqzOeKbNCP4FuTqljsW46vQxHwtlhienIiRZAafZp1qDAyeuhjn0o0vXaT8Q
G2ohIsN30W6U1PNNocUwsr0MGiZgvC0sUOdX6FTQogXA42KqG2RvhU44U2GsIidRpzAApV8TrE7G
Q92tWoJetlNbgrXR2vKkx7ZFCLxX7cMg/Q2xVW18u0VAirVt07AybXPZxvsBzO1JmiX5LhaC0lVI
oNxNBUB96ydFeN+yQ90ZI0rWLMz45Vnes56mGhkZpOD5YpUBYd8Qmik2fqJ94/gSUyoU4zrxC4rx
CBUpNgt4QhHW/gRn0M5ECr2O8fzwMwv5IgLI40keJ1dWmZl3cdQSZQoBObbBYQNTTO8pQMcbvTXL
m9hEXxoHoXMCkqrvKz8YVnndTJuUc9mmMobsaiKV8MUs8y+F6dQ7LxzdDbHExppPDx9GTSIMtR8C
SVMZRN8i2MrnWeS34q1UKKmQs5qAFGNSZnSsIElLNH2vpXdVPBAqzBqRoH7rm7XpaOUu04bybA84
CRuHsBBCR9wfej/Z5IRI7apJyFYNMUmsnIyC8FRU2ap0BdHrfUv3haPAASCQdlePRfzVCjQHCkI0
57kIPUJ7AYF1jSegOBGlgveHCKmTn45/LozVWaa2WPZMjtkzqGiW8yw/GNmUGdkfKjg5hVQrhfzw
t1V2lL2dMrz3tabbWlM77My8d+7NpEj24DLdC/twd155lj8CDD4TML1bluCllo7aboibNDgxO0xf
PS1IzBUDhbSE0RYR8O2w7NKVksQ9bBqo4c09vqHCuQsJL6Kj5CJ2XsW+pYOZdzvbWkc2AT+nXuT6
L/LJm3u/IEAJgymoI5L/5jwgxBM+ewkjn5mHGIyNVVUF1lEAo3/y40Ddhxwr85VsGPzrEInfTyMf
cStAUqTbOJhTSIpHqxiVrF0bq+0lVfOOWG70BLnYx8Abnug5zYnjZowYPQtzf1xnJMTq+2Aacewo
12csOUVJHpMz9SWgY4QQwW40YlBGodVkDuxw21LHRrX5zzFKnwgwxsuokdy96aGFkWGuhuAs2zR/
HEb0ejiock0SZKhZ8/14YbFROB2tFW4HvSWBNyAZqnHCvZlYHRpWsmPOvuuraJ6Rs5PZSudnOjnj
tKb+oWWPatRV/YIKU14XAiDQtggjCaI9S/qzg9Sl2Jtx4QH5JNNc7pzIbsfb2BkePHR8oi0A5X8+
WD/YF85bF0SJMx/tHbSHyjve9SBjWuVktjecEgyJn6404HGrCjLTPk+1/n+6pke2MBVPiDOL0xLi
I2C36Afw6AfTjab72XWuo+HDGpkg7SdPIrKldmFj8sGOCIGn/n8fBNWExfdQhdVkjCF2NM8syAYq
crimxxr6xNVkM2+vU6UiIk9an4wlcKrphcu/Pzoh60OKidoUAQsH9rcbhBb7gxy7Ij3Zvu/egzjM
txzrne2oRuMSbGpxLaoCsyCK6YcCKLvf5bF37JWGEE4XO2mVxbZLA7Ux2BDukkZcok6/vxR6PWqt
eGOoJdPPeHtbaWfqCDQ9sRMAHvjy2vCZNnry1yKP58KMJt9OaNwVAqP5AApblZGzPEw0tGHV0EIN
C+q+I9zGtXeZIJSvQHJ1JbzauXCGeHdrqIw4Q8wl6zkSbylah9HbTUHnBTD8lLZLbYd02rFudh1v
+cIHsXQYzaUjapQzNwsVLVed7/2fokmJw8SbeQOHKq7OYJPJtJIPpO+oFa0AstDUcBUor9m0CdwO
XO1PTezf6AmCMr3bY50iygQiX2eNh9apNrlpYqOMSdIMCN0tvRP8AegSbbn9fO54PaT+s8b838+W
lLIlmhaKyotBLUwNK4NvZgeD1Ls46c4wKQm504d17Di4ZFqtA/KTfifPJNw6YYzAgYWuEs0pLTh7
WtXc4ZT2iSj4jcTOOw2oQIYK4LWLCZ0wpOIcGtPBsAOcviAkYgnBx/k5etZz4Ft8xPQ9PTs7d6XG
RxtdgXA7xbatn4amupW5thtQoq3H0C9WQJYxvprQIaqxI1J4nlxlSrc7OwRskOwaN3JapZQJJbEk
Ra1dJamRrZVp/Q19Q9yUbII3pPGKTRlaL0CrArYc+VMqy3swy/d6qWPpV4l3NiN1W1r6FzKcK0g2
jcGELqfNlDl/yfa7Kzt3WoUB3jVrNM9BmR8Jinoos/GAxw1+Mvxvbh6HcBL3I9FbbrFjRfpZe/45
rMdvlelS3Sm+WU25cYi4Nxt11Vv5dSCqXcI8WljhreZ704p0p21Webc1DupIN746Zrx30+Dw+Qh4
rfi8GQFA8mhncIiyPdSkcv6I/hm40uGkmftVu8d3B8AwMh6EVf4Y8u4Z6QGNf02+FievlCi2qXAO
dtTtwA+yXTV+cQBOVq1LLBM5URfjAOYT1/KXUTCew9I5I5HQ/vaXOXWPAiFy230O9WJrWdNJJWxm
TAuaTVmMT16t3bCjvGG7f+4MjZz7rjz1RZNfoKQuphG+atRFrNwkE4gZRLU4t/ToAlzICGhLXKU/
Snriu7Tqoucm0MJL08j8vf1zz///WrwNrEUs6Ms02NBR0HV8LzmxeTD+xMTpnow4JuZqqAt7Tf8b
CkUKDzVcyUyja1s5nbzyvSz8aXJ6/JmhcT3JvkvQ7rdOelci4wzWXtRq+Qb5Qhiyg+3V77Sf+sch
7dwC0o/e/XGtJPN3hjc6XzL0Et5abwbd4ERUB6DAjU6ejAbwE8B5+yKJ6oM7nitobLLBrhrvgjvc
pg+HcuySkzWCguHwhL55NboEMKwznx3ZSo5BTaanqpsXDx3PLzy55cOFj2Ax1ObHzlqNpJ1OhT33
498OtcirOJ/ATDqJqHK3etb+CUO7eAkL/bZNK2+VMe+vTHoznK38Zheb5pcBn+Smj4pLIocPRhvU
ZuSMVC9dFMHzdu+f77HIxobMbT8+hbmMdc63tntfp07YrqSuypfPb/yjh085gJHG6KZkuvjEvKKq
rTQqk5MZtnW3wSI6WVvJfNCtE5e82qByu0d39Osvli+Ge3IJhguK2I9uVyAopIxK/wVXzdvb9eX/
4+w8luNWmm77RIiAN1OYduymF0VxgpCFNwVXAJ7+LuiffGwpxDh3eiKOQKCBqqzMvdfGrpx5bXly
mzo+myQuHYeU1Lteh7j375u97rdsPzLFAB8Wiwpf2NWPrLejltQe6Z5LrWVviUZOUDDXHtyyf1/n
uiDfrrNJ5zlAMkzCifX+lqpBxX7Vx8WpU1OP1Is2C5PUU3CscvxnkvCzhnD1wTX/9hgZYdGhNcgI
s6/B0dAIF7Mv5uKUitLknZXua7kQjw3BqmI4/e8b/OvFAHTgH2EeTYH6/gZbT6aQy+ryhEa+raN2
SLM3upjonmS+Nl//fbG/vaKbRgZxJwJ557o+taduHTWpY3BUDc6KcZw/mYlqRvWMbzkdO5dwB40Q
zRTaDKkL8QeL//WhY/sx6YTS52fwzlTs6tBRkxbpLXpSnmYvGW8I3wJKl8QNQkLoXuYIBsic1CxK
luyjsdBfXiOg3NtvyuuKf/6qouxjJYsVFUAOZ2G4IBMf6GFxhIbIDcEn2RSzNpU39mq3r/9+4n+7
MAccNh+wgFTNV4sCw7jMLg2rPIHLL8NioIVFNK2xX4oNeNeTUegyDPjgnfqj68yD3iZE2zmEWpT7
fv9SFcpEoqSylqcclOiRx5Ew5ffQmtBxQcMeP5Ma8KCbtBFmV2aP2RS753oy7/99739yIZh34kjj
C0axg912e/f/Z/ltbQO238CfMSdT1YRiFQ5KzMVJzTDLCzjsIDWrmwJndXeElqe99Y4+apigpuXG
kLSnfCQx7V2aVRunKm+HMXIAXWC3TqXKCFEZfxJB3lcBYluThOxsKb6R9abfFpCoTabdo3M0Rl2m
vqJykRAcKiU0qrAL2blgmf59u9fVn4O+DRkYZ0kPHRZFx9VT78ir2wDu5YkY3vV1lESceVQTGpPW
YSB2T8mLOQAjrVb+kuY5QZ24jm/bsq4O5kSlmi9ZxTm4sFbnq22BWcAJ1oHum1vytz74W7dP7X9r
o+1vpSfHaA8bMgO3q0+xSaxBoZypTlWri11VCRnSlLN/wZ/ot5FE4s+AUpnekEXamuTiZXyfH+wh
f2ml88DQQeEC+D8V/vv3ozD1xq76jL4QYOZ9KS3thHqDJigFNpktXrnL+aJfcYpOgaOgbDMZ03zw
R1x/oL9/NAePJtI5egTXI6ve43gwAIA79faSBU5nNqdMAPzL0vlbP9b91ukrP/A1/uWaALcdwhDA
49voL9/ftzWaDcfDsjrhuwZjKLzEVAO9deZfqtWCJspkXOEHICz0I4v/X/qgNCBQy7PV0Isl6+f9
pYfCbbomK6qTExus9IK76w60oO1nt4D9sJOmKED2CcBjeO8T/Q1mNhivhb7qsF/sbEH0l/bj4xC7
IPYavUVKNpejCdsTkByJj2SxTIEkRP27nVvTs+L2zhgOozrI0Abn8MuZ7SHsFCeGl1MCAcswN9hB
KwVZwLJIulNltuPnoq66c0o8wDnDo/+LuWLxbehyhMgJti4Yq26h/cjowOyL2tHhbq6j92Rmi2SQ
2uZgUTIsv6A4hJ1r983iuHnUziVMnqGEdemv0hNfVfjCWVBmMQAMPub6cRVEMfvJonKWLi2xBWrn
DpgjfREYzisLZnnYdPHyJYUNlEfDjFqW2bGiaUhKBBKgRC4Vsd52T8t3EZCbdolilKdY03Jrx4Ck
O05NNczBPJSqexFqbP/IpdTVwBK2fLFWof5qvcJtDzQobOvo6MJ6E3SdZ0TLaV0EbV3bPwxBay7o
0iUmZWja4tBdN04fP1gffnfgrhYIykgmFvQkKRR+v0j/s3ab1kIChTmWJ9OWBkS7Qg/nITMjoyK8
iglq9yTskRmPNug7fDzZJzNeoXBObpvuCfMcbueSjNAq42+ttdyIJIosrOtTcQfl3boMoyhvXNdY
D9661m8wnnL6ny7EENR30BPL5EbNCuQ5rfETgaS3g4OZ37D2L37Wm845heyIcF5dbntPJa+YoK7A
rtbmqCsdJC5zcHbEIXgtTMemp8kZG37MeLDjqJeoQbWy3pKwWcyRJSCJ95Ns6bRM1mkldeBb3nb8
pHZs7ns9raKSQ07UejVuAAbpwUA84mZnYZApq3x5SvU8v03RSe6BzbW7NaMP5Ndr1d8zmJqOhebM
QbYsEGLLBZQ/Z08tVAQNnVRQzS76kpwb+EFnsMwQZzo93k2qbBiFtcV5KtQ6EHLR+J+16VSm9a9G
SX5OY9ofnFb+TLOsuZlp85+yrlLPnc4Z01VHfa+o0MUmmjN8xYwMxt7pQ0VTPV8DYRIswlQiMXsz
wZSEQSmAVY7pUK27iulMYBnTcHDMuY4WpcuiPBlJFgXedJ8vtrxVG7ZWyTEmsNRZZypG4tDSanO6
5yu3HvJ5zW7Z1vvQ7VYG/AWrPDTJIbsl8jStfHWa2cytZVR5mq7TsewTYzs7Ix9tWWbiAhNGokt1
NPwVM4M+c7KNKHPyAaio1SPKr9g/gc/I/aQyoyWczbJOZHOayBe9NOz0FVipOqs8dPgxiPpV99VJ
mEKv1A+BUVVJFGvqjSZssm1hutN5glWJfYERCviRD7aX64obwMe2qWyKOIsG6rXWV0Df8noiEElh
XRXrlNka0cFGBuKgUFNL28WqGOBq9ivxrKscQc/23ej8+vfXfH3G4I+g24Kdj/GC7fD3vF/0cdxm
lqQm2r4DZQfjO2XM0KaMVUAuf7BybBvI+3WDr5ZJ/NYJY4xy3QJb1aLSx1HiK2CEJSPi+OpPhAAN
P4DZTud1zhhK/+e7Q2zGUJ4zPm3u61F4V7Bq5w1OBoV04dt2UPUonyYlatz2o2DU3//W9d1tGydi
T7rgdLLeP0lgpHVhJmV+arrCyXdm5bhhZqvKS7Pq1VEjjTvq60oxfX021n3OmLFmikeAs9po3i0D
ZYwr+jgP9yCT7I9YRdfHq+1do3GOSAxZCd21q+lDzonNJp8gO8EziS+9dCesqkT3dusynmg3sjXp
y0tsmR/l0PxZz1C/cYK1aXuYvGlX79cUS9GaRZ6fqol+514i+H1Y52SLU61gubhWQ2ygqk32/EHJ
/ZcXmxoWaBfHSfodf2xSZT8JKdP0NBVTdUH6F+/nSWV6pwvng7fsuuHBw938CJTKSIvBg10V98Yc
uwJFC1J125TfR6QNTjCij/uvJ9XtR8QUsIXSMhzDw/7+DauUAjuQofM2122xr/G0RIsKhH0Wxetc
IajtsV98UI/+7Zv9P1s3Klo6s/r7a66DgORTyBQf2wpeO29jh8ASQjCLWKQH8CXKR9F5f/xw/GZY
dCAiYHticHJ1xZFDEDkHnnmsHbd1Qw7u84+m14kzXdxe0T54Tf74MLgaunOq3U3qx9f7/v7aDjQD
JzDrGMcDed2ytTp51Ops/pwxnYejWiczaNyqt+0dbnvrI9H9n3dLq4ye3NabQzmkX60abcrxbogH
5Ti46qd00RW45jr97rGb+w+W+j+O/kiukKP+bu9sEILraWct+4ReXKyA98CoVubOXTu4PThYqkhT
zxD+lJYRDlr6rKn4Op3BWH3DFDL696L8xyu1/RkaMxAOdjgtrqOperGJonNHOSqqQhyByVEm3rBy
6y+9afQxqnUz/eAt/vNXRtNJyhzEHbwuf6RpjK2AEpy2CS4XDfZ84ST1dKocpflqdCNsWy/OoCeR
SuY+23lNgvt/vmOAUfRd0HpDVbnuGuo98d6kyHtHb60mGcxjad2zLFIqCftNmYXz/3HBLXQT8wwo
M0aJVyuS2iQDwaK5d5Sw0wJszO3PRpO2h5HcGi7dQjDrv+/wL68xGmA22C2rhE/yan9xnJ7Mr8l0
SFkxyyEq206hyqvLnPSuMZEf3d8fpRPiQUQRrBOsETRVrlpnPb/lquaLe1wqFGWuNejB5OoSeC5B
rK2c710CLQDzO/Me5fBHs7w/1vtNusgcBbEunxOn9fdrxrIA1kDo4xxzvXLvy1xDnL/C/vr3I/3L
ZwJKZWuCsG+zDF490nVam2qaNec4LW6NSIYG6RzQjhAk3ORG9ZR0jf5RYNMfu/V2Zx44LHrbrEfq
1Z05xNXrS5ERxVK7zUOsKe3gG3AgH1YIr7oPk2C61+qh/7DntC2z74onOiw0fWlyE0+l/SGuaZeF
0ybm+ONg1Waobo2nFlb+Ds2Xs1vL7pvWeeINQ4ITLo1M9l4PbbKDCn7DkiU/0DP8ZbXgKTAIZaYA
X+oaYrOI0XQnpKvHBZVPACdAC9q2Ti5obYRfT8qCyMloT4XaLx/85n9bok0K5N9+SgZl17E/aT2i
9J0y+ygWSMbdGZI4gVJFK9Swx4B5w4F2DbpiJir9I63R3+6aOglBlWnrGyrs/Vvt1n1vxYzrj4s5
MoZfpiT+yaTSkz6Q6+nNUZuGvmmmoHmy6LhVHyjgf7uT/ucVcH/vTRuGDXMIYMDrnRACVBlraQWA
wAOTA/ZPceU5K3II9c7QXpCPndXRtsYcnWKTo2OEIkMsUbw5cwS5PrkPoA729r+/wutfhD+Ll5IV
FDUNPWleh/ePpZCx2xQM5Q72ZFfR5KJP8tchbw9WqlSI8VT7uKAMvPQC8VtrjSUZDl3/VsH8+6Bn
/jt46/0T2oZA9O4Zq9G5v8bilSZiSF2f5KEtxF4uUxMOWRFDg2zuZTUCdVZ0bNpWuKz2nenkF9Hi
bXKlOJSudqqFo5AksLxig/ralCU8/7H49u+HdbVk/X5Wv6099NTpI16nlIlVIRdi88xngzshbezQ
Oxw6DWr+vrPlilg4Zsj0weZ69d7+vihGDRoUW52qX1eoCTNAuoG6PNSjmSV7t9M8VkhNW9+GSuTZ
bvQyQwlR2tL/qMmA+K9iKz4VcBmMSLb6mAzB9++HNyvIo51mPiSmXJ9HZ0xfO72uAg8D0NdZyz4i
lF4t0dvtskYzYOUfgBFx3ZROyYpPLHe2oC0RhyItOz2DqhJQLBjWNen8uS0y44NHfD2++OOiV2sD
dkqscBrIwNap3buxzbPImtf4oGQ5vkJXcXbNbJqB9CBnuJhj02pWfC1BOOFJ4mYSS7EvbquTq4I6
PjBn5ce/X7yrHfn677ueHhpL665zXshDH9v5LlmnCVQq1eUHl7mqcrbLsCfi5sIgxBt3LVfeUGEo
c53l0BWsApVnrJd4yt0dXs/8v81DuRSjN9rx4NqpATihvH+thK2NOf319rAs29hlK2CrEIJWuuwM
whJiIugnccmRZZYY32c44/9+ote36gIVpYDkUAuEcMNBvL9+M+HXddJ5vWm1RDMXX4EFU7wR18wx
hXN++1HlcX297X5ZZclIYyrIEfrqeorGNKxVPUAtqom4i403TIBcwXLVlP9Wq26PFq0l94WEiMbQ
NSkhZZSA4qpUj6UwELgV0MmI1UN7hJQaH8HDvx/kH2si6W6U4e5msWJzuzY8VkvpFMi4y0NVrkON
TqCxPsfjUGsX3QVndOiJ8P6onPpjSaR04Fp0JcjT49JXaxICXadoE4lKWcBi8TvqLSSA5E+lh63w
e0z6mdJxLaSBBlzM/Uc0+qt73mQ+zIzp9AEM4wByfX1jslY1sTqGdxL3TSgQOn5aUZs8pNDF6sCh
Y/vREnW1LP6+JG8rxBJoaEwir27ZpXumuYheT5lOQ7E3mdAoqjpGUsvmw5qSfVN7y38No9juE3s3
eoUt8Bg5/PuPxGv6pU/iqTp5eF2CVWtcP7fK4UQLvg09YPFH1yYg798v1NVa9/tOEQvQ0wLRsoVD
vr9oKXN3yFBcnshHW7CT9AsqF6m04/O/r2M4V9/kdiVOOVhYN6IIE52rNYgUA8MSEsU7tG0VyJg2
E95UEkImS9SgTL1aEgbttUv8wU5aO6zMqU1ImM6pgWKphG7vNjE7Q2z+clFYzoE+S55QEptfStWK
byxOiX6vauTKTHTa3xKqu/uxtrL9Qv0jo6lL2oPptuNNbNmYAbN5MH95WCgyLIEgQgMX7EQeIBAb
XwyZkUo1avHBJTX9lOax8tDDdXt0YcmRO9E4UJp6B0GtxWq9G/s0o47TOIjj069vqsHSAvgWpAet
HHS/zYM2fnK7FK8Npz2LRD2AKj+HOkOHXlvOsxBoVpeUULxoGEjVGFQrU/eN1s0BfUfj22y4PfFn
Ls5zmN3xclKWLJdR2i+N4pv5iuAiljNU0bl2Nj2tUgG0G+WCrqEjUuWLW8X5Qqe4c39A6upRLZsL
SWQ9mDFCiBb1uNYlc3DHJvRsjOMbNiYttJdUho1HW5f1iNhIWlr5g+Z17tMok/4Hc7TC2s2iGp6b
Pl4esA9YAo+G4tlhq0vE9UUFCJmVxSZQo8HjFvKN5z8XepnnlMfghCnEp/u66Kov7mh4O504jWCm
vaVGaTEYYU6d/CyJqBt9iFGZCD1nzey9S8oRXUqbE20wkw7zEpfjdFxwVKgvVAXxU9MAxRztVjyT
a5AenU6M94bXxq9QLvDAgv075mY5PWSTwvGEoXkgB905WWhT7ptWGHs7M+eTkoGUTbKqqndkiprk
63ha+1Wvh7l6yDySWkJvrIthJ9Ose6bRTuJQE8dbHInOxJDY2K7vw5TMjiKIaZXvqeriszs2Shsu
SzVHAoniQ00H6SGVJCZEYz2tboCqmjmrU7rV514iNo5wr5OQyU7Zn4maN/L9bHSEoZNPqxjhlK80
Q6wWhlyiWN5dqqTtwZ6r9UQaG/NyI5XTUTA924usKN+wBXUERo7yjNy/PNVa0u759vofljGvj+lS
TWcj1RJE22XFNDUpZ1WLFNPCV2dlMn3wZL2g+xeqw+zP7Sym2SuxVMlIeEDY4zONlizTbgyRWg6z
8LHtI1BserRMcZ2f6X8MFznndn8yDKn4Y2O2b6m5pmccrdNh4s3/3FgTaiV7iFPXZ7473Jq1oz14
YOiygKmeerG6rnlL0lYn8c+1W+qyjuQOP1vt6pPsyaJMrdQjSHQU0y0wIQ/v2ZpLLUhsIyeVOjFi
OFu6rEKSYBrrudVdRo61Olmw4MBKp08xnNNjVglVBE6Ryl+dhrdKmxsiRNM2dZi3SnV9WukmPC+e
i9pqQ+kkzJ39sS3mPGAold84nNwMgv5kv+v6VkN7UJI4NlD0EjsZe20Als47aZXKGDtzF2J+0pWX
cBgC7Kzlp6wlstjHsoDSUY/ls4IE8hHwhFhDh4jAg2KMk+UTD+r56dyaAfFu1Ze0bnTSf1y7OvWp
Uz+MBc59X2iwLAkfI0zR8aavdexmd1yI490ypwhgGMo25zhOu7ckXpokYOFbPyFmyI6NU8k6gJ7Y
dwc0vslN52jLwRUEf/tjAvTtYVysdPLNoTbPTj1rR4+Z+0UXdnJyNaW58cyx/ZQU04bisoejZeFV
6A2vfI3nto2IGCmeyGV07+zYcS+cUexDokk12ytjvR7SmKFXPCrarjaaEr9bbetfCYYi3U4xX9vR
qXeJUawVAot8MggfMZyz1w3ZgUmafZlqAadNCsKzyQUP22GuJUmMhvlMnVEQKZIzSfeHpAT+mSt5
c4MJAmN2HBqY5J22Z3jcOMns01nR073VMtDUHOK80EWM0wEKneuGDfwvLYjHajh5xqS1AaEgCO2V
XMyYXMENZZjokPmFZjfYN9mQ9TuHouFuHhT1UMouu61qxzkNmOle07FnUwCXzQ7GsVMN1EKVDoaT
UhAGkGcuuX4SqQeSJRHYyO1Kv/NU9VnMjnmzIm4JNXeKL6Oq1XvNUHh8UK32/eiKh84dqk9JI4ez
M8QO4MvS/jRgyrhTyVJ6MOPF00Itc/RvJZbDg+q0StDgEX1R7Cm3UYbGpBhWQjFUHwSi+7yKbt5X
yLEPs+Ym6PmIPQqs2pjyAJFrGv27aKBFtRU9/9Ol2KqGrYEPcIUuALXR1ur7H3XI5Nlll3ayPLXm
GqYL77WxfMHd8X2C0bUqTnmUVnuZhukT4OsILdqLorGL6M2J+daD4hWB1OeLuyaBpjeXelJ/sk3f
NXXxaUSTJitvHzvjD0lphC5Kn/069n569fC2OPbZrMejmojP1dLeLZpe7tcSkqLZloe8974QqBeQ
1PdGUI4RqWlnBLFn4vLsppulWaNaTmzWdX+3JdZnWX1XJMpzb8TnOVej3PCesDrf6EuuBzXMSsOG
Bdj30+e69B4YrFAOIWDkpfNJJCWEublQGt/GjbHzwEn3nRWuG6Qy5y0zTUJtZ9KHFfVcNc5z3k4/
DGc8dYJziGedx3I42IoVdWv7y2vFyRjJcwVAy4Gz8dH/fokb+pKNVTxYNtGsvX5cnOW7KpYnL59P
Re+8Cm/92ZfFd0GSnS+L7q7tUkFahnUUyTr4eHLu+KKCfmwftXSJlly7WQqsUHRsApzebPzOclrx
Umk9lbti7kalj1CBkGy25GOQKcONoWiHqk/P9gSKA03KMpqXSgCsn0nSHAz3LIUbKgaKr7xvsQD1
1SPWzZthmaJVJVtQLcC8NwaBvva6T+1kV8/iOHq15i/O9NhrZUh/O1LxYwSDqXwhbY0oUpb9qDLE
abTE6zS8yNaISi9+apn4BHGuLpFZ2D7heXvm7IdZLd7WwQ0Wz+TbV+8BSuq+HvMpJnUdWuj3alV8
X6QW5WOi7Iei/kz3WT0j1i39NtGQBU00H/WpfCEc2JdAYjX+1pi6IEBHfWlpfviDNLARLfs26bbk
4uq2GLKvm74ycpFwRiB+DgtY1pjyeB7sDgVOTz/TMR8cDpzY0LXTIPJjX3uESxbVp0LlnyqK00SZ
RvLqGII2PfZdicY16T9l9kr28hpgZwRvO4pgcsaHVCvPqSSJ1Zx+4ej+kaTKvlebH0utBPVcXsSM
YT6tzZexiSNU6m8qbfbRXU5izs4Yv/ezQ9xFbuq3hrHlrzfZZU2bGxyDQArkcmoqMuIkCMzUw5K8
FhchCBkfCQ/VcAdP5nMptM0LfCpox5oEYjYy/VH3xQt5dKdhMr5wAidDmNnqSNyhAqCU5FNDbQ/C
QnSHYi9UcvVBpvrRBppgWqhQPARuUz7QLZrBzRq/2WvEjjp7OhahMna73E2ZQrsrfxRZr0px7tjI
RSWf4nTZu25ynN1+r8N8soY2iC2a53Br83xbfwlQVNzTpPe3rrI+L6M8xtQcQ0dwUsFx3C5ssJ8a
zWR+5aU2vyt2flerw6vnDqdE6J+EwsdpTWtgtQmJj0m333g+bdKcTTpddj18QYdyEvr8U1rML6bk
JiYCQ6/WL/GY77ti+TG1HATgTXpEwaLauldM7zuLetB1zldzsQs/VYls5UT5c3HF6+jke29wjkox
3YtsMz23t+jVq4Be7nNfInAkdPtOd9LdwofmI9d9XArMWp5BEV+AS9Xs+tYgoxTswa2lUFLN4kKs
Nozd/BF+4wlz/Zsbe0Fe2DfI3CLYZamv9cJ36u6Z5OQd+bK3VjPeVln2jCLylGbyMxDdnWEpj4NT
7Zok2835EJZG7oupjPoVrpblhbOUUTwgalGbX04/k3yoHNKBNdYtq8+GruypeG9lnB4IHoKEod0X
Xhkmef9QDIwN7XjS/RmQ75pCOXYI1GEkcsjn/K4FQlfFc2So8lAlRRVM2nCjj+Wn2OapuO2xXwd1
a/Uim+PRkxitHXu7LXzW0ku5NHdZyeEgyUbb56dzj6u6klk6LvBd6yIkceRGG5rHrNoyCyFugRhi
84b9R035aDOImRL12GbpocnKVzWNGacq36hkKOWm4jmd9EBPx71u9NFigPxlH+ZH3ivVfJtreqTN
3d4SBj1Q/ZxvX2ZtEQNvlLtV1nfzApgEmTuAgDr1l2E6eo4AgWFGCknyKeIHymyy1gbw0Za8F4q1
c1OkwkN1XsfkLumyAHEvirWVpNOur57aovYI5TYPziBIO+2PacoSksj6Ia3lNzrJ5C/AJpjkTGdK
VV88mm1jwyuLbrI351DViOfNjAdDE3t8Kk+p10igEqbqg8ho/LRHD6F3Bu+gsHd6NuyAkz9SLB70
ObnHWLlnU9wVxhbBWN8tcfY09c5u8IaHeGpfPLUnGqb+unDAyuOV9PXqjOb6U0FYq98Oza5G/WmN
JI/TYd7T5T/GyXDQUkDLOqqlWXW/ezaSpsTlqGHkXzreH9+dmynoVos/s4ZHVRg/rVZlvdKBK8N+
o1Uxt5+8ETFva6ev5OAdskbdqWV9uy1pXWecHbfeLyMtVxVeAw5/+quKE6ht/Migl71Ie15t40Tv
zAiEguc5ZlekURo1sXHEznnsNec1VwnuFmYwsI37A3pDWZXRUsIkMHRBQUlD1SlQLAvRvkkWdHud
o9LpHiYruRkqblKdb4w+C/uyCQt9urRENFtGceQ7CPVS3MV2zxY12looB/sIXyJavfGUxSotivHW
0Ol+Teb0ycmNfbdWWSDl8J0D/LGdgIwrxXBJE+MLwul7kU6vnLQyjv7T51UkhT8nOBRj67ZpWtLl
qTCxI5xSuygDTZv26mAdahvH8jjnRlgvNKCSBitfXg/1nh3p0jXFxRvMaJUzKd9aHinkP5CqFsBJ
w0TTv1TEp8W9+kt3nWgevJtOcESTHSuBod41k/vF1Za7vjJfQJizxuvmiyVdYq+hAo9O1HRksC7q
YcqGY0wL3BeWQtsnCRmXB0XZnsfMeOprBQdRxnZduzbxdMMNoIuDsuo7h2BfXXafeX5cPCY0LLlp
iC+2tekhNpOf3WZzokeEut/HF7BL1OmJiOpd5s4vIFMcNKv9RWNFbvo5mi2cSet44A+/b0VxM7vr
WwpDJhhX9+cUt59WeyDwML5RrOUXawC0DsbpDOqO2gx20SiUUFOW+wL3icAg6LueApu6IvI4H49k
/ARwz57tdNAP3Qxzg3JOcdocharEHlTkkeuVT+U8vRr28li4qfTbcn7rXPXYKO6FjSai37svOKD5
FvJpfzHGY2MjZvYow4hLJlOTF8bPp+k+Bt0TcLq+GaQbLZ0RLRZ0UU1PyRC1PJo5RvOQ5958rgVn
SemSm+4Ny5scitvecb4UhbbrNeWWePrXNhGlT7/bCfNUDZO5iboqfem7gWpPmY9ZbL2AOfsOq4TF
JdkLg3dJjNCHcFz31L+DyvXKacN/4dc3+/tUHXd1N54mzbgk4Prvasrk0MZoW9VjuuNLmYJqyL/G
rbfvk+miJBT4Y/bTK7wvYJDYktfE8+1WfajdLaGSXzMe7FATbETOnAa5C2wc22/E6dwvpvl7kyjg
cbzPzrYGcwIjQmU2fMOrNB+200vr4dcBqftrIql6ia2DylEEvrPFQouo0+9SJ/W7yn1YFcBEbt7c
d4nxYFv5g6N1vmV15FzrzQGRQR9V0N79nHznLssuTdk3Qe26TGtprlK8vGW9+NzWzZ7G8/2gVrjG
mXIaRq/hupcPE0eIENtqNMoROEDj3A6L/N7OJp2CQWVxVi06JN3dDLijZl7YVOLiSfkyN9XOVsvQ
rt391BVnSIucU1sj5INfgxR7zdQ0T2rRfuoZhwVIWEMw/60Pr/bZRckqMD3r2nAw5+K+z9Mjx7wb
8ujEaR6MzzrVYrQ4WuEXXnMqluwhBqZGDpDxXNfVJZfJKSdHXcOFGgpEuaFbuMeyF7DkVe22ryV9
qtw8Obm5a3rzrvLaZ8KvHlI1oTyzx5tVNb8y+H8m2uHZQC6s554D2sEoA0ia+h3TpeehnRJcEyB7
plW/dSqQD163/ScHNISkEVnZFmAEs8AC0sOaa4Tlu7yaWqte+qJTgl4l8Htw3hat2I1m6oQxwTVW
Np3j3gxp330tme3vXaN/Mw3xzBYIyY5vpl+Sx7JzTlAK2WXa9lEA15/0FSFLb5NtrnmhXK17UFeh
BW1qrjNjN4LzvDXt3Nu5Vf3qVFoHSpvtiu0z4hx9gdp4Ek1+mfXO9Neu/qXw9xVmjrHGQupu2tnk
T7USKX1zAJdALv1zkbUvmVp8Nsnr8JdGRExNUix+lINM7C963g0R0apW4JDR+7UzyaxRXNjOstg1
bvNrSIkiT4xuZw9r7+OTANUnQlsWnG6S9p4Y7IrDbb4TyuT4aOnu1BQ2UmclIftywmagsQ8RqUws
xV2bs+YpW3L8+NpY1c7QmrcSthiSIlr8iTLs7CIuQ0+Xj4pFzNbciO+TK/ejgTZQGU4KahUC7wfi
H+wxsnMyTpjh8APqAMmGJOMfS+5kMt+ryvITI3uYmuUBLfMeUd9umNxnZ42PHNybbQImCROJn8Sa
XPJGPTMdrALI37hX9LCxMm6qmD4DNBf8EgQY9XhQAr1CCbjSpQ5sgcujcmIM6qzaQz5c8mW5M1LM
FIQ87FKjusl5OZacw2rWfGkwL0lVu6t6OlD6NAbloH7mcHU3Jpn9Hf3j/WhRqxkVB+O5cXtfs5TK
JwvZd9YO6/t6y1E9NMw8PWf4YxjTnkYvjUSWcqDdUL31W45LtejcCSBgqjAZSQPilii5831MlzL0
VpXGOX2r/8fRee3Gimxh+ImQyOEW6JztdrxBTpucCijC08/Xc3Gk0Zmw7W6oWuuPlejP9eQeEttk
0sE2SCJ7yNkYzuay87rkrTJw0E1u9oNvp9xVC4uI0sU7VLjbSrZssf17rWg/UN9gbFMRTslyG+Lk
FE/tBT3gOencgGLIfbHEe9Wdz+mMq9Fq5/dIa456JTZmbzC7WGuFnDRjEcmWUF2eqNkdjkQ1fRSu
9YvRTBIrNCMDjT26bFM71F31AziTAVgGA7mHWEH8wqP9glX5CMD+nUYGnXCkf3JkPtw++yXXb1mK
S2IWFBRb8RFTBYFbmUOklsroo813jac9yxlXa0xiIRw3KB85W3WbbTVFubtOdZAukSBRYn6KQTuo
tvdaSqKzbOMhuzLsg66kh57ct1Vv5XvHHTbZFB+pZL4CVh/1cvjX9XpPpov5klrVuS/dvcJZiHGI
1mhsMVMLzFTxHBnVfNaIyOlFKf3KKbZ2x0halWlyqvsy9o144QKep9OoJO+6Yv1Zpvy2OjYzo1ZP
YIfbQXj52hh5IjqX4ypfd4lya93qlumN9OGf1qnVhJHQRbgo8xO9GIA6XtiaNZ2JfX3HC/vMbVSG
9pCERYfuuDSnE4q4I4Lcdf1o3YNmsj0g5yypfzSn1oPYdF6HTNvTunHkSuB47lsM09EQmrWrflag
wQjftYT5mfEiHXWoHxi11mJriAtGLoqwqX4LRFZt6Ktc886cH9XUc2JzmGXZSs+SPxME14fFwSiR
WB+KMNY2KD8t8r5qT3PQ9YSHIan+R5JiIHSdq4uS5TqaLiltIL5VgAjK6a1T6WSmE1bBV/dujIR6
UNF1giwPKUluVpNW3ZxiQWxW6W445dEv3UJvccsLP6hNu8oWii90p7H3dozLjCHE7xN93wGpgtgn
n0pe4DcSdE95CwegO7CUNGqyquaeQpSBPNzqARBrjzJKfTyROPzs6c18mkRv+eZo8/p1hF/aI3Fa
C3NCRWMXeYjeXZkLOldMgE8P76FdYO9NW7KpelxvczqujYYk/rTpf1j8TourPWdphDe+cM9m/9Dc
TPWdaL9ppVnVjVPH9FOj/op0bwsDAXGb6a2fioY+eG04Gqbc/Y8zWhZmvZmjVO50bmeOVYeMXd6T
bJGc6+2LmHtW6KoOKNYkH9YwKeSqD4phA9YM9pNTdjzSoA6dbdx4OH71OT00mDnNgdVCL/XVEJVH
05THIqp3toqVT84bNXGu5BhdHjFvo4HkvdZvWl/t3Dp9mcrizXnklGC8fMcMcdYXEInaUradRiaB
M57J0L/PMYdT27Hw88wxAmMpSsMItpU+KIfsSX2TOv19BHuraqLk+HNF0kADCuekZgMyiPw3TfKM
A3X5y6J8O2DdTLGckqAFaK8ETemeyYYJQdtXBqYs36qiW662h05raahBZ+a17rPWfmROMZE4+V4W
3GkgF/w5MevQLPw4ZyseyRkO2lZ/LivirRuYYSPhyGnFTymXOST5QAmdSltW2ZwzlS5G4RdLp8Ed
wXfCvK75d3B0Dku99jLnL1q6IXBJhvNzExbQBKo11PeOGsNJjuDZznhPIv2uNArFRHpxdGX3lCkp
znZtXeTjwYoYUWuNoN1EKrtG7fd5415osPug9SuYzPkpGYp7sjgh3UZPHveDVnt7L7eOla4dhkSu
bD3faUOhrW2NNcDDZFOqL+hGwZibEjBfM7/azKp5p8ddU0B9ZfJ/Trn+AsuHJbLQ0ZrpO7Vl20a0
3MSpbfh8af8PAxRTGfMqNuc3WJZNI1NKoAgzc8aIea8gz3NyDoXH/5sbztXou96fXAeP5li+Nna2
0wGmbcXZOul4i5fsqW+8neHlB114+0lAX1vWhfbo58gU/3Q9ei2d5oC09Uyy1AVbNci8FTq8qgg/
j9ayoBqIxxCqcGun9Tor6jc1jsPGkEdwmSAV1XbSh3+YdNm/luktU0fPbx3rHkcqey2S2bi1kKzO
w0EdJhie7oVIq61iznFo1fFC+lisw+k6LJxMyv5gQ3wR5f0WqQIdyYIdRCV4SxBxNTXDJsGqjO3R
u434HWvdmOC9YuYLBnKfeS4LSJ0cA11VoMkVVt60ZIBPtpUiDsI0z9oAg5CafBhT96nGHeNL/1EC
avdS8YJyNs5xHe0cj19ayLDOolUxC5413fzNXbPZW0VlrguvP2hi2cQuw2WkV7gnKo466tlXngGf
mshbkvSneZh9s24viQF+LBvLJ9L4By/1A7CM90qnvDRK8wsOdjajLhhlmvsNGI98xMJLXb/kvLZZ
s+zqbgELGQ/JjJnajVvkvzEDaUsdYP8C7RoHc5yQA4ujDxnBhRjyEzEtv70KiFh1zS6ZvC3D8iaT
uoKGxb1rSrTt+R4xbLxEE1zvVFtPZWZvZMVYn1orJ/NeZO39G4zsu4CfaiNy2xaX2DJ1pgLESnd0
wvyYenVWIxzDZpHfi0kbfC+V33j32Y6WT2klvgqCNtXmOknUU53KVenoZ6VN3+o0uS1espbkbgK8
04WqVsWn22X/xLK82lTQ4zFXwzpCkuIwghEC8cgFWZR4+3gzUsHcrv4h9tjgrlN9DMR0jUk9hIt7
KdNqUw4JkS0deTSJUnxR0LjnJmuCzCMlD13Wzqtdz2f+uyLNIVzAtn21V2N846Sqy67ZV4kN19I1
L5o+H1w7PiDCW8sBeL+0UyUE//s0Oln62BL2UC8X2Tfr6BEdJ/tup0ym56uF/O0n+zjVONi9eYHu
NymdSy9JXch11sCYWRoYkhcCkF+o0YKScQlFEys5Getlog9ej90gMpcjSq7VUNbrsTJWCzCkRU4Y
T9B80JqELh4lIGloM5qvva3dWpX9ZxZbu1J9YnW3c1x+C0VuSx3fp0mVjuX9iMxgvGodtDjk7krP
u5CDck7N4Qca93VUvhpXA1biUOVDO0ARG7SGeujkZkrIrI7U4s445qgPuAMeXaLupiYXvueaRa5D
mb3n3WJKU5oO4FCy/JBhcBdRfVZH5RFZAX0tqtD1shPs+omcFS4xBTLKOZZJ8opMZy37OVQi600V
46llCqoZ8juCcVkUPtyRfjLR+Y77oMf6jfBodkLvZPpKjM4D31iVjYesEl+8+T+alN/dnPIM5sEQ
xwQcFlXAh6v6upt92LwCuWbvCP67c+n5w1JuNFGsKm+5Rg4y0yRbI2LZjpV2pcyKKa47JvoCg4r4
N2pDRylCCkfX9pSsjc4JFD0Leon+qct+rFqEWToiPki/k8LdD8v01Ze/DcYr31PMV5y/gQl8xDqS
vlJFAl9SnD1GnAjwpVnykOrCgwXqFUfLcTaikzGOoS4EgWnDqobgJclvnaT6ukvH04IEoDHr16WW
K3orQs+UKy+tm0DUUe8ni/FkC2fblWjNRn3mmol8q2ZoMiprC2LDRe6MFAl4gU6H36pNoHCdITvY
I7GZlKR4PePtAm6A//EkuKTJyA6ceHizlGbX092sI92yU/U5iqd/vYLyO8qDLqOhbn6vmvj0iOn2
i8ZcYdU/j/SG1+lycizoBk3VN6oeb6gVXI9OchhV52zASxOi7dKHqWyK3ntLZpIhK3YKs7t1+XdU
KWdwgKgbV8g4nnNHO0bJXzXqBz0rqSdlPdV75TYo83lmMYQT+7TUF+CI6ToanDSisw4UXm6jZW+I
sgwWjzrivrl2kK2sdXAz4zuDZMoVyHI6tP0H1EO7RsDS0YTinPWM/RxiInbzf9PgfhZpFe2rOlsr
vfeA/PazZgTWbJ4Iob7mZvdEjP7Dfcvx0lfXIurPcVb/tTlAyCw3hUUSnTOC0DTyJ1lUP/GGi9O6
azJEyZuuERp91HMUCgoQDWm9K5ZT+xMruzeTG+xZw93pzB+AeqC06WGUolYkfYrR89aKwoI1cDbR
5dy/1orBfemCa6iNE7QqY7BQ+mfdrV9GNXpP7fi0lOU6MZvr5HrPy6g8KWO8lS71g5qxfphwZrox
icU9dUn8gl3kagCJ6wYJ3Pp4HxjEcVsEWiMuxmL7WeLmvmDcIsr2gm5yv1QZKngQb/AetRXPkVqv
gFDSULc+2qi6mpbYzbpB15NL23j3ki/9i6rnT0vjBoZ09gC/UCHN80xltp3FL/Ams+/Vw0dvN6uK
xNq5QdGLMoUmymTbxc0zLBnHm5rfOARXygj1PBk6b76iNb6ydGGMsq6PvDetKuqNmXCGzUusH/tK
hAgs94lofZM0DqJVZlsFZEqVVenS0pATaX6qI5dhc2TyiDJrPDhG+9ClsRvlSckXC4gMxwe0Nh9m
8MS5YNAA3HS77rtznd9Z8Q4MqqtEKy0keCqJKGZydBo9jKTylS/WbqRlcstE/jUM1jmawAyIYBAd
EvhkIGm5LG0eCdBivbFOMmbFLR8ZLYa3JeP6iaDVoHHQmKldvs/acivMNAA+3ThYfBEwNAlG6Sok
ie+JWpWrWmmbmfxUZxz8dgYXs0mZVpTquUizld1YT0Q3HmU0nIG4qSBrjRvyJyQ2Vg1v4HEeNFWG
RsNzW7+nGRO2+9AJfV3lFUSA4re2wfhMKHcpw1FWT84cM2gYK9H029rOn2lGDfR2Cq20v+JKLfwM
/q0qbVzxxrgaS057Cld7DrOSsPxiQAdL4553KC2ruemI1u8yL7xdgUpto7qQHXyiSxYurqhw4Cjc
flA1/GzouFihkaL8H1RHfA4x5LOHYE3KNPkyF7TcfuQ4vHLt3H97mvhTkLjGZbO2MwLK84KbwSR/
JJd7MJqTm0y7XoenGM1NzIta/iimQqBJthYClYWhvwmznUPVbN+1uIPXYBTCtunTXXbpioqCWZK3
OpRw3WsP6FZ50dss+5BTZOVw//a99JemuSrIlBJPv+pW6Ud9C+0AXGMPcLaNv3T2xki1HTEjwWNQ
7prhNtCV5mvUmViFcbWxLmvxJ54zjEfA/iImpqheISU6ewopSgOqhgQ8UyvKnRySe2ZtWHzgtkqe
KCWPV/pYreKmDlWCuzq4x8H8TlsTeDE7tkZ+YbFZDRndq6W107tpIYjqmrdcL63RFWExE2YyyfyJ
eATDF1a9nyQbY1tp5/whWMtdtjAHBjow0XHTEWZdiQ26dJa3U6Xiq+Oy5hegds+r1o1jt36jo4d1
D0iyflkarjNyg0Ep1o0iz3XFF2k9gOfGzXYRZQxeicSmzE9Q4NTEGhUbMNsoAUhvaa7cFV1buewG
RZYekCdzD9fqp+JKngAG9yXvfW+w30sDHjHWkouem6Ecm3PszZQSdNfF7SGy6CUZaWryFhHMNWyt
PrGrsr8a7L4T0hiZM6jNxqpxFQ/V9LADFpn+OPZZXPuqNP+JWDqEaHUeY7Cr5fFvGSnmP7DM8q91
+/yLgpTpZDn00yKWnvP3MakEZqI5cv46ck63ph3FxPPDVIpPObj8tYKjWg2qSmvOJYPiyclqR4ZL
RYDxQSxItnzC25e9Jht9rxWU/64l5o16k47uBEloApItRVW9ylgmi+/9ud6XMV+j0t6kqb41o+iv
8V4LkYYNmDpFojtnhEaz4p6teST+Z+7P9sIIIgYy58qED4HKRFD6X7se7un0IDRFf2BKOuV9+6qi
60VsCnyT9ERXzheqogLVpAxYpAjPbQ0g0CECuKUsNPN4sUszdNrk3E3DprVliNB45TximxfvSQPW
1Wh36HtDXRNFOfhzDFI0L9CAtQi8Vv12AH78TCcXq+QGy/qLlgg0ld54GMzhlbMdUKfdkpxfMePp
dSBGcYpV5RvKowsix6AmBEGHl28GDuNZgYFWWafJW35WgA8aEn0gf6k10MsvbVY/Wk+skxqNXUo6
NDrIHzHJa6YWP0mslatksA7gsoBJ8T8Pcrengm+s4mAh3ZLbZYVslm/TXEflEj7ys3QvOhMOCKi9
AHF341HI7tIurEA0pPlkqAagymvEkCGO9xDVJ0y7wfo0bxRUJSzT95gEfaEZb9aQbuvSO5D5uNKq
5ktLxedciVUhijNv0K9AQAtzTK0GAm3fdfJNNEe3YlJe4l7s54STJ517sRqX7DymjT9A8bTC/ZoU
fU0IyM7OWdcc7Z64yqthxkwl8RO/FV65IUgKHbW5GnRmtR6XPLCy/qeolpUy28fxUe1s0xPeFlcU
kQaYSbxPmxZDgUb/d7Jxq8gfKHFZWUVBMFx19qxmg31g02fK89Rwv3RZfBhrRmsiljgNN3JGhqAO
QTzzR5QA+EN7Qe4bcsNl53h8FAuxUye1DHUyxXWKUDQJzGYxT2AMO82V+mfELsM2RHeFB9szzqXC
IcwLMGtt2MKuw3mGo1u+4MqGPe12dkeugUPwF46QXWEgBTRRd5sQyNTGvLQ9poDUpTpaN8UhWzo1
THKcok1knpGJrouB40dhQStib0/UFloiFNHFEFBQs2W+/eS3eq2mEr0HrOTiHEF+7kUvdqDI15mq
+dxBr9siAsSVT9MUZsMOnT39DP1xQKbgLd6N9qGPnHy7NBYrUlsCaUd/JP/XgDXExrZip+bFaZHs
rRTYF/NtNl1Ug0pAg/EuHr2DWw4rxL4QJ6AOLodzOeuHfDHCklciQA3iHhdyyuzauY2NONiiPKYG
ieojqkSM7GZWvLhNNsNqdNWqi8mqbx7UFbVH5lKGZpbvUlgiH2fRZp6QpyTxrXs0u5TVBhFToBnj
jftjPRJ/LpF20PDC+Ex1oTuNhEfKSwQCIN1Tp1RXKV0SU6mZd9wtUR8rvdBIS4i1N7fgZI8y8mOW
ZWWz3fZWdDYbezUa5ckRVzxN96bOYp6L6o0p/iGXQvhUc7X1TLJLbI3rprFQOA3StwH6dBwOUGkX
Tzb3WK1a3066QJugCCPv1o4PR+5kBX3CHSTdct2YGfurd4mU99p2NtS8Ir2hACep05DU0rWY5/uI
JobItSSIPXUs2KMzKDPPjvudq7J8osQXc7FRx/zS812nsbot7TaIOgAhpeHqpbkNuYjB/0jS1xJt
b03uZ+ppN2NQQsSMe6KonqNoWGVdIYNFT99yhGxUgG/RHIX0n1/Nmmw63fpuW8TXHgLCXmHC7dtt
A52QohqcjA9XR+tOaS8cmk4fS+qc5QT3kY1dKIhVwZtw4ULZ0MTEQaH65PPtGovWs9HdtAAzXMTh
hPkkVqcXRyOiEHPHN8zWxpQdx2v7tow6vg6oLouRQco58OIsAPzbVVO0n0UWtlJ5NzPzGRRqQ4Nr
GHnFxmOMxEIckI7nW1HyQT0yz0CGOmyot8lDbVcyCXuyPULUoJUdfkqB2m7I5uvs4pimaTw263vB
+udLYR6yUSCFGU8eOZuqEBdS6J+WiQQZLd3IydU4bxsTjlkFbLyLwfi0tOnbJYPElwAtaleiFk7v
mtWeWzwMKDgjB17CIaXPjM9eo1yz2fo3oRsLGkpSUUPN55bwO5ZVXpzRrnYY/w91Y25k6hyqTvt1
XLunOBSN7ENMGsl4U5BqAbbBSISUq4DGgXbV/aLPVqra3JpMeav0fpW3FQms3S7l70HanuiMOA+J
uu41ywdi+M1SY8NNGvSYadQ5244pQjqiAgVRLdC0lVscvMG96tFDf8v4I/v9aPadbxjymcCEDyeT
cJH2DohurzGPNO7wWdFGD2WiAGPp3ltrmdcqqc95F4FID4cUG1rRDF+6STOWhwfLUnif4x4R4MhL
PQ0m3Y08F6Ci3znSn2CM6TCzszz165qZwG35nB6ryDC691SrdrEebW0QXX7qOyTPt7SB1h16i/DE
M0ejyRdkZCu5cS9BSANLEe+pmxwqY7pmA2hTQURep1MUIY8YLVg+LMIMYe1PU+PSG1Vg+as05S76
/GOwPGiY+NDpgAMg2k9E8aEAFDe3iwPVGm7RMLBVdrwgESKLJI6gsCXVawu09wQUROKCunbEoG6T
h6qvT5SD2aGNXFA3dR0qw1Zvk3U3xc/G6LIryESEDYGI2AXNeRM11kagR0U8gyK//VfAX89JMfrd
PJSB1pqHxETx3U4dfDQHPWPi3hOeDCz6fgOBysOS9e+Sqf+c8cn2EGog3+P3cO5WoT8zAh1jM/9X
V+OZHgEfC9jK6yQLt/kvq3nFOSUuEaIBwiiQBSJ7E9rcrFpUc9RdHHRd9GtJUXPnib+k0tiGi577
IrZi3zWqAD1hGPOj8c/ML/bcdyu3r45yql7m3PbA9JxVD77K9dXZK2XqH4P9rdLHi4W0qKntGBpt
3JuxXWwa3Tl4yQwG6Z6giQOlVJhC+W7LBijCNGQeGH2+H3tUxUvfr4kNPQiuGWihs85JFuGaZJma
sJJVaz2PzlqkfuaxWYXoqTZTN7xO8pHm6X0SIr8iwW0vi5SpkpZ5tyWcvxi6X4AQ2EI6tGRln2tt
mQKR1lu70RDZp9FDLobUVVQerjdqV6YH+5UuIy4gb5M4zftslK+OgL8sav0pY8wtmvzFHLNQYgvh
k9xVpUFH2vJcDRa9InaprvMM7sSrQxrid0ZtKoieyGXpi4fXRWyUYnx86wbCZMxHEkJ79J4znRIc
yrvPXlJ+G1zjKK1WKYtS7hYB1co/STmeCEFfZ3b2JPmvqAvD7tKvqfG6j1r21ydiZ8XtKcrnixN1
FzupWEKoDZmBMnudy1azmYzj1ZAPv42c/1V9uunG/FzN2dPYIqg3nebNgS8rNDA1EtFDnc+ao+uU
wNAMiKT7cb7jV1lX3UgZV4yJh74b7E/qt7Drk5qWN8jKsJ/zmxEXfFtEEvfNBjIUEE49LJnzlrtW
BACPntaMD48lKJqNi0DE3wr1Q/dSnqTxw5Hmi83t4C7jqW6sL00o9wjUTu3dfxH6r+tiQrMW8c+k
yd0CyFhIcSZJaTWoS+ur7pDi58wQ+M2WCeTRcJlVz54UR1J1xl2p8oCg29L9tB5exrGtV0QSrvHs
YrmsEaebaPq68i/mx1n1Y7+vq2SjRM3B7uxz7ipHBWVO1ipIIKx2p8f1Rzt7ENdLvrVM/SZjZ0Sd
AH+5NB4kpiq/en5M9WGfs8ua/M6EMo7G/VcWkvyE/KtTp2vill/KMi6smrkKjDXVOyNj4tMFZ//S
EuK75IipevOdKNLR7xXHDge216RI1qYa/8PgdZzy4q/Ohog4BuOl0rDJKJBcmapdR8JnxwqHrtES
J0vXxrveII60lm921pfKrJ8TtdZDpRuvkaH8zrP5WgwTw1BubXrIyXnu/nU1yPygmm+Nka4K4CBb
1DgHBe7lqr1HFVL4uX8mFBu2ZOmfkHT3qyXJc0xVJmG1RBT6PEk/spSXyjPeY6dSt2oOgZSI5d0s
h3MbjZsxq9/qUqHkOv/GhsKXp/TZmtzxP7fy7jmGNA7rNCQj/hQZYrOo5T6yRJgm2ssgi5+hc5AM
RLtSDnK9ZNZKoth51hrupA55DnROuxauJ3flNLmrZpLbCcjC0qtqlZL66Eeinhk2tf3oukqIDgQE
xWnRmqQuBoja3Otm/5QmRqiNk4NRSFuJqOD4Ev+Wcdy00tGRcmOMRgU/SwUQbtk3CcoZh4OBHZyQ
QDtK+AnoErGFtTULx1dJj7Zm8bw48VvnZl3Q5BzEYpAbvZZrpfE4XvEj6qLiPzluU+554MdXOufa
TSXY9hDWkbjTT1s3SucN1Up4P4z8XzvZlY9IA90Jes1mIoNMbfr3rnvEEz8O3kzssyFfjbGFu285
9ejMIx1Kr07At2ZkvgVskKmpvxm6rFmtzyWExyjkm9kwZ5KDOPvRVO3HKD9pk9xw++cUvzUXUgFW
cdX+ZQ/hjzOuHYJ4y8Zo2HK4rjnWHBdywY4asnSLLj+g4Hy3avecJ9mvas0uc7NDtns0hXrstQd0
r6tUZWsjcxGJmPMA3DTuc1s/aOX4RsLaVe8NSgWHpzyXhDAXZ7uceScmwL/i2SmnoIiBx+mEo/23
R5jA9EpGL3ddByOnMaE2BvJMQ/FTFYUO7t43kyTjtjSORgmFDAcFCrfWEWBC+Lq7PEmenFhv1pm6
dM/ILXSMogXHFydPzTPP+z6Eg2kc1Trfsil368qumQRtouBoY+zDue1PeQbq1zvZFD7+otLZ+fpo
W7OnQZ9npIbROZ867S/m9b1Nu5xUkm2rZ9YjW43IIkQFaSL3CN68dTpJoonHF9Vubw5PsW+mkJ9q
Gv9khhvOarI1HwcbuMenB/in9/o9TiSbrVNVW/yGo29lQ4VmN/9y5+Tqkk0CnoXSdTCXS+SNT3Wj
XMwZxEdZbI497+CoTY1ucFxVFqKTKV3OhWOeAK38OcPVbKqXONYOrgpoQc0icqClDWJ9IgSI+gQ9
7xhxWvvsTaM/sWhNeXKpMRGIHJoYVbw5VNsaLeeUVi90FvqkXm1TVWy0Yjrg5XjrejgxEosPjj49
cO1tq2B4scS5G6K1agq+ErmRSX6tbBe/CmqhIIk7XEcLFhtDv6RoB3i481d7gQtaRuvNFMiLsQ9c
65kZUNdwNpAm/Z15URYY9mAHRsIEK7pk3WpTSPrXGtXHS6fVeHxt9VnazeObQ1g1F7yjYpO1gNWy
7eHJTfIfnPjLsesdbXBbuUD95snAdITJizorutTWEomoMQ9PdADGYZHHryyMl8ppjukClaclylFa
xT94hyIgtx3kBMeC5JLF8u6MbhK6rfkwiVZbssGD0pVPtCf0FKNCGXIyrbk/N42WPjd9h8jUNNUd
Ag3eXbVO1vgCFNAcaPYo0bd5xC/ByMajlxCVTvfUkc9yZwltY+X93e2nflUiAiG9cN/oM2uRfkTG
8muq3bsxA4HrxEj6eae+G0XEz8lhS5vTKirT+4zcIpgR4OSmtnEsNllPc9YlFOkiWdEN89NG0Zmq
3c2WlIvLUuzRQGwo1QbTG3val3vxUz+KTqNoWU8aotlYjRu/UuLeR981+gr4iZDDqWoVyvYIjAh7
7KWcvBMCqsVIQyz11TWrmz+z4c5KIQCDKontIM7neTP2TJq2KT8srl+/h40ZNAe9sKdwNIhLyVtS
x1zmgJ7v0nSeq4RW3WZ4X3omgtENcn24xg/zrIj7M0bSIVTHcqXl+Qat/YlAKhJpa+i+rHutKheX
kNxH0fRqDM46B353ZI8aSS8+nES5KBR9SSRxtj4drSn9Gar02M/zllKQAN39aU5KlP+utY/Vx+fh
lBusU8taj8vPIus2aqkca0iNTcIogERPvqjovoOWJnOq07NvK9O2bYVLNpnfs0mGgyflqsvU1m+T
7HXuJzo8ETKajxQ/pXwI8pwvmtl/o5hQKW+Y/6zJeGP0+4z1mXyVMT1JIbdppj3LRw/cVI+/0F0D
Vj9KISYDG5n50jpM0yOWJZDC5tTircFEd5hlgsFBwW3rCGxfqmBRKR8PbDSeO12uIqm99TI/9Wqz
iTt5afJ6CrJZzdClKhESEtaWqDH1gHA81DrturVmNFHyS0X4V0IPWVzeq7aKrpnOE5JqAv+oQ5wR
BX05r0LyUjTGXfPc94wSamDkzcRPpxUPJV3SRAGzB+6PRXtNjGzydXyUUEobcyyOEEiwl4nC3vGQ
T6VVe0FYAogxbRZTu0grO3alKsIOUSfQ/0GL9Cf1Ebs/dBpTSG3vvSq/j+bAiDU3T0uXbNLIOS8l
Fe8lKjQqrhEHwRlZ9M3SfHHDbbSnNhOsyokPSZttbM34nPTKWZEZfMlRSiM/BaDwxuLmNn9JjbqG
kIwPI8HgLBAFs/ISuBoIawHoyP88sypDtVafInzVQT6YXFA1GpEOztd7KFeoTQhFxKRpd4Dn/3F2
HjtuK2u7vpczPgRYRRbD4ExaoSV1dGh32xPCbi8z58yr/x/2P7EoQYIP1l7A3tuAS1Ws8IU3mC2V
3OjZIO+hfQWcyondHaWfw9i7X8cse5UWHUovXtsoFow6z0yEQXOW6fR0quINccybQMiDqrWbQTef
rQlZAZcad8LJ68Sv0cSZ2kWVxDR+GLW1y03xe7TTb0Oo/yk91A+y7rGOUPtPp7fMaZ/ZX180ng6F
A4Du9lSEtM0EnSF22+e65rGdtOBxaMV72Su+ab0Tkn525n0PFL13oU/PFXibG5w8//ghdwHZOhnG
HSg3sNE6Pep2RxPgENbch8j6UVEGSjcVNGbiTZ3Da4b3fVOn7lqrxLvR+Q8eTdqh/9Vy3cs8eSCU
fLGd9FkLDc5cndMxc7+0jYYjV/FkmcaK7JCiFIVJNbVvXpIRGKQ7enXrwbWffes/N0+fOrfYiZYq
1MTqG4R/QQkh2em711yK54o8JfXgQQ/Zj9BvHiQsbMiaNXhL+lc15RjHNtXKT2HVVs2PyM42OMl9
9cLultb7AzUbf74DHwpv/GKUxtfSzcsbPyqftXH8QoyOB8Fs6omSA3UPaKamVTwjA/ucJf0vh36j
bkZPnie2qEHQk7ZhK6Eflqx6INRxS6u4qu+Nxn5ir+CNKW59aYV3jtchNxD27bYc0peU18COi1tD
1hvwA6vJjjdNUP72poov7vVfLLMhdvGr3ynIWMPpHjrZQfWjGemIAt8EsOhF92gBG9v03EsEwhQO
wHqJYrhPgnpteeyU1KGQEeDerVzcS6lHV/IzotG4RA7Q7026xQHOib71TQhsJ/LEfeh0X9749nQI
Gng7aDj8bNp4l6iCsi/O21NCp0vGT07LC+CP/cr3AHem4T2UixV6HOAmYI+EIDLyyfnZafkh78ry
BieFVdkNG1c0v9qCGhGcSlQa/OY29YMn26mfci4Da8z/YCWas8MaWKeiv7fa7qvBzzeBXjUCKmhj
3Dmt3FQRVSrfiuGDljto7TAaMQcLyi8VSQB/wz22J9AS5Q/VYOBioA7riY1BRHzTQ2FwolmZIoGG
1VQEslH2q57LGzxLq74NdkOM8oXvvrl9+Dqk2lPiTRuof/vRCOmh0/bxxkfwVG+0Pu90uz80DoWI
GRjkc5+X7can65ck4Fv1gR5yZOyTwHwvRbbVW/OWouOzou+no4S5Uv28AHGMczlGEwJf+y7YxZEH
YU89VYLHfazrDWK3PsBXc6sF6nOctK+Q9l4hiu8DUxRryP2PMJB2IrXXpYWcGo3yWEJUd8zuG6Kx
q65k/6YJdVH3hj38ppfafy1yGEEdbNiX2LjaHWwrm8wKDbbSg1yc6p9lAdWjGCjX466kjelhpAZN
ALe2G6quuCLcummxZ+Dv7oAvfVWODzPer9S7XeT+juzxj62HtNb8hxqF3kSDRmtPd4PUEcM3D2Hq
gEkydh5yOk0OYjcY7qKIbK6IU4Bg6qcl+G4Tv9zO8B7BdQfoRU+MVbTy4MIVk7ijrGJgE8CLAWTX
DvAzp+fna819Z6CpRRg3Oemjzq/2aQWbXfiUK4s7SuMed1dj320+UIC1Pq4KWqa2zD+NmSTNJWGt
6m7t0Sk2quCxiHA18uxPreF/aWLjVqMfJFDEmroGEHnOjZP+Huk/5nl8mwz2c+hn+3HqyY+19Dcq
A+qVEx188yao53J4cQhab/w6ESuM057Lkq1q06Zx3GIjyA79iBZrWHD0CKnZuVkHOEF/IylEAEF/
nIkIKJXs/UoHpijXyoUGbgUQ1fWeGxT74dL93ibJ12j06VTxrullzMp79Q3R4WMevplDsYuEWGPt
AX1nes606XYoxp9jN+7dmWsMzR5EQwNrO2tfQ2GSWJurKjPfLmvRnJGvQxBQN2e1XEB2S7XOkDwx
sXQzPoxAulaFQXGdOr34klVcBpeHOiN4OKvZK15fgw3+odz7/vNzmPn1//s/4v96fmG5TsSt7dsJ
DAQ9k2zmBtKkJoBMAYIIr0k8ntE7ZETML3UUSdEgnCf/14i+VSGwmOnJQZuvQ5mb46bPyvKLihyu
EaezHpJca67owJ5bUSJRxE1wWRMo+B8PauHLK5MIFR7dQTwnlvbMFaPPWVe2d/vvK+ry9fBdQ4RQ
VwvZZXSwK/DpmJGZLtx3vUz6A/SsmggmQSam1YZ/V1XE/YFM39SRjzSXtohoVAluaswYnXBIfgLz
FJ+Un2dX5JEWwpwf2kgus5HKYRD0io8X0Db6BGcnXA/Hasg/IdMAObJzCSWjqfk5pL6zTkcru20V
F/Tl9RTnZJlcV599SwVyOEvJ/Cyr/MkfovTQ+EF2304jrcwQiIbpD7SNdXA7cdXpD1Qe9F2vp+Nt
NhHFE4QN8GFaH1dm0/WuiMwuZfxnqSh0kyWOuDiqmvZCyjL1G5fMEpO/2PEESA6qF4hUmQ9C5Rsa
Zs+j0W+hxiMk+effVwPhfrTGYW9ycM2FcmeJZDNeKyEHNqK/kltNspPDkKJbOf4oR1w3JwfKTqr1
A1qAAJ6TKMMTShqa9txJPd4KWSZXvtCZxeCHsNchA/Gf5XVFB77RgARgEam39aegEcOz62vdixch
FdcUPzRX71b0W2pgtqO48iXOnGxcSFGNxaAS+fflcTMTEqIQAskhGQV+n003Yb6sq1tJ+fXKPOWZ
qwsN5fmUsWVoqyzWvurQ02zCnh1VejZFAWvQ7kSI5AaCZaa9NRM1bWOFBEXaWwFJhF6m8kUVPs+x
hLG9r8cJI1h6P7dSS8sVlgZDBfSqHiAVFYax6+C8ouOSRvnWtESzMgOn+CXSAS2nUCUx3I8Sveqp
rl/E0Fr3KSzc6socz04RoxXbMnUlXGvhv+FMRhZPwkcDTWuau57/9ZoUaUN5Y9Bf9CEHLY8w75Ur
U5xRhuXtsdnRuit48ha3i9XayuxBn6MeRSBtaRSBhG91m66ZEDCT4AWHcVbOj/2i2GoKrtSoh91v
qrv0LRSNO52C/A3dEXlld5259lgJw7IcDrmuL8V509qNu6YxwkOsmv4pQatiFbUBmVsJsMD0TerX
KQz9NIKveOWgz+/EQo1udjXDVEFhAYYDy/GNOxilaCuF0XtrjzEEkLjfSq3/Y9NYvulUCLah5Xj3
dRPcpRWl4fDh8g84PVgI0yMVDh5Rx+5taYyS9IYWZAYiXlZN4+cH3phF/d6L2APCGoxf/nUw1ph4
z+UfnuflrSZG9CQgdzozhMnd1V1CTUPzAUKjCfft8lCnO5yhEHjmojItE6L38bpGSTnlo/KdfZnA
SsUPUT1T2jC2WeFVP/OibLaNrY2by4Oe2eHIjivdErq0bBv3l+NRNYOC7YAnBcz1CJXIUJcrMxpy
QhHgE3XT1O9VUZcvcNPlIRLUc7sCSRsfXOfjVJqYA3cdTedqKK6otS9XQwmd30U5Q0pH6frSb8cc
p8hP0HE4gEETsLlse1MNvxreTkpMWj0crAg49JW9vdxaH4NaBsQ6wonTrW1MA8znJIwPZqthlYzR
XYoUxtjtYB2G2ZUjfMaQlym6s48b08MmdnFrh0GdJxUZyAGl0HDfSuQDdfzuCBC8ch81XXAzmXAs
iqDo16Gkzer3Rvt++fufmzFbzWbKoFZccxEvwISqPHPEeLTWPeCnGNpn7whzRgCdKFxeHuvshBFt
x9EB6Ls6SR9GiA5uWOPEKzjAq6EeYPs4pNs+waePXlKPlO0g4Qi1zqyx2DfIIeneFfuRszMmXBQo
qTsKQ+bjDY8slkCBqiNO0T1UE9B9jDAzRaVw5SKxd2UwMUtz/n1ZzjuKHp0jBZuYe2sRdBvBmBgZ
HLBDLmBCF1QONxb4712MLtjtEObprT3lqJoW8+QlyrRrTeY9fMHQRX6gSr9c+QRnZ+/iWeZKIlfd
WFwy3Zyr92okKFeht4OX30ISD9ItonHPSUjCDh6zXscqKtdyyt2bqTejn5XdNjDtNHBVXZXdAl5E
2qCuqiunb/mmzWuFeRk/C8Mc6iPzWv6VgE1BiZQXhYEDrWfQdnYQopesnOfOQwBpahHOqrqQlnWg
/X8cAsu14NwidE+HfrEoXg3ePZrYl2ioTff8t+zGsfpxVwapceUMnFt/yAlkeyS2/Dv/+V9z1PSy
qWO/iw85a/Eeq1bTbjCPnnEsYQ1Y4fLnNubNfLz9SJ/JagWbT8LKWBzvye7HIUCV8sAWRUtmKGz5
tbRHW5uRQ6hnFLEC8Jqk0nqR5PXWBvCs+0WOeJV/8xECRqJelvpsT55AsrFsi8J0a/d0sdpiaKMV
xT8EFC1/kt+SOBB3GcpzP6tIQlhNGpg0uBspJ9y0Zdl+onmKsAnK0/CV8zjU9smoquq2CPTwia6A
+81rhFEiTjiKbzY1XnsjQaVAv4oHKMpGK3Kxu7w8p6tD0obcrmO7gGVse/H2wfcPMWbvSeBSO94j
yt5uZd2Geycbgwcrd+Ovl8c78/HxaSVBY3/zviyjSXrQCEUDGj8QaWLp46MX4BKsEzLSCiw4XpeH
W6Y/nCfSHp2AgoRMKGt+Yv/aayRUosiEkx40l/RnUEhlA3KgHRW4n+fnj+uohOrN0/pFxs61ysaZ
0zzbB1lSKmSYlblYXN2aUN6xWyobup9bO9prYEQGO8+eeXzb50ZO3ls8dIqOMH3La8ZO811xvPHZ
8tIgZDPwXeF5PZ471gv4T4PBOUBbkzdw3QIadhGvSuh/M3E+IJan8We0EcrnDp2yUncp1ttx/Oa4
vPVXvoS1jJnn2FHnIIKlIpnATOP454SGyJSjWVy7moG2Ykt/LKN7JZtkY3nogtzIMXBQtRg1aMBR
xQlaOWocH8y0mBGhGSSKoZ26T4ZHEZ3Cmxq+EYzZHi3DfgKNXjnqLkKCp1lxa/6oq8A21wFiBoip
DAjpb0MQanRF2ybYk7Coz0ECwOhGoQZH/wbIJebToTF7bRh5Z66M2vV/aW6lwcQ3oKx02tR4964R
hHtks0Mfe2VQcD+yLEFCtM/TYEfaqD9aZoWCo/Axv9h6vG8UG0wt3aadtIqZYwRhTEmI6J3fAz9r
I3248ejkJquEU/NEmdbzVl7sB7eer4DLSLor6U6OqXjVRiP4NJsDNWsaKzmCeaj+by+flpNI+OMb
cQ1Itixp5tJ2yhY8v66DnH0UTfYe4XD5oBAl3EOBR4giQiEs1JGZUUBgVm3aAhSeefNDjW5uohxE
4DP1BSnGKw/G6SHmBlfY+Fgk+BijLN4mlPsbUfQqPNRuE0H6s269bFgTeiP9k+e3zlipB9QeTCwO
QLFdWZJ5W56cIiYOjEOYJCWLM9zVGk7ESIMdJrhfq4yDsVWDtF9gX4RzE77ZYgsDO6wI69VUR82P
HpGhJ8PxnStuo/Mslz+Ew2xTXeICNT8U0v+6yipErng4tZTAqDDLddM69EqkPbnXXsyTot4ch2M6
O+dCtmmcXByNj/iSgfTsfhrZdQdzaLODPwXt916Puu89Ko+wD2v7gIyT9UQ9r/yMh5z12ulT+JwY
df/uRG736/J3kCd3KT8K80gqEYKE9yTbp6NjaUYXTvtwavIBzcEUlE0rUEBWmqIQTt81LlGdI8I+
FDEGO1BCRqDsUDmMd5NtpVDydB1w5m1NSZ3SIRodUPc1F8UUkSug/UYrdwCJYbNgTwUIRYi4Bcdn
uSk3uD92X/xOiRc8g6EuI1TffIrGerZ30pSDlYNrkfxfnrQ42XzzpCmtmjrWd6jpyeM707fsXPVi
mvY1/kT3YdgaiHCh2f0bmCBxRFeV94kzNbeZI3+ZsD5p5PLbXE8Ld5d/yUkqOv8QcmQhsX+iRL/4
IUaJIGFYO6x+R0T9iP4DInppPVUP4P86KKWRh2DTLF92edyTo49PGHh9x8RUB6sgwzheAK5Uo0JZ
HDVa0dlfhh4pzE5H88uKGusTri793WBY4a2ZBbMjCgTqy8OfREfztBHClDrVHovL53j4GiBtzPaa
9o07QBAPEQRSgSEPiee+aY6s/vWi+xjOsTl6LDN2lcfDJanQuwj1pb1yYC90tq2ju6/HiOW636C2
ze7K9TR33QmY2+aaafSZE8Ydh0GcY7DmxIPHo/uUmqq0Hzn24K52wkU0IPfN4GnQkCrK9UChfA39
x2zNa8a7J1cbX5nwiNqtruZq3iJDdMMgF0FoK+hHBngwT0CJFi3IzSvn6dwMmaBNKDgXmdQiBJGR
Ybl+V1j7Kkl/g52yN0Ya/OqNHBcQi+xqWzpwQTwvsq508k5zYGZIa4Ywm+6ThePf8dpGmGfqhlZZ
+3ZwW212acJjoEwpRCM8y3tLL7lJd6gPCtj5VAgOwmpHaiF9XKI5XTQdcSOQ3X8uZHLVmxRf2HC0
B/jui/OVRZ2J6ZUBVhbfr51IwDDQ5H+0hllfo9TABcSgSMChC5hMFf4542hfOWMnGcH8E6jfEqST
p9kfhf2/3jVl4Ydl+hxxf8JiB5v2FsHrWSgwv+ojcuY4m0yShIB3FIvw+c//GsopUwegHD64bg35
eXI0wLF5UX9q4Im/6FHSX3myz02NNIdURucaN53Fieq73iTwY7wGybKV003FHX59AXJIWK3+801F
Hc2m0sIJ4oZebLAxIstMq8BEjLlFoipwAlmuaz3xtRsklkEWQy5Kgyvx4rlzS5NNMh4VLfpex+up
BZL+SSyNfRnFwIJFGw9fFaivK3M79wiQR1FEcixJHXRxbEXKQ2MMJsPY+ljcpigIr/XR7z53ZpUh
QGRW0ngjzDag5QV+Oqwd6Dv//fP6zqV+4kAcUsno5qX4a+uUDbsx6yxzrzV91W5or2rJ3aBQzwV6
Y9XjUwkicn95zA/r3b9CvrnoS1xionxI04eK4eI94P9C7KuHeufICHG+CB0S4CsD6cemRMK7ukVH
DIi9p3k6CpSp7G5VX6W3YVIiz9r1wMfDpA8++5MYtrBJ6cZ6jQPjwcERGWaXnuZf7dIQr3U0Wo98
Qq9eK02oHuAxKimajyLxuqfK9QsyVxyuhljP7+AnwLPUjQ5vDB+hIwCdrjtxPeABE125rz9KccsF
cEFl4hQ6F2iNxQKgrTt1dWlrs2jsiCesXkwvvlIwTDPYLA7ZbEYVxgR+DwUvwtooDt9VUkCehR1A
fI5At4GyBlKzj8NAO3YOnmDaUt1qs43bC/B+7hi6YOWK7HOuY5u6FWMf7cNmzDcEmO19GbvVA218
pP+LUrUTkkAVUi+95UTxzsZV+67uLe9egNhsELjC5kFvIhQa4pGHYHN5Pyyur3k7WJSwTMF64Ke+
7DrlNcTjxG60HT4V+V0xZV3xpJUqKXdD6HrpBmAp6LbLY84rvPgClrThjFGrIydcgjM6OywF6Tpj
Zim5sJKT46/isKvSWeINOG3c4xqwGXwNNZnLQy9uz4/p0g4i8uNxmnO/4yPXBwgOcZkHkE+N+LMJ
KR+mkzG+WX5+LTD4qKsup0l9xtIpic+vw+J445EWWLqFS2AaTTQ8QmQW8GzIK/t9dCoH64Ia9vkA
aO4uCCP/M2rs4772xfgpb5AKryHAAnPmnUaZU4ofToGPwY4HrFr1IJfx9kitlzIx4VL0rVt9SgNU
xfsyjN79DiNJemoaUml+3WjJPqYd1X4r+obr2wjVQ2ZM/Vp3ZPE4AaYGemo1wX2ZTj/h6NKFSiG0
rTQP1HRjyWqv+ZW38Xxg7jBki11fxxOKLXCoN6aRVns37KQ367PAlCy4RSbVpqh+D0ZwN5UKsmuM
WxoIMoGF6+DqnKsI4U4cX7Tk3tAHcQ/4qdyrYtbKCjksMOpTqidphMGShJX9HWnX9NGm7vl9lJl2
61ptdac5hfZqUAZD6LIOjIe+lMF3H6E3KpqaUyGIQw3q2hddJrEfuwefMEu3DcxiSRmPd89gBoMc
B52mku2idj+WXZSvEfjE3zzUcifbBW7TvSEvVN2Ggw7pqs1Mu6EU2PhyJ53BKZBKLML3JNLRWrq8
sxdx6Mdvs+m+zIEBMeFHrvvXY5JaXZjT8Yj2FcypYmurInZvrcSR3wjIinpnmL3ePyZhNbFrAGFd
ebaXaeX/jk87F4C9BXnvo0n11/i6YWMhjm/j3k1g/hR1bfyM7NZYh70htib4ZGx9IH6Ug/vfSIF0
HRZau+qyzr3yQ86dcEfibQ38izqpWpw6DZVvlZhOuOf8SPpgUfEcaC57k9/1ennJl423ec48IMAv
ucrc0y52ySEoyqFCc9+sEeMOh1HlKy1o+lcVB5m8a+PIB9sYxR46IGGMWjTME/XShYRQ75d/y5nP
z6YkHCQDccgq5z//a/kZAwXLKgz2qqRF+B/Op6L/XEVqRm/Dwy3RIEkSlH6jCN2iviitK+/ImWWn
6+JiUg0iDTzJYtnJ7gz0FgZt7iVVm7K13Du06vN1RYnzSv5+5vkgm5WSlSf+tezFUIUgb5ZG4++V
bRfUa6YUWwu/1K2nupsUpqwySMU6LkKjWF9e5MXIgOKQrCKhoc1n01mWi/MfxtOA05lug4gQE6JP
ZX6rS4VnQizj7gtNIO8ZtDEw1cvDLtb2f4cFOmnx+vHxzPkN/+vbaoiEjCZl2z2msPZ67APrc1fW
9bZtMJC9PNQyLP6YIaQw8knq6RTGjocKuSsEiv/O3lVInjWzZi64eXM7eVX9mHlpdKicNAbT79BR
kplxe3n4MzMF9Uf26FAnpkqySB0bZeXSKX1cPhu7fAyqgpZB3RfZIz5mKDxcHmzeJ3+9z/OyGjSs
FXAfCdjHXGQak5bLpEJ6eq9VbrWHwiKeyYKQL7s8zOJkzsNQ+pirXKBAjJN4cyjypmh07GOn0ZoF
jknNf1RB6/wxrNrytjx5kNr7WP5UUY+q1uXBz+zYD/QaeRzpFE254+9pBb0K4BK6+7ZHysiepW+d
MaLZG4/JRk7dsEa51rwy6GllQpByUwaYgZKuBIlxPGpW6D0aM7m2R3+r+IroK/LMhVG3rwHIDWJg
0ONZh9eW4+XJU6IL7Un1Vo7kVtn/HsvYM6/s6nm8xZemBW3TAqcbaZL0HP8eUdV2b1g91sY1jnJ5
h3gOuccuxj4TfRv7yv20fBY+vrgCYzM3oulJLoNMt3TLwuaa2kPiolgcOwXFGbxO3SoPDmYXi3Ua
I9c2GClkniF9RTEsvbLpzs1YUQABu0iTmg718YzHOspRkEVwYgo79y1KnM/WKLq30qY5PaHcc2W4
M+d23uLUWzhSc2vyeDhzAsqVdIbLKeJ5uskMOf5qI1reNC6a/y5v6ZPlpf9KyV5SdQFPBFxqMRiS
kgGu4PRfe1t06CgSbXl0mlcS3tPcaEYtJZ0dchuaXYPpqE9NhwjK5R9x5u4gEQEUbIGPNnn2jicc
9W2eZvD6uZJd7V5BRn42/aL78c+jUFKkikcSAfx0eR1WqY1HVDK4e6sYjXyNRkzh3SLa5P65PM4y
eJt3LN0wJmNSWaJitkiLPAwO6r6qUcaK6mbbSvVetn7xDfabe18P4hl+NeomCGs/+WH0S0gkB4fk
amX8zGUFSoQbmcKEwwMkjxc1NXBC7CeOqUK4/XNRDWig5gBiKS/gEBZ2B/Ri1JUPedKeZAPMHAFd
EjCyc/XFm56oKnJ9PXL3YTzmwQNmmghvphU25Zjk9LW9SwA7f9H6BLkfu4LmtPIHszT3KWpdaKXC
cPniOwO8tUrL7gB7oaV0+eOcni3FcpCgE2byFjiLy6utYcPn4PP2A2nihg/lPcHFdbAYc+XXy0Od
vv5ob4BtmPFbcF3txa7Gs892qlCjlhkBKjAbB/0ihKUHqnDY4ow1Wt6iQ0wEHwzx6HoIpl0ef3mq
eCAdxOkMKunU07lPjjdAZ0EIMGcfdQ/xNrWmT6Hb8I5Kf/Pv40h6cWz7mUch59vzr4DKw0qjmKbB
29HbR101Tpt4NXkl7Osr48zn5u+Hh6uK54aDhb00XsnL3neEG5QDDj47RNhvxDe9UdB/UF4oKfP5
cMWxeVdPhhjgDUYgWL6DU21faehHL42N5BOuQUP46seo2N0E4Sz+0eUhnNFM05B4H9oO4h+UeOfz
6MXDZ0IP+RwlGL7ciNRBxC4s3aC50RTS1T1yF9UMYcAr65PIsV27Kcs++c7tM8WbsqvcR5w8rcNQ
iMxf+7GPTdSgPHi1CPNqaz+3Z5/xAt1CNVgGWFargFum+c7u8oqdvdy58eaqkKI45CyOo9+5jWjh
7R6QBcaxPLfr9k76mhdtUy2AcqxZI3LFVZ2AqWs6IOYIm5hovJpNIa40WJYHj4+nZvDuB9KGlGpx
8GYprArjrOyAsLn+XGF6t4006d/FWq2+XJ62nE/WYqMQ7zqAhWkXkWAsxkLbtWszIZMDZRWkjl7A
6zV31dAGG3PEWTMMsvdW2s39iDwGzyvqECE64qte4Z+GA2i0d3aWf5tj2BzuPIRANTnhnYWJKF1M
/Yb891pOsgwwWBzuJAyCdZxW4MLNR/mvI+Q6mnRzJeKDV4/dV1zrkBpyB2sLqMyAhhj3q8srdPIx
DAJJ0yYBo1YuSVCOx8vpdhm61vp7zUQ3Nxmd4h7X1uY+og90e3mok6kxFEy8GSKtuHWXWZ6RDoik
GJO/bwaUZDxGvde11P4vsaX/tUW4t7hyTZxu+nlyRE9zuEyQuuzpcKTg8OBpuk/dCY2+JkGAtQV6
v60hshUc9KT7kTYPEzIqbfOCWEnnbC/P+XQD0kwiTiSkApBvsRGP1xfLmThCQCzZp6pl1zVAk+JV
VhnIwdSgCKIboYpO2zZj2707cW6zS1HBl7e2bG1QDUHhoqEfdgioTrKG+lpFSPjaiT6AOrU9875D
ff1g6N74LrlYvqncoOJt98msqB3Qd7hHbzWartzzZzaNMScg1ArA5RLiHE+qx+NPaJ2VoHJoRE+p
WfohnggV7m1NC1rr8hKeG2wmacHLA/54wgM0u552Qtgme6O19CcVUQSFY41PSwGd9fJQ4uxY9I7I
kglZgCMeTwyfRokNo57sJyHbesXFr4UHpbfoJfh1+xO6vawOaIDJ9jNlXefFLSc8kpqh612gbYX5
VRUlerVxhLrnauSBwvZxigr7yq5aFkzJAZHRcWZIOCfpNMU2HHZuPGDBpKG1id+TFo357UAful7r
aN2HyBQI98kMiwFFfam0r3ZboojojdJ86gO0a2+muIqIQkzZXIGQL9Py+adRl+d3cXtJYA/HSxjE
NZ7W4RBTecb0bjUpfIv6KBvXTjiWt1PY40M0FcO2bmDVX/l88999dNvPnVseFiDZHxiwxW3PAYGh
2Ou4JAdFiFqX5WSE10i4tDdD5lH8x1TMeUNOIUQmBIaa+GwVdmDzGRGxvLKXzm0lgkpB7Y4LnUjz
eB20FKppZKtkj5InagtlrduPjlU3460Ny+kaL2ae2XLmc07KwnPNgVc+Hq13jdZBezPZ19SkD/ST
5bobx2hnJxkQ/RZ4SO22+fPl9V6GtfOnplsOWXAe9iT9N/sM14bRUnuYQNPad723qUjULzVqT/kY
5DtpV/o2crrigDnftfLPucv979GdxUbrEjQYEZZlgR35vTQmb2Mqe7opI6dfKQMTZaPhbGpukN3R
2ZC7Ns2St8sLcPKN+bA2SHTxUaxmIY5XvRzwAqX9mOwdM3URKncR94blN30yZGr/vDzWafFnDgvm
bJLnhCtqCREGBa0jbV9h1qIZ+bfBan8hkEvUOyB9gddBtlIiR4NsdtQQoIg/N9EkkN6EueJW9P2u
vK2LY06Az/cGXsobBffIWB5ztG06qc3mx62ODwv6dcXet1IetRG/tLRDdXdsG2xT1CSudZqXKzGP
PR8pgOKWAI+yrANl2DeAlo7sHQA3ZD/JG4GxKmKleA2RE6xV69YlMrx2jvrG4EfIXwnhiu3Qubdx
EFaPdG7jKyWFRXAzsxoBMJPkuYTXsJoXmX5M/JgGU2DuJj8p+ptqzJwXZfjthKiVKIsbo+rS75d3
xGL3fQzpwJJgEYDl6Mb853+FigMi8GOKpwEmb43+U/kxxsVuW25HnMyuXOqL6+V/h6J8wc0O4uvk
Uh+DYWjwCqBP6lrpdnCRrZEQSzHtoL9aBv22jobhSrh4OqYwKWpR2Z1XFnDF8fRUCVpwqK1xF8my
uHcao/qaIUn4NcryWZWtxUInHLFXubyoy2uFqYJeoGhBvEHDBabh8bCRD5yvj9W0qxNL3PW1hQsZ
LMNRrqkFaxjB5mmPv5FZJWqL7Xn3PKosD581T2s3l3/K6fel7+TOHX0yzPnJP/4lhp2lico1fglg
0/9GhAhfQ61KXtMxbK6UVq8MtQT1WZkP4AgZ7F0PRHWLU4n72AXC2hVuANPt8rROT4ogd5+baVSi
2LqLDCdt7NFIzHLaoTdiktNYRv3q5CYSUyqfvg8VBPwr4dKZEUHxEf+zmoCxl0/xpGiCV6E57UgT
chzp+/zWs1vtk24hJNMKoP1XpnhyOc5hmelQ6DEMqsTLpiEvRjK0CulZnzIWGmlaz7gissMRg6ZR
/+M1FfYUtabVEBdxV+r/decAwAIeyh6eS048zcc7J8GxhrgmcHYZrUvshivxBGvC2PulGf/r2s5Y
L1giNEjpkROAHA8lAryZwt7Esz6R2pMwUQYMdac7wMuqZ8lPeWVpT78lvfgZV0auyuOz/JZU7ZyG
em27s/QY54Wu6NE3DPvwBa0Xw0TG1EbK5/KGPTkcTJHyGfAEcoK5vHU8RZdCWVpOOv4dsrEx2vGc
W6T2vZVIzOn35aEWhTouH8W7BqJYcDrIGhdnQ2JNOCqr7ijUufUvRezySEWnuPLNzmxPAEnwjQgU
Z+2LeY3/ejhIMye3M/H7sKcE8GbsIJ8mCwu3IWTRD4PEhMIea/OAoJZ/pdxweqkrSl+EDUTFbNHl
BP0AxZgkkB09oqH8VtdttEaCO7odYff9sM0w/+kXWv9yeVXFmU1DqkbDDoC6YJMulrVACFd32qDf
2YhhffPxt+nedKI1JDq7rr3Hh8l9dT3VvcAUkK8GJUMU6trSfWtC20RVUYuMQ1BgX9/UkHmyyIOQ
WLZh6fxbQD1/frq0MwWOFjt7bvHk+fgI6bCZ+x3EquEr9Cg0lwabMmNUJeg3+Gn55Dthj0eC7tzg
MOVeqcwtAvp5fPpMgl74rGQEC/h4Y0QeAs/I+yPZbBS4aKftjDTI8I65B1mVBTcJ/eXhxjfGod2X
edqZ67YpomvV3eUTzBmgPkiExxmYyf7LAqHMh9yLycgOlZXavxRoucT2EOLSlHdnW23zBzC29qWr
Jcqujsqa+8okX19f3jSLnTr/CO4zKtmkgTBSlwIeemXbqZG70Kucvtj4Xl88sSjYKUN0W/Fm49fV
Dc3j5UEXV83HoIJwGogNIYixlMMh5KhoCQh4dx4CzbDxnw38Q9Y6dOfXyyOdljqYHyQJHkagqYKL
7fhbu+Po1WpWcqrKXD0YPgVgzO/cyd9QKFa/Uquh1gjUsil28eSRaEyh8F/dLkqfAp4+DE4QENu6
HfJhmMziV44EWoSh0ZWf+QGGPspsaSfMUia45kFFPPkOfpcFim8VHaiT1b+MwnEeO6tP3wO++Xcw
nf5XMeHlZUSVu5OgHDaUNIZN4SK6VxRjyU0Keg73jcbER7d2Oxegvm6sjTRK0T/KdPm7d3J7647Y
W+FPSx5bprguYKhRmCtKmXCKrd5LH9hjPqAC4OA3c/34d8sZfe/oCuQbzSykzr05BDhP5EZ3sHND
7P+Hs/PqkRNp2/AvQiIWcNrQcbLHHo99gmbtXXIOBfz678JHb9OtafnTSiutvHI1UPXUE+7QR9mA
SmGAMXqIdXKzYVJhPI7o/t4Nejs9JhOKlpq+aGkaE542btnIk8TCp/AcQ4bvAp33oxOF7kOoF+OP
DlLHSwhI8K3Cbx5TBZkbaHSXbcvVO2CuEaQWDjJ1TV0Yi3yPHx6+uVkXpe+NXpj3pjYVg2fGjDF8
4Ibtm0TWU/NyI0tPdhfRUJyRoXqygPB+iwvTeJ5tO/3ZSNM6Rqq2kLZEph4yLH50L1Vq/XWMkUXw
QSFS3dhMOk8wkdSD4UaORws9+KmLKL+Hhhg+FWEc+IXQWoSh1eQEPLjeCacfvgH8k71HUHVmRPcQ
NIbvkXygP5BGu4yKPv1tTGAOTdG1uzppMS/OXaTsEebDqQkpH80IHyk9JdoMfD1AjVhA6jqNrs83
4ZVTSRxYam6oRXQgV7Wd2YVIGyh41PbtyEFgfI1wUDRCZE2xFStupBurHGCJAaAbwJGr8PutC8Ch
0vaKgxZhfiqnVP6Y86BQ/YmZkfb36zCd5aPQkWdQvQZdZoNgAxVzcZorE7MGdXAWjm+X1sPfvz6i
DIEUmhSqBWted5WKemTiX5yMyl1ci62x2ldKCaigF6Gd3IjbqztseX3kT3QelyhKxFjFtSkEmAQn
Mz65E8ncNrCwu5073fyKqDiClPoMP+EFUZ6aNm2nBT/axCpuJamrBGv5DfQCQHlBDYePtk5S3QBV
3YKGwKluRIcrhN3uJwdd8aJB6K0e8GpQ52z05TDc7GBftEAX7hshnboDGDitufOwTgsGhpDJyx7s
uduWgJu3SeHiWV50xvM4iJ9xP7+7pDHE9qjZpbpa3PgAV06LYNzNTB3FJ/viDovGwehoWIBoywVC
qlwhnuKI7p8mD9sbO+vat3YocugQMGymyXr+sFrR9KnphMiaGkXCdNYwi22WG//BG7N/MaAIEGBF
AihgnxyKnKn753HhymdGvA6Mqk5yeTmZiKdgtMCDYjE7FCjt4ugy3mP+WMY77APq/6iNkmcz1aX0
usLub1zgVxZH95Eab0HAEZNWSTzoriHvACOf8gyE3L4QgUDfdsaiBqQfBnxz1r7AGjE0zE1HsvzP
H32VUS87HDwBXCISao72OqN22hwMYaempMUT6hqNIbGVwUom+3eA+frFSYb2RgvqyraimU7v0yY5
1C9q6igt6DnG+BJrIcLoXWS5H1hj0ddEKXG+Idl1JQSzFv3NP3QG4Gbn+8rJy0LAPkxOuBJ2zq5X
pyC8DxtTzf4fr5FcHyYYyhNLKna+kGwUlxaaFZ3kEGW7EkFhE4l4KjMhsXmOXNlsP/9uy1+4yqZI
9kCTAQOlk7yeh4O8kUmKXv9JH3XFx4wBmxylNh4DBchewp6i4DD+FmmzbJaFj0Kz0v4jknr+lAVu
nq4etskJAWATMj7JD0BXzOkyEe3//vkWKgsJOwk0ZfT5UkGNSEnZKSEi1omztZpAwqBoDWBOFgqB
dokUQowrweeLQny88lr1JdzSCwdptY66tjlkFUqW5DY9dljGOD2H2vAf/3GcA3PfSOqlfqQlXcaL
SXx353SdtuEm6jedpv1jC+2epu0+dcvtpHV7DTaGDlleaHXiNW4AFYxBbltOd30SIgxfO6c2t6FZ
I5BfOliKqcE20ZpDpYjEzxshcNRt9oONr0OjvjqZg3mdgZA/afxrXskDGX+BL2x8p/fY9EzaV6Bo
mJZip57120nGz1GKMQF0uR3QtW8trkyytg5jkuwbvCQX9bQ96v4wQsLxTro0/ovyV5igoTNP4YH0
C/fL/L85rb1ojL7kY/mtrvrpkb/jBeE6EDl5xU+Y3+ZZvJBzwK01/DTUtAj5YOME8O+ZsX11mBJs
Q4thiV9L0pX2WBeY6X1u1//qsfMNJ7QA18u4wSoXJOaoV9uoxiYv7zW50XNta2v9yZEKFsdjgLct
giN1x1zX/AJ55tCCIELdJXT35igOiqtknl2Nr/Tz3IO0xyne5EqGC25eTcesrYOvjZI/NuhEuKBo
EaRMviUpvivIg+3rAE+U0doqcXHS3PlIQnzn5irC2X2BUGeN32vWfqkLZSed6a7q6MVFsbPphPp1
1NS9NuogE5rpXVHnXYimujPk+8oJH3tb3TX99OyW1dGCVrlpAS50BdI0U7+f7TjzE0s7mmJykcxu
8dsc6++NaHdxbGJBE6E/l1ebtAqrU6g4Xo9A3UYJjbuBzosnMkW9DyPjHzUcfHTQxaNM8p1V8UgR
B1PBNuKYEtHrafDUNvrWlVV6cI3yCAzlXof1Uej5XWZOD2NJh8+RyUeQsGUMbfg1pxCwNlOaH+Oo
h6mjl49hbf0sXWg7AY4TNsRhaxC+VIrHSuCA0IiPusse4nx80odR+hLHzngQNldY1O0bKzzQEml4
X8Wpz5u7AZUvbdLfhtSu/KERnhyCU9vbeKmkOyvHYSevmjd9pCCquvBeVo5Hkr2DYlQcQSR+B2F6
F8TmlyRAClxwMOPcfEfW53cUhHstfKuD+UtRKIcuCl5MeGBYtmrJtMHB/thn5oduRbtAmtuwG5Jj
XbmPirkYROrYlhb2+BRjZdO7+W91FnxUZ/Z6w/ZN9IvHsO+8PsLfRulRkAn1+ybrBx/ZC79P2x2a
w7ACCr/B8QsHM03dRPPkG10XoimHan40oTY7VyiMDToecwh/h+ihD9nRHD/mqHxphXHkf/QNd3gO
43mvZhV2NtiLyzw5pLL+d5iaA65JX+fGfLAGdyvm6qMb61cnnr8nuvGtDKOfpjVuOOVf0lm8is76
B/MRX1CuGq36niC2hUcbbj+dsrM7ZMndyFeV+kWEyBGB6NmV9bA1U3VrdcjuDLpXhbo3a9k/ZArS
Z6b3rzrXO/ri81YN8mMUWncFLnOUC/tyrj/K1rgfG/3Ul729oajdgezHiGxI3gcA0nvKBe0uwBy9
dtWftd7aflA0z1OqPA2x+ZzjkeiPaj0gZZ/+1Iz+WxFH73JIf4DAK2DkaZ5sh32bYshbdFsEBv0h
gD1vTDhrdJFv5s2TKYFzSP1BJEbuU+A/m424E1MRUrcnX5GwRwmgVD3NmflABa7sHQJNmw4ymBnj
aasKeZeBZvI1qI+D6h6DiBYxtk/fZxGfGoxUtrVmPiuZ7VV6sU8URFkJMDIzf2lteQ9qEY/MKv+3
6LqTjk1lJUe+Qe2ZqI1Z0fAxD+GrqtV3Odb2yFnWdwlGHLHinCK33jt6nxIqse629V9q576alkAt
CZ2UqkPSNLMnLJ/Uu1SDRdUWX5J0fjYCLBSksh+cYdcubfq5WKyekMwLim+DnA/CqRofSik+OEI+
qSi4w6v+rk4YzChmFO4CrCBCLd5BhfgI8dLQ0vIhEO0zF/2LonDtlv2h1zXsjYyHKTF/wb3co+t1
CBDG7xp7W1rjax9jsxvjD6QWT5kubQ9BtZ8g9+/LUes9k0/V945nS+wM2xS7AHs+lpP6lmu5eBpj
yx8T9eCMwWuk8D6y4es4ub8KzAxSvf4h8+AHHV4E+acXFdJL7oYfTTk/INzxren1vRkxjXHavvRG
Q+rbtEErGMF/XxkCT82K7ziKYUg0Rxu3TKKNklls/3HPxPFgZMq/ZdiHnqGHL2U97+joelps9ZtG
1aEe99iRW448RglepQWWEF0TYSqW/IatuKPD65NDFJtq6AbMLpNHZKkOkRAY2DBMb/pTI/GDkqVX
xuHRCYodWo9bxHTuesDhik5sDY3IR2LljWHgRmW2xK2sbvS0x9yX4eZmiPV82w3itSz1V+I2Hgrj
QfYSNySpHC0oa2Hi3kGj7HwHNTMr7alfghZP+P7OUIItV+AvoANvgZr9YOpabQgRxoY+xQcebW8l
Fm3R1H1p3RJrH/GWQxLt8IKeMkL5ZBl3yB5bm2mJxfBZN3Bj6bfVyq5vlFOiyC+M6R7BbbyjDPWE
yjauG4XxA0dRzLe5fJQu1/EgGLItLFnfxcVu1/W4vTtM1GsugTB4d3r7Lu/tp1pG2zBEFC7sn6xi
3I4DjbQAqDE9TWufWfabrsz4XQeVH9SYvdb4+nJnKmKAEU+yuqlDeriLAZegUG+anlmAHHd2Pu81
DNObtkPoY96mjn7U4Do2Wr0p2cKJmf+CbHvfRi7+2YZMN606Ps0WERkRtLKsn+yw+enayrGTgT/j
0jFX0Yua68FGa9FFdSFx1nb0YbrVXa0GOOPMzO0hjvq2qRxDRbl3lRGnY1S66mz2Cw3TsUX66Wk2
rIcmw95Xx+KYovRVnbI7G7AD3hCFH3NWtC54nxLIvWb4L85I0pvsxoMv+9gTt0wleCzoOYiQRhnI
GRjyym6Wmol1h/4VZPBvPVU9xche02o8BFOJyZz+0LfdXa05X7Wmua/Dad+HNe47SueJymg2ThCe
TDP+HSj6sc8HL1u6nkFnePgl7rocdzUnfu1J3ph8vmnkB005VIg8DeFGTWqMrF2kVc3hRqF4bXyw
1OOMeZiBUhuv2nV4UJnjjP0tdgFSO4Low3cWO7atZsQ6co1p8kCjqvfbVtMYx9q4py2Gwp+XBNcq
SIFuKQMVJt2Mdc7rEHuKBDZCRXRKmRlI3yyQfn5oYtQ5bkzuLygmS3EFSALBdjrkjH1XKwVKzTbC
5h4nYDfrQDTLAPFEQblx3zmWLrdIRcxvSikGbRdYqVr9NAuaEjvSziT2ay0Z0htKKtdGCy7yU6BF
cG8WYj1+DnAXMxXU5k79QDpmIOQpM3Xy0RwUDza97q2CH5xn0gzzizpuPADAmt8W1Qb70/IZIXgy
fRB+2MrPtzDIVzpGDkAAlxYgoKUL6VQ7sKrMmcL4ZNgVTuilEczPplN3eEtFlqjuFNJRk/DL7cqc
zxI5bkRTOv59i8yhy8vInEnoMpM83x1jI+MOLTY8wOYwfcpaRR5m0xkPOZXBjYnSRcGPEBtDNHYI
iixARlcjRZkpZia56A/91HFDUBCimxaU8l6Rne1bbum8LiLfu8+3/0V7iFUXlSgaQ2wDuLrnD2gO
UeFmw0AWPWll7xcdU3oAteKXhQCaHRrdeOO8XXSHDPTu4bXS2jSWk7Cq+xN3CowhM4GxW0V8KAHE
3lWFrWyjfp5vtBiuPZutge9gGgC+dT2dpGsfKbGrhEfXyCLGo4Exups+zJRiX2vYhW5ymjfTjR1z
0e3j+YxFWlyHx7VADs9faBxYRqOVQXjUk6x/0NOEEVXuDs6XFgpDRd7dCbG1p3y4VzPKkxsNjmub
CFQbvU76bsuTn69eoDfhNsDXj4pTWEgx41E1zr3zWgTTDyvKc/i9jXVjFn0ZxtlDSBzTKgZlDpB/
9cjKhEuDmdrREYvH8QjUUgNHjNtdDR7aLyrctdyJ1qoz5/W3JIprH7jd9Ouv9/FCviSKOaBooGSc
Pzh/f4Kpz5wcK8Ww5abv9PTRrTVlpwx4T4KK1G+E82vfGVDGMmpaNrO1OjiQxGs7D6uY+qjI31CV
ML1cKxyvmtBDTaFMeAWcoW3VSOP4+aNe+caIwyyYcpIHmmerQAGCvVbtFPY/eQDgLzybjTyw79No
VMC59eKY2nNw49RekAQBtS1CnajnLQGZmdf5+801lE9ygJNHBlXWIUHgLTPtkhzcJY9Wu9kb6f77
I6Kynmkq2YfZdt8b2Tt7p6ceROO+BfHZ3hKzufYq4MLAHEGhy+USO/9VEFUajWoEHR14inTXnOxf
yqb0DtJD+GVAZOSQ8+8bZ+zafmckvzhFEFOInKtPj9UJTBGzCI9lOFA6wSphvyvpvsACeNfYyozR
AoWrHZuoSIE/w0a6SG8cumvbD9A6Hcw/sIeLmSDzJMl1pRwqO5uPgZrmX+Mi43UX0PfHKp5302CN
XkEYzm7sBfPaW+d9I3TMuQFVrJ+/dWhoOYWYQPFXGbUnChzsd5o4wBC37Ah9vu1gJrwZjaBCKosJ
6Ude1tNXakGtwX0Wc92jEoflC0o9zq8y1RJzQ/Xe/woSSbUSYcLuGaijvigqxsqB0j5zQc97gaDw
JCaZbxy71++72v3u2MrwX2xqiKS1dgBegNZYWfpGEtt3xeAU+WNqI3dIIUsb4FhCcqCkL+YgO3Iv
ZdVd0I+UNYNpAb2bJjlhcRfUGC82bYtvOLKZQXFnh/Zo3ldja7a4hKcYcVetHevfMPET442Dfe1q
XCDJoHeX23Hd8letSOn0MQuPE1oqnq3Y3dPQWzRQ5HhL5eLK1fgHJwflCeDsRdbbSlMpmL4uITuZ
FsPm5qGCy7brO9kfEO/+SxD6gollPexXXW5dtvxqy9gYIcalyZZBz6yEEKVLyOoGTqOF1vt001s/
M6Jon0jag59Hyz8acueDFCbZyL2hvQkV6sJoJZcYz0+BGRxliTjUBgQiCHzEmHB+bAB2fgPPVpue
nbgU0MIpy/fRSZzvmahjZ1uqSUurb0yNZq93dZt5FRAN3QtwfzY3mhM3iHQJWMnHSrbOs4iQuEW4
OQ9eOr1wnnhgNHEdXJoxmexM80aqcXEOgTvBi7cXyiRox7V6XteOc2u6CVY9WdkesRxHbJvB8Q9F
NO6Gsibdj1n793k5i6KoYCzHnzHK8qP+B5LIvaohcZDFp8xK75MSTawqNgXG64bO4MMa7nJ9tL9W
gRF7ALNuVWuXsXd55iXokqralFGr2IuwfT3rkxKdzCBJ/KgdsGZ3I4wEsHHKj4ntph5we+VplnX2
NHcjNMKMZtrne+rioC4/gsKJkwrA9aJuzbPMNvBii0/DXNPPizAUpt2c1HvDiNJfn691pUZbFiOf
1AG6L+4O5y+86YqIXKOJTyNWs1uziuwd0lK/514FqhMF+X1Q2fpjHIuf0FreJkUVm8zRWi92tWEb
Tk3vZXVEW1VJmxv779prcClqwS8DRqSMPP9l8Qw7ksoyOg2FzvhLFgVaORpq3ZupTpIbteqVxaiP
dIvymWBi6avFijQuZ1PM4SkQ+vA0iET/SHP8RUK7mF9vvPIlGq1CBohsRvZgXKk+17DbHK/wrAaw
dkosG5+5RvxQ53TaTmnQnvJWo7mYj4E/Lpbb7Vx225gI5kVI8ePMexM6ce3BiVuLBAKy+UgUnr9l
bGTnYQLWdxyUYDjlQx+90g+JX8epu+Xxd2OpNZFDxKUMzGyKTwGsMB92s/rD0rLO03A9ffn8HS+/
ev2KUetiFEvtwBZaccKmuchdvaHhjs319NSFY+dxpU9oxUSpZ3QVM+cAzTATt7sNGdB4A7/7Bxhw
sT5jbnYu2ewFZ0XruroHzx+f2MTJEZK9YJ4qMTUnq91OEd6/5N9iS6v+ey8tgLzMKvZJJHTfFlN4
QvKs9ITScq4sDlfI2NdzcqYLn7+li2tagwsPbw8PLaKtvhZ60aXDKCbHWjynigMhhddxG+GUrTAT
3tmp+f75cteiq2su4QbRYC7pNcoBUbwhp9cXnZoB5nyOg5fXjSLd14MUhymmU4lP2RJxtQl/LgXH
4NFVb+yMJZ6tvwx4QMBR5AwLuf58v9Psb5Fp6aJTybAi2yA6rwy7pqxC40b78SKF1th2SBbD2HG5
Udb4M20O8q5L6OVCZ0aaKOrtoxOX2REVKt1P9Fj+TmSNEoo6tTdQK9c+K7BxDSKGjQfcukcQIueo
dLUVnirR1PiEWB2EsFRFY77Urc1YkjJ//mGvHez/XXB1aZcdaqLLlXUaEyXBfj6ZlV+Jy1wmzOp/
P1/q6h7ihjYW0ge8v7UzkBbHdG6DVMEPJF+krXPSqBqLeCOgLzCARPDj1s69XEREVDzOFyv3W64O
f5pl55uIbwsFbtF1BeC2bv2kwOJRBEd/y2QedhLs3K2rpuFGGU2mjOUCMcEXHASx9t5KI8a8vA03
/Th87eB87Aplwr0d97q9COLgjsmj4gVt23hRU9yCpFx+muWXwg1kHyw1/epeKy3F0FsX0yJ3YIiB
aQnm05nVftNTFD8+/zSX246lCLmw1ASMOc04P1kxnm8IjzBa6gNL/p4lQ/0tk/foWLm58lYFOn6l
n694maGCuCMxJcLCr4IEtF6ROUIUFwqSnGW0TVQ7QJ5j0rYpA48D7nP5FjXGv+6BLeeaBjv9L/i+
+C2fL4r8Yhshi6gc6UFVYDAixac/lWxmJR73FmrDx5Bp0I3u7dV3C42MUQKMnQu2k6y1oS0UNTzR
HTcZXWYljlfA2Usz7z8cvbsRJC+vTxQ6QLbB0Fk4Aeuk0IwGIPyODE91FYVeSSG+tea4h39S9+X3
EmYCEJIp31VR+13W7a22+JXz5SIpQT5CMoYMyrptrKB9NdotF0VpSEdhONAn/5qJYz6iKpzdBZrT
3uH7Vz6mKOFFj4PdZ6+uYTHA6UX/UuD5uNHLrMw2LhaBXxtVA8qUhrRLUIe23rUudG+pXF3Ke5Ck
ctezIQDTAfZdJRxdp1QiNlw2v8CWbQNse0KhmzX9bl4ufr3S5ezLds5zPw/T0fYMt7J+5lqovVZB
YUX8H1Oj0jPuhue8NNtvSqnGQJPrGqsn26RU5F6cOnub5mP3jsFEV28Q6YlyfyG8eX3pduJGenAZ
O/gKFGOIzqKuBBfnfKcHEYVvaqbhCYp9ttWCKf6qhyDnRqUXfx076Ouq3FnaYmZHmFgtpZqFAHQQ
nvDkmu9DI1Z2Ln2YHbLlBuOf4aZqwJ97/jyEExSBCvMPhDBq3PMVNVjSWS3c4JiIPuwfWlOL2N6I
szAwkGn2T5YuRluAXPCUUex+oucNQVRA5KhrVH/ozXl0hQqQoc78gDWi/U8RSUackO/7ejPIcJ79
YMaN3Zeik/FWyXowqjIa7BCLOTGh+WQtJsuKkUvPHBL31Ks9BS2S/yCxg3rKkTDIjanHGrcyJfAo
ux82vTKb96GsQJrZQ2w9qx1iALjcqfNrJ0VteBgiNKFnpu7cbAWlKppYTl/fh7kS/pdhjfOeVVHx
xAwoZujTuvq8yxNdfg1UxM48kcIFQsxIG8qdEEFi79A7rr4ESdE8hVopCgAtI2DDupAVolaJKL87
6tj9F1Ejd98+j+2X6RPtZ6a2EOkRJcLF5vz70P12+BZI89VqXYYbZLTUPcNeyy+LRt9XwGy2jWZN
d3IYb3kUX9v3CyeR/iv0RKrB86UVLAOcdsyCY6Cn9aOGPP+XYR667YiEhff5U15dainzuTKJuOqq
+rYb+ooC8eYjCvFgI7K4PNgdSwEGNo+fL3VlQIxWDDz6RSeNc7YGyfc2Q88OhdJjGCxiZbZQfKGl
yFWmbCHXGMqlbwnOInCd/ewYEAMClHebnKD2+S+5TMH5IUyEmVUjb8Xc8/z9wteTFlr+wbHKy/k9
6Rngg1yEnnUjfl3JFRcDD/bPYpHJVHCV/MAy4dHsPD7xOfPwncNcqzvI5SWYoihKNDSb9coha+v1
L5iG9/muw6+23EwVmvz7zx/6ypemi7HwRpe0gV7l+UMbjd4YYWeQt7YyesQLLfkQatnvHBcwwudL
XenpcNstGoNw3FGKtZZs4n+aaD32D1Zc6dEJaTrkUIJIuvfov6AgkMY0wL3BKYMYTeWJhmXe1VyU
BTCM16Kgv+0BFrRRGC3Q3nQSS++9Cm8W6U+DLtNbP3Q5xKsgTC+a4ggNHF7JeszQLDJ6SmeHpw6U
WP+Nbk/9oKBv1XqlpFii35HX3aasiQYe1ar7AYxqQQdpWXOL3H1tU8KA5uqmk0wKu0rrRKdOCRds
eMqa1PhaVX2rbLoYtuCNZ77MWal+abdB1WC8QrJw/m1QjnDVTvDICANMeCaHU7GHQBSgSTQ3yu+h
bzkNQi9u2QRe2X+M/0kgF8E1NDlXzzempetEKn2+yiotzxp6tMpztXydmDfcEm+9evAQuKSpAH8N
sYXlZf/PBgzC2hwahTaq3WoTeuGj4iFdHm1rZzZ8morqtoQo4JlZGUMxzvv3mNN348BdvuiFuAyE
TuW0QeFY/vx/fkMYiKTMLIvKh44ymCvxA/qk6+G1HmzIyPRNVdzsXl9dk93DpQWWlGHm+Zq9O9ut
G3HI49LV98wOB39wKLR0oOfv4zy6X7FKL758ftyv1AaYEqBVQjcD0MNavzSRqjqDG3eOelGYD8ko
ssNc8aRc0rMPNK+98WIviwPsDP8oe3JiOTKrh3RHw8jdZnCOnJfEr2VgwRkcrWe4n2DmNYCUtSHn
nT22xTEQSnnjAF1uZJanp4KOrsmEfI3qQkRLIuQTuZgm0bSSQPc3XTXKfRiY0Y0h/LU3S2m5xCdG
/3CAzj8nDxXKrMzdYwF1L/T6RkzAVJ3ZR+3O8t1WbW/UXZdz8EXNaOFiUvow/Fg77RpASEjHQ8Ry
e5FAymvhKltJ6hemCQS46BxPE9FAwZlEPm3adjs3FsarVtzsGe/ZL6WaBgBsnGj7+R77U7yfR2oY
fPDM0ORnRH/hPh4IGEopg59jmQlMozKUSyN+Hs3/Sn+ijVFtsE12N4lSJT5km+FgB5G2c81+ZvPT
qOkhMf91zUBvDd1GykRNcNRX+9AJjaSaYpkh7GZYj/Sxy/uxs5XRN6ve+iHiUN4czS8Jw+ot4EtA
4MaMguR0PSVoLSUNsmBGC8At6y/SCOPHTE/6X2lPOM1FHOPAQuuzgP0N+HZjFFzQfttM0WMelTf1
EZYHXP0aamOwvDDh6PStQRONmmmBUgXpSYHhIY5K7sAzoKXb3CoEr4Q1kCDsPARQuBrXeZTENzLv
myI7pX2m4CTkDiHuBGnj1ptKYY5MaysNn2bYtd3fH/aFcO3SvgIfgtT7+QlUaGU2ap9kpzEcnTsH
PCEwWzXbCXVUnj/f4pcFB8cNiVgykYUPt8a9oEUYY2WOy6iq9fFD5XT6S1nOyZuqZ9Zr5srpv05W
Ay5tozbeGD5dfb/ADOgdQKGkzXP+lBP9qhkGLR8Sn4LNEKGwjvpRtB2LaPSMQDMPUAv+WvAVVjIu
guiUkROA5V4dn9GsOyMxU5ibJsgpL22b/2iMT98Vo5Dvn7/aK/kAa3FmALOQkaKpef6AGE9lmaUn
6SlVE3AdLe2OmLr80FlztbcGGzp2MwtPLUf9BZh9f6r7QNyoOq4E80XOk+V5z4jdrBJw+t+6Wk38
hkrRBp530JrtPKLgvKm0DEt4dICH9EYFcm3NpR+6eGDg87f2LnSTyiwQgkhO3QBu51Tl3Kibshfm
s5EGorxLijG6pTl1pRWFZAy9FK5mbfGmWN1adVh1Rm2OKAfX0YgzZmUUbw3k9NJTx8IINnUKaXCT
yFwN/uk09XmSUIGGSO1fzVHJE6+tYmlvkCWvX4HQlIiDGrI+5pAi0pPVWOlbl7nqV4eQhy+72ga7
kL/lV6U0gbHvkdr+SxErwB0AAHmHwKcXVMC6ExA3QjFTVCCOYYz8Q9iROMZJjWJ9U2h/G25YakHd
LRU51OY1RMZOJXd6oEwMF/TG/tpp8Tw+9EaY/KqAp/34/FRcBByUHRhrAytb6h+u9fNDUetgCgRq
a8cW/cRn2bTRj3GcqM4iTTtN2mj9kI4cvSoY+xuPebnyotZJXs71SQa1liUYq1oYeWGh3aNgoX6K
othyD6Ab7Z/JEC1cVLo6Lwk27B8Rcon7zx97rdr453vq+JW7qDcul8kq2hkFhC47M6ajU7ZZ8qYD
z3VhT8xxk26jHAEffAHDZMewuv9Bl7PKt1GWCkSHknJ6bFMXaIzuykDceCmXQYqPzwUAhogrGpj0
6nf1XSzMagjk0UXTb9ipdd7gBmBW48aAB07/T6maZpe4Feaq5tDNqt+B+f0CItaxf37+ji7ixrIl
MAyk5woC70LrhpQe+YqIrVHo3bAbm6Tw9dSJ32WAkH1rt8ON9O5yQyxbkO4QzmYMaNd1eDA7EOrb
rjtOtERfBzVqNq2IrGozaN38hWmICmtFUcBfGGXxt3HZQD0AigDGWrz4C4g42ndUE2gFHC00KO5j
N+xeSY/r4TDp9F79cRwq1/vr10sDDJTNwtNmOr+KkCijZmXaxhO2YkH0ezI0KCvVVJ7CLnEe6Zzd
6i2sdcfY8oAI3OUSQGCJXGbVzKyKimgzgOhTjQAz+KzsDGerqq10DnCJKzJFRHnltg2ZfGOO7VY5
bLsaZZbNNDEyfKvtMiq3ej/FxYsjzbDcFhmVHZKipR36RmBr041TugSfs9ySX6wvKG9aqsyc1q4d
RmPWVZxVI5zuWPhlOdS7JHa+z1nQ3JiTL3nGeiXCIF0xDEJo+C5//j91ehsBPnGLZDwCbkGm1bXL
fkLTTJ21G/XC8lXXC9nMQkGWUr3SHDtfCH0yZGKhvh/LQhUHWSXTzpRVfFf2qvvUVWkFukg3vn++
1f6UBBerQtxXCXdElnXJAKurm6q6no5FrOsRYETNmJ7r2lSDe2AI+vgdzfbZ8uYxNuKT0LLa3Za5
WXwrIdeNG4FGJuYTPbxM6LWuu1GnnCvCqdu63RkMO5N7tdL7fSkgg4MY7LUfXZ4005PTNaF+46T+
Ad+tnoU9wVwOSQzAcWuYZcueiUDiDcceWZfhSQLR0Db1oI7uA457ZvdoK1PY+EkSF4B8moYKEBAs
ktCMMRTbL2FIIwLV1Ng0VlUIOLaMYGm8DB0iDts6U93vMqqbzscXI3OY4ipRGm3yKCRB21iTlRh3
alsX7cGKUV46uCmzQa/spRy/KdLO4Fb2ZqDf2J5XQjFdukW4G0g2LJZV6gpEo22HsBmP7gS3r3MN
HPiknu/mKAn9RImGG7nytfWYq3EDEZIB6a5iU1+EWuGKWgItAJvyHo6VeItAhdEDcFKt2vdGmoeH
zzfplZPBoGURgKJVRrPcPT8ZCQNeyAWj5Lqxk8ozoob2WK4NzyPgZZBLXHbw9ceyvIUIu/awLnGY
iLiMetYwrSRQirEJbec497Q8T6XtKq+jquGp2EtR1R6Cajdu1is3HR0dUMIoBf3pHJw/ap3ZTVQZ
HX5tVRW099NMLujnwGczZBLKavbiwgle6grGBXoRg/m3vTrQOBRC1APLlYAi6/nyRp+6Y9t39VGt
DPjb42hoD5mEgGxkjeEJUdxSRrqcBfxZ8U+fANLXxbfFhbdp03isj7KOmoOIlMwPC+NjiPGJzw3l
P8Cl3+l1NKf/4+w8luNmsm77RIiAN1OYMixWkaKRRE0QokzCI+ES5unvKvXkF6UQ47vD7o4WWFWJ
zJPn7L22Hqg10ZaGsIlFTYnlirnB91y1UVMRC1LVPnyKf6+7P7f+X2M2WpZMpLjvvbndqz6QvLFj
fwRRIiZyinOX3cNphncnQX8eZ1cVIJdrBFkMkt9CHBu774iQ9MrjUmnpXtbCvBvHWQ9th0aa2CwV
1easJ42x1bfZEnhEFg12mAvDAa4wfa/donh2VQAWrzHeCwj48yVgxv4rv+hXVsFbeDzeQqsqGlEd
oS4WB/LuiQXOLa8IzVE3E6cq1O4/f+1XVBZSV3xrFj2A3xdhzcZqd6ZBMoMQ5o8GEuFu3Czx+u+n
/OXk8z1+WoYN7GfQVt88Ji8rNUgiAI9I3+SFkNSsC1dMD3g3qioDMpkhuT2ADZ6s29lKxRxpbYWQ
ppXIDvamPfivi9FlMW6uFx1Yz1039BAt5s3iqNZkNgFGkr1XJfnWlimYl9I3DnJ414r1l9+HXh/1
OFLs4E+5LmXz4qeZLI6N3cpoXd1nnZEYNhR7jZTq32u1Xjfb3w9ZpEWYI+h7XWF8b6/veDeDmYlJ
cSTw+AgrSGcWxx41Z3ZzqOu8PgPqEREmcfGF3vQ7F4E/G9BXmRjTIZIc0f0gYP19bUCYkHXddKSp
Y9Kf4nTtMRgOwbxpD0je6/QybjBpcPh7zDE8crX8+wER7/yw1s3IcHXSy0eHbGkihAb8MzsX6756
p0v+t28IuTrnBrgzqNpvjsjAXufAaAg9KaSix7tmnrtc87MXOCEMt8ZdZ2Du3rOWvFd/bIzxacm0
d32Jf9lSrqr56xlNjwWvwu/flBgdfVOpTTIUjFY3akvldQ+qJ4SzVZPpvjOK+MvTAkpIDg0uzqyL
NweHoWw1WT40nspZ9K9KjOKnAPnSl6kV//u9/XNT5hy++i15dxnuvO0qCyPT5wx1+tHTChNOhLlV
3m70G+G9s/v/WXXQ1rli87hj8DPa14/8fwp/krWabdRH3HUoZSUAkpbawyjtzI4gRbavmjLNNdyQ
/6X/eQPku6SXzYlAO+mPM3Fj2TCUmHSMdHrKVXcibRxJLtXI/t/f5Z8rFVMBPQW6cbSUqZt//4id
kVOvlyY2OuYkSzjpzhKvDaqKhs7jE41tecoNEmeYbtRf1Azj5Z3v+M2y4dOhRuPrpQmJRJLa7vc/
IMvGVtO9zT+4y0YsfbAWie4Pfpwa/X8Uk/96FM0DTpQr6/GPATpcJSyifh0c2KvNqA+27VYRbnhe
+GIf2rF+r4/0t49G7gtGtiut+o+eRZDavcH9KThMTVYlM22huFt1+QE7w3sr9W1r6NdnY/xAqcqN
GJXfm/t7z/5fy6rxDwJ+2m2WWRX9Y7YYdzO83TYQ+tuSIhdyitUo9gQ84U323/+9lt68Lv/7G+iA
0kRHBUpL4fefcmpYtWPb+wfb137QjnRvuCUxQ+8yL1pBeCWG13qP/37m375jDLmUZjzyqij5/Zl+
pnz+l9Y/bBBHYlhiPXyXHO5vKtU7r8qbwvx/H+/6EKyJjO2DNyu1HSZN2ubgHwoGiYil3dQ6BdZA
o35Di9OMTnCa6synFbG8R4r926ckguKaK0Y0xB+GU8RIade1ln8wOmvYT4M+7bva7ZOB2dt/21x/
fUqmS4hquUFzarzZxguV9yNwKR/unJW/Fktl/+TylSf//WdzGZj9gkky7Hi7VMQSrIZb+gc2GO8I
krsJzcXSgB+26v/nAzl4xxwbow1XuN9XSGbjZBoUj/Lc1nMiPw9KyQDaaep31sebKuz6zdFDw4VN
/+0a0v5mfcz+1rd5cY2LLbpy7y9WtYd78KkjpyWS1WYc/vNXyF3/GqR1NWrRa/79c/XZ6C3+YnpE
I2j1Qa9a86zLpdvVefCeoPwvy+86wmXZcw+m3/tmTWxLYfDPB9qBti/dfwCBBwnG4cIhrb1Tk//t
UWyZLPZr3CbSnN8/1TY16+ZaQhzTxQ7sRKtl6Ydymwaf5E3hvzc3/uvjaGQApMEiCyPj98d1vWdt
XlqAEliFG22WvX7wNThGepNb74xQ//qoa8LJlZZ/VRX+/ihPLza65CQ8poYuditXn1Mx9e3dytz4
nY7QXzZiTnJKT/cqFAOK8vujagQvZUd3HsCjNVmHFubcD53simyf6yWkQywQyvu8dWC3/vvPB6ef
OoJmiU4e+JvtmFjU1HF7oR2McZ7hGpqp85I3prAjsRnyPVrr29bB9ZXD4UINeN0XryfA7x909b0c
fWgRHISs6ocyt7MrI6pFwJU2TxMkT7tch6jIJv/idcqK1870diYvzl7O4mlFUXmU0jIOQrnd8d+v
5192A1ooV7vm/7qq5u9/msT3UTo9XJnNbtWHuktzjyOj5G/FzJi9iCn19d2/H/m3n/163SBAhLWM
EOL3R5bBTFnf1tqBbE4tnvxiSoKRjM1CdHfWbNOfle+NRq6bzP+5Cl5/AHbvq0j9qr2Azv77I/V1
Ntq5mtODs9mDTPo1r2FnQpv7j/jhXw/CSnOdfJJ1hJrm9wcBZtRTvW5TMD1e/s1HJrvdDK5Y+rDK
VLUlrtaI9/Dgf/lw1KOsLIY/11HM9Y3+P+X/oElQvH6rHazV00CNTk1LzsQ0Nfo7W8Nb7dL/Ph0s
xytTAj/D26nuVNQVMho/PZhK5nmsSs38US/aUDFHdDkbM9kuKoTJNV0yhS44Uo1l3ekWmITbicPI
PSCqI+hikY0/vwPa+Mu+xfvFetKvGWfw0n//FtwrWMbr8vzYDkb/1F7xn3Je84vSuvW/H2nu9RTl
wnxNa337Iy9uh5ttNvLjatXyhdpj+uG11UAX2wKd+e+X5c3Hug68EDyggERvztf+1l0BqKFIRzmR
d48o6dBNED/ZoEXMIf5e4uX1zPo/L8mvR/EgLgJUjYiz3pzU5qQBGuw877h59RmvXYAmS3eL/YgG
HbWcp13WdCRf7N8f8M3q/fVUplVceJhNEHz15rxhWxq6jqnDEXdF9Tgs3TbEliE3a//v5/xlWo7X
kdcSfBxTOEjkvy8QQWB5zT5Di3yxygbiamnd4yJJIT36Y52HsixtfdfV2vbd1jfNInUrCF6rXpVV
goZ59aPUXGr/v09QKcHoW1IjYcZ8e3d3jabuNeQFRze3h9tsbJpDvowfgoJ6Ihjm4p3t/m/Lifry
qhyCx+68fYNp57QeXzRCzKn0k7wFFN2ApX5lXOq902j52w97NcLzPqJc5jbw+/fdQoxehFmkR41h
1ocMPoYfAoHT5Dvf4N+eQ9ub4SqWT9QQb/Z2J2+X2itRelaB1xuJ3qRbczBpBP/He/KvlcqhRZsK
D4Rtvp2xAD9JM9pF/nGyrRF4z1yXVH72rFVhoW/Te5/rygb5842kduYCQhsR8ezbDlI/2hq5Ep57
HAMgxmqdVTKmExCfrQ92sCer0xaAgIFTXcVGr9knyxPU2W1z47ukwNipcfBrYX3kxus9YyUpIy66
S5TCRPqmwHPEvZCHYfV3CBqmBM0YKQfmaoQ+eGvHWetENSqUmeZcWvwFSS/Ne9qCZdSNmheq0T76
xBliKqS7VG81UcTpHFp+GdHOu6xm0UMtVa/l3JwWG2m8vK5p6skikqudRqu9PfUGLGQtjzRzvlvd
qo+zerxrcXnrWrt+HPz1oFnLwZSyDAXyhkM9IGHA5Xdfa/KY+kvMf/sj8PI7X3KswPuJa3Pct2NV
h4D4eRrYzR0FwbdS1qUDXNyX+LahQSckKhcH5v/2gT/G/VlXg6kiglWYmAxdC8bS0uhKm64g5XzT
ddzPLV934FWfx8kn6HDCN0FctPi+zk5ZJG1Z9uioiF+JA6Vrx6yE3Tw6jbfz+rk9GBnmGVigWZWH
A1rbB8xv/ZBoQ+Z2CRdYyZ+2VFexXnlKCzkklQmLphiqdD/k2xhZQan213tIvHkMqQurqSKl6c3n
RbjmR5BOFqScdizJyi2f5zH9YmkyjyqaTFHlTg/2PH7yqjzA+pH/oO3/CTcqKHhNeo/dYGUfya+b
0WM2rXvor1S2VkCCn6tR7oxtmROr0m80395nixMkXU4CdCem7MQcLIuhIQLUFqX5XZ8gn/cUYscc
AO+x3kgUDwytuSsaBBYVcEh4POQVEG1h63tJeNLtODrqtm26l7qbmic46e2Nr+fVHgPeHOP7z0/u
1hs32TyfTKn9WFc/2ysye2M2ZW9XlJ1/jaHWQJ/LTe4sQViJLEyPyAUXujMLul3Oc3ul21sW4Piq
LEJJvtSNZlrmnjHAz4wo3GTRFHe30eqjNdX1LMLN4N8xtzSfcKEP+2pVZGtrZf6izy3Pm+1v89Li
OrxO2lJkUJ9VRlgUjJJs5+WF2Fmboc5qzfx7KXzt0HDIhFZfm1DX1iBSGxwK5Xh8wGFszxjtv5h6
ve58RpoNC7Y37nKjUQlQxPXJLe3x4+Dm6TPU80+CMd9xpZAKnWUYHlIAc7ckMutHqzL8vSud8kGz
FDRiZEex1zJ1tNGcRJXJnydz3fmESrX4OjvecMeMsg+dSlq7TAbei7Bdtd+ECYWaweY6xBgyZz/O
JnNuDiz6EsPi5q9FiNFKP60gl0+Vq4YIVj5g6qZYeY3bGt++I1rr2dmKAJRfgzkMotoNAkm4/4Mp
73NdmZ81zJwHUDfyhzSKeonWqdcj18y6pEGmgJ6hrjxgDvqVAcWY6lmYtJajhgX4IK0cC2/lbWej
d7c7T5u8/SrF/JhuookA5WYfxkDk+2zQrShXo3ZMN3KTJdO7Q91I7ZUYPPsrvhW2bMZA8we1WMtO
kQ79iua+flZDtiW9aRW7VpvFvSgt8SBMjfSDVG0RQs7hGz4M54Tpx78dkGjemgJhoeMUhA0YtRYR
fDRHExiW0B5AG+f2XN0VcrZjWeYu+6f1dZum4sC4EJ4ViMVLOQvzYlkscC4vbjzCfr+B89p/p5h1
RubKnfqgrLTfuduYnYOiG+Igdb0XvSiWm6FkUfWTMe8Q8BeU/Fwup4FSBsSxJ6PeWLEDjuUGydxs
eAUVipCtkU3MXZ5p9OKsVVyl4/aD4Poa6jFJDebSioMc6Q4pEul+uq15AbpBAKjlLPZn4avqgr+x
R0/QDx6s9ir7SWviZ1Yt5Z3BmknypakTzXXyZOvcaad0Xzwsm10fZhFokkiHiYTYkuytRDqOfEAo
HSvNnX+UsCYyCDLrGIHb7faNEN5t7weLHnOp9sLUQzmCOUdxhMkPa+84T2Mug8QpmpJQIn2Ywlpv
9J1mMl5xlsBvI5jMtghnwR4bSlwUVbKa1votDRbBEerMTZK5qj2VKDh3bPYdK2gZ5U2F/eNGb8u5
CIvBt6JldIMPlDfjoWjJ/RjsxgB/XJqYmq2sq+ghKFRQTC/WnRe0+XOt9NGIqxxCVDyO9bhL13GM
pxxAtmTieM4tLzuLQVk1f7FrQzdtC4/IB5JAjo7XiNjdpIi0foGTNzvjjbADLfZ6tmVHOBxsTVd7
353CHw70KvouHJXiUMsWZd5uTrq9BBgMv8y1P5898gjzsLFzpNmuadNqt8V0GOxxSpAgFomWNVWY
AwRNTHK7bh2TNL3B8yqAa1LUIxsCvdtSEvEXBdbVVQoRvUyczp0f+pVkpnygFiEOvuWqVWF+DlN/
YnMtV/OzO2m5BuMdYLslt8GP5k56N2brNQfcZGVc5ikfqO9S8lCdRolvmcjKpw70CPJxBsihLqh4
7Ck3knm0CVrhTewQlVJaFGmIVXq/LCWLN/0hNru7LaZ6rzdL+UB6BkWEmLOdEP1Laot6j1Jk/UZ2
7hdjKp96M731MgDgbqDQZKhzAwDLHtRTJUnlm9Rw0ozWu09JwFu7kfeqAvNLepApig+uUnnECLkI
Vd9/tiaO23UYnFAjLwqRIfFnDste4FQPsznbw0t83qzuKEZWDQUAXwfmvNCkuRJK6aBDbQ8ZqENO
DmlGAZG7jLXsbZeV5aOl1ks3kY2tW9ldM4pPQrt+yWgajR7E+rQmtDS+9guj/qAjh0UYscrnj5ni
By18+dHJvWeikD4WzTzu9cW8OM5ohdXi5xEXnHrn2nMdQV5EJgwS1NNSEXK1u3OEwRC4/+pX1qNn
CYt7j3FE9U40gRVrWXZrYd8+jXgpRmHJyNQzUPC+UmHX6jDqVeal37S1kXENcP5S9SDja8NN7yCB
ZZRVmWXRW1Iy8rJur/oF2F6j4YRPd1qwlLeZqOsoXTx/l6Mw2ffKeSl0tS/JVaghqK+BF6ml+DBX
zS7znNvJJ8BPFAg9xuFrvdlfvEo7zQzv7s20onXeOrclERJ4cNe9NMVNmwVjhBvsY59pu8ISX7na
mQSwGt0ltYjcNApiZlzseGyM3eMyXh0yVSsPW20+QevbW7U6G5MW0qXbu6o7ekbNbzzvFVKbHM9D
6IOjYesFhGV560F6rburHe8+68EQQKfcIwUlbjEXDr9Gjcew+mz780Ou2LCKLAjlPPPXLHd97u51
r/6KF2nfFdYH1dWPtlnukKs9sot9rxo7WtnpKPrNsNvqHx45CZgYfliLPcaGzO9luYTSxLAwbYAQ
85SDFfdLKRKHYS2V7RTlbDt6C+bTL9J9NZE1UTh3ZT2eNT//3szuZfXtyK+WXZ3K71Y1PWaOcSk1
qgCZ7v2su2/yzQtpXXxVlYKpmN9BSkqmQH7u5HANzvEjdAfZB07fr/oyP/jLNIcjbZudYW3npspk
NHrTyZ5skiCqct1BCbiZhe3tqBUqbm/NK3KH2NrMO467z07F/32rRX+pl8XZz5rTJbXy+cTZsZ3d
G8Wy5Oyw77osvxmbKrbaZbcE1m5E75EuwW3m5Qm6uJgLLzeboiSwYBvWaMmqQ7X1KWlQ7nMwUjQE
7vRoOEMVE7W5xYHDInBWsosKLCI7rZFBuOa2R5QN/fHA/eFd4RAYGtu64Doyn6n/k77wu4gAp5fW
XJPSyS6oNa1o9o0Pszfvg9R7tT02bNtL/Rhe1ytq8Sgz5x1SAaLL/YtbFV82c9ptvX3k6P8wmk6S
F+XtNDcZoRiVF+dVL0N7K85YoPegnON07PbrkH0DMvGajSmaVW5IS30hWGuIBDfaSI66SrYJNX5Q
mIIdROP7wSxQ+fVwmBv5gjB9/FkOjYNnQXYI8tc8KmTwkK157EnTgfDKVmcqllbQexefslwYxRe7
GJ6btngtFJaHgCtQa26xneHpTIOzRKpKV4lJY3bsq5pb0JXkIf396AFskVpyzdGNzG750Wz6sA88
hr6dVZHgQJxpndlJ0xoJCb5PVouIsLGp7moUZdrM2yyZAIGVHCM1TVWISJnIvFx0HKMNCWEI7Gg/
BFE3mOCGy/Fj062Sqrv+hNMx4+ukzgPzz520V6+YcPUQF5EJosHTooCP4o/Tsbi+LDJQ4JAE4+o2
xR1bB8mMsJiruIBlixwho18Vttp6SVtQOExZY8cziojUqfux4p6S1ZeFhPig5Gayye/oih9ndPQh
CSbR3IoisZAYrwpLZ2nJszNWLwMCLvApy4/O8FNOGvnQWvYcqhTXo42iKJr1+rmy5Mk2Ol5iEBNV
1QxJZmXmbs26p3xxHqSLGWriuIrbtN0iq1KvROXoYb9pJ9tawmFYxxhGvoo7p39qBmwYK5RQhklj
NBj8MEExHoSjHSq7Pdt5H2NwS2NZ2eeRv0cAAEzyya5RYHTHtejuTXTGJEytODtYThWk2qCTRz7V
2QC9qA+ARYqcY2LpsmavtuY7ZXhki+a71xhHrhUaLkGiaK2Gi3DniXOxta9rmhYRGeNV6FZELtCb
26tu4Ofx23jdZMDZvNymaCsZEyHpdwvdSwCJkY/VWROFtLaI0OwJS7GmLr3lOgaDewy2cCDoECJ3
c8YOeR0xlZHdu/fFtZs7dgQzbwQbNZ/YpcOlNXZVkQ5xqpbPRUXEsfD9+UaZ00/P0Hpy3jQi54D+
Wfr61C9OJDr3U9GL8TwPoxE5JL7HehUQztPIG/Na2VaBuz6mtQVFZgUS03YHZZOyWfWe2utW00WD
Rp/EGDpuHOzqsaGmj90Q7BBEAcpxzm2ubuFGPZH5SxEtOz3UrIJa0RtAyUgSihjKNxTDWM26kmiU
TTvPFknOIN8tG32+0M6oXMZrRntCfIYTZWOtQiXZCuvOPmSeGkL+/cNGz+mA5EiGsy6Jg7Pn5ykY
uP71tlfFE+zJ0NbyFwqUT9XAjlB69v0SdEWcy9Xdg7Vle1LjbT2vB89S7FqrmWxmd8lhF4RV4ESl
boMOKEM5VNNhK8W+r60D3faPfkvWca2fSzVdo4RCU3PyiJSmKaE9OuHYqXYVGiNWMiFmjORNw4qr
bHpC8vSMyGlXcsdwKC5BPAHjELzLWKwN+FrM0CLDm70E3455yKmry9o+wfDY+SXfI7UjaCnQBrk2
fegH40eRio+qvZYFRppImX+mvscB6Dxk5pRwbnxaFy5Pra+HM+yTiBrdiedlOSttfVYUjM2gPQR2
iyfNpMO8reqodMGBN1yWsSQziuxak5i2zdlRme2DYvkAO/Sjslqu5WW6n9aFl3IiQEqfE7/OH8gO
z289TI6xPnJT0XMBms/j4M2DWoLyGYekyceLtgkJrY+T3b0mh5lt58QVPyZBRT/9Rj+aY/EJT6PB
tbEAILHJYzdb3w23nq8kbj30xjX20/ye/NWTEMZd1nTndZA/i2KmUadfVqBBoWtkXy2MNLGpix/Y
dU6D3PSk1vx7b/V2q60Rvy1fwJ7uu3J8aAlVDVfdfyX6ioQu91t9Teva8i+epgW7lZrBQYUXGdv4
RdR2Tg3EgUyRM8Zu7T5KpUXj1j8ISiV0ovahdsovatBwOWU5bQ1/wDTdutdKpq/otYiz5wzEBFXZ
sbHotgk1OgdncO8KY7yx3OlSuv7jlorpWJJ5GHodP6e9Ldw/tk+ds3yn7HPjOmi9sLMXltb2YK/m
8zaVezV3Z2Oxi8Rg4BPWg/fcFH0TLVI9KbdsLspUj7qdOx8Nu34EcUWaYLYhqTCb4woTU+Gz24YB
MK05EGs0L3tjsD6VQZaSjOQQge6N+1+DMnvJvrSOffYp0bPNjCerz2OUW0dspkFs9gLaaUPb3nKT
AbO8Pee7ulYJXIyp9p4Ag1BeNknfyTvlzJ9Kz/leWNX31B3v9NqWJwmJJZygojBy3SlCdnN87glc
H3oMtSISAYBKMJhcy/QF5YS4U7b7xSrtaDGqA+oz3jdbP3U0/sMNkvyczvcdxDh2EcwzXR3pwAnd
WdLBaZMFvP02up+m3vrqZ/BL5uC0tfO+069hQeSezWtxYWdPo2odzX0pGvpWjcUNR/T3fYUtS7co
uLIDCFBtD7f44ldtTOb8HJUiJROsKxM0vkdNL5PFcsawlyv3KmcvyuzoCt1AkeiG23V5kBb2tFj5
vuiHU194YxR44qIaOgulO55b29z3JleQajJBL6T71hePPlkkRLY/udVEwsp2s1UF/fapphgMyO0Y
9spxogCQXF6YBzaQW9/pD71cdkREEqqhL1m0LsFL0UGB2tgDjBper0iqvNkp29mnmqjxAtrHyr22
5wKXKma94RiPurY85fZEua4lFil+ptHHSzvv8raOAzxdg8ZXV8ni5FFijHV1n04rjVvEgZ27n+Ew
8T7ubRspbT1d2nW8KSrvbLjyVjUpS3rdV9wJssGm/7FEhWdccqPa0UO+rSZ/p/ouTvOCXWNsD/Xq
FTtfyL0VEKy1DvV5XOmv19orPHj3en8Dp0yYej/d8v7uM/qbQdruNEkiUbXGDR4IYCaQ0dJ9Stp7
ppmv9pbuN7c56830BcLbcW3Hz63Lod7yH5AlPfV03pqihVg3sPE657pfbhBdnqbeTAI/uIxmmZhc
Vea22TeVe1CjHhPKc3RGdTHH8TgZ+tnUi4O4RgzY2m4szVOzCoMEOTuulwYxJXZn8I+E2niHri+P
tZji68msw9Rn9UWbqIh6WxO0gbuK6rvQSMBZU7O/K5tyBcDTP3h2zUlS3WRQiDdPrKE2keqxdal9
xM192krzQ9kN51qsH0Y9vb+GK8yaNu7qSUCm66ZvhD4crjDizMtiTcfU1gy3etY+LIWzd63pQqkw
J5Ve7dvC9pDno5Z0uv6kzdDlNGuIUn7Di9psQTSfe59WXEjRGtz1kPkfW1LAZo+cutyls+Wj6wcx
L0e1T7v82WY9oMK8l8Z8O9g5A5MtVkt/cqp5B4IiMRWQuLzSP6kOCGjQxvrqhHjWd6tsd125pZEc
nAPN3oSEgEs7ZsxXAv4F56C3XI5V96KLlJg6Q39y2UrAc+GFqSOfwAQGNLQKadCkJhkOw6A9LcWa
UIsS18Z8MHFTbk9Ob52Rwac3ugZmWsBUiPzGnrjQQnCvVMpsSEDLoaf0aE+ljFHhUw5kgU4bo/7U
IL+gnspuZakOg85+xqzkXE/l135YvvXaliVM8a5efr3gWjzdO1Pw4Cr/2q+LVO6uvFfGQ+sECPB5
25pyubGb9SJ9+URH17jpVP6RdmV7y1ZH680Y64g84mimfgmnzePWqWkfVLV8dUR1Wk2uU13nX5Ys
+yICn/aDaE4kde3aIbsTW4AHzTwEY7HPaIwx15pj+p37peETzUuarJ12Y5Ta54qFQc9rO2Y6+Qs1
BWUu7i1Boea7oxkuJDU07tqGqeuc/SnfbY5D0W18KaxrI4CxB0nDLgW/tdLIRUT9pTOmOlpK6v6+
T5G/GstRC+jCePpdtxIDNM/NznamHSfUrY/I2qbpn6L+iEsKfletNBor61L0uU1Ls4/qFaAplMe7
3FYvyjK/9ap2nu2mkxR7fhP149LwVdYUTm7z0EqkN/q6gErDue7U1Bf+bgX8O9ftTiyzc8oC9TnT
CxSszJZjaUladaTAn8HKyw/kzp1Edi0IpzZm2kPZRos+Zq0llSiedCVfhm2UtG31Mq5161Mqs6Ry
cHoQDXZh/EPMSEX7YdUIGN5yOEAeymNDHkrd+uAPxUaVrn1cbUlM6egkahkOnkbkqdM1yVLqCLJn
3QXWpGPvK50o5RwY6rmJLIeqNx+Yu+Yj6NqZ7zn2Cd/tOvrvZrl8WpBShXIC4aNSk9HkYAxQ1D3g
YU0T0x3dWW7PZcRbzjRonznwx7gbgAC5XfOjssmu3XiDXAZi4ZpZBzMPnl3JtLKT6YuwuhZYD4e2
GdQPKhjotjlaUmf9HiDqvsnXz5JkWysXt+Bgb20qmHBuX/N1SQJNe503/U4fiDPpik8YyWghmgGd
wdTigK2202DOr04R4PTLyt1qBoyg7F27DQ3dJ/NrR0LkOW0m4+sq52+lUUUZHQkHs1yEyuvOW4qP
ZVXdTvl6m1dWYm4MGQRIH7fautAjxzDqVi0C2LnLcjC1xfgzL8uzw4jpJoO+xFXnR9BbewfxlG53
nww0GMRtVgFCcfM0plVcOvMZHv6O8LvE2irCpsUXMpopbkoCuHOCQctrnxtv+k9ZVl9yp/viFtoe
QsxD3XePsMVOJf24wayex7lKmilIArJvaHOU96IRj6UosO+Z/d7Fi5vJdaUNTsimgTCv2O4mVT+3
HQ+iFS+IzpKnFdM9U4IqgjR74/XDx2LkyA6ck10wmqkH9dgYs0/AmLbGgzG+QjjiElJoA+mPnRk7
Y/M1m/QX2n39qZ/ZJGbPCStywiJAk9dB8Q/bb6FQ52UspKB9pqyO2XA2XRokjOxJ1cneui6pqNMi
3FYF+ZL+g59V+5Kxf4Xrbp50BIVa/qi6bs8RH1laf69J/5yZKZ+wvWvHLSZI6m4p+oh4YRqaeM1M
s4MG7Js3Kmjup238LrlzOYvQI6xKr86mXuyU/phsObRqVMZsp+kOuURSC1VE4Kd27bTV/AttrBBm
RXXemiGmmK/eSAvC/Zy5g0P2G2Eo/vakeetrAEciWcjP0kkIdQmED+WyDZFv0wrPTPEl6AB4paSj
hkvWF1EOSTa0tDbYB/r0WXOm/RBUB/n/KDuvJUeRrl1fERHYBE4F8iqpSuXrhGhTReJdYq/+f9RH
e+qbmI59OqZbEpCs9drGOSt8xx9D3YKTR3tfs598LepD9GnNDq7zFCncIgpvhaOPYS68fUzvI6o9
BF2a0t9qSkanghPOKZABoAs5yBLUQcMmtYqT5ucIQbFZIu0uc8eXdinYlwE/yrl/xKd3Qaq7Hgp7
Ok0lcSu5S9fH6Itjk8twMJ3fRdbCwOhHXlfhYvWnSb6ScgMIZy8V+Jt26rwJz96Mjt58XBB0bKPZ
eHFm/54+znM3lwdQLF6TennQKX/043gzCcrM/WorOq0JnHjeDI0j4ETqqxONF1OTc0jzH2FaKADo
DbynFd4PDIdw6DnfgkCdaGFmlvANQqDjoJMmlddRI0iztbNd7dlvZiutbQaCBiD0wIO/biJ5J4fs
PM6yD2K7dt/4T5ly/Etmt2Sv6dO6wlhBa7tIVpEhHvOaBaBYonpdAZ/0tICtpC/jlVtRY+1UGxrS
ztVgxztTo7JNx+5YJtlGqOUyqO6XXUX3va692ShHVmLJ3hdZn+O0v++z6IKjjZLokRcfp/xnUxbv
deFs2km/X5Cp7HBgrygJgo6CdyyrLignY7fEzqYnF6UVN7hgoYzVXX60iXElWe4uxqpYlEvoFJPJ
5D1fERSH9gQ+Xo0+jzO0mMGH56iUb8qWP90JVlKHpH5ZAMWa3m7CJr6VMpt701YfThMfWs7aqex/
Z4s8lI3+OUW3J3V2rpiPLtL2L3HbrhuLPYiIfp2zp+Z/baOAV98OvMlC/+Nte7/8YmW5b1V0Sps4
JA3zhzAZyEEiKU+s9zLBE5Un9zNOzMC1xlcwywGS2NsTVSP40OVvcSuhqWAMVJfYyNtg1hLr3bCp
ekITvKMd4Mfoj9fSq1k5p5yaXQJOs/GczVZgWtHPQY2vQnUv7JTH0snCjvAR1q99nIq9KPonkxT+
xpsPPjKcVTpl23au0QOJx67iVrOKgx7F57Fk6fDyA5le+SqK5mfhpaGVDbfhz3qZEpgWt4egsEN6
X7fcY1kgZX7XO/4TR+QadnbfZfKOSt4f3Y2KVBlCs0wOe2l0j91SXy1P7WOZ7iJrDkU1nOIlCwlX
/Igt50DZAeSA2JAvdcrogvNVf2wGYzsOLGXa4OzdlGk36mzwyGQt7Q4ao5qbQPnNm1OVXwhS4a/b
H9J0T4tRhaY2PVgqoUMbuqArTqo2No0wdo7Nc95KGNDo5NnGc+o5x8XWSB5PCC3RJT1mUzFf2r7E
GKGf/BIQjnu3zNXdMJIR37vEnFpX159Ct3EeY5VAIU/FKtfdbUfSdjtU6yjJtlIOJ/aTwEuz/SgV
dwVMCfztJPVptcBUTX3BXpPRulwfJ4cuZRmdiX5fx8XySJxxqPcgtkWl+YGbaEeo17CZqKin4tuK
o10Z1wd7Toj0aS+qt5lQOR3azg81m8M8ncuwyKOw0IAkGqQummZvXNk99+4MAcLD1ipKYOfyWMzx
vbYwvZACT4x72wAJZHTmkOAqsxN77npIxW4S6ZF4B0I6IpCsgbu5/F1Eijl1OhaL9xA74nDLNaIU
rsfvCMB8gwMVCy7w+qF0xmf0GCc2uv2QJAdDMMrIQQX1Ul6sQbuL3PRUjsve9jNFfOzwWdrgvFV5
4iLuaVo4OT211wO4skuGzypKjZMG8NekdKZ7y/1Uoi4gd4qi5pp2azt6LDJUGIPuEPadM0R70VOc
ZsMqzuwHQy/3tMYxAC71WZumrZlpX3UtP0BxWbVz9GUZwrhc+eokzWQzLgZ0tA5RC4LIy2JjaJ22
AdyBIZmX6dDY7nUhVmi2zPJUsDyIaQxgMXddanGXaQ7ub5unVJPtfvLkiaaca17M54F8tnqm7nIx
ztqQPLjZVK0MQPvaNthd5IsurT3GMRixgvXe8Va2WZ1xy+34JFy7bPhVGXW4qOx9WvpdriOwBqcn
1/5xMYuAoXo7mwMoqrxMgxbqiQxbTzvlJvXwnX0uMDTOevRmoj7INSPIF+elaeZTRw5IO1qbuGXa
lnRy8oaKA1xDj0VKYEsXPwyawUegAHvqgmJYfnV9HfZ1dhLG6J6zaTw6tc4e2LmXIm+DPh3pnkcr
Y6S7Nmcu9Ng3nE67c0p4au61JyvNzrGDvrByplVUj26QM5CyXbkHiI8jJo4eBwSoAXoV8MJkfi4E
mxCt9fsshQ0eXOtXZenGduDvOIIYrPymf7Fkso2Uv1YWARg1coZQS+rnxRZna+zuvIUlVxpz2Os1
/fa+2Ja+ecqxeq2cwbLuJp239hI9dRYEi6e1J79jqzFJaGszAhN6rVop7gtDJXpQi+iezXRHZf3B
Ssptb/u/OjNZ+612ESIN6Q1c1zJip/ZX5lyfSllI2G/rJWrnF4S0lKEPdMC18VPskqKddMepyN56
cE8XQBP27gFHC8EWrZwDI+8eyZ/YI/Ba50ULw4rkiEqGz8kVB93sHvLYv92gO5dXJAioWPVRza4y
WjSui2vTskoxCiGsWHm99ozvcN8l4z0XKF5hIP5ld3LrLqkR+LPGGnTbpiq72Jh1yxiVr+MErZrW
pE1A1ke9jbVID5LF/ox81wrwzFOhJ8N5kubtrobdVWteZ9sOSyfp/AvqzfI4dyMZfDLZmCmL+iSG
fbxMP22UKeHg5l/cNmaAMuu+np3QcEnmdMdlhupjFnFotgoQgpkbMPHxZeZgC+1FJauRlDUvIdwa
UUy9ku1I4D/ajvUSLRdtaO6bEoDOtw6jsn4KzBvrUjCMCaPe/Ok3tI3FuJBjcZAZyg9Ho+Iqlc52
0TPiG0wg89FLoWALNFotNCaPPdFls7zqVfPmZdYpWwALJ/ihrH+F0/robetngd7szLQR9HZWbBIo
1hNUT78eOv3XLf4t9dS9K+yXRSF6qITB6Ub5gjcFU1o1DBvGRFJmdR6A7uq6w62SGGfYfgwbSXkt
FnY1vTV2NAchZZptPdRKubFuubGiVfAs6b2VQxn1XbIzx8EMyXfbZ1W7QVb1YvumvU5JVG79ls/n
OBdfxHexVp/cMaPpyOLlj2J3ZgaEvCCkArx39kYkWFO2iaCd13JOX3Vvepm08stszR96Rh2QWz+0
NuegaZOe2BfXRfQPuZp2teW8tiDCyBDi9bQgpSq1dVNmGxLpHjofpHHp/dAfsw9jdPZW3z1XMwZ2
O+m9m8763AxYwXq5ifz5sfD/LHMqiBMpVvDtb17JMjLBERtNIrf6n0oLAxyiv84EdJNFc6xNnrs6
EpuFAKCyTJ5nzHRKvNc3kW46x89523Ord05N9JHJWlh68aZBfxwMscWrfGieORGyVUE+k1xlNxbR
rssk1Hy9JqsgMU8joQmBJrSeu04NYW2rN5FVL6mXRSF6CGNVuVWyaYc63bSRfLXibKuwn62Jt/LC
pQLxWwZn09VR2FKdiXQH4FTQVEhG1q5wowd2lgaFqP4DKeQBH+oL5wWKN+b4j2iO1qNZ7tJW7owu
/23BEK0WL3PvlhwBdEOkccX4vJWGLC75kCarFpFGZzk/p2FWV2QeO6toBTCx9djyRHvkx9Dckh58
rcuO2sJg2AqiauNBPnGb62evI/ZLV9UzuqY7xbG/gv2/9NP4vHiqIdh1wktHYRW5TI9TV62Twu+h
TGb486q4V8VyTxjDHYHhVdBbzZEyzHOBfCeItSEOYmEB76un3J75T72npTecMJEdHSEpDJOoNLWm
PgsMqixeo8wE9jC6D8tJ16Lqjh5wJpqelTPKEfSTVHhgrg6hB1iwoNsRnpfAH3gofv84d+Jj7hP+
qRAL1ikRLdB6aAVn/2lW9i4VxHD1ItnVmq6IMkAYUtvmD03Wj8JsH42+m9ZkXh+sHOrUVF0WOiQK
n6oWrXefyAcfDX4zyrdMZw8TTDhpXr5zslyHcnbuUAEG/pjKNevg41AmYMi2Ttv3LZiUZSKolqTa
zBCp9KlgvE8Q+218q5wZ0rLlF6yttdLRZJ2TfrlaCE97BrqogyPSR/iLTMzPs5G/uk5xwF5MadR0
QK8c6HO7jY2eFBPYxKJ31nkqwmwqho2LzL2IKjoax7CX/vM0lt3BNcYXUgg+8mL8Sn0kddboH5YR
+U/KAGDO/gur11Hzir3fgSOi8KTV09/7pYnyt3tI62FdyX4nU+dQ2maLkGK4zJ2JRkKsrVorGH50
FRaVm4VugdHTkOlFzuWmNryjoxfbajJ+5o2h6hXIFKHctRnaoOZh6iWIEKReb01TS4PFo7jJtowX
GRkHIx6PKbFikHaIcLUYclBmy7VTy8M0RVZAwsMxniXBGHoRnYpyhFCe7WajZnG2GTGdhQC3TsUZ
tDhvJwyZLH5CPzV2j5rD3hbElnOzDKFXpI9pa7yadbkuR/dQeuLO7TEvaLaJNG151JQWrXhyoLuY
PQ6gLCJgkAWpZ1j2kfhzY97pDd+n7ew+QDKQU4Sjn7wWUoBkJskQ43drc4rmsPKg1ZVHRbyVsdIs
oCy6r/jTBVhOgSxUXeg/U0HmNsUuyypefKMC71/GW7tm/4PK0U2ZESXRVoHVzWE+OV9pVhwjl6Lv
uWO9m6qOmuGxJvGlu84WsQ8Kj2uTWZ/CjZKDputzmIyk7ZIGgT0rzhy0VZEW8nKoQtUbwzlxLbjv
ylt5CeLrMQUxoLIYHt8+Z934Lpv6F9j+yPUW/QpD0KNoSw41AbOohPM5zCVSKIMnufBcYBtlVRDK
+ptU81PJpqK3qO0cf4ulF5GcPGmJ+D2l2a9IVaGb9lvLajc5ThaUJN2aFq3hx5CqY+fHoPVxWjxF
xvKQQZrrmrERvXNqS2E+ZXp2MnP94pUgeikg3ZGrY4b8+rslQUw/5VgSYotPNov4NDvaiyrjBznm
dy6vZkDeE3dXElp6pTZlPZ2nMfo52eMjLqtjiud9ZTZ+vkLNztJTvfN7rVvPK0IyndoDcs5w9rLT
kDlJ2AvrhbHo2ei8y0SvHbu53ODTA8ov/D3Qggxd9FYgYpH+ZDgQqQTOsijZEVblnOvAXkuRb4NY
X3WPFgH1YWQnu3LRDhqG5XRCBZ+a09Uz1Y9yFnc9FDbipF3tqPtlTMiJTti7pJvlgRLVPYsQSxBZ
zqHh82areZnq9PcMVJgkvflWxJRFuUNBqFplZFAKjFtZ1OyMObtEUFN7hX2Q0yYBQ5DJSe/SXcbr
jPB4ygSrYlta9QehkJ9kVBiHbE69wDdJIaD36wtga9ziN99Bl3z0hb7P/PyalCglqqSZ0fclQHPx
u6LHpSXBA1JpAP3T1pPrB4kFJC7LN1Oz33uJOFK6KR3HsfHuCMVHyZsTWjKGIiPalH0RDk26ng25
mzt715vz0+A0/You4AQVMKXwbfGsbPXJivyqCEfPlfM05sO6bEa1olTgiABxLwRyFliXtGstIr2a
JweTJ3JA7phaYwCWVqWvG1fcu/ZoBxojo6dEC5WOi4Jh9mQlKDRV75/rBGY+Hn55Q8P/BXeVM7NM
aWKvRyHh3VkIwl61LyI34Corh6Ovh5Qq+iTw8/gltoqv1KiuJQPZasjqK7jsli75vd8k5ylRO22k
qHxQiHHEUr52Obmadm2xLM7jB/6SlFYuP4Ryi9H4sT+U2LmyOeE/al0aXMtNGc9HGaHwmzDh2OqO
f3cqPCPophS6ogn6OsHnFD0MWLG8JTk2ngReTOq9W1dHLADRI31QQ9AY5nsiNLFBaGuGvIsCJ8d2
4kkW/Y6gpFHw733100gpFKssf6uW6n1uk7OWcDYRMf5LYIxBMFr/cF0n1FJLHaYOEYWtDUe8W2Og
+84bbcNxICheJd+GRge21NmP3/0aWLcyiCmqkPu7PW/fHOAcufasJ6+8lKgOKzeJ6wWpKa6Yb5E2
VwgpKDl/t2P5U3Q92tPSsrcmBTAnIyfGMyHQNAA1EuvRah+aiDKhibF306IIgAI09oMfPeXOePLo
E2gK/CROSj2sTI9RF3HparWb2jqUbXNf5fKjyat0JWdWxrFo7hSqmpVe027WLf46hSQy+XNXXVG9
NoUHS0iQC0Tene+Bjo8a6WZZ+UNZTejDs1TR/OVE/ZM9iccmd9ZRLRZGi/xBi4170fenPMIBbujb
yPHwT6bpyikx2WW4BtBQNjbhva6FxHjYKisn5NRaUBNEL/UUH/oMAN41m0NmZadMWbvJGUO7RWva
ueHAoNQlMSrj8otAvjwwZLzrbHEvB2fgV595F1th69YHCIQ3hAvtituA64uERDMkCpTxIMpR3yVW
/a46e6vrALpJnu2Vsi6ma2yNZijWEydo5TQHC0GnIQAureWe7SSsLes8FbjgrOXM2rOpNedLtkPP
w5ltwFcurdT5k1x4+/khReBnR+2PxrLX+mhe6ngJ+0W4IffGxUnQE0353SJYn/MakXgRX9JInBbV
6CcWVGsrPT2YSQGc1PRBB+OxzfSH3uAJyIR7jFi6Cle+8ilePMc4TR77rzZ5zDDWzE6NeIbUn71R
RhcHwyZWKqUdM9MYTrKKjuaA3CHKUfnlFkAV77G1CcR+RFzRQK6jX5on66XVZI8+HdMQlNOl5b0Y
uFV1jbymCJPO6hEDesw7rN7ncWSEomae3LvE/Fqi/rBwVUJ3cNYk59+EAzGzuEIu2zBox6PL3Bbv
ifFpVyhYN2IyvsZhCDNlnOIpvZtm78VyBAeIwvYyJVm64WQvUE5JGl+Bv71G7E1IpCRGTmnPZ2sR
AL5ETJTVs6qXBys20NLkhxmCecUzsJ5zc97ynM0gBSxbMy6Eg9XM78j2w0mjQzEyr1riArKo9s7B
HXg1GZmQDpX6DrFstXK75Y67P8GNItNNTeEEsEpSrZKEPAs7px7Knw6+V18U4liV6SeR6F+aW326
df0pLPXFoRxvTX/YO4WC9mOLbp0rR1fQmlDd9U/kYQ8OaDoM4ymfplDEPzU3CrtKW0tNg4fg0Sjk
LsadNDbT0dYKJjdJ4dhiB0uiwtopTplTn4WEcU79H7i+d9OYWCuCPeYQscQTi9gFKm41Qr/RSpqc
GB3ul8T66UPxrKhiRC2mlSw9OlSEUlAm9aDDDqK+7vXt0kLdiPhJs7Ifytc8anSq1zwDx7KKd+RB
56VqT2ZDTZXGMdNwU/S9/7OtM27YJMaTVpYIBxtMFi11Et2e6QEYrNiBtd0NEdRk1ct4vXjemdAC
7SblvkPpG5RD8jMaED/WHZrZ7IC4YO14yyPJw+vUB6etKd2zzeeoLk8oT27Zx2hlfe7tegIabWzY
Qx0oFZgL08mEFnk5QR6cUlpaATDr7aTbh3KsrhXPfVG3l74Z8RxnD6Js1oNLSGLf3mjUBPPSsikn
+xnEa17Nlbw6OTdnH/nnwa5OFp9vAnWPcvNH5k0AZNm7lsZ35qB57Brdhw0tRLAdHC8KrKzbOKV6
9CaNGi8XZVoMDZ27UFaxGj/6XP0aq/lqJ9qd9KatR/mXzOKwyizU49haV5nSPvUO4RI3/AuJMnWw
oK1vEn4fFL42KiOLT4w9mKKneYZ3nSE1p/iNXI1TXYFNJqZ+jo3k6PfRsu1dzua+RbnmjjWaSN1C
UN1Z72XK6VAUGbJmGs7NuUxxA+lQhl06Pix9OhyI+y0OXmq++aXx3CgsDb21V7p9N1vIqqldBdpN
7I+YHOZgahCURnO39txlDYl4bVmLz+xyYu2N4ofEKvKXFJNviTcuiRr2ny5ck7YjIiC/ZXr5uEYb
hVB13xlelodSVNOMyUOi/1dF01VBZnh5+ZeQgn9LnyAyhB5gQ6f4SP8eOzmqJoZEqKK9rSGZavjJ
ad+Dh7tdeT3wBGRsPrb3Hu46CFGfUXjq5IMRd4q4+Nr9S/Dnv/4GDk1cuu6Su2R9ywt22mTUm2ny
9laHU8Cvx3QknneMd4PsrDcsf8v/X2TKnx/dFpZOnAEFOcRC/DMMotWtotGH1t3HhtCfSXmfGDVH
zvIGNOjzv5M+vuUL3f4uRyfM8BaETY2b/+3L0awr5yGlCtRusEotCxSdraFRcwpJQvXSDVcn8+Rf
clr+lGR9S0/ha+nE7lOyior+WyKYcNPBqaYm2mP1bj60osow/JWt9wRY508QXTfl34hjUTCzcKus
VOSWA2bzCfFIO/eIfJiyPkSWGRdSy5LXZGzsV8+oq9ModKptRwljFkZOoqj0MNIEQwqYu/NTG0tY
FlFT3B3nvXb33z+m8Sc+6PsX4+sQXyW4gqZ9ixT5f+KFXOgOzYkaDSOgX1o7EmCq08J4COApiXVe
+YovyzBsiUf0vUD6UV80MtCmRWtZ7fX0DAouj2jvYP9nmc74PnmtUe1lgpntIl8VGAOS/GQW48Dw
UUCerCh7gVIZ/QzOZbQq3h3xyMS+sXFrkTakdeV9zlspxduSeADjpRgWQNSp/gKk939oMcJdEC19
eDLy2eEVtuCi0ysfdKMCAI2CaaAvNozaRX1F6HbbbZ4lCmWdXIhWiGIvg8TAFDOgFGAi2PTI/49l
ajdwX+XSYC8iCZf3BubFH0AxvYtCzVlmGE4pLpPHtw6WPK6PlT0Un3mpBnabUnACypacpGhx53mf
2TP6wKX0PPAnGFZukqRHf9wjVfJWc5Tf3J19itlidJAyrqasd2FUHNvw1mhvqkcdhfMlbhBmE5Np
1zBJQ0zhpx0n3k7LMq3bJrXWpyuj9pL7dhyKd9edxq9ejnoOMJ54j4JYhk+cnnHCNx/dq5QutvfS
nT9bsoEHFOya3gZWq0p6jfokCYh2RwFLOyOitpZJ4SMjZrBaxYhkyAGgEvLG1hlQyFFfI0rgH7gf
kzVWj6kYhzfLHsaPKZlIDwETgUOxfDCbYKkqw0Vf3l3TIX0qXRhc7IGF9drnWbeG3OsAVBjS0XeL
NunwHTYGE4zPFxqW2QCO8J2M93upJQf4kq2Wsh5PtCYGkcutsvJibVlZpnVQGgaXQQdJv7k4RXlG
c1AjxInzhnlkMFwVakObAJ4mrQ9MSGBHuZp5kYuVP0mmGOT6sKBN37enxEu8noiOabkurVV+LrOW
qyBqPERRXZrjwC6zN5MMqYPUCxAAYgLxq3SjKYqVL/J5S4ZUHa38ojfZ/mLHg3MFs30uuIZOoNRo
J+iyMHyu2pTTDqo0kX6YRUObBzwn7bqqpwL7NmW04i8vq38JCXIs4ASD00zX/6fQjNyPuJSyj9Cb
Ds1hpOGbhbb2LzkfM/zv4+UWuvTPw4XEWY9kG59sc5KSv5/VizWPibRd8og8LHN6WjwmKuNqRLmz
eLR2ELdTTAZOrXaSyb4ruuz1vz/Bn7bmbx/BMdBpEEFNODnx5P883+wY5MyufbEvcY6KAJxUPDod
kQ7BMiIXQdOn2OZttOtyFRW+2Jk6BpWYaLcMnoqnb60ZWJOoA1eP1mgaG1lyTk+1vrzjSK4x+0z0
bLeNbz4WS9Jc88lNEQhiv/qZ4SqDHaspF+9wXW4XrEpw6SmDMZJbyGfLnegg5K+Or3CLw++OXCgR
kCGu8MNS5rHXFm3cU/xCJmlMt/0m9wd0o5Mb01hKX0rhX4yYmtaOINCb+AU9wgZbb/E0yqIPOrfO
D7xC+2rtDFZ+0RXxU+SueAuSwByIZZXWwJVBlnmdc3LJzfo9Rhy9OCoSlwU5iq0piIlIOxRpngW9
j/8hnVguDOQzAR2O4z1WJG2dVqLZzGkt7rO4FwGiOvRspVkcyFwoX/O+NrdJpdlvZAw5G9QP4HiD
Mu9aso+IO6gNZPIlgptN1ZBE9N9X/3sgMcMCUeB4Mv+kQNKT/u0GlHnNn1+reU+Qbk/0xmzRCARu
NWuLv2mWyL3T/vCTTiY2kSWn54Iuyuf//hD/m2DluEKnuZk6a4fqqG8TaeXxBi9YumkqGfExiDx/
IHts/Esel/u/Q5/Dm9bzLVpRye77XpNm0AEpUbXr+5mNlM4CDalbiAs2XoKIPItnw52TX6qNSkSa
5uQ+CKd3+6BIp7RYYffsvkpTr7tVQpet2LTUC6Em4lTs1iL2Cuyw0c3L4GviN0Y++33SLWWs296a
ffymdfQ7z1sk11M0wSlo5bKkxEzJvlmjHdaJkVjy+Wp203zWbiKxVrbxL7Oeok9MWXG0Rj/jMhP3
ycQKlxIRg9TH1T8mCrd+YRteIOZahgSf6zkFhLGi/uf9V64xGurXjDczKnW/x2/VmsWXCyuKfz6d
4WsQ51ImhAcB91Ccq9kLXcKVzggpzXzHX6E+aAAeW0xHnA2ent+nTf/KYIlmzcdqlSDMM95RrInH
yGJSWjuYCgz0g377IKDQinAxrJQfp67rS+tjmQhMpeHF7ITtEFHSVs6+KRKLNc69WZQBF+v6L2es
8b/nOX2fzMTMcM6tSOLb8O2NoJqa1JEtkQpjkZXzTLfDsGlBZiNttSz1S3wLH9DgKEPdGR8q8dxC
0IKZo+AH9E+DrLKcl/++6f/lbmT7IOBEECZJW+O3eDjMLEZToLnfDxEJqKi5JZm9Sz9kzdqakcbx
Cmym8i9ryL88ab5hUwZnkHNIG9G36FHiVbJ4KFuL8P+kPeQFejbYgcn8W7/tv/ziPsUgjPE67Q8U
UPzzneIZLJJmvzh70qigPjFkcDoqczdlnf+X3/FfiibIcibKnERDMinpnPvn32WZqYhscnT3iZaa
j5aGOaYssveBJ+bDKUiZVUmG0Llz4iD1mIaStv8cIXbXs62sF2k4LUJpc/jLwercrt+31ypFT75J
N4/u8Vr99lNnAgm+ZN/fV8qHphqlVT5ETYt8XhvnhRwFsOT5nupdWZxuuO9LrnWjPOkOW0CY9aj4
A/rkboZC177RlMSoFNuJ8B3zmI7dcpKWqJA7Yey9U5WBll7VkY95uNbr+a3v6uGoa3XeBa0o68/Y
cgvE5jqupURA0FZ9lHyUFXqIgMfBKgI3M1Ofp8+05KmC/+Q3jFta5bXCKcDhKtHdkZZWm/u6VvWX
m2bOW50ahY6XI1qehs5LrUAH2SgC25HlzUHatEQgdTYQVuzG+vxci8H4IBwlRTeRSuExlRvAD/Ut
EGnz34/Wv94SBIaSqMqPQ2PRtwd+JP8rLdvO3E8TAvtLLj1/Pg0TjomVVYv5fSDzkfatbsk2zOVe
i5CH1jEmitRoz63T52QKLohItppZ+PlGh8l5/O+P+C/Rhg44wK25iWPJJrz2n3etn3RRp5La3tfK
drnIWtOfdF49S0DAD3bWWDOS+DzBxH9SUoZCJdfbvtg5xqhOOSOHQt/Cy2xjFIsf7fo+EdVRT2Pt
JpGdP43IW7QTVWkG/autdOZ72GTtvkWi//aXL3K7j7/f5y6vU1u/pYHztP/ziyQKmlplGUfKyH3z
o/DThGCLaC5bxJYygdgTlv/ZmWqMQ8cnAI83KrFKpBekO25mGx1IMUL21oWa1uPkEs8w9laE9b0o
8rVUMRn+dZcWR6rS9XhVCLv8645v/u95RS6qzghsUWxl8UX++SUIX3NrO0+svb94g/0Vs2uwhzZp
SZYWc/tnqgzW8bieXJLAUNviW7TU7G8y2xh60NhmanaSJMQvJKiIYVLSoGqEcBmpaWTr1Ps8nbR9
Ds15l/AgstYyzt0i7mb3opQTsZQtEw8TQagUs+dmVxEVOMbeZ5OO0afeNsOvZDRsgh+iTHvVjBJJ
nqU0vKFO7eLq67scggKdIO+0ojwUva0BnBo4R9c1M79FPM4oLp3dkbpWS/0+1/Xa2eiZwjstyf9q
VsNgd4QPRfryNiwWXkCRO5vcnQ8M+EGmqosxtLjTmh4rZzmjW3Fu4Yt5IUwEbTcXICGT0W8GObpB
ajU9LJ2YP1nQSCai0hx6IvHz32Zn4EiRMF39JiLi5xmR6eKEDUUtv4n5dZHgu3G1kHglxmSNYk1/
aQuvtREsEgHldrOwA4AzK95yO960MXqH8BmVJ3IfUHANNt0fuU7kWrn9Y+lqtX52vHEu957QscFr
deO+l9P/cXYmy5Eq2Rb9IswABwem0UeoC/VSTrDMlJIeB5z+698ia3JvVFrK6g2qBnVviQgC3I+f
s/faI/1lJTqMKo5UTIEIsW32Ve7XW03PqiE99mQI2pL848CFWmhj0BEVvSbElgkC66JuiscmMVEB
dpikousa9zaFuiLLcFXki/bZabD54L0iNI2mqs5B8Kl+n1t6iq8MGTEqIpouita5nDDrF+2U2uvY
z/t8G3q4cXcJ09SGvwU7YcdW0F4zHa+Rb4s6/o4Q2brnhRevDOCw/Pz9fb48EMC4pgPpuJLtmxrZ
lhevgotZtUo5LR1SAQxm6HYyLdRH0SOQtCC3XzmeQOCl0BMzPTLuSgKJvyAVXxQpvz8B6WqMyZaj
MSTmf7+M3K9Wj1rOh65xcmSZ7rJo8F7hHf/iuy7f5R9r13+uhHYNvqwv2UYvFmHNDdBRM06HLK4q
BI29PTLRqZw7o63Q1ibFmOEqqEG/lKaD3bCJbrN63ActPi+SLIy1KLLkPkIJe4PGGMJZ1BaO+0XN
tnyIyw+Jbp/74LlEZQYXfF/svWOFi2aCQxmbu5LD+CklPLegcKvmJzuurFMAYm0zONCc/n6DLpbF
3/cHxQsQUBdnOZvpv38JEBmRwJ0/HaRA0TLE85ysKIWD9dQL94tGq/zTz876SyqNC5z5v6r0Dskk
x7cZSXdQiw9XAeFQXbZJG9T4dTLyX3Gu7grtP0CifezbbjtV4XHCylfO/XXHOAvlzyom4ykucnRN
gEB6x7iZuwW1Mq+1Etd4/ei3VugIikc82HfIcR6DtoFSU9wEBS24+Z2J0bGZ82tzzrb4PBHQ8Yw3
3skhzdrJn2pkrKiOr4viN3TxhxPheq1MeSSGBW2QCm+trNuBdAI5+R0V05G+CdbZfO231d08oU6K
6KhMKCR0tyeQ+IbO99YuMSGUzVAcQsd7x0mffVUQLTXw5TMkaGeZwrSFkOZFjdxUyi8YPE4HGjQT
4hcRHOopcdm/Zu+gMtYtD9/Vo53QsyxJgdppunk7ZuXa+mJ9+dMjJeh5eaRlUU1e5khRMxYDygde
7pIp+9ppycdY+4QSv4mhnH78/fldns+Lr81Rm1Mq8yPgapfvtx+OU2cPyjrk7e/mE8gWXNFtt4uQ
IZ8iLHxFgqj37xe9HHUtbw3FpxQewxcgl47977cGrZfl9Ytck74dOlaprN5bD9FU+RtUFhl6ARsm
wqGf20GtiBBAvj2mtcZ4/RvCaeQh51BI5fGw+fsn+9NyR68noNkIj9yxL5b2mYcWU39qIlzWAAgm
Nt7vqeM0HEZqx/oJXND4Yir0xyt6hF2xki458RcLrEyiKiE+eD40iAfgYg9zfyNo9d2DDVl03Y5j
+F/c/j/85vzQqDuIGQF5d9nQGmwIEIlTmIfGSsK1AXbgJrGN6lnHDfSYCmu6yv2vWO9/eqqlZZOx
4dlQ8S+fauUwLxkC7mwvtHHbMZqv12C4zO9GRofz77/if1/LNkkpY5kke8dG8HHxeDXuHPljiFik
sDi+O5gz+7WqAEdsVG9gVvj75f77J1y+FnFlS3VP0t3F5eysTuqBQcQRVEu/bpT9Mxta482AWLcp
LWwH/4/LLb8cW45HeOBFL9BOIkxzuF2P0ncYsWVThgBHyOG2rDrjUMdO8sUFLUbL/71MUPZ7TEtZ
JWiEXyQjBDTghsAFpWLNLqVwObYrmrAHakRE3urKdjUWQWNYlTzDsB1dFKvqqfA6FGOIhQECaD1x
SEzXKnhH3v1uKuZauMtwVw797Vi1m0hI5n2m+xxFL46VvSnQg4kbHxxj3vZEc2NgVm/oFcEKdIgn
ul9VoOp1Y9CsTAsaeBmycwVQXX/4o2Zobd1r9hZQ0ddY7dYwX7fx4P90G/Ob60BJrEtz2g3lAo1s
5kfHhJDl8yRtKU6vKgSMuI7SHx2YtO1oNk9OhMdIu/cWeCDOXL+MmKJ4KjubeSpYTxxQ13EWnPKp
vEdSQL1soUXsnM0o59NYFNeotugZg9GoMG4q/Ta3Ho4oFwMa8uDaL9YEB+IPxjjCpljjK1m0j95c
QdhyR1RHefZgmMBWZxss/eitykI9zrO6R5L0TYMla5U69u68FVAK2hSqjvtGrXyIE4QmRoDII3Re
o3G8AXh0n4TdGVnGOqvj7eDj+Qxa68XTGlxGONxKJPt9kz5HRfUuoD5ldr9pg+KQj8C22bLaVZI6
W1ZOiEpo3hfOhBs7r0xNsrWrhIEZcN4meaXWi5c1wJEIzPC2y+jZofkgSiDuH0ymc+sp9x56U5H5
WxK6W7Kl3samt8lFghPSmPZ+GS/LfbCRTMkwMzLw6ad5l/shdCEvCvkww4se47cO2rYZJ9mqsyZc
0L1EJF7WTE2VM5yzpv1m+ckbwtNznluPQERuSzVTFKXGxHOMskR0wWIh3SgRNTvijKNNXIaQ711M
kiWO80mXyKgl1A9h50usG9JKG7uGVRW/5rgnus63X2gOvZmGhF8BEclvqnXmmr84Y20me3gPfcRl
cBJUYN7PbYStD4Kz7E9+E/B0gNlW03J0MHH2xEHFfQLHmk2S7I15J6cGlGP0MEZdskkwUwAUQNBm
FLxnYTlP+0ID3yG+/lZkkEipfRGIIRDn3NS8uoPeAaLfExzSPwxOHe1UyXElmIqfmLZtrsJaEZIc
ykOFFBk7GUMo+CVCTLckWZ8tGDtzI/Onwp+/Rx4t9Tal3eZyaAexA2tJjKSHT5wnwxbeAaBwMMyl
sdZIyr1GoN9v0wz9Ntm6QcycvGru4zkOtjhrav4vrbGwxnHItvyKSNbXZtfV18LtWcXAeW2g8QKV
MRp5a81AOs0M1JnfmZtowro2meZ8cKsWI5HjMGxT0AOqydAbgt9y8MBGdQhMgjenpmnXDawIU8GY
6OBaLEf9s1Ukb8rBS++3J9cqNrTH2Wxt/gf6n2k+vywN97ZFqc0x/MVNCdWZcsRQVU1geml495bD
+W6IwnaLSCb7BIP27LrYJkaotOu0ix4d0Kb0FI4pn9ipx1859htfVhubPLi1U4qflW2jP3GH1YAK
aetX4ifQkvYYl5VN34PUDKIvfXpDyZOT4zuvmYLus8o8d2lYHbzB7NcWKpxbrGpQMKdi1ynrHlD4
kV3xF9FhtwiGGOxbxUcz83QXoHZVdx1l1lUYSSaEievQUwPYmwJsnvp8bdTJVgl0TRkqsRW7ClkM
6TXP5g1cXTzBwNpXqhe3icwBKNXeQo73A/iP3DlixDG0659lhQEUDtCrdr03Ven7UIunYEzNI6G2
655eSOQrykq7Ri1mGCtMgLcxLdxN1Wi5FhFMkMEx65VI6RGV7BdO7kE5y5R/I93q0IcB6C1cgjo5
ZUsP0AqGXRt7V3kR/2Q0Q94UVr26R5XeOB8tzMzBXIAAzOu9DOt64Hcxw5Q6wYasfugwZaOAbizz
I+1ZNMzQdVQLx7uOBxQD4U05jZsqpEXU1Ge/rH+kNmmSc38WgqG7rrrvjgSeQWwhFNUeuWH6FKT9
YxPO9Un7XkxwqcTqYugnhMHRPvMThiUOi4/jldzqGKaHcZ+HCQO9GZehyWTJZSFr5/BqHqPvXl2d
yjTSp9JzXss+JM+WZI013cwSFW6KK7vUQG9RVBycyj0nhdqQ13idRMErbhXUjQiaAu848nCQ3JF8
Fz3z6cCqz3EybUWjHn0xHdgCDo20z6JxXl3DODvtRCERvQH4e+8960l1BenoPqT9pLmJ5vKBVnq1
8lwomy51R2WfTd2/dthbWrJKtnmF80XK+JqOPgaBGTG4QvBs23CNBV5xfBxyayNt341e+ZAUGlG6
9xGjPt4A9DnYTqZXapgeRh2Mu64f9rA3r6TfXuVx46+7wYHG1Fg/5sl86Rz7llKzXplTOWK/km8o
QJ4MFTWb3lpYBp03rKKRdBanclgcRjPcBI2FFYw8HZQ/AGbyNonf3BIXMlUoAGwYsCuVeUTMFlm6
DuLKW6Uq6NYzQY63Kc06GwWREDFTd7Jg3CgBnQm3ZO9kYbSj79HvirKI3+1CAYVOfVA5wOSQ5Dg7
FLXWygSBs+jvnywvxtPYj+ichoYpZyn8nZOyKJY9gqXR9kF4N4zbDAmVqI93plvpDeIoYiuB7Lm6
wvhRg7X0kJRCqG0xBeFVQXVT+SRqtP7ZKlt/J4vqhVMYoD3hPNlKv0CGhEGWY9GpAx4WZGiviTfe
2bq6RxyKQzQz7lKddatGoCEIBZ5iK5k5fJbwMsaaUroyShq7PqQN6bTWTYNuCX1efNWaBkpW87UP
Qc3EtnWths7d0BmZN+XAvyezIwTY27p2z5advkEpuAHXddUDAdBRexuZIA8ibOlVdWYfg+LaVk8p
8kNA1taWE/D3qI8wPif7xAepkky9tcp7p7vSXXlHVNHOjsli6N08JotF7Whr7pHfAlfO9Ysswg8q
GhxTpoumXj24aXPt+elrZ+S3/VDd+ZN6l6F9TBrrs6nCU5bkn1iQt0yH9SqP5EEWxb4CmyNz/yYr
XU2gAWqTrGneWY8+RY1+SgTTC2fTZO1bXY/sFXYsvvb1bFkvcEb3Zbyg7VpG4HPIv0RSBsTbavgW
OfWPKUbZjpJll8UpVMrxszMYOttWOhITg0HUYvbhs6Bkvv9gj8FVaIGhCMjRyAaAxbaEARo63Xvs
dzwEZlxsu3i8iTpOOfUUv1lhYcGpcnakqcCUdiTqjl6yGQEJrGR3YKhw3Q/sZPlYMnPHf880uiAG
o+MhJ1foaJbu9ylIPup6eGhLsFYCvOimTKznHjXHZnlgVz5Dy5WeIgcjDs+BZbCUl7rf6F66r7UC
pkIZ+R52pL9YoroeYn1PA+Shmfzb2miWRcP7RrMb243pmYcoH47VjAuqKtJ+UwhCy8V0ihXsmQRN
LmPsIz3ZB68exAYQLPkdcXowZ/xkwcCji4J83RpoQTD3DluWohJXrZJr1wh/9sCgMYwQ1DaV2YuZ
O2dZxEcW8h2G3VuNmyCZoNYHw2JjZAm4iT3rgzZQcGAIV68KexK7ahL+xl3YZqCajnOm4PtGA/eW
odjK1hD6Bh3t+CVglNb5CwNlmFNTT2RSpVFVtwJSN8c3GEPGbSOD9yA3XqsmeIw6eL4hTCq7wrSF
TnaR2VjHphlew7FvbqMMb0ZJQ2Jjzumtgbo6sdPPphiejYzUBASUcFeVf5IOvDuLg02Lzl5ZbrwO
e7w/JMxhbeUv3UkLYK7EsoWHxv4UNJN3Av3a3kicO7Cb4OR6ad3YXooHTDSvYHwLXDjBnhtI/eMO
7+ZM/51pxL6viJlQ+SL+kMNzCaaCSmtmKkv5ozPz19D0+ZvbTxtL1A84G4uVzrJzh09pRd3LqmbR
Asiv2wZN/OxtGmGdI4zqeVGxcJf+yxh0e0MYAoc1nmq+CkhC7QMLDWO8tYW8wbs0rnxVHnEoXsvS
+hZj/mKSy6mnSwHyGekbRKxzmuYRkgFnpreIhl2ZMMU1kySeDk4LXs8m4NmKaYfhaGwEklgzUNYe
SpSWs9s4+DCNAj98zfEznn2PKUyi4+g0jX508E0vO1loMhDq81JdG2xWwRo5aryPRokHmpBzckvt
zznzPhLHzYAuhOW+DUlSCZzGILcDBzH+ZfPeSobhrXSaYZ+nGYZkLMLwGJbHvrW9vZB4u7t06q/C
oIhwdxeWdTMO+DJXyD17qO+cRhCQuN0283oYJn6HrSduO1yuLWC2NbIUYD6jITBxJFCDmAphVaz6
/r6XWqi7UY7U73BY+rPV2/rOdFW076zo0+VvrLO8nZ+L0kvupNHHj67LQC3ioP5NpAbHRWbc/Srn
bL7OwxpGYUViuyjlcFg86jtlAIxOulgBa3LLPdPQaU9r3uaGR/IBKj+ggxJhDXjG4uT40DsEqSCn
pnQtLFygQ5haIfN02id3ijLKfrhgvR0lJ1ok8S9ht/ktMCmUvGUEPCHnzHwgQFrfTcEEGaVsgisz
GZH7CmGMNxatsXWSUlf2bfDGlC7davIwTpWp7MXXWNzzHxjmMiyfAEWTGhajKUUfDC/FjtvmYNcm
tCEz8laTLczDVICp0YUokAf6EaVB5G7xCmBFxoEMBY32dadZYhk1J4SyBN8dDrlHbwJA4JcNgc09
bu7ZrurVgNPuwFlZrku/T0+auDOOhbN4mPUCygSJhX+krXduUpD1Vgu50Y4B+a8D8W9WTrJnxRcv
AJ30rqPwPuseKEIZCWIcx7I/5kxONg5r48mq7WrTKIIiON6pVxjScK0aOd37paHuMQ/zYWZJk8LW
njgayCLP4AP1WtZ9e9UlPrEZykyuuzFyjsGAS5+vKs+z1ZBr0ZqAbUbInSCAOphWVNccj9Kufmdk
7OyYa6Q3CSlRoGYXve5sse5jEwy3yh/jbSb6bK0FjeCq1CXVWFp2p7Gk1ilp27wHIdQq1yucIyZL
Y+dpQ78MTAK/JW3N5AUR4wjTsit2QBOmq662GXeE6Smy+c66+myTmfKqJjGDaIigcDazMV/PxvSY
tsVxAL+6khkAvHj44dv1M13/VyzHVP+ovcL0VQ7zr9rt7vVkQZoM/Rdjrn+BXbxiHLiEenNu0UX/
isbmeSxhIdDHf6D7/VL6xMoIHT07g4TsYtxzDKHvwHuelPHRbphEa96njemXv2TPUp2IHXEJn65v
PCkmvHOanqymOkcyoTXc/WwmBXimPk9QtTyT8jBtOZG1WpWbaqwEBHX1bM/GnuHzyTfsM066nZQU
ihHhFGQHQlcgsMejcF33XgZIIdyYQ59visq65uRz10fle47psc5AuQ7GXcKbZbaFv+r48+DSY1Yg
HlYD+gdjnKtxdg5eOu3t1lLrmvRBHLv+swHNf9Uo64id4TTJ4km2Ck4P/YB+HI8dZkImwC2FT3JI
RP3p4XlPEP+uUK7ugYYCaZvd741f3qIE2mB791eRS/yBObBLNgJYJvZccqxWiWWH36Jh6OGLqAZY
NWJRIkWClyAzb0iIevMWdJ47jK+Am0aG8MODM2bzcQaxjuXkUCf6U0WLU9++bgbXWhxONHeG4WRN
3lNfxC/oLaiFgXobEa4u17sx7eGaKfw20fq71aPH7bDfLNCyeBV58tOfAeErshUsjh5uQyNDOVA5
Ca56UACSLct6bvz2IyjEsevGm6bj6DA7Z+IWcaKiv1w7Ft+x9HOfO4Pv12qSn1K1iFdUXe1qp3wi
mXcCNtY1x8pBqA6hd16XjpcdVON/SwBJcI/THfBeWG41R2Fj17t6V1XqrMYgWXlTaxMtYtzQQAZ6
kPpbxB2nRjgno3cPU8Dx0aZX4lmgraJogyByLTtOIk4U0hMDK81WQrsyJIspCrx+m/XEbs6omqG6
whq/EW19stELrgrDXI2hdVXxZlDaD6tx5AwBa+cNzcS2NIedL5LXZjCfoiZ+JwwDcQCAErwMoHwM
enAi25dZRoO1UnBZ4nKBQOr7FrSIJ1oOgBx/26S8NkbpIAdXnFGhvXfu/Uxt0Kl627F/6KLethge
MPgl4MdmhpCz3b/RKbtrMgsywbyJEzoCSno/fTd7DAP95BnyoLS/lYP1anvdhzmapw6LK+qN29li
KFgvVuJ815cslDFzPD7v8Oimw2eaIwnDE3Hl9ZhOMAyUO3Sc9J7NeZH5fIsihEbRjBDJuVaJve27
/CzM8EZX5rPBUpLm1j0C2PU0+DdurL7XZoqND8YAPBiLJQuvpXQg7JOgATHGL16X3soUNAhRA6z8
MC66oPrZZAS2JvbdRJSQFTbbJsHXGFjzjc95YI9uPiCqhaSTuQ/uqqL8JvyIZ3xEWuWnzXkKFpSH
Bxlb9RnVGS970TT3BsoXOnQ3LY4R1va6vwWCel8FpOT1Deld0hw+GFZF64aIazvJUMQS2HfQA2gP
mryn1KOkV9OPPHbeqiQHv9MNgATTjAAiwgg3LivFbV1G+SGbojvQma9+YHxHdrsdC+MVRtwr1uNd
F0DxkQnlfUvzsaz9GxtrD8Ad9xOxoaD17pQbmTffKrh2w5J9QnhxcBXzLK7pDDr0jadgnRkey6Ho
JOWrhQa41+am8hvuXiZ2KkJN0cv6wQRzOecstmTpkP+EGtn8RYorq1brXdtN9Qv/5y7q9TMizx05
QHs3IE3MjOkCtN8x8fF/Uuc80URPtERe0OdDbNTegb6DHD8n10jkm3XYeWsSiXd9Ep1yx/plF4IT
1TSfyBe9s8vwIMPwZ1hleqOm+Yyn5Ka3jJNbhzuf7KBdxCGsSIk2ruV3xMOboNQgg4KVMVdr2dML
nyCtG+Nr1hZXAbj0RilIif5VWSMGAvF4Z2ElRt+0HnI4/h5WgsBhCGgfzC48NAkpnVLyL4srO+TQ
Mqh2687WQ7zsWRFdHsc49uTiFXBKexsUmmixabofbowhpy4nWvzE67XlZqQn3jW3bdSd0wKPNSzF
uJw+Y1NtCgv4CBaSHcjXQwmuAnZTqAH8Bd+Idtn6Zf4zdgdwSbZ76mziTaLZfTCZbJC9ZiBiMA8t
0i3VFi49ZfmkXNLLSDm8tqb0BtjW3uMzN55mUXeTtykn8xTHwoIO7X8xZ91rkV0VnBRTDi7t71iF
qlvJbsAnP+e0zzXQOae4gRqMXxurXUbmk1UPlGJVp3Hk0rUiA4QUtbDTx37kHJLPMCQAohKreRcT
kQDFFp+EY7+GYmHNUZxUHl7Orn4cvPTGmsIXGvQ7zrY/orQ5NQ1Jb12Ufzqa8E/OXezTG3o2cLit
a6SgLIszvZs02vjCpV0dvoRWuPYihwEWtKJi/NEjUV0ZlUGtgeAiF5A8xZ2ThHem11wHbnkjR2k9
dDyWZQbzXb8Oc33tAI21evPguY9mYzybuNvmaDpNRCmgqD2CqKCJWGXbXnmvJcT61ZindxrspI8M
DLHwJkBQn1L6ATncznjbR3JK26F76yRdTHN4qEIHzqi3GskhQNo0rnBZvTm/ebGQEZroOWTRMmX9
pCfzIfFqPNg4rc2FS9KTmwCZN2jyY5mOD+y2D2E+vaOVPNJz3PUj7YEkhYuCKzuW5LgySVyQDA3k
+0ytvT6/+19HsBYeicAnJt23EUZdTHzNyDG7wMi8QzEM8QGEwiPjdEzKQZJux1qIL3wZy5/7t0jD
xvnhIr80PQ97xsXlggHM0OiNdKs9c8q2gBGK8OApOoybdqyYXoSzhIb39+/4B5kbtTh7EtuXaZn4
ZflU/3B1Nkk5NR7StqMRg7c/BH5GP76t6IZsY9ckHg67N+QZfxT1XUXoCdR4pqoLKzRLsvXfP8x/
K5/49h6TZ4/4dke6FzIrw8oqn3VnOAxT5eBzlGZ3GipQMV/oPy6kEYvXxxLojREOoNKzf6tg//md
id4djayeGVhxgi4FgEnAXQp/PUEOA2cLK7Ze2nByjv/T9/t9XWwXgVi02AQFXqhAcuHNXR0k0zFW
af3slU4ecgZU6bD9+3X+oPuGVhWwEtiL9sazLzT3AbjtvMFtfIy8hENUByGDniCyWVEVZ4c6C+9V
1eNsTYyKMIdYFS+tSrvz3Fbyl9uOjd4xOQTaYUwkEv/9w13INn7fBIn0SviLwM2TFxIsipfZJ6F3
PM6mp7xrlxkTlWxv9GLr47j3vnimxIWoYbkepgMPhQgqeMu1Lh7wOEvnuEHyfhzGsX/JJUzDTWLo
KtpoV8wFZ9zM6jZJQkd8Y+V5zGYKgg1krMIAhB65ICovL7tbWiHue+5W9ktcQESOtR8AbG4q/IHJ
FFJZBVFGEKlk5wCwWRb+B2f8tl0NSRLZoItT1u1kcqYfWJQLMkdsLFGg6KawXQU5YwqGEzwLX+iO
/nizAwfPD/4TEz3Wv9/ujGRvx6mwBrpuMj+Vc1XtRtdrzkbb2V/oFi9e3t+/qycCBKsIjsCYXqi9
Om5SaeB8P9KxjqHKphZD8JQNsf5CiHOhA/3PhZDh2IGNItOUFz+oHgnrjnweIJwBhE0OXcWcy1fB
c8AurvYDLtyzzDQYPVXlSnzxbv3pa/qCEgmGA+4h/+LVwrQcmSbj+GPu5NCamW8v5247GoMvVuY/
/XQYhnDas2L49uU77OdDwVYxcCEAL8WORDGL0SA2Yxizhk9c4d9fS+tPL4qF1xiAL5oqLAAX36ya
ogr1HYdmyHsJvSpCoDadSmGSkFz+kyAC/Q4ol582DNz6Z6W9umG8ocaTqpPgO5Zl3oE4dZJ0l9Lf
GRFRhD4HlIFyjRF0kN0g+B8LUrBdNa1qbbhvGPP0BxmvCMo7RxZbX2lqmsaXBfJ8oIikO9o73+x4
i8pJR49K2sNSYI/xqfZQRMECMKJsK80soC+Q++KH0ktXsTTp2Pgm81r0fDuXAwanVIr/dZEH9SmP
IhhSoSuqXUEEZWIn6bnWpAKpgMVhwzSmI1WMIDs2g+l1RAB0YlitXyY+yRUBMiCZ5mHJqarGZNsJ
Gv9J2kjQYSwNshqaK7OYJjpBprme05a2eS7reVs2tNJsXkcSvGL5jJIhQbEfJ29t2zLFFF3+1JRE
FTuEFp4trUu59WiFG+tpCuIrwgeN17jum4Nbqqk5eBapV9um6AXHr7S9dhhivqCnH66FctIz2dVM
ELn9momAXDBas38VZqnesen6151ysk9Fzms7dt4dDTnzShbI6rFOZuvJr6HIOcW0R4k8fku8JIQ/
h24fZa7Kth52snjVRvwZFxYXxiUcm2uli/nUu0173zFv32PdwUGYZ/M3neryuql98Ovt7Pg0PAbM
koZv3XrV6O2X52lti8Q/mhz+F9ZMJYqNHNruJoooDMMSwUTnxrjF6AEbW8xZ2aNyB8JG/v74B8vy
9I/q6/c2ISw2JgsTInyLi22pDDAZdkHMKGacbTQws2Zjhjpc1jMBLp47r1G2D6+WUeJlKavUeDeG
3NvF+ONNVEL+sLa9ybqJkhl1cTQAcD/Y5WyDKZzYXSP+hGZWzS0CcZx3ZzQd/ZtWGHHWuQk4UxBJ
esWUvn5lqO2ENxGHFX1KLO1uS3qnZ7+bwnnr2ynH2gjfa7fufMEpCS2duqUN2j3QA0RJSgxfQRO5
zf2nxPPmcm3VmQsm0R7sU+IuorRK2U90BRRoozgcT1MEQWJjkrKaX4neqjsyQ7q+3TA2CEDb9TYj
8nakpb6qNKwGdD5Dmu9qGNZveTKwGFHtN8Sh4EvgwM2s44UHEgR4kSZ0AJt+qTo6yeACugSH87Ip
owdNow7wBCb+iWGlU35qq0nRqUDh+mgA6NvbpOqZzwdOT8dhcjS33CuTGrkREb6mYC4HeGpqcCaQ
OHfLxpN82EMhk40eux7JfFAdWjebbozSR42gofA0B4GT5bH1DDi2Y2NRwfp9x1Ei7bzgWs40RO1x
bMYvRJX/jTXAVS4k/g3eMxs/yb/3X5rEmogsCrHWmMcViTFmmu/11Ks17GZcJXNKMFTSRUz36/oL
5+UfqlwmvZ6DHFfAGrrc+wNzng0zr5gNtMb0w/GjkuF4/WLgg6MQNPEj1lPwxRnmD5sWWm8sEhg1
UFaLizNMF6eJDDt/OiY5teQGUCzP/kRdsvLM1Jy+qAQuTkzLOyuAFrmeGbAd4zH9990NzUpKSwHV
A69Ij6bJpArO8Uiz5MhSVDZLRnDy9veF4k/X/H1+WIpKF//8v6/ZK0Cws+9AcWs7/z6HJbmzyFqg
oRLQC2ll+0VZ9VunfbEwCdcVwlp8nHRjLx4hEwDtkBK6e0SUR3+Zxxf/LyLQVviHvqYF6unoIVjI
nkSxb5XT7Ws86pu/f+s//a6Sist1qe/QIy///J8nJhQghkkS1NHFcnMHKYuoRWuMWaRrff8/XWo5
FTguVnCOoxTuQXDxfYuhGrNKet2hEnFANy72aOJZkPDblRH2hfziGbp4Q/9zOQ734j+uae/icpXM
ghGlSYewzawfnLwK7voQ5K1ZefZtZjv+ZiilBAc8kxcKAGD79297Ucxi60LhzffEqUpRaV5evrFx
0hWlIffOmFcku85ijaxdbUZTxucAJehPlyhkaHpFdPj7lX/7pf7xYC2OMoxUHH8p+Xybov3fv2mI
Ul93fRAcDCc0m4NBRqU6Rq1OkzOUQFV9i7zJAJYfN1bzkQtbnw3f9a4Gd5m+xsrDmC1GnYOvdQfS
C3Wz7Cn0LNwr2RoLlSgt7N08d01xiuBBxjjY7NRtf7jA+2Lo3PUj8UEyQqpkhOUhmYVsyUTNYWEx
l5hesf9A0Z6m82i4VUaqXTY6JGXWlHq8KXm519KsgNBJ+0M4LoZrWyNlIXTPLD8z18D1ZNHIX/km
U9YtrhIPYLSX9MNm1jFvE5npY2C7MDkdeWIKcDQK8L5lwKgkvOFFrFZ88J3vFE9zTEO3mk9u+o1I
ehqo67HzVwq2Ero/a6LOdRsgfnXfVdvBqyNIr2x+1VXvyMbbFDQEfgxIiO69sk6/k69kvwEIlU9R
P8cfbYlzcV0ZOFU3Gu7WsXOd+DVP+IzknvbkDWSoaPHTYX+w14g1HI/YmrgjNXUmxE8zO6eNHHm1
wtifATsa/Ppu8bAXR8eh9TiTDYTR3hc9tnRkd3e+HenpeWzB4Ee+K2loZmIy/td3anF+eJDXAmEF
prz0EVR5pD1EX96hGtzkqe9UchvHbnxuipDiOZqwDzoyITts9tSLSw68+8UHuFikl0ebxdJmsiWF
j6L/YmOYdBPz3MUIH0LhMkNISKhJffTaKdloqmWS8/d36WJ5/P0qBaBzllcYB4V78So1aiiCqGjD
g+syGdEYpg+pryH+cIu+aJ9c7Or/+WrYxTgW2iTDXF6KHmCl/o+zM0uuG8uy7FTC/B+R6JuyjPjA
A17/SIo99QOjKOqiby/ar5pGzaNmkDPJkdSCKjLDRZe5KsrCjOESRT4SD7j33HP2Xht5mrO3G6qm
A4OVZtmCX8nfKWCTb72li3xHGsXyK5PoT68pP7/GUsEu9NF+CZqBvI/Bc/aePox7hT7WrrSlvtXI
s9uOrpt++ZevKa5XHGS6SsMTz9SPyxNinqIZOInvu0FXT8mKQkzzMd5VQ23/Yin82TVlDbTIHmQ/
wPjy40vFuVxBkC6TWBSYSLicuLhPzGnGBmFL66El2A9ciyAn6hf3zR82H4oWB48P/3PW7uu6O/xu
W0X1MRHdnohDM5ED71XlxCmibc8tY8pAMmHbgtopQkXt2gARuvOLx+Qnv7e3diNZzrCk2R9RhbmR
5wNWb4U4L4aNKUmSZBIW/Usv4d112Hx3WVaLhz9/X39yH2HSNikRqYjXPf7H37kyI2UYtErZmwNn
2rIs5YUBkHjQgewdvUIZfnGy+9kvaeL0dOn00prSP9xH9PKaCTGTslfNDCePGNITDO7m1uAktIWE
nT2auV394o1d75gPe6tH7a3iU16r1O8sxd+9saaVWpocXDrM6IH8QWgD0eJzG5Qqe+KfX88/2CxZ
7DyTiQHFIRZumEo/XlDRuB7lGRwPbexpCymaUd1FdLCv0i5vPmfqlH41qgzYkt3JlpjoOXHnDXko
jDpVxIfxFhkuwqVf/FR/LGxYgzkKuBwDaLW7H95m1Yg4S7aLOKRKi4NK00lbI/LLdvG2pLOB0juD
KJgSI17uoZgtIwpjHU722EOFj5EfuKuDBR0DQYcl7JqBz6IQMBesyIIxzEZUvZsC5Rtgl//iZ1+X
69+/e3RLaU2vg+SV5ImD8scr2metYdSWp+xTs+uuNOGUO8+LiTfvp+JmjLT+gFYPFaQwUbV6DvCo
dPnVlvLx+n3/GRg76et7y1X8cP3WLVsnKkPZz6m0vkJtr++nodOUnSgcKwr62ZoI1oWDZW4KuzXj
8y+uwcfHZn19G68j/4d12NU+PDYZa+VQY89aVbg8k0uj2V3IOlZPVB099DZntuhr55nikcfgZB1w
ichGKL4UevNIuWulNzORx8RWTtHY72RNXCdeExvSPgEzHj1Bj1vj+c9/7I+Ly/pTr55XOFLUtvrH
585GyJ3EtSGIxbXUXW9QN/sMsybaZCNUfdojSJf//CU/PurfX9JjnLOOGFjQPuz9Rj4rDTnOrOFo
4FfYCJExbtldgc12fvFSH7eL9aWwLWBYdpnv8OHH+9KYnK6voSYfNKvMgG9Cg5y1sg0TrS4vijIO
5FaZENGdlUuaSPsXR9H1KPThsUDnypZssNhYlvrh5euJRxa0p4e9r2foCoaGvBpviNxfOcd/ckkZ
uq4tC/pwrues9+bvVs8e5fHA+HPF+RTKZ2Ux4/d2qZcULqIyzL9Yqr/3QT7+Wto6d+XQqbNgf3jS
YmdoqbR6bz+hEt2SWox6DYMD1FCnzrzW96yFgMcJPeRjNykNqP9SiTe6blbubkCk+E0xcNERcdCY
QUIcdLkvx0KdN3oqM20vzPGXHLefrE9URvCSuEK6Rfvjx+szRDJBMN14e/jF/Q0N34PdECI4LapG
0N70mq+HEPIFCZjIblLQcr9Y3L8b5D9eMqAvjJQcndXpo4G+JOmuWtCa70FFm2Ame724EFquIW2f
pqLcV5OWId7IW/eUVBgC/QxADZY8/IxOGJmgNTckgG27CMMxNZbjfDZAla+ZGS48D5BAcGkb2rHg
dKpCtUkkgOjko/lokT13PXGf1SJL/F1F2t9XXPp7N4Zdtv3zJ/sni8k6OtN0B8msaRgfbsM81aKF
PDp3P9OtuEDMzQM4WOkVntBmI+QS7/789X5229sgIdZmj4kH+8PrDTI2kadb0R4oVrP3RCJH2p4I
0TwH7fQv3sOfvhitFop5tjpOaT/eQ13P5hcR8ranCE/xfS1m5m3HNiYfIlFBxf/i5X6ynbnwDxxV
/b9U7A/bCVSSEd8zL5fTaSca3jTTHW7jhohygyySMmUoO6fWOzN/81/rXXEaYy0Br8dHVq0/0B5Y
F9O8Rm+xp1opDzLC9rtoi/0wArD/xQL9s4vKVulAywU3zuD5x4tqzfCL8cJ7+34i/YpcYBsGvoGK
bSSP+F+/WVxj/aUQqNjmR3GKazWzqvc5N4s+4IFSJ9oJ4egOKoH1Ks6hX7x/P9l66GHzu2m2Rlv3
YzlAThPaf6+O9jCB7Vf0UEbv4/kwfR1j5gFcansQeYfLrdGb6NR2sSZ+8RP87Np6DCh1XDFUZcaH
Rh0G+wWmcxrtsyJpnkrVzF3AzJOH0DdO4/+PewZQByoF8Bl0aD50eR2MlEyZocMwb50vmbCJ5yxd
Zzsv+eufv48/ezDIHqDrSWcVkMWH6r0i+GZs9IKlVC2JcZ1Kc5n2no1W39cEhro2H6bIh4Noj5sq
LvMm/P76//Y2/Q/xjtQXJWpVdn//d/78VtXEFYlYfvjj36/r9/JOtu/v8vJa//v6pf/9T3/8wr9f
kre26qpv8uO/+uGL+P7/eP3gVb7+8IewlImcP/Xv7Xz73hFV8f0F+EnXf/n/+sm/vH//Lvdz/f63
396qntMN300kVfnbPz51+Pq337T1Jv2333//f3zy6rXg6zb/8b/l+1++/uf//F+HoUra9z986ftr
J//2m6L/lR4tWy1g6hViY6y97/H9+6fcv1oMHTh9sQmYrG68t2XVypjXVv9KjbQ2lVf2ooaW6be/
dFW/fsr86zqwYMl1ORpSYLvmb//1M/7wbv3z3fsLgWA3VVLKjq+mA8+i8s/NeCUGOx7dNtYBjiw0
vT7cQU4+WlIr5k3aWiohbZM8t248H8eBliJZqZ+aUvmMIR6PaYrNwYFA9wlXxWYSpdwvDmfBSZP4
earmEZUYtgug7Pxu5W7o5KEgsvXWnbE/21R5ps3Em/MOuaSgmm6F3uECl/N1HSNtKZLk7BXDTWlH
Wsjkrgce4KAFUMcn22xk4HXqfFrIPNG6ZDzg2vOXwhouZjEMFwHnMMg0UW2gISYndruIL8QI46Vd
fITajvUGkIxY5EtkcCYkhjR9tbMnvcESlIjuS4mzb1UHXw+JrI+IFtvHRr30K/1jGuNwEc7ix+Jm
zE37IHUTbNmYMuZHi5BAfScmvm6zc+6QOf79QyXN9Pz977qWhqVKoHqkwMXqgSuY2WBu1aGwQq3S
psuE6/PiFMVeseudV86kCywdV94dLolhojag6DljmthHC47qbLbsiwnkcsHPWGgnaU5BuzpZojUI
j0BjfSfgsgaaEuMfb9CmKy5yWddqSShfQX3qkh8mkTzEXt9cyTF2zzmDxU4kyQ3yAOPKhPj1/U/4
0ZObDLgEKVOmPNB4P8nUS844onZzkqlPtBhBbHjeqXSbN20UzUOL+AIBOm7nPFbDfgAjojfG1jVK
3vq21dGlxopvYAS4SDjkxnyT0lnZU7XUgVOkgEvW7wJcGkV8cdbJgT33UTnclSky2zkpnvWhFhs0
OdHN9w8xqJnweRRoUhPa51fZ+sFrI3PX1swFFOQNo69dSyVRzhw/z3pGXnNjIY8PmtKhB+7mz+4I
lmOdVxda2uKyUFskp4W7EjRi51tuwGBW+vaW6MMxCZpqiE6Wm0eneTaYxEPWIcl9GfYRSQFnqMfF
OcpjfkQY3EGfM70nSXY+tlqECzI1o2MRx8ox4eCMMOyff4Y7tFOoC7GJERi+frCIWzxVhXGONIGT
bP2rnsDsgxq7207RBub2MK/PEqv+2XAbb1vI9L0nXXyPvfbNUYxGC0SSx1dONcRX4pFaG9n5uHyG
fsAcf2mHYGxqhbK680biqta0U+wePuQJ7+QN4vcfODEqu35Krv/59wLi2Amx/ufWaNWdOhnt5fsH
LH/dRc8cJYwy4n40d5a7zivfMqb7kqk5Ic16ztS9QwW/6eWoHssZZwhuvSSU9QsB6CtlTjsUcSdw
m9QGHujxQY5EnJFFyDVTnGLxkZlalzwl6UfLjE3RwCqZiWreto3lYiYevUtUmOc2K4xQqSoRJLWh
Lz4v5F3UXERBjrt6M5jj7YCJfIdtXDmtDcTz9/9yMYfBtyeNKpoXMDylp55hEVYbVTAUzbF+8BDz
y9ildaegibz6/qGK8xyTtei2omZKjTA+v4wp5urKqNOdo9dRskN6km4KJlng8Ei+VMEQhGXZ6PAP
dOvGAi57MCpHvxjKzjbq5gpdhOeLKDnNlos/cCFKW6vILFu4tfcQLLzrWduVbr/LJuWKYA6ILile
dzjD2G9zQocZKBEVOT+7It17CvkBhPPZfjS2dMCIUcd/YnshfT8jTCT55KWoMA9UT/S0ClBAPM7Y
tLdMITAoR01YYCktELmi3mru+n45lyZE/kbFwGiu0WM5JmYclXRlNIz5XvQGxP9diMui5gD/yqzb
k2GJj6PEXMZP7MOMXnOzELCOaejK6ovSyPKInLGFMAiQ4HoU6XPRP6Z23PmTTph5qbuvcxxdcugt
pYZwqKJWJSLjVq3AvNbYfaJWaqwk7WlwB5K6WTjrjkfNmcuLzOt9VcnjaFmfzHyJCYQ1Lo6e3koP
/lMe3bVxF0NQ1c+VIU9J354y7J1+aoGtQal52+1UrTMCHBZPVtx/cvJLLEiThOszSCXs+/ygZ9Zj
5E1BbkEmYLiFzE54wegU1/1s3oi0mgLDAqOYdDuOVYJghgDtz74t5zu7wwGpCCPbiMm8cSKiaq3M
OIGOHQNFEpdnZIQzd2FtkRjY9g0B0UV50XBrHtE8B3ZXnSKI/35mZw9e30abxEq/5NBqI4LTdVgL
DrjdJILEWMWugyO9jjYzSU1OvthhGQEV0TZ4welSDhnN9Al/vDUFVmtdLQDpMWet5nRoTIsdfQNf
4IWzEWe7uNRR5tNNNbkHmOaGcTyBfehks+s7en0Fh3Axu+2WDkl/6UkBQJU0nmm+4ZojkvnQ6eJ5
iInDdV3Sy7PpC2FSr0NjdXsnn6gRJhdxU3WIc/w9XhO2bY/1bWyOFrNjv841F2gILKgC13em55AM
sL1vmP9vimQiNmCDDRVwXV+vWxAhKDMHyKPqhMrGSsmcJz+bRBfoAWTTDeE0iycag0+tclaBRx8J
ZZEbwBmwrAUuUrFvNJUQXK8nQxVIRF8am7bIb03eiI0toS71GStiduc640DmA3InrKaBOzsGkTqO
L92IFUFo+SUfPXEwMmnTjuhWLJQg5c0CWdHPzUZHtkgzeF/TK2rnhbXG1W/NqmuPeAxqVFjF+gvK
veNOsD3cBJAQhpON110KjGcnz/mWzUt5pGfibE0gZlU2VPeZS24us+PLgkZgxxL/DY7FlYpAaict
rPnTbG91U0JNVhNseqNT3QD62rZSEdhiM7mHj65dPBww+M10QY7tgAusL0JHApabxLhcKgDtRJ/1
/a6oE+qnSlxHWmY/KuxBQEMTAM/S4DGetf4BhOQnswTTy+jDn7DR09snwccdx3STl82RpCc6Z8qa
IqcqxKU2s33ESECzGutkMMx015Yh+ypJyYKOE+E1MI6cr2jojzbpSdMKHCIpT1/KKEjlQnD8+gG6
zR2j3uT4/a8SGiXXTRIV115LZoC+FM0Odb0bli5o88iyxWkx05hQyQj2k04gsR1loazsT5NaUG1W
N7ORfokWea6mdtmIVtdRN7Jc0uSGMOKy4Iql8bPHYizdE8FdwxbRt7nLingXZU92bZxxMJcbaXiP
rVntxYxmkmLrMVHBYItPE+2dIB/BovSWekdb4K5t7JMyV/t2GutD2vX4m5Oe+zB6YwJqkTmoDfd5
pu7MOjGezb5f5S8Tl5Zl7jnBceKzHyanKrVuBqLpTlHDF5rfcIJuO+YjW8Vs4z0IeIEOA6g4Euj+
qaG02YyOFh/j1IXYpU27SYTuYEzXGiiKrTLy7Hhqexzq0TyT7g2Bz5LHhFSKo9OUN41TWHdanVk+
zL/Wt6xUv20tSkSZ56/jqL6PU40otEuHA81KyF2jTv4pmFeHQi60YI0FWu/sMgSfLlLpvZKnzXnU
u+Y8KEvCQAAHaza2z30i3YMr8yL0VopEvmgUZA7eohbW2tHgmSikt4uiOymiGXYOWvpYOWRd/UWj
K0FcN86hU6eayun7fxmt+9rqPZTgfNh7TJDvJ68yt/1k5SEGR+PoNgq764jxYc5jCVd3+QS6Pd6U
5EhtG6U7WhhkP7XR+JSqrL1KlzY7g9kFGRUxWIQUdhUFcRRfupI4chMdcTCo6rG2teyyeKDZ2ebv
y7R7TyHAQDbJFLgiCtt1r/lVaVRhx4zg3DBHortnETUmEFO1pbor7K7ZDloX2LHOfIXgKFzBZJvk
uh02PSKWwh33qVGiMNYHC3TJNPgeDJfbmVDTfWS4tV/2JfnzaX0aJ3284kAQDoDnS5d8l3RsiEmN
t1qEQDgFqKBPYP8jWDgQHdSHav48REO1jakxaLwmIfFzaupEvjXBCzWw3YEn2xUJq0slS38krvkm
LUlhyRgv9jMBq5nKvLwleRLJ5RjNb5LkFDJym5kUn36jkl9kzWh7Ou1g1FIPHX245hCThAnG9o24
cudrXCPVo0sOQ2B0ZKglZn27EFms97oSxKI/iUgf/HTpbwopqpORurcYyuGhLP0nm9AS5H7CYflV
vSMDxA286uVoslwOIg1krvRbtRLDWbQ4hh0FJXPucFZQkk0/Vhop14vYYpC3Ll0/HXSlhGyguqwt
0vMu3QJMwZEX/Gr7zhjcIEvKIiha5eSKeAyr5rbu4kfQL87FypJ/fKiA04NGEKE5wBVebNjGS1K3
lJhFWHdWfMBEQejsmn0tUrrb+YmzJIH0WllvxeJEEzyWFY3T4H/sJ8B6anw9dN6XxPWanT3nb+Tu
YrY2Jkgfpn6XqNTljRokMfKsBbutVNp3urw4rYl9HanWynLEZ6658abKpwdvBOs2iOE2LYgmsZfs
ZtGxoUp8ieXEvC5RIn9JS/OYV/mhIBuKwyd5VRFvGbwodlZ3kOmJqfTnSalPWSoWMHTdM8F87jYx
o3FrpIh92s55QxD6ok3J0W7Uz6a2TZThU9vwowtaKb50ZL2JXCegvSJDZVC/8utBsR9uiqGeqEuH
+NiRjDZJJadadHQ2UOuWhAg8vjF3HU3creW0a4qgu5us+L3pJBZFHWy8lo0YGRcdwtK8KSJvIKQU
vBh979Bp9JuShhyVH9bHojxlY9CrOlZSbd5rmVYF9egaoakop2Iox2MzA81krw4Mc2STWhEEVAPq
qvTaZDMhrI6k1muGePKnZ6Io4NVklunXqoFwJK63qdY84h8y2SETIgucjjd/RsmlPLsZ2egdwLNm
hKDkDZC+s9RTA7KAt9gbH9qk0XF8S4IPXb32ExVAu1qpw1FXoo3+TZeCi0SazaH16p0+Qa3xcOwr
C8zLrJGsvrGxKe3lpA2qArjCinhUHoVLEbQU5bucPHEcKnVTRYTZu70k4DnVRJDm8GNY30a+CTl1
Ko3th7YMx2k+53NDHmCnkb+kaQP4MaKD1GHWt1Klo9KnzpsnUbEX9C7m+A0w0syu2jzNhJyGudaj
MymMkXIRyLhZfQJrqHF2ZKovrDbfKhPLFQPuLXnf+WnF70xyrHcakcmHDvw9TNOcXlUGmKIvm61k
zrQzHKUJYYyOfp3VOinQWvOgu2Ay6/Y2SZIwVZnUFJRMhG5QsJbP0bxL5g7Q1bg8oKnVT0Nv4Y5N
LIA+nbKBRVhv1ArjW+u5943s3ubFvZaAnOq4nw+mPTxoGSwWQ3F1CvnsxRi1Z7OeSRiBd7u1ax4V
CAhYp3uR7ShQ98uYfXX0PON8YrwRVjkGg6dMPoE4l0kzN2B3dVKcLWvnlJ5f0NTZSy3yp4qHTEzA
FYiNDF17ue0171gllrfVo+V2jWvnsQSXGM8cuV7BhEJG8UDp5PK2HCy+v0MfyoqnXe146IpQXnQZ
mAR8DA/tCkWQQ/W4xCm2mvE047QuWh4a2yWram5fpkgdQHSo95Uav8ZAlwow/0TywWKwrGcKl4jF
A+DJpMDb6wy5MZfq2pREaHQVLhIxyAP5aXGgwW3ZRHd2aoHdMd6FYtwQmvOkDN+sJsH01u2Jx75h
GCZ3TgKDShEn7HGCw8DAg2KM267Bo2eb6ZGtLfMLO7rp3PZNTGAIKRBQcdqkxidlH+8hA18VLDjI
3xKM21nlx2z6e4harb+49nuJyutgaW0EB7QDgNs5m9JgOJlA+USZk2+GxFY3WWzBDdRE4dsG7Mmq
sdaqFQ5SOtJhsazRDRSsDlNnVUHsGm90OVkLtcSA7Gs+Dt087bTCKTdm4eakhY3hmNK7jPLifRal
3yvi2iTtxOxZWhBCfl0K2B4zLoKNPw6jtcs0+66GZaJWpKRmgsU2d1AulvSSD6FS16kPhNQ5RDXO
1WEkjJ5BSFgo2dmwm/gUKwNXTOs/IT9C7jiBXSNyutzU0wQMZOmqANLyt6hzEH7WGdW5nXKCxzSJ
dWNVtCj0SExOqmnqYLSifewju6Eipufm6whh/NoUoZAOpMPsa1SloW516HoHG3rleF76z92y7DsB
PW+wkP5U8UVtjso4QlvFe58NhLoTScoaO5O5DOwn8TgRVo/zgow15a1Iq24MVJMbaxbacTCRvAnh
EgsDjYJTK1VRVUNyo2PmNecmMFMOy1MakwEr710D0KLxyoUNrMGawwyfcmA6xQSEDXOTmtLSZGUE
EnJSluxdS58UxXw1BERe1YGXwsA8EIjP4W/0ztaqq5eh0IsDLIedIasXluCbhL3jRDs65+S1eD5t
WfTAtKmrTn7TLXnnjgpFZfLk5ZL9tf4y5vhMMnntao9FJE6q+WYJDGnWct+mcq9hONZaOR9rfdi1
RQ2f0hi2DTAWOFBLP7InmukrM+j3ZSRWJx6fm2ZpfX0an5IeiXoC7muqDNNvRm/eWKzvRD8CaEbq
1ZbDt0o1DH+Zuxdk9KhDet1X6wgeMXE9HXm1gUeX99gO0Vnaym1G5lZA5CLQbvFONAyttyAnXm8T
pdbjWK4M2+RbY7ZflmQKEBIf+4XjZUbuKx7mSbU/p2Wc+aNKu8EAluCzbAEvp6oRxPw6nUfOgSVu
aB3oZ4QxIWuJti6Bbjm0fm/oT7zJ0Lhlcy68V0+rpy2xky60Cni/MTAcvCral3iQcgMAy+MuHG+W
uDu5Q02RypNblei5mxa1UQyABvHbV5zqsZ/qGeo7TthpNmbb3lxS+qQWq0gcvdm1poZLui1N49sy
JbeJUgzBXJTflDYbj1AXT3CuNIRyUEEs6y6BjBEMkCz82iDxuIWwF4O5GbCHuca5zNHnz0nS7EZu
Jy2XLxNhej2Gt1Zkd53ynvSQqB1CEf2sBBIZcSpPOe6WooF9XN07RfNuQK7WOhgUM6c9J9kPZXQB
4Z/4RGluSwx8DK05jhjxlQmOAL7ShFQdmkNCix/KxUBznJbCWVXlHVi1zeJ2YZGJKzmVC1sNwncN
3hIsvz1OrMds6glRekhjTr5821NsjmdN1wCycICx3XL3/WdtB/cbkbluWz5iOd15Ji3R0mgLWDzJ
vZV0nD9ol0LMTjdRmZHe5YlLmhHNs5K69Xj4XCzGq9CG82yxUUWFsS9y7cUbvDEoKusFVearxUiV
a0J3zaImNyaCoAMNrTYP1mr+v+0YlfRTBx1wkk9In49jq9Jf1/ZtvO5LLT6uBupKqzUHug93aZXt
bawI+xb4RkJ6kkJIMvHbIQzBF90iK7u3n8o09YI0YZeRmnfVAA1xZm40s1m+uKn4VOkceVM+B22U
kbckDqkOIs88mICTbEZnBYihUqy6NxBxeQZQXiVHA0zNeNLKZddU2RXWO9pBkXifmdtm0sT8ClzO
djdOX+HucIw8nKd2xc2DWJqXZ8S+wLJbiOdm3rGZ5l+aySC5uoacrRb50bH618msj0gZHpYOFvMy
y4e5GunmIKYvxCcwyocWkmwY6zPrvVd/dUR5oNeu7ystC9Xmqh/RNhPq5LcSJGNvcHqE0LYt29zD
e46Tr1QGQmmpPCoFzhZbJzINkkFmHZQYkHRfTQySmsV0Z0MjtYrl0VRSdduwo/pxsIiaXl5W2+j7
LZIjT4o9BZyfx2vKNQyT+lWXY2hMp4dsNu/wNHOMrEEsASry9NSnA/UGFObFduQL76OfT0ABFL2H
iaK5PgFWl7kBqE78KOFWUcBVZUHO36oWr6UROJf25E3ZFw43nIii4pRk0ReGG6QPWM3Bi9D/FbCv
K5I5A4x3jMjKs1qh8ALr+up4zbOFsMe3ORyolrgGP0PRtSwwkNTXlMkaJpmbFg9xxrEBLKzy2k1B
lJtPNCjzHWh38ro0jhrSvub0Hppz/lWDOuTbBPbUU3WxnPxZN27XNGuFuG/DzWlaNCOgvSm50kpn
ZdaKTaPrR6NNqPOFfaqEerbiEyPlx5lKyC+KWeXku5Yv9acEwScDw5IWeVZ+jVvsgx2trA4OZeHM
lzzn0LFANvJTcvF0IyV3tSkDt3mOtALU+xJt9YZ9Yhi8J0PvH+yy3M/t8oX+uBOiWw5chQx1xgiD
ryBWwjQNJbYxwKpzEsLPUj1XOafmUmFQprjz0RYlquLOuywZkiw9hmYbOU6Ebl8JdCTXbpYDGtfy
c6xTcSioVug80rRlctKqCzpsjiqwOduiJNVer960wjOvs56eQE/31QOhGQCL5eCPQGjb5elr0ulX
Cw1md2C7TdFwHJjO70rTI3pOwXCrOp+b5G2EIUxAdkb6zBfDmHy7dx7yokqIjT02xhB6iZkiygaq
rLXgm0EO7vM689MiH31MOPGmc0GhU17t63i4r3FntbK5B8D8icmbulvIHU8edVk9i8h7dCqhgf6t
z5Xobo01TJlhMQ7vSWhn2F1XXuO+qGO751fbOSKft3jcGRRkrDIOicmROnFmJ9qB0+52VHt+6/wi
crKWQRa56z7TDloU0GK9raTxqiZLtZWg/qKKoq2IJChrlksfF/smIuhhB8CTmFu+rIK3DLGf666x
lzl2dTMwiPCtfFkt5HwFN/TSR3epYNkvRu9cLvIYd+z7hQMNHpD2HXPIjWnH+6qQQak7r+utHpvl
bdPNS1CNnAc6dPTJctWMxXYsrBeA9F/BihiYyJmqqMtXmipl4AhxJ8ak3dFrPXq65O7Poi3e0NFv
avG1jNhYLRFakfMVGjxnXLt5nKzBJl0+mJ2Ibo/1hLk+DqokJxdAqwAsF8+LBZ7QWzMJs64BjA5S
A0nkTs2Iiq6d7y2J4VXTAfemtaoFNnu/MYMrm5qChnfGEi4TFoZ6KBy4Awp4anEimuumnrzrdKYQ
bjSgXSasRZIuytsIN+/ZYfjqfMlVewzzjqnKFN+ro1mEFS1PJmfInnGn55ktweeDhJKjMm/hWN67
HZU0DPQrsjUAMNfxfV8SVm8XPJK6vsoQniT5OTD7Umsr7OalbOiEKePyOiawY4V2l5Vt70vdYl9o
q6PnKg8mjXItPhha91Isd0ntcXzVifLNOyVoHUZKk3tjl5m+5UihbfR8fgcCr9ry0Cdio6Ay2ms8
4ZHi3Tu9CInh3pWppgeMyJjdGnDLqhKZB1epKKlM3WU/NnATiWciydi236qG2VFllSF8SsMf9J1b
SWev2X7iAaidYcAA8LUqX21nFo1UP8GlTQPLxBium+aB5FM6S4Se54plMCmwrvQs74HJlq/C5AGf
SmadsUrgoifNjpl5CTCgyHaLY649r/oQgQAhDwLIh8j0oJkYIDObLY8QlXN6CgG00APzTjrG0yN8
y12v5f021ZHCLOJ1md0wi9xNPTolEx0r6HVhsKRNYwjntA+KjIAKhfc31+PNMN4ton3MEptOBfwP
4pCHy0jDzIIMVqQdpbfcJXlDUo9bcYDWUnoQPJcrpdUY3Yd2ifazO1/4518FUbVlxAYX51yMrjkk
tdqd6JNmLmWH4LwR6cwvwQT4tsUot2Y/N8ZdPyyklsTxYz0kN/q6K7SUuNk8dfs+iqcNUZOPc77c
Sk2y+ZbfEtEcPUO57h3ewCnlXtNxfFNyFjLU1xYZlVVqOecBJWtYLgy0bEp4p9GcTZNrWtBKGPGd
vI3jgdjduKqgdpZfjKW5jeR0D7Ms2WJCCFBH7dDkv0ywzH1HB3mar4SM2H4j03djmhDF+szekwr4
jNHqZHn5ZzVTtNByyxcTmVHTeazFiHU0QPSg+Q+MZVhPNMZ2Y3/lJlHY2sY17AKgag64Yc+SxJYx
Bh1ShmQ2yEcxloIjmPPaa8tTXoM2Xfv2ad6ecxtCh4VuZqLVtQyHNJVRgO3xUmo0USg8/LHdOn17
1tckkryvPvemOFrMIeg3Wo8lGXHAik5gIc7xnFwjbboyIqoVlXROYn4T9sU+P9UW2Lq0DuGMHGIa
Db5Ri2gzxNrjaKtjIFO4oehIspOL03LWPLQpBQ12ZDMno2avNiboS9ZTMhwSvZyvZ2Zl0VjdS4I8
spg9KM+ygilciRtsVug5ytfFcl4awAzQB8VRS+WLlTiSAsR7i+v4pkuVJKjx5OyU/8PceSw5rlxp
+ImgSCBhtyTobRXLbxBl4T0S7unno0aL0URoMbuJkBSSbt/uuiSQec5vTc4uclJEYP7qYMeE42XW
so76s2lGDTmkwHBN2+1xcawbTAwPKWV8y/ZOOdeJCWoG8dSV3bxDAjPvbWUaiE2ys2V1kGO0fPpq
hgRULsGW+bPembVv6TPXMGGDoBYLgLzhyQUrWhjfGjLyBaRBvEavtcTTiwKtyoY1pF/my7ii3FQK
P6pnZD0bGZb5MkeVt/asONnG9xvOwpoLHXIaJj6eXqQ+gw8ZjXbX+fdlo0/+HDk/MbIVe7ucToEo
0yPeBJ76uG79vuduRxe7m+9gm6b6alUOUbHoppz8Jdwt/oSQYAaaAdJI1hH1EkUKvAxiuRi18asZ
9A8PdN7WmqfCqI6CsfOORGNNt5P3gUL6heHxk/YRqlR72OF03Tle850a7UdciwVA5LjPS7mfSsrh
CRF8pWL5JKosWxXxsA/Hiv4avYa5cpZ0HnAZk9htF2x/aW4xjSXVV+k84ptJNnliXAPD3CKv3811
A/pNFGbrWNyUEHRFdsg1EKW5v1nc/rB87iYLSXwsefiIwfxQ/D6E0fzNRb5PbHpwWr3ew8GxBHnR
rpR80rm59+Lh2EKhN8IhOLKA70W8ffTCt3QuRnBB4venwHq3Kyof7MfacT6hVOqVhyxhFVqI8eKC
U7MyrTv5E/gB+yd3H/UHZGUsiJjJ9yzLH4SyL/RZNDeF3/QUkQ+SFZLWE/vPc6oRgAShCUE32Rok
rj8ZYfgda6OxYJYwNoH90hcOF2lHW2zsjskZoXUGToDQhL4grALdSsz00bSaSVsCaZYFQgNJSP0D
DOayRGpR9/NOkr+zIezlnZ0y3ZHh9WWYxSqOBmOtEmQ4AU1XddXFS2t6Qrllb3qKgF09RQtc2JrP
sLorXZsuJ2cGZAk+0fYrvyJ/baEb2j6FraQgcSMyOgD4/5qcnq6JrRPNCqVDdZgtScFmEA5I+nG7
kfcupvQwox98jfbgh+b0cUnLWoGKL4/IgX4Mw8byzRZUq5nd5sTSbxN6tA+c4jm083MVBJ0/jFCN
zpQCoGWWTyiW9Lta/0PUlW2meXhnj+ObjejiAX0k7+U98Urm5iFKVwh4vhyJHZAu4Xyt6XTlSF17
8+hDOYiifIASXDiQ9Q46uT3xCM/c01yzrTojR/osavEz1bm2roW2Iz/ytScXfqmceRf2ugVZme5F
+JCP8dYm6+kmQo3vYa5PEImd31musTQn5fig/fHKqBOxhKXxEBeitmTMbCI+CvCjmUQixCkp6ixn
nWbFFi9MhRo9H9ZGaP1mnTuc//kfjlIMtHT40JGgT2xjRS5A7eL0yTY7lr/O6heWYf20STOsx6kl
KhWzz5ooq2DZzuGPS2mDTYbTeQYpXNCy5WhfNfGeRzlnz1TNv7P0ypXhNDT/lJzTA5DzFHbfdH9j
c6m612GqbxhL6FqLXiMYNT+Pp7fJVx2kOt1cy6If5lVYjxrsKaidZpotjII2rpqSl7oGSiKc8YIw
wzxHdAAwdNAOgWb3YJYhrRXzOWfUrKS2b2fq8BonOEYEXAs5/xIyyQH66RXBLz3Lb6hKXinQuiXm
/Dl71gkyYoOtepWigLKa9BzXXIxj5t0K8FXIw90cdVvLKw+eEQS+nSRAUvqm5xC0SlqdWD1QxLx5
SbWzMXASO2De4K/+qC5/a1N6wYIRxU1AxQE6u4WIEP6gwWEbj6ziLm5CollfMFG1BI8uikz71Yk/
8eeyPYUEfNZEfTih7h1dMEfbax7H0qW2pHGeqgKWFIg9YMnbldB1LVDMltxM415X1gBAf5IEwRhh
aRuiaJJLYYR+PpoDUQPlG5kA1J245qeIBM9/j8RrSkBcGspZKIDruKZKgilIYKZ5gEMvNknPbxAe
Nc63hAvaGVTiLCHc4fQ8s2VO3QbDSH25NP9E1s6LbKKLqyyz+KDL4BF5s3WeUCLLSZewzdwkQy4b
GH4ucajCNYPdZxvJ9Juj6r2stO3cIx9U3QuR8vPSbNI37FDJukvhawZ1qfXyFgYPZAOMy7wPP7N2
ANdpGt+JxJLD7dXlub6/CYTSzL5dyzcxFowUxItxwkRhbC4ysojXhlIHR3ScCZn6yoNse49Y3+ip
64cOt3jAAKOqJ3NsftAPRGy/2ksxiAUOrV1Z/VBHHWuESg8xCo0QrTekknnyRvE7+fgpUooGc6Ir
qnaRo3Gq7MHgVcq/tIYOK0YO2vDQ3MAj13G1xXZcr+j8uQy5Eszx6VttkzPFpIdycrDlIlbGixnN
z6K312iNz8PEmjiWX137QjwWiOlwnOZx3bk8H0PRHaKGERg+shqDp4j+MSLlt6JEIhvpw181s8BO
s1pOkPWL0cl2g0H1Wu+IC87OlYJSWg2IUJfUWCMGaXgB8moXOTWlVal17WT52JvJq0778YSrBzrF
6pZEtPlman6YjVvtRG3vIV/2xiwOg6GuNIcsIwRo6zh4sqvhMxXeR5UQ2azXd1vqH/YdMCl1jcUZ
bsTXmAYXLmF4DrkmTnauEvVIQR0AIXQcAfkIkyrhpwy/C3S/vAy+XocLL3rTzHPZQYKSx7a2QfoZ
3jzAeMS2S4wjl7IH40DIvmwaDy35P5Fy942z56hq65h64jtGqI/KH0vpks7IakjCTUZJPMvxNoyS
c9aDGiY9gtx8aL5CPS/BpN8HxxmWU9RuOcDyZe0Nm6htvyWOSdyrn+jTWCgHsKkKNVCg7J+mTs8m
d04Xas94XMktselEkuD+BoKgS0zKmWO5lx75caEpkwKqwNqndCHlvXkcNVWsRmN6sLM+2Pcj9CaR
dWI1cjUiYKAlb2h/bIe0vbIDK2o1UW5JN3AXiZ68JRr9UsKMp2M3ph+p11Fj4HQoMWGMyPfljYTY
z6w/4qRujU0rHKVnpLUFvw6UwqIe3cjPBc0IHdGtqn4Pw+4yDvT4oajwboNuP8hKfSFZObpD8yy9
gi2N+Oig0oElVEENZFT8Dl670NFEbbBNYp2q+bTCqlmmg00LgLQ3DV/lmL0QaHiUhemrUTO3U+Hs
w0b3Fl5MWHxSy1Nl5LQGGopZIfwhC58lr3JZ0qk6G6Ab2BeTtTOKZkNeYkVcdG6vAWlp5rz3QujZ
75wPE5nxyX6mVqAz00enKwHxi/nYdaZDGM60CTACLiIeHroZSGnrjenDTdxhR9WTWMASneCAqfGW
wy/z+7SwieaCSqr2EGLWkj5KnpQpYsT+Cfr5YdB5YQsyAxka4vtw4/jSC88w495eNYTH6/0DBeTO
0nHbX4TSPprSu88pWdmeO236SSv4X3LLOoneZJJ7OQn+HsY+z4Iry7prMOWcprb3a5nNnwC5l7F2
ikrKWoQRgXpqA9XpZJH6tpe9o4ApNxAmRC/eVSKK69ZG2vV4D2GldwA1JKVBW2F08OATKZW01bCD
26jVtMmir9UoDq00NtbdC2xiN5iaD49P4VDYZnRJJHV30Zhc9Tn/qBAZUApT02ljdKeJt4mIWQo7
bXffjLxWuZpJiZ3NfUIQtk9SH5qnCgYlMD2i07HgkFOxgXBGZ84zY4dYEWInX9UafQOEeyO5sIs3
mThLbww3ujMHm9aojxVwRfsVNubRHpTmu5WBoGxkN6lQf6zs9jOevG+CDUfwdc2v7OJMLcNCw81h
o4NeUO3wToHRkqKRP2KgmKmMH7PoX8ro2IyNu+nw5yggBK0jp8GjS3TSU0wRY4zalMRMhuvp5KhL
Hjoa6gjim4TXbCZrqB4UJrslu/qmmb1PvN/PVMGLbWtnz1S6PFB2C2Fc4Y9IFYuYrqw1oDEFFGaP
lt598bRJbqe2vFG0RwqDY1wqAXlSjx3Wd9dCY5292pyYMPnNsZvSF8YyVkPO8RWxR+WkEErc88sR
9yx6072A6IRYlEpj3WyUpw8LQQchgeJ3RjPMt43bfqed85tOoGBWbH5jT/3SM0TqZUernYPidMjB
RoDt/3r16fbu0dU8OA5zV+tpSCuPeKxF0W4wUtJSZlCUhpelWEu3342loY6VLD5EXRnPKfyLkdZv
FXZzws37lyoO+Oo1lJEWDYoyJb2dD5pqxlmh3zKnS8hFqSAgg2BrmiMyBIT7C9kM9aLWLsEg70ct
BS104zK1zi52cHk1cbNv60Y8a575Oacz2r6cAlDwC3LMJ+OBMsN4VXB3mKF11PuJOhoz2ZZgnrxB
xTLpr/UEFixp3dL0+aUqaK5Lsuyoy2pT6OUnNbU7KxX4IgCu0+5G/GK3iQQiHagxFAQ9/Q9ps+lE
jGgllBvCsF57klyXhlVfywn2YOyqE3bxXaHN9FC1waLtk23d93QeCxLhJ4AaY3B/azn+8O9xCQAq
5mswpKDwXcNIE2YH26SHRK9nkEkjedCMaheSbrpyVfscdbnfhfVzx1kLhkR7U/VC7hUknue8m0nw
oXQ4rPt/qY30IrRLJuIMYS1OjQE2aROTWaEHD6xNzUII7QoRQamfPw7GJVewdVQuXfsRXB306GLk
LCVMfgUR38VcXy1lHcO82mtiujSZxSKtSwOdMzmQ9nioq+C9H+JzoxIUqB3XOerCeTJTgGEqnBpt
lWgu304v17IPd6Y2ntFunkROBzmlb9i46YmaEUjoHb0I+bqxzadZIsUj6XYRdc2SarylCQk23K9i
aXuXKMB5M0fHRLKB6nQ+LJ/TDBfP6N5LTtRPMGN7wMpIkbEWPnSw0L7elS+VrH6piXzq6lI/N/ss
x1A4qrHaRkgNkOq5GEHGd+HUeycEbu8S1mArRvdaT+YqlSjiEhVHLEv0qLUZaS/meBUtRprYargh
DfPTDCcsfiTOZZmbbozW+e0cF+l2Dr+ghfywbHj8LmGObtys6n2ij8RQfZDYp+2skBZop/pRIQIJ
AkgpZS2QdVj0VQc2U0Sdhfu2SqCf7G8pc3tVlgymWMmmnc6ihoCN/kyTOVYMz60nWXmYDfyi8vDL
eWjRuQZUl3UAbpRTZDT8yGdbnftKP+B5vznddG+vYy4jsuVQy2OatvGuGAgvjUPxbkV1u4wkMW61
a71PdtdDCmRvDlvnIhccwHT+wgywIS9LvnX8Fvm3TrrLnFkCLr6m506izuhEnsOoGhuydbpd5ybG
suCXsBT6fQNKmoHUKK5etp/iJqvh1OnNwdBRZBm9eBpxpZEeQrJxNa9zTzzVd1ibv8fHTjYsbNG/
kPpHPzaNhHHS4PCsb9C5aAxT2Agj3VW1Xfq2OVZLt+cGv1MRFjV+Iimpoc6ChUcD5EJYgwUgFR8y
TnGQh3neRfg8wr4erokrmpU+mVQMZTlPSuTuAdBYisLW2BHfQC8qKwUzEg1HKkLQrDs/QUqIMqXN
+yYzN3Fec0cNeb4ek2+CusolbnXjm5mFJNprkVbe3lXo7rzsapRsl9hJICy8OFzTL9URqNx06qdU
yLnbaeh9L+RH5FBjNnGQd1UAyyh6CIjDL1nsRE4tXt9kx5psAd+NEOA2Qp6501cEz7ygxYyeXGRi
i8yztHXY1JQfI/GIeLSdQIiN3lqVn+Fr3NvEVfQFMlPpsFXGOWHwafgUj0utVdHJ9BLuUVP90WsO
hBCRAVip7BkOqaNCaEAgiwduUUV3KIr8tYWjyzdjZGgjdXRD8tO4odqep08fjFsp6h0tUcfexjKO
aZYrXjjbUihmhgn5NV7lzTBYH1NWvmhaxMaRbapBS/1mCEL/7sH1nJkG9HQAb1D2B3ip4Nt2xCnI
NLxkyPtQNnb9iQq1qqv5RBz1BuWeYLstrx2DnQpc7a2mAK0F8TW9lc4vVm0OY1j3n5LY24kxEjMJ
VjLKZzeOzueT0mGfukVxKerxGVEoMQYyAXUd6Nc0lYWSLKp9YzRfCLR1N2ZbU+5pk1kc5fPZrvLg
NNkc0RWDZi+bYAf9jTAjgLOwGRDxPtLJRiVkrj6EovFo6J4GM9gkLMwIDAKmOg9+BYXPNda/ejMu
t6Wl6PxTOF+osYeVVTc3NK4uKklAMf3WGaQPe2PHD2Eu5xF5U2KG5SJOzXVijU/3k6n1sMN9o0OT
Xfto0KPmfACdZD4CwHbBgkGzcg9HGiX0bStOP4i6fZkVz3ZXN5uy0tEtGcEJPDKF/Rk+aMSIsO6I
k8EZvTRjPoCQwKmN1pUVkAqijDYZb05IF13qvc8yuxDt/OgZ6m0YwX2z+4nBFtkOzbCcmwjBDCqt
0PwDqFvxLRLhbIRiOyczOXDiBPvxyzClLyrX++6Kr8lW6OpmcbPpNvdjNH+DXjJdmdDV8fjHVzit
nLC5tTEIZOx8a/lVN4EFsCPs64Bn2nb5MzVSizj0/qAlfKSuGzflK06Usk4JcGy9AfKj3Jj72fDm
Y0gfNosZN0w5uZIA1rjwDdvYGh6Olbaqor3r7I1CrPJAvuE9GCjFwa4tQXMBf+osfbOy/DEnI2bl
1dSZCmN6y3PvxDJ8FVO/DnVueZrIHNy/4xXi9cWreEY6iHeNLM8FXXDFwhDAwQQ+ckQnQDXiubGG
a3hXQ5IZ9xVa1bPZUHqOJItv9bk11Vthp9sgLJ5Tuqj4xx+pCJP0ALWj9YI6nOI6yR7uJF9kfkY4
nptraa1yVb5V7Ja+M21R8270gT961vOL01T5Ok6tpWNVexo5NsbQnLL527Pb3f0P0jyJZnB+1Uv9
zXFAZe3JetGTHUK0V1RX9Isn9UIPOlYSElM5f8AC9HYdu3fVi2U/19FzNEePLatvr5hroru4HPXU
UnSOL1S5G1T0EE98suoQBTMBTOWKStft1LHAJD/MLtS0Vu0d0mZyxeJOybM1z4fyTpo16W3Ccisd
tAThfTRF0TP23rthIMyVst4SFEZ9qqTOrbdWeCnugAt3k1Fae8ySO1y1kPndNXKSeJlyZzs2CmMA
nHVgRcCIwGxtwjBhBda6bOxkFc2MiC4v/13p0RO5Tt899QCY4myyCWb6HzOBsSPxTqamb8w6zJcm
dpU5c7hcA/fErOn4uVEuo8Z5ddBBAx8ewg6yd+gJD62n9kNV9ZfRW0i8uALT1pDHFkbKdegUM1Q6
oqDnJ+uy6NDLIxPweLdLcKtnzl4O4NxaGt3k7CW+m4MhcumMahgpKM3u1gTc9ClgmYj3edMU27bJ
/XZKudYTa1PEWbfroc2pHJBG2Dxbu9mQwSLQqVjNondLkxRKtxdiGcJ1HYh3W0TPzv0FdiZcO8qM
zCUeiaagpF43Dsls5wfJc4+T2PgdAkhTeSgnNjyTLzmJuch1YZ2d3oXn52RMPW+jJ+3PkGWvWEsc
Ck45WuHwKCBrUBNPeyrwnvGmIhtz6y2hOLxIVb7Fh7glguwSmLJeqqa4gd0uBpOW3I7q4mqA1wTX
fmNWZE9tcoqqmM5qFw4ZIz+AOUx4VHmnxCh2xSTfAnN0fE2JbcUlvujt7NLF4mVCjKaAGfW6PSTK
fS0RhePgKtBLad+j4C/M9EG4eCoCm069mYwVjKfiJYBp0KLBfKy96WLXrMNCXq26eI0L+cSwdwi5
T2GQ860OjHr3UI8GbIRnw8EQ+puCm9f4l78qvbXRLKePna3w2uWYc1he8e3EA2n23kFyXnC51292
xNvo9IAqfDxMtbyR2I3zjrIMzx5/Svg/8FLasHQdGUtvoJcuEQi0HXeZW2Cu6/ISfaa96oVsCR7U
cJJQZ7sZIjwC9dBcit594IrSceG1OCj5SgR0+SIzi+dZIT3MNaZFB6myBSbMksomX9o76D/s0abx
opx2ZVMGZlCbuojs8IvRHW0SA9AisUEE+KHI6vrpnEpbinF6wdv70lBYWiFLQ1QZ+HKotjCvRduI
pVN3t/s3NCEx3BrTizNOvU8Zgq/Bo8Dj8iEinqNblj8znh85HcQyjU1t24R/FXoGJO/htHDdbuuW
03U040tt5X5f5QIgu6HmlTOY1rmB5RWRUYlMYkIOfVe33Arb0pB9ck3MJIbwoEbz/NuW029MUemh
Tot2hf7h0mssuhq95na/LITgN2GlpSd105TELCLE8nVSpdjowzM1jTeD9AQdO+PQWDeP6Xc52U2/
KI3sNLbDS9+bJ7eZN9KYPuMel7gZuluOmHNUZ9CToXfTBpZRB2liTeYHUgF/uh+Uffwhe2ks43Eu
0FZq1KrGxTnN19Jo4Qbp3mIkq9MVU/GHVupXO7DYWOWMHX9wn/DV3tMGi99AFB+2YRl+MhY/CcEH
VqF2rnSim3D6z8YiX5qUdn+qeEOHiMKQwKGKV4bepsB3TzGcs4u0CqFDa0Jg8j5ZnGxl+YC2zGDw
Hz6ajlE/i+SVWTlZayyviWYh6uBOCknu9ntMLTLfE0VPc1ZhnmZdXoUJDJxPzjaK2NULwUY/jcfY
DD8GYmAWZnpXrlPTqOOpglnGXsszB/zqsORdAnS0dfZgGk96jebeDNWyBj+AheawLvpzWEJWd2NJ
/3ErJeA6+KHySoJCxKeoGj5ejQfdxhY9Ws66VJgYa6BkK/jLAmAj1EsjkpSEykU+0IwRoinllWH8
IxgAWNDhttb83Wa6ta3G6TMIODx1TsNUGLcOO7XE4WBxxtwJh3DwWCa4SZpgupEAMO4hhLdlbz4x
VuN+z2m/rjXb9tW5nU3EQXn2IC3v3c06DvYBPL07Zqa1TTrjVw/wHhvecC3tGZs41+jYGMe8hdRL
s1utATFJljfS0dtbbTjHVE3rRmJKLO03Bcuw6LzusVQjypgofW+MPD/CaJOZf+CAuB+JllhPPfQm
gTVTzbVc0Q210WYbiM65hBPPmx24ULtD/0E+SrMaE/cVmapYWZl26NIXQhGwa9MhbWKVNMD20TrN
K5Z0EszZDVYtsKnHoOmabOxTUL0PYkR8EDXgtPUGVzXN9nNiUXhRb3hIvlWRlxtOT+QfzhHnEjOL
LkG5TC5nO70UHSNW27srK+9vRsuUZ8dltwyCcFUkKFHDOLyEOA6nLHjBI3+Ax8SykrNM1PGzPoeP
ve1xISMqcHT3G1Pftbfz2/0vWpJpgWa/5/u9odZG65o+CKkD7AQLS28rGJFCKm1AOWT9jUojnsAq
SPyyqLZuW9K33DzrebSrpgEA17plnRQrCgNekL0hT8iutU4Vq4trbp9r6qUJ63aRtWO8nA30mB04
PdCHXzsF+V5GS1JDhjbGybY85vAf3WGCVXLhixcqaUecRMmPCLGvDsR4gGlOxqoy7aeo6RFAyegZ
4eFqRj4MqgCJFyM87Am9WwC08x2Tv6MqYMbcox+zRt5yn68QzAw1LeYYIj6Abjx6VFCaNDay+9hU
3tJU2is20+ehLY9VbPxl6MgRaaU/XlHsPNQjLCCFYnnJfvXGeimH+BLkwSfYvYA90w+Io31Kfk7K
QfYBwayeqh6KSXqjtyDl5WPsn+e4r3ziqXZFlZ/xGWdra04QotPgwcVwub8s7sCLnRlszVlKrmyf
/tJynq7oC0as6Rxqfm9FsP+inNklwCvuo0P40M9yq0cQAd49JOLODBoU55q6uetSn/ak3yyM1Rqq
QadD2Q/GYZHlMaYm6Y/QDbspI8DVbh48Z2zWZep9COTN/n0SNM2JACcYAubkwK/Sub9b/pe6LY5D
x4VPr89Tkw+bXHrDskJorAVpBsVfYuNm7F/SneC28b4o9DeUWp952kbL+32D8a3RUZyONE7VsvFl
ahwqj6kJ6Sc6I6TbdYM7LxkVybJ4KglX6G9tOR6cUATb+2+lUafD9Fqs9Yao5ZKjDR3eoSJ2HGAL
xTU1nh8aisY6D7CregiOu3K+yS6+8FIUE8WOQk0MxBU2VuiXkCZ5oT60PN/hydgCrBxIel13EsMr
HnUsIOVEgKebbRK7PFBnb1MGnEFvqeSHItojMIS1QhlOrsLwUpaCfz4sKF2UbccMt1LLwxURIIKh
jHlFo+/eR0i5Mubev+MwMhafnXaHuN3yI9XAswpM0/0gbuZcWciWKbZiedrohf48yOx5CCBg6zuh
t0vyCQZJ//bKatgZdoSrKMl8x6ihpvlRinwCSNLinRU5EVJ8+0jFwrk3GDy7GZlIZJ9xrEE9u4iK
2UAuhRUsPca8Und/ucwemD23RheBI0cYMHTzYwrhDnqHUBhqmaZgrfcVsqHKpK27a5j80rHeIyde
NklFs26wIjTidWomFtzgBVka8krCDn3oW1TIH+6MnYyO4GHpivjahIA93K/xsu+OePA/JoMZ0Xeu
WlKvysTZUDcrNmUzAC/22cYLZjj1aaR/2bxhk8Fo7+mfuM9/s7I60kOEbyxp+nUHO8hOQ1BjYCeP
MSAazWT2tCkkD1YXo4zsPxRcNRXvULXC0NWKYBlMuZbtLXvhfidNEfx3lOW/IgD/LdTu+z9FED6V
Of/636mC/5ZE+B+zB//tV21+y3u+X/u/f6v/hwGFDpmr/zmfcKOmz+LfUgnvv/5foYSW/g/73hlA
3bftOI40ScP8VyihZf7DFgQZ8/+bnkB7wl/6Vyqh9Q/HIdP7Hhrq8NjJe1Q8FpJ7KqHxD12n0ZC8
Qjp+pGEYzv8lldAW5Bv+j1BCV9qEvtMIYbjgkfws3j328n9EOMd25Hgtwn8CgQ35m5aIFeikLnk8
XXFi4Kt/synoKXZ2JpNl3sC7ameCrKGAHXVo42Bf6hHruAJirs1CrKlqLUG8PPVH+rC76xB7b2TT
Alu2Y3Xq2Wi/eS3rXZSr4RR6/X07mJwBvI8GsrHto89+nvJrOJvi0FFgtcbo5F1JTKloPu6yQxYg
bu3mGi98nJXpzqFa5BAaojkyDeJAUll2aPLG/q41mDJkYnIdSawWoFT6RoV6sqmigVAK6aTr3A4H
P4s87VqHuFOwU6ZPUpYE+3ia82XiaHn3OOKOrSzm81A00alMO4DOyP0q1Gyu2ha7O603tAg6afQw
D7r2Id0gXBb5CEw0J+a2jUnui3sFEaCyHJc8McFEU7EhhlWnKVAjIzvjAueFDqPp7BZevmk1t95R
92ZSPibRjTHHQZE487a2Bx3faUFqDtFKr2VpWU/0e+TZOo65BhdplGoPfQQD7ITkWSF/VN3RFSOK
IldLdQTTsftDgetAaFEyQdeiaXcDLG6jNwABkW+108qq33cCUQNCA3S+Ya3aRZEo61uR4WGs1Kjb
+6HtGXeyPK0v1ARigo4Z6VHg3GNUWmPc10kDn52H2HWIUTv2uUB7VkaonULKkm+dNyRH0hbI1aEx
/taZDWuXUekPNoqyTUAPzZOhpvAc0OC1itwCM2NijFBYOYp6KLnawnueIP3YIY2fzg4c1xpIsnuD
0st8KEGxRkSAAjRX6drNJUv4pFf9esBOvQ56O0A81g/uVyqb8ZpgIdlHZVSikQ6pJSLMkOdcmfIl
Vb19pFHS+DPpWnYXym5T+pWDeS2ZoFcoDUgJHALz3otAJ/M+YfY1eyRzTvwkYSpn+oc6RDxFGTpi
MYM6vBSRpj+75PWcvcHI6dhu8EmWM9B4ALRstNEjaDqKYaU77gN5CVFCdLZELzJFxNwu3IT0qRPz
SI4sqQG+xMlgZhd31icIQFJcyL+uf3Jx7+Oa51n0FKVMkIwFKPq4xHBRXIOmKF7idBx/O5lMzy5J
CtiTUsoJjSYon+cGTzzSOW4mXAT0BQbIzJjrxrqZ0MO26bMl5hKHnRoCa0PBaHqxCUHsSLWjI2wh
hXRhKVozBuHzWqraDZxoAngvSBymOJUZxtIwKSNdTHXwMuMiOnWEgSyCpN04iC59LrEWufGov0Ut
oQF0XyE8BALZN5Tm0Bzy4Nlh8625Xuw3fDJ7/NDWilI5tYzbCrowbVBUAXCJnQpG4AEvlxf6pZlm
4sre8RuvKnY5n7gkc6PMHqaMp9T2JnHWFFCnW8zjRYoQX2FTXGdZnLRMXviSN5lTVL+Vuhd5Ku+f
/JG7KzyyHfoitFd5mACweCVlTbjk6rb4LEmrXcJQKHh5o7oiwIDGCWGiXct7TEuzXqdzUEK2ocLU
ksy+DWomEEaWvQINo7EBGZa3cArgW56aCnYleJiTuPvUw54gZ9EAILaAb5iQ6mPY8RTUcl6bFQuF
SML0pdJ4RUl8uwUtOReow45S9RdKcZ/MUNt2pnzk/rHPPU2QPqXhvd8BYu6rRujrPh61a55o02qQ
Au1l3cHV97F+4LG3rXuQQ1yv9SiOT1bUdbugb4jdiQNFvJSGU92EQDdSbFdkLyAMQRJlL+2kRdOV
fyZlQk2n2XZvUQF707ilwtc78t4B6J4EOcpCDmeiWsdd5nTaMpk6tRztQG4G4huWA9i5g56d5Bsg
OpaKBH+njs7atlM/DL1k1RGuvzKxy20wUgWYkdvfsoycDw99DgKLnk56E/kOfNW8o97Ch4xO16iM
cyx9RvhHApA5g/CVlNoCeWVKf8qq8r+oO5PtuI1t234RzkCgCADdrJlJJskkKYrsYIiFUNdAAIGv
fxOy7zuWfK59fVvvddSQ5SyQQETsvdea6z2KzfuyMmiRoJ/Z0jq9TVvihIOBxwTkzDtGmSdVZe5D
PSNQaaRMDsIhB20PiMV9KTrl1ZvAVvrUJr55T12Q0Hgq71mJ5iNVDjVAEgVIINJpP5KZduZu4b5x
nEVBDnsCsZFE+54ZZNQGGbrzNsUri+G+rlFqmPw8ZdMO5DzV5MvCa0nsu8J03WzfoMHu9hIhlsRG
auebDkDRpZhVhGTTQZjFGjf2KBMMm3s/Q/9dlLr8HtMDueubpYOmIOXeK4p6gMQ97dCojaa3yhm4
a6NG4ufpvK7/VlRtfMl4h5e2kP59FSeVsXMbyx8v5eTo16YZx/k4oq6PjuYctBXuQk0xRxqC/ah8
3X7p20X3LWLaIIeE2Wi7MT02XGbDfnw15A1CbDS21XOvA8QizYDidk0vTjXIY8LWJIfPsphFKvwy
WxhHUYqwxYjOtetBgksD+7o3lIzWshoNd2VxTsLy1ed0MCaDVFfTm6FINA1aX7GYIDkqeZAGZ5LD
vaoNqs3Y5dHXlhTwCSeRPaT7jvvxpuHX/DCRO9z5gSleDR6m721UJYiVsvCpRxr9QAMP0F2SsCrU
k9OcgF2m5Vbk8fDqWzRoYQe7O12TqL5yzRxNG8vM9SATb5/qsjy2o5/7C28YtF9YBux49PcvzejU
H3bYOc+zLvWpriKkR3E3oGzB0RvdEHSSH2ejL5kCED1zkjAuoJhKRFejDkBpGtBx3TynJV3ikuQo
JjeVJ7KvOkiZYTT0+njJ4dNqJ7iVZW7u6Rjg0lsI55bkVMcpqNvEHl1aBHX2JrNpd9n+PH2MupbX
/lAm145o9N08BEa5yeDELv5JcTCm3ziJi6I18HclUqMjoBO1qgeazZnp14cUCih4wCglkgmWhHI8
CR40N6x7Ao3TK5H086lYiJ9CT2G1Nrw2ZIaH06FkR6V297t7SZmPOA9AB7FDWbL2DVKLxtm1bqZs
xtPEwOceucV8HxmTPuq0g5YfTxg/DVG8RrldHucw1KcGX92GnjhMHij2W8hb/cZ1He9cEI6MOkiE
29q10RJM1TyeamMq2DNdsuE5/o0SDBdq7As2luDGVsGACanBezwT9X5YWCaPxRQnN7Up5zeZggNF
pLRAX4u6PhaqhaaalIlxHwnkLZlso2vNeOnQ0529rVxkH0Se59/UYikrQ0R3fY+n1RGIOVCDkqUd
ciQ5i2KILkHnTOd+HqujSIv5SutOkAakS8QvVSxI/bGq+TuiOeOu9YdqWwQ0jQIi6m4hDtlUuDTM
47bS59QY5cOPOukf1ZP/s2Lxtv4L8P3/gxUj2dR/VTKePkv97SeO/fLvfysZHfEvH9c5EQ6mlEQ3
u0Qa/FYx2va/gqX4M31yushW8P6NsXf/ZZLiSNIthweTIs6ilvy9YDScf3mW4xGrQWfWsmzhuP+k
YuSF/lAvupIwGRy/5CTbJtlw6HR/rhfNsE86M6RpajRomSEMXtose/vDxfi9zfBHVr71I9Du36h8
ymTXXZIpAwsQhE2X95dYh2gqJqvgBlwJaSm1RUOVgfnDBfnV68NRbGI7VTvcVs43ow5bvSqGBjTs
5JqAjOPAQcJd9t781CK9rDn5DXUI/LWO2OFoSNpOg4k5o+TLVyovYvaNqNQafQXPf5bsSB7ULsMF
2u4gc4LGQdfdQY/a1JOd61s1Moy8GngxZIcZxDX1XbtlZ18HRpiSwKWGzqenjDYBQC7zIKZQupKS
4kSTO86l1TYldpA8I5lYeOtdhLO8wj3us2cyga6WTa86BJN36wg6RolYKChKBV6B1LLuO5DOP+bi
xRymao1zKPzUGN6xv9uqU8THZ3UDcYIWIaonH2MHRW5MK8m4U4UTzpxY00jLV9haSn1VyM6HBlKB
UXZIjpWUTbZOEXmBTkl6FhlrLRIIBG8mS11rsRalNTO4PO1x9eZ1qr27MZL1xMG9QAOUBqx6lLao
LNc2cn/3FMduE2yTMIKvhvQNcvBUoEm6IwprHjs2VicQ20Z5dnRsKrtznwtassw77KAAxzvYnOXh
VETN3Auwby7HBBxOLU1EM9EYg1RQOfCkJ67OERE4G3aTs/2jxppNNt7Ukt6e8ZkXfeS6Su6bGJLY
bQmDAOXFVNI83A6FU35Q6/MqY2hahyHHybjpHOSlItCIATI5lds2bMWw+HKxSyRoAoauPBPKW1bD
rujjuLG2SrJb1hsriHW0Z0wm0/tJgNAKr8t2dPVXhG0cu4Dt6NcgcDF/OPhgx3vVMLJbO2mprLUK
BXPauJ/88pDmfg5UTGrHze+T0K3yB9fwXLbnIoSZp7y5Q7hi4yekAd3giw73doQNdjxgSVNpcDIN
o8tuGYBB2k/GIARYkbWgtQE9FSO8TTy0N41b296N1ftmyRC1doKddEsgDZNOB8QDSpv+FgguVm1c
WA0aaThkAqkCIKnbyjKZzktVV2pnKlthUmvZgzmBNyghE78ZcJRHkG5K7M0dapY8cJR379guxhFs
sHZ3kE45qJ1vhiCQWm1jcWrZCqO7IXeRoNW9x2NoWXposaMWmebf8IgdTLeTyQcS2d79Yicgyzfa
IoXtkA+a16kC4VcMbgzQ6pdgsh1/P9s0krdx1rr1Owp9FhTWy3q+UWGVhdeJlXD4olDGNiGSqkpu
rFb046O29ehfyUmJ5JAJVAtrMSMtXUVJoL9L4L7N2bJM1hdUXxa4wUGCT0H9RIc+SSSOliEy4pZJ
xMCs6d7OlfROzOG64l31PZ8ImEJlR9+iQGuHfDikDi9An5S3L0q3ZQrBZAqrcCUMJ/mC/95CqAta
pZgHRO8FJrEajSGxoD4shpoh86pbgqh2DqMVPDptJtoNthBgAm2Q0MyPMzQVR44wMrwoEkoaGDRA
5WfjMy0tF9LAHLI6vPz1Qv5zMJfPtERKy7MEbTrbFOLXzSKiYiEIhR623zDeSUPMyKOpP3UVesj9
OZ3+9duJnzen394PY7BjQcCSwnV+SViJTBNc6cT7DWP6BqHuPOLKDckfijBwtehropD1AaQJrSxo
JuYXGQzXPHlHM04e//qzLBlg/97Bfv8oNvFH3pIwRYf3532S3lAKjK/kWB6Q+74xjfHVYrAYr7Se
7bPnWQMCPOi4v7Xo6ZxH/zck6Ket8+fIud/fl7QwMuBNi3jFX7LJ3DQw+tpjQG12JM6jiJtbEP02
osWE+BQe0DVEzdUosAtMt3N71/jfUXVtINgzSWlXPc0vayjwpZfp1h5HdLfp/V9fmT/9SL5Y5rY0
nF1TmGwbP18ZGgxdP3CvrvqmHndhbH1A6w3+5lb4T2/iLLHSVmBxH/x6+aMULKvrYxcNRmer0UXA
c/5HKXBcab6H65iSE4rHaeXX8EORg8KedciAqcM4HpKVij7c8w6j5drbf3zJ+BrLHEEQWmb/SEb8
Q5M+C5Ej2OQPc1/D4UR7tZYSu8Nfv8kvk4Dl+/AmEPotU3rOn36XIGcmis12wdj10d6davFoyMQk
E97M/jdvJQWHXNMR2OB+eU5R03RDQ/9o1bqoAfvXwnvLzO5vboH/9H1sU9IkWS6b9WPy8YeLFhHY
XDU5ZHsHSs4XmvEsp6FtyG0ABPef32+WsG1beqYFGIH2wM83deMPpgQACV4/iW08GIiAR4/W3V//
RMvD+9Oi4lsc85cHJwBPwJ3w87uUTuZVCKgXo+l0W9QI65fB06qd6ksWKawoYRhf/fO3JG6TsG32
ZUkN8fNbUkdaEYRU3pIgAgZVV0NJxpMFvhDXFXAw42/WzT//akzCmEr5ixQqYCH7+f3s3qDLFAfM
rmsmpvbwYrntl7Ir/2Zn+k9v40qbe9CijBHylysJ1z/tpcvNnnHOSkFnC1+BFteMvwr2ZfE3V/FP
GyFv4bgEshJcTnX361Uk6A85ggdFjGxbAF6DU3K0C2xwjEUSqJuJFIyHv/7dxPINfr1XJCcwvp7j
cBf8ckf2NccgM+b2t8Au7lSco86qyLtON7U7EvUyhHPoblzQFggdnREZQQsi9ZDlkR880gDgkA/Q
U4drznHqbwJq/9PVl0TCowYm6Js98ucfuRJAkayYm8rWrd1euylnnLVNUxOdO275ZPPX1+Ln6D5W
aqIzBYcRFhuk6X/aDOisuALDOpdCjCV6tkqukHY/u9N8kpm6F4P4gvnpbyIm/7QDLT+5x80c+Dyq
f9oeVKUa0QCGXzUzKF6hpXcZYepdfny1f9RC+R+M5P8/GrZby53630/bV7iNk/Kn5smP/+O35gkZ
gCZ7sskthUfGNZe2yn+N2//lcg4VhADSMbTZtHlG/ysEkPaJz9YXcGs4jN2XIfjv3ZOAF1x6LpKl
iK6EZ9r/qHkCu+mnx9LFGM/yzSoQ8OEsnoBfbn2YZsrIMms9uMH7lDAA9kvX2kmUTet+kX/ZLWN2
gnzUJqrM67KHFSAYGfYUtp2NGNzGJseyK2EPm/Jg9uomkEl4ZU7OaRQA02h2TCvL6T6cLHlzbaS4
qd/qxYsLm9eIaGUoBcMeCOfJa3+8Ov5u+w3HhncFljBbDZ1Fppk7PJOfh7eQB4cZoBwptCPjblLx
ExFjAUBIJ9oTOPehU9xwru0dirZRp45QZWUxBrHQ5nlU7GFKLchwIN+UInnEZkqNhXcK4Rbjaq8s
6cba6Q77WrvShQ5Psz65saHP9aOoc6T5k7XWzggXLBwLJFSLOyZnrlgGb9NId4OPgkAGyMAem5YA
ZbVr5jE4+IjdzfiZctPaArD5lob5l0TyLaU6VwlEg9jubuNOkJO0ZAZMYX1jleEl9YfdNJPGxPQC
qmkm8yvJIE04a+C94kktJxYrb9I16JQCAJ0frHRtnOj6kA1FJtbKJNZzPeQ2CNdpPPkFU1hTy5vE
hLfv6ZdONPsoGLJ9VutdXE0B2BUPLzV9XxLv/D083A0owRsZKygMEHCN8BIk0DYzG06kOd1QVOcr
Anr1esZwJnD/bNIalMQwqj1kq+o688rPoqgFJlHbP9CsAxKV1/IwRt+lr82dJ6H2mfFjPT8UJUDr
KOZiIACMz1aXP4+pmBneHnplyI0Kp62Fh2oVSOstkOKmd4yrGrklqHP0wNwO68h16LDk8pCk7seE
BLEnMGWDpOVx0GayJ3DlLaHeO0Ck0BBcKmPTEBeRGQx3GFjC0weCtU5C5awqB8ZsOgbfw5q61LcX
s1e3mU3uIExjM6E4NbL4gYCTprVe5papRBfjxA4fNSX4Tsy13MFJooWTLaCTZcInnCH7ClvVbzvY
VhEeJTcvv3hWcSD3qmIoudJAPO+Bpt1MuUGNgIMoYwFYyb79SmMOaGqRv2BbK2He+u8BIw6YQdMT
wQkljgef0BljMWFLdk+2U3bQtVuW35jRFFdYlo92adTbtEqa2xjpARs04HGlee4nbz+iOYFs0JCj
4V34qskuivHDVMIhhkaRbR6ENPYYJJgRfhJG4HiI7Xjj2PlltKAfsds9mhT4ntu2GAOZZzcIBgdt
b/Oh4cRe0NKkYwQqq3kZsZBv+jJ+mlO6tvNky5VyEbXmU/4w9QT19KH5LEJx7dTZ50Ba4pbO0rew
40kYiD2bT73dxEfZNvYeg8SzMkrczGMGYoLMPY67RPGVGcDU2cG8sJS66AR35Bovsfe3BuP3fe22
d5ORJHvGR6Sb5IPDoxS1uwQ+pinNaRuFuHCKNO4BFwxno4r2HWnquzo0nsukOmVt8QgyCRJst6+K
3Dr++KNzJXlwTvfSd8GXGn8sMJJ+huiVAiUyMeZboYJp28hND99tYynaWnZZMSIfo3uQP+ZRORBE
ooAOZ9ID227Kx4ZFe9Pm8Q7N9LchrIZtMgTPBgJckdFB8jpCGPNg3IoE48Kk75B3pNeDrbtDkLnn
Di/K0bkJI6s62vgYN11Hj+bH3/aLzgFrCaPs5D6N9fXAdnS03dE/VqnfHQv7Ko2ncTOPNqNwp1cn
zDNAEMcjsn9/06RjQR8pb46YnMhlI0xk5xjFVyz1SCI1HVfRdov4nl5gja6ICAaYbi6BCAzRaaKP
7bOtJRO1htGkX2ZcAzrhlDN3xNoNDH4ExlMrSjBjzRurQwk6Wbxy23cfg6hh6gZcliUDLLDGt7Fy
Fw0qHxBMeTKb32bf/FJ6Ha1G3RybH47vymWW7yGuKP3nOCFBoEVituWU9A7wBXklbbz1lMGOaTmi
77uhfGVbU9uhVoDlIVZuOca1G1mknyWyoR2P1nxv+uwieqixycN8qQq9B+F1DcHRXKk6/Y5wqkax
3Q4kb6T8gVhsl5fhUwwf91ogTSfPvr9G2XQ12ZF7lQGpit2EZDP02BQ+3pWl8Z+X7Xck5aQMdaO+
Cpj9buj2Eakw9sBGu/JTSq8+jWo+UruAr5UvgkRWMuswE9Vd3ZDH4ELC7Ug8YEJ9qFMp1kE2spJa
/QYAfrRCxvM+ttI8uNg/9SxopVOfQNoLgzVukrkgsylKs8/MAs5duBb2SX0x/IxxbnMsMSzuiS5k
IIoeAxstlGImD3s40CyZhf9sG67EnXeArzFxExxxWZCKyGogJquH8c/DCttz6zb4NtsZcoff9PZa
9ilpcyjN/Ll8JpSSFimeIDdf9b59N7ont7S2mWuSkmdNV2E3vTJDRIBe2pA03ccirF5pkDtZDUhX
gnUY7WsieAixi/srhOlgsxMqn6FFiuaZULVNgh6c+ZSRUwFTrD7O/tZesi96w8ctqc9AZvdyIXPi
QaejOujixMTgfTbDh3zGcgKehNgFO6vWS/QnOwLd/jb5EkyuAFLaviZGT7RoRuaGRIpYFCBXO4T/
qGxm6A9YzV3p3HBGfGXOXa2ll2zQNfTNIpyJ/ZeecF2m1A2S9GaBO2BpnZZWqwazZ/GsbyHGrKhY
qpVsltmoit/zoJZ08+N4B9NsF7dHfAzk71ZfpxDzU9bo3dwvDFs/3MWjfS8rItTofEO05RHRZZvd
1JnyrvOsRK9gXEvT3ofgLNBaDC9GKb4UCvH8NKY2vosxWYWOcy6kgW7dJKqwmo09MJRv3Dl7oKbX
c8dExuN5HdonfB1XSOx3yUgK0EjSIt1x+qDDA8Szr3Mh2nUBRtJsfNQhdYcvW4uzUSDys3LrMHML
OUZ317cQNKO4QpvdkwOVtN1H4+LY4y7sAu+h8sJvAnyKa1fXE/y2QJ+CBvt6NaIc0tD2IherVy1s
tg198ZuivQsyljq8P5SmSb6hXdYgp87ivZM8WhokRGhCfXUHZzj4aBFw+UoiMdruwYMFtqFnvQKE
oK9l0RPpGk0ujA7auWlW9WgmDKIAyOqAt7JYyBjd9fX03lQp+n+/eBsE/EDZlKd5FOJs5mz8XQZu
lQJY7YTCY+CW8txm6cTYA5I+B/RbNzdfhCagReJ+dJoqOhgYy8dWV5xl8ZMyGHG2DZxfjqZNfJam
yg5+6767fVjBmyGjSUzpDUGgATxKq26uEHRfo0kyzz/+SDgleUCKgcqxWGTMAcgrG9cEX+bsjtDf
SDo4WY2ej8YUV2dd2eVZ5EQGDI63NpzHakiWKYi4Sy99jB7MExYWOdw4OnkxMkB6SWvfhXhEeu2I
Q+NTXpgVaBGBA3orAjxGE5t5Rn60PbcXO7f7M1XFKUbmcWbB/kqksblva+uaBNh1NaIUoX/jbYNe
IvWK5AStp21uOTTtqtyjVIXPTHjelqGIPg7VWG50DLwtCmdvm3lRhgXQtNf4i3l6EegeyUYDXu0X
JBQpg6PHvWVYCF1ZBzaMs9GzRMDgKnD4EmXeuqol+OpEsb+uK22RtZbOGvqAj1wIlq0NivnOBUbA
SWTD8PdJGUrcGiS3jXW0nWLWmfoQVNZH2YI+xtWJrI6AzLK1sOf3znroaEgHai9iRKsgEviL54wY
rW1Jqx2Am4Ml3rpiDBSvaum/c+AgnNMNMSET6xRMhyDIj1mMKWFKQlT6Y/rKZAvoKR+i5fi7ItKa
FL3ytZTdHtgiZ80S4R154VtG7ebVkva1Mdr2EE+oVnLX40s6DrqOiUSZTqP6glOndfohXedhCpMN
7D88RDGnaF+LbTVZF0eVD2FYVuuC0SWBQSzizGA23WQe1IBqFi/JKmvJQFJwK7V0H2IyRECxeQ9u
02J7yy3ggtXFKXi62wyl9dB8BCOqNKNbI6pGiMvZb7foU7bgba5SUqAgvULRFeIIUBTCQQjYNUGT
OSfm0zBE6U6ThgAnwkLP5p1irkJuGg+MxTd9rO5xkidYGCDwq8UFimnzKi3ztywhnMDOYGlkbnEr
+OViWVxawia3MxF6VmG+jjGZA06FWJUunsFZdblg5QHgziae5rtEpfVuBL1Ky+0Ao+2RiQlntsGf
MDwF92EXXceh+9zism1MUF4zRx2iJaYkO7OELfoAjlxNE/Eoh/jlGZG4qM+0WZwybUGB4/S+TFKO
mMhlgSU/DjqCuahQ9nOMaMwvLzALixW+67VlhuswQcuWUYWvCEG8DJxSrMTahkU7rFU/viY2l0Rz
W0X0BNYqRRCoJ9ZRCFEje2fX5YfBMFdYUp6aEuPcFH6Nx+gz8EKDmRZGvXIbWBmmPzGOJ9U+KTW9
GSl9AxNcTs+RAv3CPWvUxaA2YuMiYjhX57aG/piB4ucAcK1AXaxdRuu8IAmHzueiHBR4/aJUvxnk
kW26kO85W61ayby6McPA3OIVvLgNlBEn+2LUL+TH6Pkm8QQxNSFWVlUhG0AHNb9lnv2AtKTYVznH
feerIZJn/KJANCbOpwGh4npnpgE4urKjTS/hWFlDfGY1fEAjxi0L+LKW3wZqwUA82WPzAR4ZoYI9
7bos6Q4iOoOJB47EaH3TJ6jfpmadm3ho0tl58nz9GpEDSE8FnpiS20E4D944HFm6v+NjPru+ibXT
hsqdPk3ULmVP6IWtSVaxUyywc1SB2Zjn28CAa2vmD9INPqTyir099+SxtJBuhskHT0ZiucHNXAzq
oQaqvnBrW+ci5njAQkqSqVu8mk51NlJ1VJ/5lObrgbQph/7BOMBbBnJhzK+s1CzbPllGQvTbuirF
SrDde8Z0khX1aEtwXDyxm/cFTq0KfJc1wyxq65sM1e6qhVMFzjK5T/C2RU51443FvAu0deiQ9KYj
HzTl+uYpTdfUUhdia3PoQUe6Ti8suUyw4vAapzU8iEQjJ1vo+H740IaAS0KyBfA1qpOLiqKajvTN
3oXObpIYUqbZW69BLy7ODJwgEqd8dDj+Cp/jajFemfPw3JJVGaU5zR1QN34rXy0n3KThcCgN/X2K
kqcp8q9EC49xqeZXyBJQ/quLJJl3T5TuxpTTJZZoY3FZkCDa2ieAgG0wEFnvFWci7pKjwmmiogdd
mslhNOdvopr2mdnYt3p6b/vQvqbOXE0BYbVNfeoXU+fwglDliPhag7cZz62SbBKkKhO9w/bZus7T
QI8+jCZ1Uw0gfDCmE1Y1jvkzgIQKQybuAhHtZCvMXVUnuL399Ctq/+qcMv7HLUOERp44T4bTkJHa
J8OZI9HXsQ4KcNupWjliAJyNb9shTw39SNlexWHQsrwkNzP6mkAk97EJLgsuzMGx7p1KyTM0BRJK
Aencon2/7SOaZSEy0eeZX2qy20sFXP6A33CPA/lLVr4LdMle7O3RTB/zfgAU1AjyIQBOYAAgLYIM
7LFm0Y9DsiSH1ln3hf059xOZPcy7sNl/QsYptqZP64nDsbbtM+rl85jPp9arutWYGsOGvgYKGaKy
MIlQ6ei7IiNFd2oeUCe/9XOIPd3uv7dGcSNr75yAbmIfTZ5nh7AHX19UJO960d5W/ZKXSWoigPCN
FQXT3hiNmkSjrZeN72U0PjmpOolheSZc0H+k/uGY15Ct0nVimZ+Wrr6g8zj1YXsdShFt6756QP0K
jde1L775tSpdZ1ejIbUG0zxUhLGGdtncliXSATNvd0ZCueAAWzpIspAYxbWHVo/11lWUpgX8W7jO
RG8jx0O5o13nzawuBncLy3dXnkoQIoTXIG9QWeDezTA4jlAJ8l0fBRb3TEv+cRefa2XEADl5Sx+1
62NTWO6GivTcRGRbikF9AIupr1Ss1Dpmr6+N+qoUZvlWBZxX2+msRcYPV3a06vCXkGBeXcB1xlcl
hPP9kEgclvEnDcZr0UOZL98yMCD90CVwG+UlHVDiyHPdB9/nYToZ/XSM/Q67fYytN8A/MxblthxP
9GDw0tcbAGAJVHl9zGtrO1GAm0WMwKX9LkayQ5oWxFc4EA3miY9KiNtAV84WgUa2tiYymLEdwXdt
t4MHHBdMa8Lp833ISKT1WekGOrZVTCAQEIP7HDj3VW1cfHkqQ/Hm9UyITYwsWRYgwSVHCa6Jjy5G
qks5Q70ysg62e1mv07m/cu2BWCcq9UwQV1ykdAgkLIoZ8b5ZE7tbIIRx8umlEikxOJnCujzQPhws
oBjcnrc4KeMmK45meF34hF3XSu3Sym5JZo+u+BQkhSlBn065axsR5KHPOb5ZGtKYgjPSL/tAH2jM
VmNAsEnkwvP0kG8X0D7FhEfa7IwGvGhrroqAEA2yzAgbkZR0S+dqrsfpghbpudMDgUQzPXe3o3s4
2k/DFBTrII5u53rmkcH3I/QMhcLCLdUCiS6Dfk/d0dFDH+GmS/jNYFTCHViKpdkHOt68kjFhYlVc
syPaHOLVhI1+QuxOaya+AxlHMlxGuZTUGfmcxncn9u6kCZQ+TMfbDDYh3YvbJumKrzbBp3u7cKad
4ffdjYxm0Hz5fip4GVG8REPnbfAtkc4X7QszusEvrPa+M94abgalxJY1M43kCut+dhAhPZ0o9FxI
InTNZo0RLFuIemkP6IKYoY7fA1RKn9DZNMjPDtO9EQf5ifxdFPx42Y110wY80PbbXDmPTBDFrVA4
zOsZ7/gSQ8Tz49Mxamp6StVj6aOadlL/1kcgumk6U9yEvh2f/HwkQdt23+mlOxebZkkTxhijfDv6
MtXBy5B4q3gHq7G+eJLH242JB57jHGxpwIXOids81AW252xhZTR0y99MDCMbI7uflKvvPRJNlZt/
C7ER9KCzvgTy2NjGdkygi/g+LIyxDcJz6fvfnRY4Tk64yNY3CXROSG9yqm6GXs62VOSfZEKLo3Ac
0n8kDZzB37fpkHwu/CeAptnL0PrjhgetPtHt3Fht8xDOBr9AHPS73pfEchrm4sWvF7sFIWqY6RHQ
zfcu3vJjWuluT8VIbV+6nwkK9qOhPWOdmR3/HKnptnDar6nRlMcKkNgxdCpsYC7palalwYARLrmx
Z46quHSqo4Mh7xDSqJFWROaMLSR2nUJwOENEYGSmYDFQBp1wKM60qVqCjQjfVk3PAjJsMkYGcHYb
c+c3D0ZNllrtUCyqiPlGtPFn/mvO3bmiywOVAQwYGTvi1RqM1wiTTUqihFfiXeNYryEHjle+q7F8
Fbep2TabICFKgAAcqOBtdMDN88XFqBmsxlpkTCIqmCCCo/tk6g1xqgr+F85s+iwXKZ2PWE5fOyPd
eCWKftQKE459cO4m7nmNaOrKTaLjlEPjKYvHoiP3FRYqej/KsUtjDt9G7T8nWQ0ylqBcjIuLlWIi
STYhh2egC6tcdkgvC72NNs1b3+yBNu85zotN7jCtZ17AIpCExZZoTXPTF2bCZaIFQ6/o4Oetj0ON
x7kiswLparipADGgfyIuKTdYP5Ooau879eIMs35BKT1RyR/UXJ9DEPeHhpWzbYb0FrfCSgmGT6Rh
X3e9/J4yWCy7kQZ6VVbMSwSroYco0sO9iQTwXtDUY8pXHdoaPWNJJJzywnmbWRnld8IxzZbDvtFQ
7nFNnQHWfo15Ag5O4D6Fvgpv5mL8DNCv7hMmU+sUPcWKQelG+TWhmrG/Hy0yiErb28xh95I5W1YA
auwiwebqGJtBut+RleUHlVV0Tpfetx+a20TjDHFTgMix3dywFwHKarOO7ZlLT2QQJXjQ3o82nqIx
bJnXJd1pXOBjnnFFC+N+mIn3jt2swi8D6MvMAWMZjUNFzXln2UtAWkpnH9VAq1K/OZq5/UZ2XLgL
bW6/OkV6FzM/nKPo7EZpe2/3MYQM6Bq9nQvyMryvLesMTjbODvF4HJT6LoCfiJ6feZqKFQS4miCh
Tm2GTjxFHdnXSdqd3ZBux5giIi1gl6wpGt/xEN2LOrWJOrco03UPP8ho13nvFLtMqD3BHpcB0Nkg
0nYfgnSLE4gVeprqWyrJ1FmKXHaEAnFET+DGrm9ojo5a7e1KcMIdGcxl7mOeR3jA4iZYu8RGID4f
ga1DnoESSEhmxknRhZln4ZJ0Y3qOsnM+1aFnilRVIfFRnXoPRXfthnO5YeT1njrUmtT5n1hpQZTP
pGIHpQKh3c/2VoHbgz0X3aHiyW5YTm9y34QHMbMt6ZHmT8xhD8Jz+R731rJz4w5PaFbVE6e3iKMt
DXJAiL5R7bNx+OD0xSShtd0VItojGP6AFoYpNwYmQndu7Id+ZktJUejSyRqehO+La6y5VONzdg7N
9qYwBITtYCCMzP6YbT4cxK3gONKrIWGJfnl7CG0shar/5NrGjA2nCHF4NRxyZb7HbYGuWQZbt+ra
K0xjO4uBV5PZ3dtUINP1PNU/Mt16rNEjrKTNbrBkeXHfco0d2222SrsPTgzEB78WLEpVLNUBGblJ
3d2OyVHXMcSxkJwLj7XjDCWdRXWuaI+CfiXskz73wBO+9UcI2+GQXeP3JbmhGEe6l46+7pY/hiYJ
d34QfkxuwyCBMxBeyoZRUfsmxf+h7Mx25FayLPsrjX5nwWicge4C2kmf3WMe9UKEFBLnyTjz63tR
Wd11pcxKVQIXAQlXCnm4G82OnbP32uIjy+dzriKIvAPXLctJA1Jmb6vJNne5cA+GrMWNmb92+p2c
vZFs5pbSTkDOzAfd2bVtS+t8JpeQvYks9OFLktFqpKTkC1fiswcVFk5RzWgj5k6JFsmXWF7JQ8sg
tdj2AXuX5ztx+FEnLler3uoZmc2scte6X+oeRm1XhqCjVYHktfZgJMbVTveMr0NjqVObjpR0XRsw
pPkOk/qtM0Tqj6X2gxwKm26SLVE79UFfgD/r3B1m2Gw/o1Y8ehXm5rIpB7RK4nVwZvchFQa1aDm8
KguevAYJKZz9oW0L0hV82WZPfTWHW2Hdm3P/w8jWzKy85YEmL2kz8Txjevc7vATXEVbAg7IIz9Ma
JqroPK8G+adESbHNu5BEMb4U6Lerb1garEtXFcWVrve7ZEJS9zUjz7GeKaCZuTkjRWMIZuTNcuV1
XGpvG1p0OsdoTdhAbRZRF9yAxvEjYXChhxeiJbogpLwCOFgVr50AxDxz1m1jIwSL2d2UYEq3+Zh8
U3U5nYig22jzUAIM7Xe2PpUHh3njPp7qMzroNUahtbvT/CldLYU2oMWHxoh3ZK7nxwb5cV3FTGJd
56iU3tN1nCmaqcU31K49VzCY3qWX/SgB3raL6O87N3uNshSOWQvXWc6yg7gYiBHpq9ND3DR62nte
GxOPt47PR1eMSBSZj0tkCv16QW8H+rBpksVHRGConEUD2qld2lcmCKxO7KoJuRhgGmkathS5qsBj
B34PccccnUZK37nuhtvKThlPCc4NnCM9fxS/iyVdPI8OMcIwmnVHX/auEx1Cj/cFOF+AG5DA5myE
4iXpXQh4FO0UXwefOBb3AizEu+D8fC37WoO+TqPVQvASTMZoYmSfC3/UBScdo8ot5CibUU+16SK6
8MkFQq91SpPjWsGe+hwdxmAPzVaHK3SAhPmI6G9tknJQtFq8Ja+MtekW9VaETC4K5ws+yGln5vRP
yqaPdzVRoygTH39+Uc3soQO376yoNQMMWBdRdOYlG42zLVIwc0v+SU4dPVPeZxDPU3cvc8veWYJ8
USMj0NQcM8aR7U2WqVOXxqQ4mExsGbTpO300mWsw5u3KpT0nTbiHpU50VGGR8ecAkktFM+AG9wJr
aLJr5cSk9PGXSbgD1mQ5GUEYTOK8L7XuhLvadSFc02y9//lFE8zp9JOxkAfuLjY9KgIJLb3sGYho
Zwnj2xcatvWwJ3QN3DPA9TGkzVsMdxh8jSMqkZo0McKTYkJ28h5dEPy3W2/Q0sfEgM2d6ggoy4i4
W7b++iEqBFfOobiP7PEpM5kS4mcmcXpS2aM5iAfyhhBzZROgfeNFX3Q0OGs3zRCZd2Mn+cWlEgMj
bDzi4eifEc7AClLvCZaTcz5BpHaH/uRkcBwQXdzYRVviYiLKoGMtKChB27ReSMwrO2u/1OSVeTQc
hZGMBzEy2jU7t+AS3SPm0YYb0JjRvTYSIegiw9hLHaNLmFyGSEvoEHnfMi1pT2j1ic7R18w0k8+q
V9yfskIgv5onWgKkDSHc6L4lbkk0NjyCe1N39lbag2JalEEiZjvsWTjLA9MMx0cRz+Xb2xS6iWl/
QhKzMHTwe8G3dqcdsWzzFiO0sZUmOEFe0KWHp3KNc/kwTIyTHK06TzOoL5no5s4yugfE1bjvp5nb
QmbMD5MaNaJDk4PnjHeTPtmkLlFY1WJYA1gTXrq78jIzuv9LuR1TvHhpnrSUiZyPqUeqYzKRew25
weK96fv4bqKr75X6rnX0JCgtmwQKg5jNYabrVEfNY+xW6lk1d82gTok9uWRb6u+TTuD5pBKb0A/b
ODpEp4g1EGMAjLwlMGGPgVI7OJntsp1j9jC87AH4wRLMaWZv2+bUVW52ZWfb1KEZ+VUP59IexEtt
M0WptHzBqcuSBxtRwvoFjt0qxlVE9qIIQETVg1YMo7G7agw1g5bbyqbgDj9ANKWb489IFNxVkDDj
XmN2Nlx0cqVoYHFZKU2jIfeCAE1r1N+apfqo4nkOzFR3QWm17hnCBtE43KtF2qgglzlYBq6Fo8ec
vJ3T14KebpAtht8IMw/ACobkx2hPvbBEwAYGBGNO38Ct6ruR2SbjL18YiqMm515r9wZ8P9C6s/W1
dcYXEoDdbawzzJEOwG5TwkDP6BtVLaVAbDo/iqR5Tzhb4RADsuRG5YNkcY5hWjlBVE67RS7VAe/1
2YDVvasA6m50B0WgmuL9UGoPulPTMyavNpjDhk60NVCQAjtoKnbC+NYsxj7QS9bHmu5TYZK4Fk65
czJhbIuFGYhLDvpOTxHqybRe25ig2sZCL07u8t1wZUsyLAAKb7TBtsHOByS8L1zp0TyikUD1tzFy
R99ZAMyKhYjCDLX5TnaKBFAl/Wyq3vTZ8vYRfHphhmfCUvH01SIKNOE0Z7wNEMoygHq1xzRcRfSv
w6nflkI7T3Zl7VoyYJH/4KuMz3ENPaLKXuC2mBsrjLH4G9vGLNRh4ROjvM2PPVrHa9I/5sB0/Vqh
5hlVAlu1Z5GYdeL4jlndZyWZ9U18V6YWH9iSvupTtrOK6msCyZ/Dd5frlEyOEX7Nvbk9jIgrDihW
ub2rRh4gKn9Qwj/b0zzdztFwrUviynUSqnvboWci9BfmEMSbZDvJReLJ9F6KiNgvnEBgNcucgqpc
TBJBYZanqTyYCF8Yh9lIHfNjTNYW7ayVThy1mPOFTuePt4/aETxO9I5mrNm6BbBSnG2s2PXbzaTC
KdEWDzkPncc3TEt3OywxMGQFEXhCruA7xdq3bSIAFBl9upC70BYnf3XbcIp4Mc68sQdyPo7ttrNp
AXa9ue90eauilhz3hAOIphMSHpXuiLS7Mchf8gcP3WrkKP5xUKyJeohD86VVJpe6ih02Zj+ibunr
jScBoUfzYTCtZocDCJ9hg79jkJLnOLV30A2RqYXxJWIsnTfDA3WggQoGLxAlAFf1lKxM/LYfvjdm
UJ0qecMf4Cpm6dPRhWflZ90bCeTkcrtkKw/Eg5W8tCxLTqpzXtykXrYpzVC/zPhCyvIHdThXmDY/
ZhKO1mh+JuDyD3oS8sgWuu9Gk2/ZRK+O69mpjvig840EGQLLP9X3Mg4mDyjKUn84SUOIQ2F/n8yZ
8ouXHyMaMymfurRM95HNh48UYz/p3iGcaqQDYHk8IOAHHqpXd2hruu8iJ/JiTp88Z95TQp3dcHgq
c17ZNHUfleE+VekI4rnlCeRAZZ6PkpOtcUS+ilZXORt9oGeAQhModWdta7Tg59iL7hXo5HMuKaML
Iq0D8HxToFcrkNF4yUx6Cx58V29WOdlyPD8Nl3ke6NtZc7LHSTJI197dBKMP7S/vBMfny1LjLq9r
mvnJiO63cDoSMuoFtqTnTqBXS8tn7cKRModv4yAxIZtJIMDSPmjvcRO9telS7npQoVhTCG8XacFi
5VwhiZg/bHXvZpEXZwR0QV0kJPDJoQ4skyfQXBzf9EagKrgd0ZK29LFCQL1Ecq0YGXI25gkCOzqZ
ErSJCX9ykY8eYcZGKauDmxUhKKMsXS/MuzJxh0PUu8R+KiCZVd/sROGogNSHu0iZAMqTp7EpGXvr
IEq5h9vPyTSQrVAHQ29CpnHMcBsuy85qFbJQjic6/nTq8qI8a3WynRxAoclMhu4CH7Wz3jpRn/pu
kEEH1gRpafk1txku8mQOxQl91VMLd13EsCkArzSonhwq65zNuucxod8Pf8R28xcMr+SkxA3aMXC0
el7sAbl8qYro3NjYX1UEv5XZi29rdAuLDkKTXOKBwO8N7dB1HESMjec9khZJoyQlDsGcmC+MLoOB
pXMJzspXQKyhzslCnkcOlLswDRIR6ebcCsBTMO2+kWJBVUEcD/ILjQMiae7w5zwTiM7Pn5YX6hra
VVVFfstzW6PdVESlIE1FKtG7RDj0mpafF57UTc1FjsgiavioOeTGw1KHNzUomU1p6QicIxRWk2t/
N73YCRKh+E5Tgpc+hdmUg+DZyE7suwj5OZRl2hU7WCRqY4E5gtI2ZewtRKeQ0fp1doqfDdwAkS5p
8xPZR8MI0BqR+YPnrmnBtTYwAqxRnxAlaNgx5ftQxbtuqvv7sly2RQcam5MEmrNVr5nWeUCn5Yc9
Rz9oyVMZoG5HeZjuhpEg5vrrIFP7ZCprE1dxvmV0VKEQ0/YzFHYD5Imvtd0niXwuIatBEfUWApsW
2kQ53pqM7jdFnB+B7YbsaWiorZ5a3HGqq5pyAvU+JLZ6X1kpwBo7PxVjgvTPZRk2zAU3lDXVbkzj
dzvRv9V2Om69EeyoRHtFh6zbNooEPUFeKRVEzVyeu2KhnqchDJRhvEiC93aWPd54MzkQ1HZBrytn
73bRCiO8DcFQbVsT0w/RP6d5wt1Q4nKSDnP6kElUn5vo0DzuyqO+jvO5+s095ozEusxN/knoIdk6
qSQP4n6KGCdm8bDs0Sv7Zj+RPZ2WJtcQrvgMaWmwejj0i/60pCRjuxDK0tF6VA0RFSVpTbOCTlHo
9Re6ytVGx9HWJCJwHQpvChh3VXocq67Dul+aD2IumFEnMVqo2D6hMXwIRQHpDfYDaerY4Qi4+Ki1
7LWPGbPqdvJI62UJhgYq3jCsp+PsnrG+YKxeBgSFi80m7L72uf6weOWjKLRDRDArhd98h4QsABlH
bogF+zdEQDTUIeLo7Hkes2mXUXV+jOg1YpOooJ6dHJZ0zHSEQUQJn7u8iaS8K3Vr9MMOxeng5EDq
lgkvYqfxbHraOaKV4hqrAt0ieYGNQBbFZ9iowzQwLOduDas291s7R9Grf6AZwwlQMIjOX+16PmkV
0XwV0pNJwLECuKpA+1uaOnrucuOCSd94YrmGCVVQW7UgFvWngfk9LA9EdGQlDPHJ4gQwzGY7u9Rg
fQdG2iE2bNf1zY9skcQngnumrcRYJ8JAMXvfedDyjYDuZSzJ41J1B1ojnZ8NAJqokOPZ/DZPyz11
1AtZlBduUpsyi96WhQfdHRY/rpIfuWUdXZv+EVtHj6ioqYCuxeF95IC1nlgu165un0Wc30NFyzN5
oW//IG3rqzfqiFTSBUJk85QoGi4MFuwo+3QcEjrWLr8ZF9cqVOOmFvZLQoZPtzAslJ6vW4xAFlBS
bnZLksZ50rz4YPc1La3Qg8NI8q99SQin4rOeuJ5/51JMyKM2HyjAY7LSFMM7uyFEoon87DMerHva
jqwS9lw4bJJGcxTEsjii2iV0swBdLPoiRlHt6TdWbL8hJGXw45HC2aDeIwrhUEntMtbweWkQ3iF9
0LfOPH9nWPaUjGV0aYZ55+REWtBce7RGkpEaEv82zfB9yLgvKH16sbX5GOrNncGBCzzyamezHUSg
K3ZmKGFZT4Hnti9DSStzYKC5C/kmI9jBS2nP2yrnKc5lsstj8zgVxisQz6tlRA+0blY1qTylWVDn
453hQWxILbrjHmHndEGgayeAuXwBdHE7zjHndBIFZjnlZxe1mEeIA7Yvztce3y91HwVLMvGTt0xw
Q2eBY0bGul/oGJ6Kxj1Y41ydZ9Cp8D1buJHy1Va92CcOzQEQaJhGCBdMtMQfpe7gAoWRYKIPu9OL
lkZbcywLK9kbnRSAHc0bGTKWm2aSkTyHLCSswDLQFtSkZk+fmfkW2RM1+VnOHnDgIgzviTFfjixZ
fYYSyk5dxncCk/8pzJQCYl2MXPS4VnUxQWJdi6KK/oc1WnjgEvO1qStiNUarJ0JpyM/tiB4wdb+0
0DSpAeETilhX7BzmQx+bXxII46XlPFJkdAeyJzZu9oTb8maY0uQAwnukgRkoC1ObZo4Y3gYybCzg
S89phbRDQviC1b+j+COQVStJVWISkiS7OOfqWPficeoX2qLdexbaXcD32o+lexV0SO1mhsyWhiRA
2w3xYDAXCjmK4L1tnK8joxkl7BzwP92ZrjcucYVfhajVYJGk+CA9vc66WQSRal/xiI10Cozi/PML
PiebmRVM8qrjNpOmlFkiivwpn6lgXldwitSpX7zpVKfWFwIW+H9a/uQu+VYJnEPO0F5VNb9mmZHh
VUO6yoCNKRFFEuNmlMjGRZ9TdWuWXPvCwY1oQyxbBUcWMa+4pg1ZEqVAyWYxFYvjQ5aMxkaX9Wmy
swL5LdmDxrS31R7MDBUQyGnwKcjdEKf5AB3PXHYR1JfWZ8UEH3vAZtaSzzFZ1dUZ0wUJgAMK/gkK
oiIxNXocVuSe9MZPw8zpRXOvYTP+BNrzXo9AFpPlhroduhHmlpZpuK7nDx5DBHiVH0zGA+qRgxaj
gVX6Y47bw48IF/C5aJ/y0bsQ7AcGrg8f6wZaDSQjpnbLIQWjwvPbsCwRXQP/2RAqijTVY7wFv9X3
0LHt6xan4UhsSb4a6aRi3F6THA8YsgJdZ3yYc/4wgMTH8sRnpEXzNnKh34X5tYr7Ta2i3Uz2liem
bAN5NvPtcNVyWjRcJXLHsLD3tM1wI4Tv+K9u0CdeOrSDru34PPFR2j+4XX1xK2bMUR29hnbzRsTk
C9feWhN76IH3xtI+gXs7VvHwNAq4sXRWIIDnKH91IK1cn3ALquwgVHkpTQ30fchcpbEoetQpK5AH
2rn17JDlM0LaQ7c+oFzx6+SbEM6XjokBUkPtwO1xb+T0SOH/EnUy19u4lTcqTz8SAjZ3WkaOswsr
ORihF5DhxfOFnfo2jAui1eKWEJXXhcCETSOWB2hbZOARgSkk9F/J+z7pOTGMdMFRvLMBRoiEUK4h
pcCTkJAqBYvqmhC0QlclX2Ds0kyu2IP6Qr2ReTkGtcGNL1+FerFpkZzNNSTr8EsMxB3zEK85CuNX
1s9Byv65H7zXfnAzalht1y8kVAvzTTEHlbZGKVOXO63AjWCRCOHnznwVjh60nrpEiov9kJVooUuP
+RtaBFOv7xOkzXkBsml2C7Iiq55oxrNZz5c4ss+mIplHsc6rBQaYLPGPoTQdQsV4iCk9B/98bGM0
BumjV1VvXd1cLRCYWP4YjdTVZ2p0255gpnWphz0waBwoOfcZ/ZXjMfS0D3dAvI4qftN73l2SJHex
Kz8oaa4h0UkboSe3CS+2S20SaVX3lnojfwUDPIuh4XBBGqolgWSLiEewUOsYvwxLC2Qi21fIXkRg
IPOn7GtzNm6jwQyi5cCN89tkj+9ojuMeZfrUeFFA5to1U7rLzYXtNEPpgA+N0a9iRNW8l4x5Mw/t
dZuwd1bVDr3EndvKxzidnhXyOroON0WY+Xo8j7eE7wTRdB6xybAo6FxGNR2+oLbY8Q0tFTuzWF6s
kfs2iVJwTqGVSHwaOZrsIDKX7YhkF7wsFyPokOBluwfHW4PzVE5W9pquUfcD1yeBRt1mv445S9vo
BiDk1oZudgAGfKSS+YzkXFIaUCIWWkpYXXRvOUQM0RLT7OF5qFGtlZ167mpFktL0sfo9qwz7FoQ4
h8njVyNvyR1UUYgOiQhFb17eNMWRkCwYL4SXb20ugIRVuH64JuUVq0d4QqmSfreX1cOHQAIxyb7A
7dRmdeazk1tbG+dciqEEa2fhz0vEvdQ+sEKOirLArUOCXfQRiyeFApU1+qp7E7ueJr1oYztIliwk
l8lq/Bo9l3/7VScQapOn03tYEiNKnWxTlFHTb5xWLYesykhabh7Lsj46ICRg5Cl8ynH8kY/0zzSd
Dmp2sqbutbeZI6uGR65+MOVwqhViTS7T08gfy7YpOuHAnJeco0b7CA3nPaQrFkgBXL0wDpPV1wdN
DJd8MT70ePhix3h4GNl9LF509UqsvFIyunTXOKKkJV1zSp4KQxUX12TIHrrjntiKl3ChinN/2J5G
79gt9+ZatsfCuO36GfKxwPqAkhDQbDqt94/ohYzhQz2SfWGIMegnpDuhF9+UvIvFyADDGh6hwUNi
pT8SDz8EYeQbjk5kt3jwx/jgTOmNlWMFS6vwXJK3RHo3izGObhonOYRzsqHbeJW5/kg99t3TqqcC
XayV0pCxw+6AyQHlCa817gGIKu17E2WPWmcispIvlhjex8Hxk6Ju9o7oooOIr4rgRXxMDIjVcNsY
OopXLnappB+uWdajQ6OYIZfum7p+/ukcTaLmR6wVAxqP5IE2xQ/2arsA08aA5htekYz+WJ9uNQkA
eaGqTiQYtH5d2tRXnxFPRs2/uSHMKWdNIU1yBjTfeocheGZSVGCIWZv1VWh81QHW+WNMeztGBu/H
apx2ofqKPfaiOS1TK0O+AqUjNcPTqNg1UMPxVnijvHQW8o7WWxMtsVkWNF43I3OtzGK7FaRfliU6
HS/3SHfR/FZ8GRbWv2FmJwOaeNL2X6Ms/2FK4yh7ZM44tv2wCoqJnJ3oeyQT+x2/Shy0tvbAQ3y1
2KpOWU48imuFa0uVVKB1+NJJSrq5fTcVqqWWnGSbeCGTGYvfKW72SbL4+K64fGOcsFUdU6zMr6x4
tdH7+Q0E7UGq7Ls0048hIoQWOXLiRuxHw64taoPGw8CoTM4nKyG4su8PRHI+mZG5c8vPcEzOWfqa
drdDzufpjvVXtqhnlK6vLr28Phweo2L8UZWUkdi9KR+Q0EaRQ9Z8kmrnXuV3i9u8e16/d+qwOOpm
8x4niC3GmoF32dkzNuR0vWrYPkGaH/H0Sgbgd6ZNybkbCpSW29RolrPhrJnNDbHtJnrFbUcoamN8
ONxqrXx80uP0rtIGYDDbsLlwVHk7TTbAZBkWVPmwrRR3bw4EBESRzjtMAnMCfy1IELkR04aYwW5e
QMt7XNcQ+qYJquvQO0DYO2bgIqeRUBoCZqv4CgT+KFoQDyS9HAi3Wab50pBAHMbjivDMtuOYfWot
cWFQVeRqY4b5iEBmzXA0vWwm88fBaEUsM956wpkwcPrpAKp0sekXVTUVh0cx5hva8mNY2iqopkn6
mMBXIBomP1Pvar9FiKwvctyRMBefpSCgqwsprrG59ikCIreunSPkhXRDqBc4ZCuLGz8FjMDJ5wE2
m3Vf2C517Wjtg8k2TAiNYPYJF/zEXRVdxtG77R3i8mYkpl71fUhxEzkt6oXCxeHI7Mnv23nam5n5
wjiSPn9ERU2G6bduZH0rvMJdK2n0gEllBjOSXtQgeAP3MWwjkzZ1BlLVRwMufDrrOKRC6KkRqV8L
01vTpaw1dRUGRYMqdaaDmOYVSzmNi8Ms8bWSGb/JVevQdRsQ6vXxgRRIgHkCIL82ok5VrvpGdsa9
5PHE4BJnJ/pOO0muRM14lNqMUyY1Txq2oU2DVRzbvnGncpjn7JHh8IO41FctNJj0/LBSS26Llxoz
sF/kOp0er2cBtBkvsQYdMqKAtp3OT8EycY3r/Kgjbou22pttMMQPaWaiyfsSFdlHY0v0ae5ATNo7
MC46hyJVbNp8l37mUpI/1lbz0oBG3MqmfG6rCNWE46Lndjy8WdzBDAWAYaD1buCwUfB0g2Jhd64+
euq03OCgilnLIOsezFBbgdzaCd7EAwFzw1Zj3xqrENzs2mAZY5fsVJ5U9uZ90QtJGC/Ai867QsQG
dlCmVK6m8c2WOfhKlnS14lH7iKRIWgUbq6YjmmNT2IEcdzaSES0/4buSEePmOfP2VTo/dzQ0j62h
3UyLe1t37TeQ2k9LhQMscwgQLyt8BMOCYrDvrVdmvpKr9PIc41p7QOLQl29uWERveShxYizxHrrJ
liazTitx0zh681xlvBIEZNjfHa3Bx6Fn+6EvCS4I6VMWVFoqLLhBdZk4jt1Y71UcndwQRZ9bONaO
c3qjmSrftTWjPNj2+nZcmCwmGQfbSrXWmaZN2lBuhd28mk5JZ3WOvyH627pd8/oTEvQvcZL+e6hp
LKr893sq0S/RRf/lN1pfzreqhvISxV377z+/CdzG4KP7+OU327IDKXHff1fzw/e2z7t//19/Izyu
f/K/+z//x/ef3+Vprr//7//5reopOPluUVKVfyVLe3Cp/mua0v/J8+/FR/RrfNH6V/6GU9JXrjQm
X88BWwYeCWTS32hK1r+5tkVnjWGtEKZuCf7K/8su4u/YQBGRRxJuZAGk/v8wJdP5N+kg0XMMlPQQ
WeW/RKKWv0LVHKELyTlsrvg2esuWsRK4/gL4Wxxg6Qa3VJ+DZ+eFuYx3A2TDjcYBioDM9Vzce+iX
+7m+Ll6/7EG9IdPNSEGJEL0ZhbFrUtkmO7JirkYTksnAHkjeqI4f3WOa/PO3ThJm+16Nn9kStbew
1eugG23ILYvxB0icIXnB/4ls+/kDOQIyJtEMgLYNc/3/f/mBnLHNMNTGCc1A50NbUAJ46xer9gLX
699cWRFzjuTzPEuNaPMuHC5hVI0XDnQYGE46bN08IczXu6RtNDyJqprJ6GwvHQ5hetyMCGrdSoJu
obaUQG0uRqTci20K99J8K+pDE9uoJe1ovHLPo6su0TIO5XL3lxV297ef56+IUufvf0yYGoYhpDRB
pMF8+PXHrAi6MgdCptCZAJdoalqw26kqPlU7pPsk6XDyYhxiqq6d2SjMPd2EmqlJhA8mdNRtN+QX
g5OP4Jj4oNcAIxJTxI9RX1xSa7l1OUoOKDhJ9nEKGCK0kkjKncrimEO8O1shh2fTqGNP8Ao9ahF/
rcluNo+2DKPboUCuk1WhdWbka0FlEt/rIdLfuUT3gVEPGK6mCN9FWd60hCFSVgyjh2Ia9eqhd4xp
O8huOLd5ea5/9l3iktFrb9rnKaQusPKI+S6I7V3epshB1t9OJUOzOsytmzgpUd2MRCVgEfZxe2hw
hOzXPhFswxLn4pHH8UabKUY10jL9cDazi5UN//El0dv9P/+gfqew84AZ0CwtA1qrY3vC+O2D6rhH
t4zIKn8yuoJOpsguOCb452nLHlyN8ox2G+AeeVW2k2/hlC9nodEWyJLUOMTz9EFvxNmwbqubZu6j
nQtQ+kGEjXEdWvuqpRSN7roGkjUzNcqr5FjKPmFuAvUBspB+djIybbBQ5cEffrSVMPrrowZjUpjM
BmzAbrb87VFDMjsuA8pvPMLYu0zyWjHt28XNmDjhPm5060yeFu1s02Es7obEFUYFBbIeG/aJ4WTt
1/Xa+DUTVOSIG4NJ8rDYrnwjujC8ESPZvBNILZjw8x+4gvo/eOkOfgoMLXw0tmushLm/7BID09ym
gXPhrwZSrZnsI4am/IXWCmMh5IM1ESk0AXVYpHMdna1pJVnFmf+Hd/BXhuO6WRkOG7zpSVPohuX8
tvu20zh1vUBUOKrG23fM+zb0Q7szKs/ntCNUKUTSconXX82ibPZtWYMCAk0MGv/Rs+5j0lJOFfTK
089fEQIV/u1Xke0gxhqQzA1ary66SpoASy7VP+XLHmyZ+tOP8o/eUdO2+ZEIwIOs+hsqsy1tZ5b4
fvxeq7n6TBn4JeOhzRP99PM3/fpQ//zVUlVYQat2PiTrGvnPLwswzfOcYqehxHWJduKsQChPVajO
pYnVqmyzP+yj/2gh8MRz7oGX5nVbvy2Euu8Md6b1xMXcCGhft9RkOmH06ZRtmWUTqhqln4XSPfAM
mrm3zR9Cy/5wZunrHvDbg0R1AG7bdFkDEIp/XY0TOm07NzA2T3VIsl0TfbPcTCdF3CbSngQ5TKPM
s9uE8VfYJHcO6uU/fHz6r0jFdSVCfLQMSY3CLmX+3QMxMwWfMoXbKc/JG9BhphCXXl2TNAc2KMKz
W7VkrBho+b2VVwGoYTDGewKYKKaT+nEibupqEyEq0X6dBcM81DZg+v4APf0Hb5UpnJUHvlLRLdtZ
l+FfHtzS4Mom6yn3Y3oAga5B3le6BCXVrmukby6NM3iB2fXmhZA8yO/x6Z8/sz/fiV8/LNYJ/7Rl
mYIS7fcN3YH2VTJ5Qa2mDjodgMeJuKjYFC9ZnjXviNyl3zbcs6u+fZ4Rrm/tGd6JZdG1cAv94rRZ
uQNhj/Gy9MSlc/EEmoaklcN8cOuxy+LZtJjddfaDaJWzXbm0R2m1JExZOxv14pszMKEI53oCPcOB
XgyzE2hZ9Soxj23IwmHWqLi/JxNRez+34cnu2vM/fxvk369Zh+LDFRInDerMnxj5v3wQGVSMCvJd
5UP+jRtnwWHsjeImbh1xYzjdFXTKcLT6HDtW225nWzzpqjSedX0+L7nKT86wCkGLaABRt0RX0Rmn
LJmcY9flRCEmsfeHg5iK+bdnzBFg7T12fNNzzN9f7zILEytR/h8FU9fAVlxTPS7KaOCHpt7b2Nk+
MdnVTa6GH//8zVp5pL8uGf5t/kkAqZyXSN5/XbR2EZppavZYwUDh7Y10xHS/GFqExLsvnnjJPEyw
Uv70TP+DHxlMKnRgHZA/BfFvp0sXEjiflCimR6LJ/Paj7FMU14hTURXSRKtsJS6qBEpikmeVg+Wi
22anZ6IfAT7SjDGKtjhlVrIEU2sc1vvIY3secqX+cBrLvz87HMDClsltgtPYtH47O7qyjVYVFD4t
R4qvY50iWmDUJXv7OTXiYldZ8UM2Fe19qpFkR54eHi3cuD19drTiqrJW/wOkumT5iuibGKheFbd9
1mqQdMLuUSwT6C+Gm//yp+pIVA8OB4j791tRo7uRXYY2Lin6QzsSjPHgJPm17RorULKID0s+un+q
uf6uYrAF1b5HzcV2Lfnlr0uJud6SLryF6GR0Nmv9Hddjd8qYY2JtR3a46hccQCuE2/tuTsqdmRSn
0EXkAkd33mDdvutE+khgzlcvw+VDXi5mx/DNyFBEw2/b94Qwq5RJYxbGgum19YfncMVn//442IzW
PYOi0aKRLpzfHgeGB6rzVAzOwKRunF3zXk1ZvXeTdZyI5h+UKrCfON7nRiKvoH4DGHbpA+KRKWqZ
oBG70ZlbYfxfks5juXFkC6JfhIiCB7Yg6ElR3m0Qcg1vCwX39e9g3mIUox7TahKsuibzJHQFhsBF
6JDREiyRH28HfEFhS1oMgTmYGXWQLWlV3CMtBMvj4AIbPcigetw9LMsq7R78Hc5M/0pdfcSny5jF
0v4wjgyAdtlSkXm61Pk59/tHtkHeo2S1wFnosROzh5AtV8bsSk/to4zYVfd4q7YGa+7NMrzC59i2
1dKflQ1Q2BEy2XNxrOs39nT4Y3X1ToYqP3GNiDQlTCQcm9UHYMKYszCIFYjOpT++VB0SHrNJ/mSz
UkaQvFXU3CFJSi3zZfXPGalK3Ky6ob6ypD9vfcRbY6NdqvYF1Yp8eqCVa7aA5Kotn3qyQ2ThhB4Y
HzEt5dE0qpmxUkeCr/8VE3IbUG4ANhCODcAhPyAgM0GRMW6Wo/NupCvrrefpy9xtqWfVseC3hVEw
na1Fv4cQ1TwRUXMdTTN7cKPMZTFkylAz5JspyEFUsyMJuNF2yVQiz03v6ww8V6rXiOui1mbShbVG
6s1pqMtpk6kH6UCEbfC/MEqN1D6qdCMYDYFsPyNOOW5IvyWclK5xnR360xuZ6N9TwvaaHKUo1BgQ
8tauRpovknEYPRdwN3J0EjPwSS/BuYdNyNzJ0+Ln7dkwmAKi6trEA/sV4Djkd9QGDhTtB/rkBfnC
dIv1Yr56uIW7dv6WlZGGmo4ioCjcwFXIXbG/lXR3QU8GVqgyIkf76quPKNxmsnRQG6vtZJAvQIrJ
TXnCQWhDZU5NyLCFsiaQnfROjcLpI6wd7g6e6yQ5p7AfN273nuPQ20nN/1VOW95wpSF2Kxu8YpKQ
vcwD4KEM1C36SUU5sk/fxAvuPZYzAhO4iGd19siHxjA/P9TdALjZ53/QV9OD0WPajYf2O2nswAYT
fVrEn2PPVcg+q9gURCLv4olHvCxQFsXstzuFJ9BiM27w7B1H297kZThNBYDOypY7bNBdUJr22qwi
zoDuwx6HPZ1JKw9n5AcVZgrdaCGZqCiGTeU5yM7R/u50Xm1c4ia+gBigGwKFIC0UcfMTwot4qn7K
uT34cdYjdS2Nva3UqSHkbId/Qey0JcdZWSD3jPoFiXklwaIBYNv2fTkeUvWAReMsJeeJP6OVUltb
JsahlTiIF6yHDWp02FhimySlGUKNMBhTaSzQ92oq2Q9PPYgHJN2YnupQEBxB6rWZbuPRh5ykyFqS
FroWffwt3TXfCUZTUm91mn/IMe52yHnSIMK+FjDxAteBikqdh/nFhdJXCOblZYYBPhsxoXRQ/DqY
O8HsiyezEjYFiqZvFt1gL5cQwa2V43Ni/US93wad88usEEaUJ57ZbWog3JDL4gpx0KNHqzcV+zXL
pDCqOwxDZrbPclccveVDYPnamVn17fBHM6BvbBFukT7dg5lDS4+JTUZbis3npJoTFmx9iN4XZnGn
59toPpo1iCsoFjufUU4wmea8G4WEgmVluACxPAeliJIw0vtfnwlEU5ZwjStIeU51T8DwSaXFs1Ef
0yT+KE2E7dXg1jxmGhmlQoSdBtvSb8IkxRmV0fLiOBsBv3Qzay2reI3ynk1xYxIoyt9oPLilP1zA
0qNfrPuffj0paj6erGyOOe6yQJvG1bxq2/AMmq+5ARqVNqO6WD0xbhIwaTIun0nyL1lhZVg65k0r
UX3k5ZDez5Is324E0iNaNA0+gDB3wrTgtwevbqx7p1HsrgouEBKF5kuXGEfo7dmJ5n4Kehx+3Avp
o9TFJapI5nQ6xPrZ7N54fzkHcUtMbIkC187fxYh9Lhs/il46D01RF6GZEFuqkcaFMN0MlOel4TjA
qDLWnQYBOoGFejWytSEg1FRDrrpnBxUFi5Y/ib4b2PkXn2XKYsBjnNkmt+SZavSvXDM+J4kVOuoO
0k71nTuQv2aQ/I6bZ+FxKhDPx2VdohjvWGwxA6KjQAZR1IBRHcKVAyC65cYDbx5iJntDeGpCmQIK
DQ6ksI5j4spjB7t0UBDy0NcDDUSqhagc00ddsElt04E8K/LQseL/JCbiWI208X3tftpatfESDN62
cykVXLbEMLCe13a0jbObsKub5YC1sFTxa/mN+cB8j6EiwPV5Tr+a9dFoET1zo4NuV8L+SFj5tKaR
Hn1dXQA4dDvTju+4Ko8di5qmxzZoj/E7ksgsLGpzBHqa3GyrupbOaF981/uiXbFDpTAMtqjIWew5
F2mLO46p8lGCvWkNfi7s3Rvd6C5Nqb0lXvRMs31smInzr7k7tolhD4AJ8KCOGrBbNp01bvp8RA5m
Tg5iW2reerAOZMilRyaGV72wy50D4D/MNeeSw9Le6x0z1KV2iakTP6CSEFJTr00mOLYydeFR1Bnp
vq226Tx+nbMCdJu4Gbo/bZNB7hMkAbjAviprHo59TXJCgbUzQAfRNX2YVVCFJBvUSCctrixRs1hL
mqEycXc4AeUtxmnAYz6TCw2EfovV/2fG5BqMk29sytl1DwajYj7Ixgus6AHPTd6iXa5hba3PqICe
V6v6y9D+FT1AoRIkI6qjwdyOGtrZCSETs1/vkQL1umB12SQ9PsZpYdu8/pSFsktspgBIzUuTGuYH
N16BAJqteoY5anQR0lus6mNKQSzx5aqG479l0rdtTJT/hVbu6D7c8/OYldV3N9RPFd1MIDzlseBw
mTLDqtzGp7op3itTf8pzMQZ1vY8hUEybeDEP3eAcbQRGqWUc7EL7iuXLJOx4l5iHuZk53maPdSeQ
rZIEGBSynBOGjawsgtPZ2dwBpR22jIm3ScwxL3IM4YYAjsE6WsMJFrvRI2lfaHQysL9OfyBCFuFn
5Sf3Rps/YyOMtq1egVK1x31Pxi8UmOnmgzXYKN3AS9FZWFv1+KeHCB6auJ7iGCJbIQiG8KILddon
EHRQlbK5mvH4MXRKZ7ZUHOMOR/5QU5t26IcnssgD2Y87kTrUnT077uVNWfNhbPBf6FP/T1nLt58h
45dUm/YI7Xn8iso830/5mIM267dcYxAiTewHmmZdNJijU+Pe/BYyNsk5T+ioD96qds0EK3Qb5SIo
EfONLvHZmHF0qMk8NyYBHbNw9iOuOrf4KP2E6qpaiRFjdjUnAzKWq66ujD7s9SNRGPodh2m1R5O9
BI0dG/RF/f2gShBYnfNY+bH3mHv1i5Uiu6ioO4gevAd+64XK9sKu86qzwGR2VrDYKLRHnNEcstq2
Xs3SusGoYk7ROc31felJ/5gZkFEWy45OrkX1WSf7TDfDcjb7J22qNjIlZiwu8AEpK/O3ZqZ95FAj
brWOvB+zTTwsxcXpnCiA9wAqbYbEKcp/in59KuCi0ECSjpjJgmxpQg8CWmgAfKuHnZiH7p6hL5qb
VMMirfe7kb8m0ZWhqy3Po2V9k5p5MxE6OXpHBrM6RmbrYfsqqe845kmP+4cDDBzBn+S0FvKuym3a
GupBA0MmKWZEGotLro8HupJ7C05I0z7bGdEhjjUGhSQmXRAMn81nHLyfzMTWCu3L1y38Nq/m4D7M
QAv1oToiOwOr1zdU8CbssTS5kv8FkxIv4Oygpa71BV634e9B1kBxzPNjVDkPVDrEjFJXKVHpJxn1
bzQlOeHwO41WCs4ZsMppjE6D6S/nARhWRWq95mAeo6Cv92MiP7sMA0muZneXm/iFqGJG+1TYhQm/
2ClDU2baswTOF0kISCXBkcEcwaVcf1JczfHR5zNNvlI4KjRjKJ34eaP6jVT1nTMbj4mhX7Bdiiq9
LywDfhXbtboXv0ltPtQSLm/uIXyy9CVGPq+Hiokdd/QHy1Zrkyskg4OdvIxw7xww7FbcRKFqXYK4
rT+R299CTB26uwjBOHBWPOxwKf3qSudTkQLpt+v2+wFzwSUT6QCnwsPtV70VxKXzySiCyhEfqet9
W8oOc8N4t3hlSyqxpARAnEfZixNHd6MGD06k90ipUbqU9SEBO7F30PLFb/SW8Kg/V7ZV2jQPfU96
uOq60OstBEbefzRpLtMcfxc67lcySd/K3Li2jWsgm+xgKreI1i3z5Hatfp0jtw0WSz+uenuzUTl6
GnriSkdCg/M3xfUfNGTMMdxEy47KWSdicUVLG2TR1wWeJSPCiwrGFXHsq2QTY+/SpYuPahDPUWWd
ah3BtRMDUxRG8q9KEepo9fI6E18YeAAMMZE/NmaJjSnG2ZA0l5Lu7sSdu7MMadwZVU6HrsX4oij6
nHrZiMH3WawWX63UPnQSgvHmWX+ZhpHd5NnhnItq6y33kx9X43Xlvr6bXUhe1CNsSWNaD5BugZb7
m2KqG35qjQmon+5L88lwDXmgBX+CTnNUZQnWDV9CoEzeGkA200YUDbKThUKnlAKbdvo4y/4rHa5c
3c6Am9mKovjY1NOnQWoQ/lYCMZLaP1WddiE7Nly05FPTyvaQGBhVBzNCDJj3oFwAJtWW8wgikzaO
Uh8QnuXi62omXrx8PLjxOQLKQvZFsgOjjKvU1fVNUaWPXs5ACU3e08xO+eDgRMbCiKK/lchQbA6Z
cs6RJCFafrOsLkFxW8S7dRSzdVDFsrFdrp6CYdHOuRZyauI/ZW7D/z8wVert56wsQxCFfPCi4SF3
jPFg5LkLUwiXZmIs3EXeAvPcpqfFmspRFK0zc1JwrAEtUSLCqUyXc3RMXQs3yoBWScJvMrkeE1K+
N5oxHOWAkorxMvvi9LM1+r9oVSlakbiBKuQxTYBYExZExY8bDL4fHCM0oXbh/tVYN7XHhanuvolQ
YLdMNZRnC5LnUsy4HpJ1HwudN7q4ewr1kNfDCZsKlLa+Po4rgQ/uLqWSXpwF3P4NKn2slFUMjiYz
owNwqX8FiIVTgi8P5B6JOjJxwaxbH1bGFniB8dMW0WvLCH7jKm6aMa/JXiquSLsannp8xNRwh54Q
x0ANuNL/Q9pEs9y5cCyPphqvuZI/E/kDGVEadBH6yOsOqAMQ5b1FhE+sgVWIeHNWbxVMvVHstZWB
Rk7mvHV+vQ7tajtaCZBoU6PbyPpjV2o73NvJhZXiuzYRKSSsFP20HRNOYHnPLRGAq8Aa8cD3DEYp
ACeA5Ynk3S0hxqE/uFxu00Q70xno/bRju86Qqn68JmXJPMNDKWczZRk7jwYVWXOK69XSHiXSypaT
HVMK+IpibTv97tePGfYpN/o0zWQ/4Gen33V+K4lmYaz4YylU3IR1vBZAUzfCWg+ziYuqBE2BIIvQ
PljIuqEfZ2feL5PGMRC9Jkt/VXWx9wb3zC7rm5oGEWuTvzZVe+4JNbIyxVtoJm+ezmYysdvL+MlC
mfbXrup9otVblL9oeR1dUmSTvDRxSLk+vnHCaI6Zh39XDceYUKEN+/EpRGfCJaoRY9J2CL671gPF
b/OCRKMi5YcNQQHcWtUcirOBTjOqGZOjeaDRaxRxIwtymiJ/kQsJkzmdsN1Ux7ldewcySkDANDu9
1JBDjwsOJBs66IgbIF+ksWvpOXzh7iudAwsKlbZNLITLdbQgpO7C0mT6V0BTPIjZxBNIRTpE4MSX
mGc/t8FAAr/Fq0vwQIV3yNfjE1b2iu0pnElS5thqDsvr6Cb/esd6Yz6y720Q18ZqIvJxsZjEsdOq
rYAl2+c+KX+LGNKmw+DOHedxMxI3zvSRcaiRoOCyIH6jq1EzbxpqHeMG9YAmArQY2nRanvZVjTV+
ava1PB6+T5oDcc8WhaO9gmEZrEqJR2PYt4n1mFbRnzaPNRYdSMO2Ee86DV9vYvSnasa5UcRUORCW
w8LE19WVE7qSzo23Sc+0a30/MO+xJ3Wd7TSpx1Fvk72vt8+mBtWTVg9b7ozitUFynEc9njFLnYe0
ykJG2Hg1AN8GaardHELJDAKxhqIst1mUbkcFFSCD+Le1UQfvxtn1edR4MPtRHpEQYzWS+JU7xjya
/4jsPmzn+lHz3OY4pR9dlUC4ILnD6du9MZXEVLUknS36fCpz7c3P35z2mXAxfr/FenD1kSGLWDWK
9bEcV2VzVG2ibq6PdYtadDKPkMf4lbhD65hmoHUSMFpt99J2kO/GhGo96a9LpH2bJNdhjMi2Sy/G
DRAlSLUS51oKu2NXTfWhcElKkcmBmThcdLN/aenGSNKUJ7ceSo4FMr4qAE2tIZifYDXzhzefVIcT
fGf4HHXYuEz+8LocwQ7QVPrRvhDQSQ0LPYMXZVfWMTl8Xj5ThWvcYW1+M7vk17DhHDrE+vB0mM4x
LYjsnMb0YhK+uugJaS3yqSYrgaCtY5EtL6ZdX31YPVjWzOVuqdEVx/VE9PsIeElad9CNJlTGuCWy
0fED20WxUDvNTzXPycEL8p0b2ShLsIUFGL3BcIW2aMn1aa3qomCJUtTCEtWJCijQ4i7VgNVVLAQF
DOriGB+T1Qpo6EtPsM8CE7Babj24Iib02k9PrdCWCPKWsvYgJRQg/Ya1YGrRyRY+XueyHd4FZPKI
ixe4HV0ZUwFBFmzeTGpDLXMGKnzrF7CACdHsGU05C34fuk5miYC29FHLGfXYbYHHHRQ5+dsaSyR2
ozloa0GlECRYwoLCGl6YZYHK60DCCqG7wbBgVltjZ9uqfyCuXqOJwEtK0pgMnNyCM33jo0idBKXS
5Pn1xt7bO05GkI/U/U36PZfLb807sGn1eQ5aj0ltaqV+YNnT0VjGfT0uz24NVzAZ+iNOYojHA08F
EL8YR2hGC0df0K9841p8YepYmAnqER+n7MwYkxqp4gJu9CzUwEpBpmfeSiwRvmJyE0agq0M+EfmC
d4kJLBkOyOX5yEo8uAXTRHdcin3m9MAz2bgjwJFXxhY13hL8Qb6M92my4IXlmZpdi5Cy2tK2uuP9
0lhxWlvmFbOfts/86Zc1dfk0xzb0Tu4q2ZDWgwiKfK/cNl4hDsyDsRl75P/YyKct01zvOOvNI/5s
/p2iOHW+82T37g+XCJOEIZnPrhHjqiOywvPsY2poJ5SBAbO0kq3Sn+O5jCXrN8ujLk6iV9llv1LT
PjEOyA1px/XOkdicXUWuItFzi4HqyertZZd4yGG453Cv49nfNBWDvxojdhDpDLpi6NkLgYMDS0ZF
fN2uxqRsD1Z5JqlhMxngShCAfFUtXYIRXyeHJ24Eyh2lMKbNOeLzO5d3SkcGBISOC/3RoRfZYGYm
M/N5yUDGJrl/4lTba2nyL4ajUbTrDr2iDfQivMiEvv11mn6VUdzuRs18Sdv+1C7i0lS8QYXRjhsP
GVSULL/FfAfPEiZEobj6Stz6sSi3sdO88UGiHij+4rVhmwzoA0CUuNBFAqDFWzU5u8Ju+s3gsrLo
fHzseme99JOiyqw4kbiqe8C7hPX9LTLr8XU7vzPTiKjJ1mGoeV1Uft+YXUM6gbavFoIc9IyhY2cy
7utr+9JM0050sX8hdsYPddz1QTW9DX3LArFPMD0q9GElHxVQjXInBnfbzf1voTWvZdQccj+Ln50p
Ppk3YRwn/9dtsbpN0TOjnScW/vUuGvXHSFnvKuJkbngNmDaeiIJwbd4vAtdhmVcrom4078T0CQKE
LDNds4CUReFAXmCBfj6ZvioWxTroGNPXBNPVfp/q848FTHznMLtvPOu1N2xM7otzYpFxjPg0bLIa
oWOeHSZ8dJe0K2Grr6UqWLygdPC5DKW85cn4zwPtGdSwVsNo7B9Jfi80CKRlNrxhHSIAD2EMFurn
xMNAOvMVZ27vhQuJEcHo0TK5mSREj1OxnHJSQEyyiliVQmsroab6kHUnZw2JTW6+09ob3tWMrcS4
I31LC4QNpBEGx1PjdAxaCCZMXAJlMr0oQmwPgOASV4RjbAL46I0L1hFg1dyX7ViJrV3Kt2hvyORT
6tpI9hb8KCMfRthVmB1kVD61kwl6nHHXZqTXg/8VbaC7vJq5C4yebL5NUWP0azUX8sW3QQpHYDUc
NtqM/qJQ055WETtOW7bHFuqBhfKJ59MBy+5P+jZidkVB091Xhqy2PTj9TeeUb0xcrb3hxgxHAT5u
dRpwHF2/BTPjg2RoHIw0aIHRNESqsWSBwWykjMSzmkev14ab62j4r3AQ4+0kFilrBI9/ZXy5lHQh
FDQuXJ9yhcOtZRgyvNsjZ/7ganYotOzXWdge2ARqBrIpz8yCKBU7eFUuzTFYwXHDWu7o9Ma5KdlT
FT0mWgOw5BCr9mwho2HdmJMz5XvJVm/FQEqJdeJN/5mhaKHkrle4i75RWZjEOGTAGm6xEGaw2BkW
9yPSi6K6ZxvdbrwSO08krX8j2ezbgqyOjXIORu0fAcF0EIOYWmX4zGhnFT1tYIC5wdk7D5jdorFg
iQHNHog1xFXJAkfOuzbXTnGEiYx9WDgX2cnTGWa5Zn7jOAjJqSCdoMYzM2OI2UikAa5CiGHVhwwM
mx37+87W3kAX/thMmxkS+AsrTu09pi0pPe+VqFqQ+pFCAyV2ZS3rLTJIKirDB0g0xfBgYCnslI/a
oXb7S8J1m2pNfaCvPKeVdccwEcwWFf6G13RxGjBUs/qZ2CbDIwND/av3nCKdQeMwTThSKlpbgDzr
LhuTZUzooChKgqTad7Bqr1FmQs1IYQ/hO5wxWSmDRBC/HY9tnUOex/A9TnoZtov9BPa7XpHCdG2g
79o6OYpB8wO2kdQo7hHh9nWy7GpjkHfGhy7d9EPGx6UuyFLM5Bsj6AezM24Ts3GCCl4x1k2g44x2
Izp0hO1EnQANZcsY1N975IvFU/3j2NkJQQAfddclj4YPXpfiyPH6p4HCs4J3hQ4j97cMPj6+BBSu
ma5vD6ILtg5QqGAW2XNaRw+z036lHZlDWVSRyoSPA/URFGTNMh5Y3Tnw2zz6pmrC45TkMG6T5d2e
S1ql2vsZKppxOx6O0+D/tkMf2rp862SkbwmreW84RbZGz5lE7s6tjYwwo42OdQI6AMwPNOLQEGkP
hwN1cZwWb5Esm5NX/+vo/TdL+yzKBelgVr2IoUXQ59kXoTvPuq+9I5M7NYNBiLTNwVxJBuzDBMPB
K6eHuZZXA3DGIVeM6oZiupY8MkP7PJCIELDjRTufY1bg5QQNXhEkiVEvck5RTPbYHGPB9oYujAzC
z4jMC3JP/fWwy3HB+48wp4BIFHgk1ZAjs+j32OrSYNTKp8zo/rw4FiEbgm3nWvukYuggpWh3BNrR
UDLuRe928CXUi3iyHQaSGVf0Go+8LA/uPPDUViA9jfHLzg1ycgCY6oUuwb9Sn9Zz9lHn/cMQ4fqW
vFc7LbIOIyS+jZz/a20ILaoxE0tmrC4utHUVh2hg7p508djmxadddQfyR19kCT+GrQXHcXSeUU7j
Muf1A98HAKFmqrPupAKlu/6xKYdXl50Ao6ISaycgC1gKFHdIFsFADkd8MOlzLYi0LWdkkBWZaKyc
dL39choGiXWFQM22oeenZretan0ORmP5MZLfgVXHIWfNGZfWJlHNU+YM2wYmg1vSCER0AJr+2EUu
JmfS5lBXU/ZNrAs9QchYc7Rnbg0FESSvDGi+0B4DFCcMB2esrPKhmeiAHPdqV+U9OjhUPQatagf1
YlL7RLl7PxHtCkY4LIJdyUzBVUXpO25MOkbmVr5F8MLouhVmtmPVup9Kpz/r9OXLdndl1P14PpOq
Ru+zUOYzaONpCuk6442eMc8utPklhja4y1kctoN/UVCmuKnRvBK4CzrbPZtx/YSrmAgJhg5BH+VX
m3HJwXLSU4lBPXAas9jVbG2zNTIaIllm8qPVw9DDYkHZw+/XVPHZGuJ9bjFfs2X7OqROt000rjOx
yRcuCNDqwRAP7kk2v6k1hzUVFrsL+5WqEHISAcebZLaPkyoYMDSkMuWISPJcx+YfVaDLOGnCdBhQ
cshuT5astYPg9OBYE+bqyNjhyg54kW+yJjzVUUztZP0195nO1odzrMiSF+UM2ok7OCdI8ejoDNIG
Jt8dGTrXWeNzZjMZaQoPXb/3bKQ/YGYe9bHuOVqIm7NWqFE9mXu2x39JEhEH44zvfcV7TQ7zVtJP
7pwq+3osS49SzTUfG8i+TmSCcq/k+yDUyzJmyCBe0ZfWpU8TMeC30XaC0NotiVUYcRvaYRVdjIiZ
mcn2qPOsAyxSahxT26StJLDFm51t6gs6TvVZmk2FmoUCpe3773hEjoQsjMf11x0YCQHBtO4W2p1U
ZheHKAYKccH9BSsyKdLXPBNfsY+d1db0vzHHqW2PxB8vXvyv10BnUhezNfArDjGu02yeo50L1nXW
sz8BjqtzgYDFbYVGsej+MetxhuIRtuMpn6j/LI973BfOrvYQKUBMY8DC9jMgTu5DuRWo5WHnDFm6
VS3rg7zg42jDVxz0l8XzQqc11dlpij0hREy9CJjHuYUET9GpG+VY4KAw/kQ09+85kMR5KyPim2LN
ekpnzp+0jskbUa8qK97bnPKBvcFzky/k6lQopCdscMxjmNhSXmDEjfd29mG6M8AzJ/90JyQlKRM9
ZgyvwsPqzrklQmDerOA7DPuwH6AgkvyE8IpEEjbxK7At3zRGcejM9Meu7v9q1JsKZ33Y20jhlJm9
DWYx36stYuaJfDcdhnZC0sDgt2/dAtCV8XYRag4hbBVCAgNcEFW7GTa0UetH5F+TNu/6f97VTN3H
kAexzC37vIXo0I56OJnDEKIjAuaukXlrywcxNbu5XA8wLQdlXKu/yMdv7SDoOUrP3ItUckIiJVuz
nj78RZxF4V48fpjrlILCijP3Q5lGs1fw44Rn7/Xp16st+4zK6LtdLLWvfDLTxGLexaXpbcfB9QJN
UtcPXflozMTV9vOPj92HmTpv3MBQcvJguXEr71xq+M2UtNZmbKIurB2fcFuFE5uB+7cO0IeNx/w1
CgdEJfLKDWO1HfcmCSoG9RV2F3KP5XA/Dw8EMfRbM3KjABfGj963r6L4BmUtN6YzQPsWMxKGsWd+
w16qrNHYZUgGah3plAJ+sW7wGMSlZ+jrxR5HDjLsNRTe5k3N7LpaF+jO1jeJcPKNb03v85MU3nJf
OZW4h6X9QDDYqye85DIXY/U0wUBQmIhZgQkL1eZ4Am6tHXUfb0IyZjfdtwkKQYrEy8uapyzlqe2Y
2JIhf1PJ+JSLbG9Wi/Yhkv6hLpI9Xv2G7KGcTRdup8hO2rsFLFtqcH8Ptv/hRU6C4Q8iQUpTs+t0
Kr2uhXuBOrVsbXU0mD8x10VZbEMOmDxbsZka2n0sqooReOncJst0g1R/0DVmo1Y8xyzaW/la88Zi
O5SXJZvv0CvnD3jLdyysz4K1MphZqN2pyKhflzetZWQmkhnU2YxEK3KYy0bT8udSlk+Z9pTU+WXo
E+p1j6mul5onYWeIelz3Wi0jPNYUCUZu24+ER/obuHOwrZjmD3PcHRcX8I2WAoNjcAMGxR4YVFnT
bXLnz0LpVxDnUAGy5U2OfnvxWOVvxjg79qnx3bnkSHQRBBxPO9ctE1YzI9wKC9OXLbDJEWgKfmSM
HxVD4U4btzz4yAGrC+RwcOcihXuU/8CCZN/iFjcXnw5ncAZezCCJpmPga9yj/Iy2DAiPZHcTtXCb
KIlPupf2J7sZBhDy3g2rwTpzTU0iOphx2vwJM07SMbrpWoYOfI0a1QsYxkuhrtXUX1F6o3exIBy5
mOKTuUZwD3xosg4yH66CrPubWlpweO5DDz2CfaKZn0TX7UjYuXVaJ84pcReBy0SeujI6lc3khlHK
Xp0wd9BtzIx1h0PCLv2nLPrEe9+fykPZdUeRxs9t7z+aXElB3fvMV1l7AJM+EGeLWmC27yuIbo3R
H3X0V3M23zyAIFEk5z2evPboa8zNekgIpLyzSCKB7dRrBQlMZL1NgIHH0iM0tEnNF90AdDO6VfIv
b3aWo94ZW5akTPreeZwo1Yax/Df64AJBtWNMQXcSWKW2Iora+24Cx0166K5yUZOmY4suhdIqLC06
voQZbaPZMfsyhMm+Hf1My3IicD25J7wm52ORQBia9y6v7B94tUevswAqLPJRZ+n7qExCGj3oK6f/
vjW544GQIxW3o1o7G7FA7F0TB9TluEObMhKAcB15bUSyH2Wj36v1y/9/3XTvG1fN5870sOWAIGHp
3KhLVmeHeKkrRsNT8mS3fvLk9xBgSsdI963r2gcqqASWqlHWd01N6wNFyt/Z67fuJOKdNjD94wDS
jDVUllPVz6+c2+bdf196l2GRZ8WMvVkEXRr1Uo0RZW+cyNuUphNaQbN5RIPeWCCnzMmLAS97yytW
tK8aivrdf98ViPcGUAoPYy82/WqLyaPxxgVu3aXMSp5huuSc28rZ//cPUwvIVGZfjTWdvJk6+6kn
wexJWSws+CZuuJrLlhjijBwCfKWPpgljQjTF2Yrt+k7oCZA8WU9gyKS1r9BnIFa1p/vuCbAPtH1Y
0UnvUlnPSfXBGPwZlq8bqibyd0pjb8m2FSw4xz+BdIrx9n8ud+RqGbSTOSXlppmATrHT/O9LPhJE
zK/Zx0yCBV4dmWK0usu8fvnv2/++lMoClgZ3lweJ2SBxKQ6xHie/x8sc/Gcea1uNNbQb/QBd6h6M
D8ex8wdFzumD7fk+8FpsX8bHbIjbQlpXg57/fWosjfOqVacxydN34tG20uvhdzG1up+pHLf8ueXO
scfibJvsC82k+R4rK79rcXa8SL37Vut37rz4YFj8YWMtI12z+z+uzms7UmTttk/EGLjA3GYm6Z28
uWFIpSq8Dwjg6f+J+mKfcS62tqRSd6syIfjMWnPFrwV7hdNQeSFycs95QK+9/Mnvh6br7BNEuTfU
uT86KrZn6IGEFHuO9drkBH1IVn/3vFbdzun0l5BMlPVA9AylPuBZm6HAMrR4rbwIjRkmuvU4DsA+
W+gXs38rGSjcmB7YN/vmGpV/wywnA5oguGyNbp1wd5G1ErcWaP/+x4stRsiCwYVrQmedCIA33La6
dn26Lv3ePxXtQXbkZMgpjrcuy9HH3w8dgWXlWDOj1iGZjB30YpPUTfjvAg+XZn/k5Q4n4PSJSRDa
N17W/75NZKNwUYwJTX9ojdy8JxPDKH8EXz6giN6QuBlt0WeR1t7YXDAYMaDpuu2LV8Gs0TIhXyHs
IF6A2sSjGEqZC3S1LLJ3Pzx6OMkOetXkr2lNxu2AceZRm5MTJkHFYFtjoeKO9SF31LbxRfqouaEL
Id8aWRHWVI8sSXkmIKVBE6rWWdxBMCv9f8xpW4WBSekFjwDDHU5LWQArjKxoWnLSKxsINzDdN77d
ERRrlEQkL3ca9ZZ4YniS20b/5KZFfSONekv9bMAo5/Ve/X76+8HKbMzoU47pIYW+MoZvGrC9J7r8
+MUcPWzeenirKqMk70sNQe7hXlaqtQ52eYtj9QNbNTp5A6ENbieLY13JP7rOrifrqA7BDFjmeeqf
C9/pF48Kpbwrm63ZVtPRViI9m6PcFa5973ii3rPRsXb8+7q93av+CWUg4fXmNrfBpf1+yKYy/u8z
Mhx+Kh3bgdORsuRmTfKNNwtdKWfrY2GlBoFOgJKikpC1nAki2/EvhX7mR/eBOhuMdZ4A1c07x9CH
HY7YdP97DhP7VxwjXGOrlkA8UJgQoLQkukbtIB5xe0Z3FPx/R8QrVxVLP4j8eKsh4Du5HSe07g8O
/YS7o1ItdtpE/wY7HsVrpYdwaTkc1HIqzIo3kdX71kCRI3QG7Lgz2gcYWJDLR58UY/CVU5m2r2ZJ
au7kU9BXVZK8h3qcbJu4UTtYfcm7m3gfIq+KrehM2rd66k5RUXcnwDrdKW4SQGVGdo9o99lV1x+u
Syobcnt767toDzuCI6hM2CP2UunoFa3i8feD5dpv4NIZwizfwkfE7RzFm5Sj778fwMVAJJT2pwst
Nqk8ta9avVPS7W5k3nU3J9E8ojHtvzVRmlpR/SnquGdtnSQvMh4XBsLw2GrRuDL5R04aFvwNKaEj
1QGDIVXr5LLYbBTc3PgREQL6EqbSAzfleLeB4V+Hic2M7lefIp5aUoZJvSFG6R80+XxJRHXI7yO7
BoQ2AZijC28WLxiMOQhiDDtibwtWqGOWa11rfdAv5fLBzJhVwYDmU1uV8RaLHqDW5Uu/6Mste00H
UQa+dzIfYlbaZX4cxGK6cutHTGkpGhwinzSL7rZsPRQ7C7VjxInxZCKEXkHsZv22mJIHsptOvz8y
9G5+ThxUKlwOlfPG7PSt8szuu/Kq5wrOHUuAi0NK95NlN8becrV87buhs7IQGgWzYKrze8qhmUBP
0W79Gh1zHT+assz3FnKafbKkruqKgEy3u0Phnk4MyhXhG53qoGQunwKtJkBxtPBExujP+sx4LdzJ
2BO+uURFUJNDb9WCskBTXOfCeM01j5OWczMDBhmXZMj5nfvIYiLFBcbusCwYl3a+y64oZ3WciDSg
3nOeJsY0V9R/Fz9s6x3ntb2GkNrfxZgelc4TYZCKKEFRBVlFspelf8C36q93yY1xhRuZAYFsv1Np
ajtt7sZ143n9OVZ45oTQZxZE/cH1x1fQ0+U+yzFYG2b+giBEU9odKLcNbG+aGcX2qP1oOAOrxKbt
c/vd+9541TrBfBcuHBddj0Smi5sj8b6cp5TElTKBbNusdB1LP6GG1085644OwvF1IAptlc5UJlna
HswRvZ2jOcauivrk/PvB1MrTECfjLuWIYbkTdttpSN8NsrHXJVo4prfM/akfjVNZM1jX2VVqZGjk
WJ/WHE1/W5w1u1klt1RkPECEuM1Ww/bZ1E71QFRPl+dh0Oqo002IJA8TfEhLVxfq1XFnOSpI0SZf
MtfmreOcs1DnKmIyX9pM7slqNT6IclZrTXfR4bHmdUe0iIowlgALeH3BI6AfqrEWe2+uu2szLEHh
+ZQ9x2oZpeWGuJY9OltNG99KRiPfpW3+98nyHa1iCJpEWDUw9hnbGQ3gHnWX/5zH42OP/QyxOlpJ
OascOArOPBde86orTPPFd/g7NFn4hEh+O723oq7f66Q0Th3d9Nqp6+l9tPXDgF00RoU0Y+r01KVN
3bc+YjRAFzBeqG8JskjaHvZfBijCWG5imYsnMrV4QhpHW3TaY9a5rza2MTpI98lyQPT3KbuIwmjq
Oza9jy5l9pkM0bN0TAmKDB8cV+HT7wfcKg8q0+wTvCYPfWGEIPv/Kx5/K8jf7yGZdBEc/G0G6Lq4
OXEjJlnxJxugqWVJtpWtkluLuBXliOQ1XpTFvsGrzEMkPCfScK1tbAKdcJYGYOC4uGa6/DaNird1
QRb8fggn9uyTT8rNYKnbSFLCNrVpgvypEXcNAk/gV+bJMNz41E4uOShO2q5L5nrslwq5n5Yjy9DK
/sL5JzAwHGNdnlU/0IewR7vGUWxcfDQ6IdyYz3Tu9nHL2xKwc+n2eVfCrUSA/tkYxsHJM/+lIPHl
UPbJdymqi5nyFNaHwbiZxLBYccwAI5XTFQ+svyMEgPVXaeoBCPtpHXrQ9BDvRoffyrLW4pFsY660
dFb8h3tmgA76+DuQB3n1VBeuIoNKsEB2dJA6o1aznySNECafqa0pwRYYUsb1NxixvS+IfSCIRa8u
sm2qi2iIgLGb6fj7lZGBpNfz7DI1T4xo3Hvam+EDoblPI+JtM/FddgAzi0SRGve2iKPAzwgdb5Yv
f79Hfne5VcNiSp4W3lZeN8apTyWf0q581eYEwpWF1n9JiZXjVEfFbxDHXnPu5E2Lwc0izLRPUy8N
VE/CQMvqjSe/ZgHbwM4i/be3DmiGuPbrcCTxt5/KN14e9uHV9JmkseAuzctDOCiWoQ7LZOUs7jCn
EohgpfucOupcMdH7pPEx0VMMzFZypEKAv5ZMlSyFjixjiJUQyIpOJR/wce+FbpSINXVCEgzl7VvT
6Z5qnVgTbK4EdtcIhLTKK85JbR9HPHfsJL2znAmSJTWDqMykGzHTkMx0IyIxxDn5ajVYu/Nh+uws
zF1R7UyHWIz2g1P7ZO6MUCHi2cfM3DvXt8L3EU0YgsXjTErJhZnxdZIJdvXeUfmeROm/KBKJF7Ii
84Sh7R0hEpKNfCAzbShoVwfCVkU3A7S2yUnreqzirZfjZDUs09kW4ur30fzXzkEZ52OUXHlVJOvx
Rt9jgb2Xrh1djCYst3NolEGFLmMbO7l7Iko4ZlTjgwheXnxLsq33J6u/ZWykbu6QPtqq778q8m2M
Kas/hTHwICc943G0c5Aj+TSdS+KEoAEIcxdNCFhiWes74K9od5Tf334/g84z3GJ/fsaGpo5Vw7jT
dUCIt8u518HzPAMND5PMvjaMAPfCGf5FKV/9zgJ+vz8onayZ2MHzPJUNOznkTHrFXpprCNIHKh8C
sf/3R5oa/EAHmYKz3TWPNkK8XzKKtpwwv59ZiUUuom2/dnU0nf73YR7q//fLLoOmOPTQe/77kQR1
VO033ep/v9rvb+osa5I4Rmzz+wc9IeZrA5b/STXhqanm4dOwOKcAoHsse7KEcC0ApmErJ0jGLSt+
3DwooKaHOQ/Hh2JuNhUZoLdQDjXJXF9VI5uHyOTPR5IBb9CD178/KGIluIJNOC6umZFpBPfViu8N
i3oikvmQlC6iuP99XaAA9J2c6Jhi/DI8F+9C03YP0me6OQ5djTIXBdYczwE4vh/dsJ/jBPvtwGN0
m5hEtdv2BzoZzPpQ63eerrvr1MYab5GiksSc0r6AR2qS08Dw4KA51lM6PogoeujNeHjutPEzYUUh
2xCVYLONeKBdXOG/s27XCKsNZO3aF99Jox1QI29tm5uedfWavB9tX+Sj8TyZBP5IFshNYaOMG3MH
nm51pr9ZSrGUtiwr54OheOWJy/xU5Qg3ir6DAFaJoNxpDUC48rsKc/VYpr0gqzs/6GbuBetCQ1CN
cifBx6P1J72iWvTJDFjpyRyeLbhiZ38kOA4xOeQ/vkJItcdw+xq6SE3ghwjS1ClclaqPWRvd6w6r
eG3E2sZk7hc3/XyqMdYRCr/tG0SV+giFoXXjLrBr79Y4M7SbSoPdPL95gnWgsNgPpu2RMds/S2eh
bedyXAkZvUJTJmsDV/UkezSUrsw2VjQuSagtISi8JNIefQw4LhhPZKuSedwa46u5ztHitFuqG6To
Md5yjYV2mh/zOKkYgWHmisvq3hvFKe6YUhakWga12YCAzr7dvruTRSS11L9FVvOW4BB+WEja0h8u
nmjc9eAsMTBOjR9Cqw4NwwdAAmiVenDvE459ZOkDqi1dvfTLCsXukAGZ1FGbLlf1OZ3Fke3pvIoQ
CC7N+lpvJvVM43iPIOst0zMm6rp6siv2KK2RYObRfF3uR6qPaCT+GRUTFlSPBDCeWEJjlNbmMphb
kp1Un1uXLHlrq+K1mcm3o+QkUVoXQZfo5MNE0WPTsNgt2d4wTjoxh771JHGvKsNTR6/gcY5LBrrj
RLo96c9cnRa0WTlsyB4p9nQxetBUxt9G7ByBlGzspHWuivIwNyUrbXhXgavX965AEq1F8hJ27Z+q
S7407I3rPlLlXsTCpgGPPATLY7LuWuebmBTMCkPbBsOkWvxnKUHvyRYFcENjU/yJZv/U16DPcS3S
jRI/SFmCLKDIuBpn09t7UNeH6S8PeEYGpvhbf5FB9T4yJcMLxey9nZxLrqtkk4XIqDC/8jSyZ8xa
TUpL7PBb6h9RBD0Dp8C9Z2GCdr74BP05ofBUwWjMFPlRO64RFIUHBCuB1vQ/Ta/XDyxP+RdO0wnl
x5oyycMM0LAnauaOLD6GbaRQa03rHvoc9WY5iFPL7Y/aNhLgFtRUDKvKi/Fu96xLjAaSZmZMaMYR
hSxO5RdPmQ9jppMilTQfQzmla8sAOkLWab9Bo1ttSMEuTc+7wk5k99g7eLpI/TRr/Y8vGWmwGqa/
UjlUzWzYY70vtnOUBX1rXGPeyEArYsD2QEVwW8BT6EX3lZFTZSNjR/Myv7VER3fF4n0kcEjke3SG
PiKj2g78vnwSSnQHUMvXbGggqgyEUnc2K3I3YxXIPJWgIZtzcXgyzJBINeVsqnB8t2V/8odip9rq
MHQFj39ZGGhAoLOPKcbUEA1B6qP+0j01wSPQtIfoYMu42CVayqE7jDOwtPhfiF0KoLlLmGCHYdhT
ZTDEunXIdOQdNG0BAzprGykJT0Ji682t53icNfajztasWhQ0MREgxPFiftVp8hOxrW3/MgzazhkL
NnVSJQyGwntTA1TG9SOQvbExoVu9Tt6zFlIVP0HawLEOLTyK/NdJ9QUpBXi9PEX4ld9/+jrtWecT
qGrLfdRhAK7YgXNn8xBPNFp731nXeTQfjSg+5AppgWHAnRhdyo+xLXWAATEKpQmFt/AFmZPqC9EM
EVae/VBb9TpSkc+uSeJCMNnZ4SoJV6H0IP9psJQLwkkltoAe+dU0AtbmQEv3uWnlOM84EFF5IQDE
t5wiG+AY48SgunRIoc2XJFKXnoSbZMI/MEVQ96W4TEBcL2Y/bNPJCCKzfx18i3mgxt/WrsFENNU1
zBTBgq4Yt2YJ09wqErn5HekPFbuhvLNweis2uU4u6ZBZ3K05LvB4UE+grcQr16NQIv7rGA91c2Z5
9y6n4TSVobbVZP3lsYtpSs665Zm4yRhxk/kFBbWFk89InOb5o8jShyzGh9bPnkZN8C1thwVO7VUb
t+6/Q4XyupjKE1vz3aS6J8tLjrYWFZtB2M12kkecpihKJybPMEL8k9/2z1nhvldTDEp0eK67Jkbq
IlAS5S5rIlmTAD6bwayxjRqK+l8Oqj1NtTDIDAIl/WHTaBNuwxajBSMhQi0gDrAspqabluUIbU6V
uDepXNK3hkbfetmio0gdoA6mYdwF8tiVjVFlThRL03TcusLExWCnO1LN8cFyLNPcazyVcHqS00RY
dxOYDRxsI/mZLJQ4Go6OodQ8cohNNvDYPqpZ5yvnXnDyEhRqWCcfijESEUz9+DIJDpoQwlEwlz49
TouotZCsVG0U9cjzWyuonegtj9HQRt5LolGVjszOuE3C8VBGvCmUY93ItrSKtc82p5xMfZzBdmb9
TQRzp2sdj+ElPVHqOms9jhF/Q73l8ffYNS0dLQlIGP4D4GGIwGC16gxkWASgN088QhBUEfdBYjSH
rFIR96LBYDwH4aOpt0o07Vtnls95bz/FvcY6ewDwW2oWntHoFhcGYQ/hdOpLFMwiZYfuTfJS2kV9
oR4V+Bj97qBhp9KwLaLVXZal35ZKKTkg7ADu6ENK/uq71uf6oTEw6MmU2As/Im1HlQwy87IIhqU/
tkIJX8HxAmmgjyf1/ttPjMdMyusgOuMQWeNnC+u4z3xr78bGp/NkgkW7u6OP6sGBZURPypPHeJiR
m2/cRjxoGRGsxSxYy4KoSM7ExmbHJuKaIuY0sBidrfNQLI567JVxr99hs+zrL+m02o2HMe5LAQsg
Jkc0NGgL6tbZoTpH+XYH6WpukC1zUoSvtVSnqXHtI5zohky37g+30s+QvWeebINcA3AcKQAKMK+v
OSJOrHLrNBx6boYOB7DJsLeoCGsRRHj6br4x0DZvbK/XuQtHgWutZDnh/zNL7a3o8P63djetRztc
sE+sg0jjIjaso8nozR47Tdedkz4hTN7pB8xywz+yTbVTjpaptgYAAjrbd8KrEFKScTD11rGS5m4u
9SclOKYckqgXGJAbJJji8fNTr1ke8UetQcwwsjKU2dZOQ5jnOyOKZAhjKNLKbZWV9qkmUsPQeHyC
7ZmX8GBbf5cmmIuUfKk0fsURnW7FAufR7W4Td9meox8hmcNSiBjOjSYwek1bu/DBSVbekSGmgTFQ
re08arfJ5CQooeLj5PNclRgj1jS/f+rZQ3rRsmFOCFRCLmgQjNvf9Cl2MWDBOnQggOcq8FJ2kZqO
NngcHlXOnekUk7GiOvJgFyT+iy/WPKlqimNEgfHXkAukzOnwqsJ8XxbVeMir4dMjKaiF5hux0lnT
XjX8ImjOw8I+IP0pVoxiIU7n4Ufdf4C0XIyT/J3dOWQiMpinsoNP1Jo1wjTEnWDTZs7hytoVwxwe
CK15Qv+C6C7x31NP+ydLosvShLC/Hup1mCL4qFPvY3IyWq7i0QlJjZ2iBPNXlh9aQm0Hv/vHcPcl
5vTEjBiG2+bU1pV2bhzQE3n9ASx7P4h57w8+/A7RG+uCxCbWt49DPUvyT6pjnhQTpsdkB0va2GIB
IEMO3tAqQw/kxs5Xgspwk4cxg4/hpZ/Bk9aR1aJJYLbRR7E4z4hYo7rFAtPmMI6n6iu3MHAq7P4K
BkpNeGb9MiPLLyeEiROhu+VBazxjZ7uViU+keptc46HBMzKgrTzJOXuHvWfQebDIJJupXZmN4K00
yA2lS4BuGs4b83OG3MezEFGyR1ox0L9LN5Q3UqGwsjj1CzXMNtQkmzfX47blnQvK8QVyllp4fV/o
BIiJSIbvSMPBq7vIKBOLA5wT8pAPTgswIew2+lITm6K2HtzS+/C6AmVid0sKyfi+kOGu0lx2GLn+
6Yw/OnPl1HDeUmMJw/K977aqN2B3f9lWxDH3i1Y2evYMJQ+4DVkeKCxhs7PcCh3RakuqS2EdPH0i
aYg43Gi4hzxr1+miOlTSIhIrehI4iJFzARI0MkTUdCq1RKI4kVO1UZYS24qimXw/FqwROtd2aHd9
zg04T/gdkJ7iKVySyCXGpSGKkW5L958xe8epz5/62sTK0olrj7rAYKqIBToCEwfkG/COc3ZOvF7b
nm3TKuUhBwKD7lAT1Pg+Sl+z6rHOV/Z2MGhi+oyQ90jUAV7yJ83DYYe9jO07ir6W2SyVmw6fwEDC
ZFpQS6oECRazQycd1MYrkPxj+C18qCPkkHApjSesKxve/Y/Ehz8z9umX1jc7EsQ3uYshjcXCC0vB
wC1o6IYEBXU9f9PhkmQXzvzzbX50GPT2hJfVSwjiSif1WBfJl5L4TghZj7v2Uzb0K67WIUrNsz8Q
frxVDXGubuKrL8/c3Du3rz7MHucWW9R74uVffm7QK0rUsv28nVtE7uwqvouxOUZZf+7sngy2brhA
waBGNpunWbMDWyPMPjIGolwzboc0/Eda9T6LOZs8k4sFnzF08ZXr1m/Kty+hScEeGzYH5XjuBzva
2qpbzuY/bpwEQ32etSe9ZVRkmiVFPaLyMXusSVbMyTgmQs9bi7567oT7WnSIfWby39hKogPL5YsD
EKFgnJT8YTzuIE0yoT5p1Ws90tY09ovWSzyHFeMSU1c7wx86Nh3DDnQIK6NIVghgVnJk/+GZ5WM8
TWrD84HgSD9o7INPnRTx7m50RAz7Sc6vRtGWW53nJN49q3iY2Ndx5weE0hSraTlAIMOklAr2ymr1
EnYfGoYaZz1MOxhseo61rhQvWozzkxHaypcmPG9O7HMP1tIq4Rq6OlXa1DCZLBZPWI6182JrUq4o
bdu1jGoGz259H320qE3Tf9Wx9sZUoNmG1aizc7V+HPcZxT7AgZ53CeOFESynBXmr+LKSaAnPCeh4
wA6g0o3JdWecekNP9LPobSKIEtvSEqDxNCSOLmmJ1Bsm4gmMjO3ovM59/4y+A2CaWz67RnHO4/AW
NTyPXP3biv+5UZeSzM3wPC7ia8YaGAjJO9trtS7SqzL7MxyLF0vXVrManbXpcjthOFrmM/4frcXE
mbb43VrcxXBrTRaUHvQ5dnKu4XDZG8mDhQeI2YLaeZP+bTvyecTtMNObpMyMNbt6jCPYKVkco9ot
IWzobfHtaZ2/V6UwOQmNby1hNZOxV96Iib+pr+wfxjD1KrRwEYVpuyJ9Fh0FexouJZ+XoSJKB28J
Y5XHuOQhiEanCizagZVhzKC8E8yIw7qQpB3WKnw3dRwKUYthpnYFIfV+eaNuPOblcBkae68VpF7k
/sFzmZ3X6qNo9ZuJTHKDXPIKzuJukdjNZOnZ9nHGJXBEaJfLoBYDVkdHozY04ACaXsHZBzqEnGmW
lE6JVEta5vbHhMUYeBZUmCZHudxPotlRZpoz8hPXaK+JA1LMjfr9lFO9U0Mued01WcvT54KYsRxm
086IkpHi8XmOyh+MKgxH0wHzWW5Q4LDflwC6bFhfFGP5XzGLLyOXzzR1sBhUuoFbeiaEEoOxhpPH
ofnDq9tCCOGq1xjTroqC20wHtzR1objmNEUV+wsAa7Vh8eq7GjMzd4c7z8fbcc917d9cPmYQLHfK
RlzsqYR5qqTLq7X0IUVCMHmSIYEzrBoxkVhcWne3Lv+wLKg3YoifIuSLEWByDqEkkDNRz74XWQeS
zjCsuG9tn33W6PcmFpqbwjUvxsSyuUdloy4Jll2lAAnBV/KDtgJ94yFT0kf0wAl2bBBzECGnOqTi
iZ87X9hrveRGrAaXasZ5NE1BmlUPpSEmWTUJy+wkK1GTOQsfVFcu08TmlvjhQCx9MQXZzAWZE+eh
QhwdEwCSstH+sAGt+deTQSv2pS9jAlYL3pKQ53ESqg00PTY2U762VRiMM/ccBcOBcEP2SZrHzjDr
3/SCVDDUVCCsqF4gDRoL70eMJlFMrMpbV7s7KA+OyKwXNGXHKd4n/tryXxMmUgE4k3JVLbyexv+I
W2S3NA6MskfxFxX/vCJ7j2bd8bcojEiY1uutVtckvs8MO2cfY/nANgnghMGPtv6XraOOSKo77PUG
sziKaeC2EC2x7wWc8fByEJ3mYZHAQeNZjw9rbxrDvsGFtM7cEJO1fp4987EEmrCKHH8XI6Tg13YV
miJrWOIISCRFiohHMF4j9uHoczz7Ijr1VlgU8n2B5h0zCKbsjFnAlDDaajz/B9ETWJimPdGNlsei
mp4Z/NXMRM0z6N2PupxYb7eH2piGe9VqR2VcGu6dvPMEeXI6bLvldu16kpP13gqE0fO86ePXSD+G
tnxRI1d/mzfL1Xsld/xVxGDSZOe2yJF12JVZ4l3w+AwrA2dSQPH1Wkliv+QSXeXM75FtMllwwu3Q
i0fXiND2kX4xFKBAPX04zpp+0ryWxOxBECLP/jidaLl0ptSJwpIxUWJPWJsJ6InvhaN/hwTArzmu
jtwCaEHt/mL01aOpm9W5GKI9vXmxYgRwM5r0S1gNmzFNLlicB+wJ9fLbSgadxwypQiD9iChHdKAV
C7kr/OMYc7P23ZbUNr4XIEbyeeAmq7E1AGPBMhXTi3I9ecCPEKJSW6fQYDadSZHX5xEHNfnsG9GL
i4O7ALhmxRzZeW5ftLRc/DzeCLy6OOs9SiCtH7jUojFofcF2dwR5TnzhYvrK92kut8v/2i67po1n
XjJM+ps5y9AeI1PB3G4+IA7zELqPn8QkCPaPWxBgQRnbI6Uk97YpWFSODC0ZmXCeZiIPlGwZuWiQ
u5qO5iTMtvRuO/S0dzFr/8q0CioTpCcPmxT/nbssEeJT4X3IUksObQfyC5TPytQi6KAuCnsr9i+o
4WMWy7zTjES3poNPQndKLJ+Fzivn6eXDbA/xWve8mQoWP3cdM4xwo4amu0fPjqHC2g7kK4WzvE74
pESp16DFurcKtnwQJou0SDtK6Z5M4isjsmMDXceCkBrafGw6C32pufNcGT14Hu1ik1BipTzrv2xh
3caop8kdHsBRt4fY8k7aUvUCRp+3AxbzlSbV3R+TPJg7e48Xqb8mXFppw2R9kJC8Iz0+GLbxb5qR
1xhiWI+aLnmq1udIlwyJHGjCPpMGU66zKvpxOieEgQcyxeZ+31Sy/UYOwnAuZYE1n2zbE8ceK7UX
lXfDt94WoDQBT7bBU8ey3XEtrzERU2vBh90sjf3QZa+dF+nvVIAk1PvhvXXM/kobr86lT2Wet9kr
S139knmjd/QXgJCtnixRfxUK++fY/kCqEUgDiF0RTHvY57EwiOLobPfvZm5oZztuLgCjnV3axWwV
6prD28wCPeMI9idcGO6MZSxLkM4Qznqf3quB5U3cEc+UouzdGDVb9tKqLuWjLmV2KLNhI9np0NmC
HUI1O+9G0hMDnaAuzpV1HBG8041AGaB4nqq8/WuVQ4mtRMULSwnHJES/wNP95wTWSdcUPINsrd3r
Hs4JVCWBr6jsBtt+qhN7l9iuv23GZOczdqynStxySB1P3FuAY7v3VkPJnDMwJdoQpSSRkiPHvqkz
uhCGwSZQ0R/0Wo8wshw5X0PWyE0k2ISCGgC5+531zWs9+Bdr+HZr/dphdo6mpnh3QLfRjin6V7sa
2HM385cVMVmwky1IJdKr5TAyDhmOJgzhUyZeY+mkRxFVzroBu7KW+MvGlIkIeFciZGFFbiYYURPW
GMmoyauNIOnaYJw4RvQpcjdGHD+INH0CQ+7sWgeh54ghIpcMNN0Ib3XTtm8OIZQbXk7qzqw+aUtk
Mf/fpbH9pCK4CIuzxibTmZCzfxq1nENTF5jzuWM7tCNX/la1PnnrDISNYbJOyWDPB4AmzIdB20Bd
iECVyfZ5lDb1p8zSnbr5s1Uehqr6ULkeGIYyr1iYzY3+i7oU1HYDeBaMShuOK1CweJp2dYezJCqa
e+b31SuUys9oQ4g54qTJRADLkDmqZ54M/Uvs+tgMuaLos7+dCO6UXJrrmKMyNkjTccz4YgA4X0tX
rc0jeVg0FxOIMAcTh2THjwqPtG9B4SBagjR5eP/NHPczbNJ7ZlTldmIZAUe1eTaYvCFyyNdwDw6R
zo6NGoC2xzLBu/iBRsXOXGY8siBx2mc3XKACEzYFCADQZTok+dNGyMnGtQ7YQjOz7Wi3z07+12uU
fWOu1iOzTOac5yACwIvSvTvC2bOwkmbblT+17ott1y9SGo6SgjIPIx+nmagqtil5zRw4vKdKfhIj
+1IKhxEkrW+euWcNP1oE0LTp2JeOEaNq6iEQkewoOBs3ovtEsoJDHDX+RqnhpwfmE5hF/orQdgT7
w+1lDtnLTAoUlLx1mOPyHOt831RqwMtKxRxN+V72+S11PD1o60VqhawExHOfcaBYHa9Qgm6F6rje
6mV6UOClCtGFuGOc51r1G/b7nzQif6KeEnbuHLnVzWnXdg3omxHehMXewpXiOpKEvprHN3vRN3aN
/yd0qr/2IrZwbei1LTMQvdUHRjuwKah//lVz+zTMJcZ0xit1Dn8aHk4CIfAfOn2sgr03rwyejq6u
bSs2jo5t34lMq/Qm2QmbEt2rPwu0VWtITjU3zVTUX+jk/yBZ3bYTKFKdv6zekuBulgqNpOY9j7bx
UQzaj9HYx8QX8jKMu7KOHl133PPTN42uY1OGKQw0MxkDdLqXGv47V43Q4EawuIgM7RnkjL+etXHr
tZhU1ECWW61vseic0aBgdGbBhca9YBQGkXlAiWDJ8l+hlrGPRCrwf4ydWY7kSJZlt1KIf2aRQlJI
FiryQ+fRVM3UJrcfwkbOk3DmjnodvbE+9MrurswEshvwcMDDJjUlKfLkvXvPdc0fvzO/Ov1JwZvr
GH5spALtHdaetcp7zN5KM768BAGt7qLNr8xpWKWT3u9jxADed5w94Et4S8y0pr1zLHqGtG46xrsK
oyBdJFBgA4cDixpv0OUZ8G2H2LVS0wGShc6YhxyOPHn1U0mriSV7ASDnZ9CQ8JpZnyyRtD86kf5q
MXpB8GBdZBqzeTMlj0NQpthSQvIjiPEFCbMogiX6mUtoJsuq/CmcHVzsaGOo5JO8RkbKVYuUYnLU
2mvsigEgB2wXij7N8XA51iZQ9IQzcAsoRJMW+op8fNITUs3RME805rehhyVNAGUJkHcjqou+GHod
sYdikdd0bdlr7mdFPhUATXxmQcP/odQE+3Iz4HSUA/Qh1c4tXcvZxAQqe3r4oqT7QDzEZhrdcC8a
0r9RmHR83tLxmZKSKryQRcUTGIdv7PsDN+GEPIQzOjTAnsUgBozmes9AhOuTH7KCG8rwN75nXY2K
IkOo7ig8QhjcqLpMWEU20Rzo7GGtl1q50ruQ5ZdEGjN13nX7HlXrIXOGlzFCzldgvVhEjFaYm1cK
RDbaj23oVKsgiIEOEg5MM8ECRplA+psHYa0ze+NISxRufAwIjMnjH5bTjnHw2m64B+K2N7ehhdU0
j4Br1SkHexP3cxtOK7uHXO1zEILGP+vguo8acG2OQ4Zt3H9LcjwWDhphQRTSoQtWHP+9ddPwEmWH
FcY3f1I9IAugGp+1ljexQjoOYOjJMwb8rYXKmQEVfEN33DV9cnVSysYOxcnQj0gSA4a2KLpXAbaU
0zikO6fdlYaXMBsgrrxMwCslrb7mpBcghzB+oSHFQhg1zSpJSUwKieI5Fr5F0DpDqx5XUGOaX35J
hws/79k0fG3XT/jPTCfTV86Y9/e0sRpVHF00hDIWX6SyV20Q7OjaDAuHDuR+NCEXMt85eIFhL00n
JGU4JUybvHs/Tu/aEsVsyWvPjRExUWu+mVZ1P7a9WOd4Sq8TsX8wM/Zhbk6HdLL1tTVCncN93Rj6
Y0kwPeV62G/GoXqvgjrbRcgLZcV9Tln9YfrkFOizVr/OL4xsq8MUFe8eIGPc6fnWDb1vbPOvE7jT
ODY/R90cd84IS8ngPui7xGUEMK0MOd4r0YEOo0VQVHZyrO1s79/Veurei3469soOzjbWrjVG13Sl
yrQ9lqX9AB+6frBmyM/oKLbDqaNN3sv5yIy4gKLzVNgerB/DIuHdyMVaN/T8qAqy1jSMg3nOSoL3
INsWtmVvB8qUMtOWU4CGZQIHtykJmV4WFE/bocLx7bn9tOrrzl6VQiNRGuKZLXJn2+FiXmvc7gtT
mysm6zAj7ch1EEdAvsAmMDsumwhNfqOTzeyybCE8zu/6Gh9gfeB985aaJvg4vbAlRR0Se7PbZZl9
Y9VnAs+Mw7aUvs9RLy9caUDPA+eVELkNHCQ6VCZHMB3B18KCAdqG4k3xItedThNXMyLjaGjorMSU
2HclWmY/KrvVRN3INbkLk9o/yih5juvhEGcJDacMJCxgB6I1osfUZXA4xNkHJLPN0HXbZMweIiTr
bqjtvJReRGsPxcWtoCt54bKXPNowpnBSe/24AbIGFnigh51b8F3k8FOn1jlWcLY7ZIPKz6MtKdX3
fQHCTuc5WBmR+20E5am3QhMmdbq3zeK9AA++dOlU485j+O2gfhCN8en4ogeZldAOaTaRUTpIwzux
HloHfGMZ/LhJfksnpmRqHqqblDr24D17YfTh20ThmAbqOm/gqcj1mHyfNkLpwnpDfAPAspirCXGd
mThLY6IZGCg5q2joazAS7ggsADbVxTYLhX6uTZY2im2QLkqnKS0JdcKBeeqD8dZbES6h8N0L0OxO
SQZTM1yHBCZtHQp4UtLkykd120gDMT4J8Ic+wTVeG8NZL6ojpETUOehTW0bG/zp4zPqnYDciGh3H
leYcREgI2Bzq/N+y9+jKdNrvQXlONfXocR+Plje9jyitF9jijwVJR3d6LL0jsyq1Nib5TpnQ7UYe
/nuOIbemNIrXRkOplAiXofQssyL55mjBl2E3wYyiNbTvtVLnKY9uttL0B7C0kjVZFWdTtwBSESWC
2T9HRprRNh4T65oH9GvzAmIQ9JZnOzYLJjlIs0sEjIswHy6a1ebLQjeqHROt+lI66//Kho0aTFGB
IBx7YY0J1jUUcZU3Omcfb+T6X7955j+F8Tk6Na8D4tsUljT/MSDa5MZGjaOhnbMqOQfrOGu/aL1D
7TKsB/UD7l+HmDOp1VjWSB5K09vkSGkpMMeDSkCUmAz00MIFm0QLOYkR6rcUVbRTKiEwI4BopEfW
Pi4J54gHmqZmjVBt2RZluaoAJt3bbYVh2hi2XmZZR7NICQHuHeaqWeA9uqO2QtPr3lftUG1cANn/
j/w1w/unyG+HBoqum0LMQZbS+oe7B80iiBYTqS5pXjhqCmlcCz88xo0WvtiMvekXBsz1MmbyJZaZ
V5WG3309IA6KOK7raVTRuso5JmmAkdeoqUfWpny8S0C34AIKcFW1NtpUeoe/I6Qn+GIoVQ8hkTM7
jPL1fSj5S9Tg36yCXOaEdJsTlcW7qfKPWvWvQJlnMGAtVoPqK7y7THJaET/1noGmryHHLWvkytPr
djuNhfHYaIbczPLEdYCGfWGZbK5mKYpbGgc3Tu0c/mjynMxQByjF0reInDI4wLZKOcMA49cgKt7J
fuFUhHQY8xe2PSyzMk71PaL/OcEGE0+Z1DDvwNNkDZCj0W/0C/3kaT90NsVIkffLinPyHM3cMX2A
HDi1AT3qkuIvc8UH3F/vYiNz9chEOPvheMgIf9hVBtnNtjl4KIGDt8IKf0TXuZvBhZZVp4jsgpnw
ngvyy38HsqaJlUBc7kC9aJqB7c4w7pROLaYgNMFXmf1Ku985k5UJIHV0iCDw2zYC+O9eBx+YD8iD
4i60GeAAc/0YiQQbN3Jm0IcwcPAbGKfffw25NE6Zpz+MqRP+4sWBKG9ZVc3+ya9LuepTWEC/A9ar
ovOPRfNOJM+dQAG1I/Qr2jLG8d6BrVKSj8hVS4UcYao3ouThXAeO0D9a0CVLq3LOJjGtd0yB0MOL
+sKE3F31oX1ATmcfjXJCkS3r/Bp2Ao1Pa304Re9Q2DOLGeeBHm31L3McjG3T6cOqg052P6lPiKkn
7s+M0IJ8OgsRlGuvQiwAThDUW1GF91mnv0RFlMB2AW8UzqIFNZfOzPegW0LKPLsS3Zs+MMCsTfWY
TNUMnSxr+pDQx8GGVL90lpAkHu6q2Qs9jUihE40QRVouCxHq4knWMOdHNNerKYS5aJtTvYdoll/r
Dmh0iaN4pZxY55Db2Sj3MQz6Vs9oJegT/ABVsvm9+P375/AfwXdx/a/M0fqv/8m/P4tyVNRJzT/8
86+PRcaf/5y/5v98zt9/xV/P0acCL/jT/MvP2n4Xd+/Zd/2Pn/R335mf/rdXt3pv3v/uH3NKRTPe
t99qfPiu27T5/Sr4PebP/P/94L99//4uj2P5/ecfn0WbN/N3C6Ii/+NvH9p//fmHMa/y//7fv//f
Pjj/An/+cYo+/uf/UNH7P33J93vd/PmH5vzFlDaRlZ7Qbd1wdPbj/vv3RwzjL5aHgox+rs12LC1y
ldmmmvDPP9y/YJiC0SJwMQvp2A4fqot2/pD1F9Omf6DrmKFovNqe+8f/fm1/dw3/7zX9t7zNroS1
NvWffwhL/H1BYDtSp7mlu56hS3Pe3v4hQBW1HoEpRCy1ZS0eaodSk3lgemROAGKwoMsgeaVsMLW/
pJv06bNBAjwBaAv2vl0r+izz9KpnpPfWRvLML4QGAWfJNsrpxmZe+kAmEPGG4EBg2qhuEySCGWdR
nmwVfJue8U403czwdG4yng7hBFXWiES67eX4SysrfVsiVA3gTbrXxSSGEkti+xabJwSHtG9mF7xH
FoluEoDhTeDS26h7C+z5jKWvaHvRAhyDlwgDQOxkL/PWa4oK6rGxjBjSHWowsYuutOb2VCkwTm30
aGTc2znnCawl1pg3khnDhdmET55od8yr74tW+x686oN+zzLTq0vo4spICrgLkbxr+eUXEwgXNCvD
PFQ5GTEuhZrRRkE4PYB7zqBhPzKXjElok+ELOP5+T2VrWqZLXtJM9lcgDgBlpU8iN55YpNTWpV0C
YMneQVC7FaXakHoi6EeoN1t3gHgb4p2IKBwB9K0ECSDNHP9mSHrrXoCSxwlfx9Qkr4yznIstAMUN
DmBjfA48Dn56Za/bcTqFafZl1hyE+4jFqWuIK0jyLXO+fpnKGiNfAs+2JqwPe+/RqLKdo+f7UCcG
wVnLhvIl8KqtkWIuwEdyqYN7qyGrsphA+wMdUxkcugCq8vgW0OvCAWAgEmNsoY4laAOhWk6nIsfm
MdBDbLz3PHD9Xe2ORzMZb6bDjZUMlKlKzVI0aG6UiNPJyF3y82zzSLk4J6wNHMSVeW23dVE+5knN
8YRvFRvmK7zjQ5qeBpuGp4J6u4wTYqQ8K0IJwc2T02JLvfzRcjNcKZL7hQkJevWOY5e/igdE2wHe
LJqVNhYO6MCWob3RolabyryvarpDni+1PRtQ6eQBqX10Bpt0XJGVU05FC2+v+KZlahvWPiubXRkG
aDtQz4iQvbYnIUyQNaGJCifJFEM59jqgX/GAlx7XTOEwq3KTdZfn3yEEskw45ZLDFpYyC9H40F6A
m1+9HpR7BB5sk9FlMEib1zK9XDXuk6yQITuoLJFJYuPFcnP2KyTYoeaevRT+lzKOooHR7E/Oe6Gj
Ew7N5wL5AnEELU1wQqdcghHcKPnCElivG9f6KSIi09PgGUjEqwTxgiccaB4zVewbJWffIMneugq3
NDI0xBZ7jYp97fvwcDH0MQjpbiAzKmSrDKdj+t5tn7grsnQE7W7Y5Wb4lPJrbioLoQXxglWMhq4E
Z1Bv+j74yqacCWRLIywCt+zk9VEl6uI46U6qVJD4ULM95sne0fHctrhuBJOJjPBU1gyMfbnWPgMr
NA5gVoAfpFceSbHwUvs5aUydmYh947Y/MF/YO5p60r3y0NNkqkpQynbEyXFMu1uskGS5ccCMyT26
CXNZr7KIVnRDeyVQdDRHO8+fGqqjhTskT45f3MLEvLqG+9mmGmLUea+HVjV/sKuzdOfBZXA79P59
8BIa9WsYBZcCdCgquWDtRIwthdB6JGTdza47d60M9RSY2YXTwHx8NGdkMCgF2z119HI6RK5byBWf
Y6W2Ki5xrrnkxWVNtc1CtRn0wd1OfvnLs2rmogR0oXwFnU8EW+u43TJ1pzWgd/LirSnY0J9yISEt
2+RZptpR9fRzxth9mRhDrd2+e8NezixrbLVVZXoQyJytpxMwjIGiAniH1Z328yyz2qhe5QsHrBH2
mTztsxPBcr+sEmtvGfQPLXYWphPuK5LkM5glxLXOyezqG3IVHF2ahsZEi26+7p5GJU45BtoSk+VS
+C0pwswlcb1/DwoDtVQnhVvJSZst++gvN8UXAcNgIZBTG3KVAchdDFpiLsvOehSZtwtC8Oa1P96a
kQN92AOayZuj66HXnhygeO2utq1bDTINj4DJOHB814vG3gG8/wyjauFP/UW56g3n9pUG8itZDtmy
Y2mzR57qzB8Uauwf5dvE9CLUgdy3cUYJK4Usw6kkP7LW9Hffri6xz4Pd1aa5aYeiZg6FXDQoujsr
R34C8n4rAbFhPwMTVj2q9F6r+qPsLpUEKe1l/vs4dhsxoMYx+pCoakJJhxr4AsjiXw0iw3IOYItC
Oiejs9NbiQrMMK95bp3HPBjXqjv0lvkZasQYdYPadtC9FnGMkhfMz8YOjSsu4nmsisGnEGJDYMC9
iAT7a8eYRJwBS9Mgr519URQcw8zA22oObrmwQ1pQ4u9hmVjVNBWWDEHePZqXN5m3e8Kd6RTnXw59
i5Wm52+ZkX8bFapJu3cfC3OaMXG8oaowr8qO3xxBXqCmc785A/hfHWgFhxMSCog2MuCfWp0puLTR
2zRNR51iGesDHWqiWQie3eeZdkvT0lkg07izrMDdxQxSLTG+e2raKiHOlBkoxYmTlAzoQCcQbkih
LhoScZCWGHZ3Q3x5HjJq7iaH7zHvN4Cpl33t0j7UoQ5LWuyQzXvNhrORXSQF95qEhepIhvZ3NE3f
9Tzd7lZRx21LywXZWqXfgP6zZxm8w0YO6z8f+zWzVEaspjq0Jd7CSBAvoCcXrxivntvssgDOdTIS
wF0HP7CjtR0KXH3pRNMDTB8kQ9aL9HB0BTrwENhMK3cYu5U5Pk/m0O16bMJkW9yUzRpv5ACPSuS6
vr+aIYR1jIFvcJ/rvH8utURDTKJ/qQItU4KZosWzJiN8H/M91xIFjzvNXvg260GjPyO0RWNeyL1I
yCX04mwPPBTzpob9toW4l1n5U2L1XAE3fzL62oJFTL1SdO49K8RlCH1kseiFtl0pLa76VC8HrB82
C0Zd82XuwMGTGEqqLWbX5Uj7Ox8YRZdIgGeu45cPHH32Cj2jCSmRFyxyktwQWc/QfFW8WgFYACP1
gN5AJpP4S6gU5UdZoMpIiuShMur5bP4B/X3Vy5zcYsmbSIASWyGSDtvVX3NJzLmkMau77TEK5m5C
8pLp6Ot43pU3XoKotx40gsTwVjwjqaTKjCDRgnJaicknqkUH7pZpnzLu8YTUeFik/zLvG206Hadg
uCGzeZ6vUKUaCtlO32kWgESVGK95ke2xqZ97paMLYeSjXIqFtmcZR1b9gGNcWxGE9Fr1kmDFhpkV
9MxFQxcky9ObgMqIY1NeUkR2A2ntwywCL91qh46QwTaXpGiHQwmQHsw4Jieo53J+XAoZvYi4/kph
xtlEebgdq6Fv6PZdh44Bd6D47vP45JfQVyF/lPY3Zr6BYk9mRyGOKBaJlUKJY4XW0h0zG3KmCT9Q
D59kY/7qWvRFVtBeGuwRIDt/+R47mGD8JveWCNSTV6CCj1dFlDb7XsUM/seEUUm2Img431V6dMBw
CfsmeGAEOCKSw7cqYxjNtbl0sIyt4lB7cHTHx3dgH7gDuF88pChOc4KLfSj9EH9Om3CUcGqEYGQq
pLUwAYCV0Ers/tiV1Qewm7ehi9odUgtwjFjQVaC2kXKgyhRLuIkOkyL3jAisWthsJHYVICjXMHlO
jXcuCfwQximiGNdqBKzE07XGyCNlMttJ4oNRUi0QT8D9Ns0e7zhcB1B5NKzDmPmajZaz9CeG9xk4
oBWi5loKmqVzfQW6wj7M6QUxwDdccIZNrwTtYePR8q93NB5Spi/er1JjF2kSD/mT6RyGguPcrbAx
mlkslIYWXlAinbQW0ggXvcEMujTz7KsSBxTCuw4XhCHEtyPao6xXfatdp7bYJ4RqEJqeLCMq5B4u
AioGwqOM+CFqnxy8OFU855oyk29zMVtkKPwYDW5qioMUHikT0OjFVnswYs88Xc5iEOZrNxovU25v
45RDi6z3yfRp9BQF7EmIEA/St5e57LKNxixC74d84YMPMuXOyGomqU712mtrmTVXMjnDZdgxzijM
Hg8YsxXXeWaqmQGeYRFJyTWeQ9Ge5h+kECyR6vQUJoxXiZsJ7fIJyPjH7zW4s8Yr6pGn1koIqof8
1kbZXpr8aCZZ7sJG1OyXARoC5T/H4XSVo3OafhUDOBG2ZCacYN68c83jC9WfIpTkiXVaFA/VmL1O
jsCKp017PTi3LlUeIu/XDH265xyasgwPwmWbyHJrx9GHAAXSzVdBih0+zAmzyPIRczzP8MDy1VLh
JfcYwu2zl3CWiEA/ejAYadH+KC3cVzarpvIhCE+NohhB/BaP18DyPuuqfHIDdXONYlzHw4+07AkL
eDH3vWJKqSikSyZuk2x7ANcfzRh8VZ6Pp0u431mgn8d42mV9oe+GYURWWQWbAPEyMxkC7xz8o1rH
2WqKOUqiphsGCZ+2fTVE/KBjdsoTqjSgPk083GDQUvPQ+eb0NblbOyKRB70KEiFEaDp1DYOY6Q1k
DzoAJ9DOZckq0lDnFk351MXhsVF9sEITBcIqy74AQXK7Q9ImfF1Cr/acN5ORRf2QgvJ4d8vswy7J
J7WHR8ZYm8TibKYPIxZVEjlDu162gvmvFhq3xBYM5wNxRRt4a8KOTi1JV6Xdso9ZjMhiBPS2fQ09
1sZe4w7lRCeAIQZgjB71kAvUmv2bVXOTZJm2dTryiHjMMhJWwGson+Y/4C5Wy60DmfUMRPHOlxTt
NpSTJVZ8d2sO1nNvh9Wq7CcUSXq4GUyu8ThZ4bqohqeUg9oFidIur7CpWKi40iZFi5nXc0Qanmd3
eOew0ZMu0Z0Dmzm5+FS93OAk0V7p0t71SI+FCwK6dtg+mpmNzngr4LP7uEWVkwImHnSA2HblxmcS
MhNmi6+hlTH/IZ6APMbHorTHI6AQJMbMlpu2t+9bS57zMO52IEnqRTYieFZB+uV1wBvMmgDhUToH
2bQU21YbY1iq/GUcADGYtOhi+vNLdauz0neoQa/UxtPW6nu5N9ylVn5lHnIGbSzRZJTFyrRXxmC9
Bz7uUAH7N8gE+3SQH/DjpdcomZXfqYAp3xynHsVPMSikHcxqyFUuMAj1IRrODT+8pH3voLyLW2yf
6cGS45urBfXbDPQynDkqNs/O0k+RBxjNh8LgO5By7Q36LaFni0EUrV9FksYW9ekhkMWP4d3aMr4G
0n82Aw0xne5cnM5/oO5xElvDIODri8mfzOsQlfd4k58J0iLiMigvNfMIy8PK7mQtrWJ/jqyV3O49
1Q7vzEUIaiK/opQiMhzp0JzP1R19wyy2KcA1DDAhpSM6imVSgVMkbIzLlVrHkFiIXgQPY65+WjYs
6MBAn9Rhmqp16MCQGnPOSYVb7QvX7FZW8F5bHt6W8gmc5dPcmZ+JiC66ceZB2QMgIYxXYfGa1hhQ
O5RWCccxImEVTlc4GjxLHoCpAKjAZvDFg55gplMakE0Fb9JujHu9KgH/S2gWsC4KoG7XMSVoOB8b
Anp0DIgWkoslnhX23sD51AzI3dbEou7W9ldv7HRt6NGRYDTwblnXnIqmuOZ4pgPUrLvJ5+1SA5zQ
uLnAMg0XA7CubeVeJfSqKS23NXOJ9dhVn9BhWYPdyacfU4FSFDWQnIHCT0yH0ojo0NRte2g9tosm
r7d4HzdTPTkIOIYjLEUGye++KOy9n8TvrkkQCZvu1D7L0W52FdLdzPD8c18ZGlCmfhki5lwYlvZs
5tEqhh6ygM0LCSQWz1PPjq+qeDPYfos8bSpWwMxBO7sP0gEFwDL/MBFGCA7enrPZX3F+LsvR/s57
eKshqRGN2W8h8n6K0byCPXjUchyh1OnPaScO0jUj2IovIInnxGkdo6Szni8lkBwMwwg6HBsbtfIa
1NHTbKwo6fKmT/Mh00QpvixaFI5528a7dmZZ92m3gQ8JM53QXKLISdpCrZKukmLYufDXVjVd5vUk
C8Ki8p8h7iBPVyDUkK2WoZxYetBMYUOlfzPpWANmyYB5QkhUrGXtMdkarA+9ZYxT1i71j9FfzdA3
MT1FWytvP1RPnHU7MH39nVlqO8YLjmZSw5EQRCmJbK6xLAzTexoNAhrQINCF42evE1rAKjBOTpRd
u8I7plnUr0Qm42UnroNd+ofQLHYDEVVrZdEqig3FVEtrt16Y3xeB/B5cdPaVVNWmCe/qyUj3Nf05
7Dhypxp5hNwfrSIqgLD0CMkrpxNRlqtgEkuEY7PnCU/7zgb/xzOO8D7ADTTmJEgBOnvu7DPBVaD+
hlfPaNFyiGDrJ924aaW40/0AX6vUtyTcsfV3Nc+6URzz3PgocxNTb4Dxlk6Mj9rEaKAGvDlacxN1
/QubIa0ZK0SUkybdtpVYyxqEjli2Gh4nBuDbyanO83+GxinHrYp+J+fMgVRHrzW2V92r2LaaS1O4
d6Y1PQNdEGvycndaLF5M0W+yjhshGXlywdsufY1fiLPKXnohClHn0RiPeYxWL8uccguQNyYodVPr
Rc618n/xtD1Jv9t0CW3vnjRf3wFiQxelcUtqEWMmzmOZ6acthOmHuMapw2XoZgeXPq9Zs8ytJsSv
oHsKegVhSrELCv3ecgiida3hGKdtib7nzvB5UMpKUCtMKZC0Wlsz2kyWZyVo5xkay0+MtmMF6gPK
Vjbs4/a+BiNV+0wnbIaefiw+M22NMu4+zJxjjzlnmXMthVagRJ+8XxauysGP3sy4atZDjmVCFSS5
Jdp+xE2f0alwVL3tAnUPMZ1lsi5eGpmc7Jpl3scs5YSaw0wXBw+x6Ch+0r1XwmGPMwAFaBdvSajD
4J4KcxcDNeocs9yZXsdq5mlXpyglDC4a1jlI6DajHdSOw4cenzpFr80FFrGZ0Jq3NQySMcmRd2fP
MYPYLXny2pzr5VfIlDRvjRXXWISVuuhsQkhsZwRk9p1ZhrXTRX0XDbgArZIJ9Uj/xfOwt0XwI4m1
Q/ea6+Si1Fz7oCKJvKn1s6uLkmkCuiPptGfXbGyOMEg+044amHIIm4RYpISMrhGx4RYV1odGcEdo
tZdSQk71DWvVuvZDY9rc7sJg12DOtbBHdlMrSUnrG5JjP7H36ao8yNIgNs+Ki6WSYXQ0sKdH3+Sz
3roUNgJDYqCa6OVdyRDM+YKJ7XNew2k+Ta+dgA1Erk3uhauwfRtpOUZdvbci4/OrK+Inu+yvTWVc
WTqiRZLqD3qoL7s2r+gj2eRDa+mbXrnnqrWRWDXDTtSU4qaWnT1P/vSzINjp0A4YJL7FzCYSSfpe
/DoN5KvhGk7XTH3T5VRM5qaEoSBGrVi1SfMqxuqsdbSQq2kYdwy7p2Xuh2ddRC+zbf3QKz5RT9JD
kKJmpIjEN86BFtTL3o7br6Z9mPz222xZjlBtQ84ZsuccNMheVuiRJWiw0E3vaXy94YzhoA5sf43R
+r5t1VtccfgBEGCDVOZjmjOcAju9wMKb6MmxYvfO3rR1b9V3FAaZ3ge8fXLZt8NX3Ft04yXzbtLc
1njkmxWTJgoqe7g4doUIr4ru7DT+QlpBaZBjsgJGg5oT+6jWAs0PWoYeHFnmDghNnHHf8Hph1aRH
iQdnAcnuCOu32kWS6f9kX82aP6jWy6Y/Qyy/jFigFlYoz4VR7mKU4et+aO+GrknxIZufcU+hkszp
2AkPV+Xw9I1ZRmU0li+0bPcR3cItjfmfhL2HDrPWn5omp7Hk44mMm14wpW9+uTEtxwnB3FFm/aVB
Z8np8Oa7Zb/GuSQGoAejUsaeiQ21/RyDQBtqN44YkqO30E7hlZbODhqm2BrNiYN0uWSWOtD2L34B
xbzxtrHiB12xsR3siqSlehlufC+m2YHe5QXXb972pMf2bOJFb/erVnbPmfD9bQfxbRv59UUPdpaO
VzAyi59wQnoWuic9czVusRKG+jBu/JjmD3ZB2DPshjW5NacuVvLZ7SuMGbb1mslk3Apl0pMXIK5r
7aKXs2cZ/ACk/Y20TejLLXkXoZU7eykreE9ZQFHIKeUQgidLLyP07UUJ0m1hMZHYWiU9mUZR/ilA
sSTvNa8loxJgu2S+wQJ0uHuCIdf3lt7QzsQFSp1NgBSEP7Fp9IpyrfnIpJ0f3IHeQF1gxmSMY4Rr
qeO/0TsBX2EqfnW1fUiztnoaq4CIyhKdY7MNe224MyzO2U0zPusKULGjkezeEA3Xjjfy6L+jWgXb
vtoFFoUucwpiwdAQRhDkFlFGtkw8P/LkXDL2f+7mnLuc4DypuRZCPwN7DRymhR8Q9gV8RqJlWWEm
Qpk8iASLJa3JckYG5+3jUM+Ob43c1TG69cZCOm68Vm2xq+OCoDOK/UIAwckCk7NTlP7o0sIF7XSv
KmZ2W1bpW5yHj5nFyaWkCRvTjjpRndrdvA8H4x1rRob0kWXJ5Fni4X7tJGHl1H+6YXykoaY2AZCL
tVka29TSmCPBGfRSs16PCvNV26+10XjtCida2iErWXlA/qzvfC3QN5SNtYscnvFqpfV0A5W209L2
wcxA5KEsWBeSAPIYAJfneDiFQxICDdU8ZWbzSud7p0CP2TM0D1YBGYOcaJa+PCO/4ckvy12AwrKC
BZZk3Hd12W6bOqPjyH0TJ/YRt0QCUpKTh4idL4VNN7Pcb54QxIXZNB+7jXPeWbdhhnzJuqwXSRA9
Id2geRnYi/AhL6qWEwGihMBF5ai4zjFrCsB93JP9bnKSS9NTwI/mI+Gfb535lkv9phXap9lSFlMH
LROLJQxGh5tPM+aE7wAxn4w2HvMhygBd6nJZmySf0mlYE3AmMaexLau502cE9bFyOOKYs7EzvCgI
2WzSw11G4sQs03gFfpyufBumaJGvx1TVd9xno9O8Jk7io6BzSXZtgYxzkHqe9HxVUKotNJcJd/8z
Fd3Nm8jBnGxw2smxwCKcGsau7ezmQNSDzGGoZbzj2xY1MJCRd6uCLpf6R3h0iDoG3Ieo8pZDkDBE
HM/w5G9+mSH97dxiE6nugbvmmOMF3eE44FGtme6G+VfIfI4Xki8i0ia2baaunYJiaPpZs5R90h4D
IOTe/2LvPJokNxIz+l90BwPITLiDLl3etPd9QbSZgUfCJOyv1ytSsVoqZEJ3XTZI7nJ2prqqkPmZ
96WXgmPVbJm3P8tg6Z9galVNeMnWB8uxjT2Ktz7nraXjqccn+ZmS6nrxUbhtWba/sAVDApZWPvRH
SwAOyG2P9bbRP+dANjbxrGwyl5RA+3wMVvBL612Yhdd2bU9cMIBU9LVdPnfLhP/tJY9tnFTPPrAY
vld4xRMetY475k9cNvOnORo+SXVZZ8FI51OmI71pQqveiiLMn1KGQS9QI8Iuw48/6Pbxz/9gxvKd
BZXl/OffGatjVDLEB4NIvm0DWz3zBctISjHm145svXsHOGtCxZDnvtvvmwZOh+/K4W6UTcBEyiKA
nwXiqAUBjc4sCpk9qxCEm+QchcRfwopbhHEtdpWSxjn31XAu57A4Z7N5H8fKQMwlvpNhV+9FwXNW
M3Zw4MVwGMcam0cg/CuaqdUdfhIFnALGCxXiTeY61DxCsEZVQqKZ2BJxC/y867SN9q3d8XeXf2Qu
f+V47kHHwjv3vvz3f17XZtvYhoqWn+h93lvJg53q5EFGAVWavLz58+8488wrJ8XZiUhDbJVr/2BQ
Odf26IJUYrrVm3n8Q6QMd2y6RXCjx+6FL6AAKn3ibbvqwDHKec2aEXvCDafb3mFKa2GnTjY24D5P
nDXv58unXDhErk1yHIRfPhW+jePuLR9OTFovZvbsJABOrxtwOzsZJOwf5dGHm8B7MH2UbqUR8yoI
OPYgkmu4UE2EP3hTzLymQ5t7hx70zalIuDkVyP/YV9SOuzJoSfzExUHGqb1zI/lZ0h3fiTmoeSNq
sXXgGXievZwMZvouUhDmO8M8X0A8VTc4qkMIiXkYBbRxipCHOgXM7scpIfPY/T2X3qnrNJorAhXB
UfT0pGYTqcrrc9UH09pSln07wyEvM4nOUksbYCqvJ01dlhy9Kefz5NqPQXEtJrf96ErrHEbTzxRm
6m7uwvbOD6In9rFAVtbyNQnG59nmsFZ0Rbqtbepa3e1wabaJYElJcrxm0NSfimi4h1BX3o7FW0SU
CQcwbNm2wGMkVbUiyeVzASAl2l6upVRk+akM387UG/61U1CEkBlCDopFTp0+Rbc3dO9RSvyd8CYg
3RLHJq79+ewFFOZDCZeDor2hGKS58veAycXCbnM00D13mYPY87qzFFrgMAYwzuZuFiuUcu56fj7u
iqgLNx4BTTaE8X35elePmPv8xpbkIbaIQ2RBKvZOCDAwLrMfrmaGIBhn7LhmRCpfFQpkPOLwmtY5
3nRjY4/F9UQzzyZ+M7pUmr3kRJrAOVcm91CvE7wQCzlXWOKGrejwrpNleRmbYzrHjsM7K22iwyKS
C4WPXdDcdy3M+W54GrgL7lV5MSG8nSvoVNE+guKjSdcIY63JPC6PJVUkT36CVup+9ykp5IqGfkfw
ntNWnNz0fRGssjYqt30gSMyAQz4lSXhQ8rMSscdtbUnuvcvwYeoqkkBR/Ay6PzqSuZvu4I71h7JV
7Bx74yM/pPAOSSS+JrLBWjKFe5I2T6GVWY+ed0z4M9bajz8TSGerAqcrrmNxW7HIzBuTbm1IsHiX
GzTTwZDrlzymhoTPjgoo8nfoz7e9zpNddmE8Qea9DwqVnuG1vhFb8G6pDoZXsR+LrRItz6ViVkcH
/A+7is3rX78RhbKWDLreYZ2v8jm2z4gvMVk5Cq8MPwJoT9IPpphbIlwXKF6RAUToL5lp0zcoLvMX
PsZlYQ23W+W48JfXgC7VSEDbvfJG7F0SDfV9hojF/qlgATBglTHC7gBmcRiE5qvFD4u9crgZuw6t
UOA5tdJcjHseUexlbsFnxtQ/Oo59xzl4r5bMeoLxU7qkEVRIoUkUAiGlHL7oXXWsPV08t/wdqgTo
12iJTsHSPHGsnu7yDhzCn79Fw+ruX4WS/48F/6+xYLoP/0Ms+FenTaL/ngrm3/grFSzCP5TnQjwX
vk+q0ydz+1coWPh/2MKFVuxIz7EDztf/yARzlfjD9ajuXPo7JLj4i3+Egi1p/+F5QciqJEliZSv5
fwkFO5xtaQH9lQC/RJ7JnynHYxvTJp2smCiVRKD/uSWUthh7LoMhV26KFMBeEzkefJgrz/M41Nq8
1Rqjh3UZwanzzHQXu9k7sBXvULPciEonEuaQl8b/XBzO4RDPrG2RJI9YYUw8K+0DXI73bdrnh6az
b5awOQSCtHAVsX6uGWAEetWTAjPq3FlDekC8YCo59LYSBtMFQgkRsjtQKneou42vMCQAaseA5WdY
10JLyNmgbTiN+qRJh0StZ5uEvu3Ea/q83R0ZjpYNLorCkYF1hcqhjiIfDv5QcZflCRS8jwg2qzhD
vJJVeETcupyS8b1SGT6EoOtMBUMyBeuzTXvqi3nz7ODUcLlFnEMDgB0C9I9ATdSNDO94Ahxwtmfa
66HBtkVXOcj8YsVprrC5kHAIa8A4sMD4vkoJWUHGJqBmf8y18eDQAdHkYESGRVpsR8OB2wZWeSyD
fDiDqliFA2pPbpmvBblxNzv3AHdY8iWpiJ7+QO60PGQZdlmfU7i03sc2d9fk5+6CWjy7pi/Prbbu
BUpjGnhrqyWoLRaQeI3zyuJzUXKLG+js8HR3wGItUOsuaGte+4bf5VXjjxMEq6TmG/tKlxCV7bE8
tDbCsAvn+pClUGn6GOJBIsgxIvYqAJZ7abgBYoaDLR5AmIn6u+6GiOp8ycDf2gsegyyjMzZAk9JW
zla7R1lvFJf76JVjU3voEjok4eBtcP+9dWOsHpYWzd8aczlyo3HnV7I9la4LoCwFRTQUNxMJUwa+
+4H/bZug1s+R+hSxsNaMIkWrZsi+QugSkzvnL3yNO4xmXKjOUNOuUllbT52c7GPtt/usRDueg3Nc
LuNdnbln19YFaiqmj44ZN14icz36rIBADUTP82uFIbzjgIN7JHnAEcUI2GA2J0/27Fdg/KkGarAz
O+w/ed2vxMwdnK4LR8X19noiCYyq9SqXmzgkAhIWIWIwyBT2EqpjM3i/8yKMDgFlHLuzf89+SJ43
oipao7RWhbfxSa0REUcwLoqYN0JQEUOOvy1Ji96lbrTJKytcZ5eNNHvuqd/MfMqHWOBb3qV9d5Rc
MlHMYoie8yUkhh8F1STjQnWhoYHNwasKSS9CcvQNbmidu+++5z7hVBJ6KGnQk1nj8HNBkk0Gbwoe
tEx6gJ5YrAgly5an/SHyGRPJs/cubeZTDt0KJpUH9dnc6m44yLHeUOn6odSISrvUzyEs6M0iRprP
asThuEgxKpjeWb6Hacl1ZhXlEB6bMvmoxuVhIf2UmeUlY4tu1Qewgizhg5PoSES5CzsVk/qoRJQc
rbk/wv1p4lc8nHjTpqQrhBxRa6R61HJ+4mJAmzi88TKgpaOPTBa4b2WqnH1hsSWQeN46mC93W6We
TVMMp2UwzA37w7dAr0PAP0yq5M/gu9SCBY3+BLiQSQp26ZfJWvMJmDadql8dmo/S+JQDw2OruBzx
b1yls34ndsRVrBGPnn2d5OXLTCyRnAyBXmoKkdyBSOZAgLcJN4DxsRwbu9Jcfye+fU2cng0ocNGa
1yIYr33aYpswpTfRBmOxYzDhHLdDs89g8AoFlr0Vl7HghDmwsbSPrpd+KL3UB0sPPzRDtrbuKEGB
R4+tb0SLszfok70oULDN0b8owTy2fpGft+HvtwoWnVo1+WTvnJRSREBLax3VoiQTEn/0tTK7uSMa
WPv+2eZ9NE2pWPMnYvMyYC6lG19Ho6q1p8u9pn2yYjMrP0xgeoI4+AoVZ1PqYNM5xJ6x08t2g6oE
OR1kjcEwwKYjNjLZT5iF/FFSpmvusPnKyPDOFGq8i9oRQkAcrZlWU+s0nvdtDEGd1A1Mp6Tkjgt7
uEqAPmY8ra4aLu2OC+PLyqDxTZD8+S59IelSbzuWWoo0pYIwwQ3T8y/RB/czu0lRFdzLISvfVMNy
ZzeFyT5GEaa7DDkg7usDlwDQB+mNVh7QLg21wm8sa1Ny75U/bQg+kIBWt5VCEiuEKVN1qBnjfBnV
Nf2uNX65K/QhBpFY/9kxm0mBM7CxAY8yAOy5NW7+FfGmyP2q/JrQ2i82CNVJa5yJWyR09AhMQXPI
v4mhtZsO9NvlB/QOwZyjd0NJF/Pik/kXdJmEZJiJTrWuQoaWfIYMrDcGa8qkvil9PkMuEAIVWNU6
zXZ60HLdeJ2zDUvrun+WHUwDC0VjB3UghrpIaWYEy7lNi2+3LfK1U3pkN7jfTRbNH8CJV8sy9Xud
lJvAkvzolwYSnzM9GlgjOsNqXCxsb7djA8UghHfTI0iHNx8y+JrAQvTIJ3GliKNu+r5/kw6RN55O
+zB9smupNhdSVgAI4Up2WGKjJodvnCPIllhlr5AKDnx5Qq6jmERKR43b4gt+NsejyG829gj5LaDe
EIiz64LGLEnBgnnj+jnbLxhzD+w8IwPmk+D2wg/ZBC7OE352zorbqgb1Sek8RX65hJ9Ue/AnHzmB
stR6rDH6VIl5UnjEW30OCRh5Oyf26BVm+qS75IzFCXV74k8X9bDfAlg2fCnRes+rrVjQk6ZkXjEs
dXLsDaMeXDQjLL0JIlIfAPwFXqTdvF83TfaB6P10+SgZPf7iGPajw4w4CzMv7shma0Gr1+fXv1I+
87dN333WeSM3vfA/E/u9DvUhRBahMpC9+8xi75Qs1y5CB8D9dQp4f2TFdrr4OouX7nSVEZX2lm0T
E5POQvr9Tn6oC+Jh9FEwlMb2NDrFRnaSygcPSNpwm8p2fgeus+Zb0eaFcn6cZUeNlpCVz2HOC9pw
KytzVgvkahqOy5pFdbz2EvdC3boi6Xgd5ACKsPi07XpvMcN15bf+TRuYh8h0uM+Z6VaYAtgs4bub
NfddIgv8Onz8ZeRZ5QbRGSYDo+but+gvVIJ85FvaL9kMQg1RTITy8k4XHkUDjTz8iIfLsozHz9ZG
/fbNFfr1yi6rm4SJCpi5M3AhwlnuoImEjs4zHhKNB/Je0GZudWTUye/NS+cYcNRyXwAMv2rGp6Qd
h71XZZ/Z4M6bwGXsYQhwumvbvlNGPSDVXUuWu4gFzFz6W/USp6z+kEcdMri9u6ZJib2VNC6K9jch
8BNZ/3CVp8NN0eTPcwbzkVZOD7FMg2oq/a3eEpxPrxizuc9qRW4fEm1n1x7WS36w2xZG0cW4T1xo
N711CFP5VDfROabfvwKCEWIBxOapngmpGK8+Dh06qUWZzeZlYRYGxbm+L/rkLQ2Io6Bygmy7ntKQ
+WP9FrW8H/yUE4xOxEqNgyGoKj6bOf9WjWEdr+f+PGfrKSHr7sAfReK1r01U781lg8m+gYuEPxEr
aCbiF7WsFTI9RMOoOi+sFmZKnQQTCFfIgK9WpRkWKT9cNxI7qwQMONftXZ+gkbX6tze9tlE0rRco
B9tGT3gDLLJ0TPfAEO1WDFPRvbmkSiSuGSkKiW/mpomzKqrgxc6n78B2OrSI/PdgSFrgFt1ANGCI
ysb6VU37Ay6CSfnQA4Y4YaKh7F3F2xEMNUnjkBWl+nsZ5p9Cf6Fqgl4sZH4DrQxMPiYXjRIbFd98
+D7p0GUITnJQDbpXl+9UU/6KumOPzRwZ/4v5t2M6Th8zqwlEeLr3KThFtb03pfspOpJ0ZPr5XPc0
MT0vY/F8BKKo2K1IWLth5AD5S6UbmtstOEvWLKzxXnfw7gY9/1wgll0m162gwQiDMuBHa72DRL3x
67uAsacVl6o1/GG1SwLAu1XXrjpwXqtIZAFldzABFaUcQKw4jHiB3JHke2w3vOA0mzi5Mg3gVzQM
7P5a2Mtd20AaSvHxr3RVP7oG8ivn3yfgKjUmEH6cMvPdMBUuzMnqRH5h73VHekaXiVauNIR0157K
qKRwMJ6z5IKlfURIfIzhD4D/1S1CIpCOKOOAgRrqOM6GJtltNI1PqYjeRzc8msCIK9Tr11kkJdM7
nNtMCT10aXmwZcBrmJgoGVQEUAEFDUlr2UkePqviJajibwASHIQC+uADpDztU2zBT1uYebBZrm0j
tjveu5DHKYBP3rn2NR9nyOqZSwACptwQ8xgMB5Bllbjpw5pHBePWYZl+gAma10hlYqJ9xrGF7tR4
M+r6UUXYjJl/CuwHZ4jfylnHB5f41lZ4xP250vVclingfJHMUXeWxxGB/YMt2S9+XDlaJBjAqzp0
+fawwl/VxbJg+bPaqOTdQUXelMyM6JKkPgG2o1GaRlAAb03Um5QcLLHvYrkO6M3QnIOEK3rr7PEN
v5t9ck9t6rNr6iUYxkw8rBpYhU9Vj2HSVheLqDmXXfM1R74G4FfOT5AvUchcubFJa659bR+Wcqju
0gXLZOxO3sjHaJTDvAsMqgRl45cqseAnD79q3nS8YZczRxVDX36aDrNK5sMQwQbPZlhB9Fy5smvi
zKneIAamtzVbYv1w57aMC+foErvh2rWK28uyICRhdfBMCjorBLSetWwKYz9ez3yFgE78HIuuxLsJ
mNKdninSAKNlyo7uMjM7CPrVE5CMfWfFX2w8gWxow0PM6QSOKfGjGONUZz9juMy7cahuvIR0mxRU
qiqmynN+/2vfjWF2m/xsK8IvBc/KC7fYZwTFfwt/CT+7q5iN5Yfr7sqm3WTSf42LwL5aJ+GZ895n
KuOfZOKQ4rJXT0dI7aLau2+Sy0KUl0IVxK6RsAc2Q+K9FiCvVzXa1XZwivR6UpUFpQvGeB/zIJrT
AhIjW3O8WZ2HgNlmu/vBlpe70TbBNvPbG8MYVxR7J5PghWDDLiBuE+bpmsfexrvt2MXg898Rri9+
5XlQbGbpXxqH18TaAtJ2WN7PlRhu+qxRJzaAYYlRCyZl9m3w7nlrWt9NqEilFCV3VEINpWvIDaXh
YVrMpd3ANTzyYVbj4WT1E4bgapTCPvqEMVZJ2m6rqOv5IKvwlNVt9MiZuWJZgKHYc2ZhuhV6fp3i
+IMT1rcJBu/IjXU9d7pZdVrTuuTtMTrWtBJGP7YeUJOIIEbZTtNuEvD9fJtWwDhrfZAIT2XgiS3X
+u9WLPz68/hMuNGhQV5tCG9F62s75gtTxu5DSygWfcFap2REcSXGEw57dy51eETW2pGvOSwGg2uS
N7gCzg51huNixge6oCe+nW0WxWXPTYGkmRzp1DgxwTyLwSmrw9OP6l1kowwNkq0fD517HUcQ15Kw
/Kzrcj86FKUbWf+IMqYTiX3D4K5aa0lC/k+l9P8l5f9FUhYCtfe/l5SfPn94NKad+fwbn+LPf+sv
Wdl3/3BcSBIOnpFHhED8Q1f2wFAoh76/EBLsmSudf+jKyvnDVoIco+8L4TDpC/So0zi0//ov0vsD
yoTD6A3KAtgj1/u/yMp/hydZwlE+kFzH/0/MICtOk7JAKdrJSn4Sk7uYqscYxqmlo++8Ve//9KL8
O+Lib0iLy6/3H9r1f/z//CeQRdYkMnNhfe0gbmjKLLZ18k0wP3uOO8RnC6DTW2HMVK7rYUlYxbIW
55nF+fdQcOa3NcBJZ0JMauIx2CaRDWl7jlznmYscFy5Ya0+yZEcC3276zOqmv6lpCl0nWS92TZ7O
t/xc4BExOBr+9XH4G3fln/9A/FoXuf2/+iOpv8vwNFaDJuDHvQNH/4v5UJsUikFmI4IjqkNTQLpZ
OyxNzdthXuSx8cv6teuQjj3p+ncXk72kHd/0r62MK7UBdZBl32WZWfWuDrKcpR12hYpVypN3uPGr
mbArBaSYicU+tGCCeAgdZ8gmyc0y0GhBCvXDbj9px/BcAA2xJbdLejioZXI7anxOsi6pfZcJA4m7
KYpftQ1yRSnafDgJHj8LzmekxFq+8mDCsz7djSErte7sDgdybDT0ZwjFH33ZlAtt1smfIUfhG+4T
r2tQ9quu3KTkaUkkOOo0sTEdbw2q2SNtn/SFxwT14MDhUWQnxK9KEtlwxE1Adzn3i/5lNkCrM9Pz
sEyyC8wpsuYWBMRQ+GTutHOP6hK+Aw68HCtERz65zRiqLYbyvEyF58P/bshElxMVyWwZrHWYtAos
QVAx9gBAcLoDcsd3s0R+rSgfAvwEEDVl1/QeLARdQn8pOKEb3YXl9UI4GM0/p9dql6M4uRrMDLeH
DunIDW9nrpBnfn3LJ3QTMsFGBqW7Ggi9LbdZaebsKLV03xmH7vaG1XqSiFRfctuOD4EjilNV/4ns
zeIXo4iHeTH28pqxe2iRlZt+Uw/FsI/nZb7TtQYpWOUxB+KqGYe1b1vZR+NNwZfFO/A+8G1v61me
vvWqQN8mSiHiRR68G0hnaoT77LTX1GZpfcPhmEGixPCJR/6KeVFzXcS2+kjTiqeuSbLmW9SkpD1e
2PkqZg/s6OkwuVZpSfsTrveT7FoHDEsWbUwxubcaNihMF6sCXhha0xticXoqZ8s7u14rv92MdhbZ
I4pmiBXBUbZhhIeazV+BV5Nfgpg4HiYE52PQkk+NtQjfSGuXdDZtsbWDLtkGNlNk2vPM2RC6P3ec
366Joofkx9IeIbVYMqYCM8c7+U3irNtZlGdrKMmVTq66JOuD5q62Rue7jef6oYwTXZ2dLptZAHDT
YFplPcs/5z5hs5I5FONQ2Oji4LEdeh3twi5CZPIg339rh5VJy61dDnExkuYIKWUspujMv+59sZdm
cVohPyc6m6Mz/xBpUrgJFrWT1R+ydNrbNGnLd9ueKyLkSVN/tzQwahycAn4xAZaDcHIKvp3PIJqY
o/i2V71CEhl58RoO95ZF1oc5T35Nx5beitm+sbyy4wx2wJT51OOtoPoJ+36+s3w/3PsQ99aUK/Wz
nlG/Abu1b4apXyZYonzHVzzZE2J3u7mt5LUfTt7GySU06CgZ0M4y9irh0zZ1c/KixV1X7EduS5m3
FAhyRGx499c1bfkPAezs3oxqoRGxDOnZGb38Ah7SP7PdTDdzP/UvMfHTnwgAFpFVp3+ZAvYKYiyK
j4HZkgOfDNB4oY4ONreZR5/pgwb1cWB+zpuci/Zl9xj/UCXXGVHkNcolzXEIJZCVy6J506kBTcsP
b2OnUfuW6brasdkdvg1SUoSv4j4Du6PjbD+wdQ+eXOP0TCTAYQEKOuIB9NOXULLFDCQ7qkGzhmBl
WJPq9/7oknckC0AcqmcMouLrbsMeZEG72qTPaZQadh3LMn3SeET+pqa7UiDA0B8hrkjCeXTniSUS
Qu+YGeHEnJkpm+za8mEFQHMpvB+YuYbEnbCpLPkuY/L4A+lDTKjo91ixww5LGt0XyPIqnVV1tiWF
9StKk4A5GqykMmI4UaECIsYZkMvhEpjPpC/lbc1qxaE3WLKysvXTiBi61VNYPHECJ20OSypcJ1Hw
PVuZ+kUT0975Ng1+pkcU9Nk22FVl0b0vAfdcX/V6NwPH/9a44w8AfXmfLIKgk6uEfgNswUB0lqbH
KO5SJkklX7gtNFKks6lxTlQQzB4LhJUgu5R8qqz4RfuT3LXDbB/YTms/8jTteTNPjL3KPHD5UTSV
sfcVIS2CMzG+1tjZ4Vc6kZHx2T557NTYvQ3cdfblDMRkXXVhNG45f6lzklb+73wom5MsCLj5Pkmq
CEzrduYLZrlarCx+F/HIChD/9VPYNTwpiZuATfWK4DBifeIMZ65hJkr57MbXpNOtbsruE9/vdklt
B7ekbZjWsX1zdEeHDFurVPQA3MIJcU0q4vD+tPzmsSGsq3Shs00sEpnWHzK9E6lb7YoiHY5OHnrD
FdsFI0EZ25KPPcnnLWlV3lLMpt0A6CjhlJfoap3lNazoquUXh8j6UHi81/zGhi1QK9d5LUnjQKur
Sxb/hvJNuCiiNjLQOqiYegwWhQSCpDu9c/OlW6zCxCroJvpM2Dky8QwGajG+sAU3nVpRdNFVFfh4
4gmOSjLr5BhrH4Xc9aYzDZnmqMMl3+PGxXgUxNaXhBSrhEB4iBRjDRMZun23VMEvUY906KBI7Dwq
sWfS/t1nmQGTt8K4+8q6xdqPdT1xbcOvunIG2T80GHoPRaYi5AIYgqk9XIa0u9S99pcq35EeolGd
so8ErQL1O7YGc6qgA57Jk6WbrHMD/g9tvF2XGXGA6S6TA3ZdbPTk97xWovnGkZjfGAlTX7MEEZgZ
dL7usmZcj1734MVB0q4LIboNI2F6Y3U0hR1ekrPR0CyRb5h2SJlao03X+9z8zWboa3NunWHccDTD
Rw4nVKyxr24y1fd3ruVrcgZ9c/D0Ej4oL8+vUz20b9XgzFvyRgPMMd8+hOCXjik+wp3Ja++FBXOq
jRC2kn3UQlilJ0aCX/bMzzNO7zjfeTyHH0PgLrsqQuSOxdSfq7iR+5qxUdZS2tacrSJnVrIYiK8J
2SaSHYQCY5R97o9eQTcY+pmFgbQlZeHVzXSdRPO0dchjbiEYMF+GP45v1jbB6EHx8aIbwQDBPSPC
TD8PMSCpuqiHvdCLf1IDPRo8IibCOgjQuJOOit7YblFni0Xkz7mI9QbsptyJ0fcOjUmXo7hYJ/Tz
0j1EY6BPVivMqwM5KblCms5flO+07xkPsIfWw0wzNUe8GQ/jJmrn5RhQMuQ56gk4jUaEZzUJ+j2g
PJPPAMJCvh3cID4aqgbhdcKimLuxYxfDsgTxdatMOdW/yzbwvpQIuteFby+K9BWMNg0V8J2qccXY
eILNGhWVBoJt4adkJnnzZQ8z3JovKUd0v8bvJ3D9rmJEp5QwFKZhJr44JmwE9GQPSXcdnCo2W8cZ
uneeQUBxyBSjw1Bg8+a05Vs77rYkZYkjpL23KuErrN1Z+/cOpCs+vHYIGyUQ9XDOpdIfhSWtc1Zm
6Cfo68RLZ9YuvCy6JbTd4oNYeX0zeY16GzLj7Jth6GG6ZMsTGcwIxkZLCNZCPs5IKuzry8p6K5q6
AIztLOY600tE1lWqfLUIlX6LXLPkEeFEBmTzHyw+eJCPJs/Q0LE6c+NDgQYVykY3XHDHZrozgM0L
cmiZnr2yJl3fiWFItpG0x+eJJVqe4F7DvHLf0DIZ0TdvsLvq78K0JesUrEQ/DMp2HzTFaMBRUnjv
JS71s72006YJ/OgTOgZPFa9jhaCM/ODNTpNq1fCotYnfpFQsvIHqE1FP0x+EO6pt5Y7TNif6DVDO
Qz4DTJyUn36bTM0ahnyXb6286M/scmkyv5kG2EQbNkPtPbXpyPezS4Xo2DWZt52gCj7SP7eiFatR
8d633K8gn4d7LkUClmLobAfp8CaUCwLbpi568WY7rA9igE2RRS2ji88xYYs90jocDu0Gh2HpI4iK
wN9IYgrcMyg6BJ3YXlfENeSUQ4MlR0xyxdH1bUSumP0wWM4zvcqIqKlTMEdhPFmCrMlnlD9CVaG6
0vUUzPBKJj/a80NEoiINZburuh0Y+7OaLk7XOlgoJvQmUru2asyE1xemD2XT23vH6eQzHQ3zNGdA
TyxOvE+uX9fHpcjNZSegqdDUvaKC2lCrBm2x4gTmaPJeDlEi7OsNraPiBLgx2Rinp+mOqvjpZ2Nw
Ti2td2lZejc5mIQTx8MEj64z/fXiAjxRQSl2UHPnt8SWaj940IlSNylv8ENRgmslX8dGe/e+VQ4S
74oYc0jfg4wC1661TJTeeyXzK2RzlNlqlp5OFUlwZyuXeXqsKs/fulB6nmJE97Oekh4/Eh5gKX3/
3bdVc2j6jD4RFTVxv7CUfBoHJmszl6BtA8/CXS/GGa+rQkSMp7kd8wMO7ccp6axH+uQ2GY/EFrx2
hh2sMI+qD/qPc3mTs/tQXLdcQgERVn57jNI+I5cQt1AwBZxtO6TicckRTTTyyML194ZLTgOUIWjm
3cQp0LvyYKLDneqy8CsmYGVtuJPGT32caffCts1u2Vfg7Kbs/rZBMlotCYe+q8ZS9e8eXf/Zbump
XqUUL0mw9/3zoEW6B8qW07dlDu0+uWwuLVhi10PS0oYckJjfovqLS+0zQbvyV9sONuiNAqJ9EMa+
Te3RkfeUZtXvjrIUNShXlMScAp9zTRcPN4TFb8sgo9jktvKH9wQLyHkq5wOEAv3OF+yFTxNgHSUs
Nt+F9UIGPSb6RVPQ/5MV5/+WS96xuESoQFo2pM7Gv/gX8H5JdxQ3nLG9z0a32XU/tzlCAtfk5yaZ
LnGbGUxHORbylVFlDdLQrrmicy2l51OmcfwABNq5d7I8vR+BOfGtSzCP5nh32WufbBO9N7IFq5ng
ysP8iZN0pImpwPpnnLdbyiaQhqBmQlflKZCza9JBoMSxNsFbyy3ozsnIi28AJBIh7qIJySrntX3n
o9BRUUXnBctPExtRfhENhE2EBRJ2Sw4vMD7pPC1JL3aMHczjUHMwieujjGSw5eHHQdu9AL1geo8f
uTUuW3ZLktOwmJgzUU3x6CpAxXkn2Zk+JwPT4LofCDPDnaTE3Wg11Cs/9ZdnvrTkI4oRncw47E9L
YzEeF04MGaQEZLdOkVu37AFfslNL8MzJarz32bnm60jFNgyLwM0ess6K4NUsgWTYZNA2l076Cyyg
Yry/O3xVs7RYlNd5YTH4IAv3lYsHgbW4TMGBsfvWvUJf5Xe8xLizfBXG6ZNbxCFPmKilqqqm7AbM
pRtc6SWJHnSW8ViZxrovGLMnkbDLAjI1E8Fd2CP/Rt2Z9bbt5F36E9ULrsXirSRqteRVtuMbIrYT
bsV956efR+7u6X4HgwHmYi4GjQ7i2P/EC1X1W855jnb2aQXwcamm4p7IIvdIUxx9Ga4if2bS5Cbw
LZy2JQerPrCc9XdGVcefZuHfHg0GseQW0mJOqzarJSl04OsfsgLDT6TZzvaOBTonyvsnaXlMjHA3
JuQDTlm15tnjk+21i5o+dywATh4XgeC1hl7ELp+kQu9AOcHzlnOEy4STkENjOcQwQ1/J+dTA4ROP
BLq4PZPT25qbgdQkUOO60+eZqSF9LESmzGDCwo847O6rUURPS4rUFj67R6hYSw0VLx4y/xbZ/qUq
k2TfV5H/Z7Q7kpC7ggTvPPxh9Pqz8dExvgDuIlhoRR2uN4g629gVNvu+oftW4Ccz7vowJbi68vwP
jc5m77UMIlJpCZiBYfTiCWkPH6bF/8i6KRRLcMv/jR4/BAzau1F1uwuqYhPi0yXHaCGYbqtnjYLY
txZg74nTJzA+6xxOKL3wdCTkjuW9IbwFU71j6Z4qq57B+BQmXwF8Yv4NanUkCc3keQGtmc/iykjk
elI6L3Cp9O6r6df2bwAB1nM3kAS04uXAJeLbTNxMUaZe0LVN/IYYccJGm1ZqTQMWnVO8ivflGEGc
mfJ28BlwLjgatWHZPjGfiYGbE7vkxkrm4WVJwpIDpbUwak7wWemh9jWoIJyaXsfrxHG3EH9QzsGa
Le+b2u0+ZpV392k8EcNI7EjyzrLH3ZJzNv3m7odxAhaEzpXGqoTW9Y6Q3Lw6uHLJuPJ+iaor9+Az
3E0irf7Qs8ULBAXBsXdvJAVjGZHR6O7slZ4FzVVotqRa5+XfeWQMseM1U48rq/aBmLQUkN6Kz2W5
M2R7OyeVFPfEdoXHzHH8y2SHSHR1O5rnBQE60RpAe99kUvZqT9+zvNT4p9eV6nHiuWDTAR2IgDig
8GmM3HxfwxLG0IIdfOVqR24X5adbw++Tl7ZM3J2Sw/jghrGxJeqiPxqJN0xIsSebSbiBZXBFRyJ2
k9kQbjrmVrNxigi5QSUQkw5T0cNgGwrwHiqObu4PHo3bJWpK7qPQ49tdSNG9G2GeYziCgbcBp4Wl
J0eQw+BludFX+dYJXDNzePCZmR7BpNi7pWmwuoNs/yvwOGPlBsT0lvaLQbBO13LaFEl9CBuXkrJO
WZqnTbWfKWRP7WKY4Ly65NvtuLYTbRF86xvTNxqs8EANpr+BXmUv2vTs58Wb02eX4NQrwHh9soZ5
fnKXxdmalGnH1qvsb3ItzXfC7SBah0aEw5So42HniuEW8Oum8512oGCMcFqpFssE8Zg2OHvnWrsv
SsNCoucvvmIXqvAQ4Vnh67RP/hjLqxwZZ7ZO3O77RTEXHWbLObeeYQd6GhEplFaNV00poIsyNpsv
LEmoJZyizkGZWcQZ2Q55IfxLCBFYk2JkdVH+PPLp+UCIaYRuOfA4YAZ9V/l1efYLCFVNTdzf2omo
uXSISdnKMD8BTQaQFBXL1ZKj91KODmhMCW+txHIPs2fVeB2wiij1PkvPr86RB0tZKK71GPnr1rLg
L5LFgZRidlGU51MDVNmMi1Mu3BY6FqSHorPR2NizdfSSSn2ZCUF1Kz8BCyYnUg0Roec2r+O4QWYU
WkFrivzLmIZqh6e2hSdVT48UoAOHl9YgcuBZG7Slmx6VJdz0xciIzxjsLZ7OkBl2FqmTRP4RLJ5H
kATPNJF28UKvYyYI8JC65Aeo5+HR5Fl41fPofbf+5B9BpIwXf0zkzo1C48Xwrex+ygdz6yIUAck+
9c27u9T9u+pc5Pql4wFpdjPUgjYHq2eb06ZwtXwiUCwGjlFMd12jCBdoU/ep9Un9wwpdHHpLo97p
4uU176xy303I5ZXZGU/o7ieqFeQxBlyVaTyLyWX9N5iKzHo9htMbsa1FEjAPszjvank1CjFiercG
zPKkv/L32EjquLFz0IVl46lL55f43WumMGhFxACIsUem7pZpk2yWyTB4alhp3RCzCUqAecgVuh/K
KjIZhoDo7/A3FS2DuIie4d1mmcbeqh5Is2Np/6slqO6IuVnvuKIJIGps+64tYu+lZt99rW4wByyc
GQGJBpwjBpr5E7aNci+mysgZWEj3rW6kc8uhx/55wkqiGYFU7HC2DF9RulEfOCtpKXQf/09W5v8/
xS6wbP4/LMPPv/XvMflv9qrbf/CPPbjt/pdvSkXiggXp1zYcVtH/8FfZFhttm7wD02cHftuP/zNx
QfjkNCAUwjzlIt6+/e5/rsGF6f3X7WP/L3IWbv/1f2xwlWnj57LZLZiWz26eLcN/3+RGs9d7EW6N
VUwywNr2OcqE0sPe5mai/FbFC9XMQHXgnn7emWT4HifSzdDdiVvm9T9/QZkizokrC2yhooFs8K93
QBwQ51hpebQRYVFGGZc5jcAByZvYKCovfb3sutId342GzMK2DvPg501dwzQqMrO+AEuSLzJOcTrm
0zuj2ezg9YvY3MKh/+Nn9b/b0SNB/V+/IcpwWRFiPUOY4PyY2f7TYUbbXNu2WLhua3GNpzQ5MRHB
HME9v9Gt7I7gnLqjRn/LMDR7rJ0GieMQsxKzy/E4duk9eBaw/LjDxnR4K220kgy2/hARjW5F5yy7
nZqKhL4Bs/AhG/UHbplrKm9+tMJ4nrv2jtOfLqb4y7AiRQlbwlyb/cceR4bOsNZXOAgIqjv4YKJI
W8RvMJvuY2rbAN9qfXe7IJrMlludlRzijI8QfSVNyd4QGrQvTPjnlJTTMAm4AkRMz8AM6D3zNSa+
cK1Js5vEovcumLU1R3gbpA50tIS50mTFO1CPqC7BXd2uxJcmIoSuTc6+1QSLr+a1i/jzrur3zRiD
M3U6HYRE+6aJIn7PQcXGF056bmCW4tPrDO75/tQQtHFH/qaia+Chw7Ud5L3D/sAc4HuX3o5UHtYc
IWgRPsnWBbQVd4pLRkTfPYveIC/pH+bqzjKcd9xtq6qhCGPeDzlW4NN1k/BehuKLVS7R9uXvNLtn
ZHJkZ0nulZst1BL3bBwuvTtfGJEfizEPcMg+zF1BXHk2G5vS3PS22BaZfrUl09487OM9JmZYZhj+
MSdz9xXHyO0YCZos1+a+P3h5+ExOUrviNturnvuJiT5zYxbw4JHNtUnMKS7edEEaT/5p6n3R1hM+
RL0nh5pSMlRg5U33OlbwQABDo2NdXJrUscg2Y4gJnTXERtFo6NDFrIsMXVmK0WE37BJgvhGLiCAV
g79GAc/ga8IypNCRch4EYkymA+PuZFU4WcElaT15s7inqgB3lOgeZlA179EdXux8Dhg9UerJJ5jn
ar2k5qsHb7oPwTWMkKAsngTMA96+sPH1Vc2TH92odx2JDzpyz0z4jQAbFgCdskpusezlGhYA6zvn
VPUx0c8M1HkFmehA6+YX9PdDlsGwIsyjI8BcsIR79MYa4n5WwVny5wD0cr+uxjQopDP8qlky3hyg
cHryTZr153ScKSGyFLwmZG3SZbCUmbROCzO05Z6FLjlL1TJvGPTdO4s5IbfT3+BjcsofgbqyDB+W
BP5RxMrCpmFNuvUyq4atD2FHMEC+PbQkq3pMloOy65dhjnnM/JNf+EzDkfuCAiDyt+MxWnihk9dG
ikM7stz0z3UcP45ZRsPvJlc9oXS9UUEG6Hba9TPAidWjHHHpqE2cdO8eGWxmrE+zYdLkDe5+4iS+
iSmvUR7HkF+NVebyF7sueIUSBcmadNBjWVVhABy3XVs7J8IXaAlx6e3sk22MWIdQO+BqlHdO07YY
ABe1h5z+akLjX/ikzmoen/spvY88VW1d2Q182oiHPHGMnPklg12CEx5d5FiFgBO7gVJmvXhuc3eL
z5gyqo2phjjXVycrZIubk9rjIg3GUQtzU235u6Ij6gmwbAkvd1Sw68Qkp63Not8mQIljY41fA5v+
XWK7j8UI7RZsIjMcZSK/TVHA4+0EQWmDPSSFMAL+4jvF3hyKs07Bu5STYd++If96ryxsa7OggV39
fLBPlAA/iIT4yXwBoulo2mkev2pDsGp5l1tReefefofy2gkit73hJthduHNxIEYroslO/S0zAYj/
zmeDVWrrJ/52EC9V1HFPRVVzP9tLc//zuyil5+ScWzkMCYKfP/r3Lx6JZ6oTkl3kjMESq5FKku68
hJBNEMu9GC3HPXKjCTwrb8J2LgPG3sb25826ia6ltgVzlQLJa1lbL2WbN2fwCZ8/bzWpRw+Et9FC
cvvSDe2y6qbQ2JDIG22HxPiUw6Jop0i3m8uhONKlFcef3/37TdPMi2PSWs4GCy/wdviUtpBk4miL
Faqon5uWR9CwiY1YACNGZev+oTv9yPLBefWUhdK4zbuzTejjRmZw6gztN3s9gaBPGX/QXS2XOWag
lpIJn0tVveF6flcyK/9iGXE1sbBJ/m0hgSYjflDPk+GWW4ty/DQDa78zShdBAjvoHftPpBIesAGn
z/xvt79MnZn/7Ubjq4Vv8pqXMQTikCki2YUHWCD9Eah2tSPtPnsqYn/jVPbX0jbenZKIfzJlGEAr
7MMwc66MYDOe6KP+RFko7lxCOlnhXPN5sF7i0KfBSKvyWTRIvTG4LGd6TzIUPeuCeyw+KEhyF7+o
+8CfLe+588EDJXi1PgBYEIc0o1CbrpyG9cf0edOtm3bef88elLRyeZqAdRzInCXQOxVf49B+NWgY
Hotk9rbdiPBYk7d+tLwIB6iOffYkRr+bvJYUcAYgW26HBdSpfMgQxdWYsn4Pc28j/lrMLZQOUiMi
KzxKW1o4lT33XQCX8pKo/eKHiYnJtNrHKukjpro9erJOtdsEX93URc5FOZfSrVgyF4fUG2d+/Hyj
TAHJcWpccXTsG8JsGQVPJpDtfjLMMy1qte3ySD2MvcLOGObZjlCCZiOrLNlAPV6eYKKoTfShZLE8
sH2NtxijmDLdapUxqf7GmYAt61eoAd50VDGOmsZ0rSdkTxAfc/MoZr3utacPSyptdmSJc9QlwDOQ
YG95K+ii0pxufnCqY+wmewixKSti866lIHxCaVDXNui9rLxCIKow0yK85yAvRHOpqo40PLQKgMdd
pa/CpgQibEussRnluOnUyqOlP8VfUduJ+1ImMUJmQgl8L3T2cqheqzEB+NvQV0fRUTROg8kyzC5x
gesnzuHAglVeTkiLlgPQ5zWfumVY6U42mVqZBD8EY+3A2iXHZTS02AFDA1qznJckSS6FUz4nrpvt
e/2tFgWt02nfNet8ioouWVujtTybiriU6YZ+djUWdWvpGdZmb2qo2eMQ7FLUEqieJVOe98syzvZ9
o9Vv9s4NQzlBIwAMRSPwxanMPrKIEmuFAZLT+HGyeDxQt/cv0TizAvezJ/RMD36YVw8IvDgb8ujZ
JOX6Pp981v5QsomkrdVlPKvey0Ebh8/Mbshvke7tSBwfzInirFTOeyan4RiqOHmEavBmIdna/BTP
kQ1B6+eXgfxev6mig3Y+K3OhJYeA+9IZpHCy1vZXhkqqIz+4tyovmbOFtrsya9Xc9YulD1AI77KO
n1el1LBljeWtbckAgzl0f7IXa3geXG1u2lH9iua6XC9V2D///JJ48NJUwoKs8wGN5c5Fj9azPUh4
QsIGOpErsBR5t3OgDFV09w+559TPOna9wJh0HTROPj4t84loB3ZPJMmgwklx7c8UZBzWOLirTycW
a8CK3QOS35vDqfeBLo+UrYJBJ4pf7xGehPdo18WyTX0QeXLmJqENS/c80OOZzAFGgQrQVosfIYjw
exOteCHHvbsqzIZNmsTvcKmSkytLY02pEL3H5sDgMTHcw897Rb/sE8ufn9Wkpwezmd5/PkqCVdv1
gpo7MiyyQqLS3Q7VUF5CkZWXpN4y43L493nDCY3AIzb9OISuPhvJqM+CEeU5D/oyhtF++4OfP23C
EpDvz0fVjsn+Bf0ORfW/Pl6iLAeUcXv7Hx9TMkz2R9NC+Maf/ePdP3/zv/+bJAT/j2bp9PNHcJus
E3YmHgwKr6aT3qm6/fLzJvmaRMZkRdNsQDTdhly85+djgPwjZvjnB6XqHx/e9LxsBYvjzc8XaSyK
AV403/mZjk20u3zh+eKWl5sp7Ocd3bNrhtFDbeMBQpQSnmKruEutrECSzC+iq7IVu5IY6ua8SyPV
XXM0Y88JQW8/bw2wOIjR3bGZAZyMRheqzvBSu2V/9UyCAPyEStHznpJEqufIiNYza5/Hn7dMUvLW
YgjH/c+bDuf3QRYOJKLbxw7DMD8X3QqhOIAv/mEqUabpvFLwhzMO+7Sio6qX4clb2ECmxSEyjXo1
edZ64mkoKwHazYfdY/r5RzOX67qxn8veeUQoSJ535GD3tyAtgZDdTpHxOVhpRxe9Nl1sd2b7wbjq
TMNP5pz1DuyadQKI6vQWwxWt2qHfdEr+mW8Qhbgm7MZrC07cMDx2KHTKEhGU2/gtxCcvWsELhfjg
8AhRNBz7eEQ1w2dpAB7cLVl6gJwNfarXYtVibKoFOs9eEBxrwnfoJstmV48xr+iFt51MLDpxcQlt
CJuGEd8XyctQRihHwhYZfgXTM12Md/+Gq9IlJ2YfHr2+vsvcAdRZyhIKwfjJo2YgmMp/1qqMb6pF
7rZuPIRjrfac0SOumsDrOhkw+H5wE5zZw2iAbzkyd3/i1jkQB/Lm5cY3E4lPJ4Fu10OMnC3Utd0U
HaZSBVXfb2fbCO+QtO9E18D4lcscxHMGEhxeGozju5kOcBuF/al283LTeBLp5RiDBrDCU2N3myhT
U0Cgze+f0sdcwORYRntl/PuhasApQ8qMMhck9UgxBIh9CVWCH21W7ttSUkQISt6eSeuqrrI+QDR+
8aZvPYn3IaTfmZkOhcsHG+DAcONgtMGt+OYvVJnfGEZXyQOJtiy3VHVEUP5BckG7a24D6mz5Y6Ul
43VYDlVzNdsJuld575o9njGx7Rrqdiau1zBpfkUV00/WmtATejQrjO0H2T+R4kVqHeX3Km5snGke
tlfFCxZl8AHzAgdlgXixmurbqRqgsKRV66ePMEu+owhTOTa2fWo4u4yQZxNBJsKaOd0OTf2Hih8V
snfH/58QTwVcvYhNjf59Wdr3LDZPdYSgNYpnMiqRUM9urFYofl2sjGgdRk6BwnkgKa7bDUbypC0X
7G5oFeumK+4XDNZ+YXySkvmBGZ1knpohgRnKES599AaYVMJFYSeR9MM2fxkgbNMT1wqWxI5nd4Aq
XY6nnmnDNu+xliUJuGBCUkiA9uK/ufBB7hZsuBF6bKoeC+xU/2HaZZCiVlKZdkWNUs37ZcjkHPpM
B1rHA3ZIAMbazvqt3z95Yine8npTmHayAzTwHensPQG43rT1tOFkP2icF0j2XmKmVtWM1FRMjeZL
rcOt2xBO3Yv2lM0KnHZG2HrvdYFnsABRildS3hqfVkd5W03rqp0JbC/lgzEve5AW/JzQWbFzsM48
pX/NujmibBpWliwhybpIApKWKVyJqb6zrT9I0cdegFhIxK5qoEYYiKfmeisHD6gLOxKKkUATdDos
xr3OHliwdNs4/0Wd+7f2yTZ2S/9Jh/tYWc4jG/cAibsboDsyONELcQQof43r5dlRngqSnjKXdhCO
AwL5WQgdqKxvdggzXvAT6JOwu/ulqCwmAOKsQZ2A+7DqN4/vt72k1xsseFOV861yj+XF2SuTpKcR
ifTMy09yCsImcbqNu8SI2evopJcBnoW973Oo0S3dz+xV0U6UmA9KcUrqHEFx05kbZP4kGvbGg9kR
e1gg/FMRhvAY3PiW/CgK95r3R/bryNeFbHEKco1wt65MssBG/54zemS0RFaVgyS1SnK5qzzvNSub
+Hl01knpfIB7NI9joeLHDJYBCyyeqkQxOLSwjzhO+Yi+jdwY9G1ZsYBImScU7rBkyAExGuQ3FVHW
LF2OFYbi9WRpmPU3Ql7RZNuC9c52Gn/lbv6kzaJ884f2rp+4NpBlvhrafR58po89uxS/YxscM65d
T8XY7GKgqdTzGZQM24LzGdVby39wGWQPXgzr2Iaa6js6Y7ha/a3ThdEJEPO8sdRzBhLHMt0XKLk0
yGn5NI9WssGoqIN8LN6wya7sOuNlWpLVNS/90UOW/GqxDssSFR4rg6i05R2iIPlp5K0Tkz0FqN9H
sviSC6OHD3bH003jX2zo+BOSh1pn1zV9YI8FnK5Wc3l6TNZaXvID7My2g/PdjtyRS+bv2TLxrW05
RnMowWsZ62ASr6k3RMfRlOmGyNJ7w61fshjZaBZlktHb8jq2zzA+0BV4frElC34Fj35BSsj1UZsH
0mzdMwajdz1ncdCT50j8G3qRLqP8kFT4C6AyUSXWoc/JKRsxYJoD9xURxFz8Nya1Fu0xxL12j1n/
KZXy2vb2JudR3k4FiPfZYEbikJhjOdUSTIY8T64XX4yqZbvmvDHB9XbAEgj4aEndimwfF4gLOcDt
oREsBNjwerxf/PZaop7ZmAp7rBF2uDXgZ3T9Xvj1tI8LFm8CNfHMnhoNCmGX2fJpL0TmQpE9iN7O
dzMh8VszmTiFmdlFShkca7FYjVCO0Ac/tJKETcJug0xa4CQSHqbUNE7euJF9S6xmSuyhWZPHKaT3
kufbGQX1Y1dap6k3no1RRXAwDl6KbETEBsgok4RMyU+pd5xb9l18yUeiFB2LgBy7ioMFlsJdt0Rv
kGdeuxSKBYv1dWdMb57XwiBZ6jfoVx8M2QRxv8nLREYJuijpALZ4c8RtOYhBDqQzZUEmP5m4rliX
1ydH8s230+wYDuOTN4EEj313tXf7prno21/M9BCZJI/BbFLViJTxl+nGEGMdvC+8aCSd0FDDfzV6
UglAA13NdIxoc51frkEjwAsvrJGXpz1pEgSMb3U9ID4yHnXY2zc94QzgqfrsLZdZIlt7fSNjZA0f
q+W7rK3vIWRbHBkd+SJOvJO3Lp/w+nPftE/1AAxm5Csep9NQRP4daIfv0eBErRrzUc7G1bcAWWD6
EOuBM3lN9Iy3NbE5rRrJ9kCqA6Ju+Qj1JJij21QlWpfaf80TGn1wY9sSk1Difwhcc2sEUZtxcAiS
JQ+I1GWcYDngFw8ZLHc4aSsMHAxmJkWS5sz6fVTNPDp7FCrXLh6ZLq8YSSGvmLpvXzX5Cq4A47t4
+pUVrXFeMu+3lPEXigtQ4acSdq8ozEcszdZaJumbN9BUohTeAVrAVkH1n6ClWAG/uGeNj8s8ll90
BslansoYroXwxbzBdrlCVvWN9iQFHEX+whSiD+Pp5xBhf4x55hfeRUYt5kczkORkl8aERss7pI3R
H50eZ06ISgd/SXq2Z88gX9d+YaTNHJqjXsfIeZX/lcnq96CaR5sFlO8piG3zI4X13oEktlcVpYGu
r8VEVYW0CVJzyWwRatRfZsdo90yL4mfNVSuOblFmR6f4aPwGwm0t0Y5FVXo/R+GuGrgrDDpUUpJo
PDz4wkS23ALPs+xeiQ3ZDhjsCnjAOUOfhS+lnuw3Voxsk26xD2PEdS89tjFbq+3YNkjxd4mk2rSM
CDNmQBvAZOHatJCmepltBxFBY/igXK41oucSP9taXGAt0e8cYB0v0wY4okjPJrrWUzUke4eaLCgs
r9/WOKCSbymb+VwP8Z9Rld2jEZ2q0VFB25r81EFIBCLJNX3hXe2EqB+T21f2OfmvTXIbHVnIAYUM
pgaXe5OZE1Dc/jMuDXy/tgvKgFagu/VT8W1BUALN8ASTAlVaLdvCo5ERswYNEBUfebz9gKg7ZnZI
huJvxhW4WDUjfMd4alOH51WP9iFhErkyKI4y+gF2ZyTv1bA+MIstJ0BW5xTO+SqviXnMkj7e5iIk
DHYu1rKKsfUTGhVD2N4kVgnpJcMu4zcu4lDmN1TwrYU7j8g1hViErvBuRjm1o6gAP9EnH+GNuVva
ybHU8ZFsEkKJu/7YVAlp9SoH7r9weGAUA2rc8/CXbM7KYdjEhZcHDaQDv9EXrYbzz/Pr4fJdsRCm
KolnphhcMJX516h+wd66ziUVoCBFLIBEWu/QIF47Rj4rqMQHy/c+rTF8qbxaBVE6XsuF1yoGiXYT
Ts5TEqHzMsnPWKfWwYaOiHOPRUyl0bjMsfG0uNmjdhbA4U7UbfLC+8R2ctUpiEbXhYkIvCaxu12R
ibvZoK7FcZg40NczZIJt2GLQWNJ3VN/Lmu8RAjp1szxXSbcyicsA5uD+xr/2J0/cCxK3z9Yt7Qer
lATYNbWBZW9iEcsUFROD3EwSYknykqiRnJMUPWQj/f3ovtqGrS/JyEDUrv/6BfcOGCb4wfkuMgi/
NTkqrCRaDuZYP3rGXV2TM1apOtm6BmK2uuPVkJGfnUbfwpX1JR7rYPLtr6rBd04nVx3MzzFNf1fd
8rkMRN36BKCsmyH9RVPprJHC36wx/XbQDd8gNIbcplRYBbOMRXRv9NifNimRLLbnjbRcOMe+gfGt
HH4jFmCgCXzKqWVyYWy9ch3DPliwGzeYgqHaEEy9dhIGug0dzXqy9blIcAW5BlmkyIn9488vw83Y
LsGbAozYO4Shwf7otkv6ypUvNmKkHUxz83ksGE8XbDw91cvdWBL4Q/bdfRUb74v0WMY3N5/f8tmT
EyzTM9jlDD9S96Hs6FSPyjjmxCczqtu2VfQrHTJ8JBUwvowvgLXrFwFr5xTn76FBzLyyU3sr+vYR
R5RGVEpUY8m56U8dmWCevRwS1ncEuaViCvclQqa+mXlZhDwikGKYLPjR+xxjEDTaSuy9aO/nHp6m
OE52FvBnOCvls297hDOa2a5Xxjdjgj2KZLB3VndFkc9tjDYME5u7NrrbjwnMNsfuvaK742ZnfOCa
RKqYiNwFZmWF5x3y7c6T5i2SSO39JQ+oROuDIca3jHWU7/A1jLnzYZuhXqu0uGbsdxz2Dru4yx3U
gfIXXKkGkumwlRjWAlXdRt9O/N6AlGGsc98WafyQxGzzfK33Pe0fHSLK/9Eecb2wnZ0KUETGIZcD
gXHj34KlW09PHozR+N14wwXu0w3GjfDKpz0pStbnmYe5rkSETrtBlFdvyYeCTDTtcVKMudRrQ6bz
RtFhECZ2A2eXFesIn30jT1YYlqdoACPluVzjIvfA/IbMds2Uw23YT2b1JV1EkNngx+sFQVkUCzoD
609DrtiGRcGGZs3d5ybA38hF4jW19UdvRxLXJ3FAiq8ZRud97WtxU5HNG99jFeM1WwaLKD2hpacT
mdeonBms+BwpmbrELXiTGGjNpvFRoCKWXpnDkgWFyQxV4mZYOL9XVog9ayS1KLkfx7J5t286FC5T
yUCBQha8riH6fVWm0cZeCiPQ9fhsMivVEI1h2JwaAf7PrD2EpYrv5tCYG8hbiEoin0lWoev1oO6z
oYZWs7bH3gpcaG5JxqXyTP7Ha0JnemBPOsNhZ5gQsZG8K8y/A3dF4JaALHK5waiG8p5KN4Pt2sjp
qY64neusCJJIMTDquf/c5R1xAJib2EyPHcsFidKUZsk6GWb/hWey2UTW54jaca9rl3zWhGyjvCcC
rhzb33Vb45xrTWinw4cbutelMsAaVMUpRMm30bXsMQkBMchyWnWuxKtSOdCNj3ExGXyONBkyn24Q
p02KwGFduyrbokq5g/5sII6IQVdJpoc+jXoVD/3anzwFip01/IQoiSzPcG35w670DL1JMpMyf9BA
jIhFruDUrpzQvviWHx8WtyY2rHyyikjftWX3y5/iem3nvjwaEWUsDn9wTFYcaGx7XA8l+n21H8y2
PJEV0q6ZceUrWUXxO3FtTpLdOapCNKDjnediZK6Has/PJjoWhOBiIgOumLDqbKk3kF9j0Uuh/DKE
USvbwLDEkPdBw6PAPj3saS2Q7Rpjj+uYmj+dSSWwnOGlBfm5WbRowCYLRpSKnroei7MVCfJS0vR5
BvoX+ArDBvu0PTTDV5x++U5W+jPJO1IJ0YRM2EQ3KNzP9MKPET5gPGKa1hOYERnrNRs2/ElhsRlc
U7BXyc6Z7905KDMGt32raUUqKvnSY0xjyXw9twvJ7/XV9oMyxyZe2YwxbRZxyIFy+5iW09VA0r5y
B4o/wFYzRYXY2oMamDZRqs5E+RBY9BcC/ZMQ2fxsV9k2j4mfDj2SQyVrfMz0SRAKf+GM78qAvGik
ZvZN70RNysRvPeQ9wdDEdhIdUJA7RsC24dMfLxJ9uXaGCDxkGG9BJ6sonPfRYJz7eXgja+0xrP1w
J2482rb7o0ez4knBcjGx/PTFk8TzfV1YTE40cVguTQxJAOEwV3fr0socigkZ+AJ0uJs6HpxLJtsa
/miZyM8BNNWGK05tezaN1Dat9ajpG9lXRG0A4vRk2TiNG68+aTxT2qhJA3Pliz1pDCkTgloBvi8i
3GUz+o2gsElhgtMELkSWpebBnRbo2bJi2GrG6w70+VEtFAeChU+C1P6zjfo7QISrlt74grLmFPtC
7BEw0zojxZkzKqJyctCIsKjfWKNk6Z6lJyfFPyxJJcDG/ZxWHIltVPdriBlboD/OPa+0D/TL4yq0
LX7cpCOvh4UpH+6HTUWO3+5VhWTRWSNQropuFbcd21NnYQuLVj/z1M6qGPe7Xs4PDhzzzi8gyNjl
L+JqDm2Kg9zQ1t9RGOv/Qd2ZLEeOZFn2i5ACVcwivbJ54mCcnRsI6e7EPChUMX59H4tskapa1KIW
tWiRyEVERrjTSQP06X33ntswhm6QT4p113u0XPguCeDQre6QWJxDMYqHIavL3VwA80t7qk5rl0b7
ihUdkc4/t8DibinCw2h1CeCrJsMqkbyDn/osuGhsc8bVTWaxSJakb1tdbAKQiDvw8T/1XEOGnV2a
4PjErW0BWVoO1XagX2YFJecPzuLdlKEisVC05ZIdquLahZqMSppvXT82e6eiOJBtFc2HTlTc85T9
6Z3llC8Fy/gp4RrQeoyhRc/9LxDxPuYVwq6XMcwvznFSPIw5muhUebvaoW1ZQNYEpCH+OiiiKIiA
K4Ow24rJJY3NVtans6M3zS7M4DZL18MaVPEuDJ355p+4pf9Ne8ZMjP0J3x+lH0GnT+0Ny9q1rLTx
XD1OfjPsBLhuHrV2r0ZvVfsJl5Cs4yTA7YU7Gg0Uvw5Q1wZtoVK+fyIb+1g6u7k36zIt7JWZY/9x
cO1DMBG46hW6Zm7TGxwF7WYaZyiaXfHeqI1yB9Qjm9/a8TAToj/ow6i76zisdUaEoqi5O2BjwFnI
e5yMEHIw0jUU5LcGTmcdboW1DNuspNqaH1R29az2ICzKTXWsurUHiu85tgAvlGZPLgyZKyauYw/k
BsltT3iHnLhQ21IGL/1SVIzwn3pJNK/oCAWlJ8Vb7UBnHImHThSZES8O/MBdJ17ylU8272b5Wvjw
F4Dc0OfWaDi+2Y4OhuK0DJqiOmiJKyWZ/t3eusv9aNjMy3DDnuhVM5GpBeS77G6tHWS5E65G0ccy
Hcsp/1FqefNJKewNToK2sgrOZW5GYFtLqD/RNs1yCHBN/pzGiuqDfrKOlWXOusLoqgcBzoKYOpuc
JysnrkvEFGqbAeKXpu6vxAkZPqXcVcW3U4hlw2D46DjMxX0ALdWxI667wN9peDhbnXoZe4I0tf7y
ZvnL7T988jpb12AIdNhZc38nHcMd7UnNtlwnkj2BlTM3gtW5i5ZPzXi1qQaibALXnED7OsRT8KeV
05VA8VqQKifvVj4PTvtV45izVHvk9WNQcYTadeTXYc/bzsbMBSjVgO0j5ogtGWTkj0jvOua+YoB+
npsAj+HQjEdJBYsTtLgLSvFGGj1os3Gf0YC3Dj3zIxg9I8paKQvy9h2mkNlQme61KA+d+B0voMYz
7gS3JTR8ny2fv/wQcIlbi8H+Iin4XI9RcZATYrWNFkeAM9wy2UzgFCMQGptRCWvrp3yAO3ufR5V+
TpWFE2RyFBdUfuSJbGjUsvsDcyBxnP4UoqPz+RhYouAh6bNwYKH5qOlI2BDL3DghxS0WyqMdDn86
FysL3xgc3A9xU0JCXgDJwg4cDVJjWtxXcmk3knd00yyfU8D51LnPhpOrxE5BIIMxI8BEvrFAIK6i
Coyl5Xr2xqetW7/jZGGW8mrY4zVHWVjSW8NSmKgWZoZELdCMls9+RA0B3Y+3B78qKZdlvfR1uEsq
smxYVa4dlKilxG5cTvLSQ+TpnJ4kU45XIKwVxNdc0DxPBiVghXlLPqlieKJa81X6JC41yOPAXJwB
R0umivIUOuaj02RpVeA/57Lb0Q6C9DdGzY680FPxWy+j3gVc4imQGMcD19KLKHP2f3eWF5vNwmZ8
nWve7XZArZxPNfWU8sBCbCVRuxoifMOEsz4VzXFpm887WKkkyNL0bl42wE22UjHatBw/K32yqKRc
BWkn0anb4xzFECIAB1AbyPmIgkvjiG2dolZAsaRp2zLRZq7FXwCQ4cQQEwaQFq36mmH93Fvt4h0l
fqkqxuCalu1TmiluMwhczoB70U/rI4RoLOq3aNMSQamsxXxqmuxmMPQORqKbieo5pzwyxexwwkfx
4+Shs2ZX5+8CbDr7ebqRcIqxfvJr69IPCOwitN5VyIInZc+/JgFDwpvgnVWMsEIWe80WZdnqEisZ
SDoGVo5LbXlbg0eeBQz/izAvxXQ3KcPh2cEliCwGsLoD3S/lJxXA+WZ2LQokJsxlYzQ+p61+tBb1
LAXxXwB2v0Hl7GSlQei381k001PltbhlMnb7Yc9REAEAmblkxs6WeznmMOP97mL9Ejju2wxvbcti
busR1nKBLNDtXmIFbDcLV29GQEl/C6sGywaN2nEKhtBHG99cl3S5JGKmvGACs1DZ5BZYoxxLJ7zR
2Nf+7ZY4tzQKTEgPfpzduRMnXjrxCGVhsMqTFDgwb5thjl4K0YltYam9cYrjXIZg4/sNkw9OQ0QV
Ymmce9imrFbYh5HM/0p0sHDgM5jV4kSSfid4H77THv0WF1Se0YaTDWGEXDoR4nbocVQRAPe2H19y
kkY3wlohPLNPnObv5ISUJvTZMQnVYSk6eU9miIig2bJWrqgfmNfljJTEj6oKcXA6ry49x3jwskMO
ynnV5dxn++SRZcbAq4QBPyBsWfHOOFOw+ceKwnLtJLe7pUjJI7IeS0Cc4Sr+pkcjMSQgVnbMgVyM
ctpXk7eZVfc9y/EdA2d/vum9GWvsOKYFwwzm94wVjjLW3mzd3Od1YchTqVl+OP6wL2VCv3fDHQfo
C+x2ITp4Y7hs/tkKAidZR6lTnMi4XgYIvOFCg4GsHOo+rXphXmQVQExqb6Xen86Lrmii1zLP2cR5
Yq/qfBfKnlUS2Q/8ydbmfyU0dZf97hrd/Jj/cyOY/m5a7lpJav5JA/3H3/1/FK3ygH/+95hR1jRN
9Z39/c/Zqtt/8e9oleX7/4IRIrxQEEUPo9CFSfnvbJUVin8FjnR926Z/ESPmLfPz/+JVwvmXE3oR
jBf+cinP/k/pKvdfMElpAeGmHvmsfEP5P0la8UU4/yVa5IENiFxx+90kE4+AXvNfs1a60OyRYogk
djfKh1spbxqc8tTJyupKaRBI7ZmlqjXVW3jkOnjW7TC6B8li3LsXBQU1rOqHB9Gqn2WhdyYYfnKs
QNZ18m5CBU1xw7gxsON+KmeBmDxhcNrNDa6aJzeimYFO09imfjKpaxyEdSZluVuEDQLT0kkxb2vH
mOGlTvNk2UjuitNbRfMKGHTIdZNkHdQQJ1LYvRquorY/rlvo5Qg7OIHLc3/DYa6AKSbdExVGiQZp
LNNlJaltdb5hI/Ttz6DrjEwv7Cl3NaYFnC3DOI2XnkJ4YkJ4r+qnoc0Xd13XuXmyC74L65IYfLmm
XmP0dhDgAmqfy4BMUgJuAZIMFACKqKP+BscCWhKs6chtMKUVlIht8k6BUHaBwVhsQJI0oi9m8Mtj
yrRdrVKuaO02Bs8Ur/tJcdAUSdB3fCeH2gYoBO09q4gVLbc2eINr45SX6OH3OeiV5a3hLpLBV9CU
KcB9r+n4HXwCueSGraunyGQwhjchZSIsA7/YOpX8E3YdrEPgpDBB35S48DNJ89Fljh/G+LNr4wwf
xqRdeAS9ruP8w52J49ypzkuTo3GpCdnUsMEhyGsHVblkSkHwj1yMLjHb5OW9Q5QR29nvoZz79J4w
FEaWatDNIlsvGFqAOe4jaVgAMGypX6S8/5FB6XpmIHWHytmmbtWhIQly0WuVGsccwOUk4hAunUec
Y4pVNV7hhVTDGf0zLtk34xRjO7z09p4LKPeJ0ErSgVB9ot3tklRZcXSnJccE6qdqvJJ/g+svZ0dA
fjCBw+LXXWaSY3mNAG6Hln90dSVoso7q0t04LQkSLnL1/DMa8ImbSNQ8akeS61N5QgHyvdWoM5oN
FG/x5an2NKH4qrCpP9ClHwnIkT3pFBoiQ/9STK41HxH9GM20V3js9dJuHrm5ZUOPq8vMhksYXRIT
q46lHQomLg5RRAF/xsCWdt38FQScUt+i7VRzc0Jk6rwIxbd9GQCj0W/axvFXYjURUUqWQPmOnF+X
bAPdiPfeisf+I9VCcsfJ+AAMV3TmMP89x+wuWCWOEpTIGGHorBNbwORjBPXOHk7PYDNbESQBNngE
T1a41pmqfAet5lqEaZkea1zSHtPQZGWXWGf8O8onobC3fVUzGFiVzWalxcOBzRpnakvnksTbRVVv
1zdbG0eUfYSyUzVY8nQf+vqQxfE8XkzPvv4JvAzItJJJxD/13IDHHbvg3N3IZlL5O3a3mRRPy/eu
cofyLWlxKm6nuM5HGIwBI4UWAU0Zdhh289n3h4mSYvA4DgN+iQuKlaIVbCIZTj9hyAN8SfMKj44v
dY+B2bDhC85hDxo0W0ks9wHIpXx2t7YzOHiPG77mX0CgMPtXbJuSk017lH1UAbjKX9PEwnADE7HK
zgk23PKES4tPS1O3rdpi5bbVd89eKXmpSJGD/pncUHP3hO+F8bScRN89VUvb6t9BF4Yvdi7Ldr0g
XJzZtgiHjy1eyJiyODp5WrhuR137FBwIeBDkpNBbh23vw/XY6sYNede21E4UqYt6jkXLX4/SEKCz
qyDfD4WnniJeNZgBURSAsLgJLrrS2FRr0kYjzxX0wnHLe4uVg4Dgde7rJNWrFpnl7Eg8xTFeViJX
NkEpkhDiTwoT99ubOjyrgw9IzTXp1G1yS4/P7DXldh7i6ZHIfNiv6DqnEBknDDZXVLaYVf3SFw6w
pzJlnQlKycxwUiUABL9IjP4qBxeflyftiT4b14WdyLJYFwfmQ66xy+DqwGfJbc+AahI/x0ngEGMl
mBnHDuUwVtAOJ3/MyvrAROd/jhUEYoj4aVQmBz53nfoxKrPmV92WFZQW42lifPmSbiuDg50bSoKn
ixroJ5MLohN4Z+yaCx5P0mpp5MukwifFkgjJlNdfICRGU3fMdpOHvaXQyAi+bu2D7dJ3kzS+OuEc
MlvZJ7S2NN6Hqb1H3YIC1eaa8y7Ef8qHxmL2JXy5+Pw8sGHmtbmzXHGhFI5mYEb4I31ND5R5vHVF
iucbDUDM5V/Slle1aEjBHpSJW5FeMllfAJwecoeTqaIlO50dcxJae6RjZXixx859d2TtIFOJ4cS+
HsNGmp5DxLm9pxyOlTKsdomCxjRqhWxlFc9jG53D3IUnaeBBdXzAt6yjkg9c1v065GeCkmr2Hoia
U3nL2BG7TYhW4O3Z5GxtvVUPX+MBHxkxM0HFz95O2z+EGbAaWNxrS56OLUTFr8wqkks66WYb8PDz
K5NdTPuKc4yCtXAVtuZhTvEYVWV9P08zKgtF9k8wefxdWHr3ZRmbL8aZDwt+8DrPndNYFS9Whpdt
5Ge954G9NSWmX1GjxENaTWYfs/UBY3FrEg6aaGd7nfyLE694WLLxJ5inFGFszm/pn5NVpU9yqaI7
wiPX4WYeKBoQbaigM7tnFjembb/KpnCfmkRlb2UWlSeTUhfaTIX3MZNJOtdL4+2t2rik4MlMZqL+
nnFtrIK2vyyWCjaaZByUDRFTbo7Jou7sghuMfQc/7xKK6t4svDZr1WAYjlt1k8uR8OfwC2AGBD9k
H3osO1xbDkupZEHx0nSQOWwTTFQ2B/TynezxRk/8Ki6fqWYEy9ar9i+Nl9WKBcKhq8OD6co3Ns7f
TUopnsL5LnVJAn85BW7kbaJCXxaVUvIou/xovHqXl/VjkdrHPgl+u0YftU3o5QbYpUB7N07TLiXc
LemT+8rJZXG3TP4UQS5WNQrxfiTKt8/n6GOISI2LWeyDcfHXXBr305CDH0+4pqLRFSPhLl4DT8zf
z4A7z/HSXjQbkVVzQ1rNoT5POdWaPe9QnHbW1vgeLLuUpTqxCftgWQ6P8NBS/pW4uE1FbatdGyXR
C1Ga5pnMiH63qc95Thxj/43qNH7O5prWr8np/COQ2ZQwZTwbTu1aFK99a5iSAj/aVU0OFlA7Ij1H
zuRe4pkRdej6/qsf8NGgyxcAtsLyMQQLskE5T+9SQ70p7YftjrE7/NsGdnZwGLIOsE7b+75ako/B
xPM9/hqzjkXt//huWDzS+UFP6KxUc88sygJHYJnF1iPZAbR47z8bliSkx0uJ7RL0CmnlpIxphUzk
wpZvzOeFq2oXR/2xZo7+riym0rVLtZPahL6VlFu3m4dn9GdiY+1gApByNHGazdCX9Jd5LCxAsPv9
5H2i4qF3QcO85bq02/zK4JP3f8MSUsteNSVA+Y2akxqoSgSVyF9rESWoeKFIrlmp+UlT6V5x5FJ2
MkFOSiPyet4ir9jdKUgPOvvNQKf+ShRBRHg8qHRtBVGCP4RZ/E0f6Fhy5KdgRTgmpL1ZmC31PtA9
KMau6/k2uEmpSiYkaaIDyVBcvGEfi+/GIksVihqcsCGybhFh4pbSP4zWvO3yJLmBjSjb5mENvb6+
gsIpziWxvUOujea1WHAA4yLcVdgM1p7PSdwUTnQc45utNM/FiffBSxm46dOE4eaxTqAFUaxIJ+sS
ot9imqF34aMWPl4cJTPQPUjujeu8mc77dMvWf5BB81yRS/5MZdudmsrmdDZdww5NjawJrL+4Um8u
gOELSOw36U281fioTrCi03Xq2/WDZypzrlrsOpon9i6FxsppehOaPHd6BQQSbszS4NaBbvyzRCV1
nhGwgrzK0h0fy/J2kejFtV1yBDu3T2kxGpLnCUfDdkTJgv6rNJMjwRM3amFJB7juwaQNqIgqtFGO
qg5sqDdp6+hPjn3HHKf3NSxvuEXuXanylg7dYLjIIGblRX1BgcGsSV8IKDRnr8cCU5mi3PteWtyx
AAOHY8Y/ykTjdmZpDC4ono4RRVvrxjFvvBgwjtFgAZuqQAjr7yvX+xOoaO06EYX33nqY2X0qAQDc
cf4KvKa1Nzz3YuRlmTX4MooKQPsQ/YLaWd+cVIDJmz7C4OC5xGvkL+l4HPMWDUNu15z8gNfMmNIV
ARhrXi2xf7Ay/35qnfvOMm+MfreK1XTTTclr3upDrP8hgvp3ll989VJ/uLjVV7ktHmJXXtiYfRkx
HGs73I+iYTGJ2nfwo6Q8eSjOYGQ5VyRbJl3m3i4sxnu2uS/1QJjXhqK1jO0dg9ddN9uQyjJmAFZD
zsov3J/oFp3Fzj5ySNp3UvrHIogc+BqLsx2cTq1M6Jy9xNm3KWyBkRhJBzGJBMG+h+xI4glQXh0Z
w4I7dleD2/xOxaJ2vcmoueIUYanEFZGsV7QDMeKssgKAlkj4oi1ST2hm06eDv6wLcCEhCNdru+1e
s8R/NZrawQZmGEVn/UtsKja3EVxW27QECYLhaFLEvo437LEdy6vBn9kVdHYUHA5b0cW7Nqf6MLPy
+4iSV44MUMt4x2idavIU2XN4y/P+YoNYghPFGseQQlluuNesK186o64w2uw9+WEWa2ONJmur35HD
cnQMnSvQSpRY+8XNo8ehzE80KD64YD9TSN+bsc6Sa9s57S4fawMEltcPuUxUC60wnEJ2fFRuzWJd
d3idc9mzwK/64FLm2udXyrJ1YvvzhQU77CSvXlZ2f8Oil9kFahP/KIVN3Fu0g3vBgzvrozMBqRYh
iq43c1kZ7fAcsSB37dndl3NG57TFx1xyQwP/Mm8WEbx5KqIA2SFWFfrRUxOMlyGBdVhUENcEbBwn
efPcGSsPXvF6KT5RDe60N7+Xg36dCzVuUxq1N7mNa5cH7MA7rz2EXcbyCizHhsloXOt6sdZiZEid
eb1QkzDWK3ypCSFzg52jndEMijIm2Tbhra7qV2G1FwDI0dUV9BHMPb+kKuXMjhLTfZ9EzcW2rfbI
GKf2Soxsy/qgxweGS24FYQYvPh7oY6eHlnyfcj1Ih/bk7DyWki0qTqWrNfmlOFkvYxd/q7kdjikB
qWTntfOQcRdt4y8DTLTfhji9qGB0oMeuvbrAER6loPgAZQg2oFk8sHmMJft+WltTQnrX0M7nF5fb
P3TJmVsD2OrepiMhzvP5ofLdeEc2iuh9EBF65t3h9rsEnPghaAZ9gHJR/ZTC8k4GIeNobJT00hf9
PpU9z5/MaLyindintz1xuafhy+YP2w78mC2Oc2A6IViwvowhEy8A+LxTtES5Q1F0oe9cafUflfC7
Zo+9nFe2DJA2jpGIqLfFV3JGuxmjOyrckyOu3YInCnRudyQ7goF6cfSDraX9sMg4ekxTqNlPbT5p
9rhmcS6EJ9KSb3DdnSayK3tFOveelglwbgBeEuxZtleITRDaLUIBKWPWyQ64U+CXWRWNP7abcu+v
I3EYZmWjHRJ63rDIhKwUYDrEYc7Oe5kvmaheFDnOcyu95K2sRvyobp49JJ2tn6GWXptlOM9Z+Co7
3R0bElwkvDsA1Fn8Qn52x8+bizT1BaSZ5E5ZtFu4U4J/IBSv+AyucaLuiXrcitn0o9sjvU/woaec
9cNU7YqGVU2Au9fX3p8yb09kFb6GzvpkQZDgve9OS8raNvebd6XSB3ZNzZZwNrk1BLONXwExkqpi
56UnunOJi61s399BGtyWXEQ3uLvxwHcF7Ayq5AM//9UN2aVghlwjM+L+KfqDPzd3fhGdrMDbUpsT
rrAWzbsO6AJLnLm51iVs+r5h+84aCiRGOyfbuInHrRVybchdPpimC5xTIUX2AA6CJCPFPDTztDj2
zYzzDQcEX53rYw7y64bevJ6rROBgI68q26b93M3XshjuhohrWltw9XOWySPtHUJ8aC+9m6LPDc+s
d7bQcq/dLY/U43VaTW55QHSDZ4qXxI31q9MaRtKlKLYxnVtb38JD47tudmxBaTM7x8fRb13ARNZj
ZJZ3PSp2R1P8glGONmBpPqzOesjJzVOGPYVr7eIOqm25z7OapGhp7ntCz34RV7c7xQPK7Hcz8HkO
4vsgra75JLcgzfYJBMhyJGdb1fCxKnJmq76wjqKX35YlzyjFyWrxrS9qUz/hZSzHHFMCTEuuwk3x
GNNTN/vzHczf45KG7/5MLbGbvepSHtBLN50EIJQSiVwwSkobDBL8nkU3+TGOhVwHwXg3u+mPTPSp
WibQMeqqPe/Kawe4dvKaBOrH88pTgwSQOAwgRTU/KILa+3zhYjIH3c9QUDUfOcMbP9tN1IUc7eFW
UpJLkr9+n8P8qua4hSIJcRNIV7ykj/Rr/mmbYWtNzrbL9M4jmEMtH8osP1vPcTZ5Q3QVx9laewkT
R/fEEpwLJMs3nGgS/d7Nm8dRus/QkgEdeJqNX+E/sn+6R6i7Cypqf4Vb/S4sG/wDT8KsDr2OOKi9
V975GmqvVutlMqygx/C97btVyQZzLbFQoLUG/oPgdsdlZCZGElsO5OZC7k1sU/mIkbhIOWBbEbRv
2qC2C5wdq/bWwKJabPHqIcyHU7/0axNOh7yxz3R/AmSNp1Pul7vQbc9FqLaui3SyiBAooiIZNc02
6p6TvVc2EaWkbpMdfbiUCXbpEXFxRQfNF27GPUPlaxKCK82b73KmqNHuLknZ/85mA49fli9FjhcA
W3U3tQ955zyokrDBrOlXdzw8WfnFj9Vn7ucs8TDWL4gvdF8GI4YNG/LSLZN1G+AwsozswyuuUeWg
HkyavuPweGkKotUTuctD2nR/mwG76k1sZ5wRm7bKjqAK8NVN0fek429TeDuVpC8OdeT8QfOzn0z3
UHQO4jYpEdZO4/6CcL6eKmhTFC06W5kCy/Zk+1LLCEpH3XyRtoxOPb6olb7NLHIUPJp5fZ0KHW+i
rOW/9iayevP4OC6EJKW8IcSjHY9YuG5vLRXR7PxMykiEAI8WJSHUagGuzQeicmHhQ9JxYSgj/fyu
LYpD8IVzacMLb8LlDDjhrgsBtY1De/WQiqik6Q/A3/mWev21Tylu1U3yYsbhgwc1PWRttA9hEIUZ
VA06rlfdhDEqDSj7JQGox5NnRzmhZjnfycVAVw0Lk8mNrVv/MadM576PW73jmwK2tO7QA9gX3dmG
sraoquWvMMWZz8xJDbMOmlM9LabY+CpVJ9wD9ZnVjLvza2g3VU/nxCQi0lqdT5kJEVF9RsSaLpVv
Q3ZFyjLrUeEWZDaJhx2dKtMvU1bJQXHrP0fLJH51wFm+0FS+B+rpOa5visuQxqxFPM7wNLP52ype
Y9h/7EpAYHBDXkIq7Pc1Z3ETeADNnGxLx05/F44qOHANffBaiFO6n+V6oRUBb4yniAeNAOwgOes8
AGsteUZjvEgYuVDJyUouSB2km6V/dQv3JOj9YenHhzQIZ/6whfOYOQ6pdE/brJzAxc0FgIZZsQcv
ENQJ9gR0FTf6yWpa8mHQE6KFIuDK7/jmF5/+jTHLdLyGjk/xWjso9ozxe9KlG3gFGuyePX37WUAW
IbQ+PN3s2SJ1W9tdDpWBoCrEd6ecPyn5w8gHxUjBHYf6ULzP02SvW3Ylm1xJ0r0xgzbVaPbRu11B
cU/jq8q4sU2Dc8Q39BKklo9QaD4MQZogkQ84zO6NkvOt1tQ/JLqM1nUioNRwpK8oHiyBBGqwudyz
RN2egyg7NNQakZFaPhAuHqqg+ypt+znzMBWJvvleCA3ei244CNd9jqclQUhAtidTckwd/+jwoZtm
hUAzMcFUsd0dPFSKbe/y8GRei0dloKcXXhcRwKR9dGcsUfMEYzFiffRpdzeBoQ7cnZKVRzl9Vl9C
pxdQj0Z1LBOZ4jYes+epXoaTR7f4Wobj9EDtb4nU27ryLx1j7oZNENA1hMJ4pTu/8VhjRjXKcJo/
D4oHRNB4ftaR5ranbWnx+nRV+ZdFHS4rWjns76Xm0zLP7U3S510W4vt/hArloV9j4neoPn5LoCte
TJimR7E4fOaxwLdix9Hr31OjbI4A4tzHxUDh6MaxovLQDm/TconNcuXmI4mKmi8PR7EiVe8zPqWg
I1CxkGboIeuvcuonFPpFmZZ3BDY5nlnUjlVJmPg4ZR0ap+L+BAYo/+mijCOc4s2LcnT9VE51jS+r
CegOnOUhiqzqR0KLOA9ixkAtInZ8KZUl/Kaidtu7eQgtfkxp+FKEyXQsllodIycd6TDHBVaYyH5F
NQNv4Taj+HCKHu9R2/k35am+BwZs7WNaiw4xuZW9cLvu3PDS2OukDgxucQgUcdv6uwps9aM1t7yG
6cSS+E/Jsb1W1Bu++bcbF9FFvqGDw1UBuiAMfMzm98PYuke3h7k1hn529llN70YCF8jhztDuADSJ
18LmPXVzeOP+xS+4IWjKiZ7BUCZ9F5fH2EqstSVDwst2MrpnNafOD/D8hshuaZyKsGBUbIVJmMQX
r4yaJ1Hqmf4DHqCVWhjE0HpeBcuacD0kY/aJwTB9o7Gw2FII4RNLVLyEMYAtfxLWrZhoS+eKAYxq
XpHg3yyc/D2Fg7fBKmSTbZpwBYVhyITieg+0R4+Pnb8ArizJmfhbG90Ley58yUJ7Ha++0HuaO8iN
qCTgw6Tu2NODBiW1WwTjiVbT5CAmc6jjkvBhTNaIuXwgvG7X/Vg+uUHvVzuqIvJ0ayVD/VfEjvgT
62g8zUlQ/HUdHFS3MmMNVyQY3ganaHwSggr/97Bk4V1bOlB4SrXkn9QaTZ91ajfelmHGeGd/jiy9
c6uom+Ai5TzLfAEt5QvDCPsfrYgKzRWOduLOkdMJzolgcKCVKlWj03IZKv1H/PK8C/w46cYDqV3G
PGXHIsDkPR6oWUI+aF3a4oN4cbKzG4rolT5x2eBcK+mJiGsOHOhHsQbjRaQQN13/zzK4HpmjRpom
92UPC36Lp9qUmzJC/sN1VLsUjHa1A/MxGhlCu5n13qqavQYqoQrInntyLk9iClNDlGUw36ivGM4r
2Clq3ZuICE42S/Vhh5ITJqPbJ6XdoJy6nZG4dk9l2Kb3meD4w2QFQbSk7+AAFDRfnnCh3D5NaStH
cn7EigrUjFr8aWqL9WRo1bxpCQL2E0bNHg3VS1wusvyfGDccv7uJUPHCPNnHFJBshat9uBx17/rb
3CaPeU45ckN2TF6l7m4lRtldMyECf8E0K727semn6U4XXv1L5/048VXLksWI6MVMil95tDTg0wCV
yMWPUhxqxevZ++kh9NEmT9dheY4g113DdLDwyyMVrfMOAwRk9WZBMcEqQqe2NmG792xDnafGG98Q
LkBBOvaRbf66FmG3tb3YkGDLdHmNxwjxMJPjc+GXC28MSAm/W45NDhxvzIEZZtM/rO6oj9ASaro/
aUCM5idhGK3txlT9uZdO+JttB351XED9tOFiCh+md/Le2XV2TO9GNCw/Bm6D/eDbra02VowbbG9X
FsSRdIJcsbFsFh50KvRZusGg117ccZbTZbh5R/bM4MB6uKQR54Wsp51z39Bc+8++et7BagNbv/Kj
eJkuLl3bwXOAEc7ajFNWPbQoG8mWatbcW1cJ1J+HniZ2ZztHDs6EoEfq2Q8D9pNLZ6zIO/cFtDea
nhZnXUlxNhy5oI7ifiqec+a/7o616sBws1ikmSs/5iPJBg7MzujVIcakySbhXaIVtCtMUThIRjfi
rSyAA1Zb6J5OtSNMTma6wV4Tbamft35D9rKdS4tLBw1EDAhLTazyWyYjJa/iNw6ebCy3VCaF1wFe
AJXgaUGrFRe5FMt12iJIFlnEfqmyY8pZyUlNz3iEdMIFbM5fw2X6v5SdyZLdSHZtf0Wm8cMzAA53
Bwalwe3b6BsGJ7BgMIi+7/H1WmDVe0qySpnSJMwySQZuA7j7OWfvtW33fgqG9FuMpnY+DjoMq6cM
BYS1axlJcEbCy47GkgOc/5Iqe8yuVtjgwyOTuBmZnIUd+/XoCwLnyj7P3jSeJweLeRjEO60bl1a1
3ajpVdaSjA2oJuhAhzCuFVDcMHxx+l7AlDfCKrhH1jl/HypoHpvM9mPoVkY0f8Hlzgh1AtHgrBog
It9AbGfwfbKQ7mE7aKe+LQG//WAOGicrKAJ9vy29uSFHFeLny2xnGUcxXbGxlvQ1EkgHMAM+SQRo
q10AaU3vSWcKCE0OXaV52DAXr3MvjqG42vH0w8mQPRxFnWKDL4jbw4Q/jXN+1maR11BdykW9i28p
3fVeGypIUrH90juDA8rM0XLaalv674Dxq+4rSJAWwwhkKrx/saxY03VNaHXL0YfWsZEZFwp0FEjk
2rnA33rdPBCSCU4cqwjm68DI5Qa4Ah66qUsR3LCwU1yjW0kPI6qoHSujWmIVSQBKEjtmJD5RIXLu
y4S8qGqs6k0UmpD2UxEs3jhZs5Qy5mBe0abaYu7PcD/fdLHDWF6GszPuMCJU3SvDTPfdZ+JIh9VK
7Q8784xXP5Flv/EmvGFbYBM2s4HSc7B89DAycWk5IlmbEuLKkQAI7UB8MepbJ4Z0vY6iZrYZZjuA
IlpjGOWRVbcV59ajmNhAR4ubTZsH+JX6mdi6TWqpbsLLBqX1UpDyg7ZslAn5xvzBmQijLFpjHU0Y
VLsuVHe3bIZbaJrYSUQjUHxBCkjrM3HV9MsIp8Jl2xAVFcLLYMi78l3VfpA0WmS7vCLldN2kk5Cg
b3xV7SdROdE+5LyCh0nOw0fL/ePRZjMlJixS44tduCR/7Qne9b95TmDMe8RQmbs3wC14O9WbzH/n
OKyQb9Wwew6QtYtoPYAaomcY9vW18iKREL0LvYfdcJhvW93bI+74VBO16pB9ddAlihRq6cKMIAhn
LeE+fszKIeLWaY5z0Qo46Vyu2SpoIdM6499KfCaO05CAUwDMbipEY9TeGAhOYUGbbk2ETRnBcqsQ
DjwnxUKAno0JK5suGqTyaWxLA1+qkwY8TBkdqBsLxmO8d7xBdsuSYkMbh/Yfq79HKvy3seu/Efsd
oU2p0aRarLXa88wFYP/x/hDlQfO3f7f+DyL3iIZ5IjYOdLgH7ZZYUqoKnWhSNDuaxf4uh9W8SXhR
a3y0c/cX11/i6v8r891drq+ELRlJCsdWKGN/vT69NQKHJdenzz6jgQ77g7YnRAxmOCLe/f8C33+B
4/9Xl3JM7UlXI87V+rdwgnlAmVaGpdhYNkgI26RQNlCxbQAbuQ9/fqnfsP+8K9t1XMfk87QQ+/7U
7v7hU+X4mnU8OgJIX2Z/SzipETGTGKALqzS/b6hP5vWfX3FR+/76OQoplAcIGU2wpRYp8x+/R6pF
P+LGxBVQKHg8cf+ZdZm5QRL7JazNe0zT6f/6m8Pp5kihhaKdpp3f7pw6G0On6ge5YUqRbzijzSuR
Ipkxdd/u//zN/dPH6TralUp5QkkH7bX565sTPeov3IKoeq24+hKObnyaOwdva0BpDY/HOPz59RB3
//phcjEHS7bjoP0WzhKs8ccPsxLYa2SQc0Z2KxFvjSpCDjbSanP/4lv7FxfSFjeL5IijES0sGu8/
3CeQvFhzxyLbytrsH1GIhjej0+vtn7+d5cb+5d6gmqLbZUuu4IBe+O3t5KQrsFXLeEtiOpqDhPn3
3BEZG5SYX+Qs2ysc4fguBTj0F1+c9c9v8NdL//bMdeDk4jFwoOtnUuzyIrb3iUUq6kC6zrqmi7MO
avxQvP2XKQ/8LZIK0GekXa61Gy6H85FJMQlpf3Hv/tPL8mwbRBiPjLB+hpX8+rkDTrEdIZKUroPI
YcRN3t0Umfov3v3yuf7xcyeV17SlZ+IU4Bvgi/71KujTQyPHmEXzygdCqtrG4tgn6h0eS4qJsEoO
U/UX1/z9neErcIVjsarbircgfn8qBaJv6tqYhqzFBGlWCQlg4Vjq4S9uqt9XU25ZbAes3dpG8SSd
3xacxkQV0lSgfiyY2fVVkgX/4KiRbNQQLUa/+XkLL1aT4LO4+/un1vxqNvntP//jf+ZQuS0/88e2
/vxsr+/l716WX6wt/P5/XH/z3r7/8h/bvI1aGFSf9fTw2XTp320wvNLlb/5P//DfPn/+lqep/Pzb
v38UXd4uvy0ggvGPphMs6H94mpff/49/d/Oe8e9IAIr+6a//3aSCo8ThJl7MKS7AYkuyd/7Do2LZ
/JnNuuyxz9l8TTx3//CokPDzb03RtSHbu/l/LenRLVeSp1SwJ/5vLCka9/ovNzwyeUXuD0+WLTw4
/LROfr3hDdweYZE1HGQThB60ayLUnEejh1LRU6qWhf+WFAZVwLwu4aymqkP0ih6NUi78hjrmWmIh
3XLgPaKIBhNvJZqKa0TL1kOln57qEg6wAeq2j1NUGCHzX9B+29LMvqWZlxx71yfn2mz3BDfMxwAY
PqMUNPP1Pbgpxu6h9VAbmAgIql3HlQks1CLxPjQRW9coFtEZ3Uwtrr06Jt51Cl9J3GYOzgKy6qzo
Y85kf2Uene7KHvDNaI4j6krvx8jAICVwuCU98kpdXz8qFAhYJL+ObgVhGx0f8sOFqsAIwIxNjtiI
HRX79DpI5BI1WTLb1RVd/M5/T7JHDam/6ty3KhCcg9He7cfui1cGjFE4w5NjYSCt6+hTDBeVOXCx
ChpOwbGH0AtaoTqhYcFKn4M9r80ftEEfCnP66oB0yAI01MHo7lVBroDq2secrKaGngab7sMEVR8C
Y7Exq5rUv/po2IDdYvuOiO1kX+SPtaj5nCVghJxGbDaMOFM0CmQGt5VVvTsIh9bzjL0TC882sajT
VQfXN+63eSFOkyR+YvKJPLebr65Xf+R+efSL6VhBW9x0BXVV2AHRLbO3zAK/yOFTYIetL4zbn0ZS
e/vQ+ToZ47fJGZnpJYoiDaMK3DWKFwJ76vJYLlwIWmg4JocwXzFALbcTQtLtnAPV7UFJkSRH/pzv
MtIyiwS+6XRFtp2flJifrD4mFoCxeQvIuO7Ih+9BAvTTghY1rw59ndAntNmVUYxXxsUZGhQZxd/B
i6xraiONUA2iKRhym4E81d1gSINheENFnUXQGQJ6Vj8aSE1I5bLxqaSysRxUNRxZD+HsEVBdZs+9
e+1n4JqpoIWpZMugzUtvNImpq8by51NXtPPRh5EdRUa4N/N0WrUoiPf9FHn3SWLsqqY9gdVN1sIJ
GamG/Y0pU+hNi2KF4MZP0dM6hXqcRom3N6MkXhLe7mawXQwou62c+reZe+1EbsQaa8Bb7r7XBroP
p+ycXZiThxSHqmNi1128oXgaFwAsLbLbsD82hXy1x5c6BLI1WPl5INt+C4eEHFXXx087JWf2T71y
BqxlsZhe7DLw116Likh7xnGKyy3JXXv4uGeoEyFBtoxFbR8VV2wHt2mX3LqhdSGZ55wRdkEh9+J1
BP0g3DxKL/0qZj9bjAXMcndZL9GsAy4mq/4axS2ALUxuqfgk8QM0u4ogMdSXOsYsUSIE7crxtTC8
94LolBV+GWzXrtwVDZwPXc3tToAWQYIIMICZUGO4W+qWGztqgyPx77tuCok8bxCbRua1bLytUPne
qqs3E1nuNu2Kr0HangttMJZSB3bvjB4vjLdQfVBXIroiBW2wQMEq130bI7lHXoOG3kOe1I5P9lw9
4Dn41oZ02CDpMNALH0QQokERjIzFOGBTU0QJZwzDsUSj3JT6EjHBgvh0QLLakhaDPnGIcYMBZwpW
ofJuq75YlC4/ZNgQmjA/mI16ob9EoiQF/cFgXMvAAKJFH90FNI/afg42hcCn7cMKlHIdC4QInl2f
h6bZw8uJOd6sq7RuzpaP0Rp2yRxiS3NkdbVi/4MU9WsF/s4e3Ge3Aszi8iSNVvzcqDjbVANStQFc
dzfUNO8JLrX9g5P319AEPJtG4HGEXeCCePRi2IGq0BWDr32YWTAbjXHYLk1nFC2SvqUmRYTgxWlR
UMzBe4SojcFltwu7fq9xIXpeheM9Oo6ydTZme2z9Jj+VSIQWivkmFTBHPcNCQ+Ngm9eOJC2ZcJEa
IqZL+Q/Jsy52Q147KwP19paF6h0RVnfARXRDZi9oLAEI2CytY8XufbTy+dgabrwp2sY+N9L8ErQw
TCpgKBjMDFKOfNw6lj5ob99kqcAAzn6G3m3bDB6sT3BADuxDQkqtQ0mA0q7I0PDlD7YI67UTQhOd
R2VvpomRKppdDDzPLJVAeGb70EeYsdHFRdE9g8jPFrMxyLbK3k3uXaNpl+ZqhNJDh1KlUQAg89Gx
mjc07eycixLhJYCkLmnjrhOTONEpsB575uxzbL9rhg+boGzfiqiSi6KesPrAfTXgW29m9LK+Nld9
H5NjqmG3zcEtzWOe4lo+jRlM1HJCfToOtLMnZa5rL77LsZYg2GQsMYRPSeMAdTCDcTtUHznQg9iT
l6ktHxxREvE0dT44JqZIaY92yLXv/ACynmvcFD16uibqUwh+RI+1KWNVG4bEAREoN5C0NqYNJcZE
RY2nZV4l+OvXyGvRt2H+6vtig1QdhaOEOWBnX0aL1lGOnXZXDEyy7Vi+jto/V/NmgA0Ft6t9Qax3
ruA/VD5aVTx3QOgIm4dVsycuZ1/L4XuLZhm1R31q5Ez4eRMdapx5/cy03VDTVyQrV5C56UpWJhib
JDwVGsbxWHb1bRVeGRQxpI/Riw4E5LYJvLE0odXXFBOhPt21j3HEmSZd7bR46kamN3S2GGSdhMWY
VYnm0ASvUzqdIjMI1hotx6psgzcVcz6rUd6tkVvm2ICWHzIkVM3uXuHRZkAiq6tpM6o0+nkTFcrY
lqm85JIDGy31xSqEztj3vqHtiVDiM13AdzA319mOzLVKBFIuhElB6F+hSu7dFLM9mtE3S1mv7Ww/
WvFC6o2infIc4Kz5lSw8XPB0ZHe8hA29pxMpk+Zz2tN/roXdbo3MtTbjLFLS877EUR0d7EndeMnT
gEg2x818KKR+VMZiBVVfO5BQDXMg4F4m7fURD0Uau0tS9zfCEdJzQlcNQSRyOtmpV2v06NIbKtuG
9kWCVmbtI+HYiuuBPqhV35p5453aNL6jiIUNYrffaQsSWFQk/pNX3avY2xttW55qx0+30Tzc1AEA
Dw5rGwpAxOazSjfCHwGXa3mjE8/czWkQc4/ga+YAWLRhfcfszN0MBdnDfBRIr0ikCxwynCteTmRZ
5j4ZnFd3eUpGyz+qYSrOOiP9gS7T1gtA4XUYmribaYuHpNX1MV+cbQFcr9Oy3BBkgPDM609DoQDI
Y9IguwC2Yj8ChZ3X2iC4meiPOlKU39L5dDx2jCod7pIEf599YlpHIIYIEIw61ykTr+Mgj+PoRjvO
et8LNW1HdE2XLMEgV9X1Lpb9RK+3ean7cSOR12Ir7nc6wSDqZVcn40BkWNWdxj3bWOML6eaLnvuz
NuAeq6ECmBFHjy4FAuPTcadiAgodFNr02D9rW1sLDvduBCW/Km3jwo108IPJWauMd47dgZObS+Qv
1FvINYtRAK9dTCrcyoNF5MAU0jHnKWT4zQZlHKwqfe/+0HUXYCOh06MhhLG1YmGuiakfKaOnTxpv
kIJTTOKF4ZD4fQC7CXa2Qz1geOGh9Mpz5WS3fRaebQk53fbWHbi8WGX7ylQvQY+8XobZdaghRrp6
xHyffA8RNm7j+hVT9RPRjaCULTTxSn7DQfYwtuYFRm4Txvdd2TwX1waKK8O9FyZS98yhFNjyrlvv
aXPAJJHy6HXYRLAoUILwKpPgS7Mo9IPyMgf9i5qsey/XH1Px4RJ4zj6DAiEH7qNF8khDElk8eU7e
5H1Cr3WQ6oOyg364cmv5GRbtj94x452djrjLLSBbMR8bGDlEOuEpBtGlxbDquhT9h/XUogxcs/l9
yNa6um6iV6Fj3UBrIcRSMTYIJ0x55n1dhDc+6hcE2yduytcRbZTN49U01nsNj40SMF0HPWHkU39r
VPUh84rvaOC2vsz3JiSXtYMCopzCy+wwJctCC7lzWnEykA3mzBROx2A5d/EdIWJqA+TzFBEDhq1g
stmkp7uhtb5WeAwzVBBUf0iXnplE3dhTdJ5nFCJSkOuRD6xGyrxzmEPwoASQdOg+pNaD1P6r2ZFk
IRnC0uTBXpuTgeLyWcxZTlYGQ2pu/OTRnpJpBQfpdZreoQsQSp3cpr1Y+27xbA74U0J1qkRqQ+aD
T5DU6qHA0L9zautYLA3HhidxW0YmeY7WcY5MzoBWCQMIq11MeShclo1okI9mofZ5T+lDLNBJewES
P8oPA+YqEidQ8wIJ0UmgRHBLe94PAUMM+ahrvmKUzPhRw+L7JNWl8Qiz7Bewq1ECmjE9BHFOsWYS
DhFHZ4clm2E1jg0cU5/1DlBBN2Mim8Lq1kSC2Vq13nPhjTvp6eCoAa1UOO0IweUIaWzS+nlqXk0U
DZuaVInav0ZqBBtEboeP3y9ECL1pFeWwjqyPYIrfmrYsdhV3LFpqikPfRL5dqvRUMQbcdPnix/0A
cFnvwfYwLoVI1NQY2WnCIKrrsiOiW27mZEI6PDBNbiy5x3/QVDW+tHj4PtvMixRHKsJfDzLhq7SC
PN0WDBfjafFvlN+IbyMKgt2J0MA9dFUfNUzwo6/FD87wG71IunoNGMFfrNLwtbZLhO59peiM1Xyj
58gik00hjCVxYdiEkjJfTPEDCJxkG+e+jWU1g4YPDKty2VNyEXzUZhvsUWkmGB10AAkNbe3cMt6y
OMeUvM+W3aAIqZVjnvRqjKxtaNbDVnikUaAT+sRmwhMuAfpVESNOs/RvSFKdyqA6ZLa3rfr0C5EH
4aonW+Tcu1hWnJwhchMO6GfLfNjaz77geOxlmbGJrCYniwr9fxq8JHbLql3Tu6kb/Ko5VlQ7nj9c
zgVpxKi/a5aTXw4rKyJgKhP12UkZxpkIQRHoN4jbEJ2yObGpMYpEA+N5j6KbN2bpegDaVoKq4QCG
3GFL4gRTNuiXg5RSDovbqcyCs5D6q7LSbG+7WzqohGakub/RbvrSJTDA4fQMi9KAwCd8MLt2CPBx
mz23hTPhFW2e4HNQ7JvrRKH9zjkNsHTY2sRMmdanVCNRVE8h6YrrFHABGbLxtsr7/Lz4jpluk/BU
LbehBGylyR3uOjabkCjZcMRTH9kKZnKUABeDj2pGTwbOoKXZc+c2QQNLr94Vmq42eik80ioeDhWg
c50tjCJaxCutPfy643AcFm1hATpKZG2+qUokwk4XcxidDPTHKO1BHjXJrsbpuZIe2orRmfXSajgY
iDs2sAmIfofo7+RdBrZqeMvRlxAbRLMgyms8rDFolEKOqzaeCYGogi/BV0xW08OUO9CHe/ZGJgYf
OnS2Lc516LRo86CA5WskbfOBYPgOl5rN6KesONQm1N7F5J0WYcw6+DrZ7DuzoZPHOu1va44VKkFD
G5pDunF7RSQmL9ZNXkPOVpx0JXgNGsmE1HJiwUxbn1Mvum8zwznPAx+4yZJq9kh9wAzLMM7X3YAD
Yh4w1qcs5QkV5LqMB8VZz32axvadorvZeX7/pHR0xsyxD2IjfhJI26Bsm1AX0/y1ZJJ0QPJRbLK5
2lqRcfDNJt1zi7+GcRfvc7SQjEbg1CBh1aiwpOF+MsXDdJ827x7FkZ1tZF9Z+y63g91UTZTxU9gc
gzOFv9ow/10DSLPWJc9zFaQlEGX9vdHtLkjM9PizryP0uzYdCJM+P5K0J1/T8V4aMyakVWSHWn3D
58nw12XXctUXtjyKtAgbZMBdRN/JuSF6oTruROS+a3xXyP5Rrk4iHqkPMrz+Vf8AJGsdtn54cWlV
RZ6z62ySdIwFmmiD0Fh1FOi7FN65a2cPrATlKvUw2uUWF3aXRYnT+ktYP4iBXEynqY5zVWYH9klS
JSO6pTXr4kysJ9MTbtSgKehMorrtnH2joOsVeB+3AytJ2Nt6X+YdD9FQ3HpjVmzRDFQbHME90lEi
qeFPs2HDwqGi5bYWMchM1z4kTXWqwOI8jJ577PM02gEAo8IiMnXHbV5tW6MK3gqbkGIQBKbVks/T
eGuJZIUHUgTkZKVHt1I4XOr8HMWLpaMg9Zk4Zepofh0ov+EuDeZ2I7wXS1Z4U7JkFw1M/U3rpVVa
rDUukHVBIYrN6CpZCm6bWTzTV37H0mUfDBysLKXxfEi8qSHPw/+WELK1WrT7obI/WlV9C6Ej6Tl+
5YDabMvwDsEa5A1Z3WOSXNo3UbMODAo/2FIICtKl89k99nbuXxM3PZrZokFHR3yoBaKDEGKq4BBW
TtkLj/JNm07huU/7tas2rdnLXV2GFwb+3VbVAck2JHYvESrJtqyJ3HSS+lznMtgMCXxu5EPGOcj2
EBb8PUeQL4nToxZp2ruGh2qHEpXEEAgKDpoVPEo9ikFUejmyv53NaYLddOsPPIFwd5ON42KV8ebP
MbMyyJEs5zEplys7Zv8GM03k+Yzt101Msc11viulK649R8Kwy+ms9HRznDC+9bsS0KZ5dJ1oOKum
OWoZFpuy5LBbkxRFdyTcl9a0LuFDruKuZNbVlGeotgW5PePOiAu9kYmhQRyRn0FC+iZu0KDnUfUG
7fVHUCH4TkmmwcSu6Q1xDg6sgi9BB/T19PAyTPJbvCRZqU48emmznUVtHrnVi3XfH8jXtHCdsYNq
UMUd+D4wvNFzI+jkKMtLmWUQixtnw6ae4lfA5QNSXQCrqAxv5hhVkJeLb+jMsS2UDZyV2HLXHIkn
3Pw4NdAXgwoEA+n61d7voeqESx73YAyXSHCTmOhnVoj98Qmitk+9c4obs7ZHk/OHQpUfDCBEWqQb
vpsgfMpZBuxxqNecQYMZAjbJ0jT1xoqQrK631pWyXwqWShoYDpIXltOucJNrW53mmLQnDtLzBlbA
gxMHxVJbAiBBqHLgcLOf3SIA4JJG60VKH2sl+IgitaHkFKD4xZuymHmgOzj11l1rWvVz3jbV4wz3
aBbgyWv2m1WjFtJrZ+/awN3HnQzv0uaeiBCll6yZGfp/RpNz29fcH05j4fzEQrvFXQWM3eX2ajSq
o4lpY8XNkeJIvw31dCfn+OApx4D3GM0PTiuMtd1kgOoJBMhcxPVpiCg7n6vzgmK5bQvnwR+9xaQu
zQuBKN/Qa4ttIzh4mw5uvt7aUTGLtUOn5Wj7UH1oQoLMSvaD0cM5n1HOmEjBaAhwyGxNh9A1Y5E0
VvQGrMYl+Gn4wPzsrZR2vTuyBuz1gh3cNQO/Wqb9YvgN1F1j1s0pzoPv85jFeGsudjmbHM+zeB+j
PV6HyGPuaXAPNyl8Xggj+bGpmeObPZAAOY+PPVGiwEBMdPqezTkM08QWVwI7Pyuvgtu1j+bmRiBm
XyXI28EXYRB0pXsupvattEmnMXT3PFm2eDQ5zVLQXuqs924Gllu8iZ46EBz/glQNEpFNEORsPwDe
Sh5hLxoMqpCzOcH81NNJuQ8Ci5zQqXyYU3I3CETqyGcpyfiArfA4C+OWCclwSjNzryqU4pBRym2A
f4mI6vFuKiIcFC2wOPQ56MeGEg+6bZKEVbGwRTVvxij8bSL0VqvKPLdEZo4FQp42u//5g8WG7Ksp
MnbjB1xpnC86TgnzMjB/mRiBHMx7KZyVa4QDqg+s/sbO7fQ+iwOf/SU115W5BP25zbljcD4G9MUd
k+9KS/6xTIsCFUNzmqvuZkZ5x51r7z3DrNddEGiOHm57z7XpOdhNfgSE9F01tF3NRJ4Tz3YuRO5e
2mGkgBHuHXxbBjPuED/+/NGSVm2Z4Q4jP+kGnYcqMNNfkxJfCqvcFm4D+clRGm3zQUvEc8TpTO5j
CYEZ3ZRVbTvCPRZBoj5hYqB0kycFC2KyLzB58MmmakmeCsjkUBDAJorrtOOA5tldSjPctakzWoNb
xX0diFK+RGHtXurNRArjFfD8x5R4BVCHcafzyuaIb1cIGIddk0WHMfHm/Rg+10k/71vSUHDAIURG
10LEjZ/T5QqJdY+gStwOwUQJrINTOOCjN8bu4HFEgYjqEULmFM2hlfIthyFjOEH7mgsk3+moiREi
kxEaMpZ6lGTpq48YDXdCuwo8Ei2NkTkTghbE7DU6VyMt+XgoDvZYkZFdtgchMchjJLdXMs9foe31
97HBec7Of3RNmN4i3uUQWpBCN6BD3CALgj6K4dFrs3pT2Xj9I0w+pQh3bZcDUO+IovI/40a1J4WI
F17yWJ5JV0D4TeLTgeP9Ls6c/KRDc2UEw3gK0/SjhjK9jdqbQKBpQSRmbxvTRmJbZK9eWQC4iSxI
Yz4eXmMWj5C7YerP3g3fONO4AP8deMRV4fYejDPnihYs/SICSnxslvLaluN0oGeGqNf1wW4wTEqG
7FpUvrykklY6M1ESl2pa2aTJ2gu91R7I5qxoIFWSuUafjdNDo4PoKoCfDSCmbF0uHk62TzsRJkFO
3Q89k1I34WJokif0mx176x4TBZJRki9EtPPz/jUyBY5hbCPsHOZrRgnFAdREvSwwajGVTvaNu+OI
b0CQgzjsKHtNRhEj3tz40QiT95rMXyKpsEe2zSaZxuNshM0pnNS3xMsLKp8OhrYmBK4HU0dvn4lw
4sr7aZjqdSX8DmAvEhvDDL55ixkzhXBkBTQnsx5vdZWUcAOItM0DXoGe/eLkJe4t/gCAIqh8c0Ji
WN95GXTqa2+bxUW0NQ05rbuJnrKPaWtPOhlZWsl2tIbFn541F1T13+dURIfe+kGVVRGl6W5A1sVH
WudPJCLQ1Kw49fT4vg8Ud+TMh1+TjEm3a43Vra/AsvVuyK07I0q0gCdizCEzrqIFjueUQrGiZDeM
75Q39UH0xptpWnddEgy0fomasXTNKCn5PqXS2Cv6NlGfrbrFR60Cm+HB0lx3+wSG04pkrjeF1P5U
q/o9K+vkYpikOzEj2Cp3+q6hgDYIqDeTPT+auqVE9PMPak8SmohX7iB8RRZO2FIy74oYkp8rw//q
GzOabpUNfBzWAfuCtTfMS2O3Nr7DgqFJ7AcMAcBcxRIGgi+xcDUSTFcPWOhFVCAMey2sL7lP9dft
6TM1t67CqOwKsFtj/GwYbvo0ifAGWVe46Roa2W1ruxewL9M2MWhj2z4wg4DYFebekEDoRo+XZr6F
mBQcsyT1dvBZCkgTuEri0M62bljeszwjjKtEBe9JmbdDOVFcYJsOc28449B6JcKITEo32WcuNKm0
VWpf9D7+iQQ5NHsM2l72qNJEjPLzbA3hAYaG6o51Zb7I5jSGwd1ItsYG/hMm3ENioSAJ+pDocXrq
+CkBd5uVfU5jUs18pzqkTH3PFS3ZOAygNlXcCJFrMHAswm2Ydxx1k7Q8D9lZjqZ3ymIxngmtn851
yqFZuxzDxynfO9b4zAb5FhiJ2DWy/+r3tHjGakOtETAiriGhuHo6//yROy5wii4rX+2ZtkkqPrBX
cxYJn+1YMC/vUeTyJDwFifahBWmiOZYfxPU+JwhuaO2AiGWW9eQg/dkjnP4+UHxvI4uIQT6ssygr
VTMILMqlt4iAnPAAhnXq0KPypsyjRZQN87vH0WlXK5aEMbGCNSbEZ4QPBukg7n1Qzz2UKTPYjfCH
ViXDm0tFxM0+bL2npBg4KoJ0BjhYO2ffo+lZztMJnnhw6fBT7fEZ3kP31DsmDW8hs1vim6wPr3We
xxQanRHr7wruD7KZ0ltnDPwIKOE3Fbipt3IomAfTMAdLURaIjzxo7ENK2OVEyAFHecBrCtJm3DNR
k2BbziNuxU735x4GGD2t2Nw2uB3YWOhOid7+GMMx2Bml0vuxTW+7nta3ZMTMkSW8/fn70o6kYSLT
jwWH2f1sdlcdl/1Z0fKlTVaAxVMau2p9iwamohpyj1kD/K9YfjRZfopwax6Wk++JQVbHufSUe3Bl
DFrBbLiKtnLqMZmlg3ZyeqfkbxErxcqukWaspFE8VnqYlrvUWmk6lRvJGz/BPJvWC4iO5nVIEW4F
lPFB273bPCF1FY5U684eReU9YQTdXvhpTtsZEmfsipx//f9+dBhV1+iF4303v4klmasvWbzmDtck
+hx3lbdYRfzW/8ALuOcvbFr5LOau2yOwQmIcXdwgfQgDHx/mTMfb8N9V1r6ppCzuCO0LKGqj8IiD
wmW/n2/smt0fuiPiKLy+24nPj96IRxwBsrNNT2bhSaWLkgCFmWn71Wc4xls9Bt+tytWHJmqwGgE0
hn0/PLghxZIgFwsMgbGylUVnjksoX8Ee8dqD1Z/rn/eN4Y1khkhv1ZEyAGQkXmmbyArfcoiWGoh4
8By6X2RLPmiHlDVHTnsSPTNM3Vj2n/j6pzOCPUy4g5ArlrYRL8mhwcJJ/lF5U04ONBgjZyjQnkbD
97kLUZlVTpFdwakL+mhxfcpSXmee0ZjzqmspnOAW1OB2FL4+J36PiisraGsY7cFxSI9i/tszdgzh
W8CoRcsCWSyDursNNHCWuNdApxZcCJx1g6IdFVUhV0l0sBJxO2d8iU7cP6rKeDIW7Z5oADrwmqFz
sTxzrmIkUnp3I+sK7PyIVx5VD6WVAoKLcRdxZ5lXb4CWONjlva/IWem9hrlWpD3Wqam4UBw+5IO1
TF2BZdgOzRI7oCc6m1hDnQyuGxoQZgWq3TONf4nbeELYMjyLduv6Nv5Wc8Bsb8NxptfKsDom7yIe
6QfHlD0e6UhkSu2EHL9kll2dkqh9bhv4nsWQ3jNxZesEtKNLz4RzuXbKUG5EybCuJqhv4n+vRMRp
FOTpPi1nf58ZJKER8Q3Gk6bXSRVLLEfEHfOffJ3XcuNKlkW/CBHw5pUECHp5+4KQSlXw3iXy62eB
d2ZqoqN7XhgiJZESTJpz9l7bdNEAtqB1fP5qq10wIo+cRriav3NnINcAhGrYKew0br8no+F4+yql
YBnqjkHFuMUu4rL6GWn7Z4X7KDsCmOjczWgM6ISTMB+nCvUwGs4BbjYUHInfSra3apM44ZyM1IVx
7pA15Zr7Am/Ivo+KhcvO7PbD2g/BiJ4+W4tDfwLY01ZGyatzx2US7S2nRwyiQCajpsj+EUu1Zmo0
irEcYlEPpKNkx/nRk+gPwVh8mayhNi7NUharzJpmZu9GJ78fpigiD8TdpYusjkkMt6dlbsKuS2Oe
rgcswgY057IcI4XIx05Lvo1uYPzxCukPbCM3JoEIR2vEdRUXFZQxjSJK49FHWaTJypY43cDe6p1R
IvlCmZRkNhC925DeHGfXfVAdFdmWAqb1dn4jgirKWO5gz8EHMFYN2Po9DDgFNzo6VtIrGMDWr6TV
cQshq9lGJYXWUtTbgXSMRGlRiVF9agftzhsY86DFdEebDYnfcOkAfWnaA6udTZealGY7gv/AWse7
Rk9fE5WbdUp5N1PV90ajtMc50QheKwh+qXYCTk5QxP3Psni8ZT8p24qMRt7yZKXoQLXWGLlT1R/b
cl6SCg7bQKIGQ4Ng04XLcN8rHS308hmKybBTjFoehdq/KQpL2wKJ61FMHXiHyOtGH4co1T3iWSwk
wwDVH0Z2z4fbeRrhhR+bcW+h8g0KWf4UpRHBhWVlM9x3jVMebA6GZaYCDcu4rjWTh4nDpQYDHaU4
z6le4i8LjSwKoRYj2THYMbiasq/bsg0ohaAwqEl+NEuB3MSxXtkK8mx9IB2WNE1KmkSdMhHdTj8r
EwIuAaUGOPI3riDraU5USlHrv3R7qPu0OpqNSyAbZ4W65XCM+2z97QGLVscfPzITxmqh7RfT9Q3y
/Sif6E17VA2d9gpyTBC04qhOLIyRkX7oBJF3urzOXMWHJXnBTyEulCphTQupsaZUpmvWDG6omeMB
wg3yL1e5iEyiJR1YOaXe2F5Z0y4MF70kPZh6T7M0RGsTxRHnF1Gq2tEkGr1pnfrKGLcDqTKfRmUo
KRNl32TwhhgAsisVhCp0EChtsqil0lPSClq7+asyel9NSn/R7OKzb6x2r8rYu2hFZoeWsvxUFBpO
89yQSZeiHALA4sNT2OZGliJ9RgYj1Zw8M0o51yRDu1165dV1YvpnJDP5dNcAtKf6Tiow3BE1P5qK
453RBoDlJgGo0SkolBlJWcQG1TvAzcNOaNYCSK0Q52ZFoXlKfqVL3qMbIpTI6YpHOSx7SW0Br028
eUTeVMCHIzTJcrem3SFSUNxlz96bEnscqNro0stHrQdAhNt0Lp/yguBk5ey5pMsAKKP1hC2ISigo
3TQPhoUk4qwDoT3rqEmGvvSdaRR70xLfNX38Fjf9DuctUE6yTks7SCe3vVes5meuHt1oQqxbwoMm
4v3Qkoh3wcF2x4/8SpXoqEb1DtTAtkxKv7i3qZjFrBupHmxqBuBlpsccx0+Jtar0ZHRH+9bydUav
0e0wv2jFtnS8x9xknlXt8tjrWhYiNg1FG3ebNquxwbtp6zslQKd34hzQH2sEKWdgwf3atREwKfcG
q2Wf85n4XpR9Yiuhq8EH0lzV26CfvpkKuXSVvvE1Kld0DkvKFG2M97ULwbiQRqWm0bYznTswaKnW
Mmsh3AKdji5cc18SmyITSgZK0SXu0bH8DQh/Jybx1Vbux5Dq37qiHiocZ3Gfs02NUrDdGYJdk+Np
U2ene1gSn4CvfFpLybp9zaCKkJfUifCAxqeiiZH/IhO2BK5B6iTRTLuWzQhTqfaTxygUpP7DtCn7
Zpt26CXTHg6MhHLcofCXSnPCa0+kpKYquymzqAsmd7idftc25a5qph81usMXAiHiAle0puWmdCKy
97jwk0x7bWdQLR0T0xZMGsAjVsqo7KoUQ7ccKB/pVPK1Z60YT4pS+sZkAVLFVAoVJHZQwEWt+pBH
ymEN3PWZLCPfNTKIPd2vMlKAgSGldPHiV4IAoYWEWwFhaIelrGVZ9zip51g9YuL5Hhz1zS3br3gc
nhuErI1mhrbTv0YRlxQfTIHD/m1HbMSyGblDT/JtPbaBSnFAdsNFtT243gKVuoIaY/X2N/Mvenpl
0KPr2g5t+xvQ9xjqynSPk4cw7Sp98kgn20SLqx4Ur31O9cTewaIeQ6TSZQCqbuESU1m+jBo5bVQ3
5gIV4oLyInGyp4RWTZATmpZU22bIj7GlgnlpzHQHquApzkONrlxQpisGykCrbhFWguXLyUMxV7s2
zZ9nSz7A91v9rxUN+NQgC5Ho+LN0k2fNiaa9TBaHugZ5VMMQ/xlzSw8a8bjk/Ao5hkRvLN+AuCkQ
jx90+5NAY1ZItfVWL15p3h6RKuY+CpI/iZIGTiQeFgqevS0Puq5TAulU+vYRIlN0DQ6tpQ1NVjRQ
XRUYGvnnXUnqsUM8yJGwgospm2jXmcwLZr+0Rw1QJIUQbZvMUBDx5vuYYgjIVlPIDxiAaUuYIUkK
YWrVUBFJlXbnlaEEJmgqqCTZEsQ9ISsBAg2Kuc74bumU1Ecv6lboaQ8Xd/lCjaozjOytUXnHQLfF
bXoumAKaxnofImsAJb2JnJzBp2WMQoMZzAb/QTt7ZJBYCL1LIASRodCyZ4FGj+Ex08iAzEqlDNYL
fLK67hKJfG+746kdnGDCzrKROg9VqtXbdgYflRsg3lLRZFs7mo1Dpkk6c5U46OWynCXbJL8rVlG5
PQgKIy6xUyZb4zhnCwLlsT2lenftOwQoFYgq7mEnHIz2DeFAfaizk7Sse5gtq4Wc009WfGmLHxGp
Xwr0copI7S9iA8Ay5Yw4sL/ntuh3jXB94ZDAqhpnhxXiziQ5NOg97NQVKkW4BOEcob4vCbJPmnuM
Ehc2GcSkryd6wsOcUI7qaEhuvXFQdmAIQ5nGd6gHF5hXv6xCAf6u1TFKMv19yfqgZ+edZwezdC91
Rg8IpvqnOpmBB7I0KZfXLhOUQ5N7kGMwr1T2Rwwh3VwTQBJztNTZQV0XasLZz0BmNsKzvhZpH81u
3JPoHVnlyzwJkjyp8uyuwqUCT6Gh2zomF1MutpmearQJoBVWFaBi6uTuKf+c+gGtVAO8sqRso5Yu
7EZ9vCDAmsJcT75rSg47LRz0jnQghCBbku391u4f8857bxVxytu42cUiF4Fn3VHI8nMOKpZ3mnN1
mxAIU8TvCUSdDztyUTRZqdxxDgG/Lc25mJaOJoJ8mYrZO2kIvXwI90grokc9c09YtCLU7ksYU+4B
ke1U58m1aqY3SIpSumfDxO09YrwkSoep0ukrikJU4Le2ijsJmosCniFKsJwvkCtRuSFz3xeKNuxq
m3pDpcLU6kEMbN3E6ZGyxDaHRZi7FUUE9qXBhmzh1bENOi4ZpgzZdOUT9xn6s+OsgWSbwa9AP30Y
FYOAzKXhb8iRUBVV/kEKE280BZYoZJAvyNHtBiHBnNh+ZVAlBzwEuGFgW1/zDFt97SNXPPWTO225
+FDRKVUoE8qX6L5JMlwm2Ic1ajHS5gkBQ8EDinVbaA8Vp5BdDEyvoZ/2+qR/JRxXhPiIjpD97SDX
FvtZ+1Gh5ezj1bfWEBvMv8k44WR/gHhcm4T4z0pLSbqtFoaX9KiO4G4lijTQGmveH4XVgL/lAiMS
2bCmUqKnBgtCxGzvLMDom6rBrDcTdHZtF0AX1AqmQHq/8IDJg5a3YeKBix5S72wNQHANFJN79mH+
FNmURif73DezE2hKeQJQtIhI8wnzRE9X3JeN512i/DQnHCp8B5B3R8va6OV0QcMP0NFarQMOeKkq
qkJhtjVtalU+2bFyWnAFfWjaTHRDqXP/o+o7RYbN6j6W62iSPmVuY12XNmeTORTJx1T3Mx4BqzgW
M4O9LAnmnE5aJjnSE+G0KqC1I4CN3nfM2ns3aAqj0JpZJKmKCVjaiJ7txAqWYl7ePc/IDngWTM/F
MmRn9QeSvl+FXOx7soiH+5E4aor0D13ViA/hgjCCRz3hRk8m5NiSRnv2y2Pj9kEjqDi0Xq6vIcyP
LnSzk8V/zRLMbmioiOoOf8t8ymX/jajxkSQl410s5SN0TmMbG8PMzo+PoM3v46atkCTOVdgiRLgs
NVckyE/gaVSSL9Av2OvFjBBZq82seYTzTnyITOzyo1sPBZtIPUIYCCqs+tCBw6nab3ROxl1iHiJM
6Zzg+Wtq5lOWRk3I1jaGyJ2wzlSIIkQG6M9jOjxHTXfI9DJEBs2iukD+EWfDm1NY9d5boXti/TxP
KtpWX4R5mjUR+VKz6YMhsLv9d2aVWgdVEapvynq5m21qYpX0CQQ+OG0PI5L+1uX2FSKgx1JL6SZA
rO3dHtVQ4kzXUXlMEYJ/6tGQ+sXcHitzLPY5E0QQI0XfOCaujGSZ9xhu8q+eppPf9WiBqpnOCjVN
NsxghIWn/NRiTrfCPt4uq4nx92x1XA9xw+qwnllpKgzZCXeW5FPk1GCDtJEoYc3A2gP9TQUa/0mS
FBIMWZD4F1HhFNEOhxrrhUl99gicJ0FruJuc4qtFE+6T04ZvS429oBcjcvG56EM6/sT/bLNc/dW0
kXZKRxcbGFLdiTrxNqn3eQZJR3EdO4ChNu9zc/yDRGs6GApdKA8jFog0Buu67gpUpHesoqERJiW8
YT3ZezM0ZZleSe1Ig4zoga0+gK4vK30JI4ZXESu/9JnjAOl3uSDvr/BV1foFrwqtu2IGv+q9KryB
AsAmJMcyDpPxmupjhTBjWk6O9dlVor5rhuzEbLDTsufBHvtd4vUn19ORwJlluyO3B8fbpKB3n5Pm
qoizjSAdME33JFykX2Z2rchZDyhPtPfGKkQeWcn2Kp8C76UnVmRJARe6rPeXcfykxEgxbU1vaWvz
5M5gqJYezqinNxeNlDTsPnb+EI828FPFPbJP/IOKILmqWJNJaxvcnVO6XI8kVmyU62hRs3OIJjrh
VT5nS3qdVXyI9Yjvh1mKWblX5Yn9LAtvvej2tMzYyPfln6iovwaP5TcixWQD2ZN0L5Tf21QCr4zz
btgYa4MUt8ql19T+sbabd4JKBTN5S85ZWu0xECOR9SoykNaDk+R5RTqB9poD0P5EEy22Nhl+lxxZ
2b3nPLBrZmnfzfZH0pNVag2NwcbaeBkWJngbpedyO/dAh+g/aAHisO4zRoCF0ahiDWkkJE9LZQry
VNzZUzAw2zokuZwpT8EYTjHCycLcqk38qFUHdybEO5vp4pqErICUjfYF5oq1Elu5sf6mGBk9akgN
wczi903RkQYZzkk3Rqij0PgiUqVDAawpKNzRvCRRAWUCIDrXHymh+gu5w5SxBbe1YVBcoQEtWMCo
se03CygmE0wXBct1i++w1FGa77TXjtbgmKGoVCyBc3FMjQmHcvp9G2pzjV8vNLkWLssD8vFrZovl
oKcsg615uAL/iz49k0hOvFzQk3stDirOjzeo7F0bygbm0IYkb8aHHKkhuj/600NsdGFJP5xZOo+2
qsEOZzTZ77ux+mQmRBe3/YtdUKJhdaT7usuGIluvAc7dWv5Q/ii1soN79GIsNSl/TY65VWXDgjCW
ibdjHh9N9U0xyTRBjNhfaxvJqFYpgIB17802xZtVjCEBK6+sbvJzI4fjMsSPpi2+E9NBo8H0KjqW
64NIWaaWsLFq1p1byanKFufR0jnpdJcIV0UtUBuxvUcUmdIC7bpDQtRGUOs6xmLrScf6KcCG7Du1
PEVW7bGgpzlEsuOH4jUPmmDRNK/H2Cu87NoSYfWY5e1LEnHSTYWxWE8Td2unjQ+E5jmVxLyrq50P
+xl2iuHO0GgSmahbaYYf4EflYbvqF9zo281pURcQLT4coua7XjWevdpzT9PEom5sF99bJ2wBLRKc
k/kee+xwZhPERDHNTKV9Tc6eR26Nu6JzlTW3uVXL9q7ywCCX7dDt81Qdw9nJWsxe2ivELqCm3Aaq
mKlJdxU9e631CcPtrQiZ8MBQxvBPkbHQnrJU1o/UcX5NmensmZJASk1G++HhUaEk0viZxpRAkgt5
sVYpdstcs7OJcA4mxSlmkpinFni7Y+dngFT+ki4/fcFJWkiZgQE67WTUPCgd6wY6kt+O+wwiU3mT
k/XUxhZL0rK8xnUahz1+yw/00UAJcFkNExbHqTKfSas1t7efXBiM1InASwoSt4UVagRKcY3SHWes
Cu/d/GpNY/2K0nOXCfnRdRzcmix51Bpf5joTTuRG48fuub+pE3AFHyPEtjQgjC30H3dvTql2YuhW
EJEQtq2q74tesfMEEhzUOLVZ4kTaO3kq6yKm657gxZnsyRgKszmhGDFcE2wlH2ba36MWqp7yqRKX
wZbxNmon/qCY4WikT3ZRjByF4Bjd3X4+1ci0Vpba3ne9c6mW+kmNJ3M7Wg5LfPhtwrpoCmsaFQ/M
vpEsWVxT0T/GGb05+Sw2VrJxnikFoOp9jGP5VJmi/iAHFJlnrHFxkOLxUXE2OWtoUFEz7cgtY0IU
o35wJJBjdKfIyiemdaikd6mR/KijLe7TzG4emKPex2aJ3hVKjMGiOQg/8lh5b2Jzt1DNBZIWdaG+
mHfkp9Jv8ppxZ9ZkO+i6Kt7zccGN2jnUsOQA/60YlYsaU7r1lk84FBE7Q4udPMtSg//so6xU6lWT
82Ki6DkrC3lXapGkH3lXf8VedSkq4Z6p541PWjLe3+6oSSXviMqT5Gavi/dc+fPPy3GjhqZJbbUZ
sfzlrLCHKE9Co/M+nDS2Kdl7/XWmLLWZxsj+sM0kB/BfwAjqp+hRa9N7dBRZDgwSIc7Cjn8kFrbi
7+P2GSmQiOStINmZLrb1Qc7XT9GBU1Bj9SGNgVWzlR0fOgVVMlVsDzXJe01CxtFRErRGGP+e0kw+
NZF6rYn/XupHVxTLvilY7PbG+DTQbA65XGafbd6ug5HNehcEc0kMzREhlfc+vOWN3b3EUxtywBFO
2CTHUcAYdzTImIRTlxYOqtbrJB/RWscPc0I/syU27aoX6scU13QcOhowmUEX0GsTdhwjYzNW76lD
H0xZ6rXNCRWhC44vaOIMZ0jOFnuxkUi7NB4suiS3h7mnZfXvXrt99+83bj/397W/T//ja7dvJP/7
Qben/+61v2/1Hz/t9mv//8/9u3f+j6/d3urvp/19+///tb9/we03bj/8L6/hFKJ0OAgvxMBrD4jn
FoblTDnaGgUNJfXIAJNV4su4Aucq4Ve7BV5+dfCmc9GYMSaS9UuSw9cv5TyfMU9htUnKvVh/5f/8
zP/58vatuMG86UREkN5+j9QCj0E7FDS0T4QIu6elJMKgHj1Wv4qBalJPXkZNpwCzVj9owRXE9MWY
pqelOt9ew1RfnW9PXdnEhwHeBqxJRLpSjZezO7KzF7MaBZRExVnYzZ9qRo5hGH20m735F/gyEslc
aK9L49QnassbYDyU9mP9dzp3xIxEksqMRml1jfgEQGJelzl60/IaS5ktzw3afGtyuEGVw+QsEvcT
2zUSy5g2s/d+sn/1CFupn3TZRS65vh+99JEAj2Yrlqxmak6+IuO7bVQM1LIHDW8lwKTlaQBs4Pca
WLGotwMI3h2ejBFRdh2QSlgdq/XDOV82XqFVWMCmi5UIobGl52NSJKJVtXq/6GNfRppEK8S8Tk9Q
JdQp/7BSaj6Gh4/KAhvpgQ4xWmUYN1vQ8zIA5WJuSBY4aY0AJB5FL/umRG4TAeyhhtSGsxwuwA71
jSbSn742PyOq+GX7axTYH6gnmcd2aFEmWTFEmuzimRw4DZw6elK2FM5Y7odMfWc4VM8uiGZiBhXW
ffJnySb2Fikhr3lHoqWMjqNByIEduz9Ir4LMFN6eafTsmND5HPoUORvEllYppUi5N1DXjzAJnfUw
qpwje8S6SXeSAvsUQZupCI9Npxk/iGJt08G+dwzzhCatC6p8yBDUoSucmhjZDxU8QeubTiqInklp
n2qoRdvIo0JrpfaFFeCEatUJYYqjFHSSMFljMorYeZaFy/bCQBtEs5TKLhvBtQaBwqft/uAyvhZi
Ia7CNvaaKh4BmYBpGJFQkRN8FY5mbVo3/SzaJWX/Cjz4dtUOwyDOqYpiCKAqMmFgDTurGr+4uJBm
2/wSwOWjOrQzBy+DaOSyMatq+wCQjrJcLmy0zMg6IwI4dgQQAxziL7zorNrZ7XCALbJ5t0avdT42
qZ2OqOPQTb6Cah/nKzZh00kTipWkn6TaFBj0nn2XYhs7BfyE/PQT1RPUNnR6+Cb5zOWYkwgSf3mR
AoJjdqgXOIVHQUH9FCorOa13jul6B7s0SrcNAa4sXWHuZtVJJVLSz8gd2MQJN+zt/086k83G7TmR
u2h6Zwp6EFp6G9OSG39iPuOYm04fdLrKiJQPT8pYbXTT+d22SMlV7PS9cOcthBjuOMmpZDdh+aKl
5ja0WLiZVM3jAg0aUu4+b7Qf3IK2P5E5duCCOPQNNZ+IvXJnUJkzzEEJ5CjuRO0dItvCAtMjDPQK
tWfoq4YzW5nQ4M6wafT4dmIa564i2qkwK0FBVe1poK0HHbnzmT/N2NVJ9ce15+GMdaTdQEtEiU4p
BSlVEZSmfI3rNg26NdtPrdAo5C1xzx6wIRc+EUvzhlFy7d45b5T7nmrM55QWOR/K2sc3JtXXzEml
w5ozc6+YXmZZuujD3FvUARckTiAduhSnEDq8T8S19d5UlTPVEL3pO+bqVS8pxGObRLaPN+BEbTMw
3XJEGZeJs1HaM6QHWPmN9zRL9ISRpPFiE2x8G+Jvw/4C/c4Hwk8a+dSB2xnBlZ00BpyYjYyfxbqF
bj7Pzqad3temdNnW4DYdCTfzDYSOsPANZM7t0TV467qD6QKJPz9nZfQ4NHTAWTMSK9UsJw1AGvj/
/n0u2iuEX1pExjfQaGQFFrWEWUVHV+T00hMze10WzHVpkoa6zY0t3WUkSQGINZSaDcYEUPXG8LY0
2ga/Ur4xyOcJpk9EyiANOkZZEC1vDckma32LIPVxON2mxdtDXhmrmin6Z9J0bDmBDmBq/PsTt6+c
ZvlVa+mXSczxVqf7SPwpRlzFARF0ewp1Pjrfvirc2TvXorFDVOEvnknwcmea0VYm+t0cWR9qO4u9
Jfa6U5LCmBHxM9ccOvJw8nDs8Opxs1svirp8dzPYqsUB1J24QZmZd1GbP8UKeCCdQRNvwcZtPZVr
KH1CB+bxhzCaZfQkUpOJWI3dvVVwOXeW+eCK5FX2CZ0iw+vP4/oAYHw1HKNEFbxRjhliqG0fY9/M
OlV9rpIWjrLKLGPqs41irXqODeXNKYcfKlIvjTYH9IXjo9dH9gnutRynP2sTK7Si+s21UMI5trOT
8/JdrhSQrjPsoG195tp4g6qGxUVOyXapCD2oSqax1Li3MmerlLpOhCATTmNObE3JoOzqtNtpFrVG
DZ22R2Uqioc0GEnC8BSanRjfkZNj1O0pse0mdOx5Wj3To8bQrjR9YA5Rcx5qAfyJXG5VL+zzsj6U
SDI3k1VmgdRJ4BBuGe8i73OutMqnFa2wxTPI+qPUarM53mpaPJ3bEYqdTTRYGhU0M4c2P9uOzM8k
EWUHuzCOMPQvExw62k8TRTf6f2dW8khC0qnlyrwsVfe7Xd2jt3cBxk/32nu+PTERg20nVlR7uqXX
rGf6cToPXoH31ORAHWzToYK1Gn+T/pwuRndeXfLnSVjG0bKhuazHGY7wQllfxVOVNkDQsa+pdgRE
IW8OLdVTmcRNUGoKZL9fEvv4afLU5twhaaFvpflKSuGqWe+rWTOftR5Ciemlp8JBu8mmYSlpshFz
256z9aNLnRFgmvXnluzKpbZilD2sMFS5nv0sa4kAYFr2FvGYydgMdKOGrccfvxZwhzo9357cHsY+
H/xFUbCEYoPbk6v6MMGnpmTmOduMWIB/RueJbkirgqLTHSiqXI4JIzum9z1/5bTp1+OKfWwdreLl
qHC2b5PXMivl2VDq6mzmDvGX+GQCr2ueU1fqIRrI9hA70d72OOUdQbc+hShSWZbk2GbGeK7XB71q
T9i91T2Zv6s3iuCvicUL9pmfDkx7ifiO+heyjwUWmZeZX8no7VWrbChvDaSFUOVmt48CM36aJBOv
B/+2F9I7CDT5ZyFgw5BwsrbkhZ/LOT+OyTmfF7pyC7s3Nmj4XVGgmdZnkgLrV9Tftm6G6BDYz1qM
fiyd53u68ed+Gi66YJ0C2cVvVghTUUK+Qqk35rgU4vrOtJUmTNLhJ2E5YtQrlN0lT/q2XfCWGJdh
AcsEwPFjqQsKZhb/SLbuKls1bKTyWvKBxG/9zwMo+/Kss/YMYe4+GukEEYKk+l0d5SwUhrEOlKiw
D6Vj4qZvLk2qHJd8pFKMxxcTAcCZTHnphcKiLWqPorfMoJTzY1em6OEa95wM5v2iclsqWeG3fZgP
Y3ZELEvnzr4rMULvmZnV87guqqbyNUOiui0gnLBpYMK/Xd2p47JMwRi9R1B7BkBDJ774aVQ8xRA+
XCsyafaZX9ZsFaEewxfyxv7gpdKPUdZuETqwILdI9dMqDaSh93N7U3sdVW5f3Wb2v6/dnuqwdpHd
2//8rFjvsdtP/P2Ff/n9Zr08652eZD5xksV7Ndt12Cb1slPUVHtvK/XNgDP64E5F+yAb+/X2MgB2
ddeYoCFuTxe3eMCNWCOwypt7soV/bi/jtQfMwVouBN/R7V2PozesHdDY7ucrunaMwoRbhlZpzNfb
N/5+d3BPIu7Ny+1HYVyw52GRZ+0TLfn8+1N2n+XHxnSu6VLrJNZD6BqUjgL8+pSkGuxXrj35VRZp
17bsqqvm/vME/Ih+vb18e1CwUGWoJjeJt4T01DImcA9tcGVcdRJd/nkYaZzv7QSNDTZP2U0DecT8
wO2Byoxxhf3v+G0GRqQasOYkpgvlYHLsKx6Hl86d3rN4pn/yNWEAO6Z5dVIaNGdWrr+QZdEf1c68
lBa7HRykr3/38LfiA3o+lrQDiE2brdumJar8WKUYNFLQh/rg9CdM+vRoSwB1w/r2mG+646ihi/3n
K2NECClzGsrrdx36QdB/dlXxGFtIJJWu8Xy3V8Xx9jAziZH/AjTTaz3vuCoR2Cer4YCliZ44qyuJ
+Cyu0jMiShBzRtJTHbo9Es/AoJE47RHwc5AD9Nt367PbSy45C+OIUlsZbMtPjE9j9UPoztQcYYex
kfW6B2/WX1hAnxMNAW7ZljjR1q9uD53R50cxg/yUh2akJFw1nfTHVYRK4pKH2YoaJWoTpo9YF84R
GJMEkDu9Tr31m11jgsG4+i00Nq2ShGnWp+Z4zCmDB6muv99eojzl4iDn5JSoKEJiwOqjGEvHBz4E
d2V96rCuRghbgvzBxUMS81p8ikRKFOMgQmsZsNkiDO7HpvMT6nuI7YAoELSOIsUBK5XYPGdpXh8Z
HPDbcyK6utwY+WT5/7GII1v7vaRjHohVx62PEPxRjlAEi2vrYikdXSRwK0GWtutNpXKFjOkh1f6w
A0Tk5CTsD4jp5nNXB55RVc0xdZ1vXTdEUFYtXfX1ePxzBOyXZgB8GhuSePfGeJkaKEe3B1JQRAjh
B4cj/rMyQyiKr/LldgJuD4RiDLu8VF8jKzlYcICRIXfsbxMSqaZ9L62LLYqMOAauRJ6ODwWLQESi
xlsspldQqP3udjRZ8NfH28GG5ik2Vl2QqA7oIUgVK1w84z1yMYGKHEsIl7BlhHUfMbSPOPrXY/K3
MtaOBXEoufYW2d6foqaqaHposjsgFEeXdYcwqM6IOPrR8vL59tF0oM1DroT//B1r4U/til4SCDGN
+xIZ1r/UyvqBgjbVc8BRWp2c1J9BF3IV049gJOCw24pyJgt+3GXwO0tTO+SrN4flKHCtJH2jE18f
by8N61egghvFeDYKbCjkkHxATEE7mGdVspOMCrexYMTdgv9u/Ue9DPAHDRzjwC0LVEMl/AraKDs7
GiOpC2lyJtJqGwmtui746q+GNuCclqUT6F2K9K61LgBRSMC08IsqP4NB/T01UK5aGRlM9I73BsTk
P+w98fgMZ6ez4/dMHV6ixHO+MOP/zqchp0TCQhwjJzOHvoDoknACs4E9lIImaBHLtaqDdWNVpZ57
VlvigXNS9YJl3VJwXwWeA7RMi7L/fpiG5bugEw4pCQrqTNrOMV1i6AOK9RUv0bNLxMwuWkRyIh8s
gXoUfczULzapOkRU9T56b7QP6BnDJIvSfUO+ZIkkdmaLy/B6jFnJEJDKToC2MNppBWPN+IfCCS2Z
aC1UPOO+tbm/JaCOBbAz/cgNo+QGoM12ZmG913Tc/dSkv8i3WvbOstrmBXgPss2DqBywgNRLi72n
I6e7w6lVpGMYz+V8WKLuvuEU7EYcM1tHBbTjxRLJtvSOeq4DxyPq17O8Cq8AgKXamLAr5wPYD2h3
rC+PHVCLAzt/fnedMFafbtTwJlFxyfpCC02EsdfOcX3bUvRrkjvjlTFjN5uklnbTCAwOccRTA5KP
ikZDGjLaKroPEtsnCnL3T1GilZnKX308QenJDPajDdNXOaX87YC2ka7mlAAtlRbWZzkh0GRJKyqa
smYzHQ1lQqUR/Zi0xAMkQTbGkv6kGEQdo8VMjiJ/n0v0mFGiwuUbBMv+vvmKXRHSEX0YVMhALJ7e
0BCKcDFBf1SCVNsivoCzzugej3eq+41Fyyjw+5fKinmhcuan0Mw3c6kGI74+X6NI1dJaCgnPYz+D
kNtoq4C7BZcbeLymh4ySGERmm937pK3NEVlr2A51+paYWgpJr4EUhJm5dDf33FlCa+46Sw3Z15GM
Z2wRfKzFEcHluSR/ZrPzm6n9BJjHiEi/c5bJzlRJak7mJj67/8XYmfVIqmRb+q+UznNTFzDAoHVP
Pfg8hA8xZ+QLipF5MCYDfn1/fqr6tuq21GrpKHVSEekR7oCZ7b3X+taNu+RhNLZlvC+d+VBHZYAs
KCUftjBQwDd0N5L0SNeRtTTuH3BdJoz+AaiXuImdXhzwN02bHKxaYVCwOe50Ad6cAGUiQqsdkTUV
wYtsLH00Ao9gzhb6yADzQwXIyon4SNcaS0s94gJUUjwhDPpFS/s+U561jeSslkLA8oscF1IijXXl
Dze5Cw+FAYTRCeMBO0t1mAznhS0AsXlOA3U2IIAQGAeszefw0F+FXRhrD0l1aBXBkcSswxAwIdaZ
f2za+LGnu0rdjMQvyoxjlrE8UH5Mp0H2kGMMnB6yT2mJgYnY9Emwa+3mvuvQoxkdZh1t7WN0DLB1
o0NJvt+aOVW/M4P4yGSoPWQZbCbDOecm6OIW0cd7FQXvQjjltW4gA6Ut8ily24JW2Iu49KKTRD6x
spCj4qWUl7DGXuGr7ruBD7Mg7tqHAofyfijyeGO1ye9h7iX6X7e8y7K43nUE3tpjRKvHLH7mrJY0
MG2a1bdfI7nTYfyZpOwfUHOKNewE4HZ19KygQiBqtAGYkMklq8xYESoZMskHYctjXlO3CuBcxKwu
btSjLaDyYqlDVQPpDa2F5aH4LVHT7TOUK7yJjUWByjtWO8qoc8GYcpsGpX+YBvyzhcwRkYI3PmIG
CEndoNaMd25l/Z4slkg4vRERvuZz2w7WjqhQKskZzhcV7gaGlOuzuZcDx0xSpyj6Kpo3sG28ggRd
zy/rpT+4O9F6D7rXH27mQaO0AbUVdDamOt0RPgb+FDUbOtmy3eblWfWOJs7LC0/xpeNj90rjXgJ4
5qFFKoTAg1bMmG9aRh6DppE29Bu+vHMoq1FUzyb+Pb/dpml88B3MbL7+8CtQFMwXgpst+KDosS46
3BOoczN8hYVaFqE6GXNlg2rp87Uf6NcC2rsFpwe1kAWJ1i4AiXn60vAoXtilMuEEjCD47doyK5eC
UcImG3F3+Inx5pretJus+YdrgXuvwa5vMcxe8JoseDceuEKNt44bssp0z/G6aLYB87M9jT9G9VYP
B6bH75wEN5aN3hkWPTQL99I2Kyxi4+mUmyUw2ng8IJlCFSBnBlCwy2oOT9IQwyLTOQNRl/RKkjPv
86R+mDz/BQ13M6IJAN5OIGCZQrhGJj6nw2JU6KaxKb5gQDh16a3yv2pFEUXz9yWIynckONnKuJEw
aY2TSylv8+sPr7lRvmgUo3r77XR1vDFwF/PZQu/Vgs+lSxQUQxVsgYyrU2EWu8Eka6Z3EeqVucLw
csNICfMkhvjJMC+Nh/lVZLCfpwjowIzem5UNgB91BVeQOAb09OBrCWWFwIxiFpw0Qy+FBOgagvvN
dFCeh0JvaMePrPSzueztlwgzCrt3/xWjt6adMTILxxeo5s9Eg3GVc/dszF58drQ6UZb+MkLGR54Q
uGkt+wgUCvFaBIU3MLoLJn9M33SlAYVykCsEwJ04mpYkKz6bHeTdEDhKbjhfdLGuOrCRj5QQEvp6
GeZOfyxB7r92aPKiPDhN7axfteU9deo1RpG2HPD9YlWr3ga0Toyx811kQ9ULHaTHqDNL8CSIqxnA
YKksvVM96nTjl83eEuJEN2TEvovydqqMk+3rQ1V4X+bsYTIC7YcyZdj1w3BRaD90+zPbnbW2umxD
rNpdexOY6JGSo/aMO6BknwgjS6J8+wNwyxfHU6+yGi9qP2n3qYh8Hos8cTC62+ilCuw8Sf/tyag4
RL7/Qys06ttfbOFIgCT68CI2KDKte63Tq+SmXnRm/54CUlzU6bDqvexCGSDRfHVoZE2lNqA8L6ox
ISXD20DYbTCsQpdfDzb+MuMUGNPBoSfqCEL9nGbM15iRMy++FkpcwxzxGlaXHnIDxneLMHq6oGac
rXFTPSKIw40xcDuKR0tZ1kk2PvRImUy7LmIGWoN8Jr371+CYxdLG1DZQ7ADGHLZh7V0SXb9j5HsK
uQNpx4yHMTV+VHC8deqOYya20FXXQ/YiJ+pbzJl3jjyMZbBT40+js4ugxF3IbvxojWrroU8gopZU
AAfcEZG+dl1DCusKA784Rih4g8iMQWf35XdS8IT23k028UGrqc/7a8Z41tHdV9DIakV7lvxP9INd
oCCCu8Paa+v2/q8/zO6qHCtdp76/i+3U2TWl2CcxXagJr/Nu7OLgwTPFAxp6oiYJs1sNFIf0gs/o
5d075MlbggtSnF/mcQ6b+a7psu+0mxFJMfFofe4AFk6YoF76MZXsaqZwm6NXUuVgwiV4o3KBHvlM
2BpFf9XW/Vpgw4NTSL+sUi/ccOmLwP+d+AClU3phM8Ll5eiGWE6BzMXMHxajRPnmOcavEu0hdByT
CGF4u7hFXBs0uVmvBXbbJbnqq04H41p2+StTR732ZPwaA8wbnDdPJBoQqrQuQnYu8EQyc4emrbdc
PRoDHvxNhKtoZAWAxGYl5bBjPh8+N45c9x5MvlDLL9YzAmPJ/rxAXUNiBoBsM6YTtISaxMlofGxi
JqRV54SrYRTZVbWRv5f4nU1NZgZ27V0UBCn8n4CjUQm6R9R09zrmmivXwjmSx8gkOte+Y9YL7up2
3oGOZa5jYAFECURNuq29KF0WnUMTd15ZwKVos5BjknW8/5tE0jf6+OjZz33gWocgEgLYWXNySEhj
CJgMa+jPd72erkGIq5mjpr80IY+UjL03wwx0YcZ+qLyZEICeFm6WZo8QttImeAjt/dQKODEhDsI2
kO5KKZTpTMMHDwUmR4VVF/FIAXw0rHxvRLcdz4I5T4jJVhXRd2GO05Iwrh6KN5JMS7CMtTdcZRl/
GASPTbKlf5twIoVomO2g+xEgcZnJJ9GdycGFzNccg9rB9+p3DzM1wkNuIXnHCJRZY199SmXjiZct
gGgnKFB4SiRiII47ja3Mt75dwZjF6onZqGkILLI6kHvSfyhTiuGq+vemhQjo+xykgVPCP/vVu9a8
/uczCQoZ4UbAPU0Lpbx4HSKKosAB9zY47r6s8D+P7CYLRi33hZMdIES8oj53mA5yTmm0w/sFJxkZ
6sHLfIBoOX3nqNoTHHlzzQqQ8yHaRaqrRpbgSEA6IjiDYgxlbYdBZm3QsS4VA2K7uRvDNrsM1P5O
Xaz8nqNdzeHASx3WKpMHp8zbO+BZNZe+/xF/haOWb2kcUs5MPmPuslkZY4QmsTGj7WCmLz7AyXWU
3/e590UqVsZFpP5STKhr+kRQPDCJzoO9b0B790QdoPRLwg24x2/lBI99P+tNGGYcKjaY7RlGIThY
oWa560qwZx1ByR2ylo1s0ew2Hd2CxINbPTZ7UmVJX2TWBYSRNzxHr3T9b3736A1bQcrYq32ezPGO
SHSuTN1jKc0VB6fpQPPiISZ5GmG3XDsEKrfZ8Omo5MmyxlcRtUQrxEvt6J9UlMY6fDEplnqc22WP
78d3YIIn08bKP2CiHUK6u+uZYxoED3T6yQQaI0e/zdZjfmCZ+90m9U62H1RE7inEk51O2fdssanW
OkYIbh7GSjPt4LhFdsomtnDPSGTsro+IHEPJpgjLn0gncNkTj2DwiUWezglTGMXPx8A0ZjYoZE3D
JzqvE+Q8MrUOVsQxrGQoBe/lG7fgOYrysyjjO3xRBqp3AUrWeAUljTtgjnZFxpDLI2eQKvC1yIAP
KER02KX8DWy9x6LojRUAHbowOX3rks6ylRxqq2GqrBn93kTSZd5tA8dHMpDh4nXtJlhWoNrYNso9
lbUwslcKHEhYuXG0bV5uql91bFMB5mxUZnTjNgzPqkGQkMYfueZXxMH31LFS61S+jBpptZmB3/cQ
gpJStJ2auDljtyqWEKUF5SGJ9zBXbtJBCFU0qC0KTKKRbuZZVfk7Pz+R3vvsxhAgCmvcFk27ZcG/
TnbVb+C63nEsl4vRJfC5ZDYotfs7gFetcSAh6QnuaKN8uJ7y1vPY7nZJV17CBsOqawfnNAeVWSfx
mxPprekO37izfuokeUvqZhcbo7EY8utAPS9mDBBuXYIYcsL3KognEshQEWQJx/KUPhuP62z9JqPm
ZyJ2mN0RhtEwORDz7E0dSjZo9SUMTW+1BNHOSOrguz8OjYaFa3LOv90DDhuueWPHTUG3RhP/6Q0V
3MFJ/Mo1TuxhRl6W58MxiUnTtjnMk8q4Y8CMfzSc8SUX5M47KTNT8JqtZKntPcQqMG0XCZ9CPTsr
d0aGMJnRaazVlxYJ2BBIKXlub9GLrTOne8y9elpR6US+A0Jr6t/Zlp7dDuWu5nCGt8K4BYv0I0dr
U3yh9XmOi3BDxBX/2vE5WFA3pUyzwSfzyZqGe47XysM94+OUWkrZPZtF8YWSiyqxK14mvA9228YL
Qm6e2sBsOD5UaK1T9vWxJKJO9On3jS4VzKNDGdLXdyKsFwTdLxtTQfpqmB3GcAeiAHyLn3KrQSL6
YE/eTFHX7ifX7jZmXW/LBJ2Kg5s+6i2AbhWOAxADKOizBvF6h9jcz9p551tY0cYUrJu44XOHtoEC
dhS9g4EE/exisMb44HGzokJoWLoGvY2aeO/1KY1FvCr3jncwhDF/hun4y3Cz33HXGnvP0+0LNOVb
PlPQrqz4Vo2BlDG77naH+stMGu1O6LiltOjNjbJD8FamiDZurcjL+1XJ+o5YjwMKaqQFwqfSGQ1E
NeFJ0wNfo8HbT8NEvRL4r6lCuFzhRG1Fh0zL/ond5Hn2nBMSH4bQoPA8OyH4g2q7j6fnqem/5rR4
LjlF3Nbaj9rlhhGDOhqzdZakS4Em2/iecwOFDSu/UlCVhTzn6YwOzmuogaS98qVgsD/UHxaVZHWj
lEbjq8W8dcPByOcOB62DK8hViBeiAPVR0G/sjuZyOM8HlyIHOL7LWcx6S+wCRKqMf7r6JFRqbCyt
Nn1BK5v9c+GN2WbO/JvxvaelZqMQ6u2VBjmz8qz43pF4SsaRfd8e9prhD12CAKe8V/EMGo+W+C6y
Nlv2NZCymM25yigXGIjHCIHMT6Q9D6MDF9+cMFJCvfD8/D3Im+ZYwdHhamVfvY5H1JDp8zhV2Y4M
5XvoQv669gTxDL2Fowbcd7mZK5UToQGoXSOFowdh7gapxDpGVpeltP36cDsX0Z3KiQ6qiBfRZnIG
KcdN5ENBZFkG/dxzl7nqJpQq38bGIwiHALHKT/AcVDJZQWYTS3gn4SoSyXnWFl0B0hkn2/wiKJQ3
UfkvSgHCoNJXuzA3PonHgn5lcEUarT4L5fG2EaoORv7W1lDu0uiTARprQkowTNjgPAIzAqrrZyjo
q5XTCxjZlZ1TeaelRfelKJ+tWy/FupE9AdvvTnNVvYrCwq2QvKlBghFIjTVtmYPpjehhLP93kfNk
o027mo18spnEuu4X1BR+OJo1KErXtvB7oCKsBn61nT365OxnSO3tktYjiMOoIX5GymbXOaB9M8iK
jFPbtMNVU0zHpG73Q2xDo5ccvQ3OH4uwiJ/ECDGUYLUHWoW0oDjbpKN0iVdo5EIVh9ykqWmk9Csn
53ZEiRe28sxF3dRgWcLwzs0xHBFgwf7u0LeNAxQimpPz7BlLxGNHVefnERvp2cM9A5fp0dbR74ap
y0arAHR/ebFiptowglDnejwg2fCRMa5eAjWyycC4mvgnjBBUO3wxGiuXqkVPoUNYtIEPyQNKVBsP
wXbqFXRME3AjsROd7G9IG6IcqurUJTR5mmFrFfj65xzNm02aVkS5QJP6oZnU1ghYdKryV2g60SFF
xZXcchHoc10R9n64x8K0Cd5Mxg/QWN/0xoLJI89dN2tS7mg6DwahAal8QG510MhHF01dPdMhAAAh
Tz0boYI5sMV3w8DNmO6CYdiEwjLX3nMQda9oF15aA4aq4GBQkalEMJ354QJ+P4sm2xX40+twNcEg
1Kj8N0ODmELiWHdT86XbdFbYLzWZsESJwfFj3120XfwsyTaITSLhY07YmblqOj5IbV+QLCWrokyP
9jkwAaopAydnWZyTAbkytS6aIzUf0eisI3r82zRGFco8Hff2tTDSdqsH+7cZinUXNaTW1dA8zcT7
LN2Q8XTwZdYot6RbwdetvEeIgiGDoV0+VE9t4v2uUj/hCIUrNS4oANASfhTyRBPmBOYhea8R/Q0i
XcETQZk6TBtpsCr5dDhu5NK+KTPoj3raE+DySBuSloaTfUsmITQBDLF24rdoJr+oT2yKuCS8o8sx
0c/MwlOI7K6T3ZGR7813LGG4dtWLqGjklimH31FyHhEUyU48f2k6lwUBLsKPNo7AYktX8AAOxQVF
CejB8yuHuJ4BBW5LpvdUArNpqTIWQS8KKPL06WxMX9y9rOtR7JCTuRLa/87wbbnm8BDVU0Wjz/rR
qXG2AxzZdUXaafVtKwm40zXuuuDmDQR3brgpzI8xfoxczlo6mF8HYmMap3wCO9CuwrApjrXlws8V
4HV6K4KniY3bz1+zqH8YjRKUdxk8MHa9eMg5ljAP0jWgje+qpRE8jyVHUZ/QnUnekoDydeBBiMfI
b05hv9aSHoA0sXCmCttPounJv8JMeWkHoDd4i89ssgM+fWKP+sFaV8200zUMr5pAzV2kgmtvub8x
tSSnImw/5Tj/tKH/6Mjx4qNObOaX1O4GjljDfZLwYKBsObQJ/XzV2kfLOIy1eweK78NpOeG7PEZ9
8Kun28Qpirr3RkseemsxcFmYJ+4nJu0coTkIJh3nq2LNE7fz3e69pgDlQaC4iX04yzPoPDeo137X
XVqCmQb5FJF4ueyI+XNqGjElwqWV9rrvvEkzNpz2oRn9axMRMtfVHfxsZwvZBnmgVT4WldwBTrct
gTeIvdJWET0JYIGhB6DNqjAEEqSEAeysJF2EMXN+Ex66JPC6xNMq2Pbt8n7KhmjVmg/kXDSzfCUS
9mPOhiv7+SnC47smpwZi3TDss74+gT+SzyGRtxY9/sCezkCqX3MjdTdKo9aCMnhnu0en++7Hmd0V
1G9+g7Y65s3RR6Rha4lt0Ntg2YR6GtLqHTg4doahPikZcmKwln1n13xw90D5GFyGlxFq68JR89Zo
Qf1AqJ2Rn4AiyRAgULO+CLO5d9EPKFK46pEVHgNgtBxYx6E2DyuBppVACroPlnIu6URAJDOWdmNa
8EXrPNMoaOutH5oGYK3gVJcEtJigJpKSfJCRwIaaoTXh169q8DY+OXn0hgkpMWialN2wSgOczaH5
oyuV4r5kVGRPj1U4vKV95tw5OZP6nCm5MPgYcxbesEFd50nYSDZyV8jiAYtusuyk4Mjgcicbuv6R
sUX32FkZxEeuCzeTq65Z5UihkDZZH01tcLKr66UgR9mwUa615tHVUbFgRuWL+pUh8LBwHM1m1XaX
sCXDUBe/LZHtlK8eaoDdMuDW6nMX+DSoSgsrO9IiHnAXtp0huY8tfQhn0p78e2m7NdQaPdOQfecs
YmwLjkuuT8RF5PL49PF41F77xCgL78QsGBO73oPfWqcUjQNVvTGvo0C8lesYWilEfntB/PA2gFsD
O8EjRbSzDtkAQVsOzxDL0m1FA28RsLj73pND0Dz3YpD1rIdFhgKW3EiNcmDqroAorAUKmZDeK7Rv
2qgbhwYOjdeaFFoj2GP9ZGOK4A9GUbtLQwFHiwAnCFEWy0xGrpVBkiEz3OA4NOYV6Tk31NjamzAq
3AleJ4lN6WR3zHQSVF23PzyLyIdIttPGnHIfPWkJ+yvk0YSy5fsrpLA90MIImHyGOIAWtcE10Ct2
pU3ESXnpNiWDq5awvY7LYLTTOnezI+ccpi6ijJiK28ymfAzqYyLUtVPhD0GJwYpCTC0n8IyopGNs
Dg/4tW7ksIBYmgSZrB98ckW+VNeqHcPvCOwEQ92gbQ+To8YFeh2YdwUVDkmRuH5oS4Jx1kdMRfma
kYqLXJJMantYJSEn1qFG/dq3j66gqWjMQNfj7EqsFYaQAVGhChOSyRhP5446DiXU2Nhvv7kGsART
vCK922EpYd3vZfcFGmNjFOI6lJwmGSLKs+6Go+2BU42Ggsiv4k3PFKCkghnEcfaAZxwaV26cfBql
LpcR9mK4Dg9TP/6yfZvoEXKeQ6QpOGHWflv7cOof+ejunRY5I+Ylvr3J3sQ0mMfISHaB/YjUQS+6
cDwzYpsWw6ZzIsg0AhS34MxoKnp4XaohB9cPHELUopu9a0Vd0DkkC2PQ2phhAiBdAaCjLnM5ofYH
nqZm2808rqSSB+qFSXmwI8SXdsymmdurB0vOLuZd4A5kjyG+WoTezf02lQzsyEUuSucU0m+2rUlc
3Ny+wK9aJuyPKwXrGdFRBTEboFc1vIFp5sOlrC+HYgtq6gfVxVOWMY33fVh8/mRBySOolfobV0EV
0c5usWAKT2zYyAk2t8WK1p7AtSnfmZg34CIQjBHCCRQMYIaLrsTMIsD54a+2JlegSJuPaiq/ScOo
l4TfPbqTOeBNxjA3t32wtbvqqTJx8NW+exuMMG5Nyd22gumoolCtzJ6glAyqkRsPj8SIFiwdVPV1
WGWb1A0uHjGfsSHXjcUUqE+aZ7uJP10/GlfmQEhyWcIW0u6v2W58iGsQPWLrV+k498VspBCoxC7L
gjsjxcgxmn1Kg7Laum3tbGWrwhWP4hC/JC0qOxIffhxWlbEufg15SGQkncDy6sanuc1fgxj5Gtl1
bL4oBurhG2fspxHXmwRiT01EZdqavy1UX0u0fkThufVTGhPAPIbUL3+lpDFrsAxm2ZkF8oVtqWaY
p9hHGKIV7OegwGT4ozWluY6pv3vMRkk4fXDyoIkpWRIqP0dblnNDd4zj+NzbfZbC4vfonKQDGPiR
GXLQ2NXVXAc1gWmRrn5FbvZ+81esBAzSDo7CUlJBr9m35JrWKqVKOuYUwTOjYXhQMiw2tqZ7Z3lU
v2Ahn8KKThxQ830mtbm0+r2MP1NuGygQaoWBocetTjwkTyCaokihaMcX3NXhb0GmHDKBtcSqdBnf
NIFTU9W4W5/VCfFFBiMpDNDOkpNGFJQ8F+U9uhAowH76ZkOXQQXUElOZkLjpet4hK/rwzhMsFZrG
dO21BLDY0wb87gNoHKcGId2irlsl8lNKM1iaKHeN0a72EskbzNsm23os1k2qHxWhpk1rXYx8YvDi
36fIdtaxa5DVaOLd893s67aeYriXJK0w8C4CebEzhEW63guzbtnROe7jEsqpR6B0JgRSEARDsc3g
i59MELSlg21NBOoy8sFNSQ9a0YC3zalPBRmwXK9XKHMVmvvGRA8XjQt8U2Kt6Fhte6U+LTM4kRBC
uyjgea1C8Tx18R76iks2SPfQtv09EcxRhkeplHawRWD4m3nuCgVvsndN2FIEvHfuoK91QT0imQ0z
0SD4oVQ4NIz5x6rpkpvU+msbh24xdUvt8USm6XDfCJL5OitZhZTcK9+Y1q7kaBbLeqeN8beD/g/q
F7c+17cRibeJETyFkjN1UQ/iIMGnsOlBwuo4Om0B+oIkYihGlUhkrh/NxzaHpxeHOuCORzlRN8BL
h3wbTGbNvJD51kgm4VJTdyNMUTWlqtqQYpPsilo6uMjYtSsnshk2NWsnpAngiNrZBEIUaNvSc89E
cWEGJtKFdrTPVW8egZlfQtiASUOMlAKATFsw4v8GMGNzTNbTPLDYDVRVbdT86h2CbEhCh9PZpheZ
xjvrlsdSBu+Alpu7LALWmbkEtUV9foqDfdowQYX/nh+bOXiyOlRYEwVNluU/gxvSrLWRrjjDsxH1
pzqX1qoJ4x+UsdkiRSqQtpeEtKy5Dsol97678AfEEgD44SSGhGeP0Q7Dl7Euu/GXUvZPYHkssV25
jCeQxyp+o1vsEbREIrzzmwMVXSKiKxvkRvmojmXX74yp2zc2MLTGeExVF668JjvnRIshYlqTp77F
qEp7zn7XYfQE//k1ktGvsAy/S+fdRJWaGfo7EaiZpuhkui6GhTo+FiCPcts6V1FyGnTIEBHBb94j
ZbMS1zmrOrjQNEI5QyREV+bTOs18GguegVUjZPAwjzZHPdwjfVG5C/jvwy28naNC38Sv4sYBm9Qj
AtRXbI2SO6L7zDTTKe1DUiuS/olANuznxvTGMOS5DsV8R0jBp7kdHD5CxTHobE7xL7NOv3i3SNvn
yNx0IbduQ+70xrHdL5vngykjn6QEmVkUBKiYU+fjH6tei5nRdd/fZZ2vz3/9YUXuNzpJvbENVVNQ
l7tSyE3OzYjAOgmPBnKvFhjSkraRuywCkLBXS6WgfTMzWZPsQmMLuPBSGA3ML3DVpyxHDAaM9dEm
Q721rv6UHVgAb7qmed/UPJKFAudoGvtRFcamUOZXEnvvyrD7s9PXq8zwngcLb7vnwL1JJWk91b2P
COBoW8avxkNJ2muz2HgC6xeRMh8MsLN1ElCKTcHbVNTcKkSGxiLpluOs3/DOAIXLnJ/GqkAIOjkd
BH6lYaRuzYsMgr9ZnQNZPrtIrw/usFewaE6iRYZrGIpvNh8E/bkVTBFQvTh1l6MUX5kxEUWXROCe
OkaHKgTKadeAiP7423/84z//43P8n9F3da1y/EJl+4//5O+fVU3UWUSz/d//+o+nquC/v/7Nf33P
f/uWU/LZVG310/0/v2v7XZ3fi+/2v3/T7bf5r1fmp//rt1u9d+//9heexaSb7vvvZnr4bull/fVb
8D5u3/n/+8W/ff/1Kk9T/f3nH59oRLrbq+EwLP/415f2X3/+YbnBXx/UPz+n2+v/64u3N/DnH6f3
pvr8v77/+73t/vzDMP8eBL7pBGitHcdybV/Yf/xNf//1NUv+3eJLLrNCyRZjCn5MWTVd/Ocfwv17
gEvA8U3bdjwzEP4ff2PSd/uSbf5dSotXRFlF1prp2X/877f+b5fw/1zSv9FKvlZJ2bW8sOTn1/+8
1Lf35nq+ze9geki/bLLbeEW+/vn+kJQR3279D6ICHd3a0TsZ6RkpBM1kHQuqy+jOtQrGWXM1t+o9
9GAprQrNb8uRkXoKMuY1JDOo8ffjZGXyo/dDDss8DXCidlUZlfZXS0et4RGfbXSO/Hr4GaMsClGR
28Zo0WodTeLXsd0QVkUXTTO/dDCwNDVKC31MRqwUHZLWIe2b8c0UxYBXpqBwDoaXsLflHKyGXJJZ
tp1Y3gZnUUTD0DjkNvQqQwduUfKeZ1WL4N00OzntvSkI7QOzV6M7ZD34ruc+EtH4kusezyEqy9am
irEHS91rkebVV86slkgcH030wY0JrlkmriwRbAdgwapzZvY6Q51Eu3DnOWlOVGBbjZsWjPC4GnPd
jRvfDOhvBqmX+Fs6r6GzYvzktxvDy3VWkAOugw+FedLczRhAGBR0WdEixwj0KFLm4FXmo9BACZ4Q
CpDXhWVe8km1N9wZV1QvjSpNYUcjwn2h38nK6XtZD/8s8BGFj5Hr7bCyYqsZnQ4ZHttB9ZjJ1I13
MrLFPYYfxCdeQWmEfNClf6lFo5FyDNK4pm6PngrLTncHA798QmCUvme6zj8UnwTihAJNOOwYKLzI
KkwCTyNCyjCDGtWzb3VoqTB8tSfivqEwTGPuRdseUT9/KeRgj8FjXYeq3AlMFPm5cjmCgyvNk2jn
65TsQWIakV1uUmY1BMdh18ASy2jWth5zg5YDwcIk9lnrYLATtvLOba35TDbnyP0z6zzZc4M4CKDH
VsmDEwYYGjrcmMO6QlhkfPnAF/3PFDU0i2riBeMQMAd1fLDZZpp4rMUjUXWNMOJxPYJs9M6ylqF1
IUdHGoeuRSLxa5gKTIVCNL26Iyzb43zijZ1DCskNYTGqoKF4jl2EqzGQeObfYVQ2zgNH/KFBRpH0
xrVyRCSfGjqPcq0EMHHqoCjwOUe66YyR33EwYZaaWKdXI9O0LjShPfT9ES2ZV1mmGx5IjQmDuR8h
ON0tmdTPS5swOpFNV8Bms71TQDbsjeAM4txxT04+QwzXNL1TqCOs0zIkcMCw9PzqcvofDr4JEnGB
Hly9ktjFoZmqYz3RbE+5NwI6WYIhcBK3BBBUtR05F4ISbkerpqnF3oWMzp1RNiYMSBuuLRqTXFDN
0+6Z25VfGgOufrj2M65v5dIrd2PN8DdLY48YTs8rhPtURWYPswzDqXWvyF48sj4e3BC1IMABwEek
LFq6BtUWpMgZvCzt8yUeyzo70mAzp9WAujPb6bKxFK6f0kCQN01Jgh6NVN6NjbwZS5zX9OSzMBeg
kxckqkMPPN+4in5p38DaY1gNKGnRijT0UPDJEk+9YHWhkGTSXxQRlzZMC0xmwShol5Iq2zVYS2b0
rfwzUyq6FYLkVqaR/ghDprOL7Jm57QBsMEHvjqBhtsIjs10JUARBpE9WsMkR4ULcewFnwfbz6erR
fi1YU7MIQ3tZtNnObAdFPKJoK+AGy8rkIKWXpUTXBsC07utsnyGXMVdArJTYuA3c3y1w0zjdNag0
5gu8bbPCwdM780zta/nGV1Qi3twGQZxLRLNlNPicZh2XEZUYDeenr3XXrwO6XN2TcCBWLQbRlRlf
dSKvPPr+ZCYXOKYifRBeXaP2UxgE6I2UvORtwKlwQ6TAy3prbYOAtgk3GtrxhkFUN8+QxeGFzJLe
LUe8E/RzWyJt6tr3NqbvQd1J4xuLLauaZHqKnOh/UXcey3Fj27b9IpyAN900TMOkFUVS7CAkUQXv
Pb7+jrWpU6yqOOfFfY3XeA0hAGQqHTOx915rzjERwAfoSFmQ99FUdsiQXAtOC2WfMYYygiG/xgxG
FQoHpQPpFGy0YUzmeFvV+Rofe1oi9q6aYyt9YL1Ds7D1nWFCc+Xa5tk2M6tcdk4QDsWbX/XZd3RH
1Q9qdciBCTkSfXwFU6G9aJahIWFIo27G105ZGJjIJp1aNAW0brXohAJyjM9IR2w+etAfBNVEw+oe
Sy7vzXVnJvUAtz8KDGPbFmiNfpiJL/wfIC8pzdUB79fwTm1opAvpAfeNzuNICe3RncblW96ElLsR
xzjNrwpFyvjok8JXPiTaoOEZcGY+hJDKfF9XvzK43shvQ6KWiUCMpknbJdbC1H0NpvYFj2SYYyww
7fRrB7rIYu0/MLn2Y82RP6UU3zuE7DMmAjvJKN2RlOpt8liDQOCXoaffgMPRoyevroz6e46WUDgT
nlnv1xKFNIlIvWHs+8CZMoPO22rqTxO1mfmUVksU368EklSXOk65wtS4L7XnCQnFSi/WXZPDWAZD
1dBr6HP8PYm/2BS5pz5tox+Lb/r+awDD9F3DpzLs/zKF+z1P+uu8yHD+Ni3yDYNcCIuH8G0sCsy0
vL9Pi1hWOC1ime9GzbK0aOZDTHuq1xnToVq9Yy+zd16e3np+/KVzzaOvUZbJaLYRlNCONv6LNbj/
fzL9/v9pYs3cVVYg/3ViPbRJ/71Mfv1tdi3/6ffs2v6Xb8Id0fUAJYOhe/bfJte66zoGM1rLcfkL
un9Ork3vX+h6oLrouo6M17CNPyfXhv0vOk/IXm3XR/ImN/375f0vJtfy9H+dW3uWEbguOZK6F3gB
Kif971+iyMaK48X6a9/O1rbKcofCjw2IoSBU0otv+2wY78rGsDe2FrbfYyN6j1IDjaKOcZoghBSb
n+aEt0UQByyTVwYpIjgYsr+YI9Jlp/Zu49XNWNWGGqY9ZuZ2e6om/TkhL+zsBx7FjyG8JoBnvQEu
jtffMetzM5yrGOFQPWnLzp+Yk1pu4BMYRMwaYpnvbkCrO3TuKG4DYZmybveXP+J/+GnZ/Iz++bm4
tm4YBv7HwEV1I3+Av645KiwDi1fEt25Z38+m925ay1WGCe/kYA8hbZKEDKpsiHlIVrfcDG4WbhLH
H+8Gi5TEOeV0aJjXjnhP1j63dhUlpajublIwNLelP351m8BlaDF+EjNzymp/PveE1Hr+9A7rCMJp
+tKgj9/6LZk/jDhXulMSVxR2D26o2fdxwUdAwTzezlQpbtwSN2lTYd1163igb6njvkkd1FUefsV2
xnZS0lSmxXW3ApFGn83ohmWHma1gzAn581z7qtDKY+/6zc2KWClO1/waADElpoKpQmosYE4otF6t
9fA2WN6LJ56hak5+hBMuIj/EuoB0rJySbBeP2XecyM+zOI9CgKQIYIuovlncnrWMYe9JySV2D9MS
U8S9Li6mTvxM3vy+Ym8qsDmZa/Aw+iXieLsFsTyIjCatt9ycn9zYuGK0wIuIccrAQOWJkyrHUmWK
tyoyUV/21nQ0xHflSfvNnKZbhxDKDRFS84lggMOkdWdMAMTM0z/DFxDT3PSjYWuKv2tCQgwCj6rz
Mpp/EBSIjHCJkZD4APzxi1x1A59L7YfFIVuCYJuR+Mx0DYNmLt4NHKS2uM1MbGdmFd749YreVifn
bJzA/JndzUqhDIELuvzaxG9gh5T5UpDLix8wyaIBU03rjywFVromZ+bb3aESP1ylL9Kmdo4D5WRx
zLUoUgosdJZ46fg1xFvNhjjDl+Cxw9IW3fnivmMgnzbzfGt6MKn8BsNPNPJ+c3HtwSUa9Jl6nR7Q
1k5WIFD+I/Oao5sTB9S4RADO4gIMxkPbpMXVOjP29zagIpzvi81SO7GmjT5XYPlLy6CEZX41qfft
Ep0qa+BYbwOBm0dAG4yhyIDxJg4zuVyNSAUtZ/LPRUTFqbLDW3+MWuyd3rbA5phidyzE96iLA3IU
L+QorshV/JG2OCVz8Uy64p40xUfpiKOSqTzlNHFZGuK3NMV5WVOTS8SLicdiQ7pGgWYPn+aIYTPA
uGllt5X4OBdxdA5YOw3xeHaYPVNxfWKPKC+DOEF1LKGDeEMjcYkW4hdtxDnqYSENxEtqiKuUi9TB
FZ9pJI5TX7ynWoILtcOOWmFLpaRS3pcYVVtxrGbiXQ3ExZpmt16Dq3XF3jqJz7VghbOPsb5GjaGd
BsywurhiO+yxrdhkscua4ptFqJofOvHSDh4uk0j8tak4bVG/saLEe9uLC3estMcRW+4g/twKo24g
jl1n6J9M8fCGw30U0/6lwYL+AtmcJX5foIlYHBvvmaL8eYIwdZUlfrkj6VvjWqAhpEEpr1k+Ub+o
aip6u3ypY3LaMRpXGI47H4qy0TKyMP0hvIIQ4IQSAk9PFCbJ9Vwa/dM4h9N1jpm5EVfziFeJiiTZ
NEu23plF9JWY8zuWgMTQRM65E3e05DkvBQWZPpsem0K3SJkgHxljo97n2HKDoqUh2wU7GHnnQkBZ
iGg6naIzK+zogugHKTkp2gVr58HuEAxi5Caacedg7MaDRSFDvN5IEAhzdZHc6IcFM/jcudapQxvf
Yu6sLWhqC2FuObNl4L14yZm4I2PDXl6Iz7zCcB4wETXEgR6JFz2JDfF6vZGqlhx07OoIO/xdVBv7
xkaW4EZ42nNxt3O5pLlCIbr9mRaItL0lxeR40yYs0ZvJJxmp1+dD1PgvrFC0IwP8g+bNh1Rrv1Ne
NXYBp2ET4bifstfabpBN5To9AUz5ibjzI0RY+z58J6yq31oY+Cdx8gNPJx6lAQPxVgUYsBA4ZttZ
3P+5cABWgACBkAHaCEaABSyAKL+7BXgAQHn9qhSeAGxVoQtUwhmYhDjQCHtgFAoBAlZ4HHAJHCEU
NKAKLGEWJEIv8MEYhJ3DlQ+4QdmshCLXy5YUzvY0rNAPzPkOxyhtHshn23oeSGrV02o/+612PaDf
pzB+dhZzoSsEWaHHHABCAdrCDHZBo1p/Qs930NN6Ps7m1EK2RGseZrR2KIzPe7/GuGSzMptKZznK
GsGxSTeqZt0jtVPHOcGMvvJgQQgVggb9IRVOhLOWT2vzNHkNhRlv+sNcUcOkaOgRb3AhFeQKTejz
KugJw5lBUdAmSI/YHw5dY7knK3lb+EkgZ6Z0bhvRG9iy+Dqc3fiaXjv+mzl8MgFfMNkhIbXIzXM0
0gkqhI9BkeSHKdgMtQk9KBrwAfarcDWIPVn3LA7oeQl1AyLsJuXH1+m3iVA5MvAclXA6SIWskP6b
NMJtgg270cyuzbb+VVit/31kggJKPn6NhUGn0e8dnemPCNVx3jo1aAW8fJ0wQybgIbFQRCj0owR1
bgov3hRd5O09FtnbhYvLrVkBYKqaDJa6FmhbZP8ZoZo4nE3hlozoFwYhmfjCNOHXUp57BTqhaQ1/
APhJR9WZhosHEMXUvW8tuZzbClhKLoMPSZWdAFQs2YNA9UKV1N+rU9UcmaekvV6EwkJ14KYByxIo
QEsnrJaV8ikf+Zz6y77t8Tkm8oxqg5WlOjdIanShv6wKBKNumOUGPzkONbQYdaADkMnt6NckRBkq
cLtGGDOW0GYy4c5wVQCoNlkvtSBpALzASJAHUXvIHl5LQdjY1mF1HgKKo0D7BXED64YFLnEgoCJz
r0HzlPUz+l/4OIlsPl6IgHMqb34ufeclE6ROp08PmEDwriRpz7p+dW6G45SNlWQ5Vltb0DwDEQGo
ap9ngfYQIscHLpupGL7mgvahD+BtbCDCrmB/GAOIKZENAvqvEe2hq8A01lNTPktZ5qw2YbDgvhIx
aix0IcEMeQIcahR7yBIMUQqiYpOg066FUOS1CChyiuecgVssHCNcqjfqQzEU5GgS3lEu5CP8+q+f
f5rPT1CdM4WeRI2JMrxCKuE0kU83UrClSbhLrhCYRgVjioCkCJ2poSQjamumiguyMghO6uPshepk
Ct/JVagn9Wmbwn+i4oBNXz73XOhQnVVdL33GhEO9+ySDrZGTt7AITEmdMkwASwHQqVjoU23u/yJ4
7Rkv/HqFgMw7+8KqKoVa5SmAlfoLFEK1qoRvhRb3FPBVsuBeRYLBUptcqFhqzwSUxSLxaxC0D6YQ
tAxhaZkjVK3IeguFslVY+L88wFudYLga2RB3WSA4YnajjvC7nAsF76rUltAiXh3RNvihNiHfPn5G
cL88IYAxv7vUVRGeW9sINvxmtS3BLfNZbcIWihg/cMZz50E/aCDJctwwMddxq652Rb1g9AeLcx6E
Qab2Zrm1M7DnF+ECi2XO+mvCLL+lPXO/JZ2Gs1s4kCiI7yItDQaauhqov/jHD4frAklw4ZYJ7k0t
Q4ZBzLw3QHJu+OOoJy9/jhX2V61eXs1p+WprOR4XJy0OrV9PDLcRGmgGZ4QVvnW7RATqbErLQS6L
Si6e0FmFlOMKuVFtkDtat54RHhoDLTCu0kPZl3Ana8wTQpVTmyxef+/VFKVH8EvqNPDOaTdbS7tj
IAPQQ5l170YURtVhsAa3BBlkZ1uAeLFA8vI8e9P0waHr4rKGUjcEqWnfOPnl817qrgYhgbeUp8mu
FuPi562kj6EKEwJfZ8Di04TKFxnA/UpsL7kQ+4jPqx7hnj2o041w/Rwh/KlDCEDPgdD/bOEAtgAB
1WmcoyiphRZYCTfQAiBYY0yEJtj2EIdxWtYXT1iFn4fqHDDL37cyY3q3hFeo7qHuq+7x+R8+z+ng
D+m/GFceQMRQyIixMBKZE+7qoD9ZTIKOrnAUXYCKgZAVNRhoQlrE7/pOVtYJ1OolBcWYKiijeiLG
K7AlwmzMhN44Fc9jj48+b+E6lhpmeivz70ImwrmwH7EmzsKCTIroO3m69w1i60uHa6swl8dF+JGa
kCR7kJIVaElLGJPUxk+rUCcb8JNp0qImB4SuwaV0hFBJvrux0YVaaQu/shKQpRAtQ2FbEqWR/2UD
YeQZlRWZ6EAxa6FjlmAyDXCZRDN1eFAhaEKWjQaAsnA1YZ6iyKQBAnDTcbX6gIDxbkSy3LNOuSqK
+0YYnR2wTmtmzO5H8J1gPBdwnqYCezbC+PSAfbLI+9UXxRWtnrdBaKA1Cmyhg/qjPe5HuN/CDWXW
ssMEgOV/Zp6yCF20F85oCHB0Wln3xyBII3tuMdFuTGGTGkIpTcCVhmBLc+GXlkIyLQqYpha+53Z+
p+CAPEGop0Rf72vhoFoAUVHvDpdWNnz08RnP3r4TfqonJNUYpGotbNXUh7LKJelppgq/RwkNB0++
nusElTUVuHikdbtYiK0Ns0tWClBcO+G51jRZEwCvtLleCyG+9sJ+7YDAejGsbtyEG+Y63pZgMZKg
2+Qh9mDHrkKR5QX3u0pYs2pTC20WHq46sCxixoRHC7rs0RJCrS+sWkOotY3wa1ch2bYgbafJJFQL
+28mtNtOuLerEHBDYeEW3pZXmVybjBw0p2Hg4oxNSVPZVoG56xRRV35julB29eJnaWg/daHvtmB4
deHxGoB5fSH0Ek5KKQVor7VA70XmSqGI7uUkZN9EnjoV2m8jb8eXJFcXEjDzt/tx1r7IPxJiYQUD
DZ4G6MF0J1C5CqR4BC08ojNRB618riv4YXu+WYRGXAiXWMP4ABdP1GNYH7ft3N94YIxL4Rl7QjZ2
hXGcCu3441EAIJtCQvaEiSzBeGSlodX2+JPPQk7WgrdFSMq6MJUnoSuXwllehbhsyEYXYbLQmB25
KmVCaM6F1ZwDbZ6AN1NWaskjheecCNmZHv8fI/pTKn4JAKERdxkYaCciJUi40DVGgUZI0ZYwoxER
mGdMVNsmIcePMukqfGlfSNPMJSm6SM49/tCuhUZNene10aflB12jq3UAz+uCro5Qzx10YNbS9BO2
NUqd6NwI7hrsta/w18lrAA7bES52KoTsSljZJIQ9rRbFl4H2Hmr3HKUaT+CD2F5pvI/C3J5lgwgS
6r6ZPGeu8wA6nqsHqO7UhtmNJPjREoq3JTzvDrA34E/9SK4Yc3xox7Kg0ICAm5F7x3xnbxTxeyeU
8Ehbf4TPJqazEYR4ICzxWajiSAdx/WuQCtz5aDSQx6vB/6aF1l1nwyQPbbGIgymv59o9kKoYXFhL
BdB0oZmrvciHcK4J61wdOsI/j8r8uw8Q3ZBwkc+NLtx0Xwjq6twqM2Whq3/eg/LGNaj+7NQIjT1K
/Bdb+OzMBohKfrNnuO2IGER2Z2wKq38pKnS9TJJw9Lfhfmws6iBCgE9Bwa+KCQ8qpRBK/CxYwxB7
6cZdYMh71o9CmPIzcPkeyLwptHkT7PxqwJ8falicGUh6Tdj0tVDqA4vuZQ+4PhaCvc0nNwrTHipk
s62Fc+8AvA+FfM+sEy+Q0PBNsPij8PFLhcqPXKj5OJkscCJ8EMZK3AqQCXzqPPQsZKN01L64APht
IfGnaEsvjg+dPwPTD/39uhVuf8Q1aRKSvyVMfy4Ljk7qk7D+Z6D/XQL9v+1QfY3mSJsXx3WmQgJC
yQswJDnAtMEm8I9HIlWgQ/iwBaaQHy0iB0BnpJJAoEb2wieVgJb4zpScAnTBA6Ly6jqWDAMIec8e
oQYzjMOzKzkHrSQeBJJ9UBOCgHMO1bPkIlgTCQm2ZCUUNqkJneQnqKszvS4kpoQrFIQsFJK2EObk
LtCSthCzMOAvXNl1whlsm5SGTvIadEluSB0Prmx0miTTwZZ0h5yYh4K4B8MMNtjTbKatJEHgAoJP
IekQo+RE5JIY0c9kR/DaLq2kSVjESkQM5wYxE53kTYzUYveNZFAE0VvvUi6fV9iIIQydgriKOCbH
IoFuTEoqGkjo6mxIooCWIFkXDqEXBXSTRlIwgoU8DDV4Gczl6NrC2SE0I5f0DF4Yly1J1CCp9ntJ
xIYtWRuTpG6Y8vcoh/xLIYkcgWRz2JLSkRLXUUhuhyMJHqZDlkdkk+rRifsJ6OJM3IcNCwBdOQkg
q2SBWJIKQl5ZcqN1gI00yQyhyARoUXJEXEkUqYgW6SVjpMMlvDVkUmUSQDK4omeUTBKXcBI0mxre
7aLZpVT18G6RYaLe/yy5JjRp4ZMSdbKIASuR8JOBeUrtkYdCqNcjKzdorAw/nTPd1tnwR2wh2NEl
TaXx1+UySsLKiLsMsZX3lEj6ikEMyyR5LOXgHZAEoIVK3BtNMltqSW+ZiHGZJc8FDXu874l44fsA
NZyaJi0x8l9CSYLxiYRhdXKfYbfGPkpaTMBiI5f8mF6SZFgmFbSmwxd/ZfIyUj21g+wxkfyZUJJo
/P6pjmFQ1uCw1sW5ZJJZE+VUr+zwHQky1D9ibXLibbqEnJsELQB61fdBEnACycJxZMAZUv019jBm
d232EA8AOULJ0GkJ08klVYc6xjYighXBJok7cYEpnKHRcd9MfhlUS0yuDP1NZjcHja8GJWtz2p8K
gnxMSfRpwvEa4jamOEn7ubJR0DI/khSgSQtgtFuohnHctkH2zZPEoEmygyx8gjtKPjtPJ1copZS2
o1GHIbZxd7GHfygkhgg9nXuueooKjmQU5X69n+fpDodOi0nP3feSZ1TTS925/rUlSUeufIxtDcJA
s34gKfkeWNL1Q12zHQlK0iUxyUjJTuolRYlv18+SWCWinZx9gwKJJj3lzxi0AxFMDaUZftnrxSSc
aeVvtBLWRJWEr6cvAU4zRCCkEQx6hDtNdBggD2O7rMl9whNFViolnV20rj9ti3SoCo/i1UJglPrW
LnTb94GkSRE9u1x6FTE1IMgNJHUqlvmmCugeJI5KHXqSU1Uzn9moc6PBQJwSZ5Vo5FrVzKiuVsm6
MlTqleRf5YDUJQ9LXeJpnEIcxInFBFku+zImfsz//7KrbpqJ3cp08rfU/yvh/wybj7FRhoohkP5J
IPldxEsBIpRH6yTdK0rJ+fJIkLoOU34GkgGWqjiwtp+DQygZYZ/lmM9a1j/Ofa7V1V0+b/1HAee/
3k/d8Lns/3yAf5z7fHj1yOp+//fn/rfP9vnwn8/2n879n1+B+h//9YOYJemuMMuVPl17oC0EmpZL
3V5r9eehpaZYSlZeVtDTzFLs9lpzngT73kqNpTDMb/NE2DcRnukyvju1RRqGs9xolB6/II691+p4
/RYVrrnvqbEc+9UMv5Z40et1p1X1TOR2NFLgb4uruHH0a+S5ztYKw5sMndzj1GWkFNZMUz0SF1NE
Kt/cfA62o2NY16lDm4064imGD0OfBN9YvC74pQlC3Hv1alwthHbG8p+okm0Tqy1f0sooz4Op2btZ
shA13X9GzATncoGFYul4VtT5YpkgXXgZaV6AqoKgYMnRopxkxrWxkSx/i5IOw6besebWHnEQvkya
3z4GkAUoNXjPmV0zzrUjNKXQ9V9djcwJB2j6xdcz4znE4ajjqc2zrnkdLImQVoRKbPqm1muvqOu2
RhUVz6Y5d4z2GhlIcn7hzW6LxEgvPXnbzz71bNJatVd/GrkWuyR+JfyiNoRDLt+0yv86p1n5GDT5
dDuJRRm7SPu4NNHjmgbxfvHwzAz23G19LQu++SNcPNczX+YEwC9mn2Sv6f2uCRz7iaE4kC8HPhQ9
Z2Zu5I8lNkB5Z59J7Opw1bJ9my0Py+rfwYDXD2SGnnonXW67xfviDPMecv/CAJIwlbcyrMVmDpTS
wBMz5inyVTfZxcOkfc3c7jFy2uRxqJb23kScmlmO+bqknbZvCz88wDWjZj01Z3pm1pepR5KKZqHZ
1BVAmB4MA7zkX0PPB1a7dnxOgqU8og5MrwgFoIFHn60gTVYrMVHH/TXwAPSMBb3fVEtcBr8x+VYS
w0LdTscXZ3r39KyOnmMmrxiMGKRKOihMMQ68xLfZRyhojWnxatn599hz6/uWeM0vfuCcmoFYSzcD
MFSjD4C3R7c38SbnGK6DearD3GdlWFPsAP+UJqzurLLatmViXYAgINCQtNx08sytFxfTdYWD9MXz
HtRnbdIKPeVrp++8tPdfx4bBDzbEcjvmjv5l5F0tTkbqeJ91dLBc5j6U+vdoDMloou6Ozu3sk4SN
EZWu8EyW7O2CmvYkIxNub/cXDfJDyszyPNWa91qgs5nsV61PnbNuU4ZTZxc/8SDvjBHOUNyuur5a
z2nwzcGU8WrERUeYIsHX6nB1u3yHVX4+WEl79D2qeT6BsnXT+k8+1N87h1wuFCScn3ySVfnCkNms
BYzoA7/NuRh/zE2V3LdxgBmpjY5MrNPXtSzM09zTARfdxAnGwLRzSmLcXWpX+wi8DaqF0n1pEozW
uV59tXKIpEbqvpMVOb6wohqKifjUqqbHRnntRRcCW5pVxkUdZtPTgsb02bRZV+eso3ZBxFDKdIr8
OESSlzZxqqPbgoPi552+kJHXM5e2s1M3WOM9Jf4vEGsRQU4x4vvISV768ZftefNmyZL0EhDtcKel
1h/qyeoaj2Yizf1u5aIAqdx+oQbB1Xm0xQo12y9Z+gyTsXvu56m4TtL5NDhMPlMEhi9dTDotimpS
29KaBlA5O9RZWusCyNt6iarvPtroNhmLJz+Z87vW9v8Ai2SQCZ44B6wakM3lEP1kisPZ+p4YNFED
p9FfiC2kdDLjO5766FKGjXXnVfpPv2j9F5Q060H3yIwmZeMAXd17iXwaG0k5RTcuV+wXkoydIixe
1ioPb7BfdADbIlZVWexfg8PET5kRWas+gNTE54QFsLxtW50F/3haqpk+l2drRNQPK5BPfmmhoR2b
oGJ5t1jduZ3S9GptzOcqnq2zhYrxrBWVdR5jkLEa/vFdbRODjaAiIDaqntEmQIzRPYlHWMsg28yi
T+izKjyYYYn9l4n0ps09amAf++p2dX+1958OF3m0f9wFowEP8flfPv+fuvdfbsanYR9cozyEjTTE
QUWf1V5PRY5LGZvxz70wLmJ9q05GzQTFx84gZ1f6eK/J2wCMTlZH1PDMrFdvgpHWrsp+ULEPnwEQ
6lwA6W9bmQxGJH1X55Z6zhl1hQd0ABCtikKBasVATzHhaOneJtLJLUAbywtUG4o/v/cSoPutBVIx
kRvdjveholi8mYV8ZVCxm5KB3Lwgx/HBJHWzyGFOj/IcSyzv5yGmmeI8ofR2xyvT9x5qvKYkys+0
gAfwGH5ceLiF4+XsR4il6REntDZWwI5Vw7k5GA4BwCW0jsWmj/AsoIZvzvbaMvJ00Q/1jJ9P+3mo
Xh6rccCJ4Um9/taueV1e3+REArHbNpDdWOIUuzCNG7xodL8+N+pcNwJt7Nf5HqUOuJa0OPmjb5+c
biaKRb2QyfQJXRiS4+cbHhZSrqtEMFTSVJONJwlreH+HbRy1K35J6XAGI4SRFkc4mv/q7Eq/U+3l
0ifUKQdx8aeWvqhG2BjfJGOAJEQ0DmqzFC6dxRTJEstcvdnZSeRvzUYnkWPy8RvjDLaOQ5dug2Iu
zovjFGe197nRkrA4M/Y+k6/h7dU3jeSL4uxFzPAgFdWw8VjtIw7uofe0/FLHLpH2M5v+z70q8LQT
zOCQkQM+izxZPAw+sdNDzIWsX8OdemhX/TY/n2UwaHFaUfZdfYnVplwDjdoZPuSPaBMf9XoNov5U
yzdZfafxhZibqh4hy3gDFnP1pdam8Ge4jvc1Dg86hwsNT2r+vzdaXFWntkhZnElbsCYByVnD/mPP
02y6hG58qWJPP/lOHlr4W3SX5WWivbvuWOp72qxIA8pmNnDD9mZ66ijz0p7uPx7HZ474safOUfdH
AahO/uM+vjz1THTThoRuGB5WPp7VZhmG33vq0O/ESwnxZ1ulNMiNjqZwZZI49LGnzkFhOOjQFX0v
64z9x2WGLJFTkP5h5XlD17bw3DNdZxfxiGSmdeZxhZbZzld2UVFw083+XOfJcRVRF2YRZo5L+1Im
YNedIKnPzDuCqyUo7hd3Xi+fm0YwLrpGWAXQPox0wNZPQVftDSeLrmfTjK6ttXuo8CCgFOzoJhQG
shbylXYAEUwwHGpT1ybMRl7J6zxV/lVZaO51h0jmenVn72NPHaJs0/e+vDqraqm7aOm1IfdIcs+7
jmSj9tSNVgIUFLvhodOxkhskLlIpMzbaGO2LSEqrD5X1ywA1fShX3XpgTn2f9NH71E8gLnQn301B
CmKfruluLWJ4cLgjLk6ih0dQxHThoC4hKgsWXsr7PFrGhc6Kf0rGwTlAM9LuoWP6/FK2dsccdq7B
3NmkUpVa9CMydHc3Le10zVKsfVgdk/K+MdGURP56TDtUuNWYZDdTA33LKmxArXiCpqY9ApAqwLLM
7RcbRmapGyRnGfmIRM0kr4tS1F0iTrLIA+6qDtVmcYbbtc+IGxYbW4ub4BiW43inNkalrbdISFFR
M4SuNmMNBCWC3eGixdQ9t3q8gIIJTCoSzG5gyhpes8Ol8HVY4unoh+WdRUn/6BrEF8MyWKAOLHO9
j4l/vmj1vzeNXeSkSHc/EWFTQJXzOn6iswk57POulGOmbRQVGVKqprtoUnFVe10XDQcYAi8qbdHu
5i9IkqeDwxIP0SEb3y69a2tmHuO11I2XNQPDbBj0XFvdBVvZD/PWLhsIR0tXXD5OghdwrnGNm3+m
DlPzFb6TA1QFMJEmkYNJQ0ex8O7gcxMyHeCXa7tvQY7ijTrL2ZSiiteZ/rUNX2tTS2zxgM1bX2MA
unhwhIyT5CM/s1DLSZsxjPjSVl18SXrjvevJkUM1fFSZq6NOsS42gN27BuImeBhvVdZ8c9rBunxs
8oQmB90OFNvQ3JJCw8u1gA9S+eQy6l4wuz/MTM11zFRnll/zx2YorxzDS8/uQG0NjiA8ChlextW/
oggK3M4UvMgwaGfDnkxQ4j6xa+nwsdH7JCKTUGIG/NmLUFr239DR8flSQD/TPWaeJnt+ZV50nCAQ
lrjg2q2N1JeqFMQHLr2a/u/wNXWoNhOW7W1pwYVWkw2t6f467VCHKQDffZA5Pz9S4dSU42PXa8v2
sGYZChLG7mCww3WrhnU6saiJ4nsY2L8H8ShjOFfjt9pTm9g24cu165GRGAUrnopvrcMlluyTJ/Uw
tkxxZqO/9wZnvoqzITFIneGBCsz9G5tfCsVaEpxYFzJPUKP6uLZbY1yLk4XEdkdBE7lELQiT2aEV
naN5NUAobNFY0t7O4MYa7XwuXAObklu9EX/UE6/e/VqCZD6ncpvaK/uJ9g0ID2TQDKiwEvjVqN0O
B8QR085utWY8A2r4riaDtIVAhl4ywPwoJHhCpoxqIA9kBqn21LmpHI6oxaZDbqfgU9X8Us0bac68
xfmwIvVFCofgjAVR6AwRgrl0BnGJTXinpzgTERAwEKt5pYnIf9sPMYWPFQYWeBoX2ZRs1PgBH27e
O/363cSqhQKTjSGfiLqREKGMNKdKpBb5fMis+NSLtGeUDVhR5D9q1sMMxj0l7lHNd1RqFV677qz2
1Dl1aEDVqrV6OpqhG7fHcuwfwXj2V2Xb9zT5TVOn2c6u5RnNZgQXS5sD2Tsm1nMt53OLoVztqXNN
ATLbY/7MV5Ub1KaT3MRGhSfKOS30KVAv6Leani7f3p7hXg9keaNIWq/KqLn7x8QcroKZJdklN8zH
MtBJZR/i+t6o9duFbgpVAHg7Fau7KErHW3e1XqdgNq7NEQ7whJqn0/zHgab71h46AE2mFjDDL8F+
hia8j1xbnmrwa6Flhd8Mk6JxypUHFzkzFX+mVRb1Pk2pOL9RGyMoyLlvSIT1y3mfRI11X9cthT+W
HLGI5grRGKo9PeDpDA+I2Wp09u3UoN3yO3QgOGdSGg/TcbXsV8+z+M1C9j36TRHfoKx+WQIvP3bD
Wl1SPaRM3VgvPmqNYQ1gmE6XMG2qqylr/XOGsHRj2SSTQcGa6JcvRw3RNvNYAIIRURobv2Xq7BtT
iSj2j9KdjmNC9Rk9dXxvpuh5Ua4E54zBcjOR86f72mvB4v3op01xMAiEJ0+xT+7Gqc8eKzv7Cq2t
+YYgzNyP+QJoMwzhuWV+s0OO6pMrnP3emFbxBvl1H9F22wD0pwipr5fRGJaHjFGmQ1j9MoQDF7CS
tlZQmk9t4bSvrSDZKzdotzOk1K3eaZQvhylcDsk8jV/mLvi+4E29qCOyO8JDX9Br87HbutnqvZod
pNLc8Oyz1eTe65Yv4/QAMNPd6VpFuF7Cpa829KM53fudhzw4X17yKNSey3qY6aqHxDfLIWYEnOuB
98gXLX1KCyJ9rUl7tuGpBZqGn923zUNj9uUhGZb5oQ9oBI19Da3Pi7YV184tXnH/piixKGex9kOL
nbdIL6CBN3A50swbvzpOXOyZ+Hg3+eCSaqw/Mt2s7z6sXYVOo75y6/mGx3lY8RyxlINiP65BvZ0B
0CE8Mo5pHqbX+VJkl6Xsb/s4ecxlrp3lCL4DW5+vZvIh7rycRu1UJ8tbqpv015f1OctoYTnT3Dzn
AeG+sUHQ7BI2zxEcH3LLhyewCyfyS4absl6jqyrmWlVpvXlv2Il5b5JEcFkW/abSnlrDpmLt5mDu
jdkgXTXDGVI7hAzmTwyJpFiixWJ2JKAam8pf7ZbmdQPuUHLBhqtswJXsls/NvORXK2jpZ14rwHzj
fpl8wDqtdqM24YooN53pm4VwiZfCzO4mJ1iZI/vgWPMBd4afoz3nKvw4RvEjKuxwt84QCfHc2Le2
C0eM4hH8p3GBHxHMr1Hp0d+si34X1nj7oay2DzQTWQSZNwm9taIbH7Nx5d2sTnWLm2Y6zbltgMqL
reGIX8+78VnS3CxPVV49RW7bfFkbI7ua/a64BmNV0B1FkV7U1VVlpPmPwDwTo1T8ZAmOzLrQy9tu
8l0SKOC09WY/PWH6/uJDVq08m6J0MEdfI8N5GgN9uVVHDKEol+wO6avc2BdlsusGiZ/siy8U3Gt0
bD2Z9IZNYX85DKRE46NeDLIrHLwr1m1qmtXjx9drxb20j1oNfFvzP8ydyZKkQHZFv4g2Rgc2WgTE
nDHkXFUbrDKrktmZweHrdciWmdSLXshMC23Cch4iwP35e/ee6znnqV96qvvHEY5zUOPCuKj5ntMq
vBS2H//zwV/ivyK3fUKyf2OQAOMP7vgYAW59buEIHgFt7EFnw2TGM/1hdPH7JORTZPX6qz2LZy/N
2mdPdNrZpg9GqEuMEQMpfTtPMrT0YQ4AJ0MhK3x2FMzPpESO85uM+MPG2UN2P6mrC0+DCI3Y+zG5
qREurdTQpVPVCl51a9C1UM/rvZ5r/vM3+Srp1avZMRJxMHZQKb9CHVGv47j13KF80bNbXY7mka/P
HuSEcW2Qc3ozxSyJMUv2aeFpj98P2cIBh4bcMDt3ZzamVzzyYT9005MAn/xqSAkbZBoevz9HYsRD
N0zDWZPzeSxqYJ1zlNxMJZiMuBXj4fXd2Fn+6xOlltg0L/TL98fpBOP3GDCcjaAjL98PrRtrq5Br
vVvataFt4FaimI8yhta+FOWTal/Rc/TP9vrQL+w3ibtgsZrc7rnqlYO0Yfzx/R5tPHM7KySciT0s
TuCLITpBrwCHBpwxP8KhCQbb4mPdjOsmVxd3hi4d2uvwGz7p8qDEwmvoH9w4J/rQWhQniPXNquyn
8/dbuivGM476L0ui4kkitwDVVNaI4jCuH7uVhLy+xxyjPn+/lTh4osEOzHC4BkQQs9fNF5Oy9KJa
663Ikv7AeWq+xJX60/dWdZxRatwFsRNh1TcsNeu7S5nO92Ss8OhH6fv3hwpDyGiD9+kgslJ7oPXK
u9/fpkYgJt9fY4pRhUZlxrtCt1qOB2mCW6jvn03dj68FLlf4lP3z94fs1Q/pIpY8f3/M4BYkeAVc
wfdnvz+GWpRaKhrvy5z0z0THoMiXBIR9f3KkjXXHSL/9/uSYxm9xQgmT2gkaMY7opeNddNt3n7sM
SlsHyXq3xJZ99Ids9biAjLUaWlbfX1K1pvfcM0FfvHF6/P5Q7TsmG15UHfyk8Z7NAs1qB8FDwuf2
QEdemDw0aAwkckktQwEI7zS0jWI6Yh8cGcDjviBsaaOP6Rz4pEXuVKGVd4WDaZekLZY6hTFNmq57
ZKBvvuoakVXGGpmnTw3OPuFd3Wzyrpz5OVJX5bg1S2yHgIvPVQQiHRBVco3qMIERWSm6omO/bIFt
Dgd8ExbnL6kIKqit+Y8bVVBKqTTqzSn9GsnVayz2sR+FYdDrzJoiNDr5lrnWI5mNP3oDnKkckcD3
WGqG4m9GkR44y/LkF24XLg7cCSTccEKoBWGzuPlpmZw3Qgoy2KUIDKcW6eLMc1kly4swi+sYoVyN
SrREloZgytXhhse2MM7xU5mRRAE7OUiNxgyHEwEBb1PT2EGBEnApfFDW9h+nJKGECOGNPgzpc04S
cLfgo5BcnIt0P50F2DV5aRD6PPVpq9g/oErpwrmo9t7kjDe41OzYPUZRUBlPERpCpGLneTIGWoEC
lFut/ngUnavKkvQge2XtU9uQ01IM2BDznZeCIdFWH57GeZ1VdzgbEaRi2VZtCNKA9lZ9HVENohst
Cb2cyDCqvT+GdBcIsVYd+OPymJv4mbul3CoL7HQmiAvQh3dL0hyBiUbsGchXkRy1LkoB72TgfZbp
wmztcwZfK33NPcSa2Dte8ZzPjr9PW+dGLgxN7OVAF49A7sh+nawaFXlD0lU1fRJJ8EwihhnWpE+H
vr8u25LB+ewxt6mQlqcOtpEGYW/07oxOhnfPOtcLehecOlarL4exlR9AbeojyqYqFJiyB57s/ZBr
nySgxYSQcMLYl4462rAtdmRMpIcuI9rWg3fOoeVB6+evqomP6+TNmMrmhprtt3JtZr+G8bm4TfoA
gPZu9nCxkWlYV7t3blWEXY+uPCz8gRQsiMIjWOxqpxY0ezW+7HjuvtKxIvGEsLN9JJ01PBbjMOFA
jK7w6tFXEAJXJFyMetuYJhihrgygXUi8Mi9p4ZOuNjS/VerSZnPWDBpEKOBk3etQllcp4N+5sf2k
PE7KKklupezfJndIL3ge7bNySYty6gbJ8QgioM4eUbSgt7yN/Kv7qqg/6tjbj56BG4yr4dsMMsZk
oUnL57wPR6Sw9rLLL7hyyKztMgqP2nuZGHVvYM7Eh8HpHmuhv2TVAHjbTLYeSVX1RAs706+TBdCO
4CNexSxwTf0jajg+kh0MVb+anrKpuYhWwDWfvfGkdW4YjRiFZcV94to4tRs0Sbz+JnEXE4rQkInm
tWjjHyXogKMFTpaZvX/WCpXQGoIepHXNvgKFvwGumjhWuU2XjNtO8h8oc5doCQJyL3/H9dvt/Cg+
D/rKmEpuUof4TSgAS4hHcncRP+eees0WsbqwKb/Nm94xqx0c0DVuTxNIZRMZsp3UQ8zmezzFh8kh
H8VQmKEaDQkzC+S1Nr/GurYeY5v4CLMuSJlzGJgY/ZsH6yoQuB83SzZ44UCB67YaQZz1fILWg9Ig
/pnKCYcqxMQNnlYA2LpC4NB7CKVoTwV58mMyakAiL16+9RwufYqPjZyNvwAuf8WV96khbKP3kr22
E9bDDouGW6BHWPqvVHHL40n7Ics+PrQpjhx9nM/VKPA6myi5l9qB2aRbodMWfmhVT4Xlz89Ev587
9Ivm1dCkEYxUrvQK+9fGv1al1lGd6NWdnIPfVOmjt7B7RunZ5pWijToxRRxZkggX2/ILb6R3KdSb
FFCuyjd/qNCSjTuqmc1KW/juhmxzttctqY70Iv2V2+Y/NUn/s8To/gAL4HfVOTezt74WDQQ30QWP
tdd+RtSTZI5XMM9QOvRqK8BwIflf3l3B38XxKyk1KzS1srhm2Lb9VEv3zeD5G5IQj9li3UvD2Q6D
lW/NijTDvgfbWiwXlzMsZOhAi9Loz9KzfnkaAOy2/LEsaien7GLN1S5u7H3jAKJCUJN65NM5In+q
lQvlnWHMLI6lQX3ZdjZLk044B5IuJsMdG6K4mFX+OyZiM0zz7MONSdVInHevrJCwm/avtpUveoTT
dy7sm71U6yko3iO3QO5pLr9taa/4dfQ6sbmFF/VOrmxIKvFDEy03hz720tRcPB3pTQCJbgQVFyZ7
Wy0G8HCDS/A0cT94/EsV+mUPbFJzicjj2F5wlY+6rq0ytR3RWNzdcYsiJKPra6bFY5s9lLrBVU6m
l4joUPgaM78sNLKBe948T6iloYRwQfslo8OFRh4dc3SLmUuK64RWyTzQjnh3KsXSPNvvrcUoAGHg
l48nAG8WQtUupU/Aa1EsY7VNYvFmTg+T2+6LwmAzmZms2bjLO4E+uu9bpj8FWNzJ1atDMkQ/yyoz
grh1CelIDlADXyzXxD2DRDzSxhfi83KszSti33Cvph71pArTdeGX69mwl74LJS5pZrr7AL/SefEf
3hqDghNpLoeWqgh1s4Rgq88eHm7IJF3Dkt4hOgxpC8UbBKRX+kA7f47JGYs5++ReGZANgc1dxZ/5
iBcSWQabGOGh3CVBNEWrziU503J4RnSJ5q9oyNUSy0fsOy9xDMCpk0cS9saXuH1OTY+U4Tp9yCv2
Ip/0MyoRokRbhNBI24eGrmM+/cmcD7sZb66B958+E0T5BQtH17KrozoaJsfBbL5UANbR1mi6fa4a
pLXeZH0xaFyxWWLZK5sIg6yqv2jJ7hayDo9phbYffsES/4ElfnUWE0OOjZYi19qQ3m57VxbaBI04
2LRDfuC3VEjgAHYWWhqKEXtHaxYUyTASPOhwu8T9+Dn3bQYWmYY5B05SjNESW9RsElRxnx6U1uzr
wTtzBF+2MDTOrR8idqGNmzTrhpR1aj+Z4o9WlIfCsMWu01nKDDH/7VODqyJyxpVTEnhd+zEq23hQ
JaNpWa3DUC8/Z+jdt2QCiEDmccuQOj3qfi7xD7SQljOuA2nJt8hOf+kJy5ZHRy2iY0mMXERjwXRC
b6k/Z1RfGBNvOtK0jVckd3tRr6Ww3mziTQtJ7FnX+1+Wmfxacv7m2OuIMR248vqImNzCnZCgA9FX
kXybHRa0LikvEt8DFun0Oo2THcJnO1WOeYtrdziO+JW2RC6BpjXuENX/pGDDgrbC36t3vRYkFU2B
WKzDcNQxK8LOC5zot5lwsuvw0AS5Ny7bFeBg+d/xkaDPLGOv+bOFSC9/bHJSouDibRoDoDy+SR33
OaqLNrfeLPJqW9G9EQiw9ZgFE0+A1ShL+8e+Za1Vo72aMNgRHSI6ysFSO5Nvo/FLWJA+kAtFViq0
PfJTquZv28izk02fKJkM5oTEJ+V+s/NTytpKa2a28n7v9emEEqgnRQWw5BBpVG8aVIsGqfC+LFMm
j5rctnPyO7XxfSxMTgduMTrryyXu+dVxLW8TfcG9Y1TviInCSG92ZTWEfWsfsIAxsirQGOTyNgBP
htxonZp6jUQvDOyDRo8Fo0MQpgjblOQHMd4grlEO9Pr1hznN1a0hiULN0c+V1111jKsn1EJG9tUq
QdMwQ7mTjb+q7lkT44BaUuocVgz1qBHcTc4lvHAcRA3FUldxH8iYfac08COMQkGSjsjJNV89x+Af
Qa3GySg+t9w6J5s8gLhTWDE10W0jW940O38qATb9sGK6h6O1RxUWBUwqVVAKcmKrEUNsRYm9McEG
kmvW1bUMx5FJ6uCR3bpgz+Bs8arMRJ5S92/TYoJwswrtK5g/ZHqGHTKv8TYAIFKGqF52IRM72whb
bg3Ne2zSCcjAIL+8Yc0gn35H7vRSkE2qG3Bhxt761HzVw8GRyx3lgNgLW8PRKNDpDE3Zb7kiJH9k
nkLJlC9pdDRGF5leFzlEWcTviyse/Emf4Dn0v4yYI162htHCcq+95hYL+iqtuqjkK8JE8Kyv12Xt
F9XOWCsfBZfBWfTyajjNT8bnRAEvbbThEKjsVLzxjAZL0hvHWKJAW2ZZvi5Zgmshja6D0i+jtEM8
Zftocd5IkzskmAI2ikFXVaeMIv2sCVk9DWJ4LnU336Q/77xpIK1Hg86PSPbYcPVYMz0poR6QoUd7
vQSzmUbu61Bn+ZFTfU2LxnEY+Iizr1u/EiQb9dpRzymfRlFl57Ttfo0RscPooRrNOuPWJN5oE+nW
kwWmKawXkkD0UuwGnSapU5CM6wPNqZBRENcIkRyuWtIxehoUNq2SDPiqXgtJvGmyEHuGDSxdjrtJ
cxJ1BxOnhlkt/TbR66CI+TmN41FSFafG9qogC/R+VSam+Wcx+F7A7pTu/aRbtjA3gdF6yPzHVDY7
VZEN2BUvGVsUCgNHBlmXPJplqm+zGHaV3z0ZHWmdE6IHhmauH+YZNfnko4OYvaOVUVuxOB01zuRl
pL7sCv0eFdTOnbwPXdnuAYoKiTT5LdaqMhCO/qefClKDXZbutpt/GCPs1Ra9wveHU/VJK4R8oiQH
nlpMv+NOEkFH4BjoL3s++iZ3TCfYsGd4q3l9YnefcFnIDxRKNUfGfCPBDu6kUvaBA/PnQJ6FG/X7
3OxNaPC8DhSP6UbWM94uz9lTjlV7Xff3mRf9dI18JRAUz9MiLvO0NlVbD3yXxVSFyRRxmkRZM+g7
xLYeoQljO9QKAqN8IroCX5NsUlV0hXxu7TwWuCPSZqwNo0byMwOdwWdpHacRh5bu4n8H/Hrx7F+J
roowAYGUd53PkF9s7dmhbaULrrDLAKzlrtIYNYOBRcypsxOEzhFfLb5fl+ME2o4PLLf90wwmq+Yv
GiO7fi78BBqkxqCEgJ12Z7TeR52oGdMua5YPxnUC1N4B7g1Z5Niupwn0rjB2S+tptzqnn2iBK03S
zDyYQ/c8k8kAYzkNxhitqCrj+6jbMtQt6+JKEHZqyriPvUsMoBRBLwVgtM7bzWLoKa2kJM2yKQ6Z
2W+1sfk5uMzAYlDG1GbvoyFeIGBNAHP9SyeXHZH36h0d3nCesoGgA+hGo29+fDPt/q/R6P+Ozfg/
mef/8W/56f8f0eiu9f1E/RuC4zWN/7b/Am9cv/6f8EbDAY3uCAsSo6GbjuUDAfwnGF3/hyGECeHc
XyM5TUd49n+zG61/OCaIFN2whKGT0/rfYHTD+IfwBaBFxzQxQ+mu979hNzqW8a8IUNf0bCiFrieA
J0FAxPjwr5RCBkNGPNTVNtUmur5I56p4mI+ejs91SWIGFGVxF+ZPSXuWu8mtr700k6BW5V+nrJ4q
Tzo75ZjasYi1W3nwu+WJiOb1QB+1V9IbEQ8cZe4SxziJNaI0fWQd8ddounTQQz3NWASj5WB45nJu
LLfGqVVqG/rooG8fTDiIw9DQFYymEF9d2lr+p/C6LVZfUDLwBJYq+XKrOn6cxEi3xE/zg2wd/Zp3
rxBNSAsiwIRdIzDI7LtnnUfnlizxUNoleLdKd6izqnqrVw0yJgeNFDlvN3SCP0iFU4wzzegiwZSY
sfVKuhZ1ncv/LlKkHaX3Du2ZTNOWh3wqzk2aOQenxOwfG9o1WvTk0CTTziBc49xpdIkbA7zZUL1V
FVmBZg6pIHUpok1dN8M0liTFMbmiclIb0sa9HUOpGaExAdaa9tceqMH1qsjvfdnehzIhrmiJflYG
kAT0ZKe4XoIYr+F2cMlnI0l4N+riuW48os98Ok92P2Rh4c7DBRQk478iYSiXW39pjm8nJ2lv0QJx
Cr0WYoD6T66c/qiVWXcHyLDt2miVB/8sDKC6TmvasDUJzJhK74c7DkQrxakb+I7RBg69boU7GEpn
vE9GRoC+OXFQlcw+ZvDKKabl2vO7La+VvZvigciRIrklqjwssvC2ek9gb4WxMBzk8GGz7dMIM/94
NNuCOnNt6MZ/8SLMW759i9XX3wuCgGAnx7C8s2kILbw5L9qYvdikG+28ckq2yESzsDRscMiNaq9Z
Q1phMrt7VNbvM7oa2guE3PlynnG+Cnqd61A0KV9zm45qhvQQOzpkbrfC4euXYm0TXvy5jnbFqpCI
XKvaMUd4muwM1aruEVHKbU2fiuCpDj3JkdTROUixZAZIZNSJtqo61UwOt9gZOlgxOB5y1FciH7eT
bZAHDHYiJ0wVtNhxhlYgpNbCIZH2bpbXpgDyP40XCVYQmNMATsgb/+hJ8dWM2t+uRC/hQ0ImcsO1
bknlYQx1u5MyOwwg3kdj9OaFZz9251OfVSj2p8V8k2a90j1p2Ayp/WEBLlIOqTJRYTEQJujdrg2i
y5zK3WD/6BgvGMlJLupvjFURe7oP2iotiBBn6m61ENXI0rrWDvgsv9R3SsQzxzdSYlCb/5jxOx9w
BkJIpnyN2xjzRTsQq6UTCBgzUREtEdTJiAEHwYLLwS53Ws5zETq+DFTLpYM/vctUu2YxZ/VJB+aH
d4uYTEH6NBwLN9sLlVzLRjyNUphHU6/ezJifXvv84tUIjBoquS7+4EECJWaG2mXfLUOyN2byCEau
URN5mGe5/Sc0QyczsZ3gmbJQQ4eKZs0ZFHfjl/bZaMkycVwCVRPuqQULLhoLcO9UYQ54sFMH4SwC
kH42f1WTu0AccfStHYuJq4873Mo4JCkpQf9ptNQgTdFRIM1+Uzux2BE5miU1JpYYHntqxm+F9SlI
I99xCLu7qy6+dddJwlzvBzXXh7KxfuYaDDnTVdOaE8GvIuOqpK3s1mkF5AXBheYbV98YcN3qNT4f
Zh+l26P6KU5lQjOWjjQjtrgmXB3gGr0NqwwN5SWniP7bxtxTGX92Vv+oSq7UPkEl26J6g11FxU2z
ddvodRIwXtIgqdgNZ3SUX12PQoW06GefuLLWwYLTqyY7aIzxsiKnLw56Unp6f4xj+oNaIrznmc7w
c4KRrao7/y79xb17Sb3tuVUDZ859Ug/b+9Ko/MmP+ujepm8c7Q3Nru6T39ePj3Uvy8cJERq73XGi
49C06MiHAaOz3qxMPUvfe4h4F7vtH78fpEcqH2l4EQYWrgHPupVTH4fSGi0IDRSEGUHLiCghDzYO
QcRNhqXMrW5eLAmYXJpXiR3RzSL1ULnoZpjPkE3trfE9k/uL88dBZc6LZHWd5to61f5vFq/2Gju7
BJBA6E4m40J7JNotb5/hs7H3pYVz1DQRtObwqwYn6wiSlirOZhknvoOQdAfQ+ITkFb7AbXpuufcP
9aKMgAAIVmILFmAqcu+tM1iPbTzZl5aX+sWCLIk282cufg1dLY/uhHc3MXOdU0emb3Ki23f005q9
oZGOjq66O4imNxhrtszw8so6joPtHaMZA5hp591hRGh/6dEegiMgQjxd0E7mGSOryqUhN7gxMRRj
/tjNHOX9RuvudNucrSQxKk/Mu2bi4nKV88Q4mGCyyrJ2FqQITDrpsz9WOCr66JeYSFnVW/UDK6RA
QnlsM1g9Xe5/YY5J91NTsKdq2h87y02SyuhDS8OPQg8l+javh3uRWcZLD2VWaM1Tky02kbvCujfG
U2+SOGTa5wY+2ovjZ+/TxF89N3Lat+YOK3/20kNMIrrBEB/mMKI0mfwvNrYT5E39oQBsuPHt6ESK
yBSQSEV46Tq06ZvxACa13EUz6g43MSn8Z7SEIEJOjtkLTNq8tdhgiwnHE7TNr1Zna0d7rk+LgDkz
wY0k3Mzbz7NHHd8oIqskihplJEGeEqkYI2V2PLe4tDWdkxTKUghD64/I8tB2wKcxRP2Rg5yhIDGr
bTRlrHAtSVFGot+cNKFpvs4wupy1gaMTrz3QaMc/4YraWjaYHOKSk0X/aWdsw6r4CfSANpIj/uqi
H87L8NghXnkwZ6CBCkY93TCnQXIKV9FPu/ZQ2CYdd7IqyAuPwxIaRlUaB8vPYf7k3r3u14afPDRY
DDEfh2Uin6Xf/p0ioz7lrvkWW+OFF59cDWUTBOVf0yRneG0wvF0s7peZJLBBma+TXqsrz1dLW0Jn
TZ4rolIc/9EuFlpOyZORkEZcEFCfu40K/PaQpdRCvc+oZ6jTnb+ok4/8uRPQM+evyGxgJnJ8oqGM
QBIgdNzsh7jeS85nIYLWX3Wv3bCaaT+mLKHfS2W8rRwdE1CB7jwbx7OVa9wQCT3Clj2iyCHcTulJ
xfJONNJLTdTCA/4HkM5WYLtcI5QeT8xxX4HrDIHWNxd8jLCNSzwVNqxBQz5YrYBA5qwRpt2rAmOy
N/2CwVKKRjRpjY9q8nm6dSyKWf2zq/eFW/7p9ZbjaE4noRwrUpyrbrjkvSFwkeRcH/U+0uiIuGgi
t23dkXedXuuGXyOjiQLXepbaMdbHi3JKNJaoMluzOFkK9ifgMvJ6KtAjcanZO4lJ2WODviXIRNBB
VtAdcVigDIpiVMjgFM6TwfiSSjXd5wQEIly7KLtNdpFP7CS9qASvkKShmey1Od7HbuqRMcraWtf+
fFOZ5h3g7p1YwQkrmhhn0sw7dWygeHfRWsZN22wsxC6AKgAp++k9Yd6q1x0dTgqmcESHFdQLncLc
34G4yF4xau1Tv96ZEX3wqibYiMY0fS3xls6a2kRtJSiwe4876rfy4NDSnT1nCIzZl/vySfupyf7X
gDjpqIzxrS916irRoFVxCcxzzfkxs32Kn0Q8knMV7zoql3BAlb8BH+LCnjd+SqN48G2Xng5u5E1R
+cC+PBh0DF3AUWhyr8p+DkS/nBc9fyLdXu6TGWuzOzO88onQ2Eo0a0HsrK+/0Z4xqKyL7rjKit0f
tRHfc91LQ9sUP1jTAD9qbrSpEzOIRpzz5vwUxzxp81I/ZhrpMhYvD2T3N6jCNm1QZ+f1BlRBg2DO
yIroLtr7tp1/19kyMOxoNcbBDFbUekFhZE+w5OJgUD9KzVj9Q+mOmKw0qJTcNWtEd9rSiPTcTCNm
mgGcPYr05A69uXUG2JnpxE8g+nPrl1CiSmIb3SktiQ5C49JnE5ndTZ9yaDHfgKuiufeqwwTFM+jo
/AcyvZpO/epBONmVE1PtBJ7VBiZXHybr66flLWtuNoUmcSRz4T71+fIjX5AApLVtMehY9iLOj45o
HnEJVaGZ1PtWTLdOnPB8oe2aXTB+42sisFt5k2GFmlt92QLtF70q1EQO2MB1yFTjxqU5nGYpktAe
4klMFywwmZQAed5qvYM/zVmZgBlGOCzzThCDLd9MMaZLyM9fk9ndJxRyyGhQmCRkt7JObgfIg1Cd
efriGUG5BUQS212/XZgMXvLUYZ+oGTuN9S/4Uc0OsWKDLmqHBPKx4rVivIRfvoUiUpApsE0GKCBz
eRZ9bKNERnUx+k2/5ZqGVxcPzXlu6wv3LD0m9qFgqZxjP8/qZWqjP8aQ7g1GbaFNdBasL4KyyP86
sJbBETPKGI4LA4DB6pDj+CSXCDoJYe8ZDyITbaDFTlBUVnfRNfUkiQ1LLI89EnMrYb0Jq5U89ggW
mexrY9hgeA1KHCm7DovwgfbdE+zwv5qdVs9oQJ/hxP2tfabS06xfmwrfQt3dkth2987oAuHO6lfd
qt+z1jHemiJb3XUmhVNXUGll5lkjsibZhG4Xfdn0Wze2pwJQaxQ5PVrRfqIqR3AUOSTBgsCAHONf
sDAyOlniI3G6U+8LJPCYUHONjN7BNvY2Eys7nfZsJOMdZe54RO+XBh0Z20FG9hgV2nLDQ/ECkTZC
YCX6DaKwYosjESmSq4W9nbrPYkBar89OyNZCAuyIzqCbCWyQk832XFRH6AIcDForxvS+MZbmkRSc
Dp/UcrUb3T6KAYCdk+HlgaqF7i8pz2hl2q3A27EpZwiDbi4RMVD5Lh125Gzsnjh6hE0p3BUCweQq
5tjKcqwfp7S+58VIQ2IS9nbUi/4pxr8S5L2O3IluqGl8ZN//QjYRjcOORY29HBoVPTmajsdqtLRA
E+ZdH/GPz4Z29sn0vpbmDPVyRICV0odYrGWEVZ+boWqIERVReUjMlqMewWqL01FfOUUwIHkjlNhS
56at9kMvl4NNrgeC1qiB97zou9Yr35l9E1kIGLfTowtUE2/PMH+P+k2jWEU55gvwgmM8H3IApee0
Ao3o+QMMKfOqN3F/Mpqh33Xao+2I11E378RdJXt9Gb+yCQCa42h3S29fvg/j3w8o82lGoVXZREv9
sKTItRwh77LnpSonKB2I1/Z1geU6M8I5bb742SWJ7dvv3/b9kKz3hAVIFNlYH1TrNzE9BLNLegX6
BWZoRCrgdp9ROpguJqg8JmeTcAlrgxKzvnS6XobkW9lBa6mD7nX0DIgkJvjqpkz8FoKh95DBz/D+
EHqPPGCMTrE5PSbtk87pY2c13o0S0bskZFhtErRK5468mW1e2OMOPMDIcu0O0StpIGxLOU0kxkS7
ARspAD/W2DIix6nz+bPTSgv6yHokSfta6POyLxIW8kx4yUFZUXwkkve9qzV8DtaX1dsUb4Z2b7n7
g7IrSvoZb0nukZ1rQH/BY0hsMMLieXVhF8QyxbJHQTQN1+8HDrYeAaZ7X3V6oDrkP9pxaePltWEf
mtbdlXhJFS62e+YXfDF6re9MQvcthMjPNs3oolk5g5kWWeiAv8v1Ca7K3OHLGtlAY67BDVU/efRl
vivjYThyO0X6MxOjuztF7QMxLFpL5WKopN2nGho+lKNv46wfyikyN1nrv7qm9uynyw85vERe8lR2
9nsW+7/IoQclLbleW2mwJRJcOG9LDnVrhpc9NzfWxm+TKX9jnzpbUyCkSlT8ZGrnSY9/e7hI0VvN
Pi//PO5UPBzozJ3GYvklB/4bWy8eu/XwjqLVxohZNN6HrVlI0RTxMOnv1suDctTzfTQtJ+UNKUfo
a59B3ueouzUj641Mtb+RXc2BPQGBI7rbz+KvgTANjnTa3THmZzrRVzIpt12DT16MvxkLg/15ANJ6
rpFVb2TfQB1rWMdVTDcHnk9quJt2eBxb47WK0OQ0kK4ZwS5A40ik9IxDLb2PMW6/cj+9JuVHsyxn
QM1nnSaV5axqqglHK89cItOfeeSclUHVTiB2gtbExNMwH/VqeR1T1Khuyk9hl4S7TkYW5UkrtnGU
Pnju8i6m7taOqJ3pDB6iBK2QaH9qXLC57hib2WLg5xik4Qr9F/s2qScm+PZGaw51kTtb8pA/Xb99
v1iS7uJA1zOeoms+9zcPEnztfwiUT24qCw4ptJfL5ujZzqsRE7Kj04kp8w6eEq0JfTp3HkcYhW6F
XDBEXGUEy/t3nCCVtNKJFl3tnEbcG6C1oo0FWTccCpCZyOC3rln+rozmZV6aD6JamIM9JpyEuqXZ
Wk5NcjtQ1gXZoZc55yaCkJ2OLnUx8k3ceshFHJYmbPJo1ZNzJjRz10x0yQv2LYZldkBR+WRGXPk9
MIUKQtqoDwFCbdqKIiiBIc+pfLBl1QczZ2mD7EI9HvapTF5mYHTOGqqUDf7avvI81iXG5KSmd8tH
VsNxzUb/3JZqN+TqPmE6o1F2qlyPLkY/WwzocTpa/kTUOjEgnXFHkvgyYwFoKBYIYRVEcI9WTZgI
LZGAFfcCVQpXjcVqARS53br0apaayRecs5sYgNON1hEtLQ4lZFE1C6iJ8CVTNyvLL85/cnVmy5Eq
y7b9IszoCV6z75UppdoXrEolAUHfBvD1d5D72N3HzktaSqWlJQmI8HCfc8yE/oab3Oh9P7XFqAMS
1N40SuNC+sdytI7IkznnGM5JDc25UpixWTCHZUWCDoCW92hWdMJ5KsA3IZrO2IvltE+K7r1I222E
5p3F8y/NFZKUYiaKegsjb0CKWoxcHaCQl16QaZDgpjDsah+PwSk0Ud+WRQVxu6LvQpgdjiqMjwX7
cVnrVO2M8xkcbZmMXAtSmMrUzmiz6semcudgLbkwOG0Grr6BZRUgzWCLJ8m9gQOw9mr1VEXJu4rC
EzSFPRq+i2AXcN7w0BxzPYEobj0Z1D1NU74qrWT4ATLVZAwkNO0atYzYZYwDloNzMdEXwKGNPfkr
p8qgp+Cax7Aed0bU7BoN6JAyp3/KSm4YXbHp+fIbL6BV2O1Cxv2WEwiseKdgWz/RK9r0Xvub0DCB
XtTuZYlXEwPQYiw5ItLqAJuAJWSFuwNVkb4uNbqho/GFChndn5NiqZUTBW+y1sf0EnXaGXH5L3Dx
W1jbVxkV+zb0T1GqUTHMLd5WzYaYZarMzwq1L8/CDiwGk+UAUiHl/Dkl0WAlCUAZOXyg+zCfO+KA
qXDMlbAMVBi0augpTQMZLB6yz0l+GiToeJQHQXqPq/EaZiRVSphXjOqXsYu2LHM+/VmGjAYlqszt
LI9pbmGHCME3rBdSGS+mTWuxKLdx0b8nafmcaMFB6eJQJrD2NWWvHeVxoq6fTGvYj8wXsf4QrRSU
qEhq98n1GR8g1ZJjxdyOZYQUnQTabdnDbtdT89ToTk8ak7XEcErSx5Ddpa+drAiQZVwFWPKLL693
63XVRKgGMlZ9tk84VV2TBAvbKFH6MrmLWgyn/d5zuy2roY3LskBF7V0bfdY34icy4u/IheLJUBHr
prkZcR6qFnNa7LPv2eFHIThpttyvZcy4sLL+Kc78glu2yrcCjFpS2FcSO39DZuQ8ooHhn8FsXzR9
Src4Oc8JK2tcXLq2FMRQhHQScvCLwAx7jV+efjMewXlJbnOP6gKLDu2rY2WPczP9Bxlpv5u3rsoj
7j2i25OHbE847lkwK+/ueC7daWPrFkTrVrl3mtdqL9VOSey/ujKgok1/cUn8lpb9ikggXHMYw42i
H0ChP0vUiyjOzKUcKeZTMo4i9PqLVM/O3Pn3kuqB+vcGtAnWq72OrRvKBVovI6lqjnF1VNEjZJ2o
7HjwLNO/GxZKqxb+UriDYI2yHClJemph8Kzicki22buju5/WlBXU6whGcVtRwG1URl8oR4fpRV3P
Qh9+j3X/4/VEW71gldnjo9dXtdSfQRig8aZYgDTyly3/1UsbxICEOKqUIoQQA1qVsjjS2aVPP5qn
LkNbLgBMV+N9sJ67hsSbKYkQNFPB4QB+92P0mcxTCLvluFzOuQkJpbFnJi9hmF5y4sG6QFeUKe5J
lsVXF1Xx5kEtfKSPaFOJWjwkAilI/ScEJiv/5CrzqSknEGFUoIU/vdfkEU2da+IFr78Q2XynU850
z/lS6cRQCAtYk+yNFqbDUGU32cHmzBzaKL348v+OgyE2AcfjhZfdTOI5Dmng7WIHiezjJS/QPLa2
PBI+5y81jx6yoaWM28oEuf8caxcFcb9uQtoVaGbtY4f+DHUWrIPL4wW39a5gyr81a3FFtz+uu5Zl
G8u+vbirPnA3LpL21dTl7qpru8BaWG6TbWhiGC36Wp+RG4LtMdmZ8S/9DO8cdPg0BZruKhQXNEHE
YItz5VXiEvp2DK44rAGS7ssSBLNk9tBZVNGZNjI/y9st9GV7OfR6tS5L76Pts3cjzLGPF4RbZQBz
QxH/HXvkzLKkPMgA2i8zA2PS6I4bl7SjU4FBDkcbAh1adYvRAVArUtqASMeqPVUJYuxuBAmTzpcW
Ie0qauCU6eGAHp1tkUwPA0s5HmVldk8o2WhkjCl5XmbxF0RiuQMZj76oImeFgZ1EnNwNcbP0RubS
Zsh5kpQv5EXhrqqhvJcFwxeEoPPkU3sW9U8YTT/Sb8ddDGkDayV9YYYXieOnB4fTJ/Qpi8iqiGa/
1XKaFgoxmRsQBTnIahcFmnbMQtpKzeDRFirZmWTzHBTULSH9hCD86UUFowG1V57P3XGVv48aetDa
cLbpnu3zl5ymdls15ty6p09Mzs2WQDOsvnBszLYh8qUd/yUmzNkoozUoQ3pCiPwwMurlxo2RWRXh
E2o2QfHPTD1qOb6HTrtFoPadyeAbObVDJR+V91a16RMj2DO12mddJvR5SPGktG7NI3Sib5gUz7Jz
oLJS3xKeDmXeIqq1y+NnMAE+Bb2fx3+8RPOWwgy8tS8bbZfKjNKZm/GMdFa2pbYG3bDpXBlf9fKS
VONrrLqlXqhmayZtvyuc+Fgmr1pemvcSeutCJPlmVKHxbgnNpl1pDls81ijrR+ItRrY/nmZzZSRQ
cWyPEC4XyJW/L3P7y+7LnzidKQlWtaPcXLnGuK3aTj1JCLOsJo34g0gwhm9i9Fs79XBjeR8FcrAV
SLgKqTjsTC9Rq8ysX9CJo7xs+OONA7A5bfxC0tATLf+H7OJ0g9Wu3DtQf0Ar6M844e8VrJcnYetg
OHqyCBu9qa5QIgjJ464RpNWsUl3rthSYzqbiNBDmNy+KPrUEyYEzDhpz18bfOaFVbtDq7B0/2Tpt
/a+NXOB5WpLeG7phPGLDztt1aO0c4R4LvWKQAlVvQyPINAh4hKF05g6/wZ2UmzzvdeoVsnsiNyAW
LJjkbcgRICIteFcNQYjMEZZZeWUyqd15lBH/99M5oiN98bg7VoPpvhgJ5msK6GOSTuNCycx/pi9H
f2h+1/RRs0LE8BSKYNxnmnnWdGr+wRgWfldqN2YeHMRV+I1KNSEipmFqiNNy7VlBfh3LmiiwYU4A
1Vt7H/YYdyasnP449XvyZo6kj29rP8h3ZGgumhSloRaA8tAVdWmuArFBkN7txkrzgbAI5p6RBURV
0eWjeh4OPclHmIu7YmeL0TmPE39DTauYx2BdKcyK/DkoOy+ywaPHhBuXnB7Fu7YCCjGiCsnH+m/R
WtXNS3rESTS0o+ifMWGYkQV7mT7fxpFB4jOnqqBwXoXPmhaxDZsUnd+x05dke/bJq98eKtNjVGNW
+TOdmHTN1civQSVyWkMEPaQB5wJBje9XunkChWvs3IGQs6pMmIwTYLsHwq6ODLm+WjFWq3p043OF
cn7rucq6aC5eMqMX3dXuCrluwBo9pwUhqOS+n6rGy+/Q43t0piQT0vIDY5paxGQaEtfU41znYHwY
M+eKKSA/cJzfVlbV/nqTs8tb6f64RNkH+mAdaXi9TPgElpb1FhnVEKGxmjat7dFmCjLzWvU0paNu
+jsN4T9riMVnmFD1DD6elSTss+WIHGIlyAjZUkeAbw5BOUx449aqq4Zr4okFCSTgfqwwP+ZOmR99
I+FNA+UaleMKkdmqzWC+c+hedzC39rUzzEsBOqUAub1mEWWmFIFpOMt+S6f26QeW0/Hx4hq7qskI
p3eye1uw11d9iXvGL3PONEWk5tqErrFuc6MTm3c0zOXg69G2hD8gpyk90tX53y///VzlOn/0UqWb
x1eATQKoU5RnH00Dg/JUBAcU1AkdqWUT0nwSIR5waArqiKEMNzhAhH1WYpOXOhNwy1ArEREM5Wlt
cUQbDq1gTlZZYF00NzS6Y+7bNXpoglDKMNh3MfeuA7iHu/5bq5GKmJW3e/zxSI1fh0UmduX8pwQV
BK7XcPSlSkJgyprjNLsY+W1sFcMxnF/iMDMg/r1MVuZzUIVg8HhHMekfGtbDjavrf8gLy46PK/R4
9/jekpn2yBf999+C+RLKOUSv1TEPYzKKj7ERRMduUvFR52xF87x3OGB3DH8dmxZ39NOAhtjQzKeN
YBrR8fEOZ8S0FBIbVd3eEUqFJ0VuUsyuh+33W/SSMVwe6NRjOor7fvBOpC14J9E53dY03NdANwDF
D+TWJdar7vkWZPFKcqq3UOTlEqJolXAUCkshwebygrp7H8jBW7Ym6yaeDqYXOj13kRRH2Bgx3syz
Dqx34WieRZgkB39dYVtv6ulUWBv8ZAXpAiZkXeDz+BTDlvqW8tcVRb9QDNC2hhv/xh528w4h8enx
Lsb91PcmDekIjGIcah9Bjl4Lu/bclIKEeXCZATExjBjkxfBSdY9sZi7kYmplsnGH9kYrjomSmLjV
WqaIPPxkAScqOBuZF4Lv0VIiO8NvkUwXp+2RfXvVWkN3uZQphHaQLCcrJdBA2AGhPogyGcNo7rPX
Ori+K4Yqjdsfo6iuMPu0lPfO9HcMjZSmR52ebRVu8q4JDzQgulPLpHo7NLDrBUwrzoRr8kx+w8K0
9k0ItaM1tu3k8jNFZcq0S6+3tlE5G499+DN3q2NiJOG9h/6LI4GOVacadEVFkfMPyPFj4r8tacfH
0c2qj7H76yvpvHlOU5w9r7U5JeDadxWsDrdK4Kupkvk2vpolA1b10YY95zutusvedS8d3uPFYNr9
R+HLaT3FWbIjoQI3kPpomnAzQSfGc0TBRmxD8CO76N13je6zBeOxtASMzQkisB2l024K03RDdxJP
SWU+JT1DYY+e0iyHPVnmoF1RYNKgnIo/tXRpQo31kb6ziT5t+IwZjm+A3jeHGjXOGsQWI/zefLeD
Nwdb59+4oiqPlYr3QtG21QPnIFzo1ImZl3hCSvtEiFQCiMhGYk/QwDpLRPHUpE27BFXRfdvTh1m7
b5Hw7DfwDqRWgJt204ZVy6FwsJOd0XT00ERNDiMNBbyakmKsFT3yAOy64d+GYB6aHrgvK8VBpzAM
a59fgYEiRNdY/mPRse21GYr8kfhX/JrPUcJyqiPKfRvYPg3q8lEv1uOk/+LK66+W1IxjQcTTqk6R
JYUq/kqfDELF/yYtiRRhkoaMa6foinuIQVBt+DdET+UCbNCxdkfjZYJG4apZczHwl5+II3RlzXwJ
aF6IDzUW5U4r6+bGYADBm1WqZVcA3SuNVmzi2jfPMsqhegDj+JtCQnLkVHyqysk3PAF4Jjq/oPpr
OQLX6Q9+ne6vi9F5EQ5TsB5rv1v1LVdvBKO67kyzXAWOUNswIKVRZQQAFxa8CTolNxXpe7aQ4lXq
YXxUZdGuvKrLvrrOeBVBfYtBq+7DTtvaLvkXU5P/URHBHKC/gh5mwTySZ0OcP7YeuE/n8fr4LHtF
xUk3/CCv6Cto2IDSalCHx0tWxecU5+Q20xKTXr5APvz/3z0+19WATqJJEGsyvDJJ8c/aQEuA23g5
mHlw7ueXx+cf73p7ThfKVLOJY7iiBCiH28c/+NLIzzau09GS+HOAHE4jOalx1Sx9JcJzYC/IGe24
T6MBvk9BvzaFIO+ScDliJcb4AcKq6NJj4FT2IbKZy5rwaRgUIrqyHFunDhuyC1qy7JKqds3Feu57
2W4fn07nf3OKjqFqO6DDawfOrZzbHp+PPY//Zv6KZH6Xl/X71HfXxCFYyy6b+PJ4AYeCAksXCVm8
BSXdnAdTdavK5Bco6vci9/uL40JcVF3xP+9ECO63NPxuKaKPpIpuuqcraiSn3zXCvPR6QxuHknkT
RTwSraltk3JI2cHScDvFlfaSk2B3pN5eT61Je+SX8QnEJaO7klMOVCUxVkXmXGiGjkvlpRvDMvsb
tVZwbXV4RVlAW9ZS1jG2ERO1vYnqwdElLr2yXw09NbtMpLxk80QssK8tTUG7r/2N9JlIm6Ot7q2h
M0O39Jte+MNLqV0Js/kKmErP8eB7QDeY7QG7lL6Y3UX22k2Hnaum4RJoJGAX9VdoNvkalCg3KGTK
e6pqG6iPiTW3BHUSyXBfRIF4ys2Ko628arX7nLlNeciVhvlTR8Q61EycjNSN1mmC1bFWqbw7RAiD
XSVNL6Lbu/U0iEeAP+Qdom7fN0sEU2TjlFl5DGXwy3Gh3ocTj48f/XNVaR9SVcQwkpd6yfYr4KFl
QefRDGeW2HX4WsjA60zA6CV6+ZXbyOkSB7q7h/Ftc06XG7rK6GyrgZZDnowX8uJDNOnjH7yMxk2P
Kgt7oXmaHJ5fYmD+EIpw4Xt3t0636Itk5o3aQ6wTdGToCmniG4y7+lYTK1FX9VsXu2jAcLU5SJWx
9eJfGBa6I8tf0Fzo/Og/viZNkq+V5w3nPHd6RhlMA211S7WkepFt/IUDP136YTIhO8jwnRIrWo/9
T1/RUEqcITmCex8XThYnuCAgKDHVPfT4jG59CX67oK4/QKWwVg0tHzzovnMoRqf68FGnAl9p3zKn
anc6voZkgonjlMcyQgeCcKJeYysdXhxrD/5NERhrdGum5+YtrdtuH1sUUgZToG0UNb8EF3+OIqJm
HS3gWaQf2z2jSfD5+raA1iGaoTyZRZZcDIsZ5uh3uPu95il122adMV9cZkTNLjrNHYii9G6No8A5
qpoQQsLolrkjXwZhyW3Wadh/8TjQMCqalahKm6k7gTkote0LY7Dxkr7ribcWRGYdUTyUqQZQQYcy
Y5QvjerGszJr/aKM3t0F5vT1+IhIegv5if6H3JHp0s1f0DtzYrKR1czx+BzqCfM0N7BAwrc7NeJw
UwBNDB+rK9qYEcFx373Zs8ia7B9obC7p1QspSshiluctKQc+nTSHQiPqfhWQlLQU2cjshx/Ijq1/
FrxKDqQ+NhVScA1ps5R3PV4Ws15jxUN3nNfnNBvaCzVQewFT3PJgcnZ3nX0TlME+NvPxKQ4oczk8
JYvUqjPC4kKDO7oL98PgfhjUpS7db7wpJaBaJD5FrFcXzyqrSyaA8riR/5rUau0GjALCwr03Tb9F
hAwkmOFlAVXoCoY0n4sjd6uDRb54U9lyaqIXiu3kaBE5YWIG3o2+9hn3w4+YmBl3iQtOBGcb8Ajk
ZY48BQ6ci1Shv5roKHaF4+IbmaAtIDfjscHt3UhJwl2K9nBAv7mwszq9OAEjHE49xgU1j04E9Aio
ESvv1Ffvn5iHo0vagT6WYe5fA4hxekyzwByqGlATC66rwU/TO4XHslX0B/XE3xuBogBM9HdR3rO4
rN4werh18iRz/UfBTHkfBD45S5sMNInaZixV/453FHq5H9gHDtdw0Z1JkcsBlAQ60LOWZ9YzNw22
GQfnqo63IVJddihzBrVNzLCnbFj9ptbtIAWw0tvErR0tbbSuU+e9OdzpGjCW19C2xyeyWP/h5Rre
eAb55vrWhdOKaykR76UQxAE3IjrTbCrYLxr7aEXLtmrbd5+OyFkn/4JujB7dlTttdCvKNhMCn60W
1vKDcLQvKRDfGMPQLUFeBy9EfGwx2lrrBhANTWeam/AAwpVU0jgYOumeKgZK1MXZdKi7KP2g9b7U
JC3eVNniWDA4uPQKPb9jiPQjUfiExMSswI84/bMJC9Sf+qe0rfoK9sx5UYOJbn9cVW5YvUYV+10X
RWCXTViikIUo+eEEWmF5hFbOFMCWEmfjMRp1+602to9rk0FN8Hv+50CIDKq9wjmGLpqkJOjUimKP
sGFaYashZpiaDaSGavT1mcsb22ao+1tVlS/j4MR3Uk+2tRDdzsuhQRH31S2DOutOqAV+RYA9Jp+v
lg/N/tnCU41/MlnGbAenpm/cXVQmb5kJWMh1p+QDUoVY9PPMfhQon6s4fe/N+4RV6CMylYNQsT92
VVNwBPCtd9djK+fPv6diQP7ejOoDLBawDhG8NoAHtlYk/+H1m8++pN0zVjHWHHeC7TR51sFua+Jn
Yv3FGQvM6cPorgUMN45F0HXt10lY5Lm1UqBRDvK1XyRvmD611WDo0cd8Ylji0s5Oj+8cmQczEygX
axR3kKlhfCk6WbnntmuzoxfneaLcdHlTb4XJ4xYioMrqNy0L05vV6O4uzVAe+p17NlqeaoMpx95k
QcELB+pL66K17Lvio0smBwwj8TIa+gJjsmJ6/cFnQlzY1XS+Q2NwnipbfhhMl8+EjqJDaUrvPTL4
wlJjHdBUGWxHa6w+yqS86pUt0Nq2G8DT5tVqtC9VWsZHOZVqZTnOBnNSS6xmn344DE8brz0i6Bpv
nIi6ReOpbJd54itsdjmOjNtkdj9pEWKySjAyOYb/nWCDA3Do7uIk/h00dfUYNJAvNP+wvfnHhl5y
pi8CtSOJ1cbrgBfNRe8HZ6fXtOYZbFFje3HY3wwagvXoDR++wzWZuvQeZDWKqszBuWRaT42s7GfP
6c91brfH1pQ/j5+67v8QsIAWJeJWaIR+DwkEvhXjcE48Fp1xvu1FUZVXQvO+3bIcP1Aj9zr8B8eu
IYrFufYRt8PWnpJ+NSG222Y2FBJlAF0grLj5iEq4FsScanQHg4VXTQ5/PKbvzVTcC5+Dnx1Tmhrs
v4zt+PGl4/yIJItIhkWionus4sRyqEvCTWtW2q33evMpD3z7rOxkQqzAAqDcpNnUHIRXNjXsnl3U
2NhOUWzpSdBpH99jEflHml/kbU42q4AKX60RE30ErPiEcCUjoIPQWJfhD0Gh2nsd5mqpoLAuJ537
XmPqzFSmPDWeDOFg89Nh+dGeisgUJyZtV8yOz3IojY8Q9f6WCgU9su3pH8hjX1nsUbZwRt5NBKHP
Ts83TYbDR13AYJE1DGBPRohUR/MjiNKXoBiC22MLyQI2AXCK/6Btiw9GcfiiUFLhjmZUbPfomeln
M/vJLe6lOt7pCrU/hUK4HdsWlRybKMci0ljmq+ZMjOFBC9f7UccIKSueHvzyKzpm1avTZu455EQJ
w29siUBiQo+hhB3dnOJ9atrpOonSlRfH4xtobXnsawCAeUsgKb2VlyH/sWuOIUYUfTWOh6Rj/mXA
ZlQ96GKhXzh91nun4ICEB+Lx4yT6wH48bvQ8ck7EezqvVvOXVYy2hv1RaB5JyCylqxwZIyXb5wjp
hAbwWSZ2eMtkfXWAkhwHKT4n/wXWbQstjgNRSfNijcHW2UndefLyPLu6RvvS2mZzmlob2UGdvNGg
Ua9aT9887LWnwUGnyhV1b/7UTwvpl3cNfsobPYWVWRTjlxVVs5owD07jxk9GxAAO7gkzT6cPOTG/
GWS0A7MV7adAXMcuHA56Vn/HXQidA1vr0Gg/EE9giiTsdAMqhcI1hm37JijmacAC0i65pfciCGfx
W7aqjbT6CLTghZ5Y/YswkVESik4hswCYJeebZPCy19Tnmoyuii5uY4772uLhnMpyVRFNC9UWfo4e
w8lqa+1KbnkPjSnaAjP077XXw4C1vF+RfNUeQDR4Ev5Ll6YvMbHtm8RmLTIzevzSTdEUGClzs5Tx
LoNrJnWxQEQEwC7pFQHmIJm2aVeWN86v07LFI3kTwn+LqvTa6SL7dcBLjJWX//U0J1zqPviICgTR
3ioZ1LiMSs9FJPydxzESW4q9TdrJewKpBO6tqg+VN8q76dXPhNchA3HSF2pghHJd8V3wAEEHN86C
0eQtLmc2DRFuTx3CCuY/PUYwLzzQ2U/OIIoxc7aauxoNE5ymlBIhRZ984Vy84rWAf8tosCVTAxup
0VDc31gBhk/D0hAGukP4Yteau0Yi1p1LxYUi+xRd8hzYRm6afRagH3EjtP0zvEeupc/mUQUCkyG4
bkCUTc7QAhEfp2hNFHhrpvIfnfb+x6n1H1NU2Xsl2myFeeF1qjJ1GNs42KKryw4teRnnbHbBelgl
XpgdWEjnmuiQ+iS6TAPOgdZkzs1/PYXN/Ht01VM6aNGfymAml+RJzX5k63s9LZyVAheB5Nzzt85g
GAf4OBUtNcq6KivsTT2mA7tTjOTGYisjhPyP5RgEJJkDQb0sS/rCoKm0rk1cXf/5OK9Usu0HcJ8J
hepZL7rwSB94y3LPR6PnTgue2JhY7cRcJ5aML4kRXAGJwZ/bA9EOd1Be/vGU++fHC/dRcCbQIwQN
3K84rhJGiyoSuVQ0aufcy3Hg9DFJs308rY0Yt4TXwu22ASdj+ZQepZvcq0Hah4ZFmC+rqevBj1xs
wyalvMYfXiViYs3Et9sa0NEg+gTn/3xSGncgYHNaui1xHgiGr6l7jny2q1WkYFmUKStLpEXNspuy
8j+/D1P+GPhjGp/77hWAAs5ALdLW0qRT0et0mYwmcXGIRgix0BGkFyOTHGlclKB9XcMOAmK0QSOJ
QigcisvjXar4w3Rh+2sztF1n6O0RZ2nJ5T/ffn4XAEfZB75+RoVCmGRBmose0UDp9eJ/XvKYv3hW
swG3uvmJ9CxcTxPm7arMXhuu2qaLo+owoSQDFTUna00pI6zORWrRQOe1S4cSvpYH0mOQnLTGUzEZ
0wY6WXbI58ikxwuezxH/I7klE/ygvMRmZ0hKKM6BHCPn6C7aWBazQQ2RMm2Zw+PFUPC3RKWtH4Fi
9oitgfsGv61oMYFaEM5LLTyaMthaTh1s7U5UhHD3a5laFSk6vXYN04LJYOSqgwu3piq9bD9crCrE
rAJSYOEI+c/OI4kPZfcIAYi1Cp97gBDsIZYXYkOQ4WWw2xa9VgYFpXIZGdGzY0BppZDziuqdUfF4
gPXUbBDH3hu32uQM1BkyY39pRKtWlM3WwlXOa9YO/xwxdks7xiUpM44JIRdbVdrykd40lOW/lATv
NWr0GmPsFrnR2ixxWGN9M3eS5jFLE0D8JnwLwiikHqjIfq90C2IVMVJRVO2NXOLVLrVklU2Em/KX
gmrHVQFsvAk1kgwiWnwZf4zADHDrmEnPApcBPmhQyehzkMbjXTHizkH3OF95hszQpMFMu8NGy8W0
CZW8PRKYRIGtoBfi1ijiLnQU73jZ3R3P74JFPtujbG9n9INtoLkix45UBegvGsI/gh0kRtH58jdg
eUipIDC4tgEa5zEdLY3hIiv6eBiiuMQSNCRLOg5HSDpyY3rT6+M6KRh9TR+QKOAl19yWQBCYCm89
in/LIkM8MeM/Q4ERuL+NniYPkCVLr+PEbZNnYEPhgtOpDmAPNMRJmIllSEgci8dsVPTQYLSk1Kxb
p4nvQ2hYS89T9a5pKakczTB3TPvsXdiwinP/SlzQDjisfrLPcNdpIsiDMu1hrXzbhN7AQBOs3MgF
GXEz8CCl4nmki7FOyK8rJblvhE5wcANL+n/yuirNYKDbB1vptTCW2vCHLn2+squRMxUgrxBOkMV3
xsKXQhIs0EE+vgOAjmoRDJmxGlyejZQk7ckANjV4Jc1A0Fy1NyB4KHFkoL/tQxOruDXtc6/7z/Ud
QvRrQOFeU4NwO9MZPgrbTDd10i7LzM/WrejuKihfkoTBtV0qfeWELf3rbACkl69zv33VMvhnlV6/
uUODKl+RgFGXuMEsBuxmEERLFkN9wbmxXYKySLedpd1ozhanLrHQ55tMzJgH1iCb6vKGOO2YDIWO
Kwx6RZrGwyIJC44ofrZKXbRQPNwULxz5Kh/Vvp4mK7NpgBTkLiCPSrtbsn/Bza2v9cR6kvGOIgaL
zkiZlbL1cp84kAYT7xxq4ZPZjWws5OwsrRp4g2N62ZqY0n7JISJZKGXBsiNlbalTsrLkeUddT8G0
dOGTk5bnHA/Hgdt7LX0e1mKV1+izgvRcZrTvjBCjIl7OQ4g1iXNMQ15EgSAJ/GraN+luVkhYnEk5
f4HyLJzhWNcczixjOaZftiJ6NMSyLTL7mc3LWETgC5YdRFwkKSTTOAUmZZU5h9E1/IXS7YGxdAxQ
ODt2vdHuXMN+RQ586WKVrLHSYIFxuzWqlH6Zeal61iKUwlMGQxa34M7y/G8DKk2S9NWPmtR99Ptu
RZRKQmIFwokmRhRVgctYODWqLGWhaQp0s93N/wuHcz52dTfcOzYc00qiNeE6fdbqz4DigO0ODYAX
ps8JAig8DGeTQ922cV7rqV4FCbkRlvctQ+glblugyOhMuaV3VyOs4SK206fsJrnt9IlT65z689+X
SbBNAftkohFhjYmt/JY29lYbHMiPzJZtt/5jhlmxRtWAlbuAKbO0aHouH2FAmOII5yJ9cd6Fx03r
ZS+Ii3i+nBtD5hGqH2lI5IUQD5n63sKzWNGkExD+QR9+2VuFQpizcFqLBDU27x3M+UPZ8FE+v1SG
2MuwrraifvJdD5ul4JfzJKmsQpY9N1JHEdrIbd34+6wjUzGIMy7eiJc9sXN01uhRR/Ry+LS9LbOs
kKa2+T2MSq3bsIpm0TYx81Lwe3Vef0Rq7jogNynBXWCzJtit+fuhDU65jyF5KDmb7nJYJpx92mM6
AXplYQ0w4nPfZH6NOqtl8Y/H2ER0b//zCxiQUWq+GuP43XY0sOgef06UvRtml7cO1NtWSHRa3sCy
luHGe3wnEzEjakRQeGjL76OMMBhGcXNK/QxBvN8S+ZrQ2q189xa4yDcJBH71JfTkHDsGRzVSQEmF
+dM09ACk06q1LCd314Cj9eacFadHezyN1AELDrzB0cUkpaQZY5CBJB4U9Azq8d7mKOUSnB+Lwo9e
aXMxlZlfwlwPNmS83HWrkevAmUht0O8ii5tDVHwDC1cbhD04Lv8fc2eyWze2ZulXKdxx8YLN3iQ3
kDcH5/D0nTrLkieEZVns+55vVM9RL5YfHYkqhzPSMSqgBmFEwGFL4iE3/2atby1O7MicptOPXyo2
CXwYFKEtiSmxHW0xVX8ZMt/cNrl8Ldr+EwuvfNcHicfBqh/yGJ8fUNrxZOi1Og7oWSIXeQ2y+JNT
IN6OgQE4eoh6mwHCYdIQrVkJEMlyRNQ5NUezwYok4LxvcK2Fq8HSzg35z1vfCfYNotA+xU4cBndp
ctS08dmFyWPrlbvXdOgsqVua2wHq8sqsKLVrwyFIBAo/r164iNwhx5G+IzTwavCTf0aVjDaIfel6
QEbHzanfIFBUh2KKUHeF7HLyIdtw5yLjhNfmZQXDbZi3AY6lmzlkI58tpSXzsY/MTBjONGKJ4KK5
LY3GJVp8TE+zM4WerbTLPA/pkzKfEgc5VxK7RLGzLriV+S72g/s4royXuacfiksRPrsB1MOs5pjq
dZD/Cg0e1niJlAPqBXzUymQEfC6b2djN6K1COxtWJN0Rhd26X+yuTk5GaHO1oNx7LHnhu+JLjiD2
0ht+07mg22kcHyE0wB3y3Xs7Hd5NjddIDbk0c8LknBfl12kw1TEY+9dvcD/IJQjIynEosjEH5Hw5
QopXjjrNqdR2Rpa805ry2jUYcSYB/hLduGMm85qZTb0Pgu9uBek+1eJwV2fJmiDTZTrBbRAbfeQN
buiuNBvqrjJGkrZCCaXVfhU2SBoI2HI/OHq+DXoGzalvPhFKFB2iFmbKEFS3Of2woIfs0Ye+z9jW
CZKiFC/R7W4m9aGJqdj1kwA9rElAuTGLywG9mtq0VFDrgv4fXSabiiRloZK4SyJ6cWSYpaGaZsRT
RhdewMwbkLBsiGXpT0lpItDhdXaq+y95kHKqkslNpGWB4l/vHIRVmKnTGoCgr8xhW1Z3g3iel4xG
cnL3+WiLbcYnP0gn9kTPzrwOUBeTBVHF01eWYm8CKOWqKVKSw0NElJn77reO2uL+QCBjp4Rq9Tkm
Uk43nAUYjDIMBZuAdpUJzuJusxO5qglJXGklyA3LByQ2lrRqfXQkx7y5TaR2r+w+uwRZh1shdOFk
TfLRsmRF685n25KvupaW8q8IUPRVmppPttO3T0OGNqFMGE0ZYbtDtIP+oqkPbWojgKuzu6TXv6Ut
HM98ObaDiNO6a7+TI8bsSKb1nnyEBZ0qE0dhF8t4rfjWex4qSMGa8Uxzd+nI/7rSuKx1F+d5oOpP
gACaxY9frNLGNx+dIfK0urc9iXNkM+nj0R8pJjAVBttG1u+VJP6SaYenjTFg1rG1EIHqu4B8MKph
0173Wf4tiEx9ZWPCXM9xL73E1cP1nBcXrATJBYgX4xq+uZDYmo2bI9ORswL2EbpQaZP0eyT89KQF
1jfyCnNoLc0Z6y4zGEttGm0+dXvZiO+M5OOV2TGXZ0VUzAzokwCzeBPxane5xGDcmKhmqYJ6jItD
b57GoTQZscE07acegCy6GAhNEksILAsx49qNxK0Pvo/jWN64tnxpnACtEde7JfpB64wHHiaGRiLb
YqqteaG13pSZ4QpClOWNpXs/RNq3dCp4gmPM4gL26jqMm6tGPvq6bYxPU9sAomZwj+aCKNGQ4jXU
ise27z9E3x2ROK0qPyQ/tIdQUQWG11PokvWOgGOyqnst8y9mCNfZLqGCwc1YM5bzt3NqvU2xW1HA
iFUS2YI+dtolY0S+XSUsbybeg/SAKfECSXvUsjPbEsV+b2lYg0V+zc321LMdXfVW52ykqu8nN+Ou
jLEtuEHIPjwIoLL7xUXEpBrjxKSi9gn5Jc7Mw0Ii7xs86PvWlh9LRnmTRWgcBwUB3scr2b+WueV4
SGx2GKXdXcfSBfyQx/cJmCPHfOKyHNtN2fBduWTcW0p+CioI4kGev7RFci2nFmiDha2qxywYc1t6
neMz4wcMzKKcUE6jYNMvZo/WEAFLXR6QX63H2qjWVpEXWGCHeRvRttWt/ZFIcY77CNW3/dFjKrxF
BlyN0Er23Vxeh9bW925DrThPrxQloPLqe/RGmLktxAK5ZsFNY7XocS4RM0bZ14gB5Re9dZZpLWcJ
CsspbHDjsFrbuCWDxJEZ6WoebcPDFlGYJe9ILJgJSKpOatmlDSKPMzhdB86os7ecG55hLBEJ5mas
w5+jqPlalq3k5qNsymaoCHWePUHqgKwYIGwdhkOm5zNaOERlocK3nwfUKHHscbe9TDFEQBU/sEau
sZ44MA8zLGejM67BeFvrwoVJWMKqcU9J3TzLOthnDJ88f/FfJ3pdeezQbi5tg+sMh55RLSxxNk89
5FrG7veZcr8k4fzFMXVEonNhIlWJefzmmDvFG4KSNlx0gGcqG/BM9ahBYtgyIi5Is+u8oWpvczUW
eCKQBFQ8vbD1eg39K2UWufXG2lwS69nBLwdSgBYfx1IhfXv/I2Ga2BVWCDinvNQsiElSMt1lbSh3
/3d4hKnrJYTQguODMtmnjcdmQFZEncvvIRMYvPnYMYTeMSkw53vseCCIw+CWz+US66IzVXTBnDih
Qv46az1VYPWYEYdhz6o8tbULadPXwcSZHe+XLvrudC4SOLy/Qpheno7G0c3S74ZV7q0Cs0yKM8pz
MG8nU9dsrLpB2em6H6ia/CsqCg7wqI++lOSSuDahaGp+Vmnw0sn0q906h6GX072f3HOY8qC96WNl
XGKxKrJS7pG94IVbDoQpTMEmkd+0ZtZEMaRIFAq2LUC5oVSvCs3zc8kxg+e3XcluEA/4Hr7RvPkr
fi88lY1uMN3k/d9hSrplbvrVsIsnq6ng4PQEbBLTGHrF3G31vsIGoTTjNhXiiZXjW1mrF5XBAMWv
SFfnhyo9ja0f75JOe5gHEqbdkGZ5ksFmwtm80uKR0JmpPCRLgrum2PPqjH89Ow6S/QLijyyCxX36
JhySw82YUeRi1r44ZR3sYmwULV7j0shejSS+G7OcAYp+YCDQXGAtI8ZKrXBXmTJ7cQPErJT5iYWL
hmg3fGHqLiy0D3bde5UItSoBbK/7Lr5TpKRhuxYOCQH8j4GBpSsyoetrLpDuGfwN7mM5cKEdbDHQ
GJD44KhamiCF9aHuTjhu2h2cB15M9W4iTnHFCOzWjgrp1mB9aqkR2tgfVq4OBMWIks+IMMYHaIiM
WgY4D0Ho78mVMnlD1Mw3Gg2A+LhwdvB8FE7K4DSQiG4AZB8aBf6KdVdGF5dWHi3VpiHfnqrUT/d5
j4Gkp/bWaTvWsggOUWHVe1V2266j/JkxVlcJgfY2e0r/1ppDyXaEEMkyIVUnx7V9tdLxlTpZrDK0
aGsEG/djwO4+zOJdkxiwHgdMSsudnDQ4fUj5IbXOIyIeOIcFEoWhFt8n52eaKLFh2rfvLQMJUTVz
854q7YGUv+QQGN19QEm+6mJ3PyEOxxrnfDH9b5VNA9Y7QLgsTPwhMcjduByOBuakkf3SBuTjzUjm
91EvR6/CIkfkKI95Vnw0sOQMQl0ZYG38gKSxQUbMhVhZ+Thlcvo7iISFNW/N0Lkz6nJcAWA/WojD
iyWnwWaRK++jSTxI5h+e24N3m/M3nQg12znXIckSSH4zJCy7ugvCQ+sWD13g8GPnjY0eIcn3P7gS
CriBoSOs0soDqAWvC/t+bccOeVVd/14G2OD4LK9o7iRKvyB+clMSAIpeC72KDOyrhb66CZT5WUer
vZ0itNVdouRdAb4TTyKPtzY0+cnv8APMxYM1SfE26+SyWLjvb2k5JSc0awpcyFBuTMugSEwx6dSD
v/cjirc5RQuW8yWVlVe3nN2j0en6vgiUh3BPbFkqQ7mxHnQYRUVbPCIbZxtZp/dYvc8jcz2LT7gX
mIeKmIkpQuVizW0uAZRBZHuUWAR96giirR9NqObrbHKR3y72rUVWHTfMUxCT2WIZIg+fsKmi59TM
r/omas1PQo2ckz2eyR4/DGvzTRAihxfpw7bIXboxRiWBQK+TzB0F8oh3HNc2o+DqebaJM9AbyWOB
XYG2jdm0n0SrdvkGCVSk1couUNrvYtk7/DDw2iWA1G0x1qwXxPwazM14VrqmEEMbzPlIbD24Mrkk
LGUJGYomCs7QOJcEYqeZqPYEfp10wz87JT2FY0N86fsCBnM0Q0Usw2lVlCRWyIlxA2RAJh+RK/Yu
xudVoA3IAASjjgCOUxtcSFx6bcoKahTrT9f5hF6W3q7EOxm9BUaNr8ZBAZNG9dvkPg5G9sVJ5QdT
VMpcOR0jg3KHuNgvvoHFUJjbxDR4n1uL4mZpdgef+DTu952IdLUqmrew7I6Z9lhRYjKxHqe93Thf
0OafApW2fHIBD9zEGYdqHl03INewFN0Gt2t7iIT5apbZTdQ46HHVEW6LND2raGNSN/7khuEZchsR
k+ND5pTHL51m6Eheh5FblwO1MdCwKej6yyhhQGrxYAWKPeFcbROk7avA8i811eHGTzCb+SLND2Gt
rk0riayKkP4y8Qs3csowxPDOCMyTzU1HMk4JMjqAeFiJA090uffFsHOhNGBOde5JxikU1QrqOgYg
RR2cxnzKtp2tv/M2jJmuqXoDBKre6WlprheAl5fB/T53hv4223bDfLXWdsx7YV2hK+K4sQICnPAj
DLl21h2ReHrHBWEBq3bl5O4Cg47LUehH9SSGTaXGk2PFTANEvg0DPyFZFGJPPA3s02+Z1XwBMQn5
jNLwVPNYkSzUEBCJZAy54KYIZUZZ1G/rHitNg6UU4huilaiFi5GfInk2/XtfNi+zzAt4Opk6ieCV
WSjbXMrmIlPByWmbb27bb9AWl4dxqrrtmkQUPhVHbz/7JHc0UM+IEV16b4C+RgXWwUmQ1XF2zDnY
UV3p5oMZiudBb2myGYIKs/6UDs1wyIdoXxXDre7Ei5tVxd4oDLmuZn8fG6SH5CrL1zjLHDGNXgwb
Jw0g3iU1ulAmgVnmNwdEAFg7ZLwkt/diLcGlDxNbs5ZkwLAdj2zAyDFziHEFjlhr24E8pLWlxOS1
FuFGmk6iUuxjWoKrwCNrHjAoMuemjdDbUt4bgDOE3EEHBviW9Ow8Bv/JxBq8jZ3uQvn1Mozf6p6X
bpmm8y4YBigv7VYHhbJGgmGjwybgBoUBMsZyb+Mdt0m1w5ps4oqPclCCVXsdQ2KZcuJ56SXAKmK+
ihAzzMn8JHpCOaJgixzvjfvLXKk4+aiYyIKy9e9SzcYnh0OVa+jHbEG/dG1W3iDiRisjbzb/TyIK
/tv0gT9lFPx3QQb/P0YUKPt3EQW7Lsr/9//6Dvqsab52f8oqWP7gH1kFmmH907ZsaShhmbrtuM7/
CSvQDPufjo4De9nZuYYhTRIO8qJuw3/9wzD/abu6g6ZJOFj5HJu/sGHLufyW/k+1/G3K4hhS0iXH
4N//7Y8UhbsinYIib3757/+Rd9ldEeVt869/CL5G+cf/dnj/1z8k6RmuCfLG0Q2+R2lL889RBRyQ
ymfSdXNatR0QXZKqNd1qpBV0ae/9CAdPVcT+ut0XdzKvvp1U57RbsnXMEN9AIKJtXyHt75TTYCoI
XllTVYwWKG9QadkQhvpj2nUoaxL44DJt6TnGOj7ZSEi2XcaqPeoL6kFsfnuWjRDWDdvD7KQfWItJ
fGZqX7KEykC+MVu5q7qvfu32N4egPulr4Rq4VeC5VZ4dfvoo//M6/XxdJGkQv14XwQTAlFwdgY6b
IIny29eHKA+4isb/TGqZa6oJb42LhdjWQQ4hQWd6UDdvGvAC07xUY7BAFrNi70YlU2qWRy7pP7Ep
2228aI+yyDUoQeyM9exk4GIU8QFK4tYBonqWDEpLMp7O5eR/LXrJEtIBiKW5GDiVyVHo9/E5EhA8
w9kKD9munlwfMAroPxk6KW8MKHwOgtzawkzsu2+2SkHlUGJlfOLrueMoMKMZJ53ZkMkjLKBzgjmo
25Q3ICrT1lL9uW4QlCHpMnnvfNdGxLBxDU6LKT4YTgLH3M4it1Nb/f7aCv0vrq2pS2Q+phSuaf4S
j2EukpfeXgIdgoLQgIfGRW4SEEwtWp0ordGaNyG7eC+qnhtiETSkoJ81W39y2I+l2MQfR3CeNEPE
TaShBa0RHXMOfGGlnMzCtoVGqDBya2VObY/7Lb4INqGMpsEV1gHB8jEU55VTR/mWiJ50u7B215PF
pjFFqCzGkcSo2Wx2iucTPb3YoAhBjSWaZ8HDsv79xTCXG+mXB1AIw3XQC1imQ8P/5xuNFMFpioSG
2yveYAolnd6uXM9OPgRifeadaHIALzBQme6DSXwqB1ZIMf1CPE5eQYLfNKD7a0uMaowxoyh700Ii
bh0zLrc46j6quCm80S25Ln40/vFm+NNp8vNTYvzF6SGEYznCNhEsKeuX06OfEZWHk7rGWeXfjI5I
thEN1MJFzFJQXzqjGgKUmD8zS08a+yRCWh21hHvNTfPt91fyx1H1y5WUJjWFEDaH2Y/sl58fWbuq
60Y4JLVXFIyuXPARPd26hsMKlYrfbVCgGJuRqK9H/P1sCbuGVRPpuTFNhq2K+JOh7LtcOjvAJvG2
t50L4xQc1M083GMX5UWgkSwmtesdiVNj9YQ45SVyaT6dlFSWlpwHICz+eLQk2BYYsTDldFh3oX+I
bcVCWDPe2jHySQ11y0NFpwge1UXMonjUUAS52wH2VYYXDFkgbp61YVnDHpapsyLsRT+jnpZhdApJ
zPj9lbN4m/x6DxJT41iUP1Iur50/34PJVGi9qMW1KYZyW2XkZ8SMI/ralXt3oekNTKokZMhO6+AE
NEtgNIY7jf2yJHkB/zH0BXw7SQIkAj/ktJtjZk02boSyOds8gLNtOkctY6jroN/HDQ64Am3FfqKy
GWVBf+po7roSen/AEjPojzadKet+2GccqhVZ7dzTv/+hDV68v/7Qjq7bOq9QlufGryE9TT65kzD0
azqOMHl7slZ0Y8fmFFkA29qNgyRoO+GUcqpjc8NPYf/NMWgsD8cv9yuvXaoDVNIWaUXLw/XTK4bU
YVoE37pyskDE7uIPq9jbmsg2bGXucx1Q0GDC6Yv1J67cUVacaBzcf3cdrL84gDh7DFz8Emel/uPm
+OnbIP/OSdWgX8Mm31l0E5tWfPezwL2P4rBlo1FfzKZCs1raD3rhv7BtFce2Ic8U4JGz9nMw/VHd
y33HevBs1Nwbrp9wB3yOm8yE4Ipk1alnxH9sysiXYzClsRmaZ1iNaongURZyXvBrXyu/BdEQCJSH
hMLa0mIJ3kIS/f3n7vzVz2uYDAmJgAJwvdRqP1/20NLMWUtBHkdAFI0ezFBe5J+YFJKwgoXOqtkB
uP0SR0ZS4XGYgU+52dx7EmkpmcdE6lXjNaM6x/nJp1HqHHtjyflWuBnq8fSqzB7QWfretI270zFl
G7kZ43DTviVVonastibsioE42uUIkxDQhZzmeiMEbHzHkHs6pi86MyUIk9OGodNdiR4eh1NEQmcn
EGNL6WJLRWVlYSxmJKLGTWerZ7nzGVVB52cR2VankC3WFkdQ6zF6l/w8s1qbJQrw3CKyvQsiDNro
MzxTWdveZ6ETOYt/O7q4zdV5Uu7NDqbgWPpLKy0KOhEQQG6+w3JTbtMog103dsnfvQ3/4oXimEos
xa/Fw2cvpcNPN2PYDkQfad0VEUuz15Xfs1srvuROXx11k1ODSGW5zUpk0S1S8nKJRonhA5Dinbh1
7nVVWW4LzAxxlGYHRu6A2PpoCyU130FkgAlhcYy7PUsYlV5+f2P9eNn9+jzL5QBdSmqDIu3P33s8
QHDK0/YqzfArlUd97kkL7Xuiu8m3dD3GLk+uQaf4I8ywG47dtMLl6zttsgtrYxnlcWMgf/tcdAkM
6Crb2TWLtdIfbxrLxWsQMSyva2Mf1zkJCnlGLIMGANqoR+JaY0ftzQFjjEqa0iP6a/mT4XD8/Q/5
F28Kmg5hUa8YOv/88vAQFmBO4Beu08CbQIzEzPCqXM8NUPsqefj91/qrB5XuyLAM6mvWckuJ/tO9
UMKSGYiaIeZoLLe+Fn1omIa3v/8a/6VoEEv3xQPDYWAauv7rIZzBLhmUabL/x+uDW4d5cMRDigz8
aLIuBP3IR7cE+Exsj4uW/VFC7ZA0zOyledYwat7EFG0ysw02ApuN0OROV2HJDF9fBwGI4cQKxYFY
TiT5fkcSuDb7ZEx24hGb+BdfY/xSTtHdFHeF1xtkprVBQT2+1G81NxpDlBtZCyjepoKKLuN/GOGL
hrRHRA1IpuS1cndzp2DUVjolpJWdazQWVi/HhyWpIL/4fUNTIZlw/s21c/gAfr7huXYAO2lpuSOE
pFX68wc0g3epq6y6Kq1+agIRnHBHxavJqHsCZ7Vd40A2UES3rksrQorrUJfn+fxspaQX2ymoeL9h
u2Hp+7IwD2HDMyrdNPXYtUOznDQ2rLVnlfR+czyiXSY+kuRatXP8CJACGQhYgDGEOr5Ndi0+JFuL
tG20xLnIVjuVFhA4feLzbE39JIvyvmhgyRgl0IZOq+xdwTO3NRI1bJs5TfaNHvOO6/VN7bSvBOwu
+DroqsQwb/CwbCMERPErXbRzGk33vWeAC94DYpxtytPvrysvo7+4sILKX+mGS2/yaz2GnAOfo4nJ
OMawEKWm8TCTpovGf19nrnE32CAcwmL8411syWZe+QkY8b5BLaUzTU8Xak4dpxDkY/LhIuk70NsI
PqGdDAaZrCqn7Bi4Wrsw7uJLDWC/DCHXzo2ZrMhKgTCFwmWDXyC6MvrG7FchBZuTz40SxoFVVnaO
Bdq/iNBQQkIuMxv0tTnXBthzh3U3nb9XRpzSvdsQIl0zfB/dN4IdUOdb7eQNcgT7jMyMIOFRmYwP
7Eidq7AztpVbfE0yE3V3a393nVKjpMjughmvvcHfVZFdesLpdzFmTREM1aSI0KSXuy6l97YEQITY
YDJ4nPlxAtKpy2qi/YjEoU66mqUtEaetjCqvCnIiL9zoHMbFt2lpuSIw1lPPoyiL6KGYcsWznB+r
gZAge8jCc9E635bFXhfjbcbQph+NY4iA7tjo4wvjmjVNxXcRk2omW8ANE6/WGg7qsYLAZzOkb0Ke
YrZ2Tz5X+eoQd7O29Ah1ry4PVh73u95iI0O6OlsHQgO30grZcdtSHdgwepaTZTeZlR+lqe0hl5no
fFlnBIjroLLs8mHs0Ec3V7t/ry2b3KqlNgnQCv9N2Sx/fQMsD73C42zp5FUq99c39FyOYnbL7Kol
8YAKglOTWKaRmOKGrDTpp2vJXh0lF/U7iV1kWFryydebaNfXsBpK2+28ceQpLgNQpaV+JT8W/0tf
KVi69LptpulgxECCT0aynWDdMh17p+t1jgNuKE2TPoBzvP4GNpytYx2ymmvr2mDmuh56uIiP2aJd
MM2SpTmJCx7a0mYzLDfiFDuPCCwJQurmOybx4z5S6aua+py5CCa2XkTf7bbFYsNnVmU5aMIxvnQQ
rFBwx7anaUTm6oI0egtJ2u5vnvpfpyJcWFT6kkLcAF3o/NqPRJ0WSlYGF9AK3bJiztYVe3RPotpZ
606yY5RmredP+tSCoQr/pvAyfp13LV8dZRUWYGFYzCOXl/FPL9u6R/6gSfcCqGRdh0DDjRTRKjpU
M+RN38V4kAuMQj/0CKgaD3HGR0rSAQKo6PugmDEtft5uRlKI3vdo4PP6m+vzF28bxcTTAewoTG6/
X5pUh6y4qAPcw07eWI/Wu5uQ6auK8evQ8q0Umc52GOcYkkXC7ENPTUyLrClpUKtPqylQcht05sq/
Kt/O/+ZNSLP4X45speu6ANlC7UeO7K9dlI1aAxAuVC7yv6gR/RUa0f5Jav1N1/2Z2xoldOPYyZEA
jwnbO4l7jEhw9/FuqbV6b7YguRADhBEKlHpugguMePc5Gb/CdkLmEi5M7TjF3+/jRFDuuZwH2ExD
hbCtrO3nzlDjTg0SFd8g7GeE5QQ7T62N7HPMaddLeVR14MKlRXqAgjp7TmMeQETV2plYL6PUrYew
rXCBlGR3/vhPAZN3r2sU0X6KjVriQiRxdHhS5W3U1afMyMvH2ejlYSAhg0fFla8uUjSjssq3GaVa
lA4Lni0Kt8ok+R0gZbvufiSBgcmF2kKKlM20N5/xTabmtNaM0Tka7YVixj8Zasp2Llla3dzu2U1q
pxAVKW8x/H4TJEO9sgiv0siubGx737WIaZBZOp3ajrN7UZXm3zUDdnhX2MO+a6o9ep74IZxMXlRs
yY42SNjnXMcTVKN6v/R2Vz6TWrMknV5GyvuXdhHnTS66jz7KtqlIpl2QR+Fughm/88sM2YLxva9t
VGVsThsS8gx33qEvhk2rZ8KzKkLIksITtYPlEU4F6EhvqvPpLALzIXGTiKE67MawhmaNcAHitDbs
BUoE/Af+LrdjuanC8YtrxN9R+5teiINzyx7wfiL4XQTzHa/Sk6tqkiFsMuDV4GyFRhr4CAW57eK9
NZp3QEAQE8l6Y2mMqfOoeRhGMISLLT62ykc9otMgkfM9NFBjmTMjGKcsDoME6S86sS47nxFjJD5s
R9Q3FL97beg+YuC8q5a4Rs4yHWJEe89q8QG3GBPwGevoHIP23prdrspphIX9rbCcR3eY3nH13rSZ
PzxMTOgEzQkLMIQBFteMV/CDTm4KyUXkj/Zfysb/AjKY8ydDwDEP3+yhAhqY4EGL3ackqxnMdDfN
dZQnQKTD9d0S7/XaS5sk1Xw9DBTKRle4GLqCazgQwFWipYnb9KJk/LlW8Rsv9c/YyM4ppX4+ge2r
bdapPmN0UsAf8ZcfZVC/jREadgxFwZq17ZdRh6CQO5F/tbPpOeJGQuBJk6pmc+X0jnYUbt3tM9Dz
IGaTTd25iddo9aMWuo0X2+TDmihzN6Hjtqj01HwIQkalQPwuos4AaWrdZ21E8MkJOG+SyIVIk/YM
UZaVidYE5TrRmgTtoL93mlFe1bZWLJTNgusEa4etMk9ODHDtWvbvgyb7ayu5kr17cDsDOGUBAza1
vEgM5MKDyFnYDc06B/C2tubmsYiJTiJdJocLwKkCxAhZxspyjOOETuecFBohDRSfaA9vRmnqZ4T8
5IcETOyAFmalbRPclVwrghdPFRkWhSYzdL1htlEo99fZuBKKdidgdn3q0VJMY/BC4CX0qih8ZfPN
o1llN9JPTuOSOegYFipiNlBIhuhjNPcMybSDElA6XlwAEPFdq/RqYCubYfa3yRx/1xFRrFtgQ+th
HG9dPT7bDbDJSlToYBahw3SYApjRaH/7KnzXKld4ABVQPNM5DPqblk76TgWfCV+E05PFEAuRZYY5
yIDYn8+Dj9B72cJyjsmTZrWwsvBfOerFTCB+sciKIijX6BfIr19ShGr9A9jPq5rZM2ODMmhNqH67
5FM0l8SKlQDa7Rl0D+I3Rm3oMwekWntmlo+BO8V7f+I9ohNPbwbFNwJfyWksgb+38Hk46T/7ZTwg
r+NWCnB7krfxWrvOe2xSvxMJBGUDR7Yf3eP3mpH9PvVcZV1EwUYJBHlJ8tlarIGONnpGX7BVsHWC
Uo0XSAA4VfH5e4ZZ7PPGJMLWgb+SBaN5M+oQxZtqtrGfJhuh2Yv+jb2209piH40Hji/tQWuqNwZK
LE5E+G2OkEeAqMGFGwSvURsM20mUHwUj4kM2ExdlIW0Ytf5dWPVlxLqzdhODZ5fSFo/uWO/Iv30W
SRYfDftWiz68RF1O0liFhntOzE9IniToSmtDjJFpV+W+8oNslyT1qUD1QpZ4Sk54O4wIVePqkVWo
ovsxMy/PssUhqVe8MTiQFZGaE5lEZC3FJZ4swF2tMdxj81PL6XCC9PHKxFissfkTz40OEUnCf/5C
AU5YY0Bsb0ange3WnI+kpn8i9nBqRp15PwsPi2RPKE4kGpC/gnb2xx9qyoX1/eNff/x1STt+Zjzp
bOJFhP3jF4Lqmnk9BzPZoCijh8gnqu3H74glLbtJSezK5Eavyxc5MedmYBxQMI5YnIc8NPl5uo1j
4+S0H4k+/Gjt+6kzrr6RPCbUQ4yV+fozkRgZ4eXgC8p0k5FUcMxzxzxCRHrWk7rdjqb52snWoSUU
NHVaiB+oXDWR8dkcyWRHFLeyMrLElyuuiHk72iP6WpM/UBXyaaxpROW8FVjdVoaG1c9YsIAQPCAx
hzpIec5Ob3Yj8RoZqAxz9zJQnh+Hkaxn6GYPk6GQWExkJUQKI1iRlxt2UmwrmXT248hsLXb0CxXB
59RkyonjjbLAHFep4yPKEi6IVFUyeitZszpDL64L/srSJyjmXX1QO/wez6rtoiuBAdjXXOTm1uhJ
x/5k03XC61b5udKcF/z2pCM4sHBaEpqwn31oNcwqdtvzbbSMW08o3pZ57F3pzsaaAFXCGCz5An2E
yl03nzOUpndxc3ZEpS41m+s+hBlAN4J4TVjwEeuYGS9N7YVqF4ZBZxcbReq63TRvo2LoB6+ZzGzQ
a7VV3uPneo6swD/rrasdMgc8ZtZT2SAxWLt6sNgegwFckbxqRjdsq8DasTd/tdsa/AI+znuma/6p
lcadAv5/X07BuZ6txnN6+VaheQticWZame5t3uE9Iffcs52POb39pCPQ2YlvRp8+DXmbbLV22Ie+
0xyIPfys2+Ca3QlH+GC9S9ufPawe8T6Vsdq3Ezuyko5mZEH8qSf2GMgSzpf4POEj3PUJNn2HYZgV
POCiu3Z85ga4VSCrDTNR7klO/uFqU5POcW0ShVD765qVGjzm5BRi5Tj9+DenNbP1LBgPc483u9jl
RVXM/meySU4w4sQGw/7IDGPnOLIj3iH5GlnmsLL1GCVqj181n6uXGUONG6f52kLYsB5zREpWMOMc
17VDa2WHfOpK8JXjf3B3ZruNa9mW/ZVEvTPBbrMB6l6gJKpvLbl/IRzHDvbtZv/1NahIZObNh/qA
OjggTMkRDlPkbtaac8y7O+bbbCzkpmD7v5hoWRdRiV3NN37iUE0PgGf2mFGzi12ZP6AsTIzQJJUm
hjUeiX6H+AMdzVT7lxLr5MIQUfG7qczyVLXJXhKN/NSN1V3N8xLlbty991N0i4oh3WuIUFdisliS
YHCBU4GCfkqiI8A830vsirwdkSLZdxjQnOatp96xDw34HWpmbUjFrWrxq1a+WoxlZzXsz5z7R6dC
oj9ALIva/pSVNo157AjJFN76KkGHSgHqbFL9x06ner1NkHhfVBBIUESipi0vBjmuoCglgvmpsdEC
KnubKKZt0eoRMENd7Oya31cBlnNr7OgvOqLlusd+Rzm5TI8aWCscwWBAKqxgaVaf+RSBFO+Ytk0E
W526nCz52objtFAkE13Uyy0Fw8FLJ2Ov97F9hlF1SdkfHPNcJ+FQZVntsMqmHas5C3wV0FV5XYA8
XhWtHy1RWadL1VIuVjOokMJ5zmpfhXmbtRdfs4sVD1qyk07/C4XPgRmsWcZkjqA1H9G/AfNaak50
TjOEZGPW2ptBEFUStwr8nKj0LDuyXjqdCOgYZC/YyuSolNTvKCUfExWEgd1E97yv211KcgruFQbw
An1IIOUSxwawONN8BylY7WM1+6xctL2waVbKrOEOpHULlfYQWc41dhSfjDf7GIKFQO9rJOexYlnG
MGlUpXvMGUcbYbFllik+ALQZOJ+WZlW1e0eQLVbVpGDicLPWaQd5eNKpF+OG1lYFJpOr1czVNTqx
kwVAMyOcZPCV5pDjLvQ6motLWq346w0iKNL8FmpF9JL0PZr5KlniqoSwwn2DOpB0h1ipkk07tBZp
mREJiaETHkQKgGWeBp6KzFevLuFFOraJL0oOZFfx8US+0Z5DwqBR1Tq3kp3l1sjkW61hjGE3PAB2
ZrxXOj/4CGGcKO0TaExibtRr3OftHpVttAjaZE7Jmtl5gXvIlXIk0aD61vjtYTrqDNitZM/X2X9F
gMITwsoOMgH4JsT40vFR8vgCzXI07PeFWrD/IGlBK/S3oDmZFbkenc3GC9pmaeXDgZXMuFZIeNIz
bdxNCeNeHbKeiigLMqwLQplAGoZWvlVztTlT+d9ECdumQi/eCXcPL3YhU5IUi0tmt/FK1XP3WAxk
yWE0+IycTw2D1bFX2UWm9gDa3N1TpVc3qQjJl1EKshslAFpsihijZ8wuSAqUF7pfHEK1WltDG2wa
kd9h7jqrkjJBkc6Bfz1A7kbW/tacayVj0OeHRgrYk1B007k4bAx4+Cud6TpiJFnGucult7WJ0kPw
gWdEhQEQE19ZvBt2p24Dy37W9apac5dK1pywaXQ0LktZKu6FCjcZRvlZiil6cySYAYNfXqf2szHn
QYF2QWSq4T1g+RAq9Jr8bsBQB8kaAEywlL8Tln73oc4PDsDiA+vjho2THz/FbrJrzXL0oF/TQc0C
Yz8PRVmT8ts7kEAjU7uitpuOZawcCju+EB3cexDUzH0yYJsl63mRZLJeSEGoBAMhZfOMoBZXbfHR
EAOzokymc+Or3NhNYHlJquUrK+4bXOyTsrWVaTwkLcWQPA0/KE6nEDHbN4AmEOrKme3QKcnRmciS
FFCZkhlaJxryzYg49M8tJV2YuBs1dJ96DLsJQ9Y46eHO7I+aqKIz7maymRL/JH3VPXAtsaJGFEpL
dPEmwQT4qiqKlfFPNsTERifJAKOxqp/1MV8hbY+AI1n5AZ7wO75oyFexgp+hAlYXJU9SpEDb0rFf
11UYe1YW49kr2ktStY5HCljhTSz3PNMkqCDLfQxGIQx5QrQFERMdFj08KlE3nQMnUFY6hPwVBcts
SRmJcFVR72CpP5lRX3jOIKJNSRyyOdoW/iTnBrb6rYuNA9K12VXFW42lpMu4trgVgkMkR9IQmng1
sMhYT6G4lnb5xYYhWzHJqvhNMb5kzq+upE4Z7Noyic41ciApAqq2YSBgbv8CAELrFCrqMgTtVRLZ
GZcWtY/Y+nS5zzZtE7+pbU2gXxHhsmrCo8hfYzA1R2o0Z4hWzRH5EXCtMMB8mIQgHRSSQ+aLn8xG
JVtZ4e1Z2oZqnGjEsumjvmdTgsMFAgnNAicfYc/Ymanxblk9dUsBGG5yMdSSduA7AOsqnFhrFadi
lfraHiHbSmuzYNO6evYZdNhR+bcrYMayuHg2E9IIzZyQelezt3r3zrreParINxZQoyQFnLJne5H8
bi39dx2o5SLQkr0Qtb7pi6Fc9jCKG9DV9DvdHY4+3xOAEMgr2gdtSd/Tcr+DljUNnlB3k84Ek3zC
wUhd3V+VyfugNe069OHo1WnwYod0R1nSYX/Qgm8tHV+RPC4Gs1W5bfVns5nSLbskoNwB3u8Qq1+s
2zMwfDqrZfCXlsMhT0la8QLqn1cNmVOr0Vbuy4v0l+6oZ1d2FFtS3h7mc3C3otjjD8zgYPkg8BFh
7bBTLdR+UE/EsQdQb3DMg5MpideBb0m37WhXWgvp90UrWdYp1QEXvrnFj2muxaDUmwSfxyVQaWBM
sAgp66DNl2JW6U+K6ZkgT5YFy9e92+t339eoJ0rz6MLTYCZ/incKVSfMngANlHwmoOMz8agSMNFG
Pbka9Z3aYYOglYJ0b0AY1Zqq8+xalUtdT+tz1NavgFL8dWCRKsTA+zQmUfTcj8WR4GFUkqeKQWk7
NYQ7yry7Kh1Keg0P34LmKZg3MoI2VjseyXnAh2MMvyZ2Vx4hvTjrG3AdwGIwY0RXiQuV4JzZ3JfF
FaL+XjsY+wbviOeXklitor8BewHV16KkDB2SakfzWamxVvK0JYu6G151MjPWSccPU000pikDe258
uXSotrmrvPQmIEHVAA8YdHg96im5RBXzY1jbGaqeJNwojXmzBh6RuFfHvYNFMs0Tmqz4yC5UpWay
fnqrXEXeHQCX+HIa9RJFxV9xC96ygEzH040KZZ/otfqrrRz8bjGjs8nM4BgxgWUTOzdiQcLLyJzP
43NIye32IHtUVEWIwIxZukbdOKxwU4MTlaKkhNJ/T7mhc5sW0Vll+bWEn9mssxFFX96ziXLLB+AL
UUJpG4eGiRaHiFpuRwn/TLYB1HVirWi/AikOZOX16LsRCUdnfwj3SH3BmRvKjzExZo5J6OxkhaRD
MZ21rlAQC3CKLkl7XSf+mJOt64yeWSQwFZsUMa7oYxqdFrrK2Do4LMSfWmGcqrifr2rzPKWIZQBZ
rYea3HtqayzpHGXN9IBBtu2wr0s8J45TIZ3Wx6tLd2CD4RFLG/FzMbG7x1xzudAZsK/GYmlr4jm6
aFl3M0f3HZIP41+IKW6wdkGA6fbR250UYeyznJ+ji+4txCbcyaI65Lp56LDDbUsjCJe5DeeuaQW9
CDDpBvqHBYIAgDqS1p9KZEwEfDKqaQaO6kQeAXKzVcuQv7Sk6LkluznK2X5JxGjsUx2+F9nLTyrM
ik1qagJsL4glshUIrspvWuP5wPgB3r7IzhJnJLcL+gotKckTKYK0DJ2GPkXUUx7Dx6EjX2h5TCCe
pRjSBWugQK+edPxGy7qoX4eeji9MOuLEIl9fAdZm5ZsAPYaTBesg81kNsZ8k3Ea/wT2F3+Y0zs0Y
wmNSptcee8DK0BTsPEmTLxp2Utesy9/QDhFeqFr6rWigRGCDJwHBjhYzL3KDT9L1K3FogJ0g3Zgw
J9ImUByBwNZY+w7kKs0lb54Y7ZBYFLQLTwo7Gs8Ylu3QdetcyUbqY82rMnddzSb5i5kTmo86F3iJ
0HMy9ze538iGldzf0kVadlP/gt4o/tMVm50awU9x/aME+WM2+KsoxzoKwuY/Tv/7ucj4/3//D3fH
w57wzz/x3//f+UbQIP9ba9P7ar7+9pM3UTOev7Kf//pf/+d3DSLk52/f7d/u7fe/+0Yef/CPb8Rw
/q6qxswos1SEVqaOtqb/kQ3eA+vv9A9x9dk6klFzbuT+wzSi6PrfNd2yVNdRdWwLqksT9x+uEcW0
/u7SDKHURBfF0Oe/8D9sIv8v24iNQfN/aFQcDTcCeSR0q21N14Rh/YfazYwkrNQO/S4Pbwupqt8Q
n+vfmwzX0oiRs+CWv4DFE0dBJVIhOMgJc/gadXFAdQgbtdJHrH7DhcbOsNV8YCAPi8dEzXcfJNbn
4wxLCpuRFMEeseDKFvH/T4vGetOjLd1Lljmj1vUkP8xqihm7ucPkrN4bxwr2I0kbCwSevF3BwvFN
sZSBZn90hRLNFrIJgrbbL82cb1Pr3HhRUGIqSuuQ91U+P3YeTEMgHDuYzZoZsEtXNeVSuT2tIv+9
UZAWnpNihMDgIvEmDzp4TmD94RlDuIGjT7m3upmsdLMnAVQyhFD4r74cwrYQNgN1yxbWFCKqDWJx
aV0RefE0ZksrHfMraN/86tCAOKZpto3zadzX3Vs2Q5oAN/eHbrD7Q0S6+t6H9s7QmhyLoIcYBEF1
TeQAEF/FKGHTjWx5BFIxKRXxXIfNW9Uo4XkSo3iOI7S6EPnsHf1n69lpht+dD4/GVa3sJZ+Iuaeb
eENVmb/0ynRkSBJntgyyquXFCHV5UUfa3A3XaN25bepprWBWlX1/s8dyJURhb+qcWpcdde7WKXD/
Ed6ETied0xSyyXq3qjjftxSItwQdfzEfVcC8OPRWUBJdPbOkQpbtEMO6e6iapwxk+v1xQMp30cty
YH3P3s40Z5pdl16pvpo3H7XPpZfxdzl9w13Det/X0R6pVrkkXZTuMZ6lrd90IdhL3/lo03vmEk2T
2gFizSARk+cw1CF7INHdUAz71BbuBWRScrGjxmU2UqKtPuTDa1moL85Q3CS0jH7sbrVphfekZUIy
w1Ohyu48kd2CE1zG71KN1ikKSTo1evUaacy41NjMFUCD6jUz+Pl0wk2yNBA21TlThc7l20MLt/fS
ntuucCdhkWp99JSzOOYqWBv+xeNbG5AWoAesMXWj/erTSN+ERUVewHwAKsAhC/ODWuu+RyGP5hRj
wwoEBop9TenCld0DOG1h3q/+7VzO50af1HvRt/epGVArzIehEgCWe8ivFQIGEKiBhEhbK5azpVly
G329P6j/PISiIfpvrqA8vnq88a/X2jJusTv9tF0GzbsPkX5P/iGZD2VFoWm0QYAKXxo64EW5SWMM
JXEuEPOGmXmtFTrWczvuxNb3qzUIto5T3SXQrXgqaC5ciTlSriIdsmvt7x+vdKbvU3zXlOtIu0NC
UVoxIOco1PG0SWm8aKEJZ3CyyuPjpcehIlLszyl3Ybqxp/pjcuIR3eLohms7QQQHJ3eQf55BURoF
+HAl/IxG0BQmnh5P73XW+NLMzn5MYza24398JdIgXJFor7KCyEl0erztzN+DmDtc52Xh/nktbTD0
1vHEVtg0ShSfggRAd4jzVaywavGMrjOoQN2LASCgmfdPAi8TnxoGaUDY0NRHjd5nE1Bq/Oe7wz/f
xfvh7Ius+LawlJ0TXG8nPSJZzCWGx4Hbb+WrGcl8zko/IGwChso5sxVK9gjkV4B0OB2mZ/SJ9qGJ
i2OFJesMNLBa6UnOuG73GzBHzi8zGOn5htpHUc5SVaBhz1wtbR1jkNy36DSBRebE1mmf7IwYJSA0
pOtwFhgo6VBtrKKT26ZJRjAfmKI1DfjlDILIrmAVFyErYno3IbYC24+9GeViQR+iaZ76E/l9Tg+j
rQyUjetSPrBl9xzhRX8Wrr4LlDK5Pl4qEWBgJjfDfWAn0dbNuP7T5Eants3jk9LRVVHBbXiP03+9
4SSVti38jhW+RZTjEEcHMghRv/3bl6BgtKWAFrowU7AecYjetXXsN3CdrhelmnHWWpJtiia/JmrW
vhgCX9+YuCUVF7CfFjx2LqugzFfIjxyWXo+f6ZeqYq3QDBDapCxHx8pkUdnIsvkCh11Q96JkSbqi
ptFksPEVxRanPTmPW2TOxJQBwfBGxYQQlHb+vulYb84uHn9vVile7MeXmmLc7N6SW3wD+slyHe0E
VCyiKqGDLGyI8Xm8ZkWDfip8s1sxas5CHL7vcUhyYqlsl0kp7snyXZQQ1deKluO0VvTylIiwoJOI
NYpp+2LExZrhvbnhnWpukaGq68ZC1N+EKaVAYBe/+z5PUX/yLsCfbjnSxiNXsf5EWWw9q3E33QZ2
/Myn4vnxkpbAYbWjZJPiBMeuzswl5pkLOUC+Ngw4VY/XnLZtmNOhxgmb/PaondR774pxY7lJtquN
KHsygWgvfDnNHif1hMc1fTIzTB8hpDVIUpw+DnPBbUkWz7h5nEZTBg89U49Ut1/JRBPviKawJJbl
nIzM6RTkpwyh433GpQQK8SOZaX7rGkkyAbsuIo1LjSoy9PN4znfAdNtcolb2z7D2/ryusV3bVznI
ksefcru6X1ZzmEYlJ1jNYI7P5G8thrisXkffiLnLEFaDeIreXQJf133aohtr3Oi90eBr6nZ7NQAS
kYOsbFVRj+T5kGFgOQZGdzXTz02ipXsLKu2mmHc6DluchQ6X7ptesqtb7T5wsFnm7IIJk1IBc1Dt
WAKbIG4uIBnusawCJ++ee94djCK8iwrqVRAI4UUCG11KmiCh4kV2Vdn4Lwajc4D9W4DjXCZR/skt
Eo7Bf7ai5uqbsfpFTGu5tIuxONcDsShRwm7Omd9IyvbZDXqk0rkKo4Zl0Eqigdig8yFyoEBApRuf
IleNl5SLstLEINdaZ+kvGX7/VZ/Xcv1YF/7rVJ+XiY9vfrxbTRC3GCfWeaXgIEUJfiUgzd9Wtot2
w68DFE38CmkrUTdwp5LltO3o0W90m5z3AKLAIW7odLawChd2pEF7hMCFZE5MF8WvjZ2ex8eko3QV
OZN4V3zr2mpN8nswaspnUfpLGqCBIiJ2b3XYE3tAUBX8V0Tilr/vLQIoLB+VnJ7MicutNhAflzUH
OLcqOY9Bf4TkY26syp1Ok5MjoClT9ssGiURFNr35tjIvgPToAkM5ZPk9ia+yj2/TEBQeobLULpQx
8+K2l0+EAqVrxED6aegDdTuCrdpHAVBhIQlwKVjxxgBo90YoukNXinEtgJ7eWMEniEa9oJJy32SN
8aoSJKu1VfaezrHLkmwBHofxfXaHYKjCFA6VeHzPJhscjmO+kKO4jLKmXDEUiQ+nfBWxn32pDaE/
jdzVeWU8NTSjMciMxl/6hNYl64NPbDYKSD5ykewMtVI0s5kZtZAT6cW0Laypn3vSpHoPVQM1GbcO
eZormp/BW54NElzu9KukckwHrC1eYOfQL1UC5UehZNXp1SfAjU/N+AaQ293n5va9JEBx6UL03j5O
8UfomDjRRw3zt8y23dRBkNKTTrAO3Z3V8gMSvY09Q6T2KXFqccQW8TtREe5Dd+ieuCNoGhiFfaFz
IHFy2+XZzUqKXDbxGHmSdqgds44qjC/WkT+g4avtC4zC9vw40Dpvz5QsozU3InoOi0ARlTT5ToVV
YmgAI2n7rzCP198Mgz+jEis0ubpxGbWxvAnV8Wk9auPJ7mSyczrGnjzGdeA0gbLj8bcPog2nTUca
4VkfkbUOxZTd0JMBlIwM98XFhruw7S741BFHZKrbfhvEcJtibtIN3iBiWhStMa6xk2jfkWK8pagz
d9JgdGC2Dr3EHdVzIoh8MfoipkscI9/Q1FeSDYZv6aPmjKPiHQtABv+PLJ3O0ZJT2PnCcxjDPnJg
eLVZDd+VHv8SuIBfOhUMWAh5e6+DxWKUoCybTjVVHsBAn33PiBLnhnsq6q5/kpH4Loaw+NTTVrDp
LIqj31n9XasNKIBu8dnpluqptdD3jNyUoYJ++3h9tr2vQkqMfchgFze+/9LbGRhnI/kS4Gg8mowu
Q59W3VIK6H9el8glI5NClhmbwJmpJy7iMU2/AMr+jLTfb72db0NpsPfz40+zzvXXpsjICy5JIM8z
S3utp4Yif1FXq8e7uc8uhuYj4K/5XZmB0HEsRSefm9NQRa2vSeXyOLMo+DeqHT6lGm62Nqcz71vG
oS6bjNs0s/epYPYJLaHspjh09twV6a4SFP/s0MS/p1Y6IamRNtPVtFMhKG13LpOIfJUIhLGpkJPd
twOLpe7BHktzbVV3Mbx1epm7sAq6RSX95tiGJjt93WY/4rfqehg1DJtj8BcE6f4b/dhOIHT9KFwD
i1aeZyd/cJvj6INTTzo1f1e0+AT7WXi1TScOwFpHBK9kjxA0+iEI0OUC2kl5qC8I2f1PM6mMlT+S
Ds99696G0vh5vG+6GFVba4xuqIJYtI444NxIWYWx2h5C0rUPSqHZa7KftKeqI+IusYi5EuymgYsC
Fa6PWVgw0te0Oy0icd5DgyZ82In6ic5wuJFEIh6iTuqHgg90iVfzDRRwfR56J95YQYocI5HGplEb
7WgqgdziirQPoH/CnTIY0cGtpbHz0Rbto4IBODQxg+JIpD1agMFNupJW0QiuQs5+nAzB5xLyTHo3
alphQ0HH4XH6OEi6m+FkymucifTu2CEmKdonXvCVC9e/R3ZOVqTbX4n4yZ+xMWXPKFMIpEica1tR
5jEmwDajgy9L8y+oUapNH1jaAZmfvidhIdkqUyfOrWTsBos53in6pEsS3pMPTXQfNEGrnwwvuWsX
XbgowapptW99I6H5FeQwmiPy2Zdka2Z3E7PtqpoYGROztzc5TLSNOrAnFmUh9pEzVlt17KLz1BGr
6EoSlfwej5Ao3XNUaewAEbCQpcn2uodT26Yr20VjYCeZsZlKxrS8cVyG/fBXOhjKJZ7C/llzm9Xj
5RbAHuBbYx0MzNoWNfrP0lU/AM/WNyU2nOPYs3BvCLX4lLcyKrK9Kd2NpvsS/HWkd1v2eU/u4LgS
VX77bGkmCuBpAmxImzE/Pg6BSRWZYEbE+zLcanVTLdQu6S6NIdqLPn9lQUzbWIYhFo/X/vUG42m6
dsagXv7HG1XtVquqsRmODWXBsj24Gr2a3fIRjwH89W79OH0cxnK8WClDKqC4/Ka7VM1CodMTKxjR
55fA+4WbvjzwiTM/yGq4pbk+YItjfsvJL9s/XsuVpgUYYOweZ20UjTdDZxLrlKlcPf7A41AQVqL0
Jpk189+hACP1UTUcIBb4R2R4Su0epwge4eOQQ2quvTKFgtn0dXaQNFKTFBExMDWbFgeqbAu6eZrH
P1praSs38Z290pcU1Buz9vgJzV5gZCAdts0IVnWHfRJCnGYsNZe5qzbI6RUeZP85Ud1szQNuel1g
gLUa227/OOhUEIn9ns/1pqGVWYDN78Yp33eS7BY0rOZy4sosmhCKQJdlXtjpztZ1dWPX1TBF9NDH
npKkazH1MU36BM4LQog97PbVpAcMxy654fwrn6IJPmqEEQMBI6BhaX37BSKYXmI38C3bcy0oCgg9
WEzgAFyOWEBJRntmdpLrNi73ViAoMo1zTLWSLhS1f8f4imC/WKkGUk5R+QzCPfo7ynPRkvW9Vw25
zt4Lu+RMFxNkOp9VAHnI6F5rKh4n+GJhsfIL+8vhrmwUU4cXLS8AQlXaSADKxjWd8pPZtU9Nkxe7
uPbhto75oSoktQLxJIpcbKtkJl1hZUafb9KdcoyjzLpiaarnQacIrCFLqWnxZ4qt7cx4Fqq2HQvU
3DpMbKG9iCLlYjgZ00TP3taV/RDdZVWFe2QiS50NxQGL7i83aOK1rUiPR9Xeos0JN0ZqXarBxZdL
+BNKRZqTwhagYauAKGqKehMxq0SbtE9iKJ8edwvPEvm2Th6/AVYM1ymkYk4jk+1HRyZu54Rib6Oe
AT4y8pyK/KpUst7/OQA33Odd481tFU8tBgu/bsr2Zkx20CqXjW4CFwzmuoks6YxTHw3rtVGhKogg
e3sTApo9uQbTgnS2ykMaGqwr13gXKlBa07F/UaeXy97xN05aEuJgLdkNfEndIE97ADCsK79VPyCM
Bm8J1Yp0R34B2MWp756MstgaUUvIb3vSKI4j2wayGFPtoa+4U/RAp3s3dSv0xk+UIYNtCHSfwC6s
ASVAMk2CjLeK2YOKQZfb2BmpQT0OkTaJNUafvyjtrJRwTfVvXJmmWa1K6lmUwPFsdoWHs8LdTh3M
Rys+Cyiqy3xQeKrtdo2W9VI5qPdTlCH3WqLzNnLb4QagPc9mYwHoVN02ais9YUbvNeBxdLEQp32Q
8lNsJuukQcg2uH12cPWGCIwxXCd2jHq26Gov8sfuUrYh60Ft7SIkmwO+BXFcUHWqKTqagrJxYQ76
qrCYQxXaiFiwcWVqntXBu46oHRO7Gv1SrUTb5mvuMpU+GYalAaNAaIVUd6iyT2C1RaUXRwXw4USu
N6nBY3NRhwjyofztCknATemsnEr/MHEGQSCJAXEPduGpFSGeCR4q26ICjKaWTUNM0BozXl5UZMwD
gMPo3zPKo5uCV0rPo+k0T3edEzKkU++ATm2d9m5kbby3c1mTPLQIcYssNKd2sR4F26oJDUymI6I4
45rLCtxX9I65ImWlJzwm427LCEsu7nxAJ75FRdeACk7YZnTJgXYunzg+CbDI6950stXQEfqU5cER
t0K/N5ywPwY4CJyoes5II6XhwGQxmpO1rhEvoSt4Q2uEC4A9Jg16rpyk+iAsvOACkycNFIwHWvM7
d/IdGWidh2I13BoxtoyhZXFrxSwP8wzrGWPfmz0Qpu2UN61H7U1t1jgQ3/VhNFTfW9PR76Cqba+w
gdQUmfMW4lWH3xtiSYnlkFwdCGDAlabnkAXPktqymwQkHLWV/WJJZ40oQ9sUFjlN6yoNnNeIddRC
t6vfuLmLTU6j2BOxhd+qIW4xN14dA3sF8YLD0tfYTmiRsR8zIjSE4/z0RlRvu7qLFp1KcadtXvKq
qE5pfMMJTb6yhea/TJRghXqZ5Fh/RwUxo45X4pCDRlvpa8J0aqy/7TZRuTlSNEVmR6BOYVi7um/I
+JB+9F2D9u1IvP0CG5F4NmIk8p3ohSOVYwunsNMpsNf0GASjobJ37LfqSz2lqzLPiDEwWEvFOlgq
dgYefutDa5HEUaijsYC+/0SK3+ilGeHFUeW89RWcYZMa9LIlmUpQSXCVwYJJ0JxKd3qp6/67hsaw
6M3p7kpjn3TNdC70eqNnQ/cRJ8xVXXxFVQUBHo4o8fHdcwWVUwEDx7zozz6Ss2kgYxitRmHup9iY
asWt6XyCqfMN1oN6VcZ6u4PQSsCwO8Y0+SznqLIpaIX4S1Lvd9gqezLPbsLRylVl2zoi5TSYh65l
U/ckXvjRykwG+Rq5mbWPSucFsiwaKLeu3mWU/lg6ZRxu9tOYA2aFQwLSbWo9CkE548tBWGV7Z0ZD
lMPfSj70gvoxYY0RWv6yTz+Yoxds00pvkL4Gkyr1uuFeSRpSdDx/9QlBBEiMtKeSCUFNEQGkejBt
jFimu2iSzaLFjxvjJCW7hmYPUoG75TRfUxmoCwX/rde4aFWiJL9SwVlpDc2vQqW9oAhwwnbUMmya
vcXYWRCSUao6+2rc6tpkVpfUQapkJ6+KG3+2/LfWVHQZJFCsA+oKPo8Jy/FgUWpohol1Xc3MrFUn
h2E9UJhPUpMqaCBOGJZsT+1rzUO8dtdbrd70qtirrWPu42g4OSYeOepe+iEK33qjpQSsU3tOhGUt
iNsDkIrLcRGEvYaaokSWW5lovAwYrvSAvKTpKVlU6YdBqXNTusqSNQ/7Q+QV1Ufiui5yShejOJBa
srTrD8tFaYp6AeBm8NJV+bQvGoW1hf/bwjG1LFL13UjCY2Tx6YkuC5balLB74OIwPMDiseZ6crTH
aNrb/bQjsXzH3b/XKuGFhfvqUH9aFm0Bqi2X8bIKbTQXffmqp761sAfC/Pqzi5tqhygYQAic0bou
gZy29BpMgP6mIY8ldFC2rXIrtsMgqFcxyHhjS+Rbh2DFDZwtTbqfjB18lKmsydJ4FRO7h28Bsllc
qxuJ1BR/OE1nCR6okSi33WllR33Ap5aHUBAC4lGz8mYPNjQNX9v5rHQqFcSubOn0xorJM2gZd/RQ
vyh0kADpa2uRKNZuLMgI1cF36GkVL+OE0CMfz2KadNl26OpFNnb6Cr3VsAAEvcPXgtNF0stHlr9q
RIDFUKoXKr/xtlDjYzW1+sFG86TWZAapoE9xvNnugn7JM4LtANghyUh9/ytBCrxAT9yBVXM9IyB+
LnBA96mCxEqbhlAcbZBxCzSxlxhn+07jCUX2SLqyLF4qet9nP3KIQ1Xr2dRaH5SsS5awfIUHMMQ8
li52mawxrwVgxI6i17LVxoGNn7X3m/K33ydEuGrusSmztzxqi3Na1/GGQNjTpAPulR1ha3ahvpcR
4Uk2LjhoccjvSdvQWi08NlzfUzIEz23L5UkLLKzqPu7GnF6i5q5y1WQcwll3KCSdDlP6EH5fIIEq
C30iVYy9ZLyJRoJBJysgI8vXE0DRPjDCcUPh2t1VLo+sz+jkfChEpR5aFb8adz3+r/xjQCiy44Tq
YbBCau5scuyG3L7aBwQOllLz7leNfZYBFt0Eo90F6PbuKQrnQytH8jwKy74QhrQO/i9H57XbOLJF
0S8iwBxeRSpasi05+4VwaubMYrH49bM4wIWB7tvTQSarTth7bXRKt5GhAabuwopafyYOL0NqNWt2
EsW0q15h4vPuqrv/vwz1j9B4y80crmfv+PzirLpIDBCrG5724KxqEOaL6Oqtlpvv4zi3aKdJTSCc
8b3BQH3ycREdVvfXPTtzb5v1ybsJSh+sO+YNrRrIiBF4L1yZmyfD9o6daNRdWZdbf8xTbK/i3AFV
oVqqtzzw7Z3WGR/YGwXQRJbKomFHZa8WXMBiDRwIiufuHvrmtu1I3MWg320dXFDMpfAmglsaFHd+
n+kHl6NHA0J5lyl01AhCS0GMej6wKHuCWKxHZSL7aDHd+pEHpFWW8bh0NSxTfir0QB9qMbSsAT4y
mwXrKDByEMVmY4pz/Z9Z+yZ1DEBhO92QB/uXkQw5fal/MycxTvbki+usfGLrhP65VMYZjQt2g8D8
FIAzqH4H2vhJQBlQuYYwn/dclNaV3FmMfrbi/p2Duxh7pdXh+mlrv42qTP20s0t7Pnf2SebqhyJw
vvbBMF8zlkXHJoZKrEZ7xpFRbVvc3Tu9QCeJm5LEGI+Yz/ahT/AQDYt/ZfDrX/M1BxHaI+kNBoZ5
MezsDEpG2fZ9WAX4413HF6DOkQda1vKqfVNy5LyDrKngzwRANfimRtzHfA45uYrBkEFhg6vsobU8
BLNFNUiBkMX9BlfA/38n8rB0ZsZZG4wXw692S000LytDMN/xATlUuiG0vTo0XYYyRT5XY6AdXWC7
G28rOidHsQ6BHeXlLWP2+fj/FyKXaV4ZKvD7uOtc0vsUNGTRmBjjpmzcLwQX/tHAc2WpVTzdAKl2
xoeE3LuYZAkWMsEmXQW6zTCc69W6mItbFRt4vJg8lIQQntwheTQTeZ0XQpWMER6kUF8iLzBuVPnN
9Rd7G0uoYZPpAIAhKXaWnJhOhgM0yT47acEDh1zEd+ngufIRoVVwXBTXGEMSm9absgPvtZVddVNc
a+pt0sHVd5p30xFA7K4qmjMOIn5nIlEmc5U/17gKTc8LVVmvvli16WE/EJ5JCF7LIBZ1bX5034WS
rKVLHGEOhV2ZBEdtTaTxEWw44zVwerJjiI6I2F4iImpkJCUIoGrK75nyEMnrEZmVa78zKmmmTrcs
bwy82v3DWHU9d5mFBynGOTi05V4H4R+6JsRDvx36UPiEjqKjeB27/KiXfbbte3iePBxnWfryjt3E
Ycg1eSoMpK9zTDU2yM7byv5ozQzbzJj6Mw5gAdgkXBB2vC1q9EuOwAqRWzzhhO90AoU3W5koMQce
1Wngje2cbR0LgunKaldVICqSUfdDiQetxJStjQslPzPMUB8+PGXiuoTvF7o9ObyMnPuo99WrS9LT
kWfUYAMH3bx3Ucx5RLpb6PrzEXKyFfPUtxNyFoSAe6glUxRM89nCIE5bxbKTFQ3q4AJjIL05dLLd
qHlhXa4y5mJ4gtpwr5NcS9YanAm6c8xuRrInkDlql+GdiWN8IiBOiCa7q125w4aa7Nsuvnq+Y2yE
1nCKZlB4FDR8GWf7YvpoCjKrMh2vru3LLysXpAOL6Zy06S7323st6AhwBDRX6q2zKWICRmNH3jXK
5l8Wp89oWBm8IvStSIY+xv28hDZ/DuZ9hdoOCnSNiTxs1lkI2xmBSjw4wTYjqyNoMTq1NPvObJY0
HEQQINh4TTwfE0zCQC8vlxcg/nVYVlhtEpsP+v8vPho9PJeslUyb2DenfawN5u80lrRuJMkhSkOD
iNJVk8UvhnkZOp2HR3q8ayZUWLFyTyyR94Xx2gikEb4LYSAocNqvseeOa4Upy0N7aUcW55jdZx9r
Fvq+5lA4828dZwe06jVOthzumue9VECGwnhiudzFEcfffKnhvlR9dgTXR5RDGkBksUwfkZweUavQ
96On6dun2NcvLSrBDbxpJnreR092eZITkcas047KN3+BgeRrY3/oXvxB/xdr9t7MTAUbbCU199k9
aZDWpo+bR8sb8Dgle9T4G7v391OCUrGT+qvmAeHmu4ppX/eWA0iivaBlY2iFIY5AQbwO5CUwg0t3
FoHeedK8jVPwUGKYChmcfLQ5bq9sfJUGFeq4RpLCldmpJ/YcWde42145783MKZo1oj4sik24Rj9E
6h6xBmqNTkIfw+frBIeSgKst64DPtCk1Zq7GtHOdvxI3OZAcZoC9r+9nOmb6wF3iTDp+BYAxpTY9
MfylGoVes3V1YjgLxyMSLzliKhqimjXwuU2Ng/Tiq460KZxSjmap3vDvZNsYjOBm0FOk+Ph6H1ft
YJe9zLDAtr6jd3eu23z2LU+jXWAgr7uwRdcUCgsPf1wn/Y5aao+b8W0Ca3IiOOBmEtBVCks/ILsi
5mpfCcI3ZRdBa5Y+IYrSrbi5GGO3OkoXi0Bt2S3No8AWu3E4wH08KaEq8vmYaiVSFcVYZOqH6LyC
a8OiZBZs69Xf5DXfUrfkftaZHlvoPufW1nZtLz/TJP0Mltp/WtoG/GrwG5PwSdIN4RkZ/XmQ55y0
DBkZYZuRJxkWCZOYmbpqj07HEKk3qgcgyA6G1fq+WWyD67jmQ0ragcQxilqymMuD1AEnWXS1Wzjv
ZpJ/lfockIXiuWDDN7xVZHCZKggLHyMrdXVAMTdFRtn+DS3OCEYioeezAmTCylGP1QM73U3nGvYc
Qz3azcOA5ihE5UGN52qSOA3QkunYP42yULuZ8PhtsdQttgGzPpR+Ayp7yrIQ+cjZnxZivyoX4/bA
SITM8SEaxvcUlOjW6bFvCu2uwqZ8RnESML1oOfihRW36omZzEyC0GplU3ZDRHAPc0k1eGlFq5cUe
+Uq6YYl9G/rZimICfHZ6iu5TN4r7ZSQLtjjZwvzybUQRlYbWoCrFuzCA1NTqoLfVTyXvR8P6HrUh
BUco3sbErI6ArPrtTDU0NTTrDrP1U7qo56VyvaPq19DUwjlNyRRca6WekdjeVYZxpiiAvtwLzM/u
QUHkszLrOavM79r0gpOVGfUmxsM0VwkWa4aC+fSVczMSQUd7opsM+cni2yWefZwEaw/pje+14XIO
cq9vYxCwGwuzBMUb4YdtPOy7QBBAYSJ8wj34w0dv7xKCyaPB75+T3LXvlbja5PTuTN05wNQj6+K0
8KWu+q3m6+9Nf/H4ntuDhNKqd/4W9eFPnMwHptxOVKmV+8iNVi4/+TxdskJ8sokhqs1ubn2jUIKM
2dlkvBI5VnbuiapaT/cXv/GK3Wzp7wYU90sCtDg2pzxEBkT1zcXvqzvEulzJ4qIPaCs6N0BZVIzv
+qpWNinCpBLmttNa7G/xfEDK22LTLBjF6HG3cRZFAK//JLHAz4sBLF6XNGRJdjSLzyKxPabnM3eP
lbDp6aG9WII0vwKaod3Ct+uz+V054oo8n96l/x3m7HXA7S2ad1fDUdda1qHsuD4IID8RonxpUdyh
23CTjYUFD8Eqzmd9eGsSg9133n7KwYXG4rAeLTz9g0LyaPdOs0oUrqNxZJe5XGrLf5slpzMZ2dwc
knHUgPShdVCYByQjkJ48bvD9eOBi9bfUQjWuMtGdCuBOvS2SrUB4xR+PoLLtgm3vPFtz0x0dVvr4
yLMDsP4PDIB7bExfvsuuZ/Y1kH2YxINJe0vHwDk0dvPjaKTAzruhr1lEadqPnwfggvA9hXnF7xTz
a2sEArvZpzTJO3QkxVci0y2J2t4+y4NLaZgPEy6Vrk+u4MOMtoKRkI+/Ylpo5FWXwdTa6TYKvd4L
UmDHHtlsDMnWbTy+seUzMHmbJURxq/mdhmE6kARXI6tbwu6Yo/Pa2Yn1JznL6NYNjNO2D7rBfCns
5Mea+E91Z3wakGDxSLIxaQFaRMaQfBFoCdQlSL/0NO7x+ts/8bgtSC2qk+lTut0zu5mJz276Dcbq
SXjIC2pNfNX8a7Fg6a/CgfTL+A1OjyveDfBhID2fUW5/LT0AFFwMoaaNH1rg/BRT8YgqnSTORf8d
G+e9TsS3N6pbZtKNS1tE3eTRvcWpYGARZsny0A/aHTKN5Qsb9bwxpZkSvuk82KNBaz1Gi6y0cHAK
LACSiIqGuAOneW8nHeF1Xp+TR4z4n5VlviMteJgzgpGWsmVd3iFY9QRZX6u70Ese/crce6mz3qX6
tNUXksTcAQGpa3yVKdFtOdmdmyxF8K439aPVkr8cOyRtt1o7HyadOs+yIeAqzGVF1j4bA0k/RH9s
JLQrrHirC7l6Wy+tIo+8IKP+JVCPJdGzn1iHcYFvlC7pc2VhmZUJaxjlPuVdWZ3d/CVTSAQ7rWJU
VMdXzqpLjpuE/YR1cbIZv3Zanmg2PvvK+XUyg+g+l7DpMTuRvPBBC4NKJKtvree+2h3zCEMM11zj
lVH9ER+bd4/P4jD57/yRd4q4E+U+60JjPUM+aEv/ucvJXd8ApSNPc4HXPAZgax09/dSyiZuPyaPv
6ycWSd+yHDPWYVnDnKZmBFEnb6DULGxn+bfmynMGNCvUnOwjZ3AA0I9zZSzem5YKK5BnCxAA1kYA
7dLsB3Qr3MbrAM0s09VQj00/JpvLaP4h6UR8kVblIznCFOAeljC7289g9VMfpQLSahBsdntfAMAn
54VpRFOmLAsgZRlGi3I56Y0wT/OnRoLyWBAS09Ky+l08NsW9OQfhYmTGhpkTeKrA+swde4D4ET/j
d6DQCIqLXnhfg4IeidaafwrubJ3p6LEX1j1s18eumo2tblh369la20DgsUETXFbjC0KEH5Psx89p
bWBukTlCSaT2Xya8wsAfsA8TnNwG06nL8a4U9nQ1208iBTh8ixaluK/+oYkK0/XJDVLyX9XyVEws
ZuJgfiKsC5Y/wwVH07dWDIjEyHm2tIpF+AzLlH3WuSZfeBOM9VNOsxvZ7Qd+ngONVRcqc75TCaSu
xAaK05Q07BUmWd4VfUBgzORFgwyGXTHvOdtsfByDkb0IBBPsYMEgVu1LORC2NgzXIUmmvecFNB/9
X0eGKC3jsqmt4mWB5sdN5+3NgbOWLdcOUydHxEAGTbIE1iHpnj0HdZI2yU8FQQRkSXaHqquLYtyc
se+Bsyic/obxvj1UFRnC0HPuRnNfOab+Q73IYKaAqoY0maehnUe+jM2W8MU9DDWxZwIP2YC/Az5p
z7c+5gyPcA9rRWCQj+NOhtzT7R26LajjVnruiCWrm1VDtLgnb3SYKfJyYfcFitcRmcxKtLhrDfXG
xm/vj3ii5frnE4jWeQyiRuuAmuRfO6Nuqw9ehlce6TJdPLrFGUz0fTZ4+r09zBcsDdTg3JGhPVKE
YtzfjvBeaq/5K/TiTINt7GVaWKc+mBluZuiGmDRtKKhp47G9apbxr67l3oSIdm0LtjhmxebLwGRq
uznh7nm9b42Kpeic7bBnijWHLEzdFitzCwUtPXtI8SL/kGtlfmITwLc9qSMFzGJftRNxFqTKW/Vw
7saRKZAwn3uCgPaBvc7g+nLAp9DMd0WJ0ThWSMcbwVPN4i7j3gBK1j5RvF6XAbnsqNDzdBU2ujRu
gkczJ6JTR64bOoN60Wq21zhfDyXuPO60sY6WNtevcto7OuC+Llmuy+z7pyTAaI5c/A/0WMd6E3EO
iB3wHNR1FohbkXblS++/t4Sg7yyzfWsM5ObFMhkXwscPRVH/ES5cXyzIJBylfMGzxPSvXbeYy3zS
TN2jtxQi1EdnT87a8DDSnybSQlvXTI/OFOewJEAfDmn7niYF6QGyA2c1EbiSJgBAmUyGTtqLSEOc
8xKbprmf1YJpfv0hIgYQs46xyq1YHaD33Nv0KEKBEll1sGHKzOdudMf4taVo11JcULOQZ5St5Z4X
DxI/Sntulzp9H9XnKKiF2bIEewjsDhIY4Uae19zViKxzix8oy92OGgxZdJLALbzhwSw1eV9gid94
XeVelt5t91lqxGHVscTmtUQfgsJB0Q6HZYmhX8n+liEc3w+9T95mQ162Ld0iWtxnbPiYAQim9GMs
gkV2KyecRUH7SDuXHLJR50FLp9OQQbmYzGFTx+TWpZ33t0IwNtag62dvFq+V7FeD3ONiJXbkQiuc
0SNkiOQPMCTQ+TevTslbUom0jjSKQzITUUME5mOJHVDN7N0b1P1pPMPj4+TdLHX9YKdQQ0v9KxFq
DN2l+2iTamTEVL1XSOa2i7U+CiwV9eDqTglo68RfI2DRf84eTuSmL7drgZEO+ldce4/9MNubrHJc
+IerHWO0vB07uU9O8b85WeSmLjANgPCE9Dn4z25fRpUJxbBJbmi2+a/m4FtwoyDHSVlMTssu12oX
Bp0DcwlfPiHbfL6oaJpOgBHNGyKJpVlxwSl2rUVa7ESWHkw+tcBDoS7b8SmfR345GXuVD+KvXb4r
p74S30FMX42tLmORnZG0K6dgl6RVvO9ZrB9Ic7YiRkzwToyjl6SRZaMZmJarqVfNzQaHc3LMgPzi
X4dEoy0Jvin+mzCfil9p4nji+8xUyaOjYv7BwDCaDRrpNICPPvYcT722QbPx2rD2sozxJn1v73Iu
0IHwN+/G8zR0N9dNcUxWx4r5uJ0zsyAypMIoCx26ZZcT5TF78CA2HjVYjJ+L8T2M2Xdav9c6cocu
Dr79KZiYGJFF7OhnC9ETyGEHXVL8Phnw0zockTIP7hFKkn3qqT/lPOJd2xdBekkA65UpgmMqxV/T
qJiwFW/88TdtJoKUU6qTZh05i35OmbiGjlUxxk8BzzowDnV4bTLNbug2wWwlOUFQsX+MbVlumlEc
MWMNjPlzXAOpTedOqWB0Gj9Sx2KMKZkUebUdD7RZQJcj09xsHjpRpud+DN6GCVKt14mzIzV/03YJ
BHv2Ppp8iWXqhVJZn7ZT0Q0znkCHSwhItZpIqrUvJ5etI44DshNKQY/Q3HAaz33ZPVBTI0S6aQT+
KmwpYdsxkgW5/+NPLFXd6T0npwn/Zn+fiO6iHCY2Th66iT8iy1o/XvddK/GzUiz2maTZbirWBCrb
VGQMx7P67G3nMUmMf+XsbCCs/iY1CFDHMJ58s3wYA7femSwRYFeY4dB7gBXR6cydFjZEcc5u8N2w
SJrxi+OMlTDJmI3k9P/5EGDlrLXVL1GJe2np//i4QiZjWDIDUr8sdoeBCryop/MkFG7MJlik+S9g
P6h1hvdEMQDyqD55krolZYlrlPBPZKI2SWPsDJugT5cGfLDKfZL8Q+RPeWaaKI9mbVtzTuSLXW3y
Amdm1j/mnfWIKJLMhHckkP9aYTwVmQgHo5mBv6GAQYIm0aSj5d+kwMPtZpz57My7DscCHT/nnoPe
zMq174TVFQsTPwnNJgGeq32rnmQJh5mf7dcEtKJEU+4MlZAciagbnPulnutTvOv9AQdA4CLsTH9y
vas3VYoaLOa67avq0Rfqt/MT+nMnuZmIP3rzWlsMLvBU72TMTsAxyscZykSZPHlN+1j63bBFtBu2
BAyPvfvbrAVizEo0qnU+XYrrL5SjlJwufsb6Yg7oxOvW+67bB4V5apiNOzUG73iDYZ+0Jk/qdEsb
HVAlsGe09zuxOC94dRmA1XFkaXgVM0JszeSfQo1NrYvWAsECmh4Sgo3B27f9UwGSa9N42wJ7FjYf
hDAjDi/fQ8CVAhhJCbeDIEB0e8xCdx6K0zSKxwZLTTS1LS3XLOBL2i2x1/K5JOuK2SZxoklHWcCg
+A9pGSD6+UwMxSekAWjRVkS9j99wGpDjmHhA41OQGmdUQtmxranRmU9AycJDn7TGdEDpzrCTCiyx
mRaNlILI0gSuRhDt6P726P9flU/g+LrssA0eKkvzgYH7T046OxcRYJia8URvGmOiSfE+IHFs+wxx
Gf3BRx+kz5rEOOjgEVIYo+CP8aOU4ftoiq/KDl67OZ62pdbckV7FYbm+JkBiJoABEFnnKcE30gKS
mcrqJJl345DJN7OG3Mbp2E95vv0bt/rHgFggpGYhupl1m6ZZgLxYW+WONUY1WbganNVLC5F1aBfg
ePY1sfkbMafKQtItGW0ay9Oar5jGxV8x8QGokqRkt4VZVWTH2M2IZFzHhomI/8z+BSf/UzXrz5XM
3oB5blyOTD2tX/Eus8+3P/NCDQ8KdhhnkmQdGf8AJrg16AWioehN/jr8K8ZXfn+1R9l3RZA3KBTb
VPMtut69lvs4skfsSAt4RTYmO9Li1TZH64JKOKtQOJgn3/a7aG39DiBDR7Rj+pObCCDQ/g8wmTfL
tT1UUTNzcwt0lcoZPAVre77weqfTU9LKG5mBOaPYnGl2lT9UPGtMSEH9ZLqMtIpRpN9OjGFrdpzu
qyXDVu8lpFOMIEEWf3N5Bdh3VYL00v9jI7yHpwqcqdPbqG37/ZQiJ3YnbO0uXVfdjR8zrb3pJEhv
vDneuVbKt76dsHqt/LNGe7MfKrf/o3VFHQ77So/FY+om1zZNxC5TTL8EJHA6XTeSuQU2K6DbMSbP
wnxc7Jz+JWiTT0LsuZ4I+0vLF7SS9yYoABJoaNTSjjmLgxNrlKwpm3mfLvmvMJjpoXsptoOwGNsE
EeQXOHLEB4UjxpfINEV1tGvnBRAdp2iPNJgTc3ICbNXp8NxhRs9xe+sxSjZ7Quuh5rgIE55IpCPV
Py891DYHjP1i6Iiuh+xYdPLH7oZxF6BIdm0UnqocW178+ZaOOr0YrXQU2zSjo/2kOSw3GNabXfJb
e+WNAsswEdjYwmU90TPLWYxdZVR5RPSG3JhIiap1Kla49nNp5x+zjTaINBPS0zJ1B/EVfT6VRiFk
caqBYtuLvbdMA4ltisyc9Xpos4lhxGZ6u86qDi4PDv2QxfstnbsUBb60Sn9XzMW7D2UZL/pdXZBu
1sTaQ6sjNKLOfdchgVBHVBrDJFmTkAL51fR+5rimOfXKmIecnQfiRVCu8TRFvs7l1ejJHZGj7/pg
POcqPweIAdrCFTtXZ9IOzoNikGJJDbxr0/gkFihSpgzegdz1vB8WmdJF3G8Xu4cXmD6rvLZPRuU/
t2B7LrZjhBZ2wxYXldkJeVGTvkevy9s6T29DTXZ3ZaVoaxAuTMXN1JObAVaXJEaGN8qOL45mRljr
P4S2MFAef2RD3VzhNlwT3++GNq12zcCouu85o4WuXQoxD1v6843hVKeqlOYpToiMSCia4kIaWzuH
fh7ICdAS3j2R18hbSIoB0HdlSCQ2uDyPDfO2ZUne1EyOi8VyUEBS3uR8D8FPRqqxaYEbwvtAURAq
0Eq8jp6od5OZzmHa0xujokElggAgx0WWORErLhdaqdzW5XqSNBPycxfTkkYDqhDn+gtnHL9GnKwx
OzCpBCxoXJCRDIjIjDgKIJrObCIjqTIPrZ/a56NxmO3eijxRjNvOSk/pwDuYEwUmyF4KUeox5i6+
ikR7Sm1Aie0ybpHgVi3/fCT55RmymaTiK901hJsK4I5umLWP6TzX2Qz1nWemyQb4JM06nbbOJFUt
kcnQeV/3PYAHM7m4LhvrEYZGyRAlHeL2sv5RJfzDyqVwdvQRcVk1cA349FMzqU1hEhMtpVRA7Qjo
KhK9BrySEPqulD8Lg76zFzftBp1qFg0TLM20+iMg1AqVBw6avRXBDC1/4cmw9ppXFUeYo2tqLTZN
l8yYyOwQepUGXYdWB/nOqZMvVdngAQio5MbxkXJlA08l6blINc9586QQnW5MC8Jrn/PKCojQAVPD
QWuvnCxoXBNv2w66vzEz1OWD2zvboeaMShkl0NafIa+/14MOYdwyzqPOMMD58jpdRwsKshe6d5q2
r7zf9FY9F23FgjFHT9Vnan6a3RYSrvY4sdbYcrdBpSTUAe5AbKhr6RUMvQh0MZoSFWpsRXRNn3AI
2JYUs9q4zuLfAf1mwE+BnGzLcmA62JgO5Zw5nlZSGJKNEsbxzcVNyl62+jMy/dtSKHoNpcGuqJ68
uL1jAvK9LP6/ePHA2fEgb50tqaLGCRtIEfqzGeyRJeCfmn48MJ0nJJhvwRgQdO9MaBFq4MC1tKLF
npH6Idfxs1f2+I9pZ/xL0x7XNbS9kSGIYPPxrrL2EJM3simQB4iZVKZ0yS6+evdKzXscjH9ZILp7
38WgYccENVtSszdDDwV+rAkC0OzsieCx+iF1Ue9aBmn39qqgLvsnvjMCWGLy6tuPDq/ylayK/trn
hTjZeXEDlYa+N1+TRD0++Omrdco7Sz0wDtpDqv6ZTYTtFl66u47NDsPt/AvfOcIbX5vBZ5O6ZJoM
KgsjftUr5lEW66ptWnufMxB5nEmfOYXXjkgEHB9xpx8MR711laR4RdnOgzD+m4KnOdGKveEnn0MP
jThgTKqjo8NORPE28XObsT83LvrU2HQBn/vGb9D+ZtUCIFQinR4aLpRaXxkKVYV2sQ9eyxq5eaZ1
PxrBh7XrhDJpeCbN+dGiPU3BP7HLhnTpJqj+UkRJ0SQJQBFEZMyeZh9Nzzu1Vr+/aVnOdtas/7fy
HGpFakVvtj+wnbtNGhwE1KZ9UMKFL/UR4XWW+xGOFdcRoGhoD/DBphFGyqjLZL5BflvudPPdNiHF
Kp3dkUqSL282LmZenUYVy0tu9RXWdlyM42g8Y7kjJcPhO9xX7C8XI9i19FAGOyzPo3WyajxrymXq
x2QXha/703XiNo6tHs76L5fmsM2oatC7TXYI7ZcxokvU4ziSR+XhjzaNvS5Im6Fn9zY4u3YD1jv2
L4xyM+dfai//pG26UMiDLdXycleZZEhPZepHuUdhRiQoc0qvONvsxHDG9maGiKEU3345MFPBthmy
uGIDNwXdlXU52gmN+CF7WWDQMsxhCXqLdey3WjuOu5K+Jmx7K6SzXJj8mvukYFIJaJkOwYRO52kV
gniE+gCzx3PmZA9gNNxo7vyL3ul/MQuo3qUiSGwHunuNrgy5ex20T3Pr9He5/apwiGn1RBC89Isd
vfAa2X1CR/ClAvgIRf8s4sUNCe7AN4yCduwudR7wNBJ0HKExE82SRktQRY1fqh1LAsBIuIZyVf0z
9AbPAAkU7tRxiAMVQrRE4zYYI+FAwX2cVpG5eK8s9Jd9ozGUZ726U1WOUGcujzrVA1TmX4vo8bkq
j6wE3kbTZ/jsulvU5ESNMM0YPfRLeKn9rVVkhBQN6cVEkb8vY/WZQJMKW0hjpc6V0RG2vKQWgim5
dpiVwXA6BnQdjEfT531FVxO6lbeR4JKO+tz8zWN11R09OzrastNWflmGdqybmKVVrXprfJyuCVxy
z68xbE7tv0p0QyQblNaOlJdySi6wHrxNWmXP0GrJrn0pcZLesv5qxw7eG/wz1MbOD3ItxFvOfS73
jrMi2JjASuPQtezcNEfco/3Fjl0UWxKzspCToQ1V89KPFWHcaMIMjnYu4IlCuNItNoqZg1RgeKxS
fLKTTF9qpzwEGlRCvNM2oTuMEoNkWchtuMUKrTYYPMZ5E1uXkdzBovbvFlwBcbFtSP3epDK+1iPk
08YQ52YxH4OyQj4u519laf8cLeU1WaZ1sGIflMjoSCz/iSXNtBNeNHHBhUsffDad9yHMwt2YhmU+
9ZiZM7rbEHN9dmYV1+9Gkc5Ry47IyD5GT3/DEE4mE3YnxmNeXZ4QVhEfzLAsKqpm3vZjtk5QRuYl
65aAI152xj4u1I26/eDn2SUbmnuLfcJSFAlKpu550qE2E6Sy4SaMMXnx3ScY9W8KCINxJo2eM8Gm
SF+3wFhZHEE4YDpv62F4swXZhwHQ3YHGM8Iw/Kvd9x2OPcUn1yjj1KIEO8r5Ehfpfaxy48AGmf1l
RRixqjlVpB+QTdrhJI8PYsHCoCFZqXrk2narpkg5xDcGes20UvmHoXEeyz79cK3pXvqvsZGx7+D0
JecJn2Pgmp+EId6K7I9qB3mqCcpbkEFEqINzzXqbUabl/CVGYkHpO/kY2ZA/ZcwRNbBiixWN/fye
xXQYxtkEjoiJfX4dLJpkP4mSISBMYSE5KLtQOL3oVcWOHeEjsZH3dd7dF6aJl4uPJBcMAst0a7kp
BbTHtqMXGiJCpOOLbv0b0p5Xntk8QOlNaTAWULP5J6X7zLQNEl+5k9OghaVEK17I+qfsizNqVyzu
TEQUsA1j8HkWnQjlLAmYfX02J3cIB073yHTp0JDM8aHUGKhsu9wRGgmTh3M/H14ILO6itF56FpfU
aoz43f080oeZVYcNUtMB5/MUnPxGReOcfJWmJSLEGxJIEbR87qm7cprUXrLO5jQOti46NhIN1YPo
EJBWRbyL7ea0btC85mf9nwUhVvnBJyEpCCsQpxvzvAreK4GUTn8rbfGN8pB4bHcEdUFFr2KAMh7G
rtpYtuWkp6FT4PrPV1wXYNdQOr2N2ITMJJk5THhVvPMzvmODhDifGM6tlEN3nGkQ5/aUIaR9VL1u
bFm0oZmTh3LCpOACINt4PIW+k/9bBM+W4IPbVoNxMyv20ySWmXgB6vPSWs427puMhQxvQaGhk65X
07V06IvmoTvbVantRpscnWqOX1MSzbf//38paE1sJ+sv+/9L8EfASHrCUcbBVproYXz1H2HnsRy7
kmXZXynLccEacIds6+pBaM0gg+KSExjVhVYOja/vBb7Mepmv07onYQwySIYAHH7O2XvtCACgkc1/
MUg3nAtE52DqZhuSH+L5qz/vOlX1IOT0gEaYuLf/fhY/D626YwoMYu8XdnGYYu+ujoNxo+anZKqm
OCRzgM/P3don2S80YSv3xTmt6RYtfv5CAdUAULBfrOjA4CCv07/fBDAgpDELfct+NpJrNj/QBaZi
wcrz87s/78bPzZ9P6y/f++M1/7vH/LzKPx/97x7y8z2F8h8n6vzG/+UxP8/hL//5nx79x7/+y89/
/sSf//qfHv7v/sO/+x5zBZ6PbQD5rzRz89eH4DHOiLTi2aKoQFb3589F7OKR+rn/86RMpogTy+g/
XtjPVxnRt39/tXhn4xoE5z8Ou3/6/T9+9S8v7eeu/vNP/vj7/TBlu5/f/+NljiRYlXKRBjYgja7f
0Ve7A8ytQFBQvmdx9BTAvtpmAkG61aB+FxEpfqF/dbWRqL0gfmZynlJnujvQ7RoQprcWE9VSoRhi
RI2KwvidzJjsUKE6mpSfHmJqq8kkHSmkgRmSybRKJiaZKJwt2c3mXhfPOCZbJixHByg6oELo3VS9
i5FacSf1gl1LsSI5yd0mZmPuipzRA1JlZALDgISOv1TP/qgqee+H6LeEBUNr3/kOmyG5MEN4YUN9
MVTEFqsP1YKovpXqk5ekZteQNf1XIjSQ7b29L4KpQbUeG5vgqx4buaFbU68kTPS1wNe8NT137eXS
eYE8RfmvqwNXGXkeHf/3UPfN4T2YUTOpV8AaMD4pU9uu/0D9R2NuLO6UZ9b7sMvjrYfhEItD8dkx
D5btGO4ASjKC6brqYhn9BgGMBcu5OEAau+KoLuGBMotK3D7Y4Nxir9LUH7bipG0w7S6lbHuILM1Z
kZ2ycdW+tdFCdvksu+iCFv27tTPqWRUR9niCLcdck8DirQ0LZxj/faFsu9xUMXrarraH2biPj9Fh
30VcOfzLyXuhqzYC2hAfQZKCNC2YMMA8I+mD9rs9xP0ySN+8kgFVK5hsMKahM8q+emngTVx1MZxe
IGhkD9obN5XfwwTMnWjH29SmlzTsfzMPiJ5S5ClEV9o1mz/j05eo+pseIHmlP6vxLvAIlQlDrKC+
0YM3L6/VEGLIS2jHMh6Nl350baGKLclN7k7RoBOcFYVIZBgdRw7TZLIBF51BpZqfugTPsK57b3gY
vypT+53ZkK2BzB0rB0Wo5QyMCGRvraRvbE0cWrwRnYYMX2wq5OF6GzB0q9gON/CH5pwVSQ+II8sQ
OgKXIfrUmTkeyhj4bZKsNAe1pWXRkO8TJskI2g1kGGTjBTTxOK4ug1Z2mBvND7Bx+0n3PyDeduvS
RMEdRh9GYYmdismhNqKSXy9b6nq6rlNLC9dzb4Q+uqseheXapytpOZSCUQoQl4DMfI1/xV2OVTLr
XwlqqhpK7iJW2g6WLvVl6omjlvBXm1jVS2uaJy8tZaKW7PQ+e6YAfmlAYe0d/4VxJrgilBkLn6jL
unTSVe4DONE1eR+FbFzMiYQtAuFwJ+MkO1oZ2U8M+osB7kXZxB55RNmDR9LIBoIb7h0YE4F6wzM2
YBprt0XbGneWHX2ZtdXssDgCy7Vhmji+j51kZKAT8uZCC/oMbNZep3ceA4OE1qGaIILKYmFmubcc
rBSD34mwqnBR0WVaZ4V6dgZaXQPBaHiCeOfVJy5YUBwROhFtBzYADaHvZktHjbsyDLVD55mHib3K
Mh39dVGiq9fgkL2IfZIxfBghFK8jdGBNixCAuVK7Y2JA/gmn7BCYvw232aFKaBeYafIjHyfvh+Zs
wPb7S6It2gPzitgxfrXmRAgaVfuKeuM8Bu2E4BJrR4oXLZ6QvAmz39eErCw0lT0yh37h8l0uSK6C
4G4W/G7E5Df68mjOZT8BSHI6qVpvVgpj5HKk12MlboQdkqxwxcnaNWaxz5AyLQ0qZF0fjkHxKgr9
qUUU11SzXRZhs/DZgieRtgWKfJe04VcHBBd6ra7WCaEPY+fxDtBU123rCSX5mvY04a9J2CyU295V
Qr3UtcfQfQREoDP53sIMJ5QKkVIm9K0cuj0F4HC2hpHFfM0a4S/DFNywB7im3wCatbZTm71rpOic
KEifbNt6aPuSEoEm9IJUyYjSIhg44a0AiZNbEztjJNZ9ZxNCpYadDBPGKzr+D6ZD3hH55FrRN95a
lqkW5bse+AerpD0/A0tlMcGg1aJHVfYbWCDWuhyKAOEQnaGU1EBa97fOS5+FTz6ODeJuWyVIV4hf
xGruPHW0OJB0oYbr2+49qkSwGwz1lKfpyTZRvlrMRKehfzeda2yLCTEo8xhI+Ec7y4gw0QirNFp6
R8SPLYeUWHujlekiLmNiSwhZK6t+pzTG+LVOxztHs2CR116pbDhUCGw41FFpW9o6MUx8N3n/7Rj2
HQrxYPTQp0cMsfkgnksD3JIZu0RgrX0b+TYT3XqPjTHDXFrWR+qPe98zrxwPSys1tZvS252Vbcag
Hi6RXRUYrZto6TLeGQkcTcgzQBNMqVy5eOXJUOCyaWprjYzcZZI/a0H0Aqyh34ZOs8hXzmg+56K3
6NNQGgA8oe+vxfeDbVk7X1mbPDRHMHE4wWhkrSqDQvtBCT0/akFzzHLtNzMsCxEXT6Nw5Ntr2OLp
sbOW+Z5bTku3M6d1gIVIGMkefXZ1YaB7Zdi4sFT52qrUPTjtzLFmx9KIWcM9PHkOFzAs7bA+8l/0
Kr742iEniAtphjiEmtGnSY9PhOGtsy/H4C6ntV0VZJShC9MXaa4hwGEaIewWCmKzChilMr70li4m
4y7Y+1DqF36FIATUF2ryPrTvGZBJSz71wmNcEE/WPmoqd+uWdDrsgCluiSmF3h992FR3rLs8Rbiq
azskWiPN4HTpCMvel8RJYAsQPIX0AUbipy1Z5+3wa2CgvzP77Alp5LCIp0pH/Vw/joYI181Oja57
dLoeVq4GDsL0EcmY2bcTVic12g9YE41NOI5ESnYnhcn1bI4YjUl1SDaBRHcAN4lQu7JkULKoBgsV
3GStY6Q2VoCepQQrLLt6wbHF1kqKg5XjgOh12hefGVPtIB9vTFsYLET2xxTRElITXWBTGuGq0sf7
JErJRn4MbaQz5HtoRLIve0bmxC0yqYCwinHEfdfIhuKAvMFGmC8yVPl2hJ1RNttowDJObNdpcNJ0
31qEYUaF8YJ50VIR8yGzNrD4MGLVtOTQWv0dUgW58HyGwIOCli9t0Cn0U4hOgvpHFeT9hhpUL0zD
h1BqyIAjjctnl9KrKzvqT3AeLpMFRJlsRxKSqdljEaSaV5uR6y8HNOOluox2hW2iD2HeGlit2Hki
/CXM586On0VzQ4ZNK60vrqGZAPCzGOoXhvXqq/AkAnTtwUgHyBrYqk/tOvA+oBMSFOxF/TH22EgH
aH2isXoNvemktRJe9jiRLcLiIbNiZRHg21cRDcchJyGg15ZT77w1QrxWRfeqT9iQbCtFBx1pRP8G
qK8qdpgc4JukojFllthw9RmTJVZCjuwhLYQmYLsttC34MXPtZTbL2gNXYRK8QGN76QaAYLN1xHBP
s4mUFH5j66TJczphk2Q9pG3K4Fu2MbyXRBJlUOZnO0VTLGoLsxQQ+yia8oV33xWQR1KXYBFBODnV
hNd9kHBDpEpg77N0NA+23dG2GtzqLoFlxNy3NR8ngJ+Ybmrr0IZeuEYP8k2gqo18wVXrzosQyptD
fhR+hl0wYFDcs8UjqFcekop+L0Ev1nzsNtZBGUG5yVsEesiGQhaewL9vleceu0JHLkbW1nuq1VvP
DbXnzOq3ZWNJVC59d6sZk9yxB9mXwu1uGFejqyujs8HltvAjNtlF16PP0OvvEiYj09nqNZgZaBnU
mW0tUnNlSNprPze0QPQdsJKDbpv0wGOUzwRRiCczwhPkmI3GUhBL4s+Lv99tQ6M7gu6j2Y79FdNZ
rJ812+xeKpcDxXZfymEIzrk9UPklzOgDXZ/2yIDLezf0GCl3jobFmLs028p7AEklBpQI6M/8vXK+
QaoglhwZkmKXuz83Deq/Faolmub//T1QliN2NWNk2vePx6msqjEA6FeDE27Twee91Umso3HpPgw6
Gpi3rHE/qGq8M7XGukk7clYiCt+V0RkLVHM9sjm9v/v5yhvyVz4qnSywf/l+W9oHEhYQzFpzbFse
P0NdIBuaucfGB2P8rFrDXOWoJ3fG/NM66t1laen0GwOHBKWAPNXBkeGlQARzbGeH23xvKBxmV772
JOgBcjWnksTr7tyXafVWmpH/2iNDByYr3QM7y+A574kxhn4GHsOoN4Eakt3Pw4gQ7iNVvU6MiHde
UNkYBiNvw//yqbOr5OSXJmAmcixHPBx7z6icc0D7cq2B9bi1ps62i1yCtzkWQdEleAYG/Wg5mMW1
+UOxfI8cgvkmakiylxMb+BZnR9c79c3Kw+Dm13/csfW8uZWIvfC/JBl2yVlVVDjmsff99NgHCF/a
pNSvUiOXLw/re8uIzF3lGNVTUJnPNWC5Sz3fixK8aZXvGqefHwIiBnigaJ5xDTJ3TRZEcICIowoH
3T2maui2ue4md1WnVWunM+0HIrN1WI5MAsEFUTlGTBOTSFwJBx0ecuxrVLeOjYe/JDcyd1GlVNOX
wmlTDdPvwXaOZYPTT1J5Qt+t3uj0E8xYyQp/D07aEegcV0A2HFNVevdNTFMZA2NHozJxEI/laM0J
R9uxEmZHaVeoHAyn2vvakJymhFpRqygf/b537rGaOPfAEVamxVWwyznlK+V0z0UEMyZqnVdw6A6J
T2Lc/tzNDZTcrJWHDAMPGihRP7QJYwhSDch0m++ie/W27dh9FaF6CdIE+LSUjEYKjdohHYzHNExL
qg4EnrXPdCHheDFynRUkuxP07R91pKY84fo3vln/OAXmuB0d+QA21z9Gqm1XQYPNmuVKXZz5JrND
dZncHta7g8vl5wd2z7URzQw/gURxNENmtX03bDuLTMsEzMbaD+Rw6jpJPsywbsConDJjYtvS5fci
dbFhlllF9Oj8ZdSHd6rElUuMwiUuqvI+DLvvwoJKCqbcZWsptSMIybkAcwtgvuKplfNwuKrQgLP7
OtPjsvaFiq8pVL01tX15LMiDuniE7hCq5zOCj7yccVTkE/dt5uugjTAucJ1EbAcJZZFGXL8zQw8f
iqzL+Oi88oNK+V1ERnMVBLJHYzpyVawgSLhZIq+ud5+pInn4uRlkbO2J1YoWdYz804vKw88NE4Ty
QFhQeXAZBtD22FB423P2UHipR5nTGI66s69JihumY6eYBB8nCfz9CDLwVPOCAOO6CxvU51m4pY+Y
JttE8LpGXHI5xR3tgRWhd9OTz/ydMRj1RLjusBzfDSkBFZVkUmk3nzYi32cjJVSI3RRjB7Y1OnDn
reEF8snqcoOj0zJQvpqUB0MzbbUihXEVD+JE4vGv5CfTw6vdZ3dAVl/gSLxmHNupDWQOMggSgWhk
ew9U6TxpXrijNSWOvanrtFiUv7fhyR19U85zFlxJbT1tjYB1MHeQJ/NBFh9GYqJLL/1vXvwtj8Bj
K6bj0p/Cu58bqHSvnPFUma2t3SNnscjNy+yv/qUchwEnJeLMCmDM/VjgRmCjv6TT7OxNzyL41nSo
jtRg33Rogws5JAZAuqY6lvMNv35sBvHiVmXwVHqut7G0EUFc2GuP2D4vDnvTRTcvyh65daXU02fl
leYhVMZRjfln3WnxBSd1JFZYxElkN9m2BNNw0fSyv2eBFLukaiRW16B/zdLqfoBevmLABhQs0uqj
S0N0wmJ/xoiub2As94epE8Gl8eKbnhvBY12nW6bu5Dw72ErZLVjPY1TsKTH9owhhUogJExfzZRhZ
toN2IGNIC5taO2SFTf5aWhYb4CfaA7sgXPIR8ou6S17jsWxvWcT0Jo3j9GjmUU8MjQ0HVlPaY64Z
1g5/HmQx3dQeSxQqaR3cjIH3OeixGTscqVoWzN0vyPxWTbPahqEz6dYRhiklfMZJ1aC8vYBINMk3
MPpVfVOFOVzCuEHvOd/ovRwvWOxvuciHvVe+ZZTfGZqtNCvBhkL93dU9CedmwemFlgWNKofuA+8n
DYOuxUtEtJLEErJAcehelKln92javvoi0uYQ3gBfcEYJFjiHJE+w2M03BaIhV9fj+7HPQCHQRK01
g8NsDKI7+unFsZBYXOZv/dxgsIaznyUGUu3ePv3cpBNrX2TY0/rnbhgob5OhF0c5meiHwC+ffgKk
aIbn158bGSLR6Atv2ClI00dLt6b1zeckv5sU/T06APG2QHe+tXFKLcc43QcqZEOOpYZoF7s5S/Ay
8E7iAS8JBiSTlJy1S5gTShGSBH6+oqvDjjfAC927wXmoOIFtT3obsMaUlDbOorVME3dtSFK2HcaR
o0axKKZMf8iqst23AzC7nx+OCSoJe+gw5TLROQox0ZL/+XKaV6OijRso9SaobVO3L71jkjw+VHJn
KxvTFyK/GvypB3M47FaJG5drA07ANSUFcJag4DOVZU8bO3eBPZzYPXLqJr5xBLLvvxgdwhvID09O
l/i03AUxYYFStxgKwAK8RL+P/DI5jqjqF2nlEBTfMibn4jH8GhqrXCHjBYQof7GQw4ZsX4ZYaFB4
U1KPzeoSjPku7n15LroEt3pFpgo4CPNcT8Xfb5Jaz9hYiZHiYMrPWpMBE8C6tM99ygGNQiJCIbNT
SI9WIx6tI5sh6uKWDf7U1U+e58bfJCuvW5r/yNSZ5JoUgKhmi9OQRM79YFbxJpIRtvHOvoPGUYJV
BZAsAYtf+wr+iyhNExzK2Btbp8Os181NC/astCRVseFyBN+N9WhEiga9QB8pyqXJfDxP9iaWSt6u
0jsgk9W2PYqyS5CIHdukjz7IKlikFV3M/4xUMwYWOUSwDOmz9yGbWxQzFhVgcOQ4/sqkgb5oindM
j985q9QCtrtYqcand4Jxk6vp1hlttY9HjPJ9TZ4Y+D8KfWxlrWzPk17vpZupTe+N9iLv0KeylzRQ
TF5o7zLRyG2GGe3WNTgzi6k+qYHqVCKPZzi2qhVLrhlYxM558Qr7AGhPOWR0uDhCpT0+1WKKT9Sv
n0SNio2ZmodhLIq9q4/OaRR4RHLoz9uZ81vbBFixTb0NhjYseyyWy6ZgV0cA6LJhmCSD3D4YVvnJ
gflG5u1Lok1g5bM6PhXtyk4+klL5N9M1vWNBE5ayV23cfu4VS6EfBpqTbVw+xngf08ij626iWpvI
v4m8fW417iIM3VOQZfGa+Q1q5tz7DFs2eOlofbZ5C9SB+IAursxjIbpLKN2nOipZwo51f56ko5EH
66brDqCnxFDYEDMPJaMh9i6sbloSHlIdSQvIJCbgZDC1SbdLHGD8aD43RuXLLdkuX0m/C0f5UKUh
SmJEwEvCwMGH1HS0pinR1rHjhOfGEe5mGNBDxYZ8mZwMAWLbgC62AX2EJK4L5d6L3Nw2AYShJnOZ
QjTxV97075F3wicKGDlhtpVXal1Z9lYJNKXYYK9YtpzQ+aVsw0HZ5rHCmIjCaGWfXCugYeVQABUm
BX8SQBDKjGRpluXFRPe9xcH6xXToIbGR+mig7Arl7Z2GTw7k0AfgmV3fl492UO/ZDgGBSOi7B0fN
bp9cy6UnWmeLNmveI8td837bkOUiHA3YKmlToS2adHNfkfiFdfGuPycBHDgkZWpJC7O7EpEMl/bO
rYqCHO1dI0cszDYt48F2OXzMcNyTMjvsc57/qS+mU1XrXITZtIYabZPCxOaCXmSQyB0choykd7dH
gNkb9t751S3YGMXoABsHWHRJe8YysvHRJB76LMz8I9SqU9P37REBBG02LXmM+rRf5ja6rjoil7cK
AKn03qRtZaudvFgvN96Q9esoSSdyypF20+Yq1zG4DLMQZ80TB5ASBTSd4E6msDkCHQKMk6+LEKxT
pnnfFbGcC+DbmGRii2wkYZC5BVTVcY0tIjPzOoTpR4dofepsiLvo/1BZbPKxCPaiC355+gOu9J6o
5kXQqBurzMXJ0QI2gq4BucpGPYK7116LovnEN4naOjIJZYPjX8n5dwAX2bXzhDqjWIpWP5tDTNSt
1x4KbPdAdSY92XbD+Lsb4nOvsjcX8eveVc0r+qGQKUX0Ofyi4mb4IbppG0imUr7Ne5SgsaOTzZjN
YO6U6R9OBDGxshIM50p7GdDOLIIaxGAWvglzfMQ8QWvXgAMNHy52P0rNBCFi0rIqGtq7ziBurXYb
/cRZeJ7iel2ivI9D1MJTXS/SctiiWcoNsevZMvXEZ62tZryakYg2ZGDggo2DJyNTDtMG3qW+qxZV
xfjJ0Kero4M2N5sZupNzRYPsFOpVs6El+Mr2LeCcZ22fBzNOg23AY5i/IU0vxp6CVabr4CjVGNw7
P0HGhYtY06+db1wyK3yLZ+50TRDAilnXipknW5Hxq6wJIge6ep+T2pZ3XLY134zWg/eQOkWwzvwC
PXWpAzzX04uIcE7Z7Mp+ymBaH857Rkqbl57MpH6dEAeTnja8sck4tLhjyN1YC6iQUfmdt3WCmx2o
HRf0YzdD37Kgf/ONzNjZHQCNCHWZTX7aBV2NWGbFh96NX8iTP+PRYJ110/dwM8YlwBKX86gY3eOg
OvfYh+1XHGHXo20drazGIkAjIrzbzH97OhlTrBqfCO6eG5EaGKXZHTP1dKByGnmy4JKGjiZp62Wj
1DpVWHAqZkq6BzM806lgK+2FaMnfQseRVTTXuKdubObEDSMv34KiuGcT/yJ6HMEyBhFR+yeC609i
7j4aeP+ryvoO8S5Djm/Pvn8ZzBgNckmSMXUc0bgrQs/rNZMwxPcMdK2K8fuYfJLd/i5cOhFarS8J
D8PBF6NOr7TqVxNpV9pGZ8dV1GnuIXRi0hHu49ZD7K3EA/sRa6eGagPL7YBwLmQr2DzWXnxyafKw
jzfC4BxW1uPoB4cmhOAbe1hHSEM4ZCpDEtoANobDzuth3lJH95HjcpyAq3Y2GVcyjv8Yr9dYk+Q9
ZkjBugs1EZSNlOhM57cWsnxUXu6t3C0r1D5yUCxHOGCR71s2JmC0ZPnMSziTKvBgoHVsXaTyjsWl
KBy0cR2J4D1Qfbcr+8cENgqEfhPuUYdzkV5JLs1jTPZNFYOwShAlo+J8MjuGtYVTzOJnLKuAKXdM
Ky8upxkjUDyJ+oOHQpeImf7gZN4b+qVqafsgi13G10zs8E/1xUkCOgMRDG1cFF9pIxJSgP1Tbga0
1YeWMzGU6c6Mq3uz9l7TtrpVMQ7qrGHmkmOS7HL0toCiF5Ne7uopfW8jyboXZWjqAvsuUMvany+1
KmLc58A+c7wWOTHBeYHL8I+K06KC21rK4HAGsaGDP1Ot+RvbtrHWuCgRYbvujHQduNjqZQMynUjB
ZY7KZ48MuwzsDr25wU6LPDA1hQhEnPSLCONl6Ii18GHRqWZvSSStsZy2Ksxece0i4lDVPo3e2tJ/
T8tersegey+0MV7mQkNil5Ihn/gEd7TVHhcHyKvK+6oL8p/ZS7bN+Dja6VtpJe1KlegU49g/Gsaz
lqBbsVz2fLoOsqnhLB2BVXONMYeEOMMe5cKkq29z1P1VLYhMjMwOD3Z8oglw1AOouRpTX3LGOT1L
rcAKRhhRIbO9kMAq0fPpXLr2wUQeck8vhMuqDu5XMeEjdKdYl4b7jZCyBMAggFAXbFMaQSaMK54J
eARJGUwWmspu7eSZPKHyS2zCipxQrUXF4Cn56KTZbxKmzdji0FwMpb7XZPxSoxX3oWdpaAdmvXat
YfGoteI6ldIkM+Cx6PGLCaO/YbKA1Q1iMIwwDESVdhOjYIQwFr907+YVWokIyF3KocWHA7tyY/F/
M3u6RVMFCLJxQXkG6Rp0RQtnxGIWONDyNAwqRd0kYYemeZh+diV865Bo5gWZD8HFryqAcnWCd+HJ
zbRzadcGAzk4pxwOQZD+NB/VvNmC7B+Wl5TDV/tVCWdRFLkH6fs45QY4SI9seaP23lXF8hja+Gm9
Urwq/CKrIiTQT4s/IwQ0B83VAlpkI9N3lX+MbBF6mAK8px9eSDltJR/sELo7FL1cnvs1sABE1vSv
tYbeYLFHVJwRYtu0225MzlltF0TGZ/VCCPmga2FNaAi80amXX+nZrkjZsIjxWeYmMtW+ji5cLBZ2
wofcsGkEyNOt3TCNdpLO7hLMWvarIEKpKrs7o3Xvna771lnPmGnO+7sG8zNyJbNpn+0BVZIfO1vd
ohorQd5ELuDTLGQi19T4zaEsXJ0yVuwSXY1pzrhTtK9WEgfGKmi7VU2Y97WW3pWJFdxueotcNvQv
5CAbttjkCzTTqvHdYRWEIRbuiM6vG7f3ojCGk2uCfnAC9wO/xaz6TfYFdj98XtlOTlGxUonx0rvD
PZYjhDwDzaUphQ7hOKdh3rg3pdlsccchmxLZso7JPSCXBSBAMuhbKKd4600AWeQVryzX+7ap2Vji
qsM0mUci7I5sW051oH36cXPEFrm2yATzi+4LTUO5N+3oDQGPfiDwgoMkCZcYeMM96bm0tbtqN+nY
w90+3VpMyJAKs9FEXHYm+OkFAQ+SYjK8yqlcxNQyhBTQhW5gRSkv4JSd+JSJCkYBATUjtzaDdQuS
7NnG+5DqtxLBw7aKs1ctolqqTHcH2P/QAAnfDaTY1PlLkCEcN3xFsIIEv9iGEoe5AilnjuUWGnNN
HAaWZUU+QdZ85uSJUQggKHI68UQ3TS3J2iRJA3xpm2MESKDPpmokpsCCR187l96oCBgZH3F43QzZ
o9Bkx0aLOA3IGnzGG+iEzcFJRXjQNOMtTZx9Ws9MQ+Eg6XE7MiiZCCyjZnoeaXdm/fRQCTqHyYT8
2AKSlc/Ezr6ZU0zdfNHaE0p3MSscUiNek2P+ZFSMhg29+ZrAxTLY3+tRczeqyV7pTrADWzkecaK/
shxuatC1iTZOrFeMDNzYPXtmi0VsxDtdJMXG9kYGETWoSlF0GznJxyKxXu2GA6mLBupO3/NWlesd
AgO1++ADFx1oNCzlqC8hgBpbMTJZCcn0ySESpISKEHanQVFTnLhafckDCI22A45vmmrqNiP49Cr6
AaHv87nC4rIFOxgFACAuewplxRAGGAvFt/7bIYMaAZm/Lzv7t0w0xK4IBNwUx0BBd4/MlQscxJfe
V0SXEJqlR2bC2zriArEZgvYdyo2esz+Z81wi0ayR8h9z0n+WtnSZGEc1thDABZMvrxVxffzVkCJx
0htQ7y1PgXyqJsOkrgOtDAkqgCjinnq/Oc608tovdPiDng/EyqDn/OkYRXhGwsyJ/jyQFkme6UdT
eh7MKcSSg2++myUXfDrSiGdmyxMfshFfMmX5hxYdQ5e06ihGwKiiwT4WAc3GXdeuAJjZK6u21omX
IqPXY50JOl19bG1DwXrQ60y5ndZH9AohcuxvbC0F1BwGDP5a2B8WGbQbIlGDpRrI1kK3UuwQWS7w
w/WruHIRYFjFk81oc1/rM5aX83oPEGOdNoswCcutojjF7kVN5/GJrwOxior8JTSadqdc+DZhmAKR
NhkRji++pcGyRK7CWHQlYY52mXfv+Ul2SsCNZoZ9HRStoZoyz+rb5D7BXMuYb89k/6EjOqesycGT
/nXUihk+pD7CYAoONonPonTaU92lZP9gme6I6dpIXiKpUoVcGBaZtbn+xpwGTJsgTLPtEBIa5bxH
ELJehWVJZeZEjJ2n/Vj6jBk69ZCRNpHCmaTdgiLXCJF0sretSNgTHPt6CLOj9UjoZXiBBcve1Lmf
7nBc3kLpkRiXyqWu8d9F7h20KCLbADro0nlljkBwR44+UTT7wKX1xOFMZ6mecCg2gIfQG9RcETQo
ClG/MDVHco7o+abMHYcaYKyWlWWeywDSOLZOF6dX+2J4kN5Usu/iATx0OTchCsZErR3fKa0jel6K
088/7jM2tMo2qU8RgDDoKffULZyJuHBdRA8lMDkgCSy+sMQfxjLWNrnOpkVK811UxFK27IpYEHyi
DfehFb/SFr6CwgDDKBoi4PVILSJHQAiYoJ4i8eLhMW20v/3H//jf/+tz+J/Bd3Gdw8GK/D/yNrsW
Ud7U//U3Yf3tP8o/vr3/+q+/uYYrdd0VlNG6iXdJODY//3yHOhXwaOM/UUz0iYOeYpmEVXX0AHJc
YoCknkXrnxHvcA4BKvrAuNZhZ518jcabmAyaupJYNaloZnoAf6MeDWSvYEcj3ZV70vAenHE3tLG6
6xLXuTa2yYtUOR57OcskOv/u//M6nH99HSZP35COYVrS0C2Y/O5fXoc79nGZ5aDegbds9LKrd9i6
u4UIs+4KuzYGRmsWK8EU/r6KkxcIEsiMs/rsCUe7VK7v7QZZflTJoF1Cd2OpIjildnSLXXc8EGeQ
g4nQqzXGN6wnGEBdo9dujp37F2PMYSCGjbP6f78ky/u/X5LwPCmkoPZypG3+60vquR5gBfGiNWCz
mDeWSXtGhcEMJzoGfqq/6IG57dm+EgcUyhXsz4mKq76HIZl+R321NTqHpSFLLlQFcjDMuz9vSP2l
LRDFT5WT3uy08U4/NxMYihPt+hqXXjqY3R3IQ5rAKO0f59JpWRWlBZkfWFPXkUDUZ3jMhvr/sHdm
ybErV5adSpr+8QpwOOCAWSo/IgLRB4M9L/kDI3lJ9H2PGWkcmlgtXCkz35NkVVn/ZSa7EsUuiADc
j5+z99pjsy/KZl03WXtb61OwklTwy9OUPiFT5Zil1HxklJc+l4r7hwYE0+hoPLSiK2k1x9FNZ1A7
pSFZU78+VDmL/mylCEHS7GplpnPIAvn466PU6oLDryv9v/7wFDS/norPgr8+CsL2Hz78j8ci4z//
vnzPf33NH7/jPy7RZ100xXf7f/yq3Vdx8559Nf/4RX/4yfz2v7+6zXv7/ocPoNOxed51X/V0/9Uw
DfnPp3n5yv/pJ//t69dPeZzKrz//6RNwerv8tIAN409//9Ty9AvT/N0tufz8v39y+QP+/KeH9+Lf
uCZ//Yv21eLhjfJPekT/9P1f70375z+p36SN/8y1bVtJZ1lL/vRvHED5jM1nhOGAn5emInzA4DbO
yeELWV5+U7qumwxiEGxYyrB4OQ1ceD6l6b8B9DRgaS/plnynY5rOn/7zUvx9Yfvbe/ivFzpDX1aA
/17plMkvsiQwEGGYOkPF5RX+fqUzHXu2c26/XKHTtOoUIWd8Ysh4W7XjkzN1GPqj/iBHzn6qn25t
gQXWzkMIHvTbpgpRXmLodxxKA2i+Nme8djVCQV/h2ys9Dhm5J5L+UxbZRUtDFPt4cfkCa90F0jx2
uXNfls0NlKrZY6jHENbdF4LNsxwtDz3HnY3/2s8PKAhyL5+Bi4PLANOXQO3MIoOWgX1s+2FC+QQL
KwgXZ2DnAEsuSqzc/s6KSQ6rRWUwHsKLmafltqB+SQaLl1nSHwm02KMC4Y+DKrJ1wvopDWD9op+Z
EGBueA8fyslP16aeTxysbjKXIiLUGNYBV8GlU31WAPZJIUu+u67amjauu5oA5pLnmg4RoRTJDJot
Sb9koNCuW+5h7BALBTVYUlnDLauqp76Mj/6AosUWAJXm4mpnFeYTDkoDoyBhk2xdkeJhOD5ZLDV/
3oySg2RStHBVE1x9wqm6hGYJveTVCMs5gtG5iofpCLDG8H53s/+LrdFQ/3THSENY3LTcgAyvdOcf
FuApafLSVq92ljxPRYy5IuuZ/CKQ9tDZbGslaAkE03cRtwBCJhsoj7LWjj9xlRJgP0lG9e9M2nOJ
tGuXwdLT8chufl3UOhGw62VCpq3TCKCW2i186XNboeHVRBXus759wuqxXPDoUNBCWY2Qc7zOYE46
LMkMHq1Zt8xeElWeLch2W1Ai5gqCxL5okIJMvE85SS3rtIJBkfc57SwfB3cOBkEq1bJPGq9S2hcO
Fu4unhMfke4PUC7pehg3wN1QcRNGtaZI3rYNXPa5RQcVoqdKI25Q2s80fNTJz9K9URl0R2HQrI0W
tz2hTTi5LUivE4yBVUcGxmYYRyqfoUSdIvqNPxJP1pdXWD7uqmCzWfP2Hapm6ncaat11tzjbCCv+
9K3xs8vKUz7np1DHTlpXb8AaEfdy27SMhUACLT+4VVfGXsg2EMIJBzlHaAbvHHQAeUXmm5lM3yVu
+x0BofYszCONNLKdQMDte1luAUxN0E+6e94SbBndtHVsDlKMXkncc09Z3MWeW1jvvpREwjhRhfe7
m3jDgwkcbfQNo3BcmZPx1jeEk5ZKe0N82q1x67drQWxLUULFGpPhhtcKkbkH75WI/hPW47TGGex4
ZUSGMzz+H4bNox0lc7Um6oyDAw9fV6H6V5ClAOijDI7IvVDpeC8b+nEO9litmU5Oltf7QGsY8+fZ
C9N5GheM3JBFt19CQrJMqafXZgflybKNfUci7s7W9Z+NzpgZtRhTIQsFrtF0932rnVx0A5zN6T/H
GiClLiwgpcf4yjQLDKsf0v2H6ew5gfhhD/nx//LQGX9YpR1dCdwcFDuWtFx2DWf5/O/qUcb7PUGZ
r2OWX4IYbYmjqReTXGAduKZJ7stKpvTxbIDAeh9+/3p4/n8x8D8qBgz9d2/VPxcDf/1L/te/YBT/
QwGwfM/fCgDNMH4zLcth1it0anzL5KTxtwpAM9RvFscM5TiOokagRv/vEsD+zXYNW7gIX5W7FAP/
VQIY4jdzuR1cy7GVa1AH/D/t/39czK2lfrZZzA1HWFQdzj9u/41RzYbWa8hgi/LGgLON/iLDUkR/
amDz43iDp5Lp6r6Vpb9nq2fcZKSM9GMLhgA9I5eMPnTnI2D6k6+DSokbZWx/d03/xZ5DycS1+F2Z
wutUXB+Hmp/LwXnGXT7/uwcATkoFqzI8U3hfItHctn6ExL2KX2dt0i5dFX+4KT4vfAiLQIMOh2CC
7hTBQJRAg74ncnwvC8xHo6vtfdimP9Nf2c+peKqJw8CuEq+EgyCpyzytKRyIbs43TF2gS0w/XNAM
Rybq7K5W/IPw400KeuJRpu1rVkeYhInlHSIGTyKL0Rgnu0gqbaVN5gkxHjEwhH54fhrP2/zJ7aGH
2qK+Fo077YqZvC5jVDDvcjoOtI9tP0oYJLFWQb470lOaloNluga9zhjCdx4K/zYYzPakO8UhwQ4I
zwAAqG5x0rn05nA/Iy1jriOjQxwi32i7QffsrvwJx1ycs3oRhwZoJyDFiE3qzHcMAe/MJM73ML1/
pjZOE5SSKVhPBMpasuDkaVmiacwuxii9DqzSkki2iI/qN98d7ubJCnYtjGlTxlQ8hUvstmOABNa/
6/Q9iDkwlkx8J5Eor4eDsSZdBT+RCBKSacdrOJDWrmhQHH/9Y4czR3uiU7cZ4v8GM8fObzusXr6r
boCe/0iUdUwcTBhIcRgSWAFNJl4k+BVKkP40zDBNkBfiIQ7sH5HqwuUm+axIsNEHOPUBWdZFQIde
DwmDKxsNhiLpalI7Ohm3gNQg6yLv/YkdFGOL2MYNFQ0aKEpeTEChLL+naH4zU7je6GlAMPULbXXo
UqivTfhhl7kJz6fLN4ODaTa9NXyDfmRZ73EAv0Zt921Y/Vcgu507+z8gaCMRU+oGPaO7jtv8Cnum
2ds2cugunj4izp+kesPxi+mXD9YbEWs4GaOJ8olWt2U451GQHNMM7q3A2p350w4bWE2nsnpy00tf
Fc5e9zVu7QKnRBxDSgd2ozEuh0ijFkso/aOhaTOc7Mik26KjGABjm4DrSYMCKZ+UzyGRiHoUPIYZ
+60v4g+7aEFzTE+4QTADUFn1IZpr5dYvQgReXfQakjPWgTp/oVlkWHV+wPC9lqJeCgUZexZyRNTB
7a5xmI3NasjWlVEfREQpP1crc6apW5Tue47AfFNrwwPrAYDJOPRy2B9rq3upBlcAwEasreZgL5dZ
BqF1PxJhruVEyt08aacgi2+klt/QQPwqpvFeBOgYS6MxjnZ7f1luAkMfTlMCKJiDyyadqg9FI4oh
hLYqOzJKqCaYupnVd0ggiw3ox3Mi4gkMBU5yKrdGhE087cYtW/7RzeMLFC2bSiD9ylpqmS5Fz6M+
9BboqWG8ja7+kbU4JuOJVEb0ycGKqoKgiqkQXpP0R5F+0OrbEvxJb5wklCzMbxy/vreeIjPXPOm3
33YXIH4qX4QxvlhV9NhSC1rQJtEXksSJ0ksiconq6agKUm51tz+BAUYPo4/nwWqeWhtfa9fEr1Ww
RJ340UsqjO2kwyLLe54xf8QsQoIvdVjGKGMEWVXqzrZvEbp0BOVlrQ0rup82WDS5DnvNZ3kgMHMA
xuE+VJX86q3I35I6AZw7LNZ42cQh0HAqxykTimogB5GxBBtRculT+ye+WHdIUo8W8jOg32BHF3xJ
lGqpsUkMXSWhv0I0+CoXW3jffesiL+mYNmfCygjaiCVyrLLduR0t+dTuso3KsGCaydVv2nNRuYdg
yFdzy/CNQMU9Oj/Y4WxNDbKflbNovTUfRqkZ7wR7LUw8BMuJAcEK+RTypvtxaMj6GSSdIvxC2EcA
iEr0YxKfXZXcuYpBbVGQ1DvQxOvYCYipzxciV5Ff6RyORxIUT/6IJZkbyqfX45Ei8UMGZGPlEB0a
ZI629iZcu7sNIlSYhOkeFr/JSnT432yzbLzUMb46ArWZDGxlglnEli6KCEVKSa6PyCKt9FNYSKum
0TpXwS0zBWQJRf5OGRkTWB38xANRAZf0YUQNV3i5sMaS/YS4hiUTW/8Mum+e3h2pSHREPb92+Lkr
Mj+7Nf+D7L8s+MogOvj4c5k2ctgPRIoFzOu4py+z0TLs0OUGjoJXVyRIuooZABodTLWLsxBLee3e
owVgu3wgayzd2pEJnm9ssLjJcFMjbd86HXhTB4R42OcjJp7pllLiPNJ1YKHwO2BB9QWnhrnrXcs4
KvHkguaGRYo8ZU5aIof7Zi1scsvTeZO3EtOOHcRrJLnxDrnOhjy6ONU9ZHDq4M7QdAgSOfNwkZxm
NJwkXB8rNcNqEIUNWA70nIDsXGyZsx/uTTYNggzp4QUOjCczuS1biS4AwPc6DsaHnkTOCRzqLvbr
fptg1V35TdNcCVYpvK7wf/om+yVtHHrnrv9k5uMedq9REDhYxb3ksOwCCIeIOHfk4QGOSjZxM5OJ
7aaCJkDGw5u9uVV/iwLyBd8tRmkrf+kGd/RK19jUbY5R0wEUaXaBuSVeAOoj/ZtNMVvOSkntx6QK
jCEC4Ag51ifAC4RwoK5bz6RxI9JBxMqcs7K1+HkuqucklrcS8Ps+EeToLkkX5IIyc8DnshaDMDYo
fphoKSZZNpLPGzrsH7CwJKlats+EM35O2rnfEqv5pU3GfJ4acSKcnlgMP9xFWm6dybe5GTBGd7ov
NoVpkkWgm/cTO/s96oJgH4dLMEpuHiIRS4aJzr4m2MbD4UIV19z9+icuwG90brWpovHaD2O8snoU
zoFd/XQcSMtpd1s5hEIMHy1Y4Ym5ad4tL6jb+7l0CWaBJr88k52LtiurJ6qRVh5muvSqr3etVhCv
Mn7UPkbiXI+u9fg9IUGw1BG+69nUoVYNybPAmU7Dale4TnGq3dMUa9+u5Y9HjeAao5sfIx+Xf2lf
Uanvhhx9iakF3oCsa91P4keNrAlZEVQlvZr29HTGFU0q4zI55gNsYWV1OjWr/4AkL2EZIAKnMigm
V/FYAcKYesYNpXWL4TS6dRmqjalXFMzJZLv0OhD4Y+0LJCnnVUaAiRFe5plvtpVlbRIV3sa4mLal
O5CWWszKEyK7ginZmIUjV5jw37Uxc2EYp7dWbWJmz7SNDVoqgzO3DFt/JIhuHOdbqSA7xt1XkRFo
pFvcAbObAo3MQqJfTfVIrnYxwryoXsxIPbdjcxx47g7+bH/Cpz6PI7lJrcn5fAYAJlpslvbMgWNo
vhme00i/Dnm/5+BrM4gn/qDETGM6eE8K7VI4EN1HOTDWIgR8M2XBLZqUgFMIS4811XeIkR+iKBZ7
By/BmkDZPRHm2tUZgctnAzHoRg4GdIhxEQwEaxQtul9IRlU4TmeExB9tlVPHahkpYW4YkukqS1yF
CQx10kuDtr3Hc/jh4KcoY7M7l0soImPCI+mBwMkj0k96gP231aVaMkitydLwCdte2jQucWPue6SP
pLLKN6KCxYXT/0BN3Y9ejxlsbYGZYcSE8oNkri3Ey4IJu29ui8K/8YnwYJ9G3Y1WnniAiFcUSh3X
lU/UTBhZy4KWAyRE6h4T6ruJeFcWp7YZxQ9aF5CY2jivhu7uatqMO9uxdkwGSlJKZtT0IQ6OVLRi
kyu/Rae5MUF7FiN2xyJy6P8wziSpvYSDkHOBmmGTkrg48Z1ms0S1Cp8iLJgPEBlTUmVoso3p8N6H
iH4SVgHu3U8WfYkpQmcnRsNi+v2PsYJk+ev/Vpb+M9SW5lRyRR4ak/Yk1WIV+YjzZmsVffaY++N3
QK+6Ng1SsCjIo/RYuJa2IoqyXM0xo/s+LjTM/W7rWfI+D/Jk05UFy38T32mpT5mozYXXpo9TIUPO
bNjaSRED8D/0cuOHzezFA8SdrAPup0XJp9FCvCevWTrF2rHTY1lZzgsQNJwuhA4X0JJ7YUTrOPH9
tR664BDpVfVzY+8czA5hlHqQvVG91N0pIiyDMIjoi3jw/YDOBmyv72xsQup73fGxC7X2lnPoWtq8
DxrLYm/Rfic3crZOsB+OnP7opTZvytaik1OGXko+tPfLgx6j9Cj5Kg4Jx34md7XLVXyIfYWUlxiR
3lf+TpEQgGn0qV7Ys41/aLSg2pCXji6KoX5b6tcxbibEThAoy2pTlpFcT/i2olBxCfJ8L3z1TOQG
q5kEn6nTiPJv9BgYJ2zF7CnMR84JUCQPTUOsh4zs5wwRIIgsoOICnElVvLpVld3UI2degcS3AlW/
NQLIsVrSxg9T+E06FfE9iMhkc9VRGhYWbJbREGw5/Zsz6MPORANR9tEL2zRowBzq4JQdIdk/ljxw
67GogOFXqAd8Ox8vbIDJEY24vcumfL4NiJxE2WJ+GgYd15L6V0QzPrL3pKIaJ9j0GwIFaVmhdmcv
AnQw816IauVSZ4yaCUKDwB7hQ0lJNkInhe6+JkdlbVffbQnAzFLpk5wpcsfOAX/QJ5e2LHP6h0ji
zX2Z5jgiDSggqK+StV/V47oD5bV2yezeyeCYO9H0g4DIe03mV6XZjRc2IwomFlsuqHOscQ4EiL1W
VEH81bF4KlqQIwSv0XbxN3Q6+lWLHRNL5ZKo0nPsZ5GbvOCJVZVMem2p4FTfIdl5kHH/VsdMMEdb
7Boj/ha4elyNKQhmD1olrxGmzamEJsGR5SymJeeszZmchK8dodLokptibbdGixVBHOySjAHaxkcY
5urssOQXlu4touc10vC9n9Latuot8jFKruJlzAzwKWV+LUQAXADdxkUIAoLyYcPtBgA/0N6Q29BM
jwJGN860c7WYg4bPoR8zT72GsLB3kDIRg9jspJtMvEtau8HyWW1ndHQFbkr6HoirzPTELfGl2c7G
nFlaB7PmJN/A2NL51cToENprAWLTDQqkqZenri4gysdRexcv96UrU456g0dj5jmm1tE66xn9KBfS
mZGFW5BDQlFCeEdUYkfJXQB7Y83ihK8pvouzwSDMJd5Qn80opyKk4z4ua9ZE6gtkQJ1BqyPWYJiM
g+SkASINW3i2gnxmcMJXP2mG3FpEaKiUwYQMZwJ/LAG0CDNRP8gNJdwNZFjMLmF2mS2ffdDPn+l7
4XhVA4R/io5ChejPFUrgXqPRAQv9rW3d7yzPYCRTvOZLdFLdPzm5dk0oZCmFsuusJZ47l+RUwJLP
0BJqOew01x72TYRMD7r2W2Hmz/mUgnPKeBgMl+zKpIsOtXKYpMXET+UM2REhJZicEcalRYmYMIvE
WQ+6D1/BMkKZvOnYLyFjTl/t0nMf7dHexirZj4J0mLgZd26CIggH+7HzKuCkU3nCoww1EymvS7+s
l1heGLWT93eUCcM8m+3QSG1vbnkOQkjkrbV4YTpKCLOvYWgWtdwSxbNTprP1WYdXUe87q1qz4E+b
2h5nRn2LSBXsl0yvDEXGvXAxgQY/ibzBh8ROjAAdNpq2TQpaQZJIgZmqZdcbWCTcwfwuK79YBQZa
cFMJWJ8It/sB5p+bYFut8zU6NFpOUQWKlzQFZPU94aAfeM9/Sgcik6CiDPQCMxuqQV/juhEESFLc
OUa7iZT1gd2pf2yJtcEdvioS5zHsxYeWVkwsssLdWebw4MjwRLsUPE9NRHvtGPcFc1IdQQWRs+4H
8VPcB65JJB/4DyKigpPfqG2kiRuc48GqJaliw+7OPg18dJ3nkuwdlwQ4ORXpRidJcl0b4+0teR/u
2bCYo5oD90HcCXNjxB0RlWi8oYJlYYSmYXRxX5KmsgykPE3rH7M5rPZSiXM8Ro8y3Ie0Z9Z5ERvr
1FevQ94We3ICEB62NTNWSv11gJ1gYhy3zlJjBkdeY0Q/R4H9XMqygA4FQkhTwXHsJOhXOGcs6t/5
iCiOZIgXm3ylXVTlL0Zr7GejO8S9dZI2RwA9qRnTAdVthxbCBW7u9eyIk4jxmcYbOAlb5c+uB6uH
x8mevjXr1EXxXTvqcJnQ766RT4ce7eRtXXWaF6V0DjsMCGOPcXAqDWrGbNzgP4c/2NENdgVbeylk
zOgS8GJ6tRq0vlqFb6YNchRrxrVKQRa18aY1rJdQeK5NbWxx/UH9je/YsaGMEIPFMZHzm7DNqy7p
KKfpoy/km5sVKKND60Wr1MoeAkiGfUiUZUiCpqQMXaLFR1AoKdC1hkioHH3OerYPLoC4VWu7T7ad
3KPqAX5uMaVuOJ1Ucsd7vp1liMkUSB2wyx+RQ3XVMgjjuftpk5bgsO107NulSfaB4L3IBO90Bpok
mc1bPQJk0uG0HbF87fJebEwtS2+iTDPxwbKL2oQhm8NLZdD5aa189FACUJBo0xGdbuXUn5OW3+ka
HBCzNb9lZ15F1byzkRvnCkIQhod7y5UbTnHjusl64Q0OA1fXJq3YwY3FQQ8F+pdQjENFMkJ0w2OJ
6Pc6VDQTMwLXzYZeWMAEkOjV8FQHpXUNwZW52psixPU2UIshhyUgrZ/qkOJfaBy5TVqlpPYmxikz
3emBqG1GBe5Gr3VzM84sZf0glmayPFDaM6ZdTGkiJZ9QEWA9u8RbWnQVE9RjcSPfq4GoLj1+8nvO
E1rufBapessm48vH002se/6hEpAnj71R0pV4gRkPACnHJObP3DydOdMt9W0ymXTm4nXwSleEVIBy
Ojq4EMnAYA+LOwcvMCbZxoLs6df1s0WN6ed+tgvSeaagdsVdm307hNhNyspWYqS5OVoMqovA3c8+
nMgG/PLEoYINuuP4aZFNZDSYWF1xre1UO+Zg5vW5f/JHS7unETvGDmYo3aR3OYbXjpEG7XaaYrLB
FRa9tCgp1uSKIaTU0h1P5BH5OQ0qcjSspMejV+26CD4O+LFw0+NulSOzp1x3ASXVwQ/fFjc4ujHo
CNon0RLalBA0TVoxGcKf2SQ4Vrb2hi5df7Q71MOaWaDgZpY7DMBWK7SYaBs+RodiaYjzQ08w21RM
N4YYIRLZPKmBlzt5tCU1+VHI6m4WSbAfdeIf2tJ5bJo42mQYhLCpJpfgl+0KcHhuuntFiSJa1Zxm
d8mmJQKtFfaO2IuPbkmRSM32mqidWYZ3NLvndd+nGH0pDiNZy1OAT+CSudWCwrhxOxo0vcsCbmNM
77PsJiWu+4aurTfCY1hIGRykuuodnTJCWTh/KAI40BJuUgtxjXVVespGaz/OztZN8WkJq0XEjUy0
m81THYXhLl6QVOHUfPcljZQJ/FglCoTbit25k1jplcBZOFoklQzm1WxT88bvgpg9U7/tu5BI+WD+
nBS2PLTN72LIqiuVEGNBkqn1/pvV1iEAZA3NzsKdJ+GGNVW97aqB1qC/iwKcEuOpT7TP3ppDuvk0
TxaKHttbeRiwbshan/dSs3BjpOhozZNBHCrpLv5LV52DGMeCKuQ5APCwyvLpUgoAkamlNRtmIALL
+Pwwz+1nXKAcHsP2QDr6U9v9kkXvjY74IjC4VyeeXM7C6UOo2TR0gPLOhJJ1SfMZzgvLH08zJQ3Z
cG1wiFKE6g5vWdw2S6jpS8LswWCcRKGYeg5tvJXVjXcLjwQmJ4kXbvOTMRZS5FkbdnWbJGv0MzcO
fsc5xTAUWgKLUSHw3po+8laWpKZC/5Qhn9cK6Lazw1HJNahEJ4HdVZUlKU5T95MFooBqNtDG4OTn
5zUCk/werJvJQZjwgEZ2PYiVYlfoFpDfkccYFMtn5YwMBW1rQgwhP+1WM476IDy9M2EgRtGDi7p8
ZQTG1i1+6ikVUkYlgviLHp8tn/096dIEXtLA5B4fPoNbuk7GScsLoh809jYX8zCVZ1p6thPfDPbw
WBExix4fMfsimygDOIRaaj43ijC9ZtCOZjphO16BzboPYUpt6FDfm3Xur33jZ4F7FzsvidUWRuE0
GRj/mXeiocqFAbsJ7U5t++fKJsHiOdE6Dg+zjCMSwG3s4Amw947H70RKKc90M+hrIw7NU6NMcYp0
rT/WBFLkga2OQU7A/boyhXuFhO9eA2xrvZvVF3ICin0vLnZEswFY6fhYxLp7m+hgctpgenQxMt/6
YXoe6Nc0Wjc8zZWmrkVMyFxYzy8Bq+Z65nqs6PhoW5U1xeuYkuJXWtM7FiZ/k4V6SHhuYNwDVv0E
maApgzlfUVK65/oFeUu/tdpoBOKGWJu+SP2Rdx9Yxa5hL/u7YmymW+BBnzDA1A8sTdILbWx+5eJU
hdJZnUd9L/1MvVq9Pe1o0hW7wazCp1hlx5QQM1QGH5pDQ0ZBQrlYRlbdMKbQ16XKir2u1fZOj+6T
XDXfwoIGBtX4xTcSIp5MX5IeV5LJqvtonfLqIIfIvbi8D4ulJnysQoXVo7IIf7Kn4MwkBdjBOIvn
Fp+dCuQLrVN5HQpyFH1NEQnDXK1X7rCNu86CgSAzVH4YZ6KIoBRfDM3G6bX8xaxbZgwJ2IVCpD/F
EFRP5MNNGy0dWFXxQD/pY6sDcBx2Thlnm8QaXNLCkvLezHatdJDO53XksThqnpJ+7GWMnraOZRUP
GRvjDmcjxqg6/SQBot7LTLu6Db1ypmlnGnVXklLIbAijYzc5/TEIODMn/kW1kFYDA2nj3JMhM5vm
wYCBSiE8cu513rqE/2ZifRgo8++QSGqLwSdvCQ9tHizn29CsZJ23ob3trfiuMNFIRY3xjkoupyWk
RzsrY0ITksW0cnhTVz1Bn3jyXsw55MHUkm96+u7KLpbBKedur63L3Wxj4XCQDoArfzAGzg9A1w6d
DniGwWe7OPQJwoMeHUbRbUOfOBOafphbFp+kjWxPk4ZzLJWzVLPdQ+dSyJZGvNEpew5J7s/IJrP3
wObcBXiX6LsyudHD1xpN+6ObL94A03lM0FJ6IaDRa2PhU9V9a22NbXDjhsUTd22xS3qL/jY3+SpI
m/aUdGj8k06/jNC/QSEQ6MLJ6ZzM4bTBJ3+MW7MktoZOCBrCKSQpQWA5Zlhp5bdwFn+ihjw1JfvH
gG5/W1UaraNcHRR8xjN0X9kBvY7bJeKbRRWNWYS44JLABPaC2nmqneZ+iKPqgqP3DJwHr345PgGX
MbbKUBiUbfnDgvNqc6LbZXJ+cn1z2hnz9KQ4za4HN3J3bZKieE3RC5I2xRjPreNXztlFnd00saN9
Ts6b1Gknkf0eH6CmPZldnu2R6IXrXsF+aQ1M+X7HGZGSgHQM92HAUWDp9XYyEfaRJNRvajU9zLS0
65LMhxD28Q5kxWNZ46yrhf9mDkZzw3LA2Cq1MTtVbnJOyTbEG+d2Xhr05smu4ga7/5ETxyscqe4g
K5HvwOPfiqE6R5Hhkl0CX8/M7LNSKdMX0tvdEJlm00F0bhCuM6kwuBKYVAhYj72BpihHhJI+ik3f
xmpN85gZdMVQ2eFsLIiSbhDumX1u0sDRmMtQ6XB8WpGTUuGZR3+p2wRuzDZmv2VIjxt88ATXzSOq
jw5A4S/qWK+wW0iPItrrION3WjNec4NK1u70+zgj7xVJ6DXKQ7j78cCIL12GjD0KCiosRrz3YBVo
CY7da4qYcpNm+i1LsvAY+kKdIEeio+FoNZ2zh9WriEDozEuWs/WbJZ6tHr1g05Bl0C3/QAAGEVo5
pLYasrlnhshbGLBglW1REksXkFYhQw3bc3Oulo9ixyT4YvnHYPqbUELx9GlieAKRcrGdgMFSawx4
430FEULj2ONi6jFI4lPYM3l62+pQL4qcQP8yjQy+Ddo/lfgwxKC5zSMMtyBCtlhoZIHThLSO0Txb
R4UtHXgqd3NXWfXRYnjEwH8Kn0VihySXNosFbvm9v345wWD1UXf6ncN8m8ekz3YG0D1pFerInPzd
xeuwLa2P1jYp/fPhIGd334g6249TjPxBi7kXtCVNPRtCLxqUcUozdcr8mT+YPQZAYFvudd0A0Fji
3u769AZsVnHwmbkGXRleEkVKaalXl64tux3Z8dGdMAe47hOwSJbqhvQ9r+70Z93Vy6PRlq63ROJB
9qFHi1QgQO2VQTZPhzxcL2rkfedkuL+sS0XxQncPEWm4QAkSPOK81K2sDAkzKS7PkcYA14W4sbUN
47v1WQrpVkuyuvyXMhMPRVBr0N7S/tllRN9HT5ahZfvGxo9MancUpNE50QmL0EhOKOL5ohP5tAy0
7hX4jFUbGPTKs6WcDZ5m4lnR3NtgXDL1rBw40do0PEUWeVJ+QbcIEz7KEjRlBHE6W9tmflMn2LKq
HApEPb8WPbpT3agqMC9NywwvxQMT43QVVmV5Qh5Ag0s8fn2066SVkHlnOQfy2O7hM5VQ8T1GeB9W
kWx7qDM3rZ/vCNIbN3aO57rHkHhRpf7tlqgAB+dsamQFuQlDTE4BvL4bkrpaL5ExVb7WAt/PyTFW
nMIs3SUnshoeO9OMNzJJ5GEIw1tZC7Z0+uqpqtdWC23Nxbq/pe4AyDaFO7ztGGho6uysKTO9DmDX
RpBFlhO/e9a0iPmWyboB4XFl1E196pl6bAnuNTbtZGjbGBMTFk6nR3YT7HtLzQc7M4En+Ah2DFPr
aQvkDkmv9gi0wvCPtskZraPgzidGvr7h7ibfZfG7l3iMd8y7v0rCCdeNimkFhU14WwUS5oxIzQ1Q
HNrMwM83LgTtVdUa8A67SHrSPtlh+TWZmbXr65YdjRIkZ+RxR37nOUjT6qbn3sLip+3dUKfNaUd3
8ajdGrgRtoGIjWvqnKs43k9E0hz1joZ13BQAOOLkKUJDdmxp9C2yKqC3PFiI/JAdCs3X6bs5xGv4
ku5T0x8Nk90pqf83e2e2HDmyXdlf0Q9A5o4ZrzHPDI5J5gssJ2KeHJMDX68Fdl/1rZJM1/pdDxXG
zEoGgxGA+/Fz9l7bfUroM66nIj76vOM7s3Or69g4pEvSl5jYUeuht+4TIifoHhNie0/fi9oADwoQ
UQ4+GoPa02vQgxwjl3GjIDUrSADDpZm18zSSsobAIz3Ur4PjE00YhYcxcoApOg6tHd8NT5KzOF2s
W4Oohq4sunHbxncoiZfN/PrN7McXP6/ya5u8hvXjgEZ7K31xC+/lAsF0bqYmLiNYGl6+UrcJA8nG
FtidvYgi0K/MeN8V+Eu7xntrc7gTLVxkhgSmg7/dr7E7puXaztPvIGtRzgHPZHjLsLqOH7o44uwq
nYSYMra12IDghHSaTZJIXk+qjrGHn+yEDjZGYgFr8ph9L+JHC8wEyycBAtI828ItdnF7Q62gTmU8
Y2cPZ6zAoX12q0cvFz/twiabT0f7QPho7WItdgyhoZ97zj61pqec8M1VkYp8l8q2vJbwa6A4fat4
6zci/A3CVB8Ci4YIE/jqWnUkbERV9zBwCt6NSA73ToL/QU79DjuReat7ioQ2MHeEmXzmLiytpAyJ
9mj8vVmnlPUAL8ldt6Fz4AcHl9MfCsaSgdfO6yqtmMMDzY6x2Fs4/TjSIuUJ+OQpGNHRtDFxq0Ju
EnPuaYCTSNDKAPiLGRVIO7ubtHnOFGEIeCPPe6XDTQPIK1/bgXSR0RTLeR9WYj8CW+ijdu2lwri0
0lmApqSLFJxKLN8n9q56HBo8nbhLGYAzoAM8iVqFt+HYSILsg/KaaR2/PcGQLBDMLFZWQe8oGXJn
5c0Sm3P8KxvaYjuHPZ80bZ4WGRgGfIaJGr+Mp38O5qsfwPVzfAFW2zBIhkxqTp9m/Cs2g/RnRKwD
uN0K8Ftjv4A/dFkmRH2GxPGSkO5q+pg0FFaITV41YLqY24zdFIIDGZI1CH0J5Q7wJGU7oyS9Aqjf
v1lld5mjfu86is3YTr97BkjZYEQ/FdGjbZLPWk/eliJ2bbgJk31Kk1NYl69FEH5WMyTZNGIjTJjl
0eXhjOCDuRaMyfdDYn9LLGZLJlDMtEoYkGX+e9vZ8ln3NDgVdSrcKboCITG3k+JYlwbVY9A7D/Cu
nL2A+PEwTV3NUpG+Ox2+UKGWnhPbv00k0EtQd4htAf3a8eJ0zEl7m+Q6s3P6HjEfrGNAsy+Q2bkJ
2+vYPyZWK49Da/ywoTdsPFclwETqfamrnhqKo13E3QIZ+qBSZmVzWL01JJddUz++lQXjKldjGjLA
m26SRKCyoB/NpiFah8gLGHLR7N2idn7HpVSdksx6hqWGM71DVpXKR+WL6tBNyW9tXES8kE5dVpZu
eREswfNZlilTGGkevbxAUrY8zChh9OHrS4LPt+QPl8iCQyTNFuaSnmrmkEf8LJeXeioTBeWKpT1e
DqFqLY33oeQ0gbiBZPpfod8AhlRGQ7XnhigsvbsRQ2ZL62+DQknq/ky0+ghbazo5ov+/D6hOsOUS
CcR67yvAcHwGyh/TQ0jW9BaqMbh2GVBYLA8Veck4xkjfIqIbEgywsHpbKo+sOCt+oGv/QrBKvG8a
EkRygxmsIdTp6+Hr2+kCLKMvHE1ff2fAbTz5//lPvv5YVQRr1UkElSGqmKAET6jOmGPRazKCbzJE
m1lFOWKUFmFRrYvvvYHQCsbpGlj/hczUH14aMn8Mi9egmFqmDzlRvUCdcLgzWjYpKZJfgI1QbqIC
wptk6uTUNvab33Ok8LuzVebDqUDziFV5ZZhkAlsJCDZw5Ed/uOONnHd5PiqKkbpB3oGxpy1VfrFs
iBI0ug7C8mGSMtiDhc22Nc0/mZ3Iw7RYGmlXdDtvZL/027zahpZigNU2L0ZAuqVDziQ3mn0bjHGA
WNiMO6vHDVhVHjobSyNuYj3fKEvsgrHs92X/EeLhIvQ5I+9moN/jgaVxR4PKJ3SuTEnvbTPs3OKz
tjSz4rbagQeDejOSN+IP6TEuevVnYAIRYLqYOTPsSzk8xsJZYeqyTwBp+03llnuUPcFempCi3dzK
brUnPwOviA5gPy+11VpESQbGSdX3IeCgEppOumd1o4KbWSqkaUpOBpO9Y87mrv3IuTmKwyuRW63u
g01aRPPGStEBtgFy8AXnFK4nkG7+R1O71WsqGyIDlx1AOtnFQ2z3GlYLhLXJHNoMGrCPrMMnIsl6
BthkaXXnNp7Iyc3qd4xv2OzKUR/9pN5PSW1fnRqGZFrsEeq8lgnNywwvST4EsLsiQm6NynsNc/N9
Gu4AD5iT1mBp7CAlfhHU13Ly/wGdDdB4Tv+jr0/VWEd7lY1PsdWF2yXJlaTRcZUbxkecp9NKmyyO
JuL8I6GWn0vDhOHdsglO/abkbuDEmfXrKC27TT/Od8CD1F4eC09WDs2lrAxUEXa/FouOBooQMQtB
B793qO+K13MDqrNxgkPtOiifZ8ECZwOxlG2xixQq+gmXm2Gynzo1gSORIQ4R9x+y4XdiUHn/baCh
7ji9db1hnZI+uMSpnR0nMrJKIPB0PgOZABZjl8FIjOqlarZAhHysfmm0Sf2aXwHLqlO18y7SHO6y
GK8lw7B1ktB5nLIIt0TCDjtWERWLh8GFKMSg8QBjDbS2B8TsaBL5rGoMhlVv7PPJn/e1mkBo4/bl
yM1TLb9w6dIQLu1GrBxulZWfPdmK03s6oEcVXufedVR8gOZctdn0Da8CSCXMgKSUdfSkkKKmp8Et
UfsiByGUwbjS8o73gaV/M9ckzin8DQ102lCJg59OOtzz5imX2tnRz+d5zIeeuL8TXqtHpMQ/3WbO
HqwMQlQukCvHxt2scchN9oxDoPhRBXV2KsBuLa2FrCrNQwUckoFs/61Al8AhNfqZ917FeiXxhJDB
vq7d7BGHdLFCdFhevXgO1sb4fRjwD4mefQ/Vu2sE1RaSxiGmy7FBOwx7ZFxOsD4SKqu41FAjj3I2
ngvkD8aQooPRDcOnwLtbggZulrfNuZo8yCG92FBrfsyMZFYq0YycpEN2FXQoa6RHF8iHgjgGhkzN
JXawXEwGQCbul/TE/O3iai6sfp4OpPNp1LAYm2lP4yzS3SNMr2tAC4rzZUd2Wk4Iu2+PG+znJClz
XEsCFGLg+sSuBG85MgkcAnyc0NnKHhFKQiZ1rnIUY7P1IyBNL8xC9EdD8MfuuaMHoc+SyoVe1Gjf
fGozzBr5p07mZM+UwdpEBvoPp+DgmTj0RKqUbBuOQqRSFHgqoE0o+MJLqgNLGftc6OpdmMnyFsAn
X77LjPmN8i9iEGyFXHKU8hKgIWi/Nq0cqfjS+cEqy+/GjJupMqnHqVhsJnw0iru+MGg04ESlqwCJ
bw52UGJRDg22pBWraTCF6HDdd0xQzSlz4KZ5QxVt2jnu19ixjm5DUCQuC+yfRfGtISFlnRvFd2l3
wxqBjLE2xKkyDPuy1xYbFnp9kgsIt+/IQsg4m0InRTMeLRaFLNTRpYqfnEHx1iy+VW12S/6K9WwM
0VM5Jn9chmU7tIuDpgWEVvTQIxvYVj1NDa9n6ltX82o0kSbrlC2omM1jyOQN3JOd7LyuR/VrPVYI
3jdEkoR73y5hm3eYYHsOBSMpenJ6jw0YUA1TXiBlaJ1DUh0AbE7b1CyzrU22ZdrWwWpsTsowCDIe
YfDAXn6qo+ep6wmYZn8PwVM/0eOq0zE7e5dBNgr4cHhU0vxmWbD5aRqXtJL+VDlp73rCW4WZNV61
QsTHnCHuMGbgTTqicRoF4iEMwz0DtV++Etx6QIN3PWwKJkTpYz2PgllzjH25Qbzp0yuPY+s5mayr
Jcw7P8tyM32pe7BLYpzek5ZgHZRqFQZd/xHlkjr2Eew3ZnVPZoMdwadLBLWMXPJmUWImUSSPMelC
m4V368zwaZI0/W0DjOFcGu6+OpFxDOApbq1HUSxn6pzxblhLajw83j5EfUu5957+6DnI0m0/9WBr
e+d5NGPmparY08zX19Zsr2Zhf7MRJx8qYa6N2pzwP8iHxezluhIqEx5CAagVEU72CrsAhB/R6sA0
kc5Gpn+pRs7RMsUxUWSi3hbQ22xG0/kksg1Pe4fXFewIMxi4rtCmNobzYtkeUeBhQPA20inhOvOd
SNIYEpt1aSz2OF5jBDaNPJ7AueWCa7KzyL4bY9qMMOUb3kfCnUJVWndbCOod80eUaxdRLxo1HQRX
0jNpn4fJzsR0seGarWhBkzbmBc8khDiHeZh33ELeps24tiYjflVYOU40cekJQN9fR0fNW9pzEdfo
UFgwrTOac9LOXZbMLKVj43EQ5wJitOK5LYcQMcljYIPwrJoZ/gE5l6PNc0DB38fDp/Rlden6hFym
OHlGVfIR1lV/kNV2Goppw8pMi8/1QD2t8JnhAEDAoLZWRE2WhwQRhjkWMLlsPFOzhCmQK85RkGZk
mkUX7Ft4Qqm2mHzTV6zZl9PaYC2ycORNcbqyyKuaEX95Tk0NIMaAo73LLRSg5ppr2ncaQStn28bf
CsCUCO5lzJ3AneWEiC7tpUMxs8GuQuF/l2ocQCM+guFKdnbCwmdr2VG9wxLKx/mjM2xvFcr8bqaj
uRmTiiicG4GnxSVQF84V6bFE4lR2UQtnSb9O2C035Gckp1Rlb+7E5LaFqEOqpqpfOnGtCe+RcXUV
SCtoblvZrmmz26DHmQ4v/TaqW7IGkDBsZ/KcGC8RrWA6pGCRhrepNSj0xvA5+tmrqkvma1XOJnbR
MiVrEGTB6H4XPrDNrmg+FJKUc4lfBbAePPPg6IyS4Ibmu9fqbjt7zp88AO9aFXm/weppHxggYU4o
qwsaIzry2KhRe2bFhhjHZuOmcLYQ0nWLoPWhigyaRqZ6cZFEDD3TOHUmpgXqnh7QMeIxDVSWHhth
Qql0T7mFe6SuOwIZJ+rXzJresfWpx8FwHgjGCde9OS8axvTcLdUGoiRmehF3ZT+jL2FXXdM7J+4u
crwNgEjE9tAMd7ENjQsA5b6ykP8kkBDAURBjgpdaOvCdZgGIUE8OnDLb6niP7W1E8ANYvqHdxwyZ
UZQ+FwyF9i0o0YLx9FFY0Xway+pA4yaiVwKdtgzD7Rx170aPx9HtiA50C96nLi6xmpBonNh7WPXo
vFuyJ71SnqMofseVnq6iOUAv2XkYKyhw2OKL/CzBLJy/vrJsRNrsPEA/ua6alqImIfaCtR98Ep3K
OinIgGnIbOSvEyeJn+w4uKfdqZHJuA/bC6Yndke3OyO3cl9xRhKQDNjQsVRwGOcASn+ZiU1U/sly
TAmziywygMcSERiypOAebDFnO0eWL+Nny+h6r6fhdWIP3ZD1OW3cPvhVJU3OJL61L3Vydwfnp1PQ
GqwYLNMEiR9bR97pWpMVZITxo9MpcXQN66OOrP3cEDnsxh59hXo8CyiOlMqICyFgyVPu0cztfOMI
GiO8iCx/a6z6cRyxMM62sQFZ60O/a3+WDvy1mtGCS24xfOs2v04oqNEb0HfC7kOzKobRyQiX2FgR
XC156eF53nHvvlHBks+X++8JPRXkhqh708i4p9pSu0BYDy7wmwc0+DTKwJtj9+6JqQ3UUzyTLzt1
4bvKlhuhBXbHMPQ1g8sh2nheC6+lZrSTm9GpN7YxLr/j7IkXJ5pY3lz7No5LDxQt5B4SP7+wTFzE
Jay5TVKRnge3o0nnb4IwtysdXTTS2Ig8GVPWZF29HRi6ErSnULFmBPkuKRzMaM8jzZOTH4XXpQVt
sCt8lJ30No1iczcbDvRxZxrP2jQTOuIs4ej4d3zLZhq8lwFdFFHT7h6yZXHCP1Ccusy5MclDdq5j
Mr2sb8LByYH54OJxI3UO35AXzkdrabzGvvNWEPB0yrvJPA0FfRGOjDBwZ0sfcwZ0mWuaJwB0z25t
3Vr3MZrUZzX6zwsvlbt+KGPzMGsjgNES+TiF2TrWs6rfhx7AoWh/fI0AE4dk6iEJCQ4bR+wOep4Z
bOY0SL/+z9dDaGKbgm/zLVt6Qrolhl6xk4E1XL5Ms7zY2DHGC3Ps6CDlOcYD3bLIph4kn+J1RFp6
6lMKbqSf8D+Xb/p6pq+HZHnO0sACP/lM95PuQ5UxHqMiPGlzelxiA1CypzQzDaUO9WwegtR+akYd
0NPgM1xNtAUok6wAy3dD3JwYsdqXPUPu5R33A3VGVwAfkIPfYWp/TBD+wdg4OH3t1xItsthiDuUa
HdxDuTSavh5Gr+epv74k05GxXXUuuCQZvg/RfP56AGnNioxOoMptOmGueo9dhE0trMbzpHDQsBKx
xqBgOgurxvGWdscqhh+d5ekqHJALNoiqbE9RVtD/HwXSORJkYbSQTGWjSV7b3tzS0VZkftenpvZe
+2E62KWOdw0s2XCGWVA1nrkj0mafBXNCuGR4qTNc7kZa4ukkWn1l4BrkKnpHIXDXnHjXRtA+hZOL
5aW1d61Idm1O/TGMUKbYUyHfs2C6vjBpyQ0AFjEW0nT6I212HGETxOMQq6nwRfq4f5iBgS8sD1OC
WM8pNtqkcTr1JpuIxBhIMcqZiygx4lPmxVqq6gSwM4OorMaaMDQ1RoXROwfNSjdP4D2RXTPvbgfj
mGo4lzV34TqRkGp0H72qnNlNiv+N89zr7Plo6LKXIsk/sprWXlLCrUjSzTjE2EPG9Mxre2HxwYFG
iHSHq3WKKSnz5dQY5Pw7yWE2QOvqoe+NyVBmfD3723rgRGDN9bZ3gE9oZ37wGuvdljhRumS4OGy1
u0Y44mDY4i02BoLK4q7cNrSY6xh/GXOiR/C4qG3td+2rH8pTBBh7lExzLu7zHL5qZo+A6+sDJzIQ
0CP5OkWK8Aupwzsj8IFpW7SH3S92iTcjE0C0ZzcFeQbMJOyxXwVV8ZYOEe0tv34lAusXJo7fttPh
rGXHV/gIpBMDRgJf0CJJ2Cpyg+kKMvw2/ero6PLFGd1qW/kRQSt+8hKpqN0x4UciU+cdctT1lDE/
I44yOhZIMyQeCcQv9Ld7zWSfoZJBPoxkFLxbZD17FUUnopNpSw8ubwZcT46fJNX4ym1fO6CJB1BW
eKsDXAsWOZszO+WU82+HyPptxEZwsIcMn0rYXUSv1FGH7b4xFeUJuC+iH4m9cB/LyA+PomjuLkFJ
i9U+PzgKsQaq63UNwFUl7iaK0ps2R97dkan0F5Llf+GAL/8CDighz/wnSvS/8oCw76kf/3b5U5V/
ZQIu3/YPJJD4dxPeHjwndyE5BRYAtX8ggSzgPvbC4ROBzephw/35BxUQplBbfVEA3X8PTFOA/sH8
EyCK+f9EAC4s0/9HAHQ8mzgHYTmS14OONLD/xghtQidWpvSPJp3f56GigWtxT7ghGXMzcH4I3PUO
/YZFZW4cM1JudPfTw8S5GVrJWd17Uj5iwsM/vW3/DfJneX/+/qpM3gZenme60rbhJv0z8MeRtGRV
MR493RZHC7kFiakIbI3uIdcJrVghxlXia3oP4ZSsTDz16ylCAJ+F0zvk1ub/XO9wLf97UKL5VwKX
g/uU/yxPmOCcbP77GxFW+sYQzjncfrgNIG8UsWnwEiKnfHZ1tLPB1a9nev7mEgw+c9KDV3dhyQm2
Now10rzsJ9RnX/Gni5SnxcJHDgh7FDncQr8mpvxXL5jr4y9voCNc28LjDRndkSaf7l/fQKaVpDXN
mOiXQ37hOteEaIht2DWcifPo2ngxFrIcYwmywbVZVBwBOs26B4O3U7TNkDADGp2vSRGgRsTvRJ8q
+5UQGoVSzbj/zx/3Qpn852twebEYF5FZcuFL3uW/vliSQSumV9i1MzahlBNlluHAJcfgZEkE0lES
hRut3//nHyqXZ/0vP9U1JYxa6bCF/+0ak/PI7enIg997zBWRIzYN8VvVQvGLxaJib7oftaAbCfd3
iWXzH6gtmNUHm3/xQqy/X+0O835pgnQMHOgaqAn/+vvPk2Uaai4PTQ6DeUjm8VgGdB6HITs6Rhzs
zRbCdOkal6+HATGKIMdzVaZ9vGkjMexbQhN44i2DcUnfNdD7WAAD8QL/yHAGpwWDcx91k+e6SHol
XsyWHItVjkBzTdpoAvPAvY2Trm7FojkiiRSCw7g1LGK6+1GZ+9kwnjLQGW07+W+BgYKbNI0K8cQe
m/N8U8a9CHqXdBzM2kHhb30qfJNEr4vw49+YpNUlQRzYLhOHYhhJk5/dbM8J5XvIKfGAHuA22qo/
USotXCD/u295w14GS8PV73b0YXaSn+UN4hcIxAolfXTMhY4RBRkY7cQ5MGdxoa9Z0atHdD2a2B1p
u5Ebm5IUZtnmWqD8WeNRRc7kC+Tu7qAXqW18Mszud+b9aoN8fHILCkBpund+9GeqmgdL1k9G0pMT
XvXDUafrIJHYe6PxCfwNeQl2VKxxMWQbwzLfidJFWC8Ji6WthW8M7RB1hRDXnsSSIsrChzzseegk
jWttMy6vyRsAKYRypOntO7Maaz+ZiCCo/dVdLsbBsHoaTW3vjLlLNszMQmZuJFAMUTY/9pna1pTH
nAMH92Qqo9gg/wJu3NTyUktU9wDGHwZKCTpNAaQPbux/hSbk5f79NpLo9SA6sHnAkwvcv91Gduja
tt3lewl8hyNheQae3S9x5DBKzWAx7nX3Jov0HkMymqyUJGDzN8wrLI5OTfPIgTgC0/ycquEpNJKa
QGsMksqvnxkYXxeemoNIlN5d+ptEi3nvuwvdKVhXw4+wxW9gAk3fNwW9PMKj+jzpTzrGce0hUsjP
LOsnoq/GnaiG57SeP714w/l+8SZWGyyeb1nf4G3vec/ZcMJtUo/vQB5hULW3oSq5+AWiGCJQh7p9
L8ugx0qgb2UZMqrE19T1q9oj4rQWNLgMQHh2meGVDfw/19QNoq1PYqAcHSauVkHcisO5KGh/mQKW
XFDOzP0gw0OuvjFhx/4JGhpvxa/CFc+99Z34v++JetHsy9h3k4dejwcDnpIFUFRApV2Nub13m2Uw
0Wukki+8EOSnTBP9Mnt12pohY0ElOQv3uTDMK7fvvNIjoVqFNv5YuGAKL/hNth3cNofMPgsJG/R6
3JpkQTrTiJkzstfuONMCFs++wLjpMwU13GtLTiEgNxx8SGQQqXK2wnF5MHFoxGJ4bRp67o6bJRhj
G8Bf8NPmqd4qMnu3XjU+FQ5Gms4l+clDFpD4wZGjk1kK3DiVODi9Okl1VYow4HCS73Mmxq07H2Gv
t1s/Y9vSSXxIZ3M/Gmmwjee83fm1/dOZIeKYMUP4GNQaATmo1K/WTK4QgtpbZwiMpkQtqsG7xObo
Hk2nZRSavjRN/n3wWLuCanrPJGmllld+hr5LN99JYP/PwlvRgD81fQUGxkeETGfCzJ7pyWVQWqLf
KTq2rjSPSZaCL9OYGZKGMT2qXwsCx+Tu++EHab0Vs1iCCSabeZQtuATniIle5L8RaVFmS/9ukqSU
QXGgRYPJyTcAX5l8ztXE8jBF+2ky/jBffrbieWVUgjU7rfD8ijfHIk2iC4iTzmHLqRbtO5O3OmRK
Twl3MmL10fagQNyIH4AyD8/5xfcFP9wsmI8l1SlHDDqBDx49Ze5Mz0qgGJv8ZGwrK7qs2DiFTx/b
IlLSoeZyJB/bwKTSmqF36J7ZMtfN6HiIggWj/CRH+5WD6MgfWpt+SqAIMuf0gh7NRpAfInrfNG7I
Yck2dtKWv9GIcfxv4rtj4OwvCpuVup32dVk67y2mKFRY7hsiwObiR3pTJPio+l6hCprsCWRyw4WR
R+QzKf+SB9fYqj4tEQrkVoc4bB/SKqDfkRfG3symt8olJLSXrBwFdC22o11npt9iODYrB74Jil39
QwqKnlFWZHdS5Pa9eCY+/SNMJv0ch2W9rq0Lll9zz9TpkCBy3yqZfJ9hD7NIHtyWCgZKy6KUW3gY
GfZbtkbYj/jqn7Xrzis3nR4sO0/OIoXXVGfjR9aNJsiOftjqWZFcP1d6ScAZL7mXfKa2He1nxzui
iPH2mTEiV4+Tq7Z4/ZkfvuXOwJ3nB9vO00cvG1nlEmcTThhGPBJRnADhQlTSqcg8FJJlaV1dJbZI
t/ANalJXVSWHjS0HgX/VvaY9Tldn9JEJt9aaWBR/K+cesL4x41+0AJPJ+Gan1iPpZBruk4EKpllc
qX15Rl78PHr8jVGQyRaVZk8nNfJ2WYhcHVTNRzoj+nfK5LvLQHxtkmGEqgfwZURdPGU/AyLKgQAs
UmP9nkeO2BsiuUawk5etm3GYUe9mYZEsirUlbzgWoyyjE4eQB9Y+Yvd1UQwBGmxMt5PH7zcipQ8r
87knAWzdoqFhicaM0lnXvOQNo3vwZFd0o0KP1TGjMx0VpncBbgcfbg7uVlddggIOysAGvfJM87ff
RzuqTMYZGTKOoI2BeUG9qJualTkg9znS1jqZyfOruQfU9L6gNwgVIKDa/3TZBpgCnpwSbIwdf1pc
S7le1kWw9Kus8VFsifzmQV5QTWSCDFKnwM1/mqLa4wvB+95fbDmhqQw3tIseiqh57Rt5d6IZponz
wwXVucq1hZcStfOKCpfsRXN4c2X3c1LOe432bqgUYSj2eIrsoUZE8J00nbwx4YDlT6ADrZ291X2C
4928o/MhO4hybhqyekMLaykkFlcqaIowbckccqG5sI1jpF6sFsFrbmMCpyUY7IvmlxYmtnpnJKZL
V/RJ5MK7VIdC1T+tsPmTKndNm3lrFTSSDESLIsovuP/B49XOzlfNR4mNMkHKu7blyHSrbFZAXwoE
ZIiUbPpqq6i36Va138zBFFx/TU6Ip3cdaqfaOCgnqEZAUw036DjdRupGb70JA6TfgHbAihLt24JR
nyHwi2eZRrRXAB3AEB1F8LTdvsSiM7+rGflpkKCHrEnXDCMHub2K6O1Z72U9Jnt3msiNjlNzS+AA
jMqg3ja9LtfQ9Pt1N0RMZMlOrQaI8IjIarqc1WuAbBfZZvUkI9Q0ceTR8OvLLcEO1t6IaRrrCYom
Lazefi6C/Mno8DTW6gEjzs8pYenKahwtSPL2donD2R3lEwjuVANSYKXeANElpyg1N/0E386iuIA1
Vz8KYssxh/ln15zs6+ThGgcKOeyKglqBVPAlfHKCk2IX7yRT5mcmJsvlaKy7TEarMsnwunrDRyk6
AnSte1TrkfhmsugzVmhmsiGMAVB75jum02ZtpgynhjH/SCJL7zqy3YZ2q1Uot0WlH5uxf7E5re8s
yFiuiNDna+BvaMzzeqgOYY15FhVse2Gnf0za4TNJcYIW/tzsVMhYs2UtGm0mfODgkAoTyMxCdTXG
HWyLej24qb+f4D2uAZm/D4p4AqMAOTLo7uTIaQF4R6dITFdvREPM5Ii4Lxp45azXXPvXtIvgxCfG
pkPJRXMOWlzJ+JHuyKYdvTtgGLafB9lweUVx9tlIor4Gv99PNWlCpfpt99QIjASo8qLxhzvaHXHR
f4LBqQ6JSj8xNZ/o7oRrRzLO7gKL48Vc/O4iVtpFG2Za4plVdzw13W9mSgd/4FJndG/vfF5kAeNl
rfl55YPb2e8d2zYNzuIa1UhgnYgQcfTmZiDNVQVQ7GjJ5q2EimOaFA42xKVsXquuZ2DrIY4x1FtT
xPF2uiLxkxfdBAADQ3/YOIRXF/qqtHvuPSa7rjAJeB4AYloz1XlBklWuGASjRrjGBARPdjXw2/bN
nhWACkbkLell6Dsm5e1KA34B/r/V1Fr1E6+8o1HPMmKAk/eG4dkmkmXT4mOC0TifnSmyT2rykpNr
1KgqK1rlSWTUL/PY3V5mPz94s2c/JbPRXFWZ/crb7GS0ku5UR/pgVRlnG/svTeyKE0jaHyh4kqNH
IYZcl6Ak1zGqrWUs0QqUNLBit2nY2nszdIhfJl8JyS4Zf6ehcVDajopDtKiPkCCBUjQJGTf0Q8Be
VYR41QqujbLr5uQ6Y3102j9dbQ0nMfXDiSvwV87oEatKtOlFKU4EMItFhfvNryaQxkK9FGN47wNM
Yh5eJzhxEYuwKa1T1iI/pq4if9klzVAtD01OSnCQKU4QkmhH1TcnKRyCZpqE0sJCPkPP+iQcByBW
gF0PjGi8/fojUKH0aCf9uSqTZBMhE12bIZ4zW6FwjPH/7E1v3nd5yCxEk9mUcN7Ixfwj5GLDJVnr
A0gpyV6AraENBryc/KmAtEGZ69v0HyDZGNLRh2Qsud2aT9tvko0X2Pdg6PadWdl3FpF5B3wE27oB
BwaQZZX6E47eAkVwySfRwtff6hQEZyv78exgptiksngx2hhRwViy6+L6QkO3zgZykvuY94J0v9vX
QzQFL7FDsB/DTaPr9F4bVXH7epjN5HnIY7Wh3I2w5Ly6qe1d0csR074prMI6F4YxHYYcwo1hcW23
IYjY5MmzWbKyXP3upcSfnOgTaoksNIxHju6ZLK6x9j+GUR07w7pDBnyyYGeypl/xzXVroOS/wX7w
LBjjkyahvicfb0BBv5u9+BbqKdtov683hj6GKR37mRB4lcY3PLUPLgcdVJO4Guds7eQtL1VahwTf
LcoVjUPZqZnib0lEIXKreciHjGEfq4huvyPnPeMcYT43Dbs6y6fd7AYHdqx16IEnCEKUan6pTOLn
YG6IYdsWzQ4H/NGmDBGB/BYl1C7hsCj2FxTD0v8oWcRcymovlnfKxJ0xyMesMe9aF8+z7z/Yih3M
tZqf9RR/jwU65K77RTLZsO7xbNeFMcNk8m9RQJ8m0N6hgz+98omEVr5K6ReZ3m6eKOcd02EXLaIr
8LMFnXbBwQUS0n/QZfMSNMh8kVcVavyZ69KBt9OjcqsujRSvXiMAWnQ3F77RyqpIGGz7agdT7N3q
/oO9M+ttXEvX818Jcs8NkovDIpDkQtZo2bItz74hPBXnYXEmf30eap/O2eUquNIHuUw3ugHJKlGU
yDV83/s+78R1wtBKaBxMuWZ07j3zSbr5ro16YHBQSlznsvKcYM6A3VKqpXuqsaLpS7VrsaXz4w23
wvKeML8+6bHxYEiwiQq5PJxT2ECUBoFQ2jrSZlTnC9egc5dRfECCj+XO02+pe6JD1o01W/KWDSJX
T4xMaBkG5XMlwjvLib2zNgPCEcXGh6+rt1Bon/TSngwvh3HdEEsdeRRzSpdlXX1jKe7eakStZiCq
nmnn09yYhj49oQi2lX5hSPq0wRCHLJgxb09GDBLYuOy68ogpBPqsX72UzlOhkdcnGvc4jGCOuraH
u4grVxK/YXug0KkaX0pt3XTGquE9dugqicg0/WPtuzeFHNa6VW5Rf/p7QlG4DaNpzuigO1ZrAxFa
3YVPDQjNb3ETgToUVoLrbc4OmkIzu/Crot+0mXw1weaWQ9AsrTghh7g3YJRgv9Bid9eDXId4R2kh
w0a2ZFWF5ZKt2UL2rbzMGhsDJ4WaQlVvFIHkgqLoiILTeulmwLz044r1YHSeZdMLYTGI/jq8VUHT
s6y3bmAZI75ogoZ1AOpPG8old7n1MuUJ48BUWPeFujdUqp+7vVmt/Io7yAKYbFm0aVVFjmThWvd1
S8s9sc4QbpJiE2rWMmjc26A3D03dgixiX9zmz3GKxsowtfsmYWDVKpIo42lmAAYrt4wMli2OvlRT
fsQwbi/Tel76M2v3FUG8pb1SeYeBQ9DqJ8Twga3muKxLzVtllVUwQpXECOXJ2TxCg4xg2QtsRC70
asQx66hj5WrxddnFGE65eITGVUFVdiUas7/I9pBmYAvEhKnYPRCqSUAZ8PK83tat/Vnpdb6rE5v0
bMzGXoCINYbGs/VqXGFmbwHQ98dgS5L9OWkpCAIr7gArpxFf5BW5sJBIRNNeqajyVkWQfNQ1Fvj7
woRgqDqkWIW/6ouWVB1F3q3pqyNR4htOX2wcvqlNGCMcDQuG9CzENFQKPVvRoqoWtK6THfWk4Xoq
6BYYkLFXRHsumtn4z6A2F+bsdzcIxKrTzGDWIyNOZesgrIFZNZreSTtdxUZNkBoZpks0YlUN95PC
eaIDahAdGq++vYob+MfplGHXKC+QC7IZQIxkVnF0GdXOqm2aYi/765bV6kFjuzD0mrrIoMq2LhQZ
QNRNTxhvkvrkKGJ/WcRsLtfK94etMUHA6x13GzdQJCfw/tuuaouFSIL40ouLz4RkbTGLvs2eoQM5
M/4elRy9hr0CpNgN3XXyb0ZuYPS//YTgx2rbx9wFhR34HhOYQwDw0JG526QQcf3uLjBktvJq8ylL
Oxt1eHOZqfq9bDjXwJ9FyWzIKc1QT88TmAEwctjooeLI1WADYfW3Wmkcx1pPbxs/e8Ncl6yGEXlh
qY/JOXCr21GTwznN9sewI6KRUnC6rYCVwafcJUOyHy26EVNmFPvWkS9mWj2YPaZVmVvDKgFosIos
xA5OrY9rtxseGxDlK13G3bnJ/mnR6vI61PHCNn76HIAT2LiaArTK5LzW6pKPr6ziTCvkBgKUOO/N
4iYwbZAs3NirMSVgQGuTV00IMnSTxN0Kzex2KBvDhYF3kTCF9mBbUGXAzd+EvkbVsLqQ/WRv7f7c
C1OS5O1yjVHwhDVguhnXLWtnU6Te3rED9tAy9C4pitT7kbD1KpmeuxIZXrxMo1Lf9OBEr2DaoFiG
0gjqZih2pklDjYhStoTz4lrEIjwjwv1cOk21TXXsVVVrPiiLbDHZRSM27HA5DpxbbpvBpfejU4ch
kjx0FViMZGW389WiYcHn7eeEUoXq2opR0hnbrLTUNVVnDbfEaqCDKgOqArXTyXWnYwWgHPKgscbe
YLBhsZGb5taxuDFVU3UbjMRrPRi885LgpKPqqBriDajJ9iZYLZkFtumcxUCBPQ5NLO1y+gxqktfy
cmyIv2ILGrPh2AwlGzQw3WRRmDpMEGwzzL3QJL0IUscgLecmhHlF+6C8qQjwXU6wNVU+XBkoayxA
Sms3lGqnYgHXxg0/EssMXiZEkYt6gDiuw2jSfYwFbs1OBBjhOTXFFkzK/tNXtVy6beDsk06jGNXC
YK0y49pSiP0t31vrLbYfEiIpDTM/SUFOy9B1VCrxw26y5HkM0cXnJBUPonOZjNF0tswsqNTPekhz
fGu9sw6xRA59a9KUqBRd8gLJeq7v7QoJnJrkoQPWtTg1f6LmkMfNtEp6f1obkn0K1AgsSugBd9vM
2gxOVa5PboE6om+A7oeNHaaAOc5lXQbTGcWz864nkLiLxEH3hmzrYvHkRm3uLe16JMrzjPpZeNSr
IloT1XBGlQ7WjSZq4jfKautZ2iWGb/Zbr11eiItWdXsxhv1VXR/xfhxVnL9IQP3LqmFtXzAtZyF0
lRY1ssUkXyf0SaWzg0A9LM3OcLZD0D//bZELdbEBmNosPG2VwAnaguHF92h0NOxzy1iibxxu29yc
zsoQJZrS5bEu08+A0WGns2jA9C2atVNHw9LTQmfbhqpZJrrORqLV8E/+iPupObKchwyr1fqZU3q0
ATHvtnKAdyddGHMDHpeh2Je6Oxya1Es2DHYAYaCTOR2c8NAOrLugHpZ6hZoLIScj8cxuRLoIKirH
L6dP/ADpcOHZ4bRzxfjeO7RMQCDqqH205cgwvxuckkoTHpo9AA9vnqHIR+1GyoqE02ci0m+7e04a
oja0rQwLxeS5xqaVLIGz+toqo/oZ5ikeVKit/piX+AXLlhJQ4G5bzWtukyzY25q/GaRbX1n1cOEO
iKo6mwQ2J5qwflGl4ma8Z3MEsOBVVxT8AmvsL/ROQXFCiu6AP2k758M3saiUNvk4BfkBO6wJtFVR
c+t0O6iiNOKiNldaYcbLxHFT1NTAYlJvm2tYxtOOpkSOTvmQdZ+1mdX3gV1RzIrTC9B1UPyBkGaF
9iGtKbosUEvrfcJt4ACmhbnMJHRh6AUmlLRSN61nfQwVAXWt0asVdnsqN0MPs2JiYqhiPb4DCkMj
6ci6R1vUYlr1ZqCYDMRtBa26IY/krEvBmwg9aLZdBgJa7Lk+UIOT9NDnSHAHf9QWoMy1FRF/500r
yxUFMm1HsZLBs+3cc5U5ZNew+XMgyBOEXDODEyzFKg0mWLzNJ5czNdF8ViORkllCdYN3VWDu/aSB
ztasAl0v9nHRRWtilvxkBPeeyeYiGe0Uw6NMr1UFjHSMh32a+nJjsQDZjACEomxqNmaQPwq2d4uy
yRNa5vrKQmfKmJe4Z0LpLzUIyPuK2iHLKPUjSjKa1lKAwqAMNw0EFnZ5Sferq3xWXPU7gI+OwGaL
FdWkbSx0x7tQJuW6dQxzow053Q6L8G/XmuukZufAlKKQGUVTdo1k3ARX2JqXUMCZ5bmyLuymf4uh
rkFxhlCawM+oQeqDsmAWKfHe4sHZaW15lWCkXNYFWbYipOmjAK1d9HQv2Thpuwj6Bdgt56gK/YFs
peQq8c/bbOeHtrYBKnBMJxO2Auno8eijaq56dTXiUF3Whjkt/TTABqtbcpPYiX1dJJo4mHV/lpWU
A4y6ytcS/8lxiFV/HLGpkWFQXZWVIBejo/NPXmRw3lvuXFxKjKOa/09LBtSfWcTcMT+kSUayRgzz
wpvIYiCoclrVIcNryGrnMpyqQ1Rn/W29ndqaGpxMjFtj7gV5ERzC03OtCeVgHCGU0P/n0zpiuEuS
KL/W+xGOUjXcEb6i7XzDLM+8ZRqI7lHYTnfoZghpMJXdo2F7DrJiPvXpr9ksqZFVwSIpgtnV+ZG5
DTzv1tcgc9fs42qlP1p9hgpkLo6qIrvJkBKPULkqkAZiTK0btBPsHKyYka3YikIjoblWjLT6tD9J
Vf6/7u+Puj8kS9/o/or24/XnFGGDf/C34k/Iv1i/SBrquuVKG6nRvwR/pvEXVA7i/0jyM2nCOfzl
P/R+pvkXGjZUfro756wKE1nef+j/5F88RGiBANAwXEO69r8TATjHtf6nCArYIcINYZu6aTnQOv6O
e31/Pf4r6hzCXaaPWgs+TnXbOJFrmfk3//gurv9+s3/Gqf+sMPz7EJbnoWtCXoht7IvC0Ia0IUBE
eRQish4kfqFBwa5K07lpUOSa9BtiaqrfH/Pn5PPTMQkLNHSJiJ9muvNFUdaSRo5oH1VHHHXraNB3
5DzQNIdTSrJwZv5Bv/abMzRdaQjpuWgDzfl3/Kda0ZrKDAqXJ1kD4r4MKywMj7WbXcbK/sN5/f5I
1imv0UPE/yV9V/XRNBKfIheTupww2eMfJTFrYSLM+Le/QCFRxaHLsxDw2LPq5x/XxQR9vigBZS0s
ld/mRJnR2YO9kgBu1fEFdJffH26+Bn66DC1AzVyALlpU3RLyyzc4gUBRrQ58qjdvDAv6NlWKjqAT
HcW7Kqw1bsvvDzirkn4+oKPTj3W4iVxO86vkcIzSqQEGRnxaaW1991FnO43L/Q/f4q+nhQWSWx91
BNJRaXz5FsvC4EOUqYuf8b5F8uFkRbKInOqC0vh12tx7wef3p/XLdW85UB3gBwl+M+F+ve51stP9
iLXXwqCHI8UNXeR9TKMdbdDSQAj4/dF+GTwsZz4/nWK+zlXy9bqvzaZWPcToxaAn7F9h5MIf+v4Q
87j59YdydNdg3BSutOTXK16GJsx628Ps1gfLMJlrvrMgKtIe06k8Zn27zwsH84SlbyYscUmMJMG4
w0S+yCd1lVrFDdXwpVtJmk8T9Zin7z/fLzfk/BWgmfFs02IAd7/ckNqgpTX9W3uB9mRpUHyeDeSM
altT/Cl7+ze/rUNPhwHfMMjmMb6Mo01SeREUEpumjbYsQ3LPXGLyWFRFIIPKRNt8f2a/+3EN5OUs
cDx+ZPllCBVh3XG7Ss6MQlCdMnCb3R+un1+/PO49xxCGZA1Elu2XQ5SUZUxtCnG1msZVMMcCRO1d
no47r9b/cDanW+3nG34+luUi3xa6RGz784Cm0sof0VAiNdPGcU1s82dGFCBWR1Ei/etpfHXDfReh
1QnN/NPJbX39/fdp/KwhZ07i4PN/TdsxLRwAX1KcCxMRgVkapFGEFaAV8z2guLsTrEt3dhZ/GmZw
Tm7dLZMiFfqGTnoMWPX7z/DreIRBiVatJXEZuLN14KdRvbAol9YDX3hCLDdTvrmvBnkf1vohSXHs
pxPyUrN9+P6gvw61rmvic9Btj0hjNDI/H7SKbFwohuUQH0W3JtB+kGR/APFVLr4/zq/3h+u6tKm4
Q5Cjml+nLEyptt823IpW8TGaCCsdEtjHp8xk/1+Uq+8P9rtfk2WbLViCEd8sxJezMvD6pKWewPzN
yVN0bOsNjxe044702a6OP2vf3JR6/NQZ1hMMrUspje33H+F358s3qjMoSM/8ZQpztKQdqgFmUadS
Nj/qzTRD0LGtrgi3cR7hQhbL74/4m/uVi8ZE6Ks7jAvul+nMNZSpOQaTpm8gMy29HEGK8aq3/TtI
9voPP+fvvmEpBHML7gVbsj74+bphTx+QsdzTV0vA3+4tNOPQz8St6Yez6hBR0LBqyHBrE3mfhubd
9+f6m6tWIly2bBewL1Pql983V2gFGf64asO30qnORA7hwPvDAPjbg9jQiDzDYHj4ej+KQDeMhGl8
UZMspdQr3fkleLH/wlG46Zk2PPb+nvjys2kGZbNe9/nZvOtRwlv4LPw/DW7ze/w8vErdYTPj8IVB
uDK+/FixMVW5rrGAcw0wgi3SH+i7m8551exL2FgLy6CkjEt47bnVHy6UXwc1Dm3hXnKIUTcwUf58
nRQh69QmJ58LX/CmAsVeTh9t41FA/iin9qwdfnx/Zfy6IuF4pCUKesiuqXtfBlEJUbhuYodBlIUV
6PcleXtInd9qirLEeK0UKYPKVcfvj/qb24Ehm40gHCB2NMzJX07TEH1CqJM7J32sjLh/MEfnksI2
cgO5djPq8X7xBoUPvXuyn0gX+f74v16qHJ5xVYBVZK339X7w2zQYNdJ7KVXfg/yGP/oWRvEffsrf
fbWM4Y5hWDYT5Nf7gQBtLFUlVxHaGwqAS/JHqed/mENMElV8llJ1M+EyfX9mv7l+ON682eGbFc7X
dVXa9m4/SCqVZQ40DjU27k03JfYv7g8+je0pcv9wxN8sRjyH75IJGPORw3rg59+yhl2X1POiFlDp
AuwGwtzmvuq9feLjau+9K4uhxkLmOrJ2/f5s5xvx5xvVc6k5MLByvpIT//nQqkHoRIOCoTSzrymM
iUWZgRL4LxzEs7g5HEH94utU7AQ4Zat5dxVlNOooOb6GSX34/hi/XpDstnFvwaAyue1PvpR/7FCz
wBuYnJmAI9IGzweiOJGs9La28lsR/dtLmPlYXCIe5RJpi3li/MexqFjAcJm/tK4vG5LGVH2jtcA9
gyaCzvH9ef06rXNGbEyFybTOJfnlPgdOkAsjqEAR2tGNPVlHPaBkHXnTJvfbH047DX+46U4X+NdL
4p9H/LIwbQa/HLuidKjdY2lIGPcUElzX3wUBJp6miBrWy1O6yoHwrwH1RPBGxmZrpOTMhWaX4Iqn
e5WPRnM5KX9kTS3FXQe4+a7HIP3+/dfzu3vHddgO4hWkaga58MtvEQR2JRVhCx7eC9kEdMtMVBmh
9x550bmRJGoJuwv9blBe+276+P3hTWt+/39+W3PJjAxBfiBsoEw4X78tPXZFPup3I2g42ut+6soc
zzrr0XaXJZEW/BhJTMYpHlS4Op5xqbnepht7e6YCy8y4gu9cSGK9KF5Z18yNORMm4M72x6SEGXnr
tEa31y+M1tW8+9HA4FUuQ5LZ42ZBnp8148D4D+IjftMeOr3tewF+lNiuOyhLY97S8YBf1OVO89KM
cTqO+JDGTH9209ZKUVykShQPhkGY3qHDIkTHMs8TO1NPZlgrbQCiC0ev2KQNCZfE0YswABdQVoZH
xmdQppNBST1PkSCv2BpmhVhH5O/Zn8ptIIyJAS0fIt2wHAVZGVqprGnXEcsG3KQrBgNpmkFjoFxX
XdOO4zbtIZNQq0DWmg2kzBupcRFGqhfYeYoWPSjGRRaj4LKKsn2GZ1Ra703Ux+6NRTqyF0DzwJI3
y3LMcSLFkGyjt8YkhBqpWlFg1hsDzeqvy3josDyJMHOQRFVhYhlvXa9300zbJYUHQoCC7v/RUXGi
cyja0Ny7eqD4gxITje6YrRNrC3+YlLlrOwRtFB06F3LYohD+0N66dVPam2BMR78ELzPlGA5IpTAJ
p5o0qzHWcYes7sovKE2SkIiDa7wwCyLfd8LRovShx6QdUfkSkUgNIodCqYGrIGTIfjRTKkk0UVs1
lbeqbTEOH3IiLWFjuqXlui9Q0TywYFNrxjgKB8OvyeVFn8NnXVSG3QxvOuxSSFimg45LNnaJZr0k
aqB9d3rlV3dtVwGPRrvncUEsgKjY5Hu7oZMSCY0tMSMuyq3FvoDGUlw2MrLHdYcZPDg4rBnqyxbS
Tb8rEFPj+Jpoa0fYAoai8B5USdbwNQrmEctYQCTHVWfEutzAMhvqFQzLJkOC5ANPVIGIs72uq0S7
hrtXqXSHwq7oX0c+SH3pTAExCgubatB2zBDppzrxBwqlmg+wXRSxl8CZtatm+pHaI3E2hPsg0GpZ
D9NYarzikzp85D91Zlunbzp9TV6iQ7KA19WmrjN8ai3xhMsBWSzeY3sOhwGBR+qkq4K4OcB5swQE
5J5fqMjDPao6x4hOgtMSI6gxQoyZwgBvrhBFFS0bEU0rgFWGfubpBr7GRdkj7QebpdtV9gzNzA7h
RFkpPkFacFlD7QMGXpbLN62mARjsSHmTIpIksVF5Ii0MFreH//YWz1/IbmmP2LJ3TXSlZaDCs4xJ
iZgijSRRhsOszerykZ5XFNF7zSr5knZ1lRBrjNPX3U2kZDsX5GYY3lJYxWjsawTuHe6V2JHqnFGb
wKjRRecAO6m3gzWSM9d+KEkqv/Uj1BK71k6a6NryCeeDgdjVvW4TKZlUWErc1Anh2RLDMO/Cwyg3
pscKRoj8wdp2pB9dSdPFvFU6NTkLWmcqdB4GRTz7zCXHjV27XQ2RtUYY7FLbtmmgh3f02eFxxrEJ
5bUltAIma2l54gM6Iq3dMwyzdn/TpZFZPFIoLLoJMZ7jRXcGIZoO6HQ/dkwA9W4vs08nThrU0VYS
Rt2ul5bfH/Hq2dUhrrHg3YTSycdzThtPEVcxiuSL2NE1seH207qrLHVh8dQVhBq1COEUUu+P6dp3
m9NM8/+617b5LA6v2Wf9P+Y3fi/KsYqgJf6vnx/Wfz8GdjAzK356gCslasYbuIvj8ZPyMP/0byzC
/Mr/2z/+t8/Tu/yxi8a66bsuWvaaRp/0zU5vtvv4n/+d5d2/2mi28ZdlCMekpm2dGl/sHf7mZlj6
Xx4VWOZI6Z7+xIz9L2yGwZ/YprHkZTnFfM3b/UcbTTP+chyeo1iOM17g+Xb/nT4aBZ95EfifCwOW
0hJkBZBfFqPM3ZRJfl6YEIllyNZiWkgdPKCjPbFh4S586QK2vJXU5JXeNfWV3WAePv2BT01/xS8K
5psihsfOquX0BzvXR5TuvnlR0Vk8ul113zZO+UL29QZQvEaBydfOJy7me/gdazPKtGfHUMy6ZAZt
wez5z1iZUlxTz3agmdtSQaI4PZ0EI9NNN90aVoBDk0w8PnGysfo+uq917YXFp/+ujcQBZ3b4GIGg
XTMz2Gdpi7fYnRL/vmBm7foR8Bc1i5VJXyHHuLmasjY56u0wXFCRfq6cZmUkY/6SR6mxRM7frevR
t1dFg//a80btzCqrGhPE6FwlbGzPY0Guho1I6SHX/NvEaOIPW8V3lgc5MeXUz/F+gFqscZxg1HfP
uxx7MT6AkOzIKUOKj1S3hXAoPCO5FPmw17NYvMfGLBEWQXMbDFDxq74JtrGV+bdGB1zCkon5XobB
ARVG+ahVUbaWyujOS6xt153IyP0JNn7ruG+yeq9G1X/mNpkfePvDe6ixM8YWyJ5LUsclFTNCEEDX
PsicwW5+beC3K3Dd/ast4f1Htd5fJzFyKS0QCFjEEN1UY3swUtukXzEG59SBh13Xs661ZJOu6JTa
mzb2x4cpN4ixAIFxrsnsQTbVuGcB0S7xN5s3epK3q4mYiashGoa1VkbeZT5o1iaSaYbQIkl2vuON
507VTYgpeXj6A6IBazPppnfZMA+vcwbBKwUveJXbJZLS2IA5Hmv2bQ0//2zoq/ChEDXNuUFWT3ZP
UHSWY9qy+0cmS/0M6FZ9dErbWeVU2bHfaaTtZlNyHmlWdlErTL6m3dbXTdn1y5Kv6p7fFtlKbJkv
ae3e9GUhf/jaI7c4ea1OJ9aJ4bjv7ej+6EcneOpQ3KCAGZ0jWs1pxbFZk6ZECzvw/drY3AOmis8n
FhM7AlQdMMy9XFtKeSSpj+B+va66tVDXnGFvTxGXBkwqclSvHZg9oL7OZ6+ly5gY+gj55EVKumC4
aAllN+2+e3eH4KOvZfLcCnpIkEaze7PKZ+pWMd4YHZKsAhvFASIXChfyzmqHy7kYmnbNIqm5UZ5A
ulZP5kPa13ic7US8edW0q21B+KXnbt3CRuPoJPQD/cB7USMZVKUuo/tkhuwUgwiuEQKWG9XX5p41
nzhHrxpvK9G6hwbZ6mokOuOgD1j+Y+D2RW2r94YqEFxT/5F85WRtFrCO7XC+4mZmRacUr9Ctdab1
wbOsiJGBvTifGktDIFryPDGIa4UUog70Z8Qq7+3iSIKBfSaSwnpwSoUHJrXFayHEgVmYUNS8eaqR
OoeInmO0NI59tBW8a9/23tJYuY994LhnrOnTG1NLkQUXvr4noqvcJ8DIN1AExLVvyXApEAQ94uH5
0QQi/MzaOc2SVTg1drmLR4G4zpp0QKFKvyOGkLvErrqDA7hzKyTh6srCuW7VuXftWHChK1vB9Sjn
hGivf+1doUhNV+MlQdUWIEmSg33DUC/UZmEru867PS8rEfQ4N+i5il3gh8WmM8vwXpbGi858f4H7
qMEu6AKsG8PghhxYeckSPeUWMMeXqSLkMATxdcPuy0ViDd7gyx8M1LZ//4tYT6a//4VZFs8NsN/z
IuaTd2X1Fhla/Gy4QbsKgkSS1dkkzw5dhkJGwaMtQkYAvQZ937rJs1ZRIRdsJi41wyrvRDntTs/j
Ti43foFp8PRuwzhcesFrHnv5QZe1dZuXgQQXMoxrA87DLYBb78IKxPPpj+b8ipLgItTH3uH0AiVd
yo4NF4pWNj9GN/SeGgxZCHClfVU1pKuNbsP/eH6ooAgZVqfAr/BQDNVFEyTtrc02aTfY3oOnwzbI
mMMe7dDsuVGEti59cn3DhCmwbM3iKgqi5L5E811bMkcROKCGO/0LMglR/fk5QcDzG/Rk7tqDDtyj
GsxraygfT0+3felvksbCbDq/KkMTDIixzy6p2pA9+XA6Gj4DlP85F2qaZ8aZYqP40qr2EUCvdmR/
R16RCgA5zM9naXmdYLS6c4lL6PzKXflj7V3CiUSxqufZtS2ieEW+kX6sXEgzpq+X90PYBoTxxmv2
qclzoF/pDFcfeobhCDarfW0h/tqFED7W8VCU941sXlq2jM8qGI9P4Tg0D9Sc6mOakBZkVe0Dph3r
AEHkphjtva1H1XmiDcY1+btgxHuPFHWcVwtwIMFDgAx2KYPUuCKUlRB0xgZeLHvs41W9VpmZH0cP
Y0Uiiug5jqMHNN/4VaJhumv0a6Hp8WfZMWC5RZfc57LoV7o2puBYUJ0X+Fw3LIa0G2lq2Znd+dlr
nVnbSdj4dLNyZ4LooPAPAbpVDjFs+Ph3YIxJUikd+y4OyDdN/M5+QHvBTre03SfbxVDZdXrwqoT9
1Dh1+Y7g+xDWI3nRubT34PSW6I6Hl65jbV/O0zylgPDSBiYKUtarXyQGT5Bk2ns4Z6WKfsDxNGnE
ZjEF1G7lkffeDLuxGrRdJq1mD4Ur3wZgHC7ZWlCxtwbrCvSyWhV9nh2L0UyWaRy4dygtSOfsGuMx
Pc0c/Lwvdco8aJXyHTnleaEXpDsAQ1o0OGwYAZoVsosyWkxMqCa9z7MAveCRKvAWBZL8VHg0NdXU
n+AL9oD13Q8TOy6YlPpjSPur3OR9x2S4yYuUTNhMv528zHvzHe2+9dzmzdE6kjEy/7WLo9eRespr
ZxvvWZAFr6Dxfxg0eF9yjztTDWb0ksckgMuyn/YlVMqzHjjzMhpUc0Hpcbxil43nI5mGN+XpO9up
qkcGopicEVZs7A4J/BX5FcYtgLCJCm9NpQ84BZviMaHRCayWj0FCz0EQ4kklxpodFWz+sTkJcA7M
rGVt3rpZa7/QIKQUY7X5A3tbD1BoGR+tkeC0wGmI0HDicNsIaPw+q6DErevzMU38bTLk/gUZHnKd
lZ59pcOIJ9vV0Y641gxUk3VwDGKExzMjR8R1+zlUN1nQRx9tAggBR3t1ZMQtz8hxIVCpt9sVv0T3
6E95z5Ufn/KHu0ddZgQtWcax0lhtV5banV5VJW2yr3UaAqeHrY61DbeAvTk95PrI4N8M6nB6WPp4
d1kyd3mrwQdKoGZWcldrZXfbY89fcwEFm9zpqqcBHItrj9AVcns8CjM+nJ4OHaT8kG9RBbMueSJw
FbpEmoxEwaWHBov6papUt4zHVH9OzGAXMMp/wKx/Ah+VPOhOp636yIbB/H9eymJHrYhG0XdhWaz7
aQg/Gg1ka1dHGoOUo7aFxkSv7DZFZE2i/OklUsm1PorpGSI0I12gTxeugmE3IOwnMtMlYZSN+uml
wQCJJjUwG/SUOrcBYfSbLquTuz6do7JIZnRz7yGOPPjbHb4L1pXeg0FRZeW5cAYdqOpnZCzlL3p4
yfydPlNnG7ca0Zvr09PgtJjhvfEhoJR67udRsPr7+YmFc8txDF+5+za3tL/fhrzmVzEY7s1UJEib
a9hECNXzF5f6zUJA+LiaCnJESIpomFDEeiw15xg4ptjGaqyWeGuKB96NtaNJ7gXxS+UDLCTQ+wZY
HRPu+MPAxuvMzMt654ngo9bR+EWsFVZRg2bNU3V1F3WSdS+kUggwaX0HtSq4cbxkLXxjPPcptqLW
jtT1CBftoFfkf82PAJQU+FOci9Z3c7RhJsAdAD99krSHqm/bQw156RAP8gycCXLr+XmvrM8klq/r
MkXiaPWKAB9++uPp/wosFJ2v5dexNSma5v3E12fGG1+x0s2HKrmVnRbfzqgEw1E+9TkeGbZFPpUi
ZIZ6crgOiD5fDxlpJ3oZpSuDCvsj4N/0LFFC21M69B6HBL4GpcaHIuxvAbWM26kE22S3mnw2FcYg
ozSGg19loNa04i1DbPIcgzZb4m7zWZIa3bYdWOVG2GX1Po2fs0BrtmHDxjJspvjZNZunNNKamygj
R2l0qfaeXhb3LeMAyR4b0vC2KAe1oza4HUAB3/mQ6mFKm/Kd/DjoIWGiX1dNW+DQbc1N4QNmsvMW
yZ/e7U+fB0KAverT1N0S29M9TyYu49nc3Vr1FiN7CqAils+4nLZITfN7VePxrasAR5JRAT6ad2iG
HrW7yiSHAyL2SLKqOwF6Nwj1s8tiQ4CnyRmO9nmXuLAq7XEODJkj02KrI+/GEYdiCIuXxhNXWRR5
t17o+vsK28NZQkP/DBIgRnxLUpHzh44xx1L9pbTSalXLqltpeulc8fHzfWW3Bzi5zhW5L+KiaNLL
yGIbUjapsx9Qze2JdWHqz7vi1okZHrHyVXufQFNYTN4bFVP7yUMXhdLBsUh8ltHK8cLqKlXh/6bu
PJZbR7ot/US4AW+m9J6ivDRBSOeU4E0iASSAp+8PPHW76v7RPetJTxAERTkSSLP3Wt+atgprmWmT
YQ9DuftwbOIehf3uYjfcj3yNZIEW8Iye2xe3NXahNDHKRt1jBEH9B6/AI777Zq9qi+SdULmXxIjW
gZ0ILnjOaIP1+9YFnxakJvs7m706KQ2gc4S2r9CNPRnJF0NqfCax0UVFHzkfvdmnsGGUxsvBjhcO
+d8u1I9zlxIibrW1f+2t9om87pocGO7p+yBrDsbnYNTqwWSlX5uTggrtez9B4jU3oWVfvTb5h8iT
pMZyiW3kFO1Rkxm/BrYceI6A7/RBTyR2nB/TVr3EGlQT0tvr81T2Jw+mUmyO6YGCYswZlikzz/rD
VDsGQ3+VkzNkj+9yTNa+wG2a+OaXPWif9weUf7/8srCuNZtOaj/J2lHh+E3HvV8KEalLiUVs45Xe
dxUzBdks6g9epIZjhL9mC6U6fahKMCQCUM6o67jG/Hy66giUVr3rEkFAeMNQ+gc9VulRT+qvtLQC
wO9B/lCCvPxTdxqjqFw2/KLzUMOHYhWGMVNn2o/Mel/hdiFnyYe/osmNm6nxDSEX7WPCdU73U4X2
sqyS8UV6UXitw+rz/nQnnAnIZqThMWpf7ZwMDoMS62MYddEhd0eV7SrTXXmOQkFtptgAWY27xJri
Ydbt/jTEfX/KWaaf7qf/HMT9q8XwTdhistW85rcLZoeMHFe/ZaPrkYQQng2302/Al/VbhPP4EKYQ
yhPfSS/CKrhOwAVBv/HOcfBZV419up9YSvYbbSSgOA9K96av6RBZt/vjaMwEvAgWe/VoxjezbOJb
ZqT50m0Ek2zjphdJds/F6h1vWzs5AdmavJmGJp/6rLROATyiJXk40SftgGpBRkixTUfsjmg+nAdH
xRnjZbhinnYezPmpShEbIHNgaVlRTcCofNLq2qbkYx2m05/nmLNXFs0XYF1Ze9a5+EkOw6nZtR4E
ROWdSkt4NzgxObdu08G9Y1+xHE0zOjZj+BbajiRsNZYASFNn5fmd9ep7NTkY9E8J+/VxwFowtM3Q
3OAqzV81P3mKCW4tWDU9UgndkLIrH4uGZFFrCmoyozkNgKkx/xox+VJTuWpTqd6TracoeSgMWl0f
fAZqTM7AJz715qNM8I9B9aN3NQNnI/NqWhWKcz9+qYicXABYmENAtJU+01kCXUhqgga4CVt7z7GY
LTxpur87RVxUYC4d0mAumV1VV1j+5VWD4r5PJ/VVN9rZr+VxiEZzw47Ew5RYqZMMh2E9WN2O9DGw
d0Nn7L1JA5swiBdNi06l748nNVrumQAIbr44xQCZ1hnmcED9vROdcCieG4yau/vZPwdbDLRJwZqz
GoWPBuuLQ2OVRx+IFCQ1pkvTaYJrO0l1CQJak4jFrskQP7Ptcc+jTfMYZ71cGVxpL6qe9AMbBVgP
yMA3FVbDhWPUrLbmA1bw+ogOfVwkLfDPnsL/ozvhZSUgNtwWZdc+ZgKoZNGOWxoJ0zHRvJZkF+Gr
tUpTuSSsGsJ6xkJh0A37OQ2beEcBYG2bQOLuf2Y9/3VOWfw9K+lxQKQgPbRVio//Q2+jt8EGayUc
OCdOhbjl/nzE0m3Zwczf54N2M6BrXkIJQ5JbyPw2YOnVHnu9WKNzZ9uHgWgEYtB7+wCiAXFuCmRv
DEHOdW1xnYNQn3PMjMsAvA6QLcnkiD16A6w/uwJlJrezkGdgX9nGDmNvVekpmWn9aKx0/FZkmDCo
FREW4RI5G8MPh8mh5xkTKXJwcJhucgoQG9EE01vFjLeYhkGerR6gq899B45eTucs6bu1z0YTQzGn
9wOBl+wUyJraGfOL9RZrNg206c0nM7TI3XYXGfTu0SDxZw/tuJd60b70lg/QDID0jshT+aIBplr7
GMgQXNdLLbaZRCCOQaRD5LJSrA82U+SdTCHjT8wbAxkeWrkrDeuDnkNIN5bDVKPLEI35LVlArwph
li/DMMcqej07U961oxi0cImv7VX2k/mrHSh6ih4aHQThsRDZU2zitHRi/8Oi9XgZhql47YrsSBFF
3O5nog8IcOojkEwuwMCqu1p+f26qilpgZf+FSTbkHm6drewL/TJ6mty3lEBdoaXwCGJ4KDQYXYIT
wHPGNOEXbG3GZW0a2NTnALQq3qj55nT8rio4RiikYgmgZExZZwDz/OqrQDvTPmrfTHQfevYmJiu8
4H74ieBBHhFb/whHGAedRn9BD3syDtiGh7BqH7rArh48ArATwzqGQ/HaWGAu4YHax6TbxsKHANAb
bDFKYzzNUCMXoOHFnZ2QkrFwA/zqp3HV+J2WwCSEq4B1Bb+CwRzg7k/9qzlE1kIHVXq6n/a2+ZrS
7VjbdP7tvQUH6K3MMM27tjq7nj43Qn373IIdOSdIWqrQ5B/tbZRn7sxpu38hCInsIVhyfX/KhPcF
zDBwNnoJk2iqGsm14RUEOU7arSZiaTumgtTNDmE/kD7i5/VavpJn0LyUUT88uOR3RG3UvAQuDlXl
6BpmaqJ7+dyznR3muI7nA91WeW0yMm/uX8BZIjbVQKZF3YqcJRI6Ba0cIcEp+KnQnI1VFXXJKZ6y
5OTWmb1NC/ANXijTtylRP06NJ/gOYmqK6qQLB86s2/99iObn6vLBGEm0TCvKCfPO26/mdJCPws2I
jpJqXE95gqZhyn+mmqAcJ0iNQ2sY5R7xkb3TvDi9RmiVVrLw1KuVAcLKDdb93tjTh6czpWGH7zrG
+6w7gZBMFrDzzE1bZC8pBLFt5hXuCQOnvpoiWk260n6atjGObfmXXVCZCDHDLCFOYIf163DT4ZU+
gksNjo3eJtuS0sL9KZJpt4KK1nKsDHABAGWT5djT9YK8QCdMj1hdJJm9QshOBA3e5L2JsOXlfjr4
z1GfmAc6ecmTMLp3ZerJF+21egk32D+bfZ0+KLB+fqofw2l4aoYq3DYdaRT3g00tswMFmOGPwZVs
KwprykyDQxFE/mM/YxGNUX+fapewWsODoe1wi+Arl89RHcnPKvwy5R8SKKHHBMM8memniI0OfpBj
P02Dc2UrvLOsOvgCRgHsAACpBixp6wVEygYtppSGeWTJznG63A9ubPinqfEWEgXEeirD8ShG+l6o
mdwHyMj45ZDUIqHy1ZGUzuk5TIgn9ULoNIrB7DiaTDCxuNRpTW6Vrjs7wlSosAUvhZN2TxoRlsLS
q1ezCdUD7Y1ralG1xi774UgLSWeRItXB7vXqD5TOLTgYCxq55avrUI92TbbVttmm68KycOyqkMRY
Te+mYzkMy7y01Nmj7bdpDGHAvYnEi951O4+56HY/47J/bNwBpUBrkalqQoJwPAhnA/wfsTIyCNCI
cqNdDwpx7Q5Beaa8Ux9TP+1gzQDSwKGVAWZ4lSGtUdnVb27/VjsY+XMjbc6F5YizGM3yLDf3x/dn
m9TYuipJAYDY0bmAIrzsky7j+4OcrXm2VH7Gf0qyOBwLYJfYb4xd4AWkremh/V7PiCfp2JRJWxiK
vRlSJs5wR068Qxt0/Yveb6cvTFSoJAL8z3pYoxcKJ4IDtPLUBTDTqqjdUBhJjoUer5ETAQsq7eam
J1W5aUb7227yAKyWHz1XTQgFXB2bokmuEaKZa4jS6dpY1hbalXu0o27Vkp1CHqenX/sWD0oDbTia
qcwb7HPRkg6Lu/SkS7m6cKu3YABSL/Wg2IwBaLZSxiSJYsOajxMzkJBoJD2/74+iqRVwDtRZuVUb
GAkq/Rc33qKwgvxHEyMDM5HrXkKpzpI0OGM+94MDv/uZkANjJSoF29Zb1V7UXinLutcwy1kk6t62
KYp3J5bBB0IiExQijU4K09VzHeunPp++az/od3ExLOB80K4xyuq11QnoDmT/6C4wyURHbXDjYy5Y
GgqZ+Ks4j/Job9RTeZSNXx6pVn8X9CJ31Akdm85hIg+t6T+0riiAuv/3wSCSWFLW183p1ETtvw/1
fCqRmYkWFL4N0pcIKccn2YcQaZ2ljd94ya4ZGueJkoF5qNhoIfDT7KeUfMud3neENlrjl7SM5i9n
pubO6W+Lwfc3slbNL4ssqkXBOvk1CY10rp/ph9q0zllnhrc8U0ggB0g7BTqcSxAj/si1mWkWZ19D
zaguDH1cS0rm+zFvnxkBrE+TUsBM8RKnnsL5o/Czz64NzU/f4V5MMyM5+4M33cZG/2GBR7VNyReX
vJ/M68dPL0EPV8Sy/YjmpOK4G+p36oUwMlIrf2Nsi5axNqavYVs0Szf2uzVSvXxXR8WX3afhb8ON
t52s5KeWO7glo9a4mKSOHmhxD5uJTcizSvj3SYNIvgWZjFYQbcxpbN5GJxS7KTDhwIxV9UnVuM3H
6suJvTn2EbpmwVDu2jHEvC5LdyQXj1B5jfypTye6coRA9ZMc93ngAH71oM7Frf8WNJpxdCoIuPqU
6Fssn3J5Lw9mAcQ0LGujs0Y3gK2xSMYHtkPkmXrJeGq8SjtnkARh4dHMkKhAd0YDDtxz+teU2trK
HHIIqsJwtwj610bRpHNMnI22LTT2le41mzo1u3csdBuK0PXRoLa2lJXtnHQ3c07CJMm3c7zxxU3U
qkHj9T5O6bCrKVkiHq60dzk13/5AZoXOIu7BmtzP+9Os9q21y+e8s9ss+uDfWKcCS1jHZQXmGgsp
Bg6NTNdgXA49PZ+m7cNXG0/T/dvpuxT7uGyy9f13UgGh+Sh07xpA1bqF9o+uFzuALihrWfhty2RI
VqWS1jbwg900S2TgX2wn+rNLGsvyPLH5OgRZ/kOpgOHC1IuPYtDnDfEXsZvd1cabuGYb0h4ViAmM
5La/DmsHUSILPWCZbtCOJ0rAAgA1ahLDoQw1UFreJ3UiwLGUKbj+1llxcUfbJqAzndXJIRlj/4Do
L18qB6SdGdnaUyx/ERZv76iU+4Ah7fxDs7C0WplKH9i5qUVpEDFOW7vYzyWeZAinrZmQp0q1vPpt
9iUT6KQRPQZJhgTo8FbG1qUeC4e4BemuBvdSNiN1T9vKucCjHWGsYIbrZh/14XWYzFPeTeHayetp
GTZ1e43Q8S6FnXxWddEDFBZboBTmY9fV9S4PK1IkI7vbhIQxrCZYWdcQNi9jpZlClRr3BGm1j/dD
qixJ9nhAVLBHhM/YW/Wlbbn4YTiKoyG6epEaXG7pZP1mm0zvsxQ7FQKnjAcLxpPQ3rS4RT/J+PjY
AtDYaHuHfNNLnnZqK0PfPqnvJJ2Kg2L00hIKB9K/sekrYZYh1veLgYjW2Ci26EXeQs9wHrsotB/D
SYOUxkW7S/lAH6eBpI3a6ASJCmiPo+zn/rQ/v97Uf9GIejKUWk0x7ByHitGaxVVCg7H8y2oJGkWx
tUsj40UZzjoriIGzg/C3Y3a3SCDCTeugXQ1qZuY5vYkaUqDlH6r07OXFeJSeB9Ojy4zXyXRSNoj8
qe4kz1UBX08v468SIfwSsGWzbqMkWEyZ6SzIKAFgm5T22ZkP90eMTsCVoYWyLSh8MgVrcxVNenuJ
s5EUchYNSwqm7MYDfTt02k+B5AXcffrlp5T2M8MEksBEp4wY4Eg90AuqeO+ikHyXqJaXJtAH6rnh
vs7LYWVzgayog10m00wPMc4ZYYF3yhvTWNfdkD2F/YMi1/lgWKQT6+AWYmrHb1mwcW3w3UlTT1fX
r39Dt/5QrCEPxdirPdueZhn4c3pkf4r6ydvSJCTdMAMs7FWd9eQ8YI1dEiFDtHREjUzWwHZZ6AMc
Bx61tbPma8I9tLBTuUGgDZmSDppTgioXMdtM4flPOJoLlmMB28KAaGIlxbIpk+pVEhwL6DypLzIe
3rNw1Wadt8yUFz+DwTWWrjXFJ78r5uQ4r8T7FE6vTQ2Itxut5L0ZMoD5TpTvbQCNG7YUTIGEFZMs
455I2UsXWo80SrCG0h7KmBDRBQAgCrpasogQBlMxad5p/3yVZb+r2SWRB0KMC2FM1YMwqiW7QxV6
xMz340Fray9eEmO6MjyFNaT391GW97dkPuTI07yyqgF5sgxtkNQGi7ZqzqU1vCW+JCZlF2h+eRg8
41nXMv9WaCJeqchAze0HhGXbILQts38I6WFsQxcmP70rIMnKv9nUwG61SywY18cnPRKxiCwrvako
Tm/swNhHKLdeFIrPY1IgokL2uF5n2xteoZ/szr2OFPtXbpCSozpYL5llyaPs65LwXd1Y6/ze1f2U
/GfrQVB6blmMOnJsV7McgcGlnWxSC6tgY5lPoy30DRkSAP8zbaNg5t26Hb0lZ6GbUbbDbOmfyY9Z
kG+a36J6Dhy0kobdSpfd+lQM28aac1tql1CuVlfE2BLuJFRGb8oTwN018zLZw28R9vmB1tGkAZ5U
BNs7zc21SC82RMs3RdqwpEoub0NFUrTqGeCVOQJq83uiYNnb37xuDlAMGkkId70j41ftogo6ZAzH
lz9k0lZU6PJ1TTejHFR91e1M3GrHFmu6CO7qfnp/bZd6CLX2qTd0YHWVuGlW4KL7mpZVrtJVbMTl
wrPalDTmTAI8bNRmooUEjlS/lDWOa3uclugU85srOnqIvXuluzScSZs6p3WBlKWoGA+bXzip3H0O
dO/iNURAeZWBIpoDNgz7qEBIdc1wcu9vScxYtddt8aVLPmvsFvRzjSzZtRHkS5or6Lb49GrC6fEn
p6/S78ZjrEy1o5iCX7FF6X8/EHFQntqhuaikCU+IPnfCzv7qS6jg4UBaphdU7jziVUtc+U0aXnws
Evh+bPwYVVTd4qJIrvFEEo6vl7c/0K/wLxDf7RbbzLHOsvbUEfLQ2+RPsQPBFpBVzq0cdMGPSpZp
+JfRR/2D6wfIOEPefCtVEszTPAiNwVIiur0lc7ap1Dp/f08ZbrLvvjEdlglkI7PURe1g7GxWNnOU
wLseznepV26R44U3D9IeaMCq3Nq9bqJK3AeFNZ2qXDtBFW4XWHTUQZEhs5ZO+MvNbGR5QMWhjp2T
AU5Olvp0nE0JQzFLvNv9OWGGkMt9uW1621p4jfzG+G0e7vfqBKRmzdLNXt1PzfnWLcSWiqTLshj8
VMnn0wfJA/afgRGiR+w/jwRFz03Qs698dBRukYjY40jUdFafcuSQWhVUn3lo/45gNH/5Q/DSBp36
RbrBpY/S4i8nAu+cVOGPZZjQqwGQIwCk/GNVCEbtdz+s/XThmLem1iVPGwPGCDEiHswK6oSIRQpi
wswgTH6XSfoUjE73zWAIpdBxPw1VwmkbneqD+axfDE5jv2VT7xNc7tevVqiJmbbnP6daQRCJ1aqn
ZKBojgmqeARTzl2WkOaBx01fT6Myr4SDNxu0Aoow7lnvUsTtOUpLf+sLeGZBgSbArNAnajHyCbZk
4jBbL+j1OURWB/1wDPVJ7ZpUTCfbs41ti1PtbI+hv3GdzL04iJE3SNa1a8SqgYvfL2+uQl9pl4F6
bP28YhLNvKfGSaylp6ryJSiBOpeJNFAQI7U2bT1711JmMPSHxgf8FXRxoi2/eoUyEFbfdxiVN70R
w++hpaun++VP72Ybt41i+ls5hXdsneDe/F0auLzv8bTmXWEqKkJskqZOGJxf6msHlM+PX+UHSw72
b0yAD7PB4FeWaW/kU3Vf7hyk1rS69+HCqeRPiJGmaFSHPbi7r9TSc2rZOuhJFEd8nOz2cdTnK6/u
zceGiuqqjX15I4YJr8845A+ASpMNjDPtYqaDs2mRoZwdnbqR1sxVaFuTO43B5AilvNpDADVpChXI
pbrcxmBY5ceB37ubQsTNhCxpW1XI6jxZ6NFGDQOHiMsO5W83XNOSzUYMGPYhq61k3WlW9AgFuCf9
qxFPMiYkpjUN89my8nZpDlryisEzXEg3Ht9wxAwLxtv4o5vVUx7Kz89aTN96Dvy2atNnYSHRqmV+
lnhn/lL0Y+u4przshSEdABeTjxjf/rzv9aJnnYBeFKEU1wOrehJ7cUbB1tMJ0+xzv/3LiqxzbCfo
1U3vOXFF8q24r1I76z9HjdagGFXwbk8UvSrDa9/sCFtN5gXhS1eb3dKoteFZjVTcpT4WT2afwW7t
0+Bm6ipbY8TVHyQBkOuSlIBrR2TJpoNPftHxHGwlCQZnXdTJrkrD5CRytkoEQSVHyeSzp1WfHmDo
OgdK3sV+TCLnKFAh7aoClXUjUrUV9IPOjTZZrLis5BowHG+Ur1cPKJ7FuqhddaOnb66qEU1woCQB
GlOWP6Owm+hKEX0JZj1dUjDQXm12nQvhW/276WvEpDh99DlyWUe+MX2lUf6Gza/85WrTtZJe8NvG
hlfFjv6jT+U6xPSB9qycY0wqAByGv/zz9gcuZadwFsMZzPZe66FSY2ZUVpj8sK04AiqQv5s2uMG9
Nr8rO/yA+ZB8NdqQkOliqI/GJAxJ+TKi2oNmAlCzei0ClI2tqtMX0O/wv0l9eHLQeqwYfICoNkmw
iocpvTHtYNJUSBE8P2D2ybNDH2vxsU/b+Ngl5t+PnLalttsSUPzPc/dHrvSLavHPq+X8Lf/6yj8v
r7QRwOM/r/yPXyMp0mwm27j9+Yn/fN/9dffTsNBCdNI9Ue1ZFh9FOUZHjBZ/H7z//ahIi9JdNtgZ
Rc2kPFjVBQP9yQb/f7ToLV9z3ZCnSNmb+xn6YtehHVmUx9yfTuQ9ddcJSe4lH9nRBN417yrMCinX
dpeO3jUCVkVrHQDuXMmJtvcn/eTUAbl/GEs9P7Rx+DtmFastRKrlFzGQ2EVRe1E2esG0WtW33M8s
puWKTXpT71wrAieQa/hF8+jXgMJ4bbYOmhM2aHFZv+he6Z5UjVHkfoqI0L0Q3/J8r+mSjC1PXNnh
pfCbNyII/JfM9kigGNRvkuTSZW9M8tgSnbdvYbOtzEY0b36NdURHh90aWbE3ok5/F723MmwTrrHS
3Z1U3FdumVVrOWY6ondhHZg61mbsjD8FcTa00KWFQq42MQNAu5zWsKkXbgu4h7bDiC7QeB+QY8uY
vrqfbj0xNEeXKekiHgqUxBDmqZrI+fVV09Ot8V5QUYEkZ/W4M9gMsXFsj1BqfkeIFuwOeS6p3R0+
AJwnmiKYwRcBq+DBzNYhZJmlURYJgqv8QkhGcLHnYd8co3JXNQw2rDWjFbTWORk20daJCYe86g3a
znXmLCtw7RqpNsgyCGqo5nApwvmafkzXJmj1g5XP2Xo93sN4kAj0y0tCCvamc74Nrb9kKnqK8pjs
yjEAgEoNTI+LiEyYjMqVcXOoHzwm3nfJOmZdS56k3mc8RkSe0IuL3ia3LJd02t/QX5HC4ToxN1r1
TsWJCpoqxUoO5ONZLFeTfsTgVJcTse8pGWwQpQ1ct8uoh8MfJ/I0Gt67G0pn245sOUyf2hK9k6b0
1KkPlLcWqKIX5ZALcpjqCK98Ue4yqjTdGBdH3JvF0fDf6iytDw4q2KNtEkk1jHC6hd1a7MV7Mqgw
7O5Sh8C8ghJ+57QJ+hO6xWRisYqS/EzLXtnKQfuWiWppCfVZDxnwU9G/G4oU+ezFS1z1Vz6R7RpL
9ZlNst1EAO6XMa6dJS5FnMnUe0mi79fToJ6s+kmXRnDFQzJtlAMXvCA91dWJm6u6wobIvnej7rOc
FBV0aT3n9U+Y2J9eiy3b8iZ3K8rugPZ0nU3lvu666s22+n5V6CD7DDE+IqExwObUa82VyNW67ANP
uQ9wmIhyvRNcZjC5Cy8quB8DRZ6yU313mbexwJ0WzlQ8coPIg4YJf1U861NovQ1ltlLoQj2aI9+2
S7y6P1bRpY5R9Fg6TWQUQM23GQXrEEPse66IXAzbcqsSs9upBA1jSDBd307+ZySIuCWZYVrBaC4W
Yanrjy6xx7Ub7IPUab8qAgUXNUriB5uN7AmbP2Ed4Yh91sM0M+jaQa9t7cVqdA2hdCg2SiKPnTkK
LHqorBAFo3fySsZYv0/w2LwQZHy5fy0x8BuUjajPVYVKs2spMIrmuUp17aPK2WMJr3duVpNBmA5a
sTJHsojLotlmxD3qdsmCy8l/IWCbPnNLY2WcFXRYQv9j0rp9bNNMq7PEfhndXxEqfvZhziblk8Hf
xOrDpFjzw9V/jA0j/OWj/ZdR3rLAE0wABe2TecJt4/rV793x17w4kZ1WURpsmwcvSK6Ty+okmLKX
odGz76gsvgPpO5/RwDLfySmAgfEbNoUiAhg1TXG4P1IOqnffTzxK9PNX/jn8x2v+4/v+9S33H/HP
l40mi7YIPs8tBm02z+QsUUypDsl8UHZH4uQ/5/dHVhdVh/sjQoVGs11nPgT5AHx3gfFZjAfTio7u
SASxsPLx0GtkGkBn0ldaHYCFq4DStJ1o9GXbt6Sh6FG87B+b3NKPekh0yejUJCLkFKXGJzufWFO7
EwFR0ZhwhBUhDnXa/iKGtSU8oYL938zZmE7XNCRyzQ9LzagO90f/+ZXOcf4Pr//Xs38emqP2VJuG
2IRePxwmChiHyPf2Qudfqjubcdbt68P9UQd4/8+j/3jun1OWvWu2f2JXz++NbEjAmkYhZ7f8uNJ7
5goWRiMBRU5FTKE1H/6cwy5qSFdLm4OWZ3P0xUgOgx2pbzp94qCQpecL4/7e3J8oDZPtlbUZxijc
G2XUUg+05MFPnXilp3HBLZ3tbQW1OVYdrhV++P2XQUJtDvFERKEXts75fnnUcwrW/VHFmu1AKGPH
uHzkE1iVfWZtJDrZwOY+8Zz0z7t0f6uM+a1qb4pCHhNStYT8Fu0Jw4qzoSAnsZoOEzlRKK88AjO8
cVwSs9EefOmx5ABwAxkigCKuqbUns9tAiNTSI6ceHDzdNrOn7+Yij9qROMguSOTHSppqnXj0wJJU
Dw6Vt/W9gUpprBP3Q14JTh0O90ftULJpjEayohlq40h1B0ez7Xxxf3h/so3GcCeqm1dNkMPN9DfW
TUylXf/dOVqyNjThsYjoQOFXRbEzhYcm3693gx1MX1bqfUy68ULYGQqsSiWnUcvytT6E8qO3vI2D
cu4XUYmSnn46PBqzcGBwdxFgtLURZ96tsSh8NRVps45FQ5AgIQClJWNEgLZYAThI7HR8t4x8Pw1F
sapHTT9B+Wfvr9UseB2HzGZRhOeMPQVB3lb0q0Ng0Ib2l2MMsK0UiEvNjc5dkQwnFk5o7fMh25FW
hFspj6mdwDzRbLnynaL5ED5U/0wzxTnALnA1CIRbTvgNIiWGj7wGKHVPofP74Ip1cNskpHJ4SbJG
0CfJSFCvWYojZbDDXT425xYh/lJ5qfjVOEQt0PYLSDlnvWNiSkHMs9aLvlhZ8xV7v2zp8/t/aE3/
ryEA5+RXU8nqp/2ftv+7lf8fJsD/T6iAmaf4f0cFPFPV+x+cgPnlf3DbMLV1l0IdvGnXBgWJC/8P
JkDT/8uwoThh+ActBjQKpOC/QQF3fDNOL1BSEAf50t+gAPe/DAPxbeB7OhhCfWYI/Dci4eGP/R+6
wh9kwt/n/4ZhwzT+D4CQOUOiQQU6oHoDuMD6DLb6F0wKDIdRW8XPuHTLJH7sgzZ+nBjllMZSnW6H
tmQ/Xa06SvurBgE9mYgEeBgmAbqdIZrHOMZ30MdZv/O0KNsEORQ6Q3Pta4ko69JmhNyo3rpauHCZ
yjNKkCAG0U1ab/HoOduEEg7yKCpQ0Uiws6GT4tAbpAqHTFAFFoGDypyDbbH2NdNabAKD8FAiKxZN
081iwuRAQiqVwrxlmRPIFa1UVqAxNuOR2mdZOft+jE9BJZ11L9JHjXjE5ZCkz0mY9MuCwMOGjIBO
ZTq7mPTT9Qkz9augXrCY4F5sqsVQh8GOJs/er72fgqFKoQc+D1B8KURZzrqrMou8k2Rr2c6rSTN7
X5A+PxGuIYZsWDPZYaxg/Z9mJeNrtWY31qPK9fNlr0GQ27lRTIs4pX0+RUgMpqtVEXYAC4S8Ezf5
rfni+Olo2XdqVQzZDIyLPPbeLRxmLn3LdVmhcm99cZCKAhje2JB1VDyuUEx86fgPqo5M+yjYk234
oEZBiMlPTKKfi3JzCAh2N9zX3h/fx5Im5dgekcNRExrrw1imclHFrOJj6lCT5b86miJwpchuZb1L
m/Jl0oqXZNQfoEasKAWSzJIUaklUg1rqSUgmGeHy07sLBSkegl2H+nllJkB2mNB2MTujceAqYjpO
fMpbxJxuaTA/Erw2x0PU1zCYHkwq3A7SmEVHgCaqFwxPItwXHV2VjJyolW9StiKq/aWjCv2/mDuz
3ciRbMt+EQuch1dOPss1uaSIF0IKRXAmjTNpX9/LswtddRPd1X3fGkg4lJkIhTudNLNzzt5rO50R
uXnxp0LxizSpPaxr8ynP2arQMWzdPiiJp20tIhDd6VcmsBg4CY6B+uYphTy4rvGdbeplrt0hHhDp
Uux6P+q7HnnMs0NWK7jYae87rmCT7K75PWujSFZft6zAratHs9QePSIYgnq0vrdCCZyarlG2VAzn
mz+tQWp4IrEh9l3+px+VuG7tW7HgOTWJkAcrSNudQMBPde26sOvdnbXlz6Sj3CMsiZwopHrSDc4p
0IJfPAy0i5yfkTfzy4fpK9MfCe/W/MFMEMwwOQ50u3xuHbsO3nWHBqy13UPPU8bxCwcmPctPrr3U
IbvmG9mLTBb66bVa+ebTfHwiWJtEVRvzvrJaKK+KWOs30iTBfUm3PleMvH1kQWHfbI9DnoSZwcEh
1QsnYgR57tapYCTFBHL0+tBidwZBMN6XExQ5NDyPQrgk7mkvRm6/FXZZUe0MO6YS3r6EVxJbcuij
lCSgozMoiF3uP/3rX1vmLztts09qOzfH7f6iafU/f7Kss2Jo8jhSd/FYoZlX0R8kAHxMGqxH/f4i
2tTcdancMxC1jlheCFLBjuNDl+/Pf7104O1IHXBAqYmHjnaS2v0QndvFmStvJVFN9PQJLR8nBXVd
5JCohHLkZE7KEiDbt/abXu0sevxhZq4do5p7RG3mLDQalxwyhG4gH4OwqNNlh9hpWidubqiSq2bu
pppDWq9PxTHR0EF5xQmfeXn666dlVYt//kTwyGSRDto1LcJQbfhYynQIjXE+UzeSDLXY1QM6kIzI
ZWygjeEjxmxbP9eS7EQbsgoHt00DHQXqAAF6n90LlL9e1tX+WuaRs+C9tkjHEShG7RIIX/C9rZrU
fNvpQVNklDbgrvZKVchQaWlz6m4usBmWJFYqrd0eTUfQTiBOgjLSIeXAJOIo01FN09waPHvjxIxQ
X6+zoKvIhlZpViv3JkAnGItp+j3wUceS1TJ6GNL8gVst6pijhtW6KnGvYFJxluY9n9wfAkEMlVHi
Fyr4XVw9saheB24ilL34lZKMWd/Uvy9lsx4zUDfsKaGuz3efWFcc9VueD1ZoI2oOtk3bebY17Gv6
DRiHGbtxtp9wbIsXrSAgDdMOcADXe7KwWZwQzVyL2e12XGWGzYNscGLSVUlni4RGWih0CZbjVBhn
Bk7jzkKRGxDy9t5pqPtVzRmOJgO0Jmx6pBJlLsxgluQGqoxM+7w7pB2kNoavz+nodRi4eZb70f7i
C1PAkZBx6mwDg0IOoPqKHKPXnaeNvJm1Wl84dE+vhX3tbAtzieXEdaEYIfnfGZLgoBLLJ3qWFbJY
R01dqxO4cy5vb/JlyJX+4uT6dupusb4Yy74tEcgMzLfuHSWIbdaoox1O2RIqtqlZdF/L2r5LLM+B
1WJ7oe1I4GNjySipk3i1JB9Jdb+oM1g6AKyHi6JZaN2Zajei2h4sqM3VOl42+AYRRfIrA2sZOGbf
B3J9NEyco0gVKHNWyIr0iPaEeIEVUxQZpYqVXVytxbUqar7EofspBeszjFPTn5T0pNnJGtnDvFPh
7tHYIIZY3grkbLGTbh3T4NJ4ySmVem+cQsBiKEWFozwz66Ir2BHm55Tcsm4TErBDOqBe3JF2hCkb
ZKqjYVEj6N4ob2xUc3WzufedbMYA5NJT84h9r9tqR6aezQnGboI5m9PQSCHYkStl+aJWj10GL4cF
e3jM1YrYqNEadzkDDIx036NHDKGbj0WMu+RDMII46ZYusBfnUQ0J4TyOCRzDbj31KLN9wvt0X9+S
/mHKvguzdcN6knRF7/lOKQLGu1jfDHRFeZFyEk+aW23P6lBecG0VH2qBC0ozZtqEokoug5rTm82y
G8VejrxyQ9BEs+w9L0jPKjYz7mZiASEDV9HQ3vckXBs+M8ATcUYnm7FfMDOrjPqs2Jfoi5sagG5p
TltMlDA+5DwlxnerOVN4O1vhdi+pIEMGoMaDneMingcLPmCSxbJbxp1iTQMTOkKgXE/0IYOzErhm
aeKYWPbllD5nY/3HVPP5pUwF1hu+xWfRcGviKKI2ErWMxs7D1F42Kjid5VhOYyw2JpJlaY6kP6Nn
G+E7+ibpsIHXVmex5OM5N5xbXffTzsMzeTY3cWtFAkTOetLICEPC6bocBtAIdhhWfWEuxAtSbAfD
tOGpURmyolgw2FssGWRjSy71swfJ8dgLDq7KeMKOoPq1t4zxpuY/jCyR+7WCLJPhytoZhLci1mt/
Nrg5wrTgV2aWEGHbRIXs+/exyH4kdjE8E6GtIe8uSZMqZKSOlR5NTfeJWEi7rA05xA0h7MNc/akx
sPn6RP+uALUR58hRx6BiIHCfe7f0Cmp0gqbxS0tiS1fABBEyCMEJnirWMJ1pnm8reNBREiqBNTYp
hTPpC2jhlnw+mmxqSK6mNXDIa2fJGwDZEM9uSxM/cTXLvWo9mQABhAu/1c2mPliVaThCF20D25zZ
ER2PkXAinUhmfDMEcjbIA+mBLLTQRV1aITq5V7slHtpNu+s8I3nkIqvHYl2dCC83Op4BRY7Qz80m
1Z01WR9ei1fIhUBQ2MOIWR38RqHHyPkBxSOit/BWUDCXY5S78HPEmOr7uk7fNoyOKSQyMMs/stmN
Gjw+wZRxIGxeC+Fqj6ZRYui+Id0KOH42B9kazUOKDujB6DZ5hJfLujMaIV0KklthbaHqxboxY61w
DQRVhSG+RJupD3+9KHZx9nTynaW3BgoO65XMVbzY9kgemdeTHKvO5X7E9PzQ6/TyF6ODclauAaFw
reqn6hBaXZvunb5+1rc+i0Z9/VEo07UcWO4G4kciu7Ef9Jnv0jWXOUaNg98V6XOkLpr2sNmkUs4E
w+tu/dW3BYgUsf5q8cSi8R+iROvHoNwUHtIS9YogWMWXKcdCpx4xFfXLdtZQNaGCRs+5LPVxK+u4
yMV3ZrhkIyv2x5raIDpWFgZUrujpCuLCtKgrhz/A9NFzGSwnAJJJgKieGQ5BMOf5Ij6EWVY3LUes
Vm+m2hUBfectrOx0P0yLE7vDGg0alqTezY8yoSDIbD4vnLoqVFXwrZpJG6bhzzFPK8IORzHhbCb5
ybyIXPJkcEa08PA2jROAkTT9dXPeard+RDujaO6LKjF9DVJ9y1KEioCV7oeXrKZRK6q459EI6Jwj
Al8gB3UeBwD6vFFvuyfDSWJAKXOiNg9J0jwPtT7vR5RfXnttKsWIq1Q867PFyQaHEkuSpQeZ+drU
1b6o8iZuOX4qNTl7AKVDx5l+l93ybgrjI7dxMNBNuDWr9gFw/dhXS5AlOicNhJGojBfmWC05LKVO
99dtsOJMlOy409j7mxcQAS5Fpxjbm2rJPmjXnllH6SBkqOyDLg0OXQUet01pPhJmGH5d6L9lNeUE
9axfnGOmsBmhLbEZR5mXdr6wktcqWw9aXyi7xKNmrrFHonBx49RonSBlVXBkYUXrvG4hTFrAD/lP
l7i8575JRjg9pPdt/MpNW0TYS/CVf2nalvWcuYka01S9TZb4QoiXH4qLhSrY96Z7SV0qY7T0ct1B
MWaa2zgfGD/flD5dwxbmM4Hsdn1/MBd33+jmR+Nt+3ErfjlLrgTthANYWV4NhtzqPc61oeLdY0/7
kk7yUpECUjO3sJX6amkKKUIC+HQ1DLtqKx7WwbiS9LnzkizqlT9zjZw0GVmwmFZ/9pnxjX7ECNpF
v7noCf7aHrLss7D6fd11U4BSbl4clGkV7ChnyxnymWdOmBzQye9b6YaeCZN9Xwt5rumTB8gMV7+s
5dXJqNpSL3vvRdpySOOYdVfvmbX201jEXluU0S9ca+diRzZStP9b/1GnTrzMThtVQ/9T1ia69/4p
T/tI73XeNAbvSZ3hUSjn+t15wVbIkWTBvly2K90Il7OlxRFpy/trZiLK8rz7R55jp66NvTZxnwom
fEmrPlvtgqkcZdDmiFvCDRMuBNfqbfrLw9bqV623a+6aR0YYodIL/ThysssyLQJ3wipTT2HBWdSZ
/RxtSQDyOwlGcIIqh5IgvW9OCXAuReZng1lOtJL8De1leE+qzD70D7rJVptK6QRZTWd/uqJyuo44
R6imCVO2Vlqgko5KqGxOnBCxGRvq8D3bdOpzFnmgwFVkOqsb11nzjJtql0kzJH4W97hxyggx6Zki
2arL77ZsPV4AROlrvcazrb64U/6OXWxPZ3jz1b1XW5GBHB3loYahJeP6mFap+LIbotYs2VlBgGNq
6ULFM2sEuPnscxCBk5bHaF6QB9hMQgtycO7GLyTI3JGqCCpOHSW7lpt9OZuO9IAOz9wy32zoF+xn
J31EY4gz96GYtCU0wMHeu+5K1JvpEFnLrYDogWQ2j4TFIL3rNUzCxGGsM1KxrDqw5MapTF6URn1R
hf04Ltt3qVQcs9PukAzKga6cCFF6vCOx/GCYAw6wofRLMtaC9ZWjFVrZrBp48rK3dOLJbNztpU2M
2Mi/jVr92RJpT8Lpwhfu9teR25rBil+3w28TSY1vVPbHVv4wQU00Y/ODOICbUtW43/LuV6pbLyo5
4H6+zI+Ysn85UIFEjVttEWu49KS2pvo5qThsr7X6ZUqzZzjOyim4v/WuTOOmrPA3ZtkjmJBgbfRb
zcqyM3BVyTI73h8NQNKbX47Jq12LPZznN1f2j0anUZx7Xh5OOptdmiRfVTI/6dPiIg4JBocw7kXX
HtO8DYlx/tmmBoJ8y3j00EiVVfnTMcgine+gy/wmWQ9kh2M9K0kuXnUOXr35snCAoMtCwV+nuxqz
sO+VdhssY/ookVkEaFa/kBN9zKn1y8ppYXVSjYupAx52zw1clpJZmvWCMObFJGUz12jjjK3xVVfT
Y+XBHRlBbGy5/DZMOqrFCNMt0wi874l9Kx0k31OaemTGJvdK8rX0lJu0+j6eCDcF9c5jok/HJVcJ
A1fGo8pli4ve3Ve0TQMPKDkja9ZrsrKYdnHh0GiUQUJnN9JQGmcTkotl27u1+z4yjQutpAwKh6Vm
FBwTZqpXTq6+dWjKQeCVvJqtvoaKTgvFrYsTAv6xpyW2bu6u1tHbYrK5TJP2Im2TrSm/EQ8wEbCN
ri1HfZMsRPSSHrsf6tzymVxtAd6Rc0F1tWvVMcyS8iPHLIntLgm8TBg7The71rHAJWzTlf6CPBvk
3TRbvgYZbEM/QQvuN1N6s9kwCePVqTzFH+DvYTXyfK5FX1EuqUuocT8m2/pJdvvCcoAkaINomabI
gJIiZFZ3P7b7CFHR494lB86U2aEwEab2pgrWiYawbPpzzskumOZ12tWz99APPMJcfQWi12FS0xdA
Pm3PUJdcBDwVBgTWO+Y/Nx9m3YCPooFaKifzWXRvYqbI0qYxUMoDhaJERn7pdXM7w8z/1NsZtOpm
oGTw0AVqShbmC1QyPva5mZhMlYsJTdLjmwHx44ZJ03+O3pY+trb4US7Zcd6M7/thOmrkcFbrS5pt
lN/9jDaD7osrfWaJRbwgId08oBw6LVauYbJft/yF5xPjbvkzBxvhzyDwDAV9z7BqO2Wib1tWL0ZC
dFQ7LM+2UuW7Am6MothnRBEUNpOHPzy7f02cziQskLDQ1XM+5O9DY70RA9XAKH3Kpf1IQXnqZDGG
E1HmDih5vzC3L65viflzXf16pG0PgYTNoaPJbntotLmY1PmLgjU9016NzOx9zAwDbiWbnAFPvXpF
yADhWMzDiUahWwYMLb68pv4oCCkwgWD6Brw6hFOMGwVRCkXFraKj4Dvc5V3u2uv7HPF3wJvbQ2VL
ogHjHVHN9efaOj/wYRwcU+l5OqT2Ngvpz/bU0BPLf5KXvgQKC7kPw3bzF9hJ9xyjT7cdPWJhyu+Z
Wxpp5LVp0xTj9BuM+cZvGusMFdjykyc78Z5SV/wYO4LIFysPlFS+4GtmO3nuS05yfdU+2NnQHUuT
+OZhmUP4y0WwYmrJ0uIT+Nl0nYDzT82w0OpDMArj7ZAq+F0SKNg00dMxSsCic8B6s5Yi3Y3DfBE8
ZmeKI+4LauNNDVUIE9FqKuAnDfGxMYc6g/Y/3f0KmpW80eg/bFb+KjpCy418BB/A+dt3FCgvLfL1
+34tp/WxrDTkaIhsfTlawVjPPTB68ynLq+5gu1mQ5Fu9k7bR+8bTCJuq4yaPlL7pgkWlA1RBm8MU
qobznMPf85AvlbSJJIULUikCITy7LmOBUbdPTfjxRQYXExESKRR7Kn+nzvkrBp5sjc6RX2LzN+0l
2Zlu5gStl7+jIUJKihdYmd+lhSOTKJCnoty5I3vYaDdTIAftUTMKz4e+i7dGX/7U2MvmuSLZ26Wi
XFJD23VmuhfaYAWbPX83fXvDgcApve6e8dseF9TSZzKtQ21b012usVrWBjkBgJcuPKwFHIbLMmgu
jJz74SNHYz3DBoX7wxYsDIrZpf90YOdcylSFXTF9KLWm7KWpFnCgVhhiCPYGBQID/L7INLovpdHr
QFEtv83nVzcpM98xjF8wR0qGOPOpARniSw1HS8niqLqsD6plYiIgsNx2JZVV0d6wML7KhgG/w3c2
Sffi0Fx2FCo4IKZqQFIea6FSHsvVa2ENpNZuTir2iW5EEIdG2zOphvQE6oAQ287eGD0sq+0vtemF
sMnYFWvsmsmnQ9d2UmmC6+g/dnWhAnKSMyZhSK7HigQgp1jcB5mw1FfZdLMUhNOpxBrR3f+rI4K5
4eGwCxZktOYRnPfjLFjJ2ESAkUsjkCo2Qe03nh7ZwF1ASvi09ISajp1B0IwOoU98iswA/ibL587i
VrVT9a984S0Ynfbcz1MIRUWLqNaTcMJmc2+ASJ0WBiaQXzOAzUt7cjjpR9WKWwVV8Jm+M0q4lkJb
9l4RUQFjnyunP7U9tjELxifpTfrecJiGQdym7rbvoJVMWMfpLrIqTDrwZWYdWwHOpjS7eLY2HtLB
zNnq8vEgU9WL+3QYIpfON8Zceagdis2lL+sQh13C8pMcu1Yyy20V3DZenJh08FbDWaIuqzU/c+Zs
55FS4dM8e8FEk5y1ZX2eSx7lqpm+DKE8lFQkVQKJwSkabrWCR3NF5BY1ozR8LyE5Rjp48sRUfpLH
glBJtj+NuzPD0dTdZhTYWR1MRePdb4fZdVcTlOdjA9jrI/tWow1Bs3XUUgMBizOdVNdxkz1Q+rM+
GL+NTftJj4wK0mJ75M1TIZOOHFcdFZVRpRT91vrhNNQFqviJqOeRsVIIg0qnYdl4p9ZVz1UAtyPZ
m6L6Eqp9WTuHDRsfi9DLm2ypWzIBkE6az9Rsz+sgX6A3BXo3PMuEFbDFx1fvQO5EfzFE8FQtoZoN
H6jqniuOwwii7dm/J/lk63QCGkRPYXRn+pL0qZis+BsRYNC3lam29tzyR5NNJMqNdQh1NrfU4NhT
pBAqdRsiQXu7Ow6CmkWRFs7ip03fBLiZXmoeeiTGME2WxO8NXhwH5Utu7RmNPS3LyvyIRYDjVhsL
yQao5MXONisrrJvsTw3nIyOUSf7JUCqzpo8ZQtZcoX2OwCHKIdJjsOzD2R6h+Js0fhcqTsPhapsM
FNVG514yAeyMM51LL8EoYULGNkuVy7LZGlY9TpRC5WFyihP7MmaX9sTJ7dB3jvloNvYxz6Z6l2IP
osVffRK/kgbuXH5hM2+Cha88GKeVaA7Rw1WS9zYzodeiHH87ubnylugRrIQRrJK2VMlkKFxsg+Fo
rfB4bs5RjFPz6DJd8MMVafkXna1LOSy/1yJR9/ZdKVtj3Efibd8JXzR0QVqzxw02eAvslU903cKZ
0JfIaCwTdp2ZRbbRNRHG/MM0zq+rGQp72AKXEWlczuWvsstfe3V441zex7QjuZ06TnWCNIPQo2GC
Um/MosahBp8Hjty1V1O8Seauhl5f6Mpu+xyzfufl384CKGa2cHNa3m8iHklz2YYnkCEHY7PFC3S0
8n+mVv+35ED/b1qf17bmn/8oB/o//qL/kiTy/0l0iIGO5z/ogThcD3+LDrn/iX9KgrR/oLTRCeuy
wVvQx/5f0SHOPyydMHXPtU0LiY91z+T9Z3SIwf8zVcdwNE4oHqG5/1IEGeo/8F/xfHlEkdjsrf+t
5BCN9/VvuSGOrhmGiy6JPFWyeUGc/C1QrGdPxBZeN+zbA0Jl091OqmZ/ZCDQcakDHW6sq13MKfLZ
/rndSrqIueWeM0V/s/LSOEC4/78FvWp/i/PkPfGBdUt1dHotpq3dNUz/plHSh1yq2UQ0sovWWFMM
oPV6VkTMAKpdi0Vu52L09lN3XZ/kmuq7ycZ/9G/f4P9GKfW3WEZ6pibXgw1fU02DlM2/XRaZlaQE
jKxOaZaXoYGmWaXLfCoxAO/mO7d6KAcnGkzn+z//vdpfF/xfQS58IYSJ6twmIE0MS/W0e0Lfv314
mFyNaF1kMBhJXltx9y4UvR5PGtQH1WEAY4/dH/oT9YU8E+PYQCrzx44sl5qkp+Ngp+1NoaMfJC1b
idnZF2ioHisz2+B0TdniGzROl1Uf1ishwg+Af4oYZMMj6tqNPdmjBz4AuTLRRzkO2tjB/C4H8FbV
nc7TKXbjmxyPfKQxxt526+FapgriJVV9LPuiBgM9eTutVRZa8GO3J0+jD4q+r2P6ZNbb5hpJ0LWO
PGhvFP33w+wkjkrD10kASBtmQv2JdnLHCGZ93DwOTEU/n4TtrI+52e5rTdLjzZR9kv7UOih8k/hO
aA3srAxRhrSL58I14PU1Kw6RtxzD8ZGghWc63bS7WwPhz3Um48LPJ1XGY4ZNkukxAQ+D/DVM2vDS
5MyoNBt7hQPZCAVJetGVdKbe9R7HJsvuw71orjdlz3CloqBhZNSpSOBMWWRPBNvhsZfJHKvpJl45
T01HqeGP9bw6vf7n+0TXLeNvT67uOK6uWq7N82voQJT+643SYk5fJ9P+lTn6U45wFtGeKkMbGsWO
0C0Qe3Z5rjVjezZN7ZqkhN2YuzGZJA3VReMm1ryjABLgG8b4k4sY26uagO+8e0ezxgvBOq3U+ta1
WI1ThRboMBcINGhqhNM8SaKrRO+rzvJkesMexIXCzq8qp1yiQS5G3Eja+C3RA96Zqj+mXIvLiaml
nW7q0ayxSsAa1MNlbpVdT5OHFAgNPyLRRUjVORgN+7SAjpOM2jt4WTXcJEbAqrptjm68uBZnSPAN
ea4nV0PHZmLfSfp5sh6kqA2a61Sb2tS8G+l0clAYY4oplqd7kwmR5k7AqIp15pK9p28vI2N3f1Vw
HdiQZsi9o7JOsx9OWumxbSWxMvMbu3Z6BTxpR2b7htXwqTYS/QRZEN+W3YTVVnkH/BlboFXzevUc
+6VVcZqUnSN21ogBY5Qbdui2Xp6xmp6w8BlRZZtxRvaNrzdJ7jd6g44X9E+wLRT3qo7IGqSePtEz
ydwFnZn6uTCxA8CMEs5Ue7STKp14xl9XfbX/mKYp46GXn3A221gTBWxrTE/ac2HbyhHMv9+Xq0KD
TXAgalzOu4FCLl2cqrQJynX4QSv6kmqjcljJOQ44UY8HsbnR5p2J47Ou0GtVAtfG7lLP2tECuGU2
pbbXmZtRzg35E/KWiD7KDtr2IiawejWDx0J/hPi44o0hNw9CF9PtXvUr3usrCsXygWSA29AMpD7M
MzMRxjI65M07ZPrYLQzoe4/0t7ZE4A0cGH54+bRkGEV6JBP7knmc2TBLFQKGlQUMPsXIfwB4E5Kh
drIEa6Y1Zo8LwAWfMh56QrHHh9NcWAgeDAZ2wbCkUT/jLtFyQBMCSVC0LusOwRYDMwv2YrfB4jZY
DQeEsmeC6fZdkg8A22gnZ6Z6opynTzMA3Mrm9jas5MqhAYR3nFZXV2WWpFpxagKAm8BtnFoNUmI+
AVeuZrCZZG++i85qfJk0Vdy4nMPJtTxBwIKyg8YFoQp+jKq8jp7UrpIYLIAXvWxhbk00uw7dqlYP
syw2fH0NB3ZqeoAGyY9qm9BygoCEzYAfpszpj+T9G519l7r/t9a25tVGrTgXxQQaH0FDYpU4L0nS
iiEY+EKb32YTY+w0cmBPG+spRwT3AOEGQajxWqsUyMkG57rdElx66IfACXLVqgKPgUAN49jfrfmj
okEGDYXIhlYge9NwKvCGYx0wNn4//VBn6fnu8YxTwfxa73IUTxI01WjQx0AAqi96fsiS37MnMDts
7iN77+oPGsmIZnF3cDtM4kas96VGJz0zUK+ZNnqOoflDKzE5qRXc+DlrJOYRVaVtvr0ZMv1lFDqV
hb2cc80ChboR/JQSiNlBbmB2TKUwWU8kXH5Oruvu4G3fQcYOfuNFe88S5ZIOBJa1MxlISG69YK29
BwUWAtKnongsjPnN7vsX9Mlo/Ly0iiZrYxyDMnanjfaLcGR3lhb9PYizi8HHaT3UCjCVEYH3kWHy
+TPlCJeOvMauqo+zLhZItjTIEteLqsp6azb4wuiTCgjHendVzHuBo4SKiizPLBo1HvOVqXZW14+g
WufYIys36KZMIeXte7R1mDwWOBjHzg92Yt+UeXkfZvQ4Vg5fYFrmyPVsZDiE7NAidB40mLfbYJ8M
t6TK6/vdWhijP6/v9UTHYgBFYEw9ij5D0XZihBFuSw/LnDrh2NJqiqxK6040QeuP0fpNMEJ+W4Zf
Tdqq9CO4ncauaT5Wz/qhw9U4u6UZFoWoDgCqsGZLN64AwWwgeKKRe/+EL5cRbcLC3bJD+cYspnvc
ee+3rbEDcGZh7GyGU5G62h4DKx0CNbRF9dPBdhGUxGP6da19TA0GmTkryIgXIjlb1Mw9OSORYSQ0
Ux3h7BsTnZdZ6G8NK/nOViG4Mli+zIeCyuqii8EnEWE5ek2KKhuZ0tOkQm1ECmSEUja4rRIeOpVu
kW0mB0LL9INeGACsu74Fd05crySamx4z4wS7knbszeMa1kigSG+gX53ZpLB1CQWrrnQnbIX8Riw5
caK7PyqkYxFcdfhqgu1P8T6gj8c5mJQHZQIvnoiYLpHmT7xJqaCe9MwqiyE+x+g7EANiMMNu65gw
l9n0gOE85qDoSJ55wFi8xbynPlQKtXkTmnGzWJKuLsKaGBWUiNViV8Pf/pmwIO5W0yapQpE/3a3v
LrM2uDwCiNinrlcvtO9ewGY6F71V/xBCodzy3tTPLgqiNNOeS2USj/X9JZvV77XNGQ5tlh5mSyao
h+fXyVN+bJPjXRTqoBBt6+90NLtwhvj3smjDlyRSAukwQDXDqrU4LQdsC7N+qFz8oygL88NYx0m6
iNjpqhnJJEgljmk7Jj3vqeHuEqVsgYNa7UOLFyiR0nsohZkwjtXsr21BSTWI5He62G8S5UpLttGe
McR2+utlk0OsLPNwFJmdH+2puwC4lkeTMGR/GNxDVckcO6R9HcD4QjY1b1W3ZmhKExrR1Pp1lRms
nwtgtcVtb6XVHQyBwqmU6XDtu56MRmwFF1Xqu+LB6iGFICFTo25078KjB5epZDznFS08ziuR2nh6
aOo9uXMsJ4Wh0i1OxFfGtyM3DPS9kpw7QpBBizCJ0ec57pLmgdk+Bg74Wb4p0oYctLsOl0AqqjkV
1bTpYWms6PrpCJzlT20j6IQehBmspoqxPHXJpMurp7pRkHUR8sr226x7t3IGlEnVm2dy6Pl0Ow5x
uqqIM5jmMFGG6q3ohktZ6xmEMA6QveLVD9M8HihhOAXAJ+ndkm6d3bKh6yWCP9eY7g2N5aJq6l0F
ndI3561Js96iJrFmPiooYQdusmOIjiQbh7bq2GexZoPTFpqCVrRY5o8hA87W8jCfarInIvj5aaTb
KBeJ35hvelKoTAKFODslLSzH6N6LKd8+Jgd8VJkv6a7IzJm/ol52dnrcyI/7rVj0xUF/ajctEWuE
kiqyIK5d3d4ihBpJ6TcLtp9p6vrZNgkplXlS8IQiVFzMBb+cWK/kdTY3M7Pr5x6HRuKVejCXUxLh
w24vFaE5DEH1iwM0ck8gzBTXov9TzuN2MjXxaFSDstNsZlHzOCKgtftfORbD/ZKlQ5xkXPA5o+E4
EqJjOFPLZ5w+LRRkXpUqLxs6TRR6fbj1qRZ6yOWvtrmdEmtr3ousPaIUHC56gqeiHeHi27C/N2ka
DDa6D6+ycEjSLB7o0wF51isLWUTGrZc02s3U0RowK8a9AMK25Y4OTU3W4ZCoxVNGxDNGp3MmimKn
uCnAJI/A2zLHAtLn1pMtL0O7PimymvezUg7UEyR/J6r5NdrYnpGAJHGC+P2GFfkX4fDif1B3Jjt2
I2mWfpVG75kgjTQOi+7FnefJZ20IuUviaJznp++Pnmh0VKAqC1W7TiQ8pQwP6fq9pNHsP+d85xe1
chuqU3DTZ0/c5MOqnQqy2txmJwLum6G33Z1tuOpYWvlxeLcDqN0WhUBPFt0/iZU+pOaIvU+z16IC
wXXIdI012Ix2UkM4bQYMYCaxyJk6jauxpERoCiwcV35rXTgwrLg5HTa9dr1SRl6cmfTczC7zj26V
LqeUFLltoL+j2YuZci5pOl77bsSuMDXoVIsjk7MkISo88ZRHg2RY4r0x9uH0Ziu/PHbuDotVu401
mg80J9BZ40KFgpp+0g2YHPRIP5n9KJeBD9sh4oImsdWAVW5pyOC11EyAy/YRjulTDZhGhmWP4TKZ
FsKR5gFhslw2sNLQHDxtVRSqPTEfgrjbZh8xdxEPop6WmJ6qP7RpcS3oXl+QOb2GPY/xqV45mIbP
flcHK/zF2DAofttnIvjq9STcTwZFOx4rt9mN9qNwnG1eswOMR5ue0yRB8oo6wu5j/EgwBh3Kehw3
0eTQDtgUzznKJXAs4TrhWaXJq+qYqQJ0pjeRVKgfmsFG12ycQVLbQbDNnkLTPKOovbmdZp7aRi+O
PuI0KpGV7FSru+vOiMAiId0skvJF63Pt2AknXjWDiG9AfSh7959crXmVkDBXJSsNwK/E2w5e8YGO
rm9ryBmYaDD1uxPFRF04Jjc35bwIsx9bdGMjptnRrdSHemmYNTGXWJ0TQD14MQFih3Xeb904xvLF
hGExiCVvQB4OB6SZepMoqph6oy2AXDhyHyDagh85hL5nQdwbAQe4wbWcRHBS2fReUfl0EYb6MvQy
25WOQx7OmqqViz5zHdMsWY++PutZ4ZeoicdrGq7zGH3BspW1j7rYvQdVc+odoMGAQV/Y9WHOr9nP
zJiVgsMOMyrjRK2oWJcuZaRJQtPf/HBSwPIREdLgMFUh/S8ivYH/Gu85/iO4U79SAOiQvhB1C8I8
CxprxjXiHxJnSK8Payulv0zrGnrN16Ru0cN8IXGISLnNKgRjDqSfoK4rg0Zz1XbPGIbRHCMMC4Ns
4KFZ0R2aKVbD+Hc5FfW69cZuw2MrPnrNpfOE2NPB0wEnLdBFOFGsjDoxbwaBjX3gmh8RFsFD5iru
ak6AWGxozvGStrhSdjSu7ZxtIVhi3piMcqwxbJ56a/oFoyY6pUyJFrQhYNZ18ncKkfx7PTcfW6ba
NhawxzYzUFTAIACYMk5aW2qHwGw/0iwY0JQdCgSnc0Ht7N6ny7MJ+ocl6wQl3v0A4Fyd8o5lsx3H
cGVYMRcrLWtnmz65yRoiGHIlhsXJXpq9ZAuRjNOpgdLcgo/Z9/NLUfVwN0qg7gHbOAq7aBNIKOrQ
dd1Yen7dHfJIz956zjUYkiO0TYYjdKlS2WQ1HrMcXaKjEoGpxd7gufOs6sjZNhoVx45vFe9tgoz6
zrNL/4IgZSwlnLYLPEZ5dKRlL9223KWx5c/ZT9KXPURadsMfObaN1xrhehGnvXEkPTJiaNf8jXkr
Qs/dGYE2PVNIx0tMtfCSOeGWFA9LY93Gx7CrLf49CQ2/oZcsj//Yhb2DPBVeqCAJl7FlI1gj234P
sDa9IXU6jufSoBqEzOR7Gg4G0H/EvUbUnUeRigk7xhhhMPaHDY52/5zXUH9E2F9VkkTHkJ9yw3VD
3E9N3lGzCw8KEUizUCZngch2sa1GX1muycMe3CdnKw/JkomPaJQgu958+LoJXYjsD/SH6lwzkl2Y
nqlQ/OgvrA3MCL41IEB54XSrHWqWKFzCOWmPVLfgT950dVKuSZK4+wlpfKEk8X4WqZMN9XDv1YDI
+zTAVOyU1MoQ/+g0dHpAd9oWHsRZuoV2jod4X+CAOZU2TRjwEW+RJsiBlEa6BfU9HQo6G+pspuzo
/kpo1qtrd1w8FFPcpuFHUMWPLuawTrj5ZeSAfY5hVp31MKHxtdR3LpahY6Mc0qXzre/a46nL3B4I
d18+dUFyjXqybRPa7pudMVYa85HC7JDSthS0PB2O1U3FqbtLCjk+VySoPG8R1Wn8m9Ml8ABdXSsf
uCUEEfcN3X2pmT7x0QiHGWMm0MQ+LPwkhKielE+VLrA/wgpZhhQe0QjcO28tGFJoDFGySCtDhwEK
nrTFtb9JZrnU9oyXGrTyQjeS9AipGYxZBZQhDD3O6UaNlVfML7UdxAY8plpDX/iBV8J+5OG7sk3/
VGjpq/Itng32o9Fz7xTEPmItbmes+G+Bk7+YUy4xiUOIibmaDz2AKnxHvk3dY2jtdf8Ro3WTWwvL
R1vH5VKDWLazRb0inBW89V51JwRQ7D1u7uM4EPHHydFndfSqN/2frhgvYzjz7c6FZka3av4yRLgI
qPfbepoWnmBUTyrxzxFWJ3ZwSXscjBDNlXtUDfjtSlG8my0p1yqWcuccG13Kc2nF9rmYfpckPQlX
TCAe8OsyGh0X0qtvsV56QMMwTUjzPPkUpFQTwwCwirtKoJy6Ne10ThJk1xJjP2Bhcz/VyjgoUb+V
HYaNZOA1d0mevzoaemcGHshklHxkJRseubRv+VgS+guMH0gcRJ6s6iFSgHmQDYGttdO1coYX+mGb
m5jIUzmkCag3zJ/kJL+sAa9uZ0feyZkIT/VGHq7T9sQjGF5GpT/IxmBjlMkfNuzew3GGK8XHxjOu
Kti7Vg6NdfanOPHW1Cy8Rok7HUOiGSJ1VwaWjmujdcMJPkd9UcyRqTNgAm65driLa0eHkYtxJDLL
8skU7MsLL8JUnEJtiaOL1skQ6ukNA4ogJRk6WyUb/dZb2b7u7ImhkNBwX1EqIiM9YmNDHW47T+4y
h0k3Um5+bIoCwF6PpzD2repM82m89rDoH91Wd+41MR7GYXbD8Ma0Tnkhnqh7sF8cip+3OrtQk34O
HiiKtME4ehvDIW6hxniFHwy2e8B5MDCcY5Ul1kZvS0I3LdbstrFmq51LGESOCls4YdleT1+AWYAR
UuFrOoboctZAJwZHukVhTqR+vHbL0fecyRhUiutzd+lMBTMidnMNT2doErN2coFu0GF8xcLAMn+G
Gg1US5N7L8GXQKNpgXqPBC5C4gYlhj5Ph/ls1Vho9Kply+e8BCG12UZUkTFJ/I+eE886qFqPccuC
XHF28ie6AfErLs2qeDi+aFeGEfxwXULhfcqCHPk9XEd1gfl7whRbVqAJMizfgmz12tEPfeoFa8Yu
hLWKAGaujj/MGvCFMUY4gt//3a3nryLAxDO4vBfpKYFBs2yL/GsKxpNXb4MAqo+TYIhzPbqqgG56
+leahMZZU8SKEpMBkewtbYHl7ZD54aOw4w/yptGGdFvne+zH2Qytigzz4JRxJPHYHqhfftqz34l3
eRjBc0nJy+D/2RIxYhAapcdKHgXFD/g8HYVVMGJjChnFxS45zXJKKmgdiTDBgknm/BG4tdr3WX7A
amSBjDIDZM56Nxs3EqdXW4QzsdSw17d+0R/D/Nbn/T5NimEHGL6nH/plqopxRZCo2mC8x+2CVxWk
Dxe6uFIGRoMXlxe9HeeWRkIouQ3DzY4yHiWNvTdo1apMPLWLaFBbIIxcGWlgU8lrHPxBfWcRyFZ1
p60C90O2U4vt152r2Ekf1V5DTQZU6I3XH9KIj73oIm1jWP6bVooTy/kvKEbDUpVYFC0NoFtK1V4F
HVxj6846clFl7x9HH8S4ToRsGLN+DypsleinqvrZegRC2oCiEosCjk1qc//xOOHd4ZFvJO0m4hy7
cbu62IWifs2MKN9Ll/k6GFA9zuWKq7I/koIotBBYVguXW9dJMQrSU1GaMktneJrXjNZl4ZH+Y9gu
KhyvadOgxTnGnxIZIiyEcabKTHVUYXHdbIoK81xP62yh68g4NQN7w4bIKooYcSTjsx79qyKX0tIX
+wjr8dpTUu3SNTfgcn8Ooo3VyKc2nB7g4Vgtu+yL8Za+tEv7o5mpNLmMt97IfDluGKhNi1yWqIKu
eLW8mGGucl46k8ejytCLkBX4s8cGmFFqZLyB/Y+xhc9hVJ6z1ZS7Gh1iLmH1224gMMUlt6Dm5QIW
Lk1wkgMsHYQ/FPD0Y6L064CyF9GOcC3D/kNm1Rb7NeXthPFImVoHvw4ueUs6kpKhNWEZfWfCVVq0
phtsOuyaKi6JSerhahIEs1w6nzfDoC9TaBdhFbnHoAzUkgQTZaVa7ANsoKuno2UEmA1igCmwLRoC
EYBR/KoJnmIvVOu06M720GIxs1W+Mnwnn08F/nooBDOwFmYJF8SxDOIV7fHTDvble9jOAzdjgELq
R1sdc/yCqbgLZKjkw6vob1LtFsmHUrN0IKQCKrKjloQlS5v2UWv9gbTb70yorC8do18d35phEE+P
sAUH0dy13k7Mb8sPTYFHGBPfXeDupRgmLFP6PYMbYSxdFWtLqodO8OdiAEa9J/hgpVns/CRr6LXx
KHGr9L2rs+jOvO9wEGJpgqxe1l14bmHXbnp8fJ1o9RVjtTXHgRVp2FUNlvQCyJBMK89wzOAG3dwG
3exl9Tw2jneft/3YUo2j5iYvrSmfZYothMcZVWkmCEe9rG466dy92wPX1IPpXk9hdooqcAB5gPuy
HqkTFv55rJ3oKfK3mOTbTR0/CJtGGxtcTA1xgY98VZgB4PmBm3LwzGJP9RRuzuBk2QMFmFMQPMry
7hEeN5zMfWoS9a6s5omHu44JLUDupPk2GlPyp6r/GOMWtErK/iqwtIE7tjunkqoL+JhF7y5TqFuI
uRFpImvOQIY1pHXOtPGaYo8/3H3mmpaTS8V9wQ0LpFs16kY7drBoeOJskFBBbjo6B3rKI+yYxgej
ty95Be6kY+qOEbOKV4pc6Lps6WuTeROsI9mQnsOHy4YlfCd6364nSqK2MTVOu7Isb6OBFFGEDVnO
dA1dIznkORfqkAokkKhy2CJnagXk1Ft4Gs/+3tafPds+NSnFhBOBk4VuaXcSubzLYEn1yqsoOwXI
k9XZQWDqRFNXq9yAzMCCTnVRCTBOkUnWnGX86vTGeMu18lefIiHEBIlAOMy7g44FDt8rRRvOCCym
L+jS83nXrHqSLC5KrFxd21OB4VuvOJ6nA2l8EGiueKI0buWLMv6JHM5kz17qne4scYNg+1fpmQe4
Qt1rfvC5z8iuoDnXgYSXrIYTZzIWdL+BgcMZF593LEgeQmJV3nChtwPogpdMeyfDF9HzzFtq9VSe
0V7RIT/dYNB3eQObNCjkFQK4xUFT7J0kfcs63bzZbWMcCIZ/gmc+qM5vFjbL3tIJps8gAVttepSI
N+LVNZqGK5Ogsq+nn9SiNcfEp4A79Wd1VmgnACBA1nFLLHO7L3AEI8Fq6DlA841lNAwlnMqa8B2W
9hNGpHEdYmeiYqV4AorDyEOJCbrK0hfTBm/vhHxtYRBwLIipLkwL33C4QTzGs0mQnMJWBwhk3MvE
d2jjkeIAUO4Xz+h0XXYctTzdfhGg64EmmezO5jUH2gEOmw4+iYjj+zDqbOxrXP29JJlKY+k6daC0
pnhwXcGQJ0mnGxi5VVcpvMQCrJLpwh0mBt2WT0qLye74qTy1Y/GlcvY5SqviE8yMzhheY00u/QBE
hUHJPAyigWcgIM46R2CpUmuDReHJya3+5Hj2M1T3pRIg3B1DbzYe68xC64J+lQBLWrqBeeiwkDLt
tfznIAdOEKmfpaPKu1Pow7XMebzbhV++ZmG0FkD32FhLOJdeTSlIQvdsEPk3u8r1l8pp32mESn8B
zLumObsc1YR4LAi0HQqcCIfvX31/6ede0DEOER6LXoGCGbBS4HUi3N8Z1Q5KTXJOKcbclo2nEbTO
nbXJJIDzpMdInAEJegT2alox9kWu/EM3I3b8Kgv3LUmQF76Ds18+Xr9/Byr0ZWysPaQ7CoCgdrzw
173hVxaXILeCjcrJlYW0XeASs2zC6rlGkVpjqB26wUg8N+he0zg864M9fOY+zmkam0r4mRpWnoEa
k9J3l6hS3Sfl391nhCNmZU2DOBbC6m6iJFusC9va50pDBhLZNah752UoyM5igqD9rUvCJ6JQx+Kb
eNiRzUMNAX5I1x6/bEqKDByOVhMWu5VWkoCdMiqC7CQmfvedRhCUS50d6BoaPpLDYEYUL1j9LSMN
tYd3Wawwf/lvLaeoZUMK6hDWIXs8BF/cCZj0A2QWdDR5LXX5ladp8B4XE77AGqNZY47BO8sLMntr
MDFqPLW0IIwfRvnDbZ3wvekH6+i7PB+/fxs5prECwESoRK/sRxLZR8vnCFZVdNTbsXXT7OHNbLT4
3fJyfctERVv3M0hDm/8OeoY/Q85PO9gW2ovD4ErvYkX1l+Efcjewlhja03cg+MEqNWFwq2ll6lnO
/yOWvaP6l8HJmktTOZx58BK9R5Shreug9ldFTkrCAZy1amhA8XRBTUvi32LXCB+ZOaZ3o4lfOaqL
Q5yxqR+4Jo6k8o0CxEaERyPvnPdshOeiC54YGMGVHVY0DjhinQ8sZwjh8ma5brEWZUOZkjbKW6jl
m1KO4li2rkRAyQnONB55+4AcRjIMF1rCbhaRnC1usbNRE1sJImA1Vm6Z6IV5uewoKfN1AgBOq1c3
b/5CA3rHZn4iBZuhr1G2cI76ckBRMIYrFyay++TONhqxzWgs27i9mRBd8q6DQSVWCECn9XTtNMIC
YUGlpE9UhEG4GDTC7MmbJir9Wtm2s5iKJtyGpGbHSGP311lgxELmzJFIsts/v9SOe4XdUlUVhZB4
gEiqCwax5qGMXXJbqYdoobxriMP6SKz9BHhJec6j1Wz9CBauA0+sso3VMxsAMQ7HWZ8+XBtxkoPF
EioB4/c8ZfJc8UwOKoq8HTI+1+8vsLnEVbPLJyyB7X4owZfwLABaV0TbKhj7S+mhD1ZxjZcGvTHx
zPyU6vi7XA5MhqfUpc9tuaNWoEZwxY7Vbau5LjLLsX7pgymu6TRyGDc44475Da/oo4kt8/r9ZWrt
FwzjlBmoeJsFb7wP6UXGfn6lazG/poVRrRpHA/JPfaOTfLFKN9f+OXD8P9SrBewb4+ZgT9MDvJG7
sHCubipSSYIc8KUoEEe0PKD2jBV3/6+Njt4MJPyrH1ag2roS2yYWNlQrgRP6r35Yuj/CfJQhTrvI
vhatnl8czSXvaeQrYBYDh6hT0+ES1Ko30/XHe6S4M6r5oBUhlzthTrQvpwOy7kz+QUbt+ai0H5rh
RySCR4QSM6yhkfN4prC1ZpOpAFJ04Av1wIxXWpPmJ/L96Sqt201GdOQURK291ePaRksCPEO5Mika
WgmtmGmlbd6BRH+ldMttdfJTKRGSeMTgJ3wAX04uwr1heFu4xn+GScMXFYXOAQ3j09VH5+RkXbOF
0BgvmtrWNPI30S6bmypomzkmAePZ8d6bVIdR0wujpUH8BsCwy7r6DKpsoojko8KryrEsT3fafJg2
jZw6HUaNjZH3dz1PPnKjuEfM0LYth6ep7ki06fFBD3ikJ6lJyxwC9wJmkX8sMv2ekQDbcIIwmXgS
U0ytwv2IkvYORwuPDGXGK5e69Y19LMeM+SzQOY99XQUS9fsy+C9lD4gU8N//XqoAROYXDCCw62Hz
v/8/QpHO/M7/OHnwVEX/4/QzS37+FUc6/yv/jB644Egpd9AJHvxfDqnj/cPGYI750JU2JnPz/2UO
vH+4pu04IEEdm8ejEDjPaw4Q4f/6n/IfqGcS8YGJusSS7v2XMgfib85ly5VY6m1dF3jrSUDYs/n+
Lxb3VFUSLz/ZAp6nx7oP2cF1zMdryVCk/Y4KufQP+HVI/hAJoRt4djq9taTi2Obc5W0S5kfboU7+
5F4rGbyy5ws/5t+3ObyLKhTVoTZmfGJx+8vb++/EAghX/JvVaH7phikc2/bgMuDCneMUf3npCSqS
qNDl1srrMOKBHUw6bPUt8wfmwILzVMAjUwKNmmrrCPjYXZVG8AqNYVqjNZbbXqTPsMO9rfBwgtl2
3u70Qsfvx9xp6/u/cZLiddcishgThUDzzy/aEhYljMWCVOgqx5iN80AqmtkidNWpR4+2hb2IEqh1
NlWWx/rJJzXOtK3BYa0K6GAapWkqwIeQfFRtSKR1fr9NyYlX9Tej5tnpxaDe/vWbJWYH+l+W7n++
WTYXoGEC/7Ptv4Uo6jqb6F9pgfe0nJM7KofM2I/3fdU8czYdkG37o0Z4ZtsEuSB7HV3AwRE1nl8K
9l8Ty9z8loYMfu3xj0d3w5IEq8C1yTfgVf6Tux8BSY4d07GvJiG+1ilwc87AUf4/+VHmp8zffxSP
l8J/DPC+8m+pjCQeaXprzH4dx5M8Ts7BqWTz6HRMHpPS+KAE4T3V5sFqiuKdjptkmxWqu4PhA5Ko
5A2Hoa1RH0CFOD6NEuimVQJrRMe+D/iDVIh0l45QqYiv6nm6ISw4rWDSwMGrPXbTTodIyUHsX/9c
xr/zEZlCGmRXyLjY/PLfXs8iqV27obl6bePKAY6/StjUfF91IdBPVDFGj1j3mJEmJy3gKocnn2/Z
De0qiwLddv44mg7VPaab/j95bawwf3/XbVtAO7dYsliwhPe3u82I46G2BeYqPxvtjVTtoYaDso8y
9+BXNq6MIH2lknfn2vh+4jr+ESZ+vHBTBVGRk+5n1hnJroyisxVW4Imy1NtWIECWlYjPmeUd6tlu
V8fyyAPTvdotMrwRydeqblxgpu3EQDd8qLjjvuqDA/xg5k3dpS0w81j9HLbTmTwAuMNHtCoLqMaN
48O97ZBb8KAHB6d/oy3vMwMZvVRVbO0lD+5dLftqwTRF2wU9bhDHjaILAC2cQpX6rSSDQuh8066d
cK7ZpbdNRqBTDsl9Gu5SQ312cAKZXXkG6ZI/uJPNPVT4YxNUuIclyN0J0yH8C0Z7oYmXHMKBuQE0
Zy6tQcEGKZq1agR4CjdnsJEW0FMjAxSENjnEEILPoLVXfcXfSw8ooeCAXXbFXKgxMFdOMIihmxS3
lnqu1BG3OtWiHdy93zGmza0TuWrTVfc4xATvZpk6Z0OEIEE9F7AueewCdDesH+9Ba4hdoKmnsJxG
YPCgcLC+sCDQ+iv5bqBtR7stvKvpdf/8AKyiekI2KtZ9/ZBaxVMh7a+9y2uNZTsQSB20eUbgrriU
wgN/yGyDKPZ2gdnGnL8fvMMpohw2x9FKjYpmbZPJuxJ33oaUyO+mxuXoUwGHS4q6W2KAh/Fje+WG
uSEwX3OIzkbRo1fKNQMY6xRbc5WuTWq9H4AUFd17z3j7opj/rb6vnwCLd/Detl50N7rsLGddbNh/
31qseWQLcNfj+p0t577B2bT3wB11+FatZybi7coBW7CxS/5kMdy+U1WWzuhfFSwQnGAV9eU4TJh8
oLXnnK8J3H6/L1p5/v5u7GGX1rbiS+wENHNGxs4peiITgebfk6LaCst2TirBmPz9mnBR8v61YAym
pmAIimhSVba2Ilk0HTWt2tIYOy1ibYI15Di/RaGm7eiO9G1LijAIy33WprGTaZmfdLeqDo7VY/gM
XSwYYuiOmvflV/hvkrKmURNtA0BH35/sYWAwFSA80HZSPdU0alnJFlLAuJ8NwHtf0aBtNYRlI46I
xkAGWpLyuCiYqGkP6IDzN3v2ZmZygu1djGlXbboO+Jhua2dc0M5mrACnRUXDhrdV+abvwMHgoyw2
GNxHAGecLKnoM9dQu4PtmOM5gfR2Eyr4URA3Oxo+XbWjM/5ESJXHPk+exyD6wDlp7bWW92wKSHlx
9IaXYLXH2CjphsvmBrCMA2Ft0usbQ5peZrID9aUxNOXdhn89txQMvywod41rin2kOzbE8/Hr+3rl
j3v2LEa7359MNM7rz3wd1/O6lM8mLAQjAn5cGzw3WSO4KwyKalt3KDYYLRAj9iQLzEXOMIEmXnCV
elU/RzEvOujdL8Lg8//mVyf26BKrYIoPmcG6r4OU6N01Q+8lD3SIo426G4U7bfOqeNY70zg2A40R
yLGnHLzwVFTPEs1siwevXcaBDv5k3rBMQYuREi/5ImHC0/Z1c+jD/JXjAihtr7gaIeNnYkXjYmyG
F92W4dl2bilX0p6d0RevzKbIITdWA8ogc9LM2jsClxogsycE534zq01LqcfdsRewLviYz6HdYuzR
ii1fFAO3TT3G8orRvdl0qqKFmJ6JflZmGG79YHa5SaReHonfmvskS35UaYCMlPbsthDcN/38YEdx
3PYKL9f3+56WIH0iD+h8QVM6uZaRaVctKIZn2xVokVy2gX3+/giKUuYbXeGJ4owFeD0iM2rU8QZ0
Aic88JC+f0kAnAGE8N4SPzd2gWMoikZ9a62ET8pCmgvLbt9Hn22aUVd36ipwK/XgBDTdvH+/yW5o
fvkMHPm02AumA9u8EUITHZbgHDuOBaA9AragDumztHRuojYeMRxHPiIyrGHBGJSt/iIY8uaS5+Cp
pxZXUSCt4jzGERQubRhgQTMomhBUACPBtbFyTKPazJUregJHiPI+JOTdRNpoZZj0VSXpcAmG7BNM
HqEnobKfFGpK0MjbMWM6GcHqWTpUAzOPTPUNYcTkQeU1VRlW9J6b6b61ZbmOa7jOFAFOFwHWFvMD
+Iw6HZ+moGNnW2LK0p09dXzjQ+ljd0oxhi6wlYMi8NpH2jhEkMqOlEG4a9jAX42Yei+khHKLDQkt
f0JTmYLyl0tACduIOQI5GDBSF6vvmyzKkh62b6S9ZqI/O3Gyr1RSPaPRzguQqTN2ZlNv9Px2Qks5
mWP3FsrI/kgiBq7wV6RVVr9yhdMoSTXGhUwPa4RFM536574hhIgu+NMxrOiVz9FcF3n0HLhkXiWh
gGtdATYYqsm9dIS/l6n9g1qd+Iua6BJcLbMZaHiXrC5YffATbtuK98sZCvhrDXnIQaqvWKlzTB3a
0Hbq2cLtshOVn23dwPsppkQeQdK3sFxt75VuwXTg3leoB6+2rLTllKtzEWjGUWQRpA1IW61RNNuQ
sdbW4wmxqlngOKrMeknhbesKOkqbcZUpQgCWyzUMrsK/A8UOF6quig0fM87tSMASV1V+DHn+No0i
vztRwxDk0aUBlbYPQPPmur3sO1VctOkj8Frj6BMMZHXlhxwyLPaeAMKJrb/agC66tWl7gDyVVok6
fd+rg2h/NjH8JVgh5q5rYhY4bZUn2QTZFgZINI3aUpMZy2GV3QUK9j53B5hmrXvnwUXIEIY7iREf
WxC+qCbiOOpk1zHuWKlwTi95CstjEWk3zAYmk7ua5mZW21RA6k3C4rWi9vYIbuQ8g/e9hrOIRRJl
q7vOj9LErugl4aXX/Axcnf/WWL251/I+xGVRH743W5mSj7zKs32JCMddWRaPthv3VshzqnHuoGXV
XvJucqac9+RIsRKHwVMv608E9lPhyfjhk1e3zUo+pVtgV0ybnOnuCSuHBlRW1Mr1kMRc+idZ2++Z
MgCzlumfb/fVvJqjheFBGbInii2vbptmNKl11FnM65scdclUiUgPDesfNirwJg15bV5jZHe3rK6U
tNFkPBY2n6hRXog+5XPIilqq3H2RMQ6ARELryPyMeCdglWtbwytrCgCB7AW3vlFd7W5CdXJgaZa9
I2E+CXeZ14Sr3cwC+xsCcQGXxDTW3GcGhhc7H2gpjvodMzaG50PVPFLom/gNVlVBpo4q7VtgltMG
XC21PBDV6+6W5gQpfcd/bfU+uyYNmk5jXwKG67hqwhz/C2m70cq6dTvWv9h+lFtnYm2ZjPJtGnPj
GTDu7173HpUcYMt21BVJJ4i2gMNYeY2PlOHuHsIk2xOhO2tuISyCLh6n2gCjb0PKw+hk7Juo1e55
ZK6wE776VckSYrXvOmS8BdYp7cZT52QmqHCpnDHvIXJqnRfZVqrRohs4XyEWcoaYnyy+gZE1mfC1
hsRzlnkZROuhmeAKY9tSWHICfx2WekDkv0qWDcfknTURMJxqyfwWMO4i9eW0cfCZxkuS5pILQT/X
Bbk4gnDghLh2K81ihwmeK+qMPX4KAxwWPyfjiHXWY6/vaUaUnGa/bwLmtMGucjtot/MpItUMc2nO
wXoPF9fVplPGQv5+ihlRZtNAx3WhcEOZCRm4zFRroxHd1nK1e4aH9mi5n9ifdrR7109mg0kg0dWt
Eec0gpxWzmcfi2pG3Zu7YqnY3NW2eSDjhpsLDlEk0ugykGKo3d7ZZ9gPiqS49DptBFVDvFOLnpuq
Vlt3fih3iXyxXARan1d2EPkmsk1ss9Iu9qGhHqpx3vS6fkG0jS8+onmRRr/ZL8i1UN0zkq9+V1P0
Xk3hH8dM0rMBfwiYqYW7Z/4jJKXB6IrRdAxmrBEcYHPnkJ1ZxLb/pXXI4QurvlawOk6998fNB2NZ
5UO6yTG77DH1f5DubQ+KNj7XC32yKXjgkn5mIs635/cREsv1kgIufddJj66+XLEjoXz7zL21be1D
PqtLpCJMbCzmQtPhxUvDKz47+ud8HYcV6UH7qQ+je2ClFiEpNsvYN8NTmwARjfSvyrCGD+xWtCdm
BoxY5REYlFJbs5TA1/JAKxOyZNgE3nTTk5lZ2qggS6WKH99znCi21pPl1mcvpXs0LMJrB77ORl/i
MCxMTJspkNJ5KFIHHHko4NoROXYxtXJTtFbJqk2qdHKJTg/uR9mmOgWa8hUKXMVAxdJ3iUl3SpXK
AXKmJ8ALd9wX/4e9M9mRG9my7b/UnBdsjeSgJt737hHh0U6IUCrEvjVj+/VvMbKAytR9rxI1f0CC
UAgpid7Q7Ng5e68txKZUBSoK5T/omf3o5IV7bcW6GeD7w29Q6w4jwDKoR0ngGnqC1uY5GOwwO9kd
/KLaIMDZTmOjoIQJ+Lop64FAxGZnNyngnmDE/RJ0N+TSa7uAJuulDO69mBBW8X2uR1zmZfD/JMDD
A1ZbjY3SdjECyQA3wwRCc4rNvT1Q1fe9v7FNehSIezpShLPqYNbRO3/ZpqS9tDEHag5wAsCU6/Q2
atSphJHYexHZ58CGgkguww4XCwph2zTW39VsSaTtog9LuRuCunoP5v8ffxc4WWapuDpuhOOa+1Rn
hyaA84m52A3vhX/4LoVMYJsbXYWPQc0kGxN/vxpEqyMQS56/C103fSeiWxz+LEgZfK378CEKimoN
PsU5KkH1GEzMDwPRU5/Rz0G6xopOXe8vnDb5NWjB8fu0WgnjFXdyemUdeclT8ATftW+RV6wqhl0i
UAvkmoMsH1qiO096QW6hTFPCac3xU0eNP3gTJIYYqUCsnFOFgBzKr9qAgCTLuyFik+DJZMHrN3Zq
SE5G6KeHybR/VASobnwdI3/hdUdeDunPYeMeSXD4qv0/63fiz7NJhxE74bBLrHUx+H9gHSq2dfuk
jTPjN5/tJnS1F3+uo2Le+3NPK5402YijrKv2ktWJvs2V3MRZ8zqBtn50bQCYaU44BjHrHhQo7WgS
nGUtrIZBpoo5IGURWpMiIb3Kb/sRIVbTcTrAUsQnmdys0gAyFkUBEAn8ziU5I+u4H9NzOF/mnK2F
ZOFYt5GTHHsJoD9Jkb0IU6N4DZMKv/8QVsvJxECbNpZ+ivDnnlx2/RTLyxmdHtotvDeRrcpt0SNm
d9I6uHimHlyipJxWPSfIpV5O8Av0EcGKZza7JhD3fChyzIFVDbZLEC5Qau1RyWlN9iBM3fnY9P0B
dXacr7HSZPC+CY4Rpbh1cvrq2wy1njLwvpmhtvieyHZtt4NhhHGp3wRaFF9cg0V7NGFBZ3WO4G9+
dgsBa04jp/d7wSESylwu9+ngXYOBzTzwvugl/oIwji2BfjuhEVG90WHleDaRMt8vDQ0CKpX8V2ZZ
uwoz303PQnowfiw2HmdhG2c/6jOJPoKMgmUOCxlog/BvZC/kmJvt7JQMyzpUHYkGLGCDjKunEtya
VxlY4BLSiRzsKTevrMIHzpeMMM+eTkNDCwfrgR58BFLOuaQ9dzfKSl8OPQ3WUDNvzFKG5feGX4xO
uyt090AHB1gJg7f995tpS1fbhmP2VU79MSMUAsbcovdq4263eN0SR9NWmWntKDnB+9oIA8bUFgRK
aNV7Ji5EDhXnNALy1MkcnqMHz0ONaFcc4ra//4HBIF/Aghp5srTu4c+NJ2hBa1P3Z3N3s2r9U513
/Y71YsD9SpMl05JfBDZHeMWrB6dyCpTNvC+hxLpa5qjIkVp+JQYmjYQsdkQkVnoYbYR6DmlgXsBs
Q9KAWKVTDeUNwSkv5cISz8hgsFv0HjuiaKtNosp9YhTjKz1Ip9MxEVPhbJzBJKUhqo6hR6DykLbR
TtaSQCja86RHIGQCBtmtoznNwXTfv8/pHFpuZpP81Hsaxomf4UDRQRbprfRW1txEjmJ6iY2rOPgE
bnOly3IMky5fx/P3D+XVu1540UpP2BiCoAswq1nNdnI7bMtGgOOVPsF3m/z/T0bvY/X1n//xR4lV
qxkfv6BrF38dc5oWM5r/92j0/glftPidysYf+XM0auv/sm0SzzwLM5PnOPOgr/+S6j//w/T/xYDP
ED4GbMuy/Xlq9V9UNkIcfV9HXod1ztQNYfqCicR/zUg1w/iXazvCZ0g0s8uYbP6vohr/PiT1ALK5
xgxms4SjC0Yzv+GdfD3y7K6fw7FmPbDv1s8dEYcdLb8LeuRoTSNV7HQB4Vjl+qcqIaYWdAOzLEiv
wfj1l/fu/zL3/G1O9OfdMMOybN4vy/HtGdn2l7kn81UNEzVSM1HFIWc5BJkhBNDHSkucR9N375oX
Oyd4peyi+ZIOUbli9cwf8cxm67GMi1Xb2xXdN0Uyq9e22//5/ubEzb/M57g/zrEk++re/IE6+BP+
fn8VCTta0rEaV5hj1roRtQt3tCkcLfOtNstxCygxT0ixBLoAN6Y0GqhcBNCVdCIbm6QHgQBsPURO
vUQGCuk69YGxk2FCbLnBKmqxa5aNe8LuHO1C0V7rMXrA6EM+Whd8oSWlxQcvbCHnnAX8l8yYrHAp
sGP8wys1+Rr9+0u1fIexKlvTv4+gez1MbIKm6EGShvVCAsx58nP7qhuaxN9PMeyj1ltmzjQs9Frr
bkhM650HzWsNpfRljHvz2glmY6b8bCejv31f8tHLsfsCStZDdx+T7mDMp4L6Ejag5mE8uPBBnWFZ
IRtYxWFRjKuBdZ1OtgtDhBRcQpPVXDA4JuKRwLiw7tlLW95VgPzMA7Zzx6p4Igq3egAqlq0ttgh6
kuIrmCgH2/Zik7oKHEfzdrJEWdTm7MCEGntHzCvH0pLRn5eoAQqdDLqzshsYKfQx13QKy/UQ+8HW
jMaKhgIQjCCqD4U7DbsxY6MzRbkZo6D82eXaj5g/82bI/ki8486dCkGbsCFxAxi7gLJ2c7PqEkn8
fgWpggct/ip6yLyRm3kbkmP6G1B9smI8XK3lgLulhTpylW06bV1RAylMyxUhoWRKO6QEZI2yV04d
BgfdWtau6RFqY05bDYnVgoiMJTbnES9xHF1yJKMLp85XXQs+I2beBnF4X6fuZzbN484WyarpuFsx
GeqUduUmbF2db6F4dQaHpKN5/9VtMOfEfxoPo97vFeJPnKxiBIxlzbrUwr6YO3BcwTkBSEoFBgxQ
cnC4ssok16p044Ve2TEpjPYrxBlMafQrLlVgeQdVY50PRoDvASXb1uDWxrEwt6RqmUwGwThU8YsI
kzXmH3X/7qqXAsy6Rp7DU5R3n0lKtr0eFQ18/FTDxxGdSVDdamR0nzMxQOHPSOKsJwShWSuWL/Rs
GXokjTyqCKcdNh9ySswtKj1jZ0vKq0ISr4mBy7vkkj+gAjJ0DIFEknSQC7PQZP1dvFsiyDfChn8o
iu7kxkzCsD0remPkLWk5anjo+KiYmnzVgMZ/nw8mSJzH9XfvYsK/ULm2cSK2a59QF9wRlRO/ZhQ1
XSXnTGEz3KMkri920pCBW2ElUK3Cu28ob9kaBU4iACKnDLNqprfPQuFBbczwGZPMSq+8bi1lTApc
E9/x7eTMHxFzG2MzPSrh/UDeDYMQ6qQ+JfQUI9TrbTS3ekXBVCR0wc625IcKfYoeGnSR//OSavwd
gemxwzHHRL1h+BaSB5Q/f19S+7oeYZmBevRJ+V1GRTYd6G16S3vJGmg8DlY/oWPjhutocHeaB+ne
rqbqIwaMmdEepI9t2dz8bGER9J0ahNOWtf6Hu/y7gIG7ZIEUtqObrqezKv5OQawEkaHZLDbnSQuv
AXv6weywW43YM3NIeunUj9h4K2hM3iKshx3n/mCHyK1fEmJn7LvYpG8ug9M0JM//dG/zW/TfqpH5
5izDRi1k64bjur73m3YxAdCUp1NL/A4w/KvG4RL0ZOC/wVHF9MGJ6cUAJbTUWVHupl6uE3iNhxas
yxKJOLlGzIIwBNke2oum2ZHI+5hHtnHxIq95HtMtsXn5aerSt2EWpye9Pe49t19wTs9oQ6vhmPBQ
yNoX5MAx6yfRIX52/fiNwhSfaUrSn9cYcuEOfY22XyZ7PSQybNZERF3lw1GO9R3aYmKzlNGfBvDD
yz6nW1tUnvXkavVrm9nGpz65YhG1ssTfZZPvU07NY28SNpMoHDN1pDWPsUUcVuAi40os//h9adsw
OIYBHqt4QN8ailA+COepwrJ2K/gN3VXJw4hmfpmx8r5Es+UdHIeDqgn6iCP6cyfa4UzUTr4yqYC6
hWuLD4dxR5Vm3nlE8X/GkFPj6v41BLr7OIRA7iodzghybbUca8EknyTny1jEP+B/mE8Tk1OrPPYq
rf+8tDlpugqDwD6eX5Qpp2ntRUZMRzdCuZtU2n3C/UELOcG7rrfL2miHazBJYqX8ttvYc8OAmSQ4
PuXpu0BNN1B7w9kWvb4AOTceAWOLc9dXuDDSbdLo8rPOxbGFscfxyPjh+7X7JYr+M88UgS8onOj5
DvaFOVRMeFLXETnBW+4MabgaYUUvwJ5cnMlzXoQ0dq3jjA9OIVlSMvnemFq+4cHN0RuFd72njZdT
siwYrW2GKHQummIKZjPmWLkVdoIoL3ZVaFUvk5HBaKLd6gdhfZOpSWv+w7EJH5lo5qyb3s/vNKww
0yEhJ+dROgcrb9Su8Jvu/A9P1O9FMSpE3zeZfFGg05PyfitDkaVGphXgQIYcQUqOkP4dYMwtIPRn
77F7bApJToOTZc0WqnLJgMhozsqKknva39zJf/uH+5k1kb894QKBGVMcTgPzSvSblDFRtfTZvyq+
fe42yIdmZ42IRqLWyD8qpCCKKBezKapPLaZU1JUO6yzb5G44T8gaYztLkO+6ZT9Z2uCt/Q5zTEb8
332Cnrty0SmhLTQWI6ShS5iK5xC0KkjcSD0PKSOosvXFhoC78BSPMOH8JJvuI48KnwKBLV0Fe28S
p7zJKEzx0zyzb30EtraNXe9pkE75TuTIQjE5ilGV38P54hCoMw0pQSLzT0Gg0esv+jfX71FhRUGL
6zKrfgQgkA52HY9Eo2vrhESP4/clm38Fs3zmgnT5dsixcmFLQf/QGt3dRxWk0oHyZHYgDa7N0wG1
fVFpfv8Rq/g5joDlYboiW69w0PmpzKX96w0PZgYrAxwMfBqi4qgVrrWjKCQpMXAEgKHUXl1ZmzQC
BuJRLDzpHqC7lRk1yTW3u0cKk2jKN5bVkLfdEs4yaHw7ypGxQWjgl/NixQAcYP1hysmNj3B2k/3S
w+zAi7cD8mNfmxzf5lgQYlW0PHyJFx1J0xKbvvWLR8N4y6QanpL5UqVTtbTBCXJOGuJj/sNIPQb+
9PUGeE+PIe0cCJfBRJcujZ9rJD9vLvmLT+NEDk9laPo/Cen+LqObtyEoV3gO0fvCCjZ+3yPb0W7J
uIKnnQULOVjJD0hqAo9qEJ9EVTYLNxYPZTd+ug75gybf2NrCmWi6w0fsBB4wL5r/6T8pD/9tb7Qs
4bs6u9f35v27krZ2k4bhNTMlV1C1EipabSrje1KitJVR5867bPE0DDoxO7lpIZaLsb0PXjf8r0sI
y/IZcDiuaRv8N5/p/3q2FS5m/55p4aIWnAJkv5+jxaB8jeU5ZgizKUmGQw/T65cSBfWya1BHlJ1g
expfqjF1ryGQgrXo/Kcg/EcW+t+Fp3x2lqujO6WbYOOqsH/X0FK0B7ofmYDjYq/YFIm887asvXHE
Mcn0Rm/rrcBY+4rBKYRszHvnEUy9QDmxEnkIsNZxK4Zh9O9TYidOHmeTZ7OetgUixH94I23jW5D5
14LH4m5dx7HooHCvlvvbMRyCD1TLEtFTP4b7nNyVq175D6TqbQimEpfY8HBEy+wUEJOEJsmJ1o7Y
1wZqxHy06lWWbWwGpZtal5epNdylq6yrUXqPXaWqkxMZZwLtMhYktjonDIq96zUEJBMFdmDBjQkw
PZMb/ApaEp5tT9TE0OJBbXFcVmZv/6GseSxTTe26LAqg4SAyndeq2TlBeQAwzIQYYDBtgu4KpO8H
ggMGFyPgsFY+1lqNPLZtrRWk6pc2o9Cv7AjiZILTSiJkWViSMBrHa/H5CeSE8H783icBgqonqto3
IfSnjv3b1mFD0QrZw1YAO03z2c0QFGSzq78ktFl3JQmedr3Q+eeJ+SRtpgg15+A3iMCRYGKum070
q6ZD4vfPEQ3NBQBLzrEgDuN+WKXK1XdxF72OBkEhScoAr5GQEPz2vXO3Uea0qwi/76JWv8wZ4xSv
KOSzZTTeFJ83irGUFRK+Kdl05riCHZjcUK5KbMV5skq7gjCYnihFIqg4+taWe0j1MLv0dfRo0yst
3YE5YlouYIViSFtUseD0L7r2SB924e+RGg+kcaFggP6O7SibzEMgMIspfRH3XOiVQwSM8fZiR/GN
6pCo0dwwozowOiNzpYgZcaf656SjmvZDDJAYq/sXMpyrtOlfEQJ3HLHdZp3gJegTfMBSOMhYOM0s
xvAdisyILV2mW3SZm9jsiqWqJHhEBHeDWGceAU+DIh5awFuKoJ0+Wm2ETA2natE1P3TYzEvL6CWY
abAaDbE3Up4Gqp0nhnzwj2OYxzKcoOCP5n600fnqEdqR0Av3Jr2YFSs10QGdQw4e/IJKkwh1p8pl
cBJiSwzjldRwjgcZiSjSBaGEEu8RR3N8dhLtCRaB3IfyD4LXftH6+cNvoq8EQQPh9KO95M1wkFwl
2MoYull3/mHSo3Rz1QT2+xwCNZqA2YW/mmG3FeHwIcSPMrnjAGQGOrpXezDMReRGJ7tlGFZ5zc7t
VbssB6QT3aR3T1Jkx7SJEFXMPuuMQMFxiq+WERanmnMKfXTzEDvDNTdLgnfs/l5EwfKN+Zq566bo
yQxdEx7McEoT5u7Brx6sPyJh9TLAnTLqon6k/bIxFdbW2qmOuoBUAIZtOHDwgLYMwmLyyaAPpLl2
wgm5Q2H/asyu3tRJWi8sjZTJFn+lS6ITk9twr8zwbApoy3pNmlmraz8HjcGNZmX6uinZooVK46WB
gQxGGzqitv+w9GHgRWXllinG0udESCB59VyVjE5S4rNN4gMvuttgFw0T5ErkeCYEnepNM62gQHz4
peLmKLZBKSCpmMTdghW91IvppQ/StdX45Zpz8g/SwRDYZXw7I33qdw0xqkVKAyWpjkDeQvAoRC3x
EBSGHy2SuvOXUwNSma5JsGwRyMiIRCuawED9WJeWAwC/IvkwMmxuCY24bTW+gozjEaLduhz1egwX
hCYXqDhgIam3qWt3bUX6ktuGT3oKFrju4wQQSrbFZ5usXINQJSHan1MDlVXLPGvV2PFw9mRVYlsA
SKTSaplYxviU2Hq5ko71mpQ9vRLRvSD2Y0raeXR77FfHikF5PbopMIM+TFNKpmHDJDM5KN3huFJN
itNQ0KwxbacooXN4IMOIWS9nRINjDYcQZ+YG7V5R5/Iwiv7CZh3vpF6dQkDm+85YlSQG76jB8U4W
yj6JRpzRHBj4cD3coG0eXkYPtyIEzesUvwRwFY4uBmnqnzXOiLcWzi80WXeVVcBg4qoBl+OhsPBx
xoW81+CJnZX053cr8y/M4EEW2lLf9hKtOCDi6FgFGXgJpy0/6rB6aCDf7aLRc3dD4WwtNb71nZtt
wjyEKTKfU71G6ihWynKDUQmS++RurZZ4LN+ISnjNKl9V9b2bavcH76uGab4qN44Fmo6o1f6kZPxc
ecWvYbCnm07ELo3mL6/8aakuugS1Pyz6KLN3aYiI3TLRwMWT82aUId+ZOZM9yuALKGDiTp6RXQti
cjsE0yONmW3RJXQmAX1LQQ8zK+AumfKx6wHUcQZe4x/qn7uW6X02gvFxC5wWBm4WpCGzt6Inma7u
QiaLY/4SOQSHJvgVznRt7gkCh8xiQ0yUsJi3ksRZGiO8yeIm4clQmKTOkoGg3I0kHDza8tEaFMvv
pDcYi0kBaEjP1okSw6/LF5w3k68T21IB3sr7yjRXW7kO8j76CAzq67p4qiHSyIQ0MQuX1TsybxfA
26Kr4eJ0jZYe62R4CEayID0g7IesxezpuAk8idB+iPRqPXnAL+n4vg91bWzNiQ/MSBGDkI3pHapc
otMAz8h6c5d6s6GYZtbn1H/U+fSqYKd/AvMnV7Ubtg3nkUfCrOiapeOLbKtgrZpcsswPjFJ1zvyi
jBfkpKekifMxuHTDC74GWDevlZfhHvbYSUeIZ2zcc45gcbS6Lt2orPHXbl8h2eyHL9XEswEpXsce
O6YPjyqZI/nkrH2JUZEYRE5YEuoS5eGeQmxpRoV2I5ej2ia1h2ebNMadQCeL5850tsBDklXcdigI
+3paMApvth7QiC08iuFNIuwxWg43ieBjS9K2v0vwFBxGk2g1MnX4REeEvGxSj7VOqm+Wm1vE0mJY
WEErkfQobY314TMo8G8bNum15NrDyWxhdo81kqw+YHFEExfscfgfGxmNW6M3c0jLKNlQucPUazkk
avB4AjvfjW4/R+FMANYD9IFSdI95xqCcI9oU7Rnf/xEG7jrUe/GGuxbjXjkEZIiFd0I0xcEiS1J/
rkjwDC1VXiuC845ZGWRsAPsWU/4NgWr80M2XyXUOcHz9k04c8sPo1jR8OSEh6T07/nRQ9pQtLBpI
b1AT0o3mIHqWBbN+esQJBNgnn155sihbVP1YeRcd/l48RuMaSKS/ioEAH/MieJ94RA+Twk5P1qoJ
Fs1BkDLYpLtpJR9zXzrumUqnwpkDitgYOcvaWSWviT/Jq9OOD3xF89sYIhNXAsCLqeJ+qwGNPBZx
5SARp5uOgVFuLU5SVxuIzjZmtUJA0kQPscckpdQRF8U0FmIrr6Fuo1FuBmiNVReaZ0bgDIGU9tbP
dj3Ws+DQEAa6iDSrOAd0s6/xDHxE2vYiTB48/jdSmqnFV4ORIoXsMmufo+ijZobqgBAUTBLZ0wtL
pSB1JJGSofI/HTpRJgGE6N794NHtdGNTCAVK6vtHXSNjhdyRZPCiNZgJQu/kKxor7QEWp/ncG+G2
dmxcLoF9Nb2G6all/xytyHnRe+prqnIRhlBVpqVFiM411claUe6LSCuP1lsid2CBkgUTnuxemqKl
Es7US8XTDKnUP9gQcU6JSIbT96/++/L9e1mkv2slzBNTL/4gxgIGTB8a19iTPxvyNuZUi3xTWcl4
NM16Z+ZsKbIw3vwcvf6kudFzggt3MVSOcSDsM37WW0gALdEaHvihw8wgOsA9wGjvhx9x44jFOLHd
ug3Rd7mYTFJsp/huJJaOwg6pAV4I/RzV+A6z0PN2JAuCC3VK/yny0Y7E6DvwIESHagxN1o3RPNRR
oh8C7EW3SLnhvUdys7THPt9pkh/J0nhp9dZ5dCuAUH3kyQfkvkTCDk58o4ZMVyY4pXJh2hXAcusJ
uAJYASb7aP5EuUrzzNgJN2vPkPTVmYr6nuX2eJjmrWhqx7MWuZy5hBWvHCOwUY257jv4j+0wWupn
2dOzTBnJL4QeTHth5uXFYUiOzMisCQF4qs0nvSJp6fsSNCb4rBoMQx9Z6jbIvtvTx4O6FjTqBgQ4
PHmC2oXDYfBU+8FzaLXtofCr4h5QvG7oi/hMNlRzSvChLXuNzEIQ1P1GmsZzg4v3Mcot86JZxAzr
Ttq965BRFuQz1rtSdepSyQoepUWktKU54kqoIc9S7RM6rpiPO0b8mUOnqUpL/EzsCbUPaVFIRcFT
fZsWvt0r8kOTOafmOI2u6ffFrocDum9rHxs+05ZNJzPrwUrT+rFIKwS5zidpg+SdaqfGreodrdmn
NnOCk7CkdurVZ5xTuo8YqhZyTu38vqBvfo1Goz5OWXgxUhmcMzn5j4neARj2aVSjv+MUVQXv1sRZ
yHNUePUKyVix0cOD7JlWxG1tbznIJA9xGcQPKvCala1BdVLiy3P6dg3auYf0rEPnovL+pfyawK+S
c3maOz/rqVb3GDndPX80IHwCtqFMyvx7U0bGs7CSVwXI/g96C0+0ipoXqrxuk/d1fkgMmzGuA02n
BYllGFZ4wRFl7InhqHd075PlNIro0MSUKVMlnO33mGHshmo3OQmka1B+N8DZ1Y28EHth8FKxYZjp
WRDQMRptfpxY8FEyQWryM7YGgo+eDdHqD5721Pn8w+y0LqxstkvI/ICNraOhHkB7jqsQ9T1yTt+4
Mxl3d/bMOu4887OnEHzqAJ8jL4g/Ix0Bh+07Xzx848GKMlgwvuiQoI93UN36xk9KMCCa063yNmqZ
fWIYTtMHWRkknTRJ/CRIdd/N6apJYt+yDkGyHBk/l3GQX80SBZJX9e1SG7WNnHOalbJx6PkkNFXs
Cps6ixPaLjCBHDjhjz5qzbVbJhvNH6M1ikBxU/PFToZgR+gmPbIGd1UxRtTZJWJ/bxSXZr5wXPhW
sBbbrLf6Y2wFz1rae3uf/IbV4MDopadoPncmU8TeDx90dMSGNWDKiDGhLVo9wCdqJ84GNZ97mue8
xBIJQB9BTt+0MC7ZlHlXKPfun5fIm01JDPiCJgbr3RXZ1fc1sWxSqX86BMCXUpo/vQmJ8Vg6H1SD
6lGDIYibMC+vZuSs25BOvBOV2ctYz5rLsbKPgGSViaEv9g3vOcEVyLSheeAgSELCkFyyocBPGRv0
KpIe4xE/NZWc0DiH0QHQ+80KkdvVhM73HTtMLnv3EaERLGEtGK/eNx5K3CrIiYjJRuxn8yXMaXZJ
iGROgXhh3pGc+SKHVl6pv9ZRZ0wHvQEF3RFtc3LgN6to6Ha2x0BY1e70ITDqwCDO/8ijlIFXPzZX
hrOCqOtf5Jk91L7adkR7n5gkmWjRzHTRSdN6TgJgoU1mMq4m4+fgZEy7HBkaRxYV/YgtEBcndXjR
TnMC1HgkBMK5OY3iwpEUrckHkd3NobO65o38vRDVD7EtRka4Nx18uxqQJkUDlDGwHEeZ0j5VofOR
el1J7hGzsNgygrNfCITo0Wh/yMj8NWKVXvGX1mho6vLSDRnd9Pm5GzR40m1R7oIuTh8Lu1dHVBPs
mVnZXSPTE5xz9DddH48pjtCnsLHUU9Xscahy4Aicq6ZX4vr9K+WrNy1znpWI852JP/k5GDqo0gOA
M4MsjL2pobLvyX9bmbELWtWMmzW6Y4ZnfYCxobQb7IGZvTdNstlUqoqtTV8AXaMHYkqgJY9xOdkE
c9+MMDo6sXGW6WTvpjFfCaQV526s06PbCLWtcjz2Vi1jsl/dBsPD2V4GnTVcBTvzta1Gf2VUUCIG
ktGuJkMIUiBJE7fpdc7+mDRFCVYvwEsScGcU3dlsWGPGIcEzJBoSruaL5jGE8k39ZDDT5ZSV9tte
aB8aVqdNr3nDoej7Hh4ET2+DIuVA0t/S9F+oM7XPUqOdF4lsvDlpX5wiE6wL7DPEVLUZ7QL/pcNn
5imtW/deRKJBAc/Vx7NPJv1+oqrbaGIMPgSg7dbpPnIL0VWrNGTCEwGQdTtwbBybBlrR8KuonO4z
SOhxOpj6b7HnFefaB1GZuow/jaRFV1tOT5ENFMIC1dULx19D5Y4+6/JTEafL5hSobZlxdxG15XtF
UWrAJjTGzn0OlE1MzGw77MXEV8vX14I3Zy28UoKFdW4AU04WIt+PwYNQVmXVdLUIH7pEkKCB/03N
WePItoTH/TPqJ41hMkFnvl0zrQuK5tPu1j6khx8R7mAnhO+ATXZvd6V4rmy5H2xpfYyJclesDiPI
UHdl0t948XW1sgtrePeUvqH593PsmKf5xQjqqjIefMegL1dcY3uq/qiQzypqypcCTSyymiJb1tao
bXWd1Uxrxac71Ac8wLP9EtqPVQYPVlB/cqhKzw6erSu5Iykdr7gkPIQ23uSYL7FM3aUf2S8ZDifY
/6a/jGr5JHoP8EE+ncJ5SBkppWMs6zRcBIZx9RJbnXRwnqvKitsfWXuxmAx+QiJp1oolaIP1/4cM
foVVeqfXhDUacxxKNTP/HDRXLSYO0zeNVybm70AcGMAJg65YEyZhHcgh99oP/GNzqS3ybSD52pD3
hvbwPrtQbhEJ3U/z6hBWWfvw/VNbYVTDa0XTy0msUxcmb/RXI2iHMXDofgd+TyeeWYM7C9fX98rw
LuHFEbRtvtrMSpdaneIpMPqnKAumFUbUJ1uF9dXXTmmMt4/WcLop+hUC5GZR+PVXMp0kbdVFQggg
DZLmY5xq/Cwtu7BVof8frS9dlc8N/oC1bf1RBFN4ZrLh0Q1XtTjAUlo489jVTj2m/l6OwDN8G40M
KGxItmaiFXsj+cw840eWVODVbOjgChgtoRV9vErI+uKD4cvgExaXDH16g1zAGLVtviKkgAEl1gqg
87QBmFG1XnhWTtOfa88IjwO7be6vQ61KT2ERr+vC1NBlFz+anOxD3KqtfjYSWdEEM67fP6GPNw6D
il6Jwu4wAw9vo+Pm984L/1wgiAKfc72NW8ikdg9xexTHlLOHnyiD5uVgvmeVoHeB+fMaeq52K6b6
K7c08z2A5YLirFrB+EXC1IiXyM3dRUBNibpN/qSTHl2mPMG4E+VqnYENzQEdPHbSih/l6Jz7pLJe
SZEQiy6PJUTJ5IllnKrRH986jy+P2Se/rJ7TwoxNea1zfLWQ6PNjkA7R61DFt7Yy4weGgtmqb4Xc
pspexAMVI/Dum2NUF0+i1865jVI6j9jx29fWwD1j2kW20kX6kfUasYw2E7c6aOQuKGpvi1YgnsFj
98b3ZsXaGuV9dNboTr4WwcqmhqE3xkeZ+/01Yd0JccTuFDsfPgnn2Y9UvisqUa8U3oqun8pXg3yw
pS9lduyEXbz+H/bOpLlxJNvSf6Wt9ygDHPOiF48EJ5CiSM2hDUwRIWGeJ4f/+v6orFdZldavnr19
L5JGhpiiSAIOv/ee853emk6LJqKr6Jt7koJZUriSUGV7v/qcUxqXjAw7U414Y3jYTjLbRRnI40Yk
KA/KYf6RD+1jn5jTASdeBY2dwhMv9iUSE+QAtCVLdu4Rn26zOVEBMpr64i7Fs2eWMlADqzVhCvOe
5OpmY5sRuX7LbcyzGMbBZGtHWq58iQlqymfVHWZR07OarOw6281bI577JWqeRs//rOACwvnzWxxr
/vIw2vr9ohWIH3szPjTSg91Z84e1Ug3HiowQO5bP9Nix4+4Hcn4UYGNOwLY9uPo0H8gpLojeU9mr
H038XTMoJTKts9fSaeeVl3CWp3kbb2pVe2dXxh8q/oHCBgLz3A5HAl7jCy/58R0i0UJ+Qh9BH//7
YVwibnI69zVVPtT/qDWJIBmfmXlsZEz0Fd6r5s7UOam/D7O66uy12Vfv6FjMrdOBTLOruQ8f/Glm
1WIZRUpJ1EOqzQ8NAQiXcmjSo0Yw4vqGtdT464vZaZE4yEvt1GZgpOKq9AUyeupaVD5844WC6uze
HqIB5MBpenSzqGlXWj5qd6a3TUSdbpYYRU7XUJ1mVWZeE9M91WaXkgPjk3FAF5mdMm7ilPia9WiT
WVxbcgp6I38YenIpy0UniYu5g5bDDsHsCs/x02xaOrI9jtQcor7HOyP8OX4CqKLd1QSYMc0YgE6g
lOfSq6XQbAk1XEb6AXVKHFdZjC+KOpXDxbk32ZUeUqRnr01uPHr4WS4tncawjHl+wWWPawZJCl17
l6LQ7UDFn4SLGSwqvPF1cgos28a4bOuJ3TUtqhs5wnmes8ByIz3EMAytiEYz8ix9512a0u5flzY2
zxDryD1wuv5VtZi9o8RmX2JVZDDajxXd5zsmzevKh9bZEd0e2qyLzRxdm0aeijwyjqAAEWbp1nOv
ZHLfzGC2vo8TqNFkjzBmhKntJxuLY5yWMqK3Qocm7VdGyEKRvdl8pG1Rtc+Z09jnpKJtA138YR4X
xMfuxpvJqJE6AEldmO3TrFziY/N5LToogWNR1q+Dw8JU5YrNgFBPfSrIqpAonsrZZmzAZdxNmSuL
jmdqanj1CINcN43QQy8nlAw7tXEcWUPE6GQPXt1JzN4RQwcWt0bN4lj1DI3zPhlf43i5BafM1Q7r
7a9amdPl9l337nSLXGbn1vNXZsRO75sebxpYVTsdqYlw3qyYTpPxUBDEh+V4H+EQ3C2ZRTc7G7y3
qdJfp8Z86CZfbbXSvePt7HVJxmI1PbOHBr6JT620ImunZSmWAXOPyLJH4hPgLHxf3E7b1mozDMRn
Loxpg9YRv8oUtf2otVUoF1ITcrWgW83kg6WV8uCgsQr5BNtw8NN+D843KCadKYAGmKXxsp60MekG
E7TlVS0SgkFJNgy6bOmAyrfmRwxLaU1KyCUbMwORiM++zCBwcfCGw2TNb15OerY9PMdZvRyUNsLM
t0UKeGZ5nyxh7WgNfOR+R5tLtogAkxKLQXS18pq240LrFZe+nnOuW7+N0kjDyCirUKunKvRvN9/3
Eht7RwEIfDWIBmHx3IXMI3t9PbV2Fy4acWGx09M00U0ihg2zp3vIjcKJ9se974fZpMh3lhsCJiCy
GPnfbzDFqU1j+7+r2IDKpAhOjuM5bJGOrHQ3m4I5p8cfLXjlHBtpDr+zjwnl/b4HchXxhp580ZZf
QjEnS1gnwJdml7gvApB+zWNG083Q5WbpB3QWtxuIMH+/V3mZSzIaBnp6PIe+vqKTHRpzCjlEplBf
xilEk8HskuU9aDr7Hli32HVwX+FAE7ZTz0YZJjQJQugTVfj9MKYyDJR97arUX0Wp+IjYzEoZQ4ky
ZnS3rpsGfxwTVoN40x1IRfh+/H2z0Ew2LdyjWMgGJOVEhfU9EKR1e9vIWVW6z2DR2rSL/DQuA03n
m3WKlI/Kvs79nAelH+srakU2fbGoQ6OqmtBTSEzUOQJVc7Sy+eeM1RlFkhEs5nKlhGcw7qXMD+CO
cMtM+CEZmeNoHjq0hPymVUwgSPB9DHe3P/r7Ly2ZUAWtO+LmJob7WLnQeOu2zug7OHDLbzdVmuEa
v90zrYb4755ES8+swm6K6/D7ntWTaAy9lRNVLPU2w3UQDmMTENHzWcW+taFdsnZbn8a3pjAdddDf
DHnocGtzgpG5pfFvoX+7yQUdgz9vvv+t5ZKAH9K4S10uGd+H9pLl+zifl31XKv2oYdc4mhaA/Vb3
DlYnXr3Y3vWeiUVPDelGkE60ohuqB7HVOOH3TWRyD4b1Az68+URn4w4AFbn2CJJWtrX86sjNuAlH
nrgTEDoWB+k0P+kls8veEhcsSxDbPQ99tQ33OMqbcBM13gGdDy6eUqZE2+Bc9btowr6HvPEWpAPP
Heh3dXZiglXGpFbE8/rvNrNNRk7DHQICDsvY/5HL5t0GBbcvcp0hTY87BxEt2hNGP+4JzU4Lv5ic
ccNcznL6HPxbUYRsmCOGbp9G6bqWdc3MYgNdKWWSZx2rVui4BYAXLdN5KdQDgddPmJXTNRTogzN2
e3ZjNBIiBvMShAgHNzv92K/eJGlLBIHd17pf7GqWDRrUV1pM7nbK00dpcsQaUXnr0vTE9VWfyQzK
mcVvg7t0QamMxqCiE1RXhEaW3Wtp9flWJx+Nxvye9YdVuktBoHD+VPr4Wi2ImJKxOTKaZozkTIfI
HGc8+Pa0m73iEkfejwHMSW+TTzp0Lsn2tfuj8sS5qnViXrw5TLOqYe7U9Wh4+3SPNCVfmw7CKsG8
euWQSrAmybF1UArFY4nfaRZyn+f2a+lDSichlNZWZB8Uquf7WcX72rRZhZqSiSlFmu7b07ZVJsMd
FquTabh8i/2g9vjcy4OMOmubpj51oeXuG/SbR4xUMfUpklgHksid1F15oaD5PZUv3eiwy9Wqh9Fb
LiRB4+weDoKcbiLk+bXJpB4F1KytSYoS7a1fthZZd348X3uNvUtcE+6iW0eiE2/z7xbxMgyNdPTg
9E7DRszLmmk/CibhRJsuT/F7IOsNesvfAtvbUZjWu65llTftX4xcf4Lx3Yzerf3SaswIozAHgEAm
nLE66wTdHIomrhFs3FE0Phc9Xvwkw0nffMzJdPI1AAsQikCWtohutQz5TuFAxlGvY47yDStfrpuH
uejvzAZdeu4TaA+MZKtqMCLmMrxr+UuckRRJXDc1h5uWYYn/gvhRYuEtb2i3+OzH9ZT2YMOsjylR
oKW7V/qokv7dRq89zmE/W+e5U++TnNo6jabXUqcpTVr2iYnSfZTZgFMa40Crdlwts/MqvbLaKWHf
0ENME13gQBkIPFSU7mbmOpli9cKt91tD7BXk7UhoyODvqtLamXNOHjXWeDpyb6j2Ln1fBzj6041C
mAfBtd4ZXgsID+82PceYYPW4xqZuk/42rozEuesmJoaRzfS9vM2eTUgf/vAD38SjnjI0ihXnIcoR
enJ7VBnvoiufGwrRMtWbR80jH03pSAf7m7Tazt9GX26m2jwRSLAg5W+/Gh8HMeiZx6aKPqi54M8l
PeIB643wSqTvQhObJjO/uulzactHd+LgNd2hD5jePpmRZRxBtISNa39KFxERwYLyHt8FV1eSuWjk
srYnZsA+5N2WKjQS5HqdwA3tNgstddIKyXUGORlTyuSF2JqtVoYOUVWEKct8xzAB+0jFGjidI3JP
86l44+xjMp/bfHFpdYICI2gLisfUZhZYOtAVJ2fwTm5TvCLw5jpGBlxQly5oNNe+jtqA+MHLL0CC
bCRNlfDmQx0BtNHaVgWtrRkAVf3x0ZUm/jIYpGPnoXp0FmC4UfY+d/dM2EEbTaApSoT6BA8Gke5U
bI50KgB2nw1aFkuJY5q5815aGhfr+sJmMHoG9dLJuCJDGG8LR+iaqcFzjARPUdbGdhVaNqQ9Y4x5
hv3k280rxSAhSiBzD5FrZmt+R6qTd4BZKt9omX/vLqTwDN5ucoWNoBRZ/nDb59X0pzihachFq6T6
gvQo9s7AVL+EEFJYHrxMIL3ZdPIAvKz0EgS+wRK7Xszoq41c5Htcl4Hnrdy2eUl9+ZaVIZLgj6jg
xOvH5H4oE6h55aidK0XU1sIcSHDRWeKKZqlxFeb7nKBKKYFErgxbe2UdYWyfK4YabjjPtC1sus9t
Pa+yHrkQO/KvGNwmAZzDXuvqp9LMGCO2+KSK3ahMsqSTei2O5sDpZ47OuRcZaIcyjtal9RHP6ses
G8O2y7zrXBMMaJAIvOtOtsScNTRd+5iMw5dRTGTOx+6TKer77qC5Hnp+H7WZpx3EUr0lnQUasHI2
am5GnBUEdXtj8wNAYPKAqF6tSmnb66bj+qSi0Vn5DvaXrr8wzzgNVv5eRsWrX6E2gED1SSozzbt4
R0ftwl8E5ih+pX8XlDdiuu00864lQBUYYNjYsrr3KPHTCDKR5X0pyTxboickweEOtoy+xxqKmQjH
5ELLAeb+ctQnDVGpFeqMnOi/V/FKGzeWpVAZwG5cLQbX2DrnnK8JHV+37Ow74FWbPKmeW5sRgzVC
83EMDUMUImv6prazbuQtaGWugMfxlTpO4axTf7lMEzpB585FifhsEhToVi2ppISaQ/4etz7nfI9W
E+/zWyaYzroGdc3Y4egxUcXNZ0y60aMruiPNXNyEVkSTH10V7Kz72RE7IPZY97JkgBz52HfgbzCj
vZTE2s0awCIz+0q1Dq1en95Z/nLIaico6BWt0SXglh3GZ9MIc6n/mIr+SAMq3SHp3PnTJO67VKF0
LshFw8SECOrXkPhXdyzfu5Gre5ucjd5zb08gQk3lpLA72dZ0/WmN2M3ZMCfqVIMqIEILN5neK0Oh
brPQfFs3M2gXc8rzg2OgkyzKYVU5M4ZnybShZv65YorKnLXr36uyJy7UQ5DSp/KpadnBwvT4SkuO
aAKNHsgJuiPLof+Ny3qlUXiePeX8IsnFoFNMCq8XZ1ePrMMihzgU493f9AHD0Wm1RMuwq/LkArID
KVL80yvnap9BnlmjzkDIWFWBsOaXKBeQN7JfHspoXzBtQKZzZ7oFvhDnR+z5Z6vnOkbwQn2YGpoC
iI0HJkOdJ5ftQoaA1cePU0ba2OKmpEtCQ0xb54BursUNtS2M6Q1DYhgrRugRsXXsRzm1BQ4G7O/x
Ckp3vOrpZ5M2/KP0ymfvV01h7aN7j8Zqx4HHunAvRPfcEDPmWTiH8jiBwYcDYei8YadZCLSt7mQi
L17iujgnc9OH3Vi8QxOqAtAs7qqcxcbqy2YFr+dMw+AD7smzlfUnVLFQjvet8kN9jj5zn0Mrw3pt
NDvdhn9WgH1nUPIlyO3bNB4RF5H129Wap0IrdqZNte4gKMH3ptZF7BC4gcQviyMCU2tJ7ud8Tul0
uhpubZLkmY0O+5xh1yFG0R3Xk45U1AxTyEBwZbW9HPJlq1VsmgvZrY3Wd7d4cI1VKayEmDHd2U/C
eQBgQj8IVZzBVHn8bdgd8RDunOzofrGtz2Jzu4joyIXv2QUKu5kblyaR80PT+mbXutaXD2HUht+J
bgP8slMatGyYczyUFGqY5fhKZPWQme1m1D3rPme+uCUru+aQ0PRAeUiuYk1/xXW91gcAz20xU31P
JyBmzBAg+axwXaKMRHhutDSfXbJGA6OzAgo+PgtJ4HMx7HVbf3GG9vdQRdhw04Fry7xHrKavc789
jrrx2MTyOnrO0W4UczUE01olL1qR+mwbya0szGyHpepp7MTWNZcXlZX0VIxhJ+yZLEx3hFg+c7kp
8MEjC9k29shJlw1H34wt1kdYLTWJHdZWNUV+1G85qjJe7vV5fpoIfGM/Iy3o1chZJbo2sHfFUYtZ
B8SSwW9G1aja8b5G17sqhvKe5J0X1NXLKrOZ+ekT8kyGTRzmGkT1stn1ZX5FaVzCAQJJORYMloqf
xZxijqGIj+o5SCPGVO5tG1PE2CRwQHRueZKu2a+yybaRvwa5az0kFnsjMALPVdQ8gPAXyvP3U5M9
alb8VqEK3hVdc80icdc7pc9XGf9UwwfakmYTu/K1m0yC8hrnBU8bqLZeOYFy5I3HqFFhQ2lw2ppD
v0nyNZEB1gpoDzxrBGbh4qcy/L7nJjEhQlys1jKuO3wu9H5Sl0H/fjQg3bYtvoUoqbLjwDF4rJJX
su6XO0SRtPDjlAKnJIEtES6HpiIZpnb9xzxPtJ3kiF8bbFgf3bRIQuX6hMspxfUS0tIc+XVYxFRo
jQu4jgRcGUbCfjXbmpHREDVETHsDo2di10Rpx+GoPBA4ZXVebOLnV9Uwk0zKkQiZLgsmy8Ur4Dgm
usKJ51l+GhD7k2ywnkMAUpN5YUhQ72GyuSs80ISQqP4tRejKBKDPL+3cXrK6nE+NC7xZdJZJrY/j
ZBAI5ot0+YXqjHA7p+9YMu0Y4ADWrS5HwtP3W0oeWrrjMKx7+idEIxtn2ZNNhVfSOvYmwc1G1p0k
c8Qw1rD18CnFGwa4LzMg8XXvG/OVHpe8WoX+1A16H0Qkb7PdEATU2hA/bIUMQdfWjaVnd8p+1GGk
c3be0KI0sHTycZRrJufCtml7VOIzQ9J8zxBAYK4h2oj+1z04bEDTNRD373spUEgkb8XbjN6eeLUJ
JokZV0evGzsKfDpp0lD1yegdTo0kVjT8NCYnS3fSl8I7i9vNIBdEP2T+odLT2R05BiGnt/4oeFc2
WWU5EzWa6yMZg3P6uxQp/nF+/zbTrLeZXgeZNyOVVn3jd7umeZSC+RVtdTRTUXpAKJVc9XS8YT6y
TT2k+Z5y66my0p8wvAYm7EW01RtRPxoDUbfoJkv2CbxvuGAnP6vMTYLWpFZ+uvPj9Fes++11bvMd
CN3ppSII7EBqpE4YoibeZ8XkUVkTsy9sQ3SrHNCyVrMv2sVjxk3IWINqoDYM6JW6tPdCF+92POzG
NJs+Mc+R3Axuz274pTZXMvQRhnEtokzbqSXrDtJt4aFYLV36ut9UtZ/+QO1NQzz/1dcGJKdmEbSm
NCBhk3S3HoVc0HfdfcfA/Zfy8UUSpfQ1ZLMWzkWlhYk04g2SfePDERRujvM2moZ2WBKOKk/PGTHO
4svRiqtpMTXpKoLY6IhfBz1RXzc/StP0KdV0dFFaifRUjIqRjlNfcsG2wuHiyCYChZvkrFkntbnz
EI+z6Os9pZHr35NGFNo6AfVVFL2yXcmUh0wupyNRjaXx0veQuSPYFqiorQ/fcWt2Z1VGyqc3wV70
FiqCXn8ZLcvfC/QjgTn03gXpxdHwsfBnacw4pLTwHNTLBv3A4ZtbhvNa7IYZqX6tPPM6FeelNWEV
cD6vtCiDGh4ZEeEmBOAhe3EDTSBD7TK6KMWszLVPVneejfs61ronPmqAGFOuIfqq9mLK7GfMUfPe
Bz8afD/E1tHsx7z4qXX6+3gTs3o+n4jA48R2G0LSQ+rM2YPjQAvP8FPQTfGMDVHb7TEaaUJOegsK
0uL/mCLvzqmFf01j6d/7hIR+/+z7RtMQcGG0bknw09/JpWvILWWrgmvhvNzCtnJdPaNphU1ffMyV
cy385D6J4aA3mpPtNRN/vINVepM0LBxV1uGTSJDp5yZeZC3yzrNRsSsxZpSIyx3pF2lYD6W1QQ5k
/8H6E637hmH7lUijaNNrP7y8SB6bHqla4SE3c02oAaSeeVvEZ1tD97KH75sIfU1Vfvjp0l4JHHZ2
CGO4sb36ZQIKOKdd95OMLFSNTeJvGlVTj8fpfdECfFOMFnfK0b0j/DNs54yrM6itF4p5n/SdY0z5
ejFdeG9NvWyNG1qgHVMSPUvHWBXlSNkfQ67ryPQgny3Kf5GfEciq7YLFq5m4w/wtl2gVK1PeFmks
jC3lGxTsdZvkj66HEARDXbkbhUHVnZDLh8nDOabsTrUajSOhOxA+m+UUjUt9xRNCK5DkOBflVzPa
wZCi6ayQUVNohRW9i6DIAaRI6HboptDXZekmd0qYdpW+1XuBfq2Uq2msITxpge/7qJnS6WXSEiyQ
VbmxynTAXdo8SM9Ln2uDCoilgwnqOh5p0w/+sq5rjqil80icBIml5USPIwNA3WzyfdtbHTMK7rwH
V1P3hNcfzazZ5xlnbIxojgINoo0k4ssp4DcAtvXd/kW5BQPt3L9t4Pq1NWf+eqxFBZD1SbYVLvjC
eIxmEPSConjlTNG0L918j/cpXhcRMi6e7bBi9e3OmgYGAuIz6jOdMIqYWWH34evwSLi0Ujwr69Jk
Kt/PZnHN2v63k6GpjKRWkBM/MVCnt5oVBfIXq7K3/UwG8ZBeMxPbWIV5SalftrtANtJpSjKfWiP8
77bsATYLvz6Qs/Ggsgl4qs0Qel7qbnfzFQ38vkXEeArsmgO2QZmedpR59M43PZuNjYCRQK/Qzan2
WgSvGRLkqDKLgFPvUtGKg5M/slcs+SwWwqh1wtH2gFXPPQ6HGFuuKU5L0pxZSFZ5IjdI25agcbrN
1Ebt1oojhZKJJlLZTWA60DhRpWj6RuWDtqJ9AXhJXx47LjaktH5Qn3XrQWdzo3GhXs+WSlDH0fOH
YpjyXls/KJKyw4zR1IcRlfpDKtpLWZbraGycm776tr9vImIfU3RHA2h2Kraup5TDYEWknUuKRoae
mvPRB1JJ7JHDNQRH/ig2kXUoq47xu3C8bdQye1/kKTKye7uwn2jmmeu4YNPmm3gEG++DcYF3iAbz
LDwJUbb270l02TWQ+Pd0k+CXlfpPZXY/+HzJEujGdGfZLhHMgzol1sUUHnq925IwmtMrO0UUI5io
G3/ZC3S5uyLGbqXN8tdkZv2h15MFlBrjJybKnOH+yac0xxtdbSLfMBhYs/0fKrzHrquFrcjM1aga
P9Bc85ovrtyRzlvvp6S6JFMNqce3rQ344iSbWipBiC1UZRmkNTXJZVfLaj9GAe6JqJvGq6qXD39y
qpXmlrzhTdY8Y1gar35jFEHSji2amNrbL0ny5QGsigkXup8qWRxipsU7o17qvTJqzIq9eIKY4wLQ
WZexy4Zfa3d51sggWYi0tJt3WUE9r0XzW+9p3+pcpLYWjAj6o3p7Rr1o6+7FZLa/7tG0rOXkU9kM
JBH1rkA00qijGGciX7zsQJ/+N9gqKmoH7fqQkLljfchUq8JxnE7KGldFdXNv3LrwSxY6N0GIrZM1
TLpGHxDUuTNGlaxM/o6LjswpjZdsj8Sf4UFDrWB6ezGSUxJr8kHrWhj5gMvXHV3xLQLZtfg56zQh
xxosuTO3tBr95Yma7Q39wVYNdXn0ana+OIJfBDO3XRHRPaoMsFpmkb02XOM3eW4yhM1xwyHaeUeu
8XPJCGAciDEhH5ZZmM0eW08fPDpAnBzWhV30xaIlp+mpfZD4NIh8QBSmxcuxiZn2ZImBoLh/G/Tx
LbFt0oyhh+m6+8B/J4/B7di1n30COYA1dFhlI4YY3dqBn9trGmpEP09/i1G+T72OsZBNqORc9Cv6
mAXNe07x8iBK5nZ2AhSfqdM5UdRyVjwV+9EZHyxIa/Q0ppXm+3JruekxksMPWdD3wAxC5yTZFaP8
dBY8VTpz2WV4ppvy26CPaOTqsy0BAbhLzzad8QezT5wiwyp9QMG5EpX+O8nfZ67XawXhwJc3laiC
i5WcM/Z8udTeHPkbkti5aTB9DCMbxajp7pc6p+/a2Kg2yJaMOfMzB22to+hqjNlM55cMOBbkd0Pv
nyXW4LXrYLFK9OxDyzy5ac2B7DSaEb6ak2CKaRaKhALCH49Ez0zbZEhPpJESEb7kYeaoZeOyCjD1
wWBj6tGpHsftXHsbO0oOrcA1n46U/6htOeDFT5aP32OhXnUzxp/WP5gIGgzxWNAVwHwtLqaunE08
euTcgTmeFm9vufKgLHCp0sKYmc7+o2OwgXT6+EisLsIkexq2ztiepjEKydkkuSvrv9h3vS0VHePJ
kBDMay4VZfrExOR+jCu1GyQ7J7j0NLrdbaLR15JgKzek6BKkbDu0bG148HF/mAdU8Yo21ZoQ3AOq
vmjHebkekrmnJcCMyrYYh4LQoqKhMWZ1fn+o6ozFSFjg5CJm7BVT1BaZC9S/Aj+Y88nyE3ylM7qQ
Duk/EnsrqBPx1kQlu7j4zjH6dzotZ3YBGPGHgNDdn6iUtkh1OJ86l+0j3wE7cevadOZju9Rr3S/f
M588L9hx0Ho7+TbzR2o6B3VaHRzeNsN3NT0YxI95kfcziTBH5XYx3M0xBXiWLs2Jbuc4Tcujljje
o02uGW46hIpJykMQtPMejTCdo9tDaXsWui7MtbdHeuK6DzFWSRhH68aux2fBsfbkEQLCaEKu3WU3
5sJ8Snmp5wSCf1HZ2eP3Iywgu9msEy44DUWNyP8esBuLCv1mTnjoDZ5s4dm89I+SeFuyTWntKrs+
+1pen2+bWYNilh8okp2+/y1qB+bsY8E+KpXu0TQz7/h9L84UlW87OO6xvt24vaJnU3WUJyaBT8ih
efr3T76f8/3QxejkRCQZqxsNTU8akoQjPCUlwfLf//R975aMN6++H3uzwVitXrhS3YDU3//2x4//
/H90D9BcYxkEZdye08IR/fv/bdxeZaiT7K7Y/Pn872c5FcW1GbGW3954FmMBADv9/WC80Vxp69hb
TdFPGLTUpVJlRqnNiIJ1jgayDOUlQSP5CGNk32Zp8maysTzExkTSxe1ZllPra015Ka5mfupCKs0t
l+8rTs4cER3XE8cMk0aaYTV2JD2RnrdiVLyzULbIgq1UD5xv3fpHHb1DRejt2hAwr2Vusc8fUu+z
IkZ8UzbtfBhBgkQLAXUwHbJtEjddMPmlh8Qg0cLpFnJOkTOFKE0wE+I/911GpNheAuLYEO5Hy0ZL
LHkqkzVevp4HZcU4WVJ4jIqODNCfsC8mO+w0KGR+roF7oCNwQFlTe3JNokUXCi5f+D5/xAWdYOFh
9WTAF37fmORVQ+ZhGrRP7RmaKT+wB+LXKfF2EjQIA/b0fdJaNAm4QHZWEZH3/mlHaHELCB8stG9E
antMuUDMFHvEQ0gAOuB4ZuT+tBQ4L9i1xZlgq2zXOuqH5tiExZMbQvlwKiYNx4EJZwFfEcTK3IrA
Zozs6/nQBlcOIE1uYrr5i8isn3lOX6zrNprfhoTkPM0Z6zJxEowWDfc4Lqim7ZajHI3eU5MTAWIO
GM2nNpxmm+RgcJWQ+LdlGcH6B5/UY+aLZ4SHUTP+zFX5pLD+rcfcD4uWvVk53vFlnkQ5/dY0O4hk
tGHYuVeeE1bJCDeo0b+AsmBwSMR1Gb9UURgrgfBhI/X459RCNNNN+SD6R60zwKGnCm2v1ZMV/GHj
Gwg06V5Hx/1iwriy4DMwnOXzxMB6R8d92cyZntETEvczjQUyhLJsTUAyRsV6fi4Rr6TJKe5OaIKf
SWpGcg+xFl9mfGCv5mAdLCqU1HfTyOfiLunBkfdta/0kKDZg7ZkPRkJjubR9oBOUUrTOXwyrvjf5
1FaZMv1NLqM3Rq8guerosGj6TJaqPoTAdS8tGwkZacOxZtrVt6kdplGPBt7dmMwb+XoNAO0gcGF0
ld6IBhC5JyI+DxoFjWLSqx5JEYgR1SPdQRuB8b5EhGf2pdx2JfFZWZJPW/rHF76aYT87bDrzvAoM
JJGbNBuIXrZFiFiFrMJFWq+OS6uXlNE9Izxrb/KqbU4S1o3ZMhGvY/pGzXlKhg1yoQEqAjYSg7VT
cvkwW/Cx8nb09a0fktZ9s2MhNER8TDLCXAbRKI/kI791c33z4wgOToPAe0M/aD4Nr5oLQc3HFjN4
iQeJ/0qX5MPJg93XNd11r8A7aRzww+zgKyLoG+49/yafcX0/IIrGkQVnVUWQjPT6r5TB7rppydMR
cfLs0/PzhyrwWYMCRmX09X62FP30KRCLjrPx1cHQPRZld2TlglVA6gyVHSDMW6UGSmBAJUJ4ob4q
OtBWyrAP9hQ9LWryj7F133DYGzX8F3OBizoLJtqLfpOpFIQLEYt49J2DRndq788FFrCdq5I9ivyT
rph+cs5jblR1kGE7CWRXBJj2oKMQ4BvjgFI4ZGbgAnv2RfX/B7d/0gBAVvfvwe0GJLj/mtv+H118
+y3V5z+z3m//yx/cds02/8ZQ1XIhrZk6rSYdYNr8eQO3Uzv+zXZ0G0mm7dID9Vw4eP9JbhfA2eGv
CjqBKIBc+waP/09wu23/DS22J0C3s/0hmNr/n4DbeZF/IkJq/H7XsuiG/pUiVwtjMHJcN3GOd7fs
fPG+lFiou9yRD//0iVz+4Kn9L/qxF7joQ/9//ve/Mm//fIkbHfOfIOxNPEDkrq1kI23cGivgIHqx
8czCviz5cuPkYI3r/zhKyUOPP+v/x2v9KwX4H6/l/eW1ELZHw6xaZysKMZ67PPcOedl158ZQy3b0
+8+xMf07lzf837zgv+LN//GC7l9496awwCD3dEcXCPYvrp8P0cpJs/bx3392/8X7cf7yfmRrG5rd
6nw9ZmldpZnd57kPP62jLJqbfbMwg7Nc8+nfv5q4AUn/BOL9491Yf3k3TSm9rHQzZ9vNdgXBjQSM
aZR9QHhAw1X21qys/i9nZ7JcN5Jt2V8pqzmy4OjcYfYqB/fiduxJiaKkCUwt+s7R4+trQVFZJd6g
yGcxSbPICBIE4PDmnL3XZlNuDRwbSXscLsk8zNiyUORJdVUEruGRuinQFZL7Ee68EaE9ewW1R/Nj
g6jS9YmOtv8GXP4PA+sX/f+3gZU5rhtmnuPuq0IrMmcwqAoMZnu/bvtLdHjexeuP5Q/fiDj7RvLQ
qMsMxMYOTXeaHyjX97QkJ9+E17bITt/8o8usU8Tv34nMhUZBpDDAwTbYmSFNLN1FCITxRexfv8TL
o1X5Z+8XqHxd+46b7aClEM8bJ+FnO00oAb/+619+UNC3n99B55AjP1O/2RthW9dbvHEKShmnm4ce
wUL2xk384SpqRXT+9trhyndu3Yt4h4vJyT4JA9IHPSvIr+MHzgGF+1aM+hlT/D+fg3LOuJAGtR8j
HRhgg8eRgKovAUCzsxpZbQx8rfyGGeETWRLRphAx/w7nGIdYEnbmAu4sBI9mUzrdncq9ea8a59Mq
bwn0YuXHf/K8pVif0G9PopMx9Q7Ydqc59Hq8y7Ldgz2wD7Vjj6fXL/HyiAF9+vwSkXRRWhpMqIWc
6BJ5bkj1VUjTSXavX+APb/NXRMZv96DYibvu1HqEsnnhZUgu3mWDpmif9EMTvH6Jl+9BqrNRv8wo
JG2yTvcOlftHgzROpGb+RPrW679//T1/nzXpKz9/Rm7RoH9LnejkIYTKyGJHlwbood75nvafHCpH
X16/0B8GJJ6+51dKhnR2DLPKTqolt5SUaEMO35e+AAIwKUdR01i6NKcYjgIE6WPS6g9tFo+rko6i
8mp7b0o3BDJdL1vUPQqmAtIe6vpFRQX1dpln8TgSeXKkTNPbl6//1S+/Yed8mpYzBTewWXKXuIMM
QIOaWD1ktS8oYb8xQ/961H9/BZ46I2znITE85PG0+On8LLxL2TdFaWAYidcGWuTTkG5GlCbDriv6
tkGta1sDjmhSPmbC/HDjtOQyOoaI3xEdTIClFi06OBBjqRuXewfZa5LQsOpGv7qsJ7Sd9nWpp0R/
VHTASTxXeSPGcCvjEX/sycdSjlRvSAtc7UCCpzH/oBZGHL6OIaQdQQmpn6ExbPzBgR6yK9tpTEgo
SdXcU8ZyoJYJx0KOcUczJGnCNwbqyx8Cm83nwwef32yj43f3qOPHi94V2bU0rOUfzctsJp//9jC1
EeHFobuPwtQ7oCuxjtqql6tqKsQbK/6vme2F97zmH/0+46XSow4yTiy/Nqe1jTWFRKBRlVie0L+V
73GUkCRZd87WdoFEDVSnMHtHF3pOm/s+l/NN4jh8Ja5FoWJdal8f4S9OAKZvn/1VhFHgGYhcJklf
qyu7d6z6RPzE/Mn00/CQFmRg/KNvyXPO3qBhq7aMzQriIyWrC5112dNQEZ6wVLhBX7+ZX3/135+x
65y9RzsGRJe4ROLlIYFxvvlZchxFa9tggUng7y/ozxhF0UbA0qHfO9PmBto1ogGGcHVVxSMMURPj
Tv1u6PDqajcBq4v7rm4+t/mMNMEYCeNjoyyimXqEdPB+9eanaBCfyto/oA36bozplrL9yU0Bv1Hq
wLwkwk911Z8o6u5lmVy9frO/1oAXbvZ87p4nL/IagzmxKi/QQVCHSPA0lSgTFqDEN23/sMgvxBVs
EvNLQ1W+KtF6h3AE6Dl9yypUqc7jgoivRNsvRwKMTxIdMnIRWOm4euiddfLWiFKMysOaCbGbMf61
n9PxcvL2qfXkYxtLDTYR0dEBQYCvOYCtNan7THqnDFSTpdsrGoAlsBHRHcOKAwBOWVvc9DUGJsIS
tr09bhzEiAmWPkyrtPSflhKR+h1cRiAsK0tY7m1sR4MA9fqhsFCvk8dLzftk9e8aAtC9NNxahr6o
cgiKtDhmOOs8lzuEDkFcrE6rJFji9m7NapAtxj3P3WQjWdTYs19/D2eJXf/Zarnm2Roa2WYh0rmL
jtD5P/VQQdwRTRXeUbwHw2XlFldJbb9DxcUrikdjM8Rg1Sqru/YsawgSRY9NWgklePHGqdV+ebKE
9v58qpF+S/40YfFHHQ+HVazCEQZHo0mLfZiqcNs15Ucj8X/ObfQUqekxK5If9bg8loUBY2XeWdQh
CQQOdF4DGZYGdsfxUjnxN99q76fI/kBo/H1WE3w7ZA+5p3DCd9RtiDa3QXq5NzOZto4bXhNegBbN
pe9OYeHz6497nZj+PurBeT2/N1NWJk4qQJto6UhmMLlCGJHxOdaRf01cxXA0h8p5Y5cq1if20tXW
J/zbFg/gC4J6xszeQS90j5J5oJeHoaeWEPBiL/uqKjMP7L7tTujNRugTMUqDqAsRnIvi8fVb/tMu
5OyPyIosbUkZj3elWHSFX0qPKFcBLCTwQotOvLXEipefrX1+aEjZhZddNdenaYREeQtPxC2yk+3m
g8X92eCvxNZLEjHc5YTqqDvRJ/NEsOm4JA3VCpj/o0eMPBndQc3OdbK2E6y0gWyiMp0ojtq1jNGv
EpzQNdDNBukvj2Zi9fVPE+Ou9SVKlU3vl/IjEDd8R9L2D6MjsqTft/3U5ejPka9n5qkcyFf9Hobh
aOILGJbkq+kvxdjvBwLMapLa+2nEPJunHgSOI0plOovBBIzDZLZIQc5cZVMvEebbuieVg26elc3g
uSoFV37IE4g9G5mVEldeTWO2+qpR/sJhS/tWTd/BV/lo9S1w4KnCiujGDjSsCihst8/s2EnYsaVi
2030rK2JzXvZjwkYJHNSVnUTkUhDGNFgJ117p5sIFAe5KlAUmisq0YNJuj3YivaauEQd3izaGdpj
V/X4CAg4HjMbfLOBvpSH+D2tYowqWO/JSBChsVzhtg9iOY+PVQj2fA5FrC5rbEdYhxPDdQc6oAjU
vICWf0OedaGbJByvezU4NibSlCho62GSiLKHu0bWk4vHKZ9HfehMPfv1zrLq0KX+neP3wGnX9bnP
/rtmRrA2qqJXeW+X0p/waOdRNLZXK/6WeLqibI2e1FVdUo/3ZaT7b1FnezEF9p6uTnphGu1oGQfb
YkubXA5V3pNHZLFhcK4ScK9IHjJdpJ9m1Zc0WpYoWpr7qUqAoOCBaWkOndrcISboq+lpSmYBT2RC
t4YUuhh/2HaBcmIDIhZp5XZxOBd+iK00nsMd2fN+jDkLuU+MfHjI4XYFSWbnEg2EG+P9Ui7KtX5T
ZIrkjI2FZDbF2+ZmUf/O041duGTK0t8CQL8gfXLibMMGGA7BNuV4o9fMqaa34/bktBrgwlYhec0q
MmgE0pVrK+obCfFQY1aYH6JeDKU4hD7Npp/UTQwcOvHCQby4Szn25fHREogc1TYTkvLEd3Iec/LM
XCqt8U+jn+II94IhJRKLYhx1d+h0ZE3xrsZTYmXVLononD8VldWTPTz7ILrjyz5OlHFlkHHlfK+N
PgZZUyfKo81StnQX75oSErvYpw1z5cPgR53+lktVCIHej+3VSAE0w9fbTLHOhsBvGytaY7hpgrrY
gg23qo8aUNGCzrpjTbKwJid0NW3MNpnei6xyBWWHGSo+jonOaJuIJnpUpHfxUpcmhq9iMPr8oFlA
M9zI0qltJNKeD50hYCvZjzjlAChqa2PxQfeQaETmkfhjdRjKxafUjozcvEiWKrG/g5cAEn/XJA1D
YKfnTtEGrVQpUTRrSCgoc4dRGg4Mu8FuLAzMYarnd9qZECFsJhiPUX9v53rKJtIWAHih5MijXo/h
w5IYmeFvrL4kk6De6Baxrn2FuA4ME6pB4j3VoW/Ktr/Gh6E1Iu7RnJEEc4Yz+NvDBjniyHYsbaMP
KPfbZtoptNoAPKa8S7Mb3UyKdkuY2Y2b/8wBv4CGkCmykfcOiBZ0eVAMZm/AGe6W9q0lTE4IQZgZ
NfXQ2u3shVZ3kyXA4SHDzCVsyCqn3URs1hDVIZS4ZplmKtl26njdeygKM6TQKbEVeh4mN4sunIlT
Q5k7N6VyKbb5EDfqqjDSbnG3FkzOQW6Xnn5Wc2nGbscOG5Fd3TTYeUENYDWbDaf04JGjijW3vbfo
rwXfUX1gslSEU8d0s/JsAwffzlFJ4HF2oKY2dN63aZ2OS7mxLDQWYoPJRFc/4rQ2na8TrTWNqlLr
GMwsKPiuBUmft20EKrVL1xoW+kQAZxZLUVkFPumhrcv0GpGQt0no1/ug960q7B5lHeJbRaxgU3PY
twl93mrDibZ3ug26IsmGGING3T1m6bhatzDZpAacxbTgDWdt5Nj30shTy9zMpkA0vmmxFCo2tw6M
lkvbA8jM/ghyA3vw0TQziAzKBROxDf3MLYnw8P2IYTU2Zmr/iGhn3jIBhZMVsMeN9Q8rH0o0SSUH
bnHReIk4znM04SXqUhfcAyC+HoByASEbcDkdeJCaG38xNN9zQY7O+D1kWW+/Gs0c6gp9pGubgj8R
ddAXR6wtke16iC/Iw0zDAUOqpbsY8BHvseZQYVodMy99WK8U3y26/P1NOpT4vRKrNghagKooUQ+h
Y6d/TtBCU4OJ9NMKqmBltvVTH2o9I/xycYB8T8smBBHA/+bVo7CJgh43s4HLyUbt5o3RRwgIo3hU
o+R7pi1pqu5T0s5R+F63WKd8KFTlMhX7DjQUZTADEl2udmMx9N3J84QPUz02jFWFrMNuXh5bt2ZX
uOkapmMSp2S2lM7GmVEQ8VTJFA/AgheFu01EnEIFS3RTyw8qcZuRR4jMsdrbcViEH1sP8ZwbTHFB
pq1anDgCDr/S/L1swo1RUD/u2sOw0PI9yTZ1cPtnWFaSfsM2YRpvi1iUWbblGWl/nThEVQEPkCSY
xrvcUkX2MQbUKe9br4ylEziDACa3ofOWmMTdxTF1Yp14yXzrUN/psJKRZvgItolgUFEZrbpPxexB
HCzzKvfvpwKNE6wvu/RYsAfPHPAI4aXVHaiBEsb++7D3ZfhdlLL0Hhqsr5pURDNb/D7gkt101xeO
P+D2nJbFh6QOsttBKaxGGz0ZVO6GYY9WKo/XEVyjNcnaJRzeKUyWBHahfszETT1kaf59oqYy0r8m
+sIkA7hJu/Z7U7tl79/VdDpqCLccUdprs5qEijeNcBEfs1KGc3+HyAAcPWfRWucShoTb64NvlpNx
WynSlVAK61p2P8JZuQ6ImGRy3HZbL0S2GvdF2he+f9/QZ7aC1zfiLxZLhO2clepg0LW2wZ98Kos6
vMW0J3bAr5pjKTuCIGcrfmsn/uKpw7bWg8Bvp46QpPde6Mg9um2bnBInc27bpZn+USGGwOvnv50h
HU91PBlHueSfyNhrbsphgY+bd+an15/TywcW87yVSdXMG+cBlXqL6mAveudDGnb5kRBh740n9PIV
6Es/v4em7qfcrav24CPYRhacMF23ev6JX8H9+U9uAqDt80t0Jbr9MY2iQ2GhBLtIe8LRqEUb1rgf
BezU16/y8pHLkmc3QlpFZycIVPetttDwzxkHFWssFjgfZpUj8QWBsi5+ZKi8fsGXn5zlnd2W1Zsj
FarS2CeYs6m20w5NwcPAp5RvJWf/Kpv+/dRsuWffSWZ6VDWWnmiSleOARgw8nRq+ZLYDnM5vN42C
PuQZbJmITQ63iYP6u8uUJHka7BM/423hfkfBYMbhpi4o5SxqKneuUYBfMCCTv/4o/nC6x8b1/BW3
UzNaZqrDfVncjg6z+2ypTxx3CXX3yva4dN5Mt2XB9tt6454TA6gXvAhwBrCCvDGSV4XFCyUG67wT
5hT4PwrlGOiZXMpjjdI77WcZBZjOO0wctbhcD/qpqZHrOkho3Tq6b8KxfSPq8+VikSXOR2CkATtR
XN9H7OLCw7i4nItJWGnM7euP+U8XOJtv0mmx8K17DHFkpOICn1TH+ZUlpX1jWv7DkDbX//+36VIQ
3emWNbz1tJERQeFoDsAZG+in8vyfPaTziloatguBmnw1Osr1B2PM6ocu7arD60/o5UlA+GdPaMAL
2IlEhnhOVP0wJwIT21LJoBCLcV3kCIN9kbwVdPiHi53X4YFNjk7sL/6eDBgdB+ScpZ/AtvqfOMzU
JVyptaSqOVXev35zf/jKxHmbdFkMQNpQ/fcEhHqHhuNe0OJH3OVz5uzoTocnWTvZCaJxwiLqe7dy
THVQD+B/m3Ip33iDa33w73MS54jng8QzIjVX7Ez3o9M47+tajVdaE5s6ucLcx7WRbEYfTkZILeKo
/dh4o4L48tgU552lycy0Nwis4Y6Nx0CnXnLCYabvVRLKN2aQl18ox+7nd6YM2rSWktzZDOxSGfCS
m9Gny58ja4lyKKH4j4o32pUvf8ymOvvWKuDe1MCEv580a9LOaVVNihD85+GNu3l5PqQjdfYxTHWF
W73O6Ujpqb6xHQH4tW08XNHjF0AtIojIjqYsXS6EUdGPLA0DFNtkxKc3xuuLI8VEwfb8eTbuMAnh
Ge7ebY3wUHAy2cbYylfSF5EajpYBXRcSC7zCowYYXqryU5wse3OK2YJaD56iao7HBQKP0/t7tt7s
Zqte7Uz4Cm/0HF7ciPInrkPh9xmvMNhNV/QrqbA7u8zHb9obcI5MCW7RmLq3pu5fi8DfvhoudPa6
Ywre5OnFVNs9wrsiZzKgD6CDbQwP9JOdNxtD4+Ts1kI/NVyyV/oEyWkrjP1kVM4hrFr9xsB4+Z6V
WnVmv91zGBMBQSWX0pwYFhyvrfcwViPkA3MaDlXk5G8sV+vv+/stK2U9v45pKLK63MHbo2pyr6Ck
gx+Z9AfXmmsiSeijVLJVm4yj7xsXfHGKMNW5AMDBstaN2UKwcROuCXk4QSeSSi6tEQD+62P6D/ck
z56dTPB4AmtHW2jM3UfAZhxYe/q7RemJwHOraD+0S3oas169MU/84abk2Qgte6pPmEEQrmROTROM
eEXhqvly0FOze/2mXv5OlXs2ozsj8Ymm6pHf1NO7ECcsiUZbgpm8wO1DbyPWqi+PG/FmOug3HqRY
J9UXRodz9iR7qWiYeWsDNKbQGkqsl2t1aC8SCkFGBXIKnwhFK9wmB8PX885jM/zGM315X22q86Ub
Zg1yvhSFUcop9IccXEKTFwr9Q1OB3jDDehsN0X2awmpN+uUH5Bc4DQTMQRvQ46FIBN+sQ9FvanFO
DHmD7RdQ27bOC2o5g/Df2I/9YbTZZ0cMjFnW4oQVuzDHg5PVEvhLfetKatopSUPcY6q7dlPGbffG
SHhxBTTV+SylXYOYXZPh7QyJcdkX3QwQmNRCwyQ0yxfgwSZU9bevD7s/DQFrXRp/m4jayshRiDK0
18r6u2GxvirqXDgOK1KCFIjc2Co/Rw4sCOg44uDAJn1jCvzDg/2lff3tyjpayPMq2N4iiIqQ5YvV
qhvh7bFq92CKSB7dhHhFNcG4fP1m//CNmWd7CzEvlViSmsXYFGLXRZOzsqbf+yLNtgMlabo5YAqm
hzC0y9Prl3z5ZaIhf/54HVPNosBdsVcLnoMqdb8OJYtcW5IQpS2yf5YEJ8Pr1/rDZkOea8gxVDtz
RiLOviot+xZFQ3jJvAKC1ED+6UlIfG4vsFmHYxRg3sP+b4mnyhbRt9f/gJenSanOpknInDRGOjY7
kZ6/2s5ETIdhqkfKmW9J2F9+g1KevcHeta2QxhJ3mILCA4RBIdee5daqs3Irq0rvNUyUoFTRZwGn
5PD6fb28WOOKff4SNQQ4uOCMG+qK427pZHXterR8Rg3P1HCqt1rjf/gYcSE8vxDikVmagjZHpbzu
R+nqB1VDxYqS+smZovKqmxPwFx2OJuwN16ZXy7t/dIe/tBe/fYsdORNiStgmrDV1EtTi6kRVuTn4
EAhIRxPTG5Pp+sT+vuDI8wOETbmZcwvopioq6y+W6XZXsNPH7o0v4A+/3jz72ogg7V3868nOdOr5
1DmzccFDmrN/+OvPXs9Q58McqxqLZlr4P2kNWbcJwLS/ns3/euaZaP/9X/zzt4oCOgCW7uwf/32d
fNNVW/3s/mv9sf/3nz3/oX/f1j/Kd53+8aO7/lKf/5fPfpDf/3+vH3zpvjz7h90v0819/0PPDz/a
Pu9+XQR3x/pf/nf/5f/471l3eE+vWHd6NAXf4h/PnDv8xF/OHSH/JTykQ77l2bbpeutH+Jdxx/+X
S8/R9D3Xkqb/y3/zH9+O4//LRANNWIblCfmXpaet+i7+3//T8f5lS2U6pi1saZmSout/bvzur5H6
1zt52eZi2+768v//kJamZZs+17DJBHZ9xz6vfQJL62I6jCmJy0BbTbMkqHOAUGwg+KrCYiI/JyW9
+8mi09WF83xCekNg2nQZDgK6hucdq7xqDrIhlbMDYjpH7WebXjZLLtKCXJUXqgfVJFu2OFIQWppA
ZrQX9wST5DYyvYeuT1RQudaH3s3fm/j5uthC/xx75m5EvbEZy35PUjmOOQifvp3ck31xPy1zFESW
RSM+6a/maPyC3QECF0iizTRkn5VRA7AfSQm/VKZwYZMIbyMVHfGe2D26ByAkNEHVU/ZohKSFw2rf
W1X/lBc4cvXg/1T4msj6jboT+biI8LcFfbcbHBHkaIT+yU1C0CU2jU+fzihdUmQKNCDi42Suycb+
RSx6e6Ojx3ZXC5U8jA6NQzIeCHLc174HszVG7ADhO4bDf93Wy0NuzteeF9+g9vlQ0Jg7iCj7SHoZ
D6vD7Ywd1xhmgK1puBrhaV6JtNwKg/2dJqzVNd8hIF0CwC3lIYuaoAjDr8Ib/EDp8cqtiWJG+0nC
DuwzkuZwPkYVVBrd6V1Oa21L8dkPvHEJCTFD8uxYy1U9MJtaHeiCPM83qIzKYwLnP8X/GBTQnbaD
GqMrwL4HZ8YFadrsRqBqYOVV8/2AHA+i63KVxAY4o+57mc/11u2Mn/ZCY1hM0HhaCOYBkhaSJ+zK
upJJNvNdpyqAqPktSVKIxlmRBmEsAtfvJ3Kqad3RZsZGC650Z08XTcpCCmJ1OfmJ+WgXZR8ADe83
GNSPApQRb8hfmcyzT/ctWg4DHLWjCcsQxcQWEs/WWgBEODSQN1Z8qjrH2aih7TYyRXdXlsWw8cBU
39CUfD+F/kPRyQdJQCzMtE3m4Whyh2zANIkUclVikxkLBKvnHYA8GCJ5r6zS38OhuqhsOzq2eAg3
0qBTYnarezTXMA/LeFuRb79TXvYjxO9+ElHTrCG2zs4QdFZIL952nR9RmS+dvcHdb3Q3uOBr9Z1p
T3RBLJJqnAzj6aT8z0UOkIQmrHj0iQWKJbGofZiInX/FGi3JAaMQkNoTlk+qjvtQOKQWwmOcZDRs
e7+zL5rEwkhvDUR75wxPeh5LFLBUZGPuU2AxQDyk9EWzyiAbqpghvS3kGOpsVePrbVk3YA/tWgUN
5K9JDRFb1snfTCS9GuwoV1DGCNqaNipJqOSLiE2c0lpE8vZ+Bm3TW9193ysCpbKUvneO9j6xv1lW
6XKh4Wh7dOwX0ufSogbeQHXN8CbshKNRgOynClXlGj1wsmBPAk3bdiNQEMTcG8PK250JM4tOeR20
Ywj/LbOnfQOWArg4EFtgV4uOnzwze0x5fYFXJBlEz+SerdPqyUHZ6y/Ya5uKn/CyG9yOxymSYBFY
uQ8ECgKVLlW1I8fwkC0QwVLkZbuKadDjIEbZjL5Bo2S/aRIbuX6YfWxz8SX2i3yX2sX3PHHKoOzi
Vb5JXEPvG1Zg+4DCjBYdKFIPxEcXsfKi/TSYt6hWHoYGQ5y5ilgzGV436ZOGYZYRtrwSjL6j67oc
mrXCXzNci4bwNZccRBml7y2jh5DK1IDixe62CI1uROGY+56oWtVNY1DCmDliQfzgVDZRQRGfEXV8
8nOzlKjCLr8A5GuJjFjfsb5JoH3LNDQuK8Bv3OR4slpxm05738Z+MxmQaoUm2tnvhvrAsvBEJRTZ
XUYOtR/qgBjAL30IRSi0pES9Fj01MWz2ASVua8YPU097PhNRcgWGHfL8BZyiy9IE9MURM4COkezb
oYSHvsJrYrSKATlK1gWRBpemgoEMP52/HW9fV6d3iAmKgyyV3uYJWQh5F194ceweZZkazEDiOkTF
g/5HPsGkBOVQxZJvrbG2HqD5xSU3utr1WoQgGPHY605cF4SxBSofkmtR3GqvUQEHFtjlwjtoZV9Q
E3YOZtiSYrCCAIh2+JB4T67WGyfPLVqLTXkauuyQ5H637+boqpm7JLBS2H0jfbfedh+qoflpNrEO
ko74VQLLrgZy2DYFoLllMr5Wrk/iLs2pNu0Oosa4pt2WgeT3hPb8Gln5hWm7F5aJ6bLU861Rsmxa
LrmuSAdgtx/RK96gA3Pfjd2VgkZ40aUzw9WygIdLWMJIWxhDuU9cORJXJgaQPROyzFzP+waXyeof
C1ricvbEionusx1N826ZZXTy2wiBtV3c8jmowxTaPzsS27e9IT7FWTKi+6+2UVvfJ/BlRbMK12xa
HtE8Htj4HMgt64jQ5rRZLKzcbrtUTPQfAQQ0QTZoEDaJCxrYgKeJb2STEJd3qpFCBEwcbEUIXwlT
tYGtcBkDTu+nU5e7RyQa/qEwmRkAV8EhtfugX6xk0yEXGxHCmEKX+6RkFMRJ8hBXZUrG0NDssbBB
/08OXRG1AQdxRI2SYQ3SFe/TvTUiUZmWnVNFdxHCiq1bBaLoH506pJ0YZwfid7/abmsGYVNWWwRs
zSYeoBw4UL3nKJsuZse9kr58ZJeVGenTjPpwQ2D6JmYfUZvC2MVCsjNzv9AVnTYq7L/IFoVuqa7I
7WxXsv9xbORpBaHlNrHkSUPahHWF3JYUuza+6irxNOvU37lDwo/haa6HTkKIAB5QlTd2TQ8h6QQg
OeYAlD8sjR0kgVmhonNC5iQHmtaAwAwS2y34qH6L3tnCnoSKK3OCucqjIyCj/TB6d1mDOBJ8CsHH
szw0MZAE3oS1RxSyKac+0BPZl32UgyzoreRkDMBFW22wVQIfGUr1wXxS5Aodh3FUR98jdyxr4OIm
5tWKMQ2SMfqg4Srv0yKH5hHOn9jDIPTCRryp04SIvCVAeYZoMyzBUQr+8GSVe/XlT2sY3iGIhedn
z49m2+odHBlzkw13MCkW0EUQijNz/LiMhdrZSIjpNdTd9TwShpYXkbtzRAy2hwE2Wx3wR45Qu9Ft
WtDwfJeg0s0r7FreEdRUdF1a6aVeMwq8Jdw2Oq4JFStINFugM8xxWW4NwxkOuZcQXEokguMADYYJ
7gUD0wOHCOO6gYe+HSmmelZINasG9Ao/0KfIg2N7VcQ5ZfShK83HzvxgAvS7mOQJ3ERKgiG58rlD
bc/uEJEL3KUTiQo5IqQL0UYtwdD1e8Idp8taK599pBHucSARqcccTETYoayleTA8/wO5Ld+NKboi
BhuMlicOw+QXJ5JxWUCW0r5MDcA6oCiXG8upQV92LYHDBWkj7Z4UU17ObRu2t5ExE+7TFNmBjK6o
zU8toZ1RrUj+qGG7mg6RZd6XojMRo7fhO5LIwo0/Z0EFipxyKlQM7T6ZWGZZa8s7V8CpcmvYJzbJ
hwFQni7MwVDlT1UZGuxOQ6Ry2oG5DQ4WOd9eEid26yyQbosuu15SyF5A4RR2RVDUDeAREbf7bBKE
9PqC6a0opqNyEgKU7cuSxR26nLzEMeIfQoPFX0StdZHD01Cw6jr2ZLYwYehRNNpkqQaTmDI9jj5V
OfK7uI7U3zInMTFvLONtyVEh8eSwTflXxRg1xxzCKlmfl7Nprxtiww5CordINKgunNElKbW+QNwa
nWiLHg2r1vC6nRWJzkOLJ7Vr2SDv+FJSUjzij5V58nBM77u2GrZOqX+mbtVu0JFlJ6lKf+dM1k+X
vDAC4CsA/Dq78iKmvqw3mZfnlQnOl13C1bIzp9wNcv5oDmBDschtZU/eLgF5hyRd3kclvRcfuAuA
uPSiW5+CHycXgm4qKJPqEJXlfmzsb+jO3xeWAp5U8PdKAy9r2n3NkFduR3G0mwkYexH+XPfZuul+
whGOmWugubsVyZYIpd1A+seeVEiqVVa5d4G9Ll0dHi06TjXxkZvYUR8sONmbMvQu5BwNYMcHTmzi
3ZyQH0GdHfGrb99lxs++7D5PSJtTzgcePqCDXds3CL+bGdaiKq5I1M6OU9xd8Tgr2onl2nTkKdnO
F4MT8s7z1UmmkQMR1Lm1iuiBLuguGogXFO34RfnLTxVOoJwnIP342ohDRXDTV+zAS6IYOGqt0cXs
B/HdxdT+CxsFHxwlHJUsEstnOEpH4Rj4u3px0a80qzFtTkOm8P/VfGWaYPnWyXYdfeuNcT1kfRqU
2hy2nbR3Pm0DZIYY7Nj6BFFX38YYRY4jcdWVJ1mCNcpR85NdIKUpbUKzhoS3HK9ROePMdQvEkK4Y
5d4a5Rz444LDpPaQrc4xWX9F3W/n2nzoEbFeuhxro7Yf9qWst2FRLqcpSr9r01qwr1lAbmTs0PUx
Pio3vs1TOq62dliKMn7b0HAs6u613fXHUDlXWeXdRL7sb3NbA8tfaeJMGFv1ntkQ+E8sWXAWl+1n
po1dFiHIkK4KxmEkuzwtg7YtvW2J2QClrCa5aeZUnA5mdqk9uJpQEr/PMblt3mDdiM7NLou626OL
HO5advi3zfBeQEFNRGq8HxlQO0TQZB7Z07deqhvDEXetdjbuzdJ304WNwJ3shUqQxpkwg4bjg22Y
j+RMfiNddNzEzQqaZDoDS2uYS7LTrn6ncz4eVRA1ITW7ghxeJ8ZSo+0/sI2B8W6xc4AQGQeexL8D
NYyMc3wfLPDqhDhsgYE+3fbkVFSJGR6UY38xOGbY1nh0QUGnjkCMbhZ7nfNSAa1uDDnf9i4x22Ie
WRLd/AL1GmImwHvwTsP00ooOy+Jwsiqgwc4OZ1fDbS9QZdcEzJX1YeqzeCMkGS7atvoD+7Z3Xggd
OGwbCga2sdMCXILt1ae+jotdmrz/P8yd2XLkRpqlnwhl2BzLbQQQe5AMMrnewMhkJlbH7tievj+o
6kJKm+mevhuzUlmZVJLICMD9X845nzba1gEbyZNZSVKd11wua5IhabfQGhBvaVN3SvTauCbTxZ2k
dhdfM7fmxynJPNZr/5JOCbi41jV26QkBNXtzu7816WJcezJlargFTJH9joMuvzZpCzSO75zpUXPU
vwmITtFLnZF8miEWioOTaFkA3qwgfHfMwnL9UhDBEdRYgCXuS2p4BKtkdRUVu7mcgImxvup1C83H
uc+qxtjqufuaz/giMyJ4uCjxkcU+Km2bOXM44uMoqbh2STlTFFsX28Gsm634YSopiCx7eCCEDDdI
TPrMv9CLkBhb1TtkLwePP5bVaBEtbkMrgTrdtOyP2onJxS7ikyJeOWlsfSNaZPEL993GpMMbdIqS
YgLd2Wj2lnjqt2XCNFpPaXbwMISinT5O3k4TNjkp0TV2ut+d1l9tnSSzIR5p3yoS31xJONRwFRDk
C1jpclxPfbSBNEE1vVQWvcUpX3EKY2Y7jPMR2Xx5hHJ6Lhz/UxXqunQzpMJpgsbKj8wKI2HcuTGN
9lXCrCJ52tG8XxhJMK7EdWjT6G2B78Gotv19URsxqXaM/4RP4IsxLWBpMsCV+UJQF6CepjMPtPfP
armjXzx0ntTAVqXc4yixHYAQHcdVAMKL1Na2uR8pgLeY3yeMCpMZwkiGEKm1uwZOF2M1frXVS6El
rDhFaTz2HrJ44svJnjPxUaRYWPLceCpJdOZxqtzswx/7XaLpt6r0xMG3yZklnv59iMs18Yf+Ym7H
kCaRQNoJMnDbFucxyXcREC8EdM6nEMfRUh+eSg5lqZ4JwNWp1NJTVhlHV8ogXeqN7csxUAgyiMyz
gtwglM+wUGbo1rekkaI3SZf+jXlRumn1OdQzKBhWu8t0kIiD7dEVT1/ePMJ31h1SZFg5JzxLNFp4
mwmiKwdO3gT9pqO5V6LusDyI/J7n1Q+kt68cIm0T5JJ7Ns5vc5f8ngmJB71dfMsofVV6o07CE781
2z2RqBpMmfGWE0NIbiVLlU7D1DD5fhRMtQfkxkfwYqv+LIsF10d69uoeiuPQ3GFGAV1tl+POc7pk
L/OW5EsuWF1hR5rz/NFdF5f9Ep+wEdEz1fVwr1MdA47Y4RCCRSOsJrAn6pPM0bdub9iPyo3vYaUy
uEEQhP+YiNEs0aNN60XU4zZprwXCEE//hEUE7pJ3xsijLRpkyj/zh6s1mAArDoAWYUrSl9Rbnnnu
cyjs2uyRNiuSo1jSsxj8W4Hy/WT748/8wSzK8s2iqHKSR4txVFC3ehQ0iXxSvR9S3+dHNUcv9sjJ
YHr2USvzeRt7C2BGnXU+lNiFRIY84TpbMRs38FTQZD2v2gnhHMeEeTMXnTwPMJ6Y8mFkGoryFAn/
Qy38fxb1U2/IJB5IY9WITWW2R0obr6eTfLtu+TRoy5etLBk4OZ+JTE4qeWkIdiNscz83WrSxBDwh
Kvyr7v+eipR8Wo20VjJ6K5zzPPKNTdgdz543bomx0JA3a6HNQ3VxGbVqGcec68K98oiyYKpCrmQP
BorYiQ6Xz5G3GAOB5r3z47TwayeCC6s94DqOWcLMXQgDVu584/QGz6uDCMGGpKlUMZUQBjXCeO5j
fj7L8C6GnckAiw0Ciqr+uVQcSGhkcIGMXJzG/J2DFNz6jUUMrINdpFa/G0k1OZqsL1NX7MdyPunT
0uyNQSfdb/WUxJ7gn5ihVhPaj2SxrrGbn/u6MCjx/O+ZVN3BG4p9Mw6UitF0SHMOATfRx1vRtuaJ
t1xuZGW/4T2Rd/7sXvq//OyGo0LfX01/8LsEeZSSvO2uJy96rsqbzMf3qW0+0Flo2kujiOwcx32X
aeWhKwEupg8DCQScVNFdFmXPsWSMWkRJYPFDMAN/i5WDYdT7cpv5PZ4yWoM8es6dl6EXlO96OoSF
SMm7TW+dgphEKgXTSL+8lqRXY1Watj3hnRuKPN7W0fxq619ABJiu4M4JpA6McBgCJZLnTKHZM8cc
cFL7rhJTbYlfDWLZMZy27BzdCgt2YMy3ute/G+b1kggQvOTpQ5Xte5yt2AkeE5TaU1TBJRFFMKhc
3y5OHCDWO8DpgWK/on9KBHAMbTGdtmx8+nIE30WZZReODKQoyC1mJjU4Pwp+ykLN7q7LGmszkWsA
2Y7+gRi0TeXT2UjjNFqQ2+eRLPmYIjYbEffkaZrvciPAvvc66EDGW5/y1jDTmwaRAmPvMSrX71cQ
gFo50x0DimXrIdsITMfFUZdcc0t7NFesUsRxAqgUDCrmzEyJm/c0kV28Ttc+Pc2gT5k/RDafJYeO
yMFfIf32Sz/m838amxrLnvVQGOMB1vhl9SaT3bHPGd3AsSMf1mnuuiRI/fjXev4sze+iMsJ2JOnR
h5ewZe5yFEZ7hudDhKp/X+XkTWvLj1En6HQAIzjxh+hEHHapY26GO1gjO9CKe20eqifwaPNmyGLM
8PEdxtSxkExeAJ6muvxNPjVZwZ1zSXszIk+yKS6px6+KVxOtqH7vLt57NMCvxARpQoO1ukPG/WEy
TXkqTRMPa5LsyTDVHD55DYNYEPU5aeX+vYNULkgyYljtitUsFAmN84XcBQa/m2FjMBk4d61Xngdq
9QkQC4PM+SFj/YdnrznmunxeIgLPvdJ+bEUc47vqHxqG5KcixVJNlGi5T9zlzofzzGDdfTf1SV3b
yti3IrmWmKk20mMhMnTZ+9iHTiP2HCwIQ4rKOhMWjQ8FArI7WK9kFTPYJWU7wDZKWD34wjF5ihpd
bn2Q2i5ppOAu7Yuy1cPUKQcuXRf2XZMTZexn+/idiT+QSfChCSu7jcqnr8RuflcGBkPVTQcZja9e
C3+0tn55JaEYHkBG1RgxJswERFChIPhkR3ZNBvjI/t3t6ms+Siss4ulj8aLL4o4UKlp9b2bywEzD
YOLJ1q61sVQZ5nzwYJRu+2q67zoGNVKM+9ooh1DiOV1Hpj8AECQP9cQRM3GjHxhq67o+k/buRo8N
skVFVj25FLyhMExo2ljAOmQ75RItWtKKkPi2gN2o7TEAL4oYFhDg63b2DK76db1qHUZdxGydnu1C
+0QofjCU/KVF7lGbrQOB1bZgxbHX9XFEhkpNVRdv2tFqmjjMlSvwiyjmt0PBqJnnlTSj8usJqoJ7
xqgrd5U1nsqiCfuSiP+6TtfayPa5J6dg1CgpyY0dYAwmD0OWFnxmlfWeqYur4lAkSt5q8pXgOvP3
xix+oTeOW+ElV3d2Hlfnelj1MRd3X1uhampqvp65pKH9LlUFC2SGQgpNLykqUsOzvLnYchhoqezn
SO8hLY0ZOe4yXQEtyFwtx/yJ6m8I02I29xoW7i1I5O7e0MlFWUg0LlZ4FxI3KrauG0NGyOHQglHX
SZrmp6wdNrQLBIKjJfJPyJ8bQ7Z7ZOoEDTOUJ9L3cxAO1Gtub1qD7NVktL4ZraSnF0wJCJAuibL6
z7kCbIGbJ+gAEe0pty8gNEuefCF3oD6vkk8RBb916IXfbFqf34S7Sgs0Eq558DgDc/2QVIZ9sFnU
K+XumiZK72CCH1Mv+oE09FXEzcVoa0bAZnbP/ozM+Fg+9qS7y5bTpJ1GZDV5G3iDQaCy630CnBQX
xy6vBHTeS77TMDXajFVy/Nb0oIWaCHSlrx1tEd/JGdiG0LoL7SWOupgRiNLFO0ggcHNQ75qIpP8m
L4igKNzAVFwpo2Hd0Bd842k2eVbL+4Qfq+L5T02zJdmbJF3HufhJNwSOVvKAf8SjZEplsSKI0uxn
mbZm6DXYdo0RQ1NppE/oNLqt8BMeM1V3vN/4ytmUgt62j6XQZWD70z4rHllXvOLhXQIiBYgUXmLQ
0kwfg8bAmpNoJs0OWeyIjiqwJ2yT6JApk7ilCwItcjNkE42nYWkOhmFdzG7qbjJJfvm3NkHiNvwo
U/oLPMgfvAvDdnDTJy1FJbV0Dqnd4qYJjf6FZ9QihRjz78zFNeivA0ieoMMUvonZHthJ6tM9VMT3
9p1zowwxxtLYeeCVsfQyzPQpz2aLdGJZuveOb76xS/TD3tAvVpE+KpGpUCmd8ZJJAEQ560dGjPNl
sOKCprVuWDBG1oPvNwdv0t5bn3OiZWu1NUvd29BI3HQm2A8podts6eS8TXmVQHbDClg++gglyehZ
H44p1QWHCcVdXH4OahHhMrVsjQgE2DARgVnAJTnx8ZIoAVvMSw+FP1xSrRYbNpRYxCG6kovKaq54
SchoAwZLOFpau10Yp3bB+RtotsdK3lV6MDp0B0Tc7WSZwlpI4ncLRI3HqKIDMOLdd6lgZFwncZDM
xGZozXcJDCHI7AY4mA3AsCL5YmskYEcjXNQbsgu56JLoYnJ3LUMeuquAV2c1XVR1cvaoYny7I8Wi
pXeOyMKgLZqouuY4JPw8sDMaT3fVURbvee7qx6IBKany+qmNNNbbJc47XfmbvKb3TJiZbZouihCv
zj+sDFkzPx9ss2bjVz/bWP0oEypZKh1s9AgJmfFCall8/alzqLK7QQuHtGKG25IMV2fmtMkl8zxd
CHkCpoadZ2IHXvTa89IydmxGJ4S357CDT6oQfQpDjo0V9d8dHvQRzwHzEQqrGlZTSAjuyj1h7O5E
OnMjr4XIlhXHKK+dvTmxVRd7VpicKlmPCtdKn+ZGLXsn6/Y0g+aBq1AMhJK2Th7YdnyexU31cjy0
LfajtuxIXuoXAGs+rIslSRY8HUrfEWCy7Ay/OxWtZoBu1OBfy/qgjeXPadLgSGozUCq7pu5VMaRf
wUp8hkZHLEa+ahEdJj+rMsJm8phkNNcYtX/6MhXkKQxEVK2ComHumCfbOwPJwqYz5m7Xr7tHCF42
QZyS2QnPJ7S6Dol3HaNEiGzjlQyLflOjR9ilU1xsXTGXgZb/6h1jPEGNXPd7X2QZcDFXy61ixUN6
oDCuUz7fkCZSkJ/JWjhTAiMgSJ3H1Ld+DVEOLCY2TmZ/Kpes3mYFRNdl1SH0sqFdL2J575XuN4Ke
aVdGrynphFsN+jCxjeSHEdawa9Sxbzvv1JuMjK0BhCBxhjUKmsnhV4vvQbbCOJEqnFuqoimhvFG8
kpnG/F/m7J5d5g1qAse3LsjjmhAyhkyddDlzmvnLr4xtYhTzVVuLkmKcLkup/VzKygxdi8orQTc2
s+Cnq9Tu+AqIoTjWNk+an/DZL8NymslZoLLlTC4N1MRN9AmqM6v68TqyKAv8geVsLuevOJpeB7cf
QtOXh6SuyQjJ1tB6U8ebMU0mdFdLofI06g2bPLXtqltrJwT55xXB8naKZXPVjGC+4j2ALDKAYUvJ
K+A52g1QBkK2Q/E2trrXhNsg8CIoVxPkjRtc+y0pGfWTWBgA5zGx7Iz0zImnIHdZh7PFtNJCYwzv
vMWSLWdRt2sSQXbIBE1NXaKciddQkkl9+mxuSO/KZ57OVh592NlTV+Ch8iHR1mNdho3JTPvRj7ru
qWqep1q7kDVzAYm9hDV6sri+nz0pcBWp38ysmnCJaqbBFoV2npm7bI6+ZWub3PTjc54QI2Kj+GhY
iww1fEEEIl6Q5TNfTk4LkSRvpiPas1tw4xOLJnSGNL0AwkOH358bTQIwezGKqMdoRWHtTTzimQHG
CH3Eyd2Xa/ZsFi88pKnHgLj3HjunfbSM9JzBjN0q7tbQRl3DJNDlnNo12PfarPWvfsWA0kFbBTnj
NvY1CyqDSQ+dAhOWKnvwIw1/Ouu+beqyFbTYQuJaWuXfJC2yVy0C3YewVc9hjG4iYFrcBm2YIqp4
JISMCtc2ribOVpd9OeyJLA79lK8Zod8+dc3bALmGCYZigJLMZ4MDyCAgJYcwGa+U6plYx5NIBFS0
uXgkZ8oJADt+piaolwTFr57LC9ERgriYT7ssx+1Y6E/A8MYLe9QjukowNE7WbHtgY1gLl+tigrTh
qhtI82SwieVxS6Z42PX6Kbf7c1xRPqCoWNeU2RB6RoTohP7KlRpPxfoK2QYTNU3kSDKT9MuX7gs+
4xqkpEfdolVnPS6e6jr+PStocZUczDAzahf0GioSvlgvMscPVFo/NQ00ZMOHrJcWV2XestWxqk9C
JI6EJFmhGdcoA8Wvzsr7YKrMbqtFxa2LynTf8hDl3PdM8u2rO/2GugxjGUcZYzmNTWrVzLs2I9Vw
AuW7AQWbMKc5DQJ4QlSkUAE9vnzQtsUsgUOB4/aJHxuzr8kmrWFI0x91hy6UenXLuTEEljOciHp6
SfMuOufZnT7YlL1ONgSFEe3MzLHvTNYqm9hMjfOoD1Rt3SBCRA4fQk4BG9xhk1aw+EaLwXLkIJdz
8q3PaQwGncQ/x265eZ362Wzo30spnlSrDm7sgi4BfQjreQSYYSBzUaoF67hz/Lq8GyIHjSctxD7R
3LAzLcDBOd+BR1bzOQenUtQgZjL91qZ8m6ygmRHVsbtPnO7cmPjqJ37IIPLGJVhx7UHt5x2KCLa6
TO3jXZbaR5a5ap85c35W3H6DjZiOFBmL58DM6H2IfZl0/tyCFlanhMT4qMNe6j+H0bjzBTP+pLQO
pjPE4eAw2rNHAnakHT+X1Rg6YGAiOMswNNAPKV2ioatDzVuMCyhaHtppCMkLZyOdClo/y7xTmRXU
nofYs7fenaY4EY6zQfr1c9Z1LdQl/LoS2E1N8eZi8wFC4/RPjG7LV9NgjozKsvNiKHm5ekLsuDO9
SCJucl55Arptki/f0J0f3Fh9N27O7kHXk+PknmvO3SvNmWYHhT66B1QyOvXBeM1qrB4awPXSZFFn
2MsK8JWvpLid+C3YlHu2QH3JFrrPL16Lo2rSBuA41r1msl8zCJjrPJYtnmI4XpSHKM6+MvixjEbt
PTH0VOeZAS6JSLLArIMFkOwxhWbLtHul0ybYeHv6jG3LRCjobPKgirVZUBm4TSgZW6eduhDujtq5
nsGMvCpuhEZQvszN0Z3rA4bc6WB4M8eHPp0gFA41rTe6jXWp5X7CPKcGW9ArsOSll4ZT6FAoaSX0
XW2ptrWffjIgHc9J+0gmWig6HKD9AlKOidkhNmwrJJMgokyJV9Jx5u91/+zNidi40ntwa/M6NxPP
tmE3F9zf4SyuUbE8NEWdADs1wLySZxYiZ1BhDVi1SyzQycv8XHgj1EhqNC5cM+92wyqVSN3POu/5
FuAcjcy991bUCJpKcwy6mj1t71QXc7ZbwpO6PFT6doqndxDnT0WlDXsBu8TWZmx52ggHkDudMBpn
7xq2DBHXbrpaRtd1zepWRFIgF8Gu3iAZ4jqrtFL9qNdtpPD9zWhgSqf8uwH7ZeTDCJrVAxA7rOJ3
Jaq9gzUg6BPFV5+vJakDfmjyo2ybUMZtTRtySy36JSBuiZcTpVxLneOX+kFrh5v03d/rXyiybDrk
g/pF7nK+iSvPPCXm+OIvqEOWNA76Mrf2C8EnG5AwIepFdJMApz1PbuGx/EJKu5C2OiGYcT8zgxKB
eXV5ZPuIiM4u+mAFJ3E++mCqGAPnJBzh20Jbz+rRaUFILnvLSYc3I4ODynkTVDypWz0yLl01GzD9
YN/lDbmwTMoKJlvWlVCC1vJYZJRFAOcnYy3U1YQoUxWqSH9Jp8ndNA39VzyVR2uu6VSFae8Gk7cl
reMrFJqCNBX7R5SicCXYz9p2tnlmul6hCDUtZgtil1M2U192d3Us2bREbsSNf8qn7Gx7zlMMtrpc
nLu5ZzkQZY1ip62O5No5B7Qf/HLSrEmwJUwOT9eewtlFRVl8p8YenlV+7Cd7Zwsbee0yTXuvPIye
r0DZKHeDqULb6a5xmMpB31tZ/8OBlVQw4yemOaPljNUKtmU3QV3OAdEEfqJ359lQ5sFtxCkTGTtz
ClACiMkVTNhFTb5Z7NqhfxLTXBN7FfU70p75TnAGVA2Qq24YXtFgHWIaOMKKOSLmlrktpveaZe3P
vHQaSIHxS5GW7S3itxNDF2hMkaE96azyPP/TJFUuqLWBS4Bs8FMXWeFM/CbrGj/d9eZdlbvxhcf3
VgqiAeyEOEgx+7tqLM1DTR7jht3Cz8hnFkkv7m9bx2muaxwcGk0MEqOVbxGPsJ3xaTZ6x4t30WIH
PVLrho3Mz8x9JHL8o+8Lcy/ikk2+doOKxcaoaeFB5NEc8K6bjndICzpbtyu2vjdUYewDufadCOWI
BN6Jhqx1jzIa6jsF0wU7iJbsYyvlLCfiw3cqkhpk8cglVoS1M4RzXMPuq08JucH9lL21pjEi2vG4
ypqZzTyj3c2U6U5gFv1Ln9KUoIyYuUumXcXWhMBnY1ML8wbICgvC8GKy9H79CwHpq6sFEyFYC2lG
786rWuUBCxxzX13I5iQchtzKA/sKSfCfPoaRzu5ltLjhnOadPuNbL+r62BBflenmc1SyhE7llCNB
WQJfKTbRCSoDLhEqArsm514uDqkz1XwY4zWxWUdWTAN5GQGhb9jdaSerJGzXFv5TqbUS6tORvs7g
Rxq/ETwjCFOhMXsMTRkJlV21M2cTd0s+nkdLPNQaYGOX4e5s/rDQz2yMbjLu3J7KcDXsUFW1EGUX
ssPmVeJD9t1Di/IYkDHvksPEQ5IYjZ8uPsTZ+NGTbrF3LRRc6HyJ0gYYa2n2Q0Zo6nEyBVOAyOKg
KrsnvVSvrfiZJwnji5i8I1i/uRevc4sGwFV3SX0yoFeeh+zj+WpM8Zeh55eoSvKQTuFLeuT+j5o6
Ot2U79kQkZ7oF3Jb5cxqlpxrs2p1PBgmqvDc4CiQjvmuBtSyEZJ4p7KIc8g+qoSEDHJzUZCWCG77
hQBwz4vQkQZV5jSBxcR/V/fmuV2elYWhRIuSllH03dh7cofT484A4LVTpfcrG1Wy90za6GVBBpOY
fhH0WnuGhA45t8LCY1XfGvlsNHx1GpB3tk5zFzMQRZvSq9pzkE7R/WxZ9YHVkGi7F6ol88AZiGGR
ILSc69lqu2EbGUQN8FLSq6dhQnzsVhnLD1OtfiNrYlWG/XdbpcNPhlgiLNZgOgNgWFO1n+y/ddT8
n8VSOLexlEdvWEauEka7SuVfCxZ97FbJu5huemKbR4bf2GK4bLlSzjxh9T3D0xfHct5ME+ee17yn
ssmfcseHec47tu9ylqLGazxiwYpS2qTI25l1Ym9TIr13Y4Z+3IezjY5nnK40Dglta5o6V2LTvK0v
ZbOf0moIwLpAbpTHhilDUMXZIUckPo0dT3Xu/hX8NASEAicH+rNy59MMMVUveSDr/k6TFGSGPqNF
Wzm0El4nITNke0KZiLfMOxnADh3RXQQ0bgqHT5d8QTYESN9xjUz7bh1x+Esvd/FsEfBnc5hWhbny
T8ZVx40OeHI7N6AVrhglfTmFDSOvTBmsJCzJGogUG4MUxmOpldc0Z3Ke2za9YiNoRqc8QLbAIKxZ
vqPWAntud+xofX1v9MW9DS2dpaDeXpfxFCczofELXh+SaWXS7e1ofT+81oDyUNaHZQWIa2Z8tiZ8
S8CCqx2Mb6RJX2airH23Bm94osu2IpNqa9eMky0Dll5UsZ7I0UkpF56BVYFEZ4kLpZQ9U7MfJM09
OZj5GmfsH8dx3rHX5G2ahiIUdfbb09AjYhLNL2JpcEfzqBIVed+37mtjAgppnCbdKeI3jlPHgwNq
8CWK8UY5U/rEncKfQb3fK63GdGPJcCoTppmOu+1rgkM71Zyte4MB03Y1/oyylod2nSnZ1ZPXeAuK
BPkteEiFVxRBafi0ffeQPoqHWMMXEJkIyowsgHDx4OojcfSO/9FpxZ3vJ2SzmIJtiXoxnPZhKvTu
FLs4BmK9/mmnmEqyyH2KtOawODkc5FG3toQiFSF0QmwapBdvbA957qyLb3JRgnFkUjA3XC+2LvnE
tImoRWhRV/fbFvWu7Z0JxGLX7SnHK9IPrlxjS+WrU2QjMgQdsHotEPLq+sVvWMXSxDUcGlDdsUWf
IOqdcoNWHZkoYmOfAG2pRrlpxPRuEYV49hvmqkmFir2fJ4NEa+Ksy9I/ldq3riFbjQd20W4+lI8j
bAlPNZTzucBf4A8PyvKLQzmT1YLiSLJ0/aEvR/IUb9JKNFJiHcKKx2NGLPXF9MkJnlDJ4YVh24/U
8dBno8bVNVArTtV8iQf2gSWEZayKOst8NYeNrjQu4KY5G1q2Y7HKfdWRM6mwmB38qNwluTwwEukv
BdvZgzlHP+PM2aKXYqlqTd9xA5KoXMAmjBZqcWda1e0tqnrdjctdXnV3lbsIlmLDcG1FEQfwKSEk
Dli5vEa/msZ0pQB/jtv0oa5R3epMqYi7dVcfScL4WFUPTSqvdu+hCnDKDBWDuzerJ5npczA72tlB
KoaJixpqQtYwtX5yoUejQo0bgkNr290qvTpwSTX/TlX4X/mWf1SS//xpRf6Hhfn/zdq8/1Xdfcpf
3Z//qP8PXc1rcOb/3dW8/ZRf1Xf8D1fz+nf8x9Wsu//C1ewajs7gTlhrzNi/Xc2Gbv7LsnxqMAuf
sq87/JX/0AgN+18OQhQYgUQtW4SQkrNAw7y6mg39XzaZWa7PBs3xHZekmv+Fq/mvCJa/eZo9D9qh
5/k+zYGrW5azBj38LRbAdItswbPQHySLZ7LEow33C+j3KbsovAFHNbrehqAFPfCSojvGql9vMZLy
kVse2kZ4OEeiVfg+ylCl1UiodhzvaryGokWCO/UEXUa8iUe1dA3kdUwTqULpXZXLWzXl/bMSizj7
rNpme/LPY874svRcZ9W9suGkyGHo7SCzrNM9sGi1IRwXLhx1ZQgx9VW11aGMhLH72xf4H/P33/mJ
Yk2Z+ONjcS1Ht3zPFHw64o+cCzX4SqZNQpK9Lu5a22kODFy9ALN5Qp+lUny12I07226DZvTE+a/P
qtJncTaMIUXb3rwRJHDi8L7Hya1xxLL7kH31mo54qrqCIzSdrNA2QA6QwHzXD0xWdEHHQwa+Hk65
cUv6SF5jz0q2mezSvdngr6t6k5Q9vseNVSeI9qsRcf4wf82tN+3iUXsbfK24+PpwQdR19IR1jG1W
OD7t+a6Pfy1aukepVh05SZ8dd8kv/eSG//1H91eW158fnQCuyRNt4sr/y0X/tyeKbwTXQuy2bM5d
cabsm0Kdq6PoSzoPlPBWbLNPQg9+nMt52C1KBjUiRwjyn2xadVxlw9Vw+2zbxsOzT5DJHa0xceYd
zkNLZ4fN71wygAY5hUeM//JC/A0FmmobVQijpX+HNXBi/Z+N//8MIuFbNYTt8WbYhsXM0BJ/pAMV
umI9mBjdwV3/zZQJh8ZptUA3K4a/0niRGF41pFoH2Q7G/8An/IM+9te/HKEjeD8+K2EYf4IKexxk
vavVPR3aOgbHAHWSffGDoSWLm/XBmZe3IbMWLAC0zGZKBn7c+zkBMFVzYCzx2+ELOCLn3WmaNlzL
ZtYDKnvj8N9/6X/k0fz753Qs1xG+iRzRdtYP8W9fepRNNM84aA98UCbsbm05JkoLEtrzIlqQBfWe
R6jAzPdMKsbOkPJptvX0f0j9sQxrTdv759NHMgO2VtekXAbzav3zB3Hqwi79pRixHGPoLO/ICmdD
wNAnIJk2C3kKHyKHYnlS08kxaNuTpf3VDmIOMkPcaYIpbY4njjm6eSWW2WG8hZ7VXHjwsvatdI8Z
KfeWO38kVcYUq2HxN7YjyD79yPjuTRut+z53LoPmAr33ENUqTMWOiWRrTsAPsHq7TOUzYl4B6KIY
jt2aVVT1Xrjg7NgWk+Eeaa9fHdRqyKHjhDFM9tyszUmW9eMpavPxlKz/q0Z5vZlBp4dIRBsZ1guh
KK7mrgMIFANxjy1YVsembsYgcyEzW15Fwyhz65XItl0VI97Oxtrd4wkowmahfukss7zHoYjVI+5y
VipMNkfGh7sa9umOZcdmlt0ZnnN2Ix8+fqmiMcy5+naEYFZbX3lXBqC/Ldt8sp3kYeGcR8Nm32Yn
frAUnE1TeXjq9fpdtqgbER28Icqnz/0awTGw6+ssDgdS9SueVajwGr2eoSE4qAAxpImwGfwZ6QFB
HQNtVZ3z2m52i832CClzOFEIb2RnXb2kPi4zUIUsJ/GM2DumvNDnEDigULc7uU6kvSccS7/twmoQ
T8a3tu8/uNiy/UTExCZVFM2FTliUsL6yap9IIuCG0aT3FxNvlnZL+e1s9wn36U3zzScSb/p9Ad9h
kw6WiYyLo9zO52vPvx96l3UfM6qdShPBREksY9S9zlkZMdhtfyEo/+xAkARDoY6+4KA0awYECboM
IkSwa1Kz31UEZQSNY7+mDcyR2b8DVQAdymevYpjtHUb9Ouyl9mT3wHZMbHjkanLWGs+m0T0vtbhM
RX2I+q/IFJ9EjAMhN+okiFnNmNFwRxfVSgRJYj4graJn69dlo+qccBnt0HaK85xM6TWbyk/Pmlxa
AudDGxZO7xWaOl8MdJ2Gmq8YC94XMN5YjVP2qmP5LEhV2rNjZE5/qUVakDJXuMei+1Bz/SOukLFZ
tc8+LbcfewfL7Bije8AU0AEydZMdu9ZtNSzR9b84Oq/mSJE1iP4iIqDwrw20b3n/Qmg0GnzhTfHr
97AvN2J3Zq9aEpTJL/Mk/1NfGJTurVz70ilOCnQA0zyf/eZ4IygWm3a8c83/OZadcY7T+WueAKjl
GxPEyTEkOijXSUZy0+/Vl8rMaY83jR9SivFA5PZDO6qLa/yd2Ed3ekUVT7u6t5k6x6jlUhSIVkt2
o1GW+8IyuiP95nEAIBXdo7fvk24mi5a6odQofvdS4852SqhHQ0fARccgKwzaRYR6W2waoMBM3uKK
z+VXCa16KxD2pnXfranmwSzUjM2CmSYfSc7OdOdU/kVfyuTWemWYTu59nGgm0IOOjlSi2jQx/tGw
+OAKRhAkIQ1b4aTG5FSpJbAR5NkS4u5IGzzVSG+pKjKQc80PJpbfPk+WZ9pHrmXKhanT1w9Gku9W
NlSHUivmoHHs6UtDvqqPjBrHk1QtdfJJV+xTy/hcDKxQdEq8Ma78RzKLMAwthMfR64/0DmBFBn3P
h+qwxoOyovioey/07iPNJxEuog31qnIOXj3dsMcEZqpXpJIMVCM/a+78df1c6o72nnX+O7S0cVS1
/ujI/93/hgwQDN+nZsbxsxZJQBvHLV6rgMab4ujmHZRcnpvho5QmfuJBs/ZxlgrmmoLYroG7xdVo
xTQnumXzuvgiN3KUo0gfBbdwZUwXEwVsQQYo1kdd78qoamO0RTExE1xxrnXU5uxX0AaDmyNKbnEG
s5/+1jEz10rXD2Xtfi3VqcrNj15BGlW+jrMUh3M/ZNUREnZmyie31l5dI7vrs98El0NRat1hyqBd
JNSZislE3NC7R6XQ05Udrw9zHVT8O2plTktm13sP29L+pS4nNxJrOkTDWu5laWPzrn44enrgIeo7
Z8D6BpBJIkM+DhLDsNC8gSi6ceSy2jJ2YjKide6tVBQ5x6TSdFs1J/ZKDJd6fqG9Yg1jYfGW+hRo
uDXxKzKDOyDVvMgzxqCcsl48drKwrbDzkvfFxxnGJfQjifSpW84qit2sPmgbYFJr0mOxdsU5phUL
8YHvMHnNBbSNsXzTXfeZRpNnpKfvtrtjTkHAfXW+CsaMWMjLB/aGqJ/6PoQZCJmno//CZQia3mcd
yuHYqL8wu4ZdOVSfpcq++2Gh0Gyi1mO0XUp8Um/cG9L/1fPBYiwx7oQ1krGuk+KEtQLXdUke3WuP
DxXtR4++x8M20YrHhEuh0TaF9UabXnb0k/LedH0ZtA3iOdSMF9sZbmmMGAUW/qN1qWCR5m2pB/3i
DtEqUJsw1xxKVoC9JsXJaO2XQauY3kKmDdxZbqH+Z8tU894v6odC/QyN5n6sdqVwcGpHkfV4KsEu
9Gv219yGqa5gWBfH6S1zlm7vuelT3S7dnfBC28frBNKC4bk04KLA+2SgQLq5s1UfOTZK9TaVa/yv
1O67A344hcffOwzG3J27vV+b4pqURrAs6fo69WRb7fzdbZgZW5RtnFBoMfzQq0rmlceaB4BOwk23
7p3qwNhXXPLWb4MqcbZF9DBPmD7rHHbBZIy3BafJld6pkt/2xi6woJFgdbQv07xiKlfyK2vW7Jo6
U3wtmx59neHwyLgpzHKBIjmaJ78zfvzU/hprYr4V7Wl7mXjOBRBPF8xLQ80TNlI3S3d6ca6F8U9L
Vw+dqMfiaLknRXnQrfNGalomK2DSjVa4IvoZZsFsdLTxe9f5kVoRnseVQaeb9xvL4V++sMFR3kd1
d3kaRQZaJSNC7VV9HxGUe3RLr741jKF5A7khN/M/1RoPtKZhpioDvXO/wDfdVRqQz6RRW+gx31HX
hdhtJAcaF+2z9FT/5vvuV48OzoFLu2a5tj5AWC8P1EUdSuZ9dZM/Oz526IT8rMM1GWE+faV/gVSr
r/9teHtmm9n02jxpiSKM2civjny0XyF7+RZjsgUvk/5kLT2B2HiBSWZj2V/Ms98xBNDjFxJqIekS
mBNQsoFkMjSrpOcELhF48A0nBvV2KF2mWPUoaP42vM3a8ejVvMeW+sg5qKiBX0bzzyNN0DkjjE/k
W72DdOSiIleO8dDq7X3qCfo4/c/Wq1/q7C9jy1/Dij+Boc1sWWZDmjNrz22j/13XmtsDJOtNO5M9
ufml+4iBDgUCSAbcJalH3RT/06ruRx+HzyI1l93/e4RKh7OR47MfUkUayF6i2MHMNK5AxJb5TjOw
02EwV0HncVhtsRhX6W+83msGpTdy/IPRNQ4xC3qRUeeETBfC6TYI+p1ZzWko87fWv6STfB3ynuGv
BLFQlz/c+ZVnPw7lqnHRIBtcMLpuHR6sHnmHs5p/qbudMDT9FCfEMQuiGHqrAs3p5cmeCJAvsu0v
9lrc67iUQ4qiQlF3BNq7J6ykZM5xirQZQRVN/F3hBZX2fPad8VVX8ceyEoblRoEPzlixCCzG3uaI
AV3M1yCcLQ82yrTegKmqLHKJcGUuVF+xbnr9XZb4DwaDjZ1dMT7KSvshjdfLtLhXhY0x1k30Vf25
tOY/TJbP0zrjA/XBiVUxl40Nk8EVeFerwtyV6TSHmaIDZFlgUBt09pFY4pw55p9DteyJ7V7xPt6M
3HxwiEbu6pptlHfgH2fSBWJFeysc60FzsFitIDehr1xHf0PTlDNkDIN1gIiLrbj25I0H7CmjHr0W
hdoPG7+IBHKYTOJ1tJgE99jgyAEMGofx6blZHfLmi4SGanG4THv50pcDmVAuq0+jNd/8fjKYJKKX
TkPKdQJUVDtg8qLLHEV4Lo5Oz2pdFnuvAPRVK7dDy7FCmGBZkEmw6r0ht9TbDzq8eZR/VUwrYMdE
W9fz3wZSSlTMzqHi3UGkh8PRTppOEhcjgsBOWPbLTTGN67bpC22HBPb8U58PFIYr1Pk5EZea0igW
Meyq/BluRiwaUzMFIFyiVAdS11Rs554XeXaM22gu7IDZTTDy3Dfthhix3H+l28IhxDhrLVTPCqk9
6U2zMr2wrybtgOjh70WT3uWsr9jqvPvBlR9Yq61OtjiyB0JoHIz0Ov8LMwy4+t82njaGUqqjOOP8
KQhPe7ZNrG8cbz48srNvW2Qdp/Ja4gYbm6yhAS8/W5Z19hORM7ICaCDA5qzMfQsrx2qxrn9qvgC6
6UHN+nMyxj03wPnC0hgZHgK/Vjg2lNt+iKTt3bBREojXC+bjqsVVT1K/9KCFSGc6qW0w5Ir8wVvW
98Ez8HIrmirn6UkvmvWhOjuoYAyQsiBxk+Ysi4b9BqDiZER1a7onYx3UzhvI704T2RiWr5Vhs6gH
AALjcqe1tXaeqAzdUQWD757hWACeeg4rWV5oQPybx8ra8ys8OWZySIr5qtntqw3EovCfTWoGgyS/
uQJ8YJVMJ9Y8/oBiMaa8N73T3bPRs9SaM3mC/Cl23XWf2UxKhW08m1qT7GKaGMNp0x6yvl2epBTL
k7UGWj1lwTrJ8oBtg6QC07UTjlKkv3LBjV/nTBdZVzq96/ZZ5TQXMppYFaisCkyLBGZT9s3DUm+h
mSQ+W152oT7qPDezFtFRQmWox3DWstOHYt5EhbUnslQsWHoBsnSqwalMGDt2q/Wope53MhMtyBfu
WUDMlkPnYC4y1xHpkm2aJBn722g6t9jicExpbXP0RvPnfxAQk6Vm7xndrdKH/phS0z7DmjnMKf7D
Ki6eqglIUDfTotbuEsCSZxdhgZsvI99Gn17K+oOazPgRkCWcvCyfz2u1PFuUkyLc6qFjEtgqUELn
xUtCS0wuzlz9qpPOPoI2PmS4v4TJeGzMEmDR7nwcZy7/rCh+4CJyRGs37RFqoFjMHIUp9Xx3Fta/
hQ1oRBqEmhM/iBiNe/CNA1q5wgeNEVQD4UTx3M7OBH7qfEMyISb7DT4EqyNa4ZJAHaAbm9qVGedB
LcsPXWdBAQUDnYew+Yuj9Jy+QJe0Y1ePe0904CfWf1ZH2igjjTuZoFJMthRapU1Mgk0XJSYndmgx
X0JvH1GkM1LKHftAny+hvyoZ8G69iK3zSPXcBJlCOus5RinbGYZ4FtUU77MRXtjYdajN1LImbfOa
ClceuhY3WtxUz66WC3aZ+IswXjh7wjuLzIVUkH3yRuIhiOE8mjNMmsrtsoOuTcc0s187Oj9DfNIJ
52j1MrjOhZsMq+mAUtZz8G43R2nf6H5guUTUHNKsu61ZZsdizzEWoXi3tBBm5JZoA5IXaVxw/QmL
d+preIIIr0XpyDgj1ebnNckJ0xa3bGrRlCaOV1zX2E7MU6kX5RmUDeR9c70ZTYHYV2LRtmbqhCUh
EW/be71epxkCtqBjlHdF91sZwj56aEoi5SMoA7E+I7eJepPMm4Njbb7NH0vn6SjB/K2+PC+ZgodG
jnxnaVi+ZF7pYdo5n6m5dmfwpV+TaOadWy9cbNBmUi49J46qBM5Bc5zGBdBIX3iR4GG45nM+HtME
UmGfThHZI8bPTXydWjykA/R2KDrZ2c0qjd/1Z0s1E4AJV+7q89jocSQlqkBZwSnS7/yRIWspOPDi
pfseh4SDKeRONvD+xNow7BbLfakW+jKS6TsrqyJicAA20sRnJQW0x1EAC9MA37WTSWYrzukwX6at
AuunHZZxZ6cOxidPlwFEhL3CiJAvT4QaPhJLH4NhVm/parJI4CEAszSRFAuTlmCeO9f7RhevxmCR
qlbWT6WLZ1n2sGpi+c+uL3WsHhK13GYzUYFlJHmAK//YTyvZX055kaf5d62jnofSGQ5gHuC7NDKs
BUoc+6+uxhamSkmEMk3OvL13qdESYK/1P0RGuBAwtNUSvj+AxCyaHDJClRPAnmM4SlwE28Gz7ogL
nKxi3TRV7Dhpn8AmILg1G2nUVtVPiX+NZFhMI7kkb+JzltitHc1d2xEWwFHpgKNr3Rukm9DJhpdV
bqGbmopD/RinHgfshm1EwrECSd3t7XpqQmFjm15m0AWPILN0ZAmewUYTL3RvPmPYvl9WkjUKf8ik
8cfGU7wFpoysVWHRkWF35ywyRvfFor7I9Cr3uM6bJ6j/Q1Ph3hH+h5va8VEX+6rnfjzkJcLwDGoA
ERjTkuOFVAXHOA+9V+oiSc0vPlz2VNytJr9miU3kflL5n9lFfCWbZx3FAj3GndVnsaR7fbI65LPq
EXPP44IStIP6daEyp3D0mckWtnms8Nik+KqS5Tce8VEYC1Z1Wi3pzHPTFyjRnENUfufRs3tMO+Jl
EleaSCQxK8IpppNglkbSczRuSoXPV/cHV/GeaAqHsv7Js2Mz5owTVhhUuaMHX+PYpM0ddbyBbpCl
N23IiwmlFQdDmqFJT2Jv9uS5ErYZrTC5JSHYQYriGOjm7mPpzrfatta7VWGu7Ftul1U5EmbiYQ3S
RD5NEFcjaAX5nprXNOhLakMdIpjrTHYzJWhqD/EVFYBAcm09VY79Kri1EclV6PqwFE3pu6GTnLUt
dJA5lK0lCuqi6F2OMHhQ587hlpDFh0YDlYCs0BPE74+ZnYszi+OTNOh2dsxfZRR33jJdtQXeyMQt
ZdAezZXsglwn8vEEPkeKoHdGW/yo5DxDK8GdORocxHIiPGl+59jDL8pCHdiGGrlR9s3TKC7NdpVf
4RvwePB0jl7OjYdDrc9H2rkDbnPkq7IKc0mfLPmg4UyahJClsP5Ce93RcM3XtF0jyKbJCm13uirD
fHWT7Md3pz011lcgmkfLO+FyqFHgfJQLnTtOWUO/6mKvwi4XjJxoEPXLX/h/8Gvq34yT2aFLewwX
O6eznry+AQKYGpRB6HTU2mc/Hx6nuqOOG45gtgVdptFDGDDlgcg/HCGt4X4I54Zi4dNCpmAHOG4l
ykv4yVwbuHy5dnA6PIQ8A0asnrQuI/c/1/kOZMpybHki1Twdumyww5nhYjjOXMWhiCbWtDdH71KP
2SHhCRS+pl/y9eC2i7qNOjZTW3+t7RbrljY0kRkDAkkKFLfOKMNkfSbCR9pHclTRQFV4Ms8jwfRi
ZU5IBxug3piwWJOHScHRTow8ukU+HekZfzQzrjVCQM0X8gnZltkCBMpo4WmaPOIDaceTH/sbHmwA
qjbl40vX+ea588gYorIDEuHztlBS9hQGP6p1BUldOI8Uwf12g6DhNOE8OjufebdE5jADISa2Pkiw
MzNwnEGV8EYYbRmt8xRb2XvsIE4t3mX1p/xCuJtrHZAHgheCCG37lCcYEHs09qzW+rtenyKwU2AR
Y4KVXlfWkdAJA3OmHztIzSxkE0RUsGXaim+ZyXTNVRlN05UqrN2puqR5wdmqDxcbUQQ1ixnZkvkA
f9vXkpy4n/+1C1Cn02zimaZJFrczVdykciCV6XwP05xpAWNOpkAqxjIu09OR+cLX5Ofq2c4HF/nn
OOXlEnWNrIKyExdnAxt3nXqDK3/PQ97gmmRtdpypCMaSCWm10cI35ubAixOUTY7PzRU3tgd6H/xj
Y3CstFgF43StdmXH6k+k9LTC1ZoMwmfj4nK0sniCKzicUjgnzxcPeur9cgpRe7gWPiwKqZgN9tBq
PAHEteDwa2x2toUfeKNlLKzeFMi1bPlI+YvJVSYkVx+YbQnKqTpmjLT2xazfj8ab7Bi9ZIzDA5kb
4Rrn43nD9VitheDCg+A68mNY/paG3JNlSN9lMT40Y/UPgrb+DtrEDkAPva20QwTcdWFFm/OhrLr2
XEKZws73mMuP2FpeZFX7BEic8+hN+llH/XatWcM3krzUuOfssf3lKIy52I1a16ofMpMBmJbx/4ju
g8pP6IOzuXmu+N2EyqqcyFXphzuv58LXoJrjTtwNhMb2s9vS474S4+G8f8LMB4nHJ2CQtkXYcX8J
ZOa9dubJjEesxemzt5TTfipoOrTa8rAY8zNWB2g9/WOPapk5WFUxEGBHQCUw1hoiNuMGwczPGFyU
ycqGF7wu+ywtXtKFrGXPEVq5NlWdhkB5JZ09GtqDRaCxw8x86Nc7e+n6vTcW2jWh4n2nt+ivMdHn
mCApQMuHpOMi0ZEx0Yf4DS3p0vONB5npwDexjpU+M2fSVHESufjWDXWD7/LhkOUkZsTp1QXP64Aj
FLDVEPAgm8dlVfP5+dz007c7ndPi+3aiEzE73jx2t/jBbviG0iyNIDG9zkUNA6x6gTMRH9qsfZ4T
BkTMwXb+iM29Gv2Xsp87PJ7DZc1kxDvHi1LPYyAH5zKYVtDo7CCGMRZA42g/YF71JStp8/ai2RA4
x7en6k88v35JxMryi4+yyHlvXeD2UE5vPiU4BwqIGaPZYuVIVGJE0tIP/Nc/Newue6m4gHksWo3x
VvkQWbxMkzv1MY8ETsTcYUhMrkL2+n7lELIjJbjnbK1dJmFuRMw1dPxTst2ss5lj8Wa4pjAg3Zsa
oXHCVQ4RtbU8DvFz4xn/EDubs6/uDQO9WTbWLTZJaScwh0AhzKFF+m62JvOWVh+ZVp4TvKFhuQ4x
RdwohJP5R8CsjjdUuMO0B17XTO7A7xihJtD5c//ETm2GufA/nd77Y5suaMfhnXLvSB/omgD9dajz
ONnVxgJrT9tglNxMsZiRnMouCRKkimMGid27VbGKldMNlD9zTDEILNCoG/OyTselR3bTRp7ZcRUy
WJkyHxyhJfjSCUQbsX4PhO6aOHN9K2TBSV3d1zabPOdbjUjR0ZD0XawDEVH/PExbKW1qoYHZ9ZMV
z87RrQtr73jFB1E7WsKToTj6w9MwzwX5XZjuIteeW1cLSJiDfTQaL2JeEqRwD0IF9ShqFdOwcVru
DbOC4ayDPJiWXa8BQREyToKuMz8LkXunaiwd5rQ998scJwT8RNeNyai0HO9MBBPQn+e150A3CkWT
qEa1OUphvIssJmQXdLspiv3vanZZ2ZuKzK4Gcc1C3F/iygvdvi8QaaUHRa+nN66tgiS2kCjc7Ixm
O+wbA8S9RWVykKSkNJdE/00RTQiQU4fTZQo/Wdx+LvFdp/LPZvYuvd4/uR7qsWgxnswzWEA4uRwD
JVAqxwhqgMZQRUv0snaOzAyMWu7zjzRr7V1i1Ct83bHm7DAmAKDpbdUjaJVFQPA0TdFHDQeTdAom
tNGWR8dx/PPqTEzHq+yTp8AMbHeG01Sq0CRuQBTGe/f4+fMti758TFB6ubKZV/jOdDE/yiJ9d9Kf
cig04kuMQbXqJffqjzR2zkmzr6iqd6xtaRWFz7RPYwvNtmvsqr9WDNaDYaXSVE/v/EXqh0LVe+7i
/cX3tvaK5HvrmN1llhJkXkAnpSZcdPsR8z38i4gZyM3y07f8aRqb5SldXjOPaLujfIbXbL9UDosu
rHnRAtrprz6+7sBwl7dBMGT3popDQhHj9q8tUlBwr/uqD9OGUx5QoBI4Sfq9yr99yVoxDzz1mcfJ
2MfIWMGC7DX+WoahPwF8GriVeW07+dJKYodOwbfbUa05WCI+2pwQgE18kqHFnVLn3oE7hHHUKmxP
sza9ybQet7khuVervVs3opPOFc5fsvhUdtwmPJIAveytU6ZZka26g6LGLLRb/T2BIcYlxN9neZlH
uQCm5E2DdjBi4wGv4G+cw3fFK3ZNMj+FNW78tX2XYUiVkGzYyJ9xjLBEL8wFP/OD5tWPMH94uYH/
2Fw09j2onHTAQUNLxAEF8w+peN6U1H1bOfKa0zIedeYynB3BhjalOYVGpv+p9fFgVGC9PVmfMUFx
oceg0ehDvo+nfE+zz3Lq3c3WLb29pDdl14l+OPQ4MuqME4c+j9cKSa9OmNmYCIzj8FcfAXo2y8rP
ldSvIscDgSbn57k214Ri+L1Z2ReuKGVUAyEgZorpig6OWtfP9v8OpzolVaQoR6P0hptG+1Wl6kz1
gB9mRE7HoV5xldTX0YT9LRYE2uT/FAVPEzwI7ZCCz6Lm5aY5w3Qpii+Vs2R0Y7sGbQ76m1tD2Ln6
o2bl11JDIBLApen8YLKLaZS7TwcGdfw1J1fu+1FGhmOKfeIaI4/jyMQr6x+Am+8yTg9qdJAvZXkr
Zedf+qw5LsV80BdUHxOny8XEh0a/0EmRwT36mBb5bU/PvgPJhLYG/Vqvd5YJT3Oc5YOD4Syi+THw
GSjte9P/VzIDnjLjl9cQ+u9Gs08K7dIkKOmDf5gs3JVYAT4Tjy20JaMG4+pNcstwUl0F+gpIXHE7
sMf8x0sah5EwO4p0rV1pVxSK8PwSoVTsZPQi1Xl7mDPFebP/KXnuD9BT8VI5SXpc7WdcCmXoS5C9
VYt24ZMHm40vtyXfyI5EbNWjpIJ7/Jc5NCHbrokSOEWtx8y5N+xPXflz4KUjDOLVJnO/+vGjie9j
7pJQEljZzVvCRyz+a+ZgYBIgfBt/Yv6oNRH9HGievHQ8e6/+AIekkFCkIHdyQnZchlo+1zfPA/rN
3eLT6NMviAZ/V5ACx54GZCnvANIRwunJcZW9eWrT+gXgFGA+SLQ7P63sU1GgSy7GPwnQXZdUQxuo
rcBX3ShOFb7gbrB2M0irq5z4Oj6n/h4sDBQvH+MH9UloZf3OHSm9cb80k0GnsiBr69P8wvH9xkDB
3H1yiCV6yN3cX2zo+Hn7pJYqLFooHynXGg/BkwcOZKfGwiuzgnt0YhJpbZwIqul9PEqUCn5gJOY0
8pIePqixi/n5cE5c3ck4FKe5zF7Z748DUf5brjPTq1kW3JQ+Dk5KR21QNcfV6dw0VhmZPXmuoXe/
1NyoXYUnJmitnymHQMpodQGZd2LU/R2rpThDKf40y7YKbSaMmSyOnMVQw1f51pTYA7gVRKkycbo6
y8eMyIEnuvqB0g2zMZMUrszfg2tQo+NywCBAo0cVFs6kB1VOi804Qd6Z8bbsepF8H3Xb+jTdpQRH
kt8jQzPOnoYRQRgALuUIO9vKf0CPA/21zVDHihhtXpMdrdSkODLS/k3NCcivfA6UOVMHmMAMBzys
EBWhrxWXEdEfcGE9E9BUlt9cNU92nsbHrswu2iRxcTmYnEyFu4FpAWrPa+ok/eMyQ4L0E5xhljYW
gV7Hz/TIbLl7aOPrDAiML2vN5TMnOe/mk2v1cnO/KuPM6f0zhggczjZ7CsvIeOaiCOWtRl37V1pA
96WuA1FFEsaq+8nIM3SnJH82K/9Es/dT1pH9h2r63q9OGaHonayuYe+fIsag426YMuuFY26IAeVg
0PGCV5hKM+VlN+nNwGmkfzMSDfFoO9RYHugcuFkwvb2uCOa2+s0m9e379YkxANZst/3ng9FcAd9l
PZi63IENm5vFhxtrWBfwzDP1Yj3/RWp97ub4G0/IrYLAAfCNfUaolUR2rA6NkX2munF2qgqfU4Wb
zdUEdWA2wIuYq0pmpa9u034vZqNCypX+zHX2ptPPfqg2dhk47vtVHEBtfgpnvVhN9Q4+7rosRGeX
FKHGtP8yN8Sv3hw612Caq3PbLJ2Um3/PRus59pt3hJ1j8V50d7rEgCWqt1IZyb7mIspjZZwNAf+T
ycW+K4bh4FZIijVLAWQ8sk69cfTwp4VLNhxmhaentu0fZSVXJMzlCBkeJczOxshiz+1V/Kf1FnFY
O/+jgbK2a6k+eovlKe6XfD9mAryZyt8B2dPxAQ6EIlcaQtC5AYT4DExzLH0afzaa336fYSyr2y8j
+7NYrLekkYNqbc9mCVsxTfkPpwxykb9odw5EK3fqXweCHZCAK0mfNC3da8+7SoFDSDvB6wAiFnDQ
+mQxumMtZeCRYv3qjbehO5qyP1SExkEPca11OugTQkYjidUCo/qe1zh30hOkr22J4BokRRzkZDyS
hslHZnMDNee8itrhkJv61pk01sdUDAcHFAf5MIrn4h5ljtxzlruX0Uj3dlOIk/0N8E3HlcRaOi/Z
t3KRdEE6MlkVGb4cbDWxzTUS3PYuL30ZFdNmmE4PyGo2gRcS//xL7EMizDucHyCd2lLLz3Rz3Y/M
DT3q565AyjgXp/B76LKB71uSsc13jT4D765agDtN/JvR8xrpuD99u8v3K6AIVqi8pMoGWXkio8jS
pETgx+X92rDpOz4ju6TmJrK1XAidk2nvMNqSeBEIorWFdkNEmS5A7RDFPabuGZ4SbF3UBwiOfViM
ETfkWSTlj9hYHHkPsSNRMUhXFDh31b8X4OLOZKhdkiSfujkYxKFbGQ5OlhDJW7hjrCShZ/DjicVF
AzC6bfAYSVRs32W9jxEDrTZ76vT0COmORSWnqbcenW9ljm/4+i7m/GJ2Ir969ow30sLs7uQVmZi9
RxAV50bnRNhFz71vge0Zc4p6POQmAIibY6N613HTh4z6yKbG5pk1Gv+VqXVXfpt8l10pIzxV2MQQ
Bim2maJas4o9xksWJyt5rjPk6JhNLisn/75rcSq3erO3SiB51oxKg8crvjAs/7fSi/F/cMRvqeUh
QnRfbtF1DdtZxLgeSmtMUZWsB6pokmMt0oOm2+JxuCXVSNo8+1eudn03u0NoT+JFq037ki+gwi1v
xBCQiQwz4alJfeJ3pahundm8tJkLJ24W7QHQLJdrkCAvIzQvH96/M73bKxtT4uF9EmbH4IPr55jW
t///7v+fNGageaHhBWQD3QppxpuBYWmXjEV9YipCiyB7QIhlLjDGBS9FimNgmG+ixxEOfn4+TX7y
lPLsXb1lPFS9q53gxjEKJKNkLSTg8WzrF3KcpRyHJ33iSd7iWIDA66Bd0/zcJB4LUtqfOvjSCTeJ
szZzc7LIN3cSY5QmLXf/f15roecGImzy7mzadzYuVuSPiD1VgaqFJ5lDOTUSQP7bcCTxvLATYzyH
g5m88F9ZhxTDI2ecfH3uKnn7KAipgEiHTF0PEMWGIcs3SxjfdoLcuiTwtYYcnmL2VI3ZckDrZFCJ
9oh1j6NMX8XWFW+bBATSB7VawIJg+QxzRFJQdeODMRivvmO9uvQiHbSFePLi3FScNtFCYUjUG3Af
hNXTwT2ByGB+L4Jm+jB4cR5wV9r7fs5/Fs+7jq2ZPpfF+qVx/7qQjDjpVf5c1CQ7qrywH7NqreAA
lg9NN2SHxh3oZIsrjASk8l0bZaS2GuuQ6PR/mVT9tDL2GX5aJ7ttrLuYbhQC3ILjXbHTuJNEUicz
8X/uTVo4NPjrN1l6oT/0xc7v1uQD7gJ+RgASA2tQI4xrLfm2nc6Wp8qb91qtqr0cjTZMLJC9AnPd
RQrai6baP0gdppeBSaNmbDji7sc/JLV9qhillTRdKeqyD/zw/AdVdd8Lwj8gyxe70/l9cOCBTElC
d7V5U/shZD8yqREZKPfWnbNmZ5tfsRz2+oKebvguB6CSMqnUhp2AuWSXmXG+1/IYxqOHHMyFMrnY
DAl39WD+ru1U4UWc65O9Zf6UzUhtENapXSBYmprpRMpfms/Oxseblcw4W5bPfhprDOuYgHl9ufpR
I0g/VjRsP9Bx+zNlN+ZeZtPX/5kuf8snanly7ld2mBxK0NPYFQcsdtkJBiUxh//YO4/lyJUs2/5L
zXENyuGOQU9CSwbJJINkTmCRTBJaa/zU+4j3Y70Qt7pLWFm19bwnsGCKYAiHi3P2XhtvJllpbbGP
9EfmS0Qxgtk3N2osBIYgvYcnHiqKJ7mTD9vcKMiDw8K28DJ33IbEga+aPvmMHbaSY8QSmRYIwNKp
Bw8/ckeEtof53RoABcthEQAkpaU6Z2qhMdEm55RDH+5Cuo8GVaM9iku5ACIy4Hc3DrnIo7M92yMh
IaKRG2OmEpGqvT94a2odz13EvrkEkKQH8bOAh6kNHDd9r0mgClbDYwZJjqUcza9dPbs53f67hdGj
tUwh0oc7yXyswA0MszfTwzR/TC85Jf31OOTl0jCBl2llcdJZh5fCKrtj6tolRTgXd6FPlBz65Cil
X6a1sN+qcBhPntNvJiekg5nEz44GM1YAfprFQsSaVp3xANPgPQcO+OC0tO/D2H6g1Ls2Ekc+MY4x
xlPFGzskVkMkeE1l9BvuAuGp8+ia3HqmSnrOSivSdi8T99Yk/WMa6SSIGT5FMhIF8Q5Zm/tgLAcb
YTSxKL81Bt2xbfPtmE+cnAf3WfQUdGR4hbXBAJkT9LS8ZI1NWsLihHmyCavxM6QxWo8Esfd7cUj6
8hhGtB8RpdVL22WEeLUGvXOmp5f2cAktVBbQOeyNKiGXjvWvHEoOWXIfxPb81RD3f4btl7H4+o+/
fOZEUUFO//LDPPuHUGnz3+ZQH27p7f//v7L9B8u2Mf+fL7wB//EXTTp/GAq3pWHpimhpiSv6T8+2
JtUfNE9wBFMeFfiDdeyg/2XaVn8AgyIaWmAm0ZWreD4mhrtpW/4hdYmAQOHh1ZX5v4uiNv4xpV4I
nkMXlktHXXcEFvB/SimX1cTGvq6jTdyll8kSREQ9UMX6KGNoKXZAGWR2Zz13sqXTCpnLoYCAssd+
llH/YHbgWUBbJYu//M30/i880+ZsFf+b9fL+qgx86ToJ3oL3af+TB1SDsuWQ+UNbbeh+2PEuQqie
mvIhkUDqKNNatn/D5vUdOeHZRQICSssX4w0+xNUc+qsXJtOi4VQM4f7b9OObPYccDRmNzgFQqpOw
+8nI7SQ5+t+/cEzz/+KVc8gn1NvAhe84s6n079yr8/lEzzMr2mApIFFOlT8TJ94PyCF3LJ1w4PP+
UPnBZ6xT5a3mKipMs4eocpZV94Ao/2S5wzmg6x6D4exq6who5BK37jtM7seAkloEbLBo0FSH8VFy
kDYD7U0zilNbIFFJ6edxJLJwHXCCSIfsatveNYg9sNtY/4ColMt68l8maW9ZLzdND67dZQex7q2W
GbvZGG70LSI+KN0YEHTZ9crT7KfEO3htAoFWIWdLKViCmyoCuCo3naSlkaNhA/jQH1YOWgDNJp0s
48Sq/yKPGf/i5OBuY1fB/mARZZgYxoUdUlpP2uwaN/YeadaG5uGek2bjH0w4Kxm/1wlsWsdktQSK
LipDLw0UlRaTDkRlYyrxp/EVhc2coOcZm/u/QI/8XZbXMUefHtL1n72HlBuyF5aaZK1ZdCYDeJ/3
sZ236U8OsoC2xhnLGj3Qz8blp3OoD9+FjsEWQ3ZR69ccyyeQnGLZWTYu/PbZ7mEijhNKiOIFH00c
OL8L49ibKRK7Void5Tw2QNUX+oR80i7x9uJYZZGBZ5RK/3dtZjeU5RsVXYzKQSfaHUPexsqsKNu7
VbfVKo7AajY4j8PoLdKoowUClSlIEWlGfXOrI6RgtP4zmNxvBuxaKZqfAVWBnWsRXukADgx5Axlu
Cy83fhZ9dustG1CT1RdLm9YWziAqThGvTDoEUXTpgH1GfyVpKeMIQjRdjORbyE/pah69PJ6LDzsG
niQoztUQQWnubHp9/LCp28aJEXCzuWLXNOmX6/cX03EfJXCHosNQj2u6O0v3ChMaU2KCSKzCc2D5
4RcP3LWZfOFtYO9TMd/05kDGRwyaS8UpbxrIDAiogZAddpEO0FxDMQ5UDgFLhck3ManHIfCfiQkB
4dAGBaJn3ungLci489chOgJ/0rYQcY5yxGLvE7KVm4QcqqhimAaWvehypr7KQyhAy993vWJbJjxZ
61k77DnVLsIxTJ8DVR7OyeeA6GhKnc4SiDp1tYRRqGZbythPy66TkJwyIh9m159mX1nRr4UBQjEh
YJr4sXA1VfrHJGb2QsFQLEYOrAEQ/KWfP0JzdLdEW4ND13p9g2+zX1hZs+ly8oAHB/EuFkHRFpem
q3c51SxCheCl+XNqXLPu0g/0QtXGa7Akk+19CXDg8OvoPyYknmCyx83b8k5AnD25mXyjAE0EVBot
p6jhLocHzr7afej1lhNAxn9z+vEK7+6NzCgAmpWaBdvM+7/kBLy+Q06PLi6+cea/ki9oEWuHvzAG
q070gvkYUORriDvmpn0mHu+qw9lYgos7VzpSeFBIfLXWuUpQI1tWdgs0Bq4f3Pjnw5ob51hxFq8y
xG5kwVynPq12ZjIrS4ZrFGOR1eCdm8xQKZLvCPfTIjBB9BRhiMQtTVx8lRg1AfmTz3apshRtnEtq
3ew455Yqw7baoWRD5YUdRcGwgHkVlAw0KTEgkmfh0ohbYGFG9ScUjSt33M9aNbKXAUC79JxayZdT
B/H3JA3SPNS4wKo/p41515AcM/jtQGU5cIDxIyS5ccv3YGzxN/jfspyuWYwbQ8yzrTEdmTP4/qgy
O6FMlqHRXykiWmTJLemiESkVtyc95UXEg/tOFsMc/csbL0X90k3Go+ZL8gB78WVUBZwzbqBmFlVG
lX4O2vCxwJm4MHh6iiftc+DyBQ5hvSlsRjNfZ7r2jKPICb0xNXNTetjE7/Mqe/pPTDe9F3yj60Qa
VPJ2B93edVSUudv5qSKEME44OkirpW/dXLooojPd9eAWeX3ZRCWVINGQQB6ymuaPHcfQWZhMFL7V
Pxtp92z14xFF7zMaiUMeP0w19zQB94jOaawuRdqc0RE9TmPzPK/z+VA/m6xMpuat/ZmPl4xXlTgP
9qRfXSv8zELSDXteWQRHa4Mrza1pdAJ3p1jXvE1+s/ejOFtrxnT1MPYv7M48NGI8gTkEmkj05iJw
zKWv8ww+vr5t3nYPOXG57nlw+UTN2MsAOx31WHWrIZ1ejUDMGRTWqfewjIdUpoOKG6ngxiRc5VPQ
Tfet+GYMFqqDNr2x16PvEQ9Xo/Q5PUERtxys8iPrFt8gTepVwtl74DyxanDK6BZvYQhtax9X/lZz
awRtMR9LAQpT6WG9MNlkcUosh2WnjK1HpiSli0dn4IV48FCWfW4TZUeuWDTx9Y8t/DTg7uv78Jgs
ZKtpmm39BvHKlHGQDNHxXWhlCV41Mr8csSg+OTr6fTFb9Xy6QchVgcgtE38m3Q3JNqn1czOjsWSe
K+LYw+8wNjeVX3xp82wZhr6NFGJmSDEI7wPCyllHUSKeGkojus1Z1ZZUmpFgoS7knvYK+KlaR9qF
PtBajGyhNn3Rvgc9vzdPSGsZi2d+GSdEvhKgCg0Y0tpdR9TREEtpz/dfjKypoQR6I+CNbiJjWCbJ
zaqthxQ1UE/9AT2EseE8zr0UjlsP8EFncozy8igjTc5HtpWiyqbRuLBa79LUZLyG7rense29fwdD
hMpvHPfhvCVpYtTvWfJVkwGDB+lL8u+XTcBYlq536htqIoJqbanSR5BJ9L/DWxgwyOcH+YQ1N6+w
3w8MpBiEHmpJivWU6dqWLVxnYIGOivaagn2EIk3QPUKmVVmTXojxfIlP35k5ZQu4k9Ye7Y5a2QVa
jVnPYePrOoyD/0Cbt96hkoe6X314yoHWwbl/ca+CoEESgE7F0TXbva+xABkhdZ/IRB9nYzUP4Kmh
5At2SMHThUFS38ZIUP9zltaAhSIlZvdfMQ9GbG4SWOg5W3y+2eSHP4GruL8/RE9PgVvip6t7+olA
yruuwBWGX3oRW4Jiofh2uvZnplHkqUj9iRP7OeYO2XqOdhqjutua1rMbZdUa+bW/1Cwof1VU+YS4
yLXDK016zizzmJd9Z/xZRMz5Fn1JjhVrj0khaIntmqykuipgKgJlw/2NrwXVWnEruwqZ91TVVAT6
rWojuj4uI8hK3sICjUaeQPCeWg/iUoIYRh9g3n22fv3FpMH8PDC1mbNBlOME31YcNvmKzWweKwDE
gwHJVYklnoyb5/MK7zdjP6a3fgSFn2EZbQ2CzUxvn9sV0yOC7sbEpp7035bCgTmfF8QQ3aRN01KL
1cvc7Vczu3ge1HbDoqVb8rOBcjiSUUDDjtpR02zSAU1rSTF9KQb1RozKsuaW72LnGak1PS7J3wC/
ZZEpaYF0yRFlSIihjVlbKOsx6qZ3bt3HoKeUbLP3YP1QnyyZyKjm9inT6rLMzHh536O6ofHGzpUc
hbokb5sZFAXoKU6BNeas65N6GgSGQ4ubP6TKbKPGgl3HMrSlCfqT8u93PN/KXtWhWycMLSXYhj4w
u1RZB+tkzJKNPln7ISzonxiYVJSvzwKts7CwwZaCTyZkah9Ncp0gXuor0b+Z8wqagCZZJ+F1GDDH
WtNjTfEwHqth1YYGIhPkFpPvcX6i1kn05LiIxpBZJ2Ngq3wk4kzh5J5oGxDBFqxyDH8ckeBr8I0P
zNjo3KY14uWF1wRv92fTNXxFkuDD+/EJWTgqO5Ix0DW8EQ6Azqowl1E7v9QaYZ4bUTHEHryoCibt
ghIqeAtBAEGocNS2s6svfUujy30jjGXLW6rus4eosKDQiapKMPUCDLBwvIWu/13XAnm2Wzy6Mb05
lHc4DSP/JfC1F6p7cIJYjGHKcTfhuadZfNbTvl3lGgqHoDPpTUTvfkNrzU20ZwdxQ6yHN7/jRGPZ
hN+19tEe+YEsIzYycvyBonspEg5mdU81kAXOE82BtZA09YLZX8XJF0ymmExBwlJmrJarJ6egd42F
BwFkoUk2NzWNJ9Y0aLBHPjk2AvU7HHLyLhlG84XwNpbV/MUuWUbuf9K1iNM0YGMrObwPUFlwuVlM
n+TMpd5b4TFD2m3OydCKbFq+0RwFSvie3qOsMb86x5KL0oIzoCf8yYCXvEkTtGLsh3Wdw67jGsNa
yTjc5ZIYiLSdkNCzWUjzwr006BsweDU4FNgwknDSjHG7Shy8WDB3NnHioJJrMU+bOb+3JuH7gIpy
DcwpO7hJtS/QjNPIkFAXEzq7jX2k9qNOQWKvWCEfh94OsASa4ugTRei7PsIpWW6FPTPF0+5FhCAf
3WRmwdc1NZdZOJwXxqoDzz4osiPCTkcxqSgU00p/dw0MyKNAoheZ+PfqiXWlzroXO/SPaan17I/N
/wGYZfyrmo1yXAtil60LQ6l/rHwkmkwK10QKnWLM1I3ijbxuEOmC9x8xdnJfe6ux9YLxbYbNWCXb
YopvaYwSF+T7bEhwF6RA/fVl/V/Z8n8oW5r2vwVNXlr/lv2+/X2h8/4//ixaWuIPHWShrSDvGY5u
zKC6P4uWpvsHIDS2q8qgdEmhi/rWX2uW9h8mAEjT5TtkDDjS/RtoUjP+sJWt2y7PBk/NcsX/BjRp
WuY/otnu5VQqllRPdeiArmX8E1MRJqplJ5HH2WBCQM7KtZ8m41Tl6ZeW68Ga5azYeIi74X24nxxS
wqVjFm+m6sTVmRTJ48UPLSp2YH0/SLk4qhF5laV+IbnfDa3vkZig4ES61txCbklfli9WdyBS+rXE
o7vEyXHr0cSP5FckWvpklslL0uBMtGVLyK8ZIrpXt8ABqZtV5UbXze94MrulW7VHSmBM+59JGl6L
zE5XgdE5GLeMcz8ilHas4nfX7WnT/0JX8QsPBjtJELWUXU3MNLL/zCryp7ARkh3Z6M99FTw5esCZ
l9pRMlHWpKP9bKbsWaGFgDTA0Y3xcmPlG9Kjf1HsgAJsJlAKbMXb8p+itLTf6c+t03CpUh3DAcqX
TcH2JZ/jHANowXtPBhM+To1d82tfVe+logGXaF8l/3eB5I6YPYQ7qUqiB2YHAnYnmnM6wceujqoq
slnpK8CGdUjaX0NtJ87VRIiY22KMJNEtNIKfZjt9GuX02OMrXuqOwigwC4L6BoB+U62CCvWA6XJ8
7Jr6N0o8cgVKd2UQxbkkr/JFi37hVpMLOqA1SAN9TRs7QR+QPUo7uQQFTmypf4nMegfpp/hnOUqX
5Adn+UDHwGHE1UNHQUTLrB9jeEmyU2nMYtegQG1AR7jvvqi+jg+taaznFLxLJk8zP57ktXmHOJ0H
vLJLEtNyCtXFz9J3P6jlm1tF+rsdheYWkf3PJqAVRNAjzszxwTGUuWZ/NKzs1N8EEqV6knGArBKE
Jq6a3K0p3P25G+n0zhAXVNje2osEVUPLflRGSgqbMb5IFfFxw2jUJv2lG+rg0LTGZ27OxuHcA68v
2zPnof6UtP4Pcxqdg/3fF+XlOtiJyEEOS0yynpOxo5fOlm3jW1oDcmNmnp0TOneL0o+5a43QduKd
B3nuEFrUv0j6PReBThmqrKtDZEZ/f7n/mTf/RTgU+hrfGu2veNoXdUVudWisszz1DkQaw/kh/3TK
0i/Os3AKs+JgoOBGqh3v8smdWYKdnx+ssMiJpOeROYqNaRfIqmqnOaQh1qH7o/slKzEcoUrF+zwO
wXHEvQ5NRCYrUY/QYOyCSyBLPJAg53yT/a+nYDS6E4s6BZRnSld0i6P7tZCTuXFsHX2AxkqbTCfb
Gn+Z5VgfB6J8vRwoJK829s38oHVeuSLkWScgALyInJ5EghzK0yH7q9BP8Yq1Ni2/c1h04a6Y/HNV
j9rEWLcmTpxg/qLCoHJh1G/3V3q/zAjBZHF/0fefbUkknDCIee4Jelm56XRiSr51cYo4M3lGTsE5
K/KIHZy/I/cO3Jl/jO1asGNPQL6Q1bB1c3mpNJtAFpy/SHjbDjs381s9Xzz/ErVPCQFZ+5pQjlRF
cjuAtD7Qjs8P90f3iw+1bZ0XKdElk/PZSYlRJAhgmRNSdZCUiw9tE3/niD7WOsl+9DyK5nB/NDn0
/L2x5CQ6viBZpRxdCrnAMd4fUDVtJqlMSCn+l5e0E0k/TXO4XyIUXAcDiAyW031gWPXhfqHp3fz5
6P5jrGPMy3PQuI5e1gcI//VBR76BFqEU1YFqA7ov+tpuxFEvwqV5CObL/dF9aA+WGx4smsA5Sk7x
xO5YLShBJiQWeU/ehF4Xvmu5i/him2a8RTEVoFHpP9lRhZtRa+uDFubj3nBeFYkcG8SQ7zA5mz1u
jVPpReYa1xs7z0nCcYd9JEvrVkYjdDuRZsTMJfBrUT9MDB0AWbmCDMQYJtmnczlZ5EiX3bDe3cfw
fUxglRj2tZ3+KAIgTLYU1uH+yAeWt25QSFNMoGBtcg7mfHhyJtHCz7BPsVVzSk7vV2S2cyiwxx8Y
2bAh9RFYcVAPvKauVwefo9WKcDd0Qh6ZQRQPuKsDTAWWnx0zPFxHPNkCiPvOaSEKejbDULLdd2mO
WEPYbWIUaYgiynPHGVmnXQgoyhfL0TeScz9fZNa2ay3wIfp22UPTELliSsz1GSFzq+JRNJn9QIOI
VJXWQnAxVidGmU6qDt2apnhMCHHcF0A3kfczfwJCINNtZoRkOZ1+TtAreDkSTQdfnqpxDIQAIrjn
RbR3eAiv0rmqXINQOP8UEyG7c015xlQaPU2G9e1jPD1MzY8kYsXQyMyodDvb4v8Bw6V71TInXQsF
ITAoMdtwIVHeurnVMubHUPV8Rs1wDKZp30FaQC5IDImW88XUdJo+PAv7T5LZ0z5rqdRrAHzY6Qey
h7sPn63GCfag2RQPB1bGZlaZdtHaGLNhWxvyak3z2dRG65Y41NiLiZ3QTGnCMqQdx0TJRWRoTzkz
+DJ3tZ/4bhpUFiPxfc5lCsOBeLb4d+UlrzRNiL8oW6ASRsUInNCOgwepWKzHkOqavPh2TAY80vFT
Q76aVmJMAtVP2EeLeRKqKYpCQGoB3jKTzqrloZw31ueyKRUqOo6NIhThpc/krp8wwzk52QJasjUr
Inqani9tIkfKsDT1xg4JT+6im9A04COlEOr57RFU3eAEx5olCI8Uq6JlXruU8mrdkrqMPz/c+N1z
DxVsXfqoZ9J4Z5flsCO3cS42TkuDo8YqAWmqU0+jryMvspb5EVKBXpNZ2+ckjOR1tYp0jAIC3Vmo
UzSRPvrndghL0ioN5Cxs72w6MIrMa3j8JLYL49NEX3du7rI7tjkG/A8iZbBoYc2tdOA5mSetowTI
QogZoKOhOodNmb6YmruLrGafdln5wNQ758zVCjdM+7ug2AhZNN8PjdjqGIEvJvisTdE1TPRCzkHP
dPo0EtU1XMt11mA6r7p8HzTi5EbeQbWlfMWwmWzqYaAOy9gkn9z8xn1kUfHL0ZRjq+wURpVaUmnq
PChrujduXCsn2afqRxiYFKTL0gk2UAZx1EBG3zite/FKDIgOtjrWbWIZO71nlRvh2QyVY+zhCaRL
7DUufrhnytZf5CzGyyIQtHFV9Rl7+ZcTTL9lJqwNkN3mqLlISo24RrqqIvsQApJgBrQWkVXup7Jx
dqL8qFzuscymJ56xxVmE9XjRa5qfoDc0JPMLewIA4eT5OdKs14K++JpGmv6RDOoVumrxbPa0lzD6
Z0Xrc6oH1YF2255zoIolvDPcMV76bWu0HmVtc3SlVWFX42UIs2seVD1iTHGKYw6zBMbRC+A2tE2M
VJW3yrPsROrJzuusK4nccN2c+DOqSNeTZOZMbOtxR3QKU4xdPmLMNvAF4f3jmedw9nu8ePohmuSk
ucGXrMMefR75gF0ZnERjEQUXVGtpG/YyU0SVqJRefBv+iInZrb3i0OIq3ZDt+rvVAzSi73wE4jI0
+alqVX+tisZmQ5e82XUIX8O27RU66dmMn9Tn+8UPu78+uv/oRW637yWmvP/+c0tmbApNMrgS2EdY
j7VfvpCSfmP9PSJdek77ECSS2FYN7gMzqZ/YuoV7Foz3qKteQhcQgVcWB9OIKNYa9SP6yF8k43i7
UohnE/vRHsSFfo7ni1nkkN1cTPJBSoLgIXVrJvSJYpThJ0m5rXp8Z64PGUCa2qdS6I0V8mg6ZZ+t
01tvXVx/EStcXCoTYKrKyX0aLGLW2M8JJ7soW+EhyhCXRxIvJroXZmGbtoBNHZces+AG7GNTwyDu
S24sPz7lsQkY1EmP7GPXRhrs45yY8YxJGiaJ/EVc7y/DQECcJM/64L0NTnQhUSQHjPlEECBsD0my
czeYP0vJKWNkKXxsfTd+aDXQd2SKmT+9FJ+yFYXzYCaXTp/s4XC/UCEbDiCLvlmlu00bO/1JROCo
HKLcawIjsT05+HXNl8GOw1km8bsv1ZNHDPSB52G0v/o6Fm7XaZ5UKS9BPH70TaXtMGWRl1qgpU5r
e04jS7dxMZ/E1MQeKPL2QLauOZmwI3K1SbqPgYy9M5Bo5lkqphxZzwEJoec0yhpwzb8lTIEtZor1
mE63Kanqh1iS7dD6yXPheyEVRvqBbaq/u1OscC+31rqkVMmHRK6W0LeU4p66mCNQF7y6tYgpDLlo
DGmp9JbxoZkqOogZ9gmEWKeb2FbLyeRoB0GKLreMHDKWDAElKAYi2+lKX1gcgrRywhpFENIhr63P
CCsunUVvPbjIWDSEc6uevdbSNGr7IYpmfX4d/5A4Ki+mhEMXQgzwqkRf97VTH0IAucsZ7jZVQfgQ
Z+GazZq9K6uCjOL208zBWGecMFGhAMRTQ/5q9GjvkgLnbEvT2rFT66D8FuWP8jaGSYouAcc7R5t+
kb3nrHF7nggfR6bOBGvOGwnczJtGb/JjVWrWIjfpH4m0X/dAfXclb+9YEgQZJ6KEAauqUwiPPqQL
ss3cakX/HtcR9Xc8Aw5blXrcaYNrHEvw67TlljG+Aw+mkQkeZznUurePUSvTbF+02YR2pMbU4ZPM
RhqzOmOrhHtqEl7uOqQ+5gc+xWTRlLQQhGd1dzuvPjZAU2QwUtxvtQeKKo/VXNETu0JE4dmp9f2+
6vWBW8/eF75b72Ur8nVtYgPJWzQlOd6VpTaota4j5amcaaB97O5L6X8hjt35lf3UWnJTFYws0//R
F4SmKh3a7cD+EKEVO1sr3NVW9WDSGKbLaR9zrego5Gdyw34IjbhuPlmm/DnBlt7aNrQvmgrIpniT
bADHArde28gHgNnPflogpKcwrJjZl0Ri+1B1xW5Qwl9RPpOLLhrPpFkzZzf6bkwe6ZnOPHbwBpja
zKXMOHTT9dv5NQVsL0iKrZU0Hx6HW96/tTILiYU43E1tbh06HGLLLIZ4JXX/k5BKG8XQiCp+pMnr
AZdESSbW3OtJra0xWtGnGwFHaQKbEHGAcAXDd2n2443/wLYtex7atL22AbDYMvzKdFeeSkpjPKmH
bu6z2Melg5poKMVJ2Catpi5mnyaJcNTktfFA6NgRMV/CBIZKGNtUTHLlVzoRi6Bnw8w5IBHYj7nB
Fp75wsMPogYVMGbtRVkBqLK1+lV3eKml8x2iq7903SxT8pnh4hLcNaJj69AH2tXo4t9a2ztXnKGv
ObWR/cBWizamop1otemrCafHNfsT5K3wBHSS8j3Qt8WIGKw0y/5oxoBbAngjWlGM34Q+Pwm4Wje9
17sFpcn+lTZnn9MQo7ApIMsW2npoavcMJ6vbZcIZcOqn/UFob5w1g1WbFDPzlE5BBfzI8OInOWXo
vH12hKk1UHlq2wcV0S8RbrQcpDtSSOgJJFAduinFJtOq3PY4Nu+IpNQu02YtdodZQB9HfMHO+FM4
IT6GvNkZ/Yj9JSPhLfEJJm9r9l1M4OkyQy7idCj5DZnR1EQ+d/InSRpbjzvWHIdbNnQTXnko+EN/
mvxaHO8XvzT++kiUoLPLThfUAWkIVr1CwjUWpyxJv7MpID2LE7pe1dsuaT6bvg6Pob9uYtoTuUzW
xCUbx/tFZszmRcD04eow4CVnE4w48RkpZHFUUQa/qqhXpaUDdAGKkwLdfiWEkCQJiiNZ6DJbqF67
jMxyp9Qln84mUOoXCMmxCjZYYagnodEB4vADZuDOoe9+lIWsn8pYXEU5iXcv1Gq6H2W/BRAk3h2y
JtncQlHvCkL3qtFfqzyO1xpmREgypNdbw6UsQrgR80Vk3rsyQm8NhmEfDPaq1bsP2/LEXnZhs65y
vnAErWB+AvbPZipvg/TgFLbA+QqmvzUtzm4fTjnayBmlSc9qXZkSIlPVBMsuZvHpUbytR2l2x85E
vFc79jxYhm9XJt3hEUcUlV6FjRa8FzECMCdWVk4M5EQAYgYu4rVAYveQtIRJVtyt70Zn10BuinRb
lLgsOBuY+8Bub1Ibs8cqFP0PnyRbL+iSd91p2Rb3dNnwF69sHUX9yM4iC5hI+xnGEMflp6znvX3Z
EFPR/JaVU5yr9DMMaKeHLFagbK0nR/bQGYU6mc5zphp42uYDrhiy+NjtbKcyuTWtU6y01v9Oc+/B
NN/oaIMajG0cEBsyOPWDmYVHVcGvoIzHcQ4fVYWiXgwWClu8ZZlPrAFyk2ofJE9Niiinjbx4PQbt
vld2tHa98KNoHe5izq5tTGu5d7MbB/3i0BMDi32ehZ42lUeavavqTZj8VloYraglgmP39Aj2bxWd
QUP+Jq0DWlHKUZe4qZUh1YsbN9Y6k3H61kXlEz15/b2PndPklKcSVCRKWYBxsE0vdgnxhz1xFkpx
G3P7SflfJvlaZ8Papb52JRw+W6KVg7bnTmRYFM9ZUdOtdKjW+YuYnIwhD8+qNrh5I6jP2ScisIUQ
9dqe2R8tvJxTl+NGrFIqOKEAPt81j3Hbx0twK/aI1s0Q77YP2rhzmJzdeWlEZb1qUG2vpDdgu3er
fSTadZ6i6FPWp+H6ryLX/VnJANEf3kIA5FiHAwtcRlqrePQ+xjh6odXYbQ2XXURFhQ0cg8N6H+2b
3g1Q84BGiN2sZuRk5cEmumpph86ETxvIqeWTLkH+cEnKAjUIyQFwQkMVIK9rIlhYwKNYkxD2Vo6i
etvn3c60yYMnLK7aA4gXb2SuUK5R6ik0NSQetX2oZfCjEKY4D5GDKR1F/Fp0dnEo5oLs/dH9QoTW
szdWO7smB7EGEEkI6XCpE9bRocfmorDF51S2HvNesPrzVLkpEFHSrtoCLNlF6OuqkpwgWhT4a+qD
MWWrqKM70DlvuuRoBk6rpm4BSsbYcceXXui9WtEOL0u6S+N5l546D3Fc51uQfNcw/YAplOzcbvIP
ImiepCWndSFzQr7RHVIXSynUp3zdmonxcXJXA0Yx8nOhWCj7l0OVek3Z8hLZ6lFRVmk7nzPi1GAO
Ns9emPbPVLh+pFaxDse02aa0zlaEDiKXJRHX7Mro2PeReu5RIi0c0N3rmnMOgcmvTCowHfx6X5ew
91UbPKeRka/tvv9R9+ggcI4tCXzFQOuF+8Gq+7VOUPVSqAIOuhoBf9aaenFyFnEJ/zrOUuIl0OAh
5PSGH50vfvs4Z3jbK+4VOWMAKZtAVXQnGT/qG4CeVF9TmQBboZ8CEXGCAbHjDkcgPDk7P3MJPR78
FWoLLHjVyvcMufEtDVcPUgsAuL0H+TkYiN8sdYoo/EsRyqPtDwz4tDpbeT9eiljZGOlCY6nbAbe3
07waEET3VKUcwSuia6zts+Sx8Q3jzJx6FQ0bsSe9YZVWXlmx6H8kTfDbKqiiW4HPWYHZcEOQJP6k
6cSiBdfcZ8sTBt1V94oPzaiMJ043NdVOGNOjy71tZ4jaHJNQB/HmpDQxIFp562Leh4fJzWhitZwG
nxHQUlzgwP6Qs93lePAirLR8aFy5xsdfr0xUoqowxgOW3O2ATZw9UdxfNCtecx/w+dTlE4zho+7G
kFwmTWx4Zvl4v1Qjm5hJZ3/iOPqqGWB6IS+Ijo5G3d86yMh4L2qW/CQEqhuMjLOmB7ZeYYg92sRX
rqMmgbRqmz+M/2TvPJZrR9bs/Cp6AVQgkbARCg2295ub7pCcIGiR8N4+vT7wVuv27UG3eqSJBsUo
HkMebpP5m7W+NRnFHXjRjTGW81nKcsTHaI4xr22JB9g1HbLBtHnTnL2M6nf+nYdoMr5b3YIF47C7
AXJDT3z1im6bVXVyqkzvzZ3gBGZCpaecUnPZo9nCh0f6gDf1LViNluFeZjxmQqCk8gzup5Rxm9N5
rDwt2u3Rfyzs8KYX1qEU5Y4oIuJEFcnIYw93jXGJlKphmkzKRtM+IuwV20kDle/oJvsj7ziA+zyi
7nxVofEooC08a3YF0siZUjrUPjjbCEnrjgFFLZBHjlYAxGKlNWC+/IGc0M4PoUaX1KZVeincitgZ
1iJpCZpZdtU5jzVtnZlNv2XUCTAujA9gCo9EJ2UYO/pSe/d8GqbInnZKpDeN6Jpcq+pDabMxZhq1
xGlGhTwkwEft1j9g2kvRlqe7porKtW9Mx1SiLUnqwAGGEUcvDkNYP6q6t3YihBXveLsrtKq4JJ04
Er2uqO5g5OXI7TRwdG0RtdfIAPqZmMQnZG2CL9iS2S6UZnOx4gGethN9xJz63qigJqpuI3QdlaJR
hsvcsmHmOiq4MzQKqxhxykMJ+nYZaGTYkzODcre0bmWZDX9e0X8WX2QqIZXWh/YOHba1b1pT2wSq
tR5d6XzBk6i+hOr2NfaPwKrd22wkgLzmrHt3r5tW+ADqCVuOHsqvgH9zqLMC7arZfyCIp1ZK8bxK
88RB1Zwk9u01y7P8D9DNh2bOEy+FPIZmOJzpOkAqdMZ7hTaKoyHSjlPvGYi1PBJzyRnXOpUvZQH4
dloW+Cu+CqdF6M2o/A6GrbMPMWshFC6aR3Re5nzAxTB3H63a85j82tUJhBSZNykI3hql9hrgaPZH
VNZtcs3xq0qGOz3AMN1UUpwsNWqLgVcetvs6ROsWRIjbanePss0lOhrOjKit4dpmPnc2OoE+jZxv
9EmvfuIiGneqOdNcP7TwnyJEr7b5VHA6LgMxXZEkMLsVEInFzNqBtvQHWFS9bNKJ9XnB29ZjFTuB
j4/8Kr2XqXmqDQAIjPLdHTnr+BUK1OetaY8roHrQP2cbjFGX+2oIyHZxf5giroaSua1tA1KXBsOA
EsDKwsrVC2QsamvwIwoVFiWcxq3T7YMEKzfLsoGNwVfPmJnJIKiDvPPXHRkXq6TpvjkgGns6pTyD
FQRmKm6ofDyrdJvtppi/ZFyUxcrU+o8o8t5zM72QcQyasrZPQWXcObZZLc3JYDjH2lwEBEZFxieK
tGDF3OKbsfW9Ltqd8PhpgCDCegGOWedvNdJacCEU17DESUdXdOBEMAHBPQWy3XTvpprZgT0PmOqn
b7ry3Zj2z7abglhU3GzUo05IXzpSHrk8CX7dxRvT1862CvdaO9gQt2W+KAv51QjnNKXJvZvK78GR
Z0R5b1xMELpc/xZ7rJSLCiARU63cYh005PUDwnPwSPi7FmVPtLxzYwn40LhgaowYw6rsYZUU0w8m
0quMXirNfW0Dq0B2Dd6S+UrmJC91SCQgirjSu5FWcuytGnSI2EhyZEzo38zfKDbYJentobBt1vTQ
m4CPmkzNmvKFyGcWkwmHf/jV+BBNu4opFfSs5yAz7hLJP0KPPlnGHEZBc0oqfb0yfepSrN5HM8Ya
H7si2RTVlx/hWwngok0OSC4r8j44jU+VaPyj3k6bos3r64BZyGmTY1Uj5mbd60YG7uQUN5/05YMG
xOzQFeHSHIOOglR/bQJvFi7Kc9uBBun96IV4M/e7o9dHe6euPDMM7gDPkEcDpGcKqnstSc1dJfG/
R8K7FmU4YmaXcjc1wRNpCFvXLvQLr50T8kAgo3YwXpyYmn+og3gdygb7jsitRe1Gb1VFZQJAoiss
bVM2UQ5dQz73dqigJ3jwuudceqQhIzJPSv0AAriVofDsS99nMn0lHAxiYBtFyxCIzza1aOBdnCaG
jpq66E0YV03P1SIAYbXqwzPTki/g6wg3+11UNM7CKo6qcv+0FRr/qq0le1ScZqV5TIkJ9PmRsWrU
YGO7j96HgVurOt6IEb13DMhs8sb3AOEM+e7rNOPlO/lNu4t9+8FjNsAmj+2jyYZ4YViFf2S3QCaX
xYCfzU2E57P/+4MLBohBZmdt//EbdQIsET6SvrSKWuP18m9/+ve3wcmPayMlwTrEvgM9q3ga7QI5
bWEa1Ck43CimGKG2qfqZ2BWCg4k2ZcuG1x29Ve0iE9JVT4XYpq9a4WVsl0kvMAy1j9pxq0EVcLzw
3XWZgzUIP6gFMAIa2LMCjhUgtpR6wWoy2LQ75NID38SqA1j+wWBwQqREiJxG90oGHXsGEjFqU6on
NWHib8nkiQ+mYlCHdZTgevEZTXWwcjhASDqy1pbr7S3GMUB3fI6tpgTobrJx9W6FDnUJw/5dSI+5
Knt4zTU8j8yAbizM7KuYhVHw7DdZDDuinpxbHpoBg3bowiPCSbI+acD8lvXWIFnrEvDOuy6T68bD
NcfKvdrgxLpzwxbZLSFACiZ11iTvOkrPQ2bga6ireyvMHnrEG1t0JDuDPetBJXm5KYj5QWspvX2q
+VywPYfsELke+88+OQGqc/dD2REFj1rHivFSyqrMN2lJvDxcZmOVpOJlQJbcxuLVE9nXNHjnNESP
oCTAvIxPF7HDDsxCQbauw5k6W4FsS66ZMp5FFH5KKy7Oo84RmYXhAw4mcCkliYzEl933TYHbbqzP
vgXEfPKN5VjDbQWceKosFrEqfZfueC6K4hFTRwWvGdwRKh+I4NE7i5QffWKpxTLDuCotuTe84Aun
aLCSPq+1FAFsivJtKlmYxbnHXlJ5ybF1kp9iyLJNodAiKcgYJgmtWaBPGyJG42PiBcwXVfY+eczm
GWAppr9GBOcNvArBCEWKUVfvHKLJUo4hnxpb1NJf2tZwHzjNfWSET44cXwQ9JpCyJF7bWUFpGcnk
UqXcHA95P52j3vjWs2nTywYNChFn7HuYECkjfYpywMSG8drN4t2wDe8rSMDoqMmjnxq2Msg0D4Me
vk6wOnosfWs5PepZ2NzHjlzUQgvvsryE4GutZA8oKEJfsmgcXrK/1ub/L6T9r4S09n8qpKVUeG/C
LPwXJe38V/5W0hp/CUn6jk4etS6EI3Cy/0NJK/W/nNkkjiTSNF3DNP4Z2U42xV/8SaAALFcstkCz
lvpv+79mOH+hd9U91xbkOEtHiP+OlpYZC7Lsf1rtiSsi3dh1XBsqFV/V+o+x0E5vTYR0ElFb1y6U
4GBGWPeQCDhPoz+pMTSHgXosWZhDcdOG9qbbOCCKeGSHGoUXG0bvdpB0OMTcchYOKfbNyL0mlam2
Zms4O7alhCQA7rS06oNwOG4epohNWarDGD5UlqYdjGmSx+Y6ghlht+Cyduj7OcSl3/S1Nuz9mc1V
k0sM2hl7cOa95dqFEoN11kS5y1kC97QDtYN+f2vnmbVTyT00ZOeojU527BTF+YA6wuram2U7Z79m
zTI7XdnCTi5Fiu7Bzw54bzveu1BoQ5dQjzCOT/7zhOXcG6YBICaGdonNkLPEWPkKt4WoQxCZHZdI
CdB1kkyPjHwtsBsszN44QAN5H+IWKZNJl1/JZDz8fqAVHQ8T3c866epv3ehXoqOKIhEvZwtc1vDE
GzIbvYhNne1vHUkEY9h3Pgq+YJ9lFXo85VHJ6FXLFBaqUT1bzFCChguh+m4vRU7uV6zb7NaKYJWn
Tb0jpw3TgD12p2Ki5Y3sQX9MBDwXKW5sKtY6CrKlYsbJOCleJJ+JEOpE+BD0vLLYVT4REW3cVzD9
YZt5CtSlIwCl+nWUXTU6VzDZdbFUDIAwoomrhTshbgx1KKqCwmbRDYl7Kbzq5BZYvceEoJ1IlOLU
WOpgGHG5z/rqsS2IKhJWhhSwtON1oor8zGY1PwM5fJATJr8ioAjwOYTRA34nkwnfx3kcDX22NOXJ
1tF09jixG25dFlWRVq584TPTJRqrJgFC4yE9ywYeXEr7W2b0IpGKEzTJ1rjVAcytBLEpQkqyGnwy
44TWfthMCbZV8uCgmxa5KdZ1hubbghPmF33yGob5ussie10gRggplDZ+OuHML9oHl6cvzcmsnSDl
U0VvpoyBbT91I2FdML7D5Ft5Vcn0H2IfIXRPkZfa3MhD/Wz54bqtSD8Ihmipz1+1gtvBXhg/U5Ol
90zICibEAP4t61NkKcQpnCSGR5hJMQBCLCP8fH46EHvrZduWV04q8nsg/LzcbXLs0M7DpG/kpa5N
H560t6vMnlIr6B67jFWEgi/cR3dxTLo6tXr3CgF5m3TNdFEOcbzT8ACwnBhivSFgZnjqtOqMHdZe
N5KHNg4P+dziYroyF6Nn/RkmzDakBuJH1/Qby2W5oGq1lqqpj55uUvhBo21knR5zYP28ZqN1mDfV
1Y5CZ9+zMrQmj3xe1fHv1sdzUHbo+hy7XyNB48dwTPneKQKE4y6kGCg4iDJrH4y1syuk/qLrjr+b
4maXSr/cDjH+oZZhVgXsXcvTu4SDheEK3DMroIhmb1i6RJsP8jahsDmH2VM1x8m5NClEYoXVzovs
77HLMZ3ZlnEwQlJ65vY+buxhhQr0eTLzT0ElsnYsVNuF1efbNMx/won4qtAfnedljyqFXcAotoid
NuBl7afCQ4PlTG/YK5Cpuv1jnIOQC2oHKH80HHHbrES5lNJ0/gAh2xqlZhMQ0hsPVUPgA7PUlz7P
JSHwVEFU9PfSIc49scw/ZDksypxJNfAzCmkyd4FAucEOoW63qtp0r9zyx/AS44q6e+NZQbKCBe/v
+M6LMZusFQLhaNXp7R+Z+OvQr+2N5N0yJ040ex2uRo+02ynM7gQNsT+ko38UmtUvTd9I1xmGwY2t
0wHSNeHLRr7Kpj6K4mYDY2/nES9FEyDGbleUJqJ3mRxr8cdplY/V+i7NR+9YNEruWxnsdLeCaBZh
4AKQaqM/PcP3jA6N2z50bk80nkbilueeAy7h1TijbVVsbZsC4yv2On6YkTgTOWJrSBxYvxOJAzZq
GK8D+6zL7EXrHaJ8BKFTcgZUOqXxGsXA4om9A8NW/0xDePKMkTtKBOXGj7HQlUZ+GlFSqqRCeKls
kOhigJFRAUSEKYH8y0YRG/nhh0q9bhkWLlteUu/qIgRdlSLVZUAT6GD8JJg2pJvhyR1p5dwitLAC
skctTbHJW7VX9HtXPe/QJjpRwYB6VFBDsSV4fXqMGpZZYwTLsPGBP+roQWn28htCh5dab8GoIJfY
9T21e4o2xADRtUGBI2FXRpKcgdJZZFVzrZ0W2yiTTjM0vGXcMmnAy9ZlaBQZkE+lspFrRxN2QLNc
B1xQQIg3KnPWnqt9KjFZG2fM+tvvB7+PgHjMOVNgyOuKpnVme5vD7P5Ph5OMoAHLxL0VzUQRYQSE
lVfOvosCgjPN/knPNSRy7Zk3l3FCFIb9uO9ulptAWyYDcq/5/nbyg4CX2k/B6bho84Ew9Vy8x6iv
MKFdO3J9DYchmXSdD1Pnui08+QJ4HM6nT+hzNgeh/Eq1VWJ7qMBpV8WwCSf7JaWQ2DReALzPMENW
vcQ+Wcx5I6oi6Zloaso8WHk1k2DYeeQrzA6HyYLnF2LVsWuMoa2LGNruGMj/PyzAz+Fnldf5T/M/
5wbgMy9GXpeq+V//+mn9j8+D73z13rz/yydwW8JmvLXfFcysuk34q3yhv//k/+1v/o/v36/yX1bg
8veR+ufX//vvXd5TyF1v7+lH+P2v9Td/4e/6W0LLsmzP8wzdRtYym9L+drKJv/hVLGRY1XBPwcD6
P042zf3LoCiDviXwnhFtMFOz/q3+Fu5fkKlM28N8RtlMPfDfqr89Y2ZZ/fsC3PD4WoxPPJaq0pTm
fyBGJajsKFYpRxs240ifQd54bGVng3WnXH0TBOpW1VO310UUoeWtJG5mGx0zbTAH34k1Qr7KRlGB
RervfVjDK5xZHL2AffOMQ7Bgkw8wAOhF/6MFwSqyKjJfWcIPaMjcLQyrHyt2moOZJy71U3wmK5be
U4dB0dn0kUVOUSO1YT2JWJ16r3yLtcpcuS4yq1Rvv90GKzVsxfMzg+FhpeW8L9ijPDqS+ALmsceu
NN6ZJusodQ1jT7Asepy0IXtBt25ZcaUFurJfIawjGcHiiGFc0+/6y7ZuTkBXkkM0UPxXPmrKiRPc
JMyMoTB7X+IVm63u5N0D4bZobpT6jkXrI6Gqv+mfQALbcq3hecPgzZTRbUQHxYLhuDJHAeqvNy9j
TqjKkIPCknn6QautjnGv7nBHAvw1wawju2H0DBVQ6WRWtGkxQW7XnzKd0aNjRMxbuOqQwS5rNOFI
Apvwqnnk5riG5VxqwrWXRXQf0FkZdPw7F3IS/GZmUK7o3buwRZPX+CPy/ndbT4e1wdhEiWp4KwJC
xybjk9anXSrysC4NdTv6Mgqw1p42TDc/AxyDZ3ZzL3VUdhCYELVgh8cgn903E0MNSuBLpjc14CiX
PgzwEt8cCjTAJ5+AEU9Dv946D40oDZwWOkwPF7FTXob5to3NcqVFrbYAWe4cpGtuApM2S2N6j3Y/
q84BMxeuxxmBb7sG6V0WQrgp3IFRbU9oqPZS0zZF6LvUB057yAEyQThjhJvSPZxT8qaxaaVwPGhM
r33NTi9O9KvrezOivdyac6KabFLFLedna1P5ewo/4hZD+9seIog8GRklcopWJI02cw8YLfLBRG7S
Iro2yuKuK+3+kWw+lrvfCUHeS9dKuy3OOjIMibqJ7fYRmlN2bF175/v1XeGx3KUNEkciOaq9wEmy
NLOjFmj9xYuqZ/h96WPd2OcpVeG1LVX26FzBYFjLMKn6XeGQjuo6tXewMhTIuba2WkD4QeC+RgQf
UuN4Tyh+69NY5V+GZYxr8NXZXkefTxvrhjd2beWWAbPGFtQrT0FWlhu0DNZ920/EE7GRfpEMWJmy
eV5j3X4/hMS5Y2nXU/znuIbKm6y96FarMbqNQW9chjRiRsxnrBgbtO8xdjlZ3ZXzL/3+uqO0HSlz
xOP+/gHQyu/GAB799zfRoBIuUbFb6VjlUCbM7gYcZNcCIMUSC5pzLGcBU+efzRAPJ6rjfSSMfhEZ
xJkUczyH0SA6Ki0IDu2wTeAs200xIBH29kSTfnsGVTruiHSJZzIlgHEUxjohuidMmSUkFXr5ps+2
SNwZ+k9kneoj1pEmuHQOwSsTYqVFlzhXWbCkG3tro1riWtss+wyd+jPylMu5x6idApyAr2zEYydR
tOjxI/utdyL3yl1iPTsdo1vDLtdGw9ZUDV6+C6foNREpSJqfok+DpSkFYJI5oo9GatO6kkSPWQ0o
motU8FSDHgxXlBknt0W8kmYNu5MGKrXdTOuPrKtZ9rtK7HuPtn5gK4U4yCOCW/92M0bRVScBuEYN
VdxR6RNJ541br3px7fBjFVYYrX1mzh2z0diYjBnJN4t2N1minmMEowvDtb6jqAE8rij0oEnyHpwZ
1VV7HaviTsOgcHLL5mYMBYJvZvBLAx4VSTTgr2vP3kVkuSLjAyU0jC8+tpogJ1e0TjpnNZDAFcSo
qpGLvIKD/Y7xjlAv2ewtrPauHL2WwgkVYCG0Xevk2cr3ENmlWM1acj4gMrxWZmpeDB96XoZx2TBJ
uQ3dtuXhsuWyQDy4aADqYkbqr7rwNy6UsrewZW01ZNbzlNHWxBp5T8NY7vpY3MZoRhAilixYNT9z
ctF/23+wXtRbGmyFEhrRZgIHcImVEvVBUQCCbu2NwVS8MdLgwn5qRhuC3cpDe9H38HS5ZYOL5sXD
AjH5qVCICzQmKVC0+0cUHc8SMvZqmofwzGg6ZklcjA6BgShFrCVd+c5dluVksE8YjAWiFxEOR1By
yyRR/XPkXYOuKDe4zXBojzNyyGLiU7KSNCvw5QGujoTKegUcvloNbvkZqUYcWotTD8YvLGCWY2vP
9P+wAz1RqrSo+zF/TjWhlb3HtGjUt+yrgoN3x3K43ZakThKcMpHJYdU4LVPOdPoUe0PcjLrz2C6Q
Fr02c7RlEXhGFFSRvc2t2jjHlvEMWQiW+VDutViQOo7Qmt2kCTi+Q5MBqIYQWUb189YBb+bkYMfD
X8stsJlgdgKosPOt5TE1N7Nu3dgns3dOPa74hSCjZFltcKfciwjSMFiMYxN2+YGB/BtZBcdRjekq
CFsYftbI+p7zauN04hR6KGy0lMC6RjLXV0mXr3v9dcw1fR/gKl6X4cxTq11zpc2EnlI8psSwrLsO
wJQaXbGXTPQay9qaZcq363Fh6y2Njl4b4EDIGaNVxNSIgIX4SO9SoVvnGm4TRhm000nlGMiJ8y9d
5Q9t5QwbNES71kMZi8NdLHLwWwzmBZ2yUFu4VXeOBiy5BhdPkCRLBJaMQ444jCV0NqdeJkfXtIDB
VNEz+6BzG4WM7H3SGBKyFOwcdL8WGt/YP/K7OtHvTA/PRn/DSdS+yMhiIHssSyD+GiRmK6D9tBti
wj0wTwe0ODMJSR9WNc163PQ4HnMMzmaaP+WOU9wUIRyOr394PdKUNMvPWC+1Heo8DfHV0Q72U8iL
OWM8OUOa7K2pGEamqXknJwZjNmPNvq/8fZN4gN5NEIxDRrxAMT23PisfyifV1govCodHSty53ga8
sEICWdnKhK+ybjnJt/HQiScuFeSiXc/5ex1S4IMAuBpmoHVIsF0Jeo+lGpKREX8hRgN8DskHi11w
csnIHK/qHmM/oPLJ9zX/EeQ1HdrpsY3rC94TeeU45s3V/Glsp9w5pHuUpr/KUudYV4JzKHq3OiqA
yYiY6cw5fzFdApaTod2MEz2vH3a4EQNJ3ihOwKY16i372LXj++OJlqo49xF8v9TkFVBm0zaN9unY
TnvPZphrYq8jZDucKhSLdQlbp8gegMHApM+jYC+DgqjhyXzMu/ka1lEZkuGWeohD67i/pyjJHhXA
xradU4qDSJvNPucoN+s7gI3cDHWFQaUO+NZTqt9j122DfCV8u9swcUV7SMK1JSJC98qN3YvxznE7
d4NrEIWIqZ17vIzFaAT3vx9guqfUA83rhGudALXo4feDZrThoqqGCtsVevqSo/Bazx+EW3JsQzHd
6mZ9MynODnrgZAThchRzM4Zq11Oy/+P/Sur+a+w409mh2bAzB28iYW91xaQr1M+FLrIVaXOyifyV
hUUY5S++AtiiGxV39c0O3eaUVfm1H+365oR1tmXmC6ogGw6U8ujiA+4oUbv3GKqcq22PLmBI1V3H
girHdg8zC6gzw+zc1TapwgQwL6yokxcE5vIim9olG+v6+0mdgRjwEfWQFfK70MBc0RHjB3Jsj0Hs
ng2vcBQtAa+EexvWu40i3wzMHZWmiYiGXEhTCzI6mOhjaIT2TGl45ykecmlDUJgicLam6wXPQZ+u
E71hToRfZm8Fmo4YquNOSaaDW9hnkpW8S+tMzLgs31saItib5bMLzveCo8i5hGZZL+OMU0VUvALi
pBhWBkfX1kkRRGGzgF41lOpZi/volJUs1n8/ldBkZwCfvVGadppQ8VGo3WmW8U17jGW7GMdLpEt9
z/tw7XBjeAhXjqNRr3Ga1o8F3Pdz/jPk3lOLEIrFb+Frm8iablzQj0m1SqI62XclogjTj4odBQDm
m9hx7zzvTJ/YQQkLYPJXRnP5/TAOfb/t/K5h5b4hqY6qDryoJoh4j+oQk6llkdxh6rCRQGPzvuHy
HHS9u0QeGIqE536QxqKc63c/Ue0jQJRr3DXuxXEibKIEJ6B4wqJUp6m1LUIAthpW/gfXbbybzzdh
0ndRU8RDYZv9rRKErCRcdUoiKKvV9KFbZLgMRfqNdtC/lVYzbE3LaCBd8ST3Ne6D0ZP3mUW574TV
s69Zap2Vlrr1Zd7sTUsUTI1gy4Gm4WTAdHRfkEN01+WP9N5fzBHxKmobLUt3iaISkF0DDbGv83tc
6CccM+NZmEF+X3ilPNMvnX4/A/vPd+P1homm+n14l0orx03Dq4SpfpsxQIw5pFi5HzRb9TdlkwKG
cEXByBsoB0iTjmIzOIARxKDCnN3zQPEisztaYXwq6qVDyMxL61HLRRavs2mK8qNEyOqiR1UpoosR
TcZazIOxAHG2U5LHUOResaxx6LaWEZ9EmN5nihgfMJ/7PjIuCVcJchl8bZ5ZJsQtT5vA7kix0Qn3
iwt0/AOo+6ywl/5AcECpunbp8+NktIQEwivAtCrQEYoj4Uwj4poARixLqqG8rIZlzx5omIS3cJs3
z02PTWQ+odHTDsMcRZ6Wdrsg9oQj2IBvF5LaaPvWU513b2ktjjhTw10fdiSJYSzyZnVGynPI/DHo
abE+nN7i/BPtJ0ObozNw/bVc5K0S0SENLJMfenoJyrbeRoG7rGC6VQHW7Lqyh/s4XCSdpeEv6Z7S
FPWL4b5UGD3WVfKjfKWfOp3VTWYE48q2kKUYQf38yHMz50tG7xh8MLAvk64sAKBdTS9g8B8QJte6
LL8Krwddh6eZMpPQPLN0lqNuxMcCsg4HserGh8loiHznsmHd0jL3Dfs17ixWXYHPhY7rus+rl+g6
MBCW/pS96+izF45PHUgW69ropnitRyl6KE+cw8Ek5k7hfNaHi475ZDW0VPwxc2IMJnTkjW0suOEB
DzuIratxVcGPW+siuXqTfbWHJlyR9UP9WZdvpsTl3zLT5gqyrV1VSjwPHeDTxvg2U/WIB3cFRyKk
s5joY0TxSZDDbiwEOzA3ePRTZ29bgFpzwhIJQMsLDFcsbiLmRCW7x0qUGVNxzPczSxvUaLJU4Kt5
EIHDGe5dG7Z4KAuULRQZw3ZyFaU1PXHQ8XeiEPkUO8ILksivrq95BGX9ysbrJ/WG+/rQz76+1hRi
2cn+3rOJLWx9w11afbor0yjnsGkRaLW+fc18oOTxC2o1B+7qGK4DQUAFy9oDxpJXzyT5K+CqZJ9m
PrtV8TQ5nGimtN98k7064NelXk1/OA/KvaVna0o8j5KMLsikVqhsjPHuKdZ434lWnEeNF1pcDhlx
EOrOaIjujVmt1ROhv9AbVwTywlPxuycLMhLFTr/rXP3L80W89TFVshR/kK0KMbDygUeY3KhgJ9iI
7SZoItvYC16IrqQcUIgq05wBPtO5VUyFuwsMaz077eJA31skriOyxRA2U5NVNkLj5xI3iZpDiVku
OmFruPnbc9MFXyhzUsZ3LP1ihJVNEbwSgaRtWrkdi0Qc0HMeo6R5K1nWHMIxOcPu0mrjQ1Iy6hR0
8DP0F3BG1yHXgWG67VxjDvuB7hIPTioeMNAzCbS0lR494wtpNkC+CLbCCGuTYln5EE4HE5/d74fE
AdnIKIvqMzsznMWYnBOZnsbMGVAYsdDX50EgFeJesWfJcdZccjzqMLyatbQHTEMu//DMH5Z2U/L6
b4z1OJkfXdX/qWwMXl7UX31csUun7hsSdlBfzyqi0Y6speYlrFb5+VC1mlBjjQ8wyu/U5/FU7Cl3
EPmC1mnY4zIbw99qhV8V+6rSn7qNqU+PuVuGG7wN087WT3pf3lpLjnsFr1ObQFkGXboNfWNVGBnB
Tn3zU0LSqrjcLybGqEzbmc5kw8KXLkoOAGbBegp0e1X4NiHqBKolJjBNw/cpywNd3gVlg73PAoLV
fns6trkafeuoJ0jjfMK4Kp15mQxJJgEj8zIrBlYDOSooruNHDE2DPs0Pq4aoQJLKxpXKyMSqoHzm
jvZkON4HLu+GxSvrWs1Cixsb915hxkuATtAgoERDc94PfVkuy9AW51bY93Vb1atgTsXsq/GpidAx
iN5/JLjlAxj4XkXwWwfVPwWmXm7RtcyQUAaljEGfdPmaReYPT/b9GOHoAY7CaxK/EZr+cWXpRDCk
2QUBxBIwOe9CDKpQkYfsYGf9VkY6dZiGkMwlB4p9HnstrWHGSc1XJOrQwps7tFmzT9qQtzVJNeTb
q22cnTyAsVxcCLSIef4VvzEeHgTxCBFa23lFsxEDA4GpqTZ24YI/CEaI/Jp/co1MbdoC9CsuM07n
JD5jvZ6OSUnaNNvLcpuMGBPyah1ljPpzGBp7bkRymPV7O6F6COt2VkF772HByp62hCVtRaQ9aZEi
LnvaNgI1LbTJTlXiNTcvCRboRVtoJIY1dNmECmJsIpk7K4ePOhYDuj/MpEg/YqOudnUIDnf0nq2P
KiR7HjK/WgfVKcpRnAcWMxnSCVDBm8yD9eKYV3pzC7P423bEeLZ/ShsqXkEbEKRThn0h2hXSzo69
5O3PtH2ZajXz237GVtpvI7SKTcbugVWffe0H8qhY762tcl5YmoG2TCJyzdGQHFHoowG1tR9Zz+CU
jemSC1GZCfZlh+GPkDkeNl/+0QgDJ4iXatq4Iq1mk6CtZBzD0jARcAwqJw4MtB7tRrGCjsOShMu0
CQosf6WtQSXpySYz3uwMQSnjRO1gL0fcm0eD1KBNM3g/0Ad0JJdwFXBgInEtnzwGewsL4dWu49zk
yrr5DoMt6nrUn7c4z97T1PkkJ9BYw2t1UwRYvqWT26GTLS/V2ddduet5ry66WQykTe6+sky88/Pr
d5DyDYniBpf5qxpqBMrFnHNHNh+CSsRNGrHN7iC/iFJbTEVChqTJM+Qcg5YtSadswu4l6uG6+t+E
nVlznUp4RX8RVdBAA6+H4UyaZQ3WC2VJNvM8Nfz6LJykbnIrVXlxWbIsW+dA8w17r32fgyE5GKRu
npsupwMUR82cGj+byjdo/4LUUvOxlttHblxJg4ezkX6thfMrrwf9FpTJT9ZyZOy6PRPCZvkeHO5V
59DquxgipSMylvTUwC2giOAIMfQJBAE08RTxK0MOKkUEvzmNtjdnXEYec6RKcMhqtMK599FO68Po
iDGqM8Z2pfeKh50Tafscifk1F08+duUFoNR+E+gG5ko8aNtS5z4YJ81vGVQccPG+oOZ8tBBIhKNb
fjtcSzeWvGbjBO4WglE1TU9mpqe3mYdgptTSI2XjGej5cMgym62Q+5705Iq1SEFQqJJMLmwa6faz
Nh1E0HbDpr3VH6tupjUSUTHFxIHEqFAr+1lCB3qoV+unyIlqBZP7YkzEPCxdhlgDr1xRMkuxRotl
kZ0yiEXZbSQmCZGtQLtG3qldMYCc+v7unJEX6HI8nuJ1fRLNgCgNO3i+Nf01HvGvFvKzhMpDsaZ8
W5struO3fJLWeS2Jp2uL7Ac0ViCtmvehtu5tLhvLn3T11ubMehlSHeJKe8VM+EaMQ3Ojj3MaNlTF
1QLyzQb8OFoWp6AsUkxqY9TPsohqojkxQJz1pEhPOM+eYUtfs82aH8UQ4bT/oXeVd2ohLu9aEzLU
UJZ1sQ6MmhZOd6zHQeRJ2MsVS6NRPoBEcvJSA8ZIDDcOBoIkBIfQmAP1XuLqOCh5zvN+8XPb+EwN
KggMDWQhiDP8BF4BTPTE+OJVtRHl0wemu5S4Bc2LJ2p4UWK4n9vl05q44KeR/g2PLahGneAW1EY6
+D8LoPgk35j8/yCXJLvzRveWyQsDfNLMuZLiqHTIaWXqK6NhtLCJeC/ViKEVa9h9u0wX2xzQ9RpO
fkhR4e1iBhEINEyOjuPby2rs++KxHSpCEy2kZvFEYEzadGloy+G9d5V9i7T57AxTNOhkWipKmZrt
TFQqJplqeJ7j7bVMCskiAASHYXc/kkTd83gBdU9072XVXp0UpXnFu8RKsfDjBnm6pwYPwU9NegtE
In1exqhYMIxm4COG0nq0WG74Uz+FnjZYR9ZQpND2M8mfdsfLn+kfbVqQMTgRnMFn8CmTfIMZ9GrJ
7Z0Hh6sVGmmcnKMQWF8loDm74Iy2ugJLhKngvLVvKcTwcJ2BGyZVx4xFIxfVdTCLpGxNM+9Z2VbE
iHzxq779E1sl+1yzLoPFSR10Q+M950CboMtJLVOce+6ZDEqajx6lP2YpGrp4ZG8yVwy+SXqgf7Kf
DRf8xKyGj3gmTNKomzdy7p7W5SejLEQivKxRGyciWkUJtA+BGLiIbqyhiPGCc9tpMHZCCJO0qDUW
Y10bnmgB0AxaVvMYY9GoM+bddcezQieFBDNR9qg2zbh0PMAaSNLNHvhYxa/GNMrjkkrfaLE91iWH
vT1p9zgQLVDZUiOXAl9Qwgpm7u1XHoOQT4k3zTwrj7xkIpVStX8ENlPY9fpDzkiW6RDhrHlXVTCx
tGvSYnynuT9uQ4bxtarv9QpzO/GuZt0lV7mlp76wRubmJrE2OXDzUn57RsExcbK5lO+6ZiWctFnj
AM7WC5HqYaKJ7q0a6dT7FJB43YrbxEJCtPtN57X/USC7OuIlq0LeapS1pFQAFqHcQ4YcZh3RnADn
NgJeLlqKT5DBlR1ipGVZA+ylik+y8Z56LiYGg92f0no3dM74qnhYNv3ergpGJriUUGl1Nhp+BUdS
1zokocVXn2nHGWxtsC2hHW+/l4SoqsIdAwCrOD+9jOrIzQHX2CCpNntPrLgtdUOnJhDQZIl0wg0s
H7oBwIdiNrk6EQ8yKLyEWtVzy/pvMcaw3NXHsIn9WRuusqeuXfQujpIdaQ0dns1aA45v/JESuevH
W3U2BU65fJ0ekrV614b0d2OY9FyEIJH6/mbLJ9b3UUqqtT9azkpbQGlgyOy2y52f7PXQ9ueEkVqm
xoZUdb9x9h3yKR+BMVEeawwTVKb9hilmh6vGDpsM1p3tNrkRk5DlCsd35m0+elK50Zawt5xeV6TV
2NCzY5MMr17DhIhdLwJMYj1XZ3ovzOVH1pRzMDdceEpHvWV+6mXjD4OzRMDJqWglcUOJOz+ZE3Sm
zTNdipjL4LQwRtElnAxGqNYgrQfIvoCwYvsYL2BDJM6Z0GlAViHuZLWJzaLm3mRMiP9NkWmm1RfH
+jWl64lcVcbCAz9LTqg28fZnc1oUe+PtykOfZO2kAEs268V12EyPeMTa8KXuPOBpZjfU3dE9s5Kb
4JEb/D8OaCO/11rnedl+jD0eGigUKnBFS7A3s+h5/hs7fu4G8UPHGBSKZiUzWnLjLDXxuqm05D3X
QbSl6Z/UIYWkBFAYANKCXK7n02PRvmjcp5V7jmdMcnqz/uKn4vPcdIDiqmrHvqxH09COIyIPwxZ/
iF9h42+S4bBZ4egwhc/z8sFtvfqErV8dIRE9zsDEglXTOOq9Vbu0q3YVMXN4uHkGwRKkE2ytBdAE
491ArEGz7GzNdA0W/NvnRKkvKH0qMKWVH/lO66kjUDvQl/Nszm9Jl3rhVoouyiwO0HG7sW3HN/sp
O056hi/L7H86lU4lQzR9V7opfAV5RKt3zypZnMVq3Bme7ZxrYf9SNe8y8JDDsNqmb8Tih2bk95u6
0bqu/wuRipCuE7plnbE1AUE9qEZqlzhWg+/Bg9ny5D7NnO2I223GirDyEGI6UI4VMnzChuY1vlAV
J+yjCDGNvYrv2T3Mqzk+qb5tzlWKx6zExhRgVc4iGK7iqKwND62XO1QymxtSj+2O0l+onnnE6+tz
XsHlrctWYz5vwYyukV9VBRCEBEjoYdk1D6AuWN0ieVQFU6VCm9nJxoeuru86U5ClmqjDeMU1fzd4
bYrOmODYilfC9SbyiBjjHnAgPYCVhj+ce8RWMARh7EjyOTr0zB/RSIRWn3jQt8n5Fjqhq8DRnjYY
LSE8scjhIanWpj/atuIeJQsUnYPxtM1zETDrDEfR9xHJYhAVKD9G24Fv1ogvdyJXvjABtYzoSpao
QRKNQoRvqG9Cnep1DjRFqA6ICyhX3fCtTCAtqi9OYhMPObBE6LOsc82SgF42eUio9Lu2E7/tmdg4
fegIgheSzIVphl3cUh4s+YlIh/lkwkihHbVBKJfG89rxWhBewFfXob3k3KUWo2YiFrxAd0rA4sPr
plcPPVS/QFbpyRsNdOhzfxhyO2dlVUPDtK4mWB8rYz1Wlc8r6SoguU0KCPfYDyS5OwvXpt3QYND3
Th4G+QninzJaz0+6xwXNkIc860W09ZMF4zrsh7oKFy3Flji/xshofGJql6kB+gVKlyZPfCy1HpWy
grpe51kocg/Ul7yriq4LegEK2nLOvQlj22YvhvuisSEpr+88aQAS4oVL6+ZRW5cbMVKNbiv7AXKU
DywYJaZLE5K0IFNIDUN1JMCc0XFaPCNIMdlDdoiJqvWSbqZ6rumn5mFjUtlkDyvIqAD1HanOcfE1
OARp8PTf7wYSX9JKGgfu2g07yCADHtiR5QBbYEFVPTTF1Rt3Sa/XTw/bVr4aS28gTdHdK7EqnH64
YhnpZyzDmjHICB4P8z1ETWV9/7msxS0xTM2rtcXymNamJOxq7R6hdf9idI/WJH/6+0uNtNaRSItd
syU5w03Sy6JaB19d4dzE1ujc/P3d31+SDnySk7Nq/dcf/OvDv19smV+my/jzn7/+93f/+tK2giif
8SIF//qDf30xmihI1JAf//kytMz/9Z/753N//9bc0awyVVujf/3Bv75nPBfjjob49X99mbmY//NH
L7L+UksmQ//X1/7zOQ2Jc6DPtEH/fO7vv/qvf/rvhzdkEHEi/u/X+F9f2Hg0pkgK4v/n9SF4bzov
WnH55+//8/r887laDI+eQCowwptdRG7f9NlcEVG/f7zGo3mGE/2ff1oQ8nTz9/NCsTiNlrLv4Bos
e+A23UFhwZpwXDN9AZvVB+NoJKe/H650UsJCqKJN3W6QarygJdH7BhFWWMRm/CfOnlaksmin6nfY
1u3JmYwimpcXZ1Dlw2Qs1THFnHY123m7LEhiLJxBoRzr9F3DKNrbW/HZN6Sg5I1t3KZuad6NcYul
bEVIlXTai4N7gKSfrrqzc1E/5zHCT1twF6qqOzvAcq5MTiB1MFtDNCVfU3qooCXd3C96zP5yylme
NsPVUs/Sy5LvnGWIXjc3iyOK+8Ziksfk76TW6oy95sOJC34YErLiFbeX8akxFL86SQMerrE7P263
Y6cD/dtEJl9P9sg8iJnQibjBNeBY2yc75fTK1BZ9ZwfcnPChUTYEomfiSTnEeiUVK7Ci3p+K3Xis
q/Gb2sc85x01AdIbX7VIL1Sqvaey+doMPQ97lf0l2gD/ZbZIzFV9Zj+DBjVntV5l+MlYokA13SKx
zJ9a118J9KkgIR2x9TPSoQjuiZXypvqA0NdmOKQXGLZBoLAmWEnvFkzcAH9NDllsxOFZ5vZ7nImi
jXX9PaMFVNzUvcQJLzAn0H35zQJjxxwnnAf6Y7qV7JNyU4SolNDh/DB2QUaKKGFjvMG4FF3eV95w
jeQW7OR+MkJd8Qx2Yns6dRTqYYe4gGc6RcmM3VBZkm/H6gcp2nYQ8ZIEQ86Ie1iGd1NOvHg9+4N1
HfSgtxP0vJhgQvbeobd4723MOZwMJXoJoOnlJ3Tq/JrImuYqvdga+XomyBF2Bm5c5YeZqeuFsiw2
0QQp60qsbnlKCRTRhPGB6kO/uoTEMztC77RhTJm0x45gCd+Q8jzyvI1wYHM0yTegUc0tcSJ2lNkz
YLOxf1gdlCDT6uxwuYZcNr3QYDDinVh5qkP4PQw86XjI+CNMiciIt/esJHOuHfujZpUYwJpbGsUT
evASDgJmp3bXb2TI2tIWJ2cK2Q7HUd+EMhmXq7fcF1pXX0wDwE9FzzrD6IkGz4rwJS6LlZO1nBgn
avGDV89j2HUADaYBDWSR2X8I59C5cBFq1Y0OC1PpZNgTQ8kCBK3V6DLlrb/2uMpzqidPW8vP08R9
QJYKCKJAL2uerMS21jE/VkwkHX70yggkEQdooXEpqYa6lZ1smBkmfMFZixiaIRic/4zDqkj7G1BQ
dAYWKr0tL6B/R94x3PKl7U91pgOdqxC2aD/MBYht0ooyynS6NAJefxitgZyrMe6A8dJG9FsXorAh
AkpjDpYXixetA3dA0riHfqjGhxZ4B9d2jbuuO0FfZINuNm/6xhbc9WD72ND1e0nRYyRTF05TBx53
2sM/rdBiF+W0+NNIlf4cVRzMACaZlimW7LSukrFgl2zvGpxb30mpv1zZP7XaHkCc0juaehcsCXDS
Y2dQ/sw7uVWt+ec09V9OBRjKMLm7m3XIwzHPNs4bZl8ea/p1HYeb2nl3kGXgXQO5sLE13902azhn
29c0jfoRoyFJe7dAtUNY4RwMrkPWDpbTa1w8SYXndWJWEzDqk36RPHhsUn06lu0EEvt7HsefI4MB
d6EEyyslOGmIZ/N6+7iO2bmcCcSTpWpCO7vVkUefUZ++4kF+KxRP+n4yo9nQXhdz/qJZ/CpnqVA+
YfEi1MgXECPhUEatu0Ax0RIGyYD/pZrcsJH3lN8sCLeqpYEm7MwGamNJg8aoBMZhztoRrUMDiYja
XzqgHJiY/b3KwJKBHZJaE6zN8Hv/r0yyfiO7+MOoIZMgaGBsarBW7pnPFd1TVizZpS/hqfMvrwzb
za8u0yrSi+PneGHS16duuOVZYLZPqbs1oUim51rbh6Yt886x1Pl37Y/J/lTl70RfPjUdHb1Rcjwi
S8rIj8gg/hzcmlWXKLjmnRFtaKdboVZnSRjPXTR2eXdKTONtxaCNzgs3cJ0g85nbnhFajo46HRlz
y/zH7KVPs5SIVzuOSeh6bKCHh9lQr2tRMWDSLTaw2S2rl/S96BDcmLiWxTze2s1gsUUKY0favp6q
6djK1Tt0W/lsNmDXSkO84Y+SvobIajS/nKX/GIjZZKWMaQDX95FdQssONvnR1mxbnGJBFDu5X+zX
mC/Z8gRaYSNiNmor9AfIHO4J8nOuJHdUvmFObejnBa+FZ6trT6pRmNT5uefQO/XlFHaD+aKT0Bds
POMCgYi0ZEbPRzYlhj78EX0ryGlj0mcRcLKiu/AcFgCIvg6c2DdF0hknQ10YAqvDMBPYqGb32Lnk
E00GPaHgtXS1ngENwIZutEkpZCKytG1x7jc6rW4fTObNb7oLOu8eyZg7k4+RgqNNCTgcTW5SUPjB
oJHW5qx5fhyd+sUAG38qcuvGa7pjNiy9b05I8hCiMnVETuu2U0SwE6/vdK4tuvY2QxoBSQXyRRv2
uuscyc6t/KLt3yru8EA36cP1bTklDIzG1PIectlEbNxjuhBV3Cg6M3o1wNk9Kzk8Ery/k+3P0rpH
3khLT3Dm1c3SFy17HQFXctylnMtLv49ma1hUJlrksi2028ZhFYJK7MMtU/MoPY19Wsv4OZmtG3NA
fj3kDuqZWPtubP2zK0V8pXyHdyPsAlEd+DuavmBHMPXZo1naH/sZvzE9iUiiBUCFWLewx7tK2s9s
VWAXmS5iyYGNd9Yz4YhZsCmCBkJvqNmmadalEcR6Wb3zqi0sAtpZENjciZtMIDPqprsEFbxv5jKY
Waz5NoEXh5FnjNWGXUU1N9rF0ZaJTs0xeSxEx9c6BiEO9Crrr1ZfleBIQZDAd2PMOTP/osyeoACN
565e7grQScGqXEXD+laaNPhqHdCgVvgItmk/WvhPzM16wq9BZowkmrXsflaVgf1ztr82vX13Cf3V
GaqdlXOuEhYlTd956FJPjY2ofUmNX1wSqOmcR0MO6o3qhf2vh7KwTNbvnA0dYztv/ZGjdG8tM4PZ
NcLDSfWzojEM7ZT3XWjVM4PvUMsJEXFY95Frwiqylt0dWLPpmvMN/D33F93VZKaMn7S4PcyM2RmT
8H40LdPZKnnX4XIeLQiBh04xVSgBWQ8lXugJKBF2HAaIDrKXc/mcyoFLZivZxU3it5itB4Q2gA1E
GZo95CFsdz9HRvzaBmNNtwePua6THJ2yQu8CxjSdjtrs3SEE1JKqfOga7zGT83uzmeIyV5RYcmT6
7JUViUWxyXoencyqkdUL5+bhOnalGbhkOB+q6Y9w1AMgKudGJ+ry5Izj7qGe7iFAJ0dRzlfeGO3s
6ke4gf0Do0Yk8CKUTkpASP+U1wVvgVHqx1RlLNRKLSBLFjyVhObNfH30U3jjjGk6v6bU9ov5VzsQ
rm0k8lUU8sHEBJGP5IVvcHbDOi9+srRQFyz1EcZZOIE8DapxPqeVbeDk5uCwemKYCtfDF9gX9yb6
3wusSvKx9t+JNnXPLsvr/QNTk3cJaLHISTQAmJaRQ9rNGXrCrpwvJstPj8rNLl16iYnsJjqkoQ9l
li0nniThaBGe09cZlcoCxiOtma8Zorv8/UW0Wncp4HaCb/ApY6tLDHp7En/qcWqjGubQmsT72KTC
tu/YZCwPJaBZahvCvdY+rMX2WythBsjN+ygGEu+xxz3mGfLhMmMY7K4IfPa/0hY6lNj9l7ysp4OQ
bKtHdLsXw3ZeQG2skT25XIA7TiM3syHY+L9TUzuMoMaNJLgC2XmaxPdcGeM+pqEP2V8cL27UaSOt
qKUhWUm7zgjMokUC1cxBaqe5fmkddOSZK75WtRpBnIG/LRmtrFmT7TvGSw8Q4zDBDD+PRsV81mWP
Pbp2FsQx4Tk7TJbecmRz6ngFEig2M8rjZIw9XM+k7Wgo2RgLodT5VAuDcG8Fh2w4i8IrTz+X2oTL
x8LeGcicYzbVTmBaCwqTYSf52hXrTxx2BeKTXNICl2jY06z8yiuWtaMhv3RvvAdFjenEBGGdzPMz
6bnoPEksZSDIAYuQ6iyUYitB6e0CmQQqwZLpPBjbjc6Dv4J1ECRlfpMTEnXKSCaw0/5LmOkTE6kv
BIgahW7/VqfgDPRMp05VHKxz+VrhK1wX0G3n0YRlPlXgwvXaivCRBqU3fcuOhsjSvieutXCR6CYz
0m83F2IT0vYmyEce8rioXwtypwY8XegZZ/dQsHUP8QBmGKXwm48VjL+G+b3uQePNuqsHIsvHx4S/
KjbvYwtOhM6VQvYxy9YVAYiJzngprKdlR/tZagfbaRW4XobozcpjJ4PHFcOi9qeteq2BPEPuggHY
rB087/FeH0kMs6eSUF3raxA3MGmLvz/n7OCy2HrrLmuonaUEL6VP5bPmOq9GCzmSmowLTLwi8W98
EH+XZikYno3miT3wa2zMGkkNuMedJLtFi5RYzRnfCtMAJIQEKnGkzAi1bJ09ecdP1xKZ1DeoGTlM
4RCgNDzqKfJ8wykj25l+72EogbHkxxwmC1C4Ng6TKqFNnPurVk7kwo7r7XwqVzMPHaF/JWWMqDRu
ivNGhdeU4keCDuUH9nlqHOmbjX4rbelwlLPXqIflkq8AfLKWH1O6zvtouPWB2Er61iFaBi/KVekg
uNsYWNdGFkjSnvcKT5VP48LlOGcWr77Bg3LSDghcvH1akfn021rYujbQErFB+RjOGAF4lVbXPrQV
zk15YzvjmxILW6beRq+0I1pIHtY8ZKDzvu602oYACi5LY/XEBaVRa8g5rAiQ47vLG4AwNejKq9GR
76KbTnOk5EEtRM0VuUXHhWQwbtkGMFs9bQ+iZ0DSbfo66z1oW+2pbBRs/SK/Gdz+N2qjZ0cSrLOt
f1iQDQgN6C7b5gFU0gc6ePZMmf3RWh2qCIvMx6SS72zo8CjqbEHGGVrX4BZIUOGGC2/Gm0nQsz9D
obTGvgisDHy77D0/H5ix8CJhOajG1d/sBoUvPAwNf242xQOFjzhNaR0fW7UdB6O9Tz28Trk7rqcE
dDu9lnvSmMIFNr6NWpi+19H15GWFhY5tLxc+9DQOHaNpfmI+H5CJjg7pGjdzzZx4l7ry/OA1VXCH
gzwi9Jh07s5gA0phz4FbRUp+OCbr26Rh325JmmDTbb9hogMcoqCSBdhNgnOYCEkISVD4FBqJIcZG
SCU6gILKFduDDj1fbT1Nwqiuk0epaxnI8TalLUGRDifb7dVDmhY+qiIW6+t8ddHkHUYzv6Rw4aHQ
45wyR4W5r5GMEOkS7ieZehGsPu3cIqOaeu+kbel5M7X2uEwl0ukKIQp9EoHRyiojZVOEiiX7nSxx
fbRma+WJtgHTWzrndqhR0LcuC3/Z907kbkV+1IwSSyBJcQeHhCRXkgIgxLPBhsPrXWQ/RG0eKdiV
co3LyIupcoulCX6vAnE/NVejR8Wwks0DtG7YpcL9Q7l4f6jo7idAoH5cz5af8Dy+WKIgBMgYPmNW
19HWuS/a1OgPntCe0vHaUqP5Wi7RvZp9EwhluCdDqPfdcZ1NM+ZJHtJawusCTD71+75+ty2TUJ8Z
bXNmnrVl+Oh4br8w10kD4ku2e7ksrGnHMmBLGqBBdM+21r66tcI812k7x0g9lzpmHB0KlE4JFeL1
eXCL5j2Ot1Oj3mRv6WdnT0uY6HqI8saRZXko8lGm6A1P0L4+xbzzd7bClstR6c+euYGbb/4UIyb/
bS6fGF0Qc5rR++EKtYNsPJvWxOk+P3iudV/s3B6SM1vGHKkdbm58U1YMEbFPNWUmTwiyThg0sZYW
92MHT5V5+mkmQ+SIdR/RaoO/YMm36jiCQEHQtwSe4hxvRuOnnfVN1AAfd/nGI7O98zA5z1j77yao
ocBodFbe+oqy2iIBjVR7WgHUwc5Y+E6W3ohle4bIckQSZQa5/ragRvYnihg/B0re2QXL607kN8uU
U6q0LVNdpX3GEgWlJtnFM7F5YmTJ/6qrrimveWjN3dfU2qdpQgVqCuNBmHiQ44QHbo/UCcCKBnF4
YMrtISeeCvHddskH0gQIuItFpbFiXgWhOqgjhmUqSWkh0qJuQ8UTJwFjhptJgTfo1fbtaUy0U8j2
SB6S9k42620n3tac2EMJysB07/KsK0DGN8rPcvN7f8umzOGMLWms4APgGR+zJ+nZZyEsLYxbHu6Z
idKoKBGaI6tF2/vao6Huu60K82TZonxsb6dKAKh3CJw5rlmPgtxYxYmGJQmSD6lQtfVcouQqMWVJ
++yudLmS2nr0sF9YL4YFWjMZwMkqs3prapBibg86KSmIC+R8IaGyvE8a81tMFT9Ht36XktetcBdu
ec+liTSWX9voHI12daMJ2aeFjLooEXdjzvw16hahtRtzMrtz3QgRX3GQDqPiodvVIikq1A3mWgMO
Z6afS1upIkxFFksJvNBu4gE6WrjomNubkTDs3B8RVxoNAbDC8vpj3uufy7yQjdjC0te09b7qOkXI
k1h9sdPrvZbzevYy91hn96CpqtvF8SLXwwCKibNH0HYsJuhppWrh/fLqVU1ZB5uJCK2bL2Iv+P/+
Etvrf3+4MsBEcn1m0EEac0N6F4h7CNzGJ297fj9mxnDMFKX7uk3twRTonqgf6fgZEZZaC0Bp+l0b
3H6Wcn7ZWnxnJ0V8aritfDR+6C14qLi0FEhuItBvbkQoAJ64YzKPFSuLuqIrY0Iqe/u0lclfSw2h
j3QIDJXF1ZsWtAQyRZCSa2SqLDeQWL8ZMd87hYl8fLE+eh04u+Uuh6WqSYdcY7gEvwbBgI+Y0sa3
JkhjE3oYdySTaF7Tg7GIp67V3mYhPdQQxHDqcL5XAGQHvUo5jNV0kUhxyAXVwpmHJXTA5NwgdArI
RqWQ124H2wic1jQDwlZANmsGAGkWoTg+un248kvrjAcII7epsr6Mfv2ZeduLspM4svLyJnfxbmV/
UWKCu2629qdUjJpYM+SJkRe4FR4CIs7jsEtdedNN6DQE06FtXM+Q8FKs0RjCM9SCjQ4+Bb6rz9Pn
lRAjVF8s793iDH4G2NaUDZhAukfIYX9G9JSnchEvQz0wnhbFj8n7VRdlBgoEoU7B0J3NPXlwNIk+
g/DXtHQSgGY2+cCwjRxxcR28MlACgw2f700lh0ikpIFbX46FFLObtAYx7Q+C3iqqmIVy3gLJm7YB
S3b2Y7WWn/WBSl+mI5DJBdBYDy7uwDzqsNiKCYXWRqJGH11PZ8+iQ6rgheQ7YQ5LDAp+0vQUMvdw
TGb2KozX0wnlIcxt7wjqhF4NM/e2YT5a6ifCzPaqn5UTNlaF1tMZ9l+u+bw6AeRc2H1TJnFkZ6SG
cF74mkUgQt8Wl6T3IoZl5V06dCd7l7amvbxIgTGgmaeT2HFhTp28jSMO1on9WCTn5a21pu9c/1Wb
nPB4zFyetY9pQ/SfXTwm+u6BLznQq/aDqPjt2mvmz6wiom+YF/vkZmvhq7L2DTSTlEn1bT6LAmya
Lxfw65jwd1XY06At0xnTxU2iJSvVKlHOmTUmVx7qyVUz64rKznAO/Sqdi8KYZAz5dGm38rEw6uFY
6fK6usnMPQtUlmlVAPwf14AQx06CHrZwFmXVfcey7dArQl1TfaXpjX+YeWcfl7nlbl7X5JjUWG9K
zXH8vlnaY96kMH6YpglcXefCtp9Me8Ba1dKQTwotcjYve3uo3nkev+Sx8VgJBI+kqCwoc6h/M1yc
ZnuDLcQObxLh/GrSKYugHT/U5oetVSUJcB7XO11Y16RMlYX90tcMaLzSzQJyQpQPcYajlgJkv8Mx
BsJgcQVmcwNThsKSBJkNJiFpbsE8yW8AXi+FZzXowghBsxfzcUh8kh/UIRML3JnkU0fTtOQL5rJu
easU90XjliE7QM03lxa2TruczbF9Qxv1p5rj+tzHz0a8EHME9s2IQWPHLT20Z0Kkxz3n3cbpQXfE
I1plbEUWxl99D43Xp9akUFurkDiXaj0SF84ora9Bn1J/sUPPjovQDs7QtdGcyRY+ECdD15KsZq5M
SVdslLVpnHOXAUGizJNN4rjfr8vt1Mo7wfvHKtEDpNhQCdnzzmH2CLLSFZs+e80uRY1XqVI5sToJ
HRmpYF5iqYOSNqL5rQjYEZswHBjClADhO50zpsoRDRJ159vxLtVyKTf1Giylrb6Ipj51S7zvwNlJ
Zk3BYrRFOaMlKdmQUC7wRgX4ZHufeATIazZ+loq5sgFVqevhZfb9h6rs7pRBsqk1vNpTsb7Mq3hf
4+xSOYnkmei9j2Y3wQPoCDSxytsxVtUVpg/eCkSKxsqKc8Q+dcAe+BPD3KlsAD42s3eLoSWJYG+P
PiyqQLdzaG60mZrRHikxKrxklaTUxGGQ1/ONPcBG3+QxZ8FI3UltVXqou0gVLFN8prMEe12D3IbP
5f1iJsn1jue7U+4bAlAJloPVYGreZO3NiI45WDIZjBmXEBDab42AF2SmjG5sjs5OzB+Aup7yVYRk
VN/FBm0Cc6i7QicRDeZcWnNs4IRmaUHSVSFvB0FYmmWoU1yzhphsvEHwVW+BNYnrkJojqL6jw6Ea
M8KqkPGezBqYo2WPOfc59SmhC6QS8ZuRSFk8TQnHsYGLk2tRG9GmW5vOZJhUK1+sd13MolC5vRGS
9FUw37whEwuVkJCfQ9/3R9PxuzSeLpPxjEMeY8kWXwaDLqbIUGTtoX0QvUOvSPuAoMlzNrlP6zRy
72bpw4qJkFO1xkbBzWApWB+lzYMXouQxZ9qx92I8COP2lc7NJK47r0PHu1vZWx6WhD+ypv+g7jyS
I+fSLLuVshw3st8DHtSgcuBaUusJjGSQ0FpjR7WO3lgfMP7KEFWprCbdZpm/0Rmku9MdDnzi3nNL
uem0nMMPNFaiGYxFGHf18kPHdMdJbYH/GLqV2aUgvtwV0g4cF1E3rNm8IQxo22GVM91nWWePq3m7
OHbVyQiA47i5cyVSOC01Pl209bgo5wCpUIbXWV2/xG4CeMsy8MIQcWC3YuON7SyLLlC9u/W6j2kM
cw/RBGrmHcPy+0JOhIzgU9n3ICXSSzfzvpmMKhkjIMSPguy2AY1IbzCVyygbLx0OtrUm0idruvUG
Mknc7GOKghcQkymSPPivBZ2SSGO2w766rhybrOx8xigQ7qsH9n70sKVbeJWsmnGRHXj0DuhBAhHh
EoeltCrH4NXUgU5UgOyXUm6DCRLX2DonmEHfoqJ8aDS1SzIx7jsKuLLzt0hGsQo0uJEDBbi2dx6A
P2Oc1aVEejH7pJu4AvEs72O73wPhyo5efjeGSXlUU3ZdNxLPgSGALDSXuoMC10MDtNJHJpdlB0Ld
fvBsYiqraKTDBncRVwpITmrg/aB3mD9Sd2laSexx/iMl1HAGa8nHCFbREL3r1YB6MuOM442pcamU
t/G2BlcVqkLhbkxZPRixFW9dUVLUFyOXjKjt3mghyhVUpRGhP8ApiTadk2xqsOmORVSz/s139RSu
as8GT9+Q+JRKoJ+Ib7Z4Q1jvuAmLMFS58HvGDXjjaqfVeLFc7Em6gG/JcDJEvuBdN1mznHTLZOC5
l01ZHD1vvvQSvxRYzZutOdcgQk81iq+dDGtgf6waGZsce8ua9pEKl+40Xvayv7Gi5DCl8F6jVogt
MaY7M0wunIbghVgjAYCKkD7PSlcWzsSxwmNYktC087VikU9NtyubCXR/ywk6Vvi7OQUESPPd6oiY
9BBRG2MhMbcdBeIC3soBPMrZByPPFMIAa90Cc/rCXTcQ7dFBDvS0XFgMuGYIIa0KU+ckpiX9tEZ+
a21uaG6XQakX2Eo+CrhHpJiG2OJU/unqBCS2Np+wTvf3gcnkMy257Jo1CxkHp8lSf2M3eecJbbZF
sGC0FfTNmiemTx4gcGDbJYZllqXhzoV0laNbX7jNyuGw/X4vIu5JdCgkk9GU6t7PzGkZWAP+EcHr
7l9mUEX2dJ6o3bG9YtfnZQY2ltrE201K8mFl/YTc2izTJ+mVEl+KhfU6VPuum27DgjE8WaoEeOBZ
assWcRmK1jogmlA1sIBUx4o/k04DQsNBeGeMtDdMLdcioSYgnM3ATOJxNfTRoYvWOgLLmiW1zywO
xM62uArY4VQsafOYsqJ3E/0lKYiXbQSfR0Kh7e0+v9LHiSOdORbYs0XK2XsidqD1DOoWrtNrMOBr
TyNLNpguAVIsy5ptFMbPR4eNK7dqztsNCnZX2w6FaWJ4DC4YQjLvKqHmFQX1G+gCVn0Ud1lPhGwW
ql2Wm+xtvvF3REtdw1AYu16wHF798twzpqNoVcm1YhaSZVm37fOe8bqGI72RBT6qHB25URZ4nCaL
5pVtRCUg80zDcIpi90pDNZLF7dtIhGFU1xZCVE1bWcl4nQYgtljf42ut+fAlHvGuHdlkYXNvJdUd
K74CJD0TGS593lKG8ePIIqlgoBKY0OfbWFLFkooZ6vE3WiiOgTJExoRyclH5aCkGJyzxpXKRTzI0
5qOCZkElXPSsfcROzLZMHQ0N4Ufssist3zbNiM/dgIHE0nrb1VzUeoHEBX/mtBz9hJTr0afDbRIU
XkbPiqQEWLYUnb4LnRDHeF1eYKhmPghsuKjMYzoJ8+ikyWXpV2I+FppjnLa7gAjWgw72hydmphSj
qtpOTP5Ak6p9ZlDW56CnZI1CqOHMKgRnYiXwJ07A6mRrq4PpUr9GQfdShBHrBOaHHE+MTgKB/tZs
8M0pptez9T8OzPkPoCCvjJixSO0dK46oOvCudBcShut+ZKRjwfAQBClqx0xMp9qWH6miovQr7+C4
Fr/mawOddH2ZgIlf+coaFn2S5GsgiND8ygcBHHsBNK/n3Nq89JX+LZdXnCwR1bWr2HnHDnuccCCa
dZ7tCgT6uo2MMfe2daYjgtAG/MquHq9KNSImgdC5TCb0MeW+L+n12854Qnb2KT0CppyRQa9BRp5W
s+SIvXXlNrjLyOoeWRRWAeKaCVfFaoAvgCJgwDvASqREfrNsQABt4skwqMPRRCEMXRRt+mI7cbT3
TEK1IuwNUOf74kjC+WLkiA9QAfHy+QM7ZslFhX2ATGamqX9RGE19cOPqM+L9WwTVmCyI/K6WYeUv
a4vLgdvfBXWPDC9Lhk2ZdM/oFtl9ystw0MqtASMJe2G9ZAiEclNnm6AzDopxJm8snVHYJO+15iW0
4S6ICeVAZuGnHqZxrenDW5faayuPI2ZrPr71Ty20u4ViXs+CYhHkinF0ULDd0Y4xeqtl6jvGWTfn
ripTJz3n6qUSrqZmkeGPrm6g4uOlq3kBRc7yhzHlssnS236U+9LduASjNKVZHQY/r6gP+z++quev
ftz88SM/fu63H/n6h3/i5377ta/H+PqelntIGP/Hd/N1B9/v628+1I8/4sfDzZb1OSz9H74W/+0z
/u2hftyNma1UMjp77I7MILW8Y21tKhbMoWNkBz9hW4mQSslyA05oM83/LmSaHVSWzFP1+bbeI1c6
fn23a5gZLb6+ZBY/QvSbf+D7z/7+XSx0aGvn+wp8bLFcof7z9ve7MrukevrxzQJ7MrCYZP+1Wu9N
JAJfX1W+xkN+ffn77Qj+wfR9Ff8lKmXMy+2vLzUETX/81tft0ZqXBL/fwdftYl7l/7j/rx//uqlH
zn/e/fe7+/FP3+/ux+2vn/+6+eOJ//jejzvPJtGuHb9/k05YHIDDVYJdspUTommb2c4v+FJaJaLi
r+82sDL/uP3TP319l11ylCySvj4QmeVtLeIpjwjmn5EtP/mhhjG3t7uDx9SogbkYjBNvw/yfRsVA
DeevXNM5ABNhY+7E9BZuhyWe/AlEhuAlrB7jc6FOmue85j11VdyOA8EaO6OCBhcVn2iWuAyyMOAU
i1N4zBin5x6L6Q5dgWbV38bJYMI984nLtG3mLVFGdIMH5j8hJKqdblEnHtEYAdGr2LWzGhmJpM57
GFN4TTFyvWF0EouyWfa+o+MWSq59KK88HJoPQ2eFB+8sLFqMSnTtRE2Tx2CDLiBGMdon3gWOYon4
f+EEWbMoS6XoIi/JCnuB5LBKqiy/rJLkhQe8codu3GiNEaNNQcgVRBuALeKe0RDknwhWl1i181he
jDUVYRln81KzgIyKSHn0SJZCzz2Y0txUg3+DmMtg4RY+R3KqVnnWN9g7625VdGsQj/cZmRGsxnoU
IWOIz7fGN6vMs5iQGw5TlCxrjz14Xg9iacjxIzVruYxjzEeWwSAk8rW7PrG3XVo3z57TUGmk1K1+
b98Hc1lLUGRFIdwYISX48K1uKqD3AHt2JYGUZevtRyxGeIHTTyTG+aJtewzeVJFeW5yDEQcQImq5
7D2PsYcHUqSeetBSZzTUmAZosA7Qq8h5xPS6IJENediIp9ckKnGJwD17Tl3tRlRkWxObgRbbHjBE
VW2/SLxYX8D9zzcWAgpUKdqaXcszNN/0OSjvzcqTt6wq+H+C6TmG/cDCc8Eo6y1udcTSZmiQfIXu
VF4q420cAiKt+rlxq7R1oOwLtzPeJOkcDGVkuRJ6gkq3VPaKPBX/hThGDm4s4JZmctFN0cwaQj01
KbZfzw7PjKHvHUhehTuBIlTReex0CA11ykX6QNcgj9IsnkLCJbF+Lxi2jFd6YyOJKSZy7qss3gda
+uyiM7MLXIZ64KUnP0jIxGSrHrAERqHDAKGns+4t5slQz25jkh/WrpEjKstY1w/urHpKb0ylfU7E
U6w0YB9LigkPzqV+PSYewXHbukLAQP/1lkmG1KCoh0UF6DmFaXclQsVLyhyzEz3idByMDdN5Kr90
uEI0ANbpwQ4T2Io15UY01BpGmhnS2GwQGVYWztCy/RwyQky17No1iHsk3PReVY9GTIa6S1Uukjrf
qIR1car2JL+jdEKAN6M1ZmWQqtnJprvYr14znLHLXA7JtmEvsmQrzw7fa3ZOCglHKRY3jTziuSYX
0gjv0EswsTcYhHt1/FZI+OIp2q6Z3BGX5pOmzz6kUJfMAnIMB7m84Zg2lm3HCtDciQZE2KSsg6gK
ROo677Q2YATO5Gro+KDVYARMfhP6ZYb5GHWXcx86zjY2z2SHUtLJDvlJF3707H7gm9OHT6mLmATX
YjnQ2jXsvIgh5jkPNhviLhUXtBbk2nBBO2Ii29UzH9+PQK0NtrL0lQpA08a4XqevmzVv7cVIsvDJ
a6dFQ7rqhaksC4Xf/OXXfyrGzgARfvr21y81nBPzWBKUImfd8ffvzb+kTdUOSb53KNMqn7ZStaA1
y37/9RMWzVxNeX8aC+xCOnwGb9CegPugf9HbYy0MjPsxNFjZnropvXYgP+9q3Tj7tdozseFM6Qdi
BY938jIXHRywymSAAovxDzJJiCvwIu6co5FhR5pyRpRMDNkwuzHAC13n0ax9WlT9ChfOC5qda+TX
4VabNZJGUBnHJAXBapSIIiRW29ZJ8Km4h45h97oI4yu9V8kypxmmqIbGE7hou8iBHwVvrG4zfuX4
WRjU6SgsLZvjahiojHv/EPvhC9gyb/a7v7cWzHsfTB/NLHomPuAgnAjFnXxEW3IjJEoTnVGyZkOI
GNkv0F7wD2DpFnFlbRkgDGtPyiviEwYAJ+q6RI+7gu+A9hGcM5+afWlZH+T17IRFKPRUTj0rjeqp
1FN0d1az405bZHQEZ1ouvcoD/m995cfpmdfgpe3sO54P6ebmhy6jW9fOzman+nUbgjEap6d0THZl
xBOUyl25RXJpTjqRciaXnDGHhxPY69GdzhCDjEPX3jklFDYLqhFpXeit+mI95s29qFMEEMiOg16u
pULUq7yjUU0aFviz2zLbMCudcYAGvTRkKEi939Qp/qnAvbDnkBRWlJiBjJu+7Oq1UOAFnZYXUQXJ
tcfWj3BaQrHt1tJxhJOxQAAwAb7MAFojB2PpMCAJO2DNaITpPFwD1F78aR0mAwFPbmgl7ij0nQ1N
SmOQFqEF3k1JpmszWOmpM+8q23lzPcrUxAz2NtORUSH4FwZPhegJ1ML+Sbbtnk/OZ59Dt2n7+F3o
hNqCm2tE/Z5brQ85v32I0upaZeLkJN4rqlC4VQUqOeE5JxqjJS0zEsQoJ/Gqi5jvVd2+8/Prxo+7
denqD0in8pXlpU+jxSGiUyquq/FOJhZ25JqYS+Mun3NzLRK1ghcUDIcKF+AisBVOng4YKQLMlyZN
j0OYhBy20jta1XDRNJZLYoX9SBIyXaNZO9RI81SKbIewea367N4Yw71tmJ9ZGr2ytDS2SVMdx5o3
N5LW0bKBvlZPVsKAXhMQYyDSplP7AGywO3QTV/9M1N8abZdYOtWYSyncN5Dgyb06+mEJw0XPckTl
WzuGp9g5L2N8mzBJWRhduZ8yKM29U+xtstEXTALVshzsszNwTEvGFeuJ8cjKyzK1VEX0MZSgtqTy
ofEGmNKw3aBBi3wOU5pkAEDUXq1aTSE2La985HSl74PO6VYo6JZe4NyPgdNv2lbdklJ90oIb9LTg
SuCAsB1Dul5Ee1YiyOUCh/RokwnWqDs0LCnJpSn4W4ggm65VZ5UoTHjmARAncn9CdLezY8tQOLcz
ax/3hGsR0pOvcrK1ENS1sHE3RXtNel1P4gdVBVzOThFdhM865pyC7tbowlXa2zd0DvDp5Ln2xwDr
ebbmj4SOAI1haTnOZyuxuHi87VkY6buAtB+yx2CXu6ciZ+6eRx6z6pTlD+F87G4r/0qDP5glUGul
RoSR0OYSyURUVAmoTrXZH8bpnYTD5YT+E+wHuMg2yMmYlfBBgrBY1QVFJbU2q8Z1NEcMa1l7I3Sy
OkauLB1+BgcJY1BJXg2lc6611Cp1H5XmfZie5/PpLB6mvGVl3BafRlyd02lGJVN8TgU2wnRgJl3b
N+Q3sHox5NbFRbC26k8fkpBg78I2outW0SDPCBnhh9jFNmD7T3VPXJgN86uhjzDC8KSaPFznRB/X
nb/mJY/XOEsuRrNo1xWZkP54iIcUCTWzfwISagJadHy7po9bspZOuY6q/OQqd9u6X9uxU2BRTvvE
uUP45Cyg/DPR3sgqmlfF5R6GZLNlvUztDygJ/Gl56Ax2sdAht5w0gA/WDOizgARCA7lz4Q1Q7dNr
rt7EisvygxUsvS12NGITc4vyjZo7XPV1+dm1OG1ccwaDUhW0QKCWgCRAkHsIvWvM8nDJkATlw90k
GZ/refHYT4hkxvah9tUzp1N32VWccvz4KJHLMXX1HD5COSFZjjGx73/gz78oItA9wxh8c3DbzASd
TYZDTptB6lqufbaJU1xWRrBLhbqaOv3dZlGxHIL3UNdfpg5lEutkThAVg2BysfdVgnySneBBlmRA
pmahbTO7vskn7RWEI0vGmVfA6ZVLOIhtXtk0tK79AtLZ5LPExcyxDlv0kaEVr0KFyj3zPqp+iDdG
yQpJNFKyNHwtSHI2NHtgdOeRhF1nLj1SduJtSDZ/+rf//deMqKvvEUckSBHb9Nd8qd9u/uUuT/nf
r6FTv/7GX/5mUtXP9/uX7Uc+p0HVv9/VL+lW/2/EWUmHDCpeKJ7/H3FZv8RZXf2f/0C9/XOc1dcv
fI+zglH6Z8skyc6UFjkBtjBIi/qeZ6U58s+G7uhC6i5JZCaW2x+BVuLPwkAKxIzWNpRjO6b6JdDK
MKmSHIuIWg5F618KlDWcOa/q+5u9//bvf7IMyzEMdA2C0bchJfo1/v399SbEVfjvf5L/q2lNX5gj
wE7WUh6AEwExcDwHqjf0Wz0SrusjnNKilHhTAFnfapfV2juul4ASr1bSIRpvhG9JHKuJI/iipcVm
Lc1yAE90XEzI0ZaS3bW/BwTaEdRsjhhc1k6FVuRbMGmcTohqRLqEqougDDrnYOweNS93J5y7GNZW
wci9XMgYTrR2tENEcAE7g9qYJV7VIL0FHgpM1q2OqELAs6sT+xtM4NB5cCtUFWdQ90lcr3JgCeYN
VujIfehVGpNs6vpZGb8iRwvGz9TMU+fJGZVlzPr4IhXsrn1L1W+1k1WgZRm75Bgt+aBHiIVGrWtT
ikvhpsaDo4eFoKWUgVY85RA9g3fgOCnROqgzyXIBfUlfeg9GISZcKvAjeR6cIocvqfywMu3zVAd2
S6Z73OMz1YsYpEreceHbxznlBxKtqKix2uKfafwnUxNqvPdBhlq4OZRM8/PYlwlDobprsivBX9Pe
MqVqiIghS8G99yIWO/5l4usTsYcCtS0RW4CRdKNaUiIP46UQVVZxArOk258cFU/VixUCmHYRRrlD
9EREY9Ru3CLMxL1pUVo/4yXLYXsFXo6xMyqD0L2Y4kLVAIFkhyC1tFWGLaKv20+JBDC/UX2Ym0dr
HHX7sq0Q2VB1IkqnDkg4rVtnSF+eV+GKRTNvETIzTCZs7tAINzEjoMHGw2Z8kF1VOCxDNDTfjyG2
aBdxV1N1/qlx6yCoFrJwpL41Q4LLS6xGeRiDkvUYDx1JTfS0ZxQL2JmQE5gBO6wh1Kk6a6c9d6ZL
vAG23DkA2MkSYnOTLALvx56BVQv4WArwJgvbNagAhuxhNvjBgwg8EkbiVkYqXaRelevnSaWAtZoK
tdjearQUiLBjq3FVum5PIwxBezxgCswIIHMDIzqFGVknd1oLJXFnqhKtX50yrn909GLo79l5FtbK
guPgXPVxVXvQ1HIf4etCJX1TD2gRPb07oW31+7P0k4H5D+2UTKaj6xvatGVV0PjnxAqm8WQZFAY7
Dj6TiRQBO86Fq0UdZqVC9HCANbIo1cYkKFWASG0Srm0iA4+mJ2xBP/1OobhDCtAnlyjvjW5rhHGY
bwZZKmeLXs+XpwmTR7hNWwYgh6Zl8bttSJruMWBatO98LJLZ0aKS4T0yi6neZp5o2pPjhMCuNUJq
QBWSEj3BUgmIY79mWm7M17REVfqy7yyMNixuqz49OZwYabbowIfsnLCL7zae7gbEmjk5DGOCTIfq
g7ZcJ2s3s9NsmzqBy1W0A+xNYh2Wgz6iKe1SeRp6SKQQEB1zALaOtzlemq1lvVfZDPPUq8a8tvxx
RBPN1LEfroq8nYet/KFD/1oYKFOo8MwmT04mH/RmF3SeaW9jURLpMfV4Il8CnFv5ex8iPD9VRqmB
IiydmqGRp8t2b/XYYFCuYsIMWJh7aPMf4NP2r3Yf1jrWo7SDg0IQKYGjHOp4mtIls42Rs40DoXGL
VoETAePmeblpKfJ6GezombvqrRx7opNX0vuGVD0zP8beIBz33OgqarwTPm6ADGzBB2HFV+z9qgpl
LEkodgVvtwU8S8MrC7sA5oAXdFPGbm3e2O4882F8ieVuMQbCDfBjx1wfFoY1wY7HTtVVXBh0tCwW
NBA/nDCxQ6mHzlA2YX4uarsQZAq1jjhVRUpwtBX2nFA1ZM0kwXUSCgaqrgD3RL60Pfi48AYce7au
xvDh83TDtUSD7GiWlp2epmQitI8H0mwSqwtkKPcmScrOJXKc1LlAwaWsuQpDh3qHIcci2ZWPNLbG
JAkJuzs7inXubY/quq7PWcd1pCKzuTWHmhzsYijPdpi1+VU6pWNfrWUxOKzq9GbM0hcPCYq287TO
Dm5Lx6a7oMV0cnX0kqhpWCZFNbgTuibynxO59Qt9pEp3M2NsCJTtOzNYNbAxbYHyk322vtCVsg10
QWacKOLaJj+45HzOn4ddYZq0Z06Q0AcstH4IaCPhWHOGhBPtJq4OxF9IpWX5wid9m0o5JmY28PFr
OQ2VY1qHSSQXca97qGGtDH4KyAzIZ76xqPpoyFi81QU6mlBFu6D3kcZkiTGAXkTyz6R1o+XJUELD
0iAhLgx7ThqP7UT494JUH3vFWxbHzqqu9dI8QlTz7UecMdAm0RUWBaKEtEh839knTlImr27m58hg
lMfpbFeVYF3W9DyjOsSBg4dAs1U07j1MLMarpgXxhGS57LsTrIm2v6sg94+rNBkVBQlFUukvBw8f
90NoZj1xlCPPUXrMXUSsaCmCsLtL4gZOes7v8MHVBVzwfpsjWUXXnltBXG/FaE8Y8NGnjbXEVJ3b
oNhjhiukEYuhPcs+9sZkD7u2NzT0KMRmvhOEk7vFymfwkgNy5BSgCBkw9BEjWIKnPfqmz9XdSZbF
BMzYtKzIb9bC7QjqWPO8K6l/z5v9Xnb+UZ7/W0ZRkXNNmEuzX4NJ6XWB90mTLEJHkAFqCvO3Qi7o
KalyV6yBeF3JvLsxUoh2xICILesEWKiRHaIcQuEWtbiOiSDx0IbLGA+ZF9kdi8oKB0fO5L6Xfncs
4nEXJsXVUDEN/qlC/m+eKnGsP5ecPFPXMm0LrofDVMZV4tdn6lpNpZRWinXoi/qIIZFRlvSSZ81P
YGkyQvCv//4DUrH/8oCukI7DYNdUkuweac7//lONyywEf2gdDetukO5eVj1j797VIOWqNnW3pIQ2
FyEDD+sf/KHzS/5TbY2CAkulkMq20SMZjkuJ//PjFjJQNcpbsnmYHVONDRHKSlmeMJQ527//J0oy
c//LYzmGqRxBSyB05fz6WPpIYheZ9RWq4BakblvvkY6v7LH+GK3hDkzk0kQLayNA13qEPVbQvQEV
phBEVPUPDsXf3l93zsZ1dWp/W7ch06n5qf70cpe5VkGXsTiVOnWIrGKSSH+BAoshILnZJ3/l7//t
v7298+M5IB9dQ+m6IUzjt+MJKk6Q0WExsWDMfZ2GYUbf7rnqEhqzdlVGPsyVIbexi/5rj0u7ZOgG
mAdL2cLlxq9/JwonV3PMRltpyJlvrHFCzGrPGAs3GJNTwSqAIdcodn//UX9/db8e1XLZZ0jU8Mz8
fn1UvTW7ovXRr5s1ZL6W3Hbo63K6EgC21xpOvO8fnrnVpqG9+qca/3+uq78sPpDAVh8fzfm1+P+h
tZ/PPH+7tT99NFTEv2ZVy/lXvjf3OrHTSrfpxSElsjbiA/dHVLX4s0vJrX+djw0DXMlfO3uTNGqH
Y9S1dd0VNPl0438kVZvmn7kPB7yCrXhvOU39K0HVRFHPx8GPk48tlNJN1zbp+F3L4NIwH0c/fQrp
NRuU1i6gFEUjkLUFhhbIyLWecJgwPzsyy8eSQp87psVhVtfCPWW9tkycrYRN5DX7Cl7UWNw0Hjjm
ylybGPVALDug9jugDzkj5qjOHFzBIUsGEML+1FpAfDV92SYlfb+rsRyk8irSqyRJ5EOKCEBhiyGZ
+mlCIYb00gCPBo90EbankX2ymRAv1XJVAGLzmISTWCZ+sKvB3VKULsrRdLdo/rAWO4sxMZpjGRln
O9Zu5WA9JvpEeE3l8CmMgQSOoj91cY0Cx2Xwj5uhFcGZ2oM6uVwh7YBMWhlPtoUP3hyJP7UQh9C4
LWsAWGnukp6SY7J7nTBN+vgvFQWpUeGfoyVttO7eqoq96hG06YFhLqEwboSfXIfKuLAsyIJe8pHK
5yGBHsJuG3cGrhh0Z7z+rEL8oDiyXw8yJrZY8Xo9uc7nGjqY9ox0mTA/2nYAYwOFJpN40tk2pUJL
VrGNl+PWorM3Jsg9Kl8jh5xFI8apBnSIOhJTc67h1/N3MvWASN9rJW5f0nmYMMfRKq3xS4DHWXjd
G16LBBN7b1UbEZYst5nfuiJ9KLPmITo5kfgI7fxqfpErWDSWO741Lg7UYDyQlLzJ5HDsQDbHOAJm
9hJD3bdO0FnayS7qj3bHUiCE1Gr7zSIYKAg1d8+Ze9uEw66DRNUo2O+2cd0hc9QgqGJdZloPt0rj
qFMsQJ2dF6LJpK/QDwk/5LSI4Bzk2Q1r2XKEEY328SZ+dLN7mHCrqeVxItx8SN2JF/NDkFk6d5SQ
ZRTG2d5NIaxmwzZXT36EgUbiDFl3I6njrGe0MHtN7GljB+aM/nbvkKnqx4Lgt5QYKDZ5+CbppI5Q
0O67LjyQFhoXEGbZfNXNu3CdlU16xFix4xJ7IjO/Vfd+7h/p0O8KJMxYe6LDGOQoCzJMHIaoN9YU
XZqi/fS0fK1iKuUcmbRu5cO6qfWGbUCI9de59hrAKMoHPhz4mH2yAP5tIuKnYBhiTLDqBYejuda6
uYWdxKkjUHCrlCmWoRkSrejYxYZT3LFmR8f+f46RGbKMWviArQm1CshwMmTa7tUwXzD+dN4b7Kot
pXK07wI7hBqQnlIhjX3vIplEmz1eZ2gg9iJrinXdzpEfiUdBlaVc2/WzqGOqX2z8q1q2Feme4T0S
GXWX+o26bfOLxm6boxt01w0iTIHJiJwQhLjLQt6464TYoYABWxK/TPJUW/kx0OLjwJ7EDDBB4g4N
uuC9y28CcW4iAD10wqYbk7Rl7SBqCQdSXUbusxzufTRK/BIhD8BHCFKyySXEA25FA2bEcW119yYs
AzOaFrCAEPMTR0b6dsN7D8hoMWWYJZ566ZI/dJA2RsZxm9ritgMLn3jlwjRfPZCkLeIrPX7Psnzv
lBN6UxiPOhpuwksdEDcsBhlMYjy3vKuuPltFDwUk3M6hnDHW/2Emaaa3siTOHt9fZ4Ndg4lT69dD
9mT1BUfAi5HvSIfjMIee192RHlSw0Eo4YMA7e764mt0a17VXbgUpRibkdYWw1OxIxyby4cIw8d2E
6dKT2hb1/jaV2jEETJYbl0hMlhrmVqN+DgY28954zdu0JJl3xbpwEfrYAzL4gRI9V3FNZspVLuCs
kQ4VsmKnF14EPpSYJsgeiRe6yy2BWnXYDHG8qRpjpfnVppDa0kT6amgj1idXPYykAInMOYBrXGQR
PC5v7fnjQyp3XUk8svVZq+6gEUs5JyWXUbEfmhkXCcMteyIsYD1Wj6F1nm0fYHjWwwaf6oYBAtpg
XBVOiP8JI95ISE0fXsWDu0/qdTtvMt9LZ93YhGVFJksYc5mOGCEmiXYPP0U4L4aQtQPXDh2ILnDx
QuZ9fpYsm3yfNIcYclqR+8syfeyd8LbB82LpyYrF9HPavmKbQtKk7y0rZUpB6LjoCvRVJ999Kv18
25GQRCzQWkAJDT7L0V5CH8GD9l4SRzwOBEmE19i57yoibxoGHNhRrqsO8AR5j50uIXtxsOHj5nxS
96xVbbVgtoYU7HMyJq4A5lbLgN3Iqr3QGV8E2P4cEcHEz6+jXsPzAQoCsR2dbTOCZNPdT3hhOO74
HsN1QhAwf0blldXJjbqoJsZvkWAGJEbiv0uPnL1UYYcomaMBBEmWOMR5pQCsTMahcqsdAQqcg2Jn
14ysqfz41ky8rZbGF33PPIGEPPnsycsBr4+evTV4F2ZHIc7fBUB9EBFvdfiQkQ4+EW1oIl5pTfaw
BInrbZFhXSUztGlI/2SDe9tl7cqNGZ/pN6nV0/0/WNETnyC2ovUibqazKDYsdaUX7H2cJK3M3xBJ
b82MHAq3XVG+gbF5wPAMAn4gLYvN+JxTD4KiM5/tFFkh7qsW5Ilo2Yyvs87lA5RdhsjqJ6wCHhhN
LQUvL5N4N9rpoRqMQ6H7yMO4kMY7VBXbtik2qQV1aFT0XMPasY619s3l7BogZ2rMD1LBiE0yN07N
nLFqKCXGp5R4kEqvgBfkWLmxFfYbB1+ln7IaBdeSC3yWTrYlZGg7DsUuqVlYAghnbr508mKf6t1Z
erxtoorfPGPbld2z2bg4NOxymTPC8jv3Jh/kqSRSBr0IlkcAq1w9YSgvmtT99BX8Pe8WH98Ktt/K
SvWbs9YDeiyUdVt77msw9ndA1d/6lgM8QKVsE4gWGLp7TmN324OyXarsNnE4UBH7MY4mrGaZpuKF
OoZC0oswLQ01UC2ja68MhjGgoThF96pd2sTGEQvsH+wSGQWa1Gj4lrgKm2Bn3pe+uvLYOqOI6h0x
kn+CqELzzEPSDaf/S96Z9EaOhNv1v3jPB07BIBfe5DwrJaXGDaEqSRyDc3D69e9k2TBsLwy8tTdC
d6FVLWUmI77h3nN14eE9tfCiIfWHehDDrnSj6JRLElXzyn83KphazAN2jc9aHBRuchfGWMmzJg4F
JxU0iR43caDv1Ry8oiB4sdP6gepxFxXTkzTjk5sHzyORDf04ICUY4HalR83pOPeX2jx2jv0bOf43
idNr2Q5L3UyHZjC+m4hTElJSRSJrB/3W7PWxZGaI2vvdHQZKHNy4h26+iAqUWsyavg/LbZv+FanD
ZDDfyIm4Q79+87JvrBE7B5sq5tml3YLD88HWs1mZ9bhmZQc05ejiozLJlOlhcCJL5yh6GKc/RlIx
BXvMcVOERXXULp1oP260UT0ELoVaq7jKcWdaDdNWJgS+Eh9h8FsGJQrkZjeQMNeZ2K47crLRFcZ8
NqTFkcjsfn5NYvs48EfYKpddVe04pHkKMKQwVwQDDK3ZOQ8OyT/8Aj4bBCbUNfzpunxmC7ojueRV
Uh+GpB8kxWoyfbil1hKe2jlmiqtf4SgAlvlO8nKbDsOinYbdXJuHyPysU2/tEqMpjRsa+N1YE0dg
TRvEr7uct1H56Av6nps4v3mcG/BoF4n4Kgv3Gezl7HK6Ert9T1pnsom8ch6PCkQMAEH/NmcIiWFS
ospZxshtxOSuscMD4ylvDEQPfOMmL71Hj8cfxkGzGeS0rDRpVCZyPrd6H0ivDKO/PKYHozCQcaQk
LJg4DIlKcrrHQFM/hPh/rErsoTk92CZmu9TOfrIB4Iw/Pim0ahErPEDP0B1Nqhgxwf1LDfaoRs9c
sZXZo06mfoMYgFj1meMyFa578HLjva/cD5APCssjs47JeU498BowEZHKjXwU8xdMuYsQpcj8l4Ez
SqWHKIMG0FN6efbGBeYVQE2IO/Lnw1dHU4pSW5fxtzeCKKWLo8gBtcOJDdyW146jE/nFo3DLZTTg
6De+i+ylk8hpKnBcNZErWbw3/b3Lhzfj9rIFLmAz+urYWiEz506CU6V2dv2UjYeud9YMkHDsEEzo
TmfhnlJtcWEcMfdePHAtZrY3pomiq1omc/k0EAloYHPMOkqXjIRJPG2mPvNpJ+CMJ0UCkPNITkxJ
JwPNHs5HpvX0bP1aj+FLPYILCUBUIdH1aXFtKwLZXTxIbGpJT1Rf0p3VGXgclyUXC/dQmKAyhN5g
vnXevfjdDXP3leEIasEMJdP4FAnrJKrfKIVDGR56qo2SS63jsOiL3/xr5tlM+AXn9DaG0c4R8Zag
S9IvFNQy/9JW4TkKoJrTctpA3qxuZ7HgVKk4tlG5tDzsmRQpakZLhH7Tfk28BNg3Qi4qwfAPuqZl
l/U7qxQvpslHlbwsu/xNiQ4BMI9OltSr4snyv9omhut2B3+w2ZILG6SIdZxCf6sWoDX6cDNvMueG
2/eaKgsG1N5MMvrNq+5fK2owIU4Z8XtJ061D8d5H8Xr2uLHva+SOV/Wekef6aMzJB4L+hBd+7G5s
Ord4czEzQDQ1ngXYwgHfcF7ZGxAApDHx6rbBwszfZpRJQ+KT9MWVOn4YmJlCouF5f1IZbWZTbt0w
2HQET5cEnblZBJGk31am2jb+GdvwHzR3BJhIcnVmQEe7lPLKns5VFi096yYAuILP0sUfL2u4z78d
nDYGWUxOu2PdtZVkj5I9tpnRPoggOjf3CMQO1WT5lAz6CJRClPowIxfw8SdM+N55MJbe/CUp4e0c
m8Koth4FFqPVXYw4ikDNZdfR9bTtyUM9wWIkn05+8SQSY5ehLkAfAX34CpgMxZVzsZDMYeC6EEL/
oU1AkWHGleyj/KV7Ye/sjfbFnppNxnuoS72ftd44+avt/jZoyidmm4jIthXwqsTFe2cnp16DuSAj
pVt3qEHtoHkAAFJsmjokjMv4I9LkESTQdgw5JQdDkNvowhpF/rFOlP88Ybi0Y2ymdf8mBWdBzSuY
A4KvUnzvQzU8NpLwAXJWbHwlxsOEHNw0679KviSFNHadH6xLSz1mUXj0jZr60HwJc+iDgO7wCaxH
DX7U+W3Yh1OYblqpH9OguzYUnAHwoTnNtkYz7YYxn5dt+TB6pw64EyTse+4hF3a7jRL6uyHgajF2
BIffxwaPE7dPM7jbLqP+nopH5mWL6W/b7UFKTg7dVdut7tHPBpB7XVp/faG5pQicnCgOiwpWeQz0
fvwYOFvtyIc5wDEljtZMsM3818nhfuOJuousQudr5LNh8rpVxbGjrUdhQLoXhgDHuZiGeuNMWDTT
3o79n7JstwPwP8Fitk77jVURF0twetXCCouIRO/00qgIU7NTFK7zYcrjSzi9ez3WBUCYq6J4v+d5
QdzCbA+XlRy5SIp15Ey3mfCq2GnWbgj3TdxyX2+h24HxJ7b6Z8q/JzPdhuA1WiEeW50tRiA4QuPV
gQ4EYSa1WbAO9VUyDYqKbGWV/hnuxJcMvLXNkAu6UbcennITvUa+sId1GYAvH74GutfGevItWR8M
XABZBQ21M9VmGBDmVSUJIfecK2P4LUp5zwuvvVWB8GEpLH2YXMs8nqH1pL/EC0SGub959Usqv82p
XpcDZWdj86oYXkhuG41rbBPIFgfWzouMaVE62Qk9zY/j/jjsMx18v5JWG6XLpiRjLolCugf6fo/A
0oAlmEeCVE2NrtLhMymNV5H63AwRJzsmGW6HxnTo+LdwmzAqH8aaaRYUF2/YV/2FCmNtwlD0YL4Y
2jzMBE8gYPqNI2JmwIJrlvPAzyKHGoxh6KCu+DCea4coMvd5LsqdBcQmE1t4WSLwQB9BnnDF2u8/
PBcHAILvIHjEZP8EZ3kxulzyFSK+CBTX5JUXXRT8HPk9hOOGIGiTR5S0eYBUuI5WQXjAmbx0ZXno
0vmbdh33KND+Ibg1d6u4uZT2ytNkeb0hG4KD9esV7UmF77YRb2ix/92UZp2+ERTFypeG08xhKIFA
dKkgxB/7nnicTxs5/CRjSsUoqRJNYmTbeaPd37E/s26vmKBZqwR9KrX9ZWzuA1laNFDhId1zT5lv
2cR1teWedghL1ZPNznZhr3v+Ij4N1w6XEVXG+BVk9Utk9ERLJvy/fEO+NFnz6qTtF8TenxoMm9PQ
mZHbxwQbq8pSqE8bNw+o2rvdGH6HcitsBTjMEqgJ/L4towxMDNmsDoOYjgVIAZvCgzHsshIQcKvg
DKnqyLcfzTR7HWgZTXtnj8HOC05T2p0keSdzdwZ0s50sm4I2AX5T4rdLHt3wWYnkKKiB4+6NgBRs
8qzJIdGEKj83wyuIQbf9huVw6ZubAncg6GkVyc6dxBw5us9qwK9Lnk4cHu2k7hfIm4ifsQnADEWz
DMgls6M+3vlW9gK6gmZQQLxSRxsjERmNZJyKP8EUIKTBnVCXN2AW3xUTH8Mun4ugW7jkCLRkEf7V
Q7S1mJ4FsdxYJWMkJgDFPsbc2PcSUTGhl1Ww0vZ0JDKKIo8UrwmJObEarefQy0IdTR/d7LXFxYd0
neSN1zKWAG3q21gOPBt/lfhs7fJS5R+8HMe7O754Fe5LJnhSU5fBw5cq6/V0d5amHrq+etGa5tqO
+3OEzX4Ixj1dcjjo5+Gug4cNtxr8JWg2OK42xqA5uPih5OT8TL1HDPcodv5CEt6mdw657rYS0bAg
QMTND1M47hBOLDx4ti1KX2EliA75mYOnlijUxBheUCwZaIDMHH4ixUkGpjYielXSWaHpntLPKHud
6Tli8RmwhO596xFtB/D7n4KFQgpKBjbARkdsRPz4OajM7wSUltfpZq+DZlwXFmiVzPPBlJLl0mIY
w7zka9wn+XiYKvtMjX5tEcvAeScDTYY89k7lHaCo0uTas7HJc9D7ocNLZbHY2xSZbx8maBu95aCO
My515N/imS0EjThPn3KxUFKrGcW57FvMA60vTxrBxT71gjfo4eUF3iPBYMW7koQA6HngfCmubrYZ
gbkwyJi+hhiLQYMtldr7EQsT8MM0eZMd2SyzTClHA2evcolKBH8JGTlyqWLSJzBQvPn1v3KyZix0
55FbV9xhAFjjDcK3IW4PeNVA8pCbmej7d69NMmgwukdYvHt4VXKLIezglnKhzOigmDgZ2MZaSUo2
5S3T1rYB0ahIwwO0tIiY6UlkiLaxdzubyLqC4A+yPN8q+CWkIMXHf1+YpoaLPDVPaRg8Jg7adNc+
iYagvMjpV4GHF4piNAK8TJDO2Q7JzYEbUDt/B2581jQoZppqq+OUHGvTfgi86uZxqjSHStbtoiz8
P3BSF0U1tgv6kKUzRb8puSVhhhmteG8S42/WTRChqX2Y4CLl2gCBQxkYq7t8dHwBLfvmxwRy2z0l
4IROCnnMqggYOnXtTvtiY65bEMRjsRe1piLlYnXQaI2HRnPNNekx9jiCqhGfKnl1Q36aMlTiyXvB
xi1IwUGW9dIBnpvoYl0zfLb5tNSm3macQ/cQwoYUihyHmUBuR+16R4JOPBCMeM6NTNK94WtcU/XK
RRoCYSSLdtg9j8IrYOuL/tGqje/QSDuG3dxfmIbCkyS5oTa7gEQzMz+SDfXQQeffhRa2Pys7q8my
btP9KR69guz0XKwqcc5dv7khuWeUlDEVtnoWbxlaUyOa9wMwfYZXASMuD+vYkA/ezlDOUxrhgLSV
tysnBoYz/uslIp94E51GgZVAZHrcgilU6eQ9zcDP60z+de6s65EN0yXbd3XoHvywOE0jmKF4Oo35
Cmpn+IDg8GNsm3ZDZF/k1KRPDo17/PfFLHncScTcDWbePQFND0hmVS9u9hJVMn825b4uZxiFkXh0
YiI7rQCssHXGBtTvYp/YItvDLCP0XlkkGLRairNfk2066GGHNhTzXMDEyBM5F2XQN4e5JXK8S1hV
TCw2+jo7DARprhEgr/9Bu8gK6ZdSKlwYnYN7oyOsFIktwNc4Qk3JLSB5LUht5CXM+LSPsnoRsaz3
QV+fMicKT+gZeHqluwVXKLb8aK+6I97TJNK3cnxnkUrrFACqXPCB5rHO6Wq1B22JAnzwCOWM8I2t
monExgEcIoDz/i7vy9JjqbCDyTEHKfHrlyP85hI4U1gBNY7G8kuy3Uzv3M9+HqBuOQPJwJ1/CHPQ
8l2YQivhA6lbXoiyH/l7+dgf/cp9VzB7TsF9CHUXsHWDS3lFSCNDzDPabC5Pqk14j/N1Lg3iTRie
h/4o13IwX/PSCbCY2ibeUFbT8PDqVR/buxK9Hnr4YEvKSYU9OK/23v0pbTAIu6AY0wJsOLhxJs5B
sO00HmWg52SmzMerM4fxJVXzNr2vu5Io+eONmOvC2vnu7S/eiuAVzMd9KW2DkS2Kkxt955ERPIto
MXSK8lsRBRXm771jnyUpmE4Gprk3COqO048E9SNkaa9d2S4/EB7gjpeTH7ROnGvScM66qZvtMp/N
pR6LZJudY1pPxRAjSOVrou5k+u7YS/ZcGIf6bdDmr5qMWVhkxrAETZ6s26w5jmk579zQgh0Yf5et
eqbSJ+ESvvQikuE1CuIvw2IlGYzVTEHGYK7mU1hjMqSRjh8QRlNex/Y1UDg4xYg4YCzjl97RqIo0
qeepCK9dYHPuk7CxczQFQDyzcIsirIbE7l3DqK02QVB/JZC/P9sG0peo2FLLCP6Ubbw7Ek1NKSgp
PZuom1S/FTLb2LqndEcpv69n7znzxTW/40OHglTpyNb7tMCDA4GwWDUqDhdV7JEpohGvAT4C5D1N
v6E1b1w++fu8Ai84cbLE2vlFiSapRIcrimkidtqKs7PsaGcYR/z74sSwg/VYM8N1r4NFAlx3n3Xq
pPhrRO0vxJzYeZ5aVlNJHB6apqYs3dM7xDsnHmndw4Pm3mY60cEp7LuZ02tUq7Z0HkE7cH3kjG/H
ujv3JNrBjFqjdcKBpQrywf0WaLMsT6Q1KiuUS45D2lg9LZVBSkFKwM7eQBe+7ly5Dr3CWJvIVHN+
n2xMk6OjjEM51uHO8Mqfdh4lQ7mifvK1wfyxNg6zGfFZi0NjY3o4luOse3WasGZmRKQkCW8zysuj
wa4183HnGqLEWUz+6oBNjawOvUJ0xX2bqGjrpzgQ8WnhW8KzZXgpCsv5pRT9g1OGAfcJ+lZFUB6Z
BgCm8AzWACMGksmYeClstPUOsxk8LQHCyY/+sFmi5pj5MCi1jiZXbtCJfKmK3O7Qr69hbKm1qWMW
ajN2q0iUlEs00veYeTQNCE49dlQOIh2oDlkA3cfrtmEL7FBV/jJVJHfoyi/Jlh0E1GgBFCFK3o2u
WqmMMK+m8d9GRk2LzPbLHSREtP06fCCjgQ6deHKCHp6joX2KXBiKCsxopNRylk5B/5AhyRg8bxOU
jskmxG42eZPSLY5EkjWs0nfS3vA6Jxc/6/YkP9fHJGnF2mv8+7PrWDfPAXwUDvbejUgDM8iMQu78
AwtSP5WSDAdJuBfs/sjmdYEprXyjeLaT0HoSNDDLumM9MNja29WlvQ3gRx2rOtjzChrbKVRoZ4L+
EvvtC8EL3a5okDXTUDi7PLDVbuS0Ra6jsHHO4Evx6hHQUcjgMcU/WAtm6IwcrFuDKoo+MHuo7Xtw
WTuLd/KKcfGOHzYa8Z1yUOoQv/4XR3j0Mafq0yAGqy/jM2HR0w0JcAfPhHeQTMFXIkzkzYHtSPhZ
jLDm/q/VFJA5AIJybbjJc6IcThiVUholxJT2liAhcWQ9V7XxO09Ts22myt+kplfcEjwHFMWs0Ky2
OnhZxq+e4ZW3zLq+VuM9L1QEAu+3VV+pkFcJWS/H0nYTCNBJehYqnFahEYOxv4fTFgUDDRw81uHf
F3n/p8RTxAvFFyFKCfegYEZs9YwFw9jZWMr8o+wyhnxZsHNpWQFMPraeeUyB+IUHLpXkKnGpjsyd
D5HiJGjYbK2T2hKwWNDcotAhZ2PAkg7Kuj5b9y+qncCwpWayQ+cMIySdjIvXJt1tiMNN7BIVNbjI
a4T35RhpfAtdEFFtaMh1gj0B1mIjsD4RYGJ5pQXoBgWYO4lxO4hmPhZlfSWTT14Ea5Oxw99h24eq
YSyAeRvULt7yRyuGeNWBRA3q5pzBN6siWk1SUVcd4RGnpEtjJDP5rtF9f3Hp7rZOnX3MjNfCyVZX
ZbXItcy4uM7V+KsAThBScydKJEXxOkdluboDVHgshLuPYsKNlb1xMAwkHOXuGhdMc4Mm8jHge1l1
hSj2HdfIq/BIT/TSztqDqUbcocqnhkRFspOZDvle8eRnffHEUnaJED1dNq7Z7FIxyhsaXaanSCjX
hSwYPoZDvi9B0lSN7UfYnOsVii29IdXI2XlMYbFAV+3aQXB9qJ38d8ZBcUz1LjHd4gG5+7wig+2M
E2naoNjE8TqFj2oY7M3YcvtUJlyMECX+xb9/8Xrncx7taY1alf7GIOWoqo0HWHvGQ4aMfJlZ7gta
diTtlFDXNjbHq516zJ7YJLlOMFz//bkvSUWqegFXeNKEsLR4cTGRMfNC826Blwx8WnyhzqjWjrwX
4yOmjPFRAD462ob7il+ATBCTSySrgu7sFkjcK4yBgK9Vsk09DCqBMYHQlkxDqjI4mZkmuITaZW37
oiUBSzuEjVJob5pZOJfAmxxmxKG98QqTvX03kRfghAHzMbUrqlRencn4kSxMubVy+0GMAehNXOCl
05efEyPoWhMx5aXTKSbjDMl8QT/A1JMlmyp3Zjbna89s9cXCi7Hu8+iNDQPZNfZkfMBTYlCAd9el
lB0GAERMXtjcow+ow0ivK+AFhxFD/E03AhHRJFjvzfnZzHDVoTxgqDaJlDQ8VDl+a++tCjaup6sQ
8Z3z3o26fSh95lyRymABR8VwKgQ7jcqJVLxCAClh9dUz6fJ6p7FvgD9Kh4e2SuwlureEvK8QD6Qk
h3VW81cM/IaDO3ybIxM9DpafJc/vnyjuKNOG8iEjU+JVzlwj3EC71AmAzykhr1PQyWsQMqgmtIcB
H+4p9gemukXOKJ5tmB2Z1S5Cy52PIgj8W5G6u8xeoXozz6LtqMoQiC29tqf31TnFRIkhzYduTdPt
16RsUsGTeejBWrW7+jr1RHcaIdk/VWyxHGIAdHCGpnpv7k1ZwLp7REg5q2S6kvxI7ZKDjRr9yYHI
MG7bto0OCT60beM0n3HoOGeDDR2BIw0D7iBVLyGoj0dK8hugrOrYoVsD7oHZysJmuR3RkC1Czdh6
CsOHBKZtlDMzGesiWXtOqnZDMT5ndvgY+Q0ZGtpnz+tm7jvByfCImcFPAgucW+WMeuywYSHaf8s6
l+9RMJzb0HuA1QFHDyMqyoAk23WEhS2jTCSbvE5pHNeePU9nH7oSpH2A7p3/0+Tuk4LMvCEg00OP
2K8UV/qiHMV1COY3PIMBkb2yWg89tnLHUM2qGdnbdCgoFh334iYepndzJNWebwQAbD5USeI+uJZ8
s8PyCxvcR6KnV14guFRRCNG8cE6TjzAkKlmNwY+5FGYVvHi4CeOAKIUJYjFXDpfmWDAtj5QOHj1T
rsnKIUy4rIyF21b8/la1t/35RD0Sb3o/YbXd9x/AYedDE+Jba3JxiyVYT0MNFqsyTJj8jEY6V8Al
C7HNIdgvWG/iEqCQqqF/hS2A9yBjeKE4Dcw7caDDLLKsCndedo15pwCB5hEiJzvkrvzK4pheQbvD
pnVKdXL7oNtW1LMuK7QwMtivYIOid8dpkzlw4LNq2Nqmt5/UcGn9fuCP7y7Y8C0IcOLF0RdS2tdW
TuGugoE8mSUxaZrY5JibE14Z6haTeLPh2KRpe0gzNDp6HOPraD+XUal2JJRvyD6RZyRIw2Kay25f
+eS2Vzpx1iNR4AFDRId6HC3eoiGech0FTAmz7uQrzgo/fJO0p0sTR+tmsgH6t+zj17nJhFv1vXPK
KprH3i8GKrQGzE3IzFfU9REoy7yqDJQ6Rbj3kZidEQ0/xXVrMc2kWddFPsCXlsU6wk1xN4k1HCys
DPz41jRheR6RC7A/UmJtQ5Zbm7EGYhuh4awkyYAi5+M8WcmDmqL0QfsXEhPzrctoeDFqEVKQA/TC
UF3sE/aVYHSCk3CnSzX7PmkV+HczsRH8wKfE+ppKp7gQ1vOlTdxBHWbthTHIu6uEpJU8Tki2JREB
L90+D8ZtlTMA7oqTHMh0jiKQnhNRuNvSLNQ+iIgt7B/7URG7ahDXbdX7cqy+IFh3xEF9lnfZTFYD
Ak9tge6IGWaaooHsko7EjPHBzPLqiL9VrXwHJrjNTuwka0ge+OvStZGPzYHgqZPZBw+qNH86k5ST
cGKR3zGwHKfgkrto+UTMxYg8TqwaoLFMsN2txyAHholmWgQBBcwgxAYPuVXPSCTrCC73u9FZ+wl8
2dKajGdGT0RxT3IhCnKn5qS8aw6y9sj8jEwacgdRf1vY1AjX6JiMuJKcMQmKYqEKne7agnqUnv3S
tnPNtsdb4au2NjNt9M4YHW9Te+1LM06/NajzUxC7IxwWvgQ2aciVF+5Ii6YVobzfVOkUgVxzsqVP
BAlQm3qlPOfWO+WJcrnZuhP9zKDge3S6ti+zZc/nNnt3A8IL3DDdjGb2xM5gRCozTQ/NAILaS1t3
W7ZBh3dGOksMwkT22efIgnwdhe1udDU2wrRtCCOdfl0iJR5nQnUw5w5iYw0jeh1jvGhQffuBMKUF
Oy6yhXPT3zLI2KtssPayMpfkOIuDc4vM2TwJQn5LV3/YPYOnwrcWafXDQV5ssMWi5BHjV+qzWk8r
51t4L0QbsYzy9fww+/u0e48H7bGt8OErtRQkTWKtc5x5C69PMuSRQUp1B/4loz0eTWQVsgiYiHOF
11V74ThfIP0d9xM79MyjPpnDv35elvvKsiC1WBnJnpa5NG0C7XRAv12F8avjvpkC0YTds0nT3sbu
sBu4jPASD/m4rsm2RQExZyM9a4MgymDM0QiXzmogTCWFJAjs567Cb+AtKbIQxxK9YZJyBBpERg1u
W6MjsrK1W6RE8kw0OFZeM9ht82QNk8VFKpBeOLuGVaJYd4fGKfBr62Ap79kuRn8LlZ73Nvc3wQA9
2HMqdapV+8z6M1xPbmrADKT9AzR16ogKqTwTxHzBL+KjwfKoI40Y/7eViPTa/dXuhnm6jWd8emRo
u/SlHLeGMY9Qt8pXn5ESeRcoNJ0aphXib16N+yVN4V6QSLQsw4Rni4iAE/EtL33nPtlgnx/coT86
Y3Tm7P+02/lPAnJxD/XaGwmsbO/uBKtlmJvdd9wwD/CqUix64QbiITEjxTfHrLGuozs+uPeqHU39
qWSocOgpWJA9s3SznZlxEgDoqEG+3SNIRBGNFic9ItZWu4n5UtvA2OYZ6FdT4i1Mv/hukPeBnVo5
CimLm3C9W/0gCevdEs7R7wWRG5CBubwsEMxlC38qoFIMaXUILSzZ4CflNppP4xyPv7L/KLRFZ5yq
7hxEP/A4GS82E5Ue7PRgtrPNkGNCSBiALAPqz3uTOfGWoeuXrBCmQNTAQB9jlSdU0vFLo0N624rH
9f5tHJFmW7anANQO88nwJ7EJJcSYze1uocxJN9UA18qcsRzD9foeoCDCoIMqKV3gT8h7jW2r9kmq
t3iCUSrdAZlWQvxf0ZXWepDsGmP2TjDf54mirz431FTHlIz7uXPXIV6GpZveSO6EXyWjABsw67TW
480f8c+iVEnlZmj7m1XzA0Zyirdirj6bDscDShSxMoPxyWdnthoqEhOx10KXm6OfHqcDDt3k4JrW
2sbBvoiCqjm3uLJ9PvAMteMNCSQPeF7z9XCPj/HoB8HDo7/wu5cwRJVK8QU9pC+3WV0wZ4LybPjf
vSMJrnTjhNPub5UZJFvVCC/YdNB7J4F1AjdCOLiV3EWlb1BS/X+HgF+QJesxt2w0w+I4XVd+XG5M
nPhoapJ5uiUlSQzUJgw1HTBK4MkJj0UX34KFqjmK4Sky7FMkIDnW/EZUE+8xUwL6tw8jBuTXRT+t
FzUnw7DumDd4k3cCOJD9P53lQWNsUnM3PdmlPa+0Vw7LuGPc6+dsFwUNeMTuSQ59edAkji+hQlIS
xuanaatu7ZdOuwzDRwKjBYVYpBlE8HYHfWiw19PqArP0NOB43vmi/jLtFltRZQRLW888+VN5cw3O
CsYGvEB9a10kYj1X/EWH8JoEefMBgfDsKil+ZGjsA+c5SMv2SmCzhP0v/gwcVKcI18A45I/SiIil
iNTBzkLNDnLInuN6uGpcACupY287tqPcMRUjVwt1eJ7ZNz0m02MnqIGKF7/JphuOem8RsLtdNink
ATL7ToXW5HeM5R+3KJYyvY5gXgnU4d2Hy91zbw9IH2kFgWCT/EWRGfOWMLYLyGPeOJ5hMjnyrJ3d
5K9ZWPlHCyrp1g1kDOlhRnlp8ZL8cwz+l8yTt/8PqUk8qf8va+Vnov58/Rl+/ndu0r9v+R/WSsf5
D1N4DpRo13Mc0mqwSf5Pb6X4DxvukWNir7QD3NVYrouSW/W//zfDwkFp+r4Nk4wvFr7M/2WuhFT6
H/RT0oGKQW3kmp79X3NX+v+ntRs3N8ZOSwLwM5FHAFv4v+zWyKVdJ6zJwYBjQNfoVnrfkLR0oWoF
Akr7WoSAB4uMXCuJfqoliRJcMfWggaOSHSuSXJQvcJA6/QD1I99kZosGvaxgqqSOeghhgy6KrH1j
JFrv/L7HE8I+e5CUcfH03Hoj8/+QGzdK8zfVjagAKydZi3QCrNtRdoiBKPb5oY/D5MnvLZbrisFH
XjmP5hwEqN/JZY8SFLypmyDYxpLmkOHQ5dpcO5zTy158T0OVvnTZ3T1doMoIWtc4DUVMHy/j6gF9
zclFE4f5GUGr58x7beXAMe3qjfV8+0z6wl+ICC+cvdVee9reqtTaCIHdgGVGQZaesi+VhI1sEwk8
jsVx1uiLqYLN80AvqMIohfMfLedkHD/SNnmR4Zevfn0VftU0l5/EP3gVIknookusWh2HxrZq2/7g
3mHe1tiQtKv1bvaZOWQGFOAic4+Mmn8HL6IMsaA+cstTkk1hcCyH2ecOERC1+0nvRRFQta6acBLP
ovIpf3srfXJ9+vHunqCns96ljssJ1xub+igKYAYNUx1tD8mZNtJnFWb+xLwdh9lSFANpxX+uSKYj
5f6kwWjvuqK2tkRAvNRkrTJild1W+wP3tbQKbtLqp7QHcw9lljyeAap2WPPJUo3Rr2Q0Rfd48Jys
IyWenTk+EQ1DaeFp5zbIkRKxq+SLHIlg1c2fukzrtynHnQ7HY1pj/Cm3vnbWeJPQtFVzBsM6/jTd
6U16QcCspZWrlKVc32S3BPtV3AKVyALiXnqjfRMmHUFhocFpiVeXyUdEvfYMipp5Z9QyEHDnem1T
peydAZx1ADjcbY42gXbrnqcGM6RcqwEYBrGHn0joXKIi1EFHKTOGvLkk5nh3BiTJsovTT482akne
4R1gLcNFPeYUZWhR8DDjFNNlRIYOwRiwO0/Krqi3Eiyf/jBgxoGDWGF/S5iArsegEYvWED9MXyGf
eGX5mpLGCYjU/S7mvtiNd5VJkcuNZuwYQwK7QtXHmOoZwFk5A1Yzw0eEQzVkGdleShU/elXeXnh+
GLn/J0lnttw2kkXBL0IE1irglSS4k9plyS8IW5Kx76jC8vWT6HkYR/fMdNuSQKBw7zmZ9fCUMJaZ
0r7eqZLnzbS48WGYyXgzS9zOs9WHpcxfs2XJsGqZZ76E8t4VD5WOfrWR5YetQHw6FG4W5vUwkIfx
UFm4keQxXl9nDuzHuiHYDGbsSaDpSlIOJqwA6et2uGkG7woQ4IUPHf6fiBuDm2MC0ZV3DVR0iSmb
b72kCLZLM/wbTfJow3ViWXHNFt+7aZRhQGWWTeZ0z0HK/D4jnnEYW/+SciphuB48zkbqk1lnIUX4
4M8UO5vGTd8xX4GPzyLqCtCwNq3RnysvYJq6iIqrPpk3flBum7WAWi1J9ssV5UMJkhnBnGRbUnCn
Mo3I2UZjOXMxxRQPc/dTu+2lLbpDKiv3VQzFPeIes4yCemqD31MMCwe5jpd7/Repwt94IcC4pP0z
RJZXs0zVfYzSh0xYX67SnHtLs722im+k6V+XIEq3bd7QmJypDkqHE3oMXpNgiqVZXzoUEVz7V0O1
YRF5fUA2Yg6crCUijamKqGAO7rYYGCjIMdv3Jr0E9IH5QcpTlqkL/wRdpDOBpteaeMe+oCt28Jr8
AdQX+OnEz1g6eZy+quKWcyPf4tZmdTKdGUd+tQKwfdb9RCnpb/moPfPQsIDa5jMqrslgslKr9t9s
dhTOucgpsMPOZZECSAySCn5NfJFGW4NZat4gZz2lC1N2u2WPOjJD3g5Bsfp/4fDnnMwsjHpDpikB
GTFhCDPeMfda7+MHYrNPiTUdssaGJUFtGjIghS3McHbLvCSmkwrPNrrDVaWMUzOWgXu/WwsRnMHB
axbqRccWooKc6r8Kor103foh5ha1w6hT7fo7q+L3RXj3WOfgXt16Z3JefazHmTB5H2JNm9jlWdio
0s/WgEzOcNM4sWUt6AZ0JPUalzpzfkcg7e8G+v3Hbl7zLCUFIdkae+o+jPodHsv5H+YQ8E+dQ8WF
O42+eGva7CkN8A7xbwqjCA9ia2Md6jryGTnB6WRecYDGWs6yiHeQiq6Dh9Fc30wtirU5cz5iz+Dw
KxgIjSuufgN1vIynd8RiZGZSVoV8/Oe2gbnbjD9WOZHgFN1Los0GOKoqaeboBH4+f8Wr5B7SOoPv
VL8j8sJvyWdpO2b+P2Tud8YwgGKG5ogIIwCeOjwkPuzw1MPLrZIp2jijaOFmRzoMakFWrmi+tUF0
0cwcgxE6/Yo0glRXaussINtyVmA5NGuxj6yLvc541ypxPhKgbszg3tmGT1uSTlppLuU+9kqEyn72
N0NwVlkvTkApdS5rJjXrmZoQEwlsZmQ+S4l6/JdnzZs5CiK5VfPJ++ajT/NPsIQ9qG5RIXbgKyyr
C/3vE30/5yOhfca+jEVly6RtjWsE3oL8blAbUh5gxILG2MFc2XCpM2yOaZakrF6PMLW6h6atu52a
wOQLc61kOC7vN5FDTEHoyxJxt57r+QFyWkv/wX7sJqvbD3+XKCZONqcsyyb5I6XN0cn3sO9w8xlk
/dJMyXhqh3wvjeZmc8M5StF9uPKgNYsYvyVNNPTZ2Rx1dnbJRSRpR/4+wMCo693Q9neP5fg+Gs8w
gg/ObJEBiBAG2UPO4vZbz0Rhy6H4qMm1cPia+Uk61SfMW54I/Wjcim93mj8NRekBXPmfqLGckNju
g5swy/DioLibg/ysoKSxfIwPib57Y5U/z0NykwE70HpgHMvMjboqisW8z4dHz2i/GYkwTLY33HzG
nfSHS5pzfsvilOZnRXBfjguNhsAtQpq1eMDUtPeZNcMrpB1Mgcehvivzev0GUOtJvRYjBzSIOOXZ
pJ3qh59OnSVY3iufGwYbjjGJb4A9TAidhJnbdtuuT2NIINs8sp2wS1BYclbYWYlDqmqVy8iy7Eks
imgz+IzHTe76C8OIGL7uSWZVeqVh2iDxI200/5aV/uJRTNSxeWEnR1YlTf40A7f/UVFHQXg8Yqfa
pCw9U/fJ6MT30g/VIWp/qkeDXAWpx2VBWqB3cbPcMQc419p7kYMXIAKkEj+yW4v94E+2SE0jsAnV
0nz7sf6O3uaMrS3gtMoMYEsa0VPifcHqJZfOMP9W/pnZOcHvPxGloRmHzp4KyWPJy0Gl+vxSTbAO
DLff8/kvQl0yrLZjXnDnOmw4bO3kxOAmauxXm9R3SNbnobay7uFWZQ1VtcAOg4LWSwSSj75DyN6u
DPVAQAOr74ORuQNPKp9EthF6kfe3KXXN/CxFMOFfc+iS6zI93rt1txDwIJ6fERnTNErNGO6q1wHG
HlHEcUGke9MHmOKRmSjmiJRAcWgFzexJ+CKMCpguVEcs3ikOUUO6GOgaGS31F/mO3gjX+TT5GVPH
4gSaWu0WcTBhPi33y0RXVVBVjn1JShE/a5hYdwp9JCYXr9/Q8Dk7bQBJLy1LMlouBVf4FUSgN44J
LoBW6gsJSQU/fnEJsc0kHc23iaTZ0XVLxSpXKeYtj0AUKT114xemMGvTchZvRw9ZdmqBDRkiVLPO
YyPa22CZ70CdP+0C1ColK8Ddff7Zpxz8rehBeL94l1j2UVk+xCl92siaCCzb4iAgE1IWHflI+s6z
ytziIuyRPr1pXyO7+O3V/TdZUtr5uczDqKRB3tEnkfmwt63aOASe+StuodGT2xnIoQApmMdH00Pu
UWXv03G2F5tbK//KZB3fLOBR2yJe7bU/qTbulRy2hme8tAm7JFbQ9Oh5GG/dtL9bPYUlSJv8RnFj
HWOxfOvYcI4E1B/B+/7AUeELKnr46LG6I6nmbadb1oNO8eZ1q653Skn5cpjfGA0Xr90m36hzVhgc
yYtlfZqkhKCTovxTVUz0VWM4O641j4L3SNg/8Y/FYMygJupnCJtU4LjqT1qW76Myxl3QlX+n3Dtl
mor9YnA1KNwiRur9S8pA7ytPrVgGHLUaW/vI/cEJYusFz/KdwB9hfgbBG8BhKS7pD2UIeZJp0J/a
nLk2CcRdzp77Sav4T2G9dR3xgsgjeaEaFG9l8OzyKrqZZOHuho5rPRs0OOBxeQm8cYadLs1LsHIq
myrx9rZpcYKT9UHU3IQ44aTHFLjSNo4Ndw3mE7hbQ8zoLp4cMQ6vSg+/WhxFY6340/u0hOKiDYNU
lcd45hKuaUMXIwSfiIDBUUg605ZgjaHxb5e++jB9ezryfKQ3oM9VaxQXCwKoGPqt7bVN6M4LxItM
/hlkylQtGBlOOw8kV8O0cEHclOw5GKx/1j0tMKQ68FPYo9Yd/VIHTfeo3L+u7/51Jh9MwUT0OUhG
jsnjcsrdaZsEz0ZHEVgZvAROQQVipIje+8m/zDHHOs8XL3U60rZ25lMTeTgMYipdwFnRA/Aovelp
JhPMdHejBcFm36kOrHC9DStL3lInvmNkJL5MQBxVxxFYRARDKwYh9uySMulHBwwCqBoEloUh9LUa
AXOSfgypqJN/TVDZoCFu2dDjBgXasEZIXGnzldDGkZPJ+TU2XwpAMoFVYVDBFqECd+L+RXzOXa0n
ooLHKeyvym2tY0bfaesK4AsDo19cG+oYJefIl7jUzahn/TLe5jrW1FAcOrgMl1WUXKTVrz+BhYVN
/8npzzoyBvlsUJBvCrZdB7OLFyrWToJDpegPnB44DDrqNhRdua/hy9hi+rXo/qWypyTsObLsZw6J
D7iMLn5smxxbpPevm7wvXDk8CJ2XIVbyKaOhWszM1NWsLl1JOgcFQ3SvvJEjtTYeGFObV4vlXetl
E+7B5kvWpCnJY/j8IA/mJ4d2IKa+OWwq6iHA4tx70FIDnEuH1SELukoQ9so6Oh1u+xhHeg47Pxbn
QZQvBM3MfT741jnaz4MZnBmB8ZwTnbs1+A6f//+L6RQEbOqfDvOLISvq4VhSQ9fgwyLHZ+D5VGbX
8X/nTPS1+pxZ9oTzyPCYt2aNTMhitN42LbpTDnf7JHz6X1GfvRim/gpGAjr57P5EY3epekhYfEI5
e+wn36uPJdRSLCzv2rW90FLwJZZ11NvUj12hHmVcYu6Yza3uEaGohZuZyl4Tm+J5qdxHJfR96QD9
jCX7Ya3VhjpDDGeYxySji1nkz1bwxJw8pTKG3qE3g2vaSmjAlcu0WhwX3ZxtLqpyivHH8LKYTuXW
LaOa9Vydbkd44zz+eHczWFGSZff6c9KWS9gM1e/U6IMwQqe2seo2u5qz/dWTiIQTM70OJYbQ2QQU
xvyqaOQMl7N0dx6MhE3TYZblnV3fcot3VQbqLfF9TCjAipFm1wCoLQdsg3RYDfQxTbvU5NphEwmq
CeJTngDmKJ6VkZ85zVh0FoqVT/G3poaHQwzABNslanbWPuOBewo6HuHNoL+Btu8Wh/dYMCvVMW3f
Ale9r7PRk4J9HRIFJkbB+2dW59OhmEgRR0qQLp4dGgMwgpsk8w++hastMzB22TRtIFAktBzHvAub
2f8HmOtuWs18okFgGJ2354B8cdzln5/ghYsugRYocoEPTZ5awqrsJUVIXr8nCjojbQcgKn/7Ot83
zvQ7U+JbWHDnvYAhy2R9BNm4IIbLfngVn5/mmuJaUVx8vBNzXRHy6sdXzbnuMjpy2o4eu0QzG7jH
lBZIArDTFNZo0QScBTw8R8DhKbHPvAHhGaRZ0i6ISunYWwSqcOZhHVU6J+Ayvg9w3a+pgMrg9/OK
7UIfTf8GFkaA4QOKmoWzC4b9d6PbYSWg4k8JyUNceqjrYZVRcRmpS5z/+6Vi/98To9jp3PU3dIfe
YyZtFEWS9vzfL+w1MRP995e2zVa0WP/5uG3Yf+Y/cAs4ZXi0MSpD8YHu2ivtn+IQBNZwVryS7MlI
Uf4r5dZrxDdj53jLAefWu1HKlgT9jDkWFyJt1KNbUCuViHNi5psBoR7tgIkVs5E9eqlKAAY01q7x
rYOl+awBJWPI3Ykjmd5pbyX1S+vTVdTKfotwvVIOqYs9t4YsRDJwr62EdxOmMl22wHHvbYkQ1zDC
dKzXDE3JZU1/3E3qMJ19i5pQC3vHcrsQ494CMATOug2lLgFTEI+TCAEYmaex/Cy4K4RePLnkvnnI
ZQGbZfzS186qYAuQ3iRKVzNWMDA28XC7pFHwW6Us2BppVhc7s87zUD97IR8xuGCdq2iey6sSVw/4
iwiA+0eFqA+mQUMLh4DaE0eVOB/p24U9UPNDtzTXZh6i0wRkIteec6nK8rR0LNolmKuIue8WjPK7
a6fkLlrfO1SsGzZ1zZO9dmEugpQwkj55BOXv7Y1uEJuWmNGONn687ZrSBIwj1CGiuYsKEtzooR8D
dllgtBKECjt42KBfGwceqf+L6AxR7jWfyPCjCp0qt85DVX/1TLYR6zLwitfAjdtUgLKp1HKn2jUQ
BA8e8gAYdSn8x/lhSkz9TvwYVLq+WHI7zTydu3bhJWUrfTLutOK2DoH8gJA+D2H2cwYJws3CpnOX
2cbbUqnXrFrTYww+6cJfN3JIpo1kqXGvE9/ZaRWRzLcHaHlUIBIUqLcSBklPdH+P3e/FsksVejPD
WoK6aWg0Bh44S3SHTDq/EvbZSAXad9cFzt7giCJ+9ZTTWDxCqQwhMdkXrpb3dHIgkyQi+m2qAKSC
evDgCj4MTgeibLIckCBrZtGgDrvkHEJV2WwdjDH3QdefnKbcLdq6yPD7UEtOS62F1p0ZP3VHyv7I
lR+dyUbgGNfprpqhvfTGZ5L7YAliWJFLw9E6G4l7D+a7zEbK2excBCN+rQn3kHXcRwvfwo44zwoq
4Nppu6cO1hSR6+ox1f2DmgTNarf3j4k1H426onafOT99SqEZL+E7vPB97vanbH2pUEn5p5zlU5EG
aZjx/HHbBwTF/Y5MDj/B7MKlsWE0AzK4SpYw9aefURbBKfFJYwDu2fmI8PhXgY56W9YhrGi49ik4
nHv20kc9mldi5hztkEXj8xnu2ah2g++obWHV+6yjReywEIe7ltLY/p5KeBVUgz8BJ/M8F8zgFa7r
CpP2Lunfhd23xyaa/zCdfk3BN3TVPOyKtAaABDB8C1ZCsljrv4aq+op5IYDo5e2XhdmaKuQDh2b8
70NT7hv71tdgK1j5ql0amAAQa4ayFkPjNNfljnbAgZKiHRKpNzf3xXGYWKMrQuYU8SbnnwAPjPfG
jJ4hiU6HVtENLfPrsKSU+BMTQlTB3TmK2uzk4kHvzJsQS/4xVo64BBOitoQB5ENXsZ3piJaCwoyq
MI9zfpx2mT2VLpoooJC/eWnj896U6KCgxxLf5X8k4ZE94WrsHm15+v//4b//fmjT3TwV9v2/v+uS
OXsy3PqJsYeoVblPmzLDWp2Sl1x/Cep3DoxHq7WSD2ycGaciPCg1xKv9jKfg2scCtV5Ut4e8ntKn
XFKfr1RRnSIHMjsuiW9zgmRSJPJNcy8+Evz6DGa3CXVPJqdYS9pZwE2kNzd0AXhZSBDIGzfwt+Vr
tdjJQ266t4zv+mtCgIhT63inC5FosjzY6NuTPwa8fwki5WXMV6q9oyWD8pJbg3oF8cP8yj6Yi6EO
XhH0W1H3P94/LsARvkr1WHgNtrRu7E6lZFs4aT4ehLmzncy84U+bpye/cX7aLqZ9tmqYM68KqWMk
FER4xI9N2h78Wn7pViwPdWYeEmO0H7TJ6rXUNp87aUS3yk+Th7FiPquXWSHuRd+04D+F5n0qx0pd
W5pelWv2W9nxYpSzQmXO6HJJtQECgVGqLVkgd9fZ1OrRIpyXvCUbaMz41rFzHbyEimW3DISfjZL4
in5JZqivnUurCASCzRZ3GY8mDCpTHhcZ92+iCu5NIiUYruKZYXeYdAznCSmBky2dD97H5M1Yk+Uu
7/yEkqyzh8AMcmt8H2yeBpoR39dAfg+02W9qwBsmiiDnPtiCDVtRUFDmi/Af8wjtjVnzmyvYM0eX
SZTF9tiyk61faHnvasoA9pSmLDiW5FIy2LSasQzxdu07abbPTjW/2dQG7xyHrK0yKUMaJIEaj164
6VopA3XjwfT4Zzsr+1sgr9sTVV+gbRbuHY+gFU4GTgk/HzVwoCYlf0xOK9WCrzgVROzbn97lGEcv
7HvuSUKbtq9ehAGjh9xVwfAeZA5bTPaefN7Z1KA/jofijCroysQPcdjSUaVs6RUi2V0bks7DEt3b
xXmyigrFhhcxT4O2dRosFmSSiBkvW87FmMj0WA2PMJ4U+EOn3SPdt/JGwxepbffjK34SpubsHg81
7ScZs3oaaRVyHGeRNfA05LkoqD+EZp7fvLqg6ZjL4Szi5Z+5HyALs5QPDTQT267AEWkP/zKSyBti
7Q15n/JAxSJtMmNviETtend8rmcm6obBSiW1r6bX2MQuGWdGGWxJ3+ajASNIoyE3Hjsy0nvJtM9u
jObs8Aj1HNZC02oMq1Z12OoQS1bQjbt6xVoEY271x58H60gdCEvd6iCrox/+hDA+VjtZxlVDVqcN
29VclqAwq1LxlJk4zTzkZnK1nC2r78z1wwb9WS3758rDh8ZKSR4kirR+daXRaAxOOX2+dvWomXok
dYtabU6+/NW0Zmr7yzbtR960j3p1seFK+8eLJkgXNG3e6msjGPI4I3ALEhrhpkUw039rVsMbZgyx
16v1zV79b92QXjpTXHM8l9shdj/lrN4nlHFlUP4yBlh2PTI5e8QqN6CXU6tnbnEwztkANNmtD8zd
Vh+dhEgcL9U/uZrqGCt6hzo+WZwUotVl58GngCRKP5zXjb5Ga5ql7lc+2+XDPFJo5qC1XaKAkQE8
s75HStITU4WgF9zHEmqQxXGvNH7T6GPW51zNJJHsWhhhx8ydtjqFiwQi0XeDg7Zw4tBvDguYMPRD
smBXrD4/dzX7cQTjbIJ2iGjl4pENtp35ruIiD3tNy7YsvtDXpKGLMFCx/YlGBEo10xgKYzMJPaIC
XcN5yF1uyGD0zvQ0oGVUhLL/F61mQgkCptNcnA7Swna1F/ZdTjc0YZfaiNXYc4t1889cjYcV6kOG
QPHJLf0fW/+SRHV2vN/ZBBhZnaFNRM9a/bfTtxAqynZ8dlh106KABRsZG4KuW+axO5i2yYo9hF6h
2UtVlcMJfEHZCOIOgWNvsu8qPWqw1mp3tFfPY70aH+NsOuGefZxXF6SuaK+yDgffspoi++Aap5gj
U8ad9eqSrAlRAN9IbxLNpLn6JtPVPNmjoAQJnDz2SCmBHH5Uo3zmN0s5XgAeXP2V42qyXEBKxANq
7NVx2aonxTCYrDd1J/dnCnhh8TOx8CMyvNMa8CPC6gO6weKKxtbxkN1i1KS+frNHWe6tVmJWw7qZ
2dSAMJ0ckKWwPF7dnEAdT0To960tuEyVZ587OLKpeS0b+0X0QEWRkL0RNuI8i/nTdnGAGu0vc3WC
Mvh1aZJQbcCRsdETq7cgj0jS2dmREjrNitUvStzkh/u8y7fcMLl982oTTJxxWaThoASZCKwm3aA0
AwyNvXRJoPeKmMmA++wF3m+flN8Ii2q1nmJDqrC9YkKdeGeAq486VWBJVcaxRpo6rqDP0cGjyjD4
vQiiHU0zFXwN9VjtzYFb52hnWZiVLP8aUGpG4/p7GfMhw+kLFAwiOXvFYmY3NVybrDZ3ltblNpiL
my6Cv8Hgy0PTTPzxfDDzs/xoBHsCTMS7wZ1dvuQ3njM2mMWJJ9+Q6mPDA2tTBuvINx6vNcHEvS8t
+1lJeS0miOUO7HuGsD5vZqyTZTDDMEpfUWf1j/+hOVtC4cmySp0t/lQenU+K3F8EfnH8EJJkdqS/
uYsf0yZf3isv98IJbXpVSZhrk+Vtly4pTok1yAOvJFTZCGJM3bSNOpZu9lgTdmoynhiduJR6YmkG
8YoI0qcoiJoMPjmJSF763n233HYGm8NfjVMcMZqiUlFk2EBaIpr8pFa+08I9usun/sMwDOoxLeL7
JeDVovXnJZyXnmRxua7W4356ggINykbwdFmlgXjBsrBzd3bjGQdezS34NPGup6AAwGBgzc9ebG4H
DS+cbKogzhuwTqxakqBSYQYB7MGBvPaKU+lkNdhG5ezsQl2x4hI1n2izmYR0cmAjgsjXxinnb2/K
71zYO5jM5quK2j9VRhyXRMthMBNGv73VcXPmioEMNx2GxPk1OVzxbce7cmmEOuG6qCN6c075FwQo
kNJ8eFF4Cza8rFRcClvyLWKvAItvkEilHCnBpzgdkzLfLFFr2xdHU2QNPOvdKrh1DW50VWZRh3AR
scXlajqiclpfBBV3KHJMDbOXrZWL91yO/Zlrf9yoXPJxWPhZjmsntUwrQgwsIKYhIrUAyYua+j8r
Zl4mI+UzfdyPqfjbszg4KM8iDiamf/XMjmLoEaf7xp+2KUfyxiCrmyAjiMh3jC7woZcvvBuRuVq8
mmIV9ZM3in4ZXSbFhJ60R/e7F4T+WOuyNksr2kO2s2NO59EKp0VcQtsdJ+4EPJ83TTs+2byLhb3s
stAFxkVFDt39QCfSpvi6jgXu8eRLmvlMDpWZf9VldlQFvJKmUZwTRPlsONxQpRqrsA80gCWbQzlv
bK8lRdYzgI9ng3vacQmeo8m++GlusRDMmT7XILIDnnRN/FpaNcwpF6rIPI+XqfOSm0WXg1uEGG6y
5hkwLedxmUA3jXw0uyk/2TmSQIJsTbQYKCZe6CeCPvXpj5RDqnam44/sjtXBMev8xnt0vnbWQeKY
ya+A2Sn4tsdg7m3EMu0TmXt7V3X+k2h/xX31Ww6cWMah4yOVgSFzQR7MEqC/YKC1pUMyVpRVK4ap
CK1gkrLoYoDS9Syep/TBwtV87jqjPJI/+cZGyIIq/eCw2r4UCvkE+6K9ZIZ20sYzQuqH2P3LRpmc
XWJ+9BW5Lw5YO8VLF2+v+k42bT9bTKKizn43uYui3rt5k+nuiQNWhKN2ZlTCl48w7lp00uv6KeDj
kFQrktieiwfhJweHAiNo8267JHHIuYMzB4ZGWkUpVR/zahbiCR05u328bDtHwK1KTEfujZnyjshh
inHCnw4IujEojDELSyWksR9z49vKeFwsXtqeY4qM4BF/KcK0O+1Y5JpwkJ+586wIrpD2WnsVNYt1
vy9+CnwmjHvVoS7+G1mIk6GbjyAl0mcDbBsLBpeO/YqGudyWUdZQG0r+jpkAWa1YQ7Q89PdeDL/T
Li+pbyY04dZ6ero3NOwffl7RueTRsZhsGyalVvToT0andc/kCP2cZXbE7NJHZldSziyyxB291a/C
Ka4gboyjkfxk1D6THiRg4olnRlRPXu8fcvRHZRaxRCXhvkJEzY3XsyfgHRZ65/zeTBdJ5YFUZy0I
IdSbrMcXT0y/BQkn71V3allzgAQC4sSwCbV9/nfiMJKYXy5dxpPZoZ6uIyeU5goGX8fqtTEwRpIT
hfbpZ3YSZ9s0BnfneeE7FCc7NVMjmIzlaBTFWc4lxseKiazbkzUpHTM/6MEnixyLjb+shC2CylHG
YE8MG7+h4t3lDkzjuYNnGf+rbHrYVDaUCfsfbeCfIVg3cgPzQZrQQ2j185+kRSZDsRS6B/3G1Hyu
m8C/jd7yWdtTfgQPBHwYAyf76x1lelZ4kWvsOA8Tx8qAhvOOOmtCG1ZVHX23Ht/IyBDHLDJug+wb
HYP9zQDQIPA87kojF4SGPD7SBOVlCr4IY3fH5eK2IlB3OhouFJb2Yxb5cMLRUnv26O7dsXuagYyD
zgA8gEjhYA7JZyYZ68duHYSto78ShzDDlN5ilUdhk9vOVtNx8FA++pN1yxoIKHnKnFekzIja+ODE
DpkoEXbV58xD5pT6JAPK5TQTYyM8IeANxVG3ZVV4FHb0ZauRcE5VfUt7IU4atFvToIKdeSo+FH5w
p1+kNr6L2kMU5Udbxd7GdIxL5MFxsRgo94rKbMXDOPxG65eEhklrIx5u5tr3q4ql3Ttssjb9Ql5o
KeyTPxUXp4BdKxYzOZd1/o7iJ0ecoH86M2FFiVu26fsvNuvPHQxD02X2VhUV74YzGx1dQeiw+4dS
0oPHdcLDvTm5wWtQ5MzE6iQ96MwqVxLffWbBsieBS3QYMkcqD2mSsxiI/lZLTC7BGb/6KH0iK3qz
EJpT8WRenkxM/8la62jCvJ7Jo+XI97Jgwkqur4XQf3L65k6NRu8Us49tyuAPpxEt9hTFfPU0epzN
bLvaV01J5NOe+HiVLWspgi8tiPUZ8xkBKMjysaTPVCxgbUT9qxgIJXKR/GqaYeDxnoO4AliuU1aM
qkj+xH0XBqsASSztqYd+ybuh81n7nEUKV8itbWeved13e+EQ4lnir45boyeW+ACTGWzdWEzkXYxn
c9LpoW9MzEOR8ZF08bufcOLG7tudqrz5axnzzUJnwzsbFoxUu5y1L04gL8y8prXiThF9YpLP2fBN
m5MZUkn7rIKOUOqI/YZNwKXipfnU28snFNdpS2kw2sgsOHQdXIU6G9+CzjnxAeQBpzmjR7R4CdBD
159UPm/buT1bMWcqgQZiA9OKS28GBp04BG7qWTwl1GRZqPC+pMnS7CY937jNh3yfuMDVuK1L4LRZ
A9KOeAmyrBcGxMg27OoJFreE29AcZ6YJx7JNX1P9KMVqf6yW9CxXd8E8qmc9cg5wRuNocTNjgcNy
Ne2DZ7vPX4zVCLD+p4mdB2tlFsPt2Gb5PeGdYOcyXzgCIznbtHgPZtLveqt9zw0nOvbr2RJ8zlgm
AcTH/NHI3nM0qvuZExMXR/0c9U+8G1YrO/2jcYzoyCvcDaXbkTb+wWt5Wy3s6qWPrddNnnJ2SXsT
/mB/Yo//altw06gc/ePQ/7E06qXzuQ33Q/u2tm29bn7LPT71FU3QoAVHzFIAxwM8WtvU5LIisgZK
FP5u/XRyhHqVUXkVWTOuS55nGDjwToPzqDg1GkoSspk5QFUWl1ZKBhBUy2stW0hMfg+qhEF827o8
OdKao0iyNPt8Rh/PK+1FSqQLac6+ufXV91SIe6eluLg28EibpVMW81ZIrGsheT/0YLl4pyh2habG
znmHNd2xc3uX93JGuS6rmrExfgz697pDCs3xesuwst1OaduSH8LTmon0vWObvZWlTyPGqp+H0ucb
RQl6a8yrcxml8TToN1r6j26GXEQk5nWp+790uPmZxeVj46rkZA2fMkfUQWHhPWknE9OXaPe5NxxB
ybG7j+aHLMCq5VZ35HztoWQXPcYw42MHoFnmjs5dr2fjddKMIG0LMYWh0nAodQZLZFsqlhPzaL+5
yLK2UMXSded19Nh9HLyo+lHMivycYQ/MrB7mIN9Ndn4A2mBTC+OR3BoTvflb2bZ10kX9WHGkKNgC
njILRTG9yUS/dA7TLyceLtIb3/WkMT4BX6G6jCi9d6FUDEbLvnca/HV6QRCXe1PJwx45kkNMFiDu
Fp824H1PfXSxS2xKZ/9wTCKF7RgNLOWXlcAxE7yjOs0+kWMEtEu9ZWJ8NhbPDlmNlLtRct8IvGvX
xQHZAxeoePHVBmSBp4pVcp6PlM2dkXgwLb08PxeQg2UR7dlGhqCfKDnyc9zXebATNiHGpgrkrarf
Kju5KKcMwoCjPC6TqIItDt4gXs+lS/OLwkbMfP6VYFp/iODLjg4eoZKMTEQXhv4t1hdWTvnAUGKx
ClaH/Ogc1Zw4ZCUneB1nvsbhOPEbjBn+YDMPPYOzjoNymhTrsBypBx9L02PCZYo/yFIMwoYI5Ga4
cUi7m4Oc4ubs+kHFRQiktYqXu8yxoGkGxCV1M1zazC1sYBo+WpNtwGAtJ9Qy8AzbLNxjy6L9aWVK
mAMOWWAF0S14+R97Z5YbSZZe6a0U6rlvwu61GVAJaJ8HutPdOfPFwAiSNs+z7ajX0RvrzyJTUmW1
BLUe+k0JVCIzKxjhg9m1fzjnO7WR6Dd65INANVMWLuPzsPFwKWBN4dJcWbrh7dxJNhxPLnt6kma2
pkruqGrgU4QkoxiMXD38WUTPaCzrZTAwarjqddpu4WfHy8xGvuEFokQACoG0G7VNNzWbOc4979H0
eMyJBq15cEsEJAZCY/YQ/M9ZGzkaQdsEmpDmOK7t+uBWcjjJUtDcEdETCxT8tv00BBG0fZgEFM7h
TEr6HByR73rK7kVeMjnsRc2zcMrWyBD1Jbgn1Fc9S+bOXhEdZfB8enEc7rfEoaa3kGgm3dFNSPfp
GlIY+vizwz5b9b3Lo6Y8BAa2bTt1RzbEFyUrlrc6ixynxqDdM95f/PpbnNJzgOWn1k0mstBVx7ZT
zHjU9BkBBfPNYc5iYj8NTLiIGJzQIbJbOXhZ1i4M6tFVKqtgqaN1xKvU8w8ivwPWS8ShK2JWm4wW
JQ6tAEllJahrvWY8RszMV7FGVRmD1yWFBs20U5zB+WysAuoq+RRrIOcfoZOXGPRYS0bdW4cglgqa
tbsRaudG5AfLMRk6lt511JTPOdRvGuLoj5Z71GsA3vlUv7pkE9rz2U2c/S5XjG5irMiLYJRnrteH
NOFmqwXRZuFG5fRPUsSI4DBUbIas3SPh54FMHo4z1kgqpbbNO0JglNeTrtWQaQabO1uTWlSi81pE
rQ0zhUtuARRO7oOxf/bQF9Oq8mlTtCNWErD9pvotraFmkReMm5qCvMNDI2oNq3FKj9XJJN0Aw0M9
UJJ67Br1cTRg67u4O1oaDMMgu0SLzaumM7TGc3yPEzNZIxAlkMj1XDYZ3qky460x7YGA2muMuah1
bGZRQLuGw2CzX6yS4ci69w7jVreunT4EeRGDwxuflQ3axtH6it6pQh3rI5ViOL2lm6frR46OiqWs
lnVS3QcRwTKZd+sFWt02Ep+6y/wdfTzAvuRMtchaSYNnqDnJCaIH8YNwghe52VxJFwEZkLDiYh3R
u+lG+O4ZMUm8LD+QtEKSzRV+lKpeCOzyizQlDo0odT4EZS8NjD+04QYKNUzuTmsvPbO4g7zHBHfs
9k0jf1Re3N5x83D2xdc6YOxRGz5BGvmp8/XXvq3dPfqcS5BWxc4PNkWv4wb0w3fWLZu+J6fRKjM2
WKZYugwQl2PI3RYXCf4nBHZJO34wJl30U0O0s9/TgPqXOCH42Z9hnomHjIrw9Vs63TKWuj45JQu7
S11UW5AM0ALqqrtnYb5VY65tNQt4ZkXMQJxbH9Q7DbUAjWpb2u9mRRB6kjA98Wf+/1gn6vLrb16o
bmPViCUmdKgca9PGmwJxRuwRnmbIyXBTpenOAYe9QL2N9jxZCcvXUIrlmzLPWpjBFY9dF62mDoxw
HXgEZOX1xhl0DB/gVnZez6ycgpg8ByYDhW2z07C46p189cuT/N/m7cex+PrbX3/mbdZU4+3LD/Ps
T05sG+f0f5yL+5C3nx/ZXz7bvzy0n//Xz/3h4DZ/I03KpoawaUkMSyOt/A8Ht/EbAdy24UqbxY75
KwL3Dwe3VL8ppZuO67i2pGnGpP0v6bj6b8iUSTtgu+xIW3eU81/xbxvzH//34bg6fyxGKRdvuW5q
vJZ/SOb2gyzU1bz1U5qnP5Cnl3j3xfCrtBzsRueK9l03oXeCK0kZMLST/oLLEHlO2IcdQISmct6i
Lhg9HqSohn7WRGKHa3KkunpX6HWUo3hja36KwixOGLcNYBnHIvERVnVOgn1kEQqzbL5rdDfiLavg
9vNIRKUCw8EVOHOLdWOg9zffJ9FDQuyhnJKQqYDIlTXscjsrUQd0rGxITUHUjFlrJI6EVVhfbvCZ
T8UWMYlxF7qmqx6rWDnlW9NR+Ozstpw0BpUB0oK2TBgO5bWh9dfcqqIcDRB2iB4xreqxIAo1YtoQ
fuNVK8bqtrU1cxWKH7pDh7Wl/5P0+7mztbjE0r1BwARaM7cQwcfAUjJedHmi+nNsej3LYiStOUx2
FFNFeDMq02qIOhhNkhkiid1QgxpV0yyGrbnRxsr1z0mtwN1WSZNF5QLDP0ZQFr8dPbxSBnFrLW6F
rbQ6l+CnqPHUs0gcrcXQ09YTy0yn9ZnNVI67dtpCL28tCzb/To99ztyi6xPrPpSawos5oJXA30mK
aJ3BTbnB4UCcQayRqf2I62l014PTWf4O05gLNTU1EYS4KkvyEzIEl5emi75YdqP9GFsNQ1kf7hEt
Zj4+japF+aNNnR0dYM1HaDg9oIt4oZL4KXc6EhTroArYmkfURSzpRwSGGqQdgpbsgBIvKWvMEDZC
8H6DBJOM2rlbJIsU+9KCVACjPRkl1c9lXicP942yteJOScp+/M4wddcNonoivaBChYQFm9Zjr8oQ
B7Hjsdgq/RlU33QIvZYYyGv45pAqjbMPpRnPqAgrk3lNXlmnFjBZhxlAFghJ2Vz4+c2NMjleUP+M
+g8Ri3DcVl7HjEsrqWIvTgXX/ArSEDEtuV8uRjmDWKJsaXpO0dNVZg1P7JWXO3Y2h+/EqEdUACzr
zk2VSwIiTjKMkatOQqa/Ss+rKSRUnME/SKvYzSJma1F68/nG0x8oqHjch3ldjs1u5MUYFGthPCDU
scFakVLYSLCNqd8q8V3NUxN00f1EWggu885DxYFxQ4JWYucdJKxlKBvUE1PUovK2ZYB28c43LPQJ
wMZ51xvI4ArPvR+okFzqyujC4hxjZPHxcjYiZnejpjlbwZKlRuZrQgjfsBJ5IdnsN9nIHjxIO/wG
ntnvC3OyBZ64bHLFXdNahb0IOMoiazfqWsv0ZCjGQaDltHlXd41HIXYMiCIBXxtZRAd9Cp3TBXFu
7Ftca5EFZfa9ol9Pr0As7O5n13llftWaLIDD7sWBsRc454pV6wksxBLjRoPPT2Abt3Q2rwsxeQOT
hcpTDFdmEq+paQiIuJVXtd73GmLyJqz31A5w4lGCsXLNItnc3BpVwdrM6T5XJXWbCffHrcdz5sYo
CXBwkYsV1uPwgUgaoHCQCFrV1NJvZmuYCWPdoOOMTeJIvSrZ9vI+yPTAPLbOkIotRVfdvNUWsl6c
KsjP+E9Q13D0aKh2dr5QwOIcaA7azjK6wXrO6qHiJdh2HnNHmaJ496whaj4q6ZfWmnRr1BVxMQBl
b/XKlhetHYjuVqZlYWzEYM4Z5KFyroredDdl4wfjAQaO8+VIBJGUxrk3Pfk+X9PKHys6gdZTHal2
hUIVjyOK6BgIoJX8HFtVu+e4C72BYCe/fvdySMV7J5KjjZ21zCjGO1a7cIdzm2YszgaNEnt0mSR4
duHsp8ywCAYOS0e9++MAjbrIeIub0fCLmgyvmui9XOOc2GgBF/myaQaktrhuo3BVY4Mbl/no692h
JIGSBTHTTfBOlYOsx7E561dV6U79HWFpBMGT+sIMzPHCqr4vI7fDAKVXKtp0VmNZ92SLeOI44O4v
1tKdA5RaMepoYjU773Z+P8eReF3L+LJRiUHqQN2kxsFuATuFA2J1qvOpo5izq1e7N7rXwtPhloaq
T9ipZuAeeLYm+BqTyfdyEmhiXqNOPE65G1j6IrXxItxpZqfIz/aIi/5MPLOR94RzcONF6YAJspUC
VZ5jCfL3UmfSzDV/vOp+WBbXghTljwZZUftpcwLg0LYznXycsfDiE0G/UfgY827jbSS0kaVD0Ro1
OrKSfqvXInlzwzyMye4J0pd4MFEGy0wUcj9Srdgr3QtInnPCPEDxqzKyxKrCl+Ne64Akna00ZhYj
bOyJqBtsq9nmkZOW6wwFJ9muTkQxLEKO/RUfk2BsngOLP1WCiehRM6bYe4coamsfBr5Qfz/YOYuY
Dt8bstekJJGBBUGDragXUwFKPGuJV6iwVq8BnE9MtidbYQGxS/T2Vpyk5rnF1j/d4yBLcXlMQVDt
qySdQCQ7HWecJrQSIG8gWiw90FOGQ5+jFIVcxVJ1x2AG8LqPJCGge7IbQsLqumZZA9aX0QSJmcTW
ZTmEstJvXOSboOInFIqTqx8tm9tyJ32j/DSzcZaVA99IYOvHhBSNPP6N7RjwhNngAc/M9d8VqRfI
JVjS/pK16SUPs6b+219/1XS//+f959/+auuGaTiKByAOMqTy+lxdFj8/bmHmz7/6fwj0HKOT2T9c
j/uteIkSJyk5o0dOn2voocJ7MIVtNvsunckAnY3gAVXTr0pLlGryvG069AR50SiZRnb4714jA9U5
/ie9Bt/D332Nq4/m4y9fv37u/JHSoyD8+svjB8Plv+8zfv3MH32G8Ztmu9KwdZ1EX1s6cJh+7zNg
SEkMihCiKPVNxdf/r6QoYFAafynCWDQ146L+rc9Q8jdbGa7hOI6ucdgb8r/SZ0j9H9oMyZgHQpRO
2qCjDNqeP19yEXebMWnjnF3PWf6jMk0IJSSnTcZbnVjNnKqeB286xpoRtUKLlq5Y9qk2oGxjWoQI
WENiwRBBH2yxJj9+dG7/Xy67lzAOi6/P8OOf5ub5Z17Qg8Ol/uc//2v9+7/7X/n8Pf7pX9a/vtNr
+zX3mzVSj3/+J36jP37l/+v/+ceV8Z9cUXzG/3Hv+j+r9H//ryz8E3iMH/j9YjKs34COaQw8bSxH
9KxcMr9fTAb9Jxw4GzEP3aKjGfzMH02rIX/TNenoZCtKySLe5gqs83YmkunOb/NVpDRLuXDJHE6k
f3nbf5xXfGK/fwz/zvlFi/vnntWUinbaUrpmmLwGpf35YnIGlER6YBCcgAk1hkjpyCx/RqD9WTQB
dMmgLnAQWMHVxIqVkFLnTw5iKMROaI06EgwZ1RVWczVzZrmoNtY94eZtSywkdfvItcbIT9qIY0wy
6n79LeH5sSgrg8U8ope/+9z/vbfD7faPb8jgL9vSLc3iaCZq+89vKOgRC8mijdYov17jPH21Cup6
r2mDdfXaRjCMalGxrhzQofd5CVQGq4vSkkNOrgZHMSvtAnVj69I2pvVxGFCxS2kBuw0BUnWfGokY
TVk5KzG0bFmxfJK3UD8MAfu0NhVyhQfuFKu2PRI48O6O41fcI+bm7Qe45IUOtSq/NLGPhYQW0880
bwXP/j1Q1lHJ5tqWToodIkbBghEzczpUGw6YHW9k10QC9anP2Vs3zZdZzXkvCdt3aJ9U1v6n7MIX
eNWI9gkGXdlT+eQ02j6GPDkN17CvL0aVP8HfeQ+Db5xpZzrWBvEhGBiHKrxMWU6SPkUS9wJHyjPI
c6wK2m6qfB782j2euoue47CW71m90trkZPrVTxU0VxX2r3oR7gsm60FirJsovNZPEeqs2KrZoaHv
9aNjphs3Pc6/w8Y8tFO5mzSdBiWlWBq74J3xJpDx6AF5D0nNlboh7b1vx+Cmaz3meCTEZJ0U47TF
fH4kxfcU5MMd99u5IA8DL1xc3efI6AgDQD5SUSeTaVoGJ1pvCO7esYm1W5lNJ6cOHmc7BeJW3d+6
oOI9X94PevyWOv45qCXJdO3eSajLQ+PRUg8JidFFVF6JilzZgbkjSnGWN++0AqXk9DEPVrRa3+oq
PIWNeyM94gWi+73pkZEe4j7Nid/o1mVZUYOc/KLY16O9dE2081pcnOc3o2yxz/2D1dgH2022OYHO
oxB3aPSuTu3cseE6oc1EncyQVJVYW7T0rXIhixc4GiN4wNJbzxKpLL7XwoqmVP+JDvPNRAbjYfto
cy5QtCd9Nu4bUGAOxIdWdiQrGqeC7NhIxOxJul2H6juYZiY4hNdS//BN+Yp/jpErextPz2P6gXhT
FdfYEUe611M8iYOpwhcK94tTxxDVBocg1TmKkOs/9u5q3b2oWPyI9QFycLAGk/2hQgJfcODN3Tsb
hdADx2S/I75n4g3pP9mJVOzQ0h59fdwVMrgzOUgS0lEa0gmb2NkPfoctYqml45Pw7I8oE6zvM8Yl
PfverkaI5miPTR/cOUPzM3aA7ISTgwhZA98wt9J16F7zrr+z8wK/37PdRucEfGhdPUXgAUm7WeNF
Jioj3OEYfjMc+6eXROcgp7UEBWPpwzlM62cfdiQ5w/o3TDawx9I+bdxg+P16aszT/EschZd0qNIb
bN1VFWsnzZc3Zbe4uIxr5OlPLhACwi5LUgkcMl+tYPqojegjcM2H9lTW6tHoup3jdQ9FLk9u5Z6n
lgSXIdiDmSVmspojLZDQp+UTMBoWmtF0r6XuLmj8Y28Xu4zxXq3nN8T98QLgzldBOmlBU1b29K49
QR0NLe2i7YavjlPf86sfYdsiXT64xtZo60+HME6GWt2ydXE3AOS+VMQP0eCb36ZVnAMNotzIxdKk
Eq4LziegAS++X762rnqhX1wMEZAyx/hqS+0C/YHDVj0ms+i5D8tXpzDRNGc/xmQ8yrbaJQNoizx9
H4roMcmsl8xrHgLMpPAhVqSFnUbuFlb6p5D03K6hxjfKqxzUJVfJtXDDR0p0FpZ+vEtCzOCRzb6z
Yu9MJF+butcAVdr8EXrFHPP6zoQM/riWrgnYUTvUxYRqZpyG4QdugQddN+/U1O1LfTqgazsJNMFW
lF4R6697/d6qnOeycR4Dz3klP/hWzFs6N9va04h8o70Xw7SbvwgW+Q+KH+cMeKnFrah7sRS8OTO6
D4rCZ+FAXyPqZSR7nGOorwfkMZFh7NHxbsZyvPdcfYsgGEKz/ZiwssaAY+H8Yz5iRS9BLe6TIbgL
SNT0gW7nITt7dlx1mpzY3x/Tojuyw9/lOadPCzS0SviWivFuPsDAGm2dfg8E7kQQ/LcxEPvKJuhc
lUxiyU703RN0YYyrA8MZBR7CKxcO56TjEY0NjLqLZ0rNqzCnl84Zf1iMGuumgUClEeIVoJKogNiZ
IfaNMhfXpHRITdhbiX8iKOcy5Aans//MpOghn8SOPM8dl8UKxTganegwyMca2wjrSjLOsq59E7l1
lWZ69LznsJsezJbdtgyfsC134wMv7VRZqCyYShGv/RR62m7OP5Se/ixMeVWlsXY5uIoea5kkrRiU
hWV/5HdOn796woOxh9KdFT1RC/MD0dSTOSp4rZL4pLWPsJBZsjfnGNPqYPc7nHnDAhjittKDq+U3
rwyPnp2IU6+2DU6ocdw2jSo3ac7aiyZ2KHPAH9G4IvXkitFx3v1FyzSchzJD/wJMfcFQDQOC4Kd7
r3zG3HEIxUZV1Rkf9ZsXhV+aFfzotPZmhDZCStLPMr7b0ct3OlJKIrzuqzK4RXX6btrFS2nxyMiS
b7cLHs0BdqD+3iPzYC34jpw0XJgGudSxf6eFs0xl61rRKSUWoTPsW5cYz5jGjmx9Dw2OAZ73DBsO
fjz+xFXvswbsjzZ+CJ2PaBTcaPx2Tp79QNDdUd4xbWhYjju994SoBLeHFyB4nC5BNkJFHNgmh+11
Uu1Tl9lfrs1i1Jqy55J8e8SIGmH2hlSXJAxujIwfjJHsJUJoAmS8yGXLp+73Fx+vQmK55ttZ70wk
n/4h1sYNbt9tyu9i8oCWobHmW5jSeAv+f5ub8tFqZ/9IlJ4INjkOVnuzYK0Itv+Vqnn2mLtHXavf
Q2oVA3JzjobEGRZapT9g6bq0db2bh5/ElS1IibrPkJ4wQ0VRrb23SQiwwSYfVSjqD6CFC4/MJOiW
vX/RyMe7N8JjbCUHz23HU2OyuCfRV3BcWF+5Haxtnv1nnyU1kFMxoW/uDkSxPIiSPK2oOlDlYUFt
+usoiwAmduad8AWzgjcO8ZgZ24DzNYbG12RynhjNOPUK1at/MQSRn8gqn3X8OZPteORckAxnJZSu
mofdyCRMD07oJ1pWY1cSnthgjCVQRO6JBIv4PbClacHwFEsyvqZabMzBQTOIwhiFUPEQ9+MT7Q7V
3jToqGojSsj4I/YTbTu65L45YtrEInivG/dFjH619XGn9GiPN5nBU4i0uVcTPxc6YAIcFR7JaVJQ
oHKUf0UeQxCgpDq6zO+XbWit85YLuMSdx2kSnl3yNUulEH7RzjoaMjEZkHk5BDdjQugh4qbbZgZp
WNyTnoWTCbvyTevTe9edgKz4P8MCAmIXrbxSiNPgYFljD/dNcfI41daB/hgHR8friqDeGSlJUnoz
IqQ8WYNR4xM32vU02h86jQRAJmdBkPq0co2UFAMeFW2jz1cjShWYOX6YqnXKaiNktL2yWEhDe3mo
0Z/juZCrCuvGMhu87zDRzmkQf4sJEEWf8sALMMRoAwiSrNc3vPU7VEIUYCLrdg3D3AWhlu5iA9V2
XBhURewg4udCIPOTtPcTeU67ZGKmy2wcHgKMlih66LMKHCUqcEwvBGYOg/5hBqR1VcOw0voDhQYm
MhFeDLdApUl+0jIoZ0p+hg7FpXFBIUSC+SKeDUmejuXLM9wbvCsmeA48A9wXq7AK71DY1Wv8EHiM
Gju61we5qYMYGunIJSV4lN2zcrfvYXXw+I+dH3XZhCvVIk6rnKKCk4NFNYBVvO6SVOJQABDk1eVJ
xwURm3SpbtLghSE7eBlViv0I5yk20RTxhseolAQbasOyqHE46d+5dDQckem+caA6Zdm0Iy9w2qem
ny/wLss1Y92FIaf+qTccqsixuiC4A6hnap91EZyaSAOmP+nh0nEiAq+SQ5C+S5VYy8IGDIq4ckuo
F3dxeyi5VxxPXctt4hX2GUjrXhh6iew/I9jYlRY64gGIyFhBc45ym4UoOud8sh6ViW89yQDwl+W5
M2kiHTM+VxwzSPbnDQyn+8K0G2Y3HkvEFA+oFSZXp/Hly2iMSMPOGeEb9xXkNqwpwynRTaqp+iOx
ze6Y+OYy0uVPU0w3xH83v26sY8MfnZj9sAlx7gM2hgKeUSssCyLk7yrlFWtGT/BMaYMxVesvWk4S
VEkmogxhH2udFz26lONecxt7TNf+wIi56SxYZwicedzxNOgl3AkAEUmRzWbcfteJCtEm9jP09Yt+
yG+xObyoVECCIVBONGhPHayOq0EiCzYuQQnTSUHU5haH/IUUUwfqZQyBtSOK+uq0BNoXhCkypl/D
fyY9oiUOgTn/GSsgiJMcc0DRcynQ1FbDV5Gg9bcTbDo9OCqQkMnVc5L10HyzICPEJN46Po5hFj3p
XrrZg8l3Dsf3YuLAwbX6wzDfdAgad5ZvgfDJjWUTOgTvljWTfp0HNhFuRS9eQ6UAcQwZrkK2AIDz
Yo0gM0fnVHXTW+jsVdarFesNyVMjOed6eZEQRPEK9ehayTwgPFfO2eyY50JBm2OGVblIjP418k+F
6PGl9ZO1jAM+E2DjOCgO7phvpwwKvOG9xBlwruLo8wxZCgn7ICnFx0gz0Rt08MOrVT4FExbOchjh
w9rVKiL8tXDJmghc5FnEGZLMW7krLAT3UYyMsGso7TOsQngZEL9bVns0zR0s9WdrfDVzFJtFo6tN
RUQwu3PIwKbznlTNxXAwrAjkw3OmRgJkl9PwGFqFgLRkwhEN4TlPWnLM5XcUCCJApHz03enmwojL
grRZRBK8x+gZjw1coEUl6jlph1RRSWAjkl7jwfeAkldx/ZIm6TaiwyEt4zSQJMqaU7RLUHVvfTTe
9Nz+lJXa1gIJOynO7criVrqzPN9Y4QaKIE1MuyqAJDhF3nqI6y+jLV6Erza5NX3pQf8c1sh1O/M9
SbtPZxDffTFXTQZ0yUI434mp69D4KBdMCqNQCvUORWy28iKXKAcUBCwlaru91CFqxhgAgYcpg9zK
M1luJNAXKBf4WFBC6kVLw5wcOiSQu8zOLyCt7YWTzEy8/uJV5sVgc7QhzMgDU8ADr4J+uU6hRCDF
i56RTux9KwRF3kC0a1iAUUxs0MqrbdZ/R5EV4y7QfmbkXcwpPbjwKLEhQ8Mj5sbHYEpM52h891J7
q9z4WsX4U9wm4vhBU27PD1cNp7Sjy1XiU5Y17GPZZaSAUmkN7FYUm5KYN7KDw3OQ1PZCy0+s5Q/c
K4TrGHQaQbVlTb5ug/jSRtFNlOjqohRJXQftDl1/sMwKBykYRICla+hPvmrvAGvcSaOZNhJxXh2M
qzB3Fm5+N8y8r6JSJ2GH+QKrWixPdt199Ug3FoWGxSmsFMlIPtZQMID2IscsxnnJAVU29tIS3C8m
voSVI8sbS51DKU0SYAoqRcTZSy1h5eg7aL4xRHWER64BpjFBdOpHqcZ7u9gKhofsc19GKyJpGSjt
YmRCR0xLczdW99g0cjp+9K0KZY9p451oaOOqORe5q419Ggx7yA2oksf4JjDoAgUxuXjm45sEkijq
Xnw1fBoC7mG44Y6FCcjxtpha8QmcJ0QwyZY3r8hNJr2MPsKYK+/gXOTeKQrSI5usYdlwNxY+wX0O
KY2mba4Rud77lsVJoYF6tPurk0z7hC3+agrOKXieRW6pK6Qy8gkc/5GGdMsC+BOthaKlY7sSP7Eo
PYwDW8jCQOCR6Xq0jZECyHcAjpgcID8vajfVl3aN0qLO6Kr7RgO4k2/bmHnJJOfKpeMyMYwBU20u
MDWGPLr12gJ7o0+PSd9uyhqDkiApcj8NskVk036jNQU4g4HECz+xCgfkhJs/2F0cwL3tea5+xTJ9
knQ8i8ld5QOq8UoBs+mHFwQp7tIZvQt2HrmpYh6lgeM/QbG4Naa3Zj+HGQYSbJsaHurAjEy1p1aj
d0lDMm20ne0kR4yQoA4IvUhwZWRF/MMlWHKRjZm98vEjEo517M3ymV5hRzbgoe7cs+6Yt6FO840p
Ux4FtDEEbzzk6JRz2TwY+lebkuLoK8qL9lfbWEJ3sLg1ey2N1zwy1SEvcDNozAMrv1rbMPwwVqic
b9JbDunk7cjvgceEST/qS5bug6Mt41o73GU8aNe61IeNUAXgrdx744lI7LqJjrREws/mnbKaHLca
+WwZwj5ATK0dNMpENDfmiuhR6g2qA9wTWDD91CWJCqdrQQ1F+FlUbXyPVr+R6YEyLX82dW0/dL1a
GwX8oeCGRNSrGrK2ILpsgxHcDDzWgxfjC0MjjOY4eqLpYCSGcX/F9Ib4Hc/d1pZ98ZMAnJOC3Umy
Ml0HbzBEyb8EULpGBs2MJnfFlmyEBaR3jSd+MOed1Yxl5+0pyGQnzfkWe9av9KbVgWQOukEKJ7cp
A7ykGN1FCysF2wOW5BRHIcmHRSM86CYY+Kf2C+wGcA4EI1H7jOD14FrFhSzwk0TRfvQEJIaqgy8j
Cc+go6CaF/0hMt3XKsG+Y6JFXhVItqbeOg9+fvUxhSwql1nUsgTktvKn5GtMOd/gxm3rtjnIYnrF
RVGtuolmyKDesJP6p88psEIbiANXqzaItz8nA3eaBuIWqij3TUY97urqBw0a12HgvwJwveHTLxe+
Rt5QWHWfRtViTuLlxr04sMVkKQEOW4vKi2gpzXs9KAAzKfLo25jqsweCQeDMoitzuJXZcF8pDstM
MW8AK/Ze6ugSUlL52PY3y76eLkZjE2RSGKSiTUbAOaQd0x4fETwIirWKtx8d7ADRy1jyQiahiK5N
m8cS8eZSK/D8EUfc1DAaMz38SsBBPYMrAS8pY7VV6KYNN1zy4X9Zwr4nPZoAgjmsDdGJPjZEoZsv
InnO4u5BRtMX7Y+s8yMC/30dyEcvm96zMmFSoz5B0uFpm/rPWBvAwQRccPm7nVZImd3+R6yQnNik
6Sw0V+arYFBsD5z3Ng6+7Nr7HJrSIG5DAsEHitEUn7CueBuNoN0DB7bQu/Su6pObGbhb36JiSOQx
mMSWHQkTomErKw/5nlaCssF3hdvvF/4ar6KrR+w8EFcGhoH+vo7u+i5JNr0c7/xKk7RZ96Z1aHVc
PmnyUDSthoQTyhCqkW9ZulcvM4CRtOHGbc2168TQS9q6IPmFRjPzwGfL/KQXuAxRUXkbapLTkDeH
IV/mVnhG0nSZ/HCTagI/mGJ9FIifhOJBBubytRJ9hKvAJ7h1I1Db7AQxZzTpSZot11qP4rzje0od
VBcdgyYRLWfXtEHoQFNrKzBLPqZfjQJOH48BevGFZXxDKagxaHTuTDxg6PGsVD9Qd/LJ9mS9B0Jt
HEoxaLzhiya4gvQ2TVdjHTbbpD+BoeT39NzbOGLryjEnL/z6aDXywzTeLLt5dXLtBXHSmxXr31BR
3uNa8bqdY2l2/Y6pDeYQbRFE3al1t0kOBMl/tfzhkOprKoyCHdTYai89SS05RHuvqd56PkeQblPn
0CZGzRY79EYER7PkOa6YILbS3mtCEYXOsDPt9vio1nVlzUeeqBZL8D8/UhLxmOFZmwnN3drUONjY
1Bn7IiZdQLorDvadXWCpSftnjbsRT/9whtMVnTKZB/Nj095QrW7bIPzIOvvbxlu5Kgab/T1fkIYy
TLNkvM2Q0ZKMhMC+9s6pIZnuVNRVebSUQzYhGwT8kSN57+eBqDN8xoF0uCVBa9Rx96nmNL2Eh5SG
GDSQAJ69qdugVr6PjWJjoe1cDXlGWq0gWa1zv2zL0za6E4CXcg+dI9iFyYM0lUlWRfkEn+IDHPyj
T9V4AE0egC359nT4B0poxFqL+lgYTAGroeiQHrzKnIWXuqZ1KXHSM7w1kCK1HWefdbOubhmgJq6A
r5QUYzCF+m1Q9+B2gYFbE8yR3pgZVbKgW/HJdyJeg/sM9OGKVM+aDEmIiI6b88xJs3VamdiAGiy7
kUvjNGrnwM1KZP+somR/0bOhxsUDo8Lqv5pm1LAAjdYWquODyp030MVXP/U3DAsQW2FC/z/sncly
3EiWRX+oUAaHY3BsYx7J4EzmBiaRFOZ5xtf3gbKtW4pSSVa97k0tyjIzQAzuz9+791y/sfeGHkVc
cQNio25bJJmRBW1Juw+a3iYWEZd6WLi3JCJEqyLGCp0OLFjboGGi00875L07G7EloSsaAGvrrhZT
e/JCTrpKlm8i1Pd67JgMkMHKQfebj74YnBSwZ7Y9kRzdQv+m91G0kyoCtJ0feD8FotlVV5qvrQU/
3R6d7oRw9r0uVLGuGj5uLdQZhFR3tpEzgqT9mJZ29zjWaFxrIqQb8Ph218IxzMZdDHJkSxwhAcMN
IlgLQlgymq81jKnFVBQx8iz+q0b0PI4To0a1b/30HGKfOGAhu/WsadmlCOAh2AIFW4NovbOHknJR
sciGIC/8iKYzQ/DXLJoC6KwunSWLTaE3UILqj0bgPA+ssV4UPNdTVW1UQ/+R7LZT7ZlHf4gUMSTp
3qqK257BLdTt0F3n2pJW5C33QV8C1FxXIY+yMzEXdZxGl677PBCGvKhBnC3yOiZYoudsSX1/DmrQ
+9WUnSbKSxpLAoKOMMwtMrVLnGr20R7jO0GPCzVcABynG4sdcWjbtuaPI/sCKI1lqA2ne3hNHf1A
D0/QigrrPur64a1EE69BrDsrg2NT7t7U0h/XFoTbxTimW92llKeAR7k3B1A5tY5fKcd5G6MAIa23
JsQ2sK2thuTa+f6UcFHegdIx7VvWl4noTcunGSi+uNJKtvz98aKIs56YRASDvKSoYL1vATTRpZUW
csvP4jCOVwkxPlE1ip1pac9sPB/w/p4Ak4arNHe3QQIHTGs17O2KKJ8pgbnvdjcoSDzIoBsvcLvb
RgFpJgJ6zsOO3gfd96geaCl09rfUpehokcuvzPoGHf/KkIl+pN9L9Z9JfSsnczxUKcfNzPHWGlrC
pQg+IDXs+kFrHgyE0nTCgzy+ryKiV4j02TdBvVa9ifS5BtWHfjuqm1cgBtFLaY1Hk5z7NWp40F+B
RhPHbi+hCSM2HTRKJj469uXxlOXqvgrL/Ojnl1oj8TukSnILuMtztQbIxCqOAyYEmvZ0Lfw0hZ7X
bhEGv3qcgA9hVMhN2AUZfdV8JRujP3W69lDrRrUW01SzBO0r23vSgGJR782gjTNfQbNozd5a1U5A
u0tbmczXj+28CfbST5eZgSMK7wXY2MmD/pvnTN0mzGsaEzvpfIMsUZ8DBNrow7uToTK1SKpnerXJ
QzxoOxgGDvhNn0RX9Mg8YRAIksLK+lbo6MQzvw1PUnmIsuNs3Aqdxx+AvO/tND9ilyZkrGxPRfEE
oYvYBd1y974HhFmUoTgO4kjBgJtLV9URLa6/SSeLlkoXXEqyz4EoaY9StdYhNsuvVloxJR9sZ9NV
QHus0HgckJlRnwESxxwOsi2yS8LHzuAJAHN22i4OMOSNm4ChXUkDZTTqB9sFrz5N6lYykATqeENg
3zobCOMsjZ2rjwdJ52doxnuVNPuoSnamucz7alfAsVdxeCe05Fap8LWfSWmttnTid3PqVmASL1mI
UDish2+p9J+lE2zs3Dnjx/xiV8zhqoTOYB8T6dYNs3PUWNopDvmCnJKGmDWHuTUD7S6FoyWmVyNM
X0oRv/EuMNl4DMiMcMFIIgu5DIP7oTzvW9SJS/mG2eUp82nG+XBXEEZpJ0evd2kcT3uRBudaS56S
LiNWQ8K7wk4QuN5TP6d486phtglRfqR3Wdh8rUzEzgaxUctoyD50hj9zITJMTDQHtmbuzy2axBQO
uXYZY9FuEgJOc7+PT5iW1OofU0ZGcJWLcO1NbOayfTNR5LulOBmB907QEx7YNAXp1T7Uyv7iaPYN
roCF1mG1gc76j0hPmsKNGc8MdvJCdPLW13HbR1Zzh5wQv41u0F7Lp3j9Hb8H0Yuu+doI1Etsex8o
U5IBYGpIXdp7MdFpYzeHW5kFkQ32YpL0Zn3H+6rBbJobkN8yKja/mLu3fXAQY+isY9vdhuauaoli
LRMmuE56hznjDQrO6z/Gthoco+4AhfoD2gPbOmgJnRMRlyFncmDiHeKgkUTp1sLgHEm1s4u6w8pR
3TsSSFVGUD2Uc18DXa9xDif1HTjB0Ps2wRdlsTeY2xMuAf3C8zgtY2sF8Dezc5Sz8Rm7wKHuL6my
N+Rbdf9vGfxbjvsH0aWB8vXfqy4XXzI/+fLxWQc/ynjnf+dv4aVr/NN2JGdPAz+eoctZuv238FKp
f6LTRcdhOTj/XJSU/yO8NGa1pkCqazpCt2ne/2/cq6H/08JhiOiSAspFevuf6C7FrKv8QTduEnrJ
IR2JooOc17Tni/tRN576xmgHmhsCpaCagb78FEN0gQ28lmPvr10vMjeZPgxrIhH4MgHBLH64Wb+Q
Sl7LiKmndXSk6IfJIhES6cXPV5BJwCldliE38xRCRNKT0rAK7hgig0ggcpog8WEpNKWtoVOSnJLR
TkVlAdW1tppFLbSvv7+gKyXq9+vhngtkr0q55vfr/UFJb+Duabvc9HeGIq+WpMxqUYTutIwFojfH
+arTYWIBRer8+98Vs176x0fBjTB1LKIGgmoe+HXqbtZV41TYBry7lYPF0qOFv3cnUFEBYl64N+mj
/M4bYJumIbXD5fdaYUEjx4eOddlpD1YQwX1ru6eHP1zZ1S1R3A0KKqxQQglKFoV0+MeXxIppXiSW
qnai755UwK6p9SYZ7xRU7Fd1sY8TKvx+B9eGaC5/cm8a+dfgqgZBge/cICK1g4ChUqHOJBw2lvjv
JOp/Kx+WV5ZXrtCQArK5gy/X5n+v5MNAlC2yOUS5K/vuE8xFSaONPAurTYe9X8y80yk8amO/GuRo
71yrkBfHC9t9Db4tfTa0/CUeW2dbxmS+udUdSLeG45ELciGw+xMNBeaJxM0ZDNwWfdTANSkRb/KB
vjI6yUoM9JxEw91UMDWy4aW5AFFPiQ4BtC26HGYdhTqAw0AAY+NMpT9EDbP1Pzymq2/5+01gtMey
gfXYEPrVTUBojGch0bkJiiQvhAXMwkM0XF8smhCbBuojaOthjUfxrUwm82+Tx799BuLn1GhHWabk
u4FxRno1LCjjSvFM4AwFRl0nuy5LvaMI0fe6F6dnKFxajOWHrIrAoIRbGnJqW08MfAIPZgf+G/Df
8/Eg6e4nlfxBim1fvxpcFmhDLohPWYjvfogfX960dfJKa714VzXYcZh1O1gyIwIsmJ1AVxS5cezN
qjkYBmGvAxIKbKyjv0F27uzGyM9WAtRJhVN674xMDhO0ALmrhyfHw0cm/A2cKXKTrbdYkcpOc1T6
+jGU4yEcIcL1/ngBdg4y1KwcwMVbBW58YxYuEte0eGUUfHT7Qp5cJ6ULAL14m6r6qQjseD/mtrdR
kVcuGS/Zh0LmXwekh8BREHbZEFB1OignpaYNA1jzwjg8WJNQWW9nU+gqnjwImmljHmFR6EiBCnM9
9TRXyU+Bum7JW5xt4qiCDO4OA+tdMeKhTbv4LUDLgNWNKU4SRTXVYWOsf/+iyivnyPyiKktXWOXZ
xRD8Xy35WtWopmvaeocCMdoIQB+3jW1sgX5Eh8qvt0EVFTczGQwfFQHR2HPv7ck5AqKkuxUE5q7X
6xmKaEebLATg6KrioOntuO9k/FT041fHjYB5Z6+ZjCwSerT6FVrTUjYWI8PSf7N0ayvN1t0RmLg1
I5quWVPeG2BV/66Y/u034cx/yQ9r+vxN6HwNgs9yXtmv13Tan4I5WJgSziFfOgfaMZ+Cfio880mG
TsOrhk6oRMUzN8eA10vXPVkeX6pMvcdgqoCBVjMfvNDQfWvE6aoQ10JP7sIi822wQuBNVp1tknyn
RdoKHyTnhak+t1hij3bw4DE8PJoNLcRINumitslnJPvGPlA/d2jALlMzJA+hPiZrJCceueX44kaX
Bg8HEntlWT5N8DrcV3HTw1nhCIZil6PhAWOxuuttRaxAoyMvIP1nH9cETHqVtJ9l4W/o8kGoA6Dw
Ra/yk3QAONUVIdiY+2HpIwa4sRtE1mHRXSLeVRs20w1RzA/AalB7hz3JAlDLgEIjHhuUSxz7oO9I
3XEq0l9+/0JeeTX+fkoOjihB0QWyc97/ftjyOVsQYKcFyc6voOs54IJsQFBLfZ5zdKG9+/2v/WJB
EjqrsyGk7ZpUYD//Groapx14i3ZlOCFZazksaPHccEcjtWHOSQyIdLUzV+qtIqS8f9gmrsqMv5dp
C78O+7kUtiF+/nn4cyUvFj8v09w/D+UzeQ5rrpVeOPKjVpXtH+7utbfn+y8K27RNtia2JePqD5Yg
MTi0obBM+i46cUChkTer7fSx3fudj7BhgD9txSWU1YCEpoDXYJObnJpti9G4obm7abW1e1EdCuBd
cIGbk9EIb2HH2SUq7O8CT3s1ukPxltICvc9detmGDkuB9Nc5Rqb/wyP85V5nYbdxJKQNm5ro55uo
9bYTEd9S7NocGQKNr5XdoLOKLNM8eCigUCdUey2qMxBdfLq5TwZrCSIAnl1ClMKobfwKd7GbQQz+
/dsl5ud3teQIXmUb8AeviH5drBmpTcMuUAUKJXknsXA4vXYymdQsXLfaTrZKj4tdMpK1pymR/OnX
51Lw+teJS53PJfTcccX+fGPIEynrkrj6Hd4k74xGZylzUx55Cm4WwKLjkKGnFg8aKJOBItt3BmRf
PZHVFaf6FYPS4A/v+/e64/qSHEMYNg43qj7z6pJKFSeT1VOCETneL+GXbKJ5bJD4iuj47lWNrTqF
/u18cj/z4ZKiAw3uHER3EIpPRDvQcy7lpvDEgWRF7wDHNNyCpRhPMfnWMeKZYyOn8VQIfW327VNb
eX8oYcSvbirTUfQROD6FY16tT1ONLJJEW6iPgQ46gdUyQsd4zixSi5PinLcWobz4RRiL5weSHufc
2tE/GRVUc69CxRUl+t0fXrNfXZNrWwY7G5Id6CA/P2g8g1Iva76AytEcQj+YW9DEhIoCrmKXN63i
1iThKtGZofaFNR/hatJ19YHzjWsmd1WvL42J6d/vr2u+FdcPmwako1NZ2A6H2p8vqxC1R6SKyndO
FrJ8DjX0rixFYULRk1YvhP+8er1Tbv7jX6XlhVXSUbz46tq9SJe5sqY0AGo1Fk+jnYiTY8eklCaa
u4rtiEIRpYnmE5/w+9+9PjPOS6uhsxAZwmSu5l4/hYQyWkO4xTrUf6UHJE964aMhYsgH3tSaFkEL
1J+6aVswNwAoOaKnhbKcm5xRfN80FkJv9KXP3rrUp/Kz0qI/LQi/2O3Y5Kn1TMfFYXp9MqvwEHbD
0FS7WqsvXs1UIhaQznQOtcu+Iw4q7drw0azro4tIddtqrKdGMyHm6I59Qjsstq2bGA3tPs84ijtG
1a3z1A9XvWZ/+f3d/EUZYJiS1Ib5jjpCXe1TGqu3bDim7JLY1mj264egEOsxj7d9B/D99z/2vbNy
9aayBSvIPq6NUfv6Te1khLA+9qtdpQKyQcax2mU9qQRaexNkzmMYa7d473p6IJspI9Yh1Qz6jW33
hwdk/aIekDSlhMEhibLk++79Q/GTY20L4eNgMAloMxBj98QFr428H28T3qWxMrTXcTSoDkzx2kFp
A0mHqyQzm9dyLIbngdkPag9Aq2227dzCv0FhT/uCZIyvgQzKDUFNkFaG2thJk0jaXIWnjtgmJw8w
fei+jxpfOYu0Lx0MAYi43QbosUKCuvaN2LjHJhKtotT9GiLCUYkwF3Zne/wDEefG+aAb16Gzh4Pj
JpN+MAJUZ0XsgrweUIkwmj7HJvtuxexgzYFmYZzMqd6ORYnd0Sk2EKT4MIlh1CLMdr9/xL+8s2TT
4J6mued8v/M/3FnkSiXiDo1wB5kRA5FpxkoI4t3HvrZ3EXCMaMriP5zCv5dvV6+VnBEQNj8raRRe
7RV5MHK2HwtsOcofv1bj7D/wvOKhNNBtlhS0MRJEzojkokSF1rENVrsp8p3lVFgvLUEe+7DAJ23U
/hKXX/IMmKda1VEH0qdv5SItjRx75ek/v1NcMbQCd/abu/OB8Yc7BR+WIsVpsl1qUu+mjaedIKN6
61SYglg0v2caSojo739U/GKvQG5lQkS1pDO3B37+VRmb9lwLp7sy7jN07QxLa1dz1o07vkbW5+SX
2c0YqHSeUI/7yeb1b4o3iyyvl0FHbC5bLzlkBYd6iJcHQ0akvqXIZf9wmb/YaaU9gx4gzjn/Wmu6
EEvIg3bSneMV1tlJ/7LNsj3GyRgsMe6y6wOY70xZLICTxZvSzx9zxFMP3dQ+6hTRZwHr8f9ySRxe
qL8FZeZ1pwmxFZZGLA27rBEv4HnEAczDXZ2ia5AjdlClA2uVHR0xc/Le2IRflcwjJrzFxgzzB/rd
l99fkTM/q+vXns6knFvmBkPdq33ft2yRJhDOdx6olBXzpWY9DWV2j4coQKDhFueuNYHweBKAcmI7
7xDsIYKqXRKM1UfmbuNUZ45ZNadG0ooZHaKGSEiWu86lURWFFTlvWKJh9eKhV7MBCfzemr+ORN2O
moLu9pMoDnGOq0WQSrGl2q32geUYy0k4BalL8bCGT4Q8cCKMJ5n9BVE51eSOCRphQVuv4fpAPzVo
LNsGSa/oebxlEYTxUTfSF2EwT8OsHIEH1bqDVhY01OL+wArSH1woXxCEkGMLXzEuzbe1mqxbK7O0
zWCPZLzQgVtWBKFuRis1bgFgHEYxfFGZPd5CUs3IvqH3Dp7pxspw5nWJga7OKqPdGKQvofbHI+F1
03+uW0yd3c+ajwm6uF6loCbUEAB1vMfxYKzdyj6YlnmoZBWugQX0uKJ0DuKm+RZjtA5oWyyMQTYH
H4Tg2g8S8YfN+BcrwVxcswzAuXDpSP28Eji0+tVoxMnOyEIf2Pv0XPaY1CaBpsK1b8ine8e9Gf+h
avxFaUTYCUuPYG7Aifxq/Rn1El6aMSY7wNa0UNR0Z4ObG83itrLd26ap5cLRcLDoA/vw778X61//
YpOWFE1zDhS25Lj281+chj7TxcGrdkE5Yl1qXGjpbk/YTACwIBnfoJebm3CKv5g1iZPVZCHdjeRh
SHp03D59TlBGJL3qEB6SDXit9K/E1cEx2RhKEKDAI0cBvy1K9CNIIvQvvkAsb/pDdj/G6MbqBI1s
atfd82QfevlOxNjSnm0Ifu/4O63GTxeBBF+7oiKYJibRqjAj+wzk/8WK5kAJFCwJK8ElHtKLPWnJ
Jonx1odtpu7MKAEaq6NSMUhYITG2eKGVIDHmpHrOPyMQLPWGhs4z2yPE6MH7yo/f397v7+/PyxEk
lbk/AMmEusi+eqFKc6ytkW7/Tuvsl4qpMB2WaF8ErrbjzDSACMjaiy4KDBDn2OpSoPxmvs1D04T0
yii9rp1+XWXocQFaWocAJXIS1eqIPx3wugCnITx0Ro01B5u1zsYYaSDlWedv8Aud6C5xGlP1XxAl
zuQR32IBNBdmF3nLVBCPm7i0RYPIo1mN5z6nqFxh5tq3iDEXAf21WZxWY2gc3R2eJ0TN2ltpmtqJ
oJwz/gPoF/Yfx18WPYp/WcMdCw6MwzBQl7QO543whyrAnYzG830ic0XIydYJZ/IjttJ8cg9pnz64
gxXe54DJbkNkKVVdFge9dclZZnL25Hpvo+silKydZzy5ZKOgVSIP18P/2AbezsT1dePDDiMChiMF
jXaE+W+ROgSkszKSod3o9tZz7IZHS/OTox++lkiwL/kneJTiNikzdw3Jt1v7VfJBBDlk8JKAjQIB
soEopYBADffVWdMPjhZJTkih0dvr3g12qmvXtITOSTiMx1YnmqhXS20gubmNGHEOeNUaNzoXQTlz
mc10Cz9g7Yz1Y+VO5KaL+KnUk8chlxdmUXiTsBb6aDZR7xj3CpmTX6VI/JTEHuQuSSFBQ6i9eIXy
T17Rf/MJPF5UREDDyjS3RNIhQpX0rETco+wyCWkop89Cw+Yndb9bZCEWyNzD4d/bzddJJz4DAw0Q
4zLc1dFIBlRk36PLIGkX1FPwUbke4vyh+jYm2rtXIaGyPOL7km+FE3zrgAQue/YmVDw1aVIpLhHN
iFdxVLFqaCRNhoQ7loWLAeMLUjGfZGv1GXniwcPT0wwwn43euzM9Ih44G+I44iy9bHT50FpI95ME
pUNR0TWv7ScJ25PFYwrIAMBC0BCj1bWTs3A+pckhjpFhjk/2qDKi2Saf8DH4Lw8OFhgvVTemap/j
wsZX67aKZgk1szL7iC/DS1YlUpWQFPSOFWzZJyHOHNW/+s6YMA7/DKg5TmRQPFHrrxsRHDvSt1a1
ioDe67Zc2R29eRhBH2GHKyxH1kHXUlvp6IrZ66Wx7HWaS5UGCH/koIT8OOtnKuzCDxQSRayKIAzb
Ve8R15iCi1ApCBeSzs5xk+M2RacI+e+dhM3pQNTWMXYA+zsciJYCiaEj+2XfROWhjcMlDeEQYIex
zhO/30zgCS99cnGhDJygmTQwL+1TH4XdMkETuqrHCv6MZVxGyz1Nfpod6tFXZy0lGydDRrBO7RbR
QKAd8lySbS1zgN7im0TMAEYexOAgS2uRaFGHekvHN9m5BxENcquy8kXTMjCVKA4WGL6nGe6QLLNO
PJaNnq05TBEDmzUrMfTvMi9e24JQM6sx8hUlJ3LiURFjPWpQtdPWXTkhCQjFiLQNc0iL9zjsUYy7
aYn7wDh6IQkOun/XD7q2S30QksnYVWvoL74Tljeu+ssgFIBZmLrh7cZbTmuKxiTe42bOxpMd4UeJ
jekq+/AltR4aegLXsobwCDAZ4I8XhmPfyBnr52vE+Y14FdwJObT5mNgucH8i53mNoq0rS6aLDUgg
YjHWxRiYN3lZXxA+mmvAjEAc2k9HlaekHm7KZnwTgUv6T9VsWt/PN37/TJ26acroyZEEjybJCTMi
LyBesy2hrARw+CGIyxptQLoLfOML00CizJJxZxivcTDKfTfSdAXwj42RzpQIg/d0xIYCSYH0Of6M
ODTWlfJuXTLqiLUNQH+2rA5FvQd9TtgeRAbTKW4DlW2oLQHEl45GZlK+r1oipwTJeBKH0QAE8Sio
6ywT5VqcJGiqNOvBikPnTH/2xKgyXNmCb8dtnEtSKFCkaXjbYmtHcAUAul+JGnIOERsLE4bAKiPo
lw3W3Ho1xnFL9/aT4eTnOO8vRjG/3lN9wn92g3b4VQ5ql2IhIA1wLRMfwlbZvos57hJ5wLEYtBMl
F/kLdk9HdH5KU3fx5PSqK2xncRa9K41GRW9Ge2TfdwGmN/jRjeZvHCfMCJDrNk6RHCxDww741R3Y
Wlizv1YGK3JUp8Gm6xq8hzSPlk4+4fNM6rdRGidE2gmHWOISPdNaNJXRrXxvAPZDbUQSbYa7mnbU
zqe7R92SnwFqIo7zfX8V12Z10IPudSQdKMGUYpk8rVDkn65lvQ8I7Z0pvLA1XUwFL4Bz2pMNNsl/
mkaeepIvbde4gZMqsODWKVbT6nGq+qMOQ3gBFewjwl9smE4I0aBArG91e6LF8KkjVLQrkieEq97g
fz3E0n7kJL0cS3Hxe8a2LYX72Hmkf6JYZEqMLchaBrpCVkxbo0zfJz0sl73SJ0gx+SNHp2ildxZf
aEwNEjE3wOxvP7nEXuw6Uq0S3PgrZ37zCic7TLBhkrROT11ZsCWM7t7FHZWbJMd1bSUWOtxvbKxk
QnfyE6v+OzSEFyrYR43EhyVVHxMlfITaNKx7nR1Dt8IT01FoHLGxi2R6rJth76rsFbbDvUlvjaCS
u6DtdHYvxO+KI3yFA24J8eER/i0mZnvGiMjlfKdzDxF/Kl8sgQ8rm8AVJGX/WLTpM4cXHJhhdAyB
cpmZ9pQPnIKZH77bAo4TsV/wR6pHy+IZahL82ehsqsI50wX6q3ejbeWiRCE+dlGQbqVY8PtyCDFH
t3Ipj9WIUzMYQOya9cuoqb1GzB4+x+BtitllokvEoXQhi/hh6MF2mIW+t5zoxiLJi4iiko4rcz8i
M+jSshPgSi3tnVkMmz40PkqHAGlJflEhqKZCN0DrJB8jQszaHll24bGG9zcVatiTNPk136MQwGOz
SAXFjlRJsA1lvAP/EZxMZpi2YPY1Ru3OrI1zmQ/Preif+A5L/rJg21XDSYsJY2n1O0tMu9rUN0MU
Egzs59+MDFZkTyFXCHZKB56NTvJVM5nbYUK2OcrqHGDzWRh+vDTSgKTmnmH56GlkesbP8LHQi7Hv
LqFLYQ/V7ny7QZeePgxd8NIyFVx7fE6L3jJ6RhHlvQuQeFkbBlF5ov8wY+dY4t20Bp9IIT/ZjgDk
EQi3CDVxK8PxGLGfkzJKkRwxO4LjZQWgCwYfpj5Ao3Rp9iFgPpQUMRlg4TQe+ow+WyyaflsQogbk
AIicfTCaQvDPAjXBbEwxMDiHuEpwJqM+tQA7LErs52TlESjXtEsCsfC82fSBU6X+Mt2nQlPkc5uz
Lttwmq03weX1cDCJ4MZT1cukWiyVA48xHF84ZN9j3/CWeNnKbdfQLxWwBGdIO9R5NPNNk2Lvq5Nb
EEI4z+L8GDnTQfnqQvzLpi9YetNo/NokBVG9GfQ7+BgzjKWrVirKCRA3KMFL9ogNqXv7qHA+24pk
7rYhf9CateWZTrEVO/ADQ28P0kRCE3Qi4lPxd8I0WgwobTatYoWt3bAnUDwUpL1G+mm0nmgRk0PZ
n/N4MtffHazByLOywel1HeImP1tPNiIrxd3Z65LiIEYtIMahXWsCBkIAWTmsidkb7D7lS/AufeoB
iJLkfNq9XMZz4VuKumDdGlfQF+kmD4O38v3oUmVFvpRpQQqu6uDrUGctKSfORaojv6W4avJdSoIw
K1GHBIcSh2JMqrK4q8hopSFd8jAr454mWr+imemvjaKmBijdrd1EgAQoqQnuATHt6Hub8BXk9Bmj
s8Q55hgGrCJG9BPpNyQkrEWHPcUjtYxjNdo2k9O27V+acrIXLYs3kdno36pjRaBayWeb+d1fFo3n
45TPY9+GfdKdaZe6tzXtbtj10vggXi5RNcEiPTb9wXZe4mA+dM0h0wQ7EtKjfZSDt558+RXGA4T0
TaWHGCsa0DEJxlpDy8AMphs6alTV1rPOGXOZgVUy+7smHIN1aWn7tkne3O5L1FIoaVXxFBjETLG2
Yic/RCPXxqRnpjf0W53Ygcgb9g5s8HpI+SgBOVAtf5qAwGRaYeOr7bV/MUhfMCv3yGSGcB1bJ0Tu
YuLALfzpw+s96roeQ1ZmrC1OW+5AMAO+AiTzDWVET+1aTca5cwN0REq98vXwQI5VERyIEznigdVW
U064qumPq9Yp0ALqrGAQ7MtCf6R/TXUZSXhL0C7L/jVR3n0krY9WzIF6kEWMio1pMK2PEHpC6oE3
AXmm29pan8gZdmJyCctbHzHkghSnN19hMa9NGAz2HKuOj24K3z2RPXE7b3D/0QoB1xPnzU1klfdd
PrGWlxlBatjzF25LRJ1MonOYwBWcvE5B4xTIuyTjI2ncKS2bTWSwBgj3WxPfcRg9/9LVrGW0Z6bF
SG577X3SmkX2ZYvnOjLvdF/bGgV1JIjxB9CqGdarGjdLiHeiiHV6cergzozfilqEVCyPy6Oh0RUH
pWlPEEBIPrwtDbzLrQqYJ1oGNIXbLkOIZk5gKxCsj+He7YhS7YjDXnDU31AUnGt/1BYi116mmEAm
AntXxCh9DXrrYepxzk4Ocwy3+BhjzPg+qdy2YmvQ3DcSBpJ96VURIE2X7PYwAJ2Y3U8zs7xVaTqf
Lvp1F2N9Jpq+hLyzKYapxduyVTYLLB90bPN/Cje4J+we93HAaaFp7E9FCtpqcOKbKTBxijmEr3ZW
uIRirmEfHWtt0aJkpsGkbiHGPyBl29tt/ekJJCyJCM6yUN9aE6TQQNS8unVtt6CLUuJOGLJDVdTe
qUok+dSIvWJZnYj6XsaEuxlFOp3MvAQvROg6OVkJvw1iqHbhc7oyW5pRRCcrHYKjPVgbWVsvE9kN
iyJi3+txB2Tm0kuyHbosgV+UMyh4jH6miZhfJJCQNQ6jQyLCR+XynwadD98wNle4TimXlrJ6aDzC
C2ovQ6ET2S8iCw9aYz3GBmgejVbZQnQjM7XKftcm6wN3jbnKxhg/quN8RoVY5ZFOQtRU6qsqbCmi
avctC8DRgZ+wobRBE643ezLtyM3WSrr0hbb3R59WX5Iw+2NF7/2KYtBR+dnDurvDNPrSO2yKVfLG
drmZpvzBylZ+P1jLIiRNxIwoQAQm9sXIq1RMz8iX4LGZYPpRTqL8MUJIgyxKeFBZxjnXNlH3FJst
mQbm+IW+LtygeNxoWTUs0jbWIT8t9bC5h1hyhhHTrxPP9ZZdPLW70rJgwrUrkcXeihW+2caUHUFB
dif+1ix2v5QcI1d+2YgVi9Nd4dNGcGg5FQOHtDEEtegO5sLXHEFHt18LH6VTZatFCEIphDCzsU/Z
jGXtMP2tnTh4t4Pyk7lJhUiqoL6r2J7hekGRehyz0sUpaSAfG3Oofl5mbDz3rS/7U19waurmUS7N
m3pD0yVlH4z2xkhOsJZgiYwsq1iWdfQw5KTQ1sFQLTLi51dWh4+38qN7B6XVzWRkr3FaOQvXsSCZ
6BYJFNh7EinIKU1zkpmJp8qAi1at8TlJfK8uZ2e06vKWfQ7ZaLLyVRJvGma6c6FORaAoC4Iu2FaV
wa5Z1dUqowjAs0gJJGj6Mz6yNp5m1EdV47ey+htLsfYGCXiRiL4wM4DkJfTab9hl11iLh60WAnPB
3So2bk/u8hz4kiIV2Jj03PxoMo9kXlKmOvjhq2q6tKzWHM/lamymcxeOa7LMTdqmfGOg7YjuJpKL
Uzxh7SH0FolwcxsPJ05BxaEwy0syFf7a/07DUkZ+I4P0wajy+j7M37sG0JJZeVi2snA1gUI/BBrR
1TpefVObMPYG3SUlXXj/XySdx3K0yLpFn4gISPy0Cigv7yeEWtKPN4lJzNPfxbmDPoOOPpLKkPmZ
vdeOFXl0de881xM9j65NQYranFBlG+9UbpWXsuJFxDSEues8p4yOmEAJMAo9Gl/bVIxg6AOBqT3h
IgVW3EKkyIo2P8VJyoRM5zvrK897Xobx/2OBh82mPM0M1WrCFmNPeyaTL8gNkzIfORYi7C3WgWm8
EudcoIlibQcytjJ+0yz5T64AI8sKx73R5Pc6AS5aWqfA1nq5+wJyelqgb3ba0WvOBklqr547YNWm
34tK4pJoxVZASXjJyQR5XMruy+MsIqp1M2sOxFY2yRy5HFwtScWLC+axB37Xpu5nLLOXNCOaG1QT
RijXx9OIDyRLuMNjzJo7T5p2yHYYchYJlzMp96py7pTO54A29c/T2rMBomJHhDrXFAa9WLOta9lI
3ut0wv9PgtSj01tHBtFEKVHdXTEFKzU2oYzHeK+TP8pY1/zQdBECmK2uXMfoU8b80yfhc9+sxCmm
CXM1mmMevPluKl9Ia2Kquimu5tR/XV2dgbJ/gnvHom5wHpldlxH7tgwQAAHSiwGjcpJvLgtnLP8M
HLUxUfvOqBFF51+NwWEPCBSbGWBRF9VoqBEXDxtruiGKNUDatNmtze5UXQyHtM5f0PES0NJRSnit
cZgFHTtZYfvCzfII8h327b6BpVqiZrMSzCVW/1xmPupwV6goTUz6mZpO2KfHbnCl22qLU3F6jLp6
+uD5C2vCuQ/GFAsv2gkyjXRaBDP2QVFa7VO7eHE4igSyfxoT1zcPTiRy+Z7qUVHFVjS6gKhGStzM
JOJD38QFdh6fu0Exw2ArkeCm6OfFvKYjIjyG1JsY3nCOc86XA6WT/8QRHOZ6jJSKhvY0n5gZ2VeC
Y5vZgCgu6vsGKyFy8s+YWvnZqzGqjPVwNw/jJbEKmkqGt4ZJiJbCuGKLxbqluIH9ZE6ikhB3Bacx
mBbkxXlJ+qDhl16UWfdZlX3QAshoRv9fJQRS8tB9a/PAYS7iBW2ZzxcHrEYGyInSsZrYj7TI2kdQ
hsbyNglCGYlrIHNzxofaGJGNNOPMiXFmrwZBuzBe1hWztdW86MN9k/bnnFnQIaFvKdyJfiwJVeI8
UpWhUrCm+uJ15U1npJvBpvB4vH348ntU/yZm7+xSI9lgRgsngPDRBQxD2l+HdD7rRbC0zJi6ngqr
Rb8T5ML5qJp8eRb4x0kmPuuyfvO7gdPZpk5fyzdQetbVIhWUWs3YqxqBbe9h/3bNM1CiDyHnaKF6
jU0fxh6QTFWvh7Ucy+PgYt4d0g5DjuXej3S4bqNFsa7HV087sKkiXZJGebehTkkbXfeiKUGwLsRy
OhsY0XKXr45g2jCviYXE170Tgqm9nVVTSCH4LEcq4XkZ3lQztOGsM+h0zAdpXNCuf82l0oj0Vffx
ZwEzK+oQxETGCEkW0/8IgNT6kzgL2NGUVHeeWZ8V4yoNHfgebGTFfCrUTb7VwijbwyLtY8JAXaqU
lLSRZ9vXk7eW8HMsum0XGXIYjq2H3XkU3s3PyYIdnAWMaiaTE0Yt7jb21XRiCW0IkdL55B9lwq/w
1unT6p3skldeBLyYeWTHyndJ1j6qhLxL4u5tGcPeBlibNe57m/LBxFNzL5xYnTtSUNXsvi5VbqGP
N9sgbbLs1EsZoDyAq5MKI5S4AzoN454p05OKYz10+yYEHsyoyM8Z9xWXsXCJjDXSxzFexb7Rxqtu
SQTwlVZc6McPfqlR81QEh2X2+sX+PPQbSv08FrdEuMxGU4pFb2gDOTVcfOkaqdq7axQLbVH3sLGo
P7A+xcepb96TDaBcw+ves67Uug4waCHavVePYQZhKrJ7q95P4JAdiqYg8Wl0KND1h5G0JDuHGkJg
1HQpisE4AYJjFoF0LrJnj6wgJDjoSWdn12Tzt15Wfyy3vQiWoHPadshurvk3x4jVdYNug+Xso1WV
36O7GDeoglYkdW4WK6NmQ0uiHxz2YECS+ltG9MStqxwLVMwC/CZB34H/xibJqCNu9NBl8O+1PoHz
AEJEo6GUXluBOKCgFuWjO8urXZJVzaTTNebkrPxtF+YwlmT1Mp0zXswhtewHSDzNQfRWBmhKUwxL
fOc01E4fkjrUB2bNbN2hNRvGtb7T0s1CMXKTUsS8+bc1BaEez3kd2tOy6zjBNiNHG052/TDG7RgB
RujCsWacrpggrjzKBarYnVaZL31Vf3fuCpFfTBRGcU47zN7UU/cwKu/tcSAxXWtOroDCuqwle+js
Pknb5WRqyQdCJKBIOZNHrzS7aE51sG0IpjO7/henGcGxALppQRgDp2KBa+He0HnF+DzQCmheM4d6
Oqnr2lKBYVe4zjisEUAC9xjk8OCZ3KbTWG0rYCMaLKzTmZOaUZJToq2dyxiqdp1waKb5xvpuvtW1
/QzblbbRXkLDcer7//3PopfFfXIYAJWDICFbMi/XgKfPeEqICbuX4/rB5qO62T4TN5lWdlTqAL0s
JvZDByQi04Z67xj2Ru9CMYcMidVgQhlPX8CacfVeYFOy5mmkvh97sDqkXrJbMJZoadiZ0zfZleaf
QZqxAB21GHxQgbik/ZErO9911qiICA9EYXygcSvJSHDBHvqsozrB0NBsKuPEyjLQ3OrgN615opDa
SxAHUWe1ZE7qnYz4zE2izdO9NtqvGdsA1lTaczKASmg688yOSLx2v1ZPaqLlzJD7DS0JcUH2wjs3
5cAavJhvMl8vpQ8WVrfIrJqXVTzoS/oFHmhPyUaKlduPF42Db4376Qy9j0X2ZJPC4bzzXedu8rqj
GCXzKlz+EP7YtgUT8P9Z9+A+dB1wjYZLMZaI/CtJwLpeA6oq/X9670PoVAfVjFtqgX2NzUcguTnk
Qca/nm/B0dPi7mCZBRMvCSIGnPcXtdp17SmXza774QXEAQb747S03YlwgTeQAMY5Bx7p1Sic1ISW
GPJvvkus2WLuIs0zyuNz0bZ3ma3BiiJUnJKnjmL4YRhHUEzxxl5G0yensCmYZeT8WkY/mSauBCrS
ga6PeVX/E9wFwKBSYsnnrasuL8zUnixJOvnQj1cvM+CZ6tYXe4J9ogNhtysaVm9y3pwZItNIRko9
JM+JC1gh6RoRTd1yhg0O8IGoTLpQPKruW1YtTImUpdHycaKupk7WgvEytbEIE8v/QDgIapIg6Aw+
ImMuXgzRomtkAxg9dHWBGEFEcPYMfrzjh0M/YPdmD6SV5FJ7o3lfgb/YGcOYM8hHeGRVDIh9k/Ry
3/xNlBGifSS90ZMuXBbnw+Bbt1uoSfduOkLZZ/XT1ySuVU520jPBplS2ny6JAYtF8aCBgfLBNqap
/+iW43zI7QKy2xoHIynzbo6rFqH0QugrX66Eql3L6+cGxW7vybMh/CcEJ/um8t27fvwzmw1swQr3
E1IFAznvVrWUBtQONzer7nRi6kK/ZkVRcrLQMIRkyF47bX3nw1v35jx9iDV76gqbrpKR4W5pzQV+
UjCljGSqaT3rg3wCZtxcK/Z53aboc2Xx1pnVmTvFPy8qj8hI/KDdfckzISl+UwEINL8hvX3SnUQ9
li1rWVEfJuykO83tl82+DUQi99yQPdhIVCHdfA3oPFaDB2aPpqOs39Wq/+VzeddLQXMmUhxTBZNu
swlbzTCCfubvyVSTXbuBhKPGveevb1fBAwDHy030c7Yd0OwIr+yjoIFZi7vL0+7dmTA9eyRspmx/
7J7KUWrouJrVfu0SAfrf0y+KAr1ZqzuV2RcBp+zZhDofT495Ny9A2TI8sO36qgpWREoujz3XVpci
+CLpYQ+JEiZafq3Z3e5qF7hI6k5X0JTIQUcG6KIPHYdfaA6kN3Ibfk6teI+dnEmV6/12SxwqAb3a
ElNHputWQcjpvGT622RO20+3H9CCJrBD40syUk/EbvxSbXRRBcukLoGMpACgS/Pf//48nv12l3Mw
cS/7D2ONtGJtS/+FLRLmdEeg4+kiXwOo0q7ZsyQ4Nhrcx0UOJDl4fINzpgVESH5vwclEl2oXXTPX
SJoe60er1Q9F4X6yKWPB5MRHGSuyal8SDIOkeQt2JQ1kMOGEKDLolfHrJuWPPuffMcriD708U/RW
KMAtpocjT5VB14wWAYKJt7pZoND/DeKTq528Xlf9i0t/uJhww0zpPS46YzxTXqaJh6eSCmYmH+48
EwuP7URVyGQqHXhobNv1oWvFa8GKksW8aqubOSSfsQcQNRb5OV3tUw2fOB0kM5Hy21DyUjn1n4DU
dukIiKpxyZ7LkmgqrfW+mWOuQwtjxfqA6+lHfQVLee2yJ2ZHPSMFHpDWyn7rcrDhL5bbSACRj1Vj
1PAwcDLsAqAPlMaemCCODoOeHJrxWpzzbO6i2in/TNfqDtVG2ieDNTS3/eJq/LQeq3vbth54j2GS
Vc9TrO4tqOH5gJOmhJJFjekenNZ4b+bsFZ7gDebnX5ozgfP08o+F1kNlL+z7JJOtpqFQLpeYrX79
DN9lDRbbCavG/Ju1EHdr3cQqsiCKR0ajTnWrP5aluhCL0HHZdy8o6F4xkmPbJjdYnyWjltnZM3j9
rkrZhKaoX5hs7saNEB+LORCCWatPz45G6yOrXmYeU5ZuH5xoXwpNEfeNs+60Rh3sXtyNLc8rqXT/
DONLN2j3e87tHdPqDuUTtbTSwMGaxnmDuywCJ24fNvKWKaKcpx6QZTHNH2D5b6XdH2RcglreZH6t
Hk7wNfd9nLzn3toEHp0J449l3fkCtZXEpZV0YCAdSSaxV6ABrUFvSlvyzOpsaPNHrxqfXZvEYfNb
ssG4zCOEBA8BDgniu34aPqyJUr51wNU0OWREpRgpsQingnVcF80hA2NW2HQPa3EsOsh7vcF7vXHb
Gt0gCIk9ZFXk+zVfPzM3DWLKvIeVSrbUUhUgPn+QeW7c2YIo2UYc54UeXCWutjHZ5NmWF7wLsHUl
HvdCQU+0ckJ8l6SZeHLj58qPWUZZH0ppRdQ8K51s5BYxGtUZDBGkItOiHxoz2QJN+idzQxHmJVhZ
E8f0nuxz4sHZWk9g66I1w6+p0+qRKLHFrBSs8PDMzmAc8NpBQ96UaCMBU0GiazdbxZFl5yndF4li
JrjndaJExHJwrYSnWOeuT44s+XLwadJYvSkLPVHpVwoGFhETJqEEFMExx2WKYi6pEQQJKL0pRBJ0
L+RK+OR0sMPTMs3ZIcjlEKkLj1BccikqDD07kMMoC+QnE4QD16oZspnnaSqgg61r9R3HztHeZDyN
/5a3Z7eykV2+LKVRBP1gQutPU1QdTXbEU7ge3Fw81w10Vd+GJTp/A1lCttQXX8OMACKdKcUxU7A7
UdpzuyJe98fx7DXldzN3FBxO9WrL8YVIWS+UucnfIqy/0tKf7U4i8x6yL9MYggwkysGo4A9TrB4s
a+Fz7ZNHRSJ91zp5MCdyBkYHr3Dwxis5qYclAStrIPBKycHrnOVVt5wtWGftTpbd//RFAraGCX87
opL1H4BtZ4EfkzsrlOANVUPQttkLQLdIFCRrlFQRlcpDMqy4XD2LSZ49hgwxKniT+cnilsPzoUgP
Hu642C+YoRjQbCy/FYQyV0YHFlH+LRY5w72obsCJmwPxXEMkZdvu03ngyCkoiR3/S6as7TI3KxCR
za/d5GeBZ99ptmkfkL7zTJQZqVq9j/eAY0LEZAGR3GVHWdpxGujU9WmZ7DUAu/sFjN5+yKtdwuCO
J/i9tI+tg0hiGQciztc66muY6sjx8kU9WwM3z7oUbIyHV9NcQrOCRS6YEeBiZHS8CQrN/fYPG65u
J2xfnWuOiNg3fnT8s1L1qAMdNDY5VwIKSvfZ3njWppOfyZX49Yb4Ih3fPvYEfR6rq0s5zn0nHxS0
j0CHsQEvb37OSuOOuzKoB9S3LjPslJ6qqvKbuXof6WS8a+hCKAUh6Lrtf4J0kG5g6Sj7ldrcda4Z
kQ8AFTuq1RsKmIbYhunSjUR8GET6bnJ2P+fj1MjXIZ+Uk92InS8Ro3q2YGiRAk93nMWPwh0QhLkM
PFtNY6jhvlmg1nZ+nz6WNjPlRSTUmi+tBAKXaxfMIEGb+3fjYj5ZeYx+Q8ZAWbd7a3SvKSEuJXFf
+sx+vOxhFYwWd6PQC3QgWbwXskam0v2WyAl3xIlwitacJSMIhEhrUxpt3x1CIGp7x0z+cCLiezOH
Piy99jUng2QHFAKGSzMkAMiMveBd4TJrecyddF/FxYG5kElkVPqDvNyhlpcygt6HqlfzfsnauXmm
5gZzxm/noc5OQvy5hUGBVY9i950Vg3mS6uAnDuzr+KemUPa6hnJfJ1PDr0PZeBtA0tbCNq+CVvVM
+ZAb61ihd36+EjvJjFT5jPb1urgMGuT5Ec7ziY1YxSCAv8gqy2eLKJBG29K09coKlloH4Q6UVR+6
KZz5PhREeljpnWy36zSO6nhiw6z3d9YKirWt5i9lLvd+Yx0zt47KeLwJlfwCf3HYlxMQNyWsBjLm
RtgEvpSrvqyeJY5bvZaUJ9tbMgXkH4T9aoEcBZGs3IKMm6FCVpe4D13vIrTTWP441sjhqN+snA6c
9BpAEIaKzNz/lUsdJVJQVKLtawiz3vWWw2Kr2tm9/UH8pr6XbXxYwKCXiXVgGkaIkeoDgaSb4jqc
ffCI5A+4Jq1pufg/+cTXX6/6ORRo2xFUbwS85T4R6yva2oWghOplQdIpRy2wXZD/7MtMiE1812pG
620ZALI/jDZc9p6xqqvJgHL5Q1GMM4Sc+EyNHSIUJxpteMI1o/PIVgWmtvqAYftqON2tmT2DRV7y
oYOqaTXz1+jZ/Bk5K0rdT0gtsF/aZno2idzIWwJBLDQOg1JfUue6aY2Lo1mwQvwro5j90HVMyInF
WoV4i6029GmLQIAnj2XqaASGdLyhyux3FWqqpWRouDLOqe3F2utLtx5zh9fsIuvsE9iCOYORYRhe
loLhp41tYavWB68LNNHYTLHQM9mJ/WrFcPmMIpSV/SNyds3jmDLDXB6cmmvbHjEMlPnArVjAErTm
5FHLkQahwbmnAtO4vNo3OTpMlMf5vUvNH7Mc3mWBCUJoROGkvk8b19cL57dJVqVi1CiyW1KkDUuq
9a5PyZ7q0EvtuF7/daXElRFPJwQcFCSACSJXL6925RxHgRw4Z9l8jbetGx6Y1ilPLHw4L7i/TotI
32u2quTSjtGMhk2aiPKtxvkFA0xu38C/Iqph56WdcUeGPeaNYf7o12tauxnKuuFxWg0BXsblVGJy
t0gTT4/d3oa5/y/Dv7nvImI7TDwLUMEFwQy6WwCDZqphLx4DPK7XEKPAB7QreMVFHulj3QbUg7wT
4FZJtZyjoWXQ51iHaZXvqiN9vUJzlW7zt4IYvgPMgL2K2U8sb3zeAMpj4QTKTXERJfWPldvElDog
1Bak4oRU1eC7x4vlkPculpyM2OxuztDkwvfuWmgsZux5kb2TKOoOuIRo2gb9ovvLsTbRMQ9qubLh
rvnCdc+mQWxGWRjUzGv1MDYFkGSmSihR+tDoSiOcE4u/Z+WXczIaxTgfZz6HvbbytlrO6gXkmUUi
AdqMMVSFy6LcILXXKK3fvdQkiYIcAbjmMWUjeju9qL9ETQp8Q/HKH4tKxVBZCDWc+Qy6wsbFaxD7
6lWr/uUegYW6q79XZKCC//Z3cZMnUbLI05AXGuNe7U715nOnx6/V+j9TjiTKo1X/lpE4PIJO4Ux1
/zDK7muXz4e2eu908L1MGtKZicJxWeSRgTxvWIGUrGYksltl+29MkE6I/FKIlcCsiaGPsdgGO2dI
sXrmnGIdWWqb+G1gTOlyLtfyP0eVr1UlPsqUQK7utXnRFA4NLcdTXW9jm6SdkdZ1MaHBGkQeF6Ef
8S3Iw4kr2wMafhJN117z+bMclzVI2Nzt5Gp8DqJbA1q7Ym+v3n+KDBimPC0HmA0o2Y5zHChrR4Jj
R5LPJO7XlM9YDtafpfcseFHpRuZMChrZSijKB2gOMyiBZn1GuVli6goYqm0bdKjDbkyar8UGCHLq
Xmb2v1Wjok2WQlAJNSg6Sd4tnDFoxzjq1fivYs9zLLBAIyR5H0wqWjASZ9VzUBpYrPeunp9NljhP
lMA/mCsSorkwWCPpgLrVa0joSrKQOeOw+IWV71zWyv/UiuKn4A0ZZ606JYbJD8yYGU4j9s5lMI9L
wp3T6ckYLaP/ys7hrE/P+TQZnIm0E1r90QyWtkv1tSOosQAcMz0MYjVhpSFy7pkbRQ22OGET25dB
H947ffM3Lu4S5C3hnfDqj1ldsdpRLmdLddJXn0n21L1mVcqMFNb64LDjkzSZmfZV6aQYrhDKiIk5
aOUQaCarJzLlTt1gW7S5+odbqA96X/Q5MiZNA6HBcU3BTU0MAitdnuJyxWeDED6gqv9K8/rTWaHo
gwWw90Zevo966wROBQM+AfFELcNlMJnypM3ju4hr1HO1w881DuACqPydtA5q8zGziu0Ns95gUv9H
24jwtSd6kbf8qjHyuuim9Y9OLnJ89HADS6nJusL97Q7Z0CCwssNsWEiDW/9NDq4N367ey5oRLO6j
V3g8834dwYa5lcVszoBDlT8PymHnhOwNSh01MSAheyBuSwEOC0d+aODoJHsRKDZxZIiPmt2oZdL4
jnr3Gjfjx5qmV9eeC0JFiHCsp4/YaD7tuI9hJmr7Fh2iidV0v+JxDOu+n4JMS8PU/BaiWo7pKr6m
0X6a5rnYFKD8fvJ4JkJmgnVejnGqE9812Kd2npnjDdeJvSBpC44OaS4N9La/15tF2xuS/ZC98oQl
jQtcnFL03Orzi1EjIzVi482Fg9sPvHwy09SODcQL09ND27O21pQk9UvZp7StDtkyVjtvRnpjJl13
ds3m1Sn6I8wlUstK6Nz1RZnihsVVHng4lmCtHTalZnHuDBn2E7sMxwgEKWWI2GiENZiJ7fpblttT
hROkKTPq1HgcyBOcyO95AVfwY3k9xhk1kCdjm2eLWADI/IN3HfUq3u6BBK9Qf6d5dyma14hNVROR
9PqLA31AkMsZNV46077puVZihWFSZKSgHXKDbhn+SRZKk3edHZIT+HXzp7BMv9QrXMZVMhVwLcVK
N3ORpk7rQbo8feNCVTx3XzMZnJuMGylTrE0bD2DZt7bBjefxFQVu+Vp7480PRpL/cM2N3smClnap
2GsVoKwv5ojfM5YFEEJ9Jy2yF4y5ISRADuvVLJItMoiQWNP8db3JO65FelMJO/uu8e1wZEwM+Wxm
laTVrC5xk+E8Wic6Y+9nMjszdAr95rE7Ic4Dp4Y9MyCQUINpHYVzsJPEDuKxAsg5xBjPKkCr0r3p
KUmPQ65TvKVKv6AcO+oFsoDFr06LZv8ZMSVTaXE+Z8RUxFtk3sQOjSlpx24CXXdRJdbelyWkGxxD
aavRYCUdWZ9Ne4iFqVFsWETPxf4DcYCfdrbN9qq7oUW37LZEBJjev4TNNNsmTm1VYX9inXroQXsx
Z0ZR1rlG1CYIMpgbEZrTHZt5jSBG2Vc8mk9yKw5RcXxNTQutDRc86+Tq0j6NY5+cqu3rYhf6XTFw
4RGKgdhg0qqw1MnTAp4VTOBw8PhXt9jiuslWpkiZtd/8us3yXiRkIo+K+AGxZB9NadaHdZ7ReEn9
1uqq2/mJy6fmP1JB4KMFcTV23MckB+PtqPAaNv0RMxTg96I+UYnTIfTzd22RcpYjRWf+eI57m4QB
hO1WSbSDO30MFbssRmn1TrMG7tmqC7raj0oNCVCvE/Em+p5hyktr38HSfCPujBaO2IF4YM1r1sQ9
4hNH/02vorGmnqGA7Dg/PlJyb5KJNWSN/D/QvWgtss9+wuQzz3zHkX/E98XQvaat/6gKxw5Gs8Jv
dpOud+uL/1SLi8RG0UBUzn0r0jtcvJirPV0PpCKDA+EAR0d+qgbe8Kx0fwQqf0YK5E34U9rtm9Zi
0utMO0ozxcDMo1Zyomw+DMI6ooECcAmGoE7ou9PV/683GAsCDcgYypBWl6bPNQ9EUOeC/F5UlP3U
WAGSy4rqdqsldJwYmfu0EI/qI4TdQ8IoCXAgJHuQN2TlGJkzgtm9VTCEFPEFAb5OLJipsyzn8ddd
bKgtEuUy/S8eNe4XHids2Xx0CGTzYHG7e0rFv9pMy1M2vI8CHydRGMgg62zbxH5WGbbrFGpyPow/
Cj1toU1UyO5nOc8/ftvCD6mM41K3P3rGHBo5k00JUv7NvgEta9MoEREF3RFwg1AHAXx/sHIII8x+
ex5LpoLqoSetT6t2mRxfE1lBs6TPMtW9Rmtnz+69SPrTRI+4Cdcfubweq9jBM51GKZzzcqIqpjV2
KrpiCUbFFsmBeBzGdesnPDq+HLw4mpGXyc7uylZAcHW0d0ecmpa9bGwheWnM6l+RrUhbSBBWvd9d
DHP+UUZx6tFeMWke/uYypyYymTut5Q/WkCosaCD3dcUS3yKmK7dHB/Cfr8Jx5L2dbxrydX617+z9
jJuI9rquPAaeWhUHtftM4+Gw4gSL5Kz4wfzkIbcNEkW2UW+ymQM4srPZPtqSDVRZ1fexrB/K2SYu
rf/FZRvzcvMJJ4g+fsCUQAijc/tx9iPO4z/SXXmd+vRZ06mZO444tyA2IxlxhZgMrtSSBIs1MjrQ
/iuX6kOrGB9k2fwifVAwuv2VWe5TjUaehSL6+mr5q0ZaaLu8OPG5IoumUDXIfFa6Hkb8ndTTT4u9
4k6MHR4johhUal6SPAnpeT8d33kYHQfqjn9anOR3XWiPmcTaW6JsXOQXx3f33VwQJJkOIQEgNN9l
snOmB8eR5xh/z2776jAxmw6lj3TN5HvM3DQgw8IN5y0Crx/nrVmMJXLp5deSQkedhfo2zS5D0pLB
2fB/c+b/mHDv5Fi8oSgrWDNk/8a0Zt+xIjK201OXIKxdsnu8rWy8GfslBHCwJ+DaQWO7IES3vINe
uU8DytzIFCBw5aYAQQAqktXYTYRnClX9TnGJM6GqWT9baYeuIML1YUwf3BuEFA7M+fEppNYkIx3F
PGP1f/i3/xnaoSWTmenjJqGzbzECyC3n9Auf0ePsMCePkcRMzYuMHSLqzW0v1eFZkZpL1Asb+p2v
IRUSTf9HbKERIG456pSJgYBmA2ecgL2OtE55womnAMSuiLh849lM2tfyWznkwjSkgVB4cYypzsZz
zEiKjN07I5m0cDHjR8KhPuQa3/MtImKozaqwpQkdfUkyrKDeVQnhKQMpu61gn0sw1anQ0Rkw2SQA
N0MaMW/Sj9RoTo7u/hUzUsdWcYI6E5qU0Ys2LgimWvLQ9DFFzZ9+Z8OKn8lb1L6eHie/IwXNG+/I
u/+cpfPnZwWAgIb41NUdg0Hoj52zYuYlMko6VtSlvB0rVpxEGkyTpjGcelThq9h5PU+69Ygm4JGA
63ineFSXlGPUkKQZDfPdjEmRj8qvb7SAitWHq7lYgOeRnTT9p+VOv7EtaSjGzuNl37ROeyFatojS
ecX+1z7odsqORmMYlPsfWdZ0lxk1et6zgBw6+kT9e3CKPyJpH6rZinRCKnbrN0k65ihunPWke8Ak
oHO1U3zJHTcR30Ff8oSX5uQD4iRk1XAWsAI/OaND4qbSN8ytzCfZwG+/2nXEGykx18nu3XDhNNjP
if9AWusmvTq5KS1B6sMLM3r/ws2WYrpK/yNRsQ7AiyQmwh9OhEtfVG1kl2xzxTSEdlcfh16/Gx0T
q1v96kLnQb7e43lhCM6KkCl2j0bU1Yf/cnpOXCavrg51tbPFG+TqYyGGISgHIN18ICvOy6gbeJW0
d0d8xTte9xTaBRliMpH/T0Tp7WM3sv63vALumXxtlSGDBg8LdeX8DhyZ98JbCd6b95WkVlDT8Eh6
axpaGzGk2mZMoqZ98YZMDyYH+UVh4fNLcLhXfoigiKWh5Tw25mwHTdqau94YEgoa/6Ni4Lbz7DzB
U3FgfZ8d0KaC68BnijBK7D2ElwuNeKWhnN9SFsGZgCZsbqLN/hXN8odsn7QwTD5kJqIY7+8GNT6V
fX7v1Q6FFq45n+d5Z24hgBZ+buRK2+OOcHnKotYtaUvNQYa8PEwnNoI0s2Fnv9zk4p89vWoPDHSg
PJG3u4Zxk/wtMXthN5nfrCwlTAP/YoVqYFryA8fRQ2kB9/bUHar6AO3jPdGN74XtHpKmKg/4U1jH
mfz9W4Iu7Ut20E3APao4mlqL9Lxv7LB3sYrIokYkbH+z1SGaAwjIgXA+ojORImVLPgRyafyjEhQt
kH7xgRkx0OUMh4xjg8qrKo1UP+GCXSHetDYhOgs7D1P5q5z122Nn3dX5n0E65Y62B4GQDdfSkzwb
4DAp9jq8HIub7rtpIB+tfPFdPgwDuW5A915Bg6QNaG3rzxgKJMC58+EQrLgp77qDjoXxrkHr7pSu
4rolNGUBgl9p0MPMpGZHXCILWvo1PpVjcSexwAZsza49R1diaNWtaQUiLsdLz1P3f9Sd13LcWLql
X6Wj7lEHG8CGiTjdF0xvSCSdKPEGIUPBe4+nnw+qmj5UtpKcUcRcTHSHqlQSkZlIbPf/a33L6O4C
oq7xKRO1yi55pZRqvYEdsitK2AVOUTrLsYZzJFvlw9SnlDbL9KlJu+lRR9jDlJGGJMgphdYTyqQM
a61unsIo2ith6n10DjZ8h03cesZ+3NvJMr6vdL36nET2KWzT6OB96aBd4FjGGopcRux6SbuZ5NkB
2l9BklaIaiFZYewh0ir3j23pkCSK88CopUAeEohVJqObvE0TGAq05AK8tuBonoIW1CA3Xmebrri6
pNIt8sz1dZindtsFMwss3VBSmmIS2saQFSiZ0EgEg4qS1dQhyvuow4UodrjTv6DZd3hP8pGzOkQZ
Ws1xqabcsdbYRfJWCFkcfcxhy5YEAiiddnSQZvLQSI7oA7r9NI9dcGv8ZhjuqizrHyDamWQhovsB
YI1UPzTrAwmY1yonnyPCq0UufeU6cdjzUDrVD1VJ1nnRftGBKQ4eFjQ7paJfdal6U2lsQBE8sSj6
GPPxMMQLZMbTtaZypFCm8bHtb2eETRwZTxNY+3tKBFiUe+eYlilPu6FscJiGywr04lJp4mET0IEe
NG1ajE3aHHNhfPX71NgqeizQeHrGMUcBdJXaxkmvoKY8BaZf39JMCVallnQrUiZgvLRqch8gmc9i
iSkhdLK7gWNxmYC2kMJ0DtpAL9UqB25BXQeHXKTMpP1DyCnGJSXSuMHEsFda52FiGB4mSm2J8LYJ
nWwo+WiiWw+dMe7K9lThL8YaRuMKY9LnKBpcQ3YDyPQ+XfYpEp+Zrgx9yFtaNQUT5N80Wwz9xkz0
km0ItS00QDdIKjwqUN5Xu32WZOCuCHDd55wjr/K6cHaqDUIL9aS/ivOEvrtZ9zeZKR/CKvOOKaHO
C8sPPlUR7SGgbpzZJrBYo2VzzdqgqFYj2awruaklhYmAzAu6kONH8CQnJ2yJ6Guahe5RyFFuetzB
eSz6jfCQXhpJ9LVLp9s2LadjlDPPN2FKrPyor0Kk1NUA5imweSQ1xRoJ9QbJSOMW+Np3AFrl3syo
7bbsFDciH1KU+MPHKif2TuJXWw8yq+Ei5Im90u2s2eKeRfOsWeUd51bqrgbY31rNvsAn6ZmeHftm
PSnqF8g52SGD5BQZmb6AKFRvUqedAxIczH3aR7hRHzwNFUinGsee7+LkpR7likBkyzGf3Q82M6wX
+sbKL48Me7XncBePg3JyMgxZal0duji4YRfm3STeMQQncIQRFh9CNtt8v+YWC+xSqMGz1yf3fouh
iNgGCBcSxGLa6d/VhJNIqLYfdLXqDoH4SDBrClOrb59iHbxCrHpYe6nIWx5nElVrrhudPD38xgsU
bs3OdCLOZ3mxz3LZXneNMdzKLGA/A9orGNiOVw6nTJyz9OqLHkKDQYsyU43u2BXWluVQuxa9Xd9h
Qd+hndpr1Dj1SeTPakDE4SfL/or3yHBVBSoB5Dix7eawMAqMUW/nKxlWDl3vgZGayW9EAZRbR09W
mBrTO09m2ZHsbE5IRblIKW1+cJQCBFxN0KyVx+NG9pPl2ioPJAwYkvf8aVh2Vf3SGeKJhru9k0mV
L4VNlT2UszCeFMx0QpFdIHGxx8J3kZt9a7xMbDQzvi6ayXet8VtFLuetkotl1gY6p1/qDEHeikOl
kPOTsgW+mtLZ05XntxQHv42pntwNis8pzRmJCU17xM3aWol9/FJN9FA4UFpKp0YQroANYO1kxdln
8Us6xdGWjV+EHVDJbuLp4M+OVls2CGHY/15lut/fOFFxiJXuA+2sbhvaxkaNUmevzR5GB4k4J7Zo
oScTkgPowA2bupJHbvM9boarrNKpAEbfirrvD6YasiVubGuTe5T2Al3p3bQMvqtm1Vz3UlcfIDzg
P5l0quG+tp0pmzsJ6eiK0iX7RbOixain404o8LtGdRI3PqelTiYYBOmXLglBHRcGAphFTFF/2UWG
7prFsh274G60sjv8MQhHUTOzJY83BPiwvf6rqEmxbxakitrHpksGsdDoeVOcusF8mK5tG2A0cIGe
2A3lMZxbqZNdVujgWMuaxlCPje3WFigXSFOQc8Pbxuoc98ezIqCE7344OWUrUWIpj1rNv4DU+MyK
tIaYYi8yU9HXtL+/aDpzlWhEu9NCq9+rOjrKICA4VclRlo4B8lidVcjxkx2i74Rd6DT3roZxTw7Q
2kfrhM5H/5Bjf5rUWYAC1vm+RVTddfqdP1raV7ZGhVZ0e6OAlanCEgMRx7M9Gc70GcTxDA72W3r7
6UvtYMmvOgBDZiWq22SMPpQTAbaTCqeMzvzCLNpPkT4QyO3hhMyt+94O5H6akCaY/VeUiF/AQakb
QY/lCoV7vIoSUe+mPtpOIpV7/Mpi0/T6pyGqsPRZ+Z4dA/GchXrft5j8RCnzo2VTehW91qxsw3/S
Bliuek4BSUtpW6VYpSzQIVi9+nrBbrO+amLKKFNqRpsoUGw4K8VD0BUoUnOvoRyVVujHRufw4xdM
qas+B/mvOb7+SHRdhxmtC4+pl++LRMMzqKDDINC9WnUDCTiqWhe8SmHuYoV+nBcZcz67hrSxcYZ9
J3Ya6pStZ4a072YeiurgZc0hs6AhpkKr6UjUqRQ/mkmEJnMIT23dCFi6CuUQkX0ckt7eGPa3xmRp
Qb0CNk9zTk5fSUwF5F2V1EHHrDHBIWGWKfm5bZyF902iFCCi409j1SqnsmDy9Abv2HbZvelNszB3
MMCZhg1ds1MIOs0PpvigNdlX2x7UXSZ8ECrUXbu629ZkbdPIh4mn+1Tks4qGHhFYG4fq8s1YayWq
PHsg4JkWltH5hzpAe102Itl3WvmdObtNuvjRaPNgnQ2cTxrD2Q++eDEclPa0mOTCc4pmZTQD5db8
ZvDs7hSjD8WZvSmdiM70iGcXRiGiFuT+xH6SZ1rKZ6/xU4rVqnodIL8mj2otEnyvtkRwgmA7SIh0
waLljJD9iENHO5QdEEfZfOFurDrLYQieG2E9KRZNGKjeeBR9NvWNb5du2nVPAPs4Icg1OWzdF8tB
h4OmJXlIsXpy8BX+3lTzY9RymPDr1Lw1mj3dZQx2VXRM2+6r2fefswRQKJXk/oTae+ia7qFnPzuW
1dBjqhQPbZGZBJdJ/dj23SGq0c0DnO2BzBCZmXT7kjI1WoUamZXoJ9ezWXOx7YuVNEIQhaLSlpZH
kAEGSXT5g2q6Gd6qxYDbJOpinbKvpqBLNe0DB9IvAtRIn7fOLhtKzuStMkcEKcHn2kYpg06N8R5Y
1zWyLBA7z0HqfciaptoYrd3tEkkrUFgm2n+btIpEZ+YxHfC3g7UZ0IGipSpTPHzxVaPfquNEnoik
0G1Xprmpx2zVjI1cdhQsb/pYP6V9aNyTeUU7tp+OuV+zLZx2aWlZS2cSw6mRdr7WACMicEDCZcXP
OnuFmwlYObs62X6QwPtxUcAlqlmErxA8ub2KdDcf53m86/q9jR+MvZS/d0SwBg5z6vsAQUk03tAQ
pipU4WxRPLM60lzbVyapuWx7SWwuoYlqMk0XscrxNhzZqOIZKY9tFOYbXfCyRiGoutZlcgTrQV4l
694GegIimkEvTsDSytMQ4661fO1etMg6jAjnQxt64QH6HavnOOqoEWL1gKaxBa4pTl2Xp3s9uyXv
laBbdbZxle3cwG82qpGSWTllDcLlBysg466J0WFZifks8wjPV1TvwXYvR4rtOxMPxJRG6YGjMI+L
mjypFowAGcdbcmQy5PA0BebNgzlle47y6g6Ssr422vRzKmRyNKUudkovNl1PhxPkEg1IcyBlqsB/
hrNzuEoyFDK6c2xb+HKy8W5Ch4GHyKNfePjjrjlQ2cvK8VvaDYIsap0wQg5SOAVLDheN9bnVw3tK
Q+16CppFRfvpGkvrrTTU/IFtJW5acUQag4iiyBBdZW2xHZriMWsJmDNHhxlPeMEhyItvIaZ4aDwQ
NLoBQ0WsW7cUDPx9aqqf6CJQSVWDYzQm5YOpYRtAFp+Par9NlHSfduCuB7+4GT1xY9eN+XWMjwlK
Vi2eaCj710ba1GR5NyeM2dAheu2JWuA2o9AV4/Gk/g/QtzLlbrB6lzCzQ15Gu2l0yo3PjneB99Di
BHHQ6YbyoLTaXhXdNtJEe5uySW0scV8nndyLMd7pLYcY0esY3gP/mMYSfF/HLiMd0vrWRHqAj71F
puFh3iscmAiKs2qZI8BKOeP1j190LVaWHPqarRFvzRRg22BCewJkHOxl6jNWU8ouUdA/mF4F5qLe
5RHIbrUS47XpqxHu5bDkLEjroCyRRXn6eMQ6vtFi5Gq26Y83ia52O8ENNtAt4luSDGUtD69//OJV
1cZLzH7HRiQ9RtmEEirCEo/HkoCfyNqlKX77dEzHhd36A6X35IS9wTu0UfuomrVOjHp3PcJh3xqU
ardEJnxXjdraJAOZLJOCpbNRo/IDhVsWQuvQ+oXz3LbleOXzE6GVHrxmFhbTgV3PdHoIzFCLC6Io
hpKdZT8XmwEUrNCAUpk3bHGsJdmLY1LstSKtKA3DRzWwh+PJAoiosNnEI90vQvqGQTUePaQWXe/n
S3TOOpwckradDIaO5zsPBqzV+1gRK9zgH5ENgCDFebWvbDAn1hUpS+oN6cYAZ2xbuxon4vs8BKFM
PpzbzdkU3xn7LvHiOzHoPijJrqbgBfjAAGI4Sv46O3KfSrNO2kSpRGu8DcFyiI0HMzcfRnzZi2A0
/H04H/7VPj84lQgBE6hinRp4p7W08Jf2UB0cs8+JSg6/hcE+Skkrvcog+1gJdLvQqtUd29ZyOStB
ZTatJmk8TE4/3tsj52R6yebJqjHfe1W781Aqb1p7GD/WavxAJIe4NbUDlp5675WwR6n+ldvYZIIK
iqFbGBXqMdamAQmawM5sOsGe4rCP1QpYt4Pv4aMq0LYMrJvoYQg8pDhxalJcSMvCDm/Scgju677t
QcCB+q31EeWxg0yXauk3Tvxi66hYemrZZkutjB4p/qO4S5P2Q4Ha6JpLbDWZf8fhFq8Bus2Cg3y4
STKXAnO5hMjNQIq6qVq2pooE15xdIDKpr3TSx3PkSPuxDDFFGrMnAPP4Wh1pz3ST99Qnc+JrGZAm
k+Ik1Wp+US1reOKgywXzVdAZzUaLhvTBoKXUBzxaucrNjVu6PUlhoeD0I1g8rYDVOodc5DixfLvJ
r9kDIGbfVHmDJgPgypy7PT13o4FlrXuYBImaAfW9Y0PEOvRptCwR4maPPvaKgDQyQ8cmXmaB9Bct
zMm9Ryb6lkydQ4SVdj95GA+RnBNh4lV4aZ3bMdDFp6JY151ZPTtTX+FgUAku0fP6uQK0ZeO4twR0
mgho2yKIwBb5+jDgaxXyGRM7GMTOvlUnKEzaBEZpaEl8VmSukeRlBojBCvMj/rMyrspPgHDbnbTg
pgyE6ukcOVhqrYnDQIm03KYt0QqGX6MM7MoK70UjZ8OCy05FYDB3SQDkS02S05ilhUtOjHrr+8aa
MsrakV7x4PcNp+5Zd1aiu41KK7ojOd3KNC+CyUW3tnlA8Kd9gmB/oOVuPYhU+WC06pOjKfUJCRP0
FDw/Wa1ZuyZHWSo8JzoUNfBOXxIwK4fyekp05XEWwS0aw36pRku9dpyuXUaZJAxECOCEfXuf4jFh
P8qqN0bKTRgGTBJ1dBz6CKcpYvAbW2VZFHaFmm/CTmbglp++Sk0TCwEz6VNf4bcOWYfCOIezRBDr
qgI3sMBogdIi8sYPGoQRVFG1IgL3xy/O6HzwBJpgOrDqUlNJymNx3SooWtnJ2EvQgnS2kC7sYxoI
rgfam0Rcb9f3xOTgbopQPKCGUGgDr4ou7nfEi+xsOlB3jAoqJByeaBfRcM8dBIS08DeNDu9QaRkf
HSfBnTlCn9G6FxRK9X0RwOmj37T3jVBbGn1RfiLFgJ6dbYGlazR2iPicyr6193U4KYCoX1pLJl/C
gPR0shhYQFu935pkDK2LPMK9WSvlKlSKb5Q56n0f28UK7V538sEUrSSmrQ06ECz/sZY/8vjD45UP
o54qJJ8zGIe2HRjnQbwTSW7cChxEV5FmOBsER9q1BmypM3LnoNp73Rj1a/qsxXHSxq0TSmRZNmuo
r+jXgd58loQPPdA/w91SjsdxypylPgpnx7ESW+1gfhkjS1+rfn9n9dw2zSwpFqYYa62u/WLOBZ0q
AwBhR8QCyBFsnAULZNGU6XCqrWtdS8tDh0oaNSs7h4AqG3KfRzbSX1OcNJsqZZcIcUHQiXXD0gDk
BjpoqVWqa5SUpdk00KUlRaf53LyEskdQzmHv1mqHnUlz+roDTHSl1qc80GApKSbaCwHvqq7DW0gS
41YrMrRAuIE5qN6I0YcKVpecRiSJqALQVB44L9LIzLuOSRjBGN1HJD1XauWBbmLbuZ7UprsJtbo/
iC44ZXn0LfHhro+GzQ6FEzMWwRHhQKWuIuSgS6mHuzQvqNxHNYswqgC9NOigDvYGvWSPmjQheXZK
/XUetlsCSFHg6VEyrn9w+PFzlccGNhF9OKycaBb2hU288OhxAMQveZe10aNUB+fBQR5Kab4y2C7X
Ld18TUVAIRCvQb5EHzJQWVtiGJv1adi4rSrQTihhtsyuwbLmdxTCi+9gX6JDgxzlymy14IFaksBb
Dz5RFfGNbUmPc1eQrvG7r1r6cD/2OLYGQICYWNpu6qQflKpE/TT/G/Dep7avo+16spjRewHcWlFY
r9QEJEaLJXKvsm1n0+DRJcK72IXoWTRJWyL2QN06sOtElV/jKKn3jq7xdao7qAnpnabnxHIYjauB
CMVgh6910sNtq5Y3xfeuiL40A7xkywgQGInqoHQj1nLeyj4zuzXV261fKPVH2SGlUyYd6r9kNi38
Ntu3abbS8rY7BX2o4PGPMI+jxgl1GJjKtJ80GDROkFsLUUzePveo59YGOBryJ6e931qYXCeqvo0d
UbOsqAZH2Ok09gifswqpSTPkn2khZEcUKuVaoTB6DBk2h0hV5VrrquIOC/rOTssvDXiWr2V6HTPl
P6iqeQtyNXQH4T17KEF3BF08KXnR4Fxq6l0Eun/ZdXARwqqyqEnARZCVWt+0wilvLU3/hoJdPKhe
vSNcJF/rWWmuwryxH7qXcZLm1gqS8Eoo2WOetdMjsgOcY3lzPSlxvjbryX8nYEX8Z9aJJTlomWQ8
6WTzOWdZJ9w8haxKO9tKDXtgacwsuILifVxp5bJsxid78qFHG/4dTn12jVP9MWI/vGjnTaqDEeDI
oZkueJFYQMMwA7aobjoBV4W5/Ud4x3/9lNpb/+u/+f3XvOBY4QfN2W//9ZCn/P+/55/599/5+Sf+
dR1+rfI6/968+bc2L/nNZyqI53/ppyvz6n+/u+Xn5vNPv1llTdiMty3L7t1L3SbNj3fhv+Tz3/w/
/cN/vPy4ysNYvPzzj6+gTJv5aqSzZ3/8/Ue7b//8Qydv479eX/7vP5vf/z//uKLq3nz+jx94+Vw3
//zD0f4UmmEajmqQAy6kSRpk/zL/iW3/aUnC402h6bgvmTH++EeWV03wzz80+08dfaJORArBsBzC
+aGaF5n/yPzT5CHhfwBPTEPlev/7jZ3+iln56wvjPvz9+39kbXoiSrmp+Wnr52R0hXRECwK6Js6e
Ot/LPGNoJMIKvxxn3QW7gAUzLIx8O6z2XTqwMJhthcMArTHsH0Oa5ngFtUk0jyE5EB/sAIEgZr1c
fm/CAUPTmNKsxHHI3jdre/mlydIuIW/A6mZTPJeVMBAT59MAUfC51yrzbgx8lYxOHKZGlTrRyRGw
6WntEEQ008iwgpPY4X9nJMAbaIRi+UfF6JHp+IUliis1GbETIkip8TBkyM6WU4IAG8wQ8LGtnkkq
2eU0Mn/a0CJMqrjMGfAuEAisCEcIH4UfMetVFhwTurYRnGUMCIg8U1QpILx7xAeBVwJ2052kxjTQ
mRsdqul1IIbkueOovCfVllSHXsPPOU5kfLZQVBGSk4pB3Ttx3LKa+g1Wmx6HnRW1oCltms+llQLv
F42WQtXBCvuSQt86TrlTMVEXYbxJQtrmGaSt5xoLIApL0782I8268XPduWN/njx6HXHIAoYYGkI9
QiVc2FbmTrIEYYtHCZUWRNZlCp3tqUlUueekRWZOnZjRXZJP5TOoq/YujY3hQfUd6l+qLa11L83y
i0mL55thJO3aLti0Aplhdz/C/bmzEVcJTrF9RKtXotgk4Lt0ByUxEGnatCSMkKIwwE99Zxilgk3a
z+FOtWaF98yMDI7hUTAtKpM1KycldWtwTt0GEfioehJiZ3FgYPNeK/g7Bci4Y6w22d7yCF24AhTE
h4RNwcnZK22vX+aZCYfID7shPEY6pUmYkQSdLWCGYE8YDPk9Hqu0XiIJVbVtEGseGh3DxMiiKjLe
TtiVxoXvkZu4gBOuu6pA4r7s0g4jfSULZFaJhrhFku4UsvMaYVsHqbh2MpUFwrLksEcDj1/JIBQG
LZCPwHdtUKX/NHFbHqBUKdPGUf9KvWEXKxThf1cq+uwp1TtHA6pRRqLhNAteZ2UANglXFt8huyNL
u8OSDpm+qgIMNKo+P8ltX6rXygA5C5GNdce2C7KMlfhY3egqGnvDUttdqUG3IrCkNLZZoIa7kpV6
0eZa8JJCkoBiYPnd16q1+ic8zCluxBzfZZ+NiCd1p+k+enpL2cTJha5+pD7rm7g0c4lmVM2bz33S
aBwGiBmxVp4kqAeivFe5pbTBK0P/9+UVz44WbxS2oF8phSY7056Q8daNkpzsZKKjlcWza5CzIpoC
yN+fNF3m7qQJ5Zautb5V+jnKBRoYBZyh9q8Lk/LTVRsh0qAI4LdbJ+tJ7IDpvTTErFQMdV88s8XI
m0WfTiR1FKrUS7yc6owCgKzVxZQLkeG2zbWNnRqTTkAbeyaYwYkZW4oYoqNs4ndettNzXTs1STRe
exAy6FPjiRJoGanY4D8mFs8aeuMAP5lzitBTeYw4KMEsleAQaYuNJwAbKNJttcifnYEz+ZVWtil4
wtDc+JPJm+mzZO2wZ6d72VUI0EiFPtSDbt3AgQrd0dA4CABdxqsfeuNdXmuPmn/d2LX3Mccp81jY
jE9onhTwCQGibusN/cv/kzX+/6PV22Bhvbx607vJuEV/7QPmxX7+63+t3UI3/iRZ0pQs0raUxpxH
/9fabel/SkuQJYoGVUhNn5Oz/167JX9k8pO4DjSVlZur/b10C/knK5cNkwvZmKVrxv/V0j1Hfv1P
jtpfCzf1z3k/8ToKjASSlK2B45/KCoNdU+Hmy3scwK/uwS82BrzLX159jlB/FTRGJp5XDQS7nDxn
zHn+W8JHKhU7XlQl72T8XfoA847k1UvEnRxSrxO2G1cTnoKWLgBytWL79gf4OTHt37dHzrvtV1f3
Lfb7snAMl1RyVlslvM71aBt45nffELvfe42zhMCAwjHpZgMxknnz3TPrR0+hXN9pH6ZkfHr7JS7c
JDkH6L76GHZUmRz4NQP5gL/Nw/HYx2L59qUv3aH5v7+6NIDHPmZJM1yOHQ/So1qGVf3ex8mL4vKd
zN1Lb39+vF69Rp8j57E6xXBpkWHmzBoQ99Ckwfq/8yEuPKdyfuFXL4Bn3kQaYCHoAbKuZ5CMvEhu
0a19ffsmXfoAZ9vjlBZ17Q3cfzKW26s+n0ndcL3fGWWXrn42hkkZUgqyL3TqXCWkpNr+kCV4m95+
6z/nWP7PCDgbwpYCz3zAu+LK0fwaiGSd1gp9J/ZRUbJsBmdXECrx9ktd+hxnQ7kRlWVZENYh8/aQ
MYLyY9Fr2jvzxIWv2DgbyXk7+WPoBVxcgQ9keQEONNIi9tOAy/Tt93/pJc4Gsmq2cCiaSHOdng2i
Hz4QSg153n7nm7hwe4yzQVyMeUX/1E5PPsLIq0Dq2t4csvdmuktXPxvH4K9NtdHZWIGup/6UqhU0
glSWv/nmz4Ywm6gOSEgVnPy2JAfNyxFvADf6zavPH+rV+FVaL5NWlfgn/FWEUPQTGupV2UtgR29/
tRdmOeNsAFus0Aken9L1ENwxiOn0s4JBJ0PIAh3h915E+/lTANybylmd7tZt/hkN8TpE4gfGBamT
E7+3Xs5Pyy8WfONsPPvYg/KoKWwXzfTeiQE7Vvq49n1935kjbjpxePvDXHqezgYzlZEGpZRduCFV
hEdjhmiTffD49sUvjDT9bDC3UygQgwyFq8KS6kmtqD51KENQSMfNe0+sfulFzoZzqcMORMpRuI26
NrDNU1O4UR2MU1aGnx9VqTE+Z+knKeKFF2FDB0M4DC9mxOKB7SUegrWatjd5RjL0g65sOFPpxCfy
m7YN1kanL8tsneJdadZEaBz4B3k1lDBRwQ4PpnXXa+/sL8T81f7iK9fPJg6nDJHVkaLn9mVwp3bB
x05LViXwxRDv49JDDGaQ74hvi8SPPEO4T/HjnYF56R6ezSp6T8QzGSiW6+fQr6zR0a8mnKIHSabJ
O6PmwoP24+t7NfZ1D164Nw62a5vDLvP7z7ZnP7z9mF269PzfX1+6D7yqKA3TbWk9b2TtOBtawNE7
38ule3M2p+REFpa6GDS3tLRr00uOIh8/ALpf/d6bP5tN4AM42qRGuWsS7CKuJqTDT5VXlL+3WOtn
8whciIS2v6C5lopVFLYnTXi/eWPOpg7PCDlvY/dzqbzZBAEEw4cgUuSKBN3422/dHO1sAjEVu/D0
qrZdH1uft+vCaBi/qSIz7OPbL3Dhy9XOJg/V6vyqVLzMBSUykvamYTcrUZeVLRSP33uJs2Hd52FX
lNqkuRUM6civdl3fH+NOu3378heWPO1s6Ha9ngS+UjpupjUfx2r87NjKPu6LvYmX8e2XuDC+5sPt
6/GVZFmKuyF33FbFc54LpLE4a/t3rn7pKzgbvQToGkE0cPVOrbZOHm1Dw7tXDOv3FjjtbPiCndDs
xpeWmxV1TtUUiA/Fu1BU92/fnEv3/2z86o3Tpn5cWC5WTe8gC3L7PGQ5C2mG4akvpvqdgXzpNp0P
ZEN0EhKi4xp18RTpkKrC+GB1yfXbH+PSd3w2mEVWS2KqK8etdKE8Z2EjvmcpktnfuvqPbtirGTrV
PPbbOuuLHZf7UsufwSa88/1euC/ibATrFHsN1C+2W5FFcES0hCcwjbonIbBm/967PxvBcVC0qP11
m1RxdXRWZGJ7KqU8ACDr33uBszEsVV2BA6RKDs44qKMECGKA9+z3Lj7fuFf3vkrkWGhg+1yvd7Pa
7sG/e++dOi88NeJs7Ga6YeueVZtukVAuDrKq4407H3/vjZ+NXCMuYh0nqHBrG8/HoDegffIq+s0v
9WzcTjPeq1c74UJ1tq9xlayzGvfG22/90kN5Nlj1ThSK5oWaa/YVnA+r6RaFbpER6ODef/slLt36
swGLbkSzOiCeLnL9BmNdriwSs85Ob1/9wgdQzxbeyMcuWUmurnvdnZlqPmwMgRaheme6uTBrqmej
VpVwiZOIckVZNCc9JyAlD47qaEMrIUzi7c9w4Q6pZ8OWdoHh5H7JtjCrK3PtTY391cvRZLzzDVy6
R2ej1o5JEaEdQFKsX7UHWZMn4JlZdgo7w/y97Yk6v/Srsav6I6RFgoDcxNIPGG7SK4zIC7Ro33/v
Fp2NX1Gia3YMM3ER8BCJlc1JXB6s6revrs2P+y9ONOrZCCYqMEDuYiVuOe4KHQs3hy4bLZcw4BZi
oAU5tDNRvvMPVWIv3pGNeTPwm2E8NgoC0EFZ9mq6tZD/+IT5pPV7Zab5GfjVOzsb/SLC3exTLHBj
XUXTHuNUdFv6igUCnw6R+Ns34NITcjYNKGYhLQDeiQujP86tPdRIGgvvrKmXLn42AQgyTVJfisSl
R3VIdHsFsmk9pdM7I/TXo8d0zmYAoItp3VjjNK9Jj+2EpcEYgE6/fWMuXfxs+Md2FakVIXLugLP1
irL0uLEGIX5r4MOC+XnU1OgUEl23EUAOBdGUquJtrXRw3llPf/3ogKL5+epWC+dMhOHkphZUENss
yLHonGcnmNFo8FWA/A/ynU8y34//fEyR7P78Wipxh1rpqWxuyGJD0mvL1YiYc5MDUtiCMo6oCBWI
N2rfeufTXfpm5v/+asbpCXIwBsuyXXMkPNMjZ/rRqeXcS/t3s+301zt/rUC5dPWzCcGxIR0nMo05
rABJVjyEXVH9zjv/9XgwnbMh3fqqtLKaAoPaN+Yhj+V4sEBB3Ph9XL8zoc1KnF9+H2cDOujaOJ4A
urhFFKzSvn5skvKb4iGx1Hat+VQhW8onfHTljsb4qmx/87adDfWp7oVJ0LXnSmYUhKWph9sezxDY
kre/l3lQ/+I5s88GuyonWLigSF2t7bWbQnfUQ6tRlc1RGC0Vi5JZNBI3nSX+GvdS9c4M9utNgGnP
T/2rZw0OslcYwFjdplXQWhi4COL+ox+AKqac+s4QuvDI2WeTgYIBuzf0FjCEj4dMNhjDu0YO7zx0
l65+NhmogVFHeq5Y7lTb6ScUtTSmgFcE/TtfzKXrzw/7q1tUechcPUNELtE7V3YLXsWpbt7+zi9d
ev7vry4dl6VaQmYnCQxiSBsYBMTVT7936bNhnpLH5veinlwjge+EGWLRtul7tUoxP/W/eljPBnow
KQP8NLg40iRLEnAIuiRmkcE7NXFxPY7qIWm/vluWvXSbzoa81uRC63XPu5lUEghsqJ1XeSnfKw5d
uvrZyB6soStYAwdXqBis+1Bi2bQK/52n88Kwts6GdQhJfKAQGrmsshKdHaTsSZlzHCL4/1Z1nyWJ
ue4q6CnNKPt3JskL66N1NqptX6sRmZroWtDGqxrGH8D/zI+FiYUTmsbbj9iFajnZKT8/vsWUxKVP
hpPbEmMNtQL4iiR45gshQumqlJIYq/7GC0yIBfW20vNrESqbt1/7wpd23qMUavu/ODuT5Uh1JQw/
ERFIIEDbmmyXmyoPbbf7bIjbw2GehJj09PevXrl1ShBRy6qFhKTMREiZ/4dS8w4KIiBwhFM/4YrM
W9mQX/z6v7b9J8Pks1PGSFWcFOPZaerka13Fxzlnp7RwzstPfj3iOvr9WOWhxFNCqv10kbOfhfWI
ZNOnMnNQ6JIclrswjUDzTtrEBQhtcXYaZ0joDPxSI+j+DCKxYtOm9jV/ZH06VLyn2ckCfGWXO+Sl
Rgngrhv8j+UBGCwLOT1/Wxbq70dUhFrZqeEECWnI/D9BGEH98iNv2De9laAoHqKuAvmIEB13IPks
adtAbbRIV+bwuoE5+r0Z7Ye07JHjfUqU9w0HCS+CFg/LozM1rXknyvTAPPKc7IR70npTDw7yPVG/
sOKV1wOOo19hFS0KVKD2n52wEQO/hLa/kKH7owA2tUvYN9z3fhGN/c9cFO/LozEYg3Ox80/vMLAy
5zmC4BhkaVjkQLnJGbJ3lCi73r4dOohfLHdjmrRL95+6GWlDhdXPmLSo/oCUlQUmRBysxEtT45f/
PzVexg5LyiGGzL/ib003YwPBoCyx/OSmCdLexLjJc8eslNmJ4+z4gPOuZssr7+fYAk603MNlqq9E
LEfzd8gTNHmLe+M/IYX04tlGhmMe8Beg2vhKH6ZRaD5PoF/fB8xKT+ByQFyjEgcviHHfaz8vj8HU
vubx/eiqKa0jtJ+iIofz3/Vk3TM/X1lhQ/NUe1WBtjPRjpfpqVcjoA2g5+0oVLX2SOLND8sjMKyC
fgtkMzIiiQ8zBNXMw9QMYDY536EtgwtLctNbz9FvgcCvnq1mVvGJQVTUqVEWqFYirunhNQ9wIo8p
8JKSk3LG7VjUFVST2d04QVG+t27sQ3OEZipKWaQkQZFXroD0AoHM66d4k1pQjoxyNq5cR1zi6BV3
oLo7dCPUVYvICme3au+mHHpv2HsBJ+Lx8gW1IsB68QraiVDhWHEOQ/z4c/j2KX6oamQdPBAqdsx7
jZF3VPP2ZdmqTE1rfpHnFa08d7JCUOwuugFVv6vT+p/lxg2rrt8JBaLnHo1hogilH2WXQArPq58S
CCAie2rFsQ0D+M/lUMNo1jqgFELHFEpkgkLiE3rat8080fw68e18EnNlhX7rkkOBWhzw3nm3slcz
RA1ymbdP68ogYxqxYUpOTkUPoFsOmy5AaXi79ml5ecorlkou/X5qHwg8L28TkZxYIo7CmQ59Xt+V
rvUKHe73nk6H5WU2LcHl/0/duOUF2UPH5ESBo7ofOkhIBVASWpkkU+uaW9cQ6yttgkHIGirnuLRv
ULg+spXAbWpdc2ZXiYv6NxY4UHP6LZdDuQsAm185/jAtsPZWy5CWAX3FzAI3CUVSMKSnJm9mSJbZ
K+5r8jDNfWPUlchY+hFKKJsnqwKqmqWgXccQCrHXkikNVqRfFCVqgqRuklhhT/JvU5x8Ccbmvm4q
KD0FL1azdl9k6kbbtk49ELITCNgny6P3jVN8c7sZgnW4O6guGD2Umb3fZK76pVHQAIRRp016GsdR
7XvH6e4rTuwVgzINQ/Np7pQBQ6F8eopR38p+zekPSkIC4rGM/r3t+TWvtkgPIiLBbhK74C9u49zj
SGHl4U0fRrbmys3gl8SDAN8JhVj+Hp+R/MJMGg5lXCVHCKNJEBft9klAoH/r+FW293z4I9RkxN0t
g4P2w9+xhMWo2gXCPT7lLSkeoixg9yQRbLfc+nV/pPohaBDLPECl4gVpCwrLJacARxfluGtoWt8v
d2EIKPqFmHRiJ0nmODnNTQI12gHnMBCSbvfLrRv83dbC1exVZMIxbQzB1eA4VLLf4ZI4JBnUpoK1
DFvTCLSgZRGYL6qVE6hbpM12Hi6C/A3tV0zs+hI4trbAXhVDcsVyscBFgo/Tl8YFW0+lN72vqX6l
xfsRlVygaZxQHASciKTfnKRduam9vu+jXAtQdgvJNStH2xPL7kc2Qm2lwmFBWm8yf3yXzMJlhFy7
eb6+0FS/4IKqY5K70Fk6gXAKXAbC7G4ushZMskE8QvRe3ehvWrjKxtKCDpGIT/5MoPWVUrJ1A/tt
2VqvWxLV77ZAHCti2lfxCVpIoFc0HUoWJSTAl1u/bkmosv87VBCLNqKcMEVSVl8hRPKN4n00uOzj
tuadv5uPa162oHdaYRdV2Z1LmvKRxwn/kg5Bu3JSYxqB5s3QhRRjaQ/xqQL+C+IOINHLLwG1XpZH
YDJYzZFr7CxpA4WaEKLH/1ZW/eRk5FfB2KFU4zmB6qejxt1yV4aR6Pc8ZQFKRE6oFUohms2QxwcU
SUB/dXpfbt8wFP2KJwCz2ZNFEZ8cNu1Ab3qIFPR+MWWvflvd5+B6xmOysmkzWG2guQTtyZxFBeVh
grr4ORvukUCxEvxMTV+m79NOOQdXI4N2Bj6IxPShKjArJdCGK9+lpsYv/39qvEwDZN4nMw/9ilRb
XF92qHkGM2V5BUwrrLkDiNVu28y9BZmdbh/k/rcoKA6ZrW5L5aGB5gslRU233YxWaE+W/4Z7DffJ
8joAVpYf3xBPA80X5nSEeC+xohDSgmpr28re86Cvd/bcztuxvi3ljAba2y2IeVBaDfbjs1eKByer
U3wvAiy9PAjDCuuXPZBWRy16Dy8rRR85wBCq6VDzIshW2jessV5jiSJ4W6ii42FJh1c/gvprP4Uo
T1hp3uDE7PL/JwMdPEAc3Fpy7L6C+yYdNhdcdmNNAGYO27QL7ge+VmlxfRcO8bG/u4KkQud0BF11
dD5mwwQRWjuUTbctwWvrLevX8oKYRqSFChAeMtHNThB60DHdCj84gsRx9lCeDh3DHuRy+07Za6tv
MGH91m2cIH2NFJQoTGABeZq+RikIzITWxwhaDMsDMsybfuXmUaiXBATaym7mbuGTAGa59M4BIzaJ
kieUp6/dipoGo82cyooqhaBNFPo9cgKgblO36gPcqBBaHLcdytKLDstne4P0m+QZtDZATfK/kAzI
+zG6ayv1tjxXBm/xtXgrKyu5yKnx0MOrD7VChXKgG8kTyIb2g+OumJjJ57W4y/mYQbiK8BA6GBKA
XfE7qMe17yFT41rQdXCYT6DnFIQRTTxvR0D8BRq3aur326ZIi7pEuF1Sj3gl5ZCY3EYiju5V2bKD
Tbpi5a1nslgt4lJ8/6RCejxsCg7p9BQieBDAhPzY02VnkHbO8/JQDFN1kQz4bEwzS9U8FH0UQmTK
RUJhBe4caKaijlcGYjAnT4uOGW8sr44mHiqJa/RW5PZhwtXXZoqhTnPbGLSo6ENDpHATi4dxD3iK
ZX/M7lqqosGfPc2fRzXkc6YaHuJS8z7y3R91EAEa151maG0tP71pgi7/f3p9WODrRTHENUKw7g8O
aYGJgDztiHixEvxMS3z5/1MHSoG04TQ1ViAR5VY0BWRKGFm7mDc9vubITjFW+ZBlCN82AOQArwwX
+ZIUkIaN47fdWm6G6ZWkzVKStl09FEEQBlDshBK4/8CdGW8herTi+KB4d++Bib68ItcnzPO1RffV
UECmMqbndAJ3syEpdGiCdu2k4LpJeXr4JgLqw7Gyp7Nq5o84hrIc9B+gJM/3ziS/Lo/g+qJ4egxv
APVJIytGHx22tRDxd7YE+Wpb1SMffrmL6wvi+dq6Jw3ybqCBRM5g1/UPzRBHeyVSMAWzUkGTvsu2
gkbYA/W1fVMk8XwtqnOLzW7b2eoMasYj9ZoPQtszn2/MKvO1oE7digxQFZNnQWf5HkXAnPljt7Ig
ptnSwjkvvD5w/Vae6550kJaFnjuHLPFhHDJyV45De8hYRTeopqzfltfHYMR6YBdTDZQl87tzEmA7
msbd9IVYY7JyaGRqXYvqCS6ALd9uO8iWxAA8Tm3gfe+bBhqnNz29q7UfU0dCLV1aJ9YAdQcu3BdR
ZO83te1prwsPuWqRFLU4u0ivLAA4rHA7iGQYiPwud2DwPv2lwbnTQKSuC04UewIWi42Hg0ALXLDl
5k1zr4VCJ/OAUYUyABQlZ4Cb/QH0XtDjVh7++sbD8y69fnpbZPkYZADaBycOaIx6YJCYrcmrNbyM
4PwuD8AQAT0tdHi1S8YYR7EnBWHIrYqewNfYTV4ChEu/cgRl8DdddSiFdMugkgpLYJdfICT+zDCi
LoHuhKyBhfCBP5yAV1oej2lBtMjhgkDHGsexThYDfBeM67paE78xNa3FjcrhkwU1OOuUDM5x8ueX
Qvj7m55a/ypO+yieatTvnS51LDWulnmcrSywwQH0L2IroP7YC2Wdyi7d2156qIfydwNMy21Prjmw
nXlDUic2JsViIKUlPkisZb0my2BwAHax2k8OUFAn9UTOrBOkn0MKErJS9g50DWi8x9/TflqJoAYn
YJoXM+QQuH7XWycCNCIyGuVh8q07inrlDQUd6LaZ0px5GHga18D3nWprfLPsdBvna/t6g2UyzYlp
nEXDjIxmXKnVyOhnD1lZfV9+apP5aC96qPUTrwrw1N1cbuP+K5HvnV2sTIlpeTVnHUjPGQgeSIHl
xQF0ZUDEog20MVDD1YDYsTwC0+RobjsETEAZGb5Fpfs8CG93uc9eadswO7pKD+PtXOKKDGvqAsCu
xumpQshxbX8ldBomyNXtf5qtYuywsNBKelG9OhZR8NBW8ZPsIA06+HJlHIY5usjYffYzSAzHuYdT
0RMEvrZ46ewu9r88/aYp0sweHBEBDjPnp2m4EOtYBkx8Qb63rL0tz9XT05Hz0mnbPh1hRfV07zFr
5/VkxUBN86JZf5cLJ7VcOzoBG7IXFZSsOV0pnDAtrWb7VFm0YxxPfQn5c/ULiN4tXu5NeVSsWJl7
0+Nrpj/mIwTUgXs4zVkNps3FNAO69ilrqqDQ84vdPGZyGH2ON8v0HE1kZwG668h9Xw73jE3Psd+f
ZtbnGzGuXJsY5szRdqJtDEmEuszas1N1X+tq+CC98wbtZKB5Z3cHPfH9ss0a3gd6AjKErUfpMyXO
pIMCXeYkM5Sxs24XI0chlHIltBr2RXracSdkx5upFOfE9x45LX53xNm60j6WwCiBHP0yAn69PCBT
V5p/M7zvCXG95jxWgEwMdOelYls0zpe4k/fA9IFSKFa+DE1zp/k7S0eihtRvznnuPsVV8czL4FTF
uGGei7X0SJMdaO87yNpHU07n5swZdMxVUL4BSj5uce1fH2Jsb3obKKblmTO4kJ6YDNooAC8lZLog
3tM/Syheg3Bh19aNNax65lM7QP+xbbk4Q+//p5pRNEwKdau/aDGmqf0JpXFtc3bjsfoQ80kUNe50
RuZeUL3qi+d5iAnLE2UyMS3WRKh3nu0Ba+LUaXlf5D2wR9HUh5lTTrs58+SByUZCR1vcJhsBDfy/
X1plk1uxgmDnuSvHqQPyQ2QBwCNQ5F4ZkmHtdVmfFBgp3xIW3u4s/ga+R7zlHXhIy/Nlavxi25+2
tqmftSBbtdWZsJodMx8wswbQ46fl1v+kbP83L9PTU7l9wHUdnDbC2/m3qXrmOb2fUWPkg2pYej9Q
ZdqSV0iSxRZD7Xz7D/bsO1qm+959ZXkENuP/Lvu9CbzhHAqulIGoY331ZsBWbMveeol3XP08NE2E
FpuaJmc4A4jjc6oIR0AKxhdFsrUCdEOooJdeP00z9eLIirgazmA1bgo7Ogsrv+v66n12/JCJ7G15
vg1RT9cHiqGlCCXurDt3NH0cO/JiqfF14Plj56Urmc6medL2ImMlM7sqRXdmdgs2EAf5pnCqH8vP
b2pcixRS0BFYmLI723H/M7LBNCmKG59bCwx9jwMYaNB1Z7cM0ueAz/Mey+3vlh/csL56/nfdAT4C
os6Aw69ObBy7dJtNOqpiTyNk3kUXbe92HNxvy70ZpknPBK8bYEPFpdCyCSyo/LvpvAnAQlgJCReL
v+KzeiY4QbqRpEgWOEP67Ktw8+e+zba91/9afniDjeqp4FbCBRsl3sY1ko18CfIjHH4KupCAOrOy
HH80e66NQfNm1raJR4Y0ORfRmXPIoCfWHpT2tHzIKqDEQXmAoPlmsj5S6eCGC8hTKDl6qx/ZpjFe
Fu6TuwO5w0H0hEZRBtK8b8l9k3rASAUfXpff9k2m0y+mtvfjbLL4qaXzYRTTCxLc7tw0O8oCUoeA
eK9M5eWRr82k5u8yVX3aN5ChTACz2swSopQpL248F/2TnftposAJA3cegKmz8oIvxGme3QG5POTG
A/w/3wyfmq+QrD9VjlWfEzEV2zgF6mAoo7XPMoOj6Lo/jsuwyQSXFLpC7VPvVe9cOQ/4Un6+yVH0
7O0aM5+TDK9me/R+NwAcQ80U782ua7q72l893TUssH2x4U9zxPjEPFRDVecSiLV78FYTpI7E8cqZ
lql1zREr4o1QZY0ypIoA98kBexxA17xbniFT45f/Pz16VgwdRIWa7Jz7nnOXWgHblAlb0+Awta5t
78sOur7jkGRn262Dg+BDcUeb4W350U22o7lVWddBUtUyxZuuPVuygfD3ALqDWokOpmfXXqQNA9Ai
oHYKLbPiYUrd78pqx5X3w5+imishQU9shjxtIdQQpGc5e1sULm9S75667g4wsB1Lsp1qQEEtnD2v
32XpbTzIIJbtw0Q+cO67X56+P6lA/30Gpqc/05xAR8kfUJjfVZuifcimgxM9VSP982M4VS2g1Qcn
fQKfco7HE+4XgBPJN4OlQIVHDmr5s1dqS9PQkvOW5ICT+K+xfK1kcqCtv3HS30UOkHp+6IW8k9l3
5X6M43cRPU/l97R6Dfx8h6bR80w+FD7P0Ruy+LYJUXsUXCPRztly6NPN+deZJnvo6RyEiF6cvN3i
cAJUywIsuUNWtJupPQCEASJ3c8YgZi43ATDm1r/TcJ7pF+n0W3BVdoMLAZtEgBR26OcHFC+i0Ma/
JFfeQdPhLZ3+PLRANczy/P552V+bX+2MAwWepWW7MCCgBe8iDKQEyrJw5p2rAJ9xNjPIZxc6NQSj
vXtVyI0zNxtKfo5SgaMCEnS8dih43VOYnh/ud2luOWmdnusWOJmut+UmQjbKtofg/Mpor+/emK6C
BCA3pIEdO4Gq6fQYR9CTyCa1SQKAfjM/BFl+xWpNQ7n8/yle9Z70wb1o43M+t7h2cpBjxvzpQfhN
uTISUw9aRLQ7wLIGEN7OgwtbyIf0NUAdE1yQvy8bxvXAwnTUGwTAKMihGELKneI+TttsV/DG3S23
bnp8+vcEtTUqJhXyH04Dhzkp4ARBYE/iXZ53a/cf17dmjGuR0S+terbKDvuZerrrUeo9MusL2Foh
OCX75VGYutA+Nay4U0Wd1fzkRUBwQwCF+MMxKUtgSruX5S4ME6WX9wzQTR+aLg1OYEWLvZM8IuaQ
eyuiw22GpKe5u24KFNpc+yfPRQjsxmdkLb9WY73yfjI9/8UTP3lC03dJG9HYP6EmCeTZaQgu912I
Zf7Kocn1cyCmp7Yj14W7KHyPTqBFym1cqp95hYpN4u+8oAeu2P0RyzRa6czgFMFllJ9H41bQe+py
7+T6U/BPn4KtvEEi/7wmGWA442aB5tZ1Y5NmTDL3JFt+QB7K//I2eLRz+m+p6ocKV0tQbYtCdxb7
Puf/LpuYwYoDbfsTJV1mjXJyTrj/f0tT68GX1hbXZPdd465sDi9HZFdeMnomPMU1auaNHj3Rgm8t
x/ufzNSmUfNDG1eHzlJgZvjBt2AU4jbP1HPj+87O4CP5eBo7/tPm813gAbQ2B+I5bUEwW544k21r
7q9UHtl1cNlzjMGjmKDc53mvNm5tbmpeT41vOSj1Q0zGE5ttfvbB/Ct2aZXwBlV+0icrgzCZnJ6D
PbdBgANuV54GJwfBVaHMJbqLZP0AlORjGY2P+dS8ygQC0f74ujwygxvpKdmQnrYLcLXlybGwqXMc
9ZvP9m3WrCfwtXkEbGFB5alIk/suQ2oAOMzPJQoKRDAcbnv+i0F8CgNtNjgDeFryNJbyXvXWSx/1
K/HesEPRs/eY1cbNVE3yNNf1lkn+D4LbXRYAzE7dJ+T2fV0egcF0/5PB5wTuJHgBDi0ST72Sf4AP
8uyl9W65eUNQ1tP10m6QU+Tz7gRcN4jMxS/qgSWXz/dJU9wDILxJoSux3JVpJNprnoO9qfLY707S
cd/6WjzYoBD6Q7lymmiIXH+YpJ+WOkdIaso66k4lylQPbp5fXmIzh+BH5O3HpP+NV0L0OCHVc1uR
Ol+Jl4ZBMS2ytCAlchT0yFOliiNTIJvF3thuu7T4ftOs6WJgM9jLY0FJc8KN/4PFeQ+JXgpQnypu
G4GexGdBukLgu7Q5NRGtvlPVjxAEE+nRZ2m14unXJ4nqeV6RR6Bq2jgQCnCy3HkcWjtAsgVrQKV2
c5+wlQwvUzeagYEY2gDmGKAmIm+eLsn/IM6Tp7ZQKwZ8PRhST1trlFdZvusjBzxGCRpwrIO36YbV
S6vr8YTq8DHXicqphqYCJglQ68n/oCp+vdRDqWw8gUb7vmxPhkHoGUGBSEmfiBZVQ5cSlU3Zdh7d
OInlr8Sr6wGFMvp3xC3dvEi9EVVJg138ioQHorSHrRcpvuTt+IPV2V3brB02GRQDKNNWPEIWs12I
MgjplJ5bp9wPEtDdJtnNxH0jQu5UVoZZVmxTFHlB4OlueQ69q5skKLT9PcZuUtDQ63LM4VD/yCIK
Fjgwq7gAOEy29bTch2GddL+HYLLsmiDww0BAGTUBt565otstN24YgO7zfIxHx56hS5+3HrKH6Gsz
9cWGgGG+E8xd2TuYOtE+KFwc9E5QHwtCnyfsILN6xIkEjkUmkdK7rrLpSgAzzdSl/0+BvwQ/jHZu
fzGCHvW/bdsOv5TltisB2NT8Jdp8ah7hnVEXaOgQn13ppqreJ96svLIMAevC+/zcNLC8giYgRYdV
Vjab0Wmf5ph+afPmNjvV85+g52zjVof44ZiwI83po4VqjKr2X3jZHZctyTQ7mrsDKiQh+EKDsJ+q
/h8HifNPYMyuiT0agolOKfOoyxWItH6Y8u45t/ldU0b/0qZ+ufi0XUO6cpxuHIjm0yobaBNF6MpL
URQTJeVjnOEMcXmWDAutJ0SNjpvQJPP8sGVu0UBTpgiKDVTB2GvXMpzULfdiWAs9CapIUVQ8R70f
5ixlzyoiZFtYKAu9rXXNnQNVtLhMGS4BKSjxeQPAarwqEH1p5L+fnVTPeFI5iMZRkHkhR30STqzJ
XUbrX2UFGhqt9t1w2x4UGOi/PS6rEyE8v/Fwrh/Hm8KT28LGaQdHtd7yLJkGork0S5MhT/wSHWT2
qy8rnFcH8Y95Traj79zVTKkbF9v5eyR537XK7T0W5kBahDyX2YvdVvWKOr/JYDW3ZnZPqQRSIOzK
LAPViHU4Yud2/ctirqxvHIL29u4Du5tG5bDQLawYuZlTfCjKwt4vr4Thc5k6mkfj8zKZgrH1wyH2
H3EN+2/SB1uajc818V78yQlV7rx5/fCrnZpfy31e/waheuJRP9Q0npXPwqbl9SHqa3eTpF2/A55d
bXFi5D6SfIR2VewWEDsfkxWjM4RJPR2poImw3ciH90yZ/9oL3Anks+rkZgp6+8GO8l9NR6a9gtTK
bSlWVE8ZqKPczgqvZKFXVFm3tSUFeyJymb9iGwYD1DUtEztSlAU2CytH9S+JpNYPpHPgTqYK1i66
TbOm7RvSmNgwbtcLoRYi95BSvOeyBC3dPzitj0KCSD4Uxdrhp2k8l/8/7SKQWE7mQUkWDpVAGifb
4hvlDArO12XDM4R+PZmpsNO4JZKy0O7mfs/o7Dx0bGx2y60bdnJ6DhOYBLK3sxmL/QZ6brcdrQTa
mUH5jDTlh+UuTPOjBZwBR41tXrosLPxUbljgdwc1AxGbB9D+Wu7CNEdauIlF1YiBwKTGqZQHSig5
8D5eSwc1DUCLNumQutTKOOKxZX2NahrGM72rI/u2h9ezmZCTWcR5gnDfebm9aRLcUlqFvXYDY3h4
PXtJtDJphlqxMO4se5dQ13ng41juJPBMK1sgw+zrKUysneo59SYGOTpUmFtdO22beLZXLNTw2tXF
JnFAwtlkFyxsIbxaeyLE4W6F67w+vBQcQwx1JYf5T3y7slHRiWRzNYia5BU6AtiHJEV+r7rqLY6T
GKEp+2rFxV3azFvR997G9bo7BvlXiF4ecN/0CO7xC665NpVr3RYl9YyjWDGo1lSMhsmUWHeWVZcP
RTCwTXtJvF/2GpNpaI7p0zyVNKI0nGXzGykF52ioz1Pb3fZ1pWcbIdXIa0igaGiD2fR99Ivu21QO
w4/lhzcZneaUkI4eW+gtu+EUNxbwm2zcDGOrbjM6PUPbtZEBy0rLDT2p5AZaFi+yTn4Hoqw2kS1+
+vOaCKZhGP/JahJIZLfH1g2ddJQbPoP4Xamnm6ZIT2myKDR3UBHJQmmVySEbveKei3zt/N1gPXom
E7QiI8IytF5hEYoBqgz5+G9fVf/c9vCXbj+9VXvGYD5ezcLItn6LLPueU7ZyemF68stafGo6SmLi
iAJPToP6jc7FKSCD3AzkxnO4/0g1qiipmiSl4VS5BOWRSfpY8WotrcFkMZrXFkBP+5nb0FDWot/k
wpWbHHUky7NuwBRRW3uTIoGPoUgrIiHklYddUEO8Jc13HSACroRKfku3eeQd1FB/Q578YZ6Ko1cW
aztPw2ZET3UaBqogi1y7UCEqnoWUe07TX3Xlbji0L2+Kq0RPZWp6fJoP+GYPicsvDG/UvnksTTdj
46wdCVxfIaILOrJANkhzGNzQ72R15wjAxB1EjpW37XXrJXqGjmpBkOj46EJGjvxy0uILIEs/cd7+
smwBpua1rbNI64Dj+JuEoOeN322KVaB+GvwDcPKwUgVnmp9L15/8T9DAE9jx0DC17Z1X5TYShpN0
ZXqu2xAQhH83XssxtaO4ckKhqofK6zeZIDgnhvi/ZRc33UYQPS0H2gs1gUAuCW2oyeEs+hG10G+K
3yZ/QnQcGR3GLIrbEfK++HLZy75C2Wcvb8N4ED0lp2p5ymcXkxLYuEYpp+p/WdasTIxpZbWXcg0h
L2BVWoKTC/YbqpYvZe0elu3S0LSeg1PR0W+gOQ6O+jCnWxB5fjf9Gp/AYPN6+k0gxJA640xDZ6za
XZp23U64AjmuSbuW9GZ6fO2IDcSZOGvz2Am5Uz1lrffPkMlvt82M5rGNIxCq5UjDupsK6P+0yO6Z
7H5l3g3+pGfbzOBmCB4UNGRBXL41ZezvZ4v1X1xGxQFaQ//eNgjNbVVbILei7ilUUUXwUHUO2TTB
6keQafadv4PC1I5dUUIsJxxlEUAv3dlaXGYrM2RqXHshuxD3abO2xQsZx2pAPA/NYfJuwx4SPYdm
tkU9xKj9CbsY1byJC9DpNL/fNueatyZNWvqSSHgrT919xO1uw2J+2ykm0TNn8J0cu2l/+VoeHLYJ
ZvZvNdRrX0cGq9TzZQbJS09l1A5nvw0epFP/wwLe76u5Tbd2unaXZogLeopMDKpznJDGDlkF5cLU
Obi9u0de8y0f/r6vn+0p2QRqapR1FDKtzzOLyH0p6Jro5lWzROtaxJnrYCz6hARHEknclKqov7do
vSbmfXUB0Prl/0/v8DKBFFSWq+Ao3GnY1hkDi7VpFIQcOtR+F91+2USvrgC6ufz/qZuqFjhVndEN
GcV7o9i3jijsQpM1DoepfS3szMhZIb43B8cOG89Nz6ALi9tfsWlzsrLZuXpujBFooacTM1QW4yk4
2kVwCAYkFM1UfBSOpbZTNH/NM3fYlh6WP6rnlS2QaVBaQAokKVrg5v0jdcVDS7u32WflrmBq2C+v
ism0tI+EICmEUGDvHGVnO3eyUOSNgei1sokwPb4WltqGWPmU2N4xQ9nDxs0Bg0ORbPEVosP1La9M
39eP3FAkizOepPCPNWMxex/IlIxPXl6SciW0GsagnyXVti2jquTq2BLcV28LgXI42ZapsxV21ayp
qhp60b+XMrcleZwm5NjV6leSF+BLDuO8GZr65/JCX+/gPyRnq63nuXQFPcLl9pnqjynOvep6LT/J
YEf62aRlW7SygHA6umP00Vr1K+nqldO860/u62eSBOk84Djb7DjFQXxPpbhTAc4lY4/f9B0GG9Ii
IASuADtuJ3a0grLYzz6fU+izxtX7mNJgJXiYRnH5/1P4w6l/OkHOlh0rNudHFL0lj54lgvs5yqOV
ibq+Bsgb+LsLx4rzzCsyehxS5RwRqMCktrm6LRTpp5gsGYg7tDk7tp0TPNNOFk9pLdk+q4RYOcW8
PgD/z0nGpznq8g53c6plx5EHfCe6oUUprY9E42UXuHqVhGXWYp1NFO5fx8o7OsE4+K9tQIP+zbPs
Yy2jnP8SPr5lcZPViK8sikClXu7VNCgtBlYyr4q0jdRxJFOwo1zRI1IY1Mqa/9lh/Oeo2/f1401H
DCLFbQMGlVn9hjbBMQBsMcrFcXC8auNGgdxW8//iQsUbO4/eILPQIikj+19VkNM8xtEmcLq9W+Ia
Eo3ECAq44X/zpXyHYu63JI7+F42oF4pLpz76iZD3KKDNNtjlVHjHRmvhzzBJ+tlpMneo1+SNd+ym
qBwfinnuywdX+P5aBq2pA20L5XX4ClfIYjyyuKkhC8v6/oA04PiWI06sghZB+n4GbacnLpa2LNMt
vcCDoIZYdD+WjcgQPWwteggoc3gD+G7HqaygMzR01WM2gzTGXDtZ6cI0Q5f/PzkfSVpIkMnSPdIC
hb7lPHr31kTblfBnal3bO821h1Q27CyOlZogvgxAOt/GY0DflucHJ3J/jv2ueYK2V1JN1xQpTe2j
LZLuTiU5O+A9+hMLsrcBSjnAsP6FpO5DzX1QSTsUknl5/A5FlQ9FSihs5B+dz34kJPqO6sBs5yXt
UVXeAwpiii2r/DMfpH1yefBF2Jnc8h51xY0zkn3dJE8o+Ps+8bHeBiP5nflefD+XcKm4riFnUP6f
oyvZjhQHgl/EewIEgitL7bbL5d0Xnt3tFkISQmwCvn7Cc5lL91TXglKZEZERbYm9uJ/eR1Lt0BWm
bd/Nsj7FPppsS+gr6wzP4et857BHDxoKlSJ5nerqse07ngVV99IO6R7eL1AjDC9+bR4JT0T5+zos
ZPuuIgXUUEXtT4/d2n15EetyHbEvTdZcku6UMHGmSIAcW3qwQ/9cj/Q0schmKaCFXoyH3lSlretC
Rt2exXXewiGORuGZUpJmOhZh9vu+a8hidqHD2ioswVnGSfdror1dnGBFIKpsDuQDCLUTVtuOsmou
QPkfKrvSzEvbvZDhZVIRHB220xwnZRVtZeL4sY77U92vJxOQ41a7V77QTPXTPUQzWePRl2WOvzTk
4hPFwhntrki1qvKNb1ci+UG0rs5Tof+kqt79fr1N66uS2uQFvi/I/ghkU0aRyAa9PKQ4PVhkDz5o
g5ycYdsh0+aczPSjIzKPYFqCQIN3i9XQMYE8wnHS51A3zIXR3dfvNz037irCAfOEEs8DNU+QtJZe
ZA9U9mXMsfI6OHmYoqTaGWMfNCH3Tb/+TWGzXEs6lXMf/J07dQzBbimWvs7WnqUvdlbaEpmdufS3
v4ngO8ORBYEw1VJXCGbeusyvVJXxaa6Rmy0XRC/2T2GbkN22+fde47+gDYKyNfX/2hpLvCYJPmZW
6wfCxovvD/MFkQovJG280mdswAutXtbAyX0HnOzRtuLqr0IXAQ+iw6wDmD24eS4aGDUXUgfdtYNR
dxbC21Jkfcf4HjeAyFnnxuewUUfdt/2tHgz/XT6CB+xytbZTJzW2cp8MBIhntVX4jduPRLAYWaGx
yH951dhbAW/p5hOyumQHmV2BFY3dMsHYytdPsGdYs8Z2QW668G+qmxLrLNcmrm5I3v2h3qTzJHBD
tvrDTuKGaLd+78lm3GMbP4TerT2QDXKxVZI572GZHM7zIax1nsaeyGnqtZ+g015qOHRkflrtV4+9
juP4FsiJ7lmj985NPEuZfCHe9Doou3dIGM+Ctbk1Pe+LrU/HHM/tBeqrzzWZzyOTl1A0uZ8OpVSI
DREeWWDzTw7VWi1ZJ8XeaqCRig4Iy4rlRY+Rzgm8e7D46y9FlHT1AwxVb9BNfnOc3gwLr6e2W2TO
4R+bgYs/4b29q7jWNkOCIt6mntdcEJ41TXsl43gfAEKB61/3tyPiqdnghC2a0GX9IB7kFJpMjE7i
Zbc4Y2tQnWyzqKIZsBKcdHJPeHQcR/u92m2FWVCy5qtKZbYMa3DUqJRZsLl/vw/enCxP9TzfKu5O
ZuKoZ038LD3nFdtUHTzL/rVVPRZ9Q7J2iCgUIsGpH9h7ZLHTodNX1sRlU5kXz8hSMa9A6VAgbrqh
kJWBk3p7iXESsYyVZH07/8Vf/xGRS3OCLZ4dd7Z/S/2EwW521VnLRpSKLUmzZZ0eFanP3bgkJdyY
Dr4bOnggCVvQRn/GusbKOeS6hic2C71413vhzgEZDlmFauFnodMHJMAe1wo2Z3wwC1QtIOQQ76zz
tSY16ngjDz2UF86HCaIXN82pDkNEfrPplI5p3tpkT0AQ9l07ZGD0Cm9rH9vNfDK9PgWiP5CwT7IA
uWNtBsOOILccXW0yxtM5GqtDm+j3qaoPjI03QC8qw0iehxRux1Js0SEN7A8ZsB8OaHgp+W/JZ+40
6+XC9VTATnLJEj6Pd1HUXWCOYB82kZ7DHmK9aC69NmV5kPp31RKmhQ0onIEl+QrC7XNOtlwrJ7Ko
TTVOsP9e4UX3aCTlQeslyNKkplj7hPlS3BFUhvSRLeJuSO2JTuSwNIhnq/RUcmVvQslHo5p0rweW
wGBqUznShvaKqUPvqZ2KXQlfGbDiDKYfVQPLmGHOk0R+sXAw+YQNM7ghTVHhddtfTMJY8l6XU2Jg
mtzEOP8t5EYB76ccJo5BMcX1eEQYEL/pyoh9pHEniM6V3FalP6/HRJD+Gg9hMcQrvVG5Zb2/qJIj
EOptqiROjt/6WYUfjrAQ8WnsRaEZRiwj3w2V35TYwd9yWAz4R1NFf5xHmqweJNvNYzTDAnN8FXAk
zYhd0qILmc5MrEWm5umd2CnI6hp1bJVdn4cLzKoRi/0TeHIoECG/Hiil/KjCJc6RNlJa7KgcQuLp
cvScXwx9EBarV5n9iqjRPPTYQwJrpzMaBBw9mC4E4d068CKasNWN5Ylzk1pbYDHsW2p2xMk7ecAM
5MziP2RaaOk0DKH1ONd7H8KhQ+B8dd/OoX2b49lekKNoyqTv8LQ2xAP9TLqXisRdkcRMZDB6wk6p
bLu2z0CAbmMBLRz2tAjDhmFQwaXTNPCH1BgrZklRszTkzMWAl5dl0LlB54gL5g+92+ZdN47L0W/C
oc2V1POrw3kqQA74CmXi1224hfqgdGljX+qEoQP1aFyEIhjzUYymnLxGnyJqtzeHgDsYNlQbqPjB
O3DaeHGGTRyUNdNJozO3UPoDyi3ONtZGBRz01mPjiHysmmF61Gngt4jz5O0T3SjZtV06XjuFaMrM
8+34lw5+8wapglyRt6DgFiEmFxSkhmwT7pQtcbg+hXiET+l+DNl4oO3a5gjddkveUATh4CdZsGBS
969QGbXnSDXugFzE6scLZ/Mjqm7lGVO1ud/sMhmITikrgExvYdELOAlm0ljkifmWjXsXhfaCVaam
HFJIewfQQmUt4mhXw9BmN6JjPUFh0pQI5MbCVuNHpY/xYy8bkIB0pt6DS+lwn3aquSd1BEsRj2xl
zfxbtdEk63gdflCVBFcMclFO5gptKk7bo1oDl2aQ46hnh/4096upPuvYBa+qR/PRm9FHsxRuZVxt
SQZzandZbSO+p7QecjWLL3/uHntuvqjw8bvD+ijHUIGObVm/XTu5nVIwnOFOPiUU2deAatVbEixq
Rzax5l3Sy6LRM2Rasev9B9cl7Z56BFEYgBvKlcI2hQ8Vf0IahsvFGtbyrII25Pm6MJJtM1kL4aUP
DTeiCNWKnniZ4p2/1vTo+UhCmus1eBVqjC/tNqAs9vYn3ILjFCC5qAcNhuIPZe7afcfdkp4T64Ic
zfyKLn2J/60TQV4k2jHsBLg6s3M4Zo2r8NC1YYha6ZG7cAUt0lkBZ5JqUK/wnESosknbc5eGAYZz
ONYEEHkYuk5HrWEDYiuXuiLkVYTjq81JYR/rX11tNltr7GfYRUHYYMUR76vKegRtvobVml7V3CY5
CiPNW8H1HokS4R2UmfObAgfES8GQQplNvxTBHCBBjuG5z7cExl38190iGlpcMUklCjB0HHkcKQ6R
GqY8tDBRCYJp/Bz6rslTSDgyTWpdcGb0p0zZn2RgCyxa1t8UjxDP/kbpMV6Xh3Vdo2eK5+uYJEOz
o75R+9DFj50cn0k9jhnZAv7KhhmXEpffeCLdOQkihX0XmCO3W1WOM+sLymWH76nWFKHpIz1IJHQd
QqT85qrCsuMAEV2RGhiVW7zJXPkDvAzJ0p5VNDeYuORYKGtZsY6qLyLbL4WCrUcuRe9ng6BNHoTo
05clge2Onr9pQMa9X/XXdQAmKpUJyo5Mz2i85re1aaJMJew3fk/dTxF6+070TRFBIlPOdubHJA5e
ZB2e0ZdiK2jpqrxlzn7pNvomzSBz6dkl413ygY/o3c99v+7tsNww/w5ZTYjCVmLwaGgg7ykQtP0o
a/czTrNX2ol+QoS8ZXwm7jlZbFfEXaJ3AElUEdaLu/nwwy4C5tNM/z78MqxZtnVjiFjzeM6HNlhy
UL1Af3Dvm0vSrahfmoj0viLjsif18Fm1kKaqgcp81DAhqSO/s1nUzBQ7jcrk8DwKThHWnoqpsvSH
VX233wR66qVBa2Z7KHNbz4kD0vKanTZLUAywM9rRpUlQKANaNtMosmoNvr3YuJwZN16U6EWxQByL
b0b+TAvuERvYi9xwclkwPTUC7UTfjfzgpFRHp2dX0C56j2CaiNPmEyzqW4yEbYE/GRDWVWH1masX
XhlvQSM9M7aP5i36HjHWX7p1No9TvHC0+DLeBXXoHbEqS9H71XWJLu6H6F+aCFF/BRYA6uPq/D+N
1/ml9uKx0M0cncwyvLfUReeg8e9nPAtnDYosM9rIHQ1gJLssrM9ctH11a+IXlUBRUpUQuxgDdAH/
rvkcgAB5VFHP8nioohL3Dc91RQCAuNnb95OML9EYpFm1edu1xZVYwGx7/tdIaR8aPLL3g6eQqNxV
1r/IzkepjqI3PRhz8MDSQMy6hHt/6d6ncRjPUiF5W/n99KlD1wOyM+nNG/GaY9x/x87YfDIsyQjq
cNYmbvlI4qp6jwlk9NY0onRhfTN1oOEuHL6abumQvgdkwMh1VddpUPzdrxMa7gaugPZj2qg0F9kI
F2n/q25DYUNc5/AO6ctgnFEwbLro+J+Xbr0G5pA47w/+rBGPptOuHzKClcnpQK1OyWXD7g3PojlK
4fUSI1KOh9M7zJr6u6k1GwIGGTrUtpHsEoC7ePCrtb0LldEcJH3cnfxuiB8YgoPjnUpHH9UMXe24
WZNvqR/nM7O2DMns/evmVt5PGL+eFojl+0OKaNtqDzeNdcqc72i2hAL9K8yYMKxjlXMnEKP44CBk
o1nCaswKuGE9EIv9TEpTBckHzE9tf0mJCn6cjN3OF+vyrdIFr+WaGnbApJq7LNRmgi9PH467STqH
7nZSxxEftcqHYCI76RsNPBIL12JxAC3YGOWDl+B4gsMs63UzBWbmFvWbDrCJWgHAB07kDdip/VIn
cEFDIOnJ63t9i2M/taiSdUgyG8ZOZxVCGF7qNF4/J1yuHKWCAFcgrOkzxhniGz08AaFv4rybPBkV
ZBRenY1dI+9xln1ItcVY7xdTbT9IxpYHn3P9UZMB4VQsodty8NQ4FrJNRuTKM6GKuUMGMQaTRd3r
Oe1OPGhIksmYeuOZpxZzSFTT/ocI84eEA9/RdP23RkAKBLxfbkndxfOuZ4P3d2IwNs342nBA22Jb
/lA/Th4sYoT7LLFGvG1rQrNpm9RrgykcG5p9JTOH0MNi2dL6OFZc5IOD1loI3+V0CnFMVz5CzufM
HmdLZ71k/KQGwrJ40dXdEpslzPpgSi8rR+vLAd4UkmOE4GTF/MS8KcgXfJk5bSNajD4b6iLGj3Ta
Zm+4zn6IRC3W1kUbtH7OWzft0c4NeBOh2bsRmGLTzaJwTjVotFM79QdMgOoCJhGQiCfNnI9c+p9p
X6tjQ4Lf7qvCZe+hT76ZOU1vSeS3exXAKpvRIC1R1rs9NbGfkaRd/2BTX54p88WnlH2aI2sXg7yr
1Hxb1ZpkIDrEGVM8ugpoFkpIEvVJrd3y16Kru6Wymu/WFR7jKYADqPOnEKjR2p3jtjJ5J7r5MKEe
ZpNozGPtDeoEjwAPvmq1bAsHIWD40KXBeWy5vg+Hev2LtJW2hHNvsNfWXx5TQpNDYoJ3pEO0uXDN
vI8XMZxkOANt4MCoeihZTojrcxdnKnVCJzQ8Dj0GizjweNbXM1S+yC67cRu2x2Fr00LBM2Tfp174
gInAFYT15lN3aIK6YdqOQT9doxUAmUCCdT7BDv6PDhMkeG243v1GtJmZxgQe/i3Pqp56ZbuhEghd
p9mIy3hnt83t5qjHlaE1gDsFpE7Ewit8f95ygU4bqM/WA4dgosQKrCsbMb1ZVJmHcOuHfcAHr2jj
8C98bnFzeA5sTO0pLFqLOri0cFSzGeDY30djDC51IP65ZSSZTuSWe4tXH7tgSYD8obW5b6rY7HTN
XdlG1QfRfnOls+dncbw2D0hkN2fItv9gYjVZGNesJFO9Anwir31n5KdPtQHZyM0T6sXwKERdX+cx
6E4V27w37FjSH+wg+1e+eBZMPUpfMAzuXQmFkoweZwcuRmO+qxChCJeuQi4Wg2jqmZxsLehSRd1T
1CRRGbpxyihf+k+y1fUbdytswtZoPQcJ8Ml6bbH4kPaoceAAMj3RH9Mjm5lMGHrogFAJbCwFhwXj
2d4iYyHvUuO+MfYBZLZjBS0Z8019sGMPqFLQ6gBJkrcfiJmLCo3mTuDRB3Lpv8YCOYnrFD7qrkYC
cQRF8sMUdGvmQVKKkVWpHC0MyUgQbaiyCy1IUy25h3J9xARu8zbw34dRkwyN9ZvcGgzRMLv7QIM5
5rqb7Nk2hJ17E5gSz6bLppEOZ+7VtPxV6uOg0A29gSPXLo393SaDCSGm0MaSyFjc/wDkL8G8TSWu
+ehlxVIS7volOPIV33XryIy/gnl7C/RzSBe75z4c46jwhrzyFnIhppUiT5FddT+ES4S7sqHFQsf4
9ymMAImiIen8ECPPZNIMXpnLDvtsLotHO11SVjkYLDfi6sl2brNm8+qPeZ5wGcVTXW4hh93rCG8u
bC/FdBfIFMpqbMWCtoGZoc91rIElBvUnzL/rPxhBGsy1c8pzTIuunBuM40GI5TPAwC4PrC/QN4r6
b1950zUU4EWGdZngMbnWDyEUsme0S/ENREzyg31fV3b4xRB7GCG11ibzFxqAeN8ytZwEC+EUmU7t
8h0Q3T2tY+9erQth1Bd2mhxZ04L1cEC+Ecy4PHe9o0XUt2yXWi1vAYxtdqjiaHoNGvQDPlFdVkCj
7jremh8Chi1b0dO8tXSyLw18QK8ubgGCqGVWRQU/PQy0jTpM1UY+GHISBB6j1QebkM6uLuNUtCfW
dfohnFA6Mp9vyAmqlPw3N1gwpiIdnySvh6yifV2MwPmykbDgeR5GcRf6kXrraz6UQ7L8f0UPTbX7
FeY8p9GoLgI08qHlaYCer/fiMtkkvohN3i/Wi9qiGx3HQrZH05ODn102Ms3e5kaue46NvT2xVXjt
dBgfXZPIJltJUp9TKYBe1JNftU/e2MxtIcLIf8ZpdvslCb22sHEzrTvkc+CGRxDI4fcFQUtoPCYI
fbv5skalcNzfg2YQVx3V5tRPWhfTqDPa+PIIq8Px7GJEUNN1jH6awZJ7RFlgPFgX90/T0D8J483w
yBzBOhyF7wFHm6qYXlLTzznSWd2Rqh5iGD0omJSECVwRDPuz+st6r6ooyROJImuHaXkSsm0KpgNb
+AM9a5s+hHoYQI4NDU6DAoS97JeRngdY2yhPPYmpxrYFAG4AwfchrZ51JXew0TuxiRoAmP2zTVeT
ARnDpUQBDeOKmuTC84jzT5gQWDSZW+4n0YdkZFcz+iyjNW9n7y3FMUfnJY4u9k4UXRgw/lM6gcsa
sLSa+Ketm8jvZAgLWMzcqB+cgBId56pQYrr0Q3UX47ptbTMWcC6ipQIdgEXXIIsQjBObvuC2e1VW
5kpDdP+baNE0858+DN97FZ9iixw+QvJVjm9jY4/G9nfMlzniEXd43gqqluOUeE/C+Dg2vtxv0F62
jY+0ScyrYj6lLTi0ODn+QsWLtN9e18ITRPYfXlodhlaWvV1OrNXXZat37WyPlWseBurFedAiPXv1
3g2tLjOLT5Xubk3aPAROWsCHAtZn5A2A2L9K6AeEUv3jiHZCi4VWqB8Aw0OLAdenMTlODLaSTdKc
YxOEpWXTlwatMEx6PHvR9pCY6ojG+EhR+ienbykyDbeUl3rQrzZMTlPKnvQUp3iW1FeDXUmRhK+V
J7Eeou7nKuYFtlC2PQBshJpEbS63iOVQqCmocoUHhxXvzlRdnfk63hNcrnBbeXEVPyI94h+lbdb2
c0kiEGGhByIngpesSKO96xn8MLt6b5y4JEnyFYjxm+EkHtCg99k69fehhWneZnJtx6ONtxVIM5JO
JrjEQhvSoL8JXTFxW/ZbEP/lNmjBvmLiXKoanqTL9tJtvDugpauKocH/OHTeZYzbx7qrd2mffE8j
1z/9pr8Y/rP3FvPNEriCR+EnIhovvw8BQmt2CWIgxq3Ph9ncexbcUCrMvzakB1StP96yYHDny6tJ
SYl/shxxiLAEFeOMLgmIkGQH+/m8TpdD2zjEQTe3dUrLX/8HGnXF5JPCxwdsY6ROSL+QG8YaHz0T
qKrQOgVilVKcUw622Rurc+iGzzps7gfGw6vG1j0oWvR+BJVTYUyY0hZ4qvTR0id/ht4/KHwJAlbA
01YfkUxQWIHUSd2EpvQTku7GJFl3IrIdxKv61cT8ij3cEQBdkGA0RbS3Gc3H4gUVvrrlGddan+F4
jKABoiknQ/vUdYO3jwLsZJNkxbYg94cj9jUI6HB1C4yMSxzuo4+Q511MEcgHL9f4xqPuCUC0yOGm
PZ+6KQqA4eA5whfWnnDCpoxZuBpXYl2LaSZXfL0sr0nytc7LIxvgtWOCCxcE7Xrsgb63+cLDglAU
RogAj01NkbkVVTlYoSeT0B/tzXeeB4EJ9AFFl7gzVdWBVayGyfFvvt4A+JALYPg8qEw2DwRcuDHR
foz41TTJKQjp08DHaxIF54gvb2TzL1QkxYCmFpBePdXZAr0+10n0hfBsW2y4Db7xiS4iWO4Wt2KN
qNsPsFNbqwGYEA+83OvFD0JZTw3k8v5gvxC+gk4XIZF76KmQ4ggcDvvQZo/ErELE3ffcVjdSJTFI
sACB7sODv8b1QTv7r1vToGgWA8ZVExTT/kaS/jjo+IJDO+YdcC8O4CPtYCA21ZdkMY+NnAAUTO14
9Ocoyrah2gONtfvJm9j/DzEAh1dEr59n7Z99YsIsTIDqjqBMse6fY7H6p12Ws1n9LwU3S6ITXIY+
b/N5AGHXJdDQ+YKc4TteajlcZp/LZ7fAcN+hTrlfQS6zTzEe44qr7zEhEG8GwZ1sY/RCSEOp5c4P
vEdK1Tlt7cfUqbuk5cdWR/E+6BNA75XsCg2sKGe0O9VTe6mAbTxsrM7HMMn5prpi9gKSzQ05LlV4
FrhyBEBEl1XgIrOo7/Iw0kPJOzRVAH7btYjxry1aQwTN+GVdx72c2ncRVN+xASTYy68xsnvhAAyv
Y8qzqaVhIfT6WoPCAA5VRos/gTHCUOp61CGC6nGupu5Fbhs6eUOKpFVN5hJ37doAk9Vyp0l1dOFw
BWGL+39LUFbxhSkTVZlZ3FyC7H3A4snT2KmrNeqpdludRcGIOIkAnhGu0T9mnNcC/eOZDQMtY6F9
uHzrp01qL3OSbXs0oOyqGIw5+NCWS4O6BFsSSEUgUstEV/c5Ktu5GhGMseFhzeJg/ujNIg4gg3NJ
61LPkF1g6s7cGMFwTGxPvthAafBHhLZ/OLJ6uRX1LtFYm4RtQmzrAwSOBYWiqP59qyr1P9HRoJUQ
T7DJ4nkfA9JbPHpp0mAXydme3MohbhCg/mSEm7PZosekg2VX1X1oyuT/v5aFBinnUSPzXvGrZnQ8
9giRYlt/h3lky42Kf3X+JIMxJs/wWX6/6uEcsvXRcvXGKOhpL4hflAFzt5AKJKxnk9xC4psD4tfH
YJZJXskkvmN1Ox5IGm7ZkiKxulZNmyc8AmIEh9oo/Zm9aofFt6hEduCrmOZnrzO7ttr8THgzWgs1
//Vq9s5SwKW9EYCEdQR8KYymcqJw6mWz/UMW0AL4NV5VvCSAR0DwuiX+WzGOlMxxFyrwNDQtMWXd
cds/eog0z5Q2z1WK2waG9H8Ygz4cK+Amg/0nxl1xSTd0UWiNVS51+8dP15vlKBDt+t2l9HHyvU85
Q8cQJrdkjQ36zRX2e7+paP4I2nzCMVCLOUBIuEc20VLAlDUuYTL4L63HX3juCN3kPp4nhMGuLE+D
6chwJiK1DllHmg1rjO4vEil+yfLwkyJ5IWfNvFzjxf7zkPJwtNKkBxf2XoaAyo+m1Y9AePoMqPCJ
VdtLPHf3FA9+lTpbNgkRkLyMb8sKyoiO4QvMhjXe3y9GDq8LJLjRpfAJe9yIB+YdlkThsEc8w6ts
NPQRdX0fMIKxOY6+IjRmsg9u3RJ8p9J/Uahb4Zy8xMv8pEh/QinF5ZcAj5tpt6vG9e8oyF1t5ltY
RUDSICPqHXsILMBzxJhjEjJocqVFY9V57cuKwLQvO0bpb2sclGlvX+LU/x2affY06h4eqthgyhNE
ul/JxNdiG8BbKwI2ZSUYhyXhEIq1HEQ9QOKnDZqwcoHB2VHXSXOKlmiXDDzKvDbsc9+Lg8LViJSZ
R1WVg2VXBP9CCed14NksfdMQDWKZHkHYMeBiTAdw/NrQQSXoxadiXvBCWsYNwlUU8e/rkHYg9cOq
zmrEGt6oH8QCd0HgA0710Z4nUK5tLO4fMUFBExtFaSFtG35s8PwqU+G6jwXC4GfoWmQIvM5bQJ+2
WIGpu637C2GZfgOwVZVMGV7y2DzLKvnY8O7yjVD3AIhCFstgu5MMUKkHgQCHyE4tDP85ZAIrgZTE
4SIW/nLzAf5cWw8fwlTNS6Tn+9km3jXu0bkZPL6gRIYcAvRqNwCsOcC0uC6RNaIKiIvYSeLGobuZ
zqZQUPXmkLZ4N8IBNw4r9HrDmJqMzK7bAVfpcgVwIge11R/QwcZPXNv+NM3K38c9W099q92tgRVy
jsZnzRmr3TMXiJZjjdle0eI+IP1puoR6QklPQcjTTXp7gynvOfYov9pWXlNFXo21/GJbwsEzjfKh
B2SJBaKJgXxzc7zXvMOw1dNv+GLfjKbNfmbo6nxLpxzWpjJrSVVDG+3/C0Xfgo2YgZiQrkEqCfoA
FhHoO2b1DXeFyyY2hxlsBr6lvO5o0LHfRQhOPzeYyw9tzIDcWDX+x9F5bUeqJFH0i1gLl5jXgvKl
UkkqqSW9sOQukHif8PWzmaeZO923R41JIk7scwICJ4NK62Ntb9hJxJmkPUcNgy+0jUsT2U9mYvy2
alZPbeo3u2Ts9Sd9Geg/AA22pSXKndSZVRWCmqjOu/jWQnEf06SMPr1JlneDZV6BL6p4n5ddc6j6
3N7rPW4myqZhm3Y4Qwpfs/fe4mRBIo0BjIv5UEmC8j6385EFBgxb005C8hj9+FyW9sLwp+sZjNhC
snrRYdVnMS3DLhK6jijpN9xcqav3yCLIgukxbAC18DbVxfjJZ8TmM5a/icKKNvlMZ0lb9RK5LYHN
ShJv4hTywkjq2pSmfm4iZmTsuuUmNVakGLqk2oNWRBEbau0pVNzwjekmxs6YWLPRlbN1yPzktcr7
37hvjDCtAQGahdT8qI/aHWJttsn7rKeXaVK6KIrP3oc4G13apagzf1j7YW1MYd1tvUd1EKY8dF4j
Qkj/6Bh1cYe8jKrok5obqtKoQ/C17DkbtZYwx6UJjHnIgmZgSsmgen7I3K641RZDKzlDRuSJL1EK
uSydNabBXDAfrFT+XEUxlJeq54MRmfJkm4PNhwgZb6PgiBICgHtIqrZttYpcrBb6pud/OJpd6T/5
sXicomh+lOuzvDTFlQ4d2FAZjLbt6U2b2lfW8sQbEt6co5P450zWR1kuJfEuaaO+PVPy09flsHxW
cSM+9bSv/dB1lT0HjWAUvmGWL7pt1TCz25QTIpojLXIHHVuH8TZd4YYwMFAC2qznEtFxrvjxMcJL
rnXpyLAQBW40sDgw2MmP+nyPaiZEwLslxaPmauCCKK8rwelF7pNd8v0Hmuh/MgcqiQtWpirkG9H1
EOtL121y2xgUa72GOA4NVm+xEznH0B/UrcM1mNs2/WzE0HQMbLPeOjLZME8WlY7a+rY+tGFSFw3C
tSkZvUtbuRZYlqMVtIm+nYQpRNW7tYz555Bb3QBLkfQus9jOVoe08tWbUt360S/rQh5QP03t4gkb
3o9/JScYpq7o14w8dr8ZbYpgbIl33Xg2l2XrL/YcP5mGoubL0gzgoB/qhOpKswb74GYuWganBKNJ
bhntobCdzDoiNcVPs0EabO1VLcU9sYM1641HojCsDAPhyGDh1eViqktltLm38Tye381A811stKRk
SeZgWUbyAH3kXUXZgjMOgx4/t4lvnCeRof6Lea7SIJIif4/zvHzTIWycjVH3Fb9X1XV9M3FCfgtt
4KvJKjcPSSoqZpu2BGIsyMpBmufK9DSfj6IHCmE1Wsf+T3TjQIuT1kdEmJt8vxRNgsfOnZyaTxaL
UgKrnkDuGHfQZdrseQ9Lg/0jut2Tv2pPTvGau0Z3WxDtmVWmsv0nFVr3KdE0eLqOQLqMe7EkFlos
FykU3ST+5ixe6tBvzfm3rBhCkZJpNC/d3LrgfHaZ55uxpCOj/eZDbfSl1IM6sZB8U1ZVJGzgNQqb
Qoa4ycBBDeFw101XXii+UaJsZ+o+YjfnmGc2tECazLzGu8TU+MoSO5/QTntm9Ib/u0WrknLWTppp
AglZRLkngYPDtAiqwXYK9BAnj3akFAFN2D5EnGUj9z+0TmLxsjQ6EjaAs9GFg21yPQDVqW/tfva6
A0u6ZbxrKd6bzeQM9sh0w11NI8RdWIHnazQDcpTCCP1iAmqoJneji2k3+QbB30PEnGw7eB4ieiRo
HgKRuf20bd2YFdGCzVgfzVhYn+z2WvzTakpqApvn+3tmTptQk0rdf7ZFYb6VQy5/UT6B69LZZ1aR
wjdT1Hkrl1rpE92RVU4lUkku7UMZ5XYR0sNC7thpX9xnp3EsZn+saaf1aYlsBApkHuJUS7+nFBV4
xJ2IjRtpsiw/RTNLa0sCuPuOxCv6bWMlPD32JJ29yzgnPZiQsFOInDAtO57S9LXwPAsjhCfHF5+o
EQURisDN8NTT9hnju8dKlFIGc5q6c0gAYfXFYlA7CZKGW7T1ci0jZWuqxbVuFbuZaGq5fGW+QuJs
npWnjr/7chpkO+SMgw0IDpCZ5d6ZCPT7OdLW2a7eKHK4/e4gStCpg+E2JuNbY+FgMr25/CCpwUlC
gxFsc0j6hbvu2NPgBsKqjZeCyKwEjnNkpM9pbXnhoDoHPMfucA2gLjB0yuwRodgf5vLHzBMbdt2q
LAqTycq+kWuTrwzdF0IM9d8MiwKeEpbTauNT1A2TCFC3W0yjuT3gCorafrhACpGYV86DuA9dWZGI
s7Zuuxayp31kBlmDmLrUHxt/rNnL5ueaXjLosf2CpgODhl1pnN1G0qHzCoACZCelF+2WhYwm8T6t
TvhNryVqxXctHVmLP+G58gbP3CzpwPFOCcNqDeLdkeicor5HjtUdDa9iIjZxbb/8tpyvTabVX4sv
ZBvMs63MICdtR8ELjIhL3swIBlkiArHVKttgc1VmNWVo1SJXYQ2gnmxGq2bPfVTohnMVRmuCruSO
Fj9FJWvtNpU07T1aIERLrFu1fx5nA8yxqYVf3QSrBjeSZV+mNgxcgPI82e1DKdxTPxegmquA6QMv
rWUVYVhGe06W6ctd8t9s4GvRr9R+VORMZi3nBtcO8SDzn0qbXzRJTcV2Swt6wGQqNS6fdMY3PvOB
Gv3LkJYl66gNlkPMKH0FmE+3PNCIXpg8HRfDPDOa39u646CVyV+31EmhMI5FPB2wBO1Z6LGFPCTP
18i+Pa1fb559UJ3J69J/AdLDSxSQF4rJu2vOEyPQHgxMZ+2kTB/qdLw3k3yYrPKD8vbm+ZO58yde
CTZxu7sO/AjiE9g5uzJUvuudtdUQQwzRX6vBujpUHIzwGjoeIDvFsxTjydGt5mShGJBr23e7cXLO
OsdmwJDx2qYRvE7SgykXESpXWr1AeFzb3rizh2Evk6kPGajR085ef8DSNG/MbjkR3/TRS/dDLwnb
IpCXdT3XUpudDff+A5XoEBk5HUWEvBYNr3xRZAgToAJvyMK2HkKaOmhq1RLOkhc3k9yKEMr2ZHTz
eDRB2zPZHXoPWNmrj1Pm39H3US99f2f38pC01bNRzypwdeO8nkdYleLnZXSrTexnbZCwuQ9CB621
GbQti1AKCreUkoKPjiX6J4IST13sWtt2qP8KyzjyhP/FYvw3Og0EdAoo0pgRw+j4QkHwZnJth974
zxQMOQrAtDo7lpCg9qy/rY8j7Eu/5Vq+TC4/ZGOpPrAYuYRxCxEUQ423mfGyOlTazH+36CvXfPXv
lMcD/CLbzQO/dxmaYw6IHbdM61h8u5uSbgTxSX8Te97bS/GAzRKCS3tN0vknN6yTxx2k5fU5aanF
Ngnb53FgXEdaUlGXxUG6+n8z6583cjT2ipaOFXtaG07ayoXpdwHVFls68+5+uC6gqnXuWZvF7j6l
y+RpqPKdm0FA0zWdbDVREvOAOogJ9WB9T4aDVlgXr4At/8COq32jaS99h29i9U0FnaRdYHIOqteP
lyiFTjQrbQicdPo3SHlLcw9d14BkMtvx0Exin1YIFp67Qrjx1oLbXCUdZZiCeb5wioOOD8iD3zNQ
YmU2Zn/U18ARIN/dB/twqUAI+N2qWRzSVjwvpJhFnnsrXfHme/255XvDiL9+zLWkoRhdXnICUT1L
nO0RhidyTAFPPp24a29Jz9DdmOWZNGWq4oUPV/8RD2JmmdLqMxP18/pAUCPee4P+KB66vZNpA/NO
9vZprOYClM/uVRkTKmx3537gBcxHV7ETcd5SpiabwrBYBaReWG8yHDkp7krYj3lGJsaclJtMG/9b
LwuoOZoun/ctDfS5nMYdk+orKtaLrSfP5jS+uwQ2VAx+qrn6aIfmwfbyE+6ZwAc1CLVx+Y+ZxTGz
7Kep7gfWEmSnaZj0fVqO2BpRpGZGYJ2RfZa9+ddrkh8c22SSs3BtsG6Z7X8TnxEycoVQSj+sxXgb
2KLYopGHdT0+EOXxbgmIZSF3LM39SSA418sapfFR5Z4WwHIl0M79x2gVzy7TtQ0w/obBO8ibR+va
Ff/lgnGFOcWv+iqCGsl4FVmycxx1dogC9aJy56bjjzlGFGUsVd02BSL06CFWYQU5yt45DmpeZy3X
eRU4qD/uQ5k+prILdRrtrVXX02ZZ4jXxPt2a9nKNEVK7Dg9l3H6UGALLWf1Lx+UpE7LgS7CqAjDE
7FnXUvnca7NcCbPtoJJDUrhnSuU1T0SvN/Hk/w5SO/ta8QAy1m6RmI6YA5jt4vT+9vOIJnVW3V88
lfXBkHF+9BNVhProW1vb4gNG4fsK1hvYtTxXnnr11slBJc+mX50Ts/tyE/lfk5hbuzG36w/ko9Tm
QjuA6y4b26yocMV1DT0ueNtV4z9ozMvEDKJo5OWHDrrDzrOXYiQzuXG2rYhfKqO4RwoQz0uPtjHt
yoZpSraWrdK/qWrZpVLg8SYnVeF2GqsRNReDw8Z0mg+ZSXAbeTH5FbemdebcePMqEyXQbjf4k05z
ZfzZES+SqHddpl9EWYVjlUAM9UekOaq5mD696b5S9nvko4g3xVzvW/6GYkY8N6nZWfh05Id08GFU
h8EaL7PvP9UN2Kbvy8+2b/9jCPZc8xnAWf2at4xbu96xEW5F6FY8lvREdGvlJSHWfZsjDGzAD+2g
i5HAHD/6h70rVDgqxwIdIu8jfDS8D317woOU7rylzOhpm1OtJyi6uTBBZnzMOsZ57qpbRO+UaOk7
/osLqBCDN+XdnHk2QgTbXVsyqC5iPBHueJS+2mrZdIszdUtrlhhp/Un6zgUuEa0kjv+rC0YA3PFX
c/Z/YmHuloY6AQdEVYuHtM45vnFR1jbkD1JiiZ9g9qonp7Xehln8lbb/Ij3K+oLbv75/U2Htbd4c
d5xORVOdSaQJRK49JFq97wv/HE0dlr+e8LPEyfMtf06xKUYgUjMRj6nB31ZURAjj/WkPfSbfLRMK
QCTMyuLOnradqvYGwRU7S9j4osbmhWb2YGjs08ncEukUbj6anvKo2BvjcOgMwKB0uLZzecVR85EP
3lFVzYs/8yUeLPRlf3jvHP8/zRBqi2n1ObejoyfKB9JlMQf7SKLanDxRlAWUWdu8Hl9o0kPb1qow
hWB4aRumJBVey5XwX0+MOt4Tabl3m2y7/nNUO9fYKKLPJHGqQ8wD5zjeGX/WniPoooyayUj1Kieq
T66UJ5i1J+1jVenHwfJebBOHPRsA5tQOLW++5WJ4FDVnDiraJPsnWp934se/u1S/pXb30LQ4V90i
C1Tf7qppfpY8ZhpPi++tfRV3k5LrV2XJodNwItlZQXCQI9UJOPFvBKPAjLavJ3M9axr5aZjqtUau
DBvsEuDFVEqVGz9qKrrXFCt17vhslCvTneEXIfJx/lFCZlli/nP1wg/cNPmrEu/C834Z0EBYRmZ7
55nFo59qQAd1x+e+HW8Ri+S3jl6/NXn9ptjrRw4WHucxeTCpngt/PqO/opXVl8ypcUF62QVWYyt7
7Ck9smYisdjDLrC1GC3enXl7C22vF8W+wJBbDBIRuwy1qaYxG300IUUNUOyTEo6bO5UPxU7Z8UUX
GW8IiVld+lRRF2ECS/b+aOOdVu6JvZBzoPXdPlPT1k6BpWjproPu7GuHCKx4/E+nAls3BScbTcuh
vjKsF+rDLupiazVut+1JNMB34/6A5D0UufedR+4+8ZeD0WbBWDU7kznZhr6Hs1gBo/esJeYIXehp
ikT/XEQ77xKDmXxh3Sx6kMgzPpZeP42dtiu0/nmRVigHSVWi28cyMp6kw4GUR/I3HREnCu3JLxZ6
lCp5ZAR7GPvhZNbiw+XeBp0lAtuNd1rqbNffXcdMeSvJqvjyBIYoGfRG4dQXMBbz1imy7TQW8UYj
sC/BxzgVbYiGA5lIhZiP6mGA0h/s4rQU42tjtxIBMLqxk+xW9u9enH9Gc3+jiJcr9bBn0fRKUiEx
LtGFRd1/XicOE4e7mKeLDk4E/tqXJ6k8H3ZP7HVNf274mAL4P85Ls3M8tuAIF498WT53RvxPB7fC
MtwKSGieRTdok3S/vnlLq+20iocb+3Ao42zPcjmgt67e4/V4ivwmECplN/u0tXoPJNp7Qtj+XFLt
xaVDG+l1+Um29hxhekdoqMZsB9FHACuhBPrbkphByhAT+ULfV1ID7C4P01r3+py7Vp+D3fjPWDEC
V0E2itGytyLNHmZWu4xdA1GING1m/EO1vMuoCTOv2c/kQywN7qZFYJGqeT3xj/yy5AnNvubZNnIY
R5RncmDBVv+ypP3HAFEL6NgBO2s6LBC5kWw/hq3azVfNeazKYBI0KJW7vBUavq/SvnpU5k7a7fHP
vyg93kVmw31e/L+IWHppAk2AINklMp+jXogi3FtChajSoZab28nQ963rbRtdhqRFBWqAaqUCD+Mx
PZDhcelMPWji6KLJ6tqy8z6OUGbT6kSFfW1YvzWZ/ml9aCFxEOHHJ5tqsmaJrEXaXt6obdebM1P/
eD920+ssxwOkfwP5NQRqzs94gleWAK8zMd29tVVJemhFfffxdM+Lc+LrHfoOzQ8OJAwKyVGZNmZV
r2QkzBsv1HNjmEHMPRJ9xSmQbF1A8hr5cXIHwns5GlK+6k2N/Ciqjo3gOZ5jqT2unzShPH2jrDpc
vziKPX551720+rL3IvMuFnlHBZI7y7DQn4lMQYtKT7PQQwBzH/9cefXzkWyBzvy3ml8j5d7JTDoQ
bbRvF+aaKWckHzBjC+lF4IFFq7AarPrJCFBt5MZnkZEk6cAYo3PaTveojx8QD6ZAT7IPopc+Oubg
rlPfKuG8VVmnMPiNRsCjPW7MaTiabnx2GSQKvkXM8y5ZPDzyXfpX5/5VtusCxHLnG+47EvVl0c0T
Muq3XmSHSbTLStPuFwrZqLX+PBmhYg7dI5tsdhH0aTd43RYMoQnaAkM52vDAg1eufPp6eDYdj+Q0
YhtDBi0xMkfmWo3khO4vV2XKmleRUhZJ7pWKYuWO+mAqi0vkj4DwPnrCgIJnh5IqM6iVPJp9jvpo
w9zq7jVd6m3ZCNhI3meT19Ok4TGcHJr63nLCbiiohsBXt1UwcH3s4MXyHE9V6CVP66XAWTsBJmiP
5hjvcIUMACP4DUT/yabI1xlzgdA55023+u1EdUyb7jw1zs61HErhhbV14z3yGHtYNYMMA7u13R86
NB1CFyDe4i2eoTcOO1ca97nH42T2R6/Rzz6R2CqxnFA3owN6OLvVGryFXeIQIZ7zOZyjnact8FHO
ZaZnZ209c/CMTKXpwozhQG7FAKY1fThW9MoqmT2+B2Id5N5Mxy9oAbiWNtCyeF+w5dJIne/KXJOW
ftZqQkiB98RLTh5HHQ/mTRQ35HkGxX0LpNIfGBujaXJ48etrPl+x/kv8M6W9ttFwNQoAk/XCR/Ny
q23P20zwnPUqUOqTCt2s+K92263qFgDA3AlN7S2FnL+kY/EzFiSuKN/dah2W1/7fjJJa2KM8xYKd
taXmHGif4sBanmwuisc6pm2XTfA/1YTRFUlQ2kD2lR8YnaZvWpm9NjOGdu2tAiNC93EBDBF/gAuf
oZl3Wa2+Cjehiwcv2cTCR7SQ7kNi8UiW1am3mjOWv01jx082fyke+FPZgnCNfotSlG8znmL4wL+e
yyVQrmxglbG139uB16rU662Iy/PC0cS1flzXlQor/6I4fiNv0oeNNb90CqI232p4V+pYwxWsn/n8
7hNe5dqHuayLPjCID8+Iblhvll0Zp4gg1cwYbkkrd90itp5mb9e3zdJ78mPaS+mUj35cfuot7qn1
X5S9NtHk/nJhviPhXhZeeM3vHkn3YOpnbmMyJGLRUh/W23WnlTl6Zw1OJZ7Mc13mp3T54kFYe6yP
9dtXJs6hLfVnPa9eXNPepMzh1/ALPUeBaUzivcYwbdiC1raSR0PJN1WPx2YF1hOQX1CBExbuPpD1
zImPNrZ67onMzV3n/5/Q9QTNVd0ELsJaUfDZNPWTomcN2iktNqlef6m8OeeFRfwRQ9eNxX2rvPI7
K93/Cg9jsmQABNzsbMYoYZgMrQvvs+hRtbNqJc4WvDN77GbgYQcqT+GN4LtqvejV/NDmHTSKV1jb
vNHLN82ZniliuhA/0m4S6FsWQ2umpEu374BhsL3OB3PR+rDqa9ppchjn0aCv13RIzQWEhCkkIpVj
H43Y/1qBbSFVfcjZ/btHJXprZfcBwbaHDKYA0jfeEAeEy57Zb45bB1eJVQCcFcw9gtKf1/AQyLIO
rCpNm4dO5CJoLOJKJkU+Sj482hQ00zS+9GmHqMOeIGvx73PZvGYmmndXsaPI+LGiaVcIsWOGTYCT
QX86JN9FsuzanBIz1y8j3sYg0hUmjXR6EBCwnqk9F5ieAtYN3BUHP+neuyav6N4Y8mAkKnm+q4On
ozQXhtiw7QeZX2vaH/584mw4OCjYsVD4mTr6uIQU/cNGUtjgL3kmlvRLYbCisLGuDNC1TToSTDQn
v6OF7myk32Ne/pvdnjAHszukRvtUJJj+O/duWImA3Y0PUMuUhSU6jGnml2rugKzb5VFAHC6L82La
4knhMdnotQdG0VMXYv+C3+UBxGjKW9bnZ+nV/7JKE8dSG96bAmd7P9HqYHS4GJwTGJrkpaWG8ZZh
r7Rqp/XeXeXDcyOLqzmY76Ubv0bYyxjgOcTxZNhpm1H+SUd9sgKLPyf500a2cdKn8PlGDWDT6Gw8
Vt1C0YfT2nRvyMMpNogeTImKDME4Kzt309ke/exgfhf4FnKzPk9WCuHON9SCPSqT4QJZuC8856Nz
cnySFVDrYGPTN2lpZM1/8kNP9YHdqeQcDZJUInM9+ZcXlNIxRDT8x+70bud2zM5btRsb03ioFhzD
Vos5z4kjZpszqEzVlZdhlMMxqnJ/s55MdQmXbHV3x0GWyeLS3Qg82yG0Y8T/ZfRI7wFdmlFqaZRd
RBGDABHJj4Iit4urPUR8eefYCJ0lqbdSLDBnXJbe6WwQGiXPtgatpmfgYSxzlOdmAFCbnQmbqG5/
0CEgPGnpr57nZ7znLF1MP3Xl7Ri1X4waZayvmkPq2aCV8T97gLr1NQ+nc2Y+YoPeYxPzGXO575Hv
H618gZZJFQ3+/Fh2aNwYTvzeuduqICdN+9F5wRjTHqxxfBWcKIqjPlYWBj1j2RZVuh1avQFHr4+u
WZzqCd97Qr4QiuTe9PSb21cvENtvtY0mjzvlIYr7Py/NTrNCVuV3vFq5dTHJeimpY+iDYvJbfKY4
kTrb6AGzuyDfkt8zEjEgkxzJ1HfDpbfsYIr7cFUZxezdolanpmdxxxY07NdpR0rWEggV7vnmLuVd
9v2XWMQIqIOTYGwReKrhj55zT6LEtpfGYS1Dejf65mnZJkKclaYFppqIaVyfK1/4X9Lj+1TELwV6
hunnx9zJjn4VnSYTrx1pa5DGJ2NwjlluXecGpy/2d5JPmFLMVkwecR7Iob63y0QEl3shtCxmoZk3
UElOXaC5xa1IGhhf2d/xLyOCTuU+rqUGLNvDFsE60t7Ln7X5c2r3uUdySXJ1dyb+fM4nCIE/V4JI
OkCZDPfplEnp4QVnc5oJieM797hmIrlYD8KezuVsP6rafTLM/LHzhvsU++9Rp0aasfaSNpRO6+U1
V5ZlpN5OvOJKFudx/enJq4g3qUnA1RoMhW5oDU3YMUUzKXoTqC6DO1qp5YUFWVdjIFmOqKaIfkR5
6Y5ZU7FdJv9IpfdUpdWH7nsPsQFjqLX6/4tLIiCCtG8eS685rP3RTJVuM/sWUX3Xa+BSURfXyJoP
JH+dJre62A1CJ9V457MH1tTLq2kh2LX1kuz1Fna8M3ibI9LctrY91Ex1miw02rZ89GCjD206Etoj
2MYBmmk+qniI95Uuk4uKpPtskqgEm2ssb7KlQsYwph9Hhad75xla/EMCAca6SnhZ2KjJ+5fgPOFh
iYfyWioOGzXXRzFUpCmNs05Uk792O9VVADmPtfHucMJvnFFcB8skWW0lKk31l1QgPTUfhVUG0PQW
ApHaZCEjhbee6bfJCabH6s/3ZmTk7tfpo1Pka+4D5n0mYgAzoYwwKw1qeCHidi30rC87il6mgvCw
qkk4qPLZPuVpn/7X+BPsByVDsI7THF2PQNmZjSwT3cOGUnU6KKgPpjbJNwDueLbITN2UNP+LXZwb
nwyitIv32kyi1kCTvf5K3PXv/IUZiOfeKc+iH8SOdxarHCqUVuLuam1TTRRGRRSzu5TMgyr/kFOK
Uc6ro41JztI41F++a5/TjmcYXwhQajK/Naofd7M2f/YqP5CEd2Yo8ejCsie29zd69UdeTY8k9v2t
Urfwxzf88lSKNTEFY/cK3xEfqO4oOnvmoWz/+ocp/w1wkGQ7u4BVzgg8m7qfiA+d1TFyiUX3gyGS
ySByXWm84MM/Tq1zxSYEmdbuMN1fIITYhMInnVyie5JGD1NFPmvLjt2Lb9cHdyKrDnrmKfbVRUeT
zerhUx/UF0eVt3O69AZ0cIkgoRJrNQfMYdXMDwwGywAO6dsc5bPoXQCO2ezI4nG3YAVPkaYPe4TU
DxaBnskhwcSIAyjsrCkNyTPa9gsfehyNn6KQDz1YRTBaLOIxB/8GSf8US8HEfspKMhLHk5PMUAkk
DYRSGz9UhKlNev5vqaKJ2X6zIuAUbb7bvuS9X/Iu5AZIII117XaECfbrXgCO7Y0Dg761q7QADqlR
PJxmeKYwM/aa1z/ZgkqA3bruhsgD7qhFqMdoi9s86gwEqHgBTU91nv9TWkyS4BL7R+nm7aWqMO5Y
s7na0/sZ8cv4L6q7z24xvaeJNeW4XL2TM68NHexv0DVdSvJVxQiTkfLGXyZFeTN1tJ/usW1tQjXq
4qXI2m/Wm35DtF4hFR+Q9nNcriB19sL8MAGVDuOlqI/alA0/pr7oe2eJvf1Q6sbvELeFv0kiiE7d
VEgZXsuoIQeJrRq/uKVOoe/9snqvKtLtEHypejNyeyryXDeFlRUbvkbk80RxOGbC2LuZ+WbQ/b7p
M4+hhgUlcYz7YPR/BaIuZ14ZX6sOA0hVaq/WaOn/ufFc/FiQBJAmhN2TlzZXQUtlenB1RQHkOc+J
4ricBpsIj8SYjyMhRBt+DSeX1pH9k0VPViEJ9lHZ3WQWRslYTqFg1JXMIzOb2UIe1rhXw1IMlxSN
5j44ntp5peNd9Bzjc2zNDeWvOC1sZsYQ2RMr6jG9ZTW699SMBrEOEorbrHJMyyKNiKYsjQiYqnlI
MwrlZbBJyluq6MrLkjF8nl/KmVo9btUvMg+zk6nyX/CHM5tqfWwP2VQ5f8Thv/Vje8PweKuBH8h3
yuEhRpKkdMWow+/T16iJSQnpqTW63i62PrHkhB2hIJAHPO37tHTpKP2XVAdG79wxfqjG6jPvrP8s
zyOmdahB7XWz2xTsxHmx5PChgDQcOz4MxlJwelDQ05Wfs3ExN1OVPk4VlvtxwlyOZ7bY9XZMnpbT
McvInDaYlDJr0sL4NyqjgyaLxRFV+DbFwgahLu9Wbi6BX9DaYz+qwfmT7IExvHXuJtN6913oo8Ss
P8BT7G2s1K+Tkd+WUn9kM9M5NZfZxzzMr6Y53FyXGCmnzer3tpDVpbHgtSs/ZsRWMsfMmrMJKn9E
SbuZvSf3UW2dx6TqIs5yfBrNAJdjlCKDYgXaEOack4G7NCe97AG8teYyuFIwZRJfiq7qKnR51Txw
63V5Yw3OtsHC+V8/NH/G2O1J96iJNstvZp7S/hnkyKrfhaOBXmSi9SRljO/SRjCViwf5EufdY9ea
N5XzEREDqgYWxyrwnfLTSmhz7b5/SpqeGLfyr4/1P+BNb4uCQy6c0H6LdnnScvlQ56SGrP+lSEtq
Qco5koSeqHtggl0LuwQH9f84Oq/lWJUsiH4REQWFq9du2hu1vI5eCB1z8R4K8/WzmJe5M3Od1A1l
cmeudJ2VYWB1vBluufqAoKtx3vhWRY+4GPJleHm/BJBumouMEyfwyVk16XzsI9xcEBbJooQ9h79j
FVUHMbVegbVCvSSqTU5oTPGqyeZbT/nmj/IX47nDwXb2Zj/2AgiVS79tJlYq7tNY7qDMtIHACX4p
DII8c6ySrY+z4lKWOdOByXZ7IqaaFouEfFHnGvIqI7i4h2WM6uexSfPvvBUmEzcMnEyDhScy/nkz
kStlGuThmXiVX8Jw8zPF4NM/cFukdXsUfY/LL6y0F9uomzdZ4BVdGszQrTKzx9jVmq5RX4GRtXpB
si0cmKa5iXtupSc+tJ41pniS9HzN03DG7F0e+jkUl0z6yZOOIngovbO89MnfkN8mx/OTWz+ONvo/
ztQyz/GtqMQXMIimI59gYQJ2XGFxPTX5Dz/LX3ARJliLtR4h+QHk+czXICh5JdCCd5QQ7kzmqJ0T
qkC2i6yGx7cA28O+XiXlnQz7u6M74tqZzvGflUa013FYLTt88ONnhfRW4sjf6lyxvsCecv+bauHf
46kn0Ijny/9PgJiqtvAr803KMgIFOBm7W5f3A6SQUEQwbxBF6H4kSNSq+kc36HNmxK3aA9b06HEY
4BBzxGc1G1OErmeLSxfq/F2kLaOa2JlDZqYjrjfSlyE4BdofPus5Ead4Ig5ZLXqpSYcLdUwpEDhB
T9BHBzg8kq5lYk4yQxUQbvTPgKAnoC2tuEZ6JuvWx96/Yeys1Q5NKTP7nmH953YNy3OSVSTbRi51
PRDqzEqmF+auhAtqwr/zTODLwAHFWIsAw0ucI0fMhkImcBzvGY8jZ1PfjG2AncTZ2i5eOMqbFcZ0
r1IWxijxD4oiGQwmfg6aVc3OJMkCXGwUwJTLOuHOsfP6p4yhe1XR5FQWmEPqcZnPGhQq5Z+RelmW
EGMr6/KRcLv3PdZT+DSosToVaF/bMOzY3uVQT2drXKKzIFX32x4jlAJZTsdFFN7WWzRx6MQPX+bU
TW4kXpezRR7sIss5ATbXUyqfWTEqNbbKL2K7YLdN629f49MM2rKxjrkKBwIKHjzl1DAwjM1ZuKLR
ui9yiuiBklvktvfsdK/qMbvFPEU3AoMhVyyfTjavwHOpiaWjmKtivjnSBU7kcXA/S5sw+fOSz8D6
43pooPJK+7deOuNUzY16yXOt93wYIXCm3nVO/jBjkgkrMzk7DvPIbUikDCR4Meb4TrM8/dFGORNN
Agq4ncY63s2OFgyhDCQAZS0DvgQsafsY79vd8Qr2hwRB8j3hLgkdU4Dc9O2s/+3rhut8ITzOONPs
oZPq0ig+aD40/A1HLXoS5tTST/6gk/A0FLiRcJbhb2phGhGJxyp76sskn+4DBZcOlEp3ismN2ooh
U4nVNDH81YHkrFb/dg7RNFEdUmJYi2FSFMPqyIU+9VHFemOr3Tpl+j9JYsc5CVKm4frqLDZCWQb8
cGssyt2FjVqm+4K28RJi291aYhZYKqKk2g+JN9UHwZIZ1FGH4ByyNNW61i+Oo92PwjfKl9I3sjcl
kWUwUpSHctL2t2hyuanTND20lEfdHVDPu0ijSZUOs10ZTZxbeCjdrxHU3luxwLLTSwgrRjfeT4X9
OdqUQ1c7IDkW2R96NkZgCqafBqls2p3jc0MN67QJnzynK65axHBGOmWD5228eYvnYa1AUCmZFZL1
PdYxFrRpQbepfKf+tKRbvOVcfAjbl0TPtEkOhGjAdTKUwKUIN6Zt5nJnDaQtSPC5IFJ0fx6wscMC
E8MfiDX+v0rY5TMwW2gekhpNqUjz5c2QbRh3yV3t+WKrk6rZuI3ZHGQcig9CKfOBD3Plf3DAbwsM
MtsQuvuGXClyQup1LErqXxsqQKboqZvBaLNb35L3fKq4vT4ql2LBXapAg2kI6nsZOe7Dqt3xizNI
/qxMqOkkmPUrXdc982CPrGtcYePYk1nJk52HjfIAM8v8jlh7blFJOtF1qhYlFXrRt42HKJCM8c+j
DTW9E2j4Mfosh+jafxieTm9W5xtE4c3iYjqJ+9xmGmoS0ciDHDFpoDdBvOBQ0J6yxLBf40mWF9GJ
fG8zX/qo8yzB9Z4MxaFKUHZsw2ivBpG6bKNKUnMj2fh/rmeo/4ahgmxCekpdK6eCwE8AOtAefVSS
H3xnwlaj07L00AGnWEumsCe/y/Kgt3P51xuE8UKWAZx76g5BIpBKXZQO7+hHNUlpxykankcicfbC
1cYZOGzscVxbARA9DMxNI4/xhHmzEXBS7IaIpoWgsLdI9wbxYsIrELU+jF6U/0nYlPZOy2KfwLna
ul4Frswj+GAQJAU0WraGCjqLyRbxFRk0Pi6yMM6YoVg2wsY6gnGnagDrMjotWb64+5JqqB6i8+Lh
6Lv1/JjjuT5mGmfG0U8h6gGlZ4xoargJyxgS43THqjuAURt3VRIlT2HSWv9AcBAkTRP7xRdL9Awa
oCGSWecHZ/QMlONh6o96boHXhdyecXX02qA7wV3631L2WbFvuBTbuBsH74wPsbwuXofqW7tQ0dOG
KVwz9+feSbi6SYZxiWP/nrOxP0Hl4jjuMGykcsY52nbPfLgGqJqlS34wRqinLkPMRz6Te9uysa95
xUm9NpX6TvHkrp4T8ZqiqYDCKBdmDHpygqQz3HuTEuTnSwb0MixWINPQwyer/9mDys/aMMUVP674
SmcPFCRXUM59ZcqtYJMQ5t67udEEllOoIInWef8Yue9z6A5v9ri8y0Jkt9YYe6ZcXr7rnNRHKQI+
GsSt372p1Gfe41dDHEAJHJ/KySC6Y17Wswqy6PjVK4a01oiFweQ2kraA6ugRmI0VgEM8axIvZfIh
hb9rId+rsoYGHoL4s/80VcuNy8e5V4Q+J+l1wp3GH7aRIkhKTO4pzxobV1SJvbsMxPe9getsGaA/
Eu2J7CbgudpjlWT0pyT/KjRjuxu+LIb7PKrwGbvsJ42m74G2h9kZzY2ziI3BKYFKLhxbRDa1cLaL
BL81uCLQcfuIo+TqMHnCHs0e80p+BGyaueV921qed1RZc/aM7rlvQz4uGCSzwW2w3Wdd87tW0UMy
ZZplR5bM3+Z99SeRpK3q+Du0fUoX9BLE5DNYqrg8hdQYuMBQyGgGHXfTooIjnU/W69wxGg8nk4ha
9Mqk7bhkqmRnpIuimU4VvRGDGWN4X3aC4oqIhzJ3LuR89zpKLmKaL0vOFgBonRzio/VvU0J1gv5d
wrdepvhhmg0unPYqhs+h+OSKcskTFaQJM9DCOy8SU2FaIMUD6cOyixDcDPNqJR7fjGnmolE11n5O
O5IsUFs3S+u0p9bx7ScuBTkg5Gjwt3Ml6+u0UAySMW3THCLxxA5R7D8tZYMwExV2vo8sw9x3plgC
tChgbZ1n/nUcu3qkJqdaUa3HUoKjGx3BwejLPr3kXU6vA/xWYsDwLMBfkZNuk2Z+gK5Lj77jd8R7
0vCldkXDrSzB2pTVYCzkMGMV5c3e1F3dfRUOjQ09p92TVfTzLR+r/se1kYtzmS3Pi2tUUKcdmxIA
gbQyG6K5R05RXzXlSs8T6CpcbT1KTV9i0JZulb1jfQek5S7Le2xXA76rqXmKtJseCNaFe8MwmmMP
BGOTlxAJ25UAUTvSwg5bpv+SIu/36K7z1u+on0t7mO6hHNnCJMnTBeeDDSl28DbM1L6Fp1lkAXZn
e6NbcHrosBPnjLKPHaA3uaeWau0OkNXJr4eeQGRrHsDDGoh2pJFiG5ZeDPb94vrAhVyvcM5tVEb0
O1fgylPHU8c4z4t9KRG9h1HVL87oTrwdaeR8QzagL8Qqcvsbnd0MwJFFDGRB3C22/a8eHX0EVOJv
0b8JexQufhtVjuzbfRWMMCihnnguospEJBCvKjZML953acRgsmISd3DAr244VkEqsct+Y3jDL22h
Oxkk3nZ+UpH8BmfCEZ8nC06nYW6Z/cb7oUgBSRbkOtMSDTQ3hhHmBJm2Kmyzky9bGBm5G3GwSZJp
wbQ+EWboo2XZSeF1J4LS3o2aKvcrHYr8p+T53xc9U9AEQ/fH6CNu8RsvXyHEbzLQ1QjUOpnrnV6M
31WbZ6wc3R8T2kCQktOG/W7hhsq7R1H65q5uMcSqymx2tcFMWQ7mb1TCbotLuNst0itOfu5iUGlr
N/Axu96B4aZHexLUiohEEHcuyk8iV/K5r0e0UVbZU59LMNEG06tCxeFFsC3+DKlotvmMZQFnMpB0
P3VqvMBAgiM8N5vO6cQltDnqGUmOfWqu6+dK59ZH27NdWCF2O5mIv6KuyxcH7hrVMLlHpYeOt5Vr
C6R2od+YInQnwaCY+gAun9rJqr0lbIN7A2AlL6oxQCpn2A/zqANBzO4qyTEG0UDIULOTXMj6Y8fr
iVaaJqiWJrbHG09zznQmo9KCCNJ47mRc/IGYVzxGLZutNUUuBxcnPGTxML0sSQYIZYziYKpKrJQS
/1Th1+V2sjmZybgtd2HlEZoVrXitpjolnj80+kLCEqNZSTQcZp4+DB1lQf1gy52OmNlagznzJ5iv
L7O7PKwsM/6qLu8OY9L0145emD0zSnEP0xz/NreDC4ADHDoO0wM1qOHOfc5+szAA7+K4xdGY82W0
po6+jaIsP6Y+0ndAjuZLVbMreFISp7WIT9z7WdsBeVvjpQwbP7BljGtPgcgjY0Lqw2k53tTGfJJo
uYHZLNN5zpMKlCv2HB31X5nqGweiL5OXxMdwyDcZ2jszyzSROkNXm2yW2Z2C+OKWh125rpLVoa2T
1YVitlsVUpxT+CPnPGJN1Yvka72Nczz8a4XDs44NvPhwBfJvr3sAMdgutiRJLBCbS9vCrRLWOxNu
uY8G+SM5xJ17wL4XYv4kgwzgBEYJ+RAEWr4rjZowkkMSJ0l8jg7FsWpCrin4fTlWkpLYhbrdoygR
KH6L+mnvRtYl8+ef2eXXkj4H2dL+k/rDh80HFVbD1gZUA0lwtzDbptjr0IQF3B/nsP535Se8jO4x
cb+r1qNXtf6F8ILEi91kbsQ7fo+gCNW2q25TpXc14AFs/F6WgMVpSJVpFL/5ZiwF9AIVELZBhJGX
CX0ITMBmZutzfXT6fOLF0E/rH+WMJzjBJ51acjgAKsWZKouziJJ33eS3PMJwZVniV0RN0BDa14Qd
poIMtLRopA7OXkPs8m4KMji3m0i215ole1D6FZLHXqoSp3N0XOL8deZvyLLhbNqcXqtOjZuOwHmT
JLgDHAQCo33gZ1sm2FSjgykovMAo2SKwbDlO3xPD+iUs1ny8vm7aEkUhG8tJl4WTIrLmT9ZIZDr6
iyaxS818H4K4DAxRvTJWYWQNzWGwoRHdGjlsreTW9P4BNCKqn3oN5YC9OTtZCYz8Dh8N2PCuo5iv
Is23PkIJwVazSH4bECoDhVs8Cpc/iYbZr+ztBO0YxQDzxpARE1sC04GytYBO7LuPcXm4MJqYb34a
BZtDcU/NcWfa4YelmcQs2dGwxbER0dlI1LGZyFH0wHwQpF8p6dEn/uh4w1fOd1zw04Yaq32WAMJb
n7uIs1/qCFhHilSQd7Hnec8xAMPqnz78XVuf1TIF4HHxU63+6PQ/N3xgWbriKaTYQwCPxJPiWdaG
pyh3gPq2Y3NZBLraCl4FdEisCRYYVIyNsvklopTohN4tBDTXxzAR3uuUTvtMvuRwOxOecN/sTv6c
/viFgKXNmXVkQfycqx8jajeT+ZWhUAq+XFpmri5FA+AKMc9GiD2sPY4RXXrGvbMuoMCycuNOk8lD
82xMpbzyb/L4s72xbFSDm3nU5HctqhTwhY6Ysj21AyW9c8E9uHF688mTo5ZAQnZCgXI4rLHEeq8G
TBJp1b37Q/7KFrerBr1rSOgsUXVXusFj0fBwrMl7P7uTqOKwnm2Z/Pfpr9Awg7mZBQhPrhIjvLH+
MY7JRzwONDPIvwQVT1A9Pv06tVhnBE+/Fwg8RBUWcF7Y0ZdHLx+eV/9bPGJQXcDQ5dU+NaaDGUk8
ArTPTHJFJhnbMfZ/ZWPzXTXGmzTnfjcO7sf6RCI8kvDkL52l+SSB4cJYPyg3PYvBd04NZqg2n18H
77WLPwUUiU1Mbtls+k9zbeCc4LpFOMeeNLXyW3Jv79TiUhKQULsZrcxBQogqWFxsdqMHW36uWWuJ
ykwCayoJDm8/8RoTi58vyUiGlWYVDmgqfIZqalzszqKhR6qnDoqQb6c8UmlKpbb93mXRfda4d9gF
9mVaYLot7vX6fDZGeOUeZgalzRo7yYnQGCGkNnVOaqD+u2uwrzrcV9YHwVrcp3yZvqgAPNqroSeX
gBiMvlmtQvkK9MD5Q2xzfRrSdDw4GioSqM98GW6N4+GlmZiM1jjeg6qK8V+2BWOjYqi+h1ZZzxyf
52NsuSXxwqS7ikgXnN64mpmKW0XkQg1X4WvPOalekOdXeCmcDRIwmM3lWLPD2uZHTPUMfaSDMe9y
KwKaB9ycYkDs+5U7vIPhuULzPltLBEu0PQwzMBItz9i3OKL5PYpbPtH0R4oaQRjZkVsOD7x+KpL8
E3oamPmkK/dFyjpYxAbn5+ZZzWTuCyAQgSQss3WZGx/qyLm13Xpuj/Em8Im/RQN5ASq6OLf026Sq
/sTmRH8EAiDPnh7Vns+GYLIeDl6PN9Aq3Gf6k7nXQcimQgaTfRylZ6I/r9QYbCj8e60iuqhoA8CN
8c808M8nTXZjXyGwaF1bF+g2oBCLAYWLu5KbMuUHaM9+jwVvcZkYcEEdnNTYuiTLqdaZfjGR/+16
1CaGIDBovqv6rb/ujhWuxQ0VNf8G3n7pINMpY41LmTiw1c6YGhYKvZ+iETuRdtFP4g8IBMZ2KlIe
6PZXiOYPAuhczZgzByB6LevBkHkXCg8OmR1fIxE+oey8cNFEOvOtKhiy6BZN7t5vus8l5RPTc48V
Zqx2DStGJcp0R6T5DwyRK/OKYOErbKk6Qd8551OH9mldTI7S0Ie+ZMaxoxCXUVHCR3sYWhhRInog
cNqWyc0d9adaBG1KveQRojAwLXCtG0iL6cD0YEW9OBP8AVa1yaSIYOq6aNv56tUChtym9Ggq1UW7
ilUDjodiR68nWpxMhOk5el1/CZD8q6Np/DNLceFqzqOYQzTgaDuduC2CA6j8g6WH51BP14Ifv2wp
TMItHUT++Jr0xgtomSSwwxluw8g51oisTWEDxjPIdaoKf37poK+w5kVAnbkkk7gvUdBUSOtEiyGD
hiJw8ykx2m232CTi9dvgoaKWLD5aA9FS7pOTMWcCOsibXWkgcxG3jrp9q2uwrUtkvPkNhjIHp4SO
RupYMv0ncZn0C1Pt6NGjOsWFWBsWzQ1lFLTojKG2CZODbZjPVAS+xyv3iu3uENeYgwuz2UKx7JlE
DTeJjd0VXIiadtxPoL6kYXzZw4z1vPcOOVtozN2m1egYlsRT3USEOLrsIdBiCla4lLZ32jcPKKgU
j1bvjI6O9lD+8f3h4nEP16Zaj3osAdzf5dbpvAzfo33hqS3o+isfBW6O7biMzc1vR2unG1LunWW2
KINy3vmr19BX0Zc25vtc+oylln+1xYVwWpbi3uAatDkfZqQiaT18UNsOy6Ql3MX2UbvpD80K3feA
2/sSVfOvlnLVBwq7R2rSvFtu/0iL1j3bdC39KpIxfLNKG0yTirBuRvh2AIXzG4UckGwrhgYQ4s4d
/B6vY/wIZ7DdA5M53yb4YmANYrhsDgkGVeW/zBGVXAtBnp3nD+amoXwMejI38hgKeHtzCrfZM3Gp
ALjzd1DKes7tFJSTTfmkbHgxl0tuAqJucKptVEyqqbAZh5aEbXx/Jd5xfEM8bix8gSAS192DaR6G
GMA72uq34TKCRvYL4BrCumvGZLuQb4TOzi2Gmh0XwnhDEyqjDbeUeztT/2G59LaRLUtGAvMVfeI9
WgR9RkvJb+SQCYEc8VWRHmh7+dGCQEiibsBhXvwNk/E3C1L8cGLrxW3UB1WwL+jQR9e15H5RwLF1
LF/j0AQNYAaNks85ZBZGGke7UeBKce/OmAr7KDQ2OaVGBxDwxq20hokcFp5rk1AAT6dukgfqxhC0
U4lPgmGDBRKfGhYkYhUdFj52qfDQp7i1to7jf+Off/Od7rmY3c9V/I1oaCygxBPNhuGZFtmtQDxv
kuWc8LM5cnzTiRYbSCCUsYhk5U+Yj9le0V+q/ywzFSG2YaXqRza8FF1UZukB7BAqfAknQZOl8THC
l1VylqHkLB6/oym45GJnseuF78FQKl+s2QFGYcCn6MXAgAPwEl9s8Qp3vIRpNTGarnhb2/gYTvap
7hKuDf68E71d7tC8nxOzecaP7J+UHoG9NGBLgKDwHSV/kiX8LpXz3fi4xZvmNtblw570NXJx+Nk6
P0aL+er51vAjE/sNkt5u9ZE6ft2fUAq5Ffh3XcwvY0ubrUm9nZyN323Y6Wcl/SgYjexeZ+2zl3sg
9w1uTbSvpMZzmotxkzCDVVnO/ZM2y8MC9t82xnvmiPrYWYy5kv//RTONnU6UtieWbq4EydHVCdbk
AYOWXLoqKBo/PU7DCuPOmZPW0bSjygHxaOgYkE7En+gKHoYPL046AIke2PXywxzVJ0as3VyF71WD
ZZB1/cOVxQMbwLmLo9OQTjd865d5UXcmBT+y4uUYtL1fivkTY8tvgbyxZzp/R9QLiHY7zKpSaDiY
8vzM3GUgbhfbOcfcaju8tUnJIQZFnLHu1lYS6hq30oRuF2eVNkxpvrUd562GclS1BGXmqLXv+kAM
vwxmN6X/jJ4jy4nwjwlmMdHivRFi/M+TnOVluOWJO3s5JnwodA8jdbkKG9ACJ8ZZqPAxyAHBbNXt
Mibx9hctT2cxMd1e/GyvYu7Sarih0d1UFp98a+F6jwE4GmboYzZtUJH+iyoDaSF5te3sgrHkOya6
FFRt+dVM8J+4BRRFBQvFapjmSXC1bBFgMP4TFf1XG5W783YSePdrB6y8W3jiGM09BQlL7xx7e220
d02oNxRIYb7KSwQFjXafK2ZNVWXsLfIXe8aRGIs4wt4roxQATkLIdG646lJSzLgfmAUno2jAxJYW
V+WGj73ENnRy/39NTT2fARzjqy8rA4AbgZzDkaHG4RkbWHFnyh4RmWqLdu+5UXfUmZeShYLBtx3D
RPxunYro2BAb7oPdvfwqy8zDfIErbqCUHDPNCmiqKmqQU9vptlOm7D3hSECq1LhMfC9sC/Viw5wP
w2GLJxvXpMzQtxy43K7pDfk2xuWyy5SI73E3mSh/vfXSJK1xiIcEprg7eSdHA5AvZs6Hsfa98xj2
OIYqkV8F/J8jy43cha7C66SX6oC3o9hhZHWuS2nAKLElh6VxnUQYgPppe/X2SxkDYLfbtgv4x9fU
9/okGB0ruVCVMwZ0eCBPdJND6COuvuq+Ye0Duc1ZejDOTjpTttzTprFWNR+cNgL37PmAhtyhcJlZ
LvpguIx7AZjjOGQyvY/LeHlUPW/eYEQ4QpVjPPeSNQnppuV5MvudgqW2KxomY9pEQ2cKEe8sqSnm
lCzUcgQtYqa5S7zMbkC9tOnT2Oi/FtgCnq7UPbqREdpBB+Hy1V0JCg3Ug42Bcrcb5lxfatvyr4Ux
YrzI/fJpWsp1GbcRNeLFr4Gcg1rdcE1Jvya38w+sNf1hTtWyG7Bsws5n0mem7KVeG+aHSKh/DvvR
mtgteS092Bz4wWf4IfGPzWxiU7fyKkIJAI1ZFm9TxRBiCnfZOu7qFRdg51SgmBksdxAkb4Xf/em5
EeEJUP/JqIa/6rZHV7m/+jE992N2TiTN5oiie4mOpooWKmfcPXBN7JwRly78CuoeTSI1oZV8FW1v
b8qw2/kgGjPDethD83exWjLOJBo24xpOrMM1JANxj8eYzAhgPyGcSwY2B/tuQlf78EviFV4DXUGb
LPZZaI8z3TC8z8Mw4UCmrcaIr5W3dtzUjLr4LLCsBvlMqn8NZFRwe3Hfn+GLB61jf05Nuh3N5TWx
KogD8cGi0KIZmNY67Rt053+DgzcqbriC9uuppIiu7qyuGV2hZm3cxnSVEYurNMNTV1e/425s8E4W
5zlJH1OKKtq6L7CansbB/NUt08ugXeL9XEozipX6xB03Tmf8rMEUb05eLdSgWFZP2WI/ebWDVyb7
1ZPM6w3/YHfN3UKza8DO0BUVX2eIS+yNxAWTetvEzbPjynutTbLrVvbVZQyOAEDBMLyiBb4JuMDe
aHkbK48PizOexwyGgFgqhotGe4pa+WKV1t5bstv6v52E+6QF+j4bI5Sk+Rb5FKfgrv6dD90+8sYn
JcTNrVseg/pXszJO+mL68At9rVSn1vojAWS9VAemIWhiPRnJYTnjcztjKmHYrL9JiuzLvDhhsbk3
rjhI7MZ7JQvGz8UTtu4nC3nLxVSEVwx+ThWlz3biPrpmeZj/D76Md8o720uXDoqLrnHlOEq2uEGH
+z/LI2mwEbXY+O3cfVscej948Zg90UPIzAk/Xdj0r9Gced+IL8yi4iy/jfi0/AGsW9i4v8zKPFnl
DB7K5LSyISHlv7nEcvjhIGwvhXvvGM/ROBLBeUvZ98yy+v9HO2AYtK0c2AjMqJEiyjjhjFOMM5Mx
bwFS0MNtkxy7OVr3zF2RzM2cUWxkq2cLBY2iVnrGvZTOcBiwjlESISVU6xYTdheDI0pEaw+Gy+GC
7wABqB+/IZm8gsqk1dsNWY5XI0st5N7k/AElPhgTqsFUXnzpyttavj7kEEVWepZP9tapf4/45WA+
Q8yN+u2qNGedb121JaD605W7CgttJLKtY8/ToZ9AUxCCTVA2tT3vSqiULecawptUaiDlAiGH+npm
xPBLTQacKpLIdbZjg9mnEvh1iJ0mlGeTznbm6ufeoHxktuVmQOTJGX1dmsjctTr+pE56O4M5YE9g
Sxi49Zlrq/j7UC8+oW1ms6aT/Zt4mkMW4t4EQ5YXSDOVfCtM8LTFXB7XOEQxuVj347X3pEngNIw0
AxWa4wOnKC4CxnraFOUvq0gfDqNiAphMrxyMhW3GmCz0ilsVkw1a+rOGb8OpegGam0PUkDYho7C+
tsRmlin541TFZdVIltm6ERZ5/v8gGVzuTnbek1D0cUfEUpRukwOm6/0Ssnc2qJqttQQixOvdJ9z8
kYacGsQBwJhtaBJOsK3wVeXzzqmXp7bQcDjzCRrialJe7pWMAlyF3wveF5mTVS8IDGgOCnnxUer8
vP5ccRiD//lAvL6xhQR+nr2HmPWjCXKX7XOKA+XP/586nA2E/ciKtfAXpd9XB7/o75ku75Hlc+cF
HGGkJ1Gtt9V5x462a2zirAhW/+fSmFnQC4+TOt25GHxCcc3MHvqOEWUUdrRBShSikYqeXGa/aZwE
1hJijPSPUeYdHa5KEVZw+l1XP7r77GtxbjL/uXbMPYEi3K6WJBZh98+1RXV9al46CkSXPj7locXM
jS5DwMvjE54WWBG5v7ULbomxmj/TdELmdfyLhwNsM9f2R0nuZzMXxCblvDWJb69PKHmD7cDPP4Is
FBVJG57scFx2efRRsdFpy9lZvLZcdDEEFx+5TZw0ww1jtjnEeP/gmr599PsYDKDdYkog+BJz/BK1
PAGFesSAYMfO/6VxA3G/faMgaq28Z0mmRH5yP0EYP7lF/RcKHsFiHvf1VSksl+Q6DdkhORtamHRR
LU8iWdcxf9kXrVH8JdVm8NeSA0sTfLA1wrw70SwJtzPj9CDtoOmR/egvQZop1N9WdEzZk38ljZKo
eO6WPP6pEKB+me2HG7MGYVs7aLO+fB7s7sVs5aUlc4hsgre9zZjgL1fV1vY+4aFo++oNyWxvK05K
S0W4w8YuBBBtO/bJp2+TxvK0c8YxBYYbJwUXjZpbxPge2txVOS/aLD3AWPr2xCRuL8byExMEAK+U
EuQxTH8mL+Fx6uk5YyDJ4o5Tv8mTVxgJx4JqV+Bi/nsYN1eTMpHMK1wo8f2PN2jCzFDdd9KM+C2n
8l+nZof+nTEOSpmRDieYvh/V+NyUKCwcj9Ytlre4+YG+d7WK+T0T7sN3kG3Rg3OY53zmjlm9qz68
jkvxa3DEtFkzwFMU0xJiPykEqt43X7rOpVNeuae6L1cq00RvO3YyQz8A2bxUbfe3Qhg12D03lFW/
VmvxpOHfi9Q7VAs7aZ1bz07TP6k6/prQYI8utvkHCoWDxxe6ppJEyD1kz4kVr2gYOBTz3RgXvBqh
J1GTcYKV1U/kpYe8YdAI/RYzOPlJFOGqNE+qAabul+q9x7S9cb21G6kT9bPlJ+E9MshIcuufbrrm
AtUXTmBhIBqxvfDElRwr/8fSeWy3jSxh+IlwDnLYMpMiqUBJlLzBkSUbOQON8PT3K89decaWSITu
6gp/8MINScSagfWhsiOQKEA6FC0MxDCSyT54kgaObRmBtvSYseHGdKY3bu7zMY5fmP0spPu+kz0i
VeXQTUZ4qfSs+YPCFseOuI/GmzmatGFVgdpJXaeod6DDy8xVG3ESdLqL3i6fjQtidZoyC5UBzjAs
qY4sCkSM6g+SfJPph6ntppEerMaEzQ+yfezNn0NTA4Mdx1fmG2+aF0dIv6CGqij36tGjXIw0cEDu
NccxdaX15W/T9jZKt2hCdI8qSJikwrGwKKtp41yTurnUHU4J7nANaK6sSAMP5qCeQeBW6wEKg9eO
5aYFUkFK8pN1cFbJ8EBCvfRFcdKQ+odeFLu33tZ41IU5Wy8LmIIHoFuzqE3Zb3WEQnhL/+UwcK9/
7MphrDWkAaN20JTg/R1AV9SZKerRhbOHrV7+8rFEuLsFGQutedhb96pQEGm6mEZmjtUpxBv3p4mi
lxKtASQnf7sogRUuk95kegJgJIpS0wV/0HfovS+Yjr60KAREIW6DRuU/up1h4AkwUNYj5vpIb9J4
GmaciJJK0G1gcJtR+eysGdgGHwY2/zgs2gGLTlp4+Gw3abczWtT+LVA1YDWYcgUV/Ynu4C/jpSEB
16iyKAMVNSvDXXzJOYJKhVqF1R9tUpXObL+hZWBqUx8iLTuPlPsU+GdfFEQqMFFFT34TDajKjICw
zmOTdUxbyJXgCE0HJzTClxAyE7UF3j5u9VCZi7ef63TnKwB5eWClGxPvwbh2Tn3Rxd/2gp+8OTc3
E8fppJV2CP3knuJlUzFjBVDvV9/EkHcmHoCLDGt5mFugPnOZqx2iwaFBplSfkm5GdKlEILHNj5UT
BBAZyhrMbKtl7yI8wRwMxKRiXehpgk4K5DV0iUFN24hyk+glCu8Z8n/0FLfWPH/aTnUmvB0C/L/R
5Dp6S/qk8mSXDsMjzKmNF5vqhGx2g7or+kFJ7mxT/OY3qKJoK1oSMcc98xKqepOSgyziYEyMe51p
fuoiek5pDkCb8QozmM6OYHUrcBiXZLqMdpW9xmXK7MpV3wsgnwP9KOkYV4962B/Nvv2JuuTmN2Ql
wGJ2OSD/jG8O7PaovOKZge5xLkATjCrrfvn46JE7oko3MtpV5gZGw2NnizVcQlfOP1d2+jFo1cUZ
E56nuwtz68Mputss+j8hoR7Jg002To92pB2Qc3hAlm7vdeqhm7IDzd7XPgKph5pTjraaKGSPnYBG
ExLmijgtbboqfaM6h+vlr5cCeY4e9zuDpLyoxXeAWZoaEAvqz0tVbVuXBl3WvuGqsjFS769hOUC/
l7PWwbVKMqZpaVaCxcDIAjYjNiO4ZRQxxhgdp72lswjsjQJ2Xlmiv1Pa8F2hcoKQdf40Rj+K+yyG
S8CcVhD3RgpWXxiOtYdJVfOUcIWmC77XA6s7TTRVy3ZceQgRLyaytAnCqkGARnw4jN9NUz+Ck3I3
CwTkthv3WD2QEklrq06jreuTw44jT0Ub98gr3wUnM83dtbb7Yt24/XaywQTFMMRX1mQeWuw2Mi07
6AutzEYgDMtBmTAYHdEwiRp4EyWCczXj3C7RmHFY9rlhUYpm9sbXUQML4Ekw2V/PaH4XjPOsMXpg
krY3RA4+hy21h8GBd0ONwAUiyhiwSIRwW8CqZJ6gYLpH1LHxRPMmf5tiRAjDcmUNCp+ixP8LtIcc
fY5h1jbLWVm0YFurYa6dG08TNVO6dCM0WSRFMkc7xl4rD976aHpUWAxuLx62o42SEaLxqYNqgbmQ
LIUfszleLQeOkVyTy60uNbz8WEM/yXxiFQ8rQFqIGRUBxM2iQw6B7rkWtq8Lppx7MwrRwok65lQF
jy2a/jZwGtvW2bcDDnVQ9FCiPoAr3sZ68BsO0Z3ADY5OcVrWAKJqH4GPSL1ZnvHotdNbzeTKmaaP
KuPoKoO7D/EMrfhb3lJDjjY5rNlAmerSZnmJJ6Rs5rEH1rM0w7eOCPZnUVjBKVdmtDPm4Msru+8K
5B8FESFNDdlxsasHPHx4GOkONi08WO/R4M4yc3makc5LNZ2erPqWu0mZhpbdApe8vORNfKy8jKNo
iZ4SvZ3QqB8e5FXOoLXK5Z85OKvXvNTFsg/YjIHuQRPqXhAOZMal7TJdhmVWiGtddFxCsUbSdBvJ
1f6OYv0HgmJn2kD4UhTTIRqchxY7JrNIto6tvUdWupcNMQYAcoh6oBEubrl8oPLLLhrMfTAF4F2M
6yxri1WXg4LzyTOKrrpPUl00lc+ZgfOnliwHBnEga/1N26OjemuQgE0KQJsXH+L/WGHoUFq/EFR7
MJX9VA7Hga1THMFzAkTBIrZN1hD0141xm0YuNTnKIrYNwNn6fK0YYdh/0/rWpclDRgc0pQ7NkGTx
w5oVBaKL7w4t5DMck+QDsC0sRr6cayghwalrEh4E2O6TkcGvZGTuXcHtr0tQZBltl4RN4/ZEOGaw
DoAFUmnCXPbMZbYlQ1poeP3O0Iqj3c3buvnMAI6PAAw843107539zfcZdb2bR1rDXCvblm41ig8g
Yei9uGdcCLZ2inkwWAh+w0FS20tRk6E77VnJWjk6GAi1TvQCfbsbF+yG1w6hCbgsNZ1IBwdB7FHc
aM3tcKEw8gYqt179RNU9Q4aPPyp0fPjFZTIAQcKLc1HU9V7m8odLzwFqMbtGxcYXDM7aMabVws3O
FMY+HdGm3A1e9wfZeBP+Y3k0IEDJAh+wArSi6BJL1ecdyzLdWwgnJw3+mc5THNC6T75tmGMwyAjW
1XAsiWPyiZoGSat1v6LwEEB/ncxjEnlUTDEgKApb48ZTmGCcxzhhqezikSTy2xGrtiBC8w88UVQ0
Ybd/jOW0aYcaZ9I/C+MSv/BWM1Jr7vgZMOOdZgLSfy+MRaMX9l5eysCRxZIEcvuykJU07hc2nT4P
ojhKEOIXGnJ/DTUwefVR+laayx/+1mzMq8U0YLCzwwJmzRTeFvbp/nnsfkR1ykXIxuG8d6nRZrSG
fQsjSWnFzid5MrKYgvpuACBDwFO+h93A6i2Q0AZ/sFKeuZoydBZmZmtMMXgKeIbt/WqG6XAbp++4
RBG3dDesQU29tAWtE1mA+Onou7SCINLvGigYeI1suN3QtEE9FrSQ3yznzQGX5rZfPkprBumH0j7S
iCGheWiWtxFtSlB0xxglkb5CXMY8e8gX2znpFaZ4/79QNe3S+DerfiZAo3+hBYGotNAQoGJykY9A
s85y3xkDy2/Yg8WMAnQnRigoVJ645sVLX20/PMC4Qrzi6GjJw4KnOgmBnEdNbO0N4L98qcBWofjg
kYG9UhTf+LK292k9IbrGKJbf7TuwpOTfZgyzwKg2dvuVMitiTXN98tZpa8HWLY4GgYLZ+7mFfYLz
2EHzplPZYLLYUVIILmdAAMecfwcuosIRJPjghz3Vl/OvjkZ4lt55tNnSHRoj3RjDLFcYTfoxM15i
1obn11uGIlvZqr0KTnZ+T7srq5OrQN3swgXIdpPFO77g8vTAXzBuX9dsr4lw4OsxbbzXColYfiNB
NUmNd7JdqlF/Gw/uioXFgzPJd0ukACpMOJYnzFrgQdfzanFfweCoBSNiD2E2UNmLvWOX54RLYkNj
f8uXKwEfiaYG3zuVPx0KPaAEENjVH3JULVuze8x5IIyL77wNMDRbC+IZizz56kGjVB4SX8ZjUNy4
9hhKDgam28UNj15Sdld0ZPbMqZsVz4VSneZe7z5WafaFrx5jpYgKEx+Pd3BqxxkMnURjGH0n6k/O
4+VzttwDjzKz9HMp9WVBYzpEk9yKwg8GJm0yXGswvLG2bJzCOfIueFpzYpwi4I4h8ToZ8g0tYOjw
A4XzOzc/82hH/wNfmtVEccoYawe0ejOHzy0erErFh4iTRKepOKJrO0/kgGy5sv5Gcm+Ff/A2MDlB
eG/Qh22ENXue1ZBdButT3oLqi5NvYvNM4pZ08VNc4TNXasxquDm9fpDg3rcAKMBD942Oyq611xzz
aE/lYzRbEhi1oX9n9A+ELqFhDVkqyraDU21YJMhWbE3niO0jThzFF2/+n7TZcByT3gNhjMYhu0gR
8ONXU3deXf6GS/VqcdQrPriJhOvhZ4IWOVNQrJ7boXLkPkzURzHw3ZGaqMJw0+t3GTrFyZRtk+Ae
JZhPDxgRLXQ3QBLs6UTTLAvRukRoNUJeUVJZ2Q8VYkIs1MasnpSPaChgKjlWYOKu7X7HiZMFoBRd
IIAm09t+VzO5qjk+JnVjHHBOunyldXcsiSROFEfXd7YeaYQVXxUKGi0I1dIKxLrogX+VBYO//Ap9
I3boxnbfcxL4XuDFkDrztPrWmPO0NKA9Y9izNoDv+MVthihCIItjY49q3yYMPVLfZoMl18bSgu8l
svGvomFTkh0keXEwmvpZfqAamhUR19WzfQaMO3zMYLL5kFwpH49Mkg9Di1CnUV1sKgNOzgn6spwT
XKlB8eCj16EEcI2P1DgwWcjc5S+6TA9JXiJD6Go7YnWRGG9m2N+dSn9Arvy1MrP7bM0vPCojNNZT
G37K1hhmkmm22sSUKyqbx8FwX9FeWvf149CwpZjWSh7Dky10sCP8NjIsTLHIXfWULL+/oY9+5Whf
PCgoGmNIRFEb80jDEdXZYp0v4kH9BysrLPKYtWpn7BAOCQf05EL/uyp/2ar0rOZTo5COa41dMxz1
2niWRTKgbgWaEgk9Tu1uhY3LgUcgZ/RIpaXVz7JzluaDxhPyAegnKzAIaeYcDJyLKnqKeWYetXDZ
mLAv7AH/aZ/4Ms/zaVjavzZY6HXctt+Yeh3a3H8xeudqdvNDFGgb9NMxW0UFxRu7L8ZQ12yqf9ch
gsgVzqaNqT8hqaeoJmAqkZVO+KnbKczscB75ERS/VDKDsnLOpokRKQ5MJ23OPvQgOuqhc6qU+Za5
5mMces7KypBYsYvj6M4P6H0fl746BkVyxzNxj4fPAcb/U4JMRxlk33RseVeG9VGU3QMC4fs2DI8W
EYCe2T5G7GMF62k9+dmjYRfcFK1gJ0D6pRS0HYujs5H3c+bp96izc2x7F6kFT41479kLazk0d6jk
bVpjOHlNNKGHhMIFx2E+NQbVE+aVY6BNKy+ufwqveHC09nUqsAby7eb3yKNIE31r9XhrJ91j0xS0
G9RFn1K11sx+TyPzqOOa7jbGPhK2JGyfl6wEl1jO/mEpjFuOSrMklyMYOAY9ByjMe4v1WwwwaimQ
3XK8Ou2Xhkt0Yj6xt3XzEupvLXGTLSvhOCZoQSrvQ6bm70bzobNrKp0+8c7qm4sHiAgXJjCaRNWL
UYEnu5AqS07TqR89W7Ycgoql5RPnGXgQfd6A0ex1zArsb3o4qxLAY0mTo+kvfvgT93dOPs4/2TEz
gyQdGfg+e8aalDGcONBBDgl+WUzsxevPm+IXAmdBakoEpjPHbOBaWF81qjF5G8PYeuyyZzljWPBy
dGjV8GuJXzO+mE8lEstSi+meglDaLeojyhapcqQ72HFUTuMn1BmGXgwl02EdGe5+xA7AmD64UHk6
hELPQ0Ef1TzJrLlwrX/t6PA0oHSqDxtKdgoaPEeiF/j1eumY45tHcgxcCsjsdT1/cFpSyeJ9QlDG
sskd4+XikllMdBWIzpUJza3pmMDoB4m2GI1tjP69BCEzOz8E7cbjMtmk8mQSnJhplJ41hg68NzpS
dJQ4Z0no+GTFiSpTjwXkv7aA4NVhpQALIHGwzZN8/whxUU1E1uBeUiaZFigJPoPLCBn+mN1zkPXI
O7yzWTdBtOx5fiVWG/1frKUAgUl5pfwPh+Q+LNB4wexH0sy8Q9KbwFq4v+VYo2Bg8fCjQI1XZRFB
A+KhNOEmMp94JxyhYKahenDyP3rUG0kao+Tz/d9nS94mv7cAma4m8PCURqb7ztPkp4P8e4gBJ5F6
DbwlRHTX6fDNwrBSJpLmscgwqnWZMV5ZAhDZZW9J9DfNA+39B15Mb9xlmNRQQDYJpxZ34iORN2gf
mZPt/OLJKP4GZOZ8ZhzfFmbyQAJWdMnwdTUOJquyQNmWVeCrhWByVpxbIUk45PP9kF7YElTNjY6+
kEkjMX5lm6Qdsv6oAoOlPTC/2viono6YgY0ZPOUSCgXaGQqiSvqk0cXmGiUtpN15SPL+JFlpUabX
aUy3XvhT6Yig4RwB1Cka68uAnSxr4IB75bXpRcIfL1ZwBhwV1fKSpSw2927qEay6edpImLDgqsi4
bBPHzoGbNFxmoGyAIelO4gMPsPmBmjfMrlK/IIG4RmtqmzmPnht8SnE4FegXaLE4g0MieB29O7Mn
xBWKOzaS+b6orHXv/zv/ZF/paPDqvraKPRC/5Qy6mmtL5/RdIgbo/3Xq/bYH/0qRy/ga7kr9mBIE
ClnqBIQp/4pQsW+j4pTJodgWd8R+wOMxi2MlphdKj6A3L4Fr7lLuVmtCODOkTGO4ZsUHfQCsD2kK
Y4Rzkq2m8JDEv0d51/67WDojks/aiby1lISxX27LZFgFmQtnq7gZdNnQpXlivA6Yi+CUbZvm3zMI
ePwhIomGTxZybJkErKTgNylm4GIshf08DO6zHBNGP128PD4AIjjF3AkNBslnHc9DaISBNbmjGHY7
04ONJCeIvOuUgphPzB0tsI3HVaXNkTfKPiRoSVFNZJHwHqpwLf87ktNkFBTBcJqQXeUq+Gl0zTby
bdnkrqk9uEeI1//WIdJ4mz6otwnpS0LvQQK/RN0h647/xIT1XWV/G2W3XjjGYrwEiDKF/v+VLEuP
BcUiD1p9S1jmTcuGnsJNQ5lr8yf7NEbe1wQI0TEFUZZzDXppGQU8Bfmhms71QpDgr9gbCwkbZzlK
CEBjyV47OoFu1h9C9SI1gM9ORILjiVyJ7+F9Vwk4wuImwbdkjbTGPWN3JWwfWeyZ/kjs4UHJQuWn
XcsEJiGUkM9++OPQVZHNq5sYHGHVUSUifbCraXFJySmZOs1ReYSEQzf8YS3O6m6pNznZWsTCY5Jo
AlsIH54LSjrmziTq/9oi+ec8kmSIArxxk04h5rSoebxX0QhdBA29vH1bmGX1tNhBIEsrwKA2ljPQ
RzeDS5blm8qYG9ATl04w46p5c1gn8JambduC8E6Si7ylNvcO8mdeZpvMgbnxYUAElOaKvF9OfCo0
2hztF7LN66BGdZCGhwtEcjhKkyMn0um4BUgQtJyjVVk7UPLbWP1aXA/BNfheFBEcC8nwihoySBDv
MI24cyM4m9LAkzOv5lAHwUqlkCNR8Oz6/T7nTcgD4UYa+3MwoUsQo4PsGmcf8l9SoaBPTop7lUcS
ui8Th7QcGNysHN0zKS5r4t/grnTWrDy3vFHjW+5l8vin4Q9Tor1RdVeDTEjLYlmWnLGyGuRyW3Lz
yUyYg6Zb3hORVBtpprFZFYlx2vNBaHYhdyuBg25bBNDfutjsJjYVDUoP9c9wfu4Qquc+WA9V/LWg
pTPa+sbgpCQVYIYCDHxHoZ5lO7l8VmAZ51fbeSu8YMV7LGnTNSnAYTn72mwrHRp5f7JG5SSQJhuN
QH5SmniyiFnZkEy2NBv/nUgC1+VduZTPQ6w9SK+QS7EoSVWVb+hHMZEgJ7XWpmahjc9+4SxITGwe
7kH8zkf/PwEbglI6UR0eQw4vjAQdrNchATHpAcYmu5F8gire5mNCFGa69C6HAdMGsDlPbYXME5HK
zEvIVN8+rmYZxzRnqo8apiQZWFsdeG4OxR21S8+2kW5TTctsONqKuB3tRVQBmf+nwHQZ+sFhI7Vm
aeE4Kg0qOViJs2eOG5qkWYf3SrGtXfBXfLqcq/BUVgzWoXYgjczzl/PJCo35VWIjLxAOsbHBYRrv
ntz69HMyHTds8Dsv8otlTgvI/rJ87dCcQN4lAHiqtrplroNoeLJG89HvYPMLztrxOTWCrvIRbiEf
hwRSYfuwSocEFimoK78GH9V7SEn4sFOcHEWnMIlfFSWFl5dPY5ApwJR+eptdd373TVVijuhVV9xE
u4PbNo8khzSBkv55KCJCb0K60Mw7FKi3aVZc5pa2ipAlkNdjKuXcijw5jiB2VqpkMiMJnCyoyelO
CxKPRBJ30T5dquDO7N+y2uNBiGmcua/pDqm2IPMBBJeMMw0MxC1Dc9x4Nl5ruExVEY3BeHnJ9RLO
Avo/TtQ/SWN+ZH5gTNqe4PY0IEPmqu4iu00KR/D3fw2KEBky/vfz88lIs0ddG18hMCFgNLTvQRB8
Kh9Gk0uXP26/pdDSjPDBTZMTwHwaCdZ+6rNz1HhvJboYa9256p1xRin/ONHVnFwMGKbm6NB0AHt4
jbzqs7bHe9DFpyhVG0n9pWjJSbR8r3tqZ/QQ+kk7ITSxl7+cawO3INe4xQnNoNbtnmJmLxKNSIcf
XMKzi932C8PnZ02nx0JYAIqHsGpcNUBXpnRl6MhXZFlbrOcckXjoMFAB4wRxYiobvsFFNG0BXYtb
z37yGQOW44RWfOS8jk3z2AeY1y75M7JrJ3mt1biALbVFZVBdaqO4Mra54smNjZA6WmpK9mGkw4Jo
SGYdW9iQTmpfOIKmTe+25nNWFI+q6hCkKCia50z5z5lm1N8RGtiw7DW6nPTkkD7MKGRjuu05Um4o
fKMqlRvadowRsdLyCvKg/d4l6W0k99ABUEGVgb+ZTJhs0qSAzHAtOhI3aTpObQnogWbLTAHX++ah
znHnzHiTclZWnglOKaxf/pVpxiRrZR12SDuRY73IoTeogCaZosIBmwGdepwRbrXLyGCZzd22yqC1
NBSTpqsvWxyMni1N3fFJBT+doxhnkIihpwSlvS3OXJw6jL1NxyMCzzE0uArnOSI0Ebx1DcSekQdb
pKoRk6I6TeffNsB9RmUYcSGV8dzbUXKbIcXMtXbuClCFBo3bJysIt4FW7echdp9qxpVrvWgcUOhu
gLGQz5ARk0Y14rleje7CEEa/6r56UePwJuN8VTrPQwehekITmKSWGR52M0jm3lpzEPLJsGBdZKKM
GfosD5KV0ep/gsQsoCKAb7fuKLQRRPGwRudSYubgI4TcFZsA7FoILUgOJWk3juXzSJWdzCMOtEKU
H14rsm60eKHLAMdU4CgsUmFz+KBTzbnPg1ZfCUBY5tlQUZlhlDCwrTs/YJjtnpoucfBiQ9ycVaPR
xAUluiV/I9YbBrqjYshmIdhVbeWMJr8hGdnGpIYKtgwJkZ3KwAeWK2igpcM6goDclhO4c3NjOvUb
RX3ZoAY16dq7PkybKviWC9Oj95qsj5N0jF+lG4CQCGYU3R9FHVeWDqSzGDs+sExzl7JCrGPFAYr3
M0iTDpdGCJggR3u870iBc/9pAPaDYC0FXLXSY5dVtGPUDP4JiU6UILOleClFSr7kDJGP9lmWPaY4
3KaMgKAAnRrmUWF391AcsSmQpdEoPTF+QvIkm1mBfAEm4+eJl1EjnCD/TB5Cjt0PbxXP0EOrKVcx
5JsYa4xu3ZQznQReQ4g/G/24iluO6b51KRlp+TOGzyYyAQ1T3XVLNc8ZmAnxDGSQzIpdstU2015I
BFxdQ/HueYbK26Y1NoYtjmjByqH9Q4Ki3Lt8MrmDAjyKmRanK7YuFUAwSin5U7rzNZ6KMtwlhY2x
S5jiVxqSGmmW/GM0vMqBIktP7/GBeyV7kHM7lTMZtp/S4b+V2aEIweF7xoGGwclBPcZz+wewse8c
7lMTXfjQnlmcrI3Mn3doFDKjx8k9nd8RGt7whXJTboGsCpmolE/xUJDhSz/iJpztKXwanekrcgDD
Ih6VsNA6Z94zdcxs/cnWOSe9ZmeDzUYvaT9wQOf0KPiMiQ6G1cNeKGi+BaLMPf3Bwfgzr43L0GZv
WqDeqYSmHK8cjPFYy3xmADd0QDODTjr9zmHLXfC6wSuuUTp8N1naUibIJeup2oM/ATnIkau8Hgty
arD+7qGqH3Gi1ihXQC65hww0SN5ly0rjucynfwuA5kgAmIBHS9PcVtWbpDuF9zHp4QWiyzmv6iOa
IBt5/o7WbYsMcXoeJJ2UrTypoC6PERxNqcs6SJIFlC1HoUevwde+QbhdBdVfFzXAVe/kjwvJucvE
1KGFiQSFgSB9tgAIjl9hEYFL8dUvEjb5rgShvnWFmYHNl3gIEUhlwJaNWKRN4x3gUR5kAhFxzLWw
dcMBtCNET0kBKqREYF2tdSIvFoXuRrTjy0CDNVCe2+KkguoMxPo6xdm/ehLQxLZjibY0OyPvDFaA
1HaiL9aCe515fbLNZL3JiC3hfJZJqASgBr3mYeiwnKfx5zT23jfhv+bDd+ZNN3kiErIk0unAawzy
ZNpkmeHtSefl11XdnbqwP9NYkj3p1hkb2t7JsLuu74wpAq98axXKTWl888oFkAge4q3q5HNkoXTJ
73bSLkTMpZ7ZKc+Z19FdpiObb72K58aklzcb0Seo6VdELFD+VTPTR2bUgVsAU0KW2cOkmSYIt72U
P2gmcH69K9ZvSLNMhnOZgZgAHsdwW8qdzj9KXp37I7oqdNRSC+oBWieMKwKiDkGzDREAjqGZd4X3
OHM4Jw1yAWVzylEEdI2clha8Y7Ij2QxsPMomgi5uTGR8tINir7uBTBYxcLQh5hXoNzrLPwve5W51
QloCfD88IMJTpYdHNoY8YDSLsCdG0biuk0OK4F1BpK4s7zAazu8yRy63ITrBtCZ8pi3YrcX9aRpM
AVS8p4m189nhc1Uh5tfeUtPdovMOsCdonC0e4YzvrV9N7OBFoR1qv/2lue3NGJHqAuNUz867Zi5/
RYYnNtS7N8Zbg9iV1uZzg/E7ChQ4a8RzhoiuNRydED/pZiPt1NIddnOuA92tYa7lsGyMaqdn+rNh
LxQazplBCy7o9TEnQJukWp2VfFAueaG+1XTjkDY9MmcSaOZoL2cuXJl9gwweAf3gKfs71qk0WIUV
0YHx3L/jTQBaU6fZO59nvK3j4Oizk4M0mcC5Ie7FGZyI36Xv7ka7OWku6shSxkiglKm0HM2yFRrS
qq4aMWKxDs0MVn/kg0v3lyfSX1OQ/sjKqRRqMmPVeFhYjit/dG7ADBIttZ676Bcd222HBgpthYOF
4N85CcfPwS/PYQSyvEG1pmuHS9H5a3lJXZkeCCiSjUhTBnO3HesGo0sJChSFESQrN7cf8MnYy/la
YVYKeF37MuqSnmxZ0x4OQLwZdPQ0OsFdkL25JdxgDh2pWFlHYGoQCAdnZPkbPQI5yn+3drPr2GJ0
NSHKJWs5M9FT+5SZuqSYMrCQvatoR6A8sSv57zr4Tm0TQSR8FtWztPF46Y4XYs/HBJXFmjjWo9xE
n148FE7rxrpq9dXO+HiQBvQW0tjsN5PrPCdaiXxo9WwwtXANNW1GaZSDPaRlGAIHkzs1TPVQzHDf
TOuoe2SKNlKYqc9A3uJAHKEa8iSAELMf7ehXonCKnC1rR+BP5hJYxYdc1pzBYqFAyHod6EstkKaS
Oq1HQwyR4lVLX1uiB+1EyaElnIW8idBt8OkgLjrLmbHLTPNZchVnYCpMQ0bMJfzkSykUFsswQ3lF
D15dE6RBVPq7ehj+YryKsG6Lk6/hgjfGnqCAroumU00nlmH+VunetmYtZlVCOQ058NdUpfbLALql
p6cE3Rco9YLdE6qBvLw8ZXqPo2QczSc75XqRX7H14TKbHEA1fij7UtCr1WAI4zjCeS7sPrIaA2jH
M/Zx1l09gDwTiA2vm885ro4LGTkn+Gl0cig0LtNPN7GhqIFlJBriIbDjqHNPVpL/lH4wbFHQ75GO
gG3ZAQQJBnvvDklxi3UP5Vuw4Dnz4Adz1gwQIOAPteGGtNFaV1BP+gGB8zbpfxqOHc6HF93O/zTZ
BC4YJ4TOglJr1bfWsu9akV9D3eFBATXH89kYdvBPM15PmTzbXXcYOqyRgvZuJZiDtK2Fgduib1z0
H5EaxggntCMQGEbwaCGLLkdqS8Gxb8qhf7KJd3PoZOsFeehVM2HNCJuvihT+pcGjQe2ic4jbgs0w
q+Bisq5d4rhjq1MSQBjyzVenrM90rThBQlqVejoahOXFXeV1oDaVBWxYW7pjaXQfCJ8f5SS3dPVI
kvIQudOeHtK6s4vnf+Be5G2XyH1g5I3I2EKKPQwb4h7+WwMY7RmXD9vaK6sgwqK9wmIc1ItmDJ8l
zEZnpNtcJDufvBmDqQdW687wmF0i7hQG5cEZhk/whLBNlgflJ3/tmHYhnCZ2Dz1nrqKyxStiTknD
evMXEGfgCCD5nRHYgayXSvfphTSfuDBAMCxB76V/qmq8WaQ18Fg28gZi1J6tKfpqCgC4TvOcxjYI
q/Gu5sADDQfL1OSSfIdFEBsQBpmnqTpaoPFgGAtzGHL6eem8r9kzH4Ysf8pMnh69jhV5xM8QQMDK
6xuyxJ9SArSpQQW1oKTI3k/Ef8bzTrI5A/wx7bB8J2NC7Im6P8V0QWEjUGfTv6Vv5PaNZbettPAW
WfGThT9R06J6LpOtHq9ufGiOBd8dkTFEyvrOJiDKRUuIRNSY2V27GRwc1xpJmHPzENgVojDtstab
cbeQ7Yb5uJ30eg/yH7kxBhkL2BR423cpWeKUUtRJDhFEK5eF5LOtWo1Sr1ze/MbboKcZrhI//07B
04R1+FMiE1YhZWuQ0U6qfW2a6ElDsptmOvkOsaf/l8wspBRO/O4kQH/06cmrE7L8XdeNtI77LTz0
54KWv4nZfYtDe9htaPLBI6fD0m5NF+Z0/gdtcsx/9E0WICKTlXQNOrUKgTSiQsYbRQhHA28tAAj4
NYjtpWvT+ChVc7YZ5Xi9Dh45mC/jVEKnMo594iEKEVeIPFbW1WzGPyw+3jyiad4MuY++RrSNs/jJ
Y0g5NA1TFsAFVDPov4crV1MMe6h90Dnf6rxiW1l/gWCzg20YLzPjv8q19pWL52XCm4lGIVz5SLkE
CGjMSfhpZBrUCPPTa8YDcstrVBaeGngcrkIRIwjJLAfAqx1pbesP9F1jhwJg/lgwc1LeEOwbmXrR
JECv/w8lboIwcXOnWbwJMRrisYdq3nQT7STSf5cj0wS24XoHUbxmJIbGmgvIpHsIEaxoXX/VUG2F
zn5kllKAI5bv5X5xjt4Yuruahl/iYLa29fYeuVgjBqCP5Ge98JqwjSy9fyQHgDT8MPG3DccYOqmb
oY1RpmnQavYLWPxAhHP/MNnhNvLejGmiOTj8FJToYaO/5Kn7oiLalbiOxo21bVoTtbroK0ANBsuG
cFUPtE1oo9PyTRUSNejsr2esCz0PLZjIXtmQOxIOswSWZWY5OJdQHlcuOsIzxipZto1ntM4rOuus
SYqzli5AOGaYFdOapgpqqWDb9pwN/X7QnA9sKAFqnHiS2mT/hccM5lid02jYd1p7Gj36/zID4tAB
RMEfUozwh6JdTw7kWz6KEP4a7RUkAyN0o5btIiBhJ90gBYe0UbYJEI+TPIX42NAoQG6UrIqTjAfJ
UYMMDhZRJFVxXQ505ZBUoDgxmQPJNlWY2UtyUHUJOmT54F2yWtEo99FCcsozRAsepPFa96gsUkrY
/+PoPJYjx4Eg+kWIIOhAXts7Sa2W14UxcvQetF+/j3taNzujbhJAoSrzpUmdG/xIwMEicd4rCnAD
UVJhD5rNfNqZ03imvb1z3YRUzhaWA7X3OFz9qr16DYPrJvA2kvNXA84HfSIf5IIh6caWTnS2tZjY
VbRCslxfNNhPLbjSNlN9rP32MHiw6AZJ6w9RKpN5fmbvJ0beJY34ka9qmSjk1fQx9+LQwhHl2J3W
PqmwSdJcPWzrK744Ig8+ZiYL9QffTpjAqrbwfiH6pMJjUruzOev46ihin0suuuMIqaIw6mxdK4IO
6vzFnOLLskXh073F7HFB4q7SObwsh4E32hc7i06JbZ3Qj+2zxkr3PRELnfBwK7LQ9OgfJtpnIDsP
VpehweJITRadnOGNnJFcSBr1qBEFgPO6SlRkjhhvCZP1tJPfTjtv/Xa4VxzO2qM0jOtjQFchbBLm
6lykvO4y8cW4YQP1ArNxEutL4KKLQD8rgdIkVD9jV27FOOQseDSi9RHOPgYWADHdUY0DwDIq16I7
O06w6TNC8bqQSBl5qm3zldP03efE9Tz30nbqWKunyAQzlNGmQKl08hJO0Sqi3AyMd8vEleVnFx7y
3jVJDsAbtqmn5s7gXqulw9xsICsL2T9NJr5O9s4EbQiLOi78z5GmDq/pIOXF4EvXOaAwKgKId2va
Av/yql4t5fZSRBidPFqYtsBQccKIr7FDpoJ5h2gPVGfRuEJ7cCJnYT8tyNzwtR2nfT9jrqhYqEaf
v7Uwd/FPbDLeqx7FmJZ4Aphqdrrd5USfqbr9qEoYSybiHITkPLVcbuH0L4257xxYbNv3/+bs08Iv
u+wCTtB/pLP1GHrWe6iTZxaO5MpQOAS+TlX2gnc02bjVm+1y0zNt8xnP3dqW8W6g4uA50AoAyEJr
k86bCtNzP4GVglKGhUEF4xsPjdcd9sbW4FMs9wKf6wPe3DO/gMadw9Yc0BEtAndrNBZ8AvuuCKdH
Sd/kWvLBpslDh6Xe03I6l13VfUc1kgNS1/Y23cqlxSIsJ6YsBhLPUbiZ3ai8+Fzt1/mA88N9hd9C
WYUq15DvlSEaPCxgZ5gSLBce4ZRPguqa2X1YffV6Knau5YA6UQVxmGJ6wsHDyTZ+yU6W5CymnzUS
0AhxQMflsOl/lmUFsn+Xst8h7Z9s312IWR91Wh9q9o/OXvoLZj7eCNUj6rnSC/OWN8yeu18xyI1n
qb1dq3PDFpKzwFc5EgdCPdjzTF3q/wtbkvFw+4/uQ1qLX2JyvixV/EuG7Hvk2mc29jpFPzNbdEj8
DIIij1B1cB9CAUKEph+XqTFQ9Owymxotmo45ldytstrp1vTmVg3S3k1h8iAgUUFeHnEcm1u/ty5L
QHqqvsg+/GcCwtxk3L43xIIbB1L29KH3MImYqP0/+1jGn6bdJcd5TgSMSJdRgyLym/dtEPNDanPi
6v/FukgYPFxS3oCWMJwJSgwhkSElGyBWdMPC+kpIXnbYu5d330jDI8hK+sKEtJrqLnRx3wXXQIC3
BKNS+s1HNUJWr92i347BI8Q+pNoMO2BkvgHF/jba+lyo6lzXw+PoUdBIbulbrNrfNsTvZmQ2Jq2B
jwIOQAhEp57tDDvymb5i5NSQiS9R70cPVF17fFXfTuMk+64rwAzQuQ5UV6xhWJ8xFh0BzdFj4FVo
EanuQlFs2XZGemTNkQwakqS0xzsLPmGlETuaaJrCMeOMk5dhyo4Ekj2aA8eTMzSK+sVeoKks4aXi
UbYHRU4U90nfkUqRZZ+1AuptzLdOQ1IoFB2GrkgqwvDG+7HyTtVs9gyqDGudOcVz6sNDdLGT3uqc
E9lo3ecRI0pm6qfCcb7ivup3QRAwS4jhVuvb8p3j/FgyL5uOGCjxTtoexU8ADJ4EGeJnjAJBuEnd
jH09DBu5EW2rNm5WcFZDzYX0ge6aDayx9OfoVkgS2HPdAdmxx5Qhw/Sri3qX40VDIgL0wqi+GrcG
b81KHesMfX8F+5xm2Wdhj9cUPG00MP5rexZ6oJeDIxb7mXbVvQMDHxU4Vl/WnzmOiOSnga6a/xJ4
/rgOIg/ETSP8Ywg6fVv3Qwwkh/bR5HdX0/FOc5beSbujAQlXM2ZUjKnK3w4eQGlgFtV0qTq2TzDo
LyJisRrk7Y4ak4R2yMvwvPcqmx/jLN6MXfqhyuRmDqiIi/o39PSmystLYcO8m0b3wDNIaOmDP4UM
f4aduUnHpf4yYWzi8WLKF62k6qNXf0r4EUNmHTy9suaWWO5c6PEojlCsBECsuIWHr4bq9pwDSL+T
i1O7uwQjnkMjvRunk5f6dDfmk9vke8NKP7MB7L7hZAfMrVsYEbsycd6gtTNRn7PntChIViseYevv
59j7Fxj6MJfTdyjkKXfSbTVKPFCI9WzvJZ6w71Au1ZVRrgcvbHfBVDzNilaaU4e/WaxgNwqJcKJs
XwMTg2Lpnpn1mAfb6TDzly4Hvqa2nmOTSnhomzsGc0+ZM2K/crrrRCYBwmBeTkm0X+0NbPJVuiub
+ccfFw0Zoxi4mXay4e57TkTLXBhmptla7F4TxMCWdnHqjA+d2b1FQYVjKXvO6rI40bDkAkvLZjCw
8qG57jdWMGLdqXeBQ1wbDUeshXSM16G2j93yixg2byqb68FY0cFKZQrnqiw/ujEpwPIahyUu62Sg
yP1UfCW+anG9kf9BahiLD2Cv3fZPglAEBV9rpeDWusb0grf+wZTOlWxurm98IbvQ6hgoh8OvmsAv
Wg1fDibCvRVwAWot9zOb7bs54R1tUkakoJ7OIYl59z0qJNTO7NBqnC/xxK4WS3FuButpUum3KiSi
7xBx2dgAo+0xrYFkxg7Zp/0hCVy58zFqfIetRn9vy5Z49Zn+qzeqPyZszyZJt0eu1xUXTzbmPvDB
+JQ0swii2ZB7aKx0oYZN1IO3dsb3SRdy35Q2Q2pWLB58RNyeVWleTe/YQlaL4+qK3DHZOcW0xKnb
BCxjH5XzhB2LxDai1EqF1VIwLYSpdqd7YjYbYnRSrX6zJPhTnXn07PbHyBhhcuqpIKZ/kYb9Yw/U
UZApszJwesZhH23JgLzpwtg7aO83OkdtmaL5xDPPqYizp6NNOJR+ciJ3I75UBsVySDjhJlL+XwrA
y6mpQCe89LBV8JISiHuVVX3vGs6T3cZ8cSUmxsx1aY6XdnRoJxZMZZEAzKWQHTTwjYOOSkYWATnY
eoT7VrGWyWZFyR8GwVl5+asKwZw1DgDdwbtVtfljeq5/nf3Yum+zbpl56Pu6sq7OOJc7elfXEgbz
KvTpvrP7BBZtyU6FLrFfHspuuGQ4/SsyhNTPGA3PiwABq0qx7kOban2C3D2P6n+npFtJKOKz8RoU
M14SinPu3kxyqHXDtioW6O+61ZO/mgWk5Mwwr1W5VCtxPqxsZV9HK/pIxm4f+O20bgt9qwiVOTtZ
z8HtVcNK+xNEyNbD01HfhG//CtU8Wq71UDpcu0rAPitLj+2KOuFiDe5hThDijVW4H6sSsbg1wev3
fDgrytlrDosKyOT/qiggpEKLfa2nC4S5i6sBJRUaV7E9rIk4Oc4IIW0PWlvD1ozldN22McCaErIQ
YXoM6Jvha/L6XRSEjD/jU4Eh23ZgtsnE3hB1+OBHxq7vs49lyiioeTPHbml/jRuvdK/K4OokVet8
q0g8p7nB8QCAy2DQYvs+7w/k3yIgS9z5NZLxNxV03mLCoiL1BMflRkul2gqVJPeIweCi1tw2bWyF
bUpkSL5Hb3O0HDanQBOyXa4nP85OY+mwUjDGH72eYt8q2dJ4NaJ3YkhKbkjMtn2rlwcKx4C7ffoR
27T8lEqOjMZXyuqf/Lw6BzOO9tQi2TPX70Pg0rg0CZnPdPgvI5u0yy0S2cobRwQ/Vp+fB6YIq6JN
H+AjctvL5NkXZOX6/ncRg7+O6QCJpbRpQdPluaDh7s8fhgU6Ei/EopVkptosOApEKa75lnslqcn9
BkEYJ191lnlx1mVxbUwHw6MnNFBsX56yqriTjK5tMnC3HmE3lKHtpbEY+LjMka0muc4mUdm8oliI
6798GO9IVnyWICqzRDDFDSn+vEwkzzI2aVDkrNLyTOPE0zQZLMIoWhQe6JsoS/U5SBdTaPnIJBKQ
2sideLg0lfOnwl5xstRPsVXMJP2w6Xbw1qfGOVO4cLwh8y2J+FwpD2NkSsxVpdJtJrkjSINchbpJ
gVnZ3C2AhhgoNeFJaw0Yz8jCT3oPZw6qv9LSXJLzUyTqx+V3z0i0cAf3PrTbUxxRfll0mezRQPiR
H1OA1cE84QdhFF2I5tGupqd6+TzL/6qtVOiFHk3Ig4kqVnBk1KbzPMYQPZi4PLLzvGIqQ9cz4Dgd
D1npbJzQP5kp+5NGeFQlzI7a9m9JgdyapOs04XeFyCflDFqNqr7i1EPLNWT7OCRrbNlFSIhdlXn0
MrT5Q6HMf2XakGbebEfs+CT1ZLi8+m8IBegq/PnYp9NlsZYsn751vZPKxZtDGOb/jzXhXC1D1a2x
znJgSMp0p9gIc6Kb1N5p4Vys0rubBwBehTtsrMqpfph3mi9urAFuZKOzB55WnWhdoVJMNL6AOul3
SW95ly7pIXRNOTPMoB2NjDYz8XObONDmPnVBWYNLAMcnFVcsCfmtpaNOsKtHFHGS/hX498lpq+1L
V5ABLu0GZtIoPo2ZPlYqfXvjywbKRNIzFjRnhNeRTWiABQC3i/RL2PsBjEe6kI0x/OaDl57G2MY5
UWixNYu0X8tZNhtQSP1XmBYe/KRsECcPIZO3yjBW7PN+ILnTtEvaD6i8DFKNH/1EJbdYxVBKQAH3
JzUU6qVqaZAOQYM9O6qCCe1+V4UHUJXlznKZMmR2FJ+4lGGMHnp5FRNDafCK3L8bd3oxc8c8tDH7
KEIA/WwykikbKlUj17TsiHOPqgcn+AWQhJGqORE30dmsVaD5llwJoJZjezeYx3GMtiJJCKZZNH44
NJxVKcRzaX/osXwv8o/lP0AvPS7/JYsiwETCfSl9kHUIiphSLjiFrMgXFyR46n8VE/4YQHDKP5bD
a22/OxWpb33w5S2z/wIRp70Z0bEUJz9pfkMCxiVPDyv5sotE1slvzouHZvmnCjWGhebORQ3mB0gm
3V1evGhoHa3wd8ihBF67orrDMzNQCc/RMYXSUgRyh2tqGl5GMEqu/iMolrvJewfuRqEbH2gY2PIm
TQTE7tPYiX0W/bmSJGLr00E1YMoWh9nRq+ut2wZ0Q9A2NSaelZqeBf3+QT0vPyAfTmbNV1Q0Z0Qn
mgyQBJFvlIEf84JVab+jaZf88DnNMI9wcdQpsYbW0lIBl6RL8KeQaLYmT/JpyEjcbbGwG9mHgbaO
p5NyluRR9Jx3dKI99ALB48RHhIXGK88ax2NogSnKP33IsZiHwJWl6GAXCRam8g9LkiRYnEy+RL44
5dk3fk+zARg7gZT1YIxZ9Z5f0A9yn07+ooFbfij+0tnQmbsTmxJuzaOZustvYFSLr8xhHNKcVFte
TSrLJkVoCG5429b8i/5rJEZn+foKEg7q/BfluDnRv2QERu4UZyOEjIqu9yJGGN68RWkVLT1kHiiP
iH/GgEZpSOE8f+GJPHC5WC9+mMVrRV1+HxW3xC1u3NaOMEI5aapTX+vjpPsDhoOvMY4OY2HveKqt
uJj+czkCEyhOZVvgC2Ls6j7rCJTX/TxgTFc7fkI+7HLiEOq1kxbTHiBWJv0KcDpIr7Vaw/JdV3zJ
GOAmK18vC8Uxf7zBfuIbKTh0aRStI6N7GKwfrxDoZOrtYEBaLk7GcM0ZfPDrOK2JU6i4IXaYEGm4
26mJOtQv973yDabjR4sWWskfU8aaG/ujL4BDUb2T6JY82QK+exkzcHloOalM2pK8Riy6uEGGHwCQ
4v5rfBSYnYT8zb2rk+brgM5NLyVwlaI+9FrnuI3wvhZuPay9kManX8V49T5NPuOyuI3O3kiij0lX
XQFhWjf57/LpJFFyNULyDKTnSbf5TvufXV5tTBz5NqEMZZ7uKzK3OvIBeFl4Pl4j7kPjZfk9l79A
TLBbd0/GMthh1LeMCaKOhyiX1dUW8BTkb01Jtfwcy+YC0u+D/UEvP3FdmS9zBO+0Vo/GyMR9fsLI
Km36vigEvGo6tvyfaVPulz+G57xsLvwiutrx1OxpnJLp2iyvNU+DMEjYY8YhsWDIaM7A5RO3JQDc
6q2vgr2yogu/xVwEeAaJUmleuyqg6bNbXlhPzggDT9iM6L3/LushltEI+Cq4LfF4hxlmf5tiBICb
WYptnNrc0arwfRGeRamxN2DqGWOJU4d3y+qr/ThXvzKZX+O4+5oipMAW+TJQlJ1PQUonONND281b
UWQP8aT8Pc5hm5xK08dPgpcmcsF5kx5p1P65qGr3xFBsuyBoHOIzjHJ+pfRgVXf8tmhSCOtFnx/Q
3Ozqlzg30AGRnuFZzBAK870N8HSlNP0CAzWpNaAR1+eYkx5tBfwB62ca0RlW3jFKWPaT+ZVY3TUF
ep2nCQ4Ipo+yeyAwY2WZHW1uOF+ThItZ/fUOehcxNMDVMBaPyuWGmQfnRuoNQe+7AQ2Jq7p/yFyi
c+cmHDypi1WBr5/gU64Q+9FKmJU55QsVMtP2eqbvQZ6XrnMuvN3FabmPxHOylZGCiFZrZz/3HgPm
bGNhbs1rQ55ECaVCjF82mHiOpteI6MZAF8iaYCv5ZDwRZxCt5YilGWrliUTvk0Ho5Eyv1LCgJE3Q
ygRw5IrFVM2XTotnzmNYL5SZQ3+spvAwNOG2q/BE1uNFCgb1oj1UPfnKvhr39lyp80Ad08a28Vgw
OpkSwfmEEi+oH1sR/XSa0mc5SEsazojQTlnEdpR2zEgYXSTufJ7LeD+P2Unp+cmagUo5wXUJXS/A
+9YihiRCI89DYy5m8Lvs7jZfzEBv6SBbCU0LwB+e1eLD4Yee4Zr4jr+Op+48z+l2MuAgerp5smyH
9kk3/cNT8m1GHuMfvYYIfByd5qFx0nsVypeqb7YGk2JGCSYWJk4Kr3j2/P7ZzvtzgoTdEIwqMDWt
2sB4DOVw7HmUIAnXRUz4rwHmyWiTX0sWZxXWBFiieiyDYtjV4kNDFEXn5LzVNbuAkRkd/p6Ov50r
ajKa2jbZu4DI6QuDp013A9dflwBpfyKNsmPO0AccgaD7nhPgv6PvPHLB+htUsrj0/IbrV3Kuozc3
CJC1Ntkt6JqjTrv7VsaHpjE3RmcdeezYcXArjcFZ9M1FK4R1WD8PQUrHYMAYwVPbhdUiJ09elYzO
swg9bMNxcfG7KgMRR0JWs7zLIs/rg286X9r27sKQGI24RSaZMCG0JipDrbH5CIe7S85jNJ3hsdQo
8pzywON6gVsP8nZsNq2q9lgGVj1Vax2ivKqH5lyk7OFhQXcYJ7mBekVuKTy2tpVw3dAOaBH9LIeR
WJ/hr7KMZwEly57lHh2LXkek7jSQUdeZnLBDT/l5HocHvNDQ6UQWvftTCcRB74NpEW/UUO4wgAzI
2ywiep1XZbWPFrGwpwrGrOrd+pASV4T9HyKKCYuesZ4HW8/K32lY73RcfdtDANaURR8wGABZ2ZA7
kjsIfnJUvmQHO7GJEDe68xh6pYlZYT/GYVcj2SPsh64A1o0kIKPEmrybE7fNHqkZ765L+jzysBRv
5Rw9SI/KcXKgN/Xb2h9vblVdM94U2b11bfmejtMhdIBFUqfBpvGOyTA8K6SyeCYe+sThikJna3Y3
XTXCLQd8DFto5N9ryzn55nBq0vjSd4tc3yPbHmmqO3gHx+k3naQ1a8XiFEibdE5RnnLf3E+u9T05
HYjKJPniboyas+sfptD58V0imPoBwJ1nWrwmZnB1c/ut0wzugQtuGWEc2tK5pea4jyPvyY6G8xgw
HjOM56gJdiRr34EdpHNAL7FC9debDPWXdyjM699BEhldZxtDwzo2A1SosOga1KnhhMOlPOqmvlju
9Oi76m62u0cd+a8+LeKs9E89u/YQJy8CcYlBtUPYL3WTRBUbYb+bARu6dfeK8uxU0912u3BNIAez
N+s8s0Wu7dTydjwfsZJkdOBbIUDK6dC4j+lfnld0LET0xZjhU1Vmd6i4pvYWUAl+K4+ATDZO5NNi
k4TyQsQvg5KU3k9XfeO20fcqYq5DMNeLv6j+wS+WzzEA+5VhgKyxUhuAUMUFMaiGYyPac9mgOJzi
mkmFo1rc50sClA6+nSmgDGS2jkMHD3K9JJfMKuvvpjGpNkGT/8l6+Bnj6oJ1lISVsYet63oTRdj/
GQpb27SGH9uxnQ0PO8SUOjtPhRKoXO2G+bOlW9I2G9p89TTvaHa6gB37etvXaI/rQTHESchoNYTS
246A9S1cgvkhzAQTxa6KqPC7/i3LKnEOK86QtvWPugrObVvvvaol8czZFQGbK1LI90KDmdF0ySwW
OtkSB4JhTnjBzlXmIjgYkn1isyeYdl3vfZh9oHEE4R25g54zdp8zJgxaFR9hg52ysOXjXKW4FU2I
xbYNl4YGrbTAzZkFrOHJ45ofpf6tSUtURWUJd7QtH2KzsBHfzTirss956lhZXmDuZVvW2zB1bwSl
Ae4wmpUok38mNAQQTh2Uo6lpaY00zLIBolumhiy8tN9Hfc5z+8FsjZ8cZkDo5XdhAu2YIcGwrjQZ
QQ3jCqOh+Mincx00ZwyPyN/QrTX7gRz3baM7zK+Be2Flo6Uj9KjU777ybyWSCp3mD+gH7uYiZTre
1hHCKk/8zO34rliE2HW3blYSQ9phcqmJPFX5wiNv3+3KcxiOt1fu4Qv/4Y5OwaNoCPRmS8TjcdUC
Y/w8f9D8vm8NiEUlaUbreTCxQkbtzuQn1hOIVxIaTqLDXGpBElOhIrMX7wMakO9ccVZ4yKl42f9V
kf0v6pnoZlX32JCBF/fDbyvFfanrjtfXDmnEg1b0GFYyIigyXJBEI7kA/lLd3Ps1HR4LQkpnbPB/
bxdcuzvn6xDfaaDVJ0nhp9pk4BUFHq8iJHbQrHui488TlLfl+mN71WuStfBJCBTqe3rLWbqjUdTu
x6ESKB+gNLrCOoq2JhSC4oNiguIDt1ple9ucAVCc5oy9aGbK9MWizCR97J6Cd34j+fljaIMP5eb5
oZtLhqsjE+2MdpirPA4W/zUYi+8EYaVf9HQ4kudRtNyh1SHT0MJLQdwQ3Y3KckgcJqOGiY+6NQu9
qsvsSzB02d5ir4bPIT5BSnc7K6bvMJm0eAEaP9eptVMubWEnTwnnbfbdQOSq5R9TY9p4U/fcqJHx
QXGLJDEOeUt2+9wkL5lguxygaoD9Z1ErMkLbElm8CzDFRrTYe6RdWqZr7xkd3YShd07Sh/uAmg/d
1rTRwri1dbP0A/pDaM13cVReSTJ4Jl/iGmftgwrSm0mQbVdiNJlpgoqp4883IAt5PDtyJOEKDifL
wa24RA4Abt8C7KYOzmdclh1aXTSCdMr6ZLyA7/z0+Q5aO/so5/bBNLJvAwo0SGP4ejLiZIZGKhiX
DQwYmXII/F6Oao4GccNfCksvC3FAMS+be5Mf0ojIlV00JCq6hSz3lqViseNUTntIqVEDQ2LdiPEA
2ml5WCJIY1/elD2e4tDfCSasR4N7Ov7RF83m5BKu06fknI0OIYrSR/psHzpn/rMRH/Pq0pe2XWR/
C2LCys5FHP04Dn6G0kkn5GEWDT18V9pk1+x7utmOh4eGOAsEoYiH+HmMKbzL3fRoRLT8QSVJXnN5
oDNNv35kOkSex6ptAyxCA74UFYAPzYjgxPzwOgpMP+Wwn0qWBAtsihssaOZTJiiB5g7gk5zVOs8T
mnxWTz5UOTD/RABQm2vOhk0uge96oT4o0dlb20XKjSaMwJ3WXcyR6o3LAkOdwT0NuBmLIWPkk+Gn
pOQ9iH788AzN6FUZCMyHOx3pLeP/nbRJEO9bxrCInVLjtcuR2cRL/tzsfOhUF2jlkEwJ8oGn5BrC
/g6XOtJPxLixvfg5yr0H7BmPuV3yiTwbyufIzXgq6KyDLdRrn8rLnut4PYUGZ6OojY2qAcCX4LYP
Ub6AfC1kI5yGrkNsrKjd4GDIMfviuoR/jBROdl1bAO4IcUwa8ti21i5nvYI0JHYaJFuHVTuKp4uw
moe8MJ7qiUbJHBzHSB0ilR1QCjyh8eTGYZEMTDLrruVWhYS+3TqAjr3S2+kaVWY7kMgb9XdpOD9H
fFCri85Vs+hQMKNFNi2OCW3pLF94G9dxk286qyUjcRze8plFQgpE0loH3+q2koqim8MHwOH1U4+a
AasQDOSFyxWGuFFaYARJXZ6rxZ1lBdl2apiQOal1zYQ8xk6AzEgdxyRYWf60qwxDMCm0MYPiUaHs
Z5SVxPF+mjD3J6U14uhJ7peXs0xdUn9oRU0oNpMMkeLyNxNicYOHiDjsbA2MXvLQ21lN623afj7U
3XSPCleT+mX3yEaaMzOJH0/FH1mO9KYYxSGhisNha9GJp6UXxmlLyK0H+aMR8TYM0ZOGScvAHrrp
Vg5ZwiW/ejLYEW3SEpK0HunvL/jlSlv21g8V84qCzomRzxPf5/iUxNOTH4eMoIeXpvCerbk/j3An
OaSss0kdXAv71yWNHjgTtV4i61WruY+1EfuS7/zLJMKVzjTuM1tuFW18yOsrH+1Wm+N/1RxnVX9j
Yg771b94vocOSO7iXu7HgFw0t6xhcLpiQHIeZmc1CIZYDZOTfHa5NObta1sYAGQ9JOFjUH4mxOEN
Y/LYc6FZsnkeLJvcYPJDgP3XkfqlkfcXLY0ejz81LcIf0WFabK0Hn7WYePOL4ZXmfZHQ4WewUSzS
CxKdMxSAKaPGKlJ/8URPtVysq075ytAB+KPSdIAAsMGr3s1GvlNZcy1dhwkUJAmuR+hu3P4GH/sN
sj/RNcar3bJ+axDH+UilN4c3qxpPdpmYmzRInY/KpS4Lm/nOtNExlmZ0HnX2qklsW4c9W0Dt4YqX
deEfA1VV5zn1aa8xBVm1irgxOS5hFmJFWwFQuamwrZb5H6XwzaK6wyvAh/MLBrV405Y0Mjz5Rejk
54poHpbnCKhCYqsilrUnTzxpHfBuBhvDzFis65g0dCYxqBHkcUHFAgKZnYHLwUMmevfEFezTtQYJ
+ELSZR5rNk1dobKFieTO1kvNPcUNx72r7X2IYhi3FPvm7Jfc9q1jUtGZ0E56TnmOWR2+M5ake1jN
dG6HFnYQp4HFlrltk+bdHonWZR/KoJHm8d5tpoYsXI3FWiogtzNmmsw/DG5yqBL1quGEBxndeRMs
/6ZfUNNmOL6Y5kwGiwyb4ZaxW3LT77cBEmGn7wlnlNC9y/iXR3HDBmSdDds4IqxB8gAg+laVGZVJ
Ex5DGQRg30hcrerUOAyp99v5UjE6m+mFExmM2tY9hoV8aLz2pCsUpkFFyKrfN2e/R8GbpNlM/gxC
VXM4ShpgQR3T3Q2Gv9wb/H3KOp/9FMqfewtMRiXIE5iutOhnlFjsvlyQAfqfySg6OoYiVAQ9Dgok
qFOEWgadfvK4VJJI2qF0NU4c77suRO0mommdRjCiezv+VijyVi3O4nEhVjSpT89TgOIBk5ORUbXK
3PbqZsaejgvOPMf4a8jnNBMHx5/7gsbryIzc4+3igp/GFgOgOTsJn2SgYI4fJKgNfi1aNGJiHbZW
WhTFsetxbJk5K0d7b0GUX6cg26H/OZthtIvT8jIrNJr5bMMZbpBgdlb/7ETI2INGuhsm1xkQK7YL
xXfyl4up4pjixhwvdukm18fOIaC9t8h/LuV9mMVE0RucPshnM6qIvctM9NgYFQbqZrwz7BAG1nJt
TCLnmVDdfWn6D3WY3XfkAcAcoQHQu6DFCgZje8FC2dR575FJ1ZIZ6JIN3cbOMYvr69jZfzni86i+
t4hkRBZDU8Pm7s9x6CNn7rtgQ5DHeknqiqvqqSp9Ts3FuenFpBZL/8Pp3nXOXNYZmINiDQ9fBDVJ
0wAXGNWesKBzPFvrPBlpKYcvqCY3g9e8jUl+zkcv2Q8N4Y3db95zcCzbuPk7Ucm5IYONymS5FOWl
o1+qGFjMebKKYzgUtd/8cwLj0Bjp1vfzA/nswEBkR45TbkEtICK8UHR4BdIsgewNdBU1MiE+YEfk
HeagepWV/OuyWBIX3OmvLlHbt3lyP9Ol8lPx6TkQThfcN2/H1syXQVvwEIbhlUr9qRD0G2gb48eV
2YtkoEnq0mOzvEcWZmgyCdO0XJNo+lVjNX+lVfoiIxa8cmGymPIbq9W5ww42O0vrnoIl9ACJIPET
GvEx6hYXSQKRJC6srmai/W+hxoalDziwAzNsM2rw5nYDQuWxttt9pfKLG85/GdYyppqCQYRHPU3M
mZc6r+zgqk63AxNhf4rul+8yqvzLGIXbSb/UIZlbaCuBjD1mMzktXXQt5gncioS+t9QnWS6BBAxM
DdCSYp7sr/5Ujbs2Kv/SIGcVErvbMRUlGKpLvu1FoMkuGTRAYJIPpKnnMrS3ikJ/udTLSGwsyZiK
yBWSxffGov3HoRlmNLTR7NX63E3iDZXIVjWYjmtkRRYJl2Kma9O3JyJOdxgNX+GKHKQRoEzA24hL
s9SAPtG8QlO375cXciowilOT5cL4j6Mz2Y4TiYLoF3EOJCTDtmapSqrSLHvDkWSbeUgSSODr+9Kr
XnS7LVVBDvEibhyNif4WrWYOjKKQus9VhOshA8XPR5Om0VH3Aj8xiaKCuKCZg/OUTwfesD/1mLD9
c7OpKA/2A5vyPAx3G1AP+JZ4UMbKIRK2JrRRK7WlmSPM3ktqpc9WqMDzqGjkxu4wZG0CoEexjWQS
MW1IZ4VHFXgULrPdQASNl/s4u/Xv2mbt8lvrirvlfYC7sKvmLrtA7M4I6KvjEkQ4dMJl2SWV8zy3
9aMB72roNpHALwWZwy3CKLQCAc8HA5ZTZgB1A4sFEQfe1qM3fUdlqzyNHm3vnYODEOfkb2eOH3o7
RfpuavspBayCtYrOkBr4Pyf3K+hauiTsOt55QfdWg8WyYQr3byMidMBPSySL9JJ50EW0jRuT/cLC
gGUVp0KKO2Ijhc/dnwVbrktDD6qu9V6mGtvzFEAFrj98yhqoW+Z+A1wDOxBD8x0KPOMwl2FKk1wL
+3WK6aWYzJ7Ot1uO7sRrQlyjuKYJVq4G8VCU362m770kW2+X+SnPm69ydp4THBBY5pmDryJ4F6yy
hXlJKgZ3LI5vXjdA9wwurT+jtWFkYC3K5+jAB3YsxN+Oo3zv1p+kE9CZaRrmf39Skbgs0w9kwE1t
v0ZWDxjp35Lp3ezFb4oiFy7aj04WczjpECiTdxaRI1kG4vvywQ0hyKJCMf5IN83c0UIf7CtGsgVP
ZOdylY8vLkH+9eoVtkAG8Yt4oVnDDO9mkuemhtqYjOYQ6xdoUVB6k/SxTtUNRyRz/wZXMkGQaXRf
oy5ieu+d1k8E59x9yVsmoX7KZTlotj7GD1wq+TpNhu9mAquTYuPaCvzY27z1V0o4qgFqxqEMrHdS
mtcBHxT3c3LN8hLn1spOYGWyAn5UJAUEqYCP29U4JOrfOtN/nJCIZ2uBRATzfB9B+TiHYcP8MvGP
KqavXdCIixm9Cq0D2viDSu37WFOXMFKq3HRvRGoREMITYCSoxPIpmPyLrEE7VktWHd2l+13Yvnpb
FG3fvk3mjBN0CZwFrVlk4FyUFjsWvVMtmN93XTBu2c1/gBj/7phYk4h1r4UU1KbQoKfz5IwJ/erV
5bvqfb0R+Yza3g9q30rrISe2qIBDoeYiXk9BvLV6F/0vZplMdH5kP901ZXvofd8+iphFlpScO3Tt
QcYth1a+ML9xW7Dl3a8wcb7ApO6nJKLoKHrKYxMSSZ83uhyPsjZHHOJbODcM7EjUifHNJdOSAdHT
eXtzB4whFtfk+BLSTRukzn1dT3ca3iGPApMqw2W2WB6Yqm8VLbea/0eJ01SL8ROV+Ni2NOOIIHlN
y+lBcgsINb04a9o9vtRxfBrWjcrC+aescxqYO0WAkUcyh/vmRcWXWD5shcVtFNysmgNOok1CuUWq
EBuT34lX/Kmn/B+Bhw1lzxTMNsW6ELYfYbm+fXR0kozKrx1mWD/TsGTs+6JiwDB6X362wiJTRSat
JGYIGbXaN21MCFsTUmDL3S9ledX2zLieEnKNmj8UUCig4zh3FDdOdP2MAQY7IDZ2/qUFKEmLM/9c
p2eyB2ctk59EWodB4SIvCGD1hkrquudYPV/6drq2sX0nycEqCATbkjk8i++FOxZdA73cF5x/p6q8
OSxA6VC8G96OTRjkj8kovijHijc9y2HVwSvLZzz0tAsVfDTd9wBoa81XcNHh0lt6drVWo7yy3vMl
RyqFFQKucGDbxtp2GgHRSP66bpS39dFHkn0iVEMPOJ4MCs22deu8uZTrLHOCTgt+gFm4k9lm7wYZ
tSWd3g+ueHMq97QsA2sWFSJ2TftGreavViy0+Y1PEq/eqgMj/c3bkQdh46/DSsTQ57zP/7V8aTvi
w84mDMvXRJPHA+yBBsDPEkhNbRrzn83AZFl17j9T8QA1NWZRRN3XXGJpH1d636i4uuJU9KkESYMz
/nJy7QjhnHdCNeBKINvBwKbcWkxD59H5KgjBrnzSpFT/+pCSVgZYsncBWFOcEgwkeMPDtET3GVPn
icly7GdMU6L2zSEfCQXSC+zP3vL3QyL+uV76T1JveAeV8hJMJNcbhSK7LvAA5omXm50Kh4ecGhSr
m06EeWn+MfpYl909JfZiD6JusNc+L/ldBaQ0anzPQeqhyfM+OQNHZKNAvWBcXr+M2Xli3sfcA/R9
Du4pWji4MPrNaQgIF/knKyEVrtcJbmpHAFd39N3xtoqfwDK/ojY8dmvtfdUBpeNgp/JfY97vC8Yz
fRLvRew9TuX87shoh3X7flVNI1JF9tBzpYj5gHubninu/rUXsV8WnAA0r4h1jPII1kvNIpx4+NiV
jB5UlTwtwn8D1XZMe5S9yas/iKXwpcml5BZaf8zk/5B/L0zFzzFHxxDeMRlmECq0hNsVdlQzcLDJ
+s/AeOVBDDXONXYpY0pcNrlt7UQqv2Y1A4OKDUzm4hrO9TVm3mt6Wj5t3pWwsvVrE5YcXIR/ygdz
ZG4pGYri03Lpv1Gz/aqo3S35Qg+BR/wOb+ueBsEICB//3QDfBGYsWlrcvWX85T3E5SrozTHVzXL0
kDRIiGi+TGM4CsHwm9Ul9wTmErn8rMdG5K7HkI0rmlrAzvoJK8eNmsQfaUXbMKt+hKWuXBZdXf5Q
1PHhyXDfpNWbUkN8UJPRd1Y63HKV3uaZCYsy9C/WENCt6D7UtCTrCag4t/TPUZJqykFGmW51c05X
EhWngJjbRg7WN+VAXLYkmsiicAOOTPohc/S1txO9foH0Q9uKmE6qTH4ZH1xm1lLTYv0VkTq5Q3vn
dJUE/7jEcAizQ7zSJ3Q7rvXndLrCvoKZQ1FnX7dfmSrKTT/P7JrDtxOHT5p5yCau6aEt4JfieKI9
SmF+DsrklY6AfjsRmbR6BGhn7DGjxtazz9BmPT4ipnq/iBbvY0exmIWwiWsc6rVJfsmVAFWEE2n0
FPyndXZs/Zi408v62qde/kvF8haH3t74GbsIaToZAUopVISs9G0VQA8zEr1dXP+y/fnLZNwR3OzJ
IVuFQ4lhskO99ClwACzO6BUicn/DZv9Z22DX16tL6Q0zXB6c4rhepNYLTMOV+KBj+cuiY6ZxSWam
Ia8o96mjiXgtu5gODQwDj7EJQOixd0DGnt8SzbJDmWyIZQZabNeeXYzZJLqyGyGbc8S+61Y9ciEP
GAa2EFQ9VZwOdn98dRtvxITJPwsbwU2OBZeS9i7sw3/xjJoz8HBIWuoG6TzEWf062d0vq/KP3lDx
WEt2zHA62vFEdVz/XrrlHcPqbuu7tXuZsP9BESZHPkM44GqPvt9VoAXbAXdkWFi7wtfPTj28cT96
7iDx2RUgk2w14POa+Ewyiv9F42w/1hXIG8+a4P4xYOt4hKmfDjFKKWrZO+vekuGZyrrhZKvuVvpJ
efUR/lMXqyQllVuREJyABEggVnSbArbWWjecjuA8dOpeyB8HwIgGwsb0tW7XZbIimBbQTZ0V4yMy
9GtTUnwZ1bwLThgdsb4egbieW8f5sqfg0bYb1LoeHaVzyQBP6sXnU01IW6/GHY/Cq/6DSz+L9ODA
X8vxlKLv3QSlPbhYQNSmzVcc1Ge/T7m/N81zj0QYLgkM+p6tE+9UKv4Ogfi7Hj07L34UFm7AuIPs
5iT3djP+cTQo/wax3ngJRWbqJKomuLOKjqen/BP01FOnJZHLSvDKdDuYUD+ucn9FmR3A6DA30DJ/
hFd9OTG4ft5GDDao85bLQJBbpTE+Foxo0wdsNOuijsfqH2RCEsEQR6FliLf1aDVV/oNcLUSgvUjK
yH2j/F0Qc5VvSFgMbv5QRdEhmds7xHyzoQyHpsYCZG8+O0zVhbhHJwSOvNaLUeSNPW/ju1gvJ8VJ
vu+ZEIqifx0l5kVvfLNjfaWX97Q+wEMkkEY5SkrDIkUJqSuk2uURr4keZ/ARdrgLtf40Q/eTuOUf
MxBEsH0oVfZwiVYfkDVl2aV0+wsARpJl9MYgkGKA496bjpzXGyH/ODbn41xl34Co+NG68KPyGWrb
s8KtEoID54Mb0VEY8CcADVFGGpbSrUvH7MabF6Yq0YvjVy/BEGJrTvynwcaOO+oJdhImzwgL/NZj
Ia4NbcjNfAuAH6ayxMyX3rtzeWY9hv3txs8e/Lut9PqGFSx6GVDEKgpIdrGVH3294DjJH6PG3JaU
q3Qsko/BM1SqMFMCYdK946h9JcJ0rdrpnI94aXxvRrrGi9x5LHDxfGd1KsGDi0WsTDmveKn1rqEG
bTK//40vHwy+8TCQmqNYG1b68NJyyoihIqznRovhbpOTgy37XzwruHAoCGQWsBTwYGp7IJLm3tDP
P4qIGOAsO+qi4+I6jQH17tgNS+ulwAjr1TZACIcy02E7V+7TiAUqSZ1pX+sAqofNH2tG0k20ojPi
a3HnGSYEazzS3Rfc6HdZIN6wgcTQ1zjRxmM0nCmeHE6hmM9OJL9neJnGR+IdCF11vJzTgHMx799k
wUDT9AUg1GR6Qhz/aEaqNJwSl9hUagb8wjvWcfOpADulPtJGCOcfms8WnPl2NiljCuZ0KBoPrgm+
oqW5YukCXBS4r+tvpXGYbgqp8D/HtFm4DNXyhz6MUA/L1ddxH/A5bAz2z41n5tOcOndYXNpNpsBp
LO0V23tIg1q0y5bipp30cbXGiSB91BolmoMCMZtzYjsUV8m5PHVAJnAQcGqvV18wP9JZdd2rDWCI
pZP6BOocar4/xxY/vFd35WTd1hGFhpOhMBJEM6NLC2Jol3Mw7vPwJtZ9YPwd1dOzPSxXf54jSH5Q
EPL63SZkDM3i6rTRwzSnVFCwONSiWKmxpLc5PzCGil7Y409Ew2loL38HWL/szBwQXm9EUDH/ZBd7
CuHBUNDF4GSi12CV5daLLWLIedDVrUZsrFmj17U67gjvCfNtxuTew3NGvGo/r87Gufxxw3w/Rssu
LeqbFZDfq6DwIyX+jtISw0ESvBU5ErhavxISfC9qIfITFAgUMQSaSFmnZGnvXKkPAUeKKrDvTF8B
zasIT7JUCnauVkhWv/ZWt/JV9uHn0Kp/6xo5IAmuKisj3kuPicntepopGLkFLoiWlBtxlIjHMEqf
JiVPpsWUn0x4o0TwbMv4OzbNS6eTb1u4TN95ntwmOlWe8bZBVBXAI0A7jN1IP9YYMj6AH5SrCmyS
eOTxRXAiHe+OdGz1BC1IY9x8ZH5msmAV11OCaZVmMt0Ph6aq7lqbw1M+AANQOn5Yr51eFjf7RNkX
e2AEvnZQCSfEpURellwzu0xBiVMGZwCCwJMdqKey5KKYOGfeNRaULNllLoxO7YoDMUZiLOgEae3/
9SYooeu/CfPiEFvh3yXjGi0Tcxep8JryDTcTewV2mRe/D++rOH1vCdfXg4vrC1rIZD8gadzPXnEn
SqZyJAhsJlxoGaf133lMrMYZ24ifHCND9FgvdzX+4cAd3kIvep9YMDhjv44NB+GSI2GsuK9G1vu4
ahJj850sX1ZN5CdIGMKoazvk15zpxlL4P/Ri8+ceRBPFtN4QC0/s59mfDxkSGbAOfhvM95E9UXZG
3hInCKHplK0dqF3N3C0x42XhoFSkjBwww2gejwU50qlJvCFh2ZHPqbo766x5Ul3wKP0FcK97t/bD
rq8jQsixGNzHcrCBZa6bouTXKh7xBoExrZwL1NxLQY0XWPJ83/JC4R0neDfk7uNoypeG5OEG8Ch1
n716qUX8sN6Ewmk8KJ+CAlvuGOn8rsGFTawMbFHvdRxs7JaJpinULaRpN83iD9ghtHnEz30wPoX8
D0CSv0zdmnSD5blR64OUpglJUloC4ih7TEGyrLeRupt+lnr67jn3Butj3g1vCNK0KACIafuGg3V+
aTk5IUL8eLlD4iqojr5ffmYtc5nUPWtj6AaTt7HHKqeGWwclBufu3qI8YSTb2JTDPszV2Qr4HdOo
OSiKavBa+XumQQQi7fA+nrsII273XLjshTbXBt+BFCCpn4YtP2KiXzpKwRGmvnTvviOiIbOz2M+m
f3GIrYLiyJ4bpCrWVB6KGuBF2z7j2wMVa4HORq6xg/N6gK47+37up0unaUkQClgJ8djNDF2/1NNr
VpovnWMb96VT38ss/P9Y8XcmqRi4dIsUvC1SmMtAApJzAp9F4zzYLTdxM6j5vi0dbrb8XBFbb+IB
jXPEZbbM2e6H90iZY5hBM2UHoCuF71oW8q7mh14fZLdPnsslZ69c/oxueYhEgp1HDR/rD5vx+snB
rlBxGRWQ0CU14J7CNv5SimhVjL0wrCvuGtASN+S+Dv/nLpO+JA7tJZ9uljxOifoZHHdfevpDOPRY
W51uHrKkSLmc1OauivzvWStkAUNhsRzOBouassYHzpv3uuMAI5fmHUPFUa84tbq/ssaRijCk1dF4
oSyP7UMks0dpKSw3GvisRWhpD5pi4qDWG8472Q+2L7av/jGSweeSWWByuma7BMnfoQiYrvVAnoL5
1AuuU+vtN6utbe2G98ITJ5EyFVXNQajpRWcRi/TEnXJeXROOFV20CvfuQP5saQUXXqq3mbt1t7oi
NFjjt5FJ87JM6b0ems9GDZ91p63NlA5A/hxXMIzu68d+SQsQ2x7jxSF5ypzmhQEcGoL59KV9K0Jc
gJDpH9KpumZ98DoAYOGSLnBe8C6NUr3oOlmbzvS/MvKOeUg+Lsa9GXlBcKwB4+b0Zu5ssrGHuLef
bAppxYLjGMMNMr7V3LTkfANwDjt5U0G3708062S7xfO4EVcy3AkfUbQt84n0KAg5J87IIU90GsBu
M4t7HHR94mxK4SCHma69jnilqHDRD3NBl95k7wgyAfJzf4u5vKQuiBavxWcw9ShHAerGEppXvI7y
yW1dwein5fzbL/cZjmSib8lZ+AxIlSWuMa7QEv7mEDEuTnDEL05WbsECfwdYN4ch/iQeim+EiUzj
1Q+jLS+SrWdiUBtGBd/lcpWasWHbUDw5chbDMwdvP33uWBD0ErxSZnoXdJj3Z1Za5oeUMHr3oy2O
TJ9/x/jGqM842oZttDAcUynWw37l9jt6Ji9D0e/HBTdzxBoyAM2CRgBOCMhajV/FBrlugw/wPKK0
xu6rg9uyLtVLd+0XbjLhlP1Tynptw+KiXLtG3cIIwOwhticaJUuAgwLmFMkwU3swjTiiT7wz2O46
Z5MHKfwWSxxtNAtTMYNIKE2g7zDFpVj0NEmnRARYNFmLq4X03vxVe3jnrHw1c/AjbRwHIhOcL0uL
m+FtpmbhLXTS5CGzumATiOExge9EhEkOhwBakMwF1GN6wBkElJ73LNmVEhmTcyjfAz/4U0dcjznS
jkXewvbg22mnALC9uTX5cJWyxiTQzWdXqMMwzJQr4/WT6T7vE7raGpgd7qhJbbrMO60lTS8kvB/L
eQVjDYwuM4XnLfr/FGJcFqzWEy9NV7wExqD1SxQ2T5EIGaqF1kroqP8voG5lX4xrfyiDQ8+bWLdG
LeszWt2DVSQ/oudSnCWId8IG2J6hsZWRc9CCqp7OECctAG5t/ZSgVjKrafUIpDcWA7PzXc0VK/2w
s/rqe+l9V7nfeBkwUgwEhD07Se6N6vojUdKdHQVo5tBTH3MKyumP7oEqQUokfVz1/jGpqc1EcW/2
Naiw22S74aNHeAABDBfWsSn1CsRIq8NYc70ghPPisuxpKd683v5icEKQpHDaveuyaDBHfclKEZLi
dBjST/BSMTKd+gbe/AKGIUJ7a0i4d9E+FVTXQvvfq7R9yzr/WjbdjSyk5P3DJzrn/b1X+c+a32C0
W9bQ+eTzqhSUQwwB3iOaiMIZxkYi9u4kdiYqEQ3tu3Vy2HviiOPgISJ5nZjpCr3uCZjw6mhtiCcQ
E6koLU+IHucOEFJKiBqcuXgq3IQQEnZC8hHwkDDGUXlevw9subsGYcG3goMdyZ2VqRdOKz+Igt8I
i7z59RqTKxG85yn6sAnRbn0A0kD7wUF2Q3iorOw7seu1OKJhOJ18Yfo/p4BYCFv6Dyb39i2Z3KpH
20h79+xiZ6/i/OIVJSG/6T1UzZ3kRkyElXoQm1lCR7uOywsx2sHP4rQVY4voO1LNR+yKB98snxV/
QeU5xZ6eVarnQnC+nNbSKXrw0A0nxk668G5QxI5t7IG5tnAnzRecaszmMX82PYztQKiO+DnnUWgj
Da9eW4Yc+z0hmfhMZ4Zk26wcXvl9ztVSPo+lfqfH9T7oZopvWIsjp/qB4s1O7N+7XXJux+4GTQSQ
bVjd5UxcngIPt0w3R5IjOtw7we9t6zZC+WdcSDCr4j0ojljMT51fn+dh4QqrW0RqJE8EQu/Anv3p
YqwsKut9WYCPTtPaGFVn0zlaik/Rx/3eHdOXNMzutD89xb73NLjzOR5IYFkRSmijqECcLKouIhvD
SWgea1nctcNImaih9npqyLrZQiTwtSPcQqtLcAazRNDaosARN9L6pde70lPpXZ77F9cbDm1WP+mQ
PLoY7T/xMp2iVv52I6bRbc89HsPDSzblH4LK3E4wQGtN/ypNhAxaeV/Gtu8sqtHdKfjrNMOj1Qc/
xq6Ohewuc9NT/cI0nwHBTYGL2npg3h7CNrQ5jnVXybifB5dGoKpIiRAn9t2kg4OoO3FoxpkpeTWV
F4MfelT+S5IPl0VxC52b6mHlZyayvVua6uQXGZRZN9+t6FIrFy++RZmFM/qUi7N+J7FE/MUkjfvv
VVT9D3midps6/k8TYWRogIoA7jn4sby2NGtFAepT6vqwe+IfrzR/G8GtQ0fmreLIFVV2cIQxk+/L
iHtwlmd/2sCwxI/PfkstS4GDcYBEhOM6PPWjd6lTTsu1t2IIky/TpCSPGS414xPS3p/Wja1todqv
esJu6dAjlPhJ8daZlhsaE0JqMfmkZIKm1oq9qYICdgqiuhxX3TNsPjLPv5OS4VPoJScs5fE6oXw2
fIhKjCfPHe67KLZ2VC1hHXEBTbbdJ9mwt5FUCqi/FqKdvZwEpIU1NblTNpnCbQTgou7ZNqM+/6hL
76HUmQsioYUqZNVnycdNEPLsdz6ZtDn8jpb+6LYQnZKZi2oKaLNzuifJYRVPToGVXLOYJdFHk4XJ
SybaP0MsHwLT/+5b7yoqFKcKQNOhGeb/PxiZ4Czp5+xz6dVPT67JCsY7E42/KTu8c/T8yEawYzk5
FnyCfVUCaMDn/thATfIAPn+6dXCrTEkesRoAg4mfOKNrLjTnJmPEVKmrV0FJbeXjIr0/jgVjN876
s7/WxFbNH+z/pJza5jRUHKFp9Do7TsD0rOneE5dObIqeDoLgyFQHP75YACgp+TuyEa1hIh1MQ3EH
MNKbu/4nEU7LufirCe+QhwVeqExq9mVn3pdodf530z1+0q0zjW950N8tmNLTqsFPMm27nIoTLB2c
gCqW0jFYzF7M+QtIQ3fTobSimSKVprjLgyhYS8DD7dyBYLJ5uUfk8rZ5mszwvP4HwLZe8XJRQ4Dj
knHkrmZxjUO1H3L/lI7DyxIl90GU7pnJxLu0h1yapw5nqIwOP2xXDG2U9eEWM6hXCNNYBrx0HXiS
q8A3d0xwbnm1hsYkMYATsEQzG5NX9gowiV4S4NfKcFpjK3Sdg+fXjbdXoWUXFOLNbby35AyjP3eo
TZOlkx0TklDWB40JufyFBamqMOoWVQGOBm625e1ZPLPm1emDPr4SFeTeOsZpUFMeV+ZJixRkR/l1
COxVN8CHnqVnkI7rtZcK2+RPgXXG5fOMc2nBkDN++6KbzKsuARYWXJJJtiibF4y+N5L5XUv3GCP1
gDi3V+goZWPzAiYcY9FPO7I7yFgs/KrAQ7OIYmfTGleSDU+a9iE2Imp2neYiu7OsCv+JCsjp7uJx
yod7lfl29qVEWwYrlkMyOCiSuY+e45IP8c+Q+FCUSXesseU4ri0q44s2Wc1DUY1osytLk/ePyRzi
X/Uy7muM3r08uMThpN5g7Xrej5c6hfySdtrOZxHLmOx+O9YBLUAJjD9q1tzVyqh0MW0drJrYec0k
CtAmhSFFY5hfvlLtJdk7nBEDU2KiILgHgB9YFOP5dnjKRTI6KPhdlcwzcNqB3y7P7AnzAPzw6VQ7
DU801/FQP8WxcuNfYd1B+0INGjDUtgypO7p0sb7h52ESyRNCVUyJ/NC1rEx1UZNNra1RsZ+C3ik2
MCpoZS9qCy7VPvARBv82aR1NO993PecwJi0n7IjIo/fSE1iuEbd1RNivK8GcHmcnC+kzbpIakRKL
Q/EzJlaFpyESAwZEoBKBih6LwuIj8svUtlCRYYvBINMyRPos+/4tsLU0j11rTdGFCWnGoz2qwlm2
MuS3XNG4vRX/0onmyfiaQ4anaqsUzfU/GQeQjeFNTLskUPm+z3oNmybkuxhbUhbaYgkpynLt2q0K
i+zzLEEs3NqSFNlPC4WecXIyO6sXKpL24hCe85OaHWHCD9MXK0ywsv+KOMbGsU2K9WE7BiGgMrhI
jClJI0x6SkBXWJK/MgO/3tEpsJ0tJEbGbpXxrR/hjo68dJhAWvMC7zKY23Wy7BKS9QTF7m/LUEtB
KGIO7PFzHFjfP3rt+QSjdGFRsqoTPiCibpNtLLErHY8anq3SnO0IsIhmsflVc3LxFk9N04pXf3Z6
/byEY9RNWAr9ST+ShbWSN7sBcnPiHZ6AIScQaWIck0wcJ7mrXD5qcFyVwwGeI1QaLMHGNd2CS5OM
Vs0CHTZAUQxdMKqNfmcEkRdC1qmJryTE6+69rxoHz0HvdLN6DpJIhF9eP3Q9J0nK4LD5LLaTr3S3
1G7077xDdvielkFTtSDYOc1BinoQM6Nl7Gc/CZG28N1J2yr/5EDvmBvWdRXH9xzUyZQmaaAZjple
lBZ/ZMLAqjeDjJMIWlzvMd+csqKro0OQRfb4MktXcHVmtZq9bh+HcTXh00AvT6l8wJ1RIPxmNI3f
DQZy6cCVRRGdR0Hmjw/AE21dwFXrkrhhzj/V0fg2xJPXPxU12pnLaYseRJr8+kl4EcmaxqNpMbNG
smubPF0q9PZ+RBYraH20C0HnmiuAiuxwbqRrEpO1JoEwLPH/jbsSwzKYM1WkFXFAzYT3Hauja56M
mOXKVcZMF6KYO5aLNgxdq7Y+w8kZ4mNMi/36jZvanYr73OJ3of2kbUZIVSwhK5MGxJa25K0PoqTF
D4e7FlKd0Fp/pDY4N5K7YDGDnyrxbUNQIZEu/VmJnevswJ2OlZ923NoAdbHVHCNfRBU4D0who9MZ
amhyN3OsO106xET24aBglEPSQzU6oVekWq/T7F4hNuZhgN1azgRi+9Tz9E9fmLi+9fYY4CgTtjdh
oa0kqeloy6LT169tLuf6mbqrYlZ3jW4V4vO8UqZmz9bIMElU19caBQew4KSGwD/3hGgJ+YahExJ6
iiOP4erG0f7id5QthF4P17OxoUbi38sRQixvgH966LwiXe+lTrb2UnNHbMk5uJ3w44ooNUhLymQY
xM/O3nMQ2wPWgxxUPJDDsT8ywmP27rtjHDMPtlCKVyU6n4In8lY2VJWpTBPaBFVfzONRcz1le1zs
xuvlBl64yxlXsa2sk8c8IE2+cTphSZCXbarDatcnjm3j9FIzfJdTSzWunA/FHAeyfTRBUnK5Hisp
k3Y7Dfbcqp3C2WDmo5WZaPg7EWkI0OuJl+Xziz1NOHHO7ugDo75ZadOV6hy7QdJ0B10iAD0UnU08
56hpppL/YIvZ0jnjITMZoOnQkl71oBwZSophJoBFh15UWejsF8eva+T5FOLM2owrkjJRN6XiGQ74
ISJeVo/41nx4/jgkzYAmx+Fg6fmZOQK23KWG0IUpBOE0t78tgMbBI8H0KXyerBanK/gcjhBMTiwz
xO7RkV7KjVpgrx2zp5G2HN65ZY2Pjg7x0WpMYhd3XR5oqxiOgrU9QQSM8pDDO4QrrLUbRt5pToAA
4/Lc7Eahu/Rf6pkkRQDRWYucVSWErpDRalWJYEuANbEGFJgx00zgusZlKNTpCTDfnulnkdz0UNY4
PRtht6bc+cpqaonfseQRLyzaVyDbj4b2VVwUFWzbiAOBd6waSn0yKkSV3T4CncqyPdxyzSWBrlmg
4XnkuNPX1Kfd8F3AEV3bUnzOX/AAsqUHkR/Maa4/q6BJlr+koeK1d0mnkxUeMQYwVgcaRUiyZRRN
PvKfLUJd3wVmJqq8c32oHw0rWN1aH1NT0yCDWlI2MOijlthVZIGtdg6lJod9PyaL7AhfWHCdF5Uk
8seJKMnZg3EIAXZ59IVMfphAceD5buvsltmysj9IK8yEIJnYL+I5FbU7B3c6ziFmEFRzho5q4Yng
9XS0yCu2x27oG+rlOfD1LMVybILmiq0yjX+zkIDwoUix1NG3y3yQ0FAwZ3+73hp7Ap684nI5+0w/
uvAPMYSYkRhEVrpmcBqXMYyrMoja9D1rhwGYUu37oaFL0U9sgx/D8nKdEtedNcE1NZRd9qTiNFu+
e1954XIkdOT8R9J57EiOZEv0iwhQO7kNxdARqcWGSNWUTq2/fo7XLB568NBdWRlBul9hdswWmLwM
3OQbGMsxawozrCz7hk49yYctFVyJJBWkuUnsbByPPROCFlAj8eBViJWhd1qE0Q1Drm6vR2y/tEM4
yRI5RzzUXfhfgmBAmKuBwxD4GxMyK2Ym7oXjrqr7zkoOUVM5YthTD1iavrYhl3eXImGLsulqGEj5
AXNsK+4mNN7ho9ZrQZ5tlkTjq6bDpCNJ2ByHWG6tVggU8349eC9hAcT0M03siBsJ91xE/G8lBWgh
xuJlycUNtqf3fvzRiDKEhj4jVWovaKjsjHEHcZKRjlrbjJdl+M8K5JapkDcHm2X5ljZGZ9jML9Tc
d53MhiB0TVBexOCxlqzXKD1whUT+mn+wfEZSOHscECjGNGLC/JE1Ib1Nr+vT0wQvlNO/CoswfSLo
aRIVS+u5bxHhGk4tym0pHDn8Um5Fybs00mL57rEKIegrhc9zxqQtstozCO84tIjtTDWhw27z0EUd
5jwkoDP1yNRkccygi+Rhk3Cw+UPDV2i6wCRZljP+X1InkuBK4f4gR3YK2d8NujmBgE6PbfOLktWU
/4UNkCuY5LzoE5LqSA+xr/UYGVlMspjtEGyNfCeZFVBw2sNfOqAJGhhq80l9LFbd7ixEo6DPiXk0
Phx2Fg09We37bFEmHOv2q2YIOr61EToZAuoYZArMnx6Locfp5WcVVtUcLgMk2L6sZHjlu67zfE3C
d8iyyp1mWfylTBuBT1BKMCMaTN1C+rskk1kxVJl9g95yQpbJWzHzWaKZxBHsJeT8NuYij7NcvO7o
WUC57jacE3xIkUQEdI21GazMaC06lvSULn3u6O7KyqkPBsp6+I+2SXGG71UzB/PYu3WlPOqTzWAc
HIwsIO3EXSGVl8idsUmYecdjs+GTGN0v7peIUGF9lnZ/yRfXxm4UFpn6llM7nJMBgFMKHQ3VAt1I
C14uB4OXhFH157ZaiL22N1Tqni2LMmJDhkcOP1LizcqCmCR+Wa+qpC1yg4KMMsY9TaB16vRkZjyR
iNctNqH4rwvUU9+RB/uHLCQ7dutvPt5xwMvADDU7xlG0gLSx8VXCRWBz3oU9T6lJZ7Djt+E14JUn
BNfd8lfTs2teZ5Xl7csBh+mLh+0cA2fdeYb1OWeuTk3WitSA4DmlZszcpRg53I0K2+w6bcP5FsHU
iVvQaQ2CbsIZUSqRfB8TCed5PoOPvWxAn9crDyWEyjM3QSa/jDSaC307JDu/hDk1R5pDqgOhZoxf
WgTD87koyeaCEdGGiCJRfxdF9wAoxCMnwmDOzxPOnDTyT7abpnEwt7Y3/1WeULQH3rTU32dJlXqo
j6MpzcqjG+qufnHbBsjTmtnimAIZY7Mrw5Vs5aD9YrnWOQDLOLUJz6FbKUGvhERE4NhOUzTKq6GM
RwuZtcWPx+QAffEK+pwS0I3pUe9pNITFQ8ygavrCGa9am3B0daISRVIuM6U9iaPeN4ESQ/fA/qOq
iVuVs8w3UZOgTVzxRWTpxK4qL/zfwZQ9VimWKqaEWzww5rlXXCWWUNOVPvqrxjqx36cB9MSMNX0Y
5w90p6H3kjlLJ1AkVLorXT72qHZvJP5O4mMuknYG4kKV39gfnJghnAF6MsvtGT7JqPUBOPosRRxr
AE27EgQ2Tj+Zm9GeXgjkWSrkvLPwxz/OHkLSoAim0U8+hgkFleeEmaieCHuI7d8htOucBA1toCH3
Ik/Xb34rvEGDDOlF5LUXul01OlN9JPjwjzJnUJoU0C/Kvg32nzHPgipIUET1IAo63Vpaig2t5fJE
KUYS9ko4uZ4y0HPcScbrzpgld3Ys9BqhWq5HY/2U0rNmfJw79mPkgHg+Uegh4uLIYuD90ph9MgJP
d4Dkv2s2C/4RM3je1VFQakZe3uwwTauHpsnnOoj1uIXGUg7wqKjQ7BIU9szu/yKrpsVKMiF/xs2X
4U2sf2ou2/SKHbvSqQLL2pjvtummLA+Y6rUNaZukbaCQyVGtEPZqVnb0wObEdf7Toq5PBDlOHn0V
+q5iHOttadjuVG2iDgcIg61Wk2SFs65m3b3RK24KHJBjjphb9rken7ooNmMMvDFuTTL/xmc3o6Nd
o6HMigCyIvkryyJ6fz0lJXUmE6cqOVu+sKyDU8T4UwkU0vp1SjoGxQFjFAj/E6MafAB58ps3UCkr
whks4pSL/GKY0jrOrIUvGOHhYbsZ9biVufmZatC91wnefSNsYvW1OiXTzq5xL8LuwFIvgnjZlTU1
xb2XMFiriBYBrwyuvNrLcZDgcgN40dn5tEuMiSzB2plvtl1YaiDIcLC1obbobtgeWnWvb2IGHbe6
ikmoEObE19AduxAfAR3TssnKkgjcyu4sUpQ5VA5Rbub/xU4S7ywfVmwTdt3VHUPeNtqA+qdlZh8M
NPZfectSG5asYEVkYkHPt3rt+df8n4WrkO7D4BrTUdbS/W5H+t4yYqtAexJvgNqgL+8T/dwADL14
Rtl8mRgLmPzkwxDyMpi4+dgFMzMemVr4cQkItUnaj5Hp1vPCNG8LNig/0JTWEN37tNsgLcwfbMRr
MDXx7wQyzV/KZg53jjN1BwvMNawliYqVRfstbmk8iQSK98iB2Prq2NvIydbPNocLA63c2lFYT9sk
XbpLlbYYbmePvVZct69Aray7XaPeCQcjXSOgwpk0aBUJtHYDswrWi5oJ/2mLlMG8DBMiUUlMgpgi
7ZH/zGZeoEIQskucITrQ7fdEoloRI7wgVHaH1geDiTvcI0zCHNJz3ZX4un0WTRwcRLouKpEzQuoE
Yp/VMfZP65/jsqcKLR1zA0J1a5eC3rLEdvaBmvgULzF2KjF9xo73ODS0GrFNHwsqWCSnxJL7EBwi
i1WcduVzCfhAya0HvblgGv4oc4K8cq84qH1oX+cECTvwCCG9TZTgIfGdSZjtQ8aGfQp6BA8G0Aq+
XtYkWVHdBBHQveHSS3odDf18TiIWlNoAT7whCRFIQDg/JA6OMFCsXszvULWBPSyq5GN0FC5A/wz3
16gX/HwshwEN9raLBU7byH6+2FhUloScYu5gJL0BLcqjPsN6aHwtcGYbsM+4ScP6v6bAHBiSukHk
B+66bHm2Ez9Qye1mSlCYTSKew8Smi0dEwnQicXbuYnPbZdWeU/3JYL8CD4QYpY7t9rgVmrklj01F
XY8XQy/vWTNtMl6SWf9Llq9YIjAD+0G+9CY2iq1ZZy8F+y9UzDNZxyZcS2vv+EUQ8s0yoNuV5m8U
osc09I1ZsnXPQUdWaBmXD87jjUyaq+hRRtRAvUsSU5TBSze8PU0pba/oZxzs+Oiqt1GVwASxY3pB
ADA1d1vHt4QUbyO6fD+DpAf+pCBxpvUERYr4wyV90wgPpgFbc/kGJBsEjcHKvlbioOq7ND/H2Nmm
jXfIyGjSTWKgpkXnpfSn30EIue5a58LDeEnckUBU82zoRA8tS8A5eLYm/2RqxlVpNKOcmwQ6zEl0
+GdMks87D59UsbhvZN5+NC3JymAlwhnnvvVWzsnenrqggxst+zRA7Uql4TxbYPjL0Xw1ouKF8xeU
cE3wyvyO0fsQ+vp2sATKRx5lRmKozJA3azCgYA2McK+MaFwvzL5623wv++xZ+t6z+heVPNeTApqP
hRE+28STvWeizOTni/iNTSW/yObca8CPJZSRiN0iOn7Qx8nWtfRV5SNYEP3jkn2lmnmESxlUcvpl
oLiH4PfQly+Lp287OZ7iIjmErJwJ1w49Z+OG82liGzW51ruv1JpGIVZDRKCV71LhDxqj++ZDn/0L
1tZTYlQ/TTUi8nNUuMXZrfhlXP7lKTZJtovZTC37YiGlk5zpXJfk/MC4G/nOjPHXRflfETuUS4pH
VKtWhpW6I9/CIfETgzTO9mQvHYnocfoq55wDb1g39RSg+LoneE4toAw8jRVZPEbzPqhPnQMIRBzo
/JJ5gcFKOAuPXUIUYpa+FsgOnHa6MeR71HXn6ktv29ba1pmJ5EbAyMxl3aVVoJb+FqAO3e1vyMi+
CIchuU8EFe/ahLwvZqqWF5xoUpwTXiqFYIBVjp7Vv3hMiW3rW4GBbMvfoH3e+E3K9rK5RphvE6uE
zI/EsfjVx2XnZ86DAQ3eTTxkr91m4FNLy29i3U9Rj7+CTQOTvbPb5OsGllAt5mOUJkFMooWSakJl
vDCHXPWuFlgOyLsSjjnatSrxAnVgTBzfdfaf1bY4im0OFbTpPCsMJthI1NlzY9YXhwwdTXf2DLI2
6miuSdRmvjl3/W2Gm2ol7k4fDIDRxYY39VjW5b/nK4ERwjbrXf3uPXI4BTQBQEm2NGcjp4MZuuum
TJ4NUOX6xDmJudBQzlfeUvWZp1N9phaH5+ofROI80ncfLI4F+gUkkvOlMFxFZNygs6dXMrbIWjb4
fQ7MefdNpH2Okb9JK8xKnH3gzZ9DJ8V6oq978ngNszoadEs+CyeQVv03qsGTlxhvC3ZR/pKK1MSX
PdOXlwfOy21OfhDWvCOf905oGYG8oNQ9J2CPh7xegHOb2DuwYpX0RnxV4IIf3clCZ2DsIxGBtsXT
wJ/XcciR2XdydBPQIWGj7A7VdzKDjFBfb80C1lQI45TdhP3DVvfget8LFpYaq0vFyJ8/4dlNhge7
j59q3TsXEYx7VvKUD6vBG1kth8GicdpMbF2BsOA8Ouijv1H/2xvSo85B0rrVDvd5y9Riiq11ZtP+
o6bwJjhEeNcQjqBNKNaW9gqf4CpqL1BnmjqzssqDdIWSlSucYoCf7r8JMW4buo3MWxQB5kOG3SZH
Lpjzfpo92EmOD3VbaeW3qh+yDvrWWDTHyLD2NV5L9VlbFijHFHLhaJaPhmgwoKR6YDDbXPU2Tuia
Sy2qEcuYSYVac3SeZc6ipncvQzvvxAIxuk57PLWGvRmSkNtvruJ93fUvKb+Ml89bR/JtadqjR4b6
YsnA9s2LBI/tALc3xZUh0aagtkigYTseOle0uz14DS2VgUEosKo7pEzWjC8BeZrBOBenonXW6oWb
tRl7Y8yMLo0jGpLZFUzY/atdWYFSEBRZe/HGEHcVvm9u5WmYD+NQHtFhvmrmd0jd3DYGFyrWpJJB
DnZBd5iPCkZQjvh965xFJ6e1xUPTTJJMdqRU/GwqZA5hhKFj7n85BCCsBr5Y8mEurHxYzVxcClY/
HnaVa5/U7dIlvVrv43dizN+hS0cPWGjuwzzb6JGSgz3b72UTPeT4SRe6iWSQx0VQo2AUOOlI3dMG
sbn60VEYvbPs3BsoMxlHpR+57gfqVpkwC5hpe+5KdZLXWyf+1PL0YvKSKxo3U9ON8hup300992Tl
BV76xIZn5/JwFk7/rD5hdi0Xy15u1PtBW2ifaUeGrYSR33rlYxz5j8o0rB5dVkirlhwEwyeXT1Q7
dZqWnPCwqa8CaIb6zeLFS9Z1zgKqNg45gRt2Nn0iD+J16bjUmMWMALMkaFODI6nQXzGR3Uj93WUt
xkY07DqUR62A+GzNT1034xgqLnUFITHMjF2GXUXvsRhgsWPN0W9z4D5WS444EWnKdzc5CEWpIh3w
OaMYti0SLJH7h9IbHoD67MaIKA4PXmflbGpUiKqiDW13r8f05JiXjKXeKP+QE+Ng1KvzkhKSXObH
mY9fc5kIUy6MTOIQRJBGjNGJTAIviX14b93ZGxkUq+8l7ga6Qz519ccZKGvmAXOvE/tHWQ1PrUc0
B2WU5gCqDMvvikK3acVDkiRP6nRQl6Zj+feGT61C9MEU5t4O1qYbh6NPxTGw9mAGiIDDOxK9TAGV
vQDXPhCZDE192Ti9tZvMEKQfDChCDKbJPEnFNUFCz/p/N+OLd2jokKhy9DXbhO+7CvMj38I9VVB9
81ddwaAg9sqBSBzmv1p7rotzPcBR4MRlk7XKJ5iLqtzG9BZyrS+y+7C5npo+ufQSeRKPFJRB2JKK
FJEFQvag7tNDKrOThvy+pmJzrG/y2CF6utcGEVOal5eq+Oi7EFOFoO8lYYdY9J2Ml4/aC3cz56Yv
263OKEeVO+rcrFKF3QZGwLVO3hyEDHTug3cdMspk31rXyxz4sfbUZOnFXRICiUjSakQKJI+AbyxQ
OedSOFmnmStswheojBQiSo8kOh0tbzwmoxrkROwvGf+iOrjmqr4jmlCVP7bfndSXrAyLSTYFENLW
EbNcdVDmsn5okvE9XPwtSv0jVw7Zk+bXAMGg94ZrGVoHdS93ef6GOEBRH9iSPKm6BOrHfw0z1H6k
0Jxb6I7Fi07db2uvucdnEkNcd2xYwMOrOsgqEC5Dx+6BPxFMlfqC3c4/q5OFVemR0cyfjpYN7cFO
3aXYhYg7IcmaDgeJ5lnGw9fgmmMgwKD0ef6hKWIMTym71YNqMTxZ7qasQ2YsEAsCO7aKie0tshga
TuLud02GUQWgE9GOBKLAZCsjsHcVyxBwQPTpXlgcqxL/q25dOkoC1omwuZNfezCooFomkUvAWRBR
RMJt2oneOja9Uscj9Qaf96AO/74kXZV/qtayj5ZTiZYSAvC/1yUh7Blk6km91myHD+w00QyZGBMb
+ynkem+6mTAdf6sq9hk4ksEpo953plJ3AxfwqvW51SyJ+Sdsd1Hd7QYckMwuN33rnQfv0tBNKZ9k
1DDSJl/NrZHUZ9m3B2XTFmVgQPs0BAkS0zV3nadpcQ8176/UCQ9Z5M4brG3sOjvV8NnztDbp0mSX
nRq2SB69HSvDwzRgRMK0ZxeInvOC+XO085P6pgEnUDdaB7y45xcW8qrKwJTnNEWx51Ix5j1dK2Gt
G67ldcWRb2TJfywzd+riVU+LSCEZ8q126BrVM5q0r47sttKhxYwFnHJro/48kz7CpUuqa9yZvKMo
0c/ZFF4Qa/N+F3tfDAzJ7L2LfZAF3FmQieTnzzXUJ/UosOh4U8dFxtsv9IdSDdvCbgd5XVU/QzPs
NMPA5Uz0CmIvQmY671KRzFLW7Q/RpBQ1TpAAsYn75cQbE7TMQ2uE3SJkdMLxQU2wK+LpquAHBSVX
ruV73XHQlFtb9e8RvruJ0PPrLupBeVOvBD9E78yjKWtKceAIvFx4p29ZrEEnT9cuS+cCa6wKigWx
QmJYqfHguNxlywv1t5GPd0jItHjFxqpS9ojxxiX4jdkZscIKJKN4VLESctiTeFHnmkz8Pc8yD4IX
Gp9tMd5l51ycFMVLeVFlrrpGWYxixwVfqT5pqsMFJhymJwYwpzKb+S2ExTMZzt/YWY5ejIdJ8lny
cKhfl3v84IzelVEdwEyTgEP1Ted/I4OX3ODEbh7LYtxqi3HW/QejSAIqQh4/QofAOP4rUtrJJaf2
x6Lk15qrOjv7zn1cjHSrqn6NI7HiCaya8bWhiyAobE/qZhCb/jNhL/ytTd5NrkI+ZHUumzQeBFio
psZt5w/VZGpyflJ/lHrpVGUUUrIUzNZUOUUFmCVAzmphspBorzQpuyYdWa6GLDby6CgZ+TSevLEu
xTQlNnr2hfD9yMWU0PRqwj4h8Lio9sg3idl15cZSsFeExMti/Nl08SiMf2ytXfOp+HmxV8ersTQX
8nY4Gv3mwAV9TLhrod6zhG0Cj2wg2ervNpZon1PQB9cSs2NeOYzTHIBTVeGzP1rMH9dfHlN0OKJh
8VFeYlO7x/ARE6d+lFy2LIcO6ntgHfqZhQ7JOvFxMtMPAUMjRyLIAjkIqRKVM5ynzr1wCm3nSL6r
mQPNc2z4Jz0Nz+pAUEewLhxmj9XdCVMyUTjyalV1hMuOSUIOX1ANGFhGBDhd9qCdDmk0v1uEtLEy
urEOfVQNWJXTs/K9UCTsTLNmMJXdbL9A3uTRK0yrUc5vnYkenJHGJJdbLIdvknqDbkSkFwt5sv2S
Osw5FpZ2qrlv/brexEvypqopBCugdzr5rztGF6s6dxe7wqpMhqAv5QNxwI/8/10+L6bR/jCcR/5O
PT8P7c6j5dc7j4kIzwRowX2WQzXEHgAoD5jCEv6kygrOC9o2FKUU3I3MMvbHjnwQ7Edqx9DPsePv
kdqw6IovehJd+q74Zh61d+v/jylCDkll3lIzwXbx/lw6ikrvqKLzG4X6nzmFR8NjIZ5Q4vtte6+q
2oBrLo5Zs9ylORgbdd6WXv9jRMkFZcrRglMQ+uLJLftjG6JXAp8apMwgmC1uLKnd1GhRFYD5IPds
bUBpTIzVwhD+s1lHV0K4f7yQ1T0SXA7V9rWO2eV0LWtJfbJualJjtM5GlVOYYElEsbgK5X4xSnR3
GIEt38JMUIMjT08hs8wVI/TtzOExlybxYtknC6Cj5/WPrJZWnm491L7Grd7+K9h66MKNiF7VWWjq
zZtf4stm8jTSBMbwZ1QBElvOrQ+rX9WGj9yXrGruZtdfodyRtMZ7LvNyS1DLBn3osc1Y+ntaYbFK
6t5UeWzl5g3B4pnD4zKN6W+hxTeIGGd+XMCk6IPl5cZlhABU6FfQfdnm+Fk4MaG3uv3fnLYPHu9x
YZndHvMnWYVExuJvOXe6fCtGfJqO2NfZfHPqmduE1G3f4TkM838fGuK8k1E5B5+cUj05OUI8tKl7
0rLhBTHmhY3s1wgq91/PPWIYI4SM60IVA/8uajiexMnf9a46AVCadyQ8vUASfHXRC657c3lkyrjJ
NAvrW3YyGiIxmcyb9NAd0kI1/rCsmATOfD/Q0Cp0a0bJ3XdA3TU1hOKmitPxx+jIi1PzPM5/MAeZ
zyyvclCOz/rJj3DWCOQwK8txcN6Gj0mFn7Wj/klrRK4a8Frp7Awj2rYVkhWP/wYJ7r1t52cCzHhq
KFTFVKYPmo//BuLFpekVrsSxfxLN3rd9iG/S11ZYBs9lUZzDKX0fB4hFHTsF2+OPLWOynawTJf4B
i8+/w8TFJq9eQrdOXlRHlY/mY8TTImvyKNhT37t+fAbm6yLub69qpoR9ihkBranqjZCyslfRH8HB
8bbIhfk6V4DjQujzuJervvijgfjWGiKSyuJzmNM9ZDyouTXLSx+gHlb00+ha54bDrDdbsaqwfQLR
rIKoG/40t31J/O4cutbVYRQ0ev5upqcTufWAky5A/7lVT04pgDTbrbhY+iy2Y2n8lm72kCbNpvOl
SdLpcrMYI45xxGau3qneBhL7R+IMxH/TuNp29lVM/UYw6hwHn57QPsZWhfhRAjEx4FpTjdioDQ0V
Om6YOB6hgsCoIp58Tt4m1zTI0S7e6hSpEAKEb7Rbp7bl6/WylHygQb57uXbCU/M6RiR9uRpkJqcd
AxWkAIHIegzRCBlN8jKh5VtFI1MSUkRw4fRduq5jvJCybEN6RZ9oYCP9W/z8LS/GD+m4aqYBVLZl
uwz8OKE7sv88m9A+bSI4Jyl/CwddO4qGF5dMFBQweJLQd6wSJAM43LBFFO25nVm2oW8DvViXH7Pb
IpWWr6XbICQaWWIWuolUtCaHbYlzYjE9tvPqjBeu/+I6TbqvkwWzNOogVh6urjpnx/8TFc6Q2MNY
085fFj0V4mSH7Ya+FcOyM2f7URjtu5qHqaLYRkRLRT+cbRCvWjFskLsdZxLKhJ8FE5cZK2eGRbTD
asQ81QVHG4+FIFLasA8QreE8d/ypArFNbgJEK6I3WL1B5OjzJnHke9Pnr+5AOi7pBNjgEa64DWQU
zk/CKQL+7z2N/aBpAFdmXIkaO4UI2JeHpQULDLv0DO0hy2CvBerNgIg+jL87CZzyuTSsYBbesz8w
efbxuBoSroowHyy45Ggy92TkMLmUfOwtfUsRY2vLIQEKQubypcMT1R/RiIQbs6gRvGUdLUMcEGVO
ThAJN2z45TPimcDgqmCYwM+NNx7Lt76gjCrT8yyqu0neTkeAQDY40JBwNy8M2OlhSovVXshdbOZn
dd0n43gjikSsUKAfBv4D37KKrVaiJ2dcLLGO7dS9GoUwjNLOH3eqzFITMbwUB/QL50jTgqlkojj5
ErRrfBi9gbci2+v5tLcordVP5Okj2srJ7i3ldKnNWPn8Y8+MI4yKn9xyL5E97W1neLV762uSkPR9
iUCYEqT3o0uEk1n5WeNVtODVljo9tis44dXSCYwXSeB7SXJZOCJ1UxymAXvLunXYtiqjOk/PG8kx
9zkd4k3pVoH6Dw1pfqTgsg6F7h19yBNM4tNbRMUdepStnguFgOFU6tLaMMomC7FeD5WyGXIaQbep
115rNGdIxq994/dBAagMt3d8Io4iX5Fp9J4YoeQCZDPb4uFjlgAwvN6lbV8gBkurszE30R4RZf1I
Y5AGMomp0vr40lvVsdWT/ziXXDVBbh+9xN22gzHs41yKo2G3rx2wZ+gh2lHkBLGZIrkWUfJnDO7T
omtgH/B2K5IicTcfRVjlEAvr86CZ4N9bQdoib/KF6eMuFvVVa+MHhQhpvPwDzv8+qcfHHGQGoYC3
2g6/SpOOmFAqFM+h/pp51vOcE/zXT4I2zCAFRL2HqVkCi1n2xGMiyhFQgzDvrycdwin1zDNx6oQg
0N7q3fIwOv6dQoKJsG3/LrVy+vfFY5P0f208Bv0CjDhxPGuT+8t4V7vkJmKe7TBF6PlKMO03g/vF
9/mR98BmM8BeNLxktGtfNMY7z21JRaT039lzeK+X+Jwm9QOH0sGo2nvPpkvNbwX7oFjPi4DIgKtm
LqwEzZxg8fTGnQpIdoIy2zFBNMyHuet+cCoAKrH+9Do+tykYRSux2PJa+QaVHoobj6MmXsw9kedc
H6xuSNZ4YuwGTJEcpAyr8eSBsWRAsdeIn57b+Yh9Y61aMvWkDMO8C6OG8oXEWiPHsT7TKMyx/lRp
YAYcuj21FkHfU6wILHqQrMZxV7zMEQZtLvt0ZJcos7zetwpc3xfo88wx2skhvmRmtpVN/1EU+Q9/
s6fGpQwhg+RqOjqo327TdvV/aUoSEpMDY8oO8K5v2WCROFVRZ2QGUr25EFZQa2iStfKgz9MjPn70
+vyqDrm9YX10+Oek0ooaM8AmQys67KeFMRsvsT2Ca4tnDbxodhZFTHnS/VQj69w2iQ2lnUFEAOGN
ZV7Refew0C+N1b3InrUEcv13zaEWnliTG9zZuCmCocDJaHf7wkdWNff4GRCGWTfDNWJA8tHBo2gZ
TZBprecTidofUlVjqL9a3EbMz1Q+Aoy2fUji0bqOMjXg8x8JdtzFJVAOQXchU8K7MgnYZUw593Bg
bIvYfuBsZRUpVBwXBgF4Rm1CykGr08QW4gtZJL4a/ztjFDTHbriaCvU0jIBa3WEiTsPOq4PL72yu
dU/WhxDR1ivyCILmx/ho2hl+bf09mdNfLbMZamTG35DmSM80h1yTejZXScWEWZPcZuoNz8z4bpnW
3qwYUxjexCROzwivAPsaMyg3rMcqdb+6qf5mAfueDEzB0V3ekki4K+y7znkwCiaMarJEwCCZN/Vr
2eAcMbyew8BGT9ABF3Pr7nMxrXiFNOioEWlYmPEDSbyPDClCjC2JA4RFq2nC0z91gRI2J1mH5EzR
qkoG3ZzvnNYZ2KmOLy6Uk3XmpPU6dOEBGwLrNmqg38L23lsq6bCXFxacH8jmsNq79ZUS+KGBccg0
QesUkwhxmKphl2b+jAx3UXPqh4FOMx4oNh13HDdD3187s7+Z5QARDtcprrRnPuWDmdQvUy6Y6AyE
lPk602IGjLluvNktIuKOdYYvYICiMRSUQ8VbKponOvXAxQE7MOsOk5C9gJa/NmbyGGvpoU/8x5mt
1hxr21aj/2s0m7MdhilbPSgxFS6w1HYONhnKESdEUetPeYfWLBzEQ947FxC398JvjpoWH1imXhZi
lpT04wqp+RXnEsCfsLyEYDXJDnPX5r+UtGRr9kyiEN+9p62zR3d9LQoBK6z8Wjj/e1f/GB2PyZ9+
5iL9c9z+OWGrsEowGAymO7OvcK9hngRTyppZ1BA4WJelOcCwsn1pGvu/f8+al9fbziwFWHD9PlnW
0R9YLaCCHdbu0BJqmIYY/4rPtE+PMtfOpTCQISz4OvpcMoGIyy2c9WJFa3uTxISgfJ6eDVLTV/oY
/dYT0a5Wl6+xnPEr69qrmxXpJp+tr4Qo54vHoBD2wz7Cuj8VJXoRDOlBI/phN2DvLiMUs65pEq9Y
FKe29P4rCgZ3Mht0pr46ji34mCUKFj8dn8fKmoLesF5lnv9WJkjnzhEFD7bH9quJt/jAXD51gdZ4
8kD6D/07q4BzJszDPKd3ip74jqy3xx3cfxjh9NtN1c5odbKfiwPH6lEbwS4hVwGoVk1cUEVLXtMo
UGwSSDq99hAyVrE07O9KTPmtiCPM0+PCm+1pkA89VAB3YgK8Y+yAOVwU6N3NckaQ3pgRX5Q3hHQt
tbMjnaH5GqvZ+i+FHXNqkjp/ziFLnGv8XNnGBlGHMjnkmG6Nnq/Uydh6EEeTLs8FWXPbro8II4E0
9NMkKk2ySpz5w8vKCikM+huHAA5I9xH5N56DDEyE4RPn/qiSILQbB+L4QbQOC2ze5nfbssvjXC/R
sybAB5i1BmI/hosJBSdlFVqDp0ap65evXdl0K6MftPe5dZ2ABMEocPibrGLfPfBlXFtfwix10Zqg
08dnCPOBXTYVnr3MP7E/ss83YLC+MUkNHD/51Ovwb/ImkE20ZBiptzGeS8PoTxGnNPbG15LlQjq2
N4ijNad5OnN7NnAwEtaP477DiwvtYOfW2a2wdX0fue0XVvaflBE5htQ7ScCvzP4+PW16oEzYD4b2
pfnmcy+x01Wt55zMpZOPEkPelb9d8jS0wyMhXuAZc6ILcoBhvotvvTKGF14QuW+oGLAPUJoyMCIa
LzTJsfATEJdMYn3q85Vuw3qFMvngW3jJy8qyAv4Hi7zM/+qIKd7kY/+G8gxBlLtcPbv5SHlSuiF7
m5mW4X97NQe8vqYMaq8Icsf99DzORFehqRjHAzJC45mzaGBjPSyouLkQyOh1TaIC2DZ7znwWKZ2m
9T/OzmM3cmbZ1q9ysMebuPTm4J47KJVclcRWq526J0Rbeu/59PfjPhN1/koSqFEDBXUm00RkZsSK
tWz1eqoSf9Lhy6pG6oeSwX3XWUgjoxqURjxnayu3T4Wu8sK2Cxhl7OIhjJsaNVVnjd8ZNZythGZD
qKhjFJSB9/zSeo8T3XkasxrhAvNRDULK7MClwIiiHexWfWafUFSfWtfOwqMPJikioAnvLsdwbmMy
EkGynJrW/hBXxcOg1kcXKq/IxR2pzfABqsVbvNJ9ZlUfc7v4Nk/dsxfpXzvqoOAt0U5u2z4Sq3yP
vPd9wFyNLoQmQ55NTxbaT9yiC/MwETO/c0ftaJHxImZi3UI8Qq6yoa5EzZXHzitfClAbHQUEAerA
Sw18qrL4HGrlO8VFSo0/h0//yoHI08iMB6cMPkNze1fFMT4lm99lqf3JCaN3PZN0gJBjgY0GATIK
uoEnKx/V3vpoRxCf8sz5ZA2qe2MrNYLW/IfK+1jWPaQxVU2WfL5xO4PEECGONHucWvUdhdy3Wuk+
kNAk+u+qfxJbuZtAhgGSZAuDvCP4y52YMGTVW2cvCzyKJaJrSgXfuUr5u1DM5SGxiv6YdoRD3O4e
ooFbyxkgc6Mqm1xITQ1e0Lw4ivlizuNPryPZrhUQZzcr73tHiN5VjwmsoxRWr4pr5Ue1iO70ebmD
Cei9BhD8Cjmkp6WD1YSUU3EAAc3t0K0r+B4tygzz+P1sglyMwpbY6/yo1Ba8nkrzK7OBM475XWZT
REjkDYSTGnw1m/GWmO0LrvRdpAwA1wImTtE/KBBlz6jblagkQih/nk1S8GuW2dQSlcdgcs++ITvS
BaSFQB4WI3wcBqFU6Bkz8h1AyWyiUIVOhhGB7CT8FE9keuO+eYAK/LF3F4qtO8ph25I0TNx8g8Vp
uSom96uu2x8qpC0PFA88rfQ+1axSi5tfjy5VBE5FkHe2kf/wbokUfIpzeMAAdCMdoJDPcpnYOIXp
tHS/UQmNJkbVfoUw5Jymw8cijkGWRme31n+4U/tSqM5HtvCXISeNZQYOyFkFzzA77/53QnWWoFiK
lbvkYzOPzh3Fes7R0eB9nczmW9AWQAGSUQWwV5FQoVQSx6h8mRtDQTMAuh03gIzzX//1f/7f//05
/Xf4u3wqsxkq5P8q+vypjIuu/Z9/Wf/6L+TY1l/vf/3PvxSd8jvTdBxV4/ef35+p4eSPtH934agu
OYr2J6t5jOzq0SP5Wnfa9+3WzTdbtz3n79aJSNs8smv91FJ6jTQc1y0K9w6XNW7/3fjiESMc50on
hZR8rezuuS/t82VNr7P1albi1oRqJUOG0qPM5i4qjeLOoET9erv1dfT/nHPbW2frVeuKlsOInTZw
XWcQjgy809W0vZ5sG0RuQD6RAqftjmTTb/zdUagEapA0qX4K2/5dPpqPSVNeOEP6301Dq9jrUxXp
JzPj6tgGyr2SIau0/d3rCr41QcKmtKFtSnTd1U5lHvyo9P46Im5A1OXOoRJkpw/Z3Kh/DyBVMDXP
cPoTrLUZFL1ImeLOt7//baOyXe/vtg0DMhWdspmV5P03EiPGcZkzeMzxbLfbPawtvTFDrvt3D4NK
1qLoS+2URe6joS33lTk+GE5AML0kNhXdrV6PcsT77e4kO9YV7JjsAm/j2FrDXtDBzzC08oxvlBqc
eo5sUfRhuxvJmriCRTcaZaBq4lQnQy0t9Qg3bAGYMVuc42XtC2ZtOhbZl7KpTraW/skKqO2QHdz5
dm3d+W8tyTqoV1Y9pb1LHAN5ZyuZzm7egepqocIfH4o6u6r1BHTXcMvZccoUELwB+Yg85SC5bGSi
pdcGEWsnnU8gYd5Btw1XdNXujEy2+OuAXw3MS7vSNo14BkcLxUZTHJuOqqcsva7Rp7OeLhuAYPLq
wBvdMML55GDvCFc08U3nIvm83brMIAVjd+AEq/VWmU5OOMe3nWXEV4OxGPez1/U7e0vShSPafFc7
xOP68dTjFClShlJj1j9RipvuLLGsA8HkWeGlblRv4HLfEX5EVbSFc9rp/O0pktieI5i4awRp22nt
gDgaGNbJm9CsWxBR2W5d9vGCZceDBq+IWfPxnRI+Op1V3sRzVN82LRfUy7pYu361TVM36WrLaPtT
UsHo2Q3anU0KI6/S03b7sgkS7DvxprwZG60/2dZMad+QKTCiwV253bomsTJHsOAGYi7EVpbuFOUk
NoObFdiT5CB/x2NZLNdUHIL9ArKU3lROcqV0yxX7geo0OGhjoK76UQWluP0tspEKBu9STYh+i53D
sqY+Gyqk2WZ52YXQEcxcCVs3HcKmPpHpma55TiHYZcx7Zi45FR3BzKE6toLBpli6CwIQyjHpuzCE
WoyiOtiCwOSV4zfFQFNdT11vZ+Ekk2ULdo821qJbaV+dkDZ1DqUFg6s7wkR70VLYgtG7mgPW1eFM
D4vFPZgdsLq8yL2r7dZlm84WjL5ozSHRYM44acjVlvN3l9t/z32Lp9S9G73X2+5dED2W83KsY4gr
nHuYIY45yOg2rO5aw7w3yfttf4vEQ9iCh+ihdsz7gbM5WerH1M3uh0B7rlaG2O32TcnmsAX/4Oqq
asyJVZ7WAk4VEs+in7sr6Pka9503WxUiIKYNxQAh5jBFoZhiedgrl4yC+HtYauCfLoaUyAA6Zr91
iF4oOan/2MCYCOp5YWYVwU3qBgbZrrj3ko/dwqlzP4/L1H6Cal8ldgepVA7NuUfakLSjXnn0MheD
B6e3tSTTLeXMZn0LAN0CizkZP6BYiu2nsqpICk9VWd3C5xeTEhmh2B2o01B1B+k3+MRQyeyiaY1L
ZiGlYin6ECCJv4B8i2NgvyMShiFKCFSMhVeL2hfdt6nQEwCuyzKaATWuERRbSArP9fA9ryGYQMKs
AIe0M/NvX4zs1XJeOeYOKFBpmal56koTyEGi11Z9TXjWqK4v60BwndBpd62XzsbJ8HiawyE484JS
ZlQHLmtf8IfMb0WYKTJOqPb1+U1PAfsNz6qp27mdyFyI4BRtrDqHBlQ7tYa+zE95oSYqAcEZ3sr7
7RHIjEtwjFmZwuECyOpUxLA9URhjTCQfmwG2oyoJ9c/bvUjGYQmukEjZbBjQxp1QERvrY6eUI7DC
xhyjnXeVrAPBG1IFaxqwVCynEAas7r4tbGph9UqHuGR7BKuzeeMObwn+sM76voQKDNy7hk6zinAF
HLooKbQUQhwDw23ebfezfvBb/QjOzoGhrGttlSTzoOUfmyZHpmXQK4fAZBlROVS76IEVqIKGsT7t
OHvZ5An+r0oiA7qkcj6NgZHdmQlAJ8hOPm0PSLLBrLXTVzYeqLAvDHajn5K5SKCXtVzSBEhjUUwx
aBN8JNvdSC5JlmDpUHeOIdtJP2kWIg5T3yKovD5OqcL0QtI/nvnk5Wb9dbs32W4Q7D5KG0ThCnc6
gQhS7pMqRiF9jEHRlaVz7V44JMH4lRyMYdui9NerCmQa5MOix6pZJuotLQ3xUM86WzDl3GwPSbZO
giMAbhdUZt1MJ2Az7l1ckD1wYDM+a4hsfdvuQrLP/nP+vtoKIYngZdZQUQFKkI4gaZz4T5Tk7cNl
zQs+wDRaOL1qfEDUB/FpSdMYnEoapV+2m5dMkCl4gLaYTFXLy/FE3ezSH8JyBBVIvcry1FLM4+xc
RmS9iPafDU3U60BuSaJMN2XYOV+LzgBFn1rq8/ZAZMuwdv1qGaiCowIcvM5ppbj9kuoWBukSllh2
3InkOmUKFq/rRuPlMKKTxb2ZzAkCq2RQT3WuOC/IbavPMYp9p6FvVqHN8rg9JlmMxRTsP6sNs5nd
eTpVXv6Yxg2SkDB63SJyAxSPNCgE+/b9tLTnegCSq4zufCxhZLxJA/v39ifIplXwCYNlwxXeGuMJ
lozpJ1McjOCLQWvsDPHN9l2Qt38vWwI34aSWlGM4va1xL+RxBx303r57c9FoXTCeZdRaIMZW6zdI
WS8alPQ1Mge2tRwcOCBgHiQc3bfXtWJdXzBddCiYk+YiK0JcqvS1iJwWUj+w+HdICm23LhuOYEam
1S4r8U7po2sbxDNYI0oHYIiY6jtDo8yEArt55+rxpsUyEMGcEjdCCU6LSz8udSg4vjuszgxIYXsg
slVff39lrD1pKKvraD0tQO8GCnzYjc0Vbbv1N28bfLtgNZ6lm3WXTIWPSIb1y2yz/heCDfMjPJ/L
T80hAx4ZSvXS1gvF0dtdygYkmEnv9VE/LHrhmyMEgFA8l0gBgs41wh33I+lA9NMVcIw0NseGkucF
yBeRYr1HwUOx3ZfLRiCcy4vbqmDPDSjSWrTd+9YvXHXn9if5dls4hB2UtfAjVuE3ADH/9OZQwAIV
q93OESZpXryG6xM6qYoF6mioUsj/jWYq/mhc0J4vmhhL8CHaAoMsR3DpW9lQflaqwD4MQN528kqS
vSrewI28br1IC3PfCvWb2FRv5okku+deuSs8MFipibudm4SsK8F7oODhVHOV9HiPb6OlfU68J7wV
1JrvXeSLikTf2aoS12EJrmNpLbQyU/rBLU0o28dkuwsKXi5bjnUXvHIdE7qsJNvj3h9U5BkAzFwl
YbN3Xsg+XfAcie2EIxCgzs+Qzf6Z2EAy5kbzPbP8uP31sg4EPwGdeGjpKqYQu3p+0CEJ6zWFCnHr
/rL2BSvmkhvG0H0VfovcBBcCRChgodPui0h1duLC63b5x1vOtUxhGwU5UFxYGRufChA45ZIePvwO
HCr0TZVy3bgNHFvbg5EYtilsJNjvnXYMx8q3mvKPZbVfJ7jTLtuk4nWu7KPZdRKoTyydCv62/RTW
1V2MmNJlny5sJJfKHGBuOc0PCVUXza1lNTseQzb/whaCKXchBJfioOGkJZs+vIQIqk8Baj8UtNxt
f79kn5rCPoqSDqo6AKr+3KgPsZ0+j7ilRkMTY7t9bfX9b+0i4UxYqKUnARbWHDdwbaeaClg4GD+P
KNYUofYdxoLlypxAi0J5Qexu3OlXsqUM4bpJ3LEDTqRUPhzGIdkFwAohSJV+uXDidGHhc8dTktHp
ah/WVL8oyw+ebQKaH3fsW/L9urD4BB3yBT7Bxjct77q303NWFr+2l0Sy5Lqw5IC6VwWLsvYt1Owe
2nYZT1rgogxtAGXa7kJyAhnr769899JOdRBTt+LnDmq2qjJBTIRADZizKn6BGbf/HSbeeAIKBA5/
u8v14v3GPjOEC3kDXlA1g7bx9XzSEF2LjDG9GrquVovHLNJH7XNZQp+PSIZFMZJys92rZC4NwUf2
cEbOFdzIfmB590kH4jxHQ2FqP283L9kFhuAY3QBiB4K0ta8hVIti1RDPVK90eQMef8c/yroQdoNu
a4WVgL7zQwrdP1BeN97roLl3VkXW+vr7q42QuMDcGnep/SRBSuS6dlcC+r7kOrvzfJE4SUMwQyJW
FNeQvfAhsL/OJgieWjUgbUG5gpPHXy9bBsEY0f3MezfVa1+NFeVLP5UmOq6hedkRYgge0nZAZBse
ft6YAxgYwpayzKTcWV7JBtUFPzi68KB0vVb7Q1Ke1El/prDvNnOUS2JiLmVtf6/vMijzQmFgTaFz
4h0dlQu/kbXZjnVJdo8u2LRqW31UF1Pt24nVHvTQuocGZOcxIZsY0XKDLh+CIah590b6EYZ9YI5J
Mh4RZbooP8TkCNarZ5mp6ota+xC81/PthNS1d3Jyt9uLGsvGIFiX7XR5CllR6hMR8Cs7P2ewo1EL
MgSXma8ubk0q6GDbxnxndXmMB++BSO5lNqUJGzMFnRaUvUcVII/nk2MGGhXs0AxfZLGasC+bsZ90
QupENYwJxY6uA3NQOjtbR7It/5N0fuXUgh7RoiQlqOEV8OXkSPJdoe+z5zIli6oJGxPBedILYdj4
ytjNX7Oi5VSum8X42UGr/nF7etZJfuOw1ISdCdmIARXs6tCy8KEE6H6ldu43SOo/keeFixstgKB8
n6kXnmOasFHbMJ2MdogIAwXNjWaH38po+LE9FNliCAdAWEbu0No4uCVtjy5adVo03m03LVsJwe1D
DZY2pdVUfl3HxpWJDvoV9Bizn0/LhQamCadv7QCEaKaq8pEPOrXZRNX3snOsrFv9rTUWbNeI8qLy
VOYcXS1UtLWxukbeMgNdX6CnrQNGSwLGQUFlszNfkrNYFUzahKoiSjPsIqwo3QzYQR3qdqQakmPd
ddfbiyIZlrr+/sr4siaNp1Hh9upN2c2K7wfHH39Azvoqyygb0LTi3lXGl+3OJDtAFQ4gYn0m0r85
Ud7G+WWGcBUtJZrflr2HUpfsXlUwdsjEg1lNeR3B8jBSFF3+jhJi1dtfL2tcsHI98ZRaT/vSbzVV
uyoGlK7RyiqO263L5mbt9dVCLGqekawmAm4EE9TgCRXYyY82Gy6LJaqCXQfcW7x0GjKfCnxYIHSq
EBE/6Xbe1rKPF027CtDEUbOSe4t1bM3sobLK90pR7DglmSUIZk2BsoVYxdp8W970doaUjvouQ3zs
qk/SCydIsO967OqgT6vS19v4WEBOkk/1TuTn7Y1DDfLfS4sQmqOMMY4P2Wc0603lyQ3K8WZ738ga
Fwy4bcbAy5GX96njaa6daglRjIPZ8rLWBYsNE62qqOcq/Mkt/nAJuCtq5+6ypgVbBcowZMikVehH
LBqcu8ZypbvVXrTt7R1peoKxxspoexTekljoKSBCG4SQZ/UQG82nC76eY0Vc03YJ0QCYy3Mfzy30
39Y9lZI7OKJ16f5x1ND2X0uq/9vIZx11U7s8E5jXDrzxr/RV3PzfEeHCESJVKCUDrbvSbM86WFSf
XjYiYamDwlat1Izac5GiIqGWCmW4cNrdbre+tvLWmITV9lQvz1Jr7s9aZ6BJlpnubTGnyAvkjXrn
uEr+PKnOtDOUNxefCRQW35jha9HQmzvPrRa8y2KludM7E60QRDZ3unjT7OhCcNeTalIJ61Gs2jUN
VYjkX/sfdmLUP7anS9a84K7JWLoj+Mn2PKCTfKAoqkIGbS52TrI3/Skfr//tkGwbuYa0XJqz7nmz
fVDKpDmnaLbfGm4EBa5t2l+3hyFbdcFxK6VS9IsbjmctTqF3ofhkvEWTybhavLE8Kl65fKndem/Z
ZZMmuPCE+jwWhUJR6sz1I4JmqIeWw87TXDIU8TbWDJz30wJ3Cdx3swfVgmO8s5FUAM70jfTEjjeX
7FzxOoaqaGTrK0PKyoYZOOk3gNul5f7ZXo7/3IPfsELxAmY3hs1ThebBJiBwuOqcweE5ImsBOz80
eQ+1BWvwXRQO9215v92pZFXEO1mBYgr6gvpwhgUGDI7hxNASps60cy+XNS/Y+hzHduhA+nk2iwpQ
Z924+rRWg+7BlCS2oq79vrqXUYtaqVNuDOcyp+5at3/1cMtaen2XFeX7y2ZIMPYob+D4CanS0BES
R9dgSqb+Kgin3fixbI4Ee3fSLO9HluEMJO5dknWf7aD+vv3tsukRLDzVp6kr5nY4K9r0mE4lNbRL
82KE0zlIww/bfciMQrTrekFR1OyGM3Xd6E1UDzmKzYOZXXI9cxzxejZaTREXXj2cLUt538XT+2za
yzm97TQc76+TXPt3XkRBVobNcLb14Bfy4Y9xhn+1pvtwys8JlDPbE/T2+kKw9/ceHTT0SsG41OfC
Kz+003seWTsOXNbyuuyvdj+i7UXfuaAOcy9/F/IyMXLvIr/giDe0AMHVrJipKPZ4RnPVsO4WO99x
Cm+nyVhT0Wq9donMgMaTle7My6KPhLCOHcyc3sqrhOQyiuFXbTPdpFm48wiSzZVgxjbi3Go0hOm5
VyckN5HOuknInhy31/htQ3M8wYaX0EkMSN7X1lVker1jq3q/EUp6cnV06Lf7kI1AMGYDaCniqJ4K
ZnL+4JnKJ6dPd+60HhvmnycPbfy9keLSHhE2VNRTnFQBz/OC6vyi/l4UcX2c0aU/jlkB36yeOLeA
q+edXiUD+keBbYf4/AL3xylDr6BYFVH04NNFcyVW1pJItpFtZocFmv2xM7Jzb+h7NShvOzxHLKNN
lGmGAslVT0Yy/Vi54cu8eJybYA9GJlkMsX5WCSo7LEKmBd2I99S5rhS2vpoPlKGumlcO8hTTbRiV
e/W0knuH464DfeVGcCF9UegMqINillDHU1BBmKPAMr0Y9q1ZWF/GzHkyqSqKlulWN53LfIy77otX
/TYEzZI6sNQTwqffV3mPfvZuL1t/wdq9IEMBCRjuyUzMBgYP7RHFxJ/bbcvWX7D1sjEHLmimekrL
7HGxjGc9Vr7Y0KpvNy85lVzBzMkar2gXQz0NZnLTTA2OPbxro/iWFMKjCzftdjeyUYgmP+pDYTWM
ooIA3opCEkI90hnWzigkti0W0jaDoThxTfPeEh0p3buHV3Ln+Hj7Ae44wrGt5oU+ZBoTBDM84utg
Xih6+5SU/8so3yQ7yywbgXBsG0Gi1Fz32UJN+lnR3D/1OO5cyyRz7wjntj5DGonYKp48L65rtBpX
6agxta+3l1b25Wu3r+wKQejIMqsmP3eDYl4pZL2pDWuT42Wtr72+an0xHXvs00SnKBfJHCckIZRp
4WUF2I5YQBsBXjDUJtZPXh98tXVIzRFwKp1p5zYp8a2OYLu9W4+TQVEAVWyPaD8M3QfE3K+i4Asv
uSj+aabOjgOSWLFYIovEpAcTMbvHru37Ck5titRPPXJHqqp9cN3sMisWa2U9BckHz+5LVE3g7409
Jb1GhwUZBOhJdtZbYm4ilj0LqaVA65WRZLfIF19rYX1m6kq46+3gZqr6vQCBxCpEWLvrLnFSwp97
Rm/VPTSF+5Vk1x38WJcdNyKKPYl1O1DCnOd1MFZXg+t9N5LE2LmcyT5eMOkimYIYYWFUstEuCV60
9jDtJY8ld0sRtA4HSe4FE02PFSo6YIEtdbiqlfG2inc2q8RhiLWdlmvnCDv3C+zzTX/U2jK5TxfX
2DkKZFMjnMWTolPCqnmI2PXJY4va7VJBMazG02U3e1uw6c5cUgeMY4GQBWrvhzkLqeUNIf77fJHD
s4UDOVMpHkrVNjuj/aDcpYbVQzQKvG+7ddnqCufwFKatZ5FZOidJ9Q0FiU9GYj1VwBwmZ7rb7kKy
vCKUPFOCPMunYjlltYWEvQ57ox7vcULIGhdO46UuB54F+XJykDqo4X9zVSXbmRuJExVh5LWbq81s
K8XZ1YJPmaWe8w5q3ll3/SayPqpZfpkXtQTjVVvXLcuy1+FmqJ0fhZm2EGklEPjBv2dcXbYIwqEc
DDFeDY2Dc1MgSg9Ac4ICwlt2nLRsFdbfXx3KU6YgSoUO8rnJy4dSL//kefty2YcL5kvmECoRyyvP
ltZ0N8QFnCu9HS/J6zmOJdiuW7mG6S5GcS5185dZkH8jd3jZdwtmiwCoim5hD2H9Uo0PHWoot6lV
99fbrUvM1hLMFu4TVAd4FZ+LqUXQBem+c6v0MUQKmWcrqGIDcvN2+pIsrliLaUS90nlM02kVoMlK
MD6o21s7NibxzqZgvzOUQJY5WgDC+uVQdBrM+uoh5d/teZI1v5r2q42ZLObceVpJJs7EewJOmswE
bZEaYjakJ/HSzs42lXUk2LCzVF5fVG15drw4u3MbLzpSaDJDPo9W4vZY1il5I0oiIveDNk6TumWq
7PyXhw5T49wM6k2JDFrYQhPZ74GiJG5PRPHHHXrvXkg/Rl7c0wls5fb4YmfKYxT+2h6KbEsJRu3F
RrDMypic7RE9JCt67yrWnteWrYRg02VqaXMAK+yZtOidHmlXsa2/LN6Fx70I4k+RAs8CFwRjB9cr
vI7IcdVRUN5sT4zErk3BrnN9cooqq7JzlsRwZE4DDGAmpWlUV/5pg3gvXiiZIxGxb7iq5QWRF5/1
pPvqjNkdIt23Fep+26OQLK8ISQ8QPsohXIvPaTX+Qb/p46KZl922ROg5ApvVosBucmYdnhxFTYEe
T3shTsnsiwjzPIlLM0As+KzN0+9yaO5dHXFv1/Dh8Nx5AcqmZl2RVw4pMhPNUfJROSF2SeCjhw5A
q6aLEMi8XtdeX7Uedrkyh0tH61b+qVohH0Z/bWb93fa6yuZHMNs4i0ykD3h7R3oYvhsg949hh++q
Lnow5mrHBGQzJNgvvLCZDc4wOoeD8bkvYOFvmm7vuJE1LpzKfTBZcJhW4Rl+++moFPBkUL2846Bl
0yMYr1GEZmj3hnaCi/lZH/UcpKcDiR66cxF0xDu9SGxXRJkXxmiXCjHa8zKtYuOQcx5KPXAP+pJ9
2F7mNw8A1xTzI3OdjjCkjKCG7Ib6JGT09OJmNlDTKrXnqbJ34u9vDoRuhN1kltBXuzagSXUofjZd
ibjK9MyFbGezypoX91HUmBqFL5WfGAg+Td9S63MTOjuL8OZS8+3CPopgVrcVC7Bi3zqfhwGpx9n8
VI3aHawbl8QZ6ULYTWkMBkorhrWqqrtVq+yjB3sb3FLpITaG+9zub63Cub5oxcVUSFAh/weFdebX
vUkaxLlr9Bb+5DiBnMB4gPzhkoMBQar1avPKP7mdnuphYRd+BWFVckjigTCOBgfH18vGIVz3vMlR
LadxMt8t3QKwav9DcZN3QdH+9mrDRx9hx4tL9paYI6Fw3Bs9z8z8ImtvFTO4R9HnwYuMHRcoMUAx
I9JESzHr6kp4oFbXXVg+FUl3AyXKV8OrTl6oH7dnS7KJ/5EA6UKvC6uZIuy5TaBKiwAWOE10b6rp
B+QtLsNdm65g50mp9lM9BiUg+3h5iMeq+cLe7n5vD+LtbO4qcvb3nioppsypbCz9Jg0fLX2ojy0L
MWXJfVPnH2DovJ0m+64ujRuvG3Zcl2yBBPPXZkXjiAorPyvcu9DUPse5cueo03OlzdeVF+2MTbbN
BBfQN0oaQhwe+aMzf2mt5JYKhQ9dGu+MQtK8mCTpC9saeruvfK9JruHj/2qbaHxqyo4DkzUvGDvv
iMTUGhzwnAUvSlR/ckCpV/peREPWvGDrbarzoEeZ2ncJtY2L/j00cmTxLrpoumQV/t5WxuAaiFqU
ld9X0XOiLOehrYed0+PNWwhtr0N65QaNKh3TvMorvwhC74c+GcqnEVXh39sWIZuYtddXrVvDkset
41KlVEwzFIwlaiY3xAts42CnSbsXtZIMQuRaXJJsNMdAzXx4p76FSv6jyIMd/ydrWpif2dRrL+in
zB9tu78xzDi9dREwv2z2xXAzyjNaMLRO6KdEqiCj9KwbCBf3vJ3ENYg8KbajDGOWlbnf9Ahgpr2Z
3tb5lNymjqmgCmzpB8c28uvtpX47d+6aYvBZKQtUCalp9OPCSZG3roIHVCiKayM03WPfw5RCraZz
ZRVjgwZAkR91O+8fonK2d25ZkqUSE2YuIi/wUhaVP82leii8wbqaxnIPSCuZTDFf5lVx2MQ2Rpgo
So3sTnY0F+OmsIKfsa49zJ2yM4+yUQj+fPBKTqkwrfyxGMtDUk3KYbbSPSpcyTkrZskyVHV04JqF
P/f2p2B2biy4K0FtHNEd3qOykfQhpsnKcgAVFGMyuqt/LsfmMHLZmXLHhwZjD+8vWQ0xQ4bc7tiX
oZX7oVa/RIX2OKiL7wXottnTc1RXO+eGZDHERNmgkq6ZuzknBYGOVApY/9DvL4bEO4rplB4RbBS7
isJHpuQ0RDFKg5Zzyjxv51CVfb1wZs+zY3dBTlFEsKBbWKmzemu68d7jT9K6mEuZg6rQm1lPfFNt
DMq+8h+htUeDIJkZkZNnWTI9oCY99WdlcQ6uAXFd1H03Vef9trOSfbtwYEP/3nQZYtO+M47doTXK
7CoPnD2yKIkBiEmUNl4UY0Ipxq/qNjpQzvS9Uap7QnUor+p7OG/ZENape3W0trCPoHkWFr4zpJ15
pHw0Xg7cm/OXy6Zo7fdV+7GT9rOZaTmMV/GHMOiOaM3sxUVlEyRcw9N+sdNR73I/qubrrkieZm95
8iZw3uqcP29/v6wP4S6uVQqEs46e+97s3USed7QS9zZp7MdYW3YOHNkuFVy17SDY52Rm7md2/hRH
pT7etpG9zB/L2J2DL9vjkK2zYMTmMGq9CmmRjxazZiHr5mrl+9Gxs72aOEkHYhQ5K4JhNtGr9vMO
Mbqmy08DYPWdV/Z6wf5HosA1xSCyQpGaTTlf7lcdRA2KwgFQAqB8DFEKPgzcDGB4VsorL0M+6aL5
EuPJMfF8z0ET2Uef1/o6RuZ8CpVl2EFOyMazomleWYWnh3E+1ErudxTt9nrwMlQwe8/KsUfFLOmS
cwXU67KRiPmoTl2It5uccZlqGddZZR+8xbNvLpqmf/DNDZ2tdGUL1SDxzVtVN7PjkFnmzrLL9tRq
lK+mqW502yAHRTmel45HEA/JcZhRZd3+dondidkn0+A9ZCVE61pPfYrC7J0d1vahzozjdvvrYr61
addRvfr6Ai+KPrXKvVmHuyZge2rDx3Zub2oAgg0avlMaPkD3vXMYyYYjeENmh9BHTuwD2uTPeR8e
4wJ1XQrBdi4xsvYFT6gOVaPYZQEpglOm172uNQDWCuOq6dXy5/aMScxCzLLA8tigkW1nfpRkp0Yv
vsC/86iqaMobxCMRYs2j5PqyroSje4QeaSqKMfeVuXwJl/y+JZKamPmDrU0fzLZAMLW83e5KsovF
HAxiDkODwA3JRjSUB9g4i8Y65Eqzl/qSzdq6YK/2WZYTNiganOOMFBdA7duxVp+CobmOMuVsWNY1
D6Yd5JFsKMKWnqvGs9SABUrD4MULPZTY0ULdnibJ/hK5ePLA04nYuJm/5M3PJEnvw6B5ThjCdvOy
Txe27zBALmChOeQvRZwohyVsvQO8VfPebU3WvniKMysUVXuZrzr67F2NiF2gr9029YXTIxzgCuT3
yWgzPU1d/6xdBN3d9Z2SJp+250cy/WISZiqo7DVSAsCmk9+sZZJLgKJk0Zjft9uXXKRErh9Uf+qy
XGjf1ocPVWE+6NX0ue70+xjx5h2PLlkDkfGn1kggRXGc+kXvUReuZimiI+5w2VmnC6cRscVymLuY
62a0ykz0VX+gzH0PoyCb//X3V1bszurQ5I2b/Cf4hPO5Ue2B8sH4wjeoLphuryVRithL6icuwm5m
oQUHkmF71yXZ1wuHTz24uqJ1+CBjBCbizc0BmS/qLW2EM7f3j2xtBfu1oqge7Ym19VTXRMO1fKEK
feeFK/t6wXYp2ByrrJ5TnwL0CHrVNL9SUCjhsqHvIUJlXYjm6+ma4SQE0ZROm546zoPrKrOH537S
xp0ZknQh1uhXkzbPuTmywkY7XetLCfm4Prb3baLusXZIFuHvUn3t3/pSjDpibjyo09ocoBWvHBd8
aA6r+PYqr8fvG3cmkRwp88qo5gaW+MNoLUcKXefrySqs99M48vTSm/aqyLiKX9aZYNCG44TLsNZ8
oTH1aKvjIQmpqC2yszVlzzBy7ng+2aSt6/XKslHb7Vsk4GO/1qqPRCL+NJ22MwJZ0+vvr5ouIq8i
7t6kfgRS7iYIIv3KjtrouD0/sg0lGDUa0aViD+zZrvJ+D3pzHZveKVP3tYckiy2Y9Fq0kc1QoPr6
/+fsypbkRpXoFylCSGh7VS1d3V3q9jb22C8Ke8ajBSQhoQX4+ntqnvoyrVKE3uyKDkBAJpB58hza
PfvG8VIjofR8f/BrO8myaRcBcU9AMfMlqBChHnzyiMjY88Ry1GB12RQNG5O0tgSWYbuF7uZe4fUO
1tPfTZ1Pr0tbV/vuW3YVfk9YH/VRwMC/h4ieWf6EMMJOd2HX3uuScu0JykByJk/Uo0+5X3yf2Vbi
emVe7Nr7aIq8sRcJAzcVfMTSLBIvQ3fnrNtV9ihd1iYpRpwGAdhBnaR1T0lTio29s7LxXcti80ZG
pTd77AUx+q/x0H6OWP6nRMne/a25NjW3399Yre5KFHgbw168EDpULO+r4xiMW5idtdYtqwXnXhvq
GsfA4vnjZ22o+414C9+5Iy2bTYK2LfHib4ATEHMWNvH0sVi6UW/4/7XBW1ZLEMBRcgJYn7gJeAnH
rJ+WrSzZ2qpaltqCgxPEp5iYfnL/BF/pY9gC8z66p/ur+n7z/n/q6gkCzZCMrl/6ljVpLQcQ75Y/
Q1buun76dnH9oGI5wgnXL3iHc/0sQIQbP8P/L9PGrn9/7n27rD72HQWMjML9lobFsRl0cChqKFPs
mx7rsAVVgkg4v7kymofHFiRvlznJ/3bl8M++DiyjbfqENzpQ7GWMzVnmJkx95X6QiCDsa9+y2inu
KlEZF1arBnKixPdPzOvocW7pFmvQ2gpYphsWQxAEYYk3EveMSYukCn4j/FyPO1fYMl6U0fshgF7s
ZdCE4raDzKBJ9mU2fRtA1sqADnTA8yhkxUdixOe+m5ATVBfRV5+bhH+8vwwr6BjfRpHNCxKo1SBx
5xnjg+HDaR6iX/PAz06elClxhuemVL9QRjmkKnIu93tdMW4bTjZ3sQlvKncvMncJym+FfxwgewLg
2hJsLM7NEP579fVtJNkyGyi23e5ybhng4i6fAWw4OV7xoW+3Mg1rXVhBr2ia+bIUPtYfbLif4gSC
rdStioelLINPGqGd877ZuvX/5oDrqK4GWiPWQjjemkQN00FCdRZ5aC8qdlU3xr4NKQtCTWRDBXIC
3vC1dId/CiRYlyD5dv8bVmzRhpJFuB9VfYWnTiKX6djLqTpMMd07eMvSax5PONmw2Mp1zCV3JxTQ
TgLh+bzzNhZhbbEtY/dHL6g1H4GAJNUlTsLvMXNeqxbKmQGqBfdNknVcF15UFpgZ9lLUtMTyNib6
HjvxlvD5+5FNYPj/fx+Vbs77ORial76YviaogztAmrF+lpKDr7M1M6Lb/fLAgyXZZ+Y2fizQSz3V
/syhZ0CLD2Zi1UcwDLKjl8itSoKVZbGL7YfQtJw3iPMMfQS50zILoukoa+fDyOadX2GZ+WyYU4aA
X73gCrsc64A2jygXLY+h2KTvXLGO/2DJhiVwODDVL/kYdYeonZqDruMt6MeKt7XRZAmUW4Awgv+Y
o7E6NIH+Ocu2PTj+9OeufRtZZ3nbaJ7EucEiQCf24IQoWQeD6r68tG8jiFzQ1bImHOuXsojGQ7W4
fkrz/GuJguZLQbaqgN9/4Po2kmgAWpu29YKAcJKf+kgciT9cW5R7p1OTnKJ+F6FZ7NuF91qTePEi
t37x6x62V1FxAPGP2vBS/4aO3jn2bChRzYcoGgIAnDvA4UzpnhZvOFTkUxt+KiHu4Yhf9awgWZI8
K3+5uNMXU9PDWH4THbs0ajnU/fig6Y9d+8LGHEFz0gyxi0erHHn0lFQRf5XgHdj41hXTt9FGetal
kC5S5HERnxkkH8Dd9hyw8QIdguO+D7BMf1q60K39Gry3eTcEhz7s3QACzhDs3OfxbUgNyL1q4Qtk
qXMqjlHYnit/C365sqFt+GVllHGdEICvskYM61Z37npV/QC5PqJa6MDO49nxZqNP3Phjke+cMevZ
UJqw0w3DMVmQ8LEuyZUkW7RcK8eXDctcoEsUOqhQfplylx2GuBqPvV+jroWT/pSMYXFYhhLy65O/
i6Un9m2opueD4otVWP5FJyhqbV31rEycb6AWVpz+f6CZEer2xlogTL5IcgmDoj3Ruat2RUV8G8bW
9JAr6fEAfdGyeWySBDKPYtiqblkbunWTmGOUkAmNUK+EIPYlLiKTqrHpTruszsawlVqgOgNkZS91
tzxSoi6Tu/VsXhm4XbEfOBGI0HoMfPDZ3xJQ84ZsXkJX/JENMCMeR+iy6TDssLgY6JJ2YfUQqjqr
d+pnIdn8/zc4dwYuPADUERocUGgv2hKkW54ZHxOAdr7sm/zbzL15bLhjE/jAELIXUJQVX82AHGwK
5bFxFxNA7NviyiHJ/ZlWefXSOE7RHmY9SDd1g9wtNx5+K37vPyX7frOEMmD1S1ze2E/LD45srsLj
D/U0nc2y13Nbd/XE5zhZxxz4Ig8ZXvDfNmk5g0vq/iqsXNns8v12cpmL58btQtghckGrpyRi/1St
2pWi8+2S/VKoKSiiqHopgSH0/O7vpSjAXNHQjbOZ3F5e79xDbJhUVQLCySPYcKyrAw3UkuYC9yo5
v5gk/3HDN08O/+Yq56hNdBXEO9CJ/NN4/I/7E7hijDaSKvKNSfjQsxffCeKfhLU5P8ZV4L/WZoq/
52E31fvcuK3Mt9AmLtBm/WK8YUp1B8K9UIzRHpYI1DZaFj/XKAVOyqB6Kby4bA4TZD1/GK7HrSfn
yjzZOIXASwZTK1695JEooKgu/0ZNzmvclb+KMNqAOq04XRurEM3+rIopqV4CkBxeghDIfMdv/r6/
0O9bimuzUcf+4vUhE8l1bmN6BO2h9+SBm/giO0hR3+/i34H+dzO7/xZXvPGJQaPCJhpVcgUq9uBH
wM5DOd1bMuY+FLRNl4idkjJT0QNT5yr57Pu/nFEf4OgOonmloHkeTHK40T2D8+OpUmfS58ei6Y/c
/+gsr+BdOXbtdwkV+/vj/Te9+954reNZimgqlyhIrqb7ovvzDBEQDHMO+Wnqi7RDOT8B0Y4sv2kt
P0VD+KDGPGWieKkLmt7Gl3zaGIn3rhtw7YwbFAAqrXMnufoxe8RQUOGFCo2PfIHOIP3GiDz7YUYK
qHg0URo5W6RF/yrzvTMDdjZuKtXAdIMVYzh7Iw2w5gMx/ZHh+7g6RxC6Gw0/91OemuqUFP6RDOxA
4/Asu6zqFaplAmgJsRT/TbRzYuSTyzYey/+SvL83NutRIQq1EMeQ5LrwzxoxQwKB8Qk0/Z0xRx52
IOV/qNm5bckD9H/OgX/uhzHVyUbA931jdO1UH/xHO9EFM9O3fpPirszSMgKlysaCv3/6unauL2YQ
x+trAx8of3b6ZwmtE8J+5vIh9M9jIK69+NRCEWtuf48xpAAZAOzZVLcH7LqiiTdON/92CL83xbeP
f2OwDukLP0c+/ArRvofRJSkGkCTgj4FoDLZ9R6onJMVAkY/JH0+NQfxLnYfgz5usN6Zf59dk/oG1
J+xPFQXAbv2t+nPVj0czxw8Mm/e2iVqTcuwn/Nn2xl1bHSuQCcyYVM5YRFcn6i6JYPIATfAt+c+1
xm9G+mZWAAYoOauK8JoH1euk57NXbNENrXhh17oNqRJFWGFQhlc1Ao0LTuYXMskslPPp/r5aG7rl
0UDIRpQxdXhl8utI21fWzRsu6t2WQd9tYccb2eVuVFfhlVfTnIKi/dGl7cYb7N0XK9q+/f5mwpvE
eCTWIrz644OKQdJSRodeZ33+o/fn49JsCV+u9WN5FJWTpnUJZj8Ykx8uQuHHMI5eOOdA+3p5Gi7h
k+NNYsPG12bsdpV481UcdL960E14DYH8hAFF48kb+bxxfV9r3brwTA1XEKwK4mtNQXNzqphpp3MF
3j+xZythUW4dvxl+7slmGTw/utYjqsecHNUOSUy3sr7v3qfQumXAi2iToCQ6vBKx/KVyP4Og2Dcf
B5wodhW/ogvLjNsu6UPiJcHVQVLoPFEUcqLAZQtm/64lo3XLkllZd5IUxU3JgX7mcfvZlfJYOcEG
bnitecuQFbi2SgaRimvVAPTpjBeS06dEmY3DdWX32IlFZzI6ChyK0YOG7FiC4PcQs3gXnAJ8/JY9
J0kBhIasMPg5/A2CziJFydrDDg+Hti0bNpyRXs8z2qbCSeOkry8jKM83Nv3KtrT5KLjnDx2fsWcq
p+jlY0F0XBzrgYAlDBgU9bKIvfo5iZ1J9CNE0paEB1dF0mJIzZDG3T7XY2cRw2KClhdgD1c3DJfU
nUckpTU/3l+Bla1p01DkKN93nST3rlx0V1PNr4Q3D0XQb7yC1pq3zLaqvG4c9ESvcgqPOpk+N+iG
5MUGnmJt51t2G1eoHW5BRXUFWU6QQj0t88c63Dk1ltVitit3an3vKqrp6MnplBt6psMWhe/K2O08
4SgCIQOhvStIc05moI+l2oIBrMy6nR+UEK5rRxCvXAMRDmntN/GhMaI5GebxDdtaG71lub1XtXyk
jndtevFoiHzadgpro7eO2ptgl9uM1MM+GZ9Fyz8lnknpUm74nNsI/3NNhvDHrds3RyHBIY4SGk2u
UuuvDIR+LaUnRNMvS1ycHE43ruNrE3T7/U03blAJIQjRVyo0PagKoT7mueR832zXPsI6cR1feA4N
S/cKweaPrWDXXNeoDcqPgZkeW4Bm7nezthSW+cq+9zmdjIH5zubZARPrSUxDcRTQh97wbu+TNWA9
LBsOuDLlJDxzBfT8UJXkGJfRI0J1PB1Gdgid9oPwxKchHx9Cmn9GMHvjnrq2QJZ5DwM0bIq4N9eS
1NWXuA61l4KTl+5Ko0WJnQc0VcihsafVFbrUn0E58tCH48beWll9OwmYe02hlyVYrp3sT21HH1ne
fk3cvEqdokMqfdopC5fYrANu0lcD6dBT4kdH1M3i6iXCv3vu7aMiTeyE3Rhpw4pZYpamZklBqfqa
CP2KOMCnXTvY5ukG4TSDcjHar4QUh8Lt2BWSlfLilx6/3O9iZSPZKTrHz6ckbkt1Jf1I8Wwe5qPi
5RYGfa1129JB3OwJ7S7XsIvYH0RREBWHThTvO0HtfFxegkY4diW4eBNHPrphQp/D3t8qSFobvGXb
iZloSQOBqQkg6Fw7D260RR+y4ppCy3zpIDuORIe6+k5XpRCqOXSa/PKjad+d3c7H9bwDjLXg6hoW
yasmwNZIcwBT7hZ6a2Vq7CR47U390E+NukIlLz8DUDmfdYjH6/09uTI7dsqvcRMSCxbP1zBuj0M1
vLYsPy75rvA/dKisI3ru/SQXzTRfSxcx1W5pnRRhlV3wJrR++6g3R2eIWpeRCne4qkCeS+JmZFLX
utOvqN/aAGmszc9tVd504dEgnLlR8lpPY3FQwr0UUeWlEAnduPiuLa9ltnNPIaWqneFKna440CL+
6NSlOd1f3bXGrWO5j5B+qd1OXtkELj9yU6AOETXb17hls04yu7QI0Hjfzj87UGOkTrmLIRAraxkt
Z4L1cI0SGCNEguseB9Zo4Poh1Xp/8O/Wy0PDzApsoa6rn0EfJmFVkXsA1uAQSvqJ5MmHyu2ut7LU
OijnlDv+x/sdriyFnfJDAXhzw7PIawJmXxCxg/FuKLxxT5oNn3O7ALzZpop1wxTO7XAF3/uHkJK/
SDxvDHwlfGZn8ExPW628YrjmzXxMlLhMAT26vXzwYWy+yzPIzm/sqJV3uJ3OQ2gOp3zcDFd3qK9t
EZwnAqmPdvru1cu3fctg2TOi7wNbRnQBNGnm1PNrz9Q+V0otS56CvBQgkcLoS5VcRtVDBsWhLM0Z
3cI6r20iy565pkEvHC6uNQn4Z0+AK/2WMNmY/rXWLYNWddjxoHDEddLkU9Gqy+gs3/dNu2XP1EU1
KtQaxdVPEFWvSvBqgCVpi7FlxUnb/CnGiB6ZLORP5FD+UKUHZL6rvqC8c8MEVvalTRUR5UnSGl11
VxCOXRk7D5M6hSq/OO5WBGpl6m1ebvgahpSsaq8UOQ4k/Jl8dkkTfLg/+2vzY53CYjEg0hOLuJZx
kgPpBFRb7/zwZ71vdf1bv2+8DyshzYCyxPbKXQW2jtLQhwIUTztn3zLZfAFyqFBef13EiBqI9hgE
10hXz6Y/35+etcm3DLedqVcjPdMi6lqy4aRD0PBcAhIWW0H19zNuUeJbdhsxPJhKMqKH0kt5XKRQ
PtO8PIz6zzkBYJc9Bc5XV/7Vt94hr4cHAnx7V0EiKDi4qO+K3fbEJU9H9TiUywE70PfdNJyKA/6I
NuVxVD/xLwc063HzCfNCt9KxazvHcgle0JjaDyN+jQYHo4uaNIQJCBmyDZ+z8kL1LceQa8OJcYCC
7Mlw7vr8jJq8sxf0jwRSSVVC9kW+bSBHWLimr1BJiMzh5F8mGRx5bpKN/bPiHmwER6CrxMvHsYHj
xw1rQrFfvUQ/dJh/j1225eNWJsqmm4BrjgVgOfiCqfntE/CPOQYc07ADHvos5RFQn/fN4V9wyDuB
L5t7YlaibMJItldHvSCH/RQJL1XLv5sNbD80Uael/eiHHTKkc4pQ885ptLyIEkOc1Iq1V100SO+S
ugjPzIygOu7BWyD+MorpjU9cWTFbxL5OcuQDCxY9O8H8JWrzj0kXvQxkyDya7EwE2ir2kWuoKIMi
fB7HxD0MsieHGmyDG/fXFcP8F1n2xuWOTeUOfTjp58FfEGtZOnqSXXhZcrHvWWsjh4bAqbmMiP8M
ZPF3EUJZJtfXoB03jqQVn2uDhmoXvMBtwPxnxwlPVLmv4VwVG3Oz1rblU4gp4jBsY+95AH3NScWG
nVGLuJVlWTFEG7Qz+xIeCwwzz2IiWVD2v4bKOaAu/yQn9+vgq1/3rXBlgW2MTt2Geet3ofdciVwf
B7E8R1T2x9rfiluQFSOwSVrciQR4WOHYM2GV3g4NIGuiMmU9O/h9fAiabPG/en79MFPyULlFWusa
wn4edAw0SA+/7vpOzzp8Sy+qNelydpWOc8rr5M+gHo6Aiv61r3nr5G2oUT10DPQzayCg5n8alDn5
c7cFGlnZDJ51PlZ+PPs5c/SzHOInRgHyrqYifAg5+SNw/ejQ9iXZF8v1rF2dGLbMINYxz6N7Zppf
x6k9jxpMu+4vUtDfu6bLpnWZaN4jV8bMcyjm8AGSHG7mQA3+XHgd22n5VprY7RTNwR1jUFmX9wfF
F/4gAfbfuCyu2f5tod74xXDJHdxxR/0cFII+L5wVqS69aQ8FSpT8a0pvWke2KY5FEwTPDsLdTwkT
JOWV0ccdkx8Tu86tRAmH8FruZtMQs4Ny1JA6lfsy1HSjg3cnBx1YJyyAHbimB7nJhMYJny6dVs/j
pPIv98e/1vzt9zezg1RcHtPFdbNgErQ+yV6CBDea+uSffe1broJ3yYxCTGzJ4lYndRRRHehLJUI1
Hvd1YDkLMIaV/pTkOgPxvpCH0e0r/lB0bd487OrALjtpaRgvBWlNNgf8r8kvf/Zqlxx3TOww99gl
yxAbabJG9v4TSD9nYMh9tTEz755G2DmWn+vB+V4ylZisblsOQFPoHXzT80vZmi3t4LXdY/m3VuSj
gEswWVs7FRgR/fDgVnzDr60g7omdZGvnJNGRIiaroJeXybzGhabT7VGhHOISu646mDAgCNjEPcLf
Am+tgYXP0+RBSx0XRX2cAr/cdUHBWtkusIHSUeVFJotBHFCn44K4ad1ALm7fLrN8oDBzX8V1ZTJG
4ppcFiYpPYR0qXdla2JixzKhlYf3VKdUVtMZjmpZmmcFHYDTvuHf7itv3EjhDaWcuXAzHvTn3qM/
ehCpbFwN33/bYOotF1gQNXaCwYfg+kxA5KuyikanCgA9F+/x0qUyFZI9LVH+uWBOVtTikDhbOcyV
LW4nABeHRAJ4f5ONZTjPR5EUykU9lPC2gKArZmqX5Dkg/WRSw4Ycwq4ov7lwCt4Ir2k33k1r7VsO
MtFmLKukMxln5p8m9E6Vov/IeFecKiZ2Ko27hovAKzH8IunPyuuGc+1V5rM3JltZ0pUvsLNpUz63
QkCdJ6OzNGeKXO954p5zmkf9e9f2tTNqbOy9ru/RQ96P/MScRqQMtWgbG3ht/JZxuA2KOXraGJCK
OeO5Tgaa0gFKis3EtlTwbk395/mPVbh1/cb+lrnpPMkRFgcqVh0VKgHKyAsOUzdlCMjsOwmDm4m8
6UT7ZQWV9UZlTEl2kH5FLiMN5J57Gj7Buim4ztBARZGrDGuR9TD5o6JyH7ENsUvouFc4iTTxknlO
WXwcl6R7GEuxZWIrPiKwTlqndXNd8hA46EE5vyCum38LJbRX921O65Dtgpg2nhPrzC8i/4BFHg5J
jwffrtbtpBoiBrRrST9n1FTkDB3d8NhVZGtfrmx9O8dVQLvEa8sRi8r7IT5BWzr66EOH8LsM42AX
GAdHm2VfOSqmQHZVTRmn0B7sGAG5aN9sZIhW1tbObxVjKTsliymDCKQANYoqMxjzcto3+5ZJ+XTh
YY4yjCxeuuIMMRN1IY3axzhG7OzWAmmuqpxDmfWh/8hacy3i5uhotjE1K06HWieL9BNvNB2FaCvL
/14q8SVo6aNP5UvSqq/352etC8uyaKOiOccbCxU13lNY0o/LoNOeOudxcf/Z14VlXs5s+hEfIjNX
zM8dKqsqrz6IMXxkvdnKXL+bj42JnezS7VAH3kTwGTPXZ9mz9uSFpfc4k5heY6B0oHteke+ARm7R
ZqxsW7tqyYlQmKhCwzO/FuW5HMf4wYhqSzxxZVns5BqfSVWUJebMNzFBnV0Nqy4Xcez5GJ/Y4DQb
ru92+33nWLNTbDwZhTKjjxhvV8eXGlpSKdjM+wftA/p6O9zawt/oasVT2STsOuyKqgOzeAZ1qd8Q
+co4mu7CrWT/2oxZB7TfojKwi2ifaUU/57mHokUpRTon7EcXtfu8ia2FC4KgBPqZMEhIrYm0mh0k
neAaN1pfmyHrgO4CgOEcZ8ZiJNMJJV3PvDBxmqhqVzECrMTyJ8TXPIobDD/yYvECAjnc44tN7rxk
ZS9ZrsSXzFHFuAxZH3V/QJv+uWvrV8gtPVRhfUae4jxBMx3yNh/vu5UVA7STZJHPO0Scc5GBVvIv
McxdmkRi56Ftp8YiCeSInMM+UzUY7HBTLZBSnLeqg1eGbufGfIcUeehVfebV7k+pC50qOPoNO1tr
3HroKoHS/77u+0yMeXWFjE1YpxGj/c/7076ySe08mC5R3Rgvqs986ZUiLYsQmVcviaEp5Md1bjZu
TSubybt1//YqnBgK1Esisi7GBh00skWRHgXKisY2Y2ZIzh6PzdEtInlSLImP+77uNqlvup1yv2Mx
nkKZAh7mqBn9R5Hg1QfT9v32V7yUHdh3l6km4E4TmWlFChWyc6TF337Or1Bz27g0rK2/ZeRRF0Dp
sKUduqAnT/UveVN+uz/6tbW3LFwrALEZYSJzl/hzRb1PsVx+VX20kV1bG7l1URhAZa6hACmypRDf
VVz1KXXoVlJiZex2EF/40gESU4lschbvVAqm0lC19AxJhH3XZNcuExwrd+6TxW8yFhdBGmjmpn3k
79MmJTbzOwu6/N+3RGac0D03kn9gTRGcVL8FWFmbIctxMHA6TNwhXTZzHzVeUpxI55Zp3O88Pe1E
gRA69oLK77IuqIAFG/3mEVWbX3btTTt7jUuLLMHW0WRJ4pyVNEdn4p8at9iDSI2JnbgGUQ+YxSPT
ZnUY/2ggWZ/2S/Xp/tBXnIKdtmZhk89E6i6DEPGXgIfPFa2eJ0+PgL2wh/t9rFyQ7cx1lxvPraTC
ddUFRT1UO91vnQL7Bajf2pSEpE39Ppq+ck3q4/0e17aT5SwSNVGXeyHPwkLn8HUA+ThjHqTK1Vun
9NpHWQ6jjDudt17SZgiTXwpffYqM+R44xRdd9ecRpN54/f1x/2tWfJOd4PZqr6zK2OeZrCQ5QT+I
4Gv0Fl/hylzZee0i91QtueaZ07Or2/XHISoefbJV6LcyTzYTvKnBQDZMaF4hXnCIcmUyKRvvbMD9
fKjCEko2YRC+5MPOYLvNGMForP087xBmos6XIfLq1E+cjTDW2lzdVujNEe1CpZ4UpGizBVCJFEmL
p6jpnww0MTYuUGsdWNfwAHFo1TodjqEwlB8dKeVjn7sB6CnqcOMasLabrDP6Rj5f5HHVZX4yVEeZ
TP5jpVyz7xy1mRVEMZslHus2a8z8uRjJ1xFiNvvMwLa4zjUIDLAmU15TZQB45Kda+VtVHe9Xs4Hm
8XYbfLO2NRuVyJUUGRj0vkHf8TrJ8q/cdK+0ZT/ZLWEz0VPdd6eEId0cLF/vf9X7K+7apAtx5UeO
droGcZaqe9KjTH7NZKCvEuoVG5vq/RV3bWr3pUsKdw7yJqurLv6WhDP2LsdVytvYUbdD+r8PeTe5
nS1vZs4FbL4YZNxlS4c0uVOVn4tmeKo8dqIjufK53+JKe/+wcpPbHL7pyOFQDPEadDQrp00jPpy1
6x39gX+dlLdlgmuzZZlgHLkxaYOky4Yqd1LEIqoU/LOX+6u99gWW8bFhFtJDNC1jOh9SaHFqiHFS
kbbtJI4o1Qx2XRlQM/T/MzV6kS8rp+eZgTRj/8xvcOOz7zb93j1lGeNQ9MusUeKbcXAVRSNEveb8
j11zZJMiLDL2mI/KpKwv6jaFEMELDwzk2lj5OsZbikwrq2xzI3TL7ErR4UwNvHaRB4cQZD2cpR6/
3P+ItfatC20zcZYTghuIkst8mJiWB8TUtkro1lq3LA7bZiau9njGZtE/dPXYXSIJkrp9Y7fMjII+
I2lG2WYlxEnUMQ7qBqRckPHd8Be3dt7xFzYtQiA7dzGo9smSeEzScJT05AufXAivfu/7AsuGUQVF
+FiqJiMd/xX6BEVuQbGlHLo2+ZYNg88HMlg5Gm915zwGEFY/UjLWGwx6a5NjWS42Y6JGCHpnqmrF
Cfcx/uBBM/Ja5O0usG3s2sTqTRKBdFKSJgvE+Iga4RQAsF9SJUeqmo3tv/IV/6FISBZdOXgnZnNY
/G4mfSRmvkin37hlrJw4/6FJqAWkFeeoyXJnAhSTXbtQHtxgOlbD8lc+hh/vb6O1r7CMmIxFWBRK
NNlgkOTqk8vt6FcO31jqlY1kw8um3pEG5eBNNmlXIJ/baFC4JbzzNg6BlVmywQelLHgYMFNljtTT
A+sicyKTD2E15ZZfuslhTzcylX2XDDtrUM5LBYWRtkCaNAlS32me8irZohpYm6nbAr05+Odmzgek
edus8EXwPPGufEhyuvNaYfPBz3FrQmQi4Ktr+bvy5CUZyI+47g/J3OxCALk2KXw/4w03aQGHnSyo
l7nd5ts2KE739+na9FgeSbW8miuwWGccwfVjEoroxCSLN7bRmhVYHmmqErAGJBOOSgUa+FlB+Kb8
mQzjz32Dt24SRdGXY9FCoqprnhsNVs8GyaaNk2bNAqw7fdUaN+pywbKuogen9I9lHZ3LucBRg/QA
qLR2fYINH5v0VOPaSOoM6GKZcpA5pUSO5/uNr1wZbSIHx0voxKKlzjrhN4dA9lfO1THQzh8FMbve
teDH+X/7isyixsmQKpu4eAwC+kAcEBEC83D/E1b2p43xQugFHA7RUmVNFYHXDcJnMz/WMW23cKJr
c3Tr+I1/SEDi0eZ6qrKCN8e2Gfy07dzqYGbaHkGxtQ8m6NqUC0Fe66JSY5WRnCcHTqrwOCCt+7Bv
liw7G3MeD0tTVFkb6EfAh4aTyyK6s3HLyrRclJBNWGRBPr+KYLrk0mxpP60sr40SI8D75pT7BbCo
kMZte0MPQvdbGOkV92MDxFg0h+0c6SLLff6gHHJRnkCMaktlZm3wN9fxZutEE4dWIQCIQNAFf+Ry
eGn89s/7C7o2csuqcloIPFg4ml7iy6DpY+TPTx53/rrf/IoWlmvjwiAmA5nLoi+ymegfrJWpCVHI
KH8K/YfT+ykAG4cJqogav97vce2DLDMTvupF3jnONeISfJDy0Q/AzKLbjVvd2lJYt3bPWVw1x2i+
U+JGfIpy/9px9zGguzZKrK8BwwUPPSygbN3PrV6GSz5UW3fqtbFbxovU+dRVXuJcA7f9UFGV5VN8
uj/rK4eYTb1QtLLoUG7rXJ2AQC8ilsm5YfWXwClV6iVQ1iym/OP9rla+wsaLedNSNKMoi6yhbv46
Rk0H4HrVbtx3V7y0jVLWTrQQ3QVFVkXIr5FW/UlF9Hfdz0cyhRtFOStb1MaklRVMrgEwPCNhW3fI
bcf084hSTJOWxvyPsy/tkRvHtvwrjfquftRK6eF1A6MlNkXumU7bX4S0ndZKraS2Xz8nsmtmslih
0CDgAgp22qS43Evy3nPPaa47z2RMGhC9va2KQTnGwywGP8FJEPm2cSWLOpFhaarSl1CfSbGZYgrg
u80goybi58trvDRDp7X/5PDUsVdjqGwq4JqONycj7pL4ngqxctNd2K0yLC2JKhP4FCxyV1XCRclV
6TpK8VXMUUBoBDgACJeuc0cyRM3QO4sjWo5zh4r2rnD6ZDuks7Ixe7GmW79kEJJZWyCIKjnvlGM5
qp1rZ90IQNSatsTSSkhncmI4faokjXKc8wQKyPxQ5O22Is11lzoZlxY5XM9Yn4FW3bE2oxXdsQGs
/9l0nbeW4VtkmEYQnODgNMh00Kn1mzntGrJ0wVPIeC1NG7sUBPTKcUJFCKDzh1SFJJDR8JDb5Yqv
W5h9mSNBGCjUNeMhAn8E2+eoETSTeTO1/MrpkcysS6jO+1jHYTYLJLLjNN4pOopSLxvxwr7UpaPS
TBhrEJQALXobt/4YQe6yAT3OSusLslxEBmsZBXalFrUxkJk21FRL3+rzoHB2kSBuWzVuHz2odu5O
9eyCedzWxcExYj+id5r9MOVv1okW69rAgmSCugMF0XYoT+To0ytPontdt75fnsWlLSAZoMF5Go0Q
czlmScXB1OBwX00TDibbZO1puLCTZTBX0ZiQ081h46o5EDwOIZ8VGXeKVRbqE0AyprnJor5dWbeF
8cjYrtpIOrXR9ehYjOVeGZT9nHU39riWx19qXroqx40eZTNzouNMi02XFJ5tsm+A9v++vBqnR/mZ
sLCM7qppmeTi9PWlxev3jKViJ3DUuhNkPTcUyM0AAcXMY6VNPGTq1kIzH+XVZ/qVIRC9aXR2aXbR
cTRSlzWP7fQ16lP/pGag9IpfD4qXmAnw27U/4irNCuqBdB/aGSAnQXrihiTfoQrRx3MYR5Ds4Y+d
fSNE4g9G71+emQVrlwFpHZgYzMawIvAUkm1kF08DbuIrh+jSBpX8FLgutTztW/tozdMzyIBAUawA
U24Mr9kpHHl5AEs7R3JXULy05jSao6PZG499Zt+WnBxPwgSXmz+PMSAfshqfrjRRjxhJ4XT2keft
I6v6MBu7u1gzb/pMN90EWs2jsH9c7mtpLSR3ZFe0IqoinGOURdE+gZL71wFsOCuxtqXVkDySxfpO
sAZKULOo/KaM8ZDLwYKjf43GceVgWuhCBqMNM2DEuWLZx8oW+8FOwiZl5iYurcNgRmv0SQsLLgPG
TIKAYZ7MoMWvkiCum8kvYlL4qh0ZK1tqYR0+xGQ+rXlcpVxJoCp+7EmTu1kLxTs+mo+XF3npaS3D
xcyZV2pOeHS0Y/JVTUh5BEXv7xycOB6pHcjhWHmzS8HEhrIUoz3wGLJjl7te2MsylqxAjGakNYmO
kDx8UbV7c3gaoLZC0hLKYGrQtGvaJ0sTKBl+phGjTVK424k7nTdGSetNOiLHVwyDOjLsx7Yp2L6a
TgttjptAlSIJ4ehbXWnetE7bZVVxk8VXRf/Q12mnf9oKsypoJKZoDAsoFL5Sy4Hwe6+Nr8lYI2fZ
TazVtpdHdXbO0NNpu3/qSVPmgSVFq4EkZfiRx8Wh0+cv1zUtLUc8tFU2F4oWVu3QupU66Js5I2vY
36UPlxyw00+Gbtm6FjZ6AtwpaQY319gaFf1Zl4Jp0f46Lfag50DD8TGMh9GLJvunNo+/hNJuieGI
Fbs461HQh+R3y3S2ZhFTLeTRcICPvOkG1eOpcU2sDs1LjpcJnZpz5GhhPBo7oGVu0ondxPOaXML5
GbJlcJEzNRSVQJYVFsJ5Hni0wQoEhpMBymmvaXmcX2NbRhL1rKaoax1oqCb6PYKDT+ZEr3lKUltG
ENV6WbRZ6Yyw5pLezdDBA4ESKoGhQGNORrFyjJ9fYoiS/3UbWeqkQp7FgHWZzTdAgh8Tk78o9pok
+lLzkvFWY24D2B1Z4dzRu5qnwkWswjfKeHfZgpfWWLJgBbV+qo44eAjG7Yceqq7tHH3VTGsXsWbl
zbq0xJIZJ7RSaqOatTCvVA3qP9rvpLgqQ4A1lozYsHsUuZb1GJLh5LGTjvotKG5W1vb8iYrmJfsl
RRlbaQQOKID437jdjG7f9M+pUHZNTL3Rqndpa+97Xd+pjvbz8oosrbhk1IBLQ55nqiCzjJTTxqgU
cmCR3aFIfhQri77QhQxWympN18tqhGNty6ehI98Rpv9GC/rt8ggWFlyGKcUFavCUTmihGPtQ5cNu
mueVs2xhu8oKLs1sWpMz9VoI9DfUzAa9uk04o9DLGBOPjNi3l4ewNEOSVTt8hEaYikWoJ8hkRLnV
HSymqRub6spKF0tDkSy7mR0UgFnlGCLPCDC5mSm+DWKggLR15Zed3a+cQUurIVm42qUMsJlmCnmi
Gi5ECAa3JCg+um6iJOMGaDbTqiQdQ2YNWZhYWrvTM5RBAkFmrFjh0lpINs4NyoshqfSQkORWDP2h
HjXfiazH60Yg2bjTkkqbLGUIzZ44ByeZ+p1mllmodtFaNnxpBJJJsx70QiBIGkJEIsxD0XaJD64C
50CN1vQvj+JsHILiovrXY0h1jNpwrEwPrWLL+tazIhJQO/Ny8jN3FI92W1SdXe5qYUP9Dcc0UJRb
dAxkaGUvXKOnKYKETrvy0ltqXYrXgJHQaroJA0ljsF8Q2iherths5dsXjE5GL+mNieuLgZUgoq/8
jrYNgmeiDZ3KGf2K8LWr68KKyxxZtB8SvQBPI/xHzDeFlRlfUGozP+qTaFf8x9JEnf7807We8LaA
gKGphrmYjMxtgNT8PmvWmnrxx9vtbxEm7CjJsp1Gm4tmoGqolbdMzXcDpD604nWqqqBouRczLWDk
S182QQvFx8bWkGmo3Th13JyuPZKWxiiZfoFQVteUhhpOYA9/Ajjb8QwrXbs8LA5RMv1eM5JWT9F8
pD+Q8WfJgAEzHlmsen3FAzu5aSmeHZMX24WLsdLJPGmX1tfB6DHFkl9oU7MGJGkYw4TpxSOBEHgA
QH2/H6geqSsOemEKZcoqOglCocY3hAxq8k8l9AfeWZKwL1f5AhlENHG9mvLWgPM0+0clU96ok153
fZchRI2VDGZd4mQpB9uDnvl2LvsQPmHt5LJhJ2f2twwfypzBaEAG0oe2U92bhJUuF1DGItodLnxv
QhepC7ngleTrgj+QwUQmBaf1CLGAEFIKmstMq/Kh2Kv4Vt021x2TMi2Uahi1QP6+D3l7yvpZyY+h
Lbedrb9cXuql+ZL8gV7QSOeEDaGTFFthbOaKhvhfa3HXVivdjdcYNpZ2rGT0phbVo9KofegIQCbH
vI18aJWtZemWWpdsPiPQBSxJLELTivKwBr2yIMP4cHmOlhqXDXpEnXeB60+YpV21t0Gf9mrg4F8j
7Thf7kNtGbQ0dgWQAjWYAjpNYbcqqEiOKl65Hi54YAiBsOpL3RSFa9RD5pF4KGN3VjkLFctyVqxy
YYQysEnhyhSZFnaBIuzdOFex6+jXRdwxPOns76A7lJel1Yd92pkuMtgoV0urvQo4+eX1WTj+ZSGZ
ujILqqRDH6aaCHRG7ogCleLCPIxiXMGLLE3QyQN8OpZ7WCDLh0aEDh2LgFWkgN7LuHboL/gRmfCK
iapgpBdDWBIKBR8ny7Z6pxZ7moxr3GZLA5DsHDWog0X1ZoBf1LpAYQIcmXYZrXipBS8iA5qqqM84
56IPGSlua8ofoJEVMj1FyZ1+m6XO3onSNYqtpdWWTF10wqkKkM6ERaEOYENwMrDdGPSGj5btjyO3
V5Z8aVEkq4dgXYJsStyFoJu8hYLj7zqfdkx1Xi9v2oUFkfFNpRpnVpPDKipKk03dVsIb1gltllo/
LdSn/cqRP454BOlDxZiqW60u+13OTbq77tsli3YcKDbRYsY9uKwA9RuTwZ/5mAXXtX5a+E/fnoxV
pNMWvnzSTSNxgZwGKaLadGv+9vSVZ64IMqTpdPuwIp71oWVUPxgbmdta6paBEdGK1F+xnv+8bhyn
tfk0DtvINQvZpyHE80T1utYcfDMyf1/XuGTPpIJKkDpgCZzM0ECFVFqeYerWikdd2j7SYa3mvaY0
Ds6DPurKvaMwEnbNsKZUs2BZhmTBg9BV2vX5gAv6RqPWvElnFGA3dvd2eW6W2pcs18mdHFHhFKaF
ZCiQOoCWxbd0JtftfhnMBMMSZZ5h6iuQZwad1htebkTKdVMvF68YZQpsFNF5SO2h8Pq+dqHTuKbp
urCuMlCKmSJXgF8RoYF8VAjd+clXomq4cmIkwzUNI0ljnvIw022y6ZAE2KaFuWa2J9d1xmxlkFQZ
l2RsZpuHzViWQRr1zGvn9M5IotQrIezjth21vFnR1zpcihPLNFdzr+M1TskYpj2d9S3ugADzp1X2
kLSqsrUgS+xnSsmPoNvsWz9B8s9vB32NjnFhF8u4KiqqsrZQzRdqGd+1er9v2upuotfpFiHf9lfv
JCZmFKcy9rBSUaPQ0mI3MfuxTbU7xayv3BCSoacoBQL4OcHFDOGfW2Rbx2+j6OuXq8xcZr6CuK9W
zxD+Do2iJx6qo0cff9a4iq1HK8/shTWQIVPaYIIIRCNtyJADVQx+GE37Xs/K60LqMkgqNYpaIxzh
9NSa9U2mDsXGgJpJcHl+FoxdVoVBsSXjBUUWpXLK/rfoNPazLZ01gNdS65Kx2w4X0PXDQx566+Ln
0NXzXmPNmjbkqZUzxi7DjBwC8L3dgigxVlMvq9sfGe2e0in7Dozhmn0vjeD055/O5wTKXQqSC7jg
lQ0ErrXxLlGm63a+THBVgfx6SDiOoAaaCZVr6WXvCk7VH5eXduEKI6OMcgsSx7VDh5CXBnVBvwme
pcKs3K7QXik1pp3ZVyuR2yUTkGy4zCA0JaKuC81pEykjqA6K7q0tInLdLUmWrqCJk/RMINDMlOq1
tJybJjXN/5jvf/0c/zt+r+7/s2G6f/8Pfv+zqqcWpJBc+u2/t+/V7Rt77/7n9K/+79/667/593PF
8J/8V/7yL9Dun/36b/ztL78JShxu04N4b6fH904U/KN1fOHpb/7//vAf7x+tPE/1+7/++FmJEtL2
j+/ghCz/+PNH+1//+kMl2K3/9bn9P394GuO//nj8X0//2FVl/A+QC8Z/+3fvbx1HE6rxT8OwzFMO
HRqX2gl9Nbz/5yf6P22DqJoFTLzp0FMQraxanvzrD037p2k6wEpYxNI1XTsB3btK/PkjFcJn1HEQ
kaBoVv3j/3zfX1bo/63YP0rB7qu05N2//jhnlLamyQRNJE7YkLQ9CVlHQcFuuk7++mkm/uzpc8vn
NvKpZWkj91PHykYbSKhmAuVJyqOVG8E0RCsWfzbsfGpfunX2lE9geexIGL8Jy+1/Db0vvouX9od5
Q1I3z9waA6IeeU1Woo/nkkPoUOZiskkN/d9EkLCJZ4CxZs9yfkGAyzfZw4wKHXBZpf375blbWBWZ
mKnU1UaLZnSlxLe8uwe/6MoBe87Pn8ZwcnCffHAltFlLNYNAagRlXEoLEMcDWMBchY37y5/+QU0m
HyWnLqSD6iTDoyBygx31ZTzyO5R8dIbbvhq6m99DIvM7Ip1l5am/Lnf34bfOdXfafp9GpGRphBJ6
3K4twY75bG17pAQHWu3MvL8ToNszx9HTx3iHkX+LOwcjro9a1j2WqfBQIrTPOvaUgYuq5uDNi5sf
47B2HTt3apxm4rS6nz6tqk27B2SUhKOZfZ0icgqNu4o+u4ZVb6fYXrGEpc0iPU1VsPbyqMKEJ8l3
Y34l17BpnT4frufz58el0nZFB9cQQe4w6X+P3ZfLa7Y0L5JniMdq5BbBBwuBWxipPJ2/VkriFg7Z
JtnKOfqRjDy3MST/EPNKo1Uxk9DU3+2TzgPXXMInb8xvbKgZu4LSQz4pARWDB/pED3whh4oADquK
FwYi5wlpshiIkWEifqKWXj53e1HWG4XOd7Sx3GyoAiH6LYuVIAUaNIsG37bB0BehvHAkjtdrReCQ
R0u3sc8KF4WNx9ZGbgwF0En7ZZxebSUNkJQ/VPlL132veeabfXI7kfJOKJWbjYPPI+rnYrwdxtzL
ofalC+CZo36rxjygp4oh3nhTFOIRtO0wjwIsioUaGsBppcJXmm+VRtyxTbdZ+pNlDOVkFMx7tsu1
H7Pzms26Cw7mh8uLet7dqzLMrRygm2oDthjm84tVvgDw3aYr++WjDODvS6nK8LYs61uw6sCQEMFz
2cxQeZL8VjstyOi72XOvESj3a2DaonNTcEMIDRG+0gxiwvdpbm419mbqk5tBLpPXjYsq912ZA1hD
sxAVg4/RqH2P1dafxFoVzfmjQpVBcyjbbETdYocjnhA4/YFVEOvMiFvGUG5sv87gV85xkbw88x8h
zHPTI3lcmOk4qwonoW5Hr1OmbpKoc5Xse0R0d3aU/VS8qxkNmTDvpna47RnzRmbuY4uGesr9KI7d
HoLqhSCvSlV+b5xfIn7J4sqjCHCh0Hiji+kbcPZen85epdlelh0cvXGp8c2oTM/iYp9jg0es89Qi
dtt+8KCzg6f7c5wbqMmvtto4e9yyvZg8DeqXCAy6WWcD6dq5jK/BzM67QUjc/NVdQWtMDIJhzjVB
XWseXb5W/PLxCjo3wbIjV6E6zxSVhFRTvQmoTR1XGsf4pWTfKsfPaghjD09G88in2zj7qnaHQcSB
o0SuJiavTRw3tX+i0M9nPPNEM+yz9CFjrVfNql9qfK0mcmkCpHPAqjJwaVqQ18OleRcb/CZbKzc/
77ABwvvr1DppJqK61GB/7GBXIijpTY6Cmco+6NY1iWobl2PpUKiHGHkLUHOFXLlL019GdGc5a/Xf
C3dF1ZHOgrxmPcqJsDfaTbnv9/ouuzPu9cfGn4MsKLfpZnrt1s4dzMmZvSKjAuuixhNORVc5gLKZ
0rmQF/MskgRqN7vzcJ23lcGBVlF24G5FL3x8NZR3RTzCl112Jx9lFOdGIN8RrcFCRnLC5TMcDvNm
9uvNHOY36Tb16mDYjAH32AaJrZWy7Y+a3XP9Se6rcRpgOvoRY9E0uG9lW0Y8sKbCb60vKoSt2mh2
9fx7W33Vx00fZ35aODdR/gW0N96YRl6qdL4KJLLoGw8v563WaEHRm6fUtFfYNNCzfAO+1h14290h
ol5a6YeY39tM3BnsmYBormNvHWl8m6ESqgOBEUSoYL9kYwyWW49TcHliP4IR5wYqeSilpyObIkrC
7BjdOJv0kD2hc2ZA3wyL+NtkLrk3noajtSvA0mgfQQHfVLsO9eWZZzE3/7HyHfbCFpXcmVVPXZum
yDFw394W9+zR2cz7PGQ7fTeGQPIHcdBts03i996w0TbacbhLqKc2bvlAdsVW2Vz+jtP6npsOyV/V
SVQwQ7VmPD25Owz5pkdsUa1/kOIavlP4FFvyWw2fZ9Sy5jiGky1l+z5+uvzlC/4QL++/3IwFSzPY
Oe4jeaphu/iJ+RXgb1ezM3euriHUP3285LMMo+JmCmZ7yDH87Luwndc4+Ja8oYxyrDMo2GoM9wXw
Tgb5bbyzvMxXvMbngbNVvdjL/XhljRduhTLKcRgTldJIg4YpxL3KEhBjCD1rxsvldTAWjjwquSrd
NFtAQDFHtQ/GB6v2qDsFiks3lpeH0WE8qpv0jT4hWcGP9SYP0gOSGLt7w2V786Bt+iDeF1+sn/RQ
BqY3BvqhOToP9NA8WxvuFd4aGGBpFiQPF+ckqkjuzHhJ5a5o8ACMItccrlFBxk6RYZKEGLHRTi1e
OihFo/nzSO7NdACz9uxpw6+VqT5vrDJRWjrpTNARfdT91wE6MED0e5dbPisDePp8yQ+kVQGSaAE/
0Pr5Ld+LmwYnTX8oHm2cMmvH8kJYQqWSL0jmHoKxDL1wv3E1T3Wd28fTgSb8CrtdOVrBynCW9qTk
HAAtUtLGMWccntZDcd8cnM24i7cpdtYcdHf8Jdte7mmpI8lBjE4bj22BEVkNtKCd+866AomBBZHB
jooGEg9xajiOQRxxiLubmj1e/ualM1CGOhZiAnBowOxAmNkDf+k2uUMSJnA20b4N1W12i8d2UNzg
2bvh23yT3AzhtSsjYyE1p8uU7LQFtAdrS266rRkimeWPh/xZgQcoX8Zvl0e5tNlkVGTMZifmNUap
bfmxfwZrT8C2jkc2/DYJ8VrarHEMfJTunjlEZUik5ligw2zQ07ihm+HG8qag37THaCu26bYO8r2+
ze/7x/klOazN48K+kyGSeYN7etuhSxY/jPr3Zni/PGsLXlLmrOR5jQotB15yKA7GYLukviugUXO5
8bOis6dNLdk/GYcGCVgcFdN2COZj/dS9gL/EZ0djUz4gKKCslHEvXZ9lXeEiTuao6A1oauNJXLjD
Y/TFCZsXe1/uxt/lrQIQ9E/1pr3JbvjKdluINshyw0k6TCXlmDgwxnrJlAVknl3RAWdjnqp7O6/o
Zm8s6YrDXlh/GT4J5bwozSp0Z5G7fvySJ2vnmHHyXGc2swyLrPuu6eeuxjvb5T5zfw1uhV+O27g/
VBfVHu474ia4q4CJxyvd197l+GX7Fi4utYtfXrFNgm7X7X4VXu7q7qpS7ekoOvdh0j2DJWmO//Q5
1J+mwp331QHvg4AG3Vfra/9Yv2grb6ElxyFDK4VSZ6Ix0NFwGDfTTfbUcrcN86N6sHbli/1YeOz1
skF85C7Pjelkhp+i0/qsNoqewxui9GBf3uvHu+ZAd9nGujcfO8woPTjbLGi36VP2MLn1y1rZ3Ee2
/VzHp331qWMoHKlibpwx/BJOHuKr3pcvDMv8nQWpC33TDfOcIPW4W7jC//aCPI5X4ANWHcHSJpOu
G3ZSVnZTYYpn500BP2RfzRveDt5YQBIh/qqkW4P0fsrvL8/zgleToZoQrVTB8kJhLSY4TvfReK+W
P65rWrppsGYA9LOGp8lihBYiPdCmsKzNlav7WZg0PKZMPpezyClIjLu7BtaVHz9mGN3oNXXvZW4S
UP/yGBaciQzLzHSi1yXFakAmc7R8zdhf1+7p7ftpk/HSaspotOfQsG0oiR/TZIU4aOmDJVcw6Zql
4iaJhuv7ku0B+bz8wQv7RCaWa3XBMppgMcsEleKJqwDqhkrZ6xqXbL01Yoh6nvyXPXJIUMeI5D5U
+ZpM7tIl5ON59mmyCdWG2D5deaEodMhMy0ucwlPYTnDhqrkaOOaLEzuuyWLXUGHKNHVj9bFQwem5
L+Lcm510K9RDmsYrR9TCiSgz0aUirRS9xQcJ515UvyOWu3Wi7aaYuUNZehV55frq4bDUmXSz6EEw
XAtWTKHpMvWgpN91UNvP9hv3T88M5s1bi30rcBuY8Dwr1YO+tV0EulYMaGnfSE5g7FszqaGSEKag
3S5+xOJrq/y6btdIDwxUDmSpOG1JrqtexNmGFY+psiYdsnQAybjOglp627XaGGotdgsKz+c+Caqp
djloxhrVDDrc/sgpgEdetUmEpB1cEsdBracgWIpdXlPX1LRNpaa3Van4RYaknGLtDZA9X56ABVuX
saGzpXYo0oCtJwRZo2yPgvIVg1wyGRkZOs60KUiLpqug9rlf3RpB+0R3kPjcFu422ZGjihOY+dCk
WfHnp2DDmWNXJtYz5irqRH7qcbqzpudMMREw2Zl8bUgfOLdzHUhOpsnaCfRd6GDAXk+NB4g9+CjZ
yKzKU2xIcSXd1tHzH0qZub06B8z8XdJnddioSNKnzPH58Gb3Bvj4btMcqtUs0Dj3cyPZNlBrbQi9
SfofrbFy/VmajdOSf3JZLck6pxtQfjuZtVvNzyX7xVTuGeqa7uzS3pGuGchZiqbTyRSqBLxa/E0Z
VmAoSw8MXfI3hWnWSUrKKRQeUnMbQK69PEj80VO9wW+D16PutVtx3bGkS+5lVqs8nmrEimnfAx39
K+FfIijRX7avRRcgeZi0qEd1zLAKTSAC41Dv2320tQ/1fb5LA9tvjtZX+6tzEPs5iNy31F8LyC0s
jowz1VVzbluhziEIxbzMNj1bWxNZXbo2ySDTBoxnqtFUWJ4g2qL60aOBuY3c23q7xgq82IV0B3F6
Q+mswjxN2+iTF+0F6e6A+N2T+uKsLM1iHyfD+WQgoG2AKB9EUNEHRA1fuwc43mAO5pd5vY+FRMTf
UKcQ3urzBuxNPY5KJG6yQCFIBTDFFVHuaf2D4Rvu5LONCK2sDUqt2mj8fq3Yf+Hk/CAF/DTC2qxj
3nIgFno4KeVbX6JYuZ1XQDlLLzkZkSpOOM5kGOFgtuNm9HU/8iOsUh8c3nJfuGvcSEtxjQ/T+jQK
KDFRXpXo5+QN7hQ383Gf2kJaz20Rv17tZuHVpEl+YIx4fGLywHC80m88tqVeix7K1U29tBqSKxhQ
Q1i3BvZbmdyPpva9sd5Acf71sqNZgkh8HMOfZqm19D8NPuoqVL58++DWix/UoXPjLn6oGmBMGy9u
b3FCucLJgsR+H0DvkZExiGziOmkZxCowPs9Z0XtNeZNqz/X4MDsvtBgg5vU8gc+pBfyEkjQcszFQ
FNBF2uUeEae7ON1b9k5ohyKZdl2s3ChttJkoBSwg8SJIgPH5MKGqReleGA6LiHKvIw8tWRn8WUpX
PORkRj7UobHW7ofTFoGm8Yb7xAPwIqi2yCz6jZ/vbVf3TK9FxuPydJ+t5Dj1KDkolK+nzRSjkiM2
2MGiT3ESg0hTbArxs4oasGcWgDp9j1cT/Av+XObsS0bw9ZUNYhm2EpTlzpjWgnkL14SPFNqnfZOn
AykNR0Hgx508fdN5eji78QEQMh/s3J4RMrzU9g8r07bgDz98yafeqDPmcWSitypogsnTPDy6qy19
JN+izfEIOIk77JKb5sfl7hYsTiY/VVimTsVpW5Rq61pQKdNRXKjna7CkpcNdhhbrbI7BO4fRtP4Q
6H7mNzfJnb037tmW3SiB49Ft7OkB2xQ39mPyjht9teJ8T9vszE3040z7NI+WUZeg0JlH0KGVoI5m
LpJjqPZ8LtTfZuSsXeGXVkvyWE7BdbxaEFE+rVXvG56z0f1813lxwF2UL+2B1dtmYe2tBfsXFkwG
IDeUdH1rYELV+Z4CqEAaHTpFawxHH8ZyZtZk0HEOYBOzcozHehj98Yho4I/6rt/9FL7Yd/fT03hT
emu5/4+arnOdSR4iKmrgS7mYQpq9FWl1tIyDzjo/mp5t62WujI3DWl9rhZs53Ju4ddNAX7IxrX0K
NvDKRF6DiS1YeMNmUrFppw0fU99y2IMGHDhrfyYo4K/K93HcmeUt1QI1qt25tPyeE8+GTLMBjafL
ZqQueTsZ8Wz0am+DC+wEZLD8OR4CCl24tCZ+X3zPIpSiNr+EFm+1qUD5dLEBu7abFJ0XOeA4n91J
VPtqAhJb/5Fr6T4Zcl+vWwiE43KnvkGVJM6FN/JAI7PHqBnwbHBHay+U2B/KbJuARQYaux4Y1Rpy
7+RFYDZPxOrduPil96nbDuRxnNSNGtcPsVq7eaFuCKNuAqy/pVibJtKAyu/BMtrc63nrFsTwu/zb
kIZaLILUDrL2Vz5Ofl5WSFnf1dGrUtz3mN0OL8cKMl8Wt1y7/KYqo1fzY1keukJ1tbxy+/5opgBh
8seiqF2hp15CAX9swEMSAyxRvMzmPa0QI7Hj26xHnJc5bpncgUTSY7ER5MS8FfaXNL7FnnTVOQ+6
jge62Btd6RVF6jGb72yoaY2WEsyx5tVN5tMK0WP1S5/Y96ilgE7Pmkj8ku2d/vyTS5kTS02bUyjA
7o49vUn5185Y8VYL8SMZJg5AfmNODN6qzw03Vwme5cOG1TfVEHlTm/hJzQ6DfWW8iEjv0ujE1zlE
Ewhhym8suzHZ5NLh22VTWDgtZcS4raYQWqlg1FE6unFFfLt6nkDNAlKzFae71IN0DYVMKgFROFxg
N991zXcr3w/pW7EWFDjLB457i0wFqpVcQZkRXCB4M/zJmzzkBd0GGadsEweKZwbqdvBjjyAbkfql
NyDDVK7esRcOzL/JEEMDs9DzGr0nx2Tf4UV8ejYonoJ8iBPUYeOb22+Tr3vIiZyewsrKE39h1H/T
IR50TaCUHXE++Bl/CuKweUx3iRe7P6mn7bnbn3qMPPhd39pUvrZTVh/i50/qv+kTl3Xdqv+bs+/a
cR1Hu30iAcrhllRydiVXuBF2JVFUpCKlpz/LNThA/+7tMtAY9DSmp7eVyI9fWKFq0xlSL4MvvdK3
BV68WoJhfM/n8hb18EqI/pdPcatAsgLNJQCF+pcpfVXFMZlUgkEP0gOLtBqoQsUpG75/3wd/Dxb/
Miuu7XxAlwsdmrKKnGHxO7MOgfy7lSZee2nnLPgfsWiYRV1B73/eeLEeaaFJi3CMrX0VN3G6NSI9
5EGyz5+Nx9+f5u95jupdRAwtL4yZned1atbsIZAU9xnKha6HLW8XMyOls3pLTeqHS/zvtEC9RBrb
kPYeCx1h1jG2Ls49BUoOi3qsoF+nL33YeO/TtHWzFK7JBxWnFc46QJNJx4FGzjIKzmSuMVJNTahO
XmCNJU6hT2dMdgroAJXZRy0O326w/dLRgiLfTlUX/v6WrpAU/uW7LOHebrjAqm4c+8OSHelkSuF2
T4fFpRV7dwec+JNDeMPoOD/o5cFuPhU3pdKZKS/BTVlyoOPEBm1J0nXSb4aghHqWqjzIYm+rcQJK
ye+3+vdqSb1EQ0sJqq/XY7BnAugHn+ubyOHzivjL17vEPi9mktbI0c71i75O1gghQbvJtoNvADPc
UPPGlPzvB6Z6CX4GKNIt4CeFzdw81u5WqoGb0WwJpRbX+SqpV//pNV2qpGZWyqCYhbW4JNAC0MiA
DOf3X76S/aru+Xj7xw5O6xa+JgqewFHe7PbPj1ES2ineW1GvnPpO7+G8Aiqm8+Empxlm6n2awep5
XFegXMis3Fdjt2caxiAOo5C6JSwZXkzlT9JBkKHoAtgTUM8tDnUZWokAcwiCf/qa8ROH6fiA3Or3
x7iyjtyLnAiSojKZFXXZeCqaJkmIOczvP3yFcKFe2kQnxf9/P42vRuhXoHzM1/1G28v7piTLflwj
F/YZjuEqMvcK4J/GoQ3dwLvx6a8EcPci5LlM48pwzvaG4jvpJj9pVulw/P3hrr21i/Z90oPry8Q5
xLkfVX1UbiVf/4My/m37XSRHS6+yYYH98qbVdKK3NUnb+3x6K7UDDFuMPD2jk9+rNhxggpoci+bt
ziKJujbcp7laD9m+aE5a+maIGQQqTrlHRvwNOi4RyIHEVWD3911MA6nKP8UkKEhOAJu+yp6qVUut
POpExFNo8Ho16b2aZu7gazYdWpp+w5cjax/tFKVaMgZKQ1z4Q8v5K1G2rrdm7Z1mYRDjaw3yUYgc
7dRlV1ibfv7q27gxQ015tfOHbIENQpeF7fQCkv8qzeuTp4mjkuaHyWSBVeYUCm2h1m/LMXac/M5C
6tLx9SxC/bG1X+fpwPnzPAQgY3n8wXLf+nbb2n46PquPCCiodFrqunbozujTeg3IBCuXAZuIDdrf
Z2mNm99bcrfwjQnYtwzZcLA7v7R3XNq0N1zfMD3SjWBSJbRDQz59b6yKMPBKsx7K7xtTI5MIsuaI
lzg3WzHdLwOK6/SoVjAE2opkpSr7vIrTctuIwyweMrEqiq3NFH+yOZFuKDlEHyKHBxyQT2865Dq0
6dqn3Nw0xmeFyrjg2wVi1KPwReNDodV3u0/mBvlCDVjeWtLZO1x7mbXqjdnP0NuinXKH5zeHz98X
9xVsuXqJReN6oRqimZCgr7sAh19UrouDfM6pEQFfHfSRGVu3ioErQ1T1EonWzZIv2XIe81OMj3Cx
4sF5H76WZ9v3dvlRRu6Grfmb8cqi7kaxdiX3uoSosdHgWq8ZSO1ycDQEur4zamEnzTDxdBnp2Y0X
eSUCXYr4QZN7HtyeYazvTf4wV9TM3iv39N++0iXMrO4WS20cfKUxHFfzvl6Xa4ns0YsMyjduPMfZ
gUW/X+sK3Asa6P/3rFPqJF1qF9dS6eKXsfI8RUB50fN/OroQhQIUQTT6VIZVYMeZn4Xw8Q3wFwoO
xf/9Jq69zXMs/sd5Kw1jSBdnROeseW3NHhJqUNq8WT+dI/ff4u5FIxBWb5OAM9C5bpMhBlmYwSQA
JXr0C5LI90hDA2w/qvs9iBVukD0P5Y1q+Hz7f7nwJZHDLNHwqiUuPOnr3Nstt+wMrozy1UvahgCR
lKVMYn2AoughTc44qczFF+ilniVdp/lxWmIuHrSF7IxlqzivivWhLUBjqitWn1J0WVW13bMKRDvn
rdC606IIqrQuEXVkGu2NROraCzjv0n9810TtYZCjAVxXypFYaaimNzoZ1374IkETS2ZwOD4CLax4
pJlLksy3AIhXFAvUS7pGJox8aLt+2SgxZGTARejI+xnzCBjrBtJapEWfP//pLnze6hxf6e2ql/QN
164gXNOgRQnKt++9aCP5X3pu+kMots4aVn+Han2rx/Rj6/q3hXmRP+WFXf0PY5kCiYyVFNTTW2tF
mYfvXy60qd4b85h5DWnzA94HWn/Cr5NjjZ6p3cCJjX0n6m6WOTDgYK0vGB7NH828lxyjo4k4NiNN
99A0O6Xbezqj81KHGdj2Y5H7c7Fsl7ZcqTrzHXcPZTpqqno0me+D+s6642KGoBo66cEy9ixDmnFL
WuPakrnI6zxbmbUyOeNpxb3JIOJ/S3v6CmdCdS7yOj5KLTdTrPLzcjmTVyo/D7hfo0OTYNp7RspC
VyIao4aydUINDJf/G1BCdS5Cm2HZhgKdZdRA6kfNjnat3di5V5oKlxyT2S0aZVCSeWN8zNbzUFPL
naL0URNW6NwE/V8J+5dkk2qQqTp1M5IRFznpjPy3eh4RKX4/VK7MVdVLPgmrmKEyy5Sg+grSMmdj
QtSfOg3zU1xEuF/oRkdK3aPmahtqtQYp88J3OLRpWqU+9o1O5lR5GzoL2xH6A7/f1rU3exG6FhDN
SrAe543rcCoc8JyftQXlC5JG3qzyh9+vcoW1pV4ST+CempsWFDFBqW63Rtgf2kMW9USs7HA4lDeY
SFfQDeol1yR19awxWlyl2gIDtj7P1pBmY7aGRmSorG4mKef1/JeAdck9yRRlmXmOTNJ46fawUYoN
/JXeFYfyi+/LIxL9WO7UuNk5K89XHm+8w2vr8yJk1EZpC6XG04mg3zrhmfkG3VgQhUwkRHpcrCGn
ngS/X+xH7fNvj3gRRUaVDw0b8Ih2+5mMDfXsJ1eaUEna5s5IbO/Vq1dQQvY5em0mu3OZ7dv5lyvv
YfZAFii2JaoaWm21TeWTbq+NFHQTuYMmHfW6OSrcF7MfA2ijKIpAVykLpmrfV8+Lvl/qI3MCE+op
WjSDg93lj3z6M9e3oDZXAq91cdgYtd7YkCLH/KQvd8zwAte5xcG98oEuwfsWhouepSNvtI3XagEL
AsQd99YA+Vpcty6+iGFVpgs50//FdRnCgjjoiEbyAJlSAHwNwEKTD+Qt8oH2Z9YA29Ub4ffaO7uI
63pjpr3IzgmeyDG2y2jrsBsL7VpY/MHg/CMpy2CtJSf9JzKIoAvUgFEZu76LSULnu2RvIbFv6S1V
risF2aWzvKMiUXNq4Ib6cMQssSLg8edUu4Wcv/KiLk3lpTcXqj3gYcrhfXT3c3oLWXLtvi/DtNK2
MAcZUDSs4IcReQGQr1GxGSm6eeQbY9ddErg3aRZXP8p5hf/jo7iLRPdbzc+Xa7bWC5jRfoWpFoi2
gR52q5aMgRqiCY151u/x5gqAUL0kBcwOZAYMB57jIPmQx5QAmYPP/jTdhr5dCdr/RvlbrbrYuMLp
TSEHSbYN4eT799u/0mO+NJifoOC3FCZ+W8UMMCVfr/unW+ioH5n5v0Tinwj9j28BiWfFbaBssYE1
B0353BFb439cbaCt7Z3MYddld6i/AreeaN0kpOqABbIT4rrHBjKCpLPraIYqLn9UXGhXlTuPvcn5
jxT+2aDKBoLekmXQzN5CJkcJGg3R2hzXVgk8dr30GYHTdU3zCRzo+sGz7XiotdjmFpnzJTSm/jAW
IXQq4rSdodw3Q63WHlZ2ih5oiQZeheYV1HlZroeSWY8miB9EJJUd18atN/QDePrbG7oIT9rQyZJP
ePsvb++PafD1vF0z8pACN/n7172WV1xyD2oMRQzmZVg6L28ZuY+iaPv0/fn7j19JwC5ZA2bXeGIY
GaAti+fP3sEpXsTEAla8m9XnTQ+3K/HjkkBg9QncBQRYJ1XTRc1ShbUC4AjHVM6+L+aX3x/l6nu6
iFIZgKWm5PgQG/RMCbTn8a4WhKh1RW+8rStwdvVSZzrXEtvMz8DP2lJpmpShna1GcPQLXwk0Hlt2
Q9QWsm3IseEw+hOh/mN1cyk4rXSqZZuqgkGq0Qepd99w+8YCu5I4XIpJi2FqpQqy+yZPHmA9SUyr
IwUUtW58lnOC+Jf9cUkBAHBPl9qAG4eQfhoCOuLUB/aQPerL3p7D79KL/mPn7BL/rzvLzFKZgmPo
vMkKPR8LSZxMbnWwfhD3f3uSi51eJqKbqgwLrPHHUI/YCv997gwSE/DHCVoeEMtDjWv6/boFmx3y
eCF6lORPHjZ4xlt+Glei/SUfQIENYq4kmKgnboIxh+pnxp2UYKsBOTZh8dk2D7v5Jhrhyuq4pAik
Q73YYwd8gG6s9WkmhcGIozwpikMXUNTKsiWiqCKraX2eyaDpVV9NRlrxU574N5bQOTv+y4u/VKs2
7HqaugwRsPdf3g+P98dXlzw93NjUP5v3b79+ETdaLmXpNYiBTZVEVoqGhHZiBt8b1Yvqfcl6pnnf
gW3DaGVaQTNgdywJkQXE0OGAZq7hBeJ7PfRiwd40tJPpSnDrVsr0UfH7XI6vHktI7tmbRBvfp/FP
3j0Ai6CCmJ1NQb+MhA+3bEl++FH/ehQ4AJr/N3NiAPInSePBdtA4GQpUAoE3SNw0KN3P0VGgERW3
EH3UpEYqrBAPgLR+luAuYX7krZvcJkP5h+smkAi8Cx3oaWiNjtEMhxM2xhaYKGFoJKqFziDp942M
bBMK00ZDvOQBHp3EUqJigsVVr1Etu0VS+esRhWc6L4p/ZCAiB97O0M5WisCbZ8gIahwcDWzG3YXY
IBPnzvIfnI5cXOmixMVZWMEPHlcy21PBwOHn1a0649oKvkhpeWnMlWG1qNm1o6U/cPGqJ53fQmN1
mvmuZV9Ku4NpJ23HaDBWmX7/+865cvBe0kY4s6BRwFE6lWw3YO5jITI1D4W3mdz/mp78VIz/+D6z
5do9dihk10jrS38hX18fyG6fHu5+f4bz2v3Xmoay68VXaVveFYXhyg33EvSg7nvlxuT+2khOv6hp
63TJnGT6ufNz3s99JJnIGlBpoGNpkyooyB7FXzBv/pvElPrTZv/HuxLQ1ObA0GBSNhVErf5I+VT/
N0kS9ZI24qUDXGWNc9Vk3XPjicsnW0S/f4IrZ8AlKaNrcpX3xQKRHe2gL4PvOvdtld6K7lcW6SUB
oyvbabZ0HNtooaNdzMMlds+4++jj9YkFyio9KMdbnaVrT3IZ68sZxgEaPkA/rg3+2BcroT/9/pKu
jZMv+RdtBpNMCDljVpIpgToZhFWCGOqphegInAxpO0hiZND9yszQ1T49YdKyqtf6OOxqbbmRbl3Z
LT9Vyj9WGHdTrec2SnXVfVHqU9k9/P501373IgpnaqZ5qYaH05tTZaxYGf/+u7p7DYz207X9xy2b
k1mVRV0BmoP91/pDGU04iPJA2WqQys2JfE3vYdQjrL2ZUHglNDlRUFhKAvCZPQZ1F6Zn4w04QpOO
xQqjSxaYg18Yf2oRFdssrqedyNdwAHPAdfCiwaUJp30a5VnoZWQ08Q9RNhLgQbQPK6VJHXMeDIzC
MkZhn6226ZNPNhLl3eWbjvuDSfQnrhOmh968Lb1HDnGVb2H5lgNViwAgJpYT/Y5/tuZTDavUQB4m
7aVBdwlFTx/Z3wIYOeD/oPhorQx+4PD8hoph6ZJOyeCB19JhP/XbwqWjgqcjAilCQ3SA1I/cAqYX
GAltlR7lcKwS0gxwLyJtsy7sYDDaaKmHSFlCwfVYPBqt792lhhqbEnJlWr0dT/O3Y4yh8w2Iof7S
e1OofGBG2szbwr630wrbATkltZZ5pbUfjjcSo9420Gert873KALBo4Kv+XFKgQOknesvK+ceykFC
HC37Q8Ufg0lsC51eaMk+ipQUkOpT7t3KiCrrT3PU74aIiwAbon3kdYys1bYAyKeLThaVNEhWujeD
hzkqKiQVItDxy/bD0H260EeHKSSUpoGrAfiWAHpS3uPGpj0mMAzzavghPULFVIKJABnjDpDxVZkG
+kRK2PGVX9Pk+Z7zIrEtc32boue2WJH2nTfrFCg86M+F1qdWQ2uC6u9dqG7NnDp33KFV7G01Qbwq
mKAzqe8Wh6bj3STe8gmaF9uZ3Y1d1Pax0kKzkxS6Lyo/W4JWiae7biblfRqO/cuSBgWLoOzAXlOQ
AVqyMH+p/em+2njPwj1wjZ7vQERVGZgv8m1ktFWC6Wj1exeayOA26AJrPS4m36lWmuc75gFoU8MK
hOlbzwmD5LfYm3OwlKHjkfo9A6t9CWYUqXk83XuM6Bo0xNAi0ceVK8M+oVDznISv7AtApT0KO6m+
Xtkyll6cdqcKKyhfd3joe+BPu/YjKf0hJ1DK8LZ9Qur6M6/Xs0qGdQZ0uz9Xpxzzmx4J4ClJdhLG
ytXONQ+NWC1JSgS/g7mjcH0OFfuS8Dyq6i3L/VEjo3tC88h6RtuevcAiNRXRXPr8o8PiT6kCnvAS
YGg6wYi4xOYhWnJI79qBMlgUit0sAGLxJVaOde85xOsjgInwP5X03gqBQmIl1XjUaH6ahtDLtv8U
LzlEbh3Y7WL7xfp3DfmPYzky4uZ4GyR99t4xP09b6lgU5LLEe7CXQI7YTvgIW6t77IoAy1WHwtNn
Pa0SfOuCeC+LsRKCqMOuPd8wxQXYy6h9Nl28yCg5tVmozHj9nbYuv+DcmEWqQzEiyj/PlM75Dp9C
JF/YLVYf9SYVBgRmHhSd2PCM0p6yed3lEeJTErvsy4Yydc0+JTRWO6hNWCTDKDkL9XogDfZaRifA
rlioqHuze6sA/h+C1tqlegQlAwgIuV0kSipAj/EwxdyLkUImAmtoGg5NRxUQcvDvaATiJknYDWcw
fw0sKdEzE5F4tSyrbiTO6LtaTju+lfodtBstZVWXd4YLLbRDB+czHox8ld+lH9ylLhqEBjENRIHI
2sLAErfRDGue+ka7shDsi9WIVuvGNaiLCbugOmy0KhB7iDXHM9+becTtz6SZUd5uRqBGwd9Bp1k8
t1DRRCDoXgrDH57g0ycEdRKgj6D4GBsOpL9DFYpQLrH/QMcegUb9smeqbTjcfPDnnsfP4VQC9LtA
Aj/AfXkHdecVO6EFS0+r+eQYMfhO/N3ZpBFa0GPYGwAiEgQ9pXpSIdn5bTp+exgAdmpJGZsKGT8m
J2ATbcF3qNf5H3aosbLz2AMiQNKpD6p8bTpRyaO5PSycjvZbkZC+IovuL3Gi0/lJgEw+PTjtfSnX
mQLZ9S87R1XVF8Sdj8J7GsEGMDb5vbKFCcEjhGMo/sXcps75lEQKO7+UKND05s9SbBsLEINt2wbW
vXs3PrPPWYc7Wtx+LgPFPocEmz/ltq+kDZlni1Y9OrEN1rjREpPloGBBCrIdfNUx6AT3oAV7v/cw
M/UQXlQryM5HQ9cSzYDgcVqFXYGPiRstBkRBu40KwPiGDPFCl0TXN22bkzH/ckS2NzFWy5DKW/bd
Anl8c0yoXdg4g/8UMjL7zO8HKwaM4FDOfqf6AtOGgJsPwt732UeWn0a+tdKHJH1I+22W3CVlNIBg
5STBPOzr+qnJ97oblcVGLut6fMRxHywiHFW/9QI6WPtR2ZXzQNMU94oQ0Xlbc+n9xduLAkouOBPB
rZZAcsjq29VfF+1dT15dNxqT1zl51YbvAv+fo0XqUAdZPa7n4pgnQelsmfNhgtXQrGu9Il76iZyE
qYOf4N50F0mfF5TpAW5bRGaQicO2MtR9gmK8qEtfc58w8ghTRcQ5DmAn+eqALJEQ0h0A0HQfl2SX
682OzRCTywHbyqvVMtyrhok7naJF1pEHocYxKqCvUUV9U9DanFamiXPkfa5hJuCJcBmahxYbo6pQ
6cj3SelWaM0FPd4zDnylW2tCjVXZRxDRWHUVcFNeSSfXiqTa0rmwV+3wleDZwZIlTnYoDG+jjVNP
HKhRFI5GhwFx17Tgj2GTVn00kpzA4JUkir31sqNlHhz1WGiINzgEHMWFpEpJWWbuGlc5sE6J3R58
g/kxQQ+y4DiD+q2FdTAVmq/IVatolHE8CDRpy+azlTnSgCLCjIi6i+tbUNCfFyiy4cRNE9NPkXhX
FshpykQ0IE3bogq14TBOwEehawH+TtzkH4VmUpPba9GihydcMrX4VElJa+MtU4ANLmriDCMp9YG4
KY5ZS1Cj3eZ4Zq/8Y1bfVT3546BHjosVsxibKvtpkDmFHnQj0lEkJvbwaHRZ7A1vrD941YZXPTFL
jXL5kHL3jygbUB814jTcL1we6K0bNvkph3lgNtyppnjOnPHP7DlYPspONqkOIK0LPVvENxwASTvE
HG7DWaq96pWBSXZ6Sg2HFBKPP+wMcA1ZqkRNmYSMYbPlJE3zMEf7HdAY+CPiYIf/hKiokGxd4w/q
fUtNwSK7TQIlfa5LsR15kOf7pXs0lLeK3U05Ni8YmW1ZYnCDc1NbC7U9dN5K6u4Bo5UAIjj4jqcG
C7hon3T2zPDM4/Rkd040J1BKSTvfsl8YNqnOqsADL9geFZIYjb9UGtDYecTw44mJA1WNVCNaur2u
gN92/gfak/PTMtHi3HVpA/Zl6qGJltZPmfFWtRD8h4iJCoki5RuCPKQWd5pycOTb0Hz21pr18VC2
q76/a9KPBt4+CX+onTS0tdXSvinal3ScDTsHwHHX2PilscJs6eSwjebsWsycLOOk6BOdjYmY7aeX
rN3lXkfFis6KqWwbZ12MdwqYD01O684kKh9JMU8fC8DUyQTpdgkIqa35E9TU87XRvM78CKNCwsBp
T8r3YUCMECZR5Ldc9jo/jdpx7CWZlMnPIGtXpHLVGMgMGUKXt3Ms7pccCndz9zSOBTEQ85Lxs0j3
LZisYBeNI1p97q4D+FetIUWpYSKH2Xx9bo/zpKJd/tDXZiCAKivOKSC+wCyzbT+cJL8vIXFebLUe
IPINkxm2/PlbDIhfCeD4yqnB6Fr7A5uZMt1Wy2mxj6Z8ypXXGnRm5b3OYPuyKdpnW3sVtoYEYNdq
WtiK1wlyceep3yySIIGau/6ltowMg/nVpSwuWboSeGt6r5DJQp6ObNnmyqbt/6Sj4tetCRs7aIep
XuzirVisxAt1Vqo1bUuAkhZRBWIRB89F9xGTALiJsFVv5FFtrbzy4BkDUbEE00xiz+BY9rpImSyq
O1OYIUzmCB3TeYzo3IsZ5A0HG+StZkCazMGgjeE5ss8FdvDU7msoY8O6Ja6BR8nYd55s2AB+99us
vvAMfninwsC9Ia3tUh6lzVfJ7ya5k6hReEd7acDmaSs44vmE98FhBzavJ+Q+ep+TOm18B5FrTj65
iarR0khjvjc5OngQya7rdQ97Ds8ElXra6cmzNA8Z5DrqFZ/ALCoP5qCRWdMhZnco4FFkz2tNqfez
MexKRcY1msP6xPwZjGiHM1+rF3BDZ8zWe0GWBnPSurtvkEwNXY8OMJoxS/7eSxHLIXC0ASkxvEAS
sS2niejmhwdkTKI1QWdJ+IS+MsAksyzz3R5WI4YS6MmfWX6rFZBk+oeurTwN6aW5g5rn3kDNYkKd
CePldd8BQ9pI2jY1dc1o8ng49T3VNEl5sYHmFvjSM44SUGfsZ2GwcBSqvySfNpoABdLU2sSOak62
WFf1aXBYvKAWUdFfabv6MJ1J472E99C+SVg0ooQYe0yadY9mjR6Udv/gOgw2PSY2ok4Fqtmln2K9
EKFd9IGKrHHX9SBeGlrgot/Ae4wWkSssLEIn12M42+fsiY1QHvLW+bCzZmyaSSJfhu34kzftvTLu
Owg48/RYdCme6gTxRDhAoM7nRohSLzfGbbYk4PkDRd4pW5TRKSYJzkqRFU2FG0hM44BSRcFphLky
+8I0XwacoyXaHIppI+WcK7jInUnrflc4R2XWfUyBku5oinxlO/2LOdU+PFfQwMvB7OuoN2yNWaKo
+pibCMlRM/fQNHMomw5yhDA9jsMBNbJTCdRZ47Gry42Dd6B7RqBwcG5sSVWwExd5L0sWFW2Ky2tr
WK3HpljWCzLc2jrCCvdoWlWkADWr9sM6r0yUO6hz282ILASULECVBV2Y9EXprqQNieMSyRFmImaL
MkfnPqAACqItP2MiDRVNBNU3krjINNor3XFwkfkIe5c5FRj2LPYWvKdBo+7o0g7dtrRyUW0Co4Rk
hGtAoooCepXV2tSqQPbKesqSk5zYizNNfjcW1MwHeAgVxMKJrtUOgYvpKgXpwJwRjYD8hSZDkRa0
gzpc3oyH2mgA5e1xdw1dBsSPKSGGIaFYp548RbxMSA5gqoZ+zEL6EsHopTOQpmYl0bQpgIpJ7Jzl
AYYTq1uMaDZNrhAmoGehPBf4J8bYY+G+6ohQooiS/tTX2booxlfDW8t5VWjPimIElrL2ZCD0wp9t
A5HlqUvytTc4dGIfHO2MvnRh/eX5ZeHFNaQnnINjoCxcIJ5ruoGeGyg/K+rlkJxI1XhEPV2mQHF5
digzaI9PYj8j1BhTFw/W6DMdIleWHi9GRVIAMwSMP+ExJLBWrPLLTZEUL050DgOWii5YnWNKneTy
eRjs57SDQjukspMHS2jUKfpdabIjHB19136pROQ251AoYkjzRUOHjlE3O48lRBNB1N8Z6QFfi6QL
AgjeRteijjfSMEH9pDX7FhxUVX2rocuicFmjKD4P6T6dDDgACXFCEKVqPQtHdGEVtYBCwYTHbUGO
H6dtqyOv0914TBAz5jyo8NWa5amqkZt1S2hND4WrB2n90VfLA3KxBxUqoZ30qAQ21lbwGkPY8gEd
7qhEHbWwkqvEG6CnIak1rUoHMDlnOyYjQqBHdf1VeHkweCOFRSutQABmiSSu/HYYIJXoXilj+tHp
xnZEL43BvNGDJVevK2sBxs7Snq3hsrBTWGBX9iNHdpCp3iGZFqp5O15utcTaqDWq5/5LoPpKlN4f
7YIuPQoaaeLIz3zNMUDlfDWhJVaptM/HbXOW1kCj0UvuWvRU876OC6Pwk9zwazFRCIPFWa+TwbIO
DjsxbyaWpuy6xaRNsxcABxuhU+1T6D6jceshF81Olnm3FK+Y2E7zfd3YhFmFvuVN7nPNWk+T+TCP
xj5B0ZvXxRFS4CCD9SQ/Z/eL9tYm+U/y3+fpzsj1lW2PLxZkGfQBs1dlSonEitQa5GnNUXAPqKIM
4OFz0MCWHZqQm0poWePdCOA2rox2KThwJfJbJ9nVDBUcD7R+3upTS1WtoJZQ16aOdk+NklxVqlCC
jmduR9sN7AaHhJxJuzi+NqHQzyFzIW3E/ulgtfW2Q1fWQX9mOah8Xo2odwxPAaBPULW37gq0ErwC
2WPVNbDUq7eqnqD3oq1dQ+xV04ae86IgS3L2LV7RlH55KLu0PKcDDpWG3aUu1GCXlUSHxEDm9v84
O6/dxpFoXT8RAeZwK1IUFW3JQbZvCNttM+fMpz+fGudioG23NvbFwD0zDUssVq1a4Q9hnu4bn54i
fQgh2RiMacW8Q5KEosFn0pC/DeVTzk0wTdQJsrZMio8YS8uh3IrSLiUezunF95MCHficsR2ZN6pA
KbPwVIZnBcmWuDVtEbMvcNmLzHhXikPb05nV3xupXppkgUJKxqIxd7UQrRF2zbguGsHpTGWtd/nC
UNSF0XyPVF4kpgCCkWoasDedi1VX7lIUEkrhVZYBcV78/5Le1soDU0lboiGKidOK+GcrGWRBIXJn
9csKZdsUdmkK1wrUeSlD3C1n21LRoUF+p9OKlVjQoz6qfkQMpmLtPxOUczt4mWO3D/1yFejUzyT0
nZS4DBJtOUq/RxpdqvEcZVzczUkqW3tQ2wf65Wl9V+l07oMv06D7LKIjkcubSMu9sP+SJTowYbY0
0m9hXsUWfJgyWytFtQlFw0MX5043dt1AToOPK4f+wjc1ucrydZtndke1Ig9Qg4d5P4/L3HrLJboV
Iv3sUkftiX5iFDx1uHxq+VsZh54OlaePfeiqk6MN54IwZ43RWche/Lgk6t73puplccyoISIP+1Mj
T9MTh/sXQV/KdFuFZJ+QrsnxuZG2GhgY7U0T93JEkc0ms6piGYf6Qm36wzx/R35pN6rl+JgCjaXq
SIToInZ7mntWGOzEgYs4H4jeAuxLvDvVcpNLNKX6YVkR5qIsXYckaCkgvqyhAaEzx+tHJ5MU0heN
n8jOVeIug0Jb9KabNuduxm9yfMtapHL9uzJiqp/f4VfsFNGDZeq0lcIF8KtF1cY7sxeh0ZDQizhh
iP26VROgF9TclPNWm9i9xJ7x0VxURXGd4IYZq3/82fcsc2W2NU1tvqEBWnWk92nFJHYR3pk0BqqW
5oG2bXR/U4XTpqVdGZmy26rpNq6Y/sAJzhLNLceODjlbOWyWRTHagiFhoT1wZ+TOCPNdNevFgGHl
qDKnMSNvzFSv05+0JnPqOXBagUBQts44qAexYnaivgszQUfoHNxkVqTCbiNehknDbgAMnNN3a5Rq
ESryk9ykD3rwadJ87a3ILYCNCNysNSgzM8gdLSfhM79r461tXuLwUr+kr7kSLfMCQQpNW4R8TtsY
pyyLHbEZ1lo7bJLG3Gek+iIqY/QSthWygEk+UELF+1IEsuSPq9Yy9im6GbKwFjpzU/iKUzELA+7j
GCOCuNSvvVwwU6AVngX9fs5RgAjCVdu2r+I00rhOnkLRWioWRYZa6kutrd9aQ+Fy7kpHomORxeNz
3ocUeZda0OgjL1NnSkuUpjIZ6p6Io5GMfVv82M/Brin7YDVkb4Ocrwa5cScNj8hkGQhJuJCE0E2p
xUoJYrW+KSbYu6W8iQu85we7lY55vyvy1358VZv3oUaFI3iRZkQFabvocLP8THYFK3+NJZZFWmh0
bmlvxHq+DP0lGP2cgV5yGDXJLs33UnyNGODWauokbQo3sKKH+ilM64ihg8zbM4etP24soGeq18gR
JYtqG3351aXDsuBwoSnYqScr2fZ0+2YIz4+J+tzTE5esF7W3cK5FJyHM34tgtE1doicZelPKzEoc
pTOGzsu+qh8iUXwcUaiSI+Fea+4lss9cj5ZRC5dhPAjSsNOKdpXrR3/eSZnp+on8Jxx2ab/PGH1V
Vbe3RLOxB7nQHVWr7wMcZ5mIPhmzRtI4f2dZaCwa6bkc/T9J3nHwetnu68nxuRYsGhCQysesOJS0
sq1E3pCnsQyV21AYGQmedelD2ideoLeHIqQzTb7pYIJK75wQ7T+GQgoF8l4n4oZKsxRaoBBazdyh
ZiLWpBwoJhhaTd9bHdygLjxZPs6MDq3SNcnTe0usFkOXAGoan7Qg2cV9/m7Cpx+Tzg0teT3x8/Lv
WHu6ij+vK362IawBfooCFT5hpMPkc6HX25J30ka5Zvdda+t+8TwDWU6N4COMtbXQkwES0joxca0A
sgudfiSPmHdE72NpOD6qBYqMuENJ91+n900TBKUSJwmQg9miWwZ1KpvcUakfkAvzOoVeIqNEihZX
LqfT2GwYqK+RG7hMIy1zYhoz7vywA8pXo9SUvQGj08fvyHwJpo+cUWjTSG6rlatsBnNK9aUG74V0
rJDetvrlxFrWw95iGKS2vqNAAzIF1+Cvl/OXwpDNmif0rQ1XI14JfHU8ExY5f57qjp4PLsD7TDNs
RZqdnMwTAwhGdVm+y9o/ffoedZWn4FnYwspi6mvSY+spliPjqKSHPHwPuCowHVmE+metTSThHeOm
7EEKfEcYyFJHP3rsDeZxZS542RweQmPdlWu61wVTm6FdN5CXguGuFkhaRfMsRGjCBuu59GLZWHUC
jYegdfLKWOrMH6X4c0ByzxofRrbqiLBAop4n9aim3Z0p9x5EGCfNkDKIOOAKw40ofpa5yRaXrNOI
u6WUxPJCKNXFzEhXChS3m9cimYCQbvph2w+iK471BnfMFaFR6C5GzP23TuwrmtKbpceAooXrK9aw
kJ2i7pEaQqUqjz7NBBelWP1U+ku9qObQ6ERrO8+5l/cm4VPEwmk+otQq2VYdL0cMG4nYu6JNjhh/
7oYm2Zn67IUR+7jvvXbYCjW1qRbtM11ZSx3OPMTIeKSKn6tVp2qrGfFWrINV5Y/A+Ep5SiZSuY9G
+oC3FDCAkJRdkuxawBBDR615B4xC149ad6jIA+RgvBOY0AhM/pL5M27O1nRO/S9udBCCB7X3uhCi
8p3GBM/y13qyy1GEBWhaSxRP0j2gAalmflfdm8K9CabMEtdCuxmHY1Lvg/Kgpnsp3EfSXpw+eU2O
WD80XeQUVuBOUXwKi7c8mHazGCNDAbXAmuLXoRQxkPzUp5dKSRfgJ+8LjU5JlS1TppV0/egA6qeq
NiCFPUTmugw3YsXUl0rXHUyMbsIHvUZhgylllZzKUVhcpgQz7DHErkmaHwdaOZ2yYd/6FlYLwUmN
TyVNa6t6Kg392HXyKZCyu0D1xMEr+Sttr7CKuuNn38j3U0DuOvEzmYqPJn+JhePMVMYykt2IGm8W
qauQcGLBIBPKfWpe3irezcpBQPcf2ET3lCR/SjxD54CO5nZIqOvqei0ZAicYiECV9ZtQAsgyG5s5
OF5uRz2TGGPnUJNi670rurtRrcmTm7ex/rSql9LQXIwp3cBiclY96+ZDbuWM8z6aMDvOgeU1lwQr
zZ1ybrdNFmIBbG4kiihV/SqIhLgwtxtDJCfOrE0jHkzr0Mdw5AZyEhEl6LBEmER5FPPWNnLNHfzK
C+KzhfNHEHtq+W40YLQ0ZZOARhaK7IPrnykP83s1ws/aFldVjvLVPhYfZPNe/zYSV3/TTUYggU2U
M+gvUVkK6VqqvKrYZuLkYIkwDTTVSYLtuippUm1zHmGM7zX/S47VtyQ9NVR28p2IiNgzmUkvu6r4
oQBtEKnhYfvp8ryTS5+xCbf1mYs4fpotsD7cMkF80oZF3XxWRmeXqSdbXjq9S4YjfIeqmwl3beK1
RxQ3ZZMM3J6/JUAu2J42tn7H7SHQOUzBKNhx6eJgxV+S70zWGJ9ygErswhl6LXfX07Qy2bqNDVo2
MPbgZIlsKVraw3qEt8jA43v26aQuhcFLNGWl5jHBGqWORacu9Y9KkRdBa/sPPU2W0nrOkCwocbZf
klHN5a4p+CNwWJpuO+iLYrFlDEoOS76ZYIqp08A7C4k7p5d5O03M5q1595OtnG4AZWvJjs5ax3hP
9rfTM4buB1M5dmCikGYoDCeMtt3wlCJlnyxT2F6xXUonQbwfGxI5uzKPQbHpSqoMeqW2lEC2QNQs
OvfC2kg+uLz56Mpp8ILajOWf4CIdRucEbJPth3jVPplIz4ovlASJfmyHo0a93S+lDmIPzys/jdQC
ZOYiuYDlEl6TwmvLHamFD0oiscFSR3fjW9Gv5iezXKrGY6rZETXvd4Oq5i1RCek3uNsVNFQNg6bu
BuBu06Z/TLaMUABPpFv9ITyZW/GD0l0/WDfodb991hWtICaXIk/hs8yGUmAr5DfAv78BEq81eMUo
Egtt4hcPm+hgbvp78DL9R3me7tlX7/2RFL4SF9KffyP5fluza03efDQimWkuPR87Xs/YmmabZhU6
jNkW4dZEjPEG3e0vMPQHRLB4AZL+BzAYZJUytgwztoWA05hKRUL0lHRm0Jj2tEHnSR2dwlR2M+vL
9MeHaqIJSeMkBOuS0EICzcohUhc3nvuCHf3p61xhSlGy0tL48tzTqli27ssd0xn78g9jEecgLo63
qGa/bBTxCkTeJ4NuJgXvU8wOobpqjFvMll9f3eUT/7Oi5qyTN2YZKnt7EcBEvaYrv72owrAjnYta
Q3rDEOS3tbqGkSq1mfgyeiI9HjoG6sCKeYj8eFGVtwwn/uLOf3odV3jxSAxaoY+EYWv4dyNgp66Q
VgJ6CpgqLkwZ2aAevKHE9TFiZ0OrlJY31W+1HMAKjqBCCu1kXXSN5ehODYSHyqdtWpe018qdmt3A
Cv8FfP/0Ja/iC/XRLIYBMN2Ybyi1SKYyGZN92Pz41SIjTZzeI8IZdve99jCAmEHWmOKPkfYULcwS
5B3chEo9SdZSlFrn3zv51291FYl4MwVNJwum4V+R8M2F4w0W3iV/x2l5tu8F+xzY7SrcWLc+8kfw
t2RZF5bTf3ZehbN504gw6pjNkgS4SGtDLR8dYwFMdJ3uLiKvnNjVhVTVvLTflFnW0bwDF+SSSSz/
/eA/73++xYV78p9vMRR1YdQz3+K5d8BgrWZoAMHiHrcDu3BL+0bg+hnpzMdcBS5jSCRVsPRxuwV0
tyjXb7J9xwhpEbpf/eLzrCKNwk3mbA40vz4s549xY5Uvx/h/7DY+9ypCGbWaVENUT1uVwWCWZh5+
LDfw5j/vGX73VVCqIIbncxdedDQZeC+Gi27+K76MhxZkbXyQHYZNi25rrJNz/5rdkAH+9YVdnvQ/
Lyy0KJGDfoKIuQTz6zTE28z+1Bfl4tDa3q3d+TM1jIe7CldSJAuGNhmopqjwIpV4xY0KNCV36hG4
UdFTTqnFWkuEXTXFXheYnxp4WdVItqm/Y1xWGsta9gxaps0fnbo4wjNQZpLRSPou5TYSQUNkw3gI
LDIpsUcP8G0mm7Ly4T6o5WVVRUjuFVQu0o2c4Bcy1bVmrSHHzLgHMB1l/qozNR0UgO1TkLzKnfwR
lVr9dxz171P1cyRm9a6C3JRomZ5WbLveQTbA7j1qtG3sNKvoiMDCRr7z79Bqd+J91djFVnCtXXFj
f/xM1eSjryKZkqtdLqkRsqtQkhB23Df7aFOhWTJ64Amdr97LVurC5Hzr5xaD22l70atASHKVrkBX
/9/O3bXGbK+j6oOs/LidzN5WjDa025mJ0r+X17hswh9O9bW0rAYrUVI0Tp5mTDRBToCqRfWxA0RQ
xfQdVLrG8f0cvzJwzfHyzj/C8IMpJdcHfbgL/KVjqDKeffqdavNh6gcz3qSVBbyFUZpOf1nQ8ZqK
lj2ERYm2nH4vGJ8K2mJ67xRs3rx40nx0ADpmYu2HCjAmZCSVFi9tBE5pZ4kfUXyMTKg298J87Hru
lPAuMs4N19ckfVXZcGf5W0U9VAz9cUFeaBHsVf/Np48rxd1JN6pNaZiLJGL0knrSFP5J0necylCZ
X2UKA7Fp/e+l/Jk6LlnmVWDWI11r4w410go0Cf0NoK2pE2fiMmq+1ElYTuFqCJ/yOVuVFFeqMDpW
EN5IiX4Jztf6ukySC2GAFLYdq33ge4N861K7JDw/7Y+ryCwXgRoKGZ6F2gLAHvfauODFOq/1Qlz8
+ffCKb99+ct//08cVpFeaIYaMnLgn0WgEaDPixwjaXlGCUJ3rW70mq52VZMZ3jS4fRm7AA5RRFuH
ydoqPbFdaem0FGUQYYgBp0V1F2vqWRnKkyXSVU31o5mTSwtfJra3UpPZuiG8WLQvqVd3BsMOv72l
Vf7Ls1xLXTCrg2M/9nhjhquLx4PSmjdKhN9+81U0MgIpUpXMGBi57rP+MQM3/e/1/zGdlqxraQjd
UoohN/Rhm4CkzpAaL/wQyQ30KnPR+fdHSJdo/cM2upaIEJmqWyzMsBXxvI3hRugiwor1Ro1VRwfP
FAPL0GuNidJFve5GcPu5duVEXt28DOGGfE4kRAnQkXupsKbz1/7aWH6apBPxxlrfitG/pRLm5fj8
Zwv3TVMkdcgnPV+cnT8YpBxD5/M1sBOXbX1jFS9n7odFNK+uwhr/viTLOOTgM4z5D9R9T6/HGw2E
Xxfran9FzdDVlXQJX8vqvUSjp8K1KFrl3uCqrrqLj/4yXv17O/zyINcynpQnaCaVfNRApCwZSrRK
sZCGG2zAv5y/H9bpWsxTxEozEzvMuGjm2ipZ3cX0K1+8/2+keH57hKtg3why3qQjigbJgjz87UMi
1R8X7eLz9WIWfYvq+zO7WLKMq6Q70YNG6BsepUBYylwhLEX4HW3+gWmMSs+5JvtI3NvCEL9tA+Mq
4OtDU/jDZfGenzW28h0yQ6fPM9EWlaZbdO9fEshrcc6sMy1L9TMWb6rdFHVpAyRg9TQUT4ZYu5V5
qxb9dSdcBQA1FhDiTZVxi6rORT+SYgwFdRuUwa0Q80vwNK4OftwHuhiZbOXS6eyXN7ALewx515Uz
2w8gDpxwf0vB7LcYY1wd/6yODEssKFcwPnQY89qpU6zGxSeoVEd2EveW4vNvj3QVCGQtqIVBlhlh
KZ1nRbPXVXfjhScGyub/dP6vtTATWZxCU8rHLdh5vbpgdBayfkNB8Ze9dS2B2YlxqAggs7ZDVbqJ
+pJox0ltHCMLPGwJFv7o38r3flkn/SoExKk66GOCFg3XFm4qT/S/oeOEdsbxPFdrXxlRjj9DBLup
HPTLLapfRQPmg303NRJnc7JFO6K/0NNQeX+46ex9+eo/RM5rjUtdLYrABH2xfSaDZ/BBk/1zGJna
Yct3qYxRTXsSIHPlALWSm2I0v8TSa81L3Q/8WrrU4VHiJVNs+/qzVHXLf++1X9Kma6FL2RL9AuwK
umb6lsnvpNy4jH8LlPrVyS+nWGPuyMuAMuAKi9nNH0NkDNV1jbCcZo+rfHlLree3nXZ18hE9q2QU
cXkG+VU3K9BX9zNDYAGe3r8X6bc3cH3k9cQMmDhfFullZk6uTBcC2enfv/yXN6BddecUbaqUoEH9
LU6lCEi66hSgwf/9u+XLav+wY6/l6QMNFmln/n85pXxXOtW28UrHX6nLZlU8ITK9Htx5Ix3hAKFI
nt3dahH/djVrV8ff1LFKnyYeS+H6VzzFS93CPtGQthuCP7ANGxjO1j/d+sC/WetPj3p1+tV20KzE
Gsat2ECmkyYnBnw8Brs4AG8YfaUGttgihEpmGW1K5Zl3S9gCugJQBFJ18DCnxWFM3ixoZVqD0ECM
UHvUUHrrbt68jkAowkHYzHLNoHivCgig19k99IllMqXgaaDaSMbSxE5WutTuKnYtw8W3OIeMcEja
zlbyAnM98CmJbCP5t+2gXKS9tY76YVHwhbpwFyogPHTgnzMwWON97lClF+8FgDZTgnEEKIAAPGmI
FNSEqkAvhF57EVXtQbM3uzSY1qKfrzvwJrMAPeTJAkWaWX+KAjc/cZfTKFPis+8/Tn2z6GYqQf3g
qxFigx//3m2/7ORr6c0wDsQoodDelv5jC99LuHGVyL9t42vVTUPPAT51Afpm9acCyDatj7MMet7I
Tl1G3zytNmoTOf0UQII2FoHKeHgCFNcE0aOCHqF5SaRZX+NopG+NztRKzdy2aLe1GK7MKVqmSn6n
Zp8JJMFmaF3qveXFICPXvKbZJeYbxhZYkP3BX67PAJxDt6upAINmJ4k7+EFGsauyb/zE7FI5YMZY
QZ5mGCaDzLKgIVeNv+7AyLTGZyui7igkXsprHrvCa6wAoFcGe/5b0i271YWFCS/Dr/E+NERHTd/l
4G0k/1ewDhlGsHvRBSk1HFp9XKca6Oj7ItPWauiqs+mF1SEs1vmovvaJ4iHpBIorgyCOdfLBxGVE
kgCWS0XzmKu9g56l20PL8vNXQ1nO5Vbuz4YmOwUYPaPcWpO/6CbDjfAT6XZjFa6FC8oXcmIyrZV8
Y6kpoBREPtLZjYXHwhLusw7fdubzIfaVgwSfH8GJEfSWrjjqstSQnnADmFbSAP9iCJad+TbqIG1r
CP8X4ks1uqk5OTkulZMSe2kjAGmtHhKIPv6keVnJkL1U7BJruA7ml1K/98leTvbM1CAl+zFSIR9K
Ji1HmJiq+W2Fnyqi7+UFHk3vI4eHboHATwEM+SLkq2rVGqVjasZXqeCAY45LMVYXeS+uIdU6fq4s
UyNfSnTxehQD8o7bXc9A4ADLClDj7Ud3KPxTPMsIzeL7l2IJDAmnb4Rnq5ptdSw8S7yr0FUJYmck
hxuFh3BKHXGW3LR9CtRTyxi+nsAkq995Oa1nEQCy3tsF0txKnLtZB9MTMO0Ion1OtGXc6I+dAbhJ
4MWIr4IfbXxITBeWdK1Bzk2/42LfSEe//jOI00ps0EcxxBt5o/ZrfL2qfFD9kyRq+AEle7CUwuc8
f/rlV4gOaRgKq6FXoFHgw2Zmi5L+pQEcmkJzOVkX7yppk+PGlombNvRtOeE9ojOR+xKNeVQiZLaD
dRSqEtAZ/YH5TVLuawMevFys5qyHxc88rjm09SYeVHcI0mVW03ztQRXJkPUMGy3SbaVu5wqHNRKL
pPRQy9oIAdK5FqLZOjaaLeVZbthT19lqwyagg2uMMDs0kCmRm2a9i6uXb8lOGALC6V6REPZU0V+W
05MGUqbP3gv5wwcVHACX69l1J2l8UKnNw+p+GDBoGOBZCCbmQXATCs1NmvxuLrVdEGGODrYTS/ZF
IFl2nxuLvkTCEq+1WhJsHW7iNKCr0cSHfHopGhPrHn+dYq+kRg1BTHPDQb8LATyLGDENifKA1Otg
vkgSI58RhatCcXXA8yLY3jR6LoC+FzWec25cQU0vvQ7OJrrejmG9WTNkE2YnQ2k6ll6jdFLviqTE
nXVQ9ibo0Q5Sgzrd9dnHlAewerys+hyL3VQ/h6JpV7LiFuah61DWCpbAd2EsSWdRILzy8M0k0B3X
n9VIcJKMBxejb6HtV0UZPWIqijdvc4o7cDTCk6I1p6nH1zE2HHUwYcAzM4juY/EwNGCohNnrEa8Y
on4dCyOiPYVdJ2COrHVW3Ft1tezNcDOi5aYe1BEOFqxfUxJWFxqNPgkLqX6MMoUf+SoJuTljkKkr
pe2cQsw2kt+4mv5Wig8lfK2OORqiR6LopV22DA24y7pqz3rNIIGoVQBm17/b3nezJkG1hSPMth3V
6mRpDG3xLQpA1YlZ4fZaBE/4TZMSR6+/fURLhcI6pPKfqkS5pwSDhutvOC6K0FrEKRHZ6NYzTXZI
iLZUHS9Axr55bdPsUItfxnRKOBoCRENB2Ftxuy8l6GnjMlNfdHFwqv69Me/yzhNL/ZDl/bqXy2Uh
jkg8oEgeecRja0QyR4Rlb3hGxTtINEbwn+IANn347utqiwIfWhkfer6H4QWIXbHF5L4tPoVqP5To
DRNW5mKpMQAX/fRRJL4l4Rn6/1IWsLuHVZeFj1bwLjYbPSCDkfhlj1IAnK0vvHpoXJiASz35NkBz
6UhOmcVz32w10FSlqb/OCaDQKF6G2VsY1i6f7nX1Y6Zfwp7B7gUCmijrUtjguYZa0OSYZFFJ/N02
JzyQlkPcL9rS1cRjXnKfyPBavnqFniUk54ojNeQwTFvLFtEvkVEq7lgM/TFJV2b+ZeRe3cNQBv0/
px+ygI8rV4KCOOOcYWEWARtLma/0W7nZGVaOogMkWx2Gm989ziLegiCG4QHFUG/SAZSWZj30xrYB
2A4NroxgO3pKObp6re87kO9G8yKkCQAMoI85kNkcsaQRYQw92s1B8BWrMAS753gsSfDOUgtQWCu9
rOFxvrAfQLqsvS8vYAT5TzYeR0Rb1IjOFlzCIfN66WEMtkmQwbjYWBklb5R7LQgdY5TW5fTQq+9i
9TLBRpnDD0tX0c1grJLpnopEPyXGQiiKZdABljbufZxDATNnxxo0mIK8jgkWT5zybSSh0iDDmenb
J8C1AMiNYlkk4VcqKeu6eciCFxVFytaHXEmUk9rzlGeoNAWrtJg/NTUAcWF8IQS5ELSWjMtfDI0P
jr8QHFmG7qC+xVRqeQpkPAu3U1B/ZrAipyxDJgNiKYO2j2Do0FtRJqQDgYukNMh1mMaFxpq20EHy
Or2ve32tWcdY3fqK9Mlww4maZKvnrhIxGfuoxYNcnUXp1ejCUxhncLbzXaF/FoBpU6ta1cFrxTdQ
qmcrQWLUz/dWG0BUZdTSP3Xlo4a60ZQby2HWl0Fy2bDldpSAgsv7vv6Q+40J6HqW4VUj0ynGCbSD
QwF2fOyeouJD1yFet+mhnh9r4TUvZocp5YL5sDP3oPb2CFMsRgnz2XayUwvisfXIxemJYHX1idis
65sJlZdFq/dccpIb4w8aydHKF7/UEDhUHDMKuuhyg6HRrccqqT8gD7kDdDKdwJCVJms009AHk5rN
39aUuXJqLjIw8DpIR+xIbEklfUbFC5dUP38ptDd5HPcR4k9KED6mET2apqc91AP/9HdBefSRG9A1
PBhbZd2Aiyz2sqTtgaZxZV9+W86JbV9qSVuOMSCT5HU2SVR86cNoGm+oQb/H1caHwaf1EDmTBFry
eSoEVxoQddAAqOSMIqIexagQ4oiwDTQs1cLPG1WK+Us5/1eH/T/TiKINu6QMGUJVbNlQnt0oeawV
/2FS41UDrjKSMpZMcFPjrirnXVN9Gsl7QBSQUx1HcQQn+scQPGRtSo5RC04AqSPNLSzNQVsfZ1hb
w3zgcgNd+ip0aGppkT2iQiZkK0vMl9B0S2z2FJ1prIWdEXyFDOG1mpdtwi+LjAer37ZdvTZCegEo
w1jWu+gj1FP132k+AGFc69K5jl9HSqBiXmvRekAnLGqxYed64WRP0bOPXItV5PcaDOG4etZKtBjF
eREVcN64VCshXpudsY8TKLOXObYjQa9Bw8D3X2UJ8RoDtNRoN77JC4ByndZIAE2HmMky8WiwSqcG
LF2A8avfZnoKouYWkButAhUo3X/ygwucGlGqRHM6YReJDLTNDJqevxJkaTf1waIEdGuY39P4J1V2
OmdNmB6CeqtBbtGEwlPkgNvchKljLKJxj3E73w61meIUt3gcpoE7pB9B9FLAsBD8Xc5TixXQXwC9
asVQJj3H+pvanQbrSwEuHEidE2v1KubQ0EITStJsmKxRMmwVcyXoaJ8p4i5KDykB0c8QvzUHB3K4
U/anFhZmDETbhJsVyCsBtZCT0UAkht6CFhw23MaDwovUU7zBYygjEDgn9V4cnqAIGf2mMVEMwHFz
tN7EkUwv+mh7y1FnJADioymTT3+mfY96ybMoHsPgQ1H39XD2q8RNUySsiHMdN40aQZU6YRSLJszA
7NHD1ccJUaGJYcBmUUsoMwQ4vij991YCnqUOHANXSCEOloSgVTNsLFlyTd0/RYK8jMj4mr1JNLMU
A1atuGszMFm9tZVhKrf9/A5LjoLacIzyuWjeLP0kWA8S+PXaLBHqUs9pmb+pagp58zXFzk0fj+DX
2cmEwJzKmY3WBD30/kcVYiXalhcu+8aHBaNE8taHUREJwUOeV3CZumOn6PeRiL6PJTmR3Nu+dIL+
tqjJli3Dt1v1SQHbIM78bTHZ+coD9JEmPbWIkdCWm4SWTk+2HVTBESRlnyA6MpdOVj4r5UMZYghP
FLp4anrszSre53Sj8gejc7vwKAhnOd9pw6GZH2qgEuldnT8E40ZCOtg668nWBEVTvQdwLk3TcnBG
KKNdLMFDGE9dAD3HPPrgCXvh1LVe1dwFiHcFfXEy1OApx3EJ7TgZ1gB6FZqT80glEisKwoTPPja+
ZNlZsuL/TOUxQkAKxlkFDiKTPv12gg3cTxQGpBHWQSk3ariqcw4SWhQMiOsKqT/8CwM7S5xQ12yz
OUtJw8xQXlqgNrQyXvV982QKzVbqdFAAOmKJ39TPadgsaqjgYSW1wC6RStHokxsIJ5r+BsIahMeQ
rK1zZJojqkVLqiEVQRmKMtitsnbZg4UBUpIE5Mpx7+mdtS7rBOmwTY9gBv6UgrosxtTJLEc3IioD
8WJKbAtAT6x66XdA58nny//H3Jklx41saXor1/IdWXDHXFb3PpAxD2SQwUHUC0yiRMzz4AAW0fvo
ddTG6kNQWSnJbl5Vt1mb9YNgAIIRigFwP37Of76fdBZ6l6Q9oQNHEnWTeTRXRbAOVu0AI5hUWcsI
4m7dZNdntIjZlN+nkKaWKz/81OQw00DxxQR73bmzy1WvEtb4A31TCMnp+0pvo/4xnUWo0VaGSwHk
UQqQJnS9CNu9LydxNXA9JR2BDyk2lt7wNGGL5pgU8QWXhU2HNQWxMnwE1bWA8bDFMukUp6/1tI3w
bPQbJDRPVS4PrtsDvDF2Q/CgtXjGOtXKhw6SAUUUa6XzNZn1XeFHRwM/19a66cZ0iTfvclRULO10
GakQHzp3a+rBNhMbj4zF1MCMiOnA99fKetFssNyiX0TqNR7ahwjNprE1sufeOUdQMRsvf25bc5MW
wTb0+4NkAf6vJ8u/EnlZP5UIC8cG0uJyjxXLfMvlsewfqnt/Nx3ybbltlv4aWsodHUHXYkeLz33x
4O3Esr7pDs0pW2SrX5XE/zKdPCe4v5uzlehtZZIh2rtd+2gHdPpkkjZXmpknSq/CX+dtfu1m+AO4
XysfFEdNXzUiSUVbgaqcEyqO+yLOr2MvuPH8t3/97fxVIPFT4aGevIrORhtrNUAzsaQ72GMNGvyy
pPlXr/9T3cFM3L6vUofqKV1C7aQ/wpANRwZWPlQ6nQ0gAJ25NckVUIZsQN1PNWN68DEafxEr/VUV
52fvJtx0C9sX/PyGAFNUxxudtN7g1vRV5wuf5vDatBfkxIH7WStJPF119RL6AulCVi36L8QXf5n/
/Sm3r9tjoPvlgGxIAlvMWc1WD23UQY1hhpnuVfkhgKpn+LAb23ZT447e5NUyBSCimBM1RSt5HcNi
S1kEFvG1TTzZtW8TffL/+kL4q8z3T7mxxo/F0LZ0JhsRyMDqChbSL27Av7gEjJ/KKPkkdGec1Uc2
mlUJRqwjGRaCX/nXb3z+Av9J0cT46YslwA6zCdkgIbZ+5Zf7cKIyg2smbhS/+B/+SpBt/PTdxH6L
NNoy+ARJAMNEh1wqdtSbgUYEZxF5KzxlV1lmrjtbnQQpZrdO191sKB4ZC7Bti66E9BIbW7AlV4km
v6Il2rRwBCkxrVwKJ6P1yZH6Jh+7X9Qurfn++mffyvwzfzfYVCF2TJ3JtxLSZt4NxqGpi6XXqi0Q
oy0uzKze8mVunqMxerVCFzzJ2erMJy931q6X7kHlZRiBDwayoA6u3yqBwFzJtyAm35ucw9BbjSwl
BeZk7jwDRGTLoa4FDaFTC1fG11e1Ua/s9LMzfkwskjsKmOKYPJnSX+NAdh1AwWbso+HmwVbpMk6h
fkzDZ6a158R6rLUv/3cXx09j/5jQzktfj9qLFD9VQvQezcAoT2n49fIf/Nvr8O/B1+L0/pU2//gP
jl+LcqyjIGx/OvzHMXqti6Z4a/9jftp//9mPT/rHzac+yt+Kn//mh6fwyt/+58Wn9tMPB8u8jdrx
rvtaj/dfmy5tLy/Pe5z/8n/64N++Xl7lYSy//v2316LL2/nVAka83749tP3y999sWg+cWSz4b9//
H9/+4OZTxnP/83+lX/92DqmJtZ/++XO/fmrav/8mTPt3T+rCFdIxTWHq3KXq6x+PWGAmTN1xhOma
s3AwL+o2/PtvpvE78aipu0IIyyGZwpOaovv2kKNL3XNd0zYNnu389sd7/OG3+vO3+1veZaciytvm
778Z5o9jk+MZlmmavJ40LQxg8Vf48XaxpU/gkUfT41jCBZSssOSuDvO7uCYZo+nPyqHt2cJB02UA
8AyGMgeFtD8+N2nBH49nFPNreJnA1a2jyDSiukYegMhGU3hP194qID+ncoWMNXpK8Mq5dvXCXQjY
NTa+KVYfD8u+6OikIv7pvPE81sQkKn/SWY15WKx6Vw7YQLew9rlL+TMCBp1hz0ttjhGGuLlz6cMq
iq99Ap8eV1RgCa33gLP7OdOqZWRrmz5wG1CXNfDM/kVz5bNQ7m3XGuCZna0rnIfC0R50F0xU1lED
iTZVl246V9vUQ/aCvuIz66GcVtjXvCEwCaVPNSQpvhIAor3EXa29qbyayoldPySDTwKEJKgVORUk
L7lTfUpPaH3fOuJc5EhBIT68ZCpeljFZwSjcjn6Ij3OmrvrMPkE6OJsOTyX/Av6nMRaqR2lrK+0R
sqzS8Uru3FuT840FGiuR7T1AvE0smpXKnKcimj4nM1rDLO+6gOrEUFVrDQ6/aYJ7KXldlgzGlTLV
uWrqtYy7J22SO6qFb1IV96ngK4Rqcc5UfyQh7dMFSPmrH7MlkNfq2i10ZEfxR5MKnF63MbDdhrM+
IK1uZlT1cXYnZwwe1uLXw1g99SmVJOHC/7Ed/heqHUqDZihbUCs84prOTWz0ACwo8foRM77bsBBQ
M0AoFLdVZV97UOdCKgHlkG276bOd0vfbh3TfG05zAqd2GAIZsl7mF56a6ikOpmc1M+R07dZO9X0a
w64PNQHziCym0l+tgowdJZXqSpD2QoNd37PAetC97kazHtK2PBZTs6Cc0pTuKQqil1zM6f8m/xpU
fELPXcUefSq+m32dMlbpqTl9qglkWCtRXSj2jVfQ9JxCGLZUu1atCd8iHsG3G6zRzR1T4MLqUC6Q
7e8amikcOEaWob11IPPIup4DE5Z0MzblggpqtKzcT7kcF6Y2OxlUKSRfXwMpRE2ryFfkyzei15/7
tHqiAWFrOcVTqrdgTbrjKPN7UbjgzovsKWUhLoY76aUBVYnpHPbZunXTUzAvZiOcAdIx9ikbn4ue
3AoFKTh2ZrzLUuZuJnT67vyNnmhLKzQPngxBgjc5ahT8kwzR3ySCK6iWey1M7noPo0uSmY4Rbnyu
rK6qv/Yu0idXLKNVOMqDmNEJju/eRYCLy/nH6Oul09Dn7fbWVVyDqHeq9WObq0PYqh5ssn9rxF5z
zZ3/osXtmvd7NVjjmxTNupfaRo9Tiims5Zv4xS/1j4rWa2pasKbSOzEO5IFRSV4VrPnyqj5Uynwt
e2NHlWTVeta2bLPLGw0KpJPK2ZqW+5aE5s5JnW2ddoesJEmuxMH0IEXr1oMwxD7vzc9UNh79MF2a
MBhSHYi5Ud43yXDWK8BXcbYZXS4xzQw/a8rdVbTV65KmbOW+9bl2qypjh4/PHupr104YPdjbxBo/
zoigeszoCpd7y9UWowjXTptdfzdNfZsCvh/yxY9x7rcR37Kka0rmOOfSNfxdgGSYemQFapgeOzcF
Tm8bt35VfohFWl67Ochc2L9qyA8xZcjJzw++CneWT8IiQxmj7NUv3s2Pcrz3d2PRFedZwrGE+Flk
mkEhqqq61h8BxBXXAxVjG+tAI/A1fEysTYXFRyBTGvpXYePfxmX2MYOcW47+rqiNu8zvTkoHdokv
xP+rsOYvg5//DwMb4onvfp85cPohqNnmX4r8P/93ExEDvgdKczR0edIf0Yz4XZfCwQfU0h1iGsKJ
92jGs36XOoGEazimLo3voxnrd9vVDZpGPZNAh5iFJ32LZjSh/+7phEAer+VJR5r2/0k4Iy5r2j+j
ftd2Hf57R0ca50oHpfXPq/pY0GaBWc52aNqJ6krWWParKARo4TwcjuVAHa1PknrJYil1t4xZD+Ok
yEMXpr5QhXLOVjRp2B5kc9uxyFd53Ytbowe3VoQG5gnGjJudJWHVFDxlCipH11nwnEVNODKGxc3l
nBe5n51SexOTC1GkKhkrl/mYGWCkClDM2To1veB42SRjHh4Hy79qCuHcd371gcK4uDHIHqC4oKwY
FPVw1EILwrg2bi4fI20BXLJ4MZYdQdFKhKWzbmUGMdzvu2WX6HcFA9gXPSputBwmXigyhPtagt15
kxBcGFF4zhJzWgoL+IU0Bd1Eziov/UAwLd16fdIemUaBtAIAmbLG3MmOitH8nkt/Co5j2VER1QJr
JrltvNbhq/R97bPtqHqR+OMhp9Z9VUXAwWBM9nPj21QfLhsMvgDvti6F+dCPbCxX7AFJBzlIRG5/
bEJFu7mooqVd2nhATJX2yRgEyU2pSNLS4XRIB+be3FBH6JMJYi1/UteNJfUrPdSt/r7CFPaU958D
ruE7v6xD0sMJYVbr7vpCy26SCnhGWNp0nFqevs+DZls7vfGspU2z0xsHdvp8WGtgSb02DBZ1EEZ3
jau0awonGCxM8aMyHa4b9J/8wo0InvqiJ6SCNomyIMxPl00qmvzU4LYTNM1Z2ta09kaZvT82zH+P
iMBDU9UHx4iE7Z8PhkO3j/swRorBa1md96u81KUt6cc7xUVTb3DfmfgfWz/DL/JEJrYxQEbyNJNB
14EcqYrRE6ueGvWuEXl74zfpWnqB8Th4k3dXpnSZh/b0OG2MFrhz4AYxoCdUP2Vh4EEygkxrUhoZ
WaYjoUjNbSeZm5OaSMOhfX/hB1Xzwazqxyw3jTc9fuz86TYq/O3lvtGduri57NkKZx5PKqBpAMQ9
4ZQvfnJXUW34bmz7JzPhZW754Stwhe7BidY9BhLhXtZG382EgRGHphX7w7YUMxhMWE+FI4ZdXRno
JMrCerJL0wGxVocrZ36UrvBoYeldv708qg/uTGZDLhBJQlTPMtOtNcqPTiPtLzYRkKxTD7IeNi59
1wFPmNAQZfMVEc4/qlvl9nU6aN7ycphW9rf7Iog00gZ1/pxMwngpIFLPBw0Fgc/zjlFafMe4E2St
V+0Mw81uqxDbJZ+L95Nl0f0pQA6pnPorYao4UHxxi0XNIpOS/AS0aWsIgciuoAJYdWP2nHmxY6JO
p3gRJ072MNXYufRBlS7D+TDxIhuFpP7aGF32UIbgXrsa3YCZNi1CGP8xcXzj5rLR7YnSwnxoue4v
Wp5Yg/+Q0XFt5geyoiAQWCzPk8lPYmsbrZmXEbPsIvoad9w+K6CaN5DV7oIxJplj74Iwi7/0hg4U
H6QOCL0S3VFJfXO2rTwVibYOBuT9cRxNL5e9gurm+1743+cujw4NFY4//y5I8tfJghTqeMXIuhG6
Zp3U1UunyAHVVl4claa7+yTyUedmdPoTv8yXy0DVgAH3ctgXJKRsQXHhctgZOG6BoPnS1iB6WzjO
j61K+PViWW+qCIdCiiIczuGwmL6kdooAo9RaREtVnNNo7w5U3dgkjZOQj3ORZxgTS75iYCVbZd5t
P+9VjdNcJ0lUA67n0HNgQeYUE7epTAKE1FawMSDsPLimAkdQwxi6HOam+SLqqBju8goILBCug++k
SGbnPXfeq3USWZUWKZSRxbCTDY4a2nDTB0OBO5sfLz0bvZ6RZ8NRaLCHpjKb5iAy2eo5GY+1DIRL
477dn6sw7layplwZ0HJ97vE2uSuoW8c6edNr31BnZEjJ9YRTwPvrVbmrjlkAJBdSitWshAs4Pa9M
1uImRT80SdTCFfpQx0u7dZ+HGI5kLDE6LGyIYcf6zmzK5g594bdzEYMMstWgWTllXxwZ977ftKGB
SKalADqfj2sTC6bB1bfhhGVHF1BUC/KufE6lTmtEEpTwm6fimerCvU5ZtmF1rA2gre3Qr4EXGdaT
Z6XXAZa6L2lkF5vchpnVaUg9sgoE7uAYxokUZLyPlfugaZHZLuP5GoIDeau7kbuQNeozzTb8fdd3
/v6yJ7NQ28sJcAyTVWAVgIaHisZgc3SaW1GkT22vWzt/soaTZibjSeT4gri2KKnBOCl6HjI4l0en
rnQOqKq3mjUvOqseJCaX8MkGWjRNw6fQKQciDAqr6dAY945fvyUN7OqopaN2aPy7ija7D0VaNovK
nZybTNfkVmqKiGtsPjRpk66a+eI26iZbGUaarhzWTWsP1OW6KcDYk73JbzRPT57NbAm12niGzY+X
IQoMvLgofad4eC5gTVQvPaKt3u/0VU4KejEpsz7YYdQcLnuXjS7QNAxoXv2okfuiVTXTdEwzgKpe
BppzN9roZKwscB7TtVJfpKFDmjton2syOetKTRg1iVF9mAXqrhnrn3DxwReqivT9SIGzgWmHCjL0
UQUrB4GcnFTMOjLLDjKkR8qh9sl3IfzFUPXetZHiA+eVOho2O0VJMW8KPNL8RhPnSDX2QmdQ2BAD
Gs+SZMCYuu5hDLgYVpANga2NcRns3LjJIcd1u6Y1Qe3NmyzPmmsZezgg5FQr/SERWHM0w9IOayAx
sJSv/nwA5s+wJFtk3sbEL6oKk1tXp0bZTHoJkTyGwtghN+pKhAyCBXrSSXQntSUw1PbiO6RVO723
5eNo1TbE0aS7QhfvIE/v7C8IxXvrS6/wn0S7jqjCeHZrBEGhrzd7mSXGMyu3BarM6lArRCT5oJhR
3dT4qBuzPsu3v5DYOiS4K3fS3EgTVYlTleZNa/gYvqV9DaMUwp6Z9jCxoYQABTMcf986ykyOhUaX
dzp09t4xpNwEjmHTKjdkG09b9mYvHz1nXA+StrlalcajP2J1lDgHv7CmnUxzHC316VzxNSAnE8Oi
dmzi4UzPTynS7eXEUmApRaq/wN1fGCWQAwscwqoIEubXHCjwEg1uDv3WDs9tmJW3YcUFNrO800C1
D8jELoFSWyOhJAzAT62xsQOyQujWCieUIMTP0wxxknDRDlTzW0zy3N0bVgHU3JVY+zUYtlUGkq06
Nx4DT2h7X5dPDcsRGWdMRZoJmXFkYs9K/CPSAksr3ZXcbOA1Irc4yxIfvNrq4mtrLOb/t4FTATf3
Yw9S/9Ew2w/K5hYrtLNWG9pT1aMqk6o+B6U7nRWpWlivwbNn5P2x6jxWEnqHBSDmiLaeuke/LIZ9
4KDDVo5zLOoAlHqRN+G+rkJGfLdInlNRgVqv0eskBfTNq1HDosgqjYUXoY7PMFo6O37fHoZxOAQq
uSls0X2BAfW+U9gFWRt/kSYyPRmhLh+jxr4hU5ye8jyBntJ5WrvtfKRhQeeEnw20M34u5HOf+NW6
mcxso+X4zTieSf/OZPs4XnjhcQzG4pA2FPUzVdBxHElwr7a8Akowfmy46VZ6ak2bKufPGDfx8/Lk
gAl1elR2NxxZwrR7G58REqBudrpsChurJOFOoDALDcYh+rCoJFnapP34MURc0PtS/1rUoK9nDaGj
ndKA9hErw7dtysb7+WJ7wV+K3HHuR/da1U6rsnEDqCFjvFfjs5SRt0jlYDxX9Vw5b00I8vPhfLNr
VoPyvjfqWxNvmys3a+uXy55InW97l3NKlgHT7EfmtP6OUl57lLaDPev8uXXHfHOC2TgwDYCEx5V7
G1kg5t1Mli99y9UPYgR3XgVTGac9xr08gxgJkfnMmiMtrgPXuQX4fiozo9he1mBE09nRAGcsjcZK
jmZU2Lcg97tl2ytxUqyql2qgVSYHFkec3dd3vfTlycIlpCbhY1q4xiW6dQ507EHiQsNWdnLMs5n1
cGghz2JkEmvGVdSlE4aROs4xbd9Ea0dAl8G/obkT8fgapJm8VrqPHQ3RL8K8urm1QtncghbVgcs6
YotMCfJaIFt9X9Y0oup+c2swo90GTk6hHKLzvLquik0QBd6rWxKTuZOBo67l6gvaf63TWNPFk6rx
wzRBymRGXI+T0W7KAK7U5T0nadHeN+jFuE62sV/CuvaZiUgz0pBsleOCthbWlcOEzNp3nmRW5ach
1bL3TYNufQbnMrWddGbTw0Dv9CH1aXnR8MB51vLmVCFeHCojO+KwZ950KaIfERAumCBGitr2Dp5S
S9KYJrd8cDBk5nxRSf1gVX21eU9b1JNF0cWZPvujieFE0n/boCpBxjWfc41hPYReXtzSNfPq+wT9
l3HWhu9K+mSOzYrOOCnUQX/5GjVeNd1oQXeOkRLJsc5eg948oFW+18x8fMyb+NOYZPLTvBOQnLoe
uLK3PUZLd02BAjLwTpVtAcoOymGrtL2mzYXwkZ1CNneU35k4Ewj/KOkYisda+S8l38+ASw00xO52
MvPwrR3dz1Kr1E7W9eysS/isB6G2ckcIHpdD6LiEz/MDyiS3m8wBt5HV5Y0DEX5KM+94iSzhImtX
DD4IaUzj0yUw7JG3balBdYiHg/KZZbfALLbACii2oivd8q0baF0fGl9VJ1HE+kOHqd8QlwQBGBxc
MkheYlT7oJTB1g6nFRl1UGVRBzhq3vtzkyNoWvhd+PavF8qXtB6r9JGs95wAdFyXdLTj2RQjXRLG
4mdQU963ouzadmCyq/y1PgJ3193YPRaDlnzbw5qMuoAGsQ/7xZNpDNquVdP95SiraRNI6ylHXeZj
c1t5tEfMYWhosdG8wd7Hhn7jXULOSXzCndlCrjnSTNGF/bXpi/oDzOrPMa/6RacH02ug3mBj6y2G
oKm+dF73ZojWehZ+AnVYv0vysb8zkkBbaV097Hsd0pXv9FgHZAaFEEaRax1niQ9WEFIdaZPlaCP6
xo4LOERqC5wJDBZ7Iw1pZwxg7pNJUcw3FRpSTYj9pGz9rIftvTWbKr4ns8oyfSYfhTFhGwf0NzB4
uZFT313OlYV8Awyv05cH2dvUw/NoFOE5EKhO3290VutggmMDVx8MAo+XPc2so/e9P8+97wX0nFQl
SvrB6sZV0nvjxzx+jU3pfcDqEd/o+XQjg8OUxx7L4oZmqQTWtFZo+jqY90YNt6jL3uXcmCZ4i0ed
d0itkxf3yfmy2K990SOIrIL95bDJQFhErVks6YaAaRX0T3k0UrATRfDxsqcpG5n8fO59LxmenPYl
uqTt5o2Bg8FtW2nqWncQ5QfzudQtfiE1Iqf2Q6pgvl4dnRCP6rjnSsOwyTh/LwLR66huHTdQ+Jeb
eCcIVr+04tO8Qsq0NgYyIWWA2VdbPiY6cKZsyJo7vahTdH8DuZIO3aWqZIOSm71yom+Yb5K+wfmQ
xeaIOXA8LvRLUN432eeMBfaH8gEt9oiaqazWep/56wjw3THHVW/BNyReVG1vqpQScgUV4C4aFRhr
r4nu/W7uATK9+yDpJYbQnbELrezb3uXcMJ+L53M08tE8mZjtwq7wii1c7ENq2gaex6x9Vlbif9Sc
6kDbjJ+8lrmVLLo6UMehy0bmgZlqPMEOv//pYb1vs2VXUP2uy9La5D4q9diLght+qWrZlpN6wAt0
uhJU0D5XhbEO24hlZDq+dA7+p5NnfrJj079ybcO7z/SkR947WACLAckbWnOvJXR95jSRrS6Hl00p
vHUTj7v3SD6xhUtStSWgI+wa0P/GQe9vy9kmZwyJdEzn83uMnzBsYPpulg9+/NHwynCvRaHE3v5V
xpH6Gpnia5cn2fOAA/SiprnjVCa4wgc1NTglG33TaMwC8XxDE+9gqOX15V3eSpydG+NL2pnOrUv/
6WXyrhuk6lxecPKVu1VFj9WZFP4uV6C0NbNhT0Z4ElqAsNyitchTaB/0IIk+61na05kVeSdM21DZ
uunsBecdsUtobqN5c4knXLegK53zl6PL+aLc5vOK3OlLlt9Bwr0nmuEhmAfKAgHvLdMbPiBxvHF6
NVsYE2TooRZd4YDpABpP8RtMq7v2soY0Zwsel4X55dBF3Oj3Vb6uO9rq0QMpGNldBMO+m1cf87ui
0IpdqNZJrI6c7Ga0QhqVd7R1YA00z8x5GSwQM+kPtUeLdNS5JBoVntPBnN+/bNLSqw+o3O1fJGuF
/aOgi/SfKbl+mOBNhDT8+6m0Y6jQbIbMN3eaO+LHMkTmPqVV4VIQidwBr+eqoylaT9v7SaNvxzWC
b4dk2bRdMJb5FfwHJ26bx8v6iQNK+M1j9iQbrTnGl0oCXgZoUj44Ji3GdcvMs3JDd4WhVnVvJMXJ
dTL9Thp1du4wvtSSgda5qthp0jM3htdbN7rtugu/D9WjTmiJCN5Xrx6ZPg/D1DNVaKh80p02E8qE
fYEx02oqu+HWskKICnkj0IWyN2g5XHa7p29T2U/vq0a92jXI9l+aPLOuGtpJB7PTD3OpbuvlBuYi
fyQDfB1kPcZmV0i2mrtknIJTT/7Qsmwc4gq8LQQiR9LBhLg5Qvej14lVaVXxIZ5HY813d+kEet+c
h2rVkj667DFk7KTRowsuCKVfpM1agQXhIg98A6/GCom5mitsVLPo+JgrM4lPJGWpAAPujEL5HGIn
U/BtE0TzB6anX+QUoS/PvDzp/enK5+Wo6Qg6s8MQ0QhA3TKpjwPohvvEDfG1Ex1GItLvkmur7TAg
SjEC67V0PRiBOjsIh66HZkwPlnDTDxi8ySDO9tOAX8esRkVr01pHOvT0+9osHkgzmmSB0VuUkTK2
+IvqayfCFinBJml/2UygVlYdPXGYCP1xrkuwCn9PZtbJSBPrnFkcvZEeKJaa12ZnW6taYtjNFGue
B2Ud1SDkTTXU1rmxe+ta613mTpUco0zAYFZ2cqTnskDpuqqGMnkUY/u1mGsree2gZCp/xai6iLv+
DOsut5THDOnoOqUgy/mZtztGyIx4xNxVPdZ4c1IHrae2IonQLS+3SGeXhFAy+HYYJLQr4AinjNbZ
F567UULrGQL+OKwqA1sbqnB5hqw4dlrnSGMunUrzZpSxc2xIrBwRelxOT1b/Bi8LC4cpTe5D0zcO
ED7uSs9Cjj5vzIG2ZStkIXQ51MpY+wVU8kKP/PErMCmRmJYpDFNIvpIfI4U0q9tGSt/bpWHqLssc
sFU8FF+ZLqiO+I3zINK6XuWmluzJpdrHQhdiQQPj8KEeuxtv/lu7bY7ZoFsfwrIfF1GUhzeOkxE4
KdzPDCOh18EIz4YhhxNMrWunDcOj3ZMepGXSXwa6ERyDxKJHS3TzJ416skCBIhSIrZirOEl5WHX4
I1XiFAz+dV/Sy+nW1VZ2TspF39Xo7f7YCFGbi566wLXpVOltUWdyja8gbpBKpCSQLIFYlWrm3mx4
2nxupO1/61IlWtcOvqQjPs+X6WIUrbmeRCeJ9lLzGUs07aqIa28xlrSq+a1Jbs8nZEAS8PjjM/MK
RbBv6XI5OVG+zqoxoWfdQIYzOyZ6WX1ThjjKUlMjZTr/zrJSA80TCTqq+Uq4nAsV/va5hZmtRffA
L4pJqF1+iBD5nZEhGO6sfrSkZQNQ/PF3r9BhtpMRVvssJNU3SdXutUxgpaErB6e+WtR3nj+3Uhf1
yqKZo+3sfFdNQjzaPmmK+tU1qvYtSL01xZTF+0/HBXxqg8a+V4w6V62qstfZY7ozg8VAvYREXFf0
4yOCoDm3F4QBNpCttQ8T4DNpKYtDR/ng4AVjSG3ca26gQ+DgtmxkXdxFOvwCjdqWvabtnlRHoQ30
XlKuuMEZrDokdL8EhQ0cwC/CHR9ff46wPDOs2H6RTTGugSA9GUFNJt1NnNu26e7sItFXWajM+6ZJ
bqoyFsiW9GphG114rorVEPbdfToTFxxNVps0bf1l0tT9Pmon91gmETK0hqVwaRq0INtTsKf1lIzK
nOISmn+M7SLbUv0lUxthE1S1bn7jVKreBIX6bEkcspx5czmf2v3be447cpaXaSkRUXi87Pl+joIs
T1nHG4ruOMNtg0XnYRIYFQ3aMaqt1KXfwlXulxAY5lFYzdmBOqJrysS5phhb+0AHW78Mq1I/Xfbi
ea/wyw9VoIXbWAe4OhdlL+VZz7HSGzmzVMsBXzMVgSXhDguXprTeWKpTjFEWPY1zddUDoUJQQWvF
8j1AnUrwRYkdY+ZaVbiDRAn+GwFNbFOId0viQwxyE8s8Jzoj7YCd3CJtU+tcm5qFhhYVYV9Ap4mZ
r17RJ/A5p25fap1PrdWnYmfOeSgl9HyjaX5MujiJsA8fBOIt5dO5Fsy6szjEPNvgfY663R9j6a9k
MGavWQxLIE3Dj0g2h5VTmWS84+zN8UaaK2M6Z/d1Tndx2gt7pQbiAycrsch2u4fImEUdl2nZL23a
RO2A3M5Qt/aMZFHHKrKsZeGFNKnnKXY5eEz9+QNHgVUva5/OwHQuDdtzPn/Q9IpfF+zFfEpQaL/2
3Bb74PnV4p6ej6rCpErUFU7ppWwWyeib255e2V2YyW97TaphDmga77nCcki5IWIcbi4Lb1WGt5qX
mduJ8ePYz4lauw9ffHK4xB3dqVZ1tncnQr3L93A5HEI1KzK2KijGj5GF1y/zob9Px6w8V716cHpS
4UMwbkJtbMI7O9dfeosLOkp0KERucGZBWN7XZAJ89xzFE/d/SVpEVnFxbrCDaVg8DB62071O+80U
UZ62LpUMXxu//KlSMsJYO8wp3PxLMq9MzX7wlq0L7DyrHG4YEfEWw+TJHeRT0tCioDntY3dOuVyP
Q2DTeg/cY5nPh1bWf6BkPty4DoJLlBD6tgxiiA7QR9oBrU89by6Xa1z8F2XnsSM5krTbJ3KAWmxD
69QlckOUpNaaT/8f9+g72V0DTONuCAajRGYE6W5mn4qMvV/jsODp0YwFlu0QdzailVetQZr77S5O
2jON+2SvAtTUCmEcHT2+ML1nvZQHI3COOZ0fnhOp/kBxjhK2SQjVWXLz0vtWsnEmGNZyAazKuj/d
FzMi0hlo2k7HvcuAd2xD52U0xCqtS+PJVumeSVMfXG73XTIP3jkPqu6igRlsK9MWz6ML5l+0U/Mq
kpjCamzHHYBJs+7a0kdhaS77Wq6/g3zZ1ba+zewe1+QUoJjidNAXi9mMDWOiGfV9TJuDIVAVU+w0
MwFCqXWzK/sWCXi5jTFA8Vlogta5CYaZ9T0oBwvkNY3iaRPXUXRh1mM86jJRFuJL9J1w44tgVxdi
Mr9Rvr+rE1EG74U2mE86EBMWE752cVDMLKTen0bXQY+VZgn6+RjLDFWbQafKLoVG22INkOOzaUjf
FtjCcoCFMRR0hZoTHMQydfKft2R+YNa+UtT1r/Bf9W3Uju0xDJPwc6nX24RfZePrSXYKakNgtGF6
W8V1KwaiyCv/zSx7OBdyapVPnXPG17SxHjvhXWf3/1F22BerzWiR3KTuFSQ3YLeJd5FtSBLV2iZ0
2/lipvp4G/SIcKuufhhClANjPwBDjfqtaqHWfU+8wrt1cvGuktF+RLoiRrB9LXfyveKVZORqwuMa
WNuMZMIvKLef7xSsfg6NnWmb9kufeWjbglY/qlJ7ypFkOth47W2Ebmtbt2liZOOjDpZ/vt+CBDDv
63IIUBnSCKtlFgVR+9CnJoTiZnprDFJHmac9qINVFd7Bo6b927XEbbPrvSEQQ/GJR3FZD5mNb478
oNSnlSuO3cc7Fb/QjbrPQHiUX4UQIBl94f91Fmv404cOyIcYr4wow2sZ7OyMT6yt3RSyeNSsrdBP
TrpkaXXwge4vYbsXm2zBjUGfcjIYhk++RP4DOXJVZ2bEbUJ2OTKEsn2D8G09L+zFdEPkY5URATA2
SGs3TTDBxzDmddCcAjEMN/Vn0ywbdw1WbGIK600jN3zHi54qREx0Nstw/rgeARl/XK87WBk8nZBM
munFSbJiFwjE8urnt+RLf07THRMV4FnA+y0BWIEnv+dOL9+TX+q/MnKz2OupPe3LvJBXswrnmI50
6UsW+9o2nRos5Wi+//cUXBnVfbQKDBV13dAMz/Q91Sz8yT+i6Cl1HQOG3ZjDvM8DtM157r8Uczue
ZQGCWns/BjlUuCL+ri+F9jaGIt9V4zif2narRr667h+mwYge1BQ4a+vfi6Kfpk7xpIDjoAryJ8+f
VqoKM+kHjT5xbmasZRsvYfkr7LZ5YqKKd5w1T49G3BiPMGHbR9AqxffyKwhI5Vw4Mm9a1iZyZWGV
InnVZsbd9dxxilXo/qwsRzzczzPf/Bdq9x+yYz4vRh2WifQJJRNt5J8ZE27f+nVYNcZec4xpZRlA
H1XQfke0fT+RV7SRYFEY4NPtP+83cft5arDYS1zWKBAa2RZIGtECOItJUjC5m8RsfZwgx1/3IlvP
3gxKuLc5mj6xgDvDM8z/V3WzpA5OkpbdWvv/37sB0pHloYN1uCtsW/9D38uN3KYU/Pa+7HDhEG3f
X0MmDhuT5JMf4daU47KqgFBvYaR7bVurv0KCqNczcAfEZAOfuquaeEZd+dOao/lwJ7uOlqSVFt6A
L8asbURoVs/qDI1k/cxyqJE/ylmhdd/uqIXb9DbJKcQqEnzqYH2R/IqMfNpo3HFPZkZys05mdWaP
VONFmnzJneoMgh9Q24M7l4b5tkRV/KWFirqP+UYB+Y34S0z/tcpSL9n+7w/uDw86bguKYWQHpmMY
vuMY7h+Ks06g5ND1NEYRJkkcRYT9E49O/6ZX2jnx6/mxsu3+zYe8wPqdPzR97EsYhUlmHqGt0cCL
7ZEcHSedruqskZh8o03Jaeq/zBjyvw6SzuCFX0QosHpPhA2jG3MEN0yXndZlX7RlKdGk2vCj2zwD
/aRCDIJ765I6s7k9Ru5k7E25Do2mQa1DyMeETuIrHszn3mqpLRPbOSZDP+2ttqyfQ4F3ZVtby4+W
jqNIMjgRFe6eXlV29393WJyHyvLT19HqyE8qAgMcH+ej0gCnttv41Unt+LV26x991Eg7Jgmf2nOA
ySkjrr2oQrFVjXllpQ5WRWhchpIY2CVN6yMRBMUuMfDAcmTrGme6sQ2cBoaN7lKP14ypFYQj0H8/
U1+vFLUzChGO/cvXK6GVf6ySLv2051i2CU5oGPofwlN90DXmgmG6j/W2hpkEkcN13Ol+VuRJc5rx
ePq4VBkFY9KESW4ahs21jIifVy3kYoW/M890Hpzgp+rN7B6rx9GICaqTrZqfQMSFuPANa2f3GhSh
cx1WjT+7104e1NXFK+BkwxRcjXKSydLsO+l9oKmmnbbzJEj1ObZh1Z1m4iIIvpaneVXiBMT0d2Nq
xiVbqNvKALu6bPF/BinT9jnL5tfIjc2dx6N0qv1C3HzakXUvhPNOv7ft4GP9XKL5p2vU7qqAervJ
PN05T9yoKNyz5zwXzjmVBzTWBG/TA40YncqWNs3mg6fhtqlGigrq9hp/ul/Tuseo0tpvReWRZzF6
0Zc4SDECiavyJVrqagu3L4RXzfQmr+PmHNFEn5a59P9lBVSjsT++adcAVbBsYGHL/xNkS3I/tF1I
onvd6MVezQvtAeMvSxuhTelYK6gqil2z2WiJ9AuUvatYamBggIVt2ZnVY9W+qr6hzvvpeOfPWZPt
7hpMbh+GaeF3gBMUCPfce3WwY3qrvTFK38wS+OhS83fSCLrOKhgf/NIcybmd209ZXIFKhtP8U8OK
iFYNpN8Jw5NxVBtJI/mj6pCMzpdisfpdnvT9pu6JWx09Z775/Tjf3CEge7XUtKvIC25bstOvEPdW
/jTZ48Y3unEHsadb6ZrLuLo3ffKDoe2c8+UH8w7/t56Oj7NhSvfJECMWCsFPZUVTgcfl+MREEv5j
0g5XsyGE1k27+F9mXCrO4J/fj+kaLuIq00KVi2z0nyMuuhZhBLA2sHHUjQ0qq/ahTPTymPTut0RO
4tVBXU+gT0yfPM9/FnKu109hiFPEYG0UF7HkMV+hcaXVoNKLh3xdO6b47IeAhaE2Ub654f36UhFX
6KfpyY0a0tmXUL+5WOLf8ppJFtSxZqfeUNfUu3YxGddsfm6GRTu6WvXahqG3sayCL8LOIFcYk0Se
ypM9GsFzWRs/C92TxC6P0cE06k99or+OxVxsc4xKkVViHw5p7n4YMQ0KKtd4TefB3xf+4u1UTQCV
cbT6dDM2k7fXJEJpubZA/SaCnXqZWDZ+zDMB0FHRH3s7jr9XcG3XOG8Vt7o1qluTtvjv4Gr8Lw+V
/4c6j92RqaSpZFSmK1fRf35pTTmx+Jd6ss+LPr31cnLsN6G5yzScqe7PR6LF72FhYowqUczGr370
w+vH2KvO8QlKkSztzC4Fe7esK/vVeMIuGiayjTtnGxikrOilsYJyQ9ZYq3fHYK5Wo0adMEnycuqX
7UYr5urIB1B9hmrwPjaV9mCPOpSLCpwtjrXk2a/xxUzhyx7VS3WYO0JUy3x4dHOUz6Xt61ulGboL
h8Azr3uCK3BmSuObmnwtes3dGQX2Tth99jyyI++RQBtw9d3sjfH8p2CagO4MF6FDvFQ7Z+kpHri9
PxsZLP3eKtubIyeJintem9pjU5T6Ub1S1xMzYCPs4IIXre88Ol64VZ2hwmXGsniPizI/jEr90pr5
uk315TmtnW+UFMVN9SaVaX6Tk7ggCu0vGharkfXNb5jKG4uYTlHtTs9+Jf6l49ClOcDfN1PfMKnR
fd0mp8zEJsAz/nk3jLOz6PYc6ydui+ghrZx+l/kVlj1Y7GJZq5mQXk3x1vkC9zORRXhDGvALKymF
b3rtcU7HPeAwGY1j3j/2Ztmsc9FFPwK8GjUGTFqne4c5j2cgQr88FY3/rjfd/GjKA5CifrgPeWDx
4HveXRI6rs/hIMmIfqUf7by/pv1gnYgsRdEsPfUap/mZlCUDhao6xVNXopqqNQY5oTiwJoz7pIbB
5eCwGlTzQk6a+WLZefM8lcK9uRMpl4oZn85pvKmKcDwOcmZU1XW/n4jWWGd59tnqKtTPS/C70Bv7
7MOO2EK78g+6R1BeRV+yymeRHxTleZ7n6rqQ6x5F7bFaHO3Nm+3ixFoUb9WYT16f553dCOtHE1U3
JhLdT5aQW2t2/ovn8lG2DTOHOjVBUpbeBbOrcBY1df8hjim3GYnH3z2wTqRn4iu4db5LTVQ2Huk2
uJvDPOoaIuCQcHn4Mi4L2W+S2oe5X3X0u54xq6dJ29Soy3ea9qMzYkxza2P4WbbMk/53dfZHDpns
yNisDbYErB7AvVTP9jfJk+vkEJ3LNDyB85UbA/JrHwjrXcvjaI0vdw6tqQp3faz5FxMZ0onsXvhe
xb7g435ixSYOwtJLvg/oi+qQ9e2vPBD7+4ha70cX0yzctHBXer9zOwRDrCLPvJ/xguqkWcOakaaa
WPXXPF/cNR3z0hQf3zhn/y5Yvf7llzakwPRvj5H8rZGF2obuGA49hylVq3+nA4W+XXnxaJlHYHf/
e/o8iBJeb9/dJtqmy+BP1s50cel3Zm2fWzG22LjAYSIPYBmOG7WGoKwkzqlLjgYzyVvc4GGjFc58
KH1csFM3y49aWF0NRICP6pJlj9VOt2vI4v58EmPmPQ6DhvVmMvvfyTr7qf5VHc/Fi5sy5rLLnk0z
RnUqYVjHGfRdoVnbydB6oPiu3qQjEw09yD3gkQ4jgDqysTl1q22WpyNcddRmcMI7PQNhrDQk1IW9
PKZB9W2o0UDqsQnne8x+Cs+RcEeIk/Uy4xtS4E3d98lvxkKcONPB1gNvy1/uTgVjyr0oRjIgJSIU
ldZXUTj1UZfTLBNNhutlRM9WU/pic8PB6sUQ2KHioqfL59eg6V7x4kECH7DTdFbhnIaBntLICdux
FBOygiqUYea2U5tOmaBwEgh/SqaFB8USsoqhepzRwItmFgAQ+atifbN5P/fCnyUfM9rWKSq9xGRM
YEEGO4UVaHvXdQNDkPmXN6fv6gfGecLdiRqj6ap03+cgtmF34S4vYSbTdPFkTdJmDSGQtHSm/8Ly
WCBIOGyogbe2wghcbB10N911cQoVJtO+iXjCNcgpon1cWv12ycsctyM44DliinWh7iQWJufZi1iQ
S728VqL54kgApJ5bH0kBozZPvnTRHO7rJaINkC8VKmIFeMgbIrsYSRDuBoGnpy11S3Sy3i6IpmXd
WuNXp58Xgu6dUNt2IxqEctCsOyij79GS/VL1cwlH9Emz4z3YEpBFQzh2hOa0maLibGfBj3gsL2aR
iht8AP61zC7Mkzd6zBsLv5I/ZrDyteZY69n4mVRqohLLsnzu0NPsKdy8denxxYqm65496BkrCJbx
9yzvk1WSau7JSFE8QFPONpUW9u9ZMu9yMDzyF4AZKiWfEJpYB6HXPaj6qxohUiNTSXYoY42d3+GH
PcgGLiXFHL3GsFVEQgs2SzAJ+8lP6+VE0AvUOkmuYIS410tkIk4rip1wtOI1xdRoFfWm8egtc7Fu
pYkpITfvoZeSuEh6y1Eb5uUxRKeVGGJeUZhh+dtAzIMtE9+WeamPlgNn16jnYJfq+i8bpvrFgYW/
1ovyHFOUvYQ+NviitOqvBRPochQDhs4h2KrChqIK8QbOOavQNtw3v5jh+7nIJdMxPfSNe3TRIt3C
0QXPcYsZ3j9NijrMgbNvm39JftWp0f97VWT6Qo3hGdgM/Zf8lf+cMn7StWMyDfEpXtL2eVqSrROT
2WAWTbUrTbQb6mBMPOn3aVMQ1+F27Iv5tJg5ltt9PH8pDDNbo2M0mIU04G828Evm5M3XEndsU94M
Th5LOZ47XGA7po/sDtemRPLwxdMfcmYt53Fhm60ZBUwBPfvKwIHgrA784OXeMIOfqk3UoNxQfuYP
k5h4EqY8PSBJhOM6qbFZtXSYZUeO1BJO/iWBwPVLpl+wqC7vZoA59tB4EOngmO2yoHrsljRZ30ks
fRkMO/Xaj4S1C9qWrKCxKCMgHd0+911SkbaXCoEPL+WCgO7XMucATh/ji3oJnhXuF9FOm6rynU3V
WPWpYZPHUWd61ZcovC6NlsL/R2fl5C1D9S6wL0WwJMc7h9gLSjIB9D7+FgVEa6tVJpx7DDiZ8Cu1
PWLiBSNR7ozcncpd2msMVuVsVF3z3ZR6hPnEanH0+fF+11lYC1hDQ6CHpBw3kdZdXaE9JTNj4jVI
2D/ebcroaheO9GprvMfSseeTKRxkZYlenb0Y/cfV8HV9m1tRQUbMYO7NrvWfFau1qjvj0/0XSZbp
PZqwVllyvb+EqY6teGohoWpab1fh2+tGS3NWIxlFLlMHdb3M2jvzTF0KivZyN0/IPNqfwpwBI1mr
15TMjIKxJGaSZM3xHqXh76bKgtdYp5aDuLKcUjfxb7Bsrn9xM7p6n/g+MwM3cWn3fX+nbl0e9hdY
u97xbiSg8Oecmu9+s2t6uNZQgj97Pq6AylTBth7mJJt+9LhMrMgTY0RdteWpy9IQRoDeP1mj319L
0Ky1jz/fu3pD09PoZNbW9OiSmH3B9GTem1hBcLcbgKkKchq8GZPUFv84uYYlPYu8JXJtU8mXU5qH
j7Fl75sEE/X7zZAzgluNDoMlfWjDbTwF1KbUHfaDcNedH77evRCiCAOFZROmuZwXtTMKWFTSftgf
muowVXr8Qsi1/dJ5iJrbKvIO6mbGE3/eRHF1HlLUK2ijzANShB7HfDIH7GB20P934fTWZsFucOZi
BxU7+GwaMzZNUIwjzdqHQ3OtELj/9ImzkU8i6r1oZYpuedPSklDbag53JcEIqndt+lzQR1Tv6pWW
xsYhqeFOlGYjDkuN4iCN7OTTLOondnhu3ZroGI1Im+McoX+zhUif5thmFkF1EksnjqBgi9P8X5Xe
He4/rNnA4w0G/m/owd3XHp/JdBIwV1sjnt4MbdIYeEjwUXJIFOOm13FIMFKiW90E/rLaf9UbZo/6
XdFMkMFDbBqWbG8TnnKrvWK+MXDoNnk8NRu/96dbtww54k63u+qR05xCDadr3V2yqzXAyMAt3bpr
t7rmU82T98kZHefW27+qcrwiAtUu6oDE7q8zEx7EJdHWo+RSJfz+m2QMB+Qllu2yb1bFmScHiV9A
iQ3qbQBkolXAplzC7uqVNouNkurofqmp90bWgnUcR8H+g0xmdAPmHanfeWcysmLsMojsrj7rzLIO
RYhUjjSr1kjs8+xb76pIVBiWvtR40xPakSfd6yLgQk6m0b6WjCLWizyb5DX1blhVv1NYlw/DbNQv
DYlChqx/g76uX4wZk/lwXAt4ko9q9eqZvm80jWgZpxpoydRqH86k9t1tRjSnb/Z6EQNxUN0zz8hw
FZ/Seh9I1w1oJPYZDOmqxseF3vZXKzQ2aulUB7xGKVRrabFl9fEx7f3nj+VJmzO80mf3b8vTMyng
xa2XivfMD9s901DGEX7zzUgMzKkkJ+/+CarTWeqTXb6r5Y4AcWvVR/Xkw6lKzvcFp5PM1UZ5j/g8
mHGQPHW2Zr5odgo9DzG0C1VilSYBFihmKC6o3vJVuGjTw4wee0twivnmZtovBS/51XJNsiS76jjm
b9sRu68ecCxaIxHLrIBIFD7ny9gRsOC6T2p1NBeAtTEwg3UbO9F9yup0fk4OjlUjPgzJmhNk8uRw
bLYBnEm03Wl0bY32OwU7u3fslK/NCJA7NgKFRU2I7+wiwPfsdCHSSCJ6EJfwRIkFNgFhv7OHTtw8
uHirotAelBIj9uzwHEaIXCbdHvE2TKctc5DxcYqIPlFn6hoWDn+9O/VuiHwYp92PP6zOpjj3KOhx
NGOStp48LfrSTZl1iBNMSlT/D7yE7VTv7u70LSIsxENTbdUSoBYDM5/CB6iK64DUFqPWrmqFWeQy
E+XIXB3sQUIb8lzZYwHxcTYtjX5IIPzt3XrCZUc7e/U83v+2brTiL7ePLMrrg+K5qZLcwHRhE9im
taaZhSiTx79UJxS7U/hUip9FVC/Z2qwKakKs+NcLyEE4QmHYSHuLToQbtfZ9/Iwhe+hY6/WmdwZx
iKsOGnjo+mvX8ZevzTTdi6SaqavvwONCmt9XeJQxnHwIfCpP28FTXhG3q3Io4YmROfTB456SHhWh
O7dXPGjHxcy+JPRg56BFcklYSL9PlwVDeUm3UJ1WV5F057AGqks67nx3vLNc9PQaNpXYoiU3HlKh
C3iPKHCT+G8swbjpD2He7nOH4SEj+uqFDefsVNX8RXrz7Cy5w2qp+dIxn0al1HufNB7zU5Wg0Ljf
fLk9ZxFNGl2tWgbUIfdZlI2putxXBjKoPccen2A5AB5BnOOThg8k6uhQVOKb+oAJxk13rmi9lT3D
FrS/G1ZpnKvJdFib+IamKtfO9BTf1LdHW9I9N0xhNzNPLPt6312RLf9Qv+doZMaDteBI1xa1vr//
hMKMs6v6n7y8uUa1l5yiMU7JqdEmhIOue8FOUKgyyGujPXYz1SZe4uELm/QqwoQdrNckb03uZEUg
qbdO83Vo9C164uKo1Y6/I3Vx/pSFyUONSOyQjaG+Ucy5YCT1Fd+QNX4J5q3Q7C+KjZiX7bdJZPGp
Nkx9h2HJSm0uCZFzL7CMV63cauIowucSQFzyG46pn2OeKDW6c9I+B1EbXBe3QMBLj8t6FGsowKxn
szda4yEOBLncUwy04nTihSd/WwRJ+Frltb8uS6iKbSDa4/1OrJ1rohEU4M/xe46pbsme8E59mtOr
6stZmPjFFSmhT5U8eP2sMWKSL8NM++w5sLvMgDpmgo1JrN3EAMWsSOEZ0sbA8TF/UA5FmFWs63ky
f0QVFCzGJeWTriX1quiwSvK62NsvHYrnuMjnbTrY/hqH/2bXiSW7IFhcDlVFClSHhcXaliW66uUy
+itYE1dF5HPwigwNt7t8jKopqZitBBZl/J2tMeYhdoYkR+APpe9KJI9oXh2r2Q4Q36xDLarvGF7Z
F99iMYhlM0Y2Bsl4IBWnllSPpYr08xQXjBlp+MKrZQbXNA/SdWha9nUoGJbLZx7GZnjKrXBX91Tm
sQk9u5Y+Brac/FA53mb1USU0bXJACwPJDHAD6wZLgqG2TpVAhiVsdVxH4cX1YtdoJF+PuvY5F0Wz
YbqbbtQdgszKOGBU+t5XKa6fBnPbbnanL6I1mTv6yytuj8467BiFeVOO57dpu1cLe4f72Rj3Gpw/
JY5GIra2VCOGv9oVyeYn6IpMGH1zvuJhflcxZ5pjPfYY+W77sbTOFrT9B180T/d3A1IPiABqsSII
SDy8KBpe0lMzW2indx8i28gchj0/6KNS235c/3jpzfg/Z4sWbjudGLJVo45KLhJ6pga3dt3NcM+a
lioHnT9/RL0JxS4445b6l9JkHup8Fw8s6+1szjevgTWbB0yEOMCtYlOMQsmq041uf3+ddNkxAPm6
dmX9UnfCPivEWNHowrR8ccLZOYs5dx7T8qDllXWcS6fllkU2GsXBroKV80ldtyIXo9vafq89W5zm
TMyvbm5cG81+brqlPX7cx6a8oztSUEsA7BVQdPowx1IfV1vhofQWOEzNQtqqO3bfUFxL+SRN+lKE
j9E8x0DcP6c0q//GSAthQZKyeHT6YcEolPJdUeM+rMFQGJLZIt/tAYuOWtVGzpdSx1/VQC64mPV4
hg3mvRCfMPg52rk2KM+aORf0AcElVe2u0Ln1otSpvyvuVDNqmDrQTM+KWZSHOWV+TfLYNKGrXv35
Vj6MuJ7KP681C9tlBeA7uG55FW0GTykYoLTO0K8pwoI7XzJLSfeE334j1oa1rpX+X/IhxCeb53Gp
cRKK52nZRkm2SqpxuDgk3XZ7uz/ijpVfa8ljyJlviSYhY4SmdoJ8/haP9sud85hMZrZLJqh6bYfX
qxqKKbGtOvt44+MavMHnHhT6iKjSvep+f1qAUrE7HWCxtvL/syWbwvDccTXP0FqSrtt88AZDL9Qu
YZ2eFIswC4b5MaYZvZhJ92DChXLgFD6oNSMImQa5Vk/FP/m4QcyRux8mt8adpGV0jj/poZln/bDI
ehTQWQPcTfXnWXr+l4mtn9Q1w6qjm+YnF/WmHef+OZ3tH4blNnjMJhK5KSX+2/DIQNPaqpee2ySn
TitA/uW7BvD8g6cbDxCSdWrTNIa+T6852fbvwWRgnPRG8KQOTfAL+8rpMZJXvNHGlS+ebiaUANI8
BAZq+DBou409YFZ6vz2yKoAYiuxyp1aOwCFU0NMTWJpy4cx6AFUtsOHRqnW08oancsIdWr4KwqV9
vD8XeY6O3FrCb52v1XfA0Rrd96p1Xhso1MtIrFFQf2rdHM2loX1pJ3p69UQNUedvFV3Sk6Nw21v6
vQIs1Uu2836Pa29/XpI+PITWcI7mEG/uVOuezQbsw5nmTwrHcTxSibE66Vd/u/n16FPDdHkT1RPR
hXI/qFHTXOOieRAOaq08bh7u9/IHoVZgXuc14ouu4+ys/o5u1Mt5mfvfGsrNvTH3I/w3KG39xsFN
+lgFNvNziF+fsOd6LIHGGeoqpmLmOrBXYNyGYeAeJ9C13JVhUuoaoLi77sfF2NLfIzRUTkcXdBjt
UyNNkOIFSmV2UefqapUPxdN8muWfKMxuG5hZfAFPeVOfl6PjDVm2gDkiNMSneCI5UToaYW5xSRpt
eSPfZbNUFGmD5gYHc4nNz11t3gHXVCvDHbyWEOK0XF0wiXHWH0Zj6qyOBJrOLty3U9DerJJgaCWp
jX1pLdU3gCMNX6BcVxFkedt4ma37PRb5WEu51CdnzW37ve92qPDlTi83/8pGJtW3EIEZbLItD3DA
yHXMPzcEnTZi/FwtYY74xS/v1UGAiVEcFNVpWIBVJfv4Y4lVZ1Hbx5eizTZ64DbbyprL7SS5Nn17
bqZ4+Zw2U3pxyBINnI4MRUwq4ThjGIjIlUJ/gKcX0KLgaCRien92YUlNDu0MAFl9q8TRiZPnTU9N
4EaX+z/AiI2aNvRfmRlb16ozf1lWGqATImCp8Bb7CV8bdStNzF8PIqwJiBfo1GvywOUFqyXPsxgP
AmOTX+QerJWgQR16e2FDVmWKANQ6qBtVVUKwN3FIwU+GUFvsDO8DZBru4jQGafIvUL75p3rZYyTJ
vBqI3za0/1YvY/mHgAzR57Fw7a8+1K3jMsTxS79gIk+PtEL74K1UL13ShG38xNMPlFQnoiKcW0aQ
CywKM1n2YZ4ZyDC05Yrb7m8jKX8LY/quFpRhTj2UyNN3rKmwmbfzH8KbvgsjIg3X5fM3AUovlVPg
FlQX8cv/RpZ1X3IRPuhG/F0fCw6wVdPCBdi/ww1/g5Y9Y0nSGZff4x1BrQznBYdQZAmhPn4lCQu/
dyzlb04iaW0SGqG0Zjat4w6wd83LpOnVU2XAlS2l+zTUxn3bEdkWVATUepPZ34amdlbKYlTU+KXF
XfxZK+RogIS6Cj+uPePhUV8vcxaTpGWy6OZm+hB6lbUq5dvYMZh4hgj9hA5u/kIN2E9gqk0mkieI
eszqcKe72VMrja+HrzGapk0orZA626SETuO3viedPs2IQnVZlS/NfG4QF71q2ecSL7cHj8KDOjit
vxp+3W9cuoOTjaYCvzw0BIr9NmXNc2iPMauD612SSXORDXMW/eesZKtbFylxhJLkqAZXbQLLPq1w
EqrRDytHVtzm2sMMoGd7/c+7mDvTJrH1EQNuTEFvkg6NtU19QvpkLeM3TcDj7rVQ1FBYRaX0FE6C
i0mI814jp2Sl5m6s/ctF87/5jJA0OYjD6cjcaWJ50HqBQVvUBPczEegB6h7b2ZqwuNGs5qdBvsJr
P3iwerIg9djbfYjBmTHJuCcMlbEe36l+0sgr6RG8rbHIuuWuKG5JY5zvAKSN8AxFrihOgcbKlabu
xpQqx1HqHb00/O7zwz2KTmSb2skKmNXcnecwDLnxe99/S5q6WEdNoZ0nw/W+6z3QKzsqcbe+EW89
YSIyVOhsYuXm1RQsn9y+8Y8ZGwlpJjnWy29QBPs4db27Hgwf7ydsUleMG7Kn+4+Y2jUhZKqQq9N6
2ClgH5/DCUTnkxiT/HWyDGS3kKjWM5Oqg0jK+YFOafvR7dkRnrkgpmei/NRVEtG+VUh+z6TGR4z/
iAUzM2vlLRgHS7ESmg5+fx3dX4ixJV/s38x/VE9SGmBpUTvoJ0MhuRNqQmp/bJH+9+Nu/7fTtg+N
BJcGy9UtWEp/2sj3QxCKsMswh58x1lnbDhqkRbpda9LRizSvaRvOxfDYemR+JD0egLKo982wWuXR
UO3BbqrdorkLrQwQ/P2TbCB1rzM77TZmXjIccqy+OKvXAw8zSepQ+8Iw1neuWdVrymumGPYyEVsa
xi91lnjrJce8mSDDz4M0glAH2/leZWP8ZLc9ccHJqJ+hJJG4jI3KcTIu3UzTSWMWkrkZil92fRVd
YSKHzyx6oSg+kauLm5XcxkyX0NUUn8W3dHDpVqI0WtnD1pESVDcyf2AO0b45WAAXtrGcrLm3bko8
VsVWc8CU87cf+OuZB/zquQ6FZ0FsRYrTxDosu+lbUgy7vJyCX342POIKWriHMBhAJwL//wg7ryW3
kWWLfhEi4M0rvW1v1P2CkIVHwbuvv6uKc0b3aCLOvDBAqiWxaaqyMvde20EklWA/MsYceenI2NuG
fNLFmQXVjhGl+pHFQIKuCH+17POnM9EGVDVrl9CmnVLEF2V+QOR89PVweBcdADo+uV9C+V2qvGSl
/trcNSaZnqTnef1k47PxkpuV0JYmpKp4m6nXHlSjCGxkt1scTKkDiAWFePMRRl67GtOp4hoitOLQ
f1cWJK5GeTZ/GQ37Q31T2CYdQkLdIytGy1I0tI91071Wdj+d/374BjXMdG3f5qs6Muy3GIzFTg/m
aeuMUDDlMqb46GXtyGaX3FZI0Aj/X8fFctq9ZpMM+xuiNH77a+uh1T2TtqyUM5njA8lsxkMUCfch
JQ9igupwl9owD1hCCbTV5vQurFv2rGlYaKIPpvzag/WjAQ/MQjpMNQdPAu5mEeKdNJzUP/nKHwyC
2djcvpFxyBdayfTSAKxjTjJnLDWaJm6nCJvPxq6dgU5mED8vuIaikECqLn9RsiC/Nqv7vExfkFoM
BKkiZhqEbyHs0QQ1mTeujTQlalCf7KHfpTmx8l3mfbOacnotoUDvgkVLTkVq9HvV6a37NiUBpHYO
MtWn9CW/thdPRdZrHHV069uIyCgwMd2mGkEMGkCs9Qyq9pgyHdjeBs+OXl+ZZATfjGC3LC3QenkQ
lv+ebUQQq6PhyITcxhAjN+cic+2d6y5MxZnPABvbF7HtEeATpiDlnOCbHxTiqGSvnYjv+xjwr581
x9/O4YgTmN+yqnFUao5aMryo2Y16MmXO9ELPlnpXl4hnFyc4qSEzRHPtLChI8sblLJnnw8FmZ1t5
mLpRlwT9wV6QMwrN33ry3u8f0yjEVo4phpPmptbDEEQgRex1Og7xT0HOGoZ9GfhIvOXUwiJRu00g
Sv9ay9La9ZqHsco6ePgLAcTj/KC6wdmieQSquLB0min/NncnuynIFHPS9Mhc1t/TuqBosNviyMjU
2xjAvSo6ei8N7QaGv/NWeebV4An+8FrjIHH2+iUBWjizhsQR523ViUvThvEnyy+nhYjv72puw+Ru
wBzDOHg+pIZb7wSE1OOYhgcs2lVBCIJv7avZcdZtKrJLq/GsPaObVzodyG84W/c3xdFQ5eKgnkfO
+IH50FTsSjes76SwSQ1G3aJYed3MV1K3CmtjYFR9u/3dNA2/Lu444oPgpObD+jvVff2RVUF3bfM1
YTbRPjbRCh1L+eRKXSRr/DbdW2m33zTRH6Oy6N9mk07C7WH1A6PFAcBLcUbJHx+n+rlqg4ubFneq
PFY3OkrfdROSWtRaYu83nXPgM+CvvDbaez2nQhCzP/q0c7d5DxmVz/KTTsK4HMErtTDrE3ZVRlOb
oUN9pE7eDDfNtfBEuR8UB1M1G8ecJMW0YUo2LWb1BLx714hgQBoSAQuWnoaIXgKmVghNkrQj4tZd
T7nXb1vrfjFk2yx1PiHADC9wCdnw3UAKa8iTHzryeCXWoB1SZzdmoJXVtMfSSj4KLbACAMmHG0xh
znHdmjm53vHibFXvPH6b0lp7TZNin+RAceBGQXAJAQjT62kegJz2CIKmcV/GTbdRnqco/qErgyny
uVU3l/Nl1sLzjQFQ6w0OKKOcdrNuUiGW1nSYZWPWqfruKBw7Xis9gdIYwH62Y8JkOa5eHDhy5zwW
z1E47eoh6s5q2pG7boVbZLB/BqawrgYei2m495BDHENZAcVeO4EEXt56vTRWuexhegk9aNfGlv9b
aO62pJ3fXoObCtVlNIylXTKtw8o+R3YGMyMzURx6Ijq4KCB7w8xOqrgGHcKbTJAuxBdjr0Yo6sa2
qmytHlODQa9HwV5BEVCvK7QVvl7BVH00UTgfR69AWTT19VHRHtxZa44NRzukZ84hQzf2YafxwWia
5pe8IKLTZzw5WmecY/reElCkkFmnW32pvE2v+EqUU0Stpa85AiX6Jwi9DXxKq1BbDkWQ6W9BaO39
JHJ/gJT9OiOmPN/YnJqGW7rU4aEBhqie1VVZR19EoT+xri9nG83yFtu3+NTice2YL9VSk/mOs2CV
T+6ec8hw8IXbnYyBHp/nSqImjc6L55CG6Icxtb/l464SAVPLITTOQBKdDZJ5Jkie80pnv78ONmW1
twDVEIrUOth+eW4bnvi/gMLsP8+hgY6HItANF9eptOxKTf3/O4f2HDyBSYf1aSqn93mOkESNFiHp
ZY5Zn1pyregCLjI/4Lskj8uB1I06UOtfE+8RX7m307NJX3OWse+AyxLqBvYyhYX6nzGmuvLr1Nku
QBr3o9sQUJol5Uetp3cmQPCfrpMe2j4OPkd9fFmMKKU2iNrHIPaDUxZMn+pe3H8GqinikAnuBQ35
T9JhY4idN2blv8ignT/1fmT8BShZSbrgJdL1P1FHwB98g0j69kTT85wxdl53bmy+qiufHsod4vaU
EaDhvHT0+bBrac3eQrFCLlo87xeRzBuSI9yXOu3K8zzSA9VF775QgJr3eVdc1V8Fn4TtIzM68/4m
aUDinO71rj+NdIe+wNyltoVMoWgVqqZsakJDx4CFuRq7XT7AE2KRnM6Lg2yeWbX+UThgX4i8cO7T
sTEeaGtRrMeVAUA/Is5WJ+HuNhIK/Xp4Hwn4VtgsDY/uCvlm+2yJcv6Xl5OW9x8ND1KrDN1wLAOL
FdSnP6GoQwKAoZlZR6KwtNd1TDwQRPVfjiP8e0QDiNxLI9qWQfPu1U5/Sa0iWJlubb9TLvPiWs6K
XMr22TexdqurEazfWgYRZS6gEYR7fz3++yd+X2XiV+WiYm0lv0PAtrpA87l04AVAivfjY/P3lY2R
8vZY5FRfK5pIJIxxjF6Y7p4c5cHVO/GxUALt82Uw5NmkwunAlVO/LHJFc3NiIJLww8y7c9dW4c80
b0/VEhSfNCmBDKU6tDarYr0Jz4HCg8C+gy1iiWR1k98BuKK8lh9u6bN1xj57LzrsRaE7IHJWbB8i
e8jcdlqxj+PSYlC8iL0IffMqTMkp0mGdt+GTRg44xHkGBheaKvW5CZfdWJUT4+R0+ujnbDs6AtiC
9IrMFY58uw/oMcgD0ZLZhOzRCVp3ihO+OHO8bZrsuVeWi7nAwJvN79pYTfc1nfRHM6m/KDeKoCze
RsOoHZA9G5vbOZeMKPtQFOzmepk8qfNVHuk7Ztb5PtSxgtYlIeM0b5/MxQ4fxTzQugGk5fpLtr3Z
anzcGCD+eG6OCX0c2qa2E4mwnoSp0xcKXQhFfrNVJxJ1JVqDtyyzIXDQjHdTTqeRTlnXYgaeQGis
zYby/7c7I5mcrzRsF6C2wLWDQhd7nnG9Cq2+fCjpH9ypvmPT8yu3gtlulyTGpYtLDxEKEEiQWJdZ
9TgMxjuHoNXSgx0Iwji0vN6G8rSz8NtvQDQ4u5aO+ymeem19I/2jeYB3hBMmqEggzFDDHWOyGE5l
RnSlIuSafEO2UVX5a0O6Klpc0JS2CcK2wviYA7J0PTPViJIneGYZhuURdNqGpGqP8zhoNOnH9iuj
uupazvteRyQ76M7XvDUQuQGHd6eSOJOux/bpaWQb6PawKxO6q9qQzc9/XGFRWVnGpF94/R8G6bvr
eQNOrVl+1RYQbakNn903knJLiHB8zXwahovv2etQiTC0tpkPi2e+WVb4lHXCecUt0MAnQSpXx7yY
yHeMcvko4x4DuRQZQmeVmGpNHJbFplYkCGmACXtNwOPR4/+u9L+V6b2B8Bqe/kKsj2h4XLwbsiMf
TCW1R1Xb6xgFOpSOqxGCs+yd4lWpVoIGu4Lpb9TTZ/uOruqZ15RyO3OmmxWTOHBRN+nfV+64E5mr
oWCQClvFTlI3wkyWveVVP13EMpvG1t31vJj023StE9fbZVRBRHUTA/N85m5uBXzuPZCwRQJS1rUH
JTWwhHk1sxh+/khXTd646aNWJ4R8SiVCXCS4SgVPryrsh7So/Kf/3boy/D82QnZAlmzPs/TAtqWp
7g/mX5vEZVL3GimLavWLdDR3bi9Qz1JadXd2xERbS31ifDiDku+hYa1IpuLBKtEoZAWvyxCV+Q6h
NrKMOmAc0tXZxfOW7FJC7VGrWT/1852o7fHo+rAhTa8Vj12UMLacHf3skVKxVmVjJxfKDt31ph8r
qjCIMle8pht1gurHNUOYZevkXnQtRf9wc3yGJEr5xdienbph5tmbCFMHgLNL5ERHr8H/7yullFMs
hEqIR3wG5ndiKn5fiNZrdmRxE6GUgo8hwc1cg+Nz3lKsnjuvLJvdLQCryLx1FJX+cTYT961mGLnS
Zkwreh1SG3SGc8pCv4PRaBSvc+j/QAThIDKuC5g3ebePIm+4ipqTri07FBhpt35udfvbcSIN4m3X
hN1eVd01FktOguLQFfVPY0qBtxYUBZvYgwNVjfAXzca9/L4hYSxZx2mnbX4/pq46Y76HzQGKw/SQ
zPiM5FWdYWpBuB+hR61LX7c37qJ377Xlv2VSmxzGMxEZRXbCgWEcHHuk14tLK11iQnPdWH/Oi/aj
0jxcT5pjfrF6PFfjlHzrSyPejK0dXAivKZjbD+45Govx2hIJhq8PV+20tIfWSNHqyUNU29qsKvLu
bTLW2gRClbAh2rD/qdp/OeRPVJE/+hhPZd11H8yj6AFLO466CeVVaQuMXrOh7RwD6V0zQwM0YLI/
iUZkTxSq66pq0gf1EDggKfVv62wbVsbXPPKnt8HtfzGzyH/lLk2Z0f419snn4vXxoYkRu92ourK9
xhBqVTjtTFYiIzeUlHgwGeFuTNc3GXdWR8patlF6rxv1CyVabuDXEP5G/bo+3Zh/IYioYPvfkyZJ
EEHHjC1WJ7eOgdKf4AGSozTT0ct8by13dHzaz2UI4lWQNuNdGhrZ8sYohPvBIh40wSzSnuzqamOP
PdfUPLLHWj+3waTTt2mtrfXfWS86CRKZTDo0RUBDpU1QG4clzRgJO2rvEkm3LzlR7Sq9mtZE0CSX
zkfNYS+ES2WLyVjYg/naAHk5KYj/3KXnJPj434uY8w9nMNxph2GiztHFoXT/w9wfNTUdLFKZT9au
8rrnVDOGZ731nTMiCbHul4H2beNs06DrEYdXvGvqPkpkfifLxRnh8nMEFWxNcqbuszbbNUbrn9Ef
yyly1G7ALn6LRSxeymn6nPFT/ZyZK06VPn33TCTAg3TSdBRc7dJbh06vhme27QijF9y7dpDrRPGJ
Xq7cuI4cxOiW+Uxe0hPKAe3VHYiwkttq2GVYzUdfDGuQgPle7QHN3EkxnobDeMJu28CXVC2YmKDJ
HZUz5jDZkSFmWbuv3//3K8u48s+6ns9UEEC2sEiEIJj2j5e2rxuMsFNhnTR8QttxLEsaAa9eS3DG
oHBlhvsrd+C/K22BncOKtIIcZYVV8jq1xzSJMQhJiUe1tOmjiJ2VPT853pOnuHow5Q9LOxvbASLB
C/HSV4roX15bE6ESWiQnoQyrz44VtNvGbMMvgc2AwTjkZSxo1fd44kRZn7Imeytb9ihVPvpWVqz6
2l+2sBxlkpBJ6AEzY9UyoZtDpkvqdtelJnsy68PvExcpwwh1Aaulr+Lww8g6HACOiUOyZ3lCMgXo
LhvRLwZZ3+5S27fJtmLbSYG9b+bUnYC85gR7YS/bN1MrmDCTmqCQERqqBs7Z/gsvJjMOHYlqnQSc
eAxYBUNc33W6Kx1lvnbf+nm9n6Lh3lUaGdvcFZrQ77uIVLgKJ+DaTJfyvjVoULmcoCeL8TATKUhu
khdvtqxW44A1X2nf57Bkxmv13QmoOVlAwHWKLY5Mcjs703sWNk6O6NQYdrOfDKpA4mwE/hnfrj6W
0NMPEWaHHSeR8E5dRVkebJCzWqvCCggVAjR0dLXMf+hq/851ivQ9dbwLVXbxvebLIWbjVWQi+5wi
C0d3WwVH26k6Nsobq4H8jwsuQoPhaDJdQlfTT1nU0wPPluYBYx0SSa1t302r/dEt9rCPDNEexgjl
v+unAE32QaNVgBHtgHPx3q9q710kTi//5O8fyXuH+PKqjzHByzdQWxgjj0tFBnbLW3tTF+OU7CSe
FmH616YNmhcvdt4BaKbPSTeS5ZXM+t0YDtkDi1qz6mebqldACJMFx2HKibJS9UmRsF94zP3XN3NZ
mHEQjEYXoWDSrgsI2DCJKPBMZNILEUGbW0fOiephm/vhDf1qNIFz8TmUqC6magJKh/AS4eBtw+gn
lOoHZX0w4bEcDfTPMI5Q3xSa7vFxbXc1TZcbFk2x0YZEawlKXPJjLbvLIqH3TjodyGKZAzuEjoz/
YbKl7hYCLyF6uIOq+PVk3LYpnlG1ji+gswJDc54cPY+eNL256w18jg39debI4Gk8gx2gC8OXmhrl
PAFIphfhe59TuayC4TiUaf+k1oFyiFEWNou7cuzihwEfod0YNZT/m4yPrS6mTMD56dAD2gq5toXm
WNynuTgzybDJNfRgcco+MXjf/pBaDDkdETMQD+f6wKy4vsSYPLYeBijFSYxcmeheu+iRVXIacJrg
MNLhXM/Qudu+kQkdYLrh0wVAbLZs+tG1VlD4VkyXYJaJBXqkDU90jo0Dh7p5xTf+h8JuDLEJQKof
5qt6neKfoeVidZgYFinRKTMXkwkM/b+gq/uLO06fuYNDFxX7vCNoJcDF7f5KYNccWyTvW8j70aae
y+BQ6H53jnURr+MosNbp7JqgB2iWQ+gkwynAvVaV4mdbkJapuYl7lfeIxdEO1HXWPkmowGU2U9xn
LzZCozfGjPejFmHLjg3z9rYaDGRW6Wy4V11U0UvL5wEAAHWtUZiUvsDylJRP3eTT9N7Wlk1amYfE
007Lqz5UFD+R7R3GhU/oMmjRQb0Mw9x+gw1j31cESRST3x0V9rGigscazWscO/53n0nXoadx9C/d
KOcfbl5odDriRMlyd0xJNP/vtmdn1VW7NNVyAhj6Y+7j8SygnK0VydNqYp1pufUl9I1wq0aJwsq8
Ve/TvZ4ANFw8aFQY3ZIyPilR2CQWrH+5cc2I3vzaEDdlSSOEIU00mX1/2wdtF1+h26YovmVn9PdN
15dvFozE2PCACgdBPsHQRtimVMNE8oqta83F1vC1kPl5il0S49kLPrbzMJP2Ozc974RhjdtymDiq
LgHasZjklXRw3qR9m/CH+iNsDIG/BkUeyzKI1LFf9m6b0B3iXEbsbRmzdBMnYjpmjSJg+ksNMBSE
60VFQ1sCV+O9Hw4nYWj9RheD+fT7SpK9GUzVJ0fKs5VQ+6bZVvdLl++b/N2k00OKEpQyoWboc4jB
ScFk4zFFI+rZfB7mxHyqnJqsj9QMtnqUePuWgF5qehOUDyjfVVvdpQufrsmYsEf4SbdFXYAhpM6L
Zw5T6t/LfPsrJ5fgqP7HUNjpafDtNwWSiMhZGAgEhPydJxvXF8uBpSHYDXkojqhKnYva4+DJLPsl
KuNt2Tc+kUhLeqf+IDPIltgofiS0p36lHhTBbB3UoDjBlbiPtBaqcOSEd7TxMfhhm/3iWKyuvZEf
JgPLfjqmHHVl64XIDWMTy7vMte5QZmDRaxk7NiBg17ZeOscaVNmjaDP0HMzbowmuoeVdVWdSVS2D
7FFOtZmi49HsrYL1qT+gtE9DPLyqm0hPZu7K7JO5EnlGVpXv1UiIh5cZIWk7MGYe6EYc7GpEDlrQ
FSwabfge5CssmStX64f7W1RcAjaG/veTldrV8cbvjrRm7SN82qJZte9CZ353R71k5gwPWN20DgZw
1SGNoPbfQu5qbzZ3nWnwiUqf9FIbwN857dMS8wEWnvu9jvsW7W1mbm0G3us8he2cD6Rq2VKUNmbD
JTEjsIgGaJvQDqpTh5TmwSvmYGUV2rjvY30iXw5MIsC3dl93W9FXMqZwnk564BBbCR0QR7/7A8GC
WEWWaz/rvTyBR1r5biIE27cOmYR6t3R7RkPZnUY/rNWPHTmrew1x/ZpOoHVxKtN+gx+G63n8RhZN
drXxep1uO7hlJ8t2GEayv+fYPKp9V9PRrd/Ki5ggHlkTEaC49vI5/3SC+DHu2FLSifRqekkWx2iL
bKjaO/lIAl6cQruoNxRntIGaP/7LBoWxDdZ9xdJ8E6ipIk8Vfg1klM1gmuWhhliR0Hk/d/7IQQzb
b3u8PU3DFLRE1XbbdjqpJ2NB20NuddMwOBvLDqubNy0aPPbegJmXbMbWFVakwGmYs0tP05IW7s6T
d1mAD4DTgivhmfE5RNCyUR7C0owBSRJaL6TFlQq7otjyqw8x6xUZPuFP0U+zrLx53MRM6Q1FfVp6
291q4WwBlMsP3QSsEQv9vFUV0AxHYWt2fnhMTgolGuJT3LB1xeQqYubLI03/sXQZ0YgqNWJIYvY4
Gr3qRSQd7TVpZ8CTs96tHQkNUQNMk6CjdYaVYzWay6f6j5ROAfnRzgWE+FjU4CkXT9yrjgyRmi9a
vXwQbgH6W8q3VIlWVjG2G09k24jAv5sKRLoijPg+xNxzSWyTrD06+TvK1vKpj0+m3+ofyDj8fVpW
wY5THPF4jsYhoibalJeAFD5ZaN4g9BNv+lEtOzOTph0lR3XKEdrvDVjra9c1WHRxp0Me61HQ3J6J
azNhAbTQ7umiFScCVAUGategVGSOYVReum69/hFpMuJmSdCdOyO4jka9G/X0pQ/KhPRSykOz1K19
gYhfrXjqSXillaJ14QiKEeERoMG48Rca/dmcD+fco+Nnd2QQD01VHLBP87HKh5H4lFFsYSOMl9bs
7UvJLrutJoNwZulSjTLzRbR98E3M7ovIcu25BMx2WhC6H4WvnyLJNjWtPsKRH2TH3BjiS54uyVpF
fBrTMm2nkTWjNaavt+TLJueDYzWX3zd9mPaHoq7visUnVGpOX02qvG/g62+tLTgI1arVaD8FRhOR
U82m6av9c+CQRzi0HPNGAUdy0GQbYt85LVUugs1J94nRLnT9XDvZLwUGd5OG01xFQyAbfwZ2pX0z
Y5xLftNY9xhIFLslbSL57aGdVFbN+ZbcXXJIW8H4vKgNToCSQW2TZHJ+J+M8QckGm7QxNthlEg7H
WCJN7YsqUJSQUKDfOAuOoH5CdGXtC+fgOXzP+9B6a0nxsuOpuK9Q+2SGZ55UfeJdxmDwL9QU0ykY
9dPMMWgV+PlO5I5xnZPMZQYLXiCGJVrpr4GdLV8sAg8BqY7vJErGe9+Fne+NU7Od+YXGILNph3f4
7sfhxmd1YyHOZqP366YGOps5wlz3yVSt5rDmWcigWvoPzX5hJr6x5ZdTXzr2kbgtT53tDyuW1H+j
7sJz+UdXw+FL4LqeDU4ODJb93/VhnBuCHdf2T0PruCt/ZrFLZMhE4Q7P7MrtqS9RdzUVOdwac+SD
bovhGTPULo704wHmnqQ5jeDWkjc+fh3tyvTZprXhoCKgq2i+5OFkIhWe+pNpx+l9BUYq9MX4NQeH
W2fjDzSgKOeW2jr0vaWhdUlf8sFJruoD1MqjIzFx39BORRe9XLrdYKfD7qaNYdKz9QLEKq5PI4P2
Uk0899oN2nHVoDhB10BoQCOgg4SlGe3UXeS5ZDEvwYv6aN2KtEbbCLdcrvXtg8b5bdeVNH5Vkeb1
xLIzmTZxUsjMEuIkDACJefASVSYWU9v2b1exfGyxppnOOKOAKQp37uRFO2VjxEP1K0HEsr/JTqhK
4UQm0BiycomvUazTF+gDF8e4UdNjaLzd0smgOvk/ot1cqVCGcujrDSkMaEAGGl5xk361dTRLabtg
TORqTGr3o89MjyAxCYWgk3u7sVAzbaqQKsXP7RHDouPdzuZW9vxXegzDfwLyaMT3ZfdoM5PY5qD9
aJp4w1/GtxjZ055tDr0zaxy5wwJ9L8B5FiPKKSUUB6GYQ7B7heZRvDbTBrEMwBIu5f4ZB2stiO8G
0aXvU9hx9M11ll3ZXkBn/2pN9bIOc2zeVVTdobHyPxDojevS8dpHzVgajubAPOslvS58ywwFoVgk
PUHdCB9Kmy9MeD6ch5s56a/zwAva+O426b3wvpxRXSFN/jcAvPPPxiBDowApNLpEi6XoD2VJEXqo
MSesY4Ef69sxmx5bIkC+ywuLOGd14aRN8W731Vc8PdsyNoa73DSXYx+RcGIbMYlkZYjhhGlnzTJ4
TLFqr2n0Xnxb6gVlB2yuqv7Qu8HPWy3Fmr1Vw1IMT9F1DhipZ0m1BpHdPKu3Qquw9oCBf248qgo7
Fe2qq+a3ER3Lt+Y/F5k2vJHDgBQw7WCwyFdOjd5agNi5N7YX9ZC6UYt1zeM2MbkXIt+jf+nfk3r8
j7WIACY6+IHlcV7l+r/XonKJwpzk9fxMCsBfwnfMkZcGHYEyRjsqnDzK5dLcO5WgRF+S3WQ1xgVh
rInw+VWd8TAVlrsmYT1rADA/xl7rX5tEI6rRDx+tZQwfy6U3iGkgp0Y9pm4iJDsSYHZqtHm5LoaL
u6OMnW3NYIC1rUEyOPGp66p71Vv15vRlkfeY/tQsA17A6SidW2Sh6HtDE2gPSeUXv7OSS7rWlZVU
HXTDovq4nRKzytEfi1n3ANl7zuMQGD0khqreI1hdg8JJz3hP67tlqsgXiYLsE38efwYczzSBB8ox
u7pxYzxhaZICVJHnxAzmi6E78eMg79ExSTfeioF4eVRiFGI0tzT4CQlBc0Q0SH7Ml1q/OdZ8vfpK
FlgJw61ocWd3pHw47X3ZZdmdx5PqXG2dxTrjvoarzkq5ysyIXFx5Jf/UKrxvvoibL/Lh2w/IH7Xt
1t6kqVXfE3q7M4yiZ6jXNusS7OSjA7dk73XjkWDn/qEempv4YQiLciU4Yz/EJL2nQ9H/kBcLtti9
prslO6XgfUYAsHck60Hrxb2PiToME//qWcLb057qt275yzxhlUWeOzvDOrFRoSct1UA1dLCOSPB0
bBznvgfCNrPODvRRY7BXTQw5H+5fAeBjY6TW2daXn0votEQdZr+mKT56o/a9NJmz51FE5K73ufR1
CSOx91euEWyj1NrmVfF1SbKUr+pGM6FPi8Z8M1sI8bWByRdwhBNdmkL7Hhkg10sJSCncWCpNV1Wd
4YIa5gAJQKuxoTFVtpJdUlt7u534F6uAKsVM9o2wTdLp8P7bYMXWIU7zIewx2aIdFp3bkyeon0DK
E28IF23jRf6q21UuJ2hR568jNNOEwcGBiLEsYdritOmZIdogG/20dz2wFETLGvW+84a7Kop2cGEd
2sf8f9n4muqkxGR9U176tuFzQOUN6YPzZw5AjBUozI35Iik4KxKJoifO1vDSASNgYzwRn/QUlkW0
G5f20tYQa6ZImEfHORp+E1w85jvkp6Y2201wiv1hOvVZOZ2gbr+4LujpmNM1Y3jSVKQHIupxXKTl
tBl8ImkLNmmM/ceqbb/U1H6srculQmdZZbQka/vHYtPUXfRP23iIXXouZrLigFheCq/FmjaP+7nz
fhC5wic97buDj0MDHxKp797ynAcpKAU59xwMm1zIGeZFhNUBc1qP7M05zWVNZeKaV6PUfjSG8eDy
78xD79/rYX/NC/fspdAi0Hpfaib0VBsYFUet5PWLyGXou3OgJbD+G7AQLP57ZveIPxr/wL5LDtOE
OtKfGKxqfG+B25IB4z87I7l6QfHYlr90RnihJVbJYH6QSORup4Zc17h8CVBbrntqOdQ6OtDMTvaD
+vgCafZ9/DuhU9mz5LxeIraMCgaO5efmGyKoO/pj35NmDh4yX893lb/o0Cn14Tktx9OY0Bex+qzb
KtUOXbkU1CYlozd0r7MRdI9xKKrHbuzegnK8y40pOv1W5sIiE+d2AV+sw/eO5RqPvxr4JZZOUdyV
Q1FuuqXY8ycrdtzNZH0WSOXMfFmVnGg9UkQMhpM537POXg9AAULesomXq4AXlc49vd2e9+CZIywu
VErOuX8SHrxhVOqh+5b2qJzmhUU751hh0+B5SJLPihGjYaF87i6tV+3j6qdtXWCrcby9191D6x8i
BBYDUKlC303TcaiSVR59WXp3jzQDDwfxx3nyZeyJbI04EcLlM4NrkG/9rN0GtMhSrDnJaUbI1pyM
xlsRH782dI3AwzeY9ME60t/rJv5WsvDc+9mTT9TJuUdcsK7tcKQs154Cv4zOYU8nL9QfUt+J0L67
+dko/Z3Xk5yZn/TJR5OEffJcTtRTo138jJj9Ewlox/cG5MTS+LTGrga6vxpToBFmOK5iZ5jXWlxC
Q7Gz4b0BTYaMKXxCp7eO/YLoZDMYTtnw4TvetO398KVpw2JLt+d9NvR11AqMlvnwOoxZfc17rV7V
vnfm26cfk1gnRFcON+ZFsEnoBN9HjXMITSc99wa+gIVlZK7a/Di52rkrpWkSN5eP62qH11Bc3dm+
J5MH9HCZr/rsu4D4QiR10Blf4f5hpbPTaZUzkdn1+QOomyMBH/Yxh7mfBe9dKPSVb3ffwZ9h5xny
4EH1c+oYkofPPpwNa1QPBECZbXXwKx0lZz0dXDeLL3roEaXOfJF+qlg5CPXWFiPUk0vCwWHJAso3
W9hbQjjKp0JUDieNVqelCOHB7SNU0ZadrYUDP6elcbRzhGfdWWlOKrud27fH1J9GvcQwW62TXUcr
BYw2XrSAwihwy/rOU0dw9JYU222Cayhpx/dWD2mewQlS8rfbXyWarT8YRh34wEXZGURFdnMTbYM2
iA9+jbJWaTHsam5o55khfmB/41aVh14pndemjgWAKkq/VgJ6kJquda0274LCh/QO3xr9moP0SYYG
zD1MRM5byw7droxzYHMLYefiv5apve4UPcd67uwdYt7KKOmu6jVneMgxUN4VGWQha7LCrdKV2WMV
nhsBPsgs3e2tl/EvA/1/6HRNx9bBP+uEY9q2+afca4wlG6CaxamKrYc0/j/CzmvHcSTbol9EgN68
UpQ3KaXS1guR5egZ9O7r7yLVM9XTF5gBugVJWS6VZMSJc/Zem0XcRlbyHjBlcINSi5/EBFISvX7q
hihddoukdnlYaqI+DVAGBixyldVe/hRji+GLUF7Gu21l7qteB2armNImZjJ2MDP9mYjO6VKhabTg
yTHSsrJqz6I8Y3twdF5zRETbcJIkb9HF/Xm5jLfqiYH6f/8kyCf6Z+ENANskSdvhHEOhKv+j8NYC
Ge+P5KNLhdmzTzptfB7b5DERAkLX7wwDduACc5fV8S0ml2ZXJpnnm1n5GRTRZ5DUn8Mogu/zE5JS
MpQ/RP0upuK8YemWMqRs2aDNigBm0MslI3p94LIunyVsJsehSewn3G4xYSeTtO5KPNBaTqkht07w
bKAj3pWKPO2adhgIDtWlVark68WIHakE3OVD37uCv2sLRKR4L9qeG8+yTRpktngPDbpFgYZetA+x
pHCUIvTNeRPSr8UENdnGVSSMbWEHBHeQjp27xGvXxnudBkx/fQKgK3KcNkpvaqRblNFHklJNSEVx
MmYqdzeG7aUd4m+IXIe9ppX2Js+zZtWK0tqWMxdd6e362Rm+MIoZe+FPBrc13uRo4uivMpXTuBVa
6TkRmRtGivyh2mWzk7HMOONrrNBU5pdxkca4+tjQ22cJB/0zsuXBa2EfUn91PvLxjobBZNfSejIp
nGUp+EIJPH7Q8WpdI1eeBY7rN6uwb/Slsx8DLvU4/RX7E9udYWJzl/JwtbgNxo66j8iJlVO00RN9
GSm7Lg818+tjbHIGnAVnOggl2i1yiBxRMPSRiJa9SqPxKZWO9t45ttj5YVOs5WHKt4Np9yuTbjZd
wdRPTllRJSe5/O7UvrFfTDISPdLcz6RNQKzKJYJp9Ldn/dSlq5FFDndG9VdyniXrsvs/7gd5TtP4
TyWZLRsyLTFTJdjKNOav/80rYvltOFIXldtQ70diIDlGDRrDPUrqb8sRK658oE65QsbqkrRaNrLs
+r060lllLN2OZBhU9tRvVBR35dLFkW2d+8ichrMxO2brak6fIgbDHexwwm0ZNs9C5BNJNTyb5veC
Qcmgio0ZXNzKuvQR8C2ty684cqqnMnXGR1KBVv4w6vBjWfcl3T/7U+fTC4ANvrTl9RjYDP0qefWn
2HIcgU6xwe0sCwmo7SzmR1dWbOuiJV05aDlvgpS6tMw2NUQT+o0m9xyBgAbMGGi8SoQ0MuFyzjas
FndqqFzg+YxozhDA5PPDmJ/zRP2Ky3JjlXXBXVjSGH4AuqKWCf+8S4ACX/gTwUbGFLM2lFRZLYb3
Uh29hwoXYB8UV4qOejliipgkxgo8Jx1vndwaEFI2+QOug0o/WfRsBBcrFyehOg7te8z86yXAJ+KV
JAdd/LiyDlOG1DvWI5DzeFe8BYq1oFhAPGT/o6ehaP/ZHJpFibZOO5o0OFLELbKv/vNSgvjZDwg1
YVWnYbuh0xsA8rX4BLuxeF4emLv8ltqpXLEPRm7DAEcCB05YVA5ETqjZGS2RdgOZ7AZBeAiOiDmS
SzHTEcCXpOvJl0Fi110D7Kn5mkqyKpK0ZY6KA2XBlGJkgp0kNeWugfTgPiwGAgMmeH0hzXt+TP02
jB9tEjO4UycEZ5WWr5SsBDSRK/l1eaZSQK6g31NvQIIRZQdgtA+0z+UZtbX2GZY0h4aqOxkqqSuD
Mkq7oYo+FqlP6DT6uaztvZr31WPvzxqKZcmmv7sooydcIrgkko+lMEhK9kfqHHM1v6WQHbHJaWdC
lgVTsRxVAsW82hZrMK3d/KJDTfGYBMhQaVioNNbe0+DrNpaGgLaIVeMH1hqgX1b5srxaHuThxBlq
uAcpqrM8U/yt1DfCy2uR3vO+LYlkriA3arl8q0mlP/jm4Jyj+fhBoz15L8XwEZBbAfJcom6JhieH
HJAPaAcZCSaDeBptu953KpgOAvq+R8gqzkFTyNvlWa728rYXu0jrmPP5wFdpH77Ik2ZfrcmX7mNV
4/oI5lMxBkfaVtEp0ugJMGQt3v1cVuBlEFG1vIzleodG5eyUo/W9ZoIWl5h0/8eyqP6//hx4ezxi
EB4omrDR/WNZ7EmR6BObrtHj1sTFGJ0kjsnzLcCYr3E8KVF0MG2jhIqZifLSww8VWniLypgscK9z
CpC1o1/ANJKZqRKE/Xi5uO3RSv5LKS8HnOMH3eI2nfXR8PqUnS4Rc28N0a2EiOEuLX+zi3ZteDZh
BX3lJBe6qW+qT7UkwbSBj+hFHM+fs2E+zqZBsq+SXn6pw+BlsS2zR6qu1orhafJfRokbAX6l+spo
G4uGw+xvrm9AbiZw3nEW4ca2vKjwIcPqLXogiWWvsWAQnlVIX0vCAwMdtJTIFjcjc7bVRFrVzokF
h9R5upglXXnIEgLiA7V88hnCtobV3iu7YB6kzA2r+WU3RuMJGcK3xysG13ctHN/aCYNv2odiq09Z
96JndAUR9Ohbc36JwV/sKiMDfTi/VOWKfnIOgK7oJXy+JnzXJtCsfVkM6TbEi7qrZTAVrWaSKMn+
4i4q7dZp+pNgIPV4CXJp11XZ+JiRkXiOgs4AMJ+FTKxMdulFxmaXrX7uzXHOvZm2DxeUoojnXgEE
bjn2fqknaIYGaxRK5YHY+P1/vzQXFdOfDZtOsSFrtmpaoJRlXQf9+J+rLKJlOYotrT8ynxtE7h/Z
wO13uyKomMagTEzjjrmsq1n8/DGfY9QR+gEvQH2yHCgloOgnhCua8IbSTu6TPApPzItAQFLR45lA
FyXsPD9XBjqYfmqdx/aaK9h1+jqmiRBZ1a0p1fBAxGn0cDJVvZ3R64olrxR1fWMMkuG1T+50DaUd
ctKAHi3UxiUYY4itT1Qiyj1Dm7EPaJdtitf//jmBlfpnZWNz5gG1qzlomNmX/jHu0yNkNc1UxTsr
a32vsar6RKXjRlZjwbtBaaPMD8uz5b1Bd5jqpzjJGOBIvvHZZVp3WRrgKGw/sS7HR9phu8U8iyKC
NNqqG7aLe7aEpX10qPuA+ZL1XExLCINtC29q7DWbh6C5wDP0I7QZCGZYizr41zOSQ45h1UVYpWhX
D6L97KAVrFFLRscxqW8TARBHYRgTuwFMiTlCsJf9+pHQTM0+uYmd3XL6bWuOI8ZWMmvxDoOecVrr
j2f4ecV7mcqu2YTZaycsks/wZTHOtFcYVoJLDknlrFp0wae06Xa6pkzoGrJXGYXI9/kJK6GzmzCN
b8uif0Ls3j3DVCuucTH9gMwhnWjW0/dndrIzU0PexHMqmyN/iLGPPmP4PZg/WtRKWb/2R1m/U4ii
plMxl0AgdPHw2y+sfmS+zgPOWrLybV+RkGwOhXaE/vC6KFONkR4Yc12C2maZglH47oi47d2n3RFN
1vDKyLg8hEiHCKIf7P9RKDv/eYQmIwQ3h6IrpBNbKqYD7R8bgjFpBV6qTj3YS0si4d5YlVaUvgOo
+ViwOUwLV12stt8eO2lSTKugsCwyi0cTYP+/nunIf0I/emdEiSWhTLXEs+UuJf/ot91V6cEI1fqp
Jc6Ro3gmremer4TZMbIKeiYXy7OQ95ijJnj9hJmc2wFBTWgIBpqTkL8Zg+8u0mbQAnB1Srt8arrU
OqL4XnHwdFzJVGSiN8SESROc12BoOzOk2bc8hHqon3w1sCiMnMAjqQZVWT+XL2b6kpn5cFpOeMx+
5TNi2fNy1Ktk4NtZlF5LiQJVYXh6HIKwOC0Ciwn4yaoareRWTL29Q68U7qDVNTtBQqb357BVdOlv
g+H/vpdqAeEwK6AExPXT0Fj+im/+rZJEcGKKDzSkaNqNHHTdRjQJ7B+jkY5WUrzJg+jXtIK0tyxB
EGvkJWF6Tu+aVuK4RsVVYShk+OGg9U9tVYUe9Cbn678vPCzG88ry9yWa61cj70k2cT0g+rP/IUSt
m2Fs2lYK9rUpGWtlKJ2X3HfsTVvhP5JTzXmJrBo8tcK4ffkqVed4DjL/a/kilbV5K+emxPw7lwdQ
Hcj5wgyrE2vZ8tYkivtYmtrl8XscVP+mXjuH5YthCtAZw7G6Xb76529fvtoUCrL8TklXrc2mPfWt
swoJH3lOrd04KPl9eajMBHmZlFmb5WU8cF3GQbFLZZAVy1sqOWZEgll//S40AtMpqfyPP39G36Up
wcxobGmpiLsV9DGBMCiell8ytPG5akV+sVrzHqlAoZYqSpfoEpUyuxCCgRwrT6HfFXMyPS4kfd1l
Eu602LGOfZirO1jJ1pGJ9Ayfz+yjXGnUTl28NxsF76qCLeVKxWhuw5Zwh3Y2tYI2ldzOtwvYEzJI
vlJWIXAuNyOjbVR5lbpfIPyl4ty6Lm737Qw2cvi3uWYU4z6ZX3LroOcU0ofefxmW338hTUDVBBaB
u74aD/RC3krMqMc/PM5arQ+Z/LT0cdSh9F25to1jiIShNHPFy0g6fAc2wwABp5GsxV5LTsd3GgP4
zSgxXeGHGkMrDTS2ljJQrHIi2iqJ3D27cAiEmI8iWVOn2wA03Wl01HWWBfrvKXUOLc3qb3LX5ggR
/OSZJpiz4ZaUNmmW04AC0mRFsb3FSg7FwQ8x51v1W24CGcjRGEpB7v/9GZ2L//fe334dUKC2Fs0L
slREeDA3gh4X8oMiYZrRsTbrxFu0s2kAjIJqjEKsNJxLvRSYZBUb62qA8b70G5S451IWcLuGhF2U
wLz2RmerO6dTT1zLbKhXCyRVKE4+MLBm3lIHNam9l2QYRat8LPcP7qbAl01cOZAFxShPQivLdy3g
QASUa24exRi9mJFGmzZWFW8BxC42cibpH3y+/nF5S5/ILw+VfW0ja1mKgz4YJVCWZfPQ9+ZDIe1z
KgAmMdXPBwYCIzsxLmrmY2QH4fDnGQ3FGZAud4eFNWi0UsJ4ZdQOJRhqf1biM6CXybgoKbox7iPt
/Nd7FmEsdSZ/1V1NIoVsOZ8lglSDgL052me/YNQfRL3AAkfRoruzxXisonE8Ls/+PMiVNewlu3n8
ij/vmytuEOmEaE71Gqzpq6WcXB7wy8oeANXAs6HfXRqn8P6ILMMulL0ALzwdUGoPdi50t7R9iqdG
iB9JZop3p41DCMw4WcoRNjJdAJuLWi62RgkRbojH8pPgyZTLZPAPU20374kKa2p+v4ADsEZb6y0q
ftl/Z8uuX5YX6fCOATglkKS4LkC1WBrGrYiybPXnNtS6YHq8lzDn3UmRVLL5IjDoaQG5Wl+ioJzv
cMiYnw+Odqw0mSsKKUEiaKZvlhPdJqVIP6kIUKE4xsaouB2nWZFMhM8Aax3gdTUN7uPV/BbNdwNJ
UPDj4RuQfPI7yc7V3cc1nxh4nYgQVp7JF/w9aWP0PRmbFL1cDKOFUvaYhWm6prP/F0M2BnlTdmV7
BK6vLTiNjgPxC7nQ9VXx/XdgQ+3F4D2vzbLtQuQkAgLDcoywt1s+RpVReR7nL0MtF+dEwrqIVVcq
ANCSNfgSCmei74qqDL4S34nOrqsY8n6pjkUY/XUbLHcAiJx3lL2eMFKinJYCJsE/ZnUlPt+5+WXo
0qYRhXXOM7IfcrsLvQTr8uO2HBnUSk11cOasKNTovjcZnK8Nxcl3fWqyeyMe2SyqmEAvWhLISmuP
Pm+bZGX3e34SRubjiRT+9WT5EgBeT8VVxSBX75zqtOh0l/jrpE2sfdoVqutXGWKCDrq1umRYo0hl
dVW7ALuG1Xi4aPq9kUrae5zBYqtC+8aZ239uquhQopFpStO+LLFsY5IVh3EIA6LGLDrM6IkrjbHJ
kpKyKIcdDOOHxwWlR+K6hDTmsEJgrZUs5rPlCa9OcM+kXVVK5gqOVL9vVUZmrghMez90sNxkkqcr
46pYxL491sdOQe6klBImB+5vV6FNvo+reI7O0euTPzWfjqJyiy1fNWRYrFpm6uX3JcV0WdLMKrV3
nU5D4Q82g1icYNUTKekN1vBVaKrzpBqV8wSeVj3SKjg9Xv37fadnyppKPmPxSmUayicmk4O4oWap
tstL2Dwxg+rUuDQBcy4nxL3cTuu6LZhnB4N+wc0euO3yEsTITuQQFJavZvYEbUkhiEWQAbR8bwPn
/eswhWt/IJDVmRqd3hNsS9MIxC+rJty493/1E5TtUjHr1zzXPtK40vYRvLTlijQxK+87pI9u4Rjx
s3nRZuD58jxvODAPjsVeY4RgXOkTVGtRSaD78BYRFfpTz9Nwv0zGTIc9BVWff4zR7yCSTRC78x+i
xigbWv55g8H1ZLucSMCVlQMRf7j9jRkDsLhE2vkl6SPhOuyw8sad/bT8iuWtpU8Bfvav32BG7XSq
ewUWBir2dI0+WCKIrKwudKum3Yisc/HjNuNAbHlvNusHVDKTw0MlUJEEkjq9ZEKm6EqKc+WIzt+o
mirvltKhVLXqHPjXDk2s9+BFJ/Qh9iDpCsiEuuGlYiy/Uoxiul2gaLXSFYlLgnW4RH2ICf+1iRnt
TiHH4IJspie80M49If+PJgouJrsyTlLeubVSSN+MJCGbC2XC4RFv95D6gUR9r0W115W+vC3NsPmV
NtDMTbXS2FeGiM+mPQeKNCAgCi1lxPvwayPh3mAjdIs8NtfdnGdpw1q5I8b6oC8dfe+MioaJKVnX
QMn7vSJF66QpU+ZLsvNe0tBcsu0skUEMcJyL5Ve/qxo4IGpMZpYiK14GO3hr+Ml9J+MAPUNRtddh
0FoPY0uxbch54YMIL5lS59eFXNzkFX2NCZJaYdT75Y+nO+AGVix/L0U4p+mWybWznPdwBPMdgQtZ
9TPWJInpY+W13h99hwCVvhZs9ZGeuKaQu59ykKLkD2qgBJ1+IGmi/vLbESb8VKr3ok9hHktE9RnF
JD2SEZVFkCfHBXnvg5qC8YTWF0a6+WWB17BmdOvyPoLA8JCHkcXGDNZUT+hhO05mIs5mJl6yzLT1
8LJ8a8vD4quNQufcQaM+hrqPCBGw4ylKMUdacqzdRrv0qZ79hE95vOoOaeF1YkOca5qQ1upQvuYm
XEBXJy32kEhYXEQSEk5cD5pnNEr8bNeV98An6dN6KcrDJBZPcm66y5at4pbc6iHa8UdRroNe0RYt
wRhy6fU6U5MsaizkF+zurh055wc3aJGZNqhAxGg1B2lQZjBou19AfTNaFF9qEm8XZF8IROkYFurO
rxokfZr5k2SZtZlK0rdaUaQVXiKfrTa6TpC91kPuBEdutmYfEPX6eAZmKWfZNsV2corvy2WdO5jm
S39wK0nCuxM5yVNlAZkesMf+BYwqOFWc46AJ7qg7PCMqpAshP4TPJHUO02Monv7xjH7XKjPp7M9M
xqPpI/USec2OnAVO66aFqiDJpnlEFjeEFT3GSau9LRecrIbmpiUSYpOonfMqAt8T8JcoVvvf8xOB
jeB3kIy8EwR7JD7VujSIrlA0KPnL99NqwcVW4QUrYdvu9bZunhuDLFgQRvXVLEw0cgjcHc4VYkCH
AkEBp31RKPHPaKR74dM4vqqVkbIa4JAtc9V+ha/+VkMedlE52d2zBVvd62Rlupl5i98Y1hiT0RCH
OOEqSqAjMKwyMC3MkiGeMf3Gwn2J4uavh6knSiYumwt5p/lheT/49xfhaMqHXPmqGv0BO9QLrTlh
n6VXHJSXxX6kNQNncFXrn9skshGFVsEhGbL61tZjsiUypF0thUAz2ecg5t+0UHkXisjyAOc5QWbf
kjmQ1F/LREBObUa7avvFISmRegyF6HQP5Qy2ytvJPoZAazonz0niETbRqda0Vy0URAv7yCgHzUVH
VeIoqJUNQXz6K6eJ1ZKLwKlQpv+tPata+yOYMerLQ1gRrmGl4O/nRapXLGzA1hxIBxRAJsObw7af
iv5JTU31KIUG9y1SiVWLWHlVwOnfWLpt7DpfC09VmnWuo5JHJUfpZcEQL99mVjA46HMySE1ZIstb
baenWK7kI/rrbK1m49ujaUWEylWp7kujymhVZZWkiC5B344buYjbdaveGyevL31WKNcWbPoNv8Z5
uVpx9ACIjRn8D3oVMFmOINqO2k+UT4ifkd+RV+sWSB0/BqVXZ4tOz6jVl29xat46yQzWFdbKrcZd
8urLvuQ9PgM/6A4tNZq3aNCXhwL1mcTEfkve9LBfmhN2mrxl4KjJ2UAKAYdSRxZFZ6QbHN8tZF/d
oG85qZlurfokoSGOAqvMJWc35C27FgWtm/fmk558d1qQsnZgqOvIeXa6STxj3tshn1w3ubhHinNq
xHgbrAI7BjpakqWm58HC/tUJx6syohiFzKUBIrZXZtwrGaRrrWdPagdUof1JlxzJKyIJ4XehHFDx
umnjt27Vag7DR90ztKQkd1XFA2rT4ff5FyfAYVdqw+2t++2dOGNoJ5qClrB5mlTH8qy4SjZyWN/i
RN2NYBI3qpOowORG/RB1hDgP9uDJ/C0nYiqw2GTJxrGnu4yhUQkJMRuYijHEhenet8YqaaR3RTi3
JM0TnHuJxRS0MPHc5z+FIRublnyUMnR2HLxiN6tiGueRRg9mBCuUNxydwvFukMy5dbLmFJm9uuGI
ceh1bdgblQm+KR9JCoZXgN/6FiZYNRuBwSeE7LkagMm73Mwv5M703KpgmoGducm3Vv0m0GoXcbJR
82FV6NaJfnfklWRPuIEN9FwBseSZ8Ik9BdABYctWJr/Pn5fMXU/wuxO5oUwiSUa3hTE/+xZEPw/e
Ub+3CPvy9MS6GRXJp3KLvN0YX0ZLLtaOqO5sPD9KcnI9DSefmf+Ygyr0yU4pmwcUzVZOrlR1CHFM
25V5AaPkxlwBSp+dDE3KDnEiTStp6r9om5HtTbJ4nQG5Gg3cgumoguoxguIQjdaVbsCPvslBZ1jX
sjYm12ar0pRUJW29gpBhdT2kWPkKbOMAXkg6F924R1yDGQ9hEvkS3XvHQXlVTtZBLrJfRsGt3msQ
jk0dHlRxj8Lc8JRW2WRMG6UpKzzdnv9RmrnBH4jobMjJKkyjew6beWShlxTC6BAVl3zQpQfU9Rob
qrIvz3XJXhZPwFiHGBI2hWY+OGQ3+mPjMvNXkDcq/kqyq3uaDEQisqTVEeemhu5uZ9ugOyTUgiED
znrkNKT5bq/or3lXaXjzyM8hEDMhz5qkRYvThauL8NOQdP0EU1wlltuVxxxlSuhz7yrRj0KUuyrJ
hqNfRNk6VTB2hvXdVhmCYULV0ceV71U/fWZZzwiuoj8Az2atR2g0kLZXrs2fCSGj/aaljOJCWgRd
ZAQ7reqeFINCoGmiZzKe87Ndxx8+GA55tMeVGZW4r8ob1f0P+DfhaopGvo8qglGpfAyRfiKy7heV
TAcEJbjpZsc3YtH7UrXwR12UCEdtTXJ9kU1eX5AGiQj7KNtjwYypObQjzUe1g2cxpeE6tSRnpZon
tMt85KP0SymnYkUNdDWazr9EZnuxHTp8zBtQylhQoLu4ZFY7/Wwa+WdD9C4fO0kCdj3tg1KFHFig
7umb64i91sv8UN6IlrBoOXljYX5SxnZcWRGtDgJ/bGTsK1IPvjlZDUQohfWcBtXEtZyinU3yZt3j
oiJ5mfRBSi2GTu8x3QsvaDQKWmMbF9WTZaU3SVE/JXPyOQ5Gb21CCS3IxHCNtLE2cYYCtBvJ+xNp
fEyieGu2NiVXLRHyJJl0YfNXhGrJjpBpIVRk+WS+bMFKvOUFZxOikVakPvzMcPZzkN1EGHX7jJkw
/0ObAn6p5h9QX0kAkWK8dNmvTqvqdZi0OFmwu2Dx2BZNnZy04KPxrfUkERNKWLCzEkAPM4dGk9Vy
uprQNYtcZzPENoshlH+HhRMM0uST09QfqVLWXiUllxKcxSp5QQg0vdoQcsLyl9ZO3VYBQuYlITxM
Rv6/bLD63lRfw9D44pPFOyHepsk/lYa5svQeVJ2UsLE0d1hUd36W7cEMCRavAqTIZpd9NYrK54RC
vaG3noa3nr+gHZSbgLdw86N0z+xvXNdN+JkXcu8OsvapG6O9cnz/owlQkxdhxdKk0e6rE6h0xIed
y8rxABiz9iQTObxBa7pJgUlf5bgDiJ8ugmTZgSdFWg+xxdZBm2CexZecCGJVlAlhM0xo1zcnskPa
wDWd/p7o56rHM+n4yptWMLzOOE55GhkQq3aUNrIZJRvoAx06XIR+SR4e8Q7iRjBST1cnJiEIw0kF
xtaKQjeVagvo0cDlV/2G8HObUsbaHVZaE5hRFwrPMM2zWbc3kRi7WBnpjwrzwzesjhbslyLl+bro
W+GFTcSkRg+9vJdeCEb+kIuQMTNiyFox0HNVeBxi33ohNLrDCRDEFAT9oe2oxke43l05QlDgc3NR
y36GyElGQwZuRxAKrjcaUcIv7j5QbxvsQkTvkMjP5OAjgYU7k/4a1OA5l/V+zURCd1O5A+xda5NX
IlFZ6Vr5nODabRMURpxXWID4aTFzlhpF9uxGpGekuHvOr8GxrgvVQ/tJQHQs/TCN6Tmb1GsvQwRn
RvbWAl8/XGip/hC5dkV8NJ4Lfn5M475yTeHa0Yt1zaCbsLy3qK+36jjCQMWSsDYnWyIbYzCRf30G
pARXZZuuTYOz8qCS2N6VJ8yVTEesVZxzlusNmU1wKDYyKicZA3sYo0bks2R9ncmhdXyycZi6hZ9g
USuD0LMM+zOPY8vLknpeFe0XM/FvlkznWhEMgzQOgojjslUdXJOWOVhCXkgCXQUeSOqvOw5rlMjB
iv1kR/lEKklU3bgHFa9qseFSv/y26ujeEiu2qvMcb8GEC8CJlGEViuEalJ9l3osNxAzwJIOM4ha0
hZWG00rHDbWugoL7lDRfjFSpl0ZwqdE8Sq6jd2TDqNM5K7LPrEWcYNBlymr7ZjSnSvkM/KzyepUi
cRa4w60i0fLcqz0Vj81JPka4qElVt4sJ/3FhfFJ/9B9aj1LdSCLrnAz1tRxa23PU9o3mVedNQ0xj
Iw9w39SyoLyntA86XFRjZWsePfdDYsGOwb2IQcvsnTXtwGTVSFG6Ued2E2zWtY2IZyVbYPCcIktX
9sTAsszFpvcbyLUQTV2y4dgJlPR7Q0uOKQecaFMS3wI+YEUqXvSI/Dy5AeplziWO72dbtO0cJbVQ
WychuPfJsddIMj6i2vqhZ1z6Gq6+F7JW69FcW2TSsHJh8VKx6taF9pvMRMjLlcEOR0dyYKLg9SRJ
pnQqqcXpyxsNP3nBR1hqBYIXzb/J6H4FezCXT93v+3CdWPFVB+m17/piA1aSYB67bp4GGJvm/IEX
uvEREmqMO4daTYWuukKPuer96W0o61MACnSNMY2LWTW/dXZwkOi6n2In+sWxhqn2VBSu7vDJOa1+
x4j/4oSzBvH7QD7NiiSc2MNLerWzxiFmQ5D5JhuEnebszE3qAW7pCRnWImgvqsA/JxHrUrfvHdV4
Clt7Q/AEqEz7V85+mOZR7FaqkXuDXnI2aTLKoxCIj6TSRUmQ8gX6XnW0s24yb0o4ehHxYQPmG0qv
adlolUJtWHbzciVnlMSp9VLpkLTsDOJiRWgFN2Yda9EKMW6JyCi8Rjic3vGM5bFFfhhtmMEEUyC6
83y3dHx7TZczC0W1KwWvQSY+4jHZCH6ssdrw5/nK1gptGGd9sXKkIdkqTYgwmKmHoVIuQO1eyZ0x
kjJZXjg+EINzlIih4Lw0wlxDOpMU2U87ZkKlpvVPGhj2sdV+GpIQrgX016OzdqSgmt1C+QWAMmni
WkZJg09nU+jJpc8V4ud6pD1yrWx7Rl69Zkau3SbTymHw41WwISiWxt461rpZ86YjXYIh/GmSYIrG
iKlcJN8IvHYb4HVnKWs3yK5IP0Wg4DGB/95acoRTkKvUH38SlLrHX8jIV6WJJ7iFMdcx17vn6TNb
AcMAykJHi8ShY5guz8Z6kaV33NrHoGsjF1CcStulf0vpXQixac1dWyjfl7Rdiab6Bl2rdYYKoNaT
6pUqNytzN/oZ8rWFFjLUFA7N2oisVxPb0ao1ObtYk7NVlQQPGoFwrF9cjfONLNv9z7HPdgWM713f
kLtiRurJQi8oFQEDomzKV+ltJDCBqNtvtYZcLJ4QL1PzrOGLVlD7LqUo5WtXMSc38r3KLHZdmdjW
kG6Z+4QT+rMpgjV+QnwUHKymnN0GqpniqiM6Jo6BPxpf8wpQDMeeM99IOpsI8BuOE+OMpMzfy0C6
OyV5yggq7fXYV9nKrLDHgRmaOJQ0yOek95HppptotP00uQJkaoUkpGZCm5tJ1oEo7WxjRuGn2dOC
Mh316gRop3xq3XWjzIJB4WYFZgI/8MFl2J913hDm3K7UooA2bkSvflpKqw49DdrI4JsJ0BkhAeld
RT14xKQXm07op0amX5ZL07kwwRf2ANMQwVgxdDomn43P+t/79kZC6hIm9SUrAq5RGa1f7K8brYdV
F2q9W9haw8QidNZVXoebxOcYnuXtTk598t9hFq8dSq6cLis/R5TPXWK0K8V3VDcZNI6lLF7Y/ylW
m/KjDknNiMgvntn8za7Lh6uI/NFNxm74sMqfLKRsshkLVs3JzLIHiTvb7k+9GfZu0MEcLkNmuR22
a1ghLOd2/9K0zdUwVH3HhQBukwKts9dNKl+TUMqoh35WU8dc3SHcCWZd6soZN0WcDfe4aZ/HPK5I
IWL7hAQkFLzokRINZzl8swesJEi0GAzbradnZC0YkW+5ABwb+mPTsUnG+q1Bj5vLnA+TbOWEpbzG
K4UenGMtOxVnS8u5l4oY9oGNR5XI7x9DgmBQG8LmZmPW0X3pcwiQMui6oMhtgv8j7MyW20ayrvtE
iACQQAJ5y3kSNUuWbhCybGGeZzz9vwB1V3W7/6jvRkVStksigcyT5+y99jEt9C2AuHDs1vTNh9WE
bJYpT/aacNZYxQFCiHkfT0fvjYgWLlqsGBs9bMlpJhGcxvhKsV5MbIObwsyiPeK5Vd1Cw+hyidda
i+9n2IGw452dovkSDkhDE7qLklq3ErUoCWzMW1i1rTrSg2lOtmV8Gal9Ktr2Y2h9xqYce3GegwDW
JmOnVxlJdH7Ae4Kx/Tgnh6/cIIIVwYZeqeorG71PUk8pVQ3rDnYzjsqouPSlZGDblc5WKRgYzKSt
PQIr4pyn8VT4EAhaVX8ZgGgA7RwDr3klV+eh0oJ6C0rszufnlMFg3oVlaa6M3M7WYVp9xgmnj8HQ
4Q5KeyfKJtqx2f6sGaZ1kKC49GG00fGhXfyV1b2zoYz313IqP5VpbJ0AUV3LTjQfg+2KgAfZGq9p
SD/OJgtu0yb2RY768wTMMxLuvfSdmNLQowROtacqaZ+HMHfWeLx+mGW9iJavjpbjO0xLSZ92ugei
ce7g8T8WMH4Kmqxn6TBCUHZKLahDi/FCtD6BP0CcVRXLdJIjYdCuppEMK1eO76PZp2QYoMI1xSVD
3rMbimiFPU3faqU/7jGfnoehuE+0wJrVfU/dAJrY5Upf2dqQMH5lXOjPPvfQ/o2q/pS0L6GKFFkD
sbdu8Iu5mvBw28psEwmO0OhWeD96/bGrS7FzCnKWzQjTaQ/SW3+yB1KYJ/vEch/ThMIkFXcQoFvF
Dqwxtq/ZbO1m5w+d2JZl8+7qX9Cb6Qb1XQMA1Y0ZpFOxxkGldhGVddkOv3N85GtkedkJkqBPJ9Sp
jnJCYj13uze1oIhEb2RtxjqhQsmHCagpQc9kFj3EkU2hAAFoNUUWXcN2eNbM+BP0EVVs1KyJNBbE
CVDBMcVO6UBGrX/iGORscWbDDxr8D4Ty5tpsKy5nwAglUbue6m+5U0iMVyC6Qtt4akLOO5m2l0b9
bOIqWWtkU4PMsp6DkTDUNNIfsmj6GXQTgtMUDW4EraUzB+i/cz8G2e1K7zQ+f1K5NeJ+QBNpwXbU
aIMpTp2OLj+sRgHlBJTo9EhAgV2z8yjZr1o5PPW0cTmGfKqusFeDqruNXblYPWmlK/VZxFbDAfye
/g5TbN/YG6kcDpVMaswcOK56WTqMF7kg+RN0r8xwbbDlpT09AaYTUBzYmVdY6zm++2uFcPekG/mZ
UfZEOcKNgZfvgrh0OBN5Aa7GxydDptiKMOl8NdJ+R427KSJC/UzsWNFECq9FIGHa2D9UOt1Fsa9v
CyXIAqE1NlQk5WFFpvemxMocggc0AOdczFEvvaRzqD4kkv7aKe8S5W00jyGdiHJ9bQGbZRFW+wDx
5bbL9c/WnFoENQ4Ql4J3GSPe+6A5OMUnusJTjvJtzihHv7opNeyLeZWtEifQcGl2jw4zvVVTtmKT
UEujfJL6WtTR3m2iHyjzU44j9rgavPYjqtvq3mr3VtXVZE76QO/NuWtiQk9wmQlITNNjQlqzzvdh
KdE106gS+7K4FXNImktT90L/fUcCCfq1Ct6GFqv7SUxAZHovXKmYc3ysfuHO2AwDWyv2iRV9lc/O
nWOVQiLGpq1GljXaqAD9VRY+p2MRHJRnr8qKoguBarb10I1vnLUX+5iRJJ8OedhPhoGviXidndKH
e+boVBguVX2Qtc9dIRhU+H6PxtCGpxLHOIGIaI0KWoopR+5ZnjSxd6rUnPacg/swa54nR+yNosTg
3Zk4O3Qic4bqpw3ybjWUUkHggwTosIUbTmBt8yh572rtQx/Uc52g/jX7MsbeD4KuDiuP3wDCqmaH
ZzeFjzlEP+wYZ3euJTDuMD5PMriSXxSD6wMX37mrIQhagMAVba7+1OUtsLEoytbC5MzaMadfG1Sm
KzeLNmbZABYhkHQN7vW+cRJ2DJtw2LQP35PKwzbQ3EeKgwN+sa0TvYzgNFewz7jgpwBMQ+vfdsTk
DrwjGjfulp5KBr17M5gY4MH/xDfIXdd6HT6riovatTlLpnhe17RTMPGQK+NDnoLL+jud0rug6M1j
KFj7TDs+uh6cRSy6Abd9be2KdCDrdQwouHL5G/V7QbxH/8MO0LHgM541tdkhCFlz0EB9pa5DNiF9
daVveqPRTpE37mhG/raHluOnV916w1ie8ViQz6W5MY2wvRYlzQ7FH5H0rjMicV7VNkSFPq7T9RDE
e2Rz1BLma1wlOK/DSG4Y7q2TICsOokTzigHeHCXVQ8uv2uj8YsAZqwQ0nMqOduy+YITl0GhAfnEy
ZvyxjZRIeT+ySbyVvFkrOB5zn/o5Tlx7rQcWjmViUQ5VYwDUHq4ZYTYr2dnGPil/Azw9Zn15sNtG
e/Dwju7JKoTb6tFuA0qJvWsrkmY4UQW8+eNgr1Mf+YXbFEiG+AwzgjnxXwIGtHlSyw9+3LPMhwNu
KZTuSjuzTaB5GBXAmPDYmP57M7WcvpT7pRfyUKHpzFrzVzO4BzP2yU4Wa2sc+hMMg1tZmWBMIiva
meS9jNSmbgYaRHBR0yP7rEzFxQ9xagWghlZPMm6cmHkVmCkw4Sawkqb93W4KzGD7zrG9vZsbc8Ek
L3mWX1q3/9CRdG3UmJzbzHsD3kXURe/Hmymz7iwDaWhgYYzywEeARoaxVtc/A2kWa5SNnPQKaxe7
g3czxR0rokXKYamFTHTvvEag7Sx8HHcRMveYcUaHY3w16d6N7fqvbMfBUH51WeJsMnBKiF+mdZJb
UNtETpfDmx7KmC5GW8MhHyRVummjmZIqhuLCXlZVnXVXSe+TOFz48GFH+4STrFEPcBFlUB4LpnKo
B5mO9AKyjEXdRKEZfLp92m38yNdY5WpkWtb4EQdg3ht+rb7Au4uAA0H+Mx15kx7aPtT7do/Q00bp
ieB4YIpNboyWU4tfwkg9gwOFSc7b3uIVPiA7YhLbU/n1XrYrzhmhXACOqifsM95TyjAKYybXLGff
fcB+1dZcxW3r5ehVm5+6i5GQFtFbW3OpGGQbhl3nr/OaxXLy4jsHvdaF1gKno47q29kKWVTcco7Y
eqUBZirMdhHk/bGayAQXwXMjKVJ8Mgm5aOd7UqltGHb36FChZ4zkesox+lFQWYboIU4dUQBTnoOS
zuJzHA3nEUGMvq+AK9PABZKi5zG5VTvi0R4rS5drMtqoanHEF35zkeVgHae+P4DJcfe0+2mugu8j
mLjc4Ux5sQsfEBEMs6nfW5H4baXseMV46JqBVNk+YALgmeiiDMLrkKTBgiixH5EISqDBzFq/HR0G
SgTOHwq65+sCFMbGn1HqdZZwcYzexrNJV0omwgZyUZ5FakZwGbO1NPh0RMO5o6MPO9R9ffDcjqHK
gMjR7DH7EU++CkdWdTN3D5ZbvozG+Lt4hTXiHTpBnEIBrW9llipDqo67zHeq01TpzraZS0I9uxiA
QkjwSTIKWURTk027rChRoXLsLUZv2yobVQK5QbvGOQGe/4HHMJhTern73E+nudpVSNSHW35Yg/mJ
LGQHRQBjZVHs3SGVh8T0mOAO9lbC+t6gqdyb0nsy6vHgNbpFwCGTvri8aSd8FphUrZXRecdKN981
xdHfdS8AaCcaVYT46qX9HKfVRH5S8zmg0CxCAr6ssW+OtZVuopgfnXMj70xigT2XX2aoPqOWFc4y
Ke/jVLuCTRCbzM7ey8bnWIH2eBcW7XFqr3n+4MVIg3V/RwucQ8/t0OokzZBjv1KN/ar541dbMrQi
2kTfjLK7WIpyxi56Y1VGSDDT4rlSXrChtfIOXpbq3cdOxDFywkLxQXjPo5xd+5EOeW+okbWo+rHi
RqJyMKmURJJuhva37e4SzPnPeFPWTR77JCSPr1aJyrLpuCJhGBbMwhO48kptfA11WRdZzzGClKAy
fzBj+MirsqJxom0ROli4usgEGNtiPrDcVEn2LGt02aq3tmiokaeG73kWfsZltaekadaIWaFdtfT/
hyEfCdshNJHQ2SC974m+pT8igp0BMEDkk4UYD31YOMmzR09qnUYMaSp3j6Q93adS33cSFKJXMTSn
VcXsnmXIYmDXCEILM5qP8NnjLeUmmDJuCivnroskv55KEaQL89w1NI/NhMW4YW4d0sKnsVkVs8J/
p2nhdKsEuKyoCc4hxIoUtPAuzINfNVNiPG3zEh/yJk+0Umf27VZHnCNCIzgPDDt8k8lOZJg38Mfb
darkqclnMgSjOi2WH2lfcKaYrB9axeVkuFw0KA8x4+oUPCRk+qb5Sea3O2/VzwQLUP82/MHSLKMD
x93jUAt/D56AwV1BC79Xb5jVQa+ZaXnnLpbPec8Ji2bnCO3DdPIPZYqvzPoQMf1Ns9eRrcfVI4k1
Gy3jwyu8lqG4Xp0rBjn4zPRi38rq0VN6eSyJCRNe2h0q/9wWCdTeFCHBpFU2HXw35695v8J4YE5Q
+zeVfh1ApeJBc2bpbMfnwxthS3JWxrR5anQN8I7Wcmt5WzBiHx535HaMrYcpKiDazeWYCYcnqN0n
Z/qZl+5PptXyRlkfXjOTKPr2gbzqdFegyifBgQF9uip1Ceqru028jZIO+99MXE5dk+OiyMmI9gt6
mua4t0KgVqbuXd2itiEBaL/jqUl2kZ2faDzflw0w5WTUX/RW+01ujLWB7mqzK88Z8CnTG5QEzkbT
tEuF0p0oH0G7y0K8NVTv+FW7S+5Y5WN5hepmnyuH6GzbqOVWNvRV7Ma370iXESD+g+zN9cL7DNHh
1wyHo+dhX78jRWsWJBxwENL8tP8JhWJjBTmxc4M4LtFNoKj8m4WCoVxuJlFGDEUc6Rs0hdnhXTzz
m3h0f5BfV6K15KRmM9hoI5TZOHfFc17Fwy4rSYFG7Jw8GHWzQS5E+HDIiTUeRblNHS27RpV5buuk
PTjSrh9aHz2e0igZv5/qSfNQpGiiIf1DBHM0/ZAX8A/rAojL349cL3mTeo0WYrZnZd3kX+kdXXU6
yrP0FMWEr7LqbNTmeJPg5lYB0JK144y7ISPvp2vm28UcxOs4ZBFigtK/LJBol6wPabsh8uPZilIw
pYWoisa8Ns0bTUPJGC4YjcEUB2uM9JsU1WFbdMFN5oZzrGRMxJMI7Mcsl6Am5S1NMYG+yGGEETdN
tp/dsFWhBs6daCMd0812nbCIameV2zimIhqQPJVbzu3wESyEYAsqffmGKfH+xXgG7oZ0RAfvEUAT
29M1tpEnIEsGrrr8fzQsDTfA6bVtb1TidpyQ9xYLWoTJm3kOKO4WiMRIns4TftTvZ7S5+AXnvxkx
sCHID3CA5+G+dbVkR3R0AdWa9Jakfv7X+xtq3TFrCASh3/h7lo8+Y2L7fraI0BdNutclL2E5VdSc
dvqZRaSE1an9XgTay/c/04MU+EjFtCUOafpZRLZYCbaoxxapBW4Xt74MbZ2dERJuRwypCacmRo8Q
/MyCUkvisAMkVd8klm7/EOhGYrhbP2PHwJMW9M6lMlNxiyqaMy/YkG0Z+QizDf9XpQrnPhusiAW9
7rA6FeP7/Hobizvw768YNRVYo46M0Y54XaCK3paptvksKmrgXsRvGSi2W81K5i3YN2+5cyP2+Wk8
2HEXz9r3+DIV3cA0eX6eegUnzeVD6Ozu0tC2u3b1WN05XsOZXoUnr6N3GbpFvl1QD0jgiRrXelgO
7cUfzHcdq8/7ZA3G2gt6e92WEel0AwYQX6XptuiqbLdkrU+WnnJeNV8L2b/VMFCok4aUGbUKprNP
3hK9UfTiwuRfcmrrlOlGdNE65OJZbGvbb4V/RQzc3UQlgTmfeY1gqmcKJ3muEOgixw71GxGR+scW
GBJW6p7GGTiUcoQxIKW5vPXlrpmZKZMTZ1vGqPLAXHH80UTRPkjzba0FmChVlTN0ZfS9icBtwmmg
tNBy29s1mhAnmqf6DWLdYDuNhf3imtRU6TheRGgpBtPIU7HGd150Fy2BTfqozb1+tkLP9scj7I/N
Qq2hWXPWddWczbhX+zjL5zt40O5ymztdq1F/MpTzNzqDKprQGaNuXT8A4FiTWzdXOn4frLsSLRZF
cLGNHDwUonOyTa8Gd4122L/aAVZ4FC/1hrQed8XkxcNsXPSHOA8+WCzyq2MS+sWBA23CTF+xtWLd
OwGo1r+gUekofpPzDP2AfhNh0qAS2iZ80UyB8wov06moErkz1NQ95TraW9uT7ZNaQrCbPqj2JZpC
pl2meMXzFeyagJzJcH6Kmj5aGYMT72Mwot/YCh94mxnq0d3k5kTClsjpAunX98Zf2OrvNe5vjDWq
GX5jXSdajBTeZfkypJkTEIvpqqir8vL91veVGs4mQbcLPSvSCk4pjPBv2hgcoJ5WD+7iu4gbNzv4
ff21rChOjMjZUdxleKBnbJSeA++esVkuwpabpu/aU1+TuQlxFbVgax1sI+IdB0bw5HUvHc6M2++3
Ygz5J7uWeQ+oIDJVEx5FjoJM7jeHBREOXa2+LSw6RaJHs/P9WhKXG35KtSfhEMIlwV4AUnyxdfKS
PvpAAdNMMv1E/7BmjR/fhf7D4cTfRCDUcruJfinr12IeksH02QuzfInVmG1hRZK4gLpxvQi3xWC/
mWFFnDH60uc2cN9sMwUZrCQnqYXcLL0wOmo268hyh2pudj/URfKQUkTfOWX+0aiX2hfG3ZL2hxp7
gzQRbPOy6Pd9ON7TV+9TgTZx0+emxL/YoDKoDLCGQSC/GfBjchpDfRaRNOM3ZarJXHkq5HTHWo7+
L9Bc7dhIToU4baaj8h3EO0XYPXLdfUc2uQU2wDyH7LtccYmOFmv0OHfvNNf/qRJj+hBV8Wh6Xf2E
vsHGJmrb2+X18Brhw/+IMCZstcQcj/nIsAYASnUk6Id61/LFye3HmhmgoSf0ifrLEgi04OiXL0ji
iJwRfU+Pwdiza6G1McAxLmshp7v2QXffhC0IOvSJyu78MaGEfSITSXy4dCQ2WeMNl9536QhTCB0W
v+tiZqoQ7aJ/G1ZRYAQ70L1YCxFJOEgXt9+GErcxBPL2qLoS67kNLMOiAdF9khusjuUIuQhBl7zP
qjKmjWQnP3PClGqna+/7sBWryPJB4rGLXEg/ky8Y/1ZR1w6v39uCHbKNAfiO6LUU9b5KMVsMgX27
RGfSvs3u6q77tAKJI21O0yxIXaBUmVrzViF12ZLcYNx32NQNiFaP0/zFq4nQa8rMOdUds+eBfn8x
VM2DLjQKLxVdmojte3k2cAa8RPSKsvJpIhZdxWX4cwzQ8LeIvK+Ecxg3rdfRyJ+/EU/RvhCheNWZ
0+3rySLDQ9Pil/lvLn9g+ZuZQgoWNP2qH4bwoXO0m8V4qtWWfoxShpkLA69Co7Pp8F1ouO42zYJU
W2KCzBbpZRgW89yeICHDDNHbUrMdpsC8aWdPlYg55zjhrG8cq+4GvztE0VHJF4hZh8pILjlrxwOe
y+qhSKbLsiA6VeIc+0pLSQoohm3Z8rMHFfJBZmjelfVde4TQcLCLYuQ8WvUHqRO7t+SBKW2GmlaV
f+NCzupnYnDZMJ9P2rS6zPisp2Sswddz4e4ARaVPGe/AOWQEEFnuOwNGMHkzK6+AuJtP4O8Xch7Z
2whp6Ilak6pRWrf5j9G/WbK6MvJF+VlJyAn6vnwzdP0tK5Nk09PsuWqZOi3OIlC3z2ZX6S9DawuY
zWDUbO8jKAvEfzOdfGFy5nOuhiaqHcqi4tbOk3ZjZnnxqiznI6X791W+ZJbdfdkiezKZdb+mnOs3
ulA9QcS+PNt6KrYGQuLtt8vvu3gbAzKoND28VvRKZzn69ORF7rgiT6D7mdoAY+oAz9mYFNvQDKpP
UqV3umczZ4+tV6xuFjEOxfQdMNcNsl0FhDveMGMhBCaBfCDmfHeBSGC3eIbt+WmpEfeezWBUlA7+
SdHBwCcCpVjNoSNpAmMltmwG6CpyrIMsiGeZtxGLpncdV99PlleymIbi9+9hOhwOFnCINRNL/dyL
NsvT5Ytua8YJ+nxPbpo/nPHKJnjvLvnMr58gtaADbFW4m5bqQ+g9FWnEvsWs84cJ4oxhXJHcVEWR
XGj8vXkRkMS/bN/OGMcHQtdI1Z1f+/sbuBLjmjl30Q6fJUZiVCPz6tyDG+b04gfboXZvv1ddkZQo
zfMpuvq1JKGZY9Vr2QSv8ZzQXOGdsgc099AQbHrLZcHHmKujVaXJS6sAjs40hOX1mUWVTPhomPLY
j4BNmer5tN+WlXWpLSU0n4mZ7hTmHyOr5doyvfAOQJ1xNMDF7nMvgQ/Uzgq8yW79vSjGs+RE+aQc
Jtm9nutHlVjdvWrkVyvmKF2JrQAFU9afk5kMWXWafXInj9nd/NQtLLwK5CZjyqWnReew06HlLjkB
KiUH5p8xLGqGrPw3hMWxhdQdqQus4tjA+f5/gC0ro8i1tijTI11PjpCQ7yF6kXh/6+PWB1j670cu
rdfv1xpuJGVN1XNARaD8yHvWgyC7ZYCDljGw0/vRTyWguhRdVu9654mT1NaaBjhLMnaq7xdRSxrH
kZ5LqLvDndaVdzpTyfO3z7FFjLvVrdLa0H9qV3rhZ9OL0d8N+aBuu+VLEk8UvOi1ylTdLq/H4yhu
ZKDeXf7Pj05uxDur03Fg515+rqRwd5GRpQ+YvB/yOHyxbOU9u6OTrpdHTCGydQ998qZBcrmJmwPA
3/Rp+RLWqDT9yqmgPvOa6elyY1vpNveYWCzZxIEu/JvlkRkYLyW2z5tOb19jvbdBMnbmM0Ol1x5F
NrplwBop5+TCmJwapjgWSstu4ICp9KnpGYLJ+jXHVEIiQo1JeP7iJaF1la7Ob+zET21r/vimHzt4
ktGq4MAO9ZjRUTUl3uGfL4//4QC7ZHIoA4KaDhFZ/g+jp0UtkIZy7I52Z8mrGaWcDWgZilQEd1Zr
1uatZcy+voVBEoqw2GrzmDPA6qXZLYgvDdFC0is6Tcv1VRaRu/qu/VJ/mOHeLVed17h4rO2Bo2Nr
lJ+GHRUHSsX86psa8k8b091MlK44oJzGUT1BbFCIU+cOg41od9sXT3UcTQ9Jk7DhOGm/1sG9HaL5
aQbyj2zidDckot7GM1WjGHy4Aai1TuH81OiTB6fu3TvJiPfxn99Aw/lvvporXWka0gXhy3+At1rG
HzcYlWxqWEoeNe7+tR7lZYr3C7yfhi8EhxZzTHJtg4vdZNY1ZJveIWphTEvU6BW4YoxQ5iYQRX/n
J8nrgggQRjQcapkjgPeT+uoIvd469eRt7UhXj6iOjRW7svdzIhaI4YD1lesP7Bk2EAxgbJPomaD9
O4lS13v84GXz4gvE286g+k+aLUHsYXbmvEz8E/m8A+bjIyoGbj5yD6qIhBPxb9KBr8B3p/0srypw
SfnTdTEf+jqWq7DI/FvOkOKQ50xjws5CEOH1HIhxL9wuFFAtQtJnkTQUjSr5kfegGWhB/OtR4drc
Bs10Z9AO3pHzy/YYh8ktgULkAqlbLwr9WxGDfbXMjFjCZhO10zPukOa+QZ907/r5yygHxOQ5hOC8
8tGJ147C4MaYZt9WgwMlMnFvcjjO23gJhK/TqmAynnoX9L/fAXCxy3REWFZ4GX158fKONbslvdVJ
mV5o3lmXwze+VDWxuk7d+LK0mjiVHj2nrzcxKbovU16fg9YJfg6apIVaqOkadi1L1GRflm6JRNR5
gZjD1ro8t5vy6TtcFwJFedXyMd1h9y1vufzHsrQOOsXwtoyr8i1Q9c/WMoJ7qWvhnY/OHI6tRjsw
DIG8dRT2dtl0l8LU4nNNusa+AyHxkHOTrZvA8ecAheoQgsWL5zDIXjO+tIGsYkfvnzzmtKSd5Bno
M71+9eJsN/VN/WEBYNooZU9nxxiKB9safiMcrT4oyHGtmYlxKyb/M5zSG71R3QU5YH/BCDCQJOAf
dGq5CxB12rLMdPm6/Jm23rNT1W9l6J3QlOXPTmX1pzDmIvYstBHfIOv/4+5c7r7/3P6UBHsopW7T
TlS27f7BOY8yYdFytJOzX7flM2XPjMCJ/ZflUW6V2vdryyNf4elzgw+jk+Yz8Zf12ancefzFU0rj
+ozI2lqBmbyYzUSoIUfaaKv7PUET0DH3KB9qjjZc+UTMxqdUhI9Llb9U/tZc78Ng9vZJioxCdBMB
pXDqKBQAG7UKmDSJTsMWpCuY0fkLyiDDba8soO4poBm1m5ygeq5G99N36DTBgEJrabwN4ShRZTjB
1cMI+mAU9dPyOpHNGc2ksD3GUrnPM2owDtV+rIfhseOquu/r4GE5vIxkvx7b0Lg3Od6ullNCaFX0
LGtEpegDXHqw2FLuv5dyET5ZU3Hwpx4lwvzLDn2Ptz7SykPvZNfKMfKL1mvtS8a0ZK6JmRzKS5gz
O8YlvstgjFerb8oFe+U85DLIJCqjqzXvKd/BAglxpji74k2KIVpUdEnotHjDzojxatFoofvE3tFl
HVl7EzNvhblv5c308VwPcUVhMd6h/0Ya76MFRvq/ycqgOiwp4PUcBd6546s9Wdn6m+Wa6M6747T5
HTiB+lJnxGourIwwmvXoWfiohc2d0HrcWhPCr1zUwU8dWVk+nxcLOy/3XSXf+1AVV8TXPvEdj22k
tzdtSNT5egCWtsZWAjhFdM3dJIiWMD1HHcyscG8taRnr7/CGf772xbzx/HHpO5ZwdEN3JRv8khP9
H5Wfa1WhxskkOTepO3zSuEVdIzmgGzyygp7PW/bQtXzx4hpu/JwFiaBhyUC7qvDPf3/afW7Yl8LC
A8UZlCuOR0Xd/OvR92vzd7Pltf/+c36IYabTaJamGXD9pdNMpyS+xHV3+8+/qvU/mGIHk4M5A0kI
EcOJ+AcMNtApXlDgdbg5HeeYMhJxl4Z6WiM/YkKLvRRQ0MJaS5E0FLErnthM+4ueD9q1td2jZtI7
mOJW3YaceW5hK02ntm8fy9D+10uhD5qhmbgZoy67GS2GRcTzjj+MjqVSy7G+ZhqGrxmoUhOQfiFs
uL+UfYxPrar0185z7lwo6T1hvz+Y/B0yN86+Rrc5ZDILn/75DbH/RC8qxzZJ/kZBrmxTOn8ue4Yt
U4+Fj5MdwR8rU1WcMObYbqQ3x4EI0lfkQu/10L8vh9DGpQ3WJA+jEdX3kV0ZJ6dQX05lVPcCrwzI
pWq3jNP+5skvj1K4WXNHLtyO0pHl1u4EJt4RgHPV1+mBAxOlvxWPd67Z6ftmUijR59fGtpzOVabb
R4bn5jPXJUOJ5eHBz6qcgX4eXLrGqW+XNdVvx5lYJM7L4uoVY4fdP5xOve1cZA22RZ/qR/QP0Wvq
DD1FU/31z2+n+/95O9GhmtIQnKNQp/9xiPI8+gyBMLQThhruaKvRvY0YjXSbxXl9WHo+5IX9CMkL
BX/SUYXFlZB7YjiTw6j1TA8md9ZPJsVjYBjabRDnpGmOxSO5UwWQC+yurnzVpCouhYhPeVXRjTEM
IMIoHdVm4Wt4GV4tiKU3vta2p9pB823NHR3+vDcN+mucEYDemsNpabVXHRaV8K2ghcXIj9lcGNQP
Q5h593Yd/eqYe+7YDux9nw3epcH3+P0IIhKBlSYpOHbMKRbPDzKGmQxY2aTt2JZjHGATTQhjsmrr
GepFEVl8aecJp9U4/tUZwnPZeRAqyPxYI28iVCwijMPJGKEapV7t0/kpkTkExBiMv72kyVYOnk1G
ROEGYT4jN5JhH+dnS1eZj8S/1r4iEkZgd1jO0MypMC8tH8U/f9Dyzw96zkMxLTJChCEdQWn/38U8
koi28KUaIOsjWFnSGQsqzZURt9keM729I06yXxME8khwbHlnoj19kciU4tp/se3GvB8KeWbsYb/k
PV3RtnYxzs5PTZgfBz+dyAEo4mNeKw6MkGwhdVlfmW9cBUSON2d0+nWU6OxQTdgg6mUKWnmed/x7
1yP6AOfFz7G05a1MzbslMeavZ8sq+9czGmNvne83d2lUGwfJOrRdMI/CbMtVbKRfPpLl85BmAwBZ
IS9mGE3HIAvSozTM8sZXVUp+gYMhZtBdRFKRfLG0Ml+ZsRx+2ml3okk9/h/M+eVe+s9ti48Aeopp
SZNuheEYf6zlXp/JtkuncZfk6vffpEU3q4Kb5eloih282UOYSbphrBxwPseDG+vdA5hVrMNaGv0i
nRm7ZWq8M+Pq8KXJ5ibrQv2SlAFKLwPpy5SD0+i0CFX/wLQZqaz0z/2Eq4TYw0ucmflGLs05pBDP
Vuy9jAzJrvX8DCg5Bb90rnGuEtpvbAXAr9hURxmgKYAYR7iAjOCIl7HxUM5fTLMrN3Fk6Tufsg/Z
aghDy24xGFs6GD1UKqM2Vrhm+2b9z9c0F+4fhYCt65QBjuMYJjNew/3jom4JbZOITO1dld8yi5te
UQ6sndHOTnpmoh0f4bfuOZ+VG6H59XGBzQnlvQXuIG5zIwAjzKzQRaVky4ZCXXEejWe2dar7e69J
6peOxOHj368HjbYb2+oY4KZ77FwiDn2TZSrssh6f7pAca/txbGXx2KZd9yQYoBHvY/cXGLDdU9yj
ySqRj+wZdjHjRo92EyZpzD3oeHc53U10CQw6faYzByUsY4MeN9lXCEYhFdB5oTfe3JlZtePjz2ek
YnEMRNg9daWcOeLm7fJ/1awWdRNBisfvp5IilpDK84AD48FBpsLUN3F+VdYxKO383OPi3XjzlWGU
bvX9hSyK+pKWAnxM06i7AIX3/yPsvJrjNrot+otQhRxehxM5gTm+oCRLRs6pgV9/V/foWja/KrvK
NQZASiJngA7n7L02dNOgfRS1OAVNc9v5M/EpPT46mlgyeI9EiTXgj3xvyj0FyW9Uh+o5XQE3BBXW
Z866xCdy41o2xgBhZsnJco4qR2AqkFtrMFXx/snPjMSyOjHDc54gs7epQMlQs3AQ3aHADaw2qOrr
f52BpPM3rhtau86ltz+7Ec6MmtZf2E7IWo05uesm07yjCsD0GnjgKny6UlNXZrtpnrwXjSi2IK6N
D9fJwq3d6vBBI0//EDGJKkP0LpNN7ijjUx6NeqofWE8+ghBrbdyZzWWeCVHKfIPmRt3dW4nTfDhj
nm0Z69K9+t6EzlPizNFjS5FWg/lzGxaLhxuDG00U+ZH1QfFCde2xW4iqpFCXfXTTqyr1VkFkbkMx
ZXtt0dVlCqnJIdAtXPWyPNHYHuV6aPKs1ipcObmlX1LLap5D39gVZj2+/fsz532dRxzdNG3DMg2T
CrPheF8WDEPdYzinAbUtStdfty1rf/l7IBBGzDgh3qFAYb81Qha+uF6mzq/rJfaHTV05486l7gQo
JbIOhawbFwz2p9SK3zozkUVm+dXBTlpYZt0tFeDlXfjTTiG6eMQssi+QnVD4CI8ue5FVC0v1D0hJ
a8VCFiEwXXtoPpshovwD1GeXB6JcJw4k87Ear/F4zpSfrX+ciRCLk1B90XLOU3KbYKZoWlk9qqPI
ht6UiITgrUmrHiN5lPQ0m/PAE6yRNftpoWiFrnV2DqoEn5C3ubcz1AOis/aQV5p7ttZUfEtQTV43
XpNbCnKlQz3QH0Z5idI02wmitI/oEpr/ANwban75+/wTGIFu6zq1PKp6rPe+UMvNtp5dnSTCY4/o
YqVgXr7fuxj/xummirz4V6aRI/OdsdDuOyJBX9te/6jnHCZNgIdpmjU4uiBU0fCMT6PeU7XztL3j
uA2qsRL1AIwrmohx+uF0znpgR/EqauqAKtLcqn4Y8aPaiNMks26Crq1IVdCDY2PQqkgKTNihNodP
iJKzXV2bAfLGwNl72XCbipndMuxoFhu29twLghbpHH+LUUwjJZ79ZyvVl62nAbcsQDPh7/ZjOrh8
DK6EARJ3OKOEDv6Y2Fjj4xuXJ6GjPKowPz9NBcwScNEamRyrqfCyczzY1ttSMUY23iVPxu5+Zt5k
GVH8kTdse7PR5/0Zy4dMeDplqsFdT7JfOIWWT8ANWCOx8xqZiUe8FFDCBbZeWe7MKGjOqlHV5s03
bcIZMltV/FQvOlYgL1zWehU3Ny4j/XmIekQoo989hA2W0jmhoFQafvx9aM81rKgg1wnbpTwJpeUz
aYh0VLEtOGSyO2948YTVXUZVpYai2Z8RW5V3As+jqjX7bhU+Fs54UHKJuemQ1BfCfszz6pf+7N8H
DvasXyZrmbDAoKEHNFxhwX7dtYvFnKhjmgkCO1l0oXAC7XrWq/PQy+RJaiSwcpmrPJ95TGB/rbXk
R+1somHwfoyxD6agaTA7O604KAmAYzTceSLdV621YbnTSX5S+6AbVnGKcLs3eXe2iMdBG+1dzDyt
TgT5uIiYYx8Gmqxz8ZEXN5G1hPdJn9xEts4H4dfNDTYQajkQhiDTMG1ds91aS89OuDGwpoTES2ax
C8lP1N3Htb43MxMjcMRf9psLaPoOXJ+4GDY8DEinYP/4+rmqujrb9M2hpezabVmaO8e+St3jUOFR
XGSAmROidk+mvDsCoXuNnJRuorUM3bEPW0JAPw0iA2Fms2DrTXEuGoyOmt/ZR2Gjx1XvJXADkh+4
1bedBDSrF//z+tbzdy70ntOtMyfJO87qfAeqrdvXWeLip00pBRsezmOBNglddOHOoA2qGsKyZxMN
PgyB1h+IiToNRo4TcwC4p9DLbelPZwzE7rQeSDrFRGUTxRzX61CW/dSLL48MYUXb651pjxU9jpYl
yKgNLU6boN40hbi1Bv+pvw4lUugKM4ytZhOzPshFSJdWEU9tM9e26h9xs6P6mz2Qh4SNJruGy/em
1v5sDcegRE9bijYi8nrLLa/TTi70s615FYENgfVZZ0WyAeLeXq6hYXaGc4StMbFHQwP3QMnWatRb
KF+nMcWu2YLSCpfwqF7muWE6qoNfp05CZaZo83AHcwCnjcDsN4RB+zDJF3Utb/rh0PfeJ5Kw8GAI
w74LPaO9debl2ZJnOjrhO3W0mA7LUgelsToNQw1bq8OQvDZjjLK/33o26P0uAULVqpQ+Hrj7IXVY
BvckMsC7Zo3VJ9F0jeSw3JQ1BL54QmHQueldBN3D6+udSjxOLbM4+Fn1nFabKrPKkzXN+mmGpnSC
XGWcIm0CLdmy8BSx2aLgj7J7BHDGpWC3h3Ktym+vjwXMqKfaHladTgxerS3/kZbEsuPLsOIYrEho
9lEMBxJl6F+6VCOsiWHu3XR3zR/g6Rl5+lHIZTUO7Dif3ksbW+00G5Aj8rY5lgEKhbrR2g2huSsZ
b/Nkk3y2qkacnk59O5BG+5OnHngRKoG71Hb+ILOWcdoJg291P25UfMOUiMekrKp3aUJao7h/QKkl
7qJ0/q6WKnXpvMWtHT4PzgjY2neq/WD7xXM8jt8rmFaSK08hSTaBecPbHWHZJOXIDrFG1xYu1YRL
Dl2Yv5ulC7HAaniu8vBCga95dhcjPy6ZNUIojObPNI7uqsTZzJ1P/U6uJEgJNFdunJiIPTmNO2Fv
cj7njToVetzfLihFVlE54pVUEmwtZnZFuXLS7OSnEkQraTRR1vs8npAvuJa+aQKJlO5jI73UhQ/j
yYIn1Gt4JoCmZ9ShGQBanPmrNui9jTplYXsggAj4YRp8K/VcfPvroESdpJE/s2XZQqK97bCnaJNc
wP7JnjJ4XSsPO8f3pZju2WU0LwYStn3uFv5WJP3y3rCrMApMeFk/ZyeX52CzDGgJ7SQMXsywR5PP
UAkuCWeqEzx2sYNV20EfUxPFubHh9b2MJN+uaEb3PxPuhYgq3x9jj06pYpJ5gNCY74e2Sg5dgbb6
3+dD72tOreM6UrugOy5MFdO3vlQD+rbtLE3Xq51Ihb6vZaoqmmnEgHrsbdVpl5vO3vU0dhuNObB7
RcSHV3G4ayseL7rpwTabsh9W28QbRaZN6goGg7EvAr26LbsMZ40muoduxrEQzChRlzwrz64mfcSy
o7cE46bp8ubdW9wIl0d8jn3LAR0DYTUOO/MhEl6wTuURucwPbluB8dH17lsqfg7T7H7SwWEsNJfS
faZXvFLluMFuof8N/SkiDopwG7sj33xiypYtkzgXF91FEKpV6GetOfymKs3TZLfbFIHqLiYlEB1m
XF4loHha4IGW+q7WuxsQGe5G1YE0TRdbdVr6TnOcYYCuJ8+8S1h8PHR98ZDMVntSL/6gDWBDoWyo
0yHRtf/4JH255fn7uppP0jRNzzQ8nbeHOhtf/1s7oo2FpYfwQnfXib3yCexSc3CmL9ptheAMgI/f
naNajLsomwiI9pP/P6omlDgvv7/++0h9ZyScR5VYPwrk8hpCVGMAX1oPOeGogxiZMWPnGpKSh8a7
AZVmjee7PXVRcjSiLPle2+xBtHAUFyMdNRYfnrgxwd+AVNIfR92OtpYZxSejZn0k0sHnVtKQQxdW
sWY9L84qpdKIfH/nElfVH6DKzqTLe7jz8hTYArjcfhxgkhNYLkoU1yXC6nNu2P6BTjrZ3CVLljIA
aEE8ynRG4/yeyIVWlqXjDVGh+R4gEiOLElnEMhdQfbkqikNumtGdlrIWmczK3Ws1Bq7FqY0HTCLl
cRKE8HVSWmgja2z9aaXZ5fzC8HUoK8Th//68Ov8zz3gU7lTpTqd6BwPun59yURDGqMHW2YENg//Q
FlBg5W4gSobHzsbqeG0ALrTme70HZ9WnDfO6uTy6AYoCl8k3KFPt4JgLObSYz+yLN0WA+JMeK2eE
d9z0o8eGNvQTSaaTHLbVYN2K/MWrq/SizoroNmW79gBdwLuLLe9PlHreI3Giz6XbObdlNILJlgZQ
1jK3pQ9Q+ssRVhP9UBayFOK3oPKkFUQyX1eGW1pAX4qL2r46aZjw2JTNRqlz3cax9tCicFehxXDL
u9AZu9t/f4et/y3nedQUGA2R4vqern/dIbSNXtcYXrwdUPzowrYQvg69tldVrR7z2lk3Y+bftDIv
NrF2FfbG1aATxX5jmoOBs0vUB0PKZfu8SO8i6gnihYxMbd95mv+8VCRjyL4WLQhpZI+3cQBxTOWd
2Jhqd/OEy5p0eOgSkHXlqhnhvbM37YjMDzzqW7JTQQx4RFmuo7rZm3o9HFUPPOok5w4mDnT42trW
gAF533hnBcPG1oxqYzPoc7UZCVJdqwUjKdW/1oq/F5Gdj+lgtEFoTO6EgS3CJmAqyWIp1Yt/OywG
bLA8+TeiHesHsPDZJnL0zVWM5M32jSebR92QXVjCVe+i9qIN0UvBibBkkAgVocHIxryHjno0fjFG
CbsMf6LhcB5TXDC3CYbMTVYR8EjMEQDkuUur/SjCBV0/ENwmSa0Xdcpm296kRhdCNo+afSOVz0M+
kwDKJmGTSulz6NAZvaaiULbMd2GeL3ehmz+qBl3ekbVZB+VjBHeQtAm8h3MRYD50zZafIA8+woSB
D8UqkFl7OBtNgf8Axtw5wXF7n5QzTA8ZMUwwDVK3tN99+aKqTv3+UxOmMBcf6UMu2lfWaOEFIHB6
BJ/TYr9PzX2Vjd7x70cg3JZlQq91/R3ypTZ4ZhPjxI+jnxjIKWi2ZoXgVosce28MOd+bjq5DFEaU
7UyCIA5230VPJFW+/nKB6M2TWpvUU/oNSRmlpTGwTwtuUTK/AtJUlaoMigYzeDyLM8u9jkQjX5wr
t+t2UVz9Oqr0/BDDVUMv3+2cKKU2Y4bdzpJHQl7rrOk0o37YqtuRYB5ztYhGHDsBi5IN9CXKwFVE
yLQeq2bmCEj9NVW506PgqNkeKDUVGJv6zrSnA3lnR87zPC76YxGyhbTEVB4jcmQuhEi267CovR0x
KsHuFGcBXVi/MTdWm8CwSRFByJfUcz/roe+lHwzXVhlcump5VWEp7DrA5PjOXVGbwwMbtr2q91b/
OEvdZnhoM4+MOEHywRS90Pbqjkno6zdqXupGfbrRPsGplPuiHNk6p2wQYClxPkti8VQUT8LCATGg
pQaMsI2nGPiJn1Zgn5E4MG1ZaOun5YC0qt9cP7SWTcINy0vj1MmXViTNtmxlFJo8rRhxJK2DcK5+
eRkdO32KIaCc4vjPwSR9XA0nECxmqrlOCOc3HtdBK+BnSedCmMa7Bl3IK5nI9kFd700YeoOuTVvl
jCKVe120kXlRZ9HgU6YKIJWVPBo4z/z0XLJF8ZTDwKlG51yBMZYWwHQOg61LVM3KrCvfoPdki9t0
EDcDgM2brvEIcF2oBsiE4utGgDtI3M49TvtZy6NbVVwuYFEl9TTuJyVdNAvIFsAcn3RAVeul8NOt
euNE4D1fi6h41OABRy2MEL1rzhrutHCuyruqF82N33T6Vvki1IswNDDyfbHtXHc+sfZvVupuUMbE
3k4wTfrDnVMW4qx2FA1xypuxNe3VFA41qVoTKR/TTGtR7q5Z7901ouxOI9pNashNy9rXLAgJHGy6
UCS2qGwEZUrDjwFXvsZsznhJcqrzybbX+8GWkMlgCj+G8EOoXzjmDUdHyIju5BleWqj2B99nxNET
i73aMlLywBT+EjUAdlJYyafCf/pdB9JRZq0Te3TWXVobd6j+1Y+kfgb1khn5f5V7za/6aEJjbf6z
PSSw7DR8Ke/827I0jOzW7pNWQ5eVhMQr1d+GDt1HlIeEx7FQ3kxRbX4u4mmJKntrEO2zz9zZ3ZrY
o3b1GKHAinUsJEXwSjCKfbs4SALdaTA+0tn+05uTnPc/bI/h7AxnHyoASdvhRWRCBGu0kjzyBXvH
WYQXbdb7veZa4RE6unacnIEUwtnOdzS+EajbxGFUXpPfz772t2yGZIQ4ICqdLo3W3ieTTh129l0o
AOgiBXPs7lq+seql2bhZhCu1FvjNprr5yKKfpZ8bbz727tui9EiTybvrGGg4lb5rRse/5pq4kf4Q
OaK7iZKQCaxpjPurRjlN4YWPkST3kbF8m3XamUiB6jJY0PWmTHMuCHbos4LweMKIItNIE5p1wsle
jbB8UPVG8lmLzeBUxbojh/3O0SLwEc5AxVL4ycNcFJ9X2YWZA8AyluFdebQqY+n2fsJ2Vp06rt7Q
Ehv4CPP4bWD60bOkf8lz1z63Z2yPuD7ZC5SbPvWLe1UCnppquL1G0V9/mQURLdhYad8c3P5QlNkn
5ZJip6JeKc0MEIYvxuR39Ki0jjy+bAFslK3miDgl5Tlih+Ye9IZnZYwn9z/E2v+zhQosCM06VWFL
JrLTX/rnvaoTgthY2gj1AwTmKs4gJPaR269VKFxaRvGxZ56w2jk69QkM8aox588sjl6SJCyeHHm9
/et6wXXSNZNDjXQGbK5nAwglY90KxuJWea30AB2yXRgEXXf5k11n3zoObkagMttq4XNdZXTDT6XR
EptGvCyGpOIRxgwWgHlOPyY7lQzZsKFS12Pp46wzs1/Xc69GVmCHcIWS8nUUBvz43oEwLE+pPRU7
xlcktIF1r5WzdQ8fNcbxTgVXXcvkFxotry8GHvNa7zVWHlg4iB4hHb4OIWXMmUTup5l9gQPFXqJd
mGCID9UC9kF0lr8jbjkTF7P88A3x5WAZlusVgwPPYicz+4m25qlu92XUo3C0+3avRXr6X+ORJQWp
f98mYxsxTN3wDcvCfvw/7ScB3WTSzCE+8k3VASXe8jj28UYnunc7WVAhAJ6opmcbTC96upRvFHI2
VKjmt27qSWZgULU6RhjZZgGbWEiXIj5qH8HpPBmEMZuINhtTp1o2A7W57sZtknC1hVtJ3TKuY9wh
ECyeqWZWR29MH2s9fMph1WJK50W1sELi8mi4qyJ9b1Y7aNba1hyRuyv1uZAS9ChzjvbkU8enUyAh
ycDhr3U/6khawAa8jW0scFJpNtDrXPUYekP8OFs/rr9F2PxvAQaFx3Cxw6MdmYc57+w9bCDjcC3e
6uXECCFbQ0la3lshFspSON8hmoQYz3ssz45WhqvEQsNtlPlWyc/oWd0Pri1OIgl/AP0FQGJr/I7D
PD/0DCdmiDSgMoAvqbaQ6S/drdrfL1WiHReyV0LHIn1WH+Nom2mGtinzW9TO2mNcUUNCsHCpgJc8
e3EQHx0T2n9SW+Eb+8SbUC7C2ZRSUzQhCMDlSU6lV5Zw6quaURIdlXoJSzykgYOUCJdy2Vj1jlLQ
Dr/Qpiv1+gHU6mXuDe11KQL67bGJx9VMojdD09NdNDBrhf0QPwJ7/lYtYkuq9fxJ66Jd91R4Zlak
r31cbpNpchH+SkWbRkTBRt0ZZes7G9VdiUh62CMjfFuCyHpZUjQz/76VtaXw5B/3eqCTqUORwAkc
w/O+FqXNIvGp9sKAb0WQPyfUxpKhxlyXGs05L2zzU/T8ZsbQZE8VvZ1tI1D8+V0Sbyfhexs8cVJe
MWKkFgVhIzLMydUOVu2Pd6FczKh4ti7T5pWp0weY7OpW9Wfo13jGloLD8Vcvmw0ujfdnjT3eH+qA
2F7gofljhM2XWBwjvbfM2KGd1Zr7Xla+LXd4p0VG+72ru4d4xvnw72/O/0jRAvIobStwGQT4P0yf
fw72iFLxVRGGdqyMYF/W/TvSIGIYxaID/CH3gx67PC+7AkbwoJPLFAEddof+tS/igUiPhH2x0tPB
Kjn29Pivp6SoDddTw98Z6IU+rUQHC+QGAXNY3QOnkAJGO9W/OQO109Ru3xBlaRC/wmZH7TvZX/dw
mLldmo0+wDdYolu1QGGxN97b9+NmstoN2rbwZ1Lq+LGK8r2QBs009qxLLiznkLa4GgfL+GM0bajg
I+oi9nnatxxSVy1jKzP+YFyHwTGYsXqV2tMVZtLW7qnxe3tF8pz1Bqs63gKqojNALt+/fwKmKd/i
f96f9GctC02xGSD7/FppYRFKiazVotNs8+Pl6UQQuOfnp2zWMatluHhSiebg/X3V/JoNuIEhQ9WY
kc3KBDP9pzpT+s0oB6/m1PpRfSj4sQ5+lZUPLUvS2zQB8z4R+ap8q5QBMXM0R1Ihqm81xUiMJeBa
ZuukhaxPp9C1ZLrq8DyiIZYVC7IG2dXpRm1t6sZMPvoAt66U+y6B5rGjq5HhaoN3G5FtdNMUnbaG
SRZBVf9/K60y1ZrsyTdJ0t/Sn0aj0Td8cygSbdX2k7GPLYY1sjEOLCDIxcBsvu3TmpWvHLsXsewL
q4kfCBTZh6ElHjBsmitdFb6vbWI4dbybOcCQwSZ0pvumPEjpYiI8DQGE+Sb9JicFblRjlTmGY0EC
BP2IaRrGjeEl+U08TPmhgg60VpstzaGu5WX2gzkCDu9M64UZdZeJ3n5QNZMitlnT1zcJyG1zYufu
6cRzEbDXbHzZL6EGlnQfE9UH8TCnnr9vZS0LtiHNdRQHq8yL0w0G3HFFohJgk4lJoOv6lfIeNKxJ
dlGD90Arm2DV9cBADfmwtf5wEFhGpVA123HrlgdqA+YuNY3w0cWUsOod/sAv54+EXVsi8Hc+1I1D
E9bh/ezZ5HrJSsqygFj3xXHSMGsJmMMr9Q2Z/5hSTp5XYxaKG72qCDlNgsecT+qo7BPKSEFREAYr
Tbd9beikjXmOcQZJtQXSbv/pYLi3yyr7FnRddhMjtH5s3XKfiKXeZCk0ijx2+ie4yTESIx41vGr1
B7rX+9aZUeroGrM1AV+7OvGXgxEtUNwABKzJB7t3SxduJxxLdh7z5fcoXBJVc4O0Qj/r7Ga2kZ4M
d7+PfL99DMz20pEavho9vXvM2LQe4F7YW5tN9eS2G/KZ/J1ZZNZbZEU/3CWb75rWGF981105Vv7s
tPat2gtrHcOyAWtpY8ygIItyW+phfquUm+bo1OQ1ENGiRHOlA/CydSEEYmzdsrityMfiZdR0AFBu
SzDyX9fUkd0OzdEeU3JTteqML3ze9WXuHq81gX8ff6yvvS8U56z2qaMzybDT/GrdrX23Y0m2BGgS
wTUg0HeeAheYhFWACVPrO3XN6w00q4cuH7KrMV6543vba/aZbv9yzNeO84xyEZYMVaD+iJnXOOVo
NU7CefFr37xeqXvvfQhJxlJaoKYLTtFCuEw/yZ6oyJqtPy0k4SY6QEm5DVIbo7kmXmkhEWo3Irvb
z56B/eA/xuL/sTHzXrBGCHzXcl2PN+NL/zqbEcvWlhce6f0+zOXornW/7g/K0mF4C1GHRv8SFprN
aImXSl0XYDXAOs/s5KrSuwmuJtSGjkvuLHtMGjWCRsK2hWuuWs2u372WccyLYPtD1MYbmTiCypCX
bI16EHddGKekRnAtKowEVCkRCp7XvZQMOzO+uyc/LAKoDPpeKWgNn/tiIVKUtJ7MfLyWiLOi6o8q
sjVeTKpa8G9L4jrPZpqvYuH/qYyT5LnhhU1p7LZTle5KwhLux8RNLwhRQMZn8b26pF5s8sQ3njNV
69/X1LfkRMCCx6xO6rpOg9CaguHsDtMklbTiM0ONCfClz+7gUul34Duo00xcApXwBwF9p6wqyje9
c+ZtTzSL3oKp/12etOXckZrFe+ALaj7pkB84+8ws29PXifdz7Ar7REKNOe4Eu8RVPVn4V5tWO2tJ
8x8tEUThXyZqJ6CjqBuyt8jTois7zN+KOHUJqyjgjdlHbmNu65CGmGiDF2N0zZe/zq5Zox1ECjoe
eNpSomi83D40gT0/zxVvcQEKL3fHs/rOpmD46zuKpNeStjaaP7xqds+lU93FdkFEJJsmP5uZAzpP
WntJW81FsVfdkxRLC15naX62Sk/GJiUUSiJXe1RHmdwtqCO/MB4iedNMMiDEYOZkDarmWCXP0Mt6
XWqaB8ajrvdYHOeNV5ef6CD6iynX5Y1bf3bQ0C9WrJvqzOmEty2HZFxr3rxsWirUr0Kgm5RFO8iH
x9x2IOmWeb29Co0pLusn+kMPQzzW+2li6gXADn0cFA/6CNmD6+eJtJzGiPe5F1qXcmHzb6WTBHki
Vtuon3dECH+TpC++lCviJLWudWZHQzdJ1cc8mijh4esbA0TSeNBW6qVD8faqe922GPpjq9OosFn6
Q2cr4rMvKRfqhUhHApPQbm1Kt6bbKnxMg5LK52iEA9e0nvos+yNr8mIH6gzQ39ChvVL+dVTAKG+S
/C2bm/glJ+B9Bx5YuhXreCPXPIRVWrCMVWnWtqP0lpAi5GGM8vsxsSsQlwm469FGMpzP7bNj6zsE
aenTFURGt/iiHoteDB3OT/apNYleeHq2WppMCAxqttbqKBTZlu39McLMvbXYbe6QdzYfJlzjMC0X
1i96eap1ZyTElOst0RJOIiGsOY7R30wfq4Lne721ruAS9CzTU5zrh3AZh0+/zIBfVcl4Xwy0qN2q
Cvdy7gaEVx3QOIVbpLvFRZuCYBt50+5aq/73qcukLPXlkXRBt+iWDaHWdLDl2V/qqgvNRNtijbcz
qfwfAi9A5d6U8TYYaZioF1/4cMR/n9tsqROv/8bC+rvqnWmZn18KMsuT2PXuDN+uPzLfzvaIU76X
JkpxUmI0Mj9hrNmdXRECmKNH9BvjuKBSWvfDQPUh9sengU6S0lk3UPpFy11baUl4IuHLuHMcLA2q
uWcl4b3q95Gecc0wjmRQTAWzbi5g23qO7W7DbATpFOkvWum+2lZd7VURvgRyszblqVqCRMThrf0u
vMsI8z4AVuZOxYj3gntBBlc74c/5O1ynbK0bqEZaw9saltl+c3rU2HYa5A+OO8R7J2hRdcx0W/8q
29um7fMwWeO130HzhTgccjr3beit2TYZj2qz/teZ+mnkmatLE4oszf/1tV8/OD2cDBgLJhic3ZqU
f80JgYx+vNDl7fpHgfr/JiYE4BKPGLYWZBDSUBgD5ldihF7pHFXFwK5N991c+tsxLNwfQ2y/ulYJ
pN/0nLVZ5rLYRGx4M7C0d9rxG3/yfSKhYDWnebh1tR6YQznmqObEnzDz/AeXgiWdveymDhzqM/Kl
0GnZLMYIRbejzc1azj65UWwCnY69s+OkjtwiAH6tuu7Bo29DWpxUqZrBAEYmZxGPNxMLvtQ6FyZt
3mtpeQiNTSRTxRSHzIuM6BgDBkqYWc9qN+FZ6cW3gLdGJkloFdjYZ1ooG8VrcDDQHGOrH26QqL1f
611a8dA1xXTSfPuSXvGarv3RxMK4n4mE2AyW0A5xUSSv5N/tB7rB+AJkoSxKZn3nq9Fv0bQDpJR9
IIfBqP5+feaZgnpqZz0T6+jNL6CxnnEbaFtBhWRNhTyoV6jax2NrltT9ojqaeRKkFNXfAaxD4kYc
OkrEBBS+DJgs/+zcPKAWSADgrNCAxLiEO/rb2rUuZ7pv13/YmXAg6jHOk4jAnz3wWvfJJSH4lv08
5dVqWHetMSFo9KatF5d/EvxIa2IufOOXmdisBrGa51zcZ7X2OoSN9Rb7IWboZMRBGmmkpnV5vvHG
EBU4T+LakbfEHA7pg5Y2JMfy+ej5CPdPFX7IrgMQEl1SP6MRSYHjlTiZ5lDmYCpFEu3UD+h7WBBb
m3WdrhhiFAYP0G9jk5IH8WblvfHXC9PbcxkRoGTGVXsYfX1mWU/kwhLEyXMZMOhqszE8XPu+0/hR
tVXxYHh+c+tkdrIlURauY1gR7Vsj7qRbUrxVA5U+PEnBEXUYCmhS5zUy0raOhefGcSPE1Zg8oTGC
EKFTCRFEYUEUKkS91OZ0IKt5GtLuWEVZ/7cFvu+Mx7EuCdgYkWsGQGm2CGqMS0kjh5QDcl1XcRD9
VNWGnJQoRJCFuQsarXwjLsfdOGHZrH9XHPV8+YEvF9T50CGJDrEfujbtKa53J2WRamiEkVyrFzt1
6tWOty8rDyq2U3vITexyp5Yszef1LSIr6sVv9OKU5VNyIutOQ55bWc8N+eorb4GOXmtDyBp+iOAa
vKnWO46fp2CYok0dTTX2faa1DNPOrFMGlON/y3JMPQ5A0hdUkMLdqNMasebuqknODQr2W1G36Sbt
8Z7E/gDH12TjGiEuCrMpfm7btNu4NNR2ap4Ri2GtdK8diEGt/Ju+ENZG2Q1rz7dObC8jif8Z+vp4
/cUAEd0pjEBO1zR2jPJ6Rj9mLaJ0ea0GAm6j2r69SrEtG4yAWmOpF6XA7gtDv71quy0PcbJcmqVP
YS7mH7YFDNS1+mAT40BDN88idd3mcXuqUsLAEz3ceV6DcUOhSbOM/XZHw2CLE26j1oCxJ8wdstWf
1C2WvcMteQDCZFyqILZ5zofpdezDPxt/Ss5XktOI/UK9z1WSbBFeec/RHGXoP2dcOdjly2WWuKRS
f8+DctVJuJbb9j9ddf9mFbd4GzG458QZfTKTPlHZu8uj2L5z02A8egMW+DxjbThi9jrCGzgoZ51W
62961bSvjn0Xez06clkbJ+z51WibF5ts1JvStud38CpvY9BkFGlcKulMmISWcb4ZhyIhMUB39zr8
l92IlfQlAQ0KrFR/pjDnAGMY33Q8sBPluFMlXVQUzv8A6I1hxbR3YHqxBtQe1A9NiMPEj4jUp7zv
9dg9QsD9lCZcui+8YLyxboaKGMwPBuhVLp2Fk2Qim01SP83OdajS2xabbDUMG2VUtbwW4mebOecO
MOJB3aiYwbmVsFmeRPHQm11xjiuWRp3UClFOKs4Rjzk5oy0Mvtyi9oxdnBZ0NX8GmY2pzjXgTHEf
WKar6o1Amj07ur4EffbdHsrutjdTPD1BL/aG1HmpF59SiMjiXY4nEwAiEgCn9Oq7NC+pu6IKcGQd
26Sgs77eduNUAL3zmzW02fndJi3oUMGRWhMKwkqHbNL9omXdLrBY6QRTWT4j0E8uxEwhWfSK52rk
IS98e74NmA5wsddvrVvVp8JLCAjwovpND32XZF/Sr1LLO1F5D+4j+EqrKsIZp46oNRfroGaADWFy
rPP6/wg7r+U6lTZMXxFV5HC6clS2ZOmEcoQmxyZc/Tz00rb3v6em5sAUDVgrQfcX3kBeg9ij86zH
WnmhEfoLXAeiNn3+atgtZKscCygMvQbUN+tgp75vN5EwLADf79SaCnIO9m+PWGEv40e9qcHt/9nT
G8s43Na62ephoaTuS2KI+Iq1YXTbQIn+qidZcwWoduiRRfvhGzPmYW7/rcoS84w5wbAXSS5OHo/w
XZLjrhiKeqSyVYt1zAptxOHwoLCbdj+BOUGmeYNRPdlkBOVdBNPwYKBu8DxO+It5E0/UYBgPcTcG
R31RulOPX5hbe20mQvM0Sy52efYdgEEewUUfd0SVd0+SRZcESir9EVs7xfiJoqwFCGtqe+sxin/i
OwlCvn9XSaQaiObDmfWfJUkzviBg0qgXuBf4xBBxa/N6i/Zm4zfPf7VKUvqxSgYML87PmRdEa7g2
KM5uVXgVdFqNspXxozZaBP/m+2HqvJvqVDxOzvrWO0QGrToHA8Cj2haPN6ojILedZ1gjjW2e2V6O
3uE2Uw025mP/cM9UAOEOWODk/qtFL/8OKt1Q+vjdjBkAfbdxnzBPflPf2NRjct/EfnXBg8N7yrvy
djwA/cl7RtbQ6KGcL98faozrwXSLL2WJVmndFN+hSrNyULR+6CP5obfw4H3diLZhqxsI+PdQm4cj
VkvQbELPewIL76xwbRx/QANcaUwIL65A3X5yUEFHV71cO/nkf2CUt2Bjt4Ofly962usPVpm+UiK2
3sI4IsBy7S8hUdyOAmW9aYbK+iKCvD/A4qipCYALxt1cHFT3E30PT+uoMk3mxoFhfVWV4AIpAyLa
Hl+dRV4N07x+HXZTQ4wGEENEyVusC2OPaKC3H7PIeu2r5jRK3Pn0kWxcEY/Jm/xtiXzixlE8vcYL
10j5h8d+TOV5bMdwRdgFer31gHlGHfNMZ3bLGcb2pF2jvH9DWHo4M8PgqbPc2+r2j0za9ROIi9O4
9G9NC3s2a7lEna2irH9gFt1qefMFkbn2gW5D8KUa31rAo29uZ2R3E30l3NHi/F44zq8+97K9u9gL
1rE1ffX86D2MC2jZaEc80oB6VoRK1qD/XmVP2AglM83o0Xb9LemZdz//2SsH/fPY370oxliUOe3z
ujJMKyh0/CiWVey9CmioTNsYcT/yniqHMOkY8q2nLEeBzaKsAanppLlttom6toA4DWt/X2jVIw1M
jOny8k33uRlHSe44Tj842l+VAATl97do8Fxk+ks6nxkfZk2KGu0UYUpkxDgtAOe9GqpZHTCGgb7i
l6QO/LOfwi8Zp/xFPRF12IkNVT9q31Vln+lCY/a6UEEipy/WaVUtj3wdbUfs0widaIwnep49join
3fbUsXg5Ni/H1B4mH7soDo2V1kEMdcCeA0j185MadmZ9Ah+AUdAYNZtkwd3BLWqRscjFLsxi0EV4
cZ8NOz6F4+jQYEd3wJ8krkTmXEJDDJgMMman2xw9YX+GR6d8znNXPlv1SGMdZBwWawg72727R0Hc
XauTk5UP4PQma12D711FMQoRMKbBEUqQ/5OHGIRp3nWt7M+ylziRlwG+o5Vh7Ht7bjdWo7cPeVYD
yy0mmxuZRlJapNreDsfsHqGfaOv4ZvuC0mLDsg2ZUTfFo+UN5pmeprXB+BgKT/bVzgLxDixcUWAR
XZl20WzyEVPHfgaEE5zdDDMNm+4pNKPTX7EdM5Y4Ei/gkxm6Ylnr85KuN+tEpNYjPja/m4VRhF6w
tWM6Bxdo19ZlltEqFrb7rUYudVgS8gbRsVVf6/ZeRwkKu/g22UKwGzZqtleb3oHDn4WUkqZud8tb
q2rwPxM47EmMVeGJD5/F7pQta8RtocjHfDPbYqPiilh2zBjejLOr4S6w0mWcxMAAy8VQVhd6/N0U
E6/v+G8TZOa9lxY1VkkUhqPUgGAURXjIJmXzNR7gK0R0wr9gtot+ah9tLGPMzwPCCm+DtFc0hxAS
IDE6zInwtxpK8usbostyXHlstPZB8XiVUmQzh086epV4xn9LFhQMpQzsADAeP/wVLMzsJl+NllnA
KkwqdHfbbple3N0nRAzOF4r+WIcihe6cjaW81FFeGipPvmbRCChZPKn+pGOUsASTdtjhMAfkHZj2
CcmDjYPF49fADazdUNgeMn94CxW5/Rh2/Do3cQfgK3dlohFELaENs/YuNMsWmR9fuycyZ3laJE7A
i9L6ZMnsSm4hPAwGSmWzrWEihGHe1Zx82pl+o62sBsOgNHKIxTChWel6nt7zZIonlq4v3lDV71Q9
jG0rBfxY2K0IgBPyIbC5x9C6eamWlisG28h8DaijLkVnukBIiTDqHDM6tW2gb51pXIx/u+hbCAkq
8Qfzd4/DOs8hmig13qeaOYU/A2NpJJr9O18hsJzBLR8GnRtwmQayGNl4cF3NdgxNmrCGLb/LAkoq
fVlysBw9CU2Qbk5eHeNqn3hfNJynqRGJY09vYGdIsr0cud1H9Lej/ZxZyVnze2owkEB3mYUCsy87
b0/ic5GL8gVUFnuToQhyElBGT9xniwMRSza2ZcVXbObGVWzJ/g0u4qLJfkRlVL+g0Z9doJdRZZma
/EdtO1cDNtJrY032TsOp59jGLvlXTZksG/EdbfPxQKKP0VZwjJzO/PW/O3HsXcIBzwlNW7JJI++u
QUHtJYoSccoc8eHyEme8q7unsAu7u6oojpZfy71pEQ2Gwm1PlcnngwfefoV0eiC0yH7koEtWscak
FqOrnLDg7Me4768g+Pv9vOzFyzG1p45FgK02ulbx0CILvQmbZaaavJOiSDjOtdZCPmLVPWBz0zzh
ffAQt4a8IqCSg28lmzCQ1AAwCI7e8ueH3HlD/0YCKYqcZ78e0HGdy+FDWu69H2SgGWpcu/0RiSkS
z2erb8ONj0U0UspIDskkzLfNEugvkrp3VE4pITi7sWdinyBTn5vGkmvad9abSYuCKQG4ciKtp8DK
xUWVHPjFg20fO/7LgMvZKjRFdSzQfFpnfjtTyBz+lRmhflPuXBtVPKvJdmA32x+q6W2U4S+nt987
DBFf48r71TvGtPaLEfPzpXyI2nByDydo76OsqtiuCNx8R/J7fA3mLgXH0PVXmy7pDYA7IWmb5lCN
RIn/r3qMOpRHj41LZ9yq5IvDU/cMGj1ZaU6bP5H8uqfchw/TFpg8ms6bxYOHTdb7Ai04eFNsguoj
ZeZwFSTZew1CEyHWaVyDJhFH96eY4vIuy8zsYqFmp+H+c6ShKO8thNCpFOJSGmjV3VCl/bWlPbkZ
dP23FMYAvEyHABFRn2ay6Q+jm1KUXfZmtRehOnKrXSyNk1Xcd3CL6M38LsZOnEsnKp88CRBLFU7D
ua3WLHXFycMI/OBkFYXLqAx2doBJowpSYOhXcKp6cVMBNiZatLclPjZ8VEGUpAXVNZQX6554Axgp
it4e09pzIAZKu8xIZdDyIKbVLwefyy8KjzE2mM2aSwswTD5avzEudtg4h7L2cVWBshebtI1iL6vW
pRjiYzTm/VntwSfGW8OZt92iS6fH4ElhKEOvgjFmp1gGj0WTxgv5aWHaW1nSnaIWZ5XanOyjhCK+
a7HF3eX6EKwSlJcehi72z7kQHsYyVfZdlOsw04zvsKUkSybckwD3uftgwGz3dkL3uCHtGl+j3tik
FuL5qd5U20p04UqltUlBTy+L55NJd+pKxPY1Glv8R9Lyd+mizvk/O2PWHJIAIQK7z4NVl2vjg91A
OMl9N90E0A/DVc6ycpUNknVFtDZwQUbrHTSMgsQYoVWdm8Q5R7ZfrH2cq/cq50CPdADw6cwbNcws
P3qOUMpvnawBWFdX7zeuH9qAI2XzAjja8ktZid3i9saQXNk4GYMu1upYAtoDRihdTLOIu3Ntx7gS
KXiOPqGkHCUfKou5IXR8aRfnlnCdBBjLOSDdaIPQlPQEPzqCHU+J7VOXmhfM77IJ4dXetVXvn0n6
gZ8k48bC5AEZrO4zTJHcNKdPrHzaWSuMlDFfJ/EH1fVZZXFCRM5DG5kCL6Gz6oK8ovxI7aMR9oAr
AiIGt+IH4R7Qe++CxacWBjBljOgFF45pNZQddT+sS15E6Zb7eameqLM0sMV9lmoXDxnL+yhuH7vQ
MI5YsheH0p0FcLMKfbwSnhq+NK9xVGp3iJlM+PVkX80WXei5RrwNV+50l5NHfjhGCiOpqvalY/v7
iKz+VFOHXf2tCNX0uzeLx+DKDz25Bks2vFledW5ZKV9vnOXawFoPvvRZTW9+MZ1QMc4++EJslqp4
OpIW3Ks7pTJyZ2uZ2XR7hhUGyYuSSy0d8zK4/rAnVJ4PYZwahxt0t9KsO1ODGB0KrIGEOe6EzPud
en6xbtJRCXK8tY/13WbsOmopDQJFTD3VR2eiq2RG/ub2a3lKaiKQ1DrgVuQsuPnwNg9XUaJJcwuo
qhitANWgbaoKzd4gwIWg6dFbj2/0dx8poe3YYz1DmBK/LscXJ3Sz1Lw3UE7F1pEdE5qp3c71tITX
BIVi7zBZ8MWik+ek4xXwEwSkdiAVFPaDaw3277B3V2Fs4hOddS1dZc17QZTJ3NzeteFZ65l2072S
EjAmk0piBjY1qOBQJJn2InzCitKkGq9EsuzRBbYrqi+IuvSXip7DOiydNy2Jgictwjo+cezvxdD+
d6cuz6U+YX3ler8Kx1nZdUKTuiEsw8Le/KmNxXe0ua2vpoMF12xM3bNtwhexAjwmilA7FHmeQ8pu
XaTYNBgpfOqrlizclGUvWo6J5ex/r8sHpSv0JSHy2oVeEmL0E7aA44b4i1vQJrHiVn8v9eo91mvr
Z+4Z2xLOmAB3Bfwxw/VysKNLkmtyh6TpeBgDk6SvJuf0RNMdiC6cQ0xf6gGP337tDtgeFolNzpn0
v4jCP+pmguFVJeOeWDm8HxrcsFTx0RzG4zz1xUYNkxqBByRBcF7xxicsZnxQ6GPyQ+BjouC+mlZ9
XQaQzKtrt2j51yFt0dbBcdlMRlJqCOwHNyVViuMF6GGY30yNIkgMnLmK00fg6c57jcPQGuhC89Sl
brXLyGqq6KU2+i+9383fZtfSVqIs4vuJBf3OC/pm3Uh/hnYx3cu+FGtPccvJ+2/CqIWWIYdhxT9A
CMIszItPYeq6hAhJpAf63MKtXk4eofNodysJzRydaL9+/PRti/JnxVuhKxBcK2Gc1Ug56hAGXrNa
Q26nAGZMgfWLlH56MXQ/eSp7Ur8od1a6DVCojOLfIc1xpNrx7zGXsBjb3o3pt9q7hWAUODy9O1th
+ZLZgsZqUOs3yYrCML7ofYbnXw8LXBbY7lLSuasHWZG8s7w3ojDP/tKmVUMLg3qvdey1tXTSpB4i
ELvsJa1JWlOUAcaY0A27dvlW/pxIqUvSK82+jrPEY6aFl4O4vr8hvbPeIEdPaBvVERJCxyocghdn
IA3wel9DB2lZrpahmJ+oVFTnZCltyx5Zuda2xE4NMx/BIQ+rkNXsFlcYl+XiWzmfXfS8EZCgDGIN
c7l1C/IpxJiVvkJSZrgE4PieHJ2pP5K4uWejwxK1yBcbVp7Qs9pkXuPe9vj5S7Cmub7VwNfWq1la
xrmW7T+7Oo/NygXOMcqwOOW5Ka8eK9o2FqH2MsUt7y4L0RXDftvs5c/B8+xXr4+eJi8GOe+m7bpO
OtwzaiQjkJRHC9nPJXARjIIU0hChA+PsVSYN84VYAmwfg6y6l0d1w1DJXndppt2rOycuJm1fhfTf
NJB1CmYgchZI6L8MFwyC8LCwGwtUSCN6T8QxHVrhSXiEeedvU9FbH1b5NAi+u87S3tMgR0+BiFtt
XOS/1tIsgv2tyuzk0X0js2OTtVsjQoquimL9qQ3wfF9iiWYZVYG2Ub8mgtj5rslRMw00+ajydPyJ
MZsDZrwrXCKOom31ayEMOtWZWYJPIK0t3KT6qkV0r7VBWAcjC/D+ohJsabH8nQAB9Yj/gOTkT8LN
pndzpJvl4BB/NOWsbf3ySMQeP9tL/SoN3PsuGo8K0qE2ulZi1VtFYt811uGzhzkDc4Gfax2bNlpm
0DG4phLz4ylPwyfHDRDf6jvnayzqj8kcol9wQVZ0EqaPkRrB1mj6eyYy61Y0diy33FSmhZfJSMlJ
GjgJqVU2nOj0xlX5WPCjXKaEqoACAPwZkkCFh6w3JxwsOvcSL/qdtTlqGOwOV3+MEaSMkxel3ryM
hqBLXlD7PN7WNtzY3yWVymMpmmCjvBObmRjIr11jVVEL22RLVuvjPHSOm/kX7oDdk5Mm7lXmtN4H
oAAlK8BWKPiEV4awckk0MpQMd+pateHHOA5NUt05DUXFAqgDlUgsZ1rHONoUGwG2MUqdYnpoW7dB
ImjR4Evru2aZxXVUu+7ieni42bUMRbIrfZQqWU9//Muwr+kpcHVR723G9Pau1WujnN8tiVhCgtMM
19ucGmXY2QWGgfEMNmtkXLxMBMdhD3xlQWlW4jkC4ZizvgUf0o7v/6J7gq7uL/V4yTxAQ3/cBMR4
0UzK9yZl+rsUpE6vGIydnp+lh8FU2hAZohNZvNPgo4i56DJJbh8PRjFuRd2Gnw0DKK/B0WFhxShi
r4jBaJtD2qAXtshaLFMdpQUKlub4OaQbaR4rmO5GSiafEJNRuQ6WGh0fJmNNfvDmFA5HCxYuQOXI
C7xka8I2uJl2CkxfIeIbXykHgxlWWKFhxsxNxWG08OITCfS0KkpbPmjJMG7/7qGksPihmON2qtJ1
AC7+TnGgizS+A52kn5OshPeU4W1IxOPfCHGuaOqVayPjT2Yu7yjJ4VNZ17FLUoD/Yj10877wwhSP
mM7Y1Hqff0ToVAURtTQ8OGAG+tJ7mnMIro2v54d2bp+lwADEJ+pc23LqKI3XlyxHsTmMELfofO1r
Nlg/nJJg2Mkf1FtUtnYY4szcKsmqEIjUDkUQoVVpdMdp2dNsVpQoBdiphuqEumSSXYfoSB6fh2Xv
79mlrHn7A7fretySwEFTJ4CKAduiWgHVj48lRT08rPkpkkGS1JGv9gcHQxMwvSW94LKCqbD0vG34
y7qYoyd0IgdsfRcO3zzScg68B4y1+rt/LaEc0qons0kRf4pq4ph2+GpLt6bhEwAJW/yCNCypdzBX
bvMzXsQOogSg/f9xTBUDDqVGgO6HlOVwsFKZ3PxAM6k/35gQeUftY0C4fVyqLnb/4KA8+dMIbPih
XfdZe+2m8i0dpva+XOppkubJm9MhDbFIaGMAgbaqd4Ug461TC9e4Iff7vWWL6m2wudcF9dqrswyp
BJBW5PMWDZV57/Z6e2iWkp20ZPbF9PtXpfUYz/4P+HHTVVrtRf2yNHObXU8/bN2YklRTHdSLYmu0
xnBNl2p4QD2axz4X12SS5yAU+a8oH8884fmvNuzOKT/aDY8GxnXTeLF9FClAl7qpX1H2Kx6w8Uxe
6/xRve+xGl892cBVMKIn9cP5eaSjsRs+0sU1MXBvzFNSIb2Bx3Jw7SYqk7Fw8q0TpN5XowPEtNSJ
Mx41ArX8rCVx9awh27Mqlh57kWbmSsPy6q24piIqNq0n5VG9sp5Qovbpg8HRHF+tieg5TZ6osv7S
Bx3x2aVmjHJ7siY2S66RX/Qv9WAcDVQ/HnncX0Y0AE/zYsWq1uCqjsXJHwgy1DwjMvdxkNim32Z2
w0RepckG8+guXCLwqPU+kXyq57APzDeIje4V0QlsHxfEWN6DZmxisVBz9EO0KEyXzvhbRZ1LiJl3
3vgFDI3cT3RocJU1AV8vK2+s9cl5bgEY024xNogPFvvJR2o9thGkXio9auSyfvXmbF7x+0Ns2Zui
jeMQKKZ++l1HoOC3n137EGzZKsDuoUlC/86GUgUiL8AtNyBs9DvcA62BfnM8YhDt+ruqMdvv6N50
twvGvBYk7zSe/+8LGgvhTHO0j/+5SDN2aZZ1/++/8s8F6n20Vo5bnx+fSbeTy0CleIX2voZMgzkA
KYkXuLc+P9s9aM/leIIc8Ta3CuuYVOiP9alxu95L6M7Agyz3NIW79ViaBtp4RvA4wiZWd6QQc/u5
8JU0XAZgb6SOS544li51/6Z+n+Gtr33AEpfUa2LWINc425jOriMMES4UZtXPrjkSHuPiRq6GKFx9
1xy/37j1mN+nGQCwZulvjLCEMEm0kKGwKXpjIj8ZUXgL7jzfmPZFlX8O8yyY9k3XfZtEuOiI6wKM
ih+tTXeU77ofvIk+xtYIx/s6pFS6ymnqpDXBlJjGD6vXrDMmCxWChiyStVH6iHKJkGwYXGjh5MGb
1J1rVTvNT6P33vQsCb4EndHugBlSJuFhvE8FndMUYQIMthDcq0cYv3XvF0/QYYddgYMxQqlLQhQu
ajWh7zz0aXppihIMk+otNHz33vxhxPIQBt1FhQS3nM9zeZ495Dt0XOydyu5erX6sThhoo1o/BO1d
N5NkqZaSVVvhI9lLhC63k26Vy6iPjlaNDA/mptVWoid77S3+UBr0pPsC3SOg9jlY/ix+VXuk+tHn
Hhk30X8JrY7sXUOK+VsMxPdmijnDo+1Mu/1pSiC4QV0Wr2gCrTG7/tCVFCmIa3mFdZtoJUKL9Jon
mpF1q12yvvYf1KYN/JtStG8N5X1uzKdoLDrEQanOqYDfw12InMj/rmPAQYa1nHVJFpCaSGFLXesg
xX5X9cIoo2qdZr8JvNMmjduEBAnZJj/P7m0Ug7Gm6KtveTduXIRNfoYEfCsP3utLZKX2DqbMOsdh
DAGgRVfWHvkkGYIt64B0doeYLNXrBbXVwSM+qqFDN3Ct9da8z8fqWfFoEKSBVUPAgX5+RP7dTLii
O15zmwhdtxKnubc+h45XA69a0MpC19B/TNNH3eENa1ND/6okdEZVw4RCELsAYsurWjrQ6wpPSVL0
azVzly090tQRtxeIA/OHT/vuqrIuiPXv5bxx6XM9og2F+sE0FWClwPNViGWsQLEi0lTMzrEiyTqK
WW92+ki19vamQsAm0CutW7Co57E8i/8dZiUFRqxwtlEVi48iAvCgJXP8uVcGV1Yh+YgAcr3Jo1De
O0FiHAanwtutMCnULnUxGwRBgivhQ2pWGrWC+Wswm+2TirexNMMBmjhiiuAKYMfw/9EohF73Hzc/
lNUCW0ew3Q90/ln/5ZlZ+HxFAy9zpcW3s6skgWcmqlOH+O5JLhs1/LtRx3yB5xud7GaNa7KWrvCC
Lk9GgVodtQL33wftPipPM1sWpWX3X9ersdrUpXPfO8O0U3/n7/HZs4rTnIxoBv09MzftP694+2NF
7ybYKQNjNqv6hBkw08Ky6URM7N5ZBeD4ZSyXsTqohrTnrAMmPusi8ws8e+filP3ZQ+KmXpt1h5L7
n2PqElhUvPrfq//zn/8zVNepY3//TARjHc5OdRw0tz5p9fS5GZ2WZNy0BdqbAtF5x0GVRDZAm9Uu
IpcuYlRaTbFD7f7rAtrfQBzCZN/7BkaCyXKRoyMzuU2XjzUbb5RXjzlAksDDcyOM/V/cDhlOrLaz
8co7K/fwks3unSWhAGd1ny2UgS6ufk2+Pa4rZ0K7yyOCeHH8alPi1Zybjr4CKuutrUhc9FT+0hFF
FUVgg3Lw8Yjot7YbntvOz3cA7SuUVut21SSYfWgtYVQ6vYRICK11D7BJR/A6esWlGeytrCHN63O5
r4uZFM7EtmUqnZU/i3fKE5u0xNSDZy6r5ldk/RD8BzK1rnLjucw6bD40FBXoUW3N2txYyFeOWu1t
fBwOd2WTXFpjOmfe9xgfQQAG+RYb2+9FV3w0TQrAL3uMUglNag5OZoJeaCAf4QGCzB9RU6BcWo/R
B6UWsbV9Cu+6TFehBB4C1fYlL4zH0D3baPpspibEw+YYvLkOFOE4rK9tKY9hgIoiGoXCeU278pcX
0IP3Lp7HcyE682Vok1XYA9T2cTma4qLYyCF5MErjAvBkXOAZ58RY023/ZUf52gpiZyNzYBTZo7lo
DNDkcwZA68+pXTYnPIOfscaDYB/pw2p2frn19ERl4WT00YOdJltPJ4P3yBHI6vY1tZ61bePWTA80
COEk87Vqmb6ngLtOYvfO99rhOGTWrhi8fQ/2bdXa8smO53pVzvOHWDtG9d6L+lJE+jpoKJZCqD0k
3rjLw+ajQzkRXNO8d/ryMjRGve7mEL21Ml65XSQ3tkE2UmseWoCsZ03wwHOpc2d6eCcXw05PKn3T
DnJc6Z2xD8zkzvzmFSZpbvnQk7in0Witxiz7buPJvHESb5cDoChdj05yjzhE3K3TDk1qfah/zIuN
hEyfcNl89mPEyS3iukiOEN5ekCP5aaPBZTffzDQ4pClts4pGRgfy0bO+FUV97AGmY+yAm/FsGq/e
Yi0RS2h8VvVqD+V3Oc/zyrZGDOYczCtexCBXhlZj2S3LHagKsea53iCYa61jq4fqCk5inaTiKCTJ
hCd+5cOLw23theM7y7O5rafouXHGp6QwvkW1+Y5K6IPW+eti0N/tEKiJ1ZmQEuN02oRyegVUWUN3
mVNSzRJYnLmWpWds6Gi8l4VVrGVubaYgvsssuuzBVGzqStyhNwHFvHsvBXCjHn+4hLfImg0PNPhV
aM1Pewx6xHWndl5PQYXvE91Gr4po6FN9r5AlD8sTwrYHbdQmCChZfUJGszpN1Qgd4+84kOJxAt2z
U3OT2qi5Uc1Pau/vCTVfqqGFMt3i4V2uymVKVPNiZPhMiWoeVAfVRs2FhttBG1Tjf+0mMKLCXLcO
wg2miR4sQO2T2iDz6XIrZ6TPjh1gt2PkxYn+FJtlT13z3+GfS25n/1yX3/5CN0Gi7sJ8o97+3w9S
0BZilVzmZbW5rQt/D+ZtHH6eryONT6G+l7+XqmFnSwCLYxRtS4E60spaXp0IPb+tFWrv7zE19HgL
CHv+uUadvv3vv5f3hfPdNrJ+W5Fjt2d3WaZxeNI/d9UiHCKfhF6CwFLatM2D03TlbbWMZyHDag2H
PGT6B0lERgMPZ4kHYkg+HXMif06Noy59i1F4WY2B06zsFkkGy7PtR0Ov4PTkHbr1WPhtFPATeVLE
dIuMbmnjalgwGUeg+fO1WjRe+8jrVkEumOmmiOmv6aoDduYCDrA77uaqnbECmWBtAaN9DsnTn4Lp
yXYs51kdwe4L9kuXpSd1zK0/dL9s7hwRUOEQ6GAthUiFjxO00FZxWPbbnDr0ZfKyLWgH70hHCFdb
H/H5vRYnISbv2Ux5JprxLMiyk2WXAE9g2zyLrvZWJS4AR1fx76STXo3YeHYdkEbzEiDfYDFnVEjG
LxkMqC/AKuLnpADxskL/OTKcu9AwEbv2s09VKKUPpTbqWEBhbCOWr6u2WiacxSxZKXY4ym7abe1L
NLzdOEJOcairKD8qiCgg+vAU9FYFBA4jz7VPM6yOZ+9uTKyMSDn5bWtmu0qoAj2yPASnRBct/Nwg
/cbq6OHZ8V3zkhb/5XG66CLo76sZj7umFiurSIOXvG/1u8oOntVI13LxPGCqrEa3TYg3itSCR92j
C+WnybeSPPqS4HHgTM5LFvgkXS0Ci12rOS8dVnKwzSi2ymVoGLgcUc2FZLMMkeYxLnEPohdf0B3e
21SUZqt7RPt0Z8sul2thOavATuwn9ddcv3k3QtO5qpeaY7CicayTqsePmm3y40LHSlnQ2JSa6EmJ
smgHxfgD1InzbdmZM8/5hr/3B/AT99vMzojK43sxQfvNLYyAE+He1wklQ+HZ1o0rZC8uV+pEu5yw
e+vQldqpc71+RaPS3SoB2R6HtJuKbFzK82Tp3UOZPAzwF19FFecP5my8jnTY3iQC58dJ15INGver
fh7l/ehZ1oPnj/O2T6Ma2kpiP6hj0qy8k3DDVzXq82KjGVH5UtbyzgBV/0i44T0hW3fSYGY/ibo9
GO5s30EVMU9ypAi8sODVIQ8d6cMQE0GM9JvBBIxvgmV9IykU3hdZS43Kg3jtscKfyNIudZYm+6Gn
oBua9oyaFblp5hbBc77cqnZN0Y3P9hIAIUNBNzawlgNHsaOKG9+5Tp3jpyWymHeCZ0nk21AZl2Eg
nfhu6K2TQw3vGoe9tq0NSow3bFZfGW9227erNgy0/QCf/KEscDVE3Kb5NmPqvgpKO3rsPUe/1LMR
gnLiRGWIc95XwRfPLopDg4Ew+rC4rSVIiZhaH52nBCk0DXDsC0rl3O/5gO5q67wUnWe8TIAhOdPm
QXGUU9mvHX+8NwhJ7+h99y9VYHbAWL306M65fAHjGu7GeMRnboRYkpsF0C1aaGdkkD83YRCIo2+x
QC/HrXSO12XhPjoydq8oqma3RLYMYYARCcWP7ty4V9eysjVGUvrdLYcdfcx+agsc+RykR4Q58Wlx
x3EXAOcGYBiVV7VBaei98epg38IQuh1Sx9uk8BdgHPBEhH5g4aeWtyXea1YTyo8X6cIOmY3ugBY/
ygm+1hlXMbwpEUIbJ5u29ftnGWAVOOBafZWjnJ9aJ3jRWst9z2gYb0D4R3Bs4wm6gL1i+vTeO73t
9tyPCcFd91RSZlw5Y1c902mRe0os8ug3nn26sfGiVmQHGGSIciFALDeDB+m6K8Z9axT19e+epff/
Pgb0EN27rjXc/aLPsLEwdj/nnZw2qqlITf7auel8rwtQHNikYHqO1N6qbGBJLfYyG4pr/9bz0f9o
/JRYoG6sHEpJE9TRpo/18UFtIH51V9+adwqPJqPUhZHiWkSUOd+c2RcvAq79tulC+5p62XRkIdYP
s29pd7QanA1+yqtysOejyaPxgkg7zjdpigLhMqybLkWaw0f5tze4u1IkYW5tjiCcptv36iT+e49G
y2MFX+quljh9q+87zt14nevhdM0tYT6F/4ew81qOXMm686tMzD1CMIkEoJB0UZ7lWHTdZN8g2pyG
9x5Prw9Z1PT5RxPSDQKJKnaTZZCZe6/1rbBh7cr7AFDZWAtbw3IY2udJqwbUguBSw4YkLkGcILXm
rDxZHsmoM5SHqdXdl6KLxkvSmd5qHqPqg+Q9dCagOWCEpi/mFGV4tJLoPa+HajWU0EVlPwVfWvY4
pT5G71bUVCeMdcNa78rqWdPm71Renw2jk78837ygfKne594ECAuyYiaElMCOBn5x7+U/hWyGvXIG
cD9cCJcMI7u4mwXU9dl3x8PdfhI3yPD4RSkVyqNWpCnNcQbW1A5nO8JAs4y8iFtj6LnTXsdmAg3G
/Fm6tCdV7OKQwOHMUMIvtsjhL/R3A8GuqXeOlw6H4dUbGtXVq0hayc6yuBCtVTxbmRTVD9ftyodg
6q5SCuu3N5prGizjT42d1sI5b9gHFj9aDQRJD8YmiIa/aA0STFsV3euEyYTQHuGccLexyaXxlA5O
ZR9tVO6DFpcPVfYl1AuZXLph8ehgu/JXqaF361CwN4qXznCExOTRKFp4yf3rsMhl3EiztrqRTgcl
kE9AMXhxWX0dx+HQ2DF73BDZlJ0kN7eoylvt3hSn5N4zpssp975u691fiZ/4r8EcUSvNOkBpXD0F
nfWjaxDcmh5tGL0CN1GzSDoqQ1s9h0enn/cJFJHjsEhclG18tOboMTZWdjbikLcp5KqwzMmdTfo2
iLNUxGWUjO7BndsJHKTDX1IDTIELydoJxh0G27H43tbzRix2YxnQFsqDEa8s/n3w+yjJw2xKHgOa
6LjJ3J1cumV92rUbPm/5g1iGXpx99zsifJKk06+h9D5iMzxC+qgvyvztLC2c5RIpTfUl7OyAZNYl
C9nSvGltUSE4z0s80rTEI4UN5R2oVN+zkrv/cJNhJm6zlNZNLGfmkH8YbTwf/1yvLK/baFPsrSst
GrQXP7efFEhOwwUQoFn7cKqejE3iDtjNy/Yh7v2adDLd/zEVv9vZdt5Zlm8Vgcka+V4JQU6yGqbM
0qYI86MaqUPGLEFrdZq201BvSh/g55p6hrkfW4oX6nM9DVR+MgnHnvm6+Jox5056nb6aQU7fB/Mg
XuFu2rIvsOhUoGtgqVDDXaG4ETuUW02YyrZZGme4DYAc0p60jyJ0D80iG6gNhN6aZXok3bW72tAI
HLQi+maF1J8B3Q7HotDpYI95+kWrtYdad803e56DJTtsWCn9dWZaZ8z2VLZVtlpRLrE2CeKL0Zgh
bWYIyAMgE6twOZuXa3/OgqGBjvWv51HioPwYH/7tCYUcAPCP+dGj0UrPpEKNoGcYvJzWueDsdi7q
DNiscym0b0if9FME03Zd6ZbH7nyJBuBd5mUsix4I3fQdzU50UUramPr5tupHfaeGo5VmgB+76sGO
B/GoDtxvvuvC0v92yaBw94h1GUKReHRG5tvAL909eK5s3RskkxuLLRpJWfscy6OMteAh9PDNNIFV
H50aM9Kk1eZV0orZSr90SIEPQlT1g/yojPG1gv/y2zPfOg9sVimTpz726luhGRe1ffnXyFqkTs5C
YwpAAGxME70coFPU3w5xmGlsTDvezkUTZERUxe2V2hWpnVI5mp/PUNfUM3JcMI1GlBzJIsmD2jOU
enA22QPf1J7BBDSzGss2OKsHUfG7ONudBX3BjiKtx3hXBbBd2JI2e0Siukfxc0bVIKfhHNS6wQLP
0L40JTrwUgiC65dhlub1RhKI+aCXrXuxS0CEXQSzJPfyj6oHosTb0J0Lf5ovugf8HDaz903ghC9k
5LIVYrLWkxQV1dAWz16WUWbWJrlngWO8dAOKMkA50S+vibA1Rtj8fJYCOGjhNcjJeuabBjcCveHF
HJDFTL1vHmIqRleuFduuFPw9Uext8S9qFyepHuugQwdtIAfeewj4N+RBagi5ebRNf1eNX/AnTBOw
oHy62j7Jgyn5ZLs5jSrqfZ03Arfy6h3fTTYhLTGG9Lp3c19OJ7ypnwfLCtAb5LE1AlK1HyOAgqfA
C93zPAxnR9lk1TBP2vNsTZu+Cox1w+p5DQSooyzWms7lfqqlV8JZV10dtee6hQ+zsiImR3VgsVNc
SLsdNk5n6+uoD9ZTKLRHRd2jtGVs7TkJt4rEZ7W6XMuaRUw91+Kpz4290ngFmSWepgVCZ3wXjgMA
OHHQIC7GkN6QuxaX7q43w2dtyRtRTERdxM/ZkjcyUza8LsHXg649qcer5f4y8mxveXYcatgpO/tV
apdGaPoXoc3zlY1pysJsNp9s0dtbNjlfyY8oDtayBpllhq2Thr9xRA3NatNs88cU4d4f2WkxSnvn
dMhW1TWfRAdPA4tMlNOvTHTOpZZpiXJgjHBE9rhg0Q1/QS2ydM00QnRDcO9LW24Cus9GEYcjwauV
T3gsJIX0pYuTBxsvwNcoh1M0Su0DC+abZlCvKKZvaCP4ANKvWzgD7bP6DQw+IllatqAtDevkFO1f
pueTkSNlvVNyhqycPodh/S3Ry/xJz8X0FDR3Ma36R6pqqNa13YCtcDNvcw+ZCIrR2rduWq2UkV6F
X2Ah1h/CpnjHRtMi9bjoTFIz5CwCfUfj1S2dAcdntZ1tFoGk7NRbdQkllvHaaFkOyyzvqPcTqV0W
uravh4byYFIuYTxwFbf4n55FiV13qqvsbNuTe0FZWizC+up7leekUSAZcYMcqEFDGl+QRSbyG3bk
9qRT8lpULkriJOvphrnub2wERUnQ0UVuc7eiLlu1j9xpkl//5YSCQHq/MhBQ5+tBf9AmPkhmZWmf
7Kw+09bI27VDnPbRucir33L5wqpDBx3/JGW709X3VV1rLXe6lnVTrYxCezTo4G67xeMiB2O6BZQ9
Tr7d0PBcLvVJ/mCwDGh292jTNL/vb3uMN6Y4he6cvAtmpsVB3oYxCjtAIeuQ9eeuD9NqP0ZhzwaA
7GGlHs7oKXWDXbzmYTVRGtNIokvCflsg6F3fO/Wz7UW4cgk3jak7n20IRxvXEWQJZd66cIfgwwJl
Bkhq+QR7VXYobb9bK2qPntTugxpWU15cG5OdwWK1mzO33jotIa1KOvjnmmtYNPKTJ+EW5B7CXzcM
fN/cXCDOOjGd44IMHzKrVuFyA6gx0fL1ceriih0GMpth/oxMPegekm6cHhRuC5+qvDrauJOE4t0J
XHOONs4Ix3iN1yBcJaT3nVR3diynH65mD/dRAgJ9l7HK2/glYTEid/WjWc4lYlpc+0lS93jBse34
bKxP4Vg+T8sv/FnkHCuW90YstRNJXxd/tsebOmgimW7UBm6F686nJuoP94RPgkHxNOResUFM0N01
VUkQfKQotB+J8Rq/QI3yuC0cJoOkADX9h131V1TU+UmN+iULS9OinfbcL1r82iRvLJ3ocYs6jp97
BE0r9UDRYJjBridQeaMehCJZb9Pcwn69eMqG5aCG3myxQWVXvsNTU506uz4M5Ep/5IvmdokVnDSd
DFZkyOeor9Nr0w0oOXsaCTAMXkUvPs/+XBtKQK/tJIEBOeGzQ+T3rp7L4OzrbXKCcFzsmzbQbhm5
mOvOzuZjibRnIxxtXSzKYBP3xTbukvDBwNz5FKbiAHGMYBHgxzdZzIgECurLOS62b1lBvJo+5SuS
U1JSaqnASbVO0zOPRgo4DKQjFawCwvSiBF9b6WfFha0F7f9SwxSVCWxIXtS+IqlkprSj/i9I1MzE
/s62rYasKN8+RZXxefgzrJyuPzJzaBMIxnrYQQCqvhtJ/FOduH3wt5MKaPyCITHaLnr0zZUSlhLe
gXeYoJ7Xe8XH6ryQQK9E3w19ohOJTNDmZ6xxlAdXCnTDdqyLYQs0rbyi5CZ0kTo5baSjqLKakJya
7Sx7tI3tDl9SUy65gOjKyyHwtvUCXlKTQL4MwwBNkkwvUOPSD8OqCWFAzTi1wWHKZv+bK7UZhzeC
MqE7t0ADuZyYxFKZuLMeO80F/9KkERvyJN8GmpWvpqWEqs60QIwfbElzBHuc5ZKsvKWGtE4iIzp0
Xq6fJhsOIvfb6V12JVbJeahOSnQdP2V1MDx7/QT0K9dR34clRrXeNM6a0JNL7bN91L3suTNQeuHA
Dsgps8r0rloPm8imwTEDUawfKVaiwDbsgX52EbH8il3tKTDXSt+edMsH0jQes6i0PgW/969nBgU7
7HqsB4sb09IMcRpTnIxzjB1vWTPprdefs5gMBdKVGGet1m5Tja3VGOSfD5eB80rsAgrFxdmhUpuK
HRW08pEYkGmLUNd5SDQ0PouWB3UTG5l5plLZhdTG+HIpid9cDd4uHdg0feopLVI1BgjjtejXWcRs
ZKrgQWeBnqa47jemYMPssfpFPvwLgJ147Jw4JC/QwBg7Mwm2DV/VufKmra1141bNgooaVJOLczFs
yFNKYNvZYjWzrvlu+VRYg7ENHvVUDEdkhN9YRZnrRg/T6zC5/u4/nRX4eP/2aPE9FCBUfbOFTDlW
Q3QM6ckqrHMBIhdq6dxezCx1rmpTSA/zTbei9DGNar6tKHK3ABPhgnep+dhGJP1RCG9INEmNWxF0
P9zaJGsuSt7cMkcxuJzldj0At5rny9y3F0V8HZyIly+b5jsFXhUA1DUTPFQdYY6n6QNGntgxzwhX
VtZz84mbcjN7UEpmRP8PwgxSrOSiWzcVq5IWqNS2cnzKSNpaJeuKhQE4pghn7wW8g5ruVIZVzUbw
4LalzXpzqp9KUWF6GYGMbojE9NejHf3mfxz3A5bsi2sa5UEvLeNhWOKDBUCetahJ2HJVkLC6qKN7
mPzhmLV6ju6XOlZdTxMG3EBjDSTtl7Qjpa9sJb0gfit1CNMWr0sGDROp2bmtXLko7/Mtn+bqXd7z
Uog5a4MoOavcFGodDQhT4grSIaR5NpTZnihS+VLpoEV7lNsHd8rqQ4e/aWWn8WLbdfovvT2s9I7S
mZ+9ecUsQYvy064TZTj7hXyhDbHpS+vVjQL5awbgz0Yw/2EbAotoGqbYO2fUvgXzZF5Y1Vd1FrHC
+Dr03C81MuXWTDXEFyyTrcfPXnvgLa69xKcYDebqOyiTT5N7mFMEbWlD9IHgQx37nvExyLHe+VXR
7zAxbgVFTSSkbSi3Q209WzmdjrGCj6iZwC+m5SsJauCXEVo/3agK3oxZOAC6Eu2hk1F+6xbdZQdM
5KcD/qPEAWlZZLHTLxpWoZG27+psAOqVtFN+VUsdO4lIJKBStJ7mJDsDSQKJxD+JfitNqPpBDS7E
EJ4IknvWO1BNkUi7L5UuH0sL8IANgmsnbJKA4HHQrRH4kuQyDKv4Ia0RXGguXGGqb/VH192UaK4e
M3sHgjY4qMuG/R8vD93NpWj0lOvFa5/W0XOiryDMcR9lGkFBICkqSSim46yFT14fwx82dHtd2Z32
pSbBfos7K9yrYZmz6uq7qj/ZQX7ohRfeUEOzMPGhu2CO2SSIw76L1HbX1KKTx96tWgDEg7WLHVd/
/fNcMzM2TNbFdy/FNatTqz0pCBNJj82OupL5iSSLaPp4WVgB0yhJhY+Y49Cl9WswGljvVGN4iolp
sk/z0v8gSrs5V/fOyDxFD/jbr2rhGArTOuYG9qo7tTUYKygfmaCPAu2QiCAPwu5qcLwSd4RGkbYj
DRije38KJubMCh0O8lkm4tqqGz5+6C0gLbJ21eS3xK6eC8313tBvluDtBueQkiVKP43252iPhGoQ
Gbkn2by7UdpYqXWtOsxQRx5wHlJsx5vzbNu2Qw090Hd34gAyLkhHMTWgBJ7IRxiWZwoS40s5oArq
HZ30iTYNP9Kc1E3AmdzJw0K+OzcvttMj3jYXOK05IPZlUyW1vF97i0ON7JCneWnoChPFrTfPzrlZ
WraAkUy0Mp21dor4t3pt1UG91LbHU4FgXj8dn673rbJMjeUD0eVJph3/NmslcUNINHZEu5n1A72v
/pXickvCYIa0ZxniZzawNLi/1YjA0HU9ChB1mRVsakM62/u3vrKq6mhmzTf8rXj8MzRRVVk4t0r6
zs1fO6MtFreIsow4t1bab6Ujo9OfS2Q8nhI72yeWnvyqua8v9N98JhikgbK+bceA7VIUIgnPoAC2
ChZU4vjadNbS1162OprMzFPXdB8wkigyohm+qOVW4/r4apHj3pWtLPc+H/3zPPWUJi2H+1PUA/DQ
ilVi4Qt3Leoybt/hdly8eUM8Jk85Qgg1Kso532EZx6RFA23cx/bXsWhbuun4d+cprn9HdXabSlre
cUnad+HU+tc2Rcw1G6N8mcbU3oR52dzcPJ5RkebFBQG4OLgAfz+nsbHVk22xlFg2pTNdGlv2x9HJ
EARIPGC0AQ0UOma6UWvNTJtgtZP60up29lL701qtXlJ7zF9MGABaY7O4HFi9t3mbgblzzK3SJlNn
hoantpaLa0RUGITUAxCZ5RGBdnD/l9BUfw59Q2tfuhrT1b8uqR9Qz/jz8wEezxWGL5zqi1mVDj8p
eVb1FhdZwTZ2uWbKrts3dlKsbITRz6y535QdoKKFvx3a2jwoR3tKY5N0VEwWbfed5MB85XukbQZw
Qw6tGIJDUTvWS1qaiH1w1/8s+/rUiCB8B5AotqMVpyfCaPb9ghiQZqnf5gkgqdLPuyRINlBl3sOA
PkhEbO4O1BgkZKanjtnJza9KGhL4nbtqe+ujGEZy4OVwVL9Z1cQQ2prEP2J7aL9GGovvFAiRhwaE
DmXcH1LNyTCzr+4VhfiIQKt/CSw8JX27AJ0E/mIMFQ8GEBo2Pzk4JIlaQH2Cg67MNymz0R0groZR
L/YFNZmtvchjWiAI1yT07rJ3dckKWChB+ik+yxeWhH5BgmP51bGnjaCRw9JnZoKuqAQAZ/lLZdJY
8JHpQ7uYd8IJS/j0Q5Uy/2NRUz1ih87VqJ01L/rSbOYrbi0HaNos/FqxV5f+3AvY3GxkZ5RXdUlv
/WRNhBvKvyF291Fg6Av+3b9WfLQ3gYV/DDP8Qzb+FtagAW4c+6MoUNOrYQXTadfhLt6pIQs2GFys
5g9ouTHZNM6S2Z2clZonlCErJCOGSrwYSYukfO2DeCR2AsG4YdbGxSE1vsXv5JBVe1REIQ2U5SEZ
vHbtT6F/BoAPiJobDdp3yCVJIA+hkvtHyxi+O4RxN8CkOE0gnOGaKASJOijEBVntf7suTO1igexH
4IUmo+jJqgOB+uWPQoOuQvp/BBztnipCf1HCDvUMHEFE+Th0Tiqvp3mURA1pHxbJUJ5mGGfZ6Mc/
eYht5+S7xBK/U2fs1gVx929ITLs1ZIvPM3WtjZsH9KHAqloIumJECTDz9x2loKAeNOm07W3XeCWl
rV0lWun+NA2Co5eMoM6xHp1SGz9QCZJRmzjD1jXJdIiFNl5ReaHsy8zyQ5a9t44Guz4Z+mB/aSYM
bjvP7NCWiiRLEUcCyVAVIMvVYQYAuPD6mRV6xTKRe8V0hWhcgm+ffCLLivmorqlD42c13JbVpIl6
ZwECW6ekryMvY5F39dt4M4XWCN4xx10UhOMRANfPaZbRS0sszpGup7UNDPZbQ0MQSh9SHg61Pcma
NvcPi2JbNtOLVeOuHbJdoFUWIFPTv2YJ+YmOiTSvL4DdqOGfByKbqhlvxM+wmac1fu/8phag6lB2
KJFNVmRpGSDHy8NL4c/BpR678lQa1jpAN3gbrKA7D43xoEZeyzSYxnjh1YwXVP6DiDzaqepzSH4h
5WBMvFqbE2Qe5fGw+rPFVGdul1P3MkuxVsMQoXmrZf6xRlzhz0ZzVoXle3V56IjK0WAMBCjQ1l5S
RT9of5zzxMm/UNIj2zYemr1t5+Ua8EY6PrV4j2qEiMw9cBkJB22rA44Z/5rCXr8fmixJdwBLi9W9
rtKAIWzCqH/G2TFt/tNZUZH4pUUjKBjfLGH8Rp6+b6v8jULFUueOQrQzt8Bz0fJwElst4ZGGfmvG
gMZvIJ2HSRDYCF4NdyBIHzVycqQl0UzVZHlsdMy/vA6ObBRV4uwmQJ5V9uLkON8apy6frToQ55q2
BXp+6i33PXqVOf7OaPseQWWpOcfagIO1rGxTG35zm44vCVrxnVU0zsExEvcraTJAqZaK2XLdWK4P
+sVIbWBDFQAlgGfNpuwARKt6fighU3x2PipZPagXsRL+j3rU5OfrrF7dtveBQeh1S/jg+DtwTfNx
iO34wSWJ4z6DW7xd92EVS3+LccXcG1ThtsXkp3s1xahhOuLssT3QlyWZNKQT9BSyahYuOSK1FM3s
mVAa59b0yJkAZtrf+876ZTN1PduNZR21nBdH/YBtLLv46C0DUprWkNIGr6oesIbHb2U4gmAAVKKQ
JQpeUtJ2fXTljANziQ2OnD67whG5DJm0fi0nZF3fT6blyiCiC8GW4tfECQnxNk3R5CPsjHZtBHFw
UsZdLwkvKEWdp1l2xWs8gfRceu6V7ztngCNIQxaFgpllVEJLeh3qh6JwbFnfYjHtOe473tYHmYrw
oYUnfyE1qqIwCEZRZm26GajvvfU5W0ckMP63ojCJHx713y27kxKFEao/DfOIg1ALp+4pDsbpBgka
Q20GJDCp60cvNt23UUv9vagqe5+ierf1uXmzbf3RNK3iyez17I2kbm4RZvoV5nNwlW6S34d9fP3n
P/7b//ofP8f/HvxV3O5Zhf9gN3QrIjzZ//Of8t8jNl3H9EwWWEj3HCENw/nnP/4eb230DTdxEFVH
6Q/FGbti9DqKaOVabXO7h9/c042K0XBOmEfCi7ccUrvLHnzHOudpUG2neSAlp0s7WtSkVG/uORFZ
SNktnVsMCYW9NTLPOatm9ch6n3tzsqRyWrDC22rEhgnMijdguoPv1LBdhqEI67Wu2fVWr1xrE1Ko
elZngZFFz8jc8Qwb4a2EB3yfRlw0ETcAqFvMoxOkyH4gerLrBaHzZXOGrg46Uxb8P4ntncsRJC4B
Br9437wXMoe7Q1Zlxt4ZhKCqBf6xFWZ4DZdgClUrlbgK+POm4f/jLLP/PaHKRWnqWga5zTTyTVAN
//V9kDayNitFXQJvielBZF8Gk1lWmEfkSPAQpVvAFDeT72WZ8Cq7pCa7jpMB5azGq2/nxqHwY1Jp
EDWMpbvp3HF6z4KcDIS5xJkae9mj9PF+Ll1Wd0y+5WkWHu7iL9qeD7KUFFzNmtlkQljYsl54HzCT
H4IOO4Zj2uO35Tr9OLZA3CwOBBriWMcU7Ts5TaUk/K22HP8aaX7irCUigmM9zO5p7rnLqB26OvRV
uzMy6hT/708zgK//6/PsuZZLscKgUK9Lx/63z3PTg2sf88h/uN+wk6IsVn40x09tn7VHAgzCnWgQ
PSKJsfZBliU3Szo0jgkS0NFG7vSZnDo1zFL9Oog2uXrFoG//JM2z4yu3AZVa5Gzjj0yUqGxUedGA
roMzIV9DyiIWvUNbMHRtCBE038hFXd4j4xhln10SV+ZPs6Wtx4WVIzqPTVuzbQKUE5JXBUYgDW2S
S+sn2dzzfg3LtFbgk8xjY+EzBcHWHltBEm/vF9i8XNs+5HxvNxECQqrlWQy3r5aEjI+0aNVCoeh7
iX6DBCK2y8lG8+kG5E5BwTVNPrMK7vI8ACaUoYDeLdlkcWEs9D0AVgmJAltk2AKOLNIjs/HkKUwD
KPguntMCMTEsXLX0acR3Vxfk/MTmYVg+h0bh7CkYTs+9jTnUmtFkGgMFYNy+y9KITn5gpbB85y8w
5OWzr4XviL7qszr4ZFzczzTTb7b3EBwiiQX1gXgA1MDCk3Ic++QcLfYqa6cH1bKcWbusvCCy90Fd
5ttS+L99Am9ueWVEq67Msocp1bKbjEqCaI3IYB2PmqJ3BmS4ZnqZtZasR22quw29ZlhB5Dis87mX
w6aOqv5smu8doXwg01rIOpXCTvZlYmyBj1E9Djv/SC34SY3+HNiO1dQAgNE/unNxijsDeYllkCff
CvFqL/qIdHAvhvSj59merWfT0I4qQ6gx2anYdPzbFhdE3iUH0649apOm95hXcfboWsdJivjxDgjq
47Fap8hjvMRPn6x0Nl7oRO6VoJBqSrArZ9PZmPTLrCW9U1wTR1SbpjTGDQxdPoZ5Tj6ZYRMjGoD2
2uqdu/T+SHh41Ph0rCJ05C9tqjf7ZqBKb7REQwH5UHKlXGMNizwflo04x5XIb7ghs1d7/NnZNFfv
HyzXzfy93pTt1cyrbyppgyLwfaRCV9RjqXgzmGM077VfQk4lCQooQtz3wLOIKnH0cIW20bhGBm3D
spzec692Dw42vZVWd1fVJJ8AWO7isbe2aujXkXEfjpH1nsWd/ay5tDadwnnjbWkOqM9YHrGYfh8k
cXXlVckHfbv7y4Ga84aUqd8BEtDY8glv7fUDaXedFuFLTi2KLA7fkVbflmkT7Cd6GU8S6m+uFdCA
p+GgRAbq0Fp1vUejHq7numKRAA5ybczu8pULIVJ4S+SeOjjLWeZmDfeRVYEPsQ19Ek6RmoQOVEZh
T/kFBzfEmGXrUOEzGjE2KIZP2rv+RreNem0labXNyqg7ZX0hH518epu6+MbWqP5haMMmL0Zu53nz
SjPG/eqn/Q0XKsAiB7hI28tiRUPaILDMGLfqXgdHvbnd60b4k6aAb4VhY4ujlFz9oH7nQLrep/P4
KSmPlzNvuVaAklxDPys3ui8GvKJOdfnzZGiPtOGN/Z/n/3mCLYsf9+rMiMIzcxYfjlc9tlni4D11
vxQLSgJZ90hyYegc+m7u123heEfLs/eq3CNiNPeeu+wcLLs/tnGgbduw0s4mpu7VOLAU0JkHrj6A
80saIJJVLIQ0yg/wPiSKW7ouRdtAfl4C2ojl6eo2/Qm73V1lfhZuUdX3e3Xzicby11QgJCRFGRwZ
kiD9R+fPyS8SB3S+8WHzMjHP45Fdim5N/JE1XxXvwGLls6uDIj10yHvtvuw+6546+UWZXlE1WOaa
NtaABRAHdCiF+dMB7P7wZ4KqYjQVOuks8aixqEyK+KGumuYQ6xXgqYi/q+0Ayw6WIHsyqeBI1ukT
vPHpoSkyPCa0EqYzooeVn1X2hfloxfa0eRwrHMaJPI9jbdFSSWO+RsK+FXpRXk25JJ869ZOt9xyc
Srvc3QK1t3ZK8VX9A1iNBhu9dmM+ZKb8Ch5+e39D3QksYkwoQE7B9uS1HXtYU0MrkEe93NOJK8kn
gY2lcGxAH8M16zPznBiG/SUNSTXprPglFx64IssnASjXn9RZzg7+aQFEaTDKjnUyI8qrF5Ge3iPX
u4+zLMfga8O1Vv/67xFn8Ltfs0C8K27CBbKIiji4M6T6HtZ0K0j1yEX9pDfpcLQc41eQDvka6hqM
otSv//Jswj3jKa2v9+lqCGTMqiAqHjKXvQFIa2KLBhRBFMuepiCTzW7ONJZjM4h0S9Nf2tIfd4Ag
i5OG+umi0SLdembxza3S6Cmww0svRfFsR/r4nM7WifzD4U3LO9HshqjvuUeyfa4866vDe3mO4Tmv
TFmJr+0E8k060HdVnQD3vPdQDvWPWhfhWQRs3NjIu9tsFt4rmDK42ISAHsweI9tMNtPGsXABjgv8
vWKDMpds6TWRla9Dmn2NTOgz2lDAGtWb78I6WIb2O+HT+jIRw3yQITjx1svf5jqJrlW11IHKJHvQ
Ai+/GjphpEYroveWJMSJZSOSeG169KLwt7o85Ya2m0c80tbyLIOQ4U7rzPUwZ6+hoHGpQDl95+5L
pCTvoUdbbCrM7hg2ZfgUzvFvm9I5TlhuVJTbH7syquH3Z8aa7Rj9t6gesfolPhV4jC33dyS1HFCt
rth6sWDrqLKaXCO3dmmJNyDTZbgZ9ZhaimzLl3gmP7Xsxq8Sl2DLblwpfZHQscJxc0QLy539jqP1
6L3gBsYXDOjmLeuAqxgpnYUytFDeS0JLIUkXVzHl5qoEerMLBmM7B97vrDQQ4nhRcVCo7kjgIXRT
YCxxNDsbz+mXAPeZe5Eh4gtc0+LLyKs8Qpy6WzissSYTpGn7Gzqw4RAVoMe0jpASDE4evW7hryOC
C1kDZeCYC/29MkCoSr3qdvhXtQNcoGSNMWjaFwtDR/2Faoi6mXlmIcS5Npb9udw1RijvYTm1qGvY
/EK7kJSBJrT0jnBkf+rT5D6VscmuXgYDTGBYL1kCErea9VNpJTX0SxqZx/v3R/e5D/hON75F2FYV
6Z/OGtSp2ico1aeo78RBxm4OTeakx9pqxJ15UMJKda059MAtn9WFIinkwYlGFziN9C5a3jDlLqpF
FVfhahKpcIsSN8rZzVbE2Z1blKLHuHUpcdHGeK2TqnyOMJqokYZJ+/5LyqneqfW81PV+l9mVtlHx
23U0xEeczrupLsR6MlqMUAEFSKeQ3o5YEPeMOVoCiW+hB0Yy/c5dmPohLcw5GiFm1lOG7s/3Xk16
67ghhvycN3y0Z5f1gMLuBgCw1Fm4IHbVWWxAwK9zqqxlQQuy1Ka7zqNNs4+gt7QTHIBDANB4HUNa
eRkR7iA2nL0XdS0YUZDe7cR6bxFwbMmFpNPRDgqGon7iQMA4ydnvcZRy1ozlRsZAqwKTTjw9V61O
890sygKCMuUMpMyPzVL/kUutR3jOuA1xSTLVLwvMKKspEXSRuS0CX/vCTnQ9Ytx6rZm1nrsceM5y
WepTf6bEbq4IXEOe2RjMrmj41tz909tUTcnJzcXA+sQdPqww3qr4hX97hrD4w7DohXqffYtSTMBT
ZPxoe5LdwsjAjbAcWt+mvb48IO0lWt7Lvok01cl7L4xj15XDE32cdpUW3flOuRcFesuIhhRr9sRH
+jLeNYPtZAeXNqyR2mp89f43Y2e2G7e2ZdlfKdznYhX7BsibD9H3CklhSfYLIdky+77n19fYO3yP
zzmZuFmAESAZsiwryN2sNeeYFIbt7e9QFP4bsIOGZjfEdryD1d3sB3UsH6ZoSlc+pIA3FBQPXRVj
mzXHZw1fLd+n1G5l101rbZ7zc8MgeOgQ7pPo85IqF6m/7tvyGlaay4Ttn0VOaDopyQ2tIaNmsxwi
j8R3PXNA5yAA02hH0D5PlbNJAnqlC24dBaOU7y9GLEOZx41qjeHaw1C5S2bir1JleMkcZ7r2fNQA
T23inbusXQekiFyho7brSBwF4po8kteCGrtrAB1zIscZUhstFVnO9qgM7OU1ubABtcknp/v5LowK
Ju5q6q8e8ng4AI2xIe9T/dJF9VuC7edHV6bXwTJNAmBa/eiJ5QceMGw37Iaw2KarxrDiw2i6wsw+
v7Cuzjft5KgHdIPk+o7ksTI6Od/zW9shicxcf6byR7m+zeYWe5Yjuv1oTkUMVur5XxyN6YKGHBru
ItgQROPvyFGgpxoKHH9pI04ThoKT9tCOlIRBQw0nX7w4cc57MQXyJY0Rd+MkEVbf0n9i3+s+1pl3
qZzeYOKcGXHwlC2daiR/cui0r+gSnxLds58CCqNnc2BAL/tA+4pcAKUHMngsJWNDaqVGmndtKC9n
+VprWnE1Uu02qEnw2gydeZjI5VuWqWNvgWBnOzcNtzGbzp+ar2wI5LZ+YhbfpOKKeCtxA3vZerMg
XDBnhjYLhMoftGulEHxfaG74keXjY6Y8G4ODl5YO6VPnTcfEbuK3ok7B7aqztYpzJXqbuxlWmOMG
J3CNIIVUfVrUIfqmmcbEDRIqvfSsMI6K30wnXSOmUlVonkdEdSia8Yg28cs8Bs9surRNK/y2DWtO
xKQc/X6p4abtCe8+mxEw4LvcH0jni6U7D44SKJ+NSYQwkrJ3ClDNMi4fHIH61AsSQVi8F2cUSc5K
NTXtWhblgV4G0TukPi7uDMLSJ+WBKIWF04fKtzh2lkWpxT96MhQXfTLkxAmEJlbAwN7OmdNflJJN
U+67b0qRpbtKxC9Ztm0f9XC+eRN572VVtE/yxWgV8qXKOtnSgJgvihpiNvmXA24SNjh3jBk1ITNQ
eeyesln34Z4BycOdSdElTaqvYepq3KxVfhkGVmysbJS1Mpn2Y8vOSGYgNWJnRJfT2fFcW89R1u9m
I9xGSdK8aMC593HbUYISrC8Qd3+6rsXp55DaN1VaM2aJaaNfCGWrPJdF9ZmPFuEcmW9uO915+51J
5UZgaQqveqW8tdJTLXmFXFruNdYea0rmAyj1qiegJNNONE6ExcvoP1svA+jpaMdAMV9+NzOVfDKu
Y/mdilT3UFMXvcorgLjIbjQwittd290R0I2fmGsy2ws8tsJKRRuwhoz2JKWGsUXXRL5Jt6xbBYGH
wU9GpQUqrfUKh/4dBlE6MbJye9fGKNCZgpLzmA2bXpw5qeLv8Ti9SNOsrKcqYNzPibOWV2RNVV62
1ew7aNxge0ckSCYGjTR/W2nzdQyNZFMo6D0a36HgasXV+k866qlbsF/Uj3XR+0dsb/79SJ4CaiqO
mrATPAcJVZEpL3HSwkt+YiFmbFE8Y7qWTwArJn1tUYhcKiR6fattZavjFv6MvOpCck6/JVSNyPIJ
6G/gYBxj9zZvMvLkcFq2D3bqKrtR0YqdNWrZnvCF4WGwCaGsaCE9hqq3ZRfhPcgXj8XNxnSMbjkn
3a9rtV3CM1GcAnjspPwIw+pFZvJws85ostkwy9MWygOS6QngYaicRgHlTZtu/hX+yy6VfzXQbkC+
vY8xN+4H/b8OxFuhxT4ktexv//3XQVPxv2ptvVLV+EIlCPljbT2OTdm9mlVXr+s8aU4QnLxT0/nQ
Yuwsf9M6xLQhD5U5RujkWmUElhQXh0w1+7c03aXiqdO8xN1lRDuwalwhty1e46wvV22Dr7TtyvJ1
SLKvpeJZ1MzUet3WTrkdzBc9S4xXQhqsk9lTy5enMcs6WOcqS2uvPqGs7I+29pyJE/Y34sVLt/ew
k4CbE8D+agxJaERnoiOfb+pH+dLptJWBMDGni/0pjmf3mIfcK20ENNWjHfXco4DF+oPSqjR3vYtS
xWzcayZETnnf6xtVD64svBCLsuM7+koTwIqMyO7uBvNJifotviaYvk7uv1TBiOBhzJrHsRzYCKvC
0Z2gkyFrY+GWWvgx9ma7ov+cn7yuKvZt4lKxUxNiHQS/sjW0DX3g4QTeCiNCGNwiAUStHfenkbTu
xh1IF9EAhh3nqelXbd85C5Bh6iGfwoDm9BzsR6FLx81VsLJ7oDrhrf92FLaBf78WyyNKnitY3s2O
hw1ARWm8mhBR4OEBgpKntBN37ZQTq+WV7/wT21BUexrbfIhsqLlFbe/yLjWWOYF1O2nxHeoO4tLg
emdp8YUXT4ieEdzy7rkQslLLopQ2o/k64MTYIEV7GhTNXwXlAAWYfSXuMRgWxAr4R6K5lGMbmgff
HgllFalniRlsVdhyJ5mBZhTthJrFi9ckj0NO91zQEhLK/vs8thrEFQAHttr83PZRdZWfUQg4aHvf
2jY46F2/PwS2NXyKAzT8ozwYAsc/VToIKV0IIeosZ84SR/Jlnj3KAVhK5PWETgW9hAbIKXNZ4lv2
OrUMdxUlavuUTVG69m01XfWKCuImbrpPH6sZI1LzPYujYImsw3mEZkBKosXEYJQ1+Rs5uK8pUQln
7zWVTDbz56yqxjc8sj/RQf86iHKDO7HGu1VkpBHT15HFXzv/HKzWf+njeT61QR7D2Kcm7DU+6fO5
82N002BlTp15aYmFN+BBcwh0JPDUTelXLENTlEM1YsSTWbVAbULF7FexUgbrPGzY1vvgjWTjnCjK
X6f+lPaPU+evZdkPt9x8zGcV4pRWG6usw4/RdnO9V9B46sLtq5Hs/CzPhEckyb12f9dRDCQWPPsl
YKE518YruqZqX1LdX5sRAaqz6R898SKPIFtx12APHvZ3rYDr9T9bp3ucXTc66XHG86mjqgxgsczZ
98gmWtiE4Hx18vF4ly1G0ImWQ9+ALYTghaRX6EYU+veL2iKXAMciOXq65549z5wvnhFSGyWC+UMH
UdVnJfZ8MFWoufmJaFquELGUS8JvlPsPKN/wikerwk1LmgGtL/GCU1Zb2kEcruECCGKeYR+bOpy6
zzrG6xQo/cVRdWdrJiYE4D9eZn5x1aIqTaLd+xkqq8/jwnYLQdAfL5puxjBw04uwxC/RJPTrSB9+
aZADcaS33Zcc1cH6/iuzC79fRLliranBw8UTUpzU9IKzZ/Tl8m5zS2vjOc8Ta50RMMitntS33Oie
ZRaLcEvTYNFIjtLB6RJkkWPAJRem7Su0HVbyYStd/DQHjntCjT8te5dWFL07UkvFDAk69IjAAG2K
OAvFRNoaARg+2K1aBItoCr28eKj0YKaMHdtHyzFpopPBsaDI7TWb8u1+42ipgj5XjPaEqSfrulJD
uBQ0HuS1RtOQkZL0spbNiJoaQ6vU5r4dCeftdHJ4G/Eij+Q1dDFci1xqz0G2q5z2oat98yB7FqPo
VMxeyJ0C6monGxf8Blktmnq17GZ+maxqupX8lzW3bM9MOFu5RkcrXS7M2Z/uK/jf63a5lkf+lxyz
sTnqvr03KGOe75MMaUNbUolkjrZa+j/wAzmMaNrrfRhr59b+MBCkYeL0vneDjfGui4wb1Ydp3SZz
usN3t/dmnx1MZxdrTc3XGKTrm2+Tg6h5s7cNdNu6WbXxJp8UWr7vJrgWwSVRT10lVlOKaiyjqaT+
UavxrqYw9hBGg7mNNTNfe77/7NHv+eJ3JQmKno8qF+XaM5mcAd6bLvlGnPMG5yKYT57ENgtc4s+q
8VqqVOs8PzbWSmnA6uQr1Gn+kTtJ+sSvyVsV2tQd9DBqvhgT0rUQsZpdNuBvWb9pm1xDJBAFw3MJ
8myXmWr+hvZ14YXZ/K1QXaH8C/adOmgb/PDek+FERNbE1vDwq6hNm3rBoL2TP1WYZGRBju10qvXK
WcriOBR9wlK9ck+o0SqOa/r9YfO1ChB3VHQnDnZFmTyml9z7y2SslA+MU599Aw96Qpu2bmozPHf4
06mit9Fe7s3jkViudlInGLETga9xhHzaTLR6Zapqta0qv8LRHxAy3zX1scqqcgPhOV+CckEmq+gV
5kSLjStJr69KukLeu5G5ciFwqWeXZxeVn/WiKP64hjNW3pha3xvFax/TTn2zRP+9sdIPEllgdaHq
I8GY+keZee+FWAzFJGh1UzC+Dm6zkAQoZFtEQJWOsZi91N4ZLHHvK/RG2B0tpGOW7vv7dAjCrRnX
w7ZHWLWoh9L4UlWtKVxwj/KflUJi0Gg8GJqabCtzqG9RZ196U8cr5gXLUEkRVEzO+FYWaE8wWZHK
OEcIz9qE5RKe+nRqkrM8naosOsp4MWYIbMG+CnNj1NXl7I3l1xDc/rYNDH01ZLGP3k/JL3Z6+rUI
D5P6TOqs91DhAHvIyT/bGrmPMdYciD8zUkilqlCTggejNYVce+00FA3y2dgEiWo9M9U2j0ZNYRKG
+TMy5+Bw/86jqfYiv/QbGbv6uzhouvZ+gOgzfgOpc7ATRMnC3jd3WfYkziR/IK4JvS7C8OozdS+a
qgl2jRjM5HJWXkO8U5LeSYC0+KBhRPjgeMKlOyn+tlQ6v+X2KhzUtDcbafdFE+Op3IT4WlMDpM6r
xYil7iHFoNd9ml7Fx9VPOOAKpa8xzyjewtbyx2AOin0Uec6Z1gpFQHbp9yOtMJN17Lra8h55GGjG
L1ex1W0qYQyZNQWrp9FoK0e4oOW1QeTm2UmnQ52Zoit1l6fM6G1Q8gIS45TztMEDC6zaGtdJYnYP
gxcmmxbayf2oFkcJWYJLu+3Nl7EeLxkd6y8Mbd1uKqcY3mzCJlRur+gXvOPwX4TEzr7aVknMRZeD
+hDUu2wkbIlKS7XWTT05+HDOl6qVuxf6GwtJt9P/oN7Fs/IU5jP9IcHFM2awDM6Y6dWHOlVUT+hR
sCd9kk3+2CQIsOrztaooBvVUes8KFqmrVbTKudZQvBBbihVUpa+dsgDZOrbVPLVpDmsIrNJTUbFq
qPLh+z0DstYAFbPSW1ZpN5Ij7COxS5k8+PvdUfLRfHpJG69NEMrnJau317t11CBhFn8dGlr5wkjt
rKaphcKu3uIZ71Mc5pS8NKVn1VHOSMRrukWiGBknhb4O05iManFUZMRrjG67i4d4XkhBAm2NCRG2
SXipRBT15B6c71mW9CxaL9JOeKD3skggawOtE6FRIFgIxMm8bbqU5ZRQeZqmaR20WPnuCO+pqyya
mlgAlvcKGC8C9XwFynAg8JuGRnPItXtnR83Sep4sg+xNi7TaFaUUmiv5vIWd456UXlj4ik5RFg7W
UvZeRXsDxrWVw0itq7+aTXdPZG0a9cKgWXLfbPoweDcuyCGq0YytsAnAQmhUl+8ZPApdHF+kFQY2
Lwacrt2vxxzLMvHcRXUmos5Z5qIKmNj22nMj5DtI47ZsSXd1E5FXy2rFWTW5kkPTqF69ZFCXth+O
xPbSSm7MmMc/Ihr4d8mkcbTg1BcjdVJWzXXauJt7sQluygXAvbWXVBJIAvV+JB4AvdxbRbHvWibK
9BSgyC7Upj8z8gbsXYSuhUdrkbN7PEuBi90aPhAYJtogzqdtmRKmKoOJdYteEWomjXqxy14Rk8SD
PBpIz9vrqukscq/62Zu9/kWdEv3M7ugnzdLodP99NRUJV0m/i+m5PE4+Nna6dtaPtdu0P++/N7X4
OgsiG3B7tgPqQBmDkoxHCtbaNr1sJ6EZ7EYy3FiEXMhTJYkwLwoEiorye0Qlv5IfLaFQPFWd3pxw
HIkjocsZ5onAMimqbzxlCfrlZ1KpJUi3vD4N7P3vDn9GnVdvBPKS1HG3SgicXTByOwdJZyiSanyA
67YOq1a/3DuGdm6uufPVEyHRGv32SjsVvTIe4/Ij9q2n3Dd6UmLY/SpBQWR3Tz84J2cR/A8CrWVr
Vd7hDjzzo6E+oBnZltJ9n/Fc3ttLJHkv46YqdtgLm5M8CsqpgfzFtVlcAyn+r3cTz1/eOy7aDIOv
6KAWeIm2QWJMqxR6Fv4rs9x1hq5fBlqW67SsHOYpM1j6jQJB0RhvZo5cV/duLeaw55ShftkqNE87
tLZGFjD+yGcgDMaTJm8ioiz6ZZPY7Bt817i46uRvQ3yxMHpy82IVGDOpWS47z0ZcUqUNQ4pEZBzy
OCQXaDLqU/nHUdHr6p5wGEJInqRrCpLqeAu0e3gPERbyRL7j9oO+sOei2il5nm0xu+jM0BjbI1EU
CItgQKooWjSWOSSPdqrk23CqxrVZqbhWe1zSmKqMbdyF/UukVv0ydIjmku+28MAWZUAuy5zn3Uts
theigt2r39YWUkIADhYdf7D4LBcUQrhJmk1+qgEo9ntumxJqaOBJr1T6fl6rQ+a9lFV3y9PJPqnM
5Rsz3cBlR4zHAVZ6BTKltQaR4NEkbL2d5BENOmVap60e5FlDyDtYSnerj9nHbyGJ4tO4iOrwIxVF
JpSvKFBUvaRiGb1Com5eg8QzV7ZmRZcaD8mhTwdgOLX/jvmqeUow7ixS1XA/8LMj8R78zzDxtqOO
dEFI/zIE+tA6s+pkkOy0wTv1o/CtYm0ENZA1UYckLwtrCwEp6zKeiYsrsx/yb47ir096837Xr0QT
4UN6CX17o4CkWQU2yz9lNkBFiBdXCKanKk4X9ujHh76O9KtuaZt7pJybzQ/2EJoXpbK/sF6YDhJT
gfnLqHv/IsfLiAiDFdgXdWlkPn7HjN8tfkXzOW1TTOcNRe2ZiliXmNlDMY7KyhvYJJDclN38DlCF
Q9tw0QKPuSXNaiLl72r7kERcHVBOUiciCkxD/mNmCI0xWDtL3S+H+w1/v7G1NekI2mVikF/E7IiS
s5tk5QI34XhuHbSrkR5HX8xuhsqCuOkHCgkIvUFwGkSgAHwTeM9JRoNGzDdNolyrqO0fvXYoVnUb
FmK6IDyTxK7VIDBL1eQ8ZFmd3OT1VFzH4tjv80Bz1qkXzaz8QQVYWmvejLJ4bkSaS4FhYxHBeWy1
bC07oZFf0EMttHtfNMuV51Fuqu+boIIH56RpRnds8vzFLZLp+Psl7ds/n8o3psJIFlaGTjL3QSPI
/JamXxQhSuKpnFFF3qvu9gCQD582tT5kg7sp96JlhDqSmbGgEKpzSwu9wX2YHyEyD4hF5eAqh9nh
2bHmnqkQ85phNuEGnz+FDPHsC+nkjkpTvgh1GIB4/wWyFxG2lmOJ0W1CPeXg8ftUvotO9de7+kS6
hw6paK3hnADfHbx2fpld6tLEQOP3wWvkA8DqS2yL8t0eANJagWQqERVK0Wk7Mgil2DYwt44BAib0
8GAGrXWyCqt50Mri52wgmOlihdA3cmqXst7xu8xhMVksjEYfdgQ9WhuKQHCO9Ex97DSxKUdFIs8G
zqS5VZ5Rztt5NC60uDuRoFJc+HnCfVVnxSLGfX3UvT69s2hNi/pqoIzP8jqttnRVFqpz1C2SftUg
r0ieIIlWOEGiZpwOWB7VpXSCxA1N/piEDbMlBxJXnOqQxw0LYuIHng2/vfAE0dsIum7Va36wTT1v
4YgyN0rfBv0SIwnotfrqmiQmjqmpLNxaqe12PUww2uRqKjFA0FYVWNwKYQ6u1o4JpMyfw7DpQWwE
FrlL0JAykof3BcVUHnP/FpWTf5IeOS3G5WYa+ZOJt//gohA/yCOILBAMpofBLWk0CzGNkhbI9RkB
L5oTOw9tCbMz5T92M+2KqEAew7F1vzZFGl9LPXNRUQV4WYv8CDK7XXaxU58MLbMXSewWr1E1upuo
YNEmuxxK0WfLIOvpYuoYD/I4arYuXrtzgtxgodGaXsi9GtJj/It2RYub4JT7aqZzo3Yvoc0S02yL
qrc8lS/Q3BbOS0Jt3LLOMjFPPiWEHKWbemKhwb75vSgVlTV7aR68golFaYm0uM9MfuKml9y1qmOS
V1A/SLAeMxbHILbOoIkPtmV+z8RUYjRkA9QRpBE8sW/kcWff2ei/WyCpt/db/dcSpqZg6It9jVTX
mk6V7xQAXouks77/e+/Cf+Nc8EwIAqqO+cNiCyQcIt/fn4AM4dvR/jcKK4W6HbWVJn+OlKjY/m4R
R8RJKIYTX2Vp3VRaTOOCb+2rNUUYNrSybyA7CH/rJUAbnoE7BMAQ6pAclsj0aa8NTbhL6+JnKeIB
pNpMXr/rzsb4VNO8OZTSfA4s9NiMLOR6ivGXAVYc3NxbUXN3ZU46HiRWlh6quy4dBucOn9OtjILp
YMUe+0Ij6m9tW12V0TrMlj2cK30eD2yztnKH4eaGS9s1DwF35BE0qhHV4VLOAY1J26AkR4YOg7aL
PQb3Wo8owxnF+CWf2o3TuM3WG0eeIsS+l7vTp/LnFGEsS8bKIl+O4iQK7FqrH52gH7b//hMz1b+b
TTyVa6bmGJpqe5ape3/9yNS6SGws1jUuuNnYojfEHOHH5pF0lBlDdQVEIyflJA7g1AWVihhv9rS9
dMC4wBT2Ndi2ZUY+fKM9VqJwRGRFeknK7kOe9bmZXBR3+Mhj/4bCsfjaqPu5jxirOUiqevpedM4r
WajlNUC1cYxY1dHkB1CHQDza2HG9CFPdfbaQ+hzmanxXYLKsojZQD1UIwa4eqW8r+gYBlAsqKRkB
BNXT2unjpwms6Uk1hrtTEGQYW1UoLzvV1coHDN0Iz9HHNPgN91L01ra1t4NRWy390nBExAYFjtlf
sYcrHjViAm9xr0RLnZg9mD5xftMSKyGmmdCBXoHhWvdlz2oV1XKCHeJseU67QHDVXLIWMgmx1Cx0
330Dri1tGOOLGuOwAdnxJFRHNE7R/UibNnPbd8PNymf00gBjNad+huunb+q6i46l68U7MP3aqbd8
G96I/owJKb82k2GcZxxfrpBL+VJ/bOYFCJiBRpic1monBkMShmgWZ9pBw+ifYt2uT3RVRKG0gbBh
QsiJNCu7SjVhNpLSl5hjQk0pjIBmwbMturA4s35gGPO86S2zErDf4Glx0wU1ndBE33TgYh7z1ts4
hjrudcTE64gQ35qNO82Vru9ouNiGfxxsAlBy8VtQlDA75/qgbu9HqhAO5jp6dS8ukp1XefU2Mz1w
YG0ynevM/eaBmDurc9oQCI4O9nw/99r8mAGUkJfki37/kvGslLUJCpIuZh2N2xHc7iHOpp+ioXUE
Haw+2mCI5ceSF51FmhDwsWAYwlUQGoITxy5ldK2Pe6Unizy20E2HpWTEdF1gnk87U/n0y/gldCvz
6wylHf5fEO5tmhfnWWtfHCS+P3CfbxA84SPTi0XZ2WO0aIZwjSOz//R1Jn0XEhzCKYwBXty/1opC
VplKoT+p3G9TEkdHK24i+i0c6QAaG1Ifd7PQ1xjDBHBaaG7cwgkwQ4i826r0+q2e2l+hm887cG8l
7kMYXVvWoBSucwsRTG9WAaGXY7amvxWBItKskc14C26CwXGHn4w8bFG/ladmb/dkLc8BPBzzqyky
R4vOnRaDMXl7Vc2GtYmIdj0WOISjLj7Lipl80XNfW5eEhtD+zr7EQZx9n9pDWY/pB/RezzfiI3vt
8JkwZwRvXgfMTA6VeqN+c1LbWEmsuOpQTi7z7KtFRgbdDVIOpro1V1rf7TrLqNF2Rd9ly7RxKLna
3nxRFXKjmiBZTqPiMcZYgJOmgIVuifapd6ovPhmzGyue3QPUs2qHzonkVOqayNWG86hm5XYcCLmM
S4jcSh00B+lAyppuX/hB/DzULLl0rw47rMrFHllsjNK2Bs3HalezH3qIObtSuuvES6aEX+vI9RZD
0l9ZgKA6blvE/uIo6IJ80SmtA3S8fTJtY3iQcAvfxWgOBRubE3L6DGvdllq8dwjT0ThRgnXBFhTh
rcTPz+eJuO1eblOSsT41VMPzcko/wLnMYD0n66EvUE1oc/Kk2VQL/Inys1xytwOPvzwdBoAT9715
MMGzlNs/KgY0WNOZbgKVtmXQ4GQaKDnuzLFMT3BS97nn4eASN2GZK/PpoopDzbGDX3wWOGjzSnYX
7ILFi9ZO1VneWw6t9kVnpkj8snxt2yXzTxh8SlCNCjpoeye/KFMjfpWEwjEz24eAm7ZLC++S4CSV
1ocS994WZo+xaGbwLG4zfDPdZVPnxY8y6YJlNsKnD8gl3sWMPff1kdECMmRRAvZcKDT4WLCOiVaL
fEE1SF2mo4cDX29YdEWqPrRxmzzQ4sPsIbtW5KpKXGwoRs6SvtwhCKqvgdq1+1BxP2RGt9yLy1V/
52kUoQ0dgpFfwkkMcm8bEwayVEySJxSFUkMeoAT+9xO9prtM5Hfz9P7HP//h2p7usiYzqBVQdjUs
9W8TPfrQ1NJVrz/8gv7Ycb9Uixj5yhhlOzzGaKRlzQuTh04WH3I/ysYHdB7BoTHNeoX7y1qZdfti
a0Z7zAfjeP9U4MGfFEDZxzZ3XqUg9i6DLbjkz96rbwXTPk/JqwmwN+47sBJ/asWKfqxA9WFYRPdt
9gdtiKIHZqNxTW8jArWlF2c7tlEnqRd9oB4/CPMGnYMRgUivHvvGtTGc1SgWbJunFurYy6+jz9pN
gWAYSlI9J375zQqb8WZ7rrry627fxJX1EqW0HISXJcbgv++KTT5r6hmS/U9pBijFGT0Lym1s6pI0
iJZqGCAlCbWj1ZTNY4YDfhUL1ZBreh4mAyRCqeNpT72vPMWNEyxbO8A2ITzLTV6OxXb0i5zgEu5h
GpEUYZIFffvxLKmqJim9h7q3n8hFheFsj1jxJsPauEFdrd1UZZc3gCYxtGE8AZh5jFoYdnZezfs5
dMwluBZv71ZNf0hQ5gAOMvAT5O0xccf3Tp2rlRbwOVZNuQsDj1KTDTPQsycw2lRXCAqxso2EyOFr
LE8uvq+oiicex6F6cBJr41W4H2Yb4mPQjd/0lM2ok6nlkZLV9OZ8rbKm+h+Wp7r6X+5arEe6Z1Ik
0R1amvbfdhS1Phidk/gs5csypro9HSWKQotKGxRgiRDa7qD25OktGP1NppTVUT63NY7U1X0bZKSp
c+7LZjVMLQoamzU5d096I2JUFUEJRawOV3mUiCjN2U+1pWYG0XOdMdLodUoeDEnpCzIkvTMODuq+
at48OxMddDdx/WUTWkCiutCikEJD/pQY0wadXrUrTGzW6BHdlTEXBtLXeX690yxLg+a0r+O/s+2F
GyXdhSAw8yKr/PLIVdKnXKMja/r9tfX81WSa6pMhFDfirHUb9Unek+KM1szWja3t6PJQygYlais8
ej28Q8enJGTmK9l5qFK9ALeULDKYbJdEoRgU40E63d0fLquvrRQBTXTGee7N3RhdNCQeX5OaTNCR
Z0w2lfg1kR3MgknPlALASPlD/mA9jLuzONMJCV7cq9x21IRbWkPu1vNy4ivs0LvSIMAeEbr+go08
IDCNHABXteKd/C7yNEFLib4uml8KfFabQcuYJp3miBd7RLhb61O5CBMWNERDFdmuUbWL7F4xmrSb
ZoQuLU9nQ3c390HAamkuGno3rJtEn/bZaGovIwRfuVGzRHaPmDHuvYgxns1FRQbxaxrkezVSw48o
pv5czUN6iaOKGLJYczazMbjXMYv7hYQdx4P/1jST9VxShFyinuiV55nySt/hh1TaINlKcm3Vas+G
L8DgNgwJr1TVnRKP9k6pixAejALi3jfcr2WxVEeHILTS/4zThq0sHg5A0kRJmuyVuO3fNMfNDv4Q
HOU8aXiq0PAML3lmvqXoDo9FHSER8HN3Z2UECudDH+zls1qAfrNBAlImMa6yXNVmdNscotKkwgtC
6srQjWg1G2W3w6lNdII5I9GRMcqF9zYBW3ma1WQ4MQ2aRLoG0zdVV95yih/XTnuXlbKoyQiZsNE9
yepZ4qR06AmIYTXA+mE9Id2W31DV1R+lHcar/2HGM/82djDKGo7uqThcNKEsMv7Go6hGq22pdDgU
m8liKGawnoCWKG5bLkxzElYAU5LyYC1imOlXHuJgB6jWWedgbW53ZZJnjJ+xakY7PdCCnW1X6o2P
/wZ3Y0FUNLJFvECgUMe74jgULeSo0iAXJNG3OlX4FYtLUo7shD7BfvylUHAXmipke9O7ZbmXqR9V
oZYgMbrhKC1Z8VAHmwn60rrO1O9FHzj7gEC6FcKAYO0SZg4/I/XLtTF6+aouC+daC2Jh2i7I6piu
8ooteGbaVL1iRfEOvy/FkfoKkAaQcs4mJ4snmNCmXtsns9ZPRlkdmiFnKZcUq989aXmkqNbm3g2M
gTWFQpEWjGnxUB9J3MAWqzr6R4utNTlXVvj1z8Jf1L9kK5FAMRJo3NngVlDvJPgBiF2ch4H/jaEO
z7GtB/tZbdG0gWhbGjQZVq0VEgFQ24961CVvYep/TnWtvE/snAazRr09zj+VoN0G4mDiCvbN9pJN
zgRMEk24xYwNLby8SDd5QjDL6k5wUu3uIRURj7ShklOKS+OQE537+5I1M79SGXnsC0CdGQP/pWZg
u+S2zkYdx/QHcX5zxSjtdScJ16SV6z5MDUFWVjjwv4sNzJhOVS100lwlwKKbk2hnZ1RR5DqJdhZC
abnoCjTdWtfx0Zw062Wce2LmbHJgpFvJbrt+KR+O//sXaE4jITrfi5KBMgjbv53+563I+PMf4u/8
8TV//Rv/eY6+10VDaNC//artZ3F5zz6bv3/RX74z//qvn2713r7/5QQzIo7tRySS09MnioL2X/Af
8ZX/v2/+r0/5XW5T+fnPf1Azylvx3YKoyP/x6y2xDKYX8qdRRHz/X2+K/8A//7HPf3z+ly//fG/a
f/7Dc/6PqWrYsamVmbA/bNbPw+f/4+zMmixV2W39X869OwQE8eLczM7su+rzxli1KsteEcXu158x
a+8TO4svnUZ4tyJXFEyaFxDG+4zz/xHyv6gLhKuUnssY/hNnlKrGm8///T+M/xcuQcEo93HyxtXo
+X+1NYAp+Ff/5QsXfwS8yPeICAL6f/5/s/+HefTf4/UxA8n763DvIKMI5CMf9J2/b+8CiuzytsAx
EXGCB5J5nibgwsS4glg6E2f+99vhf4s/Xx6+u8/NfCefhrHyj7oFJOmmLSAMAWhQt6+9Rm4KvgPB
id13pPOT/56gf83P91AnvlCjdd4LyhncKGSEQK/ak+wRKMEGACV2rpcV3NfX74b3f/rxfTVL/eb+
3bBWuCIb4kockwk2BzuVzkgGT2akp18uf6HjfOtjC4Ht4roAMHogI717ETi+fOmcikx3kzxbFTr+
jAuxckIa7uUKFxrkn/fCdyOlpKt6/1xhXyA19aYGvMXsvdbAu/xyBeLjgfHPLX1XgUznwe0M4/gM
gcXGlyhNWAesMtgs/KBZIyex8yBOHD9dro6cR+KDqeeff8e7+kBbaXOO09TRxHHf4J1Xhqwc9b6f
kOkJPLUYAUf0hpHuzOSDf5G7EjaYTixpeXf5Jyy1+DxF3/2CIp7wPMQHPPvjhhi7Uf076adrEMzB
UBvj+8uVLI3b+e/vKqkRrLj06/gRlw/+91hrHwcjt7i6XPpSE6zloZDIfGyZ5secpembi6UeIGaI
gVwGFMlZ/jGdLle0OFzWSgHSCldNwvGUFUfJLhrFV5wkfYhhYUc2B7hnNLjcOhTC9LgGHr7kXX+4
XPNSB1oLhi6GTCna8CMen2Ycl0DDjA+KB8gc2FaBtVTQEfbjU5GJo3ABi8Stbl7iwpSXabStgvPG
8n4K0Gxyzte1TljVky+eOuSwO5982FbEK2vqwmIkrLUBfsoQbI0cAeQjxXFIkzNao8d1MA5/jQZs
dkzOKmq2Ut3CiAhrpcCDJqjzFBojEMtnmH9qovoj7pgAlrk8Igt7hLCWBpC+IzmAcRh2HUT/OMTX
lQtiDilGEKG7YVwJnqVqrPhHAkgTIQsVPA6az59zPSWPjer0U5vVyeO2lpy78F30D7CyJIPLg5A6
Y3r0SJPkt8EANtxLziUuuC7XsjQg1iqQyFjl0lcSn1vedO2AKPMYxEQXu23F26EfpROgfjPc7vwG
d8/wWfJ+QPWljpeLXxoGK8BN79dg5Ql8LBUYhjEf2iN2VmhAUmLUxh6yYhwJFxVyy3FJ4bWA/B2h
7R8hcHWndF7po4VGcCvG8wB+ZhC3YwiQkBGcmsRk7jGF0qG7yZ0CwuZNfcWtSPfpBAW3MwI0gudN
pNXPzQNoxex+6nmx7UhowwlL0MJ4ZmIEn0dKg+trMahn3Wonv2XNHLg3nZMEPohAyEjYdljjVrz7
E7rMdbkf9hrDFCYcAJJDBQEbW4n0hW2Sn0ftXRiO6dSIjmo/RGobFOV4BBf8oAIT1bu2BE9ilxlP
pyuVLazG3Ir5Kc5ivJNhrvGyV/7JNXj4vSsohaVrDRMa8pDz3sczHunI+OPytDjPsg/OUtxaAIox
jnx4JUW4g8PF9UONy5z235bOCXRRs67hfJzRIsY6VyTdnZtRRb8DDMf48+XqF9Yfbi0QUyRw/IVt
UYhcDnNIvALQI+Grw+XSl44ef7Ck70aP990IX0sYmTMXjTnC273vjjIG2DCMkfsRf4MofSivPECM
+APuxClsNn0ps+8yB1V2JcCX2mitIODec4WHE+j4/Qj5n2IO3tQ4whDxciMXZqhnrR/I4hNkGjPk
FbIUyLkJhBFca1bg/tVzOJaRWfluWWjGnyu1d31piBYSOTF4IXbn7DWTjfMU9UW8sjwtlW6dDKBL
BnrW8YMQXuxutjcEwlG8wump3RZbnrVStGkzcTpqiRSCIaLXng+M1ddGMW+6qlKjyh2dhYr/VSUM
OlZGZmFl96y1gw1VgXmkRQieLfhcM24l1dlhpXmDF9mgVqbXUi3nHn03LrMHMIYR+DhIcId8FAAP
HJBBQg8JURuPbZ61SAjYh1ZZM55zPnCfRlM89Bew1DxdnsBLQ2+tAYK4iTNigwjByyr3tMMdKRRO
dOPEss4I+IqCcBlk/ZDCYWvnJuRbhZeulRFe+ulWaBOhKm8sAMlPfWd+hncVZXBSdaDI39Q1zIrt
JDOdYnqaQwfmzddQJjcw4oKZx7bSrSMB/Be4gmpmDrsILp9I38AduJtHK/NyafFlVkjLClYcEFHM
IYF8lA3mijnjfVnG370g/zRKB28/4uQrGAqW/vXlFi1soMwK8sx1tDtELQZbZT9cJ3WgnRqhwPGA
RkQSVbMHi2WlqoWwY+e/vws7JBbCXw9w0XBw+Bs+b8H7Bk1ZVWE3wIDlcnMWphezQpv1PmDseTSE
DAH+EiBR+kjgFbLyhXEe5g+2fvsNpKuw+A2zgAYOrPYjAvDVyfO74ayVZh7eq+oCxKcoW5lsS0Nj
RTnkw8gwmTMTtpBa7WrN+AHWw1dQA5aHqEbWmhqLlYYtdZsV8tjxozyHECFsamA395rTdu8nY54c
Lg/L0tBbUc8juOI4UMsckUyibjohvF1f1sVtgMT8ld1qoQm29BIXtw4eSaGx1wYMtU8RifP4Tpmq
eNvUhD+KkHezNycpqGM9RS4x7MKR6D9/9n2FdJIzi/1yDUstsKKfI7/Gk4BvHJsiwQVta5A/FARm
pfSFQw+1Ap2pzKNRJvsj1EQ/Yihsd30bPKoWKELFs22rL7VCPFczVHYtrLr+NAEQALrjEEasNGGp
g85/fzcEjEtQxRLSH4MhcHf0XHq7vYOsLTtHmjte0FB6M7fxjitYQSvxYCScn4Sg2cY20L/bkCAb
ocYbLe5wPPpWs0oeI7igb+x+K4xBdSng5ojCZSvL4+wlE3iCIrm5PD8X1iNqBfHY4carmHL8dKqv
vEB/GjskbMLM9NSD6Nv6yIHbVBGx9nDYRFBYTrrmiJeKcGjdhyxvnviY/UwYg/9buXJbvLTdEms3
b2fdAYYJa9oYCHAWjXB9CeAx1uxFDrgp9BlJ7z2XKT80kbexaVaMuxHQEnAv746jmXB+yKA08ZDl
Pqb/AHzwyQ/GbSdEYkV70wZjhkM6PMRFkOwEqJw7o6m/0oqF5ZxYYe6zzIlTkBTAUXIEfJDA2YBL
n/+ItbBYmWwLsU6sWB+NRysP7jDhTPCoCuANPIP28wjE+WHbJLPCnTZjUBoV9yGH8OUl0FycFIiP
5/lMoIkJ+H05yTK8XNlSa6yoJ2lEAZ0rTRgDWHoTZCADtDnUYJdLXxoOK+zBY0Hi8cTPOGX2Cq3f
7diWYGVLZ6Wrlsq3A7+doO6enC5ME+cBq+4PFsXPgJ8/X/75CzuTraUM0rT0SeUjVR1Hnl0yxC5s
tJKXXsY3QZ6xbXP2jzbu3eYBpJujA2lMqFN+32hkJuMy6rET47fLrVjoJNeKbLxkD6rFGR2uAilE
L9GndCLfKC/XpKfnzv7g7OlaES1T5LDhiDBBwza7IRvxVJxHQErMpC6OcZ0BqBBpeDcizRkayxlg
K6PLlb5bGqFzm9/1XR9zk+QoOSxwPHyYpqI6lENAr5xJ+iclC7PyhbBUjxX0Boo6F1xmA8R79piX
eb/zKNqqqNiBvvb78kAtVWIFfiRTwFVTbUAUg6s50TMyS9UZ86ieCiRmXK5kIeD/JAq967GgEsgn
dMoulCR7ExC43GDB8Z8uF7401ax4px3tdKdTrCZQtpA2fmRzfwvW+Mu24q1wB+QjyKIkN6ELmRNy
K+ojnKBei0Zu+vk0sLZ3b/DGIQUWKpTO8IRc4xOSam7A61rZOT4eXyDJ/p6sgJhHMchZHbY+57l3
ocwzcsSXZo30EBckicuddA7r/wxHGljhTohS/uxQB6fF/rYrwRzua1gfkUPcNA+GNitnlI+HGlzf
vxvjJPjkQFKZCXODA100HylrTxFImZdb8fE0pYEV2LAqmtiIRw4Yy8K1b6C3wJJcLnnph1uhrCbe
iVrh45URJES09VWJ48LsmZXlcOmHW0GcFt2YGIMfTutPLuRtY/B2+XcvFUz/7vAiyLSac4wrqeU/
NAIWNfA3faHSwApbuHDn4wQmWTi1Gfk8Tx1FfhtrD5d/+NKEtKJWQmiVuUXQwdPvMU9gC9sVt5Kq
0HfdZwoHlk21SCt2Y1hQO8pznSPW4+cZ/GvHFf80LUwUYxcUUafYNjGlFcSY9U1TID8p5POg9njt
a/ZgHA4rq/MfM7sPolda0Svb3u883jvH8STD8TqBP/wOX8Txq+5202N/hL2jcyie9Rc4pK3dtC1E
hLRCGan8jdckIPIkDSDwbvqKVNRiVzvRz8tDs1T++e/vtpwB74jTVMERiyTqKsUbxyGCrWWaIKFs
WwVWSGtjXDyvogJZ8Cepqp+QbdwjVWbbtvAf6jsYF8HHL2gh0gXbmeY/YXd43/p8pfiFwJZWYCMR
BgirkXRhAILwgwCa4KrxRrESfQubjrRiO2m9vsAJ3Dmy2XTQZRvk4QE5VTlfSMrajQNghTjy+ECo
CLCA+NQdkDuTQ+sE+bWeQTSAU9XaaW9hItlyOzWUXoTXMciAPfWPM/TfBl5/BzZp5bi/VLwV2j2D
3bVg6KrKg8kLcCxnl2wcx5mZu5XRWKrCCm+d9D5u/0d8UdDkTs8+MHTDPaT7Xy4HwsJUstV0WemD
AZWwNpwadq8zJz2mnkzDy4Uv/fbz39+FsYk19K2mx8fW2aDb1ddSyGMxzCs6vKXffv77u+Lh51hN
MSvb8Ow6uaeavQYjabZNUN/alacEmFFZdm3oTT28ABl8EEEs7cuVEF4Isj/AhHe/HSnNGRTDDmzS
huglkeKmyNzP8CFtANGDF9Xl/l+qxIpkuD1VQe+hkiZIkc8JvrGU8Q9Rl7/gbHu6XMdZL/3R6dG3
Itko2uYJGXQoSB2WLcS/nMAEwSv5LzaQuwaC9kOFhGc8zuT7IUnUIXXVJ3AemhAGNGsfKQtTzdbK
DQ7DiusZDFdCH9sOxnee/7kN2NfLrVwq3gp0JMC2CVwP2jBy4KxJ+f2I/Ay3XLu+Wzjw2Mq4PpK5
yAokKYBndvQBMNn3UfscM22Ae0vvW65XVpOFkLEVcikwy60ec7AlAD3O4QdXyo2nZGEF+wD2YAHd
ig6Tsudmp32R3TdAhO+QMowLwm3jYIU8zKrHKq85OmrqnhwsskXifXNU/vly8UvdYwX9CCFsIXD3
gBUFJNVycuG+EJTscLn0pUlkbdsxTTjOMlSHhUe+DVkGA0zv6DlqZY4u/Xgr2pOxUbl2EziY0xRe
QfDGC+CgjSfkfOX3Lywnwop0MOxjaWShw3l0ntOSfi4a9TRWyFytzHFTF9lyuCLlAPR1qAJsp/tG
xve1Ga86mBRuK94K40JOsP3rJx1q5v/r9sCeOoC5PZN4SFf2pIUxtlVw1O9dAOYwQQ0ow2Dmwe2j
UWAJZcHGJpwH593GUY4RmEBtgiZ4YBUwQR+jxH1MdPBrWxdZYdxpzxj4MegQC+ptP9HbPKlCGdFt
c8gWuQVDXJisiXVY5elXqM1fGq0+IXP4UTVr7xIL09QWteGRX7s4c+sQmaN7nhf4bG/uRlneDVpu
nKZWJOPatQN322nCVshvIhZ3E57+4ZrxfdsYWJEcjV6JPO0MWyr6Cv5oMegbXIKB57Xb1lFuhXLH
ssbJQF0N82D8Mo7zs6b5s3GCL5cbsLAU2ao0IK+TqeIAX0tZwK8jycDGd8a6/HS5eHLu5w++eW01
WpYF8CTMJvz8Rn2Z/fJJy+Y+ddqfrHGGo1uLL6lPAXduGHI4c9/scGMDe8Am29g+61DeZ1wgUZc1
4Rxouiet99AP8ZokeKnzrAg3TiVrPoJfHfM56RKYADW1eoMNQr5yn7VUgRXiAFoBYQB0NMB+badC
QpoGLluR12x7xKG2vgD6kQnBUKiwENkrHMsfA6AiIj/dFh7U7n1cmI0FZXUI95+wDc5ug0E4y2Bl
iVrqnvPf362wSFE2UgN0EHIeu/EhH31w50zgD3rl02JhgbIFdaQEd3cIHBVm0fAL9653o+jaPbKD
H1ztqtPlGDkP5kchYi1Rvj+O0u3hisJy/YWnE7JwRQuzZNxKrDRjqQZrleoKKE9bVuFaDnZ9b/0M
3iCZaf5PPo3Vmo5kqQ5rnRpTLfQwoqvqBLSqM7pQ5fRlLMgmsRC1JXagHgyl4xsV6kqqq6l1YTJb
1MnKXr0wk5j8eyb1rGeTKobzQPP5mwsq0JXnS7WmLVgq3ooDhj2C0wlDHFRR04IfJZm341Et1r6B
FyaqLajD225eV6pXofTBv25xIau1/FJX1T889jaeim0pnZ+DwS46jWnkdZ9AHHtOOpCcgb+7HAdL
nWRFcxxNAzgfcRPCa/y1qge4QXjAAG0r3PpeaJBOLh0DEFSHr+xXRxB6bXK4z20r3Qph1XVJ5jNe
w66R73Ef7R50ASL5tsKt6NWTA8VIgcJl3cHgvuLXgFavRdX5Cv2DxYdZYdukI8SlQE+FWTalzpfY
n0lT7rJaR+xFuIbpWyeJhAusnS+np9aPfHXdBFQo8FUMl9emoTmsT7wgGqYQWUpApAzDlOl/RinK
7AAUD8E2n3dVdl0OUaxBfEJ6X+jMWcKfWJvj3ThgYKe9ul2ep5+CqOYw++WtDwOnRrjghowBSY+C
s7b6MfqeFz11nnCyny5ApuZXUfkJ7iHzrikfBC44QLpPM38CgaGrhuMANtl0UJoE/CWAg8AEwXLU
6BPsk2FfgEvkOb4agr6skNaghHs9VFEWXNc+C6IXM44ABLkwSohwRWKYrLYNpy0ZBLXE4JdjT3Tw
cr+rhwqXqVO97bRo6+14D6EPKTMV4gF0BN8iyHfjmP1CBvvKhFlY5m2tnYZXqMjxDomrlSwDNg8Q
08F5BeLx8+XJvlS+tQhkyIDuK9/FfHTh7Ofg6v+EdMD0qmZduS1YqbUUJCJ1TUVFGwJwPFzDwABe
84X2Xi434LykfxBQ1FoKdBn3PSCSiNZRZ3sId7NbHHnnI3Cb9HpiaXNnwKO6XNdSZ1krQ1OlHZKC
AnQWsrZ3PG++6qohuykyK41ZqsBaHVz413JPqjoEFIvHh2Di9TWFOPgH7kfyjScHW3gHSjSZHYY5
K+ISNiSJk6o3ZZLxl++gSYfLXXWePx8Mi626AxR5iJykw7B4xW9op2+4027L7KF/3vveHUOVGXQP
VniNL+VafK5Uab7ns1P/Kr1p+AFcd/37chsWppYtr+t5M7Me3oph0QSAWTEgW/B6CM+vuyafwejp
U4dPuxHx8s/lCpc67Twt3jVsUFVB3DHGhi/rV1ObIUzTdOOeaWvtlA93lTnGtsamTu8DQwR2TvBD
t/10K8gHOLu3PMWNVwUziZtEVvltl7fu122lW0Hewkk5j+oa3zWV8W+Sirmv+MidVsJ6qdutsIbX
TTOXLQ5zIFcX16aSGd7TYZl2+bcvHBX/6FLfDSplhQnS8yefLOUNCJcPOAa9snT6ajrYwF6uY6EF
triOwP7OjPg4Dp2pYm8JEgre5tKA6L2teOu0zimDrQXQ2yEXfu9c50FF9m40DHxF57Gg0QVh/e+J
j2ToKILvbBVCsdXlT2k1wdkkAotdHYa2dj7HbQkisg+fUtFhP7mRYtLTTeJwXq/MgY9XXmLriQYf
VJyq1PgFUz3fxS4ZD3MXZJ89mdDT5V5cqsJqZJsBLgyMVxliz3rw+/k2EjRMzNr96sdzAASdv/sw
HvHKI3RdAQDseFcsStKrQoFeu+3H20tTLlLZ5wyWJHWbhhPMaT/XmddfJb6ptoFsSHBu2btI8YIR
CdCVW+KgABfPJpBXEVjNzTR/udyGpR6y1iitYE0RBSl6yEuGO9kFLtxwevq0pXRqSze1D0q1yXCy
H6YmkXunzHALXcK1qliZPx//fOpaQyBcNuODENtexHRW3uVjK3HNNjbd2oP6UgVW/8+u0Ujmp1XI
gBHHQXbIBg+XhF4frCxTH0cAxLJ/D7BoZ0QYRQVtnH6HNfkVuG7fkNLz77YRsHaJoiunLjBzFSpd
tfsxZr/nDtS5bYVbm0TczKRtc78Me9c7FbBUo7RdOeMv7BCudeor4QAQD2AchfMAaTRwHGGV0GeR
xPdOTDfOfUvS1SWFjgkSMcOASwZsRg8wb6yrlQ3i44ElAHP9FbnBAHfGgWD3z1iCJGJA8/l8nXSZ
Nx2Gwqn931vGgNjaOgCTIilYjBATjgOjuyqQwx5WnUF9uFzBUjv+YyRSmNsFaQkCuHkpanIwnfsS
k+h4uXhyniz/eSomtrAOeBRg7TUawIv2IB2YIlX9U+OVRxduOE09nmruwWou+u3WQOClazcaC82y
dXYVbAydHFrKYzszcgWT7fjUT476BDPramVxWqrC2tyKFHxKl7ZFmMJZ5kTAQA9h3MzDLuVy2+DY
0jo1O6UblVUR9nPxb90Ut9SB2neK5pXL/6UmnP/+bvsxE9hOBv7VIQ79MtkjE129pj7Xj3MR1P3K
MrJUibXGAo0URSDiFOGs/Z+8yK9hgvlJZdPKSepczEcTzFphvd7FUzpSSpEYXcMtSoP2/tk33ZqS
4TyaHxVvxXlK4ZmUROchYBkYugbkyynpvmcDg+ta7ohdBJLqyoz6eFUkttiuppkZZ/CEQ5xu7wHg
BO281EjZIyBjAfSz9jG51GNWyAdi9ife4shPho5Mh9RA+7qTgjbt9eWgXxhxW2gHR7dI4fiMdiRi
OpCceY+tono/A0SwbdRtkt0kUtzVD41zAHF1rG8yl4D7TRVfy9g4sxc/GnebZCdgcjEKYTCtkOVQ
Ip+0cTmoJGA/IlGF8B5AdFW3B7y/w+k205FEXlUmk/ob8O4ZTBdjBVNaz3nxY/CWYV0PZWB39JPA
KeB9S8lwGtSQwEuaZ+O/rPS8215l3c2UJj0y9uBrAER0Aqsrt0y9+XNCkKr0rAGYnh4TF4LYh0wl
znxg8Alo71nNdLBnQKf2K8eKhQG0BVRuFPgxVU1+bEeWi8NUwELpd+upubtKB+R8rQzin6uRD4LL
zl3iyGlINKs8YCrkGy0G/gtkEXNjIlg5123/nQ3ZD6P0g9DzFI4J7BuaqstfckjZYcADePU41fWO
FCCfwrTnmQWC7rIgX8tuW+gGWw/JZ9HAkIInxzjCe1wf5MHdILLyavDc7Nu2UDlX/W4FTpyM9XPf
52GX8a9t5B4Qhs/w+dwYidbai2/6qQTtOQ/ZDLuQgnrXzdx9D5q1b8iF1dEWRoJKVMJeccxxa1MV
FGlU8Nk4BhMkKQfYDTrzjY/UdXkNr05YRVzusYVF0hZLkibgwut5jsttRxy9fCjg/1eehIC2oEOm
2MrWuFSNdfhNcMMJE1gGF2sVp0CmOliHYVmoKkCxh3bt9XdphllLMYHZpMm1yUNRmPQTpPveo4Ql
5z9jRpyVu+iFhthcP2g5YtML0HniFO8fJ8NHAhUeEhrScpZ0L/vVJ6qFOw1iKxfjBPdKkS7y0C1/
R/I7ZNzHbma/VcYOowbCmsgjNEoPnV674Pv4aYnYCkZnVARXJlUezpVzlZDkAFbQzu3gEd50uxHu
iLRoTqPcOFq2qtFnsF2b4dtwALjHhxt30cIDSAaQSoi4L9yVmbcwJ4QVsxxlixQUmcMI31eY36be
voG1yFOBL4CVGDoX9cG6K6wzE2hvTZpOeCTzfd6dREpi+DbC2+RyhC6Vbh2Z+hQXusyQJBQTA1g/
ndJ9VsS/txVuxaUrFIFTQxHBzCe9cSMGJ1yx0vFLv9sKxjNRtUV2Eay8Zg8pXfhiIGtWFQtjaksZ
J5AO0xYU3EOe0luddHCretLZtt3a5vlB5+n6mDLRQWVwP0P+ZHYaU+clLrLT5T5f+vXWl07EfTBt
mRMcRgMYsqxUC7cUlx8LJ3m7XMPS0mHT+0AI1hEHpiesKv1G0+Y78icfgHx41iM7RY54hIUWHBSm
7q1Ua/N0YWW0gX6x8GOnpwbm4BMtTn0djTekwerYspjA9ZHLlRV4YZWyZY7ONOKJq9QpSKTsVjPv
Puqju4ENR5gRIJtd3WHezbvKbCN5ElvzOGZuY1pWBwfcdjjDqTpn1oCFKedtq4dN6ksgJW4Krwrw
1C3u4p6fJt78uDwPFkKQW9E9JeMYlzFOXEVnkOlvKizlBX+5XPjSOFjx3SODY67jOjqUyv8aDf7e
6b/L9rXEXQqr6Es/mT38h1e+ehdaYqseZ9C02r5TKe5GY/fQJZP5HekqWNMFLoSkLXoMIEf34LYT
HKRXz3TXkaQ5OTX5bfpodjY2wQp7I6qo8hsWICd+3o35M6nX3mMXNJvERvB5YiYAycVJSCaH9bdl
npXsH1/AdmcPhYS+SSYO1bED1DpQxPPoBs9Dp+vm6CNxuPsHJpraCzucnPXKW8jSaJ27+d0xfHQa
AnpNd/6c1F18nfdVmcJNtFDOtj3RO1f8roIqTTshSeIfTDA7/Ebm1TSeQHlHFv3lyb1wErd1hLrL
zdxHyhxNDWBnDj+gNCrheabfuDucTLOWYrqwaHrW5o4jI2eKlagHbu84Y7n3eQY/utY4V6Xnrwjn
lyqxlgHl914bdaikNzBidUryQOf0eprJt4C0K7vmUh3WauAlBvQYg2SFjM6nqprh/td/hwnhGy57
fl4ek4VZZQsKa7iuuy7slI89TcodjJNA3Bk997StdOuJMpZT7noOA6wGCcS7OtfxQ+Gz7uvl0hcW
GBvZB/cgxYhoumPnttUuFRFUZ11A9on01tK0lrrnPDLvYiLVA6nxdt4dI1AZvsCgE8Qx4c5+eLkF
53744JBrawln2Ks08EQBCFqfDRNb0PNdfk9TeVUp76qK5bfEX0tuXGqKFd5IT2czkxz28AEpT9yt
qj3un9f4iQuxbeP52EDZXMBV+tjU8RE2Rg8egxQ8aJvfhiCfLpt+Xe6xpXqs2DZDA6Cdf/YcI8VL
KuKn0k9uC9U8eu306ZywtLKxLNVjhTfPjXBYg5EZCHnUeOLGE/FLMTj5zq/gYZauiZeWRsUKcWdW
ZRMVDBws5FodAuQb7rHIrzHhFiLEVtnNSI2J0l63R1/Rn2nhPQPF8btW8cqpceHH27r5pEzKulae
OfIg8XcO9ZBbMEf18fJQL6x+tmy+IDlUlTU+z+rImOQ4aTOBE2vKtDxNghb65GlF11D8CwcvWzII
G+PIIxmaUgxw+a35LRwG7nGn+R27/knW0W/Zy2s1riVkLFV3HrB364pKIr/rBKrrUn0zNd1dwNzb
anrj/FVCRrjPE3klIf3b1pNW6OcZFho5U32UsL7bdVmPDUs3PdxQ6VNbRisPpkuTjf3dpgBsiq7k
XB/73PSnMpF0lzp+cRdPZNgWlbascCqZELPGCBHcDeyQkvDv7GV3ZZw8DqL/SRo4IV7usYXwp1b4
z0npzTWul49BUDS73FE3Ze5myGqKH/2u+F01/coH/dIkt+K/8ie/8yUM0NIcBsywfY132ayqnRa9
3unRXYmlhUi11YWR5xWaZALVdE2yL+Kc4N0mMyu99Uet9sE+ZusKDZnmCH54uEmBitjP8To7sVMe
18MeQOO7YUCWe+6M37g3XiP9+iFIveYEYKvekYafOj662+aHrUGMGKoy0Ikfk6b7LZhMgd9Tn+KG
3CsgDUWzjUJAbA0inljwkAEPY7jI8V3QO//WRfX58sxbOBLYfL+cUBLlrPFPjTDl3muGahcMPLqK
2tLc9nNsvkIjTsO8jJLT5RqX5oa1OpAC2swZ1L3THI0F37eEdPWtIEUlVxaGpQqshUG10uDbRQUn
mchj3TY7+L9u/O3WcQDovaabKIruKQ3ntDsEfnvY1i3WEgAzmzRK/AbdckaUyRjJSGVj/JWZurBY
/rlkercBABeEtJGp9g6w3TzwKr+rtHpyhb8SkQtdbksPXQ5ZEoOf8QE8kdPI6aNXpc+X+2VhxbJV
gZUiTVaY2scbQ5V9L5oC74QzmaFYJs0NbJv1p231nOt/10OpkytPDpE4lcppr5DmO1Vv1CAX5iou
5yG573DSWP3YF3+Swj9Ywmwdlz/BXLLPmuIIa+WhGvekSAuqjjVHqlK70wUnmAVJg2S4faLBJPN2
LJ8nnNpd5cHxfg8+BFw26gIGoOVJkTjLwWdtopZctUUqmlfGBkg18VENz+3dpONBD8jSSBm5DRL4
Vz30bTQQcT2CA9FA5cUHVXzxkK5Tf65JpcddT+GmBH6RC04py0q3UfuedM2oTvA1J358mJp+gIWd
F8DiW0Zp7exGX2Y3LGfdHvoA9QXWov6uKGb9Q9ez9xv2Bcj49ufG8W9B7C6jXYZPy3kXVCOpb4An
S27UINz7qQo6pKZO6YiPrDIonTaseOSlr4MkyrmpqsyLzc6HR+sN5IgiHCqvCI2b6EfaTnhWy1No
8WeZwDW2LRkItrU/lSfcpsLGPBuH+MQdmNSmXnpdJMH8PUFiwDcYBu/lGJ8KUV3XUvPzFA7YvkiH
cTxEESv3AlbVO2ncfSG8I6NBeg0QVh/KqqUnyFQPueK/lJ7uEuTc7Ik/3rOhOfEaKQhRP4RTX4QN
DZqD22uyT6W/b90Mb3NT8ZIIutfNL9reZvXQ7Gr4onqAKcMT7hakWLgkwD06CdumuBmnF5Bu9hXJ
kF1yW9bY0UCohidxagC4HGrsDAYo7/zVm4swp267N63Zte3PGGt6qfGvmu5Re/NPYX61JPsFe4ef
zPmJNKr7uaEPo1Q7lVf7aXBPXYG+AkjMQKOkXvv+F77gxPgy0E960mej8Z3W6XVK0WNK78T0pQ3U
IZnbO9l/HeLkAX1+jySSaz6WP3Xe8l0Jc89Ew6uep/MTslma3VlGv+8g4IARavoC3S+IX5Gor8YA
icmj07cPpOu8vWRR/ZDQOAohyGbFTuSFvvYUZ9MBcxM5zXGGUx8u/XQ3Bej4VsEsugke0LXubsCu
gjbgnbKuvX/ZRK/bavyUZUbs9MBvSl3cRZO39zP20CfFyZ3kPY36H7qPv2RJ/8YEL4DQVgfk4MF9
NRiQ5uok3+gUfzZd+8RnTLmmYTuJR6nj/+Ps25YkxbEtf6Wt3ukjECA0drofAL+Fx/2amS9YRmYU
AiQhECDB18/y6p45VWlVnWNjVVaWWRHhgTtI2nvtddFSvPdb8jXUwVvM43e78RuJmOp+deeZ+FIE
0YujKbyg1VoQIsiODeJTBgMdSKTLLppuZdPhuVDLt8C1NkcS2y5uhrKan1RWoz7b1wY+UEsCrftK
j6Sxrx1HIHJDy9iMLF9780g3GNtyf5NEb5hE7pHtsPNtcq0jhsFNzF8WJ284kY81IkrW1l9Llu0S
syB1YyiRpw6A/0RTvg/C8FYKZeC4bW8t7IiEHUvEw5960h5hcLFr5uzoQn+Ae8m5Fjof2vA81NMd
hEN12Tf9bhb1CcGKRdM1n7Hc8k1Wd3W9vlXElsjVK7bwM1/5fbf4fZCyHPy6YsV5im1QgAKn8eeW
81uDlzbO5aG+i/v+OG2ITezMDpzm+9kG+xnxuzUeqcboHUKAdoi1hdSct+U4y7u6GY+z/GDpt4h2
r5BNHXSTQayDqqxLrqLKFukYv0WNQAcpcqpOhjdPURadiEH6TY22BSEJhyge2xLav+uIkn2HfKF8
aHBPs9HJa+sSkc9R9r6G7T5b+ns6Q8NnFvoO62yAWtl7ZMztdsnW8MtVHerrlTf7EYEFuSLaXXaM
ZwRz3Wu3HesqelIe5A2xQtYHtSfKZYSU72LC7nEawSPGJTTvaWL26UyqIxNIFuUptBvGKoQTyA0P
xVwu6FVLny5NXk/wm5uDOP68Icf6CRFy3OR68lu1m+dIP88t5js5qDXsfoqy+Kn1nmc5c3p+0mGz
loPocfu7URZTA9n1Wn1PEB9caNiPpAW+d+6fFrUG9zFyvyuk3ffgU7eIAh7w3izU8iLr2KGJqXiL
FeJFiijhPUIMhGRDnib4cF65Q/ZpDpECfMWbNmYKCntTTXlGp/k5Xhb9qngNz9swxpZabrBX6/NF
GLVLLWkkoirGbTqPAP3vK1jl0t1agV90lfSp/JphCP0pY0C1+nGkt3E8BTeR7+OichIlyjL4WiPr
fB6DnUIG8XFItrA7qCCZvtIA3F62xs1n2PpGdQH6bf+p12K+uADEhVg2fV25JitWpfRJRHjFMvKS
6BOVw5yUqoLj6Slt14VfG1WF3UcaJHZ+DFsVP/mag5ARyUDSfDKB+Wq98F+rKtKvWTcRbBMmPnnM
KW9g8Lf6ncGp/7FKs4TlYA2/gcbtU6d4cJ4YQgF3kx0SLLEl4HMpbQZFJrhZ9CoO+2RfTbMe962c
OPbyOXptoqz9vFWix7KRODCfJmv708TC5gnx7eRbXcOQAglQwtPrRfHh11pZSnaIiJo/QxnmPxrV
jiUi07tyk5qexiCNb7vGR99ptMQIk69of6xDst42uItfOvB3YCM3jbcLckW/VcRN8f2mJT8gQ57c
K8TXP8LDQz+tahiO8cxHrME4zXQx9SkwtcqP5Fj1Pjttog7zJVbZW4OXwiplI+qG2G4vFjyH9iqL
UnYa2qEpkZPzZQxjq3edp0362POx+XyJXItyAhzy2xRE897O3EbIhke+w90M52FfygUH8bDGPdZX
zDUOpjWWd6nv7S5AqtmDcIn7pLLQv8SWsOd+CtUVEPdk32jtDmYSzR6O3NGRJ2y9xYa5fE2XYLSI
pnBt2U1TdoxrXNO6gs92CUguOM+Ch2SFRGBNWxB8GT5F7B9BsBY45paX0Ye6Lft2TRaMXhin15tY
VFKwLe5+dSRENHdrV3ilL+KsnWOfGK1VEQgRFqBd0sIlocZvGXCCocMSGdJDOwr3rI9kg3uzKGBP
zuDM4YZhHG+bLA59sekRW+/qJTWP7Tr4oICabnif/ZIRmqN2zD6NnMdvsqmIuBkQXlxDsIust3cN
n+qmRChiyIqM1OFy6nwTJTuvUeBUud8QNHL00Dqvuw2qrSDfFm/uE/CBbR565u1apAmcw/awTcd0
U3SkrnNmhKt+lXhQXZATuckB0e2Szcu8W5UBBHiSsZvmcWciuLMo6cBG4gIbxH0DCzJVdGnH9yl8
eYo+9Q4Z5Ai+C+xSDCYQcx7HSRSh4NX0sWnb6Iuk9VMC16BiqoegQkM3VE/IuVqWPKFVir3PMfXs
fVRrFIBZXQ+nugJjd0tFggIGufThjiXrFBQEJbY8U01HU87YBR/1WFfNtWu7pOB+8+Nerd6sBSKH
SfAVBc+83hBV8+jAs4RFbQHFiI6vM+b4/DHPSFF8cl0AMZIL7cSvdOTCMQaVB5bKW7FEijfnRs4d
e+hjhPj2uemn2V67JVpvsMdk6z5q2lDuXKMCfjXMLglKpE1S8ugG4eBshg/7swFUl6FGjBaC6LWJ
viBIoF2KuqMOaLpU7dfaX8iDjkUZP8Rq0H3ewENry4mO9BvpUFqUXlTImlbSb0lpYxSMiqCQB11T
N/yWw8NuLXVlku2mHZG/db+0sZ938YqQ7F2Gh9HjM/e133UqW1kpHB27o67g+VuuvW4+IMma26NR
YTu84d6s8JJBvuRc0EaQuaiw4JeCDA7GajWxKLBCUAXBq0UQZYeZ4pJWe8h/mS0gZe7pOY6mTB41
RFhzibi2Lb5F1iN7l1Zj8zFrK/qdNmmg8sVAlr53blkS8Ee6bvo6RJYYkteOhhzhOUkqvzXjAKcj
pKuoVT9Bod2vN9CQ2awYoj6IkRQoQn5qoNwen7sNIenFxYtUv8+hHsZT3UXbLeRHNZCruOqeSdYY
8cgNZCD3xOkNQW/V7JMpLi2e3vCqHsaWfu9A9hHnNh3oejCpWoIjod6tL21M4+gzKMsx/x66rroN
+yW4Audo+8ZlCHMBBylxTeIKJCqEdrsrxPot2xEeo/STBECGkTaiv9IHzbzcbuvGDPOxqcAkuo8I
2fhrW682TC7ZoSwqehZ2Ps1bwm2Xc5Xa5SpEBGOPXdykaCQxXYr5re4b7CZFYFaSoVrHI4XytgfP
d2NwDbhu+3WLnoQnoy2gR4m3ncbhmWEh4bcu56azvCpxRFaigBIMBt9toEx4RS7OOUfTtmZ9FYK3
pqg1HA3avFtHww6yNbE5WansVC5zmqFAlBllYkOIDDJjv1WLmp8ZWOppIaoJaU41g+tCEdEh9WdQ
Txm8Cye5Bbu1UfFzDSN+imct5ttB6o4yNLw18UWNj3l+hSdogtMKwIdswP/pNkxkHUxY3POKBPGx
Qv8+Ma/zcDMOpFyXVs3W5W0lL8vIzQtNXpF1OKLPRchz1z22ZLYhEn/NZXObg2Ei8z7hUTV9JcEU
tT6fXDx0Z+dtLWTuERjMjzBKALrlYShU3ybYOeUjr2eX3riYevtgJZ7u0zJtjh9mBQPicnBRtV5T
BI7ew3u0ts+9MRWg5hWjTAonDRzD30QTq/S8LX1GbgEMjNVex0E0XA31HMsMzZScXJs7TzM8403d
yLuQQtl98qDpjTe9S6cGumgkYaKe5Ws+uJGHp5ByO90ldgj016jxmbxOJbXAHrRQUnw3bhz76xlz
dAk+91pvr1UQttOD7FQibiEVa+kJhiupvJnHCMnIu24mMoX6IKDVx4ZkF4+uY1zm9wWRzQ2KhCyM
2yvRTuvlYVE0qnNQzBeyswbmGPkyrTp60gHPrmik6HDC2HCJbohpELhcjGHQ4QwGwd2Vg2KwrkIm
hvtA46iwLyI6cjK5grKZYndtIvmti1TvHmKTIauzzhoZPiUAqMmvWDgiOiVBjC5tGrE/vNcZiORt
zrq+a94XMGoDHHF06Lwr7MDi8RQGC9ne4VYsplNlxBTd6c3Z8IDkW3/P+kmfLHDm5RpFXCq+0KVP
qzcyJnR6I34FpxXJ4cGMD93RegPiYTYDg9FcpOE2knzQOlB3GZs2/z1AZiEFSyHUkLiWFddNIgvm
6jk9N5WO1vduZKa+mmgGSQEgOHil5jXuVbfXsqmzj2Saq/AZPU7l9wuKoeWehEEWPBMbZdXVoGQ7
3vAm6baSLYLoBwn1PKp8kLyQ9pHbFCKB7KbdZkZcDiNPuZW9I5tPisxyqAh8WAXkNFWWKInxFMmQ
u57hnF3Q7yL2DVUhBXAVH+vEpfroMz7EZSpE0JWaZKZ6l6lx6ESpJ2pAJzmIiOcIf/AG9Ll0Sjvw
g1oTnpOwiZe7UBO4gW9GZPzZmwgmU1nYiek5oH2Gx46RAAy1JhUt7GgTugHW6pjdzkb2feCBvSSj
xDCl7lp8QxLb8QZjNlzLhRLY1TcDMnjNM0qHqDZ53DLLr+CO1k6YWevLTlCPQKvSAvGIKd2NpIpM
gYSKuXtrO0zM1bWeq3HlOcnw4L0aLDT6OrbjSgG5EJwMtGCS9uQNzkmrpGU9sQT4EUsXCc0EIQaw
U7CMajl0Hqvhc0JGt+wj1smwwFlr/VXQ11O7S4D1X3MUNG7KaajVcpVJlzV9oVKFqZoDN2kqaRaG
8zGw65acMYBjyQuh3Mwkn2UVLo8ws20nVTgLP5HrOBguaXnKmnR96xxqIVeoSraY09EVUecHnN84
dvSEMcDdEKUVvRG05u4+RLJ7C/pGYoUE/YFiQ7X5ok1X73krsMdDFVRPXyol7dTuE6WbVucVDGvQ
ima90kmfS9GuGgntNu2yPJ1iN5Aitmlgw1xtAHXRuXdzyN6qTdHsCme8IrdI07HTXvXJ3OGeRGBe
PTFKWPQ+BzPKyDxeR6K/80VkrS7aFh1tlSfKwzSj0DDATb6OoGvELq9oQIFU4TLiTuSQ2c3yxDYi
mu9IWL3w5MWUJYnOpUU1YPKBtnrbi3BLwj2iaZv2wQUZl4ibS0dOCmqXdXpFE7zNt9Dd0LAMuU/4
KYQs1//aQOCl7qKW9yn8VDob+0/aBJUZ91i7cjvj4OonVIZZMv6aVlBKwshuwjo9Cs1ceNO3QUZe
fR9w9tolHT/F/awRR6cc+yzQjy9fu1E3rGx9n0By48etRU3NKgCo1bx0yGQbZw/YAU/wW+rgWfya
OSzVT5kBkVSWAXDgCZkcXC7uAQzPrn/dFhjI5hNUCargFZXR7QqMl/So9WCCvc9a39SPtQKsep48
S9XJKyIGoLipQj8TR6qOXlJXrybOebdWcZJ7K6XjKExMVx3GiJoMSqDWzmGxLQa3oITu0Qdno5N2
KNbFXA6HsIkEfUnSrJfNASqjKq7zJWnkUPpWdekpGSdBd4PYuBvLAbC3qnMKGTq80duoBvPW9L3d
r4Sleq/R0X6DJWVwhS2hrb5p1Qmx24a18lmu2ajlK09ZqE5rP1TXfR2h98KXHsdoxbAS/Q0w5odV
SpmPSLXPISyuZ2CKRI3RbqzRKV0NxiP+GdBGhEHtNE/OPkQUeKI4r4bTBoGUuIHVlc342LIC4UTM
7pHI4cV7g19P4E0fzXP16ARiEzFSdu1wBdmSWY/wZKQvVEN2ehMnvay/zAMx6nWkWbvtPSfdXNY8
ZuREIkCsiOgVYXPb2HGAFTdpe3EzsrCK7iA0C6GWJT02PeQ5bS1UFXk3i7imOzy+SXTyFZTynxLS
Ik61Tsk635Iu9sGnPpyWoSk8A8T5qwuNXJHSs8hYHJhbEvHJu2XYrjvRd1MZegN+Rq7SZm5sUTed
i69GdRGfAOlBOuPSM4+Dta/CphyQPhJ/8VGv5sL1IzIssClDNJ8LbOLiedmGbH6t4HuTffSTcB1e
FtUCeQ+o0f1a8B492AqMGOnbt95ceN289WNwAy2NBRRsxt6oT9nWU3FXYU7PX5jufdUg4SHBEKL0
bsL+eYTJ0awOvRQIn1pNvbmHlpKIP0AttvVHjJMY+5wJXqtmF6RDV53dFqS92HVr7dSyC+CSn15P
DgqLbI/NZt3GgiRSjae2hdIuXxGS+LRmCWIacu3Smb0E7WLdvq6glntw2ay7zxFsr3hRNUJ2dwNy
bLMXoJY1HqPEbRlq0Qodln9I2ykYn4ylVP+aaIsUFB/WkhQg/ivb5iibKv19AzUtvdYba6NfR7nN
kC4TBOK8xp2f++s1cip8WZa0I1ebmfx0ND0Ylni+TTyYM/pO+I5TSeb6NdoqbXe6IsgDnQF8RPcx
WsKe5UBZKDtD3LuavaPwk9yLHmFXQx4smdYnzHhS1ArJgsEUy2NZdc2ptVO6flsW3qQ275n14XNg
634+itgxkA7Q4ad4lLWoq+Maa9bibAvgtvYCsxeugXQncXfVC+oXoFBYWS88I1KZIuApqfUJYwtV
AcVe+XRVNZTRnG4JRIuiAvj8kJDeoLofMlVR4ApJxBokEMddq6OdBfvTJrdyJo67m5XXGPPtrYBj
YLxPWCP9W6BWSB9zEU60n/eorhYcyP2Wht0XIaxsMRlfatrdtGtV13erCq1bAW3DXwJRWR0KWoah
VM/XdMfHrZYYraBkgKIN8G1vALML00Idj1pqzu4k561jJwzuTJ8WG23ZaMt64TNZc8B72dzuHIvn
7Bl6SqVwzI7x3L2aALOTexQH4/DQjm2VfYRTypenpGto8iLCRJNns85d+JiRKQo8TChhCfIOl8XK
e+gQFQ44xJpildGSJOmUnZ1ZfI313GXpdRhvzfBAzAwHH4nNyu2ktHJAC0lIRYpOm9me1yZb2xsW
AfB+qBLj/Ns6G9ECcbIxQLVZZcCw7AT9kUoIW543CfpncaFkJNdCxBv5noUXRtpRgA3MAClW6wgY
WQaYLGXRbI4DbZJ4HyEazL1z6+J2P2lexeeh6hbAzIbaxC0ngOM1b45rSpIqn+A9H6IXAAw2FqOx
tS9GuUIggYcDE6wrQL3xfLPC9l/Xdxpksu4aBvVz9jqMIQzDYq/WfjfM0+R2cEnSeqe7lVwDgSWP
LfYKmfMRo6ayCQP/RQUTGljv0E6iO06jjyrY6icKjA8RBasCOsWbx6CO1YKWIoocpmk6pHmEaaU+
102yYFbGhxWuVXPcHRye8wHTFlCUr1DaUXleo6yzV9iEKfbGtIqmMl0dxpk+MgE6PFknSdldqr37
McKec8vRx/J7o0hTLSioYPpa320JWmh1DWeSdEV4gSHrRgpEHKTBS+Rq/24knjN02xOOodsgIZks
MpQBfYmJjKvygDUG6RSX51QWC4z+r7NebPSy+WQoseeWAPROYZ9aEI73iCgRnX5fJK/JA2r3WOwl
RkhvXEJqd1cD8Or3CYYdrgRerDFdHFcd53CrjyK4OFYRQOe8hx7AAC9ImhBVu/SOfeGJ6LYXwCJo
ZuwKmme8crc81yE1l+ye/p7XHNcU25a523ZjOjtSMHWbW8yxWVcsGpdz2Kit7KFr2ZBcdyneT04d
irxHocNgzSu1WXLEaNcgPKmxmuW1dO6TCeJK3nRDFb6NkqXo31obDHkbVXN0F/YTkdfDKGJ93xPK
2gN0aSPAXwV09LbiglbFaJvefO/giYzOyMNa4NgPTQd9xTAE6w3QLSMPbKqT9D7wKDWKZGAOsxSK
FtSUfQKv6AI0OgVVZ0VDbMJdkj7FhpHPABVViwrPpFUuHcrlcg5A7MuXriM4YpeNtwWE8+tTnPVD
X2yMbl1RWdRH+YqnlJxWXiVvAOthOSHiADU8yu8w2CddiuKMDOHySTOL+lAYjDdYntpV4CS2qk2i
w9z73j118Imp80ZKGFbGA5qtvYAUhj0kOhPBAY6RWK+Nb5GjvDW0ed82780ObVpF8gTyKXLUcjLb
N2xbbVWkMd7xDpUdX86wDQujXd0hFvCm6i3+f7AO6nO6TrbbVQnWjSQKYCyIDgTDVxYEmI4KizRo
gvqR73BseFbCFHdGWT1M8Q3uWicKhZP5eyxD+PBiWolE9TZNuqiAU92qC2xvFchVCnV9EUVsbK9W
nszsV++G6DynguFc0Q0gAJA/1vQhW7AblkPsIlFmwBeWc+JTX5e2R+G769cmPsfwoAd21vXbfAOP
auSHzJSkPZD4qBuyQupNOVwwWtITC2Xqc4by3D7j4InaUoypjO/MiMlHITm4ryRX+AECiN7S582O
MStUpFx9TPqAvGeyt59xFtBwH0tMhwvYFM7djk61Oc8eTIOynwIvC2AR/A4jOxXkLtzaj9mwXuWd
MJj3bhiefkcAiVMlSy0MxIoJZSeBoh+lxEFwBsfQfrEEg7uADeSRKoiQwF5JBkz5w5EgHkw6eE5c
z1G6EnCNsP3t4q1aZEmnKYzLcRinL5OounZPKXbFA0uD6LvwiIzBENrZtD3ME3rLAhYDXJ5HODRD
Z+xAVirreg6inXJuQ4OGVu8M/ezSn8I6WN9HHaMMWNehxZwaw1Zxhz1e1ld9KHC0uTBSrAwoRk15
mnk54Xlh2t8FroF/mQo6TOaQcLbc8BG2gaocRTtuXwTroM6HZ8FHWnuQAvIBHF1VhKBkTl9ngH/Z
xdkGQSEemQ9ggM8LZmQwIa/H56XjJL2quq0H/rOpoBhbyxZg7xlNn8DuBqbWI3lYI05myDbjPwce
51IeoIa0a16nja2uvbGDefUDGOBZDrifu12oErSW+ZilWxOgaQa80uYJDuNpywEbW6VzsFdmMK8d
mfuB77SPU/HZJvMKZmUf9mEzwAgC2/NWjjVGbBXCZtgShOVIRbesP+HJ/cb2/jPm1IWD9juiVoo6
TvXayt20r4+gfR75Pnoluygt4l10QM2XxzkYu4euXIrqHJ2zIxq+XfzNFHjC4ST3E8rbXzDqfrSx
SiRdvLW4jKr+RDJ8AOK8YBD1n8lof8Vw/TFUtIeBO68axvYh1tkuxcQUmTd9gyEl0rpyEaT2DcPa
8JSFAzjkAqvEaJDTHTxY+pxhnn6cOtBhYdf282u6cIT/7IP/gaEI41NEAq6giqIrjuxeTlks7nsc
EOhoI5TwuePDlhzhdQhzuGWq2VwA8hW8AEjW/ywY/q/ogD8QmGu/TZiQj2zfYzeWZSNSf8MqsBVw
HsdHjEbT7PSf78Gf32DyY3bpONjVxpSm+60WA3uCL0yrylABxj12TT+6nwi7/pw6SX70HAQIOXDl
omSfZnVUTjDQ2g2Naf4/38SFcP67xWLGZLGwWEn2C1NAdMPXbKhVzsz6E5XgX31IP7AmpwFGE6au
IHhFYlIOitep4u0tHJR+ZjDwVx/P5Rf/7g1MYAdjVpcm+ywediAJgxwA3v1PltlfvfgPW0nllwbe
cA24VQBS82xcqhxb+vKTHeKvXp3+8dKjzlAMnvHZRJtKczZxpNJu/U/oqn+uGCA/mq2lY6gc9CF4
bATj0Xerm8tZn67wFApRLoDLN0NVcIRmMDG3/3lB/NX7+WH9i6x2DI5SyR7Z2slbPIz2tg3Tn6Xs
/kVQGuE/rGzWrjRd1jrez201sJ0lA+8LWKMn3fdUaRy01ZDVU95xY6O7QDRb+zm0G6ngD9PS+izi
1tTPMS6rKWPRu6D+1238r2/+f9Uf/f2/djj7z//G37/1Zh2bWkw//PWfz73Cv/99+Zn/+z1//Il/
Hj7626/qw/74TX/4Gbzuv39v+XX6+oe/7PTUTOvD/DGujx92ltNvr48rvHzn/+sX//bx26s8r+bj
H798A2g7XV6txqz8l39/6fT9H79cHJz+6/cv/++vXa7/H7+AwSK/6u8fP/7Ex1c7/eMXGv49yVJY
pGZgiadReskTdh+Xr4T872jiwIiLCKcJwXf98jfdo67GLyR/J0BO4jSOGUsoypRf/mb7+fKlhP89
CxNGs5QxzrIEGof/c2V/uDX/c6v+pmd1D2LZZPE7/7gfIegWvB/KM56GLMwy5Cb+ce2B9RP6Ft3h
DsRXOPwk2T3MCMGy7tD62GR9m0KTlWMcFwEZXsAfm/MKsMl+qBf0GzMIOxVICvkcpPQnG/FvMrL/
OT0vV8ZSqKtoQsMYrtU/+jzOXnZi9IHYYep6lcA2+oEKd6fApbOgWcacJWdP230F2eqMGcOXMG3K
tprYKcCbIICMrmig9m7wNxI2PMdeVr8iVKu66dHR5fDPn9BuDPyAUXJWKhzO+4iO14Shgu7F4u9/
90T8+3P//ef8W0THD++GhSDChrh3EWXZD4s2BTK9jEB+IfUKrhD0M18jrG+nkuAFM6/tjbKeoLET
95sNOyCqA4b5apHBk2qqqahCVZp+qc7j5T+a02+oZjO4GE3sLozr/iHl42OFWcErjydMsSrT38fz
QRG67BdhvwWtSV/cilkojByywA9Ht2BQ03ITnYDtwyFurjH0FJvY4THSh9AY6LO7Vf7k+Phhy8I9
xEJIM4ziKf4BZvjDzugWn2DQiNkMvxh3F2Cm0DICt7FoL1ROBCGER2Qo6OK3+0E8N6cNs48dbdPp
WDUD2Jto3A7/+db8y2v2D/cmjaIImz1NeMwz9qOBSKDmDuPalJTrmiPRantMLpywblraPHBAwFrS
bV9aSeGbvmzwRulKhuig+9TOURFsorn11bhjkxA3gLXrIhw2DFctX+9cDG9SlvdIO7gP5ZKnXPZH
oIH0pQVJq1z0eJWaVFb5vEVgcGjzZrzaThcBIlgam3x1zcwPEc0b3XIg6Nm71n49LQyUcGaaeFeb
DSCJAWkDZlYgXA0UFCyD16sovNc30d2GCyKzMC5TIybYgShM7bprGIPWh4rLBACYQybvwpUGdpGu
gGUNH6+tsF8259lpjghEnRVhu9hvzXMIH8nXTlMw3vmECHMVVadMNKCzg4jNU/cdNgj+szEAyVZg
6AdBxx5wgiKwZhnA43Pb29ANUDry1V1PWXq/9eykTQVIMG0O0dDdYCAobwMWTns/Z91pUKXsQJmL
pZv2q2G8gMXCWW2hP4YDLMiNMODLw83thiT6ZuoWIJHDLI8AU9vHAHEg8KzSN+20kHctIdtSbCmR
cEGuqy64C7L4dliWrMRpOR0s3HXiyLyBM4GcgszdgOiCHu/ywY12wh742x+HbGkB0mwjzEtAZREt
xTIL2YE3Zj7B7vvzOAUw3x5BOOHaupMet3e7xAFQ5yRGXncl7V0LyV3uDMIvkm7prsGQ4cekoVUJ
Xrt63mqWlHLwoHB/0RhlHHiHctcYOR4jIKLlBvnZ1WzX5kAHGLQAKjmD564PwdIluw2T6BK0K5vP
SdO8z+P2ip31ro9XPK4OPh8N3+zd/2bszJbjNpIo+kWIAApb4bUB9N7NnaL0gjAtCfu+4+vnoD0P
EjVhjiPMsGVb7sZSlXXz3pO9ku1lNC3bpm0TTzfi6ssEAqiY23eO9WAINTz1bRybGwWmzXwa+/y5
Nxf1Lu6Xl7KN6A3EQjsxryAkDSLMI8zMHt1hepVd01xEPTRHNrWjmHsD+kJmHkKliXFW5T+ssZwe
O6I2J3rRhZcFjwZQwGOVMuK6Vd1QjYBVYdim74LZaEwHebJQZF1tIhXQ4SmJ9X5kHRME8IX63gb6
FzhodLphHp5vf9UN3c8Rm/RnAXr21V9Pc+vaJQx2Ijr3wpEGVqjfd8oCeQ43V2Z4gZ15s8EccaYo
7PWyfo0jevkMQN30uEiOnPYsz1Ssn0alTtc2yTGJNtuA6Z8CI7Bn1nX8SZ35AYWyfjQdvBs9dkNT
BRXDh/JctZM+UZiRjAcH4WJoyhTfdUKbvEEXWfTBvsZaK1x96LA5zpIzb546/pBFAFWrT7H6t3FO
v6+nGDAAktvCtC1N/Ti1B65i0TcjJsfb8jWqOaNSloIklJUxx7dynni93JbD7jMv1jEtAzwSETkG
clOb27tKyuUpKBz13Axq5FlGOW41SxXPbFo+IPL4zVbDI12uwSPnyU667uMykck10iBZGMbFGFqs
n2lE/jBwmoeoDbkDjhjc3LTDUyPBLWPxuGpa9hms2F63sD++vKlLdjiN6u1jwq8gnlnJlnbArbpo
EHR8Tca0a9KAkcZlRPYhUMJoW0ZMRgn1THsP9TDyGg1hnFLghVW4X6elJwyYWh/xrhnlVpNR4XGp
o2OuZDEch+Ar6mByLOdkOOM7YmY4yhVirsQ2t+5W2xT45yZbuvc6d8Q+16Yn7OjjxRBDtzGjod0Y
RQ1uepy/4lM40XwpvLKcS1bj6msixvaOsdWqNykWCiExuSvc8bsqWBikamP6bLLgLdPq1lWr0KRA
yxMXK0Tj9TjhPImdhYbL9J4PBj1vwzwFnRyC7RzV40kaqVQ3eGKx5dHRtqSlnkXRydeoCunx6WdT
G/PjEjYBDQyqlbAhJSfG4ZNY95+vjKB8Fjq+DlNq+Io+nDnjKjSKwXISvwnGnK7XfL49rATczFPp
tPrm9thOem2esAlMqIHKgy3j+DqX+Wej9T4Arnl/1w+j86zohm3ppvjw/mIeAuVYJqlfrQv1rbQ1
Q7O4d/LGT8YoOKHkTZfedKcgMg54b51dp1B8fFIIiY+PLvFI07RM1VClYUj1w8eI9HyijdyEPgcS
56hKu98o+DO2cWcUrp1jZSrKTpLHit9CHmyXTtewJRS9nBWHJF3bRHeNopH5T5J7Rgpx9nkpBTGD
WKm2tCqTU6rEyamlZf/JB//jEMMxAdOXZkmUW1v7+M6xpJi5vsjA02P8+U2e6r4a96QI4XebowxO
efd6W2aiwZZbKfs3Nj5nl2JvYPDzZczGu5G77MkGh5ExTljgKXwOVhXdd4mCw5TTTd0Pwg219o4h
BT/Ignw2zeOGLviwcOhSSN2hLia5+BHakXDpGouL7C2Yp6Hb9vu5T85JYTquIRPamgF5V2xjwgWY
SkhphLvOZKIDg/umM8mwZcPod+m2Qnlsy3yl4Xc7AkPRoVjE2SGm7stmib5+cun/x3LHWkfxbJv8
MD/O0Rgm0atdhai+LGrsL7RK/NKx8J1MXemFVbMcEi2lNkjHa9uGu9FqqzOb6OMo85p6GycKbgJ3
cUL9pbaObTRYvkArcQs6NWsVFrdAfj75zOtZ69crrascKAVBDK40Vb+9vge/SGXFZAuDat3x+Neq
zZDVOX4CbE9+PuR4kBVxrbv8sQqd8qDL8cRcKf3QrQRfh7Wsq2r6NIvS9N6qtuwI0uo7Dpjx2Wy0
fZWa8x7/4Ceq4a24+PUjq4LX0YKPZQhEAdar3z8yIOFJn0qoygZ1/y5ADOXMEE1ui2Nlqw7j2VHU
+aDXiW9Nlb7VcNUoY/Fc2fN9NjTp461eUbQYfVP/XmTLOpTECU6aMhARzqZpl2EUXjMhWJK7TWBy
preG7ltkKX/hzLYYGNgnHqEi8pOytHdq0vwt42LBr5I82mslV+bq8kLgmtCN+olyJz7er/XLo4Tw
vTk62mgmv395veJ+cmjly7d9xOEhGI+2URzUIc+fiEVYm74w09dGjls1xxkW2KG5H0v9aZrU4XjL
TM0RacJg7J2rtAyLrmLVbey8PYuQoqGrneaTM+UH9Pe6osOLtqSqMQcVe9zHpbSuMfAYgRr6zpBg
idNwX6WdtsdVQbsqlY1n0ls+c9bCMN0dbWuMd3ZANmteujskoniXlEu5WwzNt4YmfuxE3r40pXFO
2ulbL7Jq44h6cjO8GQ8l6U9BBNRXB4XWTUORvB4Lf44bi94IoA+tOjW9+e3fX6IbAuv3J9Jhp4Cb
SxzDYgrGB0GjVst+UcMO3OKt8tAWG+sZuZd7MbwTd9kw7sa8OjUxtNFpBp+4QU36zsMJ3O1psuab
QpHdIZ9omqGyY51cD2nrfr0Z6f72S6I/3U7ZSzeHm6yJdC+FdQn0AeFDxuIBJ6qH1TF/ZkJiytAB
Dj5pqix7c05JArUcoGhJqrsh757//Zv/WTpQbRsa+7WjQjUwPw4ZDKsuqc2+tjxcx8njJGyGnKTx
Llxymr250Ry5K5aPF2RwcT46e3zSb9YS1kdHz/NPVLIbm++322CuuoWBtkgloyNj/P5uOG05t3Mw
Lp6YdPvc6HgVOE935zDuH2edtSjCpYLNg717IsWnBJG4OArlTZM+YJi9VE6uHaygJ7DB5BHSeRYw
AzXI9qTTkmfynt9DNQgZnKPkft+13XHsUDSMYV35TCt+6lWb+dIaR7lQ6F7S2ONBKMgXUpmjCwJJ
7dOy+VrMrDoCFdHIBg7UdsGpu8AEtRccn7rC+lmvFmlQdJ/cqt9hLbcz26q54fjAXi1RnH6/Ohhg
hcyJ63n0rit/ULPucVCin93tRF4BMWBM1/wtnJjOwIS0exHH7jjb1VerU7dq2KqHZcHYBmSE3XXO
pHqehm6kkl9r7U8+6np8/PVG6pqGR5ptn1MTrgbzw/GyFJmlz3PY+HiBUCRKTrlRH54kasxabJBh
ce1WWN+NBkc0SSL83kN5Mgy1dnGV4Go1zK+yt4dNoXeKX+nJ6ycf8OO1XD8glxBJ1kCuNj4yy5RC
IEU2UYMDxCGZz8TCQ9Sy1zBpRHOzPhw3k24+Yxitj/Ql0rsY9HkYcNh5rrvatYO5+oYZ49vc9tvc
NsILdmD5yUWUa9X+60Vcl11ctLpmkgR0/hj6lJd1goCmRz5iu7oNZ6fwlaGKtpZaWYeyHH5Y6bSZ
bSV9Jd047+ZEsPudLHtJz9Q4jsdzxKnJSdS7cZJfxLxIEq7ilM15elbxsbqpULTnNs/exJzlW7L5
4qhqOFf4UKxjaDB7PRlRe+Igi91aFsQHF+zlhaHvMA3ZGJ2gkhKYXu6n45DI/D7Rp0NYErVTMof6
HrgDQ7aCAyFpxtDqPzJswaeh7+GeTXHipkvY3jEN1Nh0gumzOXYGtxiDboditnEMFLEW86kH7GT0
MdqQHTXbh279/yyGrm0EF+OE2WSXkbfY3lShIYQM3qe6l+Uh7JGhOTkI4MIy3/SGUAHizC4Livoc
l5mfcp122WiYCIjksiI5nW47VzEnfOWbyglRdiLQ0H7W379BTj/eWQ5JDs0K/iTL8PubDA+zioWV
UN9kdrSdAgqUOHGiHc2A2kMSuIcJJ9xgCnpfPSJilg9z19wVIJp5AtqznkT5eVHzgKE+vE1sEs5x
MAwCak3J3DGVSc555/jILNJvRs4riS4DGoSL9Eggk5rgGH3XhvOzzMVTJ7v3ubeVvVQyDcuO0e5l
h46hKfidEEwtm5SKalnRocKIgsyeiL21bvGAa7odUHYfu+Jno6PFWrV+uEK2jZNe0jUBrOJ8WEBU
rQ2mXKuYOFHZthdOrGVp6Nx3VpfchaWueLqCQOuQTKgM14k6/PoCDFcBJCZXjN0ann4hkvSYNflB
psudkkfWjkgHp56mfMouk8Cm+e9ryp+711qF27bQuLCOWHtZv1XiymTX+JbV1Dfbo0jIjLnDWydb
A2F1zvzbKpgVsACWflieKg3HUXsI5w7YZ2vbPnmYZ8Z7vCVGHDyyLf2YhFD3dTQrF3xMPKXOj0Fi
vOzWH0awLyeNntEqP9G9BPDItC29O6tIHmCMAnmtixYzVow9CTdqtHPa0Mc23ns5jKndWAKtyXm/
RWOdbcvqjhOri2zq5BN/g74es3+7kZZgpaVFpJomzQj5YdOa87GGf8DQiy7JYBXICdUe+8B5cmLa
Va3QvNZWEz/p+vLepIuD9YmJvtcwxdAWsNuX47RmNon1lq12rILCJK+54lcU/biY1ngpo/KA9XGT
MKZtY85RdxQVU7Vuh9rFTlkzuSUgeNrIxaGvrYaz+6A3Ww+7fsQJxH7898fgzyakhRKjsQKh4qGv
fiRSl6qSGIo6kclq9I2Fh++KYtr3DoWfpclzlQ7EaWJFR/wmC9FSjziVxiB5obmgVJyj1BVlq5OC
/kwR+fN0KwzVdBzwAeJ/HLuMmCQr6QbDS5nNhnJLzEgP35fWKsi0cUzX66Z4zIuxPATmGuAxyJE3
onSjoq++ZNb4pEKjPqlTIu9EG+4l+df9kjZ4OzvJ6j2pz4rR/fXJ1fy4Ua9CNVeTz+w4N13k95cK
2zW1OZOTIMjw8urZW9EaCG85eJG5BNLwOMN721TMhnvI00DQAHD045ig0rLNkcXLQSapMtVAVLTy
WGWivMrE+Owp/+NQRxVt62zRwkLyUm9V9i+H8LabydERPPYMrf7ZTrV+HEYlY9oDnOBes8ABOKnX
Mutvi4t78Agg1T5Uire8zp8sOFdXaqgXDSnrFDs2uctJJyuJ3XJK0lfstwEUF1s7lfDQQvJoe5O4
6K5vxQitpcX0rCTnNbV9uJXGZiI+k3P+1PT4fjzKrGm0sEllfxDTzHkmd6Ia/9WBxdjH1yKv9E2i
CPs0xKWnMSj2kBFP28V28aiqU7S1reTh3x+G/6UqGZJDGroeD4VuffgYqFbgQBbLRGAGh50Yr6o5
Ga5FvPBJmZ6iZtGZgFprrB5h5JKjrFYkBQsO45Q3aq8fNbgEXuxgcO5M1TknIOk35NgceoEGfmhr
/NsM8s9QyH/uZesjwR+UadTC9kdeJIgtLYnTxPJAhVXrwX3xsbCDrLKWai9yknZDOoqNltCQoq2p
XqNFedOcOr9Msf3Dge+1X5LUPkcK41aF2QTn1qI4Iuyluw4C9kGLwmOMZbftxPzl3y/5Dc//+/pN
m5sjIlINto8/VrNYFdksi55qsq6B0gWNQgwWu3Uzp49aM5Z7VQHrr1f0dTEDBtSB/BhV46/bAl/N
5XxooiG8GFMFasEgCJMz23cLJAuoWet8CYIhPS34sg91Nrn6pBl3I51p//Z4gayKsfQv6DdGW20H
2eCYRTfZFJZCuiNpT2kyXYXSBrtZhQANEEOQPj/qUdleCC3wmYwkezUc9VLYhQI4LKdzyEddyplJ
mNnwjMDg3Eut6FxmocefaHN/+iQsLpgjKPNs2mzaR5+EVmSzOpSz6Zm3k+II+Wy/jEYDWcrajxzm
VUkok7HHb4WSZtvSmb4sXVDtwGtN+864K6x+3skui77WkbO3Fa19JpGjXeKhMzfW+uuGiGCYDGly
QgHaFhFMr8lozXM8WX8pieX4/HhJYVSdR1vP3HjqzG0zq9O2WVZxaZLpU6iIY4FEzPk+tu6KFGPc
vz9D/8sosR5gHMvAj8AO9KEwysiv2ZAWbc8hqM3Mnb/zTsY+aTusqkzFckMy5XT5qdBRaQpQbQS1
h7k9ScW6/h9mnNvp8/dnWtD5hNqOgclY5dPf9xT4dJnk9KZ5ukbyHDBgcNKrsD/Mg6nQ4idVFeJe
EEqknG7/cB6I66ej/OqYzX5W9eyrZj7+c0tbs2Y5zk3nOFeNdzuTh2TT1H7OCSeN7b6qMFFAr+ie
b5pQ+GIYUCuawTJOU2pJP4M75fXkC/bFbKdbJ8g5iU5DcaZnS8jcnLPIW31F20TN9ce6ZbJjn0zG
+5LPr8ocms+0Y6q9DKan3pogAHWz+pUskxuYs3gN83JjYf8/hc0AHKDTlFddzI7XwevM8kCcoePO
fmUvn2kVN5L1h0uM44v2Lb1lVegfvTEhp6y5nwzhCbXBorFWQVE8/SVS2e87Z/Lzuvqn6a1MnUOn
L1FYHa1hk5lZ95TT5Q+Jm7uKGNEmCB58K5PwIsmaHI3amO6/hnk3nxF2Og98U/rMQKFvQqurRxUj
4ScP758FCEALhwXQoLuHSW09pf+ytYeyrWatWmyvKmZ5UCJsPEWYHcgRxS6Zr/mNPgiCUQRim7f1
qzaTuSGLQ663sjcO1LIJ93aZrFbZfJv3fUO+1Xb/H9XlNm/m94uOoq7zZFuGaaNjfvioKYnYKc2k
4dWBI89BudSPliqfbio7yRALVfqQzFODAcOqXyBkAl2sMrouLJJ/Ra0zkAbiP5S9gLHcTPgTMq4n
dNCO1tlsbqq8jen/2oID2fCqh408rzL3WZSRPOuzrDeUJOmWER8CMluLelNx81mx3kYbxG2tIdyF
YXIfBMljENbtPo9NeQ6XRgJtkZ5mVcpLR2YjsOBHxChw4RL8zSSH9iRs0Z6CTPsh9YTdkDG5rugH
tqFY5udsNfv9+12/6T+/XkrkbtRgphlbnD5Nasbf73pDno6JtmPhQ0hrgTCEhicL9ux/igTepn1d
JcfbldXm+Nwm9dWIou4lr+ho9MRrDmURPsDAGe/opHhlHVXnfA4RuUe5c/Rm2iv6AwmV6ivmKw21
I+QFqFQgV5l61qJE22Gwtw//R2N0LZf48L9+OUQvXVDJYUnkQMCT/fuXK9MMyJ+6XvHZsLZMtDBP
/TjHhxqmWOS1YHcPSp2X59qWxT8/itJ6UptSYrkpMDl0yTFrbHN3+7tw/aXbX41h8k4aMjmClrxC
XR2eBrWtTkawDEdOpCpd+AdgXVfADM7J7Pvuvm+rL3YXz8fbL90axspgfRt0ou/4AdUXO52GTU+b
9P7mi4iMbNoZMzSZzSTw1gH8npHqbg4ZiAxt3bR0beHLcsRpdre/1awggKAZWLsVrCMJoj9i1kr9
XnTDqUvD9JjU4yZm1pXv5K1v23YGvjNSz6MxhS5PRnKNHeLIzcLR3ZhlspeVPp3K8RuWqCqgzOyv
sgit54VOmlZLbfePHVBv7IAuRjWfFG2eTxIt678fVAbyREzpm+IY7W6cOAI7y1K4SkxmvujtncD3
ASBivRejgHvWRPN4rAwqgmbQL0GiAgdItZ0Sp8ZVEXPitW1O2ZMWDWQKRb8Httb5nKi6Z5DbWyfL
0meaG/PeGrv4hR1k3APo7x4jLfGmYKkellApL2Y2v4VoEc9Y46ftmEUasM+SeHVph1g57O8RubNv
g7bI/360FOSgryvZ4kbt2B5S8MI7w0aeUcMa4J9GkMs23hVa/34uXZrw+XNHmcspSGs4LnQ6sKA0
/mKa3VOt5OaTU5uviJK+wc78Kvoq8EQFNDXoIghW+ExfSIluxjZ6nCdDu6SMCH2cZEBRPZCStcen
2FCjJ4Uw4CO5LNvoTowpzY9dw4jPOgljmK/ER5TO0L/YuEPRnB/tpWNvTUdzG8ZRsnWccN4wJ8PL
DCe8BEh0bpLn9RZ/esTkJ9vyVS2AO2BPKmgVJXqYS53htzMOVwxBkgWpCbeNVbTbaUodJEhroOmj
euTN8juVXOpdOFTeiq2IEb+N5cTg7C9dD8MAdvHNpdJZ2bi7qR6rNcCnWNZOtx/1qOxuL0c/D4Sd
VC3yE2faNU2YXyL7pesM9WwPmBuaNROUzgW8PmMkqq6rhyIdAj+s8QtOOpCfuY63tj6+yqL6OpKG
U50Z3FJRXMfVd5RmoPk0FQ2l1ppTVGelq8UpU5GD/gXP5+SOQaKdSbkvuO1xZxnaOJ1VTMsG+L8E
HuUrNM/QHVFAtjePwu13lTd/bOjgvGRWVXwgs4zF1CqUjW3QOxmsytkl3ZRuNQ1rmTK55QRLAreF
BvGWcKxtj9VRnxb7PmoUPH6c2PzQJvhDR4rdIABLFUZ58h2v6t6alrdhNWk5mi/NtnyIrNLaz0qd
7O3MSLf6Ioi7avF0Igpgu2HeRluD2bsbYFf+jKlzG2qRuCqlvmxJCovraFHFjHYSuwSumH0Ks+Bi
KH3FKHJe+GiOEKtaXH8yVc5jMbF7rTg5xKG/ARBMl3y53ERaznXW5ebfqtB/brVgoVYIFJChfGha
P3MLhEU/yZWwrFKMhoxiuuY859eS8O8xZ/P019yery74JTTTc5wq3htWM2D/6mOWD5YDqsc3i4UX
x2o++YpVmEcnCAek+HZ4Js4bb6oFlXCO75aGHKg+69/ssa2O7cJaXeh0XGMGz4S5U32dARiUSXaN
qBov9XAmXFpelQoSYCavXZehzM3NA2htiKirtatp8ZUybh5qi06a8uaupY8SHtvcDB4mYPHc24Lt
ZZLTpu5G02U+auUMy/dAcmqb4sl4VGAtzcSg/NbMW0qFyqDZwFFnCmS9r6jayb0Mz4LVOA2W4HT7
AT4g3Rhd2uwMGQ/uUJGTzTvQLZkz5zuNXt8OmuETno7Imp5LUReAmCVtxPRbFhXqD3T4H4YdDBvU
3QEj7tqj6nDg6RGh/3X1mLKgvICZS91/Sn6V5W639LsR+P09jqIKsA3vX2UP9kauvcl/GnJLoJqn
GpSTh8L2NIJuPpd5vL8tLm1u6RvbxvnUWDWtvAkycIZ6si+BYXiKooT7QmDVomu+CgvbMV6iA3py
ONnI7UWWHSY9b7/06QHU2iZpm/hdIlx4QOXu8dkH96ZOY1INnflEl63zrRKYTqEo9rEe513P0dta
jc4KQyW25UJ024aWDZA9+KFUL7fWRxmrw3aq4/HQc1BS3cEodrdzfNM1JL2nXuPkkvig0WpfD0sK
d43/983xuoCh3C8xAWirTMmQd1i/1ssSDNo2tQP9ymm72QqFuPF6iZhX/TONGwZN6kl2WRZ7SyJI
Od2eH6ZtDQeFseF3lSX8WD5PSwI7uqgfmclgPnUGzFLNu71nTMjGmgDb7kDRtQdTw2TJOk292+/T
ymAb63BIS/He9C32RZEJd+1+tmGBLGTDhrNFRFDfgaxuaRVPaBwarmgiVPNgOZPidhViDccmjI+T
PVSusHg+CJhTElRHAWZiE4QzK3K2JSG9cShNOma6UCBuADIW1gEym6sYB/waXX2pmme7l5AnHc+c
qKutO1BtkIe+L4xnkQPMpb+jdzXelfyOvAzNVqk9BuZdR6YDYN3e6PKH9aAXX1mjSORsJKb7CuRV
X0wq9QFk8Vhduo0xfWPUo+HZdfidzTG6U2eF/k1mPVtiKL3YjKutIrRzmM1sRAkEPN0M39s6+cp0
XxhQVABFuK1quWNYiHENxXxiST5GgTcxS2wR2rZOdekDUFvu56m9Mkhm9IegS7B6VB34xqA6jE5g
75hUGnqWXSS+dFTlSGx27O3rQsONff4wdeQTCid5M9rsWsdBugM3X7jBMO/MNsSjEyfNZpJ04I1h
Lt0m5UTFcEdM7jSGMnO5y8LhPlsNojaw8SKY9d2E+qvA4w4X6oMAVn47v05adAY6i30AOz6fJ7Fw
VuTFeTZNN61I0YtUb33U+3HXMTn0dRL5C+iC1y4btrZhAY6oOc9YYJUcZWfG80Rvhm2Qux5i0hkr
kEFxuc0W68SAJ1ax6J4FGT5kh80DIX1KW1fT5s41EMsbzohRrvoVhM+16XORrf3TtAZ4a1AsB+2n
WmPpAZalJc2hEs0D4aWXvBWLN8fxfWhOD46YV6b29KpV3YBwNH+vFyC6JvyKrWgQE+2oPipOftU5
bC/Vyn4s/HiA4ZR2DDYgUFRtwrLL73TQfDApHOmRGSxcK6aX5rD1KUUK+snY4i18SsrgmQTyy+1B
wf9I9qOFwBl3awyvruTRwXPhMm7KDWWd7aNwp5XJvSLLfVKU26YMTov50zHHZ2eyH5rw3eyDE4bb
LXvpXRCLO1F3TCgBFjwg5BsCiVRB5hO5i+FbLQdud45ku4h2uuO2G4mmbgFW2O5I63kzFlwWXXxH
JyUbEoHNzhvnPY2Xd0Ifl3LuH0dVvEDaJU/UIJdotd8H/YGwgnYZY7U8tdO8TzLgb4AdIYuZtv1m
dg5js8uZIXO1tB6Urld2tUbLekiYGaE1ZbsbhBbGLgMRviip6ltm5bi9o/uJqtPXvnMs4PU/C5uR
LsW7BXs+7hX8gNG3qc44Ywjj4ojJs5kgQOWIOwUQUf1jrtKNOj+gssOOPDfOfJ+MAxrIz47UgoMT
MdvpRXFaBH3aIksfLaCKTNcad1NrIASy5fXMogT1lm1yUdkHM2Zo7FJf+iBR9rOQXzAemX6DHBk5
2XzIzI6Y2XqSyqYTHqbF7Zfyu0MHWmrAT4fX8AVkgOVcgXooeesJgjCBvfKhVHBdkZ/3sRckLBDU
5byeG8N56wCVv4bavHWUHEYzdtNTWDMrUc3z8SsEUjSocEbfZktX6qG71+FSJFXafU0HG1FcwVNg
ZW1+LJg372LVO9NdSr2+NhvYZXO/5TD7MLWkw3KnQzm3X0274HMYbl4Zux4HX2AG7mDysoYN2ARm
n7zVauGZxBZ0huo1kOaHyfJHhxUSl/m4rSE1PM09X9eENaF5Y/IFVaD1tE44TL4ukm0Sjnc97fZW
sjGJqHim8ITRaVcqydTGw8nnRiMXkR2i2JFRPzDDwDgErQnBIrQT3h95VEu4OUFrxBv4eBsTNnaz
PHQNgy4IleRHqM0I2s4rWL+rA1vCH8zs+zyadzh86NDSpyMvCD8KkBHEirnYw5zcQkPYGHXIVZcE
7CiIuu9JKbbwHFlcC+ibI7FAZmpAhZP6s1Z9Vcf8W5S8EGljpGGNu6tvzkBHI068dzI2vg8WYQvw
v+9JoXhmXICoB7UQ5MkuXxrjIdbmXZtZ6oujjiunE+Sy8xeIntiTMwjyEMiesuEgujEpBDYmbarj
UKknBSDprlaTHzXYkH6BD2Y+F3BvLn0UQEvktIRmxDxrCEVJ88QDY3mSB9m+K5XZ2k6IM4eiKwee
4yk5hgDBfCMuzpmFaTBhTsNDFyx7tV942EIOi6DC7G0nXzSEG61iuYEvFlm4UABrHrohlmcTgjOR
gU7D4bEMrtPr485ixoGdMfB4mUVKkCp/yJL8vatSsS1LQApwNpUHvWzO2ASjE3MIk7NdD+shEHvf
zRf2mAySuqB4Tnr4yPYlENvFYAJaxxq94pER36K03PIIeB3PoMIaV4UEhJbQUxOyHYHjptpRkt20
5eQVTrZNgLNRQ4/2ptay2sXykLuzXBq/1OFii6kYtnGUc2vY1nNF3dL0w+YBFHvgqfWdO1qIENCX
9hF8xItjZw/kH4lVIfduM01v9w7tHrrQIj1hx3Zb4nffNFzGPld2leKhda6/Xqzf3I7CS4yinHK2
gcg7vxbT0ByUIPzRWoJk15RW4EdDaGb9cglNlms2oMcm8oWSflF/DuNPTT7ErO1QobIEMXxO3N7U
NuZIjR4QtWIWdHtRaUc8zymrawRIO3/N+79LpXUzdgNeTzPKjpyggVTWEEJTakA0dMBupw4Sswgd
sSlAj2xTXS39qCOdbgdNgsAOcRxs+6tdmgJNnzXhwlQw7uhA2nCSrbvM9l9jEcEXRBMAjYvs6Y3q
ZQkuiWOd9LXtVbZ3IxMxSr3YD1aZnYtEfzCnCItNxXwVXN+asls/lpz0L9GM7PVFr2hOIu1NXoy0
9kApsIO2WJ/Umap/xIuzzfUWUzlHmUJXFXeYpu9Wk76rwH92SzftJ0EJKds0dTE9Cbvmdaz56teE
PlFrbYxGdRmctHFCyNwUSBaD7yIH9+nDPA8uZEPaCy+d/VQnr0nxPcnf9MiwqQhE7OfT2N8nSvRa
L53pzthl4PaNw5dhTC5FVex6sKzX2krEU1phQOadVzuqL/b8lAiFuMjE6jluVhTO4Ia+1FF3byjn
VmSnYpk2sCy+NS3ttc6JXmJQVxzvN6k12oyHyU9WSgoA1j24RpuITbQs+7Zlg1gzsWoMKZOhGnln
b3Gzb4DeZVi0Q0+nO6DO/qQcUyqU3B9Hr+JWTp41QWsPLP0EGJLBJWQeY4hnNUa18KFec6sU91Fr
4/yItC08KS+zcUkVhEIdUVS+LtXmBV8KeOGqt78r1t8gucRPWerPnAo5GYsvA7RRI/8PW+e1G7fS
ZtEnIsAcbtlk56gs3xCSLTPHYjE9/azufwYeDAY4pyG1JUvuZqja395rY0pk00mZQDhOKCt7e9jV
2aGwwWmA7xmGHydd22UYVaTS9pNxBV7qKYCXnnvDwyr9rBZ/Y6AECoFgli6oEfcY7qFSKOtYAysM
x2ajTees+xij62Agq3Dn0umG0TdKtMcOP8tXo36JyyBt3wiMFcqajpB0DCDwa9w3YnULlslX2IFV
MIFj8dsYZpgx3Kq7H8Bi/IYEri+z+0EbmF9ZX3gGFLmeLErCwDjtRucg44/4sBCzJSaJ4cPecBsU
bxFOQjfgDHS6d4QJKizS+tDUn2nxTHWNSicTL7enKRcqEQJH7emw5OKvGgoLJxNPtFzLMs5f8jpe
1pI7ZEhVDbHCyv1orOlUpY0Zak5pA8OLRVjgpQWamTs971fNjqsCMhtrXBzFLes0jdIMGKm5Z9KQ
UepvZr/8qdSc3bPFMGOJy8bPBZE4pf4p+vvrV5Tw2Unc9knh7VjrmIExmyMA14SbUbvyCiXUTCiI
DaEDINJXgRRl28eJE2qgmkxZwQZnvflN9hM0YNOTVurMNaUg6bHEr7afBsvaGFNiXpYJ8mcNwGyU
8rmDTEuexXPoWyLqPCj8CgkXnJUco/opMgn4myZ8walxD6AMgOTPzQlYP6RVlslFfLBxHvbMomE/
gzkkaFzDOIO87xQfk10wf0GURvcxQm2Q6yXFB1FrftTM7BVeGlx/UfGu9uw80X/RhVcFu50O6pax
K4dTVBKAmqu1rGWoDwC/Usvn3N7mZrOts2jdJsWBxUrB5UVkN5zpINpavCY9ZsO9I6/1tAVP6XsT
CP9d+6QSt164JoiNI2OfQ5z7XgeyoGXvTfkR50tvOf5ivnJddzPHH5g+Yw/xHa09gmadVrAJQstI
xVqVBRv2hu37VLjanmgqlD7625ehWtuttYqylrJXLgNLfuo8sauMBf8oFsUW6WFyw9aoakQC7l/x
VuoDDptygwEgaES1HwfrlDrTdtSf6yjaJNLczHQh5PdtbJYEkrv2/XVmHhHWuR5YA8cf8hSBa2hj
vCcUnOGaXOHqQwuOcZ1HoYMxqySLlK70O9G8ei2hk+pPGggW0nS+6hXhYGhhxWW+j0o2/NVG78Yg
oljHnrArQs3SAZJWFGTh2F1NCyexe+xrtpLwH+89bwL37VTd0GxDPW2OE6RfzJdQGueu3bSNuedO
FcZjtsI2i2B94r+0/JXOz7VOpiqRK+DuwQieO4qfS6ylJV2oCcGflP0BjMYBEJoT43+Fhjk2PsXp
W26xTCk0bIHlWk/SI4sGxEPM9zSpGZSC/rIz7tFsjnAGc5aKjVupgTW+sXbnTmRumiw/lvIySfBo
eVp1t/L+AO3wvY8OhLX0NX1Uh6RDqKVovuV+0geNG6OSfiF1eNXAlSdVmGePlGJly0nxMo1d2rzC
NgHPbIz2qpUfRGGs4F/64NNWjVNiEWHTfi/nMxzSYp5vdw0at4rwEHMQOjvInttqAG5570BZ1LD0
AObQjmNvoPTh2EfCHb2Vy7aODsNgYSEGjG0F73UtOUaS+NNIX3JCSIAYVwZZHUB5vlWVuLcEq1B4
1pLJIPgNQJ6hB8S9jUxSBZcEOlr1BGCIphrKs2g6Ke2XexopA8p8Z+g1OsA824J5+M1FKbWvHAfO
zo6hWo7THFqp4gaqQoOb0ZGoSZacApzulPBLnu63+pLl81pqOo1xPAPTMsY2k5shBkslbB3F82e7
7M9tDUlVBwP5+KyQi8aUYXDFGdectWlR0vyZYTo/buxXtk1LGbsvdfjMDcsNMq2pAhhv+i7uuh2h
su5U5hiVxqWI2YVx+5gc42TPcfzDdOo6OzML2GI+RDgrI7+dSobeddtvZxoCQjk4z2mdnznrN027
MUCbZR0lLi59lIZKJ2myd9HOpEiPEAD3sL6QoF0U5yF/ibp7lnfyRFC2Ojsphw4GkLvNhb6xV3tk
CqOL7jC15nwGSPfhwKN7GbwXUp+R36nP3bslKxrqKA2j9MWJ+0Ok/Bm9BFBgufEcbVN44qDIyFeT
3zC11xnJo4UCPQOLU6V6K4NJeDVq67i3zwxqj6j9XG+eu8wOKzkEHesyNComOJe5/RNn9MrpgFlB
PRAQV8ebAq4irrmkTtGeXUw4cQREww0thr3BrqSJbKRib9Wghde+/FLzDXtWlqODCDw5beSy0MYY
bwEXpBcRRW+txN9tsJkJvUl4fgvchnxvsW/NhuqzTOzMocS5XzJQ16HPrlgh3OiJ/C6lopKQj+uL
PdCrVzptfcnMkoIlU8uDx3NA03FlECZfWVO1I2Jm7qFIpWe6riiQAdQyUU9CD44jrh5doCzuze4q
aqazHYE7bm3FO0PuGFeS1zyJVsqtbZksBf64revSaUHFiZfwfYoQ9rbNul8JA4PLwHDhTa+vBdT3
V35oeRBNca1dzjZ7EOnFA6G/ShtxIBRinjiGIQAs5wq+YYBPtbrKeujDYm6D2NSLV3f2WArlrzFS
w2GRlbhvnOOQ1FS6FrojQ2PR1hZW5Y+pdl/jZAtHbhcn+ueAZH+iVKhG1sFeRb9bS93AwbWSLtB1
oTwVsAfX0LFRZz3c8YkH4IIxrn2o3OLv6ObzodGd6fD4CAeDtpGqcrWvWkpurePeb7YQfuXQ0jxm
Q+TUCW5IJyys3EI5tUzky4tUs+ZkIn83jPYOldMsvAS6ydbIQi1rNzBF1GrNrq7N668qq1iCp0A3
2/sD3JZNpEkQ0ZnBWi0vqiM1C9URCZYNuW2s5/peZ95rCXFOG6hpL/qb6ijXnsj+O65duZPKtmFu
9iSVTgkiOlZBbIIKp/qDUID0UjIk2VeCGYPB5mBs7AqNPC6x/gEaEhvTPiYNbCWlJ0PCnIV975SX
K8eTxOAFC68KpWrhnWhcsCEibJux36pTc6XJAU0V9DUli/ry4chzofT8i7uXkX3qCYrpDorxcmmo
zDguuffKCT6d4H2AeE/fG6282TLF5JTgKxIG29HWTZjaC9DDnM+UHUpir43G6lHahD9hyNH/hlaV
GfmeWw2IX1J+KzN183cax67wBObhc+z7n6RZ8nOSxV7QNjGsagnkfkSNOoJDQO+yzTeb23GATHOK
Nedgj/MX9QIVq8a6X2PNy/e23v4hXRvtY6WofDelVNaZc0Zf2bqT4BLJNkX9Hj8ENKdkLdLCpjd9
/jtmkR0Oc3GoFdtldUpbQD1SP0dRdLl/fPTvwQD1z6Ujk2AE030aOe0FKXGwugBRZW1pWXXGKZMa
ZEgc78Z5kK3YE0SBdKZvXc1hu+RmuSb/pnGmSrYPi1lsFLtT3mOdnbvSb63OW7Zux8AIhe6SaOx7
hIYrfwKKQ9pnOwKlfCvcLRtE8aJF6htaEQ0GwwQ2mXKO8yD1TaHCvVoiM7s6i96fG4fXnynBde6+
48TlwkfQaxvP0VNdkHZ0LJeBSqE2+8dHtpY5QbF4tG7cDSOtbWQB9RvUTJhjsarSZQcc1tuKWYNy
r9KjuwMBtcbJscHHHJIcNxsc7Lrtg0FZyflXXezGDKLWW0Opetl6gVKENW+kQDKyudlnkw7Ttl0v
nBlrgOzyVk+pwT3bSXbcGuOPhlmA6U7dL66H8/qktfG4c4pkt3h9c3PyDwYYKyMyXhyt8tZG19on
tMkF+BmkH70/2gO4wci263AwvYL9m+zXeWG0R22KYr8R3oLn3m02tlcdsKIMe0L2PwC3RxDRCTmC
VuFqwuvp0v7AgN4AE5znb1onzMNcOWcC1eWthIbEv5nNtc0Q/h0FGYNW80YPSH64O6OBCvnuaGOw
eCoLr3wpO7qE0Va9TaHRGKwJ+9ukP4N6l5LdRr3sUme90JRxmErXWBOrq8N4uRBHvEt8r6Om/Yq3
mp5CDlZU6st5S5Ef7d0wN8tbW8frkQLjKNVulHrIM/w9HW8uc7ak8ro3GjyeKNe66eZUBFMvlm1B
aHHVGthwpoZNSCFGdG+oHQgzzvzsAd6l6iNfpXG55z28ZlFafHJp3choQIX04DwkdcKuYt66rCTW
QwEAAS1OLZpzTRvEuUD1CAdPpS4OgRYh8P4kP93aeYNx6YW1bbri9zwk54Jhn94Z6EX3b348CBWH
BOVzLIVMbCP9cfhddeUbdTY2U9Zi1UYhbuwPsxa/GkcRYZm9lFz6I4MmGYm1IDRZaA0OLjl6GUNp
VE7YSCWCTg4tTB3a9zl2XycI7KAe2mLNXRzuq+PVgY6tiWCiX+iRbyQJg7sQgVL1U8L7AZn3c1K2
I4GD+GcuKFCLuY830bPOapAw5qaTbbwZ7MvIVI1vZVvf68l+yuIfpe22Bq5hnSyzH2cQvQvOtyht
NrDGE30G9UQab1EQ/+wKm24RUUiR5YbG9BLxLtFUwgmmMdJH7MUBnTnn1nIY8XknUJTjmopoF+/s
b1xhl7LT1FeDBUdDHU4d1d0NIDqzMMwCnbpplNwK7CaBaT/lGAyn36Z930+pqNAtWBb6XXc5wUeT
5s6krpSQff8qqmogYNnK6jvoTWzD67y+wc2wVuyegB+j89JA1fmNkx2nCoxoNq6hwUWN8qbWtNgt
5SBYKtbUR3oM4s0GkSQjgBdoJgpHXWpvRkYxRLYk+9lw1uPAyKgozyUZogYw7gu3HIayEh47I+yj
bWFuGbKai42oPpiTaczGGffh7iJYmiyBRZqG19nZ5iBkLs0gP+E8+0Zh/C2r0rx56hJOgyGDbiKm
64TtXCrrDtD/W9dCD++Ymii8jQuzd7Y4ta6GGm9BrH3QBsct6bfJfMA2Pmg73Rb3NgoDBj5wftu8
OvkLxtUgKU6q8a4ibsQDJymD8Ew4qOYMxBVyiLqV7C2GF12U/vQ174taKJTI2uWhV7P4nN+iFvkx
He9OhP6XLL9Tqj63XIc3dkQ74QXGdMbwKLKvXAguXuEWr3E17LPRJbdAXxPpwt7am5lTb7xWOc6L
Z69JQiwojgt5LKGzi8AKviuh+Pj4H+N3sowel6rF2rUdm+fawo/VNU21G5VMgYOZX5GsneGnEssn
Eg/gUCjQRGRnxpsmok7ksu0yOC/Ua0k1JxzusvmeAY8ppbGG3h4aOn8A4np4s6M+UNPfDi9GkluA
h55myyOc9tgJLhUdvcYvSkbWUUp5V0Q6EpwQtl9J8FxyBed84y7g6yZ+v6ekKdBmFBbGjZLex41c
qcBQVjRItcqOiqtQz6+AHQLJcSipW0ZDcDiR7OJdY1PZ22HbnT0qHer6S7jGdnApCltidoSw0E1a
h6vCTwfVuXYQzU8Az2mSJAUZ518dx5QbT0/plJQnTF8YQGqvD3LbSL7iyN0Ntuu9glKQuyXXWAb1
TlDWdOhqrvR7E79EYuVwP3AxJKavsBtJCMeW9ITmKDpxzqDzGuXv7mYcnpR248b7yLOCyuJAty9M
Dob5jT6DFzOLjKAriYW2lvo35/qaGYXpt2PQWfEnBr9dG/8lVIKZQa7aDMFY++aAVeY/C5PqOvXH
kgkdWu+QQoLgplnSRlhHjRno3qStGJ31O2wBuBPj3tn05aSsFrsVT0r0UlSiuumIvielb5iqZnQF
HICwzJxQ0bqU6nOvpq+DURVIZDARB8D33+ZiBkoHEZ8FZNpcY1wIPkmjbCdtDQYaEFEko3T6HGb3
JyEHdW36NrroOSOsx/NpAjRkZHa9botnZWxPw30QCnkJ0JA6fvZ4ZjZZKzES3D/l5N/jGpUv2mAb
UA5oy3w8P9u4SKTggq813nHO4/laRgNxXZeRROSBLVJy45Yn0+0eBB5SD5oL0eebNcJHlNQA/WLE
IVaZnNGBu3Pn5Qw5Gkb6b+yT/Y77G9I8DazgpmO/JmKWODaZxGKdQzzA7WML3zLITTmJT+GVD6ti
5cYvMxB5JGJvfnPnV4dGhcXlAsz/ncYukMMH3kDMaWbjozBNNeAtWVXq0XJOGoPiZqhW2siMJnvH
fLBS3TKEPs9an81BM4YWxUdLjaEQe5Z37JjIKYyLNbYgQ480AeCwGqGIesHUTWt48mujDWo0OOvP
nR9EhfQq71Eamxk6DwIMQ7IYUQhMMFocHTZ/DWMK+vzXXYGX7hjGGFHpY1VHXHoISZAsVw61uunP
bM8rDaY+PdS+kAwnimLdpmqwWJekilctCaRekag/p57aWIyz7Rzvq2gIHL7o0LHE6Kin6j+4Smba
mdm+L5Q3C93LZbklwFHGvKAd0wbZPQOF5DePfNJayNZ/a86SrP3o6y9JMVCM+gstQRMZPkw6eu0L
BqX1bJarhbvMvS1ZZ+zQGBhjdddP7f/cAkvH8zVOJxE1tC9jQO03Bvt23K4ccVkgucjf543cJgKL
wRw70kAYFj/oBQdLxfw+FxIF3vBn7aYQEO/7T5RdRtY1YtuOE2GVk2gwpvQuwvtmmwaT9USiy5fm
u2WTztopDsdpXm69GF9J/OzYL9Rs+KOKItI+80r6LX+X1nQwT5vVAnIzdjnquWqqEW0s5i/85ryF
0s/gt85LWLvBfXA65/uBY1uTe42sm40BYWxB/KhPprG+x4UG/pF55jEZFauapZyd/416O6iVEU4L
SgrZSMf7k/BPVyYkl/v5xKBu/LLNX0b8u+jCiXjZ9Cp7xqzK2S12Bg5PoNosE/467K35e4QNUNbA
ktpdccz7dvPVVnvLLeiupoxu1HxFBVfCgrpzvzOV6hmVV7P504kiwJLh19gPFO0HggWeGRp2klea
24kc2T4gFGCfCq8msIOWHwIHQSQ0KDHtrrzvyP5w3WbV81PMzgBuGS6GWNsFRzyNior502l/84kR
hlUG1OqwEtdDFd2HRc6GZrtVDVGB3feQMeQ0lJXDT+CXJEvnw8AOQCMDn6xYaCSB5z7N9oiayQCv
xqHbguKjz0oQ6Y2ddV5lyZbilXJtVd65Unvxqmv4SSSxIjrYIvczat6Y0hqY4Z9IT+LMbgc2Q/qP
vni7hbHLCymD8WVJZTC14w4f/PSqL7oRlqgMG41g23s0ab8iDsNrKs3uxTWsUFrZN8n5+Kq00bDv
JoaL0panzjS3NM0pOy7GZzoG8ic1z03GteKgthNVum2p3jwvwNTcko+MUHR7aF3YnfoGvcBxNiOJ
+CfMhOkThsWdHsf4+oqqDVtzSZ6aRVfPippsNEqNnx4PAyswu2eGEedCPdkibQ66rRAp1ibvhf4o
blXclH9YALPGtCkgHaG2cu6xClUnudUQfrbWpLvXxKXgM0/78VvEfMVggy8dt11da3tKyf8uPURq
R3YpwzKLtMBoNicVelegMzvpoJe+tukEbHWO/lBrcxklBypT+mITj6p9+vfQqBE242QNWaT9z9OP
Z/59gXnnw9QU163+/QH3dtwuCOMowoZ5LxHmNZ2KbTw2y/7xVCZkypFz/4OpStF19fzj8WVyqe6a
/u9o7GoGmbF6MhxrnLkSuR/T3FbbdNSX0+MP2qVVT5C9v+k8aSnbHUusb4TucPJ+1PmkbmzT6daa
lSgfjUxfRGP8Tqc4P9A4NrJ7jxCdtBFrU2dnn4o9WkHt5M7KYn5zR/A0n4uflZxmuppy0e5Fu5+T
4S+/wqfVKs57dRmmn7KJfuKBygJuoOa2uCjzsly1Svw1HdF/9sOywewAzAk6zKfO3Z924ic6Bb/r
uYnCaR7bNU3VvLwzOrve3kqDfkUTay16mthn1DGiBIvmktvInraibShFYeUUaeaXsMUevKhCDRmK
80J151Yl87nBEjh+6N4YWFW9FzXuimxoGLw04oKr3Nm0ysIcR+pPKmU9X5lqhglF7H4/CeOUK5Kl
Ta5dqzii7AvgNFJqvyX7+jMJOTyBbjFWggDTNhbZcsQRsRypxMNbIKYh3pIa1McnpSyR/V18AJVu
+XFLldmY6yhnhpc2+4G0yAYm4lajYK2TTc58uKUTu2N/dS89W5yQCE+ynUZCk3cMIEwGxTjbTkj1
7LdqBoVlnEw5KFuticxN3wj39HgY4g5FQwe6OWLZfchBjwclSlFn3OWIVgorJrIE19wut7ZRD+Nb
v8tGcTT0rr/kFQVDREvx/6MsPb7ZKlBBosY4Ll7BtfrxdxUFP2hwtIbBD19HyRi2zypTNl2l2IgI
prPGGuZy1UgnGIpMG/KT04ryiquYg62W98Io5WDWnXZzNBMrG9tbpx+udK+qgSh7LWS2UwdKg2dB
c/9MHa+dPkTaykyy3dwPfyubwXjXO/C00xs9YcWa6FkfphPcDle53+yX6m98/+zxVNw/ef0GzdB4
0gkPvthZ80Opu3sUY4nlsWynLcGYNJj7qtoWaWK8dEUN36PPSK7cP6WMUdl3DiPex6cpx+Vl9rRD
01j3VlFgewmK6rNL0WLnco8fO6BVoIl1C/HfTZfyc9ZaMpm1l+w1tz9YQnQXWgX7ldqMZ4VGXjBv
qt87Jc7DFARlOTvvcbkoBFP8YkC8nqXAZzY5a/yZCvtV1TkZg94zWjTJX1dZGs76aD4l2uCugHBw
A/ZqzBLuOHyIzEQYknL5smtMxlU1ckOKfzLXDuZoRnCqC+PkmPDIWUqRhursfti5g34W988ef5ou
JsaIQXLkeWOFz5l8YPC/vu/x4eObObCvZjtWu8dT/x4ef5fiGMoeI/P6//3WQfPKMBZNs/r3gx9f
2OnzhRLeZFP38cZ1zF91jjOX7GXihKMiUGYYRpG2pmaAF4/B/dhe7havyyLMc8e1a//4rHbk3d+i
K1tmENohs5pbnHj21ayOKeUYNwpPi63VIAskRmc82dJlNN/O2Vb21lMFS+bX4EGmb7mS+RQxsZKt
l/I2aOOdLf6zUA15Tlqvx8bF6Q9q7w87SbHXChQla+mF3zY5MCzvlzCVeS/lyZ6SBAKWYTPSx6HB
hR4Pblv87kwW9Zaqbxx9OUtWgHutR3hrNKGsvVx2QBlRLXTdDLS7qIHIOQLnMTE+UeqhDbmxMtTo
t53ld1dA3x5Fm5a+tzRD2BHV20sF9cWa2ziwkHrWroSPaMfGB15KWuES54hH9zeYymhDRMQlPde/
6lGBXjhY8cpjZUgpaoAJS6cyqe8PadI1W71rT1HedZf0zp9Sl27x6w540twh8U+TdZnMujnVereN
sIVt4gZXWBoLzOo6rp2m/ui5RK8dj0Cn02wWJqefroGP0cizZEeanR7m4UjSwDyagjYubFW4Skya
weZUnOOu9FhLZNes5myWA/b8po5hwVhxx2LHKk8RNRR1HaWYFu+OhLGntE30rOAcvK3cwBSsP8nE
9QaEWuqyrxM9i9/O/W1M+EMsG/GbsfYeI5VXMO7QhIMHPvUOxYJptJroHm3rb2oa23tl9RhGo6gp
zHN2w8AmoypaTKnxc4szwucu9VevjBeMvhQeT6znsYn5FfmPpGwG2q2NTUYEfdtarbYXHX+hHg3H
RKrF2SKV0Pa8WSDUWR4bKRWGi9iJVGWY3NMpaFDLXBMj4TajzkdBVyIskQjm7f1Te4qQAe4f9U7P
gv/f50T11WB81stsoQZ9sULVHF5HDzsSKy2xFgteHWXIvtpeX1ZcpTvfjBsryPTq3hVKp2bRKKdm
Ji7ZjaN50aUZeo5APiSdN812dZvYYp81weCouQ1eMl0M5CnkUOWgAj30WbTpA3gAVHeu8y8VCE9s
QUStsiQfT1q+fE+9OmzqgXHhZHckA1lE+5DVaLOnCrZQrPyqKt1XwzB/Z2p/sUS3x7zx+pNOglC6
sCvoIJXHEuFihzONqGz1opsWL8zEyEsUxA5GmbOpreVl8YyNKUoVjon60d7vl46RnEsQWHQx/Ioa
7l+Tgu9gHMz6ULEnBnGMQpFeqFp+Vgev2I5pzGy2yraT3foaQewLzDfF4d/TMRjg12VjbVpkVuzx
2YxD3Y7rpybSwdtLomu4FLfFHY7XTYzgDC5W61yNrrEJfDZRoHT0LqGXVogFC7czHzObO77PSGSb
DkI5e0u6pXQQs3HUv6WsRv3Zw3Vgc4vzY3bToHrud4Lu4E7sIahH3JbWgKI0tmWIfVlhuzr2nTh8
trQqrFqF8zhrqjzMowxssoY4a0+EnibiKB0qutM7tDaW6gl7fM30XcvlDzP0kknREqdKWMVgvIdF
6QkymH/KMSv2TE/WSQ5fDJzcoZYYudxCS2EnijTQ47pd9eyG3EiSgovg5WO1wkSClprKYzXbT1Fr
uD6F1QRd2RDgKUtW1kAuZ6qoGgB7oK0XnMey1fTNNNxLvrOEej0tx2/EriRGnFE1aGzePTfethb7
5iVdk9mgLqaKdxh8ToUDyaMAr45HGW4fnbgrruryfRgp9mu5iifOcznrNHFzWSf5uOu/pmFWT2I2
nljxVu8FHhq/LkV7fnxaaR9O7Q53zj/got4IqX88lZPX35J0tk65jUlrMV6GerTexs5GeUlrZeNV
+p4pG2ocycyAhqYnnaTkSnjxJwYistXu/GFkHtqrpjmBPvCOq8m41p1Xt1ksP+mKE6BFTmh9AvvQ
mQRL0DJ6THLNyMFM03bPjlk9lnE1hz2x/PsMF4k+FfbKTXLuI2V5La2aUszJfatGNtgMWs1wRCoo
k2TVI6etJEe6xV4w0PsJGZGmCwI9JC8T+yWPnRLRYfye4+rVkg0o1OpryDrG6YizPh7CVZF2FJma
EG7VPObYSaI/Rkn9iXmfRhfuM4REETjLTlpyDhJs3fjfIxQVWP9OdZ5SVx6mwbvFnlhL5avlEnis
GktfLbCW/Qqc9FzZGkHY6WILw75WhhO6GQGrzEQFGUaEl6nX9IALw6TR+92rZ40UUo1a6gD9XMHt
3REXv4ypVmzGLnnW7OU7pbd9FXtuF+BbyjJ93nI+b/tUTDt8bE9a9weUTLGDRAhUp0MOK0326OOE
qWlKdCi15B/rVvPFLF1wyowuQEcvaHyTFgoUi4vWue+E5N09d5RpL5TlVfFibLiEjiWR+sXyBrKs
FBO0JRlMtcI73akfybjkUFV/meVsBBKtQ60/7cpzDlDyXvQO0WA20YvSFrxd3ci/pl4tVwNofQGQ
Qsu7cZ+XfbM2O2YE0Kuj7SBzFhbOwrnjGSd9Tp2bknFBVaJDTeE3BTSRc82z1r027fSX9oJol94/
ezy/EAYusUt0Q3t0vKzAms2FuegRI/vsvx+a+0c26baBTAlKcVaPXFRVQOXz/SFL4v9+eDz3+NSG
07/TtYJB9FTuRaY6q3nU5lXpiRcl1WQ46cWX1xTuzWB74tl2cekVHBWGmHdga2TgDs1wyDXYOGz8
kNVHbUvZDGZPG1IMZ7aa2ec8UYuDXmIeZbDCh2UExM1i+IlV/p4KSV3njoEZyK0iRSQjE12LxoZT
LSnVkzovcsXld2/H8VM1QWkuB1kfOgelTIzQdROhiFPda+L0+Mht7/dWahiRw/oPggfZO9f9LT0e
ZK0z9BxsA3Uwtlb2pnHWmJxPBsPfn5Lfn0VA9D2Qu+mnw+I686HM4IjOlKpU0KKmYhDYbe/PEzhe
/vMVKnWTezVjR3G/w+Cyzy+25i8aRiwU2eLy7+naa6+F5Yr9/3leF4i5rQLh4vHd8+QUYOQt7DFS
fzfvps2seyf1eB9zoo49nrYJLG8iyCbrItLslaaAhGbHp+4fD56SkNKIVBUFlvcUoeDx+Hg6FxWR
gDZHU1yi5PzvoVzyDO2Oe1LpeZXqD91cqz7GpXzXLePz4wsjq+StExWNXZ12XGTHVff+wruQaA9l
qwSPpx4PmdVCaM9xiBFuMX3XdmEMcaNNUM6zCQfwRP9OozSbuqJmysIKgvPUfC2zRjlKm/txBTnm
wx5zqm2NJT7M6FQf/Tcp3elkeAwr4/klihTxxupTrDUl+tbzYTxghKlXVazN767pTIyBPBtOPJ8u
NuMCkrHOOQI48jYSF5qrGRvyaJxmF0Pqf76KsBzeKmY8jby6OnULAIIWzPQGN6qGIJYxzqSAWgD/
AMHx19T9alAAvVVzVGyyJdZeSaCyMGdRbbJDiFlXXfKM9Z2Hp/tT4CNZTXZJ3mgApJfYlNnfn1/Q
eTaeZ2MtJz/2SbF2mDOweXHqd7rM66Obdv/7oe8hJaSJhZ8jAxz/+FNtVv/nS4B9F0Fp6Azj2Syx
VeabH39NV1cXsyfi0OOOlL3pIHnk7tWILCLZTj0GOevLY1lNGxLJWMWjKtnMTjnfxvtDhP6Hkz5f
D7a14GLvrZs3khtxbHGzLeb5kM12o1o9UcBIumgZpF/3Ux0WrYdWjtwWWPkseDfN4Xcs3tNWRl9Z
OV2GsbjItk1vC5zsm04PdVi+C7urD3MdqfQsadhIXbW5IYSgF1s4NrKJoIHi4SN5PLCJ6TauQmLJ
lTNv8P3h359Shhr8F2Fnshs3s3XZd6lxEQgG+0FNsu8z1ViyPCEsN+z7Jkg+fS1SKPz3fijcOxFk
W5ZSTDIizjl7ry2mWGEj/3//4euzLuw3oc8i9j//AAu/v3npxsmj8JllIHye2vTZ0hx16eY/0e2o
H23a0LbnT8tXxYJdu0UWRculfzcTZEtp371Y/lDQscFcYetjtfU6wIpaUyabGAfjBmVidQy9brcI
iJYPtL4afKHDsNZKRxyZa6+VsyNUor2DOvzmVkV8tSJOT07cdygsYCRMnnXht862gy7bvZ1yfnXr
WeZPF0Lre6BAvUwPtomEm5T2Yx6jHSJhpdr0DpOfyXO5vVVsMVTP1U7VU7ZqFcqmNIoZYXv92yTk
rGF8aLAeQ5W0F5ny6CImda59/Bi0PxSWYo9KIyXmW32mrfGjpt+w0yZY5wWiDMILcvvsITmxYu6B
dqQeJarEyxP3pBqskBXiJXdoMQRDR7gG0DrTIHVPZsJTVor8KeZghgqTAzsD1RPa9adWAylR2ANP
SD3Mw7AOC7bJRpfIipChGYJvttwOmaKb4VI/ryALRCdcvR9GCLaFgn7vAnPGzEZftWz/MOVPDmZ0
T5Ie2wYl+rZynWIT8uYSVd5Ym4Sm3CXw3gNli0PIecKeSxL6Jz8JDgggWBjBhjQ0yU1jbaXh6899
yLiiq5LfURP0ry4jo9gOa8z8GObE2MqLiTfsnGOJkqE7Horxs3Lioy+8+hT3L5VhFGdbYgFrdYfj
c0pwetzsXJEhlmrcfd+AGCxKl9aaF4uTHmcvDjXxljdcHajflG69zbEaVMY9qatuUfwdwoZR/qQz
RKnad0GpG7nerMQW1rrtB2C7pc9A1sjNUzErnrHLnw3DobmRg41Qg5me9QCFQUdMBBvQPH1AxHJy
2PfVUJ2cxnL3Y8eqGaiw3ec1XbI+e2ZxqPZBwe6u6Z31rTCbYxdUn0BoilVapt7G5/TLPEnjsCaT
X61hTxT22OBthbAtiV8SW8qTVBEKMFZIhHWY0MYRR0MzBTs/ZqEAOJeuesfbQZzgqwbEqBkLesFs
Yq9McNxFytTQjQ5jigyrNfzzaNv9AcByzTFq+I52I2EWbohdqSv8h8l4oO9VrrI5OUtUY7HhOEjt
vRnQQTnxHnq9dS2ECbgCC0hMR2NE77gD54tYRzTOHSo3dBRHj7eC+KitwwFujT7IujUh/pgOSs4W
51z9MA3YgTl29p0FGAuXLC8Tp4t5GxXTKLR5q1b6yc5X+WniZC5AcJFTxI4WO3Tj8px8yrbrtigS
qzWvpToYKr1Q4qXrvhfaDirhboiAwjecTegSJQZMrLBhR7JknqNL9Z9I77BANlTfpm7ESSUnk8uK
YnZsaX0618zOxaMZk886VcW6a9CH5MhVedb2yZASQJHiOaMSOoRAJa+2bQdbmmOAVz0WDSehNrMc
RhsabjSttAgrSjy1zzvONQb6QS2GG0IjC/1gm7prrW7HW8NEPHYmjQWBbD7Kr8OkfISyYYPakS74
A3Bbvq5lW+y70KV+H/WX0mayTHnh036M59AVRPgJQLbBNMACCe1q2clw8XpKgUjhPkZ5+dDAS6Pw
1bNVp7PyIPWBHcTEGe3G01A0v8zK+yjaSW3Lb5mOON7CAbKyYUSY3mtY4v5LEs+9xnn7XuTQYZww
yq6BE/xUkfxuNkmxlxgnrhOLq06N9Oyo2avUoFjLa7iobZp6Z7ol2TEW6aWyGjBfItizM64azsAf
wC1/4Db6RgkbXc35Q8FZG/Cdu9YtemmGBOky0bSoy9HCFIWhCV7OTmZheyRoKdtayQk2DIP9PMCe
ofiOYOoPZDkSiSmC7G5CHhAtUVNe4ACgVcbGHJ3fViX+xLEXMNuL1paXvGtWVTxcBdsjDEGXTu+D
i+KolXCQ6OA/e8EBC2Z54iRJZe+W1cpBfH1oKtpgTaEVqFunB9PYXzqMIJpC4hKN4B5GgfeknIJH
OALy7OyGV9419CP8RjuG2efgXNpQr26B3eAvhinkqY9er5CYkqIZ+NQpdR4Dc0eOXRcx9od3R44t
supgVpQhpiqCBqejj1zWM+QunDL9AMTzhzWN9qkcD7leDFSL8ziflq5pWf02nklCRfWauAkyeRSh
DbIwJc5Tj2imm/Ul5A+uKzguvJ94FYRGzwGQ8k3AlDmIpNhUNjO/gLnXqjYbSPCqvBIZO1C6tMa6
9bAF52GtsCzTep6ZF1HKkd2vGVRmWX7C0e+dSoODsND2A83Um8/w2+SJv5V4qPT8MlS+PI4WgpA8
COONpkx5tvtfYWaU10o05EA0KtmYbGYb7Ety5YbONSQw9dSSO3IgfiBEHl9tp445lyvyd9+ukT6P
40enGjoyIb7XHhAPDqkS3T6YN6dLUCKk0W/0TP3O5OjNBpGUTOLHbCuoTmlSxcOMJwghmbf7EgY0
wsfwbytli/63LnCc4AoONXh6idusojH6mwWxuyuD4QeVQXOce95KnzNC7I7xVKo9FVij9l2L46nv
vX4dAHXaNHr01Frih4nBD/FY+ZpiD78ole/RqfyKxPATXsZeKxD6jmEnNzV+dhTWx3R01D7s+5Ki
m24F1Hr4GsWxSemJ6qjPt3moW3vizg16/jlJWDm6PvLKh62HZpWxo/ZT00LjoEW29V4K56W0Yrws
hQY4o9fbI8kw076fZ9styqZdFrj+XTcc7M0NaantqI+Hpp3eoEo+dKTBfWC220ElrPNtu4NgQ+ZE
iaqDDjTjfpq6m7aENdzHmygEBY2B6alqmxdbKXU8UGEDbFDAQ1MdVJjD+82OsAcalWyRNgjR/6pS
5P8BXWyKp9d13wTm2UkbmH36Fu6dc7M097ebTeaqbIEpVpXS1olw3/wKDUBUaqTBomlWNFme+5ww
syL8SEbV3wbc0LTnpjWuEv3M6c7doUfb2ITz0uSpXwVmINgqI67F8aFncb1zVIZ3G5ukO7x7eVxt
skRn/AQ6xGH8s6rl9FMFwbjym/cpRhZnJwmUi4Lr1ls/RhxKOxLi6rWpJF7/RAL0UcZ2CrvniTEd
Aza7W4/NPJBVhrGyvOpvjMlopdvln7JgGRAt8uL6p2EwOUfu3uxk6fa09bgNY7O9aEXcrwy7RCQX
hc7RqHeNbgAStsMb08VPJInTtuUkaCRdePFj9ygHMlvrzMXKpXEQXD6YgZM+vED8KeVkn+qahm1Z
vhXa8AfWhrY2i3jYuY3cS2KWWT/oiHdSQ1VaRAffYlk2sohhRtxjZ7DeItXwy3AAQ11c7KbgT2S3
3XUwNA6hgldoJbynSFr3KVpdmfXaOWWiAvWIhKuJxTv9bSp/X5Q6x6gw/2n28ienkGgbY1BnNJar
c18wm+miD0tN/b2mwiDONNiZmtmcvS66kHCkI47jRNUHijSU4qZGkOhJbfWvtDiZFAfjzrFGciEh
YryJ1EJ33HR/Zdwlm8y85nXVXzUNtT31ArhrDU/fFF0xrU8bVFQxFgUSPZCKbPQ0c1GjWL9itgf6
YzB8XK6dUdH20Qf7MMkSGk2cwxBrj4EHihEp6LgRAekQWoX8UyvwHeY1VySgJMdlu/EbTDxepT/X
Xii3DOQPqgr87ezLrY1Yu/oO2zsQNOZYc4hB9Enq0sRAnkOiY9EABqqJTaqhTGCJXzlu9cJeAEdx
mhn4WfGi+ya5YTHxJUnBXJ9HvqCWQqNKKSqYqLpA5nKwNk2hY/ZsfJ3ZYX+gYGR4kNGPhbGODIFD
baNGwmps772UfbsrtCmF8GUcww5jBcKfYTOGn35EnJTdVjN8WmFWa8f2WUmP4Mex33sZ2VYoU7tr
5WVoxoGGOZD2T8sHxpo/bJlaexVzp870CZZv8ZIUSMPDicUqARNXaG6FOZV0UabkCa4D+vvJkMl1
bcHew+yBb3ayLCgbnrcvndLdWwZevc55JnNevCxgtKafI5UTi8mtGeQ7Mq6sva109HcjXW8zTH7b
JILtHU8di4CJbzqrmgtl6iewus9jahB9OsMbJfTiTV8pY2eiKk8Me92DkwY1akfXLMf6M/Y65AiU
3p2n4o0dD9rdSdkhk9JI34Lq1wAO+yUAeIxbBzIbcEW4TAZnd2wD9irPDHsTCc99ClIaIf38I3Xq
3H3rIOuTqrlLC+NOH+7NAr6enTOkGawwu9cpMFegI3d2sIy2Yh4+DLf7Aa3vTla3dVLU5rPobCFc
Oq0oNgbmlTuxPH/a2uvZfJuXKkhznoWmeVm+ygqnYYe+iPx4TL+1p1FOJkl8SIeSc5cW3xfs2+hq
t4VSaBvypDOPQLap1dfloi8Za55sEPDN4ESvKjQIS97wyEOa1XPihduRzu5FcFz80n9ijVXMeoJt
nhoomBztXCdJBLmAgU9VMtO1y+rWNoF9pfk8J63jJJt56ksuEa2atanBiKgsv1hXsqzWoNVQn3QI
wucTqI071eK3W7NyUh6T53itLRNJfGWetTK6B8qaTg2VZ1eSoqIZcXylWiWoA6tEbBKvS8i8k26r
QRMHVTryaOs+XpOoga/HhnYxTOti1hrjKC9i/BX5b3pRTpcJtdIe7P97HbfjKSK+ZRckJhjosh2+
GJXKI6YFeyGdOHbdy/KZH+L+qO0yexpaZxtIp3/ly5ebyB/V7JrjFLd86Fgo8iJeVVCK7rJxn5Pc
008e3YfV1FPMEnUacwOHDVNJp9z4GgLZViPoiTPLk47ZiEGNLV4wg2A308NsU2YUnxmd+PPU6idH
oDqdcJ0ep9oD+oRtymU1xbLzXHmGeDOn8Tjgimzn2ORI46UFTAhGrAirwOfQC6lw3IkWFUgm0T23
CHcRYIcjxN85ol6LO4iOyQzYckZ9N5hY6ysvyDCysqtEA0l9gUBKHcS/vnie0vgKW18S16PE05HC
ju1RoCEi5hUbiWnGmyBwNbZ3jt1uH33gyL5rhoZsjWfwOv9p6OIAQTSz3TEeAYwiZ6yG2nppRvfV
yzl1NJwTcXFa5xLzEEPmctN1tEowxw4UiCPqJw1zh5lBiRE6HllU/BvuBOQbc9pgPPHfLSOOPsuI
UKLS2uk+SplMi52vdzyMQo9CiOQowT7hxUl+C0pffA5ByhKCUG89qRCchOn9LQt8wRzJ/bOWFeto
1JmQpg0iz0qH9ziGQb+bCBWhI1NkG0Bq7sHFLPLGiYc26UDY+CovjRx9azzuNZFP+6hUr10jTqQe
8roNlJuDIjMlZnZ7pRioD5Gojm3TvZdMXP+AUlv73moJvvXDAJK/StwrIqpxK8XAOTgeq6clAKLs
W3qvc4DZ8kEYI2h9h8b14ME2SkV048zK4XoMntlJoLf6k8GG6aXHr9evBembMJ8rRiOcLRFoeUF0
sOC/bsIWkywaAd7FpuVcFsbpYSCohrAd/YHeOt3BVqi3uRpZRmoNRV3dHux88p8UsKYMD7I1efpP
1g2GApMx7ifX+tO1hvaNpj4QoPl6QWVOaRpzD0v54kWF85T01iFMg6M04DJgJquQd+Nn90Jza0Qp
QiNm9jfm+o95Bz+2AWgsoPt3Q5OYz33N4vha/qk8E3c5t/FjudxO0TeH5XHHK8zQcW7lWOzkJfOh
rS8ZOyONcOj3Z3jpUI+Wrvtt8l78sQs3unIbcnqBIn0FxtHxImSg0Zz9197mI2Ap1riyH1TXIWkm
yM4baTrbJJfmLrFw0pQMtqit7eqg8c8HZMeAS2BZrbsSVXMyWXsvxRe50rX4N5ZnUPoe7QhK8Qk5
be2m9BK6ZtpnqIpfMyDHx3HO2QCRC65LiE2PuQlNfvYQRZW+LcHYyw7wlTCwLNLYsIyTcstd5gfy
tuRHeTU+tsGR1probHujV/7BqFtto0VNv5mwRd+9Rv/DT4e2ynUQNHkALvhDYG+msdBfATvQTa6N
/ikpilOg9HebhumT1iEKKXT1c1AhIeh0Flrn/QuSbM5nqynKvatqCVvCkOvhAUaeIOns7IAbO4+6
RcQeaxmaSo3BpGdrRNViiFe2eWCT+UwQV79PI31srBt+PQupwLDOq3ctEXCSBvytYFLSzqz0CTcr
I3WOzrifCSQzrIKTXBUVlySexl+upq26UcbIkz8DMGj3vEPj1w2Bc/GbAXV1N3PC/OaSOGQ3mEaA
IhMeFJxbaFdoHCuXHxR/kwW8EP7bKHYR7pFDETJsJnl0Y3TN8LSsnfiCmDLEMWhBQ8PIMzGOBbjw
yOctWUZxu8kja5v03vhjiABChbm1+7rXZIfrOjPNH/ZMZi47A9pN1uJDaZmBTtaIQUzz1GHI5Y8u
UvEW5sXwKLLuhKeOQ0aAk0tMhnkKDfQfJTFHK0OjsxRH0W8utPEuTJ3yjOR0HaJOSc/nqEmrOwiR
Y6ZPTLD2KZMrzIm59OVTnhMd2ci6eOoPuUhrzv7ZtCVCD6VBZ66MqaXHYFg5DgOhHfyeSrlQGtKW
eZcuSSaBocdzMZii3ygDPIjT12tEDMPNdqtz0+/TQbZ31WrxuooiF3Q1J6UMv8xytZalkIao+ExN
GW+8eWXw9QwLgm11p2SYScdxti1nLgV9lR596yR/BQawVrVZ2MW87dx10gtR8w7hrXUl5LEe/+xy
2RJcZVvHOBDsXt5dQfXdBcY2jxv94CwrVa23u4qJ9a6SeHPcmSnblw4cZCsgP8D1DoJQcg7on2Mb
RZss1j+Wn6pLy9ubekoTno7cG6Lf7iorSRovT22p6/Ux65JpV4/ur6A1X43O7Z7tnscg8kNmvIid
OY0PzR1v6gzNqG+yH4+yzO29OVjJ59ggcozyBH+qKvVt0KXlY8wRHEWis25d739oMDU/B7jEaBmE
2uvcDCtVD9kO4D1wmfnhGSiZMAbgJY2rYB0WKn1OSnJMR1RaudXUT03PBFDP7GdXH4Fqzp1hcuU3
pZsHlw597w0a+acmvO5YAiijyU1EcFdCNhmdkMBxoiYTUnHpoHH0Nno2bcVhcSOd2ZpDOuVjuTSM
KFFgTcG1nifxhRDdgaTr5BwkHIXiwNQOmYwL7AwcuDxKgbNmFdewgp46NM09B38NBIwX65DFh63h
iplh08F1XFuxUR0zHeRpHcOxT2dQ84S7F98FtMyUaMNVkqFwMUlGPwYSUkafp7hj53zQSnd+Aop0
XlqLRUHm4TyvBMFuNzoLC7SYU1WENgaJykSFV3qMs2H3jl5uAllBOrbEfKrGnlauW0WXNsOtJ/Xs
zRqb4eeyAjC8Ks8Djt9tV/FkjGbZb0SPALqVLP9NPLgbUkD5/46d3kqSlDlSs3alqkY+bhAbA0iJ
NVmi2CO9Z+jRVtiIFDCop7iP8zy7RG00wdgYUbIG6lHOJr4cd9pGd0u+hadBbVIVEYkJfqSwqIdr
/LdlMbWTD6ceu5sX5c46T6zsAG4fgzTb6srDOvxsWtXVQxBA4Ll+M9F/rXN8PTteon6gb70aK7UN
Hcra5YrXoVlg7cf7XgYquaDFsHdTLjiVTsq+0tvEsCfQHLr0Z7ZlXZfHoh5/07UJ1oXe1/tp+A0d
GC1jT9qABeKndjVv6zvorpjOVxilcqz8QcNu4ZNphLrze1srsR+GqMfTOYUfAkYXQgNuKPU8EQfz
LDCd7YpeDo+vq5X3RDguxYBRdVhlgAQgFPoqYQHHkkPVIqPVD7T+B84E0E5KMz/AUAjOiWtyFNJr
SksW2k3D0X277Mf4p/gmOCvFoUPOyqNHbWkhy25/Et8sj+F8HBdWi8m10RCOljYWy4GoyJFbs02t
l6iy0F2NFq9dR0c9r3kAv2txi1q/v9YVmnIPFsASSTCZlNZTWQK2AiqyAvPD5IViwZTFnQ6Zt6k9
TKUaX7E1dBWCl54pXcK/BKUT3otWHcxWewLzGjP96uGTRIhfcA3RVgVwW2qZ+RJ7ZY/pqNZ3bZh1
66Xg7MP47oZdcwmaCpkegqzjUqQWjYF4NYhe1Hhf7vXcxbWrVAn3Jx7udEmd81KiAqVGCmbLizfH
t/Kk6RuaxDUJFoD5laOxIc5OsSWximmoudVazAkeXpp7ocJNOzivBo/Rs9lH1hUzwHMt9O7YG/qF
Xm257hDcnSYIcOgXtebcWcFbFeTb0hqxeOedeXGl9VE4A3fEfIQyetZ3NelnaA31ucnXeYPjLDDp
RoIYofIRIbzTfjjljfuwgKmQlj3CkTdC3q1eu4BejK6w/WgkIP5HL2dhdpF4SKNaN2+I4XtUool2
JLzFHDvrEqZVtfnqEDAEc8Cg3eJWf4vGDChinza3nPnutfbnKNMP+ikFW5qn3cPJxExhTG+yR7uO
ggPErt0hNquCFhvpI6gx7Lu4EoJUbnoXxgIKL/+sUKiiJk/ndzbWKJb5jcl1eLSFcrfYZkyEWGo7
gu2w6lR7pNLkbXFtbx0NVvO+LO1T274NRKQT3affB4R+60zHVVpOxbG1LOO57OBM2aSbg51NjZMI
tF9uId6nSISflsvIN+8A9aCueUUbULXIb2xY2HdRVd8orIaLmfXV3ifcAaofbaIxBuKii14dZWOu
xgYX9phB7Pw64GpF9KHxjL7nlTutoqSxr/RAQYeO5UclUnWbakLTkyZEPm98c4hZvLZjFj4wKjpb
mdIb6yYneFTn7LJsH8qFlPO1+Cf25O+NeTTntk16XT5rOlymPY7Mgx/25kOri/dOyOh7g4bUGdQ9
MZFvejgX6wJgPi9a4+cSTlwMFp0/+PWKan/HV+wsDoyz1jY64y880BsqDh2cnfMQauGZ6oeAB1Qu
vX4cpjp6phaI38iOIgRSvDmZfYjAvhmu3U4rSXc1KJAgj4k+XJQ1Im8YggH9WvvauDqkFlW9YEhh
joDXFJpFoN5owWBxrtUx9gHOLPeJDLCxt8PGrpKcMIUUEHhPKnKSBL+WUsqM6s8o/1h+Etol/SU3
WRJV9xLGk/RY4ob4is56T3NJ3xCswMRAY+CQB5DBzDwbrrTNhuvSQGCyC4SDm22VlRyH9b76W+mM
4gLZxrcxKpeyh8LD1SHwOQOsR9a/lx7p0jZNtH6nD1P//LUwh/ZaGjiLl5tLg0+aothXFQ5+9L1G
cNRbTg+ImrJXrNMmB1xFNTp6k1xzJAmuefeN2doqUD61bar/CFvQ59ZQ/rbnxzBBxLQnmYCwWyh5
LzAwiPAlpJITFhCuni07rI6DhSsvq6z3NPC1t9HlYBHybqI9SLy7w1EUfpwMfk3xmySG5/fUsoSI
Nsmf3TGhLJ3C5LAsjkK5/vto5G92MaRPZWhrTwDHnppCNd/jijE7FrBgp2O1+B65A0IyTUTgpBR1
IyKyeQ9Hl3yNAWGNS4E2fygAnIxoNo5LGSgk+UVpbqirFo6gnLzqzcULsmwzUwzv2jQ7QjCTghiC
r7gP1xTvFcC4LPbbrZdG6MfGtNhZDUMhCsjtEnqRtrV1KobmRQaL/0HoeLww3PVldf6fD2VGYoFg
0HVGCXpHlSLpU4TJZTQKfZ/YOYvzCHAWiOjG9RlcLhtjPWryxmm8PmSGJ9cZs7w/xHcBLBtrcOMN
6X5BCDvRZax+EYUZMVgO633s8Zbhg1EnKeb6qkFVW3gRE316XJRPZrF2yN905s40Ia/zgc5o21Mf
RhokSjPHmu9DYRE5Y6sSc0IkymSfm/QgioLDvz+3VWNlFbSnukdKNuq+9/huNiq6lbTL9kF7q7iL
uuPlDUH0I58gk2k9OkSazKw3Rvsc1/W1VtN0B9YNmDfFNx6hkjoxzTRf2Xf8jWcgOe48i74KR4al
9LGn9hCYEzgWMTYHG5oJDRGsIkVgD4dGYfko0749d5MbbmY7J6baAfJ0Tl4CurjPutC6dW/TJuVe
S7516clb4ouwcgLtiR0oQqWJ2QbybNBr07EsVPm1w2s5UtjWbnCKSv3PcjM1NgS4uOf5s0RfP+V9
/CulRN0YNOFYEIz3xCfka7607Kyb2BDh9xHYVGiM31nPDqFVx+sgEdaLEUyvKRiCE+27+gUNqX9a
br7MBmtVlelbIi0JXR2tnq551r6OkVmhFO6k+G0n6QEmBIbG4Tq3Cr8mEnhm4TwWQXhsalPf+D0n
4SiZ2hsJe0+uUSRHPegd9ng3uJou+BtAt54FNq0ngJDM3XgAvGE0qyxusqvpI+mBfHONVBEcl7eh
1hB8W4N+YYLGXNo1OB2QPg1aoVlHuunvhcr89RLRVkYc0GghvMKHcvY4IMK1TU4pUxIsLaYjDgJf
COl62XMzMaeKCvEU2Ln9W9j1rTNApbQ04DacO9dUavKRuOi7ioJDLlnAZOYk2mvJkH6VD4grYKde
k9J9VEZPizGiBbb0UmEchvnDbIZwO+b9byBWM0azJYYpxBGFjEohtyaaLUv7JzUHywL/S5CZCfnN
T/14xy9JGsn8PVyxVoa/bfze+EYN8jvJ6CIjgZ/AbVCYC5K/96PXBZelnvvqLFQ/ChLdnmuTrKDZ
xq5l8rw0XQ0OwHPz01HW7PXJ/9LY7FChG951VOQHLDfZcipaVkfNJJlSSbRby98lTkXHJbWfpsp5
X/J4zTSojm6CXRIE8I5i4I1htMtFNJwbbTjwGDWU8OWPMiKjFXeRmJmIHwk8wveOohQ35XhCunfG
gJs/bKJjHjqb/fLzJhckbxSb1cbPhXrYwoqQJhFoANhcrIqOFB47HqPnKC8ftgwxFWYe71Yzq3JF
sxF21G6DsS/2qC8IbM6y70jlcTON7PPLE21V1rUyyA7Tppuud/Zv38+eMF93bPqVSw/xXDq98V5M
+TMWYFi3yumZkYADi5MWHXucV0drjD+TtiA1GZ7MrfXROLF7HPGdgrYVdD+IF9wEVvtX0JF7dnEb
ErJt6CTU0Ila3sLlZ1k9kQU+1cUldER/WT4zbVx1Xx1PGz03dpnmntoj+ixJ+7fK9VfYKv614GjH
usTIYfkKCwleksLNcAMq/4j8N0RXOEWjdtprPXp0oOXRLeDB3ZMAgGJqXtDsNPk5ocNa4qQm4heq
JiG7D4nwdwfd0pzpQQ0p8+awvOSMAdBB2SdhRtPu6/EMZg5+DX+1zPpkvSzvKJpKcjyD6pz6cz8a
CaZ5iYo/tRO6HwIP8a5EKC+JlAEtlOxULONTnw0vZL+/mRwplzImT8fp1msoy+td0FXUoGIwLmFf
TJQxfJ5J5qXJewqW+Yoo6FMZaE6/jimlR4au9CL1yAXPi93m3xOJlN2OqBu1GDbhcnzF1OtxJHD6
XZu+GBrhFNWM8VqeuJxyGF88bfqxfuoZCJxHc/wVYdp+YGNyHlk6RcfG1OEeJ8PPUqRXUCvMFXTi
NLhVdTqcfLBwkt+KbqDu9Vayt+W3yRWPr93edOXFgCXTU+zemtysn2zulLV0idJYmuZminZcsVFG
mXvuOOTQuYHtEei5ff/PKaW6948gT6K5TXvW2lumhaXE+0dKqeyVNBsDblqi27RJJyImnZzILqgh
x6jnkDQfJieUy1x5V4ewwjJ48CpMOLjkV0s3NWZW1OHt1mU27IQEmaG3mftf4lT1+YX8a+Ko5IVS
1HhSN6QhUHvz779+8qAHzf/5X/r/7iOjYs0PxJayCblm0Ldb1AD6hjhNDsBlsLXD/DdnSHmenOKb
q8nv4HbkujJ7CkKXSeh/vnDyn6G+vB5WH6JPddf1bE/8IwGavtkoS9GKbUSNt1J8xTaiRzh5dxlE
ajewUm8iq0ox/OUlzHJn/Drcsk6iwNXjMzq0z0g69oHZlTzKimz0zozCY8Z8cxhJJ6nmMNeSJqdn
5J+u24Gg763hGbKZv7cFqmCX6n79n38tZw7S/sdltiU3kxSmJRzdFP9+mRlcaJVoccmpsTkNnT17
uchiongdQvKaAplskrFkVjc02sY1yDKgbzg8Ek9COO62fqd5P8cYEMzSKOlGChRujIqoSttArZ7f
8gxh7ykrEjis9AxABqCaMvPiW2Dh5CgtmPo07xQm0ppSnoVOe+7RKQuvgKmUAevUBEMTTli7pYnZ
OGAaxikkN3OyjJvgsq9st2hXaPeg+8wjKFrVf5d6Oq0aAGgautxcwdjxUQkx39tCfAbUM7c7nRD5
wexAlz35Ra4MWHlYaZG9DunZcsoDTmB1bibzQ8eFsCqjmEo3YapjD7/1NCr45XLiDaCuL8PhgrYs
hxLaoCLDQILzqWW9r4ud5EEGfWuVp//87sn5pvvXd0/YEl2QZXLhPUe35D8eEhWmo27wSEOsagEk
MhG5xwOIJFsAce3m+V9cIKz8mmjG5iXxGAOiUMEi6SMnb2SbH4MmGfehRnxSMqeAGgm5TVFVnqvc
VVenY0AUTv8tIfufdx2v2/Qke4FjWJ5pOP+IEzYL4YStL+GmZgbNjWoOrkOByZ4STeec+NB1Bqz5
WISu81Ll/tmK5HXyqg2QHfczaKn5vVDLdt3sO+hxWmz/y3X9/8QdS1fYrnQNzxR0Yf79qQikhid6
lqT0OcE8CCDSfVExA6qhjvWW922o6GUF0tW2htG4B8ttQUKKnrxQBlAanXKLtfsZ6TrZg0AoNmVK
NlpcyPckH+yzzNEZJdMjLn30J40srjHOM7ZWp1j9519E/+eFNoQpObvqhm3oluU58t9/kdZQU1FX
CPwdGwFx4rIhI3r8aUzibbnqgqJM9UZ9l+Afr4WT/eZESrso1ncZ8bVTXGlvKFemjeth9/vPL86c
3+V/vXt5cbwqXiEBaY5j2/OS+y9LvK0xlEJuyFXWbOMIpGXf0m45k1WV/F/Ozmw5buzK2q/iqHu4
D2bgj7YvMkkmZyIpSpR0g9BUmOcZT/9/h3a7mciMRKvCUXaVqeLGmfew9lrXhK/7N08/hDUVRGm0
c1TlxZWZtsxoyVxkmXvTNd3PJA9fnBFamzcVXNgi5gtbQzu+HKtLqNrDBwAQxv0YDjtYPsotLDLB
VetO9kPrwBbTofNVST3zRgWiHwTKJbl5GNeFSS970F8YWWV9aExY8CBPAUvDzVRpNEgNlg/mJwiN
h8aAOkF1qeoYY3R3foa05SMoqDTYwrBcyyDadZ3Fo5NncVFFtWDTyRly7AHAETwK/J+fITQtNn3h
QxbXqC1S48RmhQ1wV7g2mIU3RlZU2Bz0/iIw4VqHVigA3i3uvHlvwjup0D8OqMq9avJpHwLP/NfT
8l8/xv8X/IIKL52CIm/++d/884+ihAIMGt7FP/7zIfqBsl3xZ/vf8l/7zx87/Jf+uftVPH7LfjVn
/9ALbDZFtvwjB78W6//+uotv7beDf7jMW5iw992venr+1XRp+/YJjEP+yf/rD//26+23vEzlr3/8
8aPoyCvy24KoyP/4949ufuKbaByy/3r/+//9QznGf/xx+6088ed/fWta/lVT/zuk0jTg/fG34dfb
/6Npf0ceBly0Zeu6zg//+Fte1G34jz8M8+/sO1NzhanZ+r/+pabo5I804+88547t6pYhOPsc+//5
noN1+991/FveZR5MWi3O1fKVsfktqk2Pp47TqFn20vVJE6eAPr00XmZqcADIr3X1R5DRS2BG1xb5
GZMNVd2Vxhf+O4pf2vYjf9O3X4vsTqJ+x/ATJUlySTgJycpLsrjf5Kfx9Jm2o3J1geK0D6+QRGjU
UHvXeZnar3E2+YRMV8ZMo4HIVhzAxZPwb0u4o7ZjAfA3Fk+Cg2CdGtAk/RKyKlDQSEbe9joyUnPF
JdPkN7+7FqUlBiVhao5qWqotL4V312I9uQHtiRNit62G9Est4LRUVAden7SIZmiYVXrdSoiK7rUw
BJuYGLone7t2+jTA6EcnPi2zUAbpbZxfZMGM/oehiD9z0xXWVTAY87YKChBqLjIhQwKwogYoQaw9
QCNaaRYyJkVyWwRpi/Zi6Q/a9bvt/u/t9X47LRxphoeLh7Oi06NusqsWdxpDqsyx15SXUdOBc1eg
vmLwTaATyf08tI2+Ym+xRRxOjSFswLK8MJrLW3M4nQNYcJzEQd33o/FQQ+Wzya3AsyAEE0W+Pz+2
E0tHaMWhNFg/4quFraCu6jQMhP5SlxnIe+cu79PnElFy9OUso1x53XX5ei92Cm+6YCaZSIJouWff
7RRoEzJU3Wr9xTXqkWYe+NYhCokuEzi1bk0SV4BbGlhhioy2Z4gqbThv+/ohaZMZeLKqWffTkItb
pJ6VV6e3laeg88vvnLJoW7rddKUB+Id+0QGQSIXzDvyRsUMN2700CouSSaqO0CYP4LDHMYygwTWH
54pOupdk9C1aPFBx1dROX3F6FwdRrqcDj7/NqmoOBH+L41HawEZDRZu9WqQfyJ/c0ADx1Q6Llbd3
4Zy8mXEckw0jLP7jLM77MFSTVal1sFdnOgTUFjkUPQZKen7DqAsP/s2MK3RV4A+7Nn8dLuE4DlXl
F3awF0ao4mS2PxuKuZdZWLgevMT1ldDhMS17/0fSgdyYo6QnDjRhVFv5EBnovdtL//oQldyvQ1VW
Jco9/BB3Vv0oHLVwH5sUuTawRtErXsACTBYL/CyE6aYOz0lINtvN/eHejerufuUbFvv56BsWkxG4
8Pqo8Dt4Y5FGH9NeVHdWav1UgbZskwz9C9Te03ta2RVAfnPTetARIHAWp8NtPY3OypScuDh4VP4z
I2/P4rvTFaSGAeItKve9UT7wxlFlTeHQT+mE/Cvj1vEpNW4iw1luadU2R1IBevxsuzXa8I1KTQ/F
mCzdcTKVjZfbTXFpl371CgKfCpCtkqkrQ3flO+T0Hm0B/e1YEZRpxuJmJlAZaWGOXS9rwp1VD/do
DdxVCvTZvVl+ggmq3iotjYBBtXIKTp01jrMrBJ4GF/Xi2oysuPO1sXe8OgmKjasXD726dp4Xz86/
9hYPq44ar0m8vBhcSTlxCKtJ7PWxpgJBngaxRhPoSoALzaUiPYfzy3p6VP9rUe72d/sHadi5HtzA
BcHavLpj9kxWMFpZslOXoftuVPLn72xoPetlD1FOfzC4uemJWnFKb8X5gZw8CKaqkYTjbRPO4sZ1
tKlTmkaIvW8Htx1kllDHAFlMBIRB84qtEwOSV66qE3vbXIuLZWq7Dgxa24g9uMEtULNLa84/+SN9
OufHdLTXDcGVa/N02nLbLSOrqFIa8FtT59XGAOd4Oll3kPqid5ggCmN0UPj22p7tQg8kjbUrvuTx
rY91oElgrmwLVrqlMznoiprSR+t6aQACuh2yOycGjA4pmRm3N7NCK4NbfnOL/KWf3L2eQaV9fvhH
p8EkYID/T+A646scDT/M+tYoq3yvOJ1XRfOXXEEvVHb8B5Ep0CSfXt4Qd+etqtryhsEsz4slXB4Y
YpbFTgIwnMamUWOW4nJCZ9ImaBsvgQwDUSPQ3t01WbJHle4jGtBotSu+pUiTnP+Iox0mvwHfTNdV
uceMxZGZ6qKDVqMq9l1O+5kCvnZja8l1gAf124YM1cCFEC5/iWVyrmyCcnCKTtk7VQoZQISKT671
2daQXTW/bYpdhC1iPaKHpamBQKHV69L3ZsvYgY2/g7xhD41j85fsMG14nILmsMX6UcbWRK63AS3C
NDYMItKuW3idtj7e2srsHd2eiAdxLoluDQJgIRam0sYuDLqrMvDcBUW96lEz2xVPcuGtwwqOo0Ok
5cqSiIP/cnh5WimQyjIuNQ/iqOvKSm8EXN2kim8SRKDCYtqdXyT1yMWS9gyKL67u8AJZi51nOXpm
A7PJPDOKKSLZpLBp9+yCS6dWn8oOislOtfY6ClMamLHzxuXvPnjbF7blHf/uoajaLFfpEhTe0E0h
KPqwurKIwy4CfbBWTKknbCGPoXKruIbFjljc4T1FXThcIa2AngAdPl0br2iEdn/4alC9DrRbw24D
qO9iaOH6tXWa3qFYDx4pvYWwnMksvUB8h0SEeOkkePu3Z0IjlUKFzeIuoqazmIkAUHs79Mkezl0Y
UhKE9Qi0natBhY7nvKkTG4z0jBCkTihj8dehKTcOIJIIAt+r6UK6730luVZt6qQb3apbKL0reglh
zzO+nzd7fHQ4M4bNJWfLLPbydclsPxtae669MEr8OysEJBOJ1nw9b+XIKzBNWTFiX5ERIf0iB/9+
RyU5IDX6t7zKnqIt9BnXAQ2KiT/d1CaY8fPGTsykadgWxFuWS9FyGSYpA3WisLB1rzHzH0Zu/GyA
s92BIyRdMVTqpZqX3Yr7duQhML53JvVFZcxNbHsy8qjYK0YMGbIYH9S4+oVw+a5AR7Bu+2sHNaDe
Dh/OD/WUXeiFTcchpNeN5aaxXL3S2JS6B2/6o5pCQRumYMcLcGiRhYpP3itfqgSmVseeV/brSdMW
OWfOLL11y5i3kljeUOrDZGXx0xXOZzzpS0BPuwJRFAiDP+uQ5psBmOXzQz5xYTiWzs3InUjDgrrY
SjmwHgcUYbGHbuieNokLJ0LLNh4/nTdzwv2Q8byuQmxPbdlepmf8OqPP2C2EN/dA6CbIiMUPSRUw
+u1T1XyYuhLKyOc2V3YW4ApD6VfGeeLIcPVTjSHYNzV1efUIUQcZD06yTwFRIbKsPTQifg6Qf2yy
306TUO7By3Rs4nnq1ksPz4RQJHTAW+wT7uitko33VeUo6BmWP8/P6rEriSGNhCiPqI47ubhPycDU
RhIH2h6ZgUvDCAJ4n+qv+kTFVaRQ2MDg+dXs5s/nrWqn5pLaFs+opdLsc3RMEvoyTcrVewFTV/bJ
D1Uf7Sco7K1w/FJW0Rdox/oNqOKW5mjzag7t79nsEiT5vme7kjwhtGFan/80ZklCqdUBqueWhBXt
IIZAoSIuroq0f64q8zFEO8Se2vAvbAeDHUn+h73o6IttP3DOhUOydR+qzn0K4jwHIDqEdOcK5fv5
6To+2dLnllVAYes8zAtXJzDtPPHbMXweZ2/0EyScv+TTdRW+UltvCuje7JVb7PjCRsyABxagBAcN
P+7wdcAl7umy0/R9kUx3fVIB2NJD5GpcoOZl2EyXfV48nh/j8S3CTiDZS9Ycz8N2FtOpFrHdx51i
eUFW/Bgz5aKUONYwcG/O21kWVfEbwaYYJpuPy8Qwl+vmOCnQtkFr9sqkK89KU992g/VpBM4glOxy
KsUlja31B3A8gFOT+2qeoUgByeJY6aXt2zG6fD0khvFK+uzEGnO1sZE0GM9Uc+mc18AkaUfIFMAZ
xYiaduIql20K21VbZMVNYqT9FRzd5iunab7uRTLvVubl2L/l6SBBwMtBrchdzkuauwOYHqIQ2AUu
QXvwaKU/cmsCfkjKKKUr6TKjT4ae4B1h/u/ma8lNWDhZjmYDZ7GXzryZFV2kN67j5ZUPRZzQEmDb
db3iFBzfOodWpOv1zukZm8lMu1Qf9m5TPNGusx0hJBG9RZ+tu/IYnzKF5o6BJy1Iii2PLIK4Yd4C
S9/rInqGFfBLHEI0Y1n3VrxWkjnxMJKGgPtAI/nHAi4f4NROggYITLKHMgBad9X4E7gTKTEluJ3s
ZqeU5Y1qVIhBVdoV1H7XwRh9jGFrO7+BTozYUOXOdVyyTEfPYw/7GbTDfrAf434v9P5Rz8yfitoj
Wx1fnzelyoU6jIcoHchCG+N2HbF0KFULdEdFLIIQfX5t0OE6BOXWdl6y8HMN3VgKLDPrH9Pu21xd
QWGIAw0/HfJz5z/jxJEl3059X8dNJ/+5uCVVHSEKZxgnD1Z6CIMIENDzHriPoyhEKl0F2V8a7S2o
eWc7hdNasu346QZXIAvOlFAlDGdxY5IHQW4lVmdvNsLoIg7b61mdAF5bv9xeu0Wm5AcEOCuLfMqm
q8qiNbNOkXox5DIebJvqbOfRzAHEUKjPRQOTqm5fVIbxZFfpM8Kva5ntk0YtXWbXKcwx3MNjm0PB
kEioDwDjEFGCme4kbXZn6B1V98JS0VrUGvhhdSsIV1b4xKNEHEFpGk4Ux6DEc2hZo0HArZ063Ucg
rgBdIljRQSq1y2HrWTF14vhIpxa4pCNnd1lFSDq4n0tCWa80w28dpM+bOWxeG0PQUTu03YrzcmJg
DncTCTT+S4a3hwPTM1jBDL11PQiMrJ1T+VLXLk/vnKIqbs6fklPXE+kZwEK6Sv2ddNChLch6GuQy
dd0bVaMBQkgLFXIM8FrczrP5AtXUDzE332sQWqnJF2jDhyaGIfn8V8iVWtwYDtkCB7SF5urGMqrm
2Uk62pFmz02dFuWNRjg7+JHC+7yBVFQnBXeR6lCinLd6nCqmc0+AuiA00okJlzGLNc+iG52x55hk
zQfFavx7ZO9B7Ca2/gSpPiymaZm9dOCZ6TOnltEnhbmBs2pYed6PthceJG42exgwCA+TdrgIwRBl
/ZSOEK72rnETTgJWkiDqv5Q8s7dWFekr7szRfC/sLZ5ahDqMJp6E6Q3J/CMo+rvWyG3uYFXfTmPz
qx7qFZf1aEdjEGCkQ2xGbv4oiWqhRB0HGTmGAlE9ckLGp2SgeW7qy5WZPG1I+uFARRwO6+FMhhYQ
QqdRHC+Z5u9lHDwNo/iUqMkq+u/UFFpvDv+/DMklfeetDJmpFW6aOl4cakAYYb+u9m4CasepNPV7
2mfW9xKmi1+lLpo7SgINckea/UCAIKAoqtIdTXnzY2TSvTj2OsKTWWogAQ5X0/lNfvQYM/OE/zIq
Bz1FgeDwO9tQ8WmlLumKtSCosFEbv57z3Lk6b+XUbAA3JQIHD0LWV/783WxAONTkcK/iuxXijppW
tWkTYAuKrexMKr0wDUfeeYsnx8X6ApvCKzaXz7uZZdmM8FC2r9XgZ0WonxLgnTchX66DW0lOHU8X
XL7AuJ3lEw4DaircUbO8AQrnjVvUP0Ut7rOoRWoU8gHfdK7hY4aMQykuz1s+OZ3UanV8NnqxlnWU
tlNdfXTMYp/P1RfqBTDpOfEj9FD0hRrKj5nWud83aPCASzwGlatlRoNuT5M+r2naz2nzMhgQACFD
QpM+eRuogoSirfRKnJpaFk7TVBdflJrH4X7J7GEA99bByi/Sn+SOnq1gvo3B0WWToGmnax9M24KE
m3bRvzBQUkQ4Pfx19JAXxqAmxDiup/UBhPtFFj+qhU9WrKvT+0Svv/kDzYDnbZ66k/iV/7G5uG0l
qKybcFI9qyw+haV9Q8scUr/+Ssnl+DljvxqWTogBYzh7Z3HUAZ70PfXBYG8mQ4DyYhbcKIMj4I+r
/IdQK7vLqoNQYOKnG7Q/8h2kue1d6oi1AR9XYxZfsrgcx9AyIvrjHU+byhjtwubPWJ3u60q8qqP2
nLnlj9qfdjJyzX2Ykc5P96nH1MC5dW0DZ5gH9XBvDYOFUxNMYHyQtL9LiW3vVXpKfpWOGX7tpsZd
eUxPLS/FJ/xDmmmATS0qEVDTJokuFNtDbdSmAyv6jODLfMntUa7cskeuNtMKwo/0Md4aLttiZEmX
dlpjxuGeePJ+copX1xq+V2X7tazny7q2PtVt/fX8ZJ66ZkmqSuAsRaejelNlok4da0a0V2zrSXT6
Ha2Tf2XBOI3gziQsEzDu4YKN6TDUZaFH+6oLPtZQRoROdoPO02vgWJ/PD+fU3pDQByJxBkMC4NBU
VdUDpEN+vDfQpXryYealG6KFsG3S/MvU9P39eXunLnKuGoJuwMQWUNpDe1mGPDT1sNwbg28jrQIj
jEWh+Obr82VQrjwaJ8dmkKYB96/LDXloywFZNKVuDsqsjR8iU9nQHlBvxsm5zez09fy4Tu1EW9ao
gJqyH5cZ4qS3BrsFxb73Rf3ZCWmENPuGRtT5hdFCND1dQeux8kad2opsfaJMvHVZPTocX4djV05D
k3tILNwi4HkzqDQqnx/Xig17UZgaKrcYSHzXe6jYwPKmPH6+WLkvTq0TG4I8jE7jm710UWGn7gQq
QNG+99Gdp3k4vxth38y0trlJYnJr54d06nqi2k/RCwo/eXMcThu46qnhIgQF2Y/TVV1G9J4rM61K
LN3K7J00pcm4lXwLWPbF/dTODTCT0U72moIcPJ3E1F7Kr24Sfzo/pFOnihQoGBOBT0vcejikwU9K
yrNJ8gyBzOVo2nvVT/KN0OOruoatHJmxFWfz1HZnvYheGJfs9Tk0qEytXQbxGO7RWkYuHRmFoM9f
B1E/+8m0pTf7FmKhNQjyyVFaVH7ecmhiud9R+wngtKwHzy6ocEfIy95ldqM9kvNod0MmZlhwo7V8
wKnN6XJbuSTi7RNpq0rLW14h00ML+SHMjU+hIW4qO79Ue/Xj+VU8NkUFG/k0CViipWI5qQ65wDg0
69yj+wXyWMWL0+kD7ZwaUtH2im90vDMPbckFfhefjDBpGpkRBoiExyT+5qx41pBIgf7AXEt/vt2z
h2EDtjQaGegqUWlnXezOXB0CY8BV93S73TbRax92m9AJLkYY73igN1PpXIEt92rg6+Wzbn9qNPUZ
dhL0mZH+664lcoWU5RaS4BnOlClCBwmlTlCygBBJmabaNelTtfnFzTRV2kZEX9LoVjX3yKpuGruE
hsTeBKCYlfLRApBJYwi/1XJe0vhjreqXCLvszq/k8a3JiA3cBFwSg3BpMWJNMWN4iAAxWqmxwze9
cRX1y3kTJ1xKbLiqI5F9NGwtS6ElAhhTxK3sOSl8fVDTUUK6qGK9uIynXP/UUZ70lH7uvhVuMn6v
p7C+7qq6ej3/GcdnkoIB4D42rkPjw/IreIPQ6GSUnip6uu2rPtqpShfC0I28AQRcFWAG6EbPGz11
UHBkCUuIralCLW7wsUJotqxE77WZ+CKcSZIc7dXagCcO8vPzto4DM+kcubyvNtzhYBgPD0qRGXFh
mdqwr3M4XX9CS5Hl3aXdSnbmTZd/pg62YvGtDXp5XvDXCeIpqNMEtTBp9iNcWFBue5HZWY+REsOE
0KgCbVkUJi5EF0Fbj+xCh7xxOW2KSsxb9404/wlgN6rvI5z8qBIDYt8WZUBvfRoJJKpMqJL1fBjp
n0LeG14L+rAbuvwS2NRpY2usL41fNF8lJvNeAS+CpOXsDh8coUS7UoP0ZDDRYIiCVvuEgnNyHeu8
Opt6+jAFRvSniKN+n5ld9hWpWwFNWh94vloY384vx6l7y5aII3xIiqHL5TDGVHPrQO33BZ3sALlu
6rD4mdTZn3/BDEAj6smgt+jDP1z1ZELtyqQ871GA+jWW8fdIvKlirWzkE6MB0wTAUQXOwOu9MAOx
WqKGQW14kMPf+nNB23l4nY/hiqN4wgwJL7q2KfvLjPbCUVTgU5v92pk9mQ6j/FOBBxvBFNX0z6yM
6MTRlHEfiXP5hIGwP5w42Ny7KDLJQqHb3T07WhFducD+XjlkykUIx8/KYTk5NMZGpoYdceT5WEIM
Ux900b4IYbpuRgPW9il8tuxspeR76r6VZBZC+ljYW2ZoUi1QefbzZJ8Xk3Fh1dodKtGIls0mMHUL
sYdgp+npD3UugPqrxdVvb0gTYCqhE+1sBrvycF55JmMkWWwThM34USnDa61Uf1TdKpzy2LGjWY4w
kJgQ0MFRWT0cIazSUHPcDyktC/CRkdobnfzBLIpyqzR6gFpwVF/HVpXdJ42QwjuRimhwC81qNsK/
E0zxRZ8KDYVo3mgLmq0b05B9f0k9r/gwJ15ZvpUY2SUpqOrLjGcdK2bbDXO+53pG7S0pn+AEWgn3
T7xvYLjkXsbZJWCVP3/nJ+WO282KYts0LYuNMdRXulvc2KCrC9fe2siSn1/mk0PiYaMgDUqYlvVD
c3Mi2rTos3avu3Du4/441e68hVP7GOQ22W+LTaweNYEZYYGe1ejne9ftn5Ok20Xc2ege7HT3y0Q+
g9m+KAxwsXq2sodPPKVQmhBk4ymAhV1m3ntfh9Il0JN9ROEIPm6ai+pNbKOhAmkgjt7KXJ5I/6km
wTGpPxxqIDqLyYTTJ5+gU9D2Zdap1yOUvS+xBhlUSvvhjd/bE2l4+GdheennXSqM+F4EsFUkUaSt
3IonJ92k+cOUyV3tqPgdGJ0V1JFWks69hjNpy/8E1aMT0Rp6lbjPaHJuWidesXribuRx0UjU430L
HNHDzRTR3BaiDJ7tkRCAVCE1Lka4TLZQxqzcjUtDwH8hrgBLgQ3SrPbi0keaEDk41Kg8nR2bdXtk
47TsN9+wNxs0Y1ID4BY+SpCr6K0GiWwbte002NZW+rWplBvXaFYmbXngsQMNAm+JBBZBhbAYi+OM
JW2PcPrlmQGqx0AlLhLNtJnddrhsdO45w2lXD+XyaMjRqZolgyReT1ADh0tFx+0YQDISeiU5qw0a
pVvdjl+RJvw5tm28AxuGjExcoSbR98YWFvQSIlJD2wQFvL4liItNCJfhhd5Y7abWITeJes2+A9tc
XRW1WKlVLC8pOUV0HRPJwagip+vwYyHAH30fNZanEBKufoBJOlmp0Z1aBK7dt5o/aftlpB9EBv6J
sG1EWTbtpqTyUsMctVmrsh8Bc+RIgAALXjxX3hWLE2K50Sj01g88GgNgBbNHqemOBtQ2d42rUhg9
6XgfHffISJ6lJrwUITbhA4by1PZvIX3sLmwnzz+ev6JPjN6g6iQbbCQYa/nmkCdXIavkOJWO5UXU
K3S9meHSi7wEqbIx0j79vj2IG3AqiOA4v4tZmFCnFlUZhl5UhZ9LIe7UuL2PS+MiNPQdOnkr9/KJ
7UNS9j/mzEVKUYdNAGdgCj2oSEkC9GYA8Wunrr1z8qC+j6LejpQBdoLmIfBOy1mEHT9wA5SK4PFU
m82scWzUchehjGJbBeyZRXFZS/o+P50eKkUrt742fDs/sadGCtAHPI70GI+cKWjfZzTmI/8JHXkv
8vWnUY9WfKCjR45hcluRE2OMYGOWxRYIr4ZGMwP7SYhAvbQqBx8sSZr93EXdBc3e067T2+Eh7nr7
Kk2Tj/oERTeKRWvoshObVkbIhMhcmzQcyp+/c5QGexQtHRLKkw7LS6GpiIuBRE1qgdKWslenrN2e
n9xTh9fFNQMMDmCFAF2+Su8sVrXiZnM9wV6d9VvSSyhITc7Gd5OvQg9fcUN+Rol5bc/2FRIrW9hf
Uctp70XnXyCmc3n+Y06sNKAC8v94GoCijhB+SZf3YZ6GHq2I3UadrWHTpfbKlj5+ZmX5TrJ0OPjm
RxFINNAlXs618uQPcLgXwa4PVWDB/srle8IMICDZQyQot8NlcTiv0CgHZjFZEbo7qnikCj5C24UC
CZRmzq+VadOODikkJzLXKXevxDod2hq6xCdTXZlPY6tnFymErVsFJvyNYXTzAzLq40WUSQGVSmvF
o0hK91svmvEuTP38xkYrftMDXESdXk927Dv1K/e9E21g4PCvVTGgdccNvxEqct9GHj/M9RhfVoTz
F3NVlbCbQwXZuHMH96yT7iDBLC+cJMquoyiBCFZo6n0H4OEGTgrqR4QbF2HdzFew0EyXQWDNf0Ky
HG/TKIofda2MXtTSja7qPq5uzs/SkkcRmgRBgw6vFG3RAmd2MUtljHRRlYAG6/0QZfD6CvHdLP5A
to3G6D8bW91Y2pckSzZq/d1EXs9wL5LqxZ6gTLeuEVPdRLDwltMKcuCo9Y7PgrKAm1Ww5Wk+XbhK
IHf8oR/a2Cvc4ovdVabXuKF6E+hpdUcOqt6aASz0vTXF94WTqL/mschCBERs+75S9e4q6hLjZvZt
BDnjTlspKi13MRgY6DpA+UiOA1CDizkb/EzLE2MYHys/w0qKpkGqJLsS0oeV5Tm++WSzA80HOpc8
YksLdwjNIcN2wcY8hX7lXnXpkD9MU3c3B6jVOdGuq4ZiJSg9um1As9LnAHqZlIBkZTo8NZnCc1BV
g/uUlnqHdJAPJeRYrJR45C85eD+lERp9Qb8ACznCXMY2csuDKP0nqT4McGlnWg/unIOPLr/OYChy
xKd/18fHJAcUn5JqFXO62FCzHalGCO8QiU+X/P7koptq6ddss8/nT9TRkjkcJpO9S0TGsi19g5bW
hDzo+sjzYxRwFMjMWtWLO2MXtvGXYQ6sFZdnmVWRJ4U+Qq5UsFkqPv7hggVDSBcFCV+v7I2Psf0s
VVpofnvKoXjjLNMdtPI4Hu8QrgvgZ5oJJ5d8NA4N1s1U611gxh6648pFAy/ubiz8tSaYk1ZowyAH
zy4hW3RoxR2UOW+VNPZQjEJiBK5wO0njy/NrtcwoylwIq/wfI/Ij3j3zQF1N+BkV+lppSnQmgMY+
1J3k+ey1qOOkJWJl+krIGRxXa61iEjmAVi8TyoupPJSIVLQQLq8xaR6fLLIA5K0I9Chf4L0djoh8
cAtHsj55Vd1t58z/UPTdtqD5UyW9D0cy0xl+GPxuxc0/tVrU4CieggSiXrRYLbiguxg45exRFLio
w1c7+113l5V6b2CxUh3KFz6SlbMXgHy8QNaiuSvNql5JNhyfXZlDAbvF1MFCusz6IeU+oGDL1ta0
6apM0gsShJvc724o69Xdyo10akuY3EhgdQkhjrgz2lrUvmnTxyalCqio7ETLJhfoZ9fqxfl9fmp5
JLCIIEz2si2xAh2dk2XZYcrOSAb53fdwApZ23sbxPURLHl4qfQkumi/LyL2fzD5OE3/koUYlDTWe
Oeh2CUSyIcq38yS7884bPHbS2RP0iEnOPAq/RzVtX8syrWiV0XP06s80R5PKcNGlrFNXu+uSVLkj
fIJHdgiyLXo49sZXJ1orBVriRR8Uu7aMnDvUNeYV72A5EbJvDFiQbOeUDUDLyZ5Ne1BCTaseS2dI
t7NWgZxQAPNrN52EzULfj4hFc3V+MpYr/GYUIDbVfQk7WR5Ay1Koztl59TghR6Ej2rrpCoTczhs5
OTJ4JvDKoDfCHTm8XESuzDoco8NjLRrURtDlGev8Zowsd9MG5XMyaiSW9UldMXvqTqMODXUZPgNs
CYunOzTAbDd1NHldpn4VLmxZpn6hwr27ycK3xkhUNdTAb3a1iL//3ojlAyHxPDImUtnVixFnijFM
eGVsMdF0121C56HhX+Kfe0Kkxgblq49TmP86b1T+0kPvCKNQyeKb41/yd4fTbHRFmtOCOHlqP7yG
YfzQwb+7iUsqq+cNHaWO34b3zpJc8HfvnzU7dZxGtG2ZzoxKOMrv+9GvCqTlzPLOrTSBqpqvXcRj
iTawsQXV6u/Of8LJsXKAZfszXDbLKmXTiykfymnyxhl9AuTfJ2uCVqIpV/KKy63LSCWkATIwUn7H
aWTXrso+CBu4il0UCnvd/Fiia4S02ZepcYzNbFf3gZqtsZKfGJ2s8MsLAY+Q+P1wfrM5g2kQcT4v
qrXpHphktQ9sN7wF4mSsPF0nDgm3oQwH2K8unfKHpiZH9NDLlZPnTqNFHtn2OtP4ALPpDyPRt6YD
/YMV70PEAs4v4PLieZvYd3blK/duC6GUrE5J3U3ejHZIjRpmKzfreRsnXkqqSqDq8Dql976Yxs6y
uoKOZIhfS3u+FBbXuDVrDmSi0P+WQbdK6730A8Bj0fkLaQXeAFHQMk2RJQYytWHUeWY/PWa5f+Wm
ytZQCzQ/EZRVQhQkFbLfSBt0RXRvB/FbSrMa6h3aGI/JpASbyO0uYj9+PT8Ty9l++zCAItpbew9v
3+Fsz2ar0Mtjql6ll9N1FyEYX5r6GjvSUeLvzQyMUniRkjJy6QcZapRk8djOnuFX065JuvCzFYbO
gzIrMNNWQbOdUqN9cUUwXRhOX16KukHbziK7fX68y2MrP4SOQ1wKyGqBcS78SrIh1PvE1O3dMuf5
rP5UCU43Su4Um7KJ7hFL3QXm9Hze6IlJxpRJIpkQ/5jcK/Yj8EhJoHu6lup3oRnqD2rtaGvui9y1
7695xsaDRmFA5hhl8elwLSsHDgFhK62H4POmCJsbxfpYw84Sd99acYXW8m0p7C0dt9veEb95oqRt
+nnI+ADkpXVrcVuooiqQVErBoKTddzOqn0sn/u5b467v2l/nZ3N5eN9MQXAhAKzBDLn0C20XGukB
AWAvm80nBJaus7gt6JEtruO4+Av7hSwx5Ct0yErakMV+mXtYvQKljp8ZX+t16MnvmqAQn2ezockR
HPUHHQLkXWpY9Vrp4cgdfRsob4sMiYkol7eUwjp3El2FP1/1jxUSEt+1YlI2Dh39u7ioDTjb8+hh
7lSSWZo6bMOpmhGSQoteiYAajpM1PsW+X1+cX4ATlxnB+luhlplRlxmdfFJs32gG3UPPbitqfUTd
yULLxrC/RQP8CtocrLxFJy3SGyNDAdrClyhoOxzm1pkJ1qxIu21T46EkJAwK9bVO/GekSn/3fZAz
T8WQLDk0QzSpLXYz6t/qXPeF5kUDJXY6cdDc/C5odwxH/+NfmEyU1eg8YX9BbHR4aGUKJhmmqvPc
aCLtF3VI6UZu/0NNjflKz9pPQk/0lWyZ/PzDiwIIJKm4t9w8NB3y6X/3xCp+5DqFNcT7zh8/uqJ+
QiTGQzhtJYRYehDUW8n708vu0BsiAXCHZtyutbvcAo4/peE2im5Sst2pPl1YLUwrH+L8U6+u7JPj
2/3Q4sL9jONuCDMNi2WOHnc908c4bEZ6VofZQ6x4G1YrN/uJmTwY4mImh7IR+Zim1rNeNc9h5xof
1KCeLjq/XYMtHL8hxMKwA8BABf0Uj9fhZMK5TNCnJuXeQEnzsrZ75XIwQ7FytK3jk0auFsCCZHCh
E2155+SlSc+LE1T7zkiSuxGcZTjOGXLAXXtXh1Z0rZYwq0+5kl7Ek5UWmxSJyet00KaPQxRC2QSX
9pXSoBXVqiN6sBaaKwogwW1DAzohR1c8Dxzwb1YxdJ8rVcQonUb9M26tux2MzIJ8qISM22nbrRug
mOPHyrRJWtFw16X6VYXQzFWFyBHAkCi8Hqaiv5k73bmy0LHatB0Snu1Q/cTd//+kndeO3Mi2pl9o
CNCbW5LpymaWqkpq3RCy9Ax69/Tnow4wo2IliugeYG802kCRQQZXLPObzo/wvHzFQrL4FUVobfeV
HDzKPZjflDHBS4xnlSfLub0TGFrt8sKy7+1pxJIm1jWvVhUCWlHpD6FRG9itKOoXe0jjY6bhTuza
WVteKmluPR2f8JuoxuYrl7XpU9GVmpfJdBjVgZHm3Flb4mvvbz8UkZgjAu+DIg3Q9+05APuOzVLa
lJe4R7Ch7lC8r7TknA3lN3DGG9nSWkedKgNi19LktkzQOZQ7b1er+qEcCisVl2gS7c5Um8prpyD2
i9D+5WSdebCgSvtpPoKyA1l+MIDnPqpt1R5sWIS3ZmOUu04gNDR3VXo2p9A6jVarfquCRF1eoeo1
ZWw9FrFln7JJ129Hu4keKH3oOWjYLBUdhn912Hb7qZbS50i3Z48RMrIKQ6EejCG3NuaJ7x8vkEmT
kg7SMPuVV48378IqdZyw4fHqjZtoTyCppS45GM704+PA//6D5g5FTBoYKEoR/PXto0XQO5kV3DOf
zKQKsN61Bgit/VYbR3u/DBkZWeGim8cAej33Mqy+NgNdKy6Io6r0oqfQ9PjwWzdJ0LFxjEZ4XHX2
PiiD3McltzhEgVp56OmNhwBI9f2YWu0D4hnFizY6DazwsR5eRFpg6imaLr4DpiudK5FCqGmTXZCL
kj86MJ47s0i/A2swdpiTieNQxb1bNWL6NS29cQVHvu8kUo6L+k551CCsfJagEm6xE99vn7wbLDzE
M22ZE68CdGw0UZyb43xpFfkfsCP3od1uxMwrSxAtF9gawD1wiqsllLRRc3tS0OjGKgTZ3HQfWtPG
EO1PhvP2yiYkg/xZMiAYguseILoL6TTlVvIUjbfL8NRolRDH6aPAdc+unzL51cpSP1NL7AuSIzH1
Zg62tGLefxsLNRkOn7qkRu/gpXhtZYOpxcaTLtBbH9pjNH8to2FPDvD542/jfeZAjsccmZn+4sa3
DnKxg2GYAI5xkeoqdA2p3Qm1/UYUfhVOd9DDGotu+5Tner5Rxrx7l+iYwBKDRU/vwwTR9PajzEoT
dYdoLi9YlxnUT3PxVBvQcz/e3rusgVW4Y/DaAy9l00B6u4qR6b0+5vDlp5renyrv2sXPvis3CsJr
m4HcSUEG6oYiYhXLJpz3KGogHAeJwLu0rpIzZGdnK5lU+bVvjuayG6auYHvo0r/TFwuTyIzsxQFW
1YTbqtm+aSI3GZxnpq59G901aYWlxqmV2nvoUsZk3+cIsS+daw1AqRq+dkqD/tpnJRS+kkeYruxl
wA0wpkybwcn8eWFVFQtxippmURa1DQk/uwv/gaQ9LpSWVE08oJD7Lsi/6darMF/kUOycJMa6UvwR
qCqi4siflKpHM9Vu4G7xN8BarWwjqF97sxbN1qVoUxfBvbdvtsPuMax62Tn3U2XtYtzQfNtKg0NU
dVuE4Wtvl44Kg0yARUzzV0v1QQuJCVmLs4pb6UnuquiYqUBBPj6q6gJwW79deuV/DGIWicR1BtBw
hwdpEz+JpCHfmEfJVxMNOXg1Bw/XvQaKvm/r9LDkgpHdihNuzj3IeqF6Bajxx1gawy/NKMV3klkG
bj3POmgD2cI2TNF3QZi3Gx/XuyjFcQQPy6FnWALpahWOk0JqVS2mXRn1auu2hfwEFugYVTAEpJr7
6+Pn817ycFmO4g0ELsu+A1QslLKJ2y84Z8Wi8CmUTjpKSmQ/9UP0W2/1yBUCj9farLMbA5+YRy3K
hk+I1+p+AB3EHbiBb0ytzbGmj+LgVjRp/uXj33jtpCzWnIBLaFcziXx7KBMzKNO5GeVLFhUPDL6e
AeGcPl7i2kPncS85EyPid4Bnpwmdok4T+4y44SF2qgOm10AmSdsTvoOP17qyHZgyyGeT1QBTWLcf
wEHpWSY0/bzQa4+62rReBwdgo5S88iWD+ueiZZRgg0hffV5zLxIhicI+W6mRenqFd1QfVqZnKfO4
sdTVDQHjpuAC+P6Ov5WplTNbGUspgMRrpEf7Wvv3cenPUHgpxBf58dVXLKrIiXMdiSqrGWSMs4xf
wZwfi3jcOAfXntqiOwsuV1nMx1YfH2re2Rxm2Bg0caPeSlPc32ad090XyFT5Hx+DK0sh2eFwBpgR
c65XLwhzQTEmiqRBERt/hbUYaTFgw61uqfguP3kVABecFP37ZdLD0Pvt19NaZimnTq2fu3IAkRW2
ntEB1svzdj+RCntRmeH1Jp1S1foPDxP+FGUeCvzv6U1hYbVFVongPNlmju939aWtbGyQLbveWOnd
3A7wNnMQ8KlLC5f28TpEyLqIJzTazqEF2NmXxsUGkVd4afSEu3q2w6+jGGe31qz0peTfHlup3OJe
L4usnjTyIfQ5yTBpFq5/RJ8V3RwUiXm2++EuLRrQM050XyNxKdX9rd7nl399ggCuqw6FLdC0d7JX
XVvOOAjX9lk3YkFdU71GivKIu+nPj9e5ti/IjHSqmeCzu+Uk/9Vuq2ZnlGCklRcEAdFHT23jB8Nl
dygaj31lhr7lGnQlGpOlA1tna9R969n9ZKi5ZAeOc3ZqeoqFjHNyWSfWZ8bt466vjK0U8F3bjdMD
6o4jyncPHm711SuRKRWhlRQXVf1H7cpHvoSqaB9HUbsmalAuWp67jx/p1R0iOshdgzIa2dbbR5pL
M2l5HpgI+YvqacwFxhuos1zGhuaYkY9b440rwYaUgl48rQdKvHXG3qOf089Kml800hxlUS6Z++QU
afWnj/d19ajAomC4vGBB18lLpEVBGqUQuHWlfXKSvnVxi76BNXoHo+h+NjDY/vcLLuZa7I7uAK2l
tw8S7lLZ1FLinDu9vIu74KGzndl1Or3w9KjLUSRoN9As114dM6YFn0SwQZrs7YrIhsGEdiL7HOgT
Aynlc5N1jetI8inLuo1jcjWuQWVY5MYM9rhOkiV6po4U6/a5E2dyzdseXT8LB9juJlde8+G5RQxE
yacNbMDVLcJ1WNpzFALrXq0lpAxjQaU/z2I+0T45FIru16NzaGRx/Pj9XTmYdAO50QFqgnlYP81Q
DqQASG17zhpcwQvUnaC1nyUNp+WPF7qyJ+amSHwu/W66j+svLsF8LQsE12C2kGBqBAmZ9lSgdYJo
9ODhb7EU/vjqra4Dhm6A5wA7sL+1wkhmtWII7EE/A1WK7ysrNC5O0ub7Um0aHHas8E6f5Rg+cxne
lfNUeLjfGW4z1OJ2TMt9nRbYqfeylwdpdpi526FaZKGfY6q0JZ1z5bMlF4FvDVEIouqavKnMWdpH
JoppnW3snUg9lFl5sjB/dOEoH9Sk1jc+22sHGwIC/VnwWcjortNTa0Q9Ql/6QY0zli9h3yJCWUVa
9UQcDiRXq0tYd3JTNIe2DilCVIaBr2VdBxu567XzBzqZttCCq3+HH8izuDGakCxMsa1vRqp8Eykm
2mX869+fPlIggGKMHUGlrJKw1BiGVGkaccnb1k+t6iDlmt8rieZaCt4q/2GxJVNeckuGjsue/76v
eW9Dl5jqOe8quNNdNxya0pkWTH7rjhl9zI/Xu5L/o7mEJNxiL0KffRWDR1Pktl6b2rlrClrrSRMc
TLnt/n036M0qq9lYOtAx6BpJP9cCBlL9lBuvH2/jWqL89zZWWQA887hSrbTDxKmB+DokbkVDWNVU
TynRzoYOQ9P+SKNh43VdK8HpPKFgDcGDtuT6co4NALV8k/O5aysAI1kn57t0JNQKeah/mLjoHooo
gBoDwYZhST/tUuFUxwx8lxv09rRLenPcOXlRn2qUhnwziOp/f+nxuxAUJzgsDq2r86unFu7qSVGf
tTL81MDpycPxEduJT5bWb/Tjrr0GbJiZDVHuL8rQb0/vGE5caIWcnxs7+BWr9d7QO9oS6XFuay/t
ut9jqyQu0kMbLeprMdCgrbnAnelUr8P11NVS32emfB7rcR9UIwibBhxcHoXuPDtPfTpsqfheXZFs
kwEHzVTy3bc7DUJtSkdlRncaycHYxU1LfNflTPM72Qp8NGPqXW+Mycblfu35Yo1oLYgQdrpu9wsL
IEZZOekFzC1ejzrmqxaopZoh5CymfybLOAW6fTdW+cbC10LtMrdnkEGT4F2YKNPGFvlEqLUDrfyq
tGPyuYxGhqWSXW18Utcuey56ZoyL6uE74Zq8zMYxVDrQPIn1e6B3dFcls+1Zs6Icm6JUNnZ2LQDS
cQcqAGATCNEqAFLJg6u2B/UcCO5rA2Hv05CHw0aqdHVTYEL1Bc3DxbmKT0MAx5PevnKeMOGwRfiS
5GHpppg9emmrxBuP8OqeaAguAxvKlHUNNijxNM/2lJ/BwH5rY+NTWm0xdv+X+rNOkRa600LMIHCa
y5b/uqnSqleCzI6yc6lLiZf3peMaVWh7htbJB2nUvwLPd/wavukuN/Tco+EV+Pk8fReqOXqBZue3
ag+ZSES9i5xUeEsDd/BKkThelRSqq0lUb1Uq/qED0Plyp6l+M0JznyxGhL0uUi+bpBfE/H6Eo4pj
X1qme/w7SzcO8SXVKzHu5F59ITss9mPZocqkN7Mf2052A+knd3Eu4w20+Usi0au1Ervc6ZCE71TY
yK4TFaXXmlXkpqVp+iEb9UpD0j0LRWfPqLV6B1ahcIs8MnH+TSAFOFLhTlJmuPKYFYwYtAoJt/DL
YA6F50T9z1bqbnFMCxBLb0bAuqWNn4Xaer2Zf7MzOmPgEQsXnqDsRqZ9A5S59PNKkr1xTiU3L5yn
xBzO8Vh8GarkqYxbEwPg2PL0fr4xnP7XRKp5skpLYgw4/TR78RWNIQasQ/szK5R/UDPBCg4P8bF3
HC/WEd/ssJcQRs0ra40Uerf8eYpAQzI7uqfnfGubGI+WzcBMdVJVLxHVo13akjvOYHIle6jdyqyr
Q2/In0qM6d1pDqJ9TRXpwl+cDpKjjn4ahBItv+I5b2bTjQdLeImCWoATFOoN4BWUTaBMuaXJK+Bc
PNS19S0ZIsBByUueOca9ZsiTOyXoBk1B8ozRzIsoHNmDN6Oc4qK+V3GF2qeY9p20eiz8ugtmulVj
c6rG4itNuZewM+fnWa6AeEzxJ92Y7qSmfUjGOX4yplY+heN075TSs6Sqt4PI7xkpNW7TaMLTmsl8
KfP4HyXPm0swhvlBkdN8l9dh9qRECHvlg33ukyTZjbYCcsqIb7Io/zGi5RsM0mUZeu3iYYrYN5uw
GISdgkgrfMdpLW8Q9RaT/8qdRAt8EcVRFVTs1rdglMdBCMxBP4cjg3/XKlNxCsqy3UUos3lWXTd+
byhbY8srV8MCeAc/5tCIYdj/Ng4ERhQqwklqYPc9MJsK5HnopollHIxkk3n2p8G+ijoMVlRyPQS6
EBZeBVLFRoSimulXw/OtH6KkKs9zpLavqWiiH1OrKw+m6MaTMBNjt9gC1W5T1dpdMerDfWeNrS+3
VnQD1XXa1arAKUiaITa2tnQzmGV5zEQNeKutI78fDLjMmL/4UqHmh7kOGLCYbeBxW5h3ZTn1fpPH
k5sVhrL/OJm9Fr7/jqyrbDlPIFREndpf2t726Jx/D+FUb+T97wGeDIF5knA6F1NBOvNvX5vKNN2x
ytA4L55JbWjdwLN5akDKmSL+zGAcMdTS9gdL3jH0SPwiVR9bYpAyRTsJlPTGz7l2iGiDMr0hm160
Ad7+msboM/pouXGOTTSVmRSrB8fIgGqkWfDvL0fYs3QLsbkhV313XjWqkQobBcSOGQM3qaYBtvoP
0rl4fC6NND7Dxbjx7X5INsayLxztPKvNvtVqrhzneS7U549Pynts+wJo/2ud5Sj9dQlbQWCnnZSQ
l6X5VzOgdS3NlzRIfmMK/ksrVejt+d3Q2QzFrXQvKda/P6oIw6BmAXENPO4aQTpPgta8pKaXXot+
hw3nIp7+w+dgM0LkWOC3xWh19Sz1wTCiXgoL2kyTxzC+6ST/PzxGVgB7taiko9jz9jGanTJJE2qJ
F0uouyxJLsDWZ64M5v5K+yo3Fbjn0UVEFSzVxnFcPuZVQPszH7UxZiCJWkOxekbWamBL0lmJigvd
hcqdBoCxWnsUdf5L1YbXBv+0jc/tSoRZwLEOjE2K03cEOymtnCpNw/kCjD1FoU35qcTx7uOHenUN
JouMAlRj4di9faZwyqtZ1kR0qaM+3if0jC69Ho7P/3+rqG9XqeRxyMgMkMwNSsQq9hP5z8crXAlN
NIuXiQZ5LtpHq7OBDYKjDlYYXsi4LK+Ms2FHQx7AgTQbG1/T1aUWBugydKM9vXpkZoyOJ5I/0tlM
ivhC49W+sWDgn4ZClzeWuvJ2+Gw5c4s/CRO45af8FTimAvCwMyKJPvYtuNWZklIbDx8/uStH+80a
5ts1hqpEf8uJg7Nm6q9NV3xSuWvFMH2uVKP3Cmn00Ab8950mBDWZlTIv4Wm965/J9izjfGqeq7JW
faeECahYtbTx9K61QJHVhXoHiMlAVVF7uzXgpnVZdbyk0k7vgjE6JPq41+ruHEso5tnhA6I7jzbg
eheGwO+PHytTSf70VcxAz1i3qO3Iuow1Lias1Mp0AFSchSK392Ybaq9JUaoeyVniZ0F638pebd+l
bfWAqXmHSqGC06M9fwkH/ZeK8eXZIj/bFwblmtn2HZHNsFF+mu8K8Rtoku78M5f94NrhoxheZ/TS
XbMobguJzDjMjkNhHtNOuR0jG+6UDrImGxSoykOVeXbc+GWMXKGuldrehA15SI0KYe5+iv0cm2Gv
n6TIM9SHSenyF7UDYDVG6Tc1Hh7CyXRuQVaVfVJ7pprqvqKU+L5beXjAdbG573o1xqJUdVshq8+B
Msh3CBtnB+doyK6YGFjp6G30zk/1MZ98UeZAreSZCuVLEWiVG7Vw3UBKNx7z8m5fYnHnVpWfHlBD
suaL5YWz5FGSGIXfN3Av0j39lXpvT33iYr5U7ewSHdEE6wzPBuxNNENi+3aw88CnY9HwFO8jfOPl
MfXn5psu3SeaV/aOkvldUUpM0zrzszRKyBObWukawENvYmcc/TK3DG+aG+egssGDiqX2rizUwAWL
IT7H6uDs5LhKPUCJmTepzuQassg9ZuKJL6Ym2kumjXNy6yzSd3Lgtlk9eeAKvk704O+MFPtTmQrI
n8tA9TrmFs9YcCo3kqb3h2oKRi+vHOWhkqfhJGBe+mpbTLvRmfFXrBNzxw7yZ8DqrV/JhXkvZwlu
gPDIdph/Z3u7SgIflvi8p2cz+ACwHIYB4wQNSPCgRds+Kl2Y7QeyAxeCVnM3q4O8b4Yi8VOqq0/t
RPfK0kPFtVuUokstnr2QqoxDlRqeNkfxzZAnqHc3ibEHQaTuTTsQbjHY4iEzQ9WzJavyw6YCiyMa
PUO7MQ++japW+mPiIItnT/VNlGrlTp3G0FMqBLb0CDxZVcD3ZlgNwyByAr8U4PXa0kr2RM3oFHYo
Rfc5wrUydYKvjnK1T3IQRa6RVuAC22HyR10KdgMk339wg8o9h3mYrxZ27Tk1AHwDDgokECjsiaaG
u3BMi6OobHq8GkLVqtRqXpRykeRkHl5iZjHklMDyZWEFboJImN8ZebTHqb46dYy+XSFpd3YJHlWu
RfSpM3AbCmPU2uJMCg9DYHQ3KMx+D5xcf1GMwryzaBW6cLGgL8QFnyeCuy69nMCNu17zJBozhxha
jG+mcvMUD3HlCzTsvAJY/smektLLqIDdUkWV3IbH4nX9OHkik8adOurFz44Wtp8XUbJTpDh2LdFm
h9AuEGRU7H5XajPNH1uUL7JIFS/B3XGndO2ImCki8nNpY7vYNel9BxDtOIZj9JAQZt1ZqvA2jzkM
PVrZblkVDhbnfbiL4Lb71djPHAsA5MNkRR4YlfbYWvKifT+IXRTV4yGPI/0YKpjN2pWdHmxRo3Q2
BI2f4EVzoiAMnxAMb45FEf+KUHv2zcnR3KyOMzI9XoaosXd3+tKT57bzzDmtdrM8WTu91XS/Ane5
wyqj3VVVz8HQMnWn2ULeCSFPfpI6mV+jVHPU2hYWqV0LD58x1TMaPCaiNNIe/w/tiT4YUg3rAss1
29+FvJEPXbtzuZOA3Bo2h2Jd3RhNgstOiaVQK7IT8wVXDu4m+RfoVN+xB1dK0o007524FcnDwtD+
vyuubnmRt5qCGeB0qbX2k8SJAdZyDnL7bOiBl9rTcxhGt4YzHCr0byyjI8JTnwfNbRXYO40Q9vHt
+CdJWl+OSNniJgB+G5HQVUM3ElNc6rFhIdIIMs/VZfpWKu3Xsz7bI8NIR5d2NH6wkhWyHN1ao1VT
VXSZHxr5fArlutub2Zh4TlPJhEyRfYrFaOG/OkuuMrU5YsbjfEI6Amc3HNbby8e/f0kn1z//Dzph
STlhmq4Ss9hMOrOUCpKm1jTc0Z5ObRzu8Zbc5Wr4I8yk31UYHNBn21j3Wu7JGBk1KcYKfIOrNFe1
g7lD6Ng4t3P+K5KKR0kSD0Zmb5zPaxXrgk6mD75IZr3TolbNFqZcgdZuHSnz3ka533FnDMdCV3OG
il5hL7zOygO3G/pxN4JauNfGod1HmB5uefZc3TPUYUfGP4CccZXFSa2wC7mMgnPUOJLbdrV2DMpF
QEHetDk0l0Jk/V41HCgoYGXGDOv3OknBIFSq2ItD9052HRnUbq+IB6HTGPTHrK2MezVOpZ91bLRf
HCFVX+eob59nlA5aN44nAe8owYk+Gwm2dmA/OuM8+CjFFDsdo1XEX+3+IIZkcIukm8Gm0xzAbTAK
ZXeuVPIV1ayOEia3o2KnYAirtthPU4yJmiwUKL6NPNf7KO6lwG2CQPeRmJBOSV5+ydJQMLaMdJrc
WaUcpUoUoTsm4AP9wcjL2YV4GyYegTjiKtXjfUN3+9JHiXYJytHCJHmOBj9XOuNYdZHiFkUo3Zr6
gIWJpCfnmMbQY5xHcPcAW+yTSQy+FkwOTPHJvEhK2P/mMmatKZQ2iu/3B4DzDn0GvBOqRe8OY5xN
Q4biZn4xY/mByZ03To9WF37++JNeIuDbV0+RhSkMdRZV/juZWkmT8gDZF0zQgZzcgYEsAeRoKY9F
ovfcjulWdXJlQfTDl/oe2Nh78qsZ922pqg3TJl2WLjqF3j6mJfbATCRH41PNnuzEBnyUmcWzDMEu
hzR4Wyvx91A3h2MTtdMunqP8NZ+FeoeUxZYXyrXfRym94BuWHsQaaZZwo6pFkXXn2ky+mpUDg6D+
Wefl3nGap4+f/ZXrCeslEJ3mYkEPuHN1HQwiRrO2suVzNwwPyGY+Gc3wS9jTPmmM2G1M9fswtLus
yc6OLP2Da/EjCPWjU06PNKS+D4J7fuMXvY8Eyy+C6kcbG/2+9TxeqSCmVsOYn+ndHa0w+8cp49cx
mO9MZ3jSRkwRlqE5Ri0dF2TRjKd0DjcgAX8mgKsjiXoBMozw0iDbrsvksUswhMpkhVtmCi6hXjS/
Y4VcX6+abg9+egaqOSHqHNXpM9Irmucohb6vwsl+GAwn9tV5AV6ppfTFYuj/wjaHm9hKWy+PRjNx
06xVb6fCkT7P1tjv1SHXHmthFDeTUEev7RVzxAx5Gj/LcWHsAzBmJ2JMjgJx2fp9HFRfUr1FP2AI
SclHpbqUKFfurSmbDuXYpD7ah86+7OZmcHshdRd7UMDx9TPJezMr8aEepvQQG33xCCFmOiFh5dyW
syZexkyLfUlNXqc5de6mKBg8JZG2GAnr+hzdUGpz1H1BrS3YrFUfp4VbOJp5O97r3fcgf5rjLTOP
KwuAQ4Lzx5hnwTGuFujVSBM5zs/3c9zXu7DSrF3V61u2eVeiI7IA9AjxkgVZu24zxHEw17o5i3MU
mLegHYCXKYOgkEjzfx+HWYnNEPwY+a+VLrCfAikZ9trZkYZvc9L/7NBmMtKtXuuVtg1YMbomznLZ
c+2vnptWWnYIjzjjcioeRjw+hSFuCA6IdcrKd0kJXhUnO+VOfJfMYgOt9q5rszivQFVTzIU1tUBH
uCb+arkVs3D60I4Que61E6bNTL0ld+piTjjmRHN6oOGQmJVv2t8gwLpKfkzaxxTdgo/jj7ouEZbf
wYVHmqcC53gnjdC3uA1x8SKKqpn0NR7S7mKBuy0SfVmzLpnXT0c1tXfWONx1TXSsEdigtQrhDaYc
/zW/swt+0IkvpmOc7p0//3zuixf+RSm6Y6xsBPF3RLA/PxmoqcpRxxJjnajFjPTDTpKdx0n8ICDy
M6d+9nTqcpZskuHBzi0vyxSPn9nV1Z6/DJl9WP7SQU790VfQ9SVP0zcY29pyYP6Oo39+GC+VswQg
h9/39p32o42ej6iDxyYJ3CJFgT4JF/YgCya8udF2eEiKNwl0b1rUFwvna8t/qYWvMw6OzZR7WY01
U7FPhmAfV88YsxVO40X05EIqRP425QzA6q0Lpo8/S0na9SLcKJmWg/duEzrQKcIWkP31haSXWCe0
hRI8KmZ4G8+O4tXYLZ2Y7YS+lMeaqwQb98+6yPnz2P5acYlvf30KMF60qjKH4NEMAGxM4bxXo9qn
keEGRfOYIQiezuO3NCxOH5/9q+si+cfUDBMpBshv181CLFyjpg9Q0Y5uTWm+SysDAXKkKvuiekYf
60gB+1iYyZY52jrjWTaMYQD5HVgjPv7VwkqfRaEoC3rCRoc4a9zR4AxN8sASPW3diKbdxxu9+sVY
+H8x5qRJzKhgtdPJtqgZBukxx+ESRlwx+ez8V2CUr6WOXHCYze0P2KTBTRsU3ZGJrvBMMt+yLUys
mkJt3+jC/KS32fC9sTo8vcKu38eRYj5keUuOQpvr+PFvvvJyFvcByiMkH3H1Wa6jvw7FqAklEnIn
PXKnXopAuq8U241BjAKDFV+Vznyh2vATcwucem1dRgaMnh0GVXQz3q5bVkZY5rCoHuPacs66nRs7
I9CTg2o12l3JleVXIA5A4MZDBkoGbMDH+752MZCHAdfiR3A81j2bQsfGopdROUag7Kvazd/7sbob
p+C0fAw9cQwH0Z+ZUP2e0BbN1q4D25o3vZ9E0UZAe5dYLEw9wFyMQZe3sKZrjqbdNPKAWIk+JP/g
+XMnRdpGdXLtaKJlxVyQrBziwLoSToZxGlCADh7TCNVzEauK30724KPTVh0aOy19SGY4vA0KR1JK
lT28rBghF8X5YYPoPHZOaLglYqVubOEyWKt95g2dmhzVMSBxpuO+U8NZ3/iirnzBfy5NfjpjWnS5
3p6Spu0LMWt2wBcsuUOtuDpeCVyGkZ5tOFVcCcdI9ckaekzLx7ueqXexwIK8mXkHhnYAdrKn0/S7
UbOjY0vogWzyVK7cYaxHlECjgwxszZscszrIx4n3IZe1P+aWb4bBN0t3Phet2M8BHAIn2SGI+MkQ
9k0Vqxuf/fLgVrcPeSyxCjDPIkiwilRyWhfo5jmkRdhbIUT/dZTocDRZsnHurj1WNrj8j9wcdP3b
F5jknaqEaReee6M9AeL5DA/6vpbaZ6kzf7WDvHFeri6nwWzSIZFgWrjqLWk2kshJiLejKJxPSEIB
K4BcmNunXnJ+aeqWJOiftub6MXLBMPPE+2AhUr7dXlfNqoIuJ16S5m0L5c/Yi6IN81M8YF9pDbV8
jFDNpjmbMSIcx+zYwJhYIMThbdQX5o3iDN19nvf6Hvul7FuIXYqXRFLwWOllcSwLs3hN2zk+N8Os
nmj7L3OxQQeqOGQ7/FUHP7Bnmj4o9+7kzDY8IxxNVHZG28+0okQIS6tvp8aUDmSWyaGlJXUTCmA+
U57mt6KzEMgaQnLShCrU0efuB0hnzM5gmgQ7GfSgKyuZ/TjHuTgVBOuvoRKld6XRWZ5Mu/smLBF/
yBKCpLQUiB16hG6ot9OhbszANclqdvMQaOBOO1BN7awehlKvnhkhTJ+FlUy3nUQJmysSHf0GdXGt
qCRXTw3hGU5anvJRZ64mCDzxWEp+kandrtR7HJyzvNjz6BJUNbXm58bNsByS1UulY0jVQJMKyeB1
0LG0rFPsabIfux4IaNWi5eC0bt/JuwZAKh3aXZzPn4bWOOny8LgYo5G+f8KY69fHP+RKyfDmdyzB
8a+ruYqqgMETh5mOXHDX1lnsgfPUDrFsdAs4VnjwMBW0NSzpx8crXwm7rLz0zbgt+P/qq+0yJa2d
aLAfSyOoDqJ35N3Qx61XRRJvHsPBDQbDlc/WBK6lMs4AjPNOdCpV7dnMSrU5l3nvapBIW2bkhXos
9M7vyZs+3t2V65b3yiiW/jMMo3WjoJIifUgtTUJP3FLuYyZWp6wbs9PHqyzP6N0pQrVgkfCmsb+O
sIBzcqssx+CxR9ptV6excqfFuvAjU96avlxdCkqECqYIwdV1gV0DQ4iKsInOjRne1HU7oalmHrBU
2iB8XMnZ4J/9v3WWHttfB9LpwoijR7wQxAjKJy2+UFMhrMJkZ6mjNWdL2/nqJ4AG0Z/aGVT9Kp7j
mtrZKU5Kj5FeneeuwL9PbY5AS77ktf7kpNXdIsP+H16cRQ93gddxUFaHX85yc1Ctuj9nRlXtWmqX
m0TJhxs5yZqNW/h/kbPrUwKzQ2VIQe5BKfj2kQ66mceYB9mPNfn3yVJyeKqjLsAaFPIdOnXtS5Sk
E74/Tv9gmlXC0F+xQVt01m6IAsUzpmL2krrtEGhTkHrtQvMWUopyr/4PZeexHDeStusrQgS82QIo
b0gWPTcIUmwBSHiTcFf/P+izONPSRCtm04oOUaxCIjM/9xoXbbjeE9zjbd3vjGgaAghJw08kR8DX
rfj8JTfE86BlsvCZfotnPc4L38YFc+M1TPgVq/V2jFd3Q5vAzigCokLrM0VP0fIyt3o+Z6GTq/G+
z406gNEJRzRZen9W9TFAsxClQLHgo4nWGNIv3UxjYHHP0YzNje6O6aHMhuJcx2kZNNgpHaouYgaE
jVDm96TIfCoSfmlv5g/62MbntFPQcxmlQoQZ1XZrF6OxaQpv3CRqtmxG+oIvgDGiPRibJJDYlB6H
eUo3yhiVJ3CG8lT0WXFfJ3Z7jCQyUm0XixNz9vS+Tqs8LJVy8auxUyBOjt3FjMx2Y9oJ+d+SPjVe
2vuqqhjbvHCyPQ6l2iZBUn1rgtL1FyPLAkOmS1g5MSLgwBlwgFcx3c2ZXopczcMqWiJoD3O9MSYx
bLVYL7cp2v4hEykjhKYmL5obK3upGUkwqdqwW3iVWzOau10j8XIdFcU9ZD2jc7XJ3DCVPWCMyvJ8
KWrlHEPl2M6F3Wyz0XX8ooK7kBYiCuIEZr4RLcuuAN28s3Hqs31DFUMw17kRpEaN/mKcTX9Ipn+7
YUlUGbchjsZ21AHy/XNXa1WToc2WVneRXcRPalSNr4NHKh/8+0n97WNox66mbti6MQyHFfPPjzFn
XVpJsdj3s1N7QSTbm1omf/37Z/zWvUTS6R8f8sulBwVkshmC1g9IXp2adUCQ1U+pNYZmUhztOv5G
hWCdZJxGGlL//tn/5fmAmyH9SdcEraFfs8tatnWnR9pyz+0e5MMVSbQ/rOBvkWOVXf//n/D3w//H
jT4CEhOegXWXjQxXxFRSGwx6eX9owv7X59CgCJL/I9vyq1qEKTAdS0Y0K8FHS1/oWrXCvP7ntSIy
rbGJJ4KC9cuW8/CdhGIyTsgaZNqlimR2j7TYnwiIvyVGq42shgWOBRtgrdj/ueNEjwN6WtbZvY75
HCZnaciBa8Ja1NextR/+/ZG0dWv9Izi40FuxtjKZXRMefg0OtUcNaoAMuitRZi2sJ9Mr3uyu3zqG
vDNNuOZD7RzGSrvYDVim2HqKSyP89+/wXzYIVRv1oQfVe6V5/vOBzRjGTOIO9h13cO4nS/SmjvLc
Svm/fw41FPoJKA1yVf/6qAi3znClDecOY+8k7KSOZrxG4MDXbfxf4/vKb0TslrSLh/rNq9xoUiNz
3dq6o95xv3XU8G99mxqhm7Ki//PqEbaZtsLZX83XfrmgNB0MXpJO471MTXB9XbuLYvXDleOf3Hn+
yy2F6gta8ysfaBUP/+WTcHNKQfawMamKVT+3nLNI+0uTHHMnHBaTbuf0qI9KkHXyT5Kxv59uPhoV
K7REsBXgj39ukbluK6ee0J6Zc2/finSjVc//voy/5Z3M2yyXeSTeguA0rF/OtjtE1exRqNzXOC5G
1uAvZbM3YhwzG+Yg96VBs+pPIIXfTzqfyUqC5vrbp+aXpypSGJx2DyJoZggwlB+D9qlAPFIS5w97
5L98EATVFQCEdAhDlnV5/+MKTqWt2KOd1Pe2OpkBVibWs2uC1YzmkQJISOsPi/nriabJyynTic1M
UIibvywmPfjIFSh1X3NnLvxJ6U7WJFFmjP+Eq/8NdAQjjvivgogjmeYaW5P7/3iyxUpBhVsTQj2t
thGdeRjibj9UmgH4UqOBMD8UMJ+y3KYTEe1MZMT+sLTrO/rn/bl+gRXORSpPe+aXR60UpWtoFeWw
POzkYRTlfKpnmgZJ7iRgZmE6xQMdi3/frNR36u9HYtUEQYAGlQzO469hAoVjRHVobN91XRuT/BVq
0DclGbDax7s6M6OwFTHQ4EUxLiMVTZCYot7Vs969oKxkh51iMBA1Uf6v1cHcTbJ9qcvRCNRKuTZJ
etdId2vEzqtjL0HimufKbge/BFjiO5371+iAnO3RwxZm/7NF7P5oLV25GY2s3xpJi5JXNHSHdq4f
S20QGyWxG38Z+U+HbajfLOmW/ocNuVjrw2oZGh+cIaq9CqNRYCm3Oa4/iXqQSEUjgI5B40pFRz+q
Xp6nNv5cv5wcrRt4UFo2vXvRsv5xsoCzR1o3BOTNe6NKj2asv1fCvvTDLA9DTxmjRHIgLa8A++po
e8uExk8+YHnfiT47r4iVSum/8rbb09tC0y7xEl+z8z4kQpmgs+LHPjJvjdPr5BheGDn2zh7k62Qn
n13j7Idk2NZFe0ulM9C6Hh6WUt6NZd5tem/2NnGf3aWzPMYK3wIbqmcrsz8iLKe7ztpaHVBl1Txg
vh72lEJaNlzNtr6rU2+Xq8CkBs17nkfLCbTekhtQLy1AR/NLFt4d7sCBoUSP5kJ+JRk3Tql4k6om
fbOvXuscLpCJlNUWpZATZaLw47LY6Oa4hMbUuxu1EZ+pyJzvRGsCs+4RkRDvnWF8JOpyUOMEQe5y
m6Xusp3myS9Rpw8GMC6pv4DXvzpml90Ke5YbkWnHuW0PpapFIK6Rgp5zKE+ufUq0Xg9sqFamXR8m
Ob+hblD5/OpApNULEnKfGeCA0Zgv9PKo4swTFSHd1epkt6gdeTliG9kArWR0Asjbii+nufWz0Xvs
h2xfJkVQ6NGm1VBRV5xzpXnhPJiHBhEfyrtAeC3E4mQLceCurbOndmCSrFaHQX8FsxDI0tgoVXuI
BxGCUNxqihMWevJKbXkdl2zjafVJrdNTphanOEoCzI2CWskPTd/5dowP1EhqVH1xD4WQyrRWbNYP
U9LRb/syUAdjY5TjoQEgl8pDhS68mtObNef7pnU3mbQPiHhsrFG5OoxI5tTYmKVBvlX/EFb1Hmf9
Blj4PkkKMwDZrvlF69AO1H8uKSrYKAH18CmWSdu0dXVG6MsfHfumtaUJBRK++mK3J62INk5hf1Sm
8iwMsPcujXjdRrEoF+N+9OTN0rmfk6pCVFfpbs2YvqVxQaXOmwmiWHgbF1Nn4sjBS5bJt+b2O/Gm
ozTlO8z4NztrfcWMXqa8emzZNnIyAmZs9GnvEgsqhuGGAwV7o8ajP67gRSGCZXK4B4bAHeU2JoPo
kzoJEBn5zpO3sUwY+Gs3t5MvrcGusdrpKxUtGgGoxvLP+4OdwD9n1vxXlztBZVsH4XT0S5fj2tZr
simcqHIr9qQX6WgGWA+x0jxA8AVhpN5J0QQzN5iKzLxoAM5nbXdUSTj7BrZDj81D1KYIb5RBVvR7
3XsASHOqhDhrUXMVMWoBUdruPHTVHaM5tGp2NzMTCNB0jbkWlsDIcjxkVqR6d56m5FWwByNHf521
AoxUlvu6fFEz+PSWktAYqSOK9Nw6WMDwLfqFiG1fpujHipES42ks7KCq6RJ17qE1+9OQmZv1Ab3+
uy7ozpsSbVSxUUUfKC4SCzQu1h/Xuf/KmGZA577Z48R6a48pHDQfEiniIrN1FtLdQ05AxsW6obEX
ZxXSCRBNYbn07o9WyKOTp5saLfd2mhZ6pbafA95MHK2HR09fJYlgT4uNJd/Aa3GQS99WXtZfA1jd
B3IcjA18Ipe9wCo5Y/qUa30w0WtVl1egKutjmunDeisYWF/bceMjdjXx7mUybHpV7Ou4fLaksXEB
caug8Q35sjri5lq+HVJ5HEpoC8I6G0L9wlNsNyxpEyij68P4cH1Y0vfkkgg5q+lW08qL51lHm29m
998cin05c9rtPjT57JL17Jt8bcK9T608ulp76pPhyyAo6bn5GBXWd2lPIeDd3O/t4hI16TmpxIPr
lKdUeHTL0LlP4LdwWqGSBC5mErUKak5VLxANka6ofc8aTqoB5K1VEW9YroWFJl5Wv5TxY81AyV/y
6KT0wNejYtzG463QQVBEPxqz2UcExkVMF62b3G3nop6pAnz3I4QrfEtUho/j2A34HkJS/Rsw+SJk
JHaOOgeACmwLq7QCaTsveqGdQF8DTsLy0bSqK9bhb1lvIKBc78ANHiADvVYG+BoVaWxP3zmmcl2a
lrl0vweFfLceCZDEO7Oz7vScDTyNxd1QpTfG3zszJWNOjQdDV3K/YFZD1J1wNC8Z9hftFiaIqn3O
nJN1W7adDKMm36jEbJ2Ht9KHuHoVVXa0I+MzS3Hg6PWdMdS7dJlPIll82EpvaFNvY7pbJCLzfatN
e2VGDMrMHghqz/lIb0p2uAWkX4VCt7h1/ESbwmZWTlae71q13sxd69fTxwrcMwQkmqjdVbYSwHA6
DpmxK8uCdqcNu4HGFft5vUxGbvyhsY/4Y0B+6/rej5fuaBQNumzltWB80Km15etJAxW73ElFuYkK
zBDgq0VsSnp7fjXhoZs+rN9+MrOzV8qTURPQhbtD+r7i38TctdP0o9PqO69XLi4zL3hEJxj6AK+T
E8js/cg7W7+zUIeNWc13XjG8yxkiEkbAcVpvFVfbz2yhmPfT6ejMe/IOttFXi0TXZvXmQt5ih/kI
aUybBU45zD6cmkPD4iODX6rRySUn2wIED4q0eY3sajo5EpVPICTHpW4uAul1xarHv4+3xjcpSO6d
pLt0ebNRQC76bqSFXjSjQZ0GS7cym1JXA9iJv3xXLsfZHRAJmeAlT/pHTVP40A/uzqyJWdYo7mDT
I5xSbnuj7vZJPh0jjJ/O+WDUZ6PKPF9QJY18/gay2aZHNcbmOSr5sP7hesODo+RB28fXqFAClYin
Kn/NcZGjW0Oqwc20QA1Lk0z4U2cF5pC8NxbAZAqiNT5hu4KYDvbXtnybrOI2p+6LkdjbxYwuC9zw
kVU2ZLUFxHXXRMO9o+L3rFtcnhCX+He2Gm8i9BETZzivydWoVluztEl6alVXwsyu7wxNPmlEhULP
nimQ7iYnrzW/5UsIVDZYAgf/DGX+7qTpZ0zqc/L1TMcCowEwxiA/27BcaNfo4ilN4iO0XjMY3Znd
qdPF8BKZ3ZGH7id7heLDZRkMv2oXWqPaWe+TH95o3NFLn/1YGojb13tVIfpG6SeUg+9JVV9BhLEu
3MZod6YbI0JwP5nS3djVIc2qNIgKaT5Acr6mXQqVyj7l0XzU81WDHfcP9rNMms0cGdeyMmmwJ9xk
2HRetRJwj1MWFd0/hFOenWQdCYP+MN1pX6XJbkqXrVOpd8No8Ik6SdUwr/APp8Psut/pqda7vrTh
rek4hq93FUyIacQBJHoi+vmq1xYBhOTPtFBfmtg+tJU8q974aEbGppfTtpuQ9xeOsu1zy0byvzkX
0M2yCsGW1lp3RgE+LXUEsfmnojZBwsVR9Wk4l+ap98pDag5sKEbH8s0jbCWN5kstR+D3IdK5mDQK
k0ZkAXypc6u92nUfRL0ZyqzCaebB6rSwKvO94iYXr1UOxWwcnaV5WaN7o9ncRs0hU38gm/WRMLKn
3HtNzeUpiYatopgZmoSkIwtnIIq8UIkysid9pd01fr1436atH0G57g1ETLrE9KGZktjJTzemg+Yo
QYy0ZQtOzOF8dJICI8626ZQcF9U+En7X5Ssy69hXE4mRDIs+Pqxvcd1oemEM/ojaChr927jpfwxi
DujhhWucAUDwoIkktIbmuogYzne1G4toOyF5pS7TDqRdEFtdqCZG4GblrvKWUMeUcsLuXS9TDmyu
PzrkznS+Q1t1ENbkYorcLnS7ajcRJNYVXX/7+mmWVj4zLjo6VmMFEFtR43tY19LQXnH1DGrv29Co
cJbSr3vvsIYYSPBQTVa9NgtxjMqX3H+N9422VTh7dqB45Jp2fZob9OPqpM8CbeX4qtXGQBsJixqc
LRoA+4OQj2PVb3vvA1WF55kwgYXkQ9Lm7Y7r5oml59lL8wDCPwSZuzey6op86g0RsA1UzTgcIqP0
aU1/TQ1sy3Teo+n8bKcwjOMcrLzILN5AsewrN7oSAHUEV9f17HrUBt35mkGZDKY4OjYLhbB0h5NQ
TcKgvM26iUf2EjZ6G5pCB1rB2ypsVAjN11XCXkchJ3Ht+6LstsVgB02THtc/nY4imYurz4ztZMV7
R6Aka+AKZ4rXNFm+EQ4nW8r+3tUzpzQFpLCk5m2NnGh+XpmQBqP1kMfWYY0jOUdnBf0PTrubjfqr
TIet7GZWjOzLLUMU1XfR6Nza1grrcQpddtxM9HXFUwshyXNLX537EEmjw6hN90lVvI5w2hXb493N
1zrStpWSvhg57hoQkoqsu5tYn4RxmBuXdzKxfSy1d1pl/eQ8xnb2LJL5lvTkOPQjBoAxrqioU7GU
0Dfk/FuXIx+VrxgzPzCp8pNW20ODDNd4MuQ31Z0PtFnP8L3CLrIP/EhoKcarUMpbOXXcNYJ/4vh4
sX2a0vn0MCNAG227kMaUzDVinRhUz0wu5QHfuDMsKZTJ9Ie2v7BLNTe9Yj+Nh0VzRNxoGw/mV1Yg
ZRnRtHJ7KOr9xrOX90hJUEqPVBk4Av+dZT4Cbqdc5qLBHmsLifCooYXklCkd7PhgpNlt1cHiOETR
cF5mdSea7r5cijgwdVxahqJPjn3RkMBTfXZKcm2KgfOZ/b2O6yL13lj7taUf4o6DM3sczDS5Hx15
oGX9M48EmAwAYonXP2qJIgPVdKOgjgx0U3vaAJg0BNM039YLDfjF62RFqW+TxHBnNPvWrXcac4NA
RPWW6AQoNQ/rQnvORGZvi8o5rjXAxJKzTF5ZXGNbbAYFFXy3O8w4EFV1u+e0gIGJus36S3K2V1iq
pBSI37RW8zKY84fw0Mt3cI3vvL2HWT39OipxLXp2S+TeDEnq3uTJ0W3Tj2SaPtrGBm2YZPe4nT3k
3MppV2/1suKuMr+9VN2s75mDP9e4NFrFcXTEc4z3csFr5joNuJwDp8kPlW6E8ZCArZ1PyzgxuU02
Fs/DdlRydEtEua1U8Em5pJFc7KxOOXgaM1atPZijS73fXQSnvsm+aq2kyvQCfULDYGnuK1cch6i5
OXP15eV90BoXp1rCeu4ucxFvalADg5y/vKwKiYwE6y7maMb79R0WxhgY9gscGHDl/Xa0PtcwpXVj
GuhGtvecYbO4JZfg5LMgwl9fCed5r9rysJhV4C4Zpmprkw+GILk8SmdBTzroG2137hOXwXX8YMnk
UGfud5rMzxapetKamzU9hSsXKOS9o0JTpbJ2mdke3JGT5SCfnMwKnJYC9S3KG284qpN2XEMVC9DU
8y2FOLzegCN/pQHTUWNO4DC8czk2xbKL0hyOQnUd7WyTGXE4JslbNCe+Y07P64OqqQTtPuGvOV5H
pthlPfIVXl0q5JjZiNQan/lQmBrTA3bNgZr10teyWcBId9/NqQYHIdP7jNsN1T50/qhQpAeujBIy
FzxIc69FOjoA0n2gmbzvavSfq8DpnW1na+FgJ4fCmDYzEih25sBRhsVALwxFsrdMZ2iSvsWozRlo
bWWxDbFqh7tqIBXA2v10XndPb/b3yDHBIUndnxbwuyDqomM6UH+Z8dPSZS8MQx5TRYVfmr/ORvHB
EP/TxF7Yt+fm51LLQ5mnSBcWxU+tL95xSCa/5Mhojb46f2Y0WblH8147J7X9OMgBXmR50pru1iv5
RechC3PZ2wpIibYzL4MpPqREIsyQtzV6rgGKffJml97Vcscvo1RfCk9JQpGKPKCVe88ZuZrL+DmX
zgHR45cuN3Zymd7FDLljNK4tv2mM3VPTTF4wi8Ty2avn2NBvNK5w/6r36SQvyjh/VKtHJBd9MzfH
sndeFjF/awlE9Dyjtain9cVQs0M1T/fkBIVfOpSUw0IXsL7D0fBgWs1dbGSshSFoTVh6QL/o0GnT
cTLz7XpEB1u5lpS7WZPeEInToX1PpW9BoPv7t5oDgcpUSUSMhhTXlcg1Lb04FEOzE+2wbxWDfegh
KIKcRuBV+Xku3Z3C/mn4G9RpKB/q9mEa0u6+IH1ol4IcRyOL7FAQqMal2fFDDmVjd7Rz56W35k01
9h+6Ut+nQ/nWpWgpdNm3WIz39RziFXmSHraMk3ZZbPXh/6VIymddk2oPCVle0eGJCJh98oBoSKU+
UWTtrGI+KC3VA8LqYdKUz3mk3yEseR21/tGL5XtpRXuv8m5NEV3yPv8h2bHugFyGaHZJknsAFOOX
3lRw5ZsPlZpABrYw6gOTSZo/xJei6a6umXzQpw8rW90X6Xix1fnOaAvp6/SeOjfVcEDXv6U3TL6S
6Z9y7l/ZyG94wdt+kvDbBjH+lQ+cGWkt0o+i7stqnYh2jnNbk8cCORlXNx4XvFj9xUwQuMqvqdZQ
ynTm3o2i3XpHC639ObnDU8mF25DDNgrZTqmqWzv2XvtU304RQw+jvzV4Vix4L69pn10Xe6NtyBQq
g468/u5Z5VWpUbQppXpZ5unYLeYxNsgSMUrGyh0Quw++5TMxBrIQcKP04e2CWKGlTAzKHf7BPwuz
CZ0ufrSE+WZN1VkjUiBrEKgssJ85yH0bbrIZNcFdkf9EDS+IdIJIMtpG2Ef2Ts1wKJ2Mu8SjYpMK
7Q9kPvOkDSpneFhd5okv0VOOygwsF/0gRHE0m/aYp+1jbKHPYsTqkxpHT3PePA90qXynx31ByeyT
Y6U/UsfdenAP9Cy+h7O6lTZq7uuPNzSaZDNe2tl71FHl4KOTRyHSXdToWWhqwxbRh4ObD6gIzstW
UIT6Tlo8Vok81c0coNOzbUFNTVW+5bLZdR0PqnSb9aR1lbmhbN6nVuwhX4LqT5bd1hfTrV2AqX3M
E9Pw0TYJY9chVkswxGCT5pa02OqeRzs6mQXCKd6S01/qLSYzKXtSOPsFF4SlIDVDVuTYNortS2fW
UK3NX13ybd8p2xorFv3AKaPJWGYfa/6jaP1TZVRHUZE6Ozn1hz66f9ldbFK3Ltscl3Nfdma8USSs
PaeZ542H5RtiTLnqY1H62hC1MEXZydwCPrOoPtX4TlDRRsDkHIgPI+ANM51vVpk/j7K6mzRv59py
Ew/D3lEJeb17DzDnDSXv98TQrpXXbtH2PNHyvkwz5YxR2s81Ng+pLZ+9ur6vzJ5KgAFRq441ZYpT
hqPUtmueUaXiUUXopl0sGjB4MEn2g28MvACR4ipeuBdGlY+DMC+9LC/UHaQsndkwzsMHQRQXORsH
5FGLYGChdUXSl9NI8FMufL1mIF4TtehRqqTK3jEqDPKKjWOVxio9EgzA2xaneS97bVc1vRV2Q+2b
Mj5kNhJaCrXD0s1NWLo5Le0qCqJs3A9qGqOZ63l+uVhf68TYX+rOZaRI8zQlg19fUuPVyCp7Nzrw
Z4HLaNcSXaN83ziGCJQUklmVDe+DOYywlsu/hKl92Jk8Lm5xSOh6uio9lLR/0DtaVUUbDpPCzeGd
Jx01SmNdvrrZaqq+LaT7NsXlh8CAiAMEWa+6G7ruA/O9HUptj6XoX7gK8TpVUUFV0T4QCm8rqd2H
dq0TpvwOa7hjq857rai/1x3JMG5fePE7BTbtA/tziawLcodPs6uetDx+jwf1BfO4TdeIKzPj53pk
YsSJPve2el5q8YAK+VXFWjQQ5nKEvnS1lb4lkOdUgl371HGfpYVykW1573SkShUaVcuqhyuqcycn
iDe27nd9lAa1Xh362fg56/jINe0ppm0RaeVfrt5ujJgqTXT04ej9WkwgpmTrZs1PpYmwEipp9pdZ
sR+UNmxyuNdZEWJDgsYL31HR96re3CrV+6xKkexd03ruohzutmJuplJ/JMSf4jWmNvXyBUp6H/39
xoT8IgGl3SwZNapz6buSjKcBL2qg8gegmblE/Jw3zl+Tnl17zTvE5ohY3kh0KMrvrCvgrU52Gej8
eD/JhyhF3sGq/loTx96hTkO37FSvbgF410I8N9BKIsP94WVLKNzhMDjaQynpkiucgkZ0CCxJRJ5t
567uehpS0TYhkqSevNeW8ZIx+7Pm8V5Bb8tWlHPR55eZL7aQUTOc3677UqPRUZTGXpNEuLjALSNV
OAJFnIegJW5rcYRt8y6f6m/24H0ttEsz5T/rQT2JplE35DZ10C1cdXa79pvLVzEnp3Up9Do7Fg1S
9NQ5W2o1JL9I5hFOn+uEGVQZ6roUodIVW8gQX1lbVX5st4+9w6yvFsdpQiW7UEJEUe8z/j9W3VOp
tbAfzK3qDBc1tUM9yneuQLY7X6cX5fMyJHvN0IK1Vm7xFYib6kV2/Y9iSJ6AUe+npn3uRHwSNbhB
wP3ouorPMa5lMBnqSVW8nzVQ9LGeEOkd6imc4+jOUjQErPXqERG4Q9HWP4tGkHqOX73K2+wd+meE
+VknMiq0z/UZ96zSMtZWn/2YpNbP1rN/JH3xWRdIrmm1sm3MWG6gg1ih25enYjGfXEU1fK+Pt67D
8F6i0KT0EU/WfeNB/NaL7oKo9MOSMTlvemcHDfpRTdWdFNpz5NpfS1eMgcNgNqh0/c0p0vzvFnOm
Zrf1nC4MGIJBWCF6bE8mbfMB1z7G7s33FK3zK5n+WL8I2NlTrC9rU18EMlW6YE2+qDy/01gHpKA9
gv3eJ2ihiFkfAmvsacPO1r1pvyQNGAt++ruIVN8o6kf02hBO7x6jrHmLKUn7ZnyQJh30gR5JpbTH
qqmOczIcC8VE7GH8qKOqPq9B10wBYydOvSVjCbVaq0AAw+7HQfF7HNqvZTKvYBCRZkftQcx5AInV
b0dCjZA/PJWyP49cGqHosZnE9jDp42PMlbxmzYmloiBoJ0XYCIsNIlETL2X0lSn5xijmv/JO+QHw
WfXVkoRnXtK927ZH9LIOlpXeSvxWBkKNQjSpLO0p7Ysn4UbbUk/yg+4NT6nxQxsVBqkifoWkZm30
VryMDP9ByT/YtfaEns3ymZUDcOaWaXf3vX73rCEvZAh434r+bKXZ0RTVsRfWXZLXm7UNTjJDB98a
yB4dM4TCuCtrTDvMeE32hwJQW/NheO2DbPQ9mm+7Uh0OeK63QZnYgx/H7UG4432mFT/Wb6xW9kkx
p8Ccs/Og6Mf12m2H+qL248/UQpNnqvP8pS/5vV70SkrOt2+2fB+kBo1vxImYGhZM77PB7w1yitXp
kskO8820u2qkzKNIjANU0E2Z4n8du/6QqQHNUs33cvWGovox1YZTlaF/1pe7YhhwKpqVq90NH3oz
7uLO+siQg3HchR6BRjPd7X0EkveYOKFjj9LielUi5hTG5ewigsfgC+nN87zUZ5X2Q6Wmm1Kx+4Au
aMfAx/1uLO9+4cZxlOwRH4VNmi2Y4A6bDsg1oYQmrMGtzQx6qD7jGlA+/ZLHPFfvs5z5zuKR5kfG
dr1NWoMjZ3rfeWwXoRuTqKWN+e6C3vZHrjfykc2CRqI6tDsYhBs9Uba5CmqH6gKM/ZtLn9qgqxKU
KFsE6C78KAcWr4vtnTLqZ9zwfjAU8SGy3SuFCxe1PqEV5BdSCN+NCxFiq3DXKA0qCOm270EraMhT
DVn3SXGwT5GKMlL1PR+rNZslqwHqQyMlc9zdyLUJ4o3g+63LN664TV6C8ZD7gq+HkRMmCPlV5rd1
ndc9ubZgVcZYNIroW9JEKHYpngP4ExtT87Q2ztZrnDa8y+whd+J95nUWiRI7QT473rsWWfSv5l3S
dTsY7r7ufq7uxxMq+rNxxwdV4+CjrbVdRiOsJCqZnbiqiffeDPQPyMrmVjkuiICn7akUFg65cif6
V4P7I2mBYrT9Ze2wrM039JAVoJvGUO01ggDjlzRK93kBKiSLkC62+q1mK6GtrYZq3GggFfDeObf1
bTb04/pUsSlf4qmjgZgEcTQeo/qKycEJ/ull3Wp1Xv4fTeex3Da6ROEnQhVy2JIEMylRVLC0QSnY
yDnj6e/XmrorjccWCfyh4zmnOQX9sB6QdrHsC0c9yO+u7q5GnUK1Um91BPRR26ekspnoTPGNLv42
6MiUkalglViOjTnp6E099Y1zgJNPG+JPg+eQCXZ8pgQPaeQ+mPTmclPfI4x41ZfhrMXUGNInr0if
6Uc+hSVygJNjQn09gxEPpNHQbT2oH/1os8gaTdl+Depj6Ry6sXTYK4fmBaAQngVeyCaja0quY+iX
rmg2Trct+gK/qdzsJDosxkKUSa6QBPsGngYtvRwlEIBAuU6V/xGC1kdh1BuVALswOjk+Uq/CdTsO
uLHPOj+mwb4jjepxElhs6CeVkq4LKhwxBa+qOvA3JnpWY1Q/FfGLwASU3lvnztaJtI3ZbUObnJw/
jfmu5aC04zMm7EkWyolNhB9n1a9ia5e7xX7mSLByupXv+Q2VAyfPxZMW1l9Bq/BVcrAcEnQGxd/H
rLuCv1snVAz6dty5aLSOjZ4cCgOizlD7EljK0e/G7OZUsGcWZ5Wp3/DscjW9cI8cZ9qYFCQ6GjJt
MW6a+ivUnXX73yqU7T9v2Q6RC5ElplIl1+p1pj8gdfiOWr9hM7a73/PInFhCdpbK7rrHopp+HDXz
+Sv67S/8iMwHXdFSUAc56cvC0cMNGO6RV5M+c1q9yalMOLjcAr69p1aIlhfNqQe5/vwfzxz/+03l
g/YBQ74bURLjGugAkO6Fna1r/KxdwxPygm0nFSmSDFkAVExkS2HMobTJuljJth4BC1IXCpdjoSjP
4t/LAqhvEZxS4CIFc0Y8ys98rfjFLnsaQKbwLKX3HSLfwlBKH7PBMkoZmZNF05L7Dz8uLpJVstyl
YyOgBqf9W+XMq6Oqwh0W+y5/tNv5lOcHhcF6hvGPQzijdaC4z0abbEfwZoMbMmrboXL2Fi1fEtpm
rX2j9s3zuLxgOP3h21lVWUlJ92KRMuFwsppm/F0on/Ad13aibyL+wiOc6MZ85dGFkhbRgo0JgH7q
leMvWr/lhLN5qVJvvFy7yvxuXqWoDvU83sL4u4YJ6trVv6E9xd0bkFCf4dAXB7Qlr88dqcFKyv/9
XeLpqeFS0v86cIVxLI8jAi0F9oIFqh2kfEG0VUr4Wg69n2MVTYfFYZGLN/4B/1GKPYVjhTCOVLmT
hUJ7vW1rAKGcSN52Vj5o+/IHPl8MpzGba/ETvDnTIX2oGj5nkAd1OKwF/TXLeYEOs/HG+MSNameE
aTkLDT//O7TcbHk+bbJ3Lm4dC2Yn6Skto69s2cX9SyFtd/PB7P8oaPfUY7+Rn79GmRzbHJj3Mm4s
e7r07LFb3Hk0dnpw/+IapPWsartG17ZzW6+0KKLJ/kkfZNMoI87G3EeTtpJ1AUiyy0j2lvlVBmVi
NGY6BXyEPHDulG9eFe7FDA9Uca2WqTqxYb5KbT9FIlCx6eOwHvne8Q6okez4Q05Iwmoa1q2gEKzH
iOMy3c5xXhXAIFr03xVusUHSQrOwpnPvbFNnWxe9XxtynVmuwYbI7jzJ8WCoQfdIxXObuaAsvXfu
hBbf0v5FzqD8khgqbqX4XthfdN8ppY3MK8JwsHiC7BJDNLbAPzGbdfIjvyDmQI648hERPrF2YtPl
PbECjSc+lR7oSsnCfeF9G8mFuxIOL7g5DMZ/+8ezoinoa8iNeVzVeRlXOm8UtAgBsUEVwfqsbaze
XEPI28Wsd1a9lW4vYgu0Wvo9/We2AtAqn4Rs9/MQcHt7jqVOCx9UFI/HeGbfGCgERtdoQQ5JKkEg
o/mswT6m1DwUEJ646f9MFwrYO8niGLgKKBA+fZqsWQFY+/uwfkYY92hPgDOyJ75Q8UB+swk6GEZ2
m4W2euSfWU696Bnghg5At4CKUUmxMCksEFaPW8EdGBP72ctPllb6OeW5GYNaa+ZxDtVDFO/QxVuZ
yquONracJxxyRicr5QhwazkeCXaqU6k6cJhb27hwnaaw/pCcf6TTx9p284Ocv/9umnVLARcxrEEj
FDeVXRJ9YT77Sdmmee3XVQs3mK4xuPAI1J2e70swAMor75OQwzGn75gMBXDsa5y2vvRGZXWTmcIA
/6I/pmO6YTUCfH4+lZtONy7tRAJfvYvVlxOLjAdW9GkM8ms7o+pJUNp27iEPP71wG2LlWlIzuUk8
+bwwIUtOauhu6mHZVSynpbyWxAgEB1M+7azm0zLoa1V//1uN/96yq7qrR+iHDZCvS8dTl1y4+0Ad
kGfJNq3l7cTmSJgniVdqpxId8RHkilb7t5GQd3jCdjnBldJlFIBe635Y7d8LGlyTZHnBOMhn6JW7
VjH3qf0EeKKt3y0LGcJzVZjr36+AFC9hU8xxRqZtEzHOkQiowPyEobeRO5vaP4nOgBzsE8aP++lJ
wW5+raYnYj3JKxjLhxS7eQrloCIpotfUrxX33qHRwFa6IDbkqsnh4nymuEZp/8sF5nCqanJC3Gmn
2C9Kda1YWXuBv6pdeuAcQeeC0EcelVanNziXpbjJU/d6SRsi+lNy9+VLi+lJ73Q/MBF9ZVLfyhyW
dyT7Rzc6GaG+w1BnmAIzNP5y/LQ+pTOs/oYr2mID3Q7+aPqfpC99C5SofKZhFHejrf8klfposH9V
fkTS9ISM3IrJSKeMIkehhGeltr9oZIG+nCYM5ZC7OHbl1e7ae6o8I9HBBCn7oRntFw5qPuGa41eV
hq3uoQJOJZEzKX4SggnbhF4b7qGjhm5KAYDMkRMmkUatXiUoEstCGCK2jZewI+swtTUyd6jt9wqM
hX7fRf0qK7U32lNPo36ZoAUPxG1tHWyN4oF9Dygatbn2zdFowQvBRpe72e0TPLq5BPSdSbbz/op5
+X0WlYjjhOLJOxUHyujpG1wc9GrohDiFzzTTNT5t1t+MIdxMVItb7+H3BnGH6/ktLgzgi+a+dfKj
mL4WdfP/LA93gzs9uiz5J5q16yg0d/k4gx8Frue8Ot3CVA7WQq5vYHn/Bid+QFKIpxZoZoXeZFZW
2zqhJFKlO4MwOGLGtcTADuXq0LD2aiens7PMa52CfK2TnTgTl8NEWKn1MPv5rG7+sPo/YgLU0Nol
w0c538WhWDjTRgnfeFi9I6MnjOa3JPIQ15H1n56IqBd7DOeXPl7UprgCbXstqKGQ1sBvDw69QBq0
6DarxidrxPnjifBZtYAGiQ67hjZVAuBPXHhotrugegY0JFE334orZYcT76lVkdHveWbwQlIC7/di
Modxui3lcXL/MAPvAT8fl29WX67kw/knGUX/uNZPfJbqlLvAChkesW0HJBE1+D6EPxNxtRWqJxOL
Xk3RecwH2kSmQ+1Yvp5K7yUn6ZDEfi4ZOqED04QYSpSPhdGm+SAmmo/nT78mhMPxaxDZVm9Z11BY
YnQIxXR0/Y89Mf1u+epdZpWNmooRa1coIKX5fI6yAKelULfQJcI14u5bViSRsHwmPgnofk60jPge
WnZUSkP6et1GzhgEgTuNdFkwhXlS/MBhZ2RVyC1+cmhl7+jPzJ+BzSntiEP/WwYxt1Nb7qOw+FM3
9YZ1FzQMNhVLnZflVl6E4w/8nuA6NB8k+5KZ24n6HVBkSMTSJnh+RSdCpFNRZdu0uwXRN+5S8hTO
tko2ipkjGSAsKtMvDnrIehBV90hDVogs6rLtxfRBa+9xzKs974v2Mn3IuXwlGCrSL3YsqCjONfmf
mDdoiRvzvWLqLx1zFysgitD41kFl7UtYGbxswj+S5+KMASL8aav5JXfLi1UUvgbEeOo54N5VXlWz
g03cfjS25wMhLKaGuRAYJwzMQpm+V9PzTF7OatQ4TmoJCAXN4usolnyLRWZxf4M5JtfX1LN/H9Rc
zaaO1O/vbsp3ogq0n1Qie/JXCZYYgIbbdTcSX8dUC8Ws0fOIaBOr5EigZWN4ThJ4/K6/ei1UCMHF
3exvvU31R7cPlT78BSEeUtmt/XQZexCEdQnyuH909eRLRdzCzfLjQoHFmgGtdpBhIrK8qtbetSw9
ejo6EnQDIKQDsVJncxXqDCXoBS8AoKCOKbOplHGFZHVNOkfmbZjhvrUbug1qf9cV5zpM8KSNQiEX
tB4TE4IEYw9euNB7MwJeNVci6Ujcn8G/sjDsESBEK1e/iqJ+aQqa8Grp0puxqAgRyEA/a7ELFcCc
2Ix8wMV7UIW32a023VyejY57FzGIch8XM+Ml47w6zHVzWNLor9mXig94zDy1Ko3uzhMFCMSNozF/
XOIJ1GAHf8eJ3Ftc0ZPLwHsD8VQ02FtUTqNA/VACjmRNzdvvQJ/cIaX8LdxSsGye48elNTzqFAjX
Mudwv8TtXyTL21XJi90ZRq4iIdK/ZkyxXiUTjUHUEYNV6AbzyaXrtE6HhcIRwIVVY+qEN/ngwCSx
9v0S3JbY/WnM8aGG+AA6Jn+32mU6Mt+D0lPwEBQMrXIW418B4XibF+E7IoszbX84X9ZENKzacwLg
TLnpAXQRytxHQHcaRWD91M/FkdFEEKn64MOacwDDZj+tE6T41najWj56Gh9loJFaZ826r0NA/Sq0
GGVmMGjk2Lz7mMznUZ/vsTO9qswcLpIkOkYWo10or0OpK5v3MqBSPxnWUXcp8lVh/TjMdX/Kg7CC
/kJ3bx8rnfOYRsXRjcNkh97KDDJugTqh2TEWMIEdpU4uGQHcfor28WrWK4ZTKMFb7sJxCqvwn51h
vIyRITbSDqtNOnppbNFXZeZC36TXOFbiTbWkV3dUXzve26q8R90cwFrUpfswt+GtoDJyVczimRLy
oZ+bwwh+c2v149HMjatJW2TjWuZBq6erClHtSjlVR/Wr7tejPW/NDltCWcHZUCd8rDtbovkxvEML
XI7LrM3nxqKkp5VuxIDOvoJLEbDRC3yBNm5W81QaJKIdmPQ5RPwrcpCd1YfipEOL3ND4CCmy1PVJ
bT06Ze3YEA1p2jYPB+aY9vWnElff9CG4vLrzEpsDJZQUw2145Y+24PtX2qyHGy0Ygr8zBJCNKkLV
K82w9M/UzMo/PGq1HYyBsHRs8ha5lyI8zTlNJPiPZrQtAOozlMelu+vYxtUrE/UQsx+HwHaMLRfV
lCp3sp+yMb4rHVYEOCZtN21TByD0evucebl9YdKkcei8dl935jFwvL1KVbfMs+tcEFgBBTqqOvhF
WjVbo++7NfWlryoBzgZw0NYUmFs4G0ZKtxw6isC0T9KbboGrdVG4oSzrbidj7jcAUmBOOQP32MJs
JIV3Tg160Qlthy5VCd2AaPhTMCbPOpDaba3lzxlCOxjiYu+qEMay8KOsW2cVp+kdcbYcORPsfarP
xq7l1jVW/j5UbbaiIAFEsy3WZkDiX8G1zd35sR8cKj0AsJEqA3pgESJb/eOsJY+2YlqrhJpmWgYU
mkn9g2g4Z5H9L4ZRadIUMInK58m5L7biu119sQeYfyEgEWCZFoXAsr9SQklo0NeFAcewgTcI7gs8
H8WjDf35pzq2X5nJwRj4YWO1mCt9FK0rQg1qlfC+3Tzx08raJqXLNU3Viz1rYKzn6ZJPEwiDAL9K
8/QgT9LQEGGw/NUEXs9hWTdj/FqaKoDWZLoJ0zbU6ZuN1p7F+oNEBzggrKc6lcra8erPHiqArgMb
KPMHPV4UeDwqiOQwfOzs9jFNM4R1zNQPS4p6RuxCXwuq1DcFdV94h2aJIKjrJ0quDzAhfHfJHhPb
/GehgAZNTKWzXWSPujoGmzJNbMBmCWN0HYWYerQ2eqkD1u+vkPC2PX2sihSRYkoIr9Z6Bx5/1ccS
RnMevcWJe2+YTL0xqMPsiX8vqcs4JcNxdsGUbc1s9kViySyap9nNb6UWH9vEuauWp/APPHr4evml
qKhZt3q+RTxj8NXCINGlpaNpwRZntbWcClQlRVogBQNwK2aP3vJYe0egxUG3CdH2OrK8bWeA+IB9
NfmNl+Yr18j/obdz09V6FzeDCs3Ppiiv2OtQqd5jRhoPqv2VueApUcX529JgqMZ22+bLe10pD12q
vRkNVU236PaASoDH9qRUpXPNxo4SFChNj9JY1oWQflHzM+iMGwo3dNa+hrTDJQVgCXL7nDDuB/2O
Nz2ZfNvI3pjSTBNPCe/BMJ+ceggloacpYE/kIzVNaqMzrkzVOtNafcVxfNVOFm7UOYXdZA3fwLS3
wRhxmpSXEZHLKSCKGCKD8WRlHRGyArmNF/tZm8azZsDBtoPuSYu0T3WpL4aZXoImSFYDOtvrhRrD
0LpPTuG+DcgerqaQU21l7bBH2zxjElzra1a8y2LnPZmMhaYcNCDGPTWrnvncRtnuLaT0QDSiZpqn
z2lFH71rCnXfToIfTLzI70kT+rj4tAMGB2fwP4y8fRwswggzM3tA7NOe+Yv3iUEiK71s7VWu5Pyd
PkLZo0/fghVVPI0adfiku8Gjo8+vOOvnOnVORUdya1rLA9PMyFub5IUOVrhmnYVzxALkXHnCnGLK
KbJ4+qVHPUQzFr/VqEHD4czU5MmNuqMlAWIaejB4u5JCRWvf9cI7us7yCbY9XTMyoF05FWnIEKlH
RpbfVAxMw/Ay8LCXKVnOtet+TwYly3iYmB6lHMDFtOdmjA5dNaUMuApf+m58nUst9xPUcYCAjRxM
1VzVQ3KkB4tGhrIHaBDTKDU2zgyu3Jkq4CE1IXzqkyCtMzhGKxij58lybnVegFtYxnHNaJR8FWHG
ERLfl3q/JW4/NIDHlaF678fKHzsSlR5CdzMsNLi0drvYzk89EoFqKhwjrYuf8ro6x6pB4bJQLqUB
D71WH12NrkqXgLNx5mRZW3q9YSLza07lcujqQ438NpIDMexFIrmBb0Ji9ymlVWT2GlMRoorZw6is
w8QGaYeVa4wnnS/yIbay107gzxawvmhwXuBj77ximje9CjMBDhYM4PwJhMq5sptX7MYe2ogPsvPR
pHzsaBSOtAR1Ob1Y92lD6lYeA/QY0IegNaFWmxJuUZS218Lyvgpn+vLqCkC9SG5aw3VJ3ZcmSiiU
iCazvasqB+Bf4c/8f6XU10tXPykJpDelCalO6n6hAbBSjH3s1E/ZAEvcYix3WUWr1tROilXuOmDY
kPWfopnyjtjzAg5OKwGp3FGHkz1nhH72rL656fyTzu5TVI3HJtQeLb3a1SSoYWO9akV0SN3hqczG
c7BMz0h0HlKmTJjewPEemZzAPIVLPDX7jm75xiwc+ovxdHLt5MDB/M6t1C+S8do4+lHJhnsNvgit
m0096oRfhMCMxnGiVRgUdGTybaS6R6aYfVGvYGASZ3dQQ1rbWBYid5TBYOAqAhoCJAPMLwVfDyJ1
A6rsQPPzWzZEB77o6rG+guMMnXjKAI2PH67RPljGsOXGnz09Y149AJBFUekkdL6l1cA0whPdWGJ4
ejKx4QAqch8MWJOE0jQstJMRpVeg27soCa4D1W1Vq76dfroUBOBToTIPPVXeO805MhoR3QCQCwxF
O7ZjdNJGhxKRd5C/RFhwosAT7SqKFjDOtosVbhmXQrs0ASoEuaGs2DrjKIdOS5zHOpq3TBq65K7+
oUGnmFtmj7FYTNCmzMwNrCMbzFQxHYwxP5vm5GcpZQ0KD3oXHMCjMyQ59f40M5h96igJwmrQz1Zu
ipSRQ6V40Y46YYZTW0eKAi+U8rFIGojNaK9WzHtLrefJ0p8SALOwdCDY0fkdpKJPSTDLmhcjy7ci
gNTZ2VYI5gXWdADoQC22Sfst0+hoDUKXFWY7xQaLEMQ0bF/vXp3K3MU63rfOwtWiQTckkeymDhwg
WDsg3fuMUjP5yF48i6u2myAAR6SOVGewHXxHlqYfTq0fdCJ1B9evo1LXxPYdgsNArj39xI53HBy7
3TJib8/gwc2E1GJgp8dMbZ8ykFbeUAobn1qCll8RmIBlR/W0GQ+Ez6fZtX3V5dwxPuZkFNqODHcj
36tpkkNHp4nsDEbkcHQ7CBl2jEihsavtmqlfJTwsL97rfXTvGG0G64y+qhEcKmZ00+LsET/kqjOe
YgCk422R36P8pNJAQEVhYDx7K8DXKCffdDvGvUFqmYpwq7EjMzvjwC/Ri+y56MsD9PQXsSA1F6w3
aOayyvUcnh3G3ejwhyaEiS0Kd0sW32cqlAwk26Hs/GEtrJo6FtcBVnegDruGJFFzq7Xo7bUVgBtK
ss48+ibZeYZ+vhwTuS3jQLSl9zuvCbi7Kk0Seri6CwPa0/G04XhuKxe2VEF47VAi0fnCFrxsSqi6
qgPrVtnzYe66V8QuLBN6r9i5zliuNiZUHsJppBeaHRDCOS9l9Bp3qOMk2YtL+OsCCkTAaj05MSWc
5r2ucTnuHIDtsJh4GCMgQbGa4pQBtxLa8IRuAruWK9mIipwRr9yKqfPBOOMG2H8LDRAIpsPP1CDL
z3JdTaYYiCN8oR3ky7J4/eJn0fJAXnGMTDSlmRwEKgZPwVV+NcjDhyp7qaRAP4NnJTuJevWtAlMU
U2RXHZq/vZIjOD29ZQvrg1keS17Esv4qubZS++aUWYGKDUuYXKkQMA23JlRCAIgsA4DopG4oxoAa
V6BOR+YLZOcB2ZZyG+X2tkclYoGDwO6ozFPt12ISZAqHA+88GZpLXaJ6GSOv2bJNkCyKrYYiBToO
Fhwgmy2ytHPICWx141RbNgk8D2yYXgjwCdmAeTx3rKTaElUtL6EX3QY4kmNWni36T0jTtmSDAXor
bvJRqM06hLTa/XC7oSzobsPMARrzND441MYOMasjLerBkFQH8AHV8G4i2LatbRtpB9foPyY3PiVw
bkU3wl1uNgiUzvwb2PPRGbMvo6ONOc/2cTK7ty5bjmD7SpBv9ouYyXLqIJ9oYFOms56OG7Jm9DlA
ctbWKSEEUhkGKm5kqt7LXvszBUhojzEEJqCaDYKvBoc1iu7qpB8tsiMXawLo5LEji+mlENhtzbA5
dlaw6wFNm018H+38MQX5becAbQA+YGB57zJDPMI2HqcK/mbZX2w+bLTfPKxj1dPCIoCVrcuD6dJ5
KEhM9FzmY8MElZZJKM5QHaWM2JJpyU+ynrujx/s40x+72KbfcDW6nxJN8LhiXJQX+xHw7CVJH4qY
BzfKg6a/SxgBo13iVljc1csUq2eknNYE1LQVPmPIJYZ9YfR7B5aUPWtZFmccfNmaMhlpAPebvm/+
iAGFls8g2g8xn/LXKVpiLVpZIw5KHDnTAmI1/GPMzb+we6M1QOS8TqmsacI7JcCjok07SddRixrN
U69VhETTvcvizwX9yKV170aU3OM838tKy2ighnJrDVMZVghAnsHnJRJCK4hplwmAaFhSTsduNANo
XC48CNTdlCRgZRS0R9Ldoiw3bAst7RT4SGe/RYHMgbuKb5vU/AAjaltb9UvVGO+GC7kCtRy1nn1E
KDZ5C4IsDDfziOiIq/nMO2ahuik7mT1zFKdqb9JhZpAv9YP8NjQtqsnNKZkHJq9lpxln3pBdhXF5
9xz+zNwB2mLbKTGP9vIyap9U99b88MwOxHruZ9W8p9XRsi16CBoBGXg9ePUYNeuO3sTsXWiLeu4J
I/9kh3AbsmVP//Y4qwMpDhVmh9hwmqOj5gZnt8yLlaSkWuMdTa8faEi+Me5qHbUagA0pzKeYw/At
rYHHl81uYe5ny6DYKkh9ufZFbFwMqIey+5WDXNH8kC2MfnaJuKEJK4AP0yLYEmkdUkJOA4dg44lk
s01tptDx09IgRWh/zY3LKH/ILCaDLDpCTCKk9jUxrDeKvpM5uWrxhAEffMO8dSb6u1W5yUHzhcQL
9ZKtrOjGuuBDcLQMd0S4QrpAXnodaDCA5dmLO2x5xlmI9TQEOHsI/p7GoX3WMH8xh5azKAOpgja6
BT1vDPxhQK3K4EKNyYUh1Tt5VKal+fAD5ZwgK0MSCbHLMl0/6+D3QrXvPJKpmqIZ5pNtMvgVdLnr
pWE6krITM+vx4b9jmqLokqG8J2vTU9Dj9Va59yP7Jk63cOYnTXPBzFlbeWWP6U4j6mtsvERJHsWp
iGgMyQpg+uGKp+dvZPv4kTJUbwxumoA1eGkVxYPe/Dv0wtXLngf20F4McF4Kymr0FHSIwWbso6K7
zhnXneh72Zgxa3iVS8vNIh5C48XBZR8GJl1L+VHceI8xr70PFPf+VkzbxrkcawaQu7VJnfNl9pzf
Ng0kKIxdtcRrht2tXTKwpHuQIC8AmEmIzgx5OAjfGbC78F83kCzmbzIfqiL0lysOlGXSPiUfa4cY
jcmZ0VzUSIyQYvy4sivzAWxXZNKLiELQvZXM5SOA4p+z/hGFwKnPfM+LrggUg9kBqCeYIo4HB1Di
t2g0yQC+zAmwBB+oePW2Z4UYdLKWk2Ja54henoQ4LfC+gqp2YKWolMTr3+irBthTUoKA+rO8Mbas
pLJJqRKquwkj+JVXdxdhOgv54D0oydjZc4V6EWU9bX5k5hIcXvPopubetKpN5v30lBt169a7321Z
/sZSJs5zcL/xcAWfbhmBb1IM/RVLKuebliabHN0xnWhsJHKdmy9qUFuZwoWG7HY06O9U6UlhMgTQ
32kr3xy6SHh0F1lug9I6X9f2JEaDtxvmI+fYMN2dkdFzt7qdwkVBInInAb6EsIyGPrQY08QZsP6x
3K9VR7/Ni8jhOKHgHXA5SzX8zVCJkANa1ECr672c8J45bzInDCGq9ZRIkfEnG5SHRe6lYlPqQxmR
itBIVKl2CmD9bsdvRvh4FtNLGWsYzAlNWyRkqvmuKMmnBJyNC2O3LI6xSc1BoR0TGseUIIg++KZB
80kFSaviPjiWIWQNhCnWmOoCib+wGBBj0E9imfL+xm4XJN4kmn61RL74DYmel8UClNe9doxIKUml
ZVcLZ0/Ps8vmU+S8VBOqULkK32dcdzEV+wYqt7Krm/DmwtEM4+SgzYHof2GnmDDyx7S7neV+Sq6S
i/fMVFy2sqka2sZ0bSRnqOy8WXc4QLdoABvYl5Kkz4FQG6FKM1a5kAZ+rYdBt3/UIWU51R6a5z0j
I5Gn7ogJXIdQvF72NaGEpfSsjLcns/TR93tjmJ1uN+dWoQ1fG35UVCf5NdkxGykMNfoCF//gElVk
KQky62Kby47eqUxiEyObETI1QAXlN6TEU4TeViucrZhS6+yO7VqPRt8iohZ/Qdp7pdvaY1QLKA8z
FOFfi+1OD3g7uZUBSD+PsDip7b8NLVtxBFY6n/tgKwcLM1DYP3At1wkKzK6kj9Z8i100DIgcDC9/
kD3vzXJdEboXCAtq5i1GOkzSyVIYoZD9HiOv6dcKfU05kQjurNox/UavaJdiRosqP7TltIt0pCYw
n1C3Yq5KDmdVTKSKYLacMfmeZjrgnFKbUVT5ERvfshBLpW1C2BCl/WIQzsZVSkADjKb7kaIE93ci
lhdTjYphqSUHG1CPWBFOXsim0tXWwldc2MpiHwb7K6IAw6P9fh8xSkXcJZZzIXKHbLvutU/CphCB
G1oJK46TbkH9QniokKl5siiMXJNvZx0gPvoSYhYBCOrefPRQ3BJ3IV/PhS/7bwmwcxkJ7la/xwfl
7o288EQDzq77jUeRy+yvEjKE5StUVQLba0UCL75PCaEvyOpj0WVXCeslMe3ScodxwSfxPzhQOjUp
IkqAggM+5f/uTyyxApE6QwqAF0fVex3DlLH1cYumsFhBffzbcIJT7SnIvAcJ6fg8yWEH4soSpBKe
iocqgSXPYGjFFYiflceW24JfxYfLkSoXdYerKaBkpIwqZKoY+m9vA2YR2y2OVY4nF8NYIB1hdVCq
AZI0rlUgLnIxXTQLxWrO/P/pd1ovQL0WZZMKJRWAb1R/PYKsPP0SF4O9kSS/BTMgNysq6VlpT4jY
vyx07sWncabF2UpQJJEwlRjfjN7lm+RssLsL0YRDqMnjIWKyxvI45EUSIxPDcOwkRuFE8XqaHW3A
dPCuUg7QSU/kS0L2eCSjcrgurJlrzltbNS8Q298GdHeZsnhoa+UwITehOX/IHp0VR4i8hAmW4aL5
U7pci0F5DkYo08BrAPOtFAqViDWC6PoK6wxoyeKXNO5bnWg8haTKecK5jOI9PXXdsFytDqo17H6o
OXprr1ZfHKs/eawb81f8GOdtIR8IawzOPEQGRjnAEkKlszh5BnMJySPIqenCj77D+nuE3egMGECn
VX8agPoaX4bDl5DvaLQ+Z6J21x62AJWwl8ODwHY1L90Vg+rLZck48gyAfjNCcB4s7ySYrPSGTOpj
r5ZAT3PlJFGhTKgc4kvYhrj8aW81zjExIH+zsXIDJZxxAhwCkACvRnGKmIN8GmibfdBx5WbxQERN
m5bwpruXFfNjuSBc0aLuf7MHSW40BfgUg00wRkaf7joslUOIxLEw4mgvT2oR0Y70QplHvh4ogVMw
gj5Jt9T6AZ4oCZCYhDj/KXRQ+rqzm9h1BgmvknzeYhNQkJRb3cbJzjHKjbtYdw6R3FmOFDSUHUoT
F0k0zG6nWremAUhD10uN4OIwcxSqGLJrllqfhrJaQ53eTmByGu41cqB0LIiFi0J/iGQciNPsy9o4
ox8EWqEFe8DERVD/e3G0uRWj1ZfsZgUJZqrDMSNoV60xrVVHujgwyPAvDKh/anEEYeA8UNMRaFq1
7ofuXKbZY93GDxLT2Z576lUDEST7WiFfO3rV+6Q3T82sUFqNH8h63iPug9tqJ7tWXmwgbpIAyyo4
RvcZBOWuTYj86jm9KoCrjOrb65y3roInb4/1J7VmZz1oKf15u7H8qNLCTYGSTNPg0k27BeTYP1hp
dgLwuNLGkZqkcS7G9szhPRbIoGqmekuojjMv4Oyk8RFnuATIh/aUqeUMSCvSo+ItB1ZHlkfyNJPi
W5bEzJatSf6UM1JZqMYpe5jOR5Vxp5K+S+A7k6hKpM+dYVr1kRlAlJAQ7oYAt3Gc+RrFzFg3rT/9
7D2XDWx2ulsIxb2mAJslb2/n5dCX3neb4dPMGV3TINFX9mAhtepCDQ8KFaYNtcfCLW6BunwbxI56
EW9U0kRxiRAiDtpgHSUeSKiptdTiFA6MRUgKie0BrRg+aSIXpHy11CAuYL5h4ujr+OQ6RwVdGXng
Lpr/aZn+zBu8Z7MKJLTJ7p3mHVEyMH+DTVkCRBU4sjfNi3fMJKBgUlvEN/PWmbkaXJqCJqYEMD0N
a/d/PJ3XduNY0qyfCGvBm1uJFEV5r1LdYJVK3fDeEk//f8Gec25GPSoRBDb2ThMZGVkhI7MOlITw
LnSLIafE9+Jc4I7Bd+MtKIqA+4wU1W7B5ENqfozs+oBbqaCDTdiZ1QlhhKPrSLOBGLfpL1uhQQH5
flax4M04PQf/81ODFb021BM40vD1lB0ioaPOgDB7IgJoyJP5TvkjxVDch2A/eWUEEA7Q3rhBynrK
jpjjduYqKnltrRvCAa4CqwfQguQWrqEuwk0EBkU8kyLk9LzQRQOASTDXgtwVLwMQBV9R5z8GColG
XQMIDzsiChl+BVdcsWGyspxzQQqCgSYEPjec6OawaUaQ7KZGzoieXcqSNbi6XCbPEHX1HYCWQIpz
OI1xpGPi3t7QJYfLGLOe4ufNlK1TegipqXgjzFHjg0dUsQFm42+oUJdk5As2O0ako01ixNOGy7GL
/8ZNiHoJpJADSvsFf9dk783ISGA0r5c7vS1BsLj4aPulGAb/Eg/9J+vO9fVAetVkJG3+A8Nbqwwh
sNTOwE0263IpggMLnsW341bg3tc3uQ29Cv0xn9bLY4uYCfVNBBikRUWC2lrwHH7K6MEiPWm7044c
fqeF5w8ysuaF4vOkdhFCUst6Y4Ww28IkxuaZndPz7YpruD6+Wv8Lq34GG1TKX01/uAq/tCBfB9ON
YCl2Am9JyYoy0AWXLG/rcm/4TfrzYXZDXmRZoeygq6ggO8WfIY9y4YEzWYThCkBsWDz8U5e9n0sh
FU/KdugFqhdXhQNoC5mYmXI3kBR9Ig1+OyOeS4/DiRIGoJTrJL9t/z4j3SKBPlrxdEtj0RdxU0nc
tJw8IgAWhCTJNW+JGkTWkMMU2NDonJDFuahgoyqycyGFjLX3oMWcwo1elFjrOyC9YXn2fvGqNyMw
KSBSEymufDLdvO8OMjisGV0iUBMRr2jeVUrOYvJTF3iuZbtn+9UOH2FWPsu6KG7M2e0ZZoGRMK/5
f9PDFUDLS9JxwN73kmMdN8d+RYkdoS9LkAlP7tb1BXMESVCez0Emuo/Lre9vx6GIL5VGlOV6n5jM
AUOC45NlpU3tppze6Tfcqao9+dGvco6OVWjRWyU4m61Enc+q0BiBvIqzHpwnbq4IS3Uksk/Ig/jf
yp/v6Zzo00BtQXyU+2QPCKChW4i/FJ/Ert0bF0eDxAhseJ/uxoHewVAT33xS/HUJX+MO5IMCfFaW
n0NOfuvh0dncKgT5a/io/IdVUFDQpvXdGYWDplNv7TMB+T5wqUPBYnYoMyWVGjF8gDBv6e4yFzU2
CkngN0t2yAI4Bx4TLdOQUVYhdMwX5iHR8E5ESDNNDunHmlSef4eSa/fJi09XqDmhCxw++u5DW7xw
odp1AcvKqyX+O1G0Q3Fz72PgEt9+aCj+prNxt8K0RbaOonC087NYx2L2qR4F41ezABFjzKqsvUHq
55e+16eeLoancW8WyQ7WNH3Q9G9SOuSFCjKLBkAlqg2cCU6pkgfftV/XAIGboW9R+TgxIaHY0Fv/
23XLEaTtonWJ1LZPGy2J0nd3vHPDwpxwuDoyht7CugYvI2qstFe/Ynb7EzIRfXS/9QjqQqyYzeiQ
td/c+WQd7eZd2GMwbWdbTtDOu3dsZFeMDKuGTjGRPG/Y2j5HClqIAilVRLbmUhALkQy2IqM9KCUY
UoeN8v6BdFt4KfuG9u1rQeyy5QPkDl2R16leFw63EXdo0o4A8MT9t0P+UpDVoJMgtwB34jBbR31g
UGUFzJ4PyljMCyCH+0y2AyLlXvAc2tWLrbyupA9sNIJzCBLG7kMWy1zeZ8F7MpxulCythKt+ZPw7
x8mtAvfIma87DG1g/6XxKc+iG7NyvlEP2hF3AMob9JRlu4n+Di4v0mAPjOiuNDyju6cysQKXE8hj
lsZH8USKKLtpc/+GKXeHGYwQpXjkvvwrN4AWVHQXSnhUsFEhRoZJEGe30gyGptKaRyDvzw5TU0f7
D505O4BIHeMocs6M7ASJfm3vRbrJ9kOO8PVmvW3u84yktwyEn3v/VlCN17GnwoicNI3DCThj5L26
eYZwDYM6iowY/j3haMA8RgAKciJlA+sNgjPU8UeIsTsdJew/EmVkNkpHwU1kqRyDFFj7Ccs5xWo9
CSZ3Jz+/WO8MpsUmL+c0VRUo/n7CKAgMCTN6Xe/zathppqBKV/zjf+YGU6enOYH2CvlgwwqkxUsp
+xccpzP/X7jDHbHjRnY6/4WN4W+1eevlTlnf3HdEovA+iEvYFPIvSjK1xkQeKaB00XyTPOIY2x7J
AriVnFZiDZq+zoiPQAYMAbfFzZGdLNYRmZWDIAu+z/PusKtD8q8qmIzvO1ok8vzVsB67GfXw/MWk
VaA3Y5nNtPnQOcqeSaknmnOovFB01J1z0HN2CRAXSQQNpb3SbP5NrBu+OYYQ0EMHZTKwiWPHG9Fz
IEAbpAKnk87IMQaRLKZyeA/Y2FkBv9v+NjR/gTpiJ1SF7+nNWEO0+XHsS7VrG0IPi8wVZYr4tUlQ
7GO5FbInG35Fq6pcXPlxPod0jee3fFLHokxarYaLWi7/qPMmGJ2//98PXJRF39zJKg92zFQBNhVr
z6KCJbJiwjJ0WObyhp5HxwOcbfZknjIPXIScZbCc/Xb6+W8vmNbnAvSGO1K1UydNXSne89masI1k
MU2OElflzOs4++xxNx4vMbLc8bjZOkd7lt9Z9Itu+W6jBv2WD6cl6eaf+aX2uZhfPsDfTK8p4Az3
wj8QFy2hf901w4MOHb/h91H2xKscmqeInM0mLUds+7Ipzq81KIodeDk3T/tn1HxbpN4KjVVGJusl
pCRAS0EkWRNWEUEB0howCAMhiNeOMgFjxEE/tj1R9bnYSJXm9Fw5/26URYAAkAm3PtdYr4h7qNZc
vlDAryJ9pD5ttiDjYg8wDK/ErRJjgisTuED1AgNNYIeyTfg4gdmKGLEAyMxL99piCi+7qdgt9hs3
KsCop2irU7RZWo1pDYDP8DXJBwdNcSFHVcEiV+cHYSyhcL98x0goYd4t6z4k3N1AVryMtqfs2YG6
k/COdGfZEl8paKTmuyj/4UUmnn3BWJ+XHEgtAZ+SMQWX0IPSMJp8YKNK43smTUut7MANyXXqyEPG
YZu3YXAfMgNDmOsaMqWDjytATtpv/aqiMqg0L6cyZwGvj+lwM/nnGhWXEieHVcmhJytgN+9SeDZ6
zZAeeDBaMHaMuLtYWAzdDyj4CVMCfxPCCSCN9l/ywUsdECuE/od5q0DXtdU4mWwadvDKwAQIVJey
wpX1TzVTPCWIw/Rtw7NPH4HQMTjcV9ww3TSX7ZRcToD/XJh1ZVdxm6r6TkyWV/hFIM180dL/KQtv
Z62PJ8wAZwqciy+TMdeJlCUHcZt7uqfzXt6Do7hQaNTa0Xtd5DR5UDMp2WXRJ+XyhCLUREU0IJZR
FZQjiiQxnCH+627EIHpFf8wS5A9ohTqH0d0ZE3O9GTLb6bIgIBa0rtCuotyeQLOBkaVHzdfiX/5L
8CF+oipRTZw+AG5l90ePCn5VMK8Kb0xyjtm1LRemNtlB/cGgUHA6Bjqrryo/uMhv2Mi+ELx54FCA
DNq62k2CYHgF2wTQ0/t7Bp1cl/RjMTl9V1HeTWltxeaLRFKM9m5bqYNS+e39P/J/3QOvHjMSV3+i
wBF6ibFBrxg4yr8+1yeFmgMJaesr8JhwngLiZcbNEUkhvAjLYhMM8eGzu4Iqct4XnI8OMLsOspdk
Rh6D/IU9ww+lpdRG9yvvBMPvTvWXggTwIz0e+ZmK6BANKn9DZY0QaUOKFFSCc6Y4hGj/wod0Fjfm
QU/Jup3SD6Nd0FhEXIRKmNyeV6bUP8rjmn7oULGRxKssORE1WBNHKAUn1ymgmie2WzFSJQTka5i6
kbdk8cNOkY4JsMEqqeDZkW3IpeNIGXnCLLAzXmTm1QO5cZtxJLaA9pD+6VzNouVMfA8lYs0y3Qpa
4lCpDs/pMKB90kCL1thFQvMYcm7FRlFnoxkX/Jgf2AAtFMtAlUuRlTJlTiHA/Fafc4cen6EvUo5u
+ieBwvq/vEv2Pq5Wz4PZ1vkkdJQr+f/x7X81b52dZSWqrYS8END2hK5Kq4PybwCyr7PvbpDVM2pt
mKeaEmaOiFTQ/AN6zvfobFLhDuMb7LXKz0rH9KmVYb4WLANhYPwdVpDqNgFBSMpDLACseSL+Iyor
GaEwTa/yM/oG9pGq+jq/iLoAMnYYdGkKjzsET6/T7kGJkrzn/6Kjc+hJZNdRoiZKYNec+SjsCY6X
rwoBphurfy5sF90Ld6xYCdMqw1RiWOohORf5WWzs10rmLAA+K90DV1C5gZdVZt0BI+KDAmsXil7l
2/51MP3qmchA8U47n3fjnGz5SqUmeHdFRYQs+moj8K5xGEzMgOIs4tPWtlDFKgBJuCkJOgazHx0N
1zj6a36VIcMXxzVEmAFRvd67CrJ7UTj4Brwu3QH02U1/OKYi1/HDDKMrhjPFJh1I02Fb6ieIII92
0TzZgUX+ZtwHUEeLIKLsYpUvSY/sJft9K9uL2oI3Bam6Nbf3tJn/pkhN5rNNzcsbvtwTiXy0JUyp
MJ5Kt3/s1xwufnyI0b8+h0gDJLgcEKud2pdqwjfEGAjI7PdQsl9VlNfyp5Vzm4UxTanZVTEkf4HG
0UGFqD/03RUIUrUbl+zRT4Obuu8eT3N/zQCE+6717/uhvxJFqhxiMus1+aCE+ZGkw4sK5GO93i4T
nbF8/xI4H6pFjCWqVPHwFpTRH2UgzOG6ZerVbRid7hIpAqCc0vdYgdgTR3lyaNmcxmMzVg95b9+x
2V8RAmYO1Zxwth3sWGT8yRH/usgn83mOU9X6DkE/Xq8jfLYMicQCV+aZKbFzCvwQTgk1MLu4UV44
ztEfvD/Ze7UX6OJS66/BzlQrCMuNal9p7SEvMQEHNSrmsBT9dCsORNx17wVhQ+pmkKZJgjOjO0RW
QtbIIYn8kK6crnlmAsC1Y0e3+EWxaB3fIDYBWQp7SFSJ13qXEbvUdrfbGtZPNH0yCekVmXZmfNPP
xjrLDacZbYaze0c/zdOZLNtRwdhc+1/ZvtQJYe6giQCHbRi9o1k0Rw/x9L6MmC/YHpclv12D6c6H
+HHRIZMLBHJTbsP7ZHkX3fAjBuVM8nguq0B+GGABTNKREmpm5e6TQ9Fu9j8V49K7LmbzgeSVPuff
SMd+n1xmnSQOExTrZwrcHyhwPrYJuqUl/msY7Mds8eFxljcGlcQqXZnGEFo3KRxgRTYjBjOF2+KD
O+TbplIcjTDoF+DHBfeqtmpJcDHwf2hMzA/p1tCJ2hzPrN+FmMf1EJli/A3mx2cVLBo5t7AnAwGw
y7fxz2CYJEHm8FaPVboDofxQQdQt0IInjmxpyRy69WyjPXiPkbd9e8RNyiyLbb06u22iuCAP9iAZ
yjFUyyQ4eRlJQEWwn91/OiDscmtH5hCtmvv2GcXunu7T47qVkALmjzlDDRss1lyNS2GNOEMrCvfV
+lLAZzjZb8Hw1GNE2SWyjeKgZH5zwI/IBmPkFBRN5XinGmhIX4MgFRHvUxen2RIrUuIkCRMuK7Se
W8soaTkUGvCsNkk6s3su9LMEaFbdCys+EjVja8WmEn5ISubk84tiM4xYWXzLMSpt8/yPOGsPA0wi
2UqrSZ6arPhF+BBWhRLrcVguXQowOTeT1H9GbUJneSWiwoFzLe5fvBiqz8R/qgxze3wa1xIU3Z3g
FQy7goMTdQXO4mnK/uU6ijrTfjjKVMOZSof0DRPeJ801lhVHAmEEoQU5aSHHDdCUaY/fCv0ihvXQ
Aon4Dl1EgauSETk+9ohq3EOPaEoAJnaKnvWsVC3wKQAqSiBwseQYJA/8lnvljZ/qP715p6FP4Ais
ltQ0/JmqpnG66qm7hRLZZ03l70SGQWVwOipX4ekzDtxKVCB/GCu+ZkGJjs4vqX0pM8LM6gM+aF/T
AmmjtRDHN+YUPQhJ8iJ0B5hSSrWCb+iWN/r8DSRvBLFz8nh9slJiHZ0n8DRfVrEcXQr1VQHNenqe
pcJp3efUu2rqzbyFAt8vUAxfyVVtAiM8HSEa8oyKSAgLy+McrX/pMrww+dcxa17Yj0CoJ+3eqWay
YXnnhYi5UPzyqJ869GbVgGqqVxsH3miArKvyat0giP2CQpO6e7gd5ZeU11Eu6LGOYmKViDbRVvS0
VtXNZH5bXXiRII8siL4DaqB98mOk5M3OEIqkMDBOU1gltDHHDwoQXSl9lRRdgO+D96L+JSBJhWnV
ViygBmwJ7JIkfCNpKnmbPDU7sfJ/tKEg9rH/2vYF9pHpw28nziMV0Y7R6oAjnqOXAZUjdLWtGETl
j0JaUJkeEh7Rkdumt/36WzUVkoFr0VPlTfm06lfcFZeUVwnZ3yc6WIk2+rA4svx8q8AnQag6ihvM
EA8MmldLUKYqGbcJdjAFxEsYeJ11m+dh95GrtNn7f0cqJNKR64bl3GeouwFLT8D5C6EtmTF1Lzi9
8KLBuSfnKQsm5Fv/5RLMVcprk9E435AW9n7R7lXAkUoS/zjSBrehV2tCbYPyUj/aAGURSpUkIsol
wJkGoriW/mGl9+DasmokbtxVaZ/NiTJYNKnkLdg6IhKUcbxXVE8SYTbNPgneQfVDvB7pOO8oxpzR
Kgb2qSoK74mzOIztPZiM6vjCwlFnv7Vt+oUymFnUuvnVaP2QeCvVhTCreyFF19YHbnVOKBYC+fPX
qGhc5t52JYiBUQkXAbJgQLWyQSMJbM4eVF3BpSjA2+Kd6f2LmqPbl6FnU3NHtAdywG8c860DteAA
QPVQFKUDzV7XizwTr1Af6s6nVEVDLliDXwY95Mz2RacUm9W5ywthPzfMasB+Ja8T3oHiifA1kWwC
N7xhLneKuoz40dpEZkx3h3npn7YzNTp7bhAuq9e7dEauEwbCgFPvIR0SMdurdb1g7MywoF4BveGE
dlle/e/pVM1YPIj+/ie3vUAMbr1/tsG64g3ymDkHmR/cJm9mYE/15QJayrEdd6aPuoax3KusZEHL
mKr5UpGal1a/zbLdDY51FM4z0tfNFJ3wTF+KoY/QrJG8eWhK9kynQLUXUtj6UkVIo1QBvBs6jZag
OE7UbLe+f9WltbJLND2MHbDglI63nWV+9UH4mNj0boxIQk1oK6nUEQG/LiU1pykwf3oPnugAjqIa
2YDI1nr6MYuOAaB9nV1Vm/f35Ban3dI09xk8vbFfXpLQJFNw0ZQMOsq9doL2ez8wDyaruV6RMEN1
oIZsIxHbM9eqfoza06+6ojjuBvIohNtuHSLqNB8F4jTNjPLQwNlxnqchQWcMRTUmpkIcv7eD6UOQ
bxtHwBxJFx8S2NKWDcAaL87XVrjAj3BD0RM9fSGd8jwF249rNG/N5qMNahrXssAzYxSE+MDnuXJi
OglrK0+AJ1Ok4ZCnj/zmzm4Rgu/ix9kvfyzXvisQBilP225xhr+of6CeshUQsDBMnH33MGcM9J6Q
TmEw9VfrFgSeuUcPhl1dVEw4hzWmDFJ4iRmgbD8+O/PpgKgQ80WV6bbwJdLgxe6+Pe9YYY1Q02ya
v1jtmQo1P4RpnxlEwgDN6TGsbzFw8obgFlcJxZyeuEK8I1qqZAmxWSp2iMgnoygDEsPOxTybqjUK
+B2W9lgbJcVjqsunZ4RBGBoQ4Ia/YzgFpOMnNo4ugNXSbSiHFpxIpZvtrWOtGElIbUvz8GZE/4+D
LGyKcdJobar8KOCZQZokMVgh+JhaD9liboSbXMjwmsy+OUdIxW9FdaIDc7JZLx78bHuDK701bgP7
KJLNCdU8wedt7Z8huKJBJcrpmRXfHHWCOJVr2n3JcrXHSCYtge6aw0yeX3LaQnB9C2iEa6MMtV3D
a1MswdwIIp+v1eAEgqHAluurD/gkr9xLB/8ds8bNnPicahxKrQ0oYxljPiKVYQgvtCSbwfhdoIs2
ppKFWt6P/Pn0i2J/jG6aXqPf3sjvDmtxI5xOF4sG2l3WHQ4GCTUAOZ5UlQpWCPN2gqXpZvB0mPsG
v5BfOoML+fAXTymYQmz31E5pmoS3NGe3kLjvnRjujCNUJe5WBi+31rtr03yKZaJTEcisf2K2wwMJ
PEGF2gK40RW/XU7jQWaYr2XK0H4MiSKBd/2WbuWOoqSNDsscMIAUh2DTynYK6muCU3bPAg9L3+qB
VZ2sls6b4QrVt5ueSDseio8Rw70icMaAzL3d/5QeXNcxGf9NJr5WWwFPobBYsY8PKoGuFNpEc25L
roGxMu6lroSBzdOEMd20AiPfQw3sVv3n3AJvB+Qqa/N2z/LnETo2Faw6sqUELrfLMDrCgFh9UTnc
Iw/oISR/MRJ0xeMgQ0XYL5lTEV1XZOnweNBJKIzjCEObJipsNPUaVXXqcLwWhYNMZTcArpLaZMyn
bG3nZyT9UFumHkSdonMyXgehfxSvIO+oPxjGq3IElxxVVc+1bXcKXwjpVHYRCEiWz/0cRMyQZULk
6FJfZmbxlzfVP81WwjOvaWGefntjQK9JundMms4bJgOB6xFYdOQMcRkexU/o/D94MryQ7kQFpYDQ
m+mDl4A1LJExogxE0wrTNCHzDsvy6Z6QKBnK61SZKeaOYWmHbGQJedDIAcwJjQJRYHAESMXVid7j
3n3Y1o8FFRlFdy5p/AoljjNvMmyQsckXYMB7lZCQNb9QJlH6p72q5EpRhMBhR6iLNRCJOGS0SiE8
dWf0nc4agSIPprJvdl3Av2WBFFEo50GLzTgI5KOSyRZXGcorvb8Uc/Q9bGrV8Rn7dRmT1ESEZj7U
jwnGDAi3R0jKD/6fbAz2sAHCz+fp6Kd0J1CuIWURLijZDxGh+gLfSMiTBvVrUbXQy7v8OsBTLdF2
G81Q7+DuVbX/ZAbDL37qqpE3wnICJgrCnVf8tmOX1oFv8uOLPPgZ2B9RhKXI0/wmRsCescakZTkd
NWBqT6rqI3S5kguOZBknRub2FfXj7JaXJVsBQZJ09clC56mAC4mROYdgYq5yuk/5Mzd5WdDCbaQh
DHpafKDGQsfAnJ5B9NMji9s0n+66/lKlsQArZttO5bm0M9NQG6A+DhJ8n8fGfvDoMQSI46kWEJyF
UaQeMGm4YScoJKijSSdbdgGZG9ojc+GwOZowJCBJ/WqvP6pjAucELlXZFWIxcZ/NQB9OfekpxQLV
85DtK5hLQrsZMc/tKWjuF+rv/ozeHOnZ/w4fRHyp12YWaujecrPQq2ahyzT+qMBejo/8m034Vg9M
hOwyKFTBIDfIC2ULtf2TF6JNqHUQJy2jSDrPM2KPkPrRXW1vfCAQI+0ylh9E7H+cPXWGeGGIFKV/
XbOZc3JRrHOVtiqYtZxIwah8Cz3tqFC9S2+uRlUfe5/RjN8xVEi8I4GryfaNpwcBkksNpuQwMr8R
EoJN2lREPDlQAgwBrcXgSPD1ivHtf0RpVo2q4OSgJZtl/+Qj6lnJmeSi0lTelAclC3WVPoo4RaxJ
5YE6AsByD+SJbe0YtsdE8t/BdrWk5QcBf62xBbDV6RZ5sahmqJlIRqp0k3ujPGbUK0RJZFbIvoNe
MnnkZ+tOKA4bgaftmaSVouajNFPgmbyhngH3RXDBmtYNjSYcVKwbNSCPUXxJfMvvJ/VI+x/aQ2er
V9XAe4h9f1gstDxwTJdOHrz3I1pDiKbDgFF9eOY4BBRxGRfN+zWv+IyStZZEEAzI4SpG6xx4zV5R
3Pk9bniFLEXnAJqj8qRydITx+XRca+uDWWeXJsBiKjiCfszgRf5gplYsz2OZ8B41YrF5hFBEofuP
3BPYi1MeJZwj3rIHab2a/sKlWfCAg4Vk90QQ73k3dJ7fQYx6WgdGcBQ0cDAANXf929j+Lk6/JXEo
orechI1o2hDU5n6xHKzdc59474PfkGgA8rPH7B7OryyY4JXTCPwyShSbFgcPjtGpPQkMRdcwwBDq
Ixxm3iy7ElLzgwKNtXYeqY2NK9KD/nsNulKfUlICEAKMPksyrqe9DonYcZKO6LwUqE2aKxx4Qru4
Hm54/Vfoc7zkhHl8gwyA6Jy8H62rgZRmyNiKgL7joOlued3iGepGFzoMq218DOlodfFSWLKjPRgf
/Tx/Z1l4q6v4JB4dtGJtI//kXFeEH9oWeshxsY/GyJQq9ErlwephRX4NhVNstpawrv3nYdweNpIY
Kakkpn0H6+ZB1xnXYaffyzDI/gvokuMDFEuX+TFevRdcNniCcRZvDAklB8pWUJ7U6aHolzrFep4k
r3XY6vGhBYbsUAzIljvUtMFyCEZsVELxNNJ3nugGlNdPmNUuIUd0lxu8FTs+64lALLKJGSKZlcd/
psy83Rj4RbhSVsYNMDK9UdaZK7hGFNDgOgZs/cSq3ruNRthWHZMFwbPsu95rgiqKy4kyEHPLivRW
KWaeL//6Q7ObKflLsHpj1/qf2hLkGCRH6mQVEEbYdROw6raRPGYURzw0gdKJ0ey0ayRMkFeM0aPA
PLXem8dMkRT4dPbQshmS4FwTVLcVO/NSLlkkANuYH23aIyZ3VbSr4JHEiMJPSCPEAIfPQaR9YgLW
gEiDe9Fafyu7A1QC2KRJ+7iRMVLNmy59WAvgHSPTjolBvoltR6XChncrqij1tAkSQmicHjqeVk35
4UwZ0Tt0UckUUljn1A9cjttMb0dnhUfxlcBgVKOFJA8iBAGrKRl5wrZbTfMOncSv2dgeLWyHaAvz
nCfHyEn+ITgQ6CdIqDPc66JNGWY4JsM1pd2/au8S7ZH3akDVpk8Y7k/w7jbkTVlZGJde5dIDALeE
+uNOdTfQIpXKvOgrMbASWAhRrAQ/wh39dOr0K63qp+mkiYz0x3AK68rZoSIN3oCL5KGZgHBRze6z
IAOiHXeJv0/4X6YtLbcTx3GaKFCHf9MWe0UnNd5d51qhgnfq7sN5O7MZtDlVOazItbBcaEVeyXNp
r0MoKOieLu34la6Yo5BFw7JRXmRGF2pSdlOBZtG6OBkIYTfnQkkBZKGOzxk7Kc+n2Hhl/IyDSqxN
opIiWbC68UPWD3RCgR4vdzJTYdZfNeXpOAYj5LTmfmDuddiYP9Vi0flLjUKcXV2zRfmhyKFSwxwh
flBd2aV8oj8RbO+T757v3rszU2Z8QYYhl3Yx4iQI5x4lcBCe9mgGizhAaLp9+AHQH5cuG9TYIMYp
64Uch6IJERehI5tXK342RSTZrRl9rrjAFg8e2vNdQhapcq8yWd/E9uIJELIU4NXRbIOLom8nnY59
aN0GeBFtU8fznmT6mKHyUHqNGpAN5O5s9J31VRL0xHuFKIT7GQzbkpqbatAtLANcp4y00LoAiA9w
hfm7NA6RTBQxI+tg+OcjNS+uQPLJhgtycz+XNQ31NvUj2sKG6UZThtw42gGoy0FPRXQvDFpPn3LW
17qD5Pc+xShHNun1Up7e7HIAUCnvrMW5Pzc70Azfx+YzKlwAN621r9r0wbOtpyHqX/0mfB4b6yGf
ThgcI3fQC0g+7NCmxQ1zZaO7UWzDsQwqAn9M55q3B9ClHMk9YzkYffZeM3rqiukeaNvH3rMTV/dt
Y3/nJX0u5NZA0H1CQOSW0W3h1dXvnCC3sp39FFdQRk/rwUy7XycfsfqLLKyhiKfhB2fauODu/i7+
+p2ciPSQXYD0aSLfOtWtczwV7bRHZmtX2UzXTHgwIy3e3NH9Cgr7zaNvl2GNE7vaDa79NMrR396i
3YqayMGJ3RAM2mAkrokGulWdByTVBeEAAwiRge87YuLA6G1KrbzEukcsqaPgW7Ds6OoNp0vHMExa
O9g8bUMIzFRUAOOK4B7O7D2F2hy2m3/nhjOJSLIQWK1otiEh/NjZ+O5ptcGAAQ+yonkZUedFe868
zq3p1mjt9Lt2GTLujxMVHABSEozhdashBbV9zATVof3soxK5oDKPj+CALLozLffGWH+VhLNWndU7
a5sfWqe675fx19SUx3w9/SWT/znFObMf4Q8cNnC/iP7jsPLBssrueUV968Iz/I7dWMDQQFssXzzr
ISzs9Y+JlBmjHLxniyDRN6s3ynLSICA2ZUvdNMGp2jtBBZnD7PdLvX77BGyFM1uXflqixtvGf9aN
6Hc0SQXcpUG6y4uZo4saGzbga3KYnKweUoOwi27KtCT88N4bb+SQLsYR8WHNQKfm0QXTOwWQlFjN
+seMYXgliEjQsvfO+OPHsTLzO8+vnpm6XD56Ls1IQ8rrGZzURgnXIy8OpntTwaqHQpyXmo7Uwj62
ZbzrItjbQ7Kreg81UNT6sXcDrqz9O5grrRAwz7PSISWr+mtjhIXNEQtDH0pMUX06vFWqauU/Xdf+
3urtzrbib/judEIOaGhNyzPCtV8I/u7nsYFVsL3kVQLQiCDgUFUH4+R8ekzDrV3/N2OC3pyW/d4u
Tnznde3DCDrS+cVdQ+uMN7s9TD2v3Fehgyp5kF1W1vSVlCSIlnB7acy6Tfc9dyuVgWh9teoCVjBz
vZZw/UTe2WV6gvvhNcxQRTqGQUQp3WfmLTLTCPgMG8SCCW5+WT6nReMfY2d234s5Om5NfFdQ4Jhw
7M3CUAenzOxjJEQpCWZn3wxjBat7hOfQ78whao5dj+bMZC/HnvGViDMh1RgNv0M4Y0ZOJFQ1CRmy
8Fp/qo6rRR9d4jJvdFFSt43OrjPptzb8jOkjRv4h75RlqvkXfxYvui9M/6WPgiePzQQD9s1iok4P
YduIITtZc3Gdj+t3YYmpSfWRCbGXOWO26zhgEkb/5PPSkxXGTuAAcRJSpnDTkbOCZuOarwlpAxp2
8SOxwcsKb8CI6VjUn50GUCuX9s08IjXwmIFu1UZ4sSJ2tV9D5vstKyQNq8IrlEUCIcsijnLiGRYE
kSVUC04NMBAFXGjPm9/BfWaGBo0BM2MbEdO9q5lkf7uNDXi4PgpzgNqa69qXNfz2gdmHQl2CEV4L
85KqKf20GGvXd9RyQYYOzPi69Li7qgnhizj+lzuX0VewuOjebSlSLyfvPWuSQ+446Axs6Wl3cpLi
N0MIb/H84F25uTFA7gQs79fsZ79goGQb041HYaBB1vGE/UYazXrqPXiPafcUn7CahX0T5tuDV5FF
9A4TbDM/zB/G7XRvth663jm8qNBa7csmsk+Q+apHf9geT5nZXdruEJBSpu8WLEknnU7QbAxgY9iz
UZbCyZ85jVXKLdUWeUpb1wssLSSihmUzoAC4yUO+jC9LYNNzUN51frmfNiAHJFlvGdh+b0wJORDy
zTszho6Kfg6J+K5rGXMbL/50Q8mD9oOKgWSB5Te7oMm5jxZAvTsx0d0zUF30A+SKE9hZJr2SFq93
BJCxjZixJSnFbKs8mhXRVh/8a+HlgYIZWkSVwx1SOgiaB5CRuSvo7EhhTJf0jgZMXjeOlhld653C
GHQnagcgUMTKhAsTKGVLtSTEegCGJIyh2agTl/7wHEXFbU4hTEgcadiF8B5zhkgOcIafpRtzOrTL
dl/nUFhWE10tpi0tKxPeU6KKDuhQ+ylr7askHj+Lyv29El0KZh1VAMtbd0didm2YRMVp+9SWE1Iz
PT2CJxB3tlYM+2Hj+6z4rEJis/UEv1jot1oOalT1o2kl100/P1proUEMZ/FJ007pDczPSSJY2XWR
ZOjI/O00dNr4UMkjQQzQQKqHpVJ6N1XelwhjI/nySmBMTq2VDWJKKr19PdUGAr7llcNpVX1Sts2m
eQVEw7UzOJ/smMRz31dAwIEEtrIY4Mv7K5FlKo2CeREL0WFIwWVC2D99LCjAzMx1bMfoMin8N0/z
z5tqYnhB9yReQEGgr8oqCcxHY62QwZuPzgNEAk5RCr8mdI4C1AaEaFrogi/qGL7TBdVxisczXdum
P4TwjeHtTO6d7jPn9EqgKZhz7VBG9vho4nQ3FpKgFZCtVtoHnARTLAhO7Dg9ai8OolLhaQLKETyF
UfW7jUrMtEV7bbcMrD7c6M9cs32Srdd+3R7KdH0qsTpeMiG72h4RQpdKSUgtySuDXW11n8Wpg9I6
wobfxmQ/uBDHQ7w4LWxmd3fuCxibfUayurZ46Do92KByFzKfZxiH2Dmp0iP1kWlEAsBo76YyR1iX
3DINrphT/OPlDc4LEtmAyNlAWrxABhtoYSRgOmtBcE8lbVoW39MTEqQktMTYQnSbebtVN5lUobUf
xvUYzc6tqgT1H2tBA1fcjxbgWVzVyvUpyrN1lgwUBCO8NGzjAhja3ttrcYkcNRN7o1f1brnohpXo
6mXe+FA1+bEA0unDdFYFW5iDHQQ7eExAxPcpAe9U5c8Dw4TLgsIlprxdzee4gnJRbH8sR91hy15V
Vj23Nzn7zEJyHCnnHCFVuyxR407u9PmsJax16wfeQUV4P8zjfcoRoMx58PxfOU0kMcRLo5+uSuob
E1mwT/Wu6ZJfSONflcF6W2fTjyr2rFB0ijxm8mBwzBQ2C2wryNTX2cTcNzjZBaou/tb8Q2WP6iXZ
RukDV5DqTi4KihHkDYoSC0GOWgobXmPA3FPB2hrfKeBaewwtsGSHLgxEATu/A4UonOHYK7Cmidn4
7YLYeDwKtK0yCJ/GDkzUas3/I+08luNWtjX9KjfOuBGdQMIkOvr2gKxiOZLFopU0QZAy8N7j6ftL
nh5slRRknOjB3gqJBgUgc+Uyv5kZxJCuNV75I8m6N939BnX74Ge4ZRPfaKHsZJl+IS+7lVZ0RbK3
Ky0DyhKwfsNIEa3kMUYAXZTQNT+fBVtBnR+cSM2/MOfo7OhYUmAPqY3qqvc++1w8/MyxjkCdwy0P
s/B/tlOE21DaoHkb3bVj+U2rIAXR8uXfCAeIlEt8VbN4otL81gggSnVxp/9kfRU05SmXL6zaudbT
GXQtTiFlQTxZGiqubwMkGLMOqsd9PBcbHWOK0me92XoCWNZaBYbNpNvjGhWDiuw9Y/LtgEaJhkdo
TE4nBQGMb9LJRVAnemEjJ7gzoviogTIjd27aBDSbvs4gzZXj0Fzw5k2AoZCbY3RsvJR1sw0JWRUd
j8ibGAvghxfShOZNmixi4conJnigOtrL2Um3+YIgZyctekdj/85hiewfqRk/RWrYA0LfO/HJbOIf
/jgbF55ChNPzvgKLd4lRulegg1bqOc8xHaSCs1ejYPW8wNPNf7pJQKfqSlxKTod36Mjw/T2c2GAN
7GnToRjN7OmtVgXs3fjOMvpnH00f5Lkvag4c1lTfdXT6Tnp0RRCKxwR3IvfgJvET9bEOgTx+dr+O
EiX8W80V0TS8bFCrxQeFG9REureUXmSt8V3dUUO8mTf5wC/MfDm4YLGEeNJbxaGqsvpm7xtiJaQ4
dnV2G8T5bvaCd7xj0JKN4qbLzNzAdgofo1LN+g49gzBofY0y+9fcGkfZYlGWfdcqE/rTD5HW0sw3
9PH1CBoVhhv8qTCIS1eytwjfV8PQ4pQLqQkT10Uy/SiMC+3XF9WPSAi+qnFIV3rQ5jb5jQ4pcRg+
TGl329C81qExILg1i3zrAlS4RXztTNNXxgrvKDI+HcQkRN1pjBcPOjwIZ7qSWXgTkyCoGWKfWb2D
fiCu0hbXkEGOXo3o43lT6V12pscUvDRe3A7biIocAcEUWpG6X1fzyIsYP/Gk2yhhnEqXfi4diMp3
AZa2OToMmLIG6DBrbOAsf46APjXhJBLBlSEw8ER1z43qlZfnM3D27NKOkVuijlrK93ksL4yPseTx
Ghz3c6rzggkP+MFYJ9G000p2vnJWGnCnQz5SCRC7UvYqBEsGN6LFEQWl2KQ3j1CJZ94ElKvRDK/x
0tFPmx0WG8OrG33VwUAYycZsEf/1fI/EWtUPTtxvgOFAdPJuZCfvBzvMLsoBaWCnvx/a4Yde430p
L+YouHKYJvouasBNdqzLCPVk86tLS5fSBTj1dJycar+kkPGdhGosiF/6rryvDLXVA1XdUionOmGy
AKtSO5Dlmp2IfWIzT3KiP2JNB9mYGzmFq2Xc6yOmIVjp5hqpI61S4I2IOqjlK7vGAv6q17x+xF6f
XQZJQnB/8ZDn4gG/CwAG4i7yviqvu3VaCOaYl7goJ8kqPLGU8Y6+aSGP6tNIh8epweKyiPa95zB8
9YqfaT4gecyaZWirLz0F7xs7KoatPrznNDoSOXSjQxrFJsREbICE0WoXQlCb3fgIqOlL4ud31njT
hgjWGG9ASLZpbXMYPhep/WsRZPA8RdFBSclguOq7daIMeQaJiiBKzGTd1zqHnQz1irXrQ2u7X1r2
IkAApv28fu1dpNednn+6bsJoXtfcKWwTAdOVuw0deRgljiPdOJGna+W5HBbEUj1FprXxVHTdxO06
Tsr7sGvWIZbHAJuv00y9S2XIPKIQKs0dU2Gp1LoX8HfkxsJaoQ1joLnpQfgn6ZqHUYD3SaxLO0/e
7FlrjAYYAWVfxORoGz36ntooHoMkY6TbKUqeA3q3wPY0uBc3UMEmclX6QKyIQbRrkWRRmcCqKQns
7GBO/WUaQv4ZKZ0c8cMmAIV0jVoXa4E4wCB1MtUJdfWvvPwlB67gjnfMmCcHapSb1qe5RSqO6GeY
ZBdC3bICwqC80q9Nn3Y5togjRHfYeskPPCqQgC35PMumFThQ0xaK2wQzHAN/6OZRD8V5U+4YXkdz
Iu5z6a2x2ACKKBFNG72DStBXSN2qO3kJkKtustC3ynoWV7LcyLB/zGYA8FWev3UGvJAKvQ47uR+a
9GtdjIfFo1eYiiDxEKfMftnD8GLO5n3SyWvgTC8oYz0VPaO7yHDRMB9YnU6AXKzOT0NaroxvYMUx
lG8eCfP091m7rYvGXEJZXLjqoR+QLFnwFETrO7hy077d4JB5bcX1cujc4BX49H2bWjeUsPqnA2is
TXYnRtZ9hgi834R3Q1V/MTsfZ60w+amvOndakMYPMLlfntxe3U+dgpyUvfizV1+llf/aLugHKP+l
ivpjEfmAWiYLRIFM8ZRsyjdJWyshAZrQRNK/MO/KZ6epKYET58Vti5951HB6ixYV3Ko+DfP43c0T
ZlxmSRPDgGKfgkkY6/hL7lWooC26qwXeT2cqU+Pcj+nwLAUkqxI3Abjd89fW67Yw4nAsKFwfkInL
OvVDG5xT9hDa3q4R/SYwyIaD9FuGbrCOIQtewkXcbEQz3owVOcA0QGdOfw6FhbyBf49a+y6qJ2Y3
2XSoOvUwlvFrYmA3NLbBJm7VyWuG7RBSpGdtuG06RqU61YeXw11niIsZ6ptnGnemdDmQ44diihP6
8RaHaVHelYj5BwTO0XdePfxuVvpn48p96dvkDVefE3LnJ5GNHGZ8wVAgjjTSp4w3GJgAqMSqYJiB
gCwzckZNhbUJqLC4dA8GOOF3hYe583aiqV7QFUQ8rRqvo/ZXnHyTdYJk/VeOKq/RnHrrzgSqnPXO
NrWZDAGMJj3Wj1wQj7RwSak7NJqJ0NJkxQSSyZv+rqYHzBKSSvAtoTddjRywsrZ32obSQ8BCZ+d9
oqt/sYqK13d6HCiOyqIVL2ZGiIu8iaxkpSef+jhjs5stdUwz4McJboDZGtV2K7rL1ul2E1ID+uYN
T14WGv4PCVpnWTG/AditzpYtbsPygZHoo5WzKUKUJCImkFDZCaYSEewzfpLq5f0kyhcOZczCORJH
+JcKcqiQPxneSJyzdE7LcLSkY9mCZoiXcK+HLIvhrSRHmQgZu4LyTfhENn+P/TuHmuy9tDvMVAht
i2AYfIGBVFvjSB06Mn7DMIVtqOOTJu1aIMh0RRxV/hoGK6OZ9HpE4ssizcpgYY6UlmSNIEeZsS0H
LNzusyF80LWV70QrfeAlNTlyM12nNfSmnvS0o5yePZgdxNyyUF8HnxeZjMMd+uz3Dv0bt8btxfTA
MNbDQ5kiA6Qfl342PjohgOD1ViAbC3rvLrZrxNeBvtU0rXI5Pul5FyXprLLbkBEYDug/3+F8ar52
hui7TsZIbnWl0ZLUjqK40oomoFxfOcaOdmd+y6E3IaCCsHlBEZ8aDV1mFDUTc+1EOKIgdQBDRyPY
pwBuCH2bJLbve1KamDNFw2zn2Fg5Fqr/dBjB5LjZT8w5Ljuq14TYyHR160CP0QZfaH3p7OH9A5IX
Bt7wC/WOG/2JLIKZ8idSZURJ+bG0XzaKAlJ/bW4CcHLwsvm7Pf3Q56+XJPdArNa6KtcvzyAoLN1X
3nYNbUnvnG4YNq3jrW33ph1olnH3A7qPIeSIEAIYuYWd9tcAqAafmRdCL/FbAGZL/5iGsUijvhxt
WBbJTWA5TJvw93BfyxYWIfP2DOAhxct1S2fNC3psCTeOJ56aZbpvuBAUhQ0XMCQcvRYtZq/DZgxT
GZL3BcIQf21rc1tKMsGAedDs3aEjkHZ3QzDBFxjgWQDckSiseC4QXIdmAzNfX9zjRn/JxEvjVvSz
WNL0aJg0Opfw3p2YW8RvOLGsMgvoTA+2JzYtpujATZvxoqKRg1ZNT4SSl9QWpjn/nLwJulcsvNsl
0+uERdL52XoUqdiNpYdYnkiPulxY+PCubK8abrdr/ZsgTLCalNdTodUpSLaMR0iEkE/JTLJ3iS4b
oybG590sHtsgg6/SHTjLsGrorE2k2yaUwhGVH/lIV9vr0SNCdbKg5Gsg3zV5cLV01jXpNnlJKfdJ
iwqNfirCrW4Tfm7M4quBzYUHGBCm7z03ib8ASOy1xuvYQ3I5d9XBzarTEvrfiu44aA5F5Dw7YH8u
/Biv94Qoo7ETSYOBDvuyjb1fWCBd5/6MRoX1MJjdt8pynvNy0QbFjez2tpyuQ9eAk+zcEJFFrE5G
Z1/rKGwbwJf94Sny6yP4r22M5ZbGotrJsDdmnKYr59B5zaaxcUkbCmHCD0ofqcfWURRtVbkcIg7Z
3PSPNXEdIyfrvaT+BqKmYtfgzgfqx4K7Nylk0lkxhEKdbGn6b0XOO9DGJD4zw89pDdXlS+wO9Aar
ayusXxS9nmWKXwqfU7haugeVSHrolDgjKbmu9lU1P0O9ZuTCGN147k2XERVuCO30s3UnhKROWHIi
rwDNbcmf+2naSFnCT7+h8UOjf3TGbWqk5ZWLYto4ouvoBKu6w8unxe3BctdJGmKcYq2l1W2XwgZ8
wq3kmcN838aVp4yuqjb+2TjDT92zkU6LcpL5SAU/AYrgVQ8KVUGn21iN7sAWtGRo5nP4YqAo2LOG
twscq3g0FDT0HPNKuqogWCzxWIEsQ8IK4SEMXGKxq4S9c3vna5MpEkcaBsXw5qTDgMML0oC1utbh
3xmGB6NFPaex8xNA/lWi+0cdZjSheWyd8GQTHRo72ddLeJlazkGZ4y60ukMOaG5iXjCV/UsYTFsd
xTwcEUy0ZpYcfws7f8QI7QY9fpY6sJUqVN8Co3stSXWAo+f7kgbXBZZcD4VBE3oa7F1H1Bp686GA
FRhF4laHIy1AoTTW1xyuay3jUw13dSL3cx1PGysJo1UdZs2mD4L2KoENgFDmIUvqBCxats6Sd77C
LUGMMtnvnu0QWkGHSD6sA8aEkIKSXwBWQI72Jr1k81pkLo5gcBU9QK6zfx+64iWaMYGKW0xB+nRB
7oFJKZlGR2qsI0ye+lvqzhu79LuLiNyhyEq+UyTbiI5LTcNPv9akEQ484PAqp8ftzS6w1RpA0BAL
oD3tTVmEd2NHIxVLi0PjofXZkuCYVbmHJ76KauNgmUCl+UEgvdF3zDqus4xhzZRtOznf5O1w6CLr
jiHxmzVGmzBlThhOCB/wZHXwCThec7RkLd9a4zcK53mKt9hsrhJZ0BkogJ4PyLImnbV1U3Mz0Yqx
ZHADN1nTRdV1Y0UbHYhMAO71YhzCEmGsdt52oUIT0LzOMF7sy/pmsAZ0k2OMMtt2Z5HKwIJBNysw
0M9WKQV79pgjAnqRI8spMeyWJvydYfHQAImy7HIZ8pbxBDOmsABbFmbUSvCe0MjG6BAKAg32YfiF
7wcOUoVx79bxdY0KR1c0gHbrCk7sqDIGN8MDMpbUuDHWtMKuDrWE5R72+feknL+gT0yit6TDtixR
34MljHx2HjSrTrJcPFPSkfFr3Db8b42fP8VxwH/ZBeXLzADZRwo7makqEPKaoH4ZSLhdNOF0j8Wr
uw7VsGMmHSFCJY9jk8HU6x+XpQrXRQHCKZkcvCnb5heRUF32TkvdWFu4b8GRZGyuFWOLHFXkrEca
l0p1Y8XjD1zfcQOO0HPqZ4Qql4EOaBTfVsaw1Y2rcDnomh2JaloYJfUHY3v6NCufcTJf1508zOK+
DXZ76r3oNeZtTcZ4q/8cAufVaOHyRl+iKsv1ERUVh7ntvwzOcq1Vxvs6gsECSYrHmVOFdCxrUut9
OFSgidu7qge4T7ObC2nOSza2t3U3rrOQyN5NxpWLKVWIlyJ0MckhC0qHTsLg0hP38iscJi/JHXTH
mlQJSqJ2FCfjNjgxFwOE/xXRYaPDPu0UwDqky3T5XdIBzbPQAOqxDve6u0GHTYL908OpIXcvtYcx
jR26J3R5WEOkJvTq8djRsz8MB3UjRh8JQNtXBWjsCQlP423SHS+my7jdoYu/04U54728aLcxEnSY
+aDI0l3WCmsF+s7cS99DzLvX0F7+shj5rszT7fspRQfc4ak0zHgrTZagdaAAOeFpg1wjdWdyw0nO
/zmTLlvyupl/7EF66V8M2ZHnwCeEX+jGgK/F48AgcuCo0U1dElHq8oYnWrO6ZzvccIJKZ+dFXyus
Jc2kpvX5ym/IRkxm8AajRwPnCcE+7WfnOacS0IX+JiTGqEMN/ICmgbocQTz+RcDM+CagOvHvzMpM
Kiy9zYEqaf0h2+jeUydeGsOQikCh+wM61BnII1/wMzBvN3rRgQEl0hIlNu0A2G9KtXxU7t73JNZh
W7zWvOaYJFo0yVqXX3oaUMOit1otkMWdv6PNivBaW5jwC3UZ14nxi90ASGPHe0zgmw7Yd8oDPZZp
vYts5pFXAKD0m4FmDW/DFCQkS7WaYsrGVyhr0GXQgkarS2PB4Ce22BzC0dDlll6A3EJPHkwfSpdo
PKA8+2UE0QrtSazKkckPCjDPT3R3suabDvlhh3x6tOcT47fgiEMH5pq8XJeuehKUk7iIiBMCGunw
3Ymrq2545CnrckyvOVoAALU1qZh1WwNH0oxS3SYkbWMLmMY3JEQvPGxBQR7o/E3/fi6j57XxSdcl
6LjqaZL1VY8XEqq2iM63UX4TTEPJ92FV6MybRJxPxX1HSw+sLCMr+MIz1e3AHK2AkitzaBuKLvbs
kQzZN6KwDnoq4XMAy978PrfBmucxpiB+7HzVapUg5KlZRvpTpPFNimCOidmf3uksDRVv32t2hEuw
f6ji9jKzUQSDUDa+WeIJpkPeSzR/7TWuVfCaeHpUHdrVpkbUEHTqmh6nvjkwS6TqwrIBozDTZvSm
C3xa71pklXvgXScsuRZLUB6JBlryMHSU0NuFnK0EUA80NESxL8M8rli0wBLk9Iu8fh4qdI88GCl3
GUuOLlhOcQjKSv+4vo/c7ddhvdyPkdxXlCh9rwgrbGu9mZzySa+XEUUuPegtKcV0jqpLMKpZrvye
V7L3RhP6PvRNZpEj21h3DjNIkG447vL3lU4QunX98ZK7ccV7tUZHgR3GhhnsByfML/Q/d2aIDK+6
jxFc5zvJMbArwfgnhlZ6Jcsnlg6wIyirt6gxrPW25JXmYJwbBiN58QWq/X7E1QJoldYKvid59FpY
GEhNxdXO7EiH8hcWMjUOAx9+J8uFhd4m0572Aot2qNSBHhQ6xKRPeYimgepRf4B/ERTNBEC9RBSh
3HVGgL+RhTEWtZ19BLZzAfiOE/oltN4Z8bq00avVbBxkJsuW8HGl0yguEZjxCrnrmN58+qMkmOnl
N7nxT0svNMofGVsrkFYA+FBi4IVpAKvQVpP033gvuaFWet/J3if7Q4wWTqlZ+DddHq71JzYJ33rN
Zn2xremtCAZNkoQIMqrhRRAYoh37xGNwZwnmGgC0dI2gu0XMe2/0XuySd9hrgb87QBf6kARrCzRW
7fsbIrq+OLuWZzj3SHmpeO9G2lrh0aTl6QLH6xoHmSmktbJpN9JqtvVMhpuETajXL4/dAKsRYhJo
m7jDs7D0+eifEoNGmEZd1PZjMqBwHgug7fFpdtpj5JvPZuzsBwU+xrNJpxSOqKIRx9L1YFEW+2wM
IZ9F7ZszdtmlZ9jxak6x+Ji7O5z/llfkwl8i19uEyiOQO9TAGJU0OTziEo05Hypjvbwkc0Wjly4R
1WnL0LoJMzr4o+s+zlGIVHW12MNxTBsksJ1oaDZkOMH1YOOtFQ2B2iWWv2iQPo5v//qv//l//vf3
6X+FP3Ufcgbl+19FnyMFUnTtf//L+dd/AQzV/7r78d//8pStXCCPAvAy+hWW63t8/fvrfVyEfLP5
P8TieyH27ODYy+K+DIPdMOC5mOXD9j++jits13NAeNkWKku/X6dK8iZ102I5ymSGfDqNtFsym5I6
OX58IfXnDSmSTOH6wjMd1zm7Ifpnoeo93z4OWWigRiLMo1GBf7B75vMJ+eFl1yumTXTznU+epfvn
pX3pWrarTMv1LFP+fo8iM8KoCELrmDoJKxKDebLzVGriKGl0du2mann++G7/fH2ekKbnukrxZB3z
7G5DhoZR3w8oioU0TA1ZozmUTu5pqdi4H19Kv6HfV4pnOZYwLSWU5dnC/P3uAOAZdMyM8ciUyTq0
qgjlpT3geGvPRbYekF9GwT2ujnZL+jKGFnn9xx/AFn9+Ajrs0paWbUtB9fv7J1ClW7WzGVmY+KRA
zv2w2SCBiADAMBeIKw3O2JDyIUOw2NG8Y67aHRIvx5Vj6UyUn4WNcucS1VAjELRcvjfgkPbNmNmg
n0wDwlvnqPVoxU92XeanUBH2YMQ4UKhb5Po7t7+fx6imJCVV7ZbcPKQopmPq4LSNpjYpxt4BjI/L
0rEYTAyNeZwwb350grzbh36+XC2mwbJoSRzoJYsEJWkbbPfHD+l9kZ29JhvALavfY6uZ568JwJqI
29kbjrnIwo1lDvmhafP+qhltJhhdI6OTUwsEKLqQkv3b5NbVFysOg001tDkgoMx29x9/JL0G//mJ
iC7KsWgZmo7nKkS2fn9tY+t2VZQ07e1Ma+VJtU326MVGfhsAjwQxmyFl1yMT8vFF/3gOjvBR7JK2
5zm2J/4IOKrrZNy4UXczKWYWSkus2jbIxPFOgbmYew8/pqCm0dxC7TIOKkRkyRcHw3BWH3+S8y3q
mIIfBPCi8Lb3hKu//o8IawWN6Tmid+5yFQmNDVWPVmwCB67d5fY/u5StPNt2bYXZrGdL9zzI2gIN
gyzBkC704nY7DzXgEDbSNq8xKf/4Un/GOg90Ni+UYG66UCd/vysT0kvnjm1/hInGoYiP0QWKT95j
3mq7Trs31x9fz/lL+HGl6SrPNz3LFvbZBVOraxsVevjjzTNkxaqIsrfKs6qHqK7hGQQkhbVq8f/I
d7kmvOcNLBkpZfgLjdpo7Xnw85wma25zxmo3TkRzaukidxeF9DSCJep/1GmRrMfSXFbcc9pTCDXT
BjSVvVks5qWBk8ktnCkpVrUXR8fQQWYwHKD5Bap0yC+mHqhnnz8Erkxv4d9bqzAce2A1dvnq1eZ4
4+dZAP+jweCpCOqSFTBCuGm6UX0F7AYmZ5oACc0DnABLdd9QbX4Tod1cz0jHddfdPFvaFyX9OjrZ
TTTjchqS1W04dhwcjlFh/tGa9vxWjKr7ZAlb9h9b2PZYKKYJGFl4nKq/v+2qT5Fy9wekr/LZvyuc
tL2bncI5AAHDJMue8dnDG2907nDc/e4UPWOrNuv2adVpDTk3dB5rNywfOm9y9uHkZddMg5DyESGz
BsOe5huDehdmOmicOWwXeBMiWsNVcj+5kbNQxGIX0iXJsX3bZ816ZydIlxoyn73Ie6jn/Losyr0a
gse2pYnpeswQ5uGTI0s/l3+GPjYkGYHt8Ifr8OfZ8eyni1txYHlHcECrMWtNTHUXUHmiuPx4e/xl
d/jMjdiT0ndIBc4uVJqNpRLhoKQV4e/uyUylF2kOON1KLaQJnKU+BFlinqQaUEhlsX0Secw/0y5W
h/KFLwQyEAT731cIloJOnfSceUkJvE0lVbvrLU6hqh8ayKFehjebdL37hd7bthpsHHPwN0BZDyLJ
ZBXNGnwayvTDXCUgiTo095akYCTjqUPkR+bbx4/rz/XsSKiSPC/J6UBEOfu0VOKtZU/tKZ3sZi9r
ZtUgsLPXj6/y5zPxSVUsUmz6wrYSZ88kGuomNSDJH1Xpm6BS4oomlpHbI9hUJb9Q4KTpRSTUgk4I
s5GPL3621BVeZFISm33PoVgznbNkNHUcv804DYAWWkxTqpRRWpjVP9N0qVdls+R7pzbKT456U2+g
fy54eOskvspTprI5gP2zq+IE2A9BsMhbN0urrT8N/p3d+OLR5BPukFqEDZjznm07C6Dyo7XnRsG8
gaFs/vqPbp+dbpqc/pJT0DG517MPEjhp6Le07h9qrwWSM99QmvphinbejpHAJ4eTaf1+2/pqJN9C
ElNctrl1FlfGvsrLoM6tB97oKu5Au1s7qtEhetTtheE0WLvUeHOGV7R/P77Ps5X8/64sFWBcW1ic
/L+v5CJwKe3KyQJXNpOFkmHC8xGfpP5nYcyXpuVBbgHr4isJSfXsYeLPo3qSiQxZsEwySgoTvNy6
dOvllnH58f2c5xV6AUlWkEvWxH/y7KRJnEQy1lywYizGl7HGYWeR3pX0ltsECNwn7+3svtT7xaRD
Yeo7PEBxFgawD14Sb0zFrZ2js+Xa6VODpWYQQlX/+K7ON+O/L+QL9gQ1lPLOHiBjxGbGdFW8K/XE
/dcsCL8PMdZMsXqMvfCT3Pc92p/vQhY/MY6CmwueLUcBZ7BEjE7cytDRGP4qAoUmvvfd9MQevI9V
e9Vn0DpL59HmIQCBAoM6jEECW1ndmnmFk7J9WQiP1o2HVZ6v8ovFna4L27iwtLmZ4yHcZ5ogk6Lw
qMz5m5cle3MpfwhpMwxwZ/ABgTeul3R+qxYHJLJZfGlQGkEkZNCqRiRA8ebjZ3y+CfXb1MuGjUh9
SPQ7e5sj0zEDrlF07GxIuGOJG9zQNP6mV4FCWkUm+ukjpSycRF27/B1GQ9YgYuf7t3Is+09yjbPF
pTeNUhZliOsIip4/TsQMj0CBcsDDPMwALF0jpMs3rILUsD7ZM2erS1+JhJ8KQ5qC1sp7UP5HhcE5
tvTxHFT34CL3Sw6cU9DOE44D3QreTlJ9UmOeJRtcT3KqUcqwUT2PJ/V7zBnBx5mp5xb3or1QmtGO
LDtl7YWFYR0TjuiT2/vzQRLHfUVfRbiu80dqQf+zCRJp5vd9AUplcBVY9uxkZuMnodT0zm6MFQRi
zuGoZg2ZyG2e3ZhblzGTdc7MKgyLdTA4983siGcIDOaFkdjD9yDtGeDp7gK4125lNkH56mSu+QUd
sBlGj21vlyAObieBdwGkl/JqbFEScF0Xoeq0qdbzUlvHPHSHFWj7cLqs5xFzRvi9mmNivwSBMKD4
9zEYgDl5yuZo+Br2RUbfffJhjOGlhRDPlE6aeWEMMOfr6SFAAvyychT+tGBD70K8jG+GFBKGP1bO
TTHIcRWZ4CZwhwkPLWz8K7MpkXqeAP9dLMpwr6IxdiF79YtaW2UA7L5LYzT+y2WkHhoXxHmpWegf
C/uHTGK4UrZRXJctDV9yQjB7cin3lWMWtFvqbkfLQSK8LpaVZccLBCa6wKM/JnfQ8nHUSWv8ubKp
uSKLRH0tCaoTQKkEZaR2fO7Qlr5EJN5/6Cd70eMn1KPDgAF7LdDLAFv404C5G3WIKYjpaFp4SgfC
wpJaa4Qmy93iY3/QlTZzNDK8nbvMPBbpgz/0sZ2swz491DSFTuUw1g9ZPqoX5jfLF1kpbRUV43QX
SyQnTF5B5vbeLxpZyX2X9cba6fKYcTPpRIPA4D4FThjBZ5mKu3FokNxraWe6TtVszIxJCGhZ/Maz
Lrma2wxYX9MhsuO0DJVKAHQ4hMIooDmzrUCJApnspmO4dPllaUsP59iB3vaMdJ3fyHJrw/GGUWMv
8wlZD3Efmeb0RdVdfJizMrxRlad2XQ4TAn46g0LaWusAtO1FwQh87yg7OlQqGVc9DObNXKcGLptl
dwnNqLtY6lrr46O3UjYcErhCIoU7D9betZvkxY1SCPXIDh6LMR9WCXzqA9baYu17Df5p8KZWI5S0
S79x85Wd0GSqaF5vahvkRFsa4y7tFRLUPZ8KKjmo99I2UEHOmnUXLDgg+vkMKqJD0NjQ4FB3MQEF
O3cfHwveWXT896b2heX5lmWTFJ4dhktbzX02MsQczXn5koWNgSIcvV8K++XGjzILzGWVgQLtwo2a
MvWDU7w/jI3ZHbAsZxrSrOa8geli2gJDj02X1ZcCMSUoSNU6bUYAs/k2lxLtlk5WV2M9ye+uqkAR
1HmNYkmFbW/YVddVnXprc6GwnVMUFlyGHpeDv+Q3/mg8APuV11Wquk0awWgdwiJkChxO+3TyA/oI
IGj6xg6uEI+Ql0mVQ2sLoEXNZJ1b5Gfnp7ZJvCt/RnNwrkZ31zbI5LcNWj1V143IRKAQH4STu1o8
sLhUhjX66EaxTZBi+Dp0NoMKLxQXBjFhZRozfesuNcE4atAG8HiM+fxp/jJTC6xbVVbPIibqG4Zl
gBhm3Gj7JvrWkVHtsh5561hW1VNrL8EnJ8H5q6SzjHaCZfEubdOj2fX7wdO4dhcHdpWeTHo2SiK9
WLWcdo2CBJOGt7LINh8vnrOjR71fUFmKXcekRJx3uaIAn0VgjwJReHNZ45LAEC9P0lsbPNL640ud
J77nl9Jf/8chTjAAr+k08SlyHGAHVX5bgA8CdHTVmk8fX+qvj5GiFGoRxym50u+XElWfjKHIs3vP
rH/M9F9BRz+HRri1nfln1EPh//+6nqP7+v+4NZk4CMH2MboyYK5A5e817MIawXtRla5E0nySn/z9
UfqMfygl/qy7EzoRogn66hSOGSTCTYyZxrsOeh5+sj7Oqq9/rw/yIQYvZEMkQ7/f2Rhj2pDOsj3N
TShWQaxyGJb24ePH99fbIYsEw6sEG+DsdWHRmAzYEKdMWRuAhj0JrjGhzua1myyQu48v9rc7coQQ
lnQdSQdd74h/vCtm5Xbeo9N5itO6ZxgIYW/24dR9fJU/+gR6tf/zMmerPUGnYxrcUty1UMwAcmgo
6wJqrs7a65aA1YNdLXugP/431y8/2WrnfZn3i/McuT3pSCXO7hGtuVjETZqdUqtWu7HFx9WaVLbP
BR5a2BSAuKOwekvMMf3k6f7tVdKNoetkUQma5zUBuMdxQBIoPUXjdCPC8NkphgP6h4doMaJPdt1f
r6UcTj1u9M9ktm6lnKE35qeoLQ55JYFQ1RtvAFys6k/i8t8e6HulSXfAZxZ5dsSmFFh9FI7l3Yzx
TrJpgMHqRO+qs7Vq48dL56/XUgxXmVZ71CFnLw/BQ+ZeQW6dYDpts1q+yqp/1tIFnZfvqwUb57D6
ZJf/7Um6/7jk2WIF0NfX0pyyU4XyFdQnNICNGAOWpHkqLfeT4KU//z9rd704PYpGk3Wp6Faf3V88
SeaccY0XnphuBrPbZ0Z339rtf74SPdckqLAD9CTn7JWFRmS1yE47p6Ls9x2ePqpX16mJmpayP9ns
fwkpHjUwkrQW5411vjpyaVRDKdFsSUrGp3OekjtBV/94WfzlTGMKblq6cGMBnJ/UPsi5jmOmPjGE
avYG3T+EbNAp9BXQKtkBMvbQuNh+fFHzb7fGfFGQWdL6phz+PVo2tecbOe2Uk5Kt81xb+XwwlgzR
3la7yKYWB7knl2M9SOcqFqFYS+Cwl75dg57pXevoLAJbjqoaP2nY/e1p/F/OzmO5bbRZw1eEKuSw
ZSZFSaSyvUFJlo2cM67+PK05izGtsmr+xYwsmyT4hc7d7+tYDoUHyoGOfZn9BLXOSL0wLGhZrehE
nu6IEe86G2CARI1P7qRt/r4Rn+2DR0Xe1MgNAGd7YaJqPQN6m7GoszcMP2Wmqqmbl78/4rMl/esR
3oUT0RqjnnhjB8krEQMjWXa+7KuWrkInL6FarABMwnp+oWw+fSiWSjN07hY+2O/n66UDo9Bh2p5t
taM70AdKhZkhfec75Y9g9L8Q/Y/k5oXsUyhSEX2MA+HEhezj2areZObt2WwTpgJuVOBQ836+I1Z9
9/LsSDLZtbNNO5bLuiBQ5n/7roGvN8mAExdi2PrNV9Id3R80HjI2R8T2Ch7ULSNW93Gf79vwFQ/6
aFj9QVh1fSsEPIk9TM2T2rg3UyCAr4Ba1DaozWlbfqEJPuoqfy4QFUdtmgrcpf0rMyLlhHTyWccF
uTJiMHvpC29XHkRO29AG9NGvh+d8YkSmUSzoZYuxWHdg/y26hrKg1k3OMinBMfTMiXyE1+pXKZh3
X3zNT1Swq6n4xZpLrEGZ8PdTbxXb7u04M2C9ryEbC7uI+U63JhFBX+Dfb/UfbQrshatTUqVTw3AM
97L/KtB9O0miPDubgBn1Vn4zdtWSXD4sh0AKaenKrhmVis3h2lBgxpzTw+y0wPjE679/EZHQi5PB
v1QdG3hFdOhled2N1DCM7DY/k2QkDwCsjguMkVbCUapTp8IhEzK1YDd13n+XMddh+R/VS1u/LFS5
4RgkJrhzZ7d/tOv62g9/WtO8HKuNO1U//77KT+SZZ5Hppz2LbrTLuh9srg64eFl+ZpIGTL6BOJy+
P8aLs5SZUKsAI7CPui8cMU1U0+XeSt8LJ03t/I/sf6HMgeXUZXsmW6JtaJ1kpHmmRK52R50Jit4Y
8xsA/SQT86iMX+jNTw6WXiCeSvKDW61e5DSdetIHkFfjczvYh7kA+SHPvyXzdKhIX0Wm+i3qwE7N
jeCLC/XJVkvCxdY8nSIVl+p3IepHt6ozTOAZvoX2uc2mcVMD1Sz8P3DO0wRYMJtkOl/I0yeummeQ
v6VIRRmAHqiLpxZZrpYjkzF+50P4FyrMUg65vvXrkdDMNcwvDN+nzyP6kxQ/9YdLsQkn3NRuUpRT
bO/aqV8DSdR4tyoIDn+/uLJbF1cIBEriFbL7RLWX7k1t6rQSz019ZsweBqJmtl5a+A++wcEcfKH9
PovNPDpcTIp9tC39ER4Vuqk4BbMYAE2olfAihvkafHPvuig85dhCF7Qu2rJlXr+f5wfaprMVoBEN
SW9QcL6SHbGwlwun2Y/2VMAWdO/SJOpG78RerOantFIHgFkSc2FN8KTVFRy4mpkD4qYyu29UpbO0
ffhJtZaemqmCMODvJ/BJ3OEhvARtNiUP+7K6ZLopsFapHmIUCut29nKGDIobTSWVrwdpeaM2JqOT
fZV/4cp9dvLUdl3dw8/UzEvvuWrm1u/bOD9FcDi6VbY3DHUfFN7T35f3mbiaNo4OwYCEBRceHHgJ
hoMKyk8lyJV9E5/rgkZPENPc1Rh85ehY+ienSveOR5cCyumPTlnwIzvdLeoUFAbfvWUMOQcGATw8
xqvd4AcOWQx2C4iXg2FF+wHF/ATcQbnmQtpgWSozmFah/UJ3prH2g56ZtQxYh02tO/AKxylDyapR
tSsw3NpVWkCVQPUgqtamU6Ube3Tan6BuGldjWWcMSzjlFUCV4B3M8Fn+aJohagH69rJtH6gVuKZk
cTfuIIApk2/RN59297YPKgDgSvTtDyMTIpNXFkt7qqpDkts9UKgqxCd1MuKh0t4StAxTaN7AdIYV
2KC8Kz6TZY2zJQnTHlowK7d/P8vPlNK/r6pc5X/lcFxH6cPZYPhUpwUaQH6YYRN6Uu9St/nR5Grx
xeM+lQwawzhQCmied6HpGaq38noIlRMlyGfgWvctyHZFucHJnSD4gNdV0/8HdYg4OFRYXaqCfwhF
woCJUYzRWTWYyZY22kVvKgy0MhO8//tmfiZ/9AjZtJBK6/qly+CP4CR6ajkDX22+0dYNzWnineBz
fP8fnkOehtZGk3rupX4JdZ3sQk5uOy71CsDFCHIkHWwyen2H/0XD2/TCSfMmEfmly+XYbZSFQ6Wd
yzY/OQ3Q4AzvLLLZPqXZtAnMfB+k2q2XMYNK9TLIiq/O7492MdxeuvBoUfgoJRuXAao7DFHklbV3
akcDLiyrZQrNzFQmqMrph9Ub7a5XrOkm1EHUmuPM+6UPlr71iGfWtVpV4Hrm5jlSlOiphGdpqzeq
4AsoTPlUBnhSfz8a8xNtJR66R/M5bbyXUYs/Rq2e1oZzmhWoMAK/bGAiSZrd35/ypwaWbi26UQwa
pVWabX6X2txIDa3y+/pMo2fFSCS148K/8khfAFx7dKsvpPZPv/D3x8mi/6UknC5TACNS6zPgQxB7
De0+msytHzM5Z4/Ta+g6Agj4zZ4m96smsT/9YXm0TVYS8XX/6Ixg2sQN5zjQz4UFNRgYrEPybgDT
yVDjNL/HADLbARgc8X8+RiZcuHF0iOgSzl/oqVHLS0VLPUbDukqS9Uz2eiVP//sx/ql8P+ZosFGG
4dEkcZEysAI6o8taC84pHNpl41xrA2NhiX1QQvuLG/PpoyiF0YdhqzhrFwvCuXWrzu+jc9kxdIV1
WqqUdhemFb8AZvDFw/7Ug7iEdK/jGuLR/6EHA6XIB63oY4yKfuurzlWrkDSgm/OL/ftT2HgOfVKo
d3JJ6mVAHOm1HscRlXwzBiXJne0rVf+qVeizu4+zo6L8cKhokPv97uvaDBeBUXP3k/x1aLOfeaY2
J1Md12SyumWhBRApG+G2V85/vxyf+NZSWHFUcD9IXWNXfn9ygouZ5m7hnFxNecgB2RyBiJxDH9j+
oXqpGqhKqijeAY+8Mav2RUAE/v4NPtEydEBLooGMJcmNCz8PSDMfbau7p3ysll37wwYuLBL8p3Oa
feW8f7LN/37WZcqOkkriJH5mnwpaxRt67BdK3a/shAnufDyMIJgUbnUHFtnm72v8RC54Lllg+t+4
spcFM4/+Ew+cjeEcabG7AM4YkjlQN/r2++R8lZb85LrKMIJEJjSfYbgvDjQH5yoqvODcgcV+P4FN
ehu3DAb8fUWfpBAI33mChEG6o1+2XBUmbV+TObgSZ2b1vOBHOm6K+g7EWSA0wOBTkmWuJ1+0dX9y
gmQNJCVJJ7tOY/nvq6NXWVH1Wi3Pnf1szTHzM8LJ/JM8ZGZm8AhuIqg1/r7UP2YNZIIOT1LyBnRr
/DHEkgau1uRK7J0Y43P3fgRrbjLPsLGVlnnjG02ziuDYXqlmlj2q6qTu+7RippXqwHIK0/CYlHXM
l0z6VQam487qGFrvMdfrwnSCta7TBMHwgbEeARdMDCBPhgHKZkBctS8s7CeihtdI1G5xF2mMlyDo
XxbW0kprUMxGOxEkHtAwILbEj0GqMlVWrpmHePr7xmmXGpqEJSVoMh/IN87qZaML9BMVA/26eZMH
+XUr+TqzITQJDlPCHLSAxjDHqzaAuweHhjwYKA1McNsaUMVaulPb5ItLa17KBl+I6URGsDRdxxhe
qvLBjnJF7Yv6OoO+J0/KA2B0vxqrWeeFNBD3azM3H0zaaJYpsPnA3erMRySZcVOpVEgTaEkNH7R7
6RZwYv/FDI3wNS7dp05J7skRv0+Bea0BdZhVKlA1NJ0Fwqve6lCFOMpUQMJmVEC1VGevVqNNaSWv
ieUw2G99jyJYJksdjgZlXEMSsgR7E+fDNwQeMnyMY6eHNE97jeGe+cK+XYoUtTbppCatTKiEA34h
Ui6ldz0qYkZC6oomr+Hk9AkoVS2ljIoOr0qNnxmi/RbJpPnfL8gf90OebOEAETYRHpoXngmQMkyP
uYZ7O0LtA7jO82gM9wVTKV/k4D59DkltlYZq8iSXSiOB2aOxpsRltBpiDwACFmH9xVI+1Oq/00If
u0g6DIXLIM8fafN6bofBhiHhFrq6rvWVazuIyyuw5kEzJkjY2N0QLSPN99ZzbZbL1qwtoTNRz6mZ
qDsvc7on2++8N3h1ppfK9Pr1ADdUR+hej89BBcyjmzjFgb4V5wbSSRjpaMURLD2oIaZccW56o1f3
RVnCgBwU5qoGSvILeb60YpdLlLD7X+rD9ouAb+MOp6pTgLOh7LzsuxpgCqUcVnSEfDHQ94drIs/D
MYGwkGYtpPUi/qit1mwDqhW3fhutDbN+gvZo24HjxlNvM7gbKLnBkNjeW2qwT3pn/99vJ4rCI6TH
+2N25PflOkMQdG3sO//h1lwq5I8VMqrBOkmEU4/+/RF9ENajydjlbaSrp1F3QMjshwfXzZ5BhDN7
Tf3iln4mCGSGybwTDFBTke/zrxM00cPuiBt3KvoQrlmQpHc+wxXQPQfxFzJnaK58+0uRIDrVNZmQ
poJ48TQMGHUUf5pP/UAwx5xWBIvNCPqIUBhDAOuo0U1X0U/rKHazgl+offdKvzw08Fpcq0VXLsEC
gEjSIYM1ADD1kEy2flVFwFzos6LfmFX0ow/i58LX+ms4UsCDNifv2lDzPl8qHuOLrU2bajJW2yQu
eGALIzV5YuCWGlg76dmtxxcf0OSrztTqdc2YNJyLgWotisD86VYmb8k8sGzMJlozmqS9qGUbo8Bx
jB7jMEqO1jwbuwKgqG2vAsCRht60DkddPfS8cGGA7iWTZhUITHG0VioXnT8p6Y1jRO2jmkwpg5Rj
v/V1DTwxPH/YncZmS1MCwIpV5K9zRymXJRMNoDhV9M+SSQi2BmK4YoJPvwnK2Lgbmw/D2k+wnttu
RIBnvdItWe2d1CiP1DOzbWqBaRCUAD0UReqvZgMOVHr+4zX9oPEiDDr4hiJLW6sVlSZQxttlEKvq
YTLa4RZGRijbtDVNZMZxYsADwNIJzs4pm/eGF9X7FiaWfOistcu0xh3DmNnKaECqyvIepyfQAXEJ
DPPggBp5S7bCYr4dhB5jgumln/1ya5d5Dw5OlK6s2rXBLY+t60gdsmPsVxr4nwYI6kFC+zkgFXdE
nvHeUc2JL1yNuybT7YXjB+46GCZv5RnQMObVMO98e84guQWMJB/z4sGOoabvGA9dG1OQgMEO5Zq3
mk0/e21iBXIO8MvKgbnXlTUdSyjt6gT4FXi9zHtml8eNknYvmh4CRFO0kAv2wJZ5YWUsm7lxN3Gc
9eMynvsQoERcVrjfp5dOsf0aG65WWz8HQd9XrfStKiwYz+qWEQiFniGgdubptkvLaePrNZjUvTls
Qm2Cn3g2B++BCWD3u9op5qOVGwDvR0ECDpoKg+2uSzSTg0S41oY1AkQ3db5xl5YUYVtrADySwvCS
iBvyWS9oOAaz2uRxyG7Hmc2wI/eS5nCT2YUk0Z5BBiFNqjY6cCSKgxeWx/FL5iXmrqukz9fMAR+M
hznajjHjVX7jNVu/L6diZTZT8ZBnuOsLrWqyVUZ/AFR10JcZMPwcGLwEf5ZOlJWjBulVHVfb3Ibj
iV3whwhylG4R90xOq+NiBDShLYgc4DnLaNdyo2ZjQhBiQT/hArsJYWR7hhybGEODHzOHaNCK4LDm
H0Ztj82Fe2Hf++ckeTOCJ34fp3cTdNyA5l9fyAtzbR1CM9f70EhPr3ySbu2ZWl/wUoGh66HlgYxh
CWVxnMCnbUozx45ArdXeQWQKlB8Qd1h+viHEAHZi4USnwn7MYCONszV5zaU6m5AvFptOe8zsR2ss
d1r/zazAzi3VdVnmaxtOA17f9gV0oDGj17Byuj/GoFmCYr7guXwnz7jVE1CaokfdPMMKOxv6yiLz
NIdvPnQiAQN1SfvUeq8D6MweOht6bngrQCMy4JbOAGXj7zvAlPoGON1da3obH7blwmoEeZ7ON1Ks
IBhToUvBefYZzfPLZJ3Hynb21C3t3cDJnzX/6EXOhuVHMQwPTQpi2HiFh7iYBOYHnCu/mFaU7IEq
0NZzlfLfxnLB3PehqfYN5QgpwpVuHwa9WcIosLUD9WcHEC/90bkQCAMDGW+5BDtrIHFam8m9prXq
KYDEsQxygFKtqQNN3dUhgIH4zCODtfC7gdsX3GYAZ9LkbYIOCG3blNfHPilvaIa7bqhapL73rjqw
LDJavKrgB1zQDnWjFyVsKGm5i/TuGqu0K1iwptSPQwGE6aA9p2N6jHSBjhq8u0Qr1omb7UvmqJcD
2rpyrU2vWfek8HLKeuGN0hsARjpLz4/AeO6O0oJjl8lVazZXgJr/AFNjo1ndinIwVYd8LVtoOMqD
A0OUbgQ/jNIEamsipa0sbLuCJboF1qkNjvCc3KiQclladMr5Csjtdz+x7xMbxiArXk8aHNOmTs/9
xuPbWsZbkpdXfp880rGwsKAq6shfCt5ct+NCqWFxbOmZsGh/InHE33CmRduu5ALXlbqLaKgnjqY+
nFV3vE0F1jA2GJoYQuGR1+fnTnsHzgys/4VVFahQyOChys4hWr2drHFdAQFMPX8HAcBC0ErHCSFQ
473tvlrjcFMg2DX0u2HSbopiWjigIzF1W0O11ZLrGtIM3N+eiR9tk9vvQ/ckIGpGGGyBFeYss+0c
t6twnOAwe9S0a0SxduHAaIdlPhgHABLhEsgAdYO/p/u4rDSoyx2Nkzcn4c5w9UeoHJ3e3XYlJdpO
tV5E8RiDfctuwKj18Wzyeo+asjWNajl2kHlTcfDU/uTAXx+WoHHTqKYEAHRES3fKvisC29k0S9RM
bowrPiehWIimMPRvXj+tEOM4b3dUgqnHntXhZ6LWQHZCI9U9MVG1mkBTm8/oNTaJzWjdDv455hDN
Cv4LThX6+g0U8bDQ+m6FyDkk4iCgnIuVtM6lQ75uZkp46AyhbGjiK3Uw1kAog/NmMGBhfLMq9WqE
x1he1sNDV80hCE/Qq4dcGRh82vfS9XdcBRVQWjuPAYzR/ScUq4tCadWbTtX6RQJuD+ecx5DmlYPc
pobujD6vdgJgXoY6bOWDJ9mXQgFzEdq3BneDX6Fqflc67dBwUmb5kzPDaG7AFquAs9GBJ6UCx6fM
ablW0MtTXABh7mqgzfnABSItqjJ5Rx5d8rnG1JzRuwpMtY3anlW1YSiL6TV6hokmabKDB9eztnL1
5DYo05ssOsKwTZ11N8/OEdA7Row2mQvCHUv0R3UHtdfOA62T01H4gcXo2mbNfe9UZwlx37KBMkd3
DlZmAMoEznX3Qly3zEP6YYrhQ2JyPV9ZPrzi3LsUHD/enNcK0Vi3G4KMbXjzKVNjyxa+ss+sIBKx
cblP8sN27n1ynHybuAe9GBRpJXisC3tr9DPw0c+wFgnIvCDJU5jd+GUod4qc3nLUMhrToL42b0oV
x9N+bNznEjjN1FegmHgvALY3oapN3ohvuU/bWnD9/KOj5MsZIHKOZ3CmRUbajM5BfpPVorwVQ6AW
YwgPHPehRiLD2DrzEXX0xHi4qV7ZyXe4YFX/GGb9lRLj9LjKYSjjVUNSp4TbS4eiRGwPuRW5Y9ge
XjwGBIjuD26aB8G8qmtsjhiit2J4SJGZyh7h5ehuxdrM3HPZFb4He8R3Ykv588SKecPHluT5Swh1
LLrPUo9iTZFARqA2hrVPR/oQ2w3iPzoKMn87By9DtAUN6brzz071TssxRMTPRP6lFstxKflLr73y
JT0zXWWBuXL1AxNEH3aRp+do2VR7gop5V3s6jInHWfF3E4hnJXzQoj8LyOjc5Kf4J3BTO4iOOzYQ
3T8HgMEbt/LFulqmixn04z5mAXTT7KxCDQbgb1EbRQY1R3WTaE8ooj10AxubXJhhDXtFd7Ys3kGo
EQRPiTd9BGQ+ILX5k6hE/jKFt7fuf5YhfbuhctsnfKzh79i7NH/i/8RLSy/5KZCcvqLtQTOhq8vf
iZ4oaF5MujN6PbCm5YSL0Y72yzxf0VV8rcf2GR8gdHDldzLY6CTWHd8lSNRrgrkb1ptEM+xF1kMX
FLspLElqtvhiO8eCvlM+HzAPVJNxXeCj8c4ipqoGVRcQyBWOB3s/kxPBHhnuzlfvKektx+hB/D8D
jharCA/0kIaM5Rkbj05QA3/d0YSuIuTlx8xZ9VNzKyxKXDJZigHNuqgLdAB3g36uDYNsx7Yot0Vn
vHZcSORE5C65Qbj4g6iIpnLh/eAmcKohgJSmMV5xJUSOC/gQMhVVl8g17DkzMYeRri/9lLGMyTh7
9FN7hcqoarUBx/6ECQ3N9h9FYEN8mLz7yU8bZsEZd3SDRs1wI+230UjWPuiZsHdvxNChZthjLrH4
unzUqP40K+PWza9m33oowEnln8VPYKEfnq21YZ2adZbv0mXJA3dIw5XADejBVja9SVxIBwDQtu02
hRXvab6VjKqIBawMubnV5ifZU5FWPorqAXO0yY2II0oMSlDuL0j043p2NuKI02D+oRDFs8xV+xgx
6xv7RGUMZPFwSjT8/0PkjbeywtbnzBQrAN1zDPrK4V1kizZM0Dwqwf2HT4V3TRMw7xq7pzGFSRSA
xOltts3N3AAMIJceSaLT0uBA+E0tCBb5afvptewlpyG/lcI+nGwsZf4lbt//7xM/WsKXqdIXskIJ
L2CdFkc4wJHlX13lw60FnhRb0VhvpVls4Xmgsxco1srZ0N1wL+/k4AwzWcHg82A7Hfvk3/aMwnJG
OIjYcf/jiyIYcgph2/WAhrWnwU1Iz41XWt88e84jXaMasszTxdepCvWozN0N/9BD8ceRf7dHpifb
ejvCbIBR5vLyfznFCsIIGAaK76lTbdMxPojS9nDWe7xRVPMCqDu56zrzVqKTuXv8kCuMdIpMs6uB
rq7hUpI/+jasbriqc2qCtbJxPffA8NaTER3ToLuJ7eQODhtBrRWOB5Q1uz/Vb9xfZIXXs28UqtYo
hQT7CaYvsrNXLfHxehx8pn53TfQsNxCFaWTqIo+jN8equUcZk0R3Qzof+IxC8X7ww4n0N53ugbC1
tuxFbeUPaJ9n/iVSs3UfdPf8EXzJdRv0Sy0P4Tf9sChROr3OI8yjrGfKHsu2ugMxifpKKXeIb8oO
iP1AQwIjB+v3E2ZDbqAGbabXrETuixMv0h3omL/zMmyBTSoo8d61UtQvnpd1JTbNdJ7YXJaHhVYy
Y83nx5FyjLW73Nd2nvoDkA4A/Ro8HpdFbnT1ii7AFTcaUUc8/eLNVl8wsCgUxF5uEi7glbROywa0
3VYMg+0+mDRY84IY/cM/+FCgiChX4l/z1xOjKb32yC/oSnGb+Lserc5K/Ml8oQsCHmITn2AfeMO1
3Vhr0qgrL/zJZyXdQUymT5gDyE22g4V37STiofYovVYPaC0W8eIjcRv+iazFlPvTG7LJB8i1Cqc1
KgqvNeq7JT981J6TfGd5VPlmVEOTgpc7yMuL4Vsx0/2Y7XiHW3934eBGnYnBI8H/ETfyKFEyrEX8
dccGTNoXj4J380hU6xLDxZkYHAQYq1lzLw4Qq2NkS3fTbT9ByI33hY/DGtsZ1iBSCZN/b2qunK48
S3YNXw81oN7YuOikvQZCcnHiPLtdivaQe8oZkax/7RhaIOCONJ3sA2oaYbGueL/ojU62CS1qMg/A
31L6WUAGTnhlQ94D3bExUjEON3JdxH7XaE/iYycTZcM6pHjNKtmPisFlCxhkfBBuhCjQCUuXEzjH
g7buBxgwJEJk0WyqrIFvjxRP+gPbI/FZEdugKBSiM8X1s8qDGLzKDeT85HqilfDacrbGjj8CJgAd
RD+15HPEQCE0gGSSgTqiadlPHVbwrrhWw2xpkGT450rI4TN0LxYn8JgRwoy3VgRW10PbPg4oKKWH
JM06stFwLG4qwnK5yBgYvlfCDtrFvI+0iqDFXGaA7fIFWL2cOG/ha6iFeuD9HdjtCFIXRUcA8Ikd
tGU3kfCd15j7fw4uxr3gQ5skOLHznExs4lt9WBtxZ3k3udUtYgGLh4TAo7ntzBBEeNirletkruWm
c8S8QoLk1DJgH3sbreIKEkSn7/fQlv5IQKqIyw8L3ll4c5WmHTmffG4faQuAIugOsM0l00WroSKU
O09+ik/egc5Gu5egdbugbMbf8W0QAHF6emJZ2RXWHU/A3xNLWhEcBWPHLJDiQHpJaohVqxXh/LiB
dWRtR/YNy+OuGPMzMYC+qO1nfDYcdst9GPQUXPGjOIk8cLRIzoX3MxzMaJx/DK+K+mc32CSYeKDA
864jW8HVbmHEJpDAVVCyNfc5jHXxH5wSch8UmHik7IQCaolEQbydD1aA/SckW/DJyCS4IuNo38h9
w2tCH/qWT7eQs8Wm0fUmLrwoJEWEdtyIhIu8+PSdSqxrJd+B8ZdtIi+/0FJrFxvuL5Noyte6awk+
xElgi9P+RrS7zavkM0KuDUJgj/l739uAfRh7+g7u4ghuW//MVeMTIfqbl3YZP8mFRfHqvbdysPG6
XuOZw6lCdg7xl2/DM7JuXrVQmNTmvepDBxCvRVL72tgEdXUdENtLZoMt+v8rRrKQYi0ZTBS7pDZc
51Fi1NrFK2iPKL7eaBbsT0k+jQzfnULyjA2QwCmP7LVpqujbj4tn3JrEoyg7ly1GAjjJPkz2kpGU
NztduBDZ6HAlePyo+G/ipEHXnKBd5AixJtz5muxN3N7LjyHR+0WT2I9GfVvhVTXjvrQD8aN6nWGw
Hfgd6xlGBdF7fjFLdmEaqq1FrZEPkhvBMctyRyO7IwohEXTPZeMYRn18FEtYTvkqSiC2IMtawftN
CkLNHY4WukZ8hrbv+AWlkJK+W8hKiLOK+jXUoTnojZ3k8eVudSgxnpjO9RYr25jpO50/y0L0IBhN
sU+fMmGOBkwviDDLKcpEe9ukqCwffpekf4gCcKg6CKEsxfrBydsYV4nauHVObqGW4U1A7+J1lyOJ
l7pfWLm98z2d3Os7KB9Xvg+GdUKwbj8qMMBwCo4/byoagPMRcvOyPgJPtuzxypp6esjtR711F3pW
PAHeIhLQF9dEdmrRrKnArt1C+amY/n50c/I77cHJw1fxyvMs3nhIQN+p1/RpQ3f9JkdL9/eJMHeX
e8l5+PD0Ti1qC2so+srPX0pUSBH8kg1QkBiJJdHNLA6d5MUfWTcgTPZoAdnJWAk2g4EOVwqGgjB8
kCyhg4lIRC5yFSOvuntbBUmavf8npIg8OFzsHVjiq4p+ElhA46VmgfDd+uIfuSACQykGxsKwDufw
3PhvbfRM4Qv2y5EUKMwR/ujcqePHyXjhcBT/cBor2KezDbEJAE7jCaA1AEl72GQ6UTik5RRz3Zv+
Ogh/BHFOvhU0c61cBNULbRSATM17szUXJi5ZjwpRyAi4fLSXkT+dg2uyXqLMOxwSh36Rel5ren7d
4+S007BpURMzjnkq5SvLWosFRwG0s79yUnPl04krgR5HOcMB4CI/DRm7qgV8hgDZKZN46ZO2U1Pn
lnxAQJyfT/skRdRF1nL4UDJyrguMoVN/DzVvO5BPRTeHniN7CqLzvkAhOmO4N7iljNMTdrdAppCF
EHwcuZ6iyrBgBXYfT2nZ6Oqy1CFA1vut1utvH9/PmtfdFKwCxxEXe8YTcKbkIJLjkeXpvUgcRldt
riUWTJNVlTc3ohpFV4gybfxYShc9w5pLo1WItRu6BYfF4GgM00MowGqZTYGQ0mUbCIUzRVmNVrBu
y2yBtCOXohCqAomIfsh1FcU9DKdJxQYGv0icopRjQz8UPeyQIDQqlXaQn7IU7o6GpKAARaLJGlt6
skup3LGnOjnKVns0jVKeE7vqT1FoBPpue+K0cDgYWj/MJn1h4X0oiZaPNIXqtns1p9+6dRlfCIcl
cD1XTUOISUPK0i1bDA1jE/Vdm1f7Mm6unR6KGZ9YY9zIpzC5CZFLesXVYV98oJDM7gHa+7PDveLk
cup4rj6t5xBzkNTao12kV/BkrsjobULF1BbT0J00xRRdCCosaL0cb6Yf+XUEdgtZC/IIF/oHApXB
Cjd7J8xQxo1pffPWwesOEVavKChqlFfiwoI1mtzEVnFIcIdQzx3QVYu0qvd+CF1TaUHIBVQU1UFl
0uBoQaPlQScpI7UjU8IFMn7Jq1LbOiTRoUfCJAOuASDsW/axJZ0+2AVUCslPlAmlLXK77c7PvM2Y
uL8MjJOBfSESMqjwT05+yg0dGzpvBjo1krYPF6UneLbVzGJGV7IOYhSd4BXEoIWj57ush/0Q8y42
wdWcF4jAVoVmnaRclOKw9TjCljuCYgfXTfREpUoE2kxCCcOkdSl3hJv1NoGcXaxp4kBHPbRHcY9g
p73WYHFQq1lWIErHzcyrkbhGTt0HX3eAMwxiSiFbOYS984tvt9GNNz1lutgP1ujF3ICXxgsPLYiB
GjpFT9EQSIBehkcL/SIWi75KKq8vqNVcfbLTGSKT9gZleE0dIUVraqN+q4/9abSDgzN8L6JTW3TX
E2hKHl+vId1mRkdRraMaLqrGOIjZRwZIZNBYQdwBZi6YCNgpqcmxwgR0Yc7eN7P7MjTuitC9NSBK
1UH2m3uHXsFyaRXwWbHizoRmIPWENxM1EFHkBq/a0eiOg3qFOpcR97eqV5/qvj0DD3aINeQ0y1et
6/7q8+9IA8DeC4X7FlX4miqlJgcbGaQYbmoj4pkwEY8DT3yM1g5s6gA9h5+8ler0APTWKqdyUCrD
FmMXT833InwRiQYhdeXO6lZSYGbbPviu4lFE6dY1VH8JiUtm3Y0Wux9Alux3K3UYmIdutuL75IwQ
uer0qEXVo6MO0JBSv4rxBvPChx0xoyKefiMVsHDJs1DSPFUhwNCVTZ/Ak7xfzsFkY3NShEaegboM
sWikB1txuaB/u4kdc6fDu2vPeBKJ0d2AEIm7nTb1ItUoVZIB9sNyNxgU/lycGrFMk3tjwNwUN9FK
V7xVEEbnrgLgR7wNP9J3rjlTI00f20mDn73sTrNdPZcY7rDC2XK18Dn2euiKxvit05xVEqh7GrNW
Iw2BA26WbfWkqoK1qUe/hhiwfRRZR2AaJe9ulazVMoNl1bqpOPoUBjTK2mSaBHWZukLkbZIhuWV6
59hxdTUqG7nGWJjXBPvW6FcVkrZyyUMaxL5Mw18DPkx1egxNjAKlgNKaDxHby0TT3p9TaIbQE0m4
huLxGNT6Pi3rjdYqN+E47/LOInVcVAnz6d9y7JM7zfeA1EJLAIFM07ePpV2/JxNg8zqTqVIUiE3C
uLDbKwnkWJnHtGXxWhm1s2rCGsKzynmYm5bmkOTRiSm7Ttkho1mbMwNIrubh6J80m++Yw92Lk+PP
NiaIOXJQ+8ZFWlbvQWzBdQm466IatMU42AgeGAA2fbSivBhuXVlYdgag+JLQV5vKexKbr2IEU0tT
lsHsHWN3etbr7mQZBV2XQpBD9Q1fp7V0SpspNMH2x9V11XbbOLyJsSz6c/COQMi4AbrxMfMbgRlY
c7rWEgggPpzS3eh6wVU2tt9pa1qOGRSjIKWhl9J8YUFZOpYZ150KqpSj4YyB67e4i53iMev6WyB+
l4nzCvtDvZCsY6AgnFiJgV4/GKzn9zFt9uX/UXZey20rTbu+IlQhDoBTkmAUSeXgE5QjMjDI4er3
M94H37Kssuo/WEu2JRHAYKanp/sNJLcuYc9gt1xMHQMwhy1b35oLURzXJvUy1doQ9LYQRg6kKGZS
x+jHZPWPlgiPBlSAqAYnL7EpIg7vHE8BhbpvbfEy4FrvThx1iMIOjm8VJV0vSwkzXnkwmhhshpF+
6+Jxp+Z0p3svjpkENgeptsCI2tPfYpE8xFNyKWhx6Lnzhp/bq/S6m0KFAHLSzBBgCoT+qCae1tlb
9YNEpdzIwk05JGditMoM0/LZhRmp9gmXEndhUFknxPWkw5nNScSQ47aPn9N8oNhPwlIOFUFSjQsH
qZ68SdCt873upDfLRf0ZVupuKSFhwLKla86y7+seBDZnc3YGf0ZRyFtoRs9PBH1U5x9VpBec1Xna
n6k2PQNFYnoPa583olIibYo5QpOXA8SGW7HsxgYIbtTNOyi9hwThiYW6hIi0AYQw6LVYz6ovhT20
x0TLnY2dldZ6sSIkpbX23HJoneLqqzrGGVL+igb/NXNLtJ6XvTro5R4IhDk6jSCczAUrR1I/LaqD
Wdd2qOFt/JI7GjmEE6hnNsQwdI5tUT40+vSY5s05jasdenyHklgOcgVUUoVhsYPEZbSb4FD2trOF
mezhBx794G4P6kN5FTqJs9tOb0IrztCRAhVZHTz9Zhk9DEtssKeZ17kqMcNGnabPaQ9YJ5U0ZTYC
u7TNdbM8hV12tCOXLrZWYLFIh5dEs7sHZMbqTaON2wMXJmk8slrvwSuYOERZNZUn8dUv8+eksG/Y
N4/kRQFmiEFt2QdvkbvW6Y8qVBtVuI1SugiK/RFmOEBGRgBskop6P3irxfKBP+sVVgXTacLAItBG
ImlmYPw0yD7f1XbHxDJ74yZCBBh/c8C2S0Ne0E9RgRtTyzQs++owT6G2du2pxrcwlUcDx9/v8M6s
k+FyLFt8jMsMUVtf5han33XmiOy1l6XYtJpZbGhRYJDnA651Uc2iVdaLXe8q90IDgm+WIVqpx4O9
4iXTgBb5eKqtzsOyc0ETtDTxQRxcn96qSqmT8huCnOO6F1Z9LkAVgv62n/yoxNFrCn+muv91Gdv+
TW+a/Jw7U3/yIEjehUBj9nZZNMcJIONNZ5Izdh2VKCGwJtTSdNoYvU7PtrEwY8iGENyF1e3qzo5v
xsXFS69LRr6BxmRa2SIYkJcN9DHCQnngKL4GiF1dsqQt8s00sxr7rsHIzE3I8xEmOdSe/oI+KJjA
ccrlznQkHjvdgGox9l+UDiprwmYyZkFjmttfrSh1j1htYZwOzPfQZG2zKacwZ83Z3snuQjLneS6c
vd8N4qtgVqFKHGYQjmL7pZnqhp6bg1unV87DvQ4C8w5Riow8CqvQpIpd3oglNmbhTDdGOKUHL8dR
KU/m+IlZgLRtiKUD+srafiY7o64v0E4JZQoCm/PyaHYh0oZ1feNNQxjoZYzkdKjp032Pe0a4bTVQ
RMCUPHkvdJw0mtKKnxzwrxWHoiSmXxEVl4bTaXUQ9kJdwurSW96F3AxZ165aIzS3euO57KVzeUT4
ob4kOQdjI0nAg3gSv8ey9TfQrqIAtSqHmiC4iLBw9WB0+x5SL+rF+uRY62yszAO+0Ok9glHoNXOu
fU2ZUGtwUDTUtDq7nSvDvMEF2g80fDjWy5w4Euj4+CwdFyt4I49K8GGo36+caYJhGLXYpfVYMcyU
6/zxNqsjAqqZi1VamOmmAw696XtUfhtUWO6op7W3oQu4x7T7ZSvrYrqJes97mge88UZZJNXBX2QB
TdIMjZ+jTPK7vKzkrUFp7JTHdhloqfGatHl9Z8nQCeQyPmdWBx7RjbXAgPcQRMbigbGgBtXjoXto
uqFm6kjaOy7ezEXZFfBiInt+Sw1sqZOMxMBSJu+hX1HfqUWzTV3cMXVEelds/M6jNZvxJS+JaTkL
BIth0zgqv3g0gEX+gL04TY1CuekmttyUjjsBpgv1o9VHNGdSKspJnwCRnavmJur0+WbxcWGjk92d
fYFnd+cZ/isY5QlTTA4Z3TKdhCSJl73MNjZvEAPkSd8hBdAdW72eTvrCHoA3DdbuMahM2vBmggl4
NRbnZPaVD6m0V5YcovPU1vnOQfB4RfwBFgl5frMskXVsY9prEhA30AAvf/XCiHJ10/bbaHHoO8d4
XeauPuPD2IlV40pn16DdsWVv1+4nS/OviY7d02DUscr1cTmNtDpIkRbEZHXgBFbnX6Vt9YfE0bog
docFVRTd5TzcDtsxR0evq5Ya1pKub7x+/tmb2ripIss8h3be3/dZxHyxQGcOU2t8D9nOf9K9iLbS
b+RRz3AaR5Yv2xhD8qTH/lNWs4pFUe7LVIrAjfP+LGcpt6gw0oCxa9adjTfrEMYD2Fc8IloCK9lv
hKpFW9LOcUrzjGxhsglbHUEBNO3XQ8QYLCYZWodPDaA5jIW7pvBuDKfPg3qR3snKw44OL06fkEcV
It1OKbIgB71ZtMTfR/Cn9sJmLg8zJVUH5eZ1mKLy1DHDaeVamAOWRAonr7qNF1LVjtqeld4J6g+D
pgVLwrEICL4eVIuvIExhuTHquvoldIoxRd6Wq0oD3K2XhQdCNgYrWGBxm7MF0l5TYtNakaGj23on
6sLZaimdhOPYUp86c6KZ5YF+FhwfgwJu9ibzMAsfU8xc+mKKDlGLu3fn+WhF54Dgo9HoNpEl43tH
L5cAZYjyVFLNW0eOiTLuPIH/LryKLrPTOzBWyvkxhMNEKsJqjaZ0O6becxUJeJ+uSJ8IRsDK9BiY
jhOb67Fm0VQFE1P3h3aftyYHnSklOynpWrAtI8jrAW+LKaOtUJXoggxsGaVBNIauPVoc61Bw0B/A
yR+VH8FmkRg/xm6HID/KENeiKwkccln2UnDcB4/1NU3N4Y51D7Y6b/zHMM91MvRIf8Baq9my7067
eZYoQ6NYjR3xMr8khNq3hRwMGKiNq6ECNI/+AMqljpvbKNH0uzi1ae6zbcHityQJRlP9HOqmxJZy
eFgW2KCpQb0i7BxwKxn+QrjBJIFRgRrDs3EI8h7mmNNM2nrOizzCFNpqXio3BSFvm1nQ0MZfa8Iy
Sa78/lBWUYJeeDYC0MGFDPwKLcki6aiJz4DRQ6c2dks9tI/pRK0qqy1xJwv4eUUTIcwucyzMjZKz
TM67K8kjj0MscuBC/dHSlL2tRlFTM6uL66ZyU9Wufaiiod9MIRl3P1rNtjfbfjeCiLoJlwXMyFT2
910q9MAs2HG63Kxu9GicHmLHpG4tEPsqNVMpeJNmRKYfP3lpnR1rHWec1eh0b3GPP73edkBx4lKn
uy7FQevhR5aFYd92aAFuu6xvj9ay0FBdYm2fxMqAwIXttc7tZL4CIKeQ38/VunIRGtd7g2Ydbsj0
SK38rvThbkTS4YA3tjPHL31ZJbhgneHKD2dnGbKHfxN//uK22op49B/iyjuikxXVaCuUvrguicBK
wGlOKi2Wfn4WufdYee5XOy6OkWUQRrvhE5Ki8SFtBhK4Eo3Czey92JuRp2Hvwd25tr4bk6Zp+AUn
9BNh3P4wGzs5+qNbPFc63oKYaspNTrECLUdYITLrzLNWC+vp3wNifsRTgsCD3Qo5t4Xqz5+8Iagv
PXK/hXuFrOqzFaTxFgoFAoRTN4Ijb3Oqm6GZ75bJpR4JQ/Ze8+b8EuGQElj+3GxbljKFRwreMrHC
jcohKXlNtIZLXArnHttarSi0wEwkdZwukXgB+/lz0+J4TGnlK+Ic4EcXpLQ+YUR9xGnzcOUzHB9f
PijNfz6ZS5nFwxEpvmVhgUgx/ZzHMUCCt968G9NWf/n3UH5EtvQAKOLyBN8ekYQ/r1cZtTVns97f
Qib1vkirqg7odVr07+vsWkzo/zCs3moayvGtWMr4E6WLD1/k/y7/e+b/hwBWD/k8DGnvX2HWRat8
nE9QmgAJ0Uy1k0cr+4yu/RfhlpWkHEgFLGAdots7CpgxeTxcVsW3fddnN6MVc3CJms/MbAz1lt4z
zWAIwu2F1Gb8Jd4CnQy7hagPr7EOKpjaUc42LbP7Et47ipUjVVAEkhT2kAbxv1/ox0/4v0ur7/9n
REtbZHOUW/1tQZNx1breF6M2PtMr/2iW+jBXkYiGt+2/J1JHfWUiJ8VFSNYftUqDAJTdZ5b2Hbba
J3IMH1AEYeJReRMCCXHUZf58nqU1sQZjR7vG5IC1K7/oc79bkuUzcud7yRViLNfxbNPEixLhfHUf
/xm3qRJL6FlKawtAAPJyNLBs6mp+qyRDQOWaj2zz6Wpa6ksD0OvfL+2D8cT6CAVzm7zFN96Pp+eE
KfLoTnTblrtqJmue87u0nh4rugf/9ysZKOQpCVVCzHt1C+hjnIazJbrNZ2MN9O7UAAhJUjgRFBr/
famPojTGcQJ+M2x7HM/exRY0Oic5tmZ0awkZdyu3WkgcF2ropvTxUafPvy7hhAVaDsGqgeQV+JJU
RA9dLbA4pa0z02hBtnrtq9THHs+VsadjU1j7vnDLE+em9ponaR341UJtEZtI6HVaBkETnnJLlRMs
wwitTXfaT0bxr0mpXJqRkVMyd2hWvle9HSiNJQ0F69sJx5fzwk/9GO0ifIwHf/hE7eGvSzEv/zOI
7yVCSKKV3Wer/R9Yvx/NPos1psS0XfQYVALwn6m/ZGPp1noXw/GhlZPbN40eXm1tuFpm/cmc+CDe
EzH+d6l30amIQtF3mq9dQbiscnfahCHSib5C6oGO+Pf8Mz4aOoQRlSOygRz935IgSew2TstziR9J
UeMASm282y7Kcz0ZQfAoyBo9QgMAGwbpkBYVsAj0XVx9sr5tkyF8tyHw3P+7lXfPbVMnw3t18a4e
Jql3Yk5yRQfV1sWQAiKCtA6VZ8FdpaHciJlPC0wBzK2v0fZvfL08p1QVscg2tKAZRHi2QQ4DnIng
/vqVAYnXJI8vbTr8oTmCQqcrMziRv3adFMU9iY+NB3PyFGV9tHfK2NlqdmPeNfbkfQvrEuaL6Udb
YCqYxacjuXniT1u/buqNTCmh13PlBs2CV1PV2jgOZBVklRze4L/f1wc7l2/xpnR2TNwY30fguUhb
7t5yr41s6lUJoEjU7ie7yQfpDj5ZPhR+OjWQ+dWU+c9Ub1Onmys0nK51uRslpQRZ7xZZgj3Z6zQR
Zrygl8jb/PvBPsrf/7jqu/w9bSliUbdyrgiF1oduoFkDx7MEcQ9WqdZDjOZcPd3EkPIP+N5yFjEK
epv/vouPlh5SgI5tG1TVYff/+eiyn81QanF6O1TlqdGGJ/rogVOYr92Q4rgz69/+fb2PkiDU+kwS
dNT6fQLmnxcstB7PHs9IbzU7AuBe2E4Mz0NiPmU007ltzIwGOq2YLsPzpBlBJSMNuREDOqWf3MlH
e7uPwgo7q4oEfykHZnoh89ZxriHofQDNUt6nI4WHfoPf3YpuJm1LjKA5U/37wh8FIBQBEJ3h2jql
rT9HAAnUyWS3jW6j0o9odnZhkLpOh3qK8akO7N8zG8UGD2Ij7xbftvcySzRhx6zsJ86I4Fq0ZEE5
oKG94Jwny7pwykXZJTm7S/OZs8Xfm4e6rqvkFpBuNt+LKthhGhV6P6W3XjVfx7E8mC7HK1GfGtu/
//dw/h0gDJ3chemE9BFyS+8mlG1USONkVLVhYXUrZ/SqlRjKTxJB5++BNJXIh6AO4GOx+X6y6KVv
NI0hwquFY31Qg1RYJ3GXHz23h7cUhd16GAmUoox7+obeYu6rmrPuFALJzWsFoC48cSmL0d5FY+2t
zeqtHR8FkC+KZvapk/awdXta9WK2lqDOMsSqnManV1iVyXnwWmQjvJTehmmXACNgyTRzb6/nVpe7
0UzsvaanoIOQ8ClG1Lm9sU1v0Co6N44Xfo+98nsVAsRK4NPecHL3KTLW2bYvhrWtPWuYuK+9HvyO
rjnsfTpYtsQa0oDtyV9LC6Ry4S7gcXUb9LnrN29xVJc5ZKlQANuU1SaT8HX/r68VRXXUAFmc5NV/
iUfSh6dsGYvlajuTTXOPMk7pT9//fREVYv/YgJWWJoHd8nFkJHF7F/jzGkORlobPNSkNeUzKqnpp
ZnAe6Llk584fmt0YN9jDysz/JFf8O/qrS6Pnb7sGy/MvS5sq1LPOsxp5LZKcA9O4aTNv0wNwU5Bo
5zhiAxjTRZqq6pPN7q/14iK3TfoNagFZVtt5t16qxu/Tqi3ltbHQ0etlVG0SLKWDf4/s33FeCeWp
bZtDEUpo70sWYx4zW5o0v+IrcyjmcLvo7grKGhEPNWG70q64BTzKEc0Sp9u7tBw/uYG/QpCLFhrG
KQ7WEKjzvw+zFlLJXafV5bWVqaGvKl9AxZ8Ix8BJFzvAyy96pXnlQ6FfnCMSqa63GzI/Z+E6BcBQ
HZkPGqUg12VzMPrZOYSTEX+y/f79MvCZRVEHy2lH0K56txdwT4Uwu6i5G8Js1yf2XSvr538PBEI2
4q+tjqIRe4CPdxTGRpgu/7nljGLJQVBZ1V0eRxvMPEFaeeuKHqbvRjelHx8y2OQF5jKu251okW5M
o9o4cvzRLPbVqeZvSVPclAb9Vf9HxZcevRORNoi0RJe4aH9Rp9/JJARxmD7bSXxozfJqVuDeZFhS
aG5ujCK5bWmnr3x/AoYgf/pZfZ91/qqNMcxsxkNYAv/Kq5sEiz5rLoPfN4QwtJHYW1ySXpakX8+Q
m1eoV91HAMSiVqzp2QeM3h7LxwLjPbyvCn6lBMMVNfJHVctby5ke3Lh8zhY8s13QvFD9srM+5O5O
NE0F4q9+mKNiN9nzQ6v7OE97ryS3T/YybiRwxDRuN0VrH8q5CzyTdiflhkyG+1bqa62u7png33IQ
+k4c52sNLDD+mF8Gs3nJDawgyB1lLq8xEMO2MIIx14B56pcEtt5S1nIT59XVzYo3O0luUw8CQWFj
AmhLWrDluDZIEZB2P/n69CDD4hGM2qkxQV/x42xD7j2N1OOw2DsbRJEYmxdLqWzZCZvIkDtrDSUx
9OW3jvQvuQYqCEBB4Agk9u1ieQPyeNON1YNraeo7zg3fmdQh+zI340MUpzdYbO0jYYHfH59GQ94k
bgsI2QYvn3S4qA5fUtAXq8XwvF2bGmsTDpJnzZdpGYKuap9xJrFWCW84wiwFlPZ2TPDv7CXTwX/J
4Bxu2mW4a32xxqf+zgydVz02jqbAJRWObOtVZw1cwKhHO6eaXpauOiU5vJJQ2hsH1KTewaFowRtk
849WalsTVGA89Icm7c+IdJ3sor2dymhbwANqyiZIgYtlkvZ1ON8BewnUS9NEfhOF7mmI+xMT2+7M
AEvwmNcyPxQiD9f96J48zJAmJAiqCtklGVNM9uCauR0QNePs0kZ0XRmgF9qsvBIyWxFb29FLruPc
f59t+aN1oi8CeE0dmq9TXfwyIOzGo/tjoXY1q8be5JeHtAM90nTJYTDtswQ07IAaaNPw0XcmSrAi
MKzpqW86VdRf58uoespMhfoGH9NdM8pDhXiB23qvNcNZdWDchrEhkw+DKQHCC6aEOJ8dvYV8c9bM
61CBiBoZ4Ubc+rmINgiuwqYY3yA+uciy23IrUo/UxMNxxvagghc3VS0eC3u5DEl6NzucC6W1S0U+
bEY3BadY18gIaFpkPFQp0FgD6IFV+V+QxIgqseoGAGi5P6cPLjDyc8ZRB3PWW23Wh72e+BAix+JY
9RMqGYBJzOqsHrIp2IglPB6+N6ZnxQizwDbHy7dRm5BnFxIpBRpZkUm/sb7UUHtdZZHjhhA0nMCp
/Q341k0KmwK31EAJA6KEuLLC8aBs8yYOek7/GkfAloV1spy71h25SXQnmo0pf850+juIHQ1kXaQn
zrSd2wx2AwRFNBTMwrvwRxVLLZa5OSyAfahPT3Uw4QEuw/akbjZyh40LCMARzxycEQUaDh2zVc2I
TkQnx39rDXsj3PQ7T1iF9u/5A+3dMs0dt6IT9TQ08/XZpKW8pfoCIFZ+n7X5pvPwuXGywO3SR71M
aFQBNNURaKuM5FyLLCiES/E12hQoVuStvY3DV/BQr01c7jnXznW6z6r5Drjiqo+mbQtfkwulFXkP
aAGz+VE6xnmZfyx5cvSAi4xWvc9HxZT6TYBWo2o6d1p+KIEVo6aCwhU8K6qU1oJG0QBFI21uB+Ch
lfYLdXkUqr01z5hB/E3aOhBGv7ZYLxSNFfNItC4saHzRlW/C7KiXrFbpoA075cndQy12reipK7tz
IcIT+M5118eBYSAtH4Psd4BQxtuJazSQVlCsQ4rHeFXnOEZRfeHQie0vMc9EWjGa+Y8IJCBMau5w
X5XpLmETcpB4ULIU3K7e1iivvXB6Qr9vRKbsu8G/hIgnCHRzSjNac1J9SOFsClhE/E73gvZHwAmb
7iCfmtIAdUMEFN212T2Tja8j9x5VWASd7tRbHXzsgtDw0tDKmEXAyBhMpW5qN8ix3zlaeFExvB6I
Xj7aZvC1yFkiBAciZ74bZjdFKMXYyc4AEAhWQxNqAiNjurban8rVz9KtVQ5oU7CRtTlOzM7aIdML
8++YvfPQ0Y2w5FrNGXpg91H5QG0Eu6QcLA8IWRcuZVk2Z/b2jVs3z5GBme7yTUsk0SGzv48ttsQt
GOW2HW/TuD7YaQYF4YFlAONya2Ykr8u3NIbgN1snObmnik4A3MGlcCG95OsI1oHZye8syg1+7z1Q
H6W2Y6ys0bwRdY2HsrtRq9Ptm5WeeceGtZnlxcFr+UXAcovLVufc5Npwl2va0UBQhKPfppocQLcV
cjygB9Nx+3ttqsChPXNDvyM8j6y2pZ4MqJ+7jQorutoQzH1DVEAYy8ywnWAkbQqAPEzVgiXth8ea
BrglQf/0/WpO7yIWK+9dreTWsiGAu8Bd4pOarfi2AkvmuSEk1SQKOTh2QAyPWt2dit7YGdDBDU6M
lnoOJSLgHFI4mtmQ/w6WEC02o08M5a7cJVV3prvok9Mp8uPv4wwjvIS3bu7V6jaA8ECPoiQHhhQ+
qoO8GX0yQGk7hkfFvC7qd1QGtwYvFhTXd+5kO8xXf1SQgK8eS0Ddi0bP2uB+1JBYmfW9a9HdJXoW
/o/CUIjO/JCLH67wDurjxVTvfdwNBn6a3H5tGBFiROnR5G7CCAIuK87N5XeD0eDUtVEzUoRjYCTN
V65tRM+CRaV+qpzFjTX+bNN4J7Q+ZbzEyci9O26+g42CNx5oma+zbeyi/s5WM3hB3kSk4OsyudI5
AkcS8MzgXmnhk64tUNZL9tKzzgQBMrhrinHD4z+oh1MXRZLxylIZ4UUlNDtYeEs3H8y02YJdh16K
hddcWAcryf5/iqsetWlddFieaiCWZlyD0rkzakiUTXSdluibydNwP7lxryaoJc7tKIO0e0lIOdTV
pZvfFraPfDFgsEEeUx1yUNee1OCw0Ne1qe0LXqUaDmGkZ0yL1tRgVxrwOvTvfs9ttWjbSsnxmEpN
7ZHh0erosMBOns0Bl3c/ucYVRWvHf0x9RNArQPa6JhHHMVZJWv3UlxcCC0NewNlJ1sVcrGzvq1oe
CTuAGjcmlAEImdoJGjQOBeZl4zqkNwi7dZC3dK0HzXKft/k+M/dWMT6p53FgWgHi/KV+UnrzL5Dn
p76yIDHBpehrnPfqfa2IJFm+m+bilLKvOxB+o94/15AEE+Ma91jIFDHkqPDWwXNmg9jOrQm0slwG
Y5O34Xn2e1oClXOJOv+XHCiQ10P0KqvxRe3jWje+9ItgZlT2g1pHCd7ei4VKhMVrlwwqyepWB+q5
TtPxMjMngD5eisg46a67M6BiaMIN+rbaW02fbtjgCjbnOUi96IJc0rXX/PWYQIcYYPW2pXVfh/3X
xIcxUrcZIp9orfn+eO389HnMh9vKt4KhqI/q6l4BjBOyEljDi9MuQcU5xfJjEhIrgQQAmJfEHt5A
aCs8TvQjFNoFaNx9Hce/X6e+kFYYDdvxuFdDpvYe0fff4sl5i6oZcSN+sfejx9Kfrx3Gp47LkWnR
E2JQv++delRYlTu9UaQurX2sq/yOKXhfNu6h05endqyHYBDTLUrcexXoPKKCI6wt5vWbPs1PkZzO
zRC+jC5+Jv7yAzrZrjJGF5UZDkZLsaxGfX6LQaayTewxFe9Xg5zRJyivetQd7D7ela3SWwCUGLrb
rswfvFF+AxpyBFq1LWR8CcN6Z7TWHSKgG2HFry3xCuzGdqz9Rb1CdJ/cQ2b637H1uEYcNuckBnMn
DjTTd60dovkEW8A3slOdsfp1+PJqSpEG5au6pv4wDoCEpp85lr6VZezo91bcerM24vxhSGuVp5IO
dMOzIT2k+EzzUozZSYVLyKJvVWo/iKi+b8rs8nt05uQEUwvFHwpnznAyFxzs9dC6AKxFkKl6zSpI
87q161xEb1pwzH0hbnyLbjEPulhiWy3LRW+cI2TXla/XkBjiden5v/DeOjls1ygpbey4u09tdvnG
QHzTaiLQfdGbmkqYOgZY//2YouooivQ0lXdAG2hnzhs7kduFaNuiN1QjNOCzV3qVF6g1YGdfKGus
VYo78EKkmB+i5Y7QStXbjI0NriFF/72GUc3q7ieCfbIWdGbFLGBQOYEKOBb5rIVE6WLz+znSZ7Eq
VuFSl+eI/gzGTcUhGhexRoO51tmkptsxgxdFrClncFHcjgqU5FIQ69aiPPGhKg6rrbc7q1Ci9hIQ
Gmg45EE2e19Ty9i6vFl9EOewQAG3Hy9+7+7SEU0SMig9dgO8mlcg9DYtmloq9VI/M3MCTGCjduzM
ZBFqc4Tv7zOhQp0sl14kWneANpnV/WKgKBjvfA11FsqdxJiVeoVqlBz3WQVlrUsv6muGiAw4DXWD
6sMByKhhCZNbvGT3YfzdmDjjq1Iv1BFd0ajNb5R6H0nc5yV9VbFWZZVql87v9ehZzQetSh94fI4H
KqGpo+mM/IV6It6CTa1BpUSLqeHvjRcfS45/RpN25aI52gCPYYdnQCcOR4bcqHjcRCbV4ebs2MO6
j5BxnQ4Ohwajey4EqilDsjLZdRhthHYBWcMOY9kWyRM3RUn3pPbTYqLgmTEpEHohfVjMNy76O+Vi
sCMobv3XLH41mH4ktpo1BHrzQ46PadGuER3n9O4dNNSdJG+cTdD239TOS/fq9zmJZ1WDHNrj7+3O
ipKjBpfZ/qXmqAy/tK0iZVLnyBv2qL2VfdGbcjXOX3+n9p0andLN1oPOUjNOSGfuuDl/SVYMKSwA
lFL0tUPoV2fCIhJ4cGpblXzoZHkctlSGB6ZYyf+tJs6EPAF3tBghLLTnLlxu6qlkCt+rZaIIN+NI
R5bxWzIDSnIPz8iHr4n4ostxHAnzvFcunyusHRp5r1ZmGuk7pn0zC/ynm1VtT3cskR41tAhHNg0Y
XmR3iq87p/Pe9srAD/VtHr8mHc5nbMKmtkvh1mhxDgWB98CwqbRZLTW7f1UhMvfsbZdqqM1o20av
zyOcIkPNW6Ty+ElepFqnQjiK5fP75gfGhaI2zWyEWXgYLscjMneaJVt7Dut7Ho8kAzYJlYpJNE80
eeGZ+H/LWdBiFmimd/BEeq3Ix/IMYnz/xCRi7AQJqlrzoaF8AMYF6Thc2pw7Jr2sMBarp7WKO+ps
l9EfodtQI5s0w+dWeQeSfiwoNTnUmasF/GxF6K3xWRbTdGi+1UO8U4vG5AnVCbLl74ze76Ni6u7V
GKlgr/7uT/VGPXq6PEQ2JFnL2g8JV+RUQIKtPkStSRVsmTLqcrJUurHYoKXnug7RIuBI40XrpHtR
WQq5JsrWRCuUD2N9PzrOiRipPsIZ9bVFcQGLFvDCz6YZbxv803PyYnUW5pxXuPJJOFDXeO8MhFpV
an43PB9H+C3aPIewn47WmN6G5TPnnzPZ+LqmEuCoTWtIIFM7W24zkdpeXer3XEL2RwlzFvHZ4pyK
EQEOHBwDu7umizeTTLe/83hx70A2hm6xkgTzQvvWexRbLxbqLy07kkpKFxU1Gf0K2qRHu1Pd9Sji
o/pey7EIzcyvKthw62HmrzPf2KVIC1IWVq/f4lg1+/nd4HsotUDTJDFjDTf6hdSasxpLkovDb9ky
f9Sa4EvKO1JxBV7ryST/UBFS/ZR6y+qrWqI12tZU482Rche9d55e7WM5Yg8qqdERsrP8St2TEHLL
5CMZZbLzdL0r7psoXBOHVFSrOJ+VkLhH8cKkVsccAM1rouVQGRc+1dIxgGH74l8ck1DElBngJY8x
0ULFPPHMvJNatgv7J6K0GjiegKtx6l6pJWZT8BOukgH7Go33rAHsSWI3V4tGsIcRO20yKk7DLAMq
ZespIm6yq6g4qCFsob/qWnvpbcAZlBG4a7UGhd4eQKGo8ojZo1DI58eWs5cwESjQrYXUYExTwjT3
XIbw01QEd+6J0N/+zDh6MIrqxcsRSWh9q6a72rJUAOmlBT73q+Rt15Jcm7o8eyL3bfWv6tcYUs1v
rgkVnZgTkdpUmIVmHcFyZCPjk5IuZgDdVxVnOEbzCybVgsxw172fn35fK8Pr2X3lXqxi3gkGPCY9
rZ2T5Q6IOLmByWZWTPf8KhfmEupKLDwbwaaoznYziaO6XzVvidPUNNBFybeqUFMnnFw4rfBPMFTO
FqdiwpfUzUAd+nMNkihBoHvRU/NBEt/VZj+Vzl3OJp5lYu/n7in0hn3S/upFx6kjfBi0+JKymTcj
KrwTMBggR5N8ihGJMDg4NUZ3UO8ELaF17S7U7a112bX7BNsPBlFFOAoys9kgpf+qQs5oj7vE9tcW
GYtHKpTfA4sJQiVmpWOsYaBqW05BwulwFtCo2B/QY7YIMGohq7xRKj3xuLvxCmqYfX+ptEGuqgJR
aDEfdTC+Nv2XlIepbHnbxT3k9rhY/T+azmM5bmaHwk/EKuawlTRRWbJl/96wHJlzGvLp73fGvhvL
CsPQjUY4AA5a07ueLC0c2zJF+X86b/o9DYXwzmLifV5nhE5gexYuZ/jIpgMdpLljJ9ge5nvueBce
aXBZqg1shI1Jhm89SJQ3/OaEafH9EQxyQN2tz21dPtj+VRGy6Exohr03fZDLV8XQ/qsOv17vAiM9
FMAeTLk92en4UhJb1HV1y/R0CuLHqyVk+1mpztpuVvm19nEJv9oA2lH2AhHGLU1G98OC6Fe8Tvmz
wYI5jnmuL2+sunxkEOdbjKJ8PmkKmTaYcu8lmrTiHtWo1ML6opcK8JKk2ZiNDtGwen6Bh3T4rfF+
QY/Z8VeZD4acnHT6AOjOBV4rjbR3lMAJnZNUafOr9Z0ZlDdz7MNW6t+V+BgX2DucEO5p/C+7j84J
RWy6MY4hx1NCOsJ9HGYvJtPJ/KG+i+GkH1hfXMa2DfY0U2EI/4Q6NMV61spnbvGKbgHL8+1zzdpF
EEXLjvb+97+aHCeufNMryKrKbZfNGvD4SiJXdlQeTj3RZZTVB1RMB3+pxTOiPIzxhYMvnV/lJdjU
DEYHcVP4lWmkt4UL1XD80DPvh1tVE3c0SsoGwju9Q0NQoaN5YaICV1qX5RFc4eJOr6Y5yV/DvCfI
j9R6T+N+FsAAwk7RosFs9H0gZAZB8bf2kzM0D47JNIeqPZnjx4Df2qDnisQnuYhRwBeK8kieagt8
EC31MWYJKN4mpoPnTUtv/IiN+jN1DC8XL91LrRsi+zc+oo46k/bNAMtGVJxigEhoOeg6eKP8xA6/
a59iMKeo/KkICaXfAiHJ7VvbbF/7sGrhUljkNLC5B7ljlCXuQmIHqXjeRcg9oLRj+W9oIzO0dnrJ
kRYdJmzUxbhrAD4FWlJYxC0TunaqdHgU4qyl5ynZvzz9WuMkyTmtiXzwrHlfXJ273L1I0WK3a+SO
02mn26M8PhNpkigSdCE9OP78S5R/wAxuvrGj+JQZGD/4wNL/qJY/5mgdx5BTjIgj1/JHFGKVcfx+
dcMTaK5peCMGLKrq4EKZrBhJTk47vMujNzVmA9t1VTEYcfiJdhPBOw8ngaOWV9jfUd6CztmaMN66
Ndb9YH+X68B6C4CWUxCO6VvAkSysaA//zq3rf3j+40baThIjnx2/LoWvvmOyRMMrdlQ/rBN0reYT
sKcO1+a+4m9V6k61frCJLIJ8QY6jvCv5tHiwNuvahC/8muhjaDI5f6yOaz/CRkiXKzQPVHYR+/YT
MfQPvf6WklYpq5scVtOZt9JDyeMy6UUSLmoUOM0QpbM/6iTucxxOlokb6vj3uMiDE+OMhFdfRphr
bn1w6FBpGX7cXDQHTJ8CL17kGu3jnowZTW7I2VYGO3fUeA/CVDI4bXDWERNGvE7eocD/wVyiPcbO
PeYxjxETXRHO636cPonLkPzpp/Deyt0HBRGyXcQzVPMdkCcYdu6Gq7uUKK+BL6pIGflVIOm32WuS
jgwO7W6m7MOFM6SGTUoPGa2bfAF5oVyTwz3T4SiVgcjhgOSMCdD2YyFo8L01F/eRCUvHiRWX0Zvc
ReGBFdNA3Ppopm+zE95kiJDwX3+6S+ZPPi2+qLgIags2mR0bJv+B/sO7hskSiOvVGTDDHeturK85
5qSYqQ5o0k+D470sZL5DZvDqsSwimE7eNR5igtL24BStjT+KBvWWzlgehiJ4kjsh91XTejfGmMyX
YOcAWUuUFQ564x6fjVwBT2UwHYa+x73RteeAZIQ8cuSI+TR3JoJkBdCKl29FWjw27X+V08AbCQ9a
HB1apqr5Gy5zC/EQNoe/UiGA1qqZxalElEU/Zm/0T2lpCQNhiWVk68TbTY51woEs2y8lrZhrxCwc
5qwA/0gdcegYJrhznfKeHsRzAekLUf3uGhXgV5hVd6eDw6HTj4OtO2m36SHdgUS0BAkG7NZKJep8
AELDcL3r6XYBaQ4fzKp+Ll2ytrgJF4oJLj4svaxXa/yUVjFq4BGokEtzgLXh80qOUygYmkaxPF+o
VFYtGeYZicCEc/qs3jsq+CwWAk8SoMlCmiewby/sHBWfe3+rP2ZeuDaSwwRshTuL58rjpu4fSbee
nGjOJCZ1fA1r+W36EEQP4IWYMqvAf2K//4muA9yIaFUjwAxhKaTT/F5uEDY4HhnbKV8ZsrE7gdxc
FeGs1/cSDjT+xzHJrI8xf6a8mE/LfvFTTBwPxH8mqJHWAUY06MZ8PKquoVGb1CIuCxLkgdW1OBU6
R/Hi7OXYXVEkCwYkPPtxL2cXHMXOiFCD5igv3JyKXeHhEOfPklAuxd+tOWMnrmF1R95AdkJmnIOh
b3VZGSRONj8J5OsTRSlg5yPy1HlwDJNwLS7VDO/cETZHCGAWBBtgX9mh6Wa08sNUvhljQzBBddP4
OFL/ErjYSiIZqivwa/+9fFvU9x6EEAFH0tB0ExBQnJSKTNfSq1y2BIMZF+yHb1CY8Yld5wFQddg1
/hVowjU5TuysTCYqnI4geDmocGMTJDSsj4XLJ9e2mNDVLDxhlzYRTW/Mb27t703WQE6PlhxjdsVk
eJ+Jc8+BxHHR5fldFZANj05yz+D2Jj6Wt4Mm7nEOMQpyv9Oov92aZx6duNsnFTN999B8eBf4wiyQ
ggxlpHmG0CfugRsDPwLJTqhJ6VD0QfepYI2iAILY9osgmen75EbPDg3dc/2VLPp0lRikX1qT75Wi
uMZQhFe4Xnj2ZzkOLscMgXTn/yrqAoRjbMkTD8GitPVwSJovI3aseKt8cnLNTxqNbxa0lBYo4OWR
S8AgfWE8lbZLbrQcTyd5SBL3NrRmCISvKUHEQlJpB5cjWvZ6X/sT01dFz3jkApkTHSfcWen8y2Tv
FAiUTUh373Zb9dNODlzC71jr0Y4fgEeU15Q1CwVW5MaR91AciSaTqo/W8pFnl08BzmKWu7oENIDd
BR3eRbBhRO8dIokyk40iCKe8U8pJpplP8ESxeIOy+sxOGcZB8ij5ZZfr8AXHItm+hSh2uScCNNPp
VVGyvTzqwEgzCO5An3SRCWGce+OZylghdLLjlLbyjbldDiza4gfoPuMaPuBJ8CcyKDpzzdzd1ssf
3wMZX2DZgG9HxgFbkYC7aMy2IA3YFvn8K9q1B6BjnJC8aE4iX1gTjgCnC8mzuKAWiO+0L8gwv+Xn
/wRO0q7EKd8ilQEHzrUGuX/8vXsN7hWUykMqA/hpEBz2kWd1/fYOiqa/F9LjcGEl8rivR3s17ydH
DudaDycRcGNYgmA2dbbDJSXZglXzg4+FKrKpeGMi9m1OwQCSeyEc06Exyea3QBRIMWeF+0xpSt/b
h+/4D3+POE8R4fqZ0euQUjBoHk23PkTkLfMa3j7SqP98eKd3bvwCf2X8oAdtJykW5Cah5TFlRIon
SgY5T6u13S5UkrRICuuqA8liyRPQ0rEoArpQ5vLLZGVwmUFCOJYKqjasEtfDtUTDiULNwv7ZtOfz
QzlXwI2ScsyEdvGqbMDdZvsTksg1pVN5y5T6tnk955fsVATkmg0DoqTfGDCu4rXE9IhRRwvePx1G
Cudp9r84pOaIi4FIEMXfxYz3AIkYC8Qj8qDyuWjZOvQN6pLzs1UMzqshreMosGEKDWOggzxZz4rf
x/weP+cAEsV56Mie6QTy9rMPLoQ14axlNgRFpF+w3wy2RHi0gL60+GyHd7KdOpdXuyK/X1elgv3G
iBxShv7wH6uu4KLEo0utj46AdUNhCBDg0Anb9Fl73ojWrDttchpCd0WAqdhcKiga2VNsG+VYWFiG
vKDVtCsygzgCzYUZGBQWhWsKMjDtuV1CnqrcAJyI4Lametig1k7xj8299imIP5nto/ocMW+YxxuF
h9galLiL9uBVcTz5Fz1kWj9MOCe4u6Bj+fMEqza1GdJuNSUgRD/cj6VIIvYyDXd2NL64tnGiXomf
oiB0LaRPZTJG9S5zzdWQAQWMci54oLxabpdxw5WejpWdQaX+KgkIqwe+sAEQXQqOlH6MJ4IMFhkg
Ttlu3G38ZY4vy0/ZgpadP+RT7EhkM0CIxdal4O6V8ddHIjJYHD2hSYI68UOYFkOgxhDnq+6SY3fF
xQ2J4aV80SG5OqF1dpQLRDHXjdxNHLsbCRky11PIBooQoNP+Si+viDRe1RGLwHmKnedthZ8b1FFB
KC/v+5w9FlUma7wwpBWs32aexvhFYocT2HanMj0MENgp8JGu1O8FPfejf8/Dsp3SQDRbthaMviZj
VyDskZOKfkKPCHORPo9hboY45tnt4pNSz/gJvJl0AQ6lwMgA86KcTtzgxJhP6N+JhAALjvKvwQr0
mFgZQDehXIhJ888L5zWDFcSBE9/9TRZxjgiVeCxUQ03dIHcxa5fqhKv64ouuBV3zXvVDF3984BIS
Tb4s9QPCzXYv1mdFIdN3XhBXVFCjhPWfif/74ooe5Z+4uDqQBB6FPPNe6B0+pBVGhhhsedDf/RUH
z8GklPb+Gv/T7SRLg5TogXHnAeK0wrIQVEtwqlrqNzLzp2I6gQuK0RQOXsB0eSdBYNieC6T5bDhB
GslhSKBUaMYG6grMAUKQJn8VSEmpSp1tsD2iQXgbHohlVm1M/pjSks4FeSu5AXXq3vHi8kI5N4oK
ABnYSp7y39oplyLsqPXN+zr/qogl2ihh5sRLzcp7lMvBp3kEPsa/3E6YDa/Iht9KV+EE8oUU2OTX
d7IgKXeS96vKx4+1TK8Hh2fCBkGHf0UmObIob64l/b4Gn3LYuPgB0o+e4IPaF4xt691aRvSa5FRY
+h8hGeRGyfAV+tFHk6qQCC2lM1/Drpdbpc6qkDFQkJWDAHXc9UCwMNwvsUUfzjwcMhJJe5giS5pZ
biOywJ8AExeWXMF/MYIsN5MkpNa0mTp32igkQtrr79PrTOr+PLHwA2fAXVVciFTPNN0Y+Dnu3B6p
k7kidX8/LjsGyfnY/EKhaTn9R96V/+j0wJZ2RgPFfnzr99/JP/feSWKjDeMEcBDA3Y8uxK7kJK5F
PmBXfFwHH6oZRrbxm/nNg6eRq/PsXAwXLFehEodq2Wx69/J9EFn3k+2geQ/O0D2r4srMtpdrOiMY
n+uRSSvU6CXO/EUmbGQ8HZL3V0HqMWVZdKAI5Mg7qshoLZojll/qRmAUi+ACKisLhkAKQVoxyPjH
V61Kc3cOzh+D7/GZcYJ4ipidNAQXy0dvT00MWvG3ouciaGGi/CLHlTOtaH26OB+42FGZn7kLC4OC
4l+TWBo8NhkhNBy/+GgS1ICOjYQEOBRKQfw5vOriaVqfWW6eXweawyOfXw+MJwxsjMaSY8tB4Y/Y
Z36DOlZGq4P6FF+Om822+QyZlTZeCYCI9+O/iXk5yX13wgtu7PykOIm3F6QmX5fnkZqX2kOt4SPK
W0Ma+J8DnbqD+8gSRHn6MMUiTDuqVoK7M971EITuY2MnEFwYJ2k9AQzc8Zpb8+7/2iyP+ghMKERU
1KmC7mHoBOz3TIcAdd1m2B0xTMIh0wovDqMQUVa6Hba4eSmT4bBt0Y0HEZ98Cx1/4cdyp2x8JNya
nc4TWwFGq10WIuu9UnNC1MWCo6Xz6SQpaBiBgES6DEhUd7IegV+SWCMgguzlJk1nkt3PwgY8fOGt
BzIiO4R81TOkjfkR9VdYjB0CXPl/AOlMy9n7V4mhExg9s5gy/4rvdeRZLXmO/44v0wTeOvIMyJvO
LH8boqxiXBKi8c4J75TUk8Gm7FgbO9XlfRTmj0FZHZMmudkALMZghOZsBb+HuBbhy9IzbwrH0X1S
G/fl9HODjIrbcg9JmSIYAAbOmgJfhW3/3NqQoo8pI5eHM1w28/PWFg9T7f1mnPTXzqZi5VKeB985
KEJgBSWSUbB+o//qUPTWXnCRR8WBT72kkikucH8a/FJwIEWFeMCKh14YnlRPpE+Hq/E7zs17nXlC
13CD3h0/j9xAY6ZXp2OAfQbwIT4KHr160HsFOnpNXojNlDaRW80gHQf2SL0b22OTF1CKdqQzjCkK
UEY+c1YC8rqt91saxwMZlE2zgJ/FYh/bDFgNPxF7antIkAjYKIwffEcuY0C7G/4oz44tpWnrqbFp
pul/5CYzO0wqoyls4+HlFHAMA0ouiOzZSz4g5awFRcdh4VbsliB2QXDXi5FB5ljLcid0z/AoO9aJ
46KPXMFM6yRPhz/mwpgyIhgp9c6ZfukQ6IOYrhRXXe6OjA5/2uS/auriOMg8Lgr0PcKZVc0Vj0Mi
gs9fAyS+/tXrkkfMMn9Mmyu1Zgo+vzPy+sSKO8Q6js0oWJf1w7XWzVFk4F453oTsDXXbcQvWfF1g
KZe/kS7voUfqlk/KgONnI5PSTrx279xO+MxJ9pOfCc60u+WsSg5hmGgImWYqkHCQ0Q/ICQ9Gm/Gd
6iIUICjRr1AcCRZoyn5bePNXPWO6d9MQ3TLmaEfm5eK7H+NKMZrz06FKQwJpFPYec7XE75hvcl+o
8Ws1m9YCY6BISLpm6O4Wsm6C9yQiQhe6oDwOIFk6JT5pVIsS9jYi3vs5rb1APVzqC1OPp58mx42r
G9E1okosAl3YGNk/qXrWx/XyBxUK8eBXfc5W81OuQP8AXTlX3A/FL5tyoZN3oQuCFVQa8mIwGoAq
Xa4upE5SoVgCKJ+rF+Y1L1AXb00D26DxkxdQ6oNr84fZCO1x+5u7yJHRrclPKypUTpI1t8fggTNy
sb/YIRjL8lUem4B2ISjr+KLtNDtmMktxhNZyMDx8p5mGMzrd2rN8dK5iBiezX3lWh5mteOTcu6VU
yRlnlTSliLhwV+lH+FV22mctniTyr//I1nTV+V8CS/KviINPCp6iAV3x6HUR6ZVSJlc51Lhf7nTe
twgG+ms0ytvy0OMVJxOY1kOUe2FiN6aFSxWXHyqyQPKTcH53SaoJe9NSIsvMs8bBwkzzaZ3m3p/2
cfQkr2Ck1kdpS1xMWc3aAOrm9HGSabmOxvrAOUC+55HCGDANc/PvpG1RunyCyylsnez4m2q0Bgc4
GD+8VpVEH8AnjWOwWUfiZIOp4LK98fxGYolf42/rI0UwHnIMgFZCr8ypJ1nOkvMnDQDYpYFmYFMc
1QK0IDMySIL99AHWRcGo3kimsTOfpGRZTNUW9t+DopbJ5yGu7Q1oZ64elcbt7LgPbLcyb/nlW5Ud
wvTXxYgOQswnGBfL5J3bc52Kbj/5eDKTuJRcLABY5YtveTftBYpI/0dT1i8eniIU9DBGP2DQUC82
8qtLIJP/HkmX+XsJ5WwhLoB+qWRcLE6t/9Gw6ragN83kjWkQOrk2L856QKdAEUoFOarxxJJxTaBa
1MsAFhDRBIOiRY3oHjrnV0XDWGqKWeTySqwIBmnoIE2T38pVoBHCeoae9nW9jO8ObQLwoHDyFbTZ
/vY1qMaHvo+eYpeZRUVC7pB6xXAqX8j8v2wB/OjlaoDp0QQ3j/63YuDkOm3+bmfxlwB4S5HJxV0e
ZTgbJzq56/aVYqe9VF7O5L7LQh9mQ7eeFy2MM8tOTZlz3X5fxsu7W6zPXbcuNy0Yl6oDuov5Srxu
40h67yMhbVhBs8SSuczng/CYEbquf9dw/SqaDu0Q/iiD4ktXlF9b6t2MGRY/6/JfbMWfbIOhfFWJ
OXTM4dmpt6M5m08zrPg3F8apMPmo+EZVAA0GPeSPPXycu6VBOxZhuqPa6ITPKqBKOTO2YBirVw6T
1f+6mPODu44lXVbe/dBlB4KCy4paG9dpz4hEWBM7Z9dSoTbPH3EmzZX/QJj5dJzbzzKHV4aqy9vo
W1SihigSgjYAJE4tLWSHS8V4E5gCFOQYRW0SPKTHUsEbgyLZ9dCkD9VMgtNiui8zhHxXY00ILDRR
+E8eE7AB/WxfUB4myn2rqPFidFFj/+mM9qzwMFzomqvAkTMjfCMNtnjLa9iu/0UurodJ2dqFeZ91
/zWja6O353fyptq3kYQ2Ac5C35lfZd8B9sPF+69obGBMWiZAb+aJ0oWVTki0D+vWe01wkF1Cyyi1
2zGMVC9rYFA5slsXQROefkpSeig52/Pan/Weygpmi/WfTsiwGPiOfxTAV2BMSfF9oKetGlSJjX1H
87JdZzwFb+jPTLAkT38vDJeC/E9OFuF20R1KVJjQBtw4n6ttvuf8qUyMAilkYXvtaG+Wxy5fQtiU
NFd38Y6N2js5a+YyC+ZIi22v/ObcZ28VedEGt2QJzfIev2ezggfbzv/49XAKrPa7CpM3KIRACYtd
Tjdth+cVVtRBBf7PRJWF8E+ovjaeSuMTmqlgk+c0/WxkPnVtzOpEyykNNObBmRJ4heZSlH7pwKRo
tPuKqkHVaUwtFVk8XNWujzwqxNonSOxvbJA4vlVRmzAzgfSquuDFGR4HEwE4bbtLjTylEZEWfnNm
qDFDFcGTZC3xe7RnBXkTtaypUEbhKKaZJ1XOXQdQ7SGS5oWMyHJZ7xkc9DQyAaAvPR7LfS+6y4sJ
tioIT26dYtiNvKjUnUFLCIoJCwlj9XGkJqBjEKtwGZStDkJARQtZOXNhgAB+JzKnjKyUHen4ETg0
2uYzLwjfo2JOuIHux5KqDmyyj0e8DN0XM17uhDAFW/XLtmDK3sr6R+jHs8pvqOs4J1jlf6mUxo12
SgdihXCGLQ6T9ov0SRD0H+VCS/hEhmAPl8lNPr+1FPdgavc90685ZaQiZorQUmt887flTvnaePTv
Yh9q3CTGeV9rP+M8XKeLYzdIBN11FBIJtsq2WDCmm93Gc3unyioJ4areWHr0WSKeaJzbn4KwtHD6
qk2FoPFZdnhxM8QURG5svlOTeRz69J5AD4k99jBb4x0R2alOIRxhaQjqbNQxm4bksx+E54leRxaD
ufQ7d2g+sZAm44/DcfpjMOAqY+Mu3byn5EsY/BRzyqfojVXf4COmOLMuiSHi44Y6veMrRL8n8sda
A+7hUakhMGuozkKxdQ+mwn+xmvoh7OPfblfdBRUDEiitPslhkVDGvUe7QXxcELHUP6rYgCupfpcv
+k53MbcTX/SdVrqoprfNuSgnjGxqOWSE8UD4hHafL2ZvmXe15R2ut6ns3bp8SjwkiQcl0iyjnqaT
djq7uXs7We2JFzQpO/ConuGS6geF/uM0xAyxoVeV0rb7IXf3jXeGKkC4dTvWL1k8nZhb8SY4Mw7X
e33CMOlVX/yZ1sxfaH939A8S1Xh7TILh2m+pT4EFHdSLkFdUz2WrXlHxUNGaVFA1Hyo+0tLM0Kuc
nWTQJqWxf3RAQlCxUFLd/XWd9HLMHLmeBnOkV7UCyGEpXFOl6+ljsdAOSnRBYQ29yn6C7tRKs0RT
hleSTj+RhH8r7jOnFNRBa+pg4Non/Ai5HqrO0J76DLToGXidU3bN/KDMS+Gq3cZ3NPteip4toKb0
Tr3yKlTJ2+Ft6BjzEXjLy0KpjoJH6nR4cGHxC5maqtkeJd86ejy1NQev3tA+0nr2qOylJKi8tDu3
GPYGg+AxMDbBlD/tWs//YoSA/O18ShhkuG/64j6e4ZkmwZKxlsNwGtHpHtUxskckkdBuXgDjOU6Q
kk+yZ+FXHkeGxyTbLtcRe1vBH2vU8xfPvxwoYtw5F+42RLvEm54VrMQt8D1wc3gxqGqD5t5P99oE
Hh8JGj0mKtMLzNUp/pRMEk6yzYokeSxUqapeBPTx3TwVkmk+hnZmVVSOiONLWpDRMWATqszGD5q7
6lqW5TKraQCnghvsXV76Qgh6VRLmUz38wXVHr4Zd8E0u2N9tJJpxDEN4IuVcG0oOHI6yN55eCVq7
yhhivgiz4XHNJn/mYfgmLiDQZrjrFbu2TNckkD9F7H+w7d2CmuOZxvppIX2Q7IrBj2/M/FEJFkSs
8Ifd0JJU4ZyxIPqp9hBHn9UY/Oba97p0XaCQmEfRqxf+NdbI8m0XkQzPmO/Iopl+/BOzxRNl/fqm
jklriE5ZW10YbjFQ1VfTL0hhMZCoZ8lfX1ilZmF8CqLdYylE2VXn4YlY4Z9O8bzkv4v5hfdiNVzI
dogc2AW1QwCjd+3PmY/GrcPCWq9DF1MEzsC86GfNqIl+Aj9EPfFh9lAnU2ls9oww7K/nAhgcE8AB
++V+9d3lyCiTqvWVaq/VKQxaVzBtt8rhr7WPFMq2Scaozq8U4iN4S9sA323DubM0cQ5krqU9hSzF
ULxfcJh0CLaWSMmmBjAvg1dqlYsg/ZiKYDhH9XSP2fBBOHgrtWwqnFThrMrBs4pyjChj1SPaZts2
obo8Yu7K4ry1SfuCATat+atTWjQrtISGc/2JYQ6UFi2MT0wooMqyXy3kFNR4LUSERrajhZKH9Rgg
RguDcQqaFpu4JC2xjlHiDWL1GtdDflcmUNLsCV4CNUbruHtF7y4KwegM41iOBtOq4fXQOYWT/T6p
mBo5/KEG6zUtgxP7/uGj3XQkYGu/H9lkQbXWEj0oY+BWgC793JwSdzhPQUQernHOCeMwwsz6mVS8
2xZDruK8DCMEStnoAdQlEamYPLTO9eI9hsDra7o2nxhzQ/1btvzQYe69C6VjST4/6pFFteMRYtJU
R0c1glmvDrSSCVFlFTOFp7S77G50t0dIcmhDCqML/fDO566BLDtxFqAWit1Hc3plZsjOXZmeuyTp
7xzSwe/Akd7RjSkFZr7LHWkkaiNi/9yTKfIG65uPlVDgbNuZcYBne7y1LkA3W3d5hPb3WaDWUjKX
MM+woIkfLbdRr5EEG4Wi+CaXLX5n1vCfaQr2GaRSKGIoQ9fD5WL8mqImuAlQ1fpEgJlkMsWepAU5
scqEuKj2Pjx7eFtNhhqMNDHdWhHDL5i8uVQhBc5m+ckxwhOhGIU+QFR5WjDIryFjaiZ0Ui3Rn9xu
H644OacqvBT7orapSp+peu+OC+2rEAAy2cAIIyKn9GxuDC7KGMfX1YyJXtPXhAkct206v0cpqqf2
7D3B/AGedmq97aQALl8f08KkjMMqPtco7dWr9i4Vd/nschZxlB/pLT2Nfe7cZllAIz05V2B7dDId
8gImhg7UJQCkQvvBY3rTFXMEPk7hO1lg2ClwXCnc7mDpwR8waWIC2b6iaXLsV4w1ILScOX+eAK2j
4KEbSUgXrpoFMi7T+vYX9Jfqp/SJnnkG2bzug9l+UnaPlOEUJ/uNEhRpCZO2e5WPq+4swDEXqA/r
L4ybewFjEwM4/OgUhuGdOEQmt/vS59ABURZj4K9zy3ywmPbto89nmt3QPQVdv3QGSZtCoXevcMd2
Li8kFfq4edhUsdFdwXRVH2/+fqKLAyTMYjLCsFnM5Zyvjl/teQclNs1L8JBX090GJKe6/2GJrl6r
8HHl0xklwV7QHMgWUHyNd1w/TMSp+EBEMSzEFerzDS29gHt9wTFx2/966jWLywo8RKk9wSSQ563b
JkdApwvV+Upa8Q5xjCsBTTn17qwtcyV453hj8NdsMxu39V6H/L7hV6qWjeoPd7B2lMi1lBIOOAI8
Ajq39ih3gSnQIsDk6m50YfQPsLOSYNmPjLBGyCjeYU4dbdYm3xhirGQGEtJix1gzVL7iaoFSioI2
Giydv84YhEh7cNZ9AtILdsvdrmg2lThTvms65zEX3UlOFdDf2iNVCpNkjFXmk77incSEOiVbbREt
qY5XMkT4QMz7RyU8sqmSWlpTs59gQylDQHAxIzAIn3cVjBL486+Ugg7LNXmvxyCYf+M+3StolLGH
ve/WxwD48eUgo4TBEGhd47NtRQVxC++u6EJBKqeF+NZIqpfCaM7p2jOHCC1STD9jpun5dK/wLFKV
/CFFS3zDCrcWlBCpQVxPMwZ6nqxv1yzvM/W/wx95lwqBFeLqlAnf4wnKfLliAMRtyueu2/a4+RQ8
rOuuTd1nflRE9TEtJ9iW/A5UF89lWo37KEnUjfuFwRHnwrPvot75JkbsfThN92tlf/TuxPQd5tX5
0A2YyafcTH6glj+EQ4zDdMfEWCbL2IzMygwn2Xt08d856LfZ7L5k9vrN48wMVC5Cw8/pN/9gzyia
96+yMwi8XSz7fURRMynmczyO5ynJHpuKHm49tzGUn7NiebUCGnWtun5Kpn56G4fgngqwD84OfERD
9V9QMg0ycGC2zH7Jz5uz8SWIKzqNYvuwlNneiAH04QJPvOFPemkgb5sXnhiFMQSZyeCO7uQ5jPWB
QvFFBWBDRZu0byNNLTQQduNh0kFFbPrF8VwfL2H8FQrz6ibrLkc5JIYNTUtr2fuLwxjBNKjHkVoV
8xl9Hn4udCCJttZmQAZCvzjMACZvjAr6yA24zSBPNW8YVxTsRqUQwu2NcBM+H8p4w8L6HQyQfjWJ
R1Urz7sauXvDfISHoA6qu7pADMawADcwMD8OXCQhNUmb/SS9u+bzXRt6Z6YN3Dp99w5zxZcrJMhA
L2fzacqoKExf10+Bnw03gWEwPnGzUfjiectRYc7D0jWH1Mv3EJe4N6m3XiCFcS/neKnM84LiBVCl
vJUMuGvnp5mWtVuHGUtNm/CkDdXeZszpZq7lWCd0XoTNLgSbaBwy2+OUQKoUHfzBONuF/RBGzWMz
lF9twuMu8Gl89pgZb3knYK5bWMJf+iIERK4uVLwOj+nknvS1bkbgSSLdMH4Im8u9M9bRrb3UNCqB
As8Xil3t+HyJqN3PnFPBMe5ruC18Il081hmWlRYv1y/JNWI1NlCPqfTvIbU8BmtHjnyaP6/jClwT
Hj0AJ/q2H8Mw+eLPJsQ5fVftnLw7xEH6ixzrU2/Fp6EeH9ZgO1qOTdIr2m1jf07HiXVKGICzPRnA
zjgozwyRPw6pPVMvYlCN1qN0AxiKnfW+8uEp8qz3JLTvA8jf0rDrdkMKaY07M0crZGSPtLI2Mo2o
KzcZNIXeWUERjB8NmSu3p6xzci+ndNj2FzB6g2NlkaxgBO9jDN/cSAhR0R5Nvow2FWDoZmImG+Tf
AW32g5u8bnP8uS0fqOMcKnCDgHDR6d9AlB87dyIPMJ+ysiEXBf0Lg4Cms2d7b4TbVsLYQ5exOU73
yFzDn5aJrM5Ld88wQ/oE0+nbkHZMI6KhF7fKbanR6NMWgsj4ZOXPswKSLj72yeV2S8avVBw2NzO7
Ya3Ua84lc5OH9RwxMcdYyifPz/9g2Mmq0hKrxIxVmoeKNjezWR9ia2OW/Fj/7pdkO8SsVFDlggbi
z5Nrd3e2S1erkzKfvmPuUj1Pv4tqfpFotpfiNWr95JuqoJWoupBjvS2y7t1qM5QOVZej/RP+rHMe
5wdo/Gjl9HFUCb8kROUls46VT//WkJguBt76PVXm5w7j70zlp40E59iEnwYUZxbDqDHSoapBS20L
LmNXxT0T9z4lzLgRkKgYzHKoxqHcVK4ZTN7MgibFu2a7tWLe/TSSM2dSu2FNzGBlhp48ntJwhrs2
sb4K+GdUAVMDU3++tZ3y12I65V73rmYrua0dX2/GmFybV4sziusXygqaoLRvhymZv7Q9XbPOWEEv
UQ3HOfAeLL+hPjFw+73fQKJdgBN3oFgRzheQMvxsmzMd0qIddpPv3Uu9Fpv/olzTdXPJz8D0dVsu
PZUnBFVeXJ4vjH7Z9Vmc7iMwh9jtzxPMdTuHUP/mYsPks47HzQ28+8sM7Uiwxj8VS4SX0trFgz3t
G3v+nDC1GJpvyt56A8BwYUOaxcXuABmkK1Nrl+Q0E5m6G5Qvl+VnNoUvTUPNbV/U4LYM0rmVSWnM
8FHb3pseTffxl6zYfkD+igjP6zELC2qAJn+5zWaLbrDOHikwibdfcc+kcOUoJ7v6rFO/BPULsRPM
D3P4HAVWtIuc6U++Nh3EIfYSkNRnyGEGbeJv+XK+HV5OFZO2IKHM772s24fjfJpnQZcjG8gUaio/
LwNHjcktwOEAH3ZAoi/73JoN3go44M4uRyCpoY8u5m1kxKt3DIPZglGydzslIhnCw+zHLnkONjhU
SgyS2fsnsuhgHKzuvjeGfeSHFKKGFqP/1tG+K/Lq89iH1R0BlkRhnxlcZAun7IdnO8Z/4JBmv2P8
aw4tQkjzDuqrs0JKK8Dh+g4iXoZTs6EznRLcE7E71Cgnk1deSAkHaxreuCuGF2IpoKsu+3RJI1UV
XG7SzHkq+/nVmhkg17cv9Px8NuLt7pLAU93NH93kULbq7FKvNm4MiLhukzn/neRA5EqHVzTifW2G
P9SOQ7u8H6lAIp+9kqVFCdxYtCtnQ/HdDyAQwnstlpASVLoBjCJTNgnprNV7MgQ51AKUntkc+nxw
/lgtVhqXrKmgj5jSd0pi9DJl9rnMAQWmOr1JLmAhi6Ikd9pPHmmouoGYyD5lVfdoJMw6SZ0z2a1n
P4Y3C1omWhPThuojC8Lv6MuyNE8MG6QgncIYzzluYXPOe2rlDf825mg3MbADnn2DgJKXffUig3MP
dSGP4eAOt715Zt7IbQqzST116fNouM7nenCoyc4u+650aMSF0jPqG5M+/P3QT3u+bAt5Ga11QeKx
r5vbKuyy/dyEjPksrWQHf+unngnQ70NEPf0A2jGEZEmNdoX3YXF3Vu6kO994jPv/kXQeW3EjURh+
Ip2jXNK2kzpDQxM3OoCNck4lPf185dmMxwZES6q6dcMfcuoXsqTWPnSofubWc2ZlRFGGhg2lf45E
mJye+Q5UweHfW6C8ykdpvLvL8MPnqLCMZROt7WR4cHmUsHiKB8OgEaVnyJxYOMaE27pGN98FHt5Q
tEfWj7Aeq9hYz3X9WHR+UIKH5n2WZka9SWgczfzsaFQ+1CZm95jXc1D41KDl+8hvcpa3Dj8u8Aso
3wy8ZXFZUBV1W5wA0KAsbGNfTviDYlXICgiqwQyWDiUrDcHBFJnGpVjX7dNSpHuh6o/50vhk0gKN
sd1U/6ib5w/pXP1Uf+ixAw4xgM4mNFdoTfXUnIXz6uvTPnXyk6eVcA8KvFIdXRm+23/nhhwS9+SI
mIiv6snCgHGoxLo1XiSRqnPa8+zPBLd4F7njVoPPGmkGOjcI7ZrLKbGWHcY3mNLMK6fucbVUMrCo
C1r7LDnIsT1m3UyfpP7p/MTe6lq1ZZz56HduQHD+92j4hC1wJ6UT2hhE6hwMr/ZSc6g7yWNYTM+p
u++ri9Pa255U0Mgws4sUW2peDTTQ44n0iL4NpyCILHfj1wYrACdmD9/rsBYv+qgx3kj/DGD2Rr28
1UazG5DoW+XW0xxK/AUH8SevmH8K8jkdSTdSfIGWuYNPasj96nCwOG1XTRit5wY1OnNrE9FNxtFq
nfTLHPBSaiUxHzNawNG8HNiA/fCGI/quNlOkZfG4HKjf3TVdQHL+BWJLhtgrcGTUytGabY0fc1SF
zWfhkbT4BS2c2A7qsX0h6f6k6oGVt2wzDG398F6mAl3D8isaI1quSiyyXbMmNX/cLWHOnmeokiKz
TMdbq9CLQFtPCmLts0cTE3uOsYE7xGCDx9pkcdD39HFc6yGvZclC6up9mDLB740bE4lPOU/5FveL
916laaJ0TrEGsW4JYUJHN5nFkLwFvXHOLLM62LF9K9LsoxJimyHo51jTEaOPbVfaj8tUBvWAlz2+
k5njH6cwu5sYxs9tss7mmtZys20FCUalP8e9HkR1d8gNBYscA2cYLpkePeFn3EHsNxkHj0m0yzyL
Ra5EKRoqURCKkiOmo8vWobak6QYzoXljpmkGZg68hmgPi+6dCs9A6gySG2M9li0Ecer4tYzLQ97M
Zyu0C6rfBarw9ObF3g5bxIOTgU5SqjrItGv7lv6vRxmLVS9tnKY7RbBUet9zgtpw3+oZoRsE97f+
qF96xnbbaGp+isatdkaJ34KVXafIpM7Ogi6JQJUOFYNS2pFmAfwuHRd/JeiDD7wlKF8by23fJQ0z
VLe/5qZFy0DfoND5FjXFrYuMae2MsGBtPl/f7FPX+UHY+cvmrhjNb1OjOfpDstVZF1pnfKGQ/YmY
/naKo53O3lnNnnYpsAiXvASfabudaYGdFdcuFSgy0ofyC7Z9FjERStaLUe2G3rx5Xo/gaAm3mFef
yOyl0Iy/reMeEyWL3rjGI61jNlUYtGF61TrCm5PP71FjphiQIuJaYCBf5TBHi/i3FV+xoUPRETOW
ECBi7XI6m150XkIORdnHUCa6FqNhRDqbRwAkFb0tmlECHGNYkouZviSg5WP0MmjKTcvxtMCUKCwY
eDV7VFsARtKNKb273YE46fXu1AJEELZqlvAGbbMA0Dq6sDgbPX8zsmyiFkYf+MMbFge7qC499o7e
AF3wb31TXq249YLcMq+mtXwt0YyOcrxhkSSZzXh/zzm0+D2NVQjS3UOhae+onoObfF1GDar2D3O4
Hd+tbiLOvk0GGp7xZBBl1L8s0kXTqP/OeHEyJ/3Ivtmmhqb0+FjWrUHWC5gZBFX9k4qnXtCv56RI
rSe+Tf1wREGjgYsj6OSK3ia2i07LbseYA6grIwnUaebsSy1ojlNfZuqQ1tAasjoj6NHLgJZ9GBEM
5HqcO9OQ73o72xecJvxYIRsFlURS9KIz1wprmIAVhygfwR2YtCHeYz2NjUkf91Dor1ELjJjkLZU7
wg/n9YBepu/RzxIvGmY0Q0Wn392rkFvT4oYPwlMkx0sAIDK2QE6HWbBz5YP+/2lGTluXGpJHDKd9
bfxrMB15FHx5IleZQCqHKYM+76BLPh6/pZAsftDn4blhsOcyLfTbzdiEj4ksOaEYHS3WdubBcYm8
E+ulSWl2RemLCO0/JTWBr+kHid9rj6vtMOjHOWxvtvLQTozn1ikfWtM60Dh+dQud64fzp8GIULps
F0YmZ/Vb3Ei/LfVyqbLu5tvFixiAB3BMGRTU2F6aD+3Ic+xIQLQm/WFgm6w9rNfXrj6Uh3jhGUXj
Aski71/nhA6y38T7uAQQZmjAK1DN7DEoXAlD3kssY+GQyXrTWClMR41kySvlZsZZG9okFCGevdrR
3MA5DLvPZim42zAJlhZJAmyv0dieFNUg+9WMwjvVtYWrexL+FgirwRpjZ2SVfncsxJONPHmARkDI
apsnuWCArMl1GmtHP0w+DKnO+ii5iyl/xDP+i+n0jlKU94cbSKQkhLQKWIFzSytqdb/qkI+3mAZ1
Q3xVIc6Juq+kK88j2FGXGs1ahr85/rpzmDJgBrVMs3/pJVOtBZBhvRvi8GTV5kad++rnk8RGJQ1d
7WkJt64AQDgxskgAF8R9+IIyyq2d663v2EdTb/d0FTCPFojQQ5J0i6BoQdP4PsBWOW+SxgDlqf2q
6BvSduht9yqY4iCbGTSLPPIMN+hLfi5TYcGPBvrSMIWY6afb0TnU3G2ZKi1dccccboNk5yEqaJZh
/YXg5fDh1cOtquPTyESWYoWuZWE+NW34qJYMWqVHK1FSZ/2BNsZGbcMk9IJaOKSELGS8uKNIW9vk
bXkByslMX/9/lmW5N5MOvNtMCgvSOtLP0dIGmJr9UeFKALJa9Hg9U0To5BK07e7eMBmokGbpLp2g
YljdzcgdbxVrw3u4JF9uPHzgcHhrepeB/XTuh3DF+kCNoaGwMHdpPiHSFoGvjYxdx4eljMJYx2pu
uI3f6gGpEUvO+3JJGAZbBdG4pjAhe1ownzWsHqVgF8ylE1qBm9YfGSbxpoNFd5XKo2iMF6/St5ZO
QPYBqs3mSatJSnTtNhUYc/DYsVTuboLd7HaopIbVL5inTVgXF5EkR/ze6XcP55ANUJGYqBfdgli0
Fm1dd1zAGuiu8qLAOnWMj4B4JSGySOM2LKtnsi1QDpQas31yiD9mBqrY0s5j1j0tk7ZNxvCQ1TBV
R/NPpIdPOowRmKzFlQH8BegSEKf5fc66QGvdoxZZjwkdhziuVc9PtQQgTDvF2eCQrms2qBmitgRs
zpwjJJS8S85h0NraLey1v5rZ3AYrv8eG9amuMnCCERSuFjIGM6qvKzD8SnFA6Tt1MbJ9455u8D6d
fSoE7wXEPXAC5t0rtTrmknHpIt7jHEENt7nVM8FGHXNa3R/zeTiAWgWkDo+vlBVWaoiGGUxJkv4+
Du2rn0J4tWik6dpFvaB69hyaYH3QxtUXjnr1aknHmwynC+7mn2HcU3EtxzF0VhN204mP44cXrzU6
UWRoe03CSZULdEzvLSRR7UqPFdzsBxwy0gzDQC+Z4m2Wz086BW8uhmOBjbbTtmJtpM0t0+mEE2zn
EC1Ukwll36IVAB7dFfuo0P460URCI34SBrVrw9RZbdVy/PewbOoHtaiFY9OlNV9MDDuMyXnpcdNG
e7c+N41SEWIKCuvB+xwxmfBJkapZBkOrK8eLJVDPutC1FyvPJ8zcmw8XbCZen0EmE9JbUF0cyI52
IT9ImUwMQP5wjYmILDPlV2tTKXiQs1hbuvE+UZVRajgg8qniNurEcvgE7SI3nHK5/irnB994Wubq
GJHJkbRFWy7MBdHnVdWPnoNaSQ4qWeHXZoxzYigCKwG52oHkw/eCK79gtQCiJNwuEaX0Q0PhTcm6
sADJCHxWfjU+uV6xS8L06C8R0oAmQyX0z/RftYuwNOajMg4AweKBorlzyHfUu1h+5GQJtpZ86wBS
pGTDtcgdcADh/zL2zxy0ag/1eFFMvXXlRos8XHHMjxYRgnTITeSGIhT3aWOt9oP6cf2V/ybUP9k3
KRQ/w31hQrTu0WksqYF76sEmc3ec81y/J/Bwk3xbXZUP/MFf6AOtOZk1hbpCuYqkYenKi0QOfBhe
+ewNeUxH+aESXUE1RJ/CeqK831fZ72g/dM6HXB65jlfgQCeLDR9g6A0sTYoDc7I/PG6HHp96iupH
kbejq+oQzlvwFiQ/vm1semwRZgPTR+NoU3+oj5KM7iatEeimwsusU0YqPpPTcgk+YNz0WwvJCG/+
jgEo9MZLOqDg6IFHG43taA4HunNrkrsCWe+2B9Mid6HxlRsPQ073YPlDGa8WRf1TZhh1WM1zg20e
708W4JT4/BD0kzfunVWlbr3OfhugyXwFxuUmqc1Vx0NR3YkBm84ofuYbeJgjU1T+cEkheSMjRdRA
tK8164MyYx174Tru0SUsYELc0QogjCEvoX0WFgDdgQ3BRL4NQsmv5YUXtCrG4ZWXxqLGFhzA5F97
fMvKV6ZV64EX6dIIyhqxLfsbuS/fyEuQHGmuMnC5IzO38XrkpNz9HD4T6VUKSWT99/rLddd+kJEy
IcIgoAPRAqki+uloHpN26uEZcO8Bf91PzTdVIsrF80aq1DcS9jO4hbVag/9uWb8sEGE1AGgknQbA
kGZQsNw+EBkCSMYLQ4RjJCokii/p7J7iZnrSJMB6PkdtO3caI4wApw9t/MlI89UjnFALap/+X5y8
A2dgg7rGsdN+Cy8gF+5N2KveiTdkxzFaOD5WSMme75T2D//NLKjOas9yVqnqoQOqWbvhpkX2OlWb
LPnXEvM9+drmjLKptBNOW5+KvC6dfVeFZ1/hUVipnVx78Ehws8Rl5p3lktn0KrvljVXJ51OJkg0p
zplA2VILNOZwUrHIR88FNXjQj/bGXMzN0ChB0QplVAX9402yk2r3D+8Ndww8y15HYZ3CwQfyAckk
02mWdetlag9Nr6t4p7J+FVDpzKgf5y4GThffP8zVhXfVjeKaS0rwzt8URX3jRcd6eeIPW8+Rhbzw
Av+tWWySNL/5aTL/5oUMnvTwa6TM1eR89rRp64bZXt2giWu5NhQ39THV1qXU4kMwVgT1RCJpLQVt
EioC2+9OZaS/IH5sd19LiKToI4tYohLmI0tsg1z3Tdof1C0qYrCEvDJQnSPgmuwP9X/tDKR3eOVr
kpyLhcSqqIhsLcxLFSD5F5XdcdV/z4yvqEj6r6EJBFLuIAJv/gWu+BdcFFPmf/WmRluvp6LlU6u9
yNVVrQTJ0YGdo75dLXcfqmJXvC2Il7Mr3bo6cFm1pfgbj07g1kezQfVdSie6NH12GcoMekNLYi8W
MTAmtAdLp/k4MW9l1iNc+LRNTcMyOy2It2uhD1nKJCWOyo98iueHrCrueYZUhhBXn+QaJPFvHWWP
CbJPATLyZxXU66Jk9RQt4cGZLpqbtoyPUJ7KGr8PpCabQ+zycDvbhMKE+AIZ5uNk+bcxQoSQJsKq
bNHXNoEUeDHaDYbG90V5cl5a2DW5y8VNPflx5wnXY1FBwRxVAxFBfd/CNK1IP9q+f2CUskEIRjHv
4Ouj8ppK/UYiss/GMkCVO9DseZf28zYy4ZP00XKZoWQX4LOaCmfiEuBxEzKpn06tRYYoI9qa8RFz
M86wR1YK06ljLbXXMDepQs8D8W4GhVbFErwSEJnwjGtr0HTaV2/R2rcNP3DyZDOwLHjrZsWg0uVc
McKjBqlwYjFaOk5oi79TpW9LG8COPZp+ZwlB1GLaj2RJc116j9ZIe64zODw0+DL6Epx8Di3sSf+r
A3ut2LzRsxyY7xHce4I8CItNPdRM6h1Edn9KA4S/zTjQ/jUqf6OF0cXoxsAQr0asflO8fHnMc+3R
O/C33Eq3JXChPnWDni2LdR/YEWhqdru1WY+ln541yDdtbV0NF9h+Q6VMH2iOcBFgYQJ+2xb8xh6v
HVZnR2uDc7Ckswqyf5P7OvUZyWR45uPn4zWe3UDtE3t5G0g9qYkIPWBh/j0GJ8kuWA+rpIFshq2x
kOHnOJCiXwGRbDjSumcGfxZzQj49scLMW1+BOqIFEJMX4AkKQBBmfqPKOEAB4cFJk3Xlv0mSKm6W
n+2qR/VxOySrLWGehyXfLZ7qIGMv4sMIqR4tCoQy+405QonNR1aDA+cjyWvKBhHM2vBNww1tAhMM
jE/FmQATA/vgF3v81dd24dGgxay54ThnFM0godSODq+mKmSA4+664AzJSck5JtFggHDAEJ60YSJs
+vN3l6DsHf/oPOoqZ07pv0WYaCkrcKKKYOgg/x09LD/1pvgtNu/W75Elny/cnnqYPFtvOicVh3se
DVMw9H4HhDiyURkJEXUdjPkR17F6HVt2FpT0aPeJGQ+7sc6CVF7tUt9kdfkEgGrbzhdJppl39UZk
n6Qaxuytxwy0LU3QeU+bqLEs0J/jt9/Mv7Hrb1mA3LPKlqIWsOgQX8hkb2xR8AM0zTRGeNo0HXAy
IwuPgVpWswC0y3oRUfeH+1Fr1rDveF6sXLtBb8uYrFVcT2gW5xd1PXXUdK3FtNDfk+qqE7+mV+6m
cqtJ62gtzsZGL0y360BtKtYdVxWCwyOK0PAwn/xOPAO+PCrcZlsgM+VtRZmdcbQFLNBvyUM66Pjs
5QmeWcOSw+2b8WiWMUMR58qx3zn7F3B5ulI4zD4iigJ7yI4dW8AMxyMEExI9b51zHoFpEXcVO3rK
pcLSN3P1wmviAsMCvMFbAsy+1onDLIOhbNy255xsGwTrcZnh5Unw/9yuadHd5bWoN5vom4IAbcHY
UtdsJ1TzLOSFcfBR6y7pMx71T2QLFbVa4DoFvJek986Fb9+7aPG2xVS/s6B4mzw6nS1GLSA4KFMr
uXPaK6dpzT8tLFWVa/ZVdBIChATFJ0cQ7DIAdpWlAdUPvyTpAmOb/VC/jDUSazwX452zfCSPV3mD
w+ekHWjOzGDIOCyEe0BcHkarv5ozbji6pYIPeu4OWtklv9dCHG/6jVuVAAl8DPTfIWyDfq73cXJk
rHxe+uScs4N6CHwGj4TiFqF4+7XqG3RAR5UbqkNFEKIAie5aPN4AnH6Y8DXT5imn5DDsY2eojKB1
VZIUUwTU4/iW5NPBLH5s650vSZjLKo6qaKIiukj7g3qLvBf1LjAP5H8RXiGpJk3gtllihGkvC4+M
vuaErVqIwwg9MNeLrQ62um6nB76bR+2NA8Kg+LFU4l71NE0cvGUMvJI6PLOseQOD8J+WBV/6d2Hn
X0tDBQOdw4EkBDk/eSZyHlUBZeYeIovuwa7e1CeL5YlN2SPM9k+JU7uOM6dZ52P0SbvAU7zr6pJW
wzXBXjicx8/cpR5qmgkCmhO+m4X4HsjSc6yLMv0YE3rcdvpmRJmY/Wmo03pd+OjO0B8B+gZsrexV
VhUzLqi68Gz3fcCqmzwKUIaqtg0TlKcWsw19JpcSmqRvWEezJUuJl6s/zbRzQUHrekA3/wbTc8OP
x40bqHvpQR/Y3j2DTmIzQNcJDKJ/w/vMBi3VAktvqsPcgDOyPJpAWeG9zWNz7wbvljbpxuKXe+Gy
8xYREDfBQYX5hsHLxU0saGQ/lgkfuUMTSH/WSMdpqgdTA8GuBsvIQNBmwKeymAiHpCgdzvhwrVRY
gRuw7mnN6pCtQ5lxpLiP0ZjRWn42wIYm3Y+3gNxkTkYlNJCaMbM4OCLbqQdBmpea8TUbr7XryTXl
KpAq45EKWWek6kZ2tIXotxFRG3jtp9re7CLZGmsVl0wWHydslCEg4Fz7GJuCTPxW9fjZUkBnZQoa
apGnkq3pU/kwkGRR5nP7ZNNDivrnBvj8KP8C+QAdP2KswWiu/VRlCN9nkVgT0oisJCZUXcmCu2Dd
BSrq6Z55TBXCMQ6fSSpsMlRVsIC8oe5w5Uc2HN3SBVQbgpjM8GLE9RKkybMdApigdFEH1UIDt+WH
MtoFefmaUOVMRKy6BTuh6Tovxr3ZMGJUBLcn8du17q5t2j/sSJiEqtyLcQvXY/8yJGDwW/3MkZLL
LpiYPPJVw4w2cYnrRfyMu+hatSKmcNyXVbqQLZdb9XpnjA1U9V/E44XCRrAPy/kwdigGT7IILAWw
46Wp9MCvXqmE0Mw399OSBAYDmET8nwfWMEyBHIGnLAfxozFQVdXA6JgvHKf7hRSRg1HtUlJzY07v
rvZ3Mv74uf2WWE+CETMRSs2XZt6DyrTVpo70Hh4XURyTN+hSpBwmtLE8L+hXY6LRPOla4DAuJR60
lnZ0e/LxJxzvH7Tch6XRgtSpQGNnh7L6XWptLcwooIvLbJ/1RxXP3Wp2dxIZbqxYhFBq8AJqMD38
4TP3QQhwItSHCHcaxY86Ypx42lrWO7kiSZuGZPJYoh3LTavqVxv7D+5CJVVx8c6YdFuJaNO53yr4
w5cc0BN2a9UqRK+Lm+b04G250tiT4MCpYszePnVEZs1GL6wYtmyeQqMkZCHibbXSOdvUhoi8d8PP
1oWWwm917i65XAgRwqHMZ59xNwFIvC1vlV1i6mAKQdhD2X3odPkwL2dYDM8+/RkVhthORudc1aFL
R8bXol3UmXT/l2BAwM6N3kLNxsQ4CSKaOpJOasaQX21AVgCJmlrCqq+DTYumzzt1RuMxe+ngEk2Y
AeKfQK5Imkug16QbqFXcFCLa2vXfRNM+RqRw8tz8MxrWi7WUx95cnhureGko4nkUXHkB+1b0NWAi
OsSA3pkEDqiBaNHzojQzQjqzSaYIbrCTTJwxmQ8X41MfucvKnHCjoNdXWMtHsnwCq90OXH8wxuuQ
3C211cflC0xpvZoIthbdK69AtyYiuiWtjuIkk0VrPqQQRVSyHTrmCmHT+5ROb7p0/obgLglgz3xK
UXz11fAcRQnyA1X7phLexUkeVEIyZ8Ndrf4pNwKAn8+AEbqt5ssti0KlsGONPNCA6wBC+Sq50ivz
rsLwED1wyiN2uc4bOA4cn3QNHM2+ThMdJs7DjlO9xAHA56GqtMp0zEdRVTdakgPmo8zG6DK308Bo
se4J0vXfMcEncXmskvIQ4ufpcfSI4X0Zqk9QQij1Y78joFl1I1LYFXBwz7eOnl/SXwL/EzGjW8p1
5dkwRqCDTKYknhTuSZ+TK3lBESy9DjxPHppiOOqVUslyvn0bKm08HgTdBNIR4F6U1xUCD5sFPHfP
9mzK6hxHYI+aiG2dLDfdn97IFHAtw+vYmsWw9cqCOqAgxmEyu1IJlYrOfZzKjUCz+1hxfDGjr3OM
Whm4bQ2DTdYmjN8gb5DfAMyn0Tgz8eFhOAl1tFEYV1Nf3jU94RfP4M8nmtFTO322GWosk8OgNe2b
tSpP7QzcU9+xGBIfyhUlNCLl4Y55CCrT+DD47RiECb2bcNLR4S4UzR6Oq5c15HDuvNWrnGqzjUDB
9cXvNGNCTs5iSigZk9wZy2Bs4rq4h2T/Riq/J7d+UYVUjbfQ6APft8IBUikdelLFKWCcgbIUwgwO
MLgmtU9mvbxUwgQDDmY7Ryokqv0r1ozVBjxZfNGSRa5Ulq/mD+3o7FX6OPU2UNfxJhxwFNLm8LO7
T6OU35gj/lRm9Ri14SapeIhZhpjGGIFtt45ZONIGdZB2zAcqQxu6uaoJOzr8TJXQbrAqsFjznByn
JlUizTmiFgTTvvUxuXPYRrLRPhptem7bllaAX5KHOt0VM2mEbLUlDOzWY38DUkFTHbKT94/MA4Wa
+S2iRNm2Ag49WWW1mhMQYXHePgpf7npRPw0ZNiGtXIaTpSWbppNINpTPi62nIPVi/zFslCbHAvG3
NDp7PRdIJmh989IxrqVJZ24TK77oUXpiiV2sFt2tJT7Pyfjb6vOnn8wntVzB4+yGKQT0FXOATIkH
BUn6D4YMf+MQCiH4UrHKbWvjyhGIDpb2zMLQ18ApXAdL3ac4rAwpCtsA53ZOUi0rFFgZArkmIIq5
/GhHlwne7G3RYwCXtOifjUuGP2nLl6XnAClsIEX55Hgb12OE3ZTxg/DCrzrHJ13XnhwOEpOcpvIx
R6iFf5kLjluB+7w/41cswCXCFQwmDoYx5HK9Z0N6ZRZd6tYJE52Nx1bU9ek8JLCHInrBhr34W0Nj
nh55Vb2vHIAWMZkPk/h3FX7E0j5XNEkibeS9moheAtRc5Q6wrsrgkboPEVLVQN3RZJvYae7U4ygI
1CpyH1V3wWvbg9llZyPVzi6nodpTWSUALVHDRl764ujzg1OgzGJFMjllldudgGmLR4SsUUujsl1S
M7r5rgOFHQR5NM3QopsOPEGqsJu5SsTAFNKwY1AKSHZEXcAZZoNeJKC0NhrX9Ug3aWRCNizYci5e
+ERlcIbcslmWAdN14ylS6MXe29GXedcFHnR1co/m5M2y89+KSLvK667+s2iljza7eJShbWxrwS2r
p1ImhDoSKOsIdvQMkxsIUL7xbaZeJBZgju62OlHz9N2f2DN4VKOF1t+1scsATHcMfonBWu8iY9L9
YRh3NNLlO9OmV4lawH6OdKSyMiQDqgo0CpiwPGqOQhlmuAy7euq/Lh0UciXf6BNJulL713khnM+L
XZ9ylrGGKWBV92++dF9zl4LbTRizx3m+ZZp160ownF6GwHwvXlML/XH1QIusYVdrxzIMMVXIjbM+
DG/4d7lXfS7BzBvQ/bX6XWrjp5M6b6HXPIUT3jd+9eWT1tgkUe1YsvF09Oem1rg23fgb26YH12cs
/0XdNBvfOXBmcjZCr+uE+Fa0st45dCvXwp9/tKzLA9X88QAdGxhOWl4NIaDddS5OMIXV7WO/Prve
gv16E1iUKFU5PUBACRASeph9/TzQWZAGSaKa/eTOAROoD0mrwE+jI+yCMyiVTcvwUc/BZNSWyZHT
01Yu9JNrIuzkDZfKN4+ix1uurz8cgVWQZ05HFS1Kz8FMDMh3Q5NeeGD9h+ZFQx5hNXAJf+m/u3QR
6wKTCzQNihVTFezmJhKaaUAjFm6f6qoDXikAOy5Rsu087+5i+LwtkXEA1yfRY6vgMNnEwQSP68YY
qchRJ+oKX80kQEGiu64DFXZ6ej0J7kBL0qK4OGe4S6vRij+i+qtDBPNajqMoSd/yDO+BhTRJp4pc
LQ2nZttBZWmtrTloawNMHkOiZ9eD5wU1lZ7HTSK1lUfhPorKxzKzxDWk0/ztyvQ02cZtnLwWinc5
HkCoxmsTlBHG1+8pqXDWpPd5nNM9vELzhGd1d8wFhKVOigeVK8w6NKR8BE8/WzO48bG+dylTCa8E
QFdb1Wm29JPWR8cBeP5pSOWFc3PXM0yK5MIcIjzBdGbemG/zrtjaS0kkGndzbvRwDuhQUovmdngG
80mSna9NnQ0J1JkWMxq60WSeDdkyGjCNjwm2MNr+ABBIPKOz5czPJXzFlRuj6dj4cRL0naOK7Tac
HprRBpdiwiwoJwipTaxGUDLzboNqhC1SXs2C9FXGY/fWWV0bxIP361T5R1lYtAo8tBOQP4xfPKMD
OWPoQGEGNubGgWMDuBly8e9cR5iFD6MMZsutLu5ody/An2njc/DOvWy5gh/tgJmkGGLqy18NDEsQ
i6i4JnOYPLSG15Jl2tLotyKfl2uYQGmAt0Z49iBLleaC4lmtzRujmeb9GHoIwvcYM/hmepciSddz
b4OVjyOk2UIr2g5TPOzr3BOngjd6FDTEQDJl9c2v4EvZNbBxu0j+JFZq/hBtq52bws+XbYfue2Np
j1ZUmjutL71NhJU5eNU8P0blNWnsdpUAF9/EI3NqAzKPYw40+SKY2SVEp3UlI7D5PiKHNqCGPGau
WmUWHmuNsxob83nwp4rYNb9g5vgywcQD+GB8Fhm7UHjNYerSA+MNd+VW5ftQ9W+ku3uB8AfD924H
OOq9dFK0F8AA4TBuuyfNZ/UUEG2PgFieUtsns003tY+NT0sqHbb1KR7dm6D7LeN6C7Dv3idANwwo
n8hc7du8AVxBj9+lG6Znz/UgNv/Kwhj6two8qnepjSl2PGzkfO5uRbmgxFlrql3U36VjfbKKTw5E
GkS3PNO8t2Y7fE+TPFQS4482tjbNkFYls1gZeOCX9E5D2rEG2t6J7O5bDOgN1RvI0mvljhOiwfii
VOKKOh+6iCIt+70o7F0n85NRaKO/1lo4LyOypAOHDvrp3dEVQwyt0af8hrpsNNXGD8VZ8MtmAsQg
9AG4KoLZJAFJ1AFHhBWzAwWsPTr+QiB2bRB1wHED4Q9ZuZ0KQG5GSsEkUgP0bJyFu6mOYqatEypA
RRf9ZeFBcBi95ViYlbgYBZxpPaQrKGM7he1cF734KWLBsKBOcx0NrLrOoNyIxLlMnoxBW2H65epp
DHSrndmrmYJ4WJOjnbJuTHj40g9Zjb2+lwlqrMtInB68nZ12YOHhv3lU1oaH8EybbkeRgIzPv22i
lBeTAqZIhWUORPFWQjVEPbxj7ELCAJifa6i/jDWkZTk5m9JnqjwgcpWOMUdLu5kZjf3QOpiYymvF
RONDBn2lrMy1cybzzxRsuYUmRlwlN6FbNwcxgnBqT0mjdQ+W1iT7GFp0tWhb6WAP7MOutFKqLLMo
ruVs6Cvl+xBl0XH09dNU9x8CYnNP15mkhrZzUYWI6jfuxrbAauuiunmZIEXoqdtFkbxmsOB8Dt3G
8y9NmP5d7PY51G3gbeQSuuOupryB/92k8X7p4+8xMu4TYQjdNQcTMLc7FHRXbeT3NIH4PhQ2a3SA
HxZdMOj9I+oFD1PvvyZ1+BRVGMlMSzD+R9N5LLeOLFv0ixABU3BT0ZOiKMrrTBCy8N7j6+9K9XuT
VrSOSIJAVVaabZA1mofmde4Wlyy/9mk153fwj96SCQZJNXSrOJuB+UI0CpLvbrRWfIl1hm6KVhcv
OuIyAGGB0vpWjqggEJ8xDj7GMbw3NACbJdybZGy+6s6+9PZ056kcgZ78bFvqlYYLASc3hmNiZs+W
h+plP32UaJtViWgBp48OnTqdTmSk7YIuR/qFD+VukIPvssDYyM98wOaqmPVnxwQi5eFINlv+GUgp
vo/WSFJppgHzQCrbTh/gXaPHuKgbvYZc1oXFjYrKxzxUO/RhNlFf7fzR+GqtpNg5uHOfoNjutYXY
VMbwbx1vr6UBfO30oMbEQpJzBrmS+bRJcibLDDYxN2WmxHOdYtgxuHCmyFSj+XZTUjyiPJUwrJi8
ZbVQEpp2v45YbUu8rIam2jdmuwZSDs4MccxWJ7MfboIWCQyOKKNNPrIEgxy/C248OLWhQ1Hb29eG
cjkeww0g9p2JD0WszINy0wejnjeR/mugTVBkoH7mCVIWpQhPGzlm/HrmlkY6FHtXv28WhzvLxRjj
LYPMh7zI3vKMMmqGF4Q+YRfCJUIHa07qTR5jBOYzo2iys2ZOn5kNXjmzBhgv2UJmMi2brASIOGr6
ZqoXuNL2li76k4lXdAmIjtE+bZjmzqs5XAA+iy8krKlhGySKAZrq/w2acTdO8UMTzgeaQadsaPdO
PpMaBAMM7YAZrrxp7tMelN2YlKdETw1oZ/HbXDCKmsLgxmTo5IUJzISMZkVtPNp6gqZ2TUWq6WdG
v09VXL1VXgT4wzuGrG+7RXI5sndUD1t5Aqow7hvdBsKvzko3HyxOtnRJ36No2S+Td2lQAda8ad/7
zibLkgPWjzhkIg5g0qMrja8FH0cQnjPDr9Ti8I4bCOfIJ2QxTal5uvdafJTcoV2Bdd1mA0tk6Jbt
OER3Koi+RysgFWSws9at6T1rkrUbj4ih6KcodNZxOO6ZkaDtUo4vtO1Pk77km2VB1LhB0HBF+KEZ
mNebgabj1cEO5BDZ2q1lQPDu7btgye6Xsr/F6AxNpZbEKh6ynTJNlFEUbY0at/TKZpZXrDvA53o1
7hUheI5LdEaMGH+RFnxu20OChsV5sVv0fAyfuOAU1rMWcXToqss2vQ7pvOuzDzVPV8OyX0PPXut6
+Fy77tds6zsfOb0jvY+HsLIetCL1tmF8mG1R5TlYVIrIB2pAwAuSoeC18JjaINIrrgI6RY3xYifW
2gQsDCxyp2I8XON5YzfWOrWWn3aOlpWtLjjKG6uyrlZmog5T2R/SyD/kPTJmpv0R+g92GyHlomfX
plOMw0AnF+/oKHyXnXbiKpYBa/PaQfuH5cv/50DHJwN9GcZIy9SvNWNEZBg7z0rfmxNYZYq5NKF/
E6W4ifxdoWwyL4Rw7I1PVXnvkZrXdbOyc7XR0K627AJb4+8woZxG8eJPuW3OOdnM+07L4bYOOSIB
/YasiUTVQ7HFa4GbhNXv4mJErsn+rLempp3qqTuo1HxMUeKbvZe5w3A9ee0SWuNm8V0txqkEm4Nw
Sp3ht2PudA3E3zAXa75XXI5MFxwQss3JQw09RPeVpqiRwFPth2bDd+ntBPeHpBUn1F2I0y8CbNt8
ViDiUVTFGtA3xpXZ/fSs4qoqNnVOcW8zj05nCxU4PYKgBt1WbmZsAWZKaqR6mld+6Am1UdDtsjSB
957fGSM9vzHoWPJhvQoTOrpxPMPEF+4qWw9dukbejSnu0jjA9kqYIOiF2xH28BY2Jt+F9tkEDOLG
ANV+3TqgOVQSTuP2EDvhzkuqbm1FdX1WHey+ePmJl+4UIvApT7lbrMeycx+ivFanKJnPCWM1twyS
Vc4y8uLy2W7o63VFfZ9mHh2bKWGQlCa0ru1KYao4PMal9anAIRatg6F7jjdiNU7uVWG0zNAYEINZ
K4TdljUKTOsB3UGzbndMZtejCr9bDSSoBfKFPHGo6BPXmNwFC4R2d60S7zY0Eo5JY8bSecj9dYwq
gM0wXw0+TaROB6KfHb3CeNCqiIkmI8K6a6/VZK+bMXrO4uYlTNR3rQ1koYaJPQlYaX0K7ltbvwyB
n/G81e0wSEe3/1g8gAZ0IiDIQV1wOYIpEKbcZvAxTNS73jmhcx8F7qELwEu1trbvQnjKWknzQj1m
rgtP3iItUP4w3UwjJEVblewmFL1ii/aEo0H08xVkPevZq6u7Oi/WHNc597rcODkvygEbUhiSkzka
lKkaPpztkgAlWgzFvrM2TQR8d8BDbAE5WfWUExkDr1hTt2ZaXE1ceOtGB56OR7amUD/xss3cIvGX
F+nWRkK0w88a7r9pvNJWjp7CtClfAr/+7bXuqTQywJMOl5EQMlrHPkdh621RLTw37WAwXRo5krvi
OKIeDILlDa7OyQuXd8Bu6APH4zcFx6Fc5mvWhuNK75NXlSw/pct99iPvvulLUaU3kqc0j3Wwtkbd
vmvKC16QBXmyJ3x2q+zR0rJ7z4wBhjW7FEGa24Tay6zsTakzAI68HZCei9Mv1CBLi1A8wzwfoRAG
Pe7SXxu37QH5trSfJoftULULQEJv1wOrYgwOhcleut8YCEuNfApqRJmKII23eE6U/qZN6t+g6a2d
TQ6RBQh/ao22tmp7lZKV8LB3me5C7hg9OCmLOuVpctTt8NpRpC/K+fK6fG0FADp15HbHYB26YOe8
aWKm0GRbEB/QoBmtJzX3eU6sDYTVZ4PKDUXnGXMWc62M5jT4+TW18q0NAl2yPhvOZuKlOz/Vz4Kr
sfxp9Xd4WmCShujV0BD1sWDHLgtKVWNyKZb61TSBtM1WR34WICGPmdWcsTyYvjFPBhb7WvTt0Y6C
e4VCT+uXiEqn3W/t9Xtvau9LG1y0R89ixflasyqzfeSZ72L2QfHHgTeS89TJAcBG7T7S7iUqr0Qt
KaqvmJ7XJvXklK4F6sFY2vwG9ELks+1b/jrXPj3jZUG3i0hnOuUmMkXLC32SNCTKMgYb7A3n9IVX
yPt7IxVNisnUdz5D7csPeQ4ADSmMyLGovhD+nw/j7K11DgfduZ34DdDCmfgSLe4mNjTEWBBPu6v1
O7l7ne1ykz4rG8NwDE6tv3et06sEQ1AAY3uWf+JLhPY9/837g2wbzxDl5V+5iPSkakGqtCVjikF8
+Lgm3mo0rjnktgLAx7fpeKeg/DRytDMRqLZe+XVqovFoo2Zq3zpjuJ5gro08QcxPehtabXWJubup
V+HziUcRc2relgtg3ETdi+ZYfSidZyv4xlSL6u4RrBe/4sZqHFSpwrhtPjgMajhw0ugXKX0ehQwx
6S+I48O0sfs3LjwI002nvTnBXeyUx27CuKTYlhMKPOm2M0E4djRykQ/HCpkeRiL4N9l3/NF/nzZn
IFm52xW/lMfSqTMib/Vy/vuU8zBiLjpWLzLI5fqBygBb3pVkHdII4JI4Hpjwyi2TR8eV8rZyJvAD
IaubjH8u2uHZTmk2lv9B9vhiU4Z0vVv/YB53Lwe2P8yfnRdg+TthtfvMi+WF/BD7Q1k/siTTeJUH
l9JfGHB9a3SEOuAfA+rkE7h+ngLNo1Nd+FC59aMsRzKOmsRa9rVjh0wrt1EMuRZEzywPgndX8LZY
HHzVsSX5Mo+8scg6J3TyJEeKa+o7EqAkpLWIpDUvifjf2v3PU1Lep3iTOyAv0gbQMNPPwKFtL+SX
SIhHeBwlvA+LrvLro2wMPmuhOuPzJQrJDzu+gkKu0OrLqTxY8Ya6jgw0WSN16LGGIbKnW8VfJyUx
gJxG7o020zIAbcKve+Yq0SLAze8hmwFr9SsjuJd7yCWHCZsr8OSG8BtRm5XvyIPm/wBIyFoQa3ZN
3bvev7xH3LlDXsYKRLTLJxtMt0V/EO5CxjlHQsYt41nDTOaUyv/eb+Q0aOZmRcZ7ZxF8eEnO1kgx
/wjIrXhy3CfVv2XJy6BZAPppnBqYi/g2LbZ47fr0zGX8RIiXpZBy+UmT0Aaxj5U9PvHivLdP/IBx
fC0jHb4pZiFcei/hBA6mbAiupcXosAs+ytx8aLW3/x5whA1dFZFy8/KQryT4KVkevLxXb7o5n5p5
YFT0MhkpNunE86rqoDvxMFhQzQxDrMHApGqAKQH1CKMnt/CQ8m5G5BfZhrMECmZSFhpqxnnsgfPz
9S1Oa8f/qOP7IbimHtOb2fzSFemOoZf3HdEhHB8mwEhVZr0mUFf1EgC7o82HuerxFOHxDqCyCtQv
0QzMEe5cWcZt7KMiaQ4MdIfxvQsMkEoEC/NbnnI9fMPA+PQQJszNiCR3dC+G2Xs3aQf0O3NKsC8w
95lu1zroITqj0di8qzjw135LNdo300ih5/g3aCzCpWQqi7bNlx30T4lf3Wk5pNucxMRtkl+jbRnK
G94/P1sQ96roF/qN9jGpDJl+Tu5mKgELRD91WT7SO6Ozms+XumJWW9TPY8ugfYrMcleX2Ws1Wf86
Uss26i+uk5wGPLYYSyDoUzUHezZXeZXjoBgeZq85yL2bjRmqj2+81TXdbcccTibJjKMBD82L5j51
EM6IkSeSMXvqtWfUGtbeOO7K3H2WDd1bwdlUKXLAFYqz4bSfEv0Qj+qrD+x/HZ1UQQKsk6G+Fc3x
jmgUR/q4aqvxJczDB31K/tVNdvDg0pGyxjimZZlEa3ulFxZ9kwk8e2qNp8g37mLdPJLGP/qm85Qu
2kUWkkGLo/canEy04Eif+yC1UREMF0mfq2BY00BeS6wME/3Y1R7qSO2JMcdjryUPqkJugr9DRukB
DbVzGNT7dqwObpQ8hcKsyk00DE07uopWzKKPz06lP7UjE7OsGM+IQxwl3fYC4miRv1ROfKGK7xhy
t/vcD18LmAMAb5x2FffRAy1RE2QapZ9nNZ+dir5VRBeOXgHtYbZmhwVI6Z1Tf36uQ7T98+EpoONl
ZCjdMWz9GCeDTJmL6crhVmvVZmSQU4Q1bkLWxVbaq2Eun0mcAdaAamBzhKKe5ou63QXODzpCDU/N
fJir9D4i/HZefM6YsSGeBNm/1j8Me/n17fpudDwQjWN7nTlY01btTXbfPKdvyNCtbATe/Ca8td1q
47nNcXGXlYfYXllQ7M7WuWjVi8TtYAJKVdHfaQaoFmlMc5m51LFPxseoUoemGa6wpwBrx+rTMsaj
E863gGx+jD570QMDMgAG0H2N4526DWsKrSmiPRot+sWkq6QXxW3vVEcHew+Y42pfhcQUPUA8kgQy
7g5AvN6KSL8GhY4GWYN4xnSkgCF7tHZZlb4GS/XVV/0laDVI2SPx2axBGKE3PIBK5i51Cs1Im6ai
Nwok4mHEoAIPgVOd4ayZVBu5J3qNafuSne3Reh1NDOVqbV9OwdEfyPHIEoZweV00f2f5wTVT9UVL
ulM741CGYFbekWxmDaoqxs4LhtPEyd/MGm5/3MTF8uGZ+CF1UhQwwIh2Cx+lqv7Nj2s4xfGCMXtI
L7LfyHPAKYu2xoqIu57cCZvsFklYfuq1BcRBfOWWveO0KMOkIT0vdpTcIsPWPpgY9ZgbAhm2u/hf
tYyHqepfO91HJNUtPhiv3c76fJBktsqNowM+K2ZrYsexQyBvo8i7cemgCnaXzVjYh86nod6CngiH
6hWB/ydDRdvYLj/9WdtK1tFE2bZ06FIO3BZlvM5Ei9Bn7iEhWo9LiGzpWaiQYz+fHCQ/0QvU1gyu
j17aPuVqevRs+6FR5ks1+UeYYiipYYZZ1VjMaeW5VQpjLW5N7Ax0Bfp0P2kwMXVXHafQXVWlhZPV
YoHIZVn7dXcgOCPapBXPNuoqUxIdHD29d8f4GfDVnuD/y3QWPhFqdu5Cs6CIt9FQnOg07Pyo1W6s
aOZfaRA49rTT0+gCABnhAskmIAWtNdNCJyt3DqHFYyLuIfqCggoI1d8wRXsgbfCqpz1vjf1WFpRr
xEcx/s5b7y5zFBoSzIC4gwGfB1OInWcjXRLAcPUDIkcCWFVVt2PfXPxe/QLa3qkhOytvOllht/V9
Hn8VbSpayfL0yoZO3eSHV6dk/GHbIrWDtw43uot86txw2qUizJ5p+qdiuomIn3ZyJguv+8q80/14
V6uYcB6BATeBXTbNeKQufJOESJLdlEN8Zffte7ssF8Qu4QVUzdWr/G3WFJcWpXfL7Xder++bacLV
OosnWTR3iavgRrIZ7aLbOCkAnQBtwZHgg5DuoaZHndj5Manbx9JbthDI3BvPzl4QX9jDzfj09AAW
W2Ogr9br0OO5ksSNaMAX+VuhuZ9TRKe/sgzCSv0PaayDaXhHY0w2iQnKn0SeTG/jWC5KVDGSdgJB
nKk65in5KAGjcR0XV0dJzKCjzMEZNLpM87adj1cIGWlcMjmMUhRE5PQwyolxesW5PqFSZBgHH30z
aOpAaxM02nktAHcwpnr32SXxP41t0U7BLhjyreF138D2DlZFY56UHGY5xILoWXkDHBjM3aLgbQxQ
gXQhrWcAPly3/ynIq2o1oIg4dp/ww6lc8S6Sg8BVJkPZZCd/2ZTZS8BRUFQsfeAU90GP1bAFKq1u
6J1Q2EGcUsEHDRyQUvpTisa8rBgJLgvnqrjrRQpVELqZtMZ2AHnu26bbYHP5UJlEjyZNj32I9EgC
QjwPL8MY3YI4uptHSrO0uvE5NTwPvLBCayul5WbEuO6Ewb+imbA0Tw5dmu4lRmuqPxVavw1pNUTU
DFVPwp53yYtnJ9fKzO9drf2oPUv0ShFCstalMX64YfdrDBZq9PbnEGG6B/8z8rp1kpNT+22Ocs3i
7pM02+GUhYH88FOkwWnwCEEi9kQoAGSFvViw0Vz9M/OXbdzDBY0xJS2hOyZFu1mIgG2tHTX64lHu
vg9+9AZcEdfcAgPu+aHhIYZK3c+u4ZD9xo8otR2qoHpjyvnMU91M47yZ2uq4EPDhES7rGQsu2pHX
aIbNOw3kwpX/6i5ezFCUjCAmyR0npE1j7UwGsGUA4sMPHjYea0gz0Dco3EOL0mZF6eTMycElmk0L
qy1ejK/KgRJAHQDFtflcXCQXnWZXh9EBM8ztmHRHV2BptV0+KAkUGk02NgUCno+yIlku26ai46i7
l06rDk4635bClktR30JoueGNfM79flSHoOzweNHpoGATc1P4I83rfC+HxN8TSqr3ZQLr5cTLLkxq
6v2Brl1lkLDnPOWEjKbK4oMXOx9aj6Be1v1gTEALbUFwy3ip+l67CfocTB29wXbZ0Oz/KjSjRDRv
wPIaaUerDag3bfehiKTShUuczIhwGFH7gsrxSfdysIgGJi2F8WjU02lJPDzQFkyXkKr3pvHFUfS7
PQOT8cYNaZa3YJ+YckVu/ZVp9r2JKwY359VLEJeqxhStEtQwMk9tZ1Pf9tKtyp2S7cqUQ+6sZlEK
poX2BoDn6ATFoy2GQRpcyGBMT9jL7n2iiKZTOzhzjjeiXtCggDcw2a/wVB70Mfs1zeFbszSKiO5T
JSLOkcsSxXqAl9eDcVKW+pdO6aZFu6yxkU5OxLKIHVlRH2AdVYfouLs/9IFeyio56a62i8tu1bek
1GObP8guWUbvYWmz39ifXoKxfaL+BTI4X4vaPOoz2ot07hxaY1ZgX+QiZVcZ8FctGsttUW1phdP2
ImGmIgDYvzYIFF7I9enJl177HwMGoiQPGHyrdajszUipOpORSMbM8cHibeB5jVCF2eo+3rQzng2s
ROUV1U2WF3dlgGfjYjzMTY1djEODHC5+WuxnPaWbF1wK+l6yA2YzOzpaj76vw+kSPdSu2riAi+0C
PLRmgaxroF8np7ZNXwd9YkbVPv1FbnwmJShMWc+Rn198lb6P9QziHjXDgPa9Lhh6t2vgh1KZZpDL
jfCOtgLFZrYz2ZRWFD8kjIh7RMddspuSWsOri8cKiCIaljvbmA6aU50nY7ikrE/EHdxdXo9rKc3S
rPjOQ2dFlKBh357k+6cjUjpUOyZVf23Z58632Mbh3m07XE+WCP9JfFxz73ZahvdcWe+DQhsE6nYQ
D+fBrb+rBMZ2prdveoMmkuX3xV6Z2osiiw3a+sKw5RvA4zP1664NGcmhuX7HKGZZR360YRE9ofL3
jTDTkzyZCK3iwk2e657uDHGC4Ax7ct4pt3ppOBL0vn5tsSmDtw2tlzSHvtx11sZvhKTPJNVbPzVO
NcujjK3z0Or4mTivpcXX0UimywwOO2Lt3ngs2vYUTNHZYQWnZrLXe7Wbo/FuRK03TOHhNaBMuT2I
pzF4BmAdmdo3GvYlKXt3gZS985t6p8pxa4/LKbKKAwjla94bb83EiVeTbLqdjSpRPp0yBoBAuYEa
sVbRe9h0IaS/QLs13GKXGunG9+dbishDUTRH+WBUXzYDd0PUpyucRhP6VZ2sW0PdKuD9cANJ6UL9
IOuvRO5NSmWpKuUbyYk5Bd5dbMT2TZhVWL3ZT11rbrPF23I0n3ti/GQZZ2tCSc+BrJ1pkVB+7a8U
j7YE6R5ZAwmSwCDe3YsVZg3GmcHHMru/yxgdCkbJcej8DsINqXzcmnBfIe15kmpoSa37KkI9ajAR
rIqDMy3Rno6UnOezmtdinjp0qJtnY/w7jHG5kYhaadPGN5tv6JpP0l2Xczhi06LpclNrjzMwwlxa
d5yTg8NCdSqpuTgFTOQEqm7atYFoxYUwvWNG/EwXOpj880FsTAaycBNQf2txHuF50i04PJg0kD9t
OlVRMV7LWHtN3Oki4WRpIzTN3b3qAhjl7W23wP1jXUhNL9vGG4VF2WwNTofOBtmV/1iIidM/X7hI
HOz2dlp+V2RpnglIuAbmT7NcGrkzAUseqGOVxzRL8d3o31OkVKvOOM+quwKsx8UQdit9aG7gTsv1
f5m+XCBEUio1kFfhy890YIvor+6qahg4pkY5nG6Yj66a1idZT7bMgKDdG4g8ugjqPv1VOS5MPq5E
rxIwYnhC4z+TL+mNGb70QGckrArYiuYzzLT7WCghEnMGGmzabT2gUC6kCPMgH1fR+jO7F7nKxaWI
YrnIKZBG8V0+JTtnHNHnvWIX5qUdtjn1WqHfVabLauLsqnnW/ag/SxtYtvVUgtJkNkfSc0Tbi5hC
nwaRKQwYkaKm75pNTBSilR7rZ3qQ01jdWCn7iJht0WAp+5/c+3ZgxqB/Dc44uakmYxUGP1p1Tacn
cHxrNB2BBS8MdnsoeRCI7eCOuyIngtwwm8bsYJlY53zJN1EILRANVsDHztIOMEmM6UqKe8RfGMwi
RLXoFYEWHFPAn9y0uTH5KhhksTDCSNvmzfRkkRPJ3zX1e9/VJ4eCeK5wCQjnI7POGzlBzDDAD5uW
C6h8HgF/2ZpY3XCQkwqtWlgkHS61WYZaSnqQtuqYA/FWxRpzzVW7NH+JmR36uJkhw4OZVqbeZdfo
3rwu6dk3QXHqEQWXVYLteBC2pyJpDspHGIXUhL6n7C0t47WMoZZHpE5f0uVjGKxLnlgrt+8OiAqB
BEbW0IcTPcSnbgxXKOXRAf+RlVLl71XVrmUBNcm8KemMCYIANNiN3Dp2n8hgp4bBd0Unj2sT0eWu
nfdyVw2WJIrTTggTDhsZZh0sKrlnsq2JWDfom/zI0StJjkxXfARl1IyEVIniBDMrEtyuxcwk+JZP
q4rqi+8kORvdVjMc9jU3WT48rD4lbCC7tTHZ334xHiplEpwDFA4Q96/cMy/M52Zj4LhbkltNyTkw
v4vGwIMuWjMNGUNjP/QaurcjOeLU3Ummmvn5oaNQNQPg47RB/O6pY+XGWfeXyAbdk2yFnsOyzyaA
EvhPF8GhX8gAWY58A9Y9sSBCE6TZmfTQgY1bBrP8voHz12DnR/Vqd8VT2D32TQmla8Qb61GeWsnt
AEC5lQkOTVAkZaEBABWUZUE86tnheTJsM63l/z1NhkoreUzSNJQ1wpm6UAy5uDzHHe1PRHPZ3BIN
LSZ41IOyAqzhI1Ld2WuMSwvg2sY0Jsg3LJhIoVkMFKGW9Nxl7NgC+MvzhwhsePfeBBP5iLVJdURW
O20NkPhOQo7XuSuejKyn1LAOsnskhDAMq3iSFeQeTHZXEph6dwCK8SHPsKEAHoHRQmQ+E1GgWDy1
+Y8875GEzC04qYIPhpn81/OY96Mu4b2xjkJ6jbJHRfmdrxNiLVVzb+byQ2xwaofhRXL2G4CYC/IS
MfQmchxZvDohRA4ana4BU6GA/JSnIBuU0cscd0zHmZCzQZlWuFQgKm6hQn9DZrtJ7AloJXUl4ScL
tRvDf0q0EJitA/yA2SnTF7kHaXz0FPKnYiVBFSuFkmx6DqQaS6nM+kD17SQfSI2wtlgW+NzIki+p
kyVoLaMlkVAOEdkVToiina67R+I23agnPL7gGdHf4WvbNBhkm3XVZeTsqfRlP87+gQgB/4ETuGW3
8SWjMNxJlLBAYujZeFeX6pYp1F/4Lpm8UfjJasySmbSnPbNy45IVoMcgEoDcBXSYCVXp4t1LqcD6
k8edtB10LyjYHL5y7MstMIw3QkdYAPPnS+Sono4RaEkUYq2PmJtf53gySPxiK7HrSiocOaSifmb3
02x0EUYcGBRL5KdlvxWzubb24P9u2a8TdDuJHTJW5Ml1TxJtZI9FA2Rx1im/lXiwSNmLA2D3KNHG
5L0iuA+8R00uy/IBunf0Obry6XMQXXc8yG1YEMSGgTUrCyXjAM5Ax4QFtDStZCCZYt74BufpkpJc
q+Gqcv6aZ9hZ6uAx4xOEyv+tGol/7AOHXro8P8NGIjK4k2ASgJBuouhiD/A0wTR5tBqkpeB4zQ1k
4VudcAzE4ei01nvKTMdePppetoWRtS/ErHx2b7n+wAJiu8BoKy5B7t15Y/n9d6IYFey6N81xVr6N
+qYNrQ6KvBeZ57+QYN+CHt2r/4Kr1UUi5jCtUxzuECte0eWhtcR286a7NL1IMsfZa4QvPmAwFKxO
stWjeXztguRkdC8Efy4MKZWNg2Z3FvU73C//Plh2txzj/LPcIdmPQ5nuWVWLVe1cMLxIJfzFAfJO
RGgN1OEREdcAMvI3shj5kUKYk9TA1yPw9iCuaEe7SXLPWJhAxltHPiRFzBjmNrs0GNk73EvMB4+y
zRKaatVVtqhAAMzolmDDS9hA8FGQBMaVkYgElw9TZYtu0M+AM4EDsFryzfnKayWsSEhml7BUs7i4
qgLYBCu5IHCiA7DRcoQVw2rv+7SQ+HybZxgMzkGqNbkAeylXbAe6GlDNeXR0nIah3PEruSl8Q9N4
C/iuFTFR7J0loLnq1wcQQ4reLs69nAETwYO4LCvM9t8UHDze629Vdy9iAzy33Umiejg1dz2Hd8lx
bRNSiHjUj/5GgnDDJtD8H2140LP2SeH2ArnzzmOJyCcEurbidJQ4JOepfJJ8RY09r9N3y2J3V2vz
NvBfZxuxn8YAnvWUgFWyKU1Z5uKYE3uYhxGB7Xn8s2CLMZeaIROEc3g3z8gr2siFTijyitQYu5Gg
uQzkV3h6u/521gcpIXKNqeyshXeJbGE2PgFitpuj2BbJpyPyx5rzzOgL5TomVSmC97xXon/xPqni
RkmEkSREXqE647ZV0QVQJgYufoE+DRaz9KYovYW3ugHPuplY0h7Un2YawVISqFh0BryOqmvX1qye
W5KAjtOWBybr0AYm0Lf5nYRRrUAXs/yWw961KYOiZVdSy8u6j0P3kgcoBLP+wYeRd/YTaMSiJS8O
Gb/rBytNb90EiU/2g4TSuLePnBqya1UWAtQgk/H8TgAfNxIjfRsba8zQeFMJdWCv5HSDj/iXzIyN
usgBo+fltiOcR+TDElESIyJ9EdLZWZaKxMGKdELOVgkXxCT5QIk5PJ+/5FWlDKsBykoWS1RkaLmX
aVRE1zDr6dUUybZGusNymrVspAp7lIkep6wGicbJAJq9WXcK1nVqH2SlaQzjvNg8LT103TD/S4xQ
XF6F7F6fAyPVn2qIJh55B5ge8k3JXiW25kCZSv5FHgt7XgKYfCwKHbDYUTfgyiXksiKksTKBsOcG
6c3ylNnl1tfVtq7RCmbRSW+V0D9U7BtfP7pJhbmaD4KoJktBMqtQq6pnclY2lzzWQEaX6A6Q3CTT
vzYAmhQg6ck2SYPllQqPs2/xwevnP3Jiy/mzVPm2Ihs3XFxUODUltyBk/K3F4GeivyCYqYJ+Kpav
dvrmug9ytUBcbkvXu0/Izpj0HSVN8WjORZhiuJa7rt2rLFZFglkvmDzmGpSL7lprqPuwOiIjf+b9
BBgqqbeGxYskNiEhThYUCLSt3CY2dkt1IlFBUkaLw13WIGta0lKXAUg3l1dZAjUhzLXyneQ5cuox
oVxjcSWhgWLx+t8zGx6XCmYHaRrHd+2BSYbM7HbPEovZwfIl9fDl72LGiRktfFSiSxh9dr11+PsU
sz9L6tKH9oEUJyvT95x80BkYu7NS/z82Sc5pR2pndO5egtFExd6x4HrcweRxBxre81OwhvWLx4Yl
Yvvo5tnPqLpTsQ3dSde4g3KrasQ8I/vvtpXuvJ30CohzQAbI4SjngF8sa/mEhmyUD22E/pr//AVC
Gs+cBZLQLbV6DsIS+Um8+9CLwSNhCp4lR/H9+Jgu/j40idmNTRYSvjSWdpCAbnYJDtvziVIUOMMD
ZJaDZM6ysMOJbgrnLSq67CLd3ATJeE3bTqQ2rwxfBPV476ZvptVuJK7muneS7DKrXwNX+/U8HRlh
bdi3fNQsGq1eeJL0S1pBU9OxW9DlAtQMEZKxoKhpPcYNcaTR8QDKYmRxvFJ7WjSbqWLeX3o/fEEv
6wLBJF8tgFBWSB1CBgmhjzZ2WAGV6G6DtvtCw4wYMnO+98Fo3/RYEMGySHlzWP56cVvH2YKg34zE
d5Bqr77BcxqrGblXv3Pu+mYBnF9U5NUuiOjMQbs7LNCJWywjp7D2Pmk/6VSqHjFshjJWhHlKIlm9
jkZzzaPwNrMtmvoBwrtiKZTj14BAWZRjKZp8VPj3oUm5NHdxk7e3kQ3ZKvGqU+xNLs61SHzNOxuW
H+PFIuYzdY2nhwei75v7qlzsQyYbppjQ2mxdn/LBbZfrLAiz/5F0JtuNKlkU/SLWIgIIYGr1kmVJ
tuVuwkqnnfQ9Qff1tXk1KVe+dNoIgmjuPWefuXWalZlI6PsDs7SE0s/5aokCXvJqqq88NzKk+eXW
9v6xmu9piefWKWf+GSSm8z48dsFfbGjdim2GiXKv/iyN4jQy4ZRouAxICasqmZ8rA0b3UCKJr/81
xFYj/WILX1EJBL3QwapVHIAmVX5bNpYf15iQidqRUjunzXbItYlxqg1+VpJOz1nDs0XxfvUDJMXa
QRmY1bc6RJaz7Fi1S/AnRMA3osERXUr11gh09PXAOlEq+c8ZMLdUDSl9de6rnRLjsPVn409SwX82
hrYDVQud1cZsgtz5cfZ45aLpe+goK43xSBCHSlDNxeVOecgg6EyF0B8gjXg0wusMIdtszuPeMAH4
DAZTetu95lVz135xn8npWINzfBwCHrLTmBzEO/85XExPKRV1iHPOB0ahV5GqP3lZfhZDkK+dpnDh
uVIrLadd2UXvwI5It01HQbUssXYexjaMYvdY54fUSr4my/sTL0jZzKc6ouKkP8YA6DhLAhEn6fA1
1DC7QmFctYSvmsZ5t51YxPC6Uj2UeAFskDRrUVWf9Zy+wdT5omXxRHYgFRWz+mN4+Zs5hhIn0XhL
6+xapjQv8vaPPwE6FCZFTceP70MG/SMyY07RUka3yMhpQxc8ybS3u4cOLX2IDBa+5nhOc/OW9awa
sahYGgfA7nBq7NHPGGcjvLEGNldrPvcz24SqzF6Cyn8kYgtgjZk/mx0ZeVFTVUcpxa2xk5A9Ilqe
XpfNsXNITczr9pL14qWMsQ+nMuVABL571tZq9uyUrZ53DoS85kYenWYLNVzSgZaFezt3QNIVhfom
6khLRM3/PtWFeAtGKrRDSm2PwtF34amTDFvSwkb4BkZl/wPswWlL9hqHTkcvM3DEMS7oh6W1gxLF
A+GVeGti3OhbzpbFZAr5IOL5uZEZPBQzKqgeaj1F8efGoJLtGuPraHkDu7z5Vur5fcoNSsc4Cx+c
gjNA2xG2WYfVtvenn9x3T/FUYHbx0Y5HSDA8b370tSOwZpmUBXvYcH70HabdTQ7qVusZnemSnlZa
dQ/xBjn/LIicHqMETWCRhRQOcvNYVIpemdZ+fhlsMt/cEntQbrNOkwhEGW0A7lzVPsFHeKJfxqg0
mck996in/GIg3YFDO3EsQa51JfK8WY2QIFCKCGeNnYVk7ip2dtGM1aDIg2ybIQVDKs64TX0TB5zj
/lQNuQ2GJCPFnyZ0pWg217oO4q1ZueNCz1AnSwMm4raCdQObxk7uN63p2TYQBLvQeRKG+UHSYgpE
y0BpP/zIIrzjhD9GVgT5l8Z7HZmc0U3S4FvLPwCu8aGiF8e6bIk5ca1zG44FpXQO9WAcAPNo+dUo
CCMJNvIHnDWk3WRIG4yIsuyczdTSSZEzQfKtm7oFl++LFHn/nBynyrGXMsKMNUdoeuFQnPCB+A+W
mPQ+T4yrO0KTQ56YiZLBPJrkgpqso6wmRvkAvwXbe+ScFqFqbpMrOZYBiz0+fOWyU8/NgdqkNbss
pX1uWXia/e6jcQlIknFPtnpHec1PgKlE2p5uOV32LZNJ921gcF63OuVoWJaG2IZuP7w1s6/ZcZmw
7eLhVdZWvHNtJjyOFADAB+ADu6lVRcGEodlREsJlPk44OOj0YtTpvXFx9ZXRwTDGlGaSa02rKbbS
S96WBFvYgQrAvODyRpNvsbQSaje+zuQJAYvtobUJgD72XGvsHggSsAl43HAjQcDQNuQyx1Z8dIpk
3CvH8ZG/xghl4PuROrDyvZDWtD21ORW7OkkefWDg0A5wlawrW3yljQT3jP5010D5painZ4p+hnm0
dTzSnpPRa2eW3SE2TWsnonKGp5M466wg2TWmNHqYq2Wrnhj+o9RyCFZOW/Au+Dk7KSpazaM7JFWF
EmKITlGQErte5+WeRiTNtUwWUGNVGbxGrkhY1zKJZYKkh2OTWjVykNr8zt1KPVdOG370tpq/fctU
6zkDlFVIh1Nh2sd7OfVoi6pCmd+xSsM/FbCbvcJUSXaBUchvEN7Ai5IJBLXKMB6NxODAd7JMMpBQ
DVut7AA22qQ7BTNqq22Nb5u9Uuin19yZAG4M/WL7c7JqII1wspCAFnkZBuSpenTYw1z+KyU4szzJ
66vtDDy1MSCHp2ZIn/FQ1c99Z2Mjsf1kvPXoQVEoxept1Eb7MVEtvpQypuKvDetP17O01haWd29E
MyJCYOaDQqXFTqjf+rLNb96k579lFwLXCtpAsSt1wgOhgOws9aRZAmxagtwwZHpQRaK9JSAWqbH4
qUdBi2Oy4ChlKILtyYLs3vTJs2ihBRiwdVZxhCK9H+Ynsmzaf2RppWC8HSPUq24wcK91Cie3E3mD
3IyxdMk0TSd2fI5gsJOkBUx3KM19kQu9oVeM1kX1nPsVymrI6PWEurvWzFtpbRDAFgRY2Ltep5dp
lL+SKMwVcYPxc18pjCdjYf0SSzrSd9OUpMc8W0tPuhs5xF82dJyFQAYkJl0oK+gl2FWbhC94WedS
T+o1+4MKZSMN3KAnfZpknSzaaZcwS25a9eCmiVyPdmnAKPWnp6H9HBr1Lrp/PBRciM96QDrTDguh
0sF7x7J8qtvfKQO7OETPrm7Ci+TcRVIuB0qiyKnBjiOx6IumCLchSYikfmETOCeJcwPTtR6bvHuQ
Bo1s9niVSN+F0uBUR5/q2ge/F+P5eyuooPn2tWBh3wjbPHT0TKBvJwC1GII/ufNS49zfT5Fac1If
eyZ5rpPh8uCx5CdyOhiZsbWRjgmgLPxUqgRwYe9hU0ABnI42venGqQ5mR3Bb7z5W06+FjKKlWuGD
YOx52SlRfrjN/BbqaePZJEiAx82Lt559I92LfgGxEH5Tc/cchzDglnQU0AMhVAXKuw99jLOtJLpn
Thdt+QN5Ev8RwIC4lhwOkzcJ3NsLkAfZgI7dlWFThi1pGrnYCz9j/JrgV8eYyBsO3RrSb2pZ4DGp
Hat6M0GRZA8fbvNkgcaX7j1JLyKc3nhILhQjRJTe1pT9RtrmcXTJSWaokQe2W65MWPFLRBiDHd4X
vAzX4BkkltmpeyshDToGYSslEAOr+ycL2lOV+2exDnEofSvEtCFe/XFWMYftYMWPQIFA/6Hf9KH6
UKp5JvwIUqn1iDRutVAwRdYhXo+hZA0/XN1IuZAvjSTByWHmIl8FFtfDHEWbViWb5Q4uf/5Pfo3L
Aa5qwx8tikVm9L38zABGRYFDywEu3dDFNvr3Vs9bHVDgBNSikZJx2GW5tTZ5aH0U0DET7lzf3UcL
+6UFX8KftgbWFjuGmMEWfeCSIhhDIseSNJvggPybkdZr0ovXdkivI8eIZ75lWXjyI1jJjk2QMkrN
6Qg+lo4smEgOKtarzQKZDROBN+xHq3o/DfGrLJ1D7nivudm/umhFi8z/mELKocDBMT14DcjhtgZt
Hb4kElyI7VfUJW1e32aoj2EE2ase/8pyvrMJyLZxk/grWDY7VwRbH65Flhwh3RBQANJN9wjtsGbo
iwEtpO+9R/wsZ8AoVH+plMLTs/VbQdB82fFGg0lk7X/DBbwH2PltR/qpmyeiH/qazBFoFDoI1jmP
Z/nuOL0MzInM0icifzc2sT0p2vAxCjftUP+YXgI3a0QLPQMTkKhZOu7cnV3MKmIn3Cvvb6deCTG+
ujq7JY5+lQT7cKultjfCSV/rMv/hwLtqxXxjqw2FWkBQg1y8PBJZ7vx4aYDU32VcoeaYED1CNMTS
lyfHwq6eiRTdOQorkemhayp2o0e7SB3Gxvq7PKKEl0lSlgxQpQ+mu9cW2tCZM1B3o6LA+t9+IHZc
sec422TDyPSjqQBLphWZH5ImEjvEoSSalJxd7svCpF0Yk4zUwe2ujIyKUBlG50ylrF9KprF15/OV
8OgE5PGw/s4dOArswzitPDgVkBSjo+0HEpNrbnpr7zByfG7H8uclO7YiNmkAhEAkL24VmDS8pr6G
zFmnPI4OJQAq5+7btKpPXHedNT0B8v8w0gkCEF7C4BCK9oMlgjctJYBhpNPcbQHxnrhfywygSrDi
WA7+e5/K4jGNnimgbzthbcIu3XHxCjkzXxibVAiPnEbbJ7sX5+WD8J+nrtnwxW1c4gZnRiq8xwpt
cUc6ufHixA1l9TaEvjGg4mqsO7hlqLXNBSASMBfoWyAsN64GBePb2bsVfC4f2rI4Brg6XqJ4CKAY
B6Io+SUGm8IbX4fOWH5nGzhQWqn8ugnFbv6DjeTjvQjMj8KqwQJImk8iB4x6QsBdXRQWgN88bP4m
5I242T97HneMzCZpM5xs9xTcK/9kcvO3zHxdrKsIP579ZD4OqbFP3OoPf4sj6sDfLratDESs1SEa
kv2Nd+1MIRncOTtTM3/kWxYTr01GYNHAgXOumeWsW5bG5TWJ2/GoMJ2ZDH3Y3vybwiFTL/VXqTN9
RRE/k7LrLOLpsR/bTTuBxyD+CEk2X3pO2quyp0ubFOMjuFYvHVcu4Kclh3j5WV3y6XBMZQDNmy7v
DpK1FwM4vdjgrKrvCJew7Z4ZK42Zo2Vsry6g23VQDldcQU9xr0lYqrdD6N8du4I1THJk18gRgViz
xDKYwTJ1cy49ynG4R1N6bGhDUPt+Rx/jB3xjahDqvRiNl7d6QufQJJ99/ruEvYGnXXn812aC8dTe
h5R5Mx/uZvMRc7+5IUtY2ihMoDLQksBbLtRaxq6qX+Ma2ySaBPbriWNuGouwCL6Zp94wQsyc46D+
9fCNdKwRvIjphI8vMPfguu2GaNmepTj7x4S4PJTerJZnnUi58rJ/LCzLZWaU/rBOb4hsYh0QmzRk
rk+Oy9wSaKT3lMpmlg3pV/hrf63s24cVF7A4OEm7Wq6nnSh3wn7lmnSYbHvkI0X3qZW7+GFl664j
PqRd58RtPJYCRBGFWCO/qfYX1BsLJMgYm7hB23tyx+HLh1TH/ELv9MoNHLmgwUsPKazdwGrXyxPX
oiNsFvsAn5gbBlrnwXc/op5bSFYPsox6oCnYIiZm+mSUOg2gGOdXhfehVoR4oJaisSH+8b8maqUl
+CRMDVCcx+U7fTlDMwOUy3ZhzMUGoDdOVTm/u+C8aaYsj+u/J8zjWt5ZbtUobssyL7NvLsD1f+2E
PKL675Au2erphu9g88sPWV615fGS0MQR/79IEYen0pq8qzfWl54FPFd3LzT3nniWkjZzsfX4xA14
IcfqzrMieIH7xXYPAwOs74/lEwfVFWP/MaPo4kJcS0H+ymWoxa0B3AoNwjTvkZk/SBNTmy1oSxMk
huGaCNDtMtnrpF8t43C5NO5TH5GNkIZbLiEm6Yq7xAfIYaVkQE+XT7zc2p5RrUCWzhEdb6CfscMm
IRB7Ef/+N6a4HazxdJypCjN0uUxrnukyIdrXpAuG3ZodniBunVeLO8MtmANUn/6OL4W6d46xZtTz
i/1lp4/lafknyqfA3aPi8et2IxhFETtZpBFcIg/l/w8qo9LP6jVCksUJttEJbeNoEcOCVnSDp9x6
R9QekWRa4mC1Ou/IS++QfhyY4WGuEZJ6yC5Z9c3XnBlWZ6+lcHgnIV/IJdcdB7oto10kvEc77Tco
3t6YnJaPbBnMnN0tZ3fepvGrg/gW3+oJYT7U6PhqQvcfLAv1KV1b9g7L9BTInAA7qrO1OsczAA9m
FG4gy5qgz+jb5X+TQTWYmON46kx6yzQwdDOF6RbA01J2JehkTq9hTSjlVOKcZ0XVuP+T+Zww3ZpJ
YGwntgLYDzVNTBxMBC6S4RKta6s5tUZztnp4bsS0LSiNluHdxbSwkuC6gN+5qww1M3Ww775wcros
T4LzkMOrgEQNojLnCq9bRjgvdOQiCk3dx4DK/jIje51166uBpWpb1Tm+yQBFgsk/2g4IjucpuUZq
GRPf9KxOgDZWVO12vPo+M3vPjfVFUK78HCiOZQNCHr6YTno17/1AWctM2QbhezNN3C+HiN1qulQ6
9tdmYax64R6LCLce2Lq3oCfGshqi8q2r6vhJT2P5Z4ZpRgC529JTg0VBMT14HygeYcbehXN08q34
ObD7n2VC6DGHcGa7U4pHPjZt8Vx9+qFLubGRFO7zjsyroSNBODqqNGIasWmlRP1jvyQBzyMou9au
zjJtf23fajaeWZKRSfOKupukvON4G6/s0CS4gOrynoduGBP4mhr9pM02ogvTk0AunqkEEGjr0lFw
ScVAuPkgvf5A3/oNMOcfyj0ckpCwUZ1MKE0ska35u4ui2ZhisMVwOFY2qeg/7OFojrscljwKnhnw
IaN4pBT7vmz4UFW8W4Z1KGgeL/9+TDDhl9j6wL9TxNo3FOAPo8VOXoT6Wwr/KJR1NiN5Lf3uTGF+
J0G/CvZGaRNdyJoLVlnik7Vs4uU3LfEwtrkHRMQ6EOVOtDATLBJOjwaYc5HBj/YxoCn3eZqWqhwN
LXRvoITXxVIawMZmefCXBByrXJFeC2qEQBGveBVlvM7K6MZPMPnVsa95SMl6uU+CsN4epFY3nAbP
fNOkP/BcEEtlW49dIHYGkCFQzeWImy9c982EkzVejBicvmNKW891DvgrM4w7xJ6/dS7QHbTFiVoO
9tI8pqc/7qlh7TJNvkRW1a9aRe+qTuAb+Cfa9l9ZUYMk0oeo6jWhAfndz/g/1Bk+C5cCkuibc+AC
5GrbK+lg99qarwlmlKoXl0LDfABi73KEB4+zaph0GcwXij1XRTnLL+1oZkCl+bqW1sUds3WjbQJx
HAvA56w4pxH+fphQ8T8sEzwBRWQ92UQqgf5wUwp4HTqiElVvXDrrCn1R1pPQNCravIx6IAz6Z3S7
ihk//+y1fzO7CGEM6MZFaQvwWA/OMyzNCFNjktqA9MIq+IfJKngExH+3QKMMnaLP4pPyF9ww/h1T
szsPXbVxsM951gQSQR983O6e6wQnUzqvSxenCpjey3BfBQmi8cp+Lrlbie5LbDftxW8YUKjfKXlG
BCWWFqVW90/hBh+eyv9MZn6l1LddQKpxhQ0N0RmTnRm8j3p67tpFBpPqp6BkK1TWPonTSnbI14nE
kTj+a6FuvUktJpw7pCl2y5m/vRgjvtpUGCHrY8RODrxVVxxEUd0UJ0XR1tBzCl7RIjvpaBhPgRE/
Z7X7T6X9LvcXjEEwUmmF82/GwX129CHO3F1CfBUtMf8oM/MeWiMJ4+7X5OfvgO0f3S4HJILE34j2
Q4tDtrdNzr1RzrUZHsk8aIkaQ8CJxs2l8yONro1qvCef8CeWp2x4ELN99nBnz7T6dQnEjE4Cp5a3
AJEaDaSt08T75e9F753CkuAawxUI6NE0ZX2RgLmeDsLUpzaS35j4fz3LaW6cEQ+5RGHqN/rdzu2z
Etzi0sQhNCLtqKEnm7CMecjaFTtsTZdYOceYVziuIM9NcB7y1LrEXcuBgYScp5GKx5PTuBW7EK/H
X4zsyTLF3SZV4GG0BgPhGttMs1V/25RAE9eTf30vv+rQJQWnF9TsG/0WocaCYNnuXMd+ci2A2E4b
mzcUKsMJjYBLdUncQNX8aafqGpACaHgMUYfIlsylx1T6Z4pcZ8ud3rwynDoq5pS+Isv7l9t2Om4o
UhpfoxW6hIwHqfceQUoy5LwKlDrVkK1i6iYJmyaiXqgW8YqlPWOLepyKXWZPdDhjtBsYy8QOXFx7
SarhRXbKt6nzN3Y/rwddS8SfBActtMHCXuN03/nczdwEm1xEBPAINHiVPiTejFyVzXYn4UHWjuTq
Ov+F8utd2BaRJdr/sNRCeeQhL0CGsC6vs5RnSujbEl+TbRMel0kogR7bjhOULaIV2kWNPPakbHd1
i3moDe8FDSC4H/pprIOOcFo/zYCFRT+pVXC0mJAf0G8yvXg7Tp0E1R6AmoQiHyPkbIgkDCMfKezE
ppaQE2GhIeJEV5jUJ+3aQ9XPGcviftAa6h9wCToesucWAwvr2ndnmdRYxiUdwiwECmrkYivfsAj/
reiOEJwArwIKI9KEcOgOxeTiPAyqaeeVfaBW9Ryaq97L03SXNXT1X8O2npDTVp+NoYFtOyj/tDGN
bAqSfia2PDcqGkWui3ujVZ66BVlmnjFYzeOZsHoIy8aMyrXuORQ4KEIizKgmW0Ujdup641eJKTjr
w7zIMVZX28rWY74N0qRDUNu0+0EX1s6Fi/OOgrz6I5aWzTq2Z3ZN3SQ2FDA2PqsgUgMB3AGc/10J
DwtOa9koqklP4G3DnYiGQVfTX4p37mMkg2HbIn89QGObH8IuUmcZtb9t5nxrm4ZaO+GM6Q24NDDo
llYUm8yhROCpxPhm5Y06Vz5CIPoH/XqA3AeN1CsZtFFKeOIGx1OzNoFmHgIvHNAMzLH89rUvWsCh
yt+invEurmchYDUFeUxeH2Dkc+N+nTck+/BGE/jWN+zR0EVDe2N2jLwUk2KKtSzwvQCcm4oeEw5u
G3so87UCJbo2UYfepj4BEJCGNE5Id36bJs0bVibyWtAqZcGPfoH2k446TDV02TBHfRMVmwYYNjwE
9mOUYOHiDoiuR7r0Rhg467n2yUCO1iLHE9Y5MqJmQyCS65E2M8Vxt3YMC5XpENqX2oUgHgcUEIQX
UvFLYu9zGhWaActIHlHMoAv3dcCi1i85vmizg5gIXM4mbOq92GDs1aFcg4etH/oq+iX0mq6L7WG1
HMDuNEMhfmSfVy/lIq4ZqdGejNDAcYJuycK+SDJxpjrmSpdoQBXzanS+8leVE1m/9pz5iHtYA2Gt
05U3/eYQ1h7yO+AWq6KAps+apcksyYT9xuXPrC/M+OWc5NcqIBiJvA/vlXQ1bz3UlgSKNeAwM7r4
qbTdhDJOEdVoXCTUZ1f6X3Va9y+MaGyuc9LutZe5DKbSJSbOnVtKm1b+Y/nwpRpylR+ofCLypMvk
RtsZocPSbOprxPV2B/4x6psPiV7rmtmN1ADcu/nFmsS4Kfqn2bzRv6OM49opiISOZKNp8L4MMGoS
QKVeDRYZ8Bmfb2eZOXbivJTXpFL0QUogPNQB1LsXhLw7ztgG9BiamrZBH7MiCYQBD2n4g5yHs1+N
BIRYOqxLSGvrtctdfZjsLHlx5mn8krDZ//pZxPsaEdUHZafDx2cQGyrTEWPRKOJD25fZIYnjcV87
drER8YAm3AjaP2lNgbKxkBylA8f6uInjS9jSEWxY4uDHON3jPEUpGtEymewXocIOtuoIrXpYii5m
ncQvpiG6U8nAhgIxz+cqzhSbZThOtdf+laB23TGvSGvro3LA0qYW3xB1VPaE8rlx6KmPjuv3T34c
Rf0uS1RVrMKqhSI9NibNED7zP6MUcbAOXI9cpRGY5baNBv/ZEI33W7ZJfjenbh/ImfL5HFGhl90m
yDOo85GRlGuz7k3QF3Wigd+YFB441p/bEckWe6YFZUgSCm5a3fh3jfdDompsJeXoQWsiM1ik/xr9
MH3pTgdAsYUEmpcSh0iHZVPmfYWYEAunEwpnx7Q1Xsj7sp5E69IOIfOJU4WmlGPP0BlU89VEwbCf
rFngWatoScZOeMqEMKkjiZE0IQxeq6wd+8coKtAeTP6yLPSTHWyKGpkyqHx3TwMcLnjl8WzzlO79
lGBTV6FrchZMkFEMLmf3SKGFb0DfOLM/niI6Tpdx0Ph+mqJbd8AOdo5Lc87WdYVDAAOs1qNzKSA/
bPtixHvkCBJhHYK1ylQ3f0kLod1cZiiRczKFYtKzKLosHP3eL3ZDJ6nZcDJbD4Oy2R2rH7SyHUb1
xsbmUdsYWPL/toDeLTNSej0pJQdh2gOdklDV+E+r6vTf7yB4HoV2BV9YGX5xKpM85piQWVS+W5gX
aOy2RsTvIAIjvln2lPwkPBeI3EVffdRO3u/NJu6Prr/Mn6T8PplD/Kez3ZI+ocJLP0flxWAmoXYm
Y86bbjQd6BHET1U3u+dYtNNz0kjqPzNH281M9QKqQNWKN6RzNBjzAo6OdoY78OrkBOV1OgKCjMBW
jwbNUwTsyurni/SdiLpLzv7Kt2ieClJQ6dzZ4uzOYHyMzlK7NJm8q18ayVmWrdhJ2vxryfu1InQJ
M++MSjKM2ewoM0RT6hFg7muEoaEtWzKEUeqxQQron+aZcUgzC593je+0N5AWjTMcu//IQQRzl9Sr
FtmuibqH8Q1FxmZFTuuqIyEmoz/7Hz9o2Sq5Fuf/3s7UVsR2vlV5BZI6jtwcoixNeh/ABw0N+mlC
OahJUhiFkQhjEt/I4fPN0Ns3xCTS35vmU6sJvylbBFgUC/S6GygWINyDQNRCpk844u0jx4F4bLOy
zrZNUAYJDQiEHIgZoxXBfhfNvjUFOT6B+kPcOtW+CiKCl8DL9SRMOnZAQKWzPievDVVD7af9trao
ijc8/NNQu+O5TUNBRdCbntn45lvX68Mt0ezo25e/CBbJ1KzM8gO1o7N3+gYnES/SanBm+cErq9am
9OODUY/mUznE7TYiJ3o9SNsjGxPJmVWWdCpc8umQYvRIeaYka76jtE1fU9mHn0FL/psTYnf2kshi
yhD+KWri+k05yBuNRMKOo2QHOEYa+xTn78qn9YtBeHJA+iwlLYbn+GL2bn/q3MbDZsRktRdigudF
BZD2v07jjXZtA261VxYvCKxQCRUlO9Yq63exVp8LaBjpyS6kSRqTdWxV3pNyu4+JbezDDAOmtBu8
9Db4pbG8+YW7V4uWzzL+9I2iZhaz0JSjHT/5iY42UWJ/mkH6VdZgZoQuPjwBng/B2qsxQ19KO4r9
SQZFxXyknv+cOel7V7tfENKPrV2cOxFfyFd/KzgnN3wdFOu3k3ZrIYcXnir/qCRfhowiHecn10Ik
GPTptZBqz0c9cn6nKRvRtorb3dybhB341W60w2uesHJ7do11Xd9bP+HENoEbiqLgnk6EYTSw55Nw
fLPL6Ftl3quYu+8FUC3maNf1FmJMF1eZPiChuaiheC5oAwNoghOZ3mczfFwKJUEIaR21GWqGWzD7
H1k7nOF9P851wGAeH5SunxazeGkXi8hdbxEjkbLbh+9p2ByXDIIG9gVmXcIVoLCppnkpkvopDMpH
r/UepyDACNvi7ichxi9hV6E7fpAumwuHDOIuOkwSUTs/Bk3WuhM0OkjxDPpoH4e46tBhrBKTqrAx
vdRO9Zs65SubCQxK/vhoFNZNNhV9/eC83KUxzK+C+QKvsoY80Z0UeRZTW59pQ+4D3fy0HtS+Pq2O
cSChYeO+gdCZk4usKXiPiYP2s9JnXssLwqU/IxNRVJmsKdEzk1ZIuzf6TvrypCuPd8pmAfHn/YLV
zxL5nLXGQXT2wZEzijzyCOzkBcrPbhyIZNVqQOSjX0wwBJ2NDX1BZpIrC5QSOvcE5qFFjWho/5JX
7pGIlVswUYyB24TPnRc7orAlJOZrcs5BBY03Mwn/OnKxSdYfXRUe/KTbiw74d+lhzyuA/TW8v3HF
6dRR0bUji9HpgkvrqJVRJ6hhvG1TR8exFCYcYRgWsXOPSgtgd/8OW4e07P4MvBC6sbqUlnxBNQ1d
kRo5M05K4T67eaS9LPknTsHuE3Xo0gS2MGGAMjVXLnFX9J6vVpS8dcXwlSzRY2V4G/Poa+i6i6Xc
T6xCx6bBYFiKe5fqrSGdI5BMNovVa1Ln54ooc1Y94ij1ZvkwTCo7TbACAsBvNPKbsEl2Xogf2zTO
Har8IRxuc2ltrLLZeagRR0vvg048NY3D2aGnupiD8ltNUn2OdfbM0HtP2SjB7+PVJK1Dqt3McSls
nPMQZztvmg5R71/MgNZxOFwDNV2HEsgU32/LnNwb1BeQ4w2UIvbIpyQGD7Yxi3hr/3oyeZ18EpOH
yLpmyKJZSZEJFFxEQi6ePUFqWvLZzNre14VBYx6l+XITmF6ydV1GLwKNKdBLa7Nk7woT2F6U/5j4
m1xcRKr8qvuI/b7+bErxD5nGP7vuuMvThSQjxGolNaUcdDOMTOvFqzhWFks8YmLSkjL2WhJLR0Zt
0TBs6/qdxt2liyvWHnsji+Ebb82WpaR94HYOLwnv+KHOi++ZG1qm5i5u3P+uqhc5kfPkoymGPH4u
xF+pi++ferBbGl/awHJHTmlPbA/d+m2kpn3nchAWBRk+Qt4bV2DNAP5dzN8xWsMH3LebyTNxA7sd
i4R4orOK/i/9ZQQOyKUXEIZF9ombvZhL0GVb75QaCE7kYXBddjEC3Fe7XDaEg2ADKTXJFZbtenAT
oBB3Jj4XFFzVoW+gbymEMkRoeHRjGBzruZ3egiQWN9EMHn5G6g8LUDurLp7l7qZq7O9BVr7HUrzJ
wsRVhR2hQa4oKl4lYBBqim/pImDwalTqXuY9dgUNuqClMDvk+sNDt9e6srD2VpmXP7aa3NvsoUDg
QCiJOhb1LWrN9lUaFJw2dhCoEdFFPPzmxHtt+ZU5+hm0G5HlY71WnHWKJhxeS7ovEJUTyJ9NLdVj
3rnlZigteBO1OW8IpqyIKZrE3vUmeXDJeKIMQkfRb9B5xrZX7+vYqnelXcmdakKoPa3jHqilhHtS
qMP9hAJhFwauQjfo0O810+RA7Fa+TZRaVvshRWtY0gRCh/0Weu2w62K2+6Ouc4gwIynrrVQblxbw
S9T47cr303TpSuVbGXfBbkptJDdJ3SyZ4X89RZvATh38UMBadktF8MX2jX6T6C5hLo5/2Idip4v6
5PV/LJ3XdqTKlkW/iDHw5lXpvVHKvjBkSngICPzX94xz+6lvn1KpEjIIduy91lyGQ0rCU407AAiY
hea6oUL71BuaWZpTd0vPs6i+XSbGiUfYHGfbnrAQ2y+sJQODCM16GZlv0s0hQ/Ge2JieunET31bd
45rLjF6DG6FNi1ip3WROLmIkBm+PEZ1sxcjkIDMWWnNoC7gCi6wJQeKHQZw720Tz7e2U42luTV/u
xww3wxDO5rrzTcVx1tr9ZGf5A15Sgwq/QeHkDY3xakGpIsocox2zOo92q8heUi5Px34Uh+OT3r0R
hGzyPpV2rXKzOyvDN7kVwl6U0zZl7snzUk+nJOxoAwbwz2lTix+UGDMJWUxLcQyUs4/pQdsGbfif
6A2MlUw/ugHxRsqcqd6FbrZHdojwn1g+F+Rqc2/it1Sbz9ioWCKfkz9uHIJdKTQXYjoh9H9SrcLC
o5XMmD56dstxqWH6aToyulGKxIDbNHPBB+b/8yz0tOOqra5ji+fe3fpwdArn1SC/e6Qr3hZvdkJg
5oFExDTkQGeTVkggcjqATyP0ufiR0/Ns/wxcu0t+HJEQC7gOKx2f5oBhUiOVlX8mdbcFgRE1H4HP
SFhSB720JdiQu9S530F8qw1ihE4c13Gb894n4Ju8YK3+dRNEMv/9B2d+a7g9NbfXnIH2xm/c5Vx/
pWlN3NM+qN+tOqax9KOue5qRf9H753ZNBiS5//LXa/56WTyr/rCdXJlsq9/HhTWmsRlb+0ldRJnk
55rOt28G6ybKQEo4a24ivxYBhLpCJqtuezVksMMHvSPGHXnOa6H/cdMCIcDP31HdPVUYJit55G8C
qFskg7vmGn2CDLlgtRZ0mP+oHlztxEUUGurDPloanbokbjnfTcPBp656tSiSZMfPudaFu8K95A8D
pU3ERQBTfkKOwWVjGY1otOpEKU3P6ptmeXHrHHBgmkFzttuMNU0Q4501p4QtrEylVYizb84YS36s
oNDn/+ikG6lpiC2aBUuIBQFKj+8Gdv+Cr02O/6YYQwPad/UruLVJ9p1SgnQ5tTJVDQ0b9hQSt1Lk
iBdt5jN2PDr8nLtVH4ayzZg/ZiJKdZ/cF4BHxgtKCpsYStKfdaJRiTA0B/RKerDlK1ZfGRv0Rn2D
BZYxFzFrwB4xw0HlL6QRj1wIWX4GCM65J6bW4MzciABzDb+EzKn/3VE3nt7V12xPcIY9kAr6H/e5
jCeUgQ7lyDn02Z61eWRlQk/EcZTwiLNE+NxcJZuVaj4v/7d4Te8nZPPij/g2WWEsIXV3+W7UP8rF
srr4SZ4tlkZmuHwNWEndEZQKQBD+Fi6OvnudTWQQa6pMhISIzLpXbSyOPG3//+uwMjw1ZkAX+Yb5
Yq/WPY+K0fylYXazwOHK6tJmBf0Uajl6S1O6UvtK19l7dTsaUKyO4B1Tb4Tfn9Su5FP8ELnIf0nH
7AU69aa3Od5N33zyqKfVw1+Tjb91+zcGgBzP7k5obf636tStVc8HF83ll+YnP6SH/kpdeGQYCA6x
DRFOSAqr0dcrtf5n/ZBpnmIir+3S/I2a7VQ29U2jF7q12RennqhWTQuXkxGixeZwSC5f993NM24Z
p/1jorkrZbDJtWqndg5d4HxS2YwIdgwGglBDmr2aD6kf1NP2i5PyGlPsij9ceUmAfmOGINsd8wRv
dF1fuzzmWWbK2lXM0MujaLu3MKKyZkMLWo30IKQkPtGQaSQ3tdA+vaS9TSJ4DTx5aMJ2ZbfBy2zX
hzLUzhqhvOk8/I2sgbks8K5Vwd2XLHDdarcNt3vuuqUkSQWpMv0q2Z9lOxIE3X11iHsY95P424iv
sDTfHY2JbF+9Yu/5kUFA+KvVLtUyN+aBhudE9E62JZpx1UjO+lyx4bRY0Ipj5JrX3hJnDSMEIWkn
i8PaIOZrYwfXrDZXsrcheeuXUYpbyPn0iWTJA2GgKxTKeMEYJv+3AsgcsK1hr+6fSXRxRQBR3XQv
lc2wEozABgqHpxqvmGLCapkkrvsU9XPBqJ8pHvk5jMBBbWhk3NUk6tGr+PIT6xLF3nfiy0/MayvB
/oFf7hRF6I9t0CpPssDvR4/uHtsxHVmxt5i8GXmKHqY4mnlO2Ihc6zg+eDqZO8yhZaOZ5psagBY7
0t2Q3bpx0nijx5ZCuSCVk97DayNyoVgsRiWOzLcufervZeOsSFRmkoYzyqrkoasr2iABc2a+/WII
1lglMT+D2BX+xiqwtwLOysguoJH9GkhrV/iMf9ogItUZdkxoPsIAIVWdcRhBpcXLI76KzGLiKJpH
2ACBtHOIo56bV8TGOtzI6TmQ2r8Us9KS8G7261o1LWMyp6khk3Q8iLHZTCl65dL2v8KcPNhhKH40
fEPqxyYyPKjBVolW02Qu1pLzXwt6JBrMM2Sdbesj+Jty/ZZSa9Ba0JbNpB2B1BMkZb2VEExqzX6k
Et30wECNMaSOzw1t0s7oUfo407tHbPN/V+72y1ToV4Tam1Y9n3V0jMgxxYLbL9U/HxqAycFf1Xn6
4iVIQif5MOIU0i+rI3EZ9qbpJUQc3NXaLzFZJDugbe2sd6sP11Und2DPMLwRgKo3LjYhXB81LziA
vBKio+UUj8nX3sKiWMW++hjBfsK2BbQo3jhhvRklBUHI46YuKDO1i92mZ8OLNgjfzh5TTieA8emV
1zmtthilTpbvnWdn3DkQHv3OP3J+ugq/UkCaTxlrex2er0fWaMzRW0TOSmecM8di24lym7vWl51r
L6gMfmvdWTKYU2fZPVO6rZt1J9t9neHdRVgESpdpG7QNp3fXY56sxZgX2NG6hWmB7q7mnfCaP8rd
laBYbFrEqRJwtlBRFaz1sKVO88uTmsws/vvC4wHMQ1JvKwbh4MGc7yEo92ZP7pKg9ey0ycdgIjeG
WUjHUV9q1Nm5zzu8l/ijaeN/uxrbBQpCI4XvF2BfhNJs6z2Ts8HcOLp+BhVDsy7UD2PhMkGC8B33
4mAGHCc9lZmGPFB9dp+6MBy0RVf6nEMIdwNqeAT3SZ+kRxhlXCoUA0+6nJe2Pd2cADVZVA8IQ7wU
rkItHoVG562wSV0mRpKm4aR119KOt6IJzmYm2FxondXo2iGd9NgZMRTEAb1GZwwutLC2I43JgAQS
4oHEe+UCEMWFt8nsFrkCRNSYZm5fRCtPs66VhniHleMkiO+k3NA7Bd83np0p/RBl/kgM2pUyuzh5
RbyElZPr6lv/+c6bRadX2zyZmcJznzrCkyb0xiJHP3vKyxaNf/05psxDZgcdoRN8YAujC4mZrC/u
UXdrAoOOFEzydALqX9g735a7HOdk2deLRtxlClWTf97q3gvNXOZS7Hz/Qb4wTq4nye5ZTdepwQSK
5s7V67OIUzSxYqNWSaM7jDnSAwi5iUpCBp/qywihi9W6PKrlohF60/L4aGBafZxAaeW+zQXfhIU9
3o1Xuo+PzOuOxHVj6yNRgMetb5k9DAGi5D+Zape8Gp7lRHyY++KFYq1uY0W4RTdzarBbvNAZlk7H
IbYzWuV4z6s5Z9JOxBF6897VLylvamFEe9s9FVV3FgQ71LSErJZeieL8BAwE8oY0BD6injZvqPNW
XaVDMQCbY6B4D+N8Wbp0f/r2RDf86InhEIoz7tFDyPDTaoajypGjnp0Qx9A29zlPOZpc6THztfbE
A3f2QWvmXrLSRpAHbFbJDLOLzKkn3WSIxcsiCtqzzxYnangaEbprQecK+UKT34vYBxhTfIoSca+i
aobzs4JgJuyxpqyOhlHsGYZ/mP189efhHqGjGYWi9RjfBUVSODl7ploH3muLLO3Qy3TwMgKydzL0
cieVuj3p+Ynw3mMkzXNs4ptlhJIIjZcUbyE1wCBezCaLTdTPaTu+g+V861v9nSYQKga0IdrrFJG5
PqGtgTjnsKFq4LwGdFVW0F77tjiH6nFgBrSq8uxWjncnYxQo6ydLkK+UOnAf/CdiRuhiY3Ip4hVe
dhQj/9KOMy2Wqbnzb9OIlaZWy7kv/BfZ03jCaBmjekUBSzsowGJVM19NSVFzwnAVIW+1pypBDg9N
A9miuvEN9QkNaog/Jr0WVlsWpkzcv9oYILUVA3u1z0FfrlwyuPsBjIymP5PNu5FCxW7PVN54SsNh
38T2awVfdOpt6MB3zzRBzlXrLr9bcAADiCkmnfoCFi65jg9ou9cEZ1lgausqKNcoP+iEk4GaeBAw
1KkEtzxfT4h3Ao7nc2+ZdN0SjtFfrLpd2Tbxk3psYhAHYzqdMwEji5dmWL6O5hsMMo4du7kloWya
N+RUPbpWW+sj+sHCIJcRRSHXrSoNjbqr4+3ZEAQw/jeW9b4QID2Fo7WRDHFtdoEiYFBXnHinLtvm
2yd9A1IcIC189XzEeP4WBY4ZHqOS0iA3g626Et0Jn4bpNcqcTY3sB1kgdQr8P7famhatltDa8h75
j9xHCvvdGed92hfovI19D4iamnw4KTGWus8DtYzRZqueZRcgKHpiek18VYEmBw9T4q1zLh+LG71O
fmNl0qRkXlEjrMBBOlKdsh5LrpnVCzp599/N7eONAHVSIbF3OG5gUtSX0fxd1MEnmAkfVRiDeByq
lf1IPGOdFtW7QAnQIfUx2e3QhxCIRrKGgN86I5f1v6aspk6MJbqx9o0VLXkP05Peq/exSX6GGRtL
tdnk7LmZsuZOFPUmNBmf9qpR4cFy9YwiE8IxyiyDzTIeo5uFsoMSYnhhcqgcvk/q27HIYDWHU5Ta
Ty5Q8QqNVlL7VzfEyEEed+6OKjSPQIMMUywyf8TPBVN/XC9QUXQU5Pms/3ilu8a24AN1YvxXai4x
FYMyP+YqGqPccLIhT9diKq2FVLIECL2YDBlozW5jTXuFBv4rx/IvtcuE/A9XboCfr6Y559Gi2Z4G
PLoBZDt/N4DPyq38X9eCtvTzAnb3cLVs9x9JfRwpdR8NRb3SStCrnNMSv//mW7pHMaSgvuBwG9k4
28acDplhSLpQVrVDVnjCj7zysfrBWdGQwwFlik0EWMMoaSri5Aii36hEMpFwl8A67HKt+LZdWBW+
E249ydSb8/q0ASmEYD28BIQbLc2g+q5nPOo2YRVQL3Taye09D4ZLCCl+VauRU+3cyTDfevlwyFLy
yx0tCQkjR0WURxxwpLfF1fzmROkxwx8EipBGpTOJDd33D9h/r4Pe2Gxbes3LZPrN+uGmDR5yH/kg
9x1EDihqBl/eFrfjspL6Sx0iYmz6/DBoGeEXycm19YfaTpksfJRdtDJqe43WkpvRH6wsesPUtRdk
EHtRcWoHgDAtk2YjIZm6aj6sRn4wqd8kabaVRucuckaLwm0JqqBAptYID4qT5nEMshtK2qq8iTpc
mLUJsZIJeCU5RPWtdcYRCWVoNiAXBYc5YfPHj4V8GaJfuBVZvaPTzUzDoK5I1q6REZPub3s/Opul
+9Erl0+FFPaphgu91B2jx5IBWyQ3CQRQKr3AWvV+BsOOA6YZdj5SrmaG8+AAWI3Ks4v1og97eF7+
4C4aTkZxDZyq4/uwHYiI1JNaYX4kiY6k3A0Yl0v3eYZynRkt24ZBhn3gdMc69mHqBEASrUU+eQ8T
d7Ux+H8l0bBt0JH66PyIbt5pk3l2UCGlRvTumPk9y4MSDIn1k8eQcxq9PllhvHI409mDvwTm/hrX
khJlLG3obPkvLAN5NLL52w85ZmdNgBYwrUns9coDNfDCDIpXx9eIcIV0l2cESiId5pBN4yvR/3Qd
VyT6EC4i+qeTgzQEXb0AK3EXzK9kAjMdTEDgsgRJnXkjQ/ZjdqxxG5ek3yWD823p4zqO6GvSJ++X
tQBAX1MYMxeQS6PJ/KdB2ncfwchyHj3metGBNQqCzbwxzQGynIiD3tbsIvTGj6UOFKgX7U9i1v4m
5oA7e7ThWyZxHtwvWub1qK1Bw6yCse4Ps6stVQuBef9iUMwXs3XOQSn3QzGfumZ6ttnZnaC++ALd
Q88BCYniIm7Q4AYQLQa9eh4iX70WpYOJKyOc3Uk+u6D7hD+7tQGaaLxcYQXBp+2zc2ebBwc2Fx1G
kvkS+elkWBw78h8IgeoIY/Vl+2u2xLtxxMp51weGt2mDdBth8EySAnATuOg2svylZYAjmOEp+dpL
i0cBJURcbVolJh+JfXiSZQM8wZfHkuq5w4wcVO5Zp6+KynafhckhZb+rfMJUg3B4C8luzbv20DTF
X+Vgwk1ps1MiG5ehYnhJNS1S8VI0PFUDbnfBTG2qqm1Ip3lFkmRKUucIhIWHa0omYp2S5lrmDmZx
zMFu/JWJ/JbwpdLw5ghm4EByhpa5lj6+2R4o34iHlBcsJRdh6q4dQf0hhm1u4uPADOJYmYz0rPhX
o4BN8+xkjrj1OYzqOe835ER7RpkkFouOUtWWgIsNSZ6C21poTsZnd8xvIWZFO5PIHkw4zvaMFp2o
RnV3+zL/be3oX2y5rwklExVDzVtKK9j1hRZ7nGAYypXtxejbB/ZkoHIdhrjpYWb5JancU+TilKTw
rUuHGCf7oRioY+q9qitwaGUbYMSsGmc6xD2FgUXLRYvc3pDYcXAhf3HQX+IxoN4LD4nTfKkSJnLz
vQCeWaAesAoXHVy2VcUl/zRO5w3ejlXRhatYmAt1OFbPRai6O+gC48rdEvexsgEqG0m3GDEH8nny
A3lmhz72TzYia6X7xbyngTbv+wIQCfILORKPrJPKmjGB8tvYWGQme+jEY+6WcGPZCOKO8xJnhhlH
A26puxabsN2ZF8v4XZXIlmZjm3Z51U0o0XOkC5ieoB+rz2EOAOBaB60e6ZzCBZPF8E3V+DI9W9pr
FRG3h39wW4C0Uo4KvyxONfSkw1C5d73OSw7HNfDK8UL14g8DvSNU7Kb1m1JbYDF6AIc6Ujc6UbUK
B2sN3X1hgp52Cntb0s4xOcTOWT38BpzCB2hZ08D7xa+TbRdT/It2pTe/cVdD/+qYKwfbMAl2hj2s
gVPkPvK5wcJo7HLcEFLn/GkvakPsJx8kefumKlyKd9hcqqqK4edlN2OIPtzQWlv89xL+pRW2i5kD
2qBzZmVM4mrwpso0YifD96HOg1Hur+y035WmviqH+iMwMZpxUmmD6VJ1sD347Y1TUrajkZ571DnW
wgjEr51AtVPnqManLlN9iIRiNcdlwHKPfkc/ubXBp6oxTcqzGoMBfXdwFG8YjfgJroSz1cgJlUns
3cM/EzXoeqv6GIz6H39GVIDJYutrATTZAoKis3PkLsSmEBwLDzDIKWovs01WonKWBf+Q+o1sMvuJ
Hb2nJZDqTPoMTi0Fu04virPUA9ZVf0GEUywSibpEkTNCM2SYPZYebg/7NSDp7ElTDFV/BhZaUd75
Gs5fQbwWcj1h2etyNratJo9TNCyzCJM8pzPOKsl2HgVTY2U09uPd2CYn+pwPPETwDuV/p3J1ZMME
fp44LkWCd7lI+duzdXb0/kisyBIWxJl2/6eb4gvgrNgYbzPcC88DtWpka7Wui/FusrSbykd/o+/k
NNLfcW5GFl47KCP0tXRDLN3Y2KTmmD3BQzpL7BNe35+dHjRCjAo2pk80oOxWK4qZ/JMO6BKIBYWx
zkZOcdIRN2WAISgC5gDMEQoKmK78dlLrKHzn1RmTDUazXW56N/qiFMWJe0/b7AR67wU40Mqpi9cW
MGERy50EIKb2kT7Mt3DwfotK3vSsfOZZ4qUeEgM2aOtUr3/ge327Js8FlwXfZcGLdsmfLRBbrEoE
5gBuETr+GxJrJaWzT9E6cO71Wkw0LRdEoIqkuOjI7yFues8jQXO/RSAU2TSk8YarXaVHoLvunP8S
ULv77PNkNaysVLcuWEdpxvEAqo7MbIpNy84Qudqxiu0LfRUqAbm1i+GjbfuPIemOvFTfVYdG4w5K
W65yilvbDfaWNxzQH/zFOSvf0LJD6cAEAUm7nmXqEvSZLZoZ2zzX3vn4UwvP+ZeMAp1jU/zEJjNw
JyZLPZw7wKS2mayYD+OOq2+hr3GgByNaJ8lv19FBC3S2KAJf0DiRLcCuWFGx5HyTM5uvnpMZCYWP
mNeVLFk6QLO+PeoizMX4P6uV0dnLxqj+YVHjmQS+28vk6FvFEXlSSjnICI7TDueycAT74cl/qU05
Yyt9Jcg5bExR1y87x6X5BKK2fIt0gTeX0Qdt455vyZNk2Hh+sCilMtX0JL4m1BSx168NTrw+Lzon
TTZhEewarspgV3DL5uAZgH5sHzBzCCCL1TNIqIml1ZzyJP2JXYz5Xm/+YiLZRGyNZkf/cYi+0Q1s
h8w6UZQv+AoYshAlwdat1eJdyg6xIzYOKu987Glwh2vXbtc05HfqtgWojJ/K0Fjrhv2vLwMKAscm
eglvpN1fGa5dVJtLvfYyDp8lO28iw1WYow5wGUwlOHp0Pr26D/qAma51yLmxEbIKVzFW8nVQT/cg
rg65cDB10yuN2o2TBVdDeUj9BHqs1R1jSwIanlzKxvI06B08PW0TWz2qGntRGFW4RIjK4TOdF6Jk
mjT0hDNA+QXQGOrOm2Y3X6pLnyUeZ11jYRbjyY8Jyh2s9KepEyx5EIjYKKuw+XaL4kHwvPc0t6Dn
zWE1Gf57RkPQCpG8eeh0GTHA1+Kz91q/aOv0R71ltc75YN0vkVk8zSW+SJ5TNT6wenvTdR6ClB7Q
UIsMLiD811IvmHE+6L32nhIN5sXZkfoRqCe4XyN2aT5DDRxqwF0EHG5UDkcpEFFSPeq07XKONaMR
7u0RRQCvV0OdA+iu47Xx8A/Ad/uGoE13maalbM2tN7m0CHpgda05YDin4E5KBxA2o4Laz1ZWV/95
CGR4S95x9azUx7PDCbmUhrYLMPSirspdNyW/WoVui9ekrLOv3qIbZozcFbPR3zXpniN/PuSNoPeH
jDTzzzVPP10IBr6WaW8EFgjV4XDobuQEGDzJwfjQOfGnNIIQ8hzIeGPkW97GGNEKzotlPILTFTFA
MQmc2iQ7d135uLGMtCYwaFzLdHjGNPahmomWMDX1Dmhtfa9r+jUqvXXV1JQZ6Hak6tYN2XLIg01g
DXcDb33aTl9+m/4EVf+l5m0QNW7uNOx9r38Gq7ZL8XJXQb7B+TUC+BBbtNdKmg4II8Bo4a+qGSpa
zOs06A5Wmh3kkK9x+iQwD/Hd+rtGb94Qj20JuMOoaZL8YzXarSzba9o4d7X5BLxWeCIOvRWs8taH
VK4Tc5RzTszs8Y8T6cMrTKhxDBLZMdUz6bK5eJF+sQeB7b8ErZGbbrLU5mlft1+zBVhvvA+E4nJz
qa9d82Xw2Z3SrzQC7BAPzCO1OsB0iVyDHdBwVa0xgCvWoaFCKp7EzfBUlMkQI7ewRjSLeGPwgR1q
zbypO2C27W6Q47NaBbUS3wmsLZT7zksW3D0v2qVsJ2n1J3v3QcLlCjQcQ/AgXM2UC26Y7mRTXO0g
f6v10lu2fnCf5n7ftuIykQDJkWqgmzqdxqTZjb1pcAoJllZI7UoO0vREBvS5kdW7Yfz4cj7FQ/4x
09MowUplTMRNH+S58S5mbBButC8rTkah94GrGJR0SQnmWjbqD4NU1g42pppAU6uE2IXdfNxiIGE2
XJ6A/7/0Wb+dOnR7jAPCeroNwj+Gor+hEpgJLpDzsOv6wFmCF3tqOsonr0BrZFTndMpOcQQEtvk2
eVnUzT2MXOR0vX6qiNgI/WSV18bB7cLnqXE2oxtyYJKrPnQ2gz5cOUnsuJmYRLqrZY5vdZNtekEa
uJlvBeZ7xxk+fGde4Uq9mvr4Z036zcZELWbqF9uK/oiCK5FDkMRoB+dxYNrWhORsBsso9Q58moHQ
bNQOE4sdaYSf0DtHNCNbe9Nj/4nYCYNy/NKNukTPXn3UjBVbfXiTuvYvG9nc+jw+tsh3BOaFp4l+
FnL6c2my29AVe9HT4pi28uKARcAYAicOZIVvGXudm1YKBGN9cs69+hTO1brJ/fsUWw/Edsgopt+p
ym9RBCExrHdNGlDV2f/w2MNZsDk62aWxItaR8taxTkFb7dGV3iJnekktvGfUi0EH1coSr5MNW47D
PlokW6Yj8QJJvFKCqwbtEdFNNH/5EiwEOZmm7UuzPzpFQDdARvepy1RWhywuMnPNfd6RkyBRqDUU
lk7VPCRa6iIkddzz/ov+ONUh4YOoQDo7e/VTDULZPC09LS4WlT8evIkcuLlAv6t+ATvroXILRRqo
j7R0J/5WvRUTwmDfQTi3T/RhWzcJyQ15uEq1DuonsgE5XvywhRTTIo8Dw1mbcBmxLQ9Y7cdkWTWW
8qgHL445fmVR95in7uw1yWvXyWth+Vdg0cGTsKdjOTTnUbk5Yrjjcb4Z4hpGIv3iMoPWOMSfeG1N
+ishu0vy5ifjXbT+PyG6ZSxV+zjDVW1GNl1RvtVllSG/H0kbEG3JSC/lDZOn/mc5Tus4RyELxFoW
ycHOZ7qQ+NnEfElDortU5LvvfdpwpCxbrKnWNtUMYtzUNRWVUG6J6diMjGwXejGfWVzEjSDeQhw0
stxSjkulahi7NvrCaKuN5cHQ5r2R00HQOrnuo9Ra5VNQEU7bbTh8rL3RWbF4hqdKt45yMKMju9u7
Z5RY20fOatpwiYAaa1FzwPy8NGp936AtSzV1IA8zypEiOhszT5S6cVjiF+rpwi2ggGKv0reORYyf
k18+2Kire/ncuMHDL+XVkvY+SrwXzmLR1S7SGTChWDuh+2zgKMSlfui76Gdq2p95cFyEFv5zaWCx
M61veyS3wtV+mY0eUgCz3J7kNMfhoRgc8KRAWNSW2qJwONchtNjEwBvukMqG0bz+aOd5b01Zt5xb
SdiZL8+QYdambuzAN4jNXLpbgxdTN6Ma74En5QB3BNt8Zx19dDNzlSTrupne8jF9GeyMzM1p3tuh
tghBhz8Kun6LuaXbD/DTgMVsbyJLBgw+gB1BFf4dqZB511FXIQKMrflzKr1/aQ5JObb13wbkhSO8
S6DZl5adLcigLobpB8rue1WgSREIzkARYEXoye1lFoa2JXyVszwFZrJPc4uozUFci5oQ5VprX9Ok
2zdok9SD2jnOIcmcv1bAoI+cGJRl2mEmcPZyQuiP4R13MATygkVm9+rUThxXkFBwKdFV1Ckxow1n
ym+0rYusp2ycw+QGG1MiTGn0bmFU1rYE4mMM7DoADLZpO1NuY81e4Hnbd7Sfyih/9UryDG2D8RCi
s9Ztj23vqeyu7iHS6jW3Kmi903Nq9bc0yI8QXFpUllmACc/QdxOwZ6y7uKk1tH55/p577rqT8hGm
CFjc7jlqp2KrBB+jmR8ly/Kpc91/QzT/hG1xrXxj6xjtY2AjcEM4l1JfYRx99bvh4AbaQxYe+WjD
UToOYTPWl59maCUwHTcABCJvI92WGAX3RcflqchjR8KiyShiMtOigI/E66h7r5rhAUsufqO43Pb4
OO1+XLG5LCSPzgThkU6w+zeybOo23hsZWYRAX5aF6Cc0ti4URhsGObIuZ1HVCXokNE9FzGjXBKWE
KiZSCvSSc8nAdj3G+l/nRstSc0iCNuF5VBrolUSDmlCLb6vrHKisxpX5LpyT3F7Yg2FTSdiP0uO4
EQii27DzFXZiQNW1Xko3WGUZnRcsMmiATGg85S2pbAZA7FAxuXHuBOo+NuR10n17EZjWBl/hbpqU
OTfUOUgCyyED9FjG3huzB/JVUhxHVvtat+62jmjMhnGFGtW/ymYw0ZU660k2sIMHwYjCfe6ngJ66
7AFEdhC5yyP+0Xll0YppuhE5jrEeDR3t5Pg29fljNoPgqUcNLk3iR9RiMGptp5npjaLxXxvk+1Gk
n54BgFkPsLIZl7xIjn1JZ8yfLjJkcjXXt0LzVn4zHEfT+QDvvGtEfbNcTi+dA9gg+xpCraPrbz2j
ZmAxuP23Wbl/kR+cEZeSOZ+lB9/IlxZu6Q295ZsIynNH4CivkPLaKBl9btK0wVPBcwLDIU9OyYhJ
lOqJunxaewMaZiEj9MqiB0fm++sY6zANhZ8CT4RvWXc59N4SuviaxXFv6nHjZWgeiKmLMuMTqsYB
uK8EiVruvKC4Zf7wZqD7c/t0Z2XI4TBmAaiZ9kZQr4VTQ1av43siRi4rQTFnMqgRJmW82A8m/iOl
5Kjah5Yhjp04o/QuU8w04IztSXkGiXCMg/zmFNU+7fJdkpR7dT3q1lfoeZB1/uISOxtZ9Bw27QuR
7DTcyEXk06GG28aD/4u2xkAOUJ3wB/x5lFqJVl4IAP5Wv4Cuzd4QxX7s5C8eQOIMaHYB1aKatvLy
lgXmZirKi5KrMmJ/QQf7qMm0YChM1iyXXbc1x3pC85jNF8KH6FKq+2/SzJGQEya95Xbz76j7WQuP
/JqRqVnn5gG0IV5F47S1kWLWWX7siZgAOnHN0mKP8eyQGO5j5phkFu7OD8TVybP3aKT1Zli+sURJ
AMpg7GyIt42STO21meEYLXiegXAONwR2bAusMOh/R5pwiYejACZfSQ+tkJ8zfCCaq988D6sO2zM5
uJQ9Y7aJ0/koHOug/jevzX+T2xG7KlZZLheYw35RrF0CRKF90Jyz1PqLckJcLN1LXuqylxu2tTv0
umnZRsabgDj4YfjCIfTN6ZdR1r/PQaIcHReyTXDDeqEkgRpRI9A2P9T2BbKFjK83G+RpoJzCFm//
5sT4qOZHkoitlxHBjOfW0orNKKiWw2aTxXyAST9lPedlCUtLzw5mAqHb7E92WVxNK8c6X234xeug
nbGExxu/r6+abmx1BVvD37hsPZys/8fZmS3HjWRp+lXK6rpgDcABODA23ReMPYKMCAZ33cBISsK+
73j6+ZyqMUsxZZJV36SSWwC+Hz/nXxDuRwR1BJ0eJYc+pwxvB+YzQc13DB9Qh0DptXJOyDvgUjBC
MQCbSrZiehMNQTy70auZkyfDl0UABUhOmuG+gHj8bpUcugEVnEwbFyYzFZjr9Ti4mywMv8yatjVI
K/pxsHeT9GaMi0MADZOa0Vo9NQa2btj2qmsAubv5Lg6mozvKm3gY31p0DdCGjVfqAzKZnEtjoNqR
vptMf1FFKIlmmAzn5i1VWUUMpXqrZ/CC8oexY635eQ2aAWjSVY97zBVU9Cu79tZjF91OjXtIOQ8i
q1PKviTT3O57MtjNS250Z60zdy2ZVKjQSMWZACLR6KDokbrvRpLD0Zz2Wlox9UIk3ywnviTD7K3V
4GXQUTp80Pok4cgPzTtBYiEL0a6uxj0iKNFmcPJvZYyoCuKwnZHettOsb50xfhtZZiSOF6z/9ZxY
6y7qohvNaWwMyspXQlhMyVoEDWpJ8cksEBCMv4wBUjwybndgR3Y65GVOmyK+TKA4GMFsCYt/GUsb
ISqOAkB5Fy+yX+eA+74hja9FPW8DMHrUWEgOzqWVwYFFhCunsODCAERcAqkJQIpDjqJYSw7gKgek
pwfe1kxRROgCbR9QZgdQP1wXorjnBmhs0iLGf1m1X31OCS99QdHwTCKQZwTNvRfK65GCOFbOXr0a
KlR3mhJP83o+OpCRMT3/hpqXv9FCakLkiOO1hZrqIs1wlzH14j0dBTrOdX1TR3jxJfainUnjJgit
kNcDvlZH0gfu01fYR6BF5muQhWdVLc48+F3E8qB+Ue2APAlIs8ymZl/k2I2lxE4cqHW4BmCHVlVC
Hjqqe+rZeh/XeBsGiPDXGeFM1cb4Z0/mmy/xe0ARqLvrfAtH9sLhbk+A2DxFSaXk32NqlDXo76Wr
myNmRBytwOqaMrsF15uuDE88Q+XlIiln8dLYOjkTU0eKTp/qc0MWa+OKZIAPHnsrLJ04zvx4RBGj
iu5wK6kP+Zxzitmet7YCtMdk2wFF7wPcyLipbHodOmOn68GB6/5wnc+aD3yqIPdjQ/8sBrLO6KrE
237IxSFEQpDgqDDXfmhRtsqJz8hIJ5Z1yQaZZZjaDtV9a8p24RtoTydG8KVoNXNVF2RevCo5upAR
Lk4WksjObSeByQ/MarDHsxy1bqMPNXLxhkzX3OYQjZgCgBcDgowztSVsnaYGl3TdXjlJjxgEnQv8
wY2XTAgsvil6nurAZNER0AH9BSaHUwViAbmb3DiV4y9yZSpN6k8sowBd5nlOum2ENdIyDT1k3XWo
Bl4oqKySLrht8hyfRMPgEhAP8cVJQ4n24FjskW2LUCXIhu1stRBaDd+6q1uq1kkWVRec9gRKK6Ak
9BnGbOtT0Bfz0J/bJHcXpBXKxaQj8sCxQ7HbNMt1PLb+WYquXsfGlN21Ru9dbC37jvTLN9+kG7Lc
o3+DpsSNGqBBgDbRuivMDD5ii3iEGflUBzGwQhUXCkGbDZQS+rbfmllkHcyyC7azlziHpjfj6yHT
PVhOTrwIutxYZphKrttxiK4jF1JhMeXhYwudd1vnErqA04G0LuGbWRNB7tjH3Ts53+k6tmxzRwhL
FCkGZOUMi+qQNcYrZBPQsHWjYStBN16l01TfZE3/bPvkPcAA5jvKUtzTyxymYY6PiM7ZshR6BUAY
kuwOs5x4Uw1Bi9hvA/+2xJ+kFZWOVkeQwphr9IPd+eadZ8/JI7c2qBtU+RCo0HsqIjmwfqOBvlIU
gKg9KMToQtbICnehDbB+RmagpdI8app2KIKGODAf41MLx/QqKPAc1xGrfoz9SjykhV7FoCS9GIU+
tlP2jXyPOhZXkg5y7G014MazEAAcnxs9bBbcgq4aewZzD5iae0WF2dmYN822H6c9TMJTWBRg/HF8
SiwEGdtqbQGITLMYvILJSZpYKCWTj3kyjfGcZhXc7JjUsTFvJkxhtZLSTK/bxwD1MtQx5buTyY0W
APbCmTUh4OmtGnPEnEAaG2QLe+IhirccE7dt5T3PbfpS9ag6zAV5hFaCvgFpgWhgnb97bfk9cmag
jhggJ+4IBQL8Fukrahwcu5qLI1Wlv4jUpyk25r4zCYCm7G+wNNpY5Iy5rV3ibnqRkFAddlMvqC+u
UaxMO933FbR/m47spL9uwUC5IWRQrCbdsvveRuFtXCfX+pA8IND13PryGYE/mCvS3yDXC23JujUa
LIkHK8MhcVoh0XVtltMt2lEPlk02K03WtVftR925n8Z262TBUwjiX5rVsjC6x2pE9nsgEyhz/RJS
7KKbQ21VGKrogyxnb5u3eSO5uY8ciTmZxCvIp/jkVXDworh6iSZiHR1ko9dpq8yuAFigcPINbT3A
/CnMXsM1MFVKYI4FXQhQAx1nswF1ZFO48Cvt0lbOnVcWj27qHaocvqSu91+mCi7NEHzpDUqTFvX2
EVY3Zp1Yieb2YQ58yoopEMMa3aCrcbCJwdtqYRY1otwKb+89RVV/cQPtoYmNh6nocUSMb0Rbn50W
QbWuJNWJPhbkQzxGJwOaBPRQ/CU8CjngQeoBtT8sYLDp1Ffu/CqSeefUMyebeZeG5hohE/A7HDdZ
SJYryW5w18LyE5ih7YkHGvpOwPYwq2JcqMGNc8uzQ49RRzLucwpHK1SZUrR1/f2sQUOoVQIHXjJu
TCl2wbwQV9bIXJHsJmHoPKRkeh2JR4becBEWb9x+zG3RGvd+ZzfsO/F9nqDwPUJGXlrjuJzyPF6S
b0FaoxSnksptVEzk+UguUZWDp9ublxwKDMpdfo39Caq5I1kaDcUjrMa+11O2dn2u10ZmAp7j4WkR
6VdNhSSwuoKbiUsugfxWQ1hRjeO1UlFQih6bzgGTnAFZLUNYlOFDkbDvKDdGzqtFJbE/N3NYLsVD
GBVnZD2TK1MaL47FWYSyBcz5OhBLpXZelpT7kpHZllfluXWzhz5EWDl1oOEkBdqVvrShSzivhp5j
wFBBGNChhSm5FQncAMjoKjLAPpPhILlxHKXG5RISqG/uBuktmIDPKjEeTtbRHiyioTE8mMAt2ggc
bjrOPWQvNH00EZabxNYAuQfsYLmOMRni+qNLU4QFMzYzX+fmtYun4aAPVvOUcKMU9rBRamcq9UpU
dRz0ERxqNl/SIIkWEzy9VchWGDkQjVsUTyPTgXmqoWbWmumSu55BWixyVtnYdKjjmlzekuHFcRsY
ZQn4vsFpv8wNSrKJBbO4V9ZgCbmyuunuKnZyEJdc+Sw+zb+4XUCs4NcQ9NijTABUwNO/GJpngSGj
MAeD7miGE0Ul185WGTiTOR7RUAR7ABIbUT8WaLCTvQuvTE13a/BfyE0Q2bdnkIf7jMTFLkjQPlY9
bBnTQlC5yPX6gPbSqcpbTI6TddNOq9EQ1zLtXkCjsXkMMF782kEG6WuIlEsTYRYlhrck7Kg2ZgeG
5qnRAuTTCYtM4Oati2xik6k6QffiR9N3jONCTlP3xG55tid9i9nx9ypB4KaFg4vnzNcceHHeaUg0
d+NM3QqcWMz1pdK8p0AL3qawXIa6eZfUE74o2om6xZ0c2n1sTh3Z/2hYlhYCIuQcl1YmFh4p2KJK
761wuJCvBPtXPPqKrFGkx6kJDrbrvCHrtzQBmwH/q56dVD/E6L+42UQGCa2n2b1DY+CmoWYgE2+D
SPClazAEJyexVGdDD3/NTGvSGjKrt1VLoOjXxktnw/cmft8RlwHOgW22kgp4FM76MSjrDGdkfruO
t2VYNks1RoTmjyCsL5qYloYxP2oU+8cOHbJR2KdI4ahto7kO/Pw+mKuLJ8Pnrhf39tgdcpldZ6TZ
3Dlha4dWw36RY3YKPXRLbHwObfdgttpiTmYoDxyHFVwkVvXKb30aqw7v1jur9cemByCDQ3IKnynp
XOrAVurF3i2opCdL4LlMYheNMn3d9qCl2v4Meetb1W0TR3urOHYCO6ewytLI0cR5Rdqfn+G75KKq
3IJ24h1//NN6iDIVj3AkL8U8XaaSquns190id2IgAVz+DjZIA7Xe+IQiw4Ka23IO8li47xWieamO
cS0FqAmIUc1S6gxKiZzeqMGEd+qbUVweeu12TLFWp2U48I71GyYYEmY7ZpyRfWyRN0y+KccSHuGi
1so/SGSor8TQXquZNgLTbkG78daQSNcJ9Ki+fguybqlkbKw8OFi5d5VNoKsvhvcaacnKm25pee5z
4rmv//5w+sEmq8PFhPQiyOW3f3cG1XmwA4SMyYXPwJFAyx9h5intbBSi12pthu2TqWqHCSmC25ro
hk9NyP/zz4jqYZx/5UcWAmJNGa9SY7ijfTMyA9AsanJ1/JrLvs4/JJSZIGti/HIC491t+S2GRYCd
YDXHDBjfU5+ck2jOcsQN33htYlFSuby3n3o3vGZRTi+k6lF4PM7eWSR4Epnb1i1ALW5V544Ikfv6
NV/pjfdN+kC4Sg1hiLO0UHuhIYyDJk6cVJQXb4fpa1UU/39e8A0HESDeNRfB0q+/BG7LBRtJDRey
2zMPcojD/v2WfCSD0ngnLE4T41GW2MO6hOhITPwYUGgDmfOV31Zf/xh6Oj6U00b9wzzncSOUJGZM
NlVXU36hP+cB+dL4Xo0Lz68hERqPnR0/q37hF0d2Y0HZgpZS81jZ/QOjJMkL0lOCxqkjXxGYctUr
YwENlaOkn07qzxngoFJz7kdPqbXACPz4gnmqlUf+v3Oqgxp1A0JI7d61trnhuxoJetG9Ol2vYNPb
pD3Z84N6rO3Ee540+LcDUiL8Jh9PU3kNNd3UIlTfax94Ns+iY/kvre+cJ35lAurAyGugPPmtgVxS
J8c7foPqV0Idsi7IrCdrZxzvaFAYeBsjHlTTI3ToC9Tv+W4+OzvVOD5Anf4ROV3+mkKxahgaXhv1
WLYN9ZC6MbnqrpPUXPftbYniq4c9AlQgtW5Vt/HDXkRLB0NYBpWJL2MLyWYGPof+CAAsfa/YlZlB
WTU8Mfo8g7nWAnO3tBvepuy+NqiBuMiW3Ijo2vSUbCVuxAN+P4w0IxrxMVimLRp2Dtu+lskxH6kT
8wJzcULseJnMPiL39ubjRYL+HEAVKaIvTRztDXbQaLgLKoTDCQ+hfvrv07AW8lFiQUfnMgnoXHLb
PBtJfThS+PXIR5N8ZdKoSRHN9apXUofyIWKfUSNId9IK/pL5TPtJgu7V+QUujsmiTlD+zHOTrWBC
SJtggW1HPV7tL/whDeC/9NbAMhEDR367zu1kl3pf+/FG6x74TDUMfIqR/RibjpIaQhz0fv2lcF7b
ydv24HTlY0hpRU0bNZ4h9+XYuASAsyEwYeAdocjI91WTtLrfqQLpv99A8xciT0Bj4wmIDZQ9LQof
rZH8DnT4GKCTaDw6IFLUJ/JzQE5Lb4oO6tfVjoSa0kjozHHHHEWzVs1ecC9JDhb+wlu3g9h1Oit/
JtsLea4bxEmCBxLVjH0Xglvr3KLAXhA5ujDnkiP3qiEuPjbs7pEUxhWHNXdZJD6YggJcsePe45l9
hcV4xLtCOgdUDwpCictQyGAFMCRdimV9wcypD5FJ+d/IlpjnLZt4C/cQ1dmYfPlbqx/jwsIEmmw8
y58BUv+Y+Tbxs40z1lfMGV5VrY0u+xgtj8pQMzYfi/7HolGnDiPP7sZvBdOAO527Vtue2jgyHNVd
whHWahJRWEUeheFUaxn1pqpETZo8T9ph7oXGYlipkHvcJMO16kkGR017V5xYISoQ8rm4879MUD7D
bvbM3DD1FpZ+0GPqwdPdxDWcl2AtqCnFpoExgFo1LBO+5lRLCcx6HDFLAYpMnGisx3+5vcHdVE3X
ZorQ1TGyUMlkVlvNeVQArerI+/CNYRJPKTKSOnchlLQ3rvJabJKFnb/a9rekhHCBIAB7H7+rzu8R
JAfHMxany8mxVLNN61bKh2Z4q1Ho5IF6BWRff+ftmChyhmeYrzmbGkpXfC9nOCUXV7a4PqVyAnCU
pdcDNlTPsX/sRRFKh6Cgm/YYGRdXdu/8DCvnK18API8ajJnX+jATPKHfDIwkMLZcSbcthBrBtyy9
RcL3TjWT95jJYdHDMGD4q4yDSCveigrwSwJYgsQYhtUg429GYwfqkYx6Dd+EIDarV6kZ7D1tk7XG
1uvuf3xGZFQoretndP+uPaV4Sryl5rjHjFEnhNk+qsVoFGGyUk20NCzJujv10WUXv3qVc1/xSDa0
cFjVFrW5ITePzDX1Ohp6QWwHNJbTw/DBOeLo1KTc67EXrXryMWR2BJqGQ9U+Roq0HSM0qJmYRDg7
eirOW9VvDM/ospGE32yzoFRkYejiPiCAsMwHfKHZ4gY/OcboI859cyx7ST4YD9+wng4fw8mKwRuT
3YcGMMG6gVAEFhDVlmlYMYSWeGNiEtCA9VoLM0XD5qlLUXH1TlN8A25wpcJIu4GhmOXbzmuxGVq7
OBKlDU4DRFpJd4tu/IHPUXsCnz1SuesaAiEmH1/yDBaXIRvEbqmPMaxpBYGi+cbPJqYI1GtezSLK
4aUafVt6e197adwnIgt2H68wYd084ILysS+3JCDY4lQApyZw4n/BfOuKo4nGKkeULHlTO5rxlbf0
KmpkuyBlicKRI153ZtSUOSZYbsC91RxtHXVQw0S6Cso3z2ZvMF/VPbFJQ2rid+zY/BiaASQT0I3O
m8pD/Ltb8QrZ9rXS9kXhhxDHO6ktz4aoQrboy1yoY4G/qNN2kxKHoPeG5g2Jvg/CyQx1MN7TLtOM
hr0kfRHh3DSgnyPFbTRSALTZMwZSKLgH9aw3xoAnqEejsuWdbAf/QVYB06JnwdBPavnUUwTLrrtV
h1QuQMcDHLPpHvq/RKOPiaeONbXl0dVqWHteoNRR590EGp4P2MAge+X1aITVMSI6442aLlMOZRSc
yVUBaG1s5jO9O2QAJrstXFUV9ukodFr0bahnq8is14mDZn5Zt196fc1LzvzYkw8QwFfQWcB3CpTS
KXkDVFHbBS4L97PV7QqjOM0duFd1ARmCPfZg6jL1I5oDMIldQrMIA7TB5KPNjYAH0yIiTIZTwKkK
2qdxBFgBQoKuEkQSrkPdIo02alqDQcYm5Vr1QQ26gyCTPjBc92pqSXXQjpbQSXWzmCBSt4Rk3KOY
UHy+EgdQJ2IEgaT+2ACRZDVQu3e76oZZrOKP6HbgjKoQdyOm4IZRUeoZXQN3gYRkcnuHoq3asphN
dBsvYY04D/RAXsukObSYszNbVKNVAICoL2p7JKBA1fI3I8oU6tsEsP7YXDEn+V2p5QcMq2EsH5hq
THl1xRHAhJkidWiuJBQjEHwRUgucyTpaZPw5f8dwMINYXQ21TheJh4/MGnudGgnDfAkia8WiVgkC
RZtBQ4bSFXLiYkcvE6qE8qLWhorJ7NsA7QhjbCBe46r2sSurJ2i3dTs+6BBDJbcimss31SKMiH3U
2xEmfYwZE5V+5ucieFSCpGyTuADglCFXBkSMZtyVFKT0UglycIQlXxqsqubu0TRfRKtuZCp+VL3O
RFFxNDcY+8fdhY9VoQLR7ccotaAE520OloY3YXdmQe15LK7jW3ts10YEBYeQrxo/BsfkogKQitAg
dXa+UUBtrQ5oZL+1U7ucRHMYB8TG1CEamUi/iNB9b+YS+rer2Hhk8ap4wiETfSgyA3FV7ds+Qegp
bSnf1x46IvGwbb3ioFfW4xDH92Urvrvz8BS0sFLVqJR4VKgkOje+6wThoo+TM3QRkmYxeuR7wRfj
TS+770EjrqkyNwweJ5lr6JRYIaGja0oEZh6sKV+1fkh4NdyTjYb0J6GBJ6I8cGdMr0x2oLaeNiU0
V3D8lTI9wY02hLCUKH/YpaYn90ZvbtPSuiOrfMp7Kv9+/0IZZ1d3Wrv4uEFBPC3C+mEoC66N4xpj
rDOCy6TN0dJFL/sJEVfClnon0vqQabwFCKCdWh5qduhS33axf3CskbwyaWJ1ZBbD/URA31l3KjDk
vg0IS547QbVISzLoCQIr8zZ7UKmYrAfGxf2mBlJMMXbr6Bo1DNwDjJgLB2DNS6/PitK7QpP9lNtl
v/CG6hmd2dsSvz9P3ZhrrtxZQPcY8qwGAHA32c3GXDpFuG+YJYPXXGuU3KDSw8rB1NWZ/Csp4muO
7Ss9jb+0Fuqw+bBrcoTXwYawFZpYWcQZexBTum8GSYU6WqiABr25yygdtFics6GKNHDKMj94qZW1
LHLGis4ScRHoAaAjKzlN6VdcjXCrKZ/RIIX1KcvHQXPe6wLmBiWV27lx773R2ai5pl7fyOHvfxzJ
U/AeEX9OOsh2zp/viEjAvnOWPidzXiOFA0bHA7Jvd8ET+OsHFb8WFbhASHxxVTdo9jqHDtsG8L/X
lgar0XZjhHNQnhnzh2g27gtvOreqdOF58CcU0KyHFhT03RnzLWoOjQWm3kfAo3Qh2DaU78Kp59gf
IQmmKx0dG7yDsLTqxfVMTvqqSnGV0PvwBlu78UxNo9tUjn2nrqSzslQWCUXjbK6Up+waaQYkVBKu
1dnJFsG5UyQ69k2bfbRN3U2JqgW3qeAekxLuKIJF6lTzxh7DclGSzBhC+0l60bskr7sinFm4br3J
SZIZSfvma0FGctK86mATRTiPC2Gwl87BcpxYcSRdQYWxxzTEDlrsP0Bp+ZI1qCAlk7H+uLeh65j3
41qa/VqdXkM7HDICa89Culcv+3OBY97Wn3VkGvNw68p5O4vsi+WHjL45AFIbWqheFGE2eda5y0pQ
45QNCYW09tEuFi898GOAUdtxRqAgbq39VGPzEoyvgeHBLvY0JLKjCt9YUd4iyv/V7tuXgjXc98kB
oO2WWIoMEDtS1Z1QaAHDgh21E6RHM35FZGffco40jn1Wp6KrN+QQgntVKDc0sq5lv8/R8Lsade/a
8wkv4WU2AYoMoJ4j5dyJPtdVIAMO4WzVkIoq2fv8tjmovUCyT9cIlajsQQXyMTa1B7dLvhsQqRzE
OLCWO4WosA0ZNR233IVSrnBqWIeu/j0iXZkZHjpH6d4P0KzQ5ZdETJdUa7748URaX38DlEJWDoOf
csQi1D+0IIaAB3xXMyRJmnuht6c0t25FDoGyHK+p45/0Bml/k8wLwMpEyw4O5EDXjLZhEnAZcTe6
NB9NTpVUibzaqOpCiUZQ4cxZNOvVZqBqJrD0DoG+Lij2Hq06/zbaMAYMmFUVslI41620j7totx8b
d1cSP6vpqsNVwTDzMHhyK5mfY5F/nJfAYE/DHN92DTU3ByF8go+8hsNdMbMkuK+Z+KLNY8SQ2636
wLgM3pseS64wuIkVkNYrFfgM7RVN9SFa8eUw+Ytp0Km+GU96R0STQosRTP+GFeZm/XUWzWuugjs1
t83YvI5S+xK78j7n+5S0blQGqmInc8qQbSN8z6PqeXTLTWhHawpUGxUscqXSFpNFlo/ki2fMSDbX
nPPaZYRMIW3KvSUq0V6GEvsIlKDZqEksUywWHXEOhuIaqMkhBXx/RWYc3JGQt4AYQXJz/YxcSKZB
pZ/UsDSxt9RsfW0HYtODChjQzpv14slEhMsSyO62pN9rf40LAGQjUKZptRL++FGtDLN5E9bNTo2Z
mtwjJ3vqDA/9ECwka7GwQIL3+UGy48UgeVUU7jI6eAiuOhZ/02mK+HWV1cNuxDErzM39R8dYyUYF
GEblvqNrstTi8IvaW0yw01lirKB5LQ1n3iWhfe3hBxkzK9xE7MnOv4Rs3cBQHBI59rpt03OUhIg+
djemtA+5AwfMDm8GiGOTlqGJjBgws4Bo3HWGe+ydyDvnaxN4Vwc/1EexhyWwk4Liu10uJUeg+pmK
fLtZHAUXMt1t2I8VEaze46HGGk38b6qh+hAcUHm4GWR75wTRddHgb8kdlzNULstouleZTA/T0T4o
Nk5oXU8NJryqKXZJOseOSXbke6ec33LfO0ZBuEun4IyD5VXvmbsy5PSb20eReHji+lu14uuJO4eO
9DDgEAqm1ICdfR8SrowJAiAqvYzCQHBFAHHAKGkvIG0kuoXEEV/EQbb2xMjBaS7VO+hRRZ0UIygj
QVmq39SIQYAIeakRjI/zamMACR478Yo5wkPW4Dk4B9/SXjsFE5C3xgqfcBzYoiBx16LKaTpuxpWp
P6V98JwAdunr5B79+T37xTZ2LWg2GI3hNTDO+T087BtD2ruCwpDaPUs/fctE9Gxn9nVZTvsYcsrA
AalyVY6S8Yq4lVZzTYUQnYqSGVKoKmR3oNgOBtVbAsg9dzPGX7W5SUVe4l4lV1aJnIiao+p4MoPu
bIygMtjMvZgKL1tWBFQzzMobR8lil5gkNfxQMskLEb0PGFogvLlEFh/16eqAphZEDyr1eGzJCqo4
eosIygBVqr+pWkhI6D5G42bOFPxivB66QV3oQ2DwboqaZjPsUw7kxtdOahtFe4AcaG0/trV/VqPQ
kW2re28TYIvyMZCClWjBWAPMc5E2VZBCmvt+8PYZ4g51i1YcKn8Ru3SO5b3a+Uvpg6chEZWK8LpJ
9feYwSpCuTENaseoPWSueCjC8DkmcRhYsidoCveQ/bbCHt6dXF50o8d+ezykbn0QbLUW509Eu4JM
HBqEgEwLmA57+2ibFwjp9ipM/V2CwQClMv+ocqFha8Lbz/ch21dgNSd1Otg5rvKWwc9fEdh8cGS4
+VczDZnsODHvotJjd553UK1R15gW/wrj1EwgzMx31VRSV/0aUv//5z/+63/+7/v4f4JvxblgkRT5
P/IO2kOUt81//9P55z+ICtV3d1//+5/StaRtcs8QnqELoQvp8fP310uUB/yy8S9ENuJohLlyZiDx
yklLzT7WTjfxEiZbjm0Ui//sgbZum1j8ep4rdd21TfvTAws9mDwzjKBDOee5pAofeN591ToHR7Nv
f/8sw/jUOvUwy/Vsx5a64wBT/PlhmPd1Qz8BnLYrCDqzcddUmCjGjv/mZiUXIY1a5hATiaEVEpGh
El1Y/qGDVXv+2sHqFWxg2J4UHsgDU73iXzo4pOyvNZ0RUr43tlo63XU4b2Kt6v2hX1VT/v4cyxRC
0FLTEz8/Z3bBhxddGYJHzLrrUYrkJvdxP3OrAfP6EWMAUeqKJW7U7X0zhdnyD339i4Y6SAUJA+VJ
qVvWp4bGrphrY8Yy1dVdKuU3c3uEErFA2RWZcRIsvbXghkhGUonKRNEDNtlAJ6L/vLsd3bKl5zqm
pMs/dUMfjV7g0UVHfzipEk99Cus/PEJ8XjMMqbQtKQzP8MDS6J+mcFmj9pBYdgGSiymTVmx4cjmQ
cm3T17ksl7Y8jdxrQDhRiihXQ9RCR37zao0dHZQdJ0aJERAKN2KjqNtdeErabe6+tOOuIUwEMM1r
ZyX3X8rLHozntFuAzb2yzTvPiVGIs5AIc/7QKvm3+eMIw7ZcE7E5R5dS/fwv89RxY8QOAze9LU2K
/8hzXkHGu89DFJbGcrpwhdn9YcLov3ii40mJ05NjArH6NGH8sHWssg/qY9cR8Hchwapf93ekILm7
NkhJy048uAXa6YGrkS6Fcf37N/j7jHXwz7bBWphCEhB9miu2J/XMNS3KvwUA8kC0T84wvfazbf2h
bw3zF03965OsnzvXwAIdHEo4HrUwHrcgQkccsaR7NlI/fKgHWPXTXMi1OW9Sakq3FaDQBU5o03aI
quz6963+++yl1Y75seU7lu1+mr3h2E1T75bVsZebBEKh7B7GGN9UQFJ/avav5hRaIwYRjycNW3zq
4MRIGgPly/E4jCjTWBpYvLswyLZWqS1pMCTJ+qr0jilmeRb6Kw4M5iI7yfDWktzSYPIUdf+HbepX
Y+6h3AgewHAd5/Mr4UFUzTl2EceZohkGxmxFPXIZHpWY/7ybPR0parZ+09Y/bxJu54xJHOUVxR1j
G+fRFjU4dFCTpWNzHf1fPMuwDOlKw9KNz89ytHpC/n9qjkZRyUsYYODqVsV0AKoYH/UERsLvn2eo
+frzYeNYnjBMDjRWMJHDz/M5s+NSmzzRHBPkD89VL+oVDoliOXhwKqq8wjHCiWsIFZOxqSrMhsvU
6JfAsVLo6CMGvmbkkXR289XvX+wX70V0IVjQjiPRxP20iemRX7aloq8F5QSnA6zizu/tYP37p7h/
b70Dxd0ybMNjIVmfooogG40QYU/chuyI+Brk7VVUIGKHfTJ4ampHaeqTs7TlH4b5F8vpr8+11Yb6
ly1al1gIcnGcjrPFddp/H/DSgltSxM3acP50yv0idnJ+etqnMS69OA1mJ5+OqQM/0bYoYbrRjfR1
YKaGXcy4lUXGY1kV9gkBgXo7mdKxr4YeHvt/3t22YZuG7kE3dT5vWD4KwUZqp/MR8nq6gepnPcrW
yE8QjVEdRj73Rq+0fsk8tY+/f/LfYyqS3q4BjNhydNu1zJ87HLys4VK3Ho646T1RIgiQBUy58aV9
rfAINaRVzFx+/8xfbFCOimCA65quSej48zM7R3eMLErmI7d1EmeTu3CD4uiNQBn/8wd5NIquFSyV
zw/CzVDA7pmnY46dMRq5U1RcVaim/P4pv1iRUud4FbhfEGBYn04bBwI6JIt8PAYxygOT/jILbfv7
R/yixzi9pccRo6tHfVr0tRHiZZyZ3THuvZA0dmSrc7W5LTL5/vsn/aoxeLAaUm17FtPu57FhasvR
7IAliAZLvVSDFlVgK/zy+6f84oCWgq2V1UdAbTifnpKVKOtoodcd+7nMVp7zntqQGgatUiCB3z/q
Vw0StAg3QEI+DumfG1TbkzSBUoOz0NCrROduxYUs+cMU+MV2Cd2MzBRT2hO6/qk9cVxWmk7C7Bgj
ce9ZrrIsqVtKyAXYWUypWlF3a3fM/xDn/LJtNldNLpmW2sl+bltbRnPr1lVzBBfS780YWdJGw4z1
9z34q8GyuAWgnMNpYH8eLBHmjgZ8eziikUf+u0U31UR7YlvXOlJsoEB+/zjjV52pLpSuNA3HcuWn
7UHMvbRQTQTQ05nD1w5Tlvemnoq1QaIA7EVrUobyrVcbo5BFXthAchPdBulHnXMNwzB/aXHHeI7n
GUCwMaOOkLoZZAMu5eVVM9ookfz+hT/1jxpv4biEPxyXHtPs0/tqddpVBm50d2Br26x8T4dHMSqR
i+wPa9P4dJ1QT3JMphl3P3YD+PI/j7cNHiGp+9a5qwfvakK4GrRhl68LgewSJgxYdPTWyYhuf9++
X80yJpnDrkDyhNvMz081PdLbw1h3R9jAW+Tu62WUT9Hy9w/51Q5ns+kQR5uWLj4v0zK2QrOogvbY
BvVtF7SnRrtYWX/5XzzFZbhMkhUuh/XPTRGFib7g/yPtTHvcNrat/YsIcCySXyV1q9Uj1YPt+Ath
Jw7neeavv0/53PueFiWISF4jOAlOgGxVsWrXHtZeq0V2THZsyFTT/EsSrPi2iyvh7BompAmWuVyJ
3g1h2wVB82zI+2iRijBHyIiaT39z5fFenDzHUgX+U2Up0Hw7OOzT5UB9ixLExP1vWg3VpsH6ngbB
S6MXvKiRo2+vb96lcyB0zcIVOBTTnIWT63Wdllo+o0fvRlAYtJZf/NJ6MAbXzVxYlKNpuFFGYnTL
WfrSIlXblts/PCs8rJvUvwcbEaiwQv6bpwFLLhAA4ao4nMXB9gVtqXww+ucs/5JOVKz+xVH4HVqR
hjGuJJb1oi6i5wdmoHsOjfqrTMRstfyiO/ZKdHBxx7g8DFKqOunuYh18sDqikdU+U1LweXQqKV7S
/JoLOgUaBd1//n0+R4yLY1AFg2rVozM8t1bh34cwNSnupotaSJUgGvauG9MurY0VUbrVDMpQy8iY
NtcIfAAQnxPk8MzboDB8tyuOcxsPB81lKDd0f1UaPW2eQmsXAih4Ssq5/on6eXSrSEVz6MONm1wj
awmjLv52/Qde+n22QQiNRhBoqeWlGBEH7cH+N899ZYF0hOGaftjOreHtDaP9dVvyO56mpPQBeRep
P8LCYdn66XWPc9t32oZ0RaKuVLg8/QB9EeY6CbUhqelXootzR4Y5zi94L+rn1u93+lMuZmS6klc+
Fb4+6KHutIPy3lURaQn1YC2+Xb5seLITW/rCk41T07RmrYwIaEcfWli0m8QyoIkcPQ1h+hieOtAB
SADb2kM0KSuvwu9DtNhYQabP620T3ohlDX2KgpEGepYdRQ8hUj8Ub5qIdLr2Vg3/kJZvKPFkmw64
AMyfjKzNrbZj/P2Bqt6jLvLnWuYxtR6/ABTaK6jZQGlZ/dW3UcFApnIXRFaz8d0i39Iee0nbsrgJ
4TsHspcMG6WwX+Cy/qPTRlB+XfaaN9besPpfEGJOSHU4f2SAUezc/hLNDRmosm1t/xH6M9Aw8xeR
ZlTbqy+qIotLYQBfkNghHAW+XVG+9RWT6nnxbk+tikpcCwNN2h7qgJDJSpRvhlAeTKZ6AQJ9qF37
7DO4nzIXvu3tEdqw7EkZiiekwz+EioZvKsiQGcAP/eZdcPjMkA5crj44DqBoS6T3REboipdBsE1t
+o5BekxRpaTx8hG2KiM4za82KZ8mW3nQRvPh+tU4P6uuTeQAa4Xl6ETai/OTWKmvtLoldaQ21MTZ
19WauH5+1Yl9LIuOjmro4uy5yCwIg2CW754kNM+GYWPiFuqwVapMKQVT+CSr/lkyb3my+dLFgYcr
HIC8lUyvu+2t6Yz3cRsfItLrItqX8XM/0UagDa370a5ujDu1qD7Qerm9vjcXAmreHhJT/iLNt5eX
y+raKIdxIgUw0HtT0N6V/gRgGenYAL0Ap72Jhn5bQLYAR33wd1JSo++sd58x3bIOj6JmsHDuAJDm
RrRPRbgS1Z6HFfLXmQ7Hg/r0WWUvqUBm8UBPcB8mOzvKPBprb9d34PzLnZqQ//6TJytnM2waA+GM
znk2LKZTvxMrW8P9dSuXFmLpqk1dTqfgvwxcGoMKK9XA8dmdEDTo0IIzVr7k+SmnaWGodBIs4onz
+H8Ma6Q19P7ZpMWn9j9lPWOii3B9HRecscsgIi0umqY2fl/+jE/b1RfA4AwiGs8y/pJgCjPdV/Ez
wBigixUNxJ9Dq9z0zNtdtyvv6KkXPjW7+Eoa/Xa/MFvNg4IYaCBvevsU6jEEeeqYPM1+3wG764xv
yKXpnuH3qzfcNM5/AS84fLOCkMNBsuV04WnLTKWgLPFkgocptV9BnGykfkEtfhjFd5tSfhG42yJA
bj6rdpYZ3HbEF1xzFzwMf2Mk+DjRJMtthVQMjQLoY0fogLjtCTgNqES9eESTDMYdIwEN1jDhg04p
bX/+pub1XaREt8TYfzq1c9PDiDtYP9QZWOJ0bIviB437TQ5O/Pq2i0VWiTujcMGpNX7HFo4hz/Wn
z+3PWjfYQTI+6RkEv5Nv4KCnNrqFaE/xplqqHkhHMUHxBesBOqX7Iu2C58FxjHstBghJ8DftfXhD
wIExOXYYIAyGRrYGMNIIGGe2WV8arwhAMD/jtG92riBNAg48YRjLV94VtMp3KO6NfzL67H8z8jb/
mcYAb/wcQxsR2so73GUzTPRp91xpIdx+UEkR68GPErWUhzXq7Dw/tF9hju9/KmZJs8cc0vuJ9Gtn
jwn9tUxx4FrJ4YLXh0Z71Xu3fxmNsPqw2rm553eaL4Zi97vJj8AtdXl767ctYZ3r9He9xsmACcoc
YMdARAPwc/V+/Sto9oXPQOThuKaFOzS0ZW468vjAZt1YT27jBttm1PZln/1iNGcLsdOrXrtHrQOe
Ohb63oiaD7h6/hI1ZL6WX9/1EYKCDdzkkaPsYiHcrej7b7HFf6hS6m6X2f29ak81CiglEkU9fLW9
BBhDArmhEPuUlupLYY6v6pTBEDw27iY1m++ZDmO63dPrJojY9+HMp1bZbjeVhE5BhNqAVaIBCzIX
ogIf8o5qpw3J33lKz1uvpu9uP2u3dWKMUOyAjAkJlvemocRbveaRLls7uKlGFVySKG9Uh3kuwbSa
0h8HeFaAfBlQhlWQwjpBa4PH06iOd0/1wGy9Zt2nNlJGfqodzEkHHeOawFyBasLeFrzbffKXkoJ4
7M1Xw5nvJ3/c+ZF1Y9n1R8Akx6FteoiCoeHY2gP6f/zEW3jIXuqk+Z5HNWWiNHlv1AYaOzWeZdAk
ycRjmAtnd99ExaHMxbODTLWvMypmTcj18KtrfZB4ftBwczPva8U9jCZSBEL5ASLqOLT5n3aFOFhl
PuVK/yOdoH4fDOdJdWafYdMC/VDnJU1Lz6ns516Zv6mS82vIkjfbH70KYvlxshloNkCWI+oRVe8+
Y4uWk74W1gzdQP6oWum+w2TgBIyICSbd1PjGyp1bgWhnD12WMURvVjD96frWYY6cg2lrOCL3I1Zm
Zh40N9o7QTJvegMx0KK8k2y+jhj3zLXcZJB9l6loGe9HzEWNQTz75WOrJH8MNn17Dli382MHZDL1
KQbB2pkYZwJtOChIINJ8LV0XYLpZPKGWszUiuPWuX6ALrwcvIqAFx1QBLixrIRx1NQpsd3iCPteh
sYwW+6NdiO0EP16vIEg3u38MRrriPC+9lRSVdVpywDHoAi+yYdN3A4Yfk+Ep7SCd0gIrO0xdkG/h
UmFSVYN3Sctzn/QzHR9GvYaQoGqKlbDgvGBKmoY0nnywqWQsPUcYJ8xaMQjwVMM0d2ymOnwKLSP6
UrR1/9jPtfWoOEMBRficf7m+6fJJXjzZdFeo0tiEPNSgF2F3LWp4XqJ2fCJEkGWaEB6R3eq7fJ73
8kD918qyKWiTRoxI4g1PnV0c+Ydj3jVvpo9EuuHshTuspPQLczR9DdOkbudYgoqusQx/Mq2OmMQM
h1fI7H5qBqPPg/viK8a3gCJUyija9T1cBHXSHJ03EzuUC139d1Dy6fk1Z4girHDwX0Fs/gyh2+a0
QcLnr0RXi0/12wy1Lto6hkSKLcuSZjm2iqID1NPRm7ONEGWE267Fw0gY6fUVLbEg2AKR5kAbQ1kN
UVtL7vCnJaGCZIZwkpRvLZxZRSenpBT9L4kTz7Q3OXoVQWgtCS8CrbqJWPJ1+4v7gHnKrlRDVQA3
ZIPLfAfqYEAReZS+GWpPJ4ZHEqFay31wywBfYCsaum2qsoPOZhUOop9eCGmaP4aF/6HCfFbxc8XU
jbBm5G+GOAh1Zozv0JcCeeYv1SQjRF50xz0wmLRnNmN3fdmL/APbAi+g0qrRSKXcZfTal27j17YS
vAH68+yAaKd2Vspx52dVmsC74uouZJJFOyrFbPnBW8yowdx8Qdkxsu3v19ex9Kn/WYjEERrgGdnM
5fHJlcgszNh/5Y2U7FZ2yJNpQi47mIMFymaswPxBuuC6j7No32O1eL3+C84PEHVumuy/q6ni3K2h
iQkrnQWdS/Yryb/wLa2+2dXTIUpeJuGs1NnO/Y2g8ETkR4uFAtqyvzKVDTWTZkrf8pI5B/iLUwFb
k8r5RO3H0Q/X12acH1GbljjRPiuQ9hY+2yqBpleln73qitt/1QO4J8t4Mv40VCvcw4cq5b90plJ6
4NBzGdVv48jgoRkH4T3BtQMGJJ4POb2q26GC3bmpbWjq43y8AeRav/apnTMMFFNAEiUSu26eHCyF
uQi4bA140nXz1c1McVsrjjg4o2Vsu4ZKGsrQkHgoOaWGgfzq5fqaz46trgII02j+uoCBTbE4UIOw
B22Gq+zoJBTq2sJ67MDUIihj/fUvDLGpNOc06hlLlJId5vNkN3X3mvrJSMGQCl5dMPkNs+katuHc
yVJqYPaDThOLMuk+njrZMsjsIUUgFw4+7bFq3EcVFcbZdH8FUGq2knApyG+H2rzh8WckbiT/dKKV
BtQi6OKm2rhScEKQrsnnclEpQAiraB1dK17RvPkWutMmj7SPARV3bmhvRbAZ+a9jtoYDPnvK4GEF
BEHiqtN1PyuD2DD4pX41qEcANY+N4nwtLfRXDIf5gSATP69/0jNfgDGK+7YAPgKWfInusIZGrRGl
Ml6rtPwwJFVgnXh6l36rcvMDarav5TCvmLywPguIG302UIznAL5YCXOEXW2+rMVcTBZlYs94rXtT
p4NA4yHyV4LYMwdEY4XmNX9Uyqe0l09P0sR4SglNsibzLm2TOzAaxXdDHd1L6h9nJdG9cBcdh+9H
JwP36i6vSIFyzxSpRvcqerjxrGpyDxkvMfO1zIpd/3Tn69I5kiq4HPAR6ll7tDBixaecQbMorZHT
mlHbTAzJapD2JgSsbfNdNSPGQq9bPf960qqMxR0WiWzT6W5qRqFGpdCboyaGmrGNrzz7KlS4kmXk
X1ii6yfDb2LIZe/JEdAjaPUInycCSXOXvZcI1VI62qlpt/Lwn110wDqywfh/pmTs8Smii80I5Slk
qrwW0Q8UdmTkJqfYBcGjZAmrh58W9OTX16cvSiKuhAjZcjMZI4RmfDlI4QPfqprKaY9BE3yz2+qX
BUNY+Lf1YUX5jZw9dictvhmRrJc/SVK2TdA1RlG6Sym3RQSYmu0zn9uNNCb8NPxLawBqXv+RSxDh
2Y+U5+HT1iC6gDTQaGdHRHbsRyOlZGWaeXooylRljrIoHxszRbgK8N7NyFzmZozRka3hd9pd/yXn
N+t0txYPgmI31D4Iu4+DzS1Our0P66qCRvJ1M8t2wn8W7DgABmWlSl0iUGM1H8dQZ06p7egb8DiV
O9Qipq0axTw4I6G9grwqPDqgRf8uJiUKNgkTzP2WwwLtVVyO70Iz8r0wFfGSBj2kGhqF0zwz56e2
yvN05Rid7wtZHMkIV0Q3CZgWKXrO1GdNAq9Duoa2nzNYf/BOf9f0fu28XrokZD00hyjgyUfj9CQE
QwP7y2QBy5vgpEVgEHwOd8Ri2F1SR4BfgOnh+sc4f510G4QyaQ4YdPOsJ6VTzU2KsCqPjglbGQJB
ygyZyrMeRPcIE8MAc93c+VbqpMQS6kRL2BbLCzkHaiiMYWiPlO80Cx5hsqvX6yY06R8/1RTk8eKd
lcMtJkExIyinu2grU1VXaqN6CbQsCiR9fvfB3B5j4+jTq8w+iukerMA2iP4U7iGtemYCk5VLLd3Z
6W+g680KEUySve9lSD5Oup6pupN5NezZbjId55q55OsLPf902HDN3+Ax9nMJG0shbxp64HPHbh78
9z6d3S3IJMjpDL1SdqUa6humwfVXtOfmFW9+/jCeml64rCAC3+MwpHVEUtHZKcjwbGjA+Q9jnvaP
OqMqGz5zsPIan++pSQuS2gMzeAA51MW7yIhyVo9xLo5x1f6tZf4PKNSu7+j5/WNeiYk7GRYb1Dfl
jn/yxFWs64zeJs2xn+hXq+I3NaRDcVq/CzVFvlEhBHvXbZ6v6sSmrp/a7AJfV+pSCY7OgJZybgXf
S0bhr9s4v3WnNhY7JyorGxXGJI8Qzt87VvrcpPG76nQr23d5KXSJQUCQVJyFEwpSUlqTJzCXQqda
DjcBRB7/ZiX/NbHYrRnKj1l0c30UrfjeVvD4MoPrVCvf5NLNkjkYuR74Ltp5p9+k0DWkqEqnPlry
TEfmbdF3/rZUIS/Rm0HstCiZtmXv/vg3i/t/ZpdlSnWcOJe9BnxRpefVCKbmiJKm7RSF/3BMAh/J
iaAIY7m8asyCyBPz6aT3ZtsrXRknRyMq7n1Bu0to/hvQw5uR9geth2blw104G7qGYAn1JWrsvHGn
Bpsh9wf0j4qjqbTlviTevguaavpyfQcvxFIGKBxB9Yy0zjwrvKgqHH69Mbie0/cPHaRBDGCj+g5E
r4H3tXKTtzDTyi1jBTeh6v6o4CC7/guk51s4fp4ffgIYEtoJy2yvqJq+y2fX9vomf03y4Euih7xC
wUTh0ATRfd3ahYsNTsDFX5GfAHpd7CpTQ3QbY704wq0H7QUESJt4iu4CwWjlP7ZkEOIIi1Fo5jmX
1V/bDq2xsBTb6zQ0iNHG2Wt+SMcuz/+6bujCQTFIJlWN7E6CbBdBaKK4CfUcyL4ViObvOtUtDj6N
5H8G95HnnyEZia6l3aExZnR6HGNbVWwEFGyPPmJ6HLTSfK6HKDi0gw0H3vUVnX8kExg648Y2KJXz
YmBkFaKrXE0cEyvTHgozSNFtr8VNp/rt4bqp5dDZf9aFDaqPxHJnJdwRDQU6k5rwBqr1qFdn7c8U
bME2c5zqJlYbROncOgx3TlHAMVh1/aMGk/dRt5vmUNsu0pohXVkjia3dyi+TUdfiYjDhyLMKQI6K
i7rY8VGN4UryC+FplaF/T+hi3s+q7H7aSXPLFMCuhpkk0vrywXDNwBMJTAS0GeOV+3nhiaeur+rw
RTBCdOaHqjbqoBDXh2MCFX4wH6HFjfxHATcc2NetZh96jvf1pZ9/f9zRJ5PyxH/ytbDq1HQAe99T
XCisRDm4YLWSryjPrbmD88I3xxqP7gpyK81gaunU1KygLdoz2e25RfFiK/NLPQN8lOp3KtzYeLx9
ighpVvrdtqvMj+vrlF9w8YWpy5hY5+yR6C+M20bZ6+EczEh1SoYRsxpv4gzytI7WdgzPdlf19cqp
Ms8TfIOEiVRStSkFndUwNaHXdaOFlufWlg0hiDpC9jNOj5ZA13nUUBN2jAZ5YfjWt1Y2gPJNhzEF
Sj+BQAjcArTlZCTbWtfKQ9EbkEpGPTyeqmFuKzRPDzFYihugLdGBj4e0eGvAWdr1EKJbxvyna0bD
g15Vzd7SahNWgRCqFHWCkikcqWJXRuuDS1Htx4T6C2RhkFjcmKmt3QyoCW4SkecfOY4duGOgboMi
7v+xl5PzrtQ4qfICaVy2tNu6mmIkQ4ujPoXqR8IY8ysdkPJBccJsJbE7f/eYXSHbodZiahY3/fTk
9e5c15HfpUfwPB95gdJLDPGa1bp7dHi+XT9o508EtizqmxByCJLJxatXCjvNs3JOj2ozfWm18Cmb
g7vrJs7vrDTB8wOcUJanFzlkY41Dlo11+qoEUejpfmDfgS4b74PELlZ89vm1wRSlPjlaJh/Xhaka
sEsyVE529PXmpmncQ2z+HcXOLwqnylr77TywxRZ1b0qLrqCXsbiieVcaSdMUyRHdqMMwD9916Gvi
tnoxR+NNp/KTNPU/HE3lScKm7KKSDtNF+Z2uf3J/LQ/qpLLK13S8bQoPpo+NOT7l0x1joT10ltc/
3Ll/x5rLSeTUk4Es40xaGr6qtqQ6xRBY4QbiEWhPZwgPo0lMB7fSMwgWu+lr5JvWNycum5WGxvk9
wCGRjBORyR+xhFLojotE/OBYnqrBQ4NS6B+ice+UUv2WSm3Z64s9P6WEfC6jLr/7C86yUswkKrof
pm8coRx9G4sq27Zo7WxVLX69buj83PDo6vKPpKGgRX16uwfb8Ad/ds2jn8HuXRWeG/4JI04HW1VV
eV0boFuSF+rKW32hkoNZ9hIPLwCsLo8r95O6N4RtXklFdi56xqlhRFc7tCi/t4hlovCuWO+jmsNg
GT117o9yWnFr566GSTJiN2JryjX80+nCS9dH51efHa9mcmDjJsPfU7LWPbnQiJMDa2TNgpYqXnTh
Owf4k+yoqiyvnfNDG1R/VHnxI5irY59nj0EFgbep3E2Jvu8rqenQ0EyG1PEffWH6uTqENExfGLqc
BVvi3wF1G32U+vOLZjW3zL9AexGg0BrdiLl+SuPuJdbrlTb94qr8r0nYRZjZYyZ5GS9UZpWhkBWq
L5MuoMYt/xCUA7Upuu3j6K/rq1szJf/9Jx9kuohEx3UORnFOmsdoDsqHFN6JrTLH8Q5YorlSH1sc
G8kYJb0QABJyQIpWixeqCayon0UVvZigUOvi2Sfkvr6ixdX/zUkFqp02MV1iesWLMwMdI4RmWhu9
FL5Tboa0hTsL0VSALeHKyVi8T/+xJNFh4HB0A7d6undVEsfkzDaKsQxt3SD2WVCaULK70AwOpbCq
XWAMazXcs+/FSyh70jy8VKfxOKc2e7sIRYJkmMdUmhQB7foN0SP0oBnaC4hjX9/LC1+Lbj3tUjJB
wD7LZLCHbNgvyogwCWZvyWDo19aKiYUD/b2JkkRADqDRkl2aKKK2GbrCTCFwRfEDIp3ol6YhxADN
s+7cKQr0GNfXdOmrfTYof9CnE5/mTl9bipV6QKciOgmSJRDlRsk0BQPA7XVjlz7XZ2OLw1jgn0bN
STOPZpnXDOXBN6PDYDEujSrbP+zGLLfyNxr908oa1CZru/VLr677FPabqbpRlW56YvxkLZhYeub/
tYXfJ2WVBDWLc+iMoKzttkm9RMTII2oRlOjDo2GkX4kGNwJNbMldWBLwa4rhFU2zHxJlZXMv/wji
CYlNpX62DGkUeIR9nJVKTjy1r43PeE2aZMrOFe9Dzyi1km+BG8IQ1f4dR1D0JbNevbiuv5ZsXThS
cn4cSBWzI/SoFpsBT7ip5W6QeUEzPJpp9ar0Jk2pIvhTdfufaGGugG7ORjfxohS3CDyg7VHhEVt4
Hti25iSvYtASbVU9+FPtgEr301to+gvkYvTwh+rDTqfNYfsjzKHAjJyZubG6nw4FzLvwFZbtD8eF
9JEeYfuHpnbDP/fzVLsl1t5gsJ6tOb1loal2pakHseeImh69/g5v3a/rd+t3zv4prZZnEBYhWTbV
LcKh5RkMgBsiTxkUR7jaBaowPf1hRhH2rak9oJkjxZvMMtpCq3iLTIMK1y9Xfqh/SlGYlZ+yyLZ/
/xTqxhTPSCnxz4vlUshiGG/wUy8wE/cGfOY3UyTiXsQAd+q5y5GBGMfbOHB5Z9V9qK3CB3+3hpeb
ARkHaQQXj7B3cSQQIrWZKs0yz5gc5hwqL4DJMlXsu7R23kHCfBdGx9BGwKycAjYE+YI6QOQZGTQo
cGwED7sMothoPKzsjDz7y98F+FaGb1BFnJEomhk1lTT20XNHcWOM6hsnRc0zzGGRNvd6jbj53M9/
dGN0BG2C1vS4GhBceMToT5uYpqnukmecHsU+L+sejL/txeiAKNApb9xWlNvr67zg6KklENrAVWPB
JLHY/pKQhlHmLPX8uIG3G9bxbe0n5Qu4zv4m1iz7eN3esqD1+8SBgyN0ITTlfi0M5uhGmxSaU48x
07sM0cUEUFgG8nWE79UMULb3B/fgMIO6/lEvhFiQNKq2xiQbdJzLkndEhGibQQQrfljcOe38rRHN
9wkBmutrvBAacJ2oEKtyZo620+LD2eMwxVmoEhpM32a0w6FTQtSuvaOB/GYM4t5FI+q6yUuenMAR
d4Jzhb1gcY/LwezyKuyDYyaGG01SG6vhs8Qc6CMoCz2zX6/bk2dveTsAi5KTA7ezzhCjjtLFwgkJ
RhgoeHMo3EQJ0iCBaN6TaPiiBDrog/JN8khft7tsB/0+PhDMUZOUTXiir9O9hW5dKe3aTrxez74A
uDo0GeIhGUMtfvziS4UC1FEMZ3xgMGM/rT/d8nguFg4G2KaFSOWffsPi28Zx4wKJc0NvrtFpmIiu
vcLJ6qdpNvW3ojSqPY8qmhSmqJ6NOVDuOzUTkPg76s/EbPK9xBasXakLxxoGS747Pwy88DLbtO0k
EQr6LR6aOdskt34GqNa56OggB/pSQgHfulCwK/3H6BBfpbVG36C9Tzp/T1fwfW7X+JUunH/Tkdhl
6mxgmJexvjYnTsazN3sqCn+huUmtL910X8Y1eCwbBbyVM3HBTzI1ycYR0AnB6T89Ek2VJYVqVIkn
Ra81vftonHYt+L5kg/eaPhlsNJTCF5+9TJNi9u3C8jK9egt994efNdHKHb70GcG0AW8DIijhkKfr
EMzxOnmkhDQay32RJ09jP2/TsXi/foUuuApWwUsLQRFueBnhWEmaF1o+zV4/pPmmtPO/gwAJENvu
Ysa59Y8aBsf9dZOXDoQcUKYoIntzQj5CnwL82nWVrh702YMVCelA5clAHkqBpd5A5qSei5/RuBJi
X/BPtDT/a3GRLMFO4YR2lVteDbN2MvbP2izuA+j78iTJECwMH5opvlGHYaW6dOE5NYlmSCzom0AW
uTgnqMK3hc98q1dbYtu5+m6Ok5fR6Q4pE1jXN/WSK6QOASsOfGn035ZlWKd1fDtsq8jzB+Q0JLNo
3rX7gqdUcubLkCmPmA6kHmwipwIj/b/Y48/25Z359FVVOAQSZWwirxjnpyR3bjLY0AlodmWLZwRZ
m8LWtZHyE9cXfunb0vEy6MnjW4glTu1OdlI7jH1G3uRED/QYb3iLt8CU7puiRSQ3p0hbWQ8Csvzr
di+dYsZ4LMbfZStu6WabLgv8FK1qT0pY2PBYNB1olci/lYG6aO0XMdsrcyAXl/pfk4YM3z9tMQxY
dd8VReTlIZostpMi+F0wBGx/kVzwmSoe8hxaZFv59v+11CXgThdFmmg+Sw1jXrWoOaI/+KAxrCWV
G9wgvYuQJ71u8tJSQWVTlhJM2TBQdLpUUSr2TJwaeqj43U1dduia+FmeIltOqxL357xbTZz9uG72
0oWlfc3sEtVL+igLs0aKiIfuoDSvleRZYUX8Gw+Vuh9ykcEqR+dxrfp2yc0DunCJ1iSyfhmEarCo
pBlUh14lxPM86d8ZqbjnCVsDVl2KtMHjuvLIUgI+K/MBxa3LJA05r2P3QyrAhKPDtGKtvRkQ9FPi
+MJw+Utna17lr/GiX17kf20vfINbdzAgFwG+qQ8OlpH9jeDjT6nocP3rXTTDm68z40uOtsykqxLe
hnFgL1GyejLn4lVKWsQQrV03c+nmU8oHXQVtEq5Hnt1P1zAN0SPTzCjy0qa+r43Zi1zT3fhl/nWa
LB7NcVfMzUqt5OLBhI4OfIVKF3bpbQbKIsEIYRRsRyjktTmzuvo+gY2AYGftJdH5/cuglrDj/2wt
r3tTq1OQGHwttW49K9EQbnduDbIIqXkhVXS6Dr2gpPkBoea9n4fbuq5WPM7F1+zzb5C/8dMeD/lo
Rq3BHo8iftIL7SHL2t1s20hNQvewgXPhRorPlc104zTa17LT18qQl8py+ID/bsPi0EL9MMPcmkRe
NjtIFEuteNDZ/G/AvJYwioP8/2rxWPrJ9t/VYkgp8H50bHhelg0bDZiZYBc4zDMQ3DkN4xuoapHS
ZlIVGeem3GE0301mVx36agLkFP1jHl5KUxLQR01bTjuKZSydu5nmNzAAezEan6kLTp/pmF0yrCoW
XDreNgw/UEHJMe5lj1zPgrEtNXKWVMnv4SrcZ6BLWxukaWysFblkArA83p9tLY5WmidT6CY5gQqD
MKBKnnLXf5ABWl40z3XQ/D10/a06pnddPj7wwq14jwtOyiIYpcYKCxDI/EVMKCLKiHYw85iiGU3/
eKcmxcHI4pWw6NINohMhxRmoK8t57tMbJJwq0rLUyY9B/4FKNvqSUkkSxANj3aTUe6mp7cxHOWR9
3T3Ke7HYX2hKaKeSFxH2LsvIM61kJSuNgpzcIeI1y3pbK76/sr4LeYvMHYjpJdEQtZXT5dVGNgzg
7RKvRYcCjdXsISP24WHYu2b5TpNzJSC5cEJJpSG2pEUuSRQWny1VdNjU0xE5x1B8BZNzaDkxSpQ9
uUpfrezghbXxVlLiA+FnkDkvohC9Ngd7asLAgxfjXoq7VTmTG9kkbuBHe6dusPK4LPvwsozyG28j
R1JUoESLnDmFpcQeGlU5gp0LvyfuNHjZ6BbVxoeo6M1R4sFHzVshdzHhyGoCw4W9x63yr3M3Wh99
JMlvkqjrVl6iCyfJxfOQxwMO4MYs9oEmIQjmuUVSGff4U4mG+jYPTetw/bxeuJAnVhYnaUz6XLRl
q7z4AtFAu9PEs+G3zj5OtWAFr3Uhqj0xJQ/Zp1etZwoasV818MwsunN6Zvy76IsPNcq2y50fEQRJ
m2QebyM9e72+xkvR34llGdN8slxoWZ1Vjh56cg4ORdSXtlShIBl2joI4cvExZPGRatZtVWZfr5u+
9BEBrFIXhKAclORiezVmBlDaUJ0XsyrUu0JN7K0/ufHKR7zk7uhfM4wDKpKSyTJhiBrG/1FucV7s
JPYGv463LPc2U5pb3Xee+7xiHmK8H0frKdGq3Zib/9wfERFSNKeXaEiU5OkG+ypg29HPR2+CDKCz
08c0Vd5sW7yEwxjtqnLNy17yEaBtLQquMAmf4aCSOVYdIE7OS9uX+o1v1u8mddatgjDcjFZdWK8R
KK4ZlN/50wlCzCeH2DGOALEk21m1PIDAz3nRPyRtcwtFlr7iBC8cWVnJANXIpBzlqeWQBvDCoFHR
lfN8o9xCkLRHVRlB9tzRv4+OuCM4fOkEunZRfXv9xJ6v9MTwckzDjVTIC+QtRfVZ6hrSfduL8j42
Y8mgfd3W+e0QEO+QlwiCPSoYi2MTWkauDGkWeGqpG0g+O+2jL0S+/edWAFIi4EAcRydi4d/9cMzM
PHGUFzOqG1i4EFhUYeVa+2LnkZVkGGYKlzRTJS9aOJkmRxVEmAMkVZCn6DHca3l0O/jdbdJW751f
PaAVtWM/Xi19uBXW/H59leeO/LN5fM3pCQ2A9jZ+VIceiPxnIsBH3UUnVNTWGpbq3I3LWWryP5BU
cCotK9rDMDQpNPHOi55Fm6Kk3MMJ+Y+Sd519dSIpWX59afJhOI2pCKkg2+IeWEBmltGOj9jzrBXl
SIMluC8MdJUR79Xr4naAxOu6qUv3DowaE6qcR9KfZaOxC+BsMit98NDnzZPN5EJP4yTqeDMHSftr
HExjnyiddteDen9DdYBOdUSosPIrLnxMiZST0Az0fM5ioArGN2COTeP52RvNjE2vwtA3bgfnm97E
28Lx+kTddsn0GJiw9IEOcV86FRV1beXqnCf7MoYmxnRARqB+Is/CJ7cXtKE2t1HceHbh6M96ZprP
8VRCDdIm+UaHy3GXzka0KdOiXPsQF/ARAm4JicSQEDCwZqe2uyRLzX4erBcXpPuRZqiPHnUzbs2m
2gymqWxSNGjewy6xN0rWp18ipWcItaha3ZtiRts2LRSR26FPrYMTqO1tjCb6LglmbauqHSGbr7p/
qa2VbpEOTXZpNRW7QGXaOiQbe0DPINxRHn8tOmfa6X3DwLoNFKUOM744daM9ftHd1An/oagrm29i
yrud8IPa08bJ+dEVVnp03DA7ltmUbFto9ohjW9xPlNh7ra/KJ+gM09tiqvWdGVbtLo8SZ2fjq7bK
pGuvZZr1kO6VnbnBsZU7Ebbm3WT1+dZqIuOpcEHpD2pmPMcBuq6laKAySyv/ewu9/k4XaQTxnvu9
aWHbbqD7S9Kq4ZQoCgx1WaQ+wJcvHgOtid+i2R6ObGX+P5xdV2+lOrv+RUjY9FtgtWS1JJMyuUFT
MaaZYoP59ech+xwpIUtZmnO19enTxMsF+y1P2VccJiPIJSCaTbneyXwYdrhR+ZZOzROR8Oko057v
sUjJVhl5H3WQ0bkbPUc8Iu1Jbmpo/kem1DCFn+gQgmrHdoG0658G90Q4GXBNEW9ygmPRbhAZDSFH
te6upSmmksF4Ond8a5USUcLDF67jOmsycG4J9ttNWP5AWOauoRpQoCopje1YShZlQZVGEMhMNr4j
9UMKXR8JZQN4rk/4Y4+qT8wroc6Fy2i+hCAsA36hDw+xj8eSFoWXTKP07hLmFesC3ZzIcgz/l8F8
55iDk3UttqOfb783fR5AcJEIADL0cUBoBVHPSCx2dksAwkp1ZHyK7Y6tAI/BG13JF8f/UZIM5lrg
WlwFf1yIB2btBeCEKQRQPiW0pXSmccoS/yTMgIduCr3TjBQFaPTajFG5SDaJXXTbry/AC4EB2skA
hAFdj1PzRgR7d+9guFkElfNz7xp+KKH1HSVN/fD1IBcuWQyCzrmPnJagef9xYVFBgxswSD1n4Ndv
qDT3Td7FVWE9/fMwNtS6gLQGGRVJ/2L/LNoXo2LCOHUQ9NwLmuldH7j2qnHINYryhb0CbgnqZmjK
QxhkSZCCogpyN7fl51TOOPlveuwOee2gOQOR9Wt7dGH55goZTsWMXEGD7+PyDWRMi66Ab2zhOPhi
LcZCI2CHiurVvy8g0KtvlAOUf5f95sFjsDLVrXtqdbsaR3UySjcIu9759fU4FwoBiLPx5GK7gG3+
VEGvmPYSBDX8DLOvdZPMyvTjth27eMqDDSmeW+BwEtx/t6P6FvDuJnCSK6/e22FYhDr4CSBmAwV2
QaaT9LRFaIWfoDvo6ldUwSZSQHM0x5UctqieRRzOufBKopAn55CRSjy7At+x7Z4GO2likEmnVcMr
BQVoR9y0JXbFz1Ibpg8JrCEaZN5Jo9O4r4Qf2cxxQ2SM9WakZDhWA4M1azcbtcNGYWNkoIRVxGuu
1FsunJs3Ah26FOY8zcW5kWADNZWr2ZnLWkQ50xv4xe/NMtVXoqgLX8P7gd4Uhd9dIkbBhJXi0Tgr
To9FURzYZOzTID0wn00hcfk1guKlW2umBv7vzLzF05D1DTHVDFpo++aW1erOrq2rKMV5eRYnxAF2
ABEq5DfQ5pmX992sXCevAgSk7IzDeW7ltoPd9vwf9Hv1D7Mw95YLSMHWG7PVIFfZXAIwXgs0v/Ef
0j+J8dV2/rkzO8flkJAB5ARNy2WCZWdprqzET88d0o/a0lVsB3BwHXWxKwI4zDv9RnG020RVXPle
LjzGkEIhyJRRKkQ1YD4C7xaDDqmS2YSO5Qh95LjGeke+4qgq41UeldFeCYcvbDCGg8iZDVrSjNr9
OBygQ0nOTAMdAV4mO1MU1T5ry2sYngsfCEYBYc5E1wHQ/cUxSoquD6ycZmda6/sJcsxlrh8yci2w
uDbMHHe8WzsDeGtZjoKf3SGQbthIJh4Covi5ayrx+vXVemHh0MQBAgr6Bcgllm+ggU4ia5yGnbWa
+tAM8oMN9H789SCXvgy8sIgYgIlD8WfxZQSt68NZA507r6z5XS7IrD1vZijCBxDrAKQ99qgeEUiM
A5iIqbgyvHtpku8jw8WCIlFyBxvX89lpvHpfag5l9zGHvP0AjXQQau2V0lBvkg1ND8j5xl0zwSvO
LhvQsjs1rT3DwmUNz8Kwo34RjRLZCBSLKFyBaVvSKC8GGddl6m7A8a6OuVvITVEM2cEwfAkyQmeK
UBAh1koEet+RBojHprRDnuYQ1M8MsXKlOR5dNbYbNyX6gVaZCawM7E4C5evbFiFXFuJL4lHV1SiQ
4JuzXjqnbn5B632AZlMxtZFjwqOXjl25adsJQqN+FfpyCl2I2h4owvgtpA/6jSFzepCutB5bqo+w
37rLgazevAEFB0fsp0GvnLYespDZfbny1AAJakg23n99JC4URnE1wfHkzXB+bid+POQ8r+u0DCRu
S8+O06FZyS75A9L0LSXI5nExpbM3d5k3kcfM361d/XO/C1VR3BQ+oGyIAJfFklJNtel1zEWWTn+w
Ubkrk2H9lG0V66+neum1AxwHTD50M+Yy1MeZ1t5gBWmtUMi3m7+eB9NxOW6BU88S63T1xr9w76LY
C14WfI8QLH1CSlekySDM7Jw4UF4hSnbgZqrqJSjqnzIANObrqV36sFA/BztjloE2l6OlCSfCUyXU
0HzZrjgnNPZa07+ygJfCvw9JxyIfSFtgJpsxyM5uMTxMpoDGawNT4+Y7KfIgVI53ZKSCQL27hvxu
6FO+AST95Gv6z32Sue4EGipmDLTKUictcHQxdF6SnRuZzK3Yc9HH5aBuhiaNSeH99Ww4ZOewZ/96
lS9cnwh74XSBPh+wC8tnJys9kfBJFmfwi/fokwHCXDIRGna2lqVxxxg92BY/Tnm9+nrgzw8R0kvw
MmcKHsBOS96FDVIzr1uwx7JBx4r8gAvUGhHN14N8nh0GAZ0Y+Lf/tEo+fh5QzW1NVTbj2YJ6zC24
mOONprL8WeR9FgfMhCBiWrjJrefxdDUwxa9cBBfGnw3XISGBqhYi3/n/f/faUlSBQKcZhnOn9Pd2
ro+wZtzW0D8iXG2Q3QRbnRn7CVfJlaDlwvIiHQQafuZPwEJ5cTG0qa2kVO14tnM4P4FiKPSWW9e+
0c83AgDooNhCkQFZIf7zcX7oVldFoLLhbKXWH5ek684v+kimrQNnbOeaAN3F0bAUs2QxOl7LlFCj
dgoufzqcM0jeS3wbhTBA/WudG9Zfi10urB+KLsDDBW9EreVYZe2Vg85dde6YCT0MIFMQb7tWONVj
fSWE+HyHw8AI7TsgKoGJ+0SsFQpNVyud0jN8y18EUI0B8H4J2u1jPa56llw5kxdAPlBihgAY6jtz
rXX5Zkz95NiJJslcyp8enBY2Iup749r8VItm2LQuL+KuIFAzBGz5CC3aAk4eJgp/MFK8MvUL3Kf5
t4Dlj+YJZFSXvaACiuasYF1wskB0pBOcgWsnuUm8NAomf9sS7xAEcMPOIhkVTkgJyDF9wE5N4OVh
FpFp41T/jzPtgxiMGxhdeFxOyzM9MnQWhyw5ocwGZms7xGJAb/HKvfv5dZtZ1BgAFTbAE5f3rptz
VXGHeqdy8h4J4NEmt69ACS58LgBFI/ZGNR0tm+Xa8gB0916hHVs405q01l/oHKz8ka8dfU0b/kLE
hem8G2ue7ruLrjREahtF1p+bgP8kZr7LYVoWUmHuWW4hSp28Q2P4N0Pe/iatC/aade0hu7ig8y0E
SYO5F7e4aj0uIXRa0e4MLartaHtRcZUCceE2x7lAYAk7M39uT3ycpNVOpehtNC6TVBnAWI8Cvtll
B9IWUAZhT3m26wAkXdPUg18MyAxXitAXmiPYReSgiBSQUKE29vEHBCkPUleh2V8LkUalq7cTze6N
so0b1m7RMj8E6Azr1N+kyr1pUM7pE0+F2jaO8HC8N/gI92eZX/mIL9xfgPujYY0EDPiuZUXVNSwZ
+EXinqBhXW9a4LKjxHBYZHqsWfmBLACpmfIr9aQLJw7tSJRwsRt44T854lpp5yRMOHOBtRlvZACr
WjkRFQnfsF/QnDG2nl+pdV8W/d6f7CyGbV+zEopec7v5/FIArQ1VFnzJiDNQRfy4KQgXCU2EZZzQ
NLO2mmTphonZHwuZ2z8/6nMnG3UIXNtoiC7zGoKkqRx7ALIyaR6D1riBYPJ2tLIr5+zCjMAPxFaC
wzc/gotz7hHklEWJYZL8WKb8Ea1d3TbPX4dmF3qumMy7UejHdTN0QgDsDZLT2MELmJbfjcx4Riki
pjpfTdLawcns1hn8Z9cdvn099ue7AkMDbgaCFoRtPgk7DW6i3a7rklPjgIfYOD6uq+FaXfDz9TsP
AmVX0HrRrFu+Ixa+AwlJugTIAJeEJoFgQTZ2m5wUTwqaRVeOxqXR0C1HOQwUrdkm5ONq2k2h4WQz
YLSG7WnT7X0X7nutWLf0Gtvu0vGA+BHk5oAEwG9fZEye9AElZTQ5lXooQl3IlaTmT1N4uyu7RC/t
ExgugMeiBwVk5eIp1pAIJxDgQqQCPgvg2HLYoDU/G28GDPazORQ+R2RI2rxNU/07Y6K46cyew+a1
/1Py7ofgPRQNZPXCRfLNBWYy6By1UcPwnKfOAcZmcTZ0CVrKYuN77V0hg3Vn29se+qsuDSI2eUco
kjzCx36OTaK2E1nYTL0b4u/ektxE/aDj951yT1yybVFYD4yrLqyYs1MWX3cjiwNu/lIE3nEt/seY
DCcY4D5ZqfucJmYT+q4ZeQNcMU3t/PFctS/r5qSI89Ia3W0f0OdJ1cDkGtvC7+4BDd2MWG1jQGNV
+qIKEZGhSyH2Zj3pcPRLH/Zteq3osHO64hE8y5WXBXiT8ntFJijYGnuElFuDpEc+qfsSuhlBmv1s
SzA8Ol2e/KR6moC111CqtEaOLkhe2XEhArS4gxhMz8d5eF+na2FbD12frCbH0CFLi32DoiiUEw7K
Ly10RoVAa71QMA+nAwwf3dvBczaFk6944L3WWp5ZRW905sY2PDT11L5Wk7crW7IFV/hkwUutzIBD
SotbLGcburwlYWOMqyFjKxNmg6FpOH99p7zp6/aHNJxVAfKBD1xxrZwHj8CSz2LyULgQBu7tTatn
m0kOZZwExHlKxa6nkxXSyomgl3k/z42m/S7g/SoI6nUPdL9Z96tqUAxkI8sNW9trw2qU2Fm0+VcF
5VsTFuahkvnONdJnmQ13ZS9/AhRKQk0VCbtGaB4KWxsrMIireCI97PhayL1YquGroa38zehze121
eLxh2KdBV3bn3BuXOdIEGhad8QKFqG4FORqYYiZG8r0c5qobgCqhU2t6thNl/oFDu1GHXmnBj7Js
spgnBpQYx2nqQh+Gg7tKdzoERMJWIRRI5RhOXWbuodvG0AwaRIgqZRU2EEmKmO9NsINoX6cs8I+Z
TlgZWk5qr3NnBjAAYBUbQUn3aaZSHeum6A414s57s5vKlVEYsBjGY/LNcri1Bjz4pUJXkNrTLeQ5
n9zc24G9HyttbmA+sUnZ9OS4YptUxakn1WGgbCtLtqHCiHRLbsfMW3O8Olk7nJIMVFA+3ogczFkY
y73Q0YiKicTzYWCde24buves7g/80A6s90+Z1T+OpXfK8LSkejikcEDIdXNTd/zXvLe9JHGKGFHR
7qmq1A9W5+emoJsG+pJh502/c9zU2ocxfVkGdQRhbtwhqV2HTZPBBLE2OIIatSF+fuLavfWHMQ97
m95l0IqRNhrXHhwOV3aLZNt1+6gM2I8U/qaDGfxBP5OElgmNIUeh7tHDjcqHXZMgNz4xoDVAXitz
etKJxEflBmsnk5sso7cOqW94SmA4aZ8HZsa9Z35jFgy7ANRztHXSdv7Y1+QYyBzH2gars/OqsO/0
d9JMRdim4iApgy22fxxSCItZZrmHI/IBsj5//WBCqybfovmpwrGnN7bHXxI27e2k/wXh/hyKMGwF
XcFzMhuFubxejdS9KYz+TJVzm7jVhnjZLGLC9hCMgDwrfmDaEBSyySvY4NuhMLdB2r4O8Kyd6npl
lfa4NjwOeIw23W+o0gLdRGCbpH4yIHbWXelG4FTfysZ9dRoJcEzZgCU7PDLN41z7u/lAWLJdD6L9
leOQyKz7xgi5M3P5zCqy4z2oDbn7t/OGY5EETylNjxJrUSbjIa3Ke1GOWUSrpI56c4CBOdq5duEf
RgBqEuYOkZtMOy9Rt2VG3/6NFMOOWe43mFhsLZPco2+CEn/nnRLL21HsYtQqgHS6dIgUM/LIlom3
wsFbWXaxnpRxW9jTyTbYJhWAE5USgHPYQrjJtlJFiosqffYR9MzL1g5eg4t42oGqVoQWPhAIQb4o
o6qw7vjMVQWCctCxO9nZTZj1jhkZSK+jBH1cWFCiFmJVM9cMcOOvX+ILLz4shUykHagbgHa6CHH7
vs58m7f+CajxWyuvXj1DroAYvVICvTgMevDwikaZGW55H2MYwlAKqTrfO6H00FjAfYVAeX09kwth
koVi+f8NESzwkp7J0XlAfekEaYeoNsSeuebOrvytya/B+d44Yx97tlgtJN5YuTeAwSJ6qfM24aqW
OCg48r+bokRj3eDO7SRsN1Jjhfat3WXwboHRDzUrBbZwPu6c3Mm/5zUImKSvoMEkWzzIbQ2PB7QQ
pt/USuqHIuny3yWqYLcaCsRb00XBiIF3feizwthIzepbSH8F8diobAtZ1vycJlCMbUkODBfc+Dai
Es2VpOGCps+HPGjZeK/tErMzeXrOeNafdJr1N/BXKtdma4tX9BRadIIh3hLASnoz1G638ahRR1Qb
40/fhZ6R69cSvriku2We2V9JF4M5m3i3GWhWQMQFNnJoGkPkBaZyH89WXweiHYQ93eciI/u2JvbK
81I/AiXIhmN9Wp+cLjU3DSnsvylr8XRmg4kGx8Tc+rsB5uwa74h9nKSX/RomT0yhPZpTsM4Lb1gb
1ext60IldxOMbuaE6Du1a8glQO5ZErXJ2FQAY5RYkePrEtGKnCJilR0QjbzChZENRwjaQxS/bOpn
yzW6/Lbum9xb9T3XZjharbsR0MJZj/hGT04BjQ1V0xJwOnTxuhTlsrD17PxH3Rj27yaAITKQx/oF
87CmOK2DdUEfPV2vWq+FnQa8sydeoMtYMys/gi1eRhke0ocmaeXTwBBwOYz1DxTdntgpNdkNpuxW
mmqYxbRe9xvYEXZjkEw8F4jI13BxAjwzJe0D7AGtUBHcVEYqEftV8O0ATRp6ix3whGVD3b1RDR7w
ZFTSWHUWexS6rx/KwMQ7k1qGsdZe0O8gqk0iAUgjKnzcCr61SercTagU7iYDGI7W4WoNbAB8t1mZ
X+lZL+4g6E4gr0HPCb1kMBqgpv7xnMwi/oywpLgH+NaVkH8SATCnkFq8cqXO5+3DeZzlzKGnAXQY
Hk8UrBbjlOA+Mz259433nAVDGjpNxcO+1Ku6nUIQHW48s0PhtVPXKo/Lmus8RYjkzGopgBgD9r9I
FXMP3Y+Se9Vd5vdOZHUuNKDNHsXO2UAuLIfROxJvJDf1JIq1PQxkR7lMY8NXOnR4nUZ86vTaqY0W
sgqtinrX/qns1L5yVV/YCXQ1ZxQyxJcBI1jshCcG5UyDtO5bm+2RiZwFcf7gUV59/SIscsyZK+gg
TgXiYpZORx3+40YMeelTaIFC/2ug0NhOrXyNdn8Tfz3KcjLzKKhVoaaCVheUcxaTUQY+g66ixVm6
z8DlAcSZ6J9fD7Gs67/NBA806p9g1gMqtNzXonbQzYOoGrQfQHicTZbkS05QqKwOk0Mjs0+3Dtq0
lA9hBq2ir4dfgMbfVPBRBoN+AMBAM4P44zraBdNmB0TaPa6vyKnvPPWStD9JbodatI9GdaV8ND+e
H74fiO6/H27e1ncF56n2WGcLI7nXRXBnj0SErXmEJzkuhR7BI2T1vp7ep+8VgQ81IfoMyzVggYLF
4nqt6VRdZRf3kz2CFF7+qN/A9/2QHHvehrzc/btzzzwkepd4tHAhQSrx4xRdlCVGMU/Rtao4zXZ+
aUdI3HZMDmET/IC00Z4Z2ZWHcllXnfcR7+PMvkZnFmjIxUT73OCWQZlxDyiaXKta6ZhPBuzbkvxg
oFoGQexY8uwZDaYJbmYZX9dVbf/j5/Lfj3Dn+hwig08BJxIaEzEAfgQsBmTEJVjDkL/2MuVcObXL
KuR/00XhbKZgX2iGJdM0BHieknvDaled/S3RDtK7aZ+O2RpseCtECgW9fQbiwBX83BI59L/f61xm
RZMRZ2ux0ugxKTuZFcSaIpXxVJZ5lFu0OFkdeIoQ21e3HTChYZq32ToICvcklPJCUjl/EefABXeA
3L9orfEhaci4UYXlrHC/AYPUN8F9xUao4ORyiv2SFs8ZymiIejJnTbSyb6dKU/iyyw46i0gRn4JB
srXRtW6s8SZBP8Iow0QRAVO4EjrGKBCdBm/so6D3hrC0/d8mWBoo4niw9FGj3jETTpxmJtUqN3rE
nROr4fenxdaiAkavCjfQWINcFFKZ6LCZk51yCJIV6C3Q68HpD0u/FzGwLI+TRtZLE9eObUPNdbna
jT1uN1ES1OkWSV8aT4NlbOqgVv94p+CSxreNG2wOFmEMs7ikpUxEW5VFdgcqtbdtNOyxclRatjbi
sjhNZAprGOauv75YLrw/gPwh33EwLoXF8sevvJ5FPn3NzHPZix+2J8BrIeOViX2yUMHM4CswZz2Q
qsNZW8xsLoSjSVOJO1SJKaooLYuaPINmEGp2saH7ctfJyYbwIHKK0DcNc+s4aYUPz0etJRNym3Uj
6nq086586Jdm//6Hzfnau2vcD4IKovYwj50SPBt5OeVxSSd25VP79PrOZqez2Crk4QD9XyaWpTJE
V+jKuANhBpqm+Uj21M+yAzQ/+JXtfHvJ3z9MNtBYAHIC0wL7G1jGLd5Bs5XQHhsgHGQrMcLmCvo9
YCdB5csvOiAxUD24Na1enCxX/xXw22C2WUWJrKoTNRNrXbLc3vcOJBiyrmnWrE7FLkVNMYT4ivGI
dH9AqmoFcG6YDJgA2hbeeflqQdUxbr0Bnp+yDL4ZSqGai5bGNz4BD+mLFsJmBFUpmG7msWjIsAaT
tYiyzr2Gp1ok2LBfgCImCJcQMIIuNxrcHzcUfsCVZGbanCtriKymQ9OxPJLSelLlNSDDp6GA+gRT
Ho/xjJjFc/VxKOQQjeNUgXuy0Sk6GsKfXt104t+6okRJUQLu929fqoMCO/Zzfo5nkt6yLaaLigyl
WXpHQ0vrtZmJN6Wh+dPXoywDm3mUWbWNQjzfRrdvcR84ne+zNBi7O45aVMGadQ4fITsDjNUUCHTk
tYrI8tv4bzwPPWUAa7Bpi/MaJMJsocjU3VXIOv1hBm6rA8nqK6gTa7lbb+PMZHEYSILeuOxdO1x4
mZlnyRHpriijofGqIJwY7OpbVswMHI0yV9kxGbeG3b/QjLn31Ui7CPJUKsYRzoCSZXh0PAmaRsaC
VWeYyTaXdbALaOHewXKQ7QdYvAKW6lfBzSBYeZpQS3/wWlUdkjTvbkVZ/KWwAT+bU0O3FinTZ4j+
4GJv3UQ8IWu3n3tncnXExIDXWDbOAcbw48PXW/zJLBZXBKKs2VIG5xdApjmWfnfrjd7Y0sLKxZ3J
GGzec7te5zqvVrXVD7ucAmszphSIiby0H0rXSWKJEikUx9L+kEBV8kZUPXCtyic3navpwWhaFTbK
RLsDS3KNULG8orFxHtAGMDqGDq8Npv/HHzugBUOGAQek81Dy1mDERuiz+1eQem9/5v29+TYMCjOw
VsEFQuxltMuzAlbe6MK1rbOpLBs9MYfc90P7MPI08kZrZ4k8ViaPOZ9WjsPh2WFk99PkXfnML+0O
BdMZ9DsknfjYF18gsQZIyAJocdRQH0bBRPsJgQRT0EFesCidDvUb1FupPVZbDxumVxACSPHpNNme
ExAkRzcd4sbuxBPkv+AC7cDzUPZm9ToBKfs9aJJRXIliP28RZCyRwM4gTjxwy9zLHZ2SizwQd6jC
v6SePBNmrb4+s8v8B0cWAdEMJMSdO2dCH08BJ1wSeL6Ckmtx+2cyOM0qyPIyFtyo1k3lTb/SBlpJ
xJFu3NP+GvLhU3L7Nr4HX19cjzZuxcUpdLwWDYGhF3ewYA8da2MM2z6/aXm7KosxHAN/Q4M7QD9C
DyGz5f2jmibghjiXSMag2IznHZ/Cx+m7QWm3ZYUAqvd7FonJgemZHDfmRI8kV6+sZbB2dsDdyq75
nF6cOUoGmDjwNcATLIY2UtcX3BzEXWe23aGzc76qG8i0aMROW8PP8xABfo3uG5XAVRHcp4anV7Kt
rLgx/Wn99TlYPBeIawBUBBtmVjZB4LZ830UbVIYqDH1ASqjQ4AWi9VqBanGa34bADgM7MWegnyOo
ooL8/MSyBw4O5cZqe3lSwChvvp7Iol4xjwK0GOTTUQQDAnFZkUE1ZsoKmgwH0unXEgxniK8ZUWN5
ReSO7Z+OYWGzwr9SXrwwtw+jLm653OewnHR9dRDD8Ftq+s3R5hh9PbNFBPHfzGZNI9SZ0H1Yfqq1
W3le7xvDwTDtVSHZre3B82s6wL/wWJrVj69HW1wMb6OBSDvrtqEeA5jGxy/DMxTsaiVTBx8d4A6S
gKHTh9Y0Hwvckld1oi6cP8hsoSYwoxphlbYI+gSilYxYzaysrOp40CNZiwQ8/6HNp93XM7uwVzMy
Hok5KrRQL1sM1TiwY7MNoQ5tR/wHbgCS0OWcXtmtRVw0r98sr4+LGyceT+3iRNTUIHXaE3XoTEud
WobSYIOS/O+CACIRiID/+XpWy4oHuBvgigBB/VaOJDggHzesIm1h2nnpHpRgJ5Um5yKbQDAVgEPQ
2gviYGy+VRq+zdAyG8PMasYrD+yndcW2ze6R0LhAZRe+Gx9/gBw5zxy/poexDfR5MirgSQqD/7oy
T4o/8y6gmOcJfCDEsJFXQ6d8SQzLglrzus+cgzLgEFqm6d9hAiXRUTfQVlwPUHgNXTKqOC0RcwXw
HukNIHLE3M7/+pd8mi8MeAAkBj9nVvUAHvfjfOugr+VYJOwU6OwJGJG7FqoaXw+B3GA5WzzOyINQ
yUIVG72LxWFte52aAH/0R5KQB4BHdhkPaDihtQRlCcQoCP2PARXoLLih4TRhZcyIBp4AKtndOh2b
XTUNYGLkWrvkRKS6S1NyBkDA4t1WEPqj7UoeFoLu66rD40fZhlRWxPpnhLAxc/JNV3vfp47cj7w9
2CVMKl11zCYUaPVTx0RU1PpEB7jWs/aXjQfKVdgUH2ouOV0bUx5KS9xrp3yo/HrfmcnKEs7WTPad
O4AynEH0sZoi1OCc9LGF8orbEBhZc/hy5HekTW9V8rNP+Eol/ZZAGyLD3HO3iypovrq5c8epE5fQ
wM7IGCnjdzBmG1IzjcKeBA2MQXQi+QX8cGyLdOUAxen5ZcwZXvp+blaWZjhxEkKafP7H7nSnEkSk
Pdu1iR2X5rD14aTNuycQ4Xaww90HNnkeqP1i8mxv+Ci2+yQsEudOjfI2AVeurJ4SYmyNtr2FndFq
SvaFo3+hdleuoOwUJghv0ByKMvnda2GfyLpo0E9ksGM0WBkC/XLlJtlz5acbN9NrLGo4Qq+mwSLP
Dj6Gmf8xE3EfTP2NLAlKuNmK2862MUTM9bMDWQ9Bi21S04ihadNjyUwFYQ3MkNgCEqPBA4heMYBY
g2UBgQBJDm96tW0A23pOnvv+jzAqAItMKKJUa8f6LWBOHWISxtiAjKGfq+R1aDqo6JQGoHDdt9Zr
biErGvt8iOZNyXAMTeymQfJV2vVhV7RxAGxzCGO628wud4AHeRH+imSuH3PgUmZl74S2a+hhbM0W
8tYNtFIgo3VXSnGTlskhRcNwcsZVVZ6w8JFMupjWr0HjrafefKR10YVp7f3N9eSHRfW9Ed16ahx4
zNR4qxx6BLHxTCY+wb/B/s1Gd21W/MGXI1huwgl1TW5QDV9rbYfUV5HbtRsDNvBON556X32bfL6D
h9JuSBw42TiPrHCPqA6dA3+6N3orQt125Xt6Lsc+OvBUHZrkJffaFxskfhNmskyVOK0AHY0V/AGA
MepF5BhoEQf9jZ81DyTxopGyFbYEpZXQGdpYOeJoZuWa9zR0a3FbSx0bbXWsefcXthPzv+B+t045
LMmbeu0Uxi7IaSxRhArNEZivlnqvsk0zNIeCreolJAXQ/DMMKzQtdsw9F/5uRRV7U/4diWxkMr7N
BxA4/U1BclRERyf0Gr0GWP43zExOLbVPnsYL4ph7d+xJXCS2sZrMcu0DM1lO06oiUIFPt8pqTpNf
fUuIt+cGOwqitxUIqJ7JNLSFcCpSAqClHxFcR7rA3+jMaOhgND2UQNR031DmCScsRpeBr4J/iIZN
mHTWTrbwCwLATvpN5II/kgCLN68WFjVOxU/X8Ha+8PYyT2EM4YQMxypvFD5CdpN53QriS1u0d54y
Zt4V7XikkqE3yujL/NWbFtDkAOmkEvg++epQHTnuYeDZxqktd2Mr0Lf6bnwA4GNbGe669N2nXqmj
1TSPEp2HkGIhbAU1oKIVZmy29LsLnCQX6PayJBKZE7FgvtsMP5YSFp9jI+pdIJBxpg4HqT2XfZy6
7iZnsglRzf1ZV7DkMeQWEPkbyRXQVnBUpHnsgWY6QSeDGt4+LVovdAsriceRH92ghYTLCJWHTMZ5
YfqrngszVAk5J7CddKoJ2CPq/ABi6c4s4L9X9jVADh0CATsQv5H+ogbu1OLG1M0LEBooFuOeKrv/
Iey8diNHsm79RATozS1NWnmvuiFKqhJN0ETQk09/Ps5/c6YHmAG6oW4ppUy6iL3XXqY8OW2ZVJm6
sh+HWtUxmtfPbOhNVNRQLWV37odewvtqKA1reVN303mzRhHOVkHcZaB+Vw3jglRofzMR/C4wViYP
7avY2odu1F+VdO8Hcz0B/8uw2fmmpWYf52y2hxBHh/UFvSKtiINtOZdcj9fZEddA37Qo0KCzLd48
b2EPFeE6AU4dTZnzxC0u5As4jm44uDy8g2NbL8CqTqy3Tclqya3PojPIg/IApLRgpO/yn7M23+Jc
87eP0mAoHa2B5YvQ7zfIORM5fj9tq6prYQ7FC7moJIATghXqPVKNudoZI6XuDLtB1dQlWzCVr+xr
YzIgjD6WJB5ehd67N7wFDHjL6W6cjrRcr9FTQN1FXzL4QLp6sytVEvqkbWSHivwyM/J8dUU//2mx
AjcwQRLiQpWaolTFOizdGth4kwGfcG27jBySbfzNOAISsG0tB2sa12ueDuPRcObgrJZFC90hFy+w
gIfTtMJbDJsVp8wuZ+nuEVF0hfajL3AHu8rQSLDIdDdDHeauTwtqyutaWEE0YU5xKmGJJtvkMFQg
nVxe84VFc5atei9LUz61CTYm+rGcsLby0dV802sWyeIZx4CbcWZOVS7iWhr2HYSZLizU+kyVN4dj
i6yoCubD2su7xQweZkyCeMQuUpnXCR+DkHzJeDXt4+D0dyLo/2oeQVW+Dh3XMMwf6Y9vfdCSwWKa
fqIb+aWDvbAV+BP0RvveLf5PU87xvueKpjzqZXV2je5xXHoJTRytgIKd6Ltx2ti/0X0eiyB41rLs
sKQMgTXTXLjpJytUskmYR5zNbkjygZhg2foJgYhfg9VB5CrHTxuOK691l3Cdt3ukmj5eDMFTUeTE
aonuFwFtia639y1ge9hacxaDS5shOpcmxJ3sfsiL47ZtWqiP5ZsIYGSyV67THC1oaln4jHOdL9fZ
5JIRxu3lOOs2k3zgaE8z1FYNoVS2pa+Gt7nXXgssAoWhimWtRoxj+tKNKNKKoaoSo8bX0JA+dZqK
bLdJ1kYetFGWLMq6dhNoMhoYp6jCfMxXkvNYXNgTkiWzwVApQPd9HifGqNm6ZFCgNTRstVzIUWhx
RKvtYzkYp1KqhMnUsZ/bw2atVSwzizt2jsuKY4H60aRWOLTqiHnMq7XVpKEtSZbxuMJlW+fgPcgI
Kvega8982J70NFtyvfiLW919dLp7I6b0iBQyadeaSsc5ekF62L9Pg7mXLvU6nadsiET2KdUYYfCW
GETc2IxthO3vFdpWtGE9Ihjw2oJZ+PSrcLfDfnlbPw0z1Z8mv0V19Tcz9evqFGdZvOzFWM9upI3N
sR+Y0Op4lQ7Z7dRh3szO1W4Ff2puHjp9S2RpRYvmH6HytwRbdu+b54TC/FvL/NTXpAO7Jk7WwfxR
jd0P+WA4E5V/vcZ4ra2J4dnNXtfPphY7DBCz4V3jFXUAzzWDRMk2B98txF88DqzHSaWnvRppxr96
kEUiaKLGNaJAsqfmAWm1dO66rr5oEC7SCx6nKT1Y2hslQdyoNkGr8Wau7HdG+2O3y0MfZA97UVRo
2xV5g+UPZ3P+BRFaRItOKhyjJ4f1EVvTI2jFgYw7En2WUFp9RAbOEHtGAXdRoIWo06tizos44qdp
nMTbsGDiL0hGziXc9jDv38rFPhhTdhjd4hK0we1+EUQ/vIAcX32//1Jr99lnzQmqze3cvlRDkIVN
Hxy7YbpWjn8NOotO6GYv86VWfgndLQALVy9UmRRhR5vADm0fFZtyHyD27cek96wkmJ3TIsdnZ3Ji
znUa1GfHmI+Lsz2bTnevBc3Fwhx/P+lL4MSWMYVZ2mA38ihzSovZJbYR1r7exh21br0GcHk3/3lB
5LGt7GBj9pcE0BVilWmFAdYf8yjuXSWPJst34dnRMucUE3k4D8O5GrEgdGRLDgIuuLNfH715iwvN
CSviNLINoe5sRE6qRXtJBKBICNhvI3WPnsatWd76Mo1zH5J+6j3pnSKoNUvymkXGnX6wXjy0Wpog
6Ys9f6HuG5rHKvv02/IIqhiDDV51Y7nbW7+MKookD7jZsg1L7iKg/RNVO+6Ndy1b0d5lDtlwr6/d
pdHXQyXysFLDZe9CcW08Lgojq2y5D1qR7EvrbkNisw63NB+NKQ4EhN4NTXWqJvOlNZbHHMPFcN6W
+9XV/vz39tn8BwjDhJ1ZLfwDgBFGlmjL/71F9zQoYptsrOcVj2jK4bb4CgyUknQdmtJDLqj6WHSq
TPzvoOOq+UFsTn1KHXu516Tlcp7NfrlS1fQ3nTOLY72lNSoWIqjPnbKKG5Tq4nZyi+6+zBRpLsWQ
nywwVrq+sbCizm6NR1H32vG/H9h/HhdyQeD6f3GlsHL/B/SQ23bt1JnUX7x+VmcIDb99hzbRdccp
jybLbPv/gXXsMMO/gS5Qh0zL5UlmsAXG8w8YYi5m0+obK2ffatj5/eHLtVT5NCAs8cK87boYNzNY
hYqldIQsF//3492v07+9/Q54EoMGFImeHAvBf7+OpioWvOO16dZb89/eWr5k+vAXkdAUBnN1N1Rr
/z/Qu38cL8/iTt6B74aBBeZx7j9unN0jD8/4WbwUa3sUrEzTsD5M+mXsx0dbX461+TP5H//9IP/z
PRkGsP/v/wTAoP84SC1rjFWrBv9Z99JI7779FpEG4TlMeFlaD1KBpsza/+KF/QN45Uj//V13uO3/
m1kK6Tb6QJX7rAQ1LEL9Ud7X7Uk2b1ZAdlp6p2hy85+JwZ0tnYODXq0wX9S8/I9L/E/88j8+yD/w
y9rr5lyknf8sZhAlKEH6xeqayLSfnKm/EBOjBSRej5///aT/x+FDbWQcsXPEYND8x1BwKzJVOqmL
fZKz0NDBW0ovky+yv8I2/pc89T+fWpjqPnMuHiSep38SG2xm37reB/qzmVmIZ4gSZsBVoh5wfQGZ
A3nbfz826/+Uw//fg8MCyJ0MSGni5QEH4J9gqe5Mgz0znH3uOnXePLREKBwRMNMHM1/SOhErCupQ
N+S7O1bvll6eUqEuARxuFvrysGdf7t/Yg2H8jKGKGC9z61FEp39gCkcQfc5iyI4wQ6ZQbvOZDMvj
YBg3mnSvQd1eDBzjtZYoIW++VLkpQqQm2D7mn5kV3O8/MBZsZgOdSAgnSdEm0iPdBU7xA7j5rz4/
d/OD7I0oT7XmY/WLmzmtzwN5S9lGx+Dt2ODucLVGjfbljvKlWIoywtM6geZfHNxuu7WlH6vWeqkH
ApiHtXxkQh/Xxqdef6+C3XWebvRSnotC10MGx3FOpKmW//ibvGk161BwtjxXxQ6/nS9duC3Bkzu6
x0CKUyqLQyo4iX6d5LYV9xDxTetXX223uTUk5aZfqvp3BlyBqCiRy+fuvuEKCjGEQIGcLkWbR6AK
Z934cbIBJCo4GcN2bkRxmXX7uWUJKArjZGXdm1mbJNr/rlPtZTQQs07oCnzvIEX/UlnNdUCAjM6w
vm/xxRr4HN72mgkNtWh2a0gHaKA+9LkVWtnbVlE9EScbifJSmC3Cs3ECh9Tv5PC8iT4Cc46HzMmO
GjUwD16Xd7ed2cZbb6obveF68ekNTMr6TgsXChY+faDP2QGDk/TqdBdr0+hy3HwJwQ4Q5r1kjR86
MJZrMEtYmFtkVXYQ7ScbodcUUEsGK83b/o1mta9LLhNWnt6TBxM3qrgMtMiktEiL6b4spjjVu8hX
dsSWMETUspd5Wq+B6m43zJ4D+qOetBaxuL9wEbpYxjd5ftEesj0ZXpJ39aGox4Pe0qv0ZWibfTIr
7U6uFcqxEiFj0F1dYV7cfngdlu51t8YKzRqQp2xczKp9k7RP2g7FIzE7etwEQZS24xFADI0pd7hh
kkUa9NODuT7tZ8mrMzIxgvdlTKk4vqt2OjQy+7aLCgFjP30Mhkwa38ajFFs4Pz2vHQ2h1IsfDcAi
nietOK1Keg/eqPrHOrNHwDDP725Rh77PW68O7X5qgQWTWQSndmsu5ixefWu2H6aqUzd9GQSQQrHn
ZLr/NTgNDjR6Iy7j2KYXp3em93ywl5uuIGxwmlP9bcqCOg1Finrj2dJVd223nUir2X48u+jaYMBB
SS3H8jj0q5WMbtodxqAEbgf+hdCmax+iIj0wq8wpaQvLSvK5Wx9qvcOByq40/alaxiWe8qY9am5G
+6+ywbvVV4yIjkxRyfUtuXny2IEs+7KLTOK6tHh3Wy+9j2byAJe7ZkEwbjf1qztvwD2FzjmAdxec
dWdRcYFO8waOKRe9rVJsA0cE9s8p5jOvnWsCYhcSWtQqsItzpX1S9OjhtKbP2E+Em5zgIDFb6kh5
HeuOUYKDMfiQ2kOkRoOctKB8NoPskuXZnVKqSqRXfnumbE+lq/9x1vrd1upjI8XFlPi3CjPRRtr6
zByAuh27/ReOuXTe02iIzxYvns2qnagYzHefkMcbHnpuQNImLXSVsdeaZClUITMTsUwHN4XDmd41
mQUmrIfzjOP5+OJS8HUT4g00ldgzhvsvGOi0A+OpXNzfnlFF/H6T5TFfKgdlFAWFPvRYKh4cfliN
9YOa+hu7u2TzU6MFaJ+nD7mV9+DewO5/xWgd+aFuN/eDGMAesDjPtNDmpJPU1YAgKYNLn711ULm1
YI7ByWN0rge1fFrdxdC8ew1OB2+XSfuiL0bMf+br+D22y1+ztQqk6K4DG0eDNT1h4UVUBbONnJ4m
IwpkhTGZ+6+oH1pn+TNx2hx34O5+qSrFw3HI/O6BiKvvqZQmJbsHFm7EkDH3Q2RkiS/gU63RwHny
u1+7iEKuXYYHTX0L5T1wXJyNUb/MQ03L/KqnT0HdYPaRou/ujma2IL12oadwpISxJAgGota+3ZT9
1DXFxZlTSmDimyJ7za0orRX9UXPhU1HBFKt8zfz+5DEmanoT7wA78+E+XGppTheZeSzzF8P4Xvse
rtygYn/TqbO8cJyq2LDyg1VtJ4d7jl/xrXIKebkjGNnwdUfB979EpdZdtrqBF258enV15n/xtiue
eE3q6SLK6hUl0MZoLqAddwAjK49vkvXg05d1LJ+Vd+KXGlHdNBacbW/AzuLTtLtnOn+hodbl7ODH
deQLHKDDTNatsT7tr624C3gft5Zv/DBTElUZVXL9y7RoB1GYO8uVEzw2+UuJOH1/Z4aKUVP+apVq
UU9f5GbvnzQv9Hu+ZHNmxnwWfSk/1fwlKL/5YvXpsWpAmqBuhSPOmJnJVGAx3tBdJn6bJXDcL1rm
f/i7jb8MQvQ0B2Vpieeo/T3yvr3hizZ1Xw0jE5vEmQfZGbnCgkqmD1NHfFrqNWfHl8d6KK6Fs/mx
uZhXmU5vWW38dkbbD02nviGz9LMvgK9SMb0YFFEGfubhsuHgXMotGufsd6WCIdaazYphxQNXaeKi
lxCLsH7vqZFaPSzQYAMMlVGu9wRv6ZErts+JnTjMAlZQwwFX8bHwCoL01lXOuuMMW39canUPGYu+
derHSO0EB5Qa5LZSBy0m3iqeGcIBBhbM8stoCzMMqpXzoBwKNq0Sx8nssDrr0YJcmTo0F1tb0X5Z
Q9GoqPLtxeRqDW2s8CEoYj9lMlCs9kJV0aUIW9O7MtC7p6XQ7Bd3g1aAIs0KC74HobxHdSY4Rru6
s53+qy6K3w0DrMg0MWhYBvG7NtdPOB5eOEukj3Od6liZmq9Vo4/xvMz3DPqbX0Ug3n2Uo8dBMhVo
91RPK5u9SAqzPSJLQNY4YeW4WaBQo+aO59UrjCMRN8C8E6s6wQfpQRRrHed1xf1XrU6aiHwhbcBx
xKHuRBllYt5eVLd8+oX9gn6sBMg2tCsSiC57FguLPAkOvxjG/9Hs5ms2ii/KjfSXH0hMCBbLQspn
bL6Pk1mnmU3o+Wzfa+c0sWUWPXNC7V14hD807qbFVdvpjMmm7qPtg88eg/WPMU3r0NUzKkqXGdhx
XYfb3dNFBzU8tw4jEVwQeushXczhahR6ebG7/I1ZP8iMJl/rojZjjT3lZu6DgEncjmrrgBd2uXmf
3Zx516nJABykyK370pczefFUho2hlzh66NZ5tbTxzdDlDdD2/BHYefBbOWNJn1k67tkHiD9VeNcm
JP7d5iYYcG+mLBOWAwF3geiEP4ZT0nCXWdZvTMCwozVy9mV7NHqUmx1SLdsDJghtZ8wzIHqam8Vz
gOEykgYOuWrQAgxTcWimGqcX4lfgmw1ZEWAFZ3pYTi9DxgJrpssvZP5Ld87YpY8kYukHu1/Q+uPs
uMRo47sbBEwvnlNtjNnElL8FZYmFi1YwLhm2BtpvJ9+l3023k9qcuFO6+jvW5bZALbRwxvBh5ws2
Uw0rrbyi4hN+VTS3hVWO7/j79G5kBl3xjZK4OuF8QZbIlv+e5/zHUP6f1mTgB86v3tMNjQt+vdwB
JvDdH8w9KBgxpkzZepz0tli17iDyTf7S53Q5VlgMfPF56qSZHC80BfumaVZ6pBaLDbUeICU0Qi+O
1YbhllbnPr3ToD8i5W2YVJYDMeO9h4wn99iHSgfSbsHehG/J95QVzEvoLG2TEZscEifNmCYob2DG
EaxhMLFKpcFghemgnrCYLa7+jvMb68GHYRybyl7Dqc7Q2vmdHvZCOy5rd6hNWBAMThhro+mZcALD
a0Lp2t96sCMoH8d5aBPcRCJl1uHqrJQDJJhCnUysdjrBwYosqz+ky3hH8NZV5uV1aruo7rZDLhT1
uxLRVGMVNVj530CB4CJuskBrR1+w6+NV6kxUF+5wwqKWASGWbHqNO6AEXaYPra+zhcVPagS8yPjl
tuVXajHxH10M/lZ6wmyGLjHdzSo4DW11KZ32iIPYayNHUBzvzixwQKEmPTZae7f5+ZcimzYcVPm8
BPMUdkPw1WOdXzb1r7E1j/x9ZOWuvUW2miSLjSbNJZws+yb3jQ/HApJrKFyZxDFUTUrHOGvb9iJb
570M0nPG/+M3T8aqBKbb3hqvSizoIijoY0LWHue5PWFacSbefLc+P2TKeRUjk8KulXofrqhBArQ8
YYM816xmwFUPYHfqv9CL+aExrPGg1s/SZhKxHyfV/LHoxTeq0JtRZucxK6vIWtbiiLHKdMPlYLLj
+HM0zAFK9TwNtWU47x8uyNvfY76Q4adamZ68Ua4frT/9uAE+pxrE9t81e2aIfHK9utI64M62++Jo
HRUpN8HKZom7tI5fUOdR2GBnNhUQeHswf6FX93UmLqtrRZpZTwwAPGv1IjNnjIXtaGTNjv2srcW7
405PG7PzMLMG/Pc7xpVfHPSc1Kl/bLf6ZTKMs18tN37nJwFSzbpRp5wI0Ujvtdespluc1IT8IMWK
E/MRZwst4URT+Xcdgnco9f0U6oOcnESb6jUc9O3IqBmeqG0OjLSBy7vpTs08PqWSh8pfjO9ybfIQ
P5ZoEP2ffaRpsft5Yj3pSiBwWC5kG99p43R0caTBPvBV3+ZjC3PD2rpHLNVfCuICh1y9TH2f5Cl7
be/9pJO8dSBe4N6ZyECu4db9i0WDlmh7sB1FQZedRJndM7W+EXlLoTjeyorxiJR3jV6/Flb3Z3MG
cHi5wYdab0SKt8lWn+3Wu3QtzIh8pCnXmVkxAUjU4DMGm079FNwLr43THF9Ss/gFJXDBAcggDBTV
WbTzxQ86MW54/8uj9K3fFhFScdFu+v221emhUl2Ohhz3nGZjPIIV00FsmQk/dKlIX4IbkTYyj7aZ
Gb4xFO9jVv+Mwzwf0231TqvZmIkxZuIQKMkq1GRDYuW+di5rcRAlFiHrMp8YZ9/btb3e9mlQsjTo
B0shnMAofYWsRu+ed25S84nETmNzCgwa8eY99N34wVDppan9MWqGpb9kMidmuLEPkoym3p+f0toP
Iqjn1WXW+the5HtR2cZT0Y7ma64IZi631EhmrG2wlmLaNkzdDbw7UIeukSdXr+TBwpWx9ntaTIpd
u5KstSIWtpNMVO5gmQdv9l8Gk21ng6NVlwcGe1jGd0zsR0UThn6Mga+4m2u4DMhzmbfI1UjQejPu
NU65az4C/mZhvwj8mZggZ4Y665UXw0y8lh5DNDWWMST2Oyt3j+xekqnNOsRT47UH3WvWyNXb4bBs
g0o6rIl6Y7qUzd4uM9/fZy5YzKC9WNV30emfgdc+4s3A7unbN4W3PI9tde6KtA/rvL/x6sIOWUAi
Hw0CkuljVbgXW7p3Rb7+cav2A++YWFjzFeOyO9nnHy2+utFAOp7an5m5s2CwjM6zPTiHpa/etFSi
Zjf9MB39b7MrqBcKzh7hQHfBZCVkPd2TXvU+lNnrnMufkYyG17TBgKiZWQDXkUWaVRD/MKUlgmdA
+sxpMAcMDVdPvGE5zJIdyUpPlid+rUzzBNYgTYllWDrMFyU6ipXSOgZGTsfo+rcIqS4UnTeBWygc
ZB7rOWWHpq4UgiHseFd06VfX5/jvGR9rx8xrqRi1ZA5OIP43liPXADBpHLKwHforJcCtynf8vJ9D
aaRUNsWjtrWHwpIv+zn3iyUsPfeQQlFyPOD2yXlrpwC2oQZ1pzlbY5PUPMxrrrF7QtIoyuetVkeG
VV9bUzMRL3DK8mv+yBbP+hqSn/l35t33X8j0rYcP9KwK623DkGjzJtDJ5VCPZjSuXdzwh0c+uelA
1Vw585RyV7rlJZt/mfNC9zrcCP1tcd1Tl78LaTC0bqOcJl+3RIJQA7y1gN6UFzeqvc1gNhMelIXa
GpBxZt4a03DNDYm0PIcss1reBRf5l9FqnpZVOwNT30m4iYWnh77dkc1mvBTVRhIvxcd+C6q9AmJ/
hVV5t7j2WbOcM3ZooYlifNj6w35t63Y9+axa/sp419lK+Hl18250Y2KyhqZw7upqw56lvc9a60Hp
02nU9KitB+hn+iM+gMlqAfftV2K/Kny+U7D61xLXvLFYnpu+v1+Z4h0n7vdU5h+L/dUPiOQX4hWS
eSPMZ52Lk7tCuiCIxR61y9Z2ZMchr7ZMFa2Z8bhpc7SWdVLOiud8d9QH687fvdE71r74nZsmU1Z6
l2ajrF42PWIS4CVaDmVqVNWhW8RDwTUbG/O5NNU37qHQfLTut95RXRqaSNxG3ll4T0Xj4j/AOoHm
1d6q7P/urRXxPhS6OdF8MmplmqTedobaI2K3n1+cBrYK5l0nXDFuJ5tarxUlY+qKoTNGf2VstDSl
xlolGyEVmF/FIxhmS7kPiYR5lBHKdTxZE68ZzYs3GbdjoT9qGhDu5KQ+pAB57Wrvuxga7YgRQOgH
j90CIz1Y1qPrlDcEXZ/MSSTrIA49Army1COK95cWAmeZMpMW/tdIJr2cAxMTP+6ltYG6BvOC0Hge
pxrnhNyYDiWPVVOoo8JFoOWeMALA6OVnyKA5B4qAChM4zvi2tAnOhNG4XQiV7xEhxduQpXhxq6PL
qj1DEtc8+yblXHl+xZoyLEnP2zjKTDJtfR0M587ZjE/shcJew52JpI9i/yybzox3KxDEVknqL59S
e3S4PYtmrCN/8PKIWcI8FteqZgedimw7MiutzwL2fQyy6lyUMWmRh7VG0plQaOFykk+gf8B/2SIe
wc5W8cZNVBjaI66BkRgCYKi05zhc/SWQHNDsyxebG59I7bhne5xBWnZ6Qdo4dykkZYU3sNIAKk3v
iFXSqaN+rpu1CNfJjbWhONhb+uNoVqTcNZ6HX2qvr1MfYo+blDWXo+ju6MjwP6xvjFJcC9+/kGZ7
Z1TDZdTqe6MKbvJpOQKZfRWBAZ5OZ1npvwWDGPwcMcFflpu+Kg6O8iPJEzhL0gxz+9iP3EsY9MMO
w07PA2c+uOJPHkA41luX3UBcnJriT9dFw40hc1DvKl7q5iwgru4wlKm8z5qwgah2qq8tH0+uM52y
rqYA0ZJ0QSUKXBeqqqVmYbgk/mrZ9JyO4hfuBazzLZZzLC+Zf64rcSFq8Dlw5yvutXPikLUWs21G
7ZIdUpsnbv/EpV3HThnEduE8tEV1ZS550LBZr6HvNNZ458O6G+jTXZhpHZSn2clPAEhR36RYDPgA
EkEx+wfMs7LEW2QHOCqbSJ8aCkwMNxiFZUlhBvuKe7IGCqEsuwfoP87daO5zFmTnOv7Ltf5msN+0
ts3QiwHHCO+r13GAmPW3/Ua0WSjXMmVQNt+KtDzLOb0duzoxyuIH5tNLlRIHudjxCLIeuh1OU9J9
cpQ6Bq5xwCr+hBj6RmbToehz6NpeaAvjOJrb2bC3OKi8S2mxHPe1dVsIZk3bujMmt2fRvLWMY/IB
MFKH26c78s2m6ILKokFwrS8tTNtJ1U9ZoEdL7nzKFMqVUHUyVQX1hgv3kKlvL26J0iSy3Nb+WG4Z
+5N58mfr1toe1354LoV7CYYAM+zhZxTbB9GgV5ZvExa/fmiG7UqRebMAE+y3WSO03+1sfO8HUjg2
9Iz5u6YM2/qOQF04hfl74S8MlVkHPEZ1ZX9eyua0aOpCjxMTVPJI7QH20cokV8AEpZEfQGpPtQaR
SAjYOCNUmulzc7oje2RLjEAb5yxmjtLwCBzeYLVD8UYmkLF8u7L9ZfScSyXGs+iaH9ktP50CF9I+
vYJJf6Wsu2WSh9wN2GazB4QuEUy+Q26x0WTiRR/pGGyJJ2qvPS9zgw2HOulrA98HqzDR6XNiu8Ov
hV16HTAIIBcEZUiQ/p3g03pFT5u2t7ReNYc+n2WZrVcDvwGmo4z90+E6sFTta0jKVHeUMwgdppiq
zI4IB+Amie22Duq3XmJrpaGuSGcuICfveVTYgDHWmnvVglTPAK3FAzNZGHSB/ZZqHVuyeRmdgSfN
eZnZVA29+O58AxeULZg5hen7pjMWdGXms9IY/+IddZOPESzNC1Hz0b7au4v4nXX4lm1qC/0MMGmw
xWkCQIiJvXtWmVVQChqYTc8JuwceX7oCkVNmZI3yQgY3lPxNf8PXKtq84jHbY3dRhFRRMHbhyLHX
q/2o2l08QWcTBY19o+fiscf3cV+n9tXUm3MwVuE/Njn7uT2UD7LaJaLd0kWLlaLo2HJ0nGUrsNao
MiwCmaSZvX1epsYKqw54WpuAd0uusFPBWfeKkV5zGLQDJ57ixq4Yj09zGTIVnaLWHS54P73meltE
615RCKokEzFpPIigiAmpU7HT9x/7qpfl0Hz7KUumiTJY5g5dDffLjCrKRnIZamAYlBoIEeoULjX8
ZOBjZ6A2dP31mDWdg2Udx6l5Y0vtVN14nbjWrXWYg+mTvN0s6Vo0GqOyTjs1RCogWU1eazv/60xF
DSvYNxKzq6jg0FiyVf3qm4ZytlLX3mStXy3E3m3Bdu9I61Hz2ld9CPREed05b9J7LVuYZZnF1XNZ
JDGpA7ZJD63v8+/gvplWIy/KmeNlpsTBs7OiewWVixzZXKcl90GUrI6tGzqApmlVPNTN5xwAQEj1
GNRQ7ucRrEH3Z5fqu0qKAM9Ap2XsVf/UrfMs/O5K28wYUPTfhckklhb+bOfiHmb4LYmfLPfNm1jT
Oy1L74Bir+4Mp8HeGvZY2soNPYJVtw/7htBIYuQMEoIZHNtbTc9UG+PLKjP1ojwLiimU0lVeTLac
vnYu7sqoYK7i4P9xdh49biPrGv5FBBiqGLbKanWS1NEbwu0eM+fMX38fehbXkhpqzNkcYAwfl6pY
4QtvUMQWj8jXHh7fKiDiA2nV+XBUzMp9Eln6buTDgbe5myNNX8yBvRMMxKNzhz5jSmex6/lCwZNT
9hLGTPDoZsVWBNVNlDaAdoZ4bUd08fBIvfejbIsJ06LnKIYCtcS4PWDuuBECDUk/hFhBezYV73XY
LUGYbEJS6lqvRkLovAfn7O5gn9y1evML78IlfIM3LUzeAOPdueiEgJu12wVac3ik+YE+s7zwSUAy
XfeRKskEzcyfZU4MXm1ECWlGHfnDUGt5aFrg7mLC1qt9/R6bKdjwsVvQEPhZmGgWIrBWeH72DKSv
ufGj8SZFe3DmlE22Agj9ouhov2pTEZ7u8l7FKIHdAhKBa6lc0ja5h7e1qcATLFFslIsmBtIUuy4n
T4vCjWK01mKMfWveImFBlQBUJ9o5h8zM7Nc8CIoZCtXBg20KUK+5HTIlAzAYxXF3OyWid/SW4/u8
1dIbXzRAT3Vq85RTDZoLtyLNeTzcnmtVrx57nN1BAtA3coF4Vst2rJJu5gIFzkBgjcG6jOt+MdIU
enM8CUtaj5I9GZe5glIl1n1j0+Ey+9H+pw7G1pyZVhY+p4FP3KyhFEsKYhuLQJrhShFoPbHy2S7S
zOGGyib9sBLyRzjrSbd36AEYS8OJ4kNBBREeiFccR4uuBPod6qa2q/K9UYNqobiUddyydJ9NQynX
6EiRVbhJv+lVlLUzv1PXcRT3e0dNjR8UdihVovDF/3jpIvAnge3G/Wg94CqlAvwpHOpt2yuCSLTM
YPDZlE+cvtPQDWmDp5DNkNLSojbNTWUpwWzUYxrEhSAx1IPxgRip21UYkezs1ni0czyuVd0aD5le
5bepFn4aklVI/SDeW86ooo5DEX0g8KXO2b6UnUIBOjaRcgh+h5mCPZY/IpoZD9Z2RCFh4VVq+IQq
ssIBcqY0NglirrvGqOdpFnQrD8UdwN/68JmFtbkx8jgXM2TtAnsZcAb3cPWHm1A1vP4IU7uu7ynQ
Gu4qhaQx7xSNsDqkHtXwwC5MALC8x9lv+hHJXeZp49GmdQtPq29IwvrqUI2+9TuOyxqOn1V9dGPj
C8hWY74S1ug8BAkvMriGqmtg4aigIfU5LgJ1vIRakuyGHuBxa/vBzlQxvMncvv+cTFa0VTz6Cp7o
jmdsC7N32pVwhtfGMEJ61vZY70ZdTyjneCRRRhklK59N6hGMmfBAWuttMFJz5ip6c9cbHVW6iWlg
u0FBX8LyUvTkVXcrRVfkM7osyr6uRwwICQ8peNRmu5VpCAWFfT08uRYgMBoV9XNSeGIp6PMcpEfv
MnQ0t5unaWAu7ag6xlyu5jwsx/4mAEW1T5Ssmcs6l4CWJXplYYFGfJrU+sdo5ykkB7TXKmZ2NFxP
oC7axm4Z74pODru2ad9lBnbJJo5u5op0kfzph6yIjgE13JxDC4LHmghVFCWVGXCrelhGvaJ/ZKNW
fUQhYFl0UOlsFJaaPkey/UezfLGiXSSJRyJz0dQO6HA/qEHGlkbdvo19+WtE0GguENNewc0xoUdR
pleVjmZqMs7y0HPmSUZI0mpEFIlCAaPrrGQToQLxoIhJ0aD1+mdNp/Ex6/2o3xVwBsZZrCbmpnZd
mc1ZSusxU+kAtw3XaF7XwYLiJhYGNTXqlebKdo/+ulAWgTsaPuUpow+CRzaasqkGoc09UeYHVMLF
sOsoSjiLPEkCmjuIE/9WOnyIydUoYBBkaMSDHuZZdiryeRW0xpsH+CUiVOZ3aBMToEXlZxllOdod
eRSFW0mJYhkaWf9LLVQH6yD3RbZgPpd1H5QVzSOF9ML2bGAX2PZVz7LBsA8wV7tK6goOkV6O26ZQ
klVWQIbz1QJOq3BqvkuN1HMeJR8pnA1zrauBsbS0sqf4WEXLzHLzLc1vQjO0rRbItFj7Cjmi96Hq
jA9Xh3lDwB965izSavrcPBCVWA9mYrtzzLToV2epC51jaAGHZk+KXVUvHpocr0k9xjuzSYq9KCY9
eGEmLwqdXwAJvusfVd2tngphtstBo4TYuTogjJDn8kA2LblVUoygPTt653SSzidIEjqymEQqSDi6
GnVa2ow/U4iAXIIaiNhIHCoPn4beLuGEVk4+13LjA7EkItS0L1SKIU1FkKEQzOKdmfzqXT2nd2Lz
8Pd5GK+zSXi3CIfbwIQXHOf4XWBfQNU8REweW8aQkkD3CdzgPXKc30gG0ACNoD+ZXprdRdEobluj
/KXaNZ4UZtjPYhHuqfL/k2AZvB77xp+XPekdFqcjhNLR3XC5uw/gHSa4R2AslFyNdqoyOjuoG0Bm
/D5fqgAb6HdS4bR0iMqBXSaLoPQBYbmV80PQHzz4tVnTvjbsBU+Bu+rCtF6ltlbOLCVVd3TlKatz
UYFkJMLOxNiCFrLp6CLrvCo62p6dQr8S2eoQ6wcpwRIo0JQyJbW34ZSBGsKeQJ2audAFIEfhwd7s
R1FhBsJMw7z43cTuc88usnN/pdX6sQ+AupnKUtHBaIH0kmF0Z1KCKYVGc7TaeaJ7Qe9rQCoxwUAC
uIqplxt2qLULU9i4moplSBAtqBi9UglbFA6ofXMMPvomfNBcALPYyeKtewRXNfUz7HtL7QuiGpXO
rBneRgm1Kb3Ub5EnOFiQVGSNwLNnPYW6gT6jTwKemju1Dt9MEmhaMOrCTtPHLg+X0x9AcbzPVP2X
3xm3fmovJXr/VgeQL5n4SBT1/Hjc1WF8b5TGS2dzhIr6ran7DaeSHrnYti0tT5FmhLjFk1WazeRq
V98YKe4UFvELoPz8z09oGsAAY9Dd1AqGNTS6iy6+9bT8EFYBoNTBhOTutzQdQYVq8b/w86IyHvpE
uU3MZ+KKjzrjBXYs+VtpKkLeIAmXEUe900BOCHlEi9rhe4c6kUSQLkEP0Z6jWzZhcRBOP5iD/AXi
c9bDtjMGB9mBYCMJJhKgTlRrH9k0P0KXIiTafhPmZh4qFOXq4c1I1ZcRZZBaGfcwS5/jotsHRUpT
Wlsiq/azEeVng7GRV/XjOnYwYBsRPyuLGwKcdKY36ieXzCbok0OCZVURjmAM8bbrYD5PqHZfBisF
Qk5HKy7o+900jNrA7J6uv5xuUY8+znL6QdFIVbjx3ohy/kF+c8+rKjZNb/2Y/pY9ItpqBPGiVVKg
XYa/hzxOW5Z6RZS2S5Qj5m2q7NEXWDoVpdfEuY9kugpHClOFuxJx+6SIHvy1Vs2TnCZIU9zwfKCP
6fnPdVHf9k55bw4ZmWblvuatd5PC77IVMgWb24PyfobWOvXI1ySt79CwWqMpumtt50ffkPnZ1kdF
3XGGxtJusDs6E3l2gyomQmf9y1TNCzpSspz8qhiqdJOW6ooLYV5V2VLJyPDoOAjpujN26t6EoqSV
9asjoYf5BIyRAORs+BYuquN2jOqHshzqGc+avrbwxxyn2oduqA8a/i96X7yXTvIKgFBkPqlwnr+E
Ep+UUURvVaBuIjO7l43H8dYePCO9KabfhPg7+gW7GpBv4ZgrBwXHCXPnVvHyT5k+M1dtgzJHgh66
lbmvqqodQQC8OVqjoPRmUGLzuelz14xX1A2cu1qA12jj5tBFbrxsU/vVg8q2oMT0Yg3w4B2hwAcX
ygMspGI2KuOHbwQflt6Xmw62VV1PXgLlAi1QVBHsh65quaLjsN0C5f2BfDCkdl+/DXUTrKcZB7OG
ky5L67eXE1DXifumG4MHMBtZusxaFG5GfqrC5vQN9zMGDrXR/G5Ds3eTBe6LB65u1rcD7U0u8jvR
+sm6F3m8iUSdwj/DF6427zPp3AL8c7qgnBel3kyIRNtXdiki82mer1V6Gab7GifGYqTk7nFBadJe
8TeXElwhLpCLNC0RwoNxJiBzT4fDqvqFjjjFTJbclii7LsE4Cih/HZeuFxofWTM95DptgGDLe74E
JL7uQ7QFoiNMNI7LuBpUYLO+cTNtb4VmbpDI2z4tSI4pjnb1cogqjHvoXFsSg5b3gVs3zDRIhAoN
XGM3cj3DCJykAAbqm2HSQQIdyRQhvIPOtMGnmlo0H3T3SDnWiX0erEMGBgXoO0jFFyqLA19MseV8
Wgm98O6qSpulqvHk0PQAnxpta+nvNMW5TVuYjMApO/nQR95rCedROvGCgHKNZ88a+Y1Db1BbBCxC
wkahvn+VobtSjBqm4kOmGw9WJz8aJiPqjLaKjgiO+9phvjBTAwL7Ut/W1N09ivSQrmaSPm3dVdvU
qbEyuHWtmCIsdw1TS6qCF+rFI8Dw7HQLB2gCE2P2vlCR7JX1S2+/lbg7uVqzqRN7BX9uhrDyIo6y
Dzd2O5KsYjVQ3jLAIU//ILOKwO7bTUmHDoDU4KePqm7caIEvFpnt3/h2siVbWzrI9zSWcoSouKDO
tVP5RyJ73PZ+epR6eJuoD7wlcxC4ASjSSrzz2+rsbvrxolXQeimXmunOprUbgnHb5g86bOUMw4yi
1RZIbhLGFO68VN6V3qd1Ha4K4fwwKv25TvKfQyXvQW6S2PLl2BgsKyNNO2yCS/OUGGOBwY/IlZUN
MH0TB2wPuBYZljsuTA//MNLnnuiZlP+xTsu6dzVzf1sqtjd0M2Oqh/NpSeKkielrVuUC8WbIyf2x
UMb3JjH2xpCsO1J5kAyUgcvmIQTOkqnmuMA0sJpXrXI3dIANzGcFIb4sHNaRbaMIly/FyJkdG3Xj
80JhYbW2QArALHe3Gi4E2GbwhawBREdH5RhcMcekU5KNQovYruSycAC3GuoMDAZWADCsnKh6H9id
BWSeJoiWdevcuRWRByuOwhRGP0O6mmoCrUzmQ89rn5bZT9Upohld723C4el7e6VSQeJJ3pPrHhpU
kmmLB9TUcmOnT6UrfkkbtJu+dfZ4IsDwGhdgxGHPIg7C/1P61OP8hUYfqkhfEtITzRhvui69SWnI
oKi3VMxo5RbJShN714FlLPPiNnYcAMkW1Vqop32rIizk2uirFzzN0yn2oK90vr8KG2VFcrdmA8UF
EE69t3YTH6pCaDQnKyYY3JGZ3LdEL02lwwGwV7VhbBCyvOv4d6ICGRLGnn7X9Ge9hyUSNGeK2TSY
DRCbzYORhluX9TX8aJ4NI9XIcMEfS9dZ0pannqwupmXXWUwn8Gi7QIbu84OnWo9mWoxLFf4GnnRI
WInoIea+AwBxF+rhFsVJAKvKSlHjg2fTmIq4yUP+JZY1AeSN69Sq7pB/MMY3U0nuLAK6jk81+p85
ApvTOkwr7SjxjSYOVKURLx4nOy6ik5oGLuherruBan1wMDEkUSjCmvxSBHtvhsZfgpmDSBv906Cg
lAJCiCL5YrHAZG80oAnhffQhnGA7URCmyGsae/p3LbpVagEzHoYRjcRyLkBaEa7dJrASkgQcnE4d
gIIH4W6UfBp99jMOesDd44ZQHgUbEFz+b0RBJl6/G6c3EWKU06Wn29l91K+Uzv8Zdf4WmgrAiLfC
spfTX57YyTV/ywuwZ+N7Fp33EHMlYY8y6TWhvbrs+Lwk9EuXk6WRlNV+vUTR9tHRRtpfgPggdkEG
AoMhuHtRqQTL7cU5dXLqb/dFDKhf525PrMmNu0wAn/NJROcj5+HvSBVvrKhO0Hji2hbBjeIS8bsV
nidB/pQHEOPzTNmVo/6KVMzS4mJX62EDKJFSoXobpwFGHBnaOEyGYx7fAtIQM441LPYCaM7YdFA/
0MRoRv85MuLHNgCnq1Cr6aT2qDAF7K5/I0iyDkPvJq69gWwpGrYhLPuMwsUypFqCQY1xm/XySCNo
48FD1IcwvW9k9lwgzzIr++4dLzs35x609wUAtMRUfpp5uS9aF1AlXUSPJbaYHQIwaAO0Yhs2Kk37
XKyNGK3UuvH2xgi7rAyWBtywsGzXRIxotdBQa9PkzbUKMfOV7hC16V523j2y3zjCWBFKSmn16ljN
rMkJuxy9W7rQduaqRJWUQjJ+b1n1MjrjWwIVpKkQ/0oM/a7tsvcCgYycxDDXx9fASxGBtGnemFU2
vMuwOuYWSEXYoVQd63LXWvmD5SrrutefSZ6XhjvsiF3otZSf+JchwBBAZ6NR8pDIbqcTpYCO+nS8
aGOK4k0E4p44/7GsSaoLH0pH5D17iJ6HivHgpPU2DOs1AedSoKPUTdCRNKLB1EOett3ifopdPMRl
EUMOUUOmgm1ZVbWiUlc+lPA16L1/tkP8gq/eXa0HD2gIrjTTe4qVZtsFQG8SF8ErfELvJhmkSQdE
5LwQHbe23TSrvNGKleWUlAsFR2DyIr5VOUy0dLZTEVHhn0swbwyHZtjWdZfCpYvzRW1260mdrIu4
rUMEq9CeQQq1pM4zi5SqmIUxznFdBwQHRaA3mfKUC8qQOBHddcCQWhPkdeo9IVB21NNJdzlCG67B
/mpNPlTMx0RDHkjYtwH+TWhQqMcY7p/dNZx0M6PcEjcTrsSdZ0609aX1Crty59UJQjXDPu9JNuWU
Wzd0/yn2ajZQG7A2XV0+WGN/Wwf53FLw+Isc0AR6bXLPuWUxy4IaB0l0DHAAcDCEDJZBmd7lqrqp
pEVOpt2R/6xiVanBRjWPBvZEdDHV2ybRH3OlfcyRoFBHh2qmsUlCudAtPEuttligdbASvrpV+kmg
ioJWbC/ppq8V9CwJI1rdQqVlKkSHyb4GTq2Z6d2A6PXM4factlpgxZsUCRhu0wZNIX50lC9zzf9t
jeqsMJ8RKn6NKo3oq71J6uhFROXz5PxAO2nVR9GdH/S7HH0knAxRYHGJF5GGUivwXDh9kuC80MS9
HRr4EyVhoCb0bccXSh36cVP90yI1z1BFS5xq3Zg5GOaEe4ptANJ+pjrpsQvNT0w6F4raBXMK9Vsf
zLiZR2sMzzeOqWQrX0cLSkBX0THNqyv9NgiBhV8nNV+w5In3dSp1hqVS+8Jk45SvrnmdWbS+MxxD
Hxrhqi5+eT4I1bE6TrPyXVCAZf4/jGmqFlIS/4ofTL/pL458QZfFh+fSHXuAa0PCpvegwIfvTWDu
Ep+7AfLP2HzD3r4QCNbREJ3c+YSNhCgoqYm6/teofddO2OuxOSbhjaMdCvnGfClpA90Sv/vSX/Gf
CM3nmIJRS365vsyXXPVpcLpyArUHiebC6eA2ulGxlxjNsZfeUcA0CaOHLpVPTTgsr48k+JdOKeqo
pKqT/DN2WWgQn40Ui8r2pVM3R0KQ+pEMAW/RuvpG5uBy1yCjqSL3KoWpygtV4CrqpCcpXx6h5Wkp
UTWEwYnOV3F2xxwtmgKUcPfNzC61BaRhqALJccQ6bE2efUAXy4eYjlN5TLHAXhgYa83IWEEyVti3
XV9EbVqls1WUKCOyVwycMBBgPf1eteI3iWW5fyYocZyl8PA8uBvR3+nmlpnWCkKNquDW2eatmJX5
8M0v+GKyJz9g2lB/7dYQVHhb+QHHEDYRxLP8GJnRsav5j+tT/eJTngx0Js1hgIfoIWSV07EAtrge
Q2QnsVlNQLXkzZ0aimVGHHp90Et1CluybVRNNXQM3hBCOZ1eUuppPNZKeYxIS2eNBMwJeULxE4SE
1FtsaFNo2TV/HEEcvj72lxMWk0K5JiYdlLMJWyo6atJmwr6zBqVG+aJ7rPMIT+lb8CH3Pf8pAdz/
D4NKlfM4XUAY/J3O12kCuCLZv4OGrb91m/hHClZRb4G+GGDMgh9aWn3jNXl56XDBahr6vqh3c3bO
ZppSwrXyuBifkKz3PwZDg5Gpdt22zVJTwUkPE5vrs/xiQGMyGjFQDNdMXNZPZ2k6Yxz6eiufCtoL
Xt2/IHiFcAcpuPtyfaTLWw7Nj79GOjsemen1FUL38slvs2ITFsm9EmrJN344XzwZvIqGUE0KmwIn
irOHiqriqILrGJ4gshFDHtRU7hI1WBXSDoE6qfOAuUXDPDexj+7d6BXW/vz6RC/vAQuBd13ntcQx
Dsjg6ZJ6hp10svcpH6srPl42i6KHYiRQvD7M5ZezHdQbbb6Zakvu19Nh7B7So1kU+ZOGXBy8VAfQ
6sE1hm5eieabKZ1JyiOignMsR2DyWUL/6Fz8yMWs3sEWqHiCIGvDfnebYgO3kZz+hxHG1E6i5fXJ
XZ74aUAMH3ToHY60zs5BQXMezRq/fAJ/Yts5wMQfwJhnHVBA27sXkM6z7Bufjsv9yZAOrzAxjrCc
c7n3RGSNi5ZE+aT7n16YvQIV9775ZJdDOERuiD9R4bOQ5Do7bEWfmMBXkGjJrfjTnQQm9eFwfeG+
GsLhjgYkhLGJqZ+dMmGMaVWKvHjSepDNlEG8dQ0m9foglzvcQRvq/weZtstfL12N0ZpamEnxlPfp
7Wji9t6KGLKYbh2vD/TlbAw2gKMaKhJFZ9vAkippa8RAXejHvG8BPt1993l9kIvZOLqJBBJ6VmgT
IbBxdpDMBjNvNCLjZzWpPqHjwWCwexWqcPT0XweCeYffhiomVzLtfIcVdQUY0k7LZ6eo1sqoYvIx
vlJQvj7Kxb3g8Gg5KCHZGr704tzHwtTGWGubTgPuqhwVcUPnZ4VD3WyU30izX67b6UBnuyBHhaHX
20F7Gto/aBtceilL1GX4nd/09A+dRHaOZC7YwKiGRrpz7r+cCss1GpGj1mq/Dq5xbMs5SnQrHcw8
OFdaHv95AU+G0093d2jgtdXm6HFmcCh9OO3LLgiNpT7GNHhUO/zmUri46qbZgVfFUW266v64T/91
mFxMdYAT+vlzXoWoDVT3HsSYtjaWiHPk43Pr8oAgInh9jpfvJKNOZjPsEdOkjHK26dMKpVOrLtNn
3C/nnfUauL+9omdB42eEXWZKnX4ouLz57u/WevVoQ14f3/pi89icOxzOoD/jRWGcLnKGAvuglVb6
XMQVTF5EGqBzUyKvaToZS20ifGmKP3fj4JCrLtn9Z60E2VxYLQouAvOXiVmUe3lHPI8kMAKmK91B
asKvaOYhvauZ/acCCwpB+GRWdea4DZIOYZBaQMT1qMimMEHMPKZJ3lqfkfqpdC8l/I+JX9mrw22n
d2sdwRTAPlRMfdRvW/NNowtvARaba55HBwcP6CrdQUudKg3kxLXu/a704cjh+wUTKRLmZmIPTRJJ
E3h76vyFMXVgSn9KXN24tvHeupBdY0h2XlAtXbrUNIjQhahd7T0qGrgqlRGvAWf+gItFJTj/VeTu
fkBdI43c/3icDSoKPBi2xR01VU+nL/bXPuwFkk+4FFpHs4rBvJdQMAHwoJo7AaSvf/2La50LnYsQ
rx3CeYOY8HSoUndDxcMM8dmPvPrWsVKEjWNdfhMLfjWKyWuORQYa9hdxWJCBkpO1HT7nbYhL2qDA
04/S39enMr1Ap3eTqQlBCKb/Edi0z16o0ZXgsLA0fw4s47Wkwm+UaJRX1OTEjSyz9+uj6ZdXIRa2
OnGYbqv4q5lnK9dpRemoKKg8T5splfYmRBYx/Mh7ynET6smxFnkESirjhoSiRwvPpy6vPrToykgQ
aQjB0EpwXOveA3BLCEnH5AXA5Qx8NaV8ngrZIQGyuv6zLw/7ZLxLw0ZYHHhuudPvXRg9HvV6lT0P
ViS25SCnzmoYrWOcnr4Z6vL1sxiIy00HA0D+dH6v6SNM4tJ0jmqOZ5df/1A7C3g5DYsYfMX1aX01
lu0YJuGcji+kfTYWUC0lDZzBOTaunOWJ/1CF460BG6uXxTdv0uV3R4aTYBhVTFObytOnK6gLrYTQ
LZxjh14HtDtE0pCPKic5KwT8FIT4/vPUqKQQqGAwQ1Z4fkJR4/dondXuMWja+9qXMxBwy1E2C1NE
H9eHutwcjDPFQ3jJTMKQZ1PLotGXpN/yKEtAxkVSP6Bd8mCgKf7NQ/vVQJZG4dSe9GId8+zJcVDw
soZCN45gM0e0B6MHR1eP0Du+q89o008+vRRs6gaWEIJsgl14NiVNj0olyqVx5HveJKDl+VZ5qSwg
x+8wZkW/v0K0pP4EIwiJ6rtKzRfz/LdqSSJDQeziCHitkaapYR9NWNBYQtCpUUpYc6ADvyu6nd9+
05vBNqFXO22Ui4kiP5tSK3JNTsCwRk5k2pM1bQOCpEiIb2KW83n9GYy0g+oewRIvx+kZiKvBRMmV
wcYx+tXq21itbtvOW/+37fjnGZSTHaS0TAPO++koVWlZSZ76SOUpLv1v5cHN7HmpGd/txot6JcUQ
XZVCm5JcUurzbMAuegvcWh3vu1pbZ1W4a5oSOLp6HPSwmqHvhLKKviyjfNWO1j3beWlG7o2hKN8c
9eny/XuzTkUZlXM37djJD/NsWSvBaQGFL/adVLo1hqMvWRJlyxihFE+r7kMG7FPw2Cmi2deX+qKk
+GdouhmYU0vboj59utYgtOVYRzoO0SBwl7YdeIvAzvu1jizOguoOgqqtVm58UQzPuSqAJoNQW17/
ERe7iunTRiFM4PpxnPPie2N5tiuq0dj36T4SBXAFd1miz/XfR9E1KQjzpyr/+SIbQ1TmY52ae+mU
MPLduwjWHy4w35k0nz9JrKhUefgEqbGJZ9bZ7o19NC/aUin2OI8g0+7U/hsi5gWqjZWxKk3ru67C
F6t3Mt70e/4KGl3hiSr2HWsPZAlgWrEUAZSssUEW7foCngdz08QcxK9tVVoGS3gWZ3UAvwvRD+re
xDBmHMVjV/TfOBh+MRcqPzpQDoFo8EWBO5dAsRKRykc9N+4HiSYlYDzt7vo8vjhtbDSyHgJGHojz
vAfRroHnNEv3wO8mRUtEn2fFAHDWi2Y4qcy1njo+zvL/fVTKJ4KYiODhooAOlQeRoxTif5UlD0kE
IWEsxa8cz6+oaG/hXd7JcXywou8sAC/eB12YFtXzyVaTesd5uFpJLZ/gr/ajlcnffZCv2bEJagzN
76pQf6G1PX5zmV08vewTSpRSp4Juwdc7X19KeI5W1uCarcBGQ0TDYchb+COw7sRaY61y4+ddsHAS
fKfGcKXb5fL6Sn9xAImXdB4pg9/Abjo9EKMNbXRwdfkYuegIRqlubFAvqddWVQd0Z6KuPl4f8CKT
/zPjv0Y8Oxlgcws1cWP52ANkarxgVYELqSnC5Jk7a5Rxloa7wn/NaEO14nUE7XX9B3x1bP6e8dkl
XmcdqrYOJ7P3lG1tagsloDMPsuD6MF9cAFN7gm3Ee0ShbvoZf900pZxE+bVW3Ufx6N7VvofJD0/0
9voo53H2v4v5/6OcfT4XNk4edkwG0vlGmnexvjGgt+r2T6slnyq9b2b15XZxdJ4fbh4sI43TWcHK
bWArxf0j+mPDjCjgVlWBiLCLn/W2++ZwfDWYTfmMSqeKPpJz9qX0zlAToaj2Y2KM94A0fqJOjOFg
hF5DFT9fX8gvTr5FXEhZQrWwmz6/rwuRtoAsQ/kIbxhseBDVM4S2frVjAWrG1qJFNn53f39xtULn
R8GefGIKvc92CLVimTh14LMRq02GIh/0pJeQmusfkhd6x97DGHdP0LH+88PBLB2MYhFW0sluz06g
RREHmFlZIlUF89qGKqD+zugUXl/Ry+lZkt4Bz6AtLaTxz0YpI2I0lrU7VKgCRL1zKywVgyP3CDDz
IUjF1oi1nfC/i4cvP+TpsNOJ+evc+WnR+AkuTntEfxe56jxPBI6xWOmA2uxCX/0vk5RTAk+t96Lv
k1C5gEGadJB6jJs2HuCFxR6i8MEN/mUrS0cpoSkOWdh8czS+nqVDBkOAQfR/du77vELZxhj0fVT4
b11n/lPo+q0N6srw5YMeJL+uT/PyJLKotDN4qug04fh7uqhVFThtj6nXwWvLHyHCE0tnzLcJEr4p
zurf3GmXN+fUdaBtZ/G/uKGeZaNp30AhqZ0WBjwa3wLbuZmJXOz1GX0Ry5+OMv2Kv/ZJG7URAZzb
Hio7fmvtdJU5xi/AkBujgA/vmCWufd22COSzHMbj9cEvb23GJg+VGoEbgJOzk09NzI060PF7dYih
4AFtr5KV3r+hGfnKPbPqHZgA14f86jQyJlc3jWaVC+d0uo4rkoheRbzPpFy1Svs6CPGZmeqdq7QH
Qv0Vfme7qHDerw+rfbVzJLPlCqfQRVXtdNxKgdUMgDbZK8WTOpASuZhqoP1V/tIb01/K8VXKEsaz
uh9tFaCuOqcSHUCPNaKfbVP8SPruuwzqi580BVuUWakGoIh4tvqycMMhw5/2kFB4f1eoCBwQ0Lg3
J99FI/PD+fUl+OKo0rAgUETF3DQc/Wzl+7JB/0vz1L2CPl2g/NORGS68hkZAiHhjjwzj9fGmn3+a
H1sn451NT+3qtB+sTt1T1Q2tGRK/3neIga9W0JwwH1OXSzXPP6omgp46dd8c7HjqnmmtvihRUskc
D1qNUL5JQb6akMkrBV+MhjeRwOkWQgrUVuMwbw4RqFuURT3Q1Elgztoy1r85JV8OBXTP4HWUbNuz
N4tYvC0cvCYOOdwpfwYxRu6k5QrQnWHaftPA+OIWACRIgUjnnjMpKJzOK42ivBHwx9CkRy9WVxwg
+TmQVIk/5xKdFcQPGiXaDygN/v7vW4Swakro+HjcCKcj4/iCqmin1Yewau610NzkpoPUpPUNhO+r
1WQNCYFVC0TGOcINpQxZaT7bBK3oxJwB9MtvgdSkP2H/GuvrU/pqS5K1MQw1ME07L82MRp7g9tDX
hwDVVDiFQMv8NHl0QKwPY/7r+mBfHek/Jxq8ggVy52z99D5kuFIrD6VtfqiZQzfIn8tCvHc95LUw
Hv+HfTkFpgw3VWMoc59+sMDVuhhb+OogmwpZHBPCKtpRL7yP9n8+AVPaTWnNBhquUQE6HSmPCkOO
/uAfQAQhFR8oeBSoYbKw8Kb/ZqjL/X861PRJ/3qB0fNMoDpa+r5H3QeF/Y2o7hLv59jD4NLhU3wH
QLr8aqBjQauZ0z1sIx58Oh6Y7MLKtU5/NBPkaDFmbcM7xcEDo3nrguabZt5Xg9EemLCkvLfUME4H
QxlSwwPXyw7YCv+s+mCDnsxH2zvprGuQKPAQIb6+Jy8PG2G2TpuAWs2EQDnbk0XVKPXocHXJWs7c
IvyJvvOmgl13fZjLj8Yz5lAroKfn6NSETueFIqMnahpaj2VuGU+GjMx36hrlStZxtBNqC+e88v2F
bw7l438emfoqFWgJsmKqfZ6OHJo11FtTIpdh9v48dr1fmejvofO+5xLJP4kRDdTw62NeLuoE5WG/
kH1ql/BGMxpMIQy9Ohhu2yzK4f8oO6/lyJVrTb+KYl8faODNiSNdlC8WfdHfINhNNoCEyYQ3Tz8f
9mhGm8UOcqRQKNTBbsJlrlz2/0w4JUE9rAfbj745tueN9fHYpvKhG1yGqIxA4uTFlq3uFMyLlteN
nr+PUt4ilHr8+mmM310Dc08ZGYtMsufkFaIBzPiW0vVrYaKho96bgKlzZARGho9Scwd1Z0mH4Doy
u9vYkFvIBvf+iHKt0XzTNvrbG2GGkN09J4BPXfwBBvLYyDa9KezUuuvSvjrPELB/+Pp558c5faWA
2zCXVAoob50EEq7Z9/oAm+emrNGitIvxSVXyHB0VminUOkrQSjOmLaPu37EXf7Ns5rYEk1YBunE/
zQG0AxJTmd1Xt45qwnVThMxKtsF1HrbBN9vx07GHT41jTWGd/0P27mTVIH9tIqcxadfBtCmNmodC
U4ZBxgk8/Ncv89MzcQFSVrhhbD1MzYl9mUTT9aoMwmsX5a7bNrPE1rLS5MZIevM/v5RNWoTaBlUO
4xMCr65zI4+lZV+bwFVurNZCdgDv4smOdHP99VP95v2x32iJmGMUHJCTHeErX1HyctMbLXEfs9Dc
uWWwQXJxS/7k8etLfU58EjfTI0rwhX9CrunkW5Wux3i7cI1jaiQIPRgwjpB4Caa9YnBu8PqLULfX
WNcLKZzHtnYvItl945F92hHcgj/HnGRkfINOpo82lOKHlgbkXY7IKiA/sgzy4Ky2ne18xd7cg3ZT
hv7NK/4zOfBhG85mG/eFFInp8fAnKweRKRAATtkfUWC2V02to9Zto5rk+nm3zrK0WEYW80lSZdAq
tDG6rkRSPtLrle0CL+xXkceA+H/qe8ztpnQHE5fOS+yU3OmFoSkZH6+Poq+bTQYGe+NmCJlGgR8+
J8zAXQJIQbexZFj+m0t/sn1zoiggbCJ6YkL21AgbaYWwrGarY+t1RxfxhSLQd98stfmVnrzyv17D
OgmZEBcMgL+46pjH4z5qYGjDUMrseM2wxI4BSch13Sqb9WxblE+teteH9rqqih9f38fn3UVgQ62W
g40U+KdIOzGzjIn1iMnNyNww1ffDlGFMQ7a4KUGtfX2tz/aJa5m067g+tvdTO1hq6+FI5kodkeFZ
QjK88sxkF07qG4M7b9LTN8uXo/7LJT5XiLAhPQBhvl5Zat1K0yZkFuHz7bxsno1NxlnWJou/MYi/
20L4rKwVkkaB+cmbTGq3zH1pqqObJgfRFQethb3losJTMCC8xue90kXxqLwGCScI8WG4BZvTI7Pc
fnOm/m71zt6zNVeMPm+cKQ57Yyh9dRT6yKh4gIZyWX7zKX//jv99DfOjlepaV3PSOFAsm/o20op1
ySBz61XXXTq9UpH8xkD9dpX+5ZFO7FPcMUwwhJY6ok1x8IPkrjYRR2RzZF31Tcj/27fHqsGlpOtL
Pz1u7F40To6AyzF3u+YC0QYUU1RX3H69FX6/XP59mdMG5BaNQIJIw76Nx3RZ6Uh8F3d1/FiY7zai
Lz17Pxk2Pl2nHgAwLQVIgab01/fw2+34l1s48b38ZmD2qC7V0Te7Q+lYV3YJ80mM3yyVP5M/J/uR
SJWajUNNjy7/kwM8Z7QqH7y4PDJfy2x9MsXnQZhZh9YhFcVoS73yokGswg65X1dzjW2tPLUHEKjO
xrxuDoOHRoA2iwqEQ0FJm1LPQm8dUGZiDGH/obHp+1n0zW1/9sQxIfj7vs9gGin8U7AwaB0MGdXm
Y5erJZLHdvjmwohE+9FIbuJ8b2RrVFirtZtfduyzsfyPU3h/3gAtevN0pUvK5OMew7WXSPLX2LEo
e0Rb7DD5xsavmgi1I/Pu67Xwm1WPjsfcNjQXuvA7Pl4rG5yR2pvVHEPQoUugKdsiomf864t83sWU
CDHwrIG55nqaIqmKVnjSl80xmTx/ASSX0QsJf9DXDpnUN19f7FMUPAfAJv+h44qi/alLo5etiYyY
aFh1Fn3QWlmtROrDgXDTYU3QXCFJ4cYXthl/18H2eV/RekUnsjX3VRIvnjiRKW4NYW5eH9FBoz5+
7+jWwsnGb57vNxZk7vByCfAt/kuK9+MnM0Ky1l1SNEcdNWAO8QULsRcX9FStjOjBYs/MJEXZ7jX5
wzceOsQDvn7Dfz7Ix43NHbA5mDMmumHO5eMdVEXKAODA94Tuc9sO0Q3abvvBLNZj7mzdpF6Ci1gn
BSiZUr6G03TQUHtomnSJ8vEuq7OdRD/CMapvzv/fvH8Dy0lgMjfEfIopcwNla3JH7BuRvTiyOXNQ
eolGmva/ef7ZRTt5fsMOPF4/o9af461QuqpMWk8ebRE1q3GIL/Xwenbbyx4u54i0QnBWmc6G0ubX
V/68W4nzKNgQUQX4OKcvniESH3hWxQx00XrXSac7dwHQ1sevr/J5BxG00iCMU8gcE3Hlx8/rVbHd
0b9THc1KzkKd7jghkoEYkjsmYheHo9x3umFAJEZ24+tL/8b4cm1MHx4MGUgKUx+vDcE5c6VFeF7a
9WWX6PdysHZ+GK3Ilr+3lvnaGOIlUOZ1FmKahW9dTqDR5BBuRxkev76Zz2Zrvoe5xTdgKvKT25r3
8Nnbvs+OprGd6vgshGZQjJwJbfKNV3C6cmnWmFPjDn1V8CMJDz4+tS4iRU/sqG60Rl71qQ220X+t
YyYmvn6i0xjz5DqnJ8tIEtYTYyBvcoBqjXnlWDNUCmxZtQ6Cdz3+UZvfRLWfarnzJd0/68W0bpA2
OPHgwlSxVlG/uwnaZm82D4XzZDvnRfHudkf+aI+XKRCQrx/zU2WTU4bcDioBnDnk6059uS5ghDuI
9Ogq6br2uow6sSP7b6LDZiPE3eBlNDQFr0ckTGnkisHftFO6IOiVy2RAHpe0errWQ2EvVabjjo1W
880tfv7iRAzzLWJDUYU4DXKL3GsnfeinS68Gz7rw662VfvOxP5lp5r/MOQ/MGqYryDgdlfCh5kqO
SerKRdwyGYQAXD9jrEV7nUu1SybQG0G6mgXGysFdK98/jDaSQpP7oLv9jxhJew9VQZEND19/n98+
/L9v7M8185fqgsqDyIirdLyEOYIGZ5lVK6ZoHRLFpfimQHlqMU/ewal/E9IU7OA55TedIVeysm+i
wbz5+ml+e4m5UmdQSOZ/TkxWpyG2q4VadjOIaN5NqqzXX1/h87adw8tZLoE5t897yEydTDgqRrY+
f5yay1zvFmzUmfldo6zdIX5mfmP6PvU+/vne5oOGeJ2y3WkbBDLQbT74RX4jB5RhZjlZgzNejOJK
b2kScJwQscLQuvCibBe5wSYIvzvrTq0vdzB7GHMDDdVsFvBHm8hacHp0+9pLK8vU/djrxbaeunJn
9Xm5HsEYxd/sl9+85b9e0D5JzPRmkiEJzlKJfPztnnovyotFsgA49MtWzgUqrnAx9VdEg/dff9/P
b5ttSMKdiIOcO0nVkyU09j6Ct5FtXAskTVtDLe1s2/gwL7OtN2o7XYNyH6FvnqBnWKXfFd8+G4qT
y5+86jrJCEQnHtGz+nah6VAkPUdLoMoX6meqBEGak2f+zpuApYYLq4T1CMSGcurgaKuahPr1iAze
dYXg/bof7Xqv7EQ9ff2SPm0zbpIUC5VPbNo89P5xPcigkJ4OouLC7JBkRB75vkZt7RuzTJTHr/mr
b0dlgPYfpliRsZi7qk58W31ImizWRHeRW94zAADmLIXL1E1Vv0YhmbJ4WHEry96S67r19prf7MAO
kN4p916YXiOcfx5KO17qEUTLjhg+1iyNpohy1SdKW1S+2tmVuqgm/ZftTseuNTgAHBcNkGGHrvSE
Qrq1lq3xNJAhXaRmt/Ed+QZlHAK4d1t14jYW7t5r7JXZZps6kAeJDv40WO2mgWUC/O+gefqbkUXb
vMwQ5ypXyuGrJnb7OCXWSz/CCSr9pGO+NR8WiaUegzY4cxN/BY0a7otd38IKKNG2nDXKPPNnNshd
m/g384LMp/jYDsWttDPU6jtmBh04v6hAFm19pGR1MSETgKYgGCAvquEf0ixl1/YtT8jfV87GzZuz
cXTVQjMAs1Xi0epr0FK9exv3GDMnjyBChHcjGmacQe4yqpMjStpXdNQ/ThVsr06zHmAp2wtmNfUV
SrPNRgc3hwS4eJvkcI2K2bUbAZKDt57ZGeqV2R4Z/J91mT51qfeoFVm8nqZmmzCFNmb2AbDIjsby
M4WsHvR2bd+jXbESbesuPIFq+8x/8u30maY4WAakxZNp6BcoahU7uNb0o2rwICr9MFE7pJ8B/rHd
IceK7L2kv2LGRCMraSGfFihYKvwyq3AKsCioW6ZJfi6dBGAgWn1NvdRJA68Gn18f+sjVNojvDG2F
XnuAfhrMlStKlEutezKvOkMr102eREsKXcE2sQx0nc0mRFivaa8KR5S3VJ39eFE6sl/AU4/XiTC9
vVUBlrK90d9qUq92dHAHK80l47uwe9d8p9g/XKHz1sI/qmZRet7gWT8UZ2EJsiq1FLNuVaxvJzBE
F6lM0aoVv7KkYz65CuFci/ZWZvZ3WflTd4ES0Dx4C7OeLAJe8okLqZmB5oy8lYspAiAUOKl6oRVy
oiAwDN9Y4tmI/Hv34/3h6HOduSLCgAjlz49GJpBRPDYFEPneKMS6inx3O1ZtfA8eJnjqRTpt0rKJ
3v+0bP/r5/Df0bu8/j+/v/7n//Dnn1KNVYKG2skf/7l9l5ev+Xv9P/O/+n9/6+O/+eedzPnv6V/5
8C/4vf+67uq1ef3wh3XRJM14075X4+173WbNn7+dO5z/5v/vD//2/udvgXzw/o8/fsq2aObfRumy
+ONfP9q//eMPuhz+Ytzn3/+vH87P+I8/DgnTpMmU1M3r53/2/lo3//jD1/8+D86QiJ1zOdQ1zT/+
1r/PP3GDvzO7qiOihon+V12wkFUT/+MP2+JHrBQmMykqu0jn/PG3Wrbzj6zg78y6Uh5lRGv2alz3
j//7+B8+0L8/2N/ASgIeRDdzfh734zmhmVyCYTPatD+ukFa2Qy0AB+7QunbW+pgahwy+ob1AJSCF
FxCo/G5AgHMjjEjddQ1J3aDJwn2jBuvKn/zmdQrs/s4eI+CCudV7COB62Bujy8/LMvGCRVsO9lnY
W0gnyECrdtKTxi8mI5PbzHNAAZq9MlrAT0mzRXHJfQu9VuXLOsd3zgsBa8UcXWNEVLUdg2XYR+h1
xP00naPjZTGHF7XSw3TkyZ3fUnl3ghJJWc1J7oNYz4hzBfq5uS5eRkP5sPPM5i10bSL+mEZRyDQG
Z1iu+nUa2T7Y98xac1ziJemG7ECglOm4NgDS7BBQGx8i2Nu73Iuaq5aCNFRyGQRPshH+NiylE6/o
TiGeNkSQZIiYdO6FGzvqxRVI4m6Kivr9JpN1lx8UtjNY5HlhBiusBThkX3N+VG0HNycr6cRbIIkp
aSlP4b82ddEEl7auWcjk58az1gR2t2wLYVWb1IgyEBm5Yb6A11Fv6Kz51zCKhxG3Sw9+QqVSmzxH
KkuBw1JL+NX5a25HKHVm/jhoxz4aByT/DZCwCzcxwAmgGG+8QvBAspmIK95XxkwUru2mPdLHO94K
1ZhH1mSOHMMAdNgWrOt1x6LIl1UYd5cMDhUBQr42epoFyurtjsOO+maP0imFJ3FmhgZM6cborwGi
9MXWn0R41biyvlBtBYWFuXLvRx/E1bQBFYhGtT3NCuwx+I7ZXZxkvdTqtHvwolxBT9Ps+tUuNKcD
0RGXu6yAzbPOfAsiRJzp6c+eCV9eh+PbPyMRa8ESfq0dAXmohmjZ526KsCZl8gribp7CPLaD+i4Z
BEnd3EESA16omrYytOy3QabyLOkqlDQLI9gVIVxNG8RNtNRK2BMLwyyzcTnIakKXZGgh4ZIlgeRN
PWIiT9iJOw/n8k5rIQr7tQfAt5u6fLjo3HCcl+uATG5WdKhsGjWHptWMkWDiLUkBnmYVYplukdUI
PzclSKpWqE5uRiYdqhVzMsjKViFQz5Xvhd0sCCy4VTRGgoUEfknDrCzjgxYUjXGr/IRmnN7p+UCl
CVoNmLKNkjuZuI0IWucFbIZ1PYWduDKjuB3pQyLRsx8qNSZLzYV3i8ouqqGIgtf3YQ9mEcxQqJ+h
SkLXPn2gq2JMrWI+WlqcfUzIVp+gTBmZ9F+Umchn/I8oWpSdSa6LhHB4O+R6fcsWLFzA0bVx7mpZ
9MNtGCzC73Jcd9tWqKwvQqNpuzUSss5zxfKCGNTJ6JK5wWgf9rCMQDo4FXKbowGIoA6LdTFp0c+p
1odrBn2LJ+HLbKPHWb2HNlXLZZ8kSDp4vVVvigEN8SgfkkOTZPWjp/X9haVNuBxR39fesjeF9Rwn
SXXW0xgqN1OVd3cVEmrJEhFuhp+62s7QAsjojkGHorhvTJBWW62f0Y5Mm/chE3WCUCgve2THk1Bk
zRKx/+Tcpwm4WsT0qldrCHoCPy8yEKEeokibVjlq8retPejHOa586IJO25AkQkM+jas3N0cDZ1l0
gkF9Pqu+yySKjlXV4b8hWLjrXARYJgneab4U126Ni7zrgtdB6t49kYBublzSdYj+BzYBuGNk1YOR
6uo1qVrxJAaZF5cUr+KDOYlkbWZpcNmPTXJnJ8wVIBNbYTrNasTmFoENZJdy8HTPPB2D/a4l2D2l
YUdI8Duqv2rpiXzLCp8GrLxoX4XngXfJGKI+Q7dOrly8lXxRUQze1mjhXRt1Ga9IZrpIh3tWvCzt
LHiICu4YE2Qcytaf2HipGsK1UZnWox81MO9HJPudJb1FClqrG/0aKy1OFqETzuagT43zOqL1xRiL
8bqvgyxAsThQh6yq/cukL40b9Gv1dgOetCA9DHAUQQLDfQW317WgeicXqXsoN/a+wbQiNOENsbcx
Eo41JjabdmMWrTVCfdYHWJimTyquKQwUkcswSW900cNFtLDBKwWi+NUwykhfSbMZNxZ9ISvUVPRn
DbH664CRzGYuMejbIadLnEYGp/ql2g40Eim4XEcz2kGdb1Ku9Q6s2Ew3McPaFjTeSIsWdlR3t1bb
WdGd7bfEIbXHUl7Qo+amS27Z5rzlGN4MaPDY6KrDVUanbh70Liu8+rIYOPucaABnWbjMxCRmAsRq
mgI1btoGAjz2BfGnldunrb+yraFuF7Wfa8EuGRuhbZjIHy+TSicUou22vQxbPWo3FgIT7WIoQRBs
gSmN9jYYAm9dug4G2wabALBetDG8JS+tkOr0+uTMQfMgXUTARuVyxFSvih6e4iJryra8MatZzs/r
kkAsU8dp3JU7VJW7AAJVuqtm8t0e4SHoQoM9ZwwJeNpsMUWqfJ0IEWhJ8r0GxDzTGFj9vo8o3Zpa
CKpuzK91iwNzASzP35JFGLYG6GcLkrLhVM+sqOhRjT64WxUX1Q8FayvirqPhLZSy36mGVbR0Wpq3
17rdyrXOWXbIOE02hpJRBe2jppFblT7HJDzlrUe2fkt+CM17ZpwdpMBdIjlfgroSFIAWk17flFVp
r1WWJ+s2NvKrGmoSiNU6766aPup3Ou3N917aRcDE8vwA17Qo18Qf8x2g6RiK2DhYQoilPg3+wqws
89zzm/bCLJv+wpYd8Q6/UlsNXl+sfGk9Zp1r7HrDYtsk1Cv8wq+v+qm+jSun3XiDYTwX4QgleSzT
214E1r3RDuXVOCq10QUgQKOFoQ3WKT6b8WXRQkD2PSDS00LcULm1CfKMue4qMSKCN63WikVZw+9G
c8ohujSmTj6BXO+ejcRFrjxp+ypd6VExHozJMDy1gHEnhjUOafbEEJd2Nikrntb01sbvZd+l9zjC
5sJpM7E3EujOqV/Wl01WVdMSE23BbnA9DWHrXpvyjV7l5rse6PIV5BAq6xbAJDoVXBwgiCV5su/g
+f1SNGydq8YKLsvWC8HOFP2rMt123I16O70jmG+eM78R24BZlbUqrcglnEaIcrxxUyaQFl5hRTd1
xnT1sqCrcdcnNK2uB+kIQH1CoJDUsP04sV0dGf20HmtyKPCTWiAMMb/LpUV45AuRvn+ma9lKbmrd
5SCWrtCupYrjHNxGPdRLxWyHTpKmzZ5L1dbFsrLglt7DEq+OVR0w2oKiY1QuCe+Byul61YZbM/Jg
phINIEKe6+VKGznYV+WE8NYyKcf2rYQ0hzfa9ell6sJNUdnQNOsoqPOf6WBXt4FZgV4XYSPQanP6
uFgSg1fnvSV4V8Iluxtawlr2aUfNOtLLEE5fmZRHD0L6sFTT6Blrq02Hq86p3XvbUbByJ8cdyL8E
mgZOJxg9f9lqzJAvih507SbovPEwOs102eSDs61ARBarqfUlMoWNaa4FnxSWoCu1o1NK97XJNMyy
bJ3wOo+py12UqgiOsp/o0OXpfyJFV76UmjldAq9WLw490tbeSnLELiOrG/IFvCDWGCerf8jdwf3B
cWjAmBhG9SzgmWxZtSjKWAJ1dDSWA/3ec5hLwfBM3m3fZaQupsiM74zMQqwWwGP5pHt8310qyoqs
ClIg1Z6IxHPPkniypo1AfwPTOKDBsejcWG5zRSVnASyhx0R0hl8sND9WFmmyWWCi1Cp5SwBkowgv
YP6R7gDhG+W19kqLQLSL49J5TSA3dcQ0Mn3xOMMx7k6SejvfyadfdDI0V3abZj91I8vpucqTgXYo
xxFyq1VuGkMOFhFdAFPo5UjZGA3LRjPeI2nIc4Zi1MHUItDQZoHSTVdVUE7icXJWo116DyL0m7sa
+7yXRqreIhwq2BAQl/uD7QPuWTBTmqzCOPMobAikdqtKg+rhDudxHVVnEF3dt2HQkZivc30VkmQH
g2eF95q0SObkTp1vIzWvbRmNwDedOvWuxino+qXdKf1XTNtgO1NJnescA7QLxwI5vB566iKt/Wpj
do19A5x6uqjA/xlLx65xGCMxvYzWTLO3Rb1GEElbVkDnk21RYhJQKcnDCae9KrZZhuesMifKl6C+
h7t2ENVlW/poUBsg7KF+1fnKjO3pjWwi/QOJonYX2sS0BrS+reOUJMLItZynXXPrscbOTFQcfbNZ
yQFP0Wj6o9OP4ZlTNN7zlDpUD5JsM+mEBaW3SYZC3Bt0bNyHTWc8m6GjbRWmYOdOWiwXBBHjqkF3
aGO5IAucMWv3ftoWe9MetTXj9MaDG4v4yvDLftHbtTiKcnS3kkTmok+iJl6Yjes9m21leJdhBsUc
cC9EHuDbVOI0VORWIpLWdeCMuIVoK7kXjeUl77zO+tVFZhNcZpH1JKB7wDODVA+9EZCfnOoyQTLX
UiHHY8kGgo/3JM3RuywmgVhcZbTPygFwMehTG62y1iUE7AKf9imdPQoeYSjdy3GEtBGzvZDDcctr
e/Sb85JZMegfKm/WncuhGYVEfiFE1m0BuGgZgxF7KjzZwlls3TVOiruMK0tHEjaRw8pGuOltqoGe
D5Xd3mixL+Q6sXPxEwc0/6HqyHpMO/+18ziKIa9aGHDlDHgq9ELGJDj7ahsSj0EUiTH0ykj4a2Fn
/awT+g5UV4LkKYRxltV1swZ4SXwupuoCFJWLm5b0RL6Un7dTQJv0KMoC4nuaZkubgxJIuh1gGI34
PnPy7olEC4G306W7lqZ9wgBNK6cV+tEZfBy/FWc9EoDLKEEULyn9Ao+c8mmwjgvQBFbjq1dCvLoC
/W6rqxQF6DebvsuFctx6k7pTvAqI+gEg14zR1Vlep8j3kbn1EyddZkUU7LqYpnwFx7dY2CIFCBdD
5s1JCA/eOvIt3LFUxQjOpQyELGCCdC8qcT2xyess+xV2yrgN/SnYyigdHicVmxW/pgBBwug3Q5Hm
sITzmR8dRBFXaW+LfcRJ+gzoOb+c6kSt/bGmrSAZB3fRpkW1s7zO2nRjGB/m8Bw83QQNyLGSmsI4
EFJpRdlbhKXZmFkjt13rZ90qaAbak8s0u/asKDxWhRk999KGAm5p476iwTBdDnU6IMpnOSuL1BQ6
0maSQO/gzFm4XZG8NHO38Dm6Q/ocrEOJXSTp1NjLoBD2oiZAfJpstlFHMvXJpgs/J6ou7FvHHYe1
Mj3tjtZm/TKF0vgqEj9v0NhNqGcAq0LgCvTqD+zTdOXSPohkmfSac9MkT9NMntqGSujL0iq7nazT
xlqYDnjbJJrwdKIgXiaI3hOXZNlL2lXTeeuU+oMYanNpNnpy405eT5qod5Z9h8ykbyfyZqTRd4d8
bvRcB6l5WSapLVaxJ92fiZisdVB35YUbGsDyIjdj4tfti+JS+RruOjzdpQMWcDvJRDvTUzVtDJKP
52Vq0F+b6zGcUKO9tqlE3MBpwpWIXOOnlUcdEWTvdOeyCrp8mwVFCEcJ4Nl1GMru3VVJfEHzg71j
ate5ybyxRrK8qBlOlHrSXE5E0wTfQhXzoME03ZYhbpA5jealZqrkpzloFqDZMQ1f0yEYmgurcUjw
lCCN1kkwNWQ/A3PtThUjsUMWLieiuDutbtgIdiz2TRxYT8x3y8u8MUpvUblkrEjoQcZ1SkoZiHnQ
Gddq58Ky5Utgqu5cq3Lm/ZDvbPRlk+veTeF7+EW4g8vUjcE8NFG9EQWMtkAp0phhhKJXRJuGaXT1
szKcelMJwMijTXLAdfv4jtzyyIBkaxZLk0mSDcmg4bwNgvYs0UZqOlY7s76a+ClutPpVywq5zcrY
h6XbTcUrrpjzPBooRlPKI5R3TL9+NJvG/eF1HSUfo9dAb6bKjc1VP+XSJ5bShuFqUnp0VgPISjcy
reNXZzBzBCPJbpyjVGrwNEEJ0GpERdbK0vS6Va63LV3mnAro17f061fPUeCIB7NJUQIdzPRNTzuz
QVUzFGeKWt6yAlR/RubY3dMGY26nLJLrHoTJiylyG0JFGT6llQslbFClvVPMx3EDMiTI0QBiBYkQ
mDaCjGXvCnBISoVHzcg5uRi84MOQWZxgPSVTsEnCcdhMkRafl40Zl4ztRvrZMOnFjhRw/B6lnn9p
WBXTqDLrcI1EEcTb1ombcyY4DPrto9LaRZ7UL3ArEIfijHpRVm4gMADMY0Eo062pwRZQJb0w3lGa
mcKFqkz3YXY3r1Ub+2cxgyv7dNTB9HQGeZnAr54sF0JPIrXgNh/Nct/ISPEbnPaaSmdxqfmDQVHW
AfBgIOrMKRTtJ8c6w29PH0q4ARTubLSNZIqcjJ7VENBqsF2eR0Uw1v167UR+XK3I5De3TVXoKCA4
CRJe8PtEngSrCLj9oRbh+JShwf6zGPCTYh2gVuUC+Q4KC7Bo6ncVMnciuPBaTv+804dzXm5z0HIX
vtzQBSZo9Y6mo6lIt2adOBeU6rJuKaypvpzRVbcDBuO2C0aLeNbxq8ty7LX9ZHX1j4LZ8CWYyObV
DZLk3K4Q2zNUH1JVLvx3BjvUTrOjEB4TXRpW3eEyYVAXjtS7tylp7b2UXvpsCqYD4BsmkI6H7gbd
Y9y9MRlWCQLp+VL50cy9y/oH3YpnaHTvQbuzgljLtklF3gEdT6N/znMSDAuPmgg8YQ9j53vFuqu6
/GnwNP9d2VVw1xZdezuMfYG2I/DaYHI431okJNa2m5nLQso8W4XMvWCXHLVkaE4CQa7soytGBErN
NEC+z/HK7sxKnGJrex3+tacFcj/mZYKmSkOJvfaGCbhTMa5rKzSCJQZMuzVSMpR8P6/h65f5ock1
/4oost4y2KydE0XzmZjF9w6hqYGzBV7f0U04docMX0hCQBLFJqKHCDJC3y6L1NSehkiaJED8JNkw
ga72ZuY6e9Hl5YHefu8X1WP7vIoEolItMYJYeRVwq8ru6ycyEsVNTQ5y6Xt2fC3bLPhRRqO+rCJX
gFUui0YHtgxSloI+zYb1NFGJNduheumoV+5l7likMOr4wdFza9uhwgY+IWh29lCSrWh0jYo9mQqB
al7YnKkwMc+EZeK1Fo7zBhnWv06LPBpncqp+y+WGnzhkcjv6esq0m8oeNHe093lFAeq/RMlEnOMM
ASELr5NeawWwoZrIPsbdcBCNbmxcvuSjxHt79awAHR/LHu4CqwZgHjrGfRLqegckwwRgOXBg6hoI
Txz0ejnE2bPwIvNedlOcnjsxsnWrkOLvk5AaajmOSPpLpjH8i2wq5fV/OZU2JkVfRruC6YCXsQqc
AyfpcJOTWiL0dVtK45F91jFL9WKPfXUoeEOHrlUz7Gvw5UsBa7BcRHY5rimpNNj0Ak1DIaxbM8fz
WroQS4OF1sXFo6XZOJVBVoIas8GSKhqdsGVW0EPvK+n2HZ8SGbKnx6Ddmchr/ez6vLmnfAVVYuia
+C1pwodCD3oaLaaqBGYdJODhHH1aDXbuHwgznMfMDuQ2NIULV21M98oc8hXyI/g5/0XkW9et9b+Z
O5PsurEsy07FJ4BIlA9AF/g1+UmwkCipgyWJEuq6xoxiHDmx3LBwd6MQ+vzL1cqOyYxGoXh45b3n
7mNFhwbz042cRt0DycbKNVsCQS45n+SbOlL53PSzykCKbZ17FLWX2D1JwkHG7BfhRUrdHvuAf8LT
/qNs9e8T0b9kri8ltP+/zFYj8vk//0oH/69stVvU//e/f/zjtfvHXVG//prm5i/+T76ajPd/QcRG
aopAmwJ8mbzw/+SrsfIk9UyOw4ZsS16azPM//s5XU0qrL5I+rMXwmUH58K98tflfTB4Uouhkv2WT
f/4n+epftVP/SlZjFfFrsnoJzpUDmrZHaYqHQzuiKqHCqLlSOfWrUu/vqy93fSPjNAXju/Er6aFY
EmGadWuNGFG2uIBN6bx70+T/zMC/zbj/qgH5+x4r7UejdJasst19TOTygykmcsjymLGVjb69f4NL
TYTO4O1LaG3ZVpna++AseyKGfqQccop7t3929ZWajMU6NSKfx7dUFFeWNZ0jjFHd9y9+qW3WYhVj
1omcp8GjLin+thuk4itrOKuvhWb+/Vv8qov5d/Ova6EG7iDNbDAfcSPr9gk4NWdU9cMUGfYORNMD
ga4rL3PpTove4k1nsko7GQPidw8YVOxDtTwkSroJLeWbrY5eICXXwNoXOu2a7NOQpZ0nSrwezJ6Q
bylUTkF67XYZuC8rvFaMdOHTWMvd37xNW4AFz5EzPgSAWM+8mfE0Is26F0ajfnz/01x6keXWb25B
wl4b0RBYD0jV7uRSdtM0xYMyfEoJkl2Rxl4YHNZqhKOShP5tCPNBDsQXKe1T5krj5f3nV5Yh/Lfm
6u++tRraiVWXndlAA2wqZatWWKMgAwBGr7YfrflDCvM7qeJt0ktbk7wY4kcdscD7914m2N/eezXq
OcY2+iya/qFD6TgP7VHKSMqcRZBsDO3baCXOCO0UMHhvfTIHgNVCQ2hSnXz5dpHM//OPCukBv5Oh
qPQJgo1DfJCKn5pvX2n+VVXM3020mj5kq/azMez7B00Kj5r2rYq+6CPCa228IfmsILXMsEmWamsT
BdrJTAn+6P1x0K5ZrKxKOf9+gNUUk9pZLNXqBA0vmxy4os5AexFt2eN82Fuzy9tjD+2XDz5G4lj4
ZcA74rqGJOeDIPYdP1+EUQu8AHnnlY9nLh/pNx3HXITcb3p+hvMDnt0lxZj98Boa+XkY5U9WRX/R
4sUwF4vuuiBWPdmAFNpNqXWK0w9j7/kcq02VAtJA77ZyY9138fy9FOJenaRzZ0efxiYgJyh9IRe3
m5TxNBD1qcPpxlIkznEcocawOcp+9zTa8Q8ykZvZJuUYGQSqLIu5sZMmN/L9Q23Fp3Ce70Q7PrEx
4Ozh77vOpA6OHM5EogClxF3Td/uAYH7bhScm8JsoJ0rUFS920O01tTrYfb0Po/QhEnbnVBK22mm0
yVUCzumYbOslnd0ObLrT8WT0TC0EYx2l9Q8Y/T0imd+NbAydvC0+TpXYvT9uVlU9/+4P5mqWVgZO
9AaBCS+excPI3t1tqokQZ5hpThsURABTNTszveKCPfX41PQAld6/94W5aI3oaMYZTsgU+95Ul7sa
SUBeZfv3L31hNjBXs3WM9F+3M7X09CH71AnjRWqzo1qWn9+//IWZ+i//ojf9VYeBb4lSq7yqQkKc
GuVxIgqpFiQD2/A/qoH8+8OsZmrquUnSmEblKQQwUCSYkvZQN6l+H1fCvlYAeamdVjO2lmuTqQdT
401teldL5c0kS/eVuIZUuHT51aRs1o1iN5VZeVIldc6cFo9oCAI3mNQrKt9LN1hNp5IxAt7SgsYj
IzK4gAwkEIxIRpL2Krzm0i1WE+YIjrashFJ7rTR5sySNjlaTXEFD9WfDYF3a1tnCyHt0lR7RTDzh
cznekem/9gkuDLK/VK9vuira87ix9LTx9Dl6EsTThfin2pnD3++1sxc2eGscUmaHUySHXe3Zsf/T
V4m7+NPs+aHv9aHxOljylVPJpVdYDWbTktIl515RIaroLuPOR0bbX9m0XLr48tnftE+M0KHQ7bby
iIp/bxEcO1MxX5kmVtVA/x7DYjWGU3RhKMCiFszYru3bTWbu4rY/+tiKh+1GUv1vQVKgMBCJ47fX
rHMuvdH/GtMTlREWN1Vtf1c2KlFhv5k27898ly6+GtGBhkI2qS2Wi0oZj10cogvsdXFlKCzr/W/2
AetSHdwVOZAgMvfsDoGWQdCwT5OnKolvclm8yJLqFJk13WV5Y1ypar30PqvR3QhKoeWExmJXejcr
zdOg69dowBdWiXUNsF2YAfm6tvYaW3/t8s7Va/O17pRtoetXTnOXtnPGavluAW0HVCGV7ITq+FNi
YQuYw4o5FF3jb6n4nkhRVuodeCbkTdWEVDIxlEeZ4sbbtp8KpuLA38qIkl5ElgPHUmNl28cjO68h
0Ha4RaoPqCzEld5zqUWWmeTNYGuTzBxHSW69oRh2pVTd+Np8H5X5uWNwvN9Blxf/TRcyVpOF32V+
bbcZvZ9t3yEABksKSjrg7vRR1lHO+tX4VUTRf8bY+/cIX3uYI0PJ7FyqWm/E6FYhjseGLbxWx3ih
c67xoODe/bxGNeGlJlDQJmkqNIbzNa+hCwvbughH0ciSU1HQeoYVRpvCKGLajAwdx/Zo9/7HuPQC
q9mii40GuENSe0hdKFP2Sf3Bl7nmxX3pBVaLv19pZRuNVuOZLSQoRcs/ZT6CmtRUr+BFL3XX1eRg
jdKE+Lhm4SH9cSJ9YX8jQiwfLCtMzo3elI/vN9OFF1nTVAoz7RJN1LVXzdpzOtb7tm692cwf/uzy
qzmikAiH1FnbelpCfEcK97mNCExu+tcr17/QTvpqWA8+tYq+FdVeXIzdUUE348RabrtRqWgHXc9x
sgzqktLzKnRaM8i3rZogGutr0lhaWLmwVDvXMASiON1Ob5DvZDcEUgu36kV6m0WWvxvsrOCENEmu
5PuZq2tIGwupwrSxMdRtXsr2Pg2N56r3s40yD4j3Mgv5W1ejo5F9lTNkg9vZOGi7xDTqXZBl8m1U
+qzHoY78qZSNW8RCJLt7O0Um5CdnTZnMbR364c4uYvtOq5KHqpDjvaoVAFCTYTr1bdt9qDUpPsa6
lW/6BDhY2SsUwZSm4hCFbK9ZRF9q4FVPbwYkf9NYVF5XaLd5JtcOkvlviCe3y7nm/a94YTe3LpYW
YWnpcPpLryb1d7QzSyflok0/Sk5S5OXrxA0qXbsyS194IW3ZALxZCGw9Ddo6nUoP9s7dXCJEEtpd
PRU3Jt/q/fe5MKjW1eZROTetijDL00vfPrUduS4bjeNN3bLH+6Nb6MvbvXmLHqwKWnpRepllU/NL
wADtURVshq7501ssb/fmFlQEpwllsaUX4bYWUk3tKFb6PFrGh/df4cKHWDsVtK3SWM2g8yFY693Q
rgfXrBrh1pEf7sWIz83797nwNfTVpnRE5V3iMdd4TVnd449wB9DpPIlrDj2XLr9aaMYoYV9YDZVn
1Ib/JRwl6rbNqNoGaZT/YZddTXKQahJTnlrhqZFs34Ip/2oCL9hIJnVggAmHP1tztFWf6qTOnEAf
C49t23HKo8fCbyAgTx9i+09vsepTsymqqC+5RWZK+3GuH7u4Pkupf87V/kpE78L30JYNwZtum0wD
FqFkzjx8AnFGwOaBoob3e9Jyid9s8Nb4GQrmpMnQE+FFc0/OOv4RaLb3/qUvPfWqF6njKKoaQbnn
m7HlDlK+nzp0DVBLr5FcLkyya+/P2pZmn6oJw5NSNO15IXmDIj9nbbGT7OQwKeEV9N2FXfAaSUq5
Rl8ZaSY8M5C2RWBtURj+8EPlZOcGsW9F3Uy2/2cDY41YrUeURF1T8q2Tsj3PtjlBC6ujQ5FCIMBZ
8JrFx4Wv85f78Zs+JWsWK1OvGexSO8OZ8/GbL9fK7TCp9f6Pvr+6GuKSjdYPQLHhDSVlO1JzznNr
J6n2j/cvf6Hnrt3fgohHLevJ8JoJ9UGQhNl2NJTqyme41DzLz980z0z1BKWsneEh/79NK+O2qNon
q5CvtM2lQPHaWQVEqFxpkSBMhdiMes5doCO+HnbmTPldY+2r9iwRyS6Da6efv8hJvxnpa+MM6PNW
SCGB8Mb4NhcfgqLcyBaa2xEt5zNhpk1TnnMU8pZ/N2Y/VO1bqr3I+nyjQdNoYmf5r+oUzclu9q9M
zpeO2+Twf2lkPRyLKYkz07NQCItxdO3h52w/Y3TptHVxwLKR3Ije3ZtVfEz6OwQ6buFTaqY3bgKP
CgftuFpyJ/hyXJkOlQsr+Jo7BVGnmIVIC89C9IJIcqHcBCiC4FrmyI6Qi1M3+DmvcJL0PxN92Gsy
Wtm6dcvsBKLkyoR/IXLzV4O96X253qLm9/PCE/3D3PXs62fXLEivLVUvcQDa5JNRZrv3B5K2NPdv
eoay2j6GFG0MMhphr+0pranRop+MMRex09T6p3LWRketjOmIp+S30O+fB9uizjcsp/u2DqgVrnry
KkbxU02bxyxAMlim9eBQ2ea7QhbBtsrm5zGjqNfAiNxNYo7cY9KLTdWHr4LaY6eW1MSV7bpw0kiv
KJdDqjsadeSU4VxeadELs4WyOrWN6BgMxHW5J8nhT3XRatoWZc3vt+CFTrMGW6JuFRXAv8xTpzBA
ZK6xha2KzajZeOMEw5UjxaW7LD9/0ylGtQxlTuippxnVnd11P0R1EMNHMVtXOsKlNlrPeWZD5YvU
Zx5ly1BeUB/75bWw/F9j+nedbLnpm6eP2nCuwpmn71S9PYbjrDwJ1F9HU0pqKHJRwCGpKUu3l6x0
k04zbQg84TaG6HDSRynah2VXOjEr/cNMsOBmamp1hwMoJ9Uom2/6uK0ome50dhrFIDbhoI1XNtuX
mmW12QaI4LcoNFPPV0x8olqHM8Tm/Y5z6dKrCTCa51xL6yDxgkE56Hn7jBXJp/cvfWHP8lcQ/U17
Y+qJtV/aJl5aWo42BK5CRZRmUApU6be4x2Rj8vnP7rSK68jDSJ1bR7xr7urXsKC2JJ+m3WiJc9Rg
QJuWn0KpubJuXmiwNbIP1Fke6toQeUVDWZcSVMomqqRrAXPtwqovr2YJDepDOStjxF5+1xvVBpm/
MxgPeXcU7S4zZEcyx1MQ/QCPvPfH8pgo8yZMjU0bQlcQHy093BkkhaiScPyB4hDlScKXZA6fE5wx
rfLFbHfs5QEFqU9+D23Aj/cD/2208KGWWyj4Grz/US411GrzNRDdjxU9TT3U6N+SQnMbWbo2li9d
ezURxTSR6kdFghmRejM0I9W77ZUp6NK+aM3Vi2zqN6QkT5hBvUy+1xWoT75XxRFSUS8G3OCL+7K7
MqNeepHl52/GiBYMcZjMGWU6FHqic4r25ahfSYVc6kqrWYO66iScDJF5hjgGxMSqY3VNonXpsVez
BmJwhOXQdLyYcq6tTesfAJ2YVz7BpauvomME6/KMc3PiaUV1zpXIgxP6/c865WqmyIsqS7Jaz7wk
TMuNpvb2VkyUlb9/9d/PeNoay4vTtyXGXmXGs7IPRGJqymuDj502ns1Yu01E8r2k5PL9e/2+kTR7
NVGUUDHAgnWxZ4bFc9TbVIyFBGH/7OKrsetjgKMN85h7Yz1M2z78itFw8UdfFweRX7s8VhOo+5Qq
8YAKNdt+YFHIbLxj3n/y33d6ba2nnYlKUX4VZZ5e6S9ZnH/TjXQbqhQJvn99FhCe839vIygV+PX5
/aBMKH3PI09WpX1lDrdMBob4OKhHo7KOMsW3UXZsxiP/azPO7TZsXwSNqE6qOwUzhcMyhuTSwwQo
RhG3Wqft66UuuXnVkmcugpze0VLjVuVCoqU4RHSHliJIPZuO/fAySZw8NMNNpNJNzI1gK6slMlwN
vHNnj3kegMVOM47AxXt5t0ztjckhjjg3P5mhjkuDfGRtqbSQ48SXXhg3vqnfVpl+qtszv6MmumOq
9aYv09QBEeHo+j2H9FsWDsvvvkXKoynCDesFZdqOVQi3iqmh7rghVpYhTLzwuTLbJyOo0KEe62y6
MeqvcXZEHWhmJoqCEh5/sQNv4nBJZUw2ko9GLz7zOxYcEx7BUEYUbObSjtTUO5H9ItfavozLTdk0
bpXvgP3H/g9hVFtT+ciq18vlCcuoTRfJpOSppa+rExl6G8gDr7qshVTiO1mf3hdKd0OA48WnirBL
zonyqKTTRsUgoDNwD1iqalXxwjME4GqssEHKD1pC+VSTnhC58blQKE3SB8CNOUcLMIWBAmSCiq7b
hhgGppQ72CRuICvbERtDqe4OSxMqo+xyTuzkXQeOcDaofZV3kB6Xl5SHiWR4s+FRKGpxq6xYzlZW
InDXs6k7lje88Pt999KUsVoQwoH0tW0asQdBLOLbGl8CIsPvX3sZvb8bFasVIclCWH85B5Betz8S
Pp9o9lTbFBM+0kku5Cu3uTTDrpYGq6hFjXg6Jnwu9lqTOyW74VmecYGQKX0F1OErV2aSS621Wiqq
BKAKzEz2GPAvjlaBTE4HJXLlRS7MU2vZdtnhUhws52tEgk9hQNy5qw5Jm12BK1+Q7mp/QVTfbCwq
0vJAV7TIyxkPIZZ/Sj2cGHBhZ2wZE8ueqUkeBnkXCG1XaLKntB/f7wnLGvGbnrCWb4PQQPfEvtKr
Ol189u2mfC71DMTl7FfPVIfZd1Y3XdO7XXzP1WpS26mk1KOIPMuI5JvBNowHWamt7TR3FKAVgthl
XKHUoAhrdgTAuuNcx/M2S23goQD0tlFhW1d6zKU3X771mzY3BYeDGhCUJ8dFiX2Fmt5JwSw/TYlO
PSk8wW0Xp9c0thcG3Fr4bQFYFfMU555mJa94iX9srGpfy9RwFdeQ/5feZzVfpK02ZzViHU8JEsMp
mZ4cCq8Ntxka2cMeUGxURS2uhOKWUM/vus1qAgG/M/nWSMF6J7ffCr25G+xxq8AConoa9lwL0Trx
ncwfdu930wvD21rPJCYMBqw/Ui8Zis9QlL9msvrl/UtfGturmUMLa1wg9C71SqW9gQnBOt9/sUR7
pZtdmAPX4uoJmCLcWTX2WkU/B5m+LKDHNg3ujYpg4Kx+scGjXtvuXNjtrOXERdzUMMiUlOzMoZhP
WXUMEfjyRzmdVcrsoW+l1dWz14Uet1YQK761VFzqkRdLoflkAN34LuJc/inlVjZu8zgvdTYwWkRl
i6q7YPUMoLtMZygKIPKJRL21hppwaV/Mu34o+g2QzrZ1m1aPrhzY/oJZ/6afrpXIdTOBFint0AOy
7CQGC35AzWNiOWP+wN5nKqHpsAurv+oQGZetmWEcAzPfx0sgPwEPAjFB3jWzV3KijDndp3Gy5yec
1FuRbRMz2wbFS1jr22V/UQQReyjANBDzGkznyLC3/avcfeq7KyvFhc66lj6LzJRLI+Z9yOxhcwBO
S7lm6KnDdf39qDZXm+XaLmrwpk3shVZWndW2SiBxWeDkOswiNcl80MVgHVSRfE60ptvhUFVvE2Bw
Wyybg72ZG4/Q8+BPhJit7LFqGFzQFUCaIwlBhlzYx5hBTM3nKGcfExUISCv1wXMRF7Ej5eA28kbJ
NnMYYwdFofIulCfrpCt9cTeB5nJiI6n2bQHayFaU78VkJDcalhVOVRrtwS6ab+HAns1SwSvHwJf3
dV1DLGVb4I66NJ9aZdbueoO+ps7NpwaP812IPvOE3E76oDdjepjhdyAnDynZn6leMvFFI4oQ1uwp
im4vyXYMc9wmz9GC/TAkzYn7Wt6hGA52slr27qTD2Eq0ULoR5tRtEpAp7qTmCW0U19+mXk4fC1nP
zqAe4pI6iD54kFM1fhSy/xIEKgCKDMJinEmcgRSqeodZzLtRQpPRhKnEnmBswJq3dNJ5eBhyKXVn
EpqOr2vHNiuibaFpD0YI1EzqfM01Qr3byM1gHho7yE/IFM3KTQLYBXmhnSgpCPZJVX0lvv2alEN0
BNePNjJWleeqGNN7eWi1W5u0/ikBlHaUs7gvnVwb+vtcTtv90I7dgfzZ0yjwHQsn378LpXra6Z0k
Tok/5zexVMYb8trVR85gZk78vBRf47DF+6U0+10EVnCvt52+nawgJ0ddzPjzdso9hdD2Le6ZiJhE
TXapbTd5EMzbcohfJKv6hulo5JgJtVlNVDgNZPQ0yM8yWAAX/tQGZPMxtPqD2ptPFLbsuyj+Moxl
tp0oXQezBctoTIF+afGpq+LDHJrCadSe2UGLXoK+B4fByp9WN3IILBAjRxz58o1I+9fGTLalWbuj
zbkJC28lM7dWBF9hOse5sbNb/7FHEhX09p0/tTfK2EpuEs6vqL/0/cSmbfZ3gfZVJlGBZc3o6NpO
09LdxAQZ6JnLzs7n1vVApUk+beLqDjzQoWmEU1OAAJ/fjeAEhvxmmRR4tqaO3L2MvnDz8XPbEVOU
mWj7eguqEB3V52429xJHaQeq3CZT9fM8kBsr8IiblMdBre50erGoxKHSBvSZmX+jpf2jShRc2Dmm
eX2Em2ZfYo4wkT8D3djd+qGQ3MiYXaxfDry1pVSQnbTwBM/X7Yqvepx+VhnqVSm2M+28cN2N/Flu
lE0otezqJFcY9te+j9w6jRx7KraGry/th5mI00TTYflVOuQ+DWa3HrsNbYJlqxsk98xMTmpXG1br
fcmGdKLQW69HR1GSYxV/zpSSMnsyokZzJnQ29LU3peqmSVXoBfCP+Ntzdco5etjgTCQCbCP4odZ8
ahW+htY7mASWfu40Q++KZn7g/xjhU9t8s2vVhcXr8h5t9lJb4Q2W1YBJWgraQuxEd6X6IwHStSFs
B0dp34vmFtLKsW8nY3l8o0ajPStxAC/wnq+vqgAnp7MCCm352yoQKzha8zbI/EMn2Y5JhxoFOOKo
Up2RBkyro0z9YSFQii5fTKhni7J6yL4SkJKSj5Ccwgje/AxaEhKTPLcOWzgqx8wvfVff1vkElTXN
N6Wi3/gxnmFlT9FpZJ1Dnd5CZot87uySVthFORAekd7jJdXtQjob0OHDZA2bqIvOo28xAymHOEH+
1jGJBvoujupNWqQ/2yQ58Zylkpxrv9yONaN/3GF8dwxF6u/9pRvy0kVzY6vDRqvaB75RUvgnTrWq
y4AdVXv5kSk1d/zhx8ZB7svy0YevROn3rSKXS39LCdxHekrdXIP/AjZCejBszHh4bQP/54LeGxRq
Q7XXamypgTDBR9Q3Q8S0QGcLOsZPJB3DzN+W/cc57X3HGstN2pYHPt2ySwlsTh7y9Lmt1L0CRk9R
IzdK7sPouPSZYRzwXDSAgYaz+UPozV6dE1Z8aGsBzGVVWnrAgCFO2T4Ms2fmJZP4cCpHZu/pqIpo
p9FigRl/kNhGyGmynfynCJMi/Fpg9fWbZWTTt5o52MIJcvr8e1B1xyGC8UMUiYyXA+HVsZtwk4+K
A13EWcZaOX4eM+NmlIcPOUtJqyFSDuWvS4ev5g+9MT75NmEpZthUfuXy+vySqB8o+doUGfWFvXxH
81f0l2W4LY+y3CSp2BxJmxynt9CWDgmH6dE0kKYZBxxzNMv81DJO+MTtLL7ppr/psv4YUxUoklch
6w7sTAdu3dLueU/BYhljov0civkBiTCAbPVYAIpbPpEFS07S5q+qEt0GRincYZqjDTzYB42pILbl
bWTB2jQSPHLCdDx0In6SfIJqJKUirZ22eph/ygdpM8gxLrj5fa3EO5Q3H0n1EPq3sFRRE5KTk1Zt
FL096VN/bHPdQgDXSI/VSBfNk/xgJgMzizFvel/IZ6XvXWnyocpQbLy1FHivSdh/zOHPwuu2dadK
jA4MGRMtBN302QiICIX0P3W2D1IWiE0UdeouCJX9oPQ3MOU3Vm/dqHr3VMvjS180j7MmodStd/A0
OGYyfDHD8YZhZKxHnHF0DBLUz6k9fWjC4JTy827qR/KVdXdbCuv7lE13deDvslz5TJ3kc8RShtQB
6pleTmy10q0xQixGpWHewWGlDh9wFxWa5aNRNh9ZN/NnIq64kLS7cbBvY3iQx3xg9QFjFu8STR5u
Ut/GL16ag+8YUer7kap+qESlUrnVkGbbyjbRlokOhElUNzD2J3UH7BlUp8b2hTyicCyjZJHS6nJA
hOYXGyAj/R4pertV2ll1mxpWP3UTxqkczBwsJgTiHbVA+mkwwePXPd22Kyaw4AoQ3U9Gpbm2GsKW
HsJNNgIdAu4/PynE3eCFhTnW0rP2uZEj7aygwckcZbKjE/IMAxUG7hNPQZ0Fe3mwGvJorZl9VABj
3xqSXu+LqNfRhEAhAl2Taii19PDFTMPo00DFxMkoyCYnWTv6bpkT40U6m92FoZ34h17JxdLeYwIJ
B5C0IwPNOcpaZtynPqTWraRL3/FrA6kKvilxMgpXP7SI3NQd+G/xRL8eD7aSJaFTVJEig8qmMHkO
VSJ+FUSpp8mecUyphvm1MeaRQGtaTpCFjVGeduybKeuzrEzBvMWSOKqorO8PmiiDzimisf0eQ4Fa
LoQzcmcnMIWTevhZ1pI2oc1WoM/3AJEfLA5uWz0I7GEbwbjedno1SA5HM+CvBtg2FHhyxgCO6uNU
FBOqiwRMWWXRF3UTpqRS5O3ZN8wc6be1iH/AGtE60t4u53zfT0mbwoCX220cRxyZ2iGB6TR0DzJJ
qI02Zh0i9bn4gKIk/xDUKBUTs/hhjTkh2gyv9Ej72rZ66EhFbnwfwzw5NlheQg3U2lu4TerGlFgG
Jujdrl5Y+sb3S7hofi9U2Ndm1r0alWTsGjVQH/0Wmh30UkMQDl7OER3lQJkqie1UTuom060RxOMg
H4LQRD/fp+CIhZxtACnYvBLozzLkZcDXg7OCx9mKO6UpVNfgX7+0Q9u9DN083GbI/3aSVmn3UR0l
8Y6CLelJw6nqVdXr4AxPcL7JahUsti6HYNckaZjcnMiQK6UsF5K9oLwioXzl3KR+6VLDdxtjVG7h
HoKLrC1r2xmqcifM2kCPrCOALWX5dhw1pu8JDv23XuT+TtbwNQrrPt93SaGephporFQHI/OONmGW
3lWPlOdQW60udjW8ggbkkxVxaiXtzven6aHX8aUC+B9FThd18ifFlNpt00j90cIB/KMYfXkHKDi6
D2L5ixLF3+XMvMeYoN7yss1til+Cw4TLRkfpBn6TypxZw7U003HNs4CZbzAWxApr0WsLQNIA3FrS
qo19TynpY2z1G/wUdriWbRNrfpZVkNYagH4rXLD0meIFtbDBZ7LSMYomOznberHrZvbXqcgfYsNm
D6nijMFRqsF9M+70cyj8LXYRz7YNmzlt2BXNghJfth2jfWjY3MsYCsWV/Rik47nOO8RJwfDABuZL
DqPa1fg10GTmHketfWjWDxb8VMfo2e8pCgr9+a4HhRVL8j4Op50/Adge7HAJ+5DmsdrY1eQa5oMi
/whK/YuJDxlJkmHyoNYSOulfMACFgy4/9la0081FG5TZVNL3frt0oscsnd2MYpUNrE8YUK3FWwOy
tuyPdoUrU99sAeYalEKY2z5nXoeuRxMqKKb0+NzM5b00h2d4YjdtmTw3Q7FL8H0FsVQoG1m2MMLQ
W/NuAhK9j3Mx3heBbB2Z+Mld6b4mO5qcaHvV6NgttL6knPJcLp810iXZLpu7+9TkyDDZ5fC9tzT9
rtPgfWVqeFcm/p0owkdKkeCeqqwv4QBKKk6d3JDOYpwnoPnRDQrTz5YWfc+TotwakQKGPc9eq864
n8bonDR4XUWE91V/dCDWw1/Vi4chKylsNnH4WFSIrXDtKtmOrIXt1H2cuGDdd98HMM1bozBrJ84I
LQRYCsDzyn4mPezMFKacU/ps/fEz+dlXgk40nA15OixCLAxRwN1FP1SZvxPV9U0k58dOC+mllblf
vruV4lNimj5bpVK2nhsb0mw8QxCOtR5VsflpqHk/wZLiwM7fQ8LaA1vYEfV+jHEK2eFt1m7ZKP1s
0IKoxZw7Sym+LcyvdmLtlreW1fIhy6fPsyhObUb/DXO5fqSwKz7pZil+mrIaH+Qwi59LpnNHBDmI
Umk4igk3NxnkcVDJt4Zhn6S2PkjJAIW631t9dxKADqZw7rcVwOVlTx/tWj9VNp0euaMSvKZdB/Eq
1w5+ITEhSJiwAHK2VHQJ7YSOD70CKIQ++dLVqXUjqOzZ+HYJox7aVz2klsvBxs3LZQM7xjcS34u0
6Ih/mV4Ejjkrt7UsxU7QZp/7rD3CR7+xwvkuNsND1BvfxoxKKT3fazUQ1SZI73innd3F8VbhWGyI
GfR68B3MycLV9yUg2NKXNCxuZNSXgDRDfTeXWBp2VsNkqi3hHHxSOM8b+rZNLMORxPhckmvAIZKH
Mfdz3pxaUCRVn94k9vw1ID7ShDXipCK4t1pOVUZZ9I4ZmA9W1d2adn6b1tMdRmH3VtGwV6T36ep4
n6nKKVDypbri62hHh2yGDGv2/4+j81pyG0mi6BchooCCfSVA2022ty8ItTQN7wq28PV7sC87saOR
1CTBqsybN+8JvnL22Lm/mZaOQP6Garwr8E7s+DY9aYSdxTWjSfn3YDyerMS5wFFvdoPhn0sj+PTW
9aGdxb2dLL+56b7OHol5aTFe7C2TgkWRe/Ij35qku5eTc8Uj1hKigTRUeuU5s5YnewiOouh+/Qbp
UyTDI3rNN95DVhu8h74cv5yAWpx3ItPBa+U5J6dxyIgko2TR5sTHlrwuhO4SknrKiuI0ZarFk+mr
I/5Lh8dW7r1Fd0go6sVV3sNAEb/LcvPqE67ozMVygkq5hvVgQ0hFqjoxbxYhbl4Kha4jGSS9DAOF
MdRhnuiMuUFPKLFdk8FEqeIaxGK4i/Mj+R5XrmXwLCG2EtuHPFTHyX3fBOM5G5363mrsLqyGTj0b
weLsjUb3GKf0Uu4Ct20frTGvXzLfSffazv/pYnofl6y8OvWWA7tY1l29OdB4lTzrxgKhQIykstaj
afId0fWtlIsEf9Toz9nM8FMGurwg1AXv3Wxa58TSZdS77fjtVXauwxUKFwQ74oJ/ZjUXoax4flq7
nL0dEldxWKrYQQazp0vXc126HXifXWJO4yOfaveHCHMcroUgJXIHuKU7DLouHhxFHVP01J55ZQkG
ZwA8VrNeiY3oh3DECLzvSMpmsQ46yW60fLLpCbt5gjnVwhYa7eSTsmF6Iba4RskErmNxXIUy8/9Q
XnjPo5WoTzGu5PPMvll2u1lZcU46tNMR7ONI0sZZeisv9Cl0v6U370uymbg21UjOudvkx8yssbJ1
I8wW2bri0indXloYVef/Gy1np0xvWlrmvgZkEwEKKW5dFYwHc2qZr2eeioiwFrd1bL1QmBNhjuhK
z8Fa+X+zWTym8ap12Pj5EmojC2ALO8Mkqc4sdQiUsAcqFjM9+nRsAcJvu7dc/MaWIfR9SizjyTRj
pox1wEG7zGJvmKDFmsTFK+rkk3dKijF7Uyy1HHFDapAQmXFSK6AHn4z8iFxRI2o8IpPNjq0Umh7z
vjAXI7IHuySpvyxJLmLN7SPtE/PLhahxP86V9Z7LmZheI1+KJ8Nr4rDJq+6m1fIjuwURi1fQ3q9C
JlHP7sMXYQt9ZEzzSNx+3N8PzuCcFsu0b0ol1Q3TtXPJCzg54yTtN9UM7T2MZUAyCVRZZ8N9JCzO
7vyUm0UMXRnZRQ0CU+LCXgEfIdazw4ZwyQHdxainHrt5jjVa7z6gKbBcrriv577e+0lRRzrDkOJq
lUKObMo7wbbJw6xqPPQ2yeE2X+GoVlTnVddMJxgxXZhrTyBTerQm7iTPadCR/E2dp/7DokT0kx5i
yDK9oOmABOC/G6WD07CvNQQsEsvXB7uKBSaYXhXWzkpVvWyQjiALA9m0f/NkbrC3Kz/ENq0i3UAA
64ukv+QlsnAp7AVCpZz2vSDINlSAOP7IkbU6URuMBRSuLiC0al2iGK7GS03qz6dwPRPmZW4+qNZg
HuV12+wXXzPx+uM6Hbs1+DfHabavzJSnhBFA5JrgSok21Tx3SfOE8A4EbXA0ekDbRm7BO1rnwxgi
d2y1UQbocvTortulCQOXHoCpifrSlpGFpN4v/G1zFmnex0OfQYlT1modVOw5fKZJf/UmyNEBBvdb
UCJmGMJ399KABEXGPFnQTe4j4Un325kXRou5AInZUSmCSOse275J9+QN6EPVzyPpKWTVMzfqYxXF
fcY7ZHLb+yxEHAbTtA9TrBVncl2D4Wy9D+A1kN7aBnV2IhQ5TtPxu9IJNBp7Y9jHzkiAEgXUpNxl
Jxif7wRCV6prFRUrO6tV6f5nVHl/kdqgFI3j69y3vwktbFZX17pSz15gXvvOes0YB+6rtXiCjnuh
hbuOWfWrGs60qjO/ZEElXRaQYbouoYxoSYSfy7yODMdqiWXvbALiWa3i7eLSs8UrjdSLNoy7Pk0z
VlaKn9Lv2PdJ+9c1trg2/NTcxUvzt6B+bgLFJk28d1zrROp7ujNL4AZC/zUSZ18QCA2c7aEK9EPd
OSincbCfuYKrOT0trc1MBN+RPa0fPjYmlbcnJuPnWKB4qq0u97JXVbIaAVrina2Vrd4pX1pqHFHS
2WeTyQ89pPfxOuhwG+DTwPX0UOV71SZvxmjfkrJ9Lx3/d+7k2fGLD+JIUYti0DGJy+BYrVDIoKZ8
5DUFdTfVCFNucR23MxgBod0FllbEY9VgexzvhYzgIRIS0dVt3+HY3Mjp+9HF/N0ky+eo17Oa5WlY
kSU77T1PdX5jl+w3WYxna3JQxrNDqxr3zdsuDipnHeZ+9l9nAmSSWXtYqWpRI5mY+EgVK2VB71tv
pGjjRzM+B8aojAJPFWhrM4/fA0lSsmT8EgfWiaeKAatsuxCWA+1dWyYQmKzPxfA+ZJ9/2F4ys0nj
u7uWex5d/yKVvI8nlJds7ZJ7bH5V5DXVgcTzH10PmsegcyJwTOzs2h5Tpg4TGXHnzMtySgzdD3f5
REdaVU5IGPBXnxo3IUQeBqk5gu6ahgP3nEUEmfM8s2DPFIAZj0+seDpc+XNekzV9qDg/SOavibjO
vaP07N86QJ9vrWhpxG1pEQuC1n0oALYhG/tvQ5u9db4W+64IxmjNlu/NgZhm88M0ySNdB+4TJ9kH
/BuYU/VRJRRM1vhiJDGdrfafMj+HkzjjMBwa0W487auNqAHrTIqI79NlqKf9XDBsMYwbSB9Nzp8+
+oYVuU39vVrIqO6s0N1bESFAAWQkFx9Wbcpx3wUXh6TLfaCT58wdPtdOlAii8Sa4Z/MxSLkzB0XI
+9SI7QZOX/u6PQfeeO0yysu2uvN42pMOv13t/bptekms9Y1p3U1g9Cd2HxKDGZcEnARPdmk+9+xI
hlY5fseZ7e3cMnviV1WYl8Sym/4fmA1pSAIBBZiqADXbD26BjF1b4lb6hAhDwfyHUsZe+ep+rSLx
zjB38NEDDzg4aZyFrQeYZjPgVwVVRNZY3NgT/endkpsBT0Hybqj1vbKBZMUL6Yhp0yluXHqh0seE
6BZDcbOLyj0QvJ0eqpY3HeXd26cxw4vO8/dzVvyKyvqkboIIGRTlfu109nduiJpu0nS4EbXqRnKY
+kMregic42gQ2B/8TeSsTlYm3ziQFM3U3D8kJt6MJjcYdi3bkoCbrdGYpOvb4NAtpIVc97Pd9a+W
Of5jg5jwe8+zdmrK+j0mOnkZPaOOCM7GWIzb8QY46qHhU0vpbSVgAoV25aKKHFMJfIdKNOCSUdaF
6X4RmoPlIXE3Tn1Yiy6IuJug581m9SocvexS1f2Xpwn38hSHySzVhcp9eeAK9/4NundevMrA8KNi
oXckjhWRyvz2zgW+CizTKE89S9V7v+Q9SizEIMF48EyXFYcO0v6jrIyvbmaQVAEjfs3IPNg3QInC
vg10hOgx3/lxCYxqsZJDvyjv2sylHcZW929a2P2u+qSiH0kBlw5g13bWXH4Zol1u5mj+1nPVMJtt
mHTPqR/6dtvizejIyJ+kQMwp7vSEWDk5PF9MNHi6ObohM+xSmVKjOLRk+WSrEyYX1JwAz+ycz0C1
iToMxwHYFAd6vRcNg3MkrnSfphZHPdlx4FuryjgMbrzsu8abwsQn3NCkZnoWgx4ixRiP0TacJG+R
S6RWX3Az8gQU0+AQBO+1860mBvM4O3i57GH5bHoMLK2ZBE9dYNDCW2jLilkjfg3ABzyBJ19Nbjh5
jDip40yGgGnwGNvFywKFaR/nYw8hRjZnwsdBKwi7e8j4H6wCzgXrzcLZWlP1aPLhrDz9AkJVhJnZ
iQsTPJcuBexlYnDrkndkh7RvHKMA6nZjW87PkIi2lgZ1x3adfF+T0ha19mzvFt/87ZQBtwoDcZgP
2GNWjzpxWAXz7kDcMnDBIZfZc+JMEgZ4wxuH8yNcXOMGXlbvkOIwKlfOvAuyVhwqXiO3+PhOl/kn
n3FG2GMWHHBrP5Kunx11nxFp37x36fwnSZAfW5FCvMxaOuUA3iYFDELk1K9hTyscmqa3HJNl/mda
FA9Bjd4OnpmmcpJ7iDsT01Ai7aaWcauqBCRv+AO7YeIzNuVs7rTkDdFGYId5HS/0y2O/Bwg+h32S
VHx0ThJ13vJHZsLZexIyDfF+8XHojQXaoHgrAt+5YPGoo6Qa16jreQFxYTy5nYXsQJ4JLJAcRrwW
0GprfzqSpDFTbWturyDDyk1pFyGXfFEpf6IQUTctZJRnifXXNDYAWLKlSYmC4T2K5M6SnIlDZten
QXkfkx7S0OrHe1wyOfieog37hpdD14OEDnahmEz+mP6utoDsDX52NZr+xXC2W7qdT3aTIlutjGJa
RH56g2kk7UG8F2Wj97Uv6ijokjsvt8RFaKM807M0T6qSLsYr9zlwjHwvhxxgsyMeWrguwyApmHKi
+wF7cFeCtMHXQmwsCPoqapqJF2EmEjkiZxqkg/JggR3fxVVpPliCqAkv3yREK5fg5Mt0Bxg4+coC
o0VNl4g6rf4vd6hZ0lJ/pIAoEH8bJlLYhCPkiSaqpdPe2XGJ3DaZFreGAXIe2Bq8Lqzx6AvLu2Or
b6MS5lMTx8neHuLqqZpsbvvYGq+ml/ZH+Khl5LnucOzmFCfk7K+7AgfJYV7W6QWhWj1khPYdjb62
3jykWwYfSkeuTdaEkUBynnPXJ8MS6/yI1nlVZIHsB7OS57Ysqj1IuPWOXefNuW9VqFi5jpJG8IWd
qQGTZnyZu6y6DHOdH8ZCxKFFtD6HntHvUdoKhndJsCFtVOS13MV939v39IfLg0itgjK0m1Q48G69
Lq3bPdWzGC5GMBnwj6wE84bXnZN4CD6tgRxSp+htMLFpfWxWWIcrhJlDkfjFYWpS+RQLc0Na+c5D
0FryHBhoa0asgyglGPxWTfwcOWzR31TF7s7SY/c9MUaAINq3LxuEmgyidoQwHHfYOHTJgFqOFudu
Nf8fk7QwC5r6o6g2IdEw/B8RpHCrg9p8bXoyijYkcDTDoL5nDpH/8eIc01pnpdFS19NjUYg7PBG3
OA2Qt7zlqYPBQd7AxFsCefOe7kX/TQYneNAVA+wm1v1ZoahSCo3lDzNxP7m4vTX7H1qZBceah57a
YjIczzVEki+VBO4d2qicwgIZWu2EcmUkGlc+JQPRbmbeqcgN8MFlS5OcXZqoPURouqXJ77prb8bk
NFFNM6GHP0kVMwc3d7H+rQnfMcckrjhg1hcBWiIlocnJDlMF+puZESgsuKGlwmxSGhna7TKb54nU
xkjP/rRbRD2HsVRqg9p2EWCc9tC3ODNnY5n3XmH7B62YUSwpZJydWdTO/TrV69EdXA71YPAhnqxq
ufYWjrxcpM4jGbL9sU6K4T1XwSZTxXI81fAMX4G51fctTd4/cxXNa0DH9Mm6p/8EaifdU0W+lzOf
cGEV1XEEZHS0Sme956EKPnSukCy03R0XTy0Rx7Z79hegR72ts70WBSyTvhufIHND5ApGlHngqu1L
zsTtueoCH0onyEhzhDomwJQdTdeWf7RdWweshek+MZc8dA2D3rcmDK1n8PTHgV8dTaSwQ5Gr0h+/
q/sTXZsTlTJt35ogV/sZCY6s6nx6yZds3s/aSL8ErK+HZKzcT531460Jmhkbi2porSUPSWUa+6Uq
nUdvnLwnWTfite1T78eupPoTr553LzEfPMHqtL90YBYPOnOxmlVApdYqCV7jZui/bCdZj5gam1Pg
WxQbwIAOuMemV9iR896pmBqSpqX9aLHW7B76DiTg0jYjNTb9Z8OOz0GNDinccd4fTccp32ch+rOM
0VpZ6bVuFTPdPVl34382cO9z4KK9xG5XfVYrw1cxdkskplk+q2JAKEudJGzlbOPRgaSR2CnHJHi1
O9wSBetNI+KHksln7jkx59UsTUhNvXODhchUgm2CO7IPh4vvuQnIyGB+nYW34VLchO/0bIh3xu8r
ZLG0ftjMZiTBWNx2EB4bInj9ngXuGP9TbnvOoSbfhDHvYOp90XrFye1ZEZyHUjGvb4zrNDktHFVe
55dVA6aOYqDiaJ3d9LfO/REUs5rOBH4zygEkLM7E2XU3ZhGsgVE/yw8Sz9J74TQz7aMkPJIhvuGF
mnMokqmeH/Us13Nsm9oHQjjP4HXW/jrJfH0QbUKPUNTGFWr8J1/vCSVgXfniA6k7rcCCb3HLnkVY
Z25LxmM7/fZQdoiK1N34tgxLfpZOE/znSy2jJE/Tu9FF/kK5YcJPkO901U6agglk4FDg9wcO5PIV
ByxfccgO5mM62MGbE1PrhI5ueJPE6rPelOdJ/6eusNMB0FZXu6uz+7St2zsAZx7FVz+O/+aUOr+z
itYOV0Y1zc5yG4yBqZw+cqMQj2PA8dqspn9hiaP9sf1Z/iR0iPtWJs6LnXv+v1XOw94ZYAt6TUIY
2/Y9MRNiGhHIoOumsAdvHrmZSDdmfOz9rHwuOZS+az35x8rx5ccyzv01Te32BDHPuhPg+ghIJkm6
8tfpO5mgM9IdOO2hla4+BHa/vhE0CTRYJOuTF3AE+8wUwfQ6YgDGZoIbzgMr3udYWmoGc0CcXYLy
AbWiJ7VZv1wMUTgkcKbJobQzZtaWHh7QGEXkqBU7RgO5q0D7eehqozo6BKZFRJs1ePLs9KgtLtRm
kRhMW/+/wcXQ01AVX7uhDX7SMjhqDs1dqYX1AAJx3oFRckJrHJsbg1QBzIgCt6yMEU8L48iWERbd
icC2syzFIYkZzfdWWxx9ctlxaPIcFH3/E5ee/O47huHkU2Gyn1yPOIQKn4VTQG2tTQRjGp091CRM
O0al98EEMy9FOXjKmmx+cns5jrSPbD6iSQzruV4n7yUvsJPCiZAhIR5LBMHPehuC5aPLcXPSwWAF
qflLcLZSmFVTc7T5hJCgGhyopfecrs17VmXWsyEkYC7py+OSpGmUNXMVAV065wjmu6pEBaN3+Seb
6jXF40yEQ+4YgArRqRHlSLJpfMv6dl30E/Kkx/mv4dPAe1CDIg2R6CiywD1Nhjef6SxZ6x/rdcSw
hnMyyFYKedOX0w/JqngHdFo+LLqyLmYzDpcaZOe882XvXsq1hhU/NaCinBK+uPR2ZkDABy03tWYX
9OYOQnIVZf7CpiIpxU957I7/8eas37nvYJgx3ClsHaJngrIWEepJAxt4ms6F3f0QPsg4bHGmP/Ma
OCxDxh+jdv7F9fo34EOjM/HrneMW7jNE9Qt7fq+6YcXfrX4DCp0wLeKDXq0rMS75Rs/b2tqqo4KX
5Opoz7hVre0/F5XZY48vyp9kbJgNCwegubeCbgReiEYtVrIdibcP507Bn+staNNkUVLlZNdkIAvE
2cYMzU9p1ccWl7rZZXI3irEM20CcBs86c7MZVMCYtykqj9C2Q6vj6E/le5/CkDbN5T8O8bPK8VT5
9fpvWbuIDJNjUQf3gLZZAtrWebEKSnDVGf/0cnWp8TuQWXmZRPzSWOOD0bsqqgsnjVSHCTNh+sCO
w8XLFwmZj9BhX1YeCUQpPsBecJoGeP7OwcCSsFN6VzbhtqOMX5qHMJ96+HQrv8kd6dEDmv6Z0flk
x+k+yAU/RO1fqip9kIP3QMbCUcT22+rqq2emPODBxe7NU5b20dhmt6Lm361yl1jYD5quCVFsy3AZ
s6PFT7yU1kNB9HzdZKe2VmfaAGycBm727lCBmSa6bG9tw8yVNeK1sdgrHdUND8Rh5uu2xvODuYB6
D3DgW7neKSxFfHvnERk9SG6+pitrpH2XModELpjfsFux2TVfPZcdh4k33eh3JPqKXaI3kxzM2qOn
869OWO+K4wjj3Uo4wo617cMMsRCTwqRhsWKnjnKEz13cMaP1dPdlNJzDwZLeuTLlIyfU/a2NU5/q
O75P4+RhdRSwrtR/klXHgKNyP/qhNWi82+V5yF2HJxJAo+dg8e3WA9fss6MTpLy22+HdNE6iYIk3
G/bK1DgB1u4sdUapmK5PdZLtV8N9y52ecV/3nUv9p7RS+HM9yPpuZmUDC65FmbxTYrhrG+Chskz2
jTPsLc4r8LxlZPYikqMdeXRv6PDJC3zh97LmJ1EuTbz3VlUw39TSjGFuTHcGHLjdUIF19S3vQoz8
R9LUBhVkJ3CnF2JII8o98V4reJ94tVlQh8bHHAiGjr43fczWrmWFq2VcYDu/On72o3Pr2Z+mb+Yf
31yih9ZUbwvR7DT5dc1JyoymMjjgJrW0D1Imz8PaHqYu+yqMH5tIWN7HevUjJsz7lpIcq+vVRD9f
TSOykvSjp+9UK8DKtvuqV/0oA4OJb8EX7bezv9ZWR3OuMPXqY8EyejE7yG6O82e2i79Qfn7iYsUj
aH+pTh6ynMS7tD0ufLRAAZ/12nxXfE5OjNTR699OEutKdH/RlC8uvwc9/HlMOIVX5t7ZmN5PRU4P
4Oz9Aab2LJ4dEtq23NB+iBkqKfOw9tPNSVKk9WneeWbH9EjXfxrkDSxdBxqVe8sThDi48Na9HQFd
305VPm+jOm90whYTVarmCDj8YyMx/Ehn7zrrfx78T5YOaJ9pURctv43607fG0GKnnNrxefDyF5b6
syU/egLXjmGGbLUeqmy62LU+5Lh4ML49rytgTux6RZ4+jVN216E2V+7CMq/1UC8WGxyvC0tJo8e8
q4NXHXsQk4byPCxrRFEXOSZbG9DusHwT5WvGy32FYxHn01Jl7yWj7rwITlbKonqunnLPO2wfVab1
kTnfnQ9zR6UjpfYaiQ5VScldZ093Q+GcqzI+V0iomTOetZNwrVG6GoBcO3m3suW+PQ5lPu2hVu42
iEAm2FjQS8Ko06eVqcJKrjhSXxRJktuuPN6HqOVxaviht4/Hkv0TqNHISc0PcgMSNvID/rPEaW6+
g0zXMmbi81ql/pl6j6HZut/et6TvjlZc3YjYTnad20VuzaXJI9DPxn/bz1iU7jExkqNO8r2ovTeP
I6Wws5zwGLTbdH4UbnWRVf+PBaA7+MHHwC9P22/sywmxSr9vxy068YHzJgySNiIMHj6wt9MWLbVq
jgWBN4Gbn+pe47Udw1G02FPLCwL+3zW2T8tcQQiynV3TiEcC68OS07hYliNIwmKXW9jviBLQXNJa
pFG3dHdAiSqerO3dbkZqtnE6txlTPYzy/RRfuTkVP72KTGZkZaLei9Z5apf4YSVVTdqSQW6Lmto+
sQA+IA++pp79rJ3hjS0awamQH6bBep/z7rSAKkZj2d6lRtxP2QiFwBaET3lHjfkNViuDp2os/2J0
SnZxxpaONrrIWY2ASWePkV1YYNlkhFZ2rFN2WOrgNAPD5qxv+tDNVbR66ZNM/FOexe/UZA9xwvSa
F/CDieCW5OWh7GBq+nGqTs4QmOGMT+rYFlQFLgbrMd+slfmOaNts3zeZvzcq57lW010lBuCp8r2V
cJDmud0rbf0Hsf2tXmvese6+nLI3WZV3U6f/MN59V23zZial3MXr+A774MQBft8MrA0YpMCvdnyh
L/mFy/0Ll+dVGPPTQu/X2cPNWIdjmbuHsrSuyJKofGrq7tg/u1qmD8nUWI/QF3vSkdg3nPFdbD82
IjUu0Mm+uUaH7S6l0Ii3hypTrKwsCR2ZnlkvGk2FU7p5xVjz0jrrYxeAcG0XdvSyZTzmmXFjamac
qKxuCwccu3IgIVug2XfT0pyXEn0lgKgRkOLV8X1LlXru5oBbjkQNbuUQTzse2I5vouEydbaSo6rS
w6KZHfklyxyxZQLZZrzO1PDgz+WlGIE2T/IV3+dp5XoTSFssyzCTSzpTY85giitGiHY8nP4YYBYt
posrlufOHJkkI73SWXB7Y5ft6kLyCuWdbYjbtCJU5sp4D9gHLcfyEhTqjcEOuSMNRjqTAxxN6KUT
6uj01p+OHSOOJDnvsjK1WO/K/vSGweiFO8rqkRdpGu/jku/5mIirUNaztGvu4dk+ZH35X0xJJDlz
Ut8Zw1V7OqpjqKBjMR8M8jrGZF4Rj13Jb1A1Ni7F9bH2X3E1nKrK+mYGY0IFZtdm+x42EL/auDoV
Le6awZObtJ1soFPmeP6jtLvfillS3CdUZVT2nTlfKcLYVjGnyzx2RD4NT3FVvBtGyfbF+DfndzpO
c0esQUSs23VqU2JaZk2fpYy9kU2/ymQI5ubB2cz7923o1jnGgIe83HLg/mtSHz+hMu6qeb1Y2tzM
0v9hGj4WabuZh4/WYJ9qp35C6jqxbbo9d2bdQxIF1ZTNF4bjLw6nvs2Nur3fFVwcAQJb4N1vjRe3
+Awmrrvk0PRBGPAc8O5TbGKdmuawhD5FAMn9FkaylZNwLA9Sx09BZV/ZUbhYzfhqLune8YLIwUuG
K4blES8yFLTmeo5m9q2WreK9SCP+jPGZ4qSzq5M3DS/CuYm5JvSk+sIRsNdqYw6414beFJX1k986
GfWWaLPt7vcVsb7sIdbzJcWiErvZZTPC4EWKB2TpMn5paa3Zf4yC+EyiS0G+Stmod12YZznm3yQq
nGJ8TTXOinqo7mv0ms57ik2H9cyfIb+mDnCvmg3anjHg0jGd7pO7QgchyTIua0nL6j/MlFKUrAfC
a4JMHj1vuPKr22PWbA8/bz5H7mlCyaw6Lnw8WiQp3yey/1HU5OzG1a8TV2Q6NVf+20RY7M9tntB7
RPJtzyOyTMRA49xMzfZAC2+Hr7OKkswPjUUNTEEHoiV5ltseR09yDOp22pVxjYevbnc23wCHq5w/
Oveqr8Ri24/7x07HUzrqa0KGB+bqjyAVj4k982sIOLN3h7Ev8obudfunLapjxcGOPyRaGESAW/8l
Tv+u6DHQ89Kw0Bp3C9ro4JXHyRd3nW2f4AlHvYdJvTFeSovPc0PmuR/j5gll/2prL9zX7W9zqLHq
qbkwm8cDMkeWkrds8i9xy1a+E4uvtq4OcgyitnZOfrwc16UiQ9g4pXyFPEpmF6utiPOXkoNl8emy
iehhLtAnw7ZId1PeU2N/VdMNUwg+K2u3Wh9WEl+NIj7OLjaVKYzrD3dANKPLNuJzJ6/e8MvsJKwR
c/nxV7b60MFDnOBRnf4SAhqxgP7mMj3erfkGNQ72aqCBjOtQ0nkFsjuv2fD/fBR3+B3ah+1Sn9s4
ojJOTawjSKrQ4/imav1pkQRnrvW594e7uDDJFuDUSNsB21YR7Nuk4NzapDipGXoz+HIL37xHPUEu
9r54rYv7uqFRWCYHLoYFrmPWsH2jXD7hhS/twDEWKwrbwZHHGPdZxO5VA0AK5y7zJ+ygfR7G0BfL
8sj/szzZ7Usx/06bn5m3Ixf2i81jZQcslVE3JHxz0fGwSDw7ROji/qPzZyBDsRZqAxB4PCU4TMS+
xF4dY5wu+dKxaRQSA5hpXNvY+QPcp0dVdDPzo0bslOYw8whq3bEpRXRBgPMgw5pGlXXM8oYMWuLm
aA3f+8rFLcSewHaUBcQIg5Q4epbLxo5zdJL8fbHkQ1VbD7yQhULITdvHLaUmLYtDNhqX7QDiy+Uw
xe7H7CCYXUCtYZOahRk6mtGi/XfH8SkRzisJtSVEG9/6VyIC4+a/JIz8C47W7Sk1YVBvZzjLECwu
Z6He1l7m+TlxJ8Q4dIKmQXVU/1X25sym3O6YgW4HXnzjPTVbbw1dNVRb4pUnVR3FhcRNhuk8EMOf
sqzWkzXnHAqVx7ZLx/aaiJPvVg0xM3f/MahwwoqPpiQBimiyq046/ogl+xSc2LBHFsyLeNzySUp2
HOs7J3GeK8F2tus9FxL3QWCMv15RPVubyzsTH3q1z2X9pvxPx/pXTBUPS7GfZNTLKT/blGno0GJ6
nZB+9wbzh9dsJVgQkPf419cokZWx4vLTLfNjjfO2dN3+Ne7q/KhmdrStdHg3NX65xYbvCinwLyMt
G2PkMB0B75Z/1q79H3lnshw5kmXZX0mJdSILgwJQiFTmwuaBk3FwJ7mB0J0MQDFDMePr6yAyuyWC
VZ5eHdte0umkGQ06vnfvufNTiSIUy301cd6IqPt6o3j1Zh9viZW2b1Yd1a+GaBBW2amJlCzqTAor
QV/feWKgjFDpjq5Ly0kFFVi9NaepOxOtMaym5WTCAOxotZFMkUxZdJh55/sxrRSK21omtxEt7kOb
jyG3cauj2V1yC3NB3Yb0VrcymG0ADbN4IbPdTvZNVDrfZ6efs40uRuq7iU9qY2e3VyLp3MdF5cEe
NKFxsSJOobPfxGuRaVyPjnzrFUunJk+RCAVUdEhQoyIh6qR7JVP3uwwjOAuac+mq6yKQ0F41/Gra
BC6uqsQjBN4gSVC4qljlfoAZhBHr7PPSTY6ZjGg0Ox2UrJUdRU69LoLUf6h9YZ2zrGQHd6P0gPAP
BWVcI1OdSX9nXVMl0SmTtcefh/0XpQGs/969UbIbb9knKTz6Sl+aanYf6rFXdLIKDuxQWI8y0O7B
SUm0XH6i2RCEE535TrxBQJHtxDBQDBjDMr6eDLfcd6xS0Zg9c2/KV0053kGBOY0UKwpq5ms31Xg+
baZGRYFvPpu6/CJEeF6cb2NYnQtOwDMVGltzEvbRnwbWbSGtmIRWrDW9X10ocVBWkPKLP2JR7bPj
Mj+twn12aly6Rr/D+rcnuW3jmnK/ULA1Jj0QHc2Z+/hh6N2r0IvOhiefpTa3QZTsCaI/G2l055Xe
ysKpEtf2g/b8L7hvDo6wbpw2OziecfQ4ss298baMu6VEECBmXtk2xXiEa7pob7OYlN44esWMg1so
YGMLEnJA65jTKdfGVTP6HZuSplxvutd237W39mDfkEhzwh6R7duo3jWZPjPEcWi69UuvjJ2FlHXu
Iqp6cXDEuIGwyI/KTROLh0zG0PNsiqMuqAHiM7zMuG2thDupdZsLEOg1WgfFz/Zu1p5MAg2O7JXc
RUT3nkzgUPrikVije7C9UGjEJU2o5cvxTMr9U56NkMw5zqCMvukDPFDATdbCbPZx1lzQqyBMxZyb
N8l+lv0OSk6wridXrzASbn87gTnOdWSxV+GzOALlvvutpMDOnrf4KjJNV0adgyJ/CszqpS8zHhjz
XeVEyyTTrVz2ibHudoWS92Ha3SwHId2Jae2O7SYZrHI7+ubb8lentfXkTKD0MvfFGLOdKYovfrMs
f3F7lYc461vfgP5kmaegLt9Dt74b6ug0JP4dRWGEKZmPhIzxMYnbukJYZlFW4NbPyQSAufsx8Qll
vv4a083munlHnfq6b3t0+PahmWo0HcLAXaGe+bQKsDA2Dt52Hw72pp2Tp4QdHRLBIWdwLCBBB7JP
jqqA+1WPsdN5len0kMjs2LXqKVTFr6jySpb77JgBBJy4DaJmO6Y+t20/u7NatP/4UTCGBthGuBnZ
QfW9rkdr4za8/ziZqekkxZqG6BGa43phu/txipCWEAvPQnMDlOM0mBllGW6SgWqufOQanWRHZkf4
VsmODvy4OKHwgK+sgVWzmZ77yb9Cf3zoO2CE0bB1pHFrtu1Xi7kaccPkPE47yPi+lGC8FHaNgVat
LY56It+pDSXCru55aKP7PARPgPzmUhlwdJxJcuHpnAOlIUT3dflWID+ATJOeE0TMp8Iu79oKZ+qY
WjRwUxJ68/jOoUdm+e0zqjuOzXV54cPfIXSJtzqV6d2Cb25o1/DEjWpVzTE26wpVLXYg7JMKuWHM
xXyOP1pX3rUxxecZspsuilMzWF9RjO9Lnd/V3htHjGWQpusRQdk4Kfoo/mmwjHdcck/L88Qlem+w
tiFx6w7aRdmTp/5F6PxG8tF3C1lwedIkqbj3jV9eKz1+9TXXcMOL7YtrdE+5Awa08DbLOhQpMp+p
81iY8nMtX+J4xl0fJAfLRABfa32xh+il1ekNQprHrC6fJSvX8nXFx4SG7coBRbkA/auupO9QjFfh
GGwwl5zDWeAAFs+lo2CULBVw2vFrWRkfURns/dTjYgzFIK/ORt0yEArrFrrLC/aDfBuU+KJ0rE+K
fO5wjplOeStWUWHAQDIaiR2ju0HvSu9Pb41gusTOtK+q5qqKxnUwN0vce1itw9H6bgovWGRAIDtC
tOUeZr7l4jJJ+QYn5zXHpNeq7ti28pRZ7n1pMalRW6/chMVfNMjgjGC+o8q/C6wi5f3HhzbgAxaz
2OtWoYcWGKE5EdPVRrjq7lIzBmlnHirsJMtv9arinoLtzogou+Qmil4fckOJWQGsLJ1py8ZAKgCq
Ds09CDnEvG53W8fxhzvoOx9eqV+lm9Ea1kUcXi2BRS03jUJ7e3NKjn06v0fCewmWq33nnOpyYOMZ
k28WJ/C8YPrZMUc2tqw56I+o/uiFIg62nWKdhOogU58SckbHMw7O/tQeI8r1PLhLESeUKnzJQaKU
vzqy6F5TXfSPcxOiF3E7nJTq6Ntdv/PqiEJaebKmOls3NrrC0hpv1TysRtQqeznN6Ye0miu7jnas
ch9Ozl2nq+3bCr36CgF/jYKh2w+gFnTp3M+9RH+OWe9UAHN4KJrSvyDXpAXsT5fWwjiUF0uwQhG+
zW0SrXM/4pwzhNwvOwtjCScj1y/vheq/Le8BLM1eGf5VbKGyoWP9PcYJx8l7YBzpKdooEq/nxr6x
ZWPh/cYk38TjZorio+fNjw3rBW31Gi8PWjKEK5iEglflGvdZPhwhHq3y0qfb6dxE/JtpjPc6poGo
XY7dcfHkJwo7HvedKQfi0i5BIXRjIHlEMep3JbZoVn2qqfY7tpRtpNR1r7tTo75V6CmbEtNsBQbX
EcbNsqLOLEcOMouUddsful1rBQdvQNnsF8Yls8M9BAGqUXbyJIzsBXP1U9HnLKsYfy194EZ0izPi
ZOYUmTz9DA3kelDti5fTaFqQ+nuZMa4GMQKvLl7rENlj4iFr717MLGy3Kq7vuhrIYUeBo42Sk4wc
h1tw5u+TJjV3dkOBPPEEqYHpufYRpw89u2nYcSIJp2UfVcFD6ERPHUpjOso4GYr5WlcOAWyyIiNA
gyKbjZ1RTM/xFH8xYgl/o9+MQ3BGpP+YdvPTYEsKMzPbsCOq+hAWYUcTzF57kOtWJfG8TLFFQH4l
C2h3JtU7rdHUIsUrHoxe17uexvumd8H5dK4x7vsSYNbc9uSl6wq0VxiU3i4yarJ9wmo+hThsF+8I
ZC1kp/h1TTfc+WYOssjoKU9NBNF7Pp8NbfAMhzDb28ydeo0XEaNbP3/zNWWPHp3BPSCM+SVqA+RD
wgUyPA4+G3bonjSyt4/SdYa3oCvURnh6+KK5qVzAFEwHr0ybU68HKmh+4s9LYfDUEcV5iJvZPeDn
ox4Y0gXdeW4ebqy4Tk+2S6nATTskr304VAdlQiIjjqXtN7hy4IJNNCuKLsEdx02tfklbToHckAXn
yQai1KnCA8Sdscetbym1DYbI3MsuNs8BwgPOA3mPYEdHx4o62DNt5vfe65uzP1ftulRGeE5SQDKl
RdFjtiL10BbdcDV2+LCrvEV7l9OMp2KMrmNATMU5ZLhSLDYns6AOTzv/hWjx4IbrU7udfd+4pSvp
nCIZZfCoLevo1fpRuyPBMUHaviAqqNZziVjQ5LxxiwGRAAVtXianouncoSesaY2sygE4F++cS2/o
lVuGGcJ705Pr0KJqFkdAb+qhSm6GzAGFXDrZV9OQCSfp1vlWWr7Jo5dNDNFBq+3YJL+azNsVHbHx
kZsReOSYSp4MAPqbLhqCErvBmipEg2AmppKaywSjroTetrR37KGM1p3saE6b9OHGCpB4jCQLLTiV
37BywNFY0ntDksfUr5PhEMHxWI9zqE4ucI99rYb0WCz1dDUH4692NVOtNFkmOWzEcjMtLqoqIBUE
TxxOu1LjkDKaHgFDk8BVUvHcHBAs96fSjaavnKn9teGGz5Yl9LavU+cYStnixxyBdlmJCLbCq19d
CnYbRHnJFoJRHq9E4KFtn3Lfx8wM7TDRZow6GQ6HHSMjTAaFc92FVY+itlvViZ0fstS+N3tXXAIL
pJcxcxvw1Y0QAeEgVvQGCuuRSwb28Mj90kwUYhD0oVGpZLITfPmQGcljmmYvvWWKQ6KX9Oq2vk8H
8eb2ecfKiN0M+yBMuaj64ox2AtfCLO5TuyBdY1bm80RI8UpWfsFwH1GLla4gZVDUcv1XzY3UaETV
3dmVdYlnayNd57jUcKgKHqK8us4UvpM5vpuxSIgQ5zZdM+7NcR0BNU/Xf62cpoqjFOOyZTnXS2Go
Ht2PjuKrDvJXSal1blN655xKp6X+ygjADzdsxxz3W2fo+rZNEOfhTf2SLuQxx//iYGletUI3GzwZ
2SayqZ+7VfUUV/ATllpR0NxMeQ6BsNgXqnp0gxJ8JyKlLFsDfN+i+31K226hg+EBQ1oSJZsU8TV4
hPbVj2kOgmS4/AaQ/Y8/JLE3//hPvv5eVlTIo7j99OU/HtEslfl/Lj/zf//PH3/iH/uP8uYNjtfn
//SHn+H3/ut1N2/t2x++YLPkbHbpPvR0/9F0Wfvb7ycrfvmf/9tv/uXjt98C4PTj7798Lzs2YH5b
BPjpl3996/j+91+shaP6H7///f/65vIH/P2X89v8lsZN+/bff+jjrWn//ov0/+ZYrm1K4bgmevyF
vj98LN8R3t9EYLuOZMW3BN8HlwvJrY3//ovr/k0I2/UC37E9z0Mq/stfGtRZfEuYf1v+3Q0cT8rA
4+d++T9v7u6ftNd/Pg8+jH99/Zeiy+9KXCQNP/0/U04/Rxhqz+4H/LzdzrdsjXezTmo8iH1VPP7u
w/h/+P2f2Mh1EcZtbPbzToQDB95YYhXYhLbdpT+hkf/oD/gEQ8Z5GrJnKxohszWca3LhzgQf5Nt/
//Z/ACz+HF44zb3T4SMZIM7kFc0rNa6zvAHHPaKnmc2PgWTPvdkV5k+gxT9A2n4OMOzb1GkRSdBL
q7V14dXbTdq0nEFFNf5zhv5hgv7+if+Avv05uzDnfJZMbol/aAShSP7pIepFwMIwgk2w/9xT+Rxf
OFmtSJIwnHfFlL2Dr8kjukxd8LPgzR/Alu3lb/sdrrxCBFeLypx3TI3mW16n1k3thsbZpOG2twMd
nQIZ/bkAUcdentXvXixI5OQ4TTvvKKgC8Vmq8I0on4egsv5U3I1jL2P7d6/QNN6ElJtX8BvsOGvN
odbaSl+UGsKQ/GkAyA+myucQw2GuhYcvqeCIPnXfuVByZOF+3vyMaP+j3/9procIVNq06ItdZYTy
Ekl7uq2hics/OTc+zXSDAjPEXJnv7LQoD2XVxoc+1R7xF6XzE7L6j6bfJ/x5SNHXSu05341u124q
nsAuMzDBT0j27//UivI5L9BFI2FY9Gd3VpfeonoqWq7WqXMrpeNvs6y58fq7P/dKy5r2u1GllTF6
8C7HHUyo9hyTqrBrPbN+HAzIhGk2m/exahOCAg1X/WS5/MHaYi3z9Q8v2dd10hotxxI8pd4Q4qDJ
vKVkPYw10S8Q+AD//fs/7wejbdkZf/9aSYgOGbAJ3M0+NLngUZY8JWNj/oSE/wP8t/Vp1nPsALiZ
2Mi0oAyCGq1Jxr1K45C+V2cYUXwovGYKnwaZ5va+MWTaXhmGK+2fLXE/GIrWpzWBMZ6Tx5AMOwnM
D+JkIjYucrlVoiDW/rlP8FNIwkiaug7I8doNiNaj1RBW4tbuU+Mnk+kHcWSOZf/xCQUyhP8ZZbg/
ByA6zVpX7eC9dYjxcoOLQtPFT5ZGqH1wO+oE64lbkvlm0+2mOtcloRQ/W8F/NCw/rRwuHDIc4T6Q
9jlEow+hbBiuI0dzKCcZuNTQzee2Pv/7T/VHD+7TGhK4A8Mx6tJd43PV8oN0Mqg14qBZ6UrGP4mc
+MHg/xzlB/Q3apqJFFOJrvYV8IcEV+X2kfjJ/v2DDfZzlp8EfNMPo5Xugky5+mWs40VrZ2MIO/ZF
2H8k5oKqcsba/ckW+IODlvlp5QCmFDiDzmmhzwYqDuyMGuRGElJsqpJuiKhB1ugk54zk0QcHfdfw
5U89LvPTMmL18Ff1DC27lWMvDxWmTw9RTd2WlKpBqPxkrv1gVHyO5ks7L4J0b6Y7mqH5gzSN/l3n
ffprB3fJ+clrECDAzPofEh7MT4tGxMcy17kj9h33RhPxUxcTjalSo9u5nZF429BCQHBdDKXwrw0r
77qNMQnu2sixCyxxUP3bTeDMCLZAqYjq0pAKusB9RIsAcRxsq71uAxlTdwRLlGzqwA2jVZQN8XyE
hdjP13EFVO6lUAa1cCMM6/IrRWuDy/jY4MF5LUYjh+ZVlemEizDHBvtOq9orAQxEGQC62IP0RlfZ
t/P3MFgSVEnUHcrLGA3ao9xeKh/dmOE1d1mYAdqgie5aF1s0aj65Ha7QDVYs+iZBzxxfqQH60bcU
irTa6nnAvEJgOyXKfGwq94NkjTC8n33k/PalA4AD6CVFqk1BAT1LsxByXNv9ltDhkw9ONUZ0MuK8
tN/HrFtAREW1YLwTcGf0eoKZ8vVgAg+4NvuiaR8KWeO1wg6m7DecGFQaYxhaQPhwVVl0aAfQJ0g0
Jy9Vxgq+07WmYjwBp0BQQT81AdiBvCWu6AeMVScKxKxpXabfchFG5lOP2UG+kX3hyu9l6Frje1vQ
cv6WAWLAs6IHoYcDZL8EWUkh2a+CbTJqVVrr0ut769lvq47qAB9tPmzzqlEfFoze7ZwZINJJZw7t
Z8MbVXUCWwoFdOVx5GYXtGIprAeY8HA8uA2Fs36TtWrcS21a6H41AmrzAquhr64dCtLM5kBpegUE
jpIxT/RClzUYj6sC2AMQJaCmrSwiDPYorWmpxD6R1qfeCczoIGPbT6/HLPTzXdYg84QRJ5RfmqvK
gwdfrijh9v43v1Jd+R7YHXp7H2Rg8lSYQeXgLmLdPdGDzMoOVSdD8To3gnI8Gz2pg0hdrCDjRD9K
aCJAM9FsAZrTcXk9gjG2n3qj9rwHo7ArmgpSpUM0bVwFgVKt/Ujn4W2QR74m4bFqD3B/U7mei5id
tKpNNT9AKrRMKoFZnHhUvrUXortXYGuo24Q6CfeVn0st1jnCR4+kDBENHtuv65jgwoVRdx+BivBx
Agk05hTtY940Jr4nVbcLJSNqYuQwMhuxmAAWqoqrQGRljyonRg8BXwOsXvdaSGH7X0Kz7tuTr3pO
DRVSOHNDn1gPz+h7q2KN1qUOvjIlE3WXNo5OT7AcUrrYo/IJ7dZWECTeioabkA9NRWvzBmJKJh8k
/Nfmw3N0EP4q7DzoW0QkkuM/o3tQ+FQ8YHvVuApTGatv0ovN5D6YqgVMouopLbdUZFMwQAE9T0z+
RZnChiwNoShgVn7dpauM/qM6jr5de99UGmThE2RjBH0tcL1mDcWjouwID6QCFDAF+HJbNDX1dRfV
qKSZIj5F5LFtWxwYSHyrc6oHqyLhz6QxXtJzN49kBAQtmRVCFsFqdLBmnmoL1OpXotPS5KYlP9t6
9IyW20DihX0GZUgXQcwiKQokpmY7kHHj48i4ovCpxR29CkfT6J+gZoEIwyQFXKIMrFNsT5SlyXwV
6yJE4/vsj/0AYmhSyNZBM8jiFhF8M2ERcQRAqlgG+d3gxVGw0VVmo5HKS/ZZNYQTARUBkKTDENdh
TE9VjXih0IXKfG2bmUXWeeowWbZJ2YXNtbIE0X0V9jb+wknYBTm6HgJDrP6CO6fzQLJLkdy3ZFCQ
k4J/W1A/n3UpkGJh9SkvgXBa60gXWHzxAMzQxujwLJjgHt2efnkW93ukDrP6GBw7p4DeAnDM8rUf
DNlCmG+olyOCn01kc0LKQ0xiD31fDysh4GCRWhIZrhn4T5C/CVssPaMG+ZkqmoTrTGp8G2U7t7hz
sgYvjtlMMwxXCATBNs+lHSGYCSavdsANWXGZB+chbxgv52mcMqfaNMhfZpwUlj0Mj0HUhL68SUrw
DugDBvY16tKEkNFGnkKr8x/BHKp5Md2YzbuBkd75MtgBvpcWUV3LCFCD8VooQLbrHssVRmJbWTMK
uqkZg48iAs5TrISVJVRR/AGp3GMGOsA+ecgy3wBt0P3bJkh3UQhFRg4k3gusIT4OfYBU3lGFPR9z
p9HG8xSY/gCVic7FFruR67+pakQVQ3fTaK+7QLb4q8dxog0YlTFjHXUBO3SFI/SLhKILvW8UsY1N
UwnCIggNx10MdzemrzA1YcP7xv+7dywnsbcByFD5UtQAEEOo06KxUFRSgTpAkasslF+1UY/NKmYx
TkAoaUgbU0U8wc5X0AURdrtteV3mZv8c2NCGz7pxRg+UsR+KEq5kTPYJFYGxX5euQfTahltgVN0j
8Kvnr3CR8XQjZgjT5wwKdH4l26BP7yYRZCA7Wfn6m2QWib6K9QwSfwTHj6+OF7YB7VlTOZ6cNmih
zWrLpTNrJGjc8NPliYe9xquRV9E2MjZZiFRm18+mZ37RQWuDVQm7HDI9G9QcXmUFuQ1PJF+kJfhB
zxq/q97s5WtkAZC/8y2gzZD7DDDQqFD9BSXgRgTTp249fKQdqwOEabwLF5nNQ3ALhhEWchnNU7ke
XKMufoXlV+r7BvdXcNvMZmJc4zmOw0PO3QuJS5faTf3Uxbq0PzqyUrwvRDN1+tyHZHUDWATzUD3K
Dk7U1RAUDX5YG+9L7NByaWjiSunJ+bvL9myxFeQj7pky1YJEoaHI+ue57ZS7xKAMBWRwJaLuaNAD
w66HtYX+xShtc9en03zfIOrD5IS5pTpkc0X8xEp1qew4j0dNsMksjbkRdkc4vHtdLXkdZGZ6gGxl
L4YHijFz9IibqSz3TYZK4H1ZR8zpnfU29vYNANL5NvLb0LkJqizHYGq4EJtoniw+tVm0ADfwluaG
uIH9Syi4PbY4eJ1Y5cnFT3vdYxstyRgqjczzvxl0zLJLmjN8P4ZeUU/euiLx/X1odjI4AAqProeG
xt4TWNAE2YeA76HPowvT03ZFpR9nW7jlJurgNgHWtet82pgdMKNT31fGtJmUM4/37hzlw5e5h6l3
dkbob8OGllhRbuPMmTBtJZgin6shFBWIO2bMGsMxp8EmIGV676rGsI4x/ZVs1yuLHTm1okp/9UfM
gruoKmiRAhMA45HIvp2h7hBLuyUOzNMPdIkb89qfMDo89j4I2BYWkZ2V27ag03RXt3YGOzQrhyRe
9dJTyBpSNxeY+Hp6mxk3eXwogV3fi5kt8uBkXT48mhGJePflVGWUtgqYK689q0/1tVWGGz81KdrS
p4p+9vBc1YO0z3bTNsA/s+URHxvUgMNtEdXp8DVFUvWr12AMuklcM54Pik85pDw6huP1jBZxegXi
O487t59L96wqyzfWLh7b8SDLnrAqbdgeQRYTJ+4ZrLeZt2e34aX3c9eWdNFn7bLpAtFzjhasnerW
SwxRnRMTFdGhj6s6EJs8LOEDQZ1W7SuGpgzV92QNy3igl989Rp0C/tFVpDwuKMksh2xmis5GTMhR
H8qfqNCa5OxRXQCjM0PsLGudmg9+BOhpycbIgeWVlZTuKwxUb74iOEE779VCUiTaIhghAiMm4dCG
DwvEKFhlpxxTtYkjysUPQxQ42YXQJ5G/5qm0+6NJpgVzUeal5Z7xTxXGoZIBQG5tzMo55Qiywq8+
O3KbbF0OOOO3oU+lOqHBKrLD4DQDHWA2QpLB5srtD1wR8uk754Mxu3GKjBuJE7s6va2s0he7rG/H
fKtVmAIRdEbTvgwcDfCcKb8T546ikru3ubbp78MwY4tRsiWmgtVVuEyyajC9d8JBkgAcgC8zuJFQ
lsd8X9E0AO8tBts9l2bnF0+2M8PnR0XhsiPNXRI/d2avM+YRc3dnL2dO0KWFYbVw2YuxMUj/kEZ9
KADysWjHNU9tW5Zu7t0IIEkKTbKToUQOrGxctFCmEtM1URELfhc67nigI8aEhh5QNa+pF6coG6Ya
YQvgCGYNARIOaV0fLCgVK7fwuSchZq5VmoFWIDjiy+AmRCdFRVj42yJ3XfS7ppdFlzDpJzAu45gE
05VXsNTtgUqY2XHSBmI2yzMJu8l9cx5vCDAnFF21rgEfkDnhcvIuMu+SQP7AwtME8CxTFfgIDoAK
w3+LpzTeGy14DK6NPkKVcER7clI+cjEue4ZvgeXAJ6ovQM4mUEYVVuZ92IElzFag1DLzIQ/myDsZ
dtn2r2NWxMHNLLopeJhiQq7eApvV7igJq7KucEEF4yYNTTVsDFmoftMP89yjhS8KGe1C0LzW0VQA
MX+NW67S13aJ12JPia6ILlVmht2LBDAH0CHUxbtiWa1PoyIUbdcIoToPi3XstCNQlKInmRa7x4CL
MrRSxA9x1PV6J3pbdIgUIDJCtGtkM3yfwdhDawKn55nNig2WOGKhvNJi8s2ag7AZlEZ5SaMhqY5O
ldJyQ6s5GccI+ysGnCkmeAaytVVDfLXKXsbPVqKseFf4WLkwflQ5dYnbsndyveFqtgj3PVv14Vkg
LjR2WewMMDiRAbVfFYTFlFhheLREkXP1m1r7MAZlVRH9kGZp9N3E/0XeoS+GET6EaVC/E4wJJyye
A2Qo/pU7lCh8CLvoDYlPk0O8xBGtPHk1Gk5Oonld1jJ46gt02Kg3B2XobDtlPnF4kMVN+F4camEy
Se63YfsCVAUis4VYPX7Uyo7V7eRhfDhoAwnzwaw5orxZfRzizxWOAUjVZa2N96GmafSbBaOv7hBB
CPUUVApPgiQJBY1Dm7ntEqLhZCY3BLdPmtfcqyU7Z+0ibychBKIZY0YHcLMS4lxWsdWr6lors6Ej
0VQscUGjpT77rjTco8i46V0TjF3JFwtgErEwNd6Bco1Tw0s3EKQMUmL6JiXMLfLdWm0cKq71O3od
PKMGb4CCq1AI1wvc9qQ4mEQY/Fq4GAweVGe1ILngEUGpCkPcAledTbEPSX8cyrcgiNLmbNd15pA8
5vUleJIKqfZ0SGIrcEeyMKdePAS6N7l+xtmcppeOsyJ6UVsDbug9lEdbp67hEdCdl0goCDWyCGWQ
eetgI6SsHh2surJNKGdjm52dVIX99ZxWVnKXNcpsDxyjhbWv0KTg0wzMsL1WzAj7oh1k8LeOVgqp
VJMRuhRGhWmuijoJcV/6ZlNvRjbo4IwO0pbQmsvASCEXVXwDqVmG5n2oXaEIYIMCOu4N3+855Box
Qi4QQxb8OgszcGJibQ1CwLUf1BkkCQ5NItnLIhoV6ZdEyXK+6/Dvw2yUHEbazpqfuFPAypQO7JMb
WGyi+iaDDlvsmpurZb5HA6fjtWuHgfXowgSqv49d5Ln3UUdQCMQd0XHi9sdSIlXyCMWysc2HTcmZ
0S18vcVY5YUUaToO1dSfxoIbcVPBoJSFNjFToqnI3JObicJ7UTGb7YufT6BJt8y2Tn9z5zToHxOO
LjWVMOY+ZpeuaogZsFMoXM1OxHnnBOhsMrCYAgGm90YxjJm3oTScGyTX4L4SK0lwIRWUYjZN2Zzc
PPeql8jhuAZDiLQ3W10K0F1ZdubNT7o9NJY7uf5jlmGJKJ5YlgeMTIqHbu+A2LiY9Ui2LbZomdx6
r1SSg7GEc593viT/TY48/yI2CMM5YZsPRuSPWLpZW1Zxy+eNnlVqeLqMbQjMUqYlpT9ozrQRXWs2
HtOpLsDhFbzD15wUlvkYz9KtXkJqJQYorwnMeDIE6J3jUWTg47IkSE8Gz2B8BqYJObmborL9NlD6
x1yiBahjiY9AB/MHu6rC057guSrLY+MUPjuiK3MPWENniwicLyou53vlIfz6gu4ehodFGNF0ZNwO
6VcusxmqTO6d0SWdx0BrnNuZzL7XLrTsK1NEc/ikbEloamEjT7zuBHeWC0xYX6A5z0t8SL9J8Myn
Auu2jMDVl15ur53Y7xWk65g7N2Wh2tZnj+hVKWBdtFlAQlnlmclzor24+CIpctjqmAMOE9fe1AqG
h6CG2m6d0Y14BbTCrXvvOaU9+JsM9TFoJsBsEG2ncpahXuUN5THsELhosN56xRhi+wih2MkdPG7m
yMMQlEtKoiAeYKDdFLVpZ964eVU5NtFLY6rH14zIR2MDYjs2kHtmZQGbnsU9TzfYcYcw2nl5MXRn
owkRTaO37TL+NiehphCvCcEK1bjHH5+YRwNCkW9uUmO0injvKTHn1glOB4Y6D4GlfzUjk5H10RWi
q+5CMgTcmuUJXQZlTr8O8muW7REyigymfFWKyYx28ejmHKENNtxbxZYw3DemX4XlaW7wg339rTny
/7Gay/bpRv5YzbUqizelP/76l4c39FLGtkPY9T3++MtHy798e/u9Luy33/RPiZfhyb9ZgZAIjHyf
jpXp8SL/1Hgt3/ov8s40N5YjzbJbqQ34g5uZjz/bIzwiGBPJ4Pj4x8HHwed59kXUpnpjfSJTlSkJ
UBUSKFSj0YAkSHikgozB7BvuPdeQuo2OG861IkWBRfNvIi8hUYYh70LMZejSUXzTbxov/kSXhkAr
hvDftE35r0i85HXN+c+tkGmCXFWOhWKEH9E2hfGnNeg0SU7BRQnGavIZMusnJ81eLtYpa4PHrGm/
U5dhc27mH1IA91wmssqGh5zJope18IqA+wKfmLNNBSuGhMFLVzGw1onDWJzM/C+WWML8Y277335c
Q+kuTwwZDlz1f/pxWfpB67ZzJJh2ioMeVxrADHsFJAwPZgS2K39xUU+suTaOpcBfbGahRwJvsgoF
Wl+6CB/erwO6GjxdYOJACFpwXnrPQMtdbhtZw3vIjWsuiuZz4sP6O+kT0HH2Gpjwi6BesdSgknMw
7i+E3uUJ4wMone9tG66zCLCKmI9Z6+wKAHQ6GDNP9O0L4WOuWJ5r4IRebYIaZWjTb7RmBS+DsVzK
ZCzrv6RL1m6j1HUhuFyiDoEU7ym4C/h/nY6es4fa344SQK96XDBfwbRN78LymiAq7R0zHmwxCU6s
OWqIxa5JaicoL4gmEq75GmRkmyyNG+piL6an3uaDTlYNhTpjmYdcJ3C3wt4A9tU35uaI3T1exwA8
4bcxxyTn+5vT+E4X+gdeUDYjyVul9f5Y44u0poq4TwuY5WSEq1atXX356LPwC8g3aUX4pAi88iB5
YKrlhfVIvgZYjRqFKZCz73XGjUmPx/ltduheFloO8w5VulgNo/4YM7Pxq7b9kLEes63sgGQxAaya
AUAdREKuLjiUDwwdct9Jwy/iuH1gYGi39ZqoeQ1it5vezDqylkHZjwDNL8NiP42EFnjG+J0VBGAi
cSBJHEKn1oPEb4E9c82eYTGCVyVrdoqYjIVwlFHae9lVtJja9cSYpYIVHI3h3zfs/91H6yn+aMq2
/O7+rJT9g7j2/yk5Lav/vz6Aj+9l+/tTVlxFsX8/ZYVu/7CUYaGjRZjNSfYfZ6zQ9R/Iax2OWA63
v4tlfztipfxh6oTmubrLwJ89Npvx/zhj1Q8XTbvuKtvRTUEn868csoJT9Q/HrIaE1+YKUDrH+O8F
SSke67Hp8bzWSwGNgGXjo4UOBKl5Keq3kJndeehk8pFGcjyzTuhPSmpGtk6KpR5uFuY100pwr8xg
wsLpLS71CXGWLMovgltZlulQ2hVmGXJfp2Ux11oSGSR9GRCBjC43H6s5EwAjYgh4ZByBRCEoRrJR
zhkXQHYss/MkG/tFr5pxjyWGMAY3G85Xwe+uNZbx2cJCiC8TdnPjxZbZPTiNEz4ykreOTWz1PupQ
wor0Jkg/sN2HG71nlLgLxSi/QTLAuCnsWT/1TUjYhpY7l2UyGdSUQ2c+W0vSQcit6vbZmK+eRxM3
0AM1oRJbUkjZilcxuo4qA4aB5upaQ6ZFe0ycWt2rwE0rHxcGRvJ8co+6mqBNO+PEDsmxGOWMSMHu
rET0D/SG8XM9BfWbMabjgYj09jDMNaQRZaP7iW1zfChU0RLQHhO6ADF9BDC1gPH3B62E0ZANElJl
TjBkXPblL5XyK/sjEAXWLITMr5K8tTZmPRt+mQ7z7eCI/GIHi7t1Tb3aSLcoz1rvChY3eJq8RVoY
HIKiEq8x5+GFi8R4VgVBZqGrKdqBaaieFkcDHNm05QFrWeTjAUOcB8Bjn4857ggA3b3fBjr8DvO6
XwiyMFzVLIYuGVv0o0Gzs4O01KzY/hmnoqwwSYATv+ccL9dOljNDhwNxUHFYHAkugAyr4c0eVnFf
uJemleW5MwCjQ34jiB7aMgGO2shbzOscITaM8qYtUUkO3lDoBvsqc4N1iqQLWK5Wb+qMhNxaU/Iu
nNr2Cr1jyONhSHdv+jE14C5MxjML3/Cu7GX8BpmwO9PBD+fBxFaGGSWJ8E9rge8WCSW+M3XiWVJf
f/LiYOKw5sTwQTrQ9Rq1FewCURLIWzikOtsybZONYtt0Z4BwPZi5CwcXau0HO/eSiQyeqqNt9+Eu
sjMB3BmVFGU3QzsrIxpHA00A/SnEuyrImnId+K5ZT9iEtCLMxzikg81Sm9FNF0/at24J8VUvBAJF
EHV7gBCY8Nw8g7kVZ4u/CKgjrhHjSR+tODlkVlzv3dnJbwwmtM7KAC0XroGxT6sRdRhZESbBsks8
vkG1CF/zSgz+omz3k5RDonFJBHrshyg51swynug1h+dR02LAqNnyFcU9QIVkGTFBq2vvQSiUR3SW
OiSOMC7aXOnvTjlgwWLK1K6zBn9Vxqu2H1PMYqlJQsCSEEiADi47d10UH8ZswIJmJSMUi6V1WAQs
Ub5j6zTsOlNOYA/MsSVHcMowjAjA5o5XEmq3jrvRPrH9HE/gKtRKyZbM8RlGhO12LEKGZmbXj0b6
ndEuMa9m6nR3CbGCm44MQGQ6odPuqOJaGIxp+s4f1y99MuPN113xxJCg8Ru7gzyCKuiKYIkzX28c
sZ3ZPqNQSq1bnKsG6BoneU3LPPopUyfZtckIkrfJs+w4VL3pJ7Ng6Zgn4oAiHd0PBu01P9mws0y7
vcWDM5+F7OG1jGN4kGwniSgKauuId3L8midmDA9BIQnTgSn42JakRjOqj7b1sISnRW/sis5+AmbJ
IQq/kbDDibX62SYywPQc3Z7uXEdjG8lwbIWN2l53Kpjvetlw4IF5ntFcksm1XFGE7bYTOSWhzRt/
o+AbLGA2YvcGXPU1F4z4Zluf6w0PmR0rQ6iXQrbDvq3YeZVDHH9FYz3ctdWM06dKyKRNaD+h/wyL
dhlyId4WXCE4wfCjBrOf9Za+y9rSwmBrWvY6IlmbcN+xFm/uFMFAQDGA54CD7rbLF97xVVFXX3mr
xZt0Mvqz4cxdt2V+bx0QGHVH5CGErU5Z0tzjRGtuGmxVD9USIkECGXDWzHm8rWRovAST02iemozi
scRTxPozyKcd0QEFIQoFYcDTErHRCqeK5Ue4HIsic+8HzYAabvMpacvwVVpB+WBnoMamyUhuNbvJ
dzLInLcpYbxIhK0IT+yLzY+udKRfyw7dDJKaE/MZoqPHjGOpGprko6qi8abQuhznOLPiKZi7TaFl
jpcDzNuxEXKfhAi6G8ECT/cFvp5HxCHOpc7cdEcYLDbuenaPRpbpm6ZL9XN15WJBVsZQXAHIlR7J
3ThWqci3xAZG13DH5LMOp2syoxO/CEO62Oya+sFZDPurlAt7ClQK2lMeJKlvoHN5zyILnXiVtmsT
VdJxyeRwKiHHb2gMjP0QsYMCO+lYp3BALuAltJDbkav8Z6TIXwqWOZIe+jP9Vx05A7FrRYLNvE9N
0ttyKc/M/iYoKWmZnufSMKAu9WIHQ5GuASxPatvh2qiIiMUtmO7GqYoAQGjZF6IWu/bCeAGsZZMX
wbq/b5m+mYNNyAOyXS9mcv/IanHYu3oPKq61hhsLEsm9iMBgEP0hb3IjjO6uLdiDZZT8LjzQqpJt
VNOuGeWWqzsBLqHCB4azzFwp+IGeLtryIulJX1o+xBc12rxrkduUjNsR1d9D4DeZzMZO9JwUNZhr
VTbvMZ+RbZMgdaHMz4MV0RBNtbYL9COrpGlUss5qdBpapNXnqBhgUWlRfySNtj6Ia3BUPVikOLn6
pM6OG6pVZXYDBCUMqkD4y/xoyCnYm4m+vIM3WG6yXrbcgKV6A24rN0iWxlfUVeZdHuXNTR4G836q
RpBAYB2rjq8cwLzCm+n3Pbi5a1r38plNyTo8YPmrygSqCXlt8cC9m2g2rN2oD1cEGWjPYZ7YH1Et
0tLL6PvPhBoUR1ubha9NNjFIRdqD4aPjx4Bdj+1LZDjasTYCaxeh8sPjHLZFg1YM1VBI9su6dCz9
gAE/386Z1HbERqgjGhvzo+0d6j7AQe0dAZ35AYiPfuBmS37GnZwfCaChUGmH2tmX4RyesowcdTsz
ZriQrTqNYgj3Des2xbW1oNNwJ9c+LPCkfcsQASuhcnbOS5Gk5K9YDVqHNHyUMwHonR71r2Qwzjcj
5cILd1lxA2+3R3owpoTSqkALiGrCkAqsTqsAZbQTxmKbKKmd4q3+RMWUPOfERIJAEdi2s9Aa75qO
PMZGq+QKE7kW+1bmFIqcMEbb6N8xt5JiAGe8YfGm0vYtulrPswQQt0lPPXpl3gfrMAKCahHj/dLm
5fzCQmh61DFrPZqOEd+g8g0gY6rYijAPqPfAGdLdZDAZcEZ/ASfNllWpdZUsrVp1shSPRLFy3Fbo
PnHwvYPcJsbDAJt57kIz2jSFQSCqhgsJqqMadmACIw/84rwfpYJ52w1F8cH+e7i3Jyd7UmWabUtp
OCe9zWtGAUsaHK/p5bdKJ7ChGYLpVzZp8XOMlYCuoiSuCFDtrN3rmpmcOsJeyPVrzelokFNEysJy
xVkPWoyijrhrYrvtlFqvGJp4E4dC9+mVZx+ZC7PojrXSqbTmAWKxCI7VMHCemr3OtKSUfqCczsbx
MiKKbKIB2JmwWMiz6NrMxtSzpjVm8wYjjAKBYVmrfOxbezVqin+dM/OevQslWjRSiKGOSVC2paE/
VmFNNEaYMU+Ohrsk0cW55Mkr0XLxmAzdCgFdU83Pg5naYJgM7cgiefks2J6urQSEdtEk5UElOMsz
6Pj3SDPTd4mK98FxhVF7SnTTprC6LqQoRqJFnoUQ90Y5ceHO5E4UZS53faKC52mwWAIsfaY9WV06
3ti9EKcJburrXNj5+9JqXPPlQkxitQTdjjl0CRc8GXgzub35vrjduGOFr4G30KZP03aSWy61/tMZ
nQFoc1IenazFhK91BKo0C2yIIL8mcBKr8TaWQXVDv9I9DsIFXiez5o7Wy4YqKyDC86FYfNiQwdZs
mHV7gT2RyzeYJl2ePX2MbWB+u1LAggZE8Nh1yfjZizlcQW0mT1JzJiAspXi3sLTvzHx2X2a0CKf2
2k157BrIeTc0exMY+XKr9yGbXkbSkHosM8zvkIK0myK0o6chLMN7R9gItx1CH0QSpu+GqRl7hBjG
7dBVxPZNMl3jRV/ukV3XH31oGM+6mKM35oHap1k1LDSsnsqwFA5trWs1AGMlRsZ0RoWacphTZUHt
mySl9yjigsDPBKSgNU8KFKKGPZ10buMwRnZ3V5sVb2CeG+O8QAB4VzpzRHa54Qcebn1cDa1En5s7
2on6cThHmokMWRgoD3tL8uc665+1qacGBbWUH3Xf2Wz6hMHFaJP2ZRWh8DtEaFuEisMjp5OieSAi
NQ7r7GjkCQnBZlk430ZZRWQaLYu11nmXN55plc5a15vs2bYqUEWdSwhMKe11KxJs/SSnF0AZF+sL
VQZG70UHnw8Uj54+Hu3J61jF3mJVQlxEHGNwCGxBdqEgIOsoF5Mn2eVCqpA8rrIYLj2dV949j4p6
bqj5IU+0XIxKnawCvIlqd4OiJbmNaWLvCL0JeqQWPQCORtcqn2er8TO7i+8JJ9M6lHF0y6Wu2d+z
0VOZIP+DHavL/Syja+AeGOWrBIZPmSZ/dY3qXivEh1BQTOsSOH2ytllBAXoG3YP8xhhuEZUCvkP0
t19wLMF+te2OaPZFGR44AKPZdGSWXU1ZJTXYpKODKxf1a0wH0Ax9YZG1goDDXltdnu9NtljfkRF2
9nmoA60BbZfveBBPq6WzKyVDzeQm13t+Rdtq07eZqMmctmgJSYjkfNciM2MVlfTLrZ1WdXqjT61z
qrSUKGeXPBT8fJmSlwXW6IEjKzsqx5FkLfIeuJm6a4R8BYHBvTUmvd+4saueJf6LF/KTFqC0VUQD
Z1tPhNOP+1F30LQkhKJBROrr8K1GPPit0zT8io2+4yahY6NB164XQhXdxLWmvyKEZXvXzuQWOxAk
nhG/tRcnhbJBbx9ZrQdRWyBrR7G+sro5Gr0kqxZQwp0aIARNZvqdmDNPHFTt6mVQov1KtML4jNIk
R88uzfSzD8uZDefSbTSE5A9Lmc/s2YqUeQaZmDD0rMj+mGdLO5l2gUabQB6Oo9lesg/Ct+pDRC7p
Bsjk+EJCCi9ebWXbJOn708A1+pW7cdCvAL4ioXZJeypWcY64mCUh/gv68gQpSFBY5LxFSlt+WlmU
UyGm4c8oLbv9VAM3MVElXbAGuJ+2JehwZFRFR+BHBJ831VWNvsxwPVvobLKQzosmRAWOzsLkoFk5
sXEF2e0ma9RyNeR13UMERo2wQbc/NCSk1cuvlLmatanmYnjqa9wrDGmwtPkBK5fnjgyW0ZeTqj/7
KOc0gACNLGZ2QuYT9mCqPZ+PYtqWNiWIB13W3eV0Oq9I26ZLbull4WUEEAk4dpV+r5lt65OCSdWU
kKEesw/vnde61oODi5lg3neYplZNpefAgtGdENqWyRLCSWzoxGlNAOeZ7IvvCvXTi7FA+Nui9NaQ
nMUB8n17Ch2+o4L/g0r4TvVtLDi+aPk+GWrNd0hzgTBrIrW4tYPcTDxdpNVb0DJSQfkR64fFks7W
KpGnenCWQBeHNvthLB3lWzKhX2mLwXoKg4T1rq3ZBxP20r6qVbTpYh21WVRby3nWxvRoqdZ4Q2fG
4BS4/PTSSHIAYcw7+l1WTNFt0RCZ59NWBX5R43cBDacSJNbQttdjFBranihPtCeGMxVHQ6ABTQdi
LXprbD8DOYI5w8xiAAQLJfvXxvRBj8inknX8yi4p0YOlSt8HlrA7gCbiSFpZfg1nH/pHhHfWVg5N
dG7aqr6jRM/Ibq0UdLE5X+4rYQz35B/JTRyVUPAd2RcbPbfmiDTWTrsQrbjspyRHHG+XtW9N9tXP
MZJpY7D4XecmuZX7AsCeF7dLBWeKFDuvIAWFctWuTKDtNeAxh5SMVdbJ/JGJqLPBW+Cwy9C0b9OO
9VttcmHT6UHJgkTq3WeeMiul4WelY03BmwaWiuCAmdCQULOgUprzkWx5dcOFyXXnOIv97kxQbHMi
Wj2Z99onMFa6bb2PYq/D+QRJWzMfRK/U6xJr9ReIlugniUXRLoQcNwcy/gDWM98Yhr281k2Bj6ly
J8EFgbds1abpfOoIFb9gObfexkZTiQ9UWQE0ModfRa7j/ynEwDYKxgLNB7tEx+0yDcToVPldnxRs
Jitz146oiKi95VuqEGEQcOPUj8js3E8zqmC4FgSvXZik5bgERtRZcdUzLMUClB5z5OpEPLBGI9wn
8q+GJOjf1S88JztEnMTBOjlhJjptz7jTkLRKpCEcGNJyt6HKigfr+tsqVJ3QkuIKAp2M+T4vscec
e6jjRkBmRevoTUPpvIqp076MZdHey2jobgKWrLyQHexnngKy5lRu0CUjBD+2aEuRojWT9bMZeAzP
GRBgtlE69pAoK4cwzaD9pYmS6VvhsG1LGK8hkGumYw/Z7QYHg0y3LvGm4yoiOMgnPTWiJc/InENW
TQ6DhpdSkSYe1zvhGPZejQuRvEzYnIOGc4+Nrh52m8qQGUl1VgP0qycfM4+C7ITGHitmgApsrkGQ
llMywYVzim2fyIKMe3fqPvFuECrfkAvESMDE/mxpC/XPRPjERhkujO1whoiWk2AW0EfuHQvJzbws
yKPMDgA1c6Gt6KrBt6TW3aVBpVGVhcWuIJBw05mhxowvGu85WEefYU92M4aGIvtWKL/XZb1vHV2d
MiGTF9miiKcO7dydwFK0gtngPlaxBL+20F0SDSS5ftPhHcWa2AQUErskxy4IBJfSD+FVtjOUG2yG
qYARZC5XYG5CojRKHcIeieQ+uuEMXwglrMdGtGa6Crg4FSniZttoH3KMqmeLKm5Fkcr7DivMCQ1d
u3MzLCulbaMktFEv8lRzt8akME2JQuHRYebbBnhw9vUordus7Pj0ap12YoTHLihXs1jBbxSesqbm
kWhixVvDdELK7dyM9lliD5sxFuUBm7N6KEU/AIDXkMMQqNQW79zz+YCU0cnNdRC67WceGqlF59PH
h9Y1iYUnyY1Ze2obN8nMAgtnmRnDD08DJFJdmN6WpS12IXaGA5RLRKV4qbTqfuSdeSFxmJU8dsMy
26Z0mgnBWJr6lcStdVsvVfKat6YCITsFFiI6HQE7cHdrB4hXLZ4Wk5ARz1r/jBfSeoRuCpAC86Rx
CZRRTxsuwpRUqHjqXm11xfLZZgs114jK5ElBFN0zyunctZ3a8c3clmz/ieXTSDZlBP1Bdbcs6P67
AAtIWczXA1YL3s3J4iVAUKlPPjYsbnk5m8MFJqJ9H7kGCXM2RpJzqRoINdocB2RJGpnE5RdVU+yH
URYiNkWYlK27YGapniJNE8eQ2THr9KlF8KrLMmNGoFfzxxTpxrySdaWY0iMJJR4DUSFVN8riace2
MNiWWeqGRG83gfnqgsr51quFxfgoJ8da88olTxi98cUlkbaQCN1IYPJ3LQPp+IOErG7ZCd6qmo9u
Mv+Kx0U1Z4FGi/hTpuDjR1GEhU3U5UydMGJO+tKnkpyoHt9M5We8kFfpE/Uh2QXXyesCGYmyBNTZ
x0QySX7lq5BOXE/khzLu6q1daIryqvvTiKdjQGMl6wRQKXxglqJkj1ZYIjYl3r992Wm0F+FCsFRt
jNqdgk6GkZMsd459BHu/CPTML3pqRzvEauMDad7Vacg6UGHVAA405GvnvRqU+YYLLsFPArk7S5bm
DkkpVWC47JBO1uikQgdM8DxwBRqB6m647ogNMXVJwYrbrfNaLqTOc3ItegV94361VLRfowFe0u87
jXM1YxQGwA+x2Fc4htDWtNzFvIh/AlQoEzqspoyqZ93M3pNlmFkDsig494HrHMrM6VbYfLJv2zG6
23KRSOLCiYAsvbFuiobPEOQjSV4rRs5XfjHDV0uj1iP+k9uQuL2DrSf9C6i2ZpPIBZMnUzptn/d5
yqJ24pvJ6nrvWJy2oOfAghe0NO9MXSm32Xhk3z3Z6j9Lonpve0fEfiFU+zGDMd1UlYXsJU3G6NSw
s11H1mjd93i0N2ACKeW6tsayQMMuDwM26UsuVf/QTeC/W8Pp91i3GssDMxe/WjIt2TnYTJXE3N7m
0egcAhTwQIZTtl1sNtdGbTsEMmkVZ6KYnuaOnTFhKM2+Hzvrpo1CbZsVcbNBm2zA+p7r2Bv7cj7L
BCzZSPs2e71DgjPucSJUeF7UJeVT/TDY8KSBamQrhT6Z5ldB5K8BU9pQH+O0GJ/pDh0m/F2rdmmq
hX6CFvCN4t+9q/JIboVWhDs3aEcSwutMdKsWCx77cU2/3mwtZhUv7ZT1FCzmXK5TvcuJYS/tWytd
4MQGbdLddaSkDUfWyIDaIk4ZkkYCuc5LaiNqD4tYstE4QYtDKciCJPWUORk/MQAxN7Sn3vxw0aTe
5gGvOA146+xFHYU0dqQd6V6eY4bmlZsM05eigADHIGvQ/P/f1XviCmH6a/HI//737Ovf9u/Fv53e
568/8tiu3/ibWM/+gSmRwa+J2cUwyGNAYPabWM/9odMcOq6LUo7VjhDgKH5Tktjix9XqgZUCsZ5+
1fj9Q0li6z8caSEAtC1FrOaV8PYvENnUVcjye73e9X+PLVYqJSzHtBz1JzRFQTvbZIOzrJVZf2qa
QXRiPPIJaJJTu2BV6V3OuFZnNFcb8JMtSqqAIPtsHl9UVm4KaZzoNUevmYJHp83fgqrZZj1reyVu
63RxdnG4+Ig81vi0ck8WNqNN7t4QlV9boerr9fmwzGe2qWf8o9Tg2R3C9jer3mZBcj8G6bm27EeK
9EuidUBS0+9GJue8wRxozg/CQsYBOnlPW/UduOgHU4eqN9S6DWrL1DMUNaA2ytEzm+61rD8M6kD3
MVTTxdHa/SKz6ioePv4tscE1dsYCqxN6EA5Ks2DqrPqLEkgTIwPBdtxnFy2RD+h8T6T6qm2CDZq1
8ZLeDDkNVKx0VvCCWUPOSpvFDh1pZpsnPYhwHw1VtCrCuTo5cQnhsQrxCuGwWZdhZ6661DZXoZxf
CEPwdXpq33amV5tdAUMBJtXGZG34VU94jwIuQH7q0Uh/ReGXzMTassJvsK0vqclqh1HfZURJP5n9
VpsgGWCDAxzAZmhrFvlzIUbz4KbxVkbOdLOAcDjmzqxvYzU9mewn2YfpOJOaS7W4YueQCAcDVfjm
wlNoExvgA1jWGVFjtmOFwZNXFIcxEAV5Z/nTkqXVFkf0a6nMT2mhckTofGdlqb0GSxHROKe7BM/t
DkstmxVo+oPxCf0gW9dT/iabnnK3f4Bc9RSDJ/PKjn+YaJe96dB214AJNzmbsjxGMWm75vC4pAQz
osfHl45cM5leMkJg11EdHd0hQQvpaOm6L/pLHMcf1Vweu6hfCwqA0HoxBuLI4al+NFV5hKtBAI7r
qbBnleE+O4ik8vATlSHd2PAiU4Jcw4iJ+nUGuNhGvWLMD/4SU54kF1LMRDzntBLrpRnYYkzZIUYk
gL8zvHRTp9a5QXQmwGhmonZAehHtABOUnWORdTRp64bsPhYOH2qQMNx1/Y61BjnFxh4XJ32fJP4Q
KwRG0kGcLXcYfMLRnueS915eSmSqPZocI9c3o0GhL69rt9ipnfXf6CcsK1E44oYifpJ4brbpD1OL
ClHL+VUSY2w2dpnfLK2eAtBN7B3t18YK9QspOPYN/sAbsybMbtbdZ8MMXsoB8sOityFxQdWzLtMj
VNjHRPLWxsZHYElQ37cWX1MVH8h6bm0OBOlC+NUi3OjsnONtErR+lYlXJklvycIdnROH7Akj3Fc2
KJPoPRB8/1UkDNcVVrQOdIjU1ZhCvr+EkeZ4Jtzs69/YxbRNvwR3KnaYaPVdspEcLcZQUd0Ral7l
mdyP5f1gLERjN/N4MBJn57Bk3Q7oc7e6ieE2hfxrivyt78JvOyh8O+xuTSNDjRp+uAu/Vw5fCieU
86DZaLNqWsxVQUW7MmtekUU37oqaab/ZgtM1rdpFQHfTYMCmT0ba3IZV7gcW7NZgiN5r2pRNfIxD
OrUkcN8HUOieUs2woid4HIcO2f2CDkmz9buOrbGnR/pTrVH/M03JgCv0Rz7Hl6pm3mECtmfyucMI
+kSC2aFiXi8m8udm8g+gIr67IZ0EagrHK6bmITbs9zCGoTuECSyCol5Xdo4j8jpTQ83slazFPT2p
63WaSfIp94Qcl/gGAMimiUCaTY5Vnlc7IwjWzLSMmW3PYvB7YEv6mor3tBE6oyzYztH1s6Znb27J
B1YWwFuj4pU8bPwulXrq4+pnXDu/0fr+x/St1wf6+B1h9rcH/r9KgjWpFP66+rj8rwcKj4/38g/6
1ev3/KZfFeqHpSMQdSkTFMUC9/rf6w5scD9MpWwLBSsAGlPxPf8UsCIs1W0UrEq4jjT+aRJA24pD
1TF0oZRlWa77L7kExF+wo2we+/fyVbpAB2N1PRzggPgB5O1SPbEyG0Oap/EuoEAdCe5m1HDoimPq
qp+/e47u/m5D+D2O9Opy+F218w/ZrP0nXpqOLayTbTmg1Nws/T4TD/pYnovwCdgQ1ke5ujW75j3I
KjRjFnFvOIDLvab7vXGpu13GF+gkN1jLlw4FsM8KH9AMlKPb8W83sbOzwec56U/aeQY5B+Sy6C5/
/ec/u3T+6FX4xw9vXemBvwMe2m4/5EkYDYcUWI3+lZi/sviN0ZRx7RKLn+a0qauPQnzb03n4EEgv
wvUy3unJjAzi7M53o3uFz521n/Ev/uu6SimX3SKPQh5Pnbav8wc7fcIk5zV4qRmYBh4C9KINfbzp
b/U3a/s1Uvfopty1u+JUvLWRl3jGRl8jFdvOu8An+3bd+r0/rUkd9swjPjcv9EOfMNOVtoID7Re3
mveLVGav9QNG8kd0N/OqQ+EavFDhrmy5kdkjiuUp2kGTCeCyV+cse2Ktl+u+rZ5SlJuj7o/Zi4te
OUVn6wDWnk3qhVU73KKLxXSMnmjO9m/IhMp9SsZyfIsdrr5oamW3O4tpBWOwcmO2gG+DM4oSLl8P
mTDy33S+JWeFBTNjo6x55AG5x4H9kHVNbjJXdrM36uOYn43uuS726bxT5k4QphftBJm4w13d3zoh
XddWH27U8GmV81pqXj8AHGKQvkmpL8z5QnAEeUkrzAv5TkdX+Cta90+t2prpJVpO5ikzN7i/DT9j
33tpR+DwXuVPmCyfNeNksZPu5rXR3BJewF9iTxAbCfIeIbte/HO0yBMbveHd+NA/euUBxSxAA1rO
hIGT/C5rzf+NN4y4EBgVoLWp6pUF1uvW+WVE2c9i2/LEttaNxsjoIX6dZLepXfEyWgz9w3MbbOf2
EakHVQLd7IilFG9IyssOaoSiik1kSnRQ/G5dG9AVLYC55nli+khYpklSg6dQABIyZR+KYq2eF/7h
+mzM8zVqjHh+7mfiGtOzZbFuem6HTb0Bp+K3N8rP9tmTu5N7c+NuzA3AFa6llW5s019FfP7PP2Li
L1T11p8optBAcqCvLlLXB9qPfb0Xu+hWnc0TDsTzdC72xUnc5f8Fu1H8BYbQ+hOGMJkobvWURyuO
TCXPzd3/4e68luPG1vZ8Q4YLOZwC6BzIZiZPUKIkIueMq/cDzfZvsdlme2+fuFw1NaMZjbiAhRW+
8IbhPn8L7v0VWNJjdUxfx3vssw/mMf9PRzxL8uQR7ckeo9WddCNuva3+NG3KVXATH/S9eaNtk6O4
19fys3lUHq7MKPDhy0euPieef51aHfJgEsDidqfclKWDawAREgUm6dk6htthg9j+w5DbQWenT+NW
2pRrfYFOx5otsK2W7Zb/tqxcZVNvUR77qSy7fXXb3BTLcJfdhgCrsW6rcc5EKdCmCSSE7gSy0UXw
Q+3R7iWXWvjUVmntUj0dcYsldFugWIS3D9UV+WBRkX+XMqc/hRhN4YKDb8DotpETLaSFTpBPIO7s
j/nyZNT46y3bcYP2hPZS7OUVam3lsG+6k1g5YrksmpWmr6V66x+tHufcfQIyQ8Et0h4/RqDwvPZT
PPIvQ0rf0Y7QDPjQ0QHCMWeVnvD7heIPe/pHeVcerd1DvVKQOMgIcx1kReIDTGIK1kAqXyrITrcI
fXpLpE1D+AUMuWGAGxCKiMcuotIxYZKu1MhFJ4s0OE2wPl23/tKUV2W6bcvfFqdvXnxYL3H9Myle
G7AB2YcvAqZdg2wefsqHfie8zs2GCG0tN1qlWHT46xb9o9/ie3RQNuEHZsgQSqqf/vv02mMoE7mD
YKfvw614AofPobUb4reO9kHqVnCfKOemLgYUyJZ56Hrp8y8wBWVB1B9Ga08/wyPIrrW/Lp+U8mSp
8z2iOHwka13vxh0l4P5ZvxPvxFOyCR6UF2hddrikn3lIDvm6dSo2UeP+Qi7J1Zex699Yt8y+BG0a
8QEg6iRrrBXZLTh76TRuFDdZxisS1kO1AGbhTEv51I82VnELys+L+JiXDv5S+245LK0b8SO43fku
0r8OjoG2ZvcMHznkRi/lwrppn1Ci4gtjBabY6qI/cOltjIW3BAy15RWLDQQSZ6xZ/C43NxSU5/FG
OvpvdbxqrJOvcCY/1ewD/wFpP5YmWDnAQNm7+NvalXfFa/XKIij5C7QuJpSTW9VrE6khHMQcbVGR
mjj+h7jMskX4CDpNEJZmt6F51jwAwXKCG6kc7fwRqzf+KD9AzxyQ7tKdON6byVI5ibdINpnZnWYu
lTs4xKfqByn2qXyRTuONuRcWnNALZQ/G2YkddMrsyJ3sB93x1/md8GIstf08mWQ7jrd9azYW/3e0
RFrTzZbBMj4YTmG/So6+bB/0ZbPCzm1dLl8H5+ewMJfjPv4V4R772vwIb5Ojdw8Qs3IAC2u+rd/G
2xIsBj8NLuJ22nJnuYFDI1H9ESsrus4YwAWlS/u97hfSu9TYmStC+LNV4EV0/QvoM1z8Ygmgl/CC
1tMd627gDqZ+rRLN2ZZtLbMlnm6prf6KKjt/ES3MjXam3uOGhMpdRo8tsfVlfV8cdM/tRiyp7dQV
VvmenTit0n0aLCA42vFeWwhH/xQKT/mbsWzwnrcH3LZTt/+ADAlRZWThywe0h2oF5TQHXPcw6xcs
NCpqbxgzrdWtsoyIlvSN9Cw9K2t10WxUOtSrpN7AkDlOm/ZYHvVt+iTsptv+1P2UNeiPa/w4qxKH
LBtlv4CVjEZKZ0c/KWOnJxkBGrpVOTICK8oBPj6JooNCJlotobU3412LmGjr1sNJU9ZVvZuaWwD2
k+iU5IINRk+zwfetNx6HcTGtBmnRD9viObuPd/6u2dcxyKknWXotjHcrftOFZ+PFn+JXCOLrEpJo
+MeXzK4f/PEDtgteLtFjckqG5qHOkncDfavGd3LTRgqDk7JfR4chsglQaW7DzhxpmHQ2BsLBL+EF
eapb67lLUK2nF/OWyxj6WUsdMK2Aph8vw4en3fY7/W2+GnfyrXg73qQTaC3iPboPP5sf/mtz1538
l7K/TfpmJeod8JkSOxw3kIgJ5UVbluukcbzwzUdUCx3UnjAfbZMAl6FHtdpgL5hkbkgIVd1lgu80
9+bv5peKOCCm4JUTd/v22Nyor/o9QU47vqiCvjGawK7x75Woyo2cEYNhjz/C8KbrVn63seR1gkXZ
Xf4r8nZdtsY8s7g3n8RZShYtk43wkj41L+pJZMWhVVzCNyK4pZRnvaPaoYCeYn7Y4nkKydYpuqep
XXrZktIStX+Aiei9eq7RDfuCUNjX/QNNWcWCIgPc3i3QY62dUtkEj0XSAXlR7eZZdY2D1rvTaKOB
Q3eeG6YMV7p1l0rLzNspIBmlZaHctMKKzKjaET3XiLbu1XV8U95jOAts9kmjoluBdnfS1smwBhpd
NEGxgJCjxdjbBSU0AlF/oXY7ZIqRRetVOqSPEG0xTnPEV243Xs3bq6518n76vwLQZChePBXZ7Zi+
AsmycRFBtEIYN526hMUI34Uos0dLS6EPa6PbQhMx/Q2wJqhXmkTP9aQ1u1kRsp+/aYQ7mh3fyvvm
NLL2inVQ/VAUrL/2qfqO9BKaZrqGg/WW3A4Rl7DKnCLFZhOSSeMkg50WbjQ4Xu5qEmDe3ZC8SwFO
1jLXM3jjTHeC+AnhX1sffoXeA9emQQADiu1mfOJsPAEqrNn1wk5pj1p7jE+g7u8gJt0UL0r+lrx0
hZ0/h/f5jUKzyLel5glUExIb7nAnvd1yJi2wkH7ESL5cFCWZVpAg34H9H9amC7rKmu/oIBFrV7XW
Zo9DFm5ksKhGCdZTtvPxGhQ7JHU3I7feComvW4pyybge3/38JN9r1gKxaCcgPemzh/Y+4KfR0nyW
DuJDeQv0opicCXwUvW+kJ0Z7OPU/lZFjAgyMXcJuxPUPY3KHtiCpwc98oe2j1lGfjQdziZSy5kQr
GAAeaQIQ2vvmzfTsUFwK8soqdob6UBW7EPAUgkiI5WFIssYS0C3fkedKHtFxMnftfXZKfuMcOhxY
4aDKKG7zi/w9/Ij2A+A8e3ZIewz28bN3BOMmwBbSHInWHI5Mv8pni5jMd8ZiDmxkeQ0LNIHpyvWN
aPpSvOMzm3Ml2flv4WiWUU7deRd60MoFDiMRA0/djE7Ci+6oj9DTuAHi3zSmrRbS1TGqD/hd2t62
Il2q6yd5cDWinGWPykrQZQuB5rHYrwpglqrwKpU/0EVe9G16gMEADgcdspe+qhZD/vEn/P636mL/
Z6TuI3bN2Ud+Tvz+f7IwBq36f18YO+QA/5Lw9+e6GH/kf9bFLDpyoiFRApOpcs2tun/qYlgnGbos
Uf1S/4u9/a+6mEbxC+sjUf9TE5P+sMH/RexWJQySaMUhx2HIdJss499px6kqD3axQHXG666ylppb
6KWHUdGAGq8tK1EllbguBKl4A6MvNP27ChM1xfVLLeGWj8dGQRdUwO54dGotaAuRExAW37RCh5Nm
d9TkfvcbicJRhYIHWhDgnZYjM0aQMOWJkbtYLXat4ZoY9naO7KNcFzvdJJUyEUKJUqFqR+AgQKx7
IaLdripCG/0Rx5VY3kXdIBPmmFmv6RtPteCfoNYBJvhX083oMCdVpV7gWmkloK22jPAndYAxaC1o
o/EY5UDFp7IBT7/qMZQmKpkGcUIsPDXMWHEVvWoLAuEK7UxqXqOX3IDLzdR2rYRWJSquPnl+LDuw
RzEus1GYQxzJ1pBGV5aTn2hknHht9m3nDNkocE8X+PD2JY1MUSwPZmdgDRkbTMXbhPYEjqeerCTx
k+qro/rmG50n3QJw0bIbE1Fdi/6ULMqUKA1P06STVOBk8WChbhnchqOmjUfgKegtLWIP2Ugnxb0P
m2CwIL+ACI4Q6bMIXL+Eyx8mY0Y8jKsW9hRNR0VOwmUJOSemEdGbxCK62U1AuwtzCk5mO1UeJsVm
r0aHaTBFAhTI35nnpp0VVCWthkrAi2vC1/U9pKvgLYqqijFR7NCLcsCbzOFKnWXSA0x+2PuOnBgl
oHjAUxjFFSFHPzonbYeRJc2hdRR3RbXvErRZDOqKcSWIXPdZJFtO3aKihfgJlp5l43poT0vgl2kW
+wE9kMDLSJ1bYeQuktA/72o7V5N4eIeGPyXE73Xs4wpZV3gEkElIBW2QAmyE9CbC9wqI5EbewSmQ
JYH3oQPKB4CvetORH2JNHJ19noUHtBoKrFNHKVG5pWowkT1czp59s9CxeTTuI4FeYM5xrCbivg0b
UfgJ2bD2SncsFSGFbynT4IDY24w+6JJcA0DyjCq9WQZrHroLHwC5tYCEQriuWL/XndCh3aTIRUti
bYwob9pmlMcWzcDBlPDiA0lUedA6q0SQ3iHAjtlT3ZJ5YCYPutD4CAY4C6ktZpYHBieRxnhTI2oi
3FcgKkn9zCAdZDpnYfUm6qWJe8lYtyrZdC3Vg/8UmbHW7CeM2fPS7UWvDh9o8431EeWZop+dey0A
NED7hrzY8LNCaQkaLpDuVBMCxcYUzR7rcBBWSDhYZoLgLy6vSviDvlZcPbU9ApBEjlCHRuDlFdqs
83ZVhPgdXr0uQBiWI6OwZ6ovLq7+iCAjoFKdiALssB4Z9wkfu1zGiqXFRx8d7mIPJLzNXgO5BTcN
fkqOfydijI5fK2pFQckDPYPxDeWpsMa2FkVjcYdia18v8UMd+iP/V00Vc2BJ0j83kWfLbcg17WCD
S8BDzMaQMcSEGd1HEX116HMPRpMpMoWPrDBOgjipwTtQJcPcwWdUrMNgaFO5iHCrVnf4UzY51RcE
zABACUKQQHNFkcvYDV0aCO9D3eU16GwtGnelkQbBOgAiCvjW08J0JUgRip+rqIc10W/kOhvaVW1A
3HkEQ65VYPtJ348oIwT9Gy3jsD9IylhR7MDJsVJ2tdA0taOrrQk9GxHP6hiEvi+zZPuWzl4eQeFH
+XisKwBBcLMEzOD7OIiPHcS28WgWsYETZCi3QBNtXZDEAa65pGY/kIPvq30JnD6nFyBmXUv3D8FS
7cCJFYlrodES0iCk+SMacOBJ+gJwk66G+8bves1BrinU79W0jzmPPaEb2+WQ5ZNO5N7XGLJiGyrm
wTEwBmTRaxWRcMuOc7UZb2kdB8XR63RxOvW1YPWU37Re759kdqPltgVOHK6SjWoGtqqy+mUStb1J
1cyYLCeZLA+fTLX26KFb2Gt2p1Ip265zsaScvYLSFJV3eu5VbH2ICocUtq0pjhg2WAJaSHapsjgw
exAwswM8PI3isYSPRznLxGr7tzITCQeSzkGiWzFRbJkqQwwfqkDT/dsSSLF/lIKxRzffQzZkr4g6
KDN8uGlzwiYexC0mw0X5zLGokS+kVV8uQiH34cEXmaR+gOAD8MoNO2rDqbZa1GNLtCw+/CqLvQ+4
A1lzKPR+rHew8CPxfvQrQGp2UIxB6gSWUUDCT4w2l1ZZIrXiYuqS0L/VJy5HkJiWGrxE+lCiUG8U
OTHzZMqvYSp+ABhM3tHWi9ViIfSSlN1GjSyXC2AUo4C3ue+LnluU2pyRCoURbYPcaLql1qmh5dIS
F0G2qLWvF+9pWGf1jZcAC6bYKfRVuAu8Bg/qKbTQa6gTLUhvLWDBwV6sdXHkIlHryHjO8bNPdr0Q
ae0aaGoruLocdcqu9eRYeIkitU0ipy/KwHqZgXvxWiQAiBYhypazy6DVl81zFyVGvUC3NUO9IfDx
uJiVV6TMWHeVLKQuDEslv1NYXvlWRE7Wu+HSro07kFQDlraRHqQoKOuTDCK2tfpopU05FR5kdJXx
4E01EHibyA/tTmVKip7exxjEYWknJmxXCpd91U1vRqHp6msNrk97S/pwknYqUPoAySbfAGyQtcT/
D3jrNv0ORrspPgSgQMoNFKVCQBhYC5PkFcJuS0cu9wwk+NFw737CRiqsQ1HWAl827XqCfJEfNXOu
pexGySWZ9rvll7r0WkOOqF6TDv2xsaN2A0VqCZkG+oCNVGyQ1bgi1Wj6LZVoaKfbGov6GhmfWpSS
fcI/dM2BuV504SI2kPzdhXh/lk9Zo3rNaWjQU4Cs2HZoMVpqmcLt4WLwkE9FOUGcwTcR5AcNeRJR
9oAXYAaRvU8gYjNvmZeyTCSCzQySm+8EY4GCplBsqR15GUrPXrKaOEHgM+eQYVDQDbNojJdpDcRY
WoySnmXdppZTHBYWKQgdq3HzxlDRxm7ARYqak0QNPAGcTph3TqiWHrW0E/Fr0T4iQogcq908mqTT
v58K/X/mFTu3VL5JhH5getn9/ixwNf+RfxIhQyHdoZv/B0P4Bxb4TxpkyP9dB7JoGJaIJK6i/uUT
a8wQAM2yEBUxFEuGGvxfqERB/O/oYWkIX+FWpGqSrqNM9W/gEqXPvW5DZXyV4XkUGeTkH/jC390j
Du0SfSecZBD3hc58yurWbfN75MidDh92xDQILNZcbsu/5ugCQuCsBfjPwDBwJVPkLXXjz4P91baC
JQVVoWtEt1Vf0ClZiHhGaIEGLIxGaBjRdAGDy+ZrTBSAAUIB5Id3RmoziK7W+KvY2l55oktTgSkP
PEIRWBP56edGGiK/8lTVpejydexJbsizdCQaaE0SEpm94Mqp5tRDsE1vvx9ZvjiyijakRIZrSOcO
qHCQ6gJGn+iSoqxiedumxhrS0UIe8x9Jbz56wocpaaieqAdypgVY0K2uU/8sYIHJ/ovBtThSrBML
txlckLDu98/3ubP4z6dSLUPk0DBRuzTPupqCYgGg9IkFodXYw70iDm4aygexFNx4pLeK8MJEPen7
QS+uTGTeVF3XWOSidobGmEMx+IeMGs98dVoAWNss8vE2UV/yipMcSeNaW1necK15e+lr/DWwPv/+
XytTtxCU6sROdIuO6h1Zia0nzU1ivOgYRiVhy707HEXVfBisYPH9S88z+b9EPZlpU5onWdKpl8hU
Sc461jJiP50IN8QNKSXIY+Q0OcXyCaR7fs3I8dpQZ6tdb0rEq8GIuhUtCHRoUGkeXa8SlpHUX/mU
nH1f3oo9I2NrberzifN5Qju8fQcxDER3wBAgRj8D9rabKMkV+0RpBjWdz95f4/zB9fz14cyuVaxQ
80V3UtGKRhUs0pI1tKQdSGtEIIlTQbHg7uO01N5V1br//uN92SZ8PElWqDUZs97pHxjCX8Oj9wvH
o8rYJtLKtDR0dwAAjf7K1wc3o8nGIUrNQl1/P+of480vb/3XsGezG3ReYkl4IbkycCtSOGNysV0Q
SXOgXjZouspFblPjcgpyuvbaZpmXyZfRFcI8nfNBwQz987fFOkHoNYVv69GWCiCiy8q6GYdjLwsL
X4Lvp2/xdv1hAkL97evNeqynlanUCIt1S1goa0FqdwhgXJmTi59CNaD3YqOqSdb5U4ElL8KGlVDX
7x0SfQ3ysQbs0LqkkxJP23LYSFgjULoO8bmI11AKti2k8SnJV0ic3XamdoA5FEq7VHn8T56NG1zh
AtdRvTz7XlYw+j52GqI7fynlNc2fsz51qc2s5FZzwgJEQrHyDNURkJttVYw4POoVObKrTBlWjNDv
/cX0q8Im5/snk+fa5/m3lKnK8lAy4cf5lYza5WCYCtfQiH/P4HXITYyrbnry0dfJAbXksrXXFBO1
Lx/nmfFAkwhhvwzlBYzlXD/V1qMMYdswH+UddOubaUr26b97F7HJUOOUqCsTrhrn680sPeyPplR0
qQUtjJoap9ktG2uus4HaYJagZB8U9dqC+lwu/udgVgnGQG2afwKws2VOtcLHnAbDvcraoEx0k6Te
PUWxRVtHqPBmwPm7BVZ+29agkVxOx67nMSzvKbq2ti8tbd2gpi5q2Lqos/bpp9up1zyNItoEzqIC
EVev5oI1VdkdecDPMPwBn1Vg3O+XxtfLmGnXLYWbSeVqQvX686ipqMQUdDA2ohSFRo6tFN6Dxama
cjN6PtYkcOokoVsGdXPFQ/bi+YbSNkGAIhqWZJy9cAeFSoqw5HTVKXjpWigK48MUBQtz5HQxrE1H
AUKvNzp14fkJ1NG7si8uP4FkmLopy3O0fHZVlnpsekaAOIGZAaiFI4hMxkqQwztVBy+AkNKwq6Tu
z/vHN6MlvFyZ/EuLz5A5zkTJIFCWzmYgCQNa8uhY0zJO181mfMJIZnYjtKlHLox0OCJ5eTM3IAco
011OeVAAZZVV177El8CIRYAhD8mHJXF2nS89NSg7KcoiEas4bO7aYEtlem1Mwt6UEDvJvX2NSIoV
pPuh8q/NwWcg8z8bkMNHYs8rsiKfA4sLQ+y1tuCWwzoBGTWEQ5AzUjuXGuUupvttedVGM9oF7iOL
QdrJerGJhn9x7wCl+7/z23+Owr9hzZf2nmEpKqZEnHPK+VI0UdkRs5wPARFz0afhojDlbQitRtHH
lcSTwKFQs8H9/vvPQd/5sUwqSBeN7Q6rfw6v/oorxEwbeksgUiszOg/EpLIogEhK1nMu0iPj+P1w
0vzzvozHVict5HtLSCh/Gi+IJGwVBYUg1G+csKYila6NZkdDZKkJ5kMXLE1RW2XSusc6k/ttL/vW
gxDnt0px7VEuRXSmZlJEluj+AYj//CiZEtRajgA7tG0dJ8rUDtPbupBh4vt3GN3eiP1wbOOHuM32
oxdtrkzEpTVHD9KSuXD4+0wO/HvipWQSUD6APJQOphtQllZ0dWOmP6c8PZXy8NNX471XjYCVpr1o
Cj/GqHsX2itf/9LRy9Y3yfQVk2zojz30X58/MqN2oK00uDS3Iz11NQu1oTJ14yab1ehdg1BTHIdV
Jl6zkv+ao5t/5K//a+izg6eKm7EeURN2G6FbzCFtlAeLQG/RAr6FznJAfmrbZf4hlMJtNbwXTfvQ
WOOqwDSniqx7VbpaNbiwA5kKWSTElgwoSWf3EN5rGVJe8b8SpCHa1gh4VhXELD4Tdfd7+j4H3fK3
BjiSLqw3E3YDtSosvTGmmtiu1Ck6ZRLP1pHbw+u5smQuHJGqSe+XvcNj6rNlxN9LJhIi2JcGz1eX
/XLuNeCH4rKQKMmiwu8v9O42lKnltVcviYsjw1jFFoJyE3fl55HxqfN9ZDZYrFVwhw81VGhvifvd
Lh71rWHBBwCb+zFU9c/vX/lS1Kj+4daS2omIuJ+9Mv5WeKD8UYhMye7QD6HLsOyLfunPRL5IXwta
dNK4v7UygqgFprG7qcd+4avROhTnJP6jKPujIDdURoU7Bd9AeuqkBd8/56VbXKMOx2ZWKK7xq88T
ROeEjLf1RibIVircujPgi+KskivGr/FkIMdgMLg0PvR1htdc68jDtfV7YflqomLIpiyZ8nyVfn6G
qUafK1EJoxr4v5qYrvEYPHUZathjuzbHFNSOvM3wCfxP3p09w2uLKjI3ZxtZSmgWFTpBYxkGMFL1
pfijltRtYlFQ11WnUcYVZUps4gVceDG9y65GcRfOUkpqc/iI8CBXy9mbK3WNsGFQsEkrf1m2eCCm
8ckqhX3SJ2sogzI0BxbX7Eq6zsgzxiG8ww7nypEuX3wMZJAtxUCE21TPjnQ5n6TAMjUulBIt7xJI
mQQZQAKt2QXagPbe+GiUoo0rCXw8/0et+E5iGLZUdNiwRW9IEK2kuqXPArEPtRbR+iVkeCjKMnCp
EVmSsbwWfF64jedyr0SpmGIptLHPS0ajOIsem8hyQT+3tPp9DdNUa9AyK3r9l44akzA9YnCFp24Q
WhChVwGiNbGa7iIF6X7dubKU5hk6iw40SdIhvFGnIgk5e55Iw81PslhKEr5XfTWiy5HeJDFCWJ2E
s0YjlD/8FgJEphxwOUxQI8zegnF09YTsNVEPTeZTB6r/kxXO6lLZ4NxZX+7qPipJGfHTgkEFj1tW
oaOHaryeTPDPAhFLya5veMjJL04ZAEMTFWRfTD+uzM6lrzVz/UiWuAW08xpQnIv9WI4s86BM16WC
DbJS3BqZ9YDp+DK5xwIZBUIBzXy01KPYvI/qaW/Fyob+1AtM8itn3hypnX8rmcI+uQOoJvX8NkrQ
85GtmNvHCCtMFTr6ROavoDHAIKGnwnFT5uLP72fg0pAKOfJczKZafD5kU+MFGcvT6PZwtWtDdOeq
Lc4MbLIVMBWHJ7r26S8EiRoOIpR5kF/kjJl//68AqSqsQkGmBYliyXgJAvS9B23tN8GqLsjT/erG
K4WTLwHx6Zn92vSvbdF5yZ9PM+pXyCshO2HRzvj8ANBsJ6mpeIAaOwPAE/7zUIIhnbPlWNgbWrxW
dRQ1VWRnVIGaYLtqQXZiRHAaXr+f/Uv3C20hU4SMKtLGONucOY3PbhywPEZ+vSgstxS7XWZgXWvC
T1wPoomHaLf8fsxLZVeNgic4CBKz+at/fn05lJHgNbhYUVS/t6b6RmrUjeBktlIaH6YGX5s4aNaA
TLxhdWXsS6eRjrzHnI5Zuv4lNbeakG56DXESMwD/o9fM+7zpUDHod52hrdF4XRt0SuiYEIlhyNGU
N0GjrnMBWK1i7tAnu/JAlxajrmmGRsqKUPeXMAwJ26y3JErpXbQVu+BukusbFVm0IalwPq5vaFyD
1k43mRyvpXC6wqz7ugBIE+kkzU1DiMfmWTAWRb04FD7zkZcQg1gHU7IFXXPv9cHrD5wngRBfC3nn
H/l59TOkKcqcu5ZpfXnjRA/MfIxkSCvgeuD+ghbxN1am76pRIVHbaoUPBQPYhKHsqArvQ/lq7Hvp
EVR2H5ekrNAxnVfJXycAcvhD6yUJpE0EjeeTVxme+7Rx5zIZko0rk3kf1Hg5UaBWtaeoT9wrn/1r
XDHnJLoqm7RQuYTONt7kK1ViFtQhqMat5mDX6JvNP3XdGNKy5qhFup62WfGrlJGT0BUbm0b7+4f4
WicAb0uBhrYR5kfSeY0uEw1weVY+wARI8RSD5eTHpxAQQl0AfuYY/n64r1sPtQ/acpSxrbnBPS/F
vya9jXupJtQGgc3rmgPYzXpYlTh3AsD8vxtKPQseOzEHoVQwlBzxARFIi4rbJoPHoPXXDrNLHxLN
H0nDpZmm43l9OVdUVDxlhpK8lmVbnczRWHYVIMKs5PagJCI6Yl3YAmgaO5JnLxjtLar0o+B7b99P
8KW9jNWQZlH80FAnPztXqSakxIUGzSOEczKr3lST+RCY8gFpiu7NgN0hxldrfBe2EsGTSJWXZI6a
5/z7f33VOoeTD0ZmcGtMm4EYr2MwrEo9mw1gbIOTTtWE6054xgXbFosM7on3+P1rf40gOEpojui0
tDlHxbN1lZOlS02qDW6LwGqO9o96COIXzPMari9zvPrGF764zK1NvEZtFQSE9vmN1bqswqyEnYpi
qZsZwdbIvXs1otL2O6ClISBQORrZMrbMh0o3Qepld7OW3PcvfeFb89bkI7wwrbTz1otRd7rS50Lv
GqWwEBX/DiOfnZpEyOhAbkJqUBvDV3prh++HvXBkcGBKqF+BrJf5x+d3z9A4H5So7F2NcohCn7DE
uaNS2kVWQ2lHI//74S69JXUR7ghmXDfOSwVdbnljbQ0wZczEDUk4jSBYtLrmxjCEs3SX07OVyvja
DfX1TpbnCFjiXlZm882z42PKCkoUUdq7HT2jdnjQh8hBRHRFsJYZtoisDEI8WUghv/4PDkmZvBe2
NmUHBHjOtpNlpGpT52rv6iHRtpzsexQB2hYv+yC+0v6+NLkax/CMHSA/O+8rYiFkqSPSdDA2kT5Q
Eldg54hiuKmnYQnNZhH0+roNhisRx5+6ydn9D1hBxMhBsnjL89pCBWxPwkSmdy31t4f+klzHy7Is
F0GQv4U0A3LjhwIVMjH8VZCihSmBZ5HMh+9X1qVDA8TEfGbRmPgShExlHfoqBsKwL4NVkGt2pymH
EDFBlL4d/NgXDVKV3w95cb5VIA3zjp337Oe9I0dqOWQp790T+vr0ZouZZdqeItV3NdTXDFxBkvbK
TXgh2JZlLni05Ga1eYQvP4/a6wCRacT3rmSlrtnhC+VL9dqDqhgLq3iuzWOB6fvWPumIAEK53nz/
1pcmWifCJOZjickzau3v+6HtjFqPZSZ69Lo19G2uJSDZy6zxXX039MqVvXvpgKKuiJc5/BL5y7k4
KVrdVGbLAVUGizJonTiSD4b4GKQUZWi4fP9yF2rtzK7G3OpcfTT9zwJJXQtMsdVEtivkEbOEYftb
mvQf1HDbcViOMUGOdep1+cpN/2VSEQ/SuOpZukgQ/oECfprUEDMILwdxVOEfVIa4kECHG9Vmp/sz
BAhRO/FawDqfeZ927Z8h8ddEFoxFfN7b0FACapVyRP5MUFFJS6uVkA877OuPKT2GwtT3XjlVLv6L
CN4P16Ays+Til+E5DcnbZ8gTd8/nZSSiN4+GKeUBQSydXo5ekWSwGqyfuIydQk8/xqF+t0zz1jRX
cSo8e2L8Sy0RDVZmDYlR24XJ8CyjoPP9AviTnp1PC3gzvj3lBAPM0ufnqgUsnjhHwPDI1i+sle6F
djW2zRqveVhfQmU6CLaMrhQWUJJNSDCov8jRTWbopv0cJCsreUq6ZG/2wQmBv5+G6KVOKTWHyFDW
IS08T+Smmyykz+sYLnqEtqxnbLPUX3BfXuvfXJpkS5xNVKnDoI15dkK1PrpzSQNoAZE8ByemxZRO
blb3y0FMXA1u8veTd/GjzuWPOYCcy19nu6dRK30UxUp0o0Y9lFW/DPHRCu7nbvncJM0kZGY6VF6S
hySMFoCh4RP3boU5SQLPS9fNp0SXrkQ4X7uZLHRiZ6y4NdqZojwf438FtH441kY7MAkx7Fo7ENED
iFJ47fIOeddE7leN3y7VXNnqnnLI+sVQtgvc6TLnyuR8CTPn51Bo4JOcA2k8P7jhlmOz59E8L0Jp
L8EqKur04CEHz2G68NBEmfRuZ2nha92aj10N0iZB+Cm9cnzPtMsvGw8Mg4iQOmqo+vm+V5q26xGL
YYEryQ5zFTQvor02whPzM1uW/Eecee6g/m0bv1iAwT8VOvc2hXj0sdH7pk9DAgIF0oWiedeR9Q+i
ftf74wE1Ze+xwsIAc+UrkY08h6Fnu3LGPnDHMn1f0SfakBYFTBMgbqaw81lDaE5pj4EaPld1Tak1
zhzfUGj40aTFGwXQX4TujKbWm4CYvsHsGgHuvVKkbxq/WeXte9IOoZsIxqKaPKQLEuEWvceAxsSV
A+Vr1wmogClRmWBTAO08Lwz4SlGY0OtAr5ipk5YIJ2Dphjam1iDV1MSveSZvij53LERrYG88VOpV
7M58Zn2ePUMEvjtDByhPkGB83gFjGVuakZtzfU54RFx5M6ZwkFoM7Pr+vcYksY33vbIfsnBH6yNu
giuB0tdblZN0hqtznKKn+6X7pHcyIpQK6mbhqN4jTfo/ODuz3biRYE0/EQHuyy2LtagsS5Ylb7oh
7HY3933n08+Xasw5KhanOG2g2zDgi6xMZkZGRvyLM+f3hj88JMM3yJYYQZKrjqimmL9vn7nra5Vx
OfwkaIrY7Mt4FFqNLvdMPEQ8t2npRIbSfWL+woiAh2TmQbHZ2KnrUwWURQlWM69hKi28tT7XYxp8
ofpXq473diU/6X7+KZyKHxCHi3l4HAz9NJlKuLHVrqO9pTKmaVDxV6lfiEP0LtDpo5H3UE1Hr+L9
5s8RXhvzUYmNc9ljsQQs7fbiruxsVpdpsru5Y9DtvhzPD0rc/Cw6Lmrg/8bg41nH17ioEuReTUBi
4KQ7XBDjMHnSBi7ttv3N2/vnxo+4TmPEj+A3WJbFzlru7SpOILtlzuSViLOZvrWv/PQeg63Pxkc/
xGs5ae+KD0aZfL49rtg5yyPFnQoWR7GAhC2bcpOkSIbmo27e1QRtupitau0z6yfIg8PtkVZ3FNAX
8I48rRhvkXBPGGCneFjRUPHBrloNcBPLKX/l+iPWfEJ3JeolLNbCH3z9H7fHXtlRUPFJ9MkR2VnL
wn7gJ6jqzpzbwEg9TAf2QUsWo/wjA4FTKnMj1RcX8dWaQu4nViGdefWOlAzVgX3KjaIDphLsh4oK
edZ0H5zRvxedQzLJj90Wpm0tRhAeaSGwha8fjtCux1mZiRGxX9DqVf7CruenDZvLNL6WvuI15SEe
mu8wjE8mEsLB6O9bVFC0sSefe1KVBqM7ed51aBr998V3eMzT2dJouL7ti3fHOZHwP9GTAbgC/Yxh
aB+HASWb6sEgXe+6rSrY2uID4uBuNalVkJRfHmaYgFM05rTtrGK4A2jEq+Bj6ZeHwpFOYKPcRA7v
0CnYSs5EjFh8c3rIPEBUgZing3A57MhulmWJHWbq8XmO8HsQqid4NSOKI7gm9jdsm096hKJkNVef
5BYhZHCXt1d67YgBmCE7IycSJ20x+YyWYOW3iEO3dfhsZMHfdfAKlxECf3ywEJLC3TSJTVQhTfWv
jaFX1p2io0H0onGgXZVbp5i6UBPHbPoo2eEddtDG8YhMGTzMh8DRTqk5/sKU5JuA1vtZ+oor1d+j
3GKAh1WKNN+HTXwXDMa9OX4SbKCNX3dVOBOYA2pJoCUUR+Ntevl5CmBOc+6wB8GbnZC7Hvrkb1xA
0dgDIDJa2NpH+DqZaC4Z+QSYxom8279gJQIBFtF4k9PbAwK5uMHlWm0mHMnorGbyA3zz30NCO38+
cK3vk1na2AgrUZ1EgboKKFMZgP5iN1aYqeoaEdYLdPOLYbR3aCs8SLHyqsbKVtVsbeerIE2wBSBN
uIJx4+lcQ/xmrFb5VML+FbhObJfOZUbfBokbYpKnpdYurL+A8rSTraRsbeNBv3OI63ANwapdftq4
jIqsgVwNUA1xa6rqY60f0ZXf+Si7J834gIKrRlvj9vdcGVUFQU+lkOIVeNbFSRttO8JXBP7YmDWP
huINxrMmBQcnGD6M6g8fWd9xdv4gJ3uj1tFE4b+rTSQFaNo3VTd6YRx87HCyRd38ReqHj3V2bhVE
cD+bKdDKPMrdP5gtbAEq3cRvx168v8186LGao5ekjROKlN/H8jznmPIF+qnEND6ENPFnKSjVbtg4
8DhI95cJg6932ixpfFk4yVKCu24TvvRdv1eQV0vuamSfZzwFiLW3J7tykarUkQCZsaG5RBZHdVBq
zOXyglA+wIfXtLNGMR33o2dl7nDYxpBRNzbWdy1wqzoVB1twaShwLFo3iol8QT32k5eo8RnnsyPj
vUS5ttOAHtYtxL0YXnf0G2710x/M9t3Ii9mOmpxJQngAonjjxfM3mw4depbw+Y8jeuyFvwUyWYmE
VHvZRXBE6fAuq+wjbHnfxNyBTs1AFaU7G0VzMGaMhkxuCm0jr16JhNT0bUAEgCqATC7OKVZcSiRb
AtFiGDtEeA4VmM5R+uQ33fH2Qr5tx0UKQBnQhhloY8NCZfkyEEVjaOS4hhMI5egoh9O8g+s2I8IZ
H8cafzK5ns4+fH7oc+O9YY07U1LPFd6vblj3J6Ur/xnL2TXKwt6j/mx7KK9sZCmrS09TAUQNKkeU
hy9/YY/RZW5MLEaMaDcJ8RH0+RHvFBduML6pW32F1V0tkES05UARW8sg2cczogcCThTEwSEysvtZ
zl/jIX9V6ntU/ZooPDTz13nkUXX7W6wdYbrNXAY8pVSAspcTVe2ssnBCIuXEJEWUoUfCRjQDZjCF
LMdwaOBZ3R5y7UIwSPqBYuqUR5zFRutnWx983J49rR9cdQISUx6tnD7s9DoiyJ1V8ymDrHl70LV5
mtDOoWpixsMOv5xnUIXVZABa8TSEmxQ7PaHz8Zhqsper/s7uxgeLD3x7yNWPKoBKVIFM/bqEVVco
GKEnxjZH32lEShHVyrPUUYwZv+Ek5Y4xVDsLr+jS3hh6bYkBZ4H7pc7OQ2fxVee8iwN9dkbCVHI0
W3CqhmiP6W6Ien4ff5/R9vONjY7GWgChhwJfDlkBio2LJR7LprfiiEH7MjqLwi/pDoI2mN7/9xYr
24enA9TTN9Lisu4xzl3cpRpDDQXYZhBVuTG7AbUWtfE3ov7qUjIQL34okiAOLzdOWg9DjA034C7K
ijK80bIbPoin4SS3Oxafrxd8n7StvHSt1KLyCvyfcRcxEnMTJNskXglafJ8WPyTkIifZRlzkcdI5
NhnQ0vzDBN03exT8w9tbd/W0aFTPZeBV1+yzNtZkdFkoUFd9du/Ewx4nzvsE+/qw+6zONBbotN4e
cf2wAP4QTLMVWELfJ/7cd9yu/QSrExGfo5QEaFLUj+kQ3IWWdgdDf9/4+atW/lG6SPFaWIbxDiAq
XX7kOWlUyeprYRUEhzo+FKF5LPP5mNxldrrrSmy28VIdNt5a1zQKsY3p1gAchud0VSjWpLTvwhwE
GVZO+MbyGp1ma977Ggr+1UfJl+isd+pHI1P/MuhWBGF3N6aZJzoXU5fXbjP5R4RwcH8OPXvAs4jH
S70rLfy/sDk66N0WE3dtX8BLorDKtoDzslinsKomNYV45FnWfCwDGXkgZBLn4YiY6yfD8lR1i4i5
OiJdQ4GrtkQb/PLLBKDZHadTR09Gal2ZcY+GTd+SCRj9q87gOENulIfWrn4q5g4fhmY7F8bliI02
Nn5oNsROmJd6LT8oTeZZk/USRsrJ39wEqxNEkEUG9QWKcNkjsnFRGwZ9oBYeGeeu7e6cOkcosHo0
0EpO9oFZbeR5q/PjhDEWrTH4O5fzq9vZsaKU+dXOxxqfMBU1YSHOkM+P6bwFklyLniSU6JsI1Zsr
iD6F3BgqEBsmDOEvKu1dTRyLzZ9NowLFeZQzZM6VrYt3bVCxOUWjmwbS8nbAgCONg67mCxrQ0tXg
c1ijEJ/ILtZf+yJ3sKFXUbTbAkWvDkv5jq/4r5zp5cIamP02Tciw2RTtoyp5koC84D12FCz5PElf
IZaYmb8RqlcvCqBsoorKObl6hM1THBgJ/tNe1Km7stnHwa90flZUGIOw1CEv0vXoU4SfzXrXjn+Q
VjkkVLpO8YT3/eJ45lWexDk20l751zAbh0EPCAUORWOwk8mwy8ctVv7aIjuAQmjV09q96jfjO6ar
6HAxW0C3tUSuEZ8o7nysZO2cSV/GxEKY+I/Sc2pDMq8i9pW5zB6Bb8CDDoBlKlN7h81r6oIyzgoo
oGGKSGd3F6fpq2L/naGyunEvXveQyZTfDS2O8/uasDChn3pWeIYPlExuw1GdpmNIpE2thK9t4qe8
b8mDtABBSgxUod5t/AaR4yzfazQiQHvR9jGuBKNso1flINSYvjwzjHY2/OyO57b1mgiGBZlt/aWd
g0/SJvt6NS2gIi7oR0KqaplUTnrdQhMDGVpYGFp1qJuMX+tO/lbV1R2AjDMivjunQCme8PltY9oi
0l9NG0w93URtDRlUKiQGcwD0Y/Kf8wlvFNhFIvVDCvCLUn6jn/sY486g/R4R5+Z4/p6iBj5CvbEH
Vq4IIrXAXr3V0JbZydSERuK3I1Bog7ZAQ6cky+/zwD9VuOZF9OjLaguDtZLLMyQpkWh2QZ0UP+nd
rpOxTq7ArpBgk2+MiX/vdCgBP8R5c9pYZHHdLBaZaiQUEtECkq+EFlJkBp2splInW1BF/ZTHP84h
jYRNDDZXUnnETMAzETdIMZDZGHvlbDE2OBHRCKJot7jqI0eCnFUqzFL3d1VmnIGeuWN7Hkr573G0
X5zpdxEFd6kdfgYt9dT25cG3f93+EasrTRFEoKKExsnifDtmrMxUuQBfK+F3BHUcnFf65EGXtH9u
D7S6i0TTFF0Nnbtx8TxrM1uRRpMYVuh+7+Kf7Mm9kyLgmHgNhlYmCbCrmQAIbw+7DNgCBiHSG/4U
WOtlyxg7aRVza1SvpUg+iuqGb4J7wRhBt5JdqcTHCeEmmRTr9rBX1+K/41p05S1kna5EijLZ6Gw9
llGLaHF9F3z5KMSwJnJ13MgME3md6kU6NsD6I0jSYWNsba5l9BA/wKa0wq2MiIyzzEJqeYAX2Wu9
Z2bAuYuHIhBauxEmdojZxS+Yi1cJfhIgtBIiOs7RdvpkgiK4vQ7Lr/72K/gFoDfZYFeltjqSVcmO
EM2ozGEvgRJOuSJqublrmuFOqYxDReXl9pBXMfttTIgxtslTiheVWJl3wWPQ4sYparv34iQ6C8zq
hFVAEnygsbNLZcyQvvBdXEv5rwnYv+NinyiOkQyX43LceUL8uFVZ8REhC20O93PLi1FTkBb3H4SY
n40IFW+l4+35Lk/w27Awr9jkJkU0RZyA99P1K/SoQWx6am2chZxhh/xr2/wKO3WrrSFm8D5YiqEo
RMDsZKTrEosaR4VWYQ/tjXizOAoKyl15RHbhRVBOC/V3MciYxaHahJOdNjT3SbVZu13G639/Appu
CnubSLJYZKlN6lqbhsHLfwfJcBID16hJwwB6UbtntTSFQPlHLfx6e5GvIOdv41KiBOSikdMbi/DF
NtWjvAYVHCSBGycZBjYVnbP0Xm5/zLFzpF2wkxFwNGhom3W/p1S6432wcarXohkvw//5FYtonah2
H8ZqM7yR6t/YDNV8LJLhrihiLwAjIUT7BHRuY/arq055glSQXPsqeCdwvkttrAdPRM8EIKrQDatH
HdxNeygy/IbYDKE0HuU039h0K1NGiFqgo+lCXNdG5FJqhsQAtGnIo1u3KGNGO2TXtZNjvhi4bpG4
bNSCxCIudjkjChwXEC5AbIvkY7aahIwwHLx0AlQ16x9xUkJYfz/j321FW+FqdTQUhkzsKcChLB/g
Hcmf5Jd0HYQo4jggcKaj2ZHfV/LX0tkir64uJmhQ9MwIjBBwLmNFF2HnHASExk7t7sQTpmqxArWi
HagA5D+RO/Wr73b6X9UYOTykcyTu6DijIrbMopXCpodXSdwCIHQTBReeQuHDdRunYy3yA6gQhWcB
gSQ8XE4vlpTWmmWz91AaP7zRMlDQqazonMQ8TA2gWhj91ZLElKWNW2d1ZZFp0mnir/CM/CmeixKj
1bfg73evQiAqLbJ7OGsZk01seATRlqDmyu1KB4NbHmEP6nfLvqvkBFIP+G/A1VbG+yDClu7FMrs7
eE0CO+v8UVYhJNF456PWB7dpUY7OyGYLv04Gr9X6vVFgbgc+q4qKTzGuifqxDJWjEPVEN3pnJR0J
FiKUWBhV1gbAc3Xm737H4hoY7TBKqAX+y5rI8+/a+DVUgkPcfh1zb4g3277LVP1tB7+1FQykHq7q
gDHGBqVickqNePwg6oA9wAEB5caIUjE+FRIS2GF2jBEhF7JUfp1+SUx1a3+v3L/Auek7C5mDa+RY
Xw6BAVek91rc1nOj3/u2gRu5uVcLyZtxmvRjaR+RXSNcLIzaENW/fRGs7XJoKjbVUDAVPAcvDxgp
LbyZnnTOgiUSSHjSKjy+m52sfIuQjE3J4TGo+YNBBZQeOI4oqC2jh10GepXPXe9pSrsTD8KQF4N9
nDRGzwAPf0yGeSOnumoRi++NQDYYKQN1SjLJy4nOatXIcc+tQ3vy01TwFqtPVYyXRjTg9/6C7Trl
/F2KFl5q3aEB6MrmeEQTYh/idB/UH208GSEpbez6KyrW28+CoUo2DQwW/Njlz7KzDFxkZPQeZi1u
aN9V6mMXf9D73i1LqKu8aORXwWgUmki3v/zagdP+d+QlH1ousIo3I5Jb0TUVJPcq+NuPfoXqa0CB
T6o33y8rKQcfgNa3Q4/euLqFw1yJkH0Zeb9E+kkbPgjdsW7g+TTsnTb87E/f0Hpxu2yLPrl2H1Nr
0oVckinYQpdLrKdBNNQZdhVhB4IbSS0B8ohIqWq//awk/uH2uq4OZ+ooNHGixTvpcji/i0d1GFtc
mTjKmtTtCmTXHPXJwAO77Lbq4aujQfk1wHeSyi+xy0lQZ2qHlKeXxeFRatEjM9Qz+lOgeUk+FOfz
7cmthQuxV8HQij+W4cKaqkKdMjZN3tN9hngrehlT+wPCgCvBmwgM1AXLrfr76ikB/C/CFEGSuHG5
pnHX1JIxKD1Yr0OgvfgIn4S/ndDgmSvtuZVQ2DviMj02zga0YDUBMejfQbaBVn3Vb+h8p0aBjvM5
yNTd8Q+PffTgqDbMsX+vvY5N7emtvqvsLRGBleNJWk69DFAnotfyIvMhv9G1vEEJMFDx8DakvYQw
bCNXABxwwWz0s2AA3P64K3uJb0oRnCeBkNgWV+a7d6ddtZGtVtBsDaXadTCH1Dreh+19Ipk4iG/d
fStbCVQyNy/4MkCry4CcB/rYtLnReblEEy4EGC7Si9jcCZ0s7UizbNcp6cYUVwdF14YHF7oqJOmX
U7S6JJsc0F7eR8tq92pEsQRlo4CnfI39YCxVh9+313RtA9ESe+tl0JCjknA5Ym3180hm04MpuuvN
XwKDG3KVaCG2lNpLLL901nAE7fUnwwL2oo0C8P8q2PqB3mtjwImRMXcu6IILUIM/pPdj/E1KP9Cs
ckXr0TL/c22fG02IZgMys+EKXembOlg3Sa1NRFLU2RO62bXvqUN/pHxwN8X3ttO4zo+2r444em18
3bU4wbtDyN5zy8tXsRflaHvOZT6vUK4RyWyfGDxLvjlStodhDzdt5KX5EoMiRJ30vwd+nUIK5VBL
hWG2RGpKrTaqtZ4Qiutkr2j5mRv2A2LKvQpEJtkS6VndWFRfbXgOgim5vNbsJHDiMSx5n8AoLgPH
swMg1DCilPkxTn7DtFCi6TgPm/zmZfNGfGA69pa4cQzBN77c0cbUDwEcX9j4hbR3Atw2ZuGkEZ2B
Nrj07IWetxACFEHKQsXtD3Y2GFxwUICvmP/iLqBmMZpSXbOzNWMnbrxoAPFFAm+E38CYILmHU1Yc
7CFLbpQR1kpG+vuhRcx+FyDV3GTBgaR6Qig0rHH4s38MOHYZDbLKbXUe5TsTlJ1dHDoyHK37oMPZ
25i+yFYWtQx+A71oXEZWRMQnp6sqXc/YZchRmUgEFFJ+7KODjoi2HkXgerwQ93gQJmZsns3K/oI7
0p2NHd7tH7IWSYWQNqoflOKpVF6uhQIfqy/1ovPSuH8qrP5g824cJ/zO552Qb44qTCekcmv6K0kk
OHcqAdDrqdotH8ijpiVp7rQdUoDqWd5Fcgfv95+iwfsP/3i0SMgM2rs52QrjImtbLDtbneK/IYQL
KH1cThdoUwJOreu8uDNOeHmeagiklfkcBOYpwqmePf8zM9vd2KSnTN6qCK8d9ovhFztPawulik1s
dabEOMsl4Gh4HQ4QPLk+OMPj1HGJdY1bgVq7/ZnfauvXExedJFEf1pYInaR0rHJoKJhFAA/KHLIn
F+UMeaPaC1G0KEGnFSN7QGv7qHwZnjPpSZq3WOFiMy1/hOj1UAyHRYJ30eXqp5g8znXsd94Y/7Tt
f8LUxLCdgsRmdBHreDWQKiTSqcLQRFyssx0NcuJIY+dJfGYhDu/70blBoEm1QlccKoNjtrHCa1tL
gb2kgl3mNC1R2VJey2Qkce85Zbg3RsMV0jIwwE/9ZL8M38edVYfCLXmI4xP52/PG8CsnCskVHHHF
m8W5MuaxE7R905SDjPnkHr33YHI+F0UDw7lCnAp9aLvmL5I27QZzc/CVKALAhWwBggPP8uV7okZY
LU16Bq/68HvY9IdOin+MUf5kVc5ngR5uk3zfz74rS/kn32k/ZJlzr9SWG8wK5WoDT4v2Q+jo9U7r
PiPatxVurlNianCQTCAjiBfd1X6oAn3oa7/xTD6Dre8s9EqTJjz6+CV0YejOuvHct/mr70N2Me1n
rIz4t7/KdH5oA+mrCL+0WDYeJdeblLRZiC3RIoLbt3zzyVC9s1FTG68ufnQEgSEcDigSBdmraiXn
GDv1jS2yOiDYUXAqoii5pEgME3vUUcZGyB9Eyg/ruW8MVyAbjfypV3dCoo7kw5tdsPbI3qLSQNlI
pJhxdOoCoBTcjxs/Sb86qOLp8L8/aXn90M6O/GFovLLRYemarq52vH2RH6gM18bfKmuqO57+nwOM
JszvcYgiCKCG1MxOG7/k+vwAGhbFcO4AWnZXgMJkVkqzVWrEMAw3Rr66KTscefkVDZorEZI+GL42
frQniB42xr5OxcTYGhhX8Zjh/8u42OaziVmpWntp/mjIn7r+HkUCxT7gYEhugLhaeJ9Hf0vOFk38
+tiiQE0th8QTmvpVAS8A/a2nc1t7DnbtFnKkdUF1rGb+/WMlHIMCnnLD08Zsr7cho9KuA2tA2+HK
Ww0MmKk0elZ7dvSvt1qbgXQFFj5oGNueDGyLLR0vHnbB/yUdDAg6aE6zs3vCeQURIQj3Wrt1Pa1g
AygPCBo7wC1Ql0sIpC5L8NX8oPbw2gT3QTE5HN5sk8Y+OIuHj0lYF+NaRXJ669JYPzYW5/pA8IAB
TQXNmjB11ZefWsmY1MiBdQusK2rhWZxjZEqKV/FTMmQveiVBcsZw8XJ9y5MEtEvKN3XSxAv68gY1
gLliP0dgIjk3FomSk9Tt0FRa7cUybdXmpU5/InhNg7VyWyEKHrgtIes5Tva684Pdc3sZruM1oxMR
hVQEAWKJbFLlLvXLxK690ARYRmETNdGxfrC03I2AStwebCU3YjRkwLnAgHQBN7o8ftglB+UURQ1b
v37jYxQ6nSjQa3YwHVtcsxzlLH2sA8oamLzq6Umx0nt01LeC4XV6ZEBOFCAFinL0OBe/wzYmvSgm
+IevYTJ/kuDZFkgq1BbAZhQ7hdOQQBFgHe2JFMZCw7n3pT3m4cDvvX82FkXkYosNwK+gfkQ/g+LO
MlO2cyNL/CTAT5iKNlBkFwtsYKJZ+tUO/rbKxC0q7F15LZZ3OMlrdeeqbrxp+nGdVLEk736FiCXv
nmpDL3H/Trw/mu5+ShMQuq/99Jmd+VwjqZs/1TZQT8nwJD3Gob3Z2IYr8VFQ3wBwYLeCIoU4rO9G
n3JfmXvFKqFY1xgjozca4sxFGy2LjJ2KpjMJ38FXv9xe+tVRdZp4JrJTVNTEmrwbNZuCOC9ao/TC
6JiOKO3w8YUImHD0qSE4SkjW1uZGN3/lUUy5hcIWA4o+1hKWZJe9BD6B2Gdb36tT8CtKvCg8O/3k
RnWJ8NjvqTwl8+cE07FOsTYWeu0IggajFMF9BBN5+Tzh/jECSSu5fW0QYLxLxhdDfxVXgHgPTrjw
SiU2J+nrQCN+MpF7FUrmPNpuL/3qKrDXAf0Rha9vgAHQeKTFaf0GpBFNvLbf5dzC8E52Qj1YgMTE
BSkaeejIeyUamXG9VSh/qyYuDx/8GhpJOjfSlUBU7KS56YxR7RWKjoXXuQTAApA5/1TGjxbsetM/
WcNfRSK54DRRo/2aJM0umx7aV1PaDZrlVtFLmY4AX7a+1MrlTSotrBtB/RKkRBr1bnOOepZKNhRq
z6Ex0cyv6nHGc5j7ibS1RgFt43usXAQiQRSEQPIUrqLL4WihS0OpFJU39NVjgo08+SjQ4rS2fqmT
/tc8G5g5/ntHixwh4yZq1JznxriXEus+KyaSKp+qyaBs/bSVhPGN3Mwa8rTgVXH503K7LeVsVCuv
1ubjMOAmyRkVhW8pomBaBK7eQsLp3cHc4pJf6ZhBRhJNULTDgMcKE7rLoZWusuZRnSsq+607v8QF
BL6Sm4Aq7YScm3h4jrqQlYt3DhUNsVnjBn29MLjLy88bn2hlHUSZVuQJgB14/17+mNGZQFpWZulN
wbgf0ue5Gd1UUc+2Pj10AbU90EdRld+bxhZh9IonxTqIjgP6zEI14Yp2VBcTllAt8Vm1Ug8+MoqQ
5xQnpBADDKAGwjRVxpgWixFPgHcodO+sAlzN+Fkzk71JkmmhVd39kgLTy9L+Q10NLtWjraCycq8T
UQQvipRS6KJfrhDpbaNClCs9B7ILPS5XawZM2EEE2J/aTtpPOs43UuHJ0UNv1nfTBGE+ohCKR2hM
x2jSta0K6EqWefGLxBX07hSb0Ygu+GRzxcDodaj9YFlip+fceTV5/bTQqETAE2vFsZ7M14bkUyn+
ZB9DAgIvCJ6LZ/dyH9dynGl+xO3e1t/n8knCrb5/FRp4DZFk7Nud2MniqwkobiWlWOOQB4WUMZSt
J9jaN6IqhcQJ+xio0uJIyYOfJbEcVl6rJ9y6zpeapDdO84eie8SD5k4eo2/il0y9seuiV4Gjsf38
zcpAcC6Dzfq4ODaLKwDKLHcxgZbsdGkkMRnREM5FwhlHILiNdpkNiyVVffogR4ThkP1GTtf8pzed
yC1xptl4pa3EeUrkvM4IvTxDltWsjvRbGVJOtVAQ7nWdlrDhVlA9kLrd64nmhZs8qbXLl4sFeTrK
wjoESPEmebcrG900pVnTyjfHY8f6aQXNTkB2B4yiytrc2WWKxsL9EBYHW6nuWM1dXW+QlVcAJnDQ
KQGAFMZ0/Sq29tlco0HqFF4pQ3qPj2EXe5U7zYRS4HeN+VLDsKEpsEtM0jK92wsAsdB48GNMJ6Pf
ZdbdKX67ddusnFh+lmCc4GpyrbXb0NuEeBpwYvP2rrW+UG08I7CPzwm3oUN1jypFW0be2H3pdfWN
9kQ/x90OumtfSeBu2JQCQXDFmK9RihmlpC49TFB3WtvuJCs7NsepTk6F3u7L7nMJ1CbH1SvBUiqi
177lQb72Tucn0J5ks+Bxpi02ijoXI8l+Wnq62rt1np1EpjZjUjtWiEPBMTMjiXepdIjq7kHYLZcQ
GW5feyvxgjInLEzydNFPEP/+bq86BeXOMo9KTy4EEqV786UfpWanTlsYt5WjeDHUItHQit7yrZSh
nO5bHQQfBeBGyB87Q7DPAwLi/O2/zg0PBzqfHAMghdTELueWqJ01Qd0sPFEGEzRQVZEOqIhjrrdx
2q5XUYwk4j/UYQG0uRwp6nU56y2jeLOpAJwp+n+wvXdSvHWAVkd6U13nMQflZLllpDJJirYrvJwg
EqrqeZrB/VOd14et4sVKl4dZiQoS/S1Es5Ymnale6mmTT4U3oK1JPtaMwdE20nMJHM3n0hANXXr5
bmFJ7u0vtzn0YluaY4TkTDcUXtPUbwzeuaD4XoOPk38ao+42WuoWirMLCBkbQ4tteHlhMWsYLcKX
DPctY7HCVWnESl+VBY7jVXNoJ8pVVuVmI3DmD1bs7BX7YWiPSd0/GJihC1yTHWWnLKPaiJPkxvW1
EiLoZwrYNncYEPWlk4MsgW8aMGj1AGu0I7rSbXYvRccOVXLxotRLyUsNZFUEvKrCuHqzHSSKNcvl
oJgskGrQCThOl1s7KdLW9jufQzQ+OxSvq4kTyw0SJy96lAKFpTkEPbEkWg3dlnrL2m7H/0pcpWIb
LkE5RqgXZYYmtVcnnGCdlJh3KtVEV+aAbXx38V2XEwW1TuIkwPK08xcTTUJnUEFjomfNc5ldLzVn
wWdqMP6mKiMSSR/F51ohWtk7hRfRGG+ACa6mq2rgAXmHCQYMz9NFGJm4AiBVAcVJ+mAfssiicEAL
X+EBcHu2V1UxMRICANhjwJLXliU6M7W6QovN3GsM+Yg1ySc9wNtH3YIoXJWAGEaopYAKUdAZWpZD
5JFm3ZgxzDjSqwzzu8i0dynKVb3s3AtQTIV2mBZvYR6vH5ZiXOpAqHziKn51tw9NUIZVY+VeJuln
c1+UDR3ibheZ0j4k9ZYou6s4+lRpvEOG6TyE3Qcy+H2odjhxb3XLr+498WNgzSPHCf4SfZ7LjSWF
0MhMScq9PPjkwBLLCdZBjoq4m2VP/x8p1tq3fT/e4trrMx4qgeMz+eYzCpiuzfEEMeFV/nSUE2bN
UbWa1nWy/du7VjTGwmjvJHut2Nhm10kWc6f8DToC/gC7YHHnV1pRILhKHDdi3RVmLHnO6FobPynT
XOBflp6sKT3NKdSQslc+TX34IZXRyy/iLfHRtcNlENMpxLLv2RmXn6GO65xyFDdnzIu1yaO9sLEN
Oet9oW9Me2OoZdkf7Muko6JbsLVx6WjiXUcDStS648184MrP2BYrDAKKKVHfvmrXVzniTnFTF9QO
0IfLMINhY7V5/lOeEETQ8+coqT4TWDwp076mVmvv/O/JNH3PQPfPobSzzHCj/n91gYpfhCsrlQKB
TrIXN0ao+I4x51xZsmTsBDSp6+IfU2f9ngus1bF4uh3K1vcYXQ9R6RQ6I4vxurDJ466PuSRUjnkX
7csWhWQc2tA02FdcHENBlZu95zjPeRfsexN9oS346PVFzawR4KJ6A9KPdHNxfUQQcEzfJG2QpFfB
tPLrQzPOrojiNkJDJmpKfpa7gXFvjMgrKM8bq3BVvkLGjeYr1CQ0f689TJskKgxsKgswyN1diRLJ
2Fi+OxcxIDz/QfcfO5pgta95QTh/vT32dZkXXCUSNmhVMfg19VqljSIVvZ95Tf0XrjGULsnsQUtM
wXBQpf4QC66Q3B1SSEqCIUUxBuj9XlAZ874DDUY3iINI9evUV69ZYLrF8Pft33iNxXz7jbjkAp8W
G3PRA0koUI85hgCeKHEKKXHZgWkInkRqqMRL+k6YuQrerm4kWN5shYS1/YGWORZgAv4qzsdl+Enn
orKbljUaoy9YQ7miyCms3+K5OySwG1TE91AfPwZ+eJTtJ6nODrdXQByDi/yGBaAJRBbJS4WIoV3+
gDZMpqQ0LH6AVu3oST7pWCdq2DfdHmZ1ou/HWSy0OkWB3IpxqDGU84BSE6SagfbC4FM0THaNg0d2
5DopQV6UG5St+3b1U4vSBy1QE1/qJQlRA/EQhqVOn4X2XrUv0n2nHVp0/lqbdI5icpj9HszZNbMt
J+GVwE+nC4o0RFKWeYlCrFpD7w089XjXKgd5CE9pYngteUheJxu1z5Wsgv46+spCQZOugvgp7x7u
qE9PJiGJuB7Jj6JkH1A54YXGcee6p5wR5Rsjvl3Wyx1kU00S0Dc0gNTFl539ebLCCisdtSp2CAtT
dU12Vo8wDdqKMdBXldKq6DPrCp7FgU/hJDoLSDmoZwGFjHSExvWN99pKisk6/O+PWkT/WQ8LHkBs
N58qUjN2u2Z6CTnSI74wb7BT5OudamPQ6/cph+n9qIvV15IyM2axFIWcu4YN4Ijn+PxNyb4n/uTC
gXXjuXTtdkNreH1cMkk0eqgYXaF7kjxRsAVGcqCSX3PFOJk8QQVdQB8whaUx4etfezuE87KFKVmN
8fBdkFyk+A+iY7HOZq13ZiAx8kwPPWCBcyyyMUTwyaUdBVYxQbwd2p01odYj85iolV0b35lQqt6e
TfCA+1A/GUAfmqhHgJWqOI2L28HnygudbIiT/7+/cvFdVL2NE12ThOnhT7p6hXxSR5UqAXpqETgI
mki+oXrtnToVbpbI9Dy/7oIxRGbI3/uWJMCro/RPkX0Qe1bwlOd4IztaS9j4iTpqFdSI6RGLg/3u
4JYTtMfOiHKvFDZuLOYMWtZO1I8mJqDiOR2BVOnS1BNAIeH1IhBM08jJ0jh5NIjySNp4d/4/lk1I
W1JjoF+8WLZMz3C2s5Pcs79gsH3UTdoWQC8HMkqQVOIHiqMta/0BMy/Zr7wU/t8sc12b4ZHCois4
ekFl7mrjoTKSH61NsXKQ/b3abpw88UsuY5CF+RO7H8MfURZYxCC51CorMbWIVOOe8rKn68VB137r
zhY15zq+MhAi19CdFKHUvvhMlZSPIy6wkWelMrK8nSfjuBfG6GLWNA3m3eBbG5t3ZWcIaXraR5Ra
mN2SfGnEpt3RKcHEx8w+RsD2ItX0+rA6BtUUub7lf41L/cGOuuekzp8cyiFtPpzkKtxJL1Ou4Puz
RedbCfmi8IfFDUURVGaWJBI1b8IxTDJ+kkUzb5L3SRkep7n8avf6UzpKJ1NOTmmIXBNCO4rqNkr9
0w+D50CV/wpU158o0dlbufbKp6GcgDoH1x44o2WntkJypxi0IYKvG7khdoGdnO2U8XNbtZ6R7XVp
a8DVLyMwrjxi+Txgzy/PbNdbYxf3ceQRXGD8zW5m47BJ3Q/LLzMGTRT7lDjCYw/OqbWMvS7Ko6bR
/wZBTuEj0A5K8NEa+q1c6zqnQ3nQQAFeiBLwDFwE5Y6nhPR/ODuv3biRbQ0/EQHmcMtmJ2XJkhxu
iJFlMefMpz9faQNnu9kNEbMxwACGAVezWFy1wh9UQwqRzSiv5Eb/Hivy77763gb5tojb56iqdnJW
XOF8GkzDH/C4Px2UkTA9+I1U8Nex99ImCfNGYeIoEBVLVDxIoAbFT8pJeeZkhvVdJjV7DnTrZhgc
h+VGL23uxSTZmMr3lyoujrMay24TM20I7XxP4bgGDL0Q2KA+Ia5NAwapS3pBixfHhGVAPxj50KI/
pjIas0K9r1K/1wlCLm0S8G1nNaDRVnXD6Ubv5x+6gx1NoeRbKe6OQ+3fN/qx0exXk3K6lgFTSxp1
NewHep6JCtp5DYB/4XiD76akF17NAAMWL7Xv5VHuA5vfXGo3HR73fTW/TIp/NagA0iPtdzVZV0qm
fTh6+JhW6UF7RLrzuq1zhvHTe9vU6aaYhhCmm7FfeccXDhy/DYATRD6Kmc8s4a/LK+raNksQR/B6
X7kpIvX2qZLVuyQYXyCpfNccqE+oQeG15qkj3gtx9DPTj4Nc/UE6ea01ftaZpr8nJIkQ1GV0Brrt
9N2myGBGUoNs3Jw6L1ETPqHQ+SoM0prm3qq1GzlOEdFHzE/2nwTUamUrxD+/uIk+zxWYOiCuZwm4
aqSOnJcxTghy5iFKhCQSE2YV2wuGh0n0YaGcE4Xcmkq8m6qAuie5qe32rTPCNdb+ee3PTtBFtAzq
DgqQRceP5ioMkjZAthbVBHScb3q7PTZm+BTP+YOs0wJwwjs7pPOWT9Lryj6If/xsHxxmRALjSgKx
qCsDoFQyEwrU+5CHsrCIF4jTRsUdIul2ZGIhZhxT/RwZ+1zTVl7ChU8F1LcOvlC4upxN97HcjE0p
s3r4wFR1QXozF4Pr5BipxNN2gIjYrFrEX6guqeDpI8Cmp6erL/uIdLlLuUA53htpGghdlCTHCxID
aDWY3MqBx2rtRDeDU3nIpJUHvlBdszoAJZHkWtjrLNKSTs/M/7i5OjisuLZf1rAcrN7tO8R8uwmj
ss5EahdvCkWu/pEzIRaRM/+fViLBedkl+hh4mtNrEmiTRWDtm3iUjMwcPNsvHoC6PA5h68l+vg3s
+kql+wbME8C/Ua/cMudYKb56BheMEwTEhRL39Kung6PVsmQPn0Cn2SbFTIptmd0mdHUDLDpAtHw0
YfRN7chKTeepnVEzNRjehO2fvFQ3UpBu8kaN+BR6/GHj1yrt3wxtvBOiWl9/GpdOp4M9oZCZFHJB
i0CuSFU325KDr3FNTUR0GKL4qkdQIsVoFV1PI05WYuJ565XN+WvFRZ4CHEWrgV0go6UD8KXz1rFq
YP62AYWLdPxfPx93J0AO2mmQjJfYAbM1pTHKEFqMcTssVP2q0PHPzFw43nvFdG50YvHXK146/p/I
cibaFCtnrsJtnM2D0qLbGTRvGmJIfaJwtUfQO/ur7JcSkHal6r1VFte9XjwxN/v4+geIDVwEO2Dc
jIZRbcFlQRYv4K/7z5bgc6s5ippzEV2Rm10HBuAdqzykVrH7eqkLp4ciEeQUjC8wxctJf1blzZxO
KINbRbwRigt4Rm07U/KSunrAeaCO1lDDF2p8CLS4pZG70SUk1z19Olkd57Af2V0HxlLKSMiqjnli
55s+QNMRVXYlMA5F8RYkSUuKIb2OSLNtcG5xOeHuSLd3LnHwiEyN1mrn+plubOsiaN3A/vPvNwfB
HhIR0VI9G/CF+dSVKLsMnoW1BQfloPTabUXrIWiSK4tee+b8azNKMb0j/acwQ1FAPRsQB72TSZJJ
5Cn1eU/JfFO1+lU5Jm7ip7tQX1OCvjDEZD2gOaLwYsklszyUWyx+854EQ3vNY2uXq+1xUNudhjJU
MfV30dEYXsxsU+TyJsXXWpFkd4oovGGgr0TdS5feJ7GazrkQ/Vz6t7SlLaN3nY5IM8foUBd3qfba
BOnjaB+xpACdqm4r3do7UvuGscy/r/nJbsg2zc9m55JIgOGUERQWGUahxFdClmOW8Outj3qzRpT4
1LJcft+fetTgssi+rcWQsBz7qGiEFLGV5A9ONV7Xpr6t7fpFNDsku9+pTvwUK9FBG8OjWvS3ZRvc
G9ywerIr0uLZavy7BgJaG7+XcrqCMroQ3Tl4iGX/58fZizsXaGeY5/6AlO4QbUO72/lRBKpWAjGP
gn8er6SV4npa7oUtHASRLSbBXvI6y6KgT1WhNZNJ8Sde1Lf0DaTzlebTpZBKuwPMBSKyUIYWGU1c
p2XVjEgG0nWbLJ1ZTMu8FAgG49mvg8baSouXi3xDmMUt2aLgigoWmGPiomwgbW2sbN2l2P3XMy0H
wElATTCUrNQX8NFRFBsURHm1HjAHnTU4+RPKrV8/3IUxKM4VolElym94d4vgrWclk8kE7TaBXxEd
vEKNN4bS7WLV2VdwCOyPcfrUl8wnQDTczdWazMvFE0N/REjx0t5c6iINETmbEyPHJCJwACR9VLrt
upvUpe8AQOv/L7M4MV1X5C3eyzDU6Tt34Z8ueQUPRQ91F60Oky7kuUJbBGop6qQAqhffXJ0FYd9a
6OWIGYcA41sMjdJK2knabdtOzHN9REf+vR4qdw1JI9ImCnzaM+6U06ExMPao1kRZf61jHit2s5u6
ay3Kf0lR6zlBvpF6/Urt7eeVg3Rhe4GOE/8ASvDfMguAAu/XfmTyyEJUAi4BQ0pBce1T7DK7F3SS
nuLyo07Sx8YZvmeW3kHTcYdo/CNJ0zUdqddQT36Eqr1S+1x4FaSZdJcEFA65fvF5/5V7oXNtVflI
wZ0yYMud6dGWblJkF6rYeMZ224p9t6n6lbvn/EgL8DQptYLcBPX1IuFL/I4uTIwIler0O916VYn1
U/7v54YMk2CrURfCWEPH5PTRjFgefUnXO+COT93w5LTIDsrfE31lgnf+ZlkGJCznSdSvyzb/JGmg
fVWl80AkuI1Uu2Xxm1FsOd5W5dojXRhViTYgMccUZSqgttNnKmylHOy5QiV7iu/ktCY/7G5Gx0fU
8L2zaJwVjttGryrAja8P8HmYZ2E694gD0KpFsex04VyzqtHvEQTqSt81JWBWs+Pq6S5dbS9e2E/h
Su6QmrCMspzp93KuBr2KGEmhHOPRBxD4oykeGYzVWbZyDs9vFMx6kEQFHijGfkssbl3kYMNnhxo7
cWD7vGsZRtmD5NrdIcoqbLPWlFYuLYgbOAILdFaAliy+NhrsajMnLDgmv+zgfjR/BqEHUVH428Sv
X7+xS2dFRZyYx/qkX8kLiJzmzDrGT3aLRvGPX7X/6HTvWXuVJLsK91Qk2bqfXy94Hko4kHQtiOiQ
QpDhPD0ioZSSegOG8vTqPRqfOqSqZLwC/IOfwwsPPxp/Jcm5cFIE0UB8CJoorMQP+it2xUbfppkZ
INUUN0zmETYfBVbJ32vzETbq1093IRVAewFdfrq0lk7SvPj0qklyyrJG+kvB1zh3kn1uRkip1wcz
o6iLd/5Ix90wtrNhX2dRdzfe9vrD//IbIFyT1Qk06zLWtJlsZ2qAjEwYPQ3tTT/6+zCT91bk7w01
c2cn2cmltZOn5Lp2meGoawCJC2EAyiVzQtGlQolgcYB1iT5kHcedV+e5W6VvbfkaVk8zM82vn/TS
qxWHiXuC6ohZ2emrzfVaUyp/RnmqtjdBkx1r7UUxk12WF7ui+fb1YhcKFKCLvFSQLfQfz2Bm/phH
o5FpKNTU1kaFKhgoj6M/unPzaFYP2ayhsP2zsGlKBD9hHudzth3yYavav1XewHAYnJ+6Gq1E3Avl
Ib+KqItkkOCYL7OkZDDyLsHszRuNd6UYnqBd7LLg3U6sa98Z0RltrmdYwJL9OtGJ+3pLLgSqk7UX
+z8EU1MqE0E4zcU4st1bfcN8+kVpy90I0yNI19Afl1dEc5T2DAPiJb/Lt+ay6nxGwjioujXTIup3
NyrQje1vjAZP9UJe2eDLK4KiRdYD7atlYq3Vut07EEM9PRz2vOC5e8FVdt8jkJwhq+GPf77e0wvx
kT3973qLADLFcd2YNfJic0qk6LUNZnJA9GZ0mONt8R7S2R/zf75e89IlQDsZg01kfRRSlEWMbEl6
Z6iwhHsVPzHtLSu1o+wnG6P+LWnabjDRTJwBj6iHlYXFCTktdBFxFam2EKgUONrTL1hPgf5LqER6
KimkDIRoLGWoVx/pwNS9RGgq7Rn4EqJSC5fMte7GpXerffYTRdV0hhlTm7SJaROzehm7ZvqaKy+h
8x0Ya5vexdra2b3QVeJhaShCKkGwCBTF6cPmdW9buZp3Xl/eO2iBDBT3jfIr1LZpcczGvZ/zsGa4
UfsfNV38vZbcTdpxZccvnS/eNbryCHKSIC52fEi0WIbZ0XnW+FCryiZqIpyH4bu9JqqPFZbuyeWT
aSJ23bupL4sfBANHQXasdM2D3dVuAEMum1aO/aUrA+kxRhr8Niavi71J8SMN/JI0JFKeRWWRxB2z
agW86prk+MWICfUd8WBScTL/RV2phFKQ94wwcXj9HX0ImD5S23ECM5NuOgO7ovUy+WkcVoq7Cy1e
Xj85AXhd+pjoF5++fidSm2gMuBXDftMV+FsSPGAQHdThmJtX3c/utwF+rdhL8i9ajEW0I09xnh0m
+PJVaHprNZ16ccvJ04VID8nYcoZQR4lh5npE5RNf5b3iKsEDFDuMhJ4H/7VRbwA5uqmGA8qhb1/m
4Vcg7brqh1/cYtDZyY9l9/jaF5k7jjsz28tl62rRnT6t9gUvfqQ0nMGbICVLYnW6bRKkIQmd0c5T
s+sx8JCX7ooZ94HwJs3lQ2Q9qFCjGufNdOZdD8s5ta8bpNl8LAIRJS139iraQqx4FrToUSpQWKmI
l7VHS32lIy5EeiNmy4N2Y47VzUi4xtWtcfM4O8ryXaC81OBkYiNzYym7StPUNWdn5QK+mG5yhEXd
iuQJ+smnm9OEqplSsrA5AYqTQePJwcAc7ikJMzcvGherZs+Qko3NVdkptatdlcHKl3uWhNGlRM+Y
u1gI3lJ1nv4E/NYZDGVT69m6Du6BdXMihp5sZCYEK1X0+fOKxRBzohdBsMDt5HSxKWiboEJvzMtD
T6KJpnx3mj+Vf+VMrpJuG7BpoWthDa0zCpNXNvvzqj9574vFtdPFVczlA0xIeFLlqosen63EFQTv
2hvCb7N1O4cbWrabmt2WdigQRPLtYG/L1NXSR9nezIdJjfGa/dnGw8YKXEulwPLRrS02+ZuahJvI
jmE4KgfIHTs1fCjn+6p9TpzHTk7dTke7uVLdvniWtczFqWODifMmD9ONNpcbZXpUsm1gbVP7p97J
bkWqbaCBOGhugNUcdgKVa4Y7CN9B/46RlWskFspPqPG4Xczs8NBm9w3ooK/vmrOrhv0ixgrCOUyk
szYErgKZFOVti6XFi2BCCZXgfPLAEjAqRxuCOJeZ26/XPB9TQjYmlWBQTw4F42BxQlJJ6uJYQg5Q
dCgF2l+ILoHQcEvwm/TLiuRXjJjJFPwMjZXC68LzMpviiZmNo6HpLJbOs8SZnML+FEdUtEAw/XXn
Q9J019ows+iSNbiSuKkWB/JkwcWBlPOawj1yGq8gk4hgkJstdmhQhHP+HEg4WvBZYOktRPhWtvks
BoptRiNU9HvIIuTFJeqkQc49yrOWRuRawXVWmC7CtBsByBbacrL6kbL5hpl6yoAKnxCeGodttZbP
XNzzv37HogSp5bF0Co3f4c/AejHx1JB6K4d+O8mIC0kjvqazV66EvE/s2nLjAYGIAsTh8lzGvKnR
5CqPzNbrq59t8612Dm3y7KebSf8m2Xu7+9OTvlJ9xW3kGfvGd/1qq4y7pNoD0xYEMWutSXV+m/NC
aKoIYC49I27KRXByytlBbYOm0bhT6oNlHZzp2qyRufhRHqSZS95NAhcqJB3zrPU0+66WvSJy7e+F
dmPsrQFxqk31bgwbx3/S0uPX5+WzDD3bsf/+vM8K5K8uTFHjYdBHtH3i0KvmrZHt8FmrH+J0U9/X
E7ocu7Haxjbf5U12I4OhaXS+2Ou5OMz58SZv3ERzUXNv5W2ogADYHAAAOMOjYq3Ej09Y7dkPJVah
GwisCv7k6T5mcZz6s8I+KpO+tdm1ELEoGDOveCm+xwGce3vMjo6MBaCleMwnt+OgHlOnK6Da1D+Q
u3OxN3E7/6OOk/1cfkdXa1v1ZPqGdJ+YH4YMUcE6pIxRzdsyqpjhe5FsH+yhOBgpqvQo5lEJYHmg
Orvczw8AiI6W8UgOsJHUX20/Mwv5gZZiU74klf4QyfIOuFuCtWnUpYdWUv7B9FRo26vCpfA1Trxq
Mq/D7iXOn03zGIekccatnu3RbncT6SaUqm0H7t2XHwL5o9MeIg4y+I4EK+1UPEh1VVCYFNb8EhbJ
LtXqo5YC5EF4mQvp62NiXgorymeSDPSCjsYihBqOH4xjoXJliF+5a/4JrqtHY9iVaENxO17H3WEG
6wuVTj0oJrA2JjPbYdzoARIvGxgZlXqlNBunezjifiLHiRsq6Fvl7xzwrWHsIpLu+sjXpz0qt+2v
bDe1xKatw/X8Yd74N5J0B4cnHje1jg6KR7NHNfZlfF229769QxktfVLuqp3zEJagjLtXuOp9vF/Z
hLOMV3zKAL7JbAW+cfmt6JU0BFqlt97UFdv8R5c/2GglvgX30s+Gr6SzsFT9x6ezNHKoHjP7WqmP
ir7V00MFFqS7s9qjYb6GxY/U2VVRC7dt0zSePpZuyfC62kv5dgrUTZ3TxmiBcByd8F6Fqj0rHvnM
rO9gTGOQ8BoaO6vRXARzg29gS4x7K34fhuu8uwucTfaSlT9VZ9gkSrWrgjvDx64qIQQyCgKxcq/5
+xHVPzUIvKJ7B8B4EwVr44ZLGwU6AyAqUsS0DxZ9xklWC99WB7JByFh05Pgkg60wIXDz5hcY4pVL
79JyjMHItZlHUTQtKpEk05RYsnJa1+G45XIvOvMgLA4S60OLmYsla+B348L9DtoJWhvjL4aSi+ze
6ZNQGuS09UrIfFP5S8i1CKXbr8/b2iqLiDfi31ExeaQLEhJ9dOdmHn9NSr2WrJyVm5xqMiN4qjRa
zhsPGRp9QZkKqGL3UsL+d+D+zITRkda0kozX2fzsBPe9IKBzjSsTpKVxuAPksdVrCrl2bWJ+KVOk
n0uGiMgFrJalorcDRTY2csSzqcIJLoNqX0mooOb2Wxr/CHvVo6gMfMWrHGXjt49fb/p5yw3tB64Z
BhOCdUKsO71nfJJmM4w1eg5D5YrcTaAUBTFf9T98QBJpiKwacIKi/vb1yhcyJvo/QMkx3kSgZ3mo
usHJ+jimUWtHpMGIDKroyyRavjEhpxbvjmd0a5Pciw/LkIkvh7dMo3FxxJKpy8ij4gbqEHau4Ytg
hQm/EJGrCq1D0e7iE8B+rV053JfeMp0DmvYEVNlg1Hu6z5FdzDIOATxu8r003lPJnZoXsc9W/Cy3
93YIq0sCQ4mzmpSsNY8v1MafIF2AISgEnDngmJNhjjToESF2fDfp71PRZUIh0Oh/GVa19qgXygFo
t3SYcMj8FH8+fdQS5Wc7iSEAxEDvrTo7qNXOUGZsoe8Fwa5pUFG0YKeiv/r1kbr0foXJD6knrgVM
SxdZeJpYztA5Vu2hNLUx+19CFd4SGPDwlWDyqZSj/BJCOSvrinRgkaydrLtIF/AiVjsYk1TgSM0P
9Xur3yjD3jF+Yb3q+jOeuex7lG0Ejy/AKuLr5S8ETiFtxfyJeMa8fVEDtYNSDwUdUWbQ5rGd9EM5
/PTHaO0hxQldPiRaSBTTuuAZLYlgeRLlRJGWSKG/Tt2TQUc0oYIN49zr9W6H98/ORD5Zbe+Ftnge
BLt2tF1Tfvr6aS/0XgBi8A0xu6XqpHN6erxSCWKKMqHnZ9JWiJHn0VGXNOrvBdm63TyKpltvuLWj
u6NNHWZI3rAmHXseu/gJuEQIzgeZ0XIUb/hFYaW2XnqCSaUhmihIAFUGGTIi70Pzoiujqzldof6e
f8Wnqy7SDByD6yQS8qRpmR0wMECuAF11/QBO+aYq84eVfT7/jAXLGzAKbXAuh8/+9V+lkmInWRYm
MD19bOUxJXbrWtn0DQy/1MZHYVM3uEjhjhySXq0srZ0dNbJNgVOB5syoYqmCZHRjQ7RiXDg7Vyaq
WjHAK3QTOjW7yUvUkoX5NbgynSMYg8gUOuLmvOaafJ5mnfyI5WeVlFEZxkZYe7IcYEWJEm5kHGTo
PCq+6/4M/mvNy/B8MgOPAmka7BMQTaGPKb70v7a86qs215Sp8iql2CYBoEFT9mKtPVqVtBXiV6UQ
5pWwuTB0t1AlrxvyhzZNDyEGktoaT/lCLS+Yn6i8ctLFmHMR1sh7hqQOx8rrjZB5ROG2fey9paB7
c7TOggaQIeVxgIy20e+E85O4R4VesImVHc4/XpbdD8CKOnSD7RHtB1MDaHlfdNi8lS5IVo8+0ddH
51PM/TRK8VPBSiO1j6oj/b7TLcwG256UqUX9dIy3cPRQ2ICwTuNBCNA7NuRMPXBrJGlUu9sGc+em
8oPwi4iOefePPt91XBl2+zz2WCh2V3GAEgjUBtG9qcPwykxwBVSro2TXa+FVhK2zH84wTqAlqCOW
quUVjpJqb6GSmie/fLJ5E427ASFoJFqFcIXZ7GeUOwd+V9qt5cQXPnV657ZMtSekspb3Jmr4nSlp
FeeOOCaSQCHfkszGpiz3aoayg4YtYd7tzGYlpF0K5icrL44YXoQd49y68qIJCx00BYQgihCOEatb
+pWd8fRkofwpwoxHhcJvvX99ZM4HcWJ6IgCzAPsvqBV1plZLbd2XnjZAHRPlACDP3Bl2RZccZJqJ
Or30Npn2CeoVxvPK6ud7z+r4hwGTEVDrJcmjT4q8sGKVqC6Zu2Y+GA/SLPw0402c3Hb+AVu9fVP2
u6+XPQ9up6uKy/6vSJM2EDPNSSmZIfCWu9vmD5+IYjTHtEi8zlqBrV/Ifk+XWwQ2YMGjVmo85KyG
LnAZdwoRR8ETHj3cHklezpnQ/wwSXrP/InBLXz/u5Xf8mbbAYzdBRp0+bxXnMybaMlKv1K5N/KwG
OznJvDS1N/C5QyP9tKftFf9Gpmu8srjYzNNPm6f/a/FFjdVGUww7ceaAMW1RQFOgr5Bpt47PbDuT
6JIQzcVrxjfgKm30Q5ihOY4lZ16thccLGTI/BTiYBUkUouayPWsFOB737STkspMN6PBufinmHmm8
/DBEwmr9OcwaQuEaROq86gbOoaLzDmeKGe/SPJZZC6DGGUWwOaj29fxnDh23ApQJT2ilxXvhZFPa
iXIaTUORr56+6dAqEEeNW7TAsBtSo3ozVTo25Uy9yj2Nzatkflt5veeRmwsSmSHmwiQryJCdrmiW
VlBhUVBAKhh3BnkIBM392N+N+OGaU+0aI30wBunhrujtl68Xv/C0AltLz4l0+FyyPqt9JQO0kHuY
/RzKtLsNfReFpRDf6qGIPsb6z9frXTjKjJR4kYzrYUItZ0uZrqaBltm5J5P9yhPSRkG9coV/vqHF
5wJcEJoLMrqgB8+gIVwJsZ2jZyfp427SUIOOjdswN24h9e2m9DsqKAckvaG32i9CnNXM7G/R2NCb
LN4cvX+vkmBm9GTqnp+YXuDgDmbfBXbyMzEQIujm3RQ6z/7Qv3UYw2yaKj4YRl+7NpKMHjicXRRL
AcIb6mMf/v56984FEjQmgqL3RKKHEOSSPKhhVA2FDIk2CVDR3GaH0A++1VV0ZQ79dZ3eT0Pv2gqq
wWN2IxgwIihCU9k3ZntdUl9YarOy2+d+JeInAW/nu0TblZbi6emN0eIGmIdq3RRwXGldpyOZ9pS7
2sAtjDoapC/0HJhixTkQ/8IVgonZpO4DedXW7cJdePJbFqWdr4dqqMA6QsODPHckYSvCnw2qBmaY
3ph+ex0QFSOc4e1gFY5z6WQLxgpfMP8H2He6D6StSA2kUeG1yINNWbDT82E3YMRTSgcxMRZOSvrP
IjDIcrXPEJ2P5W6Wg7UXIlKe5fFnoAeUUqHXZBqLu7IY4fDO05SDjILEaFwz4qR1nqBsZXyqqJVm
786mTD8BCxFEi8bxsHJKL/0CYpmOmqHAUizBw8GcKvPYFAjlyfcWtbyC5pMQz5/QokXeY+Njs2CM
wTa1gr16MPB7+PoHXLgsiCww/QS9HOSkeFV/JSdKpkeGlhh8jSHDYw1OPd6XMbVCG5crS108/hSa
qDYKZdAzUcBQivPOGrIciyATGa9+qzo3ZclgjTybSYaoaBq93bRyxCQsdUfjAeytO6j//NtHpoUD
fEVH5/mTZnn6yEMtlS2qSrnnq/LRssO9gxi71gTcYivn67x3gSAunROhWQGtdNkDnUs5ttoY/oyv
y2462XdQym4d6z31rxvUKWUtfhj67N8DZliV699QsPFBe3BxR3JdM25rFbTqbLjF+rifw+qaIVIm
XXVZdOXk9SZ3+n2cZ1u/jW41yThG3bDy6BfCL6cJCL6QgoHOtayviySw8n6GKimNitfl73FjHCmH
8D6XdrlRM0nka5+ebCU9anOyRe5JUuR9Z88Igc2HIsq+f/3WL6Rj8Jf5wuDqMUACP3D62nM0v6Vc
Rj3EaborkgwPTRw4ifpnR7qpcUxCLM0yUAib5P3Xa59/ZCwtLBqFcAg30SLWRlNdWOWsApPgeA8K
WYrzYFUhUm3Rw9crXTpxfFzwO1HfwQNNhJu/Puem1AKcLhmNRWFzRA/he25NH1gme13TS25r2dF2
mIu1Ge7lvf1rWe10WSZ1oZwIDUjwMBVdivIqU5O7wa4T4Ae11zvNjS8H14Otc9zG3dfPfC6bReBi
nEIGKjD6Z+V8bKixatTotZXtsWrLYzYVbwD3d5Kf/w776WBwyOPbRA1/Kjiy0di7rov6ZjYVd3LT
8ldXZE9f/6LzTFFQ5W2ReiCUw31/uh1x2tTKFBHJw7G+UqZrp0MeKMUNhdZ0LxdcMcZKbL343v9a
Ufz9X++9GBrDrEqAOGp1hzrss2Slr1L9e/CBWKfxbVCT+Vj/0xf130WXXbtuAu1VzDxmY3oRdPgo
m/ZTwvB3CvaSVW76KNq1cXhrO8HK415+5Rx07kyGpVxfp8/bJ4lh+X0I/icd92YB7aJpb6oMlElk
4/NjXiVZvkvVetOUBaaktmtZk6eVr2A23nGvv6Nq+aYVxkro/dTkPM0nhDIynznDRULw8kO3jTHx
JR+O3WhIN0HUh24COtU3H4LSKTdl3uT7OQIqUqBuT/oXVc6x8m9quF6OGnhzHXyPAhN7c79oKV+L
l2buTNyc0iNqX+9zLG0mtbmHQvT1cb1wMX8KOjOqE2QAXBhOd9OuEh0jeWb1DhDp0X4pO7e19wG4
WytjuDO8lWN7ZyloNl4nmFvGDGjT0Hlb+RXntd3pr1jcW2HSFlBRqa9gbm15X+6P5tE3wCon0KrQ
lrWieRvr6Z0cxGsR5FKAFp0KeLhMNNBzPt2AxBrttCqwAqjcpqj3aWB8dPLEgDIo7oMuPQ6asxtk
eysHDU2L8bsvO7tQOUjNi6JBYctX4sfFeCquToynhaT3shs8KnkDSB8l2zoFbsdiaQLMWc3CfRUQ
vZzyOa2dh6GzQ4Yu4b9lz4nWGCoESKHYWLkua8JJjxwz7EgJA3na17YsuXrZXM1Gu3OS5k6zi3Al
V7gULtEiUGgjC9vMpWycKg+WVtsas61Ru8eoa1eY3TffMG7xDDxI0/TUBPnx68MmKozlh/r3kosb
GbyIZk10+dFX5duLw12nZJsgt7YomexQPVrZ0gtNOdFuhE8tDHodSp7TA8bgeywbR6ELHxhHRL3d
GQFfuVeuQxJ70GO1lzSFizvMR43FcTKlgNDCYa3c18+LPiTbmTBAn+Wkn80VW20aMhXnEs9A8zLV
ur0lxbd9AYh6MKNDqlEEdhl5WfratdEhLsOfk9Z9p52KfyTTv1BSflcyzfKIcZhf65WXVCnwd3t+
tdJqZ2mtja9A9CM2fowqSKKy2/XT8CPXRvjImQ0WVJ9uSgsgmtWEz2kaa6CUciY+Y30Tx/o+zYaN
VqYHozQeUDUe3a9f+rmaFQwc0fDnZubWOBOR83EDHIYxFQVI+Os2mq1XO872ZuMggS7bnWv5wNvs
6Wfct9dKMBySTt32anBswnQG9603m/ipbDNEYMiqfKXaHLIhOMjjsJIvinBzcjpBLyACQjwCwSAg
FKenpUfRuIoqxHA19VWfA9zEWlcqmu3X23EeZcQydMIRdhKWVJ9//1fS0BiDYuAQlXiT1VwlbQvg
D2QMdA4t7Z9yLLhiFebKnNw2ivJtZe2ziMvaDI54QD54KpVFilSHrVxlE0jFUMMgN56uYzW5GlPr
R5Qr94aR3dowHEiar6fC3kgCUqwlt9XY31PMHELLZxAWdivbfn4P8qNkwUTi++DjWGYVfjSXqpQo
sTdp076RG8S8kqc51O7TvIb1LTc/8jdJqbZhlnwEU/VmasE/Ew5Xc7TmqXIWEsUvQZCC25hShdrh
9AREadfqdskvsQbHq+ru2GrqPXLUrtxVm2pOrhrfX0lexD+5PHSCVEs2RfFIKnC6pOr7Yd/nVuz5
UG4ow/yi3mV9u0vs+GA6a0f80gMCDBIcXtQk4Ticrhar9pxHvRx7ifIrY+48Vi3D3lenve//Gdo/
/8tpY95HGxWTDLKz09XUPgtqqQkTL43Tq6i5mwBTyD1qpJ29jX34WHN3zP3qZtId15EGN3XohE7j
QyrPkEumEuSatSJacz4mEV8ACD/2mmKN+/b0N1lNloamJOFALTfb2KxvJHXc2xpTgdB8mGGeWr68
oY5Ht3++RoFqrQN4HmToK6N4Bg2ThjaX4en6eakYlIpl7I0MmIu53Er+gzHIK0Hm/DuHMyBY+CQz
8C21xSrj5BilOjLLlsvXrnwqbarQ+RZDnN3KKz672mhrgGMgCgOaAZqzCChyLekhqoQRVoeFWzNl
zqTXevBdGysSKO/t1npo/XBl1fNTzKJCHNngThdOVqd7WCh9bBSyFXm5CUi8aYQKpitL2QFlsOtM
t1zZX8mVzr9SVoRZAzIUkv1ZD23KtUgugojAUM1HMbyV1PJR9eddZka3We+vXJkX7gjATuQdFDQE
6jMGfIOWYWGkfgzsXZQkKM2b8jUeaQ/VYG0nPqHWqbaOXgdgJIzXlXcqPoHTkCT4DUDC+USE/Oei
yptRn+yS2ozRH/S9DNC67sv3csL0uppvQlsFwtzsdG2+jtTEnasOJGWXrHynZ5U150qoDcDv4Wyd
0ZXlqM+DXOY3hFPl1kTeye6+2al5Z0X2Freft8QZH5N6JWG8tCrkOSoRgZ9l8dODldb8hVwTjKEe
wbeZ3WpUv2MG960Nba8M5Ycsm197/+PrDb+4qkGChJutfW7SWXSqFhIzYq/JPwy/3kb5+Kqo42Oc
2fj9jk/YId+Fq/SLCy8ZTCyhgUTknDIWgkE1bJ8N7mp7p6SON/bzq00hmkm8WL17seK3rx/zHAlB
5iFUbAFdmXB5ltdB6CSk3RUgHnq3V0nn3KLrHIuEAmUH/ai1/fMkN/sBik+QfPQyl6ESDo95/T/c
AeipKzy8yZiWX7QoC5CyzMI2hiOYoemky+NjPZvvZpHcStrwGPYyVsb6HYf9ZVTif0ZnzaTrwh3E
+qZA0tOmpTe6iM7/x9mXNcfNW9v+ldT3zlwSnE+d5IHsbra61ZpHv6AkWyY4ggDBCb/+LjqDJdqt
vtdVSVUcSQSJYWNjYw0kaLFBD0gzdNHErqtjl28hfbPpI0Fp0jRwnIS8sAd3MCBdT4SWX8nRGAWA
kqG4hQPJr/xvYrBSjnClWLXZsDMa+h06s0A5VU995cm1O0xfOltHZPR2Mqg2io6xYt66grR5qrrt
/F+7gF95KYg3I3hwlYALGg6jGeNUtWkehkUcQjo+O5vi6u7Xi4sqDHMJoi+SFSTKQzFeN8V5CLvK
zCsPVmpfWlmwqQhbqc5fI4IcTNpGUAzZGOyk9se8o/zyKigKoL9wSP/F2Mg13MZnfEKKak5bqCPW
DduiQHZBIIss7fas6EwACIM1q8V5ysMHDdhzg3Pt5yvot2PnAxaK9QpFcOy4H+NTy6Bzn7JZmVzL
tV1OVzD0WzVQb5xdhYts2raVvi2o92yLAPjnXmykt2+C2BbpyuEwBDG/uqX5xSE1PAVcOy7wiE7r
E1H0Bxxg2VvIZ8GWnk0lsE9/fM1JZBVU5ihbeSK8FJl7nVXDVUu8iz4dLxjwlcVAUuDu2cqtLROW
om4aObiyiXgovwatCfwM3+P8AkfSpr3sjeZiyJqbvKoPddhu4P+znkaM9mWo6I1h8Teno340TdXe
8iAWEwCjWzHnzkN2sDa64qImAiU1XPYFWXjK/O83qQhulKG8j8sNAM+Xn2qhAtx4CqYJM2KVDwBA
pwKLCBxMCdGBLFKAR38+CX6TiiAhADsGunUhODKLjCuFt0FdB6gddPxt4sW1hxgqZH6DA+3VoP0T
FZtfL5QQLnwQwOHCBJov9MY+jmXpDEUBci8sQlL7ui/bFz8cV0p3W273sBQAVy7vnESBTJLCbI9P
9d2oCHgWwgKXGiKuBWamhKvH553wmy0T9X28zczXQY606ISMU54HPoxLCsvA/PlSVM3OqOS6E9Ap
6+WaguYoT9HF7Hn7X85rFEtRwkH0/FXHYahVy1A4zFb9dGH6w1WAu+kwpzKmk2Xu7fILKpj3gVDt
QQkKFqUM7ycfgpjSBfumC0FTTQ3oyBbNyg/vRt2xNesMCmBLht8xwTziPnjimQ2elQGd+TqYhS7h
wVBQu9qFOgc9UulvfjVtpppsuXj8vFN/N5dD0ApmuWEA7ZdMY5EV0oI2MmYWvo0h4K7cQj86VfVQ
dHwPpjc2y8HbfN7o71Jd3A3+bHVxJIV9u7BbPmYrUNthrnUF4fkdkHp0bOIhhC4HnB395kSE+t3O
8r7NeaDflWByQ+dQn4JoxGSWh6wwUEpITySw87r4Za64OM/PaSwynkWohp58K4IUn2VBYyUl1heu
qjig9Q1V8tS28JuQMN+xQgMA2nkQmF20VbeyK4wJZ0o9yfOJjdcTNfZyqAuweMtgrRt9FRARbIQ0
X5w0vLSh+mK7UVEWm46P29BubmyYk8BPithrGG9cM19kseBhvzY5SWTLH+Suh5ZCvoJblO2wEx/w
ceLNLBYbcuOQFUM1bL6yX6xmXk/TJBQOkRnC921m3MIZChx3K8aGHAe5v/p8yrkfd/Nf25ujy7vh
72vqNmNAUX6tWlBQ9T0Q1OdD2qBcClQZMQRAnHpv6qyOQgqwd837G68BsZyCVJ7BrSo105veZNc2
TvKQuk3y9H7optUIvZlZrT+HZ1rHANtiDKCaaQW3Nl/3a2r3+6CBf0QO3LgmgDoFt+n4OPny0RvZ
c36hlLnqjCHJ0vJ5cNRF5SlrxVuoX3hmf9cPDoUdOc58bS1fOkD1Own7ycrbVTj29i3etu9OqRY6
v4wNpLCRa8BoEAA8bHKL+K8hAwLudpitwjrcNIJt/GxYAZAPAaO49i/RUetR92A+y33DrHNmOxd3
CriGbmguBxOm4rXf3bvmBCfe6npMYaqOw7nIcZhkNqiv3m2TTpc5zEIzGTkbODbHnYVSKO4FpvH7
hL20MvbMqA9Myb1F64MNE7FpCvfw3llZwly1jZ8IftZDmh4sv+0wWZuJbEd7OlEB+LieMWdmh+eZ
P4jzOJAcy7qNM+ZOFxqYM6kG2DKFBN10XZnfgu7b55NzUS3/V0O4X/1xKzjrNC3ioQ3Tqb4gKDXo
FiSMnWP5MYPPjV+3m8bMbsLpfCLBpYLnhwzCW88ovoQgH38ZgwujX5VVCQMGeydoYEfchnjJYAFi
d8qCYVGy/c9LIgVBmIQ8w7JqKQrleHoscDwHbtvM1aPXituqRNluhF6wQ0FG8MrI6S4mCEAC5lsX
G2o2F9QQJ4D9i5T4328y+7FCGAfIomWclZxUANXX8+GZIuEYDlUtb7UhH0U+HAauz0nn78Y03BlB
c9UP4sa1yKVNeDzZt0ApRGQgG1h6nFVBc8gdck5GtrMscIE+H9bFNvfv9wx/2EigoAGUyMeY47ml
4eO+F4eZ6ZA5Oyt4lXIn/LPOfesASkKyzPq7z9v84Yz1cw/6tc1FHm43qTF2c5tmjRwxay5q7ibh
15LzjWn0B+CT4ajVkHpfIqRnpQAWqLlg+kZbhxFgAlLC44Zam4KDN5wdJNRrWue7WxDoHI5XoGt8
/ro/6kqL10V1DckVNJlRHljWnYAFS2tOMZRCjFeGIzYt7nrd5nZwmrfKdPdN6Fw4dXrmgz0wTXY0
UzhA7krsITirOvvQqS+lfuCDhNaAf2FP1iOsYrqJxFbf7XpHQVGL7JFRIzdXIN930AYqcBP5xeTu
M7G7K7NIYy+tYnsMQc5IkyCdtkR6F05WRhrJrjBWPHiWQ9waILVaxtrt4I1QNDt3Klfzv4FqX1vV
gxEYcJ221mRAvTDd2LKBnFe3siB3BqBQYrfFtSnljejE9cwu04P/THR/lQ7sOZ3KW55DNMEevoT9
qVz+l30P5Of5ghmuW7M14/KKOXAKKicP80EMGnbo56ERa8Beh25ti/MMVGiur/IKAhV3JoeITv2v
EPp/vo7/k77xq38NZfvP/8W/v/JmklnK1OKf/zxkXyVv+Xf1v/Of/ffXPv7RP5M3fvFSvbWf/tId
r/Cf5a98eCxa//fbrV7Uy4d/rGuVqem6e5PTzVvblerHK+A75t/8f/3h395+POVuat7+8ddX3tVq
flqa8fqvf//o7Ns//kJO824lzM//9w/nb/zHX4eX8gWwgrdf/uTtpVX4ayv8OyAt9nxzCu0vlCf/
+tvwNv8kDP+OsjvWCQDXNi64Z8BTzaVi//jL//tcpkBlHqckJFXWXItreTf/yPw77mJQh4Oxywwd
m6F5f/3n2z+M4c8x/VvdVVccAlLtP/5yP+S5BhClUOQHyG6Rs1V1lVUo0LcJ0vdrZJgrBzMfecSJ
Ofsxtf35+Pn/f5eitRAoBJeCqWT0gHqHvpG0zZ0V3plmvglpdSJZRxe+S9Z/trJIbrjJUFsFWwTw
IDeBnuCGleHVu7H8d3+975+P+dPPR8/99u4DCjjVOXDhVklL7mhnrdvireyuvGbca//C7NIT+8ux
YZi/7F0zvjOlLfOESjz0Ea1wSao1uC6njhgfs5+fX7HYQUKGci2z8Xgq8iiAhlBpHsIBAoT85fNu
Ovb+i20x9ErHcSquklCLlQH4MRzg0Ui3+vzxx95/kUxNzKF+oBrM0h7kbeA0c8h0BekmC6EH5Ps4
+X3ezgKK9rOjFncmvcZ1ShNKlK9jdpYTnN9X9bf6uVhn6zFyVoBVx905/dpBiN6DZFeEyuWKRUPk
r07psh3pyaWrS9VQaB7Ltk0Eg0Wm0T77EApDsebELn2kJ5d7BwuzGsQF0SauoyRY0eml8JDZtaP1
1BXdiUVzrJHFqmdDV04gN7WJGfZxCqkKqs0oJbiXKP7wM+aW362XNmXp0Pddm/TMXE+CgXeSbofa
BEw7XX8+F37gFn7mM/+dC0sMtlEF9lhzdFWjDOJHckrTravzgEf26NN9LyzyvWC5c4kSQb5tBRxt
e8vMVqhI6F2LK+cO0KTUfeqCMXhOra6LBw0b57CpzF3eVukYF1njv0zDFN6G0GHeGPBnvTdbruIw
a6PSBcV2tJA+aFsZq9S13Y0URYljpZHhGj5I27g3SnIGcLIA5RbwTSAoFWrY0FAbDV3B9LhGzZbJ
/jK1Q7ZLh3H8lpVuAHZM0HZ5lDfEvzPAiji3aZsf2tEQ8KBnXvuAupe+EpVTP3zel8cmxGL9itYl
tR5xwiYuj4ogiNVwn3M/Eu3/V0Xo51gt1m1nT37hkxIerhaXsdUWqLZN1Qmk58dq5X8f7i3qDLrp
KAgHdZtAIfdbmLE3VusDl9lbYfgvfdveU6tNnLC5/7POWuwFZl/A+LVHDALaLWbj26jebBgYe6cq
0McGY7EZwIK+ZqxFhJH0Fb6ISU0vmNnEuAL/V6L4IU98v2ce2Y79xWbQVlYlbYrFCZefGy+rDxCY
PLUof7/TL2kIraeDcOyxEegOQt+GFYfWtmxOqdAc6ZkfeqbvogrTdVB3DCs+sFJgaHWEXS3yBQS6
jOrEBxzpm2Udfmxlrrs+R2gUVOx5SrONARDUiWWwuJr8OVXdj3GRGHXTlSLFVNXaW/PaA47Q9yhK
wQIm5x3ncR+a084Dk29v9dJOnKz1cecgTvnzzQ39Jmj+0Kt714XF5Mkxp7yFgQKokL7aAoi31jz8
szzDW8xdMG3AtsJtUlK5FBx0/igZ/Woy8wSa69joLGZu3ja145dTm6QeX/cdrj6C8sSimPe+33XM
IgQCS6S1cgcEipzF8GPHtfisUEggNKf9UxzBY++/CINVO0rLLRBnx15EhXcu8xMdc2RluIsQSCuz
6Mr5wV5N9qp4rsYxSXNIQ9knMq8j3bNENDaj7VSTXbUJNAXOa1ed8T69GbXxpSvrc4f5JxbIkQ5a
XtnDTlK7TGB6igr2S2Mq7xgf+J8l8e7cee/mvpUa2K39ok2K1jvAWPx2lAqnHlGfiB3HBmGxuEt4
gefOhD7C5eS5T7o9lQw2ztV0Ocji9vPN58j6deeOe/cNJc/LjoXYSCl/FbjF0uMzTg4nOujYByxX
r900AzexkVohkIMpmT2nrybkSYDGn7CbPzbAixXc9HAdbDssMyQ0qLbHtTWd6P1jPbNYwFOQE+FX
2BxIBsyttcdYR53OT3TNsfderFyAmUoIb6Br5IxeD1QNYLX37fMxXdSk/7srLB19YEMpAe3Gq6uh
gOW56UKGqOdw2FMMXEJjJLgCacvylZZtsS1kZW7BXx1WBuq0W0fr/hbSm+bLFPTpXuUtRGX71Nvp
1Eth+RZUCTT/+r12UnLeurneZSF8gz5/8yMT5setxrvZOGWgtXguwn1bWyjJyXVu1i/9hGobUerP
QtuSTt3JQRI6aZXU06PhvTBLrwczjCoVnJg4xz5i/v/ffURBRqL9YFCJQcuokBdeOnMU8nWQn7rc
ODI1lwykegQ1MLfxCXTIgqdacWunvDq8AVch/f75SByZn3P16v1HjB0xLVqhCcV6XA+4jghf7HA4
JWV1rI8WkaEOg9Kx4NSbDP6+t2YeNcwBUKCo82LzZx+wCAytN0irHHNY7pD2tmrcVW6ekqo59vKL
yCBz4DeYRpHLM0QkqguP1rG2sDgm58Q6ODbAy+jQWUMKYVhMoRY1c0ZX2FmAqjuFjzqy+dqL3T2o
eT30daYSIV+tYYwm9WyPFdxMngb/7vPuP/IFS4BxCx/Etm8a1NFGc+V17brK+ZV2xO3njz9SplsC
pbWR9XarKpUUxTA90qqwtlQW4QNUx/NtAyvuCKR16zwNeX9iozky6EstlZz0WR9wikw7Za9eCiEP
j8K6ooD7tBDWqR3z2MjM3fkudlgds+FPhTuaWlqz6Cn04V+8JoRLBqSMxxOfcmRtL1UMaJgGeiIh
8goip0iq+ksI1MGJje1YPy1WdlNnZSUU+injD73z0Ld0O3Zf9EkxlmPPX6zrkUOVARBrJI4M8pWm
UydEtpe0zM6ENfxZcmovFjig0dyh9TwK6olge55w792ZV63+DlPFE0v82CAslrhXplQ1JtpAEb6J
3Kx7Zf4pJv2Rxbd0q7L1YHjD/P45v2ReGKfTFIfm0+dL78gUXXois3rwKidEbIK05FkDNbDBeggA
LshcL07t+z9rZG783Too897yhhAFbNdvErtukqDSr3KUEITq65dB23+Ywy9vxMGnGiGjR9pkGugq
YBkMWsoV8U/Bd4+M8o+r3nff4at61K2J6xaAJc/hCX/GCT0xSY8N8tzku0ejHMomrlCJUgbwJZCO
EK5cN5Wz+nwEjpUWyGIhG33YC9s0cTYuVP7U96VY5aX0oQYnyK2T4g5XanjMsTEPr6wyb3dVjuGx
oRVyYoUcKcP9yG7ffaDR9GGTQX46sWGR+gJGegGtvypxoFEEE71TEhzHRmix1ieWNQaMCFTi+DzY
ka4PVx0dyIlePDZIi1XuDl5XGgzjPw71vsq970Vt3Aq/u/l8kI68/C+OWfBN9NSkUd1PycWAQ/tK
NJN34t2PLPSlHgvAv+4UeiiOBDnAOfYT9o2IMxzeSAfRzFM2Vkfi+RKgYw0dCacmEMCiFnTt4Si9
LuHbvIWBrPom0v4kPH2et78pyPxAzL6bTnooyZTrTCTMFWccUHhiABM+mfsJvl356K7DrHz04RJR
4banL/JId/IpFCcC2o/N9XfNzzPkXfOFM5SaFFokpioEJFtIkduRKXu2DnkIfBVzuAPn9yp1D7bT
hCyqCfwxhdsAfAZl1qcycKETZhrBdwrIdAxfG3LVwbX0shJTBTMXU+0wlXGUrEqki0WqYInUf+kd
W5zlWWZ8n3Jp5FEGw/W1oeX4ADifHfVeb27gHeY9pATGJsEQ6odGEJaYU0VP2fsdydWW6Pdauplm
EGtNcDGMN+DyfqqnHQWCsZ6KKz2Mh4bxPzvc/eCyvOvlBrAzAbqiTLJMeWviGd9hrHhd+tZ3AOK+
fL7ojq2LRQZCidKAPTKZjG42RKJBNHJc2IlVJdmWhonrQQvQv8/b+rEMfjdtFuEpxLxxgsysEyN9
zQmJ4LS8A/0rSk1nx3C2J7AHnjB0VTvMVKCIhX48jChYpPnKKGEQ4oKO6bQnQsKRcPYDLfWue23c
y9ZNNtRJGgDPmNqqgDY8KNADKU/uO0e6dykE2eU+Yx2skZKqUsY6G0trO4WkiSCRZl+14wDbvy6V
6xYUxhW8aHxoY5l62zelv4bZUbGxh9pNirKELhkANY+E4H+Fg+cnJ0bkSBxZ+t8wRzZ2lQvcy+nc
S9qi97/RcZAPnge3QloDzMjhuRRnQwYoPX5TnpWjnUN2xW1XBEsd+nX5SUXkI9FzKdunHRmkrieH
xHBgqMTFGgB4FKumqDilA7YQZfhvMWkpUJqZdl80WpaJ6ZYQ3mucbOSRIVL6NUeOeWmErWFHAsTP
bwZ6BudJy6JwnZ3segvUWLe2+laeOLgcmxqLGMpAW23rPrBw2cChSGht67w+Gxp27lXWXY2Q9/kQ
H2tm3m3fzXIKIqznQYEKlT/fRu3SqA65oYCLDZQf40tN+M1aiqz/rLVFnlWRpmin3CRJ3tjjobMN
dgF96+a8glf3uV/7UL4xBn88cbd5JGNY4hndcOLAbQQkGZHabWGz9RxkTXAi+i5wpj/nyiJayVLR
xjBzO+l56G8ZIAHbLjWAk8yFbcWOYabbDsWHWyG8LBltUu+YAadPyHkb65LWdE0aGkYopcNS6vPe
PbL5LMkRSquxntrOhhMSLg/Tc5MY32kLs79piK28fMKl3J80BET/x0ljt2adwmTBxk1cfuHxW8i0
xa4DLlUPiyxUVn+4TH7e1O/nJwivH5tyLfCaQ5XayVDUm8x31xV3NxbOLUGoLkb+R4sNjJ2PrbQV
laXNPJJQlqOu7oxGbGqPAymcP9usex0sRU8sgd9PShiyf2zKJtqFdI9DEqdpWJSFMNtSAdl83lvH
Hr4IGipDaZspRhJb5NlNmep8HwKf8Ie9tIgVLLBaZVS42vCzcNxoQJWuWBvKM0/Q8LofhX9vj239
+PmnHBv4RahAwUlUfTaVuK8mDXQXaAP9OH+ys3v4ZPVbB0qBw6rrXGv1eXtH4FFQ6fo4MOVkWUZY
N0PipOo5Jc1NN/Ugt96hxnPm9WUiRX1pD7Bfa9pNzZ11AxF4nXUb4qffsRhim0Ce1KRgm9tw+zSx
7Hxko0XcQUTBGMrEFcWJ0LPw0ftP6IFb0eJVA4dVuen2iROgHyJQUIUHpWFHxp2CAnFvG3wPKAGM
G+BgBIPeIbRxeK0FYETC6J+4o76pzPZScBczK4LbLlg4FBwgs5JIs5BOiQ1yj3ZLkfqsQJ4sVhVK
BmtqwNtXUZKfi7ARD8oY6e3ANOy9mhz2QaTAEJ0YjQUm/ecnLg6TQztVmtEWO7FpGxtakAkpbpgP
oKxBsSOL3TYMDgA3D7dmAEe6NcOR56srHX2qLH1k/i3dLyBgCY8Yi5dJDzUY+DK1fA9zrIBAe5V+
gwz/dG+GOrROhO7f5zZw0vw4otQZgLHyxzphatxlBtkgLbw3mH/mqPoEHeFYly5NpnIny0ZwtBRq
TH0CTd17q2wgsyyDuK3gFUwogc1BzyOzAGnXOEUa+f2mBCXpj18mDOJ4UpldUtk1hYpUxs8MPbkx
RFaMxB+ZedGZaXljCuOUqNORIBgsgmDZu2ZdUGgAFan7AjEv/wk08lPFuvkhv55RvGARAw2jtRvl
GSppMreLGuGDkVWK2eK5zsTN56Ho2GRYhL5y4PVYGPTHfZQ8wBSBHTKXpyAIizA8uNVYnPK9ONbS
IuZBMZ17HOKnmOQmEJONuAbLayudUMdDyU5E8mNdtohWteFmnlf3KF5DlDuptRmuJlBzYDaMuv+f
9dgiWvDcxO0gw1mtwzEosad22jjMzZ9dVFZu3HSy4s/bOVIoBNz642xurZSmbQc0tuxbTiBPtS5x
I79WEBWFNDgz4K1d5RvkfVscmndB88i0OKXoCcvk35cJIWn6sXnfGFRFAaNOgM0Ub6ny9GUFmQEO
2Uhr2jAqnLOGTPy+01O5TXFy2IVWPu0yYPThWlOmsRtCPjC2BjU8hhMmMJweDUh4jWm9GWm5ocPX
QpebBsprhED2WeOo35fhvoJHRVt0ScsPwPJvrZ6s9QicT0lWYQarJ1WufcCJSdlcY1vaStkeAho8
ePgdB7odgJztJgMmmUGdws3FLeIeVSALUrfZsLYbOIso9gbVQyCPYU8J5mOs7CKSbY1a77hpmjHO
Rr1rrCzxWX3ArhQZ3VM+An/rzQadVgh+NTlLqVFEufvMOA7QMBmIsvbeC+F20fjfqs48rwsgVhpq
ROZYRlC1iw0nj0ZqbJzJfMu9e4Ona24bO3+yVmHZb8sZyzmXM8tq7aqbUsMe1GwtBSNfmPAIvida
3wXDsAFR8hL4/w11diV9hTHkVegOz07bfB35ZY+dEd7MK6u8GsrvDv2WQXch94oRAgD5trPgfWhJ
QMqHldPKOMU5mhTOVqbyPPW7t9pIwelpYm2EO5duPUiMwYNUwS18Cu/a2keNREBa97rInoyexlZ1
War8ruBO0uoiouTOpjpKIbbLmy6erOcMwL8mhwZF622EqM/sDDt8Vnsr5kOEGc66FElPoItVWr4N
tVhNBRiE6TXuuDZi1v/jFQhsdCW9IA5ktR79K1Bmd0NZnM2HcqMbX21oNXOzPaP2eJYH8hwAtkim
O9I+Qalq7ZVFQsD0qqA7MISvUH+mplqJWt+IwI+bjMYMxdf2zRI2ioJ7RbJdM1zSEDimDvKHU95t
lLkf1YNHqr1LCZTBvpSkuLLZWzV8qXKKOXnJMvCYncxYVWkyKSfcIk04KA/3Ke6ZbY0qgnZMNGjw
EH2FQNddSwj/CfqGYlesqHteubxPlD2cebOvKzTHjdTbBhRuW5zeOd1NbebXFHEfhQE00UQmc7ZG
2G0rH5Qzoq5BPbuUIT8XARzdZQMJwQ7VKkPlG9eERWwL56LwleOHo9OfOwO7CoPvym8jdyAJg58U
WK6Y1CWQ8U7sNBaA+qjqZNnKyOGcAE6YwGk9zTYtCZKmQ/XUCyeIcNJn4J5RrWjxB9Cv6IM3iayv
DzSCktndQaQE5gHpKpUzidqFmoXxTTfBBtnfWisU8pob4btxKMwtl66DogrKTY2b7y0QY7WAUyNl
CQthN2Y7V6wL4bFRxym7U2CVQWq0Pq8d3Ilx/oYiVmRAocUPLs3mmhdXKqiRv0+Xja9X3QD5ONXs
R2gqjkCS0RKMSHbGJ0xW5UdDWiOgPitottRcbwq725YqW+sBnIhmBLDtUdryctT62RrOwTNGUfdg
TleeuFAwrB+LPpbqqQ7LF2rUe2XAJsoOdz7Jd7msIqMPNrV214Jba0l8uAa3cWWnOzC4X60GKSSU
dqi88N3XMszXhguYev/KpmrDDXuTFRa8vSos1urOh+QP6UCgMHAHUTAI9KPbe2cNgvJXXcMCvYIx
lYkaSllFwBRGyr5vaBqbDRaP++pl30byzIiKHI+vPGgJQFLHjaH4vdEFbHndkV67hp/G4yQ2FGZd
vuCbPnzu+z42g/yxTw9SA9U+4nuDqIfFrtNDwAInTfjPwhttNo0yxdblT4GV7cc0SNzquSR1bFny
rdMV3FCy3RCgrkorK1YB3anpSYguKVmiFN+n46Wp+zspDrWE8H9zMAb6pTdx/8ywz8BIuQY9seH1
AZ7wEJ61Y8dBlJvymOKgU0M0tazSuPCmFSNyY+PQlqn20phMcPwvwgDnJed5rMqIQx6UOm+gVkOH
utkY/NtYXrXNuLL8+iEtnpzUij2IHcMcD2f/aUVLmNxhPkxZs/dUt2OmvekhJT3UFfwAyvXE3oLZ
oyJ44Xn90MBSe/Rl1KTD+SQwJMJXu4bVsO3q1kXZYUmSyIbpOUJDIhAqaru8pEK+WKABE4bZ3akB
m8R4MGBvDRb83huKMyiVQ1nI13FJSMwgAOCP3jZtcji90C9Tfle1kG6F8hpLNXjoY8xcHPt89eaU
zhkYBzFYHQnwh7Enkfpm4Vq3cIW3H80hPWM2h7Mev+pNXM2m7Too9+A6rAMKqoN1XnUYHChRxcIm
SSleSPdSlfmGTbDpKtqYB5i5yDtAvkaAO6QVmi6yrwXD2dC8Iw1sxiOw0sCPgqGifMzCLusQ2Oph
b0EDFJQJN0edT+aK7n1gxIII9Ft6AdV2ctEUDDZFvYkuNHvXxbmbVW/m0Ju3pIVFCTzSmpsCunOb
UuILgNfMNeyMxnaPOnF3Phqta6/chg43FUvzQ8cm66yAkCZ29jCTuwKHN74aWsJ2meVVVTT5adnH
zpSley1d2WIP7+E+KC1rPXaBD4Z/kW1xEeyPMa6Ane95lodnpSJQXg1RXnMjM8+GIBZQiYF7hPuQ
Qtj+XDLdXjZ0BNnILX1+x8Ya2gTGNhfmuQf/dpka5V7ak9Rxq2txNfEKkpOoUyY9cqR1Clj+GlxV
MwLW47VqxvspZPP2yft1k8ozUdqv0CfO95CngYA3QWTiGThBGjDrNv8OpbELR9LYt2Bf77d73loA
32ftpjc4v89T87x3q7XEBTdwi945bnQG2LxlTyktcUJvi0EdTEdvVDZUF3IcLskkmvXoOuZFrvPb
ccbjgOJyTopuU5Au33O/l7ErSBBZmijQyIAmz23zGeDGNS9B8oWH9HURBlXkcM+BekR1706Btypy
2HkXsKEow6wAuwcBrgz7+4Gxx0yG5llt1Qakg7pVFXg0wi0yVlcGEdSmf7SIdZaV6rYLnHPoIZ7Z
HA6zQNg+wXAX0gvcx+7pwb0tx22jGEcPfCkYj4NMHFm57GBsh7JJ3uQ3A/yXoTa75ZZzBTGkC1GE
28w2Vk1nPvaihlMZkmoL2JHYCqCdr6fH2sK1TMaCJ+X34Rlj5q0fiDPQwCrQi6y1CJC3QN7ILvJN
xtQ+aN19rSH9WMp6L1pzlvCYvmRqHFdgEO6YcipYqdJdWxfm1khJhALPPdVhGpeu+w0cIwpdIRUi
TjXKiuqeAwnXmzBngVNSvvE1d77ybNJxkEEkmdW9n6HCl7JindtwQYI6WTB7IYYN8gqD6lGApGZD
gMPtuqza4PKc1DddW/pVbAQODketBaSawe1mY3oDAeWaQaYjtNP6sdShbCA20U9e0k1jRfHXTv7m
27wpoVHKIXEfGta1GUz2HnKxEP6wGykF8m49QCAX6dWrT+0CWHqeCzDKdQkauu49e2WXRrDJi8o8
D5oSZ/Iwz/0DTF7VIbA0EtM2IDdKAWjTEzeMLTwgxnop7I1Pg6HZDlIPLxb5v5ydyXLkOJqEn4hm
JLiBVzL2UGhfMnWB5aIEARJcARDg049HH8amNa1Ks75nlaQIEviXz92vY2crPYwW1LRkiHkcg13W
NOsLqIqsrYJlKaZKrmuxn6d5ECUN51DsCmRFnOA5mVVLLPS5ISzD6k1ETY5jlk/TGeK7dtiOTTBh
2IxPzf5KmkXWexrAOTrxMW12LV2jrY71epOOLXKBXIpkh1HV8KIMIo4FQ2qdxGOIUQf+bSYr0Sxq
2yhXX6RpxYHWxjwuwYzPMV+yITslXa5Q0RRAmK9mIM2I47KlUVkkqFGHAt5HcRHMuN6bkfXHRBVD
fzIxafTROiguqtjXI8NRXSM3S3C3dvtczp3e1iz8yNuwh7sIlpebwsOiazcQ9HAgS4KWlytPr0Hy
6JzFwVvm6k0nU9iZwFW1LQUqGBQaCqp4tdSuWuDbPZXIV1jRsWHbHyHLDp1pmddj8Mq7gdzCPh1i
fp1EP7QZgTD5ACjzHIXqEb6463hSqmjh4pJcHTvbOtH3GYv0IcHzvIf7TnpOeS5Qs8BG/GTzZAWj
GZniXGM/fIjTSb7QgdG7frDzlivvHgd8Ea4cksQ9gBk1QZUp1t/1PRzDU1NHe52F4XYozHygMCBD
0+fj22TOxwv0oUjhds4+iSmqqyVZw4eFo3GpQtzkO9WLae+5n07YnoqzyhAEW4ZjG+wonbKPRUaw
vuvi/BbSf/XTBUpte+zx8DeRrKvItZyMbTIh22eo6R4+WpBwdkTPuxz7mL1iPMWpL/wtS5PpvNax
3mUU7ggTYpIAx6VJ5HAN1OcCtX+ejjAVLPJmuFlkUmZtt50aeaSScll2XQRbo7Gxp74euyfTWHbD
u4XvpMra8yz48szrme2ma5mahk2DN30Juz+ob9qNUfNP35qhhJvPvYOvPsp6IGdpYMzZZ/Fp6gQO
Cv3A0YLAwseRqo2Z30Q+x0ZpEH8iP1yadK3fZbr8WHOG3hQGuZt6Yo+EmBFt7PgdyBmvTL3y3ZLp
l7Cp+4o27Xw74gneaVswfEXalsOahNsQ/w4n9PQmYUtcRV33GkBbf5iZQfpskKE+CaNjP2fx3kxm
OZAatmd0JM1OQU3I4tSdGTPw1KEhv/Q5kozluMZQ0IqPkeFUkln9BhcLqMMX2V9SUVjQrGLZjQzZ
tQ1iMW6oZldcbVi3tiDFZl56DxdQ7zaWm2ATTajE9eCfliKdfhe5oi8BxSza+YTe4iX0CCGZKaLP
Ja80zH6e3EDFsejQGvarptXKc7rr5zjb5qFkjwzs1zmZ67GUCz6VuO1alKLZW2+mEIx4xyrZDuN3
xkkARzmy7uJhFjsYFqb7Dq1gA8iq6j1NNhSVtknQeJI0oCUyLVcYyUPDmQ9B92zrml20RIYbxDUd
inhWw4AotSdhVVMuDAotrQp240grTmSYl0fRB6BmOOWYjagU7RxPMZZZ1g8/ZEUJQdGbbuMWe3k5
P/VYqR4VUet+7dtlk8ZzgMMewtksFeoS6Gys4NVroSm2CLGg07MaOL4WWcPDUCCft1FiO2jhQBcI
857UVn9rXZhDHzXeyev5YfplqLA7tpuszm2l2uHbGrQ5ooWhkh/rkV/YOmX7tukKkD34kNGGxbfx
MshLOIXIVu3idMvRIt2FU1Hf6MbFNzE3fAO+gJZwLQOUlCKLKawHDp/mSAUb6WZRLdny1pIELoad
dRUcn3Crg64vR7Ksm3REp99x9adV4bOJzYOLUl1hXXgvjPkVWhFvUdc/QPqcAcip16qOkHUF1EO8
1GGBSS7g6jKT8UtL8+4pgeJpO0e53fSmfdATblFFYrVPbR7s52J+RpKVqGKFmQr+EABjno5bP6jT
pA09LnXItoGDablYo02SMLy62EGXTT39DEez3q3w0S8Yw2pTkf41Qsj3dp7XCCRBGB0Wyz9EZroq
7uvpzusofLSy7yrEIuKxjOhRgMvZKkgEt+GUcwCJtYQTWvqqs2v+ZOJg16ojKF/dmBzyaBhQ7y+v
k+KYLznE0NiMoPew6zmq5a0TBcUtlpmDNQUuXxYUty2fOPzV1mOSDcFZFMgfHAgEqaz/4LB2rKiy
6ibVcsJ2aRzhNNqSXdJHdN91kp6n4Hpx08ht+lUgSIvrO9RhR7w2N07iLIkDnHcTob/FHEz3+OXv
+1xfumhWzcGOPYoumcEWLp87dYehD2m2Q+NWDnc692Ah96nQeQ0Pcbouv9FMEDwg8CCDiw439gcH
0uzLpRbzEektZjv6gcEBLEOiQ6ly9RAio6GKOx98zCPJKxG3yeMqFNusjgclJGLDFn3ocqVvl2Mx
9cUmRgQ7soiTqCQ11PJsjOp7B97xzPFePI3h6l/QInYg2K0Bm9TpOPqdIZB0h5IA0YWtaO7r/qNJ
4/GgLNpGRLase+cRW69UlFTeE6RiNEgygHkqrwoUT2fVtbRGGR8Wrw53wzOsocxLAle1nYyWpIJO
voCBZbs8eOLaHZE1fB6xgZj/6AahhTCaqt3Gu76BdY5c1HmZZnRXRQcnKmz5pPyecAuHh3kg+CHx
jNukjsMSuUnB+5Q0CpO7PsIciEWP9aDUi57H/FHPMDCLHMmO0wz/OdcF5AxHegS3FQan0SJ8iG0n
5sCvqL6KZEsnyuAnEDn/bmFj1ZcrvPIBCvgM45vIMii0HFqArpHYXooZ/Vy5dsl0SbxdABZZk+L0
gO1wtLK4QrZIeIGbTPYQcXx126LzxR5mFvoQ6W4s6wif+bUbM3uyen4acke2eSfxFCLQQJ6HIMpf
1qTHWlaEAnPDkOnxG8zHkt/ZmmamqhVkZKhuMP4KGt5s2ViENwGWCi8qgdzOws7zhyRz1u3MolS/
DxUSMGEo4HBrJYjXeo2EGBHkRAfU0HiNawT7gn3NqryDRGoLlRqEsOtQuPEBfghiuvSIszzbGs5K
UMS1fClFjVEi2FbgIIMN5L6BkXe2Xeiaq4uHg+tBBzE0tVLk8KC1OULcQ3zYVdDl7NaOeXuKRit+
ZxJtR0l5L8/KJvyXsFZvMtn035sO2kc4hsNNoAwCZi+IfrYnXDsR2uI+EAKOTs2I5GdMGy2BUgLD
Ap9F2wbb466c86DHWz6LOL+DkJi/+rWTR+2F/qXrNnqB5Vz629k43wRhX98yzvsdr8flHh/u+NRK
gmuvLWJ0GY2SiPPxHm7/Ava5iOZiyFzO401NW8ip2yy71Q6ONFmQtK+wJc222mbdDQmi+E3pjn1D
VmD8YXOFjC/ZxO1QxStd4ac7i+wmC/oClnRwa/5FojFHVEfe3HcrEtxTeADAlZ3dpEih/rkUIdxQ
w8LcrAwm/Wm6TFuEkuFsHwtXwEJ6bn91wrTf0wKpv1vNl9Xs+ILJBubFAZ/uEd4YqkrmOkAEFR7h
/TJKFKLW8Z8iV2IzBp3YYX9EblwxLtsQ3oe4zu0fgakFLhD47pR2uaryVIopG87lR+pxyNh0PQZj
B8PoVI3IlnATRn/yrWcejxB7WyAw6iE+ONge/0Wd5Wbb5W6j0JLDRpjYkrct8kgxK5YDt9fYXo9M
oRw/wNKbbDT3nWnOwZANpUUwXLk2027xQiBfacFV06M52ageF7Zm1J7lGmLK34wvnWF7aoIDLNgx
xbP5Qz7Coy7UEaCxNtmaZMW15woMS1GG1WJ814tsHq6C5564G7QSW91buCouw+/E+u8kiZ56j1+K
jKir+2ST0uaGLckNDN/2Uwvrj9xnp1CiL27ERx7JA0UwsMcty0An2BWdFYwwYV7QKXO2SsK2mR5I
LtsbXzRDWbMGJS1RGcbgeAs9G7H56GxyaYP30Z5tH7wq2DpjYIP1HezUIBEV+4IN77lkWz4nN8Jg
7OhgZHrWoTrFY7HHrmBvIAbNrN/jhKJ7gig0TA93cSvQjSrcyvFd0M5B5ToU7VjgZHip1733NThN
qS6zQWpugOiGPUar9hv8gtdx988ryS+2q59Nb4ae90E/eLN3yRQcclzwWHf8q0jH/Oqff8QXC/X8
0wqfpUXEinxSewSchcd01ck2hCXpf/kHfFrXU2MweFuSdi/nwFRDEIOwnB3OoGKN/7K2/eQ2+L80
yf9zn7U5cppgUXwMcPYegGTD9JMFgXrMvVnOGqtQUXYJCd7whicH8MbxIyJQmuPKafSAwro/xblG
DouM6bFdxlRicaAcK5tYCuycw/478aR5YKvMs02cGb+NRlghBPiaGxgSYxp0XHLcyP/8fcTXzfl/
gBA+h4sUakb0emKSIy0Ug48pEhSA8SwNRR2uVv47WDCZw2qBabXxC5eHuBjcVikM/MBwhxPyBK0o
Kleb4aMXgr6uCodDaUYnaSkxBkZLjCHDBRN98n0JKL1tmGifct03JXzg2n0t4i6r4sGpHxTB1fOm
D0x91znT/MQuWD0Yi0kg7sC/xSJ8wSl8dl0BmYU/qUv0MWa53eqMBpvUz2pX57G7G+KW/3eE2+eU
xpir3roASFtHwnY/YoL0GMZt/5ggHm2b2Ixvk55MT//8NX5BGH32koQ/0kLH1Jtjj9sHmuyrrYU3
8M8oNgpS/9LD0eEvfMQXh8Rnlx+uSNgXRM7HGvmm2KNwax5ys4avFMaRL//853xxSny2r4EsIB2R
ZWePbVsPzzYlaeVtNh3++f/+L5nPf3jmP/vXjL5QMumpOY6FQW3ZIvrRmuC7p8hAjHyC8eLYouBu
GtzrLokwRWBwNu7DbJNAM3CE42T7YDMxbm3sNPb7YVbWIqq3HQJGDl6CmP3LL/rFy/nZBWdZ9Iyg
dpkeG9RbeZnQVf9CnqAKK2QP0RfFpN8UtKcvLpsHA2Bhpvdd2hcnxfBE/Jdf+KdDVa7dNNi0xoHX
aYL5GCrFpwR6EZQp81+TgL5Auz774ZilqKmf6v4I9zrkqsIf8spPdCeiJnmjmq75VqC/XtHuDMUb
dmDsrrXQfQa8W7cj6uRnSJYxMeAyXeezA5W4XVm6tFUCs+iDzLrwv/MQQLr8v2MzcuiB0md40zIw
didIRi9aTDhHPNZI//ytf3FAfU7lqcO2B6tv8XQuJEJiIckvSLLX70NyBb1J8zcG6KsX+RNLhX67
n41rzRFjJI0Gr1vfWLzC/DWd/N+yBL76Wz7BVCi2EeAh8WnZgh9ytEDgd2Js9ey8o8T+zQvwi4cn
/YQyLaQhiJSccfpFAfGAAbDQ0sPUPNQeRXbbx9fNUeErVWPh9Ze34gt86v8Z8Sw6HnlnzFFGLnjO
pwTj2zqWE9zkFFgBGZH3NLIJVuXNEt3SwPj/Ds3P0k/cGIzFsffitTkC4eoxfUjkdKaIE0lhvdfg
FAKxmzxjgo61SSPRi2//+bH8QtCCxKh/f/IL1PExx+77uIBK9kXcnI3yQYZVM0du7jQn7SGbxHRm
Vk4bODgh/xMrpH3bdbjq7aj/pjz9Cj5NPx1IbTMs6YxW4EjhZnDOZpmbElVLJMtM5G1V+05tmpaZ
qiNoXVDMoC/CjkyEf/Oo+kKvkaWfyE09a6BxSBY8YrRK3iibid60XYq5RBRMoBWgIT8XU5L8phzw
b6Uj5V4za6J2K4s+2jC52EMYgfTG9nJGgfqXZ/KLKuBfQQD/R4CD4CsYSUKLeEQYtHxj8wK/Z4wx
K9HbcJMwMWFvVUx/qeS/egHIvz8OYS/qQbTRepRNkMCsmsRVhGb7lAp+9WnM1yOS8JpdN8Ldo464
/Mvp+C+riv9weaefji1pZrTaNsP/Hruq7TDP+oIaVj0RUccVz8fUVn0GwlwNNj/EwgDUGVb6nmKW
dTMP4DqZjECd8bA7hb7OHlvMyLchJiTf+dJFMJ5x7UlpoH0rxpr5VvRz++pE7V49K8jr4JDPgoj7
tL/rAvhHuzXvt9itsT0UPM3Faw7wbZ0Yg3lAtoA9xCo+AwhwiheTXmTLit1fXsevDr1PR2sfYOmX
WIt8PosEesZHfVQhIbAODtYUmUIgSN/TbJHbIVLhfhGGfCRxI7B/XfUT0TmcJXSc0n3RWVJBi4F0
TKTuQfU4hOF3E2n9lw7jiysg+XQ4M0Uw58X9ewz76EGi2QVVtBviZKNnxBj+5cP44mH8bIDUyTwW
EqLdI+2D1u5nQC5dNRHhToM0sdpgYB08BGEavzbqOp5K8f2/YK0TvuCipT8XDBUPCCiHioYC8pPV
NBAgikE4+22ShPrNBhyLFMDl/vmff+OvPpVPhzgLrg8S9i1oC2P3K49991NMAZADj6RtkO3ub2fV
F7d88unUdmmnx4Vi9h7Ha3CPjWv0fSxm9g0amzH4y8f/1c/4VBPxNa+zgcK+njRe72DKPu4wjcQ0
32j7l6foqx/x6bTBRQaut58AFDbG7UEe2y20ksVu4upvnpkRouH+czOcfLpZqNNkNHlWHwo+Iu0B
WYLmDcEdfpsvE3tJqWpuAbdjiQmfdPM41jRTpeBi+tXLfn2axjk4FDk2Y1db5zgqFZvjfTN21yzr
oSZ47LBTvGmXOiAb0yAIZRdhz4WI7CJMdhTFfgcqNUCMNciH+QyHSh2UmMSZP0z2PquSLkbMKGwR
5H06d+HHkE/R0TKJrDrgP9gT13MCbHlYrXvvXU+eSN81r/AtzygMR1yBncK8LsekM26LwwlCZzia
PzKVhA8YIGN8GYy0kqC0/giq+62OHDzysRAK7gzuLhwXMxv1xswx4jeIVg12RGEQQhsfYRKfhuHz
OGiflN1qYJIbUfsyDBO7BLmMn2earjfeiOluaEKLqQxNwMKJNQ6SCqicPQ95NmLHONUX/BLmng+g
y2AQFJLj2Fz/aQ/J0zfkN8TX0aJCVEoKKL50zTjkZZt5e5AtvFqxr0NicSTm+GP1FidcWGtzycAu
3bmoj9/mPOEHPgJfwG6mmMBuoiz4FSgZnTtokb4VEx/ect/1D7GO432RDXNemcmlN2niAyRczdE7
sQRL9iRO9kxxeps0YzxhAhjPNyzOAfNCOPkHRuKg6Fp6SnjPPxpcDWB2cR/d117rF53G/jX0ySsW
dvwYNOkEwitvml8DgTeciAv/SPQS3+Sqxzx95PlyjCjSURzagPceeoe+rKeBPS8+S3lFuil5KlpF
74sRoRYYxOoJHzA0jqdpXgAL8iJu8a9Cj2rDNfOl9b4/4rCL71gaY63eIEJpW6eRTOFtGyEqGBeC
WksdDO1uZTw5MeLzLUtgdXWgS4jNaMY05BC1fNPIZ8IsmkAbWyZoKK7QQjG/oijSP2o/M4msniGm
gAoNgPc80CmiJeo473Z+CDGAlbioN4suaH2QPElv4niCX4kxIXvJFvAfOxYJdiFxC3Q8luhos9TX
cxV4PZsNSRyYM9b5uAahTTCS71s1nXQUZa6MLdUXjCUozCWJCkvUZp5u8DzRVzrTFb80aoEUEfN+
OHAxD0jhlo6dxczE97zJ0uM6LgwsvWunamqwRConJGPecKHZkwX9d5VR8/MI1vdcj2lzJLKL9QYp
RjqpkMxGzcHUbFElnOXa2zzDfE0yM/xI7Qo6Et15sBOdmK7fSOx/E6xFX+EZMsBMN7uq5Ny0qXVP
fgPoCOE/7eIG4YWjil8gNZh/KMjz+CYK+PAANYT8hbwpdsZjhxCd7Fp3Ia0mv1gPh7VpHVpgVthR
4mSmv+DPkvwYhADbyNW67ifssw4puKugss1M7xTawWcdifU1EUDyEDg3f3MFRE+4pOZXsna6BiMA
94mycxjgA2SSXV22ExAGLGhJurHAzA/BKiKyNddYapC5Xf1ThWbc+Sgdd1rxaNm0TRSi2pjI+kaW
2nyYYiXDJrXN2JazmZY/gaT1EXvTFRsJ0X9DCznPVecxQVdrYn/2+ejfUrwibyJkwR2yOs0lqJPi
Dab67oOCYtxN1oRZhe1ddIsshxxIul9RBJmBfxhONDzEwUi+z66nkMzqJtnmjhUvXd7Oh0mE6r4w
uj0HbU/fVivU3dJn6ZNorRyRFm+KJ2qLlJRFT/R7l4BDvm4fMbnoQiCSAow7dTK/Puk8mPCvWIvP
Oy3EuQ+bqD2CC4ATMyHc0jIPvTsXCr0pqOd1Lj1MmoGv+7VBJiodXlI1e0jnOY7RZmpfpBM5pDFe
i1dGV8CpA2PdYQk84ruWuB4rQoo1rYbxyny1NYJPkRNt5qDMh3Z2uzqhkHksowrjEgTGPCGvMUHS
ix1V/zYzbvmhNTHSXWBalL1MhSOHtc77D5oWepviswInohcAJrnv5/usUc0bwTD8V8FyEDm0w1kw
tPXyfe6L4le9Rh4yjoi5lxpu85fZz/3vFdD3IxGmuxQt0DdQiWbCGI3K6ZYNStyQJcP6F0jhkm8i
uqhlM6WFBaDs0MixGBmjMBVbTbeBQRS+VY2vsi+xZM4uJLPrTvQ1O8F6p/uZGzCSUdiF6I0191BH
a9zIGwaqbd8R/JaliibIFJiZtrQL9BPSYPsOv/4MhCUr3FoVax/fNwlwWdwRyV0HdA/MwQyfkgZz
bgGg3w9w80zVAwT44Q8YnyMvqGn7zbo2FAKFab2ldITbCFfRfYc2Ajk6oTo2ynfAwGpxk0UyPK49
0Iusa9odheL17JKA3MnONreTBblR6wGtNe5lVYGRCb61IzTF0eKpwFIgt/uIwISmgqY56Usll+YG
5BVyRQdKwAeaXm0w3u62IpvxMCaEVkuQTIhYTLNTWxDcKpkaXooMGVa7GWITFL855P0GDX1/x+oE
j3g2Mc7KMbTZy4DtL9tAbYQTMZsAASNU28OUgzbrOxHX9XxaOyhIVnAcI7hRYMquYPJuEJgRtEiI
xUp9ADIwREP8raNDd9uzAPolVCsesE2eJlUPbgQEVxjUjwqbkDt8WeJHrDmkKFmr59vYhoKWlHTF
ESsR+k2lBc7wvqXzLe0tTGUMQ0RM1bIpexS64NtwjdaHGZzFMYkHgQKJpONU2TBhL5wiu3OBbQJE
yikVEMDJ7gX5u9028sGE122YH+24iHuJwOCTz1oQ6hGf/Z3BAuF18qqAlGcOzk6FfmsHlv+YCxz/
JaJcov2IN3AXYgQBDQE+P9JSASoRLrETS/AH+Ijv3AiTcdwAYxWsQ1gN2HdCpJPra1O27AxCZRE9
0RZvplmSp6mn81NBEPmVk5B864a02YUzGfaZm5stbaA1oCZ9XzwBG1aDjNnAZC4BWwbF1GOW+PqW
+2SsZsOjA8/CBmFSBUGJMraJ6TcSaHqJn1/crWkU3E8ZGfkeEEzqSpE4hbI1wzcDeEeTOzw7Sm1k
H5v1BvGd9kVkUptnb8HqXYPT1xwgkZLfe+SnvjOEJj8HQ1qTsg41T0rcrkkPrCvEbigFe75sEMUQ
5Vi/GncUpIOozhZOwfJt0dOPPk+C4Sl3udjXZlK/FNhugCY9E32F2xT+Qaqr3dUCKsIxbr1FkiIP
NTQMHDDGSzCsjh4sYmVj5GdhWAyqwmznVJstjVjy1Nf1tFG1NQATiyW8NLTodpZC0FACiEYAw4pI
Ord1Hrr2Qvn6zaJc3jFiA4hmAmyuIZ6tPCjN7UxHt9U5iQ9hy1VciixO/5icQ+iE3+ogFEZxwIXT
o3TaVRZS7x9SQKNWd5167L1YXiacwPt8nskljsecbk2YNN/aWHR34L7HVzYN6xuSe+qj41FzSvNJ
HNu+AU8ou+gqZowwecLdckrcaH+MY9w+cJm/jlB0veGIVEegXgEGobiU+rTv3g0SrG+7cfE7XNvs
edQ8PIVa9OdlzppDuEKUhnjnFXKjmRYHZiw5JhPhL9BpFC8RLjqcFz7GBzq1u9oZzNl9CpCKp4Qf
OT6grTcjkIoMxrcIUYWS44EnAqmHjerXx5TiqIWErV5jaDBc/uENTgTpeP+xGAkNkvMm7bexiYC6
ZelyNmHbbJuRgHHP1QTxYc+QxVzVdNLYdgwMzcYk0m2vi+HBT5rSKyM5nqawqw9BGIK9ZLgQN+iG
hDitASEnn9TmdhzX/gDlJwRq6Ci6uJwobBBW27pnW1B5B5acnRU2ExxupRF97N2ClyC1wwa+6+vL
WqfNt6B24XM7RMUeZLzuqhSpVY9awFSMhSa+6YNpPJkgsoDCM10tw5ycaACcDKc1g0APV8OxWCb9
AJISWUbtKn/zecIdVy9BpQVgHwtQB8kT8ItwzgNNBEGvLlGSBnuQaG7bWob7EqeDvhmULqDV8cVw
m7q23QmWrLCvNhPMgjXMYmpNh7sJVGxYYluUnZGktUAw2g/BZQ6i+jHTcXJGFu960wJcPqdtTe7A
97SbAmdoP1F7pHB/fhKp6ICz18DPS5hlLvd8teFedgYCEwSuDUeV18NHvSQRxLJe/g7U0Lzhxh44
jFgLeGJHSXwgC1qQhXB6opK7V40E3sNSkPos1SIfHWShBUDqRsIhAaKVpgqBweXguoIcygHoh4G7
dt8XEdBDgLEramUIJcp1ztwAPqkbQoBqNohAvZPiPXZBduH5Omy0dTOC5911U7aMfVhmc4g8c8vE
s5vicWfSKX6dsqDdo/33Wwx11wMAmvGHh+k+atl6gKkiHlCg9VpNFv/7Mb/D5WpvoCIofo48iA8F
9FrBCeIDNwEYkvXvOq8tZEtNwk9565obieSkI3VG/CpyEfwsuPRbkL59lWDTZ0+orzoEs4COuSxD
Q6CUmYpDHg8E60i0HpTU/cuIwg43C7R8kNsNcA8JIMeJZyTH4/4ShwRPyztO+ui3C4b4t5TosVfb
JBVgGZ4jBqpnuwRmeM/QO3R3rK+xmWATYPQKRouIz9RBvsVUoTnip04XMuXhCQ8DhaqQTiWnWDlQ
AigEz5Q+Olh+AkyFiJByOkJEDS4Opmpt4V7GKGjuR+A2G9Fk4wXaAXi2gkLewdsrOhl0luecZ3gX
56R4z4nTw6bNlCjKbKwhVDUSk5ZynqMO2au46Dka6AgiQMRF304LqTkWSEN/Y5sV63TFFd6hKbKl
7RxiplFtP9bNqndDpvg9m7v13KJuvEyGLjdjiPZuSQrxTaytr/omhtFKTGSVIsliP9V1VLVBiqjr
Gtsb6C08cO5h3RPQD/sYUB3gtsXj0ewyjFynBqw5Bvy8gcw1JDP0I3nRAhkNFrkPmyw42pFDUJwt
6EFhT3jiUg4bGQn3qArI5WoH5RdnABDjbqGHrBHu4vMFGnsEI4l9N9ribOa6BtuY5fgP3VSfYbmO
jjdjbO97lt4HRniIl2NokdDktbcd9tYPXLPoNAYx8IPGiSs3T+7SVE6/U2Dh6pJYSu4Kn2kYRsZT
9toYpb8nUUR+LpOcd4soujNOb+iwk2gZdFlboOM7hL6soppwpP5Sfg6xWklHeW68S/fjJMZjk+DW
dPFMvrfZ1cOaw6oBqu42wBeXYmPyYf1sbyMjuiPgRbxBbZEWWYkcNPoYNqhZ584V3QEOxetGSGUf
0X1AHZM23G0bGEns0FMu0K6v+Qn7tmDLlC9OSa6W78Ma8AdUO3q3yiLY6KVNLque6m+Yp/4PeWeS
HLmSZdmtlOQcvwCoohvkxAzWd6Sxc/oEQu/Qd4oeO8p11MbqgD8i/o+IjJTMWYnUhM7GSDfSANWn
9917nozWyvDUJg6slD02oltuBdAcmyL+qdLWnNZSWIza9PKsozOp5AkkVfkmRV/sRYsDOjRyk6Af
tIZVmVgm3ti5ejAGu5g2sVLmtTAGNk3H1M49k6R3tq13h5aqa0Cm8dobNKj5Bq/C8BnGNb7EgHK8
9eTm3hnXbrdi8ZWb1CldWuuV5sABKtNbqc1ht4lB99FsYEwibtARCRSPbwmRYNTbnpYXZv714MwF
OUJRvrEG6rcBBe3QdIX7YFFBvCcGoz8VQetH1+uNjUwC54nZ9drgG7WL67PV7RevZDg4eoCdnso6
HWjdxZgi2tIqUBmVIMNR6Zt0nq1Hdhjr3iSfIZksnN4wORkds6Pjbk1sM2Hudxka2y7FzDeIXOxT
bWTWqtLzx7iLBUE20nMJ6bZTNhYMu2aRXCykLCJzZtwJ12R3LLrxj7DI5amu4/l7StadKPs4W0+4
AAMC5f20CYrBWEX1NH+nmlxckt6wwYEpNxK51Y91Jsw7dunie2lAIHMNH/sIPzk2dnM9EDnYFDVh
Yl01ZgrAXczXFJLEq8Y6GK2nrkx2sRj7raZUdwPXND5AtZ43KhnLYeXWFXVXih5sR7270XT8wjyV
Lt6lDkPsvTTPrkqzQxZ5N72PzHdKVqEtk9fWHXELRi1mRTIDjLsP7ImazI2f4zwfrhhIGrSpnlBt
ITk/03hCCirCeRONae7ukxJxDsZDlj57odZ9N6G2nIM5rCJfH7hiL5gVA6rOfHDWbSWQCodUdrc6
oOpe5+wb3L9OvG0NPIzD2EBRwA+Un5zE69yTJkxH+lUpDQICksWsV272IDrs7K1l2C9RGhKTpXvZ
rRQhI8hN7bAVQaHtc70d9s2gkezr0PPOCbKnth5Kb3wdUh2DcFZiYDCUY13ReIMnSiLjnpkAPoDQ
UwPRxjM2YRyGzNZKG4KilR2nXxEaI65XlWA2HuzE2+km+7RPAiIzkH6Gel1hUNgh/vXaiQFanrMp
Mtv5Ni5eYeJz4cHslHi0h2rybq2m6b7RA6B6Fr2tedvIiHVyesIU7Rn76YzGZwjTDp96MCEfcTyP
O07QHLrNkTHhl27U3RZxr8neDM2WIyNj4zJ8AfFsV36fahZqbhr0F9LlKIRSWwapcGsGSOfrKDYp
oD2ouSN9gFPVZ8sp3bJAlJhESzRlRWtQDba10UM96M+2Hkz5PlRsnhxhPNMJwoMMyNRo8AzwHumW
hjY00MfepGntJsATjPBSW0Sy7oaIy5egRtfwHRV5uJknQlzrqEzQGL0uqn/kSdPpfhGpSfEHQlY4
1iN+1pWYtImBuDktqHWkhgivWGRP2jqNcvyGwpuHeGXS33xB94uHde1Qke9sfSyGIz0S4jThMOTa
1zKvgP2YEA7Yivsf4AKk814kuPdBq1YatII8tpKdsFUE+9Xoq/nQ94PxFFOJ6VuY7umwYgfIZjQN
xX6sok768azM2xw2NnO2SwakoYT15n20UvvDtKgMsDhP8Y2Z3bzw8+Qxrq8oIHbEyVY1XLQN/uNX
siypLxA5fWfopqMZBJxtsOluXUaviTXxGzTzUTYWOkCSQHORmVnuc6kFG4daDEyCnXFAJONP5mFO
022j5vCOfT+pV4oL7UiIMNyNOP+fVDVl286w5tDHztheaydq7D1iSkh6n7jxJpd9/d44U/sTobXZ
mk0gmVKItNiHdHxowqYxIpGZklY1k2llh8R/K82afdWFGUFvG8nsmsXj+KuWi7O8Cwedm7SIr3NJ
FRTrM06LxgyjHasbk0uZvbDrk1l+jYYEPgz27K9FlOJ2E7SyL0lQdV+xMqQ3we15j9ykQfhz659z
Smik7OJ5S7wn3uJq0d5ZBKtozYjGYUNgPz1Gyh04jtGW+SoT+Knz0FY/zTmkb2DExAfIgoANpFSy
E/Msa236KVB4rLVQY/VCOjXa9vUIJIIY911JBFwnLNwj6k3/nd1gQB8VinWFFyk99ppdf/ReGp1S
uyV0NOR2aa5kZAxfcMXJiJ0QfPviZiKAoiZkvA5A3c+KM+BsWsxgIfqvVhH8fXQmozohK3hHAkNd
vi1ypT+1RcdiFbhV71tB3ISIFRFpiTmoNiSaHLRhe743eHXPE7a371bghDzJHJfr0Gutu6pjszkW
7SjAqKgKKSageVZo3SniBPrLpOzaIPEuW+GEJN6GrtutpZuV37VemR92UkbHSiuLD4Yep99hUjb7
uh8xiASBrfldtrBZ/uum879qoi5tzz/5Q5o+aEbOMqRxxszZz21jXFE184OzXMKf/8X/aPj18386
sfrv5mDv/sXk6/8Xx1ovdvj//dfR0f801vr6f/6j+sj+bqj18g2/D7V23d/Q5YTjCMMTwiLf/deh
1q7+m840a902bdPUHX3xZf9lqLXQf5NCCNfDZAhxxVywgX8Zam3avwnpCt21bHYqU5r/o5nWNGH+
k3631P8JIJpo+RQSsFB7J7PUY8MlfeNonR8GKJBkdliP2aXbnsz64PTG69jB2PBNRf5TTwuBfqhz
6wcqD/ZxNBFfYI/c0gQmR57HUCCsKf02iA5rRYrTe8XRp/+ZRUg1egswqQRh7w/1DP1Zd5zvBSmp
fR0kzTUqezpMeWu+SZmXF2kINMMO3rlLpPppzrB8hrOh/0wpNXwmvSm1UnqK2aeM00ePNNVREQO5
JkO56G5VjcSbKyt78Bgq/r2w2AaTnCleszUm72aSKmuDvmnTh8yphrCR6asitsFvuJhsj1Yh5LGA
s3C0kaBOBbyntyEyspfaLOFhtYNH7kNSPDk+vwBbV505/d2cR5mhpEfaOw7Wclw1mcGTUZQP+9nq
SARS7xjXjm+7uzOh5lVuWuFLlzsZuKlS4euVkZi/9mXbnvIcfWaVZXn8JXBSpEZd2uRGaqJ2Mdml
NzGaAB4oBqZzIvPuBwdf/Yy2P5drgiImAb9wQikytQeS4wbS+ey+Ue7VXye6KgtVIpEs5YaeWehX
I5tthW2KELB0xm1vTOa7dCbwZl3ZtL7blfrX0KPBtTJLRAH4HtW9J7r20Gc6Z/2pHVMo6z39xo2d
Z45Dj74FfO3UhschNTTYISyVGx81/s9sNYUevkDZL+F8c8jeoP1397Qt1GNgYWZezYbVIP+kot0o
Wmt+zCqcrsglgn1WvTpXUkPS0EZ2yUVXxbPjlMRuzSiYjo5XhrvMkEO5yYQojW0ELKBah3EEC0ZT
fdZC/IY7lHqe9yV36BfGbe38rDHup/R4prJeGzSVQj+Q9qKYu0uXu59H/VeJ/cQB4+7Zu8AQ4pYs
7ejRLSjtpswCYEzWOtg5Hc0nOwUYsJ6qwfkGIFF+ifmuSwL76ls6BGW48mIrvziUP1TbIEuQ/nIZ
n4RUhPGdgOzcmlJjOrVhrGHk0g1AHp2VyTXomApNVjgHVSlVrbMJMFbOgJ/TiJgEva1IshmYusBz
GKXTsM1E3b+lYaSV23ppqZBdDNETZ9sOf8TCqIF8mPrGaKeo3GI5rumyK1PqQAh1+UYzy5nQL/C+
rdMwkRJThIAI5KkurbaEv90N7tDu3eWV2Bea7Gd01hFil0zgtkc1fJEBbofxCBUXH0A81jc1WNZz
lpSx7+H4iE+tyr3rGEhZcdRXA0L9CJ9n67ihEeAhHdpfjjLxF1AYOrAzPBwV2cDJZad1HvGAaphL
OlCIz9j/tIJH6ozr+oHXrS+2coyNbdk647PXR4wmbigLDux5dGXg1XlvWezWzTFVbtKt497yHu05
UTRhWJqTdUVThS5AT+d6HWelhw5WehPlR0/F7NplfhMWaReOhITd6bjEQ8uhlLZ2zSRQHTuGEB9x
kQ4vRdqp95L2Ccg2CyCN7bgTCBvTvltllTzleWcNNNat6LkKa5LRUdpv515D5Gry0T4alk6Y3YnM
ZTmz0Aj0WqYw2LQyBomluelmVnMcoUg5Rrhy6d8d8BjxlCw14DmtrVI9G2ZR/kSdVl9a4bqPoQjF
KSlC97vM8vyVnGDxHSNtSb4OPXdeh0LLbewMRLtrmg+lD2PEHLdx3c/Gqs/78Yw7GeInqkzH0ShY
wul0+xDQOtcAOJfQnkSXDef5u5H3vQZGyZFvzOAzyNoxcWXFtujc2Dl0TkMi/aKwFu2hZ4XAv6Ie
UoKFoPlR21bF9HhE7ugwOdr4EVKdL2foyiClbRr4S4wsbgETOJYq1q6FMSNIFyJFUrp9A76qx+tQ
zk1/6pK+oRUcMkNvm6O6wTLEnhT5M5hijupZQNKirCtU5DFJ7rGbMdK+XRIEwehpZ4vTKL3xgmAl
CfjaYWVwqiDbhJJriQ4/TMkqtYW2Ex1ha0K4OaiSSXRFp1ZuIvsRuJhkIS0x5X7prKb8atHR3vSO
wWzbXCk4ZFr6VmcdcUau5E3bRs43vZibj3D0xDvYiHJnRwL5Az5pWZO0bd2PzPP6J8NQ0GEi8uD0
5pyGQKPyJk9CmpttTCxxY70XssRi2HasFUPeaNWKDmPwLZmIql05TCJZzroafyCBcge1OUMsV705
/zQqRleQ3c/HbQ6SbJuiqP6abE2/cBQon2sxio2uxxMTPPKFbqgyJtxMgbtIusZ0UUFRfliNnPtV
Y8fqaW5ZZXwP97Y/8yfxLc8REI20nsb+WNn2d4Q6hw6pLY0HmkGL8YujcbvN5q68M9XGeQu9jtC4
TtmN9YXTZ2hPL3NSV98APyJULgnrXeIRH8Fxnw6o2boH0pP+Q7VKe7fmESoqTPS3wN3UjjFuoG3O
x5zLwFlp6cicpsqud30oo5s2TvZTZKEa2PWkw/srjXwVeHb+kTDs+uAM83hSLYSCUoTg1doZ+CmZ
al/jV4eD2MVnidvtkreRdjMHjszIMF3iE5CufkxSxT48C8MvbGUOq1Yl4cWy4wWAGaZXx4n1u5Mw
JXc9YJ07BHMh8GmUVQAkgsMdGdZZ1JuyniGbaCr/EhJZOhixqHaNW5mHluPS3iJieYwd24a1mHEj
Kz3Qx43mlOOFlHhlrgNT4f4I2ddGIN1F9z2SE112p+/WQNrym6Rv8yIJgbuUUYb6NZgzsMe+cI11
HjfzTjQWABPLDbWvuqE5b11CPHmsJQbqwlTJek49cchrrz+xwdh7S9fk7DfhSJucJth4saIiLujb
SONMx6/dRhhuCdmGQAg6N/46Ra32k1njoIKEPmq7CD4TFlMg5IixsfAnm1iWlSbz1aoiqGYSY9mK
HrIJFNAYH0ujyzayUOW1xLF2UyE6VNlAgQePiGJpTuPGkdW8zTojvRALLBe1sDnzN9HPMKvcA/2m
yJd06nIsWM7gi2iZF5DJactJttp2JS13Qp/e2c3oD8CxHMgPIs+sq6rB0mhYXG/4iQskmNzsrfre
0714Zxaxc7X7oDtISrg1V4N3L925IMnRddYDY5BnPElphHzcehEIA7Lst8Eo5YnAgHr3vEBNx7Sh
h76PIedAkivL4jFBlS/ebOFGr3Q16mZbgoj8FdIA2hm0Gvd6OU29HxlVGuz61kh1UIBeBLNMqv7V
tFB8Ay+AbYxaiH11xilFzN0crYfBqXAXiSplUzHtOo72Wd5WLH2U+XiMEDKLjZyrfD9IMz/35F/X
aUkTbqW5mr7HxNKcpqx1n1FM03scceSsM6NbUySHhxoQx8UrUe5WRlsLULKV279WQd0fRjAG2zC2
lnRmG0ePzIupa7xUraxWnq05y7PIHoIhEg+4oVgYGVMahGeJpoTMG480ItwB5hamdmBuEI3YwpjK
gEUEwxE0SLfFLhQ1Tud3mNLuiV5j5QWvUO/ZmciRxfAnBGS39hut5Tz+YcnAMTe8uA02EC9sxxWX
iQfE15x6Oj/xYL12VWO9sasjoWv4aKD1dGyQQQO8S9eac4eX5qPBH3js1STWXWHUkvJLNT9LlZNw
hcG0pbuT43215Qts1vTODBMMv3TeoZqFXia/QHMcDhFtg0vtLCyW0NVuA1foCXqSgP/Xh1tIpiGd
z6R23lE82xjejKGhasVzsCd1WugPsPca/V4r6LNeUnIZOm2/C8DMHJlapkz0EtKjfRJg9RUzTSUv
LcOnFEZKwLy6wn6e0WdfogVpBKaDEcM1hS3uPCa2rXqNF75XjbXW4lErqYPT5gVjEaiaZqyyL54l
5H1qS+1NBXO6iYscgSts2k0trYa7HEHaz4U9vam8yM/06CCnwZegM+HUuZ9nQl/33BrnqZmDaNtJ
Kd71yPXe5rQIdoZoli1ZpfY9LE1ySh5CZrWCeRHvCGVP9Tq1S8SvzpqZTenJ5NmAqXKgjIgPlmUE
hyZvEfU0Z+x8hyQ+GF8wvcwGELcioA/j0U0BYpwFj405NM8TmBRiRm3OJjfZ+BXAEn4Zq7k85IJr
Y50YvQvy0sRqBiMIBnUFrhy+NTm1SyyrgbYSBCs8CGG1L2uiMyD5JPOhl1VtRWEhLyzxAdUyfu/n
ppMm5fwUOxjdBJy4BH36LDh8nYppTC5p1c00LC2qPd1RTyE0z18YyqeDo+rhW6AZ1G5YZW4ah6IP
kMQFrA/LynyhDGyxsVE5z32ZeYPPEFWWlIzt4YOgCNkWIedgU+YN+6eOU1dfC9gWEKqwn7xNrqIv
G3GqvEyq7z+s1DAfk8wYSZ4ZrtzaRTJ8Af/iQK5jl4B+mapbFJRBfqt6AinrXus1iL/ZOO0wQVkr
U/Oiq8NgJN9NxuLomWG+TeO52RMxn/2hdOYHzEPNWY4Yp3XFqiWs5fD8/7t2tUzV+dfS1a77aH/m
H9nHn9Wr5Vt+F6/I5P9mGsy1I7jhSs/WF/lo+Nm0//5vmmf+ZpoU+Y5juY7rUa//Tb4ynN9cw7ZN
IiWeQwNuAc//Rb4yxG+OWB5vWa40dJucxV91tYffI17NP3z8v4oufyjjom3+/d9MVLK/06/oQnFZ
8jwcnpzEx+j+Q24D6mLai7lId7Ie401RGbBg9HYvouGueb/yAEaw7hpyn2tAx9FFOMxnB9aql6Eq
3UNQW9ck7G62ra4o5JoXH1pvZjYu51FnX075GcLUN5m5T65WQFju4vf+hhvirTCwAYCtXbFrviZF
cU1SgDnQp8INIxciv8NTEek9twgQFGRkcSzRAVdycOFDcUZ5zULzZ5Ybl8mE6sjVnEcDC/YYU3tn
Au9BTxJpoXBGxdiuR/kCCWefscojG4wR/aYg4nYEbVSUz/ZkPVCAJli+Vqwxw8rCn7kO2vlHUY3w
R19o7X0vB/trGgeDD3vONFBBNJIBbXB3Fx2IFhZLep696WFzqu0BqiRu04qaj5Ri+W2KbUq1cM1R
KPddOd05leGR02lqSZDe0qmZpCIsv2OGwAYtioSv0E71iL/bJmNctRRslrEn+fFDK4hVZPaMbpdY
94n8o2PU76QU3wizAKknANFN+oGkydUrIusmCziqBmXgHAcuxxz9l25ZpzD2PEQT/VletZY+E34J
6pnO/dGJLQIGOeAkGg4kWS6Fjm0ws8dTp14NXBYM/DTOhc0foE6yBOU/bP2wx+ZXUVQ/1BbKUOLu
SdM4jEFMtpmDRbcb012DIxxGlEzXlZ1iUakxA7v6e9lVTPche7NQlzly0EPxwXJG25aieW14Q3sA
IRjhYgLzVJ1xzmnrKhlP1MBUFKLxh3FtpwEopcLzXqIB7FcZFJKicbqMmRnDgKq/tM+9a6MjGt6X
TEazH9n9G6LESWtmP6GLzHm80bZg8NQQ+kOQwd9rD3TbmENVj9V2yKt7rGMNwzMt6M8XPyTiXTes
xkGstagA7RdFTPnyNtDot0MSe/uh3jazPq9nJ/lqZE7j2/1w9pzoEAV94yvPOqdorytvFE+dRR5L
5m3MrqegJLo3ET3MwBSb0q+mBrFHHBuJRY8uVz2QMBdLkenSyhlzvKl6a/nztn61Ah2LhSZR+LDZ
bIJx7tZK+gVYpVXJ/E/6tt6PHENbo6J70MGMqnG5iKDaQd1TyM/Jux5gLa2D9KKgxTMt7frEoYrT
hUpWVDg71xYcYOS4D1qjOEpiGFiGn1y11sz2FKj2PczjSy8VyaFk0I91vk8LlIHW0G6xq+Vrq20P
hFbWdlNZ2zTpLbrHqYfCGmXnHsUAEzF2FlApYRfH+ypR7wET731hSxIKNZCjqa19Dh1vedViW6PP
hWeeDny7t0MD5Uqv7rnRgIhU9Ig46CWPygjdNa1jrB6xdVJJNK2ZZxWebOTT7aBxak0adsmYVvkK
QunARcd95UJvXpnwnPaURhic0S8ddwzOl7TtP4y5fGqy8eDosDyd/PtyerHxNQI+io/uKH70C3Y/
g1w0pVG3doEEn7y425id98HgigzMmowPdNU7WqbuuDHV2O9Co1pVUQC/vJ3qG72LXWwSswrGIPCx
NHZ7/DyQn6YbM+BfAxz2jFsQNXa9ikk+gTFsSfVu6oaif4rulkXxKDrtoALUd/I3qNS1Ax04D8+l
J/pNwFFsJ+RioliSDhwwoMykP6fR/c46hHQfhiBuW1Z6N8WjoqZIcId298RKR3/EzeanWke0cy42
ubdMqQhY5MDCrIqOIzO/YseRDOxCdIHAkXJQNfprhARr2HJ4rGKYgBPWrEPHfrRPJ7yNE1mufE2g
tWU572Qwvveo3BS3ofZApENg14yLLT7lpy7x5kuWl4Lsj33X6th6RaZh0dWqn+2AumZiWfA8PDlD
V/9SFtWvInu/Is0chCr5EqA+nsp0L70U+PFoNhctBM2HWAoXnJDDaXAHLL2KMSHIlLk2y5+FY1yB
y9k3PaVpS3GorSj+ijf2SRO/lp7uR5Vl/sQ0DtuAXKp1WP91/DLwyrrtXNnqzN95z92p/AKAInMj
p2jdN3l8D4Xe78rCW0MpURz31LQ1dcOkhWBNfmi03ltDpqiJR+/nSKbDM8uv0+BWd8iVph80qTxr
jeVc4liyGGjmKy75+JxzklRzmh0rt3iOq1+RyyjEEs/hPNIzGPWu9fXEPPXc6loWFZux8jZT0Wwx
wj3OPUkR02ZpjbP0iFloZ+f1cVxgnCOAMbIy61q/FDb2xgDDLo124pZ5XUD+FuxdkV8q/kZ1W1fY
FKxbnHtPIe0oixTZJuzEaze5s38LkmUEY/6oTf296U3pM9mUFrMI4Q66MLcxwh6r1HoyHLM54V9y
t1WSc6IsTHGatCjcC8rxc13wQgRBtKQq3NeUdXPT5jpnyCjxDSecvlJdl61Rfi0x1q8aHV9IMLkk
37xQvJgEGPZjLTq/6syvchYefZj0qTXa+Tpnw4dwG7FJvQBzQONN+ylk9HcmIM/ntTs9ZW74Cq/0
oec+v1i1cPdZCo9degEnTayrNBFW2qwFxxFw4Ray7zU2w3M19e0laTEcOVPCEGhaZVVRZn7jedOO
PcvxE80BHQ2tcd3H7rDDNgDAFcmhhB+DivgKKq3eZBFXiGaP7wpnzqboFnNldZulCK+mx3hS22o+
AD7lJ3fB3OIl0be0xKiHwvQZh0+6Cpu+uWatWa2UUv2BmY6wk02LOgLj3EnrxHctrsYHCjF+iah4
sJ3pOs7xr9k2ll5Gd2BUzZYZHv1FtMlJkQ4AvW7GX5QZME/IoEeBJbDaeoxwfMQktwzSmMePYiKx
pPfa8BjgfDkb7Cqs89YdYjBcffJMD1382jY0W+yBhlYBgeQcNWw4mQrjEzfoM/dOcwjzqdwjOH+l
apTnknjmHs74Dy9LDnRk3GObrCfHqHZYK62eDZa/9VoYWDGHSaOrRJijkPoHgeKr6nCVpmP6nCl7
2xggt3WPbLBBUJIJKxdCBfEmk/PRiXvW8pxZ7cARUEtOHhNIMKNynbh+GI07dPYX3SKcK8yjAaN4
W6a4qjxrm4SMQPGadVVQU40872G0LoRb1pNdfytrcnN2sK4yeoY0goBSpjBKYdxTGrm30TZv4PSx
rMtvucFdo5kVYjGuf5Mcz8qsLNcvazJ/rZlHG06tXdA80z/fp7NFJsXY5/jN1/p05XABgMzjBib3
AOafu6IpkczL8j0r0IChM4YMUtKf444IgVWMTEmp1Y7RWo9pPXWEyixmZbTBKxDhCEUmP49t0e7i
6Bn88XD6fAOWIyQn0HYZtxiOoT998vPdqJQDEbfl8X969/fvUjPPkTb97p++8o+Pp0XC/2LSXj3O
LnAQftrvn8Ja+Xc/+E+f/XwURB7nYLDolhOdqnp5g9uuOX5++PneTJ/gT5/7h4fQi8Da9PnAP77v
8zGfP2E2daqyf/ieP37sf+vLSJT1NgXGgnZs5UcglcUxnUvW23Z59/PjP77y+bkoIfwUBgdluIBE
AcGC5Pjb936+9/m5LpPeIS/WgOo8jHm0EDeelXz//Imfb0qMTjP7Ef8NHkgew5Jc+pQ4tEQlBG4O
f+YPmpD1JnVFcWz7sDy6Fp4qarWvIQDIQw+C9Pen2C3P4vNHofQzKQItTJu4+crByI9ePubHz/e0
OOA9ghKonfjHDU0Yx883khTkdujV2+d/lS8kkEB2hEuW/1RDeTl+foGAJm4rre3YZ1V1jJgSwY1A
TJPi2IsrvHV2efx87/Pr5iz5+ucnPz926BXu6U/iouXBf/oRnx//6ef88fWymcdDA4FkU9s9u1Mn
q2MXRzXzjIYjzq1ihx3cpfO9/AFa14BonVUoN1ONMEOzFhR1SJdxVSx/5s+PP99TWtj73swEns/P
fb6RdQusl1UemujycsBaM3yxTBbKJ5ORblhDltfh8038t/c+P/z8MzHcCLg+rlJF/OTz1fp88/m1
Pz78fLyMGZHw+blqXnaGz48/v/L5ycSYaNgaV2Yf+UEI4JoxFPY6F93WU1a8zmlsTITBk0GArGnO
RFovQx3cGGwQe4zJnol22LxEhXEwHXdH/G/PWRJnFkeZVNs6nvAX891UXNjAr9HQswQYd4NBBKoo
H3Rr8Yu8OqnOFCVvB/WWsUHhoZLlR/KoQzxW9M08nckBbrCJVLtvLUUXgyCYYe+UPmyjFdSDrSo4
ajBTimXwpiQJZPNXWPxq5niby/AwWabP0AU/GIZrFbp0rrLlhdxNUcfYFGPrUM8VHbMFvZspJh9D
TyI3ONHW+bQKkpbwxm5YBUG4ibrwYSq0L62q36VnPfbjF2YUbWl579OsOIvOYVQt+ZfOAxDAnA+Z
n0qvOu3J/53GpHloOwpBoXapLg9OnvBLcIIp3gYAAk7XnAZh7eegOSIh7Uvpnu1m3BMo3EPj+T7m
03MXSBI90XlWH4IwIE6Fs2GmVza0W5fPnAjGU096ys6ZhEt/k7QE4XB5hiuwx6Kyx2NDoTpuuzY9
DuNyJLj2/WJBX49Geof+stWakjrAuQez+9Ln5aObZ5sqqvcd58dVG/dP1MGXNJ9vyy8gCSWlm9LO
9ozIOHejcyjz4WeaGU+2ECSj9VsR6w/LmFPa7csAm1UStfeuaE+FED/GEHWyCU9Z2vFvcavc7lLR
c7LxugSO8QCTCLPyYWzrnQ6pKIstXqZNixiD3rr4vZkD4F7GXhytNjtnWnvINHNXOTWsjHDfd4Mf
iPbotNVr2I2nck42tm75kv4zk3rcacRbkJzixNxLun4tqHFAxI+BWV1TfT4aboY5gwD2yP8u55P7
5rakzakCSJgcNestKqZtopkb6ZI6z61tqzsn0Yin1G4OpA92acAZN5wYwyAuk3jR+nRPihCLiv7A
nJ5blySQKmx+WTrY+C6KjygeiE1ZG6Vbm6bbBUi5NlOxCaCvKRs9T9vPMjh2lnO23OKiRHYuXPNg
dzGRTAvp/3mS043gGoZYZwcK4alr4i8dM0UxITk6S007ZQcE8lPK/MCqVAzLE1Bo3gt0ZO7BxVRf
4y6256Ma0AJI1gXOqcdmCQ3kTqfgkHavcvxmToKWX3t2MEMyBmMbMTxjMfaEE0YIBk7UzQPBENbM
mME84toXbHeuDeXqJVX5QR9cbgNKzXE6WYu617fHQaBQECcZnHuyzAqz+8OchMBT+qvFT0A+OPKT
34nr3TlRr8Q4nINF0yajnOKBZ87EMZXJlRkUfpuEjz1OaUah7Ct16PG00p3bkLq8EoN81Sv3hCPh
PleSoZgkwEt5bB31qLkRmdhuPw8Ftda+QlVhEOHl/zJ3XsuRo1t2fhWF7nEC7oeJkHSRmUikpUma
IusGwa6uhvceD6GX0ovpA/ucGVYOkzlTFwrdVFST1WkA/G7vtb5lZBh8s5xDaQuSJL6Js/7NDP6a
GmUflfm9kte7FtlVk28kHj5j8u+DtnslHmyvmqDlS2KUGpVXkJ9DHbOPOmxkNBz9NC0rPGKVkp8S
EB5lMN5jmPlmp9lrlBCDRQuqycdvche7lC2X3UCrtMm3lTns4wz2gEyFbqDk6KMmam4lXKKxT+yM
94PWxbOVNk+cGzYK0SpxaO0y5WAi4wms/ND047Ez/ZPXCJo461CvDpnPGasHP5ZoW9JLdnbB7B7p
j7HU3KHkjqLpMHhcYjl7KjgcxFRgbDHdSVziXOVJkpQ7M4qQd/mbrDBWI+MNHw9dR/sYSs09FiYg
2gaY82gVlPFNPRi3Rmee2L7eeYr13HmkO1qAEvxsjgXZ+JKy8STviGXgUSC7ysv0SNK5q6uIT1qK
Ho0EGcB2Ck1eex5kAy0DJuYtjZMpB5u8CXa5hBUl6CiMKtsg809hZt0QCLiZknDVBjVpMxQkxQYR
EkBl0ham4Qb5zU2oWDetFx6BA2ySOf4OClAuwmPfR3tIMreSlD1pwZxmkOhrU93nIl7BR1gFJ618
DnuM5CBN8T0j8kjWuupvPC/BIEwihGYfkuEVHd2mT+9Lj0xVdMpeN7E+yev3R1yLn8cwuE2KalmT
xNb6eKQxH+Qts0ztGF20ShQMW/J4VHgKyJ/ayhF0mfrVs4LHECf5KIYthfRFMmWnHNqelsPwEMZK
SPW2eYgSsYmydClPzJu5tEwJfJxbVQ0u5gd8u3tZmDCa9KNh9G5uNxs0fQAzZsV8vVMSzuWkTiTZ
DHoNd3qfOcCKX4St/6kTGUgQyQ7f4FYehj2iTJ5pEkrMlHAHctaoKMa0t2SLXEPMouq+jB5l4dJi
Xdj9vfWHWT31MfabtSUtBbCg4gBABW3d99Jem71LOU01b3Q5IRJevc3skyBEsFaU27w1TrGd35d1
8hgO/jYHIOM16kqJCDtZkpy0QZbCNn6uuHbBU2Hl31CEkNQaLL1APYhw2tEw36tjdATGi+m9reey
8FHPxTLPELLLqdtLiOQnjUA3ZgSPHjhW67jtlmGoOnxiFBHfESPc+mWI1AEDYkwJUVqrxrD12E14
rmjyQyiE02wz03CIZknakvTJ9qSYJssSW0y92xlaeCv0E8KW5WTVmItiJ4l1PDuq06sIEqVsNdTD
lvPYxpDpLIhVqVO5DJj1m/Qge3eENbhjvAsHY5t3xUlT0VelyZ1uPdiV9TOyb/VG3NLG3ulyvCYc
YkVeggqX2kteRljac1CsnVauFfQrxHN7CtNjCvYeTVtv7AYUTUTPbwlePxaVviv74hW01Run5kTf
DWhtBT1QyyVwY9mW8xw+OiMrmmcT4NT5O2z7+7FkiS+lN06TTmjeE3a0JiBu26LnmtU0ybBJYFuD
O6CeTrnSGvCZBsQu2lAdonWGgHP0t23AZAeAQVGLjT2BuMn+sHy8O0ropFTPDYg65CgcZa9yVVAo
tuWtccjcqWuiEZpC3OOL2pv0aHLhbcmpYini4DyHJaSuZ9Z3IohB4dJ8GIcfbTSdCDTYTsoziufd
GChu3I6PoTEdDIvCLHVMIwLDHcl7SBDYK20KAYSs+KWjTeYa5Q85p3OZ+cab9IPefMua4mBqPvNR
zFmid5I5vZMj0kiV25OGbc7SWJnMKdW9maGoBi3WgQRB0kEXByZ+c9tPylrR8xnFs6GL4Xiy54Ye
mb74NJD1ko75gI6HPAdvK/vZMSnZfENsoOD01OqVK7zMzfriNskZ/cHTlMP40ouXQQ4eLM+k3hms
6e6tLCTI+FxqtVt1OunaHHhK1kXknRIaYRFgsYemgpVvbTJzKIqyRUD4hAB7KRMnim2cN/Y2+Yui
opTw/I2qm66h/UU1b6XJKRGLwV6LxlPQFOvJHw68IK0Ufyf7DJUYhVfM8tm7dUpLsHL9mE4D7NsA
ZfJgklZJx70Z6JkZYh0EqBkBHfCUQe0kjMmenDQi39wq1qQtJNTyUzI1MjwhQhv2slWTsIhIFR6w
gBOHOnwV49TUFMFWPnU6HUaMXz7lLEaAlMi+BJZsLIwmcwcE9Fo0rAoz5kkyDlCF9og01vyqA+UQ
E2DWyfIalge71+BhGPp1RTS1XxM3h6s5xIGqK8ad9JREnFEsZWelgI/U1m0FHSiNPX69Zfqm2OsR
IKWtpGGH5GPRdNAVNNh5WHr7oVy1fPFsGtc9wHyVTBG1cGY1oWntBQEXiYTNLSvI34B/oC+6QDjM
xzsqleuB/poeF47BBwR2slP6fOtbzQ7WL+ooghSUda0phxB0z/y1k0Gn8ZBvE6gM6U+iL9deTQx0
uaQT5taNi0/I1c1qE0jdQ6AELzmoHq+Qb0uLbQObWwgJS8GpsYglpxw1x+vYq0NTGpTGSUTN90jW
yvg4mOa6VOkFgVXqavpokXRoUw44FV+iI8uEJmNrEi5bJq5uI5hotjr7RYX5GVLDLWlhbhdXrpaY
B2+s3UQ8+tnwh+dNmLPtnVxV34r0rp2PR7L2kLCBbxvq2nYLaWK87UE/DEg9xaDfIrq+9UPjzgiI
ooXxqEUMoCg65h2SLggJaR0wtdd7zCffpTLazhx/26kUzfXELK2LXLiALh1nAs2JD+zYRAWGG/fz
NIYLsRo3kYVgFwwqGvqVQbyM1zC3MwNmkbGKtNAhq2LNHuWAlVqpSC4tw6Mo6Pjizx+BeviKgXIR
SqdduxyB8EluELq7hd5siprQxrFyB1tdTWOxwrrg+onvWurAwcU4UUQhNnYWH4fLjKlZC8AYlPpa
UeQ1eY7rVhbrrLYXBHh7JuxF1W1jY9HSNUA2c9Mz/WbSkVyGVZR8t1Rt27NgTa2+bnCBh1m5rDDi
dnBc9AQpQIYSvqCCWiGa5OaljbTK7R5MQL8uIIXavLI5l3e6lpw1arQS0i1AKYHNgto4RSuvBeJo
RJk3Xo8f4L34k1QlkvKaFmLeaBSgaEjlO3RQkey8//X9D8gi+S4zMmtlIYvG+xjntGHTOXDr/VdI
Eeb2A/gkPBZGwdotE4aj5zmtOT9U3bE33ffyx1k15N9/9v639z/+vYqCwvutbvkgEvioRUyzfuUN
tUxTLv5ewR3fip7q0L8V0Erq8rMZYOSCUEpSRvwIcjK4da2vO6k13b8rbHpdU5Z5L93gQz1GeW5x
bPpX9ef9553g8G6YBNvLmPobUQy0lcRNM6aM66q2OGyk/YtvEmGQmMV07LvIePKHcYlzoHsJctva
9nnSraqkS8nxap5TyFIUdtgSaYVcf4vgdJG5dCAfyVq0Uoi5EWc0sMOueglR/i4TPzN37/8Z0DyK
A0N5LtshPdZBTd5rZ1cvQWRbmAcT6G3z/wXLCPSS5+pFXszRF+26km85WCu3+CBfbZ0Dm5Qo8bb2
rMhN2UOtB7pQL+ZkuGNlbQNOg7em14dPkkb0YyGmjVmr2FSAem1rkL52wdmi0iTtFNcJ+xUjXBEb
5G07C1mioXjhoYi67Ugl4EHOsuQOudYfYdbTv5lsBkXaB66W6gNL3I3AKrCm2hi7ClWKJJTbBTnj
xr1Spg9xLzSnokSgGso6HuCYa3hTgbPUx0DJ1VUqUrdSPO81Ma1uFVXRc59YIFihPsO9ItCuVOKV
j3kUAAZ4FdU7IMljn+qtCoPvzcQHbIk8LUqj8Y94fO6qYenb9KoOyixJ2YFgKX0oCJBd3C7cdplL
pQBoTz5XSpdd7ngKzdNby0KL4JDsSYN7PfYHAYDG44yDXmjVU/woUBXkEkuPzoRhq65fZG4P/nQy
xjWWu50tN/Qv+d6dAEI83cWwx8gK347VEX7yzC/cT6VH3jiynGhy9LbZhmm+blAfZMQp+yZkMqar
oix3SXQPzZjGcbTSk34LZXiVdDwLtrTOsRqQl7dVJJ0GHbm92PDlalMXqjOpNUQktivKxh44rmUk
09P/96dgHZvarq+DjUTlJgT8NMmkNNFToVhLKXDcQDFwzZ8Gp3F6Kzd5/+wxvkVT31l6BWk1d8y0
gjQKIyVGph6Oq6zyVxEZ3YEUbocYy25Boor/XW+GjVYS/qnX1SZW7GVN0hm6AYAlvHb2vUyRoCNY
+K5pdxQ5xGvqvca055WR2thuZFWVt0aJbHXc+wpVwDBd9Wq5koonRd0X2tEjg9e3d9LoDPRjQ2an
YK2nFNnWuRWt5UcMbVHwWBl3fBYuQx0/DfaLWj2yIJZsWHqKaFIBfwEzLjO78hKFs4JFOKSP4Xs2
1w1sdW/8kw4rcJYA9ucbf1Oe2EuDo0ukm15/UsXOROhV+d8E42oHC3BTgNEdZeuQqYQW5+C4WgNv
xaqImuUEN0BP9cU4AKAo9D8Ga9xRt/6LA5UGUEk5qJr9lNz0mgX7VXLj4rYfIH0pzQt7JOorlBjL
mkht4sy8p0ZB0Ej9nuhDs7obkQU1FrKo9DsC50WyET14HziWXMx5m0+eOheVlGNJ5RSIqQwW67Kp
lE0T9RuCbhuUZkS8weqiVCslZH9G7X2s4GGh4mag9VczRrZ0p5vfZfYqebePawTfCTGDBal5nEI1
wBhZaD5ao7pNfRCI07CzjPIeZr0LU2XTRUjMgrElY0NsLH2b032XR4KphHa0jfxRzzUO3AlZsqWb
TNBk1H4jEzeu2+4UAy3k8W/LeIur+VtUgfxohn04NMcgHzfVUrVIifPttQ2azexB93EyLlZMM7G+
idjyYUQINiEaGXro6cTpOlzU00PX/lGo7qS6TfXcMZn69/PQVoioJzGus4g4QwcAa4uDoGIvihtT
uvH0YTGlN4mxQkEW/iAVvH8ohiUZuHqxEcq20faSsch9PNRPofVqRa9d/JMYv1Utq06Rpa4mxG1m
MWZGMM6cOMaE0kxvx9uO/feodI8je/SoSZZJ+6R1/S6sGbiyt0bIte4alS6JTv7NbTVMx1a1DokB
P9J2O8lb1yFeIEoNki5e0kxyYmAjWWzcdEXriFdRLpSKCLIIYZK0BD9x9NXm6PXWVjbzWzss33YQ
gJ4Us/qOGpP+aH1TmNONFsuHXJeBZAHHYlvVVg8V3gKtxxrRFMdBy1Z46teK3yOZETzN0U2LlgGL
6JK+/6oIlY0Z4luwTkl0bFMm8rq70+nEd+YTLrdVrNmPLQ77FZPjn95Y2ScQYfXONLuBKUzIbyYl
2NpKNzreGg55KijXClhf2lJaTo1JZydgJnCtDqkVhn/YhdWzaPAPeoXd04CDATtZsGIaptiaHG0A
+z8Uia1LT5w2reIK31YeGYgWzODFiu3d+78wSuQ4la0XD/nAWLEKeQ5yTkzQbIixTNUvdkTBmCSw
oJHCxGCw+/bMR/ylMjiQ8cHow5tE1YwTCY+5W2qGRXu+KF/zxtuOkV09UixPjj4mpmXWaeVrTFby
Ms1y5TCBUngy4cZ2o1m8Bk35YBlG65qJRZ5f4p/8Rkj3FG4NJ822+QjOJsqk5KGKsuQhrPfyEJSn
958IGf/qoFiy8/67pDOsQ5H4dzIriqeY5W40O/uYqQnHgvlvHNTsY21AExklgf+t/aNlWz67oMhN
Ztaf/5SRLO3rETbijJGxJERgULzifmfNf7z/zZfiGwhN9qaVsp5kP9H9VUHURN1naDugGfVSL2xE
Z1r+s8gowo2yhNxUUw/F/Mf73wBMqYvET/K1qHKDsz8Q37ohZdCsKrQhoX3kuaCyQBbfjk0uU9mE
XZxo1ZpdLvQcOgM0C6AOnMzW17cxjf9ll/bVYwZtloVGctnaVY/vP2IDuO0AXN1GZGxGRf04aKR5
YNcdt+//CW3IXqeDbTJ/89sibB7/n+q+fwEbHMMfEDLzv5r/8QvK4H/9+p/InP9JVJh5Ar/8hwNC
vhnv25/VePpZg3r/lyJ6/pf/2V/+t5/vr/I4Fj//53//kbdZM7+aH+bZR6k3TMKv5OH/538nP+v/
dvdWvf34+SvgYP7//taIQwb7B+pv8rJlxVAg5vwb4ICKyT/weiIPN2VTKDg8PirEFVVGCY6FQhG6
ahOC8C+FuPiHYTMsbFO3FV0I2fqvKMQ/zWmZ+QZnunAJp1cOnqfeiSpCnI213tB/GDj2+gjeSyh1
d4J+ooqXmeBNouCjAGy5f5f3wwBuTtt8uGz/FK5/FKobczTJeWTJ/DHOuBuDaNAFmyP6jEKG/0jc
e5Bz0GhojOwt+rQtgikGb+pI7L8PlpglrHqNUmtq/ywj9Rn15w1yV9KnO+UNobWP3sAyV5wZxDJM
zXQNJO+xb/VhiTz0OWGvtBymiJNCHp1U089Pil7A+EvlXYJ2vS6nZ20It1Ma3bCXooTCNkgdqn6T
JbW/SStJOJOVN05U8iFbffopLA/VEkvh5N+VCLs17C7EVD2WaUtzigYobqBhkVmDhAhAfi0lMAsG
FVitoMkSN45KETJL5IdRsG3KO/4Ye6RZX1/dTwNh5qt7lj4BjtSQmnLodnYEKqmj0NgqfPkxVE+e
BVofRRmAV21lAEdqEXmHXnEYCxC1GV3dmdunD/6qqzmCmP2bWtCYKkW7LRQI6G2FU08s+54IbALt
YQ5mPXQM8o5WsR6w3NcHmy6LAw7YX/RT1/JjkjumEtZ+ohuPpjLXKszuvuRg9/XX/TR/cv66Z0kY
0Jrpn0l2x6a8vyMfb0/k2bCAQX+D1V1G3NwRgQSjhjAvpAuwBF/J5YscQAbNQjTlBqHwOiz8h6hP
XGGrP1qr8dx5qaNZlbxoaGl4+Ng++MHfg6H1y+nKrQJP8vlAOMvuiQkbHiNW/B1Y6Y0dot2O+lsT
5RSw4lNoFjNg6Bl+4mtnyM9G3CztNFjFVU+pElE0wU8zG7xMOPVBVktt5WBr9JDN/ERW6gKb+u7r
a6x8ls4yX+OzbJ0gK6izmEG1a1vOgMSYk7+w9trgBHQIBd3g/6gED4+VPyZa9DBVdUcDxpc3GOxm
w8Yhz5UegWN+JUryM24PH2cGwXzk9mAj6IfGINugS4tFG6JGxarbWb95V+ZZ/ePLk+VsRD4Fxp0+
FocyKQ91g/m0NKZmJToqmp2ZNfhYDMo4uuLi1MHQEoQeGLP0wU9ruqlygB+m2bc1tU8/obsrAlrz
SfgKufdBUetNHpk/v74384f6ZC61zoJzxj5H1h3m1U4oPwfYoLr/k04PSWcZmmZ/CW3hymX5NGZs
vupnyTlUGeowDdtyp+T9ViV0wyhTLpHvdpzVq1bse44RLV5mW1wLF7w0QM6NTF5GkX1IiIsixetB
H619RBArXkW6fnVv/BWHGdFV4yA9IdbFDhgRbSioPRknypwI1aqm4fkARTd0gmKPL79EJUYA3Mh/
2HkPdZiMxaUwrXT59c24NBlZZyubIUbJQJJc7Jq+ey3eOaShjXJab8G8CP+tCyu61/kjRNgn3InD
0tLTb5UaKCj0BdSS2nfw+DWrhlgIoCmrHkQY1al9P4Q/wGqd+rGAtTAzAwpFcupUPl754PPj8tlj
dLZo0JUs+0DXyp1ZlGtf5DexPkfdG3Nyz2PFoW6KJ1rTu5K2BuW3BSjDJSraXYvFnEPbbWWhHJL9
5RCVrxLIg0JKHXjmDjSOjS4Pb22OubcKD6OIHkjNk688lDMw6tPPPc+sHxBeGQeMMaV5Aa1EczKI
6AtpPnpOzbv6Nuxu7J6kd58m6DIYWnJN+6FAN5P/bDx8LEnbNy58DIN2v0UkTUm2tFm3yCx0+qXI
qQW2tUXmpZqj1YmbxEm6TlTvCZjts+YpT2OufbeVNl/0ceKiwnmTawIHEYyfsgBJMkZudOvj3krx
VfdZ94S648oXV+Yb89kNO1s6UFxTUtGVYqcShmxk4d4wPGq29s8OU1metTdx9cL9RHujrfWqgeFq
IP7IpNXXD8ylPZx1tiRkVlORiyCKXZwn8jKZxpSDDPsjXGTBXcGmwwanvCq0iVJHLp9iTf9BY6lZ
hq0J/chGGIcNEiHq6K+SUTCm2z+HFKPsIJQWzDrlTD1VWuIRaBBABcbuXEzNPQkLSPDwJplkkGtF
tU+Tbq9LGaztjN52FljCsS1kBdgyDlbRxy4AzE3iqW8TUQBs47p8WabAQRVpqleAU9QFUi7KJhWR
EF4pn3J69IR1Vd+FF5EaJLw7SIXI63IJgVPzFCfmt0CLX5MwO1gWvZckP6S+tkHH6Ay9Ua3RV7x+
fYXV+Up+cofNs1XOlOveMjq1Rc7KBrj2y8e6Q+5Y0F1YtBoi/CFQm7VWaTgT2oYEkz5THYMpc8VS
jQqAjcqyifU3myL+Kix0Ip2RfDpe06D7optVDWycv/6s+oUNwnlSOlguv+y0ttvJWn9o0tPQ3YBy
udO1ZJ+n7W08xo6Na0ZNS4IXpcDBm+C2uJdJBKG5y76GXCstuhkIC8iDiWO5+GFOzYkor32ewf8D
pZ1b8rI29U01aW6i+3xTbxep8OPT2I1x0RjGtoS+gFegOsWGuVer+s5LM0dS7xPj0LJ75QVFgdrM
XMPZXoZB4nz97S/eqbM12JvGBAJNxxos2bqrlYXxQB4H8h44/FvFqvCdWgR15DIxKrlhEcjBBC5N
tjvDMd9CqfI3ejSVizDNEqdGt7bSSiul2NelQE0DclRGWtZXPuyFw5d5toxLo4XPnjVmR8teqEvc
U/42NKLxWMe5+ewnJW7LeczJKFyp0nLK8u38oBuKf4IQnda03ILwzqKB8NCnCHqmSa+OdgdDBsBU
A8VOS9ewNvDs1Ve2OO9Jv5+NBPHrJD8ShRBKws53UD4QA+gkUsRNbGyA5Crrzi5o3wcFRDR2z6sR
4PqqSzNrYbQYYFK/PERTeAJQcyum6Y1YdX9RCLbSRRIFzkAsE/knuN1CXbeXoNjpYSdmQvtNlReY
oTjTmMRllTFxxrUSvra2f9fkxLYQTaZvMimON5paqotSIjUyCfhFCR0bmNg4LoqmSRc4FU7CYx84
byS9mjycIMa/PyavVhXchT3GE2BTtLwDHl+fYNzMMQZsAuDUZADEhl5v4TLFTtXN+3w5o6HYGd8a
fIvor3IftQZ3SE2S3jF7ZJ5XHpJLc8/ZPkYpY6PlRFvsoBtzqQqOF3WNfARrmEdiRwPjzwd3u/Qz
YNANySJLZagLx85QvuRgcJwyV77FY4UeUjz3drLUJvgYnR8bWx16+2rMCB/6+rMqF7Yu5tnWJZ/T
682oSHaYhb4FXfO9GbjuQpaf9Uq85Wpwh0/+m6qa31I1uAU027hJTtU7NEhumjLkTaUa3tUw+MYo
PF35UJcmxLN9icbcGgxmRomjVMJbBWfYvF9SmwdPy1BWGP2zUO1ypRbogAOFcIgwyvpNUkpIjfLA
dJlTxMzqEMrR96bQrVrPvzKcLl6ws62DSvm2qXFxcaSdesZ5aWNAroH5J7CX2T6hNif9w5SMW9Jb
IbbZDdEQhpDprXHaG9CP3AZgD9dSD7KiVeR8WfAQXllKlEvz09nGAh1eaBWt0u0yPSbsEFwXUome
rkVdty8VTVCDUd5m+lprCOhTgvsrd+zCY2ScLbd4LPFpJnBqvFBxgVi7cjrXxEJrH3gWzEMZfQYR
jMJcxTRyvMh7qmvPVeGoIE4V1mKwh/2ksaQFzf7KR7qwuTXODqLcfNGXijLszK570qIEPVrTjYs8
Hu48CsOLGHrTQsTZT5r2+4yZAiLTg04tYBnpk3C0RoocspWQZ+sth6HozbCkm68/mzrPBJ/MycZ/
XPPkopWGdtcGuN2o6fjfPTbLfymjAky4y2tAzyVKe7afYUhHjlJZQ6Et5mhcoULCVaiBQ7K6Yk3b
Ptyxn+zvG5/GvqYkJ4GkaDKiV9PkfEdSI4z65vbKB78wtRln659HloVpN1a7U8ruSdCidOoIEl1D
UlRRpa+oAr73PuuDPuo7XW/eBIVI1hKwyuAyaesQDxPShNVbU1v7E889F0FdZgPFJfIJro3R+an7
7PKeLXkEIE6BhE9vpyqIXm05Oiol8UqhnP2plS1JE7l/S8DWU5FMz5aeHxSEyoj/37usfLpSE4+T
xXJVehg82YzhkZAKtXHfL+J/iWp8sbL/S/3/c/bxL72A/0+K/3Nx6zIb5u4txvPw9mu/YP5f/q77
m0BewBqbBjgfTHTyjC/+Gw1jyP+A8GLIQGM0TOOqxW/+BTY2/yGT26GblmUpFjhkxti/wMaQYWQa
nrYNGQaaC7/6V9/j7u/H5CsyzPzQnD9MJpCZs4dJiaYAqW9mOF0IQcXmVIWcuVnkRrP9cC3++YYf
K/qfTQbzG8w//3AKN9B5DNhgDEeR0ucWsVaOKPb3XvpsdW9yTY8jOxW4gnoWK7+awVPohr5+9UtX
5myZjslT7fM2NxxYIreFbu9DDQOJOl15+c92AfN1mde4D9dlHC2SDTvfcGABDLYHrKldeeV4AN5w
Zad26QucrZaA7OvYa+lQVHK5H4rCIVPpre7bKy9/4caeh5X7ulTq05AaDtmnkIF7BNUw99Mra/2F
D3+eUq51tdTrKo8NNBw6m2a+LdXuycop3X19e+fF6JMHX59//uH6a4Uwx45MICfzjD0hEd/iMN5n
JV+nIYwsRrD39ft8tlBzn9+PxR/ex1AHpYeOLZxBN5Zygvci61+6qUFHjj5DUsdF1iVXBsSl73Q2
mE21wkzeeDqnS1vZ5dnoUwjgNI3gT1ZTsYV43YxXrt+nm7H5i50N7NoHq2MNLT41gDGkoG6SYU0y
0RqIUJff1PmxjZAvDrN058qQufTEnY33vKcUkxa8o993FE6r4Zjq5ZVp6tMS9vx1zoZ7UiVZgviM
44mauI0ubQe7cHVialsd5keaPZResxGi2lZV8/PrR+PS9zmbAryoHbzKy/k+SvZnxBkwTMu733vp
s7EfJ+iSlXlqbLRhJVJgHrV3Zet5YWTOrLKPA2fSC4PEDPRmo85ezezQt7AP6rFL+P6Vt7hwYd4r
uh/GTKAFEm5k4PeqIm+DBrBYb1x5bC+99NmwpyBBTIuMQt42m2ORdN8K/587H/Ys/s/8P7/SaWe7
x64j3RoBNi+dyj2CLxqr1uTHV+aRSx/8bGwbY1R6CKoGh6IP1F5r3Wq/uY5q81t+uNxTTycaiY/u
RGOJD0vFl9xvvn4OL6xy2tmQVbw2lKmuCqftFUiFVtQR3y7VfxVQwRZQ7LUrTYpLV+ds9OoCTkYR
8T51NL6mmQ1tW3d+7yucjVIsNu3ogW3GwNViAbNudGaDhRwxsyXN762l2tlwhTqfiaEleqCMEOWi
kk9WhQrk9etvcOHiqGcjlgBhAx50Db/ZG04KQskqrV6+fmllvsCfLKOzmOXjsyPRYSy1cYBu0rO8
Sd+kPHI87V6TSvJGn2dF+oD3N6tXpiztLZJ6v37fS1/pbBgneqyBDWsHJyzFXk/ETRd3VzraF+Y3
9WwYp5PRSmwoscDBagW7ixqkQf3R23/+3kc/G8ijBkUrl3udbDwfJh5OH6G1b7/32vPl+jCSVdkI
SoPQI0fWLfim0QQoL73W6r+wk1HPxnING7/IKTIQ91NuRto4akgiQd5uSljLPL33bAlWX3+PC9PG
e8/3w/dAj69MdsQ9qJT0Bng0LUf41DDASuxdX7/Fpdt8NqyVSEPRF+NXmdTRcEJjHFB+Wsm3ZEis
3xvV7z2BD9/CqEYCqgqsliijfyRCf6C1e2WFnJ/zT4adcjakK8KkQLa3o6MSQLboBgX7Tb5kk3Zv
DtG6r+THr6/S/OB89j5nw5vwAgIvuhy3aEuaeq1S5x+u3OP5o3720mdDOPYGizyKguwTojNiQmkH
C6wx0Y6KQChO4y2NurV5bYb9tCnK/u5dv/LhZpBXMJWVT/iEqkqP0FIWZu2qxFd0pEOCSdaU6QZF
4MIgh0IXhwHwSmb4v7d2K2dDPvIrguSLanSKMH7JjGSvYD3/vRs037gPX8u3bD+x5mcspt29soG6
Lg3kNVdWjgvj8P1ifnh1cr682uM5dgzDIgkYRGcDA7MlfRksQPf9669w6Vk+W7sBvaVWXPKMTbgG
cZI5mXgh4hIPJsS9Kb8yGC/MXu/HmA9fBYFvp5PBSVaxMm7y1txFoUryT/hdwpacBthCtSS+Mrdc
GjVny3kUC8yEWkPmdNG8pGRSASYPr1RXL7y2fDbyk3IKKiyYXK2RLATZs7dTGEdXxuSF+42U9Jen
KSD4KJPxczldZ5ICIPaGly/RywBNufK8vm86Phn28tmw5xnqvKDKeAt6Z0MdrCiIbUTWgIUdi7cu
OtkamjYiJMSLjDVjZFLIAkqufrWDoeOmhFrCiFqmcrcgiHQP7O7935S9uGmZNKRA7Cxgjhos2KE5
0T9dREl1Zda9dO3ny/bhGSpxmOsWgR/gfrNHfK6E7iZXpohL50/5bI4YotyEyZ6yo1GlJ1P+S4iD
RRp2LJ7hQJKlmDC/MzF9PeQuzL3y/AU/fBGdknRTA/1yVAtKsZFiC/+jQ7oDOcPxxmCB93hxfeq9
9FSdbRwCfAQyOL/BGaVvtixtm6pbVpBXRwmTK/dXggfZw2HodzKBpwZeqQGvOQbCMlurhKF9/Z0v
3byzaQbwZyEpIRc4RToAjA9mV5KnV2aXSy9+tptge61bwibIq63Mv6KhwX6JxPQ3X/xsOukbsk18
LRwcTYVnbfjZW5mN979zVchp/fVJCNQy6EuZezPo3aNqmm5vSKevX/p9efuPQx0q+q+vbbcyYDPo
9O/3HeVC4/3Boks26vudn+8xz1g+YeiiRzaOzwOF57S5l5SHrz/A50+5PmvmPz7lcG9rM9BrAt10
JHUtCiRNAywLd0RI8bpHFq42nYNv78qo+vw5pyb/6/t1+HobQBKjY2XjiQCZx8qG8uxVW3uSr7So
Pn/OYIv9+hZVgvIsVFgrA6Oy17FfBbt+6q9N/5deff75h2kBQFQVWR5DpAlkmyobx9BRysLfWhX1
c/G5GUeSVkTl5BBtUwAwK5G/22m4+b2bfTa8I2NQUqsWAz7aGdgWrgxZXvbViwSQxxLlkifv6ox2
6UafjfZGU9po8CG7EK617jEHyfiwZfYW+JCv1Vcv3YuzQV9XSSlXE1dLG1CgaDAM0vDx60t14aXP
NdKSGjHXy5BalLA+EUz9fzn7sh5JdSbKP/Qhmc3AKwmZtS9dXV23+8Xq7Rowi9nM8uvn0DMaVfuW
EylVbymVscMRXsInzgHl6HRRHsbT8dEynPsBDEVrOmXZyfb5sYMQ4mW91qKZQoh+5BZ6zR2QT1ty
fJ0uzIB5On6Zzw5HtXyzpMEordQTqBJQvvX7fMc/PnliH/g7qgRoIKgAnTsusAwlkm3i0y/bVWO7
sY1+l8pi52hocEsdYcyCMnPAyIB9Yip/0YU/AO4IjbvptLbtzhJnch19KychyoNA8JuSqvmKCvAr
G2Ki581kaloL4GUtZhKtDFtoMTz1Rf0GJuW9w5VpCrSALUmXQysKCxu1bPDI/WiYF9MueAD7U9/g
3FjduxN4vk4UoMniZaJsuwMGqwIH2y+cwBYU/Jwf5DbnH2yJOjTWXd1yKSDkmq758sLxdA9MbAKF
tvR88wYb/gcXmrWhCiQqy2uoTHk1fek9eTzftG2woY7j9CpJQyxJTpoDI+v6Hqr4rXgGLNdjU7qC
e6EbNhOS8guO7gAHHiocJhf8DnLcexsy8TCpB9q7890xjVRbDRTU6pmvsBq0rXOjXPaJRzS5rGlt
G89A7QfGUyBL/FW94bpyQwdvp9eGCA20pQBw6HCKCECJkrvfe3iWVVg/sslOPU9E8fnuG1ws2Cz2
bhOnOdKxQU6xEQLeujJ6U4NhGzKI3uv59k2W15YA4Fo8IQioGkA+cjuH5HmNxst2j0BfAvJO5sSD
+wYcx34cPax0Cai8cF61RaBoeOvJ2QFBWZPfh6BHBFPNp/M2Mdlc26zpEOYNgQZJatfOP7k3v/SZ
QqVutLNqGEyu48/yDIB5x0fozU5egS0UPJfh+HZR13UgmSI9gKQLBP6afNnkLb42ZfBPoPpf55s3
eLyOBYsimvezwMtGx8ZnV4AVnuJBwLazryEd0vPfMJlHC9iS2F7tsMZJgbZNBtrfVIV1PN/0tpx8
sF7TbcLfB1MoIJVJ1wVEkaX7I1fsUIN8AnWiuB6jht8L96LK4EF0G9u7DzndUoJ1FxlvS1VfPPA0
LCC2XZu93L1pHFrQghkRfLbIdKcEGQs5hC/T+mmqqsQh1+ESnc4byzQPWviiKmFeAg/G4iD4hUTD
wWqify5rWotdTkeF0mgki12ox5SR/YTCr52mDbdEqsVu4eVL3+foNU4Jsb+U3y3wp49+f2LkjtrD
ldeuV5Bvuj4/EEM8+Np9uxuCvs+gw5nmhZxBrbXM1yMkgY6LDYoufyrqnZgwjMrfdvF3/oRqMRWW
QYelFKLsB2usFmjAAGoObGh/L8N+OFB/ig6zM0GwqPWTy0a3ud+7r85LCEUFUH+nUIz6GSoUW0E3
euOOQ7Xn98s+oQW7V/mTHLZrgI+ysTyMjoz2acXan6PDfp7/hCEWdUzcjEzCTCM8tYdcAdqJfFFc
4B2/Rqbi/Ae2SfhgVdExcT3At6TBegsh3GOwETCDhKjJT6zfygFRvFv0O15gGokW9i4K0mhWw1hT
ye4WBY3PCByjIHXdiXjTQLSInyBMNo1RhjN7+TIu/8wgop8tibIdPBbM9msrd75jWFl0sByOHOAp
cfma1iKwn3jmra+khNbr+ekwta6tAA4IbYmLikxwcGdQ4YJA1fzotzjm7PR+8/4PpltHyi0S5fND
iPd3CGk+lVN1A/HMOxCJXS+jOo5LvrOQGSZbh8wNhFao0MGrg0OGU2GHx+1IXOX+jtOamt9G9y62
IS5HoIaFnRx4aKCIizK7DwswHPTMdi+7XepYOXA70BKVusivN+Kl84ZPEJgX8UWTDB3Fv7ofBGK2
oc+MDZZV7DaaLHqsarnzhGXwIB0LNxLmcXC4YA/JoFGbcVQ4DYt9Yc+1IPamsrdYhMsUySR0V9b6
dbs4nreK4dnB02FvfRG6S7nAN72geeigAetsnIA3RRnGpHtc26O/jt93E2cmH9K28dlCURDkcLCN
i/l3tymZBc3XiYKh8vxwTJGmR3LhgH7Px2j6UNUxE//21RvHg3hYdr/wmHD+I4YtXAfADePYQLMx
X1NUi34hEb8pIGvXSXJoe7CDnP+GwaH+g4CzogEKVXAop80nPE9GUBC3s/rC1rVQLjaCFeVjOfXD
Fuy4YExz9w6aJuNo23Mm3Q4HWaT2i765gd7nF6uzHjLun1qikvO2MTiRq0VyD2K5BnLNgFWQ5Sos
uoQ25OCBlOSy5rcpebfOTaRolyqAjzpEHlqQxgZQvSPusrPZmAykRTMtFWAzCgfA1RqgUQRGdz/v
wEzHeTJAbPH8GEwfcf4ewyDcaXaBsEi7EaBcKRM+VV9Q13zI8Lx+/hMmD9VCmZcZZPFqzAI4wX5s
bzmRaC9CYHk6Gg7w0jCPWvS+7gEyatTVjIkuQ2vnCG7ouQ6Hs0W9NE0w4Q1lJF9z17oCTueynuto
OErVHBS1jfMvCJWjujhKnx2gYni8yOaOFrcN6/MRUnZ4N7PA9IdMzy1I5Ha6brKKFrhQkABiOPex
vaOgulfZS8X46/luG1blP4wY7yKKVb3tEYgkpc1QVYegte9BgoR84DwWkDxdsk3yYccrtzXgg6PW
n5K0d59qFisYZBThkde3Tg4EtuxQXbUWv7B5LXih3j5HXYalf/Jm+dD6EFroc+8qV/m0szQbIldH
vmWrW9gegOFpIegNzPYqkaoGJdUzcq9v56fDNNNa5OJuY7VZEOJqiJkgXQ0mwW7HPqamtf13zvDO
33YuLjYuWASibryOBm9n4TS0rUPewsKFfFILB5WAegwgDYyov2P0D8teg8j7k/P+/27j/E+KpQcR
xpYzDR7BeYWybz/9H2hN2qx28KTIxuETX/vZAw8ZpHwgNbVCSX2MHAv8E54z3aLsrm/jMeTFeOSd
NZanFo9g3SH0BX/o4B7VzhOPwb91JJmUyLFYHgysMpCaOuy2JFfWqHZaN50G/5DD/X872P9zmKId
YJ4q5eW/Hf0OLp3b3Ia8hIriBY8UeJnHiVCG62UrsQ4vWzJZy9KtVLpGP2RLn4dVfL7Ix//Ald8N
ZLLxBI9rikyndribFLQVwJV7WdNa+JRgfxuFPQNCUos72brIg9Mv55s2za4WPpbKa8pm5L9JZn0J
LfcXTn/gMwiml/PtG0JIx45lwUAsaNuBZD/oAaNiIUTA82mvYM7U+pYkeGdz0FxwcA/AMC2pquPK
eEJCsMpf1PU/kfuu8cqppVMWeFieczANqDAp/T3At6HfOjIU+BfZDgQLC0j4up8TV6BOg+zaMu+s
Lh/PqqtjNsCJPSvwSPlAvC0PI4TK/TE/Bnl40aS6OmNiCyYfsBugpptbFsiVKrB7tUDM7XTesB/p
cD2nZMRmFQIJ7E3sU9SotxD4CgGilKrsosvu/UQ7e/QBaxsApWUKSvgcqhdu7ryU4CCxdpzn4xnw
dGwdW6K87p1Wpjap/y2nZoFyNgTiQUbGk4vcUwfUNVHRgwgQLO6ihfjkuFiHprwQrkG0Q8cCugfI
+6H3yvWOdYf3VQjinu+2aXadv0N2VZOdzy3YOdYILIySnETxa5a/ZdfvrfDb0vXBgYxoq2Vl8RyM
IZFKQ7ymO2BOnq1fgDaK8GV7g4/yAqlV/xRCkwrQT+y3R5ZB5h0EJ1DHiG6QK4ekQ/2pw+2IB+O1
X91T3l0Pw32e2a8R/itCOX5pgwjedz9Ho5dIyGXVzQ2eVqF3/2uAXqGfW99I1G2JjbCugQZdb4EF
S7Po6bwNDcsH0RZt1kGAHSZEVQ1EFpMJbx94+Xb26FYMW7KrA/TanEPniaJchLD2FAAhjRotiIGg
2LIIQXMzH1vUVLlWv7O7fRwqro7Zw5kHXH5Ism/s+neA6H9HBTok9Jp/zxvrY4cDZ+3fDrdwKBnX
ofA3MY4odlv+4EOh+VCFDXSg/B2v/nhGXB2HB52rdhkgBZpmPjCtQ77ed/7e+43JPlowBpVbgqMC
q23uiJQGIrE2jjV/Op63j6l5LSCbnK1BMYL4JcrUkxqHAxgabp1xLxNtsowWjXYfBLPHUNOeRdA7
y3j0G0Jte3cvU+NaIBQoZQWhFfpORn5NI3lFoUxy3iwGt9ERax2ze+EKVIP3bvGjXV9nMHIjBV0d
sk3w8fw3DAXNKPb52ze9sh3GSklQAirRQ3nrNcc+7Ux/xHheRzY/2J33Ayq/ZcAO88guytq7oRYR
YnVmIHZA5Y6ns0dRR1c+xLanOtq51psst/3+7tykWqeQkwRU0Smd+0pkMcn7xMP9xNoDBpm+sLny
uy/kOVXEzeFTcqAvZZ7/6zZgaoHZkNuSO6eQbQr+u4u4OrLNWwPqVD3KO5FuBTMg869FEaZjXj+E
ONe7tbwffWjBn3cEgx+HWoj7qNnllAX4GCcPPZuh4HFheIdaeE9YzH1cHuFifm7fDiKAUPXKmiOJ
2vbX+d6bpkMLccw3UR5H76FI9cVaIUXCIBrrlA8t2Qt00ye0QM+Uvzg+FPfSIGBfx9VJgqY7BHKJ
uzV6Pj8KwzqoA9lQiCfnBTAI0DKKRJZgPV7a27IN0vPNG6ZYx7JNS1gUfTHRdAxs8KR14nkoncve
a0D58ndAcDGXo2pgHpr193bXKRCl7mHqTXbRwjkjPqo2RnTc8XnCGpAGioA+5qCJ24k0k2W0aIag
b+Wt+Yzq/hkizEH94FfNRQclVwemDaNPK54r8IhNzR1bofQR7HGqmcyihSxkGBldAb7flOT8uAfn
RryM2R0nIIo/7zGGFUiHpg28LPvMg136m5IkeLdnhf/kgCi0qT45XXWh22vBS+W4LJ47QTJ9YNBh
ux8g/axArXd+DCYraXEbjMSBNB2sFC7Sewa2oTw6S77cqKySl+1mOlKNTX2YlQHmuAMXXGyB+J5z
96Ta/6c/YeRYMAxBR6uFtlWrWYACxGrDe78UN2ITT4QvXWQhHa1GUKjbVJWCSsnYnGbHOwgaQsJX
7GzGpiOGTjBm5aiCR4kAokvI66izcCtZoFiKmu3f1WJ/W4PpoURQCGInqGCNUNneZDvf3lafD7ZQ
HcnGeTYOxRYiizcc/ZmUKCwovo41/eFS9gDdtT3C14+RRwAP/r38zZYd9M2CMXrWl6Z6xEXFbhhY
PN7m9atrfbGHOtvxZ9OQtKi3UUySD2WHzIc3VocVFKSHLh9kCsJZcehA0HYAncJe2s+w6f0hIH13
zPHDgUDuCJ43WtP6eWJd/bi0uUx7Pn8nhF8GUgUd2N/Ww646E2g2+2lVWZ9KaPUIq7qoetHVgW72
DKgOApSmc+Q+orD2wAZ5dT5uDLuGjmrrW4hrucVIUw+nTOXwFMDI5LKmtwX5nd0JHkzzcMUkjxWk
tFeIo4Ce1dpzIcOs+tpe3cwOFKPWDOxka3bY7lvZXEHOKzyJpdyxjekT2pbtL+HCVAfloz+QgUCd
FFIU+QAsVts1e+zyhnVRh6zZWwE1q3Feopy/zqhBOYSooOiW3N45FJs+oEW1aoLZciSmoaZQ7agK
qEaOgP/8XHIr+nl+pk2f0MI5a8AWknlgymoGqSBpalX33tBD3w8vxBc6k3b+lo09ozgec2EXi39k
SG4+gpLO/3F+AKYo0GKXjVBNHm04U6GC+gDF48qHjPr5tk3G0fZutszZ3INPMxUN++kF6+OcZzfV
dFk5hatD1KRT103OcQuF+s4cT0TUIHTx1U4IGAyjI9NmzwpIl2HtzFwvt5Nilqs84OGUHy8yjs7l
1kqvRfdRph6hgFXyIpnB72BX3ul886buaxFMoYaEbQa2x15jH6qOK0ijL3us24aZ1YFpjtMAmS3h
k6AFpoe68Mak7VpoQSxsjzvK9IltYO/WUFnjC4MNBl9Q895l4fLYMnJT4ZH5MvtogSsqHiydv/m9
m7WPUV+S10FM2ctlrWsxW6BAMSoFXHN1p5+NsK7D0r1sR/S0gC2sEieiGhyMECxoDmXuzLEvm2Ln
eGJyGy1kg1kG3HNhFh/kTthsxRhPdP163iqGU5YOQusg4jvMDaYU+pVFLJfhBq95nxcaQqM5u/Pp
8imfCCT1arYzyQYf0hFpVlc7AZjWccUCCXRTVDdhMJ4sd0zOj8dgrD+KVe9ctJxya/pDMg16jhyb
10COwajGnc6bWtcieJqhjRxJZLUpBWjcWx3Akzm7bJ51PJpXrkzUfMvZco8nreC//ci6zPl1arZi
ptlKZ+QS2KJubbBgsqXeuRCYJlSL2szyx//rQWNUQSM1+BSOzqly2fP5CTU1r4VtOUfcYg563qnh
3rakB3aw9jftIJJ4/gOmOdWCt+Uu9MdKVHf7A1Sgc6iq2bvPFH8QVR/clnQImm8tVQXoPO6Z7nzf
LdNL41kxG8lJyfYZl444asNnBk1C+NQWdLkNdWS7gaQV8Na4YUF4m/wWskWOg1xLp3pCIJ4gBnkN
YRaEK5s3IdcsiP1ygBp04YHtv9+7qRgMo+PbZqflNARuJe292o8dEQw3UQfF4ovMrkPcwmimeV0D
HyNGBlqu9nrG8M83bXAZHd6WtQKJshVN48R3YqDepHlzKiq1g3U22UVbBOwAuMs8gF38ntwrWr4F
DBrA57tuansb0rvli3hS1BAtwXK8FOIOJ2N2APn6HsnT1sMPvFFHtWUgE4LwGAyDbOh1H9ZAHkdX
cP3fRR7s8eGajK8tBzX3Kx+FbrBOA0WizPdEMkd4BwFim+/Mr8lI2pIwE1BvuBMmQDL+i4upS/Mp
Exf6pbYcTF4WNvmAxjNoKufQMw5Fs7MIm0yjbeQyHzkHD7eHN5TchewVDUuoXJESJLQOy/Dee96H
DJ/RAW7QoWqZ0+Mz4OzlQJA2gODbxXSwe1QtnP+EIWPyN87N/l/TFJBvceCmQ9X9otb06LWQXCq8
EprWdPrNHf/p/IdMY9Hu1Tzy8rbssTgTpupPS/YzKGgiO+pd2L4Wy2Ug8coBid3UHsuUt/SayvYa
/rVzujJ4qg6z8zxmVVwhDzspMcXuMj1AtOT7ZabZvvluqei4zZbB5ljlqLhfMydpR3XK3PCyfVfH
1BWuX8mZoutR6xz9fvWgcpdl4FgKd3CYJh/SorhtAK9damTCLasuDx2lj/7SXwcqTwbV+YkNZebz
hjJNghbRhd0Ow9RgjtfavW0g4k7LaI/YzjQILaSJ4ykLW7qHXWy6m6Lg2rPJURH+Z6+voj2yNkMY
6IC7texXMhAMQebtraDVzQgES1gHe0VNpvbDv33JsXnYe972pKLm+7kIXvIoeJ4X6BheNAU6+mu2
ug68HDCTmpYXkGEnSCH+e75pwwzomC/fs2QLAjCkicsTbXPgcuw7O3hooNeXT7/Of8PgQTruy7Yh
V4sqV5DT1s6G2V6PFshdd5ZrU+Pb7+/i2PUgp6YC6qV+VNSHxQnTAMnDCw2v7cZ21s4hq+E4Hcue
/ZzdB2p+O28Uk+G1+EUuwGv8bnvh496BRvS690OV8Ch/tUl2VYtsB7Nh8k0tfIWogDEBqAcJc+ct
qpPCHo5Vt+5s96ZRaAGMioJMdR1InkljIx+ZZdU1iPvXG1aAOdJFEguMnv3eyfHjjzk6BmtoWyXZ
gKkeIHCU9JwGh5qM/XFYojZGDSyF/ovfJOfn52O/cnQElkVJLchmt0q0n3rB761wL01vGsf2+zuX
tep+aqHxjVMqst0rJ8mCWpu4BJSicpyrcZ831DQGbXuOOE7y+YRkwZjJe1RRP0Di69t585jGsLnb
+zHMANwL8PentBVvG/9WJeVLW6q7tfbwaGbt+JdpBNvv7z5TQxq6s7vtrDpZCcD8t5Aluyjr5Og8
aNRqcHUNcDZiBERW1dDR2FrGvdo+k3208C4LFpDIRcdn/8parWve/uNxcsuG33uy2ibT6IFNiVqL
7X5JmuraBZ1trIp8T/f646uOs8nnvLc7CV0rsJGlSVEID6XxNqnqL501PK5sB2v88bLk6FAyrNiE
BoHrpTKiP/xlPdl4dB2DPZI7U/Pajqzs0ps6cEunqOCMYgelGVi9xUH1+c7R1PQBLYbL0B1d3nhQ
dODBJzzpHV27SteS74SXwf46E9qoFM2a3sG6GlkiqSRLR+KvMSr9rsKRXhYBOiNaFikFTSwYifuo
3KyHx3qkl8WtjhQbnLzjzmKj/wRA7HVcHvt52MmYGRxfB4aRLOvc0IXpq7o4RbkFHkt39wXPELc6
NMwLR1EP+bauibZ7hpibeqGjHT44KGk+hSDZP7Cuby/am/8ITr2PMksJG9BoWKmo3EPGq6samMYq
2nvS2Jz9v/kKR2c56xQfKxtIFpyIiuYTQZ30zUxrdl1mkiWLguAy8zv26Iz97knVAK1wdMRYH0Fy
sPSIlwIc3ZElLt36UNfQgvji8V8LVHIX8R2Hm1g6aucAaAgVHUQGNOgqQrfDJXEgL05WPYRTfteu
4hFr+06gRB8bUoeSrX4EJV4X81T57VXH+xu3z74v0PINx/xnXeEeQaD4k4gBvnh+ezX4uC4Bq1qb
RGTGoEYaPICO+LZo5p30j8HDdfIzf5O27UYg2aERqkjc16hLHtoBdXMZ809TMdoJzNn+uGwg2gaO
FxDuUwbEoFD+bzCMz0kA+aMLraQdz1cKmHyVAfM6szBtXf7ApsvEWBwdaNbN3Kq9Fi/5slXODR0Z
OdhetfeMbJpebe8eLCqGSXZe2oPDAHJpng9uuGjIsvQyq2vbdwZifUF474HBYwrjNphiZQXNTsAZ
Oq+Dy0i2rLg6A8BCyta7byyw0KPk7LLiaiTx/j55NOECaqERpqkVaBwU3tWQ5AcV1HnDGBYLHVnW
27TI8x5P1KXX/XDB6xoTEV7Xjbgq6uyylyhHh5cRPFJXUYlj99LTZALsKs7svNvxecNapAPI/Jx3
YUZQ59L00SlawekYrj2I7VE5hOg6WlWX30grkz88j+9Vn5lmXAviqu9V1Tqtl0LX+egDRevNe3Fm
OEdRLYSlsi0kn/GsTEGB3mX2F55XTcyWdWfpNnXd+dudRFVyqD3j9dfNQUQcdo19GEl9WfLB+Q9M
bCazmgJINtGAHygEUgK6xw1v8lQthO0WmXQhbKBE2yEZIn7n91ViyTxuoWa140uGb+h4saqdhOAT
oD5VgRu0l0eQ4aq+COHcW4rs1aMaZlinQFs4baM5DOA8ZHhU1Xgaa//EK7Z30zLMsI4dq0sRLNwm
NEUA1w9ezce0Q3XazoJhan0z3bsLqO30o+vPNlp3oE9PcvXQtN2n84uRqe3NYu/aXusZmtgDYK6o
SJ1vSubKmDne3unesM/r7Gatn7mFC9WLlHY/wfpyJOwOZOAJbnDZhe/ijq9FbztDnKVtgYMPS/U9
GH1kZeasP543j8lxtNDF/blq16b0Uhsdvlr8JXgL8qW7s+gcvV72CW0fjqRViQ4PbunEIH7gus19
MDk3WS4vu6r4WhBLCl3UmrVbgAVX0I9Nxt1K7D910R+c7nWsGJNhDTFy3N5mVd8p0Jk5pDpWsFds
Reqtku6RVdExEDQua+97QepXb4YMWGadAlWcaBemXUUuK652dGjZgPOMsEeckJmr5pjlJTm6uB0n
oeLTZZH4H3SZ6vnAOuGl4xjlaUHbAmCeC3HFiLK/Y1FAurmLQrReV30SEe/Ugdl8bpqUecPzRc72
H4TZkDUL/lCAvtrDn3NHydmnPNpLqRiWE539rGlGEVHEICrAyG22uG+R3Cu3NDWtxTmkU+fI3zKv
NmNPW9NBuMeRZGpai/KIRzUZWmwPwxwloSzuuScvu+nouDJcPanlTyGSQM161ZcoEpnkP2DOWLp/
uGzHHb80rLOeFuNNX43t2g7IoizLbc3ux/k6QgVyNubptHw57zoGI+kwM877iILmHRfQLKDffH/k
X0lJl72KFFPz2pl7aRixrLkAqpi4t9VIyjivy52uG86rOqLMIlMlRZVtYTs+RouwDz1DqbSUbrz2
4fU8lb+hA9qcAKWrk/PWMsyIrgBaV63vArfigd198r6WNifVYZZNu8RR6QR3UVENWdyKqn86/z3D
RqUjz4aKqaJVHGmckD+WUefFfdZ8VoATnW/fkMfR0WcddSFqmmMnR4E7+TwP2USSTgbgoI46cCqk
7TT7Vlx3a98cRF1bl8n/AST295pIcFjz+9xyU1oAYzG740+wOx/8yn6GMdPzYzO5nrayNEsV9Tk4
VlKf1l08wrOhTBpexiHvuNriQnKU0EPgCkuiQ9+abhAH22Z7FbemrmuHB3fsIGjDmZu2nSrimqLX
k13v8XyaJl1bVoCrsHKQciHkiXsHwu5HO6qvrRK3pImieMFtU2BU9iBBBg/WsWrgwp9ZNGxDWbrr
zJPQ9VoOObOvLppkHaw2z7VXW5vi6VCCs1Q03vwJz8F8B6BgWGF0vBqN/DCSRR+C7Ypjdxq2iajz
tfUB6yuhSB/QwmrjPLLsIQE1Dn2axyrsdlK4BifQZUpJ38ysDJHfAuuFD7kpz4rumF33l5VKODrm
bI36gQSsDFJXVs7n0ffl4xyK+bIia0cXE8WlmAsrx8QHNDv0PFzjXtphfNm0a9HnyMGZOEdsYxaK
ZMncG8kzdWHjWvRRakVluKBxOyraI7Gq78O67GVwDCobjq4Zijuf1SkLrXfYq9iwHvi6PuLi8Uwq
8hz0eNbO+W+LtTdtWT4PKOJ3c7y9SQtkKt1AYh/pgA4SeSKzfo61/HrenoYlQUemoXyzlRngAmkz
dsc/lcfdcF2wlhynaumxxalrGzWLO2Fl8GwdpNZPYDPJeemnqGRfAJkPv20VZedHYmp727nf3Xzn
xl5KQSLUGDUM8nccejZ5YnvS3rHUdmr/4G6kc0n1QmaCWLAU4d03xdh9Rp2kl+GjXdufLhuCvjn2
KIlbFNbneWb5wZrbHFxb9V6O1TSAzXDvDERJFTVzjxVztIokLOwne1UvsxRD0jlVceEsaHsv6CK4
51i48xTqxXWdk8PEzuuui6XWMAVa8PMoXAlXyM1bXjiLQx56sowtVFoCaEfIrehA2DJMpEusjNfX
C2CjYD7ylutibuXRGdvlCrpV4U1pLetr7gXiiq+kB0NNsD6h0DtLch44KaeKvjay/7qQtTv1/ZA/
rss83PLJRf15rtTt4Ib0sXSi5lkUILsseGjHHmTtH/0+A9wp8shyE4iwvPeVrP7xuqo42WHGH5tR
Yf8YcucwhNV8wjtdc2+xcr0BWlkmdC76524WyEvXBaQc8Hh6u6oV/FxI6hfT3Yheg+kI1SxhWc2H
hor6ze7X+oFDnSEWfYRbugpQVhdzHICzQ8gdCJ8Kkv1TN1tVpUsrAVVOFCHHXgAaVihBsu8sH5tb
4UP5NQh667H0cgssoYO6mtgAUXcadTd+0Ys4d7p/bQIs6biIn6zG0+JUzFYy9xZJgWYSJ1nY/kFa
7U9qres/K5i4Uin77hBla3ft+t0aR/ZqRUnWyvJgt9PjYMvq2opq+66w7eXYDZDKaS2RP9lO1KcR
gDKJM6HOt3ODArdb/xpCF4+zA+0eVJsVh0ZNRTzz5ibya/u0hHQ9Ejw9ffMmOZ7cljaxKmVxGGqg
ertN+ZeslDzOQDMgg05uC5RqJ87SBAkyt09OYb34swc2TsV/ZIH80YmiuZt9oQ5OrdZTEC11SueQ
X/l+uCTtwpwynqoBQrYjbpiM+DXkNgN21ba2wrOu6BOnV0Uazg2PfbXIOmnXrjyWxfKvvazRk1Ph
cgqepBUZjciB4rYr70ACJR4rEBoiPiv/ugta50B8gu4jQxUP/QIUY4SCINcurSTLwu7k0FEmXtOs
sfBR4+3KHk/uY5Yl81p8WT0oYn5rc9U81vUsk2xyn21/GYBnK0JI6EGF++CW80mu6zjHnTO0t+tY
swWJlobGWaM4qDLFmJA+L49yaTqoN+P0fpQqdNM6yAWqqlQzhHFm5bgFAXYhvuAktPK71adDeCus
OuNPYhHdlLgNgdnCJadOHExiWG+KoI5UEob5MryKtRxmVCa6edQna0UIuZO+nWP+AcA+kQw7aSLa
oWSwMWj1D0IGjpuUk6irY2kPeKDgPG9/hj1v43l0QeLpTG31hhRAMR9LBPZnbg/FdFReWXSpWKa6
upnEun6DDcP7eh3DCkxki8NjiDk6931WesWt6mxix8oJ26fFLdmbBFPMI8Jr7GIvg6pI3C+gh/D5
VLxC+WqNEo+MAfRqkc+306Gvuq/2FBVvEF2sr+qis92DsscujFc5TqD3mBznWpQZ5MkVhMqXI4hL
R3LFmXSwKEVNgecdUF35kAS1PRWmirMpe0KJVhfEvOtC97DM1lShzDVzt9capztJ16m9A3NoH6UL
cliPEAeZnvDea/dxNdI5g+B20MuHHMdLcRqbqewO3GfKji3AKCrQqkOSJonc1hUvcxEVIhHF1Ijj
6I1c3peejNxjznqBy9oqSzuBPkf36hSDUx3p6ttT0iGS+mtcjHgYV3MT9l+KrlzWI59qP3rwmog1
b/7aB3kKgEDZA8UBYuIiFh3E/27m0F7qa9TaO98a5ofTZ4+6DmwNhK1kn8uKduI+y0SP4buin5oY
NO39L4YUyfSZF2sb3HHXAhq0jFT4ikJXFty3Ecv5wWtayJPK0p/qR1fI3MHN1lX8oUcSHtrNK161
bsdhondFqAQboUzlNuqe1jKUb9CG64cY/CPLWsYFysYjKx7oWM9vS0DC+jpaoFyICGyndZZAe9nN
cDfk01A9qXD06+PYi5VlVwJ1b/JqwDZgPUX21NApdnJMn0jWoJF48R/a2m2+tZPCM1wcdFBlx0ok
lqVLQBFX2p9LlrlOwv8PR1e2ZamKBb+ItVBU8FU9c56c5xdXZlVdcABHFPz6jtOvt7uqMhXZe0fE
jqgwye7IpoPmltFGY1jsMc5wHFvJi6rsoo+Bh8N9osIGXnhgL/6EfmLsiJ8hHp9qGc10N5Vy3PJo
IDUKjLNYmVvntr/OXARp4YOqlcUEd/E2m6B9BGgZUPoAuxdcSooP/ZqNk7FjIaqEqaKd4Ql2YJOD
zw60EcZljQ30tAuCZTYZDbse5upLi7/M6bLj8K+ccOYgglz5ueu3sbqO/co+1zHxMV50HE6Zx51R
HrXsVXC4eRnXRW2VG//U1dTbY19vm8mWCj/OXaKWjv64jvZjbspQEfDFgJ4f8a021WnEfsL8ZJCp
NeXj7Ju4wAqM4BmJE/upmmSk97NBJvNBRGH6PtWUCnzAjpGscS5+UYNf2LFeQ47IEOvpxXOESBaO
8XUEG2o8ugmaKp5HJOQ+j3k4y9PWtpY9b/OsXSa1rfqss6VdT4nc5vDI0Mjh0XTMT9eydwZLzJvs
ugMS3a3KZNK3PGsInDIvQ5v6YCf7TgfPtJ8d1FmynuI94hg7mbfEifbRR6Zvdn3S1PwUO44aPgx+
hZygHmR/6mH0V76WaUrtjjYsss+8x25Ohqs8hfNPZ4f2Nd2SluYOeJ+AY5xbOo0acGMbga3ZFXd1
JDQ+IQVyKi4VwiaVDfo4s4jaaB9WGYtba7fM/RMLYvfbxSgvBdzXbVxQO27PURxxgnKa9s2XTWew
7hSADysqo9ZrqWYV5amYXQs4M2Q+Z3TtkSm1YCly70ya+iFTTQm7jzQl/0Ul7D9gOBPj0GWjx3fx
CIcn2uGMcU2mewZXY/0Eg0k7HQc6pZ9VQoPwoxYEnih5M7Bx/RYW9ouIjYCytLyIbdO62iFqZrTX
uu5jvV/qCUxZiis7PI4NItjgxaiC9cnccjcfWFx3LG+klA6OZH6o9w1WQ7kvUEyCfi1ucAE8D4e1
gqTDD+U4FMiR5XXertMa/0WVG8o9r0ciz2jCU52VMFwIICrqdP0VR914XUuDbO4y0Vr8tuk69ocE
KwzdM2RPatuXbh7C4yaScswSI+j45IMRK4ZsxUbwDqgdthKFY9TmMekngT15bEA8r3LgAaaVCR5n
vYpKXYxSGEhHhY2GW5OIZqLqhf+nQf5vF6Y5dB2MjnAmiVVdRWdWLUFv89GNfsanT3GbPDisfyd3
adPKp0SHbVz0WBu02QYPfw0UNln7woqRVVdSp9zmJMQfuFKOBIHjFs9Yq4zmPqhekm4N3sYKDdKh
QbhecEh7Nuh7bWDlmukxkjJHqk4wIeVgiVdY2k2aI1U88JYc2OhmRFWyOvSZqNcyyWdIpaC3pSLd
oCy9mf1d0epMy5du+2m6w6LDUJ7qcGDqk3ciYVCKlbMubIRUQjjMENcecPv3RGZmG0WPZQWLuFDM
FLP510ezF3lqPRCybmtIn9lgDujZl4qiDC1+6L4jiVKzby2iGfHPT+1aTOUq2mIYZIjskI2sQ53R
1EXTMSzDOtwj96WiWYmzw998qsBQJMR05SerUAdPALZ8jXTp1W8/64YVn1wi3SbJF3yV851IeMQy
vslq2i82IssZnQLaOtv0iTmVyPcb9mHJSHsMVO/HfAUVkr6iy9jkb8SmGndzHMw4/0b3aoAR2CpU
3uq14Whq2FL7A7cTqU7LuoTqGq9BeXN5Qnv7VFWz9IcSzfZ6DMc+6R/gCtewO3FbYjxiDJHmmPKR
wpg11rb52/O2ox/hLMbqrcYSbHrdjAXJlmN9WC/f0di39XGrQJjCBp8wf+gaZM/+mWvW6n01d7Z7
XjQM0PYVmmGWE5+M02VwvalxHciJoXnlU4KUeYUI9XWfSk5iyB0Rw3mdKEpjHjDf1IdFwHX/pHmi
hwu+5sa9eNVYmpcUFAuOhQHXzONBx3mQTqMtRgHn2X3FyhoS5RQD3z4NPJxM135a6c3Zr1anzgY8
zeRSjXQnOaR7D+U2bpHM2rhBo9qvi5s+bSz6MkOXoKvnbVrS9Lnjm013vZNRgFFydFE+dtH0ljSh
sH+3QVQBRERDiT7MdNYeWVwJW8BGYprOJJF+e4yNX6ZcdpOzL1rCG+3SwWHS5sFi3B2d1DzuE54O
j3LrDMnEQtP1owsrlRznLe7h8d4rNv9DiIsNEDuAknFNGyCdeThx8aSqeDZHp6CvLUqn4r+RT8tw
zoN2DIF2QjsVNVeS2o6cSGB7leNO7VSho1gaiArnOrkyiLZSdPfVtO5SXI7Lo43xO59iLI1H+xhm
sO1vua24HQsmTOQzZjZJclYSWhUwFjMMA0cziz6bhs659x7R4vZUVjqM99iVrPUBGICPLyhxNviA
xRWMSf/2M2cVA327SrS9gaihW+82ovX3RqY03WtkLHX51NysWyIG7D7dhRuF1/2HVWEcQUCPVTF3
CdOxCY8rRNFT/dPYZWwtdt+WENvbcCSnSTEuxq8Ydzfb5DSBS1wOkZHsdrxawvCuFRON0gyNkOl9
PuFvFjs5LsumMySc9YzidbQ++kSnJge0bUNTqb8aqzSkWNN+cvsFGV/yaEw4nZa6UUkmPCrHV5y6
Mf1K1RhOz1ZVhj+bjmOI1nTGfJX2wVJwWtMDR9PR5pOJ4y7HbC6OeAv8YbRDuUDtFm6PqdbdesL8
RYNLhOyn8pqSeXgWaOFV3nONAN9g8gzL9gtbhgcysQCezstmd2EIPW8ewSIFYXbdsL4kgbHhLplM
2hbdNC8ZDw3jV1WqtiwirmeD/zyE/BqYiiSZbMPmAx9a22Rzq8yjj1G9d7EbW5g1D2a684pDu9Mn
RP3CaRtfYgS4Df6+CTiEHJ6Iy5cPyfSJOo+q1+ICfuB2hIoP+pmVZmsHo67Z12O3T5iTTZHwgag8
XTWEwqg6frwPLFumw4J8qiHTZuWhzixdEw0Pai5H9jIsMIvKSDMqmc+O3XzizVYuCIGIopEueStR
8HNiyuCpFmUP1U4c/leFUyIzG67AosJ4CB/HqOduZx2YzqxfkBoLq8KhifH7m3iEXLLFyKHGCTUB
ibWYp8IBfrq7JKpYhfYTcNOThucjkigkz8cwIgWaX3WnCA0f4iZZMqRkRB+kmscaUavRgGnSrxHq
gq3qXYXPW2YUMRLAReI2fmBRneg8ngxcCYjuZzQHvReY2mNLz7gYtjcb9XG+YaJoC7+S5ohhupX7
AVPIHQr+dEhV6f7N0/wD1Kw6RktX7wZO+52g81s6xA/z1Jb7GpZwZ1Mhjatu6wBNL3JUslJWI55j
4nlGFSzfC/TD/IGZeQM8BlWHOWE4HeFLrlgyPWxLCIqOiAYm96phdd6vJdAHN3xiHnh0horT7QS+
ys35l2BrX1TiZ4zakXpMFKCwJpy0/HI4dmfgQFbk09hWhYiq6ZlVsX4DV6zDHZBPGCPbNCa/dFx0
blVzX1LM3rrl9BBM/ZbrAbvHJBtmGeQ+9eEJRi+yzTiQg2fng67LKKwAiq4O+A+Ma9YC21DxM17N
eE+60mEnt2Mv1izqL/jGPhsN0s8SSBEzDzDqJbCmYkguE1+Ia6RZoxcN7VqokDeLmhyoZcANoWsY
oiorCiTCYdBKVXffshJjjbPv0um+SJuozJsRnuvnbvbzR9Vh37KoEIJR5rcZM1+3hhdujgDnD8C9
UiTBJHbdlbJ9ISgYx0U3CDtBhgOsvjoso7vlPybKAWjqclYifnId+C2jKKalbnrVprvQVl9osn1K
NiBhNkQKfT1V5wRo00bCf07aIcfBPIxcvsype6ZcPYylO0cxpqW6hIt7sHQv9dBe0eS9RaV/kEZ9
lTPEEwzNQPX/ttNiAGnX+cW6+Of2h0ndidyb9BntTPuEC+/MY0wBW7h+tjH8S1HwuiLxI6zd2vGw
ws8375AHMkwY9chcF0zr216iSs7AhfylEpSfXB2l8J+J4y8mNMDcMZ5dQcr+0HTBBSaK70zJlwo5
z5kw5L2m6amb4r+d6AMoCZaumNLN54jHnjKzBIgyAEHuZnlXsVaC4kJDKbr12Mz40nrL7yq/XTEf
PqHVAZRSqjxS7JSuZZG0BO0Lcl5YWe3mIPjLffWO8fBP5SoEmkw2C3t1BR76WQpy3gK8Xuwl/jd3
oFIVOxJG86Rqv4EjXgDCvtOAXYgHa2SmVyXB5aLwwZK/egJ0hJqYHMuG/terPofrfpmPI3mkk1c5
IPR7SdOjm7YXzAxX4BKfZZL+2mr+ZlS/1TF9A/wBt2/xMVfAb8nMjk18Ey/Vj93Sv6aTW3KWtGDx
Sz4i1CHA7kekd0YAeHCqyqu2O6wz+YblMsvSug/2SRTKoyNLFrHqEmmwX/WILgpZlvDYuPmtJrc0
c7Ivx0hnW03futDDf2XAEld/6uALjYX35HET865roj0KwGvXpher1U53IErTmpwA16Kw1EetykNv
kYIC4MDi0iVl1okxh9aLZS7qgr2DU5BZtwm3x/ilFZ5ImwznelXHchpe4k0fYwC8qDBpkjnfTfnE
p/MWy7233W4J5p8etsWUr7g+EDeBOCTq1jhbEHMTtdFLgP4at8hVIv6qB75V2v4DeP83Z53asZn+
VNGtBLHgKM3wjiEpyQZv9x3+LgqGJhAcNqjbQfe2uD132EZeDNgaskaZ7NdXhNhdHHTTNdiBekN4
kUAW0yr4YSqr+hir9mWcmlck3Y45ZPsmC9v2J0DQoE2gTk/65ODIcM/DChuivjxXMniaJvslBPuA
tuZsRPXGUlArt5gz4vghQsOv1vJODlWTKaEvjdSF5PrQrXK/quoPTKp2CQt2AEIvaTqjasKRJU9Y
n8elOerSPSMpQuSAywrViSLsMeXFmJ/XKviu6DBkRicYAqCsyjp0XxkcemoAPWtX0H56C0zd4Lpu
VTFu8SeKwHPMlj1QVZ1JaNNOzm8PUsZ/gd8c4LJ/Uk7cp97+l9bB11hVZ1dN95FzD7zbtowrjDDa
7EfkTwi6vCyxwX9TR7K6+1rSO8u7v25SBYwcCokiBYxw+WgiCUtyvQf1/IB4vBeSmEPVmvd+S851
vRVtiiDKkSPUdCVZrVCI4zF5p918JEl6B1+I11s4b43UZOxUXgLk3lEGVyFqkv+GoD5WhBzDVh4B
iN51RL3q0J5TXxdJ2L1sLNm3oH1B2u3cxJ8QZvuHpzO+PNDeHSj2zFH2GKA2Zl6pvWwXkSNE+b8u
3U5Dvz21aglz1LXnxup7Iod76scjv3m6262BvJ+cwhFDLS6z5yRye4Ay1yoRdbZG9KsJ1keMlZ/l
Il+irdxhVDtWtf7shq3gpEKzi8rg+ugVuMoVfdSc1fXyb8R5FyvJq8i9ONV/GC/Prez2ljentuY7
KfpziGazCefTKuhpSNnVhrg9VJiWwFn1PgyrIg67w9YgaIisjxBhv9fNBFCe3oVBD1m8wazeIV4Z
RQiBrDZAIlw/P62krACKACaF7DbKGW7f21uDavkEy/QdRrTroIFH1rH9nKl7GiX7Wfumz7xbAXDR
M0USlqvaQwCMXscNpCvtM6wAPjtckC6dTwsZi2gs8f2bRz7joHLjn7laLnGDDQO6qRq3rzi2rrxg
I6oAFH40kr94yQ98Kr8Huz6QUC/ZNA53ZFiucmzPNAoeUpfeY6HpfvPjz+3ETibMw3FRO7O1BzID
ZRnCs5jZm6lnwCwkOLVd/QKJ0NWvqs1iEyK2N6BIMwPnNwThyaTmnTn2NQuyZg2NH1WnUH6r95TL
d/T+9ymqknOsqMPlvgzl6wDVqwGsEvfTTizLsUEjdtvjEkWFRgSxQ+YhlvPfSszfeCMvaHRgdDrv
Edz0d+2AUKx6eeipPZasfVp1ethsdNzgOgbfz9x35g75LH/cIHLHI3jf4MNIu+gSejnlq4UIHpnc
r/Fa0kIK+rDM/EczeRpV2eygtDtiSeqoSvHVJXj1gkQZB+i060AwYs7D2zLjrw/V1+3Peo2t+sVf
Qh79Bzdp5B3iUSJi4NGHwVHX+rHj5gg3k+cJ0Iiat/ehI1fb32weqD4hzjCDNybL/Fj1RUyh/7H+
NeT1P8SZwQMxueMSqFkY9e88TS5wJE+ylCANTiI0wi3kGqfLG0n828TNf3BXuh8E+YpS8DsoELqt
f2NjjqNw983YX+Q2nJNw3MdGPi9t98+z9XlS+ld17pVr+N7E1cf/D7qu+sNWJuclSO7nhT80Kw5b
EMnHNQmTA0yLVR7q7R38NPCHTh4GQF8FwHAUP7xVbLZeJkTY4rwe0qm5H0J5iuOyzAYafmPNYb/S
Msk2k16TcRmzDmBcnAKob5QsVNN94AK4kjj8XQ2/zCT4NVN7ut1g1tXfaZnGGVCZB2rFuzZwHijB
RSd4binCN6dZ3LEtzkzb5bFVz0qhxU5vd7xtGvxD804ladGjUic8OFTIL+VBmFHfdBmO9XuqnM8g
JjrOfnmDQQxOYYPo+aYNgVKC8gc0kA0d0iiaATRITcanymFuWhGYg+nsGbanFz8MSa6TfoeHQXEt
pt9kqnFztMF9gMIyW8oL0NuPxPBzLb3NIPqSaEEwa8Gr+aLQEs9J8qeZ4ztSx/NJY6zEmvYZrONu
GjuabVEooOMJ0qsYt1fwxP/ZyFxuj8tM8YFWzQ9ZwxQ5b8Nlmlexd0H5syIMNg9W+mMBejSZsZH+
UIPUv7bb3iSgEbyMAY0hRxNLfoCcsh+044gYh8k7njZGatCCTVXtly6Yzp0o9aHpodIE6nrWC95a
kPLXhih/ZGuQiLxaJvNLqh6B98uK5zGnMajXvtubOVKZmfS3jGOeE9LfJYhZ8ngmpQhT+ONpcfBs
+7pdQIn2/wZOUDH6+mvW/sxq4Olzn7wYlbyNiMjOQ4fmAhxAinqafs7QFCw9QKgab10xc/W1u0YG
NxbqRdWD4+cqaHeuiU5srZrbMKqzmg45Vg7I3sd8/bNB+SbyhaT0Hzz0kj1LjAH8CPfdaDFlxj2+
PlhjEuxqE35Ed4/jAMlxBoIz3AENJw+1Wuz3KtYyB/sANrFqAbz0CaSVUY3pNQut9Z+S87pYDBf7
OQS4FsSpvtIOcPPmuyDIIAP0BUkh4pDQ5yCdsRcvvW122N/F8tRgq+5ucaZOsxEfYrHArPnNOc9Z
4XWVFDGsTbesTSuM2kRokWbrVsv7Zu06TDS0PkTGk4+p6tb9jB75xFoOQQGgLIxAEZf7Bqb+cIgR
wy7dsKNV+w3BWC2rvwWY2lf024hBGqK4A1OmQOxAsRvpFcY7A13zCl4zcR47OkJaEUVD90ZqbzeQ
HU6YrJKzeIZ2A17+SIUwBdJ4tzN+rh56Ee1ZPowuufPlwMBFd2yFaqNJaJwPkQy/4eBc91nrkvK7
xYm7w0w1XUot4tMED2nwG8n2LpNgObcTGKG0rkE9hPPV05E+qaWR4bVejYTdIvJdZNbH0/il6kia
u1oPE9npeZbnCiT2LpZoGJZhwQUSmfI+UNVoM72Ifn+LERafZnIsKThULlXRYr9W3EfNond1zaJH
9EWszdvSJ6cG7/khSqNxt040HGCZ1dnnxjN2tnZIXmHDUl8dKOFrGRv0CWtKzvHQqD1OflMMKRUH
hvibjNf4IuoQ6yesiROQ5ZrvwlWFZwDEKq9Sv+QyEfgL5qbZDwPUJNmNf98DPvZ7xPKQr24Jk695
ouYpboP6DKBm9PsyHDuMO255qLkVh0HGs836DbCub5n82CzhPAtKmx7mue+Peoos0AzohFbtBKDM
ej7NTNdrMQBggm0HB2CpMVTBjerVtpPPNfBCdbctPkbolGv3qcfoujGXZBG++CyxtchJg+8US57N
uQpFnyfQqxxFlxRAFWvAC8ORjnYXD+tpjUzuHAWQg4BZtFJDVzRNDFpEh+8YFoYcP5TMGhFcKkuO
EU93zPGnKN0CHAvxgYiZN06bD91ZNGhAqkeQWvAFeURzeQ+/pSZrJ2TKMQtgRwi4JPUD/tPI/wQ9
/+ujackB9+p8bedn0qzvk06D3AhS5w56GSLoFbTUodfpnU2qOleVe7DrAg+82v3H+HbV8VhldKAH
vN97EtD+OpbVXY071DXlderQTXjS5MgJCgubWr4Pe39KDPtq6xBunvIw93TvE3YXwscZBM59Epnf
inQnp6N92ZkHM0LlJFv+RJS7S+YxzuBLXh/LqM1FA9CBb8FhZZJlqm3HPSIAIIkJwaDZruGYFnoM
ejclVxBbNBOT2UHx0hQg79FdDoVhpst4g9JgJHvvyu3f7bdeVnrox/WXwsWrt6jKOKdFKlacIcRq
zeawTfZIpmC3hv6ggugMP23clbMGpwHZ3DaAzdLbfy2lrzVu6KKl8AbYBg0+hKI8uT8rEUPmJ/ve
4MhgL7J7nCFQ6/Qw5xNsSlwC6ii4hZlYiQK9IgB9xkXqjeyyUJLrssT3iXd7TsJD2yDYKRC4IvlD
P3s0P/ErtM3fVCXfniEfsOMUiApAxoHtbz97StzBDAlee8VObcjuCceU4BXAINfVfQ4n2juGQzZB
zyTi+trjaR+I4GYP84oztkQBturpeUm3h02quwna2rLGxNxFQZKtYSOueM2vFew4RrjrZRZh84gK
6Y/bUiKKb04fV/zJuE1fNhm/SsbuuaDPpanvBjUXUQVeEVo1SBDcAZjfI8FTZ9JkhGCVfRIXAt3N
TNVPqMmjqkok+rnz7TdaODy5dPrZRPZhGoIvFpK9pekbdHaAjhVkN+1SJCrAJEzz1jZ1wYG2ROV4
gLN9Zpz7AMolwTVDS9hHBzS5D7cnGs79o0iaY18O91HV/IWXPwROWxGM09OcbDSzkA3AfPwvLHaL
Ma0+wG8curo60ghCs8XKvaH1uVEux/x8tOWTi+RHd9M+UEL/8EA8R2tU0HHMTNW/314V2DBbQJNT
RKIvAv2HVeQ+lOYShOFjxEuKCSn4E4GjuP0PBriqSwG2ChABpD9CZQlOqEfDxbcMxeEO8utiLt0R
FBiKMx98XkKxoylqBJvyvvzGj/ikYdsUkHfC1clSaCccAGSkubFfKG8KZlgucQNQgmNulqfbz2GS
8QrZzK4X7QMmpceB4tzBXqpJkSE5xWAQQPb/evg9zKIuQtC68OjKa2svEnqEJiW5nKYXwkWJtmna
Ds7ADTik7ozjDm5k2QezfUAxz8cFw30KYBXQGxp0cki7X+RE4+8HipnpmuVjau77Sv/HXPgctDaP
Uleo2vzcogaJN7h2gXGq5TSE5Z9uBi3shrMJv2dSP0ajPTaUHpvtJ+LrCTn3eI7YhoRSeIw/CWJS
+BzsaSCOZYKJTQz9Syr0EWZmyAdLQELEbX57CrfzUa2u2BTT0IcG36PZDv16MzorUa86/Xex7RsZ
9IMtbymcQXfEyPrv/78CvNj2DImICbWY9uR5XJtD5cUXLq8LVpZ+hbQYHIjFQWtrm811mwnR/IXI
pr/EgasPW50cXWQ/Idayd9VE/F8SKrmcgcroIevnChKXMmItvrpJ720S+DN1pf3UBk+0rXDFBCkE
FWDLQXUs4ARHTdChgf2N5nq7oPlJH+gy6HfhZHISva/+lZBEFvG0BI/hgmuEcjLjM1/UCmLJ7qHf
SHFD+/QxYtQAw4bcM0gShZDMwH1QiTmpkc2DbWePfhCcZ7OCoakH2AR5jPuZSptyg1UCxUMJ0YpG
yZhcN7CnV6j9tr2ZBDtNozJ575jIgmkCIQ/q6rCGBvsXSsWQGdXRecDQ9+WDZMyDbVtO3pb1LhXV
dBKVGlaMQ/YnBtl9pHSstmOnS/msyuXVgIwsrGy4zWJGgNjdooZAGi87NUEI7NvoPLMuOdVb89EF
YYk12q17V0BVERuHelyXH2Ls32iHzUWzNPsQMZKZj4JHVdsmE209ZEO6NjnY/Ahygi7I4P1NM3Du
MuPVkGCS0+bY4l+8Q9bnw7wquptnNhxSt7E8ZNDoyjj8NyDdPWMLgA9c5PHJbIzg+LnmMTUbBbAK
mytpnb7ORrzWLLizMdSfAib0QAT2azgGGcNPmLm6u0yM/JvjbQWWqMnRdaRDkW3MyzJMam8XNN6Q
yk7Jb4LurxDt/JSwcf4abZ3mkAze9KAgh9tp+g9I8ndJzb2d9Q1KWtKc+uiDc/qd9gtolsQCwe77
8QAjD0xd4fC5IgcHgmLxivPJL07P1Tmq4kfn12NgNJ7CCiXGehB8OcWEvgsubWYgqLxMEZBrPlmT
Q1dymer4RSa6PXqL1rVLkx6X1tIWoCNhYD/g/0r18LelE0fh2ubDYOLyWfL4E+ydLdapvdF5hJ10
020HhSsoS5LthwULcF7oHVacL4gSMSZXF72ixpkQ69oukWc3IpOwtwGq5wZwZwA2nW+OmjxsHX5p
DG/SR1u2ONZh78PTtyhpHzA8I4eWyh/Y5ba5BSOzG5HtmkH6BRa9mZ4m5+r9LB3EbVOXYk1VYM7y
83PP4xYF3OuM8+hu8+ELqLMhg2/PtwyxM35zMsWsE++rmJ2Jqr6g8H0KdfKrZtND3R7kMewqgB1h
5tz8BgwfsaneDL+VCv+M3L6Ydiag2DCS4JNJiijt4WW2ik/Fhvum8m0+RylegIE+y5s1uIOnA8kp
4qeRxQFwmYNuSwZtcwHI5RY16UeUG4i2mjteoh9XzfIZYCDjt1MPdvx+KZdHNK6vNeheqBunT41F
dKgVtkc4m9+no/yCrXAD+aT4DG4rSRt6h7D256DbrpDYLlnVjK8QbzYAu24BrRRUtDRSYevW8U+o
UMy59oAhtEiAR7bn1lcXapa9V8MJixvPzbA9xf/j7Lya60ayPP9VOup50QNvJqbnARe4hvfSUxKl
FwRFUfDe49PvD5zeXQp1zQajOqKrRBEJpDmZec7fCBm0075SgWNl+qG2pDck4yrbqxUL7SWgzwkJ
QseYz0uN4pH1HLZVMMruoFJECzyLcWtJzSIHyrAW4pACKTHCybT7JC1ku6+m4YFMdPAsmWNwXfjx
TU+QzJXYt02rbbi85ivi5z6Wg5uc0jA8Jl0DKO5fa1PzzUimXZ1QBC7S5FVTok1m0ZNRTBjRe/FZ
HccOuLhJfc2Yvnn+0Dq5amhrkfulPYvB92ak2KRud7IEh0MVrnRVMcn+FVu5Ado0jIe6iraFah7k
IN5MIvjeqfYPieY/ZJL+U+rKTWK2aPMZQ8XkMgjiwlci+nVmmhuL001tpbu6FmC6qvdB3Q9rLM06
Zg1Jg64CXVh6ybYxKPD5LcjROrAc2Tfu4P18oUt/yCEBvygmJ02Le69s3UID8WNJYCV6hc6aK5Jt
dzUIugFwqPXcWW3Y98avU0aZawDhRQiTWzsPtQffNETusAo8jTAjhdQNb+B5fuLxeTNRfEwDPyT+
cv6uSW6aMnmILCJt4evDL0Ovr0YIA1Em7VHxfQTKvUb9cxXr/mYWC24ma9smyk/dE4F/9hxn+4RD
af89H/JvVp7fmK3I+UBMvsbF9MNqKFlQ06htA52ZYmjutCFhesE4yzORY7Cxwq6TrNxDVRrbkrpl
Nr50bOxEHDYQ9RBhFqCiI2ON92kpgik/pDW4d0Y6C9dD+tbE6k1j4FrF43OSLP3E2AzrsOCY2nIC
Ga0DRzgf/25Un1Ygdp35b8/CFpoeYbrtrULkrpESVgH58n9J1JF7Kf0V1qRO0pF77QCZE2wqq1r7
enTw034ttIBzxt4JcLTv2mgr4eImQqhRZOleVMlEmk/+eOPFEUGe15SFYT+/PEvF8YTKrcdn7LcT
eaDUy3TutIcEw4dJzkj/IIxN30xKtp4QBk60r7Ha7zCsA1rg/6qrb3yyyelfirN1P3tFoQXVN/VP
f0icKjVv2thkrlcr3kLMvJU5a4SE1ZWHnICqqdyqx/uh5bof/ODfZJWzu1RT4aDWohgcXm50rJKt
PHaNKLxWyKVLSfyT4jRZIGl4jDmEtSsgl+ZtBr7iqah1XeZaRA2eEuP3ptUeWvgQET1TNeTfKQlJ
umd3UrCFoEKcw9SPUktI0Vj+GSa/yS49z17McU/uyYKo3VBHrsmqDI0CeLSiSplm1FOndZWtpSy+
0aYRVC6H3yn1YF4nPwYx/aW18kFkl+SBYF3dirk6k75r7TkVv06Vxz5XrbwiWPd9uie9bM+rAILG
Azv5Rq+pdQViY1etVRA9UrvRmpU59fedL67jQQBEUpONL7bMDVFNt6AtnVwDTUz1Mcmi2zqOrjtV
fxBpiLTMkEgb6r4HyGKOZYh3ciZs/ajbRHGyngwquFi4CUp8p8rRgzH05CShLLPjs09NTm62JPPA
7609ISmcSBCcTG3vdDX5BlZ8p1XVgY4AMD2bSnOiKmEHGCPeTOwetROLG7OFxDk+S8iC2ClgDJEL
G/kkEOP6uGfARz178JPe7XvLmaTiTks2rVX/mCeRIIVuTL7YV8jRVs/h7AEUyPbQdm+z3oeYIcg2
iZT2mieGMQLh4okHMZYcA+3Cwaju8ZGbNW+L9J0A6JNusSgJk1wjtNf3Yf1VVMy7rq5u9C6D9qAe
RF3e94CDwUXn70tPUs2fltQ8zTMgGZBd0ocOTkfxoyAEyejdz5JViSw8ZDVLbnxoYm9jIL2hEpjh
Zm+bArn6rhxf1Ki7jbV2m4zfEosDSI84OxMt5LRIoSIbr1OWW9qxT0pWgwhNsEXsUReA+ufTrcoJ
Q64aJ+brucSsEtKLQ167ahnYE5JlkqyuzbAB8p8DtR93Q5Fuc+QhSw0uXrEKuE2m3nXW30wAYYKZ
ysY1cJ5IsPIeYiXc8dCrXkhv49j44tfjllOHLTaeXUNrBLRzlevivhvUW0MXhpVq1k9z9g+Bc4Y+
krW7OPAcoWvteKy3acsRAfthhJJIR7003XRIeV0S/BxpvV1t9LYaTG5Wz8Cp8cmbr9aNKD29L7hZ
wbPS4meDJZ+q9+KAJb2frk2CFG5r71uTSRpWoGjSARVPgRNZAMdhEhO82nD4DSiIpBMAudjizO6v
OC5vS1J5Y7mefylqYsCx1j4fFTce5Gs+oeDcxcC11bjpGae5tASU405qWHLWL8/quB3UwNr73XzY
CCMyoRIpEDw5RoQitLFbo5+zgon27PXFupTTq0aIN3NAF4Mfpa9CGvg1jxOR8XoeE7xLVwapcX0I
uQsrDjN3Dh/zEGv5sA2nF4nM+tyuoXMjmX9FxYVg0Dy3Doa1xZ4ylOs5otDDGUCzGMp0jv1ZlsaH
sGzcYsTWLfsaEGZ79PLmsB2m4U3UBF/4XKMWqQijxFrJqyEMb/1WWhMj0rS2RSiUGhsEaDwKodqz
aXngu1LuLTlQmH5Vm9bOt4yVVRrrCZ8ceTDXUWU4gJ64kSkOMKAdX9OCC1vN22U0RV+03oBkkBIC
EIq29Vy5TkiPc5vaDob+OMfXAsHJNip/lZO0rwzgVJQivQcRnDYxJGJiEUNJVmyqEU5m/TXOvNs4
wkm4HZy543PqQFaau/MLxGrhMOXlVloRGTX+b6qe9Wx6UIpwF1FR5U/n4WbzBc3pzCunApk4x7EJ
jaIx6EnFKDa8mT1/EwQ76Zp8hXL2dW7IDyqXxCbqSGhlh4mem5jkQfIKApDyQmJzRkjyK7j0a16h
TSqHFCJXRtDSI/wLhaOidYcfG2iPkiHTby2AnKsi8676who4e6Mom1I2tOGcKCR8KxJAWfISJv0L
tgVfzNr6TeyDPCao8SqamtsIXdMVjC88LHUWs+oh5NTqFJ8kzyQbqG3yLgqQUKnJ2c3zJzZeWtl7
lkX9qWxgfswdSOXGSbxO3GYU0pL5gUHAFZdr1lM167GCIr5XlelGTkivTNziNDVpVlM5sshm9N0c
geefY6f5Reyyt8rrs1cxEe+MfKDCo/6AwsA9oXrspJn61T3k/XiLRMldrsqveidd6ULNrFCwbRGy
dp+0Pbya4dc8Tajf/o616QV1Vfo2MH92mXjfZSq5O43ctpE/IhCZr6Upw7dG4cYUWcL9PBsp5N6D
9T90afY9jqbvoVpxMihukSl3SSqs6cSdL/Sullogg6XveinfQNM4VFb0KGrxtaE3TwKlb5W6CAAy
4SnOO/jDRXgveda4L7DBW8P/vGqK8tmPlK99LP/wVeVBSzgIhJq1EWWkPFNVChxZ7Qk5VnnvdeVd
2qs3k14fDI4G3CcQRS5lGunedXwjo3HjFP6Qmdac8JORa6uc/spa7wdgugPXlciGwWAgOKbNiFGq
tXHCxWhe902uD7aSFLeD3m0mo74tSAzg6CPfA84DgGa9kfnAn4WENpok6aqCmmLDT3qRxLC2q3wk
r1M0N4CxFNtX8x+E9icZ3X6X4XiujbGkxiA/17LyhQP8na5pD72Z//TzEaGZJFunk+Hyya5IUlbW
jacoUG713FzXZuh2JsfbXv5RihoRhmjGDkout0h+VYCUAf/UiiPJ2GP1DWkgVPWnIfndiQA1ytqz
9siozC+YwIHSIeNmYTPBC6VUo9Vm70pcGoYmcgWjrA/JkL0UdEZcNw859K+mB/kHTvNuXsGGTtmm
78pVUirfek4MRcy1Zg5EcwCmaGd7KSun1/p8pajCq1LMtCvKjnGZvBQACqq++RFqQ74K0/rHoIU/
yexk7NwaBYjWqWvtNcsApTQmLKNKlTa17n2BFvKVyv86V6lsi0RVbcie875EC6MWbGnMr/LKuifE
w1qqibeC9dBM0TWHs6964b34vgnlRZiuTLMDiKw9klvZD0nyXIMKypJsqzTGHk0JXp1X8cibi2N4
ZYrfW+pWwdc4sNaeGH/JE/BcQEWjFcIhkPeSXShO0KImDhiFHDxICkEKNaxHrL5AjjfgD9SIwDZ1
sQsX6LlpZGqF0eOYTG9m2K31aBq3QtD1a/hSgHVAF5b2ZBYl1mzs8FHAVVeoTW/XoJbN+moNuPv+
rS7m4maCE71uaghLnoSnr9b54QoYc0qBv31AOS6+I5EBKhoKFgoDWb+1yPBs4caGD0YSAgUr36A2
8zkIOX3jl69LTfd/KZWRXtXAHyhjT9N6KIGi6YV4qyOQfIi9EeD4qIAb87XOlvustROTS64VSTG8
Z2iNUh6HGzHS3walWXda+bMszAcpHHZlpD14QattIpK6LiD2NLTliOjr6zoyn0OiI/yNRpxZmuI6
bXxhpWld+BsepQU42Muu/5eut7B/PZWSniXnK7/YvBZTT65Ir2y/FA5TGtxDDN4MSbwrSmqB6Y2s
Vm+fU9ZYKLto5dTUhRYi3hGm5hXVGa4pstVfEL04payx0FVKxCbVGXGejmL3LKIisnkqHYf1Xox/
nv+CEwJkS78hP8RnqIvAhk4ABiWdcrus3xSs51kXZtaEOd/MCRUVcdaJ+SASAqdToXg2oOQ9SCvq
I9dimlwQ8Dj16IVAiwGNCP7r/AVkbiAv+zLqJrXhfO7F57H58OKNWudGniCbm4C4sE00PaXR+5xs
zdJsKJ9EJHoi6OVCUz/Vsnmbg378nOaQuFBlSSeqU2Wbqq6JAe4mHoLG1hvpkhaTNEujHFGtERd6
LBMgvSjsWHRxWlENsiq54ITZGWglBKNWZi6sk+yboKZyB4pV5r7bN1MPN1LvEZtG6jiFrViAUPjk
MC0kXMpODfN6RP0CCAHAvKKAyQnA4YIy8yyUc+xrF8tcUvIx8IwYM9iyShuyX974GPbycJABLEbr
8zPtxGoXF6u9acuILBrClan5mHH7IJkKNUB8UoSv5xs4LnMjLT2JxjEibRdMKMypcw3nO/cX8gB+
8VMMfs2rPSHtcL6leZL9vb/IOvDnHxZNmXHpwfITnUnf+1n06XepMi8pJh5XlgJz9uez28xAfTjg
2Vzi+vxhInOsA4JGZwKqSeHUVBzPf8TxQZesxcoPESjRIuAXbiBkP1TooFpZ7Cq/u2CbcqqP5mY/
9JFiiaOCzxXuk9AEUXtEbqVrPydnJllzox8ejhJLPcRw9tz3g93cR0GvXXLCO/Xmi7U/TpIE83hm
gRjCT6CtjSP5ibo93+unHr5YyMD1hlTRMAKp8f9wUJ2tvtVFpn9K5FiyFgu5G1tDaod5Ry2k4EZC
hRix0uJClDj16osFHBRK21M9Y8J4/X42MuBuen++V05M+qUFUTtMohfqKOlLGI4HakX1TndINPQQ
BUsNxj4Un/MtHT8PSOZi6ZpNXhYCiu4uG3R6HVVhTgG/A1jKndGmAgGdkmrd3fnGjoc82Cd/TtNW
k3RsAQJ029AJxHtF+t6Xwk4VpXA13+TON3JiWJb+ROAwREsXC81NFKNcGUDwW/yoPhckzMUq7nxI
ShNOuGgeWl8FJMIyf7oOLG33uXefv+nDOk6HEJKggZtiHvYrIexuVZgW5x99IrwtrYk6HfECw+TN
TSlci6Di4O89CFH9qQMfUkF/vnlV5JGuzXbYKI8OK0SF/F2Q5LJz/uVPjeliHZujhJGlh5N2RBrb
nRNBUjnp6/MPP7UEFutY0ywdgh9K6Enf5gWJcU/zrioRCIutFBn4fKhqMXhJXRr8//me/3gd/tN/
y+/+Z2+s//u/+O/XvADt7wfN4j//+ylP+d9/zb/zf//On7/x35u3/OYlfauXf+mP3+G5/27XeWle
/vgPF1+oBqvxt2p8eKsBmbw/nzec/+b/7w//8fb+lKexePvXX695mzXz0/wwz/769492v/71lywy
Nv/x8fn//uH8Af/6C3Qa8JoizN7qv/3W20vd/OsvSdb/qYuygi6WKeo6gLG//tG/vf9E0v9pYYaH
IxuIJM2YD6EZyrjB3Oo/LYWsi6mrbNwG7mx//aPO2/lH6j91STMsVGqQ07N0fvmv//N2f4zP/xuv
f2Qt/I0wa+p//XUsIOuaaCwmIPxDr2i1dDpgnLtT++HVNKIGbJceIpaj7rQxMdfeJP780Df/bv1j
a8dm5NzaYkaafYQUGYmxAzS8wG6a7oD7FjxDwb+nqvqtCPQL0V86trBo6W+GOWOIUpJUDgc/V8fJ
RZJQhR0YytexaE5fLCvAVMKLzP0YRtJzrinyb0lSx0Pbgy+AJJKJDyb5Par6EliVT8TY+Z0WW5Kf
4aYcAjc49BIgW6SiGhc4Y7zVjai+EE+ObURzE4uNSGzAVwHvMnfgDldFfG21wqGj7qJG2oWPONXC
/OcfIjkgTYC4ZtkdYPRHr4mZg8rtEEIwkiK4UTkxuOenyrvs6/LsPX/KYkdCrqEyjbDoDzJ4y+eu
tDRninMUHFKOg0Fed2ttUGM3NNN8jZ+u+DLlfjRTA9TGUZAJvemTYppVnnQqHgFpcrPNk6+yljdQ
RQwPxZmBhbdRKVQ8nX9laZ7Gx155nowf+iZXUyVVAma1DC32u6f6CXwxXwRkjmqpjU4sBCTThGXT
VNDNbXL6/QripfT7fPvyvCcda59g8bF9T6omTxPyDixPATg8uCuV+jUXx22TAnZOypVKUVwdilUz
QPS0kGk2RHsAU9oCvegLiuWSuSGxiWK3vEpq9X7yUxcgnjOnDM6/47Hdeh7V+dU/dFFDvTJMfbqI
tGs5XI3iTXXJt/TUoxehTO46rxfGufelK7x7Om3fGBfOd6eiySJueXGNtVfMpM/TxyB59rWX871x
YjEtzYCsrI1TVB26Q43SRmTc6iapcUQ12umSjdSpFpYxxwtgK2e8uYLGzvSrDsPVUL+GondhmZ7o
maUTkIF0nUmcJZCPj3khUiRSnM/1zSLQDFbv6+0QgBEXVGpzQbNGH2XHbP2uR8ElI6MTc0ab//zD
dEwtuUPYQA/BtLUeTJaO2ipiii6iVhemzqkBWMQELUGaD/lSY6/o413SyY9eSJETWvYXAR7phVV1
Yl/VFgu/U1okxFqPvpp0UuXPbZrCsA5dqXrTqnR1fkBOHBW0xdKdIskUjERGujQz135prXy4gFH7
onrtBjI+gLrH8w2dmlOLhawrCK0KGhqpRoHM2BRTmzYLxC4/9/TFWm6w5qYGytMxEQs2YUDOBWmi
1/MPPzGflgZBUavA3EYhbq+11dWoll8VgBpqnF041px6/GI1d31CyiL0jL1qlCgsg91QrXuhyC9c
/E89fnF6qOfyQ9Rq+l7N+xtwgJsO6TcQzpfcG446lRL9l44/qE31qGn5+h6rAyrudsqywJdEf07L
p0HadF/7XXh7fiROzFZ1sbIjsaR+Q/J4H2ToX8tG+gzm5TbwPDjE8iNSfSjzmtXnFvnSBkjw0A0m
C6ztNc8qHL9qX42ueJAzPrMp/As5nxOLXF0s8nrqLMRnaSTPgYEJ3HQRCTxIvQSjU6M0WoTRhSVy
Imapi5Ve11FPOXf+HIVzYzKXtD0TqF1cZtdTLf4+P0Inlrm6WOZSmMXUhmmlgf9gj76JSjd0ws89
fLHKuTU1ASBIfa8Tfa+AlVIHFkC+nX/6iYWizJnpD9tGoybwDiJePQEl7YPLApRrFyjTnH/8if5X
FsvcSrxKEYvQ2PvNa6aD2AdRPQWU1/v1+QZOvf9ioVuWAr9iJI5kuRpsYfXGlCj7Ao6/r19Iy5z6
hvnPP3RRlgo+uRKL2SqP2UbwJQyONEjDlgyptzLNC5vSiUmkLJY5+n1Kx6sbe8ubNmC4HhKxCC4M
w6lemtv88AlRFecWytlwGRAsz+HLb/1cdiXYdJvPDcNiRSNKEFR57Rt7LlX3fah8KQWQC0mdXogY
J2Lg0oonENDFTycBIYYApZ62w5Kh2gyj53Rad1PAZlLHt/NfcmoYFmvZkKVolHNPh9cG4Qh9VtDZ
fnShvHhqKi3WchcphaT35KuquodfX3ydhgbVsWpGHguXjgUnBntpxyM0BdTxzND3k6h9RaH2eWi1
l6lmZZzvoVPPX6zpMY96vyXPsw8bFODZVdXaUbtpe/7pJ7po6ccTgIwoNE3X94nxC7vdW1Qa3RTN
e+65FxbaqfdfrOc4huwsdry/IVUvMgKq36W8DJ9guhWfbGFu+cNym9oescuOEZiJGKCoM8/JuwGJ
Re4XF5o4sYUunX1UCzrKFPERSfQwmki7J0BwEJpSMuCiUf653WFp8FMhijeqelEcQgGxkEpHIFYB
oLOx9Li+kE8/WrfmJPWeAvjQWb7SNALuR8kBSUmKAUOfrwHNpoVLeiT4nk9ejz9HXV4nIMLQRoA3
DkBdHNvC7s3QvLWsQbnwKqeyDvJi7deeaEqId+dAuxWozYavgevI0XZHVknOAlvDExH2hAGoEH5M
hW5Rj2Ea4ksqQMNOUO9KBAVscvjl2otR3DCmwPIdwWjLO1EB8Y6DIPYUaDu7SADBE5XQsT0UENou
uVyeCJPvGagPfYnTwoAPpVkdGnQ4/FWhB+iPmlUrPGuyArBxyKCp2WYPSgkmY6rnF8L/++r8W75G
Zdf9c8Ybo5H5vpWO+8bhcOWCoXdTt9vVN91t4kzbV6CLayl1mpfKJmfzlm2gwa9AbrrJSvlMWOIV
5D9fofHaLovHbNyjnHuTaqKLUd82y4VLnzjH6L99oiYu/ZNighBSmFlyqKpyHWnKrTIA7S5R61Z6
x6hl2zKt647xBmR3JSjXjQ/TWZYRBJo2Vf/aWOMGIzY71IWHIWsz29SCS8iSExFtabYURhZEUCRP
Dn6HEkejltpuUFQIOynU6/NhWZpH8tjnz4How9Tizh+LaGInBxHxkuam9yLBR/jPENFM0GCtZ5YW
I+zWK80NFOd2C4+khadAB32NOypwRiLJYO279veFFzr60Yz3YrGmRtTlsjCPt62tOcw4oftwZ9qm
Xe88W7STzUVkzdEjAS0tdu2xxSYhDmkpRSjvOfkeX03ww+8Mt35VfqPKAj1fihz/54UPO7qIKZgs
juRSFcER9mnOvDZu/ZvBQZ0aZTeYmPZrdIOZzRpGFPL0brAdPoF8mGs086t8GNy2HgVDh5bALaB4
1PzuaRjrLxc+58Q4LSvKUpjDOOCMvi/d+AGNJhevMRsdBVtZodvtYka5Mt3zbR3dFOdS05+fkUly
ZWq4me3lQbhpCuNujGJoCs2zbhZu3+j150LNssQcAx7WPSse9+A2b9Wy+NJ1YL0V5ATOf8fRLiPU
LL4DMTRUivMiPmhoX69CCpaogoE1bvO2u9BV7weFY+t5bvvDkKdNIXSKYmWHoPLjH/ieF4ZtWW3+
hhhD8oMfob4Dg5j6BPDXzqvENcIuGSSfSvnqaSS8AcDXbzoCWxmCDkigQNdoYXT5uN99a9BZS+yg
iLU9Vl7KfQ4l6xn4m3oVFB0st8Bqxs/czhjzxdWmEJF6xNQEVp/+XOCt0rQuBq5XIQZAnxgMGlhs
bXEAPxtF92Ffjfse1G9hPg/+pfzE8UILT1/sWj0mw3UyhOO+7drmO2dGGAcljmXXitx0N4Q4xFRE
5BQrrw42ZYDgb1lUwWf6jnm26Du8PSoxUZhnSXWrwCYWut9Bfmf1l27ORwMnz190XWuK9WyiGh/M
CpFGHUb+dSWMxYW82KmnL7rOlzCBaKM8pizYqKvcSFzgPpegZnOwPbY8FruLFld90UhZfiDKrJVU
tMOEyGXAaVRuNROdTOg96NR9YorRT4sNRvXxm0HBIz/4CAPISelmggm3Sb7w+KNhUQNb8+dSJ1Vp
jOgNcayttoGIcdFhUFFGTO1y+nX+A06dDpZg4qwPh6ahvw6pOmlYWWglEuyFdIW8i7DVBDQVUADw
AOpKwqo31YS0pansG2nk71Veju5PlV7Yy+YgeWTkxMVBJRuHGSmiZgexKbetmtylefSiZdad2WuX
DlzvN4JjjSwiNMD/UgtaRFz71eAk63LDAWitusZacnDtc4aVZ/c7jHY31TUpI+ffoJQ/MCkfUQfK
iUPoEp9MXdRT4Srnh8YZXW39U7LbDS4bbr566+xvh8ONsnr58tjbgSvalS3bj79+XXIqP7EpLeHL
VZk3Cn5l+UHulQOCO5zk2/heQhTn/Bw6sZyX+GVvKDxFRGLi4GdF8SKjzr3GGES9ECxOzYpFsIAZ
gb8FguiHQv/iyVdAVlYBcmMtgtXnX/9U9ywCRkKeU/JbGkClM1slKsxuP5NIHsn5pZh06hsWYSLA
/CxXKprotdHpkERQhtRtqru+vTv/DUcb4KC7CBSdSd6lNpP4UPuI2tS2WUOxkSWkUC6hxE61sDho
4gQX57hQcLIRIy6Eki3N2ozk9DxYNOc/4ug84iMW67/SdLHWoxYhWjO/nwxpKySpc/7RRwMpj56/
6sOZqQ+sLsftQ98L+PPgS1ihFBlFVz36EIHptoInXNiYj+4+NLQ4nNVc4SIJGvGha8pdoRqbNEEq
CB1baaC6LuarHDR9r6AEff7DTh1DluhkP8V+IpaS6MDx7qDWMiRRGZ8h05HaaBNzcJ5l4ATV3wRa
dKEzT4yTuVgw4xhjUTRwripxNXusy67eVQZyBee/6NTTF2slNlNZMVsD/RKzsxv5pwIW7FNPNhaL
xFMkw5hMfdgjIYa1zw8YhecffDSCqMjn/Dm7VMXIVEuWhr1fvnllZufWqyA/nn/2iZlrLBeFqSRC
1iTWvkjQKFNQAff2Y1yvurQhs7r9XCOL5WEi7jlE3jjs9UZxR9RtKyzlrHQ9qlDdUcP5XCuLtZFP
jcKpksuXyZ3Dsl5TiJEt1MlK1Fy5zy/Up0912DyvPiz1DmbdGE3MH6kQdsOkpaQA8ReLi1/ZWLlJ
2V+6S56IiDMs8s+G6szwu27YqwgomUVx1df5WkXqLb4U1U8sBUP+swV8aaJBq7VhX1exkwWp41UX
ZtXxYx9TdrGGu6BD1bVQefmN9xvqfn+dX9cOqi2/6ydznz9eKue/J9n+dt6ioeVybmFYFjUNBbsG
8SJ3OhhrfZU5mTPY0sa49m61q/SXuS7X2Sa9gCE4nplWrSXykkXeyrjZDPtC090Su8pGmLbemO4K
lBBTeDp6jYA90C9MfLUselS8r+en+Kl+XeIrk0BPZwNyYiP88zXa7Wt9J+78HTPQJkmzulRzPBFy
liBLSe5b3E6ZGpY/E1PXJeR24RLK/3iKgf5bxINuzBVzQHtp3yoVLDrskIyVV3fhAVVjbzcBz4g5
wqjht0oTMMXqWoxb/LpdI8+Gyy4KtOsQS6trJURYxMi9mH9LEJBI5H6Til6GNBSUUx+JJhSJ5IQF
pKSOXHUIx1RagQTE+cGQT3XSIuCoZNJR1qST0DffmffDs3ef3uA2s0E6bFWuAuAXt8YNMmAr3IuR
/LX1tXBVPxGVLrzBO47gyOzXF8EI0jIozJI3gMDudA4CkvZzssOhy759ch92of0zWWe3g705fH8Z
HWnFLBHtl7s5zTbfRNAudMO14JjupZToiZCiL4IW/qTAdup62KPFUXWvODKsLnT2HDmOfeoiWKVx
K5i1zqciKu/i2WNrWxjEtrB6Y6MitjSuybUmdiguswrEC+etkz28CGTQ2UfAeSy4fjWtWxcJiIM2
rzz+Gd1x1a9G/ol2jZPbiJ7btas5ra0wAOjW2Amp53yF8e9V+2r9iG70V+TXtNFGVsL1LnXMHOmO
dcwiAgaqXw1yzhtWzADp4O+zNQz/FTrX9El48DeFi4G43dAmav6Re348TuxOS1hnWRiYq4otAx2j
drYP61mGat/nlw6eJyaStjjzNIKujmzcqBBX+ERt5P7u/HvLp158ceCJPPwxppgHd6/+VzKb9jyX
FKe9Cbfe5kdpI0Dkdna3ah3Uoq/mwbrqD2i+XdcXDkPy/AlHBkxbRD+zMrLYM3kDdKEdbyO78TYg
++27zdY7eAdjVTqVa12L62ibucg5OJ5rusquWbcrHNYuTBvlxHpawkJ7o8yMzue02t+Pbr8pbr2r
7oDUGEEkYQJ1e8vVHuSdvCu2mf1SrLJVcNVc57fFVX0rb7OVdqc5F4ZkDg7HOmQRxcqyG5CAoEOM
0hmIX/6DwdY2Zy+abbHFCgLPhh8Yc8MCXI225dR74ancXmr+HSpyrPn5tT6c6LB05J6RzTPCUVfP
rd3boYMq2yb4Fd35W1QSxhtlP+zDL97avK0P3Yu6Th18BvcBoyO5nYvCg3NpXN5TrMfeZhHnhggf
3TCYDzQ4nN4i5JXZ0zf9DhkqTlGH+hZ2zk/pwmI4dZzQFtFNsCaLfZfGplvjMbuDInptrJCFWWtX
8oFRvoBuOXVK0xYxSu7UPtGlebJdFYfsrrzpN/nGeKBDH43NRL0KcSg7ctEo2o2b87PqRABZwlSH
SK/R0mVU47BcYbWL8tVwYe2cCCHqIjaNpRQWojgPkYL4mu4q2vNAdj4Lxgv7+qmThboIUqJRZSKe
KsT0NbQFpMXke21Xbv2bdKvsyy+lI78m2lq9rdeW2/yMr1UbGX47uw7elO/nu+845AFfhEWU0rNY
6+p540N+dJXtip258bftJnFwB3CxG1nVTu8MzP92h8ORW2z6S6frUyO3OFaJkzXJhSVzxk1s4bm4
66/jL/JuvI13xlX8PbkKH7tLVI1TC2CJam29ztOqXOFmugm33ZN4HT3qHKfNZ3Ob35J5Cj45Gxcx
RsYrXsJId9h7Uex0Qeb2/sWIcWo6LiJGP0bCaAY8OzgMa32jPcdbZetfmYdwJ67LXbtDB/PWuhCs
T5x5389JH4Kl1mZB4Qd0GHIzgvRS6esq+HV+yr1XMY+EPnURJQazNotgmDhT3KcPE0H4d/Jd/SJ/
L3Pbs9HFDPDlQdejsTEf3p1v88RcW6Jc60BvPTWkyQxtiGa4JRpeCBKnnrwIEpYyhbmskfMYTAN5
TMw+fn7ulRexoVfEAOk6skGZ1rm45YZp8hksJUpPiyVfDj1Sq1QR9n51g66zjYNAnnarTn4ZInzW
q0sL/EQScwloHfGeLALE8zlTq1eym1AhiRzhodhXbn5Id5jhraNrY1dy7PkUh4dPm0fpw7RVuqZR
8cWhGGx8KymnYgd0fjTmXj8yZ5XFwsbPqhYUn9FIUKpUMGSpawu547uoMm2UAC5sCO+AnWPNLNa4
qPtCo8/xo3Km5/DFv5Gvwi16q3vhBgHW63zn3wUP1U125V24+Jzast/PjR96DNQpZpIVC937AZMT
Vw7pSfuW3udfvO9+63B/dMv/zdmVNEeKc9tfRISEQBJbyMGZ6blctssboiYjZgFi/PXvZL2NP9ok
EV51dHU1Sk1XV1dngAnKPjzZ19Hv9moVarcQzf49cH1oVzh51/EIPYU6qu+Gd8PObPptfWCbc4qc
Bv0Okr63+j09oNzy0zsWjzaAIufc4Yuxeg6TzScY1fESUwq00mueR9AIViu3pn/r7ZN5/Hcn+NA7
uMtOItXoXbWttq5PcGGH2cgNTOz8evP2pJB5Zzv3V7lPb+SmODW4s+OS7td/s21yggIdMk7vPrv5
0tsUasizWIJcE6ZedotDHkEdouRAAtoV/PhCvnLuLRwX/25hH/obwVm6TA3iK5RE4WdF5G+VrISR
f1jTz8ZylidkJYQTRYIV2gbQ672jG3jC74aDt0vuhiv4yeIORY8jFgeMx67yO35VI6hc3vVL3ZqF
k3jUsq4GTGPPpW+R7zBpK8eVAvPSt2cRhU2QDeX9ObukbBOBQx7qLoAT5VooWTiY/iV8H6YEWkhR
Uk747cArvNZPzjO5gVfsKdyZ5/iPeB7B4l3JIRdi47838g8t2WGe8SlBS/BX2sSRhggpoHHRm7Cg
Kaq8lVPrX3rw2TqYpQ0it8PeJlgHr3bwRv1k8/R2k/q429/8io+7X6W/i/1HtUGdKPPharPnKAYT
/12hFJb476fnhyx4vrwsFoZ2jgSN2SAhkY+DLS4TBC9ebXvH+nn52/9G7ZNu/gfLaUFQMx7x8XJb
vp/1t0v4t/njd/1NPHpvxW1zAPoUqDnYdx+7Lcqhp+Rrm5jOosRIpCqqCvN4lmtVsOoc2AOs11dO
0KWTZg5qC8Fnd+mEeBt+h7f2tr2Jj8ldeAivLQ9VSuQ4e1i+bgrcDTOAGx4vD+fCLqOz4OGOo+SQ
CkNCYO/hfRrD5KWjK5Hp30c+m6pZeNCx1VnZiAHrdtZdd+2e4of8u7wejtU95ugY3wGstVJNWlpy
s2gxwHUROrTnwfN00MNJPkv/XB6hhSzt3+PHh91bWW07wGgTnYgfi/KnY93HdrIxPSThYM3dFn/5
Wk1u6T3lH5fyQ1NZojs4C6Cp4Y7djUd9gNQ9Niuceu6AiP99uT9LT9lzMJUHaYymGTHlWnd4P7+1
K9eP4TlMGTvQCc9GsbpK4OLiQdb9cpMLi2yOr3JB8YVOP1psYKTBfrr0ZuqfLn/6c54pWB2z+8Uk
Ybc70fPNBfsSDuwNfx3D39qGbHvoBJX9C5r4Qej9bqaVHbM0fnP8FINvotuFw3CyDe5msPXs4JjT
JHXgUjh8wL/aSWHArn4aQVfOqqXxm11IrFzZWQkX2xOcbv2QveTWXcm+Xx7AhY0zB0zBL5DansDc
xCUsm53UfGusbKWutpDDzhFRoT2mPZGQKBEGvh5Qcsziu0zfxm26EpGXfvxs10d1FSaxXciDq7Nj
kQ+vFktWzpmlkgix//eqlE7g00xWLg5wvYHUdF9LvjFuN9wRDqs73tf2SbcFno/iEc9b3dAXflOd
dWRzyNw+x/XkOH4Hy6+VdEiej/FPgulZo+jj1S2UeGOH+oqAwaVFr0fLaQNBIXg+8XL0VSXV39Ya
yU46g9ynJiQvOTgXMM/T1p010OgpKhKV+mKonIOtmmjbOGFzN1kM6CXLUfhXmu4IIM+7aKSwuRIp
e2wgivgKpFD4aEIqTtBIhNKZUvo2FXG9JV5DNxmP6oNsCNlYBQT5x6bPgzgpYvhvh+mLMTAeTCHr
eNVUFYHBZRU9DWnXbk0WiysI4kKifpoq45ckOjaDJscmlvyQxyl5cWHDhNyk7as3N8lVGcBD1HvM
Gjbecjg/7bs0FzfjVCX30FKHGHFmTSC14poC2/Qp3VAF86AJWkBO4DQJfG4KeOX1U1VdYfxQxg+7
utvFtQa+DQrU8f0o2rMTgQTABpgi+Le7uerfIGIS4gKWO86uHDxIpdAsm65HOEs8gFEy3PY1rMIU
bGVfL+/GhVRxLqg56Ab+K5UjDh442HmSwW7sB0fJJ3GfYNHwpXAs5yg2noYwcs89eai7Hskvz+p7
1mrty6T0vnQcy7ma5shGWIOUBv3QwJvTQja3LmX5l+KKnCPYOIRa3RKMjANFiA8TMI0h1U1gYaHX
dEc/j7hyDmTrhO3GDR3kIXS53iO7OBe4Odt3BHYMl6f68+Ao5xA2A/u2Lhc52HFDa+D5UrmP0GKg
R5gBt6+imaqVGPn5kpJz5BqHvwpuUtQ7hNyIXcUVrPOqJNkP8mw7G7Jhp/J6WGns84As5zQ3z6ug
+JN64gDS4mvcmQ38sdeAQEtzMgvIHJ7uskASfsgT2zfiL4cfUjlGK9Ox9PVZeM1EmDcxl+IAoPm2
hjOcPbRXFF5ll2f7nI78N3rLOUUqm3hUVSmMMiT8qTw4WFnONU360s+90to4gH6E4Mql3bHsC/Wl
2zmuXP97YmRelhSuquUhIvwAxekzx/amYnR3uUsLcz3nRHHojwkr87wDK4v7PHJhaFKv3IUW9sac
EmXKCIADC64wbeHFD32bls9Zy0GOsDV5FBMRK4FkoQtzbBmJhrjSbWVOTmp1vgtB6IDI9vHy+Cx1
4vznH7J5yqem1BAxOkQZG1D6dqGmUz90ug16rVYu/QvLak60KiRorIVbyoMtmgduwwDaCvlVWZmX
qZpuRsuGR8EwrRxOC1tkziRSpCyqibmoSI8jsNV4oAV4uwPcBArQK0fTwpVRzslEneUWDs0c76A7
wC5TWeAhvs8YwJ7ac+/CsqX7VIiNZI0fezAqaiq3uoJTr+kCWIPDSirOatg0sZwOsPsd+Mp5tjSX
s9hjC0gRR1BxPjRl0gVn0UAfum6voHVcVWn+JVq8I+eIX+GEqoSaYXgAfe5AODzso4791fBsubwi
F5b7v9Tyw4psTAntUfBMDiNcHGwzHFKWrOykhbUxB/0KE8E7MYusA9zXg4EkfgIfNhwEK+Fz6fPn
9f/hl7s6KUvPhP/sIxrfpcnJKAGitiNWSDFLDZxPzw8NCE/lkBTBBOs6KwO4SpMAtmiAHrTR13aP
mIWDLC/MNAGld0h664Go7i2r3QcT2StFxqUOnP/8QwdU3UMBthooBgb2sDHI/yDzwENpJSIvff68
pD58PqkjSNVPtTmlhG9y17i+bdQda4pfl5fm0vdnG6wbVa2lbVenSLw2Re53+jT2z5e/vfCGL+co
3Jh7vYkqeER2fZMfonqEOPSYhnAwdkWxdUOn2XFpje9NPlq3ydROQQEOO+zTeqPuGe+c+xFG3lOQ
Jkof4SADU0XHsiGzmHd3JYc/eBB55zVvnJ56Qd1IpKK4RdlrucnnJSi46fzv4Fsw/jLwUgEHUmYc
ChbdbqLjLiyKK+pCGUVJ8ieMwh9jJ1bC3UJVBaKz/9sisbwCBhINRqxsBVjzYfEEuUv4Q8uRVI8e
FVCOHFtQZKHCaVk+kGS4P4TwLN9CYk+shKt/wP5PkqY5ytdkdeRIp5hOoehHGAM2seAAyjfxuAmb
yHX8xK7fR8nSXzxiDRBLAp5bMFoNr91+7K7sqR5g7UK67ZCJ9ij18Fd6tbjpRT1AdMRy/JIrB949
1Nz0A49/DrWV/myh6nlrCXd4i3gBG+IJJnx+5rYaSmaJ1wdVQ0vbp2duCcGkH3kYVkDf0nZbkJAj
WTH5M8jI+XVlewRSXSZ9cUieXnWqIX7aVj1stxJYICUW0L6xl+X7nOYvxi6gnzTAudmGEcQetA/3
WLcZ2drE0UGue2/fo+O7JrbDYJwSqHY3Buhgu3ECYtx845SmeMTxnDDfzjNAs6CvclO0nrfrLWIf
4HuZ7+t0ZOCBlv0pKZvyARwBpLrl1EcBaj+o1GvlZmOgdV7oQ1WNFsp0TfwAUm1c+LywXTivDl29
Uodc2PFzaDVMk62qHTpzEm4Hu8RShz6EbSrc5cjXwJlyjq92TApBkrqrTzUZ34ysjqhEFDCLG98T
T6xkLAuZwVy71utsqWHfW58q+gMirxDQh5Dwe4SVczl4nU+4z/bALPAC/t1MGsZC8HaS1qZD7OGD
gf1pLI5FenX24J6q8uVyW+fD7rO2ZuW0tI2UFbXQKNVj/yvMhrORIoN6w/ijJ+GBiiJbGbSluZ9F
e1pz8DS9ArchHnuvAy+bRy6dNvJtnuu/X+vM7EKH2p0Hl4oSByJOqsCJi104dvtc1fu8PHvI8uRr
RxefRWcPxIdqkKja10X9nafpFbLCnZutMQIXxmqOMEZdsU9QahpOCHTJRuTJdBhJ6ezaSq+p4pzX
0ifz/h+QcUniAlQeA9qeFH+SslCPWVatVS6Xvj5LrXRucXA1zLnCLH8MNUwgwmTl+rM0NrOcyuso
FqaEQaQbJfeUiEe4Wt+Iei3rX/r8+c8/JD2GhtMouro+0fgn9JQCCm3dYlrZ2AuBw51tbJmpGi7K
NTvp6kF13zTc7Ij43UKA8Uvr/z9CsbmYmmJqDAJTZTahA+A+ABx+2dtXOqb3Vr2WeS7N72wz247o
ipq0cOlkMM3j8ZG3cgV9sxCQ5rhcxlNV4hZnTnkHG8+e2eDEWvDd04PS20olbzIrxt3l8VoItHNs
Lia26krYr5ySoXoYIuP5JUVZMZuABLZ4vmE2/1179Plyaws9m8Nya5um1EkdeiJlTB5gyO5Bmla9
OV5PrwB4BS64bsjmclsLEzTH6Rodd7ajDD1JYt+EJMNDb/Ny+dMLO2QO0C1ZJa1aYAMmrC2veiWn
g7Aq68aDztfKzWPh18+hMx141tMQ1fQUNvb3IUyuvdZdeaBemoRZ+CjrNIzoNNLT0A83YTPCx49m
h5QP0KNSjx4091f24kIf5gq1SOuwinOPnMIaMuhpKPKDV5IvOQEgIT63+iFMDSo0buZhA3qF/tZp
GIXiieqB5Oqb535J9RFtzFIDD2xPmMfDi1VXPDw2TtpsY4YC7OVltDQ+sxBiLIbq+tC2p3KClXDp
XXuutb386aU5nqUBCTNFRuuqPrUZDC1lus9Ktakad+/hBZ9Pvy63shA85pDdxOA5pauz+sRG5700
Y7kVdLiHKM7BlIC9NgMq1jGcwy+3trDr5mjdNo3DAuQZeio1f6MKvL9UAw1oO/HKfCwM2lyVlggd
o9oi6amHkFdp7jIg/wiyD9y5Ao+kX4vu7Nz6h3U7pYPEwDE4ZZI7EdYbRQG7U7eT+6Px1gyuFiZm
juVVIcnxMZec2hSwaTexqk1soHZc0Z8sQZWkUhaYaZnzcHlmFhbyHNKbGKvMoF9an0qaXJetvFJ1
e/jap2e7PGoK3aqspye4MG97BbwGkE+XP72QiszBu5ASqZKJIYoX5Y3lxJuM5j7J/45rUnRL63W2
vQvZDywuXHpyyHiKZPstz+0/nhq/lgX+B6I7jnmrIAxwcowd2GP1zaRq38bRijLK0pzO8vtSsQQJ
d2tOJqx+pDD8zqp6WtloC8tzjrFlhYb+rCerUw01f2uCfal8zZ3eL5p8G7L3uvlaeXOOt8Vbjcr7
CskgXk2fipRTP0yGl0jKNWT2wiDNEbSu05A2rZrxFLf5HfPyvdZrzhkLq+cfOehDmCDJyKzaxSmd
VCigOJBE6X8VeHb40tqf68TqToVaNKM5xTFeX/0uTyDNmPPulOUluVIizlf279JUz05QsBWSRqQj
OcWpc1XzMpgGqMfERdz58LKlsGocgCiM18CKSxMy23ONJYgifViBP1dscihxjtPaQ+xST2ZHKjzC
Cuw3lFNLSx8BgoLHhWWe5QDwCeNV0JewUTJCryzdBSCOnGu2NlYimwYk29PAcW9P7NYpfdrZ/Ces
HdotdBsgIxUCgJLhWepPFiuyjUwIx9O8S3ZTCevWBo59K2n7wqjOka2doXLUDsrg/RjeOk3zJMDE
v7wQlz59Hu0Py7xjmrQS9wJgqWGUEMphvB/sdpXAja98csWfY1ezyMnrrtPm1FV3bveMEvjK/lnY
nXPUqvFY3JIKHyYkPvGO7LTub6t6TbFyYa3N8alCRCOZJkZPTXIYwRqfGg2kBzA3+bChHlQys5Vk
ZOEMnEv91R11Ol4P5JS70QMZbeozMUR+RuVvYDdWLhxLjcxiAE1tL1MsN0AQcxmIHM5WVlxHGxe2
fUHe1NEX25ltftaPsVMPeNfuB+ttin6MifRjuzpI+9flxbrUkVkIACsGh2GLM7EJHRI4yvFe26FN
T6rR2ZY2X73azLGqJc9cYEqw30hcoTzYEd4FkAwXGysdwqPhq3z4hYz3PxDVTODaj2L9KWqMn0v3
oL2XSk1+wn/jLN5dHrWFLT7HqqYdZ45V4hTuCnuEfBH9gYeT/GsbcQ5LVU4GHNHQsFMryCvT9c90
GF9zUn67/NsX9vnZ0vB/whMB/gwjb59Q7Xyndgpx7rG9g7zwFwkZ8Nz73xbyzB2GqcnYybGz/Nqq
Yrato7balKQArcnuhqs6oWDCR2o4lA3p75WXi00d6/zNba3qVdZ0PEKzjX1xts6z+CEgZ02Jy4k1
spMU0ZMp8OjD3TXU7cL+mWv51VNUu0nfsdM4JH+bsNlCDv216vrfwjgrWfFSE7MY4HW8M2ncsxOU
vd5pEkGtDFHUIT/gZrJyZC1tmlkUaGNrGijR7kllb2UugraD/lnxm3rgb7GVSLO07mbZt5fSppry
zj6J4s7mLLCa0ddrCjyfdwAOm/87xTAQJJHixj5lJHzonOkhK6xfsEs9jJUOmt5de8D9fOMDQfa/
7VglcLClG7JTxAH/mTotjqHVdl/ammIOhzQllN1h4+nARKsLIhVvxvM/42pllj+fATHHQgJRqFon
pA40kPACVae5d91mYbR1rXj40nkl5lhIkdquR/LQORWQXCvFrdD1hnhX6mtiZWKOgfQAA5ZZnOen
ScbWLop0t3VIqm5Eb8wVQwFtVwppvhaJxRwEWTddFaJ64pyAq/bb6G+UvUXTmiDy0lKabWs8aRtU
LFWDZ9O0CCA57Z1C116DDH4eNMRcM17KwY4kpA1PVQ/xuEJFf02iXnXj/iHd9MXJnu1oSGXT3mMo
6JpMgStRPlDAbQPeskCHVrkSvBc6Msc+NlDcHvHYD0Vqlz96EeDaId4Yp/jYttUKIn8heMzxjzb8
dEe8V6Igo+/JiKtpsqcedJC7v19SlHXEHAYpHd42SVnRE3VNfGhbsCHxbunZrw1rk+9fOdfFXBI+
Fi2nhJEKwodj6Q9Ckn0fgxyeZ83KQbQQP+YYRSwpq4QDKT3hdWCjBnHoeLir6BpW5Ryr/3uzEXNU
YtG7ACelbIKoYk38Liwzv4jqa6TxNyklP1yMIOxQkoe29Nbm5fNLiZiDFGl3zn9b4FKmhtcPQI/j
waAZqDq0Upg3z+jpXg8NrhBaavn38jwttTnb9y5E0G0Df+PTCNH5m9h48joCpOE1htZ6GfSsyrdc
QVEjCIcGjs6XG12autkBP8mGIjra3Qk1KkAtcVGBy5rTruzRpQ00CwQWdOlTi4UovZgERqjFtB/C
CSp4JsLdC9K0Ublyt1voxhycyAUUkxGV4YjO5XXYxX/BHdmjY2v104WOzIVJI1h7DIIJ61jY5bfI
Un+sonsMxXMco5YEicTtl2ZjrlEquryAWGDvHYHz0uFDOnyb3JfLn14Il3NwoqpJjMvPZB1z73b0
rjuk91n8UKxpdSx9/jwxH1LpfLBsa0zH8Jjhl5Pr3ErhO3xnmzXh54VDUZz//MP3eeUA0jHFmICY
/oBMtn2u9K9pQLJ/B/cnIWYOE9cJL8KyCZMTRbA86GKER5wMWZBkffQwJO6jHBH/1VB8D50K2sME
r9NNZhd729bhHs4s/TVpaigYWQCyXuFR/kWNEQsUs54HVAMO8IzlIKySa6cYoZY3Qe4Zfz0D1W90
N5Aiea+SqvVdp34oI1YeEp6pU6hGuUFJ1wb3yz1j49hPlWQgeBXdL6ePwEZMPPeVGaLh5WiyoE8Y
90XiZhs845WVX5ga/79NiII/mc23+Et46IY6iJ908u/ENY6yOoaocQkbT1gSUkh6TDUUl0ZvCAbl
jVun4o1fjGMC28g6PmZxOewTq37PSZv5bSfVDr7n4c5lTR5EAvdEiP9AkhT3kjw4Z5R4YwBr7jH3
GvdxsCwrD8LOAV+b9+HN0JIwQMUCHlCh0WbDTWp8NYJj501gb8HP8GHIePI29UTdT17V77tJpqes
agY/xPLa1LTxnngb2/fpiDJd79qlj7K9BaHmrMIjUAWk+V0dWsz4La3Eqx17zTFtNXJCJSafWcN4
ZAIFpyj18oBZ+XvBSrDaYEEYgEBbH1VaM7+qzig6yTZQWrn17OSop2lXuNU75PWeuhrS3YnMXoYU
rguw2WzgBRyL11IYGvC4gE5ir+OAShrtjOsAYJWm38yUeYGda7bPpfntGpDUIMz2TADd9mlsf3M7
mNgyVDR3XhuDqtbGYO/LDtJGVkp8z4mwkIao8kubgckroUPo6OS9YeZORnkcuKICz2sodMCr+K/H
wZ0KK3NX5e2f3suv2r5P/QqmvH6a6VfX6t8VXtCCKirTraRaKX/KpyTZGhbW90TGTGzaJup/pG2D
AjbhbJuaooVdrWseQiseQfuDxtPYMbG1EwEV8FgPZw1fPG543Y9+rGtAM6N0iwhKgjBLpmOforhH
4/Et0XV/cqzO2Q2mzjdFCRSmtENyhIZ8BihIGuPQ03Aldstu72rrlmUlbIamBL6BVoFKejelfgcX
uM1U4HRxoVLqewlygdIGNi8xfYQDLcQeG7sbSD8/Z174reNDFXgqjAJladfX7vCzNcXZoG5ItrwU
44sgIOOhKtHeEFJbW9zey58FVdOROAKSrEKngd1QSMU2tNmMklS71B7NtyKxr70+MgCP2g/G5IWf
h0T7ozF/7KSwH4DQsTZ5NMIjS0Hd2FjiBzUeMNYNe5HSvDGSeuiWZD7XxeN4LoXheR8OG5Z6lUn/
pNz4hZME7nDoIj5b/JKsOpA2rK/DzKs2rZvagTXkTb+FWw2K5pRZZO/GHaBSIFz2KqhzZ4Rmfhkl
zdajVCS7QicepsK2sP5BAYX93Mimw4QSXLUZaclfBJhKewVXjkfcdeSJmNbbap3yQCUK5cws5uxX
w0Vx5SmePbgTEPxbPTF9ALHS7vwK63fbqCbc9EMRHUHjY9/gAm4e2m6Qt+0EVkVrZ+yq7rwconJ2
B6Z1Zhhlz3TMnQePGTvbCOqqE6wmYAKTwC2NYg1DZFtCwkV6j24o9G+KMmW34aMIg9y4v3kxJdfC
6OyAyNECpm233V0Y1vU+hLD/Vgnb26Z2rrY6i9NnKjp425ECgDXRQRmrR9r1NOiUPteoO/0Q3Tg5
foO63lYVJTPbhtX6wEKH7ZUlW4CPw2x6ljmeVZ0KYSvPMuVsLAKGgTPaaeAOYQnkcfsACJtzrEGQ
3NmuK4Me5eDIb/EuG217QDCfa6vIrqZJxUdFOcKf6odtkqZvMNK9crW8HXpS+301mq0V401GOpbZ
x6ZP4HgIEHo5qOZgA9IcuJWQAeWluzEh1xhU/QTHnBgzYAk/GdObsHfCPUixiS/D4runJDsqmBkF
qswfK0Cb95RYfCO6uIW/QvaCQem/p1bpHilC6WYQ46uKSjBqWzDb4kG+AJZS+EObkF9tWZFnzwYA
iZdnrk4Zb8yAaEAS3vsDDsZdX6T50SUe1M3yigbSjnnQJVX10E9d/S7TEf9VpNG1mBKO865NXy/n
PkvZ2yyzNlXuQr7Kto5V+8tw40fU2uZxDgR/5FP91eRtlkpnJNXG9D2gbIarXdq63hOxGmh1Z9Ya
ovrzlzL2n7scKgNhW4oqPWrTlwhyvciHqybP2hE+c0b6YTtVBZYzzUqfhKnBJpR4+g+GMav+2rFW
W6O7fk+5CN2v3CDwk2aZn5OBbSzYKA51a//UY/YdW+2Xx6MVRc1PM3t8fpb44Z1G54BDi0NcRb7m
R698L7ofl9fF0rfZ/yaVPYfshxGTOCCKV90vqOP5Olop2X2aEON3z9ZchFMvY9zNjmakXenjnTa6
HYvOPVhDyPyuYuSL4z9bdiNXJs+MmyCxH/ndUPbsvXMpqkdEyJU6yEJf5uyajivbG6GBfBSN6ycT
R55ylwwcKVi7uTwTn+5QJub8Fy4ccK8HkxxLO9J4CsiyJ7tg0JVXfHo0RBQA0A71GjF7obU5Sw4U
rZirwtFHDyakV4kqw12qk+6ewMUUXiw0OivaDd3K6H16dUHfZiVoKKHxdiJIKCOHsTsDwZxATpn+
/bWRmxWe88GJ+krq+miwuROg3pKu2Huxs83GR1pna0KtC1tlfjNNvC6jDSX1kRfW6CHXBYgor/to
w1KWrs3LUiPn9ffhklc3IhE5/H2OWX2opu9T7vlMf0miBtNwbvTDx93IazvPiuojHfoDtCR2VvVO
LLm7PA2fFm/w9VmYaiOJEy0VFbZ7Ai5NCijg/Thq6z222aQ2Lk3J/VCC8LwrqqJ+v9zo0r6cxa84
0VR1ou2OnCfONh2N2FfUnfwWOXKgstD6frmdpXmZxbLRlLhAeUl3bGvZ+mETvkUqfdWRXKkfLuzH
/3DROp1F9jAlR2nYdUPVm4rHwu8a9TjEE1DakVxbxgsjNuebZQkXQ50zSHt3Q5P7FmX970I08o9L
OQTKQxnvLw/Zwqafc596QCvzJjHuQVRgaMdwad3q3i5XDsWlr5+792Eta6+SkzN2+VEiz95CLzOG
4+OqydbCdM8JT8xpUpeNcXGUJN02cXQA5+zQ0HRzeWiWPj/bKsB6cxSkR31MpmZfulMWTALXNCSt
X9sWc2uGoaxa1bJEHLJCAj5yFxIXpC3t4yi53IOl4Z/th74YHNvJ3PI4Jg3f2kLQwKF9tbIblr4+
P9Cdlnaso9mRa6faW3boXkO+5kvELCbmXCbWgeYSt1NzSrPa7xzmK/pm+rVkZOG3z6lMrPdUWbfA
9haK3CkbTCw7/cqjEhNzClNbKTOARKFPA5w63bvYxqSC5Vnna496nz4zoIFzdPqwqbqymWQ0Ds0p
6sfRL6rwNKX1tU30N7BzjzD5wSsD3jWiaE2P//8f3f5TdkSTs33MagdCRkCWH1UWUyQdxHjfyrTq
4ddV2tV9a9ziNNnwKMffJNSfhtHC3d9uQ78C9/iUx8b+gRIEa2+cpOOl7xCdNle5p4E7jKIOBZXR
TvI/BAKNg49d1+N/sd3bkhLYcBO4hEONqQc8ERSMAvYDCdA+rhKBSGOBMmNabXJYTX2jFgp/ft+P
05HL3tprT8cQT5qgh14BvobbsHPo8xDXUKdoIJVbwyeEsj1AtO5DnsLHKW/t4YUR19uNPStuay8x
T2kUw0O0iqIs0K72siuRR32Qcrfc1IMcXkSS9puGUNQxFbvjjnrsIN8PSvL4iHnKgi5mFtxIldqi
m9Zu0B4UActe+lVYjpsJ7MMrjEKHqzGkisH9b3Zg8cGOvENKVCk27WVqkx0SAGc3WS6OAtdS27zI
vQ3ENuSVJcAzHrOjarPsMZbtX5eVOnCj8RZUht4nI+SzB05FMBXFS+8kz1Y/NICq1EBH1laztzP1
5nFIvvRe+wrtPXlI83AIaI/Kb6F55rO6hQJuxb/RzL5Wg4MCliqH69oWN26VwhA6xVErWhntdEgP
Heoxm47V+VYZ8l0W5M1K8DOKsc33QqT7HvSfgJToYEyk2OYOt3zUZJKd3VRPyRD9aXX67sGsE9Z9
TyShxV7CBhVoju95P+5zJ7ZQZhvhieYMLLCluU4gi4TCYU1whw9tiN+Fu8no4phkGWrCbdhPTyS2
sCrc8LpgBWysFXA8Xr71OhRoidc+2QnfyrTeeAoi5rH3x7WhDVk4HaoGWeNHcWShsoioPKEcAvKJ
CToXxb7KUbs+1Fd5hHKOKtg5n+rBO+/vzSjzfZ8V36rJaW/troUOm4VKNYhpP7ykTK6kKPcum44W
SeSuSKPRT0U27lrDr7LIe+vFmUVR4pWryV49U5xg1/QWT/GPKNPpDkpkqV+yaPCFaYpNq8NsA7/p
23ygLynU3kieHI2L4hp0SbaJF+650/R+06IG7mYQDmB5G20gEYjSiQ2cjImr/+PsSpYjxRHoFykC
JJDElSVXb2W7vF0IuxYQIBAg1q+fl3Oqyam0I+rSEV3dRZKk0PLWjXJJGpPeoA2JwsPPp4LG/sig
2gp+V9p/9SfGTgT8B6KDbk2AFvWx6K6tba7SVl0Dmb/FGsxDXc0gJBBOOSKuTQXHtWK/5q76oDLL
wCsA7a24vZetc1V5xS3WpZ9z1b1CbXGFZ3hoApjLRe75sSkA7g3p8BCUIwvn7ATX1/DRm+YdwOcN
Q35R3KjmRzFJdyc8LGzIG6p3mnVAWav0ueEYkIjTRbESBZFQCrAdJvBeVU0PRbmOIauYDE2Z6cgz
YkeVg4Q4H3hVRj8czR+6ct7mQX7dD/yGBuwqLdL6hx4nJ+FGZ7GDnVinarMpWt2i4BEFBRnRGD2s
Q1ATw2e5Dg6eq3zUNYE3XhWvpsJAapRPwzXtGFwf4BKQOhcHI3vL3ekxGAwwv3mTFvKoHIFjl/SD
hKGddF95gPqDoSwwsm0TIxxtjjPtJ0pOke2LSAn53EPJhyDGmoVB56dIIgm++2hswJubFu8DwhSj
aqXOdhwLzK0NRndZAkSHQECGrEBKhEOzxIPbsPGn06GyoBgRfbkN0uxpODmh15r/Gjt6Bywwj0GW
ILCvsphYM367iBkoYqmfje6vh1kDlad5FplJfPdz74d2Byi+IdWLWCZQuOtpGi3QxMTTWP1M2bRH
JtSYACqCcJP7O3c1j7CtdFG3psGdSwxqcDLntlimd8QW1HHQgeiwpclD5JcQmHfFwXr6FlPgAzBX
F60ffRP6E7JQMd1jacqqpERLVUhALiExY7kGygeosSdlyNagCavRvhDSPQGuvi/5cGfoSsIaPv2o
0MBwAVJn4KlakDetv3UE+2Hm5SkTtsCorERIlYyJb98KsACNZ7zY940bdp18sKwD4wQnvsr7K+YN
1/OS3ZdoqIZ+F7GZE1+QMuC9esP8XC8Mj8OwQ+vLIQqs+4ojOMiaFv9jg6w9KI3f6nZ6S4Xde6kT
hJZQ0AeKvqqUIA9umaCqdU2SToDLZ9uPe1Zm8dLzg1ujr2cdE8b7Q+f0FUznjsaTw5dqfI7YzuY2
400b8RwB06QNbq3G5R2/3Ju1Q1+XLHUMv4PG0lwlzSgEwo3rKZHzKbvCmIRiIxKuzrzGvswOi7Fv
Aj1w4TCr31hw0DQ/TMcxMAD/ghFdL6c8NuT6Gf96MUMaozc1iztJ1y1C59BvKSPE3B0JFttINvkt
ISXfAMMrT7D4Bnbh3z6KsrphAf8CKKTBRjPCII/Suj/6zHkEqo6bmekBC8MVIlO8ULPmZQFQvYFK
oIzGFPEqKJ9pds4CXMOnHkksNg7bXNdFhD4x+ARmrOFNV9toJeTDVgjr6PtBR0Au/BAMowkN3J9R
mluzYb7zrc6YE+umQ2NVzb+lIFbCzulibIiyrYZeE+O6tzEWavXmrRPWrW6aY2b9h8rqU4bfyQmB
KFoMjGotgZvb4Q7Ce0i1QIdCeTaXtwV3MEf0/Q5+jRvIrdAn26r5cR6Xa2JIHmqfo3xgoL9tn957
2XD0cmWunam5hU6xCYfG7n0p0dLBEXrap/yjZnzeIzzDXOO/uxgLTERNBsa38RYEtqfqxFa6WJsp
qv2CyaPfTC+LWxzfEdIEf3tkeNM8D53+7wKWgbo8TI0JtYfCCKL0VU6CMbZLTvE+fG/tb62rRLQL
ZDB2DWesliM/qV+Qsi/A0mUgPcGyZdu2n7CYs+atHMY+Clr8pBa1tmX/rWLpY+9XUZnNEZwUPwfw
Tqqcb2qDtH5n3tLOuoD4wXRPAqKtwd6oEmj+miegtx+hvZmwRa2caeuQmsN17h2NZNvabaLWuB+r
V++q1d32trhjfXkoa5qYWQLMq2GPJQk6F68q220Lz4YOS6O1lS+eNVdgC99KyFzwAJdIigXZvgKC
FAdzLpYrMFicbAMUz2ITl11TYjaZzCKA68/IT9h4TbbDBiVui/SucXTsqzlpGv6qJv5Nyx89pjDh
qrtqIZFADGmYreX1mA1XK/VJiGbFyB/4t6YoI7FgWWagdkaPfx8GsEWgPWNerOO+qlSMc8B1aYJ4
IezNLXBXRPVowZt/5VmBrjDExS4UDiBYZghDZwNIwpZh9Sqs89Zhr6uxNPU0UYbaGJLmB1Agm0zp
ndem7YldhIOxHY+TWQ6kRF5AkK6PeT/HU99H3lAfLTZXPmPfCpanoS8brEge6ksI+LPSw/I7qmbn
jc9+90xHiA3GPIa5Dc1JFTpvNV2AqlRp1R4aBBlvndbfQHZQbUwLub1s6X4ejL/lrSO3Q9+726An
V0Nd5r/TTFbXmrPq0IwosQ0KfT0UItv47rBuxnTccUoxTYztrqvSPs7XESnG2TiV4OuIm6QQrSe1
qb53YtyMBcV70dTvZYB6+L5F/k4hr9c0TyYvd0J2MhvZ0T1BTQ8mc5AANlevExqH41TTd1DAkbuo
Lm5cPBEAqi2mGzww6rXuZmFJE4xRB+nh3hcZYgWdhWFjoasotz6ieCCo3LfM6xLaN03s5BZ5oqbB
tsp42atspv6xBZERccRQhroz9r0mdXnrOFR+YFw2eyPxldaWZPt80OstK+viqiDMuVJFjh7sQPaY
UteWhWVumYoQd5t9C3LsaGeNnlQf2VJZ2HGTMaQ6CT/Js7LDOW0KsOqz2jcIQ5x7816aOfBADNfF
Te8uNWJAaOWHWMLUVVk5q70rrWjGBITg+lWY6wVI5tynm5X1aqVt2mM7q41K1V4RfhRTs/8cL/l7
oDYT5x5dgW1KMKbSHAXUR+mJTBc3pEQzfDHf1dPPLFh+Z3J8qounzz/wAqB4btId1nnNV4fh81Dj
x9aIZBtxgJ/Mg2Lg80+49MTOQKzMU5qi5socCY5DRf+AHzis1c/PL/73jEQ8rzNgN/CHQVOOrLrF
db2dqHNehl6l2b3j5tUNRiAW5HQkUdvW6540LaK6KB83TdXO4K0hXEgQcjk+K2dYv6dYvuPP7+vv
j5X/Vz31B0LiUDZja1Fgvy/WLV/ZZl2CbV/bfYNY9oWzL9DNvz9bqF3/F4gpnUxZrwflXGMp9xYZ
1kKGfiW+IMz+a1z7f9SFn0ug0cq0KCVXuVd4g6tI8cXfkAqtHRo5JxFytMzR1fUMvxOcaaGr0+Gn
YsjaIwuQjSbLm+tacBlDJABNY5c1cCiSr/SYf3/Ewj89kz8eMRrh54Y3aXesBA4/5W1ervHaVlHv
fnjiK1fHCV76/wcgzoNpln7GlFzX6SFHLLDbrG+LnqHbKocfadV9JaG99CFnYxj509xazHDH01l7
9ges5lkY6DJ2xFetwJc+4mygZI6mcvaq9oi4zruxxaKhZ8j+zQtMK98+H/KXPuIMjHUR+iD70YV9
u619HCiwskjgS8uILXkOddQXY/LvQ16cR9OkEOTjcFi3Ry6Qrp76W5/g7Ca7L17c06z0lx/8PIum
aahjvTFoj4tPDoLn115gNp8/oL8PWH7Oc9vFmz2dpfTgSpusHvak3ts4m7gbfiyL/eL+//54+Hls
ahnIATClSw91NeI1VKHmHwy6k8+/gou8qAsP6IxF7RDaByPaku5LQugLBFFuAlkU2RczDE8ZUvPi
qbNNUiCeeONYEUDjFviY9+pWb5wJpvjODZYbEnhjGymcQ76VJ//tNM7rcfSD4k6DO90Qt7RxDxVr
gt4v8eqXYrjxcbqPck2c67yRxf1MyzXkI8NGuqTTARnl3qaz2FxBHnRbMuvGHh3R1GuWdVssab7r
l6CKCuTJJ1xIWYTlVAkatqPn/tJBufwYVqE2XdArbKoRkrYo294aLU1cIwiMRVW5DqjsrtfxEapN
ekfcrnxMHdm6ofCa5c1LZ44DrBxEnKmq3qeTEAc1o+PKaq+MDIIpP2pAPSGlzbhB1Lj45dAVIMfC
KyeikCHuAiTH7gLeuRtaUb136opGOMucUKJ+pSGSn9ebCWbzBEBf9yBtMMRoP2+jtRcN1rau3w6c
zDfYgIsPKNi6qF3tsGlx/E7kSoa45qRFc+yI0ypGhvpJOE60JZ/K66Aw66snQCZL6AWhBqyVc2Wp
SF3cqS0QFtPRZtsMXXuXt5hcO1oPQywQtHmTLyrAA3aL+6XCcbTvPcVDZUVxKxoj3vpW82vhV91b
Cx9mBJvytAsCLMjCn/qPVeYoBD/lPtKyQxTNOlePSxCglnxFCJRdeXuN5Hz/roQoKcLz1xAQT+x7
XnVr0jl27GNf48b8ac0wmpyeuTGa1AY0JYg0mQnEi7qQa9RLoC7SxZsM5Rkei1TOd7ZAAzyhw/4G
DQBZ1LmEJ744gVGOrl8KjmQt2hHxlGNQxfMyqJtZsq6JQUKM28mzHfbdQFflyObtaJgXzpNwtgtC
bI+2dpfYRz4zeilpt+vnAKg54x5ATg3U9n1wnOC0hsgXNC7kyGDs5dYP0B0BuV6dtKp4ggSUPs01
/pqsh8eZKn3npUWNywsbSh/cRpcRdl3Wek3wXtyOXbHEUkHaTLoTwEj8rL0ybodNdQdz+GoB6nry
LiiHDzwFe5g0jNYYO2ynKSObqdXkyUcI8i10nTLsgjoNBd7l7xiB+RVkDGMRjiXR6BBXk1PHVPdl
pHqsTh7X/oOBDv9Gjcw79lmZHT0+QjzVKehJqReEPeoVYkk7HMmdIU8GCpahwEc8QZKFDmVExiLa
mZLprZYDDvABHZ7TFknqS9ZIgH2q2Mh0Ys/W9MHNyHAILjTiTPqpbhM+Adrm2RAcgoHXWyBq+ZXD
qRcH64xQ/xImHrW6U7ig1xq5PaxAeexs9JObZ+RBEK9CXijOjWjXY5LfTqPwQkSnojnFsV0k0HR4
M3fueACrX8UthtexDwDlzji9b7wBNMLQAB+RPXYEZEb3xVioPqnGITMh0vJ0VE6F2jaTb7dLK5dk
WCZ6m+Va/2Y18nZZkPoHxLgWmLawR5pmWW9oOUOaIieUkeQlBeYDKHMhtdly4y4JwKguQtbEtIWA
t0p00KqN42NCQ3W4kyBrDFUehKMuWfh2s86OjLM5I1vW9mssJtBR89rmu9U63Qe2pmW8Ur289kjC
fp1kMdw7mVfGoi/qqwBi9DsX8uODmgDU5pX7PKKZ5E4E/bxNCVDAEOp8EB4sU0eDI13ouWMapRQo
z9qBnksr+RsBq/LdVY0NBcQXm9zDCU6wKtjSudhNgYcAHN8eO9att7NmfCt8aA3zAfQbIGc0bbd9
tyWz6HCsLRd4z+vn/IQw5yDrYk1GvNA6hXYYM97PzFshlEQ1YzgIKq4QdDkgssDI5Tu4/+qdiNwB
kOgA1m5boMXIONnU3Kh9BxH/HktRv/PAr0GcCWihhemGy3tUnchfDUO0rwSa9O40JdnW1QSoEVm5
m4yt9V7UyKZQXYcU9rZa0X0jnceyg0UNJSt9sfOIaeI8ALfjC0j5ncFPEaZCKGbUynuxFokcg7H+
6wBGKjGjHb+XeZo+1aPb7FOkVwOuK9nGH1zo9M3QYM4BMDj6PY9XAOk7VyGDik5YS1sKNGnFRm47
T66O86ouw4L2WTyhxRbL4TKFZVlfpQ7+HN6FW6Tb1rtsBMzTjjnbNr2LiaoAkZvX2Q/K0iFG6g4K
v/uOYpIN1BE6V/zNYZhCFxuFO7w3MOz7AMVYZfRDNiz8BMo/I2v+hRKpdl5f6G1tc2RF4qcMO3T0
xLO7Vj+7RU9b62Q4B1biJ2yVwGMrVHAbpCSE6cjbq7zDTeYFOssWp/RD4IGYwpt5APuj3HvaeD9A
mt1lpt0NAO1DfzVFDM4Wf2dEPUUnF4pch0BtieOPcdfgkMLBsyQLhO4J7dBJJcE5bntntLBdNCA5
h6q7LxA4tPEyR57OhlOclfOK9SDo8SKh1tTUHBHE1LnmHWYFxfotX8wpWaB8CEi53nR9QJJCQyZM
yxKgFFaJqCH2ZdKAbu1s7065W2HZiCqE9/YxSzVaKCV7D0b9VDTd1mu9j3rO0Kc6cKy8LJuwRVh/
4eCEIx2Rz8UCuH/MV/BiduQhymVtoksRbGYs1cDa0fVt85/+OOtwgiIIhgFKkwyBSSWbvsEg/UAR
8LtDzeI+m+i1dClWoRJGs07jjrCfeWo6R+6Adbk7pDCAuQ9oHYHLXeKWngR4ZVaFOHmq7xUlzy2p
bLggPzzq0qUBCd2vEUCsJlzbAKzc2r9NdnlJO8Mii0Uy4TYQUcHVbUY4fCX8dR7l80zNi8tdvUv9
cUmUXjAFLqhGDt3W+QUjTR5zxh/TBrNYgKn3xnhz8F5yCjwUKTsbMfI7NVV4ubz2nvP0pcyZib0M
PItHBnwcZqkNmPY+6ib/I/AdNKcK+XMZBhWujdEAjPrbAAFxaB4ZwUyK4OcC6SG8Q9A5pZj7saGb
8C3reQLX4y7hPAPjTMtWhLJXfujX/p3SMM4VsOAQARnBjKz5uFvNjaHFEDOCWgS/k/AML7QNVa6a
Pd4InFCJcbduqcCyuPnvakl/ywIelTpA4RzuZMQReT3hvOJ7PtU7abgOvTV99sbqAb1HDkQPiC3x
T9gxEjPbBEPu3cB9HnMxrif+7D53e9hBwEpFQT/YE6H+q10lzFUnN0XbEB4pA7qbzcGAUPnJi+cO
Kah5Mz4Zz5kSFw7bCB1i3Y7kZbvDfIG9cEF/+ypYDxCCvuo5czblbFYcuOYGaEv6pNFpBu9ONyeE
ZN8XB589DNYJObEqGqVGwabjwJvD0yJ2QUWjNKp74wN1TrKRFeSWuM4Q1oEGKwmgLhgEbqcFYaDY
+8yAT8P5E3br/OAx8UE6CR5E+E0yONgkywW6gKnDsjJX7p0LmuZgQDPBbBHYkKuCR1NAy3BpUI1B
gvUDvbOoX5pcCzOLgSOkVr8r1k1hy7P3hhIfHw8VAh3XIuKYSUKD03+CKpwmhs8YJQ6p/wrWRUcE
Bjcca2dEqfc4QSgHoEjqts2vXAVZQqjvXGEOnnYUC8fGuAVo1oI+9P6IuL0BFeYDtdMvRM9imyB6
0BVQYfibDB7jx0l1V40xQ9hpyAkaH65atxuepVpviiqzoWpVed0OjDxokTcPEynJQy8x0FXlpad4
ngfhITRQgN+BrmNRm7wn+zXz6VV6QsLLRm3MJOGmAA+/YSmvNkBU8d0HslMrsPy+6D9ayJIQH2Uf
4PTjiecW31ZKJVh7e51pbHfaqaf7TIAmScfxqa1cN5yL8U1BLYWCiFMLWpsGRyAXReSDpZCeuZka
ILFNebsiWA/HLovpH7lCdd0P8RDMel9O6YfMBcc6ADqpzaDQNDgpRWVPvktaP9Ayx4Iz4P0b6q5J
5qH2Q44OYfyj/8A2p0Ic9yzCaqo+jOlvZk2wo0wdxDSSrt4om3o7RmwWE9k89E15nMc5iEHI11GO
bHzQRdAnLB25UrlME1I4bwzM5sZ08+3SlwNaZNwKLz1YsKCFPa3HVi8c3QnTbT0XEeRGULtYfd2N
I/xuCA4cGMuRMV87UeZnQ+L1+mewmjyy2M9HTVlQzIpuvRmzlMc4ztSo02vSEG6hMaon0ItjDSON
8LDsE+pcmaDWySwB16A+3uxFmpZbrNEK7nGOiQTp+mGv2AtZMZKz0ccXoHCNiLoG1d5i+6JlC7fc
VOI87KXvc1rfrbYBW4v+qA1ly23hTbBD9XaJPEh9Qz4RdUdHZM/XgsldZtH7gXTQt16r4Vjwfoks
RHdbM+KG9JiLQ87YuvF73UaVHuR2EYUNXY9VMYFxK8tbBvOlfrFojAMdSDEd4Kw6QGWxnf22gzAa
einX4ADW6wZ2HM/NtqJ2bTS38hrKAdTWcWSVBmWAxJkck2ZZs82gTBUNcrL4BxyCfQAzqNf0sCB1
/W3dDOoV+RbF1k9rL8rLRt8BsxijlDXVQzN6A+a/Fs2uDbQRtJ1ZYvSyIuaRq+1ihLcfIafaVnSC
M6xI52SQS5DwBapxB9h12WFu9etXhGHfVVauoR1G7CKw59gLZ3yZ1uZBzqCRprFz7rRBL27PDAZJ
R7owr6o5qdG/t/NrM96zHAIn0xMskhJcWIXgdDBTwD0Qck+2S2PakJt+ek3p6myaCSYcit08XjZd
gCMXDhQmxm6Z68/hki4bu0zLkRbZzxrGxcSeft46teV1AZL6Cb0Rdm9w/gpdBH0mUzFDbVRBWQEl
9DHwuELqln2CTwZlDk3WfiOTKR6cCQYpMzgPyzoVcWqw+WYlMdjyShIqsszwA8AzqRALDh8jFsZa
rTrmbvlRzMUrZ2wIe+uK72M33XUdet3MzNwEb9uTHlzQNhRgBBx5XlgVSIMFkJ3up8V/XqUBkJtP
pwhwpTcdkfQK0eYCxE+bx3mT1Rlcp2nW7Crpo7fCKU5aEKPSEYbMHjxnZiTqvRzPfVCzZXcTW9Yr
NPDR28KZ7DXPGyyyOMGi4TClAoMOflIvP8xsdsZ4mMn8XY1CvTh80ah+HWu0R7jqxum6HHK0xBZb
RRx4H2HX4mU9XM2yYujI4dVWMhxblpJMUTXb8jbIqLmq5z7dEPj9ji611RY1ms2mmEu+VdJvtkE+
QbDoUD9xYLiLx0J0NwEkfzi3VTAfV0tVxKvHJYK+Efk98AkzHTYRG9mdFrYJVYOgMXOxNW1Dv03W
QeR40dfAAEwG0nmlxZHomt32Nu03HUwuhxQTxB75Pg5SkelpLSY2HrUtdwJy/yjgK44x/aKPxWLK
Z1KVKd59lAXwHNxrKrwOqaLIrTB+k+9gxTNbfznRmms1br0gB7BWZNAZSemNEYWnJ8YCNcSlcsy9
zCFlDBH9Uz/NolbAYdR6Jd1K3qzYGiUIoSmjtujzA2ia4F7ahR1I1aCT28+aZ6w/U+RPdMZs0OX5
+0wr97bxoAtIT27neaHqMNYn6sNMPUpRek13LVN2z/0WypJSjO31Wlf1N68Omrimkt+72NhdKX8u
Q9jY/QkbO7+8oYQy/HthD+OA4/HiZ+6vYlyabwW6myMuT2DLDBWkj9cyUU4gMDEpojbcFvI1Vemy
xUSuoUYCWOUZmWMXttaHhakKIszCM36kR5uinST4KvP/gpfiPHJcta1QkFjLw5ir71O27OeG3vXt
yXMu6a6B2tTTX+XPX0LGT7j/H3xL7eVNQddTiGZ+5/KXmtx/jin/HbHGUfh/r4sSUcZXS1oU+qLJ
9V47N3L6+W+XPn2VP29ZlkDwJwihO8geJmwU1xzLyPrw+dUvPZAz2kauWabA37fHlUGi1qRxLvP4
80tfeiZndE2O9gC/z0ewzDjMhjkSjiA+vXIy/wsc/xKIf8bVaOzQkeOrcf30wWYFju+/muLeIwoq
mi9+1gt0kHcWaDKWCw/QIQaCUIlNDTQXQe8x1jeAcc+fP6QLz/88+XsMqjkQbdYegbM9KE6uffpP
7X5glc9IjmYEdpSiGvfolWuRrEwivoZ25W3Hgcp9fvcXfmJ29hNn7hhYofA6zfRqIk8mTczw9vml
Lz2Ys193XXsPdYBlekj74mpN7bN0yMvnl75012e/qoR4fsnR1gFrAUL0Ktx2HwkIXT6/+oUbP0+A
XgBFTtiltse+e/LV4zT//vy6F4b7eeJzPoNUnQKO3iA3tthXKX5H1LOjH31kDX/+ERcezHnms5hn
qJp8DiR6VM8pxE1JQ3FehJk4+fwD3NPA+Aszed79MBBekm4cWkRvhzqZUGAV5bH+zl+hoQ6ZD1v/
Fy7MC2/ueca072t/mQAwHQps3pdRxYDbYiYc6LW/mDkv/R6n3/+PedlztSKNh+mnG6MFRaZoyY7X
eSfGL57VpXF0NjOXBRJUyglUtO9WiLHO1gnQ1PJPmgtBz17ccYDBgAj8DnyyAA/aZYjdqjChp6t8
+/lvfekXOH+BO3uS32cdOvrqZFogtptBdfehp76Icb80Ws9e47UfszrlOR4QK2540G/Lvnjkcr77
/P4vXP48GVqc5GNO4wYHHGeTHgfZuvulzRemr0sXP5ubl2Zslj6nwQFfoQozCObEzK4rtv74/OYv
7Knc06D9Y3BOXKksa/zgwKCCBV8XLWh0rSwCLOjv0XV3euo3n3/ShdfgPC66cDLXh2Ii2JfdVD8j
+57Ei6PkQz9KQ0INBBwQpRX1FwP376OKn3u5QW+TRQc+PThuajdlDgA20HS8dUe0f2iV4lz5+fe6
kL3Az33ccCoJiZCR5TAvxU2mbnucYcN+LZM69Tde5yUemGaXrtcUj5gOiOsI3uHHij7/+EsD5PTn
f/yALdNd3xaTc1iz9a0q4TmA5WNL0i9jJy+NkLPpK63XOnPT1D0Ar4Qyit8MGXkEEH+FkxWcB/w6
X9AD+fmX+fuPJv77iP/8MkjNChYq3QPGpN13/gTg1OFuMipkPssFNYT/9jlns5qnXSSdNIwe+v5H
R2+owEkWAFb2RX7Epa9xNqPNsIKJxaW4PHT5pnjt1Q3a1Qb2/vndX5jwz6Oxiz61kzm57kAaPvAW
gIH5R73R/4VhuwuyepaBHiydw27i8PTMQP2/eu4XBut5DDYCBdvZFD1FnEsR1vW3gf1CbP8XP+ql
i59NZWrya21oSw+IdkUvwZOXvc9N9cXFLzzz8xDsyRqvJwOURl2JmEwn/6Eq9tUMcunaZ69wVQiZ
DWr2ALrBc5C25a6wyxdD8cKs65y9vSzI0DyRDt4hcOGH4lX7hkjlx2bmxymF0mVxQLP+06g8D7bO
pEkXT7rroU7f9cSBVn41K1x6PmdvK+zgNYxkHOOd61toQu4lKZN/u+mzN1UMMNyB66cH4brQ3QPj
QDvsz3+79tm2I5gFXV1oSg4L0HNAQKHNHz6/8t9HOj8PrxaUQOXeYgKosCfzQSyRCSYSwb4Y65cu
f7bnEGsAqYmTuwfdWv9ktmAnQuRb2nhf7LkvfcDZm5rWhFbgLbGkQB2WkJ6/++C5BWrct58/oL9P
wDw4/fkf64gzMNReOHijhH7rPcDt7q8l6MPJ+0o4eekbnP78jw+YkKFRuV5AkX24IArhAUrscDFf
NdNcuvrZS4uWr1F1p/VDIopZQRe3YkZDPcEXb+pfL++J81AdxKkNp9okYFvZPU9BiEiBEL6Gf//8
4V+4/HlqB7ozvVqW1h7zwHuCfL8IcwthJDCYL7Z27l+3JB401f/79KmXrWBqgfCut0g/y++mp+Ud
3HN7rb7P38gbfZEv06P9Zq/R1HL/+Zf664jCR54N2byFgTBXUh7cHCKMvhpheuXlSgpQtBW0UXnp
fvHrXPqks7HrwvSIrP5UHrS2d8bV13kxvzE73NPa/WIDcekXOv35H6PXGpflLqPyoIp90bzU1a+V
1F/c/qVrn43dcc5cyRky42UOUpjniZePWyhj43/7Hdj/3voMZwO403E56qVTIWL/EP4FKgDu/uKl
H8VXxpRL3+JsyQHLh644gd51Q9oFIYjdfq0kPFIsNtSPhVM/QWZ8XIf0G8jKB8aWLmStb8M1Y7Cv
QmrSjV9VM18aD2dLVJDPfYuYhwqdS9rfVL27JlVfVd+I1eUmqLL2i6jk0w/0f4gLRvjZcjUI1aLe
CVHGnj/SazdQKzwNcEt//rtduPp5AAhymNdJI74EIXhQV+nfrfjigHzpwmdzwbBmGnxulR48JF/c
jfAUx3Ogps3nt31hHPxf9keQFi3sHcNRpyf8A3T0FPUDSa9XTy8Pn3/GpW9w9sKjYZYhRjObUVHg
j9ui8+t9DmnAz3+7+tm7TlJo9BAzsBw5TPfQMxu+hT+1+v1vVz99pz9mkhXx0aupKZ4+hexe6fEG
cRlF/PnFLz38s3ddgiRWMhCQMGiexsHcZP/h7Lx2G0faLfpEBKqYeStSWXJoy6lvCLvbzUwWc3j6
s/RfDXzGbWCuZmDMSGKoqi/ttfdCdum6nObv4DFffcWndZ4nI0JuTfH7GfO5oiqkZApdfbPPfnFO
WZ+WroWKuRS9zQUsOsxfZvVXDHednIbWBsan70kThitGt77Ztb66mE8rOGPgfZivmXKoTJpv4zqv
SA/Vf4mpTOezVqQ0vaHKizw7GvHk2+UP5aDtChkEz7/5gi9+/mezYmqYitGCtMcKRPmGSFdRAWu0
eP/7y/TFKvvcPFzUJKeh8cZjMsGvsTwbIKWGr/3q7x//xS5tflrEmZZkWYfy4uCIJzX/8YDhdt1T
HE7ffP5XN+f6938sNCt1KsNFyH9g2PBlbsV9Ytt3bqf9R5+az07CinsTtZoXgjHIFG3qcVkzG/if
4nHenU8rWRss1zFNfGrKHO2M3T8ywsVYvhaIbvkm0f3qAXxaySjVh8oUcOzFctuKF7Out0P6YaXW
5u8P+Bro/cvxaH5ay6Zp4f/nRd5hMXKGmKb0ZmGasLuOJdfJOi7U5e/f89V7+mkR9+XkJGRcxLaz
DRe9svR70enJ7u+f/sVr9LmL2CRGF+J2yRpzpiBrhZ+qDyP9rqP1xT363EhsGWDWnbSFqQCHX3S/
s+Fc9m9l/JLZ3+Wm3r8/hs+K5C6y7NQDlXqomOOBbOS0fg+L4lZYrdcETlpNZw1BB5Z6NTQIMFrf
OT188Vw+S5VdECR8Jk4SlT0zhzTdhXPxzSP/6qF8Wtuqd5dU2W2IroOxvLmMV1HM1Dh+gd/srF/9
9uvf/7F5cF4OipzbPeDtcu5t/T3Npv/SWzH/nyIZol5pojvOju6gW/4M7CWwTetPtsCa+G+v7KeF
PWStJ6dkZJwnfGbO3U8XxdD6+M2++tUr+2lZs6RrBso796Cr6hf4b7qlD4WIfQa2GSpy2m+ewFeP
+NOqjnUntrqer4n0brt46UNVKTR64zcZ8RdX8bmVXA2uBG7FqrCWu9xDyXkd13w0vZ85LJW/P4Yv
9tfPXWVm5KzOlFZ46HNkck4bb0LRbuy2fUY8Yq3/25dcr+8fL2rFsDDz3DxrGJYrNzknbrt1yaaS
+LvL+OJBfO4rQ5mZTNRkzBCF77NUYNIX/Df+Wwr1uZdcSGbPUEu6B0dnFpJy8Qvw7Y+/35p/ZyWY
zme74jA0U+asB/dgVzkIO/pXXnctKg5Yt8z1lo3RF1Z6jHJkGWX9Xa3li61D/3Ryp8DdstIrzaOu
l4F7fSxWxADQN9f0RYD8ubuMCwYTJ/0wHfW+TbatbBDC2eZ8yZkHAoOBAoVCVbvJarc8ubklN/i1
axvpMDhfw+7bekwrbmxEKOOqqSHiG0ZRrMtIH0Cdl9F3x9pX9+DTHoGWnKFoHghabyh4Y1dUz2Eq
3d9/vwlfffqnrWEOaytUqqJ9TOoRZS5mJ99Zc3+xZj93ptN2kUoIZzoy4PfW2Omx7Bj+dupqDZrv
6e8//4sF9b8a3T+WrEhjx+064hVUwd38ZBT4rJjfZMZfvB6fm9OeJpYwQrN4MPt3JlID/mGCro+M
dtNbT+PwzSV88QQ+d6azqu8bCzXaIYHJONfTkfHZb3aEr57A9a794+7QJm2KaDK9g601WAdBt/Wn
NGeysjAiGFQq/y4u+uIEkNdr+8cXRalIKFAo8xhCYstkft+687nyvM04j/sZ0effn/ZX1/NpO5Aj
vjJ8F8dlT9uhTaAN5V5hrWQ0fITJdwDUrx7IpyMfhb0Vjw0XI21zk0/FVi72Nw/kq4/+tJYrBIzZ
WAOdShUDtpU5joHw0Az8/fZ8tRg+reWsTlrmaI3+WCVyYgYQrk+h57/RFH9zCnzxBZ/7s9G8DFOv
c0BGqX6LvPTWAMojnO/aYV99/HUh/uMt0owIi0YbqzlwbLdzMaCZSPbZbPz4++35Inj/bFRcAYpp
SmOWR3ja2HoLvLrq0Bd1vM6qmGqCQG3dzeEVYWcEf/9KA9NEfvy/ZG6fW7cwDCxDLWo5jpJydD7L
6Km2F3NfWnp2pTTO6yzN8qOdjdFrl9AUVbNTvA5a461DGFLNym6GcaMx0XwplwTgX7FA6bOWfvrp
RZiTI/ZpbnvLzpUvadvcWos9nZYRCl6khdrRcYr5nM+Nt3Mmq9gMIgsvRjz0KIObZFtoTh0MUUUa
sxTuxfaqaJO6jTqFltAOLlzYNSInNu3r9DjMrQmZpgAxKcZePcmpCKWfRm12xjcG+OUEGjHJ5vlO
zV3bgI/zOhxcTFMeECSPhwG+wg5uCQZcRa0vNzB0hpvQKAcIg5F8mnu32g8Qh3/0UKtdH/ZFzhB6
AVtjRkS5Q/7k3BVx1+9UlqdrgL7yBT8otYVsivulmY7BUrW470yMvPmhbSP00ISrReukVdUaq7Rk
lRpF5pthLI+xPVJua/FerbxY7TvXQRbu6fNjWDrDY8yt3iLcTH4k4O+yFSBcPVCmgWcohG2/GJ0g
L6uHWiYfOf2gbSmaJ1CayU1u5Ue9aXJm/uGvTTPWPjmw1ZtxcasgRC+QhPEeWA+yHM1nln/Ylyhs
Hk29mtexQsdl4MbgA7MNgxwKxsaptXeUZ9raW6p63VvVxdASRuEb48fiIQIgnVqhfe42cTZ+gDT4
0+TV8iA8le34yuUQCSFWPXTHrZvqZ23q3yz04n6vhgd9cY/VZD4KL8MAcbaB/HI851eY45CqM0Kn
TWrkW8dt76cEboCcUcXl3pXmUeQ/1dSYftiQ60ZiwlrYUM4289qbwcGrgnO/3cG1iwM5Ze4JdkTV
gzNQ+jNCT+sw4Dji41PnN7MYNlitl4gsp2TlJJlzkdWsbSv2likV1k/DURCPl7wLwszLj7VChpGG
Qrvepx4X2rzA2M2zt3ne4C3gGF0ZjCqm6RdNXd8Gk5bbIFi1Ol/DlR6QMVbxYZxCuS1d4Ij1FUhq
XtmPDcyvnYgWPQjjxgafWOd7MSLMjGAYHERZof51DLGeTBzg0nqwn2QnQZ50s47EuUUP1jDQswtR
JqyaRlUlqOy6/YEHqRsUReEdrTJ310aj5+fMTYY7t/RehrrqfC27kjpkE8yJ8SjTzAjABl5kna3h
shyqWD5OE3Q5+AB/qiIXF6NG8m8LN4S7bP+Zq/KgYXzgohhYNbHtQGkBihcl0yEzog2J/AdaaHGr
L+VFek7vu2m+7au53JmG4DdC7kjrYidU+Qoy4NwORjDH4TaP6xsM9o5xYR9sxGFmGv0A2Pc22clD
JzwQIXMeNOO8U7FZbNQ8LevBmHdG08Y3WtSf57DaKKHguE7rqWwfpONANIxexn7YJosTGDE8y7gs
D8SH3op64qkL5W6aqpOZ5Eeyi31vWPtGlZD3YC02VvYcRYjapG77YZRC3oi1H3mkQVpFgx4uPyQ+
c05nP9FV3PSpFeSFvBfxvCmd9M84aPeJMe20xLg1He2hAhrqSxGeh9a505YQPWl010tomKMT41wl
43OB/VSWl7sqqjbhFO2qAnOqZW5XIDHUilit2zk2yHcV/k5L3LBk9ph07k225He83+tl5H+pdDzL
kgvGcwMOVzb7uMVwJvbAWz5tUwz1TZ/rvy2nPSYFytZpjDcMIdoIj5sYHkYbrlI6JVBN5ijoMg+C
yPiuxHTSzOlclc3BSFoY5TOeiLN+gbp8JtxOKIE4d5haQUgvnjUTsGKZNc/2rD0WlvYilToDMeed
MzaxY/1EZnaTWnBQURp9wGF8SCd5UXif0RXgvXU6d62q5i7ynOfImjfERSeowWLdRvJVc1PPN650
1VqzNrHrBYk371ytPZYRxPGh/OEWzjYFQbbSNHsH0Xyvl9pNJ1A8LurZ8haYTGL8ZXv0fqER3GgJ
LXsxP6NCRmGmprt8bO9A3N9n0xtaUWZYavduLOUm1iGLpvlpKa2brIhONrTtKOYq5kJkKzeyHwuz
Plu5+xhHxtkdJ/qibFMtLcDVnJnPnj4MjBu4vyknHUdHv8FHzwwq13oQdf9nmuxLxM6RFHaGBWX4
Cqn6BCUkXNnmeBVC/cj1qyd8+TCWKNX/Z20z1sdE9oCQisdYk3de7W4Wj3fYDV/A0J0W5OgE4Ije
RfkSLgL7w+XOHsvzFWxRcwJfHTzXtQnDiV8WV1Dy5665DfVhhwb8GBvJ2bPmZ2o3uu8lLqB7dKhF
nfzqh/pWluVNEQ75SccJzh8ravRytpwby3C6g23F9caM6Xu2xlJvbIS6ft/kDL3WT11CFWualhuJ
zy67lzoiAz7GZv48eLiw1gi7Az1r7y2WD9Lccl2+q8E27t1E8vajrN2Nkatv2tLydpPj3IAaBEJj
D+CI8/RJLkN/wjtz3s3ZWGzTjrJiYc8pp4Cj/MFwlivIFBVzOJ/VkjxYszkjOhQfNvC0QERgwPsC
qo3l6LfCQCDdRjtJg4k+d3lp8nRetWNzsHReaC8N8Jnyx6J7Hmx1CM3MXC3KEqBQmsTH3mALS6L0
ZcON1vJ0G6fLvTaAnUhE97SI8uCN+S150kUzjGdcRS+wY46z061NOtxdmXC2Fa9WiQ9mOxYvc1Hf
LY52AryfbJNBnavFUUHVxVGQegnZp0zPAIHWKR1tOET9djKJYZcM/IOYd2OLK6Hlfji1FbCv6xtD
R6WTqgwel4iPCd8s1bJHaQbaVq6zzh63OtRx36NkGuP/unKHGDI06DocJ+E6GT/M0lk3mvZBsEfB
fq4fVZa8eNFyiQxdu+1Rr/J6zd2K9v2d6RS7yKhPHlj2rsZUdXBTXAlh1qxLutYH4i4O9vQxG+e7
ZnEORV7sxyl5bBMX+7ZI3ti8DNEkN8k4XBdp/bNamkdnHraLzHdDrb2qUQXELMSBRhkB2lf9QTr1
DizONlbjkTI21Hv7DHkTZwGvYQRrPOrSu8ACvh9EQcghYvjTWBAeswG7hz42NsDSj5WA05rWh7Ts
5n0cq/BnPmrj78Zty1fVRJseVjRqJyBVuqfdZKm3LS1klEV0DOvxeYKkC38qA+rrsDib0lvAaTg7
kCMJIFtR7F0VO9A4xnAj0d6uZ8tlx/BS6wbzCyjjJbaCuVB6AOvFWWk4bxOAuIeslQ/aZMl9Xdrm
Ciq1fhdFbXMnVYq4UzeXY5Hyzg+TPQRJKxAexxF+o2OtrcZF/yXBYe6mXKE+NWoBXKqNAW+NT6Go
wV+o9lW3TKoC8KN7u8kDXH+TYEq0ztcr1noOqT6QTUcEA5R3ZaYLR6jKb4QZ7oQxLcAdbG+VtzZs
+KRRq0x5+6iqXhdjbNZoRN+QpX+IQZ+4ZUgH3FJDYd3pLg6MI5s/bGqF4suvnem+idnqzLh/tozs
qTd4ZQYWkxehV++N+K4T+rgpCjtmYQ/OSYmFN0vZrwDrLiXWFj7ZgYck274zIOkcw0gaL6Q7sBek
yrZyoF6MgcYBx4JHdI9URE2qfbKOXnvVrjM17NO8BSparaWzHBa4Vkq6O9tdTl7hrXEo3ZZpGK+I
9daLygOKwjhUULaD6+HZADILSsZ4HwdGZPgDIubSLv6McinXXdUfrAHg0zw/gTXbevr4bNm4pbra
/IhzycnrEcBXNgQ9ee4x5GTrR0csz46bPDpFaAXEe0cYNGAzLK5mzqutDmojGHs2ORdpz6rGQgW4
rnjuwrhdWdcAJuvynbyyyIxcE/gtQ9yNl9txabNVxvPB9BYRvhzhpIbOu2fkb/pYs7OOQK1GJV+r
BUcVsB1pMI6pvZmWxgmkPdj7MBvMj6mNNZSXZrRXtdbt5hCistNO3X7WIidoWrc9elh/sbHWWXkn
wrn7mISJ2/LMM9q4hQDO44roMbFbC74zkAlyhb7ZaW5Xn1AVIpOBTQb2vOzIwLxl2wusDQjhdcrA
XLRiD/RH10SsM87plrjZeqB5XN3ohtdvW0u/Oqpo804TEZvskFZBPUfFjiHYeSuvsjH/CiIIcFFt
LkufR/sCpvlDNs2wj7oMLDgTE0Gu9RooMKg0LgjJK2w6fgjNsV3bYVnh3rI46IVyC1pOPuo/HTni
2dHp82axOgdvFTng0TF0+j7twubiCHxFjBTmEIZJAgJRo1hfXYX/Sz+cE31Ctd3V49nobTpjMjMu
NeH9DZEOhLu5WV7JruxbTh2KUUM9iLMckuXg4njpt/rVALMVuk863e46PB5OxLNlYDVjv1pyUB+2
NLGu0HrPWnfEgfsBLdhDz/0yp2g69JhW7yMtax5mE/Su7wwV+j+y1u5U0/e4TfJKoptPqxOc5JIc
ye3kRvIS3RFWRPGql+7sSz0GkWGCFMOn02C4Jxm961hnctFi1n1CtnQkNyPBU61znkWMh0w09AI4
NqYP23wIjXViJ8UhRdAeTGaWbRl0ZwPV1XjIRztHQW+FMIo8KhCtk29tTbc3qGpc8Gdy2JgjFALo
zc068+rhAgrkzargW7ljAlGlgFCnTY13h+XAfCKiXoK6sm1IdqmB1cBk/pidJH6krAVPzsm6Lft2
uDJQJq2Z+Y5uHN0e17VTg7dBybNy9cL9gX1F/4CEQyd+wk/GgJ97HKMpec/BufhzrtQWkm5WBZV0
Yw7mqLLvPGHQi0mjkaAEHB8fF1e6309xwvwdbHAwt8Z6sgbqjnEVl8isulHzi9wC1BBP8mHE7PKF
0K0wWQM9YUGsqperBfkZH9ugXWad5RveelZ4OznRe21qT0ifsjVwgZ+4Eowbuyow8BnVTZ4Wj8bo
bPVB+ksCsKt1dmNp6/7UtQOHZlHeau1Y+yYOBlQwzDGwUl42w3J2JcbRGPe4K61zzo7W1Vu77OW+
Us1Z5MZaqx0MeJvGPUYa7O4Om7k3u0m4TbNLrwPC702pOTo8gWUJ9DblRBQKgg/w3aYSlyrx3pai
aXxarNGawaKOugjul9lIG5yaCgz4Mn3BkrGBWjUeend+A3n0EML0gPoCQsqh5DI1y50H7QlwWfuL
tkuMCcNkbzA0Rnud5zexmH4mOtkcqSF8hIJ10kM3SgeMc2qgF/7saq/FAGctHfDzTZzhRhdRFyRh
c4/1zE4UjNInEmSDWYS3kRkHXeLuO3bZNncuhHfHsDWCiOjBJ2Z7LKFqrcrJuFaTw5+tkWzKqsA7
J8c8fHxueu0i+ux1hi1wg5kFhbekaoddW4oXO6qCtraP9SIgaIDEKc3w1kZdD3iP4GbpllNvGy9G
Pr9lzryrl+Q41dm97Yz3+Uy2rrRrMF6DnGpwvbIn984Km2Xlin649Mz73TbkJRgJlE13RFRZrg23
Nin8lGctcs9e1bobjOjLG1pDv8lC8LAI2zEo0zw75Y25+J4BpB1knbjn/KsPmjUO+2qwnVuVV/0u
qWKWNtcKs073cOMIh3sb5+yAbf/XIKft1Y4mNglPhnm3TLHfVmKTasXHWIp7W9hb3AeyVdlDz1ns
9NxoVh2oxLuoNn4WQ35DLeIwL81uMiCtzENfrC0hP0aRb01Y7hAv7hLlLmuR6jMMqehGmnGBwUR7
LsEL+5CN94z/FIFhFhQbB2q1edN5KzfD8SbsKdEaZQXeKwIiRjpyaolEMNzihF6QJ4E2y+1NjVTG
T2p3DKgH6fjeE8Lg+CKXjWeo6nEOC/PsYIeBg3b91Dq4h06uc24c92eUsN4xmq9Xg1ZW9+MIpN/M
YK5AOrRWOCcJBrjGn02FZLDCeo3a07oQ6V6k6tLa6k2F0Vthe+9ionJYNeC4I6WetKL+hfNBeO6Q
HfimZe6soWh9V7mbqjLvtVJ78CTAHAxtQPhH/gL+MmjtK/rIqnkM/U5v2CHivE3WqqbsPpsvfe7s
8jEacSwfZuN36tJt0U1QUnaf4POhahPHgDBjb7dqw2FsyIQHNQxmddJI5Q7DhL8Vq698ws2C/mJU
hDgSzRQqgao8l4kBL4vAhvpLp52rvshuOP7KHaRasXb7BFyTFIMGAXZ0obAtttbK1dgLAIxhRiCT
ujExVqpYFr0+bIpGN5/kOEbLGiXkQKnKjSsw3It16c0kdFdLq4c3Fj1Z0/cic/6VYiD9WlSF86fX
rPRNYOkNKdTLMF7PW3UJs7Dc2YMKg9LI7du2zmtcjAbzYiVdxQSxk58HI9UCx7HDnTHUvK9DAxAR
4K7lOauuFstlwZ2mDvRBT9YSusjsx7FdR5tJZFpA0G4+TrpFETOx5j/NOOYBZLTpJevr/MEYyiL0
CSX12yVqY/xNEi07VVpfPxJvUHNQesj7EYviTRiVNKldFdmvJelxUafyvodZX1MNMepb20mbnWhH
7QMyofAbq4C/VDki2uuj1mwlcLufccUOJRQ2MyVTMA95qrV7rTHcblXrmJcFQxjhg1RYoIp22Iv1
aZBYmjXftFqYrkMmuBq4bWnzoNnAHAnCnii71AkjWHWxna0kvQBqAQtZueR3eusORVA1uR1wGprQ
OwsBaQhml4lHyOjjmgYaVRB/8ZMYfX5yaCVsZNnYN/By6g6kc6wDC4UkeA/zbt4OmEV+tLjQvuFe
EVPiJg4KLImjn5nr85bINKKkiT2MD5g5PWKyQ9mqLUhHYArNnCpmnUQbI+9zsJJeMa8KgZ9an1jQ
KCpp7YDwhb7T1vLs9k12UhxR7xVOyUc9rszbdkonbEjL8jx38bLTtHbg0Xbutsk7MM2ql8cua+Yg
46hb02Ef7uZytn0zqSRktaT2s9h2t2AMvbM5avPbKBvSmywtC4wiZq3ZaEVS3deup6/NEVyi34du
dj96DSfsnMFOr9tSv6vrAmYJ290qr0u9Wtmh3e2z3mkwxirVfu4b7YFAb9nGJQHnWJTLIzG+ywRH
ov2Y4cRtHS+NpqCHeh3UsRZtwzIWh27py22dW9OFl9d7aVsR/2CaC3lvyy/YZFCsnFUkgP/4MmW2
lXqy9hJZjfMyLMYUJKYaaTi1esk+eqVwaXSi71SYTr/1eky4gbH6MbqGR/I3OX7cJkR3SbvsMyed
bnLZgIfqR899cZSD7UIyzwcZ1fVz0pbNL6VEsquWYdnC9cOTR2k2/kh5sRkre9nn5LHvwpnBhuVN
5e5D2cQ7a4yGUxxjLoF92+yLBMuIjMR5GxvTdJqcUMN4xU30Ryn68a2bu/ItJIDh3xorAn3ZDg/A
qAsAhzMclK6hnJvnlvtsxk28bV1cb3RRertYecszys/sAMZ3uWSTACzeN23HYEfmyCnct4RkPyqD
/lbAqAvOydQsJWWeVKaP+azUEIyGTqLT6sDXaDsAVY89VexyXQn8Lj1o7Qx2j+5mtEztiEHVtM6s
AmBkOLbR71FLk1cR4hiKOXN3mWvAm6t47N71Iqo3bpWma6vN8k3bISsSduoGWM9cI0TP+ZnPIz3C
Fre0ZN2WEstR106GDsce8u/XuNESRle6kjruVAwPUIsVVaRrCSTPqM9NHu5Tq6mBsERtc52msbue
lNZjyAPreB/qsuMN5bopSoVhfjTzayRII2pFD0p79Fw5+ZitOYe2rpvCNwBD8+blEP7K1LgNFRsE
CD98a9ZinJYr9MrpDVB5yfTOrjefXdLIzeD1766EPlg0RrPmho0rLUbnEICebzHDiozECPjLKtbc
7A6TqOIFV0nzRuSddtX1GNd1pd9qYU5IgvXQXVwUI9jWxSpsItaUniN8zB9tFjGI0wHWZTldJs7e
nRXqv/FsQupQvNR1Tc16oL7ngfTymxy0cFfdTS0toMHYWc5wgjxM4TpJiA3H12HStllBSBUWOzbi
NgD2eVmmaqCekN1g5NtjwBQv24yqiU8B4x6TNSA8g/NCX23dJtpRcBWrxbziBMce98+8+mlO7YeJ
QH81hBg95pm3BHMf/umZD6cA5GzcUjlrPSrJ6U3ItDAhia0ZeSCxty22WGzySlFGlBLyHZ/ewk2A
yt3UR6D2ESnB0qxTe7wLp9hlGximIJa6XJsJgjinWn4NTHMPNJn9bB4fZsXuFGnafWrXKU9O/+m2
zlFSvyWt0yjFTeJ3bkMVbWJqWsXi/cTSyyPVCNk8Ey3CymvgyKi00J8j+ayKK7l4AMcPfI8wuH4a
XPOwxJrhR/SBAlYj/MsGqoRHc6Nwd4Oelqva5SyIVAk9dulbJu8ADxfiyqerml8TRygc5RAiO9sK
ZS+gfl3T6ysrC4fdrPWPnlPFWwGelmKcuS+i7Idbdmcz0s9GHb03XVaupCQ4JMv30SUfTXMQMZSq
ttnkkZA7HnB0t7CW7wwIM3vZ9vPObmCkajOhUm2U920Ue6eeKGetx1q2dWJqsqY07xLQo63EXSBq
4P3phX4yC+paoRkxDwdLdGXa3i8xYc0KvSYJsP3b9N7SrMxF4ObKoch5usY2ocLkzrHpVrYt5G16
sVZR/iYzJ5kfFkHTbMQ9t6AQPlMEW3UgTVthoQ1z7N9VrN+Gndsf7Sn1YB+34RoXXlzfze7JqSda
IkwTpHnya/Y0e5MiJdxXbSJxtcSuVS+qeo8NWeorjX5qCSHytlvyfm97w2GpMUrC8LxGxwqeGps/
xv/IxldcEOjGiXtYm326kVmTBBoLEcNL6WxaaWmYMcyWb3RjuuZIP+RTa+/mRTz08MLWqZV659Y1
qMRa2W3U24/lnHY7UU3GHqgmbHqNnVbFfUDzwwoS3VIc+VRgE12CvauB3aJm6fyEvXctJ3XRAeBR
F8jxxUxKuY6xtgvKuCrXLQDEIDdylxy5OTv64G0yslhs6lrzniMrwDnJ87PK1vaVHg9rOpd0ORRc
YfrGp3SpaFEDsV3pvR5iWRi2+6LR8mNnVP0qlkwipObi7PB4+KnihvlR094qoyofa+XEO7uIdBqk
ODSrBr1rKkqdJzd5/hhjBWqGoz9V5Wsd4XQ7GMu8WjxFh3IeAWI2PYUhGIDEI/kvkdQ4dcn23gXZ
u2YllQ/eQivQbpt3HpG2ah1XUqsRr5PJ+PnQIZ3G+PGXHUoTBzp8cTGZ/aFn/SOUfRzO6JP5c+xU
ga0muvdxr0PG7KmeT8zARFaGrjRmmVkG92NxaOUSjTySCWVH7BWqX6SmJ2spX5bRvOacICit0nPv
VEo/usvWynA1qNOAqVNPXal/dPjppi+IaugGQN/3QK0ur64SxWnBA3Qf6VH3Du2Hs8dxU0xAQPeJ
EL5hInLb56Uur+YSz0TflT/oHcaWjjVyJre3EhQgpyFOiOkSU1hiXYVLTLdeKmurmyhxhUwCA0wO
y4kQt1DSYemKN+Kf6jxDTrxLSCcQajPrQqnpqdBY4KbddswKjb+VszQ3VZnO21xQ+Kp67zQ08cJ/
6fxBcWreDriQbA09NYgTEvLymf5U3eDQMU08atUq0oNu6AKrw+50EhQ9LDJL9p3rDmFHpGeVGLYz
Yy7rxSnfC/jPWBY6P3VcSk6dh64tpxSaFHh0plr/x9EVb4rNi1XCc6n1dq+a4Ryz0Dg96m6ds6HQ
rNLLp7KirVyYMsaWInqMB/Pc66DEcQWlGG2aH6ONjNTk541TeUHlu3Hz4liWXu+LkEOf8sljEWel
Py+Ztsos6xe34t3OWdGuS7adJMUvVS7bMMp8aWYfaWlTCKwhrC0NevcCeG8/6b89/BSSTo1rY5ji
bQal2BpgRY2i32i9dS+i8JiPReHnuQLwOGEMBi5JO1ZVQZtFsshNOf+Zje5PPC2neiGMQuIN99pQ
Rjat6i6RH7TcO3Jz4eGPoFeNfnGjEJMBbbTkmk/QbyurtTdz2ZHUFyEJ/EIQDqg62go7wmJCxilH
q9Ey48T+0UzzykuJ0gInW+SJmLI6Jn0fbWy61Je4KpZTElXOrm3MeOsIgUeuZ6Z7mcXtGxCr4SQW
huQSOK8Pc1b0h7oiECOECpldxkfd+T/OzqM5blxdw3/osopg5rZzbmVL3rBsy2LOBAnw19+nz2qO
jkPV7GZqalodCODDGw9dKoNm2bdB8VXZ0vlpyG4YaIm95RCLiQNdt8SDux7IV9/wvHMQDhX37OG9
CvNyWo6+E39lbXRUlxdl9JiB4YNsZWmxG5Q7fx2qCIKBAgO5D4XVFqsy6+Q2bCy9gDwl6r0of2SJ
6x8nyy1XjTSts1+U5skre+s9yNrqHpyLJhuPgGFWdvkdTnfaSeK9110eUAYyaLET4Dp7K4totGYw
XIGOhZvBqSN+4d6u0FVF/mtstGoHK0lB4VjHW6ceho2vh3k7ZY39rrpxPqRdllxnoyeXnP/5gOjK
fps5C36ktEF8yM6GXRnoSFCTYe2kCupdalTOI2kuPaVdJchdhaJlEbboriNPKiY80dNk0PtJswq8
2YCOi9pd1U02NAcqgHzRlBRhJ77PP0Zumm6KG7TGZzI2fpjSIkkcGC0Yqk6JUW2C+NIZYYKeMu03
JF9Yb23VROMq7kN7GXaEonLjmh9giQvs+GyWYGqta21tgyDeexPmCZvi6GAS7+ty7Zh0PSzLTtp6
YYqGptY2rRh5Ch0fYLGMrz7tTViLXEOfUbOIZTmEyWOYwrflvfOB7Hz44CnV1PNyHSxi0JCodUzC
US1w3GKql9XN9udk3m0UGc2NHZTy1SspQSnsftoMgGxPYR5XGz+z0ewlaXYOxyB/VAza5yDMnVdu
3c4u6/p0Wbp+tS2mwDihxsy2CBCo7EkopubAtImkSVaNq6kdQ+V1BXui9MRxPWc3TrX14rUeHGTf
QS+dERSEN8RcIc92gTLKG4zT6gUrLAXh7KP9GJJ5R8FBsXYpt9rGNGsuBSDFarKQtVINkFCpEE0h
Gat988PonH6tM8lGUZjti+WPzf1gJda+dkL54qhJ3eU+ELo/CrTaUQeUmQOlLbVsnK2bUGibD/Tm
eE3bArhRvAxj5417k4N9GbV29i513h9H2xSnXIj+qQzowlY8o+uMdotdrapu1ctRLMJ52PVj3awm
Lyvp6EMaaRTkESIt0o9MiQgRG78bdl2WgiTrmBZP4IBLk3PALFrfpsS0LKmJQdykFrGPTJF6Yz4V
NY53XqcscIc43oQiM06EZLogicZAeJzryVsKbUcM8tTv1ThMyzRGYpTa7XTx5trb2jqytqkc3Eer
jOL1qPNu7blDte7ipvuadbHgWAjLi0tu/poLSrGRAMGLwB4zTh7KNCpEQov21hUvQtjyKWiLHaZ8
ynjQUXyjmaM6U9zqb1jq8bECyNg4/M07hF0923AwLUjRZmatra5ZiSH0VoGfjtiCZ9LEu0R9HSxa
pEI1uYsGFJc4Vwrh7Y66lyp2x26Vx87oLlihjM+zY7Ktcc/4Rrz6rbUIGKfRSRljlaZvogKFWQoq
mmLYn06uVZgEODUUBT1lxgUhD9P9zKo7VaTdP9iD4zDI1PMxzXCzQC4Uhz5PNZXuyrlyvenh/bty
46RB/haiqTjmQeQtx4a45nAaUoht1+ESAkM0yzH5DkLETpvoLrnn8kyzc1lmIS0R9M0n+aDWWeFO
e5XJjqhsbszVNFVbsDSUPHkutz77FZngtXOQiSLi2e/qr2UJ2yg6PZ2EgyJy4Q9Jek19burmrdzN
ykP1rPuYGg5Ss8uzhyjsp6fQZsIdpkvhT1eRhyNyQJBhRKsqh9NzNggRGbdtuSHDol0Q6rzMFRoU
mmgDB29DE4X3BoMICdTLLGrYxwXg9m3MVV2zCc38Qtr3QNGMsSXr4p6S7y2PyYpdm5tAO6IShQa0
+m5RqG4tlTr4SP3mOF/Z+XiIc8jqYlh3MjjYZDM52oIKpuZC56c2MdutmRk3ZTSJ/Xazj0di7Nug
XKnMvlBC2258k0K1ImW088v8HsMc0yCxovxC17aUVyuyWHpk++exXS6EYV/yprhLJnMpjPExT5p7
igyXbjPctTY3FbdrLqHRDUiRUmfvlnGxIpAm2KRZeCm11R19NrH11A1yX8AVLyMjeQHn3OZpes5b
Uv4jdHDUDpwtgtwWtRl9GadhY9pBt1ITIBbE4drK3DP63XgfOcV4nKECaSX4Am9r7zzmXnSey8ap
nwMXIc5EZc8B+3O8MfNRsJ2EOffHPHhuVO0/eKS67+t6zu6VKu3nwaUVfhWMun1vgKqOLbKhdGPL
nsTKpGqUAjRB/Mv3kwd3ftW6a4SKguQtCLNmiOVyQLNMZXXgb5ocXi82uK5QRVIsFYtnpeyKK7Y7
5A21XoW/tX2/2AxN7BxKZ7D3luX7y7KMjG3Wh5T3uLCSZpFzNtLFt0sEhGTR3nxtAfmWuzHy1BKo
w9lkrWpOXYbK1eYyc9JtOXHm5jaQbJY/WYP+2rgJuNVNPYde3XuObNk8Bq6lLu2MDqGrsWaljO+H
cfT0oS8TVJQA32shGLzH0nXeYKjlPg58ubUMv/gOq94fffeGqvQZRi78OzYpiBS7BIGjNz3w2dUJ
ej4Md0IMr4Hz7GRNsG65X1OVLrTczmlBTBkiHphXj5AdnVrjFnyPkdNT1rwT7Vgjq+SOtIBd6Mb7
AvfCOw1r4j5LRQej7JWnVFqIT7wx/1akyn8o6f84hmFZYJTzh3pl1XFJx3k2EP0FsVn4FDz3zsrr
YtaiX83GuTXj+kDrmrPWFYVTURGfA5gG4BtXH7wEOjoV5YcVhcSD5GX/TQJibShEe7Ho5KV4YbwL
g5y0hB7iIwjH+WzTBzKAWTUdMfVwMXDlpMw7Y30wUqikhZq1egD1yrc6nUkpaHWFYqkGRUP4v5oi
NtuigpDrQxVcOexublXLoXw25VbQU8t0DNoQXIOOkmWalMCN3LYsugQG41LZffcz4MxGAySjrdMU
zd6mwcpbSCQ2S9ZSeukK2hQQG9eLKRiirwN53Nh5vS04PvHcU5VNz+g0s3eLQsdVnQ5YBGb439yW
8SGp/I8u6R94b9kudaqvaViXYL5FeNI8KdfW7ql9CmxkLiuD7/9HKn39AvB0lzr+dChDyfWgl/Vu
7oz2EMw5xZBewH0pCWJGP0eusf4Wa5VPakPNZbyjfl2vi4kUu8wLi/0cUPOAOthG3jXTrJQi4LWs
OHlig2nRBeh2T+WDOIQDb5brc7tOp6p5kVVvrieh1SGKPdoltXrxx9DdlNwXtvREFEuUlk+A9Yjt
A0bb0DTLS5nfZB+zG90jAh+vba6qD22h5sqzgTaedp5Wne8G26qq2TASzCYVY+nSI7D/UCaxi7i/
mbZ2qp3lbNJxD2fvPRoyxfkd4nMmlPUb7VeoH2TGdbtuqD7JdX6pc0HdVN+3S3eULkCnY4M7zC18
u0qdq4o7n3t5la4nvCS3y234o01bavPc/CfjLENFZ7ndXnl6PDl9gygBHOYRQhC5aNNVK7RJ5c5w
pLcwxglPulsmd34xB0tqNPzlCID20iWBfPA7x9yZIsjOzQ9wYm9jNayKoAMF8RLLPnUwjA+ujNVi
aJqj28HcVr0u2A3g9g07gdIwabAffJe32pLyMtWot3ICr4Sjh8chmxAGNJN4iG+TupuhtzJLlrqr
xTPiwE1ttQ/G3L+lib73Kv++KT2c1XQc8PqHHOW0mJvn1kDLDW506Qk8OvqzXe+UZ5rrSlCIFdzI
WK4fYu31BOD24o7gbAG0FX1Mbbgp+ZoWMuaB8s0bxDnYWx6+h8JIntwigzaC8BvztGbbZeiXve2e
Ywyp68FBDOiV6Xi2FaOO7cy7KjCQOTbujlGQyhvlJjvbGx7jUeGfM9nNiaMNlrmvnvzG/hmX1eOI
pT7WNxcLnMkM13fb8iDy5+HeE663koVKdgKZ/Aoqsro5iCA8U+WtJYsd2ZV1H6PUFiV9fEVLmQpd
XRQ7FW8mqVHUmYCC+DB8C51CH8REZ/WWxbqRjwZ85SLKhmQjbatYtzqDJagCfwWwRV2EHX9r5UDV
CZjgYsqqaI0+FyacZdvKkFwMO1Br2zbYQBpYhWkcAHfdEbAUBdmrrIZhrVL67oCs37Do6iPq4HI5
djfKrUuqLT2hzTLv3Wgz0hEK1OijlKqwtwiPAilWMvJ8TrHzlBjTzu8RKLT4sHZcEW4FXfYdZzVi
ZDQGfJnBOULKjtY0Nk4yidJNGdPe1UJRLtI0/2INQwsyYb8YPSV+AM2HKLC+ZCmql1bo994avrkm
zkDGXGwHCHzWDDDe3m8qDnKrHO8zv6S2zXul1dJZ1LTvLQrL3ztWfJkNPeAdo5xqUHSc5qp1ofX5
GdwEd6ZHHeRa30ayuFfVwsuQTHZMQYcmGYwFmoSPqHB48tArrlB50vuL0HQx0FSymPL0Et2aH8sB
/ZY52vTAGnRHJQjF0EWkwUKo7r5y4keCjS6G4X5NZHo/59SrjFl0spro1nYF2N0KpKA3J5GL4+EU
kHV2Zb6ne85Y1l7+OuftG3tSC8jUOZs6Uv0p9YKCeX56kAX6TyuP1M6yTaIVQ1tdeSLfMpmtE+09
9cmMhsR7sjv3Es7sGyxQ9KC5Pna62g+xt0e38WhV/gkxCW+nB4aVOVyupfpslVOmgzhth77RpvDR
rVZ1Ml6yvoUfYGTYhKEJiJpO+9mmJJgHB7FbTu+QCbZqGZSODPyK8Cs1l++gW3e2+tGqCDaFaNWv
rNN+S/zMB0rwzTQFL5quOAir5Go47rRB8EKtIde6RWk7zzwIz4HHY1aY6lHAWUV+AoPcew9GPT+h
OY7WUBorT9IiSBmZXPFbr6bQfenM6hwNCKGbmrdInVZCYxR9OmRb/7zxe1Q4xzMfNOZcjK6OzLPF
NA3ZMrSSxyk2D7EgokvIFRWAz9aAdN+rNx5iBAdQbOnP5bfGSNbT7Ky5N7OxUb2F1YkWvVtwSBFw
YEcIdZDu829tcC1xqiGsUcwVRXPnCf8uwpegB3NjSvOFr2VaZsJ9DVW8TULK/SBch8TZo4BkHzD1
ay0oeRnGhjbOOQ4Y4qNzJ0NuNDMVyZB7B6hlxo4eIbCPHuSIVPYZkhJ8Vt33Xfp19nJNH0yVs/CL
D1OiPBhNG2yyLV5qatIgoLGA2qCRcdvjwimSA8v8nSbarRLqdqAjUuaQwwLkxavKRehYIEZdZ5YH
Cd5yqW6amEPVEssAqfMiqxlyC213S0QFAbI5BeotS+OcZQ1nZ86P5QRXRPkDoJn3pRsRuPlMkmfT
qNU1mlw4mUQSs+7QJpcEFhBDGZqoReSwqUqq5toyCL+jkRG7NBrQXJFkV/q6PIwT33Ef+s16Dq0v
Bv0++yaS9SGkfHpBRbfclw14jNA0iPUpDU+yaX96opycRRkW0dWYU9Z7DKbR2wXKaMa2gSUvXePa
d8BrIlPDGX/Fw1Rm8LUhPCDCr5eMSuivHSTXHia8OnSR+JpSqLIc6EpbBdxNFlbZqjUCFPEuawM9
UgMHwSXUbDcg6l8yO9/0DHxDM5/nhltHi/zI8vW9rYgGCp2VY/CAmXTHLgD8nrRBFSECp62ebvmt
Xmaeqlm7h1kwkVYjQJJF0Nwa9JCeqEhTQYji12r6LTKsx5Y2tLbU90UFb9hHzHW2wseWGvJSCjqQ
uCitERX+7AwMm2EcP8nO+W4ZQIH5gLNI+kpTGsxuYhrDWyKyaGXBkS+TriVuiGZeWosweSZu/43s
JIDeFNy1j0J7K8wKll09AcnnS+2zV0ANMcYpqOoG5dsG2GElk5kCubzIV50H5YSxIka6GzeHsLL3
cE0af0WslsFsedsBUoqmK2+TRuLau+l3MQdQnv7MuGZ2BrgJIruwScRH0kw32BvraxxO8bLJ4m4d
K/yymNCB1SSoMk2DtJ6bAt0n+Vj3U8o/SFoKKnmnC+XdTTh7FmXimJTL0WQ9IsjfhhgNnmpH2gfT
pHS3xlm9cC3jRLTJXjPRGN5krbTCuua1qOD9Ntoyc1/qMXUoQZ/Pta3uTXDfg5f3r0Ex7g0/2Sc6
vAmo9vSfPqmoWHtxdmxqh/JsSCw2MQOVQuA9sVc+0GT2kJi1e+A3IePctn9Ky33VTZutgNevStgv
pO8PG+iYjyqeGWJL1jXi+7SuH7lh3eWBOAUhkH/NlriotdzEXc6UA1i+sLJh5Mfp3vDG8Rs0iKcC
8lVNwWVyNuc7uh1BTpr0xJXiPHSmXvWOtUey8+FPE3hM/RNWFVH+yHHWpt1jEg7NoqyZk8WUUjWK
aqsv3aMpx3eg9ZsxKHYAXuIH34C59xv1HI981KzekkZy9lye2NwDYDDOsxe8+T2UtKCc0yp6YxFL
NKmxYZ4yU91XhD0QmV6ftFQHI6e7uRcA8cIPDylV9ovKgJAhePtWDkbjo+m/i1S+Vbdf0Ipgp7Am
W9q5J1t8XkzWsBMskmU3G49WbZJ8LZ4QpDypUMPGC436lO6uG40lamqZZuukZ73s4vRgNzldbBWt
0J6/k2BAmNzPwrup/AsCbO2DZvPtYh+dgJyOZkup31yVaNPAkhwahBdEmj1mw/yOQfKpd2qcXJW6
yMj70XvhM1FxzPlhfYk9k470yDxT1wmi4t/8M5fOv5WJ3c6t0vfjZW7DoFsVZFQg3QOBucgph6lC
fU83n/vQIpXYEMkz7YzMF4vK9voXL/ebaxNn2LzQVSF8o6zN1H7CjcilHLJA8Oz0qNQH9IAv8Bz9
yfMycfWofP4wulqSrcQ4jV359qdVI4pTMfv5ncXp/8Mo5/aBNsv44KrSeO9HOW7iZoLjK3nAnLry
1sYYQZgOFUhxnydnaeNrNo0KK7WHo30/tq7c9+i4N35qU1lvKt/YzJShHzy7K6s1GHWV4PtdUM1Z
36zGzCug0OnDDOV202fHm7GlMBhToLr0pg9nSyllw4zfUeyX5drlT+gP+kyZZeiOOdZZIw7/11TB
GHiJK48xXNbPrkIItUCAwHab/cQQdMmi8Nvg+f5fkix+kydi3hIi/pEEkfu0fPtBKY66DGkBCJP3
yXTqZYraDxqbJr4pev5zQsNvEjk+J9Snc8aHkTSJanyHcSVfKbOo/vIpfhNX8jmTvuuFCCdOtGPa
MOUhBU4LDnaIHp4YvXW5iv4lF+V3wRnWf39dmS2CIJ6s8Sijx0qf2ug6ZX9JWPt1v4jjm58iS9Q0
5yJQwS3mqT8afU8FYYYm26ZIqGhWWdoewGkXKCq2NmnIImHATu7Qp33/8+/zu4/2KdOEiIu5awoa
YpLyufMfOxPI5P3fvPT/5Ngr2ygo9MV7mbDDd1RUht0PDB3/6sf3wk9hJpEyAt/OyXaNC3LaWd5t
hoVvvG/Fw5/f/q+fLi/8lFbWYFctpziNj774aXvvfksbt3Wtxqc/v/yvl+D/hNhLkXvmoNriOLfQ
81KKZWHKnW/FG9cjfZywFHf57/7Sp8VOHhphO2kSH3X1QRcF3AOqiB4NUcHluN/9+Y/8+jnywtv6
/8eO4tH7K+xbAGuLT2soziDdi7D+Vx0RKLk+BRPRS4VfaxpC9E1qQ2bF2nH+Fl396/wYyt//+40j
sXTrPHEJvs3lxc7Kd58LPLI3hEezJzmfkeojofxbVd7vnqpPyx2lWYByfR6OnngT7dXB11H1L/PU
/+XH/vV+64Wf1jOApUB91hHS6czzOfE6MHL039/+/Cv/5tWDW/TPP37leECkyJRKen1EkbAz3oeZ
2v+7l/60ntWI+CnM5pCQw4BshmZtVP6/alFyIF/++23XrQOJTKjHIYi4RjijOLpWJNdMrX9ZzL95
+oPbr/2P76Wj6TUg304ebWlSdB9wxLVuSSVyFtz9+ev5dbiSF3xexCHeM4za5THSOmGUjJJH3LLJ
Dw/gbmsCYjyEmdfd0aMcnOcaxPzfbbPB53WN1mOcPQLgaKjnGmYZl5rYOTSn7bgqp78+tuL2fP5v
jJMXfFrhfdwNPeKC6KAsgxHq1gtenQxTETw3v8aoboVdvIR1uu6wRPxlrYjbovvFH/U/rf2CTt05
1yG1D+70NPbim5nYNwnMD8Ps6oUF+LZqxmYfVOJDWgO+Nz/9y3b5n9/tF386+PSnEWBUlsGV/hjS
+HZJ+6l5Hka3AxlAwkMd9lQcIviMXQTi+JSSzLahlARtMK73ZSFrG3ODRcy4p6Z1hfL86uYGuTQi
xK3MpNKsTJIBTZChaXrD+WFt8iaDW4ZXgDXwByVQVGvjCeH+TCu76C4B+no0WV18ZBgHwhhwmztq
UBsHo9eFrlz9WE513tPS7ufbBFHW2pHTl0Hn1uMoJ8Tyrsn0Ok3t6xy0Bnb0KQCAVE3F1FILNzkh
SACBcad8LQfc+EoZ4aEH0v8OV+GgErddcWrmGJWoDdgQG85b4CBmDcuk++JK0zuEs3XjvQt/XSe9
s0BFZK7L3tT7UE/pfrLrZjEVKExqH3EmUSfxbhYx9g0xNXtMFcbOsOuMNnZfNuvArryT49kDSm8H
jxqL9+QUMX69lAe+XHAt4PsoUXhvHVC3Tezk1pmKMr9f/Xk9/+YcCD6dA7ZtMlGOfAWE3nK1L5Z2
8dNkRsrF85//wO+26k8HwWjGY9CSUXWABA/2IEX6MSG9/y+79W/e/udWPFmnXUhaALv1+EU3pCMQ
mTI236389c/v/jcb6n/S3v6xoRpG0xCEJmZaL+XdPCvaxs1hoS3v/t+9/qcTIexIlwkU778MSlJ+
5vVNk4uz5t+9+qfjoK8JUCP4gMjJ8ktPykZXviTOX15b/KdM+hdbh//pKEA4Sk28hZRvbiAcRWnL
6zTqTYjeneCcckSsE1qXye0UHng9f8nHcTgasog23aTt53p2yu1sD+33cOLRz29xFSX3+pVEyE5A
lBdts3HsTlF8Y/erWHv3oV1HC5xw/aEObChlj9yVyVflCuTF2Y/cJrnbdmm4q/NpfGoICgc8Nsx7
xCkWEKHp/XTYQS5mk5UbMd7E87OIlmFd29s2F/VqnvV4rCycuN0tvc4eAFNiM2mWTgBxhpMnO/sA
ntARgyqIhcKB7VvSuEnnoi3ad2xFcZ8dIl51CwejCLTwnoZMELFX0U0T5w3eN8sKV/RwON/wOs3A
h5nTbAncil4tsKEjamX3WURFcVVFgDiRtoKLsM1uJ8glOM1AhgWS/NbeUq5WPE4zWyYSS2TXONxR
0gj1BZDKeTXysLt4cVK0C5wa1S5INNW2iN+ubRUCfenWJe1C1g9+QW01DtJhfgocZ65wgppAFLNV
bVHIzQ+OTruD1QoL7DSyDr4uvmOmilD1eqIh7cEodxlazReOpfrsVU1RQsIgAUZlSLyVFITElS02
MAuFWR8Z2cqwQokh1wgRsphTuOlRSNw0IyVCpQ43Jjkr8IhIEFwnzdfolEGuDUV2hJ2JhnyjDM+j
BquJrKhYGS6Pjy0KCbiWJthRdbgfJIoxLWkoHwaY97CsxdKVKclTVWSe4jogpMAAUhGBk5zwLfU3
qWO7wG5AILQvkQTNDZBp0dv/LiDX8z/NLnUY6zIm9eLgoUSJfIMUnQQJJlZy/y9VZ7/bBj9NLW6o
tKtRDB2c8TnLp4VkvCzAYWX0l/Hr1/ugKT6t9dlCupVoaveyId12MUOJFIvAMP4yAd22u//dSszP
ubJF6ncq8xybbRx88CdZy2yGX2E/FnX6twz2X1+wzM+tn11oFEM9NB7JUSxoVIm6JvqCbL+ZJ4eU
tYXvWes/77u/+zifhiqROyCENjqPNCH8K7pWAhlTB7g+LuT8t0Jj/zeQjfmfcfIfh1OS14Pb9k50
8ARO+zWmMeNu7MNoN3hVdTf1+Q2w9ZN8owK7/SAKQZp72jfUOwwMPLJPozl0iyVhYCatXkm7GKDm
5hrXj9RD+qplMH2d6Ls4KqrWchqlPVIZW7QFRiMJSHZdXHFjZzp3PB3+BsmstfPbtlmDUVqneB7U
HZkl3t0QiPSIoMF6vgn5Nz2RhXe+AwIwQaCsUDUbr75r1t/yEZuYR/CgXNwemrsqarL1OCoaTooS
bF1VhJNDy+b9JczddOWQoLpFgqXXIZKyjUPSKgFtafZGTI23VqQrbKJmVHBxhldtU2vujo7O9TUo
crUNDV38nKLAuLaj0HdmP2SHQpJeYrdFuJhvmaqVdpx7YUibxzAby0NNBupmxmV5yczCunH23bzB
BV5uPD3kV6OUqKcwaJ88Les3NRjN1kT2+2Hp3jrZRfeSDe647RONuLM/o9WNVwYwJF4PygZ6Mq43
2OJgIkIEYHMdXGIf0JnwPhjS+dVS6DGKdnisG8QLZEqmu8lUOAoDdzyQg1FvtB4KVr05b9y4PhUl
tB5W/51I5r0mWqAAUS5dmEY5z+/15J4T1T73XYGs0EOCAt9frkqIrkVdKailznosba4ABvLoRZdj
gCixy5UhjKHjh6+eU/5gm6g2Vd84lAFbYIU6vUfahn6jKjV5sdVLx26xSJz2aGIkXjpVqMmNRRLj
cowAkyob80AeLstG/xBls52t7ifVG284Ze78uNELfnW6mELuF3GKKNFBMR2acmmNxrfhJjsiY3le
RfU0LRvuhstZYFU3nBzDc9Je3XJ2VrHRmFfSXOQCMaq9rlN3o1V91ROeJjMofsxR/tDK6q7iTLup
XfjPmfXNHpuTUdtPDqzEA/Gk37obXyRIHliObmWy0iC2dWX7H2ZXXG0vJgLOmhB8mJ04VAZF03JO
KdP2nXoxEgAb6YoeP9IPV4SAP7YzchWyOfc2RTK7qSAiYSjDD6U5EZyYI7kyvtaeRSJMM5w8N/4W
usWDsvGROMMzCrWXXLrvQ4jNV5v9SVT+uzLjm8aiC5dJOvBqpiM5Ac0tuNG8qAKECa5TnKKa8DpU
T+W6Sxn2a0/8yDEJDY7B5E+wBYkb7YXwOUKE8gdjynYqJySwbJA1kBkVt+G5LOY7wsXfqnI+9w78
Zh2Ph8rmRw6whtkJGoMgN6116MgOUUmMbAgbHjGgzqWNk++B6z4oz3pCZ7rvXf8uniU2BtM+eyNy
oCxHijyqcE/TCk6Q+mpV7YM1zGeEKYcmuqlIcGmmc3AmnOGpbe3jUJGdPHTnINPPVkYBJ8ltUJhO
fHC86h7Zy85IiNaNSPee8/fBpIjG7Wt44hYpZ28+lYP50WfitVNolBCkUEAaIGMQY04+SE1YAwl3
C7xnEdwp/F3bkX4hLYIKuRwC4MwnfLFy44Uag4q0V7TdPZZomKqyon2b54k9TayLAfFlZpbvZVKe
rMi88KgS/DiV/nJ2nC9kcZAuFm6wajCDCHyCBEjOlnUX6O61lqpdYYQnrqWxV3iBSD9D362d+r1u
ydpP1DbvXGvZp/EKEmvTkjqJppGS0ME7eqbGZBGGhL1NqHiKcm3NnnPnuBRqZ2VzX8UJRn1wtKWf
6R3ewx+tXXynA3RcTo1MlrlDdJwtnjO7wKDbCRKVhPqWiahlXcY+YqUx3vj+XJFlEzXEBuprKJJ9
w06BSYlG1xbxQhFhG4rq6Aw1QjjHPO/VRFA1uZoFOqbhLmr01bBDvZhM7wVlH97nKpzuWk2ogqXv
DDM8myHKHUvTc45cz7a+5q1hP/bIbL+VFVyrn8aIVC0i6hzyOdsx+aFy9RB5FoqWAZOrjPeyi14l
D8gi1e0ZYd7MSaI+DLM4e7H1PAnRLcHhtjpEYzP5xhpi/thE3oNTqts9IRYL4dXPqUYGnreYc4eW
dINgAjjtjLNMxbHOFe5FiiM8BMwnoh5nYkbYtwdiZ5rZdraErpEBMHcrBFh7DEUrbGX9sWx5EElt
YfOVnH7cAoPZeJOdOI1O8A5ocKcIEGfD+Z63Dc9YW3xHVvYSSv+N8JV27URymzjZc5hbh6qara0T
KBQPpgSFURC/OJvtRuRbt9O7gdN5USFf3vpFlROsRdYc+pWL1SfHObzF9LbzN8LVHlu8datWo0Xo
+ruQVr9FlPbcTdqBXyHEbF56r3k57xkp0OmP5skM2fQ8ZD7EneUYj7Lip91zXfIgPJdJyaeTMvwp
OoK96I47ez6J22T6BQahugZSmtHsq5XMgsfRTe7zObnvXN5bHOlD13T1qrFLImbgqo9d0YTLWWGg
mxGyxDcdaBbH9tLXyXd3dFqCZTjhkVfjkmkqxHLlfD9lsLOjrF4tgsOfDO3gPUima1M6r+7cbAyL
sCSeK2Wl+S1UkzwyQQaJDxSFfijPlqmFaaucoy8DeN+yC3LUcWb5bHG7irGUElC6Srv6IWmKtRjD
XTFiYW/SeXcz3e3yEvMq8o1vfuo++cO0xTOCiNbBFTBoiLUujTEwo0YRZfQAAXqYWMD/z9l57EaO
ZFH0iwjQBoPbdEojr5Kp2hBlVPTe8+vnsFZqjpgJaDFAj7pBJsPHe/edi0SDWm2vzm5rfLQ3VTkS
vi3VjgrJKtuqeQN3ItcbuA0t5DknH3cMnn7VDt5rr5gnxKbbvMVo17Wzh4HDRV6Yf0TbP8a+Qmik
gyoZ5Zgo+gXgvdA/yZLJl/uZsYpb8zrz2Ej8EYFaLZOrwtIwLxiNFxQmv3DCOuVV9pTCX1qlvkHN
K6iiSOxl7Fz1veGvS4rkQLlYFP5rCjAG8v2uN55UFQez2DXf/Wpy1WiMGy9D7SpKBFVaBDGqzbHT
GhQR3wYUFazQO0mieJax1ZvgNnWL3/rgBNuG1XhlO0n+blpaZ6H/8MqQMZ4HT25Y7uxOXAHMo/qs
C24t2975SfNq+OKNBHO0CchBtHX3mjf6UyH4fFVxHzUzkevW7J6ldL6HRkDFhxpvMtEBdpRoLqow
UdjXS5JgBSLpHmgVVPnANa5DIY5ECThsBFhXu8IUOyRWabtycysVnH/S4iF1tegkopTBIZPqigLJ
/E63NQHaqWK5rCMYQG4RUpBYh0L5nRoSMhaQ7tLdQAQTlBpRkIQkwMzu1LGtp6R+Gb46UEuIY4K1
PIW5ilanagJ1BC+Y2glsi055lY3dIGewJgyI2wGUGcIxeYgRfFLIYgSPUZ161LcY2ZNfEICJFCt4
pAhIQwHbCZTnWAUgozAj1blHjl28tmiTrlUjrGqo2Op4lShGcx+aTvdHRJ6TI/jX0bz7nMT21MeX
h7iADI5wBC0/Gcue0ESuuvadMbLQeHEeo57Xhs56Msgdp+uMzZP7uO+sCzgb/SoeFaRpdcmY2Pg1
SpwNIk+qu6Trtr+1amxuwT4iZx0ScBcjv/TVKmrn9/lr2+ehSnWuEUDn1gUBxSjH0dWuAyM+ZrF+
IW2ycCOcSwRUKEzcyUZw7clrUlyXzbs9KhRz/nGk/7Urujq7dOa0uN03fXoySi3740Sx/2pwQAxW
AyHwC+HWhfSIOlcJ5KJpYrUyzCOiVOL//HhbRg18aXtXqkSzQKocc63NN0XaXLe2deG9n8c3yBn8
N69V24WgKtJ3j3VMYkHqlNFkhdNvJUXo28DgGnh+BHwaIzCcueV960Z+ETW1eWwROjxJX6A6MrXh
zigNyAqGV+IDnqrBSjXEhUzmp4EVtNBTnu3DHV4HlwPpHYKwhPMFB5LysCSNm42rUpx4/qMWhvW/
vvzwCsyFmYZV1Z2c4VTl7LVteyHOsdQtsx9fe16HbI6TDG4JyjbMgjfQLfrEPN5qlG6d//lLU2fq
qw8/v6AahY4oKJrpDPOkQpa6ta222uOHoG/GPsTmyBzKL1nckZv678vyUhd6Hhr9MS0zoE7Kdjrf
ZvVDlsA1US4kFZa+aGrOD1+Uxmjb6ZLgpOoP0noCpkbUGkw+NwDwERf6ZqHX59KqHAw27hZpcMpg
FyudTXg3vzAbp+79v2gds2TWI3UdM0lQvRyBSMLJICUsiUX46SYqzQz6QAVItsV6tQRM8jtPlPbC
SPh89eHFs96p7HJMB+gGgGrcb7VD+YJJxi9tKrhc7kCplPvCtf3QOGBClKJ6+cIA5K2z7goLqqBr
zCvw9mgnbhMVqNTaYbcysDFlZhxtywSB3fmXfdptvGxaJz6MDdVqNKOldY9mXV8nWB5Sx3UhSKx9
Ou549vTOD89mbzBjaArqCeC+jUcRyoNnb4vh2QYXSu8PQmG06/cA37be3Xhh41taUWeR6bF3k3FC
oJ26PIh3ZRz7+PsJQZFcyZUpyJS1ipcAtz4luDDwp5b6bHTO9kE9AFhQcp3F4yBsD1RISXL21BEp
RedcCFd/uu7RkLOkaUAioVNUQzvGofheqpa3D6R/MgAv7IglXhJHLn3IbNPz41FAL6e7tPiHNj6m
1e+qudAr+vRLP2kkOZvClqgaDqyiINsVw5xq/WT4ZZNcegnj1sIuyAYprzgDfNlR/vFqtfjtj8km
DfLq2jTyZheGUs0RJcinXOrFDytAFw+FJeG2b6Hg3TQ9RE5pqMmJ2s9q96W5MZfPaNDHGEuFSsHW
+GpY2ctA0e35Ry+09Vw4Y3tdLB3f1o6WQAVfaVTrG/KB83NwYV4vvWD6+4e512qKSlX6OJ6cSXEL
0nyoPUz69Asjcunxs6mNeyE7IUKEU6e1R3xbrtK8hqEmvC+2z2waG91oN2FPYre3HrviZ5y999Hv
rzX9bL7CrvS9ok3VU+MV+rUw3ZKcbgyowdO1C7v6woY1FzmEgCkqkEykx0grg0A0CMBiBIDuwyYA
v87i54g5zGkXnJMZORfW26U+mc3fJvVKP1Jjiv4VlGRDxQwJHZUoDDXwF3wGFxaiufxhqrJPdN0a
T0U5rtt03BSwQ6zipwAD8qXemQsgRmpgcXIKJEsdInbW719idKsdpUDm12bGXEZAfa+PBFywmHYE
CkozOcA1vfV75fvXvmA2NQiam0PlVPaR4vjwoMAV3ukFEiZDdvn+/Cs+F3AZjj2bHlnpuplRU39R
pir+VgMgEqqSwVrF1OE4TkWu0VyRWb/RrD7CWbS5MO0XBvZcOGaxlZpFW6lH2BgW0ZbkNnDSGy9s
dqNZ75NKeSgqdleL8On5L10acLOdb5hK3jpqAU/Sqo5gFg+2RzlNEBXonqw/598xdcwne5M9mzdZ
LdFh9Ll6HMw8BMESPsamc+H3LzxbTA35YRnOB1ll7RCqx6wzXorSRoSgp9rm/A9fmPBitqkWTuC3
3lg4R73nuuhoEqxKjecGgZXqwu9fesXsBFy00tMJ9qhHADuoHHqKAanPfWNj+eILpo7/0EBFOyAa
IotxHBo73UUUL+w1kYbPmU3a7Hwzaeq/sMdnXTz7jNTMqEIn53RqUGtvKS6oH9TBcNy7sfXt75kt
4eyzSifjLtXyfucrDQV4ti96Em3ko2OkOagKwzTVObOmKf9SkBYFA5/uQ4wrtkKWT2OB9SqVeORx
w8kAJq6Jx/mYe9RYCVNCXupYmQFObSL/vnNc0iCSEqTAjt6buBTbHHzHNeGqfE0ImZrjuvpmBONj
jfkRtXf4khf5vSWbPw4JmE3RgPSvQyJxTUfZJIR5bVOo1psOTAwJvRUTD4Ffrg8wHCFsUhUUb+pJ
bQMq68Yv/G+hr72o0aCQLTVaIoTaIWLvWBuW+OOB1lqpUXCDrkc7jM1YIySQBEDI5BNaz05dAJrA
iYNtoLQnPY3k3mzt7Epo8WNoQi9u6/Hg5hUVwcTQCEJRCdoOj1pBmShVz7CAhr6FxEGQyATWBVy7
rahgG9yNGHtj05mFh0WiX1AhZl6NJdrexv7T5JjXRKb3uwmdv91IPNdokh+43pZXgU2gNibZATgg
E6uyy1rQ+QQwKzNK1nrekJbCtm6tjFSJmfWpka2A3uSZ+yI1Tmnu3cfqyAI2jES6q5Cq+CGyVjjM
MdSj7DeVjm9NVGIRE2TdNoj5p7QjJxhhAGmnw3uiOeZNEoQn7hU3Lng1Yop+D/XHVzZZmwQYfqsu
3wzDPmtiZVPUprMyEvxR4wp4mtNnT5Eb7hD6i62TUi1WKHREqiMUYQ70gI5yi6C4RB5m9hHpIVh7
oonfKiv/o43dK0lzGnM81nl461Kiq8FCXKHTOHCPfMTDj1i42v71ShjGElol0mzxpLb1L6cdrhtg
1atQyh+DWT9QD3Cn90F6CoHBAKNUYWJPXh11EQDxUqCqGJDdg+4R4Ciekc0RX7yDiPzHriVP2ZnU
xw/Zk9O1b8CusrWXeOgkUNms8yB5ESDOMWPKN4PXwMsRv8ogfACSuwdIDVkDmcC2yCnAgwf5BlQI
+FPrqahXkSe4qRZChRv0nR37B3V0nmO8sDZOgMulb1R3DV++ShxqC62Rmkvf8u50xblWKzjwIZhj
ddSu8hgiplbjVqXhfInq4lQocOD7lva2pfKUVIN6VAPSHGaK+kLRR2drUB4O51n3mGjKLkgnT9w4
aK9ibB4AWhCwh44MLFlX872X9TCOjdQhC5XhQ15Y0cbz0OQCWq42fujaO2F6IehPktihU/8yk/F3
V3ID1rM43aKrOQFP/j5kQGolGXV38IeNNK0/fWxlkFJbJHHRq28PD1hSHT1Uu6sgSe50fsoWba6z
Rm93CKJgH2bjI8iya1N2ZAtrbZVI97qqRImIIbzL9OoGBNKhHaS+MaOmQcMh1R0l/nLV1JiDKW3T
UzONpXrU38OAI6QvhXqF7vjFDbruFPWNvo+bDp8lmjoBcIbeucPXoFBXFFSifDAIt4M7z6lwXync
vlfS9+C/2SBOpojq2poEG6iv7kqQLis2FEAQPSx/HSxgbMgbCfRiLVqNtHihtvs0ES8MxepqzO2j
mqXOpnI0dee6XY4wZxJVhYoH0cfUj700MSuMyZoVY3arjFb4Fg0lpr69+y016VqsoThHkipq8dTZ
osa7ijJyRrianFoplU1iVd03EWkHmIH3taiepAIfQIX/ZJs1MKfGe3V7PUX7IZ8HTT46+lihSMjA
ZnrjXaxr4LEs6yYxxA8t0Z+0OP3TK/415RwHxUO4XdesPoEqfuWUY29Z6xhynWwOVui+qbaKRRUp
tr2et+iyPdJ1de5LnMYaSueLYNyZHeS6qqxudZ+gqulnvyoqnOBkR08RJqjYw4z2Cm7a3wKGC8KO
8ClEML8rIw5kRElfjARLvdjkZiDt72OLywdXHwKB5Z1ddUSXyv4vINhoDQ7pnZp4e5cgT0emMLR3
4WRPFHag4igrL0gPOnc6AYigViAg92O0TYNA2ZgytTajQo6Hu9vOFdW1UQ4opSs8STAvwDDF7g9u
4F+HWvYyOuSZPBUhpRjeo6p/V8z2FzmvJwv6AmS/8FjL8FcfoGnSfBckvivRE3gDlpzGvdLFP9so
+ZELwC1Y0KNA6a7SCuxRqP9px/rWVb3XOmm+aT6eDzksPENtHMr9jXqtZZrCeNQ3Fh6tqwau+wak
z0sfWricDsHRChQN2FkPMigYUc7i/OVL1gqrYpkZav3WYfvallUaXMU+22ob9kdDA5AGnwzgeYtC
aJD9o69Y2crDhAm1l8lQTV+90eUElZXPRlYoG7g+k7NheacP9jN2SC++C8XdsLurIYVmlwOXKVRx
aMcs3HEkecOdaudJ8dwJ/TnqyYfU6a0XV98NnUW1zhL0D1Hq46ypUqpQw9uqW0o5sE4kr6X18Jk6
ecx7RVtDnEnX8L3ujB65S4BRMqPHuVICeGSGjP9gFjFB2/h/hZfaKxvj5gPOUpAkHKNfqw27F8Ay
zsksEVs8n5ST37FzBhl+tJ6VcQ6R6X3RA6KPoDyuOic9AVFg+0z8Q8Bjyi55sF0LIW4BIpIadpS2
LWn5PhW/2aJfDS25twMF1+yevdgPHOqsERm747Pf4GIMrMDd2K3+MColAKAxuqfM4feggj/MtCyF
lV8Pa1KS9snyDeLCuY/wMOjkfYLTz77lPEFW3VDvozIk9yiz/Kh30OZLZD2sZuqqq4Jb3eseuWI8
m/lk5WD1+QozDZOCAtAMHuXQG3J2MOKIYa1lLl5cSbUJVYWaelL90rsv4W0eMHQe7oMO9L0NfopE
Y0O5veNWj4kaWKiH/fQwpmbzO0qVfVpBovHDTOfckrfUoIzxe4pakqy4Epq7Ug+adTaCFdN9tQbu
3ZY3FDAOr37aEFDzIu0u7xTkTa3nvApNeWmVbrwXLrZq61boYBDh2B4Mf2AvFVDB7GxPgTYmxn3k
7EL04QBEsm43maKs9U7F/tDRy60LIGOXVbC7/d7qngjftRwqBaZUDsuC7PuHZMAeFRL6S58lGeaA
XEP1ECjYoATa3q8t0va2bDCDMLWViX4Q29vyqc9r80ZLLW3ftfI9lJAEy2b8WQYQO2sHY/a6gERm
1FoDSLZ+FmjnGUi5u8PZJNiahYqtUdVg16x04uCP6M3cRk3XKWfpHTZ11i4tNImXTFljcg3uShnL
eqMA/0S3N9GkmYWbwbasq7Ab2ANbwVzOBVYMCkVP+O2U+1TJtB85wdtrobfq2lTwa7MNL75ORQej
q8K32fQHuY4tzbqlGAAEhq36m0KX8c8kdiYrubLJX7XCggVmUrpeoI/4m9YccUpToDwytL+xQckL
vqH5yXFBktXAmAjS5QF8RWr8Ndt0dzjOAcLuMMZw7fidfLe+9kAgHUMpfplRB3IFrcsWioP2B39b
4860o9+UBQerPhsM7uYMOySaiGpYFFuxLYKYc7ii5RxhewBcoCL3IXDyjZP1P0LFTNddOfSHKsan
rTZaHYRnrGCkYxmbDGjBDVV20VrqZrLvKUqlYmrsVpHu2zhMgIB0TaXYtkmprfViYI1WqejSMxHu
xqp6s5wAjBkIW0xZOdlO+kOHY/kOM8Rg7ZvdT7tRio039vclN59VUtf3ZsEMYIE6oNHXKNpFidV4
AAGpLdzG+IxtgrB4QjLAkpNBz5VAYa8NtMmQaspHEdjZjYdCfTPq1m8zNJytUtv9JpWev61jDiZd
3iHfcpU3NSlxLeAX48n0TQPcurLDhPvfWDTUlZBziT3Zo6tzuLu17nvmS4PDt81/H0OqqGCH75p/
MhmXd8MC/o5dTwY2yPubQLHb8SlEqa0YNlSlbOsasQtqMn+D2Zb2ABQBagse75tEhxNnt6DH1/hY
p5sBRDQaXJ0ja8jdSOp9+OC4nbfKo0EwXHG0HsYQA2FFFnelwL1Vsoze9G6O4HAiglNgUm/rsbD2
pjQwdtTN8p7lGipb1cE5YqFyBL7IoVe8VBXCHmjqYbQtMlXF3VRXd0lmXKteE22tTDF2Qdv/TQ3T
4mLpA1sV/wzaylfOL+WVcLxklw25c2unrLTSMptVUCd/8jSL94hdMWkRoDzcFs1T0ckcOh4UQd8x
fyi22d+1lsZVd2QLs/jA16aNnwq8sCiD7fH71SblT4LTqqAYDiBoB8LQhXVr9YDJcySIBlBgNcR1
tMuxKzS7GsKzk5JATWG0a22l3/se21Il7XtLZ022ubTqPUCpxog4+Af1S+G4D93oPhkhjudAIL/Z
tvVTJNz9YDx33AbU7BGl2wTYhXWDuSmYubz9hcdKtiZkhFU5e+8KSZK9ZhCzXzv41oaGoh7zCNPR
KAq57zbK36IhaeGPw1Vtc1XvfPWmqkm4l2n5t1ebG5wIfqUGquECjuMmhBfyx3ZszExo8VUJR+w2
13GWJitMv6JVnewVhrWiqqBoLK/FBM8015S7I24yKSZJSyQxNtaJuxar27sUTs7KG/QfTZkXG0zB
s63IDRMprDcNovBFrWSRo8eZkMOqb/1svDjYB3oc7ioKL8EUcY1Vxp46SmHgWIrP1r6Mx57xqL3o
FMm+IsQLn8xRqHshUFM5Ug6cBOvoSvE4lMbC9G+Svi845rOBaexYu9xQq+cURr4N6xyVW6qVMer5
BNCMars3GaGVH6RzwpKDjANtrczcazVPvPdRxchQS8x+TdCezdzyfFSUfda/leCPdzrN+KRVKcnh
vq12YEQDUHZhcB2ppXgslECeqrIcrlR3tB5Dt6QkB1jcfsyi/G+ZNhhB1phcrK3RSY74ewbrNJQm
dpg13ZLCi5ZI4K4KvZHbMarLKz8hltF6SX5soqDFbgCGcDxktrH3GwhwGs60x9CvUgf+J8rLVVtL
iH8cJEZtPVCH9nA+xLWQaRVT+O5DFC1hUhp42alHpstzGGd3eGdcR2P+QzME/Kvx/fxrFpKrYopy
fnhNmxYIffXWPjokGDr/EJU/XHXvsdFRboU6PL2Q/VmI+opZeNuLRBsUWavBVspWvfa7SqiH1ogO
DOGF0OnSG2ZJIOGp/GrM64+4s6GCM3eJ8i61ZB+F/oXA5tIbZpHrBCfzMUsKDRHaq9786G3/yoKE
3pbG1dc6Yxa2LnAmHZPEM442Rntbd8yhbY/RX4BB3/CiOyot9xXul8OFtMnCELNmkewhgcds1eS0
vA4eXgEBtjETiMIst3mv3hlDaV5ouaU3zcLajlqRBHIGKht6E+R5QgIz1gVbBxFGLNyb8LYQeL+e
b8WFAL09dd+HIQ2KKDYzLsons1R+BJr+u7bkhbjzwgiwpu/78Oi4RhSMUTjBlA6v9KYN8lWtF99k
BPbO7rsLqfWl1pp9gBpI3dFSzz1yKU9ziUNDfdX7kzkqCu7qkrpn6S3Wf7/FxQtAAUyVn8zob+G/
deJe1t/YY3G6ON8P04M+idBbs6XFzUky4MOWnPwyOw6CeDMR0xhOYH0hdbn0gtmaog6ohQfV0o49
lliEkt2X2jaPnoW48/wXLDXRbEmxUowVHZ0cQ9h7FBoREcfMkVgINXFReAK0eGFYLX3IbGFJlbHp
+njUjgWVwUhzq0cohQekA+mFJN/ClLBmC4vORo3aVSdBqinZoZHhlOHjmv6lZjJn64jXEjnliqUe
exOsEw5UGpzeMKdY+IfUgwvL+0IbmbMlBPiCYjkp4JPabe9aWb1xvkMCPn6pjB5c5GxqO0YRWpbs
MiBGzXFKDthTrCbJv/jzZ3O60iJdgx1GmrWz17I1CeF7m8YYL3TwQhb3X4H9h4VJV0c3xmldHi0n
M3cIpbpjMFbNmqI67mftcEcx3C7gfL7CkSQ+fK3fZxOcA1bruhiCH532KUOU7ImNxaI+ROAmsEU6
/5Klfp9Nch1iMyQY1GwjV3rqhVZ5/g7s+cLTPy+ApdtnU7z02saGPoNYzjIOkFuv0gavdiG+p1Z9
rRbUoITONoQeoKThz64br6yk3nX9n/MfN7XUJ0ukOZv4TuOJPh9M7RjiUKs3Hrxu+5KYe2GvMmdz
Hvf0NiaaKo9+VD736PQJcR0k6Nba/MqYNoU9+/XA5ItBSX15LKgFRGkP/inYx753oW8+7XkeP/sA
nOBqTHtBTzQxKTGub8WtTv+fb/nP9RammKfxB+4ynR+Z8pjJ5C7wgjutBLmLNcH3uiNSS1B8g8nP
tqgzOOnhQRbuhdXy0z7nxbOFzIogd1eAL0+4TfQHSj29fQ+g7YJO6V+9+/8NKR4/W8ds/LpKrdKc
o6vnCAr1NnrFsNX/lvkTttH3IR41LBUESjFwxD3O3GRuSDhDw0XXg3H/HfZ/u82MwD2db+mFbhSz
lY/M9diRHAUsGulUwU16VzDDBNHOP/7TlY/vnV77YeWDj+hHbpM6R7Lm9Ra6dr/tYhJO6oAJAId1
80q1hu5YKaU4IkKsigvv/XR68d6pez+8V4d/KLtKyiPVqJm4rQkIM5hSvfvi82frXjZUPeWx+A5p
avkqS8xufP+kF+FzYnZf7Bn9v59geVojOyp0jn5JjWiRI3I1XpTJp/Z81yw10Xx90KkVV0ZhH918
KtTJs6J9oGCs+JlD6cW4DI7+he3v04ManTFbKgpHVJodl/LYgbX1grfELikw43/enQO77EufM78u
ESEIxi6DH+a2P62kA2OQbKo6XQcgn86/YVoCPpm71nxpsOI+SlJNHnUt+2XK+KZykmKX5NXkzGps
Aikoik/brxyfTTG/zAizQRsRe8ZpbNtgVSoI3l3svBL81i+02MLUt2ZTH1KC9A2yT6cOjH079Ds1
NLB7+Ha+tRaGlzWb+ZhZQJXW6PQ6Ig6e/ezkT8+6lqH2xV8/m+GRgatoB/fzWA9kyMlrr/Dcvhrj
S9e8pd8/m+Gj4kfYGND+QhmNLa3eXpOPGlet5xcwsPHkPd9OS72g/3eaU2IA2l7jiAMWcuMiJtPw
6aJg/cKgXXr8bJZ3RdXh9h7SyX47IQr6XwTE3kIoy+d//sLcnt9dCDQ2YxnqDpQABWTbKYRMIL2f
2fhuJxdktsbU5J9MvPkNBlmYNaKdCk8iztRHaaBa8DqMX0I8Ea6tRrEPfojIQRlkt3L8XLQQTguE
KaY7bv1WszYk17ELVBR1H4Y4FTW+ndwOTmWeyrRI1zVVm/CJm2dZWsMmROOxaZWCCtrAU1Zt6ml7
y0L4FVMTsrEaU2xwT4luCzwu91ngOj8izolIJCsSjV8b2/PblB+MaaZLEsiBrYarQEARd8jbpWG0
O99rC6Nifp0yqsxzxtbtT55pFByaQw0vJAo8GeqXSKpLr5itLrJELGFYsj+FlY5tAD0xIqNDYXb+
CxbG3fxKFQ0BKlUwQkdpO+nW4jS9F2GrHFN8Hjd9MOaHmG35i801W2vMmNByQcwefONUR0+NoP+W
4CRw/lMW9hVzttIESYwIzq7Dk1PsM+Nk5dzQIvfKI7Hl9s6pDPuvrQXz25Rsqq4EVABU1a+jNSq+
R2c0vmsjJsfnv2Spz2eLjd/jJFmXYwBwAI1OD+GEgfY4YmFzoSOWen12ksCJO9FLtR2B2saPA/Z8
FU4f5nOkiN9CZxKe/4yFQ6sx/f3D4VFRvAhMQTqelOgZ8em6jL57+pOOhkG91Zq7IbAvDOJp/Hyy
sBmzE4XWhcDzG6Gfhnpw4SSQgATh8v38V+gLy6YxNeKHz8gKqywbK6MoAigFWfYBHcVoc1opTQtG
klDFdUTJ2KMb+2KLA3S+s5SivsnxHUbgpWp7aWNACKPIuKLA2P3dmMGwRq6L+XyUZP0VPg7hNSZU
6h6rW+ghpTIomLRRnHVpj5/Wis/aZzbvYqQlXP4ZsBisrvIWxd+N1f1sxkvxhaX2n808R2B7l2Fy
esSj64Su9Ftq96/nW39hpBr6fxs/qJs0HjPLPnZQmhrcJwP/pWKESovrrLE5/5LP6yWhiM4mXKX0
SZRSkXaq4uhBGbRD0TzY8q024ms99LAu2nU6NCznwsRYmN/GbPp1atc5Sc2tqu97UHr+CX/Jd7v1
/5z/nIXu1mfzDjyQE+U5bdZgL0xB5oqqrbU7Xgv72/kXLHSKPptvIpDGmOUgK0LwNV1MQd/TKJCk
T8aA7+dfsbCY67NJF1SCSkerYMimRENC/H3NNoChG1BGGN/2Heah1Mydf9dSe01//zDBywF/tkzJ
CL5JtCYCLFbmFjsNshTJT/XCGFvoc336+4eXUKZj2l6l4H3g3LrxwTMfx/j+/O9ferT530frelyG
lcEFxNMnxpEzHnI9ODUIVM4/f6F9jFn7OGjRoiqrgJWav4fqmVIqznqHwDqef/xSkMqYNc1oObbW
4TpxMpPO/ZXpavJd4PTzjPYZWlueST1HS2BlT2qX/PSllNsa9MrKC1XxfP4nTC31yQL5b+n/0Dm6
76HL8ahz81kqv0WlrexVPNIvfOBS/8zWsGzMvLhQGV9UZ5wkRnatnrzhQXYhGLbQPf9KVz/8+LTz
xxKs3wDIKq8PCNaTTaPEsL8n7V+DS8kXP2O2amWtDWELV6ZTpjUrH2vlERlTCO/rfB8sfIY2W7VE
XvWy7lm1Egzk4p6VS0IUInnODeVrb5gtW4GKgDg2eq4DKNUrIMi1he7I+hY6L+dfsNDR/+rJP/QE
uh9X4mxpH2Nh//Bk95IF9t3oEnc4//yFYarNJ6KNBtEdg+GkAG5E3ZLFq8S+lFxZ+vHT3z/8eA3d
HaAIYR2LEXolsI2bNEW1FubhpSDm0s+frVNJ2mu6imjxWGfVNwCKpHH8ry2Bc2apMk7np8pMT1Xi
rhQO/pnTb6BZnW/3paaZTeAqsT3VrtrmhJOsuuF+Cl/Xip314Ib61ddeMTuBBNh1eqOppSfp3DrW
s+v9rKwLy/dSs8/m7YAodowcmZ+8FjkV9rfk9PUvZadNoc5mbWjHrV86anqK9Ac1/RWDOh4uzKbp
EZ8syupsulKpI7ArCwXDZBJ9h7dqn3xLiojyJmluG2iaWltQmBENX1vg5kwT1068II/i4mS7wMyc
3MV92jGCbWj4F1Lg/3b7z75pNoM1okekjsVw6vo63AE481eFHUeUfjTRC0Zy3t8hsN6dUmhHr8cZ
rJAxjsBt626mQkBU27W5H3JB3sNQwHd5uTwIyw/gduniT+Ll1arVMM0eZDLcWwPmcpTRRGvO/t6m
amPn2/nBOv3az75itlTAW8hqY5ADybyY7EqzBhhMIdVPS389/4KFCTcHTGl25nWJGocnN69/Kbnm
HivdUjZGA8zv/BuWjvxz0FTlo52xAnM4paVdb3K6YmeRjdgVFd8UBORC417GW6dLgmNUaf5OwzXs
wkBbmJFzAtWox27giLY4dbhx7nJsK7aqW19ayJfmzWwpqaostwewh6dKvAUKBu+Zf2MZdz5+Z9o4
bFJKr8ro1/lmXOqo2drSObL1CXfjOyj8Q4rfbmW1L3UwXFgVP28oa46ZEpDygIDa1jEQA8lpj+Ip
7Ie/lBmw5nQe38ucMh+a4YRMehUU0AMdufLjS2mOzycJZ9j/7qdlrtXRkNd0g6obmyJHYGlbLuJf
qHcbIgK78z2w9Jrp7x+27UZg1Oc1Cj1AKZsLKVmNrn3xCjRuc/4Fn3exNQftFMR800zUw8lL37P2
RxS35I//fu3ZU79/+PH4ljuRFkXuceCsNxCs77tfKmri80///A5pObOwhOysHnOWKDs1BY7NEZW2
ZOesIKB2uaj2NXXT6yZUjIcEDNKFs/jSgJ2dFDRY/Fi6OBNAY4weRypqdqGKy/P5D/p8ZltznE6Z
pVZXo3s/5mGL6bVB7p5l/XsO0tAkeA9DHbrr+VctfchsYlM9mpejZ5nHcBzuKejzN2NIDP38wxfG
7Jzl1hP+gJLPw30qv+BNX/sp9hfdsXGD/fk3TJPs/3coa47tcbSQwusyyOB9ELnRI9zCcZJYZxlA
vAoGz2qqYjv/qk9byvg/Ay+JkxTI8jE/YQvBdSjfAlW6sEl9OvUMMW+naAoYiDAsTor32Fb9qrO8
Vdtf2ISWHj47XnkUOohWD9iElNcQEqYJpCsYfp9vlKWHzxY/u0CVGkxnTi0J12EWAdNFMKe8n3/6
p+OHdpmteVFtC4KjukNR9ahemSILvvXTIXcF3FZ/HqhueTv/InMa7v83jnjT9H0fFijsTJu2NCv7
AES3xwgAaqPvuf21VjnxfZQm+oOfYOtB+Q6ioDSjrFLowXDdVkVHDcPQmXeq3RFc9xUN6mcGrQBs
8wlUNrxOvLCvoaD2T6mXdLe1n3nvXR7LiLtLl9ymHvWkazcX+Y2R691OR8kymVu15brD7ZUa8Px/
nJ3Zjpy8FoWfCAmwMXALNdPzmOQGpTOYeTAGA09/Vv1XHZ+mkEq5iBRFuDzb22t/CwADJ876LUeC
LtJcbSfbj9XQAOPb8HvoT4Amhun9sLOKIT/6BYUypvONeKVtlrr4PB8+NQ2wAz4QBcUMCGgB7GgT
quFZqLWlbunr2tqNfLPRralrn5CVvC/h0OvMbA94xMpKujBpdVqPx6szzd23Tz5SVpDW7dxbFdIe
Lo+ahd/uaoO/76fBt5iwT0la7HlfbOCdgDT443Vf1wZ/JVkOFwdqnqBv7SErnwokoxonwN9XwqFf
rp2wJNbGPAKvqnKbGY7JVXIzJBAdz0DfzjCFD6zR/NM1cmWzPK80X0wu3e4Fec4gAAAGcqIKp+AE
xGiFUQRfcsq2ufkck5UWI0u9rQ0ms25qMwMy+gQsYh6O+eTuUtlCjeC6MC4G8IKZgS378WlqW7Af
8rLf+P1gvMxGB675zOKDaxDvZaaZuUlmJFGGLrKnQuzxYs+rmL2BiGLd1jKhx1o47C9DjvEhBZzk
1gBM4rYURgISS2nIe0C/2QcyHdxXK+2mn80Ili/YzJ7/qjx3gPlJ6v/iM4FnxuXBYtGFuutKOd4k
tsocyaPohxF8cwKAH4LfQMOGKnSC29vNjzTYtcHttyja3O7w5/543B13t5vN7e3L/VMZ8uD4FPza
7//sn/4c/wzBH7m9edgfj8H++HIMjn9uvCDc7otge3c6bbfb18MBf30/PYeH0/7uFOI7m010CPF/
tuEpPES3m93u2+bx/N/CcPNtszlsvh2Q2LZS4aXqarNj4nEBMD+qK0GJVXOCnEax8umF4apr8FQF
f2eDNwO0cDVwvoULXs58V/QGeOLkNZsHpPQ2/VXv/jDoOlfw0/I69Rn44Uj1P5FkMDcj95wdPC+6
Q+Z39f7y4FiqkDYtkJHe98gPE6fUQCJjjScwJCDSh7aqT4SmHz5L803uDyuzcKk0+98Kqb7NMeTN
/iRL7yhwUArhSSeDJi6eYsf8GB3/CeyNlcPNUmHaHdiaSgAETLc91aTLwzIF3B4GIbdzN73BfRwU
ifkGKXorUZ2FBVPX5ZViQvZ0jOeChDXJvsX0fbbyITuArTKHkz3m8CUch++XO23h7KOTzDhUNoMr
EgAYwTywZQ4joKT8PRkuRka2vVzGQoV0yXNXNgVSvLHFqFnu7VGCyFaDPHoG6mfh0KzEJZdqol0x
VNf3ykOy9Il4H8Ocb2yORDlgDsraX9nJvg7yYBL5/465AW4rosPB6FTDjWeIeffD7B1+YwCCD1MY
wasn3zE62CRkwjmv+2ACsVKtTK+FY4AugUbCSOORGgkjmUciEqvnxIfhir1mYbvQfLpQcypkJ6RD
2xMStMK4lAA50JAASHvVawasjc5z69MKVIkBb34UBSRUeBtjMH8LYpFwQrjyqmGmSzO7pvGNGYZB
J9OCZ5STP8Rl+koHcczluLfieu3dZ2FP0AWa/YBXDaAh2lPXt/d1mr8IVj9drsLCOqOrM6cicYlV
EHFqOy9C2sFdjJf9sB78XWomxzYfnyVNVkbzwqzUM82GpElBPTbEKYHtxARfmBSp7QTep8P8YsVr
c3+psbRNwVJjW9vEEXBv7Q9Z78HFBSeglS10qQraHpBNhGfIKhYn6dYI41feg+FbD5bFbuQAxlEn
1hIfFuaeo63/sEtxqfAHcU6FfrQRYQ9UVj05Kft7ud+Xvq+tXXBM6zNJG3GacFTeZyAObf0htXYk
LfiKXHNp8dLlmtSTcIYaMvdIxPhbjLB7hG7kLi/Tj76ofprjvMvz4WWYfdjD0DVB/kLFdMkkkn9t
TEpVnkAdxOuu4sg4900o9fxsum7a66JJyzRcFybJ5alURf4NfkluCMzTeMiVN0SgX/DIAfzlmiAv
gcHIv4vY0FgTYORmcUqUKzZ5JiYEwW0PbnTIzr08FhYWYl1COebnGHWs3GM+TQcmYQKSkEenibdM
reWVL/WKdhisi843vaFusX005T6pzXLbZZm3gQNY9ni5FgvzXldPGk7nYjuunWMFQtqWx0ztOwWP
1stfX6qANvEtexjNzM7dIzg+ifHoI940tvHu8seXfro22RHhi7nf4j0ZoJK7nKkXwGtW+nYBBc/+
Cwx92gThPWjOQES7x7KAoRJ4ICz9aP3aPigm2CPIf90jUutKpLY1AAuVZ50xEEN2xEs6HccanlSh
jN18lylR7IdcsJtKVllYUketjPCF2usqS1ryuSiGKUP01AaTjpvmoTkD2K5qW11aCddtBt4Hr04z
9LRHQD6cE3HidnP56wvDQpeu+B4uIPAOG06134NNQ4cOWlGZb5jVipUeXCpCW6ntM8MrL3p4MMBD
zyWQs4MA3YDvcrkGS61/3uk+j4/B9I1uyssTifN4YxTCvx0NN1nZA/67pX8RItGlV4YJVKAtKJyF
GakOFUg0hxbLVxqSEXSV3UQVzBrHKYUNLHQmv6wh9bY8idWNBM/xhwlf91PO68IIqgyEOc/xzMcW
VuowV67UQY2UPFKgGCIvN+pfTjONiI67DfT3rSTgp8zd2IOlxVMYHdcAZQDhBFMl2IsJWAvSKSSz
VR2QdAFfRGFl3UF1ZvoH6PAiSuGN+q1OUjBeIeC04Qk4ltbGBZ3kMJms24MBgZAlyyb/xcrV9Mv1
R2IB0sbmKPEsdmQ4Du6pbxkFXMI69VpyOm8qJt3t4DX1s2qs8YGbcGj0VWNsGC9FmLsqD0nTzTCW
bOV3nmRq41ixF4xp4YAZJLrmlTU2Hhw6JM5JFzAhajG6cjhbOAjqGrZucBuHZ55x6mSqfngAC+3h
Up7+ahXNb2s4stwxkGI4bk8y+XZ56C0VeR6Sn4ZeGwMuNI91dwKoz9w2nvoW99OT9OXTpIwDNMgQ
y86OXJlHX6v0CPsvq+RTcQkTggBiiz2ooIDLxqFqzZ0aqh3pbdiDNuBUzs14Zu5A01DacpsBHLGy
Tpzva19NA2378JCCDeoaaU9nNz4GpxmVylNHu98InT04vsTyOvxtOX273LILa4YuBzZzYk2FhcCI
S/w3R9nHIuZ4eYGv7OXvLy0a2ppUigK+EmBgnQhAmCF8G1XYcfvh8scXjiO6+rccXauF9Yo4maK/
b/FkcV61owr86F2W8HylCgtNpEuATbuTvVXjgC198cZd8pOX2SNcca+8G+r6X3jLgcJIcFOAATUs
WHvAAd1yR2cFxhZgyWO3BjtZqsi5GT8N66mk5WBluMGZefsT7zS3tdnuauGtZQcudce53E/f91No
ZbJBlCezIi9Wn5EbmP4BFDjQnx3egVY6fakW55H2qZRRdiB4IPEXvl8D37gKtpKCjCRwEn8lWL9U
Avm3BAnGlqvsQp4MLNqwnewqtfU5kKMgg9orK9pSGdo0bxqT9bSxxKmYO5AY/akIfFhJb1yRptur
ZoeuMkWwnmQw7bQBIXn31JMLVGdnPqf5yil6oQbWea3+1A+sBvOzayeosob04Hfvnk+B3PNXJt3C
WNL1pX1GTbNpHQNn9PLDlpV3GGsp7tOY5T/iuXZXilmqhDYlTAWzOLOp4qNBnyx2azYv0lk5rC7V
4Fzkp/bJS6uyKzszjiWCViqN4V340aZ1YGS/Lvfv0q35P2LApxLaLsXJpe+NYz3gQRt3dDiAJt2t
71fHROGtr/Po7TRWICT6AJrZc0tXNsilqmkTJObQqiW+HR8VbFk3sKK8mytMj8LyH42kX3vQWeob
bYqALlCTyUIDAhcxe492fNuOf1aa7vxLv9hl/9v5PzUdMvFn5LjW8RGYZ+IFlfSNR1H6cEoZQUB8
6OqYHhMgLN7rCggZHPlyFrHZ3PS557+Xrs2eKRgZK9HTpebU9sgR+sKEO6hoDLUGHtYDPC83IO+B
i3y5ugsF6MpVqL9yO+vn+MgoXnEKct8V5lvl4REuEYfLRSx0lq5gjYexHQZWe8d4LOEWGwcNZPkz
mNWXP/81BYMwXbDKKscwp3MVIDGCSEQRcmOnCQ9tt8G6VqaTueGKZr/6UsEgoiiTLWw98mObGO3j
PCgH2WpzuXcN2qxsEuft5v9GEHV04ylwoyyYvkALIyiJksY4WWzVOubc8V99+9yPn0Zn742wr8ub
OhL23xiQzkQi6gq2bwpLXpy+A5GeE7NdCczm++X2/XKEoDbaYtW3QJ62VQJDnNrKJHC4TXXrq9YH
cKFp3vMJlhHXFaTt3p2P5JPUgwzOspKQ5DAznkZ40gLykL9cV4K2OMFet6plY1hRwoxwzghMIeyT
x0C0zz4ul2CdV6Cv+uf875/6J5+smVRQbZzYnL/W1HjxOhuZhlZ3KCiGvh+zQ9I4kPmBPDUl4iex
jBfZtdccHdBXWgzIAN8Rx7i4jABHh0muUSCNnsAFDT7Hc2Nds7ujEG1NQv5L7iPpvYpiADhk/SNJ
FLyp/15uwIW5o1tU+YVCZNQrBGg2DpxTph/Qv68sFEuf1k4lBGqR2vWFeyLur9F8zIy3636yFvyY
J5KUokXWRa4IOOhwcOlWpt75C18MJp1uOBi0jNuiYCeQoX+UghdBbQJV7sDxW6r0DwzudtdVQZvj
dWn1JEPwKYIx4Z0yAaYrQO2+st21eW0h5Y/lyI+IJJ/+CNr+9as12e+XN2Lq/J+RlgPkfQ9IbQR/
yAOiIeAbGvuyMm+qntxBw75Rk9ga+XTNTobitMnN84aktDvjL1z4QeQvdY+HQOv1ch98uU3i49rc
BU58LnICKb7MfrhI/MrglGU21sriuvR1bdJ2NuJxU+OVkYLdqg8jDpCl06DnWGKv+vn6I3PDiio1
OmjgkRMbjtYrIMKAR6/JyBd+vv6KDMCZozJIBxGje1d48Gu8b90qGG5hYdDFQTFw8JZVdHXEJp7C
LEC9NznfXm6WhSmsE7E4LABKzK06Mmz7W8ws2ARzuFB5fertqjICa3h/uaClnUcX5iAvYwTi2G+i
dG6NB6eYijKgM2QyLOn5fuyNagdTCaSbUVnvzbLqNwgfxLt68Ixftd/11x1+dMVOk7WJPwIqfYKr
/U6xJIo94/flKi71k7Z9F8lgi5wBbTEUw68p9sM0E9chvvC09u++Tfth9FMFctmUnr2ycmjk++9t
AsXa0F5lXUgdps3wIpWjdKCPRswOzEkxZYBIe90540KuzcKFw5ouwkHSu9P3pk1PqfWSmiWsxcaQ
dS+dd9V9gTq63gJ+V0VM4MeEAqpg4u+zSDfW9JjKh8t9fN6Mv9jydLkFq+D31GKERmVm1zs+Wd2u
7sf+ZNJh/I1BjBySyU2PBZwOVkbVwtKi6y8sx0jh7IMasYpBdPzX9H+B1rGyKi70hy66yLmHQD0H
qRbEIQEDvnwHx5rtYACc6Jxj9pcbbakK53//dOhkFCFp0zonraoEnh6K32VuelOZcDu6roDzjPxU
QJNYGTSZDInUdbPrWHEjmH9gU3/d8cPRJnae27NkBCd/1c6gQzdb2bcry+JS02jz2m/9rBz8qsWR
n+EYzkMon+DfMq3079LntSkt0qaUsAWkp9iiG3uoYTI4bLj5dF2za5s2N2dK/AIZIsDcie4vYtc1
ojWXv72wMem6ismLWxcppfTUkkcYGIZNxbZx/UNMP/Gu/nK5jIXW0WUUTlwVqT26Y1S4/NAr/jLV
FthWrrkSRzsPvy8WC11DAc8drqrBtCJJrA8xe22QgG5/3W8/z+hPQ76usziezMaN3KS4L2cSB26Z
nTyYsa50wNc4WuroionJ8DrkTyQVaGH5EPpWMt4a1K839YzdoYfUNUjGXG4GYnB42mXN8FAgNeMG
2a7ZPZNdthVWka/9moWF6j/h9KfqktgbSl4CJjLS3zV9Jr0Pisnf2bBXars03LQpDnct0zV5TCOP
i6BPHxvAQQGACL0Srmh2cd06pTOpxtRpk4b7NIIvYWiVxxZfT52Vk81SE2lzvUMQKU0bVAHPJIhg
FdZdm38I9XF5vC19XZvrk2qnXFogdrHuKbUPrPWCuX0aq9fLn1+Yiro+orKqIU2MmEVxWjyUuOUN
89AGcdIer/u+drkWJcBiBUHjpEMRGhnZ9N7P3LCvm4w6fGqGMVdfkIxGfgWTNkpgA3fniDWR+cLY
1OUFMMmhnYRDZaQy447Awb6E+SvsrCx/Z+KhJKydNWLvUknn3vk0y0yhmCFs4US+NYJBYODoh7Ad
pkEP49eW/ryuL7TdOqUZ7EttxqIUUqykQp6HNBCQyuc1PdDCuvt/j+Bw2+txoUc1+M/ZPeVwyb3u
l9v/tk8zFTxxwV6LUqesjl1Nip0gKtnSc9T2chEL80x/1Z4sxkZOFYWFKJKdYSgJ78S2fSTpGWI2
/r1cyNJs0yZzidWa23CPQW4EhTdOBmNH7E3+GslsYRjpj9s57PRi6dQiSmDA82iMSjyMpEqPoyVj
+HqmeFFyEHtcabGFyuiP3E0/zHhNH90ohvVSV7ND7MOjqFsTDn79VkUd/ZH7/IguZ/hJRQhPBLLA
k4q5b5Ch2sPAFa6kQZG9MdcODH/tNPv1iwFKPI+NT9MQBk00pol0Iy6rYHY/POvnmQc3xc8wnyTd
L9N7qNJ3s70f8W5GjHe8w68M8K+VdCj63Mifii7g2mfHoOdFUHhvTKhJhSzf8nkIa7P+3cp8N6dd
BCXbsa66X/BxVBsw616aITnWrtzlXb7PZ/LmwZD+8khdGkraWkFlb+BBCz43XgJhqEq+pU565FW1
t+10b5RsRcK1sGLoaKnBHNOxzysnwtiB52F19Cz6crkGS8NTWzOKDAF3UFsZJFN4Whp+x6D7yerp
uo9re76RV3FtlNKKYgNmBz3i9mevSIQHLn/+P2HUFydYW1soZFqSxqnbMvIdUt+7FK62dWbLY54x
GCzACDmEpXp6jA3Svvi1nDYT2Hx50EgZ78vccze47yOzcjALvLFm3XQgkntBDZHSbzUVyOlw/XRb
0MR8rjzLfJuTUn7AY7JBVhggRK9D5fMnWrjWtzTL46jwM/oOhyxz7xWxdW8of9rlUwehhp8U5kuc
IR8VEW7PXYsmLAwL/Skf9H17cspJRmCG/6iH5CZnMC2+3LZL64rOiZLU7ZFcUzZRARj5b1HDLEM2
cj40vfozG60Jh2PDrmBU7pvmveosWM1Zcw8y7uXyF2aWpc106XQ+sl8nJH9XBrlVyKScAlF6xbeZ
p+ShoKLYlibeUVaG0sK+pj9bG6OsQH7Nmwje0wC7I9o3GuzvPCAgQLBNrDTqUodp47VRc+l5I7Uj
MWcPTdx8VMyQK99eaDD9KdoXpEoGVajIILin4/3nTRjNrgaRMqwn+1vW9is9s7Bi6OoXM1OW6uLa
jBqSwVaGmH94zX+T9EoWuqPrXyBVVa4jPCfqYMtS9mbow9LZbN+vG1jnvvm0hVRwUXUhyZMRcuAa
HO3KI0zPi7A3YoCCMImN6vFyQYsziPxbEp+kr/yusaPYyf07Lju2ZSNeViyIBI4Db+GGTjoH5hlU
yNCth5GFpjMka6vjUj/Z/xY/5+6MtclUUQ1FVFj0qQQvGTrZ4ozyXNuRF0a0rk6wu2ZICy8ZIuGN
d2VMNoKvwdgXXqd0YYJjmZ3MLGCuak9tz3nOHcfWzsKcvPXwfBMKnulgclzurIXGMrUzzVAjK1GQ
jERGFUcQ4NxXWf2LuWRtqV6qzLncT6MuaQqzkrwhkY1c79BKKjj+jkhS3DZ+Ne+pS6BBGJIk9OGd
EMSSTWvLwsLCplOw4M9TdE4JHtk830n4p9L5pW7sg4Wuuq7ltFHuU+pOQwkEiN8+MvcBQAc4PF4j
iKaOzriaTGgoa1rbkXSavT8471D3wccVUGuZ978ILB6ZkX9crsfSSNbOKkPJjLQZE1zBreYmUfJ8
gl6rx3+ZQl8cVExt4Z+yubGzJKVR7mMu2ixNjslA7VunNeYDT8Y4JJlVbdoOD7A1IGsBmBxvUK+K
jRRD/hg7YwJHJyrClPlVgH9TQXuWsDL4Fr8NWVsduSPMo4jhDuz3pdx6xK23E5XernEUDRxQUEPi
5llQTUURQsDxNovGPOJl4051khzT1vyOxJMfWTOZOzgw38xWismc5+ahhDhs5s0cln77pvCkHlik
4XB3jqtdZjdqM8Jn+6pNjPpaO1Xt3Jh54SikQc4237pKypeuy8QbgNDdzTgmYu/Lqtxf7vKFGCLV
0WAKeoBENdyJzCIXO1p5csLrlddB9QGPlz6BnXzmtv5Twkz+II3G2HGZGhuTNfLVGwcj7HJrLQv0
6xWI6pwery7TnnPMI5uQfaHkxsZJvJtWbhBLX9cCTBNvZ8/NKzsivXXntPEp5f6tl1Zvl1vy61WG
6potJOCQNlbglInhuVW4hyJ5qsNTgS9XVpmvZyfVaT2lP5SKMz5F7Xg2ZZ/i37BrW4tgLf16bXGO
Rcbq2YmRyzEVLSaHOnjmIANgTV7GTqysZQs10Elxdtkg/aDDTlnFDgvgIF7Brnr1rLH09fOp8NP+
kqYAVgDyQCK/qW+A1GkCCyLMgMRAxiCP5o/RFncxrf7garMbPOejGTsVcFvOASmyJLD89vnySPj6
GAqLz39/SFuk3lT1CYnMEkbyTnsjXXDopWJhW7cfrQP/7MsFLXSajpQDcwfmXUKKyPAcUJVYdWK9
82JMtoNQoFw5wy1MG//c3J+a1ckrUmXSbyOWFWU4K/sl7/1NZazFlZe6Tds8OZzHeQE77ojhdBBM
hN5KJJqttNDXyBpKffvfX+83zEw4ac3ICYygANX7FiGoYlc+Ou/tD0ZB+tv6cHvuQutDRuxIN+VN
e7R3ZOsdYD4+w/y73wAumj5Xr/hLvKZqZwZXJQnjx2n7bVqkNC88SaKCusUzcPPZbU19KD4FNoHw
8hhZ6D5P674YwpfcyYUVZd5r7tHArd44UtIuf/zrIx285P9tXdNyFTJ8Sgu8/4PVV3ukvIf0bHLc
3xnDa1n2z/mabnWpHlpHcmdOLdlYZ+ND9hf5or+sRJ45RGuwqa9lA1QXPlZFBQ0eMpAjptxur7L6
XUofcvdhazQJOMhT94ep5uNyuy14YVBdAVlCkNCrphkjeJaL49ANAKZmgFBs4IHF95nvJ6+N6w7T
02zb8xNMqf0+RNh5pIiw+QTSLup7MCUveWhWRRM6quoQCFTUq4HEtPojg4R+73VE/Cg9E/z9Cb5L
3zPXm/tghvVtvb1cD2vhgkd1WZWNQe26Bo4PrbT4hk8Ge4ilyU/Mc71j6tHptypH83ucned07ePo
j5wzJ36AQUcV4PhA7uwERLJpgBEsMC8YPsKfeSjpNO4b4GU21MpUhrCHPR+yFGIIJO/TapcmibfH
LkVPk+Ent25WZpuC0Cro55L/LEBO3Vp+hfzIfAYITtUee3J8u9rhIZ8FOMS0zyNI1zs4j4y7eaLu
Ph3meKPMGf6NXiV3cd/0x2FMpyOSUmUg8Hq0ER4MiupRubi9iupoZ+UYlpkHGlY7FieGh4CDmDC1
aN70m6KU070pMuNPkck3px7U97GRfG80MRR/Tm3vYiBSTnQChQzecDhqGZMYN4kzDLtOTlh/uDVs
TXfs71xoGYawyXL3TlpN90wFyQOrp/j5ZVltEcbHgR0+b9z84c/mkRsI3pvKcfbwg8s3c1vMTUAc
Ft94Fv/bQyJ9h/QvJ930vuo2Yw83McnaDuRLgjSSpKfPVd7Xj7gmI111aGSPU7Ot2M+Oe3xrIBnx
pc0LcGyIYOkUxI4Yt6RMGnMznLWGJaPjRkmoowdJzYACBvPgJUXGNjGkZHxjuH6+Jp1YHHzamiCH
viuaDjfKhA1eNOWpe8MdNX0rsxR3O8OxGrV3q4I+Ig/H40EFW+DXzPJde2X4L6xJutTYJghxJ2lJ
oyR7bZsPSnEbSb9fnloL65FO1lO+zCt4jtKIJ8PGBZPRctIAmVBqdA5Amlvx38vlLNVBOzWVAC5x
gERpVGQ3LjySTUUOhrnmqbCwQej6YzbIquEJWuj8jMWGIRiNcx6RBcv4Q+0/5OckgLpc2Y0Wzl06
cK/hY+y2cPmKBjMPM14fO+5GhgEvWKNG09GrnpKpjtsrHG+AkVHXRp5TbZzzhdS091O5hlRcONTp
iuQKDkyeAtU1SvtyW/M2GNt+58wQ+dVrh/2lPtfmDbxOC6iOAJs3PGAW8MxnIim9hhfq5SG1NHS1
Y43pOmNXMrzknyGcfZcBd+WGNPthwdYuR0qXu3a6Wzg66p6/cyeBkcCmGLkTuYeS5UYN9XWXRV2M
HPt+B/mlYlE/YZ+qWriAIB1brtwQFjpA1wvDqFgOZub1kYsspgNekD1c6nJ7N9Wt+3C5E5aK0C4h
RpdVNGvcOhoJwt8CcUQY9sJrIeuntejqwnzT9cK+0YzMQ7wlsrxhC0fVt5GVTmi3RhraY3x0cyCc
rquMdohtXA+JPSnpI9uX5nGuhf/QTQmBfsmb3y8XsTDtmHaU9WnvKryP9VFrG9Mmp4UfISYtnzqb
ejdSTXLl6LcwZnUJL/bXpCEda6K2nxKItJqdl3veSjstVUKLHXnM8LELWk00Z+Ihk+XvrvcG4I7H
fVa1V6E6KNUFvGya67MHaRP1PItmix+9ZA2atfD7de1ul+C0F5sFPp0PzyyLRzhsVENQxAby14e1
nPuFLtD1uu5IWNpPtInqOkHKLKxI4G359/IwWvr2uWafbsupsqRFnBTGJklpb71Uih0eEe0VueJ/
zmb/H0SFevrfzwt7HIRfznYEDJAA4Rg+Fu+1NVt/RuLNhxaHubsRoKZ7p3J4GLftr9km7obTznw0
0pluukraf7qxaUOjq51nkYAITIg7vDSmwTZUpeOtMBXOklVu/vHt3kUmIBbwzszMYy8UCY0JRjl1
7DhIfbNnbN3d5Ay7mfN8ZR4uNKD+mhIzmFMVOTwdyh4yBmG+83Ra6ZuF0aW/pnAo4syhsa0oz1TI
819pbwU1QCnJWlLxUgFa5xc1NOXWgI1vTOm9mDyIqPM/pYVrSTWxlXPhQvvo9Lq0KarSStA2uDT+
Guzu1onXGEX/JQp9Nbq0NbDq/cEozRnwoLG9cxy7UCHSP/Co2QiPHEtpG4+Ss/4vE25eBgjadLcW
3r5/iLhxb5ApiBzYvMq2Xp/DHR62DXvk2zjfHZklt8iHKXeNgBVL5U/xzoK9dx52eEeNpE3L73LO
yg1HjlFIcJu6N5OqD9teSrggpmo/86nZGHWPU3CubBqmtof7RA1GPJMDlCAOEixg4oTkrTbPYBmQ
NA+emWRveS5IVKmJ36cJAvxeyqyNhTfik/SG+ZVQAQpnbJsbGTtt4IHAcfAmkR9ZwqtbEFHiA5TT
fWiaeX6siTMEtp86b3mbdpgVim+LrGyrvS86YwvL6lEFdQeKdMjgYfFOe2F6YQ7znew4Ss+VOID2
UGQCT+4jLmm+WSNucZfXnIV92NQWBdvFLyCEWJFDnhj/xnO4pWdd6OGG3VQr56GloX0ejp/WtW7u
HCedcdSqRrpt0znkprXJkPRvpWuzZ0HZRHUrmUTywRFIdYgso6dHS7TpLoHjzo8qrZOPaoj7R0NY
7DQJJQGfFt42L1wEmxAsAcQ7TbCeOzEJqNnNr3ELXVbL8vJoqnFcke8utLOjHZtj6Smk8bsqKqu/
rvg+KMQFUzOY0h4BgutEH1QnLoLqwPksJxVZmDcgg0zq3gHZAdKZ8RfE70isbAyIuy6PnKXFRDsv
yDimYo5bFXGeNfAC7a3XwZ3KlaV84R6gJwiwSU2kyV2oJJT7aLb+AbLSUxWLJ+Wme1l4fydzWqnI
QtfoeQKVgMsgr0crIubDBB+BocYNcKyCwnuH4m3l4rcwB/RkAZHMQNJlGJ9jbH4fZfkwwRiQK6cO
nNxbo2MvnNt10CIZkOmdcxtqAiICYb/CciBWa/HapY9rK0XrpB6fsiY+FUBRNlQGNeEBwmgrC9HC
cNJTAOIGyekUNmYnnNpgEsK9rW005fbyWP3vePbF7qSTFUcCXVsp0jGy1EzSYGDjFLaF5W6KYiTf
nMLyNnJOx32RCntrOWouQjxmIpoxx3zbEmXWQfzmBDENbIoZOxAaFn+zidqhFefTtpnaqgocLCRb
uxJeOAyluyt4Me5tn5lPoiMSJ17Rb8d4C6vy4U7xudonspAfedzjaXgaqo0pjOIocmjEVG/0fVgB
dvCNp9T63qd59oiUDOeG5QYFuFvl72MW85vEmc9GjZVge9ur4XEBPkO6TVph3rBu9F3Q41j/WJpG
dRwsDm9YPGnE3/DW5e8kQGn3cx035lobYzX//yYm+vHSlonTx7Aki0b3V4poDazJJgS/L3fgQriO
/N/RJWl6Gc/4us+LftMCq7GfpDluJPK7j70jrNCn6L8BziCHWNrNYzlUxsrJ+etAFNETxKSTSVkW
SCGPuzh7nlyXbX0jd3a14wd8zsYd+x9nV7IjqQ4EvwgJMNhwhdrpfZnumQualdWAwSzm61/UnHr8
ikLq00gtjV3YmWk7MzIiFfI05RPb101jrZyal/2N6CdGUqIjdFLoiq/PZHJQ6oaBrVEALY2tZVmI
F48Vl5ye7IwdelL9sObyrqjVStnvckQlrnY05CXUGwx7UBGfXsE4ilz9rxJV7TJ7Nr01OrqFT9AP
CFk5lnIFerJFRu/BzPjdr8VN57g/rxvc0vDnc+nDnQVCVUBp81qAZoLdOFyhPNXIYHKnX9fHvxzu
iH4eEA8skeiJgaJX2twVjvsKPqGX60Mv/XTtJVFbbTkg0cij1moDi32T6JUV5sq6LP3u86Qf1mUY
HGC9uK0is5eHOqZhHrcrbrb0u89Tfhi6bZPBQmc6+A1KGnRogk1TCT7StQzv0i/XHihJ1ru0HRx2
ihXnt1ASnI8FSdc4LC7fV4je+5VbTeuUEAGLVGPRwFXGgSTpm8KTwvLrrQ8EDMBGa0nSpZXS3NeI
e7MbE59HKMiEuMiGMwrTFl8D8y64r863O3ZsRJdtOUfctEPgakB0Ggdxb4WiQzWIrnFQL3yF3hQm
HL+jRT8NUQakyBE1o/rBd10Vlj4T36+7wsKu6My5cd1ZruvCywYqdlXW5Ju8ot+nMQNEyS8eAVre
o/X+cwFbbxPjAPCYADRVqMh/IcNDrZ7z9vX6dyzsiN4jZk3URtc7cnNiNL93JfmhAO0ORDKEJOtu
ege0L9cnWtqT898/+KAlidHPk++cqrR9TCfyCq57lOjI/vrwCx0H5C/U4sP4c1+7KuZ8jFwwBEWN
mcsAJLnxwavGpgC+AKyGQljWZkKC+G5OnVEGZj+xZ6Ys8w3829IIPNAhP42G4+xQ1G73jrJ6a1sj
cyb3DNf272mmqHFkEyoeWVzlt7HHki0v8nw7+R376reyv+msuNxD7cf/0zh2+1vK1tj27gD6cIMM
P2WSc1z6iH+TxqUZZJ3Jnq9//9I+ajGocDPh1WUBppvSjex4fBJz/h1g1RCp8GdReyvmcvmxQYj2
2JxVUfjxWXmvqrIv0xQfkJzZ1HH+ZNRrfVML0VRvZBNjlcSzsKfIqMUxNo1DQeY14YCF+9bfBOYH
I/ESAKv6eGoi6qv0ILL0jnbkBCDUPenpgc/oBQHpaSbrtQkX1kvvaEPN3LWdpKyjoX0noBdQKHVI
MO7Fv69v+4JX6T1sY+yoKsOtNCLW0G1yZYlX32/VcRCuvRJ8lj7hbHEf1sz33BRaRRMA0qa96fiX
Pv1leXkYr+peLn2DdquoBsCGk6yyIidN4wAyAQ/tpJ4SPGrC64tkL5iU3pyWFKogAAS1UVWG0y67
s09O2IWo+RmBETpBq8JuY9wC2LCLg9Nzsonv+Bvdrk2/NPv57x8WEIJik12WQHh6/qheFTDGh5IS
e43hZcHz9RY0igRQ13SFQH6KBPLd9N5ncj/F5Wb8dX35ln6/5vPSFTY1CZJsZjlvVTkd89pfSZAs
Da1dNxK7JfXU53YE5phnlCaehDkerv/qJbPVXwois0oo/9hRnZvPgwePHqozj4WbtwFyS2LFthZW
X++5aYQCnsObVNQlwAk2NrgyhZkZ30ZSkRDoMP+PaxWfQ80Rvf8mdxoArDiwpHmsggJEab2Lu9+f
Ty3Y/3rWBp7aADq3kW3koYNLQJ5PQUnfOF/Z7L9B78I7Xm9ca+zWqtDxB0MKndD7Mt66aOp9lcED
wEpbqKQf7K8S3E7P5o5vjKPxtX+r3/gP82nKA7ZhxzL8HJ0C0VvYoLVRoDYEFAvHU4Pl8nwrGG6N
Ainz62u5YNc6Ta2kjj/b6LGPROLXd15Pp3D0e2fFtJdG1876TDHK+JDg5xP/mNTymzH4T5/74Zqv
KyiqGLMBQgIPlnZklTO8UEvFn7wE6s18lju4do8qXcTH/OQz7zeKJL9MtqYItnCS/E3xfIi0DTWA
K42xr51Z792mOsVEhOawRuezMLzeyCeclEMmuQeqMHZ3zPphgCCyUZ+89+glRlFZ3LBjQiKVu79a
kx77rNtf39WlH64f4WVVE0RaN5p7tKeMZtAoMNaKNY6VpeG1A7x1KlGpokMzkEHuJWVbj0t/25ak
+eTvP0/8YV89F0mkPGeAUI32AajENOAivyMq/3p9fRaCuN6KlXeW7ZqADSPB6KpNlQG/mZkPtY3e
HqOeKhTMjJXL1ILr6sWkniY4kmIwTDgFgcRoq4BIFMnD9c9YGlxzXtfLzZlNBWSWII4xogoOSbrN
9aEXnrumdlDLqR0FRYI6gvrm0UbVkjRjRFPn3Z7EkxjjtyleO1EXDm69IyvxWetb9ehGyGR7X5SP
QsZEh3TjoT9q05K+2l7/pIUeI1vvMSpbbsZpSlnkwq+PhZAzHnMcGdiK5AfTzOkxkbQ/FDm3b+uy
gcAJgQqK7UEjVBk9eU0sJKmu/5bLHmTrkHvluEgIFq0dpURAypABaNB1I9lWAHKulIkuG4etN3AZ
cQ7WaIL7EOgGwZ4yS7ZrJtN9vP4Blz3I1nto6FTMvPLQJDC4oGVJ2VBDzWEo9kJZ/JuazAJVhGwt
HXLZQmxfC2d1m1aoqxVOdC5JeB7AXU0FZRJUHuY18u2l79FC2lwy1fosH5CMpJuUocdPjXuPGWHu
/WFrbPZLk2hhDdpT2YzeUhCEoH6a1+9G92N2srCd+kCZ/v76zizt+/nvH2KnMJwY+mUAbpa0pyGh
ZRbQeE1/bdGHtKvIlAqgcyXigkkKGY7uLB9rnvKnQg72bU59cAO4uUpuvZKwPQS0vF0G3dkTE524
FUY5I5MCYdqVML70qVr867zW7MfRdcBBUt5O0/wSg0/z+iouOOj/egA9WoBXB/ZQA99kxF9b/kem
a+xAC/bsnYPuhy2qZJHLmGZDNPTltq1vBzC7t+0vn7xd//FL45/t78P4A4hu6rKGnaXiJTVv8pHv
TQeS1ehw/9wEmrfY3lQZRmng1sj6Y8/SAio+/fOZQtN2ZRdcn8THr/3/68HW+dob6gAI0IIDrYzj
MSg427J4OLoGwfFc3jSD0QXIuruBzZ3d9RmXNl1znbqOLbf1MaM3dfAaE1xTBvuFBoun6+Mv7Yvm
PMyidc4aLBsCAQk9Rdqwib1n24NYJpEvn5tEc4q4KPMa8CgnqpPht1HXG3OiJ6hoH4hSKwiUpXXS
LgeVbxPfI/iOM0tTClRyXUAyzHVXNn7BrfWupHLMoCnGZRWBOfrNgqqvcHCFvb46SwFMb5aQ4OXo
3QYxQ0lxzwzjuyjH98kBrIr3CFs9FMYKar0zyz9KA+0xPn/2J3SpnOk2r/+Ehc/TWyqsMmPEhZJM
5OH2/+41k/g6o1FkxYYXbIxpvl/hQjg5wLtF6B9/tso2B7giO7gSXTSZ369Ex6VPOE/+IcBUfVnX
ZMYZ43vWjSNRN3CzlTvt+Xde8Hq9eyJru6Tz+9mK7OZLNd650kZx4ikz39D+trm+AZfvtrbeOVEx
5ebViGYxUL89Vr0bCkL30EK7MzPrPuXq3lD05fpUC57CNI+H2KSt4h5kNoUF3atmztJNCcD9rjHX
lOqWtkJz957KMemKgWIrfnD2OrorKuhLdqT5OMhDqrF2CxMl1JKBMYrNj25a5JvZa3NgxblYyW0s
rZCWtjvr+oLnG7/fwFO1HXYu+mCTfGX5F4xJb5/ofKvvpgrtE7TPQsuqAzUPIHQAb0L9DOTy9vom
/81mXLBZvfswzbsyzhJUbNHURXY2Saxb2TH/CdTbbsRwp+fbckyhWtwP4NDJza6zQxVDyy+Z+vaT
YUVv5uDuEM8QjZQRIK7fqJ/+YGyNQnbBFnTud8/l+UjOXSgQyN735LZQgBQ/C7nWL7Bgw3oHh+Rj
kZUTxi8gI1W60HFSv65vzYJ16STuvU08MytKG9xVGcfKS3c3l10T1pI3u+tTLNmY5uI1iFoZGi5l
lPE2EJkdQMHm2abqyMebKV7D4y1tgebmzhBD2YKBiak2UMiwQP1siUCinmGlK+/FvyWkS1asefwk
mqlMHQT1ZoMPONGQn7pX9gO11WO3dR9U6GyLbfmcPXpfzWf/1jr1N/mhfCy/Vd+ovV2jAF+yBS0e
8Crpeda6TeSa1UtL6EH1Q3h9pxaMQe8Y6eoG73tp2pEQ/v1s+s/GGG/wHNtcH35pAfW2kR4EWZUU
HrDkSVtv0KFQbcAPkz71ZTeHjl1TBySJnthkhqgf8rTnNx0dszvPL6dbt4AiqlEUzcaye2jCpwnq
UZnHv+F/jEcjy8vQbGYRGKKr0wCaFFZInF5+K5x63BlzXm1dXw1pgBq2G/Ygn9uaUozP179s4Sau
o9ZUqYQLGEcfWQ56hEDwkB8t2yJbljf2JmucfSwTa0t8ZeGDpy/XJ10wBB20JgjyT6OH9hiow35D
i/kvK1vbqSVD0Cwdw9bcmWEIc2I725IJc+tzXjyghtPur//6pSk0M6YU0tJ+ltoRgAS3KbXv3Qbc
eXL6dn34haCjQ9Yq9Nq0JtQ+IkbMU1fQJ2qlP9HP9T6OyT3+/rnLmI5nTixBEo6posmysg2lfhGk
3WhBvK3blFP9Zvl85Sl/Mb4RJHj/vVHavtuIoZjQT5L5d7OowuFMkZQo/zRDPuH6ol3cE8yh7UlR
1AkEY3Lr1OZyV7ksDU3pvXbdp2Q9CAom/36Dn4Oa0psb5zQ49Bm37n3hrGG+LzoDhtYyBr4/Vdzu
DOCo0kl8Q9+IfdfXcl5rYb9oThj+/PcP9/kCkueEGbyPKvYTHE+hsvNN7Oa7GNI00Hj4TPzFLOe9
/zCLbZisH5KRozHa+UOFhdIfZb9G1j9d39+LYQrjn/f9w/ieyJ2axylyU9ZJtH8odYOeg9lPtMFo
pbukvG1ADHJ9rsvUu5jsvFMfJsshDc5Kl8moI73YSssz3yccXXcA49ONYbj5Viqwhwvism2ZCgXQ
TGxsqh57Rqdxfp2sPNtbXV2sQB7/iqz/7/jGtUa3btHHRuG38VEy6EdTKtwnMjV2E8RzqFQmtlk7
y8iZjBqkx275J0ZbY+vSQ6/mB2d4ErgsHyhIpV8Jic0X5pA5GEsT5Vrlt3cZOJO2VZPPKxmEJXsm
/65e1hJWYXQZEdkccpe+uzFfkypZcHMdP6k8hRJpNfknz36U5FWyd4OsHIRLQ2tRqmjMNk06Z4hc
uw1o6+1tkOBNzto9eGl4bQsp0hCU83mIHJlsVcd3CeiiG7KWV1mIsTpKEqQoqXTmPD5VWbXH8RHa
lnmf5uxQgFv3ulss7KuOkqzSrEVjWgJKHC5kWNaeCRaHuT5eH/3iw52AOO9fq3HjTPVU4QNQlgU+
H2wBZtudpkHczBVAvhUyH8E4FStH0kJQ1JGSpfInPjtjHeXlt15xoGN5UKd4vzUGCEWmlUCysOd/
4Y0f4khrEC9LiCUjQasNYlpQpH0w8LU4tbQhWphCJ7mq7GbwT37zdcqfpft2fSsWYq3OnF+20prH
rpBRW/QdaJyHJx/0zpTaB1KYdYgsMAuSVjygEr32BFraD+0JBB1XRWJwWEekLqZbBs2Q0EejTShZ
0YYF4u42n7vy+/Xvu5wnhK1prs4KYvgzwcKNbZD+KkAJBnz07+4rHnjob/hK6jDmQfbj+mxLn6Y5
vsO8s0gLqg0eT/fFZO5nwJdw6Q+o8TLbK1u24D06NNEQrWDGBNo76m1E0I/bed7O2+x+lbl1aQLt
kkJAsyJNsx2gNPMkuISwSAExYfDaJfee16LMvmbUC8ulI+DSnFOGGm4OEq6bicwhVLrDhBsHNIjs
c8VXrouXG4WIZ2sGNySprImPlz3IYmpopJ/bfrfGtK131AuQpVgT7lqcSLO1WYJgEkhj+5QXQEZu
Zjrgol3FMg5mdHYe5qqevzuEFO9pbxsbknYtC2zBP3ns6NztVamaaegNCXYcZEbAw5IYRmiW79dt
e8EqdMBc60luG+fRh01Rbctmw27zEsT2mzpfC6Hndbpw9dFhcqnBpqxusVGj7LKXUWXZTRNz6whe
b+Pg+QJwYmLRIeo9yz5lfWU/zVbnv3e5NW0U2q9BTSHyEMTx8n5o83YDnl6ySZIYZTM0Dh6K2TRC
JUq6s0ASGzZc1S9gkDX2M5iPjzJNUFnPvG4PTgQZgr4SxPq07ra9D2lEMIjVt0lfyaAaC/toD3G+
L4ayus2cTD52I7yliaHxHAun3lbdlNwRJtxTbg0eyLuG8Y65nbFTtqAB0KTmdgR348E2PfMxq8i0
NSHDsLF8uYYtXTgudLhKLkf0mzdxe+rNDMxI88Nc1r+v28HCQafDDYsOqZB5RuNB3dwZkCp2QFXr
DCuD/93qSyagvS0KA2lqA/xmELbqitsSSlRjQNVAdyod+z8DEfVG2pV8qiB9+h7PVL0BF0q3kzMU
px5l6kMPrNouNX1nm4HJOGSpp4KEGQUYcTj59akl0EmUm7L0yqrA6nbWo6BvvvWVly/Xh17aOC2E
WKbIQMKftCeq0uqONDR9ou7srbyslvbu/PcPlxTfsjtPFMl48rzuAG61DZXObeOv9XsuxHMdPek2
djqYSTuchpw8Kspem6luDn1bTkFWqG/OMKUrMX1hmf6e9h8+JE9zo5pnX5zaPv3K8uIIAoU1/oPL
bIoEseTfVbIGP60JnDmKY3cA9cQsunQ7Ag7xxxMzH8OYyuqPVF6Cq1FuFV9BG8kexqRuXvrEKQ40
tby9dJnZb3rlCRGQyml/ZzLrD55Hyscx88db28m7r7biHXAwwvnZUzb/rAXtjcN1O1p41zKdzLWD
koWjCnRR1dzbTZkRDCC7HEu+RY/GQaWnOZ0e2swLsUtdVjyN8bzL+ue+XItAlx8pTOd5JdXsDKA5
giHT0r2fmKHeAVHl+MhCHrLRtPbXP/SyzTFfe4EmkOwgFZKapxxYcehz5sVPhWcxJA7sutjS3JtA
KiTHldmWHEhzT2WD/5C6bX+Kmb8VcSK2MWd7MZdrbEhLp6x2g4RIw1yU4zicprgAm/B7Zhkh/pHJ
V0ZNtCv5m+vLtuBAOiQWnEUcGgbQfC9nl+7ailX3lsXTFWbmpZvQ/zCxc+V4fQ/AnSyQeupjl4Uy
mX450DQ2PJTWhs49TLNxQgH9pyRrnNkLu6Mz8kzmwN2spO2pknm/V0DOgqvIQNGf1WzFr5am0M6n
elKZBTIWiXRm/sBSedspf9dY3a/r23LZmj2deyX2eBkD0tqdstHpAsM27ksOmhrDEjecuXdQ91xJ
My28+3TkrCWywSNmJk+enMc7WeXpg6yhx1bPtrrBJVbsK9q0f4h02peYOf7K8l02O6ZDNyGQaReQ
CksiOrgnl5Ivjpzq4PraLUWcs0t9OBM4SedC1gU/TTg1v3pWJR46wusbfyz6lxxI6hXXWXhSMh3G
6AJ2nHtD4x4nX9zlebXJwRBRZDIkXADtWh8TrwqNut3wmjwkLfECu7A2iscri3jZSJhOCM4gNkKm
0WpPeV2UP+pKyfu4GfuNa+Ryk/qCfvFqFxTk15d1aTbtNFSmNaK7uznfSMxq74zgtDWR+XzN8j6/
SdoYUsKGGlfO9ctmyXQ87ejnOGFLVpzAWlKkIMGo6dOApsyg4Ybc9laZgD0366oQEG85BLiG+o/X
P3PJerTAS4fOTMd2ZEewHgnrPkN9z08eZ5AfXR//cuBgOhCRqCROIQnBjjI3gXe1dm4s99xYSz8t
OJYORQT7RW123MJxDyXQuL3P07frv3tp4LNZfPAqiLindtrkMLa0zR4K2yu2fdWt6WhevqY4jp7k
7WJaq55QnARDteVNsUFFHxTZxs7JYFfuK4vB2DadBqjIs9eciKDNs43nrtTKz6Hhf68NzK4d51Md
QzYGL04Q2Ey/cffe5H22Sxp3X4n+xWmz0PCnz7gRptLtKx78uCcg4plVvhVGuq14hzTkj8JSQKz9
vr5ZF43MgRbzv5sFhgQo+JXQonAgJgb67lAZRUCyNRu+GAowvBZhbY9MCStN4zQ5IHotQSUBJlzD
qg6Zd5qFueIpFz0Rs2gWZxHqN6zBRzTGae7njZu9kGLYGGhN+dwqnSf+YNJ96nIXTFhOZOf9d5O3
YzBL9wHd52uNo0vbcP77hwlKG4frVEDjoG+gospEYFddWCXP13/+gtHqDfN4shmpxWcPR3c8hKU3
oweiT6OpEN9MMr5UxvBgd+2K+y99ina9NhvTLYuOzpGi/k1dFw/gmj2ZY/3Jb9EOF8fq7DFN1BzV
6bQtchFkUxlWxRymnhnWHYjypzUY8sVABrPSfN1oRA3ySTKD78nYoLE/LMWneoMcvTm9BjsVd00Q
5nkgCHeL+hnX3RV8wMKP1nO9oFut5yruRZTz7s0u2VsBOvuViLTgZ3oLemc6tpFJB1KSHp5Ltmg2
ad3Qw9TG7pbI6eG6tS4YkC6majdp5foGAwEnHu2RRNrkEbqAXWhMg7tyH1paJM2fXc8gXQ36oggE
+V8HYR1LX60MvfTrNU8uPMNugZk0TnXzy7DBPOEdTbAXXV+apd99/vuHMHFmKzI9UvmnajY2Tndi
81qgXvrZmtdKt0c/ZVf4J3CIJq9xL91bl1TFr6Th6SdXRvNcNPc0XetQ/3QmlrNluUnmL7P1OYiX
87c4/mFpzKm3RkbS+FQw3PJIGaSQmmg8f2Xll0xfO4xFXuSlbZr+yTWg3YcCUO0/EdBtpCT81Nbq
yXJUxa0uRfdjlIy9REeroXaidbLj50Y/nwwfVocSP23qpIbhTPMmoRRMdK69RsO9YDt6flcMaLu2
PNc7mUUXmPb7YJvBOmXgwhVCbyWH8E/ZFHXqnepi3KO1JZwhrda407HMHmn2cn19lj5B81oJEvcY
shnsNMu5PTlZbJ11K+pNbnHnM8AHXBw1381MSBELewTplXVfzbd8/vm5n6557txlwL40lYhSkOoH
MXq5uT/dFWSNePVsIhduvHpu00NlNZ7tKj7FZj2BrJ9vKxDYjVzue5XvWpvgks3XgFp/bebSbNqZ
a1G8UmuPoEHqHZSG7Vf/DcwBBg/oDYHWR9DcmS/Tt+fmEWoa8/P1Bfx7sFyaU/PtsRPzrAjoEGgn
x23d1w7oG3GdgFAEs+NTzab2CyOT/6esY+SkpxoXD2NgT+mU2yBe7fpdjtTyFthS9ImxsYAKiZEJ
8UdM1VmCpSC/Y9sBYQcqODJEbkHe8zhzzKBrs8aMfG65d6nyexBhI3YNofCGeK3pZeHA0JN2tM6s
gfVtAf4A71Sm1h0v6Zr4wYJj6jWNsraGqkqgvSRk8tarwTryNvEB/WANgK5J/1gYqzePBf/Um5Kz
yYNcdAcRKSlHMAFCTwgEjmX+67oFLI2uGUBqx37aJhh9mKvQqtA45XwZwF/+mdGJnsFSMWCz1DLB
+j2wElyeQ78VpjPuW3uQu+tTXPZRtGD9G94rrylz5JidyKDqwZHS2uYtiq6AiAZxxn4KK9sPhru5
Ptnl1SJ6MqvhgzHMqTdGjdGVX0ZQ+uz6tp94YKJ751MXZKInrAxDJSW6iueIzkfcLIMaJ+7nfr0W
6QGmBKlnBiDXwH613ktXfUvHl+tDX3YIohcwVG62JHMahZYfufdBsBcA024EOY9/UG/O8BG4O1yf
amkPtKCPiqWpZoI9aLNy2NK+TjZdPQM1kk4rUfFy5CC6bl2fsRFgVnBNZ0n/O8uMKO9i+UmP0IJ8
W9btIDLDOFWJAsCiliWA7ejMemIOmvRXJln6AM2pE+L1dcacPKLJtIVO6wMZ0sfrq/8XB/L/E4Po
qbmsrAaaxlkOtmcR33o5mMaCoeEm2PzTeU8AVdsY2PbXWXbQtie9aYbgycjuW8Mdjm01zFtZUf4O
Pi9+qmuKLBKaKve1y3Fn7c2GHwE/yp8m9C3s87JPQ+lT+/36b1+wHE97+jhxmxrSmECQCfrZAHzS
05bXDdtAZM5dMZ2LKVnkfDQXy4hJ/Xz2VRSz/g2VnBznqABIb+Q3iQ+Ew0h4gEbiBwckLiv+cPl6
DlDuvwFQOSBr6QfTOxn5N3eigeW8x819kazF8MvlKXwT+XeCMRlSSVOXnTwnCcvUDROj27amHdjx
F6LElpXlY1K/x6uYt6Uvsv+dsJIVoLIuJnRssbWMr7Xp7PL4pi9WrqNL42s+aKE1Mc7NcY5McCSW
1XE+01KnERvoSr1oaQLN/0iWdgVq1hVwgje8BNO3/dZ4VuCIFStbGF9v54UiaN7zpPJOLAOvG9gs
XX9jOz8cwTfXPWUhnP+vW1fIPK6rooqq4lvSvRoxxDtZGyQgjPYAdLw+yYI76k27KnFyJx3gKw39
iTsUyMF/eTg4rg++cC3Qxc+4iHlpEqaQtjxR+VN23a5Np6CTL21fAWX48/o0i86hXT+AoULzyYB0
ysxKZ5Nl2R8G8KzZsp9JnbyXlfmcJBUo/tXXPkGv58qsZ0u9FITP+/bhTTsQgvc4Hb0TPHPb19Bw
7J1wktW2G5LAAiQeDB4Z32TQ/tshvYG7edL2K/eTJdvQQpxsu9qLE3ThQD/pOJzPr5lAfIQl36Bz
VUAhofqcFzEtsHmstcCBYFQRG589VOggMRjmigV4enzSAsm/y+iWblU4zBXg+WRgznPRnCqN8aZW
q3JHSzauhTKhpmRkQtHTDPG90DGMCcqgDb0b/S5b8VXrMgQHJQAtnqGOQSESlLITVykFiq7qNtTv
1IZwCUkiUznnFtxkOwurTUODQjTMUz7Z52jvP5jAnuwLlpL3HCz3SPXy/jRYhR1wyjNc1qs0dPvB
OqBPpkDpVjjwHTfeJnJCtr5j2XyfgcsycMYKXYVkohDuarJwAsDwWE2QMEpZVqHjj4IwuPXjlzn2
hnuuhDhADUi+9D2Ln5TdIZuae+5W+iw98qb299mMoo/JRBbSwR7DtDO6TWtkP2Jmy40v0Is35xKd
za3vAedhjVsJ1aSoTLJhp9quf/VrY94WdledEocVu7SYjDCbBvWlq6p0W5Zi2tWNlewZ7+OjlaOB
hMasOBoJx6gAeBR3kH213/rST37I2ctRU51d/7csrOLo+GOyHzh+vkRzKli64jrdQeR62NkMsqRj
OpdfzHwedrzvzV3v0+qmb610S9rCfMnaPNmwlLuPaWd3Twmt2LYYGv9Qjm311lP/j2FZMrQN4YZG
W4JwOaF+AOqm6kCJBWAI8JCR45xpF82EH5XX0DdQ5bXfRWymX5g3uJshT/LAV+hyKAHgzaey2JVu
bx+gBvhbQNr0UKYjP1RA8x9RVgN3LvEq1CozdcgqqTYQW7C25mSrZwm2CCeAyLAFRFrebR2OBNH1
CLYQRPSu0YTWqWI1Gl7BzAyJWcfDlw6mPe7AH5gcmafUnWU27bASMBfc8K+sxYd4Ofq87efZdU50
Tk69Mg9AVATp4KwMv/Q153P6w/BW24DtLDMchOMMbaw20LQAFUAhw4BkRMUGZ2vnXf58femWDn/t
cjEwE8iN87HJElsFwmpEINzpuUEf2FYKSPlen2ZhyXQWATG2LaNj3gIG1zykRfyQDO2XIhG768Mv
fIXOHlAmYugEkwpVv7uOPVQdeg28b6n35frw5zPiwgGp8wL4fZ+3Y9pQdD0yVOGKFzLEPz439PmL
Pmx203dpabvMPc1Y67I6tckab+TSj9ZOVrD3xjhZ4yaKS/+5dwS4/7qVQ3tpN7WzFLTAdo77B+QS
GhUwIcLOqkJhryzJ0uj6OdoXvYIOpYKeGBDb0G5nU7KZ4rUCxNLw9r8rLufC6ud6rqPZwdGWpq4X
Al0/BTHL1xrwl8xRO0K5cg0DEsX0NMQ8DlBk/eNY40teDja6UT7H+kGo7rlG0RYtI1XkkBcvfsIr
bWIr+7tgOnqXfyO8THBugYG7Sfm9V8Rgk+1ia17Z4IsBDgIu2i/v64Z34JZPTqD5lpvEHN8goh6Z
cXuovXTXlP2qTs15T//nuBBt0UAZvTBT5Xl2eUpcsm86Dl2GdAjbPN/x8a2qyD7JDbSBmNGg2hAZ
+V8Wnd4+4diYWrvK96RR8Viw5oQoqjadjWxxSezX64Mv4OBcvbQrQZIBOr+2OY0Vkg9zDJLCcOgq
kwX+zOi+jEmfQg6qFM5mSkgzQVG+yvJDbPgM7fS5+m5TLx+jnORrr4iLuQp8rxbIegaq85T19cnu
5lvlsz8FM17GrPjtzv4ORJivU+fa4WhAOf36Glx0Mkx49u8PkdNo/uPsOpYl1ZXgFxEBknBbaAvH
zpyxG2IsEggQ3nz9y76rM3pNE9HbXoiWqVKpKiuzHHvZJGnUGrVZBPm8NF8cJuwjgzd6QEqdj/vb
X7r6+sOXNHfng5WiQim9jIrEdQ92B+S4RNnhjBi3ezah73RY+sZLQ55B6/D2J69aID6p+cDRIMpT
qquiOnOCmb5UzQYn0drAmvdr0Ok3ZJALiKb8u23OAR6bwe2/vLYfmtPraILdaFQamXacNg/AGaNn
Og2q8fPt8a/6bSyJ5jUU5GI8bEQaWVA6yzl0qJOzMLcAASuj61XjLgW7ojkyGZlZmQZQznvL5uW3
L1Eeu/33V5ZHb7AS3gj6PTqmUZVMnyCpQJ6aGdKbdBEq7Jsy293+zIpv1UvIPU9tlgouo5JVxnmx
qNwlRiJ2k8XGvSTU3M2qKA+3P7bmhvSScm+1ZnfhMTxDULaPJt7U0cCJfG6qcjrUrdUdZOHJfQJS
S/BFNXyXZfhXFHw/p1mCj92xi/vgzbbOT05HUWSonaRRbqY7MFSEjti6RtbWVLN/lTlp2fp1GjnV
b2fxdoYvT6Z3pJl4KvOX20u5djw0gy+KWfp0gPXY9blGCbr5kg0S2IINMNPa8dbMfrDA2Qc54TTy
rT8yefWrzxbbeHytDa3ZPQVIOzVqLHwL2aOxLQNWfePlz9vLsja4ZvSQhUdhA+F85Cf8B8mTneda
4E7p5Gbj4/UIQa/rqlZVDsT30mhxzTQoJvU69ZCZsFux4XBXDo/ejtGq3BSsrnnk5MsX7IP74Gd5
foTi+pMETUFdu1ukDSuuXW/BcF3iitmTIgICcvnYL7DNgInF3EC+rE3kcnLf3beQ3DWkTRYRkcZ9
gzjws0zyJugXdLHZ9CNkeTfy6WvTuByFd98Zk6GoXXcGBnn60TVfRnMLhXg9uwodPM2OG5uBUc52
BN7Uvz2IBfsNDaF+FFrUOvC0eIRy/Bsveshdfrt9eteWTDNq6VbZ3FHAqRvIN0EQoExeLQ8GQv2d
QnLz9kfW1kszbVN2WV0wKqLcSw52zXG50L+3h16J6XSwQGqSoUdkKaKZ959tk4d1UZ6Y5YRt4faB
5yBjIKfuhKByS2Vi7YuavRsQmqq41eCQ5WANtXI3Q4EIxIDd3l96/9mHfMAQILvUf3MHUPmINi/M
3e3JXnc1TC+2jS5vIEyMc2e5KP8y4yTrF/A+nG6Pft2/M72upiRFqX/ExJQcgiw/sMYEtsWB7rux
ETKu/X/tsKG3q4VIOexTkRfRZ6ENVvTJ3MITXT9lzNNOWVWDYUagjyIC7dfPVHZp6Pvlxt239s+1
G0SoMQNN2wIXmU0wyv5oDR+yRm08Zlf6mpnOhQv+YW5BvZhGHrBcz9DwzM+kstmhhjN4hs6scW6T
tAmHaS52yyQp8s2z+82sLZkEVmcMgNrn9IQUZhenFTHPo+N6cT6pHOlQSAluuL2VRdBzmCUrK9dt
EN5m7VdZWEGRtw8SWmt3HT89ZVm0oI0i8ySi1mmgiv5nKp0DBWc67bakOK77OqaDc3jZ5H6JFHuU
+x+F/bGoqjPtfwjys6nohg1df4dBTOXfm8GbklaA5IOjkus8lAKPPtbV3620+iWT9GWy+FNfbImm
rmyHjs0RjjnYnTR55LM6LKoPS/NbulssQmuDa1ep6pk1sAydwEyBxD71Qq996/O7lBwp09uPM17O
YhSNcZZJ1IE5gVngV9pCB19HbGB07RKtPJYNyzLRaJSzCUbFhHlBafWAn4DeuT55wzKHFRAdD8mc
lEBQNsWjcFP7hA7X9lNujihEoPk1qkzZv0xDOe1ICfDf5EA9sUVzNxovxU/VJfmhoBmP57HL97dN
YG3RNf84pfPcOZmfRkjLoDzgQbRuAkLk6FqM3hUKM72FDgrBEzEa7CukJILCcp687ms2Wh9uT2Dl
CtHVKFIppAL3uYj6RD1wIA38sf5BOY4n+k82gomVRdLxOKNTFaNMJh6p4jv05U61ZAfD3GhNvn65
g+fyX/v152z2hhTxV8d4CI6jb8U0HCc72VlonGOG+dNxiiOarzcuxJV4j3kXV/UuksxMysu2SkVk
eKgE4kwBcMJE/2t2SfHZR7PjcwValV9llVpDkJa1d7KNor3rxcV0eJDqkBDxAGOLysE4WdVyKEx7
x+ct3ZqVjdJBG5XsPcjsmMkZYZAZppU3fKyzij1DnzM53D5va5/Qtqvlk9O4BFmWktk72RU7Bpl2
X22pj64Nr+2On/YdYLsEw0uwXkloujscrfb1VqvZirnomI2xbmwJEvfkPDWnJXGDXn2nkCgcxo3j
tTb+ZV7vThe4NqzRBtHfeW5+Ns6fJCEBsV6q8b7mX6YDFoS3pEAtOcm5YFAfsEdavRrDWJ/SiqXQ
pHdUINEwcL5rrx0tBGt9B+zIDhZL5h4q2EUeLryMWn+LC2xls/ViBTitqgr8tziubfnoiTENwf3x
Oki29QpaiQ30kkUmhG2XCoe1a7InTptfueyerYI+UqM8Qtv1Sw6liNtrtRLp6IT0ChdTBhmjBCLJ
/UeepkVw4YfbjWL6aQoamUk9bFjgyqRcLehOqNWM/bgkZ2Cd7cBP3U8mtX/0I/+5VOTFcnGz577a
iMLXzrN2BJxFpf7cIj1XwUY+OKymEfg1XRH4EDncSbPcUplcWz/tjZfnExSpJrhlpx/aIx7DIJCd
silW0qJvc+pOoB0qy61bc+XholeeSzt3hspDkN/ndnOGSESCGrrMNm78lbnohWc1o7A0jrUBm/Ez
kE/36tWAcmrkGV4Ts7noP6azY55uH7w1I9I85lQbdsN6Izkn3U/pA+9bP5tbzS9ry3Q5Fe+8GUVc
tywEh1r5yw6cCWg6Le6LW3RqegI2CDEUXnJ2U+8xLfsDy5d8b1QgDy+GLUzG2v/XwlKbFHPHyWic
Gc//WOn0VZhyq7Kxtu5a5MhEjh4W28UEaPY9c5JfI82eJn/cWJ+VsMjRrHzpegqC6NQ45xY9WykI
6bnZ/URYGjGffhu76tRASAtMAPvbx+iqoTOAC/7d6nEy62FIEisG+adP9jOrd2r6xqetJ8LV5cL4
2lFS3dQtzgh9ZYsjHsnmgyM5FOGsDSDf1Z3G8JfPvjuplQ2NITuzSOx3vDiAvKk+ZpXpH24vztqf
185RIQnplspp4kKYfxRya6FXzE9mZ/66a3ydJrrD3/UsxxhjpvoPRjvt2rQ4jIV4vT38yt7q/NBW
7RjWSJYp9k3AU70x8NpvHpolzGKLgmVlgXSGaNWVfV76aMKBAk+3q4T9x/QG0OtlcgugsTYHbQtc
Q7DZV/hC10kQYc4NsIK5Z9t7C3wrkV+1AIneXq21uWiG3Zp1ZRpewWJg/oYvC7jHDwlrk2go7fTL
7U+sCZvoLBtwTKqTc2XFrd+qY2GWy65xGvMLmSpn5ydwUubUkHMG5c/d6CQpFClmD3p2nG64l7Xl
1O71RFQCwaK/xMyev6D+8OohTRP0ufEiqi2bvBqoMKIzbGSWIDNpBA7F0jiHjnrDoW06vgMNmbXv
SNG/eelg7hdqLhtllf/qev8H7WBQy/rXDaSmn1a1X0PQ0HW8cyvs4qtloirhWaKN7GyZP1mN8w3E
2wI1lnkoAkS1/lPJefMoc999zaaZnGa0IAZNQslGDLVyoHSWDk/mqZEtXh3bxrBrwF2Oh2do3NcW
RXR2jrzriqa2BiuW9K8BAPAAeioC3sre+UGTbL9xYC9h2LWFvZyjd/5VZp2Z9zSZIL0uPrY0rXfS
FSfV9K+E2EegI/ZFI49VY/3mxCD3vD+wm5cFfffR0fPxEqx7K6bcqfat8l6gymQEyST7jUhtbWs0
r9L2qmKjg0Y4Wj2P1Q+DRP69+6K5kQX6V+6ijClORnpEr9Sxm+od6aofrVPua3twNtzViiVTLVCY
S7PPaCfMuHN+eOxlbqejOZe7JP96e+vXlkjzFI5JZhzf1Iwde35zoe00l+1bK53w9vDX0QLYZC3w
T3PQp4AyRcX9IOydRe3i7AP2eCwJTx9ALjQ98Lajf/OmHaEjVptHJyvGOAUNegCu/vSU0eI+cgmi
A8OqxJlk41h57Fh+EzTLpSDnoPvFyz7dnuzKXunwrymrkdz0TXCfjtaxYu2BZu5XioKv5ZOtguZK
JKSDwDwHeTMGKa6Y5CQqe0A9zGXaApJcjUoZ0fFcRcE7NXHU2JTTBqNwA2F8wNP3QOe3yXCDqpl2
cqt2sHLwdCiXNXd+4ikTLVRiDHuP7xT5Tsbft3dibXDN8GvCDNcTFxW2vt8DPR1WoCWcXL6/b3jN
+J2SKduloNGxCQ9HekB5KczHjftkzWT+y8K/84sC0sYtq9sm5qlwPrkoT0GIoxQpD9FFAMHWomV7
WhjzXqLN5OhNzN/l+dIF7ZzwfZuZAzq52vvcg04MYhVk8A2w98e0eSU8Q1nswUbd7L5l1H0DGuCd
FmzJMUHnZt5+Bw86lEfu++c6uGvK5ZJ2XmnGacchspSO/mM/+W7Encna3f7/K7aow7sKkuaQEbSX
OC+HXSLyoKmr+06YDumCKFXllZAaAX0Z3+FZe268OQZtwuH2P/8voXjlwtdBXF2aq9nunDH2IQ7x
2+pavwnJUrag3+1asocihPdtYa2fh7ZyJmwLhJ5YCOwuh3DL1IPlrG8ubO4dtw9J4i7R7GTjvvbH
5BF5adMMkG4n+9J1a4gNUPEp672pAES1855QB2sBAE7NsO7L+QSCcW+fZYQ9SvQB/UhYknxjdZN8
8PjU7suSOOdB1kWQGqN/ogNU5pVJ+13ntn4aNGD2k+FUgO+0HqpEIsPYjZ8l4wZokDmSp6DPPqls
SEBnVknIkVfqgz906Kvo1Jsq/HSvWneOOrdKPg90aM4IL0XY+qCsUqjzPtTKNHcESLaTrfL8t5uR
/uAU0o86x3f+Lp7KktA3q/boVUqdoOs1PzrKzZ6TpapilU/0x4SmvjagRbJE8qJnE7DCbRWUoET5
cWMvr8Zulp7sUgmzuEprL3LUcGak/CO/VLYRllN9hJDW1rNp5W7ToXZ+wQwf1fAl5rI3AtCU5aHI
KWDIeZaFqO9sPFzWTEpz3M1sNZYNfprYpHUaOk07BaBz3yjPrM1Bd9tLhbisx+CQF4VG0xve/Ecx
j+E4/bq9FWv/XgvWpAXC1dpCRDtmLkVtFB2TirvTRhJk5Xb+77X57l7IEqsyLTqCMmS5cF336bBf
ZkEOae07ccqackdF3rx5yEB2gYC24u/7ZqW5aQ4pJmu8qNZ2Od5zsiYqVEa+lU1dWTMdjEdpaRA6
TnUsJUlDw21fAY/buEr/Q2tfcXM6EM8xaapk29QxHYdh30jXehHo43oh3OKfHcXY9zz32H70efEi
Z8MNTa6GJ9PLylPDoJIS1A0AAJniBv6ZAeE7HwGjPU/mU2OpZudYCTslY20/eQBYnxs+9zuWTSAu
E0lpbGz79VjG0tPN5mKY08JcGvPCTY95suS7ZpDzYciWLfqslae8jiKcQXnvNNC9j2Wb1kHeSzMY
VWUELloZQNfQBoRCShzR7e72ibo+JWJeDPTdSS4oa5rSIT0inHEEoKZ7yoAeCHNRb1Sd1z5w+f3d
B3gPD14D0hOL2gBRb++RsGkS51tmddZ9LCJERxZ2wBeZ3kUXBmQT9ryEjn9ygX+/vUJrO6K5KmCO
KtB8jAlgi104QUM7tZ9Iv0fJNBi6X6L9ePszKx5RZyEiCvB3KI2g7xWyDUvBAlOIoMjkrpZbbfRr
W6E9MN3FHOUwo9Ec3AKB3TwY8skcN/zt2t/XPBMBSFsMl8wnjlCc8aNnzcPOYSCKYuVdyBpm6Rin
QlAPpOYExZEOnZiVA8GpLkxm964kiKXjm2qCtgNfzOA3Sr4wZwwMhMKCfbq9vdfXHirK/5pBVth2
pSiYMhvlP4ERgwX1YH92bHFXgwMWRzPkbq7RayUtFruuBwZ4v3+j2dCDO73rd8RHL/d989DMuZ1T
pC5t3HyL/aGwx8CuPy/5VhX5+iGydHBTTWnv2g4im0Lw73hRPXkcDXxOWTzwqtjfnsDaNzRzdnwX
DPBqwWMXWJgwN1kTmijwfExm5e9LG3I5G+mi6zEC8gr/7vgyWpWj0BMWZ5WI0haYK7RdB9Q34ESo
BaBVe/Jq47vRT1s52Ysd//8Va+n4p5agYOx4ELswDcv9vkCCxA/wvHCfnLkAkeQ0VeWnhbst+CRG
GqajvWfSz/fglLjzgtQxUq7n5yaSWFMMocWwMtOQpD9zsoR3bZ2OjqLcGMVysaG6qH/g7Wg92uOs
DvY0eb/SiW/dJisnRMdJgeGsBpgAeR3ZyHwPKsjGwO4NqrZjeJ+tRO+KQ9CbmrMCpAAQzQIt30XC
2coCni97g24R/awMr4OvitoyDC+1rZh7GLru9o7XBj7dClPWhte8TSm6MjWhrxK1oJPICbHAJVr6
O1SBtxj/1nbh8uV3cQOErqTttJ4LPvwRfRQfqQJGGALEyX2OTEeEZ9PQDChr+RGW6gDZgieIAR27
Xm5cJivWr/Ms9aJlfCpw14Lpsw5diIGcOyDpgZ43qHEazTo/phJij2CU+N2U1NhwOmv7ojkdUJJY
XTV2fpSXyxc4zo9sqZ4tv78rSLE8LYKYE6vs2QRyV8ffK84CSgqQiahvY7bZT7E2Ay2QKJsWgosO
6stQm5l3dSPnUzsXaWj2fNmIeVeO1v+B98rCKZcsA8nWhSkFOkWh5at+Z9XuyVLq721ndR3+yCyd
dslBMyzOV4M01xC0fmjOx2oMoFwLHU7DCbHjMMjbn7r+brN07iVVWCP66Gvk6rP+uRLDo7e4r7eH
Xluqy+/vrHDkc7akbYvoHVQDFacHL/tOU2jEZVssjGtf0OxcMbD4eiNSarL6Zll811wYcedHAUb0
+6ZwWbX3U5iHioH8eY49l0l0yAkalE1fBR2EUJ1s3kKprG2CFldY+STtdEgc0HjhIaXQBgrYd/rh
9hxWjEJHolVD4RKvV0m0+M8mKwNp+scSNP73ja5ZdYIgqErHyYNk0Sdh8dMyeQC2bbmktQ3WDJqY
YrJyMAJFJjOTD46XLlHtJvShQ8fvCV3wyYZVXyLp/4t+KNVxL6W3cO5bbRnLzt6ZSv3Gcx1i73L4
TSxUaxvPebu9XFcnhA9pJzbJcjGS2ZyiRDQ7sPUE6IoOfbDzLE57vP2Jq/uNT2hnFsID/kCXFNxj
stvR7EPNlkM9/bk9+NpCaSc1FXbGrB50PbX/McUjUxRGAK8bCPNhkO7+9keukxFjCtpNpBYfujXs
MoVXdX6uVPiM5uezU4XP1gkUZjIuzg4cYx+guy0IrT8fnS8f848fs2Oy8Q+uGiT+gHaqnVnhFc2s
KRot83Xo2LHItnsZ19ZQO9Qd+I1Vl09VDB6qS2agKUK0NHoBkjP8yXU5+Gp9x9hB/8/bzUAxtZDt
O/R5ne59yL6cjMSUO5CgFOHkVf5DXkj2xDhrN0xhZersEpS8c3kKL1kuKNRE25keR5BiDmL6dHtf
7etWxi5ZkndDz1nTolWsnKJ+Ih8gHP/Va5JYFs7f28NfTbZQquOzWMGXcbDaIvbwDvMqc9cWPxgz
Quo/2F0kcGhvf2dtGhfbfjcNQw6FA53TLO6TL017XNoPFt+I/NYW//LJd0O3A3gdTK9WsSvkg0rN
LxP4XDbusrW/ffnmu7GnzC89cxF2NHb8rRPDB1Pw32xINoa/HrNg+TXX4NluC7yd40VzR4YH2wE9
S4Pizz63S7LjdS8QT6LWBMSZsXerbt6bVblFqHN93YgeW5ZjWwk8HQFP4OmJoSwAVd/D7d1e8dg6
CKwawX6fTAaNgGgLMqfbtep1xruorLdEqNY2RnM2yzA0SAc3LKpzgBlalGgendztDl3VbVEDrk1C
cznC6tAE0iY0anvcpa1AA/CZLGAja7aa8Vecmo7pSlIAI9EmQ0Ei0VddMOX5uHNLmX8AGLkKBwm6
8pT0w0Zj6MqS6WAt6BNUdueB5ahRVdQDHOAPzqMxtqe79lxHay0ZHqXcJH5EjKQOQcKVPiwgutxj
p+ZjrojcuKrXFk3zJNxCQ7adURLRqt4VRWUeaJ+8+SNDx1P16nB5H24fF9q/tt9MNAX8qKVR79I2
6NwkHLJsX+byr1mQoyG9+1Tq4QX+/VA6Q4iOmwONUHd4rZs8ArVQWOTZD8gAfDbRLnl7g9b2X/M1
Tpq4NhOVGav0h8fnwG/yQCIcuT36dW9CdbDWOCjIO1oTWHsFOEdz62CoYeNkrf1xzdbVYKHuSrAR
yuOf07S3Qwhyfwa3TL+7/d/XPqBZujfwOmnzFkiPwQex0nlqKZin76lhYV202MDxaeVkNp3itF0C
e2JHe+z3vbPlpa7mPTC8Hh/wgYO5ByV3nCD7CSimOjZqCODyUl1qAjYKo748qLYA6+ZU8Y1JrfhG
HYqV9dzMJwLlFiqN0+SMZ9aD69Rwi69E2HflBTE1zdIpQVKnhoZGnIjykAg8IYXbvwz+9Mvu3I24
ZOXY6lCs1uvqrh2gFZv15KNTTY/5JF7uOlU6jZbNPdczvd6PElrhVJkBuBsQr255jbXYQefMmomF
JiVrMGODi08TleKhreWfzq73QzqcVH0RN5Rnf+5PQpAN57tiKTo+y02zVsjWXeLJA3Klc8AtJ08F
sBC3l+w/bZgrb0odc0Vkl0s2w7kb0CKL0gGP44H28nV2KXv2sqH5SKfaflQuEVkA4l33bQJFwWeQ
78qXfjLLDXKClahY594a/blpl4LWccen0GbNHuInYaXSMAM9QsnRxD2xDa/835hXpqyDtXqzV75R
jlZEfXTWGZB4b5DNmAL0fQAR1gZ17uyLURzMNg9ArRzA2ArmB4X/THCPe70Zc+WH2Gk+fZBFt7ET
Kwau47vSJLX5BGa5aGrcBUSpjkM+O24O7shi8ALcJeyu9hz4L835potZkcxuAcdKv0+NEbL5pR55
WDlbPNXXTZzo2UffTvJsthIZQyP8gSfdm1cNv2+f1xVz0KFq1OxmVszQ4gGyCTKVbb2HHNC30e3v
u/l0qFrbui3YGi0rUkvj7kwzyz54HRI4de2pjSLW9dWB4Na/wUeXdFBF7UtEubnBg9kez92SbGDQ
rzctoFB0+ei751NbGn1nqCKJxtn+U0NqNTOeqfq6EGQCPRrOU3Zuam+ftubOmtnJzMvHLmdHlXfH
HA3Ytzdp7ShrcY8yFihhGECsdpa1I/0Uet5zSxWQ6lvGshKS6kpXdikNIJ+ggWdaYG513KDNq5A4
f8XoB8j8HO6bhxYGja5dmSVyexGKZXt7yX/XvXweJv95mvkWCvo/R37NG2nWaNdeVafcbuIUGCu+
q9H3sC+sjnaghsnFhfvfSf5WzuT9aXldBYBMF1E5jvyDXZaTDMp8HA9Ja1DwfPf4pxUz34pxGetg
WvLyu+v2+XOKLqAsnB2DHVERUjGZBvfv7SW6fpiJXklMUA4ryVT3MTHHp9mhkZy9DYd4fY+JXt9b
2mkR2QJVCuIXwEJ0e2pWrw1VbybpPsws+XV7Biu3OtF5FEjHyiE3mz6uaPurWUQMVuxPiCV44Hne
Y93NrygHvDWldWBVvlU6v37fEZ0LKgeTIB/QOR5LTg4gow+qS4qS83CqrHO1PCzDVqi9csMTvQxY
8V4o6B2p2Pd+9OJViRdUIx7ArxygDnygbHkSSkYVrGZwfppUbNzo17eP6lA7UOWjZ51MHbSdFWho
miIwUhr5Be5cyYcaCX5zI0S6fgapjruD+HIxtp2HCQKg89SIajkChFtshAsrN44OV0O3EjWchaqY
98Up9ZI3sMlEA3zq7eO34it1dJrJkagDi38DLupmj0b4OLE+1qW5dwy1sTxrE9DuGyvtLeTrOjMi
6QCWTniyQRwAHd3fnsDa6l9+f3fjjA6GB5cRiSxi589OSv09UsFbp2htdO0qgV6TNfqTAPE+99lZ
eLx+cicze7393/+71q84Xx2S1kyZMMgwmZHrD+XJRpYXKhRTfQB5PNs7UMJ+quxpDrgxOWfeMnkm
0Gk5VoNVo6nSUDsmjSySQ1k8luib+txK6JTd/mtr5qPdPYalyADUohlNeG9kyg/8DMSu7aFPZeDI
jfmvHQ3t7gGxVe241gKqpcU3vvHOHOLcdoaY8Hz4c888iI5oa0oC4cFpbONcvUDlLkTecG9aD6lS
+8S2Ns7g9cUiOq4txRNJEOkgZV+Oh6r7rWaIfzhq57VDiDrGhiGtfeXy+7uTjnZOXo00JZFJqAg4
Gx9pNr8atTigFSMWHvt2e8mu7wrRcW62oIAxJlMbl0314Hvmk+dkp8lu7sokEJ29y2rtBZqGyRS1
DbIJZf3aEDskQxXZuHduz2AlDCU6zG32CgqyLlDHdwNa6Gvh5VHNxw5vKNdDvp1af+0Seni7PhOE
BolnWFMwzqZP0bqcNl86SLyeKUVPs+3W7CthrLmrVo7ckOZQxOR0SI+ihsqU+7fkgqCpoH9Bj3Yf
QINp49Cv7SD596SwGU0p6NRF4td8YfJFdCpsl2njsK8NrnmGsUSvdZErqDR1dA9+5JN7cU6C3nk8
NJ/g81Kii4CUsUfeZvVg5vlp4DK0l62s6Eroo6NGxFJYarLmPvbLDiq4LSSm057/KvxhVyrAhxLG
HvPyLrlgSnTkSCvqShpz18d990FNaUCqbwX7cfuYr83kcqe/cwgeWsoGhts7VvbvtpQQhQVveP/T
8R6M/zBj6V3vEOJeTsK77/Si8Luaiz4GU4F7LEb0e9fCV3sr7/lJVP2WyMnKydIJoaCa7ZAJ0jMx
r5xIWihN8mw/og/z9nJdb5DAXmi2B6CCb3c9zMJ5bR7EqQ2c8NAG52yXfAPZVL2jr0vkRsax3H/k
0QlihPmXLeTo2lZpFukRMlacWyq2kuo0Oia4jl5Gi74AE7uXC0Azc7FxS1wP6IiubsWrGbSCSgEV
kNfVX8+tvKcuFd0zgOJDUPTGFlR0bbM0O03sVi42X8rYBsjEYK7cW5DACQaCIsPt/Vq57/ReL+F6
VOIDVdzno/VK8J7cD7ZBf0GFCWoyWWpAgLfe6kFYWTa98aRXqkCkUGKD6tz+geZD82QLFN195B13
BOWajdr11YOAwpVms2gzHEi+zGhgY/MBXNluxkKHPKXdoxwqyCrek+S51Mf+NdkMLBxW5eMzU5oc
qwVqztVWeHB1WzC0FnB7aZ5UlVdDs3NAICyWTpyqJhcf2AAMnj1O7tFF8/nn22fgarEDH9NMNgf1
SlOXox9xlX3gNt6ro/eQqOWrC6I4EH+gcX7IswBF4I2QdG12mqHOUhhypqhzINQ6EJIDTdgsYU7q
ECjiT1OdkA1vdFmu/wv9MTPtGl0SX/BGZUtstUYVCrf9W432l9urtja2Zpuz9JJumEEFMdKLUBS1
fvqWu5Hiu2r3zNJ56Jq8tjllfImH3Phm8+HnzMcvxSw2rv//MoVX1kWnCV7ceWy6skX1rMws4H7s
7knScvhZdmb3ZHtV+uD1ub9jaWY/+Dn0yUqOc0cgqfSQ9om3S7Oa751UsdPttVw5gTrIaXD5UgzL
IPAIsh/Qv53vjGS3dGNIxSsp0OwL+eYAqMQtlONVR4T11fYuk06Z0hnrC1r9XZXyoFQfbfRRWP5W
Q//KjHTsEgQWFwsaw1lcCfB8IcGnQCa2NG2oZuMSEXm5+wgWQ7Rg22X9k9hzt7G3K75P5+UyiMn5
NPICjWr1uFMoqL/aU6V+tT3u2tYk1TMd0Ge+84tqi8xpbTU1d5vUCRjCTeZF9vKFV2jwbhyUNkB/
LoqNPNPaFzRP2zsuvkFUFs+lOsuOvQnbQDOv47xUprgLAoFDofncofHB45OnaKkhF73FR9qXh0Y8
omwS+N6f2wd9zbA1VytKZTg+yyjIUZanuZHQq5I/LUo23mRrm6851lbaY+M1Ajp8hitfIGPokyC3
E4rmo6XbZXivfG6S0v4i5Ei3UrjXc6sMQJF/r0HidVVZXdgEpG28Nr2IUZFNvlbMYWFZlmPgOyo5
OjVSX32RE4hHTvaG21hxwTqKL3VRu2mSZI5BphmhkyZKp/btro3SEXzZAqr93G/RIjD5p2HqzjRB
A5pFN0KHlQOtM6wlNUvY2KEtpC1x8anjDFkEy/uathsF+JVzpvOrpUujTCNz3Ii43kvN6Z7W3g5b
t7Hw1/PN2HPNVqrJarKBAJNS0Ok5zfmTSHtgU9Qzz8sD+JDf0p40weQV54SCyrs36m9N320s3kr4
8D/OrmM5blyLfhGqQABMW7KT2IqWbNnesOSxzRzBBHz9Oz0rDZ7YrNJyNC6yiXBxce8JJrwPwiU9
kzApOMf9lD4WYmhvJKvtw2BnabAwTJisQVu/vhBWxFMsE3UnRldbuUKWl0NZ9Ogl83Az5CDZkLKq
A9+qvbuhlHJHFXKZ3id8R7O+OiwxJIJ1VgNrBlWtLXTCyv4WxrkFMfQYFRaizuhPeQvgNMs3FOUD
UMWjSf5K6i3R65XlaULoEoJ7zFiX+txPbhmozLJDXuJi7fjducuqjTRw7S2Xr3x35QWe0fP5AMA+
754m+ruG6SpHx6Lyf1yfurXnX9bPu+c7oPFxiEMjP3eyAKZ1wZTYAV/UriZ/r79hJQDxy5vfvSG1
4zFPUgAZs0Q9+C6okOOwv/7olak2cXKDhMu0O7rzuSiZ/gH12ewJCkd0B0lY77smsn5jNZkih2lI
gFx/5dp4GZtakhwc8Zx5UU87uFp/8+XfVsKcRW81xFY2LjdOPytG/RTtG3CJZiFDAWvdXlp9GHP0
KohbhLEfL4fr37I2fMZJaHfdwARkws6V/1ro5cHp1U6LJXQhCdElS1jJLc2eFatr2Pz8dxFQxAdW
dVjGIN0uu2lcljDL1RKm8VwdvLRPj4I65TFnJHmCn2B9drTIbqGvUkC0JR9PjFjl9yVhZajkDD0+
qse9KgFGoQ5smvs58/flRKbjRAmA9uhK79M6HT93izHRYFOhUBElDWSGeTmBYikyddulVfF8fRpW
NogJBBOQaLbddHYiq0ju4db5Ci39rdLFyrNNITjZiKWGtZAXQYnjuZPtS1yihnn9d6+cnya8cM7g
geUuuNxVoBUHFTSJpsy6gaufu7XXLgvxgyuYiTCU7ei6blEpVEhH+0dJGYKfJM5TAVRS6LYJXLad
2nmwRQ6X8byNd4l2H/QEMrK76AVhwJ5AwsgsWKYvduiMhATTwjo0/uxiZ41Z8sD7oX2bqhj/Ax2A
vQ26fhh7LPvZOJ640U7RH2DHA4RQ09ShZITsqh5CI/kEh4NYgwUCiD6LnBoCbaRpYCDZFRdQSS+f
Zj+BCFrWtpFDUhclUV6HUFhloRx1esS/8L9ykl74XYNz6rMUEBj42Nf7CzcEvuF07AIoQaYBY3zR
SK6bRwE1sLJS/8SONf+sY7r8bmHRNgdpTKzA4nTcz3XhhFTIftmYgbUpNk6HuupTplw0dYCSCmpn
CFpe77xNu7+V1WniFF0PxrpTmrAz8brhIDk0HqhSW35wawmYCVOkcCOifPaas9eUd1VBb8Z8iPK5
u4HL9Fk7vgoUNL4DpegBJ+BJdj78vwnfiK5rH2dEVxBYLM9RM+q4tQ3He0ffkO5T/UphmWDFVvrZ
CAlMGDfbaZBZF0OXv2P5qdYQnm5kUEMscojvpG7UTkBBQEpgDnOqoR5Z2f6X2K6b3acCiIk/TONx
cuoYtFl3eR5w1Y9fE/K5tMYEEZLam6BEJ3GK6j6I519pwnf+WIajvYV+XtkaJgBPUApfkIUianfe
nTuU3/KYHIGS3KhuraweE383DE7fujZqH2gLHboYkmZl9vtzw375oncJGSgEjt9KR53n+HEs733x
Pau/X3/0SkXHRN2VoH1CogktLaCvdjOh+7YqdzY/cdx4cgAiFJarsr5cf9naDBiZUjFNtqgr3Gwd
WgcXQ6Mp6wNvizoJHc+PTx8TW4czX9mW1wMF4Kc9viLTx0XTWu2gEEj+9NIhz7TLpLOrGEvqkJKL
Fq22+psS2LKfvtDpmWc3etHsWNnlT1357E66hB99Gz16HDNyPGc1pDwCUlJ3CchsZ9Y+45B1B7JB
AmKVdLy5dxqy3DYxTY4zrIp/+HRkO9sqipcCNnEHx5fJIYM62CGfi2Tv+ZP34DidFQedyOBLhzsu
fosNFFBTJstLTEh7qaX80OUwfOOLwKnUe7Gogmma9d+u9rPbpc/ofQxaaig88L/VSMvbUYj2IBPi
BZItxQnlieZY8MT6Ac+xNswolETjkeQnOHxCkU/1/1iV9A7QQmBHzrQ8LZT9LrRogtKSTTDpprgZ
a/JzdMXyNDXucgA63XrWjLzGUyf2CSnqv00dIw/tSbPnKDs98CbDf1dKV+dYNdCKGTGIMkGeqlJF
3nhZ5sHoFmqf9U2/q2CaB5ZuTPfMTdWugv/UfhyoF5YwB3weS/YTylv+jWKuvBPpzE6UONWO1GN9
A+ibH5ZqQIqRURUq7ajQaqvfqV0CY2lB5i2ZgLm1EvSBJB+gxke1ygMgDiuoyrA6KjsXCGpWS9T3
/EkqO6y08h9S1cB9yZYjDVuZ+4cq5zywZlHvhmoWoVjKNwFpyx23pZiCci4FC+2LkEzZiv6UNp16
zRPh7vnE7RuHQxBQtKw7kGGGwkBTA1+gKQK0EBXyAQ9pxENBhiwAZCB+mMrFOsw9qFe6Lav7MRm/
D+4MvknW1t9I3FiHZi7kl26Y52PbuXMbIOFefhWzWGRgtx4PPCHGPZKRYg+paP0zJ/NfXjrNo90n
M8TpY2gGQkmS7x0XSVfmQVkdJLllP6lYH4SAg1zn2TINFVncx6Qb83vaTi0QXrAKPdjo5GMkUvtX
K+SCgF3E6CUTe/pRZRDCbXIXWU4jrVOT999h1QclyLaJH8VssfqoeTo/KNKqXdJeBnyBY2I1lfJ2
hlj6gSSgCng0liGq9d7XKdNlOMW4Ugd2rvriftb58Jh6VfljTrz5prBnBoHLkcnQ7Zbq1DaZt+e5
fHPs7kc7j3WYVw18TQaoUcYzhJuzQljH0ktnLyQxJGIbBnRqAN85v9r5uW+9DFg/dZAui/sly1AC
DtnMynlnaTgvdnZ/cJKq343YoLvWfW5Hixz9Ps6RMDRV+eQljXugZdPidMleqpYOczDkSVvsax+H
G5ZsHgonKcMk7d3Hoplf4SyinZ2XyuRBV629myAsjMnUDh2wl2Ju3wq/S3dSgn+7E0UybsEDVy6T
JsyxgmBhqsEnO2fNHNFGNacBjIp91yb3zOFTqDW5o8QVx08FfxPrOKB0JhoU7CAwMLKgSSSaMwyS
BvannAOFZcIdZ+GybuykheRxfCvq9Fijd37xH/rkBxhlEdWVbBQZsSOeNCqo7RmsCjZMD7kNHvv1
MVrJIahx0FeLcrpEz/k5LVr3nyFOdBX4gxo+l76ZUnwZtbxuycDq7ETB9jEY+IcBLkaoWfDPvsI4
4kdAfLgD+Hk0ajfooL/QT78ACP3kBxgZum833lJWtohK1L7S+EeWjkErNooGK9mD6eir266cmVfE
kXCl84i7cgfZBZKCyumn9t/rE/zxO6jJo3bGXpEOOv5ROzg22EGtfyhBHA07a3E2xmhlW5vyp+D/
j1Od96hyEsfa5Yv3PScK3AJ4C7LCPTOZnAo6bvTlLtfKD+77/3ZP3mWmU69HyuzJi5JiDpvpp1Mk
u9p/njqJiPrJFhY1bje8TlAUpChbMFvPZycH+E+qYglU7rAAdG6FzKKhG82mlRkyUZ++P1AxZg6B
tFV/qq1lQTVc/gOS1cv1FfDxiFET8Il8Z4iJRIUEsi7uwaFeCbpikj83ZaWjqp2Lk4ey6+n6y1Yc
VqipbCgdnpbAvGRAI3rx0RsZQ57l0YB4NbZmZmV+kJdz9tXXfXq7cDkdseD93dT380bO//FypCYk
VC2+Fr0/XtRx3vzhmUnviTkMRR7kD2XyVEsRXP/WtRcZsZMlpaj6Bac8i70GcCXYp06Svqm53Q06
gV+C/bUa5JYaw9oyEf+9kjXYZfHCOU4zQufdbOP8J36SBDS1PgVPF0CQ/vcVqJO5tQ8p+4i41m6U
5Y23bMlHX46s/9+21JQ/BFA8T+MGY5XkIKQQdieIuo3d+jW30o1e3do6N+rHGO4m8WAMFgmbtRFr
2ucY/bUQWyveJ3R+abzPHQrU1DXMlyqfYbobR2zgtyyxTlx6O9vWG136y4x+MFamsCEuNlnm9MAB
+DrdJ6x/cvrPtXKoSUFCwRsVrMnyI0+j6Qa7o4w6oUPvk3yjp7j22y+T8y48Cz9pIXBCvahtxd5X
2W9X1tbGfvsYKS2oyT7ymLTsEhfJyEKDMHQJYfd2UvAdV1Wx07n71o2iv7V7WGHBwCAOZRHHQdUJ
totJnB2bmMWnQnTNTjvLllH9ysI2yUnZVFtdd5msjEOkeokj1aq3JFX34HptHbArW99kJVXy0htp
uRtNHS6RZQswOB2qV0nbjUP145oM9YyNj8qXtKY+8yIv1S/dXLS7Zm7vxzQ7JMl0n0wwAlG1ei5Y
8c/10LlSd6Wmg/3I7M6SGm9cuBUfMn86VCVmKLG/F5frrONP8LoZ7yBN+gAsBoxQl8c0jre4+yuh
wjPOd39wsFDhRny2rPqWL96XSns/SU/20vd+AnK9dUFYWRwmuVdyq0E7CM7fWsIZal6GF7ew0d/q
zrjX8Y1tsfIxJkbcI66iqvFB6RrKOCBC9b9R+3V3rcWzb5A7n+6gK5x+vz5xa19k7O+JxRBSYdlw
TqZJoyjVvFhx8tLK4gCaZbXxRStBxDQLhlKmBwdiDzwYG6QUZ3R0kFrFRoaysplMgHhTTvHcOukA
KZD2lEkbwkLzUdf2/voArT3eOKYTv7oQoVUc5XLSOwtAKJBJkz9uxcTu+hv+LR9/cD6Y0PC4WgbV
AMR8rpCBnAq35L/qZhKAbLj8AMNW9yvoZe7eTTro0KsJ9cQTtPb9OShJ776UtPXfkqxhoBUibW8D
8Jx9HjJVzHU4gY2xBbJYmUXTSXMBKo87AvTzlOnhdvCz/A6avWRjFFZClglJtYkYRO7B3C3N7HBy
v8f5L5hzBmIU0FJGR262LjK6Gy9bmVTTMFlXyeCr1gNSZuBBy+5bbLQJIJnrE/pvF/eDCTVhqpUe
qmFB4eYsjvExOy3PTTQ8zHfWCSa2oRuiMBKyg7p1DuWpj2Aze6qP48nZO59bsiaK1c5K23Wp6M5+
+jbxt6GDmNRWg20lOJkwymkpa6TAY3eu/Q4Wh1nIrbwJrSX+0sGywnH9rUbwymoz9R5t2AA0dlfS
s53T/ZI4j3bj31yfn5XZN+U2Jx4TZbvgmKWQCcAaUylsRF6uP3tlGZsMiDnnk92QUZ5b8SeR1bGH
kir6FQFUz8I6KUIH6iXK+nr9ZWvB2zj2JDCyikp7jAqdWi8gEbU73TJyr7ohOTmQsdxY0CvvMckQ
uVdnjho6iTqfZGDm2WUTdnUOyyynbv667lIcr3/QysyYRAhYnyXEzdL2XC92HTQWec4g69Z05eFz
zzdOu6JPB5gKdTgrluXYKNgL0NfC/eQxZ9IrBuZQUU0QR+qJ7QTCnX7IsfhcUcHkVLi9dgFuwZ5O
1fDsxgkMk9LDnBQbV5S1Gb7swndpfq98n4CCaEGXQ42hp7sptHP/UVrN88Q2kSlrbzHS0syTFfKA
uTkjwTnPWXwjlfeb2cubVdlfrs/wWny6rKx3H1IXHWy2Euh+p3a1s5Nfg0BLpx52OLcDQbZcBlbW
qQmJRhu4Iq2HopVL9INwdB7odnhsnfbn9a9Ye74xUHEs0Yn0IXzUer+JNwYKRlY+WlKfezr77xgV
XLa0QqP5vCzAtvDUC4Z6+dq48cZiWqmjmKwF0rWKew1HWyC+b4V/mNDcdN0X31c7uJ+e6nHjPWtz
bYS/rgL33EGWc9blzzjhN3Vxpzocsepp6beE3j8WTBLUJCyoxZkmzyq8KHbalwmyqwGiiH1ndQn/
4xNavGrq9w9WHPvomvrdfszRAgce1A/nki0R1QM9dKIZH6lbuFbgLKk+offrPAmhlykYSP1KOP3k
BcVEfrue21e1hLyT3csXH7RbwtQhbd3bAS3n66tnZRObCHCV8yzuKGIo1Oj3NWwKCzE+5zb5yUj3
9rlXXF79bhMXuXBg9Qa7wm7sQy/rIbgt2UPnuid0crewvCv4fGpiweOlyCDzPECkYx5fE9eBMaYr
31ST/Spw9e/y4cUq6gdrSI4ppWIjjq/sDRMg7tmlsGIID0SQWH/LUUWvG/ZUtW2+G3h1y9zhV9Vu
mbmspFAmHryjHgDhrRxwYtdfqZvAzmzYunGvRCgT/V1YlEk4SY0Xnj4NhEq+w6AQLtxsC8W4NlBG
9W9MfIrOQ8+ijt511WPqWDeFux9y2NS1Yje1W9Kua4NkBJFct/GAZhYkTnL7TtQiUjH5fX0Zr8Qn
Ey1e5G3V8RZdB5137GZSpL6hTRK/OjJrDtKt9R7IWPZ8/WUriaept+qxUudxAr1NH66QzzKGGtYF
weBMYWZbcEyjnnquPQjNhd0yw9patumWu+jHMk6CmmKsg2vHqT1KBr2O6klnbv69GnN3n4H0EBKr
anfM7RQgIFabwbqxV1E9qfIw5mBeLRA62nMYvR0HZDReAJ9dfha6bOClkwCJkepuuCkW3zvTvGve
xoSIW2bBpuv6qK0EM1NZUtCROHYBHG7LrFCUvyUcKyl5kGpjCaysLhNGzOOUTVMqdWRX8RRBaAK+
Uz7bapWu7BETRcwAN62sxQdfnYmD9P0gZq+F+MJx4QPBEzWWLbuZlWEy8fyNjvta1AiVc/YKqnIA
TSdAQkeINm1t97U3GHmbFQ81KiDOxei3uykuktq8EM8I0TjOvU+ejqb0rb3EJXE7SaNMxBac1/I6
6O14OGh7HEIAR62NzsXaxxjpW9LyqhmSmUYFFNqAgLnx8wylqSnQNn+8vnDXCq6mAi6EwntIiUL1
rK6mL2CavbBh2SvHgh/r4uZfeDZ1oWza4VBO03jwM84euXa9XQPE3MZZtnIGmAB/UgyNLcbEiqCo
8ttF5dVuOziWIuG5/o1r8dMIzTOMyBqSJPAIGqyw7l8cPJ0DopaJAmhs+bmvMCHtZde2SLFTegaP
MvDtEwNAmzob7ZOVITLR7Fq7RTuioxRlRdXs/Kwa9nbbF3uXeFtBYO0Vl9DzLlkqZS4tDtshgFLn
/qts7DKkvnJuxhQgzOsTsfYKYz03iQIiNbWXqGx/xLoNPaICKLxsxOCPhagE/fdYefcFMZvLeuws
cH6zpHICl1T1a8Y8/VZx24cQR+11vxooYUEYdFxEGQqeA+2mXd32wcUz9aEpXPanYJbY24WyXr1R
grKRabqlLLn2/UYu0vfcXqDRIKKkd9LAsspXmzXHZVH7z42vsdBrOH8Wc1erqBD8lQ1zBndI8Gxd
69v156/EIxN0jSN2JJROOXzbHqDgdlQ4GJBa77042fiClZPIxF7XvYCXV+Zk55rBn65TB5Ry4mCZ
2rtadxCaFZAy97neeNu/j/2gwGoCsfUwxnGLxkU0z/nNPLv7urOPtv2GjQAU523Nq4fSw9ExuWGh
5S513f3CvqXLjegBwYM+ZMd/ErrFLl4b3svf363fXNgeQztviXIYbh9Smg2nDmoS+yRvxxCut+kG
tuvfXO7/PpsLsybqkGXgHVQKozn8npzllzhyD4ULF74w7gKxh+fIMT2UkGoMrdci0icfpWYrbL/I
R/ri/5HP4hW8S5jaRnU0ger1DH7tmb7OG/v4w3CNX3fZPe+Gobdc3Ar7OYmGHsWWqeQLWFnJLWz9
7nhH5I73ENq9vqA/TKvwKiPm+bkufAgJkBtd9xTV7WHKH7gC9PNzjzfiXWw7BbcmmkZWNd6NxXij
YLV5/dFrg8T+O0iszlNgVFUayfzEAHAb9Qxk99d4xI700+P1l1xG/KN1YsQrr0XXJ+d1fFM193b5
UlpP7vzjc482QtXYWnGVaYfc+JN/bxNShmVRnSXpt6b2w83EhVlvmaDu4fVCxTfNBJj1UMdNoLW+
h/HOL63Tfz71FWaZZPA82jFHkJtq7J/LKv1mw6416NWn7MnxEZfZf7cVVD/4tS6aJGoYZE1teFb/
kziz8+36r18bosvf3z3d9zS8q8cmvunZH9f9ApGMIE8e2LKxRFc2l1kX6STXbEjjKmIp53cJsBmn
FgL8G7F77ccbWxccmjoDA8K5KWZ1yvj4a+mGbz6HlWE/bbziY1wJht/Yv4hEfkOnoQGQa6h+VZad
39vVUv2pvM57rXKP36S2w8NF5t7DmHox5GRUt8ty1MpygPa+qLkuD9Lj+sYlaEZ8atbMSzLRUytc
0tHz0tB91v6i07NWAOcWW9fwldBiXtIYdJIlOI/gZqpqXxUkHHwdVH0ZdQ2Aolt3m5XVYfKvMzAR
WVFV8AGQ41Pr0Sdb+1tOhytxy7yfOX66eMKH/2Q2gyVBFUjpY7iIrevf2uONZdEyanE400OYsZGh
XX6PXYxRvdX9+bieiFVnhPbRTYs0KWUdVZlFD41dz5HAhf802/3w5IzwVA3GWXWBXurlIEspIrT6
rcOnVpcpNjLaXE12LpMIkhJBXR8cuw9mcSudjdxjZXGZCgtDP1KRl3icK3oKB2I17goUN36QvFpO
eT8uN247040NvPIys3BmTfMMcVbLiWbHv2lL9+g7O2vO9i6H74CzcalZW8iXVPZdFIUCSxfHcIg8
c+7yu2q5eC70dv2ZHjOctozF0MLSofJG4kYjS+9joJ48le6XJTlen+61pWyc8BDZmwsGDlpUpmov
ZwUTWIhpTKkbXn/+h/k8fr5xzNdd4ReLJCwCFW5phXoTdTl9j4GSPHeNrHdWmaJ5oS5n//UXrky5
eQsvGkUTph04QCgHbhTc/5H6DcAu8XFCabZctlC3a+8xZt3uYckwDg1KQEMJuZ8pGj3n7M/eQS4J
0jz99frnrCwus66YZr1ra2hpRWMJC5bEKo5Yal8+92zz+C/6eZqdtjvrqWN72iYw+gEpfGOjr6ws
s6YIa3YvbgqOASr1HW2mXU/VQ0zcz+06k/7tEMtrIDqbnS2SHPTgnXtGHq+Py9ovN8I7paSB5BKY
NJBw+9r2c4h7+10MafTrj1+L72aZAuLQFTxg7BlqSpBt5fl09Gv+V7uQu2FWfY/WZhUksJkOYGtw
ICnZeO/aijW2+uiXXVfHeoks8ubgLEzbZ0t8byAj1JV6I5z8a0v+wY3BpH/DVMQVSioadYnbO/u4
aTV05fwibGM9P8hYlX/tVNZHt7YXKCvQ6aRUZd+W87i8KFKBO4mEF6IrqEG7EDSCksxkn4plSt5m
yq29rol1k1PKniQYA4duaMnJKxc5BBdFogCkcP6UuHYaDqzwjoXGsWh1xN85wiH7gVvOjpWW+zj3
MdtD/jE/tW62H+z6H5X6y8EuveRRQVMIN0Hf6WOQQ/38OC9L9T1hC4XCyDCF3VBauEp0S3wW05y8
Uk/6p7LzAYwfS31AgyLeATWlwNJrnKOPHt2XeuDuK3RhszDj0GDu5pmH2ZB3R4t6OXQeLA+Hkzft
FNiuLYpuFtnzYR7uCG2x8Ggs9tdX3soKMMs3DaGo8cdY2HHNzuDzAdy3oGM8VGApOBVEYuDD5QfX
37WyicxCjtIUzD2dQF7HHeeXMu3IGABuOlUBqlTj5w5Hs3xTgtGq+24B7IqKt9lNdjNILAEd5BYC
byX8mkx62vYWGm1VBuHj9BE41jqsJ7HVDFkbosvf3yUONvzKB8gWwq1gQiOSi6Mly5CMye76DKzF
GZNQD+4hT8rEHc9tOuNSUg23KMCK0C/8gyutG/Rw751s/AuiRYdzOGMbq2xtzIzwCSUOEHdYmZ0z
y3/oXfpIh60L2doCNpKhDOg03i1sPMez+FXBtLZq0yaAOWQWNGVtA4seb6ystY8wguWwFDFQdsN8
LpMp4PTrlGQbw7M260ZGxGjSzlhEcxRrTSMPd8UjtuS0L8Fr3oj0Kz/epNMyQiWF+UIKW2hHHmSP
PrdPOucznAAOtsV/l20G6mlFaJeewVwOyyGOPF48zgNwcF3xlFUo0Cb9sYudt+vLeOWeb3JpwaZO
lN8uS9QtyVfppmf0WZ6XrrlfRP10/RUrU2Lahww0hTiPy9Jz7nRP4NicioE/xG28kU+sfcHlte/2
uVPTxC0aOz2zEdoC48+yvs/BUWw3oQdrv/+yDt69gENgAZaDDRKW0v6WFT0U5ersBy4in+I1YcqN
LZ2No4P6E8Jg0/ytmuKg/COInPvPjb6xqeGqwqTMRXpepvq10+TUEHbqUraRKP6L3/8gJTHJtODN
ltC/HlJgNZPyObPrtgrdnKVHaIvzU5Xo8SARAg86z+w/Hpg6h3Zxk6MPW9uwt2zyAkWF/pRUrXWi
veweWNdNX33L8x7zEeJ6IY+98dGf0tEK/DhJp6BLBcxhrIZ5e6UKN3A84BOUU4w7gHrzHcCWxSPk
G/Xe7YU42ZRzECb4xI6wfSpus2wqDj7kayOxoHqBsa8OQAbCcIq39K5yerDu/a6Y9x4s9fQodp5L
djJh1T2aWclZ22528vRS7MZMQwnCyueTYslyGKsh30NjEO6phVwi34L+Qj6l4gDtiO7AsulHXurs
JHjcADNfNseZp02Y11zc9Etf76q5rnaJ4E3kI23bUSTgQFbAVW9YxuQBBYt+LzpPoi/Mk4AscXsY
/WxLS+oSWz6aQyNoisZlarCr9pxbVqg6B6T3OgtGfw4p1wfNvbMzb+zWj0EonJu0W0UcUk0ZBPbZ
z+H7cnCiw3IzHi2cOcHwy3kRz85D8khv4zM7PZd36dfs1/V98HHU5iYdN0GUKEnVqMhtoPoRD+6h
bSBPcP3hH8cgbrJvu4lk3lxnM2p4UNu1v/JYXFRCQib0xhs+DkL8/9i1UHu2pA/Hd9bANya5bckU
1mWzESQ+Pvm56bdS23S2iqzqzo0FEWsmbpQ7f1nG6sEv0Z7rxZYn3to4GaEUojlZ1qQFKA8AddwD
ZDmcWaXJrYyXJ1b65UZQ+pgNjUVmRFSEgGyQDhbZOHJS7BJCoUvS1zUIqVCcAfIKrDBS89tOTmnY
5nn6MLZ1/bsa7HID9Lq23IywC28kn42NgyJmP8sd9OGTHSmFd7i+3j7esNw38idFrKGsZ9QWCIrj
0EcI2i7U5bSvAPTBlTDJ541EbW3ZGZEhEQmkLkcN/OBQ56Fr8a+q0g1E8LauzSsv+D/S7VwmIzS0
2jPV7Rdc1B8GnUexJ75cH6iVaTCJt97I4dgKYsQZ580YymwqdwoyM597+GU3vUsM4EfVy74roSlb
L0+ad7eOUhs508pGMSm31oA0vFm69jz4d/lygBRRqCAtb29VwdeG/fL3dz8d2neWlNQbztxuurt5
UcULzK7RYWmdTxH+QJA39vrS2pWCzF91ZkBX9To+9XF615ItI5i1mTW2uJiJw2JB2rNq1IGXPUSd
6o15XRscY+/WnUP7Bvp354vlkwutvfq+Apbp+qJZ2bqmMAgtmsJOm36JmnYCO4u9zYkqgmoRT047
72ThFTs2WHTjbf6HJzs3GbcxoqCgCdKbRQz7LrZDr+D3M4RdfVvt62l4UuMMLa6NluTKt5m825aP
0Dgac/CCRgVVoT/Cu+2salfGz8U8hEu81Xz+GFiCwv/lB7xbvv7ig305wokFOdzOyvvHZslwMQKS
wRVhFuv7roLGKOvBAR2jGbJPoYOb7OLZIRBYQZFDhZTPkMUoQgru5vWJXVmQposTW7x20Bxe97Ts
Hjqpn5OhzTamcWVFmsxclvZe67rIL2bxoiHV5dIHYBU3lvtKrDGZuQmOYQ++IilqvQSip6Qd9xTJ
aqBzakfO4My/rg/Q2uowAkLidlZBkDtH4pLhqhoqcHNWQ/Lcsn62FIhuONQ39rRxcq19lREfMq2c
PLYgMc2q2Q2TuGMhq6YIRvFfvQRiL9e/aW1i2H8X4uTaPYqyo4p6hxzmtDz7UGFtnWZjTa093jjn
C2SVfltjTbVF9neh5Hu71M/M6Xef+/XG6V5nwH+rXCyRy61dW2BHeON+RBHr+uNXpsDkI3qd48fD
YkPQFblDW6R7Cy7VsCkNqi3nxhUIATeZiLlVEd5VGT333/n37l6/FNGc7wuYpH9f3uRD5P+AfiLd
oHutBNN/q/Lvok7v85z1FpXn/3F2Jb1x68z2FwmgZmmroWe3xzh2NoKdxKSokRRFDb/+nc7b5NON
3IA3F7hGoJY4FItVZwBA2dURAeJJRQTl8l1e+3wztazY2kaIRkNpQ0kuFd3YfykfsJZpEpeEBdyo
hkPZu8Ot9mf6ANe7CZqHRvANNkFfchyy7SU3MmjyMR+I8A8wR9znnr2D7sDb56th5Y6xpEaa1LYc
FgLDD1GE4lh1P+qGRm157NSVq+XKZlmaTk2WsAfRz97Bqqenaq5/W9osINSZfQUkjLFZRJRMlW7F
FSoHnv6he/CNVN54u9ly+yuFxbX1tQgmM1FBDrVGOJDMhr8FaFw+2Iao71u4bh/L9iKZaDUWSgBT
j6JBWFyJAmsTswgyymCWVxuhPjYZvR+1ODV8gqpXWX2rq7zZemCBXomWKyfAks9fjkNu1pBCPPqm
s2eaQx3QwkKuulNNim+1JqdSGtfokyuftWT3w7+5anNaTodQthHElXyIMLctTcf+Zy6z3eeLeuWL
lhx+u5dei55UfcxK8TDo4tYpjGd8ZFpJIDtFvQMF7+Hzn1pZ3ktK/4WmZKGJjDJqzfSbALn/MW//
RJmZXTlu/h2wraUeTe+FpWn0fntsxVPJXyt+ZtCFJY35pQPBWqrPBAxY4LIpm+NYv+rQONuqi/ri
B9A23z8fI/OyF/9byQJSaHEeT97k5QSSDkC5FC6oxF2QDrDsg6bT4G/NyiaJ7DXb0KCvz76p+Z2F
YIo+YgPvH+4GN17Z9M+fv8y/J8z8jzk8QdWv9y8sdm/M72mj/SOdLesIr/PgyvL7d84J0fL//dzB
ttHxbLF1B8CZT9noGTDhHa7hvFaWw1KOrzcorljhoI/dDN9BbmkgL8TRmsc32l9L01YG6T/lwEHq
jBYCv6FOPVz6wF5CB/dag3Ht6Zdt+9eJ3XbE1IYEk33I7Wc5G29gQ71c2B2fz/C/A7a5LPvNPg/h
cElQyyTqmdnhEVClMziXYDWI5oXNxTfb4b8sjdvp5z+49j2L+UY1th3CptPH0IDnbS9htA1efr/P
hPz9+S/8QT79dweZy1JggNZ4yyetjujQcAeayB3q+RNwz501uDHzZZDoWvnJAE0JWMnWebelTNC0
oOB0Mwtl/JA2HYS53RnA/jBLgbJ1DwPU/J8Echc4DeI2VhBL4B9XdB+w0v8NHngAYZe22mSeHe7n
zPVvCMnabVfaOUpzhRkxOlnRWAsaMze88q1ru+fy979Whw9JeCQlqEHaytpVUt4Qd7xm0bcyU8tQ
2gTFUDS90kej6HE5EJsmq+54N1653ax0n81lKFUthfqhZXRHjYNgX0P1YzsF3hxzMK625twbG3Oa
GSy/HHKe+zlMurz/kmGebS6ds8VQSuGwAElcOR+0W81HJcbuww2gHOZW7Fpb7N/hx1wWccFTkEGt
pDyindS0kV9PUxvlWes4EawwPWhoNnLz+apf+6lF5mWXLq0NR+ujLH5Y1XMOemmODKy6cnSvLLRl
udZmViCJi8UwqZ+jeR9ccz5de+3l/S1Urh1wMMfdoLajMuweu7Z7UrOZ6rG9stJWfmN58yhtEWYd
lGuPUBJ+zkw/CUeyx6raWkV4Je9dGZ5lkVZMwEt5pFBHfyq7uJey2lMrZ4+fz+3K05dFKakIOlod
sAaEPXrkd8isK9nM2oMXh0umJHrAJh5ciQenf4Ksz5UHr8SOZSUpa6EQ6bEgPMiL3kBgREMGfJ/Z
JZ8PyNrjLzP9V9iroXJMw64bjg4dgUU9mW0RucWvzx++NiiXH/374b6ZQ1yqxmiLc0U/7OCansXa
gy9//+vBmWbw9PHG5qiAgZiEu4PjyZUVsjYg9v8+2mtgSu3VQ38MlH8O2LRzG/mjkPRKkraSJSx1
rIKGG7y37PIINbPbwVWvpU0/JOtIVDpOQmmx74Rx05TZlVrB2ucscuCu9MGxmurymIcz3TEjB4fa
YOR96C2TX0lE1mZjEXnMeqhaB2rGx7LL5h2sfKxD0aprXNmVmLMsHJkTz2FvNGpYmSLxHOrxxPLw
meH2mGSdvgZ3WvuVxf41JbzNHOgcHeuLjTscaIb8TEeWBMWVgsHaD1xupn8t2XrqAYQUsz7qznq0
yDhE3AhvGOvO0Pt7+3y/rUz2smDTmqHglomjhfSwKfV5AXQlK4XrRnPY19em+993adNdnI8eCztG
KPLOJm9lbAjjzWW1FZvZyWReMjbXGLBrac1SkwgOJiFxkTEeHWFlaZvPr32v9pK1G2b6e7Of06wY
EqMyD5VRX5mmlbW8LEyFeZZloH3oY2/etuD4XS13rIzasiBVO+BU4katYeLXHTrAPbRZRmx4g89t
orPgylb8Q1L/R8a+rEvZUyE6JOzq2KXzRu71HkCiAyx6hxsIDVffgkQkXqTTbq/P0+P4TX9z3gns
wn7TW2Ofpc/Pny/ElSi3lJ0cMihZWkaJQ5yfLP6boFBltI9UD1Em6tgkL1N/rRuyNq6LADdYLgSJ
TaQ9HfPQr3ivYHED/Rx0E96RZF0ZVndt9y5CHDQu0V70cDM1xmGMpVM46QzGUIxLd2NGBYOiYqwL
k8U9RDE2aoYdSG7Z+XuOfue+YgNsKca2B3PULR9pC611A0zxXQVXrRjMAFTaZnf4ZvJZpYOn1U0D
jZDYgrtwoj1h75XfQT50stszI728Ba7afgb8iY0JG836w+1UdttZHt+pZtA31RwWuAoGRo70yW+T
THoeIFK5HblMJVb1nZNwCBOqdLP3YVS/sWe7O1nTOOx11rA8Kmvbk1FN5uqZc5vdlgOrt4WCdnzg
lWFaURiZmLrp7mhO+tsgy0XwtWRnWaYzcf7VpeGBvyJaTCaP/LaB4c41ZM7K5l4W6LrZnAufIqCM
1JGpIlV1V9vCvtLwXFmJy5pcX7qhpiaS40DPkWzua6NPmmKO8vIpqNSVEVr7hMsC/esYCWgwTXCs
xzECi66sxh1o+P35nl05PJZUcEwlWmGUYs/KJ5bNUYe2rWzq5POnrw3O5Xv+em+utVQAd6P+Jesz
TKeaeJBwqZplDTy8SQ+V9yW3Ott0FwlcUZpVXWtwoExY7UCUGY5GnsDNVH31/FvEgorXCkajKCtO
tQf7rtlhN2EnjVvh1tXFJmiMLFZdkx1fme8ltbpzhAhajbKE6Ae+Y4JkCbCmX2P2mEtOtUeMMJ/N
IYQY0V3gP2dhfyVgrr32ZRn8Nd2NrHrTgqLu0XJeexe2l3N2ZQOsLKSl2zizRQ3LwBqyRuGQUP6h
9MfQ3tsWRGzsa2yBlWi/ZFNXeQHfogbHV1OEcSefxzncjuat+zVLVvs/luOocJGpC7IOd/VukxX6
Bgakz4alr0SitdFfbAFTyKHVHbZyWxFgRovI5L8+38aXdPgf6cWSL4sVX6FIi/ADeb1jpadtnotd
1VoKloq+m3D4LIrhGql9JSIt+bG557mAATIUONtXMewB7emCK93btUcv9rA3ue4YOuBrjD0Dvnbc
wcMWHimvn4/Sv4WebHNJhvVdGtROFmJ+ezSAmT8fmgp4X5xmkRL815iHmyYMY6OqNqx0ttoH6zvo
jO7KHllZv0tdOc9BdSyzs8vXgVEMkqmT/xSuGXujTq584coSWzLjJakgttig20mziwO10Q9wsAkV
ZFy6bl8zSNj5AsgamdMgkpbf3hK7twFTJiKZeoATSdC4TyJ0rtmarUzokkg/sBlCKwbCQm01iZju
gSuPjWur/g/J6R/Lfkmgt7x26iw/6I+200MbwrnAbn1ohNlCsIi4ut2Y3UhSFSr6pPw+2wIsXt/5
+WhBJ8/xd5mJrBE+U1U8m86c6p4Nm9yg9fvns7H28ZdJ+ivaWpY1Obl9ibbBo2ecB/c9vIY9XJvn
RSjpiQ9DzaAND5W8ayVQ6X2Qfu2lrf99aTpYEHBAYnRkIRKy2j/MygUavrpyF16JVEuhs06RfKwv
d2G0K/p44NxJ4MgAwSHnLrexFxxveGt94+NrH7OIJ70yRuZ1Mz3aTL6C+gUeJUQKYOH39PnzV069
JdUahk5cgpQA3dNWJgI3YN2VkTk2MXV+s+FLMGVzKXzWWYTACtLAfbs8yCHxrqm2roSjJbFa9Br8
85ADtqDd/lRbLDVqp0xbi+sYd48rlbUVMoG51G101ARCvcLrA9ubtvvigR71k5nUSblhGx15ybBp
9uGhe3JOoDBv6/hab2Jl+y3p1wCvhS0XrD/CVDbirZkUsBkHi+1KLrU294vdLRqejwqUwiOR87sf
Bk897D9jx8zf9CTvc1CMP19ja5+x2OouHZsA7VH7IDgU3cq5eAfxF2Z4nX+le/DH0PsfYfTPzP0V
pypLltk4Yruzk30bbNXe3bQbVCZYZJzzm/bYbVDsvxtOED1LrSM7ZGn41Hytr7C04vaBrA1Zl+F6
E3SR1b0I9fj5sP3/AvvXZy02f4FWG7IU4P3Q+ySQqMlyOOcKZUW80D0ojaYZPDEvqO+sUWRdpC/U
jaipXOPMvUG8hHp2vXguOBQhQIc4VU3u22njGTguCjUOsOxtjemg8f+HoWwrMKaHUOMib2S/IBM7
RL1UVur6VYu2qRds4E3rbmGYqBNI9YBM5IdtXHFB0tk0Q1xOg+5Qi5CcKzMLYuYY9d3od/6HXbPp
KHVrv0wB4xvHLp07kH7Z0bXpsOFUo6mEIbwnliPSjkpniKogC3bSGY1vdav6PeQ/2EYUtZsYQVne
embNPqCXrSgMFadqC7FeEGGmIn/q7KZ3YMeril+hrFlSofy6D2Dp5UWyc4e7wrWNtwxGKSdLaDOi
bkUTHHLqee7qKh0Cj//Ka8eIYOKrv0E+R5/5yGjEO8dDS3kI48oXxWPQFQw9aXSvYTmnDoWeKMxb
PckTfyibnQnZmt0Mtc2T4cxZm+Lym21LkesH0RhZaonGu+0xbDcgI/CYeMx6cCALc7T7CYwRc8zL
lykrwwj1tmIjLRjC8q40jqwidOOXyjqS0SIxG41wnxuGGYvK1RSQhh6lI6Pp7GiuZPad9bAnjoQC
3SWb2NhGvUuglNsG0wirzma4MWDl+9SGQcAjWCeXR7sT3zPetru2VeE7CelUQWvDsaNGzzqBjagx
bK4s7JUjdMk+RUSjrgwrfkSG26FZD1x6kWBx4VVyj9aPHTKfORoU9BxTTWYX2o8XZo2Q0aygOdvz
nQ1ziPecFGYXhcDhdU4x7ODp3MVmAH35z19z5XRZklYd7mR+S0d1DKez44PLM8+Ar/px/0XozpKy
il55CZIvWClz/iAgaEABIu3vPn/5lfRqaf3aDqPHhs7mx6G0p7QoZzt1cv0lHySEmUt59q94CxVe
zw08xDwnPIs+8Whaf7EusdQcKKVVNwHHo6F8+VxREgeafq0Ev1QaQKMCBubQmTiO8gYyb9b080tj
vRQYGFpXCV3juXMvosm4r8YrG2Xl4PyDR/5rmMvCQvTnBT/6KKvCih10Tplmgl05NlfWyFJbQAUQ
0abGRfPe7M65FHtGrvGB/0i4/OPo+gOd++vVrQJm8zZq1kdjpzdTnG1JyuIqtXdjmww389FL5vg0
nNqzOpe7+h5S1bd0c40ytTZuixuA3wKXy+ZGHTnSmPwRnnqR0Tx8Ptlrz160BXgD3N948bpkgf+L
GPLe0eTbFLrvnz9+bU4WRz6fWNXaJuYEUsp7U81PAWisXwxoi13bmjBec9HGO9biPkAJ03sX2b6w
r6ymtXC5yCZHM8wbQ9bikIcOTasOMs2hltaTE3rWt9k3xRVNIpP86dD+Y3Etqew4O32IcQ4XD4MR
OV4fNvW0bT3PdmMQs1kPuchK45zoqxC+QRJ5gg8piBd7GtQdbzx9Q3GBO8I5mT80zHK3TaWmPdyA
yfOMU/Ijh1EgTsa2fG6oKArYdBDInLsmC58NaAojv+xJcV8HYReDVVKcG9+pFLBjzStM2lSfZm3j
bMuuqG/67Mlw3qAPfGp1neomTPLxR1U5MW3ngzPzvdkNKdCVEVBWINp+U74RlShY1/r3SAUcEw8y
NGMbCqpyolEHCaOgxc9ZsQE7PsgkRxDxj2j4M7TtpOhffAk+0phv/RKpQGAmDTKbVvBpSyGfTtvm
Z4FeLa/eNSB3E7/N+D7Tr9YM02sfQ8QLVA0/CrfaEbQOPduLO2GmbKBIh34Sq0m9uU8nFYgo5z5w
YHIfjhRmyVY+R71nb7gKbq3hldjGUVtmPPtsL2mY+gxC1Pa09eEL7Fn2vpLGwefAMhvI87LpqajI
Y+B/rwsS+QR9pxdetjeGzzZ5FWwUw6EIDuqjA5I7qAhRYTfVRhevPs9gSvQahOXBnfwygmzPz7mx
7/15iJHa7srWPfh5eRcK60E5Pd/kaIHVMyj0+jk0m8Tog6jIR+gmIXfyCN869RspLbSokIJlBfxH
z/DiEF0NYSUrUi04bXxOm/GmcN7oiIPaqiK73Y3W0Sos9OkOaC+ls32WUw2j0Lu+4pH0XkkoomLy
ohxvrsdNM5yhkcaC7SjCKBD+fi4JMAFOXF6GqNj4wNINxWMz+knGQhwl80n4Yie1lXJkqo6p48aD
tAGhsQ76GFCFbe7N0Qi9Vdmjk+bnRgpDBWl/5DZBF+dZtG8tP7UjjRWal8Wxbm6t4gyhwZvpvcc9
//s4hOCWRDlA0pFzsOBK19rPE5yx8crRjFZfDA3W2PxlDvzDlNBsmZ8asoXldJxjmbqguZWHMD+R
Ysvy1BApsb/XM9CicfYs87PL0zbbiVt0+cz2NIa4asTtk1fvqoecH2WboO6Nx+PzTCvy9444j8ih
wZU2HhU7eGLLdSRVPD8akMur7ycHXUYaZX7ciDOAAWK4byTcYBIALNJe8Cgj5X4G4at79r/7obHD
RsnrS0Ut2DhbND2f/T6iDjv74DaZLz3+y9xbBue6XRA+W+NuOrhOwnuIv7px6XyfPgw6vpBu/KFc
rIyS51Elxr2dQ04G3IJNUR1q4x5aHfE0KvTM0AdV2JEbn3qRWT+T4ZHNN9mt6UHmsTZTVfAU7thb
D4pYr52HbvUUmz+ZiKDftLMrP7E9OKk1fopNBJOIQkSVD9HeBx8GDmjHGSyBXAfCidNjmCISnGty
B6lFQR9JfZqdTei3cWk9ZfbZkrf58OhXu765BdsjrVpUhKOuPCuRQO3SI9uyehlLUDAE6In385xW
aIVixXHjFuuJjTGku0qaTPmWGJt554TxRRLD2tqAsEypeuibqGxO6JOUh9rccLLhot8a47vWWxMf
+Yu3if3oOvDo3ZE3eBxJM63fxgZtlVjCDO1NfmQIiTIxcgAuY3xK6P/CuxXjZlJRZdyp/kC8F2qc
ewKJjPuxj9Dn1M8sAJv0JPuTGmNGNzyIg25veN89tjFzHmnnwSNx5tzMULTw5hvZ75p5PzAJQ/c7
iupoeyDwAWN+5GPje27kBviDQGIcD35UP4EzZkKXk+sMsXjbwL3Gz89jGXOIYQTqFEDDWnu4Y9XY
GUlhpH41YK5Su49zo43Y9L3lP4R3nw0ywc3hgBZ4bHRNBAHp25ZY+4DYO1aB0dV2cZ1he1fHqfpt
yKemfet8J1LZQzni9mb9JtUN63+R0YxGlsfCtOMQl3OoCNwaNj+U/vd2KLcFrkgjP5rs9wDTnSGQ
ibZeR3tXo39bWd/tDC3/wo6IdCEIjI5rpZJguHPnKQrYN9UAVzO/lrlIAsiyO11cmt/84FkB9qpr
ceqdh0FVSeY8y/o5F3tFthS1BC7G2G3OsilioTOUpVq8GWRrp1tH+hG0z1HdoVE5YvhraJTwKQqN
95LujfIX7vvIEGLSqRhdxrpoo0axmEqSuPlTTyqYXwW7xm2jDC/uGKfMxdoj4PfCso0NqZQq8foH
X58qqA8XPTRKhjzJSIyiBMDaKm7G25qAd49dGEIbTyKzydgmq7eAmidltRFmE3uURy5/QKkgacpd
HgZJG9IU5jcAMNRpnacaoiS97iJnJDcmzCClaT/YnMeBuhuhvzXkDi7evI29qYQY3ramQGO49DB7
mOZ5khF8Nrdd+Ohk03GyADDwHwXYwFIQINisraL6XnkePHegoDYUJ18PNw2OPasiSeh2sXLDrQOX
oEhya2djGvWkHz3WDZC6oQ9lNiVG9+FPTdqjBFM7LznEBjwEERuWc8omsdUFWw9VAOQ9GBIWSfIy
E7GfsIRLyMA35EdgQE4z+MiDF1bSLQFQXugHW9+74TtvjaifcLt1h7Q3vqkhiJimqQL+pCEFgq6f
dv49wdFEoZtCqpPd1Ee7cnejh2s3hOg+iFmlNAMWpXsu6z2qDYkM9PM8GveZk5Xx2N6W9SlElYQi
vqE7LwFVR56E7AFtnHisT42ZQawnyYLni3Ooo0ERLczUCaYtRPUjFdoEcrnW3uFIroLY0q+UOzri
Uj5wNT2Si8A+Uk8WKd9yYiynU+ln6dz126ywEriH3/sWZlk6N1U9NFFRtfdh+UpYnkCRDLWuD9ew
jjbFYVS3McwU8+wZ6XLSZGcjv3OzIrKKOxu/38ru1mZllHlBDN/YjfYFYIn6bGXlKywh7jHWyaC/
h7MHFAL2lxhSZamUzmjsa/Wr6NqXXskkN8EckjCztcINHZAukDH1ye+mpt8KGOONfgBADItQZvpQ
1UvO0FoIR+MM+k2stXdsXTO17AzfCbXJtr6pM/pu62lfoFGGzMZPdTXeGID0Grx7AL9iU00kCZh9
RCFqWyNQ8665LcphZ6hy49ntXplVEeXS2A+dEUMYeUdcxLE+32mB+Mvs6q7zhjxGC+5nXtl2Wgbz
a+g4KCLW3gd1fUSuXlubgGHuTDTSN63n/ySVYltQit2N1xgw76UjiYJ56s+zgwI6RT5cPPqjeM9C
xAuHTdAD6pBuuWNK1PzOCVKAMov9GRXI1owMw/2eI82MOchNMSpULPI8vqVWt+upsx2ofGw9I85C
JAm4F7BuuuezgVRWn5250akOkJYVZjbCtkPflbb/ywsldnvW0iSv86QuMcgXFFUMPYM9QKfxjNDa
lGOf8gxaRTAjMdJC4BQrZAP2r/SGDbqDH5B2uilciDfAdXyXO8DgFVV3Y0Prad8Q4/c4UCsmxVRG
NHezmNA/BmMqSAgsc3BT6mwoMhjPxKzhjd4H91Zm96njhdh1JdkoGd6HTvutGOaT33gvEJY+zNKH
BlWNmlfBfxI2b6vKffSC5gnmB0d3glJLBTv1SfEgGawAI8txftdlDVVjWz+EremnQZjpre359g22
y3PjNDRtoWdwaEz7N6NDCzsn1n2TkkLbuSn7xIDEcES9MnuptG1F2mckAsDAjyDs+dM26XkcOxpN
BeSuXOkhzo6kiwEw6ZKwxFcGHMCzmfcAgXNQmysogDrIcCZ/ZJGA6Iio6K1b5jswYnF8QSOITdrZ
TBjrhPrjWziRGNeoX1kwpxxBWIg5QWkT7b3uXEGUy+fe1gUDH/6VKGdWThkJuL/Hveg2+SDiqgYk
7SJSzH1xPyHmwep807vlaeDjbuxLA9JgsL9E4WDrUB2imVpaj8KTD6HIbhqP/Z4Ap4BmXTo3OA08
eSF5qhZnFmRkbEh9R5ZDnDQcLplRhg6RyOG3NLdtkkusw1nwNhoz71T1elOZRY9LaRDucAfdThLf
5U8/Wc+2JVN33SyfbSeIxhlJua1ncJjqB1tmG6vPPoSB1VUEyKi7qd+FBlD1rtkCV8cmF+bRbhEk
/Uy7vTNX/ncX+3knwUw8yVG2W2HRYK9kRY98bHFphPUtCttO68v7MLA7EPLnnB2NMnAObQDvidJt
2CvIZvSpgGjrNxFATytqhoKaEe9Hb6OAKodhFi1KdK2ZubGN2rtxsgpcy0ZUCOI1M97Rkml/GsbU
3FDPUWdXEViMDrxHFlDqhMHS6W1SXZ1mbm5B9oe7763o8ptcWGQnym58ZXAXvsVBP98FYTVtZWN1
Z6unzVmEgf9YAoryMBZjVr0BNNhy3NhGyO40rWd9/0o1hixpakMlpoJ5KAHrPIs7BzZ05pVqyb9L
4GTJbhpma9DKwZNtSDskHKX+lLnWr5lZ9olq6v6yoawNcbnKvlI2WWn2kUVNzO5UPqH1po7UGOQm
UGGf9OAsH5qS1onDUVPnQEQnn4/bSpFsSZDlRjeGk9Hj63BQ18aTakI0Oq6UcdceviiRUTJT4luA
ySEj8KOw7w1kJ65OnDb/UsOSLOmilghmhk2Cyr83J920tSVMdMrnz8fm33UyspSIswxvNuE9AQzV
hAv/Rk7JwNKKXykZr2DbyZIt2s3cECi2gVk5AK6czHWkHqEU0p1Ut2nYiX6NZU2WUnFZXogQvYX8
qGbvsezsD6cJdkyi11qYVxqg/55osqTmaUSTsfFQC7XkRtW4U7TwNgrvP5+GS9HzvzVEEi72g+U2
CBmDaA5j1dJDSQ1kQLlLIOPdmQnjKMo4tLZjAgvvA0SQmyvCq/+u70IG+n87J3bBq0YHSAVpDtC1
YRxyn14B5/17h5NwuS9MyF8pAzNPw+C2peW+QM1Ij9Ut7ht3ZedfmZU/sv//GLklV495xJZU1vQY
0MxhqIK10++g8thThktIE9VApB1Z1+mNyTN2ho6tm0cKza7UrTrjMAe1vy0ErhQ+FdVPSHVOKum8
MHzz4fO78xuFAtLsBqjF2HP+XSFVfUNvun0ta4T7SBhVfgNHACCgjQZ5qu3rbx1XuKijhSpg6WXm
L58vkJXhDC6r8q8ORmuaHqdGbh1AlIs6+jSCy2ZA5ZNzXDita25yK9FgqV+GDj3k+/yaH0jgwrUK
1wqVhUgtm9aPRnucrwTktbAQ2IuvCeArrdssP0A+JjzwqelQzKKCbtzQ14eMEDdt2cQBqDVcVN0A
H5Ay8mfuXTnvVvbykn3pQMR6yAWwJgNHJbtCK3UW3dFjV9b+2uMvk/jXZLm6LHVZAxdpzOI4iQdq
CtCFryA8/rQ1/7XiL5P319NrkomhA1Njz2WH+2sPJ8/daDsoPvbhiNwOoAz/zoXQXRANkPu6aWao
GBTAET9MjhcgU4VEXTRf5AxB1plR0errX46J2rn0/RGde4/grjJcc7VYW1KLyNbMGoixXCKo8VNQ
v3vm3WipyJ+ugUBXQthSW44OpRoyNOD36JrcAoSRNtY1ju7aqy9CWGNagG0YxN8X7vjAJvViBvmG
qUstCSXQz/f1ylJZMnWnSrtC6cDfawV/5JLDPpTi3tk59OPzH1iRByFL3TivJyS3JPJtPk81ivuB
ksBoThyXVEUhFueh9FPDXEBIAmuDPvc2hCl7I3ITGsIQSEycwLN/ff4yK0oLZEnzrV0rn5ip0GvQ
VRJm77jxRHSmsM7xIjog9QbO1PxwWzMemBFb4RvEhmPUbohfb2fUwSfjmMubIHy0xLZC6Uv0z/Ay
6Ov9ZLHIcW85oGmifmrL735mRr3vowR4JQKvCKySpSAdCy5Fg3bw93KCrAoulQXqDlahtry9k+VP
Re8bDUHmvvkpRHElT1790UXcF8rggTAMez9IC2DCiXeMx66nxC21Byg3mH1Nb8Oqcy9NRdw2Db9p
NrbnQjItz6r082lbyU78y977K+LkzeB4ed0a+6CSL8zy350KAv8DqWDvUqvEyGC6OgzopYdtcU32
Y+XA8xdHhMolykNWjtGGUfzLXE5qj05mn5ShpD+bGbfVqim/Jm+PfP1/P5AiRa3rIA/2Aw/vanDP
iNDPn4/d2nf8H2dX0lwrq0V/kVWIiDhVT58+ue3Eui1i3yHqr3/r3FGeX4xVmaUykCPCZrP3ahYp
FmSlBHFFgu1XiRNRzxPUGvt6wnH32R0+Bgsn3iJSpbrsY6NhHpfCxbshHL2aW9SJto7rlevhkpus
HNFBJyhjJ05rMNaSNq+svUhFmoVMj3Ta5by0QSxI+vzkjlI9VCKx7T08wLM+GChuwYT6cR3V4IoF
dgfJG4m7eyCtMkcRuXX3eurkxnyvBO2lOl4Me3mrLTxMRYPyvbG7X301QUvFjD4SuXQjX1/5qktZ
vBG1hUQK9I9ZT9H9dL6yHm9Zpu6DVUIOu7WTLRrWyvm2JDvHotOxTpgDp/n6c0JEHUyufnp/ba7N
1SK4JHPpxlLn4jRn86PLYTDj8XsV630MOObHDrglIXjkjqXTkYuTBIH+HMvcHwIXzN2AyYZv8YFX
AtSSDkxFVw1QHuSn0eXiaBkGX7aYs6hPEhu9JJadEC2br3HeMtyrav3rY/O3DBsksWFgHANFMLqP
rc8PV5vGuPEOIG9thN7rp3gj2eOL8JG1UNxwO985SUGCsRh2KsafYmNnry3jRdzgoDSVKDM7J1gL
7MmoQj/+Bv/OQ2OZ0K0/vT9LK6+wZLuawSmFTC12qkbSP2eysPa6T8sIQkl0g+e0spCXjFdmuQ2z
hMdOYvBAm49jsCGnngEg68wRbn8bef3aabzkvqaKT4q4Nj/REf3UgDZoPzgDAVwBbNURl0DuhqQ2
9r6d4TTlOKp5rqnnJAGsQJBgf2w+r5Pw6jTGXYl3uZ24Jwf0l3is5rBHETSw0vHh/QHWZvP6IV8N
oHt3YL2cPDSr+8cW/Gpn/D759k3e/fjYAIt8whZZPhba9U61sG+ulXzN0UHNEtzAxEc/1SJ/kJBV
gFcvPDrqWh+LFIiJDqEThFV4du2c1LtLCx/2GKdc/pW0P77/YqsLZBERJvhLJ+04JZcShzBMA08E
7F+wQnEg52cI8Yei7g4CzdvOuxfM3fhg/zCjb0SJpYQE0Q1aQBkmcPRK3wrtIrHjI4KRTaIqsZov
SrvI12CNqqJMzW2663POvknfNr9lh3JvaHzgcY+KWOZc9bb1zZnkAPHsgZs7ocYt7+G3w42/5Av6
oIHWYsjJRVESjQyeWi7FLdVy0ZlqGaBO6dBsbJK317C/5AYqXlj91MfzhbB2T2xIaYkuFN7fuPjo
CNeXfL1LTAZmZcPSi/AytE0ztKjGAN2foJbP76+mtwOnvyT7lRlTNbF9cs5i3cM5DolFQYENman9
scTRXzL+tEF9ZVTjBC6Um+8oVY9wCqGBOw2Hj73DYqsXpJJdgRbfGbeYc52PX0Xq7Wk/b2y4tSla
7HI2XxXRtRLn0WU3OQWx259GdPndv+///LUVu9jPlRogdTjSFlqnsNTwen9X1+5z2frPCaTdIc4H
UMn7I63sYd9ZnPRpJruJ9pAOgB4gi8g46zt8i3o30Kw809m0Nx3aw4fCm4uQTBzYPNjhAe1UAh/l
UB2gV2m+ZGKGi7NxnEPv9vR+lMW0MdNv56FAN/z/cq9a+L1oDrJ1I75OskRpYGuKry/43+DlL0l/
pCXoIvrKBXVFaGh5JkU0DBXbV0iynwfjqNvOGeoD6vv5MYPnZAivX/ssjdN8B1zCeaKt14ex1ZMz
H2P7CDfG8t7Vo3ccizG970egeRydj3cusA5hr6cRjNl4vsdhXZ/ajHtXbGh9FGMhn/yiJccYoJZ7
kxfiho3AEc0Z4B5Wx+Nbv7DRVm3G7GYYh3Y/19rscWn0P3E+FqHufFiu1aU5KAmUU1lM7q5TZR92
JudgCFe0DOWgWCiol+w8AX5SXNoMmJwZx4FCD9XiwotYg3KH6xi1Zz3kuSCAHcPpCfWmAbDeky8Z
YCUJRPxj05SfYL/TfomN7R2rkiTIqHi9d+15jKiPsFeO6MHO4IXCkKmfdhvrdOVzLekydTyoMU0m
fh7HJuqtA/OqoANkZmjR3QZwzO/qiCbew5WZ1XfZRqdihWvuL/kvM8+UOzUZPceo8zWOgWjRwIcI
5KM0zCfFX6TjemC8ufVPqRL08R2vDa4LpSEADb3/7ivRZskcpeCBwXmtJnAQaS629M9+oVEt2+qW
rT1+caIUk0/A5+7IpSHf7e6Sku/jsMF5/eeW+tYmu56Tr04r02Q2vHjws/WZHeqbDEC+LnBvvGMR
gi5zpPfZKb5nKmjvqv14W9xv6XuvBNAladQvmS8BICsvdlZmY6RAmYs0qeddIsrxwTb0WkITZqtq
tBKl/hFAXr2myLgAbi0pL6ZrfkDP54dlJVvypmuvsjhr0BgBCMb16Hka0voJFDqKk5j1oR6kuW1a
WUWJ7PXHzv4lh9QBStxPhCQXe8zm7xMxA3St2qwMJ9HIL+8v57UXWpw44PfxUgiHni27FIfCT9wI
x1JzYUA8nThP1IsVc38jR10bbHF+OJN2s1GQGVpZn2yvB7PwlzN/n1OQCTZrJStJ35II1rYCuwf+
cmc+O0WAvsMV0AeGgGh8XGAA935/3taGuZbJXi0yVkzZ0M/aPtcVYPrOAPy1GNDKIr8rTje6PG9X
NPx/WcKrMXRjaxtaQlfJGh5UFcpokzn6zvfK+zQ2KshmEE2gOPn+C60EniVlDA0/HSvg+y8cSC4Y
XbHP7ly/ALS5lSuvDXD9/6u3cWeOxnILk5ykLQ9mToaQl/RX03cb9/+15y+yzITlbSpz7p+ZsMCF
anX65NWijKxSb5n4rUSWJYVMotgMEIlNzoOOJa5x7U+IxH4IQ+L/O/NeTc8Qo1nhCp8CZk6y01QD
QBm3PQ76suo2hriuzTfi/78L66shGplfTcc6cq61/60v6aGqNJDjDaasAGY5ZxDogbLARjK7stn/
9X1fjTYUTevWAyHnvmNPqRh+T8r7mRqynzv/Ec6ZG6fayjBLV1rTIonKWNtdGHHu4sw6dBX/3PT6
mNUk7GW1FflXvv2SGlt6Tdw61GkgatlE7qCDhm2UKVYW7pIYK1rUQahhMCFU5i/nw72vEsD/N+Zn
JVCRxbaY3MySDdBsZ9zB1H42w0sydCKAj/rfarZ+fSh4LOlvWT8y1rhTdZlY/aS5+QaZ1KOVmMf3
H7/2DosbGNppDJZAKj5DTCYk6L12EKrGXSAotsjJa99gcQwyIXw9aRuE2WwYQ26pEhpM3hDF0G7f
2H1rQywOPzzYap05vvrApPpO5nEKOEVRhDGwXBtb7u0hxH9RYojfA3x7z2X/1eEQZ+Qk0tTfOPLW
nr448iBC7KVtDG8+CL9FPTVHNjVgP32MWiyWMDHD9dRYucvPzpjvpHR+5SL/7lrpVpnj7egnlvCw
ZjAzMypzAULwHuu4PNmeNeLOCCEbxn6VTN3gHrHxrd8OSmKJ0pzlNDh+O5JLVqgWZkUDmDD2Q596
n6Z6/itFv7Ex3g5KYonZhDC8ADacVxdmnBfmFY9zTjfixtrXdv7/uK6tCjed1oGV6Az0thcXJwEw
VSBaSDa8v6vXfvxiVxN4+wqIAsyXJm0PqQ18Ct2Snl778Yvt3LWTGlEXAuLG7YIJNDqQzbJ+64Kx
tpIWO1nqsS6LjuDpnQaCIe8/O2n1CBRapHOkSyWWWWC6+UOJGQLR/38Iko+VaseWXGRenIiQUYUq
hw9B1ve/wspULWFQ2VgYI3NcOFtMFUrlaPICRf+xfbC0gqm6SuaZV5GLqVRgy+9iaA6JeE7yKuzZ
llncymZbmsF4Xk2pgSPAWSTsASYzd6aDKKz2uI5qglCS21uukisFCLFE4LUmF/acN/HZp79muB1x
p3+Jpwwkuq9F7J0s6R/8PL4tHPXAGpDG0vFDya34DygvxbUPKMfqwokXGhdcI5BSh0pG7y+Ctw9Y
3Pf+f41BtbfUDKp150TF8M2QfhPZYIIc2WCN+4G18eH9cdYW22LLZ048tCC4+Gf4Y79wEn9iKXje
km3puKyElCUQrDe0NB36HBcYUgY8/b6JzV2boMWWR4m5VV5qtZeENt8KA8K0yP1bGCtCnAgCvhuZ
4Nr6WiLBGl9xaBshj7K9LPIKau0G01rh5LPyCMq/yINyTNh9V6RQ7SlitJdIV+zameGS2zuN+7HI
vITC9OCWQMYgbuHwMNyaTp3TJN6/vwJWYqe3iMw2itiWHhE7FZzucTP7pjgBtVumXyfLj1DBzwPE
io2C4cpyW0JiZriqlaTInTPKakcYX1eh1ce3yINf3n+ZlcizxMSMSefEXEGUvTeSgCU8dmGauc+w
rLgpiqzeqSb/+bGRFrnXlOeNxcecnof43jczuGH3HmBzAwhyOv/6oTGWIMEiZ2ihsa665GlbRbka
5YuIISCAK7o6lbUNpTmAIDciwcqGWoIAoR9OlSSTfeYSDGh7codfuiTijKG7PU9ZuTHO2nq7jv/q
FppoVJfoXFYXRWjU9kXYSXDtBkhuN9DISwk46FsAlLXVdv3/q6EkjAiGFNoRl2r4YXP/YOGiUrnO
xp5cm7BryHv1dL8HXDlv8PSJkMiAI+hDOmCIn5WaNg6Btd+/OASQG+cOIwnQypU/XbRXFrdDk8zP
U9Pbx/eX2MoQS8iU0iojfYGagMnt7zAzuksGc7Er7W4kMyuTtARKkR7YjNxUEJwoqn1bgnQ8fDYd
CLrFRsK99gKLb2wDh9OaLIZVZdvfdKXzRZm8BO8zH/bvz9DKCbaESoEwzSEM2s5ninIiS7OjO5rd
+49em5zF98VX1Ki/ClhIZO4FNl2B1z1gv+8ta6s3shYPF8d7InpStW4PNiVrj6Y3j6yit1S2J2mS
b7pot2oxa+MsDpHEpxI95bm7gGUFaNcX2B0H1ILgRfITZI6NtbT2JRZHvpvNRZE3WKtx3f+y2/i+
HryNc2mF+yCWcCjP6a8pF0VtDPzWwhtPSMIPeep2EQGVEBsiTGr7MirPBCwbt2CEK8gUsYRIxfkE
VWLwyc9Jlz5kaXy0NDwy2LOyoHpSwHEGWntTDhRYMwS5W29s+pWJXAKmoChOGwjnYdM3yd3cT08S
mp7vL+l/kpb/LWkK97rWX0XFWHZZLWa/uQhiNwe42qTnqsvHdEfLIr3VckxziA/6YESwTuRt6M5s
QPe6t3cxeD1FWLWplUVzmnmfa9bD429K+dwG7QAeOqT9aPrY9209RMInV0VFPWdh2efTxtVuZUcu
9fsVqeKqFZiZnFHcrO8oiMEje7SmjRN9hSYilv41w1jF2Wi88Wzpso1knWNbipI+tF0ij2hY6IiU
sf7soyyVBqxXZVgWdNzbXpyfYhS7H4ue9Tsnr+PIeNDpaC1S7GHInkIKkdJTGbNu46euLJKlcK4F
rm8O9HV/yab4x2yre+Z+8AK9FMulkO32XAtVbg51y4BV3a7KvJ9zxzfW98pXXLY3vWkCFmeEsBwH
a4ZBqsVunYiW3r4hev/+Ol85dpYtzcpRZWwgtnVmPvyt0pKBPgNe5eQEHnOKjVRpZZClK4ZVgEGT
VB45g9P8iPeBtGsu90QX395/iZV5cq+f/tVeLYkLMViDbJlU5Qh/SGmAOdYcEiu8ewDxMHn4yDh8
WakfU17lrNcQAiKyzIMq6Ye95Pz3JEb7JnVpusHLePt9cE35//eZSC5EP6XZuXeM2EOHLQnj3KL3
SZc4J2wpZ+PcFnjef2McX1bwY24Pbpp66gxUe78HqDAPZaEDrwCoo7ehzuSIMUxnoHffn78VFBLK
Cv//YrZmLZf2nJxdpFCoCblJ1JlsvmuNn96ZoYYlDof8I5yx0mCq2B/O5p+dpV+StuuhejX690Nq
SWgnOc85R5U+q2FG//5ve3su3OUFObPVrDLmiVMMKFQtA6eEn2rXBj4ZcYJZUQsJhPdHens3uMvb
0AgDAz6Vdnyi1ZS/jK4lIum0xZd4zqzTR4bgSwK8Nwg1+9Ucn+zpuYllMOenxHp6/9lv9475ku9e
VI7VxiKXZ4e2T9Cty6Fp5jySqX0gNP2RFfMD0PA/mD1utXff/jJ8aZrsgVhcj4ZB5ChLKxA8ipcC
Zh/jDD2oIXkqofMLDsbGjlj5Nss+B2Rp09m1p/jkjc8+bMv85reyf74/cW/vandJhp+BtyOdg+/e
V/1JdA24TjMLSwVeFYuHLXumtTe4ZravYqFTABjrTEKgCXFyoBrWIfsa2LCRFr2dH7vLVkdeIWI4
WRxDPrUH0A0ScyYNi3mEugbY0Kn64DDXl3v9ErQtUyGlD9cv2R8LkUY85Xc8zZ+BUtRBye1PH/sm
i5MDFJXelZ4Tn0xuQujpB1k42U1Yma08cu1zLCIeI/N1/WKAYoYuzpXuDfk0gbjysd9P/3+iiIZb
rSpRR+tY/9uZfyZDAU0ydbaJ2Rjh7fTJXZL4iQsgY5o26pwBKliltRO6Zhw/+J0XN6ESgkLN5ECH
yTaXLPujwMHkDur54HCRfojen6OVNbtscxjVWwVvanUuhRM1UFVDej4HdWYOVZtDlFzbX98faOVb
Lxsevm859WRIci6a3zMkYW39E0IvH5uqZcNDmbJ1K+BET7kDgzxHB6P55ZZ/ZAaHDLqxG9Ze4Bq5
Xm27DBx4ZBw4hSwPVeLKhvF0P3cksAGw2H1sjq5Dvxoihe6SL4myTq1yT9mMFqaE5JPyNw6+lRj7
n26GjTtt5kNLVqAXVH0de70v+bMT5xs/f2U3LNsZPq7tIDNghuaYHkjq7qW95Xe0tkwXWxlFPpVZ
vcTM0L8SKBCW/2xdBFe/CzyPbvz+tflZ1DfqMfb7oS/luYuHcO6PiER3V80KXbMPfoHFloZpk88n
aNid6pGfqTUdDJDPw+g/uh3Zf2gNLSu8ORvmgpEaWwFmGJ8SaNV/kW6OKg1SWf/Hx8ZYbAUvG3mF
G7R1qiT/3riw8fOmBoqeFS5674+wspS8xU5gjfEQVpFHwQYChRGdQsuT5O3GFWLt6df/v9pnirGc
JJziYHPoU9G3Z5fkh/d/+Moa+g93Oi+yeGbkyhSEDmP7w8/6KKN3NH352PMXG0GZHqxHSsVJeAMN
Uzw37XQNs0+Jj9F8bJn+p1ukC6fxZihnMm0dUHoNNHuocshBki3Vq7UvsNgIkLLXjZ5x8peanlwN
bmXKPvZxl92hCYBHp6ZdfKpJeTcVyUWk5ca8XFfff6+E4LP+/7pJY0fUjY1Hx2oMMgC5c08E6ARs
nGIrk7Is0/fo/TgWnDtwRFIUCL2uPVpdMn96f+X4Kz9+sWknq4NHmErzs+N0kMWcZ+lFieYCLiow
tAVPFAy1oTMWdA5RpHvJ2TQ8vT/yPx+BN+ZtWXDTvW9oMkNzZhZix5MmzLX3x5YdkPAlAx8fvCSv
c8mVPg9pNygU5qL4MTLnd9lCcbeI240cZGWCl3U5dJLLLnNtdW7L6Q88DCOLqZ/vv+PKvl+6OquW
1FPLcbb63rhj88swJgd7+iS37kdrX+/6Sq9CFrU93Lv1kJ6zaiqhdtna5MK9SR6lz7tnsGX4TVxO
8aORPnTak04UH8KSuEt+twCa32ifwz9VN0dT6zSgOnuY7Hnv6vg266HA/P4Mrm2uRWQbrKGau1bg
Deu6vorJK6gwkySPmpjyjQWwkkYsKd2+yZhrqJWepfZIFwADOJ3suMynABZ0EHgSVB3s1nhf3n+l
lfXGF1HOkvB8zNpBno0rnwgkQ8dsC5u58uhlK6OZYiI47eS5Asy68vV5SGD59P7PXvkSS0orBK8S
X7XYrtr3dqn6hqbxuYU/wftPX/kG7mJSRltNKulxZzLuEMi+CGoD1iOsGdgMW6fUP74/DFvZMf/+
/2rHzGl79aaB+tHXr/cna3d/q57YgR0ucAgPi2AKcTyHVXCJw99uUAVWAJHyQxLy0IlUgBZ/0EVd
ZJ/d8/wZJtaH5maqgjqow2crgrJx8Pv9X7ky1Ut73NT3QZq4puRpz6B5Ogyh4X2xTx1ab0z32gjX
z/B6GnxoV+b0eusFAl2P5pGo7g8ftligK+uQLU+VRrqTCwuAs54TGdqm4U9wRNBbHbuVsLr0yZ05
k9DkTeQZ1rv8j/ANuWl9QXmUtigKzXErTtydVNRAaRvVSM8PlQuSOYDE874smKtClakcSrCQGn6C
O9twGpAcbGA1bWcFOeQuW3ueDe53587OGWpp/je/G6cnYox6yqnhM9STsuKXZ3PZQq+AQS4OvTBx
on41tCHEa2u9B1DGhm1r2zefoHfXzmECi/bIGZP5MQerDhL8TuredJJCRkNn9Y0YBZyuCqZcKOFL
r3tWbcctUNy94ldBs3435l4OuWnJ6XGshhiWaHT+WUCi9r4oBYJ3Z6tyz/w6gcq4P1eR08SgxPvm
CqJBqfJz79Tpriip/GQcCWlWNjR76kLYv+k4nEnKpD90fQXvVUHJgUN1L4DwGQiZLRW/veaq0m85
ZTS5loEtnRerm67L54vvTQZKsUZCIHxqnRD0TXqizB1e5rooDlmJkvaMXlkI8Kt7VsIpf7VJXdzI
dibfB1nxs3ZM+9ikOv8RMy4v/uiNcCoBLfQA01T6Q6ja3s3+IMI2TfWurAtjwx+2anZOEsPJwPa7
GI4XZZyGwA5JuFWAm3nbiqZ+4NxDCwGGh/4fNtj0TiTW36qxQF3qMEQLWktEU+7cdxNvw7kG5Whq
Zmj9CO7xL9B9cn5pYY9DGNN8fBAQfPtToVJ+1rk/nVp4v+91MkJ4pZdJe4AMb3JizE3uslqaaCKQ
rQoz14WepZmm4jH2RBZSMF6f1Fj1j5lT1t+ZW5X72Jbe19HoPo88kgKk1pTFMYVE2E9fJKB0pZIh
TYcDBfxf7MwuAbt1yY7wmoYoWoB4b5m6eKS8HMK6d8uIm6yEKnObdPjnVOPUIwPkoad41p+s1uhP
VYll0TpTfsIy7XSg7MqBD0Vvz7uubabHvkyLB4h+J79VxsmJVNiaIY0rA6xXAuFMdDVBNYL1UvlV
TRASkxCEzkKrtPm9DYtGiIxX3VlYWX7nmqrnQQJKFchcicJHLxQMFJ2+gvd8gYoR0uy+0j8gJFkd
Ej+Fk4rNOxtJ4tSl9xXUBF8muPNEAvrOGSwNMKcBDkXYhQjjdaFPc4aaaGtuY7DsEmhhlyyBsH1c
OLsYWv7TbrQLJxQw6+uhOZ55R7Qg9MsMnYyf9QhHDFf27Z/WEFMGJUAoZeBXLrq4aeVAnhw9WtRE
JRiCJRnivQKdaCd1ZS4JBI9eCogT30AZuX1IOdI0lJvLVu1xJ6l/9LV3TW1hA/7XbTVBWU94ZO9m
nJ2ZRd0dyvrxM4XCLdwLZPldSTMc09L+lnZled/D1eiYAbX/OEEX7aGVcXLfThY5Ou3o7Ma+c051
l1f7BPsqKnvIo7DMcY9DRasDqzt6r4qEnDJLDSG96rLn9jBFAy/53Ti4h8FYUBuPi9K9U2Rof4us
NADTu/Fzzch06QwFClLM8wG/U3xDWl/tXYD7bgvaTPA3EbA7gOU1SimRcNqzr1l1tqseWBHwKvtD
7Ayw/OFemYRJNw5+5AzGvyW+Bt2e2M8N9EoDkDQy0Ls9cLyLwkQQBmUebBboBKWHvrZ2JDV6J1R3
Nyql/0BD2z1KWv9tfO7s5NQV5hhDeHtnXVWimpGZo/FKFx7lQykeEy0ojCkt9reJx+xgzQmcU1ra
6HDqvP7GaFn/8T3XfBaToyHTmBYX5dXzwXMbaHf4pgHyfMrOeQX4aUmMfVvWDjqDU07C2gZCJugZ
p/dlnNV7Cy3Ro8u5eHLYRF6Y65AjSwsYY/Q1lPytuMLFPdbWHi4e847IhHn7OPZhuUQEtLwhUh8I
55obOJRdFDRTd7p2JYVZgAeZ4NG0KLdMCP/fbJWTT/44ZreJopDZF0P8xcZSvU0STc9GwiWnniZx
nhskvTpurEjoSe57SepdUSTZXW2VDVjJHtvhC6uvtUjJeeIO1Ki4bm5mV8K5JoOUVNiLVsFeGwcw
RM3zGwmM4q12CGIPiW3ncaD+dORZ0hwsnsASo/bmkwW7m0jbKRgB0ql+YExYKNadn92WSe5+9xMr
e3SZ9LBspnHatXaTvjDoDMBuK4FHDQwyrbMoG/1cpTac6bxW7ouYZHuXS/j/sM7/LMHPf2oQNh6v
ctMHCw/fe3y0bicKmXOFOy3sU5K0DHLP678MyQzp9lHpNLSZ1/2aPGqdbTcVX9AeKPawiJJfjEHO
MLqQch+BZbmF30EMFrVXHQ0ZUkCC5+GTn5viTvYJh/VP1fyJnVrdUVapb2j2ZGdrMBTHqLQPEy6c
p9wkTgCxgGEHBqs6wlYMXluNNerbxKTFQVjE/e7A7rzfW/WE3qBbk/i2F1p/TxqrPgiTWlU0y9j7
kyqvPSpnhgNpbqd3Y1a2SVDXvHq0x96HIQssQOy6kp8JdOCsY5v34mkc6/GSz577XaM6+NkU0Nu3
1Qg1/ITD7kgB8xEpkhgTqcbD3Yjm6VevnwHWceEiTh34jvtgXuyyQdEdgffCSVtOcogTC7YU1sjI
3ufZHBlBf6cDBO/b4lqoFX4D6Edn/YpbHHXGm2YTjB3kE1KugWaB7HHES3j9JKC8hF1SI+TXFexQ
wKV5RhHE2Zew3MR1V9Z7WZfJF5Y74lzAR+KUlCaNpo41e1DC2wNzHBvKDkWzTytYc9VIZe7nEXMp
jG7DEgYNtwbCCXqfdG72oFxaw0JRV2coFDkXnbTNDoffDL81Z0B60AyTnmFzC6yqn8T2zYSDamdU
By8sVqGPF2voA1TqesYik4ChbmchOkIAJLymJE8jWEYwy/DhUTG2foskglcP4LmhwgL79F2WZOlf
mL/Ol9pO2gtFNzjA3b2+zSfLQc3ZtuNAiELdwVDAp9h+gFH+KlQ3H0Rajwfe1fw4JQ2/Z6TTmDrR
HSFT5p3kxHIEGDkcK5Rz8qj1Bvu3lll3X5AcuxNER1hGdVOJ41zprw0UShAX3CzfdRADJrCgyuVN
Qri3R8oBBu+QFPluHFtogTSZ10UTVdWOkgm81RhnTzE6bgWUbTJCvBxGudDhq+Gu07um/jqwrIQj
BMIXvHHdynnoJuSZLkSZdTibHsemaqr5d6wbeVckUDvz+hpgYAPUJQy74NG7y3Ol7sDGBJRbxHZx
QJLVFgH8+sC+7q3J+JcaZmGWRvkojymU5hrAEbtMwOutlFVIcV8tIrTBnXEfK1y993WNvCqYK53I
aOYFDePMyw7OOKg7KOH5PxQl8e9iyqvIyyw4E1BHP6KIS47iWueoZlL3Qe1M9L5C8ejWYTLbzV46
fKF9b+P72TMcPSyekTuFZcNCgrj/tUyNeLYJSBclzdsXmaIPj1lIk0M2eSqCSW8DLe7Mu2g0TcoI
qbL3mVBrrnZ1Oaiv1yovibhrFTs/q/vT5LXzvcjn+g/TBPCQzK7tP70e+N0UD9X1/bV1YzspkvQ2
ZXYD4F3n4iRNoMuTenN1cCf03prBcnYOK6FuTqDU4PlTEsFZFMLEBcxEkA3jOu5Lu4fDjaruoa0C
//fUNsiMOmZgdpcns/OnLvrsJlfZi+9IFlXStuFG1UGXBtVRFwtes08yMTS7EHvAhXbONTR1HFrc
j8Kx0FbEZSJhNoVh2+SlO4iNsk99C/fiUp+TScDwobf8r1Yh6yyAZ+H8KMfa+5o3fAyJ7TmHFvrO
Iej/6slr+upC/GT85uLWVAGaA/+khqkRQnozTCkgrjT/Rm4Euw+C+8B3eAOX30YrTXng4By+t3LH
uSG9PT0VnSkPMNahT4Ypck4KN4UJGY8n/KIE2TNTcGvqRGbdunGT3jmDwGdqx6s308FzuurOsi14
l/lZd7A0A6YEe86BGZEnI/QZ+qems6pbLx/mL1gMbCexT2CUofojjGKnMy5aPEJWXV657d0eeI5x
1+HOdqPHLo7YOHmfzaCnh1xk5AHNi+GUo8gXtVqhYFJmFczeDJQkPCVhfFHkUUF8Gba4UIR+Reuw
zvJpX8zEgRKXz9kRWmjmEzhVEh6Ec/GUSeaDTcOmC+xy9A7hFxbbJaodMzoZn1Vd0AsWe3zJ/sfZ
ly3HjWNpv8pE3aMHILhOTPcFmXum1pQlSzcMyZa5gwBIkCCf/v/S3f9MVbZTmvCNo1RKMbmAAM75
Nt9EX7Wu0OL0/GiB/YXaRS6CVXk9AC0e/HRXRq27IFjWkhq5LNu8m7PnICfdERavThkjnLLZICVg
TjrJ7DryNHuD/w+ifeHK3wfIcGv1w1DAW4E7znCD/ZAfxTz3DYvdCXFhcOJQq9rnKkEsPczdKLKf
y4XNK79KKmkGRA/q5kaUNTsQGVIFdlbDbsLxtGPE+/PoQcSzInDw/tYLnr2Z/pSQZszUPsqwyHaU
lMjB4rkNDNKupvxgqW5v4LgjNjwniH3SDM2UJUx4wpMx8qnCZWDqr+EAnK+LaLATrKOyPhGqQCAK
4+atRNTmo28ciT1baLCdE6zQJXZgIkc+Iwqz701N7b3biLpcd0EzK2xtWv6I8Tc/2sBr0biItEXu
ESZihZrbpIk65fTCESqPQ5HrrY08g9l3lEjdwwcd04/IvxtmZBXIYNoqkY2YAJqIHLpJTospRN5b
hJ7KUyOFg7wtpbExcaneTULBKwnLU/s61IzFSHGXyHZM5d4JfG9ZYpmBUNE3823tzuy2RkpDgnDL
YGUcQYD/FcONLaGYTDQX7RKr6vyatqa8CvrS3dAidG8oUupfO8yeoAQac10j90QmJh3bVZTrHMHs
04z9RdgQ1LAN4wM6zVnJsO0DxzipTEDeeFHZdjWSIt+ib4F1GYmjQGACgWeUwIF9fvHr0CJhk+kB
fvYdaMMDOi40pv6gVez47bVFWZGMc1hvB+jz4X4oq93Ic7oe2rLZyMqdXsFcDGMUbI2DqHdYy7pB
KVfwzkOKouimb9xyiOcsfPn3mWb10rNVtrBzqFbasGjNMQms8qCbvqYW2yDMk3WHZFblHOoeAwsJ
y9LAnhAETJrNiDiqyq67wba1TXKfOYsADYXE5EF1K5AAlaMoyYmT8C7lrzlGaYJ9LUScJ8JXCQu8
bU3gYRWXtMoPdVoPG4Zu16amjrnnk7I78BXSBzXXFfoLri+WFLFRoc3bddB05YqPAVsEkcPXDsxn
kEdFmm6b53rA8lQhKNYpFcNoHooVMsX0LfK4izUt6uKx9Bp3L8E427RZBh6zazL4fWKWbie0oICh
I3RsHKedpLYG+8lziwUKxOKQSSeEwS0MrJuyR0Qv7+WPKIAiKR7ytFhVJuXIHYCZbGKztEKPYIBq
CKkS/MrtCnpn5cCvC4NZMcnrST17yLO4Q9IPcvLqPm9g9DXUV7I2w6IpnGgJk3Uk02Jx3BUA9cGp
gKF6EQ4uoq8cd2WiqH0zJkQAXIMY2weVehwBoKP7JSgDgaaAhzkUQtokb0oPIXtmfndTASMbKht9
aEIC6KXqnFVkSLXB220X0nbDvqi4ecqrwj8KJKVhj1TyALyaGZFrfQA5VG/z67IL/ARcgODoqand
oj8VPvmTp679Kst2DJrHO58F7QvJRvY0e4EPO7UBXz8o5BRqOK7C9MaZV0acdsA5zZfceHBvRC5g
9oigILOTkO9/yeHu+aBHV77NgWO3wWCrDejexVKVrgd5ecDuvRot9xqJkVuhJqT9lki3HUzLDtzz
3Gst4HTHe5PfsEzNewfBWEsdqfo6HGGzieDErH7BK51eg4itF41PEeWHqCwU5FFQ7Rs+B3h/apib
ZLlcVpGxoL7PZjVI7BqRKvXuyzqNCTqH15mwfO1WgbuonUI9I8+tXhEo0pBBfEpJ1EStqrEsULaH
ZleWU33DS8TlKFOYNxLl5q7WQbinfjhtcppiMzZPLronXkR7ZDa39D4SJrzhNQHyx6agi7Ezz1eI
egkeQQVtNlMw+ffKCC9pxsaFyzbtgbE1FqFvSHk06bFFcfWjyEVzT9BNv0XRDauQypWPgaXFBk1K
JwHDelhW6MCt0qGHV6AqUxYj7snbuYWuTgGeMoXVYztsJ1SqVQJ7Q3UFvm+5DpRfbByvwo2zsNcX
yKFZNBneddCBUPvVIoX/VNb7S7/06JcZumCGmRFtriRoeHjLYe91Q1sIVxrK+I5SPsJWzyPbHI9l
xZmMNhLBwDuv9lCwsgnPePa12PoFLM6mNPCx57EZlDzIW1jolmINkipcshy7Ha3CZjuMFMIDn9Pn
dpIIWy4UcjTrrPmOiFoqEX1WuV9CGEovBVo58J3rxa2Y5uwWbSjEAdcUqTpO1xOwOPw0PrVcWcyt
gQVO6UBSSb2SIfioDJ5SZJ1cMVuSNVgOPSJdbOZCvY4oZMeJ8umgfSBeMfog8OIPQ7qmpwBDOYxY
fBUJp0TaQiIkEtWbM4TdC/dL8TRabIstMs9e4BpuHooxytCLI/LKGHaa3rMUWYA+u5LlYI5Y3XLU
+kG9HdGMOQQokXVctUr0aCta5Bha4Wx6r5VbaPftSjtofINQmq68kKEGtJV+o0ONzQ88lpECjPQb
AqfSe0TA5kcf+RhhHDqVOYoJFhXXXEu17iPQ4k3qDypxfYbYcDcQD5bgvW571RxCBjKSQB/iFqaK
+QOBMOZGEjfaegEpVtbjw7IpEP84i0rgkQhxN1dyXKsuzK/rWrK1jEZ2r9HGfRSVoUnYOOapITMe
OeEuwgKDoXp3CLbSqHzDDbo13Uldh52GyfmXEhGxd+hTg1LqoIUzpxVEvFij19DIzSv4eZu1rlLn
DRaS89oYjbbrFMqt7XS6QMVV3sNSNjsgOSe75goqYyze5LEcHXtbFESsLJ53vuYIDKpXsHPFBGlk
iy2rRKF35VGM2BIZPv4SG9zgLWxTg4C53vjPDaIt6K3b4AYnwhHpIxuF2gfwqvmKHgwyZdCClN66
xgLorzjWma/exH2JF3mI3IRV4fAVud7+Q8E9ZO71ti7f0HP0XvH4si8hFUjDC/M6uIGjqdlgXLhf
SgabnTiUOX+krh32Uml4tAtOH1NkaYBn7yN9Ejs9WGWG7aYrhxw6Pzpf5ZUgKy4rZzulTvPD1NTf
w1m2LhYIiOi23cyBeuI95psI2eAPbejZY2uBWGIokafB0OZL16kAqY2+z+9Cvxo3/mSr7xkdmjGW
czhjz9o5qG4AAMNxQeriNpKjeYb+r9pUxch+eKADJB7sGVcf45U/Pbd+ReU4gxMlTFkxrYRQRWgE
B9cvZe0cQsTPlsglTnn10vQPJ0mgsPD7nMySuGbv19UnFIELYOO57Ew4qpL54BY79CS2HYyJBk5+
Dyb1TvDpn2BSv+hCg14bUOl2Qnfy2anBwMx+T9mPxfOvRx96nQJAwIl3foEGerMC2eb36E7u2aGL
iUF1k7f1LqwibOuaW9/9PW80z+V/PetMdToXHhhD4I0KJEGRH25evfCo/uTUL0HTZ4yP0WODRV5m
voMGqtxwp8TKjNkuW9K0TH/PnMlzz0id89xNLMjcCi1eGEU7HKERoRiRtVwMevHxS3GB0eCeMRpc
MiA7qztpFyJ2HUzfXeLHIhuWFIY0vv/j4y+5MPbPDbxFiqWZpUO+k3OrrlLAmknFs+yT9/rCozj3
7Aaq5grPY2IXZF14BzzktKgQbzkD0v0ELb90AWczByLGrGmmwd9i532DruG+Ver243tzgSVw7tYN
y14fNl9ASuoUUz4q9ZzabUtuRvOZcOQCmeTcrLtoEVZbEEfshgBG8zE65M0VmSlb60bZRRMOOQRv
Xv3SGwFmiSfHT27apSs7e7tlnsNUOygFjE/ZuirZizqlnpQz85GvYj4Trlx6+mcvOiS6TZZ6ttzh
4MNdNwTPdEbuUdVy9zfH19mrjoZEXeuR1zs00Zq48Cv7atzZuaqiaF5+PAh+slN/sTSdu3hPg6dB
xciaXTnQ8Ei0wpaD+vlqmEoPBWnRe02cEn94Kgul7oiZeoiPrb6Ca5jz0PGcXUO8E6xLbARWrYza
1VTNfBn4TZkMovMANfdkj80gCBzovKFQcic0Gil/rmq/PjRIp7AwmWP1BmHF+mqiaesglQQt/Tgs
Ck8sW3SCdh1IYQhggdNLvpgRZPGCrh3DHgJ16m1WdiG+9MHvx97dIep9rNaq9tCuzsGSrEBYjE3T
2rjEYNxMWU4QLlC063mqmg1DdMAy5G63FHMR7exUioO1ebDzu7R+wvynHwxjCKt30ZzyqgGYbelQ
VAL1eDCCRTeZh0A6JEZnq8ondNmD6bCB/KS888mAnqxo/YSQMV/UqHaSLJg/c3T9+Qr9+2Nzo7Oh
YVtg6MZyMNl04+yisPjhEE+i5SDlDpnVQFMQKQMGSgYQAr6ig+GvQL3VUgsQ3qpR3iAmLmE8up/y
eUy0QTCxh3Ku6PRBFjUy6fiu03KbI5MidgOuY7fx7quw/OrNww7kCZuowj2osnhvfLuYmFjDRQ4A
/EznOMSY+a29i3NO7rV1LwekZEuEEqaoTxGDq+T645H/69fXObffQPPduE0xSfhiz6A2CNAgAKre
A64JPjn5E8H535+Rc85uBc8jAjRBDXJw+yXzkTaGLnaOehKcJFDXwidwd36P+u+cW3FMgtQaPtJm
z9UcHl1mHKRuIk37kxn10s06m+tacIicEq2Zve/ytenVshycL2HwWQzJrydsxz8bzdC8h1KUWu0t
5zC/KQ4OWq+qylcAxD+xL/j1Quqck1ip66bWVZ3Zp5l8TLlza+fmk2n618ucc05YrQpm/bymzd4U
o79Cm3SRSqSa2QFQ/0zu1BCQdZXm6O/CiCX+ePReiJFFV+av20xSAGDuBYbvzEpkzJcoF6Icd88X
BbrJhrADqEDjJggmvgtUwDfV6KkNEtCyLaVduFSR7tfg/szLZszIW26og4arV1y5ozkV401/pAKF
7wDkZ8MZggl1kNJtX0H4BLFxvVIlEG4vR3zRnDk21rbw772AiruPL/DC8+Jna3gQcLj9oRjaYyFa
NWZaC55/wme+MNr42WAe0blnXlv3e6s3YYHwMyxxyj7V9Pckv+Dz/PXZwGS/GZoZAsSZPKAJg+xS
2EV+5q104cacO5SYGm0aXUcg2NQWXIBxacvP0pV/vSV3zivFEhGzaD+BwIMCJrEMSKJJsfgT7AxN
4tjPvFkvXcFpkvlT1UhT16lC+Hfs5QBIomDLvGufPh41F+ap85Kx6CzJ5sk2sDwqjz0NDkM5HqF5
+2RQXjr82cghZV5GHVza9iaYFj5CYkQltxR8ht87+7NpEGmtyiKNz+wn+Vb7azdDr+mzYXPp1M8q
urxNVRQ12QgSqAbixcW0BMmBrsaKZr95+mcVnQe/xGosQrlPSyh9dCeA8jfAv1kFlcpv3aFzenqO
OGtdzTMGv5wTR4IMyt/rrF1+fPQLA/OcVy5LQES9FiCwlfbZEL2mPPxkjbiwF3DP6riu9QLgTS2W
H+DKcZ4BLfa6JHXH56Dz917FAgDv7PXj6+A/V4FfbD3OCeZEdwq7Vab3ujTNUXPfvx7TUslYpdN0
PzcDYFgHWOq6g28/MNp27FYCDeNnZVPn2COSRR5KXw+7HiZMN63Li/sxUqkLmuzEXzNEjcsFShE0
wPOcVu5PU7HNqJTzpfUqCkiehep6nBWi3oS2R9kh2WwRATyE+4Uje5BoO2gJAYUOBvwTBUQvarzh
nntNdiejQCRlACvfmKqJov/bgAYKwgqLME93tAAzpcHWwBUy4YVLX4DHhC9FZJrHQXjdU40r/55G
aC0C1SGPeuZg9vQW+tcBylek4Jw86SjYAnlGmh33iAJBHFtMiornOpilewCg1YSx4yAHctHYIQiX
E+i/ILI6UQ82SsTdRI1YRcEXNtM3BfuCXYcFJRHT0B2GJqAmbv06rwCL1xItGmK3YZrT+8Lk00Md
OGzhoBm4icLoKwLYIewqquFdQBt91fZutNYeur1NNR9BSn8a+TTsYCcQgfEUTbEAu29PMw56dWa2
oHHAUxHC4UWKdT9JcSPwY01i9RMaBnVgVUVFnUSzGFYN1omael9blHuxO5K72RF66SNmm+YI2LYN
1SCYlfwK76tYsAgCDiUkYpY1A0oXBvCnY+GCMtqAN5a++H7tLFTJiiWMZHgcYkoHr7Jpl3POdEwm
iRs88yciELeTkf4q92dyIANoVr3Lr2c3xJJeFgiaa7SCW0k0JWgqT3GndZDgb9CfBQi/ICwbV0Yp
GIeS8Dv2O15sjffzAsn73AtQgAkCaseo2MFFOfiqbe7FZef1cRuASi1Q3rbxpBHXPlYeuIY5glb9
IrytFeLiUnDK1n5IwmVesO8pCZqXMoBsIqqLei0bm42A0Wx4UxA2H50Oj8a2PjmgB95cz8JtN6Jw
hzWl2XsJ9fA660EtTN2bRqKF1UbkLu8rvNYgPiH/CiaRTuZpsL2yao0mIdRoQROsu44O4CRg3ITY
48GsJhrBYi09H/kcBobAbtRYnHpzzzv/Co+jS9pwaq9mLf36dOinlpGjX3HYRjekuw0qWoOBl7k7
0hqpE0vTb5VqshWielAvh2R6Haj92pFcbqc6dL4UcwM6LAi7yH+y0ZJxBfNjvHxuUhomsaVU+o54
8Aegp3yH3gf1uENaPFDEaN7kLvYGdeQiuJq5oLshU3bbWevFTu4/iaouF2kx8HgGfRKMXA/I0ZTd
T01AljxS8477U7PgWVOtddSyvadmtlBe/dQNI1k7os7jvGjrY4kpKGkGH/+EeQ+oA/YB9Vi8tyq9
J1HbbZwTxG/gSBcHMINFCAXobMyTj1Oqnv1K+ZtUM5gb+ARgt9NBNuXJ4Gqa4KqOPWaGZ6PsUmv0
mSFqUHTdz41KTsE5iQeTO+BgzH1EVaVWfmvqhbCkuWszJJ55GrxJkQbRLmgmhFehZSG8CQie35Ug
/UtMIVXrDqfRz9tdBUbAVQgeF3yYQ/dtzCuMSzUgkBjCsRif0EvsXAR4wcX4KqSEEqeu6l0eDHyO
Ybk2X7GpKe861xonAfrjW4gjmME7DyaCgFfewvBZbUgw/shtCWMQB9eM3X6TYBoPEsdFyCccrcOt
HjT5NoVRfQPiX7WcdFruRl32ZeJaT4NoOhXe0R11LTZeGg7XBZKss7gFcxkZY315tMwBx6yJqnZd
9GG64HLOH3tLgiX66Uj9G5D9gtmoX/dgvCw4GMXv3UBYm5h5zLtYSYc+wLmkiAl1+GYAKPcKYNgi
lmhy+EODHA4f7jIWXEXRhf2G+6yWCF/qYI7HWiIOcKygKxfFLqwsXZfhn2y45b0PMQwP/CBLWqcE
xXtIR8TSj10EfQyaQvwmz5vohQb2M22p81N794tF9mdm/J/2sW7JVcbRENurxt2AXIz6/mCcZuWh
76QwHTcCePBBqGd+miO/SZCMi8IuQ0WgrFKbNt24RYD37gEp4Wk0AdV7QB23buwTeIRLG8rFoJ6A
i+0gwdpwd91p7zAOxxTvmw8xC+Qeun7N1U4iix6u15LKBSoZlvcrd8huU2VhkCfjrldxCt7txFEq
Xg/uplCxGSiGIQgkWI8RchRL/dRSmqT4z/TR7+IQDEX1o6TXiHPEoe96WM82zWp2V7PYWWfejNUy
8DYpUtPC4WHMfnjtfBewGfyMLKmyDZRU8dyh0RQd0l6uhvGHDFfMjqsSXFjqfm/dH+BmbNOxXFJM
JtEULjxEXqsvEC48ihx85gDI8HNEkf55VUAgAbKdHNMkk0sEP401OnUn6/pHOgOwewDYnIzZs3rM
CdwR40wuIIJteRcTrRe+T7CwdPGARFXfmg1JkaqKeccf1k24cY2KwVlFbxgy/SMUf8mUQhcElJ4v
5ARtdbpizTHTYTJ5B9pcCefosAfvZAxBoKQ6ge561QNZaOX+lOpH7atTslWVQTsk72R46npDsFIG
eGqr3N/ASz4DW85Za3iAKdDs/W2L1iK+DfaGRbuAemNR90sfayaTV8GImXRI2uwWjWzIXiiEVWjh
cQof5SZRaCblY1zOmH3fOu9K+/6KZHg152oxguRoGgGxCF1lgF1Z+UXKB6mHpPHGhYQ+mM0CLTzY
dASgoT27zaoQZOl2Q6Lh8KgOWPUhIzqk9gWk8jgX98pZgqECuenKTng+9Zcx3wce2E4wxMZGv6HX
ysRQ+6T5SkOqQOxLON561MPcBZ45QkAdkLb9cow7O2M2ueqxZQDv6Ltbr2t03r7CfkZEPyR5Z8U7
EvJGb5+qYYGe0yd7+0sb8FNd9KeXlTI3g7JRorbyoJ99bfceOL7Q+8SO3Hj94uON94XOwjmsyKJI
IIs46veD0HfO0C8ELcF5ycR9HWWftOIuFSlnNahTwTIUHDeIpVzYxmP8dvT+47O/dOSz8pMUoAzZ
NK33I23hsYKUXWiLPotuuHRrzuvPsUKeOqg5e4SxfOOV+zhKvQO59+ucT5/UWBfaF+eIIsiWLZu7
atyP4JMGtlmAlQfy6AskULF0P+kwXLhJ54hiZWsRgUPa7Mus23gievY6sBl+6wGc44kd1+48FVWz
HxW8Z4uY8s+q/wstSn5WfmaRm/bzWIz7pntLgRUY/qDdCBPjdPPTMZaKuO8+w5Qu3aLTEPjTq+aT
MaRAdus9mRXfaE4mzDTeZ/5kl45+9iIzk9bTpDD+y3GMM1jBOvzLx7efXRij/GyMVtjj+IVo+33E
U7gaOwzmbWDKbVCNbKFlXAekfRyn/ntgIJbV5KUEP4eH2U3hpncwZzm60XSEnc8nr+Ppgn61vThr
p3A4EtVDgRmrjAow9FvIhuqaX9O08JOPL/jC9Z4H2eoeRLa+xTd45XSEy/lN5zirXNU/REieP/6K
CxdxnkAKoV5ddlkw7Gf/OyMGy0O98NJ88fHRL13A2bAmdirC1NHDvoro19bKe+zdYfwrItgfj+aT
dvGlSzgbzuiTR5bDVm6PYN4isQjPhIZppoh+gGHrx9dx4fU8d+WtI1CO88wZ9gw+pfE0TGuXwYvU
4cUNVvxdC9Zw3EXY8oNEVX/y8C+8R+c2vUgenaSeJNYq51bVCgJls/74an4e4hcj1zlboioCZsE4
I+ZONlF/5SkyXTEXMerJUETtky0CmhhzBxKorBbgNkCxXEahvslUD70pRf+HQfOc+ShYq7pfZwK0
fQtsxVmAt1i9FpiCbwZ6AqYH6rd5UvIZdagPQiiyAbsmQMPI+yyv59cjDJrYv85lSJQMixYmBPvO
hAV0iH169LKcrcYJAlIKC9mPb9mvv8Y5T08tOAQWOiuHfW5hFEsMvwXFZ9N0CAxmmfebX3I2vUGK
Dx+1yh/2cGjWcda5X+cxfR2Gbkn0Z1jYpVF1Nml1lvFxwGnvvew6ELu8/P7xDbpw3POk1Lnwa8aD
CW96WcSi/4HUu0/uyqUjn4E14QDOumI48qjerfPcBZ/wtC4d92xucoMswtJncMb2VQ7fu6n7ZLI4
Db1fvF0/V68/La9O2odyUh6s4fuDh5cktXuff9I5vnTSp+/807FLbG8k78HIFyiwovSpJ48fP78L
2++fJld/OnBhWFc46PzuLeuO/ckZIxzuu2xez2gGEhbsQg8S9o+/69JFnE0/BWnBuFMjZtMZ9SW3
exjufcKZunTvnb/eH5uftHxgne8N/CnQN3dTcM0901yNnftZNuxpgPz782XnuVCuwya/lXO9pyk0
oj31jllW7lOnOkLCcy06NLI/vk+/vhgWnr2reSGVG81YPSMTpV+iqgkAPHVkA8Gyt/r4Ky4wXx12
Nue0CMeJ+IwBBdLzFAcK+qSeR0+c1kdfAnAd2gBCfP6YRcEmA7UJHgvoa+ZQLbafxZFdmFvPs10h
wIGdI+i1eytCrK5hbcEqkp7ZZaXOjw3cAe4+vtgL4+483bWXOQlMgVW8ht9Bz55p+vbxgS9sD84T
7HXF3drrRijYsraEP2hgcfiBP2e8aK/7Hr1vhZiKPC6g8z4SP/3Ml/vSBZ1NYeBHz5Sm4G5HzvhQ
RNOhZcPDx5d0Ie3Boaen9ecJgUcC8jJMj6wxwQauDWZdNAoSYQohLTwF0IoC32RcQjMOMVmt1UpO
kFh5biO3jM1AABwpoO4nkEqJk8Q6lQ1JckvChAa+e43U1Wn78bleug1nkyKS0qfScpyqJFdlWyV5
3v7eHuzcLT/S2hLu98Me1p1HKMiW1NG/B8ae++I7RZWVQYhJUGb6jnnRGm4ADxArLj++J+wnFfjf
pynn3BAebosZq9wCiKbU+Z7ILD3wFC9UbzMPG4ts3gsXQZzAO5pHoHTuo9C6ewvroEgBqrlyiGHi
UPdx5GUGzFxkRY6Znx6U6selyi3cVzAc1sHUhXsTVYDsEAOypsEMDxugGuEB9PAJXX24xd36aEQv
y16pbyUWcpkQOoxbm2LDRgMNkTwl9lD2EzlARMJXGdwRbpnV/d1kmuB2Nh59ERaRtwtVBNANWKiS
Fx6E5895G+nbXhbeslPt+IiCMCAAk9rwCfLKMJGzpet5HiGShEOR3mRjhnR4qJEaNNIce61yRNTk
trWveUrNsSvzaC+oym8nTDyL8eRxbl2v3NfwqrmBXUsI/KAYcKwpvWodoPSZGqDaowJ+UdIAShKi
rKCRgj9XPulXkcnuDr03tgzaUL5C6KaWaQn7kQ6RJMva6dO1aKvoFiYDZG9D1SO8onO3Bl5eyPEF
UFJTVq1sP7tPucqzVzSvgA5kOljok4YIEG+66oYChh9jqleTRlMIQFC7YKE/rrICNtQ+TI+gCKkk
omngreGULp7n6ETlcnTmaZmOyJN1AgkdbCrrIySADdqoNE8yQF/4YlJuYVELFLzVOhkap/gC64h2
OURgZ0VF4KwCNKQXAnrRZU2kXHI6fC1B+VzzlrcLC0OglcgRx0FtU+5Km5c3I2uiZYjs0UWaVmoR
luZlDMf+prdpFzPV8u+hbuuvIDGp75KOaimRMsQBZkAm8/O9+M9v9r+y9/b2ny9A94//xs/fWphU
Flnen/34j4cWrfvmv09/8z+f+etf/GP93l6/Nu/d+Yf+8jc47r++d/Hav/7lh6Xoi366M+96un/v
TN3/PD7O8PTJ/+sv/+P951EeJvn+9z++IUYdb879e1a04o9//Wr7/e9/OAzz3n/++fj/+uXpAv7+
x7EQ2Ss8nvS//c37a9f//Q9G3b9BkB6EIaoMBxFEmPDH93/+hv8NJvAe9SMvpDQ4bXhEq/scf/Q3
mH7hwxHsNxj8Pk4TZNeaf/6KQb+DjurpX99x0Kz5/+f2l6fzv0/rP4RpbtFN77u//+H+JEj+7zSG
0wp4dPpymEv5PgQPZzu7pio8hQaoWGOzcJ1yMJUBHEddPkEsR5ZtUAFFh45z5WupYlu7FC+6PIbt
vO+AltgCyn+YRSkC4lQnIJY1CwM4qMuARA8FWfS1uwpT+CVk2t8g8+UHjOpxCHhw5INaEJvy2LX+
qoRqOhlAjG4DdzNDJy0LqC4QDJ+UCprtsPbgQeEl3CAb0MNXFY0XRwSg+byCtcC9ItVynINto49V
xaCxal5Ciy1XkAIzLJgCw9XbRE247fRbEMIFg5wEk2D+NXCtE9m3EmA47EcaJLoDCSmAxDVVtkJm
w6p373Xo3PHUwSzkbco6WDmBgf1VfTidjIJqrE7Jcvb6q8EVcH3wEuU14FZ7wIQW3twnaQGaNiAJ
wPTrQbh3QGG/+nV7FNFcx2lmTm5bcT+K29OxCFL2gq5+GeDcouhrGDRLAap2FbG7LB2u/OkNSr8l
IfVSWLMQxTW4r7EIvkzFNuP3PekXYdPB8P++1wvwmhPrBOBpIUIr9zbWBc8k3dX5RjEIdPP0gcIy
bq0gS4/J4NbbKQ9jD4EEERq9sXLdzenphua2z8p1m7qbJg0XZQNTFG3CRTsVcEpz+q+FnuJCiQMU
czqeRvncmbeWvlW4U4TVB4r1Jef3NAIg2/gJzvJ05lTC0x8yOYKYApe4G69sb2GmfguSzul/nR7N
6Q+nwV1n1F0zqDhPJ0M46PGdv+1V9h361rso7b6ePj+Q7Eq55GsFqNtT4FxAXExA+wHq0yQzTZch
ULAe/jfgxQMRBJUTJ+k77mYaByBwflLQ+9rci/aeYuydHsRk0+VpQCDCDr5BJBEPUeGtOXXWSFhH
gGi+P70njmsWI4MfsfFhBYXh06l14K6LwNueRgzYqDGkoJC7Jb0ZY8wEK4QnJICpl36In6Otr7+f
vl4LD/5oImHD/6PuvLbbxt73fEX4L2CjnwIEm0iqS7ZOsCwX9F42gJvKReTG8oCaJGPNL+OVnGUO
vCzLHpHELl95v+fNA4tO/dokX9d71GL2pfIzWlYYc71tHghUH5gpIy54iIbSxyZwX03FXa9ZlzId
z8wlvxlLcepCaz9M9pOWxGjI+41h37joZdc1kTXRFqGPX9nTS+NkcP+4nor8bJiexoof+iIY+gRl
QEhnNsLRmicf80/sCh5epTBFSK+2WPzStLbgR0+4+ekA+KYzB9cWYYjXh1B5HN5raV/6zNyZLU+F
d+mGYTBkznZ9ausTTfowaOjiS6WkYU1bDmbZLMbzumPqYdisz8F1J8/O1c04BSOHxujYUAysbaUV
J1hgwVTH2zmiC62xtyNvYHMMYl0/mA855eNIXDKU7qZVh7NlFYFmKN8Ll/WeMNdcGUrA3m8qtjaD
4+va4ctqKcBHAEQYNksV31B03sbRZc7GQ2EXp7Z1QCk020RToQAuTMliBlyxGSA6ZRk6/QH20JA1
6dr7fAuHethNhXliAoOT+QdOAfGWA/kELgJwYTXviqrKNwN1YYStsMH4N25LDxkNzwo5LOiYMv9Z
WHHJKm23WhzittHlfg6caKuJ6gI2CNVzbIPpmCvGHWBfbTA3U2g5+YxE3AqHti5zCXvRyPdxgfSn
Afy8/t1QS4gNouQpKbO72MjinbrOuQs5nzvhPpRANYBLNebGhM7jR4k4o6uzNpyGvjnPpd+HEUd9
Z3oSMy9vtI07+Fw4aMASHbti9jWVXmxt20EBZGFDWyrymoQW9/omr6+zN49NiDoH6hyPuAG7WVil
L8fyl1UW4NcUcc5hkO8VMz5HaviV4d9yo8cdWinT8lLT5LoZhqNj1fXWXSyQCT1aIyVhkKeNvzZj
uYODlmwbGf6SIzFnjCBtR7d3P+YdsY8l33FUB7gJT8DnItqkHXNZ7swJrAzLd21hhr5colfmO4ZN
1BUbaZYiSIDLBbrJT5vcLXUEesrGHm6ln8NqrLL8e9Fqh0LP/KUMv9R5FFTFdFITG6NoRE4qzd30
oIjlD5WM6y39j1tcOKZmWCpAnc91VCUxkYMYstoh5toir9msJ4hdFVwmHBWluM/JFO3xPTLGzUqd
VECO/S3q+Suy+Hskca1kfX4JtsoJYRqOZtpXtcjfElu1S8YhWpxqZ1X2ZUi6mzhb0RPGXirZm2ro
98hiuGRXh8Nht27tMlN2M5uVGOAPhQjN/D1l/YhqdBMvZKFRMGai/vcsWy+s0c4HpDqaa+wKtz7W
oRz9ATUGSax3jQ24S/PwW1b/WO/0qbO3S2qskjnGzPT0m2FqL2kh7pUaGYASTy8yv6/lOi1kyhjC
CkA+t/opIBciPDM1gK+L2KyXBUcIZhR3duHZjBkiSrCBkBi79Yfgv+CrxdPI1PgaueTees2tB3S0
KHhG5wFksGC9VtaHZixKoHXGTq3Lx2x0nkzjHdKCr772uXOAf+pP7EHDsA6l3fpzBLGjfJOckBak
N8wewD4Wfi2s7dLbh1KL0JxHdA7DoJ0MP0msPVN8/vq1nUU3qvMtQcWVch6n00OboxgpS49JeS+Z
7cOYv8tlBCD1jvprh34CYCqDw6nlgwuQawDI1YQPOtRX0EuWuaOVfpKO5tWyenSd7JcC5ewatmjK
EXvEaLIubicveNBtIVmCsmDsf9oDtkM83biX0uVCBH/eZfkvqcLp1ff9bOzRSEbVBJnMog6izuce
E6XBNBH1GAtKGvsJt8v73El/JVHZBwmmBVHo7owFhCFB3YorWm/WKScySAqgWmGwvpWWSIVpeOiE
wfpJmcSitnFk1GBjW+U74p9T35VfkY4GhvFeLeZFcXCqQeL277vn95rnx3q1NGwQLY3Dg4X7+3qF
/9/lhTkjPwhR35Su8KoxXolKecDLiZU/GQ98Ekh//EBbdRzdNoQrDOdTGcrtIgMnT6vaTSNqmTXc
IBKds/pOgtqZh2jb0G3NHKIE66gkj3msHJfspOr9iyGKUypMLjTHN/P7FeVWOQe3+jEzPGHKray5
XteVEH9vTX1nSSXI62wXymOd25fGcg6TZlxCpT06+muvGft2sg50wGhoO/o5wjiRpa4Ie2sRVHXc
DWKGGBgXgc7S6lib69weqK8SjK5VRjc8F31qHmv3uAbPEfiTkbewRtv//oiuCofPB5xrCpuUDQo3
D+r3Z1RqAlGSWlW7NayjdnGTxvUetAciLRRl9StLSebvix5t18Uf7oboixqPENmIIkN2QPvO5gJC
HUxWeA3nJlhX67k8RAxjEpxJQEOT448wPrsvjTFthrkNgHtfZCf9Gnre+oMzxb4IvfAVx9jNfzT2
ugoi/vkm1+TS1JBJfx4FgHiCrH3gIuEhrBnHNBs7C43W6sOLGtmvZbnNa6ZKSc2GsghiBnKE+e5k
JCnxu+e45V2q9RsZPqhtfgIi49NaCdY05/oI64f1ka0ZVJ51AbiYeg6PKM23qnkWRneYHPOwfjee
uMbqPz3Caz/5H+8O9ozrcjVotvapsKvXoN6lObHq0/y9qwhkjIMD+jpp0RNFMaI0I8R2hOOMRIsz
h7U1mD/1TLs1IFw2KcforARUXDdiQFqn56eGBboelNW0Lkwb2sefOoqfZJYfW5UHAnfDsGxV/dyK
1fNGt9qo40Vz1q4p3qQAS7YgYiG/XI+KuRw3WTFukJ2GCrRcOzvpGvgu177oNgdXfgEmcVCgIk/p
lyFhAw7W2bltp/fkOQwb9gqXH5kWPQt4Wg9DVgTr7l9zedrzZ4qbLxU31bxo3uhyX5eB1bOpLRLQ
Rd+j1IVWSkoXm36W2NueRRpp/Fllbueq+7Luxn/fiZ+MpP/6RGx87m2DgMe5fv9voUZuQZfRi7za
rZ/Cmg6sYbngKcBk9NbTo4eY5CUE9FKaftsKL4UCuWak61tUq68yfV5PKycuPWNkHIOc7Q8vcT0M
/rHSbMsBJ+sQln02sDPrmmKTxkvEu+uajhA3+Xzia1q45qDQgbjeYRNN+QnbwY84jZxTN2+m6Q2M
CwVhygGgWCxuSZREa5I02aSH0Z8M2K6r/vfXCp0UDo5la6aumuqnYGnhkxvDhV2hxzdLrz9U3RAU
PFG7JdHigpXRvBeq9BN7pzlo2PsVZjuc1yM26y+GzDZ68yfX+P8QTvKieLq6q/HahPGpLiUbESoz
Pn27Nc7hjUPip1yDhL6hfBBFlJrJt1mt68F5WurqzkJWigDjD14Sn8r861r7/XV8OvWp9k9Fo3FR
4rDnL0XnG465iwqKMM4DzxMsCdS272vUVlrETYQY60J0FGvf3WdIDPQ2Qw5s+Ot6g0C2aZe3KjsV
HaJ5C1zkmbV8tLv3CZ5yDwPPel/3EhB1BOPdDkv2FTR+CdsiWLfg+mZHlvRISD2Yw8t10f5VQ/2t
Ovi/6rL/D7Xbc/Idmlr1q/9cvP2t3vv/U4VXcA/8nyu8T/G3//7f8m/lj5+/lXjXf/Q/S7zmf7FO
dVu34R+61rrZP0q8rv1fukE6Zjm6pnJ8r9/5q8Qr1P9icWvX2qutc7izwP8q8fJ/Y82rLqe9IJHi
EPm/KvF+PoosV/DqDOFQk9Bt8dnIEUeG2l0mpd/HSu5ikisjTvsZ1buSVRcSwkvvNg+TVqa3Zp8P
R1vThTcWTOhnOM6/4KR8jpjbr7JafZvoN4F0creJyQirVJTQU80u2avD+NwniXYaekM9OSDLvHZJ
/aW21wBzADKmuM1b9igze3wSfbHO/rSGelzE5OxbSVOjjKdzKmrmRQCL6LEAyp3PJ4Ab6SPD4+YW
Q+lon2jyDyKVq9Tv72efRZCj2jpVdo1DxrI/RQTmiohi4oYeEcjA02ANE4h+b+pV5dzEI6a89N2O
xpjOd1DIdr2AjQwzonvI+ijkqpHDFp1csWubDF5Eig4ytsN0a8re2X68zxSzjY0jnejcMr6860ZD
QcgjMYKIppQ4SZGPZSQglF9/11XhHzKLf5zuZOKCi9LUbFMwt/lZm42Gc7DBNJI5LfxiW2N90tN4
X9ehslvU5BUri/rrkps3DIVVvmUuI9VYGIxt2CwbhXD2bDpFu2OCTfdLaYmbxI1+/W0//afawe/q
GJvWg2D/OIL5cxcs8+cbKGoMU1RONsK2J1WPUPY3evyYtmnyCGBy2USzJLEICe+ZZAib+YvThckP
qJS3g2iK1wUHy6B18EXRlFC/ScNROaLy+JNf7D8Wi22aunBUivdsUEFj5vcMAPzMLMom5hp0My4D
G9ZzNw0drJd8PNVMA5LH9LfWmBRnzHGZUQIuztxX/w3KrbtlvHFYK9i216x/FZr2nWM17vOYSR8r
s3HbzXkepBnlajeniMc04nzXT2pzqKiCknCDhVQWJ3Bmd9imVm78oWryCanAUwA1ZlO94bSCjciq
+f3t1RkywFmolKJT6FEbNe30XV9o1aZtk/yxGyymP2w0OYwetg/wVNDklot5NgtGaJjiNAO7S5cD
kQLg9Wn8MadacdPObuJ1oqgvomdj2b2bPShgPhkozG6AbOkULrTKy8ihzvOYWjfUWqq1O1u5NwkW
PHdRQu7078tNrMnt3zc9y80U9LpsSmVE1p+3hOaWumXUzbDTI00GtTYTmkXTSLc1a7bXM8CKIVD3
cW7wEJW0f4v7aI9QMWT8ZZzuEGm8R3GSHD+2eDmX7q6pA/INqozNnF8UM+ruB1pgTSGXR024kw+3
NsFjgHMAreCfPGivytLf35FO9cAW7pq14Vz1KZ0XjZuE/VSOuwGg5slM1HnXTIzQDADsvy830+wj
6V6i7hagP8BThkB3BoOPZ2eJH9thO9/0rt5SIFGL+z6P4v3iRtYOnP2xbp2WkKs1H+06af4gLNHX
yPLzy6bHKVTVwLvM/Vymk2bcigHIwo7RxfICmobUQRlPoWm7m6KhuKs4A7a0ljwKNV/uK2G9tFOZ
8BfK91DRmk3qKuEpHhbmTue5fqvolagMiBrwts+VwagOlpHMH/E0Ytuqt2ZB6O1K60XMbfE9H6kT
yGiPPlt71rBpCkIQxv++1j5p6tejjQscAK9KO9fQnc8XzJwUS42dWLvTr9cexilJqj+7xZlCu/bA
v+qCOSvp/s1debgWznsXXfAcOffc0s2uKR15LnPtefrTTMTax/706bP8BXRe1RCEKeqn/V5W9mJI
XW13XPbGQRY5tmGy744xYxLMr2f6TWnVB11h4Deay2Fj6fWXqWVEa5ry0M+hNgSqN7tT/fXfP7Mr
iOT3ZWESSdEtt/nPhen8+0EUWa6mQUXtd5PEg0jFDea+m0oT2z3FzKbzEtbVCYOQ1UUd0eAed+He
YzhMVLZ9XylSvcmzZGEs112+2Vq2GXPhbmbAuP5kzu1JbRxgT2K1TyuqMhjGwrpRM3GZY326w0ej
PHRpP2xSRZ1oreb2D8O4nWcYrWKZmOaGHfHvb9dhMXx+Eq7t2iYZrcFVzbTtpygkljRCdKcad22P
YSB0B3s+JhCuqBCnWEKEuTdC+4zrofLlYNleaM8veDBEHjPOByvOXDBVd5bbjnsDkyFKbxrOXcLt
gl5F81fhYC+atPDUcX4RmvUlNkDOahEntmycLeOVNK8KtdypawekQcnnJzHgm6JKHgvZq4e2jn4a
dPQ8OTu2R22Ow0RQBCF3s7ejreJH0DsbnKjSM6XhB1rwqS/UtePpVvDbmOaMk7tZb3Lw+8ptxG7B
syYN9LzuIY2XP4DkMoA+7Cvh3g7jAj6jiU+2VsVB2Kom9RYmR0uaDid7Mmktijn2wpnp4RRu8hYH
MbzM4iRHckPOmufm1k2iu3jkR5tF98PtlduwXCg7S+Hnxg9Lr/Cbml6VeY6AFih7Zg+NW3O502Ak
w3qFx95lMxoTBV9RrNx2WOPcTcoxetBLIIE4hYmG0tEwJ+EhESBRen60CU1fH10qSZVbB5hFezlw
xGrZLNZY+UUItSMukh26N+nFNheh3gq0xrrX4VPidQA+vTReKO0wQDnSr+FDSxgbIFYrlfQ56UZK
8FQNB0gQo8PkIUwIL9UhGmMcAgu+/cao9yZJKG6XCWQiveTppeqZYI4ajPKsmu57r6XbofrZrLW4
SKCJYJZ0w7D0a2rFql+NxuIZtfs9n1pPY8N4LdcWZU2WXNZVeyjncK/CBdHSEIFxUGiamuqvSe9e
1LoVeyVqsY7oLHaJbBA6ZTgOgGE7VGyceC5f0oHh9dq4GVX5BHZhz+17ZzkMTDJy3xA5D99i6R4Z
6Kcyeipzv+uMDR1K3deiqg4AWGOhl4Rnu3RoPEqxNeZ10eeNr0TDm+ggT1j6eGPn2UJGgu3D4NK1
sUqP/YqLoOYlaVpuOxe4v6Y8dcYgA61OVsKf/jWkMeUntAS1uOn9KL6fZ1qLVEoMTzeqtzlaNtXI
THXcRdO+ykYRaC0egFbTUrKcXjsC/6n7bhgzfSGzfW04jMKhfUuM/tSiBdlA/HlutOitGu0XXAsO
pGIBNeZiiy3J6OHW0lT1e5RRvC6m4TXKVXotvQO810o2ZTMYnpm7YKuUzGsk7kFqtlaBi95BrMJS
19vFC13msjpC0r6cbuDT41MRhpeYVwAc+EZLFsQylvqURzitjSFDgtiO2N6iYThUYQ3l9ON+7nn5
ABQyJHKwO6Y+YErlklZ2uesE58NgLV+cPOufrAKgv4VvYIj8z85pEblfSiV5NQ0zg4+B55FVkxl1
1ndCvWm7DNHZrcq7XgmBp0l3frBhHjZ1Zb5gvUIrYOl2CaxErCg1+1txVhM1fmeCtwqGbrGPCTHo
iSImMjfmmRUZidse79OD1qrdvgwV9a7pxOx3pWo+dVihEkIyYxP1LV0FYpastZ609SDi3FAejYSR
Y9oX9g+Mgv3cSpP3ZroP2yTdWHKKj5leW19M9aE0xPxaJUK7cYxq8V2pW1+whGqAQmfVKdRG42Uw
pTdzhW21Pql3UWQBf87p2OFTpX1dSISVIUV2Osf2CWvCBocCW/2qNg0bvhXNJV2U/KYLnf3MdMet
Y7eeDN32fq6d8cZRuteu7FHOtMuXusk0dB6G+mDHjeFPskNQEN6AgRSXWMjuVjHVebvk8TPxN7Zq
66c3a/M3l0bYrUEP4c6FkUvynrws60WNTSj+ErIHv6OkgUmT9Lu0EXfWXXLKZtSm3KfZ0ZS0aYc+
EvfAPgMcdkIvrvo5sKZWwWFQe6/N4lgmsfkkzeJ8jd2twdS3Y7Qwr0U92Arb+jgqQ3uapdGekCvp
KUYc6GUeZo7fR9wZ9QBbqE2dYfYEfxrxhF08NXqX3rdZuxoHZNsBbmkgcdR8UgxKkyqMHcc5DFY1
HWYFJYLeqe5rj30q93z/k1mKvay78AbLGzqooqC2QWZLc9LSz4seM6+gTdVeDHl7FCFLX+Y5y9oI
rbtlaqr9yLiez5Ljkouz4ilztBcH1613M9Fmz5nt6c4xqMpGiMM3pUJNsi3s6uyG4ojpBtITFUWN
rCfA9M1yym1O0wSTC5wvy+rozka2dUtQKT2323aA+QIvofw2dyIPHMJPfA/79KlUlIfrn8P7HBEN
DXBm4ojpcjXsbo287m4l7rS7KokNL3YXHn5m5idbcXdDrPd3QiB4IgtGsBK2/R0mcv1dQzxwVBP9
1VkA/ed15QZpEzmXfP3l+ju0E8js//YH7YKLFOcDoqglcQDV1mLbV2F626jLX7/ggiADNonmX7+h
iUyhN5tPAfYiM/y9Zj4Jo2UuvnLRFCV9dHP9M0xT//ru//7SLFaLRFmfFXcbdZ12Z+dct+2sa3d1
r+PzOg/9Ic0MNfRG2RILrMy/zEGyTBRdpBqpAwLvoCI6uGRm8wi6p0e/0p2qOLFTbO+SmtKOjIAO
QEdRqqm6lXGSIgEQyb1bMTzQ4Gm4yyrYEq3W3tcKd9I1pp3c9KNuYzcFoP9eOU9hU39VMvWcAcHB
9IqFqIYZol8AgTs+eB2fjhyUSzMEY2Yvb/bQ0txbCvsJCgnuPzMUhgmP1UJ1ymdjDSHG8k4znqm2
dveGaS4XOGsbIkRa3ZOyqRw1PX98hcyn3BdEAj1DA0CGLJ11jrHxQem59kfbaj0dn9FjTDNDj+fm
hl2T51vbyV2kTtAgnLBqbq6/XL+trX/HaZvuGNUTV97qH1loCR2smDZYlnyvwlYffJL0u3QwMThU
yhuZpjYxTfuziKVz21QlcbdlPoYzIgdzzhF213x0wo30Z+GA14jm6DGbkTlry8dJVOHYeBfSTNiW
thGdiZLLgISs34jREs8qbZxSoSNiwXbybR3/KSVq9O/LNEKkyMqHMnUQOpSEuC5TJlnrxSJjnWU0
rEyRPgibDKCaenIYtxVkcpPY5FPR4XRoP0uLLrVdDu1NXury3A7PyNdJHzroob6lD/GjXq2CGaVE
+YmkP7geN2EF5VX21MoGzdpVafMI6Lc9OYu5w86ElJIexTEEAeKnuZ4GMfazo5fNdOjmhWxFVs14
ULv+2Wj75a7q1Z84rf2CSJvdMtGx6jONEHcUt0Y568a3A3LDYKx19Vi50H80Q7xFaVrtDUTMe2vU
H5l0ib8otS43eHo8oLoVGzxuqotZ2JuPn91oWKjKqgK2oVol0bIcwBHdVszuHvXcwL9VddIHgGiq
V+dkDtcvxwj3l+tL18tSC6BPkm3Zy4CZpauj+rBG4st0DvK4rs5Jl/ygjDTurl/Rq1yCZCqNQ6Wo
Eu/Ygji9z92j7kzKtmd+Z1OUQ/+QhsWDqg3WqW8YKNWcZfQSRysOueFjUZB8Ka0fpootBGI4hClm
mtzFzjj5eh90yhDfjSYspSxJzi2Wy4GohvFJ4zWAb0p0qCehc6F481dpqilc1Nq69cMIWxQ4OUHf
UNMYbbktLvewOqeHro8O1no/pDo4mY+3juNbcsK1BGCQ1Vu32oxaf6lwp3DF62KJyR9NuvImbsDM
HTnGBXOX79cLdXSLMvRYqE8jZlGH0kQrWzeyfjHwd+4K9GXGWKbY+h441A0gLdnBKPEP9TIVhMuE
m5Ytn2GNdueWTelpNhtGRnm4TzJUvNj3Ai+K3ZMkyrf7OMYgi19MI737KCfY2rjNeJUE6mw+7H1u
MTWLdgaclAOzkt9S1+QfW062G6mW+toAGg/PYys7Z8moHgfKeYeucX8ofXuMhy9At5OvSEfzvRmn
eC027Y+8mc3bZUrDAA+i6FCG8yMxfX7ODfAlRDWn6/PPhPpLyHNt9+Kldc35oqs96uYZ3spaXiaK
0z116L0sz5qvtpbMe6hvBrMrRUzts5RHEwjTVkyxjrpYhMyqYFvNLER7T9yBUKqT5uH65XV5Xv+M
WSjjoKNtQdsTTodQV5ZNvGQdccc0vqJm5zOZ3C81Exey7I+I4lAwyFp/rtjTH1+2Vb8KWPJ7KaXt
d6HMn/7T7yhdPJtFaWPIwx2sD462hw/W3Ux87CKJ7yOtOptRDegarJZnNm78WN/qa/AFexaBSpvj
bUR0erMUJHsRyspz0czPqa7od5MbNjuqGJangm/yK6Buz5NyJfzhJSKrrvYxw/rrd9fvnj/O5rzB
wQHfM1rGqQ7F/FqYzepsCkS5YOZcleDWirTOtrVhEoKslcd5bByvGTKmZNAZIYbGAjGQzJ8RZOTg
dU5Me2j4FBevEjH3Xu+FfS7qzj6PfbYcQG+f7Vgfew9iIBCscvjOvGlCyY5U+CwQ1A9qddEa+kvC
SBQuyKa6XP9MDK1zzASGnXOzn9K5+VrQfGI79RGdoarY0k1RN9fC66KRgpQ6w84ZqEskoU15ZzoZ
KcNIFlKTNvudoWsn6rDdg+lUb6TE8pi3HT0MMD3IjaNLHiKjseZLOMi/fklCZLbXAjTxhHFWzfnn
tQBdLm26m5AcQTftHyfOqk3RZSm+ZekxW+T8VtZquflY4eSM92Uve9wpHUjHTe0wu0sJwqpeqzxR
Llmj/FQLbO+UzFHPs5m0e9zEygBLyHY3qUz+RFhtelUTY0iFWcZOmcxhU0hwVJLph71Ci+tii27w
ZQU3W6yqXi+i1rBNcTWHjuQuT26u3zfZvdt1P7Jihp+5Xl3ZaIzHihEvL1olSBPpYTrX6pHBifhc
WiHOvHWh72sV1WzexQQn0q5OuRGXwUehH3I/p/WyuLd5aLa7OR5Nr6HgelnoQjiGNaGhrep9Oij2
F2P8ORZl8lQ68e2iNWJXZG22RfmMx0/fcU1qXIUov9eipYK4t7/2u6SThqt0peRiinmgApwT/hHk
8tFUXSAk3DipW97mWl8eVcru3jVWwOXZ3ko9vWvNHGRViYulJke5LRsxv+VlBJsLt5G+Mp9TKMzB
opcb/Dn7Ux6P3bn+qeLx8E75AJ3MiFW3YXPhw2pN7waMHGXYx+9cgsvG6dxLhQlj4KzHjdIr+UbN
EV/VrEcMwcqR0A1zeR93ueqSTePjRwtP4NFbWpEfOll6txhVyzFEV6cQcPxJUecAGn3ndbhJ8njE
M4/zpxKZ5mMp8x1hqHY0WpW0Xk8G5OZpeID0xnV3/bRUuchTi9o+M8X8eI061cUpsABI0ZVnKPK0
loi2t7P0gR4y6CqRL9t01NLNdUGEZfl2/QDlUhmnEp8RT2q4QlDu7IKP63dJchya3emhthGgFUUz
Bsu1Ci3S/JA02HPeZIy8gWetsMGbukMqLPdM3+MFTExGH3R6V3Wle9Dy2TgNyvwQO9Ho6zD2dv2a
yZqaUh2Lxfk1rl8tlCG9LO7EBpUhWLeQJz+E7WFsO+UyqfmPUKMOBz9zOk7Xx3TtpX0snbCaSi55
cPzX/1UrdJLRwQn3kaHPb8zduJvJ7bEDF5P6tbcUxgEiSF5jPNyaDAhrlp29aiHtBAyDH7HLfMAC
DMAtmvttBkLwde7TG4xkiT0U96kIl6PAzdufBilvDF0qL6FR3lpFmN8DYpwDF02M13VVdgOFVVLv
SNvX7Fc2lzEXIi2sKkvfmxiyYAxmIoiqwvGntfJ6zS0oQc2Iz4dAOjmnaImRza4Wr5VFsig1q3lw
uzbd467xVHKibBUansd5deONWt5WV1pHOS/L4fq70sEsnaEJhgbW3ylIz5ENL2GQq9S/mmxuH5gO
zP2QR7sb1QHR+vXyWu8fcjlAihRzk/w5wdlrFfjIYK5r2r84J65N7+4oe2s+uQMMLz/Cuf4FG1Dt
AAdzoLr5LQnV5cEMk/aQT0bilxxBHlQYlXkWciir6BNfz5n8iJvp+dq81E3MptYr6PqLxIWWyZH6
vHQIHKtMhxdvTbuko0Iry4EUnFr5pcGk4mhhiiWuub9t3rlVmpPFkK44KAm2rW07p6Rz9ANOx1io
4bqBaLelolO+8Snqt8qYWR4S85ykJrW+KobDpFPqxqeFyYBA5itEjkNeZ0VsbYRONjKEj5xvGOOc
+Zn8p5MwUUAxV6FokDpbWNJM5GCmEUQkEi+gEMqMHi+8QX2jVLiYffwu0tDCITkPaltMxyLFLKPm
MnpzyTwr+nLvaSa+mkni7BNH/8W4gbqt07g7qTVpFLWoS5Gn/T1FeMVPowmr+4p0QmJNmYSADhk3
3QDFfMXXuieQdkbfGdbqvu3Gm8TQjlXeWkHWQqDG2T4t2g31Ttt3Ea6jChfpyZBPkWxvFn144ZD7
ZqdKhrsmBD3YxHumAR+ckFUeMohqlBhgUq/vfRPoaUuBU6quly8zKd/EgJGVRIzVNVBzdRLROMLA
d6Rc0ruxPxb6NwUGchDP4SFbCxq6pFqoR/n3xSiPmpFtHIxxUI1iwQd3FhaoswQidxAwKvHKTVDO
VbxXSwiALmAVOg4IoAwbLOCIjbLbMUnCVx5i89tJmQX2hvQgCqI59JgpZ3gdxT7XWcrUjEbBLZmD
pg6xo27KoFHR8E/4FDJIt88wKPPbPE6YUZ49141jugLTo9Tr2zZX0qOG1jYcQ3ItRzAeHcw4iHiK
rE3QVDsU1gNBrcv/E19SinHr4ZRBPlQo3s4usPS+y/cs22+mSmAjlEjb9D8A6IjDYCbbvuvsm3xF
TdJRIAhs/cTBYD4cdgMTwXuqCNl2VndMshWBhU8z92InKfFTWUnt0C+ilrHpbPBY3fFh+pHPqoaB
DdSgRJSB3b7OAsBtyIr3QNxhi7KnwsJQ+gaMU+Obw0AZN1sehsgm5hLOM3lCshkXZl0cMOxTVZRb
iJnMS4wdPqeap7qTcpGwO5M4dIATFDoTMs0xyWx/NprVJeudpPct7JJ2N+rfCoUbSU2tk+G4Hcp7
q6cT4oAtskZ8kfkeXbVXoBt8nN1EI6c8tG6RvzQ0Fjy1db+0FGl2sLreTZhwhplQ5GYgx0tabdov
RnSqTfP7NHd0+pJ+52aOiTt5p+1zUSeMNiOjj9uLXqv9rp7FVgix2hRrSOzQPsWuHW3VqH7punr7
Pzg6r+XIcSsMPxGrmMMtm82Oylk3LK1mhmAGM4Gn99e+cXntWY1aIoFz/pjn0/3o2u5Jn8w6fG8K
D5tHU8+xWbrGwbCYm3JmuMirj2zdf5Roj2rrxgR69urJ5sPx9UXZ6gsgrrPEYxuJLbFcopRzVb1n
zfyfVSwqMYLxp3TFG2EBfYxDMEtDg2zJZsbg1jR1WpjWubeKr3LLiERVGqaOH30zZtSDGsvdUor/
4LRelPh7e1dmLsTwVlFQOdUnR2ZGimYZ4uMsDhK4VlvTv7wOoIbG/iQW9bMW8u+Ur9XOiCZ4uRAJ
9zwhTbVzKuyzNrrrwtVJdVjA4G0lLkMONL9Rh3JFhr4U7uuC1ine7HnvDfLLRMU/acwJbJ0f5TBI
su6HZ7eJTuGSly+K+OzAi776bKpiAlafGrcrMDf+87s0kEEO5gm3v3ledZtAKYvs6i9TMRJRZ5xm
1V6WWXhHbOKLPxBlS6bCrqhbnWQsLlZHEJUxQ1PkXFRqrW4OvBsWI5q3fnBrGA3r2yjDQ75S+DPW
xcUvRUYWuT5RWvYT5j19og5MX5e7022fCBJfZCc7pF/Trptn9vd2P9UZw5diPacTvk358UB4BlTN
ua6bcEFNB2tqfnm9qW6vJjb0aY4Bkv1dHYC6B1t9wrH0dZrs/GdDUsIejMTN6IuVHwYeZRx5mtIk
q79BKxBUuyD7QQO8JsYoQTq85nexxyAZO/NzWv2Cqmu572qDuwsiTZAQthMtLcJbcLVBcZKxKL9s
Ws3Pom1/RvMknHrbzWU1gpb9mW2ijbdVYpobA4gyGt6nAqtRNG3nwbaZm8ZlPC4mePjspE4OAwZa
5LKgFtjaqjfzvNSORYR3c5rbirQ0GKNYD0a0m9DDQCSRgUqgwYOQuOVyh4OJTHcEyzd2DlwSk/b6
kkErJTVyG002JRLa5+0WYixd+1CZFT5M7mRMVqXtAtyqV4o4VYwaGSPELykMGU+nO8ZN3z/kQzHu
RnCkRJoVea0322izDtex3Ny4EV5xIEIh2FPkwWOwKv+hjB6swf1nYlrHT+rxk5mJX56Njp9M/9qM
zqnDdoOVgk/Nunl/M3qb7nisgu6PF5bfrVm0X5vIaSqmLKBWlTq3uVJ7SjsNrC7sG6Xw3tD60NEd
tUnDr2MfrSuoANhxHwX7zDfeuEhUMhBbExsTG8wwHmUnjad1gIAJK9OEaKO5pqrDr2KzjYTiu31n
wAwHfZ8Effm9iqnHI05i/GJK6zAJ97u22p2dmYw8vBWb73PbAcT66HY6rYzYW5fykEdwklCX6zAc
hN1CdS58H0x299LAx6FXJgoba32U43a3yubXB4ikPxQ4RbuKbNz5SPbc+4DvQdAfvcvH4GsobbKX
nexA4dJeA4lDYePpM9cK9M35i9t9H255HsvWr1JHi11vhECxs3zMUXvu3IhQ7dW8itrGuUv0opCR
d+iDbDrywJz0YiRDQXqe6dEoPE3bwZz6I2nE0aU2mjsKoJ0HtU0HzRUIbDw+grOd+O5JrKQJgMiO
bl8aoqPoYPtL7NZ+WcKrU63tiaVRJJWRWfROlFdkiE8lseGMutZhyRe945M751F9k5ZNXmMe3kV8
6+ZCnvNQLzvDWcPY2oDsGoWHdfXkdZo6nQpvOwZtFSW1QLfdT98NB2TmsW86QQ0zEm1g6XSUFXkt
k5BEE8bsJ5dCu/0Q+BecqyKd5HClzLjab4iuYn7uu27DFqhn3KhGtf4p7WQVBohOMcQlDe/X1St3
kNjfMKLTYRh8HTtzlI6l7GOKNtWpMeGZcrNMdV8+bnZEk4Qrz145+Mc8IrG/MP/ramcBqged0zUs
q72gqHSIy17G6H3U/CCKofyvHcEnLJR7ldEmvtHZqeqJDB4byqKj/qm5CWW0yi9RhqtbGCX2k7zh
9xuo/bxaf1acUmm0mNeorBmeR5KNM+uxMkyDCBP4alEy+LlTxopzM4r15scWMQ64ikfVcPejNl1k
gYx8A9RtuCG00D0anMJAGMoDPIrKT8p54NCVigvWLHYGGfrHlRsQZzq3yuBbX24rTtzq2bEvdOpV
jP6SVRjDhXxFLX3tdEQ+M9MgfQuMNth5oEdiEToK/5hBmjdMXWLYf3JZ/YS2UzPUMlKEJQiRYlFa
ys6NM11labA06cjWH4vGfJcrJSBFRHn9jEE8WoIh2ZaRyAGzag++3GbCFd60tLbn9hWE7l1t5Nun
Uz4x92fe0yQwzPls066yuUHx0iPX+AnxeHNSjpdSAewFs3kIB1B/jMWNZVq49Oy3ISI+0XZLRkyb
oxeRZx3XOU9Rhz7ZwxnXfNpG85oXaldNlXHyxC/6oQ9megRTe9l6V/emfXMLt36yCE9A0BlkH/bS
DgeiYkgPWAlUdydkYU3xpfzFj+laj86dsT3l5FGaPsEF2PpFAgrVhVw5JraO/cTalWTD0mHf75KW
QEBlWWkROTVySD3GOOnhEWf+sc2q3YTqdjdhbU1mNg1SbqOYK/LIUMr4ao7PdZ1djLz5quWDOU1f
BjgcDjlNktKIa47mQwAWllHnNtZ0nLeH0eqmlNylcz5FC1kKGEaaYGLAIBupnTYA5nVEtuTTVFDx
HBBsTF59VfZHm7wmbS97XBD15a7vFLpPS4p9EyAfhLS9kWTO2XbJfccTdvCDjKVF4tccg/LkOOMr
gIq/CyloPBm+92XD2O4Ia1+SzVIbwQ6fptNM+2nZaDZtCF5qNhoEM2pFPJ9KmWi59XJwjRQODnsp
Xm0u2dt1A2LqPbc8SseeckyGuOrT7yo3dbLVP5Ze9zwIdwVD8tXOJ6dh8Z4321t2ehbNkTs0ze02
6Uz1ULYVzqK1u9v85bpZmfngdcx1LCc7ZdkgOBSk7LI5ID69a2GAZbAcBXE8xApQJ9pO7sTSsdw5
DTj9MnxYKuNBQ8UkxSVCoBz3aiU6QBGaYeGbbgMuBBgjPRFn6oh8P4zTx+T6iTeG/xVU7zQ5cpKg
jE4ZQvidqKMBOnc9ekNBD0eBQdwib7ZdnP9mHV0qTbwT+bdsm0Z9zptP0DXnzhmpTfFzKCh8f4wC
1sHhNL3zSKj3ogdjyOR5st1/Xv9aMbUeB3xH3ID4jdsMHGj2Vdrb3nhae13s+uZchGYS5CE6Jts2
wO/X1Ci3IHZaUuUtI6cCc/7j4sGJi5+qw5THEbQmnrTe7bBI8XtSVzM1cZn1E5Qi4R+WsXEdtiM3
Lv6pOqoJSD95qlqTrITH6nn1mDDIdkM5jvAq0qi8xM+WZ6iR7XWIeznjiIXV1Ij7it5BAOaGVAyZ
3j/DQhfqLZuK560Nktv/hJT5GJl/paOXU27nU2L5G5ESZX3kftuunpP/B58S+zSOXoX7O/odL8Dt
69kqn/mdkfvgZs7OF3qnRYtlfaTPmfyWm5LIeWzCGUUCghK4l+Ury8lAWydP7qdNwBCZPAIIOED3
qEEde/9rq/mDY4Ngof9ShYr23nWYajvNHMcmKYfWisz4t8Cg7KIe/5Qwy+G8rNWnucFnDYydOz3p
h6py/xRys1JzBmzuhThWk9NQwdL83UrmF4JBOVmzlRbxhkBHp9whQPoP99w3tebvXtZQDmNKAvCZ
YImmN5Kw3QCk1wO5w1jr+Pu5ivKjuEHPwuacdzeilM2ZoZcakFjbeESDvGgOzqqQlKw2r2v7rEr8
uVFrJGyInPr9eKVzgj9dbL+Wx6S55iJPItTNzH1fCEn7XQmasZv44Zu1wey/Qc9zAnaM63KdUtMx
jbSwHYAY2Z0K63NeiNSxdYERzGkpPOq5kLXx3Y0LIaX9xsl3+48h83BImOW0Rz/Gr6zeYq/A6YPz
mkdPyuOyNrfmAstDegiHIIG1PX/5i2DcjH1LO6w0AQ8T7VODHCgFWNejg6blNlHFeeFfmck4rIA2
grl1oD/8xIcm7CMF8KS3D9B4cB37NJpc5t3ISLq2KrVH0tIA9ao1Z461GopiVjoBFlIOXYugIWQl
8A8A7LbzMisJK3dsivAdBaER+CaY8v10Y/QbZJMMONNZExqYtqU7pJl1NzhO0t4O77Z00FFkvslr
YapERBm3QWPtvbqZkvEmlxwMrt8OtzMi6u9uJvvMHYY86UqdjgHv3SoyCi7kT2t1AX0P0oytDIGt
g8DLNIBjT6uwHrqQDiRKX0k/d2nF5W0ziUU3PV0djTp4Nm2p0RzrgyOt28jGBeqaPa+0+OPQw7uf
RP82t88anDgFhSti1VCE6tXvxdzd00AtErSWb57pJUujomd0DSw8a3lSLlrOqusyEA6crUNnTow2
zBQhbq8n31GHdT/UtKxYjljStun+lf3mAMxsARLPb0lQTZ3xA+oHw+H5pFBnbpjBMGkFuxqRN5pT
PE3tazkde1jxZ11n75EJo5oJ1IBzkHi38FJAX7LwnLnbF20QxLcNMHGt+s7S5htc6HKgUA3VVu4e
tnqxk3KCaKbfp4BHZADE/U60PEOFj7TL1/sNimvXzPlh7TaV9MbsH/wo/IGQrpR9LC2arYQRPUY1
/8XQqsSZUV3Rd8LtlDLxNdVY1XDcWqZYG1+68oyXQY5y37j2ozHID+JzOEc3u0q6rvxuMvGG6o7Q
Hl0fZZb9juX9grY83kTIJ8MyESMuK0huJmN+vtR2I4ghsN7oOvgXrdEu2sIwbmqaDqbOSlruDtex
r6pppuvCHRXmJTbsQkYx4d3fxjQRpZC/GGKdrrYAdyUV9SlfAINdS90ZoXJTEqdXwK/5xBM64osP
6iOrarBf232d98FBci7uPWH/54Tm17yOKKVNgYm+3a4Uzs0HGx/dMoh9GVBRuXlcMLJ/Gkb9rO0p
HvuRVijHZydRdBeNwnsmgwN3UcaAvzouwGC3wEh0zsLUuDl7jyoSZwQtpuPuKLcquJhIPHUtD90w
fyoQszmnq6b3r2Pv2XvEzxsJKZk8Knwj+KmtgzD7LvaCcXz5G2hzeIFYeYvkkBFvFOokMKyjHUyw
iMX9jLDr0lve2zigmxwZv2lCv0YjBUwV1pLzyOLoNVGRIMO9lINXnWZ4o5sxR+5pzvT31jpnB1ah
BLEC0VtrAOpEXNfB4SIec8jiTpc0d6/hviJymTAekHNndP7p2Qt3YY4gRjLol1VPP4/MH1XRbpTp
8U9BNIVsOnZau/64N72gOmzB05pTxQQCXJ3pPWMSCoy0wpOSeuKrQmduRO2LHaH9yXKnPo5z+NS1
duJ6LHIymvt0KtcPs5YsRFP7xyJib+dTWYUoWhyZDtm7sBbNgXGkSTM/iNVgZkXkc3JD+Iules4K
wrDKaeC+nyb/upIHt4Vc8OUUNPCLFlKkajjpzEBYDlSnA6RIEhFbVwPS03B2DxuRmor33gkRuwZ2
XV1rqozKKnJQpxEo0Y04P1jtf8ac4R5xxNQu3akN56PbZ7iNVZusnTfvkKSAV5ZSHfoILHw2cgkm
vSZinaPHTpILgZeCo9w7ugqIzK+p3abRiz5j4b3QdUUIZuU8MTZcIJDndBm8j64JNLKw8K22UdUa
vmaTAOLd5nk557P1uTTNGy3pjEKkgg1+mO/Kbsv35si303nAQ26x/BX9nGPIXh8wdXiXGlNB0ste
JaGHGjOEv0vNAeugFuV8kjzysTt5P7rMxgvm/GMfGIrh2npERgVcWil9bGb/r+nYz1HEb6haYYQw
jBTGeKllHDFEP9TB+usjw0fK6Vz6ZUYLy69mCArnoHGKxVNtrHtazg5KV4+Z6z1PAdFStbl1ez4V
AjTaOxgiWZLH9pZEJWFjxcDKCiuU5QXmcaHfSPxFuZJH4MVCJwPJxhhRbfZ//6Z1inyklOpxllN2
2XT2UEV2agWjDyrQ2hfR+U96prxPhuuBPaFIIyLJepvwA2dRJKigc0W78cEEtTxGAbIByeFaWQjh
i0jq1ynD187J8r4uDtE5xACgVjOTLl+9vcyso7mipY+Mie7536pmJfOXYynFSVRL+YYI/U564Ph9
2e3xGtqHeVDdaZwJRmLRCMlK5UHtzSB80ZOfViSIxOXSnoGq7UemkxCGcnl2AXPxTer1o/Dtq45C
plvK3S9Lc9dtTn4t3YbCryw4FZlAwk96D9KtpGR852Z03nmUBD7n/H0la0XSFZ20QlandTAXqruJ
K/+b13B8eSWiYyAZUqtoFdAOM5VXT5XU97yo5kMf8nJ6iy4udfQ0mv0LRmi2pYFzZKzuQ1hdcKBc
XVojelHDaN8jjTkFoKbFZP5jhLhTEsosLCw3sdlsY1flFk6PYTqT64gRZCUvx4ZDuxU+zGFlHTfh
AeVYwn8Nw+wtbzFm62n7rECYUx56GPrJTAyzO6pufcomq99JbuJ5MIzdjJW4y09msY4X3IZPrQdm
ElSmPrUCYexYBl8dI6azGE+bEmeXgSBtOis75CXvtjtqhCeCN0fIBMlmv8MS9Y+xgLpDL3odUMyz
HkXvod3mfK05obDhM6OjcC8mOjYddBFK96d5DKpkQwIL8rvtfDItaoMEOq9l1J6q0EgNJPFDjg3L
7Z6VFD5SBhkwuBkJS3pxweazcxN/LkNAbKZE1RCe2dk4P30qPBEWBRuwHyJhhHI70S3/hf5CO7MB
HOrI/oPH+XtcvmAE3B89P1In1KCc8eyLtH+CylIpJia4p8C7AiYOCaPCb+A7fQxb82dB54AWhQWh
zc2X0JJHhDAsUIFPJQc35EJKVTR7n+SMxdPQ9Ket6v7Iyn1pQfAuhhemU1A/uWM3Po7znYuci3Jq
46mhfDn+XdWgrvVGWlxMreawExnhfQWJLjB04pHgI+JSlrw7k/G0LlHcFKjWfNfjSxXPG8QpPA4k
9VYu020ygkcgttDfxh9/7JxHY2Uv05XNv1qzM3npTOiYCKS1p5X9P0WIdFmQOwrcS6yQoJZvYKMf
M6dK82F5wGPJY3drJ4TfztX4gZjg0W/o5/Q8ZCY96+PZzZFbtTpECr5gBixW44R/9KNT97PsssfG
pYfRl8FPZtcIrIvvLvOfMO1wAG14h9i41c6RZbkLWv0KlZqfi6g5KKMgVsaz0Yz+V/hedajbmccY
liGNPDJfEUe89tXPzRx1U9E78nBjnfKp/sXpfqqn20TUzORqYA7yC/IHG1Lz/VU617oPruMyOSfC
GOJsJBBbz6OgsgSpu9/heAtbe+eqcMfD7B3qaXpEt5SEskv5Lq3UCQkbZGZPlbX9zZF7EDZYmJeY
HxB4UekTFTRWxzKbZgTpEf48fM6Ysi8BGTB7X0pwFfdL+hMlmrKjA3duDowG+c5xDStRdnCYi6VL
XUlctVN1y8vWV7FR52k9gg2jt/yvK6BFokmqIy6yEYpGPLtOo09WgfO6yLkLFRfcbqEdh1iJhBLF
JV6MF7Myy9fR+DGQHsdVe9NYBMRMboGT2LpmF+poEDTnmby2jr+gUf8vA5jvK60gNqBzd61pipNH
7S+dGv2ZUxEnQlKUy0YsBC3KxYsOIVzsBvpCT7CMEXneOanzciV40jKNZ6AskTrm/OZUTPe4pe7c
sTYe/D+ApiJtFy73aj1CmMD1tCQRQd8JuIl+jHgTnKj7NMpnR9s8RPdDeFcWM1DZySFnOAKkOLg2
TyGCQs/ZMM6RiRYzHPwl1WCX3WQU1MnGoi64TBvrLEb/kywjWOZm2QfKXdjUmZKxg+VVeEeB4Y3V
JXPdK2+e6HYFEQt+DFN15zwzL/MQvESV6hJXTj9ZbZ1Rnul9aAzTfilf7bD00Ao5fIgo2FWMSa+D
Ku502dwPGg/LuDb8epHJtFNrnJsZFTwP+D9ylMaL1ddv1Lh6BzIxvm0EGolhafIKGp1mi8lPtP8J
6AnZURyBrNYMF6AcuG6xtp/MdhV7PFkypTSuN+LbdtCfgOI9yACCIvD12RuBvh0FqeeW7xBjrEB6
Wa9g7Pez4b+D0NQpBDpzu/UWrH8lilK/bs6hGAhIZas/zGZ+n+dHT1F5WVtmUkPvxDjDEDdQq9w0
VHuKquYDIRTT7EQsGHwEJxXKDtHyiPmEaZeNhF6NvRdM79CKRVpJdn1FFyXJPIIuStFP04FT5IWM
tNDPj5O7vbFTJarOVoyDLieWZ/2jPPgKi3bvDOrNs2vzYHWQJlgEeeJJEiVdf95nvIW7CF22i+nC
FbqLh4n933Md8zgCHC89tbvClSRWbeYLqRU//qLu6y64KhzR1AdSfxhy6hTeq1N652DOfyzkRBTz
cRoaciJNun6IKnmYSiYXcwEjRiD06pc1Ms4e3MTseiLtuBMMv5T7aO9al9nt5KG356vjOh9Fbd1F
FUezuspeEra/qNMwkChGNUum6YNlDnskGDXfU755L2YyCGuyqYiJvHoEH4PYQdAbFIchsLNiyxbf
I/rmnmgVJPXs+DBBd4VeHueNgmUyPtDpEnOlPYczadvGPRMgn10j7C028OKoeyYxAvK0fUKp/zSV
1nf5Xpr8aTPXT0ERvFX+pg6bpJ4ViupsaiJcInTVSWCWZ0lw6iKjQ4WvC4ssblw7D3/0ZMuYpa4C
zCMEzQ5f7EA/qaj8R31iQHzjclcIcx/hq/cRtAojfLTLQCdlCF2bUX3eImDEXm5SLjy833zLPVE4
MZgDb0DvvlZu7cQFxb88eepjtrbrhK9ndrwc3bmN1IILfCnA2zpyxkNdnQgLSDgDeT238kQf+wwT
M+0Dg8WSfqzjKMp/CETchDHb2CFWXXa9+d7jSBbOcDFaLJ6I4RieyvydMCkQ5XFGlLj8juqJ7NmD
B509wwNXpg980vr7UlQAN4SSVAR6zp0gq6tJbmMrHtg3YS86Ht4de3uIbOuhnWw7Hq2cRsYeq2x0
E/MsqJqAnd5+/Y2PYeqeD6YGHEm9Bymmdrb4U4Q4hwTWYPA5ngXJJmqO0Zdww/ygLRRwHYFUYn5a
3QxNykyUjzrboI4Tgq8s1IdRTp9lDTxbzNWn1wz/zPyRdgz2ganKd7ZM6TxPahftUlT5T+O4vFWb
9eGReR/ThMz6Vlx6xBJGkX2GQf639Xov5dU74/G8zAGCxCF667KiPgpQF7LFbkQ9le2Mm1jOH0wq
L9sC7zAwZtMbH93GdWhmwN8IHfHnF6jeLVKAco2Llh+NE5Zi30ckjRXBZeFSRq9r3XZtOiAqZ/hQ
+lcUZJC7t4EhlBNMKYoPrmEC9H38EYSL/tD4TkpendHkGvwZyGdIXHO7rJ5fpIMof6nC+Qtw9V1G
9Qm2WOzpkTjYcrvLUvrO/nU5ynPod+jU7Jm7V6LqlT0wIxKgoT24nXfX4DedPPvMgRxXvj/u2M8h
iDF+GTkUSWSzJwf7UpX7FrbNvS3PusJlOwHtu0N+GNevqmjRaOr8ECK43+VqSgf44eT2K3B6+41C
vLe5HH/cJv9Fh5QuJR1xnYhuYuSjH4EZSOdfNuXggLlzCrfs5faUlr3/uKh/BDQgE5uiO80srAiC
7Tf2wH6ZPjYD5zppZOQp29x6HJL1xrviVQDzfb3H4fvkEymeEApUxX7UvweleMQ7gIwG23GL1OfN
HWaymkGfA7/cgGVxvbeMWMhk1C7CtQKJVLz2IeJK2IqZAySMqVYETfBBD3Rt79ulwSAMNhyv1dIm
BgoaQHDEeJZ4KyyieRndn5di9fdbU6iTLf4Cprxr3/8ztvxZGzgNk+4uQ54Jj0JcgrrOQfkXYe13
awPlbOS3tnP1R3Oz7UwRPXRFIPZ+jy+1WHyMU1OcL0I88MUfwtUnLjqrd2vNOubQqJ3nRVLUe+Nm
4FwATfpWxZ47/u1LcdZz0SLOeCoCdgBiMr+zzH9zn9zIvEVd/hfgMz3ogiQc141OZb2NiV+QHtsI
zPz9IjDX+7Z9W3EoR1+AQazsn4ZETqXhE5fpNleCbCP5sSDYTMYSaUJGpgAcLmLCkZTfUXFWLsbd
oEhV1ppw3da+J4eA9N3C+5gnCPXIuF2J6DZm7Fc8dN2lgoU41o++h/E8kyskF1G2BM+v0vIgCxi+
nA0QvXA4jBsyJpOsY5qdl0OgumPtKLqX3ViK6rQQFNzKnM/UbgSFRDO5xhHFNeijN7P60/csxHbf
GRy/XhrYzwgJPDod5/tgNe/4PyitXsYBCUpuQAObDxltALJsFIP0UieaNP2J9m0C5fkNN58k6ACN
jf9Z4eDGPpN4SqBE0s/zpfNYr1ZenwMlFPch7OCxMMukmbifG1V7MYO3S5a6/1dm5otl1D8dhzX8
mPWyYpOKHZ9I7KzrfnrpfkbtUQ7EnBXz2iSlt32TdELoz4Q2hDLsPiF56U41N+yvokbC0s1w8XRA
ngQ8UmF+BsF6HCOV1jmiGDbPo5XL8sktl5+yxV7sZOJvpsuXrnQoFTed09CYE3j4gowLKXZsNgd7
zbpHw/sNrPo3nJy7xTESs2FOsiqEv5atD+hCg/P6zL59t8qKmo1WiaQxMuJ084ZOBrYAK+Cm6IkP
TCWcXLDM58Y25RGbWLFH+/5mraQ7jI5/cpb5hkWfFaBM6/TXee7d+wh9b4Xbex/YVirhzHTeXiwc
VBzT2bmPrmCaUSeLY2U3D4PDN9+MY8giPP7wAOKnqFPC2n49b1BgZSyvk12dOgnW3pONWwHDRv7y
p++4jSoWMBg6jH/LOVDWHeA4/KsqIEGHDvtQpOPJxQ2c6/q1tssUedFbs7B3VMuCX9rgamimaCcw
PUPqBPnJsYsPZZ6KG7s+CNOLb56bWBY59I1Rm3HZs72GI4pWqsESwuXy2LK2O5fjHzXa9lOI/GqB
kFROuDNGRD49KyEp8UW28+06SOytu/Ti3LhrfpAzLhflyNtvujUTgpwvaiSE27IVbRAtpl5v9mPp
bOYOb9S9FyLMBTWQ52q9a1T3YfqGeUZie0/oDvFvnnzxx7I7rSYqVbAozEbqXQQQpwhQ1/1cuEOS
mVmDaIG4z3Kr0I2hq0ajeolyLzoWXncSHYVSGHazpJuLr8JExezkhoDF9Z7UBC1DNzuN5v2jljdQ
na8bTx5pyyEjfyAR8BWVcfGqGqVV/z73P37rPcw4+9J5JK+7CMezS0wD+rDi6uqJKCnHdvYqaB5A
mGgh6020asAdiUQXfpwJEGAJgx7Q416s7rbTJJvAmf6iEDiE4SAPLMaoDRucTBSgpe448CLj0cR/
IeLI1iUnr/GGJY4TLRfrzsIduQ+i/+qJFAlElBenx5PpZTkQdmsdmrzeNU12z/ZYplnQbByyXVzb
N4NKlx3Ij7vATU80WmxfdtnhyjqLae4TxXOJ8a7f+Y4l6IaZfmpr+Wu2rUg59FgvlXotB0oxnIb2
FQrlTZNr3u2frMw968G8Gyj2iqOuOuByn5jTHb4prDmmBtS6aWk3CaGxUKcc0wh65+Cd4Cgeb3OG
XyYyl7hWK7J0Df+rAkAAlDKRupcX+hcIFDajB0mIEQqK/snwNnFwqpdgW9h+gFL36CMebbmQKOL3
34OenlfCC+HvNpSH1E4tyuTzOnf+re3PmUuJgAR8wJrunC3sOBrJCxrM49IU3dtM/Py+WLS+4yb9
WMN5SRd/LbDS1BdvxayheLG1EIeuCklnsZlSuF6QOLnuQa/dvAsNvrioqoe6Q2CX1Rw/iAQ3iVsl
9Fx1VpaT73L5poymQuoVXYsAleQWplQNWVcVii9jQNHqmnwcLHEd4AxTN69W2DTvHKsvwTg4seJX
uXlxVWp5EKwksG+Mi/xrFXF5OioBNov9lqEIDTbn3hnz/RQUyBYCZ0pK3aAbZADKmhAdfsYjAsg6
9AHB3dEXuWbsr9HkMLvwN1CH9W6G8GqkXFaJm8P1jI9VQG5bIOA0Ae/ScchuTgzeHsL8zluRZztP
kLOjVU+LZ46nrAuv2y0cc/HgLlfhP4ftRMRj3TMVZ92rt84S4Tnx4AOz/BY5YbxY6ynyf/EXYWcn
nSkJiugdUPzmF11RpA24R3pXHLclBHCoxye7wOgRRvo/6yZR7vsh4nkaaZsoiDOD9SeRxRXXLrce
+3eO8pqpq6BUeHwC7e0etsBiugNHsrigsv9xdF7bkSJbEP0i1sIk7rWgrMrItswLSxZvksR//Wzm
8c7tHmkkKjl5ImIHuwVOZEffpzMfvCx9MQBDyfHOm3Ftm10bWCmjZCWcU9R/Kc0fz7PhNcjBf4w+
CPdWBTuqcY5eww9mbggK9Wb+r03Mc+FprHzXhJzenubkGWgdrbj/f27I8U4JoQTM7XieZGUApeB/
dgoWfzzwAY3lYF6G2gMER8FQTfKFm2O20dvcPIJw2sUVWVKwDleOWP/YeG7KJqUgJ8PMtHEoTcRE
U/f4Z3KuLZ77rMrE3bR0wWAduZjOgg6gxVuw2RlEAwW8gyNMRf2faryJGjnnxaPyelNgm+WLzzx7
NjQcYEra3lHLUwSD0hcGk2RxTTG8hUwBJUYOLsB2rX97WJy6SfscdFyV3tjKkKgjw63xCTtKbpza
vDgVoeimWsMU6ONJoTEBR80RXUHlNjN5tmpIxT+nWEru1Xwwmpk90MQ6AyMc76PlHEsnCxq7dtmb
3A2VwmZbLzjpY/mllVByvHH6hkf6w04aU5QlAq+L9GCBPHma4X/4i37fEINP9frNMCRH+rKTwv3J
NQyrWLdqKIUj23AcAGZdKoarU1/2nJWRNDe4YpYh/SmmCH7xEH15ls8/ILUt+m7YsIC+cDaVNwTg
sGsE4Ka8uuJr4D6BHBl7JOsWfmiqZb7RMBPvIvrmm8V0yIlWUTBSjc2NMH5y5sQ8WGsep/WURpyU
lQ61JVh14G9uJMglI9fjgPg+wm/EjRyOmyI+y2512S4SA326tUbHObiqu1CJZ29TnZk4l92jo0lG
ipkzeBT3gIcoGEt+PS97bfydPY1wKzauCwYq/2n1+ilLuoJVQfGbjWraaJF+deyMvL594vHc+7V5
39fqs2PFMVcfOUrUNOXbru6uwzA8r+x88gRnZof7Kh7fcryhfa+zC3Ru3mAeZ3OdWKV7iakyGGX6
tIZx6oLLslaQkKsHB4NnE3hV/+ZYBHZKrXyfJoNthut9m5oMcdJt5zQ+xbhvNFnsErr/Sn3Bz0Jq
zmi1c2J2U0AbwZMxfMmRj1ia7FFj33KlPeQ4BE220KJ+Ac1/xBTJHElXyFxbJ6TocEzjmiYd290U
ZXXqDExAXKS1cuGGBZUvMcF0FmUexixiuRxT4qCVGqFA/yY8/WTr/o8x6fj1l1dtlT7mVixHu3Ov
rMP3Uc+SwJDMAG7BMgLL077Ter6cDxFLl2VxILrHWNCX8jBYy68hd1OPKoEkx90N+cucqmPpxnI/
x03BDZqQopExt9mGHqyXhVEtKqyMoj147pYGPOqEEsMIp1x8+ZZ6oF0Tvin6IB8s2TzG8K8EvJOa
zR2POJMSPYuJhqmLjZYIeWx2y5T0ByayOexU4LX96iI6unldHCHox+QV1BDqonODciGPs5gnz/W2
zgpc9gQsl2w4a5F9sXpzgl/7ZOW9f66F/yR75i06Up7oPjqbA+NvbvCrH4wKOGlrvk81xuM46nYx
hZ8s62OJ3WSijqmZHwqdrZXrwzekzyYUJRWZvuGHvrA3dobTuamXq1s0J7fSXiIhL51HgyjRpJ61
46bqa9p3hOI8l6xYWodflWX6D3mSc11y4q0Ra+u997ePh3Ost+Ndr08QoHy2at8+q6oQEGlMW83O
Fs4ZKL3aNQ0GW31CEzLm5K2yTRIGi0muaZa7Jlp+e9DDiF8dJU5dhbFDFc8lSjqvurLfmTalXy0F
866VSp44cw6jhr2IT1xxXWdP/kjEU9BOh+bc2fKXlcJnyzr/4rrpFuHwGyvRXy6haZa1v7fVb1X3
/5Qz59tZtY+weggGNw39SARg5QXa1D1nE1cdm7t4Px562d6lHUNzEw8B4bDnSuHwoQUiS8a7YgGt
M6PSkG5AB0ElhfoZYdg3zgmVvZvCtn/V4uAyKbMZx5+DrIbZxgE7xXyrP9NmkYCBi5ddSxnL3tNw
myOWsqBV34yTdLyuArTbApTIi3cWm8AS+QfJmLCRZYKJ7RXd16tzRBv2ZviIEs5JUtrNhVLnbFO4
pAr1Wk92Jawd0+Hb64y3PmFIJRK88T2fNgb9ZA5EH2MOeYdQzBHDyBXmGtDHuKBPj1nAH6vkqqXy
rC1S23kNxjEvG0MT8wE5GGpfG/HqRKCG+OKW/kL6b9g71Y5FDQofXACk8690IM0ovDTdGDYG6hFv
UJWrc9Gb9W4sxKmrKJijywWCkY6WtLG0VqdOB82jMGlYMzjnq6VfzmOsTj3i4IUqx03MZBroKfxW
vQO2Ys9kg0nA1HV86ZkPuNu8qmkYw1xlgMKJiYMATJEfl+woZ3OfJeypa+71QayJOVShNcSMk1r8
YWPKGUt0PiIcYc63OCiM4sRFkAmXotiLhieEHi/iSewA+bDsx87cF21CAqvMZ5YVvPTSiMznYBxK
ltw76GJECXHEa3Ac5Kgem3Y+eo4GjSVX+2SGhUO+xzdGLG2Tc9ES/9XnvgbNmoY3pxPPNar8kmPF
dDQyW2k7kl/Am7PaHF0F/SZbWPkkc/PKBXvndOnL4JPVZp9CFcPEuSrNo4l2S/6Jv56lHHN9aSdo
6ZjIcAf0fktArIg4ZfkUDMtEsM12h31qPiVT1RxEZrwUnskmyAEHNVXOJaUBCxacY1HFV4S5g5uy
Gyw+1nwA0h68oaFwQLfZURksOAcd2ZxdJcZRfkLYssjR5RgglqENRJ6t1KzhM7LnA2Vtr5kkvs5y
mGktis5175M9E0TnMnMftSWThsu2xs9xDdBSnOJhKp+zymIbZXQMyubBV4XaD4TeoTK/WcU4XJT9
XY6My+SyMwy4bmE+TEiauGbdp0pa8sAPY1ukYlfUfBYwa0671ojhgPH75yb2qBt4isql2s/R9JkV
s8vt492IeWjtZfzAeHGZkwa06qLu6VV6ETEqAdGgn96M2BcQCqtbNgYUkzeHyoMcNDSooRllnbMX
epgpdugVL0rMHy41O/imukdVGCjEZmJvvFjHpFcW+0hP5iAZ2GpUo4g3UZq9Znw/9FwBsAAf8Tiw
ycSgyg8hoRrCkfBuUVip7nDP0jxXuC62yTIKtLFV0K0WDM6Meiq578f6VvraxTblavVni1jjVihi
d8t/6or2NM7O1LbbxhK/HbdzPKPA7BPX47SBSx76CSubSI43J+r9IOpK5HLqJ1GEgMsb2WYyMo+b
AM7EBipy6OKwVM1yyNPPelIRZyLHmMcf1nFVYEuKn6BoIeIKBFDddX+zPHYPDGubIuPMcTwfo5vv
nbg2bYxYHkYcR3t+vVDIJ8Q37E2rUajYmNmSHQjEuiyk28dsQg9IKKzcpPQzzy5tHUJMV4foPB4m
QkxlNO1kXDxxXi77TE0kK/q1bTMxVwPSyRkx6bYlt4Ior7IwMQB7S31gCsCMhIJj8eUb2LN2hHiQ
LP1N0keNfN8vW93M8jVtDca+w/VGqKNsfbHxYSzgyixqcpgm/7XeFkDRm8yjlynzXPzKCdYxqzqM
xox9rrXKcDDUKa+1Wz857BrKQh5gdW8M1kZhAyN+0xzSFXprOpjODAPeS8PapnK59nRDgsxfEXxr
HZAiaRzqkDgbp2X54zYnVJp9HjvOHpMv2p3tX1RsHVLNeep8abKO591rD7hpIwvV10vyR98xH1l5
E+jJwAdYac3Bgy8Ss2mdRfcJAyCZdKkeooYjt6nNYZPEhTxP3vykreGvfhpM5uqepbWm7+cebqyG
c4ZA1lFzsKq1pbHzHBWFRsyf5vLXrGQQetm4e1+W0guVvux7n55VpriHJtMgyFQEnKwM0V+ykotu
s57Wz1ykvZIrucwneGp4gsQc1Se2gmzsYLCHzlxSn1V9ODr1KYUzAzFqT7blO1wemmInpxQy99Jf
9cF+R9R6JOCdBbUvE7Jd/EzM4iPz6u7YEoChYf5nmAk/88LcFQZHV5l4x2GmKTlT2LRrEHtBlNGB
vPzlFdtZm83/RmpHNHy0zCr60iWwqD4D4aI7jxYVAkEzDJckwkecwG6kXTTUXTyuNUWcW4pB8ark
mLLkc9RyNXObhPeAjqTh2FABsufI7I4orjcDYDPG0hoJmLAXWkh2q0YXtnMyQ7qYI65lSDedbUTM
bdkXDtH4jDcpkYDpC+UgyBHXh7i077OUoLjzYRDo3TYiW9aV9YFR098op62gc2n/4nimxxnV9sgO
NGzWVLmOzWAzuiCh9fEXaGiy9fC6jKl1nZz0YmUkIAGObgRXE8bSzCPSYPr4RK1tE9vceqfMD1p7
vpQKxDAn5Q889X/CWSgbHsj4Ge1yrhogyYktcBq44k3DMrJ1k/zPc7EIAXeTdPee2A4oqKQGTAgr
PsZO06Lb8QBZrCljh8WqaNia0SA4ptG9BTmuzcl3I/hTd2GX59q2AT971snPgQzqq24xUIXA8etm
7MI5K1QxNJ9dIUKdeBMJ8W2Tl0+xSb6kGLH/uumv2andDJSerfZJVRnOjZZij7zK30uBANFZV07J
cYud+Hnpxm8zNXaOh41ZWMAKFju6NvVgHVTJc5N43Vurg09r6JtYiQQ5hzVGGQkJxCOgjLBI9rCx
NZhkODa0OQooo32KphHMr8GewWsV4Mv+ZgysQ9sKYp+dd1+WhIEkmqeO/MdmKQ3sxVzjgDJgmtLu
fRy4QdvCRM6K6iSAVJSc6IzsNTZl3rdW/Md5j9u97at7gKdhb5XPhGeC0tSmkzvUsPeSFV+VGxsw
2ITm+JYGCYJ08DpWJAk4Rd+G4EtWs4pxkDeZ+9h4RB+q/kGMrDT8nFWKMVL3V+Q5l+0MDciAzker
q2i1Q+kZrw1WcKp2oRiSwwNH5Sd8OMq2RPMjyenPzrUo8Q1IB/ztrXcIqvtFFr2ypAKrCr5vhlJR
YObKB2IpONg2WctGgrXBi6Blw4oHMLw9IVSNekv8bqySW/gg/CUH1uRWato3ftyrnSzfo+QSimfV
DHNcwXQDOpiwm7vKd//wZvE6ElW/9cQ/RfAlTCr7q84jrNO2votawiaKg8wc9EuZR0/5JL9styGq
pjYIiC+tfQWRjG+84eNDePo25LBHOyP1d31zEjV5VASpIJnhSaSlvLoz7gl9iG5DpeGpKbI7IwPv
V3j36dLgevGSh4z/WPag875azVDcM6FSWikvIctZDR0HmXhZONTxczzX1PiKV1boNfWNfb2wPfB4
PdbWEqQNYT1IAi/lPHb70acpoB3Yjgm2xqEd5R8TuaBAZOytBsKOrrsiU5OUrDOIiEDgmbiKjrAP
Fco2OvWNjFLOIo3hgPRoX8mfqWsUAznShnOZat7HY5R+dFOHvDkcNa6avRLv3vDXsTVE/KNXkcPa
TecmEGvUK7Fg/wyNccsN7Qsu9ybxifmBd/8YSU4uK/SiWyBu2/Yh7sc7XmhiGGWozBnuYdKQvJxx
EXY1LTJc+rBUpsvdwvWyW1Tgsj2ihO9kWu0vuYJnG+9CP+ffjWuuf5nTKfGiHNSFf8l7c2YhbAWD
jD6URUCXi8hfH1MXpHnWvbTJadQGpiNXrYwUCVW1AQuxlE9u6XRHG8bYJn6LbP4E3Yq4s736OUqJ
4NEFvkPcvNmoChbYDKeBiOOa2T/wEdwFbwqMWygiESb4NNgDwnqxaohA8cHl/9kQlLMxALBd6MUv
q8EB1YXAxs+cy3tanVlRxsatzBuCXGNOZ3xyKa3ybtRJ1KpWYiaS16pk0AODtGuGDqg/vhuZ+jrL
kfms6uRLY7dWEpHFCXyXm8+NKAHUYTQaGoIPKJObOI7ey5lWN+zc57hJbhHfaIShQ2snzN60wmS8
/xNipSE+ygCk3BCW9JLgpM4enJUAYWOOzYG8FIJDpadRknHDuMFreAV1jtAUd18Vb4FuaWif1C9q
bH8XLvCZM66dvdLnl+L8+nP242ckoojLw0/yWSPb0Vdtqevs6zusl6cBrKtfDm9LNqVQiHnPGTvT
8ei67ggqd7NL/Tmt1KAGWggp032rN5e6qfjRty373vIRbwBwGMmomkT7nOdwO2XjPXGee5lwQrat
oVHAYJOgpzeBCKmrY2Zmn4Waw3PJwpsOdXq8u6QTXACQAJ29JtYQ2pC+MQ3dqoKtJa+156j3XrJm
0reNPkdb8hSUNXmnIdWPYvlnzP2x8L2EiwoziW6ygV02s8FeJSlgCDk4FEHs3zPCPNjpxEbX5VIy
j0cFYG+SLVB99840zFtKACCdV/S+1T6Xc3dptOqL7fGD2d2VfvESyfYUFT46PKseSG54iV9HusxT
zTp0ctp1EumiM3dLS/MD3wYGzUtbOn/UEzJhkv9P0/FzaYaL32N36cS2sJbnCv6FmDGP6QaEB9ve
VmbOHij59rXpNQIyrxsaX8zmoobn26weJ862OX8g+HFkezmWddjUq0ZDlbJK0ovWd1wxIlwxqFra
vMvUcuoL+4Wf+EvGznfSqLFt4KsFVpn9czB1QGnh/HCb94kmzZDXL7SqRcDL7abXjq0HhFDur9mC
qZI8pPTUFGpEFkf/6CgV4twNyxj8W8XHVJ9wby/EVGygq0js6zent4RWe/8iIzeIF1b+ImbF6ZF5
yzzvzZncj8iPmVrT8bcqqi+j96Ywi9ObLt8n2AeUhwSl8g65Kq3ANrFED/abO9CTK6HICVpyjErc
gX4JURte/aENWzNF+DiMzrKbo/ElKuv7NJsOA0Ebp7Nr/F/NGylH3K/WG3ipS63H3yQ413PX3iND
MtGiDmBLakOEUKuePpqFz6OuLjrKD88Zf2JM0FTc+HO9TiHZ2TDAiEYuOAFmDitD+/AlENjRhPLQ
1zV5OdnybnO2adFuddxUnIlH5YG5wACUJNpjmcF2x1d+ysqFASU3XjVtfP//Bz4gVOPHwuKaQ98Q
GTqBuR4XLQ4ekzUUWUFE/ZeWhqqKQJyrH9L+b4HGEmf1k5AFzL1NNpLanBJYu8Jl7TZyBPRkqDmJ
Q21czm3SsZshS2wl2TEbUP3W3/RYph/5lLwMXLA2TUcAqb8m3bcJNYn4Da2OWf3PEMNB98ggCCwi
OiJp2I8mADPZnMyyeuzrjMJq9xAPY2BNFu9u+SS4xnMj98xdqetfEaYqXLgWVadTt7NRMS/Sms44
lvAIS3tkAV0+1DUsbtKkmBiEtgVCgpROhqfBpSXlfB/1JXHXIr4k3bibfSAwja+9aBmCqSsEUhU+
14zOynk+Lm1zE4AnmeL6nSNwTvy/4Ri78l0X0TZJrKsdYSVjr3dB6/nqfT4AY/2mUJvKvnehAPkZ
3HoDuEExPyNpZZ76F9sDKH03/uetQlBrwcGkeA/D4L2bOnsCidNmsOZtEvVkDf6nywksodNRxs5D
lsw5JYCBZfu/seIDU8s2DTxPfGstjAN2BC85V5dAobXmwBqt/pKYHpUaLe5vy8qujtq1LVmZyY2e
GnAy7JC5QCXRD51lmMDvuBXTs2IGrZwOyE8XWUK5S5OHsWiLUKum1+pZObStc1VQPUSLRul3HNkw
lesS9h9lEsgy+adWVA+V48iDmz26dfUw6hQrLHs7ExcxeV+jB85uEgT8xQctxawCZ55o28IvyANb
TdVzYdBvarTAWnIqAfREhk1nvEi7RIZtIE/QlXOyNZTPpALji28Y/47x3EhjvHMcRH1IinNolQxt
fLwxJtSpdbJoc2XLOrwPfXP0cPpChKVeBqXHP5rwCRZzAW0CFnljDAxWpS7+zI4fD8RO44whdFP5
8107446BkuRsMts6wCs6m9b4if2KeTNpf5v52Z8ytvksszBXdH9OHoPJrgck6KeOrU6Q6Im6wyai
S/PH1qYjHm00wUlJLGzNr8QgubphKbvm9lBwJ3f5PjDIGwgl5Vqcx07e+3/VnFyw58tDuhjPppri
3UAq02xvHMs46xOmxfYrQU0PFa+zbcf2OyCZ96EWIlekOX0R+4fBYzglwxoN0xAUfXR2LBgJvcdx
wb0cekSyLwrYyxRdZRyH+LKK6C8RPBJYDjfzxE4zHtHHopwVtdOe8ra1gTABj5lN7Wnu2utgS23P
y/whm9Nt4to3TbbD1tC0j2Uo7qD5vtkM2qQrpct13b3AkV1Lt6DoNXvhjZfRskkjleouGvuz7+GY
VK0iA0GUdFMgpy+jvqOrgJmiML/mJObFgfEJ6wbt60wWQVX109GtrEst6ftBWT3wG8h1rorCyE4d
sjquGTx3BvhFr0vNcEkPrjPsOTGLjXRbgozAmVI9+nObstuYiGl7Q+Pu1M7GwdZdwC1KI7AtWGEJ
6TpXfbnzeyzvyZyGlgUxgqeKr4GniQlJJ8qJb4z5973KjN/GMou70hrpmUmywGKbv6kdotdoZadZ
15Y9Ux/lK3pD5Bpbj3BbzM+ZYPsHEglbNoKDsZwn3hkULvUkboNWS8sLNkgMRShewBBYafCeobAl
UF7n0CtfnaRHi4LvdDzh9viZ6OZz15GLstpiNcWvbMqbRRb95JoM/Lo9Isl440Jmr7vXx2liLeOq
EAL+n5qnXR1zN7RqcUToug2u+cSDbwATNkhIl+UTXJCv2tD3kCFYLJXutO15kW5U5qUHoqHoA90V
Gg/DqA7jjhTXzdNuuh7BB52Nc7/EX5YqrqoZM2xjFHUibAdzjrQBuvRb4JgQ2qFXFByRcWG1nN13
PY/X0iYqSG3/LtW59DfjWufliD9Ln16cFH2e6wmW6faoEdDdOEWt7xsvuRvm4kgsIlCmpq5TNOxa
tsAMopQd95wOcYFZp2I6rZVkW1tFgq0AwWQx1a9QRoe9onIKPQtpMdYwGLSNF1pVeyMt8Kw8jZlk
RE7NRKK2dXJPnBJtQMfnr1kDv/UGaC+PNH6wDR1eOJCE/dbr9tVdbgMJO3o8ZBb2yaPpruAott/M
LsNWIBDSSWPALYBvbffyFhXlwgttOhIWqXEKalqw3OUaq4IoH4OsA37QFfaMxqt9YyqnuM75SEDY
bMVqEXQEDvUS2SC1u+LoQf2jfQJJdIYFGWhF89hD9oIDQhNbpir+PO9wImYMOoPjvmYW2I9qUmI3
RMmN3cmTLV0rmPe69F5STHLBAKaSVk+JrZnYArMBDp9RuqHuF/BvAN5H0sLigAei9RX4cgIJzTQS
53KKZAcEkBaNFdKqaRyNwIr90si2ukEGuKivhRpx37ruBxt1kyxoztwjuorlMxKRXXtgiSDqjPbZ
Un1yyPCtbRJstMlMJI4OrJyounx0TAB19FsaGUGrpnLPTWOQ3vHZGfgoGWNePpgeqbbaHj5rXLNr
FuluHpcXrzMf+kXCyIh2nfLUns7Av3mIb+M8cGD3b8joD8bYgW6zuyCarWrvmRT6QjeGgM9n14+z
04D/aSRMGyXtYz36rzhpYTIOiQiaAM3OZTEMlQZ2BaacevghS8BiDPXe8enIwyQleA60gKEu51/n
+zt0WrrAiBvPDtxOMgvCg+vpIur7j0JiyU84aTGK24isi/ZnevLTchmo06jFfGkdDFO9DLyjwkF0
tyGJWKKx/B/VSKC3NUimxb8kxnEapZ+dBa+FdyO8n7h7Zsz/QdHa2zI7TWq8l7R1QSnLv1Ho+GmI
X7cob2XnSpSg5RNvYbzTuKUDNsvSNPQhij7YEcpdGx8Kb/qxjXjcCz15NVJ+uon2T28kfG7bD5YB
/lgL8WxjSW3YOX7FRZHE72Z1cEo7/VZ691BpFmXMRN87h1UPjisXr6hLsKT2icM75segRXet4umK
0Tyx4FlvPVG9uICvaeW4ZiS64SZlXYSzdnrCFwRRd+9z00b+Uwu/Gl54Cpm9mX3eOhjz0VtOf9z5
/mlrhFpq70s+PXLkUIkWIdXMFnnNiR2OyRcvsMU4ccRk4slfx9E+eXVCNjW/28Ued50h+FSYyR67
6VvFAqE0sGRVWg8rgzNO2vBJ7f5FdAv8EGTOKH43IvU8CK5sLicDwWis3Wnxq2QBsp4fVJsDBuPG
/9JCgom89OOlhm6+8V2cdlgT3tvU6eEzpNuuXJc+ExCo2CmPjbiXDR+udvL2FaBUFkQdu9GM44BM
IHLMs57KO9vv3LD3GRtkGe8cq4wD14s+RcMjQ2fUn4Nwz6+lPDEXWz7cVnPkRkfghesM73YeiXvI
CS27eoF/FsxUX3GT0PIpKK3lGHs4WIdy9HcFqK95vQVJ9nCu3Xw47kjlnRtxQkTRfliIHWN4ZObl
5QL9mb3GsmCxT5JrlbllyI4FtqJBi+Ek8jcKmfjNzMjBTT/dOh0d3vZ4P1KZ/WJEyE0z75EN+dc/
Q1DtYqeExMkHBMm+decnJ572SY+5YF48lKmHhEvojp43DBQi+zR1BKOlSd+XlanH5o+HFAZBmeZn
2+3ZrPNRqXAylt5wRKh6akeK9MRQ32euxP1ZX30LEy3iF4lp/SfiDBsNUDeLk2Pe9SjrolH6nKuG
5zY99EB7TuU3EZJ3qycGm7mrRIAmCIJxiXYcgU56pRzk2JoscVnGs0yth7eV647Qv+FIeHbBUTM8
sKCLGSHyCJljaJzVNeHv8NXduPjtZencFwVAg4inbFwiUOmCsN6At+//C69HjTliLysnjS2h2X+V
U3KUTQels/EPrTNOW/iJK0iRRQ4KCr/qoQqoyvruCxNqFhsC0GHmez5YAsfHR5oby85TpKhk916n
7be/voESa7EAxy53svgo0Kjo6OLd6LIZ3uKEuhG0naw+xLkL5EPSLmOKn9gy8GZ4xTWK76icoaRq
WVDkTbXPYOcb/FuQReyjwZZzB1D910qPbYE/w8xZheumDZekG09G9zjzcLJz45vNNi6faa7rbsmm
aeFmkqh77Op3zgKDuzcNEg/MlikRCjbc5lfNxYsPTd+xvynjs6ooSy6UTcKjLIHladiH3XJ6aCzY
IoUQAFw6xq2Y5K9kKIL9C7R1FWSxTyacJQHAloyQGL80/LdWxu9Oc0dsXul58hNnN07fukXgXcvW
9afFYOg7Grq6zVk0i+Klscb3dplwSHtz4CUjNqqJGvYCrwkeQEZHgoGw71JaMiYby5LqzlWextvZ
rF6JjIcO1pqgf8Xz/lpBAIH/NyVhH7d3s4NYA/kL/KHswXEjOvOso7VLl6wAtExSMgXmBdAe+8WF
azOsNyeuhXoECdvz2bn3GfTf3BWHup23+FeLYJ7MMuS04ku3GHNrYkSdaA4tSxtGUx4qmGVjm27L
sXm0oeAYeXyfJPVnJnPmtrb5hpC1CN/e2nr2jwj1ciZsFhYmNxAqlOGoUNcwZ1haeruzAl1j2y5q
Kj6b+K2lb/M24S83He1RtcMPOfFlh9bXhZ24UrpehuMcf7IT+Wf7P8sAa3WMMMfFuhioPCF7MEXa
vasjzhkMUpbVveh6+zjaCfe9NUtmRsP7emiIEkrgnLhPRZbdnLj81hL9ZwG8uLFyBC3kpM5FU496
s2cX92oMLMoKMMFROr6YBPHDSc4HWcifApTZtrLqR7ctPnovtVma5jAL6doKc7t6U5PlACxTXzZL
XRx0Me9HJi2b7YFXvRpuokLPIcM0YPWe5xcKxCZGqPyYTJ8G53BaDQ/k/t6wBp6idSffmvVnVPKR
aIXzb7AnXk+aR0EmN5LMdk+xejVXR/hcTy44SvZMq8yG9NkFwEmyc46lW1+q18qH3shI8lWa8pRV
iLpmhGjl8TvSdc8M+CjSPctjSlNvqWfXnNYWNp8sWwZyS3YNyp5b9rikFVZxkC7CSh8tnzWcMorP
KZmvkyqzDZ1z3F0Xdw1u5duoI6Vq5diYpMOZWMdqJzLnh6Kiap8QiaO8/jB7UF5nRVKEPT/Zj+fU
gr441N+ihAtWGyQyJD4wt9dDKiAgXVTDkw1rBB3Se4zG7k2xuQeD42IMDOwmdbl08CRi+E8D2enl
Fpt6NHX+hpXpX0OJZ14NDXUkfLIZrLvNgKINp9zip5V+V0yFWOVr/u1te1Au8FTERD2rPk1F88RA
v0eq/agCqg4bkq3hIMXVzUCEsIYi5BK3VOP4bUPR+/9/jImNT7QFCjdVNntTegFi0dwL3CvAmPGB
ps25trjy5zNvs2gZXilj3DqDQcZVSly+fGs5oPU98zhifbFvKrz9muV9YekKM8WKyXK5jrBwmuAF
EFFCKeTagQZlLV90Vgb4tKBy+O2/FkyyqdTv0qHur9+oaEiixXnzYTMihIvgnNWqaOvX1qVVqPe4
9DVPZ6VNitlw4Tzm7PYKfPsQ4nCnr9+wLrxDDY6f+IPB386b+xyJvjBPSdT9m9evHBuy3Jq25obu
EEIh2Azm8lQT6YFehy7KQ3EqQWvNRMS3MjUeE+4QBJKPtgXfjMSsT/7H2ls2LT5x8+twc9w4I99D
5pLAspu7YiZb6I6hMfFWZgrHVeIXgd6IfyP2eFaE481r0U3aazfFH2Q8IcQJ63ugH2WpwDdFpY2r
ZepfAcFsYYrxwmWJp0XK2pvUTEbtSlVEmtZj7pWabPCOCuKrkRndsdkimTqCiay0GDkD8Zh318hK
F7urCvQ14hB51Y0CGna99DkUOe2Sw1q8k5IE3WHt37gLV1vmIo2Xj32WVmDqokHAx8kdxTVCZcaW
FiHR2mmx+edb84F9EwSBPhE7NEty2fBzfIREG+gt6wQDku9/7J1ZcuNYmqW3EubPjWwMFxdAW0U+
cJ4pURLl0guMLrkwzzMW0VvpRdTG+gM9KjIy26y6+r3NImiinJJIDHf4/3O+gx+hEsGVulBwKNp1
l2rPo9Gib6r7JzOTi8aNjbVTOgmzL9y2HrCel+IUlTnkFDPaqWkfz00WtIIRfRFQzFw741kqJrnh
bNlBkgMaxT4w60n0AZHCWXYCFsNCpK9UI4YTqKB+Vo7vZdblK6yTJTXbqYI8nakkfnU6xP1uPXUo
8ergtevFHJPUF+xddsahsSx7ejtZ9mbY2dZVCRFmPll4Ne/OI3CCmhm6AQ+yCtxVyvGgjVBCsvtE
yrl2tB0Jd/A4CCCCDR8a81EtFypEu1kd4HDVGQag0rwZwm3nLXVns+HYa1b9mtmxCsSbpUupUwjQ
xx+5mZyHcCwWamNAiKbdqRQDg3T/hVbph58WlL17nzgIClR1wTt1CB8j6IgopLnAKNf33rYoxCUK
yaellkkYF04uVBomrm+f7KoyHW/gaMyV1hGOIrqfudrlGw8VUaaOcGdEsaXIlHKtYxJNERWhKSp/
VPSxZtropCvG9FZBV2d49RHNEEQiOm30nIOB/NG4q/d8caRKhQoN8jVzzynPl2WE+98XjQBmwaQN
iBSZT+KxYNsXNgUxkeEwcItEob02iY1ijbNN9T5AsDtzpoYE8UTPRvpVN6lJt5p0Ip8oP7SAkMH7
JTbLcWWVDl1X8FRQkuS86Uc8FdxJc2KuumVgsFVxmMWYoax14b50VEaNBkRI8GI0dkUjVjzpiL2M
1l82KYIeqrKvcZE+sS9BDctRIFuqH6yJdbG6+9ZCok6GHMYBtgZ0so12CHz00WbPWJ6brIclVXfW
Wqt+9LgyHesh0bQlqbyU27DdzxWdEq6qvYyJugplkm8Sw4Bm1ZqzOidznT7tMPPqPVG7aP2C1yZg
ZzG6P1O9Yv1Qzw38fgeKL69yQvlr+HJmY519UCH9kbWTglQHd01EYIIXYIWAu4nRgAeT363tadiz
HcfhVM2GmA4X/Qm74/702A4gtSeFG0wBvh/6g9pktRojhVJVGJzjEKayjkN5brF7YLvWpTDYK+1S
dPpnIrgD7WQgA2cMigdDxtZGHTGEyRwHuVaZ9d52jOIBi9xFCXHOyox+VRq6dGgJcGgKiOfJwKAz
MOLIgaYy1u4XSundoo1ae914DmA6N7gRf3UtW7t59kbaFbWtn3U3a5/rJoq4vVDwomDcshNsX+ns
7Ztaqal0yeApRKKrx0PLsezgvo02nYQSYGSh62vcyf07Ebb5Mq4okRDC++ZO0Wmd1YitCTSAixYa
LDbHfSTD6mwOFcXGdjJYjIAUdqoM37WxCT/LUD05ZEe9psP46fR0lJamyW7MQt/w4sl2KnrVF8fu
wSXGAUzUvM3LpaHU5iJ1AbkS22XssCXkl5F2gmXR6dVs/4cbtSy2wDZc+GC3KcPW0VV3S1+KllRI
iC2t0/CQof49+MPwlrUjyQdFbW+HNHTkTjH29pRUdX/QhPe9uoeyYcdF6ipr7xjo0Mq6gQW5P3r0
TBxhAqmzFCqZajPSZvuudXaFEwbogZtQ1kGRTsFGI5fTzelthkG29M0kWdtt97OlmrBRRsM7agpY
kVJgI44LcMTTtyJdUdYgLp8Kwoj3ZZ9E+9SkQI1ENOZOfHTtcuNqIz6ORqyFRmyUmWU7tyCiapBw
txQBq1FXiTC0CkU8MgCaj7qlO3MvCPQVMawRgPikXAo5tKc4ddpTCHwTkJvL2r6bggR9Y1px3E8N
K4x8zaVkrRrU+1uhEXlbVNIzqD3CBnbjzN3ncFsw4bHXv0copx4EvJSfW5HWmJ/cAZTziN9kHln1
9JIYZbakj441NFiQjxT8SCWtcgEn9ddBH3Ux7O8aGcOyopNDEIg5+MMmr5XNPQm0TEndjvQWn7UV
ss10/GNnStDv01dCjMDTojrFVTeAn9agIpGjcY18v14UhurttU5OE1IMeNfSiQOwAnzVJKNutHhC
LEyBxcaU48mpMQ4+J2BtwuShZm9azNDRdyamcNtLZXxU4UJuAqGgFKK46Wk2G9QSQe4ADZH+Tpg+
D6bjPSeXYprQKp24LKxSzetoYlqziKWXzavm9YXBHnKlTZmpHk/xZHAlerof7asKceQUsOnBM1sk
ZSi2KiBVOBoIxWsWXjujThCqKJVXPIhouNYidXf1r2s3mbwp06+KcPRtckc8eTLqjyIggU5OVy6y
lfAwmKFyivvyijR6eAiTKjhadkR3whiCHx0dllmQo9tBBJht2qAq9ykUO5wG/N6hBRmbYCvpWKYC
ijbAalD6Y+ER+qtf9z50FJD2GjokKsMhw5pK29Rrj7/eIlQnd3mPjdR0L5+FiAVWXoYQCKT/ZxLr
w+sAO0LNe/y3DnqYCr/I8X4hlmaJOEhoyYa7uUXl2Ydb+lAUk+QI1kU0WCOz9FMJa0Z51RfP//gq
9SJEK9NR44YgqcybwCd6Vm+6qvi0fEMuE+KZ5hqf0sFCcGCuTUkjLYv5iAFy45eevTO1D5oY/XEw
8mSfgMcyMrM6+7r+dD9HQG4m1zWVB1IrssOoquZzJBGw+bn21lpZvYhVtpEBEkBR77kiMsyZlrsN
X8K2FEsSJDhfIiTwHBHhTFdT87mvifkTkGYRrbuUompwU36izyWu6DNhCxRFIK/aRrEroZ2ek4bV
h+0Uj5hULizU5UMmrfqlYAvqJ/li1Er6zSYdOjiq5cG01fhAOBT4omGFNBnwZz8UT5I000LJfwSO
M3wvVKnSaulIu7CaZVB5FPrjPtqbRkEBRlTho+UUJ711nKWmutkj9U+8AcTSLrxqOhrOiC9S9cB5
s9udI47qjvhIFTwP5BTjUfYvZWc/li1ZXXnVXSADyi1bdsRZUZe/Jv2X649LAaukx3vx5LmO+SSF
zYbFDN+BX6nzUGEL7NXFydaw3wsB80nUB0ivyjllzJxCp+jphzrQG6GlBzd3EdRC1DjBClUfPIzT
LPxHYwY2q3VXRA+dKHewI9EKKwfQ/tGlhr/tS8xKucSr2HpkN0n83OxH4eCplje84yhhaeuX68yG
BdeW1lIfyuSji6HagrzSjoaWkijTF69Y/QBAhjAGPRN5fkhJ9gnEBxEAShJ+0jtYD72/K+tcvhSo
a+c1tK2HLmoeJ3XqMmq7HMoTdn0ry0jUTODX3G+LTo+CgzuM6qFT1J52DTGBwPq5aFrhXIKFgvcI
JLsdnahVES9ZmsHB9GNyG22Ig+VAImFsCHYfnbXPBGto/PfJrqbYsjMGxDT+s0qZDCSyLOdj0RVb
y7TKdZpDvDVTkTFQoi4DKb2mV2huxsi2l6ZHMBMGsmOjsbkJfY1hHvNgaIeQoluIioneEwRLQaAD
9Oen7blH2QhCFalMEKYU54VDLiuDOuJF5WRg7DGNaA43+xgRyL2JiQFBWJQB0VAPLePFuq47FZ7n
eDbUrOM2RLcZ0CxdomHmZuogAXT9CELFseZFSRBvRSLxstfxb0ncZqFSPlgRSHkbCS4IYkgNdbPx
0bWDVbyU4CXgrXSLDojGAQ2Xs4mYR8mYI7QErTrplwF+D2bUAJpod7ChlAIMj6NFQgtLxCVhOHpC
TQTiKiUcnyTb3NroJJBmfcmiNrHZCrXuS2MnS9t1p9nJ/aGUyTihtCiWNdVyLMxLaTjeWpeOOXNy
fW2llbWpY/Ut1cWVdUTC0jW356ONQNDRIfUa3Bo4UwDIttEm4WJMQ087Bj2JLgNqfZppNoJOdc/Y
lrEvQ16UKsEtYYYyK3RRtsayvq2SteSiXIZNra2zOEMfE7zRBwtmDOp4lDBcQp5+ahLlPZjGv6Ey
HloGcQqrxXmI5NEfaOirvjoujFa9GlSr5qjTJ+2XFUFaPKA87q+8HbqCqHUyki8G2J2kK4kHKx2g
Lcgduxo6MIJf2kP8mMwxVIoQDOLqESs8BwvPF9E2ZshNcd5YifKVKXALNbMAAtLF9TIDA9DXKEGN
ICa3pPV2fRu85SzUEUdDNMDM8NLnGdz5kcDAaPzqtcQirpI/y+y0gmfhLhDtHlUdK9mE+CA+zN8G
aoencFxlVse2nbbTXBU9LbzCmioyc+GG5d4h97nXMTbaanEpDOPIgjfjrik/S8r1VmxSVUOJlEsF
KzUvM03fJtk6sbajZiNvLb6LzD3XWvfpdphIq0q+O2zcItvcc0brtSuijdYbyL+t4QoIi8jQqDsr
aVtsg5rwynbqVtaJRr0WRXBJIbg2SdsIW9wHYMt9dvvVi1Zn9hJuc0b8K8suqeUH27b9dWuqxKnS
HoEbgxbWoEFRGRFVzjxZsKEnWmL6pXXRX3tDYZMca4JDUGbEzhFCTuZmKYzNmOY4ZrJwbcT1Zw0i
a+55l0T29aEPRL6gjXMQWUoCREfDSJH7NoLW3Y7nJEHiX2rDLqftunai6jro+u7+RqIRzgzxDLNH
Fi7q0U21ZCFMQh5JA2WYmAUx5n5KsuSAV+2jFXGUFbuERIkmICnaR8z48QJ79o6YoqsGDGJmtODO
cZESojioT6ExvFVcxIt68q1YIUJGm4IYEsPorWhYG00xKmYkUPv7j0Omdm8yRPCSfoQmVcA2grhl
jRiVpbqNlPZKgthVDsyXwdEGgA0IPIfLNZDTxkg8zb7f6QRQF54022MA6FtN93URflQWlLFBW4kO
u4ZQnGtDRtkmZ1BDPE8rpECw4Tf+Yzg2P0RJUYs0v3iBS/gtNS1MYon2IAf1RSrIUNlIUfHJ4nfE
jnJJPKBZNtuU1cGsyCgIZTq1KxeEm22aCKBtiurwHIG2hRRvw6k7vFHc8qPCSeIN5o3EeYgp1f34
2aaGMjsoVo6B86zis0Z5QUHKAv9F3+V+k2Vl8UgPBY7HmJAswftxfHWbpuiazWTYUYt1Lx61o1oG
P3PBHsJpveccVg7R5exBRKYi9iPo9dtv//3v//bfP/r/4f3MHjK8MVla/f3feP6R5UMJYK/+l6d/
f84S/rv/zJ+v+eef+Psx+ChJf/qq/9NXrX9mp1vys/rXF03v5s/fzF//490tbvXtn54s05pYpcfm
ZzlcflZNXN/fBZ9jeuV/9R9/+3n/LUgPfv7+7SNr0nr6bV6Qpd/++Kft5+/fhHU/Tr8O0/Tr//i3
6f3//u3f/yd98t/mt3//X8ktrf71537eqvr3bzRK/sYmSQpHkw5ISxDv337rft7/ydb+JjTbVlXD
FDzggP/2Wwrv3P/9m8ZPmaZlObqUholrVv/2W5U1f/wTOgBq1PxaQzOEZX37jwPwTyfyHyf2t7RJ
HrIgravfv+kWfyT/dcKnT2iapo6fT3UMmJy6IzXD4N8/bhdglrxc+28dsYij2jO/OQ0u66FzWfJ3
ZBc25ipy5aGox09DkIBTqKCHKlA3BZB7qDTZuhBovZzk1qjDXs3g8pFsRRelHvZjpl4dwW7QcZ8Y
yG5xUbP9idT91EdkbKCxElHnNsyWCqKePzYaejijB+TOMIsfijL6Tg2tE8ZH1npPdUQYMt/Wh2qn
sAtB6peBSjkLNdX2hlkc45hyLvkwwJcAO4KAx5tXeEzzBMYWtTwN8bCHnHUZMwWAIcBqyvGti2oR
+Bk+NziVw5XkiGGh4UXX7W5vZdTM83CkelatTK1dtKjyi/hig4WjvAbvNOnbg5MoTIh0rGDUsbOr
rU1WN3vdaK+B9G9RgPwvUs6O9eQZIDKqySZJjXzVkdGlVO3SjvtLYyEYptKzdyv8MX18M0C3o7as
8FKYp+mvV9B9E17QmeVhcF+G8L2q+5WfjntvdGaN1Vx0Iz+Y2jUJxKudDS8MEdgWxqvqvA21s29l
f1WqYa9XwQ3o+abV2kvGcTFHGiR+s0Cejg27qKBh9nukjDf8d8gEjQ0KZwNgU3ArAbliHthMB6Ye
xKZhrgqz7lJwfKLMPHlGd8l05iAr1SkjqNeuXZNPfwvtcnW/lGiaYFZkFZv2e53VbAMRtrC301NZ
ocPs5cmP6kXGtr+oOMAiQp1jdp/U4U7SCG4WHgmPTzj9wMhl0be3KnVOjZAnsAhX5C8XX20ulD1u
6dhdcBYsRRzuqo5B28AfGET+HA3eexTEt3YS7yWx+q6bAYR+7JolBIOowYmoO+HXkPcXZr/TOEK9
okI3XdvlUK2aZoRGRoAILfUoHd9sS11KoLYaR5l4rhnz/23w+qvFgZ9O4yDSk7S/TOQrKGDheaRN
/DyQie6yhJs+hjLsLe2oyv44nZxBE6fQV/cqyspBRfPAn+tzeTKb8EvPuDTcwdr2WAXc0tkpeQ4C
hxAwxQ5vacIt0+T7TqDA7IIboeE3NWEnWnXr3kAV34c8by+WIk/TFBuj9OhYojhkLE4ndzpJyjBw
0HuuC+PHqLDA5i+n4UMDdB9B4N7ycmXe++kpVuBUOHIqyp7u96Fvcl9Dkr1oJR8LsGSfc3eqIJjX
ShhetXYbluGXHbQXL2PJZKuPECoZRQpx+svA+8ew9tdhzFb/j1HM1BgpdV11TJsqG+PlX0cxJJC0
egNIKdO7ibLoRvzsC3rZiaLz5UTqlSnlKnX9WijZtnUy4jDMzZDEX67SX2SJRL2Tpzyyf3ixnBep
xbGKvhIH5gVZ2KwCbaijyCEwSw7fJ9dRQxDmLOicsxroOzXGdozI8Wv646M0t6WD2ceOv8pKvSKJ
v9oJI0jb0XpPvgwiFlsn2WbTYDmNEdDUXBuxk6YdasLFFpisF9U4sMry+ctaU38qGQi3adAxp6Er
K+STDXkklPVlGgamwYtEnp9lS5G5HHAsA+uNg1tKpiXhCQFCvo7RYzwX+pX9OvZiBijAQguc5t2M
AixAihhlRXdJEPkpHXc+RMT/y/mZZpF/nmVMpjpH2Iaq64YhmQX/en4sH25SpRRgTZgeaolhxrHb
C5y1R1uWW9vnAHYMVJm2gw70ktkQfNGFdBpKCJsrd5pQOmX4ETc4Y6bB3wxYyY8ZZ6QvvxeBe4sF
ioPyFcjixbTIk+zqYBX3fbCeLgZsCFjxnqfzL1s6xqrmfABJWUIYIy1vYYz8HnwJN7JsGN6j5MtU
cHZhY4sH7ed0jrKuvYb8Ir0jRVaNXrO03ySReZ3Gy3yMbtLxb8WE7fGTryikdHa/54VnbuOxPSr1
C6jzp/sLXIr5yBHoJlVuPZGKEHJVSTCvow7J3vRbaMOgvADvhhoxrIDCcaerefBlx8GXy//385qp
Ov1PdnhWsyiK9vL/13v/lfWerv2nC75lld+89OdfV3r3n/i11BN/Q8tOscXWdcexVSGdP1d6mv03
zVKnb5oGK0Fd0/5c6Qnjb5ZlURqXrORUU7XsP1d6uvU3SQq3ZM0oNRaJmvx/WekJahL/fBNSjheG
hmvJ0nTdslX9X5Z6ObrFIIrbr6BI2xX0fJfYAbOct2pcX1Ln1nRe9xSYq6FO0xecIGVKEG4V0FjK
jKBe5ko/niJTjOASAStW0gVo2STptjFp4PuDn518VZ3yPmiqNh0pCOLJsDVjV6jHVgKeaQKsek3Z
W0ezDYoXDVqRGSvGa6PQsrWmcRETjr1gllZvOj7lquzSt7iFmlgxO1O5pMmO5OdFaGZOPYSQlLa0
i6PWIK9oC1quHq2t50ER2nIUH305ubsqU4MSfqLo0j+0dXKl4lbtasJszoWnoueKc1hOoR7AhE2p
GqnRgdiF6EBuQHQA2AbdgoSfzooextI2lvXEoe7vxfwGXsGubt4s14we28gYjxSQ6NVlnvsJQdQ5
Sy1zzhS7PtTGwi5aOXB9gxYzKOEiG5VK1bJ2rHCbWl29aCt62EqmkSgbklIuTGKS7z9vp9mn6+fN
9v6W85COBw2XjVLb9kY1knxL5lXEKlMnTEsJzjnLihO1GIR0xM+iMmycrRf0MOnCHCpKaVkkcDiD
srt/lU9Pe11Q9UPIx/K9xOI+KqjIi0rBLWunw0nmw3CqDXs4qbU09z1j0eRwQcXcoJqRq6AJhu+o
q+I15kO64V2qXoR3/NV1oUZkPNwr0UPQoK1tinpjGo1PJbfrj4npPMQhtbKqQQi4EJpX0vMTxBlP
D3WYmhCnxS7uHtUUaoQZRKxvQ2z1WTUoS91+DmkhH3RbJ6owN793wZtwF/d6cq318Fnvb9NwmkNh
C7rl8McOqhgceIBIAmkzQRIiXXU9aGEFQVQCLiV3FzVNpC8l4t75/SwCybPPvz6N7ST+9t7sqEuc
Kyyxq7msApRNSD43DuWOTeSO7v7+kIcma5H7WwCalS2KUMGf2Q8erN22uXQ4ZGSGPMajEAhMapUK
RftBPuM2M7367PfiCBdK2bmoHTaRiQXY07vqHEwPlnDwSsQ0lGxB17APwmHH5RQudAf6VAa6/2Ha
Eg2++Cwr6iF1j1uqCF8kxtM1oGpaTRCrfUiwH6Rk5BmqW5UQpP2IMIb8My1d/Go+4RCFVeJXfEAN
S3IRHACf4C+tZPMfXTUADrRxy8cxK6xVKTHgDEb01pmxfaV06M6U1v5Ik5xl8/0ZHC34n6MLggMq
unCld4RHZ82tQHuJzEnw5BOFuK+GSdXUEt1q6SUtUHYqT13XWXMcxvcnzvRt4jSo1yeTbAImLCl8
z1pmPjcacs1MB+t0bxfajXzva5I27SD+AggILHF6ZkY2/a8w6ja/Pqode1eAM9X5/uDk1oNVDk+a
YYGnJmL+0Y0b3PAKHMNcYJaa+voxZrsZbJSIvYlBYPpDVoViSfM4QeHjhOt+xHt8f6UC4xDFhjcs
9KhAEebKpYwFpgCr/mmnX743RfNFwj/5Rdu94x4hzV5qLjt07lsZ98ah0/JXTlG8dkBELlSZZz8Y
Wsy0/RH7kN4g8peLDCnYjMhB40WprU8/1ItlkA+omFupvzSx+ykTAGH35q0lir2ONuMUFFq2H2KY
s4ljdq9N3Z3czn+QgUau29RFirzua8BPPev0tt1nceQsW220zqbt2KT3BZQGvXzZo+8+qjlRJb+O
Zt0S9U791Z1bfekTMwesQfXTB6srTxw1djameyX4KnxSPLlVgBrsWChjG4xHn41SKZ8yN/6Om5DI
en9QjkNqK0fZoG9GMmwnCzpCm9Ah/C9FvtbG3fCdTExsqUHobEhxqM5jPlKDSNV9ThzELo7qL3W6
yUvTZry7j94d1Y8NsICNgLDx0BR++hyEHgj16JwMegCSaSCzWgSTKTwr5pqhVhvdFAutsMvD/UGX
Lo4j9RU487QPHciLBG9iuuEOSM2aAWQr4rw6h85YncueMdXKzHLVyKaH3ucGFEDgv7Zej7WT4Gx4
y9D0u8qTNEjzFzOp210OiHBm1XAV7+/eq1E1Fuy/iTaJwDFQEKG91I+PhHfAlwDNQH5z6R9rVExG
K7Lz/eKz0yVr5wuDa/UjappXr9ABpDiKOR87UR5SvN7c1vj9MICyuUFZYnTq3o5Kg5GRoZFchix5
h3dzlOCCvuADLBz5kVgENfc6qSN5ZQ2rvNTYFQurXpKxAJiW2LEXiq98IHsiOgXlQ21ojK8EUn/P
xACqA6NdGzfd0YfbuYk0dj00iJ+FpVu7qihRxxjRsFU0763PHzNVa07w9Ktz38JNQEFCR81FThZn
ff8YCridqlVmp2F6QMMaH9D/ENdeG1cC3m5aPhbfUV3vc8uZSAp9uItyS9tH2MlAV0YhbP1ieOp8
9USy4EhJiwDrT5VdnZ+pK19P9DUMYvOUjFQUhmVnGf6raWfhnhTdni24azPMVe3BjnNaH51jbLIx
TTeuTGAQNK1+QCz3kQV5Mqnm/vEFHvWes6vjxDIRsELExESFy9DxwfuF0zjvTw8tl8iB5v8qGgaC
MnxXrkMDPEKJq3hR9zqOTfmO43PvdZn87vQKSyG9Mi56yCuDuCNKqATThqQ8nrNw9VnAoe4njLx4
m1oSc+BmlNNdZVsEofECGhZppRy2g1Lqa121w8v9YfpWSCdsq+Tlo4MCcCU8+R06wUOeYRszgva5
Sdr2GXz4mYwY5wRdGNN4bOU7gsX3FgqqJ4Fz4twn0PfGoAx2ll90ZJHk48MwRXtS8gVzJG7cW6iN
vDGrtlTatQ3rU4c1j1A3sJTzJQmOw6oiYmreJhPFBa7W0Qlawf42f/b0jMzoaby79+kIHV7fR2Zt
Gp7rLa7/I3qu9FWZnMDjoI+PBIMEa2Tewo4Qsju69RLU1R4uRHlzG2yHLbvZw+iOHeFFqPfYwm5Y
NJWQF43xIVAn1zJ6ffxikiZVO1cNyqNG18PZMoFEZjXkIBY3+authW+t4IYwOwL9+kl3E/bqHnWi
uZfwZBZegtfbao3XABbjWkNrutRlIV6pAOMwcrt4X0H3yGSJ78TztYtio5mDqb/oDDt6MAIPWGUD
qKUfOlbLBQuOAIPc09g12tFXCA0O8xO5UubVzkDJFKTDzAz0TBeZgklHkxbdXGHgnlcReVjVre+L
lUHSL3lHerkSJDL1dax9tnw7QwD92LmELLpjGe1aiNizu+gocAt3XXv9xDfdGzBv0JVlezXwh6Og
27riiXn/bqvs7tOJ1eiQe/oRPUlj4WlPp116XiIoxmB84ML3GeEhtfZJ2h77qsyg/yFwhl2irQq7
fyNoeZoREFbtUi+DQ8FUobQSPLReyrWrK6ycmro9My1AMGr1dCFDQKCxg/WdVtuwSYQzrlN4Aw+9
U1hLhQXmSQyNOFnS70DaQLiKEo0ykWM3x9rs+PDViIyDGYHeUUNeQM2UQXBVs6/xTc8x54EuGSU5
UCya7w9A462ZNZT1qjfbZQwSe9Z0uHusDIqOWadkjZgGcmMN2Rk+A/o5XlcdRmaDz+kL8M7Vd2kq
T7QHr64fyq1w4+pshGE2D0oV0Hqc1iw6wuhQs9GKtDr8HKsacWteP0vmthn+YoinCVRVm97qOv7z
q+nEdiM+5/v3//EKrd+L0ra3paFRVRWAcal15CcWfTmxDxkigWLwZiqetUgjgMswVAjQ9yU0FLKZ
E3LQ8NdDWCA71YX/lGcsGVrAyF0xR+hSIafI/hBgFYR8vrPOACZWDB+Vg+f9LjsyR8dchGEJhaNl
1p52oWGffhGNjN7SR7QwdZgJ1B3bZ/Yy7bOu4imWsf4gQkFjTFcO91OZ2qG9hPoYYS+adbAhD/eH
utX9Qzk9/OV7tcw3QZR8R3+EAYxLcdcp5daSRXYcp31kgCKjrTTSogfHm5s9J1QibjjdH8g795dq
BzIHm+P8Pn/9msSmOStIPBRdyCQ00gPr+SB6bxd2rnF0K9U4FmMmjvenPjcYzlJcURMM2ckF6xNi
EZ4D1/nA4mFtJX91FZT+e6axyy3zeloERcEa4DVcC8E22yu0H6pdWWg43Fse+cG5BZFAEzW2lo2L
/2SIw/Fs6vRy2BHXgfasxENySbwUUMS0cJyeQe/GW+dba0Ks8X40Tf3Q9KSdlMlwoBCOXynOEB74
gM0A/u1DtNwke5Qb6vvZY+S2GPlJ8543OqioCKHUr5XXdA7Tsv71rXs1gZiSbK3IiOhmj5QwpNTe
xfOS97av3zlx3UGpg/LJNZx6Iy0dRgy+xadRk+WTXaM1bFDKswzKLqpKs9+uYDP3kBgnrnj2WNPT
Bc8HAMRqNLYE6oJuTXMgfwRRdd9V6yJWkosfYkcdWILOibbN36w4Gs4FwOpV5xnKurEUALKpu1L7
oHhDWr11FV0+UbmdYMtR5j0oWUwKjeV55DCMLbwtnEFqrZsfLnYmpHHIydI0ZWxXvsJJINYWMDtB
O678wO+3tptesxG1ZaM1XNZV7VNcbnPoqcTTfhdKdhKqTl/YsBYipRR6X0GjCUHOnmvd6r7m9gtI
qF5TEZfjtsV6VKS6wy78c/C8eK2abboatIpNcwOMyOrCM4m59q7sXSxmYD8WlTH2K49cxLkRdvTq
kYfWu6Ir4nVj0AOCHhaQO/2o0TY4K9ixUDXl5CxF4FYvEChuCDgfg7Fp5pSuZ6iFyFPNCdUGrE/W
2VPlaS+qPmAUYRk9M78sDzST7736InxKwvAlhyfm2frSkHDVxrE4FA7+xQAcsyqqiwcKoSLhUxfW
PvQx0pK1yuxdXsgrxOHeEeySL0MlOtUBkjS7Vf2laJYUzHdVDVG1DCkv0dcKIL5uktF+D3F0OaH9
ombmxUZ5iBkN5YxbPhOWqO8Vdzy4FsLbsmuGuVXgIMidkgLQUAEjqJDg9OFa0XrmYo7M3mmJM2gz
9y2WTCrp+MVOgjgrpyZySRt+uIkENlDpgvK+Yx3Hjt1sbZBMXfsTfLMNjnHxQbx4clSJJ0LY+25R
dT9IdURBTTDC5LIY8xPKJGeZ2tUiHkzYz6itZnmE+Kzr9UejRzkjderNsQtntEHCQDkKHcNcMfru
7ORhtQCIFmLZC4DnIfqToUnUBmigjU6SGJinCVnjahfKKlwdrsSz6VNk0SrkWylhpCjV34PRhz5I
r9CzA0aVlExLciNRiiveBq9Pkbjq2fGgCbaKeqvMhNiWnA5R1HpbdwC/oMLtPtoozqLCW0fg7w4O
Ewo45mDXF1pOZpo3z9OSNI0I5ADFsaX4iJXMhjsW8GaZ7eqhOhnyuSKqZN/o+jKzVBT9EpFX4zw6
SeV8Vtk5HpWZ1QzyTC+MHklpjweFAEqhN+teQRGM02nnloD3Qvhg89DoH+PQ8BZhjWyuw4WEEFKx
R/1iaz7xm+1kNc37rTDZXbIIpD1gd7uWVJalC54TFj09GFzDj3TaULukUUofCcJaQEpFRJ0ycd3/
zdJ5LLeNRFH0i1CFHLYkwUyRkqy4Qcm2hAx0I6O/fg7o2bDGYWSJBBov3HsusWwNmn+8YKZWqBW5
z29BWSJx9RXQhQaopgzsmniuAiTaXAaXRR+UimMs3fqohGUgLi9QODVGsmd2RRlikVA6T6wAxE8G
bw9ra8NqSyyWGZuMrogzyBj7bYDX65TE8UliOhFwfqzYYs1u2MYqkIJOZK4fvMoB3oKbrojoaUW0
oxxOH4scJGtQHXQdJl3L6GGdMAJBR439QnaothrBLqyr9foCiUUf+DwkFrijb/COqB5rVG0We/Yn
+8Z0+K1+StdtoI0Ef5GsBslip/vejxUzOUwzI9t5hm6H5pS8C7/7MV8iVd8asleesFKtC6fcZSMQ
gDpn3JEx6POs135s4lA0uMs4yo+TA4rHVeSbeIz6TN3at4Z9WtxDAViiQocvbEVU+ZwLzJMr43ki
DTUK0va5MknkThLCDVt48h5/9tbAlQja/GjGtXnpB3HFNnfzPPOvLiByyPJhnjs0CTnJTBXcQvgW
PWp/WRHR2QBG11oifUaDEbLHKMsqCXLzxoe4K865FTkHLSCD2DXHYxAnO5X1lEH+8IdHFGDL0bxi
KXr2x9Q4VSTm2onX7SvvE0EaHaSC1/CU1vNRNxLtsxxb3l+kE1OCdMJsdaYVs+vBYRzfmdgjZ/Kr
D0335EkQzjcERFUZkD8w8dsUlTV5U8kR2tND3aj3oOhe8I7/LO/BJvDyt9mcf6RuJVtJ3tpuLkBX
ztqPBWnvgjQJIgqDrcsQw0Ck9WAOopEvh3GZJbzgUD7nebVh2FkcmMYeLCBkfPa2uVPWyEO98+Mn
+za3bBbSVCQ70Xn+Cr7/1c+HjPRtX9vZAqubb9Ri7arZWU/q6uMbPU5J+9wIobZJ8JoYJnnS9Aml
twRjer/yvvybDTa0oQxgk8ll0LRGs4GRRWLqWKFAmDCOF1yaXgsXVqKMchPzLVHzW9P56carglNs
ITdusvJH9YRj4/ybLh1AKjQpCtNx3qPAlSBAWsy+zKEL7Yg3cK9Kopbzcf6pSXBmHpgSFlTdCkt7
gCZt7KZpzE5+GuoUrseUM0tTg9woqcR2lLofmpH4tBq7pVMtn4qsZZgbmT7HCt3pSCJZDYrmfS5B
hmNVRl+j0sMUxKBNk+ZWFtm8U5V9Hkb32utafzScg9l4PCd7Q1IWwwjvsGYAC83/Mq9veeaRbC+U
T8lkueKGS/uBWvd3qQY24yQGtcE1X2qpVIMPKNshPunOOG1VNIitBQKOxzq8PL1g3t2g0U5q+zxj
ZGEs4hG+Ny55flKD9PRrVKIAFW++8OXeYDE2BLQnlPZE84TYt5AaCrQOJZXz2lz0pbNTYNP0qt8c
KV8ku+2ouuqNP+OH0jhQ1uSyfCtbfo9oME0LXRDgN49ruNuZrVl/ShWcI5o2E/729Qo0hWl+XmyL
XGL2iDv4Fawayqbl0vfBm4MGiVP7Oya7YZ2kiCABN9/gh0ywjMwPl4cYsx2Awlrswzgq/bcMGMxO
ihcJHxO+TPcN+p3gFTD9FnGv1wVkuuU9+5aKKU4dwYQ0ggM3yYtryPooFEg2y5XtmsIaLz77rdwt
iY6sy63VC5tjAumRA+h5g264g/WbG9ug20YuiAXPyPONZTp/fcmQ3DK/XdwUaDAZQDDKCfM5fYlc
69g1CvJ+Hulsa4aPpBZUufjv1ubYXGbaPymna1CiAJFRMW/mPv/kaPoLaNBY9W7+1KKnDrEwCzBT
VewR+TBjQjHSXr20cbdDAvI4EkV9LnBpQ3zpADsN2H/RUWYGuSEjSCC/wOiBD23FM4MJZi9SEFqA
UfAHPKXJN5BOOgefEOSpC9MGoF7kfwwJkwMxMfDjWMY7L8TAvUGsQOUmABY1tI48+oduKHb0aFck
ugEcFGxZTQKTOQ3Ih67YjgdiJvTM7aKb7bU7W3PbHcsuohhcKjtCEF5G6ybSrD9Wwqn2idGyQMui
bYsNZu1huZ9dy/60XfID0tj6k3mEImByeEhJFxtLye4oi8KSnSJ4oA5sRyk/XQpP7GpjtvFSfmTh
6LjVlxguMU32NgdqZvf1IU1wtmY9Q29bn1ATV1dsftq6HDpt1QV4H9nzMi+ygvPSQThk/CED8LWD
6r9zr3EBh5LZNfQOHrzF9zjAFiKw4ewKwgPK4gDKsObciC+ZG/3GBQD3Ku7KRz0tjomDPE+YM/dR
CSAW0DGarUZcIof9TirGD6W6IqwNQdavPRPcLuMvL/M4SpDyRkZbnAdgUrpTJByhZRIWjccET6ju
KDLQUFUTELsUDVc+zXOA1yfgPGRj5ux8VcqjO0UOitbyEOh5cJg9DKKkuEbxQE6zXl8tZ5IPtqdv
CBaG5+cHM5qlmtS67K+ftfKWToKg1tlnVADIo0RktZ4dWAk1j45II9Yr1nNctYzYCkoeL5I9KNru
UUt8ZpklwUIZJAoSU8G1zY4zrbDu8wceibwCMRx7jfl9qZVK9MRrbexID7PlrfJjgn0xlqyUCRRU
h2mGT8beyZh4AZOhnCAhkTrVPnj01M0w+/s4/524CotOjCQL8NwGxcyDDhN4rU3EKFYVmR29m31Y
ykPb03HH0iKWVgzFgZ6SAFa9OdomAqu5zI5mgksQvA5RmQ2Ue2Xq2U6VhJrO7lujWz8FUQh5Y9+G
ArVzFmUPCRCyPmU+IZC/d4PB+tGRzxmMN8zFiz1FvGkUSITsZvbm4BraTzJPODragbPQB0BuOu1f
YwbXnZZRetRxUiFKnc/skRnaTJF5mqxhOo8mHl9teTAqx+KZywsEgvEUQ8lWSPMOtVa+3X8bH7B9
yNXwkg6BdbPgfW2dyKcHqdj73n+v9neucAukjQ4Fg6Z3DuxllxzdGYqGmXkXdv3UKyqhb+VXQic8
ni+KA7MtapRxvKi8/9Br2yeSycRO58O+iHtbRxhvt0dXVuLfLz1zUjeLFVedjjdFWs+bq9BmM79g
goXfiqrLwxjkJzhJzZqFepWyfYb1SDhyj1iLPrsUA3M6jRPHzpAfFPVYnpQaWbQmuh+fymXDM4gp
xzwR9QdhFLRftmrOwskMfulv+8yucI0lLapQwoyVqq0wWpbZDY6pkxBx+O/LBYuhJp/SJpzVNLwt
iTAxGTGDAeZqyPzyZudI3gPNIql38REaMVSXJkXJnkbf5WK3gxpa3XByfpolHLggcJYQMpoL6LTi
g3G3RtNjEbTaYhuK7fijGtOnHDnbSY6EQsvAyUDNVI9u01hnTxX5k69IqcVZYOcXG1/orWj6D2yF
znOgEvlkRt+LPMPtPDQG49w8xtrezVxjyzM92nqjkB8NgFyn9vpdnNwXPz0BO+yk9tNsxjeK6jAx
RIpHSQtOLnaAQdCv3V+S3j/FYEjaZUaE8z4+6pbXreu5e4/1uPw9EqwCi8J+ibqF2uvjVPX9VTpV
9uHf2LTql8cVKacUz94lW158bShOMhZ7OQnw3GS3r/zcsZ+JdX8cCLjYD1rfnOdlAxbEC8dBZuts
TPHALFfh/UsQfQBvbKAHirkgH0bIlnx6Pg6YgZrOCRqPTZTjnHR/KMFrOmClImqWaGsG0jjW+E1P
9xfsYAJk4NQjsZOJyWCaUcDGZkR9niwUERsjh4JjIGVg6sICvc6zal9iF32ouil6mKXp0k0Sr1Qs
2oJ5lugj3P6vlWrj1mc80VVmQTB7ZD0YrrIf0mlXOjOHeOIAlKtasKOZJ4LN/SveXzTGnhsRNRRa
krxUloaBfg4IpOWSyU7TvMlK07nYndlvoY9aYSx82FK+0Txn6ZINcP/qXUDn6rTGlswGA7NhxGxA
X1IBqTxgnYggOt2/X7yYZE7ep0uFXeBnWt53fXnfkdTOBCYktjjVekttvuhCFHNH19Oxm3iISGh0
eHQV0RYHiLyKNnNRAFTLaDrn5zYFBFlnn87z+CwrXJHBCO8yMAbwprG97WbQkyu8KTjLYNsEuJPD
WXe5W+M2OAGQgI3vy+Eom+JP3Ddi7yzz3KlcxsVyJs3RgZzTR/E+6irn0hYRpMX7j16kIlon9P0n
obvv97sBfAx8PLbp6zjoUaTntsFpyX+JZJpRzMJz1FovueT2n/u/YtNRX2JSJReVEZZr9EbktZzr
oXn6d1p2un4u5zLnmx3/f4lNY5XVRnbSZtyLZZ5TqsSYw6Y+ri+ED7Cxv/9XFuP+94rw/hncL5f7
B1GjmSCtyJ0J0cnp4ySDOfiBXI6geBg8+mrtVoQN3u/CznEUz2McONcGQaMrBUir5WWQFFGuj58J
oeej5gQj4Iq8P7EdY7ptWm/+CEhssnqbuBr729SdaceGABJdhk+rNnPtQr0OCsFisKTSxdi56Ieq
pjr7SOifB7DmG5HVLroHL2wLsr9alDO7+8XBNI/t/jGjfekJ5rkWxBQTn20eeI/0TdLpGAwFJP0q
w4jXedVXhdKfXrKhkGLWC/xghuoJDuNIEO/+3+CWcvRMphfur+XYpaHLiV5bJrp+M30TtoK1vYxx
IwNJfZ4xfCVBbd9aHjRO1j4OgxJ7RHEB9yYxR3Fd9meBSnmF2kbfG2VlYlEMGL14oNKNgcsXBqR1
GMwU/F0H2KRf1v9p1Qfr1tHWHbFgJBik/guyCxLxsvIPPFWwhMtuaIjk+2jYtGFgaw/t3cD+72HS
2jI+EtsA2942bR41PYG0DmqzBona3yx6ThCa7kcjb7eGbtQHvabDJhGLmMr75PnOJJgcAVjRdpPH
+iBdvb8gCedslOn8T8d210KJAcTNQHzvMKIWI/uDTdVyKwtIB/AGOJ7ZRn7H1qS9/bvl/akKkyz7
CxN6/tTdir1bRJvyb8sTmPBE7qombPEsui3rlifDGQ72ISty7c2874LcBJM6/mKs2MWTGcRsKfhV
DCUWZ56D9IbF2wuZ5tvEDVDD6mpilD5d8Ay726Kq/BPixM1gD+bL6HrX+9MSGcv2/r+JMpt2+sRg
cF4ULPcnJmmP00I5x9uoLSkTE/Hf9mSZn4HrhTAbd//e9BGHJuRHjoj7DWOMqI58TcJjxktPgc8p
d39RMQlbQ89jA9Kw6ldSFztlJMYL5LonKFbDn9ipn+KJSZypKnZj9ro3oECUuEr+fX2FyYSeM4Ge
gzUCF+Ni2V1qMrKw57DDXLvjTfxtt2w1dKRVRpE5h76xm9fRS3ZpzrJwme2bwJBdJ+Y53uJMjhrj
mfHlvx85id1xb/bz17+zzHDIZmR/vfp3FBQ92TJgaTI7sgBDCZI40+FRzf34h7Z5a9n99HJXFU1A
xcURXlH5p0lRFfg5QyM+kWE+cJQFh7ElsWCsox8yzbrXOxmkLFk6O82M9HCgC4BJjqEYPHOIPgUN
Z6dRwAdtOXPkDPPRsGiOJ6mloNbGXUfjDC3tWLGwPvddpWBtNM+aaSBXm3XernTg7AX3kOxGdcl4
KGUaSTid1Rw1A/yNM9GycfhzADsjQqdYbsnjtl7SCSlR5gUHo7T8dZ9YwbGzx3oJCHZpDZQWxpaD
itKBkZWPmlrXZQSNUur6rtUPTNrr3/d1Uj9Gw8aJtXBKa3qrNsJtyThN7P0h954bKyM8vJHPeSEI
C22s7bjorZxRLLYh62wZwzN0F3bE+tA85jMW9MxGk15q3bvsinFPvL1gM/UOnh6/FpfMvlp+iUfh
eWb6crl/D7nrvuezCx/Fdz/ui26brPKLBV7lDKPtq7bt+V3vqynMs+jrvqlzqdE3g/DpIpgj3cZm
9BD8MGRIpUe4jR81G3YV7Btiw3kYkBog1vGZma8ABDKxrqE83DV0BotIRlnmHiLPbzpxCw1a3x0s
XFx3gIU/qAEVoR4QW+KOfD79bxf+9l5zmHc10vKXuMWCl5jlWBSj1b+XBCmeKVh8IzxSuXDzF3+o
Fzz8OywTJL5j8YuJBFO0pUqtK9WyvWe5549lsh3FUD9Ev/muyfxuk+F6VzxmGZzAnE3PLmNidQky
rFpoYqdQ85L46tb2H4PJxxszE/sAgQEggx8c7zCB1NRfR9t/umN7tDJ+EZFbvJYQlLaeD7FHN7zi
bJnBHhCf+L8Kss2uuenzWzRm6bvDnshYNIGmYWr4XE2c8/YyABvt7X3tzWkSbDyvFOE4GhpiiuLh
vvi7v6Q1IBC+/BGkEUmBdXFzuz492l3EmU+iZqJKYMpob1a9Bll8RuSwZfhYPbn9+KtVuvgwBDD1
jMLeH5nGG8sOeAIMMlakTfpJmj7bESFBeEXjHbNIdcp8CHG+54lbM37cWw3Ez/0NV71+82PYagna
lHNuSONcavqff9SToKx33Rz7F+Rw3sXsTO8iPQpJtze99dz3w3HyevAM07Vq6IUtAl3YoTM67MtF
FxlnoBp9gxikck2M108cW6gaNN+84cJFkYB9pak7NiNIbyK9hIDtJa+tbZh72mtmwkH/aC3rKghM
YdtoPdrL4Zs1u6bLaqHz0YpEjh5q8mDFXnFz4icXDsNTwW4n8seb4fbqeSq2DtS3ldUR7eJp3rUt
OFoR0WxHBnZh2dbMMhi/wDBqd+0MmcpnlTnaDk0223KkniDcC4DuMECDL8gq02oK3FNZFv4e+tab
Ji5Vwlig8yDOjybzrPxSpeDx3Omd+kPfQiq5cKUB2PI64uyQCK/Q13EawpyxK+YvQXIr0kxfTz4C
LnrUry52o01imxhomx+MywE0yOhMXvZGQ2m3TiJ0RWwOfrtK2w2D5+2zdmBGm/gfPeXrYUrzxce4
qoD9rBDLktxqDaBgsCrbnSCiUfTtSrnoPFicAQhPn2WRHKmer7NnHge0iLpKJwZ6X3hb7CPS6Z1R
+C35pAWCZCbPmO/Lc0Fphvjv2ybIBYW8wnkViCGUIT/bt2+YgIQN49YF84M30vs7tgYYkCyqdYxW
zpaX9hnj7HTgs/qQjoETbWiygy/GQz842pOA4Io++60E4HN2hLGHBh5fkT5rWUNswMyiM+q/yolR
++Aa2A3k2Bwa1PaMuv3lmGYKItR3jGNurZsl9L4q27N7ISRIMrsWCfi2XDcOxQJbLK3nec+BPqyr
oo0OmtX+wY8V77OGAM8oY/4wGDk2ohGM9LLTF0i3RkvfovakKsCmsJ08Qp7QERVbpNbc1+46drgL
ZvLz+kEnrxWBycC85jT005eSOrTvLFnmA+064upe6f58IjMLf5TPB5wJxn6co0wbkTVnvO/EUvY9
EabiNqim4KPBDKEvF63iLUpkvTYzeZ6T4NmtbLmuei2kK0KzlKjPzgXUOS4R5kiRTM3dWRS+kydv
s75jjjUDuhIdi8a4QIsZsMV4oOdI9mUJtC+2X0bMD8Qw8W/VfoNSGfYn4Rru5V3A5GHc038iWomA
yXp0IktiiOb6hypKjuPa8GW0h47KBs0uH2nTQ7sCdAjUGUo00QCc91ssuahmluhxlTqvRN19pdGi
VmDN2rXt3yJ2zywqIpTnOaPqTo7HtChvAVnwUxa/54zd1sjkf1BEP8K/n4Eu9Cy7Nc4CHmxUQdlv
6cj3kxrcj4w/IT+2XlleFoRmlc6nvn20IQqSqb4XhIBmlrObBxcVccTeaOxfBqXDYkSKYSjOu0Bi
ZSZHF2Op7XyPVEwYYgoca068Gz2THPuyf+sc+6XPCCPulsdGXiK1jV2wAlRHhaR3I5BlLa2e8Fhl
IXt23C8/kxvGO2xbDBx9VivXyUgc2lB/jY3aEf3EoFH6BqnTBYhtfw65A3IgaWTirDIx6BsmwQwx
/KLZxTEYlcrYdU2jHckR/wYUszVr9socOipp2NGrmcRHDHhhjTqBFXnxi3iBOATK89pzIYUSrbjn
FNaGK/rVFhxPALY8/qLO/YArHOHYA95EGWoOqcNegpC+0R1iRvkVcuyrlGzYcb2ikwJYJW0A1J7T
7yk1DtXcfum41RGwkDSvW/haiAaxfqn2lxuzwKqkv2Uy3S3K2no9KxBJWPO3sLDy32PcXSJEDCfD
7S7BSKbCoFfHx65Q6Y019rNIImoqmZwpZxowoiTS9kwjCbjEFd8Ma2QNPbZChpONb5+tig7at8sp
HF3zlaTJTa+mER0aqF8Hv3OcXLU2/2Q1zcVekqEIMXQblGAlEsnR2SaYSuf+OVXw+3MzuNkNATBN
nBMont64vvPQE/V7kqD2Q6p19D3WChXd3cc4BWuZlj9cO/O6IzOWOxhsWt9PG6AuhBKqW22U7lbJ
a13gMk9pyJbkIOJAFYZDAe3H11hBscriN+2zajD/8jxwD36vne0UQJGkvVmTFgGnnFneXEdayMLv
gx8LxB4h5Os6gGsZ6dBX0Vm0Y+CFZWaSxcw1c3KrVySacHFLbkszA/svNbWpss4LK1JV+DotAHAJ
E84a8qdJpNo96XvfAtYQkc682vbwNERst7qHDPXsykUYu5IWDE1pOXtRasSPJoO7zjg3AZKLpSnu
GLw3BTZLI6MUip/gNRHq48PSqTkiXLMC+t6Oa2kobe0xVPcmBBIB4zpEYAQNE5JStRrYEgR8LDIf
vRgv86B/WWNDiIJ9duTCWUNyfPAC7djpYU20QQhomGEqARGMd5C7prImN6DsUjbJKcq4+YPNIGwB
We7agacwGYZiksOp8Ue2pD+dwy50Mlj9ZwM4kclPYBDlR5rMdp2n6q8n4vza1oBgOa9XxkyeAhnq
OOiih9qMf+WOJHAi9R90c9/pDubvZAxnYNlBrWCoa+ZzOxB9zlN1X9JWZhY6kir2m5UYSAMdkY9b
DZsOv6bfsUhU8Hx0I0JRCtk3eOWQbDK2rlGdcL10WBoijeAVSXCg3xOEYTJ8XqERbRfCNUnktySv
Omw++hbO0aECHH1ox+GPHUflzrZDkmm2lpl9576ZYqxCWs3Z/+DxFlU+IZsTJtxZQ2BbpRXp1x0k
ZZVqFE9mvVno+savSB/fuhJ3oM4dvLHRK6y6kb9hK8YW2a/KasdD6bUIT8xn9j3GBts2BRzxm+7Y
IwcCDKzN5TtmuL/lkljnIQ7rNQRbjJNwEtClEH+Xobl4IyCODnnRepUWOx3DA5rdwwwUubfVUuI6
2OAZzYgMBfAXuoyuT9oNW01uxoBhT9yodGOaxlftlK9NhWZ9RuTVZMHOdyYP3iZi5IAoRWDdpBqQ
lmPNB7TNyXaWF3dy9nzOCEhEdEYrrKhhjZtqffZY6bAZ20r9jTBpoQB9yV2LQ7o91xlBb1btEmWO
sgjwgxFttUXfXb22EXqzLH+LG/vqg4yGbG/vMdG/aDPjJlxxn0MgNq2WfBi+8wjZT1sLKL99T35P
UXTcLOnAc5hvwycjY/K1dF8EiOxUjGSb8inJ9C8O9oYp0EtAaJomJuALNX0gVw1w0xxD4MjqEY95
aT2xRsln7dGYItbJ0aPnhUk+AGGSXRlaBuS5dnpp3Ta++a517dt9NznJK7YagCAmrPfUR9fD1n87
w/XI2vpvb57HzFDMXfnjVPbjphoKsnWVdsEM53MiOVsOpfSkx+rcmuaSGBiHMpsIwqxZDvou/xcR
FS45yMH8QTTntTBJmx3NJT4aWeDOS+Unpx1bUW0sjk2uf7K5IEKiMdZZDPU6msmFqJMibCv5UmKE
9Z2hOxc9JxqTXXuD3hCOcM9Qxi/dx2IIzhM7atAuH5Yu/B15luyvCIh3kNxzKCVd2ASknqRgh0Td
kn2GPsPVxi+zTE6MpI2VKXx/EYKGFn6WA4bGqxVr8zGfBxL12K6ir6YUZbyxipajqLQ1GUq28Lq8
iQI4sZMTKTamxCw5sVobkzQvKejPzWx4+rrW7AdRleO5YePLQ0klWb6ZvPqv5vN5V4XTbvOYoXPe
uscSikaIQnDaGK1XA/utv2yHsJUSXQQafutp0pM/UWSTZ5J3ap9qdsnoh9AYJHXKSflMsduSbWSx
mxvqz8AgjQ2xAcBy6ew4svDc2rgM7VLb+2bcrMBfseVfdNFKe6hoafazRP1pvk1i4tIGY2C3QUpL
Zs2bokxNwlIj9qYBWLrhnCr5FuWZEXoDhKTYpqZeZjxs7m7W7J9soyemR7Ou/iSyrUvs1zr1fqZg
IQ/wpuGTclPg9JSXsPm2g0LuXOm49POgxoXqZOM+eGylQOzI/1kT3hRyA/SQH1lpoGoyYQ5tJevO
OOH2t2nYApDiJ215GamTgI7hBDukf1NFOlVvTM2m1V0YwaUNCxZwNaJGtUY2gxwwAxGAcmGdENCl
KR/2F0sNDGLTpuPkkz3ORxvBR9pJntAgqkQPEXd6QTR0oF8DwM7KuO0hZk7qOOp+cwjMniORp0PJ
gZNU4x8jyJZD55h1MM5Lxabc1tKzj8nPpRcYDOImBmMqNpangdu2Y3yNwc80BeE4caeSi7uG+Pii
W+ZE/Gn6y5nJZW7tHSPGfdHioSSPSVXxQfbBaRodcn1HNW41tv8WSoh0jEhMBojVxJ+KjrkX5UUm
/IW0XowuEuVS9M6DALihAN+WaOJo1PZ6cqPhNneCSnhqEfbwCOR63jG6Kja16bv75hWw+hvESZ3V
UBRtiop4GYksOawig9OIxSNr397FJDL+znqW/aaaoXuLKDQXAX1UWYSHas+egY8Ywl8WTtpNo8dc
KSPWj25HZd21IFhNh4vdNahnvS+D9oxwk8I99f3Rt2oO+8x9bwKD0SORB3yvK7YzRGkEYjuDveQB
7cRhRqDgJk6LQ+myhDD97rPquhev9Jb53thsB2t4j0T3TjQoiGWfJBlriNgufcEq61GGsTAD2jiz
F8xmkxN8wPUtmE1uq4GEAs92/G1koaU2Wxb+/o9J4QArxC5Py1l8msqEElM8J0tz3mFEl2asboY1
FedR1/bm3OunHhHrvxcxmScER8gqStNcR+VX1OLtpHs8Ve7oQKwponBIKpLulHvD6/E7tgDuFnFz
bQiYILescMOEJwBpebuhYW5n+E+BrS6MW5MDCeD5xihsHLo+eYDzUM4XapqwWg8JT8lhyIPNnFHE
1FUOWiqJtnVaAm9LGDAW00D52fiUCC2arqZtmXa2f4IcrQAkOMK5zGHPlufPsNTSjSbeo4DcttSr
MarC4OSUItLAIbhYFPGGiPJmw75zbbRtz3iKCOnO1CgAW3UZfFa5Fl2pU7evaaTidWA9Z7P92GbV
izf7HvyV8g/B6M5WzdPLkGH8HDp9hsFHJoGgLTE6d4npTL6tKi1DRmLjA2qFR1ZVxIvVwcUfPOvC
4oUIzVHxT1T9rzaKwyKu2msVTL/zgZgNvyZWuZbDH/aiE3GO275P9dA2HGYIRo3CJy0PMY4lKO9K
HpL0r6ElG0Ie9V1Z1l7oVmSkGFVYt+hqLI3wziTbpDOjDWDUjynE1Y1uS5Tuza+2k/41sCaeQnQ0
AZmDODufDBboiAq2hHKt87ljRsh9xkgA0XgH7smJYq5N7gps/ylKgxTJo2HTL4tf+USufVAQMdax
Lww8kDiRO8VXyC0jJVyDCTcvvntTtbs6I6R4cEh16+xzINLnRhDmKoXxK+m2VTc+atkDy3JJoSqf
grx4ydqbwEx5Ez2fKVdJqBlV/g6B9du3ParrEidGMKcEqMQNokBiCOuIs4VHN0EuTj2t7Hl804go
3DplwWeA7YkNDykLaWXB/IOimMzuj5M8d+lF18pv23Q2iFIlPgrfYa7XvBD5pC93KY/gzAXHjL2L
ars7RK3/jiWbJwrSUPK2t70xNsdMhzOpQdTvjB6lUfVlqYHKeg76izDrXYvYZxV7gDAi1T/Sp6SS
gIlW8mUqg/IvcqofVeDgBpp7Nof6HfQFAtSYvKaWv7xw9IPe3gddjWtujI1XQeO6jeYFJmjXh6aM
PjVLcYPmzC4rZufR8zBW5nG0WH1ba+nM835KEnftSs7LoH+KCLraNU5Fnkwm5ZYnAu6k79QNVWNg
xNb4noB6mGFvI/ca8NqTe12HpK0fZ+HeUlG8khAh93lQfRZ9ArHNwu+Zx2kfetC+K4YIek/3wHj+
d5r0e9TwJBIr1q4Rq7i5lDhdOe/CmnA4JCP5X9XEiEBHnLtmz/3ARrQBR4uyhJ52r6ZqfinrCf+d
Pv24qWaAfyaKSYv8mDUNsYEqoYUjgT4gTYTocCMPviZ2c5QmTFT1iFjnGRqxZjb6tThG9eA9DhOI
gwIVUNYzgeynb00Yx2Sku9K1BWvmfaRT/6e1PmtWv0M6bqaSMT8P0d0ogo8uIFUteRkNfz5OHb7z
MrhOPBhXaWsjXHjNgE26nbGfWL4RovDmqflBVdZXAcWkU+S/tSy5fICfJTzWsJ6CG3iaC6vQlYvk
F9Y3rbJiOjCXqBLJL2wYCCGG/D1Vz0ZrRje0h8vAF6mHqKxNmurOadlOs8ROrsL0T2Blf7ge5a+k
7rqdY9F7ZZa6sFatg3FDdu9X4+SvGflOo5pCq7KK/ZgVYcF3g6mhr/Zi7DwEQmbDZJXZod7QU/LW
vtK8GVitm5WU6IDtFmEc8XkYwif71pl4heBHHd2qUof+HvOB3c8XgBoGvhDRG73+S03FE2ewxKnj
JtA0Y8Bpw/wzIRglZULbNazANZOzNlHM6sZWc8PMSumeq/jc22iBy2h5oEMpG1DjS2pZo68Fc3UC
AqM4OdqDdqb53cFhhL/Fk6+WylmLNB43geN1u2Tmx6GoPXQ2NUxB2EZpTmEbmd4LXoAIESVhbDit
+/+4O6/dyNF0yz4RG/TmNrwPeaV0QyiVKXrv+fRnMdRnSmJlRGDyZoBBA6pUVjUjSP7+23tt/oVN
rx3EoAd5wMg5N65gWWs51ZVFFyb+Isv7td8WJj6WCUdNP4uCXbBJPWuS28oqzshAJ06bRlHLi0zF
7pcXkBk7c1poWCG0sAhXouN3K0MnCYI6UMdxDa9TyMJnJJtLti8ClGh0rapVsDQXmoRSkjsjYVWd
WJBtRYEzRqFLbz1CHEOXtUQVPood913395lfL9V+IWCjmypR+yh3STgwC7DyA7hpXE4Uap2WiHgX
Q071jIp/UC5n8I3Z1lSdoa41PbvPCMfy/B+CasMfs3CCaIyDSXAfZpnEkOpwZgIKncq7Bw+gB7kc
Z7ekf77FilBAlDEPshJJyDpIbIyzoJzibMPMnoFkMzJCDVLvreZZCUaBCjq8cclmkDL3YJbEhGl2
/2qs08Y8piHMVRdS3sRMHA61dHXZKGExFWQTGnEdLzMWUlOjrN8qp+yZexssNQrUukZxH52ge20Q
GdNG+ZuSrVghmB/l7zxib98q1g/qoC+4pCOFtX/c669ohOemxRFEzmy7ioOD4PBUEOdNiMX8pVtQ
X7QkfcBM+0Q1iKMLjmxplO2UzczSLjqVfZvJm0uRS5zsoQaHUARxqOuTY5RpSOA0rCLIJ/CNp4Kj
Ao4BbT9YuY2+kUqj2Dq5HW0+kUQCc3CUuME8wi2MM6OjAnf6kVONsLC1kYbFcSqWBp1YiUp44vh8
zyjv3yKLY2eAYhwtiYhd2Bsyr6AsKK6lbTp8CAK7xntN85ku2uCgaIrGpNGI81q3FRoa56dJw/Li
RJ0u68ycyoNe4/SrSkGIc5FAuHd8bVLJApaJgkQwKRHbLVGQ5HRqssOYTVPK0XsDifPoeqjKIyVV
X5OeNEdPluo9NWBn6dvY8nq5uCPDhl1znHKEZJIDoOEI5+TFQG9pq/5QZFrEedXdtoX3E1mdd1P5
BF6RV2fsWpt0dM2cCqBiNyZIh+Nn6VhN/YPNGmrrKUwrft90r5VcHgolXgSGJd25Km6TYdzKTsXq
UuMTg9RDy5OTyngqxDte/QSWCZl37x4VF5sK41E6ZywbEsKyiRdriwIdXxbWQPLVVJ0pnk8dnpyI
SdZH/ArFkLO96OG0Nk3SAr5zTwSelmn1SiSiZUZiiIogkGMjPXqXbcoBokOZz4r3WWVq6+Eh0brz
9QmQ5G4kPwom3WAvj0k9Zv7DbT/8SUj6ndEWHPZG3guOVbj2lohgOOiPtml3rzYCr5neALaMtJ2G
CnXtVm20zlrH2BuGitOx4KRKJtVx0ps+Y1IiFUOWzpB/wXpWnOkKxSDJtbxjNhiwap+dbS/YyV1X
0ylyhGhvoch6kHSH7qZ3NvUQq8JhuVb71V4yBap8g9y0kmjKRor49fPaArtJzhJ3niS/VnWn31hi
rW9st5Q42eUGLuMM5RE0VzcUVdFU4Lm6KsqSoYON+4ozzBIVBoVi/ZYsImbYLG4SV6JsG2vbxlf1
dd2HLz6wrlR2lQdyaZv5kCIBXITEKobZQZp7+hHhhcd62EL7p3xmFIpP9lbi3tLTCUZUkWTZt/gd
mrmpx8bMq7RofeVGAM995TJyI7ppyYquwScWSVobbvQL/dfUaybnpEcrl+kACXJxKUfZnVsK8xRk
3ZwjLOK8WL+JifNgZpUzYMA+yMQgd9QD+sKCkE0mgodYY3ls1yzyIRQwrenyUfCEbUuKwuTyVzbU
8VfWDR6+aIrQJA2YeSOKXYOd2XEzUnC1cJDeqpEaLYMsipdFyHl+gAXoJS9l+JGCgqM8cNZxLwX7
pCk4J+1TUq0ajmuWp3gSVLn2xjE474g16b4w/E00SGKQ/KGGNOWtNaivTz/S1CUu0MlmEakDG6a+
+oBrgFNRiUCCwOBMALYE2X99r89MI7h3xV6eW6oe4EBAiaL61F5EC9RQqYq7Yvhx+pNeKq8KkAvY
OyqHTqDD9hxFV9OiTNplZwO3ilk495xP31BRxRVhGgD0tR79gmqYP+Kq4U+Ce8wMIX8exiCQp8l9
WQhbSJHoNXUfU5FIoEGPEfwQuE27alvWsmmKHgyNLT1RfuJUW9gi2PHval0ubxKWQYGi5Ff6jPWv
PmMapkJjUxX+oYI7/N7UWDG6nHoJMEWY4r0kW5dp79x3pZ7vvbQ7YrSYyK6gR0tZSL2pkrPFSUWK
bCeAHJgIQk1Mm/NstcB30qfLZqA2lVqMFoiS4Pr0a6WnuAPTAeYglncZmdxkyggYYzgPvQNMHxBL
J5tL1cyZGlSpmRPHojISYa8jFe++yPt7vTOCfe5pKFt79q+DRDNqMSsrFkU8zyLwUCcvkMNA53ga
rjujJey4l8KtCgJnQqXS22qq6sw7Aq52rVlEW0QZK6DZBohcuVrlZkizjWp8QW5ImhQ6L2Ci7Hfc
z9+1TNn5WUVFANvbfa572aqvzec2sm5POtTTD+TFt0IMDZVAcGNuRyw17c6tHhMBrbuii+1jmUs3
dqawbW+JxVNVmTOZzg4wSMcUOwLcFDvH77WZS7LfK9WcWRpb2rs5qPTqCgaZXmNDq3WBKQFnOqaJ
0NqTovqTJXWw+u/fJY6+v9y79X8NSNZAwiSvi7RT/qGOerfg6myIJCA1eFOtRYHGGiKjXiwIcoTJ
orriqiQ+m42wyDFDQ9KEpQTVvdIxGHW0MJipkgmisU5x35oI/gzSCCRBeawrr7ythM499toPQ9eK
OzKoEPcT3bKOcrY9vnQrFmUEOEcIP9Im/LDSfo8yU9hqFVvZNqciQsqKsE59pZin5A+TtoNwtS9Q
chLCvfS9Opw3TtgdAf2DZzGT+9OPpKpAhqB+epBT1iwdGeqoSEWNUJlBwTmMBa2So5vq/WjdaNJv
L/SKFyFxUWgn5bMD4A8GQ0SYoi+GT2AhO8L3RHV5+cGrAyH5C6FXx8lpSpaoKZbFlMaz/949FaWr
NJxVQx4nwS+5nqYBWKIkWhnKXIyaV18Melh6LkFCpCEM8UAgNOLiLVeD/JCLKLp8BHYIuBLKNmgt
OOM0nH2hGTdO4Ld3vi/BmI7Y16o5Zs+BGsjgamwMu305ia9PP+yKQ3VPcn6aJE+gMa4t+RES0IIC
vDgVC2KnbOiQHGSQz3YSmzVq0+8kdrmsgzmPcUkCU8ToM/7gW/rBV7q0JI4fDphSjfqCqaE6UnXL
HOakL9NkAZkutTOiXJDxu0uhc8QVIBqW2266OhGnTPyCOltujvoMQktE5ZF3WwTMOZ/rk1TKpjZn
7/eR4jVIFLR821etvVOM5lnTHYorIKCk7YkQWJX6bzZQEtTSYiNHxI4IsVhuWkxKkM6ctV/YHVnW
iQJMookWCVJGTo+9HzifXEhPcjXjiDHay43J+bmaRHuvsjnn7DkPtzrLXRdu7HAIToKOwPrkiX2H
NYM4NCP7uNnXoVKyJ7b0W+qOqGl4ooyiMkE9zaRC/8+6rrb7mYZ+dHYilIUadEqsAsi2yWOdBqnE
yWctidNhkaCA7zp6PcbuIMyahTT8evo7k7rPSsg8EI/YLpyM9FEWW0SBEHWKFFb9CV93zm41cSYt
ISFUnhwUC61E8B3BcmhY3IZobraFWqmrD7mSH7y0gKJZGa9oUT5i209vRYFdTRIgBT5BSgUM8FSz
OQbX+xuclMFdOvig0D7+As7obU+/OWnlXelZkjLMbF+7Fo2GgUxjmSVroiqLA7z8S+uBBdqHlpsB
+udAfnnCm2aDIwzNZj/le5tUlIxmm2gVZQ01KeO3oFbfncR9rTUtv6XcY0NiKCGcRb01U0q0kkwc
7TLPxWrblrWx6YFvkv+H4UAq1dtGh/JNkoizczMlogIzqKkrM6Gq9nL6G4NRfqtF0KhOv3aenx+F
xBZ/WkE1awI/JYIqbXZeK0kbk5a4VDqtGNYu1GEkTNWmrlsgGsp15brxe9Hod2pqHJix++2JJFSL
BvMaoV1bQrD6lWXXoHsFSIwBMcKcjW0oQhGbpnLQ5XKK9oQTOpl4Yn/EZ2Hv1Np6+PTBCGgWPxtd
IyGhs4ASAOGLg27WcMRN5m8W34u69NOtDPdnD7XH69olBcPuB6WaeK4Ukr6ixjcLC4PKqys28jzk
X5AFU4qU4DsAi23hg3fJMKyGUM0oCwrm4XOG9hLUnJkhZUcLpejgD2lQhE27DNzKqeWfhv+mqIot
G6YB29LeUKcopj2U8sXp13rADiPUuFXMaHdS+iqD3FecJTAC90qcWjxBFZuaZ5VH0KzdDEtr8mRp
EpU8YhZxErOv1wthftp2FhmR46HQgb0KZ7Xf8kRlMvRKpvlnn0PtGbpEewktk6Gz8sViSf2tn/ZF
07+EYXvUlUb9gLk1lZjjrqzKJXVE4NdNSTWYm1XRMlir6tpoeUdGLUlQmcQuwCdG1ZSzcObTpZ5a
QJ5D5pLzC2gNBufKcCYGqEhq6UTC23J2K+vSsZUl/7HqjiUQv2Mq+qu4d4GQUKTl6NkhuzIgmnRS
wl4ABg2EhIIu4kgNOisVC7IajFCUtyXpnlkvYg80jBqKjOex0qRY4cuFdlNrRvWYEkdUDES+ULK0
fdnQ7BTUQX78kFKavTNawj2HLlO6bXnzuVvILYFk0AbHtKiomypT3HtdQvrZxvlGakoC8HTPj3bx
i1G67v7048Th1EgwHbqUyKkZXgbRIrutSp9JvEWKYNCGVHIVnoNSf9At7GCuCq+vRpgxETwip+uG
gvPJJMT3SmeaImA/GZTypx+NoxksgQLl8+8cogSQyiO90+DXbajahDMxU6x9gWQVlY4ZbBDBEy08
mAmssEBZlddweAg6Qu5FgarEZ97FtXEQvI56Efgw6rG3n8cTUlfvI+GtVQm/1cTARNEv28c8Ipc1
NDMXAkYuTRNJCpcmiEo4B4Tb5gNL14jvvYqkObjQybJhtc1aloJGMZS8GZDzDYt19Q5IyQxhmvwo
K4ZzyHUEcEH+6fxEOvfDbNtwa9uw0cROfPFAyR3qQe9J2hPU07ixqpUZBezNdGYs9NTU9rRsWdly
Ly1lDu9rFO5o7A4IwoUrmQYyZPYvw7ohi7pMTVJXh6FdVAHWfB/W3UbqOjWwURbhAAllbWUEqA6S
/s5lzklBta5SzoY53cQi25prSU38VencKArVT9t9clFO+/DUOineGk2lPNhhfLAcc/45VUroraQC
OkOLxRRMAXi8lDVnxRnuWi/jxeXln/WdDc/N0Gt1jflJsXSNhzXc7Jc5qqeqyjEScQOWJyAZRXvy
rKYUxk42EDlluHQGGJinZD2kimqpNhmGlmHTJKYZosai2UiUfHEYsMN2IiIJy5NxDZ+ut+6B2yIx
7J5rA3ZCSL51oui/cCtQffaz18//Uq9LgQKfQJSzVC1Cyc4hkGQyZMO6n5/cBl1Lz6mYSrxB7uR5
0k7JhnyVk62RyK5im2sSIZqWvys8CLwEVAsT2YMh6VDtfOBExZiXbaDuzPY+7Cjm+DEth8Cve+ws
zV46QbWz8APXJn6uJkrADGQ4MOjqLB26foOKJiH5ZFm7RPk0CewKyZkVshXsuwJtAPvNkphGTZ67
Ksfipf3LDWwKw2lTrwRLW/egv6etnyrPFii6KWrueNNE8fS0PvEfHc1uVi3xd3R3zLBZKL6DXSPB
p7A9KKfBzckol8ucmPu5o61Ov6bw0640bPP7Tt3AI6UopHVIFIgVdFDjMBXN1WHj6+WvZGBjdv3g
gJdPzyZVBtI0w8skFR3hxh/oULYp7w1s1ncqMuOpXxMzfXIAEXBTRAN1LTZaZOAVRo1WEewprs9g
r7jAtJuqXGacBy78mKUEJgV7Gvp5jSZe7SYwO+qbrhpEqlSlJBZXa5Z74HXsStkkAZrCU5NAPPaP
DS+PQ2dZd/gWZFNNXwahHimBE7kRmzkdrN/IVsSJNn8JyR+gq2gQrOzLcjaYkHaIqWO2+sosTtti
GbZRQV4cMOWgz+AcnwzTenrUKS3DL82AQnsNoB3CZEkRuLW7bprYijg5ndWg1e92nhw9NLhfNkKd
UPMc/uQ0ujrTqyq5602mnHgn64UJ3smB/OL029Lup6YH6yOUPtxCq1jW+RzGo/Ky7DcvzB8u93mF
QIpvAxjv2RRZlBqAlSWNJLLvfR7UGrGKSfirlZ8axag/dzJsvtMZc2q98kI3P0Y9G4sqcJ8M2V2B
fOxepRquQunffDaJxsNb4pc1a8eOYylCs6cAsLOXzOaYIApzPDKdkb4gjYQtf5tHRviG/ua9183g
XgjrYJO2mjKHkTF1GKR+Ok7TTgOFnRE7u3RaE6w3ZH6ffpjDBAt0/PJTYAP2r8dggsaXFITFEsw8
Y3QGypGfx9aY88smj1DNSawc/Vru37QQGrvtvMax2C8iP3zuct4NZjB1Ycg4YOFEpyvUkgnsApYu
ooIqzKMW/pbFS1B8e8Us8hfNZXYKQxUoqZv+SF0m5C7yupvTDxMl6EZ1e8Bc9g8iTzEF8gexYP1d
6mSs80v/v3/Laq/AMv3cxDlpoC6YK9yT2fS0IPGG9YmuCg8U55IDqJKICl2PaIvzwkXvOEt6lEkJ
Dw5yjJwStQ8wLdevUCxCFU7eugiBCR7IfO/o1kQdyjhl7f2oWi3A+JG+N1lcHQ1FuKNYH+zi1v5R
98SChLzfveoJ1TIsmdkxjRaT0+mUF1nJtgiUX4rcAznRMW6jpuQs3k9W2G/V58wmETXScSzleQ7l
3q60x9pVAf/5UNFxmK5k/ZkDh1/5QIVIlTJlDiFep/FymEqoCze1gjmETk5K/emcrC4VdXnq9mpX
yqtwOLKj8P/5H2n4wTdONZjC/Pim7P6LRyZeAuES3M6V1CIeaRv7d1tGqyLEkZrn4DZwRRdbZfjB
7rzY4sDRGjHYcvQqrz53KLKdGMso1rtHj1Az268Xn35bJydP6eTp7FvtaLXKwfaCeF/njr0nRYRz
yJAi9ec1gtY4ipGfw8R/TtG6P6OX2SMXJH+Yc845FA33J8SL1Co4ZO4yFFFOzAKsepA5r32MXBdr
fWWuUhWvsqXE9U2a6B0Qt1DdpLperWW1oc4y+NvFPlzGletMhdx4iJMuuVWUsFwk1OdXUSLfR10i
3GqlgdgoK/dDjQr6b0DimCJSuWmV8pAYSBL7virnoEjVmdbBZ4XyQwBoXhlov71kQ7AMC0LdcGBs
YuAVNEHcp3EmPoGnaFZabYTveoyE/FQZs8X3CrgmjMSgXEVZv5IVrdvbfWcT6Q7/k7BSZRkXar9R
RWHSEzv4XjJsYUzonlTWx4cCttkKucsydjrMR5mlPIewzOdZkVHX1CFmdOwqpPa56+wcwiLrD6UW
fJCEnEBlSv4RyzwOIQYO4igqPMdkgb70p9P7BzC45a7QxHIZ4Nld2JXTrArNL1d1J6L7yYr1KS++
8WDTlFJ4p0D4A89l3OWq0cxOwFZfI7TzMxVBNUUGBrPZx7Z45/ie9V/asUweFHbS5CGx4U0GTTh3
Gqt/KjjZ5zgarqHEhglHix22MMMAEN6LtVrengbB/zcBn//fxYAyJ3yZU/6VA/pAAmjz9i049PT/
+IyFImvpP6JoaKLBBPMtAJT11X8I+KTCoPDfo9nmU+LklP8p6/+hSsJOmv8pLMBMjsn/m/8pi//R
TM3SmbvZfSgckf/fpEJ9n/uww6sGvlFFHI7hvyz3I1EpJd1D19bc2vLSW1K7at+i+y+P4ebzhOvr
uen3DdI/Fx+tK1qY1UhRwnCPcRaSOvUkBICAuLx3zACXP2LYY/1ztPa/H0Hg1vfvrxKG3tkx33/A
gAnPZX2lDiF9P87458KjfVBu6YrqK3z33sUqO4VZw3ZFaOdGTu4AcZiMEFcWIGc/ang3X94Bw5SD
Z457IK476ecUyyGouz/xdTDuWiqCuCsPS/peXPnnpkYrnDbzNMFsuKmc7eRDfUPtX3Mm+rF8LY71
a/Hz797JqIIg23molpia9x0eMyU+CNmVlEdJPvO2h1bw5UlFElU7JY1prR8BxgVl6m1lEgzuZJVp
aJpv3N/VlT3Q96XxP09qVH7CP92w4uCTyNbrzXV10F/kh1xcsxp8ufyUpO877n8+YrjJLzcTZALd
2ucjnLf2PX4PPtSP4la486CySEvzvdxLVz7p3L2M+rgAzrTxoEHsA5RzT/mDcCceOU8Qlsnx8q2c
64Sjfq4lUhKzoAr3riZPSh8TypUB5NwzModb+vKMbKtI9LBIwj0XRm5Ejrg2i5Ip6q38o3sg58vX
Zvazc+U+vu97/88bMUd9PhENwl0Gwm3v7eyAqE4cYDFdpenvLj+ooQf8YbQyRz1dUgWttj0v3ItE
hS9ZxCQggwbrQCgU07/7iFEXj9xCsQ3V5SMcJO/Wa2RAUbH/8uKjnm1lcLdFJNLQm46BvSugECdY
hC5/83Pj4L+KayK74kLnq8fvxCi39YRjvPBZfjdu2f7oV27hzxPeZzbilxYFNV6wMD0zrr/XD9LP
9MP+Yf3lZGSOenSpgCu1FD/cl51Okb1un8MuvDIhneljw0Lga08QQy8IlJJrh9Z70B9k++HyUz/X
5kd9V/ErgQADJwQ6zA6tQwYIQcDikLplD9y30eLyx/x5KQCN9/vXt6pCg7NJy7HwOjwwaBNQZOTs
KiZ6fuXNnvuIUe+Ns17AWMCbFRA3Jtt4Id5Y8TZ9K6+8AenMKzBGvbdOE88Vh96L5T46FG/pjXBH
1DjKnanzYq6m9hx72+XHdWbIHh9FlEIOi/c0UHyoc+Gg77SPdI/TZXn58mc6wbjGX9r/e/mKy/cr
/0lfuLeXL33uIQ1//6V/2Qg2M62lE6PjeU9TpmqOfi5f+kxTNZTvl+4cr2skjeefMylrwkOhhguT
tLukL6889nNfftSBQY2VnP+gEssKKpImWGxpfvm7n5vJjFH/dRtb7kKjx1MjIImQwbms9MzKXooi
tlAFZgibo16b6yXJaiASy3mNPnXrVXK0ScKS3TSkgyvf5cwspI/uUis4SFbijCEQa1hlvAn6tjR3
l+/zzBM8yXq+vP7ex0oLaJIhsCEWMfowus3lC595+fponDKkzs2jgKwMI4LR2+5lZNyturHqh7+6
vjYaoCpCjAYNe7Sv4Olk/SaXV57OETbwt7/7gNHw5EqsJ3WvCvZlizg8J18opZ6LQP+gxfLT5c84
NwSOHpKqF0mppEP75cwK28MP51EDK4Es5tpdnGs7/3pMcd+D2Av2JsCgIszXmf/mcuj4V99/XHyq
QhUXXszVwUEA7n+rlBtb+CjMt77VCXm7tow5tw8ay3YLt6NkyanlPq2mmCpI4STfyiKZ5d3+gQGj
7ae1eaWznRlq9aE9f+kQbmiWXa/Gyb602QJXpYRQuGyipSNYL6KvgTYz8A783eMbXtqXz4r9plDk
Ror26t5BSm/OK4hmN2I2V5PZ5U849/qHbv/lE8ogjzinj5K9WHT2T9Q3Iv0RmpLWROqVmzjX0Uej
vDHEHMcCN5Hgs15HoUcAgxfj+GimfYVj//KNnNtKjmUKiuSlxBx7ASQy5Pn0Ebe7k1BS3hkOKZhl
EgEAcaxuVVhYbypMI3MwmhRES1NYwWFutpe/x5mJXhs1j1jIGx+yMplGpDrir9RmLbAzts0Y1wgU
Tq/c7pn3po1ahubWCRmJzD6l/ORkO8Nbk5V4+Q7OXXrUJHrSv4SmEfy9A0RbsG4b5VdS3V++9rmO
qo0aAwZiW6tUGkN368sY0Sf67yhdyM3Eh4EdTqH858mVdjd83z/szTT5e9NWy6qGdsJHVeWTi26q
aa9Mief2Ndpo6u/QYkETiPy9D28Cy0eN92YKlov8gopEogqa05XXfK41jcZ/TfExT/R8EsaouF7m
v1pAmv20sifE8NS/L7+UMy9cHU0BaUZaZySH/p50RMJDlpHRzrTqyhb8zB2oo1ky8MrAzHTuAIs4
AWu+hAGEWDdE1BM87e6VWzj3KaOVfGNopUDsir+Pnih8UYrTupktQQCYss8ktO3vHtSob2OyylQC
UPy9aR/C6qZUNrV67SRseKN/aK3q8HK+DMS2rAJ4dUp/j/lhohSEUD0ZLUxo0PbFD8fsZ5kSIMG9
0oTP9A111MezSAhVNR/eimcGj3UJn3c4ZFj/3XMadfIUeFGK8M/f95njYMosbfzcEnhHn2WAc+Vl
nOuFJ93zlyc2VNsZxXveBqr3g/jYswjLpsJt+8i29+/2Veqop2dNHpOy2BiURkm1CmDDW/2AVcJ4
FDjlvZKH/vzyMzuzrDip8L7cjTWE6eVyZ+xsq1xWWXDog/R32IbL3upXPUj/yx9zpq+flANfPgbF
qdPXodftVBntkYIDmtqn2X383dVHnT3tFEUODaXfkXAMUxx7oSo/QWS68srPrIZPctwvX940ci3N
M7ndOdImAGvgIOpECbJN3DmO+b+7hVEfz4sGUJ4stTu3eCiLe894750rg9S5rz/q4jpEZQeIDzEr
5TQSp/Ug6p3Ed6Y6bcQrT+hMv1ZG/Ro+Bni0hCdUB69hug4oil5+LOcuPOrSYtS2SkIY1w6f7KQM
7svu4fKFh+f6h3FvLEmqtFqK7OGh6Egb8U5LuLGgc1/52ueuPuq/WAyRIrROtxOyfRAs5ZbzhaVX
/N1KSRnNzthtWgQ8PBRbubWLo1Ntcv/98mM500/l0ZwMhFCpy1Zvdx0IKTHotkERQcirr2y+z11+
1FGJOk1INaq5PAw1dq6B8GK1P/7uq4/m4hpmukC2S4su+lXkSDBDSNA8/d21R72zqMGkt0OWjYld
PgsE0JbsjPLZ5aufGYPlUQcla0ONW62l9zTI3BFEv5YGfNvUOmqEvClB8nz5c85NXfKomypg4XrC
S2j0nZyh6DaJttP1owOqQTfQ6SqDqgTGagdqXFZz98qK+Nz9jTqxaVR5r8putxNzY0rSmO2ps8DB
UWA/CsS6X7m54Wp/6NGy/H0l4+XQjZOKT3EVsAZl6alTfLukgeWsKxF/G6hATIHoKzc4YG1zdrFB
Nqvp2SpCuxxeUhW0V5q5cmbIlUf9H8K2megumr0+TwjjCqCaIFpq258ZlLx9g7TkNWcTOm91jupE
w8NqLAIpo4BOOkAOnxR5cbbISogcqUmybtg57coNcde1NZyuUs7blyZTm4Xs+tqRlNJ+ZgcpBCA1
QVdTVtm61xpnE7Kv3jJ+tgslsTCfIRd5UeVMx6YmpNGzp+gAt3rL2IWCp35ISg7smbxE8c7Ay/Zx
+b38+eVL41qGXwsCek2t20XVW0/W04Au0Y4VmxfYs1eG23PDymhAVMROU8MwxWmeaMseymZH0FH/
fvkGzu3wpdGYKPRQmfWm73eZ1E7VRp2qkF/wIFSWsQjFF7HLFpW9BOs6CcGFV+2VMefcnlUaDZZd
K5epABJ0l3VHT/bQ4v9oiUO2JOTuwW2KK1z4ZQbxRO2urM5PJu0/dCFpeIdfFjqpaKUWiUjijlpl
dIgfzFt6qb2zbuupvZM2wjKeR0fhwb62+Ri6w58+bzSskvwpR7jQxJ1z6J78m+RJmaX4a6b9W3BM
l5df35muKI0GV4TpmWYJVr8T41zeeuVPvzG1ZZrJmGxdrd86TYoqo4AMc/nzzrTFU9HnyzMMVB/y
Ue5Iu8o6hP5LmRMVdHP50uduZTSOVipxWBVlhZ2691b6TGwmylKeBdcWcee++WgArUxcdr1XEhyd
ZdHAeBWgLapEFtZRduVlnJuBTm39y9PRUIGLTuuLu05KN01T3JL2Rj5vBtTJI+/Kn1tedWsL7e+o
a+4vP7XT7PanVjYaHQJJt9LCQvhPUISKaSj35ilj3awkjR3hu1UvPLUol6x7wPv7rbyBXCoR8JxV
a7dukmkm6lAB0ABCbItAJPWBtwALByw3AofsJwMYWJeIpNT0cO6SLH2nNq3Iztb0waVfvokz70Yc
jUFFWSSMQwILSj+dKtZr4cDlbf5u3yyOBpomJ1LYCop+N/ii00qdxQ7Wlx+Xv/lpz/qHxy+OBhWJ
x4+ZJyAWcFLOgu0RRtaum/oz7RDs6zWckgl41DUY1GkzF+fsrSbiop0eoNourdtscQ8AZ93N7/Op
ediEcwbYrbC4/NXOPdTR8GOKVQywhG/WIwgBwGDV2IGVa2Xkc1cf/v5LU48FQ2fZ43e7Dq1rXNU/
oTAdii66sgk4N1iP3UItUcRUgvJ+122ag7VIptpcmHKOuSrn0vxD+EUj3cTTy0/qXL8dMzI6bsUt
gDfuChw9lQzgXV2ZpC2o+oeTPdTZOrAf/fbv9mYn8/SXJ9dCnKp7zWfILt77IYERZG7V/kjc9sqQ
MLzgPzXJ0fLMyxMjMSBl7Uh0dOax2YKgsX0dJ37absjP664s7E9LhD990Gjo8awmluKahUk1JTJk
KmybebqOF848mpLNunbfpCnimmk+bSbXPvLPzU4aCxmbgmGiJxtqZ+d3TbKFiTVNqzcc5pNmHli7
yIYWCGkxpli1kXeeGC9csB2Xm8mwj/j37UrWaCDpI4IWAFz0LLLlmYlLp4T/dfnSf35lkjUaRWx2
RFbV1fQmNDdTTW3wK3ZwvxwCA0HDy7eXP+ZMQ5dO0JEvbc8xxbSIiZPZtR54S+GFFMq+uJHzQ6p5
A4ZvQQLxzJCvrIBOG4I/PbHRIGGZXlhWPf3KXEL5kCfiPtwCLdxWYCRvJLpy/2a+w3N41J/LfXMv
7656s868quEVfrnPojUbF+RIv0tc7Da0DrKjInyipKxORPkYqy9XHuif13jSySf45YN0w4P8iIlx
V7ahig3cLpaC31Er9SHJmRWxNbVbEcBcpM7SIpzxOfVEZ2mEaXN3+RvIQ2f70zMerWtqhwxiE/jG
jnDCZfUUr/NdMU2m6cq+tx7jVb0xFymaG3cP0XPtX+kK57rhaIjJLV/VSlx/O2jxjdtBhD+odnWl
M5xOqf50S6NxxWpwgDnkbuyiefYqzs2X92LdzNbSRH9aRBtj6y9w1E1Axq3iyY3ICCPP3qVpuTRm
1c/gJ5HVvy4/23PdZayrzBwR4RdkrV2/gHIuvFWLeh7N5GdYC1cWJ+fudSymjI3YEhSTDSRQ5Zk5
96faBKzaxJgZk34G02xWTPQpWcgzrFZTZw2yfq3PlhCwp4QwbHizk3IaXlm/nnmrY90ljVm0SZXq
dmatz4jc+yjt4pB76ZVzg7OPc7Qiwc5cknBqdPDlXxr/odZffQ2JW7nFbjcRo9swBYenXmlF525m
NPZAx3AJQODBEuaREVLPIqhO5BeIAdeUmGcG7bEQM/AzI3BcpYNwtK3b30l8lLx9av++3PjOfX/l
+xCG3UGMw47ZxnPMhy5K7y1TnHmRemU3fO7yox7sxCH+U6DPO7O8i5pjB/g19K/JX86sDKSxVRLq
uoW/mKuLt/rGfzGX4dLfS2tpFmzqbXiM9rBhBBbA0S91211bMg4j3h+GjbF4Mm8sHWIGoCZ7L9zH
65/+7KZ7r6fSNJ4719Yfw4T8P5x9V2/cTLDsLyLAPOQr83Jz0Er2CyHLMnPO/PW3KJx7jjzfcgkY
MPygB85O6u7prq56NAYVA4QT0mjTPEavi3ZjqBq0gwyEOxoK7TqeFxri0pfnB2DJNNBASgY9vSRm
GW4HLqMNuEfsO2f5Tmsie6kHOthwrdSctE8O6wgidxME9nZpNsbLYBY2p9ebQFsJKL9yMo9mTV3c
Aq9DyAbhl3DHadebsi3qxREtvQa04ze14ev9hpyhmrCP1kCk83o+GnE+tt/8KpiXiqaaR6yM9DL+
Ad2WA01s4yRrkC0yWiM1Ih16Z0a1NuCCI/+i0fs2YFh6Qdeh12AHUZLmNlyJ070yn2jvBPMxg8fZ
8z1d8tY0OJNA1sivOgwTbUDaNewQwtqD1W0Eo96HopZYYNpVdXRfbsYTB3ZgPf21MvLSis635tsE
wUcCsrgBI3cGqE1d1eLN3E6swsoMEGwZsiFrwWXcNFvRKHeNHuzBdruVTqP9E+CrlSM9v+cf7Spl
dEAQDCliDr9hEj7D9jjIkJpRgbs4kgiN6E7OtP8WnxAqgsjVShYHHgMV4YvcIhffbzuwsj1fyoXU
JV74fy+lH8skHkQPZ0V9Z+tPpfPNXkKcMp08aZ+qv7gUjhsi3aAhWRtyIcqjIX8N4yU932JCwtF7
AUH6O+eMP3Jeyw5rpfKvX/9gc2i0Hz9yZQ5ScB7BjmoJTuyWWrOD09QCy7MZ7absFEPUZVd2a5ge
FSoVGpRbjMKSXdBCGNAmNDytNhDfO+DE02azCNESA9xuOlTUtHfBBFWFDVJGHWTIuFGJDczlztPw
iApsxVQ3id067TYwFQvEcCsL91UfeTQrynSBt6qKxfnIVbCd3a41wa0PUxLbLNIxnqHuQYV1Et8q
HW05Nrhv9dBaOSUL4YFMmTAAmLO+mDCyf4ew3GXa9H+GHXHkK/uR34AKtaZ7e00+n4+2cLtl6sHj
Qf8NUsoYDK8ttPVe2iYHNb/l5b9AsqyDwndlPZdcgUyFJSFTortcxkDoF06FDSDMHncmULvnrLgD
lTua54HIYzs0AiaH0b8oyN2AkKLZsJJTRmvbuhRK0uBskIaB1mg21zUEKitD1tVLcRdSgzOj/Rrl
wdIGUtaqSKDvCeYQfkdS1uGK8GcIHGqdg7O7U9+eb9tCOEHDtTl1GHxxnkafXovhLjPQicMl8rbB
uPLAWArFaMS2kHqZBJoYZOx1yUqOpc1ZSJWY7YtvvuLtZA+2aLEW59bbtbMoLCycNB/Sb66mGWtI
OfUYsrGqXBNtCD7jicZqpVltUhNqsUat+1ZtyjpYWSzgWcwIXgi+vXrnjdzyNPYo7YctEqWDlhvs
P8ZuNJa159n/8T6NBbEi+Lzahtm6hTpoxmGmwHRnMNbvwPynraUhqxHoESe1wiKAx3FOiGmNuRZF
LJ1+GqcatOEkc8X8bRUUAwcuszwoC6TdBvLVWi0CX3OJm7VnzoLTlijT0jHQPczmkEV2pR0Ua4zB
hEDEnqw8RL5KVQ8sNA1eTYWOUyA9xyFJJBiT4TvECjWg8lxIMxxjI3MDU1o5AhSVy/9vXQQNzt8n
c5ZlbkAENwdBrAkl8V17h5yty2nTrtiEDrB0pmi3wDmb9Z2DExv+5Dvv2FrpDnrttgNs7YY3iM1b
SHmYvRNsfIusXNSlZaasDVh3WplHX9lOOXPGDXIqR6hlmGuYd4qK+/9mTkVEPljylWp2EKgd27J7
u0zwzoN2EfHfZHDWEQJcR2hSaTxi69q8+wZ02FauwkJLGEdjYVloQ3XDbIMgL2Gmh9jN9Y10Nnkj
Ma9r6/eFD3pwjmhMrKz4XiXPT7PG6JFFiWzeZs+DEZp41lZOb4Q6MWUkkUrMWEQ6JdY/f7z4Rmyh
3Xcrp1rpPL/4C66YJm6WO37oghS/w+dvIShquncBEU0Xm55caCS7PB9lcU1n4/vdyGYgJwV7EoLQ
K2QbCZRaDjIehajTy29gTNz4p/j4b23eHA2jjb0hi+I5nBag2ByFNqjtQba2TQeid/UWcog6KgEr
EQY/RxKP9pGyN2KrKhH0lLldeGg2ogvenFuxU9wU1R9GT2+ZFtqQ7XIxv41/K1B1gOb7in1YMqwi
Fd2AC1PuqtlzCVbssOYnsTtTtZnNqgGag79Hk6MMkFeRHvxnGADNFP4hvAtWeYGopJvZoL8zqg2Y
k96TE7eFu7gze/mU2+HLoHd31fW04ODrsdFb/h66Lpv8umYbFiwPDceV005NqzlQ5ZReJ+SY5n8G
0I817Ymvf8nVm5yMK4ZgafaUEWKRKydFIyEkRu8Gh2Yikn5WRFo7OQtxBw3D9Qi4usFuh9j0Tlot
PLQH717uo2MMd2+0t8qpd5MbbiCQ+Kd2eKdwecu3Qf/7EuCp+/xaLqzlF2Tq262EDleFVnz8BMgb
EkOqauSpG/5tytC/qyq+jSeBnka4PsUQ3Z8PuTRrqnakDlIih6oCyy5fk/rQoIrs/Ybs+7/t2VeQ
921G0xRl4SDg81MExnmIh/YMVJjWMoULJ0KY//7t69LQ1I1PCLdjpItS/QzZUwnSkOcL8wXrfHDZ
aNyuTzJ0Onf4uPQRXvgDtxEsHo5hE0Fj3sxuAhilbtJeOYqa/yIbCR6vBdIvhxJ+32z2ucXYjBut
Jb+XtokyLVAomSamxTpCDcTw9sj+CG/RKQI9lD1AZfiP4BaX6hCc5cvz2S+91GgMMOn8JOSGeeM+
mLfpBu7WBtXY35FVvHfAIRyL1ICM2LgRrv1G/FW+Ph92yXwLVBwDJCIUwhUs+rG75pdmvnz1S3Ls
jXQz/VFd/5rZnazx29yEtrsMw1cei5d8xfcupWZo8HDDRDGpvrYcgpwYZu9fCivei1f2DW0M3MqV
Wzi1NI4YbN4oCzUityPkF1fGekw+0KK2cmyXPk69nvII3MDQgoL/24LJ+xaubMzXqX9wG3jKTiTg
3GTIiO+2LjTHcBZ41glDNHkE6FnYqpdu29qgVAeBC7MPT9BAOFcf9Tb4WZwR9KJLFoInksW+NW66
r46D6W3Fteo3RYr8v8HpV9D6zQokmeyDBgI/DQdmF0Q7EaqqILyDf/S3/Cn9WYoanL3eH9lX75W4
DZqeinu4kS5974AECLSaUwfNZ1TKwv3wR7gntVa4yq9CMvpXucFhC85rwJSlMJOGM0td3TdAPkFq
ZKO+JVbHaihsT54dS2iacKbCYZDxQibXASGtVFwypAwgyvHD78HqZI5bwaxLo2zg7kFKzRIdOjVH
4fT87n0hGR9tMRU6TSoDJtUa3mc0AaHTIb6os3piSTa0AYxPQa+PgRlaa4HuUnn/ywR82zZmDGuo
AGM4EMyZ0KMyJyuwZK23ZONUQAQR8DFNNWS3M2Bu92s1mKUcOg2FLnu1bIYcw8o2dJ02oQlGSW0u
k04okQbv7++sM5mTOT/QipXAcOlOUkat4vNS6hMc0Cb9kYFvJSwDK1l9Hi24hq+JfltH0kdl4fUl
4pZC5yxZVzZw4LHGXNRDtlXPvNHtOzs1qmZlNtxCiP2VK/o2YCEHLActHER8H6IIdRuD+QWZ8Ora
QAvSTj9YDzLO5ioufyEmopG+Q5+nST1iNAjyGqMZOxEsMmgBfzGmuPmILnOlKrH5LXNrVvODCxtG
Y30TtJdNBfjVdz0/3nyfvxet8AnZHyRJoLAXZAepr21OCQ4gZjb9ZLqkdWT6FVgc4/ESEXGlT3Nh
Z7/Qbd8WGmTJbQ4lFQS8k2BCOFUrJU4DXx2kKuUVd7GUP6EhwGLaB+ApaYGbtaGhcRi23Da6+sjJ
c65sNXbk6+M2s59bmKUrT+N/Q8gtoJULg3VW7g4OCG/d0o2MyGIO3bbbNmZu9EfFiUzIQkLEfBut
tUotnlkqfpoaRo48UG/O791j/l66/Yt/JmbyrrxN9+5nvOImlw4O/3dAOgV+1gtKhjQM35sZ+Krj
HAmDfA3bMjvbBxaaRghDc5PhS6ZAvIt3HcBrTHRV1LvKu1201l25eCCoV1YH2aiUCzAGFNvRJQLY
FVJd/k9yyZzB5T+EdwX0mOK/YoFo8K7cJok0lDmsl3+WeFDlNaEhcGs3eXZdDxaMRu/KEw9Ju2C+
yMxBQamo69YAIksB8n+gu1U4RJKEdep15hgjOz0ZaEOxElS1R6uwQ+MH0X19MNfqCQuJIXY2Et+M
QdFHdVgyWChVE3bMIdyAUv3krYT7Sx+fz/O3j6uQCOi9EZMRABZQtVujlbs16PxSWoQG44oK00oJ
i483SNCOBx9oh8gZTB7e/bldWRyBut2i7/lgnsUIpYn3ggaFSgsKOVpmKyvrs1QIpGG3CivXZTrv
tmgD1LRLNoGeGIox6SriFIjZa3iKdZqssdviJXFig31dC1gWJ0dFDyNC75jj2Hly3jl2ZkMJrR93
2PcrRmtp86kbD9IjwJCgPgPyf8i1hX2SakDnlVpOQBfvyRA/76VUemNlUXX+acNYGohLQtL3pTfh
bS2YKth4bR8gc0krtkPkBttg5dX82BqzNOR2yASIITEYRegLsyhVNy+UTQHSg+ezWDgU0GL5+9aU
MQ8RQR47k2yQ9e/PzSZ1hdfBaY14V5mNUzijUemSm7xniCZZm9zW0tULsTpLQ3Ghplop5Xwo8vu0
i38KBkSnE4vsJ9u7gq0c5XC8Zw6NHf5YI5dbeByzKmUjYrZQgmnes24ojX70jRHMqQxo6DnuzJe7
PL4E6iuk3SD8+PJ8gR8fTEhQ/r2+MaPWPhkQLrRjqgUBq/UCY8YRlEYyo0ODnJomK2HQ0kmhDAiE
Vrs+nUdiVGwkdOETGdT7xcpBeeyFWJWKCvi0ieJ21pckzK+uu0dEWPnw4jGgbANkvpJYyXscA3Oq
ze6NHHk3vjSA0ceb6RzcvSu0c0OteM+t51uyUBBmVcpYDP5AIr/FiIPF3tt7e/Bd4YAkmAFu+13k
MobwIQNBll1YY42VcaFYAWbEv89BLk1lGffRvH577pe079HoEmn+Jjh7qQaBLEvdoVqxkoNdOHQ0
pHaUOpRBWQw2miUI4TTJlAC1+lxLrC2cBRolm0ekVpgoQX5G9aywYq1ATVaeCwuH+Etp5JsTBx9p
3Oa1j08LuZaoIGiPX4Xh/HzjHz/DWIW6/ZDMgDROzLA7qKqoSADB3bn5pgn1/LS28ku/n7ruqlf2
CmhU0dPpFfBA95EBLDJdCwUfx86sQl1xjp+6UJp7D1GceRFP1b5cfdcsuGiW7uMlahwyzDR/e0cu
3q57zXe5BX2NP6tUNI+fgizNTMr57BgUJZZ/Og5H773boPcuOckv/cVHq6AGqZZYA28XeIjkX883
fGm9qIvOdrHIQmEMhQFJ6/8k1871oKKzAphc+DgNthX9ih2CGB+Xz+0huCPpw/x4/rMXri+Z//7t
EhDIrLYsiy83mzmEeeHsxGl/rXJ8LVxfGlXrSVxeJKnK7vjs6gkfSb5GRrpw+Gky0kjhkoAp8Ltr
c/iVbIPVd8rsCv77BAI3/t8LIoM4DDxskG9i78FNcBpEJ4NZg/d3H2trDR0L/XYsjX8d66kMKtCG
ABmBfDD619Fv7/1mT6TWJndCS/0HoPr1a+/2rrw26NJOUxc6r+WW1OD620H4GTr1XmTEXbmHAN9V
KOpL5UFWukNt+fmxWpwh5cPlWlWhsgEfPqOoQW/jEgt95tsQydFGZ36w2+bc2GvkoUt+nSYyTSqV
i6QMXiLYiGb5QrbkbdjELl9ocolSE+i6gm15THpHwZt2jb9uwcTTsNeg4CcR9BMIghRGl9vG6mbx
m/7mQQO0aiRtyCDR/G9UoCyNgk0zsRTbEYlwsTi0odXVPwpW0OpuMJ5v2Ff2/8G5pzGvqIMoPRqN
EDwCKQaeYpe3Y2QMvVuxbXco1OmjGViNGxxkp3dahzGg52KIgHCucc8vmAoaEZulvpqC1AM2rqn0
ruOhJrliPb+qYY/mRuUC8rSr1D7Gp3m3AIxfQl9T6Da37ES2QOi50hnA2mMN2FiuAVSJPh/ZgoAs
sGSAXt2VbW2C9XCzloBemidlYAgj1GqRjHgFJbmm4DTG0kpAs9Cdjgfm37arYUD/kkMnchft0CNn
gYcAspGWCuRtte2tQStuCHbwBJdPwx//x/AeHutIr+716fkZWvBSNFq1KFuP1HXP7TwozKTg7dab
FmoyGjoCnw+wtHSUUWnZspGaFEsXNy+NCLXM4eP5h5d+OfUuGBmZgZQmFk6pPtB+oZXVTRGdftqo
ifN8hKXnIA0+FZlu4sYcJl8+xxfhFTBvrdizBgoO2u/nQyy4RBp7OjYZ6dgaI8yZNUCeV375Qo2Z
pQGmPClVpejwXc66dxYmsG9upR1dwr30C7xRm3wXOPkmtZCCrmxfjw7cKpBugS+FpVGkdVLyeRLA
acWFEunsxB+ixn8RJMFuBtHqPWSQPMGQGGAZa2Cwp2rnIZv8fD0XThuNKU2YmB2gT4OXTa+8xkFu
hkm38jpYCE9pSGnqSWjplCTkqNoBFyVvN00dW03RW2Uahiu3Zcmk01jStPCbiYfq5I4zxJdpw7+w
sZba3gkiXmBgQYkLWKsRWFzRiWAb3GjePPtnhpB4LQG/dCSpmKP3kCyL5lKzEKYahNmb5JXJ1kLA
hYCGhpfGYzflcoaPE0YxR5K/g4cIcoc8RIYVQw4hYq5yKx5k6fZKlIHofE5h2AH5owJdWaDuOqUO
fwKsSt42L2sUEouHnXpCtJkiQbsTg8iZepZCGc32lUPU4ZOt4kMS+JB79NNS8+PqCHVXu2RCKx3U
fzPeNGoUNF3RwPYYHNzT1ZWVdA9ie79asnIYF04CjRcNwTDFM1B5BOnIT6GDahEKSu1Kn9fSe5IG
gU5yxEsZNMx2fbSRPCN96VzBhSrvboII5sr6LFxZkYohmIwQH1JP7C4dfbOR4t8lES3Qfm0GVVzD
UC0t0vz3b4+xKOPYlBVjvD1itBymP0gVaGy/Ys4WanosTZjqVXUpTREqIoDsmvWl3af7z0YDa4Sh
ON0+WLsq891+EGzRqM52SCKGgLQYRcvOIlqsFRvOSTeRBXXsUFNPydoTY+H+0+SpvAK1MjEPkMwD
WZaOYEe8Z1tlF6Jfe07sqnpoTyZE78Ci/oOsPJcXfAKN3iQl6cOaR7arESAZ2xwUcnnubBZqvSxN
nspnDRvmfIVE4QfglEllcMhIBzpv+rZ4TCxGj+7oEzwnjrqPb2joxb/OXKs0L0yLxnL2fMHI0PdA
fWF4ZZi3LLg+n9XSmaMRmuPIIoeUAY3Qu8NRceO9B44xSJQkOHfsq3oaV5Zv4S1G06om9aRKRYFx
INp5ld3Pzs3czo7s59NYuJc0KrMKZCZke8SdfifbaSqZitLugn4twlpcJereZ2XHNKqMX48uHbvY
oaFvKxw6HS05c6MenPLzaXyhph5czS+w2jf7AlZVkKHMAIlsw5u1HbuM6Ztgm/8hGkAQ2Sz02Lf8
htj+FR3kL+TEbAJVG/FQVzfPf8GCERWoeCBNEjWceEyUZ5NtE416PSAT36pXksorQyx5URqJ2Yss
P5cf5w4X0YUZxSRFbQdhMTQ7SWuDLF0YKh6oJilWyICVZJxa874GSvXORS8LmCJGIz6u3cwl30Zj
LIGrARBjnk6LDvBaL/W5SRQNB/qaY1t4+9Dwym4SpWBsJlydMDQ55TCwqcaD6LpXzRbQ1ecbv3A/
v+Tqv528iZkgQgXd+11Tm3MOQ5tQkQ9P1Tl9fT7AwhWl8ZZSnndMPGIAyFknSIJ35WdQvjz/9tL9
/Aqwv/36QE2bcuTw8bLYNukx5wDAYz4i8cUDhkr2D3zuFvwtHR2Ctuc6fns+7FK9lAY/qrlfs7Bs
2JlK445cC1l5dLchvnGqDeB/W1RLzRbRmpPdgS52m3tlx7c1CPXSgs4n/9ucc2EIxt5HPJgU+2b6
reajJke35zNb+jZlBsqKF8Mwx8Q6/o8k/2kJWoiGtavJP44/aMDi6IXQQ+7x8enaGcw2P/BmeLY5
W5I0IL7N5zNYujTU/Zc8L/VjgkHQnw1Wiuk87FdR1Uvfpp4B9eT/jzNWYi3gtf6eWcoVFI2mAq0W
Y3IbndzQvo+errXkxNJJoyGKXkQ6kZvdJw9x+5N/HfXkGLuyQd7S9+6VfyMVejoC3d9zeqLqHFrJ
DT/RVh8HSxXL/4AWCcN6owTcUfOW3kug6UBx+yEbguFtGpPdxtZax8jC2tJIxZArEtDnYaJx1Otc
6YbdfgKUuVQuRbRSEF043DQKMQuVtCNzyqIgjsgAbMmcoB+zYkcXYl4afphAKbAPwnmj0FZYHuAN
dAXVxZWQesFK03hDRpX5JlXw9c5q30UgfOcGDXa3Rp+6gAFjv+zrN5vSTsGUgx8Zv743FMkKHQ4s
FFrCatDeG5B05Z0qMmTwh9nxiZmv6+g8v64LzSnsV7DwbWQ1hGxODDYMZID9nznWbrJE3QM5wtV3
PGP8Edvjvt0DkWSgHyW7MOep0iLUfKKtbOVOqwNZuabzsXQEKdOhhhE3+RUekkNRG0Hy3gcKmLPR
FRAc+m4t97N0CCkb0oLYzgPpNwvRh8ys1d8MStyBtPbeXgjjaBBiHkcBchXYx2TTga6itrtddAu3
qakYkq1YXKIpH+OOrLy8FxaMBiUypViErYIL1cmylo63log6k1xDNAwRYjw/IAvrRaMT+Wyq2WiY
hJ0S8n+YBqAgZQRtXpF9PP/+QrxIoxGjWqyrSC7gyvPfss9DNepfC5bsPKVvR9sPkH/goZgNYCUU
qaxuO51rS9ALu3bX6GyW9puKBUakgINcxhDqMUATX70TVrZ2qWJBc4HGEGIcIhE5iWzHv6NmAKPw
2nwIVspqxa47lfvwBW9fE8Jrp3zHVw4UlRNX+sHv1nisFgwqDVRkJLnsoiYXd8GU6V3uH4qk0CMA
a/nM30sSDsS08kRdsn60rHnFibESzE4uPahvWYcXvN6B5QWoI6PUk2258yzJFC0PPS7osVjxRkuX
hzIEYop+YdYrBYSuBfNTVsZeT4bIt/ysaq51wqR2kardind6eE6QDJv9yrejqIL8IsiZRNilQt/r
fjAX8Rq/2idDzDh5J661VDzcNIwz//3bOCQilT/yODVReRxEnR1uLQPEG5PplXeQo/PzO/v46YVh
5jX9NkxXCNxUDsAYtBeoFSsasQe8ybN9CYe1ki1bmsm8kt+GmIqmGGK2hDPAIInlb2SnPq3t/UOj
ht9PWYamxbpLM8yGJ4XuV59jD8b3aI2cZmmzKaNQc0OUTGLL7hIu0CYWuMZiE0AQjcnW2lUfGk38
fuqZkE0JO2QztB4QN63pJ60s1srdi3s7vx6+LTz0vND4zuEI+e8gBGPMTgfFrK+/cGvogKXlodx8
NGZ1nM0Albb5iHxZEzMnVu2O+ReHgrWh7rXXp2FVJyAs7PvYVL2dwK2yXy38cho+GLJCWA4xWH+Z
refyf7IbisYu0UcrOVQOd85vWaxdo5fnl2zhjNLwQT/r4iqvwJHb8Ghr8fijEJNdOoj2888/jGh5
9T/wQY8jg6Li893E6IGnWF333iOoUzehNDcg/5YCyXw+1OPEE8ai7nING9TULbhhFdt3Ap0D8wUY
IsCqL7i+tVYkWtoc6k6PmcKgcgiZhkYINF++jU0ExYETM62d28fJDkyDutdMSMq4kWY2SaQiOYO5
cE4GdrHuXm4CQD+YlXLEwuWm8YUdV0tjgvLgTmw41uhTIhhVhL6t55ux9HX6epO4mYjQQ8VDELqD
BMpna/B6z3n+9cdhC9aIuty8Kk9T2snQh0HKttn1l3pf2j06KLaRkSFDL7+Vp8jJwMHWarwNQT9D
0HyLW4maHlcjMTx1+XPOUziPAxdqGk3u0CZHX0JHPbQiNFwmU+rSLTKgkN3gq/s0Nh8yI610CHBf
AfF/Usi8SiMR+14CoTVfs2AyZeIzcAGc6QGbZOd+lxmq1BdQgWlV1W1EKCBMgQRFdcUnTpl7tZM0
fmZULan0aUCZNhHG+CAH0y5QJNksBbjVlutKLeOCzvBbJTO7kANbDtMFVl3EslbAouo+CVQDsBk0
A0uB6iZDUOpNHOKJljDEFmWptaM+J04VC0hnTmNhhTEnnKHN473GncfDRw3RzyjwJh1gcO9lGMtS
6zMkHKbzxKiRNVUqyJvDwdfTMkoMv0mgW8KzyoZlPdFhckiHN30m2WA9HLW0LyLge1tJZ0fet4uo
r3QvaNJN7w2+peRdtU9zwHN5vh5fkqGPt7JIwC6bdoIWDlX+FhRTY+NnDgj62vqzRXnJ9CIxtSs8
9dG8GAC3jy45wWGUrIYS0cCbLEMKsODmvSkWeEWzcs7o3lSlZuGXkhnkhewqXJjahM3RP1SNEGv3
w34LDSZ2K8aqokkSpFiivOD0yWtlcxrJpFdiLL5HQucd2IBPHBIq3YbISmI2QzE4UdEONxGgWl0t
o1DnJmRwG9Akuk3aA3oRRWTlgC3YaxqOynlt51UDYuSCh1RNrUvlsRILPS5+JAKnCWSbNWvB6uOK
G44yFd6VbToGbYvYi1z9S1Ro0a3/I96Hcwk5CYAwyrl7mzuNbrbvjSTRRiPbr+GTF6w4jV6F8hfv
cwRD54JgeYqqK+j5H4JGSxpuZSUXHCuNY/V61FpIrOb7eBI6ra/5rSQ0vxm2fX1uA5emQLmJluOj
iM2YbC+3cuvIYDu1o7BndD7EgSsUdk3/amkeVBBYqh34ylQODi/cpcGZZ0q95r2VB8vSxyk3Meag
V1R5CZKA1a3s9mx1DpWV18PC+tBwxqFSEj6einHXTqncakMcjSZGKq5eEDLHVqjWEgCP8Vm8SuO+
+gDSMX5QCltUJBnPaCeV7cy68kmjIeslOzIvRsSspYBV8AcZQo1JLDSI19mq2cmCyL4AF9Cfe/Dk
b4I8LFFIJ6KwaZm4eU9j1VMg1Oujc0EmTPNDDMcxBsN+AkXavJMjM2uVem07wHE1e9BH/oXyrLUi
+krT8KD5Bte/PqF1aaNKUcdqZCrVX5lUyZnmiw1IKOMOdxYdxEqlCxEfXeBsKmijDFDLnsb0VMyW
rkSqVIR1j6TO7Rp+mOwxzDzAc0krp2YbgA7PzJUAWfZMHTo9jFq10QQhRncix9fQZfUytStMMFCA
xqXmx+tUNqmV1j5S5ATCRmMQgLGJyYZTW0b8YMQ8TLVGmIHnYfLFqL94ycg4Kj71A5xesyBfoL51
8cTa+STxNoG2o6/h0Vx9SolfQoaHZz+QHATmvPBVCU9owMGMDMNnFjP1BWtWCTdcghhCc9A2QF9j
BAG0YYxVYodB3b4CISnyZgRlbafBb2H0QsjaT9xVJjaLyQ+hx4dqy6vA5c21L+PgMjC5YKhN7etF
OgV7KRo4A+LW78Ekt0DpRJOcaMHo4RSBkkzQomAYLpBg436JWZQSPVWiuNFyiMZdiarkZFvkfnsZ
odXRalLvtQeRSVAmQGthfuoABwNEUBXh0oRsAMghA+O/3kacbzIjpNRlYWiNSAb2pStD1splT66w
GymPnnCkLywRIlt6lzIMshe+4qr1AH1yJQGngloOWpiBOlpoR88ccjx0+1CUzVqUirMc9zz4f9Ks
SC2fjYBACJiQ4zWiMj4yvhWbvLcdAw2QrFI1j8lGPagzGP8sRwgiqvW4LaEyYeXKyAZ6y6cYEBmI
+LfCZtxWACe9zeGamCVafrShrVObLfvoh9fG4qlR2uKaxOmkM+DL+myRhz5n2cTr4pwAjNJUPAhF
J7wKbSKwetoE7ZGEWAk/LFljbAR2k/dAkmdyUltiwhVW5FUJnvKdd0nbatDVPhc3+DGRHiZjqakD
GS2Zg2i4NpC8NAXPD62CAbqvntBa0HpQCMzYvECRJ/JKgw3KaSM0BIR5bAmUcDLyB3ZquiMCuP7M
h3V7KgMPhGhcWOsgjYENlmL5qPZtCRRxySaXQamze+JJ4mYEeT7OSM6Yk+D3OBdgVq38of0ggM4d
RyYG4Q3Hoe0zTYn6CpXIWE+8stxWONUnLlPyAxR940MeE2mfhTWjxz6JrTyeglzzixgIZoaN9FyC
5B8Ra+8wqEG5FfsOQnml2GxLbIgOfHBnl60EHJjAIHoqcXpNn4g5OnIge63z3oiShhf+7BX2NUzz
6Z5EMRvrDVMXaAQSqxBk5yAH2UdoJ7CVVkCIOPWtVvV1nGiE53nHExTGCoW+OTXxkBW6Gkx1Y6kV
Wow41DGq3L/FrUC0TgZdAg81lGA0yglUp7n87ndJp5cE9bNovLZS41Q1CwbaWPdK4BdjTxcGbrQy
hNOa5KmlRkg0XbnIa426VUeTZRXfSrkMVNCBU7aNHklDpY9F9nPCqTaFJgExYOM7YiUFIMNu/gDo
IehsU7/2dboPZCG3Wpbz9axkB6y91H0qST8AY8jjqlaRqmE/9DTM20LLswb2pWFsuU8rrYqHP5DC
rqDONBVmNUpHQpIzKysRjORoRIFs9F1p1HXtplmtZ+GoC3VzDCcFcb88gfgSYb0rVgDkyZMuxtEx
CfKd3wy7MOjuhINSDBH7/8fYly1HjmNL/sq1emdfkiAI8tqtfuASqyIU2qV8oSklJcAF4AISJPhH
8x3zY+OR1jPdlTPVNWZlUaktFpIAz3H34/5aTkAyFqff1TNYmJIHGFqce0w6DN3r4CBrvRclOoQF
rv/dkLSNf4a2VT8bw64GKnzc6aIgL3XknPzOwniShPkEg+TVYqKmgt4IWbEb0bK8lksyL0saYQ+t
BeLWy/Y4NATNOpmTsuHnwnXf2sVFR1V0O8Onx9qBSVIFfW4dese2V0eH64PpsYoj9RzWLGtCvini
YMnF7KqtdAvM75QebsWsyAesxBTDW5seAFM7mO1ARlznURBeqmVec9zhjjguZNtUw6Z0utxv4oNj
mh2AkBzytjyayks1iEOLK6bUKrchPVAOA+2Vnwc1n20J117uZu5SkpyLaVcNmBCH8WoylN6cEdc/
dWReYAktwqQdnSUxTLtJoasaE+xFf+6WAuY3yHpK0SHvmwjSudi79QHfJg5ft9iL4S4SIsFX7KSG
UXk3AKPW+6KLEhhDb3U//GxJNpGJzzaux6xixUZG2AVmzCPscAu9QVREvSWTvATheukRD7ImLam7
xC70GYOqNO0n/d2uvTrXZsaIzhR2GFcuER4Sm8B5BKSIRTq1uyiIbtyp6lPcRAT0dxjnKZtmSKbJ
s0dajyCefAdAW2QflG6HRMxjDBSfBtkVQnuNlwD+wyQC4dZW1dZdir1TitxEtt8ucyAzEIdH5dQ7
REHYjNVY9YUm0JSC/LjWPH0mYufILHMwOajJlvXhnTf69ywusk4qeH/Q9dCzVmym6zBmYaZX1ts3
151LhCENU6rm8iThbd2aJkeHWT4RV8Jhq8IL8UGvSdDNNSz/zF3J64fVUfWG4ZywhHjBbg0xswhI
VG/cGkuWjTE8ujoLVh6GkqeCNvCCH/T47jdhvBEKsRFllzc+R8CBX/ip49W421VSPyGed3nq13Xb
FMuGO27z5gTOtKUgB1LRu14Kf0p4pZgASiODIoC0Q3+pPXDY3KcfWsNFkoRbZsxez+qlCNipdPhu
sCs+hMHkOY0rsRMMnSouu1x2etMXhXMoldpTZrxtHXnLuRi9BzGLM1Eh1MBt1e+7oChQpVZBGjkD
VgxD1xfpxB/GvNG+d6iciX1SHzNdk0/0DjezvVFREuK1PSkv61KZRHYStLEcNqFFIlQxCuzVNg9E
+NwW5DYKF5nGUJzVUfdswzBduuCDSPrBZxA+nbAqnbxiTocZEDaPiioJmbirxPoYqGZj/QoR7ave
01FjUIjHpkkw/JxEJXZgXIO14s5WUA0zC+LO+eLrJR/CmWeUeDJvZ0kyZcsqrzyGkfkXaGs+zLqe
XDOfBzNlqpabJu7BfNXThyuqQ2OLs1N0x7VpTx4+bKy9XFfLfeEB2kEF+ECduEyFxU1hRV3iDtjr
6Q+0NP2Jh0FWiMJmlpMRvSsmI5ZyD6s+Z+8WcbNHPRvsCaTjqkLgrJ6km/E27k8oQ3g2esMnXTAR
OPlZVdFNW3E/d1x6bzsnb/VoEzao7qGNNL2Qqs26sD45Mj6Gy7oXAarVCEO2EcyblX6aygkabDWn
BmGdSTD6/bEeNSCeGZppbrpry3Ihq/MYrGJbuHNqpy5fhzAvrMkjqzdx1ZeJH84nGNAHADMwM6gB
bwz0MXDGai+G8DFo/Bscrwab0bStVZyJpcokk3lJ4s3aI2jDzvnYYgdB6Y5qY0k8MmtoqaDNiBlH
RBlAKjhGpF5dbdcRbxZn9B4BnthMXKMTM38fOsV2JQCYhOmCHJj2MN0nMDAm4Sx1RrV3G7RdOiCU
ncj6bnDmm1iRETAJO8OePeXtguvZQ0GL1gtFO+y5UBQUSTx634yjt6z0EyBdhxXgkZn6rFZAc201
f9ilxXxd1b+ubTNuhXUu3sKeJhe6WT63m3g0Gfx7MzmRVHGeQt+dUQ1X2dhJ19HLiUEKJhefK3Jr
09ArQf3p9dyJ7nvo4LnQP9xWbghlsVdtAhIdonqsE06CKSt8TPJ0EMbUXfDFNI7JEljn4Nhqu0j2
qYP+Wdb9YWjom2HNOSqR3MJJl0SeyU2tUbBqkQRTf1thttWu8J0wPcOrQ88+xSIlkd6xmeR16b0E
GNJoBgeiJsLXjRMNdmuhUt+0S83Tsha3g1Vl1jJN9pEIv5PFX6CKAhAX+k8eoqjvg6H1URMFQbYI
cand9cwievJC7zSPyGXgKsSHU2NeeIhOi6l36IBHEmfokq4JLn7NEcFXZd6Iu2rrf+vofHKW+iRJ
dzcbhexSN1X2+4CLRY7kTpgvSaDyhKiHkG9j+QFt853y3mnx5RRmTToan2LX2fs95u7U12SiW+UU
z+0gP6umAy9aI36rKm956DXQSVh4QIgWe4+LWEXt35u+t1mI+HncA31Os4CH3xHaMpzn3gEzTGs/
Ql6zqe6D6/29l99q54qX9nmvvHx13a1w0L827h1A14MDjlmN1z8IvSTm7pk1n2j8n8vOPUV2yRZS
fvqrvislemxoUcYFiP9gPzsFlWM75rIML7RmCKNd6m2N5qOIkT5qvfEwE/cA0wFoUGW4U8bNlqLJ
2Nhv8FbTZeS5RSo7vBU2gVvfBj3ZLbrfBorBE9TGWzR4+6ZFaYcAtO5ImppuFzvOEE/icvXnw2qq
pK7WZI30mJph2Lbqmc1Ajvn9vHJ1qiIsVLfF0Rna29JtT6Kuc+4WG4IJOHh+w4ItQtIw4rsLb2mT
oldb1aEQcp5Qye5Gj9ZZR+5hKQqdrlfn9WQ/vWJBrRXmhpbfLIr5mbOzv8Aqg6xb2nwy/E85JKUN
ecPNDQ0Zl99IMX3Kib4hfP05jMkzZLopcfxHBcVmVg3TISwAPbT9HRxYZt6lQSFueWUv7VgkTji5
qTei5BICS0Jh/+ifQ9yfW/JjCKonX0QPrhRJNaqs6p4N8ElpfgTDq56edOdDUPYyxxdalblDX635
rOmYLANyB/3HYYBrdYSBVmQ5d/Zughlf+VRxkfTYS7rOplbEG7tCnjNOX2IlH7yMkCL/DuOfg63I
ITKfGE49e92QUStOzG/e29ixYBbYTW3VecEECWaoo++AjdsNnwEs43zNFs5qwbnmvsyYx5Me/b8e
jmXIdl7gI8Ev+M7JjzXcNWZ8bOunUvmvA2zUSwpgA/29QcjnGKEb13FG8feue0/iOwf/otPt4NUp
Nul9OMIrrC236AhwBA+M0BxxiKAAJvAdbRK37l20wMd0CtV+WW3GzUiwHUE+CWc5I3jerufW3mv/
NGMCfsAwMw4+F9CbjQeE66Y9fIv1D6d4bP27olMZ/EEyDqfRqj3qOdi3Bu8NoelcP7IySBvS7WXP
9lqzpJrfGrG+e61IigFVGr1cP5yJcWOUuXUfkNyamSbaDcMPZgaYWY5Y8qWfz4u5jdD5iasdBZqr
oFlv6EpP9czSHhKKxsRPNGZZVKGCLQARk+/CmT9q3JoXVeBXPg20zmUoM4uxulJjKhb2qANGmF1n
TvpYvQDjPtbNKUDfuHgjVga8BuSShUhsjeCIx/omm0x5p4g8OHpFJdZgNSImyqsP66Cy3q02gr61
cZx2w+KkdH1xgx9UqhsdzUc96IfJ6mQQCzxPF2dX+OPeZ+zdAPPB1rJZZnY2FJd1syYOOrduAQ82
wpgoePMavNMZCD97LcuPNihyl9DHFl41/djlFuboRQNx7VC8SFM+coTZ8MW5KRzv1RvRaA7Pi3xv
WXnyERMjbJiN5KnocCEVHFePQNFdtg9+GB8J8E7djDe8959tab8hBzju+g3c4fIxODh9+1oV/rQh
aNL5WABBpLjmKClSOXlbySGjKu7MCANpF2H2CUCxZwCLyJ4LaGo5AHUpz23VsFQ5FOC3F+bKjLgM
RGhuVpBTh6GPRTIuJhnskE2uhRXMdBjFlz/hjFEunhUumAI+xEBvRnh9E7MPsXiqac1EpNMVdUID
rioEXmMkDjWbkr6B5qVokIbhnWd5jcIq82BuAH7Czc0iYEGtSWPO14socvrMR9CXv7bZAgt4gbGl
KLyEPlgl1LxG2JzKCKY6EQFmoTZhVKRzO985Tgfh6o0g50q1uS2An00SRcuUtBQ1OXG3dc12ir8j
XXnLljpv6YXJDriCm7re10KqUxiX2151OwD4TyMCmOdyyZ1BZgHMvijccbl/cgqc/2FMA/NRhfFl
bDBTRd/RwwIlUCfqDKhrhUJEL+r2coZasge9CgKAyhBQmISJEsMmh41OlyDluNtvsUhOrX8Q9ecV
xoG4dAbusGORh4mqfcd0FvlN6smLFrcFVraO9hBjwqYU+maQZbWLO9OMC6SsPhZlnyIOW3kW/3CH
7mFxMSJjpgTg1GGJhvcaORMxjiqg8TT20OyOg/uExkhm4M6RYUfkkSEjA31EOWWkIa8r5sqX9rbH
aZ9mCKOwlEF2Xr+clYC23t+V7fA8yhEnX3w6qsTCRkR81T870+2k4CU+FBRmYdUZso/Tgpz1FEND
mzJuMAf96VF0p17/3LlePjZOmHDu5KNjDzxYEC1GULbX7XB0ilrvTPdZVvaAhJ68JuoMAXRaFuWd
DGqkkyBYs1DkAZzjm2j0TeTGAFtqmoXIc9cRQtBoaE5+Hd50auZ7NcD8y8xBtAs8940Ga5/XrXqJ
JHdAD9yHItoHtM77yUXtC9fdZWeuKaQtOp2k1SKt3DuPTe/u5H4UbfvWo3ZPIqoel3kO7n03hiD4
YvqDAZYLO/ctq/eL0+TF1b4ePEC/87slZeEjIsX3EWYxnUJt+QjHIq7cxM7hBtf0kweTdNDQPrIK
ElZ77qaOtf/KJY0BKEyB42/qdaV0b3w0pGmMBFP4mZVl9EN2UzjeoCo2t71m88WWBoA0E7R5iepe
vJeBAyClVCNJfI1mo6idbhOto/8WL7DW547zwoggT8q17phErCxaiP5cbDRa+X8hdPgzLcCvLiR9
IFzbEN87AmWA07hL/OFkfQFaoaStuHhzC3xtggZmBspHHQ9bQNB/RSs84tLeQ8h2+u/5wD9hbn81
KFFKzZZNzD2OvAsf2FDrW1SBlZdxEdZ3Rsf8CdQSLqjYWkyFjuNfDZz+2Qv/IgZU7pWMahw4Ebim
2PQEG6SZInKjBxcuiRpZOOeSNWFaUFzJxpR/NZn1Z1RVeGX+/kVCJiLH1w7j5KZdOwBCSobHoNQ1
0q/j+r5dHWSJL8AA656k1kNidA+VloyzdupvVlSv4He+AdMmWSMsompGYB1hdX3zV0Sxant0N1ft
9gh23xvooZTYP2K3hQFkqHE/qPyHQpk7ICoj8m5KRAnVuNOb+jWW1a4MSUa43S4Tz7ti+iEbVoJ5
AUXQa1NntAQgxeUAH+ZRopOyFFsbr9K1i0/AkXOnB/XVreEPUaBt65X/V1PgfyLLCX/hW91xrV0a
anLDKT+ocX2EPPX5319/P0c928byVu0/f//N8T2wkxEUOL8wh6ar4S6l3BWWX+LmNpOH4prnknzP
nvUOHJW7hSDLTV6cFK4rnxhoOczJw4QgxXJbpnz7g6cfHLGEGH77K6OX/7d1Ot7RLzId11mRxaQs
OY5YkMnYtQ9dGIM21eQzHsx+uhqEzUXaanVoB+RmThJRiTX/LGWzkZDKTG0soWidwZatz3PvfhDh
yl0V67/wi/kT9ju8fv9fLuBJ86rB6A/E1EBDEeDQk2St1jiVrauyf39W/kxN9qslDTbiFYTPDKlS
4qbf15cF4ZQYOU/u5gQV3V+8yp9tAb9oBIaRhGvIGAVKj+PJAtbvIVSSr+5YeCj8wePhuvfoPSAF
uBiNTfX589P958fyX/wLyvKfV5f++3/j6w+wY0PJxfjLl39/bCX+++/r3/yf3/njX/x9+9We3+WX
/vWX/vA3eN5/vG72Pr7/4YtcjeWIlu1rsPdfemrGn8+Pd3j9zf/fH/7H189nebTd1++/fbSTGq/P
xsGm//aPH12XkX+d1P7Pf33+f/zw+gF+/+1xGmr5P/8Hap3x/f/+u693Pf7+Wxj+LYwC6BFCiscw
uipQ5q/rT6j/tyBA2xd7SLKJCL0alSqIPMXvvwX+31gMPB5LmBLq0esOodvp+iNC/+ahiIhdEhM3
DAPMUPzv9/eHM/TPM/YfCoxCi/uv/v23nyNt/9wm0BsGXhSyOKB4Ki8Kfp3phnfiPLvg2XI7hDAk
tv2QrH4pU1YJ57ao1AaYwMlXnrOzkaOSBoT8jTcY9GQQTcHP1dlo0tkNG2SUuSZEGoIPJVozic/e
952/Ehpeb2K/vtvYx/EMGUXJ9etQcxetasLIWpyHtIi2DswuMhQx23DwdCZ739v6kr8ZOmMT8ZEz
s5SVuvFcdQyBGaWDBiLuA/1OqTvXQOrLp942AHV7Wd14U9ltoAx/rOIufKqCWqbBmKxLBihK7kwb
X6q4BrNhJP8LzftPz48/fKgQ7jme77rEuw6e/zopV0euBT8+o4ufJuR5zKOBlGBuvnGELG0rS4ab
ygKwEMj/SDu/DA4GjM21aSpfFkgagO0bNCad9uf90qHBmgt9DIoaMrYVhSyX/lk0EO53qrbJXE9q
B5UV+rjIxpewdF5gETMdKt9PwQYuRzqCpI/HbhMLgZsjnJpavKXA3wF52ACINcdOQxowqRK5p+sS
71wZHuKqzlnp0cdhtSYzRQ9UrWPdEY2bx+x09n1YTzRB+xf7HAW3/MsFETIXC4RCOOPTEJN0v2x5
nXSNN8Q+cm0X6BGIFjpxUHRvOToi7aI3w7bHzxKxEzlhnXgohrhLLZPRq6/IWzO39qui6BJMMwA0
pNNNFKKdp+zGk80EQhNHDNaNScCtzN0IMWgegGvmOw8c8FZa5AZKwiwmCh4bk77a6gVT8KyDETig
AbXWxxyMmVMcR78uNxTqgKSe+MH1In0gs3mqpyVHMQT3IZ9GSesCp3NN91ZG19fetRGQ8Klh0CuJ
Wea86NheXr9HQQ+ocZwPlT6E125xUvPFYW23MYoCyRDcPcRo4MMIIKSqpyEZ+/nZ9mteUrvkiB1X
m5bovJqa9WgaH9OTfciyqfnBkGWUYEn6GaULfH0M1ztnul5H4wTOhn6Foh4S1cPOjAo2ZK490TlG
C1Iei/7e7RhMRcu1B4ncfnUET8wnBvYpXt089M0pDCkcV8T8rYfeI7MRjqHVhB0qieRQp2w3AL/K
xIn6a8aNQklAj0pMPwKh7yg0XW3cxomKgq0PzD5WWMPRGu65YvfrCPgAqtcgR3EAiwOv16lfB4CS
4AK8a9cAkgblY2olWBJJi/lmFl5KvH46wA/mgGt9syJCMXXa4kJdH0SRQR0a9W4MVStzs6Bst0Ux
PVCoZPcOb0wy1o9xxZHIOaa6gyQD+lidWN/b4a55ZRLQZfRorGtF8rHs33glgDLURU5CZ0pmVwdZ
ULUBeCtIEYApLnesdOgeuPkhWvgB9WZ55yOyL+k8O+8gMgaOIVZs0qubwHEaJviOW+bGpQ80AsXK
G+fZLpak3APEStn6oq0ClDzIC3SIR5QDCwDIsN+o0txDnXFkHcausIMMN47a6xFEUD1fq0Nq5q1g
c5hQlzoHDf6N0K2/DMNNGQG0gvPYvdYMbHwUqc0oy/26eCVqeLKVZDTppG2QIBEoPDRC1KmP6KdU
SAOyYYE5VTxN3wrq4trk2j3MTFTQQvd7KPTYSbn8Ta7Q2PZjWZ3XVhZQI1SZwYjTtlgWnbi27s9j
yTuA+LbCvjxUdboAEpoAT2z8HupOKpISeAxm1layCUwLRqmacEuIUEfi+bdTCc5lDVg+0CLMuhie
bRFvj5Vc6kPdIfumDCYMiM3efnCH3fgTLR6adscxwELw0zo4twvrc7Aaj4wUL91AovNMsT+shkm0
zyiwAlmYdCwhukbyHgIrnb7c+7z9wMzvctZdiHp3jh4moqddMZKXeCbr0VfPPZvarBmh1ml6MLKt
D1WJP3cU3BvxkP0MdtciRxYC8PLiG0nTVoJWCKVAFJXEhK7gW9cPT9LTl6El36YxfIJ2u8kHIZpd
2eMtVhSEljSQLYP5f20md7yp++Lk1DdQU1TbyTR8yy16Lg0NASuKEtQpoRtgJ8ivcdyN01GbkXZC
XRzHeTQOcFn2Gpa4neXpGq9Qa03xsFFhDFwDycAAKYCjcucIZaQBQuW9Wb8Zk7AtdxgHQvxzsDy1
C6wcICXEaV4pYKT+I4pdkXROgFdxqjRgzL4BAnpnFnFbSyTsLoJeKWnxftygGi/gqYODO0CWjN19
PrLG3qDeGjZe13CwEPoHsBMwhp3eWRji7VQxzGnM8OxeG5ZnaPf6pF0lokNC5Z4VuyqZSoWBftm9
L4C5e4Ff8CGefHaMl7TxhApp8OypW8YfGKPGTiXUglsFnbddDeoTijd17embA04G6I1Zdlsb1HlV
Fk+hKeY9CTCzK9FnOgsfcilW5EE7UqWVsepGXB+0IHAgqcnOW+f5ZoFB0iH0O5AC/CP0vOJEIFEM
DaFJAZr0WKwThC7MCbOS+U/1Mqx3bbN4F9KI72wNwWLLGthXL9jGKTnZVMopX0sKSVwUnFxC6GUh
pL31vQg8RRyXSTSs7R3SSAEb0Rqm0di0z3zsRRrwGqMwiiI3FCBs7FwCPSF7zF9utOXRaYqD13Hi
y47OeEqAZ/98sGCjKtWHGxHgTBee16TxFPywsRM8egCccijyga4Pa/C4Ai/Zr4PBRgz1035ccA2M
lpvzXNG7kA7dY+PpqyaVFsceMkOA2irFsIW3tepYSo6kEMeVeePFxakOKDKcoRZNNSxqYHSNZbI0
PVjaqLeHIBz2HOXhadDRjeq8D05g4c8tf6a+wmgjhCYtLBYz40L4OfB3XGcYatm7DlZSHS8iZW74
oVsHTnu9/jb121KHBHQi/XCBOm7qqekPnPj94ee/fj4AchEbbINPlEbdgckhdHNfeNjE3WpXB1UK
DKvcLVUU7xBXih0+EiVqu77OSVySl4iPdzPSz16k5z/FbXsY1lgcmg5miaIpn+OgeKOzNLsIBQqN
xvDw80EKsAetMDQtQVTlU9+vWezqYleNon0xvf6KnJHfqsroJy8+gAdBQomYbNYZSSDwypcORZEp
UJKiCM2XiYoMstIeklxP5Wt/Bc39zYrZEFf11WkMJJxfJhtsEF3Wp8PSiRuDRDZMhjz10j2x6+jH
XBA/62VYZQ747qKrmpsY4xfGRsfl+iDjRaVdvyAfveHypLXdo4gojmadANtd16XGt8dVQTMBbBFV
KxSZcr2pdPvuBmu3GeYuxjIMj2uoIcDwkJK4zhTOr7x8EyUvkSYs7GaAYDQNUC+BlrDrpphwVsVQ
QfBE+8sy1jDG8GrY+Jsmc0x84xdNnWJOIdqVHrzUHKjHdg5NJUj1pPPhvhm605DpeoX+H5uZF2F2
QjYhIs0q6aeVxtGDQeN8HQyIk3mIshbZKamz0iuNsOQo+x4Db9oPE5e70IvkUfYgKVjzRjWEqp2e
v9eaEyRDFVMeqRWpg6L4XGv7g8+s2mliYKBp7OdSul1OWsGSog55Grj8MKGzPAGhBgeMqiY1gYBf
DmuPBaL0zsxboDQoyVVK2ERHNgvsrJqDTQfwzmLYg8wu7qihCeCt74xb2P9tpJX9JSycdtNgyOqs
FultZ67UzdJ0cu/ocjxgC3O2Xhhv1dq6qVUV3/ERjKm/TPngqwsO4ZBApY2aY3Uf0OnMB+lNUETM
dE8xuSObooYr79dQOTwdA6g5LPqehfrISovKU+XjClxIn1bV/NSKBn2dBxVohGTAc1wVqYnY++Ly
4G4th7dAb5pmiZ6+8bXhO4QhPTOfBmefYcjVjgHSYxT/kMAxc8kxBNUwEIJo1otMlAbCN6v2toGy
LYog/eqiVn+O0d0K9YOA2fapYws6sOJ5mDCYNaz6gkmlnefW3ydZ15uZUazVfkDC8XXrhpdlMdBT
zFyxq0N/OqolxAawzJAYEshVvdaOmxmSz1iDjY664EfNwfeoeLqFXKiDdQXuZqpEmpuC4i6Kmjsd
nGWHc7OYGWl24fyEndFgbCFHt0qxyJwE2c9oL0xUbkeQExtXg0GeyTjsXN7eIQFzGzCFDl/EIHiH
8WTnyT1IKNqwaN0JRJZ/G8JhMO8rAyVZ7H9CGc1ybKsoTWqz5JFZo1wUU5MOHaqRQswYEQqsvJnq
FZ5JFgf1qttYGFw7fdzIrnz0yk2Kdx9gf4CiqWv3PdTuqehyyMYizE/n89VLsoOC6jALtDeVCB67
eGi2iotLxOEHFOowTpdpcBIT+MdqnKeNN0zYo5aB3EIEu10r+qLp1DzZglzK0UdVOmF5huV2dh20
DAxacNRY2OZUgGFwdGSx3AtngExtkt+47V5jnAnaf7dtdKJtX2T+XGFX0hfuzU3q4/Bmfi2jGxqi
5RnGQm3mgAQne31YgS2jaXLwiVsPOyiY68UHOckkoAhXti/cKfhuriEnYM3cX34+FA6gadyJbq9F
kryaVxOI3tCJ3/HW6U96nY4SdGcIv+4GGISl9guN6r1el/EWGljvqe2rp9mV5W0TIX5NtCM91m5w
O0IhdlnkhMSfEmh4eWtFED1iwM47xgNBixdAviAd7/uCZieAmezbCCuWvOnclzbEEo+iNjoTNJLZ
HKv4Wz9MOes89lmN8gcbK/HkORZ9sSXYTJtrE2t67+LWkIaBJK4+gpLmvtkFpl+2I+4TaR1g8x6G
6sgiY3Cni6tUYSoNHu5rgNxAKfKRE3Rcy3UsrB+OPZP2YCLzXvgYTWRxh9m+ERkNq4QneW8QyApV
C7ZhU9yaoHmHQr6ElqsYh+mmgnBfCqS1l0u8jxQrj16FGRcnXKPMUMwpjjq2j8TV07YA/9igmsnM
qopd4wxLplej8pH4ZLPYIHysV1rtKt58jZH3ygEZvSD2GzltM3Z8aie98f2Z7xwFBWlFo5fZmHgz
Q5exAdu+FW0xPgQezCp1qDCVhCGZA+7cItG6sLcLK7NlAlo7YTZnx6Dm2kwxWgFIZaqsDW3xSubi
FmcF0x09rNWaheF40TDe6bl9tetFtO34GC9lfO4JGkg58Q1U8U+s4yhy/HL3v4g6ky1HkSSKfhHn
4AwObCXQPMSkiMzYcHKoYp5xHPj6vqpNb+JUZ2VXKiXhbvbsvWvkU/dyLrHJZ04dGlq/62mdzxUT
5i4thk85HXTWBPvUL8pdU2vvoOQCkdD9lrmQX+UENscHArGr63l9+gaDaxUH/5hDfx17sb5pxzNe
WqE+l/zGZ2N8NT5yh7ME6cGrMmZfq28yzqfRHof2fekKcDmZTkPeu4tB1OFh9/ixcRcaOycgFrM0
jvmVShzVRdWcp2kwQ+ldOuSMXbx2EPkT19yM0oX/N8lb1tnWi2NgYaxN41eRpvbbotu7VLoKc8wr
u4zCwDCpAoS5SYYh+8Rnf2K9nCDsGlvfbmygeRbtn8q3IEO07Yq2oMhDuIu3nat23OXIfh/O5KFr
lGxeDpLCCfEcF9vKFnk45l29LYShyZH21mderA/SEN5d5flnrD12HQ/mby4UI0wcfDM+dp7Hilq7
HbjZj+wzsaPFcAUV+tPAOE7+sSrk+iA6uMxehYIn9U3ES/NWJeZR5ft68IOHZD/eu8EdXSnMMVKz
ynwKkshhhqaqtH6M3aiuXoVVQrBN/UvFdnGIMz+PkKSKr6zkKO68pWPuz7+1TfNvuvrG7b9/uXgX
mRr5J8Gfm3Ls8eIY7sU0kvlz6tzxqheT7cfeqj9jnudT64kVlY//OXey25s4s6PxixZv+Ypjgc/K
snxq0WmlcDUPjFrLd9ts0jch9PW/32XHbYabvuLroLL1qyj9hRCFLo///Z8Gu/kg0exypFT6w8ei
+9/vClTnM+Zz8+0knacJ2v7U/vy77ljiPLXtp6OHT82g2zcJmuh8sqJ6WQ/M6vNtPmKHqs0ptNwW
11Rm2Syj7R6zN8b7wGkVZRRVbat4mB1EkgwWg2Eg+qUGVuwJd7UyzTk0ZWxFXi2mjR1TKjBWLzZI
ZPFx8XF9N6i0uXc3Wbo+Z9bLapK2YjkeF7c1BhujxPsW407eTf5mdO0GU1xn7PwSvxRxsm1G17XR
sbUbXXfc+gHOKLU265Yp/akZTKpMkgv8rhnfq2zE1hV6xYmjT1bh4/PNJmyBC0dN5onzuAY4oYri
1vrdtfLkJ5ihZD9Nz7xN2xuRgkY+5oB2vADrGbu6UX4y+2Xpnyk916fOx8s82hh/ZUdBY/XFVVmU
AvQ/7Qs7Br/XoBi2OmkeaU15WPCR4vYLQK0/P8JmtdfrkOhkGzcXMx9+pk6CPXIwv5XHV9vHTRiO
fU+wbY6JUvPkLYs9bFBip52NzExYgJTboI5lvopNcRIsWdt6vRWfZfqPMcq/ZtdN216t8TZx7F9r
z6pDIo2hvzbHPE5iJKf+sOSJebbTAmtX6kTPtOahXasuzAkPpTVleqAwN/UBGaVd4Pfsqu7LV2vG
1i/AAo2y2yzZNfUl2xyU4bBRu0jOBqi2fMkwm68BV4XVUzyIXxXWmq2jnkxXSX0QDHglCSFu/ZS1
WrjNrU2clrgPsYIZ6/qRq9SOVJ98ooO8umnfsJ47xmeMQ2xGkfP5pnN3GgZhMfysVVMZRJcgyGdl
cSscgSKBRxwnKufS4pIZS77HNv05lHrb8qkbVJiIpfJeM6GB5dStm7r2h8taYNXy6z1LdcXbM8Ze
u3F+UV0ykqnJxo/MMl788afoMvtczEs0TrhdpjS3z+tKz1ZXTVhUZbUbY/nDmjlH6ph1v6ucgn1h
9YSe3XmMar87tIb7C6GTJU2JCJvWavdNRYxt7ouGiqloo0Rm/yRla2ATHa8p8k+0LHuGFgu5QO6p
phYnu6BkmG10Yk6c8Wqn6w7Dan8mCkHWhHTvtl8qc4MFYTyWBYVA0/dsbRnDHsf7WsvnVpo837Um
3T1TsFNJJja06jzMXAwvyWi9TxnWcSO3r30x8nG5haZZNGPysBWvlRhDn/grMyL8kWUli00hcCNl
rfhofA94FerJmOp5A+ybo0W2K5K4fXbG+R/UqptRW91OBP6+RZLNZP/W2AQU2mWQZ7yjZxYgqY3p
lb8Dz3skQrT7JFi/RwozFC23yuOdEI/cEumB8MC4LYLaCKkauUh0VlIMOj7fo9hi5eYl8etuY45o
tE1sBAdde/2OzmPLfMuOQfsV3Ftjzvy9yNqLZqPlprRpX4n1bEqnxFLGC+0yGFUZ/z3fSrMTUVAr
t4/CsE45yCrf4KlfkGK3bZz8CKbFjWa7ZuDhzRQuYj7Yq79bLWc+yHXkW22w7NQ2bm3MfjHdzyef
oe7GgW7CqXresFNCX/ySkprrYwpLMR1Gp68O7SKZBkAr4SZrWO45eONF1UQlAs17hx5heVN70r1m
A4cuXrUoxhND2rsbBMU+c8bkHOfrckKh7OyyPnvGStqGE7Mc8L8vanoYXWGS8TE+S4TEy2r5PE5L
btLt+J92XRqRuaQHw767KA7HRtA4pIguHz3SrjvE9yBWYMt09QYgEqtfi2mPV/vdcjxE2pub49Rj
kVuXR5uoF2zhw6YRSb+rXGtnqcKM0ucvubl62rKemd99kHjx2381kKj5hOJYv7O7++ksnl7zAnd7
xXTh1FBm6KwlaTrKZVsPwZnlqESbPNog1sv+Et5UbmsxVns+qpMg1kyAYdylMfOwxGE6aEr7t0Cq
3fapMLeGbOJjt5Jl71caZktWm7rwraNd9C9z3Vwk5M7d3Kr2KDuJEGzrfpONw4QRlxwjILJ/KioX
PRU66gMqQv3wYzbLzflqXdVCByhjdKBuwZjdOt63YcfezZj4m5s1gId2/qR46u+ShWih71FN6MI1
rhA9vyblXBwdTKEtypz/XouDGiOrqpf+0DvVP7Mhbond/IR0Yu6yGl258Vw8+Kwt7Xt2TNdh7Onu
HuNbXeaxDW3d/Ul7mDRO7my6FrXZ5xjeduTPpuGZ+K7760oWj/Q/a4/GKogqnEiirlmepQA/x+oP
lJCGDKoatubAGEKNyj4trn11TVmdiITs6w5bXVuWcQQecGca81vm4pPNx3WfkAdnhsRlCI3kvFTc
qbPU75lI/TMytY6mdj24yjlmPYtRey7es+NMFAG+vvoukxx6tTVyHMZAzKRE2nkXK8AjnZXV++wQ
4pyqH5MlzLuuy3NZixCnFcFL5YCgxPY0tLUKhRiIss0mCzNE6+/zCoPkGuPQEzaXfVI3LKyEkxkR
TZ7eVzbTbzNHPyEcgFsVHvocDXb1b+S9m61hkRvxKm6SdWD8Sy6VdnlGO2vMd0BQpz7GdKUSZ5vE
CsfovLJNaqJMMwvqkFlGFWGqTdO4GBk5iGBg14zcTSOsrNo/Yl7dAFmZDoWQtyQYCTYKlYRJXNah
qc2XsrL0poWPtc1pEt2MKBOLQkhI90m8UavzT9XVfyfpf7BiCJlNNH9GkpitpakgJIG3hXFloEcP
vCEiPU7QfUWmsrfTzyTR7W6Y0bkMJ91mVYsgX2Idc0WBltEYIWF+vZfOTfb4iH0QAARoUIrkR9cP
5YUKSOzaCX3G0F2zsZHhzpbfUTWl+zKrlp9BN+x05oflYqv3xOpvcTN0pELrfxxvzU9S0PJQMQg0
/+FoGIi1PMH9Phf+h6v7JQpOduDI987g5ciW+Zz7DF7OzdYrhu8M9ysvbNrPzMq2pjUD/V7ZLCDt
T9PPPo0i/5kiF2F3nl5pCNu9q0x1qmLkyJJxZeAWByNN33CI9ttu9nCNu251krOLq6IzDtr+oxxW
A0/rctBU8NslNzbj5DTHfhkPbM/uDgyW6nMtm5e88xBGl/aVacXeYaeW1wZVNJIj2ziBHnbuOv0q
GtvbkShqybVaw7alnz84C/CuDOd5ide/sx3AYU29hnHuRlVT7PqprHe1T2zULdnYYeFOt9whOxjs
sc891k7Lsi0Oyrf4P6v8sUxz8NGxvsWRTbvvtUo22iMCrpgN7oOYOFVQcATklHL96GaX0n4AwLM3
amp+4RVJXqlhf+g1SN5wictN/zSz6poMw4yY5YJ1da+p8bSae0MQWZU4GaBZN7ZLNMrNh6trS3Kv
weLiW/dfxsl4nnF1FxqBuWNT/bhVyUoAGUcHVoDXxa1UqCypIlMRyB6YjGzSNe23RFJqioq+PMeZ
fAyG3BKcwMAORgL5l0zvYMfk9BS6aZptkeWZ3hnrd4Py8mnTaHBAHsmwS7Y1FfWhn5UdGnNDRd16
7DogN4W+7DBlxy72cPX8PTvzfFVpM0XNP11WRcFzQCxbv7ihRXubxbDLvTkINvytw7Bf13Q55o0H
s8Ch/IdiMUQeXeQx9ax71uXkO7pxu2LCOVBmNme+p11Hzdh7zDCVjp2QBB9ec/ExMJzcq6T+wBf8
htHqlVJsk1G2h2pQQxgrtu5Vf+RMdHe224YaqPptYPshTz7sGDcUm8ZyPgcGn5skc1LCb4LSzSRP
NgyHulxvwYzJc24QFqlUfnUMe48ssvrRFCKN/JzQlt2PLBFX93RuSbIkzUvPjX2YgpckKeeLnkbr
ANTh7jiMaVwbzqMe8EtONEOjbV+D2JNH5OVu0yI4HFxLvydNxrS4D+pQy9i8lvVhKrz8ikTvRqbs
LTz4yXKEVXJ0J6K5vuOyaSCQ6oVVtnu8Lus9T7gBUY0rlenXtcSpgS91JNwS/5sJBHhrrNAy2czZ
WRSEPWZNo1d/IQcEey3zFLOkdeROhVZXc38kpYy8xpj22ZRO1Pjkq3OvfvOOTDy6qzOs58G35Unz
Namcs5IeLiDnhUPj6pcZSy8Ko4kGQUy9olY/A9rdzQq6X1mZJ8OJkd+NsOwSIh5FE0Ak9qyzAH8C
+6LkA9DLtwUMGWDXuVlLD2EWWouRRt0Cm8W22hdC+WMEQwU0T49B6Ulf0UoSGfMMvasku7qyRjbP
BZ1u1GfTqV04wv12pg6pYu+qBi71qphRm7gQZlHCKgDJLv+g0/62E9vl157fKMJVQdqLW55x/9vK
rHj/iG2t7qXzniV5JTPKghz7kJijtbXwcdRjWKXeW5MF6a6U6TMEn71rX34qmWgmKIidqnLUjqXq
B9BtHPY2bIOMnGogYj5DLSMry11Gw1T7BcSOikXIROK9nSkWUupPVXqoW0pEbyj2Y7b2N5OQ+a2S
zb/WnE77VPJmdbBtQlhzVzYFdJdyiM03KayDU+g/XIZ8t/L4lx8LFpSYKCVpCQ2lZaYvt4PomM4/
/yQ5FdfAIF/JGu49sFvjqOqAr9Pg/9buU2ccSP4MA00pabrBYKgQqP1sDJe6hm0z97m/VQtd3PrV
e8l3oud/nKlUm8pOd2KGgZJbTRDaNCbn3Fg+1hX//ajL69wvRJ7G55/EaQZVSF6UbSuWnZgepDbn
QVS92hbxBvxYdh+74bgm7nTgGoO4n2VounO5k3k8HpWyXl0VOkth7Z1RkY+btgyI+2jUTMIDWbyk
0h/2qbDeVjdL961PeiQL5N+qb01C1+kPFm+A8awqoDFwOVgwhfyTm5vOkB2Xhsc7XA7vRZBkWKp4
tzpjjfIC83yWnhd01bBs4xknwBjsynoZN96c/RMvi/UUrPOor4PDPKDOel5KkYQRyXkG4zjMN4td
Mk0xTNq8Rq7HNq8YdnRN2BFGDevG83YTgZit1XYw5az2I4vhabQdvWRSDmDFhY2OYTl77COHYjAZ
uvAw7CfCUx+pc0+4FjIisCeNinei3dh1CIBnT+K9y82EokTwUOeBF3lW953y1myK1H2TA/qTU+Y3
z8vkfjJjvTfj7IVK7l73kmy5xRS+SpIXt5vOjVdOV89N+vswpBHWG7lniRmjgricPgciSmmooGc4
abNzWmyGCPc/LSYvG4V+ciYszy/llyLQyaOpMx5dS76L2mYRDeOPxJGA+1v7xeNETGhwNpKkeKTF
X79mV7gPTHQzULxyu/fRvORHPbKYR6OrxLbwwn5lYFNM4itx2+KdgvhVxvROs2iObKfCZZEO6cve
Wwyu5fIZLppsGlJ/P0x1TIobx4Tf6J3b/ZmWINkUg3+d0b23TpUV1LTDx2IFxNAnn1W9dtzcJA4n
xj3FBhPXHM11fi80k0lh4d1hk4eNqyL/m7RTDBgpx0437Jummy4dFi38qNtmvBJsJK5UGiWBNtxN
9OKoGyQoIxRuoYK/Ml2G02jJTyBVzkW76T5AyfYSFlEzf7jkqLBbOfhtNBlBtyWzw8FVV/tZDg/b
A9OkVvPNYH/svmJ0lXAxFi00idqHyeFnOCNwqbnXkZYLOgprjrw1wwqy+n+QX5H6intBzOzToRTd
1Na5yCr2qIzdO2myiKC9fVjgNGSJOGbr9MOIe+fsMpshXCwI/efH0R4/FoaJ+wHlpJ6BT/nEJheH
ALFtT4fEdcy761uAPqr1tyfiXdn6WGKGkeMFgsZI3jpowCU9X222FnQRa3aykpJkQtXkHFDZ3nbp
idaljKq4IlE/2Qtzv/JRZIEHXXtgBwklr1ejGYka+6pXFU60JkMZFtpOt5Ve5nM3dyVzfHKEhOBx
Hjx/tAFrFkZT5BHkyz6MWz4WsyBIEpRecjbL4DIX2UwAe0nOWrfjYU7UfuwkZDY/ZsFaZ126oWK2
GDPtclT7zUv1n4++NSn/EBMu9QvtnA2P+zVprK+Rm2uXS9s869L412vtCVwVkgY+s3/JhjZnAt7s
G37+8JtqtzwdIm3WeMep3f//CV8tXDbIJQbSRR1n8S5vO3G2Wm4VoYojkT/cjWv1dwFmEs19dl3E
39xsmI6DvJgwgJz//2OZ81ffV0DtGVIfg7EiJ80ooZ6bzwKGLPWfm50ZMmTnSaZWuMh4wTDg4FLI
8n9bezGjKV4QNWzbi0pniAztrZjEnhen053MBFfnRDwUgIEzg7ObS5KZbZjmRR82PeeKx/BxBEHI
Ip94imLAnApz0VEMyanjuxVNXWowHvX0hUPsBbwdmTcPN0XXz07oCyqoxK7RK5f45+g2f7VA+EgF
ccjYNMWmFzVyaLLL1Phu5grBwUFyrvKRhtlnsRiOHFhNmIhbryBDXeP/pGhk3dS/IAX/dMoG5+VZ
b4ImJ6zN9tSlC6TTFi+M6r55/dW2YTPAccrXh7v0T3MoQcgmF2+9I7tja1VY6LKhDY0lza7eaLU3
zVAQPYJIWjNxI5Iuvc8rkvKutqf2d9eYYS6MX14FLS33MbInmRnGBLxIX/MH+VYiQ5B3732v5rfC
4Qa334WgKlsGC1BDOvQb2crqD/A1kqLbxZznf6yyuU3Zz6CZ7mityMu2rQ8Os4wdpNd8Z1fVF2OB
/tr14s0wSn9Ts3Dry8nSa1fCOmwn07gsvXi+cWoCGmiwm88DaNCXNduky/y0duubYSb9zbbr+8pI
+uUZrPbak7kg0redQcI8rTR6aFHiaSIu6JqlGyL/r5sscTW+TpFdNc0Qfx8ynllj7/uaFqJkQmLF
aTi4Ql7F+Jyc1QlpMgxT5yygylGaROGAv7wRwS93lC/BkMojloGL5YNrYoS9T4RdhH5FQBuud71Z
BUZgKQa9q1PorglgvQilqQhzv6+uSZy/9oCQgA1WDYFwZgIqhl6S6z4FEaODEEJSeSgHMD+AmTKG
CjRUCMO/ZktbZyPrXtrAjt+dlC8n7k6kbfvWjUZ69IGebXn7hIPQtyK3H6pVEbFfMughef7mLsHy
lrp4GrDS37si+NEFHb4Gq084LoVmD+Zc7OBoJZEAW5KV+ma6xbefNvKRaiO9TTX5qMDY2HNlf8Zl
Y4W88VtrHGFX1Cq4xNLGPiFm8I1yXSJUe6yyYNIiJMpgzwv2Qu3wb0msmFwcDC3bvOYytxhDKMlv
6RPXCKfFcQ+Ql5i0CKfZTkNuYsP200vvgH9GAaye9JJwlT14lwajiVf88OU7PtaZ3v7Rm8t98IU+
TIi5vR6ys+95xskJ0TGS0G4JPLtDcuni1WLigfAukiQ0TGQCOxmwJc0YyAK3JklbxSci34Ih2bJs
E87OEyr+uqXW4gGE3Hmij2fQ1dnXlj31IIQ7I3TH4suORbfnEZGXPoW07kzvvYMoDzMLDON2mBQN
WNL7mDCGLiyVz1oeWcwQ2amrSfSfSk+0l/z5gxjnPu1dBhGrTbAWfqHBN+QSWPNj5eE5NrYuwtlv
ljCeStjOaSf3vsvrrgznMhSNOqW8K1clPqe6qI+V03/FVm5Bt/LAflTG/NL1HMcKz/ippgzFbKO5
jpF26bCcba080BHggbYNWKCdy4Y2cjHryN46mp4pvaWjHxZtmb2tralvFjaMzAIy7lNFRWspIkOk
xi0IwF6khfVWzEDFJnu+//fDe/6T9o4zeb1o4HzmmaRQxR8Y7IYGP3Aye9PeG73Pqs/03V0cQrcT
aGK8TFbXp98QC6ct+e6KgRZ18cxZuSGHn3yvIjjiMo2x+PnxjkCxfemsPpr8moe/Xe3fgYpDO56q
CJ/Didn+84hpyt3cePkOsNzdGzXsg/w4ZXJTMuL5aeNYx5qnp2gVdC2KDPoZv9ILmZDsUDsE4pzM
b04DI7IoCx6lb6YfkLWubMzjC9LKn54uayRTiNG5TpNwZqR9dtJ4mwmM+aJEQbIsOrDBaCWqIOzO
CV+rUstXzeuEU1Pat7jql5eW1WBM8c+Li6BPU5SFzC6LF8ocdtRV8umfDNaIoNgjrnuWHSH/YrKY
3tFzstDqG4kV0dlDOuofZoojIAW7uHHxat+I8uyxe7dXjCS7kamfWr/KPle3zPerBxppz3xxyC75
2taPxFENLRQw9N5xj1Y5zMiz8cMyBqQBkkQM/zls0/6J2xqaMGmlcx4WpTccnVPk2r2zg1CqoYdZ
68fIr+QyOM2MikOPZit0TIyWsbUiT/fpp/D1pxKO+d571Z9V49nqVF3eUxH8qOjZQFXChu+x2KNz
uwT3QfbL8ScHaxfa6whaR+ft3gEqQd4HKZaNTYBWlP0mDId9j4trgIT1X0GLWdsqtpbdMBn5LekB
SFDNdwlTtHVmrORzFe25iqCIgLm/yjJmhsI0LBXcrX2htkWDHDsm+CTUclZMyUPbJB8xmCPRKjfR
Pz0EXiCh9VlMg3Upx7YnZV+3kRi6KYRIx1Exxm2YZYl12BbcOW+NkbtvCX7HHRFXqhDL2KTVal4z
PHZPQnhPIt/DDDP56ZHkBj6FJNk3niDFMxHDbHpATsgUK40l4xLoO9vYxFbcZ667mwa/umYu7GQA
CEWS/WJCsfJkaXE30yk7VXa17uo1ctsGz4lVMHVa1Z86wSxVrvOH22Tentwzb15qh80q2w/u07Pi
TTu0qfDbTZJ3yMU8hi0wyYjmZHz574dwoPqmKyYCYx5K+Lfw0eMetjJ0Kz6aGbCCD4oH1JqT/WhU
IbYaOwhZn6Pf6ofKy+E65N1+AmR+SgSV+CCAtHlLm9yzePiustE4rVghrkFnnajey7fq+QMHVmha
VvHdUoSu3JU8bdNvpLH4BJYZ4xHd0+Av8laP4pNMJ/WzWI7ZxDB/SQoRZQWqfWN1PB1za92bdoU3
ow/DnLW3BoF52wStc1yDjAjI4lO5zOlDO9gEpmz+LIu5Og6zXx0y/JmvRtESIeqJlpRzcA6cxPrs
insSDOZhnfC9iCy+rVKX95jY3quuFk0HI9gUN+MYHDsz2zsxWOhCzl+uHt75j2GVyt5TE+bqYjeh
j5PuxSCYuWkSl+MLLKBAGKBNM25pHE+vSq3Ta9v8aGhMDtImW4YjYjmNMvmXOjSLSsMU+7Ii99Sn
HjswAyYj2Rz7l6rMjHPOpO0CNvlaxwudr+Enr5OYk9fEt3ExraO+6yAj2rf6GG+61Zuuo/3qNiw8
TXAvmxzzmC2gCiH+DFFheB9tk7o8FZuYvuWkbNXutNURUmEA9/Lfj8KhjVH0qxu56NNSumxIUXnx
ajQqWtqRCXLXxWSqOkAqOvFf45JHKo7bi+OiaQUmWJaY0vtmTqbzqWId5a3OT9Bf+eBHs8I+O+0T
t1heMJihMxKCPNeMjLK0NyMmuPIgHasCdMAs0Ivr19ayUwZ4lCOItta587UfCpe/TI8dEErKzL0R
t825RSZjoircsHY861o3u6L3b/JZebO4Zj/SRfxys/LcLtVKfSlQPlZGjFg7ARVn3Wc1YBFq/Id8
1kVUqcATa2uOeHKtY5l4EjNn8NMsEuc+2aPE4so01iiM6cCcAlIuqYy9CTL57HXrp10q45ovvbPx
1THD6HBbtb3cFsv/NSzCPlkI5cdiwUSmVx7cqiGimhmVvjONnu716vjoCobYm5kGdRub3zbpRbJ/
heR0sfUVtKrXte7ZLhb/hVQA9O2pibKm59uENQPnv2kdCzrZ8ySY1A1ZBsx4yNRegdjhWK2/O9O7
Wuaq7oOG+ZQTytyopXN3nQQbCuw0AOlGWjAd23Pf0kpPUs0ol/PfGN4XMEh2U5kd2VQkwK8MTjiy
S4JFNPTrhR2l5bKb15ge165prRrCrKtq0r1TJl+EV/kbGuJq1y7zwGpdXwZw29vYsc3vbIkP6GvT
r6oEYLL4XdTiMeRBlzwNsWJxQtg1BsNAdtbPoIujfBn4ReV+ySY/BAtQoEF/TFOw3CywSi+L8h9q
qdHEu2qOWH/nnmThaOzDQXd0eohkbGeQV1x3/EmQ5Pfu4DpQ3+b0kJWmSaDryf9czOFtbnixSMF/
MCG825SBmxmUM61G40cNSphjKyo3PQ4Xq+i7Y8aSDvYxqp3TWMy96uqlbW+5Kv7VieGd5lJeHUtB
Bc7th4Z2EfXq15AgL1t1dyPj6t+mOG9IrsXD3nl6ewVpK4/7h4Ei/PbRkUmEkic28OUASwZEZiHQ
jN9+DROwome+24Yy75bvAFb19VeATvw7IVC76aTRvsMrLI6p0k8fR/0JYYThC7G2u2+ZkTu7GEbL
FUuMNcr703pSa794H3XxrwIpc2lHBZDyv38cfSO9zCCWqahKZjx2uau9cTxlBFmuyfPHYKtX18X2
oZx+CBN/ujb+at7SxV6O6/K0K0xbmsf1zSrc/IohmnSlAat56f3X3kbhdcADbmeX3ynrJbgkzfgI
UKjDRRNdKoJLB5wW/PLP3IRc6U09W30rgMNxaxAU7sz3qhfWdpBF8Prfj2QiMddvZZU1P9zJana6
cuIjp4bxKtK5x/GWG79HUF5Csh/DYBitW+tIO+K/VgGb7Ei0X2UtrZ+imhweOOUcqjT+mFjrdUnT
+K3z14/CcuJ3y2yq7WzMM84cuG7eoMbXacZV7XPPunH/MpFhT0ghHEna4MXA0DMwp3NM/o66yjBe
5MUDHVtE0s37TRfz9rWr6VxHGsrNOMYvRU3KBKlMhUXgsqwiTnaF7Ie72ffOqzM+5hRw8qYy4m+Z
BjzFSZbDL+Vis3IB1M536k1vm8UFIyJ8P9f6UQbqZXGM/K2c+uItMcrvunCdPZLc3a6aKJdfzCQH
EjWy3vvYWD94Ns2Qd1HsOtj8NNCT9VAcjgcOEvdD0o48j9FdYvfMGDqrfjTD65SZlKJpfG1cU4XS
RoRchJn+oKA7YiVW7ynW+Z1XlsPNVu6v3ouNa1VP813OTIpEMEk4K08JDCpxqMw+/jaCO+GPdwma
yzVJ57rWMN3WvDM+cZTi+EOLRg5iZc1ct+BEV45kboss/h9159EcuZYe0b+i0B4TAC7sUuUdWcVi
GRY3CFoAF96bX6+DnhfSzERoIe20Yb/u10E2i4Vr8ss8aRJ5D8bwJrkDxQEUJrxwxVavcoh7Pepf
khczRQXt4qFtZ6me7NUqg/6atSfDpayqkWfHWVWEYB4uVqxCaD/uaDsHvokDqkf8lGsKs1w+zITu
qc+qa5vPVmHiDzUKHOhcwjRLwlBBoamLTt3o5ejvCEVQFKlYYosdol7hEHBPfz6obQK/Nt4SWTbI
JB4qFU2iUYOAHAnGuAGV7QlrKP1COFC42ibPeeVu2kEkTyb53lVXRtZGDYfbgDdnXZmxvyy4lXJQ
ZT3PQ0B3ZMpOZMw3TW4bT1BFzKfRYFgW6tzHtMRw11qFthPxk1q2TR3uqNk5cPZw1ybP4i5WwMmy
Gq6kp10b7lRbpdWTS+7YaztvQVN2DIpzmox2pSGwgopJ2EyrZzcaZ2bYtGu4asDE9WGcF15lgyL4
HVvN3AoNB0oH/49nQte1he36zqzqrGJJpTdBvsJm7sRpee35qTkfC7gFQ2/1nwXQ6IJplahGfefY
wtokRod7xbd2OG+A2ZYJAaiMaaLpHP2yO8IbqrZMgbKzYUdr1lCoxKHIj4NLiXSK+EJrEvbG3NeD
S+sn+wa/5pzRUbAiZa8fRGzU84z3FjdZAo2mUb8Omdkw3Mwg7oet81xGWnHOLOvVTJvgJNXhBqHU
OqYFFLbSYZCSTtKlpzIhL80sOVcy+RpwArOHGHJTNi0qNJ4TvCLls1IU8Cal2OQij55RDY5UcY6o
FqRdVKurL3VtBMsgVINFQMXMPoF3vy8lCgCDnLUC73UHx03ZWdOHwgVQ2E0RcSzhBxoytIOHOFmH
urVTPXw+rS1mSIfKs1lTqMT/A34D1jqkfyT2HPE82lGxcfGaVnpf7/980LgX7qEjNTs15+GOsnBF
Tilmw8FmlDOZeOqZGT11EEpJpqB8Fk5tcdwes42Z4cCg1ro+17IiIN0lQNlHT40ZXoIrsaLx2WQg
ScS0vuhVODVqiXzKTNWXBE80/iO4ULnmLv3W8BhS08u2YDRYrLLREYjjptj2+nCivapa9gE7hpbZ
w760cLWbhf060vh5kFp38z2tXIPBbNapZl5hnmUHOyz/+qBPvy2VZjMWDV2gic3m8Sf0qAToi06a
HivG/+AS5kk1OO+u06yz/NSC0UNFYCPJ8vyumtrGy/Hklgz9UH3cOcE8JpuQ4Weu73/HppHNGuaq
9lSv5SVoQygmiMguWWsbMGuAASTkex0MDQgzLhINsktYtiZLBDRbwDn3Wtc33GvmfeT9UsTezOsq
jRZczpd//goqFebMIvmJbhCc31IRFMxw8oYN5AwRsHlSCiaABG06yK4mxMAp0NrnF9klt4HhJrcp
B3g9dMWswZ1B0nzmpNhkB93aeL6zKhTva/KjGVF0SBPv4WT+0ZpiOkoP0Nogf5lZ7h1Y9JLwJPml
YSjBIoyPBqjYgCV8S9E1nucuXsYBjxuVAHAdedM8h0gFKZsV3pR5VQdvhACPQi8enKQ56PicJItl
XZsbPbTe28K9NqX1hLC3q7p8IdFvOQuuhxIVS7W138CpXwlWPajS4dpkTbgH5eLZ+blXqchooaFp
0HHXFIM+mIWay5ZpEnbSq80SwdpKYF7cDE97gsx9Qa9FQrS/ncLrt74J3j1POu76eUhOEvvh0kiB
7qltilPfeG/aF7uzPkSLFlIWfjvTmfzjbiPEFgIB7Y2DFjXIOeY50eJtHU2DNxQQtz8ofvDZwtHG
HE3CsEyzTYcIMDMLHZfKW1VWn3EUt8vOJH6teVueUH/mWeGXDiLI6PP7kLv92jQMDlaBfdUCTl69
4x+Frxy7bgS/5uUYHfQPaXePAO2aKxGrALvIbnCMe9gyeMeLwReY1LYSzWiVecNX2jtiC0MuXVgG
tZppX3HW79tTh0i9Yuk+WnGD9TzK1V0bDRPwUr7VkpS6KkPOh2WXLRrJCMlk5kraTztHUf7jWgCU
q9Q9afDrGWhzqom4qsgJiTqqAYCY5UDG9oULIwMq5q4PDSjBQvSNN09H9cZM1N8wwYWNPFLnFzfx
pMzxlgoTrtCF2cBEcA5xT1y9LauM0bVPW472ntc72+AE7fs5Lw7qN3MfDRk+pXKuDZiAh81d8ZuF
yu4wy7kOaiPIksY2Tknqr1wt/kbrIVRsDb8iqD4IDbId8KfcrxljwXUe3fZI9TjBYf5ANRysnQbW
KI8Hi6pYLictbhd4BD9JmLyZMBFInex5F84j1cUoq3NUK3FAZcO1j+LXAWmgYBjTFBASuVbpoX/X
B8ShMiYyLGbEOrZRkb0C1HgFrjD3Mad2KoYnXJF3NnXmFwgSw6/aiAP8iKth9FusWmsTe+mfTxHk
3LXDND5L7PMDvxYKExhC179UVe0oIFg4wr/g9L4Mov2NdXvNtJQbeMaEpiGemUBSdwcY5nlA3L9S
6S4JPe51mTHTTTbB8durijMzFgipE3A9fdOK4T0cMQ7rwn7omrKPDYUuiG7bF94jL3RAJykwBDc5
6WSLZ9A9foAh3PVarhNHI7g/fFqcMzma6lujTdaRxYAp0XoKy2uxwAv3KWP9Q2m67zw0zpyGubEW
F4fLPGJaywqqOBthNu+x0+9FGT1XJoTX2FQeXWVvXeE7c900ydf44YVEEtcsKNMq3QqVr33w+Rr3
h/veD3Cbs0BuR69fusW0REs/nNWBe4UMcGJXXjqd+lz4Nssm3UUOTyo4BoT7V+hPkD+Mhe1F+1gx
r5amfHs05DR69gwyCtlPg3YU7XqsWVZufqZZehHBO4GCPQZSAMLGtxe0dyNQVnFSk/msnn0kdkTQ
LRfWbSli7rE6BM/K7h+RByARWAEX3nIzdnKDvK0ugmCQTNnqvdm7N6OeEs5cNLMSGEbMvW6k13JO
aRlWZvfIY/1N0Q0pFqNbt51zdJ5HQcAhJdk3o4SKXsCRmz7y2MzpI2whPFyGHZ8o/tk0Y35wODHO
/nzaQOpbVRR4ta0ay0OafY/5S5tkNmCY4jfrh68s3LqxRlUKPdEzz66eGgAvMMWgpQM7b710Zziv
dWnOArUuJtvqL1HjI0edsycHBR+2+qB1TUbZqk/SZ1BCb1A38CQ0S+kMCD4Bc/1y3WgUrYY2100V
5yzn73Qr83qfZApZ+3otK38/mirOEHFSzF1apAcuXHA6EMSCt7J8KN64wMm7VLmTScsC/j9uPCfe
lpFzMOJ2IZkb5jqz/uGq16wgrsjeqpvSNc+WypxFWmR57HjPgCuYOyVgcvYzsE76NnPYlWAX1zPT
iR+UQL2MCdOBYvwmUYdgYMpgCfXnyxn1KyrlZ5l5oOynuzWVjJOpEZ2gIg0ASARzk3sK8KrPoiTo
8RcHFypLZyIHISHrtcJs1hli2FTerrBhr9DkhqGH3LyVsyE0yU4zkg+ZsKyD2hx19WKWxhPCALWu
lN4UICXw4Z9DbEy8SqmqbAAQ3cgbDTPpOh9ju9FKWc+FATW4ZChOk8X4IZdsXtEs6MTrd6R2O7sH
cyKHh6+KZ1gz0GeZP/cdU0JDJfvVk5jLJWa14T3XWMr/QBzmNAyt01jdxGb9LtLyGpby0xqwLAic
WpUeviqSt79b/Xq2+6GOOO9Le6HG9ZW5wclN8mMps7sdPkNuA2Aa8Wv8RsvI5Ybx61jaxH8zCjHU
+jUnOVKXHsugfA/yFtpDsI9DUG5adI54yzQNtxejrl4pO4ZWml/NoDtZuDnJFF56WkDVpD3qBsFW
vxZnjj2fOnCVpC54sIfXXC5KEWB6698JUMLBLdZFTEdLkpTzEA/e3E7LrQQZUMStwxPmvnJmuqKT
sb8Il+3H5s7rqa+1MZAn0y4VRhtPGb/MIDpR5baGTfPuSu2qaxDBUICsiiuVCytpJtT2ZRi5Jpn9
o9SpFXFi7617ka5xKVzzW2DmmoWtYH2N1n0hvizzKAK5FX76pfrYM7uqpLPIH3aY9wnJZGjkQ8o5
WXUNKEy1P29QOhRd/3HMHvgZ+trMTfsPaulytX0gk2AQdIxvugRGv3xhnbqYifZUmzyIdnppevs2
eu0NqeZdG9RdpQ2bHJV7ZlholhkHxSr8NUXCoSqIX1on4cAyPUGlePjVLAxRGTmRzMTYfwS6Cdcb
sEym+y+BD9pE5V8YKUetqd8HBXyEqhTvnnJoBW40TwfvZ4f5MWF8YNXKG/npFmgEr1gcQsu36XTs
p3eyrRt7TY3XeRJ+ERDgTKh8MQp/qde6U733gUs6yT3nvFsUNphR9YlElHiOcec0dnzXECS7P0xx
G3Op3/pHt69OViknHsvWVp2HnthoVm57CYS10P+0TILVCRL9Vlm89CVsgdxy8W4iaFX4KzrAOWg9
PJK+Oi7RhxlaEOgHMSKJkegMu6srAsiHYtYfJZV9aLKfIyaysch/G4WjdjfiEmf0scZQyWpVUvSE
wjIL++SeusaXTM1vGMxPKotJP3TPJddp3jTKqZCgvkMamNwop0EYDGyb78mG7IymuILR/vTNYtVI
8nXOiK2hzvgB1Rz4TWaziYHaglPgHKctPNvxHMaEly0/nqUjJA+kHWOsff4aTlM/+S0Lh4igwFTJ
5aJiJ/eT9I0+HE6jJplL6ogOcRuvy1rj6Euhk0pkfY6MCjxQgw2M7p+UDgdSkX+aZrougN7ShxDz
E4/KbedChyswYzPKyOfETb4imE0dYKXZgO4LhoQrTW23X5q9birBIU1xf2PsNRMSfytUai2r5sfN
E55LqRxlpy2C1OERBrEwU5vvQMUk0obZB9M+SC5usakIdqUNESdN93FuWzbJLxLqisZP3mq+tcmH
jo6jgBKJzkPKt0GQeyAHr14oR/gNdP5eSzoIQoVDKRiVE6kM8lk38sp0sbUP4k+/wEMzTsvE9JV7
tyFWq7x2AXFRGha/a+/XaVmbRgwe5MWJeZX0Q9sDEUXf6HYYJC59RNoy6clc54n4VqoYFRI6Pj60
mSizNzcbMlxmjK/kqM6kURl84uDFa4ozhvqeF5wv1eFNQm2PajoF+Gl/eiJ/Hj3nw7VvzBQedeby
DMD3QgLvZkKJA6yaKll0CecyfDbHyYWuHmMyRQvdt5nebNSWYZXh4Bo0lQYdn9/g/PCSeB5kjKMd
B8MPniEH2HhYq59a6p+9ocQxx02hCJItFgIq0AO1nXhSLxlLQmB1ZyWvbrrDBtn3NpaOu1BczEZL
ik9fvaLHO5y4B4WdieTPTs+GG4i6FSTzeSrBPACkNMzmWox8aW1obzXOD9XsiHlotTWTavKgCHJV
t2Ae2vQtVzI55y4jZoNWb0hw86TqlNm4+mdgkuJMGg8eGqepto7f48B+suyfXPaHxk1+i16ciYm/
NU17iaLi5Jvkzj13PSqbVsE6BOf2BnDmVIbJZejw4qQ50b6BN8Vg3ihcoGP+JvPgWeeE71trQqmF
b50sfLVEfAxEk8T4SekaoLf2gq3kR7UgBjqh8+w0Hk8a+UPiLLnLoJHJJolWRcflm1KxqMi9HMMX
3cYbmL+JgLcmNZikN2swSXRL6Bi3ZiTLQ44rvTaHwIjtletRNd4iL76RVx78i8K/vtbdM1gsSM+C
6ajvLHK8oviqF83AcjA4NbP1hmHddwi8xZbtStV5IJMB63CWHVMzgPDQ7IxhCwsQJzjwPDKanKHt
W+U4j16PXskc4R40m62tWydHMvTBRwb0qXM/Q5ad1qzx3MMTANuXfthG/d62HW+Y+FDb/dPYuc+N
PWw0tQOAJl54MfcR7BmUtPotCoqLFdcnP9pW4oLce+SI8KW7NG2QyGUf8YxDFP9aI7eRoHo3HVD7
Oe8Mt0hnA4PaGGIM2Iej2WQfWYwxEtvizBPlWqPglaVAUomqkTWPhflUmYIlyUKD16stQMMI9aj3
MAuSxG0puZK+HW7K7Erg5F5mMp0STHtD56dQ1bCHEqmsBhM4jlmX+aIV4RpDzVlPrSc3J4BQdOu4
rOZDRBIGi0xDITcEypunmUdZdjMSZHsGFYe+L0jcedEP1lE11JZu5iBl2FsLzGmIt2gI8hOR2Hfs
gweTKGPVSpoR1dfCGdbGFEeSG7UXgOaznadla5JBs2jipvAlQ4dLfT0eVBhIUCBOur5youzaE9fk
hLKxe9pzSI1DtD2g7j+igg2valirnHNIe1rVJnuH04wtKCptmBSBFlHmDHsKunpHBXagtbN6Si+o
EqH2jYUqMV/7sv/E3LI3dUIINQ0QYKaGmZOHzy4r1GCVAnVLYBEJaN3BglpPb2G/hmHXkcVUsbvP
x2mlghnMqmdf4NlTZiNYC3sr22Wd86tiwmLNZmtSJS7uQYUZU5k0SyplBihiZQmgSaVA7EfNZWjW
UpwYPJicK/M/f5p17LKWt/dLcjWAFd7E4JJZq5km5qROlSlai0mQxKsVvelqtXXx5AxW/FG6bKRV
kfyOg3ZDHgID8NlFznPUpTvTLl9gI6y7+BLEw0YvpkEy1BDN24laXnkJqRUbjEtjs4jHgdiGjkJl
3FunxneROGeMfQdD829gn1bSzyhjoZLbZ7CjtM275pE+9Apv7lioB9uArnHNg9rXCPkTlMqLEXfv
VGytsnYaiJWiWHghDuEWq0mIHBIKTgRB6HzRq2mlNX6J6qyRG6M9crIuj0qDK72+i8lv1VG7EzXj
JtMpNE3CB2V8FydRPk3d+JGperKy4qXOJ2oV89NKW/vW4CyZ09HtZK844q5Hp69nNTfdINCSjRNW
RM2rXfhHGsrnQUQPIz9VZ+w+Dc05B6l28izzubeCUxl9Z5V/BP1EbbfLIzoaxhtWws7HvoCJqYNq
QNVR6/urHojbPI/XQ+IukKpWudOzHRQI4cRTGKaXl9izWCtgS4ErJvmjymPTNdeSzBEXu+qUts0y
5eg+1MdOEo/ti13ix0tobeF8RHQlJwQoIK/vFs5pkuNAUnqMY7AlBTLEQesjgHeJsmY6FaCFKKda
rb4xhMwH7gJVGu/c1FlZtv8qjeGy5KR7iZrsEPrqKhFU6TTOrHWcrec8yqa6RQEzztwHX6DY3o16
Cd6H6i+1UclMJExGzaZ4dbU94ZVHarHfJ+mnMbpsDlmw64BPYFGC/2zhpKFqoehP2Qn6Cq2x2gvI
kXtZqc9ubZya6OEpyd6v6n2fZeiGTJtDrX+R7EiWxZZZM+weRnzk3IivLgJ+nPZfEWOUmcdnxXYi
UGOScyJHQrhq9Nt3+cayafH1ONqq3t2t5VNbefuE8bpCzcCIgKYL48sNFApVgrUex088uhyjxTUk
jSBN5TBK+Wt3HXrqJ0OLH7WG9JtMLwcKNkukeaJsSaL0Fzc6tIaYLQ10FhH1sv/NNuzrd7gz9xBC
6tBo67ZqkYqHZWuiRVhnDDO7WP+pgmBrJuWepucXwYS1h+poeP0p7cmFcWsy0VXnRg4IKctY+qqs
/50mKsJJvgp4JSCvOFTFQbky6VwFFUI+F57kQcivRrGvUmYfjSGegq6dfgYfBaFQyqrAxsNrsxSP
9Y2VBPcqGmhMu1jbLuypSN1Xy1/TVu4j4ZU471c92CFAF68IDWewyQ9A1WqRHOpIu4c+qqWiiDc3
eIY7fO9K66jXzRVQUzaLLRVOpLez9cZaN9bEYXN457t9GZ/S8DuvyA0DhxoOoSYleeJglUaxBzOj
INOuCuqeC0JhQ792S7u8Yof7aTy86wqBrkNO4UhWZNm7tEdm7D/sB0z5CgODuWXhwR/bbq8wHVpx
WK9gFeQhwmEUcW435WVsCYDHHRw0LTgzPchXSvIZNL6ykW3LVNu2uQeBEMqi5NI7XrHpBc30Gb5L
tdTKZ0om6V8Djcm1vy2Dcl2GYI7ipNGXNA1Lg7eNq2EL4A27+/MhSWL97/+l1W68zDyMU6XWlTt2
g2LX+Zw5a/4pc1qOKPtOeNo5MfY2USWs5H2xMJRA2evTB7wN3r5iL5yLIbLmWNKafdlH7f7Pf6Fv
gqnTR1JNPR2qSlbbO+PdAFazr/JJ4fN1KuQJpnxoOsuQ6iortx8KMhd2sffbvNh7cUyQ/r9/X0An
WjgBdKBK60/WYJ6CEBB43B6cJjp2mndXQe1g5561jNswHleQnbPRnoloTaMIYobsFErYWKgsbFmq
xGClRfiDbfu7U/yDDPuHMJIG8C/V6UMz4N8e66MJxZycDC4hF68WklVNUxakH1NE0R6BkXCzhWkx
7sU8iyNvpbrFIerVu+8HH2RlUWJL9dbo7s2ugUW55iserBjrEFFdXU3vCUhHhs4EJXV38noH2pOs
Pj0AEwu3DCPuddZPbuzwSqobnLgRkgDIVHhmTmR9mordzzNsiTNZ/JKnUZeU6r6kzviqQkkNNThP
DRyUVJsbtbGNNFktBmksQazTiaqYtB5SUSkSHlpjVL6x1H3yxqk4umQrPCPNpg5y4B2thmTUTsf2
HHabzewxFdYz9cJzTnafeOBfocy/dQLqInSrdyuBKDM0F3LXGLQ7FepUykYYuxikMN8aPVc1qWGf
Z/SIfBRuGQF+VUVzcmpGSKLrm/mytpy9ihUhALsKKeSlMDLmL8R5JZFfyOaPvOK5ndg19AsxjFGR
fXSkpFQ9Y2tOSBJtdeF/QuCOF5aCBDri/yFf7u293qXrry9Wf36umkp/m+3EBy1PX7NoRFbYwcxw
IITAKKmD78Cl5WyolU2BT38UFH0r3ERhiOJ4pS4OQ9bMGIZD7iwqZjNlX9xR0Z+NgiY30yYhrx0K
Nk9yRZxtiHvir5wGhLazND3/0le04Gm2t1PN/gZ4sZjJCpEwdG9pZV3yrntosXcF2BIvdSVbBzUv
39hwBhQ9kG/UXIQqxtMBiojiNe+lT4sVVEPNlfeiSu2F1WO17TgZzsLGgk0F+oiR05bcKspcoD9i
YXCCgVYdGencg/2wUMryLVanSkRCw80jjgYwoHIfZBTMkxX9zZSOZthWXdV6wSEyGXOidP5TnhEf
0Wc2PLtl57r02NTKAm2zXtj5j4QDyE2bwEme8Fqi2oeetjQQzrmssS0WRbhpkEbmKukKgog+4aOa
c7SqPHnBeLLSqwzAz439ymsxnEVxTpCdV2HBBk9BOXwc/Hvtqq47PKUxjKHcK79yP1p2hb8HhmTt
omLJxfUuu5brL1hfTEDRFhvfRcPINO/CVS+ZrUZEtmH/bGRM0Msg55FZDFNUL1kZupQLexTDDHw2
kiqu4G0WBAfHkHtSz69VAiMdkgJ8aJX7mx0zmQtthq94hhyAlqmbPbBvTtl9b8EB7St36y8nbxAY
ixTiU79nJKjAbEL6cWxjI/Vs25HLAtPJHB5dvGaiPU0BWLjJwmBlIEMlvoja94z6gF4FSoXFpXfH
VVurKwQTahwo93oaqrREC3hShhQGDKbKB/aLuSW08CqaB5HuajNOJ3hsUGvZw3kMYmhbaEB01nnR
TnfHLzuT6kr26Tg3Eq5KBq6MdlYNwl851QlwDtNpSftixlFjoeCW4dBM4V+DbcKlOmWO0YnSS4y8
tIEX+gp3gv+Mtocly/apTXAzzN0+ZEPRjGs9HOXWVoJrNWbGUyxpkkM622NQY/1MrHVCzmTZFxQ/
GBMDpEdkWw7NH/HCAcqoRgvNHz6VIGofQ7YpqZSTM8ayIrPYA+hf2CjR0E+5lZsG+WwuU2PYQ7/X
9lmavg+MePdWY35JWeCIVbjTtTaua38z2lk1b3SdJKnj+WtXUCqZxGyq7HpikasGw5mwiTl1a+nU
j5M+5VJPUEQTjKDTb62O0jertl7+fSoY+qvr6J8afP6rP+n/0LH0FH6VWZX91v9asvRPvUz/j5qY
aJX7n3uY/iP+/EjDn39sbuLv/71/Sdf+pqL2m45JxwAPHn1Jf/Uvae7fdEu4uktIVqUahO6Y/65f
oonE0hzHhaNpCJvOJiDZf+qX3L/xR8LEEqXx0dD1/039kj51i/1D9w9gffxBHAixoGu20Jypyusf
useGuOk7uowoK4iDvW6EP2paH+LBeYJTt9FJpgmRnBQa4YHyoHF6SA0R6IGiOhB8+mR47RKpOUjL
f+FJAF6K/39uZ9bBDW+dsN7SONZ58s1iXvfj+z+8xH+9Ef/tn6qj7H9p39E1V3Uc1TBw0PFtGP9a
HjVGfe+WHvO+NEgeBhWAuTsyxcIfLKEFpeLJ54C26HyG9GnLNg97QVso08GQnvCBKUjRsvhZGLr7
UTkWjf9ip2Qm1O7Hy92Nx60DmGqOO4OS3zrDR8SPS5tHVQT5l2tNzcDJtCkeLTkjFqoDUCG9upIB
IFl4eyFa9SsA8LBmhJEhhdrPg4qB2nW5XNuUVBtYpPKIQ2nXFkgtcf0eYPCdKy4bZQnycza+4l+Y
dVg06RUAAuDG0dnqq2wJW9thw4Gh6DM6IwjeU+RyahzEPao7ORVI+V1oBHuartcBIpbLMXEKoktS
zlXgBKSwURrzLjxYbv6OIywZSuRbP7WwgXD0oMOP3njQtoPPa0MKdIIhZU/tCPgKOhEl7oSI55zC
IqBNLXw8XlRAMC3fZtA2zlLxvVeDuG88lPk5S6GnGOW5H6Z1i3mB1urVzB7kwtcjlTkIBbIyKBJu
5wV8+bh87cgtwrbXDj4S6a6FfL+MHOakKtfILPWe4graDvMHyCzsIFWNGdKqkilgxYdt6lO4TmbH
hcZdrPA8514WzzlC4N1QsgxBjaqfaOWa47kumAmPBVIusgcFQig6YUSj6fT/cr3cGArxYovRVKuA
vyirveeLJy9VfyKzepENsQHV2NRV9Qkc1uL7x6CKQlRjPZ3nloAKljo31Wi+66oH2eUL8L+IMlFT
zGmfuDhT3V/b3SltH0O66j3eRZkXi40OWWYeNrqz9Eg/7C181rX9mQomj35rEsbLsmhuOcmbEvVr
Zg4vOeIKuZlhZxkRPbbAhu1vrWSQGXpf5C4+Qtc9d3g3Utu946tNpvdWqXwaxCXiqrr7zXCV7a6O
OujnY3gfBBFfL7jZ5M3wybCrKrW6x825w7Y+iyWSoZm1B6vi/mB3uKShGu3BPq4dXzvqiXYWPeSy
kH8lNJtT05sUABU3HR2IL8vYVRkHpuHtoQ7zd49YzVxYxm8+FE+hPrDBleISjHfLbbjvg6rk0Ej2
CnJ5ryQfZhkcBgMzhwnThjs7V4x4o+cduWL3EGl40IYbMsdvwGyiyvNg8efTpOXLYHd4NOg4y5X3
ounelXwideAHAS3QzkLqgQHaVjfiV5Ax5UuukfECuItf8hV0B+fQ8tT5RwUQ16xMzAOjny+IxDi4
bHPgQPWEF5QDsqrDA+5ymD91Q0CKZmeBA8PkBgAgZO926Tnz/HucedmySax5oLcvIiFOI8L6bchw
RZAIZvLQAxXTrINqo7IaLpdhqzWJeHawZ3W8jWN3dSLeBxbRWoHzyZpMv41wt4Gjf6B2g6nDujrv
8psauJQ/yxZ1n+RPv3QGbd8V1YvawUGkY3jpY7GWLaQlPYY7WnczoiPYNEFHz/QIzEmOadPIvCcj
1XftQJgTB3TCgA9SUjMcW9u7K0O9b+xiHZvcOuOai0ZAu0o6rLrMv0Kvg2XXyZcgKdYuzgwoxMOp
bMpdGyafVM/svDa40JlM2t4reaCZiJTKnarTxxgJ/nkGKNpIToNz7HN5YOzIPCXLoHOAU3n2PrAs
onfgyloLAcXU2nsu4JgPyrYanWn+ZRRLU8drXlofTuS/cfmDxRTo1yJ3wZsF+IR0frAK92/a6tEk
HG7m4/CRC5UwrbmiW2nTDenMAt5g1e4Xrw7veLEvMT7SZZnUaIC1ZGZRrb0gIFKoxuj9JEHRCoFQ
CMgqrbC+nbBcjGZpruOJVknT0bALFH1cEGna4kbKz6FylkIaWwU8Ed1igKRQlmd2Y78raXtpk0os
e1N7AWPCtTDFYMx4qSmwtVlcS2eZsutL46tWTp5JlpXKHcwa8yiM4RxmLxl5qBSS5CIY/GbGS51x
ffGAAkdWiF1yBCXO6EHVbSBGJU664iOVU8FYyjmTPRLSn3qPfffiNm2505J0SXHAuC/q4dvuHA4O
WWKwZRoHRcbmjufywwaywRDSx35eWYx9QwYbRtAScotZbTMJsCRHxE1gL2OIxY4yOt+iYznhzK94
9hVIEVC/vqZSkZDOQkcBJCDAW4dikwVlOvuyoQJBCIOtpNBfDbN9lbRiA74G+1J7EimJ5TEI7M0k
d6kK8AzwrZG9QoLlNJK27z7+RWNlmlzeDYEbyOJ4jqMgY9pJoq2yIQPRgPWJmWRcokBTG+LSej5S
JCPjh0E2gRT9BA+ESWaM6bdX5IekKC6DFxozzSEv0OqEhUOcvUuIYNWmHrofhQnLtiADTB4fsIla
dPAE7QSzy5pI5aYQH1J0LkJuflW8rUib36DHizM09SPP7K9G755NNXu3K/87h2bOTRlroPwchUEg
p+TJHbMSf19SzzvicBmJMUxRrWofDXV46uzymXDDKsyidFn6cbzka3szjH31f7J3HjuuK+mWfpVG
z1kImqAZ9ESivJRKpdXOCZFu03sG3Rv1c/SL9cdzcdEF3NGd96RwCidPGkkM86+1voUQCCOWOW5o
l0x/mDqaEz3v5c2DWQPYKfmMTPjyWcnvigPxbiUuN/sRhTFs5SUNSpNMAtZB1eB5dxe0Jc2BdZcI
mCTcb7npPTWcSBmogGWxBveP3jWPlugo7DC9dIOzBxZADmlxykEue+KmanNTdlq3neuYVcWD1IRH
3HGnlXBtrv+ptmfMubVD4zXSy2cTv+y2AIPWBx62n6S9KcRDNXvnvJNPUZD+9Gbzw638FoCfKqKa
gYmVP2mTeY8tHMSLr7cbnjyF/xlrLkwuRgEGveVmHjpYPvl6ujtHIWru/463IoS/qqx+8MsRfnc/
z3A4B/XiWPFfVze3tRmYa5s6sgVS/dLcnRQjTxfh9k2lQiqXSy0ihK9uEBcCemuRsMLmZQUxusd9
1Q+4Nuyq9u1PPuXuCmrjq63pf/OCor8Jm2ZFEMcYEN2BPv3kIWFaGJJqLetqpxxVrI12+qnq+qHR
E/b76bmuOLtOTuuyrwZ+kscUkA0Nk9Uhfm0BXKzkABCkxB5iS6aNxqvTZtixAw72mTvswmh8zcrm
kwMOpv1UbQTDOZJ1NqhI0NsjlROFPf5FKNHQu/vDEILKLjRyDlaDfhhoNRRdDCbzSNA/CSkPo6MA
WmUNcA6+E5IvOaeiNb49M9nMpSIH581ocFb1DOj6PnIcwjVk41VNsjVZO1+ZwmXGyBhwNjTXXygw
Rk21N8zbU+Phn5Cjq21pGIs68muybgmCpAoLPjA0WXiI683kIxQtcBG6oxwt3beJs6p14OYpfLz1
2CGT0t/l2XV+ARKQCNluqj59ZxW+a7l4lxNdEQs+HMsPvuKESKn9KEl+gSYcD1F2z9vkLyrqz6jQ
Nplo+BmhWBZpdw/yVhFD0KDOKfmAv/YhLQxig7QiIVcCIPNIX22YYO7jxHs2y/gjwfklhPFVGErg
fK5/LCcUEAlK168tLIL5YNAqz6thkSFf5kHB8DeopusUOC8NOzKW62JgDl76NufOja21Ow1hHRoo
hqgu2PZVyM/Rnu0qqfeD690EWFeLU6xvzFG9oWntN7WIzPHn1gWXDl0irZopmejAbYmDpCc95b6T
eB1GU6O6JOMImsd8twsJMV5Zq9RSJzPhukFI/ou5B0WPyy0yTftj7JxxeowXbGYL1E8/620PSc1z
1xngexho4yYqs1+tqB8hMPwliPUetDjxwX3FYE/RD5flXWE9gHihKvkSzjVHqlpfi9CBmy7nTwMw
3RY7I3lfUNCe9WURGLNgk66nLtfXf5J3SdHTulLdUXYFombXPxu9/q2P6pMRC29T98x14iHBBNlZ
1I5l03eX2j99xeF0dONuM9vWo22kut+5deczd/a1tjrg0Hj1JP2rJt5Im7WyNbS/WfDHSjtsq7nx
Hkg8i+Cax3q8IdkgUJ4qCnNyE5ZMP9vnQn9x6ZZ0erWkwJmEL99EV+42RDcAwtJVKB6YmdMOBdK2
3gMThI6q3K/Eqsx9i5650iPjcbY/yoJp/Vzh9JKFy9GOvNSQzc9tW+x1DSINcQ4eQADrjQfDW9ok
0PNPz8BiV9fZXYuc05DEl3oYtgOe2w0/H7uYXvwZZsSDAe+cOU9ro4+vet6RH5YnAn6HvtCWph11
wue6RzFLmIDqNbGE6gKl6dWCVRJRERgCdIuaar/8MkzH313be6jSFDn3RWB0xSdQ3IesCv0pLjn5
aFg73PoVVDiHWztvOCDJn9BhOKG4HXqmfnWT5seLwmbd6M5bzKOnxdlFlc7nwLBy29WEax3IWWNY
7D3LcY9Z+bcMXY2xHcNPxRS1tt4gGDKwtosjNoq7HuFkJ2OD7jluh7a7cAZ+1zLacMfytwDu5SfB
A3Fn74ADgBARNCWYtkTqWzB9jkOjXKd++oCVNUmrHMz9Y+e5OA+y97FKvkfse/gaC1/yOdg2ngSL
OCfbTuND3UbNMsPzvVB+KoUYr5vaWgs2rDQTnLPBQb5N8aEHE3+Y5Ozs1G8RMkxPETa1xLxCbCor
nvx1UdPbZg7B4DvNV89XSSbSiWE/jR1Ym0CTfxQtLGihODRDECG8vUG0yXO7xm9CijjufRKVyVXv
nARjK7adsBYw7+abXJraeumxGyGVctx+nlQAeZn0SG72nDi90GaCm/+xS/ZVN34lX/7hac91mwQb
FOdnWQlk6mLBFhdEYzqVjFfhyH6ttUXwxgbx3nD7OsX2cpWs+vg81kB/Qh4eJ096rP8JtVCMT06g
3hWjc87Kc/LH9chIZc9uVN1Lqz4ZbfuJcf2PFnPTc3r3aIicLSgDzdCF8VMT3OsuJwxLmUA/UDXZ
ttmRpDcOYDxHkV1+ZrTvJjNowH6JOVPIt05GoGizSH7tvL9xJX8MGZXjjkMmypN7AYUY7ZdwTWYe
yiB/lU1/YhSjVpE3EGXTlxxNKZ7hSlMSYWUPYHjRFyGzrrUieeUiRGkzqNxIhO9xw4vZBpbEFv8a
eh6tnnHJk4tXl4d6l4jilcQWCEDBGz3Eci1xE1ZmjAxvVxcSwXwdIM7GWrdRcQMXuydB9SY0KpZi
eUlcut7yd1QBHy/+qTHzc18nPzOe3tWcLR0SzXBINBIKg/1hhsFRaQX2wMEjuRtds9IiOEBVZezW
CQHiAmWNW8xqJHqDfDHsEtKdMEdRKwvYNZeIWRe4LmBM+URZqaF/dNbwFgUhqKjc+DVZBZkEHTKS
4L7nAOvwmp8mfeer3+J0ulfzCOd2/nBY45fCpO0cW/s54Qg0VjQgx5ZFe2G//0c9b3uuMGWAuII9
stqIkYsW+u/a6bx2PaP0iOmEo7HZFCVHZ7IqNBxpv1bmzjtTNIfc4FcN0KUYf4DrqyTqeaq1nAO1
11r2vPf5JPDsyXfdqy1mfy3Egfwe2bhUC8q0otzZ6Nh5Xe+bfChzOD0OtxoMYbxWJueY8HlEy1pe
gockkTd8Tis2SSTZpNO4HWERCivLbxrn4unICM3AG4BbZpT8sU3G7wZY5IBYvMkdVB+nBLerCa4/
4Qzmt9oVFVTBRnSwYdqrjNNbSyf6ikV6FWXmVxg42Gi08CBs6AF2yxmhjH2s59hbRfTeMY/zBj6n
NoD99cxtZY01/ClFQ6MiFDDlEGCV0OGqCjD+PCX3fHI5cesQSVSmHfIOjwzP8H2GhLPiMALQkj8B
R7VVx7FfV/GtsONbyzi15lWxeu2Ku+QxyRRaXsqC4uSgx2fCFlnI7b7pOeKE1PcAPD4QmN4Qhnrr
o3ar1ybEw+6aqvHezuFnZ7CUZN6LDZDMNIa3Oh4xSw20D/PmZXnyKwyLCK/xOhjhKXLjX69PWkic
fsFEkJMicS01ps9j3VxMrjDgY/djy2saz8ZBG7rrWMqnxgsZeVnvKrlOrY5jVyj48kJf4Zb8Rqrc
eU5880xfGAnTP2ZcG2/Enm75cWm5+6rN1S4mi0vCAoqGbeiHf342enqzDuomX2eAW7l4sLGX+qNW
sc3gsaTkwDN3fem8ptb0oeYtMYy9pQT4MH6b2iOZFariwSnYk2TtVz29lGHTHCOx70w8Z9QLkX+3
EGQLZ35OifJWzfQiY5xH2fhG6Sd3x6ojG/tHNO+TNr9Mc/RLsgJhkvTgOg79wh3js+vpW8wo+R54
Lh9j5hupXVi+wWDGNOJTpY+M4ecXy/Jc6oBI64AA4nkIaOvWKqaSDizIDHvGhHJAIjbE0b9w5EU7
3rO023EqhHU78lrJv/jxj1RSGRsMGgx08eFrksemEa+cUYqdIjIUCWqTpx6Bvc2wYlo8ylHdZH6V
qu+miSCMGGiOWF3iYmQagC0dnk/ArYUJ+2AvT+MoGedVxQoR8aypL8DazxVslBV1Fwl36AbTAJz+
CaoEM5yBGXMXCprGibmDk1x51EstTaVXWQ7DBoICaPh4fBf2SGfFyKhtMpIHrCTh2XXmbaOscFME
7mOj2WRUE/uB/IswjstjZog3I7AOrdWc5xwHMIgLimA17l9aCPrSI2HZ7dzYufQelJZsBGQYg3e4
xlx9W/tmJxAxQm/YtS68esNa6nBDMH6JeHAj61WF0cCIvvxlIH4MBO/eMnEJdr0OsokVgpj/I5oG
MJNi3bTmYVkxMJPgEk61XUKby86J+oth0sAHzvRGxmCxKZjAi2bn2egecPLFPtwdMEt8YJw0jNZD
MT8RajmwOWNVoV16tJbFrCh87HX0T+tURDD7sRPOpFr2NRYFkySg1vrAUuwk1any+kuQvfZQSiA4
MvudWtoH8YTk7qVRoLEm3JUNwgUt9au0pSbU4scl8mEuops9mwntBZxSDZN3p5uuFdNRQ+stP5Dj
vV+oU6WjXcqs3PZGf58ciGcDLUrMN4YIzgb0t3qbmhye3bhfz0QXfKxMyH/Kas+RaLeKgz8P1SK8
D3xUxjE6zTw1pUdZkTHdmyI8xRVMJys8ZeFybLd3HomUY+VlMM3mP1kTdBvMxsz4C/mBs3r5xnTD
l6uVLdRdFBTdsfhQt8HNPXko0qHbhSAxw0h7SfToVjSUp+jxafCGN7uihKZclG6F2hvGaPS0bps2
xT44nSvIubJmseAHhkX9nPcvQJq+hnHY007kV9PiJ5FfgZBfeiY++hhrCyiWsLjmQ3J3+j+2Jh/H
vgXT6nygaeEBS9iqvGUERKb5Rua7sbyNDvDOczkBBdRQOjY/dPkkhSxvQ5f90nlODxhXePzwb4on
gj2FBUmPlrccnEeYUlRpDPfACX+FAy2NA/+6SKNbW7W7BRmWacObabRnRJSDrjdbvIc5HVNrtjDM
4wmFVfS5/cdvN5UH0CKb0d2EHMa2ldNOa21C0fIi3OTptocMsy5b/hWt7n+Yov7VbLtcScFnFweR
DQBy5O4t45WkRRdr3w4KFiwR7BwlRc1hwdabLCspt0xBItd8xY3WMC2n41182AP3/FGCv0h5Wgve
UIfjypgil2WvJZZdo75N7rLXJpwC7AmCaw5iG6/Dd+DFe5Hw3fUwOfZJScFdNt/t2N4MyiSJylbA
Ild06LCPpBwJozH89KLf3IO5Ba91q9lwfN3lQ9k7YNrHKXx2DeOSefyfPjVjX+suXinXXjv9esH8
gUWL/MVsMULWp2MRm+xx/JxaPtFH5HcdPmGL1o9VH/12IZRr20TIMQ9wq986Po4tAP30i33rYtrN
w/LO9IPDN6+p8h6f2B6l+ceJe0qemrNeRue8bNappzaV4hnSBkL//abn81vaqDDF9J1OMzmI+Fev
5hevaN9KN7hUyv4KAj5qYWs/dePQbIbC/mo6694z8OBD+0yP9qUNmqtGaWxXwmKwnshkvtsN7bYs
lpoc9k7Au9XF416p6W3Q4++uty5SMc937PASQ6M9aAnjDi5Kj0UQnUSghnOR4nERRgH8tT7iveMk
N+LLFGyv677a1g5udDATL5mZnYW+vOZGT+ypKDbL9olxp9szcbtFsv1K7Ulnvhr9Yj57awSoRgvW
LZ9oKxCXFDka786BMUV/WF4aO2zP7pKJqOf+TfAerawqf0z68GlBo61NmHYk0Na6Jl4KUP2MI8SL
A99OEfu3oTz2mrFTodrQ40zy1eG1W1ahJF16xw1oZkBb6X7Cbz7ZF+KlcI+n+WXU3QtXh1/qPw9e
Q0ADg22UJzebtRJ9m1/VM1FgmlfT9Z5mh/a5iPy1mw1vHipXyBWxN8JtQVjfEEgKyyIwZcbBky+l
lL4X2IwHjEOb0P7Vibxea1AW3by7NsVwXxaKBNbuKjGnl8IOX/Ca6m10q9kIq079jfnOLQbVjUqs
p+Uvy2bxMY/yq82MHSV+Wztvr/wlXFd45jzqG0ZMPdzDsVAipoNlnD8aaZxHicSezwZ2cRJ7FHKQ
J+Jg8CQRDiL5qTH2l2N8k21y4zL8AroIXgTzn3B4Y9jlT/VX2400ZfTE40P51TW0EJo6FzoxX4K+
fzMmxsdxLT1/KOm84mha13xoq44UyPRhjuPb8gqrllcUeYGNap1yAU9HnnjO26jyEY7JoAxIVqxT
0iKHGnttT/OfL2TZbaFxepvE8luqu/w+9+60fNdwTI8DvnC/WKIkcMV33bQUaaDXr+bWbi96wq4h
Q4fDV9FSbRvUV6dY/ePC+P9+oJep+v1f//MbimfXTE+/YVwW/+7vMSzn3+wq/mf3+T9+AdOARPzM
+e+uav76P/87jdvu87/+Z/9hDHLMf5FNNRzh6obnumTv/tMYJOW/aM9brEFS5197rvX/nEHyX7aQ
+F4Mx1kq9gSGnf90Bjn/0vEKGdTf2RI/rm3/d5xB8CT4+f/uDTJt2zEdW+oU5Hr8KHfxDv2bN4hB
q5UTVM7BS7NdswsfUxqlSmt0sBQyeur7Cdk25ORbu7UJbQgLJmDibBuBykacKvZlOi6WBWalpDUa
2JstjTChB0XMRlTN+Ng+wKxD4kTDRIK/EcijUX2MoQpHBY1w4zETVKcZgFu3oV6/R9Iad4Dd8REE
U+d7Ljt7YbloCQX1tIbxWfcLHyNJEBtVtgkGw9xIoAcbN4keM6DIJGgmd8Vud2OYwdfMCzEP3dd0
dAFhgBZ4L8gpZgvT4JqT9kJmP9P0BAas2HfdHwNwG+DZGK+72Tq7QiuidYfnyS9MOrWQ9X89jKlY
9Lzp1JUhmmL3HTdj9kR8JN1hiILII6PqouTw4XZ6uIujjvE4BBlSFicLZy6JBgbjibBOxBO8bRm5
BJSTnhIuml6FOLIfjsfgaMj8XJhe+FCXlXjSZGtDYOuwG4TYRIT5yriX4mUb4AD7GfbimCq4Nk3d
FRXT9QfWkFvXBSdOMua5aeLgzem57GGDwQoV/c66c5WjlXzrRKDwtJEs6/TsoYq5D9KeAI2BS3Eu
gr1NxeEGgmuyS8oqAg3drhPXK+9uT762ExxEVTGUd6MBGkzfBqzT0nTPIs+WkcbNlo32PHsVjXzS
yhaRgNHGmtVbnoPcSC5QNdqNztbDScmoztyCnjwtC1YZ3XGHhBtI2jXRafjA48220OSd3zE5Jx2u
ufhgl6FXxS8UT9FjUNf5y6CV2Ul1GkEl0Z9mu64eh5FySVgpHyXtUoDwGYvKyag37VNVu7w82Fsa
j+lw2khi9eQbnyqrabaQszK6AELQ9PX07JrZX7Mav5D+Dwhc0UOZxOG+0tZm5Yp92KTJrh/nxwai
KPlMpuoWVZppmDwrxZ+bwOIfBzHc5Iy5dEjLxxlD6lb2HPqsfNCxKHHwmwjOgSHrV1GFbNMqDZG6
JPYNxIsCglKuVBijAhON1qr5Kcmw4LRlf2wg+26B+7pM1eyfQcLbb7Eq3gJCfY5A8gvyVhDMYUYw
zYENgzXYB0PzpxGafqTsCyQANpBqlEfDaIxtzsw5dFA0zEnyURmmcG240VXliqAi/vOwQ+SfIkxo
ZVPJN9m5GxWCWi+K8nuapkucfhfDaG66EQTU6PW7Lgxek4R6c45P+6W7WleQLNJU/FAEvG0Yk+4J
dy1E4HpnToX+btigUztaj5kH0XDiZOz/pYnFloR+bXJ6mfIZfws3vAqNeydz8VZ204uhUV6WTPIl
xhbzoGy6QYMCXEAos+tMocUJll27pZIrUAzEBzNG/aItw4wCa+c49LZWpnH0emuLa74/Z+lrLj0S
qWHCLKOgUQtykrUzytrd6DqOgS7NX+nd8CC6Ne16S89WfDYgyA625oMNnIHTyUODQSd1XPXRl6Qh
3CElF2t8c+ak2tvlg2G7zLpDeZ+DdvbjV1Lo5ZvAnx8AJxnUIHfYa6CByA6N0Y4+TdXOW0xHtl/a
GfbBXq/pfZk+YQLOe9eKgVvNV1aQdiNLbvBChhCfo/ISlPWlGSaW+H/A92G/dgnz7YKMp10UAuKD
2UyQ7kZ/rNU2b8mRAsxzVpzTT5nAmQTLi4INK2kPOjTiVZ5k84kbuLFpsn5azw1hIk7KKyWD56T8
geDFt+UoFuhMqIWhXWyPVs1xPfTmx6TnN0K9v40taYwg86hJb9opj1W5JNWgAlL/0m58bBGMXLFh
y8JaQD8ORrciAGsww+IyNOvZbMXVGshI9rN2oGPgDYEQVdOzGUNDEGREgk5e4jdP0htgRexfqgle
849uyYKbrenu5wiZ04OwsEM0+AgJ1HNjkU9VSe49rTSaJWKc2TzGzn7Ec1iTDGbWjIzMSrBrl8YM
RCR1iJCsOJgRdsJOgosrnOxnTztZdht8ZWTDoQiw7KBsU9Qu6achxJ69SLx2TkL7Wc/LU7mFtRnM
8YBux1KtBdewW9IXsxNsWqdmyg/NGGNo+yMoricYSVqPKssPagYeu8j9wAxEbkSwC9d6RdtPnj8E
BkS23H4MOlN/CU0WKw8tjrFH8W0gy97ZzxT2/ZgxslPNzzRRnvvQ2E1oOTvYJR7N8UCogeIjz+ba
c9TsR5cGO4qrm42iv3HwSA8nFbCHKcunVVDb9xrRCmub1wECfyRLcrLH8CUx3KVGFIp7YCKDGQ24
AEmtfGdbG1CaPAIId2zWTdds8BkDdU7anWVZI+gG600zwCDikmVQVRkeVZNULoMbYWcyLSrBTRvq
aBVtGxkjxeCEImrHnppv9ABsBf74nkoRUppWNGRH3HoIlLNR7Cy9e1T2dEzTzDnGLcHQOGOSH+SC
ztp/3IvJc/TKMG6Xsck9pRFeqpjXvQnJmM998DL0zBZGyleH5TKfjMlf+Br6SXRCvwWQIlA15EEr
P1ItTk5dYPyMUUgpL7CkdTy4L97kCvSW/Ju9o167MdiTjBS6ZMZ3VGDybNwRm14Q+lL81BwRbwcV
gdxKBO7IYTEPOuluaoGAbMONGFoA9DKgcmNw9OVPx3gaZH+9yGGHciYuqEa8z/GBkbmLemJicXgu
i/E8VUHPbJ2u3YZfI8kbjSNeCDnLTI9VTlqSxPARLe8bGu6SeSBMvrB3W3wWBoz9kxTGfO6tSp3t
j8bu9IvS+t2QxiWIWPOGk2jcgPXXfNjTtaHeK97obV8yp8XBcsGwpTYD5tLNnJRnCXGkaKZHfSSS
zvT20LgZs74gV1tDsRelToGVQ0Q15iP8il5q4RHUqnseQXDloqgd6XBoT/SDOD5Vj/suDgsQe8Zn
a1IQNjJ4xbSdro1YWRv6s/3yb5Zl7sbluryNppmrbeXsAkXdnWy+sqR5gPnqbHldf0yU4Gaogn2h
ns16xKNdlX/FQDVM1qtTQR/rOlOht+nD+DB5prWjI/w4mcHoOx08K5qqaIEtR+aqOXkgvI1oIxQ7
HqBefLsQudoqyDeSzgGGweqc1u0l1S0aXiDeKMl8wyJnn0R7LOkVzOu63ShJ+CtU+QFXi73pMLEZ
GWchj04R0rkma3buvcTOIxGV/OI5LGCBXKKdZUL6MIJp9s/3H6Zg8j2cZ1oBpsz2KOajL9PPkDIN
0Rl3N+Ly2hfOH042zsYe0mUDovugYQa7mQWmIG1kuzAHPGQBFISR55FC9yxf52XAnpiZL/knpYMs
3x3Lhotdikiq2M5pXfguETPDLQf8t1BFzeX627vptcUgRjOVoo3HBp1D9aw4C8K9vuVAu4v0+jWZ
0J8nbga+47YJ/m7mrhZm176HOYMxnm2tDmghmeHPfc0V9lE2CFaGgRXDGfC4ksBlpt+SjE8KnUVL
u0d0gIWD9qbG3AdD6g9FnpwaYdh+j2UMHIGZXuu68YDsVvu6RpkbMGGS1+rWQYwJn1ouBGYZjfu6
HPSdSuW9RzMCqGJjkSK1uZqmWG1LaQ9HwWlIhLVBffgY4+DMCNE60xpR114P+MEuSaT2FpbWB5Ea
fm9pT3izIZo247Q2++5JSwc2LNBc1X5umf3ioz5zg9Tgp04RHTcM2kWX0NNDMQ9Hr/yhsdR8ikfo
l0miowJSL03ztt260XEw3Yk6RXhkEiNEKSDY2QAfJ3CKXt/0+5gp+eKOaldFiBsUI2+wLq0I2FzF
OkG8Pt+zVXcvte6c3I6ppKF1EEgM1G3aE9pNLqS5U8WPMTGx/+d/ugGMUzGeXJRJKgu/474ZLwkj
ka0shhcMo7fC1JldpE1z/eefGl2PdlHcwcmmYDXEjH0Ny58yamkY6/RpN43hW0n2llumjdTQ46vm
JILz35NbyiJhekmZ7d2O9tpSz+RuhOUFuSo55yEXQpD+Jx5/8wSyk+ynQXG43uavdcTkqLQq6uQ0
FgdWoD+oUfm1boqrqIt6x1X4QZsqY9cRWOQTpaKNWjuJgS2aCNfBtW+tOevHFpC/J6Co2ZV3HWN7
TwcK+HqzPuHwOLhj5EJ/8xShcYyBjlftUhdmU0CXzESt1FaQivN5lN91AECHQgS3svJ+yABbmzac
My7LStCDitxUu9Fas5nM0bi6i+rK4HNZ3iJUax8O85/AyvxOYSks1YzpIeLGMRth7MvZuSNa61eB
z0QYpp8op9k4yMC5gjBKImHZrPt7SrMBtvtWrEnRPFTE7jm6M6Mq3IbCHRSHuv6kp4++qyL/SYjj
r4tQogUr2yFPET/oWNB4sLJNU3e9Hw3zPipyJEZy1usq0P1cS8nLjw6gUm3fjVjNmiE4SKn1h4CD
FWcIpsCp0J9gC2E9IdTajlyBveoFMFT7kGerVAPP1ukKkbnBliiwep3N1PpLGD3c2chvWUKaNpe1
R1Jj2hczsZKEAjnuu+2JM5/ty3ggAlnwwNP9qtE9xvEzcGbQEhTqTd+ZHfa7NEautnmoN+SB5L6h
2rO3ik2txEBNc/wsLKGvM73e4vvIfCeP42teIdGqNr8nVYjpC3yU7oCmsAbBFQY5CeTillZ36iCt
5Mbe8pIINTwEoRyAQnAB0CezANT6nmQJUi9y8XaqySM//NOfpNCuHlrOltuwz3EJFgkbp4W1xEol
69cd9PJr0AXRu2pyX4OlhmxgPhWonr47q6cm9jq8FLq9hjWAfu+5Ly7RSeA76IwT43Xf8sRnmM2+
rXP+r/Sq2dIfdZIhdeRxMuw6ex4fdFkbBEQ58Xmxq0MQ1qfLTJ8wT3/nMjOpCE0FxmNiQqdCFuoE
yGiKdYDMaw0fBlF9dFPz7rrvgLbh/7bRn9y+l61FuTbVs3kFZ7AkPjUQKloFcc+opr+RlXWZIXsr
iY2sCdviqrk7pQZ+rTqXC83uFdqJue9UhiiRcMoe8zcVstYmA+mlgmUAYFebPZeOSUNT2DY+RY9s
oJ0T0hlaAyAm7IAG3j2J2h1vxQHbOAOgGltKqrt7TTxSQUozup1RYlYJzpV9usawClAitH8kyEa/
mFzdb4LlU+XUmu9ac/V6H/oKIF+p790ye6Rp8Zzj9jt5glBPpk2PSZKvladzUNDrb4u1nblU9Nkw
OdmEgC07RdIBoc3cumAJ80pMfvwQRqST0lkD1ekaz5MJ8HxwD5ZCOSUaA1yucf7CCsCMHgJwH8qt
Y/Qe4x9svlkNXtgy/gyJNjJCqxkOGBzsJM2c29nG+DyGX02cwfOmT8jHFOZXUeWdLVGdjTq/hmaV
7IqU4wh7iB+43DY7D+q1g9F+LTwneHLZ09ddHxL+raYDkaKDZ9OknYGhXrU0RGu12uTJRNOGQVpD
ZZwwck9vnl3ZrBlrA33ALnfjVOiAEhg8TvXaV8xA6tjW081N9AenNfvHBGFMulzyFpKrw3TgOkf9
c1xcNKeL98xw6o3SAubzo3VQTsiQzMyvaiRmJFdpg8phcK3hBT4jKD9r6dxe0Q7JBfSCNlJBpxgY
J7cvHtLRTbfGNLPXMjRYz2Z7UrHVr7MsZBl9cELvrkKb3nLhboM0cIFq6O7xn38KBBfpieyzU/c8
8E3xlUHdXd6WudDluiuCr7Rz6rWRwCYbx+nNCbp5W4+OLzq66GamDax59jeZIYy+eD3W4USrAPHo
DVfFnWvRIRKG7ZtB2HqgWtNvdSUAO/HwUIw4bqknvvTthGeOsY2OzuYAJcqD+apHVDoUCea92ct2
dAfBDhsM3N4gQ5xjpHp1z/D2k6HymJToI34p3aIOl0/7LHXcmuNpHIgf6EuHmNAiPAQ5JfXcM6KZ
M6pW4IRvln7CHMutaCewtla7HSQFclYUkci0ioqbwfCeEm/Y4kgn6iTpP4MvsDE557N2im6jT1dN
UKdBXK3aCVJ9zlTIE9j219xqR7IGSxoLVWe56VFvAMTTiN+hnyw0Z7VxPOPBo8WMZKo7bkp3xb5M
kj3EwLwXzovnRV+0vI2A+2V9EnQTW80zpcABNg92sb4tXyzJ2h1V3bmmXLlIhh9g4c22olzEs8Be
VRq1rRZGsbNhXsvRGHy90W3Iff1801MCL7ONP7Evjpww+i2BQBfjyPzXMDWayoAP7Cn/ZQv7Y7RW
uKNSU19J1z5Q6wHK2QBiU0YxkEktBBc3mLuKLiVyJRHnORDlpU5GofiKNOcZVhTqWTwXWxqfc05D
8iLaZF48o/j3XfowU6ShLsepCsZM05lHRlG+NUem+WVZducAfj+umddisuimAFi4yQKFCUQO6lgg
5RJgPkblZMOqa6uVY/f/l6jzWpIUibLtF2GGxnkNLVPrFywljnbAkV9/F9V3Zl7Ssrqrs6siCPcj
9l57vO+Io9urKeP0SRgVxnFd3ITpzPCzj/+wN1trHMPZbggBYXAAUXjWLo9qrefT0MbtvvacC8MV
5iFp99trr934hEtimoGz52HiJEVcvEdZP5+Rtx/SrvTY5CbfoRn51Bf2i8pEcpmj4MjvRQT5WXpL
yH3vvMoQIjUBfpsxjb/VTJNAAS93EGcetC37o/QtBc9TuatYJagSDSQ/WbuAzKRR7YyWwZGH7wjF
fnxIZirqJAR+ac+/tac5Pg11HCqavBJlS2kKsc0d2o+27W8bGf0puxrYnTKKihV0S98aOowQh8bQ
xABOMlibSwSKyxxyuYM36XD0+qtH88VyE8uBr5pbZI3DDrEveGjX+7M951tRa9JLdldqhgGYAbu/
pJJ8YNL+xXGxzBnzNbCOEGunjQspBK9aOt9HDri3epq3uZd4e0rZ/TDhAyoRYm9Ln4wMfBWHEZtK
ZeOEQ028YY/+FYbPA5YHDVIBKUJNGCrmsSqQb7Gft0enal4TjRPZATLTx2fTZ3oc54N1xH9Mis8X
5/4nZCw+aeSLqFigKmidEOD2Esq1SqOUJFgd4jAXQXeR3r1J5lDJ6Nd1E4pIp3k/++HCpB57XJ1F
csns9oipBaIsBX4OFX+ZwbKrzSTqVCZPQP8x6QFGXjkWoao4ntonZyJwPQ3c56gukNvl3kXYLKhB
WaLcwCgHjyjZzGJ4mgf57CoW2czvG8+vd/HoH8iAQlkOryX2cQEF6cc0qs9ZLSa5oRg3NnrYY9Ly
VAbjvZyq8ajrAWxzlOxRdzEOiHWyic3nUWXQo1MM93VMWJz/4EGbuYlp6BOiig++XdjMbIePrmTI
YYztus+nJXUHIigHEbdNyOMTYmjhY/2bKoshyfCDbKbamfOh75NX3+SMtAxJbnWpq4NImag0Rr+t
kQvvazw1dC/RiigZa+0YRgA4R5AdF+ovvJVdM09Xa9x5JINxwnOJjkjabLS7jM3CYW0jk651y9aZ
0T3nMpWlbas/IDjzPgjLp1klwbGwJrm3ooZKsi3Crd90a4rJvzLhFmmZzADOwaQoQ4hAJR1O1JSY
SIfmI+gbPPls6UkWZtJKtNDGIHYijWDFC/nsedAtEouMjYG0rtx8jczqseV9O6TEE3fmY5HJnQSH
RFrMJWIxxYg5DTaBbz06thQU95jU9Mg17nIttIlGKWY4A7z/4ihCGJUhiqGDCesmpC48WgofkROh
jGM40WzcCppiRQPdH0RO6pVGp40Y/b0KXeyduHYAsUTwTeL9kBhvfMQ2TnhfVZa7Rw9Sy2bcCZqX
TReZa7fLU5xFmwjO2c5eeqg+g2CvcZVOgsw+HX6EeTlsA5OKbmS32ar0lY2MicMWaACbIRr6HOyy
9qAs8WbThP8UPX+cMkfLkkR88vr0iF4UHCn2nkAOr2JyAM3XHzMpmYmNDjP0ssvY1Kc0zD+7OWAP
J4Zq7TPkWY84Bqp0GonU3QQuqCWWEDa+4xXjOJADDF0nNYGgJHFY8Bde4Vzy2a3GFYg/bJmD0Y5g
rHgLO4ewM2sZZuaqQxoiASgBOHamwdmZgSQ8M4xfJqJ31g4Whtz09kEUlgflDw8uyMiVkbTqBuU2
fV1Pg+KaSLKDBqVrWtDfNN2zJTT678izzzOJDheJPjpsf3ODaKBcPpgm94pD2MLasZ1qP8KgU1Ni
w/orNr1Z3Vp5D5W6sSg629RfcW2doAkRmNER8hUK61ovG183JcJPhuOB/zthXhnv7GwSgTv35dH2
87euxqVlSU0ssptfa6PODiyx/XM7+8+9INoOj7zNEDH9crNTUIiPIBR/Ze4hftUuvjmuZYK6bnvd
2Mxbju7MNr0v/SffmW59c5C7uAOREEFuNyNnWgvX9tapzZxpwqTB1eT8DsCBVimX6h492/eY8Bcu
nfpGM9eQ8NnoTL0bw465BRHE+4wUkbgZu5k/xw4gLiGWafMBrKp/yhkXqaJgSpWQwhLHy/PTGOqC
s/3ONFR37t96u0G9Uilr1bU9Fz7I4UPISpC11LPugmoLCmWCFcomw9VvHoqfJasBjlcByjcv2OCW
QfHEwXHPqXvM9DgvuOyItYL9ydiXCAwUM2beVzsdGS/srdAaIhV3MfFrHRx8BdN6qkMLSw7BxHj2
zhGxbsh91Hug6lcxenvwH0AJRGSc+rZd7L1EdJYSbkXh26eyu7VD9wC3nts/nAGRT5jbangUDELT
bWwxhq6rnxCyE9kFw7AafHk0GkXmZ+SteeaBEm1Ei9LG8sLXvnQdJK1r+E3EqIu+exABw/dkbZWo
VnM/xzOQqG2ZBzbBnLvSGzlNBnUTtkQJ+41J0lqb3kgbbXKZoJzqcaW0najAA70b6H+umlpNeZV1
PZqIMbaW6xFAYGWvqEeq08zE7FgU4quE3YhymHA+35YHD0p6EHTeJXejr9Fy8TA5YQobiXwWqlUR
QgEE0exo+ahLRGZmjakyZXboAl0dHSLjPPSv7BWQX1uHeG6uIujHreMKNpUlOZ3uW+nhVazt58aN
drpx5r1bIeNEhhQZ0CtJs3Fn+YB2+tlf1vwtFIcoW6CyDL/cGP1q3gJDFTOG1tF4Y1RSMUI90sDm
hy5s7gxQoJQc8j5tge8bVOwmwASxLqeKYbcM6Pl5hSryF4Yo4/FOa3NL/qy70Vl46wT1a0d5KZR3
nSQOF7Oug03IaWRBBbuQNU5vzZkZYGN7YK9xyCWrW7tiXBuaIcGIhb7PAiaM2NMUzoGWaoZiAf8W
MZ456Ogh08coQAXPDz8Qg/mUzsO3w4R7Ti41C/ZrXTaPcMbpPGSerxHYlJvMmQ7mi+njaul4zVYi
6yGrsLHvbde9jRTur0Luup62yoXdxtqLT4LtE0DiqPBkCyD9I3r6NRjAYUi35BjutAYToU3G9Z3p
v6eNp05x2lx9QwhWanayHWJN5LROHwxAKhQwsKalBiGAoZuPfMj+QUdzcvAbEk66oQ8PQYdHb+jq
c1oHH5PO3D2stpVRLLthYUQsQwvS1wfrjweSiUD/Ax25oDZnAQQX1rwzJuNhIJpm5bjxZaad3AxJ
cl7ELYgWnshzoirBmz/H4Y6EWO+GpMIKoMakOJbSnswS+m9iN9DP72pm4NpgTKSQTzEpgDJSGUGx
rRyUJTa2BWT2VXKbjv4um7xnn7Bi9qTAj2swLvtOUEqbXnCuCF9htkxAoolPTyc0WnX7XmiM74sQ
t2gF8cXhcBcr6xpG7CKKmXfZjZY4GWBzK47ga8CFkXI1n3qvTFZ5a+RsuKt1OmlvlzUkq0Pp49Cr
IOIoVi0DI7Ezjr+YH4OkRiLrhbBX3/IXvJMUuOfAe5LqF8Xol5akBrQdbNkOgkBrNZsuTiewh2qd
t2CMyhxUTIQxntoUZDfrPNj38a3My8NgerjP6U3Wmd+/TJm3zyzmS07lAkoPyrdEsKQAi26AJ6Xr
4dGuTPtCNkSH7AmJvyzMfZD1e4LFnsdFmsk4NcSjHn3MNr/bICWXpNwH3xmjc+2M0yr7pRCEj8M8
ZmUjlK7ITDS6CLWJOFm46xDuVCeFy6t2MXdX/ONtXZA90wecBTZmTbzH5pZPwUSkgUv4Muj26Z2R
6LVMxhxGCuZ1Zfd3+PLcYx3iiwyzM4NAsloU6Ll0ChQ3X3nyDf/Wa8y7EBICEuXc3oG63OKM80/K
QumPfVSOZfpqoX1EkLlHCEXb02/Y/7jXMQwocHGPhAOeoCQsISWU90TH3iW5ja8Rk3WKmosX3cOx
mM8+ALtB0hGYCYDR9ixjhz10bzPemM791DobHpffDJ0UyHuUYc1LmBqfYnGrJnZNwpdAvjL53V/d
1mI9dvNT2cN0AUycIwlY4raZuuUKwbsR9B9EOG/JPP0qNM3m7DPd8Qa2UKa5gB2d154RwSVvPfYE
khu8WCEhS1aDYyEti4MTEXLLRj5bQoub42RhNAjFwUt8xFcFWDvQmglYSgbv49Vifu3iJ0espXCP
7dAB+hsZl1xxbX3W5NNl0JTf0LHfWUn8aUT9KcY1ilyJ3Brk+4yS2BmwmaF6geS/Imr3uawZF/kh
yq9eo6UjLMGVbrXRijGzH2XhJir6g2f4lPyoR9Yzn2PX32Yp10LArMhGIHYAWP1G+bTRKJuORE6j
9iMZLBbjUpwa5Qbe5ocOrUMzlGADbl0jGi6F2WVLmPWLHKfinHbma5sE76ZqCed7l0XSbp3S+uXx
erLd7mKYCfIYADMrQd1Smu17XybU8s54h6xqHcJW2vAh7TZBPP5ZQ/Zp6vDZG3kbZoulXkpjTFyo
t45GbFeF6dhXUu6xJtt3WTpZ23aAk+YBFaPyLG4mUfw0/V8sCpgDYy53GVAsu4aRHFhrclTyg9e9
JBXjn1jONq0Ob55klbuJC/sx7qPkpelEuRoSctTVPHPRtSE2b2PFD0vBmRjz1l+GR1VNZFxuJ9fK
auTeW5iSZonmOtPZnU66OxlBxqxs90P4No91e5nLmSHG4Nnr0ICUlAH6XLeNKHYtkrkxitqTkDYd
cR7u/YUEubjsk6EiOcq39g6GSt14BYZp4B2Ymx9L8lf37tZqG//RcW1+R8XSwLzxxMyGAN20wbDp
zMVwsGrSFcuBpEsM/wO12FtIu7ToBWXi+8hHM8lnWbF0El14p8VHGjG+KhRW7oKGBMOua960egg3
uQ9HIi2GesH/qlXe6K2N4uMucNqjFsMOzuQ10ul449mHWJV/Zm7YO8g7z3RP3Vb05H8pI9lRGZ+A
udGiUYKCG2Ovi1bgFnnQuSuU2oFqZpUUoVHiG9Pq62NtE0LVzz6sJLdlj0w7cBZsEgr2S6u66qwV
H1rnxNr7bnAYzKIZds9TpleRt4CZ0DvW6Lgqe+H8h9a8jnP3Xh+gvOL68iZ9IG1S+xAg0OwI+Jze
smUBc/AtSK3Z6CF/KRqzoSujJ2EphdHMpAxyo7+Q0K71WKdnAG3ZFnSvtcdoRnyCP5gMqK0fhyhh
ZFn0WUPSkuy4RBJQtsexdY7m6W9szgag2LOBvMk05+I8mPPOtslyaUYLKkmSXh1cVyuEVZqk0Oh7
VmTqOBgATQcJ0NXuzSOW52Ys9kGP0WAQELfoavELxIN9wz4XESh7AdkTrrFENFUVkJHZQoenhhsK
WZQNSakPOQjtPR3PjxtOz900c6wjjxJF+h7JxNob4rkQ/XJyJs1XR6qL5obnZk9u4yXSYmp2tCVY
EkcrPMl4Uo+EuhtahmzeJGzllkGHVqCX4FYcMON9BAZiDCJpWQ1WXb8afTiBtq5R1/guDq94/E6U
PmjOUeLHNHm/SXxtdPDjmwiWqlCAnXqcA909LZaL2AkPceLLh6X76vuxX7tByewlSUI+RNltahVg
N8b82+7YtHjcRJ3RJPtsCML9EOD0NLul0izRrk0Y21ZxRgdQ4CvN2nxJbMCtOnc8U303jau8j3+I
qnmm2CFCexGrgkaHlharE0pNcwloHlUd7RazARKAg1FF+0Qh9uyUtU/yZjpHTvjd1CLbtrCe/Wa4
xCkzE12FhJH0U7fx0vh2FpgBxyJ6nGp33AVs8t2UNGH2D5g8Ks65RdRcdGeIibz7/INk8Yn28EDs
AFCSRmCFb55EFL8cu0MS3KtJqXUn1EtYAsQl27pjmZmC1WVLCAKoSaFMmfH7nGAs1XXQIutN21MY
4WCH28zCafjpaFPXUdrkH/3sbGRLVtWUGJi5yb9DBYIitPc8MBVxFH+NwFz5CVvhZd7N1Fd7CLH+
OnAIY2/Ll7orQNemwWsbTgFKyIXN80xsuGLJJNew0IuDWWwpzREDCIP/J2vmxMifYpnMqEcoEy1I
tCtqaxx9FeSBBVo3AwdowxcvhuM6QbB2p3RaI28akEcLOOgixQjVuw7L3q7i3DD34SS7S1FC0I0Q
uO0ztof0DoyFck0x4nU/xr/cQT6uR+gKOO4S6sEwfSz9qiPw2HlHaHidGz87uQHI5epWRShvvT56
6y3U0aM0AFT1ztH3Zjoe9xLjsVq5Ljd6k2FtNZP5Lp0776GNOfUZi6MtRHHO9N0+kDW2hkOOVC/u
Uc6F08nNo/MgjPbVKn/V7A3bwWQgrXx1LjLRbecaJv8Q/QWDd2djkWJaHzS/aeQ7K9VRYVd186wi
b9obWPG1tszzxGdg26HeIoM7O+t4vAdjbe6nmQhHKD0IwC3ruzYEHB6IhmwpyyfXzNW+6PCT6+Rq
xgTaDLpk29t6Lz2XMT+y+mDmWj7KjnZVivbZPpsJT0I1Ey1dhvdqSE95zaJ2ntF8BHp+98sCaXQO
aMzroRzC1Tj0yvhCWfNZzvM9eZ7luR9/AU04KzLsoBktm3WQmAes/xjrsjfDz58nfF3wS1Dbx85N
H2ePskrY+Ha2eQpjJZ5FxHpD9CQ0A0anBSUPtlYPfctzQx7etG1IK6vVBHVm2hqmW++tCUtQzCBh
bWa0sV30CYHj6tLTbodqFLtG139E0u4E6qynbB4lVirOlm64syMWDPaYLGpbfc1663HwkISMXUjH
mEV7U4BxKkbnLRtzIqVd9eSPCF4MUT0DdelPdtMdVA8XqEYBserTmbaqlDtfTNAK2qylFwmm53wJ
ICt+PZX4p9nQX66B/niYxk+2ju22woi0D01ID2TRzrWGrGGFt9R/OZTZBaFjop/OiKrqXXEXhdq7
F8uXyO+3SQVaS84orUUSbQVhaubEdMn2pLkbZmg/6Qz5JCP8rxyaDft8i3kYA1RMIq+dYxziCR+d
ZxhrGQTkOxg62keegQv00lPO7KMBw6+eg5sxBrUv0rx5sRkN733SlrCKw5BhqR+s3dHoViR/1vvZ
qH4zUVxRGCCiLdi1FayIyEW9c3y33ViJt2Hu9sVys932mLHXIUvWlVHbBX1LRB3mFoeqDcTaSJdU
TK9/CTmjN3h9potZ4m+fCr341otPW3aowKkziNuGItFz/5QBtw1JQjjFjAjjcM7QbjRRY1G0lYc2
qr9SFpXnnAZ19Nt7I24WoBe2x2Fs4qu1EG47hBdCYZgpLPnY+dYF8gJRBShRBIaQq4d4LeOTZZWF
yZSrgAYiB3ImO3UH4orAPV2ax75EpMUSAKW53OJ8eUFWZtIsTmgNKS5wTLvvjjU9+T1PlG7z4pgZ
SHRj6pkmKc46gx+qwQsiGCseiq6yV6gcc7w9Gu0Jv5qlvmkQvmys5QZrlmhq9sU0/82mYCByVhmJ
4SZyJDsnPkHLbRpVz1jY533drVUsPzqn9fYGxsZ8Dr8cnhzkMSbSEtEQb2p5f21rvZjhr7DZ1lh+
tS1Qc6xcg63TZBaf3WRcZWSYeJf9O1tXycEFK1XV7OCzZY45yZAMHfCAGwY7tx0YKd+V5tYWQ7Sn
ZuDuJavSa9F6pn4Q7YokgB/eo1r21WNVwN9xbHUykPBsYiO9moq/pGdzvuWzctdNmTwloil3Y8+N
27AwG2xC+2r1aIG3OPG7qy1p99kNR2DjJIBbuoRUziH4K4rswyKdipJLAwKZ6K5aDIIctwngtEXq
LJgGzXPgnISP2b+3EsSzb+gmUSJZlPhBtan75Ln39U+S0qu4TvWXQko5eT6MrwLCkKneBzBlKCOG
bFtEDeiNhI5Ju8Dg2p3h2hI4RTGCXUSMXUT6MS9cAMoj4F3WqkIEtISxzVKzm0v+e3QscYkUjcQ6
xn31vV/NHgXaRtuh/4pS8jmfbTANEqFVTVGGEwwTLXnJR2GjmGePhtREfyx2h5x8ljveVTY6zQPa
v2+nnuSBBZW8RYLKsDPBESWGU1cHhyKY3rvA8lckIT6qMizvGu29kzG6jjT7ZBH7m7s4mC347HiZ
s3Y8ws3EB2BmzEpD/N9tNj0ZvZMBXwyi9WgytO7069wkHFSB2AMbw/KQaaJ8Qpu9GSPy3EBznnUt
/t1gMX/B5UekdZpHQZ0QDy/E6djnxhf1dtLOm01oGwTeLDm6slv5M/Ayevi7kiaPDQFEG+6oS8Cg
1PEy+9b0stcm6vhEgCfj1VJfDvui/eh7jNAzdBOA/3HaiW7jJAW/O32w4J+uch+RiEs6FUCY+KwT
A9imxrTaqY2vtd4VM5rYNGXyZHnsdxxEoGzjXh2Cr/YYl9edRDlhs+ZGxv2AjgULeNt+s7Y2V3Oa
bR11advwt5x8BNx2itWIRc67lwmC1xkvtpZr/mOstB1WJmIVWB8m6ENHb3awTwCFaZX/U1Onr/18
gPxSYhQZfjQ6/LvKu2RoB5iY/2aDPAozOuKi5QnDWhhgWGmkXlsd2hK3qkBTlvkjioyNMihIGSzm
ZI5kE3TmId96hR2s3MJBUKSpmWsSKVITlSXGXcr8rdblLpqcOwKEV1mBqiHTrkAKd+oC7IitiJFK
zuqcQaTDEcbG2nTDRX3CQx7KJ6MKkfSMuAvyxIIe7JibKeLP6AXwRGQns4OnRrlG/FufAEXeNYMQ
VxHKDQAJA27R/dDH7tO4WLYq1hhog06eTstHBBjFEYQgsje0So8ugRr0ffZM8ex/ymCKPiaWhphB
mI2wD2xoojY58evXGDT7JhqF+lQEIBnNlP/MPaGMFSp3Gs/oq9Nhc2N6/V1guECUjOFmwmR3YDfX
89rEVBplmmzom1lxdMskcvaoXczMW+VB+TdCvaDYN54ReQrAqiziHQkeuhnd9TzmxWYm+Kjvq/DI
IMNfwfFpn/2+oOkom22YDKzaZImOuVOQU608YeEPpzyzAFdYDi6PYkFq1vMADpZxOKMP6+FIVk6U
eL8J8ex4NWuGp3dD2D1By2K+7mZvurLNmyH5SVpq8Q82CVTRFLpeKKtbRMttoW/gup6mQhLeJv0Q
kfL0SjgaqpUKY3nRU0oW+9rqsLdREjXy2Gb6JhymSwTWWPfhOT9nhpOwh+Odr2Ba0XtBGmliJC/h
uk8gXDA/ADkSvZU2XtZ83hNnz5yiZ/xpgsbS8s8aoY/hDNqGZsEqkmmtkjNuKxrvSxCNDwjLhBUD
evP9r8ye/irRv7DW2WI0+awajTGw6h3W2Ix1Ka6DRXKfF5Xa6Kk2zrxMX+zOs33vMrEyG4FZL6DU
H8ufpIuac17Lv0DlX3S9xd5Mi5NyPMw+NlTu4VMMyPrAPMbr1ske7Clk6DQce6QNomJarbr+IanM
EJRo9ieCZoQA3pr3St1EcsCYRBLe1Xguvb6+RkXy2rZ+cI8iEVqH56SP84g8JoWgcQj1fMZJDJ3I
CCh9hwREJpZavJX2iaGqfZJRgmqQ69E+zXI+TFTQ+7kF/pgUvUW56fzPd8s/+/dLwauwK+GuV3OI
XdaTnCoaWRAHRbGrnAxdVq7sS8WCdwQOs8fihMpydBS7cRfFE2meZC6O7ithh9auGH3/3OU6OKsg
Dc5eU/qHrGwPDoP4IRWnRuM3Bu+PcTSSnGJWZKZnETXpmZGRuyM34FmoMDpb4EXR3rbdsUqCrR2F
6fnfFycqsv+++/dLMVtPiUFPEFd1iQa9YAVLKQVtjMc0STRHyr9v+0igXMjxSBCOMB19A61tZaid
HngZRzm7Wyo5BtWd3Zyz5uJZw3lwZucQAmy+WgVLTjdNMB2Qetdrt7qooE70qjGCepc4DLJDabqn
cKI7IFyO6Fm+lDEbNewBEI/d6ujJoGBIL9UFd5ZCyZbcoRHODxBD6ksdBacynhgWzqCm8C9i/9bp
xCEC7t+CyOvvGpR1Z06tXszz1umyvVX43nHoUCREpBAgMnEAFSE/tgN0wCvHw6vRRqGxQetmnJ3l
1fz3uv77riebAFnTgFFueaf+fZGjA2kSewXovWUR1PDoJeM2jkyLf0bY5BjY8QH/03ocuvDsxO2H
yrFDTN0xLUmxUoXQFBvDpjUM41iX3wIfBPZBSj5E9ky2U/NkYlM4hTvlZ/Mus617OxLB0e++3RRJ
GVOBbxf9717Uw9XWFoglSkiCqMf7sGUgR8sAp2d0sI/Mw60bcd+FXXofJp1x6rrFjobqEW+YC8dx
WLtlUW+znkczZYZIegNrOjaZ0Ar3sJUj8jHLYgnBQSWqIejb1mmIKPXDfKp3UjUDSUSDe0/mT8cH
ITK2Y8aoAUdTe0BgXkdRglWyc3bTSERSpvXBBDp0stvY3fjDwFtetQxlosakgVjcE4IgyrUd05Lk
HS6C1orm5dP3FxgB1POmf8kljWJl2WS7VWZ1hPsLUKcLWfvWV6kjpr2iH0//fbf80i7upGnNR08R
B+csX4rlP25s4FWereig5kifVDm3J6oBaWZnJLMviQumkCCxfBtYVrbFJNQnaxe39Lo3us0ws9ef
Wo24IstCFHC+xUtPJWUnHOeB2Vn3usUZ5bfhTRU2TwGSiHMQe/QMkOrXPbtToS6q6d2nBg7aoj4M
TnlwjaPuTKA8ussWpClXIeTbGeZZaTDOq2AjPRJLvq+LkVGgmnZMinehH4+gaUv5oib3iaJZHwyg
PI8B2Xorq6p/TJeRN9B5zbHHEEp24HZIHSbwSr7O8TyC7nG5zMes24UORg5quADtIbF46yCzgeHA
5tqgaOBJcURzSI3AeJvCl38GY+HWWBL9UewhOkRMB6r0xriR9OvvpNz2hxl1DSOweNwxEkwPQFh2
ZlIOL1lu2Ts4ADdM9Efo51794GXzQxmRPhYVbvHYL+rzmDJkn9h2/DyN85uOrHHbpHVyAqrDPL1h
yM2fvGRdROQBMzmiNEFc3gK01KyhOf3d4MoittkXBQh2E7UU3k2CsoEK4ypg9R7RMPfQoNazlXKO
erdepo13NMPA9E1h77J7zTzkaGa92LDCOxaBVFCqqmLL8YTok+mMGI3bpZScA7LLSGTtHwgO5PkS
Jz+tt0qrb8t2I65opAZmU7qndp7vyqCDPlVVX1KX8963knoXjWC2EhJRGGqm8dHJjeDeaxBTx/wJ
1ppnxgmjm8T5CfC48aLnF+LQerIRp2rNh3BjDMRfFjH6XTNIwUR4cpYUsEzilFtl98TkEnubtgiN
u2iT8EisZRzuJ7tKs3VRy+nglMzuwQoHh9kcYfAlgjE3TkFUl7uomgDqBRtMptPW9r+Ym9n3gQ3Q
c4rNh2rukISKPj155EpeRWzv/KD/5qducY6SBdPZnx5q/sBS6hxQe/DBlnBs0iug6OqUsDz970s9
ieik5PgncJyv8cpdHDZFm9rpppWjKc4bBarVduUOJ9uqj4abPIE73xeDe/rvi5DeKbFZXCYofHdB
+jaxWz86aJFW8VDaFMEfEUuKtVngb1f2QacurGcm9ZTTA2EfPOqn0sLuzQrCYPmNkk1jm6TAlN7K
jqsE+b0tz4w85ZmwgG8uf56SSJms/jiXbY/7FI07lzXtgLu1e+/vv7vblgxoVT/a64aq4ezLxjn/
+8793+9kHN1Lfx72YZG9syB0d6nv4LZavmjzE4KWf2okc4zKnEhg9o2AJTH5YNK55LQiPNYgAHKF
X8gbGqIdHb0Twa3j59a56brx4gBFu/z7bgR6xDOA0soc2OSjXmPvalFVFxPspWkykXNjsWZ6XljR
trBAF7c2y5woHj+rmYJMScKbfOJE/vvS2yC6jNw6JOXkoQIhkw+iunnp+0FsgIAiEhjhnmirvaYF
oz1EnOWO2IL//5+7yw8q+jrm5s+vFT3P2UMMEDGToXOpxYEdLDszKS7/96WJ+uoy1cdyKuVVI3dK
iiDdR053rwmj3ClHFIuCLLr83xede9HFHYHCWOwrffttMvU5TabwMvp0n7k3fYVqRg9bwi3pwpkz
V6OpzsKyO2UuPMYY/LI1T9/4i+BBtwavqH1lzBmBl47ERS4/KsaqW5ejOPV9v8RVxjTiSXZxnQcV
zfE143hEvSePcmTjJZa/IZvT5Prvl9GBKNFwL+X45uduByPMr/YJw3lkPCz4QivfwrEuLrh2W4ZO
o3yhr1Mb06mtO0ysxi7XCJdNV3enkPDWA+wh5wZwdrXtiU14jAryE4BKboyA1LxZzy+h66UfzKrP
LjutWmI4w67qHquG6AemleNqrOzk2RxhfNSN4Wz92oDGLRNzn0WJdXYZYw5ErMBLicJ9WlBqSNe1
SYJtmotCRkbiCWuiRQaIDP2zSCskp+G6mq3uJ631Fnlk8A3ZC8mCoczbsW7fwgYEVV7DgrRaxs48
+88JyZ3c5cU2nYmFaQfuNG+Rm/Wee2jsMbsVWjAy89QBxVVxdsSDCoIPAo5IaCF9tzXeyVK9qQ3D
+5sVR0jam9/Gcli33jg9FSN65JhICm5Z3pqasMQmycwjqFhknU07bZAGwHKgPnwy6hxkL0G0Pw6V
qp4W64Os2msd9x+AWgI2LgotiUlL3laiuFVWh6oTn0bvFciAZycgYQfpshE6LxWqpBf+dxmXFJ1V
kATuS+Ywue95HbdBb3kvJjpDtvalOPz7t8gx/h97Z7Ikt5Jt1195VnOU0DjcgWcqDaLvI7InOYGx
Rd/3+CT9hn5MC5EyXRZf8V5TjTVJYzAjowXgx8/Ze21a2p7tn+9/q3s5mTl58BiPjfGSRrf7nYCs
hDfQ4s/l/PiGR24A7QMsH/MDGqk/ovqC5f5+3zkkxq6Uvrs/oLRSNhqtYZ3ufzsJ85ijQHgIIw40
c9je/3dkIE9G7fR4fwQJmgJHUwRPcH79qlSC0LCMr3l+unDSBRcDhs733yKEpYdDd/x0fzo1FWfR
exX24Kp5ZSJ1v1PUC+tmO8bt/7wGtsIUN+r9l34X+Luq0cL31x9BWVr5tIF396ebOgc1D2K60/2R
ehVcpZsHGFj5JN5fn1uGD8RhXu638mZKT8ji2cLN9xAD+NKoNxjlzu/FJtp0Xfajtr3fpA5RZFe6
zvH+XLayb6UyzfcPHTQHaRb1a+D4zYOKUjRdPAKog+40duh07jeJOWdAOX8k95sMx0lam2rx/rma
gmF86HTYBue/9QDl1UVevz++Bk+eYMzXIo2sB4Pv5X4fkwzl02hhBr6//jSNDGK7kVK3eYsAQtXW
yTATe1UguGGTFn8LYTsvmUeXj3rEpzQN7ev9lqUrwl41duFOyx2C7mrXg9rkDW0YJ8nMF1n6t9Cy
XdCtvvUC4WXvB9/iJlTX+68tGUBurcT7LenrDyFdz6sFU/CFSfSjlUzj++9q3lY/Oe37LdXVT1BZ
6vd7pjPxlTXn/XdlPzxjlEjfb0Vj8mJ0afT+AjQQVDaU/fffyaJ+DfvRvcgUXVRq5cUm8IOt21nD
FTOCvyq9osTAyU1BNx7ES7PV8+G7Fjf1LYrdB7T4h8Qq0JpM7m5qTO1iaGS5YNjRd5XtN1emrg37
jtlaphOhSuForwe/Kq8tjv+j9LW9LmaOCpehZVVCOJ303IEDQ+ia8UorwLiG3pylORdeIKd7lNTg
lJmUN9ILd0GJKRpU2ilP3RfNZyzv6LGLDLREMl7YUXHw3OlRkB+0dtgcc5l29piNhivzeLG3MvVq
j624JFls76Y0+nK/df8R9TIiqwS1cKJbw1HkJH2nLnslIre2fpHrB823D7gu9ItfK/1iRV14Tmc6
KyIPC5MrW981JFqNDYGLc6fnzYcmMpSiUHQxpT0PaUJnadyt9kSkXAzkn70xwqTOCfwSvsy2HcPX
CQcvowhW3cBtaAXSwFlUrQi3fhSLywQucmvhC13cb1aTbV2Ec2Vq1J+DGPBQnPvWIsOgRIGDnQIA
m7yYsZCXKja2LtrMY++V7k4LgMjPL0WGxJ/c/3X/YfMRpXRD9w1VLP2zHBJTh4Nrzk65f06V7LxD
QOGoz+/h/l9+w8y31qtmo0JeXVwhx6pThoTJMPmIu0Ox1B2ixjWBhX2RC0wF+YijxTVlsAlHsEld
S3wHqDXwyFXdX2OVeptaj9Cx+4813Z6zM7/K+7Fw/1fs0Fqzacqv7jdNv//K3MrcDUaoLszDT3mv
t7uJotYVPjJdTOZXE8hnErTTIbJj0nWbnDlohCvNhfzhCszsiHAp3EzvMgzBsEzVtG0SkwjNrLCp
ZgAcDEXlnEYqfeNBi/Nmbyn1UetKiE0TuqpgqpCD3n/M5gsKi3ij45uimmm3zF8hoXVFiiTV+S5d
SBRty2Y3CjBmJS567540vZQU+1UYEKqEX2JstGBtGrmGuHewz+xt2UoTRsLp2rhoP5QOe4aqj/2M
40KCSyAVwbHxK3KE8RknTfm5S8UlGKNk46av0CcWaSuhvbTu1vP1Q5T6B7oipMfk5VFND1g2QibL
4uLTb2EiN1ymlGEKkieHi7CXHnQjzQ564IAd/+M2zK7s8MdNX7TDxKQ5c+NFEQ3Dz3c1579//8/7
Q9WwBtFDzg+NNgwDXNeYSIDf7/HL497/4P4ArLmUVb/8+uenff+3yBIe64+7/fwMJkdIdfz52f54
+Pu/DOQ51fHnd3F/6vvv7j/eX+Ovr+fnZ9bvn9Mff3F/m+9Pef/Pn978+/P8l8/h/dF+vfP7I+rg
RMbOQAxEDksFBWIPvszfQmF4aOlmH3/6Mbi3UM/nMfX3vgrPQ6lj0J/Sb7Si20NltDHWKsxuRWkc
qYY8Nq/OK3REdRjNq5QKAjghLMe22LKvwayUIrJSebppJr84dvOPfLDyY1r4P2htdhtZzFvMRPsB
zlc/1gQDgnc23zyViqOKe3F0sQUaXUuZNlrJAcEVs4ZPfcAqUdRpCBvDPLGvdZd1iS2y91s8ifPM
Hf30EWoRItTEPTmJ8o9THAdHtyiYPrgRIljdiNa5q9kLxzaS0/1HBiIZU0OZLBNUEMeotxj1UAOt
5Lzd1LMAO0uGK6Rwwtd4qCFOoMQ/6xXSETQnG7OugOjVIllHI5P5KdqOYxthA+RV0wg4lAWj4mys
0ClqpM/K8uip4g2XMfLiIR72GulXgzS+JLam5vQ24zpFww5/bb0hMnIzCZ0YVBapMOqQyVvNcx1G
e3MgU0mmI1bkEK1i0nyohaXvx+KMBMDaYWBcx035hMUyRrh4tFGBLmjxJa9BfK1olS7F5Hx1ppAe
ZaWTTKhw5QZs5s5uiHoqml+tM8baOjDFa2ajVchafWua5qNQDsxkWb+UpKpvbY2hr+aS0lE7xTrW
NVztpTo5PkhBj7pjAJZd0q46taZ8xTxWH8zW/dYwXqM6mGc6McPvMloVFcQEoVkO6Q7nbt7POxrS
tLI7MYt3IrokIOrphHFE2mForU2zheMFOw2DSHKNAEytR8K9wH73+NmYajDxa5eICdDnd+2zmHLi
Y2mUz0SRcwVhn6bMV73v+o3CWeqwATo0LODlvE4mJm63oWjOxyiwglvdIaVQBgnkIfKXvnQfemnE
T7VC3t1jn/HYGQH4HSxcfdY+wYToufVa9219V9cjK17dQ/tPvo/VnKYX0SO2umlPVWrd/EnRXibR
ySKJFdTkk+9nahnDbXvBxY2RVVuC3jGO6HJoYPvNRzH/V58SAQQuRaQriqM8nLpXgJou2thSbnX6
o1YPdQcrR3c2vP6YJZV/M7FLqj5otyaVk+PENwQ2wzbL+QuhsZGrBj7cwH5MZvAQDtRPWRUx5EJu
vwt1f/PHGe6lkv7oFNEJjoaDhhHXF1d62cTp5WysmSlh9WLuYxUziTG29yKDspm06NPlyBdb0Lb1
ZMul2UwJhItCh6VdA4SfIhBNhmw/QcwhYVPDZz5w5se12+JfZGjIxMCK0pwzzRkWdebuYp+xiDaO
5tYZwu9phgXH86a5u49/b4xzdxWD3NekOMnAWIc13ujI9cNDndRPRYvTRfKJIarXUWGCKpgl30uc
90ultUx+qvgD1H7MBS6zbachAtcCmNoI8RhKh+xQGd+CUtmLuvFr8G10FNEZ2mNsbmW76lo6eZHX
7DMxJBsHtXqvKokV2EZPL5q9EdjhNZ671jiTPUe+6CWVcIMpnAadPDEPwg3Y4CjvK3L5ijw744dH
x5kYz1WVT8esaDGE6cDYEivYWF3CgZnr37sq+hQ1xhvorSTJnWUEM2RpQKPTcd5vG+3B691bVaPl
nb1wHUb1BQXHl4aQvVUFcogswGHrzL0Dmw9rMkZk+wYbxUDSV49PcZDAktXzZ8SDyIBNn7hNjyJN
jl9Lcn2GvDQeQQWUp6EW59Av+ExlhK0OZ9g2kfkPLDjVpQ6n6pKpOt5WWcGltDEFimKeqaE/zuE9
i8siCSpGHumQ2yCaeggMhncNovJDbKGTVzaQ/7KodmC4wR4qG1wJ7cR158hXtw6fYomZXpgmnUNX
PGYqaOBcmXQhB8SIUY15A6HkmIIm8TPXPgEyM1sc/FxWrCXpSQbWPhDfdWYtKkH0mF9MX8zi25Rj
NW6KnT3mZCPFw6arcd5hyoZhXtBYK8dGLeuwO+gYCtYRJwOyM4wjg9L6zdBKMc/bTzFASfQJCkKh
YTbryqhuFf0GYquDNdTJJaNNtXWbwTxaNnOifvyUOXNaMqEufqrMY81hTWfZD+joaivf9l7cBIzK
2E6nIHA3WVJoxwY07sKLNbbCSdhsQzs7S3HrpBpYaMVxgIvsWAgUGA13Q1CenT396WwOEcDRRYaV
k4P+o2/F9E9MzJ1s9BOeuR9kFOAm6V0278M3vUUp7HpK43N7a6eqWoV+SJke0ppWZtKsuoirIPLA
/qEis0dzYRVOkX4F8Ls1g7S7wVpI0SJMwcap3X1c+eN+kqw6ldXZ6zZWEWqQXSepxr0KcQbhDxZf
av+Uy7bfxbTsFo6n5L62rLPqcNjHfd2igtJPQF2jneQyJ0rD3PUTTVqVg2TKq13i58R+FcU+tdsr
ZBam+sTB9VIGa+l5H2TVDmAp9c9uTI6nN/ThIgc/Fwd1vSsc/QRxZZ37qD7qQdQLP2CXKAr6bIOq
uSDjNHHTL4gWc0JCImvZpl/xJLN+kfESucjh/JhdTVgz0wsfOz97duIh3zqd9TyQi4770V4RjoJz
tEzI3aw/EXGaH+nyB5QCzTIoo+qHryi2LF3fE/nGEiOQ44S5Km6k/4x7e6prJu0Gg1LNSpCKpkjV
Cie+cOpyYMEJyL43wUz7FMNAl2j41CqFbKukCxuJJqJ4Uz5M1ByI3dCi0U74ArK2kOso1PdmDFFD
j41XLAufQOT52yTgLGr7Q2V5ZL3OuUAGIqw1lMt2SWbO0g3lCwrv5OhPdM/9icjnyiVecmppiTWm
RONspy0iwgdUMbNNZMJEH2EfjGLSh/2mBHXCPgf8ENxTYa+aKAg3idOcI2vWx2olwb1ICCwFxMrX
pnCt22fcrt4wamvVZy6ubhDklk8gxuT6j+hDP+h65j80Xf5Zz7FHxNZLiUmApqoG0Qqhj+ORvtmG
CAYF8oJl2eOztWRebAsmHQMQvueijV4aZsxLOylilPG4OTHPPhl2HdI2BdeT2km/TvkESlKPNslc
dZBgrmUA4Aq8uNuYioUYPpQaY7TMQTDvEPTQHe8wi0a5pTZi6j77vVVvBkh9uKjddG3hGLSjcOuN
xUNYwvxQorw10sqOYzYg9aUXWJMavR9oGXYpVHSibXaNKLgIpt/GatR2Ziq3EyQGMJuOD7IbD0wU
R8wG0x3tPjpcXrEWrd4eZOEXW3gwD4zMyLmbko/TXPNK6xUN0eNkEgPUdwpybMUVonHlRcb1p04Z
OcpZjGWSqeCIeWCCF/40nJpxGNeh4TzrRl5tPa0jx3GqiZWQxs7GVgTDnUIC6+N3N68JmTCqSzxa
7VMXOivA85sY7+rHGg66AZ3VHDvcDz0Gz3wWW45ubGyKqk5O9rNjl1gTZWwuMC4TvSUumd/220Hk
2krMsfYJudihRhga6SNIZ9Fwig6jkNZoLwTjIXhHVdLTx/d6ruF2bQLYC9OlKwpiaZEbm3761esm
dHTSeU7K7Fszie/RrFtSdqAxvmZFCNNgnTfMdePUJJyrx1mLqmvVG62/0hxUwrRrLn0xIP+FLZyY
mbMfel1bcao3NcsFg0/TYoQOg23Ak7V22io+6gS1W/pwzeuCMSG5ugTchzu7tA9eND7Ne+iNHvXE
qdf49dISRrZpG1TYBcGC2RUF2IxhJm0C/OgpQCozih6fJLgl6p8pXmtpPq51C0rkSCzcBoZludJ0
9Drgh5nsGvU8G8xmX924RTWQrovBy7ZxRlcvA8xuGjpSqw+9yNU6SNInw2WoolMUnXJy5SzAp0PA
AqIwVSzLzOnPluhu5SzpDyq8vqIV+7aYdgZIkXVgBM6xl/3TAJdqQb9RHgudSTT4y6ewYZproqrW
ne5RS/1NmSTeGkX2MKPyoQLK9EDdfu6aFrVs0OJd68p6Ke05LsfDhdW6azPLSCGNLECuwE2EQNeh
y+nmZdUZnqi1Qsh0diMKgKqY/fQCA3BYISBX2deyoYmEAR+/Z19eWYrqyvosfbKam2a02d1humkI
DENR9rGJ9dlB8N0jkm5X+OTT9VGx4LWjRu1ZAttWnLw+eOtiWzsTF8FUMXX1VUfiHryp1ykjQdXr
JDN0y1OXXKhPBTGZa9uDf85ob6YrTeZZEX617F7KOZkeSFi3bmVPirH8PpRsNUYv65Z0V7HvzrQ3
N04LQsyNYOMO6SlK0YbbxOMVE+u3nHdKJQaDqvY9lLM9CWc6xuJJWl96QyULl+hnOKDNhjO4WYSi
4Qht0J4pAjVFYXzGhOoCHHPRTNfusW9wzkChTh4zwB9JoUeHMI6IUiyc7oEgDvRAXv+EUIVjkJWH
TaL32ETboScLGRPowk9557QadBhH5oYWVgX0hv/K/faGwA5rWfXUqSHfM7WUayxA1ifJelGnjn2j
rf3oeG16EbV3LXFg+toYPmfIBBbEpXt7D5gcKmMTsiY2BeeVfpe+7iR9EXQW04lK6S3SYTuE1vAS
15ncCBx7VuRke4kY4ljEm9RRI90OkggbL062ZpZeUfQ1h2BIH7qKnoahuuKQWXA8befR7Dq4Jl7c
nnr6KYtQWUSkj/RLsLikO6aRO80THVCKjM19pvrTqoT2eLTQptngj3xMO7mHWcu3tEtTaQnu4Hbd
df64Mydn0xjDzlJDue8t2D6g2GziFCKyt4eB7UvH1IN0YJinByMiH45JD/PFQxx6tCDC6pwop9xA
+WCgRlpqh7SiywtQOyE64IjN7xAjGDQ9km1MikHyk7AybBjdz538ATmnyrAPK2g9PN5E4cP5BrAv
AiVAoZNpbNV7LoimEex040WkkbcZgN8t6qPmTJ803SjIASAZscu/DLPSrPKQZjrwKMlCrZbSaR5z
Nb3ZGQ5PmxeKm+iSpzqhyvZRg8S20kIfw/gI+kmfyiuNTPxdvfWMzgmE2txRnJKYIWUIr5iW+UoE
rBkUet4aViIQHritbOrEmZPDXeWjAPsAasGLYtKsLPCaaHddrvikZUdAqUhBO5Ula2GzykDJEDhe
9EvPrJt9OSKfRmVFx6M2UX+gejuawbThlGjOBmzlpRnTNMoyapQJYqA5Qf5lYu+7U7kOq+asgaVf
aXb4vZyjyUFf5Rg9MMBkhQlfyYdODd9uk2v259Qpd7k9NOvIrATNl87dpkT1sbOC3Vx78kOUUjOi
x1mNk4xwOkTWse4QNdAvXeslV1zVfMQdfCM9o3luyhmrYnsRlU/IktIbj+S8bcc4vaSZU5+wwU+L
tLagxzryOrUm0GXEUnHd4ctBGxv7nwYbKDPS1AwD2wq1h0FKaXxpdKzzST7PzFPyLoxOY4bZY03r
e6wt9UAfMvG+o83Id5wUD2novUDctdbeRBRfYZPQGMBUt0jqoouAql6VOQTq3EItL+OV1SZHtOf1
0teMz5VZ7afJHQjaIFvCM8EfNLF/ZEUXoLGMfsWuH+oPp2BPMDm4w7CKHrCUhJslIqNx5bS194BQ
nTOzbRiep+Uq67C8eAH6kiBOD9Dm9COL8C70fG+tpnwftTJdjZX3oFnW57IFcDAh9MaHACc0+M7W
xTvqUJSW0SGOJgMBcrtvq1bbmAilfc3uNoBPa6Ty07UfPDTzVTXzFEhVbBRxTwaBeD667c0U1R/d
/FT5yI2yyZqQ6vfJHim2saKEBXiAgGLb+fkLFRBq/LH+xAJY3BqTsx5Sx9kmt2ZTM8LaaT58csum
y1ixpgoW3luNaHdRwVFc1U2ULxt5ciFAr9uORIJQ5BT1Sr4mcXG2IhldCr51XQ7GUcdqAhe72UKN
kExmeiYCkBcbAKjLQAJ3qxTGx4zZzkq14tBM4K+USxZibc/IC8/cBBLlQBdoCVdr64bbWtsEw0T6
LEoGX4qNN0OyhAmRrx7ZaYy6B9lrCEl0xKKlQEWHYsaJ7eo5c0SapBcSwOmtOpumS2wKc+0hA4JT
hvq9yyWSAEcBqq+uHsnxkPd9yHgpJBwB0apX2MryoiQOmzGTYRfjIdVxOqALXrsRtXY6gmSLOhNd
hUIXTuMUSfurT8X4So2165zhCxAWSmIpdlE3z3Pb0jkym5reVErqQJz2z6ij7VtlQZx0uumNYRVJ
MwmKivu9iiINVqZXhAcSYcY33UBuChXzsTC05CkxiF+f/2gwkbu5jLSX93vVb1NCFkhfypL1d+pf
c4UT3eVadzDnmx0Co0UL1PA8af7wamn2qRFWQ4yfc6FKjV4HBtKuH7/5k6NdTF3/ptPGeysUep8g
4Tpy/yWjx2jdeFa8u/9Wpuj56rJpzw165hdrLBaty/rWa7QK28598cKe0aejPYFlcV9YzBNf38O3
yR9HX/aMyDi0JzKhYjm9pE3n7D28mGxQScfxsVuuqxqeLC4M0D5QvID94oYQiCSRIOhf3F5xUYki
aGONuobx9DJ6lfkaGYgm66jMaH5RZ1A8xUvHj+FtJaxbVsd1KdQ74oPSotnUNhBzJ2u5S8Gplzjw
IEczLr4KD6M+K9gn2n0G+NL+oDEhedV1bAFatQBM/jlMEG/aLTmOA63sKAisx1TXPrPCu4ugBLek
tfJSS5trA91eiqXS3BasXxtbndquJmg+zY8EIlek/Ar9zXLZ8uSZ4pJQAYe810BdTO0Bnp2slrjb
OE1dPEFlPhB5pe9lig3VGt1glzmgy+q41N6G6JIb7SsaTO1WwzV8nGrWc8/9rlNfMmemIuSwIAy1
w8Rrs+d4G+1PlGX5Ost6tfOdONl0Ye5uaUSiN6uR/bbsPqeBrRXFN3mVK3tAyqeKbuuHTNIzK9gj
OkCvNLeBC40LY+Ne3Nm5Kr0bsbPMHUKP0QFMwqAEtNsFtGfN3rtmmJY+WF4Ai8Kl0SgtaFNNY+Jv
bBWFCzjUqgYClhd9sKgiczhUckb/GjFU2xw72hCO264PkON2nbsR1AJvXtZuDbP3d2KEuxX0MQ4N
PRrWhBVHb7VjfAjps0c4XXb9KORzjQZvU4F8W8daNazwsSEGs1HGusRdm0j7t9iexufWhi3uyckh
9yXAWJypkPCuwd1zmhZLWBzM19tTGUr03ivE058T0XlXeLeMGrgw7kkweoXfQNQH+3mYVnJ6aJ3u
c6GYzmRldUTwqZ9QPum0yNglVkR4blOAkDgXkFwh8ex2JfaDSPjpueZ85hCGh2R0Oyu01zaL+dcp
Juw061CkWQndTm1A9KRrY7+RNEVewib9IQtDfSsqSkQ3cz+ZDmR35XDmZxIuTVwAWOkDB5RPN33s
UYtpiWZ8QbKwcSpW26afFUeBcJ7N8DqG1qrH5/laC625Rbrg4tvA6CXbCyhAGl6zMnrxSXR7qaaB
REjUJ4M9fqcA8c8kUjXPxJhP7VHLtPI8ug0tC6s42ulgnOBplFlhXF0obhjFytv9RxeTeoFB1kdo
kb/JVM+OvUk3py+wIEVmTkzP7F+CVLwahCXOmPChdTVethFSEXIXpw5kcBe2lNShRg8306KkNpyO
kiz0znnTfMngJg/FB8w8n5AUwby3k2w/1AcDyPqyZrlf+Ql8ySBXezvcji29umBuSw+edavsljFf
ZL91Pq3UobKuetWyFWr6dtOiGupbBul2zTYopsNALRvemAkmxMSJ5y5I5hPe6Q+dK/AJF2vfrh04
teuCgoaEWDIjh/5MJxSF0EiQ04iUwuRS3GF1oOaiHVLQzGq4RgxiTE9uwA6w5KjcIWjnvXaTA+Qf
yps39TbdGhBZrmt+KyJKAduBrhJ75hXTTwuaqgfA2Lf6YS48jcC16b1kw1kbOsL58ocOCDoxFPaw
t4xNvdORcmxlD3S3SNlLuLQmScyy1iTnGrJ/6bs+2SbgEGiQIzxxkgeRSco5ihPbbTip6M+kLoKk
1KhXcax+2EwZzsLgE1UC9QeWLi73E8Iixp5s5NEDO0pH9l3ZZ5Mp9RInLhLzslp2bBOblIJG1+Mv
funv8mqqbyV+wcBjARwifMgRyDiL3YXzkDt5/U05xI1AwfFWbj1mez/sFiwoHvPddB72YAn2EM2s
3dH9ElYdI2udRU1LO3FBNvXaR0ziLiDNnBem19aUf8QQaD1Mhf15oPPujFkBDahhdIA8ZmPJhv3N
BFbXLZasQ+FZtZ15lt0hKLCAdKHykUZ+p10Bi7pAaNzn9h7ZxFLYPQdF/qSXEiKrrVywalZyM4Z2
rdWQoKFh+cRM5ezHpbudQoIMPNinhz4p0j294+yUDqmxje0uvdgep3gyppxPyt8wcaRMk3w3wpML
q9W6ZZWyQ9Ldgj1RTa6CVOooxYRFp0GT4mWiuqBhRUKuSnA8SN0VsplF2njNWcTaPo1Nf6no9S3c
tC3WQzd+o0UPlbojCQvl+o9pzmuCXeety2xWlEf4GaGpbiTpUosS4R27v+iNOh7+Ms7MRRpDgmGT
y0IVM80vxlVl0BFm73DmRDe3mgf+oTbrnTtHmJRgTedomE3kgGlyJxPkNovOZHdrpnevRu6mgBto
dEWFHayoXsJdSKWTTglo5Vz7Bj22KDA01jojVIS317IxcmqPoaWJ2Y9rD6wNTbIyv1ZiVmQj0QaO
AJXGIcRhmUSusw6ibpHTFz+QiLxIOMTZhnXAcmrdvAr6mYy2bXRQNeF4wJHiRm70ETg1QOsrNjgm
SaweQL/XRIo0DEJamCKq+MGWGR+tneIC1Nk0oBm6NWm1j7NJoqgh8MiCFkKmTwiVdg03ZV018aPj
Fj0ZBRtLB6EYQ59j7kC0UpkCSrRiSCvxcA3muQVuc3OHpeQjuNKO7xwIs0ixd6Cd17Y/paTe8CL5
efYfWZveclA+9T/+Zlh/++fQUUe5lmEYCEgNWxeGZfL7n0JH62D+0LyM3X5J8tagaJ024gSzJVmx
sXI28FrGZds5O9Hj7WWPveE6Orfm5tRxpzv9xcsRc8jp+8vcf/vH35TF60G0J0zDtIVtmNL559dT
SDN2UyNjQQFNCqRk/oLRcK+gf5w5ph4917RvhR7HLDtXBopsS6OCK8IMR25h3MtWewWTHx28QXvV
w4Moc5aJzLg2sHkXaMdocGj2zquGL4lHj4AZ2qqO6gflRWeolgmXSUyvnUeEm6vVnyrawGXzg4Pj
c5NDeU3s9EW1/TUd2F0YbXbNHM74NIIT5+mPRK8Pm0gjL9VrPyLmb0HGadkh08VzYmc68fTVm9VY
I6jN+igsOshGeaWlXXK00HhWUA6WduoDcEXYe47tJ81gTxrSeVtVvv1RT187vzawPlB1Wdl4c7OI
1mJlW2vDpCNkFuJRMq/rE9QFbp9CfkuzD6XWHhC6EbCAq2ONTeVxzLO1otopo1GneqFpkSS3dJoE
pr2JNsRMTK+BrShCcIDS2Jc4y2j5DjAEYyyjjGf0HbDXZd6Hr5Y35esQ9xuKk1xSf9VrJ2o5NQuq
GFumO3t2c/ha8MlDQkjGY/0VItY1UWqAL1Tpm87q156dQJ4pWV7laD2gqd8Lv2YTkqLiKch4tlL3
Zo7yrUOAuUksfx9Ysc0Yx4g37Cmesljshd6ACvbiT4rhEVxV2HWzWRczDg00G6K2lOUPOkodjp1s
1WT2xc4HRkKiP1VDQiAs+RRxasf7YV4ZIcovGOv4yz8/vIX+69HtIOU0hHRtQzd19lb/fHSjUfSM
zAm49jrYPhn/8Sqq8REc2Hbw6mLfxrbal1yEE8yH24rUTaAv7aZSwbJIq4/4dx873T1qGm5rvegu
SvdPLcooZopGs1S9B4AG9g0VVLoQzHSXBh1XnJAQAoWPKJvhNPY8WmrjlISX+HnwDWNVdLZctbPz
W2oC46mjqBogpVKSReiDvC8lhpnN/ZP4/zHWz38RY22T+vzf/sd//zr8p/89/y8x1q/h//qfzX8Q
af1P0dfz37xnWBu6+3eOHsMWFnWFoRvyb//Rf68bLuy6+XdDCClsCTTXUC5x2Yxtm+AffzOtvwMn
Vghvidwk5s75I8Pa+TuZJMJ1hamUawse5P8lw5qY7J+u3RqZI0pIRzq/HNU855hPSc4mkItiwRxJ
A33+08fwL9apf14W/nho3tXPy9MQSqNKiqQ/GLI8G461suL4q1b6n/69h+fj/PnhkXhSsGjZgDhV
TYsQCQx0tmuIHPAvzvzfvf5fMr0ZrrgJ7Mj+oI/WmmhJ2id5eiU9zHo/od6Pk3/xAc2v9I91848P
aP5Oflq/3UKLnR7b7sFW7Qk/VIwQCZCWXz6Fw/AXz/G7NzHXED89h0MQQl61vInW9o2NwBCwtipC
ZmVH5tuffxG/O4R+KUOGrIElbNbdIR9JYYliCemJwnnx54/+uzcwJ6//9AbyjpCm0k5J+iZPbu3U
0sESonQ2loAt//wpfvcG5iv/T09BiGMovUm2h1HXDomTroEc/UWtNh/r/+IrVpy+Pz80ithu8OKx
O8D/080d/FS0Iq2hK+um0h6AdUR+FWJ2Ynbjf+/dqF/ejdMiRkvdoD1YJZnEbgOOy8DY9e99HfKX
NwRJvzKbCoN5aZtnmujXzsQmkbTjX7z6X4rb/3tS/FpEysSD7oHl+dCWI+6lIBP0bueoAXtdjdW2
qJqbVRWf6wQ4s9JeGPjvMRvstCj+izPmN0eD+uWKOKAjHrJxoPCaeho34la65o8/P9Dmh/hXR8Mv
V0TTTIuENnyLTSXwv2k1vQQ4yO42k2kdHJC9+6swqivam244/UV5/puLjPjlCxPMwoNJjdUhLb5B
VyHZqKZj8TKWw198Y797gl8+ryaqTbarQ3Vo6ZJrHmGKGgd6hxsty/Z//rn95isRv3xuecGm3gp5
D8qdrnYfHm0GZX/+0L+5vIj5Xf107ttBEY+ebTRMBOxDQW8sle5BT63Dnz/8b165+uXhaWB6KmoK
0p8a7cy+ddFG6sOfP/RvXrn635xdSXOePLP9RVSBkBi2PDN2nHiIM2yo5E3CIBASM/z6e0jdhaPP
QBU7+1kIkLpbUvfpc+bf37y51eIK41puGyrXBf1I05vqkSQNIJAO1ObXn7H0+vPvb54xyhRph1qh
EUGa7mNmjRHkXIDbXR99wXJcbW8CmW+TmEbZhm6Nfl4JNhSEeWCzGjDLuxunhCWXI/9+AUoPsTPF
+AIX1A3If0iwoxlDE712XgTNgRi3NglRC/SXW/zH+mctTZq2YyVu7zvSRIi0uolBOgqUiyhCMyu7
Wx9/4ZMczRskbz1kftDGDcXTDz02kasDOSiDeeAl7f9UTPbgJyuP+x6mGTAUxksRcZBtUBMq05L0
9ZGa6CgHuVrUV1Apa1EVRGfc+tPmoPROgHQ0mx5MdBXXrG5CSGOjhBy34WBa/4FK8M4HI1dvWDfo
3zwDYbe1nS2slaMZeOo1ExDMNrhEXE+Ci4v5xachdSEFvv5BS+NrJt6jVQbpKkxf6gh2KnsINAHN
m2w40EIIcDTjzg3f5UBQNwhYvrpjjQXuJiSuv7Xo3jyvf8DSIzRjbvwOnAIcxjxJF83HzS+F1NJB
Wex5ffylCdJOKyRXowQjfx2i6DV2FyEoNHyiDg2+u8b/m7N6E8HANg0ZBwgwQneBHVK0n8Slu7G2
C1ND5096M3QKCb3JckQVspJ/LMriFaWSC/r4NyLXwsxQzXRkNQ5GGcsqRIHIBX8tVxfwjPDT+rws
xF6mHQvAgIiUDcXG5ErxRcb9F4E2XeB+iwDNqxvPWPgCpp0MqoHzzpA4ykkU5qHKEmYjyDPW339h
8pkWBPu2zyopvSb0u+QeXaNHRdByBz2xfcNrYc/0HbQ0S8Qf0MYXUE+CxGubPVQOmrL3PWD+rjfG
k7hIcUkTgcfnaf2htyzjrKC9dQfiz2nDPpemf/79zSNa8CWgAICitg9wMJSQSckP+15eM01GsgFb
AoH+XH2f8yde98co3XKrJcvUgpqwwPyagCAqZKq+5ON4I1QeIUn+EhvFxnlyyXi0oDYgR2NkkDkP
S9CsQEmNfmsk6AyhG7I+P0ufoAU1MyHVWFQNXLc1PqZZeZ95BWhuyWuL1sX1RywsLtVmSRL0ZqsB
cc0GkRCE549tRq7rQy+8PdVmp/OIVxWCV6ARtNH8Y52rzIIQZeGD7M6d/qw/ZOn9tSlijps3tgMT
smz7O/QfwWRRndeHXlhdWwttZR+VDvdi3BaQBOYQrWudJ9CV7Rtci2lg4kEleZ53Y3pIATMG1V+A
3MdpffSFWbG1qObVbixiCcPBq/9SInWRmWf/7Rt7Xu434WAEu3XWohEszBqcQrzB+VnL5Lg+9tKU
z7+/GdujsZuqHNIDLpoCG9c6jRCHnqZuI97Mn//OsdCep+vN8E4tkZenOabFtZ8g7X7fuwZoXobn
pBrANyY/7PsKLayBNcQapIu74NCWIDrhUB6yDrLs/AwoGK96WH/K0hprnmsQmdZ5xaoQdMR/OnP8
0uff1kdecFxbc1xgzEY5oCAWghZ4RNMciPhaJ3tKRfcxRVPD+kOWXl9z3LguzWZoLDiASKB9lz+P
Xb3vxEM0x+0nn6KTC5EfbaN/KojIIOhAuWX9vRduTURz3DIbpmJA81KYGp+K9Kqa/ph1n4f8VQ3f
OeT71p+yMDtEc+ACxSOIMOJMOMQTgJQdwEmGJK/7Btc8GEeGtnZaBDbwmp0I9Kqqrazb0mtr/lv7
k8H9CiM7M02aAssre1x/Z2tp6Pn3N74rgU1oS+hehR46xAcGfNHoof8aYDM0E6AxH224oGfMD4WN
3hj7rPrpRF3w+Bblxna2EJuI5tVmZ5sxyvA1+CjpcCJVF7ff0YXsl69Ry9zP65+54HpEc2rwsjeu
g67fcILqTwsq8BboVTM2AihrHtcfsfQdmncXNeh6pO+D6TNFqxVUgjscuzoQBe8bXvNrXiPkgd9D
hab63ZQh6z938e/1oRcmx9L82gQcwATFMAhAa7DMU361PeNCIWrs5TtT+Jbm3bQFHliUbhU2irpB
C/xboKrqtP7+CyZsaU6NK2lf1iluYiY6eW4xOBMPnUq7y/roC+s6lwXfOghSvdDr8eeJh7SHE/3O
rO982lkMsOaHvvE+g3RDn5SYehPoGZpDCNMYNvxqaVY0x+aZ25igv1QhCvKXxCofGB83sqZLU6K5
LK9tpx+ko0IkOYNy+sbQNymKT+vzvfTemqta4CxxIWIKen0IbHd2dRGEbOwxS4auuShEnAA2TTEl
KZrEFJhZqkMJpUjTbTcesDQxmpOaLSKWtJkKAds8+AoqFsB6ol1s18yYmp9CNjgHkziMBSyVhyqG
4jVIuPcNrflnimZJkTk2XlwJ+8ktoJUBKoVhY/SFaTE1B7X42LvEowiN1HoYwZ8x2uZLDXnF9Zef
h3nn+GlqHgpuqGSKW6TZ7KEDxW6L/q6foH+2QfYMKBHg/BU66ziIEejGQrz/PczV7EgAomYb1aRC
B60FIALLxB+IQW8M/r79M70+CLHVPEMXIOxfoIe0nKlRotf1iXp/aMecv+dNtKmmKOEt6LfDxrGO
Hq1/KgKht/WxZyN8bxH0cBOpUZVjj2NzbL8KIPZA/CDRRN+92H303Urr7/YEjpYExDrrD1z6GC0I
KfBYOZWXqrCsIBbcpWG+ub4LcQLIjX/maczmAjDF0FZsXtCbg54P844CUIXW/Y2y3/sm5JiaCRUV
pOVa6EKAP/hD49Krk6PLGg1i63OzNLoWh5AmbF20XmC7BQHOEDhuU3wkqKoEVkYMuivYMV8LR31Z
9dHQ1CrsUgNk0n736KJpEORwasOk3l9h5utBqaImA2czlmHKKGgTeH10C5sd98wR2On+XeQKXXSR
XUg4scVdNFZ5QJdDPzQp2o1FeN+KmD///sbbaDuhyyeBtykfAmSqvLml9QAsJeDG4PBa/4ilKdI8
GmkmTroJRx81FCY59lGs0ouYJCjC1x/wviUxf37wm49oi5HQrMAi42J5aNCuqHJ0gNfP66Mvvb7m
w1DodR1QHalwQp+CkwJJqrqNPWdp9jUfjlqZxaOfYUcbbDSNhm754CFpAGne0/q7L82M5sEoFvs9
NNgRpw3ziKTTqYeEcgXW4X3Day48gPSBxGZRhT2rc0ApoCYbEAl+SzXW6e/1ZyxM/wxee7u4IH3I
WJSPMhzHPH6RYuzuIPjIdo6uua8HGZAC3EQqlNz5z2D1o+Ggd2Tfm2vOO04NmiOgwIC6nf9Tpt59
V6FTZd/Ymt+mCfphegaj7AcHetjRQYI4YufYszG9cSeza52SOlhVqQqoaQGRDj46YkMV7XH95RfM
Xsf/+K3IJwOo57C00bPiNUDRFyxsKvU8je0+0/S0mKAaD+T2PiIndPKuUD/9MubepayNL+ufsGSV
WlBI0fAxWiU8F3WLB7CzhCA+20iOLcyOpwUFCARCVdWKkewoijs2kmNJWsC/vbBFF9X6279/GAX2
/98VBnraMSJZVSGUIrl6mAg11bW3hIxADCZAZp7HsUeOMUhpho2vmo3nf49eTAexdFONBmrV4hLJ
wQaHmxk4X8oLaHv3RWkdyQLwdKS4aFQ41sknQ1U/3Gr3aVezJTPLkwT9XlgRz7kSHr+4EBhYX4kF
O9LhKw6Aj6pBFSb00MDTlPRGavtp39CaHTVgVZJ8Eipk6L0K8O8sp7Vxm1l4bU8L/G0s7dzLMSNp
r/70IAA6ZpXdH9ZffMlUtIhvZBl0n+u5MggCN8QgfsgxMTb4PDbMf8HDdHSeBw12n0DHNSzU+AqY
0J2s/MBz+p9l1+xK0DNXi/2ZTYaiQ49TGI1VlgXFlDa3BLKDn9anaGH+dYAj+jsGQMJcRFACInLR
f4Qi/EYBw5qDwDueqkODclrXZTdr5YFl4WiQ8dbWoLUGF4dKk89GOjz3lgw7aT33LEJewt5CWf3N
or/3YG1Pw0GCimlOHaTOcOskPQm0IwM9GYFhKEM7ioPk+1WQoj1AXOcBIHnQc0GCyZn8g10Pd+gc
PkEhFi079dFupgcjRSlJ1JAMFr+ssr437embN7pXkvcg70rQwVmD6xV05ZZ/Xl+V+dDw3gdoGycd
RgbuMmSFoFmMPjQXH3Jv9d+IC9pCapz6bGP/XHrObBVvNuhUEauy5hOp76JfKALrjDAuufA+gJW7
CUDAGAep4Ww4y9LDtJ2OWpFDOxsbKTLdHiDyoPwE88nUYdtrmluN1ng0oGych5fMWgtZyojBAlWZ
KjRUAjlc9bHzjW/ra7MQVBxty2unBk1lLoYeQRooCvc4WOanpo73BVtHC4i5V3UO0vQy9Hj76ufW
I+m24vhCtNJRNkY/2n0TIdfiowWiSquXIqOfjdY7Gv5W5nvpEdopeKjRbmS384EsMhPoffm3rDeP
rU8+NflWMmFhbXWwTU04B1kYQlYzpBeATUErqy7ra7s0tBY4QMvouUODVK8DXjSTlw8dUxvHigWz
YZpLDxOoViDbgttHx9Bz56cgZoM4VxZvuPLSq8+/v3HlxkM1y5/w6hT3bxssUR46yddnZenVNcc1
miaRHniVQigwfKpmvTvZP5QD33cEYJqvenK0yWRjm7Bb83NCTYgS8o3Nc8kcNV8tfdArT10hwzzy
vnd5CcYt9uAN2UtZ0td9k6P5Kzha+4zPV5Cuji422OICKpPrAMWN9fEXPkFHzDNWqiLjFdJC2I7O
aDVsvkd13wQe1L4fPW6mwfpzFuxHbyi0IoaerApbTlKLW9+1Dw6V+07sOmC+sNXUoI9IhqWywQmu
DjFhn+2Iftz35prTzuQ/tj9hE3OYjI8VYVHAY5ed10dfuOHokE0qB6fpEoKIJtuXrlTQHUhOXaou
kJdnAUff9fpzFpxMx2/inGTZIDqWodOK59GLP3JpX0Dq+33f8JoPJ21fJkB6KGBi+C/Q+UBMC4Ra
zLQ3zGfJTDUndluSeXEPM3XT9i5uh6e+60HYA0bdojmtf8KShWrO7IL1DSwaWGdjSE41J8fC+/9m
0sXet/lC8M5562+37ZvgmaG3DsJayPtV4OsC6/VwnzHyaiTGI0jyISYItUSZHpt4HySP6aCwPmr6
hrMRl37kkEXVPoIt7Vp75KQUaLnXp2vhuGVrW7GoW1ZHMcJqxtg1dwyQVKXQU27RoTx99Q3Q7Jp2
elx/1oLx6kgxJyVyMlusvgFeZ+mkT76Zvyjwc68Pv+CDtu7hnIvOT3Fwqa34aPL4a4MD46SaD6BF
fLSgELb+mKWvmH9/YwUxSAQc1qLQlfU+KGXioQ34WPzXu8XOhJgOHUtzI4G2Xg3doQpa4DH7zsBL
t7HeC+5hax4OZsMsnxJgAaeq7FhgmA5vjqAwRMf6+vQsPEBHldhja9jKgUHF0C4LDB8aNTUqnYf1
0Rcmn2jenfti6jjqZaFKoDoDmsZsiJ5m4pf14ZdeXtuma7sHoaBj4PjVj5+tKL4AMvG6a2gdUFJB
DkMAIVmFyOyAhc4GytM77Rta8+HMQ9lmosi6c+RPH9wGTIb4ji2sx0LM1hk7/AHiqYmkEmSkRsAB
hqoa+8mj2TWbqo2tfykIaavaF0kzk8chK96nl3oab1bh3jUJ2JC9HrSClPB7lVj7UmC2tsZJztwp
wmkjNHP7A22H0HXsDetcmCodDAhAlW3kuYepSvI0sJMpJDk/+RUoEiETs7HaSy6grXYEOnmncQcZ
uuB5cdl0sOL6PMZbSYWl4efo+ia8CZop2lCgAdENdnbb4hcur1CnArXyLmMlWpSe3K4xQDYmw3am
aC2KhzQrrutDL736/PubV0ddxWBC+cjBp9ZXO/b/QEHufnRAWrY+/lJ0mH9/M37sjC36N7Afg28D
gsXCAz2mhNzFvtHtf0evzInlo5lVYWcNIap0nwjoA3cNrYPBfENCYi7vMefEuKAL4jcI+L6sD70w
5zoSbKgKB6cSWCOkRCC0kh7A+nLi9saLLziUDgWD3tgk8ibGilrjay3yT15q3qEE+BHVodd9H6At
qmWWfGgI9itUF39xO7n2TXLPiXNeH37BZv62jL+xmQo19Gg0kLn2QRfspPFT7LGNG7E1n5rfOY/+
/f3N2ERligBQOV/GOP/plQ3EArseNKVQ2AiUOUsF8K4FqLp6iLLOOuZjhr5ENZxZS9uNQ9dS+vbv
729ewsI100dnpwpFJy5Vb/yAmsYTioV3mcouFfKfeWl+V7T8MEOnppJ+XZ/XJcvQojjoGwgtOtxU
YvKYRC9lDOJOUGuDvml9/IXDpI4rc2nrW1mHWBKL7sckoOTsRxyCNfV5srP/XEiPbgSVBQcytXDu
g9SVVxL2Bx3FSweW6XpwDoO1lataGl4L526Mvh7fgf2xCMJMBXiSvKfeUhvev7AKOsosEXUFtCYQ
O7OWl1OanzKbX6JW3TlkZzpSx2d5XhIpCxEMyW2zPZLWti+oRshD3sc5hLJpseGoSxOlxYGYQTfH
F6iMIVNzDxkuyMqkN2m0G2WOhThgatE9BVt1aysAX9K0OYDo9jyCEHjdVJeGnsPDGw+MTIg4gz8L
BRRom4/gJHbRIL4+9NKkaAcznOMFmQZYD7R3rq4ojoKyA2cbN6mlF9d8uCAsFtKYl9ZPwbpegKk3
T+k+HgCQDv07Lb6FgCgFIgQaXg+VA5EkZPjWp+V9swfQ+d+hkUPN0eyHevakfId+L0Cu+Z2A7ah7
pTnuIqNJ7WpjBd6fI+pqi0sSxyRDXfo3QRQ4cA08km58xfuLS3XEJtQAmGpLDG2hWciGbPHMvDtu
EmC8H0GpjtlMZEoB/e38WzWQr9B/eBzRwBjErnupY/OVGVm/K4JSHbQW2ZB+j1KYkS+zTw0EJf2p
OnM72nCvv4eN/91mwWn172onvgOcbuQj50bsE0gjbyi/3hc0uh9LcuqS8ZGY9pFH/QcFPbgmmZ4T
lt7RKX6Iauy5mfe4bnQLluDPy/jWzWnekMlCycc1uxNnEPEW0cbQS/Y8P/LN0NjD26is8YUQ0Dj5
9nSXWATMkdary6vjvrfX4p/bpG0OwR0UrFwfQif2+NygvrvTAjQniaFm1vcJLUNpJodcONVTZ2fO
l2jsL+tvv2DLvhYH0TsGDubBlaFhQ+mNjPXR9+L7yBQXBqgAqlmn9efMAeQ9U9MiIjJL6TiCegw0
GUQEvWk1EGcvxzgAlRf076DEVmWQ90yKr1VFo40Qs7D6OuItjSog9LoZ8darkwuyQFwWANZ3wU/b
7Eq+U52xrWmFjP0Waeu+w8c0NlYeyvVsY/kXPMObV+2N+ZZplUZ1jVKf6B37T2JCmyqvICWxc3jN
/y0bbX0uiith1nnF55qif7AECHefY3iaWw+GHPKpQ6G4I1NyhyhvHHmR1hvvvmC4OizNspOeVAw3
vwGpY0MmN56D+zoKqmZEuxrfVZWAcum/C4A0LpTOLWReW7dRn2tp86Oijgmhcx883uuuYf3NIL7j
HDpQTTA7zkTqlyFY2sHl3sr8dQIu4Si4yg5xlNITZEphXgP6Se+BcJUnI6Hsp2G4YBsG3jjIa4ce
3FlwVSYQnQDlYXHgBLJsjRhwYSp8cuoH6DsNpq2OtOt+FzThlxy8nLcKsIcgdab2FZmX+FTkQ2QG
RtIMR9TLB2hXRQk41AWE3Xwjv4MMynSEsgu4TWMQuw7FLBA2puXNqAExMqwWpPfgzTxnVa4OQ95B
HzOvoGrHICmnGt+4gQCvuY60LALQuvhBhQveoe4gr+Sl8X+xN4GfO3Wbi1sZMzl2RY5eV0Bfpk3S
4zS14hCP8msFml7ohxbVA0ny7JS0Q3NA13dyGCQExFBJGgNsauRU2FH+KEBvfEeYWx9rQ5WnwfHb
M/eT16wGq31FqI0FJZDoyOSzKNDyaEKZ6GxC7OhASQvZnKgeAgTh8hfoye0DOFjjY1mOs1oRcy9j
1v0ES/j0FJGog/qtBO+LCxJZW9FfsecBZVD56cMgrfqpgEDAV+jyyMsQl+SDYmZ9FWAxPbjmYIQq
TfkdWoP9S+bRF4i8/YlU5oKJTrZ3EGUH366CNFlpoLtIGlCdgtC5BUplFb0YTA0n6thQrTRoBHVk
EwJTJG2PYwuRoMlEa+e6mS44nI41ZQAix4Qo/5YmA2BB+W+eZz8ip/xosPZrq9yn9ccshDwdkJWB
5l44Lh5DIT+BKqbji40PWDgV6nAsy6Qp0KA4FRrtJbf9A1SVoA2xUWlfGlwLpWxC3TW3hH8rHRmA
GxnEGYHff9s3J1okzbKh97q6hG45QvRhanATssADtTEvSzM+//5mk6FNZORukbk3qswakkAgRJqS
Id8ZQbUDBriIJS2sSYQ9GvwE5DEM07wXablx+/ybbnovdmoHi7qfoKILxZOw5Eb9DHM3Q882yI1C
nA+uVvl3RQlgotW65FuVE/sui93xm6Xa7seYuPJYwVc3JnK+f73zKjq9ZDr0He0R825jVx7qBHJ8
pXUkoDhLhuwwQhRKwepQS9843SxkyaiOvsz9UlQ+x/PaPDC+tA9eHohn8myWgfpmhDYNzH3GrWMw
wZPZdFAJgBQIlNsr9hFilAdUVTembcH+/gfQHFmpg7SEf4PuiPdYMEGekP5jG76zcAbU4cyiRPsx
NHj8W9/+qLqvZvGj8SX0337tck1Xcx4r5lXexdK/NemPuhYQ6dvi41uIKDqgOcog/eFE8/0Yckfk
DgTFUCTfx+OK7eFfn08hdRUbfuXcjJS1pziJ4qeZ3v4KwQa+UY1amHidDm1gruHkrnRuhZElN2Y0
xVUY4AzNVDodnIjuow+iOh7RVwahyCyyWxZFgccg4wVCddXty2LibPfvTPnQeZHJ1LFbJZwTKb87
0cWTW2wIC6avIxJT3/P62mqc21TLIHZ+Ov2fdbNcMB6d7ItGrWmDccq5NbD2I4dKO5UsP7qs3ggJ
C6urgxBdA7kzYVAGA4ouRRcdskze1X393GYb4W1pbuYnv9mWRnvKlBUzBmGJGudtiiaEvgSPw74J
0rbUWDgpZdCLuUHw6SwjaPOg/aSq2dP68EvTo4cFD41VJsfwrezPWXdHZ4h0ix6XXXVlyjT/7bsM
YqKlYLdkBCUvH3Hu9iikj8An4PfR2e9UFEQ5BODXP2fJnMi/a1ERN7NE62O1oZ5zRHtaeTb7Ggwi
jbHVYLc0Y9o5oR4zu+4K+JlJHhv6OY/5zVJPk6j2nUOY5sd9D/QvEy27CfuXUgkEq31o/X1en58F
W9VBijFVmTWlI4M8KQirIdsAzU2Lbl0Ql0bXkrLSNVChaTE6n9z+1ED85WBi19lY26XRtRyDgSR7
TXqY6pCw+7LNvpQT3ZjzpaE1F25oQpO6QJAoS6F+zNpOHfRiMqM+75p2HcAxRQanFcRebw54MIN+
9F+cYavkvvTuWoDgTa/qobPYLQWG9szyVJx74W6duZeOrTrccYJ0b2omBnYt/r2EXKrfWUGKSxzU
pwObf8lUBYUg8Z/nkwCamrcWQlmKGxtb89K3adHDyzvgOQgeTqwUalSdU0J/jfs7DUoLFr5yysyy
PHbr48xLgoJ2FCy/gJP92bXqOiMeGq1ddFpX9CY8FJ6BN4o3mdMWgpCOg8xLSKybZW7eyj4+4UAU
DAXo86FTX+XpTpudLw9vtzV0TvToJzNhV5h1XAwG4p92TYyOeJSQPcoFShA3FWWfJ2U+q2LLYhY2
AB3gWAgI28qkm25pKxGXoZpDJv9Y+GIrxi09YF6RN9Pi2J2Eerg33pLOO/Q+mDbGov1ep97GeWVp
/Pn3N+PzAnqDqkimWzPjCFKRxniC8rwzEPHZxlVjwa10dKOAyDexMxfhqHU+OKI41b65MfSCYerg
xjGRDOXoabghHwVZKXpQSXpAh1TgKXnZYz2Qsvp3hkozTocJzB3QiAVZGqXQ7CIyLnad5mxL237b
TpV1o4zq2jtkQIQTLGgttm8Ps3VMA9RwIX4U4d0jlnw1m/5mV1v6Xu8vqq2jGDqSTklHo+raklm5
yb6iVWzX9mjrRDk+cKqW1XCIjBiPaQb5AZ/5w8Z8v19vsXX8gtnLnKWoF10hDfYjb58Fq28yySH5
Bn3V1D6Y09ZW9r5n2TqMocOCItWZt1eoiYs7H/QRv9Ec6PWBsOqtjsalRZh/f+O9VqMiszFZffUE
IHu9qP+LOrl1uH0/sWnrAAY7BYtfLqG0J7LiwJzXrAe8Lj8i0ZyUP9Z9a2mOtC1x8pQhJqiyXCPf
fU2I8wu9+q8uBbXfvvE1340baUkxYXxrGECADXnYDAjNdgvqtfT6mvM6Ay9LhgTwFZKAcSBbA43E
Mf8p0Fu0y1yJDmkoHEoqs4feTtqD4Zmy7D9oyN8oURcOGTYokZW42ju7VoPoIIfG7qcqlbRGA2t9
A7zkFHfQj2v2sWtBwfZfY40USp0uYHxXL07Tq8kScEq0aqvu9b4rkP+p2UNNG2lFzJRoDTANTMdC
Vht4gKWhtT3SKY0MuRq8uJ/mUAIWwJ05uxAZRCeWMUvoT43NVEP88DvHcbbpgiSNd1k/8bXj7Cyr
miPFXF9z5FoLcY+ijDtsvPjSnGiem5kJl46LsZXpMOgIQ/WtQWVtYwd4P/QQvfqe+a1n2qStr5Vj
cBnkedkhvS/rezcbs5uVJtEHnHaTdmOilj5G82MCOL0n66a+1nZ28WLywba3Eh7vhwiil9p9JtWY
qqG+TnlRHmhTPkTe+KlAwn3fu+uFdlW5IJZp6vrKaXNpuu4YC7Lr5EP0Krth5Th65hgaLSRhDuFn
qMpulCcWZtzTjrUR0s9TZ3eYccNPPkSmk55tiEduvLiPiPK/BQeiV9iziHNgcE1x5abxEMfqK+ia
vsRtR4POs0JSOl9qwb9Cadfb5w160X0qqF9ZSokrSsWzfI4HmcWgYA7fstAlM9Jd2RhFxnIproRk
oajJV7fqz0k2vqzvkwv+phfaC7Dkq4ir+jpCVkwZgTHJO2ssDnhqAKns0/pT/na+vLcu2nacZLVf
K6tQ19gAKCH/NSTVUyzBSgUxnXL0P8TWHXR7jib9HHsv3BIn4FaPUd4eXflzLPi9Z9BjBhGvcbN3
cGleNc8fO4M3FcjhriDvvuDucJax9QjR5X1mrle+JttgFZfTcE0jzzsSy5LnoTS3EFbvX36IXudK
ocSaOBDguBLXuaVW99AO2bE1zFfBtkh1FvxUr3BFkE+3LKLGa1Lb4myqBg1ShrfVHrg0uhYFgDKA
DqodDdfCHZsisAxBoDWWUOfXusEtjT+v+pvjcSLKtMsHrK7B7QO0OE4Qft13MNPrWyW3WqhOYWX7
vJbQo4SwtXHM+MTQiUWrYjqUdWI1L9UIlZigQSfY7/VPWjBYvfo1DaYcXd8crvHwg41RYFSvw7B1
XVwaXNvUJ1HEtOzJcC2htpun3yqVAaKyRWS4NLrm/cZI0fDiYcqazryz+vKKRulHCm6V9ZlZWmzN
ld1xMoomtYYrWphS3FccHvSVvzHtC4PrII+YRiUhdTVcoS+VffYannSBFOgj2djFoVLx/p71P/iO
QiFjy315FUj40BcQMyahN+Ssuc8c0H48965Fspc65mlqByakO2ZB474muRUw5sDkAhxa6qqBfn1s
ihtNchOx2/ZK96lIot6feQLaNKzHoeBBWedd9h3J09a75J5leydAblh7o1bRePdlrURz5iZakk5g
MDDVnwr4gSQwaZOVYLtBTDhOCo1Xhy5HKfbA+9rvLskgc/tjXEujvvhkmMStkRN3PvTSo4eJjcNw
qqwx7ApCX2U5tT/dxKMfkidsOo05BoNpjuUZwtHmf2lilMOBta3tXG10JQOBURUtCCOrVkFceKjs
+DhJYIxA3VPS8hl0nt2faUDZP0j7bAKEyqzbMexprcpftmnFDYZJJlaeWjuV6R2BGrV3V6DtbXxu
uz4un9EpNbZXpHo9cd+OKu8OTpfj6p4otLR+klxG8adoymp+4qVptQce+8IBGbwfmediMEYWzqSy
yXGouTcFuDnLCWI2vfxE3XxsfgN34doQb4uG+EA5V1/qwoqiryCQ676l6Gc1b6TxVHRME+Q+LqnM
cijllU7X/lFdao+fMpN65acebE/erYigdXfkjRD5wW1LzzwMPZsgldo4QpxBX+ygEQfSl9MxjxRl
yP5DgDaQWW+r8zSmVBxSMhgpznJNhqWbbHRWmH1jWchL9K4H5TzHrC5FIeKZL9uvnaOPqY2CBDe3
8ZRB0jw6staZyoNZlslD2XWegIo6yRAyOpD2xmHtyB6y7mMTeUELKRJxBBFL1R2UGpt7xnpGAtWk
0g3iykp/mmg38AMKddz7rEw41LNJQaxnYMzAOBv1adkG1Bc5+OpBMEYPKbilrS/QnHZNTKvs0oOR
CR8fW7sZPY+iAl0/TpOAgrJhmqJDCb51emHcrcmJsdQhoOj2bHgAuLujQ9dV03gYpgSSW43LKhJU
woeN1RABdo6eyf3uZZzcBHrVA1UKInzMr4BoZwk9SadtpquE7is5FAVJsk+izQChQDeU6i6u6LHf
+LxqxYvhqBwMwyQmZn6dLDMvP1qjnwzA/7llVv52U7/yj00JYOEpxQLaB2tAvxbQ7UliBbyM22fL
E9w5eKoc3GMxOk52RulxMiHNHo/sI0t6kJgcOBofpxNA4j349vNK9PlNxLbnng3UPr1QFAYSpJFv
OiiniBR/jzkd+ls9Otw8m1zILyB0fnaUdZoi20c+w6Tqzs27IvnceKDGtHqa/JzMRvKvjfSKXJ6y
ZshLDs7PjuaPkKfNxR8rQffFCXU54kGcHmpFTjg0NvBGgehilogDR9+gBKS6MXsfJYqste6lY9Lu
wnuHsXuvaHgObivuTCeAo9vpc50bRfcxBmY5vqQFL6I/JAbBo8J02EX8q0aHuDpOyOcNB57UHbnD
pTfprjkaILswahjYt1BY6Ni5gLEn3yZecXWPndrLDhQyhN5zWXHsSiXkzMevhu/E6ZPDRSROYzL0
9geIL/n8UrQV4WfWdLyHAHJj53kSjKymyDMwDiQmYGi9fUxxkFGQg8qLAp1xFvLShYTSYmC7lcjv
M/AuAoLhubF9ImhJdo5qAmHuh8ww+h/O/3H2ZTuS69aWv2L4Xb6kSGoArv0gKQblnFlZebLqRahR
1EhR1EDpI+5P9Y/1imN3d1muyGgkcA5QOVEKkpvD3mtog1anqloTBik3uLKjxr/EhX1ygWNdEOAt
EiY8ktkSray/X3NgWgvzWDl9uO5KKGd9gnlfI2Kv9bzhwTIlvs8eMSebgVVWqH63Q3nM3QUUhkTw
MmY+Ny8Vn0gfe9Rzo1ZDmMkPC/AXMpy0lR9UUP8qGnaYCQnrVIwwz4GnR/l1tMVtOHuFSeXKQxhf
aYHgtg0zURg07ScrwrreF7yiCJLSqV8hhVet0TKR4l6U5jveofpKFya/uR3p2kdVBR6gWasHzQBg
A4i/c1aAu6+GIhjXGJdnuiQDjLSrx5pVpLtb8mIdY9gI0j7KslqDGaYCL79trGB7KB210RiSW9Ci
cArzrbdONxwyRT3W1cW0MqoGZ5j3EEXI9S38zSl6b8ZmGa/lVFWRVlSzKESNcYxkZbIwho5wQaCv
53s2aj1lsljnCxujfhzz5qrjS79cs2qYuois/giluLEU4X5mqmoPYVM7S+yKQoSxdAIXkGEkG+wV
UYzeLqyya8JRPfJiyP1PAkIi1B12GqVgZIkL4o3XxubAt7t8VmhFgqe69uEIe0C2Lk1U+hlz0yav
sDqGWalloo3Jg9jjKg9ui8bRmCvrgg7hXrnyyMuV13/q1lEXr/4ilYiw2Ily39G+4Uk4zq5KzFrT
Km5ZWPdPdb4SfQNr0gbnTCgxudEJ3rLclGTNTjJYWVDutKO6Em58fl4k41qNLIWJjwfNPN129w6R
GY0Fd93l4LhFkMWya53yoIGAp5HqHGi78cCbPgms5B2gw522sZpbypNFYAF5mGSj1K5YW0WvlGgy
cVjdunsdxcznGPknShOJvAWNgsFd6thKOLUc62xZSh0Bkjs2t2SZxyluxgkFy6mHXB4w3/PwCuHK
vLhxhrwQt7QLwhEkGAxwnBvgPL9MsPd0ZAK66cQecw9pkAjM05AdrF3F0UBkP/g01MxkEZC/DQH/
sfGKBMp87cH2Gbd3EH4AqiWAeQBL2oD2OCkBxjE/LBl4slE+hOhRkQEa9Ahr+La8ZytoX5hqDSyq
Y0nnuY6nrrfDQQHTKq96HxiBxMOej7237BabYD0rlldYa2JBIZQiF4zZ1IAEBQn4NWk1DKqPYLBg
CfZsWLOklFh806Zv+hlmLxzx5hfDnN2KCeeFCG6WQZ/2iCVcv6BbMXypOjhMPzQo9HsJolT2R180
wwIs/dh117izO+6ud3unihDl9Yv0S1RtBQ6CVcrDIRtvas6W5mHFruz8JINhaywaUZ74wnWDNVBD
iTGiAw+K3eo4E4XpCjXhfrGGqRhvs/4cW9YHMS0yt8AY+8G69zpTFzu6Qgvh3m+AMNxXCjMGyXfa
5XHhgGsE2I8zl0mRtbWIpkxMn7vWlCQpKSn8fV1M3vLklZzxZF3aaorpZAMLsT61FnERQnFiP/p9
UUdynY2zq+FbKq6tLMCyFHA/EUkFk5IwWqSrYGoxjq5NZh1iRHHQajygslfYw42O4I9QDGf2Vqvc
5Ieal+146LphxZxvl2zYUWzjDYRwCyKiLkcJ8FA1tuZJBmOL/BUpCRdS7GoA49hfG/KHmGqcxwtf
zGoHgqZE8tyvdAv9oXlQ134OjgNvSnGN0o9hh7BfdJ4uZdvwj+6SW7iHrPd2QIcoF5J7I1zL7+Yi
zHEbht7ldwaZEoiqtEUH3Y3JuspcD6Cy8X2GJeKOedBgjVZau+TocAiD7FG8qkZYh6ConpQ1GUSC
naz6sBo6hdeu585NFLpDSJNhKddyZ90JBiA4EkiQM3CeanaswEXhDoSX2j8EgwjzqOy4Kg7FktXL
5xqCS4ChroMj7iF9tUygMYQ2hwDTMLupnv22h0BOo4Z9AL1Wfu+43gyhQjMvP3QLn5SoKVbviIuK
wYprqY89rwwd1Uduy4obJnKCFyCU7xsIxktMDGQKk3DqGm9XmbHIYuw0Q7YbOuzCEfivgbufjQyw
wK7c/+FKn0rIZA0Z2ckOq0Rk8tJrYuLLgezEUgIa0ZiQf6qb3vkKM4gVA1n6yoltCOjldVZB0TSZ
xdjf4ChKDiAaYY6vYzXsqsEHf8DPKvXsB0MB3jbRhEYhlb6NeC9BgehGa92rNhv9Z2kgMXAbWAnt
WhrUOrzLceSq6UFiO3Gesg73PAg66enB4/CRiRWn7I9irGoS5VXT3ova4cO3cfVtHgUV97ykwSpN
jignciA7RnSN4DUtdl02QV1WkxVLA3QzB+zKCBkZAYjj6thBrRr3wqatsRROImvSdSxZHVchTkpR
gOPRUwkVXxd0mar6InCQfg1kNYfHVjR9Hdd1N/NDtrjzrRmn/kHNlXIOWN0NtOD80zyb6mn2D7nv
EVyuglLmh0ApWEejAq/FXZWTydyFAgzRPZ3HZXkM+77iX9pcmu8WMfITCT5wcmbMQvDPFpvPsV5Y
0CUmsz49dL0q5xs9+l51YHj98F6QRdxx2zEsisXInojK5i/DWtj2MBk4c0VCIouZBAB90KRF3r3d
V93Y5vvas7iLiHUFcIgUjk/jJQjXOdVrH7SxXxQd/dj2xUpv2WjBvMW9iUkQaDrRxTnUqvMr7Jtw
tsHlhVmVqBooxYjMY97uedVwk/R9E9Z7n7WmuFO5yqoEyAev23m0pNmRQOOjuTUDPW1bwACx66Z3
2fLMOidcUjayhT67udbmu1zMoj8WdWX8HWis3nzAPcL17nGMacOffSHwlnCMoWyJysWu3j0k5pFx
mGu5dh9KUnVfKTSH3M9WewO7dqT2w09qGdSMcyIutLGoSxLuwlxJfuXPBDtrrSCjEiuHzOCVtCsF
SMZpc8ofnNAhX3ChxNW+1boKd6Vpib4Gen8kh9INdbW3JffWEzx31Ecy0qKH/BOInrj4t7SPHSg2
lBEdV4/fUp0ZeVxdq8xdZ3HDx51SNN1+Wat5RHoD7h+QFfLGKoGqS+WkzZCvINIMUv6xrlrbpGNh
S3fjMHY6dj1Du7sAq6SbZIz74sm2xOli7B3DDHm8ph0f/LHUO/yjH6OJeU21z4KChj9xUxPzrvVr
oY8OCaSN9DzR+snihjrjymAzmU419UWFhM3iDHsGCGP4yrCgFlWE7BIOagGkxd1I1gv70UEOrk+1
ctw1bbAQDanntGGxRD5vzARJzLarpgi2y8v8o5wpyKLMlt3TAKLXl5auDMkQaeUaGcHl90nC4vXI
vZx8rEoeurEzkQze73TBvViNWEdQJvRXgFHwqDpRlkz+zoCVFrx0sFdt07oTgAKTgcng4FcwiYwh
JdfylwD6eG7U4fZfJuVCpF+cuFY8NFhWWss/O4OsxNdg1UgeLJMecTMeYOYXj5Vrix0SMVRFtm7E
coF9ei6Zdqpz/JL4xftVZZGp7migVXP0/UZDW5pOsfFdkfSt2z20avUOQcguCUGdSxBuU9m0o4o0
fXe0uHUlgGevUQZbmAvpwd+nTvnWM7MF6zHIQSJMrejkTuq230uOsa5mJ0jekz7lW5EsuBmE0llL
m44Ed8ah3rUy27/d9O/rFHwrkuWFM1JHNJhTECt37sy/lGF+WIl/ly3t69uP+H338//wzYTOTk6K
EI+g/U1Q24Ma3+cixN3NXMrcDgx/44wpWNOJb2QaiDXJx/VCrfLM0G7VscBpHU0xySml9o+2vufc
jRzx8HavnGv79P1fwkDBBhjbXDamK2zlCRYqOs779SJZ5lynn77/S/MlX8CqRaIKU2aenzQE+w+m
D4Z35fP51hGzVqyxTJIxnXvfT9ygqnZsvuScfu7VN5WOegTOtyinMTWi2ju6uc5negG7cK7TN2UO
bBG2CFQ+pVCxOUDeNpWozslpuBBM55rflDkmpnMutJpS3Rjscc038OuvGqpf3p4yZzpmK1qoZ6vr
ZfTGFGSGwzBw3GovKZifWQa27pdBOCEdWGA2Wq6gEym9BZSkl6p/hhZMcKHzz73+JliFLenQI0Of
NkJ0u1nVeVyGuOK9r3NOn+yXCd9oZNELYse0aJ2ntZz3ReV9fV/Tm1D1YZ9kBSnHdFrHK935V8Fa
XxjSMzPmT8/bX9564VBGLwRgXK30H2A/lxS2fJqy9n0L2FbvTHTthJozQmkAf8GKfI9r1MGvL6HG
zr39JlKR/ljs7ODteY/EvO/oI+yavliQ7N/u+HPtb8KVntKdFe3GNBQFjE2DmE04IeS7t1s/N+c3
0doO9SACUOtTx0MG5WMb0kNRQdanvAT/OfP6W4QvSll89cYZS3zhTj0KFB1qTCWKRjjWcVwQPrz9
Oc7E1RbtawckgVU4jmm5wjK9Z/u6veQWeq7pTciWIw/l2mRDGlZdDFWBPcFR8n1vvYnXbGXd4io+
pL3vtS/MN941Ch6Xuv7ci5+G5Je48jztY4tyhhQVNsgPBxxWU0iPXgirc62fvv9L676cSiSSC2yu
JY3rgCG1Vzy+r1vYvzfNUE2c2YxumQfvwEJzA8Pu/dtNn5uOm2hVvKkc2zsmJdUaa0B1OBt23Sgu
BOu5TtkE61pNGWWzxCXoc4Dqr3pns5soReIXhbsaBjp0cmLhl6kds49vd8jvbyJsC+AN/dIHTgcd
UvmvawOtPzPcl3oF0XpNMuOdUq8XPsTvu55t0buM24nIGn2TD6JLMlt0KZkceuymd67FbIvgbSwq
u0vtm7QvxUeu+9tBzp9hQnQJBfF73B7bYnjrrtYEkqhDiuTgUU/TFFWBSEIKMRGn+kCgixYvc3XQ
hL1P+4JtJbZcM7MQRqcmtY2bVmN157N+76vqQjic0cpkW3yvRGK8mPJmSHUg4lb3EEp99hTqXKBn
0fBDR0hU2z4Rp8QPaS899TRv/xNnx7bAX8eyHBeVckj5mCUm9/ZWa1C2+qNZh50ULB0LXE8DfdNm
+sIzz82+TeB7Q9AHZT2YNA+AjGEFiBTX3rK8ayFnWzywAIDAzQYMUwYVH9SXdjDD270doOdefBP7
87LATxJIOsi3uPxInDpLdN8MiV+1a/L2I0472W+G4z8wwE5LR1RbDaxPS3Y1I2n1pQU0W+KaPWl3
x8DS8SKmwVh+X3dtYYcMsB84dag+DZYgqWsDwtL7QFxsizkEAw3xDomhlM2vFHiMzDupolyygvr9
+s62cENigzHvSaDTiYZJ5tnESH1hEM4sxFucNMBFM6RzO0yhNfijsVCJacIh1l75qKU+BE5/Yzm5
kH468zG2wOlm0NwJJpAoWgBp96MevZiU5ft8jtgWO105g228HqFm6p5EwgvmXQCcxAUO7Ll+OsXJ
L+cOCUMfCaQb5o51IgFRuh3jJgak4XkVHLAhGiD7fcllzjsTGacO/OVhkDQxgXV1n4bZlQAndlY5
/FSe4br29HbonXvA5qiTWz1wD+ijlJ2ypMPyh+IPGcrwhPsXIL7nnrBZ+AZUB/sW1ZC0WXiiqd8C
sGOSruu+F/Ol5e/Mvrh104T01TKUPkq0tTYHR/mp5tUe0N82Ktn8vQQ5blmpH89ddglvfm4Gb1fF
mqpi7ThmgddfO115s0zvy4+gqv7vY+7hoiId+HSmqHcAqWGjzDxz++3t8T7z3ltVm6VRAJDUq04b
leevwFtJGIzV5OvbrZ/ZK7ag31DJIAu9TqeC/cxPMErdQU3ikqrpuXffzFXPeCYrSrQ++b1KhgxV
5yEgl3QezrW+madqBLwMmAydalpC4a4GgPiSXuq5pjen8rKXeR7mdZPmjTskAJ/YHYVlZPJ2p587
Q21lZTtIQUOhFJJ8wBtGFkgC6j9NUHHqskMWXtXOVa2/Wlrs+WLelUViW7RvMTeiyIgtoStGAd8G
mmB+acwK4MKFj3Qa0t+cCLZgXwRXhmrV6QH6tRycFNDA67pDucKFIFbTfJh1cDSz+wrPv1vgYKMR
6BUW2Ojtx5+ZxlvBNy4DVrS9I468/oAE5fWwwB85c3dvt35mNnib+JZFs/YTL/zjpMY8rlQ2Hlnm
NE/va32zPS1wbRudjntHwbzIFmFUFj/f1/Lp8/yyF5GhAMKzKKajWepwD8tJClzA3F7olTNL+FZY
CkphvZ+LfDpaPiCPDR8emgGWdZN5dUQ9c1XU98Ml5fFz47sN9cBQMSDtf6xbGMIJXe4hlfroivL5
7Z461/4m3usZsHNon03Hol+eG5ftu9l/QqH5fbxF9h/SUk5jSGfQVyIbAQ221R3wCHUMa6/juz7A
Vl6KlX3HZxtiYq7jlCjHPLl1OES9ri9kWM4cCrYyU00mJ6e2/ngcBnFXuPcQOr/mVMfZfOGUdmYI
tjJTfQNcE6gz09Gpu5iWMjlpHkCZ/8ICde79NzFMpV4c6MiOxxBSp6ROQwood33T+Rde/8wasTW9
HHvaTNxbJrCAy0+1KVNF5gsKUOea3oSxAPqvl2pGoAX6mqKiD6x/8va0+VOU4TfL9lZdqkOR1JVS
T0fWtA9amI+6MjvTnKI5VyeQjfvF0kYm3UlKT9fvVKDYGmGGHJq3ZlTTUa52H9DuXtP1wnJ6bh5t
QnlqKuSmoPmIiUpv3TyvY8mhWir617e77Myyt1WXwrkY2LVxmo6et+wtMJ7j8nkSSHg4ztXsDTvI
jmJiyXfRMNlWbspvSaE0OATH2axxjvsv9BHepZPCtjaYBgwYgcz9dGzzcScV8L9CrzvdA+r6dk+d
GYmtGaYzgUChgVg/8mJ2dkvZXC3V6u0AxPn+vgdsYtpxpwkuMM10XKWTWOd1ar8x6V4IjVN0/SYy
tm6YJBgUKhFofHTKeJgrSODQ3dvvfSZ7slWEykAa0n6Fpkn3vYKuzgrh4ZOYrw6/hebS6fjMgsc3
Z28Qi8hKoDtyLJE2ixqnvc0AgeiJ+NJTcmHXOddHm21ZQxBd9LbFFCpJDJRR4srlwnp95tK+lX4q
Bckniv+PIUBlAes/KD7Fk3PjBu4x5+1uBfX57dE4N003F0NgelABGhBibOV7RRQ0tkX+Rwde6Nvt
nxmIrQNm2ywGdvagb6y5e2eATTb6cfQZzkeXZFXPPeHUh7+c83SrQteo0zAsflLiOlEJA+IDgJH6
EnThTCdtVaHIyEoACzEcDbLJi2VHOpjr0V7iUZ9rfhPJIKqYmgICcLTAXwN0DPLJN49eKoaca/30
/V/6p6chSNFNiS1hvWshlc1JH1nIhL89vudaPwXHL63X7qTcyXHGo+N58cpY5AkbTfMlOaUzi8VW
D4pogJ9Ji1W008LG2vE/gCa4X+j6KJsubWnw7e2Pce45m1gGetqraI6PEYb9Vz9wnsJ5vQVi8aYZ
fTAXuwvnpHNzdbM9+zVxXFXjMZLd0ODRd6dI+7c2+PH2pzjX/CaYa3C1PALDyyNnKprEfS1ei+mq
LS8cxc6M9Rb3NeTSE4PFTApAdzBFf3JBAsPiUpSdWU+3mC/SebI3bTAeM4AnkqBeTNxU/NI19tzL
n0b+l4kqg8qDXTHuCLnnKSjFApa9hveGh8WFNfvc62+i+JRa8Ocerw9niYNdncOMI+Tb43ru3U/f
/+Xdqe+61vc8XD9c/annMhlG4FDhbXBhkT7X/iaIASceYL/DxmPn+GSfB517W3S9hn8BXS/MnTMe
PGwL/wI+NIBgIswAtBlPo5CturuXXThmsaBTnX2oS1oGx67qZ3nwAlfDL0E5muylT3K5z+DfY5PG
66rhqnIqX0ICM7QZRGokf+eRbetVKGrsgxP4/9gL62+jpU/S4A48uMHXdw3jFrgzVQ4Q9Q204dau
+bRydiNaeB2s76x8bYE7k2Jc+i5k1sBLRBqt+wpfxNsZjJz3vf1miVzXRlcBdE6P4K8P0SzzbxUv
d3wmlzaqcwG0eUA2CW9qW0jreCepqqpaMDHKS3e9c41vVt5gIkFfhtC+oeHsRrNw0gqqccnbXXOu
8c26WzS5mApnhmYPGXdzgLrfmoPs9HbjZ65cWwSfl7NRNlmPwGnlYW1B/p689qaHVG5c5tlNcOLB
Zx2/qwl5n3012yL74BxEGiDv/jwUFmNUKDV80WX1Ppl9tjUzLctGVpS0kFnDeKcFiI43+YK4Vtk0
X8j4nlnRtqamYzjD1VtBKFFPHwtouYV5d6jGf22E//VvPvLmH/+Nr7+pbumLXA6bL//xrBr899+n
v/m/v/Pvf/GPww9196X5Yba/9G9/g3b/9dzky/Dl377YtUMxLI/jj355+mHGeviz/fyHOv3m/+8P
//Ljz1ael+7H3//6TY3tcGotL1T713/9KP3+979S4Z7kGf/r1yf868enj/D3v/6v/6l//CUd1Nir
sfvNX/74YgY0w4O/QbLXp4ILuOZRgc1w/vHPn3h/C0QIBpIQEEngJ/FWsHIH+fe/cvE3IeC8BsVw
xqkfntL0Ro1//oj/DVwODiVaQDrC0AMs7v+84cM/r6v/HBb0yb++/gu8cR5U0Q4Gb0P/BHn/v3st
2hEoVOFhhBD42bjbo0y3NG2vnNr72Av6fVzVrSjFM4QSUBn1wZ3NCvxr1myIeSBvXa/8CYx+lhJn
2ecnOH19Ra2q95lsbgZwf6EmkF/l1RUnw7pXU/hoPNdJFgqBCkett/1652fQI8qtmxQKxGLY1T56
oFKCNB8EqSPDEiIAYCALBVi3GOUB2ieHhgcg8PWN3qt2xZnoREpfKFhYBPISB+1aeTTSv2vZyWnH
LDf4vDddVT3ztbkxsFiP4KUEM6ByvPc5B3U/e8jDcLmunfZ6hnVPTdij3yHTuMz8kXQQFaHV3lXV
V/gkXZdLe2Anm4EifFhoAQMkB+IPYdB9aJY8NWXwiYJJS0f+VI3g7IJe0+0kHY99U+URX+TDCK0M
0YBse+KXq/rziivfpNaHJSjKGFCJlBkS98o3EYVKUJSX2TcBa4CshgZCW8jbuSqP2ZDvyOomoJxH
ntceymXduTr/6Iwok5avKket0e+C1G2cL5JCVGSsf5bmFfQE4JBbcJv4XbHme9dhfYrFWUc0Za75
Y4HjMxIODGk97l1lrrpVqhAJdrevBQ2eQY85NpLcAaf6gQBTHlvj3WXcuQJ/H5TQQXxiLeQOaHXj
GkhMOeKLzs1nBxSGRLLiZ2jlT9LKz02x3PvqvoAjzEG6kBJw1n43Sny8koIAaC15KRbc9uj6uW6y
59GDRAiF1DD3/J9ZHnySBXvVbf0TdAWSFEH9DMENYGc/q1J78TIZnI294VtDb6VnyqjpyAzCN41m
Xn7P4cAZ9dVHXDbaCNeBDuoU+9yG90PVfM180Ct70T4YSA9FUGqpo760dxKeOPtBBXflhP2cQ28i
Z8Aywbj5oHKmo8oLFHidgYlKb+lPkiBPSMWNxZSlC2gmSdA6JoLkRIVJspTJCrEeeCmGyahxRiNz
8a2dQxGPbv1IZDsjpeE+hpY/KlvPSbAWn80U3GnmE5xA5YlLBARBDn8Xp24TqaNiGKodhWc3kLAY
R7DTwIqb2R+qOQhTLoeJ7xzTi2iANkwMh65qBznbK3Cjj4Wfr8C0DCTqhi5mTH4Agc8kHim+OzV/
DH3nKl+eOKhi4FXB48tR8mfryJ+9Ln6Mx6Kb3bgTVTJ6EwTNbJCwBr1tcveptm2aAwSEuDqNHNSc
o8HquJbtQ19Uyw4ikF9nQccIkVNA3ICiewp9ExT1Tz90H8UeeKQ2MkQisUnCe6hDpAtwuNGIU0qk
XxQN6yublVCikpDTomKPJQtaB9N0O9Rgi8kWdgjIIt8TcV2WZAchiJcJSluHSTkBomJ5lc/MgFvU
tw455pDGCFpS7b28hRGXfAoBabDwW4S0hWuiXNafm8l/RvpHwklrfoFR0hIPCVlzmTi6fSyOhmci
Km37bCZ1UKL4XoN/nRPvbhIBS6UJjitEZSW81B/84IuXYza0TqujDqeuKO/44+wFJu46NyU+faxU
+X3i8OzIHkudE6R3vSfirz4IdhCpC8BU0/6Li87fLSu5KbkBcyF0Is8HohgkDBSPnz1vAmN90ddt
ac3Oh6siIJjqQS7X2WhuC7GEe0yeB1BM16jvaLu3wBFEui/u/GHZdQt9CfkEH6E8e4YD2ddqBt9/
MgeIjcLbpsRA+Cro4cfWXv05YSCZsSt7/oKt7tGhLa7twVCCNCuv56p7IPN0ix0nZpUPhjtFsd+K
T9ng3UJcx0Z0btMMmhkRFFlkZAasAcKKQ9iWT6BxQvRnvOJZ0UU47cpEDeMPAAdiMAa7XdgEKYFS
kFB4K0e1D5NV806LALbJLTi46kbz6XUtvTsXEzfqIeV7ZMMMl6QJ4haQDDmqQX2wIPxF09AGEMZR
n7VZX3wv3FeW3C3Efclwg4qWGfIY/hBG3tTDLmJooeuDJwQe9GpWBZENbFRFXPII5FQESQ4RIV56
UWcqL2qCuEeaPpG8+eg0c550LYunWZDE4uAa538YAfGmoTVx4Hhj7Dm2AjcQdcBA7Gqn3xly666o
ifdkvM2D+mbtAK304XFgQOujFBRdr/nY5ON3Evp3ekXvEYBWIzE4INqSEboQSxW7yqURs22XjCCw
u8MUVxN8jnv14HTjra4x35kLkW8N5nBcksyB0o5TgJSs7uQCUomaAPvA2UglrB76qAeyL1EGGgBu
05toHoMEd+F7KJXAiJggwigo3OrF8RY3BhU4WaQnE2gPfSwMffI0HPeqEuoyub3T0KuLOcHShROF
P3ef+ia4ofMdN3Jn7PC5gVJDpCb/g57jjE7wZ25aoPD2kKCYEwL2LhJqIFJTp4+JQ5DYZP1PEkAl
xIEPIe39Zz3Da6wrJACn4zJDEcbsM03C1JYfoAJp066TV8zvsKLgr+FKmO1Jtu5x2sZNAqYF4VpH
vu5fQb99pfPwzYPvoT/iXQs2ImhbCHkt7Qe/B+BQrnUR5Xy69yUmQzhZhE/9xynDG0EIGLo53l4Q
6+6cogkSM4E8Qoa9P/EPwRQCY+Y9Z7iinkRVsG23/asexqTC1JVd9oV78mcGun2keNCDxP8oJ/XV
7yagW30RRrWEbIPnpeA/oHy5inQCZT6r1ny3iPbemBogrbX6apm5pSW2rQYM39gNv5gc+WwIFx+8
Fc3KGRN5mNmhlcsLkDk/115+ntTyUfivnc3srm6XF0AEbq0GJqV0ppMwATBs0EyM8nmvZH2DqXaj
GzSKE+YdDrPXlRPhnGR3kHGpYydzX4QPh+3+dURO+hAOAaQ1muNQVS/EWV864xVxN6HbSW2g27Xe
4Rr0vAidAUWwz2hu7r0xuMEO7KfwkYBnLLjah4xgLgL4WSawbCiioBzKnVnNHudkixmioGVCvOAo
quIIVTCamtzEY2i6VAtw7G1QH3k3Hepsza4hUhXRLF92nGEQKCd3ody7izIxBH/lzpViV5CFRDO2
z9hiS2YdDomlOFa5c0Xy7kPYtJ8Dxh/HACRfgNOgLMcjXsm40mGOeTOYGNJ6P7g7JxQ69eDPV3Dt
qb07klGROD4sMW0QwRAkiLHPsIMGGhx14507lF3sOs6OuDhbta74AMmLPHSLSMIPtqqrnzP8GCAZ
dehozaBnMLgQke955BRLPMMb46rL6s/dT4jj50nucrsrOueoiqVPPF0molqbBFk0qCmFHyHt3cfD
yh8r8d1wJQ+Fm7EjMARwF32CBFCMWyk6xMEjZjYkNvOeK7ab+vGeY1+3dYcpRXEqRIIKh8fjwFW6
Tu2HlasHK6rPHQWUCTaiS/6/uTuv5biRLV2/ynkBdMAjcQtThkVTpCiS4g1ClER47/H084HdMSOW
RNX0vpo4N9u2BFQic+Uyv6mEB+HjJZz56/DndWWz85J6fpA6kzRruEqmevaS3TRME0+Czk6aNzia
rqaebL005lOQZRf5khGQE663Tkg/6IePrlGnThZa+8LOno2xeRqS27FsXyzdurdz+1sgRd8per6H
GnpKaTa23txm30a1O5TxyLdNIttD9qhw7JhDHUzFMUvnh1mdtr1INl2GHJYsk+AO/QJXXLMcragH
x2i1zLFN6YdRJnvoJjfBDaLH3yUZxnudY6mMRNYzh9dFvM6ttSFxy3t6RN+lkIDL170PJOsZsnOJ
VJkqOePUPk0jSkNp/tTlwbPCt1+QwnFl5HlcyZofpjQ7hjwCF9L+ogRf4Ag1eTJaDEoTecIs7k5K
QxORu/Ag1VxhutF8G9glW9MYjmrcGYhc2K3DjWsY6fdsCl+Ri9h0Xfh9aXJ+Xg7eTLlVM2JC3SWv
aComDpTaXRexKrUpG+7+UZ+C43quaD06gQkQfkTRj8uhkpwWkTJnV1rBy7BMCMbgAgfkm82bzRfV
WLzI4ah7w4/AjiMvk5LXt8WWsmHfirAhJSAtrWK36K3PGLg76KV9USkNbDeNM7iOhC87l+57Y03P
5fYhlpMDUqR8BpO0o6eB4ihVnLphjvrQyCVRzBSLstnUJFvT/TgXn3ExKb2mBs49mEbg9JqcbORV
lbV4yFQdobu+ibcqmnaJvBuKJbxAuIqiU0me68sRjQVgNKRcSY0PQYu3bkS6Pc1dSjoQOTEa1duY
230H3ABLNET/t0EUj05l25+C0bXbw9BdIiEWep2UHUkIdE+WFbfRmsGxE5JtTZoe0rhHikaND72l
XFcFdhmNbd2HWXEQ0XMXM8XjrF2pZDEsyves07/pNY7Wmr/UlrYlZcq5yXMnFK3wQsgEjqGnt53S
R34lo6k1hfq3tkaCb7393b6dHoyY/T1TDJUiaLwyrS6bwRQ497ZPeVE/WRGJsUgeQibGsdGQMtYI
jiheKSjpsFd3SQpYaWXbh18rlTuOdNkEHWzfjwDCrbhE6TjeJMnIssXDU22tG1kOfTXLLs16eUCP
s5xTw0Na6RmRyHvkOFuXfsc2TbXeo8nt4VP8PU7bp2Ii34NmWLJOkYOI1l2twjGqQ4rwIla5Jg0D
Ha65SX21vY2ZaDjcGbg3xdXDHEym05tkb2jlUg2h1+hge11wHNAJpDbQubcTPbN8C5WcrQRpZbKR
p6urjpGRfCsn1iYwrafJGMdtbKXPYzk/GcgdmkUwI7pbHYcxwFMGKC6ahJ9GW3yFfLLEqKXkLbdK
HK13tBa/LFb2FErFZYaAjjt1hoTW3eQuMVFbdFLphsDknMyKPuWiec1ja6vo0pe5IRB0q2T1grDc
mrGZWvi9rNLnvkVhrdN+NLaierKJYXvehALVaevWCtkvKIG6JSMRslSNT3oVoarhBhNZVBSI+8Xq
ULOr7IfQLEqkYDSUFLPGNYbt8kLS2MQtMkQqCYhhokAy2lXnm1w1Tis6b7GYROlVXjvS2LHH2xQp
TsiBbzd5EZahO5fR5zBQL/LIeDWRg0sGtCmaXq0dHBu3STc/6IUmyOBJKNGuabG+Tj1doPUlFkl3
84F/MGy+YHvcuVRyhots1KMdoYITFiSbc4WkoiT7Vs8VH2W3NJc/UQ9d2LN1r2TKTbekOyY1mZPC
dYlN3YtRTSFuKm5kEQiscDpo7c1kuLnS+7VNPhTLt8IWF4Ok/9Nf/1ct0av4W1O25Wt32vB81yP9
XzROP/yL/g92TjX0CRkq/Llz2v6/T1Xztcvmnzun//zJfzqnivmXbmk08UzD/qcJ+k/nVFH+shVk
HGmM6kKlafnfnVP+Hx15Kf6QrAg8h1b83T+dU/MvDbVwmqkaRQaiCzi7/6vOKZPG/+mbSqqik0YI
6xTGkQZNgsqqVu9tqo1Su88VYvhs00KzvSW0vVBjON9vlET7LPNff1qn3/Rrfzf5WB96guyguOva
3qjKPc2DbaQpkFW6Yz8rn2ueClnJm5L0ZWzi458f91s44Pq8kxFxbxCpkZuS9igKHcbc3Jax6U2L
tkXa4KDCzQkILQjbeYYRnJm8fvQTT4bGedQbsOHxi8/n4RAuNHMQ0OpNwwuCZYsJ0EG2x62CEMeZ
n7iOu373Hdd5yU+T5NYIQ0MSjb030mAbo82vwi2F+kXLEVW+9jjOhicq7q6tLIUPZx66jsF+99B1
bPbTQ1F1lYBi4R08qskLhSBj3OaiRhKT3yw06g7ar2X5GMfnSG0frar2/oFZrSEr3Pf2vsrUr8EQ
+q1uHBDn26aorZa5fGik+aCgPnnmB/4OrrVunJPJpR0rOnOQteju+9INaJcVD2LmVk0wj5AMyzGV
HfLeAycDcayLQui3U/g0Bt0zyKJjiIev1uheGOhnDs5vKRbrC51MO7NsUJpRn8W+BbgKU1lUaNMG
D61qbaJiQaxdeGYBarBKj3Wpn1uG341B16eejEHVYZmjpWNz1fONQssbcarPcmQfMgQrpV7aNq9t
TRNq1fjSW4Q0OV0mF5BxVjzho999OtYpGHp1mraIfZooW4TJEa+Cl5t2G1OSPHJ0D1jsVs1w3gsQ
euO1zmyA9bj+ZoefQlfKUCUEayh7xjUy0zaKa1VLkUzNEgyHubuZJP5nTnEVGmi62p/zQENqdHIy
Alo92wQYxfnzq3ywFd8GXz+dtaEuFFtD+32/yiiuMWzpr2fiSTLCHObMq/XZz/3BsT5VOsoKxZTU
hkI0ya2bpgoOGuV80KfHIGFKV0b+GsNoBB6XMjkXStYT/LuFPolf6VIrsWgGC7qqtZ3JBOtCHMrK
/prr/SGqkT0mpmhz6K8rayfZoWGlsW8+s7q/tTNli6snoUyO5U4wndT2iVl/NinxjCDbVMZ3lW1u
iPucXmDJNkOy7ygZ88GKlgPQ6DPb7IOwdgqhaVLJlpUJf1yltL1C1jwhjuvZsirVyfi+YwT73DgD
kP7wp54ENavSDYtesonLpn4I5uhJQ6yRONIprk5pm5iHogsfkBw8lNPB1CRv6ajn/ryLPzzIJwHM
XCRE7uhH7hGt3A7yseNzG024i1ua5ynSdO0RQcJDLUzv/Nn5aH1P4pewJ6lkDNHtU2rxarQ9TZ62
0qBvbcPEEhF62qLiSHD2AH2wmU+RHXKorELV4YxQwd1IOqMXHVqipheGoT9MLwEE2iFWD4221lf0
rDqEnxEZ//MSfxCyTjEeOYjZTG3Vab+wkWrUSNVerh1mccwlq5c/P+OjPXSK9IjnUbbrEePiNYNb
ZpsWFx2uQHWMMD5mhkZ8XLaX+XBAVd/QUBfMG//Pj/4gDp4CQGap6NO2MpOLQdgHlHMozYdDa0ts
l/lQ8d97ztCfH/XhrzwJSrqWD61mNBg57WmAXGRt81nqot0U98ekDP1Uuhqa7Ggo7FlTPdBqsfdn
nvxBCD5FlKF/r+ZTKAV7JMKPBe5URSVwV9O8iOajjVO9vhwG47Yo78488KMte5JZ6Y3A4E7Ogz1y
xUQdI2AIhP/D+kmdsryLhhlg6B10I2dJQoQarf90jU+iEUW9nel1FezJrpL6ybbDFwFKdF3jNfxF
i98xk57FlVhmp2FYyVE+8+wPwsJbjPrpSu0jVGkNDAT2SlC/rGVIIXAG0IbjGFheHFqHkiyva7Qz
adRHO/ckCklKpHbtUgZ75I/f6isQa9u5uQHu8LZpI1rqZ77mB9vnVGyqoak3zHrPbcpI3yi+BSq5
uRp8LhRlS8pO06O8sMeb/mxFp6yf6zf396nuVGbmCp4lyLXKybgt87WTIrllszhKm3OPHWUdxXKU
mhlKutKUXxb57sxv/aDyOTWhpbU1i7oDblM9VZ/iH1JIJ8ZldB88NlcB4t2J8x8+aA24P20XzZZi
u6hRCJKEjrrxtmvivQHrOAznQy+za2rrYFEENRL8wencY2F8fLC0p1EI2w8ti4m103BYJZmDrNqI
oHaScrXiWi1ftFJ+0DEKctK0uyyi9JBn9k1ON7purotlOiwZept18KXSyktNddsIFWWKmFpLXKnb
qeZGtJtUu6jbTVke5gWh9m3abEhv0FmXOswAepwt1N3MfaUiFyWkERegyQEyCi+pDzBamHomTZFr
q4Ub0T8f77TlMFYvOj1i7vdoOwxbyodC7AAFTNYO5VoL/bDJL3EUY9azNbmL6YjOjLLSJ029HvND
oD8Z+l2v3tvTY6W/dvpDXnxScB/RtoP1OnQ75I0G9KuMjUxJkO7kfKtM60u30aaZtoAcJYh4TJuM
vRHtpGqTqDgxvE0HmKNX6uUgZr7jkEzYs0q7RNNuMIG5T9TmUmMw1wfLNdL1Bxsmfm9rO3MGu4qu
kRYPm5QKdAi9aKivpzndL4n2CZ2PbT/vZXm51sWjZn4eygKl9HmXhYHbErS7Sj8kmbGJ7Hgbiem7
EiaOJeZPdgYOptXEK+Izd3MrPqP6rsCI0zLz3taKq0LLv3V2dLBwGFH00ZERNp1b04+yxgtzfEYi
hMVtyVfm9hsisxu7KlA2b7wqKb4uMmRZEUe3sZiBns3cHPrnPEu2S82UErimI7UFTWMhX2ITes9M
ADl6x8h+RFTselvC6Xlug9c43DX9JrO9bMDMotHGq2idExrNVi6Nhenq6JSjuatDzgRDcRylGMyJ
i1FT96FU+bkKPKyWXdEOzlCNvRPOW8O8qOPsICpxq+BZUHSTX2PBYNcImUfuEhLmI3WHV8sn8Dg3
DNWYHeuAqmQAF8j4W9tgwhREy284kvdd+qilc4j6PTmWxUg/H5K7NB+/VQXd6ELe2EuFQkCPKnJ7
ZWYypL0E6Wxrup5jwUxz+tRXVzVGFaswMBLNjOKs3Lwa5p0qxxdjCBhu0q/62fw0hhbiyJOzpJ2X
yuouwj9lxgunA0c1H+tUYnpq3A7yCKErdYrF3I9yvzWIulqu7PB32uOx4Qa4N5nRMZ9RomfULLr6
kPSpH6lfpCrg/E63UQjSKw6cIAHKoqfxVxSaNzhj0TzvHU1+It+h+rfcIj4qZnzmfvowhuvvA9y0
tE0BTlPZD0F3kFblqfFO2LMHqtcH6HSIKWaD2boJiH8GKJF0ts4Jp3zUojv1sIZWnAkAUCqTFPkY
BfKFMO5XJEoftp+FWZBnUnp3xJ8oO5NIvpFNf3dlnWQeFphE3Wq1YS+03A3C4CrsiCv5sCkT+Vrr
8QVtM1dvO7yxrlujpL/ECCxYbVsZyH2qZ3a0JVwrrL0qQzeokl0Z5INVdP6QwzEOdjii448En0PD
9gqkVmqljg7SqvgiyyQ36M6ovh0YmxH/HagPhANpG5Q5ZlcFEJvW79WZicVtODBou0utHghe7Vr3
+bi4Z660j66Wk2oMc6tGL1XUIut5D11zJ+qBoWbjxxHdmzWzf83xHusCtP7N5QLvrTPPXa+u3y39
aSqkjcjITzI+ymvJR5ZlISPVkG8G6nMUxOBmCJrNc6yw4dZeQ1cd81jFqQ0o4NmOyge1qHkq+aeM
OWIo0qzihCKvIClv1OOd1XG1mkNyBCfmKQFeunTxBP8ZAMWZn//WSPn155unCoAL1g8A/sJ0r0UF
fheHAFqHel/IXzhpjkHGIqbeFwzWhnByp/nYgjKyY0aJpuTI4MmnvVzgJoevoIkFRxd7tqrBF5iv
89r0b6M0/M/ySPNURzDVa9wbMDPbz5Nv3/TXaF88RpFbPNAHOrcZ3kQDf7caJ3mVrujYUxnpKswE
4pAQYElAFMNxC5ao0+9k+7pZUsawYK/U20ZVLkWRQ/LoLlGa2+SjBUoNfaLqGKtXA7A9djEaLXKN
OC9HKGpcgA99rztN9qR17OeXHiOqOgu2rRw6aW0xbDDd1sbIIi08k/YhbqRuOwCYNGSEg0IQI367
Ss4a4AK5hOryPg/92F6wFQT7qX3L8tfQ5ruZMgC7FfyVYjtoOQoo4E7PHdHIqKWitdd9lcZnBWeL
Ub2sDHBM0nzbabOnprKjNrdptwc+rSY3uspMdknJnIkw0uQqRXxZPk5VtylVsRHgcWBWuDWmbHPS
bgr++kY1nCnI/DA3Xbv7UoCKza17nYRQn14s7vF+ac6EjDfhit99rZNsVLJwqkvxANonl4JeLBB2
eZup5hHs7jZMQaKle6P71DNtH/EKm77U0a2RD+6KmpjN3l964aI+eK/34UZkhySkeRmDoiGj1NWL
0Zo/GVg8THXkhk1zpWFf1QPFsrTene1gm6TNjZ1ikB6X3uqWmJsA5gBBqGLwIjF7Gv4V7SpP1mGN
lYZ+PSw7HTxPYhqMjvOL1LZ2qVp7SU6qZkC3rks/iUNfKXBt0i1HJcP9c4h783n93TqdXKY6dHhQ
1UGzN7IvQasCpDKvyAcP8rAwE+52mQBDGNu3aq9/r6T4HicNCHFXKh8uDbNrrUFeyqxvlWavs82T
WbpZzBLQSPq5jfRHNW/3ZtjhgqF6kl4Cf0pdo1jD4xBSwn8x2+YSpsxBSOVOU3E6yb72duHapGdL
mHrTLG1B2/gRu3EupBspq2+q0dyHOLZEdYMgbL9T5mcddCUiQQ7oVN/spqvK6vdzXO3iLsB4ElAX
/w76AAyVuZWj3kse6tW7d+Bjlp+CBJ/JxgAxCr4X9yg53aaG8KZGENP/iVD/ajr9/9ncWbG5pT+e
Oh+/Fl/zrz+Pm9/+wN/DZsmy/gL2ZgshbMVcaTr8XX9PmyWh/SVDxNEURTHgl5orhecfoo79F5uc
eZZsqzpMTHNt6/0zbubvs7G8s21dA44P7lD/V+NmHv/TxW8YXCUWhpYmmELbVpVT+ncZVVAyJ9H5
WAyCSpGfpWR5ba2qdIC6gHssXoAT0/Vap9EyZlolLBo7Yvzy05Id/z6GPxOG3ucfb68hDG53OEiE
Z2P9vT+X9EMVBX1XW50vRtnETEY84e5714ri3IPe/qb/CQP/PMlULQE5SUHzd+1B/dQ8KKohLAwc
0fykrCg/C8G90pHr1c1zZMRXIxBVLpyl3EKQvY5LnbdRuthtVao9Dae0Mgi8VCRAx8dkdqUGV9s/
L8VbS/H0DW0DjoJGDWJqpz2jQPRtWFV95y/QEeb2C9opk5tXdeWncZNjh7tWcKEFv6i5N5rlNeqK
u1ZZHgpt/iHF59jE7ztXf6+XbQkDTVxhmL98mRYoehoMDWidOfa5sfdyUH7Fyuhp6fLYmc1gN2R+
J2y3SkpOyX+fo99sivf9ubdH27aMvSPQCssyTltZ8D1HuehjnL60hcZ2V5b0NZTF1UIVBQe7q3Fd
xaLP1M4IU57koeuDBTM8E5wTRDpFM0+u1n5Ceraw7MYXarsrx3o79PVDWJQ3Fnb0QVTeRH5ojhdD
m91oZnv/51/91jh///15uqlz+k3dXsEm73eoZY5jWrdG4ytJeYNQ/X01isu6BYpti6PQ9e9RvNwF
dvGgSOoVKUxuBsckqh7qRLmyqmazlPWZV3qb6p68kqpi1ycIS4JFWb/UT4cGVzImdTTgEdeR70RH
C7rVVpVTR56aZ0vunrUQxYUuv1Tj6caU+itpTq56GEjLgniOk46B2ycq9VR1r8VXJZm+nXX8gf5l
bse7Qs9uMml6Wb0AO1a8WMBniX+ns/z2Ud/9hpOD37V5NAQhvwG8+4Va2Edb71740ufan2uo+mWt
LFmVVY14Kq8B/+e1MqVcTIkKF80OmwdRznciWy4QptS73agUD0ZtX8ya8l0fcvAKlidjG8ZYQSdR
KpHtzhb7ApO2czv6ty9ly0LhMOnglU7qyzjpMCLvp8bXsRZypn67SNrVXOI7x/Hq1OkuSRG/i4qn
ObWO+kAeHvX3M+yArmq29eDOgJiloXr681Z/Pxn755PYcGFkCKRAq04KDmD3WT7KQ+MviXzXLeVT
rylX8J9uGhhHf37U7860ypEWOo9VDev0ogOPacu10VNSp8CPlaa9rwwU4KqMen+xAmDbCDBm9QAO
uQ4BIZlRBCuQwv/Me/waT4WqAWARiqGZMHdPtofdKAri+W3jY4V+XGmDEbqi93gaSwKnzah56XTr
YojOaVipv38uBq+WwUN16ySq1JK5qAi9NT7219+tqnjG7JaGayRf5X39BHDyZp6qmzEgJ1/xmJ6u
J89EZcXJVJSfzVoojhzR+Jqm5LWNDYqi5kGdjOHc+ryfAf29JwDnsTq60GVxioPrx0DCNBHd9yC0
j4o+vIQK84RyDxclWPupQC5l9XuvmMdQBucdjPJn+EJUDVLoL137bYYCXGhrX906Kmn/Eg+NdO4d
1290esThVXMdylyLgBHeH/EUr75ajYrGn4MSj0JP0+Q7oBJXs9LdV0r1ALRwdiAmPzf5DNPZ8mwz
OhNmtF8zJhCKuiDuQtYWnJ7370D0yGnJhZxoufzWjHjJjxWFbgCK2azbWxz0ak9odYyfO/6kRrEJ
lvwmVMOLzM5jV1+G2yKju1vJA76vibKpFdPJdBptk6S8IrBQYsB7SyIEF5ZVcPQquMEUVHakFCOy
aqu6Pdxmh7625oFQoXDkT6pL6Q+wm890PX4NXjbAS80gN+R3KqfgLxmUXkQPQPGrUf9sKsa0L0O8
Fm0c9cQ8OssgjedysPULvv/C3LwmqbFtwQeGp/N+ddsR38MuyRS/K2FLRJXqx8byNdTmjVRoI7kI
XW51GW9z1Zg8akB7g1U1xDpg1VZTb/8cM97EHU/fZk0FZNMyVGzZT+JkkgR4x6a67GfRcGmVgRuk
8XXagl6PH4s5vIb/ckxwJJ+GEX+MZXCKabpOr3PAlKrakjrJ8dMc2rf5JG6M4UdUpToUzBGCY2Y8
miHZfGP1l6ms4R4Zbru2eclqw3BGaIatGa0sHTfNo28YwO5F3D1F/XQcbHEo0grOT+vjo3GHdNEC
cQxGEu29z1F4U7UsER18qIijGFyzTh/Qx0zpvsyelDZXVL9Ob3XeQL8pyZOHrA6Pf162E7TAm/aA
SpecbaPIHJLTS29JVFUrI0QHo6zPnaxA9xNSeNiblOh6uMklAV+1EnQZ0/B7btbGamZwW/VQLofR
/rcXEEoIvI0AXyxT7gn5pA8R5R3M76pZ/LBeYGoK+2tVQY2J4aM6cZxcjAp8qKUyQkfRjNJbxh6Z
L9H9+POirJnaz1tpfQtdUYSAEIm38KkbQabHSh7LOTz/YMk8DH1fsMVEN6He2lr5UOqu0dTnXBze
kC4nD9Ww4TOBSeKPyrF6f5qmCn9qQ4HbpWTFZ6uByMCUDjKpuGxzAT923JoKfC7T+ibl8x3fjEP0
TenEvYYVt6tkxuzalXRvhdptqsCM/POSvClR/vx6JPrrSedfTIougsz71yuoxVCpmnRfN+FfziEe
4J0hx46qVxe1bY27MTRfdamVt8ti1l5rzPjGx5BjtRZQdi9ubMuWXHM0fwygTQ/NIPwswdbLtoPR
bzX9QjKqL6a2AiUtiqUUFuOGc9Wjt1AFjFoH7tewfKyX7qqPKhixfau7SRfXvqQ53dTTF38RUw3l
TsLGpchjEke9BA4GSzXLcB+OBjxxSp3xXxBFAKg0C/aSrktg9cx7WM1nhcXfNuvJkgk0P/iolmas
i/Z+yZRMghwZ2JofaiVtAhtgCGNMp0C8ocdkTzTGxta6aylOfKHnJhRIXq1mCLgE7baVkCywu3HZ
Teg24No6hk4Q6jKNs31SgH6bwDlulaXCezjQ/aa6yHvYZDNeFA5uCwBqKcND7UcoK/elyCfm4cqD
Uqo/VFF49FW2qXkspaE89DlG5qK6LZuidfIc9yNJjMB15zBZgQHJFkfeb7VpfVISQNnWspmzTRlC
ShnN/lk3JDx4Q7q9qoi9WkhPbT1dL3mETkZi7xL0eKGaCtnLGvOHrSwvbSwl21jYnsy+TutntRpg
SE79AUOK0e1iTfbmRH0M0gm/9TDMHc1OHjtUhvwRXgnBXLbg4M0S0o3Si/FQuL1cFR60mgraln6V
tmLTy9K9XMPJCyXdG4f6Th5yyHOwd/26phmQdJt2EhGjiu6HKXMnRNcwXcM28yPIw54eRl9TBf65
oXz68xlSf01HVA43URYJGVvl7ny/IYxGzss+g8YZlnHjSbE5eGMY3QqE7t2qqHV3ztJHM1o+SVZ1
sO3bqRiFO0tZ5ClSmuDChp4epjKu3uE1PcEcc0vBFAqCuzd2MdBimcZ+QaOVgZCeKv1lwP9w5jf8
mtaZ9OioDgyTIEW19P43FFmRc/ZbxRcSHt1zu/ZNTX3XiPqrXWp3gZh2qxCV12VM8FGrvMXbaTNl
9Ws86SGt3Fujgr2UzokE7AXZF824GKai9cviRzAOj2PRbs688emqWwZJKD1Cm8ai+Wtdbs9QN6eR
3rlkd3z1Qr8Ky/RRjG15aasRkAN1UOASDp6qz7dxzaArCC0gvEn9GQ2RxNTSTR9MuwT7PnJrCMtZ
232xUu3bgJ36Mk763szS0EV/JMMwY/Jl6KVn7sVfLiRYOKgDgWI1V+7LqcvMwP9TxT2tRSLuqwlH
77rWayArKsMEc/lkSPXnCXnq/ZmVO03wuAfX9hrMIG4mm1rj/bc2EtQlwCpNfp7PNyINmCOFSI7A
ww+2VcpGxJsbZwEJy+Cm1LzUFm4+d5tA0reNHLhyP9wkM47UOCmYS/5VkrvHrkxW4jLkQfQ0LptK
O/POp5URr0zXklTf0mUDeaeTGn5i97dF2Mx+m0qaC3sXy7JQ3zNufFJs8Sjim7SdvGKO7HPbbM12
f472PBnJqLfmrK3AXD+5INNZwt5Yiie/M9C7bnCWYHSWP1XfEy2/nXNy8Emkzc5clK+djTVQPW3y
Ln7Ji/FJH3pPMiFHtgacRg4KPVVxHSkhQXTe/fmj/tLbfXtP1VrfUdB7OUXc9rUeGSPx1bdX9Zt2
uFEXeZOM8W3Y0zQtMV+P5YslRKmiRk5pSbinJ+2qrXpm7eaeXi+ychUooILa6lxwWdO792v4ptJF
zUgxs3Yz3284evlNWUzJ6M9t+jrNsnLdmwNoJF1+mOZMvxj7BGpxgIKMEnylBgJgFMAfRiIDUFZt
JLvKIhEv+vIADnJokRhQ8kpxpSirbnXuTLQdw4NhVjdBFTzmkBjPLe4bGez0F6iK0Ek/ZYqR013Q
Q/oZwl4afKa57aBsgnYdjNtFsdGtCqazlr5mEWcjg8q2FfOMqtLSXClNrdwHWbAZ1DTzFw3/8Bbp
y50cdg69l/FQMq/S1WT2CqQhd4YNSKpI/bapFhdtLmbtyk1BJbMftOo7kBy4L132aAJ52S6Mvpws
lZR1fEZxWEd+PCnbSc+mSz0rUU9NK8ltQAfK5QSQNCfbkmusO96WMcnAEsi1fMR93XZKG897Oy4W
cCS2vI01lBES2r9uoJf2to+QT5nH+LIu1MRDjqFzRRj7yGPuuJIvsgVutNkYd/KKGbDmDoiMnn6R
UYjPZHzikTsypPJhsSFNG1nx3TCOJeZErqLmGwvGlqLAEZ+gOejLfRSUt5Y1POXV4GqJplwC+NHc
JcnIoNB26UcEnjX2RIdwWDUlyN2gXUNiqXrZrIweCENGe9GY+2FlX9voDLljpy+eAZSFSY/t51Mt
uXhZwluWgwtbmxK6GPILQPy7SYdyPWWUIYY+HRDYkPamFl3kqriuBvaquaL21aBsboxV7oni0VFD
7uYAzoSvSxGvl5qDj31ovVFBx4U17GIDHJ9T50a+oeFdur1Zxr6izl+RhBNegHDO4W33dP08uBn8
LQD5EMP7qI3dQUHDpzXGjRUW/dOZWLFGy/e7mY1Mo4lbU7eRyTu5AKS5nhMDFUM/LLR7I9S5ZayX
0qqeUVhxJ1P/3jbLnZXIoEjByUnfzjz+NNewZPoKEE0hcVEY2afC+0udCD3NmsGXsh5e96RRtKNT
srNCL7eOeSKbThMZ5SEDoYIcV6VsKkVH+yG2zjiuvfXuTxbCtIQMt1aR1zHkSXDP46UQkZkNvmHP
8TaffWRI9sEwqO5bd6UNZSBIzJ6joUhuzWx8lmcfrrW2V2b++TRnW0l7I2jSu4F/Klu3Vz827U3Z
xRuQH+V13KToPdhvKIRY9QQ6OcgYwNeyjEryYw2n9UCWfrQrL/zvv1hM3bXaf4n0Sd2+ndUx7wjN
WgQGg1xga0+AEbL+coywiGwWc4PD6REwd39t9tswjGu3D4ctWhzTNm4EkV9kpo800h5FNu3WlkIX
ft6hLmvbr4CVbkOL86uvLsxnvvJp52r9ytTZEBPJimXTPAn6FK4Au8Zx8AOlDny96bzCMq5Ls2T7
G7mfqOLVTqJ0p5Wdm4zqq0zn2td7U1zCw0ILLXEyAQ9eGqfOKcb+nOOHxpD312PAYI/qm7dEs/E0
qEcKGoBBwBDgv2g6jyW5kS2JfhHMoMUWyETK0iy5gRW7SAR0ABGQXz8nOTOb102+7malQMQV7sd7
o3cOmZrRpWdooOi82+PmzMlg+E+yngVCiGMU5PZZR/58mNZ1fiXeIS30aD6Ad1keAoopd1jqO/y8
AQKdCr9Lr5LF3MiKH0CbEC9xvPX91tIDdNBGk0TOoA5lDp9pYc9w7DxshNEoU5NqAimJ6xzXpgJ+
sE0HFk5FvI3gG29/tZCN2MoZELmsItFTuZfaivat0JwpkQQpWOa/1+3MZAsiz3ivJFN+3KB12ho0
XiWy52Zs6bBuV/AE7QPQ1Qh/bIW722wcOuOjqMyD7Lr+zobHHTeiXnGhtWCjqo0vTWXsAlPO9z66
LyEc8ehvyFZtQ0JShIapE9K8UlLVUK4ZwBrsLthvkVHuREd9NEf1wZuL7L6v3GMOaaPPovCK5IVh
QD3zyJeQFxCgdfBrQCdOZiKXi61Nwp6nJiAIIXwTPtVYtXYjiqYGgh4gp4tX2D+bQptWW6j6wx84
FU46weVBZMzrtUsG5f/1Q9T8wobdvkQTHUMFqYY013uEbXeLLNwHSOwF8qXuVd7u3IaZYzCAphhR
SgOnGbyT8oY6qfMakZNd6gTZMnJdN29Oa5YhyJ6n+N8fV2LzjtvI/BHeYByERhoO2+tzE5+68tYn
w/b+a5Vad8GydrsRZkgCpnki8LUI99wuCl5Tzpw1V9HevQ3Gur7c7nO3fLeK/jfLmfa1nvwUytOj
gLnyVeGzhe5PMXBq6nrhm2CqO3CWLZq0sd41MJxyd1uvYv2Rq1Q/M+ynzcr2Yc5DFW72f8FUuqkQ
+WUL3fmxsReAFMb8QAvCfNMHJBiCHznBfWyfbqC2m+CU7UD9Zl08p6mvLJGHnRqibcd5+r3eyk01
O953bQcwbYKSBKtKBvGwCftq9TaB4zq7KJVH10DsFHnH561e9/CYwqS0+SwZlPENFAImTfQ208oT
JWmchDmABDH6IBFFFr01sVpn/wrY8rkkSQfvNSKqaGhP/AdBOLGi3jdaL4cm2IFMIn+FQBZEq+F4
GVrzGZH5U+etqNQ2Yn/q6D70C/6cLkRrvJTUFzIpR9/5BQQIklMH7yOvb9yRJrsadutc4GbmSdZn
y69BljuNjBTBfwCRb2yWy3A7W8Pck3x9IDvqBgplGw5gOS2zuVSYN2L/UK2V8bmBTZ2Kig8KxCmr
X1IZ/XH9tDZwHsNobEeBTubB742zO27+2QS7Qlkkrn1nP89R4X7yjNskxKZ9VjUn4aw96PlSnFp/
+mwMuR49u20vi1KHjZIkc/wGcfuWNu2URnnlPfXrklq3zo1PSTwZIezYQBj33sx0iAjlwmaGtEaT
AkOzfTDusZ9HGE+l6/7ql246zVnzMG2q2BuzDaWRI44R5lXU5XwUpnV1ZwuaJS8DINQa3fondGhG
87+/wpHzDlzTOjuKaXsHiTJDBtYGjNSjGc2HzrgfeUCSalvrxxnUZcdp/Mwg6RTCJwqscIYjayLN
ZbhzMm1OqGY8kaAsE6itQ1zcKlypQJJ1YnkkBfOxbfru4K/1cNRIJn25rvf16ie9zhVTqu74rxQD
hJbMJaVg6PbhfmBaDDJrso52e1hdm25EYBTIHfE1GIKxuj4HS4ZmW+FiqECpxXojn1mQEftA2vsr
lsvjRgIuoNkalpeY+7QwkZ2N43dEkjB033XkKgYOSU929W7/4xbZdYqW9ih6y7s4QZRua7fg2Ayb
IwJB/44G1L+zS9u7+6HQ8Ex7u8sDvdyDIV3uc6aV56wy75Tu7DjHaUX4py9eiJ9wrmuzvQ1ZIx7d
iLHbZNbPQMS6XV7PY/rvl6Op83jtG5kuQTvu0C4CFOyWpMBuNKtovKeeBJmzKDN1ud/S3AqDROmL
nu90ToEGfgxXh6TE0LMLSBGh376shAH3FAZZxpCZHBt2R6OBYzzro5RPx6lZqFXt8thsGw6OSfks
UeRTH+RvITbOQz2U7skwMPvkGzNeKh9SoUIoQmJj4ggSWe0m4Bn3tjS+uccOCx0mGkUPULpOmMpl
d0t5CXx6IWjDN8bO1KX05Z9ZOCMnKsdrbzPWkEvVxH2Zm3HoHUx7mFKjzLZL29QUdagmhv7T0xLn
dd9CC3tt1mBIGHXXCXOlhiVh9MIN5e5IQX0GHgywj2aWVUaLXQo1bpyP/U/oW6d/DYo9TU+1eWtp
hmh6aKz6tfMO/9qTmtHUuLbWjnmMe5KaTVQzHbTPO6gLYcXK9J/qfj2EDtVaoZQbLzKnDTYYiK5C
UatbDmhKvycDoIPTk1XdtVLZZdHGvHPZox3URkEzqitLluoaTcWVEJJnHSgrnb0Mvqz10zf5xRpa
TgLPOPrhar0UHvrhaRv1oZ7JIZ/1gkygDH0mt8Wsnedoqo7rRHeFSd+9ndCJlwXWAan4FJdeBXdK
OAjJqxl7z/zXVsq+WYYSt/cuMvO9WA2BOJSInMAngwaHHVb4P9LRXMyyqQAsDkY69/CrTMzRyaa2
LO0DoJwg7TK7lneyad90vn4HdbPF69IFCQQcVmttsPdaGSHptdDsepHHDJVph8wYC66hC7DA6jRn
8natwWPMRhPxmJrFdZn6nTkUbjxNZn8d3OG9zvKLsFheNAx1QTdC3GSeYzWZYgSwJaOhrkbZ0Q/U
YZvKzk4jINB7v7sZ2KiJhirYl+67Fzbq4V8vGaZFpSmKmoFdiLttaej+jI0VU0VHpyzo/9jbuLJ9
xAVC/YFoYfwWUy4udkApaS4Wh6aW9L4KBICXnZTQ7p4VZLNTN8tjy4yc9cR4qAoQUePqlKey3K5T
TdRMFJTPIrTfBzPw434K2qTvu/DYGFUUz2b+kStlPYIktg8Wedr7wVouMxTWfVUNwf2cfXZV7x5t
uvLD6Lz6rdNeXkg483/1xCkUI65KDUiYb+42PLhOtYsabexd+7cCP8Ki40j5wfWtjAK3XTs9QclE
VFybd2NgdC9raP0SBjCJrnJ5PVWzHrvV/aPsojnZFYBqY0Ok7c2jk2AE5vC9dVtBVLAz9G0MXwMY
PXxIUDFuxTbA7S0xF/cqygydQPsE67mIzLfZwwy2+nO3l5SDcSexlUSdayFCOlYGDOV/TyKUrDFm
r1MprIgTXrn5th10ALQZc1nyAm9yQKEIznoHTxcz4BBYXJlFBJp/pmtmvRvm8XnJtxdAAlXaWvVD
nxUtJ7+d2raVtJHcrrh2lngMB+O03Hzj4eDz8FbZuR3rg55WcIUjQhwZVlPq6OjDz3CSwh8ur6Ph
Oye7doHyDb64Irn4CeQ4PyydpF8CA9Y5oJLtdeTmBkcaz+TWH5j9RXeTX0TXfpAPXlg4Fysw/shB
8/oathRDgTZMumOq1jKIwwhnpXPLicxhFGLAGbPqITeBWXL/3uzfK44571MGNUKqyhtS+BB5UszR
pzFXNuJQt3kM/a8eA3DcmbVz2KL8PFbjxe6jMgYIunLodW+L6ebXzVgDTPsb26twxAUzreeVBxI8
65zF1ISMAnojO0bh8NkWYxnztNF1SLlXyEQeOqM+Aonc8975V7aK4V2kik/U+2Ui7Mw/lIFH1gol
ijGx3aaV5BqAip8ODMljTsQ13bbCYu3qc3EBS/j3Dejd9pit+s039G8rn77Axg8ppFtuJNd/cYrn
ceKI6HS1JF1QbsmchyvcTM++Ov4jvd/ASLUWadT8zp3cf1rd0Ikd+hZLZht7zerNKcru0sijiMzo
RbiljX1xfPDR6aWbsk/Wkr32ZQcxuCON7d+PFMncgF1t/1Qb72BbWP0p8JzjmyyUdycI2UmKlanJ
rHk4jFLmLOe4O8O2hky/Ndlu7A/bYEACJwGF+IEhvxTb+Gl0zpZOLeMMs23eQWvfMM1ZmVgKuv0/
anldTkPaDcEBDnCsKOfQ6nnIQssXw+K9FLmzHDuzPQfrNF+MLCiOgBkFpm85NuMlEozjTJdYLT/g
nMRRuV+0mWbrLD/qZFszPAJs5XeQqroE2fJb3QQXUYbR0zo3p74U1t4r2iJZe3Hg0g7uSkY1T+3Q
3m1wxPd4uDipVUGZDqj1SbVI++q13c1ORtvdiSNPlfmUm7l3Do3sY5UlvHXhvLECpYrcyuHUd4y+
pzQIXO9syBzCKf2RPWDHY6dJjDT51P0U9Rd0ut9ZU1UH7c3frtmH8TKoKoXjwqv3GEgaZXhg8gs4
xQNcrsvrLcSq8q32l2Fvl19hGQ6pjBqcpRC+hya/c9G36jrq0q2VX9MwmECrTHWww1vJHBUvDH5+
lxPLrYjvdKPsL995MN2uPlmN1cfNWJdMm6r/fHbK5wVQwrUtlte6WzUr9Tl4UrMAcCKWVGV4/7xl
CZ6XV6aq9rkV1KuBbwF69/+y2dRn5CkqheLd7asc/zIHLXSa7S7wIBwaWqej861KPqXSWR+n0YYh
XZj3WaSfh22g4izxGobyT4/QI3Hzj7GyylNUqOdwwEMz+nmQ9rV+3Hx5gMo6na3uZl9l0hH7evjI
pav2WjnRvlJvrS3FIc/QhbjbE2fDmavBjKvcluCuoP6UNYRtgZVl2V6cNppjJ0CVv2Ld3PXrJGPT
gkmqUbqGvVoPDqG0VsYCXCP4ShZxs3VB4R794kc2+tsVqzjYrE0Sy9IvdK4qdghD3hFSyGVrfoVt
FTB48e4jEn7gRAP46Kfpq7aoonzfOltmxXq+QUlG3McxHN2nCZjLuYgohEbZ3eNPn0/58rsp1Quh
GVZafhZr58UIUan5/QCLfq2fpoJbxlo1rl/w80F5s4Fbv2sd8q40zbFkfkDhXH76mGJo0BoniSyL
KxQqBhmgHSK7EizH+shAbk5bl0EkhL8WZX/0huN5jSFSjcnQezJ2oGbGg+pSdmb4l6UxnkJA5p2d
LyTF1X661eNHu5YLhbjT7UqzfrXDsQU/QbqE/6nH5SMEWv9Ypo7sbrE343gIxuFb9da6r2ioEwT8
0ama8tdmmVNpNBUk74IAh8U6b9IsLgJfVNM6OHmiSJEGEHzlDDzjzu6Zs3iDtSv18BlkBkJ3bcLk
z6r6UsAZr0r1qTsanFwVR0cuuPsHEyH8YuOXYmhHEMKwtwn6SooBc/IQyr3R7Wqr9K9Dl5vJ5FKP
D46fQLgvCwY4k3vkzm3TgYFk6kt7x4X47EyWPjg5Y6zSC86ZWH/V2x8UBsWTBpu8IIXg+exSDAic
RRkXdYgYFN2TyfeYpTfhXhAfMo+MuRqOQF3CUdL6rioIUclamL+Qh5+3cTgUwn2mHf5q/e3q0f4R
YHPfL+bRvOnDfPoWsztIq3rwhvCOPv+htsNr7RSv9s2KSYdUtBJJiKPAhsPR3tk4M+d+mt9at3zO
bda22CZ4inrNwLnIH1mcfhoa8zD2xS+/duyjFR2sDgdvUNX5bvI4FTJ2bq7+MVx9ERghzz01YUyf
8zZU1Aml3yQ2AjwGkDPjW+Yb2VpV6VD0j7PQ0b6bEZgpo1zYVPl/MneVl+FC5Ip6Apr6UVd8l1S2
nLNwCx4zCnOcYmjEexHuu8XP0kX3uMg1hSobs1jnJjj63MsS1iHXTjhmYmsf2V2Hnw6Qh4PS8F0v
fn/w519rv1nHoadqMPpM7wuu+FOzoP/s3HV5rFjtcHVtV8OMxL5hzH7sLfvekNjy5BYl9mpQaI+y
2ik/l3G+nAMru5gNrvaSZbN1UOD2T41NjFxXDwxQt7OXdWZSuYN9mKJiNwdY6114D+7Usi6xjB83
h1BOhsNuBHyQ6Dr4ke3ixGVQvazTulvyVzPMP6DosPJRbAWtofvrCgvEweOykSHfR9c8qMy9s4A7
Lzv/i9HMFoN0fdWZe3Qjzay46fcQwh3+Zq13odOtB3sF0jpwKwg9Nb/s3PkvUNHF8pT9pH16kOZW
yPqV+ftULvx+Nz5UkMuFUOURaYKD8mY+bDPVDSEYb7XDGcrrvBtHUsi9Cn0aiSFR6lRliolrn9Xd
/LaBZI7ZeL8z44qI2qv/LP444fzkMtKWyxGShcOemzHEkUnMpXbLnDCSpnpwlyalTSSSYojE61St
837o5z8eG7pLEJhrKlwkGZvP/LhgCcKK5r2s5LRzgUof4Z/8zaANjHK9g5jhnKug+2tMSOe2Qz3R
aWm3ViS72DXY3XGOdeZdGNaJ+9Kz9m6Qy3fa1Kc6REHTGivrFODSXe9P9x4qrrY4WKv5e3SqIlaC
CiqoO/cyzT9M5rtL3iW2G1IYcQNPdmMkE8AI/h/jWEDEp53ad54E265BMw9DEO5ZUW5x0+FydKU+
h9b8+W+jbUTMoCKxkc3SG7t/Fblk6n5gboWIrcruIxrVM/gIMzX9+ctxgSBE4j2DVxyLZi0IkVIy
IdOsisXgPUXrBi/cIIuFD8Sau2a3NOAe6un3YsgTeQ9VPJGKSMy4iH1Bj9xh0IidkB0EROqA1BYd
y66oeX/nZldAlIg5qnroD/GG94Vtbs9vzyRWMYnaI3zmo/0KZT7stsI+B1C3Y9nIDn1u/moNvK0u
XWq3ck0NfGGYAlXJVi/pML6UgzZ22Lhu4DHrUXTuT87M2sbC43jCoY52UeUGSeAQZDD1vJq8wiUd
roxHMu8bX1pDYz5/2tBnOmJmrXpFjNIuIZVzjSs3f2hQXtUCa45hukOsdVhC+JevgIbqs2Oi12/G
6he3xeNQmgXrtIqlg2PsObGXPeprOkmds85b/MM0mFdFe6vrnH5S/21Vzzs4wIkh8+xSeRPiGaj6
rAXMdKyqbm8x72PB7mN0peGxCHXAjqG4Wt0MXRfuXzSgyCvX22CXUTKQCToq/WUM2twJ0+MD6UYY
7+xhLUcF+zz/VWVtk3okRsDq9i64YPu09ih4zBFzojNANq0lc5VCX33z0O/BzqML7yrM2AqGAXfc
UW2oOcVo7xVBuqxxGgTq/AB27lJOA8OZxPLhF2rZl0393ATQgrasrFPFMWIhYT6pQLz6CKYPhu3W
l7H7pYa+u0M6G+jv1bONa1dUF3eeprPtwltLp5IQBa1eh4WSYSzEuc+83ZxFw9M0tGjvJxqNOmTL
HfDp0N/K0+YMPGOa6V9LsRpyro22kd72w7vJsS5LbXxZkFWPyPu/yy1v2BSwWidnKShK8+R4Y6Kd
fD0N42Du545/G5CMlmAICqQ3+Rz+NDNxRl6eiUMYdN637TnVcSZ4aB90H301u1xxDHaMoqZo6jKb
3agV95aCr73lb1kjHyBz+elCwWvl8mIac4jwoRzYSkNp9LdHI0DPnHd1Df2gy4+e2F4Xh80Gbiwr
GSd9KuaRUO2ODLYKEeaOG/ynngcqU464mc6U2fmA+1nfi67p9rehwWo54XWzPkYG6lBEfY4Qawxu
nIEYXnh3mf6CKdlb6N5fmo5nKZKLG1e2Y9+RVsWy2c1/XH7ucuguvmkAVqJxqqYeiFjROFhu+O+4
HeEmFqBlAlJZncz4Xhzeon50RTqAJEkL9VVF1SX3/KQpZi5pRLljXr9Yeu4TtSzkCuHCdvhWhGgy
hvUWT6KZZoHEe7V9RDEN/lHqy2RrfsZiCSlG0UVdczOSx0139+CGjqsR/LhN93cxEQ5qOt5Gbrtx
gabvMaUmIekEE7rYrf3cpo7onru6pFPPb9Pz7LceeJymKpt3hNMxk2aDdIqemvK2pSEE7862C5sa
wmQVZeGnMluaBBKbGAurrDlUC6U3EwgCb2SLGIl9H5PDYo6bYmxPi08fgC+Mi9big20RZO5kFxG0
gxwxkUEwn6Be4fkjiSGpom93m7MnYSMnlEB6tRFQrgrx0JlGF9uFdpglM5qKws5Ip4YMM+VZ7lkb
loxbElecqLu3DDA+fMHMm5xkTERl5494cWPAMOHFN7K9JAD0glTlzsus/WSs73XPDzAsiLFh4Oh9
OwT9XoQ4WPoRkNW0aJKToGFl3fK4oG2XkTDOC+qAWATZuG/KCuOL4R/NzTZ/2fb0Roev8tF7Gvm2
Z43FF7BjHJ/1c7WPxJphFcv0MdKjuzeb0k1QNA5p6VEicn5ZZMezc2MLF4Hng4iqBbgjh/zWXZYX
XEVF4e5LiZQFH95FUi2H8yLu64myHe5G2llj97rODOMIaE5QSnPWFPUL+3joDmsxU9IT/2SKl97L
P/+dFqAe6J+ysEoMoPUm+UHnvPlUKhhe8sa7GlZ0qge5PBYCHdwS3iIwKtEn0zqQbebAugmEze4y
ZznOKohRVrFvcqQQKujgeDXfhQvTQhooXHnJ35EM63OhxqMHPvthHMTeaDvk2KSAEpnq8438p9Oo
Ry9PNr46bV+D9ncCnZprCYfpe3JTuXqAvuechWuwHG2vhcrbiXddbm8i6roTpdu3a82Ckt86yTXD
d4POnBib4q6dWnEKhtKKLWvQt9ljWltF8LiuzSufqH+XeyMdN+GPs1l9yrK4fe498m3bKnc2yvu9
v3V6p1bDTNqyLi/Z/47QtmbfTsJ9QJCmufGJNOFiqk+G/yW5Ah+cPKfJ9nrv3siL9ubZiOlx1p96
bf5WpPj4Tm8+6EWGd15o8VhVNYud6IaJpR8QN3rVosXFbN3v0CUoohwVDBEKH6XQKZB2D+hQBSzT
qaN8RvzJQ2XP/dH1tw+1cOej1DUWZd3jCC4OrQ6e9MqXwxKtkXCLHrKVF2f2BL6Ug3utZMf5XYav
LVO5wzBSdmWK8Z+TOZJyh0pm9HXAETUneMcoQ5e2JGxsHfcofFOyqFAZQlIqRq6lvNt2+mD6rU6t
ITywnWgfDKKP0qCV92M2ZTTe/s4xqj9tj04rnIt38jyfAzG9rBoeHZvzz1oVj1U73XaCBiq9geFx
NpbvvazeNazwtQ3t3WIXaTEtCP/9NfHXSqQi7629X7CfnQFcFmRtwt6AgOT/XSTMnZm0OGcoX3O3
/+o9RVFVvJtMAblAcTs0OQtXn5er8uXF6lwqm/zmZ8zd70m6H+4tCL53fuu6vhCBxgxlnAVNGeuO
ksw1hi4nc/G9lJOchKTaeZHBBiauUf9xTyMLIQIHDaR5aL2B3WlNaWgGlywKnpvG+zsERRgLLy4q
T1wxvNyPE4vZGrGIpifZG3J46AIqQ2bZVl0cuXejnfAU+JzRTRwmZrFhn+bGepZ59dLO3KhmG/xo
1t7thMzSDpoIfg4yAo3IYsvInvPpniSGInIkWVS6tjj2w7h3gr7jLW9/5bCs9BL8JZ/m3Rz4Zydn
IdPRluMZ4glPKN9vk89q9hVBpPmy21TzIBp/Juen/h1KhYIcT4JQF9PW41kRgMRbdNt61Xc4gZ+L
kSTIDQvKwR8+nLH273RLF6qFtVsqhNF+VI+pKSNzhyzqQBTiCYYMoJibrQUzxRwzxXowkOTEkRrc
xC9yxGXrIa+LxJGAu4UuH5QdPYui85HUWMC7+CybcmxRZU8DTLejU+h+Z7koU6SE1oPndffPc0ES
GDSmnmgpFh3sLFj3M/oinuNVaA8QposiwXPMS2GwL6qrMe4dHlKP+sZFB76txTFq1yupq2Ffnsa6
RQUCPKyl9J5LcA/OgJpHYGGxpv4sJwwiRsfgKmfEbbHOTxqDYsScm2UXWGxH7+abd6UBEuUOnOJk
RgZ8brdBOVkuPA79Phvr93GgTiXCcH/782iAd1E2Zvtx5Ek1M9RQ+ao+Ziov5ROD5AlsdfkEAMpq
M3OXh7zKLfTT0WTxa/GoU8VYgBP5qdk0ECvp4MKrktUh0q0OGGWx/ynJFec0jq4FDbshJD00sx13
2cZkgRgEPXLQTENrpkyTwdgGUrRlt88DGv64bPOJJwA6bFDkwIWYlN5PM6mPEMuRo7x5jsVJlyNp
8P8Wg/HcYxxB0rkyP+41oKT6DzHEfuw8L7oNWGnUHwYghpj+AqlBru9zn1or17mTrteKtisFlfrZ
WksiPOfF8JO6LQ9VPu5VsdmpGQFikBeLrbqszT+FjakODTaRrT3BMW0zPReb/ydYRuYO7XGygiEm
KZMYPpHMw0nSiTOl4khdPE6ODVGRW/dMj/wSD5EPoJV91wQE055fMeO+eKK/h/TEntlEZqbX4m7w
iWKd1va8tZ29B5/1WIwdWp5mZkp8m9Rs22NAWx7DtA0t92vVJHcND7LU9wNAuxLT7c5vaJEy2jBr
I5rMEUfRyLs2o2GZ+KjCtQt2pELdhd42koBA3FBv0Vp7rHKClsMs/OhGlFmdVx3cmrYL6vTTKNEV
scboHkrhq3htRc9JP5/Ltb4rwRqTeeN8VwpK0VjieAA9XhLJA3Sdx6BsTQ43u0qkt7IMVEeSXHlk
Wr7qdTv9KPkaNuy38L+BaStM4oa81U3qERiavYn1dMMUhkjkImM2sE7cUviMjGBm1HgTPTPXDzJ4
oGC4ce7RR1ZHA2sVD7FHazwWLzZV3l6RuZfUPe5btyBJwKZIxzMeMGJdCYOlVh14DUPJ6ckGNaEW
+6oVjEYOHC5qMtuafiKzmPpBsq7t2Nv1JqrtqMbY2eGo4eGtg4OjffvoSTqfygq2k63ZwRXBOv+E
3N3rVD2hR6OUcPo/vmE5HwFIq8TTYvqFoRuUYLBuEAGx8ivKk2GJykQFPUbarv9s+0DelOAyHSp9
7wnv0Su2u1bRtmSopBK0KagWPMp+ezYQAbv/hb7+Qn3/m7YeVJo3Je4qcKKtdMMBacGc41edlb/r
Lt9SHzZNafb7IGdvI3HPUHSRXFRhCLth13z1S1clxarF2zoRjLDpfa74eAO20PMsySl2v9q+POpl
u0Rjf7TD5ZxnAbDPyHsM3O4o0YXfOniVRqNJ9SkZjRXfhR3+JxwumAgplakshAuBhIg3d4csN/Vl
HWbFlw9RI7lXrdszWsl8uoUVrs+o3208kzKwdlmlzjlPLmKcWxTs11RFT3PfvvWLTHyYmpb/a7ht
/3NXPZPehco84AAzAXHHAr04dk6ghN169Vktj0N7m+aj22j8p1kNd8PocVdAAg5l9tvNq30QFLup
4eQcKciIpV0S7jXCjYfX0qRX3Hrz3rAr/7iwAEWqjx6H1e/ZUDXqHXt8bdz2sTfWDzWNqS/Skvcx
Dg3507kmbZ7/bTAsnMnC9aawuJkaWaxKG94x2Y0spkxYG9TzcjmxqBc6+14afSwIIV3liwWK1XD0
l1DWa5FHb3I17tqNre3qXLdSVUcIc8dGYQ2gcaGjV/e9dscr71ZCVFC5q2vzKk3r0DoKneBi/+2J
Itw7sxNuidtYGcZrmKEtU0CNEfI46RsKNSiy5uy39f//LaV++3+/ZuzXwV8idcxemzJdUJbEdmfh
wbQQnzXn1ZcUXFbzy8wh/1R+98fZsDsMYaR3TmS/2wKcttuC7AbhTWU6/yDJ7j+nRaCXKAyaM3GM
kG480xnHVO/06YQOPrQMBNmPGeE5ZNfiFWhXPATjUzg0Z2PCiDdR2CeD8JuLE/W7QGoNOq0n9Nga
I7Jiu98OfKZIc65F62gkinF32G9PUcbtOww9dZOLUjGgkwktr+E6U9PBu7mACgF9tp09m21a/dS4
sAK9W0wMfHB+QJeW6d/v8S86ns2xJfV0Lbc9+R92jHNjZfq58HFpqQ+ofHUMEO+BrOo+DhBRUHsS
wVaGTM3JeEOAqbn7p4ZfLkgxbeAfXRfdE9O2saEnlchGNGHp5sDKeBidx39piophp7atfbtW8q4+
dC65a3rKMJVW/wUNylGPF7CF0zUjLAze3lbs7FG8o2eGtCiKZZeXNDBeYO5pi6td5jcQAxCUJyWN
j4mx2Wk7agj0IzhTl1+9tfClKwrSGEKIwgpAoorWvVNbj478Y6MyxUSyRVJhVvIvxbiVsIjXFP1X
f3ZTdDO/SHbMr7oZ/4e6M1mOG0m77KuU1R4ywAHHsKhNBGKO4ExR0gZGkRTmyTHjIf6X6hfrA0lV
KakyKy2tzbqrFymTUqRIRgAO9/vdey7GmqjXtwIj9Nx6KCVqxoqsPkfw6WTlRKeiCY+k5D6mIbuV
CjMaEXjdrzTCMAXBHwApB7O02PJIksNCjG+mNIJr5ZnhyqygMgRp/cDM+rEbSm2DJ4Ug3hjcIVhw
zOrKlyhVX5Jx+uz05KXbLt3p3J3r3FOz37gdEAI81X0DUKRpo/aWICCDPGG9UbmBFEvnbMndZ8mK
crjJBdz9wW6CeeN68YcoJTcwjtJPJfO5eJbU4oqarEz8hbN4v/C6go2Rwva2cu8orYHhLYCBASss
oa3sQx0PXJRuBRO70N1LWfFUw8BwHAZxU/eet2+iATq0jQXTY2bjq7Qctr1lvHIFuv63cAXSOd2M
5QVl6yjmCYunF2F0DBhNaSFMZtED7HEkwEodjJRP0nbFnBBEB3EjDBDhcWLas4tImrXIND3UTc5V
GUTI3lhPIjOOunGQ7thvIuYSO1NnTu21I1BvPUefCC95adu+puRVLA3Iy5CbJ1HMK1ahGEJx+Gjx
zSeG8cJWYOCF93XhyGvpXeKyCa76SqBRFyeRsZ2WUcmVx9bqRPcpc2dCxOyCslv0GViSqJICDLb1
UDGgqwYaYOn6Dm/Hlg8a2KuyK7e3SZN8EVUB67KL85UVBdOxjnhd2/c4Aifg23j7c5l9yVBH5aTP
W53AtFxlJReuVVabSk0vgVN9Fo1rrwsjwg5guPizcP0WEte42+CKzLyOXXFNO31GuLDq5XODYSSO
5eTjaV66jgjgzfp0seMuXPW4dFe5Gz+bYfEpq4I7ARueWrcCVHSgknv6FRN/bMWz4bChn6jO2HrW
lK0TJ3rDsy02+RzdGrQ/+h3b3q5p9v3stUwb25ZBPoOsOFTR1tLUVhLqwZ/Snzl/+A70vGIM9wy/
L3VrFuvcYPGeLW/ttPXnSfJjaancGvjINovV3rTvqkG9lsGQISezmY1R3BTjD+j2IfvQdZJCcikZ
Lg/SfZ/2ebtRSqeK3O7OnYnruogRHFs2nvHIEzapatpc2mKnj8+MwlGlSzaWk4EYlNgvA6+yYfJm
D9LYMQJpmSGAHkm7DpfbDEssjBb/+gPO2XRTOm239rTxLpJb0pCcdGa/IkhO11Skdo7gHZFZmSC9
E5sZGpvnDDDvuO3mHU56EkX4YysKgnZTFA3HaTamXdQz/0cOIfE3UN4xOjqiFF7YeTkPxVLM27F+
wgmBe8/cNgQo9Lm4kmH14ug1Ngzr1NoANTtj9mBYqEs6F9w0BEiG0dFY5oZLhrTtlzM92Y3LT+CF
j8z5VkkSUSXKGzKG9aEsFsEsd97chuts8Vq2PNBRVNMW12l91ZciXcV1gkwequegi46E6LKNlfF1
EH8XdHWB9th4u5FNUxVu1FaftXiTtdr11GEeoChzU+cZph3Z3PBzkliUpzxlD6jDNGA73qEVjRYq
BAPQTTqGr7rnceyC2Wov4WujOtA9fHbYOhOsmdvV0AwMZSzvuUVfQyMnnIBeVQ+kEEJ6nKFvp2+d
a1d+kcM0zYYZC2F9M6WSaXUeZpthGK+bYHqpSqkdaq80eJZjREmkbm1V0jfrPnJXDuYlhxnpOgym
Ry3L6os71PEWuZduqcHh2RsOx0GONL0QMKHF89zNr1FIRbheypBnfsP+RqbnIZ1wEeQzJ47A0MGp
cAQ0CrjhTOBJvYOqKQaufNTSg5ez7k0cy5F65x3t4P02j+KGzY/6Invn1I69ccSJvJlUqN9rdMc6
Y8oMSncDNB5vvFN2DFM4173briGpG84mnXNT2WwbQBJfjWpxEAz3NRVARwwQOatGXBXhBdD1apZM
nidFfjwAZ2DFTb/FXvwxgbuyNZei8yl77bGVQylnWee1JkPZtbdC4iNRuHtaheAhdKz9Ri+u+tC9
nTVJsMLCAhwUr3F/z6gG3AU4tRbhjuIWXF7d6Bkrl81kM2WfzWY8ZIxBtHNjjR+Fc48P7QlVD3Rv
bjxp1qKa2w1OMFq9nCW2sHgkv/q2ranHbzmeDBdAKMqiAnLAEA+zC2SPBWErrPSglUt6qG5Wikdu
Q0DKTszboVjswllzpvSa+INghBJqYJ0biVWG+z5JvzRavZeKsXMU4KSIxvClY7jp1PnH3AiPMzvW
YHj1HP16OBp2fklt+lO6ur8dvfJcx2x0Yi3+HCfjHZGvE2nJ97arPaXEccDphTotWxa1HbncaqHx
oDT15lc1waKhnl9Lnpbr5gSYg7KNvEb9G5vPI0clK/0SunOzYoIUftYMxDE5YHHBKdfQHe19jKP6
s2O0L1OoXvRRP1pGtLbMkWvDKEF2wgzoQQXHvdhJQUzrKx8pxxo3z2g/fcwbaZfaYwp1pnCNFZ6y
XZ/ppz6i/CEI0hcLCELQdW+wjTZpQp5CMPQKs2M4zA/Caj+Aj2Wkw/yotGgiEVa+1pf4L/sIjnRT
NPlS3rjyNUYMcvLqURdVuyKWcGuEDi+M/hmEFGtDpT6MsbyzkB7a2Z2XlkqqKg0yQA1y4JWHqM5x
J7ZzGkLBQ3d5newcLnt0onFey7G/mzO4pMurr/U8WMKv5cVGsi7KRO6KgPgvODfoR60vFHIxibd4
W9g8jtiz7NlLhIr9eYgrcRcX03s4QVd1Equ9aWPus3H9c/bFWT5kyfWsd9ZJquEuBbd7NTbFsRf4
H2JHO/RKvOaqj7ZyqJilmSUbdZqAV7VkiEXxSZCHs0+bU4CMb9/x4CGfVLj39UQBTpQhVkVtcy3M
rmbUUuFWnpvd1/CGliyolVLeN4VrHwhwof2pYlyl/ez4Wg6GtR3be4t61n1iuTECU1uhYN8ZASLm
VwPOqHlvRq31OwbTwVIxfcvQPtiMQxHyvEJkWUYdVFbHO5cBZGk0xr5IPZLnBfH2WNej3aMRR+6+
XZz8xRjzwZOT+QKb39ZzQwv4R/xZoNetmyRIWEwowhxnJBSrxP89Bgw+XBHfTfSV74sS6LXSvY3W
J9rGQ7uiM4F8WE1I/utSM1TuvLd5L1ed5KAfc2w6sV8U7OxisT1KwVAiUY2zdTqN5Io2NFwL7rbW
nDVt6f041S9pn23dJH8ONDBTbchOQh9n0O3I6mvX4JHdWfFwMDL8bYMa15byJu7yFF0mDXlARl6y
qQtLbNrBfMgY2q3cLi45jgLKqbSRmRUxN0FL+c7Rio1HxpDVuXkMTDS8mGnoxhgtKsCwzvznMK/1
7wSHBRuJvcV2bH0B//1McBg0kyCPLurNYCc98rw4mgO1KDyeV4MTfgp6YF7SOQeGe5/nReTndvw2
5haxVEWKEYXwMcnSK2ST7fJfoLGaZPNTpSn7ogYMm2HPqS0O7pCcDipCN8fwvukbfdEp48+dqoj5
lKlG+oRjXGuH9gb9w15mQ5ZFF44rbvBQyBW4vEdjSMpjw4R7lcZFtOtYvPmXQIALHGv/+WX5CmT8
OT8uHYvcG4qtSdTK+OVlsXBpB4O5eNl6V9tnZaHwzVecf8pdg+0hr/QvsxxCX+IG8Ob8CtGb/W/e
5tveyZ4qu+TKKJH6S+BOdrowQqJqnQ+HKItvlSM+DVoJ4QrTHRomXEesF6FUIBXxdZuFUyLH21/S
iup6qePooZCyHl/dhXtQELPUyoZWhwqsUq/+JNz979lu6UDNxongWfzYv3YLmnpRhzPxhU1n2VfG
XDLzdcPnLnMJV+FgWtUN38N/fq1J5P9bXJtJogn8e8nr2679C7XAkbMm3GWEEnZ3uareep3Q5FQ/
sqoP65zsAaQFuoT6OxVQZ8F0hmpYNi1jkYstZV9sF0dfA121soTL0pjHvkajgi7zY6+3GJV0v1Ti
Tavthv6U5AK1j2SDpQJOkP2Z3eKMxm5exxn1n4HTb1vHHO/KaN61M0uwXuMhDNPPYVrtpMeMmN1x
s3WmD2SmPoqcaeLEzm6lO5RTeTMnar1tcwRdVQOMIusOqZ8A0WiMvmyD97RrnUfXy89h/eiatbOq
XfMehixhKm8LwXBeyT7qGOFXd8yaPCq3zmlh3tauc+o6IpDqCX9Mswk8PE3TiOjBFoTKs/I1YYZL
GoXYNWkrdqQtBVKj9gk1IBEVA8oSbcQOruvcPFHwF6yQU/oN4a9rZ9CuFqsVeO70UIoRyH9sO+er
YHa897a6MFLoyNU04bYpk30eG5xgyuKjJkllF53unjTracwazteIl5472uuIKoTemmC6TO0zBtLm
Uanz12vm/xqQ/6dG+d1befWcvzW/1s7/F7bFO7prmxYYsn8Rx/3n9vlvb0ULnHP5If7x9//1P9lb
87f98+cSO8OPAP9/fe73xniLxnjdlRCuicg5+lL2/L0x3pLvYGKD66Zo0YSMBKAL92cb/ePvlvmO
ADjPQ4+FTTfkwtVoyu77X5m2zr8ISxspDRPcX0H4/0xwABPv2cw4PTDKcESEof/CmJiwEWei0NWj
HdScZfRTbvFQb2y/1DufT96mebVLyulPuCGG9TN87NsX9mg1EO5C0AIL/vPzEBle1G1rto/I00ME
KQLqoDspTtLRNiZeq2UNK4qRY+9qUMULHFBZ4yMW9uyITfyRDafL3JRrwONgPlg7rOZojcACo/xT
Mk+biIaLQvR3CdpNljC/C9g7MCmvRrxr9syu7LORy92UF2s7lLd5lj6U1WcsQFu7zs8YvBgi2Q/J
1F96oz5rBDJ1E4/+WB7swvZ1D/MnPnczsT8yOPjkxHfS8h70VndW+DpAC3s4q4rkHFnVTm+yKw+S
+WTFz300g8EpjZe6M6975T6EOQFFVX2Mw/akSKQ2fCACgW/B8iRPZPc3uR49RQWSFi7JiXZJW413
vY0QWfQVar5yr4bMAUjNE3Iad8sXbFp16AdU7kYbDqlyrwcP24WDQuGTaz7AlKF3xWKUdnbYUmtY
Hjtig2OnHRNKuVthW5sx9iBsYHjRg5e8GhyogTQDjvOhGIp9oSWvOAzateHoN0HG1pftme8M1QeP
vek8p5/g+U4YYsiQRGszG9/rI0rH3BNINx5J4NwgLjkVZ2jHxLnS8gyUuXuq1DnW2mOhULyD1Heg
biJpUMX4qBEErig3Lqz8bLga0dAcUtRV6u0osllldvcn2zUI4j89K79en0J3dFtK1+Lm+HW/Vjd1
3o2Gph6HQZKX9vVRnrBcbL162tSxvLWG9AsBT9MG85DED71NwtVDb1E42jLnKu7B5km8bylFrK2D
zK0d2c8/zXHzARLC+6zldS4RUjW5x5joF9SiNuFbZPS+jK29k4vbxHN40FYUyHmHqcYcm5fZVeQc
umaAFSz57eecI0EUcYEl9jlrUKtkxCvX+Sapv47emBrxh7xlBCEl3czcTOUCv5T9dVO3h4Lz62h0
d9DoqOkxcX255ka5Abbv+maJKmQZccKIKzHKPjnETtJM0iQw9OvlYRyRxx965NGOqQgzRr+bqo+Z
VMe5T68cIfctu8lsTvaenUPEcM44C69DSC9VXd97YcAASjsFRnwz99e4NPbMgB57FW6NFlhgkN84
3MLMfq5SobaONV768MVyuPbz/IbDnq8iJCMv9WswHJXRbs0sJ6jXHbkbztEcHH9Y2W++7Uf/VnT5
TRkXbfOPv//+5cDWiTWaPbxpy1/2qXCGFQ5bm0es7j1UtvdAtIcB6qadCMN26sNsZK9lz1JmjNfx
KCHKJJd2wEiiyruAw5tVrAM5Qv2rd6pOzoA+N3oZbqm9WAkmfpVkWFtUN3agPVhT58eZc65mKitN
Xn69AKYQkxWEjFHXBznKneX0l3wsDhOT3tYZNlkNlL+wNwGrN/7MdWRanJ0tP3GmUxB9St1rtsq7
IFNHYns+JqjPYmuN+gmL7H4cuw96lPh1MbxXbuJXncn3R6knFEcb23tKeg1WJLEeFldGJJMutj1B
hRopnQ5Y3o7qpu+LfTINlzjt13itzoXO6JSlsmwLEs3NJTQJ6qOEJQ2uBAceDSRjANlrN7pJjOGS
e2JXVNG8brFS1Qp0Z8d1yoQrqt/jt7kOhmpfpq+eS5hMYqkYHQ4qLwqamim0I+/NsWMna4zaRaHz
Rqh7kLcPFamhJNBu/vO1sOwCfmB/fVsZMAuwZxeU6RhfYaY/1Fkkjp3bMq6aRzvM9qX9oWtZrpjQ
gMZfN4ReTa3Zmijo3iD37JYZBzS7zAluKoeDc1LtWg2oIYaSdLmCqGRCmztUkOnZEevtcdSoHlUC
6jRzdOBUGLy3yrL2gW2R1bb2hnrqYYdCbB/L7omOmwNnq0ei0S/LDSZYDEIeYURK1sHkHdjKHhzz
SSHU/udX4efzy7cXwdTZtrg6HMylR+hvP/ZUWJmoHRuV97EQ1uOyHpp85UF0PlN87EJB8mcL8u9+
QeoXTG5Bmu1/bWDoNWVqcF7bR6tsjzIvt87K8UnxQ9w7tbV8DJyBoLk8K3Q9YJc4lp68QW1tsodG
H5BUDYo/YY8u27OfLgRTshK4lmt4BpozJ7mfXwNT0g9nDv3wONglBcX1QWO0G7P4zLa1rwv73Lv4
Fyr2VBncT8fawxzxm+J+aCXeGLnNuRWBkaxa7UkteSk3hh3rnYpg0zJGD8NXVoFNhHMdDPmHsSA1
WITATvCk9sWh9LoLue4bZrM8SFwI8+rJmsNTX0uSYOLRShRPZhQwjmt4t5/yLrnK6S6JAJCozDyr
2t4y4H3NcwpqwNK6U3fRM+nTnpJI97lhZyJsBHi4kDXbQYxum3I2oEapHhVqwi1aUEEy0gXsBshu
fOyqDqqPYW7eWnwQXnGeNkJ7ALlxHk0kVco6/uSaWK6x37QDB+CYjZ5i6iZiFSVYv3bIV0ZgxRH0
6kdbM/dqsHZmFnx7j//S+ecSvygm4F/aX88tPx1u/vCj/htPN8Jj68Yj7I9PNw9xzqDx/NYsiPhv
x57D6z/+Tl/Et8/8frYRzjtEDMOg4omSMnsBwH0/2wjrnU5zGYsP7w9gQFbR72cbzX1Htw1MOymI
AEuwtJyIvh9uNO8dPV5QOribOBExhHX+yunGED9fIy4FZbZjCUva/Fsu4seyzfthsR657a22qrNT
2ObD0Ss6uUtsbV04sXZXSDaw2dQ/OYSxVm2tk77NY3TXMT8YoFdmxlFz8iwJs1RTEl8PkUa56FC9
Yf+AtFTbxck1o8ZX3dFkazR23tZJk/ykYb1ZR4Hg/uMp7gzhqWjx3gNkIwvSGAw8WgoEh7u5r+zr
CVfWEDHaB6xtVNDrJKf6zsHx1/Q9erkXCoK4uGyQ9YY4OlRlB6g0sJBLvYRjBuEBaDPmIxWJdZ/E
BLbhExgl9YyzzcDURskLFSkvXYFkgkpT9uN8aTTjvsWrGetZdqdhnwHRNilEtjrzNU4adTSAjOnw
5pFCAko1uTd6QOvMXNfBykri9108f6EY0d21njyNlsfTCEv4sUrV5KcLP0XWiwOqf6qy9JlSOIuJ
mTq02U1KeG3bWQmzC2sxdrXGszvh7ilgWVD0nK0MXQS3GAKvQ2hQF10UMT7SaT325JGMHnJXo2cH
NyPRKYBMBmIJUJn2vuHc7Y8zjoDaW+bwkV6jmFM0XaHopJ0Gx4VerAv16o/YQevtaFDnqcunmt0S
dsPgwZEOMa7+4w83ze9sHMn0/7RIfb0AuWU4XeuGZZJL+eWAXXKQmXu3quA6JPW2g8y4r/q55jmh
6GkH0MmIGQK3XrWLeQGB2q3fa23PYhZ7j9ghh71Q1HUg6650wmObxmqlb5DiuXPYEhMneig6GjaY
IaG+jQFt5jOLucuEuiu+xBXmzSphptygQpAyzNdtGGPPLFX0pF03o+3PSW88UD0DEjGPdmTmNY6t
G49Azf1Ey9bEvprLXb/VNfsxG3Sx02Ck+FFSVT56rADEjKXS7BhvZ675ISpAyXrAEhw7At4vysB3
5lqsc7v2djhpAVS1SbQvRjJEXJvzforClvQHhZWO9onY0roRCddfghvS67KcHr0uvZ3JNHtaW+wz
dtUkfTiE2vzMdmA+dZojT3WQ6WwzQQZxfCEojNMbXcVvM3uPyxJwVVjqe9INK2MytBt8BhCHOnxb
y67XtukknRl5ugZH96FFFGyhs1PHqWdbe+IErI/xy0iGaa/bdnEdjuG5wXNOJlf0Pj54y7c0Iz1p
kXwP7exu1kdxC6uXePiY7/OkqAg72h394vTWmyOnpxnF5wGneoxjBDCpQyL1APlwPpTll7kJBC3t
1nCt9bRRGzYKqFFPN2bWq0NnEShoxjeI5t4la+pTlmTzCQItfjojbLZJUOnnaPmlLo03QqrpltPa
BVxVc3b6Sb+D2kCENO15hxg1eoWDCEk6XK0Y91e0in4dRk/xQWXyU2DG0Jc7ukft+V5XXD1pxdAC
/gnOQtp6bST6w6h9rcwWFjV+ybAOO+Xz5YPP6UzVUzdkH8SAFwPdmFCLod0qlFIfTUTlYUlefLli
cT2vkUg51W8VHagw3d63AHc3fa1zqiG+xGcfQ5trzx7bcwJxeF1idVjPmr3twyl5MCsb07PNQDus
KSvt8qshteh/GElddM1Y3uoK9zCyzDVVNe6mN0QFYWoxpnkd+djRjjZWkk5baJnrwfGSvdW4AQKv
C2mlN6+HmZ5AqmAwpwePU2vG9LFaqS9rAm+hMBiczCxF0mlzP2JidUiDZm2roj7MqT2eQ8sL8apY
PdbYurjPeySUpAjic5AtkcNMH/2gpTDXcPL8fTyAvJVA81ocVodBRCHzdlxa1LF8ckwDfw7cpzWV
d/XGHgmO0RIBvwzKBIP6fidS0zp7VV7ipJbnMAwxxIXc+OS/GIAQSkNsw7tktPNuUgBDB2kdVc2M
Hgtaeza4U9e67SSIN0mw7RidrOyuRLmnJf6Oa8r8FjgfAPrCyGWH7wbyvgvcTy3jSGBUI8ajwlYr
awzkwbKBblS1ccqWXwhqb8tB2JduwlWyqFE1rTGngmNL4RT9mUQeg+CMIW8elbTTF8lJR9OHol/I
Rt3K1AUbVKgDL/dLDaR+lVS6s+/TaqIsmAUmW3AzRdfgv+xwvKRJAGrTJAPQw0bugzTcuxbLaC9l
yw+LWlE1DIsBrexdIz1bRQJHKRq/dGK6suZx4CyHv6RsDV+BhV0XcztcS6PeePnyRMNWccDr4G0I
wBOSEGG/TYzqmKXeuKSjapoAXGxZyuM29rrnyuux+1Qz81peBZf465WQd07hMj+xniQDp0uAjL+l
R5kGENshMVOcYR907A/M58nO2yvzDoBIeg60euuYITdy0xwqasc3nFHTQ5E8VOSiajNCcWzlrTNr
LWEopJ1m1nm1gSaw3OBnjsmpL21UTpN/qjD9HmK9vm29wTy5RYJX7NCquXnKLOsmh8bkwyQH8UHQ
po6i6RF8BiuPNV10YiOcV9iHQN168Mi6H4t8Ktb9TJ1XbJnzulHJJXDMT4GFvJmM48pxhw+6eF+n
cmcbM6blCC+DEKREheg3SegVfpTiSwPRytoY8YiYxciVQYzK6DFKTZMkYxRFmL608AJFhsxTCiHI
Iu8QzOqEOavg0UgYu8Ws3Es4uOxi70mAeji5HX0bpcaGFTs4JvrHNl88njiEYb7k+alOeRbEJQf2
2rQ3UWu64AhUssL63K7TzkYLK2FrW7Px2nHgxR0MGK9r5o4REhPUoARhSRaZsLPpEnBqqJprMfCP
h4mD97qnRobRDdtHUiOdGaYXbXDuBlKGpy5yiPUkGJi8JLjusi14FjIMknBPipqlATMAAMmglvfY
11CtVnWWw3SLsciFRQeFhVoOVRVEDhm5rXnvPrKBoTGb7SzfB7DCXjzxQJyPac55XDhsJbUc4zXw
IsES99HNOvvYAmjFPgz5wGGSpFBXQA98sEnkrZK0xsUwTSzjyS6IbBTKgQb22aQSbkDoGavRj1no
DmSUHwEpzH5h2+WaePV1kIB7JdjgkvSJ8BfEBG6LNCVLeEWCAdewGHwbA6moy3PjajC4gq4i5yvm
o9eHGKhNp8P7VnUnztSarzAqrdOgLbGnNPZeCzw6gMIRmozexqfOyqqVBzSWh0UYHJExBXvZDmmx
o6dSH10czAaVR6UxBbuxtmLmxzirW6fEZVnW/RmdR9+PnTilQ2etBP5EvoEo9ItqHO4AApRiYIer
zKuB1WBlToF1aRx2L3JZkgjIKN+OvbuSLOReiBuvFikE4kawZFn3FVk/eEe7gt2mX2JgL4yAGEDE
dHC6VJN4hAMCjaBY6+Zb4aW3WWdsYsO+16eaKHpO9HpykN/wbk0WUB7YfvvC5T239aHbVSrejCow
oK+0p9oLpyNRF19SMYBBGZMRD6CznbTzOs3t0xx0l7GnbEqSUKgN40YvyG3N1sVOWLNo3TrOZtdx
KEQyGIQhVgqtacEQHaqInd4cintqycFk2AG3j9HuRUoUOs6C16KQwy7vWsgHRnHG9N8y9l1R3qNh
YbWABfWR82oMAngrSLR0PldSr9dl03xoh/IAzQTnkssTNCkwnIcdvuF6ZQ42aI8wRgu3xQKoLUik
FIRM3H48iomO05Fuq6IDeVmlsXe25GEIS3FQNVSffm7OaBMhE+vqLpqnI741UBqdoM+GXXM0e5ya
RjWdrbFYxz2mGLNvUB/pXOzz0MdFU5xxg+D1Th4dMXHoyWEU1WG45VR2ZRmMyfKV51TbbKoKKufB
aZE4S05ZjGIenumgqo9j691z6HykqoB2og3M5ZUao9RnIVkeqdOx1AxschNrCAawHQD7xWxPfiWx
1KYmB076AlauVXnQfelYiGpzR9q1DmNe9BJOqd7zKpQ1RgGKaJh/RK853dNbTTdYynLtJZfhmest
riHTGI19KJR4D3I5XVm636sg3qQVtTOxuZGGtxFF567wgBabQTqfMNWvc0GQyx60F2Lmh6xMv0yB
pPdEn9/0hLk2gdEQY2EdFWhNBnQ9KiIGKEfosx4rsNX9iXNB/DyM4RDl4mNnbTWWdhb936aUsw42
XMkaa3GS3Cfu3qmlH48M0khfofh1n9KeGPpUs5Q14X3ErjC09O3YZ+2aCuh137T4wd3UzyfybWpt
4j6LI87CI8ejkLKNb8LUX1KN/k9q7H8Slv4/mpojtqDQIoP+sa50R3ziTTV/O8fPxUvZqfZHdelf
n/9dXTKNdy5vOoYVxsSwW39Tl5a/YXIudPQ/8GAWp+7v6pLpvGNAQwuzIRmfoyExWP4uLi1/ZfIt
sjOjCsHkH/xr2tJPJ/vFvSMtbJHS1R1m+7r7y8le6N5caljJb8P8S2I9jgx9VYrzBSl3zIpNqcJ1
iRnJIR8YhRGRabX64ZX7HXHhqznqBwH0376DXzqdAJGkpqf4DmqMJtk8QjEK/ZIRznCZDphhiSDf
xt2nHCBaC6vQ016/fgP/b67zpziNq7fX+PlXmfW/UEDFksFhyOOq++Mr/fSMNBanP17fv33atwvc
cd8Bt2RlE5bFukZ33D/lU/4GzZI6POhextLXxU31zwtccIHbcMuxlAiqX5bF8p8X+HK/UBniMrLW
uTA9969d4D/PXDRBGpsieXu5734UTQMncQjss2GCOXxpbLz8Oq4woMHZZ+yZu1CAd+IZVfcoiLFz
iI1i1dn5kbzsATyhTvSnjY4hJoe9kwmQf24KxkoaBfY7Ep5DLk5jxhme3yzh1w+22d2ryD07htoB
938YhcovGPAj6HrXg1bg5aChkkPc2nTvhIxeId6BDHY6/l/zmCbFC26rQ/g1GBMl5ZkX7so2mnOb
sJXPXQxiVMSGNOIAXDedU9JRqjHTHAfbwSZpyH1jeBOxHaCGXruYJsLmTVPVHXHfXdC6K5do7Lqs
4tMwtAzf5utgsvd19Ao6eU0QS2yoXrvHkcaz+EMQfemafEGufaBfhhacMX6KjevapMzA6vpnuYR9
9PJRQRyGhjKCEhDEdebN1BYrr2yShzR3xUVJTlajnK7R9ZZnWlYi11REpWmrMOJeP8RtaWwmMbzP
cQLMjKGOti2rD8400T+UJ0DPc6U+IQjj2hzRZAFQOhtKKMif2tJmGE32l/GNKzbQnaOdIEcBHmVu
3Jt5IE3S2dDleA0f8nTAVkO7RVwPJNXmsnybgrh6zDURPyLgJXuj1M8ZBhS/Hbpy99cXmD8crPz0
lPz9x+1/49KxTEL+eNW4vI1x3f00czGWz/i2YGiu/c7BJGszy4BHZTFG+eeKoRkGcxVmo5QxkcaS
0uJu/m3JYDrmSNehOXh5KLJwfV8yDOsdI1XWF6HrhmkJ5y/NW7720P32RFq2aIuTlwEOrjIh9F/H
wpBCjLgAFnAp84o2zwEKmZ61d1hp2ru0AeCsnJtosXNYTjx9+8X+1+9McwaW2IaYlOnsmdKrpJ/j
F0490xrzWnc9Z6ZO51hYMyenPGWwgkdujE3auh05JA6QF2mQDm1FXK6GXLX3rixoY7FwNjF7X+VZ
DxRy+WpBpQD8ZwQd5y69ytLGemN4foDhXGHkakg01yfdiRQZwwlQaedgsA69ubm2e72CGArNJ17+
SJX13Q9v9u890vVfmsV03kHeIMqEl/UbU/TiPvhhYIUImEVpW/XnGJAN4/SsrK8LTRHni0Zc/KLJ
L8xZmxXsPA5KepvfBJy+rzjbu6B3Fp+biqOU1SDErOS+iiD6HOlRcRNMIr/xrLw/ppYL/yIyzpUd
kxbVET7j5Y+xBSigcpLi9L8JO6/m1LVu2/4iVUlT+RUQCoDBOCx7vahWVM5Zv/428e3z7XBu7fNC
2djGtoSmxhyj99YXDRsTFo8cZHmjfpG3uOLeZH1rK2AbDMIWs/4sGc34zQqikhEyRBC9UFzR61iy
MqE8j/SOaNcjD2bf2zChT+szrnukbV3vDfQczmyrltsSq/NNJjmPNEpBrDRZ7OmCfENSs+w56pGz
WVk1BrFalxeVn3fAo5+iQcgXSZuJq8SVf398lNTqdC8XF4+0te8bgzZyDrdR0AX6AWXKMe3cxP2L
pKUV6xSEEsEbNTnLV1MujmsqEVXRLdURs+Apzczi9fEwDYrfqql9rTTUdv1odm7CwT91a9ofiDpa
vo5R5KfNmxTW1i8Nk2DVzmzRYkq9QUzKb+53N8Zb/be8h23Q4Bp7HzF+khBHn/Hf3zn/+9LbQhUp
RpGYMj79X28cIat6r0yYD9W1FvK+LcDUDfQFX0YDGE6/5keY0ClIMmEnJ6naUvtmqdv4UUNgG0wC
hmIcX7FZKrcxFe7jM6Jjm4OWjmzNAV13bDstOvGj+GRWki47MjjANeVjAXi5SJrTiDIuNX6NNf4u
CcPwa79e5YTA7naq1TfVaEcwPhi6R7pTb2ljEYDToFqcemcS1W6Mk0BRGhtgJoLZU6LXP6ZtS0iv
n5cowA8eDK1kRrus8jm0CuWsmO//fhDNf159NkAIyirFQlugCMVgofzr1ZepOYo77tV/XH1kOOj3
UmEc1IQ0flaiVi7oS2m5s0e/xKRsz26vhuuRZD3GK9JsUxAphUuDSKHRx3Pm97lL+jtd8r1I1/Iq
N2CmVGFezFahty2m6obhm0t1seJv9kgIkRgN8QYHCpJBWjWHstzShYpef201+SNRl5xFwE6cWJPs
G3EeNHZbciB4aMtk3dPf58VKa7EhZBJ6khU/kGOyoirpfVQT+VSJSnPyaUxvcmYhYG/gAs/z2vpi
yWAMbHzXIUUHEi+J8DKARRMT/vcWi/YAhu67pIGLWvWoOJPv7WVyNF5yqVp8Ke1J1Gadsbd15vFR
ZY0MoYBLVlN9+ffzpP3jPLF/gwltcecC1G3w+I9VEgm8okmzUFAQtg3kkOVTm/rit2mm4DW67Gc6
EdpgWYX+IgE+BtjZm7uMMfWRs19/yZUaG1SYLEzQrOoLRCMfS6EYEUYy4DBeCNJRDn1XmUddq67J
QkNi38BiK/AMPfWW9qIrauXrxo7dafjZRJW1C5NmeVKNeg7iCCddrXiGpYeUodN6fTwwqkjPtkxJ
PJo8RXPZ+z+OyaaY/su9V5FVCBSbDGNrlWwf/P29S75COOf8rlOS/ywHxndGJNOSIh/l0FiVsW8B
Zh8nNdZfpmqkdzgqRE6QUw7HckXdp/fqmw5RL2674sYVuOxgcAGOWIX6xdgchOXPHtuBB9ukwo2v
RzOF8VhdrGHS/JWoM0Z0QA/sUe/A0xfNreI9x+A3M34s9idWl/y7bhBiJ3VJ5Eotze1EtrE+V1w0
kCSW7wUtupk0oK91bQjc4tMYkLJjP0sSWS1Tp8/fRbG+qZL5f6yc2rad+ceBQ0oMSIzdFo0G8Y+N
fMk2nqHTQm4a0QBXyCUshh1beCJXeuX7kjeYNlRpS46Y4xeS6ZCDJCREKAj97otQcZlqVeQ2c9uD
rNG+TJA8DqraNk8LO97DZE72W5EQNWIxu9uvujGxkKjEZRHgt7NImd1llrq+Fs0CwY68NHjrcezo
gw4gY0ZH2UT0vu2yn882XAFalyn5jpyUka5djO/rjXHPsgN3ozqrtkD3hAf8/d/fW2KTt/79EDEw
ty0uNe4s7Ez/sS7CQC7HrmQHYED0P9a9Nd3ZiZ6RE0tfxJRXft/n4iAmg4HRjJfdZqZC8NgQ/kgC
VZOzn+2MrT5s5eRmRHHNOk9IQm3kb4boXKvdiPGtllXBQjWy7qsIcvO//wfa/+c/4N6osKzD4oDO
T+H815VdXeqcQqQuTpZM3VeQHiTPY3PvC0EbHmO+pKXNPdf7wIAQ/pTb1mu2TstXK7KJARnU5dAa
vJ3bdF6fGU2jU0G68Q3oSwV3pS2f7TLPz2z26ZWDKlagbNmF2jyJBFeVyMrbnw+ULDh7lRppH0AZ
Vn/kuLL09J+C0uzelM4OfXuJmwNIw97NzFBF6p1LR70APa03tfYU9cPbvx+ef/rwmBVq2w3PsgXL
x7Yd+PvhadgPYgYVc1BOk+LNkCOfAV8iCBEAYUfD3oPwG9GdGDoRIxJdgUFFBRKR0sJQc4EU3ZqA
7onrGKq0f0VDVB5ojlmHdQIMmBFADXxW/SmE8ZISwPVNwrGxQ3Aif8CBgKFg5z1kRBX7Zch11qba
x2oOy5HfVPgznqpnMDPugIpcsSPGxgU3re0zEcucPQuE2r8fjoeG96/vd13TSJOnLcOCwKF5uFf+
UoVLhparsAGaAHJXOrvcWqOnBcPEJOn3OiZE2VpiBRg4hsjKmhCWmG2FL7v9LUzF2k2k9ezzZG7d
AT/RPS8HtkBdxh2GfCPLqr9UlWr8LNZFMKOOf6QLSqrdIC1vY66V/8cbH8Hc3y9d/hXDZGuHh4GC
Bh3S38+sJC+cJRUeejhMynOdfJtkdf2cy/aqbpm17dzqL1EySyey9tD4N7g2sggzIPOvcgAMKGqf
xINq1xXmxWAOYB6Gkkr33w84Anu6r3//Qzd9HqJqRcdewo3w8Y/85ZiT643bWKrBK4G1JVr9kOo2
0lqgtvNNLIoX95eherGS+tgksCJBgZElT4wKooMsfxqFEcTLHDRKcuzJ9Ij6+pKakadaOUq+/qVV
awf529SJEz96Boz0FM8D8cKgebvhKzKYt2usdN8yrbmKKPRj0V/SybpADzgM/RnB+g42E2YfkOGQ
CZ9ycBthEx1TOj095tQe8tFaRMROhW4c7kQfnstGuSjNFb3+rsVnnvUEegD8oHVD0MYUxOabmpF9
p7FmKOPrKohcaAsONpfGUsPGg+m0YlRqVfOaj6WbqaqToW+fsl92+plan8Xypm4UX2bLpzz09drb
knbo/7yY8Fd+LMRPYFQqnsJuoc675reKfxakSCK/tvrvCVZ+TKEe0+bjLhN3z610nbV3iWQL223t
77L0AnCG6dxJHYMUgUsXI3ffZ/oh1zwyNNKaDGbXIpk5nMcdwedH1YKSyzx98dKZkxWzqZpxjq7S
l7HJfBmcsZyhyNP4Dd0pFpNXrPKzgVKvTnJHr9R7aFSvo65elKVwaw24p+ZHmeklcGanlGAybnnw
z1JXNrvnLl8BGMFdSDQfSNYrWmBmf+FuJUGgznFHdxCIxxPZbjCsvkaSdItFeTSLjzpUL7lCTm86
0LrXoPxoTmeypKNge4FpWo+zR1fOI7djj+67oKIUT0OikjmX7ELYqrUCEb36sKt6DwqDoIZI+crt
DeghYBZBCIW9U+Cb1NGta98zAUSDcINeizap185Kpo9oQZezXnOUcNoQnuNbGEXvYEDOUUwk1pRN
v6EhBrZtfE+i0Y8sbSdFm+Kk3xP9NIQS+HGMEDIZR21IUTCcyNL20MGH7130xSpwpenBrL3p9XUG
vJgeUYNHe1X7VkjxIVERQCw/hwU+mWGSYgrwNdWdDDBABTKdnKh1eBnVBtghQ0HwWOzvtde+/czm
t9T26uhrZ9zG/hVam/U+RcDue+5Mz4kUH5ck6IFA6k5sB5Ld7slkEeKEAReo0EENAaDaPZ3GU5Nr
+9T2iSEcEuJCgJmyzQk/jc8qCjT1liuf3C/agpAEPO1d5YLw7Mtmlyv2HkEQdVMV7zR92f6WsOgP
vRlv+AhfBZ/D0AUwG8CfzObFC4aRDGXk2pFboLt9d5MS4dbTu0xGhDlke+uXUHt3zmQv05GACbLt
t61YSOpmb4PGTTym74gKEv7F4TCWpRNjTOEwLKJyERY79LScbuW7EkdsUkFoD3o++BRLe/o4UOM1
t6eQnOTZV3n7bxm7WfpcNU1QogvQFMT2RkkUybin4XpE0+9LOaHJo32QIoBPLcmbqczs8kK14Xdp
/WSVCiYhcCSwO+J2PHe9CMaIONFee4nmCjuj5m6b9mkTc6KK3C7tSCqxbUd7wH27dToDDB+AL86N
Y2V+Ll2L+Bn0L9PnugqI+2LUvGImavy0c5mwthGYQOb5geCqWM+x/XXDLuTLu8h+JAQpGv2wK9va
sWNiqVXSODSYuX10geVwiMOGlE8qnKUYTafmoqPxb3Gw2/S9MAEHdUoYfpZ64SZKJXCtLd0FVfCv
fJ4BpCAOP7LM5JOuOqIpqLxj45mgM/h3GWKgIspcuxiz41pfAeWRj5FTr0zAMP1mVIYtdf47uM/8
hqJierHJkSINLj2nMXKKetRCX7HRJcpWQbBFq93rbDF2XSiTN7qaPn7TCjJcLHvmimWcDtVbbmoD
yjXbV23TVUa5+SgskPxdiJisrezNwwP5RJXGT1pRCj27K0L34agtRI0kFinWje6K0W4/empl31YS
+8BQu/uQjVFndG0WF7koxTvJWbvHt8GYNoOFSDTKBn4qmtGDIB+ny9JLtPqIzT2XC+S/uP8yMd4/
FwQV7c10eldno3iu5oYkD5HbyKy08UOjqp66yXibrXW9VBPN/jyTp4/JBks2i6Hy6emRtoXpvMOB
vsQgwdZhnI9qwrsCzusfD2o6Wggr0svj+Wq10SHKUQRqlMg90yVphHqom115qX1t1OogjWAaJ2AC
9lim/ngRhhu7RgiOWJd9DeUFwKAUAvZELrwDPS47RpR9wyH/x7c/fvDx8Hjuz08ff9afzy2G5RYR
F3gPfDHfxQjc9noBdjKSiMMCRGiVQaRvm4wCvNRuqshkRpkFHLQwSuSj25eS/z7E2FtkXDU8Wfbb
/qTqDGQDMJUx6qglHcRcQpOhPhlSSe6DfMyH3qkwoMBZ9NP2mdnIvgAgNuI2mA1jp8Ci7JX5SI3N
7iNyVkyfWTs7Y506Rsu1D7kY0gE31u6AhAS9ygICRz0iofGhhfiS+MS9fEiVy2Sa7iApTwUJuaDu
AJy4wyIQaX1NwTKgJyUjJD/i9T7qjXYkoe21alR/KjgFpbJb25qF077D9wiqjsgKCB/qyIJhi4O8
tC7wQoyqW4+2dTmYXodhEcXVtlxVmuk0MjAXzBEGHOo0yS6i3STpp9yKzwsKlVFNnSo1WATBLvca
kBU4QCPQDfrvZbpeEEB6DDkONKCcKjZcjes3X0AMwtFeS2S7WuYWqeLiTnbr2nYW1NKZH9UbUr8/
kUUCUbY51CPGjTS9rKvkV43EfVU6xIlxq7X0aszadUGIOm+CTJkBmj0EY98EhVReNFl9Gdf2W8O2
qyWVduA+Fa7vkbl+1/O3wexdqnMs0Z07WvwdQrnGUn+pkvqWYL+IiKNryBU188fJG8gNY0rojIXA
5iedJzAtacfthijVxTSPYnkd5/xYIJxhVuDoxXQseuEso4DCFDq2wARGvkdI+G9rrQHX/jXaGMNx
9kGewktF8rVSghGCs425ECjT3mbiMJH89AvVYgDV189mzSWgwU1C+Zjh2jQJEInzCNnbPrb6gOai
n+R1YLKg6Rk+VauhmLRQF5ZY7nXeqTtJt928rJ1Ckp3eBiQF5UOmHFIbR4jPimFoqq9H9vUHDW13
BWZKVmVnIPpmQECH5kwq1YMupMMCSdKSfbsaAkGog4Hn1Sxk0h/UQK9Ymz8mxbo14LxGznBEOhtu
1mOuzkd5Sl8U/sBJ5hLqEbHj7Ea5J+bkKKXZyVyssyLlcAoZVdQsDUrl0mxCJ8ufMENpst5lKgyl
Sh17KB1TM7jXK4wkkoPRS7txq1at6ahY3clQ51NlIEBnmosHFZn9bbXqY5nah95mfaD+1rG7ijxz
khhrybqFTkBvQsRJAuLBjqRjOPK2TlsaGS4adsdcJ45e5qNA55QCPY0CG8S/JAB0zMh1C/neiATT
bnWGR3cw8PqJxHYZJXtUqL72NWtCz1jryxot6F8BGem444kcR/d7wtlzHLAEsk476yQH6zwfDfFc
L20w1bPT4z5ohq+2ae7YIB8WqCR2aD4tpHywo/iQq/5aV/EbenDar1cG5ozsW6726q2KodE2i4cN
/xKN/MkAxszppWoSb1DLg4HropAkt2VaFiWoGjXwSatyXHp6+T3Lqo7kNQQ5ZaL6JUAwepZklilQ
bCQW+k0su4T5BDqq1GZA/bdkgaVG96onnr3/guTwnE5PHQDcbd6jreaR3BBqJ53CxwqUIcU/vlD0
GHtb1jxu9u6SLmdaT6+NtrrlWgdj9W7gfB7T9R6t84/caH2U/KfCbm6codEsjgOhSVWp+qRw+Coj
JM7mKW5N7AdO6E4ZwVlZhF5+5rS2LinLlwQeQkGgz6ikjoweuSq/b3W+ELVHx/cgtMENM8kjb0yR
UeGx/ka2dJQsVph6ROCqOYSQuwUFUjEfR1SBrdX5OUtgakIjLRz4Xd8aO/TsNd/CaHwIe0cj5/qv
OI+szUtOYMMRAuUu3/jJuRbMxK413xibfDatFlTDchlCcKZhyb0kINFoz+3FmQuiDJF2SxMrIiSt
FmPPjBg//1B5g8C1IM8Fv1p6bE0Uh5N6LZdrvOq/pukF1fuN3epO68r7EgPhtAjtUUk3vzVadq4X
2W+JwlwT/WDK3+XW8BaofzYTmEotHBoIaFx1t6kyR7a6g2SRWtfdDTMi7GkIoEX4zJnRbg53HY75
Is6pxqbASwSTBwAO4hgyMgnbiZoYb/Po1WHkRvjCbAYkllZ/bcNjmhC6VU773KjZbitHsm0PLck4
oxTvDRk+OBmIaqXvzbC/NDaJFAD1GXdBcZ4hncsygVrqebYB6jH8oP39ZRzjt2xWCQqmWCHVxAN5
JNKnhcJDo99gEBraFOkr9eCz1mh3CEFXIx92lX1n5n3V0dIXhGeGgTVxPzyK/qscqY5Rn43JsaU9
f/GcXa32zf4eTs8p21BFd9v0NRSnKnctubvICSwVIzkTrvQmmcW9U2pciKSRY+FhQUaObwVaX3zk
ivlzNKNPDWd4J6dBDK01zytks/1pboZg6zWQULuv7d4zDf6YWLtgjr3jAjvN3QuhrCfJKbFw1YRp
K2u+H0diJHLd6140qfMrOB+ERbva2vv6lN9NomuMZvIHyHSSFb8a3aeC/F8a8YNBCpHB0hYI0pMu
O6wgYkN9DPS69wsoRyF7y7gD1pBcySt6X8T4RG/9CMXv0AjLbcM1mIvnqBu9Yv6sVPsM5gr5du7p
IvIg1B5jk1x0UtaajT+rvuev7cq9XUe2Jk5lvpUuhOxGUfW2asZ1ntJTrSeX2R7Q9ACmAPw/hskl
VSwYEeNTu85PCpucpEgIafMoJg9jzO0zp0NSCo82zVNSRndGsODRxjssuBt5flDDY8+8r0TMlcjz
QyT0jSof5Tp0aPwGJTRwbQODhrZbN8XFIDFwyqRXSQovsaRg0MdEQi6EjgVhCsNXSbHeQYncmPHc
+9m4Jk32pG2wdZjWY1I6qdQ/F4V9KQhpWNU+qECaSAoGlTR1c0m51dt+uSXbWV9vuei9xlyeIqV8
W8L1OSOCHghILvU3E6wxGoBzrlPD5aoPi+S4NlxgNKow/w+24cOUuw/Tckks9FBC99f2bI0GdAEL
Y5riyWHzRrb8uxX+yCMQpB3dgKi7KsZhnJFzA+nMy8jrIDU0vAsmQnY0Ym6VMeO+v3xR19DL8n4T
ZhOXpH9p4+W5kMO3TqnunUXtta2UiXwp2DMSLPzJSvluU9XBSj2QinowGCTYYfdprOENzbev9BV+
nr2ouiBrcGz1ysmKf+fl9C1BBbLWw60rKzcZqSvi+qKI1KkbT57KwxgNXmTHLwPjT2TTQRbBDKq1
QGnMOzoZXqV9R+r/JAbN2bRneerDmvGmhszBNHq2CuuQLflTK9lBlyjPbQo3EXgHlsYz47pdLpf3
qIy/lrEZGJT621tcTqOvuTH6G3xYwc4xNNppVn1pZHKwzifDnoCm5TfLNE4dm8J5fpO5NQ4ldgpe
gS7hDyz/Qd3Qi4AmCWYbPOtB4fKyG+WomuExETBqUwHm43s+vNfC9Il/uk965w2heaKD3E3JmVsA
VXozscyg968k9WCbn62lHuGRnJlhwwUTp2HBKSv3FUaT3ZjHX8Yu+dAy9cWMTBcqzI5p0bU2X3NL
P5lDcqks4UPSPjPiuYygCGUtDEJbIsTdXeQOJZsEB0c+kBkwYpYpFYP82dk1f8wVYQyT6vSmsR/T
1Gmz9TpE8i3lMo64SlcVfYR6iUhwydHt1VBvcqPzmVe9DLKJf1E/6lZ4ySThQPA8RsaXyjCDOp5d
u2eL/0XR1lM4N65MBS+sPMjlNZBE/dTa8/PARpY93j5N6dcZ6QkA0pNKnKWduolM0brS/UjWE9O4
d8ISIM9PB6mJuK4oASVBndP7Rp8zVVCC7FzC6jd1w6OHU+Z7lVtoAvF6CtHmNVw1GL+onU3lZpKC
hR+X28pwUbryWmS8hbvotCAGqVT151j2J0Y394w2RZfBgwoFGH/51tnyFbDFW54rrNPTr3E2WWBt
dDi5N2AbgQoka35erFcmZpcBFu+owvloiPrDfOZMRfUsrdYbAuM7I8GbgkcbQvadlJJpVL0if5pn
+OF9FkiEbYE8PNaF4o1Lv3Uy8blNiP6xmxbU2p0WGPp8Gov1rtjplb34Ux7FZ22Yfbn9hjb+PIba
51Isr/ogfpi98HBrg/sJgeRpnjoOQUVbdkyG07ToQQr2Fx6MVbCI8Q/UKnOPAQFX2rFS9Se/tuuT
iePPFHiiQCmZUuNqg8ltrYQKxD1BZi49f0BPe56t8nMtpQ9I6DcpjBx6q4uLtsCh3TXP1FsA1H8P
+nyol6tJ002VdaehmGhY9pKFGkhLXfBV7N2GJ9sQuHvpKzSS14F2rdRfUvG70/B+yfI1p3LreOvh
VjkSBa7T6pBMF9K2O4fdURGDZ1qhE8oEmFEEKxIGoedGq74R6+pbUsW70EabhK0neecaPLFA3cTQ
eUml3JOJzU9mPclLyebxCZkX/UjpqIS6Y5JyFUWzJ2Z6SCW3IoMSYyUYwlbwZn6bm/BqZsUl7Ltz
NlGsLCt7Mjb1LQ2UUh2OpEMZkG9j/jIMzkOETVilK/rf1sqjG2LrJE3uHk8+Pn/0SR6fPh4erZs/
P4Wckx8UOLSkASGQ+p8mzeOHmv82fh6fZjb23nD0TJmuMQZVWgFdTBfCXAqFQpNJQNUlJW0FHmpS
JcC2FeMhlZo/nnt8VBYMyP/zjQlO3d2cRBYtdULO99mylkETScCaB6Vkx0KwDEV4E4DxbYJmoJ8k
Y+RzIoXoARkxTqDM7R8PdWoSGvifz+kZbIXV/3w9ZESPKHH2Hk9pdlIDWKj57j+/5fHk44f/eJ0/
X2Lt5mHXdsDnHsfg0fx5HCZC5lSi2FNW5O0wwZ3/opZ2cpQlVQkeD2mlgkvgDrk3t6CUKCU9pZwI
Q3l8lKPw49AteNtt48uwHbR+O1SPj4btUEhjVPt5SKm5ddgep+zxq5ZyxJVsiZ+5Rtzsrs1nOiij
qA40GTi2jxcAfccR/c9rbS9t6SlRBfTn46jhlDU1ydqa7bfbb1x1HebE9l2Pjx7PNYpl0l9aGYWl
OTsJvvjndzw+ejyXIp5Y/vNrHj9LooLJ1i176TIOfz9xekJtO9Z9W7dHaUGuN0pgzNOFMIfOrReY
CEuNszV1QtG7U0/QN6LB6XfPPqlYsN2OBFNA7YiQF2pd4xR64aTK7A7TAAF03mfz8tos9nepvpDs
qUAYj64tOacTAZfF+Bul100VHbsyQljpiWPmP0owopfffcgEcF19eehOBMMd8VYedJMOUBZAyT6Y
Y0rKlH5iBOavhflMyviV6ayr+gmDUDAenJjyVq3iVMvxSa/KyxYSEePPlNS9ouI5oqheDD+GClJK
lQfyPoiI9yA28CBl2VN1murIyyXelfZ2U5QPgylOYTo/ZWbzSjvltw6CIyStlgygHVkOL0gIgqHm
vA01iYu617p5mhz6Md1nyYI4H5g3xyNPKpdB/Kkls72ieCBt1BOdHWjSZzgaz2pMBTv+3A7DGhqO
UWQYO1F+E9MaYXUPewGXyjoiznMna6Aw/tXJrRunJ/prXqoBmW9iZxjO+kjVKCeYr4GMw7lTyfOT
KU6WrmDbFXk1TPSa0iNDhFlDdu1XMmYb56eCjTlb2QNU63nA2xqvW5YlldxiuY1ict2nrgasDn3U
TrPVnTVWx5pWZm+S7kfgIq7jkN0Vdlk85YRT8ysImPMXy7imKrP5+q6a86tcrJ6WJa+9NtKqzw/L
yt42Vp7TJjlvO8c+VzlIHPJR22ddmeyE3N8j0A9KFcLk2gpIRicrIy2tPxjj5GnEY/bg/bpScTNa
aXW3aW/0Q0oFlDFolQloWk2MnNGWZNbAQCmPMf/eSLbUJpxkZOMZ0peO6Dd87wcW6H0WvyrWXWGP
MpZgZVQyP+fxUFxSny7yTi7ELse8uixkL5QetBptIjOSVMKk+JnoH0b+W+3VvbAo3GeoC+ahy8qj
QWLYKAuvVvu9lIORQ+cWQmNR6pFivXHkqSDgojo1xnRAQ3Qwm+dqIPrBJreR8amxRuyb0/1ckW1h
IljF2m/xn8lDdqhIbxZC9c3ZcJqCHWI2kHFiOFP4xJQwNulkZv2N3NTPhGjWjl+WhiNueNPRMv3b
WjH82BThxNmkoYDGBbQBZHzCLSWipTes3xraTWQNAQ6BZkGQd2+hpiVEJ32lhyCRDpNB1ZEMBtCR
vZMmjSZCTp+5PURg6AeNuThBg+2EARS4rzL0+wLzOT7JwASUyOYNKZrkNlH9biamM1hRoG90/Vqg
78wJgJL2Eou1gg5QGuZNKkv3uN834ExS6FiZm/7Ers244CIiC3zx6tQx+cHFxSKuLiXxHfQhPTnU
PzoygOqcRBnB3YJb9OSWBHytZLQzj3PUnsvHorCZ+CfSM4pMz5IiN7bpUyLMzFC/9uyQhvGHyosu
beTEdEDVug3gOgdxKu8zq9ibfefajFnMUT8sA42rcD0gh81SxwQyY7fCm5d4XzQgfSbebcgkshVJ
LhOKbiK8l2AE+nLkmjV0CH7Jw/dCGcBuM1XisA25X2hBRCqLshCHosuHnE5oH9VekmY4cgZvTXq/
ralDcOBE4e+lJQRckemcEWAKiJVgF8w20npdlwJqH1wbDRggE+VZic92tkC1sA7QTUkrj92UflGe
/x7C+j4zfLSa3ovZTwxhF4wdBbdK1g8CFNqYcZEHdWk/RebHlkVaEdlqhLUXhu96UTPAN481Q70Y
RW7OLUMfDQIfmHlK2tFCs1KZpauZ0kFiqexsUqMAXNjSiHmg8AGQO01uu+ywgwjQoVX/KCbU7qq9
G4Zu0/bs0JgOBHpMNE6KU6/Lr7Gs0/eWg6axACmC8Z6jQOl6al387/qzYjKNaOqXzsjwFTfdaSIX
YoGvyb2G7lW22i7hsg6E/TpJ3skvOUqE9NTQArfFM7QzTyFLYKxRpDc3bW73dUHeSQJwcVn2CmHh
wp6g8C+suZju+duNlSKlAIyqW6cF+F/LzlKhIWgOnVuw8OaxynvAIm155iQxJ53k/QItqTSvA/vQ
JiKZNEmfG1b6xIhpG+ATFhZRCqpjrzYtUI1tQO3lKH9sUlzMpSIyHM14RzdmI07lCoZv3Y0H4c99
+Dvu/Hh5USEdEWq4DaD0YIjVd13tnQJTucaRTvLZsTAyFAI6ZOSTErKX2uWjHpI3gj1veMc/oir+
qvZtkJqlX2bWB+PZfVWwIoLh8LYdsZFFdOtUVP/KLuMf08QTlstjxS3d6PXTiNipVm7rLPlKOVyS
4kXA40iT5SW2x0+R6D/Xll1Qpb+1ERvxeiMjrfo5FvK9kwx8FuRSgP5u2d2pz5mSP2lDSmFDmTTO
7PCkvY5Hrq6US2QnL6GiX9sw+qwk6RVPHyqp4bUDdjMkJgF2wzHkjRAC/TOXg0n0eGhFe501dEGA
gPLyZT3qEMOmOTk1hPXQAHJg4xzUJDuGzeyw5TyENMwrKF5TGpP1cK7xM5cafISK5q5in5ZUDrbD
IBY/lulXTHyZk5+IlLEzevH22VpVfzT9CJtWG8VIHupzvHCzGNOLrWkXlsPtsifMBnTKcqMPtlcZ
qUTz4kmDedUZREZJhjpL8jPRB01F08QgDTR8a4U4l7Z5KmuFLLIE5rn1lMbhqd0sscBa7SF0m/Xr
HNrBUqV+IgbfsmguRtztQG60tMO34MAstakkz6n0dVKJPsRbkPcxuXNUF+x6hi0YXPuBG2i3mb1J
Vxqsl6W6mcp7QYVeglIgph7Ujtl+GMqrst4KdInELwFwJ/2IBgvB3eZzNf5etVvjSfGNbJSC/deW
uqWNKd/7qk5uJzxb8L5/Ls13VULS5C/vmPa5YbavIiFa05d/ESF2rT4gxa3/j67zWI6U6aLtExGB
N9PyvkoqudaEULfUeBISEvf0d1H9xf3jDu6EEKhapkUlJ8/Ze21iUpE868vgt/0VvLOmFBDlFvml
ujjLeg+e5wVNAEVGzZ+NQfsdxATgoNbfKGYfi1gt+79dt7Don2c8n9hEu6nkede3t8zrJgZtGWkU
vh9dhEYkK6J440Vl/T3pJVNtvWSNEe0zreL64AzkOhiu0SwS/JlMcpDb8Y3A+IDYWiSjpzBb4AYx
cO3DYsjV8mEOyRPAFbLkh7IJhIyU8r4bod+dIhoumtfVf+pYUXmFFpDZcSAu0zaEdhhcHxQCj5Pe
qbRj3UfnIuhhQNC/bFe25lCklgBn0ozSNpMZRDl6y+EGlz5wztn3Uw4M1O1xuDkeHJeuzOttGmUl
q56WvgWTecp1em79FPtrv2uJxmRNe83GcVqzQBunIMaqJPSCjKzZuYS9+r+DhjPTJL1yn4YjKnWX
rM7EIb0uQ+l2flzLyqLZhWqSW8Od4HrHGExEbY6fZlbtm6ngRhqMFyFk9vTQ1ZiB8fK4lBnVCpNm
yNuIQbXu1mIpyU69JOhieRJqR5Pe5eVxsOMsoS+FVIhA4yoSJ3x640Wm0XQxDWPErxnSRantz8cl
psLsY4uECK/Ruk7AaB5/mcdfi/0ke9eMN380jZt6ttHo1KYrbGDRbmi14Z6OBtJM5mkJTmMC+vgT
Pw5V+pUYpvUUZk6zUKMebIzal6fQI0Xp8ZGjyZM75JfazYzD4ysjQpmZZEquXb360VLduau2Zhoo
4nZVUDee7YQye7bvgdAZznGHL8fkj9tBijrYweQdIRSGG60S6VOla+GSiDj57lnQFVOfCq4LCl4t
/RzDEPAWprhTMX1l8ZftjtqvWp8I2Cth3KZVH76idjjmQ7GOCzgeuiXDs7RBleXmYL0XBQPyPvlB
zbKIsjkBieihhejlmY488NW+C57ICnV2bB+aO5usGKDMVPzp/fDZNh2KON/QIMZ3B00W1int6NnX
GGNumcU7S2uY8BApYmNmKWEt6fYNS/Qyhutyyen9LKgKYUnY9vgRWz19677uT56K03ct/wxkZp5L
mRMwFuXuvlA5XLSeyOJIeOkRS6FhKPdb1XBqaoBtK7wmBf8n0i73GUE959Z9GicnO0W6dtNb7Lom
eelHw0vTC2F7zWpohmTd9jrqmWS4Icy3/loKUDhjmO8hHulxa7y3khRumC6qYuU1brqNHO0vg5Rz
5NTWt+izs9CRwsqZelPsvDYmHLqU8XmqdRiBOQN/nEfFKlXZVZPg9ZM26Y+OW3urvCFMpqqIUuo0
hvzAbh63CSzZYEjzOw5n3uUDhJWMyOgzDYbonMFi2CTP9PwFDC2gaJJu/CmLJUF3dfzpQrbZW54k
IS3oe8RoNNEykfPt/SBlMG+kN3dgJQs767UHb3SfJ96NVajtYAP8C2lHubaw/8aGuaWV5H25LYzK
ciwswkaBsD/u7GiXpj7y6sa0XumR90X/HFmCqMTcvAv6xEMSOm8Sg9olCiC2wRJ23mLc93uwk0yi
7drYTkS58LAuGXPbEl+LMrqXCCbO1RR0N4O4f2mZAEEYJH1sRlm9UGHe0Bg5l2DUuheCJfqlJbyI
hgAAPjcZwmNEkJSOlrFKy7MXxf3XAC+GnZ+qX62SKRpBUTyA8o6nIjb9ZRBxBzf6Tp9USvAid2Sj
9P7mNgjMnEpkwDBJNheQqV5sHe1wNnTut81ugc53/FtKHlNFU4aUhpnP9K5PaOQa+UGLyuRcDnWw
nhq9uU8Fv4WJQKP1HDyXwmmu2DicM25ZTDGquYooa6+qCJNFm4tpb7vlsA5QvNFrJYhoSbw9apnZ
uqrGEQEGCmNll8xOcq24uUbkM7kbdcJSMEU8DnpkVHCFYHyOPsIwS3b0Tvg7gYAUdwAE7MM9UFJj
7jEwJDomm1A3+3URn3GhYTwM0+qJyHlEQio/pY/v7JmdTYCFKT6LOR3K7B1cODXzCpJUz5k1EqXX
D4h0p3EG8zXi0pDKDR6otF5aPPshqVCnxwH0OrRxROmbIiGLgJCm5DCmbfrUT+a7GPpoR9Rys+7m
WaiuGN4lA75As6GiePg5MNJmK9myrWY1/6hh7r3bHuzDKvGMqwNFdufnm38rgNmG+CQnB7NHN2Pw
kMdZo7Iv6TQNJJ/RwnwYr8gam9h0FBt/9l49Lj0OnW/s8kLXT54TZofSVn+aOqbaZkBLpZkcypJ1
kM7J0ULHL4Gq1eFx1NgEhnCflp2fd+3CmwaxYsJCVWIO5G6RQ3yI3ZAgxUlgl0nL9j1PIlRKRfpN
dPqvTrlf/3zGhalFS2m78d3X3OFMEsrNtVR8fxxYyCPIT5a2a5Eb7mIomssxz266bqM5TX0GAq7T
PNOs2hbEW1ysPEZJmBrpRpijgNKDtIMqcLIJRiNIZwF9IdgFNmxIx2GBC9yeodnDimmM/F/Vfjle
Hgejt2gDOfjOqvG/S4MyMFT11OFUfGsvH+WnY1fTqmvIBMyRgJ74vkSew5dhCBsaO3SkWtp9GrJS
W+Y49baPxPiJSqhGPKpsXVtzi5nlwQmhVBiy3aYoahw55GfyMfJz1Jf5+XH6+IjpiYbS0iSpkFc8
LimsJitMPvbsIDBOxDvrJ9Xa/x00ixzpIfZAO9neqBZeM+tfB6MeD02WrqTnlxCGORha428dzSf0
ijMXZ8S/64+P/rtmbv0gKw65kfKcLHMCK9hNEKFSn1EoPfBzXc1omnOCpXG35CHCMOgZbS2bawYF
9t8hCFjaZ/DZ/y49XuHN1+c4psd1S5bNvheAb7qw7O4V5v8scfqnx5lJMDt8f4j3vcqTZ9/9XYCc
uvrsIEdLoGCaDzz97GUgNePftWx+RcgroDpBuI0CscsrSo7KLKjvAFD8SkwaOqgXypsLOPBaB6Dh
SEz2foEVMwhTLH5cqdlbFev1CRwxmrwhzq+RJ08Ic7ydNGl3GZSSzw3g4Od+Lqj9qu0O03yNDNVy
drpHGaPJiPYZwji2SRP9T9ep85OV9eeYXKib3Rj+HrkkyIAOmXkEGTNqpvCJUN3wSflptyeZUzFy
51rsE1NVBeP5UcFmRm2cMmnxJtbHb6zWiiS0ITK1TelWw5mQ7zecBPamtsM19T09EWTvq36wYQ/a
9ls3DM1LP7URc6mWLFWoK+uA3sjRS6R2c/QOzkloK0IupycZ6e1rMNnFzv5jZo7cuV1uXuXolTS+
pf2up/4HbM7p4DeSuPu2KjejYi+KIsl6DcLk/54mKxvO7cUrCDArRHd5+NwCoGKOEVn/DLN6Uv6k
Bt3saQqxUsXFi5kzq1v42aix3JiKQHHFEs9GGjU1yNKhMUmAMBxaJxQ7b5Hds1/SzXjbocOjgi3C
/ch9Met1mjOEGbGhZdbQyaRgyK1yegV5b+LiW/ROGfxpQQmzObT/Jo51zex++IV+eiIge6JI7RVT
ZpV2h7xS5Tm0A76lSp9B5ol3YdGG9OG+HpP5lPjFbRklyIehTi6cqTVfzekGuXh6eVi2OYlt883y
ciIaixCFY1kIMDEyfkvG9JzPnaBQKO+QJHr6jPSxWQwWO3JG12gf/DsjaK+0xn9fjID3sTJ8snrr
ehMPpQOkrawuWi3zXZ+4IfaOgoGzrmc7vPLVJUedvm6CIHmeShqnsZroT4tAO0Oevmudb94szelf
K9J7H79bJvxza47mXinqWTmU1Xtbl9p2ApK91tyGXzf7RGprbrKRtqun6xTubpmZV2M6o8FKlnXA
PMczC3GpW7+8PD6KookRToDEMW07+AKmQv1pSqJBeN7tgjYYjujpTDSDqj7W4IRXdYQkWQ8yCBHz
NRlUVbVIOwxHMr2LJqqP/zv4WAr+nRq1wmlTFEhY55dUijxpNhn2pi+MXmyr1LDWeoFHpuxDMAWC
7Ek/9vvj46kQCa0/1I08iflBoddtZS600bj2Q1TsnNABJ22AfAwFnc/GxmPrzdeMSuJT0e3sxQvv
D1t9W0pjOfhGfwmLwThmGsnoTbUzoetsFdDad+XBvbWa+LcPBLPWwxU9WbF9wNorsyMdoeeVj1sn
Zwy8jAFbr1ydtuVk0zoR3X8H18/DoyOLtc3UALir16Dxa6poRNUQVTWWF0W73mmDkr48jbW3QLQa
VFhTL/bORO6M4yXppbOczQOnOxlp81TrdnJp/59LYBH3HkzKfecKOLh9+JRqWfhkeROh4EOULx/X
Hgf+41/MidpLK+18DULRumXzwYvrbq9nqE1gNlk3J5z0Yx3o57y0+nMC2vk0R1UxiD2zORj+XR4z
NONKoTVM6e+MrgjlOtKrYYsNmWc9mdgaRh4HT2Vf9rtJb7s1hpL6zuTu2fcZLBk+rR0xr4+EnPAy
orvPQ+P95HFNPqSjFauMIJubZs32Cy9MaA4mPxM6lZ3tmckTbAxcVUYiQPW+6BkGpCHIrk0fFC+h
ptjB8phFoGaVT+asdDR68J9VuftHb6i8Bsm3ZgFaKfLgiHRPMOnKLGj4DoOgeNbK6rNhlc2hPIZz
drailvEa0/1umFRCAih/T21whNff082e6gPTm+TD62iNlvX0wnrcIyLT/zZlln7w77AWa5Fj79wc
dPkQW898BXenu4XDE8lFahg25Q8gK+6InvX16LrWU9cijHicUfyApsrdrwcMpkC7crNw1WyTxk6W
8UxveFyrPXxzpSSFNvqly6h4jmPV3VMV9yuyWCEBz6dTUPrIhOIndgPEJkGbJRVkywC7Q9BvRb+y
3H6yW089u7FfX1PHKhe55xNxZsHIY6NZbQgBiFeP/8jHYRy7chXY/rjIGhrQjy1gCA8EE5rmMwVp
84ju7LxZDixaTeYweO/OEO6jIa524+MTdJCgwxD/g2Q0nG6Pj9K60m9DnHCtjj5iGMg7j93VQdTY
i0Sc22dfJj/IyV+avBs/64yIyKk1eMuFBdsU+AgrnyDui+frpETOlnAeAlBkq1qTa1E9u62h35ok
ZXeqN6fH2eAYaN1U5C2trjfW0Ingh1hdeTMxjeOewf9dT0rufGJFl2ipeJA7YXQygXSdHF8ui970
bo4d+7dBelt7rJrz49LjAIcErXgFRScMS+Ju6umV7jIWpHjMSL4SgNe63t8Nad2fPV8Wm1jXe5rk
GU/qrEjfVBnMrYlwzk1WVyma5skuGBSUhRFgaB5BHkdNfBF2Ea4dvXKe8sCKVk0daq+WTUfVCHrz
s6Q1lI6u99Ob3TIdYOkYBAQ/Oyna8Kog9rqbtSui/+w7+K2mW6pXN6cyDJuOB5vv9NgUzF3E9veQ
qqrcDm1nUw735VZgDvz30TRfi+fPRoNjn/+/rxNi2WiTscNuYr0bcnqm41Y+jZJhW1Rh9Y8yO2GD
X004z6dkFVXGdBeF+u+j+P9ee3z2f68Tc4a5cHFuPl4yzV/g30djlz7b3YgdMP7beB0Pb93UO5jf
dNmJ+8qeeytkqUjqdqNK+yupbef4AMIwNXBOjA/vvVExDkeztFI5hbbA67N7LDmVhaAUqrqFosut
7njCSGqQ58ChBQpax3p9nHrzaTuDC5A7ULJmxLJ2Ib6JmB3Mh6b4LVOJSK7nifkROXepfGdfz0Y9
jSICcHIn+qM2RCQ8hkaNvO1BYnocBrrZktaeSLT8UE7J30cvEYtw7WUNWke6i5k7zjYgJ18DEtj8
a+nlJjNAq2zPEkLRJwSaALlrat2LoZnWsV9YZ61QChBM7yFl89UlFz2OX9XrL1WtwKoLP/ySSHPD
ML4zshGvrYGvtkqc8C4NSd0pGJYqP3OOjS6QZ7Eu3uMhNvGBtt2bObpv+VUrnOgXKRHiMIGyWj1O
+5rfupMtcd/4MO+m45zpX8ebQSTZrh3TadMZ3bitMln/MsyQsGVjfO1HtzzJgK58VATVr4K4hUXq
qomBUGCsaj3G5Jo7xBp5w7SZDAOqbtu5p4lmKaxwHY+CHlUbq4Xy48yHGmAYgWQZFoGq8c55pamN
ys0q3gCvbq5RNjAVdMS+Vi4LGys1cvRKF1T9ODb+NTSl5xI3QFPZ6nK0HHNT2g7xvJRS47k+d6yd
MWK3GmTMwON83PYGE4X/Ons21KfBYsqXOAEr7tzu6ycrXHcNwRfu0gRXvRJ9S54EHvQjv0Ywp8fw
oRQ2aMBGM2uc72aCj4EOMjui5oRm57Xslb59XHoc/tdZNq1YbdAHRwuCdnuiTqxMP6a9hx08bAmo
/7aCVB1pHnU1VFSuPF7wOKAsHhcEVzAmnAr7ZDFgY8BoJQYP4hZIWF5oauEWs1W6mD8Etm+dHud9
xL6CpMzd5CtnF+jBpaXq513a5+aZVc5f0KR31lFmJbPpwwbQ48l71ryFcajIP0yN8sbZvyaWE9eP
s2womqfRL9pNLxKbeIqOxguEtn+dePAAxUaSrrJp5m2RiunCPz4rdR++1fzZf6cmM4Ygj7ptMHOa
8FstPa+trsX81R+XGo3I6zytro+zB31jflVqDihr5fQk7Cy9xAZTsT5S8a8sJKeH0avNjiFQH8Ww
gmnS3IbM/J1HpoM6WO8YW2s6o/E221P7lqvRHPU3uyZdnVGNwTto/iyN74WHoQBDaH9ISy35CCeX
PZnmv4DtE1edlg4U9/m6yz9C0UfjOlr/+0/SGpGvH+ePH9gfDQ9pP32EWsfOn0Lr/++Fj/NGT9ag
/jRKV909PQ5OFP730f+uSSte6RCXNhOiN2QFNvoeaVM4Gtibms9aFRsjIg6IwAn6MXCd+5EWg2B+
pXsm4Rouzc+g3OoG/eRSTxY4gd+CbNr6iVGtNUUEdTntB0n5HdnxQrU9Eo2GzbLhztw6IFH0fzeN
9of6kukn4c55KI/CTjdFM20RJTXrSRo3pZEdYktsUMHQ+EvXh5hZWU955cM5jeGHq8jB71i/w7FD
ehbu5oY6Ehu2eGicAs268ujHcUr1ziJs5NUX1qrmpJsmQ6XafFUp8DatUgwRBY0S5LvkqjK8jp98
m+UGrhMTKiw0cw6GCEhRLbMvnDLPDJI3ZjgJhpAVbsB07n+gfEdzOwT9qTDxRRZ++ewESF2ixDk7
aAr5czGfSUTLfivtyBmkDxPTpS/8Vx18F+82/x4XwylO6VqEfQAfFX1wwlKzkHXwKxQSGKnxOq8l
Wz0MVkUr3t0BllOXlU8Ot59j2csi+w2b+DZE6vf8J00tiypSYA7XURUxAYwWH63L+7l36WWMk3dJ
ew3vhzJPI3HwhOaZ+wzLHmEJbxN5RXkZXJmxYRvJBgpEN/5t1t0H61m5MLThCW+02BYEQinm17Vt
/lix+62JDxERaFDUCo9i/SzDFL9Vs6S9990L9V1r+amSbCyDCUeET+gl32njRrRTtGzfgFJFRB9t
MjpPC0mpvTAd04KJDn4EeWM20zA0nGyNdA99ni5ny3PIPDyX01bPegTP5D0Vbv4sJuselu6Fnlm6
dOld1TXGr3ZIXmppvifBQLKHPR46Dxl1O9/cXuHezFIDQU9QiAWSMO3VhhCJq58OV7KnrrkgITnt
66VPr3bEXYBYB6+F/8YEDmDsV9MFP5XtOAhxcJrj+iK11yMilPEp5gUVWb99DS9kVG5qi7QklgwX
HV7lL8xQjhSB7a4exJWW0ZcTo6pEXcljziDYZsi/IxPcUd1GN/pjCtVNvY7T7qNy/Hcz0OiwOfmR
UXK2iP10b1TtQWNlXafFiI6JLdsw69GqEIy/UtGqohcgKjTUPiGWtRutvIgH5aQbR6Ff6yqv1/aY
b4OhgCMyBNhbkmIbI7RfdI54ot44JSF9Ptm2mBWyqVk00jnjiYwYOStkXCtK0XbWrnQmLc3q1hr5
S+CQTjE20CVosS0dYfvHaOohGbm4O90MVw9Afay56KpcqH8O97qokfMN0U/lbEJk0yueHhUdsoKV
jZkITK8D7+WKxYNNS1M/635Sb6pMUN8HuHWDDuwxpm2UMdje8xT0gUd8U5Kf+NFYfuYJYIYgs2oj
JPoyPuBVf0ql9ydPmmSVTMHZGPjKJS21cvoO0LChsMCRHENDaGiobxRa4YUr11bGlnLEyWhiYR6M
3ehgNhtq4uJGpO51cQ2ryFoKr3nXYvnjM3CdMQ89esayE+VyMrQfzdU+SkQoIkIT5crDSLNMyYMa
3KNwyj24lHwl2ojpZaG5C1nav5yM1TA3x9+RHxIso+nOAo9BvTZituaebaFG1DV+uYkHbhBtE3pX
VL80Jqes21qphhDDbVlUx+Ze5+07xdMPxsNnLw6/qXy3vtB54mOMtwezZRMkg5X7G3/Uc9amrxpu
Ltn9pX3JHouMCqQmGEvSeGUJpDamhmKJ4KJ6SULfOrbEPO5oPpVU2aav+KPotbmQicEvGE+4FLPf
dtF8jQGEEEzVjtIQKhnVJ2Zc7gXCruC5GHugnlshvx2vICeoSJ5CO960rL6ei6Izi/1xY7r1yrLb
9sTo6kt5YGr9+FjWY74ZM6SGXfnSTdl3VLVMr93m3cosRYvA+gEMMcd47tQw4pYM5C6aJuPcFcM9
7hqMxFBhemsXZA0pMqFrrVMvhREEWkD3JE9srKfw7jQisoeS/Oj4GGTIAOFXWC68xtL50YbxHSU7
/VKDV/jA7Qjq9hdTF16LUu0nRbEaMU7v0HNo/bQOaTyRPE6MufB/KQuqCsM+4NTGwfIcVIYQGwjN
SV6MkK8pAgPYaE6gFGgCPzW/DQNRVozZ3Zzb5XU6vIYC1VIfMR8vU1wcEQpPcF5tYFpL3zLQTnSS
Wnfy/jjugKhGtq9aEK992fqL3G6Po69eCMFpMiaJg1W91kRpYI1Kt4bXjmuXLAGi1pI/BEs4ay1e
QIbplnYY7DxlfvsNel2fBQiL8rAc4TUteH6/aX57lYb/NypCe6Hm/BB6Fh3EFsvAJNrdurz/29Mo
922WTSKbPig13rh71Ma05NOI3o9wIx2Puvox6WIuK6PHbZdVS1/PkWLmKPmYNh0Q1J/7hCQctJe5
RGlqiIPmdnDeSE7EFP5j5lpDNn3B41/bxNQbeYn5KrQAQVEPXPtonQxAiuq6ZFPWfNpM5ReZMt4g
DxZLwRtjMbTqt95MDFXD8ST79BopDMNkXEqke1BBNyoAqIhWS16McsLXWtL0z91nT4vVpVTk5I50
YBdg3fAiY5mFADWgh/cRATugu6h7UOsg+wAhEsHUnfLyYroY1dNsmGjbqZcOQcQesVY/kWYfBuW5
agqc4OQLLeMEcZkzBe/cnjBGrZ1JRijRfbSW0kR/z1SSrpBjMoatevYNOuTykXw1HZNO3pqEKJTk
kLdeOKCcb/wXujWr3jHji5fXf+IZyVxqAdq3ZrqkD0DzfGCYM20RZLSEGsnmAk3Jp+a96EP5p28G
+RI5F9BUegrkZte2NC1SAlQAXRFSp2i+TRCFBA/zpLbY4+oB2yiibNg5ZBtjqr7LIK1uZmtIPA0C
aQ1EgUaQw1MJUt5K/vO6BEks+C03Vl/BYDOpkS5DynXS9oSB1dyhlkuC1lQFR0RHYDBYVDN477IJ
0kMTWuRxsR77Vb7LEHonVrFpKiffug55OgnqY1SF7bNE3YIBS2QbrL8h0dD575yV23TAJ5GVuHNs
T9/qcvrdxPWPP2IAMdkVL6rAmBlJuD+zmKT5NG7JyUxzbmegWk3sjceIh3Pc9l9s5zB+hxDi2sZ5
tf3WXVdmjkCW/nofaS916ud0w2tqAPWdI3FYxPpZ5jHQNaf5NTTat0Q0HlXkYts+RDGPPNVunwQa
T+/BZ18Drx5jwvCeJj4PgMAcV1aX3NrG+gtNLfe6X1kwdwWbaRNkCZmBjeQp3yNX7hKXfjsLhA0J
h+DqXcnOJhwLdwPMXoFT2hRVco9qbUsM5LARwyAhoHnLRMc72HUlAZyIwVEVAWIUur0k4Gfqpwht
Evc6wDp+Y5Tty6CbmCFO/h/QXv6alDUBjQ4RLXGH/roZ4k8t6Wf19WogCMDT+u5SpNNlrKpmrWkI
ECg2Ktt0N1XF1wbi/OXz77pp0A+5J25DhWu5rJ8mYX7rVGjt5H05lfHt2vq1wouEJXpTDVTBzsi2
WmonJHNzxzhClFHaMZzuA4OcXUz7YiXSAnFPVHbrgmy0XRD6b14/aUvKtZvVUppObvUdjzS4zUDC
JqHPEW98Xx0CBTbJKMIvp9CmRa/9HQmzXutNewXcLWbjAhUp6V7LuvO6Vxsbap+O7yVtE0DKMI5V
/VWRx7wKu7MdO+VmaBcW2o+toSFMdgaa4VmEWkfn5rZMJgcmjf6FXdOjM6txo7nh1W4kAwXeWgtt
HnK6gnreAXAXi6egaoejnhUnIyYRF3jUO7yEzRi5MJcywFbSyX1wCOg5y+GtD8px5nxMtBEMxJCu
USzIO3iPnfoEL9Fa28QJAbGqB9wTGH0NvjfRCP7CsfZuX8H5rMCd68GyHJpwqdguLuvcf0vWZUs/
AmdEhM7j6MR8y0oxkiCFDCObB0C5M+iRehKfh9Powdq0ec7BNcKj6054NBPgFVmDo6LbOwKFsnBY
ZFki8QNAgmotkzEQPvGuY1sGnnt28SCn9UYgH3WZnIRuyWVjdZsqdY8YXItDIfiNtaRJD7MaMhIT
fSKW67UfvTJNBC2b4Sr1RbUbYocYGrs5Iktju2ey+/Wycq3XKamnIzRjXdWbsLItMD/6NZ2S8+SZ
3q70CkKIe30jFYZuepnIETt2wh1lv6fX1d7Ez7ZoHZp1aBNOPVJ1utxntxfI5BtWsSJIViPr2hPP
ahS6sEdCkvC2UUPzkLlvv+hqTMEePeu9P3InOy3a8SCG2YYy1FvKW6dDJGS3S0iuy2aPW089seIg
T2kOvjQR3JpUV6Q5wrEA06zCTwCAg+n8NugQLfV2kLeJXOAt8XRgi4T5iw0KMPccP6+oww0qIdKP
lWS735ZfjT4Na+LscFwVdA4te2/mToARDZZUEzCBytP6NjjVt90DkKqChR4PuF8KJjsamq/cdY01
KFhuC42u+dAO1aLVTBxOgBi0uT4r+zZf6XAZDd/9slnASDG1j9mQLw1HZltdcy9WpdUHCyFvb/Kv
ICq5/ERErcC+W2SevkvQ81Jnu4tUefoSWsjWKDAO9Eb0ETHIWbWFT29WL4iX9F+8zr44is0QHBr6
vGQw0m1cBBlI4TwQOMd04z3PB7wRDgK8IB3YM8xVEfQqQhLQElsRHUmE8RpSdB7pb8wW73XiExE8
r5VyQr3cWCiro7/p6BFmqX/EbWCxQbFpHFHXQZ6tMKcZ6Lch7SVTc9as4q8/pBiEC4pceg4fKNGv
qLLkmjLVI6yQNZN3JIaGLMaYFMWswzvCmu2N6OwfuBv7UTJCqMaWWQVv4a6D2dLBRBK87dettMyF
o0c9wb0M3Wg8zxGnAMqc/MnBTdEMDgJCz//OTR6UkXdtKhuUm78XUYDXqkJhOHjYpaZraftEdeYn
vGolAGY0R14MV8p/Y7W3XSZTaUNenbS4Kw07OIdIM8LsogLz3e91l4FpcmKEuM/GGkNjYyMJM//4
ofcn8aBYxtox8Ygdbv0aGX15CTrcNTRmeDMhWMfGAXefILUyDH97aNIA0sGZ7o2fav52Ea7uRZvk
vzIdsqPesIQqxvfUDsRpe0RA+uFfx+gC7qd+n7rsS7sWnCPb+K88ae+9HLcNijiGqhTp7DW2duO+
NYVBDaFs3hPgAQMcy76ltJ1pu4IeBB5B3/usvCJbymDce94A0b7AkhzYCcKX4aOI6TJ5hWDK2sLP
Livz7OcJw5EmDymj/0ZasRsNq3h+HFLmCdsIxeHycdqw08Kr4yPkHYN6T3G5LUgSYnuPqQ4sSLSJ
is44TPyMh3oEPZM6I5pXVlLM8zNnZ4AvkMeHuMiutV60+7aLr6RzBjsodi/VLC7NtD9o3dkq8Yyg
R85EIkx3Odmsy7YdAjaB1hyRGRQrHWs6iLiJlGT9vSLf8lKOPHATPTrpI+Y9TceYHkD96kZnDtbG
kxUFjPiNSJ7wKesLSL5q3zneL7c6gaT5sMspXPlEEw50lfZMUl7ypPgz0JDq2uEO173awTGWVPo9
CZ5lcg/owq4DmFRTX22hlPAsGyhGaDD/Kuzinlv10WlMPPHgtlXMVEB4xVXz2ovfTx+d52/dPL3Y
AQCYVOKdtHzMhFmJTIb6l3Wq/khycQPEtbLzN3KpyvOE9d3SyJAdUVjy5AmQZMkDEdMDeQYMbgfQ
YJ4HycXvvGY1Z0dnHV4j5VlLCZ1x8ksqbFUQFDRdfK1kM6xH65A/ft1gVgnLGTRFr870YOXk7y5D
9DTE+BGbw7UW4rMyCYmXzlFDHrVppgGIPz8JgtmoirbMysj0nmxrpfceMpG0W1peVy5b4b/XJuZG
Mt+inUAUCnuRXlxxL5DqH73BA6PB7Q33wKuP/4er81huXcmW6BchAqbgpvRepLw0QcgdeFfw+Pq3
AHXfc19PEHSSKBIos3fmSluO9Wb6pxo7NTc6BTNPS28pYeM07KNPSdgEIvVEQibtwtc+A3Wjaaxl
wS8KvPpEkhL5kp2Jp6C5050cFTttRHo3RYb7SUqXkNvrmVlIBzx49w19zRBwiNJ0AtXlwcpXYCI2
OmOSjkmkLmqBlTDAd6gCFW8LCo6uaN9bbMhxUaEc06yPxvM/2Bw/hFVzjvPmUnXZMjckTkPCqRej
1r44QfLeEICwKDJqCJ3097rpP7R+tY/E8DUSwbMqO/3iM5kylJKiasMkI7ujdfxHAzwkGaCPqcls
okzux864j+I7AgSCKaESnZDbnIwcsHJwh4P1WIXmOvQy2v3GJ4p7yBbUzgj35MyKKQ1p+gdnPRhQ
tz1UZbJH7tQvga5fhnDr242/oVperEIHR2dV699lGGxgKx5oQ1AZTb5kTshYWxraGiLZzxBRkFAl
OwKfL7pJpbkQqVVhdBNH5OIPbmSu8KVQMxHtrSvlJxrKA3JSddFmubvTqftlXnXWVJzkk5fVQaaP
YpthuOzcZ1oDG7+rvqqClXooyxPnDzV5/6RI+qpVrb0FIzGoePQWDmeqbC6a3u6dMcTBF/FpS61D
LIwBVe1C4LzMzG1tfqrF8Fo6/a4zEmTr8iUdDgmgT6rJA5ps/+wxsliB9WCa+nOtAnJtqmff8j6K
72EwHnrPWrGcOgkP/CPXCFevAf/Vbk9jEF6HSCTkb9ePpZNCrK6wDpTDK9RVKGL4OqEoUNP165sY
tVPDh1WKdfnjBf4NtNu1yRkPsml7KGhaOEw5vWR28iA40AFbBQVKxck245viMTdHPobaGdfmdIJE
GCX7UnuN2HCv7Ea7AX2xF0MoQZqXCh+E8Qxx/F28SWltwj5AHcvybaHn7ZtZglSLcYRqx9pj/nEp
3068ODap2Nkzn6zZTnvp45eGOLfSu5k6WabXSIop2xeao9s/gUfeZyN1YWxEZLJhvSwGdp2MBwhg
IzaFSv1sqsxiQTh8BmjKNib907U2dKdxgEs6mFgCqLshDGR1JMVHYUjyVwhmJsSekpbWH5vYfC5w
R6LgPLPnbBeNzC6eUv1B1LSJhvjDIhQcguS7c60Cd1cb/Z1Kwb90FK5an7334Chwc3JwK0Pz0Q7h
N9VME65h8T26KecMvjWcJjvfGN57BtrtyGessyfux296xDb7CAqRmVHuWmPaf1e0b8l/02iLJqcg
/I7JdlopCqRn4UmaOQI0kUUxM6PAq2ekwwyDpywKNQXruaEUz2lDjJyZGCxAEzskoNrlozO6fDNk
HXim8ksjA1YJGGeCwd0l3fgZKC3OJTPcVD67wDS7lFTMUU5+9YVz0DJEr1QGYFuDpsz5dikhQZAc
2C1jLAufqC1cKnsLJzd2O4T7DlS1atCpNFEXcB1qJyoSOXx7zasZwRQEmiirmJkQriMliK2A9bFu
E7iAzbD32sZgxsCq7Vb0DhvlRU2D75RRYeka7qudC9bzFYDHHHOv34buEm/gErpSQaVxZ9TNndZi
dKdeZrMF85Otti5LHfOmxG5cfvmT1DSjjoffC3V3zogcZDrGjuggnP410QEDUBsQE2OmKxgFfVI1
GUsDipJ48FLsA0PISo/1c1kExhoSI8M5S7ladw98sVgUiIYOqCA3WzMIKcwah8zMVqHiKJwF89gS
HZkS+mWOZnlhW4QY2+49aOfXpo08gBI0Qjrz5qpqu/K99l5t8mzTpO6TJ7onZKP4SbIOKVFwNHTz
LtToCKjo5Vi6kGxvihOxNmfN9la4RHG2jyzdPZQ12zS8LxX10TCKAL29++a3LFKgO5zHKD2HVBAX
dmjeqlh/cJpFVVXZMsWzvyGyBd8dsQV54AqwkOM7SVtL2KqcrPUXVe03jA43cu1Z5Kd43QbF+nLz
byRnrxkFOLbCPOYpG1GN04oV2ImaEx4kMTK6gQlVl4/LTZ9kjnYkStw7A5u0khZ79jmvqptWi5wl
0rI1JdvyhNxwk8K/q0ZbagcISs165Zg6sM+YZgpSTY0V4TJEorSKdO0eIK671CHMd3W2tyIwGi7B
VFmmfkC0gvNsT0pxhigroWDqaeMtJHJoyVIXgowDstCUP3Qi4HLExp9migrWQb0E8JxqSU+4UAZ3
bWFBYH0FFGCwkUeiGSPfevDW6VA/cEFBIAmMTxFUbzp7QZLm40s2IrZxlA2+MwYudHRKySAsMLPS
eMJuoDzYxJ+g89gY1TEP69c8osPs996yjs0Xs2zOsveZhHCqLYI+PZuduDQaImWvKAGj2OzSvLJ6
UvtDZPXvdL62bUU7jpJ5goPQHcI/iQgpbAVFR5BJeqEhdfL77rGDYsLCYKIrRfDvVP1DUsRQany/
oQ0lEa/7sszwjovoSCcrXEiWwk6d0XsovKdSEGUPHetJk3RXpVAA6bfFu2rkB4pr94OMGEbKN1Do
cMdb/zqRaEc8eLT6hlXUw9vAgefqBy8ldTO1iV0xz14X8T87S9X0YZWm9D+8gOprVrDnLPHEBEAO
LaNfRHm8b3rzgxaaI91zqJXJ0orLEvBFWy7twP/UneyJzQ1zr4INOGi3COa6pZ26dxF4pq3TdZ82
FXTLj65+3xd7u7nSSxmX49TSMjEbUjLo1nrfPXkmPFkrn5ZbSXWUa4paPzaUQnbZRHVZCQMi/RkG
npFmJeBKveT0scoXP4iI2TLFraPkguH9Q3f6les2y4Q088toZqSr6v2X5WvjwrXYLHtW9syy7Dlm
GWO57Ahc7L+Iv60OByVyZ8/OzqljbUoEZKgpEGUE9kjlJfukJH5JjCdsM/7SoUu/YI/3pxXypKfp
tm5y8LN6ba+CEmlnjEJhjJo7U8m3eRQSFY+PNRv4uuv4TP3pu2AOWlDWxxvxko2ts29SiIuqmiIl
8YkMpPwsKUUtc1XZFRGFz8ph4AhogbtAPTqoWdS8rGObIEnomnem5BCVslzoTKdjh/SnEvKReru5
M80KCV/cnLxvb+ycW0o506of2Vtb2A3vySSaoIswYFLmwOyhi7oUYyD25lano5Zp1LDB7Y1ch10I
i8kA1wKawPVtYCsxHP+2ehEKuqIEQz+l2SQ8cVk1GOVWgpPGqdqznZYbpiB9w4ZsNZWQREXbKPfb
4xig5XSMniq36t5XgbqPzCbZSbd50vWSq0pnPcAe9Ac9/qMzIkCwGh/2SMQsUfsoaBKHc6KmANO+
gKxmOWBxmQaQ3/GVEc2BXgTU014O9ZbtJuKqfi1ZYLKQDV6Ix7IWqsXiV6D5rOEGLrIwbtldWYBQ
g+itdYMMCUHmTx34d6fBXUMV3nDrq8WXPibFCztfAnvG9tBFzo8/qN2iJgQjhbyzSPL8YXBPWjVY
BJwgZHbcZNfiJQgHPsbedsL3qCUpl1GqWcYly8q6yzaU2XKPXI1+J0IB0qWhVuFf2sY+MVYxcMYt
oSHKURuS54jY3IVWvLAya/aJ2r2qHeoxHOV2fJTFlODrNRT2cOt6gAxl0sDXBrMWhuHGhiS50Lp4
SqFhzRE6lODGjP3Poi6Vvem6W33szHXiT1jWprg1XnqSmUpiF1UseDLsiJE6tHXMP0IeKc3aaqQa
Z//kDhlKRWZF66BpbrVT8cvYZqHtSTSjWRUjOmGT4v6WnLQHUMHQZEIFmQSyo1TN70dki8tWpI9q
G+4736AOCk6lHH9ECeI0Sp7qNP5qQv2tdrjYnER5CirKsmPdvwvffHd1wK1RZ0E7GFCOVXm3MMxk
9yWkAmhbkauk0CGTk76XDtQ7qb6zvWZFz5bMJZt3o7I9ZR//RpVoF6vdM2WihV1w3fjJYzjK9+FD
lR1FNmUVWVs1tzV67tWeZb5NIBfVQxBXyLwdDIolYjZ4E7SY17aPYQ9EyKYDAZIPNzREL5qvf+VD
8ziOVCszM3mWbvRYVxWuWWfBniHto0PHND2o9mUskzc1QYRkagmQvR4UeVE8YRSgCSC2Tp2KrUna
ykinrbFCe2sO3VGExlrDArMFenlSDOXLt7Ke7ARyzOhCMk50+Canyid2UhTUHfvlVSMBvTsA9TsP
dKxXQ0LSWPxD5kUwkqQrWp/XOizWsrQ+MsPe6275p0zyi1PZBKOntJvcvcamelmUEfy52IKiRZu1
ILqn9Ps9vswri2t43yTkqGpxx3IGHlRNXQbVMsU7ZuWOUDNRgclzU4Mu73gKU0CnUXnpB64lDGZU
WUNYC/6ri6x4EWnU3F0w/aycCbMCTb1tmdFoZ4Mtq/Hae4b4KpT4O7bE9wDSLqxx91iUmuuXrsfz
YEf6rVao0UxBARU67gWJG/TltXGV9gi6rXpYJa1lLOsqfWFlAscKmSFFzQbYeEJUaza9YVKc7B7f
+eg+QeBgzRKMcIBS07shFwmrHJeW7ZykCGCWbEOhlcuyJ6zAx6pI3K3G2Ntq6FqiD8OpyKsJBaQr
2a30rFnLNiPebcTqoIC5BhyDWZGuDEv9lVYPV73JIHYZ3fsY548huSKfmPOCHUFsVG0Ia2XIJaMU
kO2YMQ7a4IaEyldC4OYZ25C/7BL3lCf9i6Eal0a13vJEXdme/ifO6V0OQ2MvK3/ZoIdZaVbrfnhg
oqd1kwbhqMqObhk8YdLCVM/8kARfqh537OpfkYZ/6wbFBcQ4H2kyvPQda8gqYNpwNJ/4ggJYHnCw
NGHXLQWiQMQNIHefu1K7t4Sisi8PoDWy6/L8HFSX1qsMVqW2hE/DZUDJa5l7prEkH/RZHWDPCVrz
eo2HADWxR1eolgwjdVw+tRIji8Y8V9L5aNWPTA57f3SrtWWMd31N21ANyLNFypFDXMs2FVFiKytC
mh8i5Ybb9TwGSbFRy75Zqa7dbPB2fyUtM5Ii6Hsq7LRCAKOjBrg0aB+RT63Uml/oRepN8A/A/DHC
veNSOtZZzYidVw4q1orxtejhWvk6dXOWIN9gnRge2Hf0moGYqF01SEaWY4tCQfU/yoRiv1o6n6PG
ZhbI3a0tWeU25rnt4W/l9dhSeqIPhBNEvI+Ukr0shNNiUW4PY531RP1ipbpknqQRTkQUZiMRK2CI
041ZVf2qstgYxRXgPIp6phoJMn7Yxg8Dobp6NwFUqE0vJbjhZaE3X41iexcp3vOKKrql2wnLkvGH
0aQ+07vaVD0wdcq7ofKn4Um+5wafqU8TuvU1YyECm41lsdEyBAoOsJNh6h64laaehpCVaOLcgswd
dobI2A0PXbE26wR0udZtsaXJTalYMY876a5mfl47Xvze6j5hIKlHjRUwp4DhdJ/HWxDbfaiPC88D
tOiE17SuvutSzTFsg50e7OHZ7SGm94IaWySAyPlYfBs9mPQ6Rb2jRQsoApyzyiIsRn29RP00yuAl
NdB7G60aEBainti891gRI6qRCaP/EEc0H92TokTawm3dt9oGYpa0/Z/aGSjGclIp+BLUglol9NEl
3Bag4LWx60tRsicQ4UZD6M+5rU0TLT6HCHxeJuOcEkFzYrelBXmO+GmSTfj4Soq6OVlQonQa9euC
PJ6N7MpDVIm3BLAHhXh5FiLZk5P6pES0anRjQ+DnVOAEK2fqmrUMtOiuqAFo6xRDfNRz2xFaxgLf
FgOSv+mnJgw6UzpMssaXar8IixW22rFtdCx9R01cvQ0qLVSElnszrr2bjvcFMTtkMisD0O6W5irT
0BH2A+U1LHtkojFmRnww+VgEJzzXdL+BVSyCmKmSU2jUPP4ZNTMXaUcnzKbqoBcuqKakf8w09TvX
VW+rOcRnAEMbmC/57JqcReRIhhfoIxJ0lYh2dmW3BJewA6gUVm9HnVMyDqNsLaqhPEgB+XQ+zHet
QhZTLt69Qx0Z3rRB09ucInZ+b+LckqjUc2Q8LQYCbHaoUmU7cBx9B7+mZ7J5r+oceWJ1QiCnbCJf
x806PTQfkI6zZRPm0WqQ/YspLufvIZiCcKI5HYf85R2212UzoUNxQAMGnW9NiNC/d/MJdGXAaWYG
7NNDwRUa/95UJ9roMB281KP7jfGSXSpo1PmghP+9Nd91JnAqMaI1ELu9kjPfFCnwQBbP3JwPhEGQ
7yHyq5jYtfGUzRMxuS0oWpLpO/VS50PtZfL3Vuq4rbaeH8RkVyHknV6UaHrJGxre0+mik4HVwSLv
/3MQImRT3Z2MNFAw+uhfbgLg0OYdss3QljZFMRYILtBIT1Elb8Jq+aqSnrQpOiMizam2VogevY4m
lrRAUundSHDA9MnM//B8i6UOH0Id3amKCdYAS+joJ0DhDjG27QOK1o1l9sd0+nZb8SQrRGOBjxJv
sJa2kRcw/GMDLIAvaNMQjggd/9gpfOpqSPLF329m/rbmQzV9b15NpAPiIyJ83ufzIByEu2408R5V
6PCzo/IjfGoRPR+SpT0MSFlXaV7Sn2MvbmjfFER/yK5T8JpjdK35LaPSVAfwU/i6yon6HP3P5yJo
n5Gqu5s/q9+n6W8zaZkui8Cy7unFT5BeqZrw4+abXawDui3TriI60fr6faxFp/P7dDPf9EsrP8yH
Lp3Yz6WFsGCmCYd27cRcZNMJO52mpj7aRLzFL3rFxvP3ZPrf82o+ubw49TYQ7E7MkV75Op+SdauB
vM0hvmh9FCG4CvY+Aoft/JE6M4F3/rD7fy6N3+vjn7tZlSJVRYRh8bWmoAIO863cHynbSfqMCCMo
iZaVPPweVPc/t+ZPjG4C7V5JBz8o6/GQsHA6DH2Mjmk6xKZSIxFkSZKhi2HHDZSwLcvwVk8H2grN
0oGQsxG2x75xEEQRlhnzJLim4OYOEV+uXkY0sinrhiWlEdGPNlZK17rSQzJPXTgc6tQwlo0b1KiZ
wL3I+UB9P6Adffn7eg2d2kKvo2o///j8hB44xENklAnmn5qfKIaw3kUjidNaqBlH03Cvnuq719LW
adNSGE4zHiIJDVWNDfTVsNP2bn5F4En3KozmHRn4FKH0359MG1jhfsFoPejJqqDsfDMVx79ZZaeu
KQnVv491Wu/fFCcj5qXMdbTe3J0PxOH2RwP+zPxT889jParuBiaJ5p9X/b4Uj1FWpM0lSMOro+bW
MSobcSXZEmMCtmj2yZG4BtNjAz7odUrTezWKJICNw0qcgVC+zS/5+zorPEKAVO7mX9SNbI45AcY1
mg/0u/01LEz994/ML8CFI0hJHNnA4ZNkFOTPqWbhbJXEJzwVwSS6gABNvJp71NpDa52o5FUtEjM2
r0JpDuXoGadh+lnGd/OqkAGwTDHjbufH5gPTr8kSh0LA38e0IUpO03pwCEtv35f9H2qR4a2w4+Fa
FOueutfNgbhpIb+7gLPVr5Y1PESxmh3rOjCu80PNQFfQJiVqpSD1mB+an4xQru8tnc3A/Nh8cI2h
4sv+9yNKyZ7PZ0sldOJx/r406yroTkVPD396yfxEZJJFVVvi5e9fnx+HabSIpU2IyT/vymXxRUma
vvz8imF682ldy01jKeCBCru8Ql3OHNO7K6aDdODVCpLn2hEDkON35lXLbfOqMiIvc2sokR7yGPgn
8wrjvJ9IpXTCpsfmgwsp4jhlg4OO+Ht6RYqZXCzh0nA7dhSmFnHZ2GtlBFJatqRDIpd/6q0oOvao
5+kKIx5obPrDPStR2N7dtS4fRDA+yJr1+mj3K0x/H1UdK9dyOmSyDzaB7gVT6dy7zk+oOXnLuo1s
x0RHi6OhT+Jz37f7+SW/j0nvWLLnv/7eixTtRs7FsdOFviUuPdgVCkEb2I3HC7KAxZgTPzN1usK8
O/nS/GDGeq4qIrY8tllRH6K8r2inxxcTLcaiV7Rw5VYdMe9yPYbaY9Tq7iIv6cX2mvNU6N6uApha
ebxhRo2FKa2FZaMkqdxzhz9pwOlW9/534cJqDAs7XFW5tSjJ2KlSz92ESf3tdc0+0jCMlaEnF40e
y4WbJ199TMgort5M73+sMlEBge/9zKDqZbWkq3vFh3A1Y2f4IdEfiLe5os8M1eZhZLFe8GvOaT9+
+gp5pFz7xwENR4lJl5vzwaodlfVdZyvL+aaY7s/PmEkOWgjycx3fjVXPsDG/wE0i7z+vne8XWqIB
NeWn5D+3vGwcDmP6TT4JcWPzk//z2t9n5p9woorw+FTdl4oCdf3vq3//aAOFGjXN9Lv5b56TovY2
88/965fPz/6+sRFwg11HxBVPb4nCprGQgy5Wg+P9923Pr/7Xr/39wcioi5UsQrxP00/+fb/a3//9
90/+/Y/dIJJYdt2vvw/96x/730/KVAdnJ0gLQ6vNd/D3Z3roYEvMd4A0h/6hNM1oC8rdLER/y4ui
vVfC3t35g2cvSCOYGLsCySo8t2hvRFp7L9SuuLVUY6Y78yORLftt4QTkyYcYKelV7+2kRZdQMYKc
h7YZjkXeXY1h2xDW8dxbirwgpicQOOrte5G0FCEmn+zRHOVAFygeTJqhIVVTg234IF2kR7x+pYix
vZ9v+Rn6XbrP0RF9u6TK7jYb1VCqe4sdHuUtwDNsNDS2XZnVPrioSKd4b5lo2LAKoow1p3OXI1LS
7fxT80FJs1Vcib1TQki1iL876YLujGubBzNu45PJtbwoNYckGNOkvp2hBwsEgUKt24/7EujEfI/0
hJEGAlqTrMKo5gMfuAthdG+yIcPkPN1Scj/ad/SLPHp7jkt7qblPCOt6AO+pEfk04QrVBlMeFgym
zuG98Lq3IOWfdzI2+KqKXLQwK++IJIQoQF3az2lmb3GvklYX9oQ7dcaZlqu/hK5jvzkGfWL6wOlF
xJZyUzL3taOz8FYWziXVk2fP8YZ3ESEDor3x4LItOCamXlBpLNwL+geMSrnyTEnXvpXjUN7xw/hU
Eoo47Acos5njq+6n2IC80nixGYEGRYT3rpKRiJ01E9RWA+3gTH5rhWbsOU+IuiNApqR8UsfAK5uj
OZ8DSUjrntOQYiKW9zuTVemuoKwH1CfYzO8SIs5y1HWicZpxp/QKdXxKXqhlKywdmeo9FqAKpiZd
d/YJJj1Yg+ovRap9x2Y2XKn59r+HMqYyR2T6tuurP9CwpIFevbd3tkoJJiM02xuHBnA57gtbGbal
2tPHt+0IfG9V409ACKSgt3eJlrr8PSjTXdlV1zRPls2EMasBluBGCWktTHdlrQrOKLe/AsGkqFA8
Jakv/uB2eoJJUb3SBIXfnhX1xgtJRMitLZQGu1oGvYOJnDDak459f1EPtGkJ7sF2r7ETO3qW4R3r
tvF+b8XiM8o65RTEQ2GsSmRsRBxpxb05oeiQeT9JT3FvJT0WLiEkfUpjQfYsew2bQ8Ta0vMcE2oN
gto2ctKDnnrdmQJEhZfO26AZqPcohYoXPjC41wQp6oJ5s4gFzDXk352SlLfKKL6cIQ5eoCr2K2TR
0V3jIbQzC9pgRtF/hWgciCQAsBJY+kZ0RUnxHOBqF1BJ1Cv6A0LDDBNW1EGGuHHvOoN9VjyybFOn
u/NjYE8OblESlTHxSELmDVHVb50L4D5hgbeJWVExpgSgJWNJUBImtI7goeu/Dom8853COQqX2mTa
C4i20zBShlxh2aheEysqzm3p3xMhQDCkSpvrOBhAxQ3SYO8IRrYPNInDTQvV6VkJ81scIkaG9uiB
GmpeNaFZL40oslVR6sadrE3CB/wYtoMOiLbwmpOMenbBtIA2xDoTG20E5oMT5P4Zxw6em2GfucGb
4SWTpScZaOaUop8fa1TjrNUwJjasOZ2bryA2NjEg93gbTq5B3UqYjn7wHWLBkwlxE3g/9F2cSy1Y
ooBIClgJ2XYNf4xivVBq88EzpVw7SPE37O3sUxGEX2i98wMmPNAsSsAFDRrxw+k95JiUPm6GRHHL
pt5/VzuADrlnUKi00mNQMCuqlvpBgi/OLyWob614KEaH01YkMWITu+rY3fGtYRnB9KtZ+8iI62lQ
ZF1bt09a7A0s/J2vgXQNIk21BnENV6+VkyjPlBXv5yt6aHW5w3zWLvqJq6mn8ApSeLQ5vfrVEE4L
OLWVN2fiDeRpS5m09dAjTXdxfpgXdgV3buLZ51DxiyeGaeaYlkWs7at7QNC8z8x8qEZbPBhe+Yeg
okzE2qmauAamCStbK9rsXE537eluoIb9EoMFsUS5FV7AJGHqCuP0y8y2cT3Iz2FCowbo7UrNct9Q
f19mci2k6qUCJPZB4cOnRKUypDVZ/gf9yiT+Q4i/CM2IGgKWtZPnNuEmaCvtwR1jg7hgv1l6VU/4
2EQLLHojpFDv5pym3A3RHB5VstjAmHN5K9pSU+XSMc2JGKna4dZT+2/DsTBeyoo+r7CmFFhmbYgc
CZHynYjP1htTWinXKm9hqdkyvwCZ6Dd2iOAYfn3ftQ9hDdKlUF1g4NwLKtqfio//ueM0CmX88Du+
R8DY9zDWfECeVv1WmsXZFjEU+pj+b5a1/Nec+UuuR7S28wiczke3I3qiozL6Oxpi2kCtnRi3caD/
YRCqtq6wOt58wz6VWFSfySnDWpXiyJ3v4uxRFqgroWJFXLnzMFgKIJ2Jq++jMHcuJOqmu2AIUrwV
7QkvmvoGLsPlrwjrbkxMegFGZcaoKUfzMcPzQM96KvdO7gdL/88txR/6JeY/EKwTQsqBmbSTFu2J
aCho0s8Pklb1EqrBNiZdrzOrZqOpAavevteWgY/FOsjsbF0ZTfqYIROGDmx9dw65QJpfaGsUFfW1
QK+EEkV/mu+ppUsPeaP0mvrUpTI9WSYVyXzCuNQKPp5Ox/3cIQW8G61hieZreK0lSk1E0sU+FGrw
EKk2AaxDtIl6dSvaChn4PKMqbFnbnPrE/JioCsCC3SBvbRy4GzmQCaKAKezK9EtrrcdcdMlBEE2x
yVSMNKW0IFhalnGdD5BjiBKh2IRqiseCHiODQ1bzvChThWHvdC2QyyFqcMpr5OIFbUJkBsbsdT+9
5c7KkRgmLKTwN2pXw8d0zzljfVsDKMrW/6rjp6QBTJBrTvDZGESgamOY3+tjbx4gvuANnGdMj74D
iW6uvEEvdTfzfzbf1VQYorXtgihFVKqyh3wwAuPFFLh7MtjLWwVI7c3WHApO6JWXIZfKI1nAdd1Z
D6E020f+6LdeS+/UKUQth3HotPddHJKJ4jvVuXBxoWWFYj+6OlEPdZiVd4TZoum1m/ssc7s7nV35
kyaq+9Yc+rv5C6697j7XRnksk/IKsja8Nn7MUqe1ky8voDIqMu1NtwL8bW6YHX2VV0gFAC1h4yCf
GhoJCqMZ2Xhtc/SNRPusbfbugeK0SDqs7NUr4Mj3Th7vFFllrxWzvi1YGcRuqt7sRLsXhpe+Mom4
27RMNoaFKixE4kigXbXOBcNsmBXH0cw3neIRvJi3X62FLqhu4VxlWUdKWumLi4r9kZoMPsSwrO4H
NXt3XQp8iBmgQXp5fIFh/EzpQ3sEXBk8gl5SpjsW3qs7iEbwgZMjasP6oS2z5g6NT4QO4dpJmfyU
yc3DdPSj82tYbuvOExTTlSW6ybIUFi9+qBIukrp0nKa7FasA8BE1Pa8SG6xZl6DCSjc+WfZI7GGC
z/N32AmFa9G7gZVfaORzFxF7kfnufJj5+eRfYr50pAXqEyx0LXv7rBSucxhZJfqI1WFZTI+RDcrs
wkR7bqWOVymOFahJkvxIPOgrZ4CEu1CUB7gs9h3+V+4ZzfCUCDs52pQWrg3Oj4OmjZ+UMvHSFBI+
9TTVzfMdzcAUkmCBA4WJr5BRdTRK/0lVs+aUdpNCd5qa9P9/9++zSnBmjfOn7aP+vhoduddGOjwF
mjqq6dD15tPQ7lUa/ZFGuG8Y2idLGUkyC/WLXtC2yucpvQoKpkpryNeGoAaWyiF69iLSoWF+RLWN
JFStAupwSCBaM8ovxljorF8bnTUpde9FnIN1+kXXqTmSe+moLZUDximNRttr3A7tCqWtujemu61v
7sjuHu+z+I54IfsuM9mFsD8cXtMuvjL1FfRme/NB6MZLjxgNB5//g0K/RBAKlqwKZY4kGeqJnKll
dQyHoqJX2A528RaqMXwTo30xTd05pAFN87TPynVv1y2L31w5Uz7fAnmQNysi8L7KNj4JbpewtCFQ
WWPFmoKNIXpUdOsC8KeW+9rZVumoK5kfPQYMUwTyOBsQo+qyrwjzoh3C/Soq1KUF5eumpJx38web
NwEiWVInlhYW2ZWfy/5sK0SXUGH6RDiAnth+VyLv558bitJ/lmYpQB/zmwZNfcnUPj/O41eF+grb
b6Ke41j4OO7xTBGsUcMmKLp3dMqMwvcxWMcVSmwAXo5kXI/koyziRzbqRPhOD3U2pbLSNPCaTE/2
VdHAo8FGOj8bOc4HSQrJpvCRqcYTATFVEVt0mmufRpgkT6R5refHzWmQh2Tt/t71ffNFpWxA5bkh
QxLB6fwqZxT5OgeUSVmzLjcyNIl1bsWrD2T1Ox3Z9mvTBExyl8xM5BqYu3ehlZpfeRN/RakWv9Gx
pnbYyWCVRIPY95FEP+K7uNCb9pLofBR0hjaC3HlcbQDU3b5xP1vySiNhP8RO4Hy1nbtOFTtDCgca
2dOj5sdVgGBEtflKkkNBYBiCVsoaLIg7f1tbSoSVselOE/wJWhSN6wRtAuigkrgPeDcg0wAtcrBX
QGR99pFe8di96KFB4c12qjtXadDCS+FQccyrc16A2wi00iGB1tY3E1EugT0ZxJr26FrdGxny2nkg
EeRxgHiwZM/u7VS72Iyc29B8cVtZPadnXPXWsxorbMNF9ODFGIzSMUZvbwq2t6ZB/NL8EnLIL7Q4
fTSNlX5Iyv+j60yW40aWLPpFMAsE5i1zHplMTpI2MFFSYZ5nfH2fQOq96l70BgYkWSoyiQx4uN97
7hi+4jamBLWnl+UK7Aj+FZduZk9WzfKSWXnhqzn+E6hvchMx35pZIoj+z/aUXwF0q64D/1W71Rn5
87a0UBSnSUkulWFTZBW+/ZMGKlMJxfgTjmtvtNrG4agupwo9kAsLNcny5HvoFG8dORDBUwCchgLv
H68IvuEPOc++N56zpEjex6XDksqmpt7qbDz8QH0fH6y0dy9jRaAcq7D/rem+wqjTPykF2XjzJ/aS
KvpqO+25z/L23ZeG2Fdl9zb0No66KkezOKfiOc9CsWpHY520qfUKIcDiL8KPE4hRYxeTydVM/t0N
7xTEf247cCxbN2hxhIFZ+GlXv+KKTQBAMH1b8sjDoZ5EH2Y4rLRWv8xU7qgEibVB+G9cXIPZBEG6
5BchS4C1FiqkAhkmM5FnUR/kiJYDGFoiiPZ9higcTqhDlE45XvyCzKu2K71tOmrOtdRcejlSvpe1
jQ3AZK3XHKV5yuruhvsJwaETMP7F2c88AKVTUskdde9406jVb6PXJ/sxJ7VHlIa58QOXYsPqeh7v
2h7nmyL5zX0r9uPc/yptm410MEuQ0cv/iTy5jekHpFpErR/uDW43cFF45Uc/JDjayItv8E+K3kAo
3bTbjKWAW9Qqrno7GEyM21ehl+0BCpi1dYvYPtIZMhHHNc1LLxTjwlI20PkVX2uzgUKmwaCxmvvj
APAdU60EBzSYVb0t4rUZETvRt1F7Xw5jWhIgmbTzLszTryDJ6nuQpFCXjPIPmKjHiXolSCCWzjLy
kdMX05ZNYrEXOEk/i2FfuB77Lxc+R1AynNBrzkbuqaJqn5vaKZ77JGuhcPnia+D32JOVSqhaHJwX
8CwBGtDFbDlDOOiiK+iQC3l9oUraoyGl8VaB9K715wh5md372vXRPW1Lka7huKCF6KGRsW8Nhy1q
uR2RUApsbTT0FccCj8YQHB5/CrzP0yYKYI+0CaWLm+ln7tv0MFCNQD2k+g26G72C6aXJ8uKufjOc
F8Eg7F/qpHAn51eQDPTTIBWOXf9m20L1H1tzZ5SO9xEa00E0+e9+jo2brrfZrvEgAaVN5q4etEwt
4Pnj5OVz1aBkWKCdRulBDcusU/gLceV4RQmI0l/5xR+3Ty7SSxVpGqkC5bUL9YSczy45QQH2TlGA
y3BJoyl9cI5d6oUnyPHoOHL0N8nQAwTRC7I0xzohZNOfppv4k1ZUBIyryKethL5fboNpAqaAwCjc
ILKh70FnZDnocG/QcuPsMnJ4wsx3toExJndD1e5+UOMTbnm2SUsSIDWtAwXNlFnt7iKoStuU0JML
qD6k2Wi7vbQK+f/y1oyIUpiCvISJ5f9ph38wZoW/cw0ZVtkgw3pkiMTodmscwdm6S+JiT+rRy6jz
1X9/OCOjeU/A62MZgBwoxGqI6DklTd+cQEyyr7ei6MvVT4aGMq9O4IC2IrrjwdXvzMjXnjVkV9cd
37qs799CI+rfEqKH4C+/+p5RH4uC3RAhFCkVqCGbt1rw5NNtDCpR2KGRVB8jxuU6EzHgTWajhOHm
sS9GogArjAZdk7FUCOS9gduJ6+MXMzoj3OFudFB7eeOuQuaySz0Ef3GCaaNIbXdnqtKdbkhFAnhm
XloCfJDbFXZyEcO+dqCigvyz9jK1tM9uxDTF1uUwVYp+3KWAYP7PF5PC+2nMwr0uGNma8uNSoRhe
AJfpQBcVRdLZ6dt6VYD1AomUouWcREoeQSBvy186BsHaiiRk6FbL6RQW1XDUYzanYzT8WT45ucGM
KY7zQxO43qUyYxcCjZsgyOq+tVmh7Yncwmvua7cONMD3lEUJV23o3fBgyZ2pGbeyC+e1obb5lSDq
0/MZA0tF0K5oui5QeYpYyCvL0gXJlEQDxzs2Gh1jb7TwQuXdXB1oj+dNp5gMdCz6QeFEeCVIXsLM
4Y7FWL7WHHM6jUGA8zDBdU5Dfv7p0ql66mZU65qbYjxupXYy23LeuJ6sbkAt+RPit4iw5AAkLgqd
9dBN/vx7kmxCXzJpTMpvsZ8Em9KcMY574veYR9MmRiZwoH9fscRl3Z4WUXNfdu+xClWaZQOBqKOP
BtESuRaQ9acUg8aXDKKtZwzmP9xjR89Oi50NJG9jedl0wXcVPDV66v6k2CbyBt/RKXRLc09FUTCN
9hgx8sTTTXSZXtvtHusPKECCDTKr+3BI9oxFMv/wbSIRzDGhq+qPPkN7gR/ftAyagB5xEbnE4GR4
r22NeWJQjQT6rx1qyulQquYICRnrugIDkdQz4EnJfexE2cuy2FdR8FI0unUltEtZguvsVzz+EUI0
P0t05Gu40Kt+9CeIhVRSg879WxIPAyKpWS+fLYBk7X1ISUnVnahDeIMOT4GO2W7IdTrEM3mHGsGR
BKGbVkQ3YRIhw3X4WI6lb5eVwlFr2TDPGNyR3z7CYuZx/EewLr6YYvxVpbC/gQIOKz+cdmD+qXe0
Iv3svI8+c+c9vAzIn9Ifj4XE1tbmk7wAPMB9qA3vmT3rn4iN9LXpBtUVwmYHzaq6dGiW8I2Az8Ox
XtXArwJ/NQ72jL2teLNBxP9T61/066wtPNNiM4LAvdBUX1sqdWksp+xi9GhMB1KLlkMzOd6Jzi+Z
vtYKREH03FjZr8e7HFbystQDjYF+dWgBRNAB+k1drq2KblQs8l4/T3ZKel5A4Ahc9GMkeQapGrNn
7n5pkMULAUCmLDVx68lTOCa9ebKnnu51UUbDKxx8C6VqVl8y7KVPROhMN0eAAswI3C6c1Pnthgbi
rHKEjJ75ECyC8tUn5RB3FEjJCS0Vii6YvHrdr3BfB0TuQLqR2Gp2Y47JdR5Sgg1zHMIuhvluasWx
DUcYvaCasNqNrJhVu1tW1TiAFCat+eJFjQ4ex0H8HRhwdtzZe50JV0GTPrxqthftlruoNrvxmDgD
ckgmwNfHc7VgpbyMCUMIwFLeddbK3x51OcXyAC4yb2jfZ9bRIUDrNSnk65L9YxV4HVMveam99CU2
GNaETuPdHv9gHdEdCaJ6qxNNuo5sumc0N4yNZdc0ZduYAU75I46Ckxvo3SF3zOBC58pApUuxgkns
KbHj5rlz7fGp7XxMQuQBOc+uN880Sz/KriKRYC5sZw3CgzmaKqbcgfWLCoZUQDsDSuKHpU4X18EW
XFWfYV8QYBNF0xrUifjOXvVXbDJLLVJIUVj97q7feGzaIBGnXXQcdWtA7IXXrqiiDu8aZ7HR/z0L
/3s2IzYZRWG+///fO4CixzuGS6tmQRrnAlqACjdgiqRhDabfvIQa0EqGiei+NrmxG7tMHvDyF1tp
iuR7RIgYPt7+K+8k4vre1C6Va5A/0oBgoy9j+Hryo02TQzyyM0U3/pIbafDNdtDzhvgDL+Th+Vsa
hRcf4/oB8Ryz06ybr1YLfTxp4vbNDAslBAFnNWlEndJA2OZKK7XU/csB8CLjErqj0Fh++VXBXzYl
6ceKYT+YGshhdCtsbhv8LpMpSPVSOpxQpMOGnmq9ScgOIgyaQzWXw8GuDLfahbFVAXeG056pPWbW
wYdq6xnXfVbCg41osEySJhFzYPkUspcEkoprSAdZe0yzHEcXVpSPfkL9jHUl2C2XMKAQMvF3j9i9
EqLlQ4x2GBsLY4q+koDy19V+P2ILMEHVe6eQA21/PIQTRqWTNbj+qfTV0B+N+sI3E65RXJaz5eDT
JCXcnMywsDKjjTSA4hmzKY4SS+zyKy6HKftgbFZ8i/X55KjnloGgOYdj/GWCkZoCQA7bXA7mWvQG
T1A/PQiCy/DWB/LUq8PyepP9TZHLQ8PeElE803BlcMsdNLL54LZaAtqW8t0vu29jQ/CzBUfDSsz0
hnvLAmfc4V5LAhwIEm5EyBSt8D30OYVd7HOaxeexQkeeaFgNwGyRu6AeNMtiMYbex+MnNWpinsgJ
dCE2IM7t6vg0WRnPy5EueJ1KCF0ccNfpp6YsxSYFow90N7FeNCx4zNe1jzAgHBR4NwRydYmX0l8z
zrY2oy9HDFyRgS1uRpm2f0x9gOQfInTlAFYaWEDOMrMiuCoiLjkDmNTC+izoDvyr4DB5JPCD/liE
CBJ8NoYSoFnhWGYvo5kgo5goO8nOjhMne9NcK1yHU4pCvSXhLfLMZp037os2pOOv/3sSUDrNWuif
TTItGPhivFyaU1LiPlCK7qtjMwkIRHbqa1sp+HVYZpbAWaItc/UubKKdEdTTtxpvwemxSFYyfdxW
jjDQf8WC+yP3w/Fx1+XzMK7aGnvWmKWnsSqz95w3ih2v6RBd4L4Q4aH6F0yrnaqK90GJZSIMTTYf
RIU+RXgwt7k7ls9Lj1IrIv2qFwztkuZgounYLMISiryNUbvah88W+hADdl+BzisgVem02ekH+gfw
Suyjqtxex47zqc/U9MsUx6AYv0WNDevNG8aNpS6TUBxFU1jHdDaajfsrd6AJG6p8cjxN3mPi8Krc
OMwaL0+hXr8yLtyPcWl8ek0+HUM6i6infhFa4p9kowL6yDriFL8hOOaIrgZJknSQ0oJMiQ6136L0
qJRZgo83sfQuSKJcuMHWzqP24pf0qRv6SYGqk0AfdgetYpTIJgRIiVRoVRni+gepdWT6V1xFhH+D
Ce9AOzeSxOBq05YeIw363N1oAyNaTKe0yh75Z0bEMqgxzynn3HiWeJKot9Q6oubOj315WGYO7o04
fwu6ZNy2nWALVBkZETt5sEZdz9+obRjrT8II96Ptna2qoR4hFLJUSSkW99aFReOUN3EBodmIfPzH
8GsM8F0QKfppS+itfF8u69CRmxSMgV9Xpb8C7HHOmcvvURZWu7xpxIXu4N8zbvK/Z/llNKBRelrC
XFegOsEq8d20NHyL6pB7FYSpVEm0oio/E2tSPqdV8iZEotBs7YT7PfSHzaCemNhywcYJ0nEf71DF
N60cHX0E0BVtbXpheM6HwGQ3UkQ1P2ecXExV5C2P+zSk916W2Hs7ACmJqXevOIALpdyK+VjcLd3d
0WNL1LvzeIvy0Dyb/XDqy/TbFE/ac+pqzUdiHZZxD+qx7ipPs9/81rvIxzaAkIgJfqGv8KquSbKE
8KEVAsZEFv10s+TV7rdOqYdfVs3mH/F4dhrGxHjBkbxDP840iqJdGOa1BNvL9iOaDZpbSfKmSaZr
Vtbif+ucvtg5umEeyNP28WZG9qpVO4Wqy91942d4LpeKj3H/BQpFtWstSXHRx9p7V7Yr7JZ0d+ea
gZNn807zXLTH0DyijEAuNtJZgU02VLhRE/GlyFZhsAkcKb7iLv++qDhaYzBeiVZwLe3y2AwW3kBD
3s+1s4ct1sMp20A68vrQuHue3e6pxeM9+7qcxg8DoF4j2NLvxrWer5apNcmO2W05yyHkufqmnW3q
7YTnSlmzxab9Z12DqHzHUW99SGGCL8pM9FkeXXGQBh3L+LYna+o9cPU/6FQPgcGzIK1vEEXp4Rk5
d9eyq+3cqD0GadxsWqqOA8aYCrthslukIjpd1xV97B31RXrXiRxYRXY6fY/n5N46Ab3geKKmSLoN
o3fvgIoh2Y0SI27sMeP0BrUfoMmzXT4ny8dmuXRdmuuTmW+tMdee8W2Gz90QIkWBWgSllHak2trV
auTtFn66e8zH6wmzYGA++3kl90vrfXBGc4uJKdksl25YOccWCAfx5jwbuuk3+U1EZCvdnBfHKLqD
yHyOfdm8COF9L1OEulmt/eQJcBpqhprqZJrd6UbIQrKahemrGTjhJmrTvxySNUjcfYwO+yuo3Xc7
n/SPsbblhvw++5QY5XBp81liPYWMbpSMqjTd8daa1KKLbw35GZjTPRO4wxO60G8ayYA0NXKyg/3y
MDah6q6jgqjR/BA2UaPxGmhkJolDslncNy9S9gg1JM1K8F10YPlXdiCCs2Pbmi/LQzgpUOo0Rquz
QcWOmRdFD0SfD3SjNSe02emzyYgN+rblraXKDY+Ic7mixIRfP1fhhk9mfjDDGomX4GMr4Fs/6w15
ZGIU7eeU09GU4lz1mnuwzMIhBVHJTtF/0BQSHalSZnhyjSq8Ls/JOUMahVnlsxmhsi4fKKuC8Nhg
b/gIHIOUIayu4QxMM1k+nuqDWqt2ymMBpP0f3S3Z6Tu2k+Nq+Ru4o/TWuZL0zUABN0QD5oiMbPmO
iN06U5A/6y1pzaM7GpfBokTGtiA+GGl63GGeiThbXc7sfQMd4RW/VkSQc9utyZSb6Rw6dKnVrl2y
7O9qo8PprfpsrWl8TsIMD6nS+Ol1nR1do2vWiWTJrBxtfiaNNX2OBfff8uFZvgBUGyboBEFSMjy5
tBq0iNn0aPlwM/RD7Ly3Gg+MLIMv4tb8sE5g0u1XGgwC4k56B9EwdDuM+w4yOkNZLErEih0Gy0tH
WcxwLDt45JI+uXpdEbfNwADZ33SzOhg0s5OSbCHB2CE14KtKJePPHKacEXnRfQ+8REAGH7Rb61hK
w4F4ddQ+dK24L+9BXtjWawdgPvbj6jDZPnRwPK4HX5jeOXBQ1rax3ty7kvZIRE/1WxNbn4QnKJ1W
54AJt2kmm1PlXpD12HUFikQtqvWIuYAyNb1hDjT2fTQZe6HX4XUMi80Qd+LJCimRDOL3dqofCE2p
DD4Nw2vWPLajg4h7c02GTLypybG+agG+Mc8dDo+KFZ4lJrE0+T11RosdHMetoQ/h878Hr2SiPWnd
739fwmS1raK+Orsp6NSlVCsGxpgihYIaUM6sczfqd9Hi5VVnwXI25UxS4hgvG7fHUNQgJboGct7Q
vZR0pDFMm/2bTjvd06Vzb9wmOUS9W681Gx/v4CKfJgD84ljQhdUVGWQEePSY7br6Ajhv/tlYmLId
UHPHPKnJns+1T4t43IuPtWhlDU7JbzrKNXIKLAs4LU9DR0GEd11/MwfPhSxQE2OmuU8lu9/VSJDj
06N+cWj8Q9P656GzmgY92iT6f2JgBzm6h95o9oaaLuUU/nvg1gU8ey51i8lhRduHjVQ5sWviMP33
bDZnVv5O7OPWQ2Hk6N+oAMnmISoEbKsRx7sYCfS3KbWxWYjwq6G7gkLPXRut133qtv7Rwsf7gxhr
NaYTOaZ6jl7bZTZm4I++0KMpP12ajzPNr3fbobFuWV6FPULbPUQ8bSBfgjrYZ9ytl7Rl7VHqukod
/MmwyUXpd8vSlVhSrKVPUE4c1sg3agwjrqfaAwGeZ4Z7aL/QOTJ7Ma+9uooIuLylEuQD+VuMctTl
8oUg9p7I+x02YULs2PJjuIyqt8ulrrrIiuhBlzR+zmoFyVC7IchV6SVr5Y/lymJ9ZQONfimnfb3V
grl//vdMi1VfnWzcddnEEAJLx8czNX8r6Afegz78nNo2XvG5q5DicUbvmce4OovUa9ow/v1q1POr
5UP5+N7l9eU7lu/NIyjVyej8aWhd7C13Tja6l5qfRmzSQ0yhzA6FfVuUDfFgIf6cPgYDLL1O9Pd2
KZwq8mq3gmlEmrizyogClKsanL43PXcagY+OExWH5VvbpqtomncJnykCC33Zh6doKpOTI8FfpBq7
oYkNwHvfFto6wyt8BeLBcy+DKxOK5suKmuZzNFiAlV5/6lVQeGkmBwJEI1KB51evBXiZ9WF6C+up
P7tVTpyPcLKPutCPGrpjS7TVvTTj5oMRlZN62nsaGcGrSztkeTXoQfG6U/du67L+SIdkPiN56Z8m
ssDfZ/Ma0ILYFrNSZ9u9c9ddVlDi5NwvmA/vTRyl78BrtB1UJ223XI5t/L58Q+spSZXlOGTy8J8v
/9BQDTMiewVj692v0cVvFrh1sPXcELmgrvtnbSyRpZC38jPyvNs4R+1bHhbNcWyRUZbAS3+iLQDg
EoTfPCyIe0fDbUmmX/VhhXSjYjRL7fDdgG5/ILaUsbC61JL2jSiV9p63Y3ftyJSEeMnrod9M0Bqq
7DzRX33XM5pkSHdpvAaXSk1/u1lqhyOuWyrikqmXRK1x6PKo29cAyc6mne3SQvLeoMRbL8vj2FEP
1hqJiSbyIvZ27X1KLSBDukh+90SESNH+4b1VJIC+fbOjkbShsGhXYyxAVbX0N9LO87feEeEnY5Uu
qNtXgITinGeUao9rLcDz4MMRL7vxXatKWvlU/zcRTg47Da0+54mvHfhlrT1JAPZlminGqjE4LbVF
WtTxLaDxslzhIMP91fbOifxSdCMU6YPEq2AXU31vnFrfc+e7u2FmBSvZN+4ox5xd4/buQZpmfh0L
mFfpoOkfuTH+6iBy/BMT6cLm/c+EpuUJBkmYDuH7YPaI7CsePpK/86l2RqIy8pRE5oJn0Wx24o/3
fRTmvOmTSjtTBVDLdqJ+6ViOzznpWevaMOqfma4fBiJAPiIMaHv6qDCioVwgSQ3Y3HNb6KQFK4FQ
5FrIcmTJQ7RNw+8M50nG4ngWUcyozCJHrMEAgpgxfsPHqEKpzPA3XFZ461FDGonxHlg0PK0KSwl4
0/HJbJnwRcw1WvRiHZyYE5P9BvYIl7QCxrWPyO1AUleLdoNg286H74apZ9zbqtbSLXpclY1sZyk7
lteq6cP1IDqEhZVudeHG92EU88HEe0r0MEPk5bW6qn6UUYrOL8cP3zNICTfQN3SGXlzDGVWSNqXZ
7/Ly2+Iq6mQbHtxB22uhjvepzpQcTKrEHIqYDpBbsWrL9FRV9nQliEhjOuVVR7A9GO667KPsBST0
uDK2DiT57wbQoKIpx+ci9pRomeIsqVxztyiC4cBtwNb477atshccprsB4PqiyV8yJ9Fe7Ep2Z6Ql
91pBcZZDZ9Z4x1P/OoKd+uAGuuQMh79yly1rFKQlNlvTOYWWBook97Kzlk1EvgyF9yQRRqksUnE3
wrjAZQk7r0r0O0Nk/Z4kqI4Q9eLB86ofyetSoVI/k1l9Se9zGcxbmSXGZ25AYvQTV5CQ1ba7dgyZ
fWDVnHaEQ4Y6MpzSPZNRjAIoy4lOjiOlGNyTjliduZWYh7S11hwRa79TgyBXnMrpmrTUfMHoOnsT
L8UtTiTow4BH61DI9EhWfXENSuNb2Ef+U28kzsfyH6A/dD7YiflPjODcJ6MczedQUYSCOPtl0MNa
Ob3RPrtJS4+1Cbf1HNhnIM1iw9wsW9me99458Xgh2rl/a7XXGlrle0zldyyivD+ngflilG594sfB
AQMjqV/XqCrW2RLdzWR0RTU6vFTyZ2b48K7GQDsu9Y8JrKO1UCZHkgdSQv7Z2klDE/6Gu5ODgTbU
Ec1OD/x7VFOdS5ekxLhAMDT3KovbGEBQonBc62NUfe9KQAp+L7PnVD1Jg0S/lBkyi5cqSpX+JO0H
3FxoK62h/JlEtnG2GvI+CGIM9/1gQ90snPeEWnpfNKSSLWcRPRDcDE6163G17UJcLz8QtBTdsPJm
M4S+Kf5+qdNYLWoEflSJy/oGMC+B9GV0t74IwqMmdQkubEreIMKFydHK75mcp+dUS3NUFSPY5ln8
cNATX0wkkvvZs+4EZ2Z7F/3wEzIa/b2wqz9BlXR/LMmEymqMrzlnfEkwe/mSwGfcO1QjDZFaOz7T
5YsoUFwL0rd/y3ldFIb9e9SQtclgchHYokdPIGwV8Jg3Anzpz/oPkKjyJ5GCwVbOw3CQnUIv935+
jAy4mE6Z5T87E4qyGggUsblFjfmDIfN0z8yeqDVwNITBeNO3EJVk0Qzam7QQU9rT/IG+tjnHjY7w
XrUQypramUdVd/EgpZHmZbEXdNBcOtgGt9EAznhF5My7qw97+mziKqTnXsoJZAMGpOirSlGvFuKl
lZ3xmlddtMHuZ+47NZqSfXs1WbzuposSPMvsFx6b4QrrY3Fcdu+pRq8SM1liUvD2Bn6ixBoSbCE0
MpU7K0OCgQsAFlZO2DRw3PlDC4aAjMFafOQBykKt+Ml7jlbYnkknMVCB9zoe69Kz4rtuqa6WfLHn
lGXVqP1jOtIoqCIKydylxZrKFX1xxS2002/s44JT4pcfnkitM8IA6mE1J8wbgpZjxBSkiATvFV22
S+2TZA30YW0K57x0BDyIZzQb62s51u29nFnW7FkOa6p1avrRY/Wl+wA+wppo5pSz2OeZj9R11D31
KPUf71fNR11DDHj3Art80UvjtdA88RIPyd2WDasvoRHbqItwMqTOHzFmwa12c+vu+/4FH+T3IFNV
cYWJi+3H96SiLZAklnHrmPM/VRIxSYa0CCcf284yIq0EIq8HW1dtSuFI4MrOtVOTvnRDbTy3nYv2
iL/qO5I6MPeuaX51qUO7ss5/LJ1CsJUvetiQvUHK07Nf+8auj7LwlKXIrocpbXadP4U3UwLcH3uS
iSogalsZj9kbdQWNyQAP5HJJS40f1YAaYwPyW3Zy0uB7/70U6tKsmwzKjunturnVAM37RMVi8tss
N1NEl5j2qgcOq9UPjzddl9R7czFpu8Wo08z41gIiHxfvTs2zpAwKKPQq1atUOS5OL4iO1qwOZ4l6
UeCKZ5RQkiGpLqVmx8+0hi+1Ufp/O0VQPMlWl8dlK2aWQ3JuSHArCUu4aVX8zhurfZB+I4+9Ty5e
ZeErCjoSJ920/6LbhU1kFvVrWzbi2s7p2aQKLVe9JJOssUV+pA1cvwbUUkdZQ4cUJMtLlNPXij6B
A3EqymCtJ9P+cU1GGMIYoqpWpUWsT9whR5fAPMxtncPbAVJiHH0esibuK6QcZbrRCs18laWrXQNC
tDygossG8HFINLaCTvbd1hw12GJjuOwf3WL0t5mH03Ee4SgQupRuI2xhUdfCGus8z0FxRXMvcQiU
NaLI/c5gcO9EERR+pSKUDp9qr3cwPvabMGeKzwpK58AhCrRJG/sQpqJeL0tIUNBlSMOoPDVqRdF7
wfob53cknvR6/QpNU2x3e9ds/PXSrB8dhmoDSdSH3nPGm9Mav4twWnV2Y30ysXX3MQru7aMTwpMj
rEL35DdzjmIBTTEZQOZ+kbxH2dvELb2GyGJ9VCZpIbnt6YflsmESA8ZPdXZkZH/UobWpRXcqrTE6
6pTpF8miOCJC3ZQ1z4OoJYjKjFgqXG5wlLSaWWDPqPP0uPS/vAn1CrTQ03Klq26YC9947eNSBaZo
HpfyZzkAtT32ZVlflyuC49rjzK4IDH3a8vSkVIp1o6BRK8RzkfkjmfB1dagaXTvUtfFqCjXwVPK9
IW/4dLn+Z+I3GUKBCkCVms1UsQbxmfnwiw1l7chkAt+ZulwOyLNM4gABxpkTgcGeZM63fJTSZrrE
5H9fHx+zweP/bNv544vLd3QM9B1mI9flKkjYXEwdiQrRzExWyBxr3RgSuzGwKaqZTXYbJHYnf2RM
Iau/N99yBxbYnJjHzjkKjP90L8jCxUhCcEciMLlZWe6twtYN7inZImenBD6JQPe+vBT0TbdjPMWf
Xn3H8gVTywUKp7nYLa8tB9QRNxPjLJTbMgX+KVtvnwHDGyvJBBM42XrGm2kQpZb5VzLB8hO331HD
OMWWzSU+pCdtZmDA8w5oHKMccLf3XGBFWQZo/WRell63UpjJKa5PFjxhHIPVT8uTwG2VhQT1VbqO
6tg/9mPYfeY8P7qKvIQod++L8D/Lh5NfMzzgo9S/ebVFGWkY7Qam4qvTAxym5kUSCJ2mgDaD8ho8
8zHz7Xlf2TWSedrY0CrVIe67v2cN0LQDQH6Mk/6u9uWAXJwn8WKW9ojsOM7W8BE1WbV3SRd5qoph
vDymp8osv5zJKruLgCmVRUH4eClKCZmd2axtWrOSV/VTQcX1b/lCIrJa/ybKftNKL7oury8HTdMj
dqBUsKXuAwSJGEEIPfJo7suPMCm0A4NK8aUVY78jPB2ZYTym35cz4iqyx9njNcnKS6PmSeR182JF
dLkbir0tzq3oG1bkQ2Xo9Z4Rj0Dr2O+0Ke++z5HnKyn0dM5l3V8Mx+3WidmItZVUKBf8+YeR47BY
FvQ+RgMDu5s9XfoSlUg4B+eY6b57HDrLuHTqsJxh4skudrl7XIyxeQEPRBBRhMRNLu7ZyCw9wjhw
WS7dvHpKfjj1UFwst2h3sLn7DWmAjGdm3VrT+CuZ1xviY7I958kvWusUj652zspap7VAiMSUdh9z
PBgHI2pYIVRTKcwt+jsGKvuCRr+PKnHf20y3wib0cRF81b1LIx8LDX6awDuY0TMLc/lpIXj3mJ48
bPp2ar/Mcxrch7rbEoennwZKtWorJ54KjfjJToCoEI8NUgI94ElvHcTD6mCygT4tl8BMuctGB+aF
mteOefIjiM1k63kVqnWJPRTsLKHF6h8XTAtPXd8Nh54Jz78vGR6hjMtGWFQ2BjtV9iEzNw5DREdw
KfyW14bEJSMVcAViHPLGMAx1QWEcsqiMr31KZCqdIwHYzzaPvoVZfiRN++kxoFuuWbjo1Ar+VHkY
WnvdM+az5QQxzVxmGk7KMyebhuZoFulwtSBl15vGb5NVYKE+rNrhBgMsvSB0vrlTalzM3lz9rwKX
KWO8nW/1SNJaGHkwVNQMamnwLme5a0zYJFDdSHWYSK5eW8JT2q9SqX+yKmAT40fOKx5a+e46yp1o
ea9WLoz3ufx7VaiRkin68WwXv5lcQV5wnOCqB3MOmIhLqpTnbNKdu1BbuKywTrgB/FejqIJjkiMs
zH0FjKxid4cupV4l9SA3fjpjIemlCkATkbXVUw0jhV3oFHoZnjSzs/9eu9QtW6u0+pXeJe7Nzdjw
ZZrfrUd6mrflNXifw0HQSiEWTL1WBCM1PfBIERdo1nlk8pbezbnC0myKYJ9o3t+zYdD+uAwo9kyD
mjUtQe97yDBazwkwoHDon/+HvfNYrtzqsvSrKHLcyAJwYCtKNYC5jpfm0pMTBJMG3nu8UY/6IerF
6gNT0q9USX+UBh1RHdEREpPe3Aucc/bea30rTKqzatTKlzk3LfbLeLmJrQU+zNwPGwmpLH2IQb5E
8IpUoFZRr2rwnjPbuErzFDUmWm9ClIxEJzSoRpXdJxvkg/Bthoo0JOQlZ/b64vPNzxdL3ELHX4Ir
oLbj0e6CAa40r5GaCbmpEtNZUGBX5d2RPI1HKTARlXyyMyRCMNKWIG25RtNfBi2ZKL+96FIhnceA
0Y4d0ybCJKFFrvi7opoAzyNnBviteN9XXiMqjwu9tu8HLqxB7LEyNrHPI1dHfu5uXgWFnO8VFwWZ
cfiU0NQKBwKFak4j2O/Ukk/3+e50KKjWqDLsfn6Za+oSySyVU8X15ZaWhYlQn+TT5weMlZSn1Z25
/8f7JmO50qywp1NJkBsCI9UtJ7O5FJDpnDhRggMKiNZNSyIVyZcTD1HAhDnNx1s2o+7KyEmzXd/d
kIaMywdHOMLqjWA3fYDAu1dBBHzrdBpGs7DCK85QJnKfwvRQ/6Tf2hb1EFtolKCAmuDCWCtcxKK6
3dZlbx0aY13mrbVBSfrrjSRqVlNjtl60LiRSF1eYwbDSyolGisaJ4bauMXpOCQ6fakrAUMMFLur0
SjHXQZAoJDA8nOxbHLBvZXobdZ36zoARjWceNaiDK8M3OprQkHOqY02J5pPwNd4x3Vw9hLb6vgxP
wFPCN1WxsK1U7WOQU3VnTDKxOaXLSRBa7Eca5ezEdGXLXWQfg8VQdx0kxgPT2ekAnEXaESY6IVI2
6m0SEPRAKWYx/JiykzlQ3UXtvO5myonpNYDPqJWfGqEy1U67dzshOxNETuRogOLR06nveVbfEwdg
PclxQEeMSfBtbHWqVwR2dEX3DJUEh9ejCUHvgOFa3ZnDeVFKwZmUIAmc50o7fr7GMVwcQ0KDtp+v
/eN98Y/vC1PdONDMJAd3KvYDHaydnhjTxTyZxNksSn4XMeFGDBCkr8DXGZRMUCAX4DJhOinfKHon
R5Wm8rIWxmWCH89DUzZcioSBuDBxs3DT2Af65eEOvIhFhjSQ+Dmyo8saw/Gs44i32m460OoCMGxy
Th0Rt3D9y7iFcBp1lR1eyzWXLnSG/Pvcj6pnlGLp9OWnf/n3f3ud/jV8L6/KbKbK/Kno8yt6dF37
8xddfPmp+v7u/Rtv6nAksQlbpqZrKkEomsbHX1+uY+jPP39R/pcOILkxBnxYmtmBBZCy6QTBk+gC
YsafhaGd27TmP1SVfKBebV8Ni6ANWw+rW32kOLEqwqeieuy8fCh4MzaL26GJIBHpefvKUMDrpzrz
oj6szg0G0IRZ9XQ5Mtm8LKVlhXF37UtbY91sy5oNVsMMRUdqdMVa4EHs6V7KUoWmGgbvyBKvpjhJ
GA2H7YLwDMy2hX/+u4U8Qb6HVvvXNwHUi7MJic73j+pmi3nz07GclyMc+lWh9SnTGmKQ/SjtnM/H
9V9+eGDbzwf6lfgT1OK0Kn5889/PY9LQ2vKj+7f1y377tD981va9vHjJ39t/+km3Zc5/f/yUH74t
P/2X38576V5+eIOw27ibT/17M1+/t33W/XqBrJ/53/3gT++f3+V2rt5//oI3uejW7xbGZfHllw+t
F5QiK7Jh2sbvrsL1h/zyGesf+vOXqxeSO6TXKH6R2rb/869+h2/48xfT/mqoFKi2qdiqsFRL+fLT
+P7LR/hJlmoovBQ2LaIvPxXA5KOfvwjxVQhism1TGIIvUfUvP7Vl//kh9au+tgD4fpbMrMm0vvz6
UPxyr3x/Dv/83lF084ebh2auRr2IvYlf6/c3DdVplVSFxCkgzdSLMY6Eh9RVPaTUMTdmkmONm4wm
PDdlTnI4iWCH20tIcoScjCyQDcAieQrvOYLpbE7ZYzK2z1TK7UU1mgi8i/zWaIbJVQZmguOaCxLl
WBgD9sMFojg5P11xiKLMvI4EfhAgv5Nxow0FcSaLUArkv0gIPULOELM083uDWNVTjfa2LrJn5gg0
KBG/EvheBZvIKlXwYyANEjpn7qDMnL50k6DpMDlH/E2GZNsmmHvlErZMNMM8CWC3Y4vx0nSU3+co
bnc63ppXPS6CmwGZDt4tVSe2is3hOZQNAE8pDN+qNhl9SRZCR7YZTE2EpQO+zeA+jtKwTtyNDc3c
9KKUzOasmoviNZcDJpgAdpvFCG9Jcgh9knDLHaRtmKGmNR0lW1F2RRiLU10SGNriSt0QodQfIoUN
WjGZ3Tm2zKtpEELt42piwlXYN0ZjLSPNvHoh3aClo4qW6qIxEadKEJhPYqz611ZIkwWbWjczJ7Lk
2gGsNR7qoSyZ1sgGtq5WbJladomXBAPcbJjIV2gjiys7y8tNZTIaY6zfUf4YMIdFQztQ69i7Kq6C
C8Nqhoc+HjjhcD67NpIIwwnEjGObBsGd3RjGvil1wNJRveYq5dnlUtGCtqdawELXymNs5jGhVpXS
efg3ovO+smO3SwbSr5gGeoZqk/Cgw8PXrIXznlwvkl8jI2d4vlTvw0wrAC1y4K6W1/uMq/lAeo/q
h1FTnU8MX7Cj4jzuSrVwhwDabtzQDUXXwpAbA8BOqHFFldi+66RmXIAhLwhxQkH1f2sV/X9tgWQl
+W2b/i8L5M1LEf7JssjX/LYsajJbt6wBI5It3Wbx+2VZtL5ilTPw/MmqqvHv75ZF5atmGbj1ZIOg
AV3RWaN/XRaVrzK5S0BtbFkRBovt31sWrb9YFv9wlhiDkPDPLg7AqqSE7oYd0uGGgGCsNQTUJbW+
lcYo26Yjs0Cgtp2/GrC2/BE93fIsOyYUzNgCIDkiDfFTI3ouRPFcqZAU1tC2h3JQVxuqbrgxKSYb
RScehTG/CY6lNXYYsEI3YfQkk/U9l9s6M5sNqHxs2ANVdBi0wUHRUXCxluXgkYN4UyHMR10PweHb
PGJh62FzkmFkyeRbL9G26YliHVVCA2tzvJ2tZLiIMq32Oiuzr61cgxEkl0nhGboMgZLRhteaeQk6
ozTuUef3JIfMDZUNsFJLN2yaCDlz1mKZ9rZETq8sFuSBid3dlBF6jEhlgh9T6zlLHM3vpoAYajcm
6G+rGF185cDj+0nQ+bTz3chwbScxAWNKzlzCDgiRQGtSfpTmsB00YuVnOWV8iKEinSW65hSjRLN1
udsZSoH8ApY0OiQm+MS3XGeaHvmRKM7HpQdTSZLo2sbgnCSpDVK8bgnfsq7K4YmEJoRPLKBGOS7n
tNhkamzkDwUF8iY1S/AR1tAeZjveFYb6aE1p5CstXXJd61u36mCO2gEK1lnTSoqJZlKBRCIqxfb4
qIzTbVQnWzRDjZOXabFNcBvkyBFdvQkjqHWasRtEds7TOe0rIujhaabngVJtmhCnMaTmjdaTWYJK
mJyGJi9R6WPM6wXRFLqOxJW+QHPsuyI9GXAOXU4nuAq6zH5G/yswTvbiEE5ESWqobHdDIFf3A8PW
m2GgUYg3yCQb0Fobs6LDpw9Z2c3GafRAIzf3fU/z11yg3muSke8Inc4e/v9aaBsKa8dfL4TnL6//
8b/fKF3ef3rrf7oom7cflsXvX/59TVTFV1lYirCFJtjH1zXslzVRlb9qhsah9B+Hvl+Pipr6VZjc
v7Zia5wZbcFv88uaqMlfWS0VlkRzXUeFqf+tNZGS6odF0aSetjVWZkMWlFz8fiy/vz8z9gruTFUj
rrixJ38wQlDVI1kpphWjuoNh3lxhI/XsMbmiJXmmVw1GR2tLnjSoAvyCk2wfcBsXjtSNhNCUPfrA
6FlXL6QhudO7NU08pYyUpIMZBhfdhHorcZp5mujzk2mSKsajtdTHzJ27FYeRZwjC5uiM7XsLirjd
pFHG3W8jRaW1WqaJjXZqA0pj8fs1ATazp4tALkkokKKXJm5vx0RNfTlgfWH+z99Cm8STlvy+m4zQ
QSkIMwxpt5un0GkMiAZzQgpWlDL97MWuErrpSBUpxwxTb80ZtuCsvMp1dS7r6kdlm6cKHc0hn46E
vDDWC64DAQeU+xJ4gk46tCaI0IpmomKknuEq0eemg6Ytdc0n/D8zN75dOE1PAiZy7GlqHXsKnuLR
gpRQjpCm4+VEyTdWI8KcyKa0fw1RwjimMZ3HGN0MmXTNiRQeueF4LdWEk6r3IjPJCG+wAkmQTLrk
VChT6WBruBJ6Fa7V5ZnZjQ5wlnNCk64YjSw+wrKS9UjyWzw9SK5Y/wQhCIY5vMgs4QipyBop+w1d
5BJ9S3YMtPo26euzbkAqIj0rMFsRjiEm5UUcPzRV8w2b/lGOxsNkIS6RiCznzH2jE86ExZqIe3DH
TXjJLOooydIRRggRh9nHWljjtUTDQAS7Bf2InrN9q9cw2xeDHsdwH5spR2QtxzkxnckKrFBbJkU2
x/e8Ppuy1l7lmbKLNO2eRKvT2GWnbqSJo88aMWzji2mgM1PXmb0FANVuCB3tKI/B3ed31YBzycz2
GvlyTtfCfBmv4oinKKjkYy8va5O+u6nw6Eop9DEWYtnpIj+PcgMUmXUjF/FudOO0x9y7pETfdkrG
xqw5OULds1zmmK/Kw01BwyqPFU4NqeFW7QEAhe6KJIq92b5RFrV02bomJ87pOIcVovJhfBCEW9fg
0EnnOx+FsV2Hlmne3/afXdLimGYYcIendnWsp0b4IkW4AxEme4lqfSsK5S6nZcQoiPxHcCR6GBc4
5caDPtCiDQ2YCaAvaqwp2LBISiyKS+KpAcfX2qs0dTxEQ0FKn+Yao9DduK2uSlt3s3C8+/yoDiLT
aZlYqi2Uc4FW0QuEYFhDGM2YrQRW+Q2bL/VJcBbFRE9q7XioZMut1OzbaLZPsjV8WNr8Leb2F7Hq
pTYJ3dhWG0R1h8JAMqOlGKeGdvUWT5e6E5jzgTwesC2RszTdxlxLCFwlNOt6YpVEyt3GrHEz69nD
bAO3HABKJmi49fGkme25LiK0h9FZNMoHMOYv+hC3zn0J386N1PQ4MZ1cwvB8iCzotTV0uRHKtXI/
awDDBfq3XCtqUDqQI9R51hwaOpJXhsw0etULRvEwpLgZZX64pan8+cEuX9a7m5OFH0jUW4R7+k1G
6PcUtpcq2SKZTbC2NoWeBQK/mc0t54/B5Q0T/PrgQ1JtHQaPd5C+VmjWSgSXcMoMzXViEn7XyHPp
ZN2hzKLFGXqMMOTI7yT+OppL0tZeLtpeLf0lycihSs1DOFd3YCPdIM4+1MmgDzCNs9O2k58bKj1o
wiajtBagm5EtLNohMZIPrSa8Ey/Bsa9goXY5SodFJqI4XYmGRCJiv3wvFyYiiWiuZ1dRIVcMRuQu
C9nFZZlcFio0GJxOljcXk2+0RbEdKnmbLimJdCJ8KKrqedGq2FHtlkiTUd+mgk75FBIAUD31ucyv
WT8Vgfk+FYrtNDfSBMO7bYeXsCUWSmsFyEwSUrUFdGAWOSxWZzAOESVOyXvHeMhFRMuUg8+VBDeY
Esv3SaKcLQvVo6kEcH4SmwZ+jTq4UVV/MnYLRz/w8YA+51L+NmvPQYIlfJRn4oRh02n9IO2tikb3
gGURNT+4TI6uPeQVY6QzWEjThVxx28eF/I5/54608BtzGd5mK96rMx1yRDVsk0uNOJW/RSGghnF/
e58vBqSRTjvC9brLeMGAai5dCZGJi9XMrgj3qORpW9gN/48HILyDQ8T8rAd0cIMcw1aPd5mn7JY8
EcVjWXhS6pPMDuBSgZOpbj4m6B+dMkeVREHkqElAqS2qG4uUMPLv5EOrK5dsfrPD2QOVifhGy44i
ArsX+XnBHd5VYMBDcFEA/xQWV0xr6H49JoThWqQ5yy9SWL/20UGT43ezvuyEeFxS8woejj9aOZJg
rX5W9I5nRc8fzH681dX0rDWeSOa6b6r8SbHzwiG9AMRJa7l1nnqpVN1WARJCO8A+BQ7QMVViZHPG
FovaHJN0pneAdrYZZSfs2EDHoUKwUtyZ4Tq7bVY3dzvdJ1G/G1r0iKXZvhkYwl0D7yrUPsLBWTNd
7gC9MVbQsDAdyyguBmNEr62wYZs2ettMoq1SWS9Ru9wlmoA3Una3BoDYQCHfddKwteJzB2KFHnLI
tHM4JSnSr5H8vLbDOamcZQuwJ5F3xj4MrDdVItpVwpCSnel483IGzW7dChXXCvF5MoQEV5cJCmpK
sreUpvNZ7S7NFgEJOtCSh2967gz5jKATI1puCzXh2ZKiIw2Q80G6DBf7FJZkRys6V1g/TPec+t8L
0A+ubeXXITQLlrstfb6pxd3T6vcC/KHBIHjsOSuFncfuVJnRba6Rit1EytaW2lOgaXdUulZA+7vC
uz8aBKeAzsBSah6w8oUOYRw2t2BfeHLSYQIQ64yVSyzmbDnrKhp5pC1cqedhWz58svHMlLxnFas/
wKCzse0PxDbs67zZk1W7tRRw0Orj56Esd+uhjXyAFwC7C8waVb7JEvylWfOWi+F6kiudZhlRB8X0
2lrZTS1Xj1OdvlnxvQ5HD4vOR9eCzEBWgjm3ai67BQMIQi3daXQS+VpsbJxh0UB+JAnPeGjhs6eQ
dqc6EV4QDIRihIruFGoNnKi+rntsTbkioU1oB1bZutpzyntsxgI6sRT4fQEqU2rihrWBvSy8wdJ8
Nco6cHCsCF3REy5Fps5qwCos7Ql9PmbH8IOdD0oNAYuLWn0LbOV2nKvL9ZiYx8Z+1I3bCVIZ7TOb
1aMuPSOuLYdF+hsoPTJouHjTfGZ4UTX+nE13DD5DpzGJU2/iRXM6zMULWOwuzh8GbTloHRtzSa6l
1eDzMxL8/5H1DBBgzLbBVF7DmgBpm+OnJi8cgGevXy+DtpcqempWhoksqJIHaPSEsx+wIGdb1e53
LVU9qaz1+0Ratx8ZyP661W2YaSFuYMEituBQlTn7enVDwo4KvsO3RPAkJXnso7NmIYtkBOZteamK
N8UcGzdpJdvPFhtzOHYAdcBWaaw9GqK4wyXyWknQxtUF54FC6cm4BMFS7Ub4vO6CPCTNKL0RadET
6ZiVYhveN2bumm1aefU460izp8UPx/Q2nGisikD1BuYzdH5Y2e2pup7VZnHwvDQuerk3aYLupWTT
hbHI2yKB7FQGFkriqfQKZCse4YM7g5MI405M2yQH0A921SWE5lBF3LvKE1TGtYuJEX3q2Ug5obip
jXquCglWybUbAxuEQz2Zevh54CBWu0YdaM3YHAKPuA1UX6gnOSoHHO/L5TBqqLR7ThZQ7UjKZi1v
YG5EU8IPqUgx1wYasstcvuEeb+i85HhM+vUYo82bpagIuMKZ3chmz9DggBSq9HIsARyfpQP5ybUn
lzKMFXbPnohxcC3nkLY4AOWTq62DcJrRkb+VxdhuNJUQag5eeKawCpX6VTIsDqYjkiu77dRYKg4b
5a3tC9D7C/L0fi73ZT4zre1PKTf2nC147xcSevVo3Pat/qSLhRWp4Z7totKrtJrI0D6S/WSBzbyw
E5Abcsjz67mGe9SBQi7TchVgaI9LGZwKE2lShHE1bjB2wwyPsuYZYAlJxuS8UxPclCOpy0GPNQcm
m1bzvKhd7eEPMlw2S1qAYqRRX6Kkl/reX5qM/BsZuV5I59wl4rfHrWuTY5lWeDSCWYIYNU9+LAzW
zSTsdjRxIDYC25hjkwrVOIrevCAKXHExIw47i1UzVbTzMSvugz7bTCZ5LpjjuW0aH4q+7MdZvU/x
MbgDgDoX6+cdc/BVh8JTyXjA5qKOMGDKIn2UcBf79iAzPac/sZ0hvJGr/L7UQ7ab9XhB/ccMmx4V
tltSEfLR75fAPI9GcNyqPlX7YMB8GwNqZMCPP69rtI1Qhr0oBxs6hH7GRCE56yJ7q+VltI1ThZRA
zYCFVoCG60d/WshPKLsG30kR3xXGI8MS21vm/DIqCGzU8ORdNhRNhYTPFCCvZiCF5Qi/zQuqFNKi
Qi/NiZ2sLPk0JRS/bdYbbj1fJaaCl9MDPnmnYM1N3Lbh2o16WnIFpUqotMnF54slWbumShLtghUn
CaoHUjlwkyHrezRD46MYlHCfaUAJq+KhDpEK60Rss4SOLsAztrYcKumGALXFyXL1nMAN4xmk9KBy
R1XmRQdqaJipsrGdqISF3LeCBm1sNgBqgK8XYSa55K6eE49IXjouzo0cGECu9d0ITIlKy4bq3c7z
KcTydqAsLkQLfVlP6regPqlGUd2pY33B4N4+MvV+j3p7cSS0PI50l0LARlY5cvcCtR4qZYMP+L2u
29ukWQ8+KWG0Sl+PXk/WEist5RTDFV+D89l3+DB7jnS9WsDGDB9wc+PM7iGNNXV/PSH4jgf9LsmU
R2GU152c947N+JnwllNb52+iiN+00bzOLfPYCf18StpTH9jDKdf6jSpw9yH1vEF9fVey9NIK26Uy
Na0oqfvqeKtXqrQNLQlei9Rt1IJhjjWfms7CbmDmus8d5bXC5pA4VJkbDRX4MOPJQjXnSyT1AJgw
r4sa6EnV0QVPMmNXWByTmh4xO4T8TRKUwpXYxuNhih2RfMLM1McJ7qwbipo50ZK8WCkU3OJEbFfu
WrL4kHSShwsFp2ermUAgTT/XKS/RmWV+RI/X78SwGczmgvCPc1PVwcZCB1DFgSsvDGMWQr180kxS
jsiWITbXCr9B/MuQUbhCtYlVyJ9Vs7/oZu11luonZSAkVCv6j1Ai7Km6S6mZnUa8RCOSEDwgLUYn
G+kPoiROH9W6GtoGFMx5fB+VrEWRgw8uvmTQcGJi4hi5JJwgKW/tujqKBVQsJQ4khda1m4kTqRw/
4TtG94JrMsHtBctw8QsaA5wGYPCsEhLmha4egwYVohKOkhhUmcFG6sGPDc+UgxxGx9Tc0EGTJbj7
BBBFkblrmxScEBAxVn0aSHLDU9/dTJl8k2gwguueWPLGMs+wyS6eWYNLVHqKzs4uvEGbW69MkNES
V32nt4m8QWrbLNYbqhPtIpOEB3cOBAUGPDdvOSZBKEbEGsXqJm8NVkxak0YJhybQjZcgyfQDsIUj
CY8ItHn86eLPb0MqLWdyXvhWPzSHNLRv40V+mDKiWwHPenScBuaQ9UtoNB+Lal5pltgowaJ5dsqa
3cJLdaM+oOUVkCSd90j1ujXIUaeSmvMDtXRmQQOQ9M7nXV1kvpYlSxn1XkAjk1A2Wk7xWF03nP5G
XTn1eSv8oIDwC21eaeEhleja3IAIVaR32j5tblIsU9dpku4LZr/e0gkYgzbrz6w3+taMMQVgnTIX
u/KLoLmHyuE3Ysk2NPy32lgyJwXr7uhTfsqsWd+Yg/oazHW7Gphu42h6HkDTbpRO8ABM0DiY+Txm
YdL7f38G8OeTzh8EJn8pPPmfKxj5p2OA40vVRS/ZD73/7zoTvux7+9+Sv6q6qhr08L8LO36vFGEm
YBnQhCyLf9bBwK9KEXr8KJ80WzU0hv9MPn9r/wv5q26ahmLrqypABSz/t9r/63D1dzKrfyhFVvnV
7+RVrc35cqhrWAuKUruirRCgWilsinhPPBURXhN2YkLXpYQT5Kw8EbrEYUe67vPxWHNYgO1AYzF5
Jd64dntRPilKCLd2emokFJyW+hxrN7Ae423S09HG+jQo+UeQL7eSikVvGW+Zm7Iy21zyoK6xHVeG
G7Zx67Y0g8sg3APUxh2cRBviwS76FVdvY8zOqmJwIrNIPbaHzRStN3ljHJcKQo7SI0PJPmx+47CM
jwG4AsIedhUJptTyt7SAbVco9OINS94ZzNlQJVwXzXAdKs0jpq7XqdOeQHC9k0t8Nquo62NVfeAM
u+sJHek761u2NsSYGOAymMytDFczsTKvXZO8quiGvkIDn8WgN1Q7qwjTx3N0DSbzNgxHhTZ48855
4bqa60NrZulhDGMLQDc6+BTXxYbUDroVEXt1yNCADraxmevhQlawLYAYXxgmhG9xHJleXcUCfMvi
pMsikRQjOWrGip4v+UHHhr62RU/WUlKMGxc4pZS9kYqtJJvRXWovLlKgpwaGkR+oqH3Z4YpYtkhw
xn6jAsffzPPckZ/XkWOZTi5UnVtz6caNsPE2ruYxsa1NGMyY8ohloJuzq9t0Kw95TzO7Hy6XsNHf
JqsGKSVeo6m2diozLk8JTaDHSPABtwuOG6ObVfKV3TZ0+lQqUicLCdea68JP1semDNQafv7a1OtS
4wPrg88U2b74+8vWX65JP6xcf764/U9ctlgq/npu6bxEzft//J8flXG/yTd0lh1VB4Io8w8rjPht
reIjwjQtzdZNy9JNTVV/W6tUA1WbopAoYSDwoMZkJfllVKnqX3VNNwzWKl6iR1P/zlql8zN+t1SZ
whSapmiEFdJCN4h9+cOSJbfUNgiQa08Zu8HB8nSV2S+Ywi/CAMrVgPoC+NbgpOp6CoyHzfQ4Jslr
wjZah8VDVpxZERPKXC72SZa/yHLDuG5QHUMZztvROpigpoZ6r7aSQl+eMq0udlmItgDJRqNp2Mnj
PagzlHVXSaifCuxkXd6eq2pwldOclSTmH2a+M/XeL7ThUWhkaUFBpGyC9GXSTc9mWK66u+Dt7dv2
wVDyNWNP3/7uCf1FDPiDcPbPHiVdxgYkTPK/dPnHhd2OYbEHHHE8rU1PxQQBYqF4wQH5XUjKVf/n
IkOxfqN/CHS/Px0qm5SiM9jWkEL++IMGPCWkn3JAkZInCO/+mF1FS+TXJGRxjKU3udpTzOaD9o8z
U67G9cggHeJAPXcbQ2RPYfAt4MkgjtoPBuiZ0kPU0ikU6RHfbWm3m7LzIV9TIQcUdcOJ4dg/f6iU
VQ75xz+ByEaubIUHGhv3j39CU+MlbTE3APQpz5lJzIp93S8hYa/aO2q1TWpbtxy0vN5IjnWZnP3z
H6/96Y83IRpyU7HfK394qoCGGZZZzLVXl+GGZJMP0/4Wq+WrMff7WokKwmNN4TYNghIRRz4qHYgS
hkX7AX9Qy8DHbRL14ODzDt1FSZ5ao/JLqp+21fEfKQyne3bWNn6ouEdUbXEzQS+i2VYIP5llwfE6
t4KGyWniwTmm01zPmVOz+VNaE9vSQHKRtP0c1bnTKG3+/cz4lxcQctn/+vDbrCjrsqGjMzL/8Pf3
XdnXVDXILxeeZYH0E8fFhIUXkEA9RNdWYm8VRK7wbgCs0jYkkgKgJjNwVQnBOIrLUAuYgsTtS6bX
hEmm98us3DRhsaUzss/L6txOLoMZk38gJ6dmoMWfpYGLVP5uKWjmpiEHiuoSTfiuAETTAgvEfnnZ
qdZ9omY7leAXiyxTvDPkfCtoDOThUl4KiMoUYPT9kUQ02ZHjwuIYw1B5M0m+SnOvh/p5KdFjkEiS
6KN6zXbO/S7WcEHZJ4Y5M2QvEnsjH2USzsyycMdxHcf3THQCv5CUB8m+HqtgF0nd4zSpl5x5Gp8y
5WTr2rUME0JfbvoRPnsxX41DuJdi1a+5YPTOBrVZOubIQKpVKk8qop1uqGeMBjxVSH5eH3G4JHaw
0jQ2FCRAavsVnUICKkMqsZVzelyjgj854MExF89ClXuroYxdNLrmTeaZAHHwDHtmOILDJbdGkZym
kZ44CxznsL6xtXrDDnJqLEAyfXmhRf1hLoYnZdL4W6PzeAYVoRRIqmZvHqaPoeVJJVNZtapbmAfb
mr5bVdabpJf8gLJnJe6GzLKjwjxMrbSJJPuhIJFZHztXG7KzqJDP2C82jdx5dsfvNVRbutAYYFt6
H0n2jNdscbRQPTSp+dgsR6a5mo0S19wvPb3nkin/0tZEm1oXSShOc5Q8IaE905Lcb+PB4wrZEijo
N8GVytgMtOkxj+ETQp6LteF8CSQy6vPCnRhOOljiHtJxEL4hp3AXBnAMauplgg8BWtjBg7layujM
znSiw+CUSKkvonorMceGiHyoGIEWvB5rgO/0m6EQnomncZSuJ/VbzZC1iSFcy/e1gPBp9B7ACmZD
NHqD6tCQmRtwQzN7BFWoCtsHPUxs74AdQqhQ8DEz4Fu5ymrCV6TobBjVU99kz2DCzMi6XPLkQxJy
Bj/IJqir/JZm5Y2k1ntWFm+MZWJYAxsdRr3RNbTBw6Gv72ko947CL+/mFb2LctauRGPs5tbY2LUN
2crc68gCxKoTIrVXJZRPIfadvLH2oGbhRg6tY6W156JpsQvOp1Yd98w+70wut5D+OsTH5aJaxHWL
FMsBx4SCh9TaOkmOmZQ/ZbN5i84i25LJCfvHRhGQs2EnMupB2W7OykJ+7OwMOBJybwd7nQ1Tml9l
3YUJ6fRx8iJ4RCyJ8yJxBVg2RxsZKTcSIcrtQI+JX2yTm7jaGyKWnTC2aWubwUFOAZkwuWNMpJ8D
FgPeQl5DwfOXd16RVNuM7S+gO3Lgp+9x7DmV4P+qWRfywR3IX3JQQ+yzUcf2ZuzlHkGDyhycfC4c
uyn0biPz6aWvwXu6foxGgRdfuyaa857W3l3bhgAgxmMgWwg14/zJhBcJjyk7DnrsJ5VxSUZqpxNH
OfttXW4zLYbLiZCCFlT7is3P0U1xL9uJHzNFaKqMlmN3mCFD2iRZJwp2GN04pjPSljHnymzK3RBp
n8cbq2n2Hb67wjb2uU1Emkn3SIh63w0loVQcaSBCbbIcf5r5GCYsm5Pt5RFkYltffKnrD3Yk+cuQ
3BpLt8mYCDkhuc4J2nWzgKOvnaJiOUPH4BRAGgC/KTOW4rg/Txpt282VlxA/h43jdrB0aM90T2lS
pVF0MjnnVRWe8Vrb/Sd757EkN5Jm61e5L4AySIdjcxehRUakFuQGxmSS0Frj6efz4HRXMotdtO7Z
jF27i2JVJSMDgMPl+Y+AfrluM2Nt2neuDXikg21ZY7TOIdNs0qL56s5EpVqBvZXEl1ouVVnm4F6K
fQEinzslyw2jRZT9qolf3fjFih1c64jWkQheDXPbC209MT8NaU+JnnltMBbUK3YeY1JIpeAkrCgo
Jyak4SpDV0/EBMGQtXuVaenSmcSeesZ9+WwH8VOR85LCCs/LYgc6HbV80HrKM0b/s6HnuzL0ceXt
l5k1XZfxmlpYvhDCpQZNcTiJ7MfZzV5SM99VfsHpSsM4eP5EWp/oeDyfHa8IHTZZ7UF48Uq22Fr1
BRp6nZ7Vrkvx4sn7AgU9xf9Fr7+2qtKHntWikobXwmZCMIgf1UGDfqrqVp3u7BvzOW8w5KxePUBQ
y5Ln2i/vYcl8onq00wft3o7y7dZiuId+iiyk5j05acH05246XoFqYdJ7V61ebAdDbNh3UBkpdnEF
0jj4a3yeQjd9dnLmioidoqidc9LFD0EZr1zi3HwykKDDGczcSrI61RTxIAGpN0TR7pP6f2fOIfUQ
ZC6p9Hdm9C1tsMUJ8hvTgXZj9dem525EjfEzaoKcEUpOKR4oe8Ma4QwJFksGKwh93JCo3Hf4kqUp
eHYLn3ZB/tpbKIp9XOAHqUKimcbMgJAMS96QbX9nQVYoTOeqDREPG+EXyI+vVE+X7DOWlZoaIGtT
+xnXIY3shYhzkd/caRC782d23Mu5ye8nqNLpuAc9eEtH1Ou1cQ+iy2o8XlNYurNisSlHhmCVXiGc
5j18IVVlWeX2Y6FKmoTcRjSm2UL8qLAcbb/W2PWxODD1K4fXpVN8TyL9OgmKPSkWG+YG5sZmTfhc
4PVLOBPwx/fkjN5ifL5xmmqXkgI42OumzZ618M70u71ThBtzpNxV4nswR6+T5639AfFtEMJ4cgp/
gyB80aksgnZZUeOiXEt12m6pv5EJRdUF9+gSogGADjiPzCnoQtzetQY7LDOpvzQy+p6INx3P6g3q
1ic2SiYeYhU4xZQtTNvtF/FdV7DSiU6eKF8xhrv5a5Np6Pihfmg5SS/wLRaDHekru9dgfdqnuIBS
XvZSGcoupQHbv6wJxZzwj66s1zaj0DCNuIe45IKN2J8W+qMkf7kQ7ufI5T/iFh/8iaggA/L3wSRI
lqgQimYhjiqhxhoT2HShOGnWYc2M2039W+AZG6mRpYiJzw6a0PLvDxI/Y3icxHA7dj1dSMcyXUsA
Cf6E5XkpATwBFUFKP8k3Yhc3ZoDTdxscbbRLf38pdaj76cTEpaQhDZcjv0TqoY4072BDfwrYsvhQ
A5v6lSVgKUOxIjV2H8ENC6gI/P3VrL88GQIFW1iWDbagTv2Ku/zucoBoFqxEdjF6C7yedzaK5DdO
BBuGyCrvis9G5DxNTXQaMN7FS3BfRxUxXvamcKcd527NdXdhMN7rZkaZP9vIcNyFPf7RprkZgmkn
Un0NN/be6RGG18ZjaphPDqVgyMTJEpBq4Uf5bZb6zy6l6rTARnWsfnNe/+UjohQUpiUMsJcPL6+M
SM8uDTp1QbY3E1jR7K1Jyb9+10uUyOWnV6fa8t2F1I28a0uKFNowCC7kjtgF4RURMRD//n395UDH
JRQuTQ+B8o727udLgLgWSUTQySpk++KP9dkPSR8PApI3wECM+SWzHqc0+M05+gOBXWEcumnDzHak
DlZufgAiQneUc9n21Uq9eIyZV3YBM0kVFXPcYUiFC/x//539dMUP3VLYFgYLAQyOtHLQZpuHuMFe
NaGgFWe/GQLmX0CCy9MBdwGxXWj/P7dpWISFhKtJ/zCM68klyxh5wNqsb3CJYD4TT4U+rY3CIrOy
WQ65PHWRS+V2a8jxsX8sA7GFQ4ivPuhu1m0DE6vtwfrNrPCLrqWbbBlJIqbIcRF3ve9artcY0ZAw
TDF+xg1WpXD+phn+Mu+oVhC6C5DIPzZI4k+dF4/UOoE+Q4tH841pdYvJkHex9TDMX6P7v+/Ev7yU
Kr4ATejSsz6AQtgWERZVddVqTDdFvh0wrcN9Jq0T0nbG3d9fSw3uD2NSZ0X/x7XsDwMGnNVohwHK
iYzrbWiTmoQZWx9bv2m9X13G8qCi0HAo6ZRa+f37mWzfRRegV2QsAeEX6abp2iXuiL+5zC+6Afis
B55PN3BYjn6+TKIj/ZUOeE7fp+ui4mgI8/PvG+wC8n5oMcOGmWmhLsR9zPkw9Ix+yk0m/mqF0PpL
7fdrDb+ZklOYBoNPS3dJiNMGTuAmRm+1O9zEfvk5HIzDf3QbApk1nQT25YdH1b2uCALBbUxGeKqy
dDPPAj3qreZNt7rVfslYi7pJP8TpGz5aRw8HoA5i8d/fxS8mvp9Wxw8TH9Z8bmu2GcMuNB7myToP
ZNAkuVx43+G7Jv6Pasm/BOx+9XqFrvqkzVNbH5ueBIGASFKsIc32zR6fjew/6T/vL/Bh5DlGrVuj
8+MC+CF3SNr+vsHM3zyC+DDeJA8FdsoVDFs/9kW6QpseUtakcOeYxZUI5ofACk5hAkHXH421cK9s
H0xbeyXf4GznlPch3j9A4XnBUqVOVs3YvLSOfm2Exi5xt7KYbv/+lg1p/nWOgAVu6DS6gyzto6bf
LJ1GaHbIPVuwKeoGFnM5Xw0JhcKCmQLTyXadzzZoFLYcGvZHWoGFujYQ7e6yBzbSXW+LjWvIKwHt
MTeds49Ha97h3xLetUl/h4D6yqaUOxPLA4s9Omahe6qx1HeS8R5DgfXklVu1ayq94caAidxY1jmA
rQwbPKoIN9JQRcxhwa5q2pWpftfWfN7O951XAG3kn0fbOXuNdjVPwFA1QGEFJ0kqlebWJzU+97Ex
7SiyMIwc2cLNzlfq6xxomWbgUoMen3zDPTsEkk2efuNYxRVukQ9qrMGL2LaJcw5z7wRd+WTY8amu
nCdslZ+Qaq5bzG8XFWaRwQLPhCtMv67hgZ8sLd8bKVY4uFAFfE1nmxuI5BtbM67bgo6A6Vnlljid
jnd+aJ9jO1xGhrlyUFpVRf2ZuLkHmXtbOcktHKITBv1rnb+v9TcL4yqnT7bYQW669nacSBvH5ccN
jBWWyOvKrb/UGeI1kW48Hp4Mkb2djLs2m25aLdt48Oyi/HOP3UnsW2dt8F8mO3rGR+k7UrEXl/Mt
FEvw404g0g3zgfQluR0bH+gLNUpJjLW1HmrtxszAk5zGW5YaurQ5xMsljCGjp803TKU2RsX0z1DQ
lk5TnJNYXgGSvc2yfG7bfJcnxYkcupWp+dedHT0Oov2sNwqI50vbgnsrt2TRHhtgp5Z6GeG05ERr
VbWAbvfV64Jt43xGubwaOrFydQHbuWzlQjQJAXgE2RA6a62n4UlY1TeZTLcF6VM/xroquf5ZoPrg
bPLhf//vr6u2fMPXf1ij/A+9UP4XFoAdZs1/XQBGr1jW394TVtTnf1BVLPsPdliGzknSk6Zt/qlU
tcw/TBZbvE5wPVF1Yeaof1BVnD/Y8Dmezl9L4ZgWU+5/l3/5PkdYBifTS11YmaT8O6Ymhioyv98t
Yc4hIMrwPULJXl37w9qPI47OfB3Pywpief3AmbBfomz2gN6p05korcRA0l98Hc3xMixrUhzIxEDY
nVmo9uKXsTFfclzHl45HAJveaWezSF79IX5lQ4MLeGvh1gTE5LwSrb4W0XSWc4yNLHi4Xt2bcXCL
ccVOxu3NADeegghFFrd0cQoum2tABwlxloMbd4VKRaIvUWesCg1p03lLDxo1FofQsm8GAfg8h9Cy
mYkhUOtM4E7frOyQXyX3U8KD5Xxm5lxEZAmRzc0Dy06/bIOsX6S6iQix9h4ytAkLXhhAdg0AIdcQ
QfkSn8uGiNSdqv8U9/6DqABK7WoteU6z5St9fQK8wLhrHWN4iUkzAK7BU5RBfxvJGt89M6KN8K+n
oea7y61Ng02L+SYMlQ4fTL6qGWo84Qxw9zBH0ERpbGkQg7qsIEhO1rSN8uF77NbBVqfcoh4szmiF
PtCe4ah5QGrIWjx3OIoUHiisvnu9MQ8EcEd433YrX6/LpSNpRZK5UXqBQge6h/Uk2tfK5MqOEXxz
RirDl/uX9UBZBx5RpEWvl3bRyR4BW6KWJbnzrG9vBzPajT6vrBr7dq3b5WE0kQQbL84QUYoIcdLr
3BdBS2qxvbZBD2RfqfQs0gedhrThTV+pVQM+Y9nT5tJPUWLkBHaY+y7lK8eylCsBqEzpLF0l4QTE
VCE+wU7+DguIdV8TBF4T9roZp7Nbmcbm8ib0iht0CfxcJaJ+QfaTLIKAKoRp4lxgJfUCn6GHCQAI
N3SIlbWJiC6t97U2kkZie2D5U3GXGn2+NVssG8f8bibjQyPYAMqyrUEC9T4H2gi87eRbrUL+WilH
CGkQl0npd3fpy7rnnnUMDRIbXa6WqN5L3CS9b+adTfW3uuM3NHGWOvRpKsnjrJmquLYojNT6MQha
H53AmO5im4rAaGJ66AqGoFUjm7G1Y21wL4nn3Lo2aeB+KymsIYfrQM30GFfOWb16gnFZrp3PaUhe
ConNtW48EYmwzap2pcZqxXk7E9aNVo7g38krgByel/18ZXTY4090sBm7oJWfaWShkFkbSYXAH+FD
7PPYf2gy8YDpjzKXPuBXup8xDV9A7FymNqS10CDrlnx5CmgGUgK9J89vsJHl+jxQGjKJkOnipl8C
pZPEcO6VpOuHHGEfJCnUMapKlHb9umtraubTwDndIHWQ26H6dO7mhwZJPSMTO5xcjdzW2VpCYKym
xjoaTlgWiN+8B1RUauzfjbwBZgOxqkZ+EEAVX0CKsBZ1i/akSYkAaDoyueinphd/rxFYka6VfsdY
mOGSjdeGGLGFVLMRLhKPWd89NDomZUmhf8vaEHd4dJIm+TVUpxFfNtj+r/J2PZif2oBh7FfxK2FO
SiGIctsdqmPY5cu4EMTAMqfqgf5Nc9yXTD1+aWDRHU/xruq6b7lovSXkhOc8yE+X2bEDmbh0HihG
uDvVDBX17orAR2JFYTRNiowivnfXR4I5LtKeB8N5Qc/Tbs2msg5TjQ5SMrXlzoxywyYXs9XsrWZk
TyPC6sZr8WWO2nyN/dqz1VnhSpuQJ2MG90nAwV8NLGjYbqIMcObxnNQ+oSgvRUU+hqw0f2853qEe
HeuIgkx1d9kKj1JNAnjoaYsqK2/SPPG2kTZlq1GIg0nEyDTTrJdZjVFFA2OjnZsWqPBDBGlzIQI0
GqFekQATvgYBkvVC0gZj/TD24hkcMhx5nEZYOnXIbZfi1WtWwaMZ21veEQdZk78m1OY8dfFbSRGs
c6msdt3u8jrJ+Ci3pDpQuEvsQ5PJjV7LoxnO5U4tC6QyNIuqHCVDPMWnyg33xEK+/pjU1aBWGe3U
4C7LJ2Fr3JeaFZlTzuhQlZhRTQZy5K6rkTu73Lo5QaxH5GJRkkT9RN2iDnjzumbc45L1dZ5SJjtM
9zgRLJoEQR/SsS4ksHh0unYt7eS+ci/x02vNorvrkvtouFkiNTyA1kVjul8skhSGmK6EppUx5Sxa
loNFZXkP2A4/WH5BuSsmaRUuyqIjatQopog6BjR2Gb+qj1Dqfr0MLdsfnkUIkTIKr3X9Rn04bris
rZa5vBf7JnAerEFQQopcIqjpjVaaYHJZ8SOhVvTZ4n+1/Btp0vSk3n24fG9HsWGRZOm9jqF2od8Z
auo2yJtZAh5D6aAsTLAPcp/Y2Zc6Am7KqGcxGF+rqVyPJh9Wt+kihRVzfEMIyDknKDWzxCfRZ0QV
MEV5unUmp+Nh0hBQ8GH1+DNOjSSuPhgUhoXRXDUhycFqWbvcVB7wZBUrEps6kmu7e/W4Ywv7rNd5
OJUJgvXlAh//Jaz8R4Fz9iKVLGiXG6plR8w4rzRDEOVyE5dnHAjsWCipp5+OO4lnAjnArAm4Y64M
bXo2cIVGcs8fbTJsgFvvRUoOs2tNXwslz7WhbQbIZf05h3tX2OuWw6h63Izpb8vKR0bbKujML+1Y
kguMHRovVH8o48pTpkLIEXrzcXChXltMlC7U/KUF08lyEdGNGdR7fqAahDS5FrN/SLITPVjXdHY+
arQl7cEXUBkahh/7EErcg1jVhf+G3g2CvlcXiACoHeLPlo3Fi53x22Dw7IOwLEZ8dXN5eR1KGzzB
g1VZcxeXtk4dYjtHF7MMXs2E7d8aGuG6mIN0mSESWlSSHUkk2uPlXkjH4Ct1+9XTmUh4Q77Nvag1
7HIfZYQUO9QRwEie5zIker3E3b7e90RSOUo01Vqqgcr8ehTWj8+NKT/RxNCuMXLHVE0WVxM0c3aa
fLfWmU96gQAp8o/4JJXLmohKPFAWyEbhPYR85PJolycmcIhNrNMf0KobDDa+14ZijFr9dBnc2NmQ
qEUqQzEOb2XGcG8Em9D4u1DvlzjvfOuqN/Hjv6baW5qUyzKtzpbO2DarMsB1wbi+fBeO2Ax4LW/g
wtCYVdM82aG3uzyHDAmn8tvry2JOssmDUXf90mJ7Ug0gFqqp8fHzlk45robWRrPt8BZrNTeVbIJI
O/QfiGC+93T3yu+075cL2o13BZP1htBthiiJK4twwN61Kl6nUazdiIDhorlOdO9bUncvVsIpQpId
j7nBDGGAm82gmq6c+iuMCqx01exw6fWBiYFYKgnQoyn6bMaABFd59QtsmGnAuNtrk/Nq2dQVLzdy
+eCl0V3VRGWI9W3anQsbUwi18tM/2blN5UtgOluEhPOmDcnhmtiaa0myFW4fbIXaSGEvBpeKmZES
7BfME6TOD9UcqqY9JNlH3Y7u4ooggGZKX+OOVRr3O+rlJtSygi0/vMuTiRG0IFjH9yz/kFBYJSuZ
XuR5cbgQUavtOuzOZhCUY5T5S6y17L2DpMmpgR2sfs4wF57rQ2iDUpPts5Cy3F5Gre+lHD2i+hBg
IpSUGdz5CZIuHvb0iulM7gCz8ax6qOq5l2OZmJtihVjpMrBIc0YfNwxsKAs00WmMBCdFTn55C0bZ
EwJOSgrDuVHnIARY6KR1rK/Lbh85lVzBTef3s7vLX1/G6+zn95nMb3Qx1fuy2NtQlDiouQ8Rexg1
RYaaPBg1iXDh66xWgSLjJRKLGDf9q18x203qfJf1zl7NXEacPpMGsuszoO2JSAnVl2WCJwp2QwAf
Oyfy36Dq0+gjUjD1G618UDs/tbpMaoUdC66CnzxydOb6G7gZKHjVGL7MBq0MQRSL4NFGo+eTyQd8
HeNfP1LESskHXYZOBN5YBKe09uSWMy20AXCsxRCTRFNwWKgqsK6CXCG8WGq5K3uxQsCwqEysR+TM
rI+vxpcybpmThhjqv0GCC2SYVaI732dPHlogzYjUUX6LP+ruJtJ6snr+e6OrHsmt50c/T03Imvxe
7KspoUNhQR1e137si8OJPn15m3XCGtNN+TEdAzLuOaF3CDlCbx1yRqtT3reawl0OFU5beEv1H7ET
vap/By47cUUBqiRCzIKe7E9QyQzx0BnyLKDPXLp3GLIn1pzlWGOQ3YiTewloY1T4HX/0MnnSvGA/
xeGrrzYd6puxsXpVL8ZWG6FQbexJkwd0428avox592hk+U6LOyxDAvvmn4MsbZ6KMYeSoJC94KS2
BLGHn4FIxNHiVrWwc5ddz25/MJlLTBPmCkScRWtjpoQBBztdntj0Yf4wZDmyoFYn7VGN39I03uCW
t4xa/Qgzv11Gpns3kP17WcDVR7SAmzMGJznEPmcOhWoM5cgf3q3baA8p7IuOo4OaCaqSs7sVgOTm
GJ3P43MUNpdrXh7wx68ClyCDThmelqJZ4Yh3VndljoWEq4WE082xxVFnq1IyrhCIOwhlz/1w66kj
sfosa/K86SUO7hY7uHrgY3mBn4DkrsKYtEZH7TPUxnP85Mzd58v3+0yAlDChey7HvsJosKKpfpwn
QnOHkBYqmD8NGy0cr23YS1iRFqq/hgOzWl1JdsnGrp1mXIKGKFmQnoVWkx1Wyn2DGF0VoXaFDWpL
kgkqOdS9MYdVuL9Mfq7QH53qGm9tTl609JxY0coyh7tZ7TfU0ZYdqzTZwTaErUysipcDcIPaB+jm
9rJPFg2TegpvbU0gzGukWV/76KosOXmTYv1Qqn+MVewCMtX0jMvpt5qmnRb4y9hjwGgG48rSRLkI
gSqCQMc6S42hKZlAgOIJ7TdWR26ur/ohqHaTTlOGdnJQHTfj0J2Xd1XLbjqmZaWszu5Ieb3jHdRW
fSfHdqseQx3cMqH2niWQzOVwr0CRyovWPN7bDLdyc+n4F+DkcnR7Byje/KjFvRcgfKhKQY6ChoJD
nYENFyXHSw3mHc8A02HDHkPPYTIzTr3y6MbLBVwis78mlKwp4/+oCf5/pPe3ltYApP8a6l18yd+w
J/z2f7Zf5i/vEV9D5/f+CflSUPdMaRm2SbFbgt7+MGwFvMUZEFUCamVDp5r7DvI1/nCU/JB/IFvY
aHL+hHyNP0x4V7C0XCBTV7f+Pcj3UkZ9V+0F8XU8xBkYw5pYztv6h4ogVKc5jMYAw9Iu6NZNQMXF
7b6kcwxHsAmLk2czeM04RiAfR96qnNoXoZvWSYypA0EezRw+S6EtUJXUTKBFHhBF2OMuljuIavvi
YMnsKYUcHDArOaTy1pO1nJP8lEZymdXfxuq2RU4f+f6dmBA0Avm5LekS3oicmSRx7JvXIvHXSTps
0Rbvmi54jqvpKpD6i6OWxTm/cwBTwyjCbCddT1b7ZGMpiwd2cd343hr2uJJHg08EPtLCklAOP/Ju
pUXxhcCoded17a6qOZyBJBarIRXBcpgHjJ58NvYo5fQns4MoHUw4JHoIpOOpLXZDkp6alINQZ9XT
EUidPbxn32hFj2uC9zljaz2R+kzegV3g1OF2pqGAs3zbYlEDjFXPEy4/eDedm5JDf9d05VUXuJse
50Ab23s33OTjPot5CVvLU55mPVxOY5PHzaEy8c4I8dDKzlngnZQBnSzlpxJIeGrNveH4jxCVjVVO
CP20sYjnO0SJG36qAFZPrFmjctEbcA3UExJyC8xREAkuk7Z+dGodrqYsnQERY+Ax9wmjvJ2ymcPL
5LfTfzCt/L8mDjQgff3rGWNff/lZGag+/mOiENYf1ABQSuCiTyH6UgH6MVHY9h84GTPhmxIplfLC
/7M25P3h4k2utIEwXBh3f04USAOpMiFW8nRqRJ6glvNv1IYuQq1384Tl6rrtwQihdqXu4CIdfLfm
zKNTkJwRzKt8jm6L1nQWyRhQjp1DNjmi/dZZjNi27k5OGKCmHbG1mS2zxFLZrddlP5yaprmCgEu0
a6kilJkNQjxQS/hu2BRphGDD585n5B+Fob3qPcWn0rjqNWBiVHAqnikB56/T6DfEKuXz+r7kpaid
piJcujwhLEjvg+aRUEAvSTJDX3l2yFE4NJvrdtLIFEt97Nedodu1HXVgGFHz0YGBegoKfJonjCef
bFizY1DUB0iQhCyx91hOYUiwlJPe437NYYiqKzlcUNgH6RpbLGAzTB48AoStiuRJw9CXOjYQSk+4
l32NSyG2keAvK0zu6pvmGLazGMhD7FZRJ0HE+xosCKcjcHIKRL9pCeW/+3NLkAhisKMzYPhBY3I/
kF1aIYqio9WZA6tqE4miO1mFgF8L1H7A30AVS7AjkvFYX9uu3OfiSMFp5c5yPunUDNZdaSU4wYz9
JmLfRHSKihpsLHf1bsj8YvvzC8KeQLbHqiiQ0kJa+0C2SpyyQDyAZx66PQ0BZOSfUVPfkZewYHYz
HlADInohgqfxsPAjzRRfkWx6jk2vJzyoG7clNiProIucdQpe0MTsS6O0oQqYPkQlB6NwnILf3PRf
pYg4jUG0JXOFkUo/U6XXdwOoryYX21N8Az3v1CTFV8PP7XUhmh4vq3ZrEAXkOHQZVwuibWeW/OhI
jM55iGHXA4jTpmBZGKGMq67xWTCG8RCN4hCKFik9tuCmlXv7trNh1hrlNW4zn5pUfwQ7zx/cfjiP
yL5hv8LDefNwIUqJoT2mvYb1pp8216EbbUXogawYPq5ZsYX2TgYaOv70NxSnX7w8OM3YKlP+tGw1
+n5uh6h2ETIbMDlgzp/DPnAf7JF8H6069lrVHQDIK9k6i64WJTYwM+0wB/C/HQj9GsYF3Riu2mJK
iROk9BM81HKYTp6FGVGe3+mxS2X+n9PzL/qa4fxlUMCXggoHKdJWPvnM1+9fm9MaWRsNTFIkrteU
b3Au0cEuoBE26G+TtthiFlSCqWjXoQzCrYn/EWBO0S2nPMzOsee8mCEJuDKwrN+Q0k1TzU0/TcoO
mm/o6JaJRFiaH/tUmcZtKyMozaOr2VRHs6e+RNKbJwgTPD2+Ef1wlcdhtqskVc6cdNe9O9qPCbd2
igazhTOSBrux9ySiF5I1YiYVYWbFuTGnFU7J3bOcsWodHFkdGwUkeSkqnHxooKbAzLNncYWQ1yBv
F09p4jROtCQ7rpJ0b9vrh21QJMmRmPDJq67Ijwx4jRCWcgBhNih3aTcWZ46LK3XKOVoxuCPn2OgW
Zuh3oxfmI5bae+gKOzuw7GPRIpLtRLbUmNDJ3Q66g0WYc5eMtwE9fj+UDg5SJHrkMelIQ/Ipzdri
1koItE1GUOu6lHdthvWznhhfBmpgKzA4DCB0Nyc4JPqOrJfMMKPIVn0S6ruyGPKd30erIG/Sg4Z6
d4lNRvQiSnDK0WPawSZMKdNMQsNdQO6wXIf6UG3spB+URhhX+YRdb1D2901PsTnedzUm2uGUtVjo
28tOeuOt0Sp/xqBG6iHR/pHzXC9ZiE1yE81qPVv2qTFiZ+crRePlvzq7OVCmwvIza46pxICI2uK+
GkNzJf2YET1t58rpNpj07ImwtO90F/liN970nJd1t0mvyE9onyssSdboAP0zfr4TwF+mjyaRSlW1
JOEAaYNf51v6dAekZtpXcBKRLgfNcehA34dOiw5D72mHdKYk59CHvgSOu3UbWyf3IOvWYQrIu3AM
U99ZFbhQ2ejtsxOZuyx35Us92ogHA+vRcTTnOGv1Z/KadVIaKIL0BM8dZJpcZ6GstvNQgYbXQbm5
D32tuHI0n2XFM4+tYQ07qgArIhD1q6pDWGs296bdWZ8ora6k2RmHHCLzAoJDejAKDbKZ4NYzQanV
o353L3DmzgYNUfAALnhwps4+t0nA8hp0e5loez/s0xcfCTGUbypPfZ+4K7LS+/vSy+ctjhraEtMD
VSaqxbpJYv3aFY44iZDsO6e7HehFpL9J85bTkHOaKzRJMcUrc9CfSBHg/FMALoXmPTZZNr5Gxq1e
4YHV5nDFquTV9N9EWaG6UAMbwIraexuTOmCwya8GMuu9wSx2vt6IAwZ61pKgS5SCvvm7KebjDCMN
29OhLNl42GOJ8xFqyKdZ93GQVqGlV5Ovu3d2BnvCT+y97Mb5UMh1YVrusgis8bYqk5N0+1uoBWrT
ousbt2oxaChubHeK8ThhAOszU03pTVcNxlVeP9/rbotgKJ+a360zHydudefoJEyXPSv2Ax/3dWXt
40vIWowvCvBZVwf7zImJlgzNO7YFI6Q7K155NWrwZubcxzCPeB+Gv6qwYpki/OVx09KR3DTlZpZu
cIwn83G0JkwKEyvbthGJHUBsWy3UQ8Iyxmo99TaZsVn145T0E8vuPdpDe//lLaA6MoQj2Zrp0qCD
/7wI2ZZV21iNFushxM3N9waoGrX9DM0zeSCdlGro3D/g5I7SkwiVkEPGzsG2jqBE834M4hWB6gZY
rFMeBrw556r5Fo/VomjTdJ+QCHg15E6xcv1AX0A/DFeiM/oNAnCKcINVLpOKOUfvgpWVT1cxpaOz
HiAAj8gnL4zo3JWuf10nnNdHPCLbmUAkLRjuW9GfYmsKV6U9Tas+ZAgZ/lNh+WjTsK9viriAIQKw
1+I57I1Wd8f2rAGz15fGVKI6naPkRNuy6mRRdUUQKT+rPgUy07cp/j2nbv4S+w5iuKEym2ObSP+A
1zbZHRq/Ykb2ga5hHQbiVXu8jQ5UrEOoxv/4A59ebx9IEzYXPzI6zHWwsVCb8vjQkBKzGpuy5Shs
WWuVjm418Q4NGDb5WrCetSjdWp3pLlM0wgdCOV+HyRIIYl1xSDptC6BeL52uC/c6iS+koJhHt7cf
iXFKdk3YXvVFBDiR7BktZMP6usD1e4SW67FYaVNKxBVpN05oDJj431rFKI/RmELvEjlhT0NOvm+W
n8r56JXEP01VMRIawB5J1G85J8It0eb2CTgS04QmaWxCnWwFTXoN99tQwZT9ySszeLpWOW9dyZoO
EPEaT3N5AtF8nGwtvkvAZ/OR6IFGIIrEvng8gSs7O2OaPhPz59xp9teOmjPVT+12GvT0MRjkEV81
nJtyUW7x0evXntmYqPkupORZohSyKHQxJeLtJBf5UIlFHBTGOoUzdQhHrVy5ZI+t/OargXEfso1P
ibUL8ezf06jhnYYA+lhX+DYUnMos27nSM+2tqXT06mPpECydfkP0S8Go0krqIearaCZnbcczbgqo
1g0+hStsuq3QP+6mcoZ9EYT73rWOfH2zjr1TlSJILkJWcKPyzqOBg6hdpuZ6rrc9Tl/UlqJmU8b9
Ywv3CrrOlpKkuQwMEP5oCFa2gQVG6GyRrO5LG5zFtrPqAGfsajSrhoNkaG2A2Z5jXEVHso8oL+U7
UVrx9eTV1gpvu89MQ3ACiIGLOkNsPQr/SYuVU5nW7rrri+6WoVFMZoAavDr3RSyOBWYARMROalGs
dx11G8pd+qMv8ehLQrs9Dg52lk5fIRRzNklbjbshDJ/9Oe4OWO1xfgpcGHQi2tDHcIWykf0J7Hjr
TiMecb71551bIwR1qI5d6X1pU9SY+y1OVjuiKYJdMFYPeOEmm4BsnEaG+RG/6kXS+Si1Ri8aD56O
e2RkI9XFbTve4z/KzHrbG3AIDFw0l/FQfq7b7phP5te8Cxw0g0N146bYK5roVJYNYNmJKYyyQucZ
EFNtUt7UH3lof09a52vPwWqJZvGzaeEiwulB51AXfUmkRsqPUTM6OPZyLVwOq6m7YoP2Uo5ot/EM
YsocQtyMOkLkFg620Hgqt4jodaj9snor0nw+x/M4k2icdjvoJ/4ySP21L5ce7P62CHdGDwKCTOa/
iDqvJUeVbYt+ERH4hFdJJe/KmxeiLDaBhMR+/R3qc26cF0Vtde8uGchcudacYzrPkRgzghzcW9Aw
fLGorfCyTm2h9mbVYuVoWpNQTDX8iQgss9cSIlASy4uxGtv4VN+AsoCGU7lSGfmWHO4igNPe1jbm
5mpo5aznfsxWeRqtC1WF50HykRNOfo+MEa1QLF9YhOx7Zkq72She3UrKS0ftQjJAxZxSxyWzey2P
/pQTYtKqmyzNY0vufbmehTIuelip2q2fGGX7T1nWXYzBqvdUBYyxQSH4t+D1FhHcUWkX4Uf7EKWz
2jWazgRQW8mZtEzwPdnzXstq2XXTsFMARAffsB+SR7NXj4M/1gCQLVCXZf/s4TF+qOv209Sx88Lr
fWum9FlaLkEWojMX4pbPR2J8AYg8TFeF22IAml25n8op2rtpRMu2qs2HPrfMhwJgbDaUn9KiLsIo
P4Fg2dvKjg8M7uPDv5/sukEcIr0IaUvuHIOmc47/froBTfingh3l2afbkGUVGQCkbsP17DhN47ts
6mkzeBUhL3ZzI1gS1oqN3SFKhBDoAoHPAF8pLzrzFErXPKmOiMOoSO9CxqkragWQQiwm9FN5Y+jb
SPBK1CyW3raJ23rnOPaj1ynvRHUSb92h+5q0sE7g/ggKG5DnNMWJjbk49RN83GTkpu+MnpCFajjE
eRDuml7AC4zuh9aLV23cXuaqQVgSk8JWeNGxa8nq+PcwzkV0/PdcroP2DtKPi6DK8MCP5igHzZ7F
h6xb+k/qaodOA3GEmZeRvSQqlsuoR5ZFXVwvOzmLM0O+Iu7uidaik2GP1j4t6GpH2BSvHHUIZRws
aM5glzaZjEg0rkD5waEvGCd7ePXHoAOzHEtABU1/8u36rTehz1teE92RheYygIV0TjusO7ctiNjM
m06dFx0IHGuP2fRVR721q5y5h+dPRLLnGvGRf/3RZy0SZSRPcUl/3+SaW6L6YSbq9/1dnLoj8q7n
IJ3ni2U1/VWx45gxIAUv8uF5t+rUgHKIp8LdyJBziUMeLafL2V4Ew97xZ/fceu6Hxdp7SjrL2s0e
+QYVYFVoAo65IbSgvFOeEWzJMiiYH6fV2Q5ITcbC/p3HdDHNznvI8iHfujL4JszN2WBheaD5Nmz9
3jCIhXAIhzKt9KRd9RuWjfEp+v4pSpv4B5qsS8PDTX31pjvJfR0peyNdytXUGwE86jjfeCj4dze5
CaDBB6RFt/wLWItDnc9nx0H6MrZuvR29GJp329o/DtmYeZS+s63S9lRyhw1zXsjEec2oiR4jr7gM
LRPhG+hKCL59MRXTkzu5v1YysSIN9t/c9e5BEhAjLC4TN9mKmnU3NQexHccf2xcIH8p/Anaz3XQu
bS4n2IZwvsHNpttwAgw8W0z9y0vdtH+G2DfZBIQA2FAcW8yWnPJBgfLYTiN5fm3dcNaZEgKxQiZC
dS6WQ/3sJEiDo9ZbQ+mdHq3GZT92SWX2+ypglYoDSkoWtdLuzlEGLUWRlLOzyghJ1og1dEgfICgb
DNQj/1pGrbtJKPVU1kTrPuvdE33NNxP4LuiCbPp2vWrNORZbVlnhtar75HcU6jXkFi2C5K1nGL7k
1o7urbFfESSE19Xqu/t2DDmzSthMYLDVcnbHaQnrxdprqvB0cg/F5Mc/nQfdokqsP9H4966n4nfE
EmLpiqHfu3i8S9s3NmAgwt1k4sqachhHSVmZz5zJMSdh0P5tMKm5LaeTrHf25tg+687XbzNr8bIe
++qKpSqjVpBiJxHhnmbe2J2dU336GrANcosjm1GzGzj976wxKI4x4fGLHsrSEp1LcyHIur5rVBo8
pEHCaMuDEpAbxLOERZN9un700NSAZ7D5To8uTJmqpV8GSeYYigz+ifT8XRr3wzei+2/DS0C31yEA
wBLysldW9TOT+2Ll+pl37+Jc4MhTzWdxg2zmKHIPvl8/FAAE1m5k17s4VhBTKd6BUqUNWC2j4Qb0
+gfOdbTfSaIBeE7/xtMe4OcYs0lrhsUbgnQAq7G2PkAsvmduBxYudk6zjOO/gnNLOK3tkJbjwnJe
qghgG80EOJ8zUMOx6FZQFK2/wEkPlS3KVRXG0cnovCdRFd5novt44aXjyHGFztiUQs3pQzZ9N4/p
wOQTuo2KHpDVReMj8IV+ZQAPvdehoAfnVEiq4rRY1/FknY0Wf0NCC56zSFqdfKNDBG5kxiEzOUAw
YnH3TuKX+zyNzd0gKPesyb1DSw8cIylM+FU3iqsAwYGkGykKLZ0Mps5KtGJi3qLNlUyrES9FUC8t
3QEFq8m/mD1d0EWZXqgNKYidJyuKym3fxfPRpNZZVgMRc7DvomMKYGacpbUwbY1If4YKzZw2+2V1
KcGV5sijy3TcmWn1OxSWtwxITSNuR0XgvUN32UZtQhUjL31g6Y3IGHU08cSylmEGnxJnoztnXMHS
1WcvjtHj5p1e1aCpN35Xfoe8nXUcEYxbN7VJbokI7yoAzMQnnzvaKfcyP9iYLq+DxRoRpzFgLK8t
eE6UyKTNYzndoAa5Akppux8Ngh+oMcZjP3be8X8PnDandTtCeP7fc60YKBgF0SRKj+6Rk9t/H8Tt
J0QZiH2laa9rFZtH8zrEkXOsbn/z30//HoRd8v8Q73FE4OiLWN3ZbeNjp0HLvJKmco7/HlRAU86Y
CYTP1GPKa10Ntf1aeTffpqoc+whf8b8PfmQwQ3K9PdNlniJTGXsnsDH0Z5vONBzwemFNFzdQu87G
YvrvISnCl2yY12btl2ssmcHx30NMqMW6t8BKWGXeHEyrOvi5LbZapfPRjqC8NTgfiH4C4iZTWRxG
cYmijEV/juHmxf8eh5mYnhqs4tpGLn0stSf3rcsZtPKrvc0NuOfwSshyG7BsozA9lqbegaQN7u0q
oSNm9Nc5JSqNd3v5919Jr4arX1Lh00NV63/PYb0fl13Gd48rITyztNXnKtmRauSgO8pVdA5vz/P1
Q/+jtdiheV1NseuflJv5J3No0Fn6pSt2GSNHnTVHjzH4peSU9ox/aj/pabrSPJHP0qk+iSsUp39/
lgl2Scvy2sO/P4xCw1x6HKx3BRXkTfiHrj2IzUsRNgTdQDryU3u+/Hso1MBZu2GWgND/lgTJX0O2
OdOTRfjVivemMbvLkAGL//dTZ6PNbImKUjnNHyrBIVsaPb2Z2PLtjXbL4N7MA3Ef+dYzMVzhIeQ+
tw1dny2DGBA/sbLdOJD0LKpZL5vRp6ArIxBJPa0vsysgE5XmY0v668qxpH3G0tDtapIot3Mti2sJ
1HnZUa68Wdq4FxDP/0x0wwykzW+DacwCe0T81BZpsu5LvznacMsOtETbZTw0j5US3rsRXrwkv2UB
cfBylNvgg7GI4MoqDzgV/NS2+sGtkmhuv7gHHV36fXZHr5UhIyVN5OCWNmyhyLQlIYZ20loU1Xgp
0uKXTYPUlSHGnTiNyeE/D0oMRDaNfnKAaBk10tu3Q9GtFbe5INsXe0DZYhWzl2Y+Zeex/2knszkx
A7W39hjeBbUnYYw18WsuIhd8I47obnTjV7+o95OoqgeMXfaTXdy8DfytcSa1Q/vds8C1sBRi3hdQ
2DbWxFwtL5Id7e58EU6H0BqGE7Pc4pxXCEe7xrxUxnR7a9TLvqJRg0AUSKbO5mADnNC6l/TN7/MA
alocdd3+33P/+QNVHGIdtrzo8s1vDL0Q7rCbTafhV6bLvL9kpFHctW7z2BWaJC8GDG2YvxInQ75D
yuzak9jyEj3uJQrAepidLznrF19G2DroB7b22izNXUJOUEuwxsJWDgVFWa1pMJLGGCMu7sk0cwks
t2hf7EjYGqIH6aLmLuPwoS6HZ826zAih8jf4cShA7UPpIGpkJ18lVemuJpH9Etf21mZ1sqizZq8s
KphAnunongkKjlZ0ATGlVNlXfaOZp4GPB4tLwW06GzlR+uKNabo2GvJGp5Ipi+v56HvICtngpB2J
6IThX2T5ASQwIabUUclP60EXp6X4G/bMOkE74a4DfZSX1tbus3eRI+DmLiays9mBbHsbO8IcyxjZ
UkOk4aKmy7kuwCTTvWtPBoETFqkZG0rEdYfjb5El0Olq2b6XfrIFnbgQUXiOSufdylHrq6lHg3th
4r8Lx9H4cdrghkFe+f0kvnwA3fg9kxUyW73zvfKLQAgDch6nFpORFMp1R0xUHGFZLSkgNWZCspSI
h88ubssFgDT8dUgyiUw1/W0HSKF0CD+zuSOQTvgQYF0icDw2hNmN0wvDPHnHnLxf+YOnzkDJkTWw
z4ymoNcb+PinctdbFdq1NgAbswOye2vjSStlda9IXKuSbEOLb7zTyXwv0ZjdzQrYuZLtnpkCnUzB
kK0KjGVQvWivQ9bAmXMxD/MGIt+XFTewB00beOG8CZsYomakEHuN06qLGArKW48r2OWj4SzDcnRo
P+NRZekiGjDxmHla1UWJAwFQ8WNUgmiX3dERTn4Om25TzrSL5gjmpisvdn3Fi78FonOLiRSfnHU/
TAlMuhWvtIdeB8+gn+H8uGVxnzvdbvSNdx+txyIikhNNNztd5a5sRleJFN/ayOGsjckR2e9J9NaR
sM/3pu+NEwGh7G4E5pWVt6j7dFPk/XfaIRdBVbP0rHxZFc7RZFzmDW1Ev5l4qIwkqrzIoPeL7pZX
YmGSgCSp/RctSfUFdZ3chPdlmf4lVkM2llnzSthpiPv6puHWYYTmNrRWlfQu8ZSFi8zmleTzLprk
GqbXp0wzNh0cxBgSul2F2q3JRucOE4ux0KU+OI7eDwB5sCCOb75EH0dH51QkAmIH+NZFqasUI9z0
SCr5C/CpZTP1764VUgmAkrWLJy6Ql9Rtz1hIUDLHzVdQYYliGHXfC2vNFVQRDExuO9tvgUET2Xn8
YA/2Q8XhEwkHMVdxpJ+hxZ6MntiNMNpUyn4sEpyWTgrwY7wkHsF8CZtTLDJS2pzqZEA8XMwxY72u
+uRmoPO3ziBwRyLcxn2whwK2GWC16ImGdNaZybKeUNW1XYTnbDo7rklOo423JJfNB6KNBxphaUXK
YEABXXQxndv3zrQfOFXZSzv1X+p5hOdfdeQs27hmSZyncE6w4lnZ0RuSgyjFvDGBUC4Jnmm3ZS2+
s1Dce4qJJZLCLSMD6w6iLYqo9LXz+o/Oqd+zvLwUUm5bk5HoOLUkMbpsWjC20GF6E4YPW84//Yzr
qusjvRzz2LrXBgYSt6rPUfEYGA7CTGXiOK5Na9mZ1l+Hj3AU95Ufe5QfLgrFGCyogC9qLtouqRFm
NkfShFgcIy6dqPAhE1f1o815JGuxq0gfN9MQ58aSXvRLM/JJOe6n2ZIMZ2JvXYwT4c1J3p9zLpEl
IHbM+/5bms/+hv7YBiYFRrTRPErZ/NFBXuDnwHsbdQD+WjUCTR82eebHB4+kRA+OCf1jKsBa0xL1
kt9a4bQqpEfCkgofBTmE6SEyHb00Mmffs52iNCJiDoQgCZV2RrdB5O4To6N8JwnEceJ5RE0fvhYQ
DILS348qPqgYKkjUfAcG4OZODxFjyGHd1ui1OlnKVcJzoMx6KOkEMXA4ndZpEpy98lkmFkhiwzjN
MJyNKH3l2ggWUgIVCPwx3UYJtpQMT3gWWexLGIWHGjqjHx2NsYbS5P3mQ9yt6MrcDRpNaGBY8Z2g
/KBlaJfpCTtsTTRjVy3t3lzX3ECrSQ5/aVWjMBnIN86nk7a6dwDX5PmyAek3AxYMLZdqiYAdoVJs
bt3EfseUh+rO39JbKpa+a4yrmI4OyxS+iKYtxQoH82s4oxpt418AlR+04+uTh7fMwgNwc9RsTD6F
ZapnDOUGzOxkoiNQRM+KMUzV+k9zGr7kbX5Gi4SCv+9fbDC9oW/2uLaypwGlrW8DL3B6hCG5lz0r
F33JxCGmgY21vPVEC4j/o3ptyhuS847O7bEkssnCxyFH3lxUYKOiebHm5e99H05ryLmIDbupkRD0
VJ+L/OAqIqeSrn6MlZRHEvo4nZTzEvSfgpQZAYsaowOOTrmYyDzqDLMgvSP7GuadjfJipZT9EJWI
QAxzkbU5+DG6vkgbIEZk2XtJu6C6EdobF1Bsad+nOdZBNa/qPjqAobboVyoKFa26KxHU3+ac4dVP
r7lF581DKbFQuE7Jl47uDHdk4HBL62Rusfbc4QnwBr1QUD0OuzGH9Tdnbh/LDK0jU4PK8c9qSK2F
rM1d1kOx8Gl3YV1sOZlkTUegU7VmjW7xKOVf3mz8wGtoQGJpte6lWNsU8uiLOfhbGcYQDRIZmDvD
lIPS7cm0gQMgNYgr7z5wRxOi198gMfj7Bmdlcpm+GrpqjuVQVjG9ILXW3BbJAUHZb9RQjNqzjbXC
/zJ9+2Rbyl6jALoFWocd2hX1WvVY15rcL4iNeuxdD4VaEr8ywnzJB/psSYzLdDRfLURANXD4NYcU
0sSYAbsKUCfarfwgg2mVhk5ygXI6LGYfX+W/7zU29WWG8kWoMgpL15V8A+n4Pt46vVP0k9+O9VZm
EB9GM36mbQbm1UBuUhq0WmjpzwR5JQSTMwa5IdAtfIpkPqbJW97IyyCGY5pGKzF5V22N1xDTxsLX
VUa3KlaHYJwUZw8SGOmS/v9/k52mDiMg8XU91E+D13wOFF1r09OOovzqrEP1Ru6l2FtmHK/ssedV
l1N3yLK6O/Qt6YP/fhI+pio+sRELB9cW3PnoEJs80HZBWG/gTx/FcpQyLhbU1kxNSQtauo2h9plj
q31/U50CvaUVZToF3S5l7bs2sPb/fvr3UIqRQwCRB4azlWBmIa1DTh2apNlo7Twk8mTHzm08ZjVn
VfmY8fBmTkGktnmVyyciuPeFYI7X98kb0arGNi6/jFnW67axkgc5nMy+VTR1vexpxkYJnLtGUD9Y
oM9b8KHV3A8HogVM3LhutNC91Cf1m4sZ16qqqg/VawaGhnnso7y4M6eUS000z0U4jZvKU49gtv5w
ws/rKi+YucXpOrNoWWZtNR0VLd9tlf7AvyyuEzmyzLDCf6off0Pi4r5O5lMzVawmunseG/8SGf5r
lJzj2H1jiM9Jw51euXaOtvUbW8V7nhv3TRdQcrQk72GO8lnMBGEZZvMXZLnm1fcru6iYtbBVYQcC
jeEb0W0nXNciRUiml+Xgf6ZDfwYyccJD/9kb4tnNKBZ1fCQR8s5vgIjh6m3W6HWY1wH8dgP5zQK1
1NX4V1d1x3lmEss+W/rSuhVNDqlj0Xg1Rqu8cwGlWtm9LxvyIZPdKH8BEO/L7mFGNVxWRDqUHG4L
c5O2zt4og1cIY6/1tm/GP0BQFN1FkVEZ3mGef6kMJCOdd61c5J9lYtPhpKZAKqB/y69g4NzMNv/n
JBE9YBABtfMc1vZzpLOTEoQDpOGVMdU3GZOLKE74l+rL7ASH2k5OgDRfi8j7EQJv1VBvsZP+ldnc
oFaSDzpy7oyS6UNRI5gkkfKbIdu2raJnHw8jZWaXL7gvFrnXXDNrvC9m88yXiEOr1QfDkIc+f4+0
e+1L+hOqfdWmc+/J+FzRap6vBHzs+Q5Q1Lnn0R3WdYWoaw7Z72X5VVHQ9zC7I+vgd+qRkjMggpPG
Ep/YXw6vJQ6iFxUr0gxuH0fbtS9G8D4EAeUyQgUn/kwlfOFMHT2/fDoZkfnkGykjO9IrHOaReiLW
kPBHs/2pDOPaDNSbuST5a7xlGAfHykidNb1NRveczBlk4eCv9SsMi5OZkjvVaJ4m2/KONKf9mCUv
7aQv1fheEXKbl+21JYYLUkr3rM3sgq5kLUM8MjLiyveK5omgwI2tuJIUuntkImo9y3Clis0kmP00
fRyvHTTQrgkyZYyVWHIqNl33rQ05M7LGzKyYMXqUH9huV2QtZy2dK6qBh6CcvzI/RGPkf5PMR250
QFguIdIcIjChyW2Hx9rEF4cPOtvEjliXM3ds6gVEIYKFNbmm/ZGmk7rPS/Pq2+5vKI0vq3KfWpm+
13aEUXvejob15moSzKJKv5pGdxCu2otwbRczQWXtgyj1CfZ9mgbfYJg5L2GNZAxmoYQuflJJvEuF
hhJ/fnjLSvzAvn9P/vdvTZsFuP1wJPQ+0X/i5re2oxLIdvdRxiOZDqX+BM99FqQpQDt6SerxmGX+
w2gWr930lgUGOAWapsKcFuXkPgUOowuX0GEbDmBjkkOpyg9mnqQlP1Hwb3zR3BdDuR9zDvXe+OWh
d5usF4Srf21IZ2f2i88Ivb9jItn087fUZSVh/hfBLAdGr8HTuFOocfzOb0mjKd+iQz1UErwMenTP
lqTfkhlH9wsRAjfs7VnhNAYunTV8qor6nblqNQEUcEz8xwH7i+UxSK2H4G+i4zo72biUAlj4LJ6K
wIRTkslkZc3E2+ihoylDCdgFZYkrfGBviYlXd52X2W/IWPTLZVin58iNyLTWLCG+PS1VaB7QpH+N
0nscblDaMGKwm9LFT/y969zC0yB7cQsby97PwwUfoYsX3vthQzhklCDhg+5Y+nAc8KLb+t2c+mPR
FrjN5E4QhxlGhBXn1bNlr/PUvpIpjhJyPip219amENbB9p+dW0Ne4laECHTUQ7od+ITnETLW9Jj7
ydGSIzKuHoLV8EGa7tXPEQKExIYQFx9VwaXmNryDZBTlv9NIhz0z2qNX3+KZ+wVCwYsp0xe7al9z
fqVvDbtxapZQMTaJH+66zj0F8/AwcFj1ATPCWUKqRmW31nAT+doahuAdJD9473dg2F/biqhZpp41
DdybF/ah0SOnVwe/bYl4oxOAtbQHH8HxTinZH/SmswkYe4gVm+Zeq6CA14i2fI6+jZgusiE2XHjX
iEB6FSZrbSM+CJP2A8XlU2v91qVz9CrOB11CAwUMzvccWpdAPcXBNi2ba8Ca5uXNW97GgPjJSIHm
ep+guur6cctc6ky++0k0iPRRAQGt+6j7/NMNQg7Wfs3FR587DvwvYSOghlxMZei4V1cR5kOYCsax
9FEHwXslXsra+wpARtNDExrZHhyHdi964zmkGiMr74yAmCFjBCwfanhW/QR5ewEXdukn2IphtVLW
LTshDlalk57KhC2ts8OH2Pdfuil+QscdFS9kgL5Ut0vYzhaE31hLB9nN0gn4FpK/aUT/O9gx7j4G
povw2RZhRqMqvvfa9NDOvDbLsFdlkys+SsYbUwK2gA0ppHEQEl9jYVJcTH74K/L+CSoJvEaCrFJs
2WKkaqcVdGVET8dw49zCwZNzWA0v4IWqULw0jRXDcaTcyscF4bBPqneZK/gvg0Fz2LwF94WbxCNE
KlfXvuufSuEjlnYe+lD+cR8fp+Zv9IPToIuPOcJEVXbRNvV6Y9GF9pdh1we8zCNzdL218TRA/6+y
pejLt67vwXom69yU71RLgLdybS28hJ5DpV8a5Ix3nsfm4okjybDbYSzpLnnrLupfPKfeZ4a1Ry15
NNQ4LkQWP+bBnWuEq6Z5nUZxhVMOi0a1L6k/PLCa4ZSMrmIa+gVp1nwHc77zQZwaE9+AXcYPmTa/
zNQ85DE8HX41bZduiVyD1I7xiKSbEadceEFbrKxe61W/dWKBSP62UOGwvfhzso2zc2lBKfRS89U1
imRlWwxJHVaoDoAX+jjjPRIvZhR8Gk59RhX1VWjWcGxcI3kXZcNJDe0XeQyduoVC3BtGhTemp0MS
8xUlGVyyOSreREImJg3Cu1gXFyWdn3JkqZpyNByRPT4lCJWCaYS6QvIEZt2SMcjQomoGcNdFf8ZM
SmNyOxTOxiPBjdshrT5NlBB0sm7Ms+JrJPFhnNMYymxSL2ic0CAogs0Qc2kCKCClJNV/Tj896Xri
1YNVYinIHwaJTMH2aYCJ7ie+/b02MQYGJgIoAua7CobSSs/1uQ4VkSVds7j95tREjG11P0FHzWbN
6Op6xC26YC7TcuP6c/MrFPUzMCteH0tNLv5kx/1Ym5tE6u9ZE5wz541ajJokkMLwV8lQfzPXWzal
i14wLPDM5w1h6rAMGuYQsPbLjeXUX+TumiQS4f1DKuAMvA2oqOOSfiNhF0iEZF9srLw7Vh4lmRXC
DUpk+YaEj+8CO6rjXloV0IiM5V/JNurNrAYB73OObv1gCoKs0CdLzg+yRNnquw/0oilqgTMoyYfC
sAkeU0ifodPhBpvBeojmL/RWz0mo907aHBibLklBOGX4oLAiM6Uu0N02slpoPQHrChaJF5z6SPxk
M329Ub7OaAeiBsCrTpH/0Z1nCJ63eK8QMJmq/jMh06Fd/EKduop9/Qnn5TOy22ebUa2RZ+u6Z7/T
CPA44893uUd88jjecjdaJRa1vnUSmNZ406/2Gyobab+IFKKB1OaR5X01hv2TPSB2dHIqW0PtmJcT
rNZeMVRdfFFDIjFIQcZssOmJefHTQ94w5zCJAVpyXj0okRxwrT9MSXih5fLRbYzZvg+V8U33/kfJ
9Ns2i01gu4epZ7cxhc/vZn9STUnuXUvHSGjjrSRGlBnuxQ6Vxw1D+1XaqCurD39k/JhE6iMrQ+Zb
OBf1TScRXZORFUHX7rZJ+s/OAA7p9+0nW4YMzHffpmcvyH7nCr0PUdlyFRm//YThZhgPcCYQqNWk
SyTz3mMf7039YkvvhSMUWTYTGML51GnviZv5vgqfp8L+GRQ7VlHodxoxo9V9AqxDohTR3m2i+Tdi
3eJ75NTLrsXt1bAou95C2QxXScImCo2P3rr5tty4/KbCJUDoQkfre8gZ9zioe7uAKCuKGcOyn4ar
6Yi3vmDqREbm+0zerGv291HMJ4bYgiaqeeeQykKouPU8mS6EY7RJSX4lZvab1LdnNVtPnYvNKDIf
1W2ZMCHnLxglc2nWz+EcPjZFH9A1GJ4DRlNZO+Iepcm6bIryIyPNzBDxwpDjB/m+B0Rtkz09llrt
HYuWveq/Ek79jsvaZMn+MjniMKX2kyj8Oz9hpM5vMPDbe7p97PH38KmVJCTmD5L5RECcmr7FA1fJ
RzKKv0Khmembx6D1zj0TCkfLy7VR4mlS2Rvdg/PsNKsgPTPcfY1kfcFidW1Dhb3cX5lxfogq8Yn8
6S/j2NdO8SOSmqU/MGrwnfgLv8jzSJGB2g8lZEtRDUh/XKHKOo5G/2EXkuXL6vd5NC+tyNq3Sb8u
UgP0nEsBYfbvOFxPhTnsf9PBeSwKRJf5XZfOn+3tSnZdKgi7YXSGtJvwyc/Jrqeb/YCQB2ML9zIz
43VdFA+R4pasLbLeZhdJjX26rcNzC4mINocn8884yvdYtiGsgEGr6pivSljbqYv2WUALMU4PRrHB
t5XQoMbg4Cfwc8NhEXYZyxLgGU8wob9FUZHGMC1G11zgd3Xpi3kEeebyK2/MZ7ONv9MbASHxINrZ
8/BTOg7ChvgeK//7oHEoxGFhLArP3ElMk2bLHZRWeJaICTn0bns3zQGaF7s9509ofd9kI2jwJ8Nz
ZEJnL7Zx1SEpCI5hgKFymrFU+Ze5cVGtDXczZu8+fOvM16olB8+I9lIhIfb2tedcJ888pm18GFON
28HYpLU+pFwy3bwaYfUMmLC0JTARE8kTJ+s0mHbj3MGEVXAvgzfdFuceFnctV6Gc3jv0/SRuYeAM
xCXOu7+wAXSd2EhAh0ehJcJSrrQ8i3EXV1uDuaud+Yz1C6tZVPgDRf9NrvEfCRYo2SOOy8WPmSsE
m41sl+Fs7oyAqqxtbz7usDwC9N96orjeFPjhyDTPsKimwhmNYgsGp0oh8DB6KpaIrAdy+9xhk8U3
mlht/qhSXArWaEO6JV/WTY+pCPzw1cdgtP0ilOIFL8HBSmBDIORlsl+k5OSobYjMbRFkKNbbnllw
L1bGmFZcORq5JWR3E5bmoPAcqA8PV7OR9K/2ZP3kXf8MDRWt7zujwidBCT3ZHn7hbI+kZGMxq5HM
y426/BCW8SMN7zmI8kObkMnH6Ald+qMzHuUtLXq2gzV6rk04mNya4i5M0mvt+s8+UoWbyZ7Qs8m/
y8aREdH4QNDJr9uFv96Djq1PqyzWUVc3q2rIXr04fXJw+d4G7cFybBEResa79thx3CY/y2A8uF73
UaGBHcw+XoYNO3njqKeMQXkYWQ+Zq3/6af5UjfWFj2ZVWiMueB8zntf/H1tnttQ4sGXRL1KE5pRe
bXm2MWDABS8KigLNU2pISV/fS9zb0S/94sCGAhdImSfP2XvtYqds8zC1uCeiVP3tG/1YFDBIpXE3
Sv0b9ThgxDB7xFRDvc/M2nDFe2f3yKJDYploppYO4Wz+j8OQTby6LvaicG6QuLTNM/B4Z+jpeeQ2
aFLvnEGq87FIr52mRrI+EkxlE901mVToWdM/1K1L0Gn7A6TqJZvC2+wiTXPkcbSGH5phSwMpfdbA
ZrpZ+mz0AA20kMOXUZJjNlQ7hImHSdivwGGYEquf0sh+FKMgXd5HHQdW7KkLFBjMGdUNTf+t0rpD
959vwaGuBjrgvyHW7Dt6lsxTVrRnH7sovdnaQO3i/Cn1+FnHubFiSYAVjAsKw29hsAir4rsvZ2o1
Cy4fKnaEOHnFaNlpVgXJTtgZGdVEqItGjTqKF0Yt+dejrlvNQ/3ZLe81Yojy+2rKMFeYj6ANq8Dn
aK5rebNiCQ0yS95zhAJrViPUteQBdTlaSGI9SUiXEEyNjADB6cPttADZMH/dCKWWmNyzbi6tU5dE
uNBgztRYXF6tpaErzEgUMPVoL6rpDQdNCFCQQJ7+3YiG9lj/YEKNnuDUAr5EjGeWN/Jtna1F7e0A
sjlA2fceYzBgWVt8T6oxsPzKnVkNdL4p+xESejIYh1ZnHY7/CL21OcVE+rEpgJJrsfYQKRpYqSjQ
nenNdbIRn2j+SFpCrlsHu1I0bInIsvuw2HGRDBvMSUMwe/Z9lNnRCsUvw5ABmFDvpflpFjmSbB02
KEPEqxFpD2O+6LJt+9VmmMFswqTbXZT3QngbGnFf3MYRI+XwEDXOwcm0HlJM+7fP/tiNubdtWq6Z
rREe0INiG2kBiS78bPzx7ENjq8vpmhv5QU7Oczy2J7/H6oFMggr7EGZehqTDY8sZUB24NKu74UkK
+0NHSmKPPuNGIfqNQVgW+HMGDvY488MSczxo8t88JjSIZA8i1rhAtnvzmyRZa8hkX0XNnAoiq7Nx
Co0kXavfmWrZkipj3zvls8y0F41+p3AV9m0tf+8sedPj+SeJq3Yl4wKBf3RoZ7REsXksJvsiY/Ha
j9aHE9l7BkGbaAjfVSb/EhL63ofzVQdwXjZrqQs65XRHZMTmkMsZiBmy1DVG3c1k2szZ02Q4DH1z
Lun8xtNE5UWsDWOEeVO7/j212ZY1DdgpqgCMVtFVmuLdybJz23Q3qYVfhetu3drZZ2SG7KYwRiPF
5LseOXosHeR1w201FNlbTmVmwSQ2HANwkWQSl9aS2wSv6CVKnvs47J7mzucd5d4f7yan9LtfgkAU
Aa1ra642nHSyYJjcHuea+FFGx0Vv7NMkuv9+iYtdgu4v67PXoCkJZ2PdKi6FlIzSpHBeGG21rU+H
KIN3bw0QUcFyrOLZ4IZr/C/aF9WqQb6IBAI6nEIFT9bk79vd235xtwC5rqTLdLQKaYSBhNZS70Or
B8rL6uqX5RU12LiehokmfyFYI/Wm1/YtzXtr0quzl8j/PhjL08pwGJvP+ERCg1vPtwLijmfDqc+y
RxRbjUW7HTjmnEsHYU/UEw+K9i27/D5Q9EVrmmn+bmZceKUX82CCxe3XrbdC/kw3f4jVHmMNSg26
jbts9uJVJlHyZkZjYBKtwMSy4ga/rzXxOa0758yJ8k16cKpqNx6OJlHKJ4eb/TTb7rDHMv+fZ78v
/T7oy1f835f9vubTo1vBRzIIkgrBOSwP5NiBmyeHkH39f1+j/xstRqTo/P+9hsUkXcvCaHHbOs6p
jXrETlOOjGdx8hkD7ThmPnzm99ONoZwTiQxJoFmaB8mubeGSk1PtiwTO55S0D78PzMdHY9WW0C6l
NTQbhU141+V0/AYOEnRrM5P61Sydk22p9TQiEEa+f6DQQyO/POh2Aa1HRy61PNNamN3ZkODdXp5a
7MT9wNtL+yRWnP5gIxdYhOnZzNFF0Im9qKz570f98tHv07Dw7MAn7mQdI7+Mdj2TFdxTtgVFXMb0
rH6fR8MAZ7xCc1cAzE7Nyjv2zvTYWGLRzWgdcZiCDfk/z2u5pVID1hnhLTVmPdN3jskPiKIFhKDN
EXHBtB372fWW0ZNHxcax/5QuDwUzwIMlxZrOWC+3OPc0nEoFAxE7Ieo8sY3hkHrFxishoMBZqR9E
pvfnhPf3bM4MyhphELP5+1TK+sG36tPibstLw3yQbige3XEW9L0CZTCxSSMaHE5LTFZsqvYKE4eg
zJDgGhhA7fX3YQyj+Wjr5aWqfXkGOZbu6lJ8DF6OCSu2Z3n+z4e+a21tEUWnqfaTh25WNwqWHEcS
z35fSpP5vx/5XkdGo0eIuCl3adpYVzz71vX3o7Zp0CeZWIobWmRGnotTYjQCXFmutrEuzHvj0IBC
HN1e0uXpNGwKRyb3LtHlA8XQwoPl5XLUs51f5OW2G0oN9vb4VcVdRdtu0HdZJooXe8i6A9s9Mrbl
qZa7Nd4hhBGZN+7t3i1fk16zb2byRZuHwx40hFfhvTPDFrffTyOM3iu7LPAJk6OjrNbYUjPrtTZ9
SpNhqK438zGE6nvr/ZpfWDd/ohy0KR4N8+pxSoRDkuIbHbz5s4zxnHRdux6TOXsYaqGvPT8muzed
GbNJxQoc+tFpzksGovQ7hpSF0qvj7CC0zrnRNNMPFu6olbJi5zYtDy6qem0sb7MZo/ulmZPZVbbH
oRIRkxK7Z6IKkcR7HN5/n5qmXI6ufALOVYSwI0u2Ti0XEWj0Y8RVcfh9ZhHRsI0cTJ99hWA4x5zI
6C6uNmM+P3u2Vx2IsS1OViyRFhbw38PZJ824f4las3uwKOYejLZMtr00SI2a5AaTuHUQJRo1EVkJ
WpGQxWTiXFWUJLe5Vm74tH0rccTl4h5DYxRHa7AubWH0B0NIIDDYZx8efz9MphhUy/Iifuf+MlpX
dD7Rvl4af9Bc62ZTGNW2J5/oonejfBRYBoIpwyNLU2tlFZ16R7Vb7EHgZ8iOecrJ9+Lx728Tva/j
ABLVyR1vjWOv+iRAYVEfu//ouKG2aWvjhWrE2ialB5HPECxuNirrbFbTR6YzBKEDAmVUOeff10uO
lOQ2OdUxcqP2KQG4UpdlyAjDkE+/Gd2+pRjM1LnFXxo4sZ4TpFuYFwXg4pgwz3wEfoWvqouCtKBQ
TTKTviRM4rOuCYwhTl5vYDwDP40c/ZgXbbVnAdi2UQaW3Kb0+n3oUNCeXC/jloXH4FJZAU28RPY8
nX+f+GUrWT4J8XNkkW6n5Vv/fn8nms2Tb/0tHZswmt+XFJ0HqumQI21mHH1rVNe6gxal25iaTSYk
k5jo4dXez8DeCXfZXxdgDXLdI2SVeycPfZLJaVOCzzbB5UYNNDKbWYjEt2uxFxRjVOwt5GGRnY5c
+v4nDuvPxkZ5iDCTprf+jcOiWOXjGK3Sqv768rFGrMyJhiLRHgwDY3PtTtWzGsEzTMmljeufqDBR
J472O2NJIuGxJTffrgo/zPEpI1F0VdDfWeE15JNs9KAp7n3B3CvPysOc5ZREqf02Uk6h8Pk7FTRb
MadfTW2pgdjVpK6xXLXZIz7Gx1LQ2JpLF75H9VR0qOUBQY7Yu8p/uVk8+xZVrmJ4PQ0vXmKUnM6a
VyN0/9XNsZDhd0HNLIrygw3iY0LEWjlfpet/akjbVpMvHsPhYPk01PXxXM7hwWlRmhfjK1qSu+rF
e6KHl9xttg7hQllyMVL/eW6TpyFvtmzQDH0a/cuPELcZj6yqbsZaKmHdQcOVj64e3hr/MjAzqxm4
oWAvAlF6FZ2d7IYBJEA7vu8yjqdOTFdbpDd96WqM2eAgw07/5FO4bbror1vQ2coVxZYFo8ADw7yu
cAYFnYllXjc/aofwa78+2RkktBKGsJ2Gz1HXPfupFvSVJLVdfgJVOSq32nY65O+uumvN/G72GU3x
dnxxdH9XgeJjWbhKmzuT9McbZ5nr4BQvfmE8INPExzVvKqvYMrS5evPR6uTeL0rOxi1S3fCSMAlw
Sm0jZAk4fni0DVALc3qiOfWAsz0gHGYDHh+w+2tl/ZnyXd5YQTTJk1GHTyRFIDtI35QZnyb+sor5
dhfDays81iQkJgS4vsVxdJ1z4xais0Hml79WbnxN+pJuhY7+QjG4ThC1Eovjf4+UW9mkPepT+d3Q
/GOZOEdkVs9Ld6ssg7SfwcfP02fpMNzooi5wFKaLOnuJ0vTggx0Ss0+zQd9IpAaa1j1COSTNAV+L
YJLgW7TMM4ugY6GrS5Wm8lDY0UPiV1iaBvOjYvdfVYPjrQZ02pXe3PIrvVRmL/gsZvNDV1woeoYk
jwvxX4epIZu7bYP/dFVw/awykTPNZOIXkaOj033qegIlptbf2SrajmX9UTXJyM7l3aOwfUTpe63d
8W5P8wsnlbz2rgAV/0GnfQYZ9VcU2LrwPbgphWPtTD9RCFV5rK5aJB/yR4jyb5McDklfPyRqeu0H
CNjzdC8K46NzpnmVcpWQTLzSHfVkF4pzpBq2XAoH9rnvyK1BimofpgBrZ3A+THFQBJYOAaQbXi2n
t5hto3dPHfBu8P2CKOW8U6ONNmir0yWmVWZEDrLaB9dB1Rc1JWeiUX9Je6DcPiohWB64emK8K8NA
r8+sUfn25mup0wsUjRkIn056WLYXttcHEUrjaOKe2NXATtYqrM+GzhTluYo4gKuGuZoN4NUynjOK
7MGnrUgsJ3pJrqkUaPTE8rZSJcsbpFzGvdETVt4fUbv/vBSTIQPSRCIVS7X6H91d8xLh7PCkQQQ2
g7+hbM6ap24Sfx3Wy8TpyrUoHStgeAMmLRR7YTR3bSrpbbH/MGLqeuRnNG61cm07rMJ9VxnAzTNu
Dflaz/ktyy36KZwXMNvEKqhMClad4QQ+7/42eFvGu8mu8dqJeXW7aTBvzBNJOFV0yLvsqykEuPDR
pkXr3GLcqceRA14YaipI2ubDytO762zL0vtDCDlan/SYj/F3TmzEyjdpNi8dEEnJksCVCLWvmfM/
Gyd9emUzbymMbFO4xVmno1NkXrjt/oDFem/b5ttUrr3pEY6JOQWmw8AWnq/Jf9uWe5kUf9VoPNam
fBcj+3sUZxc76t6F7OQmdED/phnDDzFuLQcBfKKIQonluG3CLnmocjBkSe83a6ahIOus24RvGlg6
qnfvk9wVdOzdpNaZ8s8lsnTMcnsi3YDs+AyKf3sDumrXqaefcwXgIg6hJzIth5A8I5ecFvFl0PkY
CHyfJa2aHQ/hJt3TgsKLsSm638JhJ+N4GtYTxg8NM1uYZ+vCAlUAEYc7gXVBGVW7cdOgFx5/4lKz
NlmHNq0EkciNcRLglSw//0QGB1BZWc9palvreBYXUquWJlf3MgFNwx7Jz2qcOz6vlSUa2EM+GsO0
ND4J7WXWmL0XgnWvwwQdz9Ph94lMYoT67CpooxDy0fcpdHaQwss+VJgf2zQ/2QnLAS25hVQ85LA3
kCQRurlmVLZPmvYdqSTh2SgiXa0BoJX/ab1pTebrt6tzn7T538lHGgZ55LkR4O6z5fvPfXxk6EzH
0tiFi2dphK21jrGkrIx+fidcJBns7xHUTFHh9nb606gxbpyl5tItUrvcn88giVCZFSglSW29QIYj
QrRWB06n7oEfD1sHfae0x1cPoxlKwMc4Vf5xSLtxD+B0n8ksO/b0g+qk0R4Ve6gpc/vBc7NdTlaM
5iTyb04vO3QRjOdmeMcMyHIpFEgNDVdUz+jm5lmEmhkJ+L/l983cqdpwyeVb/FnTOR+7r6aPuAEG
3d4YCcLuxCjkOcu5W+j8ohaw0z+aYzB7r73tqDPzmTE3gOyYh33oteM1NL4NkLNcTIwlNF97y6Bx
nNpwuGaJXp7tTmlQOibM5VnIyBmJbUw89TpjNMUQOXSvmrPtwodUB08NyHE/xe4cIBy4WGMIHMrF
hOunJZSpyXdRRLj5vhL5vzJznpg1kUGR53lQt+GfNhZ4sUStdrVGApUpW+Ytcp/1IxJop1pGmBjA
0h/MTHxbLSWosA3tnTvj94h9F0qfTcYX6TDNekp1uuezwJY04QqarOE9qTHK06TI3yADrcrlNquO
Tm691XWf7xKF2WmExUpDC+zRKIqlUI0xdohsj1hbD6ZeF0ExNGtCWxFFxSViFapHdBqfhTnpz4ao
V3N618yKXxFcyDbVP/J5blgaOLpb1RzIsT2iplyxnzCj4eiPJbw8CehXxtTPh6YpaJBPpK3UVeWj
qmDL6EV2YAJxJ5C95zjXRo/OtNExDk1MO/bwvaKdj0+OHCbSg6urQZHM0Cufgkaf/sgGD5HV/k30
3nlyFxFVPUY5h1xqmVyQ5DhhfWBWPNHqUM4xxGQYgBWlvn1VrcXSAEsZyQxshYEzDRoO6zxAMHzG
7Yfm7pI5Zv8Bbuha5NqeCbD27kvlb3SHknAm7k2UxL1ZJrszXqJ7bfhftg/sG+rH1pWAh5Ou+2YL
WUcmGc2QxFe+jMf1XEgQgzZJebWiLG88cLMmUZYmTSEn+ojmPgyAK4/Yd8Mza/1jFGvWyeUIEhA3
OAbhNH2rOfvIzb4/hb5xMW3HCAiJoCALXXmLpI1qCHYtAe2knIGqnKPhX6JHtxGAl69ctfEQ42Nb
azdCJWprTOgKxmbrp8A5E+nsx6oBNYkoox35vWPqobf7GloVydJNlO4ykf4pW/3P0IYeqUmK1SV1
ngmidvY0x146hzpv6L14TdexX8fe8N3l7rjFlsJv1SG4cBQH4TfqWAzR375N9LU6pDnCjUL8JYT0
1Az9PtHjH8z8R1AKJB9NOj3vHPyzTOXGDdne4PDnT7auUtiWxRLk9N70s/4MLXXnIx8Z/C9LsuWr
MkOE7j51thvfUFnBysXx17WvTuufYrv9SFqBtGy4tsrmq1l4WHLx0bQ5saCICPNgavDNpNiNCFe+
WXwxYaP2owTk6hZCPyBHzdctgXtBmFV3Oc02YiKL2BoX9wHneXw6d6JT4z3w5BenSwW3a33SicJb
s+iDEc5uMXX1Q4OAKs+1f6YW32xH2/VpfWe1eo6TzgyGqHhMuuHBsxbTau18VTOtd6vtHvLyX9E0
F+eDNxnRAFhZpqkCx0+sk8Yvh+tS5BsNg3uQSrbigSEYBh9RonFA/7Bm5Bhv5pYiGSnvK8q4U26K
b3Tuw6ZcYjOFDOmgRLEEvG/fQyzfTKjeCh1aTDYqvp8JMqaqsWFVTTys/bvHLsf+iw9+XKJ+GngU
s76ypiY5qi6JCGVEAJVRv4Wmpu2ZWmrPecamh+NrlzquuZfzyP1LsRBp87idsaZyHnGra4zxZO1a
sdhY2J6WtKaRVYaRc1eaIGMSTFkdcoSDZTcfVHjz2tPr8RCXOSafQlHLWyVOay98HqeCg5OdUmZA
RfrjVTStDAbrPYCOnVU0VBz+aYYz06fAIbP6JSu1Afvcg2NiYfrAZ/TRxtNJtXX6WI3pT2o0fxvb
2/XjSE6iiaRNDQzalGZMMLyIc5mTa8dA4QU8iHesawNZ3PynNnoIVyE89nlsOXh/NjO4F5oQFySR
f0IXM71klJ0VF4tDw8pX9MxKUCZdnHx2OkNOhvxAn3RYI1HFZoKGy+1lC3SEaiDuUMxb2qlwZbwD
YvVs4V7dyHD8aclM4685r/W5cYLMkw9dpwFS0epnSkwGIFp8GjP9C20CIq2oW4guMHVw47YVR1Fi
vqN3UxWc1yHGrbCkid64hjSZnMT7V4OZ4czAlDBqlsQIs9l2yHo3k1H3e1Mph9lQ++HS1tpL58Ap
ZdrZeWj8GVKxm6J9GTXNO8cssdbqPCRdTQsJ6GzfCi2FrFSJ5lGbzHLHusGt52Cgj9yfpPbSjaCB
sRo8+heqoI4jidDf9X4LJsdIl4AzTjO5+8JatB8qzjlRKrD6tQnAKOcAa5khDkU/+cYzQeiSmZfl
E9Cue/2u6hE+sy2xbmv6djZrFkE3eeJ0qlBaSdp81dUd/GmDz+xqyPyesPMfXNaALZBnXKbMaMCN
peahKKx6y4TmHlUdVKhosF6ckflhH3ecnCoLN1LovLTOOB3hHH+NU6UOqu0uVbsLy+g96dOnqG5f
HJy4Kaz1dEyPjuW9x3P0B88wBlkn5ccp+eI5g1o8jivloovwGixzLTrEIaLukXlPTnAKVTkxUA7i
2AuQ/WNan4D04bzl8ESEzxbj2AV0yy62DC0wo+Rv7msEoj2ZJfAmM4xFAOMYtp3XbfGGQ/VsvV1n
ufVjW7Zn5jcY452Bg4NEfLCM6MMZNBoNPrLWl9KSgAzdJBUuV/O0rQ3robGwD4r4xZm8NxKofGYI
LTuPvmSGkeyn72pf9eCfuWCjecqIIKFCkUv6oeP7GN28JdTX/Yqq8K10s0u2xMxVFSwDpyPRfp4I
xgrcVDymtB2xhmNKc8IlH9KR3FaAHTqUq0nYnx0MKl3IyaHNxQ68Nts2YYsbO0aHP9vZw9jitsp8
Yz8vbkBWcTCtX9CiHHAG6CInrXjr+LuGJrABG7cWifGVDhkSZQ7BTW2BGxS+Id0X+IDa0UxHtLNJ
0+2mvHlDrcbU0PAL/AZwZQ2vx6nqeoeEVZVDUonZYCbONtOfi2KCMeIWaTCWOhHay/bliLje5yHn
Wb3rKI7kptTVQmibkC+Vp5DM3cfcM4/6YnPIJNu/46PJOUQI/HAYnxzdo0/QyIleI/GhhNSdwT2v
MWnrgdfWHDbd+Mkr4BBbxpyvEeIFRGiU59I38xWD6pLzr3jvmziQ/sIpjZdIPyM5DcWNRYSlIIKH
g3YLV9Jiz/E9Wn45EdbsIgT6LOYEnSuIk2Vt9acq5uBAPxxfavSIOGpvFV+YqgmhkVsz07dy6h7L
1miwJGaHrvRwF5dOYAg3YXjIjtcn8p7W27QYUH75HK80H9gPk+W1p2hRZ41GPG2LIr2dgXOOlim3
AzOuVSyYBVhOvTd8rdpONG6ppkLULUM2n3qVHeLCpuXh+cnZBJUQqzCwYqJykojhseqNC6Gbt0HE
vHESt95xP/lgC3dRm8TB3F/ZZvxjpNl7mxSIlXv3svJVT9u7wicAJestjowNBr3XPHfbtQhBG5WD
OBZZVe81Wq2ezZ1GZRgxysX9UJRbt4A56/GP69nitBfChnKi0d8mU2bQHrYMoEQTiB536h9xGKWH
qSpA0zoOhFU861nlvpe+/lM3JXPrZOBotOwh3rPvJCAEhOxJyU6+0vmppWKDyvRR5TaHTVu9OVaa
BF6DSCUcPSDcdfw12ua9yGvOq12xDRduTRnEeMJWthV9ZNWEv9qone1kJg0XL+xSvV3gOF1zsJN7
MpM/jYmvFzfI2e5GT+FoySoVIAJdyi16+kPpR7vUq9EBhDQIUgz17D6lsaWfx0UE/4YgeFqFrJdW
runPpq7+aalvAn2JLEAZDGPtkMDyJDnYkyIJ1dN3KDtMplfFK1cIXOWhdZFhE4pdETcecGnqg6Fd
fOyCD9VYC5TFzskt5TNGPsz1OoePyTpLI/2bumyqZas16wFaJ2uKKgOZ9M/C54AeGwkYctG+ZjVy
vjb7mByKV0xi59L+qMNHI6neaa2WR6Nwv4UoQGwwCqT45Xpshg1TZ2IXRBO4/Lr0WXhrz+DEkXsj
xYNCv4dcxCporOUocBaBO+OvRntAYWuvMBAcPD1EZwHgIsj7Fs5kSLZtMZUPtNfRCXXuPz1yHjBF
GOekNi7lhO87jZowiK1Lo2aGIQgHtjoXhlRLP9y6tToWlxaUnz/NLdGvx6621MHo1V+lCvPY4oBI
ozoow2FCnmxMO3x6BqpCgzx3F0aQ26YGgkynDdgE75VbvJluGRGVYDwpczw7Eu9HqJY/cTjBnpoo
A9GDtRbnMXcQH7lT4+1gUFiKbOMZ+ZM2TZdB+PBS7k00IHwNmwzvvUB2sSw7N7M3KHZSTC+Wmezz
tjl1WuwdGBSiCUSh53k7loE3QIcbTSLIG3rJfR8bO6Oh4WcDfzp6XP91MoSbyB0fYy37wEaK70s1
f8O2owxhbdjXWfqWRWnPe2eVSwjvmaGWbKKxxbU44gQDbn4Zo+EgheMG7zLVs4NTOSVOGnTYOspP
w39Ci/dSNj2Y1wztdx0YVEQBctBiS+2OsocFd3Ql3Ufu+VCfV5EFERO3Kvg7Yxr2c9ScTewUK6dl
Z29j19k0ormgySG0G+dk7jA0wkPOtMNHgEQv9G+h5f4Zrc/XbCXnsXE+64Tjre/4RWD2IGT6ZOyw
CeWvdbg0exBH0rMF6JKdDEzKELjmd5aOHkSlRnHe1LuBdpvRIbnp0myxMM5vCL/mLbPIg2rGcxT1
1q7yYXfBIttTQjxI7RlD5cuA7+LVqjsYzj5XnxMab3msTeuai4lWE8N+lDmVsC4dUw3fiIuD3Qqa
I/BPvEFEHLmcFxtVF7o+9Husnjh4F5e9n3cnbl76lEn8Dc+RkUivQbK00i315VWP4+3EsJp7BU6K
6lHDCH4tljC3cMC9vZTe0yzHd3yYt5m5DWdaVPPQfTSvHh8qkt3NflCBr2jeR5nz03nZs598e6n8
nNt0uIX1XiHwCuzaWOLZ22f6dO94lU5TRrN99LRDaT+wYA07jfEH1RizDoRwW2i84+b3HIDtqvKb
Tw3ewhaCyimpRXzVmASToYEOqbDf6sj5Rm3KSdL07pORbucIbI2Ey3FolWM/MeqqaJx9IQ6D6B6i
95UkpsMDnYbqhybGdIytEgx/WKXUBQAUVXcbXbveNOQz7J1RmwM3gdQUWngY7NKAnm3IYRNLu2BR
f+7yqtp0vUaYvIOTwIaLIWgTRF5zjOf5MY2lduiMM7FwxVl5xa0S6Jgk5sfGi64qCfHmuAIuMUbN
IkXY2zvp2a/08Ey6xpXGGo1UC8aXQ8glvpT7qCnrMBILdUn4Buu6Gt+y0PHPmInbmqbQVIYV8iaP
wU0zCkRd/b9JSLwwKMzCPn32Y++lhnuzGhWFSUhhWshpbQiMFPNofVWRuctnmtiVNHeqtK+yYEks
OESOMwl3ZgSTaCY0xE/zHzdnM3bEA0U2QXdu/1bTEYFOENhRi2Q8hhTXtRXYZCjBK9n6F83VN+5s
CsZNM1ukHn6HdtI85/DyQFj/ce3M2AAfxWujQZeCLQgKqhSA1FP/SlwrXvZ2QzBYsTFTpLFpxTHM
CFMaI8wX177dMSUpyiDUNCMw9WbT58ZwHqDecJUYmwTQElpYjGJ199CFGlV2B9C+1yjaiqEMjDZ9
G6j21z7B2Xsuqg5v8nyrlMXxKWzI/mj656jsT1YlSOJgsg+bLvAyhlv8wlaxKtj/yubOYX1pK/jv
kZnvFYZ7zjKfVjGmG1ifBbw5evVx8elZtMFzhq5InAeKuwRYYggHdUAbz0CONW7dVtTEugfgGHFJ
t9VC+joc+1uALM4XEzy3NeeTq+a9Vdf+LndLta5saFhlxHAM8PifpPH7XfaV+EDqMeu9dAJ1IE7i
szlQXc30H3RrD1bLoGyucajazkdcwH6f53OczWDlwZ20ClfuLMZzGFUHkO3xfrJmNHY6LHSly6Uc
9VgXorOmAf1QEwOmAmfjukelkzCvWJvQm1apwEgWjwV3NxE1cOCRiFdMvjiuI1LEV5hO1Epp1uOA
LNVO5PJrhK+H/Zf8BnICYBn0N5EBCterCI11/NqZzVcM8SIo3eTI2Jf4YAXhgPmutpq9fJMphWO5
832yLe5VhD3b8aiUJtfSA2Ipf+QYPbdFfG9E622GubzIyv/jhm20jmjMtnWLj0xxzRlmle9qB58Y
NNQs6KW+yaf8MtFJXaO4Z8f3GaoiIFWQaneysSHd+eqt6ut3Ii+aU2b208ZPH7NEuxQ5OJqprLND
MxTeGl0PFWTFR6FZZ69+1j7Z6IuR/rDzjgszHjPYY4IwdTtzLKfXNKEoKKJADklzoCseltq2MKZw
OfHQUIU9tx6M5ovZ+bJoGBzfW2PpyEP1SLJj5KVHUj96Xnm0eVfrSiYPaoBpkDEeFE63n/s0vqhe
/EQ2EbCasH+YC4ARikOQxP4GLxVnKqkRCE0WUABtmaWS84/UYPw05nnW8aFY+d9hWnIeNsOgBVBs
rvUy7kCRfMMu9zSO6WWIzQNsjLXwi0e7kNS8qFeNxvzUxnSrem+pBV66Eh+YvrVZ7VpSiJJR7Ulg
umqtC707dwIbPPCaCem+nDNGbhyNo/5OlC2sW+eod/xXM23b5y84yTdabO9KcBAFQgc4pceW5jrd
qmPqtnvCFg6lF3Ub6JJu9jISECy96mWOvEehxJ1YnTeogpxr+mOebtKphn7CsJBMCGpn+/g/TJ3X
cttKtG2/CFUAupFembNIioovKMmWkYFGDl9/B7RP3XNeaFG2FUigu9dac47puv4lNcsbePqjPqp9
N9TfCUVhgzaNM+YfqIRyW+jVs53SlzWxGOWn+d/NP2GThafageSPpybRo78OSrjQSRHY64ibveSz
tflG9fheKvEAjIqGA0pEK8bHgOupps/eJhxR8unV8owHgfDlYszLH7I9drkxPqMwvOle8EIqwaWb
3hNRnlwjf6q1j0p4J9vO7nqa/xOmQfhSx22cLnWMXj7tZWbHcR9eNWc82gpHnNRXMepqdHi3YfLf
Qa00OGmjNvl9FdMZeWbVhPfYxwqTu55skhA+qlk9zAFmYRXteFXOPv75HPOElr+hh1ixpDxBqwbF
eIcKt8ur/iBx0PsFxiUSgEyv+06ccj//HCibzh4WiIF8EGRqgPaL97qxaJWVuzAt/gwEQRtugTCq
ASuBa29kvDsV5ywr9mQ1gfsOn9yCBpiNFTTv3Qew1tvginVnRNDIcRfrsO764E8aUllLc+lI6xh4
NsAItn2LH7ZOrATMAmoETVd3LyNEjnfI8ponYSNCTpz8lk3mCblcaMfPaaCdemmbRPOltLHja1Yy
vIbIcvGi9DqYJgQlfOnGiH8gPJQRbW3eorDh1+taA+Bu/5yauFpVLB8zEqIXw1H7YVU4hrZ77bml
MIIk1GoePHhwQopM3BV516su7y9sNJ/OoB0ylZ8nelvRFKKIaT6mTFyUe+V1OSahfTFy71qb/Z+O
YimfumMPaqHBWeTO1u72blc0eq2Alm+3tJFB5ZKrJBhQJa1KKiiltyS/qRezm67SIYXMijY1Zo+w
UfvikYr00Qf1bpLGayv3IlP/kvlYMYpdTNOUkafnMVpKrH2IZqF2n/x8OIdiBEEgL76R6fPEccnR
nIGngtg499EZiOP25aQdjRpgBTUsS/rYC5H7OSPIhmYAKtLEhE+t78sYFee0V5OPMyENlyU5vlrm
p4SRf0wpvbPcS0h17ztWSW6t/dCNxmE+hIgi+mjUV9t26MNchM5AXjhL63+I4vi0IvQpjECTRBKG
x9kzdPRdO3sbM7+8W8UdRvOliIcN1f610tJTZmX3AAVpE6+EiJmsBt0d2KxVia1qgQib1nkUBuN0
5y2S5qFzu+tg5Te4Fp8+EjTUKAviOLbUpDsY5kTR0y4loW+hS0wzzMFiihHUJTaRLwHHk/nbuY76
wCife2JfTcbWGYvrqJUP6YnzLGvF2+DtlestwOGMLkhAvf7TSus50PqzcNcOv1Al6pcqpy8pu+XQ
1teuUoxxMrRDJimlhvGWGuWuQVHc1jdGZyvcQZ9mw77s5/4/NffXhgwofjFxMqW8zMWNRv+ir/IL
EcLXSMv3GjfG2DVnqUUnnxsPuho1AoKL1LxnIZKoFHazjDZRZZwTA+U1NJWc9cTJPGb+xZ+QASSt
fh+aJ4VveFSa9ap6AQq32kFJOlMzI81aug0vh99jOiFTw6NDO78IcSd2KaDykWELpe8S0SM7uQHZ
Cy0Er0HSI6jjR3PFsfcwkFbRhFHdoUdkf2oke2HpruIPRPDIGPGzIy9kSsDrzNRsbj6/BPx+ejxs
+9h5Ytl9Ni1j70LqMkx7BT4PNeLKGgVrLXaMRJxJidtnHfhSPTpX+b3Q3X9uW1P5D8nSCHUOUZxb
7bTdktMyxubVrcZTQ/rKnuYbsaphdSNMCAN1leTbJHqJGQmuQ68zl7VMNyKZHR5mVWwtW3DsYizV
eZWzaBkhLSevfHcDhZ2HFLOVZRRvdsywWsWInOiS9q8qs+/FoD1BxEsSyooELOGiGgeQpe80PM6d
1xNlxBeq2x/ThDdRZtz/NGxqB2iN1t4JotWWkCzZ2Q2nX0Ll9J39ND4lfaOvlVbh8mnNt2Yyn3QD
5ASHF7Xxs7ZcGD3VQtFCbq/r9jk0pq9Rkdqld5gKMp/z80BONX/GgLn6An2enm2wGLE1aK2FXKV2
lyadaN0V/2qHKoBfTgN/wH1qCc9ad5H2HiZwzywZHk0mDGl1IlASEUl6a23L5vqdoBxPer9HsMT7
YEbkxbQTLl6ZMr5OvowSgwuyV8ALkSOx+vjd3TTruz4IYs+j3oHCvRF190Pb+k4iljaN4my2zz1X
yEoJjY59g7Rb0AYPx2iBcS84jAVtqsD57kGuLqISPrxZwh93ags3OZjZIhqObWHHb3TRtp1sXiqn
OgL47pdSUIHU0WQw+CTso4jdrxAv08Jqp1lKWwQA1qprmmFvJmwX+CqQfDNn6g65fqG/Ocr6bBzj
g7oVNGwSlwe3vaZkyS5sVV6HJFQbVRc34c18VBdya2Z4H67o/s601Ztu7XWi2jgH0lklfeDHxDV2
9pvsAnPoBTXaPS8nym/b/zcCiY8nBT5OUUsO8V9SvfAOkhmKvp+za/8++Y2Of687lTCq5npv6ysv
34JgRTrYOKdIXodm9ka20KtU4G6EQRVYVhBVIQgQsGBUyyGOilMWdQc/QizQM6xZVFiocGlV5qHh
rV2Tk8RQMwTBEAdvTglZ17RhV0OPgnu68j2EuRzhCyP7ZxnRT2P7wdaVORiktrvXVjIeSFX41/OV
lnFDynMt43MwsQxInS64TX4J+0LwmRXsYjS278xb8mUd13+DIkU/rNl/zFgrkLPVF0KJrU1fsvNW
tSLxJLlG1Cm7hmJjWTWBXGuYkDa4rzMuKPtQG04Chz25Y3s41RQRTDfFhVlbcMALCs04+mdpkuz2
T1cz6/18VsfvCOa4dNYd59ZDiQd/McRI/XJ611c9gsyfIr1iQnFvf4Vzrb41anhu4uBPlKcBmMWd
QKF/MlPj0eMqoy+DR7UpWUrcViMBIZNra9Q3euf367Dmhcs4P9ZWvkak2RIBEFA7dtWeRAnq5+Iv
fb0l5JivurGDVROlBYdIJmFYmdPNyEQjzARYnSr75I0f1qAfntTkxYSn+pjOsQgGSFHQCyIUFxDm
8LkRI8b6zVHoWtb+1oGLCib/hTxkYxtlSys1br0BT7FR/QZ2AewdVEdrdnH2+mxyF5bGmhfZybXR
z0NJPn3smxACl5YsHp5d5cTDOfUWUlgCRWfAf8yCTHGa20vTYLGRRrIRaZff6vYroWhZtmFVrZ0S
Z3ZhMyYSvfaKuP8gxGDtpIk2Pk/+kLgQfqGsO7IAzUfwQMf8TaxB0DKcoavLnBV5HGoiUNyWYaOC
5leFiZU9AZIBsZPTpvdtRmq2HY3ruB2W6BZX6NnKU6hYgAgf/7RS+8Xt8hPB1OrVtNpXbGRcq70b
n/U8IxSRaXw7SnNFMy1ftA6UkUjaT4K54FY2KK/bkpzx8WmMyeuOExnAWe/p+aEdwtXvjTVsccR7
tPZPoq3FJg++2HrFqqON8K6n2bvUC/II+mwnQ5KjRtNO11lifpZlg+/bW2N+607hVoQNU4bQfLeb
+i2TTIiDMTsrDbBV2xUmQxxc8pEZm1vdMMKVppJNMXI7/FryCCDW47/kP5rLPvG6taP8k54T6TI2
hvY6OAxmjFY1p2SvGEUvM+Vc20o+MhiO4z3s2LJqzWUc3Ktyj31r3bZ2shs0uQ0MHUyQZGKLqtmy
Utgbg/XE17sFGBqoeF9AunyXcwYXwfW0FBoX1ZU9PiNGh8UQ+Gy7I5is1GWPSx5h595ogDdZcy9r
JjlyGt5jfUTRz9naaYgAo1x/YpF+QBa4+amn1nnKxTOOt0RhCa+H7Aqk6C3KiCuCG1rjrlsEmcO2
bsIx8tEo2B3qvkk+UROfBllslKt9BJ4XL80khXrSDNB+bApXW51Vpsi6gvfdzHr2UiYfOAp+5moD
ndXWQXgZte4lR3+yGIaI/IzqnJrut2sM/1L93clqZh/9xvboIXbnPs/ZEjvwBS3YJPpVh7ZHvTjg
2QgGxDbpLPWvOtRURDBm/sWCoB2JEbx/eEWmQn/x04nES0WhQB9Ee87n6PQoe0GBdqXjf0qt8qnq
Tk1Cy6iP0z1oLVnu3L7ekPB2mbsXJZPEsb0bpXXOatZun+QwtJ5TUZznL1j6wyp0NMJFqxttzlOZ
23h9MUO0jX6cumCNYuq18ox/kX3HfvUeaSziCiIip0bzudPdN4RnzH5UBCPAh93WoS9E9ASnO51u
jn3EPvYwdO+7zWA7CnkG3nCOxYT55NMbcY4QQeg5+pcexl+lMDcy91/8EAFsAWGXI+QtttQ3IU6o
j1Tzg+rpWavcVY1eYiyrqyIIq6SDhu6GAWvRfsopOw+jfalmfk6ig+/BlxT9QL+f3QhzsyrOv5u2
vmeee8MIEixWKNr+0E3jSszSH7D82SqO/rj8SGY9B/EMKON7j1n+8DfB0cXeWt6zKd3BgliYVX5C
qrJH/QbrzVy1Hr5hr51xJVyfjZ7EK+KlQD3kak/Oxp0wNNLg+0K7MZQFbGG/BUC3vHhagVp9hgHx
gt/qxHif4dv4UGNLy0Jb1hpSTFt/0w3ME3oyfWrVDxq/5Ri1O2mkryPtMP/TCGgy5hY1T2DGNAFB
2tl2xa4gq48qhE3WRKw77babz5mDfXKq9MkMaU45bGFGTQbk56i71zzOftzE+tMWWF1jJOx5fOzC
rtrCWPrTt3TSUqJIrTAgDcB6CTL15kSM/ZTHvD+T96K2frIkeUFx8Z6Xe7dJ3gqcP4xf9a+8VMu0
8x9o51yCMaefQtWXVCHnH4vgHyzdXedJ+ClAKSp3ehGNTXrEI2XHWFBuFGgwaZ7S7He5nMvKYKLR
3Qakn1aT3HEHtqsxCl/63MWjOaEVGH9qaFlZboJT1qJdYJpPdTfjfBBph1QjHaf2BdLIrZ2GL0XC
kVpl/kuYyB8Ba9lw/a0Lyq/V0ULLDutQErVXzwRawIs9FF5LUIaBE6Ty3r0g/wD1FcVqPRIMhqjp
LQxRWsxfK4RS7HGOLlwWkFjaw7IfGF1Gnn+2gr+eyZTJ+oXZ2cNuhDOyBmBA3pA50zM8Y1G+gZZ/
bi0EewaI/4yudIM8CBdAyQ3HuMZHJKh06r08YwUJKEsjKoRZ1UXhUbyB6j4NKWW8E6Fe19gnsZwS
p16IZxmELxkqlTTibssat11WXs1wjf8ZJA/KDwPzFqKHNuZQJCWCUaMM3rlB7kObnIWVSi4FXoHU
9u4aMvRIx3cVVsXRKZKNBmm3k9yDIOIuUdqss3pWWloA48KY153Ts97QnQDmeq/mYYohnU3nJJ+Q
jZduyHcUPhyTaRrXnQVZr40ZpQbVV04g55LswH+t422N2PwYE/NdFuVLmYSrjl9wKXrMTGm8hXJx
QqJsIGmKPkLabfxsPa+ZZu7NgLlgrHsnqsr7ELZII7QcGpP1MgQHK44+cif/cfTwT5OOB6NWT4HT
P6/KelaPcaLFScZrk/vo+9saMU6D9AL41KJ38AfWAuia50dor8IdmzmeME3dMrDvhEBZC0PJkOEE
eyUg0tHGwOoIdoC+oV1hv7KuvNJ6ugYBA1nPQ8Efc7F1fb3L8vLFG+pl5IAkNcvZseRxLvE0KDNC
XOJgFxbOm+ZlH1GXOXRG+VV7Xl3G8kaJwLA1tHc94cTeADGU+Y9XzdgKdng2uZe8HDEoogV2qp2t
rQ1DAwGen/uodchdiGgWgNYJ9eFtys03ZyhvMa3FknQFPbZptpTKWGjWnHctluwa7yohzNYe0b2k
aLxMYfxDaEOxBF9NMitcuJF57JBxdjGtz7F4j8iBQXl/tQML/1gV3GFdYGhgEuT1zmFUyEqintJ0
0UX1tQi073DUGbEYV8earp6VHDV7LYvsKVbxeaiTp67XwWbkGwUrahTjvTFAgzTu9xQjgAuj4JD0
1VNlUWNX6XSSAWSGti+eAx04nrkOCvvvFLQ9KDdskqFDDVbDtoJmgN7kDgvs3GX2P0+alySXr2bQ
vbq9dkJYuUZ+tdaUelgMy03ZPzoJwYsWb6qaK8UWAra+/eqdveyz26j3d10Ldkyn2TK5aku2IzJk
W5N3bOSCjySjsWMyMeP1UDgzKk20jP7d9Kjjcq8XFZqnbmcWBxb6u9dx4K9qhgltdVKxeipnjFYU
QfGvYUAXxHHgz0pfTM/918TWZxVpD6/4TkIkvzK9B0V3DSN/5w/iRp9/kw3TCiXP2hLtKqxnTm7N
qY4cg/THqKIf8AgBpEnrk8nrVprTmlb3QxGoLY+uyq4mLqFFDxnJ6jBDVsW4Im0Q7XD3E2re7NSy
35XrHH0n37jIEhFhHlKr2PbUTSEK/aFWt1iNT2VWQFzoQ7aRpc84vdQCxh1czdM5oeFve/F7SET7
Iqv19YRDjuunAWPJ2OXOHV8uLBMUpyUPWTHehO0c+4SuXkMMQj25DznKS2rYj9jWt24oX4hm+Y6F
xETUvTJo4qAmIQJ2mrXjWL01m/Le8ssPiqVTuvrFpoozm9ny7J0rKCnwljJS/rTkvQWg0ghEutxa
mcrOTkvshONQg08MZrwrKl+0bk3JCqW9jJ18lEX44scMWB0lwEbwRg3dnnYU6mDnphPk9IKiB9NE
JcH8omeEHEP7w28Y6KXlsxM22zBH1sXSplZW1P5MEM132lC/hoUwl6pD0GOVcPDaWNvacfSYKuiB
7eSSzWRP27r3n0wnqPZkyu3KPKV776fZhonqPR4xUQ1MrojGicWxQmRhqt74loXhLqQK977e+CtG
iJIfWyu3ZbcVmoxXUVqGDxm24RMq7fPvMxf0wXN2pdt8EtZknYX613dD8LBrpwFTRPbF79PGx2ld
gyFi+UqDh9Pg4sgdQhaB2euRR5ax1J4RbOpUEFZziPuap2U9bqsQuHAzfdhBWx7k/3/wWNPWYwYZ
UPPe/Qz5zv/+3e8/xfqKWqyb86JhSvzPfw3GiE/+7/Pfv25D8DYDzPoYhwG94UodLMvlgcEfkd/O
q1/l7GqaAvmMUk6Be5nhz/O/a/yGQiFFulGaQ3H4fXAJHNsPJOvOPROaqCHEmAO5bNUBh/3/PPz3
OeDG6Ej63e/nfz/13//4fc5pIF2BPOYFGVzs+f/3r36/rojQ0k0FcH1OI4PkFNczHX1OY/BKFakv
hiH+0kTfOEVOlsJoujsdEAK8To9h7FPbVUjNSzx7HWXZsvOGDnQSNhi7qU5QZJBipQyY3T81hdex
MmN1TNH2L2Eagyp/dkbuaOaWMTvf3A3m7BFD1KK7JPd0muNVk2u3zA3GlR96iP/ID1g5LZr7uC7q
TUu39U4sxh9NjQfR9wmiE7pUHsFpx4hYlVMWeoyaNW2NUjY+9mSWHptYIZnjP0fk8dFvJONlsjfc
3xWOMNbVcnwjx7BbjXOjaWSsuI0wpG3DtsbyObFOBjRjakhwaqIgMpm5oYElvsg4mh3NBX12GupE
x6XoR7eqZz6rHLtcB84sAW1FBCEKzaETQPtJrHwzKhMJ3sxdReMw7tN26Fe0aFBeeJg3hih7jmrc
OY2iBWXUTroqWXROnKglV0xlluYFNCyGKKN8TxxDnRxSGE7uSCShRk0RkCx0RaxnXAbmrI41Ou91
SbfMehvA+145Q2lbD00dFXHhnvPcpuCvYZjOgc9kqMl6kwwMtl1hBJehCf/CL2QKKYcd1yW5fhHD
nrRp9Cu4L2+tcDFjptKBytDMWNlmnD+09zo3ohDTI+omuF28IxExSbwE61qG7tKaaR7VSDZqbzlH
vensrUa87EFJwz96geNuyt5KDwxDdiA9omMszGzlVmR9e70bkHzABGuMEYIh6ed4m9ruV4xYY2xO
vGEn5RnqlbwhKpSwiPc1wRKakXGpzLQXO2P0gZLCV1Z6gjmIHqkfDYxtWGOsZMp3LseId9v8ypg3
d8SF3Sutsh+1r1ZjXYT3ttash+OgAWyIoMp0/YlTWfMS+NpCV2s9oW8yREyhCxkGmG6wAVR0cTgX
1hXaGdCsvmEXu9CwsqumihfxF6a+djYK4U2LJhF8GMl3m6pypKVvCYZyhOKobiGUbZ8GD+G16SXO
Vu9TEHJSuehNB20ZmUmOLIFJh1/UySarGDpbU8CBTXfjuy1+k0zif5kjSXV2wR5QrxNpYgzWs19M
7EciMxAO8HTCsL0Nwzk3iGTy51am5nVyuvXvX8ZN9Ma1FZzg2H5E+WR9OUzmuaztmMksLdHUIGDO
Z6R6o3P9TXuFO4sI5nMfxMELKQf50q6Vs/99yoBaw1Al7fXInkzpUZC75ibjsXT7izsVhNKydi3w
GY2fIQd11ozx3pnxGzJ93hp3GN97BfbRJhjLDAi4dS3EL/g5qlTd/K7Qj73Qz/QLumOixd3x9yOm
4KxkyKNVFIuXmlycl9h+yzgjJZMpOGMRMcrR9W/aMWSO0G1cEscqiMQpLYL1hLOvesq4yh+X0kzz
59+vEsPR+32mKWLBNMqhtdYD4dHwXT3/fpTXRfrfR5qmyZXjIKIfrcLejDYKUeEyNQPvmrIV5/2r
Q53uhf1NC7L47yxaHMnBeMOTjelC6LvOKMxzN4+Dx2LKWE40QtitqUD8gGAGV8ZDwjQGLGUYH9pA
9QdA0yIlw/Ro5HivdmVUt1aGb1Vhl0fNgskSzmCWKU7++5QyK2vVc4QH54DaeCWd0Tj+PlhizI+y
27pBzzkgQGPv5W35hDau32kBccK9ZqolkVjiJTdHPgr06EoHumW4BESFTjYmIOMlDB1a4amTboyY
EZE1xPq6D3EOhfSl152GysFKGwjnU1jOngNm4/mp95r44btdeGwrLErV/O45DsVz01K+CWQ3yyGV
cN+wkf7BPOAvqdjLo9el8wZ888M0OetWz63RODFmukruRD2jh2t73WZIJ3otR3Bnd+fMqfVbOkeR
z/bjTrcfBQlnC62jZ5WQdmppEURbyoXAm+onE6fOrrB4LyIaSFkQ3XRp2tuKoI696OyLlNpwteN9
FA1Xp5rM9zbjhBg0dbdsSwCpqfQC8CwkXEs0HRvdZz4fWF26i5Slv+oC3xZTlOlYDlLf1mRoEARt
6RsSSnXGkLqm8btrBgcGbEou4NtbXFbp2nITUpo4KcKgbP1jnbVwyT2TRlbgheUG9yGGas9X25Az
/pvXN5vEEe2z4RIZqgbsvL+fRlpNbLGgSSjL9K3qx3g75VmwKeOJ2y4mLoj5w03r0+FPXrv/fRD8
38/ktnnJOr+7tc0c7eDjAMFD9911g42mF8HKIpsPPzP5a13l+bBDeTntym7QrkHDvl9lavxGOLss
JpQ56ND/NbVWXWQmDlaUy/PgMhvsSGNaltgjVn1RwoIjlGyLDXtYVToA8oj5OQ5TlMsSXExdMe7T
hS2gwaTuwU+1ci1pUH8VHB96T31rwI4pJ+e+k02n1qVH+7CbQZJiRBs4nglahapod+ZfWFQ2GeFY
B0fICfEGhLklQ2VCFLtMx//VNLugJVB1ftaFMeGpVUFLYLa7DmnVb3ynQ86jyupkRHhOLffU4rmF
zSvghzP1nrqIXNesF6vJIEi30zbYSUwsG+60hPaB4GfOi5s6hgBoEVdukbV/vWj8O7Za9l649Gxy
LRB3TumCJTHRznPPmZauv8ldqa1zX6NDQgFlV0H33Vr9dpxVWH2Hq6sU/ZEJin7ODJ0HqzDOv09H
R+A8MgLElFN8anzGHF1RPVs1jtaRLv3vM31Cr5UlGodiy6dFh1hEZ5JAtG2WHFQTxksl7Idvl4g9
sRDgd4Ph/PsUjkW4ZjIGnI0pUk3SD455TQHsrebEQVYDmTj7wfT9Ldz6dA6m6cki0x/QVGd0QVKB
w9TqjfJwVJiqDNd+DORtAN10wnuabThHKTHsgUURRc2bsPQ7w2VkyxGCs/XCs3x0eSR3rfrOyvfm
pPKVZZfuJ2JxiDa1/XDMssFUo+MV8qx41/FVUT/soiFuf3xTgPhzpXnCdfU29GV3NHMLgeYktDc0
/3O2O5Ismo/B+wCU19S5jkRgqxsy/2dACcG79LNyZwwuZ9I5uq5mawcSGOq8DOGOuMjyHjKHu+fE
uWxq6Yer38/9PmBwYdyiy/QQz/8kQEiwl4ZLz5/mXDm7l6nYw2cTEQT6INzUnLnLY1AzDaF8pQRm
CooKJWhebEj751hit+pL71gGgNz9PGNJNGkX5FM2rVJZi2ubWyNdS2wt3CUum50RSIrT4U2AtF87
9EavJrCIa+LQysMyupC9dP9yKmveOr0wKf4j+2y3w0q3gAgMsRJvLKU0IvklLn6vta9oG8dgrkb7
4CtsXMasJofSKqq1vSVweg0BmIwRSck61pr0NNLzXvUOuTnKo3nRM6vZNOQab6ByOtcAOyQ/LeM6
DhellWcgCFzj6PQT0blZW5FgDgSaWQAq3A4FdIUOeRObeJT9cdIhPPC6ebkTbRoUxd+RGQbnZhz/
GbmTnmVFNYsaaGO5qHfiIh6f/Ro1sTZmN9ESaD1mzh4HH2tw5XQ6Kw6N37BH2RcLGmY9jBU7Etqm
C4biwuBh2tMNegZM1FyBIQgAMswWpla+exwFP3xtfAr9BPROg72p7ttm7zUOZIVuHFfUZwQnt06+
MyahttTPD0I4W6DGecYM2YA+A7mouPx+K5hoMLKdUGx+D56m137HLf4JjrjpsSmpepq6jN5NmR1b
0amb49NYrvHd7krkTHo5iqtXs5s4mTgyq6HBYgPGbML+j+6M/g6dw5fIs+GMG4DE4czcBCkBo0ro
r1rTB7vE98/JwHyTjNWL+ptBXvKZZd8FhyNy0rVraK0h/SY/LeijNsZUUvewMEenqp+EF+6bcOW7
hAEuIj3eao1LihxhNUGB1Um2HJSspnJfg5YMUcae9daaYJGPvX1ipJStNVJAt71hrakOXxzpFM9q
6Is1Htd8P6RzZ4RR/MjhwRQprvIYWEsfZNbOLYcO9oUm11hJqEd7X5ypbMm6gnO3TD1itMHM77RI
wUpsjfHcV/Z2qsrx2hoHILrorGnimC1xommJlqtIR1w8c2ECJYYOVTU8hrBH5BTKcFNVzWaSHdFv
OidkW09ml3MxXuYpS66LF3OWdqqOUWEIJB9SyFXJiGYjyhoc61p9rCpkrnWau6tp7I0dxxMa+G70
VIUVS5Q+W3kTfC5O5UUggBFDOvRqT0NFFE8uSEyL6npteEa0ApFOKwLUy6ocE2c95OFwFkUCNoKM
GfYSy7l5iXfOCo7JplKEZk8oRPNh2DIEj0/C72tED7NUH/zJm4CLZiozPTtNnaIbYx5VOqlzqC0X
g8AkDl4k7w1wjvPvg+N4yRFUuDwOlKZtSwEhUTMubQ/+vI7sZqUX+GmazOVWJLwoc9RJ2VH1XHHN
dbPup6g0ZA7wm1bsqvE6xQ7yxc7WZcWmzzvKtgajTJPHPZqOdIPvyFj3j7+EzYuL377WCS2idSHr
8ANm5IcBwGEJaila92WYP8QEUsWMzWk72iTaKbc8jkbz3fn434qaDTObHyRLh9YlvDkaCRyBHmKp
Tex6y0gWRIGX6a+R0zhnRr7u2XbSbNlknbeCT1idKEKqkyYydx3ahI2RdZTfB4/Ric4uYs2ratHh
+vj9mr8PUpmfzIAVoSMsvUCuCcJIj2k8aQjWKU37IbKP5OBsJqQF60Cr+1XV1tx0nT4cMa9CJVFb
rbeTc25uiC16rUT2yqkneuiF4y6cAkN2jzKu9QTd9amNbl4fmlsrMvvjmBUHzNzQzUvDwQeYTmjr
BCdrw532cTz4ZyiiH0EnBghLTb2nBeK8heZ4JkBjFoFOSESN/FTigeDkNN1+H5RsbXrX4aXpZXQr
8GMzXbpGY5tdhbXKAlvsRRt8dqPIzr8PiJywJJAphgccdTyxO8Mmj6misVhmO7vxX3kVkxOnJJCw
HFEWBTLcfirzS5IWwzaEdLScDBVeI6lPe7viquvsm8HV/RojC15CumGGhk9nk+RYGsoBsLLMGpDv
bsa3w720RY8iL1gW0RaT9RiM8hgF6FHNYmC8iMz4qfwuaASeq5p4dVsAQEosEWyVYzT7diDNgpeU
TnrSrL1Gf25xsm2EP/RbQeLlRuXVe+ZkIU7QCo1kGF+spuRcmSx8mQSXoJevOilEa2PQaF8NRnlB
G5QcwnGbGMLcy5yOLNqJaptHnbku7OQP11h2kPSJ6SG/+BrBsO2Aq1fvJlZHmRzkhDq6DoW9JAcO
iYZTxlscrtbB1M14DeIjWwFwMxleeuO7qOIXiI/dfhi0mRvRY/PEudACfjlb6fQ+yERxphnrle9k
xGC6AAzQvpfYZdsjfTvjNjmWd+grdQ86Il7NcbC3XuCecdH0J23Q6j1BPZjmhK9BzGbxVG4X7NCT
JMsSz7ZW/D/Ozqy5bSRd03+lwteDPkBinzjVFyIpiRIlmZJly3WDcNsy9n3Hr58H7p4zcpZATPCm
IkqSmcw988v3e16lP6Z1+SxCCF0JqfWXts4WMArE0OSWkGapgaTIIv1m7OICwps6fG4696Jju942
HGp2A3vqR8Uoyk0RuDzs2tUrGVn9o2eNKBnCsJge6qG9bCdOTFlicDMkq6LBXmsnHPurhTz2gYQy
3I7aXRtBMyH+cwNe1L6wq666DEmF9ougvkFYMbnhvodMeqEqdxDeb9Oe05joc4iGxovikTSKyGu2
ZIrgFSNl2aAFUI+lm85+iF79EFYJ4d04h5TTY37S5c4j7iiYDvH2DVtDIEKzbPeAKTsvebxFIIzT
g8OEGrca77Ms0o46T54QGJKDhsuPXirawSzzF+Ci4ZXf5ldIwDBS7bS7Uq1pInCkR3L5Hsz6ofUB
49cNDPux7h586yG1EMAOkUGWhgf1BFVks1NmO12wNMqtRjQpTw+/FjW3aW/7cgLnO58Qymz2XuC+
dg325KlJx/Rguz/APEa3v/5naAscqFTjUh2gunIHvA0Zz/vQrO19kurfO49ssdLRdq2FHjri+WHT
O0pwxZm1vEPz614kKar92Qo3qLQGCRcABI0Ayz5LkWT0aTRdhIMevigGxyQlYoSTn5E9dpm/5Sit
fDfUTTZl7k0CVvnfsTrFzdy9NXV3AkQXwmbIuqiQ6KeCF60ZezOJxvpXBbVMtPphmOFPeqwfy67/
yyqJLOSB4e8IBaN20Qk6RPu8xXWgmE9ueKhveDSctk5XZtsUATSpCVsvUmApBUNwqfSM4BTD+rbP
Njwe9qShu4g2670djeEuI/M2ig4pkbsjd48AwImd75AosLPxGoPl/ege+rzATbGZhXpxczOoU3qr
uijvfu3PWGVf9bauE7Go2FzDeLhqugIy49j3e9vhQaD27AKVmZW9sHMcdN6zef1LbtV5U9d5zd5Y
Np7Koej0W1RFPBHFqACUxEQ1UwlzT2DuoxZV7b3eKGRmJYXPVQ0PStKf651rNfiYplC1A9GRTqRs
Y8JvN3magz17tif/CnxX+bFpm5CQbPo4cK2C8Id5cRkTRfey+HJMC9Jhg2ZEv1XCSI283N+0Xfyl
GWKigRXwuBBAZZLzdJOQTUaMluy2PkWdR8Ro71ec70LuoCTK8yoJMOjBVboj78/5PnSCT76PGrv2
PMJ+pbHvvBAs1ki8QknSnDSloAE2Vd6iHtagoWsfHVE4Ny1Kx8sucfRtGWXRrsHB/QYxCWkVXWMA
xcRLoTXRkwzBdE+QMPrY83o6CO5Sgw9sD5jOQ54N7b6b949m6G6coiLA7jnohx0Vp5C5C51osq6x
V7qcEr+51dJvv44wvf1p6oFJiyG9wtPnurVG+9LuM/2KR3jk3176IyqA9Y6q+wSgA5Kdne8LDnea
PZKaMJGhzxNKzXqM/6KXzUD86yF0sJMiG/8SrHiwM0oXLTaCna2l5e6Dz8n3YIT+ZdWJ4NBDLiFh
cjS5ILgAaeeAt+1yG+q1xLtTur2lct1uyfHdolQYb8fDEBTuR3V8ZX6M5GAUd44dWLeEF8lAMzE1
bYBK7HjyI+mKALQPgKXdRxVP/7/iiH7BQ02dtV91tMKWN2R3gcCO49//0exhOzTohSZzvE8rt91b
rqPd+a76Le3JzjB4GodE1dj0TO7ttQpEmOBx4qHgJs5+S9BWI+UdgA0m17+OW5zAmn1kIWhxfCyZ
Q59nHB5Gmr3Cq86FEmJaB3cbvZnNBXnepnX7S1sW40FYw1EouLmija82dlkY9zy8GvetDhcch1ci
H/BZruoJcx8r6cuP2UwxmtJHdG/D4dfaRlKdqdvhxYc//uuf//1f34f/7b/mEB9418nqf/43//89
x2ci9ING+t9/fsoJZaW//s3//M3v/+Kfd+F3Qlb5z+bkX1295vff0tda/qP52/zPJ1P6f77d9lvz
7bf/2WUgVcdj+1qNj6810t5f34J6zH/5//vLP15/fcqnsXj988P3vM24rz++YpWRffjPr/Y//vwg
VP1XQ/27nebP/88v5wr8+YG3nTp8/ds/eEVw/ecHRbPcf5DhwAOdbVtsqZr74Y/+df6Vxi8Mh0w3
VddNy9V168MfZIA3wZ8fHO0fjmmpmmroNnKBX/+oztv5V4b2D81h5Ds8ixj8Q9f48H9r/lsP/r8e
/SPjwJuHHJspU3z4o/h3R881UwQiKcNkH6CGxfdvj2Hmz3/1v1qnqvHEMKIDxO3W9xB4VqKG8xqr
fvLF8wdAF5EV2N/woSsBJOe2WyndpiZL3WiOSZaRkeoPJtfmujAI9L5pv/98y7ffylj4UvOXffOl
Bh2r39wuskNiVfFXU63EczLkH09/uLnw4drvH44VZzCIvE9xLgZpRmYrBEM90CptGxE0uzxdyFIN
1N8LwU0LA0liHocgJep/UQYN4l+wj96305/P0Hiv2xwG09sWSu02y8YsTgnAt+kuSPzpiqftY2kk
41GU5UpTLZXi/F5KVwEuIBeTM5kvYkgC4kj+b3ujDZmBPiT/dLouCx3i2L+XkuV9rk+WKbDzDmcP
NlHo4bXHsQdNICe4anu6mKXKzD9/M6iq0IVK1wcJK+OYoTHAoCy98oQtuLCFgwXd2y4sBY306eKW
ZpYzV/dNebWpIPYLcu/Q1T5yJ142pwkzBM9qlQeC1REPfW5NZi3mVDq58nv+2kqMS7h043CnmJPR
jMCMutHY5m1bmfbd6e+11AzziH3ztbTKtQ0OCdxuyZJBge5utB44a+uTL+zgUbbS2vPHvbOuONK6
kkxqHfoY5N4qY/Cl13ir8C3KOl2HpQ+X1geP1EvfILPpIALYtKBd4zs3OXfuOtICkQy1QAQXOLdm
PUEnNB2MphNFM/46/eWXhru0NHCUQ0IMZ+9QC9ssv5OmMcJG0SMtDoFxcPVuzmslW1ojGjxn1BSX
T3ATXcxh3gug/mR6gcX76ZosdIMtLQ+CZ4pEK/rZazxJii35sXjHqTr2gKc/f2Go2vLCkGFfD1DV
vkVczPNIHpowvZQXX6CADuz+6+lSFvrDltaFVIRYPPTcqsmZy7fGiKO8FxYFajRSxk8XMX/hdyaD
LS0FPPtHVahrCEoSVP562X1yuTC9xH4L/r3IL4n6QMM9XdZSp8w/fzO/1aCIdUIAyaFQspr8ydgH
pd75N6c/falLpGld8IjV+a2aHHh9U3eIBWGVGcIG6wEIuSPB6PJ0OUudIs3wTvMRePDkciuMwED7
WxOq4wmau2obHk4XsdRQ0jRvLBP9IIkRBzfro6feUAJka/HTeR8uTfLB5u5DSHa49bVw+EzUwM6v
yQsAVHX687WFBrKkyS3MplbVwQ0OTVEo0FKEZ3H1UILJ7T9Vth01aNIEsZpPvBb4zc+4qzFtxrnP
HjZW0rTiqSp1wwHjpqiW8zUEdyDENZ6ak/bRxQq8za5Of9Gl7ymtEaYXisQh+fOW/LafAzmLT/iE
vdhNNJ1ZgLRIuHHc8VRNaH2IiUx1IkHjE2t4QSSKf95IsaQVwh1xsLSjShC91ueQtFn+5cSYdp1u
oYVxaEmLw9SjzdL6rDnoKvLfoByVF3MqEUCe/vi5od9ZeyxpPShB1jmNYScghIjHQrPB6202Hgk8
3qMDFZTeN3dM4uGHMHUVojSpYGTf7U4XvrBcWNJy4VaWUisiaQ/kpeMB3zr+KzSlo17b2AxYQXR9
XjHSakGchEsV+e08AlTexuqwqXegZO7LuPyqVI23sh8t9ZS0YnAp8QNVTeF5kA/Q7ktbLUzU4qbg
If/MIqR1Q+EpcLCSyuM9y4Ih5FjVY+rZRHJON9RCDUxp1cATtQILB4E6Inpv7XhG5xk7xULi9vTn
L/S3Kc32kRSEtokjxjIP8s3nUjOS4IowneXYO5P8quxb3jei11b6fWFxMaW53wOqyAf4OrdpVBef
JsUkCdELtWOYpO7KQr5UI2nuO0ozEI8tp1vDbVUkK6SVsnW32ywsjsjfgpVFYKkm0iIQmJzBs8oI
74oyfVZa45Pj5eAiffXM248pLQMT4sgUuhd8qDD84kCa0c2CF39kUsina+fydP8vjS9pvns5+Ms2
9bHyHKz6ABYgv7HRWa2dbeZ+fWctM6V57gcs9XoFgJXklmcnA0fXB94P4mGzWRCYXn3qt6cros0T
7r2ipLneizLwACNHd0mofjZQ4rXVfWjj3WQ4HZ7WOIdrsX6BPBNMYosu5XSxS6NNmv68M2Sx8JPg
kCeeSeZaI9DhoRUhk4mQqpjO6yZDWgbKQpnKyAIJo6ZD8rFOi+CL7UbqyqxcGASGtAgAJ/ArHQfG
Q5yNSrIVIg6LK3sQ2PicbqWlAqRp7+t+qTcmHgQ5ryx/iS6jhSofvdrpj1/oBGP++ZsTNPrTYCqn
IDi0QarwsNbpFy6El6um1bEDz/PzVhZDmvKeW6mTomfBHShpYzsOxYMZ+tjJOXFD1gRatNO1WWqs
+edvahO5QWPrVh7fOUGdXJGPE34ZOVmvrFtLbSVN+MAc7Mp3PP+ODdHdhFlymwO4vuwt/yuiUntz
ug5LpUjzvgocJcNzIj8kHcmbN/SLPl0NY0LBl4aeAmfDOEaLjWrllrPUZtLkB6lZ83Kj+Xddj8pf
71GCJURoL0/XZunTpUnu2Frk496okhhWDd9U1w018n1toqunP3+htXRpdiMxTD3oCvQJp6KNivkN
nvLWbVakL01kaSt9srBj6dIsD5wCEuMU+Xcc6oIrBFXazgdSsom0Md+droiYR9E7i7AuTfSB/GIg
xINxC3bV1QmgtsiRJvAnpkuqWt2Q4wbMU8Od7q/Br7P62sD5i8TbrK5t6CiYZyvmFVZRCcI0rL+q
vr/ALMUhsylyUMgDKOhL+5vag+F8sEvTQlmUJnHyJYl6HqptIniYyXlmMwvHR0dk4Q+vyCA4nK7e
Qj8JqXYaWT28SbFO9l3vbButuFORgGwrPfd2Sui45w03MRf/ZgGo26xqfTMuHus2RN4Abe3J7jX/
8+lKLAxmIa1ipVZ7cPfQ5gijw1k8ynil1lA1nP70eTC9MwCEtHiBriPvXjFg8+F/RQrHqLg13h56
1sc/EUKYwdfBTHw4+FNkZtg5B2be9f1K4fN8eafw+VnmbcPFBokXwuqSu7LLP4sqeYxVD/Jr290Y
SfOS6OqV3WITk3lkJJyu7txo75UoNSYwXNuaPUjvclV5DuvR34qZJ+aWRbFSp6USpAZFUpbxVOgq
hxbd6qZvFTKClDq6iipM4E9XYqnZpC3BaGtjQJif3NWN9hNsrk/iEw7isJguDN9Eb0PDNRbK2Uwx
rZXFaGEU6tIG0bsEysPCUw5G1SSPxqBraLnsNj/vWqPL+0EModYN8E4fLexwPMX+iH6dMGGaO5tk
ruHpllvqHGlj6IOpmjwtCA99kVfpixvocXfvRkhWMaIDfdOpKwUtTSt5h6DfeXDx07v5HN36eOz4
XbaLtfYILuUzlFYAqfNPTldrXs/eGdVC2inKok/7ZDKVQ45TN1YDDZ5LJv2vYtiIWQtDoirGb6fL
WhgIv3aSN4tdHE26rUNCe3TMOji2rE4EOTx1uD798Qs9JKRxFis26p6iLB49Ls57wbtNtinqKL0Y
KmToK72zVIg02uJeN/OAWPqtPeqQMkjVjfMrNQ2QZtYxKQvb03VZaip5tHkIB9zEoqninOhz3qFe
qTMzfDrr4+fn7rerJzm0MZSUono0HLIhLcdooI3gGTKutNLCqNKkUeWbZJOPZKHddpNAv+y0pI3q
ODq0bQsLsjW+ZrNH5Om6LPSINn+HN6PKiAii+SP4ktQFCj3P/eBCH/xoT2K0/f28MqTdJi3NvLIM
jBKmjhgGflKeE89vEMLh0JKRebY/Xc5Ct/8KKL+pi6fbbsjArR5DReCEqKg6GkaIef7KUrzUVnO5
bz5/JLjYJgJTm8xD0VMGkPfjrCOfTNHjlZG7VIT+exHCDHpOTm4L8NUTt/jhen/FzajfVAGL9Mrw
WmomaaaH7RCYla1Be3KmcZvbnXJbxKlyeboTlgavNMVVI1dAFNTWDWhGJ463DGFsx0gkdrE7rxvf
9PZ2mFo4QpWVpeavp0v9dXL5+0rs2FKlhsAIax4Fo5vMyprhtXC8drpyck9MT4NGpPaiJJ/RFnhJ
+JXboYsGihdumqHojW8pGeb27KRXKsaxS7W++zwFXeQwHVS3BNuRjWRIbKOp1Kx4H/MWpKKdy31c
FScncMbjOOmB8UDKQSgyJmit2NEmKDKgRaSMY9h0j4xRE//qzbgj/9iqBiXDYXZsZz/C0cOStPVq
HjqygmAi2jPQ4u2LiKw2f4Hh4Uf9JsRnr7uJq8zqzgr8O/IjC3nEeVmnmoUMi90ScK6NwLrXRbky
kOe5/U5/WNIapphsgWOTVrceKl0EYhkvwsalDk2B3MeyGTWcDHVVN9OPpwfAwtHsV7DrzdwMlSRA
tTuZxwl/DzTvWj8mIPKSyCbLhyAHJgjlVihsoO11jYRvtqYh/dF+MDnQ4Qp9+lssTC1V2hlScCre
5CecqwcjILzd2teObfpntamrSm2aW8PUjOilMWHMFSyh7EuygsebiLN71/XPp6uwMH9VaUMIoaMp
+BJShRQgsJ9ihAhBI9746vhzoEgcYI2VI8dCn6nSvmDYWVPkBbcQAMbWBl3vTZtz1MhjDk9zUWKE
oTiQuUZGyc/TtVvqoHndfTNMcvSFMDl75dZzeGbf56SFiS+QTvG/PF3AwgKuzgW/KSATqtqAYDQP
ndJ3iNPRclzG6Euji4JMMm1lCV/qJGmbwNigIcvSCA6mF4fujCdzmM032FaY7SXcI1PF53Z0guHS
8HtdWds5tHkR//usdlVpleVsa/pxNdYH30WR2Wxj8kJMZNmh7mA1D8lZvwlQVmkt9AW/b+N7Mn9n
G8m2KsPkxbQFfgvaUGe+uzKElppb3m20BN6c1xaHQItUrMY70D9pZcGoiobCuTrdp9r7i5mrSudJ
VE7ERrPeva1SyO71NR5+ZfsUB+hWX2DeWU2+sYLJwIg3MZoWNlaTRAYWcqXKWbrdz0kc3tNYdIN5
nZJTWVZXo1cU8csQZ5jKkN5Wac5uGnOnUS9Pf+X324U15vdhGDjGMIy1rt32oAEgtVgWrABs0cPy
Kepiu1sp5v2GcWxptDeuRl6+77m3qKA7csCLZydqPk14F22EuiY4WCpEGuymRoACF058rR3geZ9F
r6cg9SExTNlX8lpdHRZrrEflyinv/bmFbvT3piM24YEmzaYH9pE4N26auOr0bJMnqIwwQzEUJwm2
ZcclE9xybTj1Wij4/eXQcaXlPfAV0wmC1D80Jd7smO5GDrOZfYszgUK+nfoTD1NQMJeF0GyydXLR
pN5VUjp4Uq9Mp4WR7rjS6p9VU9yYmdvehrCxuhczJb0FylwhmAFkYYkh3BtR0Uz1oU98spwvapwc
o5saKlLx7AKyCWdkPEg6XpNQ3f6E5dMPP8AOpEW4i0dbheGWDtrqQvj+eu6485h5s9z2+O41PUkY
j9DPxgnccUCSgOXm1lkbuuNK84gUT/TqlRs/YZnkHmL0hMkuy4Pa256ep7/CfX9fUR2kzr9VICRN
IQfCbt6qRl+S6wLUCeM+9EZlBt3dgCZ2QEnpk184JX0Tke7hWkMV7wo9UYCx+WB8nX4nsIeZlItu
xJhSuyIFW1NTXLvChBxYK8pa2BlsGO5z1bpW6/O0SEpheqH0rsfmIYQSmVfkdLlY+XQWCLoUQ+06
BbKKZ4Uafj1d1YWusqVFVLUTJkscWke8cv27cLRDDXOdFob6WZ8vy73LwNGHBLTVgZvmKLYxZrUG
XkJNv3LCXFhSXWnva8tBd0NgTk9+6JszSyMzP6M+a2EMqnG7Eo5bWnyk/axPssnJaCVIYmaIe3vl
kBzZkCedD6D9nfKeMOewstD9ile8N/akHjFFAJ2H14fDlGaGbl6abdgAZRRWK5x9DRt/VHaOIKiJ
1a5tFkiKwzEzfjQ4t4u7Bm4UvgN9SKDlIrGVWM22XaRiE7dR4Zdpn4eo783hwsqDCGH1CLdDie+z
RNdf8yZsA3PlQWthdzCl3UG1TQdemRIdsjZ6GQoB9zCxAKd5PKaZw7RyrFsYvLIoPQ9Tl3R6PXpq
Paz3tm3ZmdUtdjlAhk6P3oVqONLij1WUVoNzCg+mj09ObtdfsoERAPvgKecQtdLlS9WQlnckgXWi
pa2LZM2IryqgmPrGjmoY6efVQlqOfdfJm5F4MoQU0Fy25R2dydD2vhPvda1a26G1pWrIq7JekeUV
w68QRWr0w6UnyozIe67Y7l+Z0YX46/XDgInZJRydCYhtPYZcycswmAg0YyviJs8wkvys2PnhoKjN
xQTfBHfZRo3UlaZeWC5kQYdF+W4bxd5jmboJuPUuxIaWTHaYytPKmJnHxjvz15QWC0NFGOBXdXMb
+GVL0loJisr5jp9P4M7GdyT0zQlv2chebDkZlkq5QwzmdE8vdcH88zcbb9T6eKXa2XiINFMHjenh
KeVoY//59McvrIOyxh54JOdsbRoO2NS6DwhBnzq9ewXgNUEewqjShnJxuqSliSct62GRChcrvuBg
VeOEgy3kveTKTOKMF0VgsoN+PWkZDKSVdlsYFrICH+/RVgsV4iKVInRzA8daizexHzukweUEmFaK
WWo/aWnntTUevSywEekGw2RQE64XP8awBrCcQfjPx72DELk/dtpUY3V1ui0XBoUsy7dKz+BVYgwe
AXmr1Zewqqvg0ajy4bzTmKzKT1vQUqnHdSMLAuBLnj48czX4dPrLL/SMLMlP8erE5Vjlkmcr45UV
1nDajfypzbnMnC5hYb7KcvxxtGpyuosUNHOWe1BEWrv4FuB/DWs7gtyo3bDNuJjUBJ3vGF8wr3K1
fmVALAxz+QrbltnoVFFp3fd20gDtaGA6k50Kibx/dgvTXilmITWIcOXv60KMsGxszRi+Hn7jDahT
UeTTg1FBFkEmCR8FdzQirMO3uLGcArNuS8O8DRPBOrwWgpv8M7agyvgX9qwBxqynG36hay1p27NT
1c9zxWgObVSX6ITj0nzxvaQEWgufbHu6kIXBL0upx0KbROgX1a0TYGdVcEj/rgp97fSpzzP3ncVe
1lK32CDiluxUhykzY7OHCu2E4b3lIH68iwm6jOFGQIvRDyq+zrrYKmSaA3RVAOW26COcNHuph05T
+xdUuC3wcyVTvYzDOLh3TBFUNzMAOLgtAKDSJDHLrnV9H7XxAFWdgxSogjydnXB7VIPDU9rZKla8
vRcQKaxhzzTDRhgF9ttxMEQgZTKlJhy+m0KMeBWsmSvdmVZ6c6mhpbXN6iwFuE9cH0a31J4awbGJ
9C7cGc7qR1lIHDmkOztgdbFU1740RVbfTyay3/M+XDrmZXWrGWYwOTeYaE9fYDPiVjN1kWWszL+F
kS7LhrXAHtVC97BFT0c/+2h2uEVjA+XHkb2ZhZ/Jt/PqIR301DEf4OlFOXrxPragscaVBfDSCaqV
XL6lisw/f3O+4KG4KtI88w/Yifk6GeQNNk6pMuMtO1cDwXBePeYx9qYYwyFJWPFa75GjGibRBPSS
7Fp3MO9d6ZD3B6v1K5L6tgCTAHaYgBi2NBP6pYktfOIGP8759pb86CFSknziLtWPGPhggWuNOV48
iWPGK6ewhS8vP2dg2zfx1N1Gzx1QKRBNSuaVL36h2F161pZoyU8aNQ4HYY9E45NaYp1qBtdxjHOg
NVt3gkPMMX21rM3QwaA/q8Xk143RrzyrqFLzmJZ9fuh9cNI8rZ2X4mDJDxokKnm6KMzsEas1veAl
w7WV1t1lpdlG2UqLLfWJNDHCWgN9CjP2bhwwBrLMvAV5kV+dbp4FbbglP1/4U2EMnWuGd7DGCD8V
BwPdee7nH33FgXGWxCzl04OJo4bb6Oe9q1sziuDtJEwHyxynaDKObZKll6gpsq3VleOlLaJxpdXe
Pw9b8sNFX+d4qri98kjwvb7MDZwjnZyXpXiYiV6K9zUKO30lVvD+0gXi4Pfq5LzQoZ1oqkdV0TxY
SFH8szeL8klRFaGsjOPFjpI2QW6/KRx4o/1EyslDXcZweNUGZz1z/AYcDLkiWGioloWyMVzjRvGy
j6dHyPvDz5Sj40A6ahWvSe3o48eYb0pt0rpHrFdxGTmvAGmH7MNoqH3V4GF6CsPqkvDR5O7U1lmT
wC9VQDoL9kqVKn7Wku8/gA+99Cdrcq8mxW9/nv7+7/e+KUeksZWxPaj/7jFnnx9AYfpJduPEGkG8
Cqj5msJ2qRrSMpBzxMPtMjCOTtuJexTdzqfAQmJ7uhLv3xZmAMdvM7LMCzsx7IEnbAMFGKdmhAyB
jRVWEzxmCfDR08UsVUKa+AZnlbwqSu+oNjZOqX6sWrioV7yNrYRTlzpD/F4PlTSqAHOD/LHE0veq
9t0fnmFmV1OvrvT2Ug2kue61pRYEMPGOI+/j7rUDCMW4htVXTisL11INpHk+JmXkC8GW4leB8s0A
K7WPG5KPLuwyVV/O6gY5uBlmcT8oXZA/h7ZLmqTnBqF50ZnsvKc///3F1/xbbDNWmzj3dfM7r0Ed
BkaKnaHXwOOQ9KIbF48G70WrHY5F+xKInpWdN4hl+EZthEbD+d0+wn4AZH2RlYGWfLc1Q9W/9oao
vQuzFYFYiUMvdJQzT6U3Bz0cJC2hFkP+PLpTsg3DwL/1QwSgkzM4K0vjUhHzz98UYWk+wHjIokdW
4fTOEBio1t7ofRs8xDunu2phPDvzz98UEWpVbuk9yzsAJ5HjrckN4ui7ub5y/1mqgjTjhaXanZlG
6rEXwdhch4ZbB59VZ9KrHUY4zrgy7xfWL0ea9/ngQLqunRjHTUfcGpmCOS0n79AMS2xd4Iafbq2l
YqTZb4Qw5uNEF8dSExPWHdDRNNW9cCoHDwRgWjX5VVVnjs3KiF7qHWkxEJ3BS7etJc+ktVY2elAs
okjfMbs1Nej7T9CmHMBrh0LLBEIcTGAx1rro7Rp30tJqoztvSoOboG+jx6gOzazm+GRUynUPln6l
MReGhhzcK3PVtOw49I55lH5q49LfAyx8gPSfXJ/VW3KAT/QId505h9Zx0viSQwZGTfCoLnzfCJ86
0a6spvNB5e+BGlOO8oV1mpagQ7LHUe9wXh2Grq4xGcQSDCNe5LZHNQaCeY8fLWreSBlwY1lpwYXh
IYs+qFA42WQoPiM6AR4DQrz9YXexv6avXeohaXHwwkiYRqZbR1iMPLPWDbnhqmu714Hetc6ZlZBW
CNVyCw1fIv1opUydXZlicrir2nxcWaeXukf8vsKl09QleRxwf0rm8zKinAvHRMdQxf5l6sfdFgf7
bcImsVKfpUaT1giPTK3anfDvG9V2si9AA0Z7J67ZwQthOectDPLbeosJCte2eDoKFcrtDrYazgwY
B1h26u9Oz56FyC40t98bzmosYTpkHXB19rryEa0SD1sXfsiZBJ/pttHSG98zhfta1WSYbkRj4q2O
+tMJ97WSGi32rx7ZuKHius3l6e+0MOBlkamDEsJsMcB8bg2lOhpDzmM8rsOxeV6zynFjXy+BSCH/
OJZ1hWNP6ZDcuIkHH8jqeRWQDg1QZLGyDcvqmci3ddOOVrubynz41+lPXxh6csgYh4OizSLBVco3
arScYOFzDEZLsnBNx/LPe9IyZQxHX/VtrgW+eawnP7MPHl7pr32q4WdlQi1fuyssVUZaF/zSayAN
55QC5O7BB+4CPt82r5pSezjdXEujSVoZRIb7W234xrFsdPIH/MLDLMsKdG2lOxZOC5a0ErSejsMq
7NdnVa27a4RTmDNjlbdREVVuq6BLVs5YS/WQTgmY7gW8j2nUQylDcQn0trP20ZDh5Xu6oRbO83KE
vKx0a4p1u3kWPdZergF7Z+Mz3zFeVyZQfQEHRoC1lhFPKxNxqcR5MX9zLFUF+gjPrDHCAFaGWQhN
h6g2hkKqZdvQK8KDgv3tSvUW2k+OobOHeioCKuPYJ2BgcVqI9Rxct2+dFR8yTWnSc9GBVan6/qOV
5tWGJhuv8wGUa8f+vVLEUhXmSfSmvSx8nSyDdfYZVrR2Y6Wjcqc3un7eFioDN+I80vvAGLIDMTX1
Oi0EXt9JkF+k4Pd3jm3NC341XDTVaoRw4fXLlFU+lhKmKdZzBUebSmmu6ygag+e2HTTMIUqSPfwL
Ky1vRNeG9xhMxXdTE+5FQPbGTgH+31yYQvF3TqElG+yXIZU3IB7xfQ2TC6tX8S3tKxzhQVm65Z2l
dNYE3nxqIjxkotDehpqYDYt629avewiowf2QgzK4U7vIyL8WaCzwGw5gp9f4HwosY09Ps6VOlNYj
TOLKoBJh99yDtTn2JbavewXXALFynVxYj2T5SJ5hZRdlwjzGIlEfR+g1mzionTtQ7jGmXxiMn67H
UjnSehT+UgjXWYcLXvIp5BH8us3baaNPxCVxSfh4upSF/UEGf8RWiAsmJ++j4Lbf4e5R498M9hWH
bw18zsr9eKEuMgCkzRQyC60yIcVMSR/6xNKvYp6MNrWI2Vu1uF9Tai1VZ14J38xgNfRsPRlDcczr
ylQeVBsnposYqElxZeA615w3xmQgSN0QD/OmDpe5IhlhPNvtrqnXcosXBrCMAWnDcpjfmvVj3hot
rqJjU+3wuoDfdrrLlz5//vmbNhLC8REJdd2zN2G1NXqKX13gMbqaer3UB9KRQ1Rpg0aCRafPJx35
peVW/b7lbSf/PAFqqY/nVUOa521XFnnkO+6xwJ7nttL78EtiVPXKiF3YOg3p1GHBwo/TtIgfjZCr
Tj71l37NVcdvu2YLIg1jxXBNSrXUXtJEb31dtOBkuud8aKDIB+7HXuH2Hvj6l7NaSsZ/8H6C0Sdx
9UfDt62/hGP11sYdpmCNybBQARn8MYJFMqDcx4+xiaFxTXLypTcE9UUTTOPKmF0qQprXeLPlA6aE
4jjaeXo/TiboIBUEyKFqRP7X6WZaWKRkusNYoLmoQG0/ww58wFo3vauVMINOgJEfSd7KefuHPlfx
zfRT3U6YQ013G0Gf81brCKX4UqtVPl7lZRqOmw4usemt7CILoSkhDa50ADJqNl77KKoKd3jT6Dfk
Hr3mSf4RIRHWMzk45dFsr+0k+35WO8p53uVoj24RZsMjbkeiJi7epP3WqpO43tahNQ7YfAbKmphz
aWDIi5mjOUlRRNPRd1ov2Rl2gMZ8FL669S33PFEqXnG/d9lYtI6iqhMXWg/3GyK992NSJfsCKONK
Ny2NPWkx8yMx9iHKkKfcwqy1j0GoXBSRltyGCBXuJs1L19R0Sw0mLWyU1FRuQECyxs0Nn8zwOidK
tFcmZy3fcqkEacjhtBDlbInOsY7IK9lZduN+DitTU66mcMIw+vQoWyhF/B/Orq1JTpxZ/iIiQIAQ
r3QPPT2Xtcfr674Qu15bgAABAgT8+pP4Ow+z8qiJ4G2iJ0JCl5JKVVmZRlwFD9sqUgDRvrgh9CW0
S8NHMYPJBhpLIr3dheWiNGkqaAFl0wBuGM7NRogL3s4+nyG9VbnL3mpYrhmT8YdWEfi+OfH+Lhan
906gbqdFWo6eDMH4heLlkwrdDKodoNA7GA032X8EUFqAV7j+Y40A/18amjrDZ5QBcrHjUdpmbVuw
V+ebmOc8i1vmP2bB7FU6cUHO7D8RN573CMttS2/YvNZUiLzV64sblTI4816TP7TkBT2j8OZgptjk
DWHSnXPUd6hPanVDKAJmXUavfZHle+hK2zwZJo9yuDh325GDIimCJHbHOlmf5jXcUzWwHCnEMPQR
EOWpiEAc2pGgekT1LhjlmHcWiDmlTljvHPaWUZikGwRULgNTiP7IuS2/ui7ufgAp9x7klpU2aTZK
OWRgoG3nl8mp1KkmTX83qsJ9Vzjjzvfbethm79Vu7freaZqiGF94uaoTY01zEn3VP00s+3zoFDHp
Ndw8D7sAWnKfFMxhPItqpV+g9T60O1eH5Yb/Ve3xagQiLmTmQrz8BeJZ/RP1Iw3dJTnOzg+QVQUU
vj3ShRAlguMB0T8VNbz4Aq3kTh0DA4Jc7b9TSAKIEYA2dngZV5xnCeg+oi9CTWwnKfmrnTcyQ78i
668G2PVzg3qCzHkBLhgku0tQuepnACGI8Z4D0Br+VS8I0oG6LYRwDWTvI7AxIUkBXewQMpwenLeg
I/ouQxg+cJJoavPp7vbSWuBE4W8wRUfL0iWT/qCh4nKqwW58B1GsO8nj5y5GxZZg+QMrA3pq3fHP
KvP0zuVnse1f3/NqSqiIAraoZXipC2c4UYZSGdeHUGzHiJvM/h5Q0tKNCWSsG6h/dYtCWlu2Y/dC
APOEwhtkG6C/LlgTP6+gDS121vlNS6TMxB0AigMGFzp6V7kocE6oyEUUGUEmhvKbHVN587ZFF4ax
u3py+8JV3hX0+/9CC668IAhbrUmftwqCtygjRJVT2e/sDtuAtt9fL5KMIXk+KXLV85hDiC32zuA8
W9ISilE7Xbx5+mJAxk1Y16xSQg+boqMTIDJaDU18QQyHlentHW7rwLDtmpBugL+ADhBLfMwavK8h
i3soj4PPN67AjobQma6K/ErlIk/BJq4Ww3hvf/qbmxeNG/cfrTOIhTUZfSzClUO7MQNEf2NTrAGO
fRp6BF5v92ObIsPddQdZufDU86uiXu8+S7rQH2JB7dynQ+2b4AIwA6xljQAW1NTi56yry1Ocd4dS
daDJMTIEjigbFM2vwRWqoqs4LyBgqZK4H6K/b3/82+lPdGA83GsEj10Ig+bXoPUoqn9zD0V9XEH7
k14RVQF2qmEnkJH6gPwVH4MQAXAG33RyI//IWYkvMIxejSsp1z5eHiD1neMazE46LO+QoPoBna0j
OTD0YZp6SeYKV6qP2qdweuHFFM73DgQBnJ3UgWUvm4QRC4VgS+OHwyPpG4DMVB+A9PqE0F0XhIkD
1PQ43ZU6Xuvh2KaODLvHCbyiKDlaHoq+EQn1O3KKyCGPCLNlmD3t5l4HSoWPG9GgyBEDCSXZuxot
5mhWUi0Sqn2ayvDRn8iPiUGqV8jqz9u72da2YeojFU3cL314XRzqQrmWDic/hhbQ7dYti2wiBdzM
daZu5RxqvmGvH5aMxXdgF2yfSz3l3fXwbjXz/4tqfRHnJLxSVUtAbXIi7pvBhYbn7YFYpsnM/3uO
6DyI7C48CRtvgpJwMyTFWu4BkmzNGwZduz1HmTTyipV22/6TP6y1xAPB95y9LIKtB9Oc205A7S4L
HyGXwmQCBUmXnVD8qdjOmWTrYPv9lWsAYQoPT3rfua9LcFMsIySnpzL+99j0G7arxnJxKTR4efLr
pM2Cakx9cQi6Sxk1jLdTZGjBYTI+jq3+AzyR5dccFXNfjn26cWfXLjgzUdKJT0cGQZzHiCukoZpv
x1o3zFf7Geg5/Ti88tHh5wzR6lPl7gbWLGtqpvc1SiK6uibOvbt4CBhkKGj5G7G2PekrW/PGTQ2p
8dCjQ4+pWUUfp1DGRvm9dMWxHWlm70HI24HjoEDzvXSDu3kF8DvcstOHpt5M3oPtqRJZJ537pYGA
MZi5gwTliNGRdByFcOZ/zUnMCJwjF83LpJ7Uc7ByULxWiNrf/vatld/en2jdMFZ30WzqM3w7ij0R
bmK9DyLDTJRdmtfBj2N9GDZbsDlUQKeCxg3C7frrWkQQMGCN8xx38vPtLmwbyDBcEgvtdGs2ob5q
xdsfdGJAfcF0z7ebt82SYboyq6FmBUQjT1QBJy9b5SMYWN1TjD9u92B5vYWG+XY+kATwheljXXsX
XcD/kaEL/VH2vHJ4duWwB0W1dPRbThySciGruvB+q67bHEa2OapT84hqlPO+G2S5739Lii9SZEEU
dw88pk+aTOlIgT6N1ndlcNDTCrYRvrpnFp+C36md4yuUoKFUgndKzlHbrHR6e0kse8rMg4+r13Vq
EPoRFGmAZY0w6zJfd94OtmUwrFqW86QDOujHTrBU0Y+qpE9U0I9By577GaVox8ZgmPcS5gtFVZ5C
9g2ZXjpWKHA4+jAIDLteIi2HUDN1CWpdxgmYJBwBKW+xfD/28YZRL4GMechVeC+qsk8W0Db/BFX0
+OVY64ZNc6/ngOxEkFKHXGGidPDoQiF7Z95ty2uYM6pY+MqhTcxBdhDfk0V8ALcAsroyvEYK/HHI
Ie70ZDmazPz32E/uUjulfgzcFlnPgJ2FBoQpF0t3PTRRZgacLJPyI9UMl25on5YKjgVku/Y4YS1G
Zmpe1MJRxFm96Nqp+D0Zh+66OrvMWba5MZxp8HmuHm1z98qAAzm7sVfqImkU9M6f/DBo22M3tJn0
zso6lGXeYoKQfBYCyE0IM5THfBffsGBWoDAV2OrsPhB0ac8kY856T3yomH06tryGFYt6yQD6GsL7
onAmdgqc6CWEaNrRBTaMWLZuXFYkCO/5siJS3+akfq485V2Ofb1hxUsdhrynvH8gq6gTThBiCckx
bnrKfkEPX10x2VgVIGehkJTvqnVFDBxHRkL7gDy2gzu3O0tsuSvNbG8xdAh8kGm4uOEqTkEYPGaU
rllSMqStvTVbfh6aKzPlCx4bqaGEJR6oM4aJLop3i2gO7lMz2ZuNdQNgRzU/ooRP1ye3b2n8yZ9q
h+wJ/ViOCjO3y1jnCCghswJkjqhAZZN+AX/qXlGlrXXjQtYqk7odOL0HUWyeXTaZk8ucuZTe3Z58
y1lkarsUFbam4xf0nofw58C7VZ5oX3+O1t2SStsIDEMu6mZqV2/ENvKnr2Jc/fNUd9POHrVcaKYU
BNQrRz4VJf3lNi7ROEGvjQ6AU3ZV/08c5Gt0chZ39XdutV+y4W+8S8wEr44RZWSxR+9BtN7XEJ2L
ELtF3RT1ExLrvDnXeb++lG3LWLJwsNMMkPIM9B3ECkpx8Ru26Jeon4OfIFoAgTm+EthVEG8s3zoo
oYs/sgJ/cjhE/onEawcHaSHhnwXgovJOtGWc3UOevfxKCrCkfQB9Cv1HypU2aUBC5xsCJ8UfWdeA
AcwrQFeRAFA3jO/B/Ee+UT1E0wlyvgsojnPqo/Qvblz1PK253PTUApQ0JpQ2NKQJDxvCzx0dUP2V
4KLqUZFROci7wTidqNP3GEuQv1uGeIT6Hm/0GDUJnR38746Vc918DNaxiz+CQwMxHF13EfhQgpWp
EykJ77DB+lidkFRGnAc/ZFVSIG/+nkI5AAln4fofVjEN5fuqAg8jKClEOX7svMlnfwTCRzWSB8XJ
+d2ysqn9FjVOVJy52BKMpJkHkASyZv4HKtX1D90U3Zc8hzLWg66pFmeEB/oKIr1gaksmv8tr0LRM
4wjdihzp6GTMqPhURYPMTiNjObmr3NxjpygA6/5OwYPlTP0tb1vlZQNYQHSP5OV9BnrKBescBh7k
UaI0VFXnHLv8zQRuNoFKdYndCCwljpcwJ4IUBD0m90uR4PzvGycT0PTKIkrvMzcv3gN4+G82zOKh
DQ9x6lBm4tlkJ8beZYreo4CzPym4YvTM2vA6gKpzjwHScjCZMIogazRY+jS9Ryn3ewbF93NL9cFz
20RRSJRjRIGsxosIgSjSFJEjTf2dV7nl0P5Fifz6/g/8UZRzSO/FKD4C5s+DJApr9+xHPaDdty8G
2+wYF88yOBshU0Tvwd34pYA6exI6xyoNsbxbp68GIAJQZeDOBNLaodWXog6cZ7KU0bcw7twdS7PN
keGBAWw5zWwNoWqAArITaiYRD5dFdjcQ8MndnqItDPjGZWAiAtwpiHVfoIsggBCqA7wDJOwG9y+3
xyUnsVtnzWiag/Db/ed2j5ZFMcEBbAPgUfhf/7PqYFj+BqD107G2t1G+WhPEgWPQU/OwSCSoIc5Q
kluSXHd74XfLeph0RnIKIAaVcf7gai060Hyq/uuSQaMuhgL8jjdg68N4WHWk9SSwiBgCpbVIJJgL
f71vQW6/oxZoW4Ct51eT1K0diK2nnt0vCjFViqwOeefwyct3gMq29g3D4O4ImOgwx/eql9/dBSV3
YIDdg2LYGjc8scWRFChoFw//2JM6T4oO9Hxn0c/z8HJsDxmvKiAmC7+IoqD45Qaj8uoD+CP3CONs
n29YtJvRzQ9a2T1AoVVx6igo5E6lUM1Owte2e4xLjYR9gPoVFx8vM+cz2YLZco0/e0ej2pHJSMQH
ouLAy3EpbJEj6EG6kMMAs+XhoH9kMvOPoxtXoHnR4BsGcA+lgF0iCbo4sr6RybnPxhJ+lAeG96VV
z2OMqA68jD2Q7NvzH5l0RFnXyUw1nn6EGNFfgDZOp4XjTvBR7n6IBYNGJkc+Y8xtkbmIr8U2O67Q
LzqW2TvwD57L3FF3x2bJMGI6QrA0csv4WuO5gKK/aICo1C6Tx9tmEJnk8QigNQRg5fEyRiE/UY7W
I1QW3P502xoYBqzw5HemjLIrYnd+As4gqLg11DtXfjXu7CFbF4YZQ/28A5KYeUVS5EGnTyNFig3a
l2wkQZn2TjDtFfnYZsowaHeUHc9rbP+kmAukfGclnxokGXZiPJaB/MZF5FczIo6LfKAuwDVE1V3K
A3iRZbQrFGoZgUlHpFev7eI1YFcw4tI7vHLau5jQj7fX2tb49qZ+dZexGATo40bPl0EECCKUGcq6
ynU4BM+BzMx/Wwf9Bg3yuMJpOg6Od0YlfHWOnPzQ8yb69T5/9e1EIuSCN2tw5dwfL9Kn/H7KDylp
0MhE+IE2sM7iOfaLZKHhj0B41V3VNtP52LQbt3Ax1TFTUGO5jnAhnsH2R7tkUProvBsWzGbiMln8
+njifwG3dXdqaq2OGa8J8HPjdgGRbtwiLg7c71LVY7JEity13bikx+bHsFpVbu96X7Q4PdFF10IG
FeG6z7cbt9isCeyD/0xQFcPaKwkh4TWV3mfBlvGCMmpAUo91YfjRXBYEqmC8vXIEmc8IPsQo3C77
01zBJb3dxWZDvz88IhPgpznqb7ohaK/KQyns6Gb9ue6c7K8hBD/okNfOh9v9WE4IE8ZXk2hRsVu3
V9G173XWTEnp73qjtqXYfn9lwgJ1eBMnZXuVv4RPO7w5hKynBBI2e7Rqtu/ffn/VhR6qTkRzyR9k
WzbJuGW3Bj0degqgoP6/jUvPXyK4oPxBVE5zArvpPQKce46K7cvJfxun8Rj1ESGws2l03zEBgQaA
copjKczIBOy5wlv4IGBj4DyfcMqNfy59u8ffbvt2w4Br0C86vRywOyEI/SWIyfBzqiEIdD60KX+D
7BXlmhfCc3E2IG7jghfgNJDdyITl402cnqv8ikRqROuyQeAsq1CP3067Ksy25o07l8pfkhf+UiRu
4P3kQIV8mLya7nhvlnPB5HUPIo+Ckd6prhtaQ0iIZGPz8J49+x7799jsG1bLa46wStP113oONUAa
eKHmwul31vbtiEpk8vN0lQTJe62L5wIFQmk3gcwTJFSIFsS0PQErMJyB2wufJ7YLALUtiGHFKiod
XUAP7yoq+Z0A8XsXT2CXuD1ZtvUwrDjz11EPdYvNVG962+A/BYVbUywPdTz86Y944dzuxzYIw6UW
S0MdkIC01zFowECuSAaVhLFf5x1v6+0sS0QNi2ZhyaKKuMWzmqrwutE7yM59nwU5JCe482EqdutY
LSMxAX18YzxzdYezo1zLZwl1z0+rt89FbGveuJszh7ZDkfnVtSM+A5oSbDy9DnduS8uFZsL5dDa0
dSxRoyzn1b9qaDu+L+JQfSRE7jEk2L5/22ivLjSIL+qgLdzqypziHWoXu7StPJIe2kUmok866+jT
xquuywjCcYjhiYeJH0MtRSagb6noilCpHu+1i4BBN4YfgZzfc6ktx4ZJuVOHcVm4bjdd6OJ/KUoF
4ePgUXjjS+12V2dwkkpMO6ZgW2TTpEsfCcdqHO+XdSRfOoATq82xyL8NVeP8uL0Qtj4Mc846hRN2
6lFqt+gURHTDx6Fh76Nq9554uwNiVqAQhkex40ovFfPyqQjB5xZX8jOYbvdqSN/ep8R0UNkIJZUu
atBBW8RfGeBRX3pX74ESba0bVgASvxKEDmh9mQsJlUGco94a7jBS2OZm+/2ViQmhG8gatl5a8Fyd
i+3ZWnsbajlGFvT2+tq+f/v9VRfjmK9uVgsvpTGoIZgDl5r403I+1rpxo2X1kNX+pL0068vivVRl
/ADmwb3ysbevNGLWkdRuMKhMtSR13fCRMecbK6aXqSneNUu+EzmwrYCx/Vm/OhgBJylxmjGBDYA7
eJpeqpnInSl6WxyYEpOEEuJqGmqfeZgSQk46dr6B7zKl7XQPleUU0fFTGYYfQPP/MOSAY7cHHyRg
4fnvymfIqolWDl6qFziXKOQGGVdb/Hto4U3XNesCuH516KUj4mmnQjfh2Y8By77dumVVzAKTaSSi
CgGVyhNGoyCdWO08Tk0H3jGI2B/swzDsIm7BLjGWJK1K96OK+xKI/ubaEzw8bw9is7DfH87EpJnU
paOGuG5IGuQVVEc1gpoeqeqdu+FtN4mY3qtUdaGqYA5S7Y0nvgAtq6Y+Tyh5j4RFc5qXYOeMsg3D
NPEZNIZF07UXsQr3HtXufQIG/GjHOmwrbVxxrj9q5EE6GIf4hUBxSP7RVT347qsxV3thEtsYDCsf
2RzXNFvDNPPhbQAO3K9J49a7oX5b+4bPKnM2SRX4OAbXpblbMPeiQBL+0D4y3VTZ14vr5K6Xkn4E
Jp5E7/W6WzFtOWJDw0ldaEcyklftZQwQwJOIyHZAMp37oU5AE+gdW2XTWy0gHQUNSZBusjj/MBbx
cCJ5/c0J3T0WXssCmOUnigIV1GcqSKkKf4BT7ytRu6g42xQZl3TRlYigTjxMwdYG9lP6NPryCXaW
g5ng2Apvo3p1RzvFuM5V5XhpmIXAb/iwLhTiy7tjrRsGTB2AtpZ89lLmA8O/QMEvqYrwx+3GLceQ
KedZoGAc91sF56vg/ncsLzhuvJUCIAoWD0J0/dyT3SP7bdebmMyMGbRVNkVn+DKrSDM2/fnLJ0Px
Rjp69L0KAYnrq0N0pOBwNmy6ltNS+gU8g3po6V09oy5bz/EfkOLRO6Byy9yZZSh0hWxIDfG/Cwub
70DX3IGsBBzY1fcFCn9+Ee/cFBbbMMtQIJNNVUwCL1UB7tIMzncN3P/OGGyNb2N7tXXZ2vhxl3dB
GqgK+OZak+9RxefPt3eXrXXjjia501aOu/nHwL4kOgCupl6CPVFGW+uGYQPJRKQf5iSFOtB8xwOf
nspx/fPYp2+dvpoYjnx7F8QLSbuS/tBQBkjxPN97mm9f+IZrYVadyIkVoz/D+3LB63gP+FGJ/KbQ
H2KIDF5uf7/l1AuMi1nmUK6rhiVI1diR+BF5ngZUsKpr63VI5oJ6QXFqvTDo09v92YZkXNG0aUgO
ansPZPO5vKBWGUDCaRanNsez63YXtvU2LFqvMppUIwIc5GvxxCqwx0KPuTpmCWYRSltIFM7mI0kB
i0eYu0DBezaxPfJly/SYBSiUe0M7hQTTM6z0AVMFynzPD9KSgIj39vTYujBMeSmnYK5R25ouPVx6
UoDdeZwbflcFeu+5aOvCsOdoLUVXLcxLp3h5QW3xO1rpj9IPvt0egWWBzSIUXoxOh5gV3ouVWt8j
/s3fVXJu7o61blh0gEomF4LHJEWqTZwyaGEmIzuYyCAmBaEMQdrsZLilhVQTXgsQKJi3q/rYtxvW
DDmyvplk6eEtAgoJMGboE2QW9g5S27IathvIsXKU6vDS9GYn6eB/nQNXA+IqdvkTbV0YtitAP+oU
uSLb5vxLAWR/dhcIhjuo9j4dmiKzAqV2STOW1dJeZNmW4JRAmDnyd4E0lu83605ktkKYCuz/cF0Q
hgly9Y1DbjrZQmG3P9/iTJi1J10fhmMfVrhv+nZ8EXPoLwnR0OtOoiCofzBK2QM03fixw8IsRAFB
lRojDxsqQ7IBeJQquyugiYlaABwbt0dkm7Lt91c3qM48QgnDiNogU09hFP0IZi5Sse2s2z1slvvG
NWrWo4hBhCiwhwMgFthcLYA/DeflWME0MQkGBW2WYlaIvHULbjTu6xAxjOJdvAUCjn2/YdVLDS7G
YIJ7VINW5MopsCM1g8txu/XtUH5rdgyrHudsgHInvG1odok7FlP5mUKZI8nzwQOhu7tH/WtbBcO0
23UYoXJNvbTSYZyqSH/y6ii4uz0IS+Mmth95kazrvS2+V47/QNlyOs1g5T12ZJig/i11MZctZoj4
QMeBamk6hcUxMgtigvr5DKBUnSO0ioVAHcnoaij8Ojs3pcW2TFA/nyAQkxfbl6+qSEhUzn9Hi/av
Dm+XY/6QSYtYB0vkDAWeHZCujBNRde1dL/o9TkLLcWeC+t0lj9ylxLtTe6htydsH6Et1KfS2n0Qk
yWldjuWgiVlEIwYf+ip12V54iWA0CpX0VD23slmdf4/tUMOIA03qto9wM3RVhQInzou71t1Fqdv2
v2HExO1A0NUzeQk6+R28WCL16UHsKfmtJmHuvRXPAT/NhK9PxRbS2WKPh+bFLD8oBsEj3o443Orx
H+WVzXmeQnY+1rgR9tKgbVm7VvtpXZUVKmayb9Vc7LlDlr1pVh+gWm8pihDHMugfHuENiaRGtH+J
eZ3AcXmci3YHRG5ZXFNXmfJlmXsHjwIKHqOLIuV0H1H/72NTZFy/svXmxSdNewH9IOggGWrIHO1M
h2oPiCmoLOI6q4ZRwFVv5yAZlXROjdPthUwtV5epnJx1U7UxIGc/kQX+I1jr76pr3nte87k/JvgL
CUvDbDVoMUJIvWU/aVP8i6rZr8M4hMfudVMpWVDpMwJm0//dK6N0EUWDXPrBXWPct2BSLLiHsEqK
tFQOtAsEghAY+nB717w9855ZdcBisgSZg0+nDntPAE4AVS27r2SvkwFh09udvH17eWbdAdnEj2sC
yY8uiyKkPFp+B45ocQIlw7GSfc8sPsj6jG+KafLCyibKwGsY4ckR9Z1/cAjb/L1yboMsl9Ctl/HP
WqxLInqYrpgHxLgY3ztA3z6GPLP+oF5DpvOpbxFM4X+pkALAmb+jsvygiymdZ/dyezHePoQ8UxMZ
6YOZYsPKy+iUkL+sNGhkUc11rHH/v9Mk6rLxojp2UxYCO6jJ8rf2IOB9rHHy38Z1pQjvywjRpo3S
t2Xl2Z930fS2PWpcvHUUNj5qfNA4rfxvivbzmMiw9513IHgM2x1zezsi7sWGLRdgfu6RZmwvIHtK
XU+fAU25aD98Gh2azuP0x4x00aHZMisQgqr3QSno/P86S80ypIgq7hzKgXhm9YHUXOIdMMQ/Jfzo
hEVllaCicscXtSwG20zklbXRbKiCiW1Zinicn4pBQvvWDYD5A2fS7dmx9WDYMwevRN+0sAINHpFk
8ZBsD3zNniu3oy+3u7DYs1mGELgN1CJXnHrgQEOl+1Q1Zw6iwW+jh3rZgGWob6+abE+dymLWZl0C
5Spreb69Xn30VtMuPPUj31ls22wZZu1CoNJfKo/97IouS8TGl7z4HqTenKP2Z1IPC8THoblSQxZq
nKDtgxL10xhXIgkDFMLdXhDbKAwT17mu6lmXsAiQwtJnobjvJGL2Qu+pXRRUbG93E2OT/v4O95hh
45zXIh9BD3jJFsbOOQP8WE6tSiUJ1YcREHMSddPDOIL0tq54t+MlWAb3W/ECpFP/l3qhLdCLGWTQ
7zlpunO5ILt3e2CWLWYiw7gfAy+ECNhlQSXk1fVm/5LrPW0P2/cbJt/h0oCIBG8vBahxTlkcyw9N
xKA7XuRy51SxGKRZsYDXVETWMcPbqgkfpB6/wkvQ5+12BQaqP0PsmB+cqW2Qr86vLNTSB28EQvPt
Vv1FUeknV7JHzG65REzyYdDWjHWo+ubCY++ndJa/IeXzcfS6a0+DRyhmvuvXKb295LZVMQw/46wK
XBR5XLIJUFII4rgPk5i7P52jsBvvN9DYgJLLaBqaC7hAwvyMlLQ/3K1DBC6PY2MwzN6d+v93cbnn
V5du0iT15umPCaJrH273YNtYhsWzQDSzD+FvlPjpF+bzL3UvPtCMpkxln6esvDvUjQkQU+sK46Ox
vIhlWB64Dh4UBX5VtwjV5K5e0twXxbGFN/FiEKMUq0Q16YVHwWNNIOjbcvk5amEwtwdjOUxMyBjI
zSEZTiYX4TLvAtaV776bH3QUzVIHxJkakUvdXMZO8ne8UsGnFuWG2c6Gsn26Yd0yy0FjHbZuSiAL
Tb8XXFbrE1dDFV1uz43F6kysGFt6rtoJC905eIfRnL0vIBxzzhFj3BnC5ua8cUdRw66BAOBVE8GV
3mAMtKiAlnUvgVd9B1/P19uDsHVB/nsGbnxdeq5xShV99YFk7qWW452sgg/bRjrWhWHZQTwxsa6R
m0q50SEOokoy7NmvK1+yM9hCqh1KFduCG/Zd9GvQBag/wYHLw3tH1s0JaiZ7zAuW1TbxYhR82QBE
I+UADBqkgCfc12M4z/c53eU7sQzARI11mQ+BGUACLguSAhmBaEQpK37sqDDBYiTvmoqDyesiVCv/
WUALk45MZxdfcnE+tNAmXAxUr9CuzcLmEmx1SyuK3hS776fgIQ8OxijMAgfatyRaETy4FAMIoCDx
GZ74lK1f/UHlH2+PwrYK2++vvAK8k3K/IRiBmFqeurLL3pXg/tqZI1vrhklLD2QFZCrg3dbyW8bz
DsTRe5WxtrYNW66h717jIY+2KTIPpQ/Mcyv7vam3tW6acZ+NQ4yk56UOR6WvS6c8iD7VETQDj028
Yb8QY5qHicbOT+q1IEPsmg7OfjkXe28vy/1vAsOC0IOzN9PmgqLYO9mDs+xXjMvdYlw0ymgiunXn
KLKcqiY4bFlUHoc14lxr/lQV5Zn5oFAB//VfTRF9OTRbJkcxccjUuLkDex4KZCkJB8mW01G5Bxa3
DWH7/ZUZdK2iqpwigJ8JKjUwX+VnmavPRC0nFwwrOzecxUk2RXuhGQYVsSlvLqzNxVmrvEJM3Hms
o6o/ET4u51FE7ynl/96eNNugtr39alB8LNYQ+tb1JewKqMa1GTSofX2HcA5giNhuO56BrRvDyAWA
rVEG+eSLDrJTlus/IWb1CKT0Bcy9OxUWti4MWx/F2M3cayTqpdh80eN8EmPonqseVcagVNyT6rJ1
Yxi9wrmqIoGNzEeg4XiE5zLpnvGEfefsxvxtfRh2v2iI/jg+cdOA8b86n5ygUwhEDeSVIyU+3l74
bYHf8KRMGNmCcIsr506CjJF/yRQgCd5Q7SlW2RrfNverXYUCVAC7iYKDE0MMb+FQ32qL3XiIrfXt
OHvVeh2tpGcM9xHoer+yGUGdJj7I7OmZ4r21R8KhHhFPpQTSLJQhlCOL3YITy4lrIseg0Jmvq7+F
+0P9svRyOm/v+e0pH6vMO++DcS3OmUllvE7rnKNAnaQrJ1/k4Hzr5oknGmnmnXPKtgiGRQcgx8iD
AfuHZMM/RPn81JfeXh2F7esNW84ABWRS11sMuJ3OZFDNV5RMF2mcHfWNfcOOdami2akogF4ir8H/
WzklTbp+LFl6zMAMIxatH0frgsuV1xvPkLtEYDTsXTc/lnz0TCCZm0UOIpo+chZ4LaZ0BtxEAs2f
Sjzew0r9c3sYlqUwAWVUziwo2xjAFj7+UB2qcpiaXsLRz07HOjCseUsSChoOGAaq8BMK+lYBR+dc
eQcxfUBz/fe8kAEZheBDfaH94JxcN6i+MaT8kyLkwR57icUcyDZ9r86kxgkyrms8tWY+QxCpj9e2
SKq41McARp6JIYP4cRbluvQBcwHRQgFOumSO6DHVFs/EkLn15HLmDZzj1T4XZ9AbLyhcwrv09hrb
ZsewZ6fJqWZD7eXgDw6+eEDNnojjxTs7yNa6YcoSmmy+6j03T6K47pOc9hI6RSAoPvbxhiEvqhwI
V9vMe2XfwYOpp/t1qnc9CsudYELHgqYtfDKtTqpnpHXgwGy1motbprNXn8IlOnYemSAyrSev6SGn
9XMcYGeB5mBOFnBhDk2SiSJzxDxSz4+qCzCU5yarU+GvOxkCy/KaGLJR1r7r9Wgal0FCRHOZd8PE
tqYNqyXNmtUNwy3JB+89XTZxOhUffPyb0DG2VFEWVYBJqlFeekHu56l2k8ypz2G5C+GwHM8mbCzo
pk7oIFxTuqB+QfcwWcqBj/UV9OtvL62tC8N4WQZJN1+rNc2jqfsIGjH9icf552hqjimnuGZO1kV2
XIRQdAdKpKfl31sUuo7mPS2wN78fWq3b4r86mgPVxJq04/DUVHnxKery5gSZBxzPADK3R4wLfRje
UEyF5y0h6R+HQM7Ov5LERf43eDm6f2+vwZtnBNo31mDy3XLuc2d5zIYR2V4HZYjqPQ1Yjkd6G0Pb
/U5SB5wyZT152GC3O33TOtCpca4OzVhNdRPWTzmY6bhKloVM6ikvwAH/5+0eLEtj1r51ji5BJVax
D2KBGoPiTnwfdKF/cqQ4RGjImBnjgLoDxDwcFn/osnV6cMMof5AIvia5N+3Bcy2jMGMbHEKwHNx3
0Yf/4+zKluTEge0XESFACPEKVb13291tt8vzohhvLEIIEPvX34PvvREeuSkiKuZhPJ4IVFoylco8
eU6OnUjkKuTISh0kxb6k48ZW2LkNpiYqFxbIh4Gy/mMxAcGQOP2oLrJxrJIVIoFfyZhi4uGLKNGT
ky6CJIROLEaL0d4qvZvYwBDr6v1hhrgv59THot+H2kSv3dBH+XeieUuunK5z0l90EtnyfWkDnT5q
POj2QG5bu7Mu6R/jjv7QNv1AvDsgWMK7efS85zqas9uuGp2d5NaGddptcgqaKGRCKfDODf0pmdGW
UjYemCHHfk58sM3IYNijqtg6CJYjkGSBvA7O2rNHO+enLtvxszfAl11kj9SyeDbJYSjw/n1owT5T
vBZSVeCeUYIYUMN0GVSVzo/zOyz4K/uAw2DFVLIIld80i7zv0IJf/Rx6OfL7FN5MXIkOocPHwBkz
AE6rpXa9LHbBBTW8VQJp8w+BqFDYiOXImuIjR6qP3U4FpMN+NXOR1jQp6lL3j0WL3nsUU0oGYMwl
gQhEpq0fTbNe5k1Ji3vpFOVyDZHx7JMRUXMRsx/ndkrGzDWpuw4QSUIHT9xKk3ddnGoS7g2wYQp2
cx9hAJkrNMi/9Gi1mz7NpIHKdyqqiR8LqYO385u7cURtmakG6iWyhBt/zvEkfZjdqH2uSuBILvu6
5akYX7yGL3X6wIusVV96MOyTa+Ll7UWkTtgFy08Rtw+Lph29F1WVfnFMWRkB4paaPSLW33H9O2ff
Ts1A76kAOKgI76FBONDnLusJW47SQBPpwPxgcZORTuOUJQ2Y7+4phHgGSKYQ0lU4DL4TTnEF8UVw
G4BUhv2bV7NfpUkdCPigt0bSNho/1ToUTh67JcgQJAgWFAk/AlkD5ogdj7dxkuw3CwBPQd1M7njX
jfnkZ0nFZBGhqwBvC4RYXe4Fl+C3ob1uZRJJ5BhuaD3fc5YzcwxJVfkHEbb9zttxYyJ2O+Rsyn5Q
oUhflYycR8qj/CkFk+2ppNkeL+XG7eBbLruefFBHpml2P4TKJFJkKbCa03gH5MVwjKa+TUYEVhfO
x/LgdJnxz5C7d5QSOMZucZEn0HK6U5SIiyq/MBHLEYLcl4AJzpGvSNRIEwNTU4axCfxshGTHsguA
2XAkdoJrmr2sK2jl3Lnwty5EJ1XfH8G/Kfa6VVef8Y4l2rktTYqS96Jw7oA5XWBC7k8OhMFdG4ks
Bsd2tHfbbU1kPRl/hCCMDHUbQETjPkU5OyiSbNYOhdwFOhsfPC9fohtJ8oggP6uBJQNBZw3Ky9jt
NXpnD452irBNsqEWAKxOkTfxpNYum+UhMLT19zTJNxbDfsGjVUv0fuXWrz3yYqg4eN6N4rxLCAdm
vI7AWHzegW9YnP2c72QlnaUVw13k8ZpdFRkaVE/VSIvxSKHtvcentjGMnfRjAYSX0rwrX4WCDtJB
8SG8IaUGT18h2+z6/Fx+v1DfO0Hr6H/sLKid0PPnoNEmzGoZ8bgMUVR9MUxHENIa04Dl33SX5vNV
qDPVFEeCXCqLXeoZncbIqC6QvVoJEK8WkB8N6SH1XDMeMke6XMWuk4vlODUz5AgeFB4XUxcTko/1
x6UGMUMJiZbMFOKuED2rfqGAJ/hhKFuH/AshLW8ZjjOnyLxdpTmv1VWDztD0c0l75X4uu4aX4toJ
x6Z6nigozMsEFKFBc8XlYALvukPtYPyhJwoNxCeXj6p6xvPJG9ojQ6dp/jNfCHG9Qy26Vp2o42cd
O061ybJvhedn5Dn3nab44YdeVNxWjqGqiENdN97HcehCB1X42fX0Q+GmQGrxro2GOqEKtJtPdVZF
zRcB9k0/CSJIhqIDvtE0u6nyyA1aMMrowLtDrkBET0vEazonY+/3gHT6qFYOwb02eVP/I71AcIho
Upd+CScfKQyUUufWvS2wAAjYSop75EvmpKK7I6QoBDlETkHn+07XlD+xdvbFVdeQznwxkhe6ObZF
3+k+mcQ0DgfjS8fDBpM8NU0STisZvJuWzvIoFRpq2EGpoe6e8Z7Nqwm1hdSDNhmUnxnQ5qQqqj3y
jA3HYvc+6jpnulRj/dJUKColY6XwFEBu2Pl2/nz/1l9453zbOSxhjAl0qNQLIEvhAAUFWRrp/aOZ
TNPyUHFSjQjPRwKZizYWaQ/xsxxE3qUXR9I08nqBdBziglnyqfjVD4Lzu66WXH8coYHtHgycrxvX
qVv4j3jY9tkVSOqpONXQ9H6mouyX+3D24TihqOt7B54Hw/Sah3PqfSZge54eQdJjSoi+eLIOkD2i
PiGHvKl6NSU6ABP3P3NP2v6tp0PfHMY2ZN1d6qDLsr3ul6hr3+g6oVeqAFw6gZ+KqgSFAu6VCUeI
5be3iKBYce9HbZnS46znEYw5JlOzC4ncdqiWwwgn3qVHw5zVhszcdXUsIpaq66ZaoHoTg2K2gyYe
nPh4ZfxiIXcgloV6FnC1Tfs5NVqn4Dmpl8l/AdCMpNe1LJYKcNIKagOHlJNAH/FyhVhVnIKga76j
YR351a3gCm3ZMTHDqNHSWeeuuG155zpPXtl6HjlSxTpljhkyB7VzD2Zm9FFQPpugjg0rQvkyDmNV
/kQsWkUf5aAY/z42MwkhKYUEdNQnjNDGOHEqfaYTU4s1NZ0DUFN/DhFRuDMg4jKUwRFq40qZGxqa
ukiCGlCtYw+ist7EyxhoyR+GbpC6/uiCwQ8QE1x64R713e8053vn04qtvHRm6OsbgzuTCx18GAMy
sjZhygcsUAqnrURsoj7nCzyvwg+MeVXP3g3U30ZexkHQTPVxzt3KOQVZ59DrUKJFbXjZsZ6N8GK1
2j8uh/UwLkWXkbtuxYHdFdE4sxNOf6Zu+2VwCx4XM6EsT8Zuxqs7rpBqzcujX4F29eP5n7DhIOy6
jmt8UFk5ktyzWjSJ4egawWHTpNm5zLe+b62/kzFJIjEu9wGMO0yE5wAKOLvioroUntxWOJv71KO5
ls4z7dk4Xs3V3CksoVHVzfkFerfpAe8LK3HrFU4WePCdL3mBqIeEPEqkF0E4BNxoIA00iaBoGXVb
90OUA2t/2aDWrKaSQdHLL7OHLBrMk+c1qkVvntOnIUw0Dyi/cRyPivzQjrVB6shjC5rfoOsYgbTo
smSG3VMdOb32wLdYPCiUCrqHQgEkfywKSF4cz09y49lj91WDvRhkiHDz90XLZ/az7Nwg/4q2AoHu
WHQJFjPc+RA2CDXdqq7+PT/oxnkk1nMR+n5jmqJn7H5pJw7p175yIJ5KhNhpp9z6vhXJm3Iy48Jc
84rXAT/0UEpgieOyca8Y/vtt845Ds1utccVApzTL2bPuTEmCxz4LOzc8sMCbU32cEUoF2Q2JqHF8
4DxrzUH1Os3hC1FQAg5i6QcN/orlWnX5de/W0p8PaCw1gwSHDUgXrpE/GcJv5RBAiyoWuObADlNU
LTlNuB4zKJMGWeoHV7iphPJiCAB1JuGRE419vNAp4njAhsa9pZVX5MeMTgW506Qs3adyNku4pzT5
7uGB0VlxNRsyjxCnrk7cl8K/Zk0VtFfoFOvMYeq96MHpG+4cCBjid/zA73P/18JjxHXH/3DWkJAX
SpWDPpnMW2KSheyLAwxkGYeCzkefo+sGDQs3De2KawVJ2QfRmYtS1BjbckKZGPlM0qw+hSZdrkuI
bF5VEs3Ay0UVcgxguemmDCZ3Up4+QQAWsYsO/E+kRjn+kqQDPm/5s2AJIKot0+rUUlY/6aEqv2qR
fmjaqNjJ+r37OMUIVsbBq4JuDvxevbEQ0EvPLV9ARTMfZQeB30miH/i8+1jdxDuHwO49VdnMl6zO
mhNbAok6ER7cIEwpjqNjTn0OWk6jRAJylx21lY1Tbtc9UbyVUDk39RtXEjZeTmn8mxyIDGF6s9TR
TdVfxqERcrs11WvG3gkDrd7w/HGuvGnW3xfAJfnOyr3rGPH5deP+MB/gO3qdt1Sf/CBEGjOb12Sa
vEhnE1+33IGsF+VGkOg4idGHGvKckYg9L84ASCEe9u6eHW5NwvIBwiGSVrz33tDtmB9ygGMfhuYy
ZCEmYVk5DUA2LXVfvY2FSA8jpuLcQwlPqUtudHzfMnIoMMu0lFydRh79aFyInpeufDlvGBv2Z0tk
eVPbeHiiuG+9WzZ3s89N/4LTm/l3grrcvKHbMdox9a1NsEwdhLQmgKQVeetDOd0T6ag2qcXQ7SG1
NqZiN5yikA5lSpcUb8AaBGs9XcIccn+ov06lJ8zzpDV0zs8v28Zc7M5TdOSD2QTUTXCMQnyQpare
gCrdy13/juLfcVe2IkE/SkjKgCHrQUmv+6CcGUrbbuFE/gfE5Zz+6is2Bcv1pMzcf+nHFNWFG8+j
5hvDCjhR0ndqLn8JEU5LnvAmkvQznn64aVkBuc0jgtBRP7NyiMBt2DeD6F3sB3Amr2rqx/oTOql9
OsT54tftnTdB7XvnPtlaNsuZcOBv6QwBisfGH72jqd30zQWL9g5QfOvrljPJpSlmJMDcN+Iz/7o3
TclOZaEW93R+0999UoTcbnMdw1kOOtXRAxhxa9RyQIY8RtkHXpElbrQcDhJyrz6D7jdRX88PuTUl
y7WYnE7Ziv846ahpPkBrI3ich/EigjlMyHIsqTDSpyLw3mbuF/SJMTGmN2RoXD9p56rZ2ZZ1+d87
zFYQsTijieYqDd/qIHKuUnckUHqdhtu0KPdKe1tDWK4F2nW8LhmrHwfWzFdDlf2ELJOKjWqbnTBy
40a3W11JtIogqpm9zQGkRvnSk5PhIr3y6NjfisCp77rwMnIpiFGuUcwfd26QkZlqgiDZncYuuwmq
KmSvBahzp+NFx8rudSXgTZeQz64febOiK6Xqsk/oItwteG9Yit3v6lalGXXYwz0K1iWrvk1OwuEI
kc3uxss17pn6vp6Rw1k6r7y+bE6W9fdcIWc4he5bU92De/PLXE3fzn9543TZOLPAV/MCkRJ9akBt
/5U7fErWrrl4aUb/x/khNuzchpmZskC6skIc5BGXF79A38T656Yzu+XQrQEsUxdVjXI6Sb23xp89
cfCUwc3gqKzYiXi3vm8ZeY4a99BNVX1CLD94B6QCA/Xq+ILuyVVsDWCZOBNSAEY7LP8bPcwZtOrH
EnCv8+u/scV/tbwWYxWqOkAcqscxO0whnh8RckXtMcP1ujPI1lPU7nqVje8zDy1Tj7NCCwr0zBVS
srgIpQ9Z2N8MdVS0U2wmpZ9n1/0ClZq9DvQNi7R7YhcGdEgHLqfT2Ljyk6gi9ZiT+g63y8dqakU8
iiBKZqcfTDyCmnBnxhubZrfJjlIJ2vSavelOjeyIrgZXHtup5Ts2vxHy2T2yfRF5IRvz8K1p/S/p
SH7pCJTWqtIPYSDSHde/dTbWyf3hjcXKBNJBgvs04h2XpC6LEq+L6rs6pXvzeF/iBwLB1j2fEmIm
mTXzmyQGRQXFDiCvHRO9HgCZh6hKeN7Pkfh3fu68QSiUJ5UwF8l3YnDLN+RUVyTtDDIk6HoLktwv
XeeYNeOwd/i2joHlHGjbLtFIIzhQ1PWiGIe/gIsgytvBkmwaluUcoJVt2mLE6fZRFjqUytGxApHc
MXKC+ynsl3ggen4dXfEVUeEdnlgXASagvbya2x9nwxubYQCkqzrNs6M+EA2K7LjuORQGQB6SXRg2
2zhUPP3cPir8+tRL4yQNa9LbIqqnS1KfmMMa8vwxBxSnVE1TYx6BdqRo9VekbuIK+nc79rNGLe/E
fzYEtWFpHcqqN49a1hQ8rvXH1CXi0BfVVw2VgKsRjaqHut970W4cNhuOSsBYKjpIG56iqqk+tDyr
vxdNxY/nL4qtyVjOgA5oFSa9Zx5NPl5Rmmc3o9efVOl9QXXyfobO9AH5151LdcPz2PDTlbJcaIpb
aeaafOgNiJtQ8Cf3yOxfxGCNzbdsv5hQX8bVoE8e+EbLeCH9bZaJ5df51draC8vwO2Tw0qWo9Yk4
OU9ML5wb3wVS4/zXN7y/jTVFxkXLEURZj78lxLw2+9EU+i71ulO0sg2cH2RjD2zs5iwNip3Z0Dz2
VaBRaUb3hVe04Y0jL9NZA4XUetb+MMBZsKgC9aE+5bXpr/oSIn6rqzr/+ze24C/Q5tC0knaeeur9
/AddubcayOye//aGMdgttXjMNyAiCecHE0Kih7XM3KBX7rtOwbDol6C+j6rJuxnW0OKyAddN+mOl
PMoxUj0jGTnyl2WQDfREwD7K5yhL6on9r0pnsOy9vrfmZxl7H2RTBn4ofWJe/mPWJtYcBJj4PB5P
d2u/D2pRP87PbON9acMVlQ6yJoxc9bRGZSKqDuAjeoG/vOsz70uBf58fZiMMtCGLLpRNVejDOdLC
hUrkLBGOaRo7Ef/a1NCNHL2IX3m1AiMB32O52zqBlhPQK1ZGdF37+Ntd9sAiXAV8r/lta92sm58B
oFR7ZWUeuc6jOJ8ggDib8Eqk0NVwu+pQIB1zfuk2DoMNWkz9zG0UMhkPc+t0aMgdnxuT/SC6/C6m
7rXCySjpnmTe1ljr3/9xzpsOGJQ8gEcoFv0QAJmUtIq/UeahM774MC5dGoOW7J/zE9tYQlv4gfhI
hTezMI+qFj0YANlPE6CJlvRNc9NFBGUrtMqfH2rjKNjYvb5vpzlXCp6OoKmNhmq+q4ddUaOtVbO8
g5BDaIIOO9TQPsBZgCj3mnpYDVYLaDORmr6sZ/uyuVjOIZ957U4pwprfF0PTVwfQaojDZR+33gO6
6CrAAxf1NEtPXJtIDVBNQHnn/Nc3Lk7PuvRDtAIHFMoMpzkPm6PL0ibpSN/CnXVGxaoY3bfLBrJN
n7ZOOkajeSQG+AsGq///Wzonxcv5MTYuaLt5Q6cRByJtXapqRpezRJMOmHWquPa6fGc3NoawQfHC
FWPbDU77qHTNygRU0WvOf0jfmjld9t4w69a+EybbgPi5bcD5upD2UZSD14ONKavUnRoXF++8yaBr
/rNnlhVnxXJnFFOcmpQW30mTku7NKYECEgeCvob2qDSEE5JCTMjqX7TENoKYQSNszuionsa5q49N
Tn+mflUfa/zh/AAbfsGGDod+g5KNE1Ung4fokAxdm/+spmD8fP7zG+f9LzQlqZCDLt3q5GQ+AXBP
fO8zQj4NC17XIGzudx5SG/7nL0wlkWbsClBaED6cJuRvk2iZZJ7Imon6aq3ZlUDymqTM6uWi/tTw
L5jT0uTYcqj0nkC0YO74LMQSIyRr9nIDW09r1/IVMpzDCjgzhPBR9b1q5lNWsHtiKu+xH0eAm9a3
djgHL4HrTjdhjuTI+T3bOhKW65BR2ThoOlFP6ASrIVWGADNlfMfYtj5uRQ0jK9OorP3qhHohNNyo
4E4c+Dkyfxf9eBsiFTR12oH7sjqBYzk45OB+vIEs4x6710YQZ2OhWodKUnVedUorAJedekmRMuQ/
1ntuTRMBmJv8DhE0mFIvu7htRQqox3lR67fVSQLDlHjjoh7LsGx27qOtCa12+59wxwuKRaXRAw+j
H0BH/eqndP4O5sT8QKulvC7Ao38FFFL6mMFR7Fjrxhkgq7P/Y1DQ0gYT6Zg8DcD//aPDFj15Ogv8
m/NHYOPOsPUpTMRHOi5V9jRm5ac1WtS9KR+c1At2nPLW77dCBF62FR9EjjNmXPPoO6X7DdgWvbMl
Wz/fMnuP9HiCOn32hJrqZzQw1uC3L7pb3wT8dNkCWQYejqwD5bhWJ8d3/fxLQ4Hw+zYTk04PojeC
frxsGMvUZyiLV4tp8bAa0NEEIFgL1rBABwe3kvWv82O8vxWhrVmBNjOHZ6SXp8UX8m7kQGxDm1Xv
Ne9ufX69b/44qapTKQ/DCveKJDS6nWqAiT8zroPgcNnvtzOAjlGlG3JsNkCGR+XmAu1r7NP5j79v
3GFkGbepAqFRYWiA5AaNei4eR5ZGVxSZ2msk7z92Pvjv1v9VNRdm7EMbZNjIfIx0HqpTgTaaOIcG
bAwsC9LBrNwLod+3j/AvVGEwQ9wMND0nY8Dmhz629idSy0HC2rG78FRZBh5qihsKkd9paMcg/czJ
QJo8UWWQhs/nt2ZrEpaRG3CgTR0vypNYH0xe3z4ialGPdN59NK+b/HdQiwTGf4+uVgVp6s6VJ+Ss
zSFftBYJK03xjYeZOZFmIXtiJVtGYtm59KdId9OkTkDA+snoLtj5tObs60VLZQMI0QIVenxg5YlM
DU/BdlQMcR2WTgJOU/Xz/BgbU7BRgyFLe5BEzuqUTukL4KjLtQ/L37kuNnbChgnmDeSFMqcrT7Jj
L1JCjGZtsL6tcDPVoa93vO3WFCxj1w3YglJorpymYvghqYjDqbrssNpQwRrRYFqOUXGa2NxfAdar
b4mYgehFXHBRzIls+H9Pa5Vr1pkwg98AOcGAa8KwIYF4257W9Ya92UBBInUpFxqWwFIG5ghWGf9r
vYAhfarBEX3ZGbJMmkqVqRyw7RNR0+dWDkHS45l4ff7jG2VKPDf+u0D5UrSAlKeoFMJhcwa2Q4Cb
424Be9bElHdc1jcCpYehn0zSBThfUIu97BUe2jIWC61810WZ9DT4QXfIXBHmVxDtC6sYeCx12frZ
IELwvvO66oQ8SbRQvsqM5SQBd7sgV+eXcL2z33GINnAQDbJ94LaVPrnG+W7Qn5kAFHdaM1Pr+1Av
a1e/X18Grw1tHKHHXF4VGSlPI7SeD8vYjyzWs9PGQHbXO55xw+RtEQvjAvUWoO3y5PlIjMae15Vf
wrrW8+H8im0YTbj+/R/Rjya0D9Gotj492g4Jf93WN5oH7g2jYtx75m4NYln+HI6VWRTNnkgPDjXh
EXEtCAQzQwrd9cvmYV3nmpOlWTvATt4QIfUehA9dR+drF5QXx/MjbO2EZftFXjCI5/a4ApGJuK7w
KDe52cMKbn3cMv2UOZR2PXIoeV99RbvZ+CGSbfR22S+3Lm8NRpfI9ys4Rqe4cYJQH4Im7HeWZWNv
/4LuyVAVwsdDY+WwDyX4e4paHovUKXZO6EaEa8P1FO/RXE3RJcEndkvz6TCuiSU9iTfRNbdz0N+k
bXUHtzzH55drvU3fcSI2fA+s5EWEjCpu2Yr/HJdWxnVN0GMuFLowg3bHFW6kfkIbxSdcKaVTjbA8
hAz9BEAl1yD3zoFhemtS/bBIxA6ogQDS2z6EkNu8zFLYupF/Wjz2yzUY5GS6ZkjGwiVvJVq5eTJQ
d9ir675f9QhtUJ+qWQfOH1+dDLB2v83RLwdz5/ocPPUZ/dgUU3Fzfru2DqBl+akz++Dw9/MnE61k
aNOq8RPV7FshwWW+cyQ2N8syfsiw/J99rk0CYVe8TGuVSCxO+ehERv0bOCEQi3pw4qzJyBuYqOVO
TXHDM9hscgH6o90B+dVTiFZkgroRZ+0Bj8g9Rcit71vOgXROAAN2cCUXub5d2JB+pYEf/Ht+czaM
10b+GSddIB2HZNpaH2/qLE6h/Nu14wwUd/69MN/nXP4om5zdnh9vYzY2BhCcBsBDOIhXFLrpw7iW
aOC9YqN2pp2TsDWA9ZjXANrRiMDdgX5helDziLJu1nRhfbhsAqtT+sM6fT2gNAmWhVMNAq7rIM2b
m9Ard5JyG1ZpA/rYMOmALTWKOeK3Co8x7hFgF//Bp2Bnj9GOnkNHZReRuRGNBesa/jGXqPbQtS2m
Ctnz8oe3Ij3zeRHXA0yIzF+GImqSmkBq6PzKbU3O8gMgaWKVMbN8SlFudXoA+2ZP/qMqtDzqK28c
XVc8TnjIkjpBzcztLmIYDkObl0obE5W9HqNbkU3jCwcq/sFtum/nJ7Vx3Gzgwixzxx0jP7pV7sSe
pfT8X9OAUsD5r7+7QRycCP/dIK/vayS+Cu8ZbS/gnoBWWjsBBAUAIahQOcTT8juGTiLq3ToGhGT3
Lnieqj1+4HevWQxunQ5wvFYcOALzyiBEDr1E5D/nUKUomII7sfb6audcvLuEGMc6F6Cn7SBOyttX
aSbQO2Q12mBxNHdAZFuzsC4GnoJ8oHBy9gQcHhqiWvZJdEDeyzYvUSOt3s5v1NYoVngo+nwq8paw
p8afdAK9uTSW0Ak4ki64BXHfXpbn/fPwV6Z1rJlv6sU0r6u2UnpAv2jY3HOvIahbG5f47Qm1kVkd
G5PXfIqXIERj8fkZvr9L4V+awX4wjumUta+eW0W/mEFz9qEqQfySXPZ9y28bTCIbCo8/p2XIb9FP
KD4sLchyLvv6um9/eLoxBNlHbqrmFUwr6S3UR5rrkk1m54y9G+GgSGOZKarjIzgHefZCnMD/4OUr
bVjuoPRVRbz4fn4GW2NY1sircnA6kxcvrNfdP3O00CVmgTv/6ghN+c7luTWIZYoe2u1Q7tTT8wh5
mfCQ9+0ir9pCp/WhzKN6D7W0dZYsm2T1Quqwn7IXr6LBk6jlTGIfVDefzi/V78L2Xw8E7Idljbyf
VJR5efpBAPXvr08Rdya3jdd0PtRfprKoH5qCmU96rsWUoxVam+kQqr4qJ5AqFOhhA5/KQsrrskXO
tokDCBWGJFkWrvQj1CE68M6d/6lbBm0FdzxwRFE4Jn3pNZS40zz9wqahOtIImQoB0jRoRgXHzkNm
/fx4797BPLTzuCPCZGeEIb+A1Nk8GQHPlFe0OAq304lXZioe0Ei2M9jGNtsJXdbLupsKmEVOcZUc
0rJHjZHB2e8R0G2snp3UNSrIkDr0yTNeFyWdoO5ZQY7pCBJpsIbH2aDHkENXYGpyD0yOwmNghMg8
eRknIRrV/utUemhq0GLu3WfRZ+X0NAO/Eh58x/fpTVUGebkTMr9/t6BB4b/DzFEXtmPV1K9kzp2v
Kg9mcLTmIw/v9Ly0JK70NO954a3zYXkZT6ah8XRAn5mIcCoodGXn2nzTxeg983H43HW7wedvXMg7
Vmqng/tiqZlSVfistEJOlUzG6IT4tGQm6fvSG4YDVymZn71e0w5RvACkgF5jlbviQDmr5Ek5wWCu
/ChH7i3hHuCxdwEadtMdnMSGO7Q7zxnwrrXRlfsqQ5CKNAWYGcYIHUouOL2O5w1yawjLVeU0GxRI
GvUr2Kac21mtQjZ4zEY3LSKKC6dhORksK2hqRVG/5tB7OJAajraeQPpTuMi/np/GhqnbeWPeDp0/
eJH32sO5P0NKuToVzmW5Q9R6V/v/4/ZmjUA5aAzmV96W+TGfNDsKhkgUbMt7jQ1bd4adK9ZeCtG4
oQZDv0FfmhgHL1E+SKIhlEk88Jqt/8Gd4UqEDW4H3OsHlfk/f/+hF7jqCyKgjYz80PkF3TB6O62s
SwLisyyaXwEGGGM+oskiAC9Lk6G3JgouPX5/ZZfzsuBNw7xXogBtS8Hj+UAahx2GBmiN8zPZOOF2
27gIcMuOQaheedWQAzDdcI8+qdIsHsSc7+Vnt9bLilx0CVGiMXXFa8MhmnJgc+R4MYrToB+TqLX2
x6FqsuD5silZ8QvaCBq80yvxyrrxiWnZHoWD+7Or0AFwfoQNPxxabkFFtJZN34vXnur8SpXIBqeQ
qzjilfayNC09LuG8JyO+tUGWe9AcL9dFpuKVQ7q6oUgARODeS6qIlDtObsM72CloVUcgNeyMeBWz
Q13w/Q1ZlkQyKrqd5dqYgp2CTouRgdMIG0LwXE5UgAfeDFrKZGnRHnF+R7aGsN4nPFoIeuqqCLyr
jXNlskkceNXq+y7ffe1vnGE74dzzATRo3ATPkEVY0S4S1BXxWPZ5lAKgHNXkK3oJaKUPl81onemf
XrX1gxYJJ/lJi1WganUvoAiHtiQ6SXc2/v20LJRm7XhCOeUwF37+KW3a+pNAgby9znviFIlBR7kT
+wp+pi9L8gDBzhBxzbASew/oxbrwZFh+QQwL0hXgoP2kKC3v01p/5AZ0V+A+/3R+FbfOtuULVO7M
S+R6+SfeyjbWPc/uCr8adn7+1tctP0Adg4sootMLLVj9o+lp9wX+NNurKW993jL9Hlx2swjy+UWb
efqH57o+tvQyfV0e2rllsOsuvVd76pMIZSFRJ9dguNa6kzuna8Mk7Vxyn/rdHJFIfhqjUgKXPi64
TphaWjfOWhf84xftsN07zqG7npZlE70QtCIfGjCY3kSsvzDGtHvEmSsQi6nef+lF73zrC7SDjKVs
NfRwAfE4PwM0hMGm34m17cQy90ug5nPOXtBXb4oHTQELvM5zEAWXxwEKhNM/BXEb+SEXdCpvJevC
POmFcKL+mM+h7x0F6FKLa4IqaHQAOV4wxzynkKhAyxFhKaoGQf2YFk3gfMCDNopSkF1AJC4HVcis
ulu3AVMui0G2ao6RAqnSFS5NMMrOoeeIB9DfhV8HF+0XN7xg9PPsS+M9jEFBxRWyQSAhbBqwf3xq
ikzyezMWZG7/h7Mra44Th9a/iCoBQohXur207XZiu5N05oXKMgMCBAgQIH79/ci9Dx6NaW71q5NC
reVoOedbYqFhqBHXqFqhxkhH0vxCAqyqboBxgyZx6jYsxE+cIv/WpNBbwlW+/2WSUCaHNJhhlOcL
370hi8fQLQNWMYS9yVy7T5xlyYuXebBarVFV5I+4JId/O31Kx596Fk3xTfswXrojZUVxGYwmxT6N
Gua5P2WEeraKRyZxuMFbTStACStf7sy0vNW6ImE7BkooLicirH/JVk7Ng4IUEchMYds+MamCY4cR
n966So6tuvGSBr1ORVnmn6DnPjt7NkAY+jsrvbq8qwtPesONDPqkN7sO4sD8ttAU8IAkM/CGhbBi
5+08CSwx4L3VEHxmvppfWF3P0W0qVZvfpb7wphsTBfDZKgo8LOOiKHNo4GShdPc08jov5tPcOg8o
E7QSErokAyr5do4a6DGzIsNa6fPJHEe8jSA8MMABp4l1pGYlY517JJz3XliW7EbnfiABl/HT4baQ
E3SWdrKfAgUJ5a4e6NNEwY26UQDI/QinaWD3apEPj6uAwL3So7gp3GVVkctPhhv+pYAYVL6ffNH8
w0k/Y01gvr857QzlsUQO8/yj1qHQh7r0x+LUQZdYPwq4hztYET0KG5mef+u56ClcyyaQloZshmDc
yKnzPaWtaD7VulDNjjWOyG+Mh43sSfduOuxhY1ISUKuCutkzFXjRrp505N9loZgeKYkW5SCvozeZ
CafoCTLEwuz9RHRQLvcMiH906priAYeSIrsJyhDjrwZS3P0u7Vos19SMeXHnz47oftVEqN+Rrz2o
lARC3ntNGppPo9sHbEfnNsTjJ8dr8TCa0Un2ra7QRdksY9ZGDGaBpk9ltKNwYt3lkjE17I0PY5Hb
YLGk2QXdgJSIcVjzvfNhiRPPui8/z1DwBqq+cXsC0Z12oujjjIopQCE4qqusmEuQEJwxip0OrwRA
omF2szekbf5xsbV/5SUZs4coE7PYIwVOfxcp1EQekm7OXotQVG3cQMXYe2xQWic72oedALjIoPlU
QXh7V2X4/3vBAfyUsc+D7qEdRVY8K8nlG5lEBGqT4qx4bMu+ym8GWejiAM1sQ24npHWh5uPM4p5q
35eIMVnOTw0K+NSLCw1hjHMbBe4AxgZ0o5/m0qg3B+QiqI8UZZXt/cgxeVxKUn5TEgDEeJA1n++i
TPfhoRk1cgoJ3D8gXp82UFYougE/3tezS28VCsxfS9FCyTZRno72KYHbJ+RTRwoLXEPc/qurvfLb
KKD35Yi5i+DWJEa1y2qY+JyMu9ixjFFlHqa8876FrlvOuEjAF+vRAdVpq/K6dloud4B3170kgM5B
BvTmKw1A1LlhHvTU9kU+Nvo2Cl3J95fPmpUrhS3lIQvS5pTmPsA3rpR7rxA+qG+Vfrvu89Z1iyI5
kNGsj2DoFYy7Ajmf58Bxh42Dcm2MrOtWl3PWRW2VvTEo9UPFHW4WXEPjf+ohlnldB6wrV+dr1x/G
PHtL2tG9A98remqMf+Wd3hbkIKH225nW/uvk0fLN19q56yN/qHY669PrHvS2HAfLOq8hReW/DoHX
NHeIKTcs5GdHzrO6bhHZmhzwHIOocjnzV9/rxwft9OJp7BO98ZSLPr4M2YocBYPXRNFM/NXMiwuz
eOk67HJ/dOygj1lC9j+/qXzn+xBtCqWsNbksuHfBxzvI2SwnNCywxheGiTcaztJ/JC2wxZkdtpZ9
H6CumoFVtjGIK4uZLhH6rk1RqcWiww1fZVAIDYOLsQLFh6c4C4am0luZqpWAt1U6iE/YUOU8RMBn
XheTUIT+vQOi8RZmdK0BK+QNBwG153X4moKhXSKp4zv1fgDu+fdVEWmbw9EgyVkBU9PXJOSi2QGo
OIzwBCXBFiRlJZljC3UkBClNmqb6NA5BeSNgpfEXbMrqlw4F/DtQchy1H4JQbCDdV6bdVuxggZ/U
SaLRWgBjJJ0NAwIolXGYbnpPrrwmbMUObQoVhYOvTzxNfndDQOE5PbbdHe0XovY8mf00NuQTmNXT
lZ2ysi/ETEBeC6FPJqs1DDsRJMDD+3G2NHt5GaxkX2w1j7FMDS2DGp2StLyBpspRchXeJ546wrb9
yqC0Xdi8UQoWDLw/wZxBx1DCAuZuGp6B+SH7y/1Y2WpsuAt83WgQltp99XDCLNjwZkeUAWwRu8tI
qiHmVL9wU91VabRRYFhr0kqy1GVV6UaJ/2uS+PMPA4tnUJkd7KVokbZpG0u3jSes841NfGVXsKU8
0qCskjaaUMRlwjMPAOKI7kYOKAtsNLAWR9ZdwHgdn8YyH07pUMxml+bBlD7Mk/DInYOq1ZZ96Foz
1n1AuoVIc171J5Lx9KsKAUw3M3ceqrmKNorMK0NlS3eAXgjfGQjwv0SjP6fP3ozL+w4GNcj4X15y
K/uB7Tc2VhCfmaJhPkEo7p46KoMjvYQe7Bh99aEoXzWAfPbNJvnsYx4GdFvt3WDs2rnTgTp1ZmwB
6YITHS6DrcOJOch07tgedmckfBuHoec/oFjtBZ8KUwGhE0PizeVxSDvqbKgArezu/xH1kIDdiESj
hJLN/kEO3ZHiaQtLGlc8ljz8jBvrRpitDfOyhN4d6ArZADfvpYc0eschUaOe0hoj6wXe32mV7JDx
OrZkeLk8pyvr0lsW07vG6ilvpxJlsBMnRfKiexV+T6LIHJ3RCzbu8mtNWNsGnyaI0Id6PHVa5KAe
dIAHELcwB1yU6i1btrUUtK32Ad5r5YfwITjNofo68zmJ4ZLjHL1KjXj+0xONkrifsFyjfA6e+7zd
mK2V88S2eIGutKNqiWx+0UJiPBYDBDX3jDIXxWvh+mrnFDVlny/P1trSsHYRBaefZA5L8lZPsoJ/
h7eDb6WL0XQADPNQrHTG4HUi0XVOL6EtCcIlEgsUibg3Av+yuMidHXPw8T81StglVbuE9zeZB4WE
eVmilzu54ooU2hohnZcMXVtF0wl1/6IiO2Ta4JsTiyqAcUgc9Rrv8yTtiR/tUWlw5yfh+XX6HVkx
z3ks66jOhn2eqNyEN4b5XLxwcMi3RJj/wD4+yLHaMiFcyVkWcP171UMquhP3GcDnYxdl4XHuAmQa
kP2Q7l/IxapQ7sdGDHPyoxha/JCHIU9way4A+GTw3sorKIiF0GbAsAay/tH4QozfRBPBZmZXjSD4
/upYWxUaVu8wWhDwT4WcsXyAP9RSqi4hreocBCzToQbJ2kYg25YUBIkTyDI4dRBTkg603NO2NMOX
aYahFIYtmdUpycqy29dE1yVk3goYWMfKVc70u3BK6gCSFODlAOsslnvRWxoE4L/FwIU56V5XvIWm
EcgmtX/Aq9ZTP0bCkwZR15tmT+bZo23scRKSN89gpm50ESYmvGcDy7zbAkZmbndT5IRB8zdJMl4V
e5kzb3zxwnDyREwCSrsv0uUpKohJDSzWidG6FyeYu/jON1h/pXmxk1U6sSrWqvR6HedkCJoX4D9H
SLBxpx98yGEWkEUXHdDtPJYKDLd7J+yzgt0z46AiuRcD9ADxS8GEU/B/xZ/S+1apvDV7NYwQa0dS
N/XofuSp9PZFR/tA3rqM+OoOZ7nXpTsf1uzVARpG09DFMJufwk9eEjUuBXKBjy27yYaJJH9fjomV
XcaWjmGgzo0hYdWb4cWtIdjGoI3hAKGi3xqQoW4vt7Jyg7AVZIhkJvdcEb5BOhtpe+qVvbxDrbCI
NkJ7rRvWaaOGNhATMUhZAAM335fGaT7X0sinOpvy6T7n9RbQY60r1qFTGFMVi9rxG52Q0b5Ji1A5
D0PjD+zm8lh9eB8IQ1tOtiC4e2imyme4+kXDwcCl7paGUwHit0GBYUz0i59daX8SBtYttZoFqieQ
rTpX0h3OfC4kUup1VG68uz6cF3TGOleEhkNgCQGcZzOj8ADxX4MtSWRILTe4Zz27wBf3G+P28UGN
F/Hyunh345AhFchVhemxq0FJGiPR35iAIOMPwE2dTz/MrEuEZ/Xo9sWrC7nLy/P14YJAs8uR+q5Z
YIFz3aoAOgNlGKibdNZRea+cSoWnyw18eDajAeu2WvDIEMcl6ZFA6fVmnE9Lrzymfo59SWOJ+pVb
dT8vt7XWmWUe33WmTNncAlMnz15Ou1upPPZ5SK7UmIfl67+/biDqMgwGPMW2Nc13xUNC7whsRrcw
5st3/nOCYqSWXr379XyopBlg5X6ODJQxqrD8DP8gciAoJe4vj8/qIrPCnzga1/Uoq84yAVA/gzx/
Xk3/5ETJW1FF4ljy9tCV4z5KxPQDkODzRrtLPH7UNSuJ5WpDWaA90JKU+w8Q1Q80OCWLl026QFQg
Qgg/WChqumH9IPPidwPYx8Y7dm1JWDuEaBKs6CAtzxmRzU0yhdlnyJDXd5c7trJB2LktvnjEwWFW
njWSXHEepmUcAVF251fO1yZDbeFyMyudsJNagPZEVLsLx1RGSNGpRRVJb9Iq1r5ubQFJligHRDF5
ZroqoJUShXf16LKN374S/7YErcjhvgRWGqiWWXL8oxiwcOxklv6eIhprVsq4DDJ/Y7rXVridx3KQ
GJlbpGTOKKf9rvv618gzeNhCrG4Yugbl92HvpNOXeXK+jz75cXl+PswAgWNl7QxIzeF1PWF592nw
pIr6MfdrBw7FTbmfSXbf1i1Sqn3U72jkboGL1mbNDini1LWPl9u5FwQG9LCb1M13XbhBeJ1eZ+hb
odMkJsH1akDo+F4kYqODaoyFyoaNI2+tB9bpypKsm7sBodlUWQC4YlK1w0uH+tAWdHxlQ7UzP2CN
qrYTQkJqpnHf5nAyX4wkIKuZqtlILq1sAHbup0vCtskyrzxDtFCIXdl58hVuNPpLJhrq7APq8dPl
NbbWGescZShve8jepEeTGXgjS5KQh5HNoHQ4ZYmHyOVWVqLVTufIFBxrVEfkedDCix3wvEtaVLEb
zN9YpH5SN79xXfrX5cZWFoBnhQ0rOUFSp5RnqJG2OwWz2Qe/BLLwuq8vrb47TmEH3+hpCIMjW2x6
VSdRXC/l1mG99tvtk3QsoUAC782jcLpg3w0Kxg0uYCGXf/vaNFjBzZEj570K0mMhkt980gtAkd3q
Dmxe2gwvQzJ+gfvn1qSvLWIr0LvRZP0YqP9TgsI1tN9lEo4GUGEs42ISzuFyr9bGzAp4XTZsziMQ
F/4oThHobuy3vexW4sPOyRjPaV2l8+JsqvHZBxgTdoVt/wmQsubbVT/fzr+QMvQzHnX52YTh8FmF
EELIKeb98tfXfr8V38rFGR9Vc37umgkIzcJNQW1ph3sp/b8vt7Ay/PZjOe8h3CEMJHTcALiBvAMc
6z50mdx6+q31YPn7u4BTUDwMel1nxzynvn/bgKiQvwx94zS3MICYt3TL1rqx/P1dM51fT30BNajz
H8gpEFGNihsXyIKN2Fv7vhXZXZUO6QQs0JnSMXvBh4F5kvNofl03C1Zo165MotKvk4MHuSbkRbsK
RA68j6/7uhXKRSWB8ImgkyUzDiIDsqAu/5xWo7nOshVZuH+PfiJMOnEB6TsIDadxSXrv1vXk/LxI
ieEmUl4Xa7aGKlHt2LQ9Yg32x/QLIPRh83ezOJCfL4/TypZnq6gKZCcyVRXizHro8Qgsqj2Yh+WB
O+V4KLwmaDZW01pDdliD6jmZbBTnZFL5LhFtsFNtph7mEhL8XiXpl8sdWlm1/3GYLvUMCew8OXQg
k9+lBZKroARkL5e/vtYLK7SpA8vLifoCOsDuP3JwIieuFX3NcRjtXNzYtpx613phxXZLq9GvDMPy
7apM7eqgr4pbONFDb+9yR1Zu6jbbHmaqdS5hqHp256Ec4XY06M/w2lSfclI6fzWg/wGBVjVkD4LJ
eEOwxVwX9sQKe1PMsjRRl53rqfS/dw5Jv4ZtWuwvd2tt3Kywh/oay2ogRM+dN5VPPhx2XFBN6y1t
wpWdnVhB3ySoBGMuynNQTfUzRCzkg5eFfAfqRL+xcX3cBCh+/95XOjDnGqnn6OCBlRzLKvhLoK4Z
Qyrv5+Uh+ngJM5vB7w5iMF6fiHMIGWuPJyBIqcH9NhhHgBtdp18vN/PxTLDIincmnWjwByc7EzPe
FmXD7wZQFjYuUGuDtPTt3dEHImM/O2Gen+sRztIVNsXbVrPX/weuYK2F5e/vWiBpkI5AaGSwFAcM
hPXG2ycDK/YzhQjw5RFamwgrxvkIuLKvO/EnIQAGA/9C2kUKCWp1e9LDeuqqmGC2/foiRGlgyRQd
yAyYTgOY2TxBmetyJ9am2QpnmkoinDnJzgq5jZduGpm7hzNbKTbCYe37VkCDLtZS7iMt69IM5Tzt
tilc+oro7bqfbwW0nv0aLqBBdmbN1H8qQSw4j0gdbElpfgxRCJlNtJe44ejJtMNRdEY8LeJKKdEZ
4FjVDnwJOOf6bRaTuiqfqATA1CHwAIOW2FWds4n3bjW7aV+W4hxEKfuckKaWO5V5zsZGsjI1Nu3e
o0wmfYo0cFD0TXRXzbrtnxoGK/br5t4m1jNUmSJRYu5NF0z3adTWcOiYXbMlILdsRf9NxrL/MOpT
o/F93K3kGBRfKrw3nnpTvaLIBY8HKcsvUUSvnIplDN9tJ1pmwELPWXGGdlwEsQXUL8ebSNdbc7GS
7oPP6L8bkMxPnKZHvgIs+a9Nkn5aPC0ntwj24aK4J2tyh0zMkwvjmfj6FWZFv+8HkMRQAc6SPCgP
jgueSjsEutzYXFZ2SFtoVUZByEww4QwhLdDyWZvvvAW/VvNqvEXl9jr/QmZrqoIWMPqUBjnKJepB
pMsTivH5U2QCqC1djsWVtWYz46dB1ZkDwPfZMyON60o+Zkb6ILX0DnYB5na7EC7t12Usmc2UB9dk
Doekz85aVVTelk7tTgfeQihjozsf52WYTZP3sjn0FQTNn+p5lHE6lCaGcsnjSN/SFOZqNBf6serV
lnbX2uhZ573gY5amEY7K3pkcUGF6WOksvs0tbXa1V33OUTHaSGSubdk2F37uUf9X1SjPIYg58Vx4
P6JIv2TgLwZ14sWsqb6qbnHWqcvPIK49jI1z3SZhU+TTivYFuFHZ2Wto9wyUCkuQcDR64/Nrg2ht
EdT4RNESHYOCaRbj0JYx87x670wAaoK+Hms3kfvLy33Z1z7YWm1PdeQO2gBMQmhIw7prKmuxBy12
azWsfdy6E6AGTUeeD6jTqPr7H9B+A4bYlSvbuhEAvRPUTmCiY50nR5hp3YhaibgGZiSa68cwZU9l
vyWAtLbWbEY8So1BqmmlHkYDzdRhnGLD9JuWwKSZHmuMhe5uDrNP7iLKl3PzYykMXjVDNleeSJom
fmSghO5FC9GoTOQU5wXdko37+IEJ3v2/DyQjo0VgKUF2CpXOxc4PBAtP0r/HSp91qNNYwXFvWugP
1/XH2iLCJOFh5/j/2547zXxPkAndWBRrx6stxuohCwmenS7PZd8+VThMSVX0MVTW/mmcgkPk2/3U
UGiYN7x+aP2832h35QC0efMaLDEypB4/JA1uPSIJb2mBRKvnYGf6YxlxeexWHjvM2hmASqvkJPL2
Gfbl3eeubQvvUy4qZ44d1lLn/nIrK2HLvH+viKSBsFuh6ug4SkRXC2/xys+rjQ1nbaSsPUHBW9F3
nJofIGc78D0bh/QeztTdjRhwm/Ogm/D5ul5Y+0PSVa30FAw8lObOEZKl42seCbHxJlwZI5srL52Q
DlkP4EZbps5rCxG/6bb3A1ApLv/6lZm2ufJjWLsESlj8MKrsLzqAPuuZ1tvhBr/12lxrwYr7ZCYz
qgJlcoQtQT7sVA4AJLK70/C5qjflHNaGyQp2FrnMrzynRJonceddGTJ5VMudZ2MzWevE8vd31/Ua
2kh68BQ/1HX6TRDu7rto+AJEwBZwdq2BpWPvGqCFdnUJHvqhSIDUpF50pFUY3f8/HuYrAWETMNNk
GnxkdsNj0UNIMYGRjZngmM2D5Htemx+Xl9NaI1ZIg09eJRl8JlFnmvIYFaY01mNzVhHzb9wIljaX
m1mbbiu4jQk4nztXP0vT/5QJr+7Cq3cOG9tGMkAyxyAIDwT8tbOQbvkNPu3qTUkJ6/cZJKetPWrt
FLGhbSQBx6OZUId3HPPSFqp76ZLFRLEhcxwuBm8Fastv7WDyYyKL34JtiZivDKANbqPAZeiphiN3
3SXRC+lReYlDpwEi96oJsrFtSJVNHeSx2JFCtwBJyw5qin0mb6/7uhXt9cxFNw9J9xOPGYg9EHgr
fIcawnV1LmbD2WSrANcdzfBsoA0KK2Wg8Sa26eq2NvTL399Fuu58NZKSDc9/KFjaLfM8DkCb26jf
rFzqbdol/JzAt2Xp+DxqeIviKtfuarDM7zoRHPBOyuLrt3bbJV34GTXVUHXPXpX/5gZK96IdUkD7
NxXe1gbLDnQIqiRA/o3PwEjdd0UqHmY9OleBWJmNUUvxJpEV4MVHM4PVTXjm7gQh5iYZdPe8nV9f
6YONUZNZUsOudm6fPRUl37xqgkxP6EKB5O5yNKwcHTbrcmSdopmm7jFRvPsJrRMKz6pRvg1ZYTb2
27V3iY1VYxD0LYY6dY8dJ2IYYPNq/OTRhe6JdmN3jsBchPIK6gj3I8We7N8CXaRrKJgQZwCNgUZF
VzL4aQdQ4riu19YekMwT7x3TukePc2g3AfOn4fD41rKx2zjL1ubNPvNd08Imu3SPpHL7vYzgBpUF
Wmyw5de+vvz93TZQpn4kuxYJQDF66pCOCRzAFimMy6Oz9nXrAq8hLQMmjjTPYzOB4uJBty2AY/v+
uq9bpzwtJmiatqI4Q4equem48qEzDlLndV+3Yl61BN5hTcl+TlCE2eWzH95nUtGN37525vrWfd1F
Cj5JBglwHZKixAteddpFX4Oe8dhLoaJYldFRQnzklkC76GEep59XdcvG3HXMJEIygQVbtQ6sxoj/
yYzut8sfX9kDbLRd3bSCFFB9fRY5JOKKYvqSJuH8qFkxbIzbWgvWNX6kBPE/MXbQbHiDuJa6E41M
4gpUqo19bCVBYCPsSgofoDKPnB8ZoHa3OQD9YnIf2wI+ri6OtB2Sir+dsHwkpLlySqwI92iAzH7Y
eEdgvw2/gSQlSx8zT8EL8/K0rFyHbbKkmF0Rua1Hjn9u9WJkJ9rNLSyh0t/zYLZ8nNemxgr2EaUq
1A9ybM5lY95SnYwnghpWH7cSJZKNI2CtEe/f+5XHHFy6oQAEuRtgob3lCSQKnxzKxB2ue0nbzMi6
q7oo5T45Qov6C7SFxricrnSBYrYfOtRneiDDeX/kHQOmlkfIBsWQGYs2khkrq9dG2Q1iHJIUslLn
tOVePPllDaUr8Tupu58mgyJB6oByOZPg0WG5vG5ObNydipyiD0A8P9bgQ+z/zAltK3rj+p27EZQr
B4lNXqyToEoN+IJHRmn2CkVY51jDS34jPlYWlQ28A/NJ5T4E247Yp+hvwYPos8pYFu6mrClPl2Nw
rQdWkLM+C9uqRw9UCGUFzbpjzeotbOLax5e/vzvF5aLXoQF/PIoI6h2QUgmHx8rw2mwM/8oG8ofx
+u77IiyiCO7s7OCFQsUmQnaUOMp5rCJIhDjuZrZsrR9WdNcdSBOsbwjKKEP5BGuU+iXkGjJv182B
daRDOUM2/kjYIVEg5HspILtVDy/E675unegkLaFiF1X4OqTcjkb5zhFp+S02+srQWIC7y79wZZ3b
oDrPwP8hhAv8Ac99GhfUhZBI4qa7ckT19XITa/ca24sc/MHcTLAt+Dk61S/IL9bx6EDR21tyVBXk
0XY+mNhxo5A6HBI3ePTh9L1xF19ZpTbEjg/QbJe+Exxk739Lx+nLn0QinlL/TIHcshZemwcrjtOu
VDoMM3booJnzFzNz/QtmDtnr5eFb+/ry93eBpioiqwxk5P/d5xb9ySPFrWNjclYOBxtc50GI39Gj
oYfFCq9w5n+IK38RPpJbBcoXRIyecrdX9z7+5brueP/ujoGyMorHJDgkLK/vUV32noFlkdf4moSM
2OE81ZLkMxE/i3IAsr+qIXMNCwW/OM2D3IT6r02JFdZi9gTYFZn4yQTrvqAQ5f0qgUPcOK8/DsnA
htUlSQhzCCcMDjVPxj0yiiSmJWW7qEuuQ+4FNrCOR2OT5J0bHHCfqR4gcAvavEYFbx9AXmAj3fPh
IPHQtSaaI4GYhoGo3zo/dH+kAjoVr2Gj9LDxTP1wmPB9a6q9LIKPTBOoF1qCrApgYDPkz1FZ4uo/
hx69CgyMZqy5lgxpQijsZScYjg47zlDhKvIk22UcwkB9ulmM4Fj//ylDg4e6BOj7ME+nIud6Tk9g
9vU7yAA8LoJOBcFB6kUgfRYhpAAk36L4fRj3aG75Ge+a01D0GxUsh9848M0xqfFahvDa4ptR/4L/
8KKiAMIsMlzk4JVbReS1Rq2XGpyFkyET7vhmQpCHFv4/g9yM9usnlEOjHYEkzFKVzIotRZO1Bpdj
4V0vU1+HJG278W3UUFlfGqzL+rNOp3IP9az2T9E6hKhUAJ/njQ11ZVnaBmi1kkNb5aE4IYMe3soU
lC+I5umbbG6v4uQslOV/9wqPdbQhvfFN8j6/H00wPEM8yNxc3qDXxsx+syWm5F3Lxzci6l9cj3/m
iE0QYCJ9+UvR/DZYNIKgQbe/3OCHZzS6Y20UnYhyoUYuT3zO8wPN/KWG3KaHMgC2IA8321mLMGvD
IC08Yfyx6d9gWOT8TCsDArNCGl16eobe5wB8TEbu/x+F3mVZfxTS1taBu1VWJXDBPtWjB/f2JWVP
l3gGtiXatQzZ0Ehv+iR9vO7+A8aucwjcdbOePiV8Lvckm8gtocn3km8WHz7uzn/Q2IknS83HxnyS
Ks2qnykZfHoXqQDP7njsSFRBxqeTvdl3Hec03VgdHx8j/wFny3yYulzw5jS6i8ZC2tYvs8ESubz2
1r5ubRBEuV7jygzSg1nfPHtJLm7LjtEtTuDakC2T9W7/gbdDX3GeqTcD7sLDOGPK1RxUd13n1Kjc
6LcImlgbG89aV5a/v2urUIXj59CyfUuCPvoqZzdqd0MEWZr95aH6OEz/g802Q1blIP3Xp4RNIbmX
Ke+6NDaebEFthagzbSqI2E+63lApW1vQ1rYwiirRCgqkp8LUsFmCfpPzU/i0+F2RMXy93Ke1MbO2
hEQEIqpKuBOO/pCTnQ67NPiZwTBpOl1uYG0BWFuAZhkzsMQsT2lNFq0fbSAmDq21RfMw9pGv2LvZ
5hViZcRsBDfv9OC0uoxeDSx4dzjS1F3aBeM+y4h3e7k/KwNm47QLSuTsV355ErNmL1KGerjD+z/I
7q77/jKO7xYxSRPmuE2iTsVES6ivg+l1A2mpcUvyam2IrHg3czqWElLcp65MKndft7xLYkV4wG+n
Cmt+492/Mu02XDsVsCALWZC+LLoPT5J74y4hKfJuQcsemrL+ilIY3ZiSlbjky1S9HzJHGFANQHv0
umwM4jETXfIQmDpMH00RRM4+GzyX3183P9blAILikEisWfhZAohwpIuQuWd4txEta7Njh3wvOjZn
aX6CFj67Ixycrnpi0b0oa74xM2ujZUU8j3zDGsrEyTgh348Ze1KLtiQNAn/nbzvMr8WJHfeCRQTp
w+xEKfHMvWGQ5Dz6HNzOjVlfacAGadMiqqmE2PxJV0N3102wug36aYtusDIRNigbYlAQRcAF9kQ8
TknsDTqAndgYZDdtA/nvq9aSDcwuWKJG2k/OG+4pg4r1nCdNDHOM9Oby91em2jYk4wTyGiUX+P7A
gDLoqHvgVRPXXr1TY/HzciMrkW5DsIEYneF/lLanLujzsLrp5kjpW9YNFVM7CjcH88kvHD78DQje
PF5FZeLMhl+bCmljA1jia6pqXe1SIFgAyJnlFoppbf6tMId5gCtzSAycVDfA6bTIap/u4EIcsYe5
mvKNE35tDVvhzuaRwo0O+v5QlPIzaOTIrI+Ngwf85blZ+74V6+NYtSYL5/C1ltz/VLRTSmGS0Kot
ZsHH2ANMgxXlxYCsLmGu/1l3Ze7eNRFSN4AT0UY5XWwqFUVPnoYcy9mFlYb+RgFQ8IFGYGC/FLEo
TJqcUFWkWzL3K/21Idp6gONSUZb+mzdBbZXD+eTBxZt7f9Vo2ijsInVzWfXUf6O5NDs1F+SpCa58
0/4Hg51AiTDoxtR/w0M9gl1hMeVHeL1X58s/fmVB20ZlggYjNa7y3vjgzN2ROXi+7iTqhfOed/LX
5UZWNhwbeV2XwOPDdNqHUQKFVP7UkCc4+B5bVHkeXL+58gizkdYsRa6kAa7lsygVDO86WtTuNy+P
ev8+LGY3Ow6lTtU12HvObLz16ANHAbNT/63I0wiUsM4tb+F4NpON83htzVp7QM8glD8bnf6TpNpL
PkFRLzjDVYA7Xy/Pydr3rT3AyLRwurwUcPTFeQ8r2r8gLrX1JFpbVVb8p30rM6/xszczIRED3NHE
doLlfnfTu9FWpm6lBzbOmqcQfBzloE8MyvjVbQKFlL9o6zb5RolkpRM2zpoNCWAA2o3e9DyLJ5Ek
LkoYULgI6rn4ctUk2H5ktfSjQPDIeeqACNsL3IygSLRlZP8HsvDfNAtEdf59ATb/w9m1dEeKM8tf
xDkgQIhtPV1+dNlue3q6N5zueQgQIAQICX79FzV349GY4p7aeOEFKj0ylcqMjAgkeIS9MngWqC6X
99pYXFmg3SnEd17zpHzi+Qh1shwRU7zL6MC2PmdNupfjPPqnWcwdPSYV3pS6DkV7yga8o89Udq23
47rDsxDlRj1BHqpQbQsm5DERxyJTIXJVvLOQEwnB+7OzA4r3PyCr1ZGVWsbSxl827ENgL1AQE3mZ
8dc+1vZRazBQtHHz/fqWLMQt8WXQDx9XrNO98DhHDI9XD6noDvT+v00joj0g1p5R81nLgSydLyeW
6KG5lOZ9qt94a2cD0uwQCtAqCqCuNcjpNjVVLPW/56N1HAYEOIcnMzX8cCHzrzMw1PVBo3Yz8VZW
bWkujjeJZFAEbWXj54zp7iFKge3jQ2jOlq6iQZaGcHwKHYqZQz01fjaclCDgTKDqpRq2VbIoDtf3
fuGecrHdEcvmtuUtaEsv5shH/XvE8fxRDOQNebjaOLBwfl0kNxuhoVfGxHuZGK2nEwTK6oNBp+Aa
TnHhCLtIbkVjsFcnvXqLwn46FXn6zDNojYme6wcwqhxuT666+jtT2RLjh/HwRvMi0XfT0ERAGkWh
gZuMFWDS1zdmacUci++TyCMKwvOvfVX4D5SN7C2Px2Tl7f4PjvATR+mSlYqxsSEqIunLRJJ6FgcP
SPvhDtlVD3yePKrYF0JEPUEmL6T1g4BnjO84eDFavjVBG/9WpBEAMHUWyWyrm1D2YKCeYh5tZYuW
PMhLV5SxfQRYzsAPjS2Ke16xib4JPlqUs5inu3ueWvmQ56AR3MR0rFLEyUNchk8gqAZ6bmfkYOSh
uBClHdGXV8dfOBsgt3Z9fRdsy1XgYFXHVQjkymtGmoZvJGQbhy01IRQ40EE23UQGwKhLwnjhRERJ
si1e8UJvxV0f5YE5ep53Y8zk4kQnr0LxE8qnrxCjjsBlr9HEcqg6P17L8i05CNdloxATo5e9f1XK
xk8yq97oxPzfZFS+zc0qH8fCbrgYfQEGRCu9KXvx66Rq7jlA9D84FW36pWt7e1uSwZVK6kU799WQ
d6+ZTMR9nXjxz8bT8rbYycXpZ0Pp+1aE4pVDpWHH8foC67ut7jrOb2IVwWG6lOk+XNTAL6BQG+nx
ldMi/QIMORoA8i7eXbeIBR/qIvR5U4SFVpy/mly3EHSEhNkYfpN8Bue+nruQnKdpyNl3G1Gl5IoZ
Lrg5F7JvEGCYlHYCgzYQaMyaCnSVlVGeuu1R4RLKGmJ9OuVx+kLLisf3ApKISLsOOvjr+qot2IfL
HUug0WgSw9OXgObvKBx6j4An8C9BFFZQQZB5sJbn+bxkScPLCn7YfJYxL/Fmr3oFI8h4Um0P4Vgo
hZsq5wcSVt+jYTyUHeoJt83LsXt/GNG8CwmQ1xpSiPeqKGv0awzq1FvUyvMQseH1cRYOgAs4h85I
MleGNK+QWiL50zQgQf7SiomudYUsDXBZzw/rJqPe60I9pS8Rg0jWRtIOeiZNgYav6xNYOACunM8U
mxnAfyuhQl3kd4abQ6+Qp+7R7YyK9SrJ59I0LsN/mAYEximB5mv9qoEJvtOIDR+9Ln69PoeljzvB
BrSILR093CIc9Os7rSMJDaKRrAQbS1+//P/jT0eyk3sghHuNsqx48BHpn2Ravt32051zOiXofQGZ
Wfe3iGX9p/aZzY+BZAg+bvs++fePNwkEmApUot40x5t4J1I6Rg9pATTZioNauPpcPHlR8KlJy46/
99AC2QETMW98y5pTom/rTwMsyX1HTMNQjrENXiir+2CDNWohOFOH325aIhdU7nt+0cael7+rwNBH
eVHq0zq80UG48HGBuGaqGu69MdLlRya7oN/MNFvNby/Y73+w423XwH3O6jXrJxZsp6hs860MSVn8
FkPZQ28G5Au7FUNb2GwXSg4uoCb3dMJeVAdVYNxLP0QcFl9nf621eWmAy/8/2Bpkd1WD409edBKo
k2rAV8lGPzogJ7IGE124iALHnCGgkadJpbzXf3o3o1nscZ7so2Qgy1NJ3m86xtNDa8y8YiGX8OaT
t4oLLxd13OKNXYZvl44hBU4+uclo3D8JE97PrbeZI/CvhukMsW2oJNOVUZem6Rj+RDoRsLiFhBg6
3sBA3z5AEuhPjbrkBolEyPPo6H4IcANfN6LPj2HokkZF1cDA1JKKZ1LnwZvqRL8RrXiD5rZ8B17/
/foon+OvWehyRnUsqpIyKLw/oGgHBXkQEeygXP81ViAdycHdufWR4dpab0q3aQq44ZCuRXqfn8zQ
rVKiU1lo5I3FM4gu4zs/gHBEDYLk+zZZhb0srKFbqgRn7iC8Osl/Abr/GgwV24LEONv7pUwPRcvY
bVvlFitBId2A6BRrmHhduSkItMgDnAoAgIEi4LW3cgCXZnP5/wdTplZ3Y06kfeiAXN+muXxMRLTP
Isv3dRStDPJ50A+lwX8PUjHaGBnk2R9zmt2lnqc2gwm3VTd8SdNabETarBQPlrbf8RqmG+0U+TY/
E6VStjfSa8WZKWgZv7SqwQ27sjmX7/3XWYRJ+O8J9QNk2OtuNMhZMLtF96Tdad+/6aYLXX4oG/Tg
ifMK8WueZFhvyYWkBaKr7M/r1rn0292UYmujOslI8T5BGq69BzSbBHvdeuWPm77vkhtdukcZqebw
Z9DL7NxSEO89DqGum5VAb+HEupU1PlUoFGdZ/VPINN16QAZuGwl+CPRh3it4t5Uzu3CU3Npa5g+0
77wBqphoUt+imR8KSwNXR+gRHK8v1NJEnMPKEwuROYAYfyZdRfc2mvm2x3N8W7bBDyhirREFLuy3
W1Djhc9pN+Tx2W9pCoaI9qIhWfp5vLIfSwvlXGFsJrnpk6L5CSjV6zBk0QFl4UOrV/vulgZwDqye
gmYAPU50jib6avwEieMhgsRE0uqVnM3nt3BIndA1h2gnWhX75meTl6As8sWfYQDdv63mtDnybor2
fQJxOy5ru4JEWPCIbo2ttsyvELvUv1hHX3vu/z2Fs9kKwZ4KAn0gDZWg286xW22r69mbANYhZ8OG
aG9yWUKBMEQLVGvfr5/jpblc/v/hCummQpdSxfUv1NHxrLiQf1lViE3DkOxHL3y1Ce1t3PUgt3Xu
K2KLpjC4Ye57LybdlrcJ5NbmCK+m21x7fDmFH2ZjbMo7bXX+K0ibVwv6yF1S3taeh1/vmDwJvMCA
dpL/yi0UCO1chmevBZPH9Y1YsHSX1iiqmrrzuYVyWtT2474ui7x/L4esGW8zdbfmxesJyj6J9n6C
+5PgzgDKMGC4wAczrpQgF2w9dmydZFo2IF5MzhIk8nbnYzvCA5Xcmza2yXu7u22lHIPXFeiLcg3s
Oq8gqHavbdAFsHZvFqebBnArXtSGU2JHPZ0pCFsgE1ocygT6Ttc/vrBIbp2rt6M/Eogc/9/VVOvx
rhh0M2yaYPLXoEZLYzhG3Q8lKHHbKTr7GeM7MCB+V37wLQbL/vH6JBYOq1vh4nGJ6kwn/DMFyr+7
QzcVGJgjIOPNiiEvzeDy/w+GDFZCz0PKIzoLg0ZTOqK3Q3HfbOcGzG7X5/DPi/qTONAtcBV+ELcR
G3Fcmzrh595W1vymE2hgPVsW2nbcTF0+1s81OhTap4vqYPPNtDmN2ZZy1Km3UKkOkt/TPqjHXz6C
cdvsRj/Oi2+A8M6zD77zfiJryd2lJXei1sIChZQj03GO/GoCN6zQD2NxG/MoC93qStoNqs9Gv/4J
YdXHGs1yQAnyNbLHpZ/u+IWa+FDaLqoJLCVBuAM6pS+24DUFivP6Ti5933EIwMmR2IogOuvWfGFT
Q55iYfiKzPXCx92Kijf1yEZOXf0zh87YFsxifrhJs8G/8aS7NRVTeyEpSOqf+WRT8hgVILk6KNIh
gbhpvV6v9VV/niIJ3TIK2ssglGRrct/nbbmhfv/EkvhR5KC7qWXzIG38CH3Ux65fe6osmLBbVmEz
mvz7aTJnEAHi/Zv4x7oAADDQ6Gq4ad/dwoo0bIxBMWfOUej7BzrHwc4y+nb940s//3IePnggNRSU
RUYh8jayMf6Gl2HQ6w24PVByDn2p2rWq4OWYfuKHQseym9KHb5mm6Q9hmUBJKECRLS82dZGVZfqQ
07RA7Su0WdDuOlA46/Mkpe1RR58VDZ5Rb61H6HlqUpK7uZv77E3nIFdNwR0g9WT3URsV7TEt0K36
MpahF33tcAeRsx/FmUo3xdxOrNpwTuV58kI1ezst8CYwmzbOG9Bfa8HKX02DUigQbPZc044UB5lj
yTcz9HKLVxByJ/UPS7lFZxzejv2leqJTmR7jcJySr6Pyef/Uzk3ol9s4Lev2xWNDHXwpMnCaHpA7
J+pvlga6/MlCUjf7LANp2Z9GFWjnoF45F+l3Hnt2YAe8UpooPKaQQKKQfRChIsPKM2LJPpyXkCSI
Q1uez39UBlqleZK+1Wr82g1+AE5GsAoGoIbjRTZAdUX5Kwd44enilv77/AKhZPGMjAfxI6gSsa47
QXGH/lB2mONxB5p4mXZ7RgO/Qe6FqnB3/XQveTXHZZq+rTlVnN4XUzM/GTOGJ2Jivb/+9QXbcSt2
BbRqjF9jXrKK2ake8/lLNPThycYeSoPXx/inM/wTs3GpotAzA3YDsMbc+2VxR2RvNtSwA26xFyjR
nvqx/oNTdifC8X2iwfZSCQOEYC1VSf4Jaj8b3omxZDLLikvl/Sj8mWX3+YR87Ftis9yr9gyN8vFR
9X0lDxTyIeohQ2UxggyqaFixGW02PceNirrHVHRIR3vggMw2hMIL7Civh35rLGAm76RP5un+oqDb
PUO6NSkeIG6Jab+bsi6m8jh1EsotcujZ/F5MdWmP9SAhhhqBDVD8kXJLmvsu7yHqSa0heGVlXZp4
B18nUEDbIPmC45aZsGRboQl+x2wbAJL3JSA49d++broS+HRZ2PSO2CRtXjLB/OHVDGI2T4KOeEao
zprplwCfkvkyD96s3pnQ3fy7IpCzeGJV3zZ/9aDW8iJA3xjYSDdVlzfAm5d523jnCRxD3tecxHH0
GiqwPe4BkhDhiwxMHW1Bd0O+QovKlNt5GgTfUr8mwVtuABb6LfdEHzymKG6n763xugpJvK4n20x3
RXaMwauBwkxAh4GdKP5CsXcE/8yuhVo12zddqrtjzD0IoqQIebptoytdfkG7McrWGrluu0MdzDvx
3pvEX7Qlc7uhMuv1mXRtGj5K4o/sQCoZqmMDvDh/HFmfQ1NMhCQK7iyRENDCTCBu1NgqasXGIj3U
70f4NnYqVSmmJz4mY/PYzD5U4mhohuyoeynk33ObgGtwH5Vm7I5VgHx416SpeNSej7oG+EN0528H
CFkhDQupkib71ajJj8F+amYo5WVVUbJDWGkBxoGaZVG/bzMbyXkDWfhRvEH2OoxfYmPQk7ltxnIa
n8c8TpAng7gBwzpSaK43f6gR+P0NcDBob02GNE3+gmAF4S8mLuPwfuJp+QvnSGfHQfPEP49ZQefh
gNM5hv13mesm+lbmdTkfi4AnZjtl/YWcv5Vpa3GZShK9DTINsl04QVRn51cqE/uLJKl/ZKYP5Knw
kWpGBiIFjgF5CbCTA5hpg2BTVdUgxLYJck/ddxNg4BZ10HGb5XxU9yXtPHvIdIDqawcqua9hPI3s
95D7dNhRy5l3yOMmo3dIasLmaunN8htPIO6yazwAgHeMi57sm3AAQN70aPc80FB2Um4kXgt73md9
fAAzDwd0kCZteTKV7Nk94PTDvOuhfakf2iJquyOVbUT2cTAx9VB1RftGOTRZ8Mzj4o8el7V5QeIw
B20O6nGXAzWMmt5boLf1fcJq49tNDHEQED2ROQUtcN3S9kmmquZmwxJFwL1JrBerB1gadGlw6lry
mk2hNC9QfAz9FE4g1chTFBDh1ds8j/x3Bm4D/Ed7eszshiQj2v2obUl2CBqP/qyycayekphk7buI
2zjdlUqn+ousq6H66pEIN3odAeZxrtpRki+I6+f0q/IhpXgskVTvfvRyasW4Gae8Nn9XIanyt1qa
ab5HD24Qb4qEVfExBoDI23MsMNnlVR6WxwpCgxS0X61EXSZEc90eJkWLez8r0WzXxyGH3l1keHYn
goY2p3iucKIgzBl0f6eiHbx7C+Rrs5EtiFDyTVe1Jr+fMz/0nnUCdoq7RpZNWxyQC86779TrB/GG
JqtigDMi7D2rwvF3dEMlWbExUvfZDhrwut8FAfriwVfeag2XOhRI8B3GHJpKBdTT52otBbtwFbt0
gSbJbEh43p0hQYlaG817ASEYkJ7+ff2iXPr+5ZL+GMjS2GvqwffeBJrAhoe6CnB2iVVJdlvmyiUH
5AEte2NZcI7BDYnqUN2U5B5tFFm6Ek78U8b97K51ImShTJUgkqgf/KbsNgQo0i0vLvzlODUp6EB0
fhdFoKWDW9UbaZI/i1Df5aV88OK1VtalkMYJD6NM+AoXvT1HARISyOJ4m6kE89Wg7Y1JFRfmoTQp
eo/m81kXPH2HX2fVDrdPsKYcSj9/Z7gYD1z6IFHW5XhGRz5DkJ/3u75iZlf7Wp2sGL9eP28LgfR/
sB4x6NwiXtQPLKigJJHadwYWFQXxr0s8xiOODKf+0hDEKdcHXNgaF/4huU5picwm6MYV29MEPoMM
Ztqj8WxYCZcXls5FgBRkbogti/E8z8zfJnW8K4ZKH8D5t0t9by3bfwkdPznmLvSjVkHK/Vzatwi8
SlCtyUA1zKzPjkZ0/IVXyZ82SZ6vL9qCVwgcrxCxOre5EvrMxkEquqEQMr8YL0O7zcq+LB2Ey9Af
HE+NWYSh6fx73y/OvNVbJqOHSKCqr3N5f6HvGTSIdDpE6tfntHQQHDchB/A399ofz6rLyr2cwJ+R
ZaXYlDZdSQYtgSNcmip0z9VZO4C8ldZ4cGjowOwndM/RqlYHnsePJNbTTk2y2FQ5e64QwG6vz21p
MZ0cmghrb6qALPuC8C2tD6GH3WKbzGva6K6X6FU6w73bGW9IHqUnm5Go2kCfvgvW+giXDoz7Yowr
6WWiqx6IHxhxzMIpy09hnlRr7IdLa+tyWtUIPxuR2OA+6uP9VJgvQEE964BsDYsf/3nPaUs3Fs06
CSnXCqwL6+oyWyFrOM6e9KsHjkMKIusSkrSZD755nBtax2/RzJ7KFMOlTf7n9a1cMHOX4LBo01IP
02UlkwBvuDHAm7jGjRJvaBkHP0I5FzOehFy1K2dnYetcWkPJMwjYcRagVCL8YstzACx3QVMAQHR9
RksDOM6kSLyxQoZCv2lkkb0NMlUUaacAxLS3ff8y7gdPIiDeitz0NMOw8ZuzDpy9eMGtieQtHQHH
bSgwwg4io2AqSrI8YRtoxRJxN+qEppCwrMbInrKsKdFn7BvTxb8XTVuNBdBdTKjbanMuqRUrK4CE
RTKeTT/7+wlEdTvWNVBeTle5zheco8t1iIak2c/ZbJBnrroKz/ESsBEkD+K5G/9M0iRrV+LNpePt
OIqaBXhQB7U+Z5ZB+dUbqkcGaZPNgP6NLXIU1UOQjONK7Pn5YMRlPyTzOFpeB/WDbqHyrdExWCDs
U6out2jtex5ltDLQ58tHXA5Erqqw8VvcLaxsgU+j6TYzg9zmAJqsnIEF/0dcYWEhwHzYQmH9/h8Z
Ow5qxUtjIqX+GfkFtFbld8pAO3cW6VOQNSvZ589NF9yA/zatKKuRueJWnTMANKatmD0RbvNpTueV
AT7PcZLU8Q11r71cskA89JeKhh/hRYodmvCeQp0JBTNwqrSh1IdbPAVJHU9Rt2jSjUZVPKBaRvlW
SFHYXTx2yffr3/88EESz67+XyyhajokqhrMUwYw3eqqzBDTZRMdILBhCsmI8NGzmzVqV8tP9oYkr
4sN47+dzzMWJ+1bd0QrEyQrdc7fcDCAGubjED46Vor45D8YbT2CX7nd1yeLj2Kw61oXf7pa6ZRdJ
MrJEnwqJFxu2pd2TDMoE17di6esXl/Dht8sULINdPBUnsLb+VoeIJC86hrd927EKnYYtHwZTnEjs
mWNRYV3Cca2V4tMzhEV3LIK1bWtGOxQn6D3W2YOJQUOK1EZlM2m2GiUe6W/5jCTGykJ96iMxnmMT
RdL0A7XSHOs6OEroPPoeu+uT+rlDNnAY9Nfb1swxjaKIsgCEfPqOeGUzHGQ4q/KYGl/z368PsLRu
5N8bHuVD0DIEMCcwSkXvfQeoEkWWfD/ZGI35F7Tw9XGWDpYTamvKSr+tsfkTGJ726INVyPdApvK2
rzvXowj8PoJeub4DTglZ8UyQRB46L59WtuHTi4qiNPXvVQIRXg++bIv+LyhycbwQxmlfUGvvAh80
I9fnsDTGxdd/ML2paLOc0BJt1E1THIQCn5BCeNzL23qZMAvHuClPcghM2fGI9J2H7nxbzQ2qYVBe
vW0b3Op0P1ICGFE13k0C1TZmJqQN1zB1S8vjGLgEpHj0GXTP8EAkZzZ7+fbC7FISPCyub8DCEXU7
/XRt8Ggo5/EkBxTzzYBwpLG3NZFi8R1LRgWJqTiK8fsNz39A3KfBI1283fbTHSsukgTCiegXPk0Q
qN9MLcgKEoXy421fd2y3JqRkOQv0HQ0C8g36CBGkPnvCf7vt847x+tncmAjNfHcsmn/qBjCZHEQb
tx1Jt2pqZtGGaHG3JyHM74RCNiROox/Xf/iC73SLpXxu6r4i7XjXe8igTkGJZ1rkT9U+bMFKEQ8j
UkDXR1o4/G6zo2oaHYsCcG6OfPoDR9HjCwP2bxOq24CYNHEz5tTY3qu7GTUiK7+DSZQdhwGKXdd/
/4JpEcd4J51YpoCvPal/XuQQ49qX3qpQyNI+XEb94Dl1Kng/xN140lX1qgh6qHmo8mNmFVilVXdb
+EIcA87iVqVN4c0nSpDp5SF4n9KyXQFKLIQTxDFgdJfkUQzMCVB/FGRvRG+n0T8rNh8ZhKisXUPY
L22EY8qAwKBU2FcWgIhC7MA4AR+n5PNtu+wYMq/aKpkLHjz4ELzlyYS+MC7X1GAWfrmbAUeSggch
mvjukLObNkAP+tt47H/d9MvdbHcfE6k03jgn3syiO2r0lwUPMYeM+8pLd+nXO1dvUYFvIzGxObEW
Coxb7pc63o0orq+EcUvfv5jGRxOA1GUwVpOB9UIKhtf2Xbe3PgrctDZprYjHTON2ASkBAOaiP8Re
vaYdtmC9bl8jUtY5z1F3PyFLr44S3aBP2SDp3gSgHc/DtrzNB7ntjGRMil75oznRHtgATSAqnlC9
sv4LDtpNYYMBMgmbAesP/RH/gaDm/qgHvCi7GVjh286oY7pE5Ujben4P7YO03Zqk9HeNWetfXTo/
jumKIchClFPAOKWDPpih29eQHtpRsQ/aGfL39Rks7LSbi1azFlk6DuZkONi9kMpH5uwd2LTfPH+t
WrEwDzfzbBT4ZFJIEJ6QASZ3mY6TjZ+AWOn6BBis6T+1JHBNOlbsmxwi9cIMp0syva4BnUMBZrLJ
gXnF20yyLQrmx+tDLU3EMWjTd6B5V0afQMNYPaKxK9gYM62p6S193bmPcZYkSi25Pel2kqCp5OKQ
V0V4W7TiiiP4YYE+sdAOUE+ByizEwoGBhHxGXCRv1xdnwdpcxZx+6HxG06E/+ZOpnnklICNx6Rij
dqhWYt6ls+pcyMA+WTkZnz9JD5Q4AlxIeIGkd61OzHEowC97fSZLwzhG3Q8e0QHM4OSDtv8ky4D+
1lPNdkWp+mMrL1RQ1we6vFQ/O7qOgddRmMV5jAtIxLWfPCiIMn3x29GmG+QxymoLfT20dNdIKu9l
kuryxctsv5ZV+ny//iOMEFHRFZIrc6obuF6OLN8ma+vfGlU3K5a5NMLFYj/cfzwsZEIHYFU2INF6
Yxa61aap2/0oMnDiX1/Cz/fqPzIIJGwJMRBmPBkJto4s019RDb3QjrCnHG+7lZl8bprUzR0j5Mua
wZfjiYDI/xHlpHHczO06Y+7S9x3Tj4D6mCKDaySjtbqvQ6i8e/7aO3RpiS6DftgG6DEnkUTz46nu
7HSQ85gf/4kDa9Tan2a7luxb2m0nFMejC+geP8ZuM2Qst0SJbg+G53IXCz9bccBLYzgOQOZTruN5
7k9FOspHsH09T8EQf8mNWDH9pQEc0xcFDRuWkq7Y9Jr/yCgAafHIqu1Ia39324l1jD4CBtSTOSiL
TFMV+4wN+lC3WbfzLa5EUDStITkWpuKqHqjSl6kt+v4EMjtgy+qe7fXYV6euBVjl+lQ+v3rRMP3v
kyWAyktUq4dTzdD4oAYIrGQRbnd0CM3bpKenXHV8n17+dX3ABTthzl0vu8RrwC7Zn6JwFluSkG+k
GNeoNRbshF3+/8FONCoQg/AbAygsmQGuqqsNjbAxHMpM+3idf31pEpcN+zhONJiMoHxzkp5nwPoa
l/uYl2sV6qVZONZOoO/mNRPRdwXSZqCKZv1drRIQy0pIdYZ4Dr5d34qlvXfMnVkrC7RoTA+mR+dE
Ix9kMB74OL43Sm8DKV5n2jxfH2ppwRyrn4RH8jEecBUP/BuygdM2jFeb45Y+7lg8KhOz5XHTn3gH
tjXu10B1psDT3PbTHWMvpAgriMkjR91A9UqBoek4Q+b7tq+7NCJ+6YfQBSjgrfymqjbqkrsvonEt
PFlYGpdCxKAtB8IW9XiaaNR/yeJA3I+2uAkNCmJzx5brtg0Aqb+8btiEbVVY+IaDKPD6wi94P1fk
AACHqK/zEgvPoV9aA6e3BZyp2dtpDdyytDqOGYPp2PdK8GCh42H8KmZQVdlLnve2n38Z9IOPmKAE
n4z5hMXB+gNPDCTDvq6A+axyRffXx1iagGPB4ArOAmiaopUC1bKsBUDbC9YIgZe+TdzfX86lD9q0
k2gRljHT0Z0wyR+3/XDHZJmBDGQryHjyEzxlusTO+0n4aw506ac7JsuzuePTpLD0FB1cGwij5Zs6
Hb7e9NtdLQI4fkidFWo6gVgy2hcDrkbI3/51/eMLvt+VIkCaEhk4qS+nxqhyCzVOoK6a3tsq9AR8
S9itbs0lT6EFCThj6FvbgMMYlP68T+7QR9zedjJd7hQ0IfAmDnAk4dfUuKGKfGv9NYbvi33+99FF
XcaUfqqTJBka/PZigC2xESwTNctx+pMmvSmzSF0pglpCCm4MLhshZTDsCJQO9rZEDvz6Pi9NwbFc
0tZ9g7hhOimVoO9giDfCT/Nt0xfFyg58/jKl1LFf2doAhT0kdqHv/oNEXP7Muibod0DqMvRTzRm/
yyqSzFvd23nYemlY/3Xb3BzjRq8m8PQgMzlqVPK3vmHhdvLKcTfGqxjnBQt3eVSiZsi8TpACVb8x
/wEmk3pjLRbx+gQWvu5ypjAf0P2hmicAEND0E6EmOuzBhE/mla1ZMHKXKUV6gLILcCgcax2cWVvc
qZBs6Qgg7pSVh+tzWBrDuZshhx63oaewQtmF+apom+8McctLJMYX6CLIl+vDXD73iSm6LCmKxMAP
9el0LNok2USt/xM9VZCrj+rmvi3x7GphoStjLcSrLmGKgPRIms7ZdORjcRYRRJ1Rz+FIDaLvC8jm
8K8BsrLXp7U01OVkfLi8QSkUoL+YTsdeiT3xgrPyQaGAcpEu4rc8Sw5Dt0ZEsnTYHE8QmYLl6BKZ
jhmDtUwlVG06NFxdn8eCm3F5VIjqxZRXc5ZveJOF2z4LBwLl1qTb2YC35nh9lKUpOAbPQ0DZbTV4
jxdO2oPyyF+IxvsbP+5c5qyc5zkK8HFI8anLXf477vQ1NaiF4+tiyrImnjOhdAjsbEofo/it0Prr
hBaTEcS3M+jdri/QgjG64DISi7FvwSF6JKBn2LA6fpBD9FBoVDK8YI15dWmQyxw/nFkQPE6d13s4
o6p6ZYV9N9LsRBs/rpvFwka7VCpThHb5OJbBUYX0By3wTEnC20jTceFezvCH3y+jAIAs8KEeWd2A
Zc0vUqhpFKg/x9vYS/Ob8NkYxjFtSBcyBrIBvK6T8Sup6dvcrlnb0mlyTblUtLEqHCA8YHeREG+X
YnOU/qrS+ntCxhWbXtoE52LXSdc20o7dXT2iJqmMxCHidCU/vxA1uKTyJs0C8CnQ8k7U5kCQlOtn
+kqFOBRQ92XF+FKz5sGbx5Vbamk4x7h5VkOopW8JMFkTAGD/PGMkAV+t9x0NImgui99aeN7kxoLc
fzjnhR10xzJZ3pGgGXdZkf/5/+jPWNgZlx6FJhNa4dsArgpt169ZxpOzx9S4ve5Elr7u2LfWykbR
VNdPQF++EODSf0+B9//9+sc/b1uk1MWYcXT1i7bL6yclgiOJgVAFYIXuIXWvNgzbEeXlG4jryg1S
Ud0OFG9bq/tfdrLkzo6rxeSF+8plSRGEzF6C4OhJiASUAuCX2ULMFHjctglXICFLQzj2TwTjfoYu
k0eo1Y4XuUTkuCFOsB38pNxfX8wFT+xi0qY+AQGipNWTtlW/yYHp+kbaLoMAYJDx3ZxkoFe4bSTH
F/AkTTua5P/j7Nqa49SZ7S+iSoAQ4nVutjNxPHbs2YlfKHtnbwHiJsRF8OvPIufFWzHDV/OWcqXQ
6NKtVvfqtcR9WnXvnp7Gn8gbjruyEK/gOhh/Xh5lwa/Z1B9KB7EDbpMC8yl3Svb7LkA9gEMaaNsG
SJj0oJha8T9Lu2M5BPRTg09mJhAQ7pQ8pzHa24dp8HdJnf66PJmF0M5GrklggjLumOJ+CKBCxEng
/BTVlPuHMh/YK9ryq8em9YOjE0Jcc+VALMzKRrQNENsyUISU6CKApKl0IAZfOGjM5OW1x9qGsomW
1ZDk9sQ9MpQQutKMQdyryDaRd23pxoayCQfJuAR0sfeFREIrzodqC34mfoNkS7YSdy9Yjg1o81oq
ZzIWlIdBIH0DgoE75JyQYW+yeF+X7PnyEVjaDssFdCDgRntMjN3XMgJBwqTfRUK/BBngJZdHWLAY
G9TWGZJHEfS07qHU2m/SyOnAawGeJPgCdwswlO/vy6zu+Mo1Ov/wT15hNsxtzBrjEjZgZ3wD1DGr
0Pu47d2G8ZvL81naFyvCZ1pw/Gom76H/jGbyGGXZgkVesm3yKvriExcs9pdHWlo52wGYJpo0TOU+
m1qMAqi5MM8a1bZNR32oKbnEc7yroIfMxr7xKouUaGNQfaQeaF7AiQKuaFc+XZ7JwimzwW+qkMZt
0YcN/doA8ayq0A7DK/NWN2CzvDzEwr7brd4my5lbMFncyjC763VlEA6CVOLyx5d+/3wWPsTjYI4N
RwGEbLIZ3OrkSejA8Z4+1XT1tl/6+fPIH0ZIRZCHKGoNeJ1S918gGfqtX5A1cO/CmbUBcNBPc0HZ
EeW3skle4yEED1h/kJCVyeUaTenSBKyAX0MMaWZor7HFSey+dWPvgLWnDeV1HVXMxr8pA6KPkfv5
LQPPlksrcPZkycvl/V1aH8umU2Mi6ko3v4VG5t5j/a3M0gde8tvKWyOi+LxNkIH56787LHGfVx7u
2a+SDrshRdk6TeuvcYCGZcT9ZtOA4iXpmvusHd+An5XXHV0bEQcGhNoXbTAb9lS1z0QOj1Vdh0+R
R/+5vHgLO28D4tBYCQhMpvLbEWo/eK80ZlPn1fm6j8++8YNdSAgVoRoY4ecj4M7uEGhFtxPmcN3X
LbsGQDPsnez34sSQRR0pKpolWVOlXfAaxLJpkU5JZ3qO3w5Rn2Db0bwDiKzxtokBL+p1M5g35cP6
KN7j/TEiGNlo5TKobOGF4OIUXfd1y6hl7iaZ5vPXWTuj+CDZ8j906y2tj/ff3w7FmgSU3B5chgBM
bANAz7St0l5va/A37i7PYMGy7fZp4jpNUbqAqKA9PIeuCVJNWfCcAVyZ5WtYoSUDsCybiLgdJAQU
UVmT07hBRIi7s18Djn++SoHdKq1l4yUe/B1mUIO7gue4/+lcIGk99LFcXqWlMeYHwodTBG6hdELD
FsZgTFa36HP7xTMT7zqIrhwuD/H5IgV2l7TSTprmELLH/TCFwRG9sOyuBgDmqqgssDFtaGEACRbI
225omT/Pwh08jM+VDO5qgOguz2Bpkea/f1gknVV5w0EbBlMrgE9IS9HvY10Gu4yP8cpxXRpjXr0P
Y1AdQX+0piU2QsTh30VCQVRnCh0MuxaUXGvSeUvDWHbtadaUIUswlRiscV+h2/uDK7f/FgC1u+KY
loawjDt366pxIHB6cCF64PfdtlHlzk3WwFqfHqeA2rdppuI2HkAX/O4aCDur2I1vwhrcI5e3+lOv
EcCa/rsNfgutHFlM43tOwTYGVsHsJmwC/4b3RbtXINq/xigwjmV30RRItJ4z88489OT4s0jzSPM1
6uCFNbKx5HHuwuh0Jv9C8tLfsDAHXSLYAa/xGfjt89p9OKoN2HmKvs+cV3/M1GFkQOsM0I695e50
VX4aQ1gWR0BF5nY6H96J8PwdDZB37aFDdnmPfweOf7wU8XXL1lKDji6pHPevrqHD1hPlAf/J3TSS
b02hXsoGYJge5i1Ksvcp3Tnd+IuxtXeqO8eWnw1v2SDveJ53pA/eYwfofrBTuIzukwh0JgN5gCjW
PuzS22zMtzmYJAzIyy5P+1O7xIQsu6wySoZRudVZNVmLPsjEYdOhKDz1Q1VRUl55sK2AmqHxuvSL
gL30SRJk29AtG4PSRVutbN6nyXLMwrpyu4mEBbjwoheHsuPvh3iQ4jGuwwMc2kNDoe8hk1t5nXZB
4NuXcJUJ8D9SjKcg47cZkyrYIVu/pv76aR4OX7fcgE+FD7FfwV+GqdThPxoXSv9ziLswO9RQVnRB
Kq0HOeWHHFxZ4w8e9UN0e/k4fO7pfPtapqDFZGPtpH93rtozFGeKoN3nKM+BDvSaqxmzsxxFInVE
aiWyv5M+3P2mRUE5KI1ckNdep7eDMSxPkeowLsVg6AvRo9wiE3Bufbi7y2v0uR/1bXKSmAeJIZBl
eKlzLIqnkFXup/iaEBu/3HIDDVWkbg26lLo6eEuAQt0UaANYMfalX24Ze2F0DQ1Tb3hRZX3sUZfe
xOOV14sfWTYedDLXYuqHlyQGTVAvSLXNhFpLfi39dMvClQHvvYPesBfjdv2OE/oQmOkqBcDAt9Hk
VS08NAt3w0uj2+9t3ZxB7kE3hng3owOOQ5kBOxskV+nUYjTbvKErJgoE1ucykuCIThxn0tvISau3
q86njSNHma1ALxGLXoSfuNuExZBbT9d0BT+/L3wbR943gCqHky52LQBSz62GkmmIO/mmVf9e9+st
03Wm2h1Znxa7AoKT2ykSebPxXAS/133euuXbXqO8mRf4/U54V4MA9yFrVsnnFxw3t4wXVBdVU2eq
2E3cvS2MqLdVXNQbHkf+HpJpO9/r/HtggddeswtGwS17ntwuySYH49UuBVWL4zVHzoIrTY5bBs2L
Jm7QblTswKS/H6Pq1jRrUcfSD7esueRQbIHsQ7FLXbBIE/W3P/KV079wQG3YuOt4eRaAbPllqEP/
C/hykk0UEAB8KJJql8/Q57m7wLex41zUWd/URfhejf6ANyslTqjKLQiv0WIa0ArM69us1Wi3AFN2
XCqxxeswK7otwoXazw6mmHy2BslbmrCVEpvKMGdgNCt2vYp2IfcPjjiQwF+Z69LXrdsa5Nj9CImd
fEe9Pka7S0+zE0gbzClrOuLsLi/ownGwtSkrqmTtRmiwQR+BPJhMBn8BUDpdUzjFbs2jfniZuHpQ
FajQ851QFJtEIzD4T/ETwMorEc3SGlmGUuTMj0ElmO+KMA2+1Znsd3RsAyCnumElLls8cpbFZG7p
UuNwcW5AZYmmGiHRe+hvpi6Kqm3j5qkqjqHj1DWUq5Mmn+qtqMYJglojdYJ6K4uy51dulw3zJq1A
IlNk9IXqsfaKTa2msNtGROfkfNWBsLHe1HWRaRwK/gISfcApiiL6XoqYrzznF46bDfAuuN+j8aAX
50pDHJ4F6DwA2fs/1/10y2DA3R8p3WfNOY5VEYJTYIjvcef4V/XvBnAT/z3NY45alvZC+TdxpBMd
mBwqIm7HhMz08X2Q0/y2DMaRreDzZi/y57PUp9aV1hrPr3y3C86szp8ERV4WYm2nKavrjcPG52JY
I2VYOuE2rLwd0lbQpFNvpe6+mTrYcDx4a5HvU1UeIdS5CfEoRlMkikgrQPaF65pZc/M8Aikb8HC8
FQzYQwSsN2YojkzwOyjmnOYXo6/oSkF13v5P1tHGnMcjYdygx/qNjOOR1dM9B01M6KaQBlcrQywd
a8sNRa0BSR0M5wwRiGLTVgRJQrnaYr/0dcsBEQ79UsieIIhJ4z6Be8GbfhuKsujWiM0XRrAB0x5O
GG+BYj1LrxiSber6vd7kXreW4fk8SQByqv9aDg95AqLj1nlB9ij8BnAb2xQjrXbFGPzLTBJvvQnv
+JFDfSTSq+0Mv6FAn+x8ME/3w/UjiEAaDOqpu3gEIj8+Q9I5fkggEQG34xRtGDWAoCM5mu5GdEs2
xS70IMD3NhgASgKs9uC27rFr66l5BdPm6L4PfcnaTRhz+kNLL3HEpip9HWSbanIi6SNJVPT8m/Ei
Txa7XEMZRKIXoCmLnxEXaFzaO16ZVuaW95ym30OpRvAix03GxOtM6gUjM1NUoe8B1eFIbRykT9Ap
nIwsNnKtAr3kVqzIlYFVhFZlAAfPy69Z0uHWh+klM5UMbVBVWm96XjhVNmyTe7wHWwP0IeBcog2Y
ZsdN4Kz27C5c/dSyismD02pGn7+gWfSbW4d3cFL3zPdWPNSC17BZAGsmUjoDf84DGW+mXLLjoBy9
h2T9eEBxcmWUhSWywZkFdHVED0jx2Ss6B3pkIDpqq+D1qvvQpgDsBaAG+KnDGcFxdGj6ZtwM4JNf
8XkL62/3o+ikYIMyQfzSD7l5zdFM43zXfRuNySaDZsh4XVbGbkspQujwNLkQZ+JCJjh3oHQdAPRx
eYWW5mAF8BUDZS+wC84LurXq6kSmVvLnBozw4b/12JA1YuIFkwus2040TVU6Q56+Vobdke7vEld3
7VQ3v3PLfA3Pv+RkLcOmLYhYSByxF50Oh9T037lGHbqDQHgCy9MopRziKDuweO0puTQt69YbsywL
EjB8noEFuIur+mvJh+9TmJ94kx26wqw9s5bGsSx9UD6FHs3YnbXv/qsr9jVgyHoE7oMYylMurup5
CXy77QIVAFY6sUrPszLKOEGPoIaC4e7ySVswdLvZAq9O05ugJS951CQbjwJrMlL+fPnjC8eY2sc4
Cxho1cvotRH+cRTpP/On6/6qcisWxoqr2QShJ53G/JWo6sZLH+fkdONeGZ7ZHRYMMtCQLZLRa1zz
A01TKAUN/FdQ8NOUrOb1l5Z//vuHSGDIgxYX8BCcgeMMvX8QrI/BLcQD0BB2eQsWAlobqV71yhBA
DnBdlOzJMP8423juDoc2db6hxxA66mtDLey2DUdX1QjFrbAzZ2+C4N0mi1tZoKk4h/7Z92gE9c/N
dVOy1iwah4TXnj+cc6eHRF74dVahyRzzUPbR7fz66LRaWb2F7bGx6SkjnHeKmjNRYO8vSYyUympe
f2lrLL8YFxHKxrljzpz306/Qqcw7CZLBPwL2MsRbKH3wF/RkzEsJjTV13b1lw9PTaERCfhjC15BI
uQmdsN5kJQAjl/dmKTqxXKIaadKnfU1fI94dyhBS4eC050X3o1Hk38tDLHhdG5JO646VkPEyZ6PA
gQZ+7akpftfyXCDzkrxZSREt3Fo2Cj3mrHTDsvFf51trdvAyQ3FEOlN3UzbVTdZBz8ME9FDrtTTB
0sQsb8nVQFnbDeS1iPtvEG3cKcOe/bH4Mk9MdNOK+SycaRuYDiYhAiFSMpzF5Ajw11TO1mizxqGx
cABsTDodh1mRsInOk+Oj3w2t+F11NCXUGxJvZQILdXEI4P3XacZ+PEKNL4/OroEeLQ4Zevd+QGHp
oU/9Lx4E51RWfWmDDPzJRXHwYrVSUl6amxUuSUiIpLLGuLpvDpKQnSb0iwiqV3pV11Lg29D0IdFt
ng55f+7T6FxlSm4UCa/i9sbHrbBIG6CdQ4d3Z8IBG248+ZBUMtoQY94uW+bSybKM3210GDpd1Z9b
kRMUazx9m2q3vC4mtvHnwM8FOUEb5dnNywISisUz6u1P8318+dcv7K6NQB9qvK6rUrRnZeQBRY5v
c0VUF8HTiJrlintcWCEbgk4rXVFJQ30mVHXHRJL8CWn6NUzSgsuyVcZMgxsjdCU/a0N3dVBui6aA
UuocZI/+LkjzQ+HXPxEAHC6v2NJs5kDgQ/CC3tAqkFMXnn0nrzcpASJZjOr98scXvKENSHepzsoq
cPXZUHX2aPDPbNg8AA+91wb/Q5JxaRKWUQNMlZdJzPRratirx4Zx5xPgGi9PYiEkshHpnEnujb0K
zpBLBoOTjNrmRy0c8ZcXOWZ7eYxPJ8ADGyHGvdoJBkH5W8ucZhNwqOVAt3uNj/7TbcDX579/2GPi
Qw/c95zwraj8+EbkrICk1eglT3kYJE8hdEH/AkCKrXiQT9cLo822+XE06A9HEdBNjzJxyUEEsjoM
WSoOmTOsKXP/9qV/JN8whnVqUYON3aKP+CN3smQ8xyzpM3fjQzUx0ZshGJX8guawLviJOleMVl5q
eHpHHK26bxDgVXilajTiSrOtssnEWzWl4HjcpInm5obToERhbGhyNPp50Cv2z8oHrn/H3XpM3sGN
4EPMkodGMXNwRhcCc9cdgvlwfFg4nTE1s0iMT7HyyrkdPIM6Tl2NEVupNi2dMstMnCAadEEC+gsk
TaX/SElbpx6Uc8e2XcODLh01Kx6WsjdDpUPzpILuu86hfKB41uxTL9i5CJW3ZUzyldksnTPrKqTO
JGLP1eFbIxFXZUAaiRpdmVG7RqX+OXQQp8y6C8H/6w+cT+PTHDoOJL2NcevejSPxDjrKs43q6X0M
ArYaMd5ElfkKPHS2h3zXyoH49Dbj1IajqYShD5lrAxpo42u5FzE0tMs9QvFMvMRd7Ji3CdCDayIj
jDY/cT4cvw6AA+2EDX2T4P/eEhAS5w5EYtOsOakhWqMB+vwMUhuJJiEvBe3mqH0ReQBSCNDgQ8sN
T6fLJvT5maA2CA0CcHXLUVJ9AyXPAGwGoNte7e37Ml2pmy39fMvxkCzyJuqXwdsAbsV4yyfV1t9D
cFuQK3dhHvjDLjTlFHruNMFXp0671aFC0jyPFfoovXGf824tv7Y0EcsXVBwZkXxqo8c4i/jzOApT
bUoapyu12KWNsPxAVw34bBfQNwXo4dZMzq9RhD5eQH5+1ZVJbVxammeQjE+L9DHWJHv/zcGjnaRb
SUAvLY9l+imHLnqv9fhEXcQTm3joum7nTm4+rtj2wgA2No16hSwg+sHfwEHQfG1H3t0qXYnzZTtY
8Bw2Fq3rUHoJ21wfh05A9t4Lhd6lI8qHRIRptPHXkwWfxquc2qg0RcYgi3zunJAKybcjyqCQNg/2
XoXBRhdk3cwRegMZ821IV3U6lhbPCjFQlOERUlPhm0ma3jw3NQfPFiHJ6vv682uMcsvMM1TxzMCM
fItorjZdPXwLY5ltALZgWySJTzNX6OWdWlq/eYof7B0g4CrPjRuf0D2rN1JKUCb232JvGrZ87rGb
xLgxRXM/4e5esZwF27ThbErkPYE+F4YUAXkhkE59HPlYnZwJajCXZ7W0QZb5E8OndAQ5/2PVNPUz
r4rkeTKA7F73devmR9fGMFTCE48EDsvfqz5l8tiCmEHuLg+wZD6W9aP5p8k4uEfeGMgO0fjTIN2q
5n7p2rlnnVlTDV5YJRvTxmQewj5T/vabmh/ugH0dnSLeXJ7EwjbbaDba8RayX6Y9eugoa79wSEt8
oU2MNCEoNEPncHmUpTlYb4sqdH0hI9lBLpdAfmOj0Xbg7FWU0Wkl2bmwGTYralezcAgBUnhSomz2
amSvKUMtv4g9sinVVT2iHJVLyw6LXioTx8mTiPV450VN9h41q+wIS3sxr94HK6+oYbEbhvFjOgFs
Q7aVS0QJdSHwxXH3LqFZtGbcnyakMQ/rXhfCI4wMcf6I3dcH0Mfdd/wElcpm89slE+QNt327RtO+
tPuWneuIF47puvzRy4COBKmAwQXpI21Xrmz+0sJZps6S0UC3sBuOmAnAnlV0K1itbqcB1LXXHWDL
1qXrhoZ5IkflKWM3Be29U5PKtUTtwkViY+o89DTXhe/JR1mhQXjejkoMjwNDCkR70blPrpJM4tSG
1g1UUc5J2z1SF7BzDkzPDsWBNWbihVNlQ+uqrDOVEU75OM8AMG7ciQacaJl+5yMuKcgX3ATlVe3I
mIp1u8cSascur7uXoSdVBmJ23FPHljTRVQAxDGDZOkdu22/zuH2sUhSxqUGkwpEeHP2uhGZFpg9O
Ezxl2qtXDvHnGDgMaJm/oikaY9JGH9OmYRCQBiS262JkVtHBOkZ4H4M0Od6LEopvXjDrFgPbsnK8
F8e2HELaJCmDQAMqqy6H8kCxjR3wp9EcqSxWZA361acHU4DZpinwJ0fVa3nwpTNj+YYC/XYFqByS
R+qxr8AcuVuW8+eKIK2VupDPM2MMKRcEO5fteHGilqvQELsIe4/qB5mN5AeNkROMb4aorOWb6qaw
PxaTSem+DubCpgfWDT3ceJ1s4p1IQqK6axfccihjz9rMc4zGkU3HG9NVyBl67r8xGHHGMDxR6kAU
FfAtlG1ItQvzaOWULbgaGzPjdRk6sKYxeayGJvoyTM8FD0+Mg7fs91UZO8Xu8kovXMg2akaFUcsp
aEVeWj0lp4Q16mbMEe7j+ix/GZGo/eVxFnx/YIUW8dhVRLlN/6YCzfYFUeNBDMHXayWQkdezPU2b
8XYSqn7QQE/ku3bg8V8tK5z3yxNYuB1tZCKrM4auzkwdpahUIPfM8Xi1KQLtZuJweYgFI7NRiBTs
MRCq7eIT2D4oCBa6rRaGHPgIWVyn6raTrE69W/Art8R2JizRHjjYmyOK3EF6T3yn9O94NAbtX00H
nNPK63vhUWSTuCrREJdOQ/HI/OYullWzrfq/EWIcu2xWC5i9x1xPbeaw5vI6Lp1py3mkmpcF2ILL
B68IXIfcyWbK5AgEZu2A7lMBBBEeGxEMcrxyipaXiJGd7ke8xF5i5v/lcT/8yWsfKasOnMiwoy+B
6r+DeRR54NJcG+vYKCQSCSqYIdWj6sqG3pA618XBbaY1TsUFF2QDkSgVvHWVkpB/5vVWg+hVOcTc
/ma/acmXoORX8UxwaqOSxtGk6H1I88eRdflzDNDvY1lGvy4fhgW7tTFJaVMyYHG97EGiX3+mXBFe
eJigcrNGcrTg2WxYki4kGgeMlz/GTpwER+hI5NlDBfIyX2ySSBAmVo710kDzDD+8O6TmoSYulqnL
Qi63KU4c+ppBEXAMHLe/u7xcC3lyajcTeMxrIV/dVsdhqPtNBcbqXdpBnDIlwzehYT8IfnLU8cmw
j2mb3YCgqK2ae6e/SqwPp8H77zSd0fHaMmvCVz/Ky82UyuSmDim/chEt36CDho9dWxaAGhsHp2Hy
dx207e/dmWL+8hIuODwbb8zKAOVeKp0TA7Rnm8bt+0yoWyCk9kRzNzShCxQ4uA1LsRYtLJxxG4Jc
QIh5DLwQpMZxQvUdA4RE7ORYDMP58pQWjp6NPvaABg4qOcSnwk1dihRkPT2CgQThVqaBw7s8yMK6
2Sjkbqr8nk5FfBIGqhokrU9joiE9qRGODMH0L/XEg9eKX/m0BvBZmpYVMkQua1JTC/mu3HbYo9/P
3Sg9gyTCwVlJby1Nah76g9EKkqSB8ahzKtq02rCBH9COCx4xOd99Hjt1NblxW/kE5Yw15rslE7Yl
y6mmEnTUzfiriJV4SMdAbAvIqN4IBwLURQ2K9gHkvru0HuIbZyi8rdai2cQ6+hnW12kccGoj9cBL
DsXHrBjfSBtUL/FQYPPoqhDm0s5ZTkLoqM46ViTvI9PdAQn3ck8leF9KDwZ9+TguDWF5iiBXYZlF
Q/KeIE5N3T6+aUP0JGgT1ytnY2kEK2wYWTkQk5nyxFNo3JKuGL8Upgk2bduvYXQWQkobm6eFDxWf
WoSnClBMEaclXM9wiMP5hVw55UYHdH+1H7IhekOgfeIkXvKu3bTdk1zV3zJPqpvLG7Lg5WyO2CFI
8YCgujnRGEJvG5KBLAcP3SS+MjFiA/E6FdcRstvhSfvs6wBYKffQdfN7nfgU3JmAPPwPZrqw+zYw
j4VTlVM11CfitnRfzFc409h9h4Ez57oVm1fyg/Ppekf2o3HaU6Xy6q5DYoxsgjIe/738+aUZWA+I
MSkdJ4DK+glCqOigN7S/96rg2eDM/bg8wtLxtcw8JiYRU0n4yTPgV0+78JkR/V4kYFEbAdb4/SIy
c7rn8nBLJ8wy+TB3W2iRVtNb6xAujyQH/wZ0s6sxTFZig6Uls0zeK5BCbKFy+v+xASL3XZEM4x4q
I89XTcEG5emwyiUQkNFJJI67gfobv5vcgewvf33h5/8BySv8oaBqKk4Fy4v0pnBqGEgHT1w+BX6+
Kku7sA82Kg9XIajO/HI8jaH/VwwylK2fX1twskF5nCiTCabHk8qyXx3wZRvAMdZcyMLT0xZF55MD
VVtI0Z9A2qK+kLAstwK956dRdNXW71afuEsrNP/9o2Xroe0CGZmTditnhoxG/r8S6twr+belz1uW
zaUMpANKiXdDzVsmvWZXG4QNlw/RwsPSxuBp2iUsRax30hHuI0Ug/puGTfVVVGhqm1sGIHHQr+TR
lg6sZdFxJNUAIq721PlT/4VOHrA2vpFfHAGamsvTWRrCMmnZ4iwFEObGEKWeNjKNq2IjB7cz3+ve
qdbkLheGsfnt4gnNbEWUNi+eg53gKUqmm9aT6QH5yfL98lQWtt1GLsZ1nILoxh9P3qxuWw1Gv7WK
X6Wzw6mNXPRq1VSg9exOUAB2Noqzk0lXuaQXDM8GKqoqy2Iox/QnRebCotfom2K+TZMEEnrZJNb6
KZa2Yf77R8PDI4VChKE7qTj4ZxiRzaF9+wPJnTVM1dJELMtOAB4Fs+oo3k0OcwAkQm/BR/KEJvj0
WPnhCjJpaactAy9IbVJAVNWpmPpb4opoE6RXdZNin61Lm9aNO3Cnx7dBLozsOMof0uDRe/mMLoQE
NjusnJIpCzqv+Hv+5TQNvmSFd+NI+vX3QBPvf6gStFaXB1taJsu248FFZ1YhFUJOrXbe/GiLo/zn
NR//g6COFZT44YQ8q3Kd4YZMQ/A9atDFfd3X5/X7cFC91nG6JirUCZpEk0C1FZJZu6bKrwNV/cFC
J02dNF3H61cOX3oUjTM9+Wid213+9Z8/m9FT9d9fT+AYsqQc6teqlUPjbiLVMrfZR64Za3bovDJs
j5z0Y3uIe5YHA7Ll8QRKM5+HbXzd/oTW5tMkaVrov3lvKa/jWYGM7doMIl6XZ/j50fLtYnLqVL5h
PA0eRpbWxVYHDrIptW5oduUA1gFIOJhf/Fy5b1k9EnIi2eB/hXL5GLxcnsDSFlme0B9iyfyukX/X
AjS0sSmLg2bPhem+Z0NiHmStKmhLp8+jWWv3WVgym9Svy4pKuhmXfwNv54PiNUsPeG+u5XGXvm65
RNkF4DjQNHyA1rNDt0h6BmZDQ6VuL6/X52GPH1lusRqLiiROHT6gm3C860T+9DuyRXor3hdT+/1q
GMQfNH8s8fu2Hdh0JHV0q0LAz6LS5CumubROlllAz9TBK6lmD7r2Y3nfuWCeQc2b+Gu8EwsD2GhK
5qk8TbMuP1VatPsY4NB3XCj1muF9fsH+Qe3XpSQTXjt1f7scjzuVhnIr5/ggo9zb9H6TXOeAbTAl
SWTuFyO0HjtNZHJfdSzK9ybu06t0mvgfNH/DxIYubyZ5+k0y/vsS73w2F6YBAvBDcnf53C5th2Xn
FXUSA8nPHG8+NoX3Avmv7uCBTnuNSnVpgPnvH26qQgsovvRp+hALF4bXdUFEdpNLxmJ/3Qwsyy50
R0nMSX5KRcXuNHXFOUiycA1FPr8l/uxf8W2GP4JKmOtDu+iBDGHq/qz6vOj+SRtT69skyP1qN6Al
C12xPh2c+7QG/bKpYDQHMFZ4fwnwzYhDWVLV17MeAPEhNAH1qC/o3Vb4t2Q03Y996yE/jVyyAwKc
sOru0eaR1zdxUqT11vNGP9pCuyMv74MUFZVsU0uukwcPCWZ+ILTq3Xt0s2fsB/V/l6V4VEb4X0ic
qOgBuMIGSQIJPs1bWvqlPCgI4OpHmMPAd97kUvkPSLgoYh8dqSJAcqQX8TsEtVx+JbAFtDf/PQOo
bTl9WpYSypJNfxuD6auLwhMSGTdygmpb5ThqIxtkqR1hXhrDf11zMjwbd86IUyeQbRweYirAE7Nh
SFsH1W5qHN7/c90QlrssJBoiCe3SI1OtvhFhMpPnrYpafW47nu0rKaIdJEVL9RDnqNGJPptuArGq
L7r0dSuESGuWgLlFsAdQ2yTPaCXpfoYJmq6vWhnbQVaR9DIgT/B1rsgGsXCznxLg56/7uhVBgvSq
D5UQ+bGIADrdeI7j1ceo9Ym4yr97Nqx86PRUUyALIITqK7ZBXgkHVwbjWppk9q9/uhWPW25REhlK
5ur+AQB5/iySVKnjqFi2dzR6ZQ6XV+nzoATQhP/aXTeJPM0NTV4k5DUkmNSIO6e8cYPMFOYTCNev
ekl5tpPsuHaQHunlUcfEOcrAr++HEU3J103DSvMQAMhZVE/JS8H4SYT0qGo8yAGReAB28mdbwXdd
HmhpUyxrHmQcsCaKzEMBgB3wfQPkTwx4WsoIeI+rhvgDSN41ys1UYB48XX9NmXrXeXnCUVgjUl4w
ahtKng7t4CO91z9QbwjVhkAXWtz5XpAFKxP4PMDywvmsfbjPiZNSITqvfYBYknOQUXyOTTsehnGu
z63PY2ErbCh5OvWqH1TaPaQeIKwjVPA85lenCO2xT9ftxDzyh4kI7YweA577CLqzAYmGMRfvQWX8
6WcNMoVsJb5awDp6Nvdp5Y9AWngNDu/Q4n5PVLzRDtRKuHDOg4OyMCRqnPvBC3/NlboION3L01s6
CJbtqySjWarr9IgilFKoroDrZhN6dFUMb74mPvFgofff9eNgw+9IF4uXglbxXjr9j6GiX+ZSvnK9
f9SQFJsEOLDrZmO5gFg4KZTLZPksA3rk2Kt9CGKNlSO9dNYss+8guZpmoAZ8YKI+6//j7Nt23MaZ
bp9IAEWdqFvb7T4kaefUcadviGQykagTRUmURD39XspgA/0xTeuHbwYzPYBoslhFsmrVWh1QMJQU
nxu+WbN32MLOBkiO+5pfh9mT1rV6KCtohiIV21wXtWw8ue6yNvV7NZ7Q6QptFE7lwVTA7nizH123
/DaoHFIdECWFaZ96naTFTmQkejTjzJ6usq4NI4/HHnoUzTycmGTtmWRkqXdNV1zZQQnYo7VVg7nQ
Gehmn0Rcze+MkGvCh12l2MCoDRkP+2Acm6rQJ8KBL/lG52lu3vsUAFWK6z874n8hS315pRzR1yZM
zVLTQ2jSLE/Mk+RAi0KCmh0VA4gRs8MQXJm/Aizsf1dMe0MCo4cTbm/ktyyBZwIfWLpxW3D4W2w5
M0toVMc1m06zzOc7bxyDnTDhcE7DzTy7awjLpUFZVaA0LpYnFS/mIIaQvsMx9cU3vb9xQXSMYGO4
+yrNSRVH81e0uOkJ7YDUN3d12CbfBw59sI3eUwfah9oI7kylAelbbZ4MXnfZXqdBZm7iudd8Vxo0
TB/rDkokt603i/k27OqFPMgZReJD6LVyugMPOlIrEc/i/ObyDnTEMhvqzfww98Ni0idcwsCqXiGl
7RFUGC5/3XGo/AXzTvNwEFnPv4L0WB1ZFj2UpAl3E19+Ty1StMAj5mqTUddlw/Xvr64AfYQXfVN7
mItZkjs1EOQENR/YUztr6EJcN6V1IV8NwqE4GEQBpiQU2m7Lqv0oxKc/N9geshZ784eFFn0Nh8vD
ueZknfu8axuuPdKdwDnQ3AgDMAVkXfr7AHmKja3vCEI25pvXgUSr8JC9K8EqelP6+QvpMAJJUQYq
WqDQLs/EtdOsMBEHnkaButQr0HtVjQYwtV0Pt+u+bkWIHkwUpY+mywcE7QjkImX1EUri/OXy1x1L
ZMO3TdKoUTFcX3s0eN9C9QvEtzmaaKQ/00/ANG2lVhxrZMO4DaTPgPGT46kE4flOqpocxmDTAq5Z
2Hd9pAi0z4j3QOImO2Y8/syQT7rNjAcGAroJd3A4vQ3iVh43kqlxfphAZfcHwgbKizuGYLpfg3YU
9T+90vy4bBmHf9iA7rih0HCPDE7rHvANPJfITVivqad22Upxr8vzxs04XI31yuMlQHJj4Of6NKVF
ckDn869UJsgOVyLYIwdV7lIitiRCXCay3N2YwQxhhTxCGYq1lFajqAnOpnpE//C+00nUNjtCyyD+
eHn5XBvOuhgYrT3kc2P/RIY4uNWtrs4DALUbkcX1dcvlRVZ4IzAJ5BQO6MGEwCOSg+3y+/JPdy2V
7fFL53sB5Ui5pE235/UQgRYG8WS97CctSJ0vD+PYYDZcm4OpA0KFnX9CCdu7VzVotCRafCZ/3tpf
jonYeO3MZ5BYMdw/oYGUH0xJlv2flyRr5uhdOiu2EYBdlw8bs41WR4NSbGMeTBy9CCzW3vgA5KJh
TaTyPe/IrSIDvaMN1MNLL3zvQTH56iIqtclUVdlUZWMoOfG5+lxLoY5d5lcbZnq7wElt+tR+IV0B
kSDzAAnUW7Q7ssOUyFvRB8nOpBkw6T7/vgpyb7/IXakAG7ltEsUxJMNyZv7tn/bc0D+Job8v0+h9
3NfFfu3LCvX4CYSbW4Vi12axAoTuMzK2JPIeoEkc7eoR6WPo/njvhgRkdRER8Uaiw7Xt7cCQTCFo
7gk5aZkkO7SEHei6lgH+5bJfuSZixYYynmNovWMAThuNJCaScyWYa45QQPhn4XV/vDyMI3gHVpRg
KY6cLFv+fwga0BArwvArqXBXS7z8zpsD7/vloRzRzoZvlyNtaAARnxOSy8H7ODb557bHVefy1+n6
i984hv7Ca6PDCzXcLvkqS+kv8qCHcmwPhZQh+vKqRr0oEDboOw3xNfmsuyFUnzn03Yw6NEZXpLoP
yJDG7CZqpsD7AhY1Ej6y2EAaYpeNpSa/RzzimnLXFAwi2lBsoNlId2hiljnZDXVQ0ytvgjZi1KCk
ApFlwh/Qc2f+EWoeoKewjMVVMEJqY0ZBqBRlBL3dJxqI9vPUth/rSOpjmZstAjSHpW3gqAApHc5L
wEGIN84/VZ56dJfXSHhcNrXD92zyRr4U0yiroD0ZVmbvSIeXulCteJ8sSbBxFjhmYMPzs7wLiipW
5BQvDcDa5TAtYjfk01Yrg+v7q9e/ujMR3gAE3rT0VLfRKq0wjX32tWJSZhsVI8ca2YB83QR54XO+
nKgPGZ0GwJKpGD/NwyZywjXAOrNXM8jamCxB0fGHbCTkWDcDiE9ine0SNmz1/rgWyYrlyDQwJKvJ
cuoHWt0wNnnfoeCRb5U/XJ+3QrhKPS6030SniQPig+5T9tufZnp3eZM6DlybD5cV4drPX0anvoze
6YR9xIkeQGN+pbpqcHHA0z5AUBk08w+XR3RZxArl5ZzO0Vz64amOZonSuv6iSZJ/TL1uS9DmT4h4
I8bagHzOPMW6ioiTxM24vo0LulTIhQ8QZmOU5+UjaQvx0KJP1OxBhNKwuyIGqumRzSR+CYfMa79K
z9Tls+KT0t/6Jm2mZ4Hyk/oQ1NMSXCUix6gN7TcLkCnTEPLHgDR5cV46CF4MKLxrQf9pFzqw6xC0
UNX6Xy+Ip2TpQoCB/7sGrGzUaGwN7/4PkchhVRtgzuZRtJ2k6gQF2CeO3OSxFCa4bSFk+/WqffOH
CPuVJws2th7N/PYEvR257/n4qUR/7M0cZ1vcm6452DuTDitfJZEnJIvpTT1gQ4Z4aEOulQYbmUPH
dclGlEvQtIcVgLknCMtABdPgw7WA5GHox19yScqny2vliBk2qJwwnvFp6P0T5ya7Z3rGsVChV2/D
FK5ZWBmIDFnnGLSx9BQmHbthSWH2YabJMWENOTQrdc7laThufTbAXIy+FyfgDj2FATRPpxkf1ijY
lbuiXn6MQ2vuh3EzEjqsb1PiqhAc1G2QwvrNUt0TXwf3guGkGPmVtHvUllIvy4DoklfdaYJkSnCI
Zy9BpSDp+w2zO1I2xHJz4wkok1YVPZUNGq3rUiffQUT/Eg9RfEyV/DYXU/yQeyD/umwf1zazjibD
sygQvsENZzHiPXj78ZZJUF05X/d5621RG43GbcPbk4zFCc9eMKSg4nz5264tbPm6gMIwNyNeellZ
lUdSEqiesTH8jIc1u0nqcjMt8Pa28m0O2mku0qzpM/+kILglD6SmVXLTd8Jn4HvRzRaw5+35+Db5
bJh6Fc5xQU+G6GgXMyQBEvRj9AMJj9G4RFc1Kfk2+2xI0mpORwQWCPjq31M2B8V+IYJs3EZci7XO
7lWM76MRScwgJSdT4Amj0zr+MSSwe1vG/caz4u2Y4tsS6KFOiJxaxC4W4XbTIb0oVodYX8TJ+l8t
+Mk33MM1m9VtXs2GJ1PnDUsDmyi86tmaBo5gmGXh2cZ6ve2Avq2KHoZN10LBBIHYIAuca34KDP5x
2UVcH7e8O6xrsJbVAz1lIujMDcnr7FeRqrzeWB7X9y33hphpUqkOxp6oP35COx39Pua4QV/+9a7F
txw8XHjQN14dnAQ6Sm756IOGvKBFmhy8NhDj7eVRHHOwsYDAxFNjojR9EDlIdMuqM/6uWiUsL3/e
sVltGloyDdg/eYT3V4NzXPm+rPdGZsmRT0tBD0DAVnfF6PXd8fJ4rumsv+PVjq2bZuli3HZOrGjI
M88gl76P0Aa1VaNyfd/y7zgtw1pBlOPE86F+JFM3F0fob4RbuB5HFLTxgVSBI6WibfBfGSFsy6+M
zdPT+oJZxJWXON9GCcqBT1lf5cGJRiuGoOyamT6Ao8f/N80MvYsgkjN9vc4g1ok+GSbBlz0UZ7TC
BCADAvMcT0DRf/nrDh+xAYLUM0BPS4loLsL+R+/R+l9ThauAUNltuKFrB9tO7imkA3nfAPLsxe27
epCBvuFJYPi/Qpu5YTsu8oAe5h5dWVtJSdc2s3wfOsZLIVPin0rZymPd0qKHuCVjv69aNhstSLt4
ytRUBP/lPNGYKN+NmbgDmba6zg9tvCBvBiPLzBdnzvIEAG1UxIM9RO09tRF7HZa38YJ6bAZesxGn
4CDaHWRlsjt0r7W7Qali42xy+KKNFZyaaqmiysfphzLFNIG4M5XmPkz4d2iaX9dx5//FOjvmUK4g
03JiqCCmex54AQp5sjHd4bKtHfvXBgpSTZMG2Qpx/nMjmYo+eL9eqcMaxVY/QrFqmMZx43HoMorl
7FLGQ+URs5wIXvAQ3I3/y2/rKryq/u3b4MAaUqOq0RSrFXTjn9SL8Sd6bFENq8ZmizfZ4X2J5fJ1
Xi5FXnrYW4k29zyPF76rZLbJ0Ov6vuXdYAzhmSyj5STTPH0URuov4HK4SguS+X+hAj2f8U6XxdlA
yPm2FOBSPVaK+1tqOI5fb+MClczzChQ0iE20aPSTbtE92e+reMj08+Ut6xrBOsRpKkaZ4OZwzpBQ
elD1Ag68tiTyn8ufd/i1DQvUTVJBiTldTgGaKW8WNf+YyICuPbyab6P5Sqybb6MD+wLVo66r/JOp
QVl9lGE8dh/QFAW41eV5uJZp/furu07fQGDS99rhDGdj7+KYdp+K8ErAj29DAgVIAZFnjvpzX9fz
tzBENoHOMtpXQ3tdtLDBgELVfhri2gmyKbTK6p59nEDFeZsk8XVcSb6NCKRjFWZUK/Yg2769Uar5
Tuu8uwnY1k51BLzY8mQxl4yBrLg788rzD1zSfTaDiAfFsNurbGzDAae845yBCfmM9DV656QYUw0e
b5J+vPx9xwRsHKDRIinGgHRnTX16h6TBe9bI6v1sttjSGDbj35ls38b1TaxQEx17DIBk0X0oaZQ/
TmMV5V/RKOapQx0ZkjyxufSgRA5N5KfL83pbXZD5fyH+cm/sqiYof9BwadDwHQP+d1K5KMf+lqR4
D6pdMU8eaKBaCKT3wXFIfB3+YGE9QUURnImEvYvQbDdssQK7Vnr9+ytvpe00o+3Y12fZM+iJSNFW
n6FZwl/aRenrbl2RFRFA/12h890nJ5CXqhz6UXGh9w31/R+XV9URcSLrfJ/mqlNjMo7ncJH9x1ii
EHI/c2X6jeSM465iIwDNWPs5JEbFi6aFyB9kNaJx/yHysqjvdzmte/re5xENzZEXtfDbw3XTss57
PeYDDUWozyAtDdFUxrvwJgviYUtpx2V6K0rEcYMfXXcwC7K+5dSAXpyT39icWxzADrvYsEDhe6CF
SEP1I6t19XnovOYJxAZb4HDHz7fBgCJtQSufzsM5DplgR+NDCeUGYtbkW9tvNgw7TG/TuYbaDCOo
IWvo0AFfOiLjeFy1xQ2S/kfZgaRBSJAhXba3a0LrxeCVK/Y8ZSkrQSZPgrw8qAn1wkkAhzHzzcyZ
yyK2t8dzzVnC5Qmc72N00+eyKx5A1HBl5tq3wYAs1cNQQD7zTPq0fzCCV4+Dv/l8c1yRbD5X4zFQ
N8W5OLM6Z8FdCcqg8jEEQXL0IRZe+WumA5qEr7OGlaWT4HscSSWGM5/n6j5ea9sZ6eddUMr0uptG
aDu49AfVLro/Kw4QEUMvzi32VL6fNcp8l2fh2r+Wj7MkQbNouR6kg1jqD1Shnvi1RJewPJKurftv
6NCDHOKuQhMdnhOXB3XsMhsTyMYRvDZxVp+LuOD3VRv4N0Sxb5c/7tgDNhywx7EkDRjbzn22BPeK
6C/T6pVi0cs+yTdJW1zDrAv6yhlFNGi/Fnl9zga6zOjonVWyD0N2NxTN98jkW9qKDqf/C/U3QZuG
ZFSeVbgSAZY6u4+6ednn+ZUFON/G/qm+Gvwq8Jv/cl0arS67P32eUYX0zWWjuGax7oRXqwWcjz+L
QTTnEvcJKFcg2fnEAp6KXR+u3H2XR3HZxD7nvbKJS1935z83czGVx7L0xL3K2mmXiuG6Xhc/sDwf
BzgbSj4051DI7AiJmuQA9slml26j1VweYnl+qAzygyVXZ0Mj8z2TM/uA+LWV5XJZw3J6UAlNlY6a
BqGrE3hA+stOhmBmiMBstHFWOSZgg/kIHdBN0pftuVyMBH9pY0CwHYTkyoS2jeaLW+LjxULk2UDu
7D2RPL2DWMhGCHGsj43uMjRJV+0brH4PkK+3lgxBop79X7gTXUOsW/iVQ/DZBLyKBV5gHdpgEKCm
Y9mV5DBLvpVBc5lgHfrVEGI2TTTrrj2HHqOfyjBd3kH/mW6U81xfX//+6us8amsxLH1zJnWMh4Di
XnQbT3U331z2Zdf3LV8OBQiqG1ytztRD7TyuA/9nV15Z4fap5cKZXwpQv4fyPMWV3+z4MGVsN6Rd
uXVXc4QiG95VVjis69QU55ojm2U8YGV0qpI7OqlVEe/KpNYfsOsrK7C6zKcUSfFTKMUJeYnukF6d
47XRXDrvZdKXS3lGhrq/m/KhIztgZZDVumxixxrZKCwy5DEidqlOKgUDv1cMu55NP7pCfpxXHr3L
gzguODZYFv2pUwrh8/pc5gW/q9c8WT+07Q0vUW9JWPS5q8ryeHks14TWv7+yRtlEYk7YXJxDAiHa
Pkt/EZ2bh2IQpz8vg8ujOELHX+hZXSOVOQwKqXc2HYznDcEdGulHNCIDSLGFQHWNYvl3DLLuAWUq
bOAI+oGTSqaDxBG+a2MgzS9PxOHiNjiOlbgFgHCnOIssUP5x8pAP2cVIlIsN27sGsL186HMoVC4K
3UBoAiN19L4bN1WiXMa2jmhSB4tf1nF5NhIkBhSH/wexdn6IrNI71NSiL5dX6W2gqP+nfeLVpgJf
4uKNlMZfajF31b7uwX1TeyDuyTxcCtqEF3tdBP2dLPJT3sVfL4/qcBsbL4fiLVQvU4Knh2nEUaCq
8G4aAKT+884xrWc+If12nZKdb6PmaKxZWc2i/qGXMbkjY93ezFJWG1Nx7AKbirUupJKzJMUZqJkw
2oMFAi1h0GBk0XXbzEbLMQP+nZKp6myCUjWnjHuE36djGGz1ULmMYZ3kBMI+Po/r+sxwAt6WCCeI
jyWYIcGml8zpr6rafEG7Fmv9+6vdBuGqBQqYGereXjC/oL+h34cpuTYnYwPlUEzHTta0e+BcfhOF
EjsaohA2tGO10XjjmoDl82LWSePzvH/gfftuytDKGCEZs2FplyFsn6dlA7ow6p8BIAX7cVZ06Xsi
0JEdgFFoYU36UNCRX9dD5Nsq7maZFEjt8wp3iHwaQWUxhs+gnGTv5sjL/73s528vF7FRcgAyZUmd
FuIs8cCPDqhMG3ClLf28Ufl8+xghNjyOKlknyImO8A1wZsZqfOwLsEwm4NPfsIlrBqutXu1YnLQz
JlB2D5nnV9/jXIbdLh/K+qrcLrHJWVG4QOK7lNNZl0LeGhNDCHAu93qGAmFdgo1/lOWwsXddi2X5
eVb27TzysT6Lii/LD6K7pL5nrI/El7noh+rndTa3fBzSZBWDwrV6EGhcFf5kDgX4RQ+XP+6ag3Vv
r2mAxORoyFkpANiYym+rsvrcCaRgLg/gsrfl4P3iTfM0JdmZGNYs6HwKqc/fETAxTRsACtcULC9n
fk11xtPxLAaTfKdDPR6MUvHDPAJNeHkSriGsF3hskGTFM3P5AkzTBw1qouPcoH7TFIgll0dwLJMN
kEMT6txlQCWv7zNd3IUwTH1gWam/X/7+26GQ2Ag5QLZ7sKll5Q+ZpL9W1Ri2dsDXvv/Lp+MXf2Vh
uTyQayKWf8vcZCbphvIc5q3uP8u6pIAHFJWuf18ewGELZt3awdrE0oX2y5fJmz6hTlRB/62ZjgOS
VBvNVq4prCO/ClGc1gZ6Tni89ig6PSgdxeO+BZfYeKWt13Fff19UccL4PJ4V5MowhaD8ht7jKw9t
YvPmTRranJEczJdaxS+KNrg+gZu6uE2J3kLguFbIcmqVG2JiPzZfMraUdB9CgNR/CGp/jDd82jWA
5dNKQzwwTTGAkFW/4xoCpou5kmaOMMudedB6/tAM85kHMld70iVpBxrv5DpsDLGBb32QzVk9h9m5
rgzeAD3XYrnN8zG5rpRIbNwbgdphkYIb6EuMbqvHGlrfv3DPqf+9ysNs0JsJq0RCVdd8oQseL8yb
hwOIcINdQPEQvzyEw7426E0SI2nb5dlZUui07FW88vbOw7Xh1Ma7IRFCukFN+pHXiNO114vDQjJx
VaGH2GC3aQIDMLAF+rHP+Ye4SvSNUMkRd02z8dR++xFJbHH1OsHLSsfJ8ChU2e9AmMDuweLYq13L
5vpGpvpT1GtzlGV6Ggbwv20M+/YbmfyFe9OmkYWX+ecYdEU72prqoGTbvZNp8TWqONlYPpfxLeeG
0JxfwC9wJViLir3MkNIDPjz+eXlvOQ4ImxufT43iQpn8OVOBvl1l0JmAUgXr+bfLAzh+vw19g2oq
b5FAjfGsWG80rB2T5H5hs16O1w2wolxeHRAqkxEBywE/l0kbhx80WriyH6nqmNwIr44lshnxzETz
GfJrAzZwW+wM6vm7P/emcdhMrrmGsI/pbiQeOs/MOVMxcP4T6Pi9G0KEpPWuU9km8sexZ238W10F
od+0yXKekDi4VXn7XZSL/AiAzROIKrd6+B3XJ5slT89V4Ztwyp/jMaqhmxQLf5+BZ+572PXhDXhE
1H2JS8l1DmKD4hiLkxTFHY7zaShfBLTL8904lsvtddvLOr01Gu69Kg9x/LWDz/YGzR7DoWgWtlFr
cJne8m8OLWMvV23+XLPgjKIrUripVF+KoY42PNA1gnWA+6YJJzZE+nHhnYoOYatj/nPivQdtTjzy
u19XLZQNi2ME6tC1X2fPhLSx+iJooorv1dRG+XWObuPiqBzmCVng/JkmWX/I/IIcfL0FTnN4ho2J
Ux00InGkZmeIOX5Xrf4pG5Q+w7QKATzbpEN0BEMbASeWbhBV13nf+qwvghuJCu64T3y0IR4uG2EN
en9D+4gtbh4SBJBFc/4l7P3fwkNaAinB92vpHhjXO4N2q6Mfdhtb1zWb9e+vIq8peDXUpAjOzAOF
k87Cf2dvk6DZ9XHrrV36yk9yvwnO2egvvxgJ+ofS41sAF9fXLa8mHKVI5cvhsa4T9gRs8xDsm4K3
W5gAlx0sr5boqkIBt8zR8g8OlhLqRrXX7bIZmSGNF81NA3qZsYJ61mWzO1w8slw89rMoRdmenvu+
HnYwyQSmM5DoFe0mXsexYjaera9aWnZyyL+CKa58gCSXd98ZkHZdNQEbz1bWEqrr6Ih4Fl0l7yjX
8UPAF4JsndhKSzg83EazZWWUNFFgvG9ZMXbvZcCnA0+n+c50UM9N2BbTj8MUNsMdCBh1pbIhPAsP
3Kfgfq7R8yaHuNl5QcSeLy+X44S1me24qNFiseRAM8lK3ECZvN1FE42OyzC+m1V2C5Hbrdu1a9ks
Jy91OE/jBMvEClHXL8ZiL+KA3XqRKPZ+u+nvrnWz/D3sAQeuuBTPivbRwRiub5YYGYU0DX9dXjTX
CJbPq7XTkdBUP0KORuCllkyncU793RJWy8frhrDcHsJAXof20OhMC1SAb6fcLHpvVDO3+6JatlrY
XSaxvN1UHQcsy8+fO0jU3wTYDQfj1/tIa7NPULHZuPk41stGsgEuB9QqhLufA9mJG+Cz2Ttvij7j
LbdFVeKgSSM2no1WaatA2ILzsB+fKUUCvc2mDyxFJUjO4EVT2ovum8z/7We0/jCsAuKXDeWIZjbd
HXiJ04hUJeSupoAeBUdPeJKyZaPD1vX11XCvDkZVdEtGvKx4VhMAPHmVj4eiGNTh8m93MNEQG9NW
Q+tUpBNpHv50OICGBbyWXRl8XzoSnNAiJx5C6IdUO/B0qHuuwbTMwHz6g+Rg1MsgZPOe90X11Z/i
r/3SoFMvzbzrcDnE5r2bUujhLLkfnykeFtDBAey53A1402xFcdfSWmFCDENcoYF1eIwDdGBnaeCP
Oz8BXPzKjWEFiTrKMyhsd+K5xkAQCV+CZaeSVk0bWQPHxSCwIkRcoXUtF6teUAXqqCzI/T0Y1caD
qkAiBcbVX9pPhj2eSNepVxGb5M4X2RCwsSie27qIUP4KNISBWI1e1o0ZOc4iGw1XEqa7MQuRfpkA
uOOR/pIVTf+xBLdhY5LssKScbAzlML4NjCOJqvIILVbPpMKeT7IcrRQCeNiteOT6/jrFV36rkRac
2Jx431gtb8MwGh8Xj6efNtx2Dc9/3c2TyKa5UKAZQnjLxc+YjOIA3JbZdUOzh87sL9N0004z+X4q
h2cfzv0eGj3fLo/7ZhjHsFYwwsM7LqCbEt/HFSQPwGu4j/36WzduPmpcA6x/f7VqpGezX81xdA/x
g3hP4+YbJyC4BKXgVU6JKaz2ejUC5Agk2hv7/KdBf+NP5sUGLUJRUm9wUrgmYMUUysMxAmo7utcx
4EDrBIhC60GxiqFftsGbGwsTsKJKWCkZg5YOS1T3c7qL6xIcLfMIUpXL33/TB/F9K6oMiSKs9nX5
M+4pJQcvnLN5N9IsffbSvL9FK1eS7D1pni4P51ow6wJSsnKKg5zKR12Bn5OU0yfEnerGHzZ7NRwj
2BU+MxRxypGaegzRF4hTdNmna266AGxyY8kcJrFrfMRokitT58+EsnYvBLDnA9ukHHf9fiuSpEEB
hctmzp9HLieQJ3LIElZ+/ImCcOh82QiuCVh+XQugg0H6Uv6s0b/3GbC/f5KOR9dU9ZLI5rxgpKio
jCb5SChynhLMHQePL8Hhup++TumVP4PhYsrErPJnvCjJXSIAXERQqq5T+8WvtxyaJYRKlRT5M4tn
dcfQUJmB3YvLz5d//rrCbwRym+FCDnQkGtWMs2zmJ1Ly6auKm3ee1zKIM/T05vIoLvtaPu0JWhgJ
mb9zYkLxvqzAm6ijPH267uuWC5uqIcs4pukZglvTjTeV9ONE62wD7OH47XZNj8V51pEqTM9zHn80
pMElJx63OiodvmXX81gZgC9KZvysjTfsm67+WHWADHoJGsYvL47DwHZND/UQQsNxTM6iTL6iFW3Z
ZVBTP4Q1RpibPL69PIxrlSwPjqeOgqS8UR/qjubBgxjaSt6wNgJK6boB1hV85We64nFQDSQ916jL
H1Dm9n8qNL5vIcZcv3/9+6vPjy2wVbpq07PEq+Iu7cPhnyn3tlgN3yzrJdFfZb1xqE2ARvcH0bTj
IczmT1PwocQ1A9yoT9JD9jfX3Qdvye8uL5ZrW9H/nY1OSZ1ktUiew571D7IX5QEKKNM3qMRt9fC4
hrBc2iTRQHIik2e/YeFdu6TV0VdevS/bZgsW/DaRO5bNcuy4z4t8Glj1QFUMraDoX1a0HzX7SBMJ
0YXpiRTR/SpEJ0FQSqNsVy31BmrGMTu70jdOWumUN/nPaMRF4JBzQF15AfAV+sk873DZSo49ZzNd
EEl67fdp/JzVMf1HTnQ6BQnrth4zrjlY57biSnRxGSTnpuz+yWmWH1ST/EyWKr/y91s+HwJVHRRL
wc68yMAg0JLbTpbt1+sWZ53VK4fUQyMZpax8KRgL7v1ZtzUgfDnf2lyuxV///ur7aDMkcQLC8BdT
dwVKeuNwqJrryDmSyC7k+TrqoBFrqpcGHBE31AcjFSTjzcbCv80+gM9b/i1yBuoYLy1fCDSQd3HW
7LtxugsKNOUHy/zkjfUtGNSPIP95XyDKDKr5dtkqb2e5MLLl9qA5rrWeVfWSRdlL3/d3jISAszcP
eM0MuzGbjhNYqjpS/5PhjxuDrtN645Ji02DEPT7ue1X5UofjHQCqUAAA997Oo3y3xBHZ9/n8Ix8B
mMAmr5FCkQ8V18eYTltvEkf8tuuBBRh1Q4WiwYseug9Zq/caSK5dlFXfQqTxIh99nus6m+aq5tgk
suuD2p8hURKo8EMWet9kJT/G4BC44XT4ApriLVFPhwvYdUKStZkQpG4eAJokkBlW026KQNt02Wqu
r1vRAUj4IMRjGmXsVKJcBPXij7ko5h+Xv/6ni+aNPWFXB0u14GJTtuWLaen+z3Zo2vnYTOPxj080
RbDvWvhD0cfTvlrGu2So389hAuRxc5gkDqnIK46Xf4wj0tq8GH6S0tYDfvNnhg1Y7ttmQpjq/cH/
MUmZXHem2+QYPTMNZZMKPvTDmpoQGfJFS0DuE+R3Lk/DZTErqnAG7uVQpvQDa/MXpYbosao3aUVd
a2QFDulzCuzjlP6EPab8wTCQNOZeHtKbXNPyqg4V+I11YwA4a1TJwsP7lS6fdOh8GbJNaQrH+thl
QzBg+Nmi8HGccuEOPRc/0F18VdkzieyqoZoNnb2M4ePg49n3BWRWY9bfNHRTUsVhAbtoOEHvYmkL
jEADgLy4l3wELnQ4dDUo1S9voDcTwpiD5fIKmnCVX8fhvfK6+zh8oEjLyyS8kTz7I90MnayNqsR6
h3nD++2ioZZxqFsThfeQ+PzW13jX9z7fy2584jH9F2RGG1na9Ze/Nc66FV7dEnQA9Rmd1PRHHKwp
dC+r251fZOE+zIfwiaOnYcO7XQNZz3zQ0oAKCHxPL3On66Ne0AozMql3iuLqsBj267KFXHvAcvGh
V723tAbDRJm5Q5XyOMVz+4Ebrjb2gGsilp+jKWxIhpiSn1WeRemuq/S06xuQxKM0MJxiprcuQa6p
WK4+BbNR2TJWL+XYjXdA/KFpV0ClLEE/58ZcHA5vVw3ThKUqAjnJSyvH7BspO+9dNI1Xxiq7YAje
gKmfloH8REp4uI+xeR9WffOrDG0XBUUkJeFhU72kwE58nv8fZ1/SHCnPdPuLiBBCArGlinJ56Mnt
9tAbou3uBiHmScCvv6eed+NPbRU3aufwApWGTKUy85zTLfLa73gBHr1LRzCMPZVDFqAmlv8sZ5Ce
SLxfl2Vur5twU6vUYuRmbXAClbKGmi4e+rM6gDJsRVnY3aFd+zpZQcXZcr0RTNj22bByygc1Du4Y
vkow6l+1aLKudlXbrlskCxa/6BnGPSghE+V54SuUM+ghd4FGqipH3IBlco6cdTmpoU1QQ1sHerhs
+w07V4q1KP7MIBwLff+pWfRyLSDnHAt0Rm4Yh8X+zOofmBFCN4NJvDqzX11BXiqMO6+qYsziImWX
gJv1vjJb+nZcXfE0Oan64qZDTyJ0pkOr4fwqWfbdLPctBbTNh1Qnr9hs96r3q+Ded8ctRJrt66fT
8O7uWCCPVbuOYneg1oPebkvqEn0z2tm4Ai3rb5JfOEqnHqSC859khUATQ4c+wIfONeUde7hseQwL
p73WUs2L+zquw+s6Cb0bcLFvnFCLcZvCRoyQKQ2grnMHOs7fJ2ZD0iO9QhXgBtBQ+hkC6rBxh9v2
4fT/d/ugxZJgsC55KdxRVoeSVc66Xz3BNmZi2wjDuuugXJKhS53XPuzCmyRAYNt6aB6Npizbuols
Yxj2HE6QIQLTofPaFF31JQ/SInI9p/9EBd9K6NmWybi4/YVVQuo+eQXtU3EvZi5+O9m8dVpPZ+aD
QMokwNCyCgCQX53XdoIUY9a0192Ah5mGcOZ+AKR8w6Itw5hUGPnkF7LPe+c1Q91kB1ptvu9DqKLI
/n/+VW2kJCyLZVJi1KRhQ9G788uY9x3ZjUme9N+gsZdvqbNbNtykw9ATRFAHwPlfAfdFRXLOP80Z
OlsgXrElk2mbwmkJ35lFO3h8hNY2u9bL2v8CB5+4dQWISc77DtvvP/3/3ddzdw3KeRXJK3p2nQN3
NRjK5o7u+oZehCYJuCkfJ0DUDOn1hOWRz8HdQqB88yfDol1WNjRZL8YFPH7LnKVvXe7JZ9fJ/auh
qy5q4MOPNwwaUj2ri6okulhYG4K7vHUUsksL4AS971wkeo5BTJOeWF/7UDcE0gPRGnKCjm7yT04w
1utWWcYS2pisFyoNaF13KsAQEOR6moCEj+qe36U5WFy0rtLfdZWHN1xWG5l5SyrOJLxY2Ai24yZY
XpBL8u+axs3Ra5Sv4904jp28KytkBg/pGlYDyNqXpANzt8qHra4ay7E2GTCg4dg3Yh2Xl3bAsa76
5KuTFuI2m8DxeN5wLGZpsmD0UqRZW3jYs7SSQ0yEJgfksDYOtWW7TAqMcUggRyoH2MwYFGzdKxdl
QOXNxVEXaLTmCXr452Sq+KFJ8smJz8/JtmeGM1jqsBoJeAtf0lwfHLFe8e6lYM11iLg+yesbjz+0
tNmIiyxXgKkh1UrCe91M6Vsq8vBAQh4THU6fyqq+K5rLZBMDbhJkhDOQZqBYT14nN3D3IK1rlv08
BOp+0VUZbJwF22kznEQ4qt4v/Xl5qWTHI4chnVmdUk+UDheGwMRwEQtZVbUy10Hq0pnaiHpaPfoE
Uzq/87bTbDzS/ckXrlJh8grY3KoOa4YpDF7Gp42T9fEKMZMWAwDYNHdp6uURrSBJp9EIG48lsgDT
Ur6dn4JtCCOMT0uHdOC6cl5zfxA/5tPrhgXImaQZuyiYYP8006mk9302oFQuG0+Xwy4B+Wq/AzWR
42012n5sgszsnFMzBLwUlCzvSl98ral6SAaU0SWUiyJ2qtzUXTXtZNBer6Deerps5U4r+i4GgFhV
C5kOEb6K3HFewOv70KMr/qFtyy2C0o9tnf3TTJenvl6aTlyPc7VX4HZpJzTxe5k+rEF2USaFmRJS
QpS56w0keQqQf9+nZV3vOjKwuGplcJGVMLOlDrxHAWRfEnqtCFqYcZ1W+yC4DNwbMLOhDj1hbq8S
XrwtMpi+TmPg7XPNfpbphMa68MROfNl2G7bu1UM9Oq0jXrsKrLQNy3G0UjTNZtkW2dXH3oSZnXQk
H2a+LB69IwLEytCGHOOBbr4dbF83DF2o1kE+cfTRI6YI1BRPog1QR9rIMVnciDi9g98ZQzucoHcr
TV5PdqAqPNdT8JwNEmW9i5b/H3oMvHgISAbpdZpS9Pc4+gdtkWwNV3V/fgDb+hjmTEuw/eXL4rxK
jXIo1Ah43lzn49rnGzOwDXD6/7slGhcv/18aDgR9nvNLzEU/36aIidury2ZgvtTJpDyF6sdLN3v6
alUFPTpgMTz/8Y8TGszspPOTvK/8aqJ3oND5pCYUVXSNUqOfDLEH5EfXXyZqHTBh3NkU4XaY1Y58
pjIfs0OdrkEfhcmo2UaUaNsIw5JVLpe+d/vmRc1B/TNI1Trshaz0Vo3AYgtmS10pExfaLk5wTQIl
48SDso4oApBXbyanLZth9tWppZYkRLHrWkPpdY/sPY1qXYO7VaO+rWsHooaUXLZaZoedEmAhqmiY
viFf5oQH1js8u1udNp82EliWpgtmkmZIx9EuXovi+hQ/U9LcjAkIoWRzV6KEvYztdcmG71MHfH0i
judP88cPBWbyaLRga6JD2KdvS4bGxAF9qVGl5ee+Wvv7MumqeM3lcaocMEOfH9By5kxqDYZragIm
Slyz1fVBQSF7aPKUl7X3MbMBr3XYKEEwSV9OdeEsYcNOsmJrf2w/3QjTWyhKeMEEILosRPkd0XQV
u56Xfju/MDZjMawdtI5l1UHIKY+Uu/5Cq0uyZ6P4tKabrXy232+YO7gDvVlKx31paQuSSjn5Nw7k
sDe8uuX3m6109Ypmypwx7zqdBXgpHUC4xhxZ3jULf1+0QmYf3TJDyQHJD2wuWlxZr4qIr34RQ/9n
OVw2gnF5I00tfSR2keKVwT1xluLqdPydJL/wZjI1oxhAZW5X92MeJR3p/qRzIVm4CyHRvsz783Ow
xMomXwZo6YkLtB19qQdomyGMTaKFEfHD69Zfees1G0B623afDtm7SxxEsb5K5CLfWEn8CFllsW8q
iEBWy6YciW0I4xoPCasH2ZX0pfDW7KpcoMUYdLWIy0Zv9WVbTMJssCvrIEO7V5+9oZm8/c4A5M6h
cw15vvN7YZuBYdN6VNDhrBNIXuHEQgvoL+Nhtgs5nN75AWybbZi0nhnA87KjL93o/RxGku4YR0t/
MbB6X3Sb0BbLMGZfnJwr6bUeA9A5qV7KSufHsaNPgi3FkY+F3LA+y2aYzXDK82vRt6HII3DB9uJn
qXipnsAduhU6Wy47sxEO/ISBbqsOfSskeGghQXwtyjDcqRxO0JnmHwioQ9DLy/r1/O7YJnRaznc2
gjbppQvTTr6Fqmn33GPdvsjzLY4f26acDt27r2tWLH5Qluya4YW0l00i/iagz4jcENqr2djzDUu3
xFhm19vKpc5QvKtfGjUfoVT8moKE88DUfAC1qr9rg+qyOjAzW99a4k/eXNP6ZexmdHm7PVpK1m4L
PWWbh3F9ZyH1c19O8q1tGiUBAeM6bjye7UD6En52ZeDE/ZAm8fm9t5g+N0xfgTsjRMUM/lEpfqSp
GON0Vf2h8bKtzkvbEIbxq2nsV4p3/Qua+aAf3Je8uAryOfdvF0qDrajHMorZDaczN0+UzoNrSEjU
CLGL8TYhp+ot2CYvM/x/euK4w7nblt7LokQA3IovrzlYlffnd8JihWY/nEDsSj2ZsBeOro/xl0fo
xCEGNgbOVnrKtkSGnYMjIAPzToLiSDpWGYtIc2LtRZKvP2Zr0W09D05H59/aKrC8/9fgoa/Lx06p
6gVqkE9sEsMB2pDh9yFx1S5I0dmlXe/WK/AidT1ogdZ+BYGzTP2+bBlPy/vO3eCRDpyEHsoXcMhl
+1y0N8CMLvFlHzeu+lLpJcnmwL8u0+ax7ajeTeHcbyycbXsMw4cSWJvzJvev0eRVRnQqk/jUPVgA
EXpZZvcfYagMxSKIqfsvLRASoCudvZuwBOPhZYtj2Hnf1TMrZFW9JGTobpUztt8vhjAws/mtKKe2
qlBre0Fj6oIWxGnVkUzL9CLi24CZ7W9CiGrhK8nfErdCQthvobAb9YHcInux7K7ZAadb6ZVIfgUv
rEiOyNirHfe6a5dAIfyi5TcVn+ZG1uiWz8oXMbooNjqe42eRbgW7uuz7hlmXzjJD1wH+iQrPKw9g
T6b5VeAQtj5dNoBhudyr8OwLVQ6kWzsfM5A1fEfIO2ycfcu1aja9jYFSySQD9eY5miSRDDxUHUVQ
TxHEeqZy5wRd83mi/uaB+nDDuR8a69UnHCzWNJvi+aTwGKhnnpZ7j2V8Y78/nBC+byxX6BSd2zmu
jgum/4hyWfH0oGxXBAGPhVoflp5vqY+fPvmPR8dQhtsbkR7rAQwb4gbZQx2AzNLbytLbPm04PeW0
oAFBP0ZMWR3NjYpYvlEo+TDuxI82IhswHCGEUXyIpfo+r3dkmaOgOSi+cZ5sP9zwdk5RDxXA3UM8
z9rbOWE/H/Dw32qVsPx4s7RQSB02VQpoTTPX+0Heu9lTuKZ7vkW3bvn1JkS/GcBrFSgse+Yl37OW
fwGL6AVWzH2zsBDkNR0bsFbHwISF+8YraTSC5XjjjrEcerOqoHAMtarxu/vevxppceU56dVQzBHN
1z3UYOLLJmHYbqfTMgfXjo5d50tP0qjMdXT+yxavIE4b8i48yWmKlB90auMQYV06tSRKqvlQNP3v
89+3baxhqmou2tn/75e7+z6/RY75su8adhqUZG7mdR3jjIBRZ8EF006JusyVmRUEdFVnSmRax6oG
x5qAVPHXrOl2kOOOsnnDXm0nx7BXF70y0CYqx3hqPgkRdzw9DNUVeDsjxrba/SybaxYSmGi9sEMj
WDyu/F574tpPUAlRutg4PJbNNcsIhazLAiXNIQ5qNxrQJbMK7+v5/bX99NOyvTuXJau17hV+uph/
CHJbpp+raeNhbvvVJx/37tN8pSN6d7Hys/OweI/U/XH+J3/YQ8B9syYwr71sKZQJ4nD+3I73LQB9
IOtjYKd22eeqfErGrfSVbXFOM3s3gyEsWuDlcT7Jer2wJ9Y9F3KrFGD7tmGwYIzNl/C0OuX6Myxc
3IG/m3ErqP0wk4QlMqy20VkeFgl2FV26rfuc8K9d8NJ7f/lIdkG5UXCy3FWBcdFmDrqbyqaGZaXk
yqFz7C103wI21Hbz8/mtti2SYbxj2TUeSxcdT+03kfwR/VFeGCaY9YB0kCx1p5PN+smPYmjuXQCr
Uq73pAlfLvr1ZkEgSwQ4k0sMMQxAnpb3zXINruMNn2BZfZNCW5KG99yVSNtAmI4Ov2sv+86Q+HIK
8e2yn2/Y79pPweABWhiDXOtTv4zPYnC+Vd4Wib3FMZuFgLpYa5kVMAA0Xx8Xlh14/7sUznEdgrhe
yqvLJmGYsO48oB8YRqG0+xQU7m7QzaHK3fvzn7f4ON+wYih4pZMQK1oW3WzPxBRrusWbYNtg04bb
YOQOKcZYud+mfojBCBILgI+Gckt/0GJdJog+D4EWniHuGndTe9DrEqNPducPzuH82lj8tAmXH4fA
X9MOa1OU822XiV3Gm92UFbusn+MxAYlhvkRBV+zPD2fZCrMIkLso56PXcowJr8IdYEf1YdW53nB2
Fo9qJv/16JSlUznqDbFEGzmc6J3qw08ncrmGe9dzoOW+8YONW9liG2YlYM2QMj31qsY8/IL8UMQW
ciyGQ8W8HZjZL1www77FpHU4pikuCdJS1DQYGFwDlW7EdrbtOB26d3en1JNcQP+Jc0uR0l69r1rq
C3/4ach3n+bIjJWLjx8+DDqCyMY+9S7SmOS+meIPRtdXddfg0xmJPQ642phsNARbrI0b9izLtKhp
L4YYANS/Y1E/uS6PGz1tCI/ZPm/cxrxMwjTgWJS+fgzaeR+sVwn7eZlpGdewAFsnmdZsjHPQ6/HA
ieZZbFxjlmNipu8TzSHmOBMde8EaQyrtwOrsshNopu0ZNLGdzjvdkKXzGdTXn1Q3bIS2Ft9s5uwD
3FsNKbDYGb2r5BUdRJSQr1WwdblbNtNEsM8Lilptg4AfyfNyHwygPG6BXdl1a07i83tqG+L0/3dG
NIXDsvQdcjsdpwNanoqoAAVuJKjcWCOLD2OGlQJX50GRAssf1t80mgjQcOH19xn75iRbJJa2bTBu
XwnktSY+3GTqpjvqhs+iBNtrXqB7ZLyokYD7zDDbUUE1Iu+x1Q2HRlPZRXI4ZtWWVKdtFwyrDT1R
dv0Iy8rWeq+WfJest+2mD7Z93bBbHXhj20EGJW47diyS8CsR/g2l4+P5I2SxXTM1nyd8qRofqbBy
LHZNOO5H5yKBKfAWna7h96dzqSdHAC8cIwERkh8OIcsDZFkdtZEktFznZlY+aBPkP9FPGIPRqYjq
5moavb+iXg7I3KKlt6Ox9MMhPr9OHzfOYTbGTcv6XPQFRyQ91FncNm+QFYhFmwJznUfhAh2/QULg
DUR1ldro7LBYholZH6ibB92CGfj6Zwni+hUyYAmQY/WP81Oybb1h3M3QNUMeUPmHqWa8TdMFDGhu
u/U2trgOM2ePnZlJCAB3DJaTG4e4B9m0B9AE7Qopd77aeFzazoBh2TTjqk4hchVX2ptugTm6J2BB
3NOl/jpJ5sbUIToqZr5FS2JbM8PW9ZiHHrptcAqY/4tO2aFvydNl22EYekd7OtHOhSMU3a0/pK+D
8Laqx5afbaLTh3ng3XjKp6ObbaeqZY8K38blb3khmOTTwj9RJi+8+g1U1pGMb1U3xeEyHOsaSP6V
RYiS9lTTjQDMNtrptL3zKQUIe30o9GAiXXjwvC8oDniNhIdJo36M/QoohPR4fj8sR4saBp86jaxk
jqGW8jZjf3Xx1U8fx/bBY9+8LQydbV9OTv/ddAQPCvBF+OXvmoHxXI9LEa8l+XvZBAz75rwaMnD0
APjHlhs6Kgi/rVGyCqjUE7h6vsuGciNMs7gqal7iINKcAS/UcVknvyiiyy/z2Lt7lyMfs3I/3/BY
tmEMaweDTsjkNE6xG3ZHvrrXdCVfOC0PhUo2wmTbEIaBQ1Xb9cJwqX4PvOpBNaYemnD6S7zw0FG+
4dj/s40PanImgr2YGfG9utexoDpq2G/l8CjTBDQ9f6aUgwH7pHbl7ypkilHzv6/Hb1X6RfhJhCTp
lSfcvXb+VPm4lwuJq+6RdiIGoC8uOXrrqRfp/CmYWMQz8k2WwUYoaFkYEw4f0i4t6LAg1kzK257z
u6X64Y/lPhT87/nzahvhZIjvjKH0ABudAIqL59QtDjl4TnaLFyTXumL+LqxC//GycQwfIjxXLWHY
wLBnuh+LIUrXysFCF5HHyBZXrsWy/xOpeDeZhtdjuTYYpOFK7WWbvQIP62/43JN7+OD8/Edk9+7j
mfYrTbJlAhyV/PXQqNys99kQxufXx/Z1w28MIE3PQIk3xTUITHaSaPcmHdY6yj0goC8bwvAXbHQV
ydJ5ihOHXOmmuCqT/DilyWXvaBMRDylzkMozPcW99CN3GW5SgLDIuEUiaVsgw0e4lY/EfIEF6gM0
znuAJEZNG/5mwHNurI/lmjOh8ItToH97cqeYdocsqHfenHwZhxeeX6N1/MDJ0edbOXTLUCYIHrIe
7VAWDD61cfaiW666tvoaetPDuKJgkrRvRRvchRk/XLTzJuq9gRrerBZ/QkZUxU5C5K6kIUhOxi2g
s8XwTNB72DWrW+d0itcxbH+A+MwP70EP0pbP5ydg8VIm7H11Qs6HLNVxyEpkO2h9GObwuE4oeTpe
vnFDWE4YOf3/nYGrbF3bOcQJm0C57N0K5+cybqQl2Sme/MB5mKB26rooFTJ8e70r9jKW0fXDfNc8
pLftVXYod+mPe+8z+eLexGtc7f6S6Pv37kodsug7/lT7Y/L5WHxK9zryoq0ks+WpYALgV7q62TgQ
/KLgZixmQIRuK+/Qhjri7ca1bjsVRuQw90KmqY9Jt4Ub+05xs/Tjhq3a9srwBhAOL9BEjl9PkLJu
pwWSUNmuZFutpbbPG88CFk5eMkI1Js78n03xt6ju5/7l/FH++NPcRLyTZj4h3YcpXkhw049HVoUo
qF/Ucct5aFznPi/rZSiA3hiXU0ukVGM0hVtych/v5z+iMb5oEigBTCcHmcghakaauceyznqyYSa2
tTn9/50Frn7VZHjt6bjdyWux22qZsn32NJ93nwVf/toXk9Sopx/kBI2maj/JjZ/88YOFm51edd7N
kooT0KT3ETPKo5+AsghRKxUFkDoPa7VFmWmbhWFNUDaSRZYlE95dko7RgH5F9bfN2tY7AWe2XdWH
nuofamrNIdg4cKS+JrFEtd/ul/SyysY/6j+tSJpQyHVCyprg2yVeLkq9nTerD8+mIObDscfVXYay
GT8zx/WupmB8/k/w6bKPG+eS5Xm/pGKmTwl1v5TQ3r2q+rrfuJxtv9w4naqo9QlPIp/J5MjbUgRf
QevkbNxpto8bMZ8C3cFcQlbuqR+mOUp1193lc3rRjYlFN46khMC8n9Yh/wS8W1X/TUOuhHsIe4lg
/zCrDmKQG8G3bR6Gvx+EkmUTJt4vshb8yEFJgF5jBwTRF37fcPgJpNYA3yvokyJ8/tnmJ5E4d3aQ
4Th/gj4MYAQxH3Kj0EmGyqT3VIuUyGOZ6sGLfXddh+vBCVS+z7QAm8P5wSyLZZKbSUETCKdXzo+y
8dHJT0Cbsx5Bca3o/vwAH+dlMR3jNQfSNE5XENt86n13eJO6br0y6rOFLgc6r2E97VoZQqdOIJ2W
QjqxEWHo7BVU0XMgAKoc0fX5X/KhU8QPOa33O9cOhq+2xpvDfSq7qsj3QaLGm7kYuN6FgAJs5L9s
m2eYP3D5wOJhTe9EBWhzCtiUG+sCkrZDyXgWNQvpuwu37rSl7+bTk3JGYi90n2RYsuCO5WO34Mk8
rXJjwWxnw3AITHhFVuaF80iHqp/3iTMFx7xtErLhzWwbQv/vBNK0kRlyB+qZuMS57SlEBIYOCKwW
BFEbU7ANYfgC5pMOItVCPAjfFZ+IV/nplykZ5jHq1gWkOOdPlm2hDI9QjBOgkBxd6MnIejTvDzJ2
vE0+SMvXzQcgcWoUZkAUA4XZEs31OVQ9xihowy1yV9v3jTiQytDzZ1LjHLlM6Ft/Krz8KkUzRnu8
aHnMFx/UyShLmFffMFd7d7Jm9f3/hwDvh1EV1NoNs6ZT0vhgUoO4IqvqA2/YcgjKoYqTCapodVvM
d4pBDT2k7M/56VjOlPn2S3MeKn+akx8EChHyFmIlXEaL5xL+zVnkpmiJbZjTdr0z7zopZJJ5fX3T
1yDmINBC/5QOpXeXpm7y67KZGAaer0uKzZjzZydlzUMNmrirNCVrGeXdVvbC4g+JYeOidfymdWXx
fMIPH6Bb10akr9p9Cz9cZNDSuGwmhp2Df1d2jLXFc79Cr7YrStCAIqgGofClIxg2rlWgRNk2+XMx
LA4qyOreo9BmWLV6uGAKQWg+9gTjYkiDKYeOpmDjzeqroQaFAopZeA/Ldd5wuh9uCIYxrF2BG6Bw
B7++oeWib9OmnGN/XMQteiDS+KQHd9lsjFsf13uD3F6YP1NCqutyREvFBBjvMXWHrWDYNpPT/98Z
iJMvrgKbnXoWYBDatY1Kdvk01XsyeX/Drrsol4sFO9nnu2EoXYM5m9biWeR40ML9wj3uGsKLW3Sn
OPfnl+tDH4xBDGNvV1AZzjSB8jIFr/Pij997KrKN7nzbxw0zp4xmeeJ0wV0K/jSAC1J0GMnvvVOs
7mWMLqHJalaeciCpM+COCnsQcBZDx5toWnm/Va3+0MtjgQwDh7R2AvHrtfzMvFXtoAsm8xoAjOxY
F8kLK8H047mQiL1sNwxbV8xJIcrTl59pMYid7NP0C/R5+o3t+NCxQ537lOh9d6DmwYE821yUz+Fa
DEdZjPKOju6TcJvX8z/fNoBh4qC8XtHuO5fPLsmemnJ1ov/CqppoulFr+jAhiCkY1k0nkaPznZXP
cnGvujEpI9EM1zl50AhEu2xTQNc2jmHigy4rQLXq8hlvg/lXu0DmNlfg8imgoAL1PnS0AcS4ha22
mMm/2qFuWhdFWT53BahtIw8yVH+kyreSqLZdMUy8pwtQkchJP5/o2kpgifYzUfddOA/789tuWyzD
zKEM680h67xfohuzKPGau05CmrRw234Xpg+tzreQDx+/6bD/xq0OjVJKRsaSx9YDSQMZoQV3UEXp
LQddQ5EDEuEBqJRzvkQcGQQV5e3kuFEjt0Iw21YZ3mBx+Fglazp+Xig4FfQweV9cvqof5xfStlOG
+deo3ZRp6pTPKyurCB0AMgIv6AIZUzfc8DCWIUwwU594XQHZ2/GzPzK9Wzj5QkCfeKyEuIziHfIl
/9fLlGvfofMwr57resi+1S6/1QzCJudXyLL+Jg0aK0JnKKDT8JkuJMU7txxBO9BFtetfyBEWmjxo
gcwJCBVE+Qy94/JPlpcgqiqKfqMA+V9jzT9FliA08U2JaFZdQH76F+1XDyKstAtXwMkmsSKVKWbB
6uchk3XvocivqppGTSZHP85Lnk77kXh9lx38rk10cN3WWav0HbJ8jP8tw46B6LtwdZc9SUo9/q1t
iC+/BU5H20OY9/qLBnvgArEqJ0/51YTgrlivcI5XUkSSEA/l6AIA/LbdQWQVCihRzT2XVvdFNYCv
9S31Rcsuk3UMTSa2cumdWWdh+bwMyP5wv1/QZ+htBDWWAM0kYpPOxH3ok1eP/8lcAebsVrsFcUJU
NCS5avpwM2VmMyfDHyUFOivCmqnHxfMfEIwAZNROBydttyh1Lb7VhGEtwoFseN4XL2laLjs/K52D
dlUjkdBZw510/f4NIK0tGWLbwhkOiC1NmDYkrx/bif9ZMv4zmYo+3Q0edGMHkm9FthYrNtFZNe+D
avFb9VhSkce6WXwA5LyLMvhBaAKzyAq9934si0e9wPersJ5/Ot2y1Rtp2RATmUUK4vlgOKsfWTU7
UUl6tG+E7mtfVWDrhcXug4bRt4u8nUnY5k8Ugs3hWj6nsx4D5Ayncvnuy365KEuFpTod63cRIYWn
CRPXyx+ZWP2IeAhkkw7qluGyeaQsFuKfzsC7IWQ+uDL3qvBO6k5GYzd9FhKMpU6wGTTbRjDCD1YI
2rKZlM8cUquHIOf0yGoQTUPI9TLu5NBkaoNKRrCGkwzvVJocwSuRxoW/qWJhO1FGTMFw9SLRAuoZ
ukAyT7X8nlCnnKNE1c5uBZB0t446u6hPFVtumHiraJApvyeffE4Sck+HJl1i4ThTHZ8/tBYfYiK1
lrIp/KEbm0eQPX6hIS/qSOoiiapWfysmflkBAbgoI85IJRKrTuKJO9R216+6F7WMApJs4Zstp8oE
ackBwAmostXooev8WHf+HcjNkdwpL4Ld4Pef1u+dYfhuvQBS26nHlDiViPTo03aft8lWjs3iZE3t
Utp2a6JnqR7bUcmvS1vIYJd34AHcn99n2wIZhp1MzCsaFlaP/kCKa1+D76+EouShgEs8P4JtBqZh
N1nmQv87vNM9io6k0s6LV03eJVVHrL9xdfepcsrOO0UggZc0UTAMyRBRPl8mfBuaHGw1yIH5lHT5
o2Ahno/t7I7dbpnLLWk82+oYhhwUtK9Xxy2fvaV989GHGgmn2IhSLTb8D26rSBdnydr6sW/m9phy
51o4cx27q/fZF9nV+e21HCATwSUY1MU4lIEfWw1G2zFb1TfGuiyaJvH7/AiWJTKBXGzyl1plaYU6
T4tG2LwAF5BWW3SqlsyQCeMSI7hWoLrGPkmeSQey0IMIb/C/tdoni8qc/oCGqk7FPtedfqHeoMgW
LZ5tf05L+s53sFALloJEBqLuSDgP6JOrs3naD2AY3DkiIZc9Fk2Ql9/3XTmtOftEQlq8kM6/Fu3a
/O70Zp7FtkOGiSd+HYKlkmSPDNkVkGGO/TzfeaxMiuNlR8Cw8rEMB+nxiT0KhFAsVioLxa4W3VaJ
yXaIjct7Sf2MiiGon6WD97RecFu3XuVcr4kkG1OwbbZh6FKlToKuv+yxVyv5n/gE5aT/FLT114rl
W3hxy1aYeK8e1f+RgGfgMfV7qHV7nNygtdrd8OWWdTIhX0ubgx1U+94nVgTelxM6+SBIuBRRVVRv
57faEkeZqK/eBVloPU/1s+bZ/KUNaHtNdNMe66SvfzpEPUC0kETnx7LYvon5ElS1iwDo4I6K+vYU
FLZNfTsukBNE+0oWzc74PXBVfTg/mm1rDHPX+awStPzLxxZNCcuxRW5S/8rDJFQb+PdTBviDpIR3
GvidP6FpxUvIw7iPKgx/U/mtDvjdSazlOOLl2Slg2PCPwN880rYJGWbPmBq6gafssRRDfvwvPAS5
2ZbmrcVgPMPmlzVXZRCS+rkOGreKfMb+uLpdr0JX0DvKxo1L0nakDdP322SuHZJUzz33wI/SoDsn
Bo/A/Ji01f/j7NqW48S16BdRJYQQ4pVu07Y7jhPH8STzQk0mDggQ4i7g68/qOS+OYpoq3pKuRICk
vSVtrYvYElFae4gV/J1DB0yr3If/tFYdHKGh73hELhuzG690mNrIMSsDYtPAQJ5KdO+7/gvWsu7Y
lLV7ypfFO16fvyuRaTPBaNgodNasX7QZq/tBivETb+oXg9uC7xLGMQ/uslOUOrQdS0H58xq4imX3
RHLQaKCD+wAM1vKJTkkOsuQovl7/prUeu0y+NyGTDoDiZwp0fFw4VuImJbzsDlz3cIK4/oCVmLS9
S1OFbJkNofsCE/WYjfDsUYKceNU+6Lw6CYo0AxHpU17vc4gCLOH3L2pcaHF2/uK96IWhrM4Eit2f
F2BW+p2TzIr6GRRSOdHBfxHzRL5hmczHCLdUM91IyiuxYiP90kJMDEVQ/2U2iTJHvczwM5j7sJlu
cpgT79P8DKkV91SVXtkmef2SgHx9mN2yicXInryh3rm9s1lghU9mpWEv8jKzmd/zCihpMQbTl4So
/AB1hi3jtJVEaQP+tBfKqW7L+v8YiYHr78XgLLeQ2B0iUxTfr0/ktadc1tA3kSJKByIEpfBRjQWS
VuVIMFB0zn8NkI4/5MMWjGElXmy4H5o0S1VS90Wl/G/NJTYZ4QOM7O4VEJOaeOc+LZ/KQG8smSuT
zQb1cbdcstoPUa1PJv+QM4CFuyL4Ce2YX9e7bSXB2FQuXUyQ6med+9LRIfwAXpf6kvmQidsXLLax
qRq6Nh97XX/rZJY+UMmmu6pu1aNE1tl332ybm3a+k7R6LvjL7HTF33xM+Uk5JWwapgp6yNd7aW1y
WWu9DNkwz9lUfUtneJCHOWHPGgY1ETeF+eEhhW4cVtdmlxX0CVSvU6cdyIt2078hz3UPifVoRkKL
ZQtVCmyTRCUe+gSAlusftjb81sIPYWHIGfuoM1MwKMojzUtX3Ts5ahaHXQ+w0X0m0B2R4LN+46iC
zGcNGZgciNiL68G+B1hxD+TQDPJbyV/4HEKfIHX8Uz7wrYvMlf6xsX3KDXXbiVTedz6WXDk1c1xK
gLyuv/vKtLKxfURpMaRE1d+0NPSjFEQ9lpSTiORzG1VT9fn6Y/7jHb6z8bYhfbzyeIDr6/obCat/
ZWI+mUndmQL2O6LUn0gz/2PKghyVJqcGYBARZn9DZD85Xn/82lde+vZNZp49KAqZBSemmUxzfPF6
4n4z3qOwEQe7L4RtEhdcpnFLm9XyfuZQER+6uzRBgF7/grVZYIW/L4JFainqb7nHfo2D7G8cunmx
sNa4FfOsq5w5r4R+GdIuSCOoMSP43GnTnnmtfSvEu1F5i/Bb/8XoIozF4synwB2+7ekZQNetsQ1o
ULZMlC8sI8mjbBf1MAn+vK9xK7QV9WauuVN/+w8ZE9KiAkNabOGC319ahW1VypeAdlOTVd9gH47V
wskqL0oyA5K0pOGWf8VK6AnbrFThKoIFQhUvxm0r7t/wGlchH8xI2gA+xT6vlwhQAL/Lo66DUmUQ
JXCTS26AlevyD2nbVeRpBNfJ+WLmsdja9L8/JeDd8PuoLSCG8znx1SvMrqfHpYazcNRIU+8DmBG7
RsJbzScNM7dXHXb1DcgQxaFwnX3RiIvQ398e4oL1ItpUv0rh5DeMgsl7CPXCza4li9i6N2KqyJJi
GF51hTIFgw+Ir8stoN9a119+f5MMGxK2iZv1870siy4qpAMrCFyFXg+Y96c0sTVvaiKWPO1p9Qqq
HQjn0iEHCAj/O5fFFjRq7fWtTNh3uHwuF9a8ToDv3l5gwm3G91VRiWdlwtQVQaebsXqVE2BXQxhW
JydX1c5htfLgMJiJAIPSvLohr35MeRVCcGHIdtFVAmLXNkzOc5K3bfWaVfLrkMFCpnPzXdw1NG4F
7Dx5sNykU/8aeJJGwVDoU9i3zr6esYsZsLrp0zkLmtfZ9V9Nz+4bqb5fn5Hv12T+4CI2TjMHwxw2
ryqF5RGroYSQ3XZk/Bzo+lPhyNt9j7kExJuoAvO5A4RSNa/N4kN+NGN/FWX/jXBUL1gxfh79fb6u
5I/qxTL402hKKiMZyp+maGfg/kaDEsP1D1mJL1vIRmRpGjgyFXHhtV0MiwASe3B73Nm6Fb1UtUMY
zEH9qidJzm1Xqgedsa1z/tq7W+E7yYZAidEvX0Oy1F008gGuWTA63jp6r7VvB3ARkLFJ8xYSzsDM
PShieHfOprDY2CavtG/XKZKlFmOtkyCW4KXccJQnTk65dc5eCQSbiGj4Mk6dO9Mzr4JnJcsYciy3
smh/8MA91IZsHCDXvuHy+DeBkLulTnXtdK+4h4cBmAFPND9ACRkCcbsmqF2QEMCRCA0vnft5Zq9F
H/x0097faHsFd0v+KEYE47hQH2/vj/rvHtdPPwrUW254D4NH4fvLOe95eeLOPyP2srGXp3vUGQJI
gPzea245QdbE95vXMHBonDB4HA/t8PV6j71//CF2fUL72RKEihevgFumN5PbMki2NPQ8p1C5CHMV
X3/Mytpva85Ag4mNRSCxvCnNbqhir40/58cuTPYVPolrxbdDfRRpixG5XHRwHgpaZ7oPFxe1oiCv
hw1Rxf9a+/OsCmrk72ORz4tfeSnr0miEFZRzqiscwL9OA4RUvoU1XF5iCHCpbPmrbkqOBFOCL0ZL
7HNQYtQRnEmkXz5NjjPldGNxWelZu4RBp7TApVRXvKYLGFGiDB+IGLqDM24ltpUZYmvShI0HZHFS
Fa+FVw7ia4AKX5kcghk6qt/S1BtOSTFX5vn6PHk3Q/A/mCZgKbNQDT07iw64ReTol6Tdkpxea9sa
O46ywmVFTOKZuPQ20SY/jenyz/UXXxsGK7U1Dnycp0XP90kHiF8Ky900By8G9PeX6w949+3hMH8Z
nje5E9cF0BBlafPqEWi853JMoUlUbWyE1sb48lVvGldV1sPaV3avnfJcXOE42eQePb+ZimPRaJcc
+zClP/Z9yOUD3zxLpKNbhShV3cNtkkRNDjfGVJuv+xr3fm+84oZ0kGfqX52277r7QfBUxcIrOudm
3wOsTQou8XI6uxXGuYY5pknMVx7C8vN64yvLMLFyGB1KMZV8Ymcz87vZVQftjljv+XOTBZ8mkW5V
9tYmqxUJ0nAXVN0O9Za0DGPJeH8gbOJRPWU/r3/Ju09AHFuVF5I0XpJqP4yVNh8bF5zprsufqynf
ZRiDB9hnjgJqeCF4rOcmBUJrUePuYzAat4IZShzI3kBQQ5G1Fyfldt1HX8mtc/C7kYzWrUgGfbmZ
9STmc5dP7QccB/RTr7vudL3n3w1ltH4ZkTfhVTg8Nz2kHeKiruqLshAw5Zxl7U0zqSF2h62U8e5c
xXOsMFY6xKnM7+dz4vWJcxyo6R9NyLK/Oh7yBpTsGSjXjObzv/u+y4psnoi5SYbAPacD1WfFM19F
de4kfxNQDh6XkdcbU3dteOwI12SendRzz7Dc/ZlwsxyqHo6e179iJS5s+mGRSiIzxet7BmOW6gAB
cedsqpaUR68M1Ov1h6x8gW2BNksAMEIwVeJiAT3IyLw6BPs/wQqOuTODW+spiRumikiA2wQZ+iZ2
Mv9p3+tb8ZHAOdIkXQ0u/1Bgk3VD8nzM/5oaf+i2bI9WgkRYQaKkZHU1DnCDagyEqv1cQq2wGqOL
dGHkwexzIxjXRuLy+5tgFIFKvLKnIr5gMA4NtCNiPwu3jrRrk8kOCeO4gdcmuLfK6S8JNMaRcHZT
TpuGt2sPsEKBsKxP4M083w+omB7YCOsv3F0cdm5qeGjbo0nHq7GRVOyctI45gdnqHtNWbWSMtbe3
Vrm6d5x6yD0BSDxI5FFT4V6yrAx4/WOijrvmqk0ldLqE9uVFLCuitPwEYC0ciCu65Zu7Mk1tGmEy
Any6+E16UkZ8SkdIcWE/IFh+A8pQvO8DrGhWfgdakIIjjpBscQ4XxLw+hN5AD/vat4KZ4ayTdnM7
fGjGaT5Wwn/K+OY+ZmUN+oNHmDqyRt10+JCGQf3ANYNHQnmZSKx9SJPO7aIywFP3fYkVy4TKJMyy
2U8jeGOM0dRVJlK0/bGvdSuWid8Xqqc1Wi8yIe68bEoP0wAv4+vNr8SCbZcmejbomaoGwDPcchol
W7x7738MFmfL6OHSD38cjXlos/RoWede3zLvzOGJEQ0TgC3VsrWvX3t/K5a5TIY+hwBPTL2mLx44
a4b2RpiqdD8SAAHNxhivPMYm5bFk9gmMf3E2yZrHJMiqCGpf0KCuN+oHl+3vO31k0/J4kmQpy1KM
smlqFnUuQOSsn/8Z8vaHMezp0mH1AGbYkm2UB/4Dfr33SCvAjdFeout0OdOEiyWD/kQ79qcZid05
OAlUbg4i9VKBSkY2/6u65eINDU1Kfa9932UxZNBK8mVwQ+K9ekng+zdj2U/zIwndRf/EPgPKbsVw
2Wnq+qLspJawSg4jyJ/TsSxNVj6MLR/dfeupTQZUToPaS5ElOLhgBnNJBYD/db7RV2ujf/n9zWqt
y7b0IDgiTwNpNOqTQ8BkPx0byDOVh3b2KvrrejSuhIrNB0yk5JNMHScedPDcpfBFp/2X602vpERu
5RHll74rSJqeRAOofwc4COq4gQbarKwOqsVZw9PQ8Lj+sLXvsPYHqYddOC8SKBT3JT/BQV4/w1DS
7NsH2uZt0k0EBAxCJ551VUQqxLLhlNPX66++NtZWQmGgRNDB+Fj3xnqMaKC/G4ms3nRbd0srfWNT
AE27ABKrMcYKNLpjk+MYxtItidGVUbZ5f0q3fdYvgRM3LtzzAv4hNcD4mfJ74qjjlI/7AsLm/zUZ
zAUnF5sDMpXzgUn+gV/ummXa3l0fhbVOsnYH0KUUvXGz6oxtB2w3FOeHBKWO642vDLFN/ivA80Nu
NU7c9clPAxpHpBzv71qYXbcNsEG/fNWbfCE4qQY6BvmJdiC3JQa71zyXG0vF2ttbgWzaOa1d+HrF
SYHCfDFOnyGPi9uGaQu8udb3VvCamlS0APfvnMwQB2MOIENqKHYh69A3VilLdP4oy7JRZ1BS60ik
RRmlc/58fWQv0+OdNc23glcWjlN6HniWxpu+XipMxBG3A/ePZJo26rkrvWOz/2SQ0sZLg+I0eL30
o4L7ofwKtwLDNrCzaw+wClgGrtAjM0adSUeXiywbi1q+lR/WGrcW/SKgBCCXUZ3nIdMnIntyk5ld
JCke2py/AZf8oiG1TCM5D/mPtPU/1CZ19tx2ofVLPLwNqqx1Peh2qjODhs3HhLTOnZ/MOzfxNpuv
8QWATIFA4gR08sBU2X5w5zHdUGZaiVlmxeyQw1tdeJ6CjCMSwuCitD33KL25ZPMWcu0RVtSyLjGz
P3nVqXMxbVSQ6sjQ+Vdfyy0R7pU9KrMi1/gdlEFTdJGS+sWYJL0FukPcsWx0ogRap5GbBd2td0Gx
um3rb3Tdyor2nx7/m2FXWev33ThpHHXdE8FqBppMjMP1FwfbIweQjOuZYyUwbIIfLHkTk+tFn4zB
bZkisIRFHvy+r3ErpBNoYlWBq/WJBuOXoabm0PJpqxaw9uZWSIu5wD3c5OoT/tSj7AaY/bgPHsQh
Ofp70JEU6W2GwNsZqvT6QtBObzxX/LzeLStT1kasUZ1KxzGIaMhz6gi6ITP2W1CJ8QfIcO17xKXT
3syezriNQwOhT7ABTA9pUdc3XIJ+2AIbff0JK/PTBq/xKitLYLj1ibPxljCEwjh8GS62AIWBJvSu
Wz4MhBXeQ9PWoIPr5V712BAlGfIGSeZ9xw4bwaaaMIAPbrHcdwwS+BWcAZwEvvLXO2htflprMpg6
asHBtj6ZIXmAKAU0AXvoqexq3IavKTjZZT02EieeAaBPRPiSLZtVzpU3t+Fr3dD2I+0deWfCqjpA
jpPDMYuLjam5slex4Wtc9aXbilDeQfXqQ4Oz/TBWL0Utbt2gMRvdsxJhtqa+qKqpcF1Tn0jovJgJ
O129QPU6kFv4oLUuujz4TXwVfuUSBZnakynzR3K52G53zxwbtTbnYwJYaNicoVo6xAWpxalsxi/X
Z85a91tLshqnQM5wirw3IHanp0R22M0lWadMdddWKRhAd45f91t82LWOsuKXh+OioUCAm+cCKom3
yHUCZbCi8Nyb69+z9gBrdQaQEJvfKahRwamGiPAKou2L/7yvcSuGZ1rBL2ShmEcLdJ2KBcnB8XdR
K3loA9hAFRUNb1R7hvxmH82QX1RjseWzuNItNoCNQWMumR3SnHUoWAyV5vSlpWO5sbCvTCKbVscN
PEJqZ2mheYoNykxw4KuSKCTqEF7O9bs638auMSiy86nt23OBTftJTT09qIuU9vXWV9YvG7xWiCKR
qqzl3SVFFIzfdfxZlu3dnHqvLdmqn64Nw+X3N3ki9XyqVdu2527GBBrcMn2s+4RsrMErae4PrNqi
c39ssxanmlEei14+KtS7DqiifrveSWsPsKKXjVCXvlyfnVnvUOzdC7D1SJulP7NsKjdKHmvPsAKY
9R6Wr6qSd2wBZ0uL7DEp3b8anj9d/4a1gbZiWLCyGkBpxQ5i7B4MQHGRId59WxY3owof+nSrNrQy
1DbubGYBTXEl1Z4T1kAbivXJY18C2L9vSbNRZ7QNOtGEQ3smDBywDlvebgpfxgx1hOv9tPb+1n5a
BlRAtK5qz43AZr3qIKUb5stpX+OXRPImDvSgu2CCzOjZjBdx1gQw4Kidcggx7Gv/MrnetI+rcL8d
vbw7QyG3hroDzWTcL9vE2LXOseKY1PNgimRY7iEmMsdNUD6JWc4bYbySTW0unAoSg5BFlJHJf4KG
Z4wl+S4o/8Ut/NYZdiXIbOH7Bu6Ycu7d9kwXCC7givaD9HFy9czmbddKmNlQLVG7bhpSvz0PQCpE
GJAvl6sTSMbQA3ZL4QcUSHbu7ogV0UUn4eAtRkR0R3Lgi9sI/sTdYe+54A+aHIfrGzdj15y4bvP+
VMmU/ZoaCAtvrGzvD7iwsVoFdCHhbmCW+xnEWigsjt/g2PGXXsIXordcY9+fsX/w5YC2J7iA8rK7
pB3pAYKq492o2ua4J97+5Mk1CXzNhyW7g2wtbBoYM0ev38J3vz+VhI3YMkU9FaGh2Z2avb/U0iQR
tsS3neq/DQMm7VKEu2oswoZspb3uERhZ/oAbrZc0YGdIUJzMNH5NwjwGEGDjMWtDYW25ddE3EPKt
mxO9kMgUh7zy5hF2ra/o74kvCTzdzn7b3ReccrgDu5lwDmbKe1jdcZl+1I4czpCqd/Wu5VrY0vcd
9Nk6rKnyTkv4QBxm03j5DZwtuo96JgPdVZYSoRXiiVO08FHou3uQSqsbAJW7TzUhat+A2KAz0Cz6
LqiNe6dBGfxv012Pm1ozK6Ntg826qi5an7TuHcRfUBJOwIidD1ku+131YNfG9QMjnCmjFIll2f/o
Jhw9+wx11T1x7dpwfqwJjSpU5sZLRpGZaFPfQJZ6axV6P++59hZpgIFkCde1JU4DUR9UPd4mMwQ6
dZ49BgDyXP+EtYdYRUfmtagusw79c7mEunB3dO985xXQQhPdRdzhri00IFynwn0UBoE0qoTGB1AD
QaV30crQ+uXT3uxmhNQN1KMYianT+Ue6wDpobM2u0IIP0O+NJwXE5DNRkziVsxOJEjDnCkX5fRPI
tosdut71m5zg1dvwUzEFbuTjHnln41Yi7fqiKVH1ooDySrhkg6Fzyjw/2Gh9beLQ3zsGAN3ETyFE
FwP3dU7T5b5xg0+Gjl/9OdiYm+/nBtfeJKWcVYoVksQaXRQVo9ff5OC4bmyy39/kuX/si6Cv35JF
k9hIIBoaaI8c+qB4CrpNDaL335/YKHY6q4pPQ+ICBeM/6Qw42rHxdmmjcmLvioRgDJmNkpgN4c/Z
A4nALTa1O9be/LJ+vgkpXhdDvXBCY94IcexaJz/WEgWj6zlnrXUrYJWXTzlUswmYFbjcvSTmxNFi
Y7e41rgVsAVs5nFx3LpxurjNFxmghgAh+62cvNb65fc3HUOmui596WFIxxY0QVwDPk3D0uzaLRDb
ZNZAJIVUhe/F2hHpce61e+ovt4BLyeUeTRxMGztsiRCGJy2JQbr6okvcdLheYDZCaq13rOJEAimB
ibXICYAWe48evMgPnl/s8jzGq1u7nE5ik5P3gxvnFD7WSzDEqIXvsgHkqKH8PrDGzTuYBAw0bgpW
3De8c5sIWacJNqbl+9mG2K47DWzslk4y+v85z5y5Pw4e1BfCGQ4Wu8JKWGHV1X0P2TMsJsQ4uXuA
7koJ00qJat2+uLVh78Kks88AD4uLgvyjIK9x4zfBcLPv7a3IGtqCNS2/vH2fJ7cQ6zTxMjgv1xtf
631rKWTA5Gc+pJdjOmODrMREvi6ZcaJgoVtY/fePFsS21aF8aTuHK+SdPEdJZSmfkra9k0x/4H11
ZsPWFfRlNP8ErxAb876kBQ87qJrFXUaflkkdZ908JBk5peHWndNab1mBxv2A8wJQ3FjA57pZyOMF
U7o4bGOkV5q3Qe8sz2jlXBYXU83wNFCljI0A9s83kAK7Pt4richGvjdKNNkSeizmg6CfoWU4//Ll
XG9UoFaG2nbQkdCUyWruejFPuwfZiRjOA1C1z5/mpYXqxr4bD2K76BQVd+joOdhhDSCzakqWaEEN
e18w2+B3UXkoq3ScYXeYOf+kNGxBSmY4wewbASucm7qrpiDEy6uQP4tKyhtYmge31xtfiQHbnGYp
yMx8MN3jwF0eGeQPm6S6F7V/Z3xvX8awEe9N7y/aUyEFhw+K6jeFV3X5PYN2cHBsc1XUu2BcxEa9
o8BOFxRKWUwZ2GID9v6V0hur8VovWWEscKr208z8f5oSAiAXGePG45+8ZevCZiWUbcC7dt1em5bS
GJT2/COFmsdLI1p6kxdjuWWGtfIZNuidwvsM5ElEWxGYz0X1b8er0+UrMmitXZ9OK9nC9qMBMLVZ
xGBYLEq1nOCkHn7JyiTYdz4lNupctk0R1kmGZJQ3H0wV/PRhq3T9zdf6//L7m+0obyeoqFKk0gsC
WQeIMjjDtFE47YTGgAD2+xNYk+sgTLHcJDOk7Vr3ZAp27kaxEclrXW8tzNBkh2uKz1jcZqGBWRZO
wMkY5hubrpVEbXvOpGOFi3pJMbAyOw1Z/YHOOP+qsPpwydJj39bH6+OwNketje+Q5YMJZoRx6jpf
oTPO/1Hg7kWTrPlNm7b9vqRqG88MCQ2GPvG8WPoo9dbZTyffV+cgNt4cSiojA6MHizIhxYExAAMC
V25dOK0MhA04710lCzM1DLhJ+T2cikezPBeheBiSfIiKyd04P60Mgw04hxO2CzXeCWtaqU5TGUDs
IP27T7KfvdoyVFn7ksuj30RcyrGhppcvwX7ogxe6ABlmPwVhT7Xix3zvHskGn6tSmHGEbEsM15zs
ADbMDDVLnsId2cv2TSYbfj5Bo0FLPrIYrtvLDazdfqqgyOLrAbGSmHwrrmmiS0yhlsWyCj4WRvyk
cx6HYfd8vfmVtOFbp1hDxj4THtKGNrDLHIAhPkyOSTe2RmtjbEUz8TOAY50SY1yS777sLrMV4sFp
xBv9GKIUdf0j1vrIWp9rbIrCABricZ6VXxKIlIID5d+JjPy1q33bHEaZbHCJl3g4Uak+0okWp4sL
Ha6gmo1RXhkG2xyGTgamlwGSBrgAC7DKSXvcC4clf+DEZe66ZbfwmAzzV5lCRxDqQq/Xu2btxS9D
8iaKl6JKDXFrP/Z88iNx6asJOndj0VkZVnZ55pu208JL4G/sM2zb55MY9V+0KdPIr7SzMW9WspwN
Ey+aNqg6hsAFR+sfJbwDlePHpBw+jhnftyNiVnw1dBhNpyfs67B7OSbMfy7dnZVjYiPEB0lBKsx6
Fveg3jZkjhcXZH3l5sBNbpEMVkLYxoMnTo+VRbd+zKE6yhlEXERdHCj8TEIn+LSMuyRiLw5Rvw+2
obIdweTFYM9FcBTN2B/HYKtx1/tPVPSd077NI4E4tmJ+l6TIPUAo/6tcaG0daWeEibt8Lj9xopwn
SCsH7SFBjWGOuJ6XIDJ9P/3tDoR87YOG4u8Cvrg31JvGLkJPLH08AEXUxzQtVczaGmNcgyvUMZGp
g/Hr4RdUB90xYoHDXuaq0x+gAgFqJzSIxyipG37fjMn8uVjgo3KjXRzjGxji3bLS9Y7FSNEIxI/1
N7ib+Z+48EgEOS1gWDgZhg86LMg3SqW+NarUd5TnrDkVoW++QuSAfoRBav2zwhc7x4IHmYlKzXPv
c0qFl8TY8CbekcHHtfm3C6shfRW0wm1SqmQ6R8zksjwC7BN0cUecor5J+Tic2m4Inhavqp8VxaVo
w8L6XgLzeoaLhvuDF1X/rElZxOlcKC9q+goQYRCxathRjV1/AP0RvutdXcP5Bj6bsG+FBFFKjjAB
1BGgLriVgNBB/m0oh+FLSlUYwxa4EAde+iWFCOqySDB1Qwfqx3RMjsXEx49p3qfLTdOCCxtxRdny
KFpIekTOPM0GCJBiek57r/83KwRoE0Wd6OaQjrk8zHATYy9scbMabArD/xFVuJy5w2jy91zNbfFA
M1aeUXYa/ZsUrtH4fz3z7sG39e4lyehRgZYLM68Zhrawxe2eZy8047Gslra/B6GhvJMeqNc8LNKz
pjUbjryXZoy6pEv1KVVdVtykuCosn/DvEifihqvkzKHxe+vkwHNFJAU6QKcuLg9nht03ikiTYgfX
mSv/pfWalEbNlPboV15WR4iAqDkKTSix+qVt8yWBhhGJOi0WGDa4AfvKnJr6kYGn+wNUd8VJuhch
6R6s7SzqGj/8rHKNIw8peoxSBY5kfigSN5mf5KzN0zzgxeYmkMstRTc2D+CT4Z6TThcDTdoOg4pI
UHb0hsg5/ak5FXdgPyWPs+gzFYPR25aHWo4QZx4YCW7hKrl4EXq1OXa5HuiRQDXOvavGjo43xcLy
fx04paQR7Wq8pHZD9x/CEvY1RWi2ERt87x6ul/l0OwlKyZei8zzvZsDk4zdkpAW7Ewu8tm5w4WLg
IlDOBFbgovwrc6ogvw2HmX1rWn+67fw2/SmCnNdPFDWWJxrkpou6shzIv7phTncEcWQBSnZxxK9G
ePhjA4vqA1AV7YfOxexSC3MeMrBNXudOD38vEOf/kGetOBnu4f3blHon2qODIkB69GfsVDL/DAN0
zNel7qv73lPsp2iwys1QyD7PlWiPbgWByUPa9OYrWOLlJ+D7+I++AK7i3pXgcA+pGoajAdnXg7Go
QSUrmUvspAuo3C9R2IXil7M05XBkBiI3n0vSYnQ8/KfzfwrySAYyDimQOWQSFfCPuotR2PWOiciy
5AS/EngPtj3EIKU7qi+qM34kgVutI5YNPb+vdVe6nyQgssUCKT2kAXnE5UQrP9ZM8eacNnr4pXLq
YAJ5k58dFc3hdwygzvjoFv0sjymk6pa7gYJRGcOs0bSndIb0a5Q0vLiXF8fOyNN5OB51ARSxXIBi
eGogUzYfpF/1L6nfB09JLoqvoyiC6kctCsx9yCeCPh8AGXI76UXI/JDB5WU5EOSUB88Uy+migpSC
Tk4BUj7McylfO9bqHzQM9aehccJPCoH9JDIfvQh0N4YPkq3Fr0QjxcKSOkvjJE0gH5hgLj3zmbo/
hm7OTxPS5G3SgNwN4IKXvmBd9vKTMNnoH1VAneQhQV57XrzLnKmTFgriGczZlrsWkknTieUtDNRw
E1BlR/hewXiTVZB5UocS0OO/nKEi02shjfdoZtP7Ma3COTilo4B5beqbZxSxGx4BT98/elnC5QEO
VvkIIUxRzUdNMDmI7zrhQdGCfgEcfBwj2dMOzgFeF36AX/R4x4GV/3sgUsUoEen2GPppR6PEsPKv
Si5+DVdkyD0cUIp0nK8S7t3Do9e78AmFMYEkBwKk8QfVwHz6yLuwNw9J2vkPJVLA17lY5u8D1r1T
IAN+YDyA5Curp/KTkZo+MM66J8cfQ5xdK5I9FynzTtzI5jvPW/4ZS5c5QuUN2pHtkk7PyZT7MuKB
IuOxcDyP3U4MJPqPJl30kkdiyMnyTMsqge4VCSAMF7HUzat/GXewegbzRPmBlImPF5mF94jSmgNh
Lk87T5SXCbnrnMD0RZQ4VVPGwkxOHevaw0qou9HNHqCXAqWRklByM+SOQC6VwfhQuB5KmRSUue62
DqEuGaMED/Wt1AcA+JaF7Sy/Y4/pQoMSRg6QDAXRPXiq4cwM/GAKPApJAE6JwKxpEDVQdfxasYZ+
LDJVfsrDhX0dDPrhppKZO/2Y/ZCeTWvm8gBP9Hr4H2dX1hwnzkV/EVWsQrwC3e09zuI49ovKiRP2
RQghxK//DvO9ZDSmqeqXqSlXBWhJ9+ou556j4tzmY/OS4fQ4T9yh+Kpu5gTkm3z4jeEfcUQ+QN+p
qzvwWKMZfUDo0vhxhuzolkXQDSbwuHnqu9b0QIB6gtC6XTbOg+C9E936nQxcTIlVdExZNllfdCkD
fgsVNvIKSZXihwv6rODQy0W+k1W/I8pLHsXCBewzCVFm0cfZIe4tFDuhrlU2MMeGADN7S/sBH0/c
qbsbgXB876Eo7iaB3ZdVglBqsRNmwx3WJGg+dZ3Fq6SztFvG8AcjfDCuNSfBuiuWcJd5X9Qy4zIi
XVAFCLIFedNTh7EzgTMHuAzA0EplJcYXq/Fadb54C8BhNSaK0TItWWOPSb8ENCV9I6M0h1DxsY94
bcelx8YWWYHqoEDX4faMohxXdQYSjuux8JuvPuj659gvJLGyFLUGy40zSP78VgxOBCEkE/cNpsu+
gAa3+6MxeH3yoNM2H8k4g5V40Ys86QIXUay8DFymS1gudUxHl7zaec77W3+qsW9KUm0ltgb/LI8H
tyY2Sawi5DmgUjZusHiWBVYdLqRq7+GSqKjjqW6hrmsVVsTLOKrhyO8FUFBj6oUCW+pAeHl+mCKS
1YcRn7iki90S+rV2Cn6j5mH6XI3eYqcLGnviBCY58b1aJr+PgSrEBQxiaH2ogmnl1I8wCdZNtn90
IEnwGlRL87D4RX0HTEKRKBDEjej/Wr6OMwCli4Rg+MS60lTTLgaoYyzjCdXvPKmwqlVci9lzQU/U
svowYBbJvW5Dn17PoDp5CeteP3dB6ZA0KyVPM1yOfg4phGyoU0g0QPpqdK3bJuqi+ZbAQ1oJgeyL
/MPRgPgEaDb8ZIWIszrI2qNY24zgcsvnW1d6+oVFbf3eW577KIRqb+qe23czzZ0b3pWQPIATLe/p
UNePkaVA/Az2au6lEyLPR8XqHGy9tYADnwKl56T1dPcKUegoT6KhQuQzyTnPk9b14DTtwcdihHUJ
rpaCW9mLKO3OOqHTnfnQ9ZiypzF38i+kZNXnEN5WQsRzQQ3dRg6zJKz3synVzqpVD12IPhGMsje3
n+QLYbx+o4DfPoCgD1doxm04FlGruTuO2q2fEYwvb1zzNkwKx0KgCKkg58ZlNij8ChvCdMgr1oNE
raHhnyhoWnk8BTz/7FZ58VhmayJTcYGrAPxXtE18b+3iFMh9gqtWh6yJNeFoxbcIMl/5XJI3vx3U
U8Aafqy4Nb+5fgDgY4HBPuJ1xZGDyPy2y5fuSUlNYivUYzwrGr0UeVh9RrKcQZIrUmBmAakwjgnN
krGXxE58a8Fa42kI0HU0wkIqSB0WdZN9gtj6/BMJjSeRn1VIKRrfYs8ZcZw3dyJzdEU8RMAJgwYo
ohrRo7MvUdbBjynd8hfm0Th8/qivy0rZCET7EnernqabLOjUkRB/fKZzF3yXPdLASijr1kfuduXw
snmgQVZ+zYAU0+mABDZB8UJ+xchSlkrSY8/aKbsGiIkCQTYG92EBuFSi+TzdQE6xO3pdBUXvAaS1
tq8YRITaxY3zPstuB0+xOZ0dz/meo34ZI3NQ97lylyIZPPRZOnRNv/WLM11TFw5v7WqnhI7458Kz
oTqHqqT7oK0OMRJtOXn0ZQMvo+x+OTHluuqAqQvxQJWcyyMKgABU2KDxSqQXDZ8rHsLogx6KLaAz
xqJ3oCG6qloOZckGwlk8GoJU95n/ZbGi6Z5D7+GOux2/QdRSJcVUL58HWo6goeLVqzPY7MSki9Vm
ISoIBfO7FKOY8tleYyMoXrhpRuzwC0gBq19Ej02U5KPDrwNnIjcd79qbwe70M2irrXsFcPMtsAfs
kyRgYhsF3BBKQ2Wa9W2bzliE2AYX34uLqGmOC9mLGXcdW+oD5NHqFwBT3DIdwHvipqXIi6QDxu+G
h217j4oxjpvUmNCKwcg733YBktqKdPP3iAVrAdmrsX5ztTpoT0gH1XdQejZVSU6ODWR63PYtzLEg
duwg3n/MODSG0ElC8cS26bX2srpImkpp/FqU4xLmUkqQVrmqvloR8z94yOV7pxqBEDxr2KHqccZ8
jWsnpTYY1hj62Y+cklfMdEv0F2qQA8iua5BGz1C0hXWWEYjwkLM0fSM+ZwSDF7iRvTuig+l6hPl8
nfwM7hkdtdxLiz4AcA9CzgUFHZkVeCLF/WDJ4IR0ybZiTSVEn+I6twvvW5Vri1/ZeWkXV63DSfs6
+ig7nUCjJKoMwZ0Kw2ukv8g2yDj6q0BoZv+o0KS4FsyGjyCBW/50QbSBK22ZnC+jw+w5tqr5TttD
JFCh5DipiLNm7yiVtuhXW4PiG8kyx13ogyRPgeQKxQ64iIXVz83szfUfqZwKYqF2h/xuTYbK2JU8
7658CLCJG1BGwdgie5j9tMwjwVDqptgo3pLMv2Gdg1zFHYTDfrPerYKTDJscJN4DCYcrb2nLLrU6
6bU32Sqvazlriz/vm+KYVVO/RpMBYm0hbJl/rRCJIi2t26wqvlrgFSumGLCJyPoj2glCqYXvVDij
IxKPWOeq8L4HFlyA39q4G5GOAm/UhQzLxHRekkeQwyH0guuVwY0P1yXgoqHEllaB5X6GMmZI3rzZ
QtqcYPkRc7kd8qLbpWit7BHRRRQSXKBO9zRBFigHe8ocAttO3NC5Fp2DgIZWrezSVrvKuieiGlCv
wlxldBpce5Ueos4Y3vjFMtCnOhKrr8wzF1jAZk33SY2rPWMzVoDNiIiPDKeijuG8FdbOaZB6sjBU
4UH3UdU+VwX4z+4jOqgvdrsG53ab9e5pdXT8SuQjCIKohVG/VOlKfy0WD2E/cX3SHQgUWWs8y6uL
k4+YZQBGhEZW2kY43rEHSoAvGtPd04tbhwt9bIagfXPBmd/FHeL2PClyWebHhowhlG4yuM+Hxm8w
SDg7rUK/YyTufRX29fQMc2ryA8Z7SHkFO0MYrMEHA6mniEzVCZSV5FH304I5oxxpKAOjKyIWu1nz
jaJr2cEiYzUjPO3ViAl2EAdlM4ZIAuVe+ehdirRpqkm9OtiVKXGhf/TLXfLGefNyT/m3fuPlgHIz
D6pOLkS7J6R410JBWz2FLHmH8p+T29cEua4bo2xtIegHKXLnUqiLMjHb77KB9vchA+++Ru9XkDop
PRfh6TigCoBJ9JG2BLQPtE5UNIBjkky2eBAS4qH+KFCfogEcM5WD6r7owqbfWNTTBKRl7cleBcSL
riLXVal6lJhlhkoRY2SYDvUEYKjDIEB7KOc2excWDwCuhzgPFOj5MulUtvVwQJYBC6RVgIR0Aq9d
IiY7uguiHpa3nhsMDI2AOMIWq9E5qAXeEJfjgqKDy/j4LRu65V3ZbvY99NWYAp8u7zwbiMiRFs7n
0gaN341sZ/EgszB4YEQOU6InZ85S6Ao2pxBRqRdTL/ASv8XdxmY4nZhVYHtM6hATvnmZraUBSpqh
vJUIvesTdWx4UTGjbog8pbmvIqhgxnLpJUhqAwSlAl67ODZoiz4i1w0egEmm11nY/YLbQDbgUKtD
9jWIIZFd6SAbIxZLB8CTGNRzPfwyJmH5rj8H94VdosTgcHqwZ3t+tSFF88Zm1FOjRZC7xe5kfixD
ZidiCZBJNjUndxLcQr/yZbDvIAMHpVQPtepftKdInTA7cVfXkz5Gflg4x0H6NazADfw6ti0ks7f+
OtpcSBeU1E7pofY4OycKdaxHv8tRgGITQ61F1HT4YTejf+B1TnLQ/KEMno8oWqJiGgZPvoBn1XSy
gQZwp5vOaleGKZvL21GjAEB5PV1Z3RqBqKESx3kYyitc4v3DyMsoiLNptG5FngGSNYc1crQM/uBb
22OPI1Q3D/BG02cGV05O+chx6GqwcGIlcSlbfZijSzZ1CWaCIgiYLJnHT7oB27/LluiRDm39xVc+
UlqC6uMwNOUPthDnVfbgkEbAZyNPxv2nb1CvAL4m0wMKHjzgyMl9JtTRmUT4kkWA3TJ/RJyAfOR7
T9qlRazA0H9CoKE+wcazT1bX998KWmSflD+zPG5tL1M/nQxDiYmHaOVpjAJx7/ohe6ZAHCRE1TZD
4GmjgcB81p7YOC2J17j1Amp21NerovO6RI4e3K/0LD/2bUxJzIAQfA4DXbUJUFNBj7sMmg+oqXVs
QBhfQQyOkwhnmkcOGCecunRfRTnmz5KCfCVxLXTBQZWKrA08KfkpDLqmSdtFOjSeXJS+D5Uu7Sae
0EXtUfUCa9hxRhUTTGRL5aYLrVV3CMKq1HfNXEJSakBvYEjt3nLqI5oo81diV+FwTSetqm8VbNu6
5tpGiseUHX1XQTU13ws2RNVLYbXWsXL6AYWzumoeRJ2RRwuwpFTVBfL+0dPjpyIDjB1Svd26TRDq
nQvQyRDp6kOui7pL8wg5hJBFdZRyaQF9B9nikzsqqLtJlMNQZJaRR5C/9/ln+MpuPCzzIu0DG11o
1jPEcwuu8WGCv/UWZNLVoXd1GHwLhJPxa1zyhbxux4K3a3V6ZnAak/80ttWgj1alUWoo3R7figYP
KjGtE8K3t5HvfcocFGwE8xFTc+j5HQbwYyJnHvGfDKqa2aEZkH/DktbyEdE5v8mWYSn/iHpxsgSU
eMiEUZhzxBuVo3izo0zeaq/kL8Ltcdk2vUa+HPSlfJZzIJDxjBLcn/4MuU5WP4gFRdx5RsCIgN2u
8Asg7dYtKCTNDuiWLY2Bt085hKK9O5QliwfeuasXggjKKWtxYTk2/q+CtPvjoBVOYuiQV0Yd3PWl
KqL3HADZY4fa5r0q15DC85snSyDujPkk6S3OrUoYnXMLQSuosNoa9YYEtVa0Y3DzdK9w+IhreCDr
b1aGKydFtmV96YYWtbtBCfSago7LO0EwuZpoKVFp6Rhw9byykOp0VWd/kVnZf2lVW/7w/MF9cPuC
ZEkNiZKvOZxH/y1fVDvGIwI3eZWXY/gyZqONij5qC6U46NrTnzGSgSJzQwP7WgbdqmgeOK9o/i1f
lIzEoYGOQZWOCD68q7ZB0THnitQoE7YjmOFmsAaM15FdY1Q65YsOXzy5pnEur/oGCZ87ccTRHsUK
IQNM3XosENg7Qwgqg8yVJ25ptCJ8tPvztCrcUl1pCH38tnp4xBjsrZjTzCx/ubWiIfRTVKYsHQ8B
GL6yiZV/PHRlvkO4dELmWokSEEcEXy+DjUs1yX2X32UhstgrnTflVeMz6IHPLLhGY8hvrzkLm0+y
nLzmmFtDUR6ssKXTCQ0RZEc9OArGna79BiLAVI0UC7R5VACwRBN26K9hBmhcir2pkXWY7oMurikZ
aUfCRgQi/GO9aB57YX2sUMJb2bibAExWVTkdLaDpL8I2mGRcKhKTbkoP6nCgxnTRi/KUfqlliGT8
/As28AcmIZffWq3E1gdHTK/9WSmJMBb/w5f0ar99v7UbBoYCCQBQpFXkHQWbnxDX9gl0tvfwmBvY
AJOLa4jIkpWzCI6AEL2Cs/LoLsD2NHLK4pBALTgsLtwJA0Uh8rYWfZYHUDEB3wgTzyGUic7vwQbI
xOTiwuwwL6Y58o8NA/ajWa8Y3CUjT3MAQXZwJlvvMPBJTUDqup8AkkGrTB6Iwq1fLIqdohWNdv5n
bBwlk5irk8LPu8b2jnqGD2mi5mVF9qIHeetI+fX8OzbOksnPpQvInY49LLtYwjCGuh6Ynxt7h2Z1
6+HrGfsL7DMFgatQsPSPyO/GpIuG9qYYULK57NPXZfvr6Y2NvrrjzMHRzoorNiNwnFsU/M8/fGN7
3fXvfz0ciyxQO/LIkaESEXcRJmGENf7oGVl24Jhbi7P+/a83gOOzDcXok6OOIEdaqalKvLZ8Ov/5
W0fHQBii6DHMNsXnd66DJNRHkA2QZ6T9uB/zi8RDMZJiWnBf0brt0L4sBHvjkCSKg9q+cALDNWCG
wipb0gMAgFlC/SSndXehUnLh7prGK3nj2wQTT+v8RQXB3xQ1E6gc+XKPEmpjA/5DyBUJUPh0w/8/
HwoBtysyvJDdXZ9D0fD8Jm+cUZOXS4nG73WDe6Bq1qGqCGuklVwSq0aZ+/wrtn6GYcHC6cMAjHTB
2v98nPScDkP17gOtipBpb8x748YxubmYCB3B+OQdmai/uK2b0JB9Z5hdmZZvPTz5zmpt2Nt/SLog
X1kWGICFyONk/Q6qqP3lttmegPHWXhjWLPIpB/plXahIo1vV3q1DZ20wPZ7fh62PN+zZRZg/aJvj
yo/A7wa1VUDewuHnZQ837Jh5Gll4A2sogghyiqjtp8566V/2dNOQm0zWpMTTbQGa7R4zDOEAEsXz
D99adsOQi2jMF5kL78iBT4lRKxgTDjzmzPE/59+wcTpNngk1lYud1To4DkTdLh7KPLiHMc2ehBhF
qq0LwcImJZdHugys1RYGF0FLd4M2BI+RPO09fWOZTIqJAsSnQFXq6B9nugLOm9B5HrtL99g2ruKi
DieUYhZ6RDb4A2MkUHTg4R5Tw4YPMkkmNMqJeVY4eHjb3OmC35E1EuqR2Df25/ObvLU+hvUWTRZp
CijlETXSOgUQVsUV86IELZk9XPKGBZvEXP5kS7CiYd4Mc5xAKg7giMmhpHP++7eWyLBgVKZLTK6X
gFV5FDVlG8Ns+VVXtI/7cNuNLM2km0ADFP1BvwGusM+sx5Vv1bbax9zz3/uoTe2sREWO7djc1loZ
Vg3PhjKrgAxDnDnQ2ECDSRwXsqe5+uHTg//IJ2ajbh0IwlEkHnoFI9bs0KIOeTy/FVtPX9fvr7Cu
HEvL4f6Mb3eGajr04AU+hLm9Q9jzoTfCtxv3sSsAmpAtxVhH09BjCBpmb5ZP/eAdUDx7rb1w5775
WIsXLzIt2u1yUA9ZeNFkoSpX6ZMam2PPnd//f1l/pzyV0qX85MEQl4uEPfDa1UD/Wr2m5KgX1gE0
3YB4vJETesIO9HIumafD09c9++vpBWH9osocg+4R2rhoC4Vpn8kivWznjTuaatRzLAELL+zxp7LQ
73foZWMB+HTDwllZBj30YLxjyacqdqisExr4X7Lc83DjqQsPr3FXB21PusUfw6NXtU+Eww0Cd7Rc
YtX4CYZV08weVWQFmDqwxwD9IeQLk7poQi+ITIYKsozlMkLt51jM4bcCg5PJogCkuWhnTRquTgWo
uDPpH/8RlioAqr/Ud+PLDZMu0TZqFuWtk1qAlhdDcxp5WwBk4N6E6JvtBEof3hB4i2nPIQ8BeGc+
4PfeM1+j6rWWMICcNp/d58uWyTBeGy1SFskGQCAAxA4IKNXJq3Z/wYZjpYbxll4zcZ8vAuvUjo+z
t8x37tCVOzfo1tMN42Wg1QOeT+Lp3PGeXQ2a3ckCLuCylTGs19b2nHVTh6dT2Y3XaM0VqQyY/f38
4zduBZP1wi+VtaCdjKLmEmVNPAddqgMeJC3vfkY+pJQdt99LnbcWyrBihU4nEHQ+3pXVrpe2GY0O
yG2/nf8lG8fUZL+o62LMBdpfuD1r+jsEDC2ZKw+IZvJKoC90/iUfhjIBqqX/vgZGO1uWCFSfeMlU
VQcX1DPoVrIHgNsygNHHLnFR+Pfr6uX8+zaWzGTEAOalq/G+HqETYFRJoRcgpkR9EX8mfo5h2jNo
UauxHTlQk1mIfoY1Qtgysee8f7rs+w27phMPSUUJ1gtqq2WKLidQ8e2yUyT8hw/wP/V/fP+6bH/d
yiwDW1o9rHteBPKAblECRc6jcPzbMG8eI0Sak76nPbnFaNIltTe80rB2F/SyrbaBEwU4oDuhc4KZ
EC/Qh/PrtXW+DGtn04CEi7Z4euYCVOZYP2EwqTX3t04OAlKZuSeAbX6cf9nW4TKu7CLsptAqq+Hd
buQcBzluKY4G+9VlTzes3ecYIKinaXhvo4kmk9P9xCyrl170cJMfA+iivBEV5e9iUj98CjxdGe1q
mK+H84NTZRJjoDQGrKvnWL+KsexOpWys2zCs2FXeu9FekLxu6EfvMK7uetDc4jbNMFOinD9WyIN4
5YjkwVqe6QYVuyUK0tofD4qOSZR7z9HSz/DG3Q7Xzsbmm+QZUwluW40BkT/r9ZIAPwesSVkVO2HP
xrVCDLvvZgwj2IFb/MJAZVqjooKj8ICWzbeVH2L/R2y9xrD/Sqoo8oDP+iMLca0t+RWCY/dQv7pa
vfBiXSaiEkTEMHqJOws9oUH/nG2doYsfIfYZyEWMj3i6YfR15y9gxa78X2JhRwdS0agkYEShyj9B
/uciSlW8xDD23tYQaw2n4GdtA4auhvYXyBbKi8yROsY+eIPnBfWSzwetPy3t9eLtHNKPLZGaygLa
t6fCDiGvh5lYTIvGvLsG/3x8iQ+hjrHsY85KCyB/dcjCfHrsWv3VA1zv4fzDt77cWO5wVl7dzcV8
aPrHyrqq8i91++X8oz+2XMDO/n3pTQMDPJrj0b1/14GpXR4veq5ZrrRKylq2UGgZiiJtJTu49Z67
Xqe2/+vtqFmixDhonQO0rA4e5heOo2P5CeaAgB8N0Pw81plrp17fkseqrxAX9tEeb8nGLpjFS6e0
gspn2GLmNV87FAZSEhI/dWd/Z5s/dkDUrF5aM6Zqad7hBWLwEt2JF4ZIJHX8fLkZNRNphkG4iyIP
ahYzGZCeaDxFeBd9EOMnmp8u23fDeG3BATeTljq0ojhZZX8CrnbnSG2tv+E3Kw9DuxaUvw+O/4cA
+Ct5LOuLohdqagkA0cU6P8RxBSHKHz7P83tjO8vP82vy8YeH1PjwIHIq4F61OtDglorXQL9S+u38
oz8239DkM+xqAYEa7kyHdrwC3snW7+efu/XJhsfpm2psBmJPGEa8HuXvMkqWPWrErU82PA6Q8TMj
NVBs5QIG1SPb47L7+JOpWRi2MHLPZQDznO27xn0W0RNGtncikI+/GYMU//aShT1xpt1KHYa8+BPK
aInHqNoBiXz87NDkHwZ8vO1EOeO7GRC0+WPt7MTMH7uT0OQell2Qu3TI5gOaixiygLTvr6C57dof
bdYdzh+Tj9Pk0CwD16Kuilnh2zFFiYHwG0e/lOG1dPf0Wz7eU8xG/nvdlwEziyUIbA4YPDh6pYKu
BKS6tbjo0g7NKm9X8QLzDuFq9Zhh7mfAlIOdXd368nW3/0omCZ2dBhNT02Gm71X+7pLfxNmroW1t
rOFPdCXAPzHjnhit+wCNkNoCsaV+jFDiqpplx9tuHUsjoJmtPJdRDcIEW4SHrseWDmq5zJ5CU3Ch
l1OIeUL8Ar+v/Ed3FOo0jqHiO/u6tfiGuc6YI8FOwiv2/pIAQXOacqQ/gbdz6jfW36zxAq8eStdR
6sC724l9WyAcL/h9Q2/QIkzPG9bWK+i/j09Plj4K5OrX+89VfZqjNo78lbzJAjhnhz5oY5XMgi/m
5d22C+DjQ0hqiCBp8hM4XHZ+wNbDDct1pqWsNBLQg6T5/VJXp6qm14r2O+a14XhMkuNSEbcjGU5n
VPLjjAEBTIvGsOQ0a/OLIqTQrPPmbZ+Fk4ddLuybKspQCJc7t8nGx5vFRYCLHZXPWPglfIvKu1b/
zNvfIGs4f3Q2Vt6sKkbuYiu3gc9c1Jz2ChU4CjZFMe8c/g2/YBYRrTmodUlAkK+ZBZJSbwxRgHXm
X5d9vHFs/HwAM8J6JqfhPuN+nEd3rHu+7Nnrgv3lkgfg9TunR+Dhg7UajasUwPKUjhfxbgehWT6M
rBmTt2iBHZzwKqeoT+xc41v7aXp7Snrbb/HcsM6fUI0+NFN71/nljhfY2k/Dz7s1cGCgZJwODsnu
QuDKMdP4dn7Btx5tBJG659msogWPRsDkBizO5vZ4/tFbi2J4+B6jNd7QF9jLbE6lI36SZbmOZn+n
FrzxeLMi2MkoxAC/ow6u/zI6b43/WwJDf/7T/6lj/Dd/Dc2KoN9ktr2MzHrXDbq/AGp/L3vqxlDp
uMWkOiQ0rOC6EN1LG1KM+KuF3DgOykMrHBaNlMd57vaYVzc2yKTURVsj5NFsq0PfD5jtA38UqKDP
/8qtFTQMGTJK5TSte19i9MIlPG2qDqiW8DInZ5YE54W0rV9PCqN/5VOoaxpHVfjSCWeP9nFrada/
/+UsGEFXe/Jxf4X2ezgWQLbvVYq2VsawZ+5aTRSs2SDm8OKFgWmijYPy8fyyr8v70dkyrDlaspC0
Lqw58qIbjIufEFOfiny6qxXbKaNtrYxh1RwCJhZXI7JZ5SPsdJ+DkX4+//VbjzasGrG+hhYhrlxn
dNI+ImkwZzsLs7HqJnOu74FyR3tqOmjvZs6d2ON3cv550WebvLnax0CCJdf8nk73ImjelojtxDkb
K2Jy5doBpvsbB5e5Jsep/1pNfy77ZMM8l8i1Zm/Cc53oJKufWu2BaLc+eF3/v+wmKLW0qIcH28Nx
KD7JPYm2jYNt8uD6s1u2kKeEPfqOFQ8+AtVZkFc6OPUV5pLqb+fXZeuYGMY5hy0YEzU+f3S/swrK
kiDg4ZfFHyYdrhO0QWSPMByoemJaOzioyLlnu6WgrU837LIgYCFzhWx++VMJ9ie/+VVUkKcM+B6s
YusFhnVGMqultyb7Eb8nECRdooM77pjnmtd84LdMBs2QY8q0IriJQKBydGSrQMPIQFYgJMaBp+Mk
i5epBC3N+V3eOEwm524whaJzZ1SQASvHIP8clHyOuersaxBrzceIyUujcZN8F0QvjqccoQ55IOLA
jU7CH5Mxqnd+yYa5mfS7esDUuRMgGgd/wRGNRoyIZNZlbs1fz8FfpoyeYr7y+yCRoPeteHarp/Or
v/77j/Z6/S1/PZdnZQ4iEXh5Kq0bPQMpQKcsmfL2/bLnmzbcLEK4GnY2UejwgcWf0CEJO7JTpd9a
cuOKhdBsNHYEy6La7oBcBcNKzvH8l2892jDhgaDLCA5WdahkGOchxLVBpXfZow3jHZEjB5NAROtQ
HfNBpRhcTi56tMmuCxh3nTUeYrFu4GBXmLSL/kvu7sQEG7ZqjnxixFCBMpdguTN1p0h1ork+kclJ
J2B9d37Bxx2l0Jz8tMbJwfAsTmRL7z03Owrv15DfDOF3x+Nxr27tvStgA2MS/mfss6DL4Fdz9jvP
QW2KgatEZBmYzPq8jVs3XK7KCpQFfecmE8OoFxoel3VVQ3MedGCN77Y2fiMfjqT9Ul9YJvEMa2Zk
7OuQ4Lk+KRPf6a/m1k3PH6wNR2GOgGqAxzuf4WB5w5WK7gb1y6F7WdiGqXmGFaOgD6L+SMIJhZif
n4qex5Ujvp7/8H+6vh+4OHPws6z5wlWG62yQ1i+385Iyl7GQ49tI5jRgEi3zDmwfJBmR1/vDWCZS
kp3cdctgDEvXFZqGLSZzDgGIm2joPWKoOR5ZddUse8o+G4tnDoRGkpdgU8XG8EadateOA6kv81Pm
HChYdJYZ1D+ounk3BAWglefv/KZsfXT472tnnKgLqTtE6Zb4zMQPtod92Vhvd/37X9dZVfqTJxac
JHBtPFnMfmzrNJzjkorL4kZzBFT4tQBnE6KVlR45eATB8ZDt5HIbFuaua/XXt4c9Df2WFs0v0BqC
BA0j1geuhiJtJnKh33G9f79C8UpiOgnHMbTyEy3LJGujC7/esGESeJWXF7CgCWDTRT5ASymOgp2I
dGtbjbs4B5k3iEywrU4JmpUbpb7lugXjyO/LTqNhpW3klo3NELix7lZYr6G/89kbO2rOe/IIVIsR
/PyhABeSyEA4D3qmeq8WubEo5qSnDWIjztdMNyI/I+sJw1xxO9UgS327aFUcw0YzWwrQ5cD6lXPv
o+be2v1lfsUc7gwgKq0rH0+GM+x5s4DrZbhIKg/iR+te/GVF+SAQ045YlaoW8dRftcWzzi8rAJhg
qClrIayx3iT9cO03d8Q5nF/prXNimGWAqnIRWrD3yDtY5SfNP+d7TmXD0ZpQqAZIQFB4sfHALJCv
QAPmh48p3Z193DqBhlmChjsHXglmmXtZCY5XzEsxh4BSOwvAveQPe1pIW+tj2GfpChtSLIU8RKK/
Cp3+ehKgItb2TlF/Y41MeBRG2Ig9F+F46AJ5vZSg3AWT1/md3Xq00TpEM7jUesIKuVYIoC87oPF5
0XBCaCKgqtwH7yTL5IEp8P4DiDkVe7DFra82btFZVB5WBOecyWoljAW1izX0YmdNtgIyE+40dlDL
cBdELOCmHaHUWwR3OVRfHsF3fq/91kncXD2NvROknSIBKIchI1FqGyynIEm7aM+JCfSIMhBTgSMU
LVHnumP33nThc40Nt2e/d4aCjod8ACtqAQK6kKaXnCVi4jvARIdRPnCoHgLKnh3k1TGK+j8ueXZo
qqqD8K6p3BDJrtZef9uPs/Ojt3znsraWOeY6sDaYFenw5VD7DKM5qaW/44I2XIOJFVNqsAY+rqm0
Cl5qoa/KAmUdKBpcti6Gh6NDEABKj8eH7JMfkSSbq4t2MzRRTNU0AbjbwcaiflkOLSw5jUQz7xzD
j5eFmFgdzJHAdKglD4vOwI770DrQwrioaRL6ZroWgXecVE1X/ZpqgTtlmBdwYrsL4jEv21mdD28W
vMJY92zMwl5rErzYGJG5/x9n19Ycp85sfxFVIISAV+bmmYkTx3EuzguVONkChBBCCBC//qzJeclm
G89X8+byAxpdulvqXr1W3YHv6t6CYZ9u6WCHYlPLYNC33Fwx1iK6JCVUVkWA6bC8gk2N7Jcrqdgw
Ih9vOEQxXb7Q/CiJi4mF1Ys246g3FgqU0zYsFXod3x7g1d3GAAun07YekkgFYc8hJoMyqf00plxD
Sau7ycwwwuIuSFGpxw0lFC+K57+kau3+0nmFsiy7EhReDTkYYBFySC7quWGifOGQGVAHVUe0uItB
k3YT4wQGuKzdX/fCMNFiZiBtePFz5588cJx+TCANfCUPuXJel283rtsYTJauflE4mB9dhY4eqBs3
31rQPh+0qa7hKteWaXlThGqv86KaPsu24N3WcBuo43Rhsrvyvl0bgPx7mdAExYs5KqoXoju+a6hq
gWN1AEPedlIXdh2pBkTcALM+56FJHqFrQ5qsmJLxux0g03JlkFcziNjqhUGzQIMvDljc41jUT6Nj
RzAfbXyhHvQYP9geb1NzDzW7j29PaWXFlo88r+lixE5XvERd5DcZmNCBAiyT8Vpv5crRWj7zpJf2
kF+g9Qu4V817uPXHZKrc5pJY/1l5wzVSn7VpLCy8GkMKCdAgfBY+cnCdS6eThY7PlXi09vWFecPx
TSEIX8QLMnzzvDHQWppA+FnflH1A1XFh3dyPSwGS0fA5HMRLqAa7rwtpwZcOVsm3t/myDv/JImKE
y8z+8h8SnbmQKynCo5rnH3yKHjkBpWsyH+xFoCRNrizU2m4vDNx2crCoDhQvkA+Qn6JkBik7Z1+8
CR3CkDO45UKGySysnM4dKOQLEz2D4tcDLf0I9m2oG4FHaPv2aq3t98LOde1ZDerl+rmLDT9CCoW8
pHkBHrm3P78S8JaNMujKjlwNy4MUEHZDtY15uIiAz0leXgEcXkLnK9u9fBMm0KiF6qdXvbBhgH6e
YX3x0QsQ/wrQFEGoLziCsjaCQkB5Tbt+5YAtO2l8QI6gXROwIxHxEy+L6ujcRdxiZPkzKC+qlzkO
21vejjFk2P59mAPFauVRBEPtCt9AeRA8Elnf2ORKOFzZ/mXzDKjfawauXfkSVFx/yMWAuiKzSj+/
vf1rn19YO/MB1ipqXb8ELcjg0YVYCm/feEJfydqvff/y/79sffBcIWyFKCuKCttQMPFPS7S+svgr
h3f5GkL+OIEwUyleovoCi+4hWIiSKDeUPkJc6toWrDiS5cOIxRNU+SwDb+0IOZVgk7pZjQKUwoUG
s50o5oCCX3tufZ5eMZm1VVvYPPhzZg2d0vKlyvOLulTaa31gULXst7dt+yKuK9MrNJz3uEePem6h
dtaPe8u9/Frl8fWNCZc5gS5Om3iG7MQzSKi9Y6ShDLShvGm/JMk0Xrnnvn43QVz499GyJfhl/HoS
z7Tv0tPFe1EC3R8UsXcqBLkUVIp+lENz9kbvJmMJl2kD2g6TCdgQHl2nvoDpnVOIW0FO78qE1hZt
EdlBlB3Nzp8RdfvoqbvcdPO02v8PL4PXD3K47AuJgyDqq0kBSgOc1KZroq9x2rVfazARbRqIBO3f
Plxr81jYPCL51IyOymc0vH6FkydnyI8waOzN7vD2CK87+DBdhHaAO0Gc3iHophAZaHZ95Mwd68Hb
rBrFxswQ8DMPTQX+4bfHe90ewyU7kCwCSGBBOPQFYlSlB3qg/jiEIB++svFrn1+YO0FwgqKIYc90
CqoPXPXFk6fQPn3bj1/YOmWjAXFiHh7LBOqCxqBO1ec1dHpv+vyyaySpNVT8WsKOkrdfiAk5HHBx
rZy9cpSWzEA0bHBbbEHejjcgZMXyJIYG2w6aYD2aABpcVK8NtLIFy6YRPlvrG8ui4wiOqRODkE67
qWvHrmUc1yaysO1UO4Hrm+EvvvHVXZ1AE03xpPqn7pFVensj1oa4/P/vUNuBm9wFc/FS+droj5bV
sb3L+YVeJMtJFV4zvrVxLkv41zimd9D40GXzYnz/R5nr9EtK2FNYjMXXtyey4qaWfaWd7xUW8tnl
SwHypgPwF6hP+iA4tkyZg2nETbWzOFw2mY54g4xd0SfPrA3YiUHSDV4Dqclr/LFr81iYdacgBEXA
HvFMYtudnYTqFMhYoHJiO2hijF1/5aGztiELAzdeXdNapdHzLElxMIN4GnxSAdsW3ATHA47oEoL/
2vIcUiOJ9roAOrCDUrhT561rt33RRvpaYer19gGMsQjnucq9tvdU/ew0cs4KlQTneLzPZ3UGVVAP
DL8c/sR03jUPF3JQS6vHZkiRpva+UFSx3j58K45g2QfkRzzOSyh4Hlng1DsgB6CN0OX9zK/4+teZ
/zDPhSco26EJE4lUChQy53va9qBMV8WIDpWx8kS4Kcox0NAhhApABjFsSJw4pHD3RdxDvKBKJLnW
8bRyPOOFvxBQyUowv+AeYgxiA3rL+QBho2Yzy/SX19r8phdAuOwfMiHkdoJKsOdJNmDQCZj1fnad
fxOxGJZzcRXwQI6gU9o3L6MlF0HbdCqZ/W5mpF6upY1W7Csm/z791hMQ9GS0eWna+NwAg7ltmgTL
FkOc/IrvXjt1C1dher+N/TYXzzoACTfvqydgd6/9/rWPL/yDhihgkpQuOuZ+A1GpXtQZquRy/7bB
rByjZU8RcUYWVmF1GA0+4PaqD3o0GrqicXMikYVo+tvjrOzCsr1oKISHDEsIShbntVDEhXQjZJ7V
lrsS+i9vj7GyUsvGIR5S9GrQKHqGFuEwbqE6B6V7igvt423fX9i+CduqgABr8jzmrb+FNlnpbTzl
gvCKc1l5Ei3bhxgoqhQdZiQ+Kmo+y7GZuh/AfEPhJ3KTBJ9ojNrvBoJ/kEiZZ5SbPrRVE9tbMB3A
gF5W9a8o4avQ8xzFLdyGsfgMHF05HaohkOmVk7Zy6/8PwRA8Yzk2fnTkFEqhlvL+Sdfy0eCCsK1S
yDZ7uQeq/7e3au1Yk39PBgyCgT/P3mUpzZih/Pyu5KLbOaneebW+iVsOS7a0+xLqMk16uXbG7ofE
+34TcOgJ3TaFhd3X0GGBGPaQPIdV5O8AaKK7Aj4YpElQgzM6sFdC5sq+LHuQknyoIS5aqxczzT9y
CSkln1Bz6gcZb52Xy3uo2Jc3VRjDZU9SgpyC8RhFNDFtcahB2X6oeyii1lADuLLzK05g2ZvU4i0g
h7GJniF9hMROXXTlCc+D5hqQZcWRRUsn4FGBFvWYPaOH9BOnwfdmIND78W98kEWXcf8yQ92BWBNM
8+wZbfvD1voKD+IouZJxW1uchY2bEUKRcprp8x/9XXS2uMz2w00YAWC5F8F8gvJdQivUtMZ0kOE+
NTSXD7nOhTi+bRKv56LDZa9SAe1Cq1zEnoNK/mLJAL24oYLCmToZO+ygNUgyCsjbjSdpYd2QVoS8
oheolyYNIGA3tjT0HmTgD+LX29NZ242FhUPAXkCjuv3/RLdSDQoQLR4DN7V+x+GyeynxIlNCep49
R23NeiQ8uae23XjRJb/p9y8blmwT8a5KQvXi46hCIHCsf0kSxbel65Y9SuAcnxsIf7KjSpJ24/K0
26ZCiiu/fSVALFuUht6XICq28HoSgI0h7aE6iEbMj7m6vFJNLr/dtkYLcwbXSmVZg/eCGMo0A4cT
uYP8QrB9++trs1jYsx5yDrhPHB2J355E02lwjluIHyf3qYbE522DLMyaghxyMlBsOWra5plfoaqb
m+JXDvj0Jmij72+PsuJXKfm33/NZB03iKYiPpnKfffRRZ/mk79Oij67s+Iq10YU554GWQrZDfESa
7h8HusmsYM2Xt3/82rcXlqyg8zg10uRf7YxiZamLPsw6IJI/v/35lbVZ9jKhTmcLiEXlX0HEVnyE
9qS/hzw8ROCRmpg/vj3GyhSWHU0SanoKEp+Qc20VFHTzgk18FxgqrizR2hwu14+/4hr4HwsITUM/
vazo1z/7KyX/VdnymmLaii0sm5jKVow8TlA2lPySOpMDr9NzKLFC6CwiTfQ+KP1UXHkWr83m8v+/
ZqPZeOlVVuSe6VJnZAIBMwNvMRRWrlnd2n5c/v/XCNSEpCx5khwFEI4bcmFVD+LhprIkdKL+/XEb
AlGGZA3/VpCo3oKpNaSbmkTJtR+/tjwLY6a0q1pfgVjOQHh2zzQRp0QzvkUl+do9bG19FuZMClpq
hZbKe8sG7EBvggOofq+RFK9NYGHQJolA9A9ytXtMoEeFLW/mBzt2YwWdLeiuvm1yK4Ms4XCKVwF3
6RwfVXvxqdBFOszBWELMM563bw+xskpLQBwUsKMqLUfvK/RL8w9tWfjv2qS7Jpyz9vWFTRubiDwt
c+8rLtyQ71bxGTmK6MpddW11Lnb+lwFwAXiam1l8TC7xv1Qg5S9z+tRBYP62iLBEwqnOg0avwf2r
7IIPOeE6Q1noxrfhEgjHCCGFFAjNBs2TDLLsjRs3NyMXwmUHUyMq2dSV9b52QykPtgTjlB9dbRVc
W/yFAZcW9RpZ0vAdIhsCZnqv0PFxyFn8MFZS7XMin8nUJBuWs/0U+4d+LFRWVLjYzBzND1MwNLtW
dlfu/Wu/ZmHrvhG5NUMhf6XCIxlixnSIRzTKeOVV2OXaEP8x+JC2U5uKX66qAprpHkLaMdX1pg5u
UymJwyVADtz5cVJ2XP4CuKkC+3GYf0FkSrY5ncPHoGBPb9v8SiD8D06uj0bQhhfs6AS7h/ryzk+g
08Tb/Hn2UFm9bZCF6UMNvYs6sJG9mDgPMsGY+uKE9cfM86YczNH9fFMjN1Zt4Qd0WldTPw/0TCCM
AqAGHsSzxA3o7Xn84Vn+L74JtAT/djM5QRg0rR8eaR7H1X2ZgtObbyBl3ZdwOOlYsC/E57pU5447
3Z3BjZ+7IlMiBn5kWycQffrJdCprl/nd2PvpLhfRwD69/fNWPOwSbFfENcRVQpn/qioB4erR1vY5
nit+xbDWPr+8B8SGtkpYepZQGei2tpg6SMN7xNyW71nC67QCgsgPanpOYi9pmkx0dlZPxtajiLNZ
OKgz3rZOCw9h/DiSIWnoWctouhtrcO6VxU2ySziBC98AmFKZC1rRM5vrx7IjwxFFzmv4upUtWOLr
wKXAemnSFlgeLw42FAeqORQyCcrHt5dmJWmyhNPROaHBNA8ORXhklh4upTlT+vkHN4hHBUKmAnrp
ZZ3F7W1ibnG4BNVZRvTcORH8joKc7DvQ/N/VTXGNRnNtwRb+IAzmJoQOM/ntjOXjezQwSY4+27YT
d28v2NoAC4+gqgbyF5KQF1tQzTKSgPAlawJ1WwtBuGwxsq1Bx17bBi9RMc+ZX3vetvOCcBuNY33F
rlei2RJZhzQ7ait9Erz00lfIm7QxiTat15kT8crminH/uae+4jqXyLpYRUOI2zdEbScxdPwJ6ZQ2
32H3tWozAX5+9WwGWdXBVxeCLjfaAcKi/OpAGmhm4EGgutaHGjxO5IY23fhbThRC9Fz08fyZBIMX
nnlQ9QEuluAOeiTUdYDo6ZwqfB4lWKSfNoBZ1XLc8M4U+YyiSNfxs+W0YkDTqzFAA0VE8s4Ne5PQ
mu1H047ePvBAFXnlsFxO3X/XgCxBWSWi4DyEOTlDkpWdHMgWwdiQFCdQIe48fRXnuzbM5az+dRnu
kd5jTev1v6NWN+lu7rwxzdwswqHaQMEjSR8oke2XWwyALPFZokhQMIn98EzyKHAHkQpTbloJ6fYr
V/vXGx9jskRk+cxZ+JsZTVMqHkF4vPPHSsMJOanDJNyGIRSIvtkOD5fyTqS1ncjeH1TB6ZFFfcfs
OUHumpXbEKwMldgAwl0m+9smv4gkZLJFntcK9/aZPeY9AFGRbK8BK193LWQp8haXIEXSUopv1Lif
NoJfqX2McNMvX0K5DLFUMeXLk667amNQMMpQvL+yZSu/fAnlQhlCeLTt0uM4oysiD2iyRS7zGhh0
7euL26Sr/a5OGGNnZdD+h1vUDM0YeiUAvu4MyVLcTUC2mqWU6VNStQ/55JN9PQ93nWbpjQu/CBie
DC4CDAH5bfgwkHeuKSNyTFk8zNeKWq+bf7hkkR9zHPREjOzswzJR4/A2ZWs/lSL42gTFFU/2+jKF
yz5MlsCPAHnGzk7RcZPM495Anv4QXB7eNx3QJay41LMrpwi+UtappT8g727IThaQ5bqy0yvHaIkp
ZlGJnWV9/4LUYqx2pWwadwc+welKjnrt+4tjKuQwYJkYOYNZBa1N4+i2/8PzcO3rl83/y8dXsbVj
njj1bS6Hz0MfsAxa09cYCl7fXbLkjaazSocICZsj0f1PLpF1TXL6GElxkw4GtHoXTwkSSkie0I6h
SoAijSrHb0LiFh5F5ufbp2dtBuTfy6Nkk05NTeoTKwzf+YF4slJFwJTRmwAQZKkTeBHT7aF+V5/c
6AVbv0OzvwSp4Nu/fmVzk8UbguQVkW4q5QlCXmyjwSpw14/xtRr+ytosEX5lb6hVoiK/lesAs6ui
hyRKvS/dGFwDaq2NcHld/HU4meWDmnVcnKCxWzzh0Y/3ROcPqQXr5XjrIAv7IlakUtdDjpzZMGUJ
blRIW0ywAzwkb/NBS/wea6HB2cZUnMbU6K1xub+ZcWhv2uQlJi+XSA4H0EA4Kdzxd1QiO4V+vx9v
f3xtBy4n668dcP44e0Y6frIEZbiEAwdGgQHKpma6raBLlmg8lfSNZuh+PLEW1M4qcP+0bXQbhpos
cXgkBP9X6SlcjS/5XGKhAmdlDLaOyv/nthVaXN38sPPAwFzhAjSoLyRgT4SBASwIy2ta62tbsDBi
p7VXNb3VJ1c1AmwCDs3xojBZpXBS357Dip9Y4vGkoXFV1lV70hK4ElFjCJt712C6a19fWHHJNJC/
Li5PPmkf/qz+RFFYuu2nL6xX6oROgx/VJ9+Ne0ZnVIcLnVy5Y60s/VLLzxYz1PZcI0+WliCpE3hn
5ZWA1rM33JZoJEv4XTJqMFFC+/z0R1tdJvOHdoAO/W2Ls7BeOUtp0Y7bnkgaA9Afguh/ZvLl7Y+v
Lc4i9pocNLU1x+KMFiS7qkR05zJ6F14c0G0jkH87H5NWY8x1L+H+h298pHR/CY2TfzU3vjaFhe0a
J+corKfilBR4dqEjwaeQCO/z+Bq77trRX9guV6Rt+ajakw242ZYx8MVdPX2+aXn+g6HDmygO7YTl
cXDLScLdZjZAvQ/6asJ95fcvoXOs1J1UnpAnkQA8z5toW/Nb7w9L0BxHI+boJdheUtmfDF0CmzEe
PneX6Pj2Aq39+sXdFklzO/eF1ifWKAu/7yefO8mSb29/feXw/AczV5pCdL1XnOyU7MnF6QBbdaiu
H/+1n3/5/1+xN0kgrhXnl/1tUOrYaFgY/I+RbPf2BNa+vzDgsbJzh0cqvj+qFzdpsmnd1bzA2uos
bLeUadd4Xt+cuBu+UeH/I8Kp3zah4Pvbfv3CdkkdmMirasRdocGVgBJ/5xfx9raPL+zWkjHoQHxV
nUC/M4cZp40evoZV45FrULCVxV/i5PJBNMZauOZwbL1NzGL+cerxvH7796+s/hIkxwVAKUkVy5OM
5nrLoN38x77wIHi8bYBF2PVTxQkKKe2JBbgXKhykE9R976FAe+10Xoz0lRwnXRgvCOGnSQcAAYML
g2duBMYlAa56f2kcq21nDrdN5LKCfxkZmAV8z5/wxECf9rgdRf+N9sM+vM7scVmR1+axsOISVA89
XI88OQOdhRGgFP8SyZwPaGEl5rTKAiWH284tXZi0qpIeKaAE28KHTzqA4tHcXa1arh2qhUmr0vZh
5RHM5PJUtX13zy510Zw1t72Fl2A5Y8Oe6JE1p9EDccifYJCScff2Rq8Z3MKk9aTrKElTcaJIAmeo
GiNzj+f8TR9fYuVsHFV4hen6BCXT8OTHTfpuSJoqe/vrKwu/RMnlKEFE0I1tTjocyj8Lz2nINhfJ
57cHWFmbJem3zVM6Fk6ok3W4Jyrb67u+zrvbDuUSIydBLIXSWSJOuY82QBejX01N85UYv7Y2l///
Zb96ziM07fPmZHM3bxREgXIfsH5eXFubtQEua/b3ACPNU1GkeEEK4KVki7539BQpKIbL2xBNZAmM
810xpwJ3FCy/12/+eOoYE7ltbxdW64ayFM5WHGUipzZ/fALi2JfbPr4Iwrxt56HJ6+bk6mH3Z2sh
z3Tt8ry28guL9cO4GauC6BMBpyNU3Ce3dWH/qRdleMWwVmLMEgsnB4nUJ6iwTzmPikcChqE9EdwD
xVP0rtd9eZsBLPFwOVgMxThcrikVmunybhaf4+ZqLT+I/qSaX4kxS364ZCwGXLXwzPCnRH0HBkG3
nyzi5hc7QyJmR8A38QuN5FWzh0KzuTM9eojybGZzUjeZHDu/hkBE0E9sR6YW6tFAA7S70mJtsqps
kK0lYyrI1pRFGeyQrCTyQzCrqT2pUbfiLuFWJBLFE+IoB9ty7RL5VbqumcTGxG6ymWjwE/cjmmLJ
VoVTUWyIT8tiT2NevVel31dbYIvndq+0JPeaUHlPOqVPBh3E43nEPfuIDqRygjCjV+3SOGqf8fwc
vvmqKOYdz+fgh69t8TEmfvhBT3mwdSkJH12h5o9+mJef+ND4dzaUEqMRm27GwbIH21Sen3ltWX2j
tI7uSOJJsZN5b/ejFLOPNC+wf4Eb47ukGcb9oCL5m0nBjj4uO8MBJGcVWuNMmvwjuhpIOxaJHhuc
Tua9FeSyYkWO5jmZN/SXURQA+RkpBRCAdLo5qmievjPO7Vc8hNhHG6Rs7yJqIaV52QPGJHrV3MjD
LGm6nuw4uzyAUWX+CBw5P9NLOX9jAokGVqCA+02dNizMTJWPT7xo+J6QcO5Rrg3qc5Gj5pEnxoNi
LBS8cM0pyZDxEPtOIUq9mzUrz6RDtRqqsk1M0QHU2T34rU2cUW9UHzl09wA1mtN2j84F971Dlw0D
MEiUuAACCosEQw/vaFoTGGQJ9fTOT2c0Kdt86j+o1iVHiFTaTPZpSLYiFtoezJTQzyCaqO2WM2HP
Pq1jCoQTmH/udKroNwjHo5GZD1NA97kn7dcUqxDc4XEOqNzgO/PD7+s2yhKvCJKzNMx8Fjb1nvGu
5Nuky1t1btjUbcdwLJ6l6YPfPAgmftKlmJttrTSNtqECw8w74ERQM/cNejaryEv9Pa+b6G5invgl
QLD8bGfJP+R2lGhcaqdmV6va24P7gR8LQO8/K/RLVZkfBLhXjGNU30FEA0fVVnOSZHMiXHAyPEzu
jfNp+NGfUZJ6KMXAuiNQi4G70zzPfysvuNSl0h50V0QnRoG7B86inFIgZBJdjfdxijzRplNQKdd+
j9/igSZFgZoXOLKt62LtNkSg5LJxc1o8GEkDiNj1pEcTjj/EL838py9cF4ZuQbyg/SzvnWiPfgkU
CIDlfX7P6pkKgN34TDJSiL7f6RYl8y11I/BNJhB1vKuiPGnuPTq21R5yHbDtxBSBO9mC+Z9rdFua
HRFwB5teOPxd1hNKhkFiCX6GhvE+Qha9kB8rx2WOjirbhBvd+TndIEmozJ1kBoocdMIJikZlP0kP
GLQsHXIkbktcDWnmiyppfo4ezHaT4NUKot++dHS+C+I2L+5lOwYWV9++M1uTRyF/9CMGki00YvIi
s10Qia3EO1dC5LjvsW25ASEION/GeAdu3LjZpUAHdAdGeqxFEnUghMnz2OeHZC6C+jAKOCagyGh9
CCttSIaOMHI3gxmy3Xs6ijsgaprWP+DH9tpkM+eSDpucspy8L6Us443fA9OXxWEoms+ubmUvoXhR
RXPG6j6iOxvOQbMR6LVM7db3y755P0ayxDOX5OxEU2vbT2WIxFg2ynHq72p/bIN3k5vaqMg8COkB
yx33LuqeE8sJFCEl8cgLBy37hPqqs7bLmIDwwDeWqgZvEN8DrdM3Aac3vONuNhYA14olx6kAJsnt
oniI2JDNJJi870i2IhbDzCFy8k4FQU/2vJwnei5TofxpNw6gXRgyguUf9t6cd/4PgfrB8EvwutAn
5PcrRbLRq0awwzvgty2ihuXskx/2Zb+Tzu+Ku3J2dYoUdyfmIw1mJ3dEVsZuijhtg/0QBCbZSOMM
JPG6aGTP5cDMezHO6fxRDBpgSTy4hMlEG892IwdPT6BshmrOxpCy1lvAq/jwwIpYNhtTupwdgyGm
870/5GyjOIXmDaRb5kMR4xj8cO1sh+OYOm33ePHkYLX0iwro1h69TmfZTKHZ9nUfxm2GlszOfwjm
PHVfqq6W9pDSFJrgu1TmrXmIeaLBJ2e7cEBs9drcPwOK1KX/FJEnw4c85yn7xwdrcAAGqqKQ+zFP
ERbjOS2HAxiY2Hj0Chk0M+xIzN1vx9OYf0a2SYx7AIK4QwdtVUIszPHKPhlKiieUtpwPxQY5VEGW
WhC5N3hDA09Yblhp0ygrI8HEGW8JHaPbm9f9uJEikONTHoyyuSsN2k2m7VgDrgoY6KTBo9NLlhY/
eCoRQOIxL/0NcKgk/iymMa93bphh9LnjXnvwh6jzsxJusd061ddPQCwlEXpXRMHuqs42xdam1RQe
OByLux91pbp3UBQAvzBObH0UKtBti7xmYqs7EK3gmelTeL4NQDu62ZLEGb7BKdHk2JaU6p2zwTDe
M+vLag8eFc89AtFYtUeTTMEPwkwEbvywr+vu81xVozkT0BrMW28Y8EsiEc6dzBTa5N7VIuHjjnUJ
bkwbvxzyBrZWG+r72cSriwsLW0OTjJuxFxM8iPamfW0h8XmOElf9LHo/jw4SqAmzC6ahRgydikHv
WDnN5pn1QZzez91Qpz9p2qbBuJVVPLCzrWwc7rvQ5PXdQBvp7xMGjsMfmgWQl7P9bGK6cUnTum4n
mJLjqR7DdPxH+X34bogbCwU9HGp+ZMDRP2MJpzI8lHnYh9MeWrxjHWZ4x0RTchCqm+OPJZjQ9FcS
N7X4KHzK3Ze88vAO2dKEe/ZDMtZNs0WTJWnxruo9nX4QYqzUOxCRdOJRA80G0bsmiWwOY22q6eDL
IFd2w5q+ndEOKEWH39vOXf2bEqIBVVZF68pnitSOfnBFTbvMeqwfvyeO4XbBolQGHL+RxsPBlSwU
nzie0/o9Yw2nZzMRRoIMdtXqn2iN6V8iDpTpg+SyAFArACMyZLeCHtxeuqijKszALeC7u5y1Nt2a
+eJIdWkpOU5DBy4DHfIpvaspqgx7PfUqfW9LwHjyTEyN745MAH99lFTFeFHW0+i+5UHcjSCzBW4b
jP/zNMQ/+3ruESSKVvEebFNp1JuNX0mb7FWRR2eaNNSDJGM9QXK9hiLrTs4gT9mSPCgQBxhYkNHy
BsafTUnQHlMjwqA/cBgE3yUXneNP/oUm9L0OIQSabnmn1E/gGtPiGEpaP5p8KNQ7iXo4OyYyHKOz
HafanRxQEYlCxqxEVR55wLz7VQO6pzeSGK/7EHhhmH9vjY/TaVjRXWTQBEgESNrWT1M0RPfcK9Sg
MtXi7nPuIfVCs8mrSPreMzw6j2FL5Z0FBIXsSYrMdLGFBEKVysyhQAZHI0QthM0maIwkPbhVwinc
l1DuoEOmxqRxxZa3laTPVI9N8HkeCg+oFrSrVA+Ug0v0rLFo0RfDhq5SWTg3ebERLcE9abyogh3g
iZ2fxUqgX9CvTIpfR2KPszvw2Qbej9HTJjnFaGM7TU6jeJfVnUbUpbYUCE2WTJAR3egmZ+URXUQ+
zWa/m6LPeGmG+b6vZuLvYnBgf5dJ1/IfCXhKQHPqcA3YusQ1TZclZTM92aIp9YOUXTH8lmXYJf+M
LZPlx6AeIpl5bkqqd6kpWL1RUc8nCKd7RbHH3dbIZ1bSqNihcbP2fxMKAM4WMXDm96QODXLNJg+L
97zCDmXJ1HTd0RkCzB5pIFr1iQRh0v1MirDqdmFua3qktHX9PqmVmzZUuV7fk6hg42+hsdjbuNNW
7+pmGoYDSOll+dlAB4vvdegTs/X1ZMzXpEXwufOCAhchFg0dHh8gL6LdXiclbqIHSvvpe9chBv/k
Qx1ylg1Fwso9rvk9fxptStvHMJb9fE7rzqAPp+5xI8GUcvp/nJ3ZcttGt4WfCFWNuXHLQaQoWbIl
eZBvUHbENOZ5fvrzwf+5cBBDTPEm5bgSgOju3Xtae61nm4BfcHkNGmGJGP3WP/S6Gz77E2HjY2g4
mBTCCmH+rVWNLCXjsbkZ7rMxlGfV6+BNjZJpoO3YJWPVbgyL/OkGcnK7fQlLnM0WtZlC3nus+6Q2
UUZCQW2vDw7mGBT1vRlPZbYPOlNsdc3GP25Kb6ymvcWVjQ43gmrmofc8lW7jJiM3FXbVt9tqqIMQ
nzt16c6pI0KtlmBF39W2Uao7O48gwssD9CxvbWBrb6ku2R8IhbR4r/XVqG/6MSPEq4jop/1ke8XX
dOqM6NCSGN+JoidIBHY/YXNcQuI2ZvpDv/dFKz+PUcGtCAVA0mxlkhbpnUMSfqMyq0u3JEX1T6hg
LOuIPptXxRs8oPWlg1qwexgaJ/nqCbcIvgaBbT65naxycpC8vUdj0vDvdB1NxZvGtbr4kCrFDdGn
rre1ghlUk/quqm6srphLZ52X023iqdtynDntRnpEoGMqQbbBMIondqLt3ScpHRXv/aREsImgAYsW
VoBjtobaBSqVRPwZRkIAWltpOXL6NOZ6GHOBV/bOU77b7Lwh8LIX2MHsL7nZkKjkmYUjgDC5026U
a3QPcjKdccdvDJ9jt6x/jLqVf2w7UTiPVP3i5CEH7vwV/9nW33rZMpPpovn2HGellR+Ij1X1KdUc
l6x/KlwGNrsQlqEggxxiBsFW3MiZb5In0Z6dPkxxHfVHoSsXRcURAcpdWWPApZX01Pz8UN/6HMN8
Fw9Tlu3jENf3rSmcPHtENp6SRktqJR8ytxd7ocVjtUkZkw82ZjCCZLZc6Xw1KtAcPzE6r972VmHe
x4UZfdA8Y5D7Niba2mNlWOeUgRP65c3lvtKG/uyns5fwmxK6OQf/jIyBNgQhCi0eP7O1aoh6gCC2
b344cRapEyugTKrS5QaJ9aLit+RJnu5VZ0/+XupkUG1uttBn90aupxuloyXwVJO9ye1kTol5M8BS
+g1pQMo7pjViVYZWJ7cim5dBjKoe7xpPlLet6KJu42cxoa1vml19I3qYZ/cAxoPXGHKJM242LncM
5tKUJjkh8Uoyrt/v6OU08d51ux5Dt714YxJc3eYkI2hAprFV7QUSwfKm1hqOU10MeCor8Wv7Jgb1
Pt+TevAy2ahNU76ItYRQQ0ywOuUSem20X4ZA3oyYI9Y41NgkCHb/DAvo0NcQl9YcuaDis2x3Jjbq
tZSsruKs8me3IIzOisq89wmC7rwQfOom7scEEQ9Vcop0LX1kDm1yt/HYRI9OYrv+ydeMptxZqY05
ERfr8VaZlfMzt0XUUqpPp2RToQ4Z3njppHfHHjpK/VDiWPZ1NunkKF1aasS5CYfSGtqaH2Iyf78Z
PSp2CNL36bbRBSKoCTip9OAXevetD0zOiVEVQ/qSD1CA7ZS0kDxQjvCpIJVycD/0I2Wal9KpnHto
G6roFAYJQ11t2BH8jn2EuwobykupMVLuQ1g63hru6Jzi2o92aZ9Tf+ok05eSnOtW82ftGK2rKQyB
bdCzzXyWv4yEkjsjFSQWEO3Up7aLnIMHSul1tpI7iOqMB4+ZlGQD2gWa3UT2VbLLNWPSthYI7J8C
PN+wl2kQZnc5HEpqyzRM/WCJCkotCCoZoY99xZkgLDTqWysozHKrHCytzdturmGyGkOdTh8I6g1/
l8V98FUZnfoSR2Xykehw9iReHX+OZV0eW6fvPk4OJdhSszqbqCDQxF1M3lvsHZKlk4MgVXWX4WZx
W77ZJXC8aBlBc17hme8ZUzA/wFzVviCflhWbYAyTt8QdqzOm4kb3wdhBvFePQTnvAkGdGgYRkJKO
6ktbNNHP0u/a51ihs3zjNFr/o8y4MzdNINPHWiunjrEZS22lzvgJ7RjDgKFaptNHw+tdUNiorB2g
TkifnZpKbBpU3hdB7ePUeQE7khF7HhVVOuomsT7uMwEF6s6yzOF7UmsRwU+euNM2VD4EuyjJzE6u
jcSj07mBtslCUT859GwQmPWHAu9ohg8WGirhbornU+kw3L334OHITiYpGGUU2f8IhgK2SulTEe70
Jt9xYJxzU/hTt1OWrPeRNQCNzjoTRaag5q4Ay0Z5xWHM8lgIrgpZmzx7CJzi1QB/XG89fyynrTBi
al7T6PUxXkALtr0nKArGYJT/6kPZPQj63Dd5h03rWWtsuT1tZzukKj9I3bbvsM/+c1KoOGRAxpnS
jU0p9IsAA/5kBk59Cr2OAD5LRLMbmzT+LpshPY9jOP1dDX30Q1CyI1DjotrGvoFJ+YCz7n/959M4
DN+lFw8/0z6ksj9a/aGYenXLwrvHzkWXbeNUkfYTJv78KTe8aNf33Eq70QmpGVgjodouD1OZ7dsh
Th9qaQaKwZQ6O0mroYpaZ15/LopA+w7nQHunSKkz0H8Mn1mDsD73gc7vwba7etMHbfXNCYZSbJld
iZhMSkv3yS677kRi4nylVBCfWs0VX/gI+xBG7vCXUVTpg2CKLdgIGLFfRuqUxjGuPf+HRVqcbMKk
Sl5iK8s/Wb6ovvl9zq1BjDO7QdOI8104SjPelGpwvXuVJNE0bKmWYYxTUCDVm+ukjJuSG7rZ+HBS
oi0uGCw9Tt1EvbIe2+mN+8k/VKZrWFs6FO1d6DJyU3BegkeRykZ+SLs4J4gRiezovFHjzrw8eUqM
wqnuytapzq1w1DYvbJhFHT+Joo1Bp+UbpRYOv+76pPEzA+BHZIzK+DPESs4nrunuI4yT6eyeDUJK
SP6pmWpeydi5Z8k7zxXtG2X35ktRhGZAddJ2D8nUC4pguc5idlT9tn5HYFUg75ceoDpQ8iCZjb9l
Yrf2d6kDsftGFoG406owdHZCMvlINRlWodwNWA53nqPw44kstK/M6DA2ntRukhSgwMagGjPemFSZ
nl0tNLVNN+Bkdk010L2bPPwZfy2etEx4csswDAveW7H3EAGlqnfQjwzPnOn4Bm/Q3I7QAcBqLX3q
bNnIgRnqnOxJ2trYbS2hChIZP/ru0iUwOTtSfXYQ8rjNYijYIPuOSzgQXDaJnCz9gAcuGtBxuvex
lDPPSdo19jbg6iUC0KCgM4y+f+pE3h1DmLYP+GnrRg89RqxKR8KJiupc+5w4QfMCTQdY1sEstCcB
fvZIcZECLzeq+Te19eZVdC3h4CB16q51p6ZDAUVFAT6s5yqsinLkDhic1ITnNJY9tYG0/0AFtrzR
R08yrz3M9WII+Mvj0GlE/Sqxwucst8N+C9wjeqypfW4bScYL23u1nSOEWydyOpvCmGb/wLj+lmWN
FRiFlOk+sXHoBzlqwb4iItYOWeuxpKnmys++H7HbCo5PtfECL/H5fwr1KJQLtIOBAXEsojr6GSYe
db8oEJT3XE++MD6nCI+t9hDoevxZWMLydrkokye+efobigsNzU9dUa3WWwyJrpn52FYlAYCFo+Es
OMb4d2739ROoj+zWTvEHfmDIv1tHJW9OlvRPc0RyZBfAXbmad3SSQHvSUHUq7pWVErAqzSuqJ9dw
8gpc2TCibj/VT9SZiaMzUBJbe8i1G6v0uXkcIQoEwA0HqGqlKRYNYS37eTRojVQlXbd2zNObpM+c
H1liG584y5QfEi2kvcVPf/LKlOJpCE/6XRppRKdj3TG43wyJ3e9E3/m7IhlwxaZdssW58tQXJ3Do
KUlaMI8yNMO7oE2tN98Nte9G2qhHadTUT1yBGsjnQURoCNp144VkddSAfZhdP9KLDs6YEEORKGTe
Vp2j+7cqpyr0KdUp3UARbfgoNtdpY3y0tLy9SynMNjtNnw9KXU5RdUjtjGgr7wPvrczdiNvTMOKI
xpHNFTOWtXj04IPubnK9qm+yyq5PbpLFNaWRunFvyXWpaAhNL77modYFe9BLLnFgVz433eAeEyMm
odCHWtx7laPLY5FCZDxqHExRiMjZiDZtvXn0LY6/V50lbz0ZklDFpRAIu0SO9dK2Y/E6RJXDDKzH
/LZekdxu47QonzMJGtQrYVtHgzliFmfnO444ZRqzSSMEWz9jkCo/lW01026ojeBpooxcHGKYHPaW
R4fveSJhf6T74R/wvlwJUhvK+g6yQLc54Zn7x6Dus71PPT9nLkBq/k71kKZtLPAwzgZ5qSrZho2l
R9tZEK/YC0cf37reqz4xkGzsZe3k3/M6D7p9SmS1F2S4T2DD5YNDuPPBysMc0nzR2ruMHCcnHzNI
7cPOSx+nLgzMXVRq0507xXixovLplJV2g2tQ1Do9vSmHbWWYxiejCKu9AUH4cz0USJrV6ZyYY/k5
42A2iZqhBfH3bpjdXhLWlAspejk/4twKHya64+YOLxarnaOL/C8VEa9qaFRUey+w4y90X8guVBcR
+w4u8g4huWC/B7ET3zhBrv1M8rZu9p4wrWlTKBsUQ9535v0kKZ5ubGUOzo2uAueQm8n0VgnO+1GD
7SHalDq0mAV7rG80FwWcG4lzfyjhv4v3xtgQJOFTKEWkWRodZRxF3wzNyf/STJKZLRowyMFWZil2
o5+77V07TMVr3PLvxEzhw68uKYFW8JIz+IgTBSurEfl3D27oFF8NRb0i8GR9RKorHMlWneTIUSPZ
m+v0DCnFmfGz8jrat4PbufVNMoRxuA9cZpA3IWkN49GW/KZJ37SOXWfmiK7baGhuNLhyKS+4Pkxi
RRYY4ZPmWwZ9GfpNTOYWUEJsylEPuNZS8WSlKB1ugKomT93EjzM1Ko+bxnZoP3R6PL0haZb0j8bk
iycR6elXQa76bLtu/aXQCtluAlcGGrjTSJs24ex/aH0n+5r7JNmJemgPNG3qz73IykNlF3QXUGDj
jxrRdlIM46vVGXrwIVe0vDZ12Iy3KWCO7wab/GQmIx1fS5n5XTfg7XfhgBAOESXNfSrobGNpdw8F
AXAJyO9XIyAe8sn8riJubKh8o/ZvgqdS/ciHUN00jjC0QxxBXj5o4fhXP5WNtc9jvfORr3akdWy6
0p2I1zwt+1m7wXdfbzPvoDp+cJGn2hOp/kRKOqYUIMo+iWdP5O/JxYqvakpDHKzX0pgu3S59HkO7
Pup1FLxSni6fuU7U98LR6YjSZwvOEPGQF9RulJjbkHbhY95kYteSaFuvtOzHE632XNu4utnJA3VL
tJi0BJhOAoGeE3+WSpTH1K8p1jm91vfHOtJhHQjIWjZ1x8D9MR8NXB80BOVODXVZHOsCxpjd0EIq
SFHbC6Hlrh3AK54Sw2MHqXL8IUUnK3rRAlvvDzRCkycrUKV8DkaNhmHa6snXOEo4kATFMAT1jdaI
OwOKNntHm8j4kISBFd26U+e333iE3hzN0VUTfRkBVEPYfiK/uE02vGVunG21wokUkuQ9XSYvEL73
QCXGyLZe0xpfs2kSyWtO6Sg/ekU0hTttnOgdY9J5fyBvoh5DhTxUD56VcJ+QddL694IR7vZNMXEa
PwK0aF9tFBeACVKktdoLsPQVLN+/pBxF5oxF26r/TTzNMkDHSZvMK6FMC7idjKvc0U0/P8UUym/K
ab6FAper9sLzVzBfSwIrw08Kf6ZX+B/qNzRLe1sazbM+IkJ8FWRtSWHVpnbflRRzTrkJyO5uBPQg
KGMAJ8qu3IEF4i7Hk0oSsPw0akyEzZ8Ax894Ae+4tr0LxF1olYOWWiyQFYWPOLZ68x+QmvNE1p9w
ZAvEHdFf6JHvgCOzYdAzyiBr8GGDfjACM08ZmhsCojmXHCQzQ8u5DqG4ZKgS4UDIP8gU3Cwzen3u
FFs3uaQPuXKglrxUvo7MtB7l6oRjcLYg0F65cz42CJJe2JC1FyyQ8A4pnmEwMXdiXNT5BIPZuIeR
2Pxb871LYmJrr1hA4ekPdCatRMZ4IYPfEOi/OkZl/5dB7ZVTteSjQhNnbre5GIVFovvZ0brI+qRr
U35hRnUFaLlklDLKNIAB0NXvBMKj5lHQdU11wF4jOVKGZMeIxs04AUZ838bXFmwBg6dOTgLrArUn
dnoc53mxdoqe/sNg3doLFiYueq21LUfTbq2RmfzeCjJiyPInVMHtlZ+wsHOowFTi2AlIfhodOUom
YbbtVOvdD1GevLy/TGu7vjB3i5hcxblKToY3OCdZJ4TRg9O67QXTWNn1JcuUiun3OY1FRcvWNhbb
uxW9AihTUhDHi1w3wbGkmsoJiMtxALxe6gVoFhO1+erj2FOLc3dTTWZyCcf+503Xl5Qeymo8T2vK
8d4SsCobEQQtYwsZgBsRGr2/I39eMV3Or/4NbC5qmAvKDCa00oNnSLopVc4UQJXVPrjpleO++pKW
wYm0BNk+l7fk0ZukfbzTLdKS9z/hz6tkLHm4VJuiFTGk+UngTIhAs1eYYbisLo49rpzapbpl3pj2
EOiKEMSfcFLzxFGamufrfv1iA+jGB3qpZdzmzCqQ+0M9PQw/ouriROUv/rY/+NglEVdpxWZp+VmH
j1XflR0+WvaLSsXfgC2eQcO+qjI4IoX3Y0Lg9rpvWtyGTqd0WNgZTgm9vNvNc9Ip6M1jx5184bJa
25LFdRi3OjDaJu2YVPQJ1Aw3prgfKGEc3/+CtecvLkPhJw5tWn1mY2z3rVb/zI3sQvCxdlwXdyB9
KF8vq8i8G2tpfEQRsuruBK0wSumNTd3t/Q9YseslCY00giwYItO4iwNd3AANUzb9QaOvhk9NWeQo
IrgiLy5NL/75m/QlIw2ig3ZmQKh4N5oMTsQqDz75BNFV43dXEYvoS1XL0g+5qJqKQ2z45nbEGjdB
0vx8f7G8P0ahwN7/eQk6JP9aYYfNqfUqSDmGXW3IN6WZT72njhZaihTCTleLd+hLNjVQPWM9Wnlz
6r0koVtsFVstuUQP8eejq3vz3/92o4M19SevHptTLRnSLilB7pL4IkHBym2iL1nT2qCNescN2xOt
OboJ3Oc0xJ/nxWqDuKN2nH4BP3p0ZXbIqutSTN1bmLtVtSZ4PoMSoEyaTSqhlQGMcUkc6s8Dk7q3
MHYqb16m+QOfNPUPfgsRlMqIr0q3/EDujpLmxSnZP6c7+pIYLR2KNlE23zFzdLVMikPx0O7Trryd
pQMHskN31F7fP9Qr52DJk+bQ8xdaoTcnKxw/l0zg7JrxStp2fcmTRgs9dM0wa09ygLPGaKuficn0
xfu/fOU2kYsERwnH14C6t6fYRTQP1NXWr3W1Hfwrp1b1f7E4AUbLgXfWp9RyXhw9qrb0rK8jAdCX
io0xuDknscz61AchQx7S+2Je9uZra7M4q3nvR52pSe71BNEyxq59sAV5uEni4Tq2XH3J4VRCCt2W
5VifVBK7u9yn1T2HCO/v7cqp/BeFU61lNIGS5qQCdPaovL9ql4foVxZnqc4oEfx0LA9p1JYKQmkm
/n4WqUOYvLwQ2Kz9+sXJ7AP5/6vfyvAtxwq2gXkxAVt7+MILqRmP42cBl4M3JPfQIL3WsWddWPe1
pZn//jevMGvEtclEL8w3ubGDnnaewmiv5WLVlwqKpZtlhT9yMNWUvNSiGG/9Iv2i6259XQSwZG0S
IHLrXib1SUyzsJoDprGYt/i6c7nwMHAPaYzUxHjNVn13yIO3tBeuY8XR3YXRVo7nRpqThGeka4B3
BOKxzv3yyl++iCeB0zvTXCK+y3MOP6ySELBvgPpZL++vzMrJWVI1CQmDqeWM5l0a5NU2nXnixxGq
pmEM3q57w+wtfzubFs0Yt8pK805MtRVtIY3vy21sw1IAQAmh1QvFgRX7WuomjsmoILDqjbs2BuoE
2Oj1Pwz2rj18YbwSSI3IaN8qusEiuQXZxKAK3U5GGd5fpBVJVn3J21Q5suyazqBBHQfB01CU8SaC
GXNWLpjqIKGgHB6TNJFb5tlK+k+UCMquv3B9rH3e/Pe/bZEdD9KNUdFUwKXrpr+bZBSFjJ9R1j6/
/30rQdhSN1F2WqXVgcsC2rqb3Ca29laZxRc7nJwts3XfUtO4wD2wkho5C1PvErSqchCIoCdaKbZB
kyWbhrbOrUjtewGg4sKarRnOwuqVqGKn1fUWVMWMJiyz5JRI/TMysOPN+2u2tisL07c6v9MHI+EN
eIpi28I7vQMgfh3TGdPf/9x0+MGbcWDARW0qxSRTCMpkLyr9ur6I/i+qp6QBsd9Y/HpVDZ/LoB13
TdReWpuV1V9yPQGHhBVysHm6l7YfgoARF5GPDwOVif1Vq7+USIzQjuqVBxXEBg0js9qXzAU3T0we
Mcx+XSS8ZHxKNVoTYQSAaRNbzq2t0x9EWyXZD4ahXedW7YVlN3UjXb1seIUPsd0xmkT5XCbM3b2/
SGvbsCgFZRYD0ILuRABJWGch+qPBy29o9nnSgS+9/44VM1jqJSZSmyQDQW6wafTm2xDX2odAgRK6
7ukLM27zrmo0q+LpFCHe2kizD6bK5JXrszDhHMAvqDHJ08HRuxv0A8S+TmMgCIokQr9uhf7F/dTT
ZWPahtkAe0iGe6117I/mhBjtVUu0JH+qVQq2xy0kH6EDJ5Mg/DZpYIPLuO75i7BbtrKSfW4aHKK6
c/bBKMvNPBp7wSGsnJ8l8dOYmUyRMEkM9CuAm0D08QsFuetk6XVrtozfXKdXlwy9Cpcfb2bGD+Ap
6Q4drEtEryv2ZS3MN7aZnE6rgt9ulSg8KgF/Vaiq29mhXYg81pZnYcIDjcAC/DKHp6gmoOs6gkj+
BBrxus01/rk+1F1EWJrzBeROhJWhL2ElhpLmwq9fW6Cl+Yoq1xql+29BnDJwwYDeJkEsfYN4YX3l
K5Y23NYI/pm2/5aMMM65uh/duGMeHSyA9NdZ2JLuySyBQbetwMKMOvlYmKbNJMcQXYhUVnZ4SfdU
hiOMu0bFITKFvE+TlpmqSbvEG78S2S25nkwoI5moaXn6HK+mdv1B1dZdq1G16KfskDr64aqTtKR9
Us3Ueo36dVNDTg8uaggOTg0s/v3Hr5wkc2HICDckIhYjrsyAM+xeRAkzKm6Q39j1JfmBtVcsrFka
jabHWdtDeIYzaH3ru2AQZzPVzXVicPqS+cm1ok7KeeBz4+QcVGCEMVOZflE8vb9Ia0dpYc2qdxGK
t4T/BvHESx8x8MKwb3qVnqNuLmw5i7vJDgFJ4gc0YiyhgNNtDObrL4WkK6mBubBkiH2bLs8KC2br
8JgH4yZtsy8ClYykNL6+v0Arr1gyQEnl9tAYBnwD6Ply1yrvI2xfzQ+Qq8a+LzX7Kmo7fUkBZdWd
hP1l5D3CDOId1ROxBzVwSXl+ZZ+XBFBQEOi9Vc5XRl0BERk1p90XM9PP+6u09vh59X5zmuXcz7Xp
Hp0M4NnjFiG+4JWpyN6/cGWvPX9hy8YISL0uEn5+EmFgWdEn+7gFKvD+z1+x4yWoDDRhDWBmtKhV
Vc5HgILx5zQuGnMPEHYMr7vulriy0CfGZXaiP/WjVf+I4VWqt1WdjRcO6to3LCw5DuBokjUTPSE0
Xfd93X4z+lC70ezrKAx1Y2HNcdSAOZhSgwkuxoJBwY5bDU6eCwCgtZ+/MGXEFJ0goVTxi5hS5vRz
fLt9MAcYwq7a4yWITHrF0GVk4CfKIiB1JxRjQFtDUh85wfj8/jtWjukSS8Zm+h4THN0pBRQKzZHL
dD9Mcdc93P2njeVxYzpVNnYn5TtPUAEIajuXtORWVn+pZijbgN5HNPg3dWHCvFUk8hCK6MmOIDR/
/9ev3KNLANnILGjQ6gZvCPsb5AvvS8rNhk2tIrCf3n/FXH/8N3CCbv9igZxu0syaEStA4uGxMuJH
RxX3WdrtZ1qIsnJvqunKvsgv3cbfLjwb8rdSM0LepefRvmrkCwM0N+9/x9opWliym0Itheweco6K
MaWdl0DzVcbDBae8ttULM2Z6mlIqDGMMQjthtmFi+ugQtWxs85Iu6nwg/7QPS1Num3pqkGkImJdm
kMbqjppIbso4foII7jaq7f3767TyJUv0WG0XkdHkPV+iDfQb7QiCvbi0nC1EGNcJH+hL7FiWZl1h
9bn2Nsp5vLxAZaHRyktA4LUvWJh0mRZGblXTLNyZTmLvZ319CLpae+qh+3l/kVYO0xIMBQbRTAdG
3tmMwhZ72+toDwapceE0rdicmL/sNztIkzoLhDHw+FKnM27A+xuGn5QIjgyq2lAnMtwNT8R137Iw
8Lasklg1Bi9ThmN9pg8/3jCze4lQeuXcLuUJcZchFFed9mYNg7aBurG9AflTHnrVfxZBZXzUyeXe
/5K1Vy1M3Ebc1BaTx8YzHyM+/+Lnb1Qw7BhtNbZdV+aQp/TFBUNZe9vC5E0HXZwxmfVhpzE6WqP6
HjgxjDPR02DAVCaK62qTS62uQHVN3+dlrDYiF2ekkToQ4VeWDcUSIiXGdAj4B09voMHdepNfbHXr
Uir3Z//EaOw/D7KT+Jbb2FqA3KMDKVmTAlCzAkSFaASUaDLEzC69v/d/tkixhEZBfWBZkHKqs2rR
9w1ibivYojS6gNc9fxGLh0Mty7i29FMcRI+lAQE3+jmXxNL+fGOJJRQKZhWzriIVnKnC+YeiTSPa
W9K58crevcrKxRIQFQrGf2AP7U59L+uTL4PpoejpAL6/OmsfYP5zn33N0hjrGIIzlE3dFrYXezcW
KLZU9iXZkz9fieJf4KdStKY5clPR4rO/ZpG59fPuYTK7H17pvjR29kVPrfP7X7N2lhaWPbnGXKhx
1BkKmfKWGzd8zs0suBBQrT194chhYCt8xk+x4LIIRangiFFT4W0mX/Ocq8r1oGv+uR+w1TpQy3Ti
xHT2Xd9AszowcnmdKSxhT4RnXV2ocUR7cpq2VtJQC3IoWl61+EvcU9mVEo5jytp0BdpD73rhs6YY
537/6SsHdQkml4mrwTJlQHhHszq5hxMM/F7umgww685MOHPda+bX/+bA2whOzcDKonONLOE27OMb
3/YYAR706wrqYgkmF5HXqzxrsvP/NJJg0dozSZvt3v/9K2d0CQ0TUI0SarbRuaxQpmJmnGZ+zeT8
dU83/rk6UhcQYJoiO8NGkTDHao6fAMdnFwL9tS1eWG8dQLJlRLl+SoUydnPtykeVeOjbS2WZFae2
hIYZsdlXjZLxuZl8uako0txVjnXn+Hr30YOk+FKVcuVDligxB0Kkwipj/aRqDhHDqug4TlDgV/0l
dOTaGxbu2dLLnuqYJk6tMWZ7RtynozLNk+1BtfH+Vq+9YRGLa3kHH4abJOc88j80HlyvELX9jbRI
un//BSsndanxNzpQz0CfmZ9JWvIfaTOa5cEdGbC/8Py1D5j//jdLhkJJ2grV0nPqIwIR5tgZ84s+
xCNlelWAJ9z50357BbzYEFkONXydeX6Yhsrf/4euxq+a9r/zRrFEjMV6UhmTYw2nHChvfmPmNOij
TWJajE9tVAwy/gSfbj89AceHTmbTdzObpQlheQVhrh7CZrzXVVPHNqREskj5n8JQofvTQWZf/uja
uJgebPrndMsZBQfw6aTim4L3gLHyJLXNYgeUOdVewwlOK6NNtKdIlFn8De63RmdehXAwOBgxHLbg
amBasyVUyMDFxSZFD6h4mSluWm+TVg2UoU3lufpVxTHhLhxxG0Y1VCp5dg6T1t6Gnm58hPB73DR5
bV/Y2pXTs4SNweKNyq6W6ahAtM5+NO2Z6km3ig+s75W9Q+EsrNhuoBFXo+jOk7R9eNf9L/A4hhcM
eMW+/oUXy7LOyW24udq2h6oVSGA2MFH2vvGuLc8iqJ4Z6UXWpfqvTkNpMvbjQG4XudGlqP1XHfIP
p3+JFzOhmRMp9C6QVHpj/KkMvY8iGMRNlDQfShUCoeS87cwSKozOLqDKKyd1C7/ABKNa8JilfK/o
NNhl4ebQE2dndvZTnXTjSbdRxb5uFZb2nw2T5CB25wG1mU0xQBVsBJ2CbD8ILzT31xZ6GZ87ZtXl
WpueLcDk0Ec4m0ggLu2aVISv+4iFTx/0cagKROrOiZkqKNcxX20KnFNXu5desXIUl6KiYzsOiTdV
+ilMkydnYG6gzvrP7//8tWcvggYYygcvH+v4XGucE0hVLCgDoyhwggt15pWgwVm8QKZoDmhJnp/b
LhnubJXd2Zoh71zYsxCqAA5x1Xc4iztNgrVzc0X0TMngoz+nqXBdX1cpEksoHJwuBfopXXeGoILJ
EDuNto1xpeAqNEb/dINW1Vhd54n2DKNNsbUaRvSiKINuUF53GS/BcNBvlJqQfnsuzN4EoTA8JMiA
bsesvTKPX4Lh/NSCnLw0CGwZJP6sZa7x1UsDzpNmJYCZ3t/iP9edxBIOJ2NGthGNyc+xT+vU8RGG
DMbUOdHThjbMaZ69ASq199+1YhZLXJylyVYovUzPg1XJuwLsndgSYiHacN3zl/dSp2zbQGTkXI2o
dMKWGAx/TVFhvr7/+JVrb4mJE5VnRuivZOdBN++CwE9ussx7Cwyc/HUvWFi1ZeQZEOAkO8eh/2Z5
iJs5HSTcV5ci7IU9h52wULCu03Mk7exgww9xqzr0MN7/+Svbu0TE6aiSxAh4pWfIiFyIOrtsP6CK
cuEumosNf/C9/wLE+Sg5wPQ4nqTo8bwF2HnwlWkF5Vv0BHvgbTe9wBd9IbNf+5ZFpjEGDNa2WVOd
Q4i1N0UYfs9q8+W6dVrEKbVwY5ga2GY7y55cM36Tjvv2/qNXjugSGBdKE6l4iPTOLoIdv4ChTlrr
h6S7ONi39oZ5wX5LL6hq0CKswuqcIl8A9zgt7K4KoSgff7z/CSuubal+qPKy+j/OrqzLTpbp/iLX
UkTU2zPYSezO0Jlz48qTQVERJ1T89d82302HNMd3edW9zgUIVBVQ7Npb4zTb/3In/qZQ9DGYx9dg
EP3sBHtqcLbFNU4XUSShysNJ98sPoSJOQE6Eu0ZwcF8zBRDxgApZh2VVv4hHyGdWxfrdmuvu/e3p
sc2/4cILKh1pnAfdLz7N/AJ2vU9xSCFaleV7MBSLo5m4OGClvKbFbvDLKZwX2OO+1PXwAgevBzWo
F2sgfy7++D/gs55dDMhDGEGv9mfQ08UleIjY8IIMrjg7kb9XRG1r3JitCNIPuedXEsgg6qJYm4NL
r4QA2s6Nw9K8mRjtXFJ4lHAQGEjZncBV1SCdslaX20tta908woxQWWnABJaoaDot/XgHuvojl1UG
4t+/vTgDmQO4IlFTDlYKoOIkcX+raqovYY7yymNfb0Q5x6sLHyDdNWny7rJS9xxm887X2yZm840n
MUgJECO2/rgmwq+SZRle6m683v7qZ6MPJmbr8knTwh+zqO/XFZmN5c5Z74ehvio8wTfTwW83ziiS
Q3oKGmQ6CdiQcC+8AxvcwRk3whrlrCql361JmalEkK8xkzsP1M8XSmFaDCedyIg8aIfFXMokvtIT
O/nn8BWgjhcnOO8VRD0b2tCJ4axB1jgo71ZrAs0kRH3nMfCDxHf6r4eW1kyAxlHWDI7Tr4m7yLvF
ne+6Sr0qBgEiarEzT5YRmMWy7QiNhmKQa8KYTy+OkFDjXlBx0FR0j4Ti2fM6Awfi3wba1SKmXRGj
Cwn5A8pLfiULSjYHHwzdhQq+eaQ+VKaBvgwXJmMPCasAtjpxDUr17uUMjtlji2G4MC5lMkMp/Qr2
ORz/1yWr79qNuZz0TgaBpkzu+LMlVJjZUKQ+IY2nV8TQ9WPlT9CFq3ZOiDEm/J/zKCbHcGQqwZqI
cpIGuJA1L1MJacSvHFRCIL2X+Zs8A6+vAikPQ2VqUfvVkdQLejV8XHIIQ7uFg15dkeUX3ntvWNY3
19Xb47qwGZjh6iMgrnEdTjqJqxz0jbl3aXrQPbnhdRb0sVB7CH/byhjeniEnBWHO3EvAedqehhz8
0FMJyuvb9mVp3UyVjpD2ywdRY/dZpq/gj//Mhp0DmGWHMPOjnupFWTgBViCQ8kvnhAlYQb/Ehf9B
FHugbFsfppOrEbWbJdUJil/PjVMmbguwC9Wfm/gQ0pUFzPDtKC5nT3TFmsgsv0Mx2buxOIT5QtOG
b7tirBTJGSwo/7iR8pfuq5DvRFjbum6/P9mfSavLdSwLHFxkI7s7JmZ99fAgettqtpPVMz5tFsyS
JoCSgq7JXQRwYl6GjxloV0g/vi+RP/Kh1F228+V2V7YlNhw5xBmehB4myedVdurE/HJevWsxx9ea
BL9v92GbLMOVGVAGPVrUSTVK/qMsux5KJDg6HTvKmNlB6HyVwVz0biLp+j0PyvVuHSHfdvvbLWHI
zA7GfR1Ahy/UCWjwvYtwaPmoywHl5QAGc2fTp2z7+phR/ZMrFCKDzEHhJtnYQ0tYSCfir1YoKfY7
drVZ/jN2ZeYKmZMXUD+ovIRHOZ4nSFmfoj7nVy/wxU5Ysqy1mSysAgEi8QWEn9GoHfCdtdHdJOe9
A6CtdcOlOaSCZLQxtWUTyIjJypfvPmuCT7fX2tb69vsTp66aSQ/IRW16yXPkPETZUuNQg6v57eZt
s2/s1HxtIOqXYWqEC6mDrs2aO8hueqcp27VWWxeGN+vCWVodUjep6PJR++wDyIHeN90e/6ltgkxH
ppkqOn/Y2FzBb8ZwFNPnZhqh33N7hmztG3uxYgKPiQww0RMb5hmK3Rn0A16qFdn/t4d6MHODTC8h
VCvANpxBmOryBwKygjV5Z4UtwdTMDc6rIgJ80Wgd6K0BW3/y/z7W5c3JA3X2sYBHjW0ZupmtaMsZ
q1y5UPspfsbrLmjPsgRmwexMwFDTjzDSykGiAnVk0QmMYMvOAlvs08wLDtEMHTUBNdKqBtUbtFo/
5AUOXH17DIXDArNodu2ga8t67iVrC92bqa4hg0b84nrbfGzfb7hwV4leQfYAdzdgV+9IhGciSrYL
jwZ/5+0ubAtguDAfRMl7mbsJJ7H7kpbL8B1KOLI42LzhwhLlpf0cOFFKYh1/kmDf707e4McH/cvw
4MybR9BBQs4FwgfQyQUDxPK/NG+ZfzMn6DobCLMow5R6M1OvRndUTVKC5n1JRg8VljvPmpY1MItm
Fat4FQdzmCpQE6mEhKDhPg8NIzspANswDAdGiotQ4pcRJKXYYzah9EdI3iUQ22h3sPa2HrYI9WQr
c8cJmlfAISAjiINK1OT83I2cQey1P9rF1vWTLlDSAm6DoIhSFKYXL4A4CFEXEkFAj4pDDLYs8Lf1
edKFGPu1mVu/faE9EKiW7Ste9f+Bsihdyr2jtm2pDY+GOgkU7JZqTkVVkvcUgmvdCVoNh8hGMQLD
m1lFQrcRPEp530wXWgePQZ2zu9uhwrbIhi8TYJsAonP9JKvlJw3qxJdEqddLw8MjgFt8veHNM1SR
OtHQOc0CFGtENZKyBLZ0vf35lt3SLJetHD4vHt4wE0XBTO0glkKk5ELb6GGsdoluLHNk1sq6cp26
BtLPScXwuu9mIvjUTz153UAzbmdTs5iQWS87QB0DUkHKT6jbvv2zHUOKbydcW7I7pgAD5G4koBXz
lOoSijORk7vQXokSd7vlQIiQv5yBYH2Yy+ldP0Q/j62L4dgzlEgkjhgkiSTQNFwogmImoIvmvinu
gnCTsL3dkW3itt+fuDcbkf106shP5kr+qGiH2omx2EtQ2ho3HDuSoNgeg2JJ3WKt+schDGkOOp/K
b8mO+9l6MHybh9QvsqJaUjopcNbqrGXrGcrCbGcXspmu4d5DUCtIjczr3SCkTLYMD6h/ZdLin9vz
b+vAcG83hoj1HGRhCiWZPNFgugAFvewusdOqY12YlbQQrupHwNX8xC2gYQPhQmj26hCHM6F3MpGW
VTDraFVc0yqr3BkC6Q6WFpnP2E1r4EOb34dmyTM2a0AQlzKOJoQpPNOeILTdnCGrJNMChCPHVtos
qc1p4Hli6Xzs1pApB9hCQG3W+1xgN7oeG4Th06QIfeZCJC2BpiuywWSlOJg5eZCxk1dk0AG93Y1t
Mbbfn3g0WKdBMlXhYEMZBGlA6tq9hCzQ8v126xZ7NQtpddYtKDzGUndRez9DKeOd7sEGv9Ze/ulY
D4ZLyxAZHdFHYZqV7NsASAo0e1Dws/rhwXzbn5etJzM0UMVo3yOaunR+x1H2doFgWbJJlEBY+/Pt
UdhWwfBrPm8qkmUdpVEGDtl5HRzImkXzzqFgs/tnkkhmKa3njKAuJdhRXdaiAqclw5m4jFwATMEz
XNTEoN2DKvqhoZg1tZS5BM9MYkk5r5YSkg9jN10CHJuXYxZrKgxkU9X0kVvPEOyFVs05wuN5WqK0
4hCVAAv+qamt1nkKqvz/j/oSe/eDtwbf4hWc+cdmyPBsyAh6oSu2Cy8l3/No9d5kUJ96e7txi8eZ
+gJ4+MTlP0S6JNLiPlOOvlaxv1wdiF0e7MHYpvN4hFBoGLqJD5k0vCMu8wWZw/dZLg+VyGMFDJ8G
0hKScCynidLBNxFAQLmEiOmOfdomyNijGatHXa80THPiQ0IVKqiyPuVrqeZTr9Yx2NlGLR5tVst2
6xIFU7RumUmEQOiKgvkdmnzH8CPULJfVkL9FYi+cobos4+A0g1OAX6A9t1v08/z3U7NiFg9fgkMl
N4D+aszHq2gcKX7EreuDe/K2pbJnoxI1K2Xp1BWR5hqRux4h0QbJab2ytwN3opNTxod8jZpiApkf
s3jqF0wLnr7rM/SNIxBrZIc0YUDoa7hytThIhlVb/hlcKVDuhIrqCTwwCHhyt8zxeYOF8ObfO3RO
F9TDONmc/gHcZJ2uIcwHNXqny/dO3ralMFxajhqyxlmtoUTsveF9/ThIdZbgAI7C/lAVGabKcGqV
Q4q6CrMpHSoQmeejM1wl4SPIo4a9Lmw2a7j23EqnouHgpjk437/SjnrTyQkcWlxuW6ytfWOXlhMA
/zinhmlHFh6cdDMu/M2q3G7vjfL5jZqaqDA3VyM071vcGId6OEmNoKf8Qr7omK+u0A+poZYeTV9u
j+b5J0tqls9CNhhq8P3spmAW8h+jdkQRCnSZwD9GoF+qIOAqHeDefWC8dzzeYskmdmwjr1+17nF7
qUaocqs+Qj+gDx+Kppc7fVjWyCysVXjW9UoK4i5VRPU5lyq7jNUU7oQT2wKZ/u6JUI5lzFK3o/Jj
F03vWYnG8+1er2Nw6BUTdDdvr49ttrYRPjl30jZYuhjntNRdnL76yBoSsxfQXtiE6LFyw14psm3G
DOfnKKeo3BaUJPmwcYfNzXAXoIDmensUttYNt9dTNc9j5LBUV+wbxD3Zq17ghfF247YpMhzeXfxi
mSPJ0tmHViru2v2pIqObTD7eSW93Yft+w+dn8CzXATTrUxJuL7wKQtvlKUQVws4QLO2b2DK6rN6K
XZClHPevE4+F87L382MnKWrCyoizimL1vDmVDV+CxwW1MvXraBxlt/MAblkBE1RGyqYc/V4FSZYF
dYpqy+nFHHPyEEDa+lC6gJpYMoacZuZCDS8lDkFhfAfWR34poYJyKPFOw21oT/xsKBQ4BETlpqya
yhdiWZBmpFyVDxOoLw6xdzNqosmgChIizHKWSg1ZtKpFvAindo8CxmZEhgvr0hmdYhhYOsxkRgXy
DJ2cOEOh/yEfMKFjWTD5TOTOlPJ4AGhTzkDb6d2kss2EDCdep1nPcZv7SSNb9zSETnEmGirJ47js
nMVtPRg+HAVewcq2YSmdQb7IQHh9l207qi/86NADLzVRY11DhBsKVRUnxYaHoQWNYSC5vxOELAMw
kWOKBG3eZEOQ8iWKLtnUDx816rmuM1IGO11YTOif+tpATWzNqiDNKu9ODlAMDqo+OB8yIBMyBmrK
UdQun9OBjVV3kioq1bnspnonG2f7eMOFcSaqFRcrZn+QwavOmdczHnbmg1+/9fokQLjxAvnVlgZp
5zvDSSC/cfVRMXxsAzCRYwAFelk7RUFKkNR70PHI76OAPh6bePL3p3OQsfpLlGNiNkyaq4f6fgrn
6d3t1m1maXhuvnbzgsqzzeiVhoYNRMTTGO/sZ29BCfXtPmxLa/puPhSdRCY0hUrET1INw93KdHmk
EpNREyrW9XHWIpVEElo53inX4BDOelAvLm1/LL9K/0GIkaCZ4jGEX3Vh9ZFAH7w8rxNYWXbmx3Ii
NQFiAwedUg2WxVS2rXuBsO6DLFT9VfsQ/Nu0nPD6s6fMZlkKEygmsz7MJ+5ChpEEtD7xeSX+yxDc
IIe4s7AchhuLXkwqE2RNBUghyhMhc+i8gr6WsyeFaRuB4cldRP1xyXqaZk4YDthrvICd66FcdxzC
1r6xD1d00HUJhQXkPnn8ATI96icOEWqPu9vib2YZqVdz6C72xE3XYfBOYJx9lN2YnUiz7PiD7fsN
h4Zsch/pdvRSJeLpy1zgDhgsId+70diaN3wZmis0IoG34qTVqO6StwDLXtpiCg6x1zNqYsU67Vdj
KcBKSIHS0CGoCcdht+rcMvsmVIz70KGSQwbjgUudhlKWJ/B2TO+8GFQih4KdCROTRR73I8r0kGAY
1vYEDJGn7yZW+N71WAdbAujJVjZnow8Zv8lLowG5eYkENKTcj17HTKwYRdVHUOgadPLTFJyyxanv
Pb+rT//DddK2CKYH5yg/DmtIwaoiA7HAumZ3roMn1iY8RhcNIzKcWEaEVa2oSKK5wxywckFIgFyq
SnL+peCk4UcXw9icWdEw2gXTkkY1HfPXAplwsP52sol3MjyWtJ5ZTxpxyCG2kL5K8yz/xoOWXWk0
L9/Gtkeuu6mq37eNypJIooZbR6iU6XyKB7LIz85UgABYl/pc0endn4cygmr0tdmjAbYYgIknY7Un
4ioIaTp4GzuDxENiNQX+ea3d/OPt8VjClIklY8VIwRoEoV4yLjoRBc+uKK7feYuzff+2jz/xwNwF
P6/fOjrNnXy8Vi0gFHGp9cU7+nJMTeUFsQBKrJeYpoB1oXI1Bsk2C8GRscyArR2bom10T0ahaB7k
jgrXNPdn+Q6MKPJHMB6EIFATREaoU9fAaK7p3ITRyygKeCqn7GsfHaMLZ9QUXiBRzr2OL16Sa9wI
9Qh5lj/YnHrB3fDYFBnenRU+TtpzuaadkDS8lxE4Ud6N0skPHsdM/QV3HVvh9spLKIwTvJc0Ac5u
2LnyW0KHiSPjgUYJeh3Nd5pudGPa1ZdOi/7MS9GnvsgOaSExaiLKwEYTj2PkekkWapwpcSDQZy/W
/a/bi2DxNhNLRqQrNOrosc5gVXc3mOOEpT87u8grS6wwkWTMgX7k6mGVqe/Ml0qH85sNqPHp2Odv
q/PEzbpxoHFbw0wBIB8SSBl2yZSv3wEUDXaSX7bvNxyZN/XKnJh6CVYYAtKhjtKpq9YdH7DsDKby
ggagu5/yOUvp4P3WLPg11+t3VarXWd6CpZ/4r0Yu9k6XtrU29m0RgHGXFqtOW2/tvEsM6vBGn2io
uhD4BhWiPPT2qlh8gxienTMpYtF4m1Hl37JKOAmrJbvW+fR+IbtYMtvcGWfxAUKcPlDSWSrp9MWt
fuQNXoOQbwXTDku8Ab64iHkP12e5RRJjC+/GPOsFlBPuqq7sT8RpPm1lKDPYamLQKmwS4renzrJG
JrhMZ8JXbQ3KiZPrNCSlZUCu8erPL2NwgewYncWkTXiZbmhBSNaQBMe3l5nPspfFHJCdfLet8W0C
n3ikmJqMrkhWpq4m0YPo6qk5QU+heHt7fp4Hj9J/YGX1qjICqRVw8rL2lUKqGxqPkCcTDWh6KzZd
oIp5dvJ4SiHUfKyimpriDQxRcuBTRhLRIXUZAefHA+iJbnJQjYdcwu2h2ZZ+m9EnM4f0RBmqiZIE
bzO6uYzhCsrYFQVnIWkPkUszasLNZmitufO6aKCfveGjDCv90iuC8eBbkGc4Ppghh4VnjU5lHoBV
cgiFV4EjEo8sO5HFZl2Gz/Ns29BrqlMVKC+ChCiH9m4kwvLH7TWwtW+4Oa4bYgqnxk91PYNOVwYE
kLBG7mQ/LHHRhJlBsDloZCH9NGdNnkD1u75EOVIInOJVOcy937cHYTEkE2BG+kHVroekXb5sdLR5
8wMP5d0FPL7H4OHURJjlnaogF9D6aabUfwRUnNfJbQ7JMzJqwstUI+auLxwvFZlYX8+UV79rortj
7xCmYoNWAdD+a4lP3woMgJ2/rHGWH4veJrZMNytFjX/hpxuJrmCgh+pYR86l3/k7iXzb2hp7OBKy
0hNIyyVbD/n25e0UfFuiXR5giwf8Ay0LQ4eGEIjFA/7k32uB435X4yxy2zRtrRv+W+WQyvCbEpEU
1X5nwkHB9j+ok9paN7y3A0irimOoxqPesr9WPORfPNKqnal/vnXfRJQRFNAuHALGiapiZG9IKEIX
ElDVsgcyen5vA7bu7w0gx5asorqNYfjTa+H7n3Wjc2BMUIk09g8U9DknCI4EJy8Ld3bT563JNxFm
okNqoinKONWUkfIiBn96KVdcwE9TGe7dlGydGGd0VXI2O0OJLRtHWR/aEnP4ggsP2s/geUxu25Wt
j+33J3undn0/9vuI3XUyBzArwkmwy6Hx5q/Nnqrr8ydA30SZqZU2ehEeSRiOsZR7Pq6UUF8BJz0Q
YJ7EoCYfBAc7+QNbb4afz6RxmwzZx4ShdTaB7Kzz83NegbOtWNazD9nRHZe0WZ2xZ0c1W1HHpWLk
wIIgdWMweHUD7FtH9WOF4i41jsN/TIF/q5zoziHx+Y3QN4nJunhsvb5uYiRgFATnIJdUXbIMVDLA
ynZZUrjjsTIEPzZCQtkxrWAToAcoiQ/BWc9r2Ik1a3e/rLn8dNv6LMMxUWm6xilXuIIk3dQs30Ns
A6/bKPT7dM5VzB9mKoKdE4QlBpmQNCb7iC+LD1pkWkT3eZ9N9yAK/nJ7GLbGjaN7x3vU4ixINVTz
EL8C75pzznKypzxisWgTd1apyNGDCzvjXPc1NBJr/jYCpZN7AtWb+wjuZxQEK4fE/uX2cCwxITJi
ApkJvLLDqqhZftUoQzmDAWFMIWIgP97uwTZh2+9Pog4KXvu+LJA8qQK8q6Dg1ffeL2McjjsjsLVv
BAEQQkxykl2cRkHRfopA5vsbhcH+3e2vt82P4fhkqYjOEDchaA8OhLvcET9YOHYvl37RBwdgbPdK
RCH0W0PcNN1iuMwDbc8jbh87kcs2PYZvZ9KZKnCageiqDdXDhIqm7tT52UFfM4FnasZjJVTIUTMY
+q57kVwT5/MKXYfh2IHCxJ5JwsosrqMozYbKAZslRbaij2q1E2T/3In/rWpBJdff5smg+Qi6/7ng
0IX13pBs/C/KUYuYhfQbFWK+ZBF5r8fxvabjNRRQNAibuzjy4lMNUk2Qgk9JUdSP29/bBmdZLxOn
pkPmLnm74nskBMygE+DKDZG/p2Bha97wdxSSTqrGzo86fVGfSFEMpwKuv7MhW7ZJE58WxZMHmQ8S
pow2IoHg9ws5a2woJSSgRDBe1SjvQZMLENIecMGyq/zDgpblcTXhYJ8MBS2/M1r8BEMyKhlYvdw7
o9gj+Phz93/OTIw4wLJ4LtwFRe8Mx85M8eFChtAFa3j/wDQQWiym33QdfGAxVAYZn8q7CUnKgkNb
kuNN67Zt2AZrRAoRgeEYMFI/AUBApV3J4cpilT/WpWuvqAcq9wR/bFZiBI2hdQewpXTrnSb+ZxVM
8gwigb1EkaVxE+SGxK07kDoDc8mfo3uGsp+LU+0SgVi4In0T5gbU2TSUrYYHZSrIz5DimU5uX13p
CPhMoN7LeP2NN35ocS/ik9sH9yXeGA8tkAl/6xa6erxU6DrKe9RpR181hArOZQw4d9Ht0Qdb9iQT
B+fgQAC8+9pzVEC6HOqcw6lamh9+5HeXY+MwogSL+pqi8gjjoFElL6L3MYVN9jAHU/Yu9Kpvt7ux
DWSzkCdHgyhsadP223QpXSFBTPmLpXfvyzBzdwKSzdaMw4FoQZrO+s0WtsjOM0D6cP/Yq/GztW4E
BRgSHm3UuC33CBFW4EC9y1bld3t2bK0b3k6iZeFNmKF1zpl4qBZA0slWcH6secPHVRsuldIAA+Hy
vHQvcArPwMFw0BNMTBypBxSAQBY1ARw6gKchyRNCvqFqm7d44b3eHoLltGyi4jrdZG5TC5psVQFa
DPyUAyHg+updVTtfp11CQUvcNdFx0icO2MC2ftrhoaumK2Xzx27pHsa5OLgcJiyO1YV083mmCcmy
8pp1aj33o/Pp9kTZBmD4sxoge9DWmv5hypuL5sd2R54acAoe5BP0TW0FIaJJ83HFHE1RkgFAfsaL
wP3ahu15qYb/bo/D4hKB4c6s7IiaJKUJrCu/DNtLPrBUO5Nka9zw5o2hai2Foknej+1VxtHPaKj3
GG1sjRvOLFDl6qippwlfofTCC/G1PJx1MWUVZjYK5TgOTbb6+D4bz+B1eIs3xA/d1P93mCPMN4Fx
8zqqWkQwI+U21Smv9fcWL/nH4pEJjKMRQqlbBDAgVMKdXEUfvf0qKMv0m5A44gJA2wcuSqsyt0K5
8YqEUdAcjNQmdxqdJ1C8r5WDJBRH6wpax2ekz/dknyxhzgTEqYI6gg8M3hvM78Bkp8G9CwI1kC+R
VpzDcXc/s+zHJocapGOcTHUI2kpC35a6jntWCuIKpVbHsicmKi5nsaOAWwYtSFx/qCTqG6AiNB20
IMOBFSqe6hlQPFykgSPPKErtfdc59mzhmzA4PNjlGVk7xB7H8y86Yh9QHsog6x7vwGZts29syHPV
gT5zWv2ka1oPlhR806uQ98W8ODvJDIshmag3PSuf84b5cLHo7YzwDwojcFMt3yvAW2vP3QGnWZzt
H+Qb+AKmVYbY+xv5adA4zNU94A2HtgB/G9uTM6MsAy2XjiBKN8AYKFzFceRCSL3dumUNTNDbHLAx
GALswkMmxIAtrIxAmlKttX7ZT06xx/JvmyFjPwYAm1J3oOB9aYP53JWgGl2L+OexMWydPpkhaNeq
YaELTaJCx/fE4eu7ucvB2FEerMTxTeAbr7rBa9XiJwy0GWcN8unT4O4JW9kmx3DjqljqEikrsJsF
4HpVnVDJhCPL7cmxNW7uw4FfgKRho05zquH0h0am8fakY2yNGx6MenrNh2HCzDN5JzgEIhd6sITF
NzFuTPAsVgvij45ncq0UAGja4f319rxYQoMJcdOsHjpw6vhJNTj5RWmdv5Qz7uQu0OrvUCr23zTt
ktVapukftFtfUTWh1DbJgIF67Ubr8Ni13V6VmMWFTea0uO7aKtjY5RoFD64YGHwEwWl6Dgrvcnuy
bAMw3NfF23g9RoijEGjN8fCER6ceFObH7qwm3I1PTd/Vy+AnkVePuDFhod1mTyPX9unGCXpwaU1I
71Zb8mV+PxcgqB2HgySyvolp06yH6iUpoZoRgt8YnKDkVKAG9lhwJobv5qUD8M8M2rgsRO4jz6V+
5W5nUFquh3CMAMb9HToJhEuCaM0Q1yb5NQLRwDkYdlOvFhczUWuE1mz2wGqZVJI9cq9+zArQH7rs
bT6WH+J2jyrbYv8mcI2H8TBlHOajaszSH3rOqBE/ytopj5m/SYw2lC5pcNTyk3x2vw8r2B3CErpG
h3zrH+waiGMJBCz8RPL5y8xXdvofDrgW6zcxanlMizxbGPBKY0shF9z8iDqxh/exTfzW6ZN9N5oK
3+8bTbCp4xLgMpSSdANehJ15OaZZ4ZvINBfSan0O+j4UYgLgd45cEDOCvPzXsak3Nl4QawSz3zZQ
lx38BZA6CcI4xLY9siFLEsJkQFMAZddNPW1PjdN70rT3WVs9ZsiiNNFedPuDoXsmTe8ZDuxK5a5i
nNbiNC+S5B9yh4fsh1JT1f6meeaX5zDIyh+6KeP1rW78YlpOTNZRWL6ppAdlrvMYd5XuzuAo0rHa
gcFbzM6EtLkhCj8Gp8fIR5A4iaCbT1Ad28Mm2Fo3ETEhqnNR6+slnds/VDXEQBek1I8dt00QGw/d
0mUxYHLAU30AMKC+Fj5ut4cMzgSxZWRxGdUEsHHcpogXAN+nVnV3u3GLO5oYNlCBx1pQHCNHOc+n
bgaTkhjAGliBF/RyuwvbzG+/P/F4yiJcOOPeSyIIUPgQ/4QMXnjw4dY1dmopikaCgw3v5g2eXhht
ybXNUBp97NMNX0eZfjGrQAJ9Xk4FGKeq/uoVNd+xms30nnFD19ipJQp8sZAoKlEQ/wClSji9U2X/
EOIhaRxOYQxyhtvDsC2y4e9RHIMHdwIaYwPRS1TlQjAcbFB9x/aqZZ9fY2IC2rZrfys7sB5ClDwH
rw2Rl3LdFQ6wtW747uA3nZdtyJtZAQvpxf1liSGmdXtybI0bV2UB1hYCEmpY0CDf5v7kXksn4zsQ
0eejOUiD/rZ9NS6lE2SgH8wrlLDqrnocQGR18lE6Xrcu2TEk2xC2dX/iYRmrHbxzdeiFMPqRloyn
Ub8cg44QE62mlTdNg8QEuWKakz/T34rxv2Ozb/ivGHFJWGpM0Fx4w9ntJb2umrEdw7dNjOG/eUfW
chhGDzJs3X3FoIrliV0+OlvjhvsOS+HoSSA4uCGw0dEMdvo1RJnN7Yl5/hwMMYO/11SuHkXx/BIn
BBRxFWUvWeTioZn8ilz6uJEE3+7GMggTbyZwFGsJ3UIDCjhUiaLFdhn55XbjFus3IWY5qqlIEU8x
MuHeG+2JM6nUazlEL/aLXGzfb3hvhDcnUJS2mKZ1XkO8MI5goKvjdn48NgTDgRkXeb8A/pXIAUc8
UU+vSbjebRnluj7I20VMeFnl6SxzMo2NwHGH1wNoAbaaDTxR7Czy8/GfmHKZ3A9Ht1GbG0TgZexw
+zzxjPxaMuqebk+TrQfDjTnLc5S1+CgtdJoeoE+kfT1A+RdNd555baZkeLJEkS3yXA06oCo45TG7
l96UEI6cYOTvcebZjMnwaLftAUOpkDV149g/dxP/2YVsjw/j+d0eDMB/O/RcQ/wpGnEMok3wyg2K
Fzk0Uc9SAiilZDqWwbdGFzu5ZctymHgzAj4n1fkdS3gYtR6qmUhX+aDCCghvEjxPtd1OKuDZjoJ/
ZIEVyNQG3bH5ul5Ag/9jj+ns2YVAs8ZcLV7hDEtbrlfITkbnehRvuGz5EVuFPNkGy3qyW8oV7FEy
1vo6UCJOosUlbmZzfeZVebQL48DiRSuPZVSoa++yM/M/Q1j6rKbft33tWVfA9xshz9F6bYaAq+sI
cH3nfWnk57J7y8W7Y81v3T6ZnjbvsoL2aJ4o57Q4rzR9Kxke0w5h6/D5myk9aX8mw1yMDtpvQH64
VOzc6XhnZS1mY8a5kS+1QwH7uYLX48pieZHTzkXAYueREd8C4jjhMqPloJInj5yjfDivzq/bM277
bCO2TU42lJDXVNeaZicJoL677JiKrWUjoJVF2I1ixFxL0t7Xinzj45429bMgRiyj4aIT4B5Vj7Tl
tROo79GnIGxw/foEWIPfJzCWhb49NDtmLHODyFkggamuU6RPCGbJFB0CcAWBiZrtPR2T2RuGayz0
teZBfppUe6FNmBDht8eM8h/oLN65ZbOtrjOGlyzszt2hGkB8vuGpgTONoiWbJ8E/FU1LoWGbr/Jx
x+gtgcYka2RdKZd56IcrIfLUNvEp0m/H/F07NDtT8+yWiAFsZvskFMReC+4mXN+vjn7ro1ZjRLnS
T8Qyn73dNR+L55rQV5R4rj20YBET1s8DMFV5+LPK2OW2bdoaNzwXqDm3XsNuuOIlEUSlrwiEYNt4
JyzYGjecl9UxMu3t/3sYPn5xsQjel2MfbnivmN2+BOORug7B9Cqea4QceWnWObndvCXumODVfG6W
jm8F1SSYvmWt/yKb/R2jtMyKiVut1yDsOHXG66zWE5XrCUeQc9A4OyZp+3Jjc210X4RTgeaDybv4
YBMb9qBrz17ogn+kfGXsQPsb+snXovLDa6PDId1S3mPeD6/mleUJl3v7oK2rbe6e+BUQWr6Oa1iO
GwznXiP5kG7Ww7B3Bf7nY0ts+K5iIWTsc6qvHZ7fNBMvwibfifi2zzc227zDp09gmPgT17j4rOJf
Ef/YeneIC8c+/v9I+5ImOXlo2V9EBAKJYQtVPdvurrbdbW8Ij0gMQiAQw69/yXffoq/cFC/qbRyO
XkiUpDPoKE+mZVqk6X3SERx/0rFbpR/bsLjw5FuGNeY0MpCM6Y9kKm4WXLlAMHb+mzcOvo0Vzeoq
LmIOR9bWGd4LwVgWZQkexy47+DZK1AkLUTS+WI5CgnwzJs8s0tfnv3wjjtjA0HoUgXYaeEncc6pM
JpTfRxG6HesLV2ad981xH1HAI/3qzIg3Jaz/E/l/TL2nnLDhEGyexMygbQ1Qi+Eo+jDVRqcIIJct
i2VBkjkDSGZwzLEQof+nqJ8MauN5uFNA2jovlhXJJWumMoYnK9vHNTlDXMUq7ZyWrcGtwBeLyvXB
qzysg685PNIOGeylZVtLbllntkw69nrY0HrBicMAnT173711FC3z5NlQc7B5IO5FL8g4cLfJ5ouv
Tv8gPym+WuT48IX8IfJV1fdYl0udlg39BM2xR023ukVcnMJAHXZP4obDtXGfRIxBTuj/rApufKtz
+Z9v58Fl0cLGfjZlD0FMjcMoC5YuQ3C4OGLbuE/t+0Pjr8FubP+MqsXTQHg4b6Ab59AGerqmnCeq
sJ10eapxNet2Ifkb5mMDPEHzWYsYBJFHgxPuOn+0OyW7afvW4JZtVkz68zJhN2GbbuWsSeOl2bQN
76Qex+NC7c/HIu/GL1mXA1NYOXJ5aqBccxGzA2PUMtKhnaegJFBTCvP5VQ7gEQjVTija2FIb27n4
JjAGOM7jqj5NJHsWatyJQltDWzUfzsC7PQcwTw9Di4pf7XutraFXu30T4GTeN6prPay6bl7RTfG0
LHsOceOw2FBOIWXumgLWgxuG3/9BkKCIFRfZj7/O+eazOd56R3Dz4mpdL7ehn3+Rstt5V9v67HWl
3gxdRhEF4bKvjvXcTnkSVeh4eAhJ49SpGmZn7363ES5sBOcMzmIyS7it3tzDmjrQtsnmz24lb2tf
LUvNq2wlRoQbmLz2P6+4n7ZsfbkVQydRzM4yYl8R6KrpJfJfDO5Lu7Foa3jLRLWI3ZlKDI9wUZks
mUWToB4Wo7xx0dmxcZyyLgcwtsJQ17SLx0uimDxcNrRlqE47ZmOdYdURMGTeHQXZY0PbqGf8A9mM
gyCc26g/RuJG3zXNHxfdDU6h0VZ3tVst3AjWNnKT95AJDQaszIwrnSSPXf8YykdWvIAk77IFsuy2
0ENGJgEhMuUDvZySlo43EF3w91pbNw6PDd3M/aUhaCbXx7qp7oOqPfrqr4yG52Dv+WBrH6zU1xNt
iSYQnE7UJsfmfpGvFJkvLPf/IxTaKM4eBOpzsNYlJetvs7j7ZJRIh0w9nt+EjfqqDePsqnEw0VqI
aKu/S9FECUxYZo9dTVPVOh+hUnHczc42vKkN6ISDC6tpRugqZJOsTg6ZZbhXKNjYbRvQ2UIbwsl8
DD74MkGIofQ33BDt/5xfpw0fagM5p7aPZV2v5mBWTv5g6JKM8b13za3R7cgbh2iYXGtw60POHLHD
nO+RmGyty/r3NyGM09qIqce6xMNLVOTJiCvrABHu/Rm2Pt6yY1Li1dfo9ePxwrJ66MuHXqd88/Fy
rspI/Fd6LlXy3/OQ3Ov62PBvNnqTOJJBPwNfjTuxMX/X6ALnhuctEavD+TOzNYUVd4c5/7+lFNy8
a4Krcf3kVH9wV3Pl6/kZtpbeCr8kKr3AU6gauMqfvgS6XH52S8v2IIEbDs4GcAqnrHIXuklr6QAA
uITP0Q3uslinWIQ3Mf97/lds+AUbkTmiN8CgPQA1PvLNMyapIpWU9KJWRsZsbsG+zloviIPhl5Kg
RSylM7000r9IpgajW5Y78NwPXV/qo4I43XRsQ0cb9AqgG/qy7NaGZVbgH4oowwTd+tgo5mTJ95Tv
NlyDDcos8ZG5rIb5uDTiZfDdTzwz14HgNx3fw79vHFCbXrDgXtcDoI6a3BSCAqy9rmFnl50aK/pO
eR0tk2nno2z8FIToB6a6QznSyzJDm1VQSTZC6bWZj348oblZpoPY6ynZOu+W1Sp3qeKMY1EavIqU
Sh2mfHrylksXxkqaWwkqAYlAe+xUTV/bvujMc236IL4nIV40dpzb+zv7j4RpP2Qi7ovA/Jcfrg8k
Lqqil+wsja2d9SqoNEAubDmiibS96iYapQHafI6QZZ93dvd9z/aPcmnUOAIirLL/hYLCTcbbBzzl
f0TRa0xAGfGnJkuekJru5A7v7ze1ueNM64mpq4hGvk5vOgADa7ZcDUW081u2hrf2u4zcYlK93x/j
DEAN8QheMogDXOZ//tEv7euG08qf9DF3yd1S13+Dful2vnzjDNnAPWNydNiOyNC5wx/EBL6zUtZ7
l+qNZbHxK0sHJqVhwOAFpIhzz01kUH2pOvX5/CHd+HYbijy45YSWpLk55i2yqSgEa2Pu7Gl8ve+Z
/1FqbuuCdjWrIPRNWH7v6TZOe8ru6l6pL16wh5t8Pz/5R60ZVGpgnQYy8xj2BPKIXTLP1121pF5W
Juoi/Rv2j1rz1PW0EhrAh7Fl97O7HAYV7fiJ//KQf5DtGHvd+jfpoQNXtwyTmNdXVHPTY3Dak+to
Gq/6idyWdZ42AdWfRvbVY/7x/L5vLJpNChgES9W4A+xBlCjVQiiDPoIfFl35l0JRqA1dEguaqmNi
9FGWzhGuAy523lmyjVNrQ5ccXjezX8EoViwHwF2PTunv1Mq2hra8Nu/C2Tc9xTWgm541dT/E2en8
km9YQ+T97232TEhwA8aSowyR8+6At7dsMkfdvpwff+vLrXhMekgzFR0WJZTsJdQ6UXy3TXLr2y3n
nKN7unMdjI3qGE5LPjZJjNwQae7OedyYwMYtQemhmer14wFuUeY+CB7b+E7pPaDC1vBrAH1jYgt6
MFWvMXyGr45FngJ+Mjp3E7i8zi/+hj3ZuKUuX3jN1iqNYFeOwssNEkRckRy8xYnxouYL9o/ebFeX
ISDiAwA0ffGxbAE47KqdAsrG4bHRS52z6EZ0GHpusqTAF7tsr863EcFs3BInQ8DmSeljCcRVG0JM
9YXXO2d+a18ta4VbNDwegUlT8R1uqQfU9uDCPN3vbOvWt1s2ywr06s4SoK7M7091E9zSsfzEq/ES
IkpsqGWywYhiEnyZPo54y45onEz+zpV6a2Esgw1Dw8wYrSiCURwVKFGQObCFQZd1r+a8ceJt1NKy
mEE6BN/ucGctbAP1jxfApAPeYvdVfuNX2PAl02rPCxpcMYT7xIbr1e3g1j6x5/NGuzX8+tPeeIWx
ha4v4Ib/OZ0q4+lIrnyXHsAHvhOnNo6Pzarnjx2IXdwax5Poq6h+Vvl4nfeXRapgnfTN16tQgDG+
5PAGgHriSn/jd+zq/MJs3CuC1Uu8Gdpt4tGt0aRw1NVfBsw9theoqNH7XXbjLdvDFW2tjmW8gFww
7czLf7PUc5OgOzHZrcZsOLTAstwx7ilENaPuSBU9jF6QOoIezq/O1tCW1VJRo9fXDbsjWAJunHG+
6uM9LNrWklhm6zLHz+AU9JFN/V3t5p8AeEvbLPp20ZfbqKgWnH9umcW4smO5IT91z6L5MluyEVEQ
7TONbvHlYejVhzzOv886Pk7cbW7UUu10amysvI2NMjjtFTRo9H+ortHLP6jqshIPtbny2EzFVBcB
HrjcCq29fvm94cVOlNr6bMtSZ5FpyAz63RGtgQrSnGgkLVV8WYmH2ix5OpjzxfiafosaVSTCxf2T
LXuX/q1Pt2wU7Zg94crQb1VcAVHr12PCuuDrZcfRslEdDUFl+EC/FZBSTns2vrq8/nXZ2JaRlp2T
K1G19FuYxdFKPhAk3lKZ9LLRLTstVccDvKU43x1wwCUhyMESpdphx/1ueAEbGdU0qp+Bj3C+R5IE
ySDQHD81Lbod0L23E5k29tWGRwVLy5vMC+ZfgBe1N0EQqc+6zvvTRctjQ6RiHhKh5Ui/OW6wJFE3
vHputUfZsvXpazR/E5xqUGxowEfmnysSK5FMj4nU+Z4H3hrdslVRGhECFMW/j0MXhMkckxigoGbZ
k8FZv/Kdy74Nk8oAAC5pHte/5ArXMdBhiefwoc91mU7o+Ty//lsHyLJaf6pMPLFSfWfA2NyCfSa+
QfG9PdCIdofLprBsN2pbBQY2V31v8upzC0XJX8wDfT2g1OL5/AwbCaaNntK6zUuFh+Nfpgq6h7GI
6dW0QH3DMaJIo66seRIVwfH8ZFvbYhn0XHRUUBeTTU3w0vVQbwrZg87ZQ9heCBqm/8CpnNYUoKIp
fvhqNrcDxDGvSDl8Of8DNs6tTZAnxyquq1LnP/o86NMZUG0wMPj5zm5vjW5nypGnA7+DvwPX0+dZ
gImVj7ut4RvZpo2qcoOhiinj3SuO0fPU1akfqSMqbigUFqcCyi61s1f22thmG2QFDzc5QRi2rzTW
ZWJm8lA4KLO5bZEio9vxre+DEf4RiZ2DhaDe6bev7ei/dPWXFno4TDjgBnJwYvtXH/3pY1HcnN/4
DTOxUVeSD5B5Qxb66pngQMIe7eLiO+v9ox6zm9ionQvl1gmw7F31ixKuX3uvQZ8fqtIpQeNd7MHp
t36DFax5zLIcWCDv1XeqFMHoceTs6JXkpYUlOiCfPb9UWwfNMnJUTojXQ77wNebRH4EmP9E390PT
fWgD709Z8Bvd7L3Lb3hgG5EVdO6Ae72WP/oYFEjXUNeJvuhpGMtD4NWD2DlpW7OsP/RNKAzBRTMz
hKhvzG9ANuGz8ql1cQEfQ1fuAOM39t1GaXWOV8dw8fJH15MxBb3LmLg835NF3Nh4G54FJigfD8K5
/IEe8g9omHaTIQIbeayGn2VZ3NBCXgaTpd66hG+WKq5bBwFq6L/HIEc55J0yaa72gvpWCd8GaaGM
MPdxVVQ/yj44Re78BUxy1+vJWk9VPhefQyauRCbQlskuqx15VozHmzGritGrf+TM69F8VRuo+vjO
zrZvnSzL3NHYr1w3U+o7oSAzY3UVpWB8EUlZDns59PuiCozaoC3QyLiAetAYKnrVVUDvVOf/zYLw
kXvBDYczW3kjWsFeRNY/dSza8ZdbB9pyAm0odBivs3ZVrZKqAHuEnOUeJ/dGgLHxW3lJgJYBp+83
wVQO+pFw4i805E2bil60dzRoXGeHTWBrKsv421Jjb6Ym+4aaZB2CEIlMzZw0XlWqh940UeOmAg+H
O1fvDUu1CfpoF7YOSJazn0CxV0OqNT/xogGPs9vwLyCXHHmqyW5lbmu29Te/sdZ8jHPpdEP3izvj
zZqO5Y55anX7oXA/KxyR8/Fg4yjY1H3QRw6dmvTxT+AKWEodLtCxjqT/stHXWd/8hnFiba0bitaZ
sXyNmAO9rQKPfOcH31ogy/pHwOVbEsfRz5wGD6MzPoEA76Nohhvdmienv/DdxNaVNdDUKrNoiV5c
Or/oDLfRNu6efAE+17bKdraBbO2DFf7rKMsHRTPn50QaUhVp14YdcdM2KosBOtlQ/wOViWaRqZ5p
1joztAyB+HSg2dSNsf8FHLmyvSJDb0qQ4KEfAkKvwnfLGO4qYoJ8Pr/k79ubb/dGo5Gb56PPq4MK
zFfqhJ9NoJ86zSHjNZeH83O8vxJ+aLndsp8bPMvW1aF2+oKDgsQBaES0i79zJt//Da6NURsi0kUF
d0Cf5mVRduOaoXuYSeWcFs/zPwUIi3THzW7NZHmnoQjADb3E9NgQ8SlQJRhKY5IMCzL69T/nl2tr
ktU63pjYrMDBSOuZHttB32bu8JyN4SO80ifu75L1vL8lro1cyz1v8sfAo8d6YuZR0LZ58NHjuPcT
toa38pLGHYHuDjE85Iv0zzJzu1eGU/31sgVaZ32zQDVx8OxcuvQYDFAARdvaePQ65RSgWYn6lEcl
/r1sJssh9fFiFrA/1c9TEX3QPbvL2JhDHbx5cCn5cX6O952ea4PZdJRl8xBO9XNU8u9Zre6ALng2
OjgRF+2sDIJIl81j+aMoD3JdgUXjeWDmxhNPSFP6BFt+TXr9WHb9TgDf2norE3Eh7hAPQeOhmu2X
d23nu4mTN/ElGRyF+u7/3vo+7/PKM6w/LXSZPi+VMKDqq+oPIi/3hNPf/QGYwrLxupm6ltGoP5Wd
X93MDiQrq4Dtxc93dxujW8Y9diYURS+9YzSLGGfX/TGy4gje1eoAis/jNLnX57f73VwXE63e5Y2R
9L3bk0aQ/hRD0xDlJTAxQoU8v/UHaMCdn2JrpSwrp34/U4W2gROPkaMZE5HUxAA8Xza6ZeWZ2466
GEf8AIYyd+iEKokj7+X84O/6WKyOZdgNYF25u3Dv6A7zF9flN2NhnuKxu0UaeOH3W1HPqzvWUSA7
T6CtupljEK5VOfqAzn//1tJbxgzKxClTJDMn5bh5Wg9ll84536OW3jo7lg1nY5TNwEnrE/eG7NhI
A+Jq2i1X/sz2BBA3foDNwAWyYTK546BP1HkYsj9heYn7wS5a1ttLWkRcqvCUx+SvGwTyWEyhvGxL
bdjiVITlxMsM60KCYyz7DwWNdsx1az0scwVp5zyAkxlDcwdc5N4NtDUv85k2ZA0SiEGblVN3ahZx
75vxq1hQTfGiYSdIbn36+vc3ngbuMuJsiLoTLqCk+kBiaE+dfDmq4PP5w75hrDbzVttKv5562Z0C
FZwcqV9HNaTA+78qR345P8XGibdhbHk/EDcr3fYk2Phx7AEYdargtueXqZbhXFoGqzvUUeqJtKep
r1vgsbsp0aS85AUcg1v26gKzUo9z0520itGiocfvA/X3lF42Vt8GsamsiBsg8DC4budrx42bm9nT
wx2Yj5p0psWesMbGFthMXJEDXXJQp7SnSEEAO12YzKd0lJ77iwqAAA/nN3qNs/+8VAFWu/79zWHl
vuvFDW2GU+OUHyF+cS9C76VuoVOce/e+x06XTWOZc65ZIYjyoR3XsUPQNt+qsbtTTXAkNckPzN/j
bt1atPXvb35O5Wmu9VhMJ1RoDnlvIHPaHDjbezfcGt4ybc0qb+pRET8hdawS5KleSglUQrmzy4C9
dbysSMyKph90ptqTCtt7N6h/rdl1GIDYU++9Im39CisSB1Xle7Tg02lwHgNXJYWE/lh/kQQsTpRl
2WPEdFkHejqVRazSlqHSS0JzWTgLLctmaJgkUsJtEOJkeeJpar5ov9A7jmNjZWy4WxaoPhi4bE8t
1OvzpvoV9fKaE7CPnzeD9Zy8Y2021K2uZ2/odeadSpJVh6yiPM3k7uhrTH9vdMuWZaWMKLvIP+VD
9bkywdFAxthn4liq6GYtFw1+vWPP775+AShv2TOb5xmkm553Klzc/2rwUDGo1Xb0uwY5bBMPT5mQ
XxvY9/l125pu3a83Zg1akEa1hvon3AtOc2XQCNk+hL3+6Ios/e+XkeFKi4soMfDrLDMHL0vcLyZT
yBAUfh8PRfO0aAZxtfM/Z+uYWTbee46nwAOtTn0Z/h6b+LdXQ+5DROVejNqawLJwqtGMJDsCP7WU
8FPRct1zmSKY7MEzNsJGYBl5TxhXyi3aU0/6V5fQu2Kpr3G9yhOp9F2Y70nbbc1j2bsTdspHT9K6
E/O1n4fH2uifYcXuQJ34/zDNhl3akDmUobPQ81p1qjp4835wVVrMUJC5aLtt1JzIDK6Bcmxgl1AN
mTSQp8D4iKuFdPz6/BRbP8AyfWocn07jqE6A8P80su8P3ADjfX7wjZBko+bmgPmmKeVwEgEqJfDl
8Tg+oyT3WsluR8Jw6/stA8+qGQ+PrGlOTryUdzmpu3u3FmznB2yNvv79jfvIKgDcFpAinbyB/QHY
W5RPw9LM5eP59dk4pLa4bOaLJkJDvDytDXprwjy05RVAbx9jqKpSf9rrNdzaB8uqg0rWc9Eu/Qnv
qMuUVGIh38sFRdik5EX0WVcx/3z+F20tmGXemuDSSHmznMwMiAmZ8TAILewLsyhbdXZmK7N7JZtT
4PhjKoLF/eKuD5AdmE9/nv8BGw7QBtcVdadZLAt5In4xpO2E954MtdckqvO9ksPGbtjgOrbUpvNZ
J0/duHwKUNYVITuEMTpDcFO67FdYVs1nZGcItPVpRD5YNO2dW7OHIWQXxiGbgqwIl5HKIqtP/lKL
NJRoKWWGK7QJ6r22/K1Vsgw7N46CmBtWSeXOY9/q/Aqp1YOgpT7ouvp6fp22JrHsWwyBq71IyZPr
ZeJ+inP1GXE7O5ZgWzp4gyf2asZbE1mBO2CAy+MZFgpsbvPVj4ab9TlizUO6Hlom53/Mhu1Ry8pb
L1eBDLzqFJQ9Wnz9qD7Qwal2Rt/6BZZl0wpMqD0txQkO9xMYy245W17WSqsq9tjMt2zPitmBWmKt
gbQ7gcvYf0EFX6RxPDu/4shvDufXaGMKG2THIzAIBaHHTyz070cCNW9k1Ymzynqfn2BjE2yg3Vjm
ZmyahZ8m17+TsflRlNOX80NH9L+HvncSdVuKFii4YAH7nzmqEjRXxUHizdh7HhZiCn2QtaF5dEAy
CCRWCkR53HlJ3oycgrKhrlXoQTjSA1lx0rYNzXkSZ5D4aPF4Hjgc+hItZIGAEAB/enbt1HQMyaEZ
Ai8/BQwdxRDs0HNAfs4zYslv12eFk3+S+ajQbC+UnoLXQOm6/T5DRa+BvhNg/dkvD/Rw+q7txykf
E+6joHXn+lMEdrvIAAGhUoEemAm9R2wmx77xyruxDViND21dLb54ziDbLvEdn6H5oxzohD6laZiz
nCYhCeMMSVFEIhSZippT89iL3JE+aEuNjB6yKJj7r/4A6pa0JFBBGx1X/C7qpRmntAyjyg9xAVEO
uW6Cni7ytgz8RZ5CiM8sy7GAyGD1a+GQBm8PnhdOU/cR6eTgQXx2FE5XoYcvWFtWnbZm6nF2/Lrv
wDsDV+ilgFp4eZlU8cz47ymeUAqHviwtl+vAWUT4Oi4Q8GZPhleo+qfRhPbk7lh3uBl1B7/vRfdR
TZV0cAl2C3Q1pLzrTP8y9xXAg7j31YX7DOW/wPmmphiCThBfyGg4pbzqGjzmZYVT9vXNoPnA/uoC
fSJO0hjIGDcJVVEeXpOCw+8lbjeHc3DtVJoYwLAXP4NmY8PkWCflRObAOXQjeMP4c8z7nNyHXgjE
YDTFReIN7QQmGU+M4UnzpQluiKiK4q8hURH/iN0MQ10hocTDLoSxSlP76VhJHn9c0HdmgBJ1JYyD
N02s76nqBertYMCB9FIyV6i7tHdlVSysv5qdKtccLRFLhQtCTEKBWisfSzZ/jDnovMsrZxla0iU6
c+bh6xTkMRSz4rAP6m8cBf22S0FQStmvEAQvY37MWVwGHx1SelV177KSsR+Ok/ekuHLG3rDvY1Op
kiY+7xU50U7T/jP4k53lXtVTIG4hiN5ofjWPmd/+BoGlr8qUQ71wIcno1NjCIHKM+cTYGNXlEbRr
UwBp9i7I2/4QFUQuz7FPweSX0Kqi00/lxRXPHxTLDP9QqxHAsAPJXKGLFD2F/lwlRHaZqPG4lTF/
OiJOBRF5cFpWuu6VjJpoeRCqq7wxmeIM3O83biHb6BWCfDGkA5hLpML+Z4LdQD5D9u5hagY+fI5G
34++OYPhht5nXkbL8GBQFXawsTQL1ScTUenfyrGAgE6glWOudd40/b0B3WPWXcnQYeFD6/hB/Lni
GSMvLneXuEtijSPGKgiWQeKigaryXVUJrywQsBdDvlZauONr2DEnG9Pa0zJ7jtnsdz8l74ce2D4N
Gs+PTRZ7uB2i8y7oE8o6MtJES8XbxxIEClWegqVK5XMqwczZgaOf8Kg+ynhu+e/IQ1YlE9kq7aEx
YqjH4UdeiJI/eJPJsvHQCr0sdyqIFaTbJG3nE1oRqv7QicnRBcQWli76FE6Q9/ky4v4b3YUBgDn5
YeJLp79kHg8eCLhe6MehKmg9fMrCyOAZGxQhyySSqgtE+RzGTcafWeCDCjINhoJ0yIDVUqzKzDOB
cukyYpxrgmOTjb/mNle+C2K+Vrgu+oocPd6zAe8A4GGkmZK/sS9u+0UUHvG/RmNpooPkaDE7+ESP
+WGeDBSHh5G05UOBN/y7IYfDosncD4LVaQNSAvHE47zU0HSSpMKrBWDsZdIX/Vz/aiihrAWdzMhl
cRsCKhp/Yg5iDE+kACmSSqEHyHV2AG+IGn85LjBQXw0DI8Ff4Q55+9QEkCHME2eJx+bOL6Ey+UeK
JtAvQMyK4m8bVXP03Whgb7wjkgeX4K0HPKdXpso9MqdxW0v3RVUzxNtqCKXCL5Mmm+rT4McOCPmc
nAVZmxA2980jdWlbfkQVjy9PbqT9mqcO+CSnvzmgc+oEBmg0cB8U7dZW3KCBStMx8rUfpU2fVYIm
UH6Uk04qSIuBpWooIZl6IJITddfpOItBA74YFfyWkBUCfr0eDbBxIl5UeV3iSQCBsTa+KD7WBveo
tJ6BeDKpq3oZPQcBGiLvK193zqsp86J5bdti5rfgIChHknTZYFwoT0NEaHocSTZPy22LriOAyinc
5vTJc0OR+QfhVRFesutIdS7oHXCNqtGLLpcWC1Gg96xMhE+YVMnY93EzXmfQmPajK96iiSb6Orsh
FeqD9nAFKx401dPk3Qs+RE2fBsZdyJynI21XjxjXpJiuW6FC0E85wzjMf4jO/egjMAYkmg/uGAzh
rexbNhxq6oVtmYD9o2mv86LrHJIi6ejc32LOKxQ6Cs8xXqIhGPZjimpDbrWbUXjpoSjyiF+XPHOz
z2jU7Vaoll/Gfp0Eauiba11DZPJgAOwy1yGsKUwVcxrB7opYVswDIJIg6iR1QCpgBrKADdOLyub6
ugLBT3jMI6gYQd8Ofo+mwpt5UhGoHLGkc5GYQsmgkMt0jS6Xnl2hiYnP32OQvPipLMOGmjsVjw7s
JAD5K+r84Oaa5e1kXHc4dUr5jkpMPVdEXOHhE09xSeOXtAsSiNwPU4t2MQc4n7sBF0V0vUGdVPUP
E59ASZaoPBpH6GhPfB4eOUfN4ydawXIWIaiYit71TgSJ87BkusuPWVgM9TULM6l+Yrtaqo6dhJps
4oKUjLhXuXAXaEJ75odHAATioCYjAPYeaj8MPO8KLmMpglSGCHEnv3ZJU18DEFkE1xBJbGuI3VY5
/5QbyOy4eKWc5rmAU8SyPRQiyyecBL/K1WGJfATXaB5yg+c0xymwHhDibV6p8ieo2sZD595AYyu4
IyswNk5kVFCDJHJQaCtJDHLAGlnJlCFMpVNhTJjfmmKcfA4YUTuQjxJBILguipnFB2SPE8464siQ
PRJootBPZYyMszzEE0LvL6BjO/G0krnyOeEUlAnLsXXDl3HyRPCMM8mXb/7i+WMIvdwinOihz7OC
izSKhnnhKQDWsvmADgsqf6CRox1DiAA5bTQkYW5mXOHNqEj/YcpdfbdSBmoKXLzLjJNWngM/AmiB
7sPpmOWs8CRADaGb/zFdzNrPNS8LejNWi9fqW68IYSpXskcg51d9ERbOz9xA+ia/ymk5Z2MSx22R
fXCMauUfDV1ApZO2FH5jDh5zIeqZxsIBE6UmAU6bqwefGOQKsL0ABYehZh9kvzj979BIpLZJaMzg
ujfIn2r+t17AqyU/yoW4ekpIsXKEPVThlPtHFflK0wOgMZCbuWY0Z26R1JmOjJP0QTC67HYahSc/
AvCjnZMnuahe5mIipU7kIkgQHKYZzFrRbQDvOrUPLsAd/Mlpq+WeuzpSKuEd9vMEBtyofoCOeN6a
g5sVyi9vvWjs/foaDQBGqDuex0r97KiHe92hGGMCfoc4kuHQ3XX4pzRpJ7EzzU1VeD5dbpos6D1z
RLzlKriuhBwGdUS+osFPUNQD68prNjikMqcIqu9efIz9gZYAhMy0l3d4q1V8SWVOYj5cAQn2w1kK
N0UGKgtQm8WSmadI9gXtExDLg3M/neHPneFAfIEbCcoXPZ1FuqzpDmDLS+aCIqWPYsbLq6WMxjy/
KgeB607Sy3HJKuQ5Bpy6iYsEhv9eWKc0DiH8SPwCZ9TWX70R5969qcvSH82RG2HgR/uxosuQdjzM
lu426v4PRVe2JScOxb6Ic7ywvgK19p5e0pMXTrqTGLABLxgDXz+q58kk3VVg60q6ErrlzEUChWv0
FSaOZ/o4IacUJt2ecL7HIAPViNYU/D4L7rCRAwf2ZRIlLr9Dbg5dWnwrfbwhtTa45OdOtcbXSTJc
xG0vkDGGOazQyXEDLZdmdSzxqn67OWTd7zb1os3LtO8sx8tMg85NhTbrLv/WqMnkL3m7A6jVKBmP
kg8qQq+ee48N6yfdEsE/vUbn+A+JfFtGjoUMOSasbocRX1Zo3EZvaqk4EtNxLucBdqPSU0jQWY1Q
f6mSegHCBX4ZmyWHhJgs0zyUWL5a3KNKV6o4LFZTOrxsAO5o7tXrEi9TzdbeiPEQIygWs9EGUBSx
Winp81OTuAy7J6oh2V5UfvRb+rngZNj/U4CL/udCxmYTtYNXmLz3rSzkcuAr3nWYgEkQ0/y6LZuX
dyJTe/yPEx/fQpjx9sOavw7UpO1hyQgZZRnNrNHxM+d4igLKAId2k+WUMkfwYa5TITUsuWJa/8Rp
h+HjvGcrwz07FQnBChl+97GBrtn2SU9xSTEvvg1W1ukLnRsRbaXEmVzHasL/MvRMNEm5j3I1ti58
VqxjOcTxloiDRLbb/h32LuAcT63BphKdk66x36xAkxjFlDiOG6nGtVuduW6d7OKxRMVVZorHFiqV
u+oYT1oCy1MKDzShyGYl+FWzVGEsbmU3/IkGI5CM0NhlU0llJSn6vGz4ZPO3HldHryvd4iG50QnB
5acxx/LE777FHf4fCXZizzvFbHLlgJIejU7FoubHMR4te/R2l2EuERid9Q9tu22k3pI0w4w/JirR
d8Wa+UmXYr9VWh1txHn/bTKEuUSoTpfj9tQbrxD+5kVMo1+Bx1N+l20C/VSnOTTx/hM4WQiLPkIA
F1OG0M/uJ4uN9r6Mg0Cfb6lMqjBaTYT2WKQeotT/agoTTewRVj8ZPUYx0J7FWLoSM3blsHIksJcL
Ce++8zR7HTLdh6VEr6LeX/B0BpzvfQejmsYSX45QmzvNxgK4b0yHIUIrog3p3yaSaLfdOTiTrbJE
kyWpGCgd7jGARm4sqlvbwHprkKKbDFUhBp0DhLUqn+9UNisktoze+AgngsX0nVTb1E55fz8MS46J
fjHNLKbDhDDQkNY82eduqQK4FJ5AZyV4mUqKl4z+SVHB18+V3rC2cUr7ZdreJUHKWIo9dYRlIiNN
dK9DngwcSEo3HvA4BJjp/wix5fyzw8PS/W0mNSHSJW+Ns0+9w3HzXqBIan8TlDcLRmO30+xuYPHs
8hrAcUp/ELOPpCtb12KSK3vqBcYnwSez/cwx1zUP6TwSvFYrniz7I8EgKsZq1SadsQMdaXHKomYA
hHQ9khnPiYBS+aR2E2G1uCWgNlTFp8S0gI2zGOTjHGOfz1XNxuV2P9KZsXc2UAdB0E6N7euu71n6
Grft3jzBg6mLtkZ/soXxQBGGv6fcaTpr83MSLYBIRTd8nvyUWxAbuDrJmu0VBuNl+hEwSDT2Os+Y
x/D2NplVpU/WfbruqQsbSlZpEK0rUyobgNMMtowUmGt3OQYzugGLl16TzRC8/ywjn1PCMapiFhh5
g2EMs1ETV0OjsTcKGh/o7tVlw6jmijQAsF+U6MIkdQ/EHFn0TMYsTqrbGWN92QuJpx8/FDi2qYrR
Hb/H6Hx1hn3gHbSgO9JmBm2B7KUJ7aOVBXaFLLF2k3iagBe6pErgMMxEyccugjffAGrK7w3n+H6d
RiP7pxYYeftvW9SSIFUs9zGwYWMLc8w9S+hzjow/9NeS3I/tZ5fKZsqfSNFsKULRI43R+2TpUHTb
NSKQo9hhtsmcDEfWtV26nmLP/QYaJSNumEqPGyMdLwPNh6TCH2/fAaVxOVVGT63JDwH5ipyeMhbT
BJ1RdEhh5Rly79Hgva5o3zZVK6ieZQUM6ee3EW85GT+IXvMCV1UCLtRces1WKs6RF9lqX2ch0ud5
HbP0KcV7004Vj1oAiTp1ZGl/T3Zu1vRHjISycak6UFQHNPjmvoEsgoapi1vgdDwEvkmFzZUJTll4
UfpbMJ3A9zIgSd1oCGRx76L/8pSzY56618DI2lQ9l4r/iToZvMNOSwv8WGZ6Sfh4WVqLcRin/Dyp
51yJtPttxkXpa4qHqDFVQ0SMF026xYCWxKXT7/I4USrpf8EC0+Cfx1L7tpQ5EzR6DYvASh3069kp
DRJu6fkRd9/Y6LNHsNvSvDVJv05vq0M+wTfkwsh0YM7NPP+Ts2T4QVQYsOivEuLusgQ3X3GAAAWz
IXLpJVsfGW5evF1FgU5pXxLcach9bDhZuThOKZ/6vSomT8VvLO6gZfZWRpd29oIfGKdoFRKxsWsf
T8i3T7D1yV7DVsDaUa0uAaHFwczg5TP5kn0R7IoXHln+0Ri/A9aGzmB6c+jRzBMwthDCzD6dtIx2
RK9y1ZpkqxQGIIxObAZ2GTBVmKcZjEGCwxCjJvpHEKGd0ApfTqw+k5SsxQ8C8rD7ZgMOzh8mQlfJ
XGaYCNqHGOtH6Ycem0L8MRLrCDC5KCxfDXgr0c36Ugi8az/xsI4baPuc5w9gnvbpfvX9+lsuuMiR
btove3HYvMezCGDWF+QB+6IzOQuebctvdB/j/mEqpU1d9BJB3hrZrr2pmw1dsxhpmVnAkoEzUTBp
uS5ff4oEEw6v8N2uINjWja2HFBM3wdiWj0o0tUfsuP3nbZemJ4MN8fQ32UGKvTMcIh5EDcF5Fa4N
Q7EZ5L6ln/Mrbn76OoyzyGpHE4fsNgsMXO4tRe8ZB+sYHbF3QbIqGjFM3jeDXbHgaKQ/8p12+FhE
noqqjbf0VtdjbXcnMHK4CwQF6hCORxGDi194WKoewev9oSii/bNpRvmr7Rd8UdKbOEKRCC9SXPQs
cqRUmuc31t2iCtqli7ps2Et8Cpgd73jcyYdk1pgl4saPVzHEGTihxM6/0rDm780+sJ+YzdPvhOzb
VhdkWc5WweEPkiXCVTXR8ZQq3QzViqN+Pvlkzwg+0RaMGG6X12FIzFY1xrJfNtmWlyHx/l6TJncQ
kdcYPHizcltBHPJHCiBybPmAjvtGS47UtST8BeEdF68KYDv9wRugwMsCpqo/sDC55TAKDYUHVLHG
yjizl4JvHNi3kSCjgtiLpMQlPn4hhTGZv2G9v2mYFhTvEXwyspclXhZQEEUw02nco8Ke9q2l+zWf
o5bXYpt4fGYzAijLwjctueK184CzCe9Z3cxm/FTJRsRp2mUKwiGd4rK3RWZrBmLs265kuyK1AFhg
XxQ39Ri8eSroZLPbxkryMXUu/UKWHbaiyO7ivhK4Q7KDl3H3mSiSI2wqE6EtZ2ry4dEgDDyquRPy
WW7OLYgcTSR/KKxOXokRG0KYlVTjGRiFP4BNZF89zXHktctQXLnDC1yiqRtxspiTUHB5HiA9jGe7
Wm8OeBFTWhfbnjx6yFXpY7LIPauwwJysFYMO86rHDc3VfGbIu+XwmF6jfu6LkilAP8COdXr364Cv
c1VyKCpUnPfJJROy6SulyTiXWAUTpqLei+iQMeH/xfvk7RO4dKOh4zj2E3PIFtc235yqc7VvP6nO
5r3ewcol9YxhRlY+s6a9T2mx8tPMAbxPRSLdCl4m26MaWfV+xda1xfWHg35fJ4qsija561bqh5Lm
hL4C3uI+0/i8gDDbbmdnBFjNQI8Y4R9dAla7NnDa8WrXI/flCrJ6P6/RNCZVwwK+ewj88NaKJHNY
Wt/AqYhuYdjDjtrEXRbPtn98QYnidemJdWcLiaMrx6zv1wfs4uKjAmthZc2yMT7Hq21klWVL9sTj
pP8hkWruj2zo8dRmgmBSNH2q18sCZBqDoEUxW7WNW7TWOATwZ4pJqukv1jjbtzxOnUHOcbD8aNKp
k1XBO2Rq9iFZt8pEhYivuVntfezwoJxbIBzz4mKbPKq8zdNj2LPiZfC2hfyRDoD3Ref/oz186lVi
QnenYwR1nlAXgozCffXp7RJPnD7MuLGLKibMj1WzEygTSs4ZfczHbV8qNmM6wA2NNZKPUEwtwfQw
hQScmzIG3AXY/5d4kHj87dSzxzZZxGVbIV/UppAtdJM4or/4iAroW9SSo4dYmrXDh4dbDtJOzN/o
0vA3odtpuUfhd7xeciia5kStW9/gWx6f8rRN0mfBA15tDeNEf5gxBeIfN3EuT1p5VY9iT/enRin8
3sBM7o2FVbWl1XlDf/qhoH/bTKdfa5e2DW4737L+ac472xzAeHTYFgfOp1WMbbS4Gg2z4Y7Kce6u
YDJD85+3UBzKXQP4vzkQvf+UXzJdj9me+CsnNsbVNKeJ7sEYuhZOp55hKbwMO4nfkrhNVTXRhcwf
IcoCLk0Ni5u89jrboM7HraYVDHZzW88z9stLlkmpavyWZPurIRHsd4AizDw7qHAbjiYXJVXgvZ3P
zovhNySFBB8WMBO9EPyZuNQSzSz36cozcPm4syGA4UcjGLhM07xuQHvbueBgzUrLW4fLaomTR9RY
kwYD+O3gx+2YDGc1xKu/CCI3XaN+CkKUc3n/S++5/K8DyrN/pKbUnSFVkqd9RcZExaa12cvd5PyJ
YiPZlwyGhPs4BsZkDsuKR0DQ/nNFA+fTFK/LJ9Y/R8zQRTQBmi8rj09pTtq/g5MZSHbIwn25Kw41
VcBxXEGBWq6026KidA7TRZUT7q5xsnbjcUbMwJ+Zsli3kG7TfTwZSxOUfG7NQq/zINQfBSfSCwUq
ikuC2lJsVeej8XcMdqIL2na78Xsy3OLj0Am7w06Z+4EUP1z06bQX6Vmih498xX5h9jMWHVVHuOdy
gBSj+INc57k9jriAICujwVAd4oniGiSzxM0N0AarDTPp+p32I8aVCUc+5qTZRsMfOUJP/TMMHb+F
xI5bRZsieZFuGHgZdcM0/ggUWvMJOlbaPzSm8MspEly359XbJj2bFJNrxXayZZXCNt8TgQRmzqyF
ceA47fjkHraeZdN54H6PL7Zx+Ctthsboeoa9gtzzaOkzPC0ikgfnMzXUXjC53zcSsKUrMdV3/UEm
IPtPwCNpVwk0Co342Ub3nMsgv9EH2eTXbW0cr7rpVmIFTNSuD8OK7lakMYwpjsoGC/tPDjBcvS1D
3mFNIENF7RBO3bb7wlYILcn2k4f9zXwxmhX6BB6Z7r+mtcfD47ZCI2XO5u6+wz0k6t3a5lcXF/qJ
gGmwd/nucV0sk6XmQDkGLcyTBrknYC0iij1fKlpIU0BrZpQ4l/NmnP7NHZvm4uSD8vYzz1vp9Ofm
Y9arpzXBLkC4nxUhqGY5ugLDEP9r27wBtIEy0MZXFRG3hUPIpiFbkdkfG+6haW9Rtz5BaR/pY5dQ
rDp6A8/PH+Wh7z9g0JYA9HkOYjtF69pU5RJDjEaC6RC1T/CBRAU2WsCeVb0cMajnQNVZDUSjWD0j
2Cw9YOoVH5o1dq2RegX+Li2aGFe6oC2IYOio413K20UgqEZGcc1M7uy52G3x3DG2Z6dm2d0jwzPf
ImZTb2AuBYniykMbAcGIViFf7lOLqIapwZhaOez5+zNVmZyeRxjXYWXgxfSBcX99ynZq/uAuiD9J
MSsUX+oU87maZw2b7bhxSO2ZglgmkQiFcrMu20I59dC5D3aYMyD6ZZ0/JJDsdCYFKM3LBmNLVCG+
ScV4tdGmW4uQ9dfphqjv2n3mWLHNEv0KxNU0h4HZbPj0cz7jKs2bFDXEC3t2U6T4QU1I4lxK9GwV
pj1SrlPcv64f73uz0BWnWevIkx+ZHF7d3k2XLZ/U8DS4zHbXwjRgPkIyNOEMPyYdK4fFgYVXcCT4
5UBzy1DTFtG4L4Ft2F7r/vZWDAMo8RoQVQFaZSnvD32aCvUwd3kG7mohuAq16KZQQ41kU3ljlOQF
OSksKhW+sv4Qz7xYahsrKg9ihKPinPIFwGfve/sK/jL/t/WquJcLmuTLaYWk/tzLLP2ZGqnlRw6B
6m8f6/5h0S00YIO3mDxENMMRXEJaxGWoGubedqgNqAhDnMl+Pw63eJGsWbU7De2tFzmsXcg/lbbx
/mvMmkS0FR5zMWZVYA6N5PAHiKcB6YbddIBRaBifoHn2oi4yHWUXRmav/mKSXIqnjfAZoCLMOONo
F8X+dQI/oD7mLCuiI4q4aHacty5h5Sq64mMkQ6EfRFGsv1obLfvRRalY3/VGg/ySiHcjIKdRzQN/
lwxZTl1FBpZ/3Pb5LUxGjNLfaejHJ6C/MJ/AWLX5M0tX7APXw96YRVeiiLv9aV1Skt7L2HuIm2to
Az+HtVfTBSPNPB525NV0Rye5YchU4IGf1sXh446gxrQno3KAPxZcyhGLmHc9CIaRkkMciEUwGKjs
dy+oyC7dECN+Li3Y8pkaxAPiRGIAuDZHS5uz+OEqgqD0C4wFw2MbEnicMK82KAkQurhE69jQU6sD
d1O1eDR+QRsFdWEenc78XiuWWX+fmwYEMmJAlOnuR/gV+oNG7qc9JIGI+TmAtha/BwyO0VPUdDfW
cAIN9WpWs95FLOjHrhjX39jaIjARhADj9AJH0Axael/4FWE3+3xRyu/ZA24r/Feo5niQdiDCh3jd
hieps705+KGxL/B+FVcGgTyveU8or+Kx6bfn2DbT+45PpauCFm2tuQN/HAHnfXGA5jPdYaL63eGp
nM4rJmp10Flmfw95iN8CsiDu4Y8t/hVUzG8zfEYvusiL10ENY1TusSWfaQ/sC+ZW7n8w3UFdwFTX
Pgel0RmHUfxfo/pRgAMf9MeGctH8b4+pm5/MmGS0gqyIQRx0s/gTxg00pNd7d69Hm4UbiT4+7tCf
/8AuC9DWwAdTT5Jgwlhas11yQIqjMPAunPVqdwgWq0O2ET8GhqjSp6zP3cJBA2Ot8Iy+mHCgEGnX
CsKOmXCw7BCuCJAXJi6Uox2bkbqPOUfGjCjwvt2MuaKe1QKJQPezO7Vb28uTWEwIdRGv8iXfTPOC
IzW6Qydw/62wa3SJ5xUs6xwEaWD0haq38XW5aAJUVivien6dJ2eXq/CZ78/rLuffKKJCEKOewjsI
6/gwUz7F4Jm9Jz99hwOzxUb097zElh4brH/YSu4c4BowMdnPJOYjqShIxKKOiRb9vYAvHjrIIoAC
oLPEHxi3bmRw7GZ7aAou0gpPXA6rS7vqA5+AaeB7iOhj0nV2OQiAP1fBMDglR8tH31+HZe7uWzeq
cBSRIjUIwAUMf2v3rd41E2hWgSNJQLxP9+QMzmr60AAoYLeDH0jZwJ6yn6gf7b0ONwwIzhGmM5Vj
XEIyCJZSc5USCWBu0+QwN1n77Aq02VT4wVAKSAiszLEOArHfaBs4AVkrcz+lIwv1Fq+K11G6d6/Q
svsnpvOxfYSIbNzJdgZt4XBB9cPDmmk/nb0EEBQ7bUDsG2CZvJjbN5vhwWNNsT0OoWAtsuXW7Mw0
gf9b9C1/UXASXpupp2+wvLBwaF0ELYFoOET7wd1iIuG1kyV3Xt0Xww7fjHdC9Gewn4Jc0J4Qhko5
5O7hZMygw+89cChIqRHkMUI48TWDzc5ISH+R1QNo6CnDQzdGCPRFwcsoa27CGirIBAWthm5MHmbC
shKL7esZXynYrwAM3wdQCEskMkwSIALictg7G92E0ixgyMUIiS1kDtwO8frk4QvBvWWikdYCnUHy
ja1K/Rkz275gpRohMCOI78qsBX7fSfb9ZR0iW8+2D+8YFkZbNd0OSTSSvfwHdOzyywyHoa21Zf1p
LYbsb0fyXJ3dlqNUQIwNxo82cq5uhiZODgXqm3TJcGMC/7Omf6ADlLeaqEFcXBPjYCU5TqGrbALP
ryALE/iNBvkdpYVxUKQIThiwndFcNrLbH4Y2WxxiRtN2qUEj4tuBwa64zxPOT0OB6q6kRbxa2QYB
wxkSN/WjFBn0tazzKGqzGBxg6vqxNhl520Iqr107Fh8xBc8EgB2j0KdpbKjCZvmPTkpART1S6BjT
luaPfpDsa2hUxn7JvtkicRx6KouzEHyJXrxAaFw1SBPQvwHza3FMXIDNMR26zlcb7tzlBPIFI5fj
Wnc42XEM1jjCqL8X0QA7TdLl9jd1EqwgplpemclAy+t8nqq7ZSwyKLRjNv2CU5RfEsiDLe7HAV8/
m/AGOJhKeB3gs7gb+kTDUTMk3T3Id/2NBEV6aqIx+w/+4y4C86rb4bjRBDJWmqsmr1EiSPsT/Mby
0woYiypJtHy34BQQeBtDiC6dHsb4FUR0cqcT1AAgugzvSQlNHr/ECFPkjqxBuGAuRGBoxOSX8f0f
Djfd/9iSkaR13OR9uIfANNjTQm8e3nT07QmOad9dms265cFFreDnwlGsT8JFGP7yUUBmNuv8K5du
+9maFeszeNbR1hsXi/yHfmPEMUe2869uY1N2bNGUjSZNF4kXJTOznDHUOVYjosBzeJdR3wOmVvmp
1iDDPGzjQT0XSboWxxys5GGYqaNl5nFSNCCLvwp8RrJW2x4QZjDAK4WksOExX9zw6mGO/uQI1+1K
AYitqgY0lz16HfDRunUvxgpEE/+XL+DCwTMg9ho2Yv+zI2v/jQJyZmCbGjEUaNEs16Hpl/GoZ8TZ
XcFm3DxDXTLujzBYoN43S0x2FtiTfolDlMJumDKQy9qTgE+S+rslL8afliNjcCr5Rublu8WLsR2z
CcGz55s14g4pG0s1NfjBowz/CBRJMbg6W1NdhT7Iq+dN8Yqbk700U8bu9ESj/7iLokMcQ4UPYwdd
PL790BCbyVzFC0aOrlvZMSIK6Bm2pPaEFEJcm1HXnqB2ZIDma9vHh1ttAZz3JgnPTbGPX/MsQd9F
hY8XyC7x/As1ZiAg9LrOmIfUkB6WKEsO+b7/25NAoXKOWOu+3JgtVWMJOrpgPIYf39uAyxHyHXuE
/T5Fxmaks6OFIPC6RCv7hWcgfkqIaT8cgxkatgIHThKIFo4hnMLzT0eJ/WQz2cZaQeyvUbELJoa7
InneoKgeloLCfYNaWVj9U9eqCISgpLeIfusfdYOpEbRNtmOdhO0BPmr80yB3U/4ld7297hmOVhyn
+Ca3hC6f0RarE7jzFcol2+6TXei7Pklu48EQT7+ndW7/SmQ2/LIz+MaSphC6b5Ww1lfKRDQqWyiw
xxYGnPd10d4eGWF6O88uiv+Ls0KWKSxf1QyIWAPD7dsRVHc31oPpaVc66ROKzw2bA5VHIPEXW+NF
4srZGlt5NuwvGJDsnQMRfJegewb2DA0/HTRT2LxyRJeqGVz4Yoz7ITfa3cHJY/MqckZNB6xdAw6m
BTYlFgadc0z0XHawjaHbBEXvpdFOHPApdzD+2tniCZ2m+B/hOkHaJjLUwU7TRJ/prb76wDz2IMsQ
r8lnsrbp34BUjjfHVv+ftXv3eLNwhHLgiN4LoMxWSJGM/lZ03jFNbcXzpDJdNXTH0WVkcob9PalW
ZRvgCg/Ip/qNX5O+cB84mJFvZ6asOQmQEhcI+AE6L9xSGxzXHf0IHEaVuongOK1JtiEVIsdZ+9fB
MjaXbjbwaqHNGBz6GN9kAri29FDGaHr9iheESz9k8Ac/YiWlwTkfpfYv4j+68Qs2FGfLPW3Wvmrw
rz1sjWsOkeqjo5c5rU2eDg8e7TzFKbQpWIZucvFb0Q0gNRtsCWAnAaaYg6XDBG0GsKGpGom/fYVR
fS71JoEaNNf+Hl5oM6J8p7VLRQfRbZXEbQeZPevmNxC8/e+UwgwPWQvc/FwguddrAyoB59+jRFrf
ezTuOPpnsYEQ7KEZHbRS8zt899Nd26HluoAl4i2C6Q0PHtHD0cO7+BSNChINUgTPQTMHI3Kafpni
Rlc36QoX0ris9x1nOO62Vs7nPJe+qMS4ZnDTyCE545UN/E54S/+SEbNGaXHujIeWMxCScwJ3FcwZ
4ElpKreL2UJ+AXh1wyHFa+dKGSXLnzja4YFITUbKHGGe/wUjKKs2lD7cUYzXuH8WdSBTHh/Bta/n
ZPJA6lOCDNUKuQrssACDfyfZHP0tcGHxyote5tUImi9U2D2CUkeMBFpbpIGjJaPevfcq7pJDFJjq
Sp9G4i+kFPEv7hT50WKtZnjEVIJXKjcLToU2xUA6KBq+cJ/S08JN/In7Pe4vBr/ZO6yA/adpNvky
qVlHJ6fW9EvlmGNLB6sm/J9D/o3Ssl0f18T3X3PY1MFD6HqgE+naYxet4LnXHYFFtUhWfukCzp2y
wLFU7VuYztYz8mQm7m2VDas5O1jTFFZdJ0FqlQNDX9woluu0qvyOwMPy3ibYa/Nm6CxWJde2hdat
yOfiYPHQPLCDC4O/42Sb3uGbUf+1MlmeldOgG7EwdYZfI3nDNkf/A4ZNP2HbSiIrxvq5uG8oz5vT
BOXalPE6ENimcoLPtIU5dMC4I5uxgk3YMbzvM2SbeMS4XIcupnUr26JGsDV4g2aZ8OwFHKNz7vsH
SHvRV2eDY1XezuwBB3tem4SbixuinVZhneW/ibXizzzk6sBSwHHMY2CMA24KUAyZOxdwLx5B1EZX
0FLwukAfjxjiEEbzn90FeMFBkLg47EXhYEbeGjDfEyvS/MIYrKNlANP5Bpg9O5hCCpgr9qbPc3QZ
AS1BPvO+Rlj+/mcVMHhAV4fRXKs5/bnQFNMwPrjwoEibPZFmhAkOYghoFg70IMvEZ1N/igx8hndz
BokUJnmohSxaoZH0yTwjWoEn6YsZBsNr1ermgcw8xGcVGzcANXR2XI8zNhck1iuTkFzNMu0vO+fs
hYMHOTqYANrDNho4UDfAtLUCad2DPeWc3GPAEEjLNzNP3/bFdPSnA6BE4ZzMoL5ETd/0x6Jg8xsw
63qfIxAVp1cAa8UxXqljl/EITMmIzzfel/CegJGG8YZPqE1TTUS/YuyJwMKK9TMzLTPHp97hwURX
aC+hvVAl3nFPFR9dt7UoeGfzFGVtlcj+ZjzCucvnB/ipwD3Cw+4Rea1dnh8yJ7r8Dbbl1j3vAbL5
ikSkFU6YzgQN9JdJbDpVZjD42rIlLM+sbYbXFrTjSzaQqUZr/fRDGcIqdNWJ6Yy5f3mgJE++iNQL
vfufozNbkhPXougXEcEoxGvOWUPWXHbVC2G3bRCTEJOAr7+L+9TR0ba7nAnSOfusvU8Uh0P+MYfC
/UAej8WxXg099egkkX+dWUQ5o5PEUs/UAFmae3ehGgZx5ViesCfa1k6Li6vG8+Z1Vy46fsWiUAVP
0crlUx87W84HD7Kq2pncjC8iA7Ylo6V4mru5ffSY7D/rFCiayy2X+ogEFnQv8AsxsZs1RFTy4K3W
SY8zkcBe8USZSwVVrJZGOUkRNvcNcluy03z+1b6HzfIO6Vj547kuw1UdVEt0/NmZaAQvI5MJn7lq
AV1hNMaOvUNFV+zXbK2HE5CZPrg4eJKj8Avj8sZ77lWFonnhx0dhHlbw7V3euPwAqV+kfDOh/Bmt
eMmwhlaM/6cuziVnspt+J9qhxazn9dazlerOGRL7u+gUhE8XpQv5QLAYikAMfgmgsR+rF9kG3Obu
3I5PgYmXESGEQLVzm1S8E14cYLsGLxB/s9xlQhHpvLsXk/w/SzJMyT5qRv5wGIkpOXQBYQC7zuVJ
PibF4hiQENKIGc35DfAhzXa7C9iyDKMHWvGxlHmFEk19qRn+8undC6+J/yNEpbpQpJonz5kcpkfb
W9xQ7LqX0HFnbgsRjMe+xaNxKrMA52rMVZje5blrTwALTNcc6b/0loBcxVDxpJaSR8Xz2vUGTtbd
c8Jm16ZkanJgp+qA/N8Bx2IdcqrTNI/rGcnIPy3I5TfW7PTnYOTIqWKozSeTB5ZNCv7E2PmNFebl
ctcThv6Oq5vAl3UtovyS8/W8RzqWt95ETNVqUJ6HOUr0e2yL/ja2YwE8l4Z8G0HDx+BUzIx3jDyH
QwrGRf3HvVZwms3VRbhSTPuA6vpBMRn8oZGDniVMLIwmBeG1d2ZGbpmHnqutyX/ExuMlI2D+Kyi8
7DMZoG2of/my8yrKv2ae+Ackhfl74gnwDv40DeCijL+wo/CkZ8gVyv8to3y587sEzQ+8DmrXjJrZ
AHKd99mnEh9+GWqSdUd5b6tUvamKTylZDTOd0ccDemSezqC2Hfsl3zO/j/7lva7hVqcieWizzDlv
acM/oDMozSZffi0uHdcu1y1THZ4H77dDIO3MiTwN3/3AqkibB+IpHlV90dmcPiEzJw8wYtFzPSY1
JUtomfctbuec2D2u3oZO1k+d06bnUnXlv6HekJIGze4YF4jurDi2DbwAJjcfsy4SUBTN/0m/41kq
mxwQxg7EujIjIX+SKc0pQ/Msv8LQH/rX3h2QjnALVRdPECGpBBjurs9lMLIGuI6gDsoqkyxZpwRn
gyMSg9AdxhRcB7zn5fpcg9/eqi03m5aVV1sHfkR2RhJVf3PFjFR0XXWNpducpVCwQ+x5+jYuWNyl
JbH1yx+qbXQTbMWXZY5PU5CT5gofmd27Wd//cpTUeLqg25+iah7PTom54eBNS1n8CkUxXMssRR+x
nPk7LiNgwD27ziJOEGSuz6me8XzLUvi7QHn5dOpw6CZ3qAWr9+pJwpU5aVrqS8QkekZfr4E512FV
TLusqnP247qjlzD6MkH1VRSBZZItRAxuIpZEkyqtHCwVC6n+e2JEy18wqGnMrsWq6g8CV+wPh4Fo
fNsEGQ7nxMj4QDfPepR4mGb5Tsu6/POmuWfaxy2Y/DPW6eaLyAUyOls88l3hdBiL11Kp+JIQEY91
MJF5devriMI/xBHc7NZuQ0CzeJTT1Qt14V4GptN3xJfnWChNNDEF71YOZ0/KP4WgNdspZgLRrjRF
ll5GWmO08VSAb0eFCzbUyKV9BF8P/zhllqjbGtdpcvTGKOCSSuBtd7DehkbI9EyZVeRGNa4XYX/H
loHFoe4r9gYKqIjuNG1FAeyl5TMmdQERa6LEC3a4FrxDvNYSb/Q02b/cjNP0wATA+4yXiA6qgARx
aCHT4jB7ffI+y8alI6VBwWawhJ+iSSomV7Ys23PTkHZh+tBiwl9KOotwatMj+e0zs9RyDmtEjsQF
Rg2kk77VOSE+djXY0RSt536jtKf9Euf9O+VhPp+hXoNztrQ41RYkiidOH1XhJojT8qQ07nOQuBlZ
LQOSzxnOFAWZwH3RdfdFofN6H2cjpiXJRo57BsdMdBoI6HjnWiku02o2sdPb2hYD0bDXrg3MPliN
+OuwVko+5UuyVgczx8PTAnx8E63xl7PpETQnA6nP2Tin9dFvcdFhze1g0zMSZqGc+KMfkQbpDVc/
p+clrg9nfqh8ytmpEzzvBpemoiryjshuobsH+Gj+2hbluaWO/54gQi82CYd/Uk4txwvw7i+DJUq8
+Lqt/9bpuHxhAajbc7gEejk0pmrHW5c1uJfyKj4kftw/2sFiisxTem9nKcI422dF5XLABLwKJw66
GaUJUfNKiarD39ipkz+4TpjxcUknfNBl195GWRd7gopZ+jFz3XDcIkuE+54w7OgnlE4UiIMmm15X
yB1D3uKaXAxJkU1QzeZr0Hk/4BsJvPCcYUNSn1gWGLOrO82Z0niPQGVVlz1AWyAF8h2Mc3SfImnX
e9mugAmwJ+lFE5/5GidGmI1i6WqXb1Jj+z7H6Rj8m/yp/DDGR63D9a3v09W4VEZpNsXcffngXL3c
jyWWuaH8JuyOqdWYlMWJJWLR2FBWl0zml0KkP+am7mV08Cvpn5I6XB5FN1XuJ8CvCP+kTehjkQYg
tfO7U5Q2+kvGy8QFREc4jZxcsRPElJ6KJh7fMFpUEpbCnEZaAvcOjlCpE5pixgxwdjeGZ231Pzra
2D41Q+KZg87T/s6NfO7VVPrBa8UySrvD8GF4TMg1PBcVqqrEaP+Tpx8F3Lf+8oXldXulPck92bPq
8M9GRL/WRGfmO8WgGqa4DgHFvZlxpJd1CTmnSTOyHlL2VnuXjsUK8cFzoHH32M1gznDKZpBBA/a7
I5fc1Ph744ZFdPQYQFYvzUZzl3ungPq9Xwit/QUHXulDCSstbzgxZXXQ+B9z3DTlmL+ykNk1nLkp
MnAuQ8i6pgJiO+KzaUIs9zigdwnsygNXRvuYTItfn7TCnbgjDYMviBVd2aclagU3kuKbbtHKH6yl
FGIGi33oUheOp17VlMjiHYu+Z24lui+IC/9yi4NufgiFg6gSZHmpkU4olvcgLtMtlWMv/rPsHbuz
UwMBYpSsE2bbhUBaAAa44/+/0oiQmkyjPHv6LsaXuRziuuz/RrOW8tRGXW/OOfcsw0Q4k/5eF7xs
DKToq0lJsB6NoymGkqxF3J7vg9P68hIMEfzTbq3J3dguUevN2dEJhr79Tb2JmLqrwddof4UOkBu1
h7P/rcBQ1D+gF6H5LrEUxYOBq5lwmQT99AY9u4rDFNPbHSqQjW7P/TRPz9naJvQJTALbzxHs4tXz
dCWOY1+o+TxGLTkWoZ/qY5UOrc/aLYZC3b3nxhA2jN4Uvb4HJ3o0mD0Z+rZ98GyGeLlCbLNRtzNK
3fm6gqMg/MCcXbl6HxzEXf3lGgdkshJIXdc4hHO6kvdQF1Q98RLfL/TqLe9vmXXfCSDOZeCCTS/N
GOeYd4fB0TdOhh6Ernd9U7wsTkgjZYLpGgs96Ie8wUz1F4EuFN866nSObFHp3w3jdHFY+34sXhr8
mYx6tFizcxVpV9/y2p0Q+4h6E/MXb/UYh3vCerFqDJLci7856U32d6UGKNmd3xjV/MwbFPZnNMzF
PeU+cd6wylHrUKmFnTwzy4oZm4Sx7XFeud4kq1cPI/vqHSKBJfpaJwwyXopSef3v2YZMPEKu8+bO
ZxgV/6IbmsMBDVYDK3F5lGMWnXOsYyEbFLFOuUy9UkLElr0yqB83FoCwmKPWNsi+iUbwun8hUk+U
MsniWN26lyIOLi7+lPa35C3p7wtd1yFzIYYyX+RS+ajzvuzJ42nKMq7rXRVaS/BK1ozVcytw215R
FqP6NixzJD02BcDiKoCZL52DQJOYHq3llUwDRuVMyZJ/FVY8Fs9AVsUwemawwXfLbG7rIac1DIlC
NyY5zZkR6d0UesNy7zAoyR+cYejzvyt8gL/wbVPCf2WYp9nlOALP1R8DwWPFZ9wFvvxR9H0fpDuV
cjx++lkjCMwvS38dGHX2oo3t1WYchP2lCNTYFWh7rHtxjsaKyktfVV5YNpYlXtW0j4O1+Dy2Z2dg
Azchunlc7MBgbH6USVJkl8UQfiUPc4tfeSfprqC2O23CU+nV67pn32vYct/VkXRdPPzzknx2k59/
LWsWF/fJQBm/myJq5vZcTYYnfEL06a9F088OYbrNnH5sbBb5GIo1Mq9h4TFfOKRd2KA+uG44xHd+
PGLn3nVgAMNHB6I0XJjIo5qnVjvhD9eOIBjZ4sHHd4Of1MeZEeXwBnEdNy+t6YbgHmIsojVN66U8
5Y4v1QufyfqMhS1UR2Ji6BsKZnmv0cI+sr2qSyyWRsjgtXS6npLYqxjTMftPskuLpGtPaRSXKM3R
nFzq2RmAUjoL5VwG7VD/iC0/OMVg43rJlalGlp97ScILLDzC2E1UqFK3LiDF6dHvy6W6uPBH65NV
5AJ1By+KdXZUVTDbixIq5a8+zewrfIZ6K1oec2+bXk/Luqa7EEWVf4FS7kMOa6eLlvLcxCH+eeIL
agZEaCuMIzmvI0+dxRD1veQSFDTERxbRuh3/GLQgSAgYwm+Hix3bpGTjXGsFkFPddfF+6oVaH6Ym
nVcHTdlllpqKTZtiNA18Gi8BOlvTzes5K2X2t13xjeIgntL4sWtr5kSNgsPjqTIQTyzlo2zGwP+G
Y6SLd76jAfWZys3PtgnhWnTvrI+xgUff9XFsNfEhs/vkMu5cjwmGE+qlLnhqujJYrm4d4ymfR18x
2womJouek7i/fKJWoAlU0EiWeft+cVS1wbUpBDKzjobso+ClI2pSdK8OqWW/PGotTp3CBaKNx9Ic
m27ielwqLtp91y+M2Aoz5OdA+6F3JEsA9Y6wA1Xe0pEg8JOnQ9o4b8izUxhXxRsjHrjoKGE/Dla2
qfpRLM0I+mKRTXb52NEZ9WZL5+Iu9P+jKx8f+jQmBmGZPcTcuGqTz6yBFt0n+Qw5uq4za3vGPGtf
DcsAm30yb4qbqC2imBFd7XG5pvmRyBr/B6mjEFc46bH/FRPz98BbonVflZ3zyzhk7xxtqJ1fcl5H
decxUVkJMldYN7Cdkcs+Oe4VrI00h2Vrmm3CCjiIQIYgYaI2yICJSborCAj9ID4Kfy+hKN50yZzW
vVRoT2/buXi/9C03YOaCa5KT1emrqDI6RCoGLGpJFIXeLmWy/8EsvL5pKIXyWI627VDQ2+q6xp3P
7ybw8gCbFd1i5SJQAddy9DV5tKumMbuqQa+3uYRo3FmAHlLrpzrNcFbObq9/CZLA3JY3wx3mxz4a
4pG5HTlLR4ZseX+2BbdgdbZ4gpMW97qHclUSZ9Il1yhapWqpLxuVvriLb9SwHxeQ9tNKK1LNzFmH
ZTgja5TuSXZRb79SI7LgrmcAO53yZLYJhc84qbshqfG/lejRjCTr5m+UDwEYAaayhzSf469k1c5v
ijI+k4k7pDosbA/OmaVvFbOyPkVTms40HstKthwPWO9051CAgt9VgSPVRzubhDmabDBqGWfM7RUz
MM9Erhd5zS1FLUgbPMQudIv+J3oiRXW4UuVeVOwRHtdyx3gHehFuFUtahb6tWmd+/QqUgi9tco2b
sWZ2dT1ZX8q8mf27COKPlKsSiij/yU6xMX9MxTaFPZa9ThgySQ+ZGbMIlHRe0tOFuJ1ojJEi7CUI
cPIGL6hI4/q5xiz5gZ6J0kYcML/UywU8qytPUWykh9o8ajy0sVVe9zqVeDKqxadCs4wxbi2oUHmY
dBarE+c/XJlZXLAISFi6tchmzPNA96iW8AvY+QeQU4RzOQQe28Ut2Xc7la1ivFdQm59A43l/0+Ns
51NSydq+WVrfh6bI1n4fk2jEXSt6Bg6lPxly22YfM12dunI4x2Jw+h9ZaPgIYGjDAMA4CKL+Lg9G
DBLTUK+Uz7zFIECl087fdgYSuU8NwT3HnOexeZcVNdpRweVgaAid8CcuDj64eG0qmDnhQfDVyeDq
r2EuxENPvtR0bhzbq/Mwosc/cfT07rxfycjDOAu+UEMUk9B98giWg4Ynr+rPMqSkuPGrbXhwRrI4
HnhwdMvYNdf+OSRwb/jqQTP+ORJllmn/gkc+pfz+WruJkAyCGhvvosxSrh9uoZd1Pw2OiLDD5E6a
cD+F+nu2WTvdYcNZ3LsV0vIzHDrF8sMEEeJSYRaWZ7k63VeQjeNP1E56jq5mTTz21KKtTquvp/lM
Cl6LU2dK3rrGY5w3oqEVJ+MxoT3ggjE/GLCG/1YJRLrvxbRiRDTT5uL0GX0sqVi+amtJfEHpg2/L
N+ktLsNGHvw1Cxu8qEqqX+h4/ouY83h42DQo8gBn3cGSkxW8XjFnBmc8vc5fbHbe1RBZah8Jj8Ds
3Wvg0N5fkRrhhNAzixKkugjYaHsKmcrf9UUGXR1VmW1u6aB1Q91U4exK4ibmUh1nKiYoaerTsetR
StBwBVlXdNNbTA+H4CM6K75JlEe+nAQ/ub3ybvvRV6rhJXZxGgCooS5xpZGPl/zs6YhwZqAuZrt1
aKhszVzzH7lvi22Pq25vOJH1p+dEy1vjCO+7cCL/vzhCa/vrCJVM14L+Hd8fdvHS/k5tRTmih7JY
z1vwijrgJ2TPOymEtG5LB6VzKQknY9QIinuec3Q9NDaS21anflJOjIF0dmUZnH0SxuBZ2DEEahq5
YYpiPHDvhaQsXcc6zFyCIX3xA/d17B0YLIpvj8S/5JQzKvC3YDkOwoKa/x1tcrpExar+LiRfvcTE
Dj2SNbr8cwrqoh3Jh+SkTJsBbpdnISkE/lCmZIUR+fIo12h99Yxx/ga5M6/7WUfJSwbV+MFubY58
5uPZscuE/1/OdHnd8VNv01HSHx5WxtZ0INyClL2quLR+3hN9YLKjWwZcjO2a9S+JnwZPHV4UAscI
scEKXTHlVe3g1wcxiuR502gBV/zQRdIamJMnM2xkkCHfOA3EILFQWfUpeL+HK/IXI+CB7B+4ikLe
tBB0t2UfyWtJYORDWTTu64itajmabN1KGVy7at/UKRkO3uo8EoBif9qejQlQI0vnglnmYuZpqvKP
ICD6DOOLQoOrchdDe5NFH2FL2gPZmJn7MzB69Ek41Mu4IwQYmreBcDkYMxq1GzzGh23Xpk+K33FM
5wZ6mj/X5+GLkgTpmWv2O+z68jMHGmVYv0YzRUknXeJt5o48yItWRRweqAp1d5+OGT+eINVHnkQ9
WnaAuwFCYQOX/aYThvIoseUrnybmljZxgg9ChKZDFtZgGH0uSv+P1ttQfq1q70REYgHIE2++xoDQ
gVfyGuhBdkxxAufeelVyclHlSZdZ+XQ+2fDYs3oha2sJOxtVN7AfjPzkZ/nDE42VKs/DwpZlFHa6
kBumkDniONbtqzsQCbXvyXR9sMWSEO0Xs92EDMPAdTmT4QDQ6bdzv/K7uj2F1nTNczGQfHrXFEM2
oopwpQDySGp3N1hUdZgU9NUdsAuqqFhjZ+9Jmss0iaP1hMNcvsNguQHQjbbZpV8Bg3ZlTcYEdSx4
3N4Ebn+roSxJU0NHCfb8rKn9g/gaz+fGsC0opjN3Um862ylkIr7LRN3+nwdk+iZ3IWNc75czUlKw
4jW2w2Vh/IufZfJrcQJYjt5gt6P8ZFUq+hNyTmboJHuoy88O/9A8nWtpOlo14Qf/RnYyvERCsEga
sE3md5OV2fDqFFlxFTZixMag2v72eWWTnYHwfVmlXzx2ZB3/4T83y6HzNp7NAB7wMEw4AncYh8vq
GZpQpe/Mx7D58kc61YslBSQ+w6fa+EiPU0AmFoFoML9UEARp1ffndCCx6ED6jfPbxnQGe6+R9jtK
0RFWZllLkz25eY0re8Li8N2ENBt8YQrTuB3mGLe/hKngdAGfg9Gn9hUldDj64wCcSRaIzg6TZLc4
SGYDnRT2edRcRwIUAN9gJqLDOKRe/CGbiOEQZMuHICL4lGH0zI6YtbF26xTLwpkcR5wBVcqdS92V
PMf4J1L63Zo5buNZ/1JNfTOek5Lwpq0q4VsqUXdvfmlgIxbBmlLqzDS+q8Eig6uQGf10o3ul7+ox
xpuZpSlXyq5UviAHaKyIdt3zpS1fxOolF3JcFsLieGVxrQ8uwVUaXwFuD13ljx3qDEJsL4X3oFaD
sOoO0CPMpjC5AW9GjA9M3KIxOSQCLLt4qZHVU1Cy9xm54SxZYu6C8eL9O6YiG95jQoX2fZea9hNq
n68wqZPoM/f74ne9MrCzWlbyXBb4aXaRCOs3M6rqXYe9Hf/L6iUwv6C86MI6zHf9jutp8+qk/Tyc
V8zd+kkifeqHuqjGh4553RH3VB2frYk3fmHwW/+VJB7xgshdMTKqC6zwkApTdBz5JXpfTmP6w7LZ
92rWDUUwRBadmFkF8lJmNmLS6ZOV+tYGaSZPOLhNcQ51DTrFXslV7dg73z/3sHLcAnw4FA48Yedo
thjkm5aRPENvn5HNmLvdL7NaTCDQU8AAZPQEe6hL9I6xK5b/5hVj+9WARzMMWydxRu9tn2WvbPOw
aezzXioc2nvsxZF8KuTIuqMYDWQ4pVPrfQpvKc6FH2jvAV5IIvvXNeXx7Kq+PAGvsHrEi1CQ/wN9
oCTGuSKe6YerzX1Blu6dbKVFrm4crMnPubuMZxG4iAo6qEt1ROJqnPsZZPzeQ29+Xvomav70trHJ
QbhR1nw5ucWHIscyupZkeDbnZhqa5hxhiVQP5LYxoSFXSH8bUjKvkErgKwwsy2DfOtozp6X3wIMk
vGJJECe2s+Pqj+1j1m/sY6560z2z3JvpPA6/BP+flvl7FiHh41uAHjsu8IHhlRM+/CeNL2BgsYPs
GMDNLjg8nRMMP/sOQTLm8oxaTGTFLiOf+BMwtJjOCXaezUcaN/2ljrLWkP0XiE788Sm4SP6sO+8d
D0H4DiJB5UUblwW3yCGBa89EBLNu0mLVu5/6sZ9OhVrB3XTcu8W1VaHD6C4oMAZkPO0TdpoldPBl
ZbRMc+971U3YVKynqi0KQQz1Vpt1ni4uKsqrP4i+KE4jUfEAR6wRhssMEv9HsyaQjhOV/ZMto20S
O4buh+8O+DjSKVXwF0WaPYYJEsvvkfCq5MyEnFJ1LGEN7jR5BPeEyDCxikXTjRcdrJJsw8gtsHUt
MyX8yazsgSAr0ycQIWwTBt9dQc1DQGvHCiWYgj5vTmB3ptqT5EAgxuzmw68WM718Ir5MDE9wcwTT
hpgcToJcc/RkMzdHi9MUD6Kp4vtElIqLhIRMjE8lnc22QMV/Wco49e4zWyKYk5S4WWVoBgVmtEFs
fHRNBo9YcgVGPMQ4ontt/5JvHb4TxYvzosxCfNs5R/RPFYUc31Xbrs2hHFOuPGx0oLKgitl0WAoM
Kxrpft3ZyVTDtVAkAO7LokV7Sf1IMR5pXdmdHCY0fNH1XF2zYAWIqwWgWz+UcXxc0oaQz3QwzFXS
gBuFwKmaEsvXWfkdY7UsdhmQ/LOL5AkNir1rTxAAXhDTU4ATW+yNZ2Kp/WdSWN16z63BQYzBZQNl
U4gEPp4ear1J5umlxV0BBTES7bATcvu7KhospssL2Vg72nmHkFsE1Ff0GUoIa6LqyE0PQOOzWeKH
hz3E2ZVtKv9sV6S7C8NJPJOeIx6wAGP/ihtia6AUNywUThQCuziTIQvcTP0UBsdeuDQFwm1AEriI
Kn1y52HKj66bZjUEVpV3pzoz2ZNFN3jJ2tS+q3ilOA2nsb1Zv5OPyuN0gA7MCEwI/C0QAxWVrQow
3+rmTwTqnQi39H/JbBKELBone6tbIBOKa58/aIFIEo/Rymh3YfJ6hO1NqwvnZ9nehL/Kj6ysg6+w
gyQjTHDZNDQavYspGADt3WqOcYh0GR+ItbhmSGqfhlvqOQVClW5wiYyw0MfUY2AESGQTXM4hLgXq
vwDbGafQI19a9aV6H54G/56UvOaT/8iRgb2s9QuomkjzLZD6jucKU9ZmtMqb9IjNdxvktFswjCXu
ckatnPMfyxRHGFZ7Doi9mlsIYypnKiXGsz0D2UYV+xLX1FUHFedglI3QDTUWsb+C6KHkOBYBR/QY
rcmb0kP+WhOo9yOpVRbsVBdvWMAaq5/juoU5+EPHr5WdbH67EykK/N7kU5YxbgO3Ew+SKdF3uoZJ
cNgEoW6vYyJ1d5FhCmtggd6o8kV7VI3Hl0Erm7+kY54AgrW99t+WNnXUhbwbwLVRbORPJpzwolxF
sgBT+uoPCRArkTGMhr7dPgH76Gup3jS29++aTSrmIoGxEaURkfpDGRWgClqgVe1EPAJeZjVzfeX5
/J1UL7uMIV0Eo+zUgG74unjL+2WsMA6pAAgjS7eHXkZcD+W6cMrVpJdzQZsoqs9i6fNX3W1p1AQ4
cCQS1IQ2DRw8zoIZhKREKrB1Eb4Ghbi5AtNO9/MxRPcOjiJjYHrYFrt9UVxwtjPMwAasOZZfrA8t
CvDIT2MyoKGaO0fvEel5Tgyo0LeTLLQTyrFgaPhNFMDfov/Luq7JCMEK/QtBwwiBKRNldkBEQ9ke
l1Yv/5k+ARFUZGcCrbssl2Y5ALPuITHdveok/aGsnOGL4Fke8DJyCIyL8g1PB+nGR0bzg1sCZPGP
vwrWKhDu2/4YezQvfk7EyQNzFQYiZujcj7QMi98+bmu9s54qPFYPWXGXYZldz5KnDUOs0wZfwVxC
JLk0IgYZVTnNmd3wEI2wxOSbsPRsyu+snvt4NxZDmJ/yHv7t2HtNUu6Y9U7VI/Q7kGS3wnddfDKM
7V1jesLbs762WIdX4S7X0Hex9UDTIJHwlws74FAim/pBMPNM1cTfxR00x+OQTAjomKfMlexNEEI9
iPXeZFQ5J5oum360w0JolVw3JdCL3A51s58ie50t5wMNJz8jRbS8ygJM4GA0HQzCh9MS3pFte2ti
VvJc3VxS8g0EV5LJA5oJXSjZlvCg4zFYTlNLpbRQMxb3QBzdwutZKH3RtAYR6Aj4Tfngz6psPhXf
gnoKmcR1L60okS5JWJX+Psso1+hUolaYexEl8TQiZ5LSeQ1Dsl/vOGea/JnXYO443akN9+QidclT
WFSQDaCevXtha2+ruj2xfoKQn9TybdIUWsIlGHf/ZYGbYG0YLjmFftyO/A8IN8lze5GD14zuYXTr
YR0uIRGjMWdNviWRpGk80Qp2rJK4afanLGiPiS0PMmCqPx5rQKLOPLA6qkxf7cLD+jR6PdnHKk+Q
gaFAufyvQ8FY5ZaR8i7uLbK0cyRUifaGWqTszqNHdp4mvNjaJrsrQ17BEFUEFvrkeqPBFIsZkdH7
HcUSDNTeF/h/sSIVTGO7S2ahy3/W8HkZVpPO9S/E9ZiuPriJt+o/7uqiH/gck+VP4zfMoI9AcZK/
e5BVnX+L6gGXqVghs/Z1VI/k/KuZCJ0T7ZPvwCyOBr/gyCeH6TMBtYLnIUOJZzUEWKZ4mCa+flKP
EtoPWI+JZn+kfsCFknm1++D3vmJ+0M1NHrOPoJjT36Xc/nnwg1I2uDdmLKjwPmVbR9+uQ+YMeyDY
1nOYhGIMoMqJ55jcKT94NO1E+G9Wjo638wvUZyhIQVblfTqXkXyIodJJn9dDSCiJFWHsnYuhKqJv
srmSDciEdcNAHCxgbJgZ2+baNXwBG+Ch/ZQvCVvSdVJRS75+vXXmsh3pcZfSbQj+8+JcTJ8EzU71
s2W6Xf7L0FkQVZa5XJ9CQ/TwZWl94GsGd758xFDPOeI2hGi9ZANZcc8EWdVgrm7XhI89CefOdQI+
IK24CevwTYTGW54zP0Ruc0nCKQGqzdDuQvg0c0nJg0JSxko+n7KpCPJ3XWei+ZZuu4T5sTQeRSp5
hNAicE/Jg59rMgkml/CpmKag2/OwLu11jiuGk4sTT/nBeqwcJOchbP+MvKZ76Bc7/eTuJCwpyeVQ
E94w06nuSDfEtKTIgU6vY4Mih4Yug+UPOLmbjwckIOOSYrVB3cOqRX3u8OBmjLUb+zoGEP17Fbjl
ByI+BQaLvTCQpMKHVCZyoUKUHoQ8MBty9B98wtH0jpIRIJmAPzFnKtNoYT1vxJfu/h5ELcZf/RRo
4pBZ+jnUZ3/11oGYLT+QT4zTPMpKn/0Zn3XRtOUP5BEH733BjhjnKCA68C6MMhP6zp+jYcURjaKC
GD5iBr9rUZ3Lk40x6eQkrNlDWBDQ97Oa5ZBeJiImaUNrSS9LiFhnzMnEGcH0GHcz+vD/cXRey3Hj
UBD9IlaBIAmCr5Ol0Sjblv3CsmwtcwTB9PV76Nctr4NmSFzc7j6NZRyVj/VxykyxMCSSoWJgqYvG
XjW3+iXmATegeJjKoppCXQ3Ix0AwnDAgjIdusZ48x/PI9mnJZDL9WAjvggVMsi75Q+YrT+5JjBK1
2vpCsEE3KbMI1HgiKwAbkhty0eZA5LI8HBoIKBUnKeVR4450lzffwXQMnO+yznC5Z9zjvWGvkxhp
Ax0PxSK1grMKY2bPMILtAuyn1H0E5ix0lxdDKhzF0Gk4nCRVcM2XyB0b3PNS654oEqEhI9uoHX2x
DfBgYwnTVW4tfBRpURTJK6yAtv7K6hLH4oKSKV647WK39Olbyk+YDkb/fkHCr8mFbWo2OwCuEbwU
9RmI2FAk3MsWHfDWbtRdxfNLeNr33M+sEkI8JqN1dmEWVcPHAkGBpisyD7nHVxI2+he+OxPfM1Mt
zaNsJqw+p6XHecIXt+En+gojTAZP3FPSUwO2cbywNOAT3+MDxjZg3aTRL4aftg53HkPpgHTr4W7w
5zWZ4RKOGVuSLuJOu6P4IwyvbRHN9tCWQi31kT30sBwqkqHeHRuXuX3ObLVW5oFmBWVfsqkao3KP
yg1ZYze3CfKJCOwML3YlNZG+WTZB7d/KxLjiwEuIuH+m0mFj+OG5hHjqaKQvIkAcuzDcWFMkGfhJ
qD8Zur7UrukfV3/lXSJBai4Xm7ekt4UKhmcfaKG4Gi7/Pclu3Xe3hsT9px3gwtwlXFX6T7P2nv7R
SLo3DxpErrkuIx7OF9c6ugap4a/vRNM99zjpbnHvqxSYwId023h+Si1IklNP8EAYDE6Sl+nSLEN/
sUCDXLAbAzmOOLamuOmF2eFKIykhmM6aNvs1Oa1T/FB6cZz/pmxlGka45FUgIRQFO9Xnvh7wbSIA
H9cAW/zWYbJlWXJTfIFmAqKQr+IoO/pC3zq5jusjsOuswjtR68jDY0Q2rLyAkuJ3g7ZkfnXgvxF8
ypx9qwm5bnL/EKVvjmzJqSLZpay/b36ydPY0DUHwxlQN+U1I/oZ7zaMh92plE7OXCVb1wwQKJ3tR
NSu1DwbFcgNreW13Eix4PECdKfcnwCntcgbshEeOC7aPF3/k/jzvotzDPVUUfcSdR5jOYQEyN8Sq
ofd5AQ9/vrxVIq+cJ98ZG/3guyzGeP3TZpDvGOdq+w1vV8FyeoPEYmHA6kHUaAlfsjwOpyvRBXkj
wQUMBPKKJK3CHon3VEIDGV40JRLrv2OlCYfz4mpwuf6yEq0RY9ZFT9QAkTZioxJO7zl6mdoeIU/t
IP/HmwAQLZ9+lIzceZuQV3MBI7Y/TqOESuIjQEVcCljunnqyxytZ9O1k2Hz6zglMXhxgCMj6cnlT
/G8ErHhzrPeOtEQRDI3ezu/EkQWS8IRWfFmxcbJTIb5vD3GzZPqnSlDqTi7Il+A0x6htB62iftOR
oja7GsAn4Wfj0xKF4sXWb7kn/edj3pvgmjtH4sPuwWmDoTu1htgzdB5g5XdVF7M986E12d2E4e5H
F3XNn7Dvo+yoMDfXnN1e1v6OJ2peFlyH+O/5GhGcnH2Wk9lUYsQZIEUduGJVEgwiEOEza5i5PVMD
wBuN5jPHe+D7yks4qTvl39TYoqrFJNvFfRMi1tnZiYdTN7p6JjGbZM6j1BW2JChN0XAmwgRx2jdh
Z150hoXpau3gpgwMkfvJraBwv7RbNO6PiTxsIYGqgvqsFixAx6oqWCQJ+qK6h2yaAKHFHtPMTVU5
OzMO91mQ4/Hg58HAdvFuNkseHjrldcM9DuTmD31f2NAkr8gFk5rkZdOuRUpqSIogAEsGyXw3j2vm
PwYA69Y78gE6uyG8FN1B43fA86tWQggEy0V2ccGKlWcuHCQ1uSHPrvMD2WIofwnglOpuQipCjhLs
U7+1jotFPJlNPz/BHwjeTFtP6shiba7eYyjBaAZVyxFixpG5UflJhJWibAxJm5pl4He9pjIg4hMm
dXPHIqlc7hVD73THezbvnrl3cGFPBlx+MWmu8E2UHVdwbFkQKWJ2owca+5BidJEs3m8bDFV90fWc
c4kNN4zvIph3NJdpgbCoJy6mJiKadUBBL+UFonOR3sjEx+bFkqzs6iPLN07RpWzRKuyKTMln6eAQ
qDCxqgtqbWl/Kgcp7a9cNN9zxMSGFp4aMyAU/Wyy9YmTnZgPcYQm4k8jKHS2Ff/lS8FvCS+L1Tyo
sYrACSNhc5PjdCUe5Vd0+Fyk9iAxdF24+n8G6xIMSNoe8FezRAO1bN3KVyakYP2GS2oRLwNI8194
HY05mn5hApFxhUFot3h2cg8l/imNZWad8cQ2a/7UuCM3tMWbiPZaxLmKp0G7nxiLN+NeA8eSgbpS
brs3jhc/IRUKlFZowP1ZL5M3PyIiKHGx+GXsoZjJRt78uhPlGTu7eEI3SoJrmreMuhkXyr/TvJle
eVt79qNYTa6fYMKyZmebQ3Re4LGqmewNh05lbZ59ZnFnHybVEEHpc7OG18LdnHjgVxgBla4A7BVu
szXCNAP7cNwsWQxKbYvaaW9iXZKFCRfF5t/12k8RzPeT4/vvVil+CaRS8y2hJct56wLJqUeMXLEU
xqXWPszuMLf32dgXBUsxQEsOem+5nT/ZzE4c6EvpgQZjY2eMOArsLrzNcx3pPbNvPGDSnMxvD3tM
yEUs55AtvVJ+RBz+JLXppvrBcA/Ox8YjlESdtKScQjFFgJIGokY2p11jx7uM8mMPG/zwzMRDVop5
ylNHOfpQob1acdntGZHsjbYHdLGkwScF9Ceexl/Si+lfi8vZDO/0+ZTiLVfEQH4U7RAOFDCigVPq
EztIBSwSo+KJ3MIGop6T8raCYT9vJXrqGsmI6X300GHe6lYFHtM7zXY7Hlu+OKzl2LzCsHSLP3hu
ZXw1TLzrfaNy9UW4BkKn6oNcXzGdpl8xcb/0RNehK2jtqfmWdHkv/Dsysm7wslTQxn4U/LXHx3Kc
ZXM/x3LtfggybZp+I2iy+wyUbkBnhEInNANlbSjpHiXL5y2skR2MIHsJy4rlGostLFxviDOahy6g
6u9RMugHZ2MlxiKJxRyjGIs7/PwKGkNVlZH+LrrV6cZjY2JVP1Gf1bt/R2+q19s4pIEHZam19DZx
6Ru+3HWGfGexBHuPbEtrbtXF5FfYuFG8AT3YzjL0N0E3L08mW7ZABsx/6npm0VWPIPbZIC1hA72e
92aw/PJnn7W9hkFanrqIQPZO1WMoLtxwva0CIMgwaA0+DPEwS/z/UPqUT5UxwEggqJDLuAC5cGo/
8MQIQhliDuZLEqrpvaoJGkJ+lNIwGFbZyWMWKc4kYLeVE+vV38hewfBUcHOlWXVg9DjAKZXy3C1I
Mduih922ppnjH1qbNIT2Zf+RODgZ6EUlOi2umanH8a7Gg2ifq9EJyittV6xyhJt07JgyJYPotk2r
yY2XCYnbpAcsdclySgAuTTUWQGfb2H3zASkO9jC1+F0PUJLm5hHH5FriQl4j/y2T41TeES3Frcq+
3zOURwnhKlKcY5qHfwofJ/89RyHCDQkp9SV0O31l0PbLx5YOAf9IeUT+pvBupu9swZvilJR+nD5p
Gjca5mBmJv+7UTQUvRXoN5/WdT1TIDNWrnOMubEDRahFkj25qud9kRmx1QTkQkU3gdLPp8UfNrxM
GKzmT2VYZPF0xGU6vDYxE9te00vjnjRVIu0rFyEyudiDskFjZ/ZcoBAei4n/Rg/Fis2yS49LCzhq
RqGLcv26sNIHXe7xvi0MNqWkpzQ52+ElRABCGAfuJCM3heARcnt6JWCYNheCNERhhzkY258L206N
w4pk2HowUz6Iq1AGJjs+F5YMoD63V7m7DcRZmI72wKewoCLgow1fK8fdTlXreeM9oVJeFZNX+OnF
y6HavomlVSBcG8CN0Jyhrf0VE6MEisEKWc8nqV4ep6Sa3LdoUSwAfbxVwZNX+by7JszG4SkvZ3aw
wutYLJWx1YLQZLGwzzQyDu5RS8hP+PgRfLIOvU2eeqV4JQPwWsIzO/fK5ZAMTJUeJ5Uwv3d+yFJm
8IhBH+AVCXGolNmOcw1Iszu4C70uO3RwAHy7tB2JzXBI5+sTLF1/dvbWpcjgsVJ4cNozv/cSPOBk
XtbXbR3J96oK6QiwYwspnIWTpvuQeAJnjyqSebosiJ/moXeCyn2RwaJyEANJiLSkGgH2nvq94dnC
gykf5KgLNDcC+wqXDC8WomkmD+d7/qwwutdREXf3A7GWVw8Sv3P2siI+sZkFLOjz04u+xOK29UGw
XZvwtIzqgaoS8itGbBPZXDlsKGn3na/l7I3dvU0bXibo5/mNPcJGUZOdZacPbrpQR4UFZTPed9jV
sWKyp2jaDedLkShWPqoSETyaLINsPg2uyZ8ZIsnDZtU45Zy0RMT8U9b6tjqAREhxIKm2HX5ZHfmt
e+wyWx+XMWa2xcMJWRymfNIUhyKt5uRH08vBeckh5XkX0nFscsVE6P+Q4folmVlAl0Ws8zi+pc3L
8W6aW4svMYNu8MuSme/48xHtWXquqxd5pwIGF05kXn2kHpdorJrjRLcScTMnKsSbncLI/qIfVz1b
DRjgjTnSTx9D7MWze6kr9OAn5hprPvqOveml0HgTcdMxGu1n0EKyO5R9voEVxLTkt5WLxgIOg7vA
JR01t83JGyFRG2qs6JPMS5LBPtlMViAKOHpSQbX/BF5qmrMVfOPPlCtzDnCq4MfB3NYHt6ysSILR
2hxcu6WZFoph6PoMEVnJkuHxjFZ9jX0CZeeJf3Z2h/JIqnbSE9sBBPHU+8lTG8QvCFE+IXjyd+at
ayKIxJnro587xewF3FNbvTyKNfayt2R7eR9hMejiFvugJu83SjSuCR0CA4fwnAdnOUBYoypg1f4z
JZbyV5TFTfveDIA4TtbKMHqOZ5KsO2756cBnjqB4SirIAy+9JU5N92zBolYXo/sbERn7Kckn7HQT
XIryTs/Gy264YQk8F74/qfdxjif/qZTYZt1+dNZz1M0c4aIz9lq7M641trasnWc/Z0Qn01kNQLq9
kaqLUEJG9qjFxblOf6PGeiEbMCtUXf3rdJl7NkjjmNNzByYDXbXoDLuUllFIkSGYSYF6EuP3gfF3
bHAiVvh09h0/+X6f8EnB5RlIrcD7xYQkoTMFUOdI78fyz+g6jf/M6wLUrIBXmh270ATdEceEkUdQ
fG1/1bkiS8pcxsFLvR7NUzsDo4W+4LSjP8DMG9i5aIKSjo4p52NAnLSaQqaqK0+yC+LsT9WzZZtC
GCn3ihf1E7Advj526yp6DwLKTAFuoxxOd4JuBaYJl2XOh2KdN33RL4NS1Pe4qI69sHwTGBqcxFJk
aZDA/CDNslfMGSr7zm6v4Ys1WThVOZ6q9EO0QDkgMTLQhQZb8RZDWdATLbCht5pTN2CnI4ESE9wM
2heKh3lRcRA0HKE9qVfqwdmwwB0/KqyqTXaeWIxhfljnsG9urnVt9NjRnRHfoAPCRcsI2GKKCcde
HEPI+RU08SJXz1BlluCMkg1Tv4K0gfYfNALAU96FMMxYqf+79ziSmLZuJAMdkF1PsOB2JltV330a
pAPvR1c4MKxbD1VSuhVbtGNc4JCHDhVqDsIFq5ykncPt7FuF+T57NwXweyg6bFufAC0gr+y2zDwG
YERleRh9NQNHw4byw7M8wAw/RfhEV0PunhEx4BVMbssdJiD5Qy7QYbB6B8WDPVb2Y+XfxBRMFC0F
bdm6O7YOPFm0v3GJsdTHgkbomMourHujB8HsOf3AqcOrm/0OEX6gKd6TJmK0dpgDAwrgcLuNgLN4
ZcHDGipvXD55n4TirZYsyxIxxIQum1KAx1iFw/w+kioPf5h0k8JTilC+K584+WGdUgdZK6SN7sCO
HJ9AIP1+uG8bb6akWjor38ukw0BywIHjyafQDWQw7oA6U0rJla7vL4UPxeBhjUoDAQ0C5XH2exZh
eOtC6v2gD2CLXxdRB0eQAixlZ2TlBKPB9vxfktEI584KN3tgRcOyKetXt3vQeTX84fQq3WcPYYZG
3jLzyn+p7QDYtSxoj+Oe5xKCRkaMLCl+aHzIjjmEj+AoWfosn6B+VH41TO0MWXpbhZpQuvFflAGW
a+DGWXv09FtmaTqQpZ479RJnDvjPi1A+HzbPTsnXJh798j7EOuDuuSGRzePimvSXMMwVu2zCIknS
XfzUeP3wvIHSglust9wecNem/lJYRsTVcabu0sCIS/9LlkpaGNyEONotNuKOvwY61inoxuJs71gn
DXDw9RwkwEVGt1SvSQ7/O9tp7QzMpum8bZXVwmqfzh9l4p0Bkr35lSufH3vVz/zFbmrtm6Q9kVxl
s9C1Ae+sLNX6G7EWX9fHaFZsBWvJmPiJx0XKb54fcntYR1s4bFX9HmcalN2wokQgTmn5oboqUd/L
GC173FMtxYK7iyt/ehqxm1Z3M0W9znfXlthtGrsSODIhZ84LYSIEEaHG6ku120lXL2x7j2pk6XQe
GnBmKG+1V7zgX+abjoRPHH6klmD9pASU2pZlzmm2hxxVPJTNxOPkT2kcvkdRkHnvpqyBe4CrcN9x
aTjRR9e0w3tB6hVR16mQ8qLKQykb1ry5JKJlZapnv6jvKYvFV8V9CXc1Wyn0NbZLs3vIqO4eeOOU
AbfjpluJOTBnOIl5x6zW1w0dAj4yHCoqqY9zM469fQaoFPJnFJ0vfwY5nWW7gUpQthZ4/5tHWodK
Au1SE1+BmgYZlEpoQQAWZ0isVXsdKq4BaM9ya+hFy0J/tUwngGQdrCkxsnq7b6I1wSuFrtzcF0Mz
erhwFih4x0q1UfTMt4c534RjJ88hO5vppDghoINGncUDQDGuoOd+ks2nwRaApUqRnX9v8ooCZSrF
8cxQm8uKd3GseMLLu44uezbUnqMKON53tRSct53r4FdVXCrRfaMCt06FgLqmJwFGOkL6yFX9rcnT
/CM1bNgIZDpQL5nGBwjen0Ts3eLX0qLa/Yj0BIT2UJd0Ckt4ldQEkZeng246se725qvOTNTe8XbE
aH8/T675BkNvqWgI852VgoSuCbyy2ScshzCE4PZeBc3fyQQ2KLWFCxwPjH0LZTzym4QI6Jxyt4OX
xCEYI/ksLwkZpfVnFRQk5QRy98pUwGaHEFUa/ENCWnClP3lHlkweAC1W8VizYMKWz3RSchMDoYZ9
iHImHh0WO7n3wdd4TL4SZM92X0zEgX6wqHSXOzCwq7NXcW1SXNVbBoIXZT/9Zm4BkUILjsxnCgRr
ZrmviH8CpUDIXUzzCOTAQRVu2ecAqs2Is8GQAmbwIZZR7ygXyqb/XAg49XEIJoqXd7h0NnQuE3F9
xByHxgDnd032ufKrL5vUmNJy9qPhpcY1/RfnJ4AzOnHMc8D8Lp8dSbj1aZMqxx2dolgHBebwRy9r
KORJJpll33lUqxycTyCxtmIyXggN0I7QYFEaa0OZFsto9q8xIXia0WbnGmK+5qGfffmScfryWPZM
pcexBwV65Uc9278Jkbzm3vd5JKAASm4SdCGyiVniba3EiZh64F/QdIVv+IRTVmLTfoytHG7IrV17
SSHfUWEsO9bABCtidR/zokACNyC5yfvS4U1ceNHrmfYXpP7MZjTj9aRdzYPd2urR0wNfP6DikLzK
aqozdmMw5v0rHkqMcVGWyF/Cw2TEf66totttW2iulLBCdCZZfXWGBBtdkub8SW40WtSm0kfACHQN
i4vzbltlEOINIVQWwfSE5MM4VfXAkvZcpwt9SBKCOnCRh6H9Kx2SE3eZk0UQlSsNWAbbH8LXXUGu
DKKgbRr5qbyercpZUvCS3Jyux8pkKsljyn6dFylOlUzeN8Osg8+uUoMoIIwXEaka7l7oxzszN3F+
oaWL/BQ9fLwPWJuwV+Zo5mo2DSPOwaQlznhpWopO1xNXGmwYsQHl/OyMoTLUh2GdGqN7v3AmQTbd
lGHGfZqc8eLvvKoKI1I1TAhqF26BQfYdFDik2I6gcer7SQdbuQUWJDnUMG5WTF8Y3YBovam2Z7V7
iGJusfd0tXkLri92ATMUMhT+9D8KhmuVXCY2WJCRcKIo90jQcGXq8aYmzr7NoKo0t3Z+nBJtvk1W
2hkz0ZX1u004R1EVQdsk3VNQQF34Ugy8qFQ568Dt/hm1OuKmXseAfLm12Y90JO17K4elLaNjNsbb
WyPMeqpzuxlQGuVjrZ0vojbBSDmR783DpaXaSDmHhDxTBb4577r1mRHMc36roK+pnUngNZWsPvDE
48hpQ3cGXdkYyqPWovH4Qk9cE9LfiCpATndLKifxIx7g8kAKbSxGpWLsl7ccEnHzkAUdwTilw+3u
WhkE/IA7TbyNpnUhnM+Ah4XOHgK42LDAcr+pnqp6xCXrDUfuoebMp6B/hoNbdb+Vnvkd0Tu/eJgd
faaFPfuzesV2Z+kEaw0xV8XJ9bG/9sOAW5f6xbC9cYyGYDMAYb8G5WbZJXePjJVtxXwi6PSZjZH3
YPIu/wCjhYmui0ccauzzV/NEEVXY7FO8JPfwb1egKPRcUqSHnUKj4ZQssrmo220PFNbwevfIvpRl
jGkb8D8zMJkXt1Bw3Q6WyvHW7nGKTQIk5xxK1OTI6yPy/+E6ICa5WxzMh4kCL6FziThwUZlcbhyM
ZW8hwer1gOAE8jwPQze+m1BY0qNkL0gNXi+QI5o0pd0MTTtx32MEQaTGtVnDx6THJQ69ewpHzH1O
Lv8UbDfp1mE8f4lFETUXx6e59BiQLXZPC/s3+S6mePlOuBzxKF16Mj3NItxNBJzd3AIBGzuEpEi/
JyYz2dXiBNEvlfGW+qErl6B/6MY8VfsCd2t5qPw0yu6VXoMMPW0N/3BAOyzZnNiv70TZb8SocgMf
xF5XvierYxhv+OUzYaiN4ZEdYJVGLRcCBNWYBFjASp1eA5a5K3e+v0CiWBX5OSbaZAiwfMMZYqUp
ig5Kq01Ykj6QgAAcEEe1+p2EXXeGNjK1n/3sBle+407PfmzwzMGshBBOHLkjuAiybGt1I/nAd6lt
Z9CKPXkKaKF5TvlXLGbn5vftnN5hkGr1Az5oPgo8w8MfAqHmk5Zu3lvV6qC2yTUKszudApJ/9Gu2
QnsIH/qMwMu/WvOlempqJf19M2gcPSz3pbmAubTmSzHFWNjbIb7gjxHT63dIscyF1ThwIlF9DmSD
0TV8Ctoso+IMmAh/xWUaEZYkwyN8ZWdW7VfjuUP1vfCl/AkGrrmQJCjal8W6vfeZ4GgaCDxUImaL
hQu7YLtJr33eH7tSLtlBTdnwKyk4es7Ca8PXiXPyxcaKsMiGJZ6YYdfyZxMHJmdZWwXeSwHsnJd5
O4f6p8wAbfyEutmhTDispSWdUq2HCTvJeTNWbkyouQst7u3JRBC0Ex80GTdzXL7/rqJsjDDcdr6p
q79tHLBVAT07vbq+SF+x9zItdBoE+XHzD3b3ZYCrEg/pptQ3xdYWQLgbP0XZhSnx93+wzrXv2T0e
0JRxVfQRObhPQXsptocGLV58btyxiWqCiPoj4fMWifqNvpQXCVMUz3j3BIUhGZ9zdpp0YVLqas0d
FIQuvWLnmclgrpXPXAlzhiaNAlfMMOzTJHe954wf3oiLWuLWOCw9TIw/pN/H+S0xa5u5vBpKnf82
SzyzekCtrHxSUkExh782XwNnLjgCXd3VzpxQsxip0LlC5ODhJN9PMOJTSphaH2jyjXMn2TF7aNvC
aEu1X5I6PO+DvLh4oW81SmbwHBCp789DlUPvTDRr1EB7ibgDo1+nB3JZ+AI17GFiA4VW7H8ipOi+
Z0d1MUPORQbEJlh1SbPGYSmpD2C5nBTTKXQr2Z1wrNmfnMkbF3FJeeqssT+17PmmzxuQ9YEtS0JC
eEV/rM5rmPrRnRvzJD7kvMuan20bkJ3UmLSCxwTHxn2YZuKVFi9fHpVXul8L7Rn6ZcgVn6yAQLvN
CRlq3BJ7bB1DknLb/oV+Qc59Hh1JVCg7pSXKpu7DrL4xe8jbHIIU3E4yhH7c/JwvdUQABus6L2Hf
r5B28BHbLuvPYVtHf+eQENyhcRXJ63VdBy4iozK/w5aVN7ZwxOZDjqHklrUxuNop2mIEIb6OE1gl
Zl/MbegYanE7io7Ltin4lqLf7CTTQg3VZNOfprToQk6ihjGvabZ3QuLh9cadNT3xa803HefpBWSh
ad/ClJwaKH9qbvipNMXUYRWf6O5dOy7ou2YEux/EM5KCcDufoInjhM/YNvG2BiOP7EPiB1w0IpUm
XAH7cOiYj6Bjv1sMi/09AsMYYcN3Alb+CGwx68IYE2dHZ1tKOdsRFzVOVA20xOeebFeubfjBcmru
x4GO332KUFXfV0MiP3vwCv0JW5v1j5xY3Ckxj0I+5X0X1swmaSQHvY+KUfuveRUBjzQxGZMbzfFR
ePRTl6iItXi1BFQNYASwuIq7gGztgD8nc4ZT0G4JY4vs1lyAtw1R8DwY6fsubbABSMYDcrGFpOwT
ENzzckj6OyYruhhNJ+NPZBum1h3e4spcPawm1cZt7m386Nbb6mhJZ/qv8OtOEOxBxQQRsS0fsNXV
rCn3GdgI0Cbxo40bGDBaGa0knt3uxI2o+OZiewrvhRHZdPG7ankr+JlGKG9zL1W+640Z3DtESIxm
FwKTLf0w1cT/HDA/kWNkoluONPfF/Q38TFl+c+qEE7bVYeoe5jWbqI9GsikfSNji3+JUmWb3VdiR
cBDlY41J+MRaVkNP5BW96CtiiE6jvQqWMnrM/KAGyUnZtMl2LoY3L7nEPorNMTZMbzeWgX7/ugoL
LRVZvuWdQ0aQt1UHG0FfVeTkVC17wzapV8z23FREUrBaOFiCczHIvCaV3VfFFFwOZw0zn25yUm7r
oRs8zW2Dmm1yoDB55urG154xU2UupipdGc56eB+VqR/Yy4zjC63GdEhyxvGXptuCy0q6wxxBMT14
4879Lymz3PxhhkTgRbQtPLREnYnPsGpiGqJHnKfXZAjJzGdm5JKVhBJcJktixy9/VYAm/OOi8QiE
h8QTyfgqM3L8tw775/KLQ7d91HAnEHV1rd4mx+qbYVF3YVeDYaCg2kk8YHoJsuscwKR5hhek8kva
Tlv02AuG7FiF/Aeh8mRkUYMGd19h/YTvl8Pww6ZQzeFnNyAtN3RGba4M5WHWYJtPfGJX9BApqEmk
HIRu9oZhCc2Lhtoa0uUezor6mgMB15nyjOxn7Y+B2WMLlcN1DUNiy0GIfMmB2zJpNi7pJ047dNSq
INsCs5HsX2OHzIP0QPtn5kv8h904sUSywsNlRWlzQeaRyDtVC3rtNnslddyb6Y+hizKdjc20LrRH
KI9AyN7X3hb/7di/VNnArrwa/eVnpDdXW14WW6Vjl1AcOVL3IC4LZ5khUy1JfuowQB3xxHbZZ78y
fdRNTuq/HjBEwYdj67ATenTnV4HBsn7OAItNf8lrYYcp4Nv2P0klbk0pCDTYU5fNfIHJWt6yvC0M
nUArpGLSF8ArjakA3lmLWrqYeLqyukZ0YPak26JK195F6Wuo8k1oWXgMyFtU5/bfklIEUeLYE3fz
hO7ypWbLLMiJ2wPI9mj47RfIP4TZM+61AG0nu8UOalc5LPkhx/be9EybqbiEKL/xKQ0KFZ7H2FnU
OVs1sZeFJ/X3FhBMrqLbxrLIrYZfpCNRQIBl+X+9ygnrYkc5US8fOH5FfSNgucy4fdbU/cLCO33L
8KwUe35Q3OG1UpxDwrFR/oCuYr4Y9/h5a0U6tal4oe8Tr6wMhfZO87pIF+WwL9z+Q2U5ir6/CAC8
QdW+E22aDN6kFClLobyA4HO5qECtioK3PJiQ41iK6Q8cUqV+qjJHPhOp7izmGwFyMYOgOIynJQ1D
zuogqj+g7TQvE1tqJnagMe/JNOGuZdUynfyqwR5ZmcjzT0R16ktX9bl96wTdYGJw4QGsOp3QMP6V
hxYuHhSqzGT3nRULDZBkn+MqexiD1bxqvqTE2TgG9KkWLIKgunjreKB4m6tCk9FIuOC+sPGeqz7Q
rqvijkTDBut3jXQVDPKJRtM6fyjcLc0e4txCsB4w1/K5g9FdiEmxcz/XMxE4MH8THnO/cnzGRXou
x50bZOGTXSq8TEBy8zdKeNiNTm4KO23qMcudsxoazx/IpFjrCT6S0s1w4iOKQ+DFWiki8z1jfQC7
hzb7mOQpFRs+J3GDZhrX3l2jZhK4Hl6qfVIOofO4ZXrzM/+OBKYYbAVyAMCledJZpIb/IUT1zkUY
JZyjCAUn+V52qAXfaClK+5+iZ+P/TTkCPuGO56UpQcKXukniFzZXGFjhAdUB52Y5uxaqVmGS/xa+
DqE+pPRTeMkDixF/eiRTx1YHi38NSZMEnrqKPIPjgweNwoBXZNo8re9Qicv2McbIML6xVRl6Govb
bagDMzt7V1+jxGKg61Be7wjdM0/gKHadR+oqHLvF3N3S57eEw7YcdDqK8XnqACZ+BdJC8eZjdzE+
GnfhtCTArpzFvvKGFX23U0MvM4yQmrffc0CphGEowzP2x+3auFvejV5I6e/GVnaKSYmh/5uTpGn2
mhDjZrZmc43LAz5IkD4QBK3m+wFGHcRdbAjZhHHeL+NlX8+BXNkfjrV4YDJGTgVsFvaXFYF5eUVw
p5+182CL7SeqQsAuw20sJkyQchF7wHK4SkQckLvEbDar0/abQsdT0RS8uiLDuGoheQQPy+z48pcn
2+VHVg5ucWH4y6ke4CIYNNdV9X16HVrYEZQwVG19JcAEE86Vdp7+K2hCrw8QbliL+CsLmQrT4mZ7
23IZdi2xGcMtYsIWkcbXl3gT5ivb9eq+iyLuRmFQLd2NPEvec4AwoOAh7MHgITG3W1dgHPUvKaZu
UkhFlZwaQrr44iix3oJQg1dGH5LWHa/mFbUyF/RuGl/0UouPTPtlTd0yjMXv/lpODzMQKrktCIL+
K4BuxL+PHDf6TiDIlgPzlMmJ+B0Ai10481wT28//cEiHZbgFJMKRLA3beGQVX9Ljjt3S03mIDZZ3
V/xSp0s4HF2n8IuCCpt+66P7n7MzWY5U2bbtrxw77Yc96uLaO7cRAVGprlPqYEqlkrpwHHDg69+I
fTt7x01JZuoqLYkIwKu15hxT6Ib3xHxrbOqpbYfLOmg4qViWhuwVchIOcCLi6UVSdToyrvQSCwcE
bHYxkoIhVSPCZUVEqZoqbwqo46VKjxbbssZGDc50SoluqwlbB1kUVM656o64n4QzKn3lmMLSFjiE
EdxxO6GZtLNP4K+sbL8LrYx2XzQsPvrxCkS2tqrwe0joRZRKNlrFoQNssX4HMxb1f9FN+rxJMMlS
EfcKZzgLihmn8xgrcYM7bRkucHGZPyydZWplo7I7M5K8wTTlG3iD/VG3n1gHDZN9CoHMBntkTEF8
ptBjQZNqmkR37WLCfF9oCVhw0mmBXSQOBcXLbIT/GMYOjbRVjug3AHVlG2JXtmN+RBuR9LgyTUu+
88Y62S0I2kX8KEYOsDuoCkidsFkxuCkiU/THHSPsrXLylk1GYzktPFqU7cBcIElkFgwAvw6upeyM
covcwayuFFmczqNOqodgoS/oQQP/0HzayzQLEvEoZNahbOxtj+BteikYrgsT+d2QeWZ5WHrU0pvS
YBdzawYK4VEKd1Scy9EFUmhqED0OFgJgcbakumFGqc3C8E65udcd8Jrt4vyaaSSkN5T9bKY2p8qA
qBRtNm6AlHgdBsexOwaaNjO5uXhB0gOhLGxgZkfC56f2x7wx6EHNkpt2OfVdl1+1KZaKGgJzn4gv
0eKwFNN3muU5iibslsDApgxTQMfeDOXO7K1jyFw66QzAo6kZlGgeMycYwNEGcmCdWdIEhZCwdO91
YDfeHrlyQEo8uuwrstiJWeP4CvIIfw6LN6q4o9QZlJ04ZBnpbee6k0MmGXB1Z0SDKv6VOYW+gAg4
T4dFV3rWOums3tzo0iIpE4j3gia1Mil94Pk8ihOgwOjUan6SvczQggvvPJqa6VzOS8kdIyqDkhT8
F71/ZA/M8VskPpgfLGhjvz0yFp5j20jfeb/YW/qI619NK1e3ftfwiojhyJaiUEx4u6IAwsqMUlNb
DeBti3UhJo60yNAQm8BV/+uMeQToVJmOzKhB2M+PNR1eDJ3wIGauI158lULvewP8SMOlAO32o6Q+
oCHyzAsqEQ4FrrXdNt2LL0V+oAOXaiF4N5dkWEvSaWZSnAVdQ3hA1GdnnDYh0DdqaK6+IH6kgp/4
T4nvysOAt3U+SwAGvyGdx1OdxVbBgidIKztq/XBXSJMItRCRPQVXBbHyJjYAYkSo1do2TAqTE1dF
gZwIlSr37jPEt36I7grvXmxK7YUf6D+YAewChMCsY+iaMlGfYe5D2Ic2Fe4FMii+YdFrVFwNRz5W
ykGnh1oGKjLwWvenrlfSxlRFidzeB6XFo0HgVVWHjhRZcA5GC98HCynRGsSeHA/KgKhXUsFMpTSE
Iv7AoZmtfRMThbqBdI0oWI/nxLssLHASa6ClBHdB8S3PTCgEcg/YnzIAiTfjCI4XoSS2z+DATpTF
NtY07IO6b7OzFQp544omgSTfrSt0mhFcncT6XFCjY6K7afWJfZM02+AcuqL5pA0tVkGPLZR9rZs0
3EPdbFPnxh3BlUCIOwJN5gx7AkbPY1ASiOnpHKpFiVGlR9vjWjNmQDZqxXWsMqAjyB5sJNn4SiOQ
MvwMOVNbDzmrzNN50oMfOPZaZ5pbR4mfMEtOTlR/7IjAPwWenYisfu8jgSZvfhhhP2HhYdctsEmb
d3ZesGWOJ0H0XIxY7GdSm9oZ4wRrPhpm98Y1Jg6IjcjQc2dQ06je1aq2r1mH2EW6SH89WJctPg9Z
G06/4v2X6b5LHS05mwNJ/E6haGScp0iOoGGgO0vW1PSNlxkPRSgpH1Iq7nKsc/50NPwwz2PJm+k+
2A9DprXqocgC6Gp5gPy3IhFxjw30uA0h34J9JQoo5lGyThsAizCS3gqkg9V6GRv7QSZ5YD57NeaJ
M5/m3B3lgmJTBznrsO/DIFwVVl7ZexHosApMVL083SRAxhwvjbrNbZMSvy5TI5rnqZu4+zFEMyAe
uGbQS07TUy+O8MO4pVmFgGmR7tYmIYfdHhZ7HB+Tks6aInPJU5bl0UkE7OqmThDWbYTqANfYJExY
DKwyJnYDzg1e4U1OWcF/okhEygEYBSDKUsOoEtJOdHboKFpkzakt7jBIsbKb3KjibiDe7ZjyNB3B
O0osv2PMCASxDUNBJDWEu+3QLEjk8wAN94FASbkryr+8dzaxBKi0WwR2uIXcnhmEuMs9oX04EjW6
HOQau2TUXiYg5wQnyrw/KOQHHAkKw78uaUb0gDVc61kYVnIZe0N6b0hPIoSzoFUcvY7DRL++yX8K
W5C160xa5a+weHRM4ZMRNDUN5sK98vvFaFedoDmwj6UWXCP1IHmmZEtzpxJQN+th9DSf6BZWD3ZQ
cbDFmYqznMgdumcF3jLkHvWMANdzA0PdLpQfYaP0A+x7r+uNCSCQ7SNX3blxiczKK0R3HqA4G67M
eeLmQIjIIs9EobQZqPHal/gJR21jSiObaGXlIyIkGyY3WVu9+YKpRsXUqUsvX7fNdBw/AA4IDCZB
TKHtpjC/cSw2mm0+07kFTsOrItx2enXIDCFSp8zQTwQlvnhircdSW5GXS+fjf7LNAWbhx4lJwstX
IKKMR9k14mqsKkQqWBItPaIGUUsQR2NLbh4hF78Sf9CGfTO6TLt42uiPTI3D9roBgAM7qxl5N3Kc
OEzKWVAx5WjwG2ZWvTOrrjlcIvrR+jCgOL/sfZr37900IPxte3rjmynPDHdt4W968uYRagq8e6P5
FbR5TdmVaFrvycNbwhV5SFT04PrFKTxAmKb7Krd1QgAHrQk25uyIAZVXhvpwHeNplwct7VuWJQBQ
PbpRLL+4NKrYsRFtWtIjLMbMOlDBBUdQipN06Yz2YY5B8CFjQfF3rRX4K35OxhyUrxl5fhRgqdiS
2ummMhX7Crm7eSh9baR7KonaKK5kax3N6VMK4uIwJV5vFiGqb5cSjLVY5TYDL00mqcSYL1EH8uJQ
4qfHV3C8LQ54LQEEVK3KuJVkjxOMlBDFuuxkl3ct3COSiNQ1hAakGo5+dMzNTJBqC+mxvIdqhyjE
lxqSJnsebcYyUor0kNEImEgv6igs6GxXp/NmYHcaNWjDzFu76JF1Uc+kDW8zOT1W+FixQOWOS9vd
dYbyrqYKX91rJBZMLy7206cGt+jCC9cpUA0kaCC3zAfxJmp9slgzsy4xKFMReMxktkAx+F0J1SvA
xXOJZGzvtvZIkCiPpuuehnjRXX91TEdu9bWHgV5fQ4Dz2W13w0hLGeUDhFswBMlD3I/SoJBjiaU4
8C5YV1VSq767wHzK++U6TC/sbYTyEaXTyk5IyWNPAky9btCrhhW41I2OAPIRzR1hTJ00xT63KTaV
WEuT0rovQD7XL00QENwLLjM/b1JXowMrcBuZlnAPg29ORrWzLUksAOE/VI+ipPaWZG+1kwbqssmt
6lXYuvA2nIGD7CeqKorRpMFb7W3t9HbyUDJbqeey8yiU0D3vXYimPbI85yEtoftABDxuVv1B5/Nj
wfn2N1WywJbsKfqWiodY6JL+HkaOEsAVJHJFUBqWvUBgzMZCuHdDhwmOlXoEs0w9OUhnIN++2RPx
4PXVjyGHhnLGWzTJDM1UQyTX2i/Zuh7ojB/Lj4ljEN4hysAgySZI6ABkBmHKV8M0+AB5hkGoB6QS
pTZjAeD90daoUvKjDQeWkz/sCuouMw0Pp3GJ5lo6n+lp1GfMXgp3pXyk29BoD17le9XtAEbAwsZj
9klBuweFB7XVBH6LiVUqRiad45O+HlzbDYhB4mTQTHsabCrTEcHJrH0GLEfxHyVSU+i3WlsZnbNq
/KrTnpekM1xzvbhzgkWDzB0sAQyYprY2pJI5dRea0vTrG42wiwYygUG2FxacUosZrCXIeJp1sUep
NFrwaoh5Q2YOepjzxfT5X7MPct4Oy7h2KlRYqKInZ9XjodCzME2d/Dmv9AXWD4f4uyRPsxk9VN88
C7oYpnVOBKtvHKrWICCo5l09L1L0tiuds5mBbtXDSgouBaDtSoqgEFvOd2MTRGm20MJcG8LEHBC1
Fgq6m75D3H9Jyb0nRwmvkhrfwFNa81vtEqp6zs5lCX6bPhzYdU8sQ3fWcuzUceAw7x4yXEbgYD22
Fbw2+B7PK/Ss7aUkpqXbKOEo+n6yFbeBPZK8LSGMeRh5asiEa5CPM5aiDBn7gxF33W8c4Kl9M5n5
gqBT6nN5FVcLefF24mo5th3yIXcp5Vwi0RdVnWu1Vv0imkmWW3JzdQsfneORXauoVF2PSOyT3SRY
Rep1bsJqvXQk5T9BKblKzTbsbVd7JVjaIEqn4xbeEYrOZm2N1hE9vY9VGCIwYmx/g5TJy3/SaHPK
C+pEOkY+iuTsCKokJ5mcIjcIUGK66Kp0Mp7eicwrcd6XbJkWc5VbhKQgmxxNUp3thMrhmiZT96Bn
k+IdHFkiKFnRmrws/A72ioffwtpjAJ155Io4KDZSMuh+j1U+3RQWbWKPvrPhDxEd3iAg0oJApvgK
H1HnvWClE6DuYr98JWgoltS0Ey1QdznvlcPLpGuzWvVTN7rQrnlcq2BEEX9ue0ssLtVMF+98HCoL
xiQYe+89ow9n3bcT+xR0qTGMjiDHDBOsA80TKBYTx70KurHxQJlNGjEaQd+CVDMcfdvLoCGma0op
53QZCdPH9mJrsiknr+fY3imSQkMVYhL6s/KgcyI5ylP70Kra/xnjMs3XRqePaNakgXg5zzQ71I0i
+FEvJuIoRE+xs/IpgaotYj7yXHVHs++BGPl3mAp6Su0s1q1uq9cWDHAaLkRPQAIZ3MI+jMjFBCU5
5mrW+wZhKLZZ855ZYb6wfAWLMAe0S8RxBQ8Hs08+XNAAqp6pTmsJSAeBmQGAZ/Ub+cB81gh/3GSc
e56GJGuuSfp2NiN7gQsD4e6l5pbBY+yo6XngsGQRCgBLgeJSkZ1PFIlffaY30P2xnvg7zbQbvNtk
K1I00xLdY/cLSWO9qK7/6dWtf2Rr+lSWOPK0G8Yc4W8lneJ3yGPdi1kKy117WVrcHlUMdwT3mnfo
wCZsYlmiH4A5saAhJ+BQ1fTJZVlLsoYtibSd8yTwn0yhWlDkLPw2W886g8BS4ofrEljkcu5+YyKd
ztjek/OySMIa2P3U07tmDIkb2RUVT5gSeH7uyfoOZuxECEe4MmMEf0+dV7z2Vkpl5aj65SReE1bA
veRnP4wIXMDHWI54MVJHPFQJRA/2NU5y0ccYxXdTTX5gxCaxIO1tSOCvagEt6bEw1RW+afqRvnCb
daWVjn65dBnYjFWNhmV5mNmYmdl6FEsHMFyCjlqL1A1+OS3mhDBlhjsrS0H9selQmK3LFrRp5TtI
KhvX4WBKz07lz2ps7edU+e1ZZRG0se4Cr213dGAqXHRelW6Fd2x2UhVt3V2Q68rdkNpTeE+pOVQ7
NJws72DPvN8JEWmcRgsY7iFdmWSkHTUu6to1tRLPfTLae/BByQQR06n1VU25ndUUFp2Hpc2YMAVW
piL3M3alS0KHmWYRoIoKC1jsN+dtpc/WmupBZYdBWTtiT1cAywrOMIrH9SxAB2LrLA3aorG/hAHl
uXI95oVxQWb9FHrQKJnz3NKX+wWd3ssI6cUJyXpnlmk6L5YYtVR6r7BHleFAJ7Z58NwRidMg+cw3
4OYFJi9ZeP414kh7DEmj9+ydW+a+FmmF7Gmg5xicjzoj8kSIxrGBapNhbeEwrBLZxNZW+N5YnbF1
MGyUSlrpc+zw5oJr/dXGsI2q/EGPHnaDqisQ17rEKGBptnxQTukGK7939V8WxKFXLTc0iCKJ5byC
jR3A1CzoEOmTltWz5xvokTERYnockaDCVYeEgDUUBg/R2UMrbhynp2bV1APt4sD0D1M39/YhLlB8
RoFjs6nJTTRYERyGns6vgX6NfpjQ7KuiVeZPqdy+Psd8I7OHRvTas6EZbXNwnam65ExFox6/MHlH
sDtsZFwcygiha2YSabreIhGbMALtAX1N9zab7MWJrtX05NzsfKa9SRNTxp4K5SraHq161UURFOxf
Oc7BvKSbKqKs4lAe0ZitHnwjFYxBwpHOvamdEk4SKZNzrzLXI9y5BMvs4hS9kcOQHpqCU1uo9UH+
gKChe3A4rh10jkBqFxDQhNUIJUQMJ7HV0/ugxiT9humjni7qhOYZ9VyniMPJXErkRWli8s4kfYvs
J0VybpzngZW3D31rVNMFTthG3hd5Y2FTbtPWL1c0dkWDUhG8+pb9Ofm3rMaOc+Z6GpbMhOpu/YqE
qtDu/cyCjaFaEo2wfePSXIMHIJ3QD+qeCRKqeEUVb6r1IAfrnutLyIzM/QeV16jzTE+rMjLSstHo
/zg6wgFt0uILsgk0e5shAQXDmc0wtMjWpGpX08Lx9sdDZ/ecY1MJbNypdlztC9jKwMd0TJ1rBUWC
d4fnNF4QA5SZzwoHpJzWwH0yh5xaVBpPukEhLWwr2MX32sJB5THArk4ztlCx98yNETYVIqJBdlYw
JfMDra9AbSRtNDBaCMfNLYblHItuwl76AoNL7e0WxRZjrZrRYd5lS4J1w2u8PN5Iu8/t7TAFmv+A
kxu18IoKu8rJj42dJ1KiDCJyWI+8MFfUKDEyE2MJ7CkJinRVIskiLNPD1M+2MTBBQpBUHs76lGTn
AfWmOjIxUDQ7EkNlee15rs8VVCM864Yq9YxgzSzgDjy3picEh/+5mdbsSZr6oZRDORyY7arqNY0b
zd7kVW52TohgJ8d+FutNd1Vi8zOvJ8+Yh4uxSZvqCheCt9DpyWcah5wAArQUuggOfUmH6Wkm49OM
6B6Qd81oT+YNocFmfY9Y0ZyBfrJMP5jIZtN5Xdk2QffssEqauG6GlIzFqrbximJifSixIjnvRp/W
3vWRWzZH89Jym8IamraN7GhGgRo6Yyq8iDZIVaJ1S+h2RhOIriMzpRM3KaPX2lRMQ2wNkZv/dgnt
6SNNpS2Lv+54L9PkVXcOPZ18U3r+MIZDViDVc92UCqKjoMZSApzRdUxNIH4sletRgbI9ib+qUANp
HBRdwU9jXynCQHldfCnSwL4UOWeLqBLa/JMUD4sdRD70OJjcCZN8SGppgWuGDt9KMU8jMTUD87HD
cIopvWIPiM+Cij3lJuxba51Mi6uW/eBRAJPKJ52EG6q9tGTOWhaikeq8IX9ZShlqn1h5DxE+C+S4
003a3NAGEjKyvZZoQLh29BCgYzZMNQwfOqf6FLhos+aASqtiGJNBlHQF/TPSSig00wtrdm1A4iQc
EWqJGEggIEV9lQVdNJcE4+6hA7PvTm2px+tOo8oTEbMh0ERaNNnOiJwTaCAp1xNhXh0bkuyfvTVd
7tFfSavMkg2wO4z9DlorIsGOx9sVz9T2N9LxOrKTW5aIFbxV88mLKcZEFtqcF4D36ncSD0gTQaeQ
jSB9wSJs5nZpHXjPmqcxK+ctZWx3iFrcqXm0yFK3d8xdOoopjk9XRhODbF7m3Fwg7sXdo2d3cn4U
yB5Hkto1Nb9lKmeXvzQubBrurJp2BJmkl9BijPaWMxRwcX8Ws7Vn2UgsWjg+eBKas7IZzBU6b6Eu
EW+azc514OaAyyPhZROrgP2h6CoTl00ntewi03BRrOm318Eu1bq5wa3WEjK58rPRT89gzefIHIah
SdEv2MlPQAC2CWBWpWe5gmp5uZDOuVwEaujdK1iJywBSE65P6Gia++qBrE1WTpexyzEaURa7YqaJ
Rf6izI9/ybrLHMn0gcE1vCQBZj/e+LH40SaFn16BAwiKPRl43bKphOPdgvRRU0TeEs4gZknVPCxU
SBES4TcucJszg3AMdCeEboSs8iCcXHtyIfO1Z5iH4/rMrbJ84o6gGECN3fdU/II6diFpiSFauAwx
G0B9tXDQgNY8uCYOcahOKPU3PLFueeAkH5ghURV1y4sk5ldEVMRbuk1qAJ8HwV9dj0PntOe5clV+
3vkFEYsLpswmCpZ6AKXJdvYNqhTS+7oautfFadUYxURBj/ywrGKwLVaNQX1c5o3bp7YXdbMP0aYk
YdS6txzgKb+MVkcMS081V9cLsSVzqI221W5FR+Vq65esWivmy4H4ldny/bAxK+VRiR5rgtAbZpQN
eR3tXTGb/W8s4JACsf+5V7FAlYQKbkBcr1xQ/fscYY/aab6WpeFIRXX4VVFhhzef0ggHXKK6eGtR
5zZClPUw2svZC+6TQUO/aYLlKA9jpfX1nr57p4e0kbVxgy6L2qDjpE17XmHM2DmkEvps5IHIoMLE
NqRMWrEAwd+NluOvACt2adH33s5+1QyvTjWUyE5G/8VvyTHtalNsHVlrD6MlfGQrYNdvy2xurxwy
MRjz0PAihgThOYHXvPdE8B6ZaAayvDKONbb7nnnTUid4lcyDmwXB+cHRx7a5Zg9hXNqx5tlbyys4
sFkANN+rLg0Q4S3ygGHbBZBoTmFHG/aOKc3cZqlmVBFOfTcCnFtt4S7MN+2oW1jJanB9lnR/UrEb
79qUoPc99iznbWZGPguMSduLPl5eIK5CfG18T6wxNlGjlMRg7vIONtJGHybbYQXRPSts61TeNenk
HqTEcr0u2hE5akar+UYD1mLBOM3dLeqoLKoNIkfBcbsbAiMQ2VTBeEDZOugc01s3uwQGPWT72rQ9
3gZCG9eDBtmvzbN4n8plJk0T4d8Kd232o8tz8K6qtTg2axmK7xVwc5TzjrRSdBgMnpG0Vpq9VFt7
9QTBOBUk06ZY0jXXMNWuEU53GycWbQWYhpAyqAoQ/CdwQl1MJGCIdoUFdvhFEpkHVFpC7YfAoMsL
jWqCDB26EjiI82ImPFTUCxs8OTtYimCbDBssqzPgccu4osgfnKcFLmgMhMuzp2brgRRXxA4cMW0g
k/hWzrjHabYnWS/HjEdLkWlV41q6MPXnCT+nvgOjeNwfUfvr6bWNDYCAvgBwxIuYyB0EnkWdz7WV
N2vgNHg3oLrSYtrrU06BhA1jVW57t7KuYZfANh1LsTWU7M6g0llbjEjWlQ+f67EQxHUQD9Jt2PXL
26SsO7n1swDWRcfhjVnYt/vuzCwQ5lJJQWmxsjJfoz3SgAUI67GYqT4knWOGpO1B02oN21XonHE2
PCYlzGwhVHXXzNK8oLbX4RWHavOoFtEQXyZ8moM+gmaDXok71s3Ox6UVRCXxw/A2gZ0Q6j5Kwdaw
Vi2LdxzApicgmEeIEIaeMAkgcZS0S34xHCs+rAJUlQR3DcYWXIkbaMDTrmsN9YNWK2zAJdZfM+Ik
9rE9OzvcTfUeA1E+R16COy1U5aIVe5uNc/WiCWiNG6suFOpLQkPttd4GHfRWTn6cDOrRyKMkp322
QyZPtlPuV6DxKSxWhu9CuKw7PLhjZmkkrwrV8LR7TnZkWS7TNuuKUSLHzpb4DKfBEjwEPnFL94L5
lq2BI8nWnHM/Ls8h1w9kt9CNp6KnkReje74TGn6b/cx5N8+8pLepC7hwrjvLuUbHNbE5429tM5aI
PYWBqbkVOXXJYfilDAZqUHdi3lnusbXcwYcgLhWfI6f+KV4IrUb4vB27BQttS6pWfNW0ILmg5OTJ
b2is8rq2qXqR0px1h7Gf7sDP5PalXubYQibmd/IZrCUD+gS5KMxt0qY2PXxeuAhUQRTEO22UB8R2
hixXuCQwHWdtvTBULfo5GVhder3Dw6zRimJBMMAHZtscpolBMGBAEHC68QH9mvEV6vBFm0INmeWw
XSyt4HSoOW1Q3aP/NLI+rKTu+HIDnJDUVcx7iFNU31x7EpOKqjUBT5K0RUhhUdVzDu7DzFg0xwYh
Ju1WhhpH9aE5J+Z4KR8IR9bap1nJkW/V9qY9HRxD0hHdd8Kj3RP60EG6V2SPIz69huRjugoqwUnG
IMcDnoQOFezjK+d6PQ0rOI/zWgvs4NYnVIN9AfwIbT64rNnF+9BzyyFFS72z6Y/KdHGjDOOJeW0a
jqbv//2v//vf/+9t+q/knXofQLam/lc9VNeIeXv5n3/7//5X+z9/3f/6z781AhAovjqBq/P3t9fb
jJPyf/5t/B/W6AUgjan9nNueUIfBWGtjdRs4lLY0ykdrrFdraWPf+vzj7D9/nBP88+MSdGzUUBL9
LS4EfXL16niZXH3v2sef+PefQnwb25zWenN7damwFa77uTe/+cW9f14ctYtvUvuf33Sr1UOSJSTn
EQKfvvfV3X9eHRYMmR4g7d/StEKz5+e4TEr3+nsXd/55cZpa88zBd35b9CORAsw28IYKo3p2/r0P
OD7sv914GJyaZ9aL/gaM1dqD+Ip3xVKnu+9d3frn1W1sp4kTaNVvP2Xw2uws1p4x/Pjexc1/XrzK
jwUOhHxv1KH71xI+6qVMOVR8fnXD4DJ/GF3O8e9/uzMTZ7llSuPid+D3F1RRLvCijKGcyJMttSpD
/BxfOFN3QY6BWE2p8yLIt/n8sz8aaScDGzA6xa4ZZyHFPzDEOeLNbOAU9K2r2yfj2O4geSTjaP/U
ODKxYalHlrTk6nsXPxnIZrYs/syC89Mnc/yo2jlaELOX7138ZCCTmoHtGM3Y77k4Cs6quTSfrBIV
0fcufzKS+0Cf53jpgncNXvFqnHAelbjpv3fxk5Fs0TWoCzZ9P1G7DavY6Ok34O7/4pken90fXlb7
ZBgv0OACWCuUjQFBglT23hG3IUKyqmdaCPluYdsTL2SXIJszvze47ZPB3RJ/hdTXnN5a20FBCRlH
7LuObeHnN+z4xvzpJ50M79Zj/2zrmvs+2tpFhgxcdN2+VuqCYICo7Ft4+tUXs+zx/fnTR50MdeGT
Y5JL1b81RfoC0WmNzjDSW/s2KI71+TH6/BcdH/WfPuZkWHudlSxKwcoKKLcfOvB/W2LHR0CAoLW/
eBE++AzrZHBDtM3QyVPoqJaavaEJ6PCF7v7nP+CDeck6GdzuQGItzMcpMoAyo9Q1G+17M551MrI1
11POHExcubgyuk2fP37vG58MaZCIhpGw3YywQRPEVfavqnSdL7708SJ/eJ7WyZCelcl2dpynSHOh
jUYTLsCue2zU92YM62RMD+zPJ9MQE3ZbgmmW9mcivIvPb4v5weCyTsYuMhvyvG19isD9nKsoWPWh
jLoQqecKg3vYRpdumIb3b/YK2G6owilCJ7BSq8fmi8njo3t3Mrq7mSOTCXQ2KlC+UCgdvMfUvQca
8s1xcDKkO8K4zAB7cNQ1zRWhXwjN5yc4EE+f38CPvv7JUC4pqI05NKcoGI7YvDjdsw5dcmgPFypz
X7xfHww382Qsp7Ji0dd5SJNOjz1v6A51mf3++S/46OInY1lM8Cd9GPRRkhgraOQb8jG/WEc/mIPM
08GsAZeiAnicg9qBeCW/vOE8Ze7oaFqHz7/9B/ffPP79b5uztIuLPu25NbnzVqeXDa79AHNO/cXb
+dHNORnZRI8lXkbnIfLw/a3MZHonSiMOP//uH92e44f+7bvXw+Djr+XdMfCFuxkJRHyGI4Lo88t/
9N1Phja2tWZwEy6viftmfLLNh8+vaxyH5h+mO/NkyNrUqLLZY0ipx/pej4wz7Gblkw25JCwvkCn/
/PxzPvr+JyNXG4nmlOhdIi9v1yPBDcT3fXFrPrrzJ6N2BF3mLuSgR1P10CGZBdLR+Y/f+trGyWC1
GzofnjMSBdmK8bcve7teOzhexReTwQff3TgZr9ZgAr1UzYT7jty/4LcDAiumU/29b38yZB3HdfqS
Vn1EmzqBl46U8fMLf3SMMk5GKlSUfml9rpyzm/7pXFxP6357B0MvHLwvbs0Hb4xxvGV/G1BEKRul
N3Frap+OZtAAR/3mWDVOxupCSoaOAYHBNGFr2GekXMwi/eb3PhmprhNQ8fSOF883s/bifnPj8NcA
/tv96JTjxwkS7yhF7jjfBtoXs6JxHCd/mAH+esZ/u7CMx4BcNcYPRK01QV23+EXvR+nsfdN8M4ph
swzWnSEJTdPsL17MDyb6v77K3z6yRq2a6fkxYTV/GlGmJkWUZ3ibte/NNvrJsF04R1qJKpltUrrD
Z13+RfngOHD+cKv0k+FKWwY1usY7Cfv1XVXOrSLtDMHypV0QEuibZ58Prw9eff1k3M6t6zhUGulq
9OfZdCiz762v+smonQP0Do5XTRGcJyx33nrwaOtSCr4jRU198Ww/+vIn4zagBj6rjuME8WEPiUZY
ODDV+ovB9dHLqp8M3drsY+ooTDxH6m4PTDbTq5VB/rJlt3vN9g+9V0bwdxH0GV/8oI8e+smA1gCg
uubID/IS+G4uJkTIsKlPrNCV8m4+f+IfrAO6+c/JzoCi148TA2JSZDQYco/wDE1a9cXJ4KNncrL6
BogWiPXRsKkhUaia5mzSrS+mj4+++cnqi93QInScb+7357a6cbt9G3+x+P55lvCDk1HsdtIg+YNL
WwQJI1ldYwdd91kRpmb9xUf8+cYQIfTP+47sg9aEwevk16y9v1Vx//nz/Oi6JyMYtE3tjIpFABjF
BmzcnYfQ4XuXPhnEEx0Nw4HtG3kl+ULaSAep+mJ0ffStT4bubCM8Gjxek7Z8Mbrbyfli2vzouse/
/226T2ppTv3x9QNCGQmH5hCQte/djZPBOVRx3aFxZ9s9ZNtgLELyr6PPL/3R63cyJsmyk2pR3Oi6
IVqppdAgXzG2r2fwAp9/wp/Hjh+cDEsBdcq0gpxPsN5b56UoX1rvW0UdPzgZlt2Yw7wTx1uuoQOW
IkSf98V8+MHmz/dPxmWtigoRBBPigJykrR8XXJNt7a5rh3nlotTKg4QYitxKBW34+Z364A3yT8bp
lBjocGces6NBFEXgOvbDFz/no0ufDNXYsEiaJMYukuU+625QjH3vK5+MU2Uv6eAvXBf5KE1vIBfV
twrm8C7+OZzQvhKCZDIvtnKHFdv63rbD90+GKdFsCNZLvnFBZiwJMe7t9+7EyRglR0ijL+6pSOi7
bORl33x+3Q/Orr5/MkIV75eJ+Zhl7VBdDtvs4t24cdYH7ZqEqy/ejg8mAf9kiJqkJS14cNlvTC94
l6LCEivibifP2X7+Iz56/U4GqpWnrWlbrooMy4TMH6y99KuW0F9n+P+9XQVed/KiEFwO3/mIe1q7
W9i+IWGWF6Ter+L7+erc2lrrdbq621mweG/Pkqdv/SDvZKhi4MVr4HHHSrn3INj435vRvJNxOkxm
hWeNGc3Bus9UcCB/64uH/MEz8E6G6rGUTP5brCKr9MLJU6HnfnW6+uD98U7GasdQlXahq8gX8uKY
/4FDKTraauipfTUhf7CMeCfj1gLFbwOm4DFDdELxdhG0wdpsvyrqfnR3Toav6hCquQXL6uwAgSp1
UtsAPDfh916XkzHsljEdFIsb1ASXQF9Xi3P3vQufjFx4kp0kA4CHihnA9yD/fVVWOb5x/5+0K+uR
FGe2vwgJjLHxK5mQWfueVdUvqLtnGrMvZv/19zBP1f6KRMo7D6NRaYTTdkQ4HD5xzndupblsN8du
V6HX0B/b5loBno1KBajEgHzvxt/ODK7T8zP4r5ryzUBM81+RVQD4Q0HGZ09VgD7uH/y+9w7GG8gM
g+TafS5vjs7r+bFWNplpXgsiQbtCvyNidO5X8QPZCm8rtsk0ry2kKFyjiVBehF5PAuhsIj+AO9o4
Ada+rjlu7NhQTHHx9dl5jtPfdfxs5h/nF2Tt08vfv+SsUHVxTegOjz6kyr26/kmhlwRC3cs+vuzC
l48vGLSFPWfw0Wvo9yAlTqZu58rLrnsu0zy2Rbd1Xjc4F6vOved27tsgRDj/y9fsRHNX8HeOVRIi
1pARNEoVhYCLvRGF/yt6fmfumsc66PV20IYw+M3HsAt/pMf2aOwA4N/N94/5bX7r7J741T/5r/Mz
+a+G+91wmhuPPXp4wCCBFPlu+Dd8JIPHHk0QnwSFN/z6E94Xd9WdcZXc8X34M92Y42KY34ypo606
ANKRlCOWCsQOL0mh1po51QMDkbYPrNh4PD+3xWu/G0bz5kqEQztmZPAz9y2qb3NX7MsaLElv8XAA
2HVjMmvxydGcG+2WoNWEwrEPUsyd48xXnQgPZIZ0EiSL0TX4UMHha9E/2XK8LdzwhoTubgabQlGA
vjmdH8bJ8M/PeG1hl79/8ajSAl+vEeKnkO4tAehSPkbmYx1fhH9xHS0YhGOeIDWoBz83c1+wIcBV
eWOr1n64FgraJIu7DjygILPJxL42wN2Q5k9DdT1C43HjIFmJZY4WDzrFF5A7gjuQqmBMAwVfGeYg
p4wuqle6Dvl78QH75UY2IFa6LvqnD050Ub3S1cFaDnpVagOC2X4v9yRGF8zPxPW7+nDeZNZWRfN/
O15Ec7J28EMagqytegAlUzCCgfD851d8UAdklTG4Q0N08fl9v4McUilunanwmLoxJo8NG0nx4mnf
ODrVHB30XdCyTZaVT9pHUrWvoOU9NKV9BwQtgPXW/vxcVpaKao5eZQrtcHgw9eV0k/PbeA7iZMO1
1j6tOW46RaobQZ/tN5Ak8cD+nwZ8WlrEWZoF53/9yplFl6G/xAYkgRCb6/Hrh/EHt+/G8cJV0VwX
HT/ok19ym5E+T+I01He1seFRa6uieSy4RNusWI5CpW4N+yoLH7MLK0NUc9audFQaWvjV07gXxq26
7HXdpdrpHYP4IwObBx4tbOqx8Ddnl1UPqeanIOJF/zQ6W30HXVhOg7YT88JsRsdV5ZDVG/oRn6aT
n9kPZnZRvd3VIVVDBN6dyUGWVEV5AAb36xnNSueNecXjdUwVomwITRV0vKTkCbxX0PQwoBo0vFnd
VhV4xfZszSNbNPdmxoDkoTDLDxrP9+jA/9Ol42XbqeOrKKiQ4Y2YAAnDnWTh0iG9kZCsrY3mkHkK
Duwiq3Axg7BqCJlFr63Bstd390OCxg3Ktp6hVg5tHWjVoaUXAsgpBkJj8tLaydibBYbPbuvNaSVk
2ZqTQqYMPckMhglKsBNghEUxvp63n7Xd1dw0NK2cGw3OVKvk/7R5Gu3MOM3vwWydvZ0fYW1xNH9l
EBcIIUgw4MmGmT5kkrujAWD+noEx0Jdjzi4L6zqQikyJKuoUiTNk2UV6DQa0879/5eD+D1339biw
gJQHITJSyfyQoUgTR7sWfDIlQY/VGD32ya/z46xYqw6oAiEjBD0l1onn070DnoFoUS+ZwMAq0yOk
vzeGWTElHVRFbQF6I6tDHaQWP4A8Bxu8Cyaz83NY+/hiZV/WqqyJy5UDZ+4tqJ9AJK2dN+Lcip2S
ZcQvXw7HGDx3UB8AHRX6oS3Qknw2oIe77Gdrx2sluRuSET8b3ZIQ9ks9FHMu+7LmuD3YggZCl+hW
3IB8txk3Fnop+XyT6BHNbcucVH1Wxct3lZfNtxKluAQgY7CmQYv3JbOeMrBsn5/DigMTzYEtUI0M
4KzFgcuHHV68vDx9RTsi3YLf/Afh+WYyOqoqa3IhZLss/+kXVDsen6fHA7+7NfeT9wJqt63a/YoJ
6eCqkS7Mgdhhn6trok6gJAff78f5NVoxfGtx6i/mWWUOaGlifDs1r6LxWm7d3Ne+u+zJl+9ao207
2Yzvqua3MEFD04Qbu7r2Zc1VhWIGymU57rB5ApsfQUxZXhSJAb7WfjToRsFr2DgnKCyyXT/F7g4a
8S+XrLStY4XMHlK8lEXNyUynN1Bp4sE7RCfZ+Y9/byK2DhQianCnHEobp6EHd7JZReUVnu1/F5Bp
2182gnZDGyL0eIXoDjnxxsmQIEjA8AYDKpqinDYm8f3OgrP87+V3oSMJtnynOdljFwX9UKonxyTp
xiV87euaRTZDEREwPjUnmba4oUEeATzeUxkN/55foO8jm21qdqnAdAfSe0Ds0bjpWeP403UgXVdC
D8kuDjzhtyjt+B3oby8bbpnmFwdTDrJP8A21pz6O36swerAUhumjYw68Xl4mz0aHzut064n/+0Pe
Nu2/hwOrPIfSFgwMnOuB7VaHKQO3g+Nezbn9inahjfvi2iZpx86g3CjrwQZxip0JZKWzOXuSuNmF
Bqb5dxlBYc+R3D6lCuLyYHBQtbVz7Aqqqec3Zc0NtROnho4CkGJWdWKOuussNNX3FThBbNo/nR/g
+/UhOpQIlwKwjpQYwKj78gribxV4BcP5eP7r328ylJf+3mTFQ7TRwnxPiz2B7R4sjwv7OgyKosvD
s5lzdX6g709mIjRPh6wjSu6xU52E2wWE9y+QYH8GD7HtgSxvo6S0Nobm7zSacruDjtKJuc1VNoWF
V7D4AbxHF8d0IjSfnyA/CZIIZZ1Aq5g8KAFOssKlaiNirc1Ac/GOup1gNDRPcRiDJLuD6Epe33Vz
cdNyc6NstWZQml9b9jznkI20TlnYO3g0cOcMnRDK+Hl+o78PiqAZ+dui4igFEWlDzJNCNIpz6wEK
WxALGPqgJcXeAlgIzEr3CS2Sjezgew8kOhQpdlPXJJ1jnrresZ8FmFDmY8ktq4eEZFxedkEnOiqJ
QyUWTwEjdM2SIcCbY1DWw5MF8mYwB4AEOX8+v3qL3/1vfgmao79Xzx2AYI46rF5XZ88gTAW5ls0D
m6u7xBgfcBofONtqhl5ZOB2ZBMITAyA0RT6JWV2Tgb2CpvaKmvnr+ams2LKreXw1pQbp7BqscRO7
kjR+7iz2mNVg4+nbjYLMSvRyNYcXVQt61DAtTirHK1s53KdldjNTcRejollW7KIjiuiopRqad3Nb
GfNJQWnixpxy95C0sQjOr9PaJDSfr6pwAGt3Zp6ipgjwImz6ST0+LdssQ1CxxU67cZKs7bfm+CAk
7lVe0vkkKPJocKNbhxByQjtjKC6jB0By9bf5gg5tYOAsm08UlE+PYauMq8qwu3/Or9TaBLTDXDhG
WnFezKfGAfXybCrQfCd9HXQTCPHOD7Es+nf+px/nYoAQGHoBT6qHeiyEBGOQ3qGEcv7rKy6ho5pa
MMmrITPnk5XS57qBd3fUPNTD8I89b0HsVhZJBzFVIDWC1Ek3n0IB1nnwgQ1I3dEegWvN1vvQyiLp
eCZ37IoWrbblCXK17V0S1x9mNVwGEiY6omnIh34yKms8QVUJwFXaPcVRs5GErLiaDmlKG2GByCB2
P9u2eE7ZdLAI+TGILjDL+Q942DbC0toWLOv2JVE3xcRBaJS6nzGzHiwxPXBneJoVWFUvMyPNkSEb
FrqRbfBP3jN/uXNUNIGmR3GAIsOGpa6tlObItJU9hYozhAHs9oXET5UqrrM+9ucOan/dVqVszR80
h+7CgkIyoo9O1IzBdIuZKKd/QrPQQ9GLyzJcrnl0lJegaBgxBhj//ixDIG5cQc3harmcbR+mKwe3
DnjqVM1UJBz7c+DxwzC/ElwDF8sqsS39/Fq55UaKuOJ8OtwJEmhOAh1S+zMc2J6K4nHbble2Q0c8
uQ510SaLOYBZbV8M/LjwapLR2QOH9niR6bJl6C+uYWUz42YOqaA5La9hV5PTeFYudpb9cX6AFd9j
y9+/DDDyMovtMAvf2CiuKqQA0Ne6xrX5sgjCNNdOjRaMVS4j/y0Rfv9yW3IgVgOmuX3GtpLNtT3W
HLzLhiQtIMSzSG4/TKUBejpnk5FhJUFnmmsTkA7lQBSOnwlhj0JAX4DmB4qL3pL+SfFYg28ib7Y6
+9emorn4UCUgrqkpaD8qENhck8Jui5dEJJB1Ob/ha0ar+XdhoLUNNdnm0ygqyNdAGiEZ50NeU/Ba
gnHUgj6Bl3ZmmPx7fryV5dNxUFEYRlC9nZrPQYS7DAG4gU5AkYMgPganN2JK3+Hvm6awElec5e9f
7JklVeOYDas+BQLJslMpLA2aNd5Q9EGBJDER7vH8zNaGWs6CL0NFVsdiOrrVZ4nZLLODfeOReS9Q
/4HGy86K2P78SCuni6NFgdAGTWjo8uoTvKJPE+EB5DACW6BHjf6S8VaDzdooWihQphGh99msPlvV
Xi0sKlBrRzeMe8dbcwdGy43TeG3ZtJAgWmknNZ2qzwX7sQw1Ya3SHlI/AlWIGOIExqXrpsWFshmb
IUVF61PM5V5GbyRrrqIYyNTidzJtXQvXDFyLD2lumGBFzMrPELxkAykPIdQDoGUHrkQ0+GE+LmJG
gvmdt4W15dMDBNSCLafJS/CQQjEDhBX5ckWED5lpDvL7/0dS42ihAqUhwi2kNieooxxBqBDwsYd8
Xr8foTunjMs6fogOn0LfH3SS0R31UWdO+1PG1SIzWdJiq/N+JeLpyCllNSARLtPkM8UxrUwKlazi
sbX6ezyXbhxzK6eojprqBm7EMR5GP0PSQHlJlgcQyp5iYW1s+n/96t/cs6gWAUx8NrYMZXwQqBiD
frUnEYW8ZpuwGFK+4MFFWXKHSlXJnhEqIIKckyIRoHYgVmcIj4F5tc6OIC7tMlRGIAn/QSGnCnrV
EtqPG4uwEj90KAxxo1AIklYfsV3eLB63kD7ZIYUyEmLjZgV5xd90WEwu3T6HglL5UYOkfnGARUUj
Vv19DgZggB52FeJvE14Y5XWMTFpYHBp5XX4iYftrKS4tB4qqwTJtWe9R9EbJdFmhUYfLCJWYYTjY
8YfIlHhVQy5fQXdRPp+PGyteoLMRVRGoqgrRyQ8D67YHr/kcgF/9CB2oeQ/Ni60GmxVP0PEyde+K
eMpT+VF0TM0Qn6KNsRBBq3QH/QzpbJSuV9IkHeiHidjK4AX5YKKi1bEpLQdn1TyCA/H8cq0Ys07I
Bk2gOoEYjfnRxTGgRh41RvS6exS64fahcxrobOQ2aWuxG8HZXP84P+ratLQDC2WIqGrAo/WRZpAt
uaUJs/LX3pxndRFcjeiQwNqJ5qiQffVBZFX+BB8Y+RH1I3277OdrZxPknjMQ1jrqo6yKLNqDU9ZS
h65NHPdwfoC1XdFOpAEVMi6Eaj+MMPdmy9pZjPohwriTk5uC9cH5YdaMeAk9XzK7GR0gM2/65sMO
i7j7SYaRh0/A/pnpj3bkLHq5bBgtc0Cr60xNq3HfUy7uoCcYSM4/B+hCnv/8ijHZ2m5Awg8lIVm7
7yAGHtVnKHLokLUh1Eguu5za2m50JWQ0OhLz96lSgDQZSPGhuDZDCp0NGxa1ku3oyC8+l8lQoOP4
3WKyDCDUBA3ZGkAJinyKdMTdtx2qgnWV2/uLFk2HhLlRPLPOgDpK34PJVoZ5955BO6PYSH5XLEtH
gpVuQmnfSGhKRArNQBCv4Bb433s1+5KN6bBhwCtbryPBImJQKAPwxB/S8YmoevCEi3+dX6KVk4Qs
c/viHVGjZqdMXHBvtxAKxUaUTffRU37dhGKjIrg2xDKvL0OAsR/MzGbavof5IjNNSsgLBmMJ4ZcZ
OJm8NIfHVJjG1nKtDaeF3VIRh9HeTPy06SEmFpJiF4axdV23aR5E4LD5c9nKaQ5fMog61VAKg3RX
9qpqvPPFpLyGwvXdPG4CXdb2XnN7AtX6iMhB+uGIXBQ8ce5uAbqcn8HaxzWXZxNpTIhMJT5kcd7i
DjeejGzyPK9sgw4Wg0xuXYPQBXoloGaHotnRpNHDUkEFdf/nRb9fB4rZUAqGUHCcvSMLYj+TIZbv
LZUQhb3s88u59cVuEWwN0Od26TuHKJ4bFJkLha8C0rBb6dXaEi1//zJABw0xEaskfYeA33s9yn9Y
Yh7smV7bm/fZlRCls3HVSQlaYXDTv0Ogcbijc0XFPi0cCv3R2IKQ1/mVWpuI5uE9HqPaaWRZEJfy
iUjzkVPbx2PutdtDpPCyMTS3VsyeItF0eSDyujzmYHj801cgD1FJE9UQE3brl/MDrXiFTtiVzyMo
ONDUElSpDYXF2h282Qak7/zX1zZEc+gxph1NijALRqg8/HKQnXQ+GgvpK6VJlgTnB1mbgubYKhoT
aFWILJhLMBtDnGc8zMN4IShHB99ZCS/YVBXYCbuJITiTKPkBCpq23UhrV/JCna2ritqpRFNgFoRQ
uPCKQcQHWdDsioELZc8LNaF+NWzRxq4slQ7C43VUpKj3ZMHUJC8OTge/tBTdyHDXPq45uEntrHYg
ER7MCX2Q4AfbjYXYgqitfVw7uVtQncfliG6rcQCzApSTy4B1YstOl+z4mxqFTtgVQkImA39T9F6k
qMBXHfmvEiaizO+gGOzNyBbs4rfc7F5ZCSE64C5H0wGLoF4alJY4DlCC9cAC7YcoNPRQ291wvrVJ
kb8D7oSs2WqbIXo3y/hY02LP6HVdFXsJaSvonL4m5uvkWBduvubpeSpkxNrEeGWRiQJiMZRDvs8g
IXRhQdTUvNylpKlFJozTUjtZ6ibLs9s0t1DygwYacTeCyfcRy9IxePU8uSRVrvRpCzbzAdlHOTbQ
a91MQ77fFUuH4VlZ0ZldwYxTkhU3crB2aGMK0rjbdWnnW3l+CIu7Ot+KLt+7jfU/WLwSSs6VIFmA
MitcJiqjAr38oDgVG+fH2nppTl84XT06Ey6ANZ/HndXTPAD3hn2YnMj1z8f3753F0nF4jmKssiee
BZFs+JXlCvugstY8OsAZQqQXDIGXjbOs4ZcERYCjgSaGm6LqDTLJa4vPhnukTsd2EQ3lp6pkRH9d
NpR2vAMfbg9TjWimOnf40Y8zCJyFMxjQop/J0wzda3N/fqTvjxdLx+jxOJs70DAlQQONmbuG5M8x
y/ywpvJgVGBF4HwL9rnCemjp6Dw8KTWl6HN+IqhsJiggWzjiI1Mendk4IMs4dBakrvrhCFmoDdNY
m50WFJo8gx6m1SQBn5OjGUUB8nD0T4TqAZfIw5zwrSr2ykA6WK9iUU+mukoW+MhL1rXjbuLg2rDr
+shUA6Gplm1h8deGWuoJX8zQ6QzWGnYEM0y7f5H1p4DNJjchD4+GKCyPy/b1ItPQUXtsHMAq1qKV
2QmjF3cI/4Xo8IfqycGerMKzm+TP+XG+L4RAv+rvCRmmy0uBmn4AqfbUK+wZfQzZVeX0R7fs3wDW
fmpjJzg/1kq80/F7IVShedOAzrC1IQe75xbUn/wsI8WWkMLaAMvfv+xOSRyHYHPYKe/Jrm3Szy6N
L9wPLShkXFhFBGGUAG+MdzwzYq8T+X2b275BIHLhxOnjZYukJQZx3ybmCG3EgA8phZQgdNnvIFs+
bJHHr1mwlgtws26rAdTIgV2Ghxmd3Mhte78c56sZIskgx2QXldItV3P/HqlgF48DBmrs+JPZ/fyp
XEdEGwnUyl7rGD4ZDkbbGyQJWqbQNOuSMhm9Ke5GeZm16gA+kLbibgRHC4whmfYsnOoAie2lP3/Z
ni+makSsDyeo7AZtJM1PG7rlUCKYC2NjdVZOfh291yUxJEFlj7eL1rh3slZBwG4IXBJuwT3Wln8Z
+OvvnyD9KPGWEbRu88tJW/sHNyV02M87wUpU0vnIDDs1DVVj7R0cHWNK7lETfiRm8W9uRMdWOT60
r+aNzGLFIbjm2cQxBjbZMglcM7wdJWrZvZxPdlwFFK1k3nDhFczimmeTuLWwZHESSMk7cLTYM7RY
W+sicLTFNb8WoPudTQuBfO7yIjzOMjLu87YH9vT8liwHwv/ewiwdvzcVUUznHHFpSiUPoowdHbM4
QosWPJ1tulGfXdkLHb3XWkPkcCdJApbPqJKKNkBgPfTQEvWiavwwOd/qZVyZzv/A9+IhJZOTYtcN
62ac+Q+H9se8GAO8uW8EwLUhNBcfgFZPaQrDknVzi6zeCycj2o1U+OPEX87vyoqf6zi+2iLQC8Yj
fhAXWeO7uWUh5Smb21bU3YXT0Dy9HWlTmi3MVjQFmIswDZF+sKm7dub46vwsVoKJjuZrCzfNuwiH
qwJIA2LJbuvTcH6/7OOafyto5bi9CXXJOe74QymSGbKeM7kMI2jpMD7Z5HkRTVieKgWaXw096BA2
cfxr26s5NfqDBbcHmFBayF1UqbcEwLaxqDaQAWsWqh/RRpbIeHBloAz7V2yzEzE7knmVZZUe2CDr
diOcr4yjY/VYO9sdp5gG5f2dLOaH3GwxDeujVdNGeFqJHDqmiE0QTXeTOA66dr7rZSu8NLfuAM/x
Q5bDwbdQWfS/2uI3gVBHAjpjHrU55EvfcGen7hWPxRwf2rIg/wrHcl7K3LDJG2viudmXPcRFwfiq
krh/tkTcDDfNZEIi3kiS9Acr8M+uQ8+X+wLxqdi87nCdDn/wbpLhvs0N/GfkpHnk0bKM2V5A4Thg
HMC5qONTtW9ALd3v+4l17i5P6cg9ApYJZyehWh8dGuIiMwVyi9X1IYdw3UfBCqMK3LDn8Y43rZPu
+y61rMCxonLYVz2P7H1bFPM/eMp3P0GOYeVeHzbqY6Z4B93Vpj0eM3dgT2lEpmznljO0uY3eyvaj
6AZX7Mw5M5u9UwCm5PQuWC2hVTgZV+DknOULSR2Kmk2kDOh91J1pQy9YqKc5rWn5i4R9agRWQkoa
QMa4/V2kLY4yNbkW25fuUgslHGWxHav4BO0yu8mt+1qGUn1Mfe4az7Ins3PTWFba7yjkdRk0vaAz
foOIWzzMjlFPQTxQRsd7xpuJdjsnM6ppB6EjOwzmauzTg9FHtXsM26ahuNWZcRY98qqhi8RPk1pP
aoZkZb3Dntu7xMy6WxoxCo66xuyCDKLiwRCXs9hjCwR/cqpaFvsKd216Z6Oplh4T6KoDW8Ck2yaf
ObRgrXsAL8PMmydgDnasKd3hBlAnsElYeTpZXlP2kbnPUO2C7C9eRhfNQTcBbj7jccwPMwRCrk2I
/vbUc9ooK/+EJBvQ9ixihOjcSkrnnsWGw49uEfX5wQWwqy28xK6xy46dWsgIBy4F/ENVFdQYE7Ni
1QxNo8o288BoJskejJ65JxERhkyFJyAtn2wC7jEI906/B6ueXgao+V4lY6Qe58iBpI1ZJHbpkaaF
gLPBjfS5QKKLx3RJG3mMRAip7AG4ubxfmgzs+KdM7J69T+0Q1n+KPovEv+gNN8vdmJmA1vIpttWB
2i22k+P22HvTNMzqEFVU9dBcMdTJQImreC7AHGjtoLQz0GzfC0N1tzUgO8xzSwoDam3IkDCb9ZDh
TniH5RlkEXmFiMtfhqjjW+pO03gLmkGaeCmUsgu/TF0V7mHoSMvrYvpR2cn0u2BgVrip2VgPO9SI
EmhyAzKZgOKFF+azORLZengRgvOlWLTIE30UV7umkm73Zndp4XozM+bnLB9HuQfxIfHpMLsvBbSV
xyPOP/YTZO7OPe/b3jxCu52bO+YO4F+E3PFpnkCF+ArCalCYpLxqH9qJN/E13vutzi9IYfVHG1rv
1s2QSte6bZEGph8jRx0bXPljnd7lPJSdT2VTTq94cGube0NWVrQHcMD8aCqTKr/KZRV7BJ0/5lMB
DfTOM0jv2gfHHIvOg54tVnByKW08RZkAr02bcXlDZVjdJWatHlVYin9CnoCzBPG+mQJp5Q3ei5Pq
OZyn2tileM56i1oTssQdtGAcnxdl2DyC6cqFmDbvM949d/E8QMNockbRQNisoYV9YKJtXOx+An1V
OcfK2LWVws8YSY9AYijLuVP9WD5BUVlYB8NqWeS5UTr/o7CYYNdF26O5l2UrIKxVoyn6UNNwerQs
YtcgegxzKHZPyliktFFB8Iy8FK9j07U/ezENNVSBaeiMCHhRLHfp2EYBoa39B+vQKr+PClsETgTm
UUhn1/O8g6I0bEcqFonOa0SWpf8geDXZjinTVVBDp3hScGiVzosqkbTrYy/Msn8YqMPspfF7MGew
4TgsS32HlIo9mFFX9y9uJvknDgLYHfCz8Xg7drmC/J4oh/ARjPoAxHWzzItdW+eT8EWGLmw/5maJ
H80VgaRr76ThTUtGEh3Q2WUW14C3sXcDnWNAGONQUYHBOrBreQ3tFAlKDgHrvcyG6rWZBUq5OWgi
jEOCCqmLCFmmyqN2Hh6UjKQCqVoVZybxVOX2nZ9bpYPSQigRa6EQFkP8p+mJo3IcFrL9A4dVam9m
Ifs0ODMnnxht9trhNHlHXl5m94Kq2Xwa8JbkXA3jWFb73AoTArEAdDVfTTmtkUkYDekOaMXvHB8l
vs4IBGmr6Zn3Rt3eiBq0hvsZHBC3TkamEJX1zHaPUVrz6om2YW290xD659CDAc0XOOImE33qYiR4
WIhGwDKjFBQnuSw5CQDaidtnGuFt0TNieyQHtDWU9ZXRNDNgiEOWKonzzMbJ46EZ2Y2vMnTMRcii
QGfX4YNxUniTVLzYmy4wbM+z6QwVjtSidzyUe2BdkNbhv4s+yQD9zMMKFKtJhZzJ7+cZ/2eI4F8e
IY4eK79QDkl34HuV9TUoCKo/UswAEqVVU6dvTpJXz1Yb5f82VosgX9o2cz+7UbTvIyJDfTUBu95f
ZZAAUP0ObT+svBsHFAjcnShk/UITkYXveACeC38BZUwDsPRpGj2jEy1k173qeO6HUYfTucniyfXR
jd0M19j/HOzkUhjXtrTdyHcGS/2WZYy6rKeaJha7crAStDGJpRgBqSZHHuyo7niFc40a8W8LFBFg
RrXm8nWgtajw0Jok0TU106gOzt8EVrJpnWwWiAMAKxnSXR7J7iYKTQE4TsqeBlVvCQqs3GT0jgon
aqGyZ+Gy4WTlhHJqmb7ZWZU/XTYB7So2JbVpEaBgAzVLJXcDHvUGv82kkeJI6POtwv3aJJa/f6nt
hAk036BmL9EF3UEbM2r2rjQvI+qAzszfH48J69MEJdPAKM3sKGzyJ1fE8JN8ii7cZq3OklssLwpl
y8Csu+RYg8l6N6AGeQXFsK3q19qFRruXSRfv0eloyKDl1LxKW4RYSQdyYEt7ixyL6XB+w1d2Qm9h
sB2CmOVgnNgZ8DZssOHKzHK+cS1bqbLpDQwioqxGB64E4ACOFjJxNRXNXWGb+8aVTWCnSJXArbOB
pVhZM72XITXiOZ/7GnPJGN9PZnZvAqG2d2SFjrdmd9mCLYN/MV058qwaBdR2WJdIj/dpEbC5UxuW
tbYdmv/VqHY1cp7ioCzD9mhneQ58u1sUfXXhTVmHh49dHVaVG8ZvjjveW257xaHktQD5sEUbl/61
SWgOSJPUiuxKxUDkGOEhsWl2lImz1RO99nXN+VxTOCEIYBAArTL9KSHI6no4KJzLoCaWzhGLq2hb
22Rx7oGCCCuvJeMeeLGyy4C66EP/24LSUTELtLkyCG1b3kewo3sjllv6eSvLo9PFzrIf7A5cyIHF
xGx43KqryjNmgEE2fHptAO2BMhMT7or2LINSQGtRZegVHLm4TD3Z0ntkQFIUjaWDy+5oqHIn7Lb6
WXHWehTvblsE9yuVHL0xBmmX3asYOzxW8mGWFMqaRnmMo+464e5DDZaci0KF3haT2w1od2pTBgXy
311otqBVU+5W0+NKtNPbYvpYTrLCMR2Ae+5BjvEzRGFKb+hlkDibrzxrm6258jSJlPGMyGCQTHo0
AZbSYOVGUXZtHzRPHgDF5nw2oyBUg7rJw/CA/q67pJzaRTUx3Ye02girK+eQ3lCAZt2uBoMpdpym
VzSrb+nsl276I4mrq7bqcIPeghmvjaQ5d2VKo3IX586VuBIgMw35TYMbk+KQCAS4JE66y1I1vcGA
sIFG0bjMCSCOHVtI++wmzf2kdLdEe1Ymo7cU9GGdVl2E986xpM9Lt6ad17uxso7zHAfZdAda1Y1T
dQUWpXcXcBnWMlYdYmIxI2W2d2OcPrShG7SK3qc9OfaGeM4c+XKRZ/5Pl0Fiy7ApkSmY0PImO6NS
Q+iVhsGcDddfMW2904DEODCSODF8w5A/k0L4gEYt5aYm2SWVuk5oufF2suKgOgXtWCNDgLqg4YNv
i/vQQWqvwsiYns+v08p9hmjuTwyCrmoCax4rVWZXloGb2A5P7APxMzKipnt+mLVJaIEgiZqIxujc
9wGx4p7pkmrvQDBg4+srgfJ/aGlRe7aKEUlomTTtoa9M8wFaIMnbxFqJxzKeXpZK65S0QDuQVllD
6FdA+b3UBGKgURI3l72+6i0GneRQ20Wy48c939ER0oJ22OcbZ/rKEunNBbFpzmDupVFAa1leIzU3
xt6D2GsWg4gZF/7Ws+M8vahV0NJpadMO1MYMHGtBHiLZOtVuHef30gb+bmM2K1ars7FaDlAh7Yil
cpvBuBpQyNuhYED3FK9OG/FqZcF0WDivM9eyF1qqcciPfUtrbx5RWGwB1zIm++dFbvGfpM2Xq8bM
KM1TgqtrFpXZk6P+j7MzW24cR7f1q+zoe/YGQBIkd+zuCw6aLHmQ57xhOJ1OkiDAAZz59Gcpu8+p
LHbJOuGICldakiESxPhj/d+K6Uo3uf3FBrXYaoiyJcYYo5aS2GD7eZpAue+G4vHzaz8nB1z6l+dx
X0gEUMkTIubIqIydThoNtCitUdVRSmlD1arpsX9KfVYAUJiseaUyDCwcEVLLDqhyeXrhVs+MxnQx
jLVO7LZKlnFUn/BxIKxY11AvuFFi6TgoGIfTXa/k14abZUoFb02dpBUxoinHEDbbMl5rUQ+HztJZ
iBB8HH1ew2cGzSXQOPV0onpRx1GR5uWqZxSykna6NIGdKX2Zl9D0mcfAv4uj+eScSlw63yCTJr8w
/57rPqcH9VvLpgDpzNOIOuoyl/t2Wsd3s8t1wBAMXeupFxdWmOfu4vT9v31PbBhxz6C2juoWRsRG
aRaIhxfJF0tf9CAwTk1vxJFYlMfcBs7YcbdW7F4KNJxK+YtT4GVSAq2aPBFmgeerPSMcLd4eZh7n
1/Bq9C4MlOeqZ9EvkE1GuNXgISMXRN7GnkO3WRlf4lafK30xq7tCeK19Gr7gRi+i0TRoUMfJJaX+
udIXATLP0449eOjTEqPYc2dn7RZ2FNWFufxc5S+W8SBV6DnGeWrEcrPYlFafblgvho1o5dfGX7JM
NbC0O8eM5yAbZi62Cmmf73gy41zq8+Hhr7sYWSYapGD8izbP4oi2oxlajdyopty2Gflo6XjJWuGv
l+1kmV/ABQ6PxTjCua3vgop3KyM1d7nON3kJKOsJu4b+7GX9hVX1Xz9z4i26s1ID4OEF7qnuKxaO
1BIhxFX8wpz+17MEwkh/HiyKySGuUig9Id62drsHVygRKQ7gE479A8LG8cKzOXcfp9d/G5aSeS50
whOYrLKkCJIB5ra0Epe8UM/dx6JXoz8AzpmkcWSZ+RsQ1bkPkNVrb5prx8q+V5l1SQJ6roktOviA
fDsxMIxQaAbecyLdfF81brMl2OhGNKXJ14JCZJlaUIpYe0NheFGc6SxwGy02k12YQaoIudC0zlXa
osNLA87n1IbVHyBjtwyyEGzW8lccJG44j3HKltT2hYd/5puWuQTUspVt2DSGQS2O/L55xZQmOyVw
Cr2VfYzj76E2sA12B2hrvjQU8MVQmTgUFE9C3JC3yZYDBBOjR5Z2cmN3l0T+Z1r0kjBc8GRqGzUa
sLGg47tyaHUXu6Nx/PwGzpV+qsrf+ktFwGIxW8+LDDF4Ae6nCpkQ+sIW+q+jHGSZoGDyIp2JWaJ0
lt9DKJFF1aCggkGqSmtAk+FIwPeL6cKi4UynWaYoYCo0IWWqPaxF03g1xaZcUTI0mwFw+aBOYL/3
eZ2d+57FGINovq0lZyBHqhgDwDY2ZpBhV415Icj/1zMkcRejDMtjr48Vyk/YwRj2Aus2+/bzSz9X
NPvz45Y4tAfBBkWnCZYNOLhPfbuQF+rlXOGLztDCdDDTLTQ7jngk43qs383si9e9HENG1UDphqK5
9UDG667ekK+tR8gyF4E5Gu4Anu1FjuAtaIDMCwRYE9AZDV+LVmOx+udahysK4wxZKFGnBifkhQOr
sLl21p8/0zNdeEkSxvZqHLlHvWjwaqxx2nbyII+a9dPnxZ9p7ctsBKiSpFvUE5RYdhvxUa7LIQ30
XKwynV/ouGcazhIpXCmv9wo2olWaRdRRWA1YbKVYf6H4cxW06K/G0FmlYYL0qpUdtMlLjwjP53Vz
ZsJZph8Ubq0qnCXzMHYJhJ5YOJEeUaRyFUvq98S98DXn6mfRa5FkUhkwkeehma6hHgs8LXxOL+2G
fm1r/3M7BLjMn5unhdUZtDyn4nvo2a6aJIli6d5byU/HWjm2ihJlhEUSh1Z56aTrXKNa9OecYa7s
dQ9drO4hPJx32pRB0bArMV8ajc489WU6AusspUiGr3CUi1O6u9GpLzyOMxf/H+kHnWdVpEF9lc2T
3aeBA32McYPFc/h5qzpX/mJOrj2waznFlbsI1nS2A52gC4AdpHDzJcOYMy1qmXqQzzB27Ed8RT1N
u8SMQ/S4tUjNL6WCkCVAOCV2kSiBGkpMuivkFNizEzhUH/RUrGr6xY69TD0oc2Lr5vSIx3gO+fhc
zuzCIz5XP4sp2Ew5/EniDvVDD7V8n6zEN8u3zx/vuYa56M1lXStoJlG2huNRhbhJeikD59xVL3qV
6xb9FJcoucnvVfetL6/d4u7ziz5T9DILoORtn3UNik5tjuzJJ8e778fXz8s+UyFLUX5j0W6myEkL
m/ERadv+KL+WL0mWorEhw8Ycag/01PpHP4OhKLdluXKsCZno6YW97ZneulSNza7oWU7QCGdd7lJr
47IPhwNASY+f1865mj+9/tsKvewMJycO7oEiC4kbd2N5nZZN9Hnh56r+9Ppvhfeea3q9blA4T4NJ
v9TTz68VvOhALs1nO3axKMnMPN2lk0Tyc6qTj89LP1cniy4kalsOdoE679WrzJQ/2lVguRfg8OcK
X0yHguvEKQpUuDuVtm96fKudaSfLS839XPmLXpoQTLhQqPOwch4rd1eQNiRWG36pZpaiM0Z0gXUH
+lJMoDmTr3MZAccXfa3wxTp2rtIRcBWClabsviMK8SOzm5Pw4lKe9pmaWarMnCw/WcJodCVj1VAz
ciDD1PLSwdKZtr7E5aqKuszrUe+svjKcFRs/Pq+Vc+We7ua3PoRUEqacDOXWU3PXVvTWci7lbZ4r
+vT6b0WbLQ7bcomiFfEOKbiijVl/rZVbiw7a9kXXI6kJiz7rSePwzm5WnXdJQHPuQS76p9f1k+WK
04M0nzrp+Equ3PqS+/K5whf90+y8DjqmmmNJepUUyHpB7k1xKVJ5rsYXnTOz3cFuJnR+j6qnrCCZ
36TDhYn/zIUv9WOdaQss4nHhznjvedlmzA4x+5pwFnHAPzcV7RgOLQUKN3m+ltOTzHdz7ESfN/Fz
V75YkTai1chmK7FkOW3Q+k2MZKmBX2iJZ6p8qRlL+9YWpovCYd69GZH2zuxLXf7M3LyUibWtB3ZO
h6KF+SQKG/layPJ0jm5Nw88r5kyAa6kUGwqZdqAX4JEa5CBtRNCwn6lGWJojUtz6dpV/d8gl7um5
p7Dosgls4bKS5l7EiYqDuBiE72ZOv/by6dLBkofW8hdbwaXxeD8X1ZBWCs9CrxwXItyiC23vNU/f
por4Kegs2deCXEvd2ChcK1dzjvY61NvBdvxEIGthcCi7EBY5szdfgmgbU8dmYwse2s6NcsetPdwO
gBAXbwPtNp8//TMPZKkT45ZyhAcec9iIrQ34inkswZH5vOwzLWspEOMj1OmegbLLydi5xlNl1EjS
+S5hkEHaIM+/JOwmS3WYREajHBS+pk/fnNL1T51bYL+sLk0FZ7rgUg+GQz4sL1Nuh6pH1ivxruep
36YzP9Zl/fh5VZ0ZQJaKsBoKhJYaqRepRI43Yyzb226cLwgczj3j05f+NgVzPdc8T3GghByrqgtr
Q9t5VE/UHUPqCffH57dwrpYWXRuHoJXBptRFds7UrLORi409JcwnyphXuILy9vPvOdeqFhOzA+M0
xylMN8pq/i2fvXEtWN8HPfKCaIf8PIvEw1Vj0guRtzN9cKkPE3NfOpY9utFYqg38ot7dYX5JimY9
W8O1l9NLEZlzD2kxa+dwPEDeVulEoMmXQeYik9kp+tKfeixWP6+5M43sP0RicFsZkfzlRGAQ6J3l
eNZWVVIEXyv99Lx+a2UZ0Hsxsh94RJyJXNuxHLtNLT3vkubkTAUthWGA+AwSycM8NHQbCIND2czW
SHz72hS+lFNxohsQ8qQVMa5hBIcUzF01G+nH1yrndFO/V47UuceEa0eupOawI9U4Ix5pZmN6oZme
e7aLPl4SMGeRLGpHJZvbMMG/rhxN+PPnl3+mzy0lUqxJ09FSvR1Nkq6n+CUry6vMsUMym1cmiE09
AJWff9O5+1j0bmRrlwYcFuwo6QzkBidegxxd8rUd/VIURe1qbGBgYoHukY3eyi26YjxgZywvOYSe
GQOX2sIOh48DLF+sqBHOlnD1zpx5TWF+axrzv+7hv9/H/0k+ytt/rWSaf/4vfn8vq0lnSdoufv3n
Q6nw3/+e/ub/febPf/HP9Ud5/aY+muWH/vQ3KPff3xu+tW9/+iUqcMw83XUfejp+NJ1sf5WPKzx9
8v/3zf/6+FXKw1R9/ONv7yVsIU+lgcla/O3fb21//ONv9DS2/vfv5f/7zdMN/ONvW/2W/8fHP96a
9h9/s9y/c9A4iWMCg2YT8yQBGD5O75ju33Eyb5quSzhFEsgpoakodZviLefvpuMSi5jII2EwMceE
1ZTd6S3m/R0f5xyRI9vzOPGsv/3fy/rTg/njQf1X0anbMiva5lTwr/X/H2tR/O5Ztu26zHQcSqi5
HFwAIiwG8xTOKNsuaK04vu2bcWXMjn2Y3Q5QBS0HWLyqdtrGcOQ46Ma5G8a2ijhgEA9VmTp+Q90r
p0vLmz6OjRUxhblNkJ53y4S3hjfFKVUegqSBDIhS53GxdVrLWU8WqY8AA1q+rjPrhwbBoMrlh5U3
k0/j/lG3Lt+D3NGuBdKmtvPUjTdNQnigus66B3z4RqrpGlqn7qVlGtsmynEhHHlJ801mUrpDEivf
eC4c1jJolSr4AFyx1up9j6bq2sn6Nc1Mb4tMPoXzPEkhUzUz6LzMzCedBeLGyMSjqu03w/HEj151
h5kS+1nq+KqEKcKauC30KaRNjlgcJUfTolbUta0V5l6TH5pyeqSQku5AYdaRrrX51jfbPPPsb8bc
FKGUxSNPhEYs2YZCtpP3FCyvq47BPg04bggKYblzV5/e5PoHgkEsyHUHczpeks1kkjFMvCmUTs1f
y14la2vIAkju6C5Fs4KsL3d8RyGxE6aYfK8QNy24K8LBMCmS38sB0jykXlTAQlyruK+ua9P1XWqv
RlC6b9PZBpkg50nQFxS8qaQ7JmXbbtB2290fP0TK2l1P83andFGvs9TdxRMufcMNp9khXRw7miaX
oQv8wa6o52Ynq/oVWdzdNhduf2dgWRaQpPfWhRrozi3AAgDf4G623N6vZZFtWQaX4V+vwR/gp5HW
7Q7aZfPagBGCN9ERwdr6vkyBRyg6Q4Q2ijnWquQr6Qm5MXjureGNkmPbAz5G4nb6OiHZPdQ9BUYP
4JGHrE330rP2DA1uY4xNHXmqnf1WTWpvgj8RINOnQS2r+PrXD5bnOix4e/K314UP0nX7ULs8BuDi
3R1p8zDWBUAWznRPpb1KB5Pd2Z6tH93YuEb2Gb9Byla38soyCQen9w6Dadb+VIh4lYyOe5iE4+ym
vFoVqhqu3CT594+4SdBfJvABMzmsaa+yQ++k87ZhNbu228YvqmdttWzPGkeGXRWboWi67mrK1D2G
EWNtwskqVN044ChnnLYSKnk4zbExSKR9MnQWO3dMgLjszOyQOjF4Fg6vo3pIG/S2TIMjMJHwxKsw
+1HdJOyKe2bst6yTm6QGJFU3xgpuR0HFrAgkjMmfmqpeY+cg19wqR19nvA+58WwD++F7IJ5E5sxX
JkOinBi9q9IqER4T1X7EevaKOIa46rVhQB/sgcc6p/tYteaVHnS/soYhvwfXa2c05L3nIj7mDf7Y
7QSB2G0qQ2xUyqBwkykcpXeXxJMIacKsbSGYT1vpi8kCmkHGUGOheoC/oPcpfIVcKwsaJqqrNlPi
KuPuO5fvsKcY90Cm632lBtgNjv0ayIs6cOoJlBOYYhxkdoN8HO+WynSbTswFGbSo/WEkK0bNH0Rb
rq9EEY6A8txPcCFZJ2VA4EkRWVlWh4gRdtKX86B31a9/6tEtSdC1OXALPXgtv72Vlbbe/fo98aph
k+sq/OOlX6/np0/8eu1fhQEPEQeIVYstz6py9+sHBbk0tGcwLUwvq3YaqTC7BPuff/2ry5mQPnAY
T5RBTkElTNft0+d6p5LS9+Y7+GNWwQBzyZ0N7gYYGazG6UNWSf+P33+9DS4OXnROH/r1zq8fBmQm
0NR6L7PqX2FSaUV/vPfro938avZlH3jTPK17bhlIRkm7ncwM4icQ4z+kcefds0DIimz7jgEZ14/J
gwsWq2+bLd2hapMHs1TVegIYJPz162z/nLHUP9A6Oaij243OPdT66UNfFYeEWunNr99mwxPhxNZl
qfCUKtvyTx6DoV2lW7ukrm9WA/3eJNVOtsK8AhwCxJZpygMKwlJiSLXShaz8VKgNQDF6C2zPjUH4
vDa72b0murpxRPZgdcJY93ZNIuhAg6w0WYAN6ROpJmcDV7mPZsjwWIsc9KW0XdtU1vcibnfAvSAW
JYGF0hZMBx13DulYlo+jc4d0lDjAlr+CfyhibxWILyINdZk+zr31oITxOLR11DUwrnQa4xZMjhss
BHy3AxinUocuRm6qM7Sm329yI3+JtepQTIFdXuEdCtZOvlOGtkuup2rEhxL5Ybb1kVK6Hgx702Q1
8xmwQHAZfcpNi/i0rL+jgz/mnKxBG3iwJ+u6nd2HzkujMXc93+LOVVFOd3Dy3XEmgkZmtQ/I1DEb
R+V3R6PU16zDLEVMAJFr9eLCEGwU9MDSoIZvcUeaaxh8YE5+4QSYjkKRG9nqO9o7dwlRfpXWa2Cb
ds3YbuBWtqpd50q6/CUzvPyUePTBTwuWEtTSvjShxDV+mACO+V6lbgmxrkCxatsHm80RID3rTtjf
aJ8lwDZlHyBJfcDTtG0YrO/UPTe7sMKerBjnEIi+VTfbd7I3Nkkx3va8OMpUhHH5vcmMh1Mxpuf+
bJl8rAQeVBubETgfja9pDCslUd1A87DvgcaJodX2Ke+OZrnDrmZDS71pRb21NX2QhlpLt97N3oCR
YIzGK4EEdXhTwJoQeFHHkM9W7d71vREQQKbyGjFwMhxLwH+SfFeI8S1mMyblsr9V1sMMU2u/M6YH
cL7ek7p6IDNUz52OvMHYm0n/JAvrKbbY9aD4T8kHLGmOjVuHLRl2mcMr3xxGAFqSbgjSkv9oWZSS
MeqH8t5OKubXWs77xiaRHPRNliU7AqKxX7bu944Or7MJFA0+1TYFEGPTQztkN/2YHoYmv0mcKLbz
K9eeb2eT3mYT2VSJ8X3Imltu+lUGo49q/BYPEG4QrVYgbn0kTXJEBD0BOggf4vOmleoFQLC16OiG
dOQKB+zgf2F/5ZsgNzFv+jlWwwqc2SyQI8MhhzG+tNNpXAEul0Jd1MBozucZiXoYQReoQVKw54yM
z0aPGPeYnbx0O8c3mTzYpncz2ciTrDcdWHCw8Ag6c3hsJnStWONI3Co+ODKoaa5+9iBVs9qyTvnh
iQ9eZD5kvgB73E9i9YoQCxxgNpZ5HRs1sJ4xZiazVo0vHGUEMeyKiqJ+HKC5zMv4W4x8kCBNRhXI
lN8Ws3xSA3+CjsU1QV2e+ZwErgtMj2PdsMpKg9JzbVB8sqAyqjtdtyJAKtsGpku71kwLeOqBwebN
c+JXU+v6Pfg4sY17LRLqjy1or5jkR99PneGeNdVNJ6edS9J3sNY+uMhep2QXG/YjM4rHKQUcoyLZ
MSceWpKTw8mPbUH4AxUrTz1k3mevlippAFTeXgmsXecerlmGEWjYJNoIXM45e2GCvfaOt6aJ97Ps
RxEYiX5D2tD3wUaLJ/OEnTKAkl4qC58YeTA4+beSWg4AMN7eM9WRtpPySwtLtVziCJsXUEAVUPlI
EDR5cQ3k3SmnRr27JZKbdXklQB/EC1OguHdUKR2Rui+tANZCh9Guj6xOXmxLw2cWBgh+Ps3cR7Oj
kJc8wO00aLym84vW7UCCwtFEUdDATtLHqTTvOfIYfGkYEucJwp9kr/2ymPekKZ+xOcCwlnU14HLT
qlTNe00GzzeqPLBStYtZDZg2Nman5cAeOF6AmtgQYld0r5+T1sOTYRB2SV6H88QQweEj5hGkusfM
PC3cfwgvPowj1HO5hVwx0Ke4H1vpVYZlZ5ZbH1lqwHKY1c+A7kVCVJFuobgtXon2XkiGGphKrwuT
Co2NiRDGurd2jwbSE+zWvIZ+MDeGn1r5q6xaxY/gdmHSl+mjAdQYSGXSh1rPlwV9a/veDVLGEG3I
NkUBSFM7VO+dOX3M1bweC/d6ztJHiIg7aL3z49Qma4U9gtb0w5u64ziBaCZOM5FZRqqD0XjePVgt
fzXn8REUKOADEDppXSR4l8lPVQEfZnX1dZaOH9D2YRHWxw9lXQVwOHtLZFP7JMueRbbNevHSuenj
MLOPXrBja3ShmxWAMXL1PFH7kadJqFL7OHbIMgSR4n1IsYrThbia3WQdtzXirPa71uKDE35bvyAP
eOOOZGOmWGu6Wt7E3NoPCg4TslvrNntpUkzjln51OCz1MND7KROWX9qpQBNA/nuMnj1vMPU/gckK
B2As1J0PQuk3FyZ8fp29kK4d/BGdxbOGhzSlqAbn2pno3knJY0bFvStmxCFlyGe4HArxY6jTo2W0
P+ZVO1hHj9bbqvcgTJ4rAX1gJQHFFCFjve3HThi3gG40bbM1NdhgsH7DuLJxuvoo5zn2u2n8kULI
XpljGZoNfLcd8pZn7+gfME1R8sOVGoawonn3HYKZrXP4Xdc1RyaK7wZJkWlTAN+YFdkHOqI8LVjQ
B6eJX9uzOpT28E3GduXXM1x2a/tnXbW3ZDK3s/ZCkH7uadV+6BHADuSvfU/yuwJ7ZOwm0Nuw832s
TLaaU/Hm4pLkxN7Hub5L2jd84fWQycMw8INi3raqkvfYqR6KfE8Uvets7PdZPSXwysHMYtgZHgoI
eSI1nptTnEFhvuBK1Oj2+Qv2U71p/Yw99mTCUo6l7GoejNI/VTUMtfYQWNyBObUB2zNkXfoAH+xD
leV7K7aimrhbVtsH59Sca8QqsusuMa+9oVnpvNlgbhwVvIGLwjesvU2bGzNle933t3x6nEcFdCQK
NEuXApZgP1r0m2XVa9sRt8KcttwYNwy71Kls3hvAmgH399ORYCM2kjVw8zpoy11vGTKI+9rxxwKq
9DrpD4730MLGxVXNrSIvHh1/KuZ+L4k+TGO2LzHV+KJzr10DmxWu1ibGj2TOPhD5ecUcl2AYNEgA
le6+4NWB8GrTtOPkm7nsfTjeiwDmbK+TVa7s3Niz2bpxevpRxAmmVg7Dv1Q565ZYsBVN6iukLG2c
Gd5wo7qVlaF8e5ruSikDQ3pVFIN4B/zoQ0H1TeENg987HIs/kxzteXzRTd35nWqPUx5mvXsn8wfk
OWOrOdEPncRge7pQC9d8up9bYOiqlqW+nlxMBrH9fWzlYwk7ut4hd72p7BupxSvmFwAWp2ho+xZi
BfjPulO+qcoTva2qt60BK5Csxww/H4u2e+y19QDA42kf2AZkNyZzu5dTYsJsMEuem0mb6yJNDkMu
hkjPmgVzrX4YPjK3rLCaUhUmdb7CqjoNBea9tUyQl933JZZRhigi2EYfWBlXK+gan5FfACPpFj7M
6zEm/Z6Z0eRCAVLk7NvM4JGSmAKP28KRkOWqA7HEC2KT+kUPzIQ04ptg0lzZ2tw7yOIBd7v5nk4z
AKRNKKbp2szS9Goi3ugbxnyDKEBgt/TasuNiLSx+0ztYe9cO1iWQoDBgd73pgRbqth1gxaCGgqCj
dk91zaonry/2XPLHDrDhbxlQJY3B6/0pgAJ2VuDwbIoMbqhwKhqOObq3glkjuEBNzJMIgF4rEz4Y
pJr7oIRCb5V20gySQuU+lQkBdjJVx162V7Ku07cyf0e8UQWWOdobLrFrNQec6XKQeGvgm/pU60iO
1Atc45uwRYEAplh1eA+7KmhbQJ1cIwXI3Ygsn4NtUzvNOoZE9QrBiwdMxXnMVvQk/h/jA82kvG0n
7WuoKnwjyYDBz6SK5r7LgrQfV4nOp5UszLsajhF5SdfVoB+NNgUy0EDSxh2fYurX0NX65ulWbaz3
B5CEfTgQZQGNY9/LZb4hur6RcTtGrVN+oxWH73yng7mABVo2ZgKM3roM3RrnEHWfvxmxFUjrB20Q
1MpsU2+bJA0qUXSrhpdIQ2mirLHKkPbxEPEJlZkBiOdYsxFMI86NS+ybBhvLINaYD7qjbF8aFtmo
xGkxKtk7235iBiXrzrOjzE6OWhZ6QzN3X7q1uJ0EdOsaAU0fZhDVzqpxToh9ZZio2Sd212ybFykR
nIWr5EeP83WEzrBWjOl1W1Q59mbjPgYNFwYA+RWVfFexU3eQtF41LSIEHbbigSiTEev4/LZpqp9A
zDLf4a69ylVzzQpQ9gn13hFEQqBJND9yAS2UwI5AlgqUYC2+1SkV/uBio5lYLtZugzwYNifhIPQc
2Gb8E5vF6RSCOXpWAU04j5HTT7OPiqqfloeK69TO0wMJpzdWuhKI6sb2ZZc9e+DJ+hZgCs2o5iij
mu1qjShVz+LU97IhxZqp3w0iK/cuEgrwVhrWCI0HYhg51kWAo3Zpjz1lmfupdWvhNGCPqAYGrsor
1mDSrqu8aG5gVruf4hYtzRteBnfOA9V0wYxljFeoH4kFTEQ+Vz953WwtkmIqm8wSocvx2HYzmp66
NjHvHlgXf2Sypj7VOUjK9rYqm+bOM/sfBfVeiVtmgeVpDDlNeQcjg2rlVPWtOgFAve4W2sF6x0Er
jTqHvroV9sXPcIRvfMKaPJxFawVonzZYskFet7d21ierdjIFaAgAo5QsfrMY1ixtNlNEavIKW4p5
AFtIXznJ8JiP5VpNBSw22XTF3b729TyCpIBks7R2plWS4AEm9Tu89ADuSudkZxrQjlG3WXGRBh7M
osKxG3RodvcJlgyHel63SXEUcvrIm1VFqBPOo9kFlDVHt4z7Y5I51rov89lP4Vnl2556o8iXwz6B
zCubY3TIaX4KtQxbL7ELMFvBx7VlcVdMHuLde7NpDydq95VH9M4Z0leOQGskGMxvOMDmfuuQOqKu
+bOrqqeZjkCIWpPtp1OHy+65WmHN/kSosSti8IhGdY3/u6OnwrrJlU8L9qab7r7oxi4kAxbVnsIe
AYDjajXT3vCbmd0gjeq55R0m4Xk+7VNvunwnxwD3OgTWkGILCE/iIDe6o3b0XYXMmRmkYnB9QfrI
xw8T0NrOGzalORwSBWny+NLYGF7zvp5CbCFO6aRe5R7hOvvUmLta+I6I69PdPbcqFrCz7+wQMNkX
NSic61g9lhUtwlcWNukO0yVSaWBJ6LowoBwJSEVJ7kaAPY+tLta0wTKvzNo73lEaVmTg2yYj+1kw
jCahg6UyhmQsr4iLsXfMA6+DlJ+4P5viiH3loejnNVwWtoUHhHjMNtK2VvDTCoEMT5kTEq+/Mm26
hXT8fhTODRXjOmmrLcjEjyafSr91153GQNDG3s8JcA8f7OrXhhw0Mhod95tRxD9xUPI+GKM8jX9X
c98erHy4hTerLs3jHNO1p5LrrPOC07+VMwV5b25szzzEjbuWlb7x4qHy/w9157HduJJ06ydCL3gz
pfekDKWSJlgq1SnYBBLePP39AHW3zql17+D+s39QLMIShMDMiB079vZq8Uh81KfDIhb2ucd0C6WC
Y6FYL+iLHxvir8afEmMU+a2fSmoFyzF1LnVlY6zn76LEOIceeRy1BJ06hB2qE9S4KNBibwzjSmB/
mi7NsYxVxPezEuNmpvKiYXJcSOsBbHMR84Os444hJE8XTcTgAPnBXDSpeFcqACrjARyDQka1s0Pz
VY3oGUed8N3xi+PQVLfCbJdVNtB8Wd0JrIko1qHSnVvTegJ9+xxdb6v3DwW4XhV4+86leDLdhVEp
nqF33wxX346VtQ/GhefIt8wSwDTFCO+NehQy44iNxwuNFn9QcqJ4l1A7y+NFPhi7hFY4cHRmWPvW
2ck7bdMPndveYpMxtnVegYZwZ7LOReNfbMKrcUCbv300DebTJl5RMEP2QzxWSnpCbvYm437D6HSx
88fMLx7bhh9qxBfyVdTH0sRcA/YiCh8hzd6/K736KTG3W4zCxYK3aX828sPMozeRj5BeBppuCmns
m27K5NGZ22PgVCx1882pIrGMarGOBhkua1vZOM7eHst3Ual7P8HXSyRbJJA2ZoZbYtkDUPiyX8aD
4q4iDSWCfrRcjBUzEkJvL3zuhVb5S8iy6soyLwEGZ2SJ47nKbmmLp9to73stPkfDim6vheC2pQH6
y0L+bs29amovQVXvmEqeuxdKhbS3NwtKY5u8aPd+o90USlOF2uzL3EQtYIWA4RlR+KlkubZ1zAKs
4IKO+vvoNY921217M97l9iLOeoThwqtbjp99ptywSbuotE4V7k0VxsWKujcyuDXyJWug8DM6Occm
FO9lNFxCB1qXhfy/6UjEU0KxMAus1agSXNHGvFHwPjqEa0Z/1IvsHU/k50Qn5cBv46lptH1QZxGj
UHuRUXsB4jw447iqMm5Sa55lmN1wT74IKUmlw/TGaL0NMiT9k0A5BXb8JJB+G/UTxrgPum1OiV57
DY1RLJhnR6N8LF1FIhXtgU2YGn3aA4St2N3YpnUUpg7U1t7MJP5sB+fqW8HDaCVPnWus+8B8EJ37
rNo2WHpuP/dGeFVz/MlEThpdnH1VPoaZdrby7hNJ84tGis3w/+kN5S7xnLfEKn6kmnZKuaaQB04G
zTlr4lslScO99qc1uIzU6iK305UX94eBsltVpI8ExIaJug0XWzIbwyf13YFhtzmnerzT+nDHD/LZ
df1LUm4UBzp3T52+wJ1Gr9/9aDxEoTiGZbOK1Y0Xhm9lSlEWUJqfFhq0zkvcqcfpOmyGVpsYUoXY
j9NroGFBr2sHtMJ+OzY/McM71cobJnDX1ChOUNAYeC+aF9xLR3vIteEp7oGps+IvPw6ZQDztuc3G
lzaZMKBxqdXRUe+658AJnmybR7+ItOfeb3/4WCFYOvrcNbgkjl2ga/HW9ZRPvmjtCLxYeuVYeeFB
G+QeVu0J04rBHbdmK59MpzO3YZp/Ni7GHPi2dH31c9qvsbtjr+UP4JDoqB9EoeiUEKyWTFbuEM3o
nOYwOjwrefzids6rGri3ys2fhzY6OSB9oKJuUCMDZe4Tu9pNdzHp2qMuLULaalkqZISltR0EPlzp
s4Zzx3SFKracAJxXEutXQqWV40UnV2ITlSjVsq5SaxXUZDyivsZ9t0OOYNuF+l7HBctyL2njPCN/
f3TqaBOa40foIG6WR/KpVZJbnxNWDures8KzXjoPumY/eaEuF7UmrmPrr6oVdhXBMk7in63W3cxC
P9mlEi/KDoBKqxeYE1MRLJGocBXsE4T01mni0XKJDooT6r8Dn9glV83fKqrB58C16l1avPatly9k
GV3gvQ1LLbtVqlMv0Yk6oI4dHzTXxYy40kjQta0vNLKlIP+snTBaNhoYeaaBpimZslHMLYJNxR72
CHr0afeedZWzKGbaQRTfEHKbEDG3XFi1KHd+Uj0oukzuSi7cZS3oPC2xOCEtkske4/dqQ6Xw7Me3
VG+GdZ6K4igb+eZ63UuFlQoVYRwptIy8zAP6HSIdDr/rLMMiO/u1tu4dM1kVzBJLXc/TbdYBWNWy
YnzIvZVDEX5Z5d6PbmTkdip3XYvwteqDxxqAerRRhrZdJlwZ9ID2+WtFQLjCW0BDFTBdiwKllG6S
S7E0eOW5HR2wM+1XMsw/pfacoPm+NippLmzZPLkjUJzvqwhqpIjldfmn7zdbIy6CpTJyQ/DRiJdt
uTSpRZCeI2861km2iHqBJrUTSO6YhmlJ4obL1ibsiX1nyVQzLFDdFKs2OCESEi16tVQ3vtNly8JA
jobBiGJAI/e4ZQ2npBiXSHpQge60144a/CkSZMNE/dyQUzDiT6oZu3xUlJ0BMl1a/alxaIZKVfEc
e126TT/jwmNYVaIfeSDHZcCTu0WLkdBUSm/rdOMO34XxqCe/oLB+xohwLCf32G0yhvWGomoKYkXR
wSYmEvGAOYwGO1gy7eXZJi+Ldq35xNOUURZGKCbA7z0dqQaZoo/Xw5B/QHS4hTosEMN7w/6hXcZj
9epZJOUetB+SbEndJZscdKgjKe7JtNujVnePpU98IjuD+pkcn0jWQMSFG+06PeC5qOKXSrTZqm6U
cDWYhDuNr2AXXV8CRT3aiGDjszhoSJmWK7xx2lMzyrUYbAbUfHK9MbAo8NuO9D2wFgqiMAvyA5sZ
zxPrDsfPAD/lxIuJ5TNnrXmyJ3m3CVAUxOZ4OjWUPqIfUxSimFHx2Kn+X1mJkK4z6lSQHHVdVd7Z
6MkXGh7Vwxg2CVWISQ4/G7h9FFLt5sUrPHyuNe8C+2VLcPDbkM3Bx6r4kEL1W/leteR6isnH7prn
pb4VFFQkcYXaG589WCjFhHZY+sO6hl2zSgM/XkjpP4s+faRF2AVTqE9K1P+KhOYQawOzjZmfLyuV
xCIpTmC83qnI+5e4cIPlAIR9HpTO2Cdp/dqi0LnOyEhKG8DfrcDPc6wH4XCesjgrdsLHmB39fapv
aNv4nOBaZUtJ7/M2R+MtDBJxsspTEpbKPhrHWxlQL/WdcE3q+jpa46FpFGPVpHm+7rVH0jKx9NSe
6pNhdUsfM/UtejDRIvUTFZxC5Lta9yWJPQ4j/vikaA3EI61u1tD8hkMky99uOK4Ct6TI3fu7ipIN
RGb1s8iXSZxaD5lr+kzhwuM5TjZGpLxKvc7WPFV/lcJ8QQs8p8rnbbCzCK+tqh8DIxw20is+FGrj
lL9/dKHZw4fHHkyx+sVkL7IyMZbi214GV9mPSa8+dzBeC197C9zq0ZIIOeIsqq0UuVMrMiAvLj/8
6K/GTR5z3/kt8b9cNKbarboBHKJA7sMdq0tXVSdDTIbANnm8UlEKi+EcQ0aAoVIXjDEREZJrtHAo
4nZXMLVvrdg5G8J59MkJt04rD74cWoqK1BwLhBOVRIB++801cq2TXlRTJzZm2I1NeZW2Dlh6FJh6
K7QPTRv8cmA2DVX3qelWdHOd+L33JJMF5HbPQAEz7ZUtRfOEGHWtVBLIPYr2PZkaZjnyCXolzj9F
LFY0xsbLslHMW2lBcIOGcewb7bdZ9WccTqrDQFCYqGVz6QVu7Cjf7RNXo1dUJV6XUf6WVbFc0g54
L5c98aJeKOJsDene1cWlTcaDwoSdKdUhikwclmR86lQkkpti+CFktHfi1FvTcL0os947VGb0IUWQ
rzNhf1hk516S7EsYBziVmMTCsCYMI9jCHFf4IB8lUZ7pqEMsc3hRLesx6KEaCJyOASPTbGmEzYMw
EP3NDCdYF6FeLrI82welCszpdr+FwR3zqZkk6SsTQLItOGqbq4UgwHYu5PH5SfGTRQurhP8hk8XB
0Y78bpUq9aIAbl5o1O6WHlX7fYCtmB/JT4+KyEnTZ/slgxwxvatjkKyyMdQXWahvA77pys3ooCiZ
meY3PEHUXVXpbitHaxeRDXMy0zLGNgWlAoJdJJLdaJWX9sXBMIhaVdMtytqRzIZEcHYfHtEG9gAg
hmrljfVDaJTjTgVRFFkX7PIm+FnStr3GaOJAGPdr5C+Cw1OqVuaDBSGJQglxNtEXDnNInIZygHNO
BS7EFpU7wmmUO3384RbvtHJDRTBdjmF3aHShLUXLY4EVHKVz8oiVkdd30712pXiBCkvQlAN/Syet
KD8mBMSjfUQt+15LNQHgKE61iAJM1+WTq4i/YNB2sAuG6Ojh7ISQ/VJLIu2eJ8yDbrdwcIocRwsx
eiqCTqs7R8/zT7keBhvEQB5AUZB5hoQ3GR70zV+mieYvnFAoIkp5HV061Pw6e/b1zwRZWtLl4pgu
Bi0dl2NkMf5b8gdz9752Ynpxh6ZZDrpGLarpd70Knan1myVfBtFST+Rr6mc/VMNQ97oMQmC1dFWn
hti++iqtlHkGxYskrfDzkzV0T5rmwLuyOJPf8oAiHrwGjYVWEPGLaxk0j6FXPwANaEdHodCcSb/e
5nBCd21Fh5hlYw8x9iZgWYCpF6rZQ6c4C1rME4/82y/UZFfZGfkARcrBPLUejAupN2uyQHVNzPme
tdEZAKk8Rmn/aOnVuMpEBbXRSyg4eS+qzkfpkiIIf6iambD5YXZNtmqSvF7RSAy5ohRLpBxA3rzh
6rtUQCTJaqGWSFQ6xRrZrBIIG4ajJwuAL6U9WY0ESbYk0Wpx1LQ+PZuS5nUlVI61Fv1SPPtkoVbl
KAGyvRZpZF4NJzMOPlUfuEu1m3zjxXinhXBG/Ky5CAd3uSFJAEqhuJq56TM7EL72pL9WEQaXELIo
Vbk7nCl7bUXGo9Z95pXF4JUnN9Dj3+jpbnOso/Zt1f4UKnVU7LCjlZPr/cp2thGWeabQn4K58bhy
dgrBdZJ1CSreg7dCjPA2eoTjQ+bQCA6sWDbxm6IMwSr2/XIV9suqVoDZY6dbhC1dP2AzqjludC8U
S6NfuyojfNwXFbNmiRAuwWMoY2cdq4ABbbbtadomU7wFBtq5QgeXzPX4vavcndbi96T2jXIcC29r
Q3FY10P804JbtupGIpPE6/e0cTBeLQIF8LirWowBbH85dUbsiNhvimquajGGtFF66sbyBh+jJGSZ
SpfRV+Xb11a0Q7hkPPiaviY9alaYhLabQnQkPOZjaOaXFBreKoguKKYoMOKWshnKpdvxZHe1Aq1w
XJQGN0rXT6pFXbPOuQG93ZNAGt2WBrXP0o2eTKtFEaqFzzf4v7s8gRmWuAZaKdGrZVTnyB7rpTsx
tTqEJfVkFWY/e8NysLsC5qH6qxFFee9DeFSTUf+Mk4KyKbqEhJ1dwSiR2/uxaoZrWyYWkwxxbmXA
z7KtZWS4zge2f59heqj4/zVFdHXZG2nxPAT2yLAZq7dIbcjh6il2JdyutRAiliAAxl1OLtsxHk5B
DQcsi5X+zYn7duGHWrgO0Lrat5p8rcPEPCZRbWxaSFwSohyhAM7TL4MztO+pYXdYuhrKE+6MyzxV
GBjjpgHK9wEDo8cx9ty7JqjfSjos02CwT2kh+qObUnhxU238KNC/NMxh/NGbgDSNahzHWg12TR/k
q7CgSEkNvr1EkXrXRzfb++0058gxqI6FpHBS8iOUrW4xT+TjumwbN9ramWWcioBUthFnF6ayWVYn
J63demXEqTiTHAFACAzJch2hFaEnwxaPuH6Rudn4MXb+rzEPh8febyLmoMSnmKyPH14xwHXmqTWC
Tr0yDyibzreLHf134bqKwea6ODMp8/znBYFjEDlBybnR8+gcB+JZaYXcKd0QnedVEDJNHC+GYR0X
Ws5PTCkQOjK9ET50fDIjK6L2Gm/VoYBynIiWPHQTR37zin+fWIcR9tKJ1jWvTQr+78X0fbpxl7xS
OKn1+q8syJNrl3f9Jc/7eEHOVL8qKkmMaXWU0kHPZYFdklkp9dEYLEMuKDXXx3nZnlYGRcbKJsKg
ptdkfxDCVw5qgUK8Ipr8Ne2LK5ZzxbYjtt1ndfceYVJ6x7Qw2jZJ0u3dWpMPKdjagmo7rmgqkzJc
qeP8kneesfI7S1u2msgeAm/nlwXIRG7dRWKXEGvofKjGYmUWb2aYhSe9I3CHl3B28sY7+30+7tUu
OLt6mpz01gsOkqhYob+DWni4cqavpoZDcRw1yX0L9K8lNUvK47y+T5zi652SW8lBVUOAaE0ckO8W
h/kd5PkYbrwa4ZipQsycXjw7jQ95UGxr34IvWjvVY3TTulr8zvGwXXh6btwd4CDLiqqll2SU3kvb
P2Dd7G7KvHTXhRUzZRLvS+te5Hp2z1zqLB2GhVVBpiDc59I4jICed6ccxucqfoQdaN77rAA01SY+
vXjHetC4R5TdWmKCpe07P9owfJaCIImZkSw/tlaGi0lpFrchNCWMF32FJo8il0/6OHQ01EBu8XW1
BoOzxyff2btaaNTElPpLNNkkwgyAj2I3z4bBOBgZ+EE6vr3WxyJ5Rvg32UdEJUsr8+PnPkijB9mT
9ZtEW/H0kvf1Ey1L0WVepdXuyq8Kciy6uLeiq6xnIh9Md/RhLevM44822M/1mPfw1jtn4U2Lad3p
F9sInuaNlMA3eWfFNzN7g9nmPJd64j57XKQuvPwB9Nx9jn0qpnnZ+acOnzERx+GDXwBHhVgr7W0r
9p+Rg5jE9RAmMlLDe8YIUtlCbC9WOd+vMa3wocn47prl6tjASuU5tqoaD1DnPi+5hl7iIuIuFT43
h2fygO1OeO/zX7qf9E8taSjxXXiBkKZf501GZ64w4HwSGnmVozTRHWS/ZLbFEq3RnAiilu5yIzwS
p2lrAeyb20zFmk8AUtRNcu+Z1HeNGTr8bcLkXnqeOJYF/NR5seY2Zmp9tnrJuKWm9z7Uh1tvt4d5
yS68/qkBT0au13uq3Ds9aOKeFZ9WwnPRRqR/Qz+W94FeVZkK/SEsguqeNDisxrEGaVNsG1XUd10r
3vRGyMu8VNTgG5T0nVPvWNXd4ReyoHyobGxN3AvLorqXkX7VRlMf5sUiD9Vlhmfe3lOq5l62OQVO
xSsJGqDXYhbd3euewT/PgGvnxb4fcJj1lWiL7XN375vRWpeOeVN7U1tGMhjutkAAMK7zYNPH9XDH
93dbZP7UWrJRlVY5B2Wf8PfnpXKtJyvMh2OtpMkDN5z1GmSgthA1DB7WzbspapwutTHott/rZBvi
fqp39vr7dGoTGmuMZqvV9/kg1pbbFiBp+b0uT8t8D2gLBvvfzyhkVR/1Prx/rwL1tc5SS0mh/nPB
fgjDUgm+ru3reqfvIUexHGM/un6vUhVCYIjTp6HIg3NrtcW6j3d2J7uLK4PkOr8kYxBd7bygCAgX
7uslcL0r7WoLH4ucr1UGce+tTG/zdmk19qnHGgvvbS29DlFCf14zksd3vQsHwmLRwEMC32hmLTpZ
6u28o2PT6AWVrkDUPMge6txao0NNlDUtzS8ZoE8aZPqJdOfVVNR8VVl6cctEw0/OlrgNKzhel6q8
GwMMtqpQ0y3oqLnsi9rbu7K6FnprforI+czLoHtO0nDcCijNu2xglHOBPKbYaTxLsMSV2ZjQTafF
+YVS5gijLVC/FnMJ4bpSNHqG/7vuj/1UmbwFohK7v51k2nc+07wuBWLmgY6Of5xDIWQ4x05pn+ro
8sfR34umTPW9VPgD/vMK5j3mdUmchFvaHIGfv7/HtHM8eA0BSWc4DAE17Pv/btYLvAlWrkDs0Ywc
CW9s2nPe/nUQTT8fUIk0O8/OhbCqV3UYFlj1lvfKNbubZ2f3eXVFFLQPJO1U86LFlLIihVJ286L0
x3fq88Y1qnP5UphXYxD1q6xb/6w0GfzN6cyDpmpbu/bH9bxVSTG7hVsRHK1pZ8yRDpJuwUeFdu0n
afEbng7Kc3U8JhrXPx9kFhi7UFYT2/kg2gxJm+H7nAtlrF91qhelJZp7qhTNLa61r2vHZrLb+xI4
YT4IhZpx1TRGsJ8PKm3lDTzQvjpJLV7q7HH+3CTP3TPWiAWkQ65OLWjcSWOprefFKMOiL69J5OdF
4M1DCxr3iJll+pShGT+fudCK/gh1y1+Y2Q7yv5nDdvm02fMhzZT0qU6w7jKqrF3XpSGe6ryMHg3/
MZe0hs072LpRr5ywtTfzOqlI/eooHlyy6ejpGHyZmNWUqtzNe1Af7s5R5j+I6RzzKsWVA+VsPPnm
dVExtscUrhxcI04yv1S6/EVLsn+cl3xvVPdynFx+pz2+ziTci+MqT2bRu6e6p/JFyatB7iz0PlL6
lmRZiTc7NAz6FENrl/hjc6+98DrYrfcxIraAG4bvXETPTXXsHuRlOtLzlH2YKdpLIfSQ8r9dbdXA
d17rVmzmHSqNJgcRjcopjWqyX5wRp2K7+9FBKE/6sng23bajmc1MNoneNO+avM/bxw5URA+z/CgS
z2VUA+SaN0CgA7Op4viR54WeQizk1/MGq74G3Qin2sUizGxUdV9SA2HWz17m7UEujAXuicrVGAPn
JFHtAc7kS0Qa9tN9Ev/AG1jCUKcSq9Pb+OI7+mHegaCihQxShhcDNtgFj3IBpMV9Aca7BEmo3d28
1HZe4tkYrQXKj0kVzNaj4YcFebJK4L4pxhCfq6TtL63DzxuOlPHT82GG9uPwRvRLYSDOq4MbQfGg
9ovh+LRHV/oPlVWP9wD39K1jhMHOl1k1/WGeimmH0KNnB3ks5WGotOwgw5GWbD2Fid50qxDWzk/y
D2p4SWlcEqX0T0pvMEjPn97u4kE4H6IrPGRZdBgxDvcGrrf/9eE2wOYQhforTfDGRi0kivDRUD/p
avHXfOowi34OXeM+9W7r7QZI2Ftl1NNXNfEQdeSzS9gvizrW6ltVtM1RMbNk3Teu/IiS53kHrMGi
Fd+bcnpYUkNHgubr1gw0INGD67wxZBjryvP7QxCV/YNDIgOpjnOrzKpwIty7agfG1hBmsht03IcJ
m7/OLRxkQr2wyx4drQsPppvEG0hV4ZsSkGxNp8j50GUc5/5F2Jpx0iJZrRBg1H/a+Yo7k/yUtmat
hsBRSKhC66q6dN/MR45VsqMFDzZ50Y2bbFCraSBKnywg8q/L8zz57rse4bVOnzat8ck2prfjhX/H
+RRt4mAdnivqLYh5yMGRcjqkWuVdC3/NOyDRoCwL1evORjzGl0qC7M9/ONVXFmYypO8qZhBrMw/M
g2qmxYOhwJL5+mJDdm15DOjaiK01s65xFFaGGNL8lvZ8KF/h6BnHfF4Lhzg8xCUQ+fdOf3s7H+Q6
wjzO78DYtAD6BawVo7C91d9OF0/nnHeaz/61ZV7+Oh3IWjKlkZuhsvVgNW/5v+7+tT3SoFsVYT18
fYV5z69Pnz/ob5f49Ume28hd7KlflzDv8+d1fB0+n0njVwOOGce/q9TPNt/XMb/LLVN+Cb38W8ji
HzoN/xXH+B8IaJyjzzKv8t/1nwoa/xDd+F8ls4Fayf9bZgNxgV8fNIf8U2qDQ76kNgzvX6ZqWuhs
2LrlOfakFftvqQ3zX56tOSpZjuuaX1v+I7Vh/MvULRVhDBe5DUP/p9SG5lqu40Kgox9BU73/H6kN
WqT5fPk3qQ3dQdFD0wC+MQ/ydPdPzezErcPMIDmiz01SeS6Bw2pZe6vKS4qfkODCQfU/YKeKdU7b
/ZEEoXvI1ZgRftrBDMsf9TDEz3meZnst9fsN86r9o+ytVZ3o8qdp1BY6re549hRvuOQ2Ged8pEUc
q2rN8IozhNiaU3ztwZmgFKE9fJ3a6qAFKw7jZOx7x4qEEhw2W1i9WV9GPaquQ1gQIqD4+1HRYr2I
XOk8lIaWnQh04lWldOJjUNtjqefaPejLdt94yCPOB/T2oxtozptlN/B3YhHsEkb3H0UbfR1HDB+v
TfRvDnBso+fc8x+b6Xx2Q/0k7sbmrKYts6hPwQtKJgxFWh10SKCoi5ha9OmLwKCCPG34ehtW+rlm
elkOxPgrL4Gf+e9D5uOmF9XxL4WVN/th2vnrfNP6+QTwzrtjnFbcAlZ9Hf+9X4dsx6ZpQQq+D5vf
zcfO72p6VxcWzMKNlctkaziduiujit7zwrn3PAXXLO1eZGWwhI7hxXWSj3mbZtKnPsb573lbYAIi
IR2R0K7NgSqBFhyxgLr4tFihjX7qIlSL50VrtNoj4D9/JdiIy9jytMNYaLBRu9hfuVqWv1BpwhCt
T7FhMNT8pQUQWcmAZoN5a9hRfcti2Er2tHPY6Ny1Xs1grrPoC//DN3v1Mh/qasMxMHP5MG9TQpN6
WByDovX2svfS7kLoh8WAb/WX3hy1jeJF6iWsIZyAMOuXUMTjxg9049LHTr8RgWZdejQM2Erc6GPh
uOnt3LsAVjcb3xwUqrWQe0QxhNeciW3DLvHVj9Vi06dZegU5kKABWXbtuyrfKGkmr7lQ6A2Oh/Lq
o6Sw6c2svvb0LW1E5zXX3qMBxI/97hpSpd0I1x+ulAxxcSU1vVKcUCBEBsY1dxV/7SvM6H6MakNf
m/ZVdCpCcmbiXYOwddYKJn3XXEdczI/z8AYQakEJVKIbNAxolYEOSQtXcbaa4ha6iNdCAJE3RgKV
s7jFrdeHEYKQUt36gpyST2tvISalMBQQVRRB1bFfNt76MGrXAnHNWy6ShvM1Bp8GGQ31Nwuivluu
e1M6t75WCmrktXfLuSw+zVVuPtr2IARa+ND7lGKFXccQf0fBp/XpQ1h2Keer84fQCgdUECw0Vrqy
vjpa2O4rN32fl3RA4uv8rnWKcN9F468/1o/87ACmS2i00+HfB3SKyGAKwQH4XjfvUhMYbG3Fr/7c
QNGpoeJvDV8bcH/492fnqguCpcXWn0cAr+obiVThgi+mQa+ZLmFo43KTmLpYzovfL76SYRraKvWf
G4zA19aActrfNswXnYsR3RIJ6fv7LPMGL1XDNdEBofv0kfPLvEFVYC5Q423+3KAlSbuigm98bfi+
J34CQmZZebj+Psv8rrBd6sc0Mv25QbiutkQAHGrQP295ZtIjYuoUyufTf99Aw7cF6axebL4/dz7W
qTxlwXSo/bmhzUprERhNuP3jiISaOh3iA4oTEI4WmogOBuXhO4PKylKc4VVoo7+DK4UNd1Zp7zbE
GEWlLa4aI+UiBbNgZLq0/ZedenLoSKVqAq2HnpI3rAM3YnTsT7ugOUoQR/IDN1clAicrYSf2DlPy
cRs4VfcsTO/TdnzzUxUNQgqUrzSjMpdVCZ2nLNR218I7Ba1sHwx6EX+Wbq/zNcPy1sWE7z54lJiA
KSjXJzHhVfNLOcFXDTjWvGRP0JZiKclKn9CvJB7x4y3SDjJ0kF6xfAYX08bcPVDsOM/r5pd557qC
f1lMwFoy4XBVCglzgtzygN5vVGcXyQTKzdvmFwfEToWKc01wsf56Gbyxu6TlztG0Yj1OkF89gX8a
KKAyIYT6hG2qE0RYgBV+r2omADII98oMLE57hhPYWIA6YgdofR0872SATZYTSDkfPK8SE4QpJzBz
Pv28rpugTmMCPb/XFRMkqk3g6Hzs/An1BJ0WE4j6fT59glhp5KGjc7qSr/NNUKwygbLf57NnyBbs
NmmjIViiJ6ScbdDdEpQXfQqDAgf1gxkLrhrL3hTDJir8dK2YYrw7nTVspekP1D02Q1ulE91N25iV
R+dCZ6UvVq2U6zqu5BaxjuQFSbxsVanWuGpz+70aguwlcQaxLLTBODTTIvMnLP+Sbre+H8VL5Zav
JbMwo+nEmpzmRtWnulqWAb3VLIn+SY3l1FJe048p/BP+Mks01vQVFZJq1+UNzKdGfUntcHgxzco8
2pLaR+c3wwtFnG6XhsoIq258Vcuou4oMcr6hIJMAG2h8oZ1qWIIG5Iemj9UXICDal7siOoXO1Ij7
f9g7s+VIkW3bfhFlDjgOvEYQQbTqpZT0gmVL3zg9/NT5iPtjd0TWbmrve49tO+/HykompVKpaMB9
+Vpzjonk35jq0DB8+8lJh/K1GL+SpmW9aZMZSjyr5xXEyxkzS75Nhsg6M/bGfOJ39hs4HCNM+zbd
tabxynxO3Ddx1u+yseNazwgXE4lSIfgXNNtek5/iMp7e1Ipi20TYgYeILy3kUtoS9N6b+etEbXs3
ZZfM440ZlSmfaPRhfOJ5F+UKu62vfyylbl+GkcdQLt6J4qTe/n6ek9mYYbWa9U5WzfoWdTwuFyxB
SPukPi9IAba/P1j4F8/C9cUbeI33WNusAHFrvtk9ZA/Tal96yA9B1Y4TCgcPAaZhvYEunjHvzD9/
P29vHvXJz1A0/v6mxm9HvDa1aVEne3MU8k0XOOVllwzH3196kVNuRG5bV7dJ4kcX06rWaSjyJnqa
lDG+OPxu387ct3aVlDNoBaLJUm/TVHqh3zR7lWMAln3rvfHOtfvKmJc9lir3Lem5h5hObOZkMC6p
1Op5bGkml86j1A6coVlfXYFAuima5FpNqTgzIMr3S6TOfpXaR1He99Xa3vV+XJ5sMT3HGHktJ5PX
GKX+vfOY0Vm4egxIVefucbjKZwWawxpz+9Sw86RyaMNVpQeDGfwwp+rI+u3QKZzV+fdnvz/UcnYw
V6FWFYYT4kt1tplLo3aQJ1pjc9gm4nvErDvAtW5tp0VH52WK47N303GXbcKveR6rybmgYBK4TfJQ
eRBAkgyt/cR0dSsY7GxROAx3eB5dFLCffufiZKYL3aZOvcd5MD5lQt1j1ngfdJW+QGgpjm2SP+Pe
QASUJDgsjORBNutKeQnY0Kd7267ri6TVhj6y2reqqo4jw64tbRcUZAJCkk2XdRt7y2Ob40oZtb+p
kB6EiWF9xlPNIu6KZVdW1scUN3ZYL6MK3bW/S/xpb9Sq/GAhPOrmCcvVUinKcho4lW9BrvLkFhkv
KXlrexwiHQgvvmNOuO7Jn/zVRDULUj+HutWkeBhkbRB/t4uier+85omUoTOrcdOU+tuKM6zK+6vv
Vs9evnztq97Zt5H3C5Ac1hzaRL5FKraJCVz6nygJfzjLFdL1I7QlvWMo+nWyymDOsTYZlZKBdryv
rc5P1uKX+1jPYW1rcWYcfzY7NJdWU20jm94wRtoMZcFuKOOt0z4lwH02TdduFPAqu2RUb1LqmnFy
qRzH3EiUENtJZVwA2r8vsg63PmEFbHPdpmhxgnuYPHWKHmfADTljewktwVB5uFnCHS7Dmrbg0bfs
o9UuxtbJ0DVi7uh2hmBwz/B9LOcprH2FZR1y7bUY1x8ZviRdPTfaVrvaZZdM6h4ro/XQWOV9ihAR
6A/twGK2z027npocFX7E4RkFURs42tz3WfoDZUe1zSf9qtc5SH0AVMLFiKkz9EW8TMFUkbMkdRPa
Bo68G4zB26TL1OEyb+/WWmOa32kmqnmXHaYJAWadH30TE6M/WE+stIdiQaERD2pGetruTLfNN9OA
wGRsj/5AhYEh10ecm97dRZrLqXBM6kqQl3ZnhtBXWMXFF1B35CFK92ny+2fHyLal1A+jn3+Zk8za
4Va+kwOwoyiLt4XTWGcYFPgDnFNeRGIzWvWO+JWaezEGiejM+8Vcu33G0wssLlCVFnqDQjcNm7u6
rRBhAmjETyzRLRQVve84UTvcPI0gskn6uTg+xx52peXF1bIJ4ZqXm8JF11uSCrqJUbwZNpOaOPs0
/SpHUVLcy3FIMArTBalmMJoxbKftBGI/iCqbFE5IqjCG2j3pYrjh4+Vp9atgYWABSRDJjtP8TEbR
ofoVJXeNLM51gqKhm6sTvIw0NBb5aEVtmPuGPq7jam8XcsDf9DQHTtrGF6WofVKTcmHW5qe25Lzt
XTXt7am5+YS5yeUtsTGpTZxsBktttprpnlktBaeYL7E32/DMMBcvE6j1tT7qfHyNK2PYc9DwWayy
kGTk/NMxjYxgN0GxRA3pLroqtlbF4WypqQiU/8rJhkuRlfWx8rcQerJHh1NgZ5JCLKoUWemH0c8r
bR5oE11bb5y6a0+Tt9AmckaWI9s61+7Ny9hcF189W4lnX2alf9mWVdzJGNZ8Lyp9HBYHBhtdgajP
CWgw/O8F9JLQTcwiyDvYLjZeTM9BPDrK7uLrO517FpgEe9y63WhuDr1TJb+y5EDLHpVF59mvgHi7
zYTfn17ygUUZk2p7mUxD7to65Z0nJuu8VvZ1kMtysDQgBNf5WItTIu6FnMyvJfC97WpE1MRCXvm3
RCXzS5JQVuieBoXFS2WMvCcy4gLEMV2wm3bz1Y6X+wXzfVkbb9HK4LdzjasJ4WhvjHYbIPfv36K2
xeZD+z9QEoNXZamjPz71xVpfavvH7E032mzuBoTy5iALtXcap/4CnKi6GiWjR7IYT3nqZjuUIK9j
4T84AqBgd2uFmYl7HjPD3jaiUlenQVwx9bM40E85qKmXG9nkS4AsKr3Ezq+UQMH3Ie/b0PZblE7d
pmvK70bpiEPaDS2NhRbgjqqAKsQzNwZ2jnAsR7Qc0/oEAQTeXq/2DuYfqE31vu4gNzg2Bs8IJ9dh
jlJ35+fxpzbc5ljNFDdwdrd56iW84/W9nosmdJo8D8dKvwB7aY9Rh0twXcxjbcK5KW4uwSi2P9FW
i3tPr/7J7+Z75cXi3qX9BSZqNr5lGPaeXI/xejL33ZXxv3eeDZzZsb9ab6a0XoFuVVes2AYgKssJ
uV9/6oFbmSngg6ZJdo1woNgicpGnWrFxAiVVb5MGyK2ZGDe1qFrCpW8Qo8rkwR3nLmw6egExc27u
aSvZD7xqmUDq1MQo4Vpp3HtDygeBhvVWd/POroE9tAhRvCLekXUJAcOLqAGI7dyn2fQUV8tdH/eY
2aufTY4Oa87LdFc0Y7HvBSW/CRbPbtSlXrD/DzJCFuib71GXnbuucgPdkj9pKJblVECAqo0pAM6E
6XVFNZhbnFY9RDGOFl8nH/m0bzB5QcV8a9PR+/lK4wFwi7E1VRMFDKIOJgCfmMOW34o8iGvn1RvN
l+GhqNwavMhtcinxR7QO6soW0zQ2oZgRAH1c/i3b/ZEN1abhRdms0fpVlv5+7NSrbfZv46Kio2Mk
22q1l/OS9M3ViCwWh9tnVDB/+yyyb3TAqiuCP79BYwbK1+3v/P4Ab7g++22EqOAf3/jLp9YNw9Vq
a9j/+SNerP/8ud9f/v59s4VTQ47q/Z+/8//3OLLav7Td2tGA/ZfH98+/66DX22EWxyJ0+zWNsou/
P9J//FpL0OiMo8u/PRpOa+pP5vv/TmT+E/j8xgv/7ycy53r6+X/+q/+XgcztJ/7BPpe26UIX/zvi
/O8DGan+cBzX8dkeJHh0U0JF//tARvxBgr0vfdO1fNdW9l/Y594fjiUVQdemJZRwSDD7H7DPHXVL
NvjLPMZWvsMvEp5jCYm64vYg/pp8UDYV6ei9hVJED+LA1JoRxNLtkU2xL87RdJpqZhzbTpnTKcHh
ygGh4IZf09I6d+DfBEUWMDs9whpfQH0Ldzz980s9rNzydgZkuJxYWxIlQdne/vafX0elCouE9qdB
NXSqVlL3sMFUw8km/MIY3vMRn9uS77DDQ0xYfPOpmt2jUaH49SAu7nxLvvg6mWC/AAas83gH0ZC6
lezFALQxPGQ2qd0KcH276Kw+pC2oAXMofjqVmZ/KePC244vAUbfLta3DOKHjbHgvi21UgZ3WP1Q0
xXtQetTHcbcEnlOVj07ZXwVdDFSFBbAsHljle29z7IoP+CSr04rTWCFwV0073qSf5iavKPKoZDF7
t1YVdgIKeSz6h7nJqZuFQ7eMVdGKu8cEX+sxvjF1ncWiGBBRFZQNh97ceDFMiQ66vppoJt7KtRrv
ci0DgKOBZcbYM3pMkKMBj5Tiwn3oY9ZS2hthWSPYr6hJu1ulmKAW2sR5izt1iOSl11iBnHg8qWoC
LIShVnTeuMX3720Sf+3u6+SYlc34ZPUolxFl3JY1Tg3DtNxZReYGbo6D143t/HG9ENwHZdCoUzjW
+rnuQ79r84u7XoulsOGxGRPAxGU90QIHipiOV2Tb2gf0h5po58MrpoR8WsrvQ4ylwjM1HF/tYLfI
44zjKi1Sb20RcvcflfDyQ8HZdDtNtF7c3N/qlm5yT5s0YAi2x357bXsjmHvx5ub1ngwFuFdqCLsO
P681U2THUfGa4I/R8EHZKIEF4cG+NFmywhbhLOJmeeApVVwW13pfF8fbR1SgwygxXVH8BXmyeOAF
u4+4rsNuQmRTr/2Kg0UqLrDyLW9g2ExOQzf59zOhPOLk4Bk7yvxhJ6ITFo+BQyW04l7z04Cm3Rtb
+CAzutVyZIYw0/jTttibVIwbDpX3RowarmyLA8LSLwtdp0CuoI9r3ZLy4VjBqlostLV24GNhXx/r
jv15jqgGMTZTYqpkD83mUrWSNkfNCWKsnXknwXqdwMdcTW7q0MjGhwo99D6qKwtSrDlDHx0NOiIM
LgDG5jQH6MEB4L6kq/syoqB4cHr6zUleexwM9X3V30TJLSVSVvRjiCZj3qwZ0mJvWUXYuvHPUQ2n
pSvNkwRtESizwbgor07R+5ffHxqYR9Lt1jvPXLHxNHjjnFIdRuGbzxMIOObbWei4lXUu3OqNZrSP
gFkjU02b+9kKEjAwmfrOkbUPVBbbRwRoI5cRrVzDh/qe1NATPIJYDpukYwq3ipxrEof6NBRiR5Gb
hnnxPb3x3jMlqeanBVJj375ELu0z7rxhO3plvv19HfRZHO9jejR+jvKiHyEimwMNbcf6Oo6NF5jm
VISrS/Vm0fqZS42by4N5IvsIiLri4VgaHqwoxAM2X+/aeO5TY+FmdUvI0Em0t+gKSM1CFRkk+bUd
Z1EKK4V82KtoDGb4y4mLktOOKxJJZK8fmbiABcxAPQ2Lh4ZfuHDdV9vdI4ZKNsPQbbtReiHmiHRj
F60JsMMR+9Txfy5kCdCrmzEkZDvLJmYgTgkcoCD5Zd9iCZgAzI/tLZaATQ142+3PONP+qEvCC7hM
/DC+pVUXGdjS6RZy0KjqwxVkHwgj6U4w9/PAxfzCLUYUwlDlhj6oQZ2sCk+B+zsyoe3703QLVPjL
h9vxIo3aJ5fp+b7MQZ77JnMogjCbB57KXkMgKwXUnyIix2FdLQdzeTpxDc3mrlU2aE8BIcn0ncvo
0iLMswRTtjXgv4O9dEL7vp2gie4b6TkfMmL/ALoQWDStD91UyJPTTQzSve9a9sXjgBeFAYantzgD
UWVivD6bOnvubt/Urq8D+m+vLXhJxNOD80mE/Wh51le6Su2OO2Ukam189ZIsv0IvlgEOGslB3DIe
rVuGRu5pfIaR74SN5Z3HonK+ZEN3Xdch+zHY1lfHbTKUgLOxT2MTl/YNFIrQVjyuSQv5Wwz+kXCG
sOnt4q40xLhhRITsD6zMjoudS6dXhwVu7amu77thSu54FmqT0C3CQtS/03y/S2gXlSUNyrweAQMy
U7w3OuID6k70oWHiYmqs/rVeiU5dpMh/Gi3YooWj5cgZWxm1frKJcgiN2KqOk9sCxur57Y5tQp12
3LCeW4e9xrWObkzGSOVY1b2I3XPfgxdTRpu/8IPNztbOY8st5dMdv2Scr3rIdWt7UTm+z9JVYONv
Xy7gETdFDJRtwdR04ZLC3/b7098fTB+2j5j9MBKy31JRNcGappO1p/7qLtFELV/J0oPS0/eXbLX6
S2yPP2s7gqZ1+6OyiIdL3tjqkLvOOV5t2XPIXYfLyOODDEh1EqXFhVAzWEroHveN5w04csh92Ijf
H2WFKj2X86NfwGs2e5zh0WinF4Ft2V2iz7aI7nyHS7Sq8w+jcRV+2bQ/J3ogYaOvsyOQMnObYSq4
ZiOwfMvF+Z8Z6i2qWMaSdIkCtyyHMB9vtF3DGq9MIh4a3vmybX4rfvO7XCanprVk6ImL4AW89E6H
tCMlNr0fh+gsOrhxfbYOEE5ngRdymndrUz+ISLKhVqZ5LiGkLKq/i6bJfZz9G9w3Mri9H+ACmLuk
IAFxnmL4f9VsPFCtGMBCTPWfsr9uIWv/WqwqqlXoWZSrrgKw86/Fqsi5mdeCh9l0Cge/IhbJKB/7
FTuikdWXlhton5YOXt1FB66Vj1DTXQiahbHsyyL6yqLwvTaG+WLF/aEsElxyPezb0Z1P/NbpADbn
PUm6T2OpYPgtZY6bBoRZ0ZenDC8a4H7j2vRrHPadhnuTDDt/MiAAIzCPhU+qRftAzUOwCcN3mMVk
PPRZYPgcL/9ywHj48xn/NbLIdP7fsl15AqWWtH0XPentgPDXsh29k0PwSjoEhOH0F7DxwFFqXIUz
I2PZROymMKhwmhvwOb2oOkyKnrK08IFHmvu5LIw75Co6mGc7ve9j0F0UGQejFMYHwfQ7y12YUrdZ
FBoFvrQ0XzarHIYwS+1P8mDkAVcqvWWz/vq7gnFsKqLKbvO9MUNccTNVHRNZ+TvLy35RiLl3Y+S9
CTEUwEDEL0fZmPI92DO1tY9z2w7H0XROsV3cWzqvP9KpO5B78jJ0wy1/dKjuTJ18cTHtBzKtxgBl
/ni/iCFUo5meG4+OGfyWgRavTB86/2sPICFKevVNMsn2aA/dqDlc6jl0ohoGd1kPzt6cam/X8BpV
MDoxz1ch5PKN7wiSVLDRESoOQQ5e88FebnQSIDZoVNA9WM5d18V7mrTYqei0iEUk29RtQw/h6d7P
adVVSXRQmWo3hmF/g9TebdRYAiEqwUSasJRnbTNOJdgThMXNRmKobeIPW6sX2SkdmH1wIjll1mvV
quaosC+C/tXPEDCcEFFctFP12G+m1u/2EFUmlhP9QC9hCdo8/xLdXluamWgSmCUEPTODLXQEJuyW
1T5X7vxFG823Bg5bW1Z+SFPkvXVYk2IJ9Uo58qUwsldJrintTeObIe8yf0Z14SZPyU25ELt0RbM4
s6FJeXeVkycQpSl3ovTDBeT7UoG7xGgAxaP4QEGHjgDg22q2jA2penNXPOfLz9KgwySjNn9bsvI/
pIzeBI7/tkZ4rulJ9I+mRNX4+8D7lyi/QjW5PYItCpberDdtxEsl3OTBxCqyyOTFKkkWKWNvxf7P
5UCVMNLLTr2V0wIOxTNw9zdSTzZr58onDP7RHmXRUwOXkOmJjy7l6Nxa0Tn+7KE4WqBt2MDrTWLH
LwB4zsZtR3FXOquF1S2n2/DcqssPf3a+Fj1VoD96IKcmsOjWvFEWBpnFsikGy7PAUbqZGgpi00EO
qX0YUFr8MFkCNpkFrapQsH2xAtJcbtlmIE8Pnr23c+LsIqDyWQy4/vcy878Nn//Y8CGs+L9v+FzS
b1//NRnvlrP9N/2t+oMuimn6tiMthrG0Z/6uv3X+MAUaWs/CouYL5Ln/bPfIPyC++d7tPwVq5daE
+VvUnW3/cevxSOELx0W+Syjo/6DdY5ry37ZQC42Uq2zUa54QfNe73T5/uT3aqHKH1C1MuK5MGya3
ITYOHsV3k/PGz95dFriGfnp1iIfCzNaVF9r6OFXWJ9rcgAmMZrmbdeZvo2GFIqrcyjsTAfFYG5ha
OUFHZ3WDEdtG3O+tUhDSM5kc8+u23SsGR0yW2FisyUjuaGPkOxhQ6w67Y73Tdeq/FoP5o8Y0sYGj
kO9bYdxD3MgBMjY3UU5vbrLCkqc6ASeAH7nd+mtrH+0O8G5Wty8gf7H/YhjZdiWCUR9k2akvomSr
JJFkihIf4FncB44wPwozO+hKugg2GZ1uVrf6VaNA6tGwMPnxvxu5drZxR6aSQkqxxe96qYYIUuds
VXa5NVMRUxgsjN202XyrqubdmKP+qa1iktcchjvKjMvj0DsuDCz5nHnae8O/nKIZQBSxrKUbNDUg
p03Ewf6sa30hLQ2w46LfRFXA2UlpNylkVqYeSP2qPiX04gpkzdZBekAMxLLc0+cXh7zpQ4yk0DbE
NIK+GVZUA+Z7ZuScf/T85i3L25LMr6nT1Fu10mQwHcW+ENugC9L1SabNHOhJjpsKpQ0BThessLu+
Fi9NkrAMOtPBqzhAqimFZ1eCtWkUz5q+/usqifuIKrBcWDHxuKc3gzdHl20uQIDkU/TZ+cs5beQP
4iyKndN6T3iKPDKf/P6y9JxUloUZ/jilr1XtfHhFVBwgZU2o+IYomEoTDsjs/XR0Rn9gIvFBOQbX
rVPTmmcrjI2WBLniOsDnIJU3AmPctofYLk+6ij/pET1xsbUcoUfozSWoKmm84gZ0dpOmSqQlgos4
x7/oW99lnjNj0vXXodHNhoIg2cyUJmAowAKkEah+4lU3LQz0LfSJz7GJ/Z25khPEPnp026QKnUiA
0F1B/k55Zz+1wC3YYNtiO+LCR+xl/+gr+Wuw2B2w2s7naeJwYc/pcI9RhUyOZqQABxL42HEAYuaB
xrFhPC+l2GU++N7UDiafjlg5D3Lr2kRt+O4tGhG1A8DgyXedHQW52rPwcPf5MUgkVNeMRr/MZUwA
hME1PjGWQ5s379Jyerct0m0Kcm85+xmEDMwMW9K4OnUdKAgzn2zkE+qlQ1aoY/UO24JTqUPGCDpZ
mCRzhnBI3XHNw8ZJiaJh+rhhtjttyn5y2eX87gyt7taP4OZEN1LvEAuZu4LR9rYYvDgApBKfiImB
DjMjnSyUf5wt36ZnSShOZi7EjyyppE1HH85ewLD0eWPsOtftQytWy3lO5xh07/QYOSJopglIjRho
giCtAlk7f0EpWexwQuwLU8DxioyrMNNnC9Up0XWS+9i1II/M5ieGSiMAFfST/km3cXULc2xlX7V1
d3YF/a4WJMyhEt2L5UOnzewu3cVmzWTfgPyHriu6ekD4j6gO7jNchNsK+j3je1ntIGAC55mwQ1rk
evKU8UNyIY8HzyAkQHc6XG1OCNsButbXNfE4rZEFZXsrwE/GWhh67pCQsMje/HG2Z2+1zN/Rjf9K
8LNuTDG+J2X9awJ1K6vkGyLb+wGaxNav1w+4yYeyzILVjXaZgZminfZEnJ7iCbrdqu86QJsbFPDl
dmjrYquw622MGg3j5Hy0soXvlXz1KzCCdknfqIjkZibckdn+8Oq4jGmJdEHwguIE/RcobqFeYMH8
0LX5mVvGofbwNruMtneiWiPQGbrYL7BhDhRt30aCs0Lfs8jwnI1d1jlYGtTUHFdCII+SNwAEFxSA
qWKI363mw0hAOuR66ylbCGEd12i8QBN86hyHtPcCH2VZUKCRlhTN4GVKL9dbmrv9VtGxKUHUeZzz
yKCwTvRznlcxfpokVADfoKsI/pLkAbi1q1ixu030bFBXfkyNTQzbMt616A2yBa4gEMonm3t9bPLn
eC7fq7R7yctyDaY0R7+DsMAPWj1ckIDCu6/JfGQWPAajXGtgm91zr6p+uzC9u1sLRt2Er5Ch5EOC
nq1ngmcxouEMBK0VXQaVP8UF5rEG9o87w46ykNBsO129eNkgzxGMyVCb/bOr+bEmk94+M7oPol0/
jHRNN9Ty8dbOJK4+cG4WoWL8A+u8l9byNQEFTLdZ3pnF+Iw4BXWJxmseW/4W6Cyj1hlup2URCTlo
8WaMRYmusqYd3bnfrM45aO1WO7UinfYEfWu3xNXiCcI+WhyY3nybLGgD3Z+MQSsQC1qtyENLzMEI
Qbbrgg61rH+wRbIuNUG3ZnKbSosoJZyueBYfOpMe74CKRPRvnhifmlX8tAe33Q6FRWhZXIGNYABh
wBvqChu/hdU+LrG5HBK6DxLZfxDH0+MwzyHNr4Oehm/1bH9CzwBLbD33xvINjivKtxmsju2Ci1Vh
qxyaYvbkii9VnCbHamz8h5Q5B6dmGgMF+oNBG3uNNwAtF/iZadcNXZhm2SFrScZxR4w/EXyKLm7v
ikZCBoBcvavX+UXF6SMHudeuVYdSjUd7iC6EXTygmjm4suPIFJcNr1r+5OTisWiH+9h2mzsnzn74
E6R52CQoPVNe/lolyFE6wljkLDSStPVtUER2pO7KXuDkV2+m29PK4VU1NjmuYg8VI4gr5zJ4687J
2wNLw6G7ZXjZOfIzu/qWLvMJsP92lASWtv3dDZtH7E7ADDMgY4LGe3+qEkzMeNRl7zy5nU07wAgE
iUh2UV6LW8ZqmgYIVkskFYCAMCDXhxoeQ6DtiN4l2xmiOaeDGTbAWAU1TMraNnL6Mxkz9xZ7Z+nk
B3p+7xGDwy2rKnlW4+36S9RzMnr4gNPHSZVvdtNvS+6lrFvDFrQnkJHwFnfaVsDNyon/fRK2+q1t
LLsYiRP0uyUsZ7IyFvU8mOMWKsKe3n8Y3YQzcJsVpPPeLA4JMSzNeGuNyH2a06a0TCb5RkOqE4za
frW4ISPCIaRzGrADBTeKGYoUKi1nCtN6DOdJPNMf5jxvR8Ql0sr2/AfDpYvp0+8kzQa1pF5/rSUi
zFKdaxAy8YDkx0D+Kk36L7zeiDlqe+HJNC9OknvbtvA+CtnjDkgch7QeajrMciEDIU7dgHVSaqGG
kR9are+unIZttWQaMKCL9HH+uRbdQ97rY1WxVjfdUG5bByVKn10j1AC90qCJxmPDClRZ+t6b1zPr
jt5444pNjQgaF3cMBU+NBNMEAFrSGvfelrI9JbPzxKE2QEd6LXT0TdY+UJNF/Vr06oAMm17sIkft
ga+LGEyWcF7skU3HYBBSx68ssTsxW2G/micBBRy8RbHH8f3FdYoHlMjw/MsBdKj+PnVQCkrTuO9t
V22EDd0f74+lYO5Q2FRpTS2XUCKmnns/RUz5IC3XlA2ZegRDE5QIjzTmiJrHIvXrBAZsXszHqOq+
RG0aZjbxCN0NxJqn4xroMtlNQPVxbr0rIFHDLcuUFVFVzhsZYWGVuxdPp0+x+IIRYG8zuIgckxgG
jmobWyXPXK+stfm+m6EFrl1wWzPE+GMBQBCV1bFJ5S8874fFjB5dQmfH+YkRdxjpLiinX6oEogxi
PiG2egAY5nnk4nY6wJax6Zenkc1uSBk8ic8bLbQsF/o+j3Xt88Y4PxVr8zTrYMw06Ofn2o/PfoQs
rdzkLsAqCJBmUu24frclXYss+qYSD4G1PJbdy4LCsyH+ROFFGwfSGsfikirzxVqgaQw5bcJ5wz6G
ejg+Q+nc2Q4+zMHdVT0UWqpDfKdBgohS8uhq6dNBs7GKm0fX7r9jKviCfivw6Zl1HOsMCut4ZXaA
96CdGiphyHFps+1ylrRk3HQKmCPFntc6LxFxkBL1T+kynm0a0E4/Em3QkhuvGGd2I/p3ciTWICFb
pE4YJsR1yAq7aQnwnvLjOoCxjgGOESwYDBPZoaACaYo8+uOvWrXfNEtmtto27eD0ITEmgq5tokAd
o3jnHQGK0EJYtffl+MWnwaPGcSeAQpFXivYzDlouE2HFz5aX7PPCOBD79DgN77P1OmHizKdyM/KU
TM/6rHEnTIVzLHsCyMgyDpyFYPkyPnp28q3trCCexYfjkl+cO+EqUxaq+p0cXNS++V404oD/5+Bn
NgPpHoLtGDAzPDky4cLQBPEp/kSvmbeNQQtv00LZ+8E2QGiykYxLyBsnyGCqngVFSGrkj8wdF6K2
QDUuHJIIahJPLU97mMidldWe3MtwqDRbWxykRX2qwYcBXHys0IhWvnjg2HeXjSiXlzIUfXqaOF/B
J33Ap+8wcrQPChX9MoOpriJ3Bhnqc2HkvBNNH7Tz/E6tf3BWhk3s6E44RWBZ2FCXfDhXZgw21jC/
9SmoSQlT3bMCKeB5E2CyiUsk5GMT+UFZiOngpEV6rESe3EPcJTzWBBPYlim7EjYa1xBEc5vet9KO
eelgdu/q0binqXw/NpiKWTs76KkYndhmznPDTDSdnpBOoqE11jSsY+9Tmj6taKCYpmgg4Q/GwRIU
GgALeuoPXC7+eJWxxJRpQw9UpdrJbtkNyXnsSJCCJJr4OdYCggNdwioSLyTtHYgVCgkbu6v5Ccdh
ExNiq6R9rhI3UNZwkHFHeecwpdcsHGm6kBNlkCa8jilaTraiTV2jbWc8eUuqn7S4ullLD2XKXloM
dQnYMxjQy0kO+jp4o7fJABVmzrQ311e6CT/oBLFZfS+guMo2/dXA+Jg7fSKI4wwbC+yrf6SfXB0V
wQcjE0+8PRsYOGGmy7BJioNvyG9+E3uhU+qv6IQeVzs+ZUl6Nxr/l7rz2JFcWbLtF/GCWkxDa5Gy
MidESadTazr59b0YhXNPvYOH22igJz0JVIjMiowg6W5me69tnhV68ko2P/Uc8uo0I5JmEbIeAxaU
0gfw6yTboe8t5ijxWqurpS7yn6Sd8h2bIbuODEA/Rp5bB9uIkAbo0U2MfMZ2ra2X05cZRwfdaDvD
LrcVFYCZFrvGaCjq85dY9z5kigdbTSAnSisNVkVQNMeyFc1XNbHujQlQVZLQ2mNrZ3O8QRfBfrDA
rhI1wL7f2SYywuvjm5hohpDGfzDLLYY2PxeTRD0q2vDdTMoePaF7MQi3vLohWoxOlqQbFDpZcx4d
FC1Gz1/R09kUuCIXhgGqCEZjGi9ihzAgthtq07WwH6pG0Yx28URrdc4+2cC04DdFuXSMmFxvEyuu
n5PgqnVOtR4rhhSxb2q/e+P/2/3c/0uwBNf+T53aa/aPRu388t+NWif4l2+BNQgMdLI61SYTtN+g
BMf8l67rbuDrPkO/wAV58Jcuz3T/NY8eada6jm7NTdx/N2oNGr+eFcA0YOzgQUv4HzVqbZ3f9P+M
MTz2ELbHWzN5M77tzM//2adtpkCZ0nVW5sTVXYvSZtOG/lpQwx262gPwjS99VRqVvWsqRceuka+o
lBntSSNfdFqF0lyzf9S0nr52+UBbKt1lpI49TTUxQOwxLm1sZkdNpvrK7NNFQq7MfaAMuccNNqOP
XHP1b4WNEat0q70dG3Iv2JUgQ6jvoT7R8pGBvTFRBywRK+yBUWPpqdhR6mb3Dr19I4umO4O3XTsl
eRmTgQgBadnJSMyfgqnVGU3yis9/WgPchYOX+/Irnvhl1kIRQsByKWw6FGlNxgYpiPq5IxGE/WAp
IGRzUenR6uChknRb4FabSfriUQAtqjaBn6T8fFUHJPuVk3UNtSK4VtqAMdzcNSL+ruYGKj2asxJZ
QlBz2sEQS29WF39rzOgHbk8ap+F3m/TPldNWxFm4kqRvX4FuKm+tzqROtFgmfElHoqGGoOuLmUoL
nTsTN4FqDElG6MqaplEbYHUhj6ysZl2jZa/6sntPceC71YCowsbZI3KSMHNaT6oRAzTzCU3dx4gG
49SWzipgR71v2h/laJAi4pbdCufpr66ksFY1/gF9AElnEDTHxbNbdVNmLtSXEI7SMkYbIYlvdCNi
z41+M/lEEZP4Fa5yr8STUYSsUznbzRAGJO7blMwCpp4qXjENltQxRb/WAnc5wd04NsQTHUVsfppm
BlKAg2CLWmNrj4Y4jb5bLTSXjCEbs5eDl3CJy+qFpvXSbYVBR+Uw5lAX+io4YyLoYQ9xdURDrg0l
Tq5knSiX2HrSPonfI0S6SYxDQCTPUvRMnvUClV/S/ajpNuGYwEYELj0QnYUGgM1B2Fj+YlLRE6PS
fmsGubaYjPJD5xy+oq3etTLoT00Gf1y37Du9RvYhUJnrGOjSQA+ha/rwEODRIgXLhE5o2FccbLRa
4mbLd5Aua2wVvmQ/VNXWDaEFyQ998K0rSnGyyEeTsAPIvyBruUd6takJjTj1OqDmyI5wj4Wq3o2E
4QZiWnJg0Z6hVR25CTau4hwV5caq36Vt2Rvy37bC0rVl3g39biwmMnxMksVlTMB66x/GMo+XCd3z
FV3HS54Yb3ZayEPf2XuLACYmiFr8xQnDcwpIG5jABltZSjOi+Bi0B8TdMTdQhMKl43C8dUYSLFQb
Ggs8JPqCyNRoA0E03uS1upG+Rw8HH9wweksijKzX1jtRFpM6iHDl1Uc2mPhATQPi2R2MeDWjEpSz
dRIvolYfV2T8KvOOajg9+FwoFxrmxy0SGmL7fExNiv9tTSr63iNg8zhlAEJ03iq4T+2Ut1Q6oeUa
l6I5tbBDeJ+vaOquLcYwa6Ah0dbBnFJbmiuqkk1HPjamLJdNxktXU0e1PcP4LlU/FXCTlKvWGf/Y
USo/OE0JZhOVRvbaH/SXmRDGC98yFMm0d4gz0WT9JAcerfv6F/T7X2ZFxletNVu30TQGvM4tsMBX
xd20HYI5iqoL3pRp69BGL0lojfhM0ALHZesvh5km64X5Kc5LNDoj6OqubbYKTAaTqnBtuIF1CCYy
8cQQxFuvI8E8NiYEv1ZBDu3krNyxSrYCnjBNuH3qE8iQ2maxjzznGhV0J9sut56SJFxKUX/kHfrk
8rMnmYIjjUSxkPR65Aw6nXxB2yzOaK5YCTqCeOiQVUPyjQdjXckpPeYoByX45W3nt5fSHdxN5E6o
PQY/O/flkJ+zRGUwARJI787G8iRJK1XJAYJ5CpWwdbH90gJhuTMKQ7BR8z81PTW58vK/1Q4tGCeT
z6Eo+rP31mFnPTWOCZGUUQW6AVBcsWuuCsXOJ1Zonpt2nacExPvUKzuzmLIDjTX/mFTez0qjF4rP
xDuSGfPVja5/bAz+P5Iac1bM/Kkt8k3icX3DpLmM3t702Sn8ueDGtpvauSac1dAIsqUqdD0OuMKD
Em51dXMk7I1OS80X5JWXjdceVfOLwMiBr4uESaJOdgic42XKZX7x+25tFoS4PqVeIV+oNsuMjPHY
izNMc33030ijrFn69Mfbt03XRsAP2wlIgI0L5h+CIOFE2WRXXrQqFeeQlCbGKpvMTA+nU2EGd79o
f45OtPe89Av7B+hl1nx4JApmWPotSKaPcrh6aeUumbfRdMrDc4ZMAgkLCc16SQN+wsvIqKowe3Lr
rOgDg/iRZX/Zin4NeXtlx3c7idrtf/5e7H8oneY/zDAM9kCGZQVssObn/9gIsVPrrBSE+GrQjR2m
xW8W8VxRk2uroSAwK0RsSnc8XRYOp44FjRdujLl2bJltDGt8miMtVqkn1xVj0ZWDqmqXp+qM54EW
tKW1Cy2q2ApN4BgZ9O0KKIc+we5lEQE/aYd6mYZNAmYFOykmjmiRWMkpJTn3XA/inctBqmUZx67+
S9aGt+6U7dB54dd21MtdjHzEMcm2GkeYRC59N8tb/+fPB2ToP755y0AfYJvoA7icYiOZJ/5/fEBB
K2ptTIVaMf6Wt5GQjjcVnwzxte+IPVvgi689wPcMiBlOrkn7RjkSz50Ntxh/4PsmBDD2vvttjfax
KUxC0DNJgUJ/yfe43JVU5uyUudbTb3r3GvNHzHzjGonaW/ljx5WtJ2zQTw6h3wWfTucDSDd9a2+0
RfRC1+rNx3D2tY0LJENsrq+adDUGd6lke0BmNBM27yrDLFu1asQ8P/wKophGs1b0zCxqgMcEm20G
WVEbRn61Keox2esGb6z3ppPvSaTscQ9uyOiuo9eOJ4xsa90d6JTEkbOxpzTA8mmHy14XBzCYEsqC
U1+YkCCZzefhGPYyRvvmtpql1TCD/FOaC4JN+qHeO2Xj77sMfdRIt+yQGmTbaLMwPo+ANYct12bT
Jc7cRiDHVXamN9XDytdq52wrSZ792Iib6/hQxLFyLVPPNHfI1el3g1d6D9rwRxOTUJ3mJoEAsSiJ
fmRss3dCUzt4gojNDNVvPvz8z8eMabr/PGhMbA2u59OIRioVBN4/yws7wzEzKXvpO5q/LEMUB1Hu
4AmHOUNQBMGwNruq3e/7tf3drbtukaSARbSwKsIF7spiF0VIgLtMUzfIpOMt7+Zx+qCX9Ql6NXIM
oueIw72xVLgvOAC4bspeHVH3ElY9yvfGZxRbR5+s12ByYf1ui8ocPxEqmozpDmVJbU7WQnO1SCu8
Rvu6lO8x6I79VKNtmeFi7YUoEPqsggxPAa08NbN6NWXAvuI+sG4WrbiN1kyk8+HKXOS5p58wnCBC
THCuIlJ4AmRuHFvh+bcGa86Rb4ZGLTyPxeMxviYY9zedZfCgCJni/EfT7iflBodCue+LeM6+Ec2K
FGtCM8I5NSAuu2M1lSd3YO7SaKEgEMfrlxM6jCUtIVKT9LHTlwQrTLSLBdkx8CZPjtXfar3odkzo
OsIJl4kXWhcRGcFKLyUX9bwU1yr1VoY9oWR38Bf2xA5t6ijEPwGpi/0AETAVHBgUxg3RoTFTpzE+
mABeEOG5r5pjyp2r0vjERm01knR+eNwLaijkfgDU/vE1EaEsG2AntsBAgvkkfMLRMMHpy3sieYaE
5ZlcTa+i9IAzO50IphnYXzAfbKGH1DRW3grWj4XbFt8x+k8nJSZFTjp8BC0aniqTTVFqwFR2hbsc
Y5TqIZ8JDXVnR8OI+A7KjmUoLXOVTrjXCTpFhmR3+UuhId8Jgy64E8azJ42vuZLz21xJJY1XfjRD
inLnyI4PjaSmvWR6IvaFX8ErSYWDKmgxkLcI8F975jKfHY0xyWisptDYRq3bS3JGllPS9IvYt9yT
wdBsMZjDG2mYWaMJpvZFv+trWBbCMVZFaahr4hdf4T0PP5qm0Z5VWHKFxPZ6NoaJt10FJ6wlAaux
kdz7IT9GmoaB3SLj0PObbC877bNjG/lUxWbCWR86KxWmyOeJQzukDYGSRQygtnOmfWViIBmG6Gh2
Jcci89LEr5+DIcIj7Fr1C2mBn6XGtIACL9qPgV8sRuSFx1ZV/CoJ+OMBs2PlqHe0nUaqxDZ/C2QC
KUzvQ6Tv4Rk5sX5wuwgRzRRn7a6uwo+aT+b8+zGCaRdRGIFMyRtP34k+sA8rvS/HI3aA8RgVOsr1
Vt/49rFOSu8JlmxELJP1buUmnumxAuVRSHeZGF5BvGTt6js3x6ufR+rMvlGdH//yu0Tf2mnygZWI
nM+M5dJWZnpmv2lfVJcjd5U6wSo6IPOozu9gQTBU5PYlzRLyJfqcEU3ffsGdhZyNCXlRFsVbQu47
AR7N9fcr/RZKbyXADSSfuIj0r24CoAGaq36I5Zg9y5z8TZnEn5GuraxM3wZIe++Zypr74LTBWQ/G
rRCp2KflLIXq9OJSzzeVMoJTTsZzkZIMQBTTpc2C+tnISD/NdUVwNQFDO41sqsWUosLPAqwai65t
cQsRaRtP9PcTl9gzWEQq2c0G9Q0tTHRuIk4ucYxrw4YSss9YOE5hZRabsG3EU4tKapmaXvAespYA
Byo/vbZakQJ986OxfUJkLW9e2f6y3NH8YmS0rUl3S3fDJKwvSVLuK88TL50MposMFAqm+WV5GIi1
YXOUQqpB4TWaDomY5IynihxAEjQQ0wbDje3acKuRnjN6lgNRgzyRmHa7byr9S6VL5KxBzrMm1xMW
R/BpLTaRi1uOI1Nuiz63cH1QGYbF1X9+sJ+frkd6vdIf9TWbL/voaG2Inolyq8km/Ri7ctxi8Ll1
GYUcQxNOOs5d5qLckCtPIVmZ6q9/Ph593K+NEi5IADd/VvaPRers2s4ermZPUQh/fYEvNT8mlr4s
ler3kAi0lWbZgGTIUe/wgPCJLRxGiCsoW/DHzYB85cokTtgUON9r79yO7XRGVXOszdA5jwWzHHgE
pb4w69bYT6QEvMINO+hW3q2kqaPhQHJyzVqjuTTp8XEHmpU6Op08GFmV36LGCZYlBR91GrWYh56v
q5V3dvXUP4sI3o0tqZP5FrbmkGXgruX0kdtfVRn2V0O0n4k1inMw+OKcjz44dnw55BFZJJNxg0C8
3RNMf4gH230zcqLwDNc6uvhmq5aEOTX7/kst/N7IMN/abkbQjRG3R4NJu+zKU+DEGzMdwwOWMZuh
Uyk2dE2vYW1Wn0HIwt15IYD3EuCGLcEydFCh5kIYK3shmBW6yBJrJilVMRTPobTz59HUf9J58I6P
exAqh71BFgpi+Tg/ydz17F3QclB03aWebyy6NhvdSD1ifLn7eMKpo6uLV24bE6G7e9wEDddJExTK
uSOXoQhe/cEzXprg2VdaeZeYghHKc9krlYcuxXxIq9udP5AEFcjiWxsRXDt5C6jq5IajuFgVVXrr
urx/5aAEUSjT+uJGUEbqOItY1uOICVASPxueHx0KfGQo4jTar7QqdlUA1nZK9Sevzhk69+14fNz0
5FFuasFbTquzCFz7FZufj5olRMo6UkxYjd4fhwqgozVDVIC4lDc39Id9kOdkxo4MQsOqGwiu7D/N
xG4WddyNXL68pauHd0JF3XPFyrJhmD2ToVwHmfte0R9/87VkbQqn/vQcnK0BFQzukSOh7umJbmST
dGyv4YliJ+ny84RHnPar2X1NPKbgvBlHuwidEQdCp/eOcGALOh8NIMKcc70+V5HH0tIHYN8GvVqC
tS83rQLpPzbGT9oT/ZdBBShH7Ppk1nQhx6k8+iz0rJNd9GxNgb9UsaStx+aT7JKIzyGI75P02CGn
czKm40IAORGf4PG1ayQCgar/avYYzTRmzEofhvOQJN2FZIfughmQvgSKtyZSmMc8zSSvDubTVJfE
7sS6eS9ZBvY556wqevaHKkpR6jrmgalbBl+SdlFkQxfRAlhoeWQM+8FkHEdQUnAwnGofFuXFbszw
lsd1eCukVp3yQJ3tDoNUE4rvgMj2vd+030hlnjvepfdqgjtdFWNYb1hS0SO2pJS79FMvej0029YZ
/E0fUZYAlNVQk0XD17F7Sqj1LF3CCWvsTT0MrPkh4eV9jDYLF5JLCMVFx5y9DTzNXuY2juSJ/INb
y3GwA0Ni7KK8Lm+OP0AGMpP8Uw/wZgZggBIROFccfG9Ecwxf7IeU06idG8nwcp2Ifi8dBEBsOq1d
U+rNEdlMv29Rax4IF80PYU9am+5m4gi5iHGta7nHIRQNekekmXh1+yWQTsH4uskxMlJIJ7l6ta16
2Ed6Dc1FevnXWL81pYvyuKp7gqRU9tQTKr+pYBGs8MVgoh9rOhC5w/mFzd896GOMrQdx+Q457/M8
y6Awy78SPTyuU8h+FPjaGnFv+4Tzi61o2ewyw3Jw6Ujjgx0ourcyfY6ClJStkK+IdR5mpmr8O4aP
vVVEOxUX5iXpje3YVf1zU2nkvKDRghTG129wcP1qJzS0Q/FrQsf7pciNOx/RJ7Dm9lPjREDfWNvv
FIQERJorYELTqW8IsUIAvotnpJgo5YdhzJPfKO/fFOKiJT5GSpypdXYOcU3rIs7CnfTs7xbGo6Wm
TTWqSvHWFE5E4jySVN9EnjWxmk0Qr76EOk10vShfM1F+00M9/xLHisxxk5xiqx7FKQ912sNT362a
jCutljdk7rYUpvSIv7CP8V9c7EkMqbZlPKTvTWXcKO33YybH2+NGTMN0sAeFmGDyT4+bsUwXacmC
JZQzYCgKaeh6xsp0ajDBWNxJ0Ci3vp+zok0HeH3BEeP/S+ZI8+4S57DTQrhvDbOQVTQgckQZis2+
8p1DXofT0mdye6QDsGv8sT3G5tBcy5KuQTrtutGdsOOM3qXT4pyQCNvD0tVOR18Mzq2OYiZHNEd3
QaPjHxXihe+DycicB404YPxUVX2Ni6HdDmLI8b7BXhYu7vIEveEpc7yjrENchImbn4bSiA8ij81d
mfnlOu+wpeqo+6+GJRGCdaH7UZt+t4SfycQe7dqWWUxHhlhYftOsaT0FG72N3CcLSfZro5ZSfdQe
pqxi6JFDd8GsZfZ+2lVMegkJzFdTEW/Z2nsFwxG3eh4828hH1p4TIGIwDdSHRh+8TlBUU3iyLxCD
D6aBAsCRrBhkiatT2dPOR0dWL9o8K7aRk/lvbikptSYrRYeUj9shMil8JvbrsQsVxyaZ1Qh1gbjE
UJuk95P7nAXC5MtfDINS60aW7yonQTvEXw6tsShWBUk0tzYva2zcQXmsYyfGkgl/HA08IjMR37rR
kLfJX4RphjE9JTokjsgw9GyBUqhXkLr70Fzo5MHudFPRPSDBuyWE5ks+8Kc7RLK/iRiFyTD2W8fl
+IhCiSw0b0fYlhoaazqFqNA643uvP2l5bx36Uo9WhW8Hh2y+iWewloXES9ey7jighF9oHjgOeM/9
KkV3RndwyCD/4RfAOoNm2icHfFPJ0TtlGan1Tdnce6e8F1Yc36rK3zmejC9F0lxjKwUMIFDswmWN
L8Jo4gszgOGg0JTi+MKDZuiMOgfAGmiQHBvjGMMMvHrqpRqz5mqGBNOCZYB1wuCK3DqcFJwDexEP
kABMEJJmvLYMvX5ujDF4RvDD3wvdY5amfEZB7h/SxPQOsYbcSBR2bM/1htr6Xb5EGxgdnKr3SH0k
fx4Jaou3wNJXRFFabyQ+gNamObxNpyeyWaynQha+WgS1uw0wXC5JFq23eS/2steafV30hElnTBkT
Vq11nSfDRdgkhMTaoC9d1+kvvU2fviQ8ce9OdXX2i+YVLKd6zop4JFvHe1cyE+dGK9O1b0FtoFWh
bu5+aErj1s03j39NijiSMrXkH09kBERuqt5lIDi/zhl141YI1ZwUfE4v5TiqfUHSSBjUdxSk8QUj
8aYcxvreWYygbZvhbO9g8HA8c3jSEP7tSxRD245D7Y0sqnvjqep7XWL10zt/fPYG1ot2oMwOE8Zx
SQxWUItxRqsExV2YF6grSa9Rw/Rh4Cz+aaJLQ2mbw8ZNUbZht6km73uOuYclC+RxbiOfQW7gUqYG
0euY5d8ZlNc/EPUehrIEF2UH0Zp5iTqxH82DkXKqjRZuEVkf4AmyVT+k8RH9e/FWx+m6KkvniR4C
3X5bXJRw5Htu+QheDFxCqbT0S4uSjyhrbRNYVfS1KU3UBBDOt4lnX8fBkuwMHUaHZdt+d4xwrXTZ
fICFaddhS4IPxQKqa2CZrwkp9Yva4pSCjZ++2oopfAI0kZZNmZG6B56KWOdVbrf2VqZl/iYb2inC
qcZ9lceA86nIF3rbTEfh6PV+Ko1iWZSttp4A265okQ4AGKJn4mZa8gDZp0aY4p8IcLCfkBDYiUXZ
oRGkRWhejllhCq3vVsQIEgcQQ7yxQg1o7WA23FUThqvSaXZW0S0ThrwM/W1tEYthk/fY9eFoIAzV
rM+2+EWj99xN9AYDuPiAdLH5c1GZ5jQwZADZEiLKt0gL9t2+apt3K5xY0sbhu23j5B1Ik7LL+g2j
03OfZHvlTgOsWLDoviM+skgR3mW25sI2kDJXJ6QFV1dgmKbW+p4nz2LKGFuOYB8s6gOVGD0+AuKp
Q5WjfTIahvP0nzzGxX5Aip54NdrxA2c/MvO6o5phJzwi0DeEeYUv9yVv3jLdpSxIQJ9FGqkM8yty
SauPlRcJB+BU5HT4SrvFqAJniXiYsD4HrRohhyCSAEfkmUXbiPFRJtufdgABIbWXgevqKPoGmxER
F+PYgmaLUooiKHHGnQM2xU7W2Rx2RbXjruAhXRvUagwPm5Aulb2uRh/ESGnefD6fNBxemhlE5Arj
p4PngPCgjQ01FS+hm61EK0+O9MgS9lgH4uxLnOU0KpX0Vmn77NUGdfY7ygRm6L7+hgnl4tKo8vEh
rnEPCQy7kH0MqrS2k9ZmUNkvdIC7mIbOCrpCWXMpnDwifzx09IDfz4isv5XZ3U3e7JohO/JnRU6E
wedCbmU/QJtNJvXUAjleJW362U7ZhaaiWuOCjheiAfoxeefG8zFeZci16qaot6Vg+Fc6tVxGmQhX
gcw/Hc7gWH0Oo9Etq6B6RaZI3yjW8CfPMaQ9IwkwD6O79nFMEEfvvFnFDV1FtnZzD7t43p7SRxSJ
xKIX9HIpZeOvgnoxlSHHyGARnyvuRp61mww2HpLmnw4ZVdCe6nsLQo/FWvOWMJGayIO8Rd9bGW27
MDVIchy2ZwDH+crk/GVOz1cXiXebuOpl7pa/aFEfTT9hBIMYDhw7Al3dRjk8JUsuTGcE5+ski7DR
DRVYgfAbcC32lLWV0LsNP41menYNmxhsPbk4UgULNBds7cAOCUd9gqpeF0WDHU6f7AVCqC/SyY+B
JTe6g/2CfL0Jyke2suwJ9iskGoyrd6NB3pN3KYFpqVzkDQdvqQADzkAdKTHHuDE9TQEELP1QunPF
chjBr0BNSI58wyYCQq45vhWgNdxaQ2RvdCYJJ/USHOdhkpNBU9vJ2HuzZQo7q1vXhnqjeSBJeTuq
Xoh1awfVoieanH5QAcqY3hdmQa8yV1oqUEiw+1miaFx6tiZIA+/2MSMkQgEE0ODkorQKz6J/GAZL
AfDhMhiYGLycDqxoJXL835q7jjTaEb2oXrxh+lEN9ZtPfdwKBBxtyBAGBkWxWGZl81KYrdiJRppL
R9OhBrgetJfBe7UC7dPuqGDRXIgNoWjEYzOxknSqUAew/LWrBkrFkmtjv9L1ApdhIrZjjY3f74w9
eXYZdjM6NbAxSF7E9OrDIUh9lJ3lwLRAq3dSb7/bdYEqs+nQxHr1uzbLVT3PqxneBNQBBOLtNBAN
nkZYFPTldNjTnuOTTrMMRRe8LXP0IbNFF2lF77KzfnXewYs64ttVcJ5yLrweDBVm6HA1MqshyAYh
lfSCrQ7teg2kkS/NQwGjYL4XExeJOhkWLb1TzeqqRToOsA84r9MWWXhnWL+SBrWxNL5JX5m80Wlc
vVs2rhuMPsbajcYvkzc9w5PwLmq+sds+PiUiovxyJZtyhsv9rJQifzDaiY4RE6Ep6BGQrNE1f8bu
haqzRLVeVnx8DuL7CixAyxs66RbKcDuSC9ZjhhsFRZcflcux5ZcURUiTJsm3tcdpZcNDWJKyslOj
M67LmC/JFsRrmkDA0FDvSiJ8S7+M14WGktRs288CQvs2NpEP4ztFEp4enJ6VsaeJtKyFuhvEtcdj
hzTMHLhSOOJe+dFb1ngBtl71VdS05v15OVK9+wSgvECdS3XV9c+x2f+qqhSds3a38AZhEaskXm2O
Y5dCiUHb4OSnZHCJ0AubCRNYiuM7c9EBLCVSc3h2WbsuzOrUsA2bpEo2RTXQw8n6mdxZijX0CJbZ
2F/F6DGWxlxioB6H2kzrKvV/maoEwtN3Z2fQu3ViJwcPdfGCHzAXkZP/cHd68lFjPYS3UAaLNmVI
kGRPDccVqq0cDYmD30DF+9AjR7USpr2JnhDrc34P03Byu15weDl0vFDMm0I42zHVtykN6N0UQNgm
MILRQwv4pysPKiIFwK3HnVVDh+/wfchCcprjpmXThh6n4KKvfGbJ1jSxmFGft5qugG+ZP8DSOquu
So2VGNWG4RaRGb4uNxRPRBg2aw9baY/RFXWiqbYySIi9Z5ULZt0yXfR112YfWjcFi0ozoUP3CaYu
SIRL8j5wL9IC5co6OJy7QGFtgqY7Y2SpoqFqZhfnTRBMyGVB6fvMi5ZVlhvrxmWqZjrRibEic5Z5
JubE58Jj46CjPRJ5CnFx0n6m8/VG6KiRun5YhXLwF1aR3sOBFQg3xrgmbmPJyOAYWjI4+xaJtIWR
7HQjwvibpO8TGMtdG0Po8n5pOt0yplwtbZ11bFXXrojvQw9MHewcPFyPLQjxWrmJo06axc4K25+e
g2heb7A/yqT4haerX1fopTeTPf2werRUCL+/eU74U/iZseisiuRK8jFUbNGaTH4ZwbpPMIsPORK/
sv9ZuQmcQFEu+yAeFxAnj3473noFsbhw/WUxiqsVQr8GjYezzda+eVwgYAyIF6caaKSBUV8S3A7h
uuWgc6S8jFgySLMwPrTEUFAE60sZ6RzGrRwuMyR2lGuKjmo5UKsszQjqjMrVExbV5DlqFQkmIgS8
k7Tah8uqvBAMP6+IyOqb3c+IRI9WaG4G4srahuSViCzkR17xIgb7VPlD+EGwoiJ5XGV7w9aML3aD
wW4LDEB8DmDStti43c3jrrAChDuufFdjEh8SBn0ru5nMszDA9Si/eDKlkT5XQtdOJOnWv9+TZSZs
WYlduQ6jlh6tEptiCL4ETWqwZvdi4WPU9CU7mPqUx/Ka0kG4yDo7y8xHnx9N0xpRvdyj3E8+/H7T
6sVXne7zXaW1v21rHPbB0MSfHaKjwO5w8ufFL3+et4E13hJo6pwf9xy9//3QJHWHIRSzuMdDzV+v
etx7PM5c/vcP/v0QncEtk1D3j981v0qnaXR+vMrsw2wfDChwo8HYJnocnEcKYg5OLDCTKTpkG/XG
0eqMHWdS31PwbrbS9GMQNOti1Cfmj05PCysZ6CBjGjU+FWSGi25oxV2hurkrlMRJkfp/PNRE6XZQ
HjCKccIx/O+/qXNMaNie9/utPR6fH/K8wTtXoQ5cb36Tw/yKPz4bXpGnjIUef8/jcZfR5eOhv3/1
v39wJiJscl8Ha7EHol3f48jdcC2Rl8fPe/PHLShF2GMzAH78yQM6Xt1r2f3yexPsCecgCmHY23/d
/f3eDKajj2cf7+Hxu3UdJen8mf5+Bb1eJl/c/f3z87OPu3//MfMr8G389QMixmg53/37V4aMBMLQ
Cs5ypvDVXVZv0RS1d5wqa03r2svjni6gIGQGGpSREffQbZkYNsuglvotK1+I4KjviE+yDZvH2aTM
3WS+oRNTAn5w0A/Nd1NoP9hQa3bXThQuiZ9pIPdPpdo0s2X08ZoSr+C9cguD+QqZS48f+f0Ldels
RkiYv1/3eKIzA6oePWV3++//k3NCbJtMH34/9niCwghG60Q21+Pu40ZiSNkmbYOQaH5bj/8XXDZq
DR9L4+MljyeKIVMA74jw+fuxpCrpXzPoWz5+7PHEmPwXe2fS3Laybtm/UlFz3ECix6AGj30vUqIs
mxOE3Ah93+PX1wL87rVN3WfFq6hRRZ3BCasjQSCRyPy+vde29DU7GPpW47FM/7MGz1nnHXK3os9x
c7LK8zdOg8l2+rvp9SHAx5vEssCE/+vvWiktNlGNA/rX98C+NxuHnPuffzv9QK0SeTMEpTybXmr6
nq5A0Wfa63/+7fQDKzNpmJkNHvfx9E6/lwd0fkz6Lb+9B4F68bYdt8W/3rclsXWbqeRM/HqPYMCD
nSggoabfm34ghkbewuVB2jld1xC9xZYFNR2Ef30utaidrRLjEv/1PapbwQ6tM53v6RxVQCsQqjpv
v15aVqJqR7fkx6+/4gbrd0lrf/v1LRgYhM606ddfx4k5wdrVg3r79S21y7z94FVffr181pJglBrO
y6/XSmi07GvKAr++VfSQRghdwQz2z+FCWYg4DM15+vXypWOaeyPWHn+9/OCZyNsd+edpny6AEnpY
v+3y/Ovl3bwsD3GRPvx6rQQLN7DG9KQyi8xZFLNLx8XBvX9FOyddoQHtJHt8wGW9dJXTIIT82hDp
OP4wDZtmXiVRuZ1+6rDUWqK6EyA8+GmGcWBdRHazmH6qQUva8bwymG/56VDZ4Qnc+sv0Q8CLwaNg
C1CLym5okFKuiZvyafpVJa/P8ICTh+lX6c/g2yo7eT/9EL4QUsFU7TbTTz2fKhXdP/fnMSRq0tGF
9qX59NPCYYdMzYLO8HgMvp8mD3Yin6evbELbnqgUz34eQ8iuS66l8BEGn3TV4/5l9D2fptdpsxaj
XuAoo8BQuhYeXuHMBnEz/bSJXE5BYxfL6adEvBY49jCET19SL+sPQ4ZGdfpSZX96bmPj5ytZijZc
Lcye02mg/b4ZrFj6eXyJE7xVShIepzfBOZjMPdhU2+llcqX3ljY7vvX0peOSdmYQT72YvpTJ7Nix
OKLpMB4v1204to70On1Fzlx7KX2S9cYPOn3LzA4VogNWeoOKp13yFzUt2xtiqAdDgRrcxWxfO0JG
502isJstFLiLsbdVlcI44BjEKsJNsqNDLyiQly5hV4Zx1dxALAId9GWX1gbB5fxLqlIBx40vp9+b
/mL6surS8kFUNEaFZ1xzWW6vMKGmL6YXM+3okJqG9TD9Nt6lBn2hXu+H6aUH0t0qgSFx+oOOjiPV
SAVt3vhiIjP6XTFawqcvB1+YJ0m4j9MrSZKM1ACx+Pg6elP9VK3/33b0/b8XkmzDVfuvCW2X1+q1
+APIP/7+fxr/BIQ2RK+mbRBq/C/Tn/wPUyfpWAbOJshBVqzfTX94BOGOCt0CnAYl+F+mP0X7h2ZB
JUJLi1kPv6zy36KzYSz8XcOvmkTb2oL/NBNuinbv+VOyPKgNm7Hm1Eoy8xNorCjOC/s1lAnl6ip3
Rx38s3amtAypCJImJPexqoxYSkg4qzNXGcsLy6hLPk0IRyupz7+dx39jkxDvfYkyInkDq4Gqc8Di
zmcQDhqG1VDDFMXdTbgN/nGicU4ADnVSPqwtSraTb7r2LAaANm86duzx4u/HwKX48zRx55njRdIo
lirmvSOA/VLT+bTVFzmlcp4A10BY17Kpo5niOfjOOrw5xFHO/v6uymgA+c1hobLbBNyHlk7RDMNQ
7yXToHYCi6IrYfdRwfYQyUUQr+rEwOauL6xWWoUSOP6Rxuh3ePXFzMi6bRZ8UlJtrgXE/YBy6Xx9
bhThC5vCJY7HTadJN8sOjr4ZV8DGvY+uljbaWO+PWheqKuMRwOWqyuPJ/M0dMCQdgb0VMQK6Rcqg
lVWHcLDdWwWOej7gKDmjkHc3wiaurE/KcA4UFkiR0whwv33ywg3xpVEC/QcS+xRmSqITFmcMqCGQ
1bvKzo+j7QDqY4jaPbTAY2rpByg5J6mv1gHcAwSsj7GfnqU+XWe6fzLGMD5fv2Vytk0Ne4VuZAvv
bmV1xUrpqfRlK4KCN+QzbQ0D61e/GjprrkKXI7zXMynv2jNMb6sukzYVBRyrrLeKni4HitFaBHo2
TQ+CNDIkWWsjDzaOhCqvUw+aViMbh6oayhuv1xf9G/C7VWK4D5nSn0S3S9HLDD2bmyxc9pijnMRb
izqn36jMpSe39B47OyGtT9sTjot9k0ehH63Ieb74g0NL4gFx18aDKVVabTIj0gKSSHodxLBF6blU
2eSZcnIdSOTMVEpJRGXOOh+9KI4v+FlPctE9+RW5t5mxNSvnVgtYAFEyr0lmZkuzlDWxtmILqHG3
j2VzW7fiKaNiWFG4xrVz6nPr5MY6LrbsmlkDqKb+Kzk+m1SJcXuUqIN78HpgRalruTsp9ay5hM0J
ucocH88REDado4g27oCHLpwPQbfNMbn7UBFMF7O7/iUqSRQonBPhDdgx6iVpPGsc0Y+6PMztCB07
PNzK6Td+q5Ng62EQQ7yggOxpVwhJ/IYypLoWfv8ci2ap1f5LnqvrzmuevTw7gqkCpGqeqb9UC43q
IoUz6EhjjYVApOdIo2mjmNU3l2wxqyhuXloT+WhTdu8akySr4dJSI174PiLjKvWLnSFhYYic6sll
Ma9b6zKTTpbirEqhg+9wZ2YSr8DiroyoYN9viGesugCc+mcK+wTERt9qmcJc6T5ooMbCCOq9hfJ6
PMutHL+YQzkPE1JY/VgDkUid0OBcacZR0m/s+ZbwAShjawgveeHwSxvbC9UdzhFZKTPQszawGHQj
efEjKvGbpVTIy09W0O911E1G1W6MinpZuPZG9AILfZSX9ELqpepbmwzn+dLQuHZNDdy5BtSJBiI9
OAZhDLb5Sp8ANy62Tpom6FOoZKzGZqJVDweXwEbDrnd16aws0W3Jlr9IJQZtqv8uypMWQ2ctiGDw
NxhCtz5FZSGF55L0NDVfWeGwsUogMvTZqrzb5bK5QcU58xRvWat9O9N7fzaMdaa42xrw2HXCoFX2
W+PUOLTdtuy59aKa0gJt667fORURUl67z+kaywG2R4RNFtBqorrRUOPmYOd5UFoaapKy0ZAmVWR3
eJXGxITwsSRgzbNXOZGV8YACJK8vddRvaWuxIpc34/WNqbwlbrr1/RfhUabPM5R8cB4H8xQgXS+q
ZmdoxPv26YsbgfztDPMB5RgePTbJxqfK+q6lxqL0OXTsSZZOO4h6wXiNAPqsQh9EUiphS0JBpmbx
qVw39bCqDHJDgu7idN1W0qJDJa1701yKlNV8Wy8zc6D8qDJ5EPfQLYIQ6y+3bdV/ajPavtVWqbVN
a2O7UIJHtJ5vkc+lrFXte2ulF1FRWQ2DZoF6sV+pMaPP1a0XR2OnUakXmXQB4rmozrZu+GOQyZQx
MG65bt4uygGrXgItA1mrM/PZ6oIr560S+TBY3c6DvYeBaWNmOlBBtOiIQ+e1bZTzTJdeqU4/wVA6
Z5wzjLct1kiXriKyq5PeJW8mVMUlapKjlD1Yo1lI6VedFqC18x56iDuzwo1z9EPJkzBWaaetQzd6
EhIMTTJAgpi2jlquEs2ljRlR6gp2SIZl+vThiy8rz1mlbGWzXDboqNwg+VRKkTSTqojsbKrTXoqz
o7zgbt2HLWp1smsXiVp/9uSQid/d4Ey85ebCr5kPcJ+sJcSZCysLfVST5a4drGrJ3p+Gs094sOxr
pBV46q2wYxpyVzreKX1SeKpyHO/kpkcaGgggOpy9KipBho39AcPL0InjQkSyPZ9uPUmVX6So4CJa
hN5JIITG3XNE3k4sro3pvzlxdMOViXMwRdqFDLpIP5lldkPzuvLb5CmJw8+5iR2k0eGLUC/jbh9b
QwYv5YZEn7me8oVuTT5LDQGHFpNb7xrWbHwNHbHtrJLSG5TZG2hKEihee9fbRURkzJSYzwDPp2Tf
DfUEE/WDZJcXM2HK9VDFS3J8NjT7aqXBG6R46pskx8AROBZORToDjvyenlvuvZl5/qOsom008qYc
yX+rlQpsFID5atDDRQp3ALzLlyIN95SW04XS+oi11Jow2yy5AU/p6PaA/UpPCGWiKH0Lk2Wbltl8
PFOJChVzNKO4XcW5NRnWUUzaRZDAuLE1OGR69KYGhj6fTgtqZezsqrNs6J9IKVielDiGxlfWGfYG
yH3u0h3YGAqdT+kjOWWJ8YBeDrKgL30Cj4jYJXZeuHu+5p1dgnNkmabTjvVZqgkJLm9Z949GE3wz
K22Y92jvwLuEK0XH+xkm35ImAhjb+2+Gx0tVEhddN5mchUWzqdE5gwWj0kmHo4XbB60H19MQHS7L
hlzYQolwM6KF77kFZrW7QuY3NnKTM1oQplSasQIcuyuY6Snm3CC+STO2+XNfsb4LXzpA0C9ndcGL
BrX/Np6/NGODAJz+GSPflzKudO4R1J++uYbRtClBTOIZ+W77WjiPnfiWOPGxsGwolGZ89kygTVAs
9U7ZoLFHDIr2sdSM71rWnLMy2CJommNXucpQy2esS1am0frrznYJ23vLOzWayXl8i2P7yefecVVZ
xnIZ3+yeM2J1YHE76VIY2ltWj50rHIA0zJ9Vxdlw4wGEHACloj6nNMQiiMjBPjkVSOjmMWhirXGA
dDHZGUWxbSJzrcXIO0yGV197RB+xrF5EDflPiJEbyRhmasCz3ou1doY75atOzAH+fA1CCOoC6KcM
xlBZDpZ1ilwYGpQM0a3oPmrmZq+rPundBum0qLNzjSPIFChXWvZotu2r0J6xHr5N9yceteug9DMZ
rR6O8YamI9UZvFmbuOErOFcsZ8bT4Nf8bxrNAOrnnZs8ekNC6icnRsERC0paBc5XPclaeib+5o2Y
bzpBzcxM230HI3ZW2844lGaqh6Ethki5Hrc+VfvdNOxkkRc5q7pCf2rMSxeQMS2Qgu0UEyCF4OYK
9jHAmzlbqw13JTOK8A3KTMS3Uu5YGwA+1NxdyhJFOMzvjNCkuwr9pgU8vowIC7hSAJtrGkKN3DRc
Finj2q0iiFmW+miXWsqkRNGPlKI3SDWLttIAC2o2VNP47ND6m6tZAIGtT3boLNK0VpaKTB/IaODA
WDzkjCJ6Ky0LdbzFDM7YGMbbxynRprbZq42eZG6wQM/tvmF5z4lVW8T8SWkBdnLPoome+4x3oYw8
hkbaZx+dHgtXU5rVkdhzhp5E3/hrp0kgfsmoSwdOsz1OxDCwYFvkmN6tq9mMutNgTGD25aUx3sat
ru76HoBcC4VLFXrDMIZ6I2AzCtixjoZaDJj5TU6I7QRoEIFHTc6OFb+57FBnVsA+hfAvPOqKgWzB
jsD1oPBh8PsOi335FJkI2m14UamHel0teZ4oWYCDgMQ8WeJgzTN1JBmjCxhMT/pGjfjYNMhIpJ1m
KJjinR+4RAGYe2+uwN1tsAHqgFuDomkY4gJESZ9fQJagARY90tqsxUiqsK6wHzA3oeDpjasSGOeO
VVZoxGdZ8AhB78+QhcfHGb9Jkg8YPL5VnXlNuxjgA5FX4+4Bre5rk+HNGR9NRcHjStY0oKf1qbWJ
quXz9xYPmgryqRTzXFHxMAZfFZVKAbdNlPFtG8NKSMVejkaTgHGVPR5UWg/z3ACVJULK+yiP4ey+
QTyPwCE3QGSR/QxMM3gPWOAjGaS+xz/YESzjyH8rC/s62tJlQtRrzz0qqb6ReVyxF8gP1DGZoBkq
BJzeuPFpRUScXSXSrzgHlmXuf5rGR1Ty2j3TOnWkTaZ4t06iriGM4G28OVm+3fLceRhvVpAlFGSK
58wtT1lgXRUigTKdOsT416rtP9W4jIzgNl6likojUSY3gvSgmdAHKcTRt7+SALgS3s8TjFj+FpXW
dZwdwl69hu4I2Elv9MIUVMnSJpcRFXVf/RSUXZ0y+4cZZz8FkhJ4nC6PtIjx5JR9+WDH3mU6wzrR
ADPRxNtEzrEGI+aJw1eFCW6hyP7Nd1wwKCg6neh5mm6nvzEzG94esP9xrOMcOWDHPIecX+TrP+8f
jWtoMTcUtXRF/K7PRZOeIzk9UwApZ8k4gZWMpzC9FR3HOV4XmGmEhEuUBWgOeMZXz+RhxV73ltfJ
TYKvPUvyG8YZJm9nV4/2zarOHvhgVLoQgTuJtEf5dfST7Kg49WscP7F6QmtJLN3MKYIDJ5VtNeIP
pp9XW3UN9IPIEDVn4QX2C/K1Fw89zfQJpo8S2dhr802iBzszHPmEjDySVkuQcNr34BTnDAvia2b5
8BmCyFd/4EExTh/TTCG5ya3WqXap2m4glJy4eTnqbznrS01Un9NBPRduv7VTkPkq6x6f5dd0Q7Q6
c814Z6ZJ/LWEQ4oFnAJaSI4jx6AqAn1Oc4jYsifFAXfJphhUlH4rL7bRu+EL01I+lwaZFTl92ghy
AVBhQ/iLJGKYSZFqzWo/GAlWqFjCkzZkx9ZX30QeP0HvW9pkJyX9cFXJMq9q4zLYYikoWlTlYfC5
24qUhWSWnwPbfeP5cBYsi0Sv4HfLlhZStPERjSz65urRYVwrKiQbanqpzgw9XlIimFa4jd+/DQSe
6fF+vP+nhZE/PjV9j+PLP6WNe43lisAE+4W0FrJ0spJmOQvskgSfzMA86tnErrfFsEnUhjmAtY3H
XBkXzD7jo48solssBW86lnk9zC8Vw0iP3TfKKPPWiA5yEL65UvPgb8fJPlA0lDnoN7j9SjoTs6AY
L4fJPdBTF55Fp7qud6mivDos7RZuw9akKL+h/iZNSsRbD+JxWHafY0j2uchfW52ZK6rnmsMzemXZ
w6s1lJcIV5ankCuD1xcFstKUt3FOTbn8A4ejFvLZ0Rkp45wh585VkqUfGad4vDfGuzaMC3ynJX/d
UddhBDhdCZmle7SKF4fhVsTxAcfudbxdErvGa+VfxsmF0GMM/ixRplf2g+Q8znpFEd0an4dciMP+
BHHss2ImtxAcfphtOonmuiV9msa37UjR3EULDD13RaAU2tkMlIYtLXWXCXm8gkOdHKbFaJr03yLM
meMKZTz/HsMkxSJPVs6ty4TNY7l/0Ee8agp4sc+Kr/pI+RUScxBuZuMHHeRbTFrXdL+DugRXY6Zz
9PctW3nvNl4tUlMXOMdJopQx6HVluYW+Ec0Fbg0DojzKPoz6aU83Mz2P56MrwzecuCceTbBinCXZ
SM+t571lcnSrx1oJjqUnFE2XqTI9tMxgRmvs3bR5Hk/QNEDGp0nnvjhk8SzogWGH6vLvTcujtLY4
B13F7UQ6K7V5nvk2xGYE/w4PlBS1YQN3D0kIYXpEQs1kO3vyhLhgbwlJ2RrC1fgzUi28V/bbZAI6
1jzB3rKJkm4p6e7Y7CchPE89zqolgymPIDoYsQfQzer2YFkBTHnGFoZFMpNq41OB6nhRhxxHBv/B
KzlGvcW5BjJrTXBZI7FpAppns9gFHSzxLEAGOeCH5ylYeUlIxjmBlBL2AbO0SuSf0lwdn/ZohCvm
UDg446xd4fNYIzZH9ZPZ/gZgDmIyL3rNQom9rg423MgraogdTyalhkkOFmwX1PIl1ytw0gqd0iL3
MBRQnPsS5Ea+q6ogmQV5Xc27ti1mSh36+1zHIyF4XnZ0/J/7PH/W3a745gXIiKiIOUn3WS4ge1Ul
MJ3SjgEuNWcFEPwlT6NoZbE+OMaUgdH9x94eGwNGjDb5Ude6ekREbKy9pPwO2k47tuO3OgO/aeQe
p+9gMNvLLVQHqGIStbSEWsTfOweCBtF9DZ7mwUiVMhXTlI07Qo8jgakpffxSY2U2InQ9S/WFZjgr
GYoMgqqMmZ5nO96QYFXg5TS1L7WXr6VWOerwiqaj+f8tww9CnRSZy/Jftwz/o3j96v/4H+VrWn/H
4vB783D6y/9sHur/oPcDG1TTYYXJJDP9s4Go0gq0dZrvmIrA7YxBTf+khqrKP4SuctltQf+Fn9OD
KdO68v7X/4QaKtumjOeHgHChAg797zQQ1buBppgqTTkwVCYZUhp+t/tmT1SHoUZq/Vyx9ZtBtNB+
YtT0ohq2YtCMjVniMGp1KqCN53ukPKVQiUulOgEMGejdSd/ddkw1qbCbZbqy7wdpbXp+ee5dzT8X
YPeHwdZeZWUYpzkXpJ1feQesbXO7RayfJz3sUXosR8Jf5SPbj6+h3mmrsBPdklJ1uiSO6QFhbvtB
o2tKfvytOTd9cp2upK0JWYbrOvKOfmtzpcUQpXmCrUVrM2nWE3wwR8GanXvTzVbkYLorO4nEFrQH
Xr4A52IAjd8UZAh4/th6IiOnlKMtteBg7Q1uMS/bpjioJc0naCH92WfnRoW72P82xs4/D/D3IMfx
gtwdtgmzixEmaCoq2h10LmJlP4S+m85zrT+qVSZ2iY+diGythRo6YBI01pQAQ/wPmpkM07v31eig
0s/UCSQzDeVuRqowCkKbQXdLZpa2ah2MJqEFN9pU62PQotnVl3//oHepfFwfzVR1KG6aCqROvn/D
UKBpMeFFzfOMkmcjLZT84gmUXJnmJB+cVPH+0+lArYDGWdS3DfO+56l3VkCsh4VGm2yhnRz3KQD5
/uIIFM5amBpnJbEbDEqp/Iw9bAnWD8ZmYxAHq3yuAyE/sASD3aSSXpCNu4448z8Yr++vu2lqKtOH
UEzdANn353CFg+YYlQMhtcqyYIuy3kCBBbEeCjdgPnI0Uzc/0U4PPqAcjrPQ3YVHWKCw/rfoCpMZ
dPfGDdQZ2865T2CGKlr3YpN5c63UOr6awHQ9tdbOwvriZpL2ZAuoMqZFiMdQ84TX0ugx79HisIUO
V9OXdSNHjyAfrm45//tw+TeX0OJByaQJgJkH58ht/v1+tpFveKxegDUMIdna1IkP3Bk/7MLEsmKT
r4ANVr5AFZCMGM+hmlxqScYJVopwLxDZreLUEY/Vj0xPr2VQWR880pV35xHGoiYUQIuIRsZB/efx
hZrokIpQm3XVeq+0rKOVKAOnbnrKEqx+OEu5u9YAPCI8LvKP1Ger45AGk0h9sDLoWJy08X9YdUkQ
zsFLmDYrK5HU3TbGOcxOKIyQSFN50iVv2bTxKoe09I2qOw2AODRXWsgaccLylkn3gcBiEnH8MS0x
RGykDgwSXTZ5mvz56QiSzWyjx0vQjM2/7qmV3PJ7CIDBzcqlG8pbNxTljxq/QOGFN1+PPyU5xDdw
yIe/jwP1Tr6gmJShDFljoGo2kov7eUPJ/AygtUWZveO5Ydu7oZKxcrfylWnTm6s1aad6Kh0MSSe/
2aZmVEYPcAONwxBIxM5o5L6AbGQfa657lDyfyZFb9DiyTxqJT5oxtFulJ/KABeKAEjNozp1DGkLp
kpmlsYqP1XyDt7GDM4J1WzFi5A8CtBg01g9O+vRR7k66zuNLAE9SAPJZd0O+L2V8PNJoHjLRCpLC
rmyp8m8cwx32WulIT1LZ/qhsgN9p1q/Ai2izls4IQbtDcbCg+c6JSzG3hRI/aJAaFOGc4Fhve5a9
j6iaPjrekXX+51QCmpNHLaWIccHB+uXPQeI7ajzw0KAE2w2X1M6CnQibR6zvpPX5mXNqmhDUR2wG
5HxVVzsLnT0tGbFWEuDG8vC5AwHxJa0be0XWc8fmQ7wWqu89CUfPV2yPVr7vmZuyVzO2RgZYb2o6
hEFo2RFHCLJPFtAPpls8ZGZgwmiqzH0ZdNkYu+G9pPBR5lHDFexMEkKq0Br2QZuUSwuA26pA3bvy
8qS9uhqJQ65mwesDojKnRAUXE8fbFhjYME9wBqwEFse1pxifmrSBHFg232LMqDPHy/QLqsbvGeGH
Tx5M4WUSkr3OR3+yiMhL5fbJTSxjK6v+ByPlfj/BI0MeF5K6PU7iPD7unt5loqcwk9n5WcmY6DJg
5pBvgIBpvTfN1yZipwQDIt67bEnnrIpYFPXqg5xZNFz9H1Es6Y+ppKrbv9+r97MGUiBdyMzaQsHo
zyi+mzX60qjlThPenHoJgLWUN69VmR0P8dVz+rDFWhE08NJeJ5CqP9JxL+J2+EHeEJ22uvn698O5
e8SOR8N6iiUHpl9O1P3RoJ+tIBWlPlZJYa36xJxxyqgaFatgkLd9KH2rGyP7AMMrxlP/203M0p8d
Hk8F/MsQxVmB/HlT6JYfQbXAhw3Lzb04Q4NlAvHQUhk52qrUvKYwIDYem3es8WT2jL/w988t7tCe
Pw9hPACFIB4LreOfhwB+h5HqgGj2XwWl77DP5Gtr5upsFAEfuixZCsNDo2O6V1NBs9TATftgeXm3
D+EQVM1CcCY0HboQaQl/HkKpm0Ub9Bk8KKn97qjMnDbbLlCp3QfrhLvH8PhGOoo8jYlTZ0Gl3d0J
Xu8DdisCF5xTQOZH+Ann0JxuhpgVcA9z2WZZU36jrXf6+0n+Nx/QMIQh62zpKQOj+/xjedLKaC6Z
y6QZ3McAmi2fkIRMUmLGf33wVv/mM065wFzScRk9KTJ/29pEVNWDUjW8eaa6YCHzuDvrrR5sffdF
jpvPWpcrx7wcM9lh6s5YWVonGM0aCXZOf6uVER/mRV89JcMnIdTugtUYHDoImOKI+s5baI5rbuCw
4bFMG/sgafEalwzsOUJHR3ZYuC41QrY0eeValNvAYi56cAJz/B5VkhNJUbTqzs9dcoLicJmp0sas
dBmGCg3/tlS7heOpIeV/2Hqpq27DKlNAVXb1PozrMymi/bzLw/qSq0zFijI49AalYem4efS5NDTU
F57erPChf7NYSZ2w4w4n4CHDB1f0bs/ASNJG1LTOPavJbPHvRlJSNfhqS/IH/MEGQ1N2F7Mg5Kux
PsVWHSxJG/5IUPp+DGmMWBa4GtcU6e/dGPKHyAN7ySJG5M2zWbfPTVw/y/z77+Pn/fAZ80jG1ZwQ
hrDuPxh+ZS1LPJzElQjY5wjt6ho5MFwL8WHlLDWXlm2ZnpDcpB/MAu9mYE4pASu6iVTY5Mzef8Ba
Ni1YpWT9SIR/2VI989BKniwd0phvK/KurY0ZpPrl3z/w++cQdQAFGRzPRxuc+/37Dr1BFp0i+MS9
gqzRRLhn0GjchFIW742qM2aJiSsEh2SwSbw8ReZh407ssmjNclMsO688f3BI/+ZU8EzkIWThJudj
383JTRJKDp0tl3ZCQj4xYbCQ8oudLMEnGwzrsQ98OjdyHh09lFi0JPQGiGeODSRFOOY7oPfdwdn7
rXnpi8rbhXE/zMguajZ/P9B3ImduAZMbgZxHS6UwdT9aYqVrLUj7LrIVI9zXMdgo12q7HxIxaz1I
Gbik2iKriDb0Qhm+tR53G6Y/QugC59vS80h/poIJVMGp9yZgqHkPvejgDya7NIle9QDpgAV9za8a
9jGSa/eDVcj7+5jTjERdyFBB+Sh3q+g4BsxqY1xEXdk/Y/Da+iWt0Qr8Jn+G3kr7YN54fxcb6ODZ
J2nsHijj3Q1yEQDYJONZGmkh011scSf/n9zFOAyQB4y1Aktm4f3nA6fKULQbcCLmtH8RZLn1Sw95
E2FEkRxLd1mDWVi4shVijYnDj55AvPafaxqo+JrGWeXzvV/ok1RtuaqgrMZTZjdOVMD9dh9/xPdX
jjGnUSEXVMJMdkB/fkRM8n5JOK2End9Vd1WxkWwqEqlzprea7AOv+v73sf7+ylGUZ781VmZZTVt3
p5QMCr8IKuzcCMFQVpHAMtdGaePHn2xc7vx5ApmAsUOiqdBQsty/U2XGvZ8GljOjToG2DwP8tByU
zP6BJGdt9ffP9W/ezRqriYaNhYSa291cE7dp3jtlR+i0DpG3BrNSUmLzupwsbKtsPhgc73IzFDDy
nEWFOCyVmW3Kb/htecIWEXe6ByAmIE8i6hAKxHRP50aG9a1ItOJSjM5YJ6kDWAU43jo/+hoZ8sko
neJQKilVAzN5IHmUh62ZfaPZdpCreJOCKjnS/F90UR+vlKQ0HtOKjunfz9X7hyNHTC3fpgiKv+fe
SuL0hIGaPXRrpYryJdon7KH+AA6u7Yat7BEuILsd4HtVfYwM88Oluvp+YFgGoisW6wJY6f3koeZD
LzyHyaoJamdt9vK3adGGLaEFv9WuMwmvgVwoT3IoD1vNK7jjtfBrVlcqugqoQ38/G+9GDjVhIUyN
epasvC+6hXFg961hS1Ae6hMnw19I1Lmgwu5N6KIf7GLfPRLZnICkQRekMEZ17W6YSgPsUI13m1XF
cKaYUPHI+ZThtFTDJ1LPdXTZ1kcn/L5NoFJYQZ1AtJs9LolYG/w5x9RZgCywABbYl7r2JW0zCJNx
EBzstG+XGLA9SNxUYCzw0t+UElVYALjHs+zPNDmzA0QXmKfJtTfohSiDe8E5bNeOv8o6zzjGkIpp
B2cf9Qjeb+g4aPpKTMHTUL3f5HS1WlqGm+OB8TIicLT20tmgr2DoyHObgLKF0WXmKgvI4qgAIXXq
UyjQwfx9bLybLTkIm9wODFc8Ct4tI+UAyGXaqizpndg7Bk53QeSWA6a1gg/WIPddrPEi8WaqrTEI
SeW6Xxg77OnTYAyZGGqv3tZE6FJNdQ1YDPRghliXFh2TzmMVtj8aDzt+TAFnF5iNt7fL6lhWTU2Z
h2gkZag6fL9ItD3ZS86ZUPYuF+rM1ILULkaKjMxvjPPqb0LKakwYfbpIkuzBCBX55GWOvCsoUWle
goO2gvmH6NBeIQaDVRkgX/z7CRbjyuSPpwTDko6FxY6A9oU+xg7+XvKGH15kmt+OY7PSVqzlSzoP
zaJj7ws9Tmy7LBZElIJHdaD6LNngeueEAKakjMKL0vvnDErC349JmdbK9wc1bhtsujdM8fc3DGi+
NpE8Jsi6wJyQZNbcsYybVUOSLKwK3WoynCh/g5nykXZQkhWHbMUatj4rtX7RVPRjbi1v/Bq9HtlR
6SPz7WcfoxmiR2nVBM5LYxQxAom0fVJlAQ8jUJMHKmnKLDLsrwTnKJeRagefZwakptnEJbwtiUTY
DEPTZ791la+M2nYTo1pjYfqk5Xb92EnSa4UCgGx2h4gTFbxgxmI/c0mdK/Qc7SzrpVPeoZO0Gjoc
PJyzhd/Y2UOPLjrJBW5wEi6yprd30uAQM+CQ62PFqbr2IeH0ZZY8mxIp6ATAFDZK25b+1qhe+uKo
TXSSQ1/ZBLCvM686xp4pnTs8kxQ+Ma8nGZVlhVtIcfLZ6Nk7qFkT7CpLBrycFd9x4bT7wTaGnY2q
fR9n3lorCUaVdPlT00qfayH8S5Pn/mXo3DczOjRBOkD/tOtViHBnhnczfEhLVKBkBHcr8LgYqtXA
2sp69tLGtbaLuzThMQJv1moCAu6csl8YeO0PQtTPHrC5q8RTfiMByV+Ufdg/e6WZ0VJVLlVS/cg7
BMZ45ghdzMDTaCpp1bWiuTtPl/RdYIcm+iOBaZ5qxVlRUwTsSfqd3PB0m+aQK2QKUKcySw9qXu4V
s4D9ZuhECxBIcmASzpZqpBwhlxDhkXw2igEOXmCqRyuLz1ZiYt5qAnPlqI5zIGL6NAhVOlJyWIXu
/2bsvJYkRaIt+0WYAY58Da0jdVbmC5bVVYVWjubrZ0HU7aybPdM9L1igHBER4H7O2WvrCDC0Ut3W
g++cIyd+imQ+7JrY+dnUkbU3Jl/hmCBGT4Zv0WRRd4p8C+2HMK9dY+DEZjfluz+sbkR2Vd5NnptL
tIxiWySmtasCxkJq2wZ7XfTtKifyRWzYE3BFxF+gsSiID3J+qdCbj0VJNTE08/YqUA95fggQuHbH
YzsKqn4aR7sKO3oTLjgom5LFo0yGVauo/tFp4vIlk2jieO9EZQi1Bg8nJJGNxDfIYMyHk82CKtj4
GifVu5lm+dWNrV+WGeT3dYUDXlZfqymdV2TqLzudsEwUPBrW0W5aD389rToHWv9o59Cdqya399Ro
7VrVHh5HR6nW0D+XDNO8M2TfeJME8l0BjH1IC9jUfnkW4ZFkQ0uxNQYTkH0pikxATY5wuHfC1OI7
1e1AEnfKf8X5/tEzcR2yDESWSZkyQvj6CqzouPZRY7sLjxJ5X6O/XgaltkYeFC44jf96Bf0zhMDx
pnHBpOtWSc5P5/NHp9brxkK1dDq1lSDG5zYqUS6cD1qEBzs3Vu01RQGIy3j5X/q6R1oW83s0w5fW
RLqRKdnHvz+H/zE04nToo1IgYvAwps/0v0/HwQyIAgJevrEJ6IGawPyoVgk2i1TrlRjR7O1Y/fbv
h/zaPeNhS8BRw7+QEI6rf01w5rJLpO2ZyqIoAPYZHoX8EOHEga6HsfVglhc6JNywf/73w379ojks
vULS9mQdKYv4WsESOUo4mjWHxRiS15/DA3/qjztEzR+y9uHfD/aPaD1Hc1XdJcFMb4N055c+qJeE
elMFKqKPrMmPLoX0p1DDy1Nt0mEFIQlxX19r2xy15FoXhCYVLQr/473/9budzkFYROunYgwCZl8C
FoaMG28Q6e/XPp7wwVo0oAADTaFIn55AG6O6/Y8L/5ojmA/Kj9uy6K0QovvygwqxcMvxHuDCFYKr
XkRFaR51aydv8Scd9GVgYkXvC0Hw1U+pTS8OWZUnj/9xFl/7lNNZkNrlp0vA6Z/j4n7I/cJ0Gi7d
GqP1YEsUtYxMqLiRpM1lvE1dRV66vE2xZHOyTTR04XniTi144z92WddsxgZJI6Bu6z8Ghl9zbByH
5w3JiykeoREQ/hIdQEnsOUNO8fE8ZpeF09xh6bUuZfOUOw4+QLjiGlr6o0q1/DlEalEBNiafFFCN
+apg5kmJu9Ld//sd+zpcnU+KiogJOqGTW/nye1UUqUUgRD2K3Z3g7DXUGYymOjzHpYjgFCLuDvt+
RRfz2rmN+I/R4df+6XRw+uREZ4wpuvY1rhDjbIbTRoOcpiP1nKeMzvzcNf7jxhvWXKv1Z5+Tr1il
YI77z3CD4qgv/4hKYswU5CMHygSPnqg45Lb7YNnIFeK9p6o/RUxJaYIO7uyK7Cdu68Mi8fU34mN/
Udn64VZYxLQGTLNhXIGE+CbMdtxV1MZL3CjOkyI+81pxkcpBBuMvP8mzKQZfbtzSJtjK2BN5bqdu
iiDvFrqf2Xt/kjj4Zt7tSc0+u4r+kyE03VcvcFexq+W7rMdYwQfdNhpYJKE3A25MTbPDn36djOVF
Y/h25mtdtLn/AxfAalelPyNdTdF0e3JJCvMvLa6jrTZqq3oSZgZZdvbq7peSFe0BJeg3L/SandEU
R9Ua3mp19LHhAING0YjvTJhcy0fvruOPSDzyZKXjMU+qQ0sd1LEO8PLKKSwKqGjmuWpdGlMCE/hW
qMZPORTfTDN39zIC5yOUUME7R154Wq5xISvWhYO5s5k8WB0BJVVE0PNDbzdqzg5zt2TTNoRkIKUi
1qByblf0zrrmN3QxcLVVI3tftziYUItVL2KrfOxVA0gSTOmd2+mU6inafVgMT1njbmpMJDTM39Z5
bIjtgAzMKv2HSoof1oihWelWF70qnvvIXRvh4O4mtCVSBAOXAlwsMO1VIzhzGm7kFUyNxaj2SMda
G5wzCoaFNQJta5A1jA4u2pRApim5u6QTe/McdC+BmcC5ZSRL1Z+FARK4+4NVqCsb1u5kOB2i3Yix
ncInCltnsbBLuetV4nlB4NBx1BDj1xVIrYLerhfIcNuGFB4IYwDnMDlu1d4WBQciMR1v8RFhELqk
JNrWTfpRp9G3KRK/yTJ/m4SQ9CvdBpHQCRwZesU9lYH/i4EFJdNZ/ta2Q7iMRZuvhV++ubn3ahhZ
uqVSdTn4qPwHaQWXBtfrsnvTPaM6VcG4khqCuLHiKzKte9v5QPbR7uhITPY+C7jvxUJTvV/Uj29q
/nerseQHWeIitWoBQKHnYFCBM+Zaz8BzJjbIDTVvFmbbQrBLZL8LswxsxdgtQTSZyyK7xlFYbW2K
JFZ1qL2qEQme3G7P4MuTTZAlByrO8NwSKGsGbTfmAWgS0YOcMAuKzEV/0M2mQJ1cPg4W9msEChau
vYDhkUOv4EL5Gz4lDBQ74pmQOh+VuL1Hz3i1OjrxOX/bsEa67kFRXgvjDGRnzcWE3OQVNiju3h3g
sjGYq2NzNY5Eguqm2FpxgXaLahFcxhH4B89U55CXC3tl+d3odLwLMy9b6mGGhqJWLnGEaMUxlZ+6
HT8rMhrvDP7JjoyDhyHr7+yi+ullVvcIEfq94zmWMHL95mfdpkWqqeiDuzUjnZMf5RrgN4jRtiZR
UnYFIMiJwWAn8RbeVVo0VAkEYqUV9c8I90dKlYJ+FXs6Hn7BW1siW7dyrKFJoQLlabaVtMDkjzB6
EzNI76oAiBcI+596oKLcEZ68t4fmWzkUfwWI4tB6xe1Ctlp6BjKSxtjDtiZ4FAREJTLIeIfrJqUz
WYmE0FbrJcU1DobfjXrAatUif7gcGmnuO0xTFhF3FOVuuzA6lKUOrgr7to1whMiVb1DBrWVfCG8f
ByM0oJreaxS8RGYQrfQKMXdrkT5p80etBoXSWCm5pAxYWJuAq8cJdWEOE+SIwcxG9Y6wJO2NtBlh
5g2SJNk/VVWz9fWoWxIVQVTbqLyH203Zqq8t/hGrqm/M02jF5qlO6o4HhdsehhTBoo0TU+cXFxQE
O53y/e+8zk9B5XgvJo8t7GOdVzNVdh5dM9VzcHTXO3jNg2Uf4qF8wvcLL/s+a1ehFM1CJaT9Fo8g
tEGpULWUlN1pgusXleYe22BEGIc4du8TsAf87Em+5FqZBFx0qzEb25YBhVRmNZQHMU1KoyjhugAe
71XQJ6VhFw+yYBQuQv9pnvgSRPHg2+axj92LrLw4pLuk/4LZ61093SXkEPjHeS6lJuA6EtiiaFLG
sOMwPuMp251TbD2Mac4wQW9UgTIqG6nbR0cIZxeGVc8/rvBf04QnpqE2yc6xo+DVzfJ20QAwPuPv
4r/m2bgZM794HMlnPPoUYepp+6OqsmInar07adNk/tRZVYdhqItRjm/1ENszI998rvEDvz/N28zL
bhsmiOq25Bhe/lj2uc3cNlplWqxreRnyut99aWbe+MuyfMSPZYSVnZnuKkf4s6eTUWMeysTNcBdC
xKgVi3Gefq6aP2V2dteMUbFD2xIw1utS3E7TWkJVzhAgqq3uYmmR68ZpntzWO6L9lTa1t5mXdX+v
1ZKOzLivllvE5PtYLbK/ApXHWBya9T1YvfjA2yLbaFrmvqLW3keakf2lRH6POJeiu5Ran0PHG3rj
+K7+KsrhAEkv+8sLKgAC0jPubaxh9p0XNRvLSrpXXFeOcxtOC27YGirvfnALYy+qd8cZ0XJ2Wmce
EqjfS28U8NgRIX2zK/7bMBReyoG3i1HjrjYvD3BpRWSl+rt5VpRwwjPfuLdkb92XsMfnxVSHhLsx
TBmsp2P2TalrKq/xFi/L/iEanfJcBeVDV4rgUSXb8Rj3IQnAyA33AXRW6D3hcMa3906qaZwvPQ8L
rSFK3N28cWQW5jluG0rb2HVuhBrReCmTVtA/ae8n3sSz/suO+vynD6aAShiZPcKwxfVHwV9Zm6pF
i8byV9LCOnNs052j+cXPIfWfCfCkr1aPO6gf4wndo/s8talm4CLY+y9mGHyfmw0G+EO+OXyYZTou
G1zN7sJeh+oR6c42t434IbQr7CVAqP+w9MPcfFTiCWano/lothUMG72tUR062oX3PxHoPlHfDLcC
VsNp84i9r6iSecXFy+Nd3sqzdNXhSK8Pn5Qwr58p1rldoet0S9wpiu+j21ZL4J/anUc3ZafFSraL
Y8kPpixhNhZu9YSbKrgG2S+igr6ihx/hM/CIjroMMKlBpGbPnq1oq6yu1O28VukRJ0Vh6KO2YuMU
3cDWEB7B6GnWzgx1TxUP1pjTvvitGsde8lW7qpU+d4K3vRcOb/PKGvnMna+lh3lPAi3tI68EpLu0
M0+k8zwMvfc4bz02za61sf2bWzKE/pJaCgYM02HKNqJn46HpmPfDqAzPnVHxbhcQ2lq1qqIh2N1O
omyMddALuZk3TsJKbn2Gcr8vQDrJvklcbTlvbEVE8VRPUOc5nZaIw/4Mjv9HbmUG9bk4Q9gJXlmL
oPaBgrl6epuQQUlP1GCWAOgk+pLPbcw4wM1j3vy2FDZ0JIvqOO/y2cK8BV3O9OREOge4rVZyZYOR
4ccfDd4+zjv+0WqZUnSnkKcB88OpGL3LUf/R3LSq7a01GF5jP6/9vI559o+dQ+HLXZbx/U17fa79
PNF5xTz5vJYsQQsImR0Pmela5o1vJ/O59eeaThsvDaDsXVVjBxHp5R4bbHG2i1Kcu9Kyh0XrUICC
cjDcKgVmyYdIUJ5Wy3PlVr3c1nR5UMsB16rsshsA2P/P3qqHD2RVpdn6jzXz6kYXW7eU2uHWRGkL
a69rxckeqglIMR163k6t+BtUaCqWUYcp1OKz7XkbZfTfXCl5HQzgh7ZtkjQnnQqe26yCich6LM12
2arlheK+Hju5St4XU16cDvWVAm466TNEeCTC4I0lmKCZPTxtFvniHlP14NSSCIPdX1oPDnSM420W
S8mnUnFxLZ92mJuExP6cGU1/vDXpqfqLHRBnnw86T/ws+Fb3avq7DdG1byhhg9sWt9OKrXdfs5zD
7ShuJL/7TSEOtyZl6v/wcjn8ni375if9r/r3xqQpMeSN8Z3+vEy3EAGePuQ4fp9U0pImJca8/zwr
dKuQLoj+AgmboNNYSmULhHTqfj6leUOiAjkUhLDb305MUzB+8u1U/t6HeBZUh8ZJ/2hXMUnelwxI
bsvmG4UpFyMf4t+7z7bx6yKEMDrG7tZ2KyZuRtaqO9K8ZBgbOJSMDRg33c4PDz3IW1qHSmg+30iQ
UcTRL721efsG65JkqdOGv9tkBA3oj8L47ed1C8aiePNF1vZ2HMuU8RKvJG37eW6Nje2AIeoevNj0
K+gSevxpjEd7OR8bwZ9chqYs/mi39+MGe5Qq2d7OD1vmbjkofrBl3Afoe5qQGOV9NcQug/ipXYh5
2tKpC/P3fBX0BvLnVqNLON2DCkAJZbwd5PP5uA1mnMsc2+PN57n6qgc3nUrKze9zc8TkNT+x2KZD
It41+1q9a2qngucjmm1trDMQ7SKo4c0VsrkfpVlfNEb581w71HI74HS/RCXsnXXQ8JaFNHnpTvh3
43/PMua/uXXHE01/MMmGTm7dpHGh5s+z0xa3/bv/WXubjVvTOZsTy37adXb7nhf5fBOzAfi8fF4U
skh1MOYuXAw9LLWV9y6h2jPD0q0S2sxNkyy1w4vAkHxuyzvIDm5mLbAgYbThnGtTv7XbK311H008
/and+Sjz/vMijJD/OPrfO877zFu1kw3AtNXnonRq/u8db8s7vMVz0rArwGFbbXIlcEJZ3Fdm61y0
Olp9LnKlp1766MO1Q7IMXXdPTqe7z31lxLoIMxcz145Bkj3Pl63BlrzgeIWGHwZC1zmYrEi1pl3u
/HSFkIYY7o1ptp/P1hkc61zj2TDPzdeqTSYMOW4Mv7+VyaZh2uKPWdVT/rhV7WQKobPo9q120w7T
7Nya58tf3uQj0QKywKQkeidprW/AtTpbbfKdwKj9g0pPMflReJMzRTR5VESTWwWM73M6+VfkGFnU
k6OFY+BtMU4uF97kd5FOzhcGFhj95IWBwUOHzAhxoDm5d/Q6LDH68coJFUvyCHTxIZicNczJYyOZ
3DaABkSHYnLgCEAkismiQ5/cOfrJp2OeVcytWS31yccjnRw91ApvDzm5fFAidqJkIX/qJgeQaPIC
gR3nX6PJH8ScnELyyTMksHEPweT49zk1k7dIOLmMZJPfCIGJBxHgQBJGPQGiHnRBC6rzxcFnYKXC
Cb9r/RSzrjqO9k2ajqtBLXoMekXcULfFx3meMeXvT0JPXmurhkD196L5UyjLadw+7THvJioT1U0A
ZuDWFtlqCPGf+8wHiJO4PFEg9rn81sw8/7nHPFuW0LyMXmVAMR/qc5/5eLejGJmbbaNEf//c+evW
n23rSkGws00On5c471a6ERf/eSkpPLal42O6+sdt+XL4eWulsas9XLzd576/L3667s9TmleX0obk
qjjbP07wc5PbfvBG47Vh9PbtDs3HvG0+N/HHOYyDc+y6wx9L/v7uvp500RuAskrDAxr0z9P64xhZ
AQXWGfof/7icv7/LeesslNY+j19kG0LwHPI3Ter0AtWyvkujNN21wzDsrTKBL2w09FApRX4pMuV7
3QztLy4wtyrjZxDiCQBJTX8Oc8x4GaOq5yysykPhEeHtHaOm6kpDpaXn3fsICx5cUwd4L9qC8DM+
RDf97VyjfjAcinWQGERH1yiME2a3xrop5fiU9fSr/UbUP2pSfe108CAIXhy8c7+5hLFXkTI0VyAh
DtAZYjmEAdrrvGLehEHP8+8znlSeRvUDQ2c0FqYHWSvE1HEIfeM0H7iLQ3dj9l3zMJ/WfIK1FRD4
5ZjREIE+xbBdIeG5NOoaA5PpEkmOlIf5sq0RJmIbt+I5JSmxsKk8+ql5K3UI21/TfYPSbb8MmSpW
ISiNC/qTcd93XrLLDa2+m29+5cb5W977d7e7ZEQrCzTRXwpOCYtUt9tHKepyE5aZe6x8yz3aJCo2
rZ11j41ELC3LMfwLiuFqPuPpeyVnQNaB9yLSjqQ8SKRzt8mAEV8COVHsCWRGe3WQa9XKsgsIQ3+P
IxzRVtEUS4q2+hdHrYpV0+ILDiHlmkrA/7HkGZvFIy9Rz0Pdast6qXgmWlfGSLWWx4cYDKPpPvaa
Kz+SPBrXWE1CyKJzFBuwB7UuLKkg5S2atQZY8qGrNnZrKweLB/aBF9Y7hfOU7yhOcGk1aGZRBker
lAC0hjZ7G+3yLYwY+teQ1u0OwzCKFpN9nIiUpK9eAeKIu4fQKA6qRf3QGAHwjmw4bKaeg+ICQLLx
KlUgnvfEuRxz4zw5d/FODLHFjNRd2sQatmvGodfEc9DSDv+D+JH6polfW26RZI8PWTlRkJHLnQ95
7D3p/UgFogixtcsYjjaJfFHx0ubmgAB0B2vnhGjcnbYOeaHEz60f+c8SuoufDsVj0dd/KS1oWQ++
5zkL1IoXrSjwGsdcQg75Y+0M5RWh0LDxhdJsDXcr0U/75ISIvr5ZbZK9Zn2prVAQdZcywoTL1CFL
cGLKtq1q6w6zNcyfcFF7dxCgao1XPuUTPEXr7PYgpgnBJG0l4asYE3pFTMiVwToRjxXneQl1YD8y
GzxLOy1SIbZoE7rFmCAu2YRzcbmvZ0nPZyMm2EvS3tUT/KWZMDDaBISxJzQMSakwst+sCRkzwo4Z
JoiMDk1GKcqCP3gWnZuij87lAElWC5EfJc6IDMEO41dVpxvQeYRx9eKUNlI5mabS4W1Z9PQHnpyM
aJwBQ+I1Rg++LuIKLAvdoQeoZCHaDBDqqOTLVFVWSO7MXR7l7quMw/uiU9T7IEODblA+a3r5gCdd
FO37cjyTJqaiQQ+jRVl3yrCwCISeEwre60yJDrqKyyyhYwc+uBbBKqNsKI/t75XmE40odSDdo04t
vq0bO6uCueybqXblKaGsmtLTVnarBneUT1lui4WjinDqvoNvaAPYrG3L+46JzrKMSxRhJo6BjlWL
O6fvDcDSePb5gZ7dt2G0043gRzlk8SVzI2s1Tm6doWrEWz8DmTHfoqLwySbqfr5Jp5tVK3Q8ZOsl
x6QlL58XPH2J528SfNgf0EIuSyC1b6jElYVVkiyDm5SukeDyHTaUlRRxeu+nbvE2tka5COJQEkEz
cJyRJYRUIz9EWC8OQp6Ie697ajo2EVX9e0h35sGPR1jRBQBbT9Z3iPacvY6Xx8KscVpOi+SV/tS4
6gbjwLDWfsBg+DVm0PvuRdJZEgMvTuJ/LScS+i2pc2+vFsJRV1nb3vmDzA6ZmiOZK/NqpdZKuukc
eoQVrIWVamP2E0dmdgCvSrW4L++sxjopvuhPuuoPJ9id4tgMzzp/36tbElDF3tk+lFkeXtGxr6Uu
VorfrTUzTd/KHpPLMS+yjZhm62K8b0dClGM25DtNVNUubtpkNzq+d68Qps5HYMP9IJ/mSTI8WSNd
QixR7WMRRuKZegkeuzFRtjLlnvSbvi3zFfjudleTS10hWM3P49ivGnqGB7srxIlkk9MsxtwBgQIs
WnS46lkeHqG+eEHwwgsnA0JGgQPxtsJuljLFqhGjYuNONJTgala2DkXeH3Wpd8eiV7pjFcRvfm59
K8gANRYeOwU5uwddxacHn+mOn/Ndio4Ub+giOJRWai1iYGEP5G3oDVgoZdtR2g+ZXjzqOMNeu5bQ
z6C8xSQGkFQIxy/IwSn1Qx5BALWiYmMgW9/QaR+3leuPm7hQ1UuLpdGlE+N3QYHh0jBG++pWUlnJ
rCRVnWXfZot3nvvkN1/L6d4BcyxWqlZwq1Jdv80qugZ7FgTzpLvPCpdnnynvZOBQ00jS5U7E6rUe
jkUGD38Igiey0sV9KkaY2Zr3wJvjcSYkdwCnHxTvSbWj+hoken+BqU2cuLxyrsZe4bF11GQdbswE
lBbcKnJargngNfEPhGYvSZBBxyr4wReyPBXYkVPBeo5I1VL5aLZPfRQ+tU05CTfl22C+DpFpvKMB
1NYIbeqD6RUVJdSCh1DhpAdKO8W6JrsElLTpNxFP+TVOPfZxnvRRhhgsfAkDfZlanbyOJfQN4Gz6
nVdd6dKl28rJBcWt1GhRuoi/Ud29Ca1uYfIq/n6epfNhpEOzAmui3I1C2zRmnX0bcoZowjfjfbnl
GkfcJDxnTWjaXGQW5o25n+ln1DXaGR907ClMki5GqhVHrRbDyiHR+ZGQ8W7K1l7bjuevo57KMaUs
zEOf6OHKdKsQgJ1nYXaJa3etEWbMPCn5Vj1rVVODdDDdWizCRN3XYz5sKiAP5wpW7YPZg6a2ha5f
nZCHtdZ0Sz8civesoLYmluQqCfU+cTPRwgZpukeVH2+zWjFOHuk1JOfA4ZtIaHuzqmB+4cOxF374
QUG392RbxRaeg3IkwB5cHPKnZHxxu5RuptxHBc6wI+6RqyEGtNR3PTkgW+aXXFzqwTSOc/mq3zRH
6VZcuzM93uwgeybYfvHx/zx6BV4YnR5TKp/FKTm4bqOKeNg2jp6+WzliNTdbKmnmb8YAMLCRd1SC
1vWmA4BtBAFwBXlR7SL46PlT06vzd1UXjCdcV3aV3QM1iAE96ZWpXorkqNRVvctsevl2CmKwUM2l
tEtAIaDSl5mhZxuKCMpDHOTxLjLrB6VCep6XWnvxEi1/ComVEruy+2tqGdjY5YqKGwc1ynkex7vQ
CYBh6H17VHSYpQMcw5NCxr4sjAvQ2I1ajxTz+5BBoggySBWZOECWvCp5DRY8sJyaDJni4TjVU76A
ET0yYp6dm1K+U7AJD68pxg0RTP3DSO3vSRhf/dgbHiPzo9P77MH26Ck4gazWGk68DxFIuw2mPBqO
HzU1MDjHW52SHCowJJ0T4+CAV8O696zuGBEK3uRu+OEUbX5OMb/GNAZ8rBizVae0yqFQoMKOwO0y
HNENk2TUYC0bqk1AJ9vVtZKFXFVNYK+CpgdS33cR4QDRbluf2hbL8aCKt676w2mJcFuZBWOZqI0x
oU9UgFfrpFbcu8HdR9XYP2JWAY5/pHa4Kwax9OHzriRCjGvQhh95JYx9W8PJMNy2A0hqO8tWSrHN
KVbKh8A8eRTeLXxpNOcyh/mbhv14xPxM8Gge8BAIRH3nxQAB48DPF3Y10Lmank5JpIhlXQrPWtIJ
dVdDQM5q1Cz5CP/+onSZT1glmapXSZ1pKsMDxdOvA53ARy8x152aOk9WLzbEGpqV3pHAHuip7GGI
xWstGt23wc3uMx2tuq1Yw5majXJhTAb0keb4dyg2r0Wr6VdjVJ1lxEsVycH408qI4dj2ABXb4+uo
xmRdb/xc9ufeQ+8lcm/cpsUd2tVDpie7lhLjb7VOhnmkinMjFSM+8kXruADl+0Htv0duXt9hbdqd
oRRd+ObpjQNXeycBdE816/ARGA1V3sU5Vv3ojLjWuG90PKnH0KHWSyb6UZFvgkfvm77MXQuYKwjF
ZdmBsS9sPX4nFsfJy/KCYNtb6+6L17nFd5xRUCrazbBJrAHPDCQrVCfzno5b/KMQVcOhT1oSVI0G
xMoIxUFXKE8xCeqdKXl8bxu3fKE3gj46dP07pQ4YZWhjvTZ7qhbKzEmP5YGSa/HshpokZkGCQ0On
YcfGA2VwtbOKGbuB/RX7vg0SsQZIYlGAYFA/ZzQHZLHNoe8CxgDTpwzcFV0SdWoa7tUqz8r2ME6r
FWjeh8/ZmETPljf/xsXN++DRR/lj8rkMZ5AcfUhjr+Ko7g4dGdfJlkjryENYFK7UcmP1XscAJFV3
wvKsA7wPZRVlvXI3dP64DhPTvkZaC8fVujMCT8ENQt0pHfrq0aovGQX+fq5pR40iqpVagDNGEUiA
olfXTTQ2K63qJCPYhnqUMBmWgT+wGdS5k6ueSqkb28QIDhKN2yXjv4iVDgzzqrqjcrA9Jy1jNCdN
m22EEwtEm0nQGynWi7Bt1EhYYcfZGGHLR/VaVOeAHkoKolJIe0e/BOwrsil8aVJnn3iXwB68dy3b
K60IT3pt9wsvGYc1nsD3ZtZHu9JxmhNyOKzU54/zJArLdmOSG5uSp5Cqp/R00ZzQudHTKBK/Oc3z
CcUlSSGsXYmikxXCA2wr2p8ylMzmRsp7uiOGhGNahTYuqk/VNJln5wkV9sVKUY16qfXuVndVPJis
FMLwNPGrjk9B1dWL1McuZlSLkfK6qU8FsG5px5TcxNbQ1LeFXloiF63xckWSCDA7HvYipvpRFCDc
FlHXm2c77TZmM3p3WBEtC5Mxdl2q4gjQQRznT3XiZZs8wvdwWu7aqfF7+TT7ddu/l+l0gXAvmeZj
Vz16TlPsvAyL0duyz+Z5qf5LMzLg5COtKxa3nf9/Dz+3Pzft1ui/QiXe/z9P9cu5ZObUBZm3NkrL
XSX+oC0+t5lX/HF18/z/re3bKUg8GnUBe+BfL/OPYzoJGMGuQ35fDNkVeyTx3VCibqEZSXlv5j7j
sdQasB8aknfNU0gSSvG9Lig/h3oYXajU6hizw6Wdd9WDH9SqK+9xluEERjXkkeGletfFxKnmDYLa
PcZ+7b40hg2zRA+MneK48ZPnFu/zBvRTcXxXxuQR1+aKu9iNm74ulVdC7bt5C424APzvwLyOOOzQ
96W4fEzt+LudryzPQWoWohjNQCCf4ij3LgXVnrez87GfSMYxeCNOFG0crQsOXtBlD5mNE/3cdpnW
uETk8bORGvFOs3yxNdPCedZC7Eine+NUoFqCUPb3tev1B2NIBS98y34b6XjO90Zv+nGpoAK+xHlV
ngOFHuK8axQ/8fApMH/K4nVdts2xiQgB4pRj3g4OFBizVEL2jK8YxhEa3Y2ksx/DLPw+tyDU8mca
DvWjRiRqj9eh2Iz09l/tmJ/b9L2k0qcOzraV6wQeOmZdSekzY8wPj7HRtIE/UKGZKNI7mbEUF3hu
9e3WAERYwY2Xb2XAC2ysNLxD+UvdU2pCf3fatXGDR6XIqmeUev4uwO9gW5v1+NxL735um4Amoeqw
MO/1KK8OSp/b67gfhzfPC1bzFtDOuUm4z158g7pwGGDpijc9fmnh8K11dYDUvvLNo5Bm4+ZS2wW8
vp6HOr5QK+h+2BPGjGPol6SVAaUqJf4dSeB+KLZ+EKHVvmQO5W+VlRfbro+jb9T3r+cNygLNMDa+
9im0uDdBngrqxgbnIzZxKhJG9GQ2xClcp6dapxu1d6u+zusp0w7WvlpHxwoD9QeMB8iKzztOEGYE
kM69CPiRq/igr+YVevGc6E3zbmPbsjGdttsnvSyf+iR4nte7lJmiXq+taxaOyqnWiJRBo3I/mhaK
me/Zr5jyVFuZ6gFFu4r24rnKft7AsfoeilvunNGh2Bc1LCnHne4LX8w18cbmmYicucOfRdBvrtK3
lD7nvKfr182q6dvwZJa9c3Ic5bFInUtWyPQxzRQs5ccMEhF26Pt5Fgmsd6z14sc8d5tYDMuicmyP
t73iIDz4LoRHVW/NfBll3n3m0bsqpjZDpZK7OIzqZSPF70M4CiVUSkFnb9qCGD2F/7qoV3Pr8zLD
e2hyGT7M+xi466wbfFrW8wb/h7Hz2nFcSbf0qwz2PXvozcHpvpA3KZNOWVk3RFZWbXofwSD59PNR
1b1NHWBmgAQhihRlUiIj/n+tb3k4YB5l8vnnS3bKXZ4jDG6NZjhyuhBvVcv5YSjzZ4Wg4AlLEPX5
QrzVYkyOaUn1/r5apLBjDJDe2/tqWDEazSs+1Jbm95ssn/xMFDfNi91L52rv9yP3EqUs3WRI3/MR
EbfUq06Uan9/TCaM10Jr5LVzQAMxnZ7PXuINc3N9KttSoeDjQRg2iq3T2NGGU4Z4yw2LqBoCLI73
YzSOs43SqnpuwrF/klSg7w9ycRAco8IGXj8/iMjBaT0ZusHXgxcb9Yy1G4FO7761tS8MROqbIg70
0oTT1/tOg6SCDmJUX91XY9i5K1HF48/XHrrlq8CrfnVa0b7Crlzc9zLdquRCzUwj+UiUOdH3/s8C
P6t+mmQ3nYhUrtdBwfu4b71v+HO/+62x5PculUWy1x8HyI0BGcd9XY5Il/M0m/OL/7jz581Gox5X
5+b+zwfOHAbKX8k5g/n0EM0HzMZAUt6cX1LXV8mxkOM6KwzcNX8+LC66YmfU2fufr/znkaiFOmt8
cwznfnmII22Awukofh4Gt6Sx8MlaWxEStGoiWgnFPEUtSSoMjap7pzQM0WuqV7ZZ6A9uMMYnSjgu
g287PLdckfgKlEtmv/pXaEsRD2rDnTHI8c2u0hV1U+91MKODVdUEkNQCprvMpkXrROJyX4SqFRdl
k3XZSlT5v2zIMtPYaJ1DFvzfH1H5uGVSXtPyvoHCu7jcD2V3hJxOTUVJcH7E/b77LQM8K5maNsP0
v2+I6bysIQ7BDfr7hiBN8WmkhAj+sqEZkbfFfihXfx7+vkvZ6hLzqUdrcX5b9/vuCyLt85WDzGX9
y4a0r8krrEX76watbYwl1gNj/edR7reo2nHugau3+WWDPmDwaEK/+XWDIdD9GG3D3PHvHyKGWwie
hsFnP2/480MMc3w6onbFzw33rfcXPuoeM7p2lgv9/VAI0CiXdOiP/tz5fqubDdjWZE2/blDtHBqV
xPtfHpChmqAbI3/en5TYpCInRhDHCeARLW++DrQhf1QJxuzcFemjCu/ZUkb8GKREtAZM4K5lZdbr
sBPBVQmNLhhTGbIv/ZaAt8K5Bn0k1gFTS0KEMrnO/ca4qjjp14FdkpHJvGCtDEddI2qiPFvcX1XD
ry9vtO6qzHFiP7+5RqWl82yqvqKENTieXVwVuW5rnGDZVU10e1WkJTxb5rC1gpVg1i5BBF540SKK
hcTIBRfc7v5aCdu90OYI5mdzLiXlIt5bZOELJ1khQAdyiUh4g54TjpeowywRpKHCYjekmxyj3UW1
XJH5FYlL0NuEwqZjeykLWgRhDk1Cqa7aqLQsL3kk6o3Ky5xn07GbaUN6KTuv3eTNGF9wu3abwB61
c940cqPcKjizS7+hbOydVT6pDUnwzlml3rAJIrQqUZFObI3NcyRafUOyI+VteyItPnQGfJO+uVFB
rrhFH95SQUJthpoN9fQbmARkQPFAx7esiMAr9XM4eR/3bR4i6Yfc55Q9zruCpSE8UPOH5X2rIYN0
R3nPXt0fCtis2yjpFZv71sEPgpVGbWyLn904xHk7LaEg23P1tD/qQ+C+MlfGANUVcOPnVRpFzSJT
+vRzlanqbGkL8lMgG++1bPLfSZh1Tvd9syb5YFbane/bUk/cRJ3Gl/s2S6ufprjWd0aVZFuRe+Wm
rlHko4FyOZPHHZREN3DGRQj/bEEce7LJDZpef93BKttVVln9EVXOf3ZPtJibELf2vuaf78e5L6KR
pDFmBbQ4h4aQ4Pt+P5/s5xLTwSddAX97352wY56Lyy5uKq0p+HfU8pQAslgWKik+iAN6qgFxvlRJ
PBzqXE/X2Xx/Q3Cwn7npl24WQvGm8NUFhfduyKeYmKwP07C9tQJrs9cAob+6EVjF+XGuNaW4lroS
G0LoPupQhHGr8YCxLmxcv1Z7yXEknCeAMVnf5ytl68HR8ZS8kq9tYA0z629ROj3Wvlu9Vl7W7xyB
fEwv4/EtiBkL33fojXZZj9N4rvBannDTOMuhLetv5Qglruzp9yhrgFUdUB2Hu/+i9OrL/ZFVS+xY
XUv1GJU5VIGs4Xzi5+FHR9jifOgaWsZK5YGi88MFr24T9MqxqE/0vZrT/VZGWf/BQqT197t/rv5x
X9wwp3PLDOfdfF+kmRxjvpX8cavrJvQ6VUA5gvtzoy3ILfxj630/h/dCFVrb/nn/z+f549V0jSk3
1kg9JFEaB/i5+f4y7ot5x7ANsWbhf/rLxj8OcL/PgOay0qxe+/mufn0t1WSNRxcgys+dn7pSv4xk
Xj/q8yI3JtrrbvFQltkPmrTJpnFsGluNoE6UEyhtoReI/BzoEbOSFVDINXUtCoK6iJ4sqQlQvSOz
PC2Onu731SDSVil4R/pz+iuolEExDQuxiBnRaQis7w5ziCvNRXMnp8wh9XIKn02n2ZMeZm8L9BQI
jJJeW4SZWtWYKFdwpHAHhNlmSMrPoAj8gz7Fw7lMTGtfEb3cogjQc+MBXQnloNpF3+cklcIhSxRc
RUzvSjBb+dozJMpauJyTVamdTJqj0uD2x1k/PkZkzUSTOVzxewFudtynKDFMul5kXpNngbCtobuY
y4Jg4Easi6wxOJ2CNEgJ6tiGmky3VthUawLtsrVMavJldG14Vr02nkFpnjRJQV2Mo3oyrMckL94H
accXLQjqmxSka45l8nRfS+Kt9ns8tva1M8bhcfLH/Go0P1LohKc2j1/U6GjEdREyXQpiQbMoMN6j
fjgUwyw7c6N2b2poTO0m6lZehMZc5+2tKQIsYt0frveFoMJxxtV6jgenevcq54aIYFEzRjfTzrl0
jCZR2nr+gfxAtaYDNu6msLa/GO60AaB5awYUjlTBk5BRZJiRgwu/ZJ81yl1zrT3EdBGPWEqqCtNO
769r7CgLpdXhojKAwlKTtHeZz6UhZizApL2dQEXgJ8sbPHPCeo+hBq1shwJq3cwtbOQS+N3o8tQ+
8CgHS+gnGvmTZSTpqydfAtvNzmnsicNQUh2qiuzMtXXrZ1p8rgMnfdK1+rUi1POhSS7N8Bx7ffIF
FzGg1e4wOBgDRDXnlbngvedKoqEmcM/Kbh50f1NGaU10V6qTPHihXRid8pj3Jejf3TJmU0d/qiC+
BgHeUgKYVswWta0zFM2qzDpUwdQ/d60Ma/z/+NakHL2lLVHQdlyTQ5XoD11nKRKd5fBGetcGUsQy
sKPoh13kP4xgMoCSa+4ySFcAAvOHYvQIpKNJvu8boggbZGJrSeVjfYdPFdQbMOo8tXMTuqB6X5Bx
+dgIsU7Cqn+a78klPz3dke8pRfmTRulqkYxS2ziZ81XVhv6Q17WNl2uhxchL6qIGtxkxYvdqh6PE
ms9ZkHRuA1fjxaK5rCdj9c2PlLvooQwcar+7BVpWnTuBiKirQhzIJI+tlEnpxtKYQw999GR4XnHw
Yq/b2m4UP9DX8vdhKeQWuueim7vfrfI5e7htetAIWz6GiJeWhGx7C0YZctfGZrGLkmYA+0PZY8SM
+6HnzW3yhx4Xe2ABmCnV2STp2+AEZ2rTLlO59+4l2rlL0j5Z6FO4S3vj4NHnfOH7Xy1LYEY0aqN8
l1hSPZR6me+i+RbmpZzer8r3WlQctIj+yBLtsnrQVH1x9Ezsw0oqAGeWtxtaJvN51zX43VNFeFtL
4KyU5bK3k/RCdwY0BpIIRFA8oz0xTtQzNR2qMAqWTPpBuNKeCrEJbAUCOEYIZkb9JxuXHeSB15ip
oS27+mjNbr8Euj/JihSSPD/3DzbMkkXTF90uHfzPqi9Jjc74jehtsxQzt6gU7ypu9kbVAMwTX8sM
neToBP3l5zhZXiQX42vUCGNVEF2yClqiAzMRdPtIr0nb60jiSjr11NcPdeWm7wgBjZ3pMMJ10EV8
xek1+wld5oqeT5nNNJ+IoXGXCCLElhH2m0F34KmJvS9Fh6WesYpg3l/o6zHzRnDzlfMS5ijOjU5/
M/RROyobB71ZELdgKe3mtnxJ+8xul2gt37Sxdm5eYr47HuJPPZi1JJq1ctD1bHsrdp6bWbwfBunJ
8zBo0Uo9S80+D6owHwJXWydj39EDHs3TiO7bjc2vQLCyTSFDuQ+VEks+hmKnqwzKb13GO8/QExwK
vfXQ5g6LIn0CtxafWgCLz0V3HLyufzHaag/j3lrS+cGYPNmX+yIomgdfmMFxcJN0g4Ubqv2UNFeN
CcTKwx+39zzmn371u1al32VPem0Zmt9AxYWPLpHz+dHWhPN8XySieCPv4sEkywMfJCowQWzl18Yo
XoQuk/WQmN4eRLBYW3ESbY07Pr7wH0tu7a2xKQ++3qdPtoEEPLZ86z3p9U+mAv63VmXnwbdCZPvW
71FsFxuQpPZqDsp5GrTiu+6iVe9mNUuuyu9dG4/bQrUv1Gx11FbxSceSvWdgnB+GuSbJhdnYg2fE
RRd0r3YbOxun5rcRZ+iBLN0xb6FrneBeaN80D1KfiGSCkgh15yKqMwMJjJFcQVIIkv5QinXTqvE7
Ez8nEQ7m2BafHUoQAGfBlzodnPXscvVbOo6DZtIHUA4pp8P3Vhpi78m02eOJ3llxkL3ZZo1dA9DF
GuHnRsxKjD4O0jVaIWgQ0jyYWZufDo7bdWuTFilCLC6lehad2zJLHzht7I3M8JHght7i/lNSkf3a
jQor3+zgoIoIy43ZQd1pl0LG/sHNUrmKxrB5zpx0l7eh+einQ7eKHQa2DJWvCS7Iw9i5HS0+9EEI
WbNTrw9LyXwDy8tZg5H+pbLmnM+8zJ76JAE6J6K1R7ltJ3FhrQJHLYfMf84npzoHZrC+c0h9asAv
RqmQtmXhNUb6KmWbrGWeHxLq0yTERu+OsUnoLX3J2sY7RBYUrqmiShr2OknWReEQ6+dYT0015Nuo
GbqDLyK1A/ktFiU1x4WZJMXN6EV4MHQyZVVaY4cq1SdMICb9we/S6Cks5s2242WuHamiPVwHmnZ+
57/V7dlKsuoUm9aa3p1Ch9eUxCgG00Z55jP0oeiIPz/d+hHQgCwxqDLaY3sdyARZjT0CZD+R1Gv7
2t3lKdmaFHjylaVpwY5QHGjdyOMQankr9NDltSv8g0gkVe6uj3eaqQES6dKc1FtmeLGuv/hIHdcz
ZvG5lwfHCw62b0WPwpX1zTIJp/ApZHAyGjXNfS9s74kU6zKLv3qoC5ctXIrNMNazpNfEA0wmVlq3
SMr8EkFPp9QKK3N2CsqPNi6b19TqW+KZ4bLdF7HdGd8dbZeR5c3H41iMWLVyM80/Xi50wyq1kcDc
f8v31b5q7TWYuSNq5fy9c9sV7SXnOa69wxTAFxJanSwqLckpDeIh0eRQvPVUa3vVOj86L1nlOJFW
Wt/VDKB1YJCjhztc/fUGWh+kRsOWXIIOXxWLXJEOXFLUx7DmT/NV2dnfb5XwQ52I8kPqxc/WrHml
c6utUFCioGmMF1epI5OX4JLZyRNfM7kWYYDVCQrkZEp8tGlI1LiPQENqRbqihtvtAlk1exJ8viOE
Tp48mwacbZoO/xaRPDH79c8kVKIvKlZeMLNFEpFvhKHp+MUoXngF/2tLIIur6bsnqNFCv2t2sVY8
fPTpmkRFcdU6PlfRZsYqivEF161+SJNWfo7HdrTVPpTwD6feMo4ZYIxt1IbP9izwVRCSj6j3l70p
q4cxnBZl5TrPJJEOF9sZ9/VIJlrUIYggpNY8AYNqiSDSvD1NFZEE4UcamdHa4qoL7K81rg5N3YUX
SfWtC9NLTnjgtuYbvMxBWF1E8+Ji8N/UUd1tpG4jiFdOuRoT/SW+p28wW/FXoFRnSqMbHnHyaCsV
efo7/TAKWkF1s2STb1WmnYQ5ZesSX9J7mldrZq7jZ9QoczFFRHybYQyBZnDSLYHDw2KIvexG4ulw
8FqGKQUXXtOEmik4yRbKc76YioKe5Hz+QHPNPA1Dj8oHBfaEPOTWixEEYI1JqSCJZ2UUltxnLtI3
YOMe/2N4Q3EvXmWnPhhUqwtgN29FHcDf0tBam0LLnkDFBM9ZGFPNiMrikxqgdb4v4MfKB6DmCNW4
GABHqrcd9hrEQrm2m3SBNCyycXmjUlkDLlTorLnPsdRX4q41inohRLDcu2m9rW1SKbIdDc4m7NDU
zotQ80Dj9rqzjoNBPkvCM1qUBGcKnvMgyzh5Kn0TdksZYzTE2qttwv3ikGyiyraODEechWf5zTHI
02iveT6zmcGZ84J7h/510IjkS1q1jNKagSRmyxw3qRkI0B0J2T9+dLovlFZ+6UjoWZtJ28J/rMe3
SJtPFXZ9soMhuzhZaG1MEXknX3AxY/AzPdi1qNYSOhBKQH9YqTKMX5lVfqmEWa7DonSWqm3qW0fY
4Srgoruohfk+dWFyCe0pubgyGnZqbD+SWStdpnH3UFt1sIgUqpuoSuevHzKeotPUbiwnvGlDdSbb
Md1pKSKTqIdn2cSGu2oUv96xe7ScZzlibzGDxnnkSp+vBpnYO8w0ZJ1QBLX78koLaHx0O3JQfBdZ
WeZ6V7A0q1wK7ak0jLXW5dUp5RRu6PGe0SVSOS46a9sfzKOjwXbBf7K8S5X1Otf2dsKH6juMGVPX
HB7npJ7RiSBUtchBYyOMj0K3oBlZBVd7b8oeZFvuheQHNSHg3GQz0iqMhg1xk5jdrBHFu/qwyBB+
bouedGNL4QnmEvaOpSFGR/WOJuszynAiGjZujxLv2KmEqrrSHH5vlYEQwKmHdl0F1isf6LAomoqo
pf4DFUsI5S3xLrO1itTb7rUZrIkXSqBj4Tm0rAknOgcj5jfMAsF5IqSe6/eMXxU1aVMZ7Cb6xOMV
AcK+mqO/pFmgAp9V0TTIll2Mbaa2I+Mb8yquYJV8xxzyPRKopZusZUhrM4co0vap0fVwT2nvPJRK
QYMBVKvhiVjYDBuOBYa/xOhQDUTDiRyT8AnK92YMBu27Osp4vBL03d6AW8NFI7Da6qPmRYtVeLWq
6Zn2RbruqQ2f03E7VLEEP5qox0IvnHdtGmuSK9H8ZnrZbsq+lQ8gjt3VkNIoD16IsgguOtnGi5z0
50euPuSjGxGktHIxSs46yuwb4uc979AxuuLck49PVk+PVdcKUM+hibTRm5yXpmZQQnI3J3lttBZD
6gwr1GTWVuqyunqh+TnkavySmsnez/IepVk6fkmIUIRSGYORdJlx3NWZk40yHJwm5B6amn2T/Ehi
kX3JtDTc4ArVgR4G1bJy2g5WXI+Bj4IRLqjSeeKiEV3xDW3tkgnHYMj3OOyxZ/XvCM2ZIVXaNxtI
wSoIw2rjmPhdEucrIZXe3vB1ZyENW39uKdYAnhlmyFzbAjFsCLyvcD8ROyK2kFS/t3abvFmKGrWU
b5WcqWcpYv60i+Wbbwz+tiRlG/aeli1ROLs7oflkhODa2Eqe86mMHzkN0HYOuq1uVNOla+yXjoEK
KdzjV8owR1V5Ky+smqPmUEcyEqqCatDf7lDvNoalMFkEng9uddSSyl3lhhYdh8nUF7YWpZuO7v9F
ZQKcbN/Mp1X/c0b0e3Ud/Oh8bzHln3kzxDOEOX4uek7NQTti5Ij0oymfPa8Cajv2kLnn0ywTawpK
jXxXtS6ukZX8PpnuqhhusUd9sPBi8Zg7WPzlhPtWCNBERi63DZmpa59O2LoOM+p/fuE/FWNRr9oe
hVMls3IDWIJejdbgmJj6ixOkxs4ds4Gpd/DqyoZegnS2mT6Yh3qa3vDOYtMGIHOMrOamcVVYFj5K
isoftUva+fah841pCT96lWUutR2td5ZVZ9+ypEC8kZJcbaubD0bnmybMU9/616hu7uPR5DDYxk56
Q3S8LyyvRb4U1A+l09pny0x+DKppQY6TB450jx5NbR8JAK+v94VBtdYytfrshUiWvMjfQM0LT62m
N9swxqTg1rZ2DVH6bGn8SBB/K1PE8l2IfBm0IJG0m6eP7nOQTNlLmRysbPoQUWxx7baoRTfJtWji
ao2tpLtmnvoSSSvZCE3KJeKm6cJY69i0rbcqcD5NiIOuY2wNVxV+GxwpsbFwGTIsdEXMhEESV3zK
qqk393pLUrZ0++a+n5Zy6sQ5kyyNCLhB66bFKZZhB7sqnY6J614KkBrYTgo6yrnc30fHfD1OmbDE
sbQEHEb8UkyiKkrZXfLpDq67q2Yo34ixyJL1t4IK8qoVjcFZSauXGXSbdkq2Gl4IhnDOtiGZGaOO
ch5Ki3Kk6xXlxktd9WCrTe0wymh1E0jOmK7zNg+X1Gq9pyDO0E3QTkLKTv1KHwlQzok4JPCqYEpU
6kctLXfKxVvlWCcQQgZgOi89wkxjPjf477rGO84GdzMhyt8wuc4eTArhyuRHiGEhXEe840dJC3SZ
bCar9fnNC+dFte7bYAbDus65khQTNv1INpyl5Xvk8kpyJgF7V4DcYkS9wU0Z7nqnPeMTL5/zEVSf
2eMdKavxG4NznBlBc8qShi8soZL0eLrnrortD1oQYGIQKEB/SX7gvgixyugxHLBZMyTD4AUaGC4x
hiGNbhbfEtFeYLTWv8fIjM02jB7RYKerIqvXZquJj5Jy8pKpWHrtQo84r8a/ms3zFAyYRDrPfmo8
Gjr4/BrNCXeVkX/4BR4xDUndU/QsZ6x3F8byoYEtuUfAa2+w5CN50yoGj9IGv4LQjSiKmyrxb429
nDV4erkIMhDgXZt9z2PrW2Il1kOcgKL3Oq7bXhs2O9+Np5UfdNkmMGh2MPoHDWRR7bHL134WEHl+
Z+wZcsG3D81Dqcbmk+Td7xYMpvfSa7wF9tNqmYdhu03bLjmFU4Y3D0tEb8feuoCGAvNKLuaG8tLW
3YC2qQoenLhDOoL8vgu0pR63JibEdtgA3TJJD7UG5IvA7Igeca5xr7XbhKrOghmAsB38BL7fI+pu
WgKKRdJSUAF0bUqN/xfzAF9G3aGlarSQDYyiRXjsqiQ4VJ2IjveFAy9kS88uPtV9Sd9TjMFxTOrg
aMy3OjmhiWuNcsPp3FzUw9sEJuDQo9HjomlFL3mFZlkviNZERz88Qb7G52G3jGcy6e/8KhuP8Irt
lWkUjJs19DB2aucPwh8+ow73TBjYuGZpyE+CL0iO8p7mTyC6NRloE/4gF75PYl9QzMQYNrI1Fo6j
DAa0+4Vx7YYg3bsjinXEaPE5c7Sc6o53NJtgpM3oVivfGrwNyerVumUgsNRaTpqmKa2Dzei10fjV
lx3sgsizLTqU3VdTFse0s6JnJ0XAJr1cW48ipuUfGuMGEbgDURufKSNY0J4ENVLRMZJ1Wsql4zMC
5CwjnjLmUvu4D1+Rf/PNrEsPL6H+fVIekWK0VR0dBsikt6CjioZmRVoNW97SD6v1HmoluNRGxo9O
AAlM83LY6d2SDhTfm8Q0wO7guNK99ywqtSPMq30fYagYGn7WNI76dV9E829xno7G/PMkQEG/tTdu
F/+wdQHFrBpRI+AS+n8EP/xPDDfZmRa9dtt0HQ/a5d+B46M+wpVwSsjM87lIdQWF69gGgh2AXhjF
T7Lw//4c/iv6UV1/sn27f/03659k07bEQIhfVv/1UhX8/ff8mD/2+fsj/nVKPtuqq34X/9e9tj+q
80fxo/t1p78dmWf/96tbfYiPv62AY03E+Ch/tOPTj07m4v4qeB/znv+/G//Xj/tRXsb6xz9/+6xk
KeajRUlV/vbvTfvv//zNNM2/8J/n4/974/wG/vnbM5/Uj/+x/4+PTvzzN9v8h+U7uo1/1zJ1y5iT
ixTfon/+Zjn/8Awy5aHGOqCi9YD/XVm1ImaT9w+oyoblQSgzbdOYeecdl8p5E8cDc81v3IfPaxPB
8tt/3vff/n9//j//GmtPMCXv5K9pJib15DlbnhcB49vz/F/42YWbdqmObwAe76WeGmvf0P2RjLG5
FrY6pS2kbMxV8G7VHabaPHoGl/NIHeeE8oYxi2tpD+kkCNjpid8QrX9LDXukFDG0G3qP/o1vKMkW
stkgL/G3ZNB5N4aVn32W+udYU96NxGbSMjv1kmX4Lt0h3ZayumhTFz12ZYzfPAmg/pqxc7OnWu7d
TKar+6quZLxpugJxdSYvjKWtW21M/AIKGxdb6lq3sdB/pE41nu8bNRGscGRiPiDijrlP2r14PDdC
C+NW4dO5OEP1xY9a41bodn0cvYSs0nnhN/o8zp7wRtB25WdmTrdWzhBkDY4BEy/9pjNoX/oJDVwK
N8hHzPYFKcN3ZwrG8xDKkR6dixIvdp40c5peI/FQeVZw9r3pY253PZLAgZNEqFstgRgk9NKB2NxX
xwwbqZxw8MfetnXNZN3rk9iKsBJryf/hYoXxzZ1fF7QOTDnz+w5aTgBUIqxjVesZuGhAYsr0nxsj
y654Kc2bE3wYDsi/lvHwE3zGrYvD6ZYbxjIMpuQh9NqEuBCl3+oRSlht++Py/j4ZRaRbswPR12VC
XcCmvoGi0TEnT2oXpf54a3Kd+WxsAhac3/domzeVONOlJB5pF5mGyVlfX/a9Ch+qTH31CSJ+lcFz
benVzYms6Ika5u6+BhIabYwbRASeyjcxRuWNyoj/UDsFXNZJlDe396yDHlMNoAKIAsrxv+q4/lfM
nggk67v8NjA02zJcxBeoiuJWzcgqJ8mg+ionv4VEqKYZ1zsnmrbexD+mSWcHPfEldeRtxlSMrxN8
+bUVoGXUhbtFsTW+WpaMNqNpVD/38Gccoea610B30JPqxfBqBwW1PYYv68J11Ks9QmGE0G+t7qsF
ijzc9UmHmJuSau048jVtyFBKvBwW71j0rzWj6kMOiuDnqhtUr7Y+o8z1Sl9gARSv8LO9h1FqjDDE
JF4hh9VnMxPv97WpKrcaVe4HyilkQYruNbcG87EpYDEjU3htO0etRGrOmsbPOyiyq5mEdMFzUacL
F/Phc1nGBczK4RAU8XT9uZZ2HwYK+NOMixAyey21jjg4yl3H+yoQLdBjqe/uxhTiMgRAJhdaDGpF
TYve8JJXEWZ81UpojkVbpa/uQF5SQHV6ed9qFmb3wATr2esdkF18MSKG1xdPpOdJq/iaZMPwjJrl
56ZgEI/UjjcyDyj5Jt2T1Zpk27cBGEhLnO9rtYqshcx17VCkefJYxcHWSKqG+TI/Fc9Jwxe31MYN
nnB67VKFLwGVk31B629pktv0GLm4KzMX+ZINtZAsaf8lxPL/WPO8GhT1F/rF/ottvFdgH6/mRIGR
jIMX10ueEWSZZ+Sv7suY8ouI22E43DcKvC8rEsnHtXAJ3U0c56XOW0x5k6TCwDY6S/kLY/r0HJn9
cz+v3e8SY70WYFofjanJoAfkzdIKvQz1iZm9jEnuIRcItimtXFjrRf+S8yKTjPfuce70J5foNjmX
vwod22YsX5QIwCAXvnpwu/a5aPIG533prDzOrlsmlLgRktqhaN+T0V72j22ZviQi/NKWplwmPcXG
KrVfR/1r7ahmGwzMa2Uc2K9Z/2T54fSiZcp+BQng9ZP/Imu7eVSozr14PVKzeLVd03k1IdfBJu8V
QHqVQgrv6lQ7xPFQnERedste1w8x4UGvNs2JRd0Exe/JE6xXQYsU/aGq2i2OxfSgAp0q1byIcxrH
qVLpcnCcggF3UqI44Zbn00CqnexgxGNzpAfeHO+3DM7TP2/JOjL3ulGDgGYPv3HV3pwSrCl5RhVb
rVD5xAc/67OHrEpO0lPTvpR2ADE9BFyS6AclVfxg2+86pkOt8grQkWkHVMV7lcqYhbJzXH35WOSh
sVRaYq+gADO2nBeUO0gx8ZNlTd8XPGbEnLPr1L61o3TbEBj6mpISHXl5uS+cvN06orukKMreMp0u
GtUUGNJiHA49HZBF3JRWjYZUE0dnXqArFUd7dLjzvt7Mb03rp63jEOQUAQ7aFX2FUaIa0sUAOvBc
RZDapSl+qGYRpCp7CzFtn3vQEYvcUPItSfSSk7ko1vD+5JusN1BmeqbkDb7nhA6ImaaXviD1qk30
pYgQB2hhVWNaHmysgXnswN8ek9PU+sn/Ye9MkuRGtiy7lZQaJ34CCoUCGOQEsL7znk7nBOLs0Pc9
dpDryo3VQcTPEgb5hSE5r4kJI9i4GQxQffrevecy08epV+Tl8x//K0mIX7AESUtlMEiUGv/z4gwN
kI/KgHG9xM1BiJq+la30O5R0hYfJyouBA7zHCiS+6xKBpLF8PxZl9C0ZxPJudmtLOGjmfYic1auT
gXwy7Fkeu2t+NTmCoyeqwHzq013KMecasxFA6LtogeHG2Il6FM3MnjyjsLMrlf/OFTCPesIEhCfM
tASZJV5AxI0suC0DAz0rN4Nrw28v8WcWLP7LGOof69H2Cc7Q3+lboe0bh+k8mba6uGl0hg6Z+UNU
uy9p/5jyXXoERfcv45IM2J4m7MNJSLc2GL05jcZPrd59SPDq0pzXvi47Ry3mrqo7Cba9fR2bwGUl
UxGNI2yt0Cvmt7LE8t0U3XxxShdr0NjXftW2zV2JHBmXfHKISwPLKarDe9WykXbZjHOpG6FdNtb4
anSnPlq+kA/mvFuG4nO0W90d8veFhcIvcmu+68SojnFq1nuDMNUnKN2Dp1ex+YVHqk/D94GIWlSR
ADJm07Jhi3/O0NTNY3pwgTVC2On8bOyvaiEccAmfAScQ7LiQ7BeQgYasofJGaH1bTWcKVY1VvKVT
1W0EWvvQtXSvrAOxX3ofqZHXa1Zy0SDOAMkuz6GKPyObLHaCA6GvUH1giG1brw2sYyK7fJ+3IwwZ
GpZa1vJ7NVrqjnIoyz6KbHrMpMgeWtB3NjONrgeApep8N1fad4U0wbeG7FEK81PWht9D0pZmNZy7
Xr2qhjFKm+UjdKL8bm4kVym7a2Wz0+L+QtBDkSJ5EWJ6miP7C/2G0dOqOWQoll2dpR1ODKaIXqMZ
6WuL8zoOln6nMn+sDbnTrdHa0aulUluaGKvFAksPP100Z9VBdumZRi5CsCbSOT2ntHqGDJvEvMkD
SoEhxlI+TfPOof3nT31WHUcT+U8r3hHCU491ZrMCBmFohQ4iBk6VnLVFQo0R0XlYX/74Fa0A01MJ
TogBHIaXoEW7mfR6bo5upLc2kONGdwaTrIAGUjYz4CBsGf3KhkpkDu7tZh7PLCG7YQp2mhaSSKHQ
FEhClYqZaI86SZANjuMrO4GxqXsddAKNgl1EE4WZmkwuf74U1WuVmvmOcW95Qin0z5c//hPZgOA4
bIebxErL05TnTDpk5hSnMDjMxiK3Zp003kTUjactJBzBor5J8BP5suQMi3V9V47GZpjJUZv0Lwvi
WZ+mzUem6ZDlEP88Nt1tmprBQ1rcb+OBUMAKXWKfjwddWZcxJfzOIiDkVueqZ9YTiq2DEmbDWgEM
STOyCwyCBvoA+XbXKVoytAClPIQVkQ7N7EaQ3nT+3YUtFz+7PKdB/Mx0LDjaebdxiJtk1M1kNGlH
g5UoPrkhwd1Tol1FhC8pYIksF3EJuqpj5mhmJxmc6CfUV9HmhP2Wg+OpztK3ciIupYR+v8TyS5Qb
wtMQIp2CGamn9V4RIXhy0/FG8kL9aKft2bLOAe3YLUIVNEKakkSKpGw2XXHEKB54wUDExBQ1hBgo
cZxmVIwaNypWKI6y4bCbzarZdYPgGrfGKiVm25RyJm0iIBgiaTjYobmHmrmsM+wu5w6VbFp63x3l
MpLK4PgUIM15CFyIdm0T3pMThrjSlUfWdeGZerdmRMR+J1R677TTiX+X7XcpHuMiSq/GsIzUZVHL
9s+OEOkg1vQAFaNVmKgxbXuHLYdkoYX5x1xb4cYUYe8NS3m1B6O4qyHC7CxDq/0sE6dwsdFsLmJj
2kN/iUP7S28OxnmBHr8dsEN6US44aOXNS+diuFABoXVz4QIHoU13Ym8iXTCYPlgtIF9zqYAjZnOB
TKcqQWhQTJtU1ZbxnEaIpfEEvikrxWXZWAcjFsSfIW3b6rZA5VAJkmKAyp/NeH36Z83GjVhzXlyC
azxM1rl3yDwIKAtEQgRCpwWQ+VqEWFXZbIyu77ZB0Bs+WtrghkvwIw3Z+DAzFqVpu4L+FBEqxtx1
BycebmlOlodTIFlGfkO6TCS9KVsmPyZs/UjBped3MEPwe68vwQS1xC71AYEFZ9+IZolfAajZdkvA
GWwcB+6i6GRUmboGubvsER1+dpb0o9MP6VEDQIQYc+n3qOCtO92N3mItiJHNc0+KyEQ1bRiAWdPh
FruC5Bw66Jc/XrR6xEdsBnutkRuwEd0pLPPWJ6Qm8HESGSfyLTTMD9at6wWSoMIMupMbH2zJ6Yf4
RjoKjhx8l8HO3PTRMSq6G8eB4qi4/le54Itlsy/8lAb1xqAhjA60eMxhRuVszFt3CqcjSgfubSad
FsIzH+NVdGCZr5kUTcxwSUdKqsq+Z3O9mbW8gKLsj72J/jpunM8DvJLKCTi6RFrMSDr39XpKH5U2
7WKVNkhq7Ssl4oJ2G1RlrJWgHcxt73YRLZX55Lgo3dgXyX4FgLYph21kyhqxTe/4boq1hAJmL2sM
C9ylXVZHNzToN8jG6aGey50aQ8rISQwbKAAFB22eCMMdUXtF7b63h60jJutYUxT5bSG/j+ua6RBc
YlQ02F2E2youd5Tv+ODjhWpYhE8co5KnpW780WRbYlTfc2ChZ4PpvqCPUYnuJR9n4dmc3PZdRBb5
CK7aSda3kBBfUIXexHh6N5A+RpIHHYl4mmu/hEK9laOFr/ghiZVxZ1XySThCnVPd+TRB+SAqqBh2
Iorq86KXVyNt1X2mz+4FK8uxRlTXc/ANEVON1ZSe5qq5QDmoDrijEJKT9u3BZciGBRFAGUYo8tgr
nKdgTpWvUipDbYyKHciDlHEENlDi7p6WNKq22sxRjYufEAxC1m1KBpk1V9HZMInIS5Lq3uaq3KNL
aMnbYCZBI5yV0iGuNmrGG0hEFvEqIWF40C/oOnXcSdu4JQbJ6FI08BYjqwgQAEEwENOjIbwiG94Z
k12jGuOA5CzzgVjk6hAiFu07t7mFQKa8Tjo9HjiIYW3OlNB1T3aPtAZeyENDttB920/XTGXC1w36
2UHIFJsewrU21dsciXewNYLqSGFWC8fvTmmMW3OovjnatBkWU55rCG/CwmwZ0vSqpI3OsrR9MpB3
rZ41p2EeXgnzMVD6Wl+MpN+b0FmxLcVv+YRELoe9R+ZW54XwXW52EUJmIu9smbm5hf1Ayf+M3uzz
EMFoGY0pfOjH8pF22KE2omozVbm2naT23sQUmg1PVG0lMbd+5DxBF60O8DwnL8s1dYZq6vrWYtt+
ngTaRmvjm1VrX6d4dm7lVPzz5VF16XJQjUr9eZ1ky7AyHlp5D964XZPM6m1qJ/mtI9WFGIMwOZqO
vC+GdBt1koCwUNHHaaMXTWRHZkIX4pCOqvqIKPOdZcfw56bdlIl935Sye5+bTVB32Qd4TK4XM9su
QH4WxrxhevlSlME38rE5xmS7ySBKGT32S94tFUk/o7PrECJKzKcihaVj4rjc9ZD1mm3SCe1jV2zx
2MV7x02e23ja5WasPxk9syuIZswL9fZ7UooPA/Fnx8ogWIj9O2zc8FDjFsCCXh7SwN7HIQAq3QYZ
Vptpu7MqThgYES7cRyip6Gu5FhTLwi73c/tUMlr09b7VGdmyso6Kislx+5dKzJ03jOEnAPHjQQMe
qGkQgKyVJqbEpwVsDhxqI2euMWL9SDxNQOBPBswo4TKeo45ys+6zbZsPhOHWIKnDGu521xmsnSZa
Ksji2mTtwiR6gZRNJljA1qSxmAM8TAmIHRn1VZWvV0MGoiD7ZqviCXXWzM+Y9fV9eiK3sWUOBGZx
+mtdW/PmfHzLw5bB6cCC6h4NIR+UO161ZD7TEu2P7uI7In5Z1sBOhITYCJc+YJpLD0plNngVW5IJ
nhenepZgL5fV7mMzCO8NagHikbyxdy/VUqjXXHusl+DDGpm317PuY+gyRWtI9wExsfiLMML9JGis
YuVH/Yz8MPmycPzyW6HfIcHzRuhrtICTIMAYnut4i5jYeKbov4WO2mklYmPNEgfL1p9qpy52ocvY
06w+tZX1mGiFcdIM96ku5LdRY6nPu4Gg08TdiH7Rto7DIdXhb+PW+pasChRzvEQR+Ksgc+Kd0cwn
BUz2WPZAnzHaw6fU9qNeMEjmvveH2PiI56jcxgrNjwXg0TBDTpI2iwQWlDmkYMvHPCJcKRPkRSPt
jKCwM/L92ndW7zUNgLim6zy77t5krwA8ClRuXcxDV2LhiCgIyJJAVzE39XXWK2pTgn7Y+Hu/Wszg
Ca/sQ2QY1QlZeeq1BMgVxoHAHgVfMuh82yhfi4gEcBr+X9JguunEifiYz8BHMQzv8qY4ED2ZIN1A
JBOhHnADzvFRdt/lGZNElZ8WuzqRMuUeWYx0TtPwAsNG7IRq2GUYNTeMMQzTWY5KHtxs8pCuUjrO
aBtFumztAfFR0CwXxul+aDb56z6ZYOupFJ3jyHzZLsxrQ741/A/HawtW1Mate2Bx9uskaSFR14V7
2pdPei6Go2pKdaOLgNpKDM1WaSPawCx4SCOwztGVuzz2opYFOAczSJfW6CmFCBwMzWRbD9bjUGeN
lxoJLCxKTS/R0gMcufKJhA+xwYIpfKM0L0E2GJtFG8JtIIhqCpv3MXFNYGTRra+Lc4wm46HXnG9d
bSH7HOwvTdyt6LOAcFKnnqFb7CYLuupszcsusyoyEp3K9Doi2dDf4kJq+ZPtH+iKonD4SY9ZQQRk
nqY81lVJfigpl0WIb1vQovT0tt9XDiIIXVS2L9z2XdrNh0nw+whnALiZEDKjcNjAgkw2+jy3W57G
aO8SOOdY9nsR5IgB3Mo6j2bzGgXqBcCXu7VpnvuSIMMlG53N0JbHQYUuKkWy4uO7tkB83C5TdCtm
+1bOfI8zFB+7AP6HrYdKqtj3ESEzGgdzT3fbYQ+2x4dhkhKHhEYRGiWB2Xxp2ymHIcWVR5YTl3Si
RHYfaY+R634rSQK5VKJkIZzni1a37Yf4a9LOPGIFsjalUCBwkuKKLl3li0UVBzmn9VMMIw8tuJ+G
AN/nEnlw0XQWnDuQ6xENwJp2Fd0Dqz7Tj6HNrOsePDOMxCGsuHHJIZuVILZTB1IhlE0olPUWmEt4
dg4DnvMTlk+EzHob7fB3cXgvZ/MwYUnYJYFZ7THauV5Tsies6gZ3LBavbwJcYyjYLmhltgZGb4I+
VbDrn6qxeaLfrDO3SqOT66hjm6gJBKF+7VMaDUDE7h1xb5gcsuuwhnm/qmC6PscKsiDn6Zs+P6iJ
Js5c1OpAZ+FbGDXVjk1nNy3lcgOvQ8Lb6BBLY2ToeR2aLrKYNqFFEoDYRo6NZDgMEdlFOtVMxwGr
S6fyDOj9i4wxTzk0hsxQFTsorhgwsv6RerE5IvP8hOTo3i407QXDqLiNApZylwI+g1C0DaVpnere
q7CTPxXlqPZAV3eYJCyv1RzzKVtxcPSzfRDCr/PUYB/WzHxTN/o3kAlrVdN7PbeI7Qh7a5hbC4GC
V9BJuLkxauTZqGnbM2gtK4l7czS48c1dK6FJyk5MHhq4J2Yvr/E7TMYZPYStDrRw6V7K5mMJLw/4
knspzS46h1XOUCyY0VAHFQMzu/ZnfPJ+twyXAPVhp0PtChj3YB/ZmH32Fq7zsjoOHmwYENdCdzn+
g7XCxbG8a0O0SeLR3Go0hjgaDgc77c2dPYYoecGkx47j9YN4pCcwb8zAMeBKW8we5hN1Jo7DkJvK
zOevmHVockTjpaOoc8zxWluEuuEfSoBYxI+hTE2iLutHq7WLrZlOs1cl3WtEFkqdt4ArY/S9Ucmo
Oqr5PK1dXTqT0EZ6MmAnUchmabe3BtFd0zRvd2mA/7ooGSQLeqYChFk5VoTzfC0q+VY284XZPf0J
VZwr1iaPGrThwS6BlzYISu3kO6nzxKyV4nGelgW7Z3ex+FH+lCw1uLGgPYxra6+HmMWB9o3wI4rX
IaOJLlqoM+kGNlLq2+1Iw2l4MTK8xlnseDqnQrC/aew5HB6K8KDHgI3yptW5E3iixrHGjaSCQ2GV
F5z9cGlidQJ0eWi6YS1OEckg3048WdjJpp5N1DluW26syngZgiA5xwN9n3K5ZDH01JhgbxJtC3Rc
MOKCPva0bl72g6WxWkVentGAdag7MvXWmDS2wwj/eBu6FzTEOmG2DDrmScHOCVC/uuosEZF5XYBJ
jZKYlD8sTWqBaIysuKKrqn/PNEpZ/M141kK0PjqyHRkfNcfGhcw3vzQt3PyKwHObZ5TZMQOIhU+F
XGKDD4ucVqvpfUcvoEaFuqfw/WBlr/cJeMjBbYv7lFVJsxgyCo5ZobzC9MlPLoHcHRkKPpuTfahF
fSMIoTrgYvScsAxOW13YeCcLnRCCRn9kWDeirE/eGgpKXxSUGpwiItofi+OZdTDw2BL7VDBtRw4p
ObAY8E4H+/Ok1wc5lsxDl6im+7ro3OmuYJTOhptPwXNqnKVbKwD68W2sS/IWJUlKki/LycKNwRpL
LRbcYwgEf5HhuycjSGdIeKvbFdPgwr5IXQpiGNIbEd6iLAo3WRXiZl7EcMn4Ty+bs+emEuKZJNK9
NEq8bFb1yW280S2IoONMSN8cgpVL42mIYVwyo70TjrbgPeOLtOwQTInpwjbnzki5G/aTqWG5De2D
XZPEE6vlOW/rfks/+27S1aaXvDW7z50NuQIv2HygMNtA4Bvb3NJtO5ZdEl7iqBA7+vXRZlqqa9Vp
H6OKHRbFqF/EKa182RJpIHpJcOzykud1stMc7cVYcxij2nrvKQSxK7vPVip53JfuPOgF2nmtOY3Y
QrGgpBT01aYw8GfBAjmGuA88c6CC6dz6Ar4FYMx0aiN7eRzmyR+Jab6jcQHhZGjXhvmNBtbz4lBh
40t+nWfqOqMO9SMTo2sNdpYxvbWHNTCzp0BuigGQbSsyDImu+zQYNDWc3CXoeGyv2IGaLQbvD3ow
lPSxAw83fgFegcMusPd009bJc6qDHqE31d1NNg8ptbujVeRV5Pf9a4HvIe5M6zD11acI19E2ClEA
ukV7mkf0qgmxKX+IAokVXre4XJ0kY2tCLacMnm02h5wJ1KvZkUmgiWH2LRSZFCD483KxC5cZ2q+F
ptxKtH5T2zGtpMg5km/AXhzSqtFqkvZ08PQ9HdLYST4m0kQPm5K5I6bJs8fZ4FxF4HxhRffIooN7
wsdxEh+wKQSfDQuNAGxlApBpwrGIrKgkwkydtHL8TBr6Tsuqs6OKI1q/+VOi0bEKP+er7WOs9Ts7
GaNdoRx8JQDOiVvqKRP0pKaSiNAgYYI9QDOjQ+lob8q1AfWwwOmLQgmpzNLrab5lKIUvzPQPwsWP
1VPJeUM7FvwedNnYmnddPQO/d/UvqE4/hBZHei0qAe8VZP8UgiYSs15KogWqPbmuk5F9x3EKFqOt
niZ7wtilo/vAm/ja1xVUfGd5lloT0sprkW6nTxWBpjZG1xmWumbPrs/2EHjCgdXbKOsborDvJgfJ
EaGrMQVXg8b2pUv6l0WH7huCmHaM1LzYTW9ecLCQmSLzfahIpy6N8qUx1kZS/pQZ4fMiC7x/lWQI
UadPUDpfIwkvIQffdGyGxNjPguQpprT7ZB0UDYkbrYM0VvBYcz9qnAYoKQ+0p/XvPXk5y1L3Gx1e
0xL19YY+5oeyxTrT9Bmw7MfcDTl9botcT0gHByYIHKbwrcbasFCcx2DRz9xaDAXdfFfX6amynHfC
t+VmBBBJi78gCRPAo0UrhWb8g+tcpSG/whv7pLlGRpNxWygIooNpHqB3fW+LjtlXOr87dvGUp92V
tuquzOvPclIMHI2RsLUXF4uHmSmxFYQn+1VT75GQEz8fcPhsne8T2xz67PDWBfWmWppjoDAJUBpL
nzwyzwEFfo5njqSDX1WPMmjhDqj8LXTHHZsWRf6ggHxX5j4rxFuFhH+r4c3xIc98ysXi7HuCBQuq
aa8Ewt8kI4E1BuRqDR6d3yeJ4dcE7xzHkQAJEc9evSzPVpaeg46HrAwBf4DTuK8iRp7lqpGro/Qp
J7wHIGoRPyeV+zHW1R2N5+Gxjq1yt0gQf05rXxWzGGbD3FJ2f2NZmX0Mw5ZP7IxzbznLgPc63btB
p5/6ArF9JJ9k3qx+O2ZgY0iEw1wH5zEvBSsQKZ11pH8Z02RirCoxMoe7qMdpqy0EodlJC6uE9i82
bev8x0tKbNOfv+om7ItBWHJyjQ/AtXHgcpcZQ2qeLE0craaQT5RqO5zIRy2qu6v7hIgqvzMsTDkc
KWiqj0+EQuScpZfm9odC8/9LWf9WyorM9D/+RzL6i5T1v/8rj5v3rv239+b987f233oiu/6qbOWv
/6lstdQ/TNvlHrIN10Z9rFCW/qlstYx/WKZpIF6VjjLJQ+Z3/qlsFeofuu04ZOm4gttRKvf/KVuF
+IcyTZMjiWtI25Wu+N8oWw10tT/qWtHOOnT2lY2PTVogPlbd65d3Bnth+5//x/h3hfC1shMNKXpC
CG0h62tSmx2IU+vBlLBw2eac9U72piF/TSWbhzE67WPYhZzIh27YRaJ+wFUbHn64nv+U4P4ouTWM
f/HGpGUpPiI6XpS/f31juXDZXQOXitsk+0HF1gBkGF6AkS3QboxHzXJedWxXxBhHF9NKH8ERyPPv
3wRX+ZeLI7kmriWk6wr9p/dQw5nLFE3fDYmfyExhyOM/17V42I9N/HlhJnZk0gJORhTp8X//oy00
x5Y0TUluzPq9/fC99E2r5EguyKaoc4ghPWk6UG3m/QywaFhm8m5LDa1x/2BDpPqbj22Yv3xuJJhS
2hbnSjga8iexcwN+trUTUXEm8Idkrt8md8VWWuFOgTPZGWQ0EN3ErL/lLXoVhmYM10O/heK3sdvS
+/2lWJ+Dn74GV1fCRHXtrA/Ez1+DvZhmOs5DtRl1wzkgsbhZVTIf3bo1rnFR7jOnI8iJLr3HjAvV
J0WK2+IsrtAm/P6t/HpDAPrSTdPSDezfuv6Tj2AI0nS0LKvdZK1hE5WBYLHKG85BkaTagi29dGt+
ktm/CBXkf3MdfjYx2BbHClMxiXPQupv2+q39cEuUtjvMtDSwJANVZMRqfh5Vqx/dUGdkmZf9n0v/
X0wMPz6B9q9XXXEPUEpYliG4Ff/644JQOFWhRwTcYF3HcV22OwTQX3qhf6AavkAGqk+/v7rGevn+
dFOs9gGbxYi7zeGHMtm0TV2sl/+HTxgNI9OhaSCPwJwBewnOEQ1wFC8xi7ugdcjsMNPHQZkpLExB
B4YqhBHxPtc0BEhV6gsNatDv35P4F1fdcSxAzg7fOG/qp2chKyOzWlhkNi4V577rtfY81oKXPJEE
SyTOIakmbM8hi1SdPlBym8eUgtgwzRgnJxY2lxXzvoJB4mNwIH0l0/TzNEsEyRqnrDaR+i7DBnMY
HpPMWkpvJJdzq/q231j88d9/HPOXRxvRr84xn246Kz9V/V8vcQPNTtV112w4BXN+syENRCo9mT0p
Q4UFubcxpvdcTOZrFC2fCDDTijze905GoHEHzwSJCfBFJPDWDBnQyN+dmhFZtzIFZG/f1QrQJJ4E
92Sw2zC6sqC+6dYHF9neQWQ6FJ2yh52shTHDpTrcMpp2rjjvrW2Tltvff1j5y+aGgcBl5VhdIwxJ
3Z8+bD/PBkIZwlbqBQ5jFRbAO6OcErBAIFCiX/k0rb9awOZZebqcPzdW3JxIv/2Qr7bfiZhCWi7C
Ps0FKx4wq2dTmPk5LU5N+FFMtbF3l+ixTgfaS7bBbC1iblmKZ23W+xty4GqXra0sEkk4TVNqQyII
dwbsE5zKHGgiUOm7qBh7f7ZUwviGM5tl45/GDpG8MCD6usSIwdKy/Iig65Zni/yb2wGDzF8fOKWb
Ot4TZQK5x37z0zPOmQ3wLSEDm4WY+F012fP2j0+DBZ1IGon2r1v93A7ajL95rsxflhd+tIkWysKe
Y6yvf70RZdaFbL1Nt6GOpVM3R9+sRb8DIJafq0C7jsUQbTsnVPt06SYUs3BxOL9gaWmV44egSTad
lbl7zs20nisltyXwhLMVVQYZzdNyCyPWESHyZlPmziFXNR6YuPvWObO6zcb4oizkoUnN6U3TtGFb
4NvxRZ1KEPL5ccS1ea4cdpPEmfJdwaBgQ3tb/s0N+uvOpqjtDIxP657CxrZ+Pz8seIp9L1YO+Gxs
lMM16Z8MG0xkLGu5Q1cECtRVrmdbJMwrp293RQyMqqWbuGMTTDe/f1qMX78RkzLQlSAksTjxVP71
zWB4R1pORMkmmQwAeHH2CO+3vmde1L7ma4W30G/2nR6tY1Vq36AZpEcrCj8NQFi8mJN1NmYQWbCN
eIMNbOD3b++XdVhB0jEoSKhUuV+t9d3/cKlmW8a0fREfQyM6IrdgfzC4SVOEabQsCZ36/Y9zfl0o
uRCIc9cayJSUHn/9eehZyykNWIQZKd9x0j+6GOsfwl7rHwo9jf0IGC9D2hingBOT+VLQRBhMqE6j
ASzLpL1oRX16GBz7QwxRjghqHN6mUV+BynQARCJN0KkqcPCWfQOQxzL31HUfC8y7jEsSTGIjxDbO
i9ppXpBFWM64bkHhdSRmq6ii/mZJsGXcQtCrEU4FMv1glvLSSIYueTcFd6NQj12TTcfBIMh4XKKC
WXpJW3BCYG61YIpR/0g2svgCiyN+AwTBLsic0MjD42S6lYfyrN7LGUEmTlOvjkVyaBe9erORtLiE
BN0bExjCoSqepN5sJ3yse9ICm21nFHTBxYutpnEDv6p/YttHfZfow5OSNIOLJgCtYaNMRLifHyPT
QngHfImta4ulvzovtkmL0Imnv/laV0fiTyuelBIbP1+qQYXx84qXc+hfxqijedOk2k6hLN0Mk4BO
rCHMSgsR7nSHvpNbtaD2QZ6ARSPFDKxHu2gCJZXB2EMQKJbEET5p2lK7IC2L+86S0RcT5wqAZwYM
K+R7Gtz97+9J8etyLSXLhFSSApSKbP1wPzwD0iE3MDbicTNHdGtX8nEF8K/rpE5ebYh0SHeao2O1
X+lMky482MZLm382QRpCTU9RwyOW2PZdvXbj6m1YVcYxy2l74/ewtvNcp8dm1vNDEn2FoKVdWocx
upp6BFRL1sAgm8Qei1n7N6ug+BePmlSQy5jJrOedP7yXP3ysjNAaxRFy3IR1cmfUpHQ6GA9gsCDe
sL9OjkGPJjOPDvbxl5DYPrrU30rGnHd4b45oe3Xu5pRxsVxd+yPT7BhR/IoKQJnzye2JiUHW+LkW
UeH//gsxbPPXr4TVe/WFsodxHhDrMfaH957XgXSGgN0I+mZyZFqPjN1JdAavdbah+WR9mCamFsrB
ODAxiPQt5Ix+Ecl4q2HRbnFBcAL0lNbeFsOafGafb3g7m4PhJDen05VXja7LSQ/UqapHdPF98ASH
puGsrn1OSlw8MqCbhkryDuSX448TdPtuvg/XRxt0uxfracW3SIhGPH8LFTYnrQVZ4m5lnX53JmTp
yxC8DsBCJHJ54hmCbzJzPy/0TH06/19jFIW7YDSH7ezW352xTbFehJR7QfctEeWKoCSaYWWiM8yc
7Bx+6MD4X5TZg7m0d1E9DduySJGNuEeU86DE8IRJxzlYQ/Hq5NnspcpJDzp54zmpele7189Q2P2k
n2bSyWaHy1ggimBoNEt93ET6Sn4wCLBr4++hVqf4ZCxrU45cxTG7Bm30nC1DvAv65NIiGdqoqjO2
+Rz7k7L0Y0lXz8vemCgXtz58rusaLSnSXogsd4O7WJ4UaMRVw9LTpQE9bSKO6VK75EC0puvlTvkG
yKcGBNkI5nnItFOoRwi49smcpQc0Qz6WNcbq7ako7XgnZoWpwZx3wiR92jIC3mpjfaWXz5eddifb
kPmmM1badI2BbAxX1CJheTyIRIYbRuEnersvFsSJGbFi6WBWp0H0h8VKqJtR5lg0tQ+qXyGEcGA6
GeEatdQ2hvHOKNsdL6OR5372zA4id4FjZ/uFzK1WxypRrDEao4m+NS8f+XduzgJcq22564z0zT7E
VvE1T0jlAEDUeplMT+6g+q0oRnAro8RFoH3PY5Jg2xDmYm56KY0rBILOprQoG/WA3Ea5QqqqekTk
HE/prmPUXon6QiJ0h4GAjGYkQuQpK2a5+W4KGECvY9ntZBWXKaR6QzG6zxhYizFG8tMU/tg8uuak
tqkYvmszIOt6OEumRdAZnEcnIs28HEaGhWp5z5skOKgs/VBY8UMuxbwlUrlHILAcEcw8NLomGXfH
gNkFFjh39dHxhUosT/s+GNBSubTcnSrZlnG31ZeSvGKdcFfyU8qESQXA65ksBnUw5wTNh2aiT2nL
vYwSQlEi7FWpqnxkmpzYCxtK5hQRusjy1HZTegH9iv232EK95e+WiOwyZa0hL+KJwOUElTTjzPUf
KeY6OjRweTZuNS4HN9V45A1t35pNCkq3s2/N+mKG4mke9I92GBhbexT9Xe79X+bOJDlyJNuyGyqk
oFMFMLW+pRl70icQOumOvgcUzY7+OmpjdcDIrPBgZEbUl5r8CYVOZwODAYqn7917bp5jY6lGHApt
ZHxPm3ypK/mzxOy67EpwWtnImmt3xLoOyY7ZbI/2ZKKCQYzIyhsdwCMuDXRJ69ghwhmh6xJqHkJO
s/CWynHbhZ57e3fwzm5IYaocTJPWT+IKnpl98Zj01mURYJpJs2xBpQSIqOfpZN6Skb6pmfyGedPt
soEoRcsw61VdIwDzVPncEbK04QqaFtKv3hGrpuwBuPPIS/VkuY9CgI+S26QC7cVSyvkjI3aPZSJg
jOdpoJ/RQqoJ4wgzoaVs8dLMw4EoQMY2WQtV+wf8O+QLzXHjbNPeBuE99qWGRqUUJbdgbi6DzAh2
puoeNkUYoxoFO4gpL7M2bteeKtk+abn54WTNA+NBaFKRu66KqloArMMrajK0h+9SLBFZDsvBPYwa
XCRY4GYWQAwV8DgjtG0uEKqdqtolaBjEtR4NhbyhqWZPIXcMyQoe2dCLep5toPNSATdTdcSJTkxH
rZ60ziJtRKMUTT1OgdV1CFmyGHV4vWyNjkRPLIKLnpVaBcYTmSCLXk8aJKfIqlGvQ9scnUtfFq+I
VNYQuHBqiyPbI+RA5QA0DF1Qp1J2xyJ/FkWpLc3Su417cRMPNkNkK18RnTQtLZu5e8gjomrKI3zB
18ZV1CXzzMvEIx6K4VsEIyRJPNIlosEjhCO5YdHLt2YDonjyv9WNm6xkg2LBb99rB3EL3lHG9GiZ
UlQmVYIgXWt1btXsYYrBBuQJL5Ucr2Mhy5/C0pplFDwHE0Gp1mggJotkvmon4+yrkkU8HFrMFmTJ
6hOkVRy7gDcpp7EBJwlILgVfLPLjH2bnf5SyaTfQT6zRw8s+ITFH2kAoqrsC/bZ0ekcthkGQveN1
J6S7CUlR3MHOdJWt89T4Keg/ird1XeMXqmbXMBGfCj26xjlN28c+oBmQDN+ADaE2yb8FGX0B4GxM
+oMWkVeDTTfIFEWx4wrWG+es1cZRVOC3+8nvKbCLm7hNmVkl1iqehruul2qBRd1eJaiYVCMBo9bc
1yJ5KrJbq7W+l35xdhnhI6onqHAkXMkhhjLCpauJdDcM2c+ui0ikNbwOMSCOshJNve4W07pySCbL
8xsYG09jFbEsPsuas5u098MQkVOV5UBRs5eGXgHXP8IBNOEnD6HpyjJSe2n77sY2ibKFFuPGmB0G
q3twJuzBpXktR5p5XTI73tHz1YzhF5qbXuKWX4xLCRRDsgZufEjaYTdw4RiANZrYWpVpusi0CfdM
burLHGzj0vJ+pOzrBweVY8boWplEZWnkkaIXqBZmz3R1GDyx1NHEekDCsJfwpualdmEtPmV5tADh
R152Bt/eF35KbtOT6fkvoyMuQ6U/zd+RmEODnE53lqGnvwojoqwGMoSkf8hrLAgCEKAotkU/dkuj
lWoFdmhYBKRmBfPzqO7vUSy/iwA2pNnFpO/w/DPunWYweWoaGEIKqOXN5JH4B2+gHvM9TNp7lIlP
A6YZJ4XKjBTwnVF2v4hE9+wfvE7bJ8L+PkQIIFCij6SMGFsJFX4QYNYI7EZ9l/nn0v7JRfKNQK16
EcbEnCZBvxltQJtpDa7IJtmqEjMZ0/dXBKXf2gQg+Nx8gY1KadJDb8Uj8d1BoaYh9uLxwXPHax6d
vGHPmpn1uSesZtd78sa0Yvf4+aF13ccGydH2819NiEnLwp69CksMfzKM9UMTQKAzEpyGfZAc6P9M
Bxbn2ZYaVMGmYgawGCWpGe3UPDCd0U55hKcwGGkFt3MpiDcHQgZAMxCPkGd3ZifEfpCmv3TsmIXP
kQ/Ivbpl5yKkjj1weXK4VAu9F/0JrANlTvBCNfQTI1S0l1mVweAGJhs1psLeht5rDEYXor/JtLca
UtK0PO9M1NIr6d3cp+xj17EFdbGorelGaGrLXpLkW0XxE+YiYyANOENjpWJInh1wyK3j3q83mdlr
Gye8BFr05rmJcwTPDNywcn60Qe0e0X3MGqtS7OKZVDZRAIKrX5YDdERC0swV0dD2AVCas9Fi597v
UnVynwakN2eZRfeNgI1XTeAtAwM3Ck/TbyJz0dW2Ozs2rCvxi/aNb6QrtyqjpZOV4abOMD703FIT
ISsxtqUz+OH87NVsvisJVFO57U1sFP22sPs1fEPcciP6TAVAIOm7vZ3w1xJGpQszwOdVtGhbuzRz
t+VsNWTLEOwK8NmFlEyuKaMSraehCqvumlvVxQ65uGul1ZsARsBWI9oZjNctGvsfOHScU4fT+QHD
AKYvZ9zk+Bi2+O31U99EVNQBX9f1ApVLgd4s5JF8NIOYZCBwTnWWNrdt5p8Y6j2AihgWedf2D3Uz
R071/ZtMQ4IoZ/Wt7X636zkfCKlK4Cfu89gKtJpwyxycT7tsDH2Ap7s8nBTYAtdd488lSS0Ml1Hm
F0eDPEj8hCnULsCbJxMKqTIP3Yh2DVRiuLPYRS0blqTtwAIvgtxfqrz+ZiCTRLeYPZoFG51E9a+B
YR09GVVkCMWvsYHXkwx0cqTguS6yPvSXxHNjmWrLddKlJoz2yF4Dn98jAMJs28U8+voSMpd69Zv0
6MY8itqEp5+OXCnHmbhI9epnIsxFU+Lt0LiZ1zHjRErYfh9CQ8d4MAZPOvuExOhXFvGWg2bsMF6N
sEXGG9MHWzNperr35ou5LWibBlnj3io6lMumYnhgZYm4ZQbb8Qwh9ggW3qWpYTR4pez2gWmyjTOF
g0nqRis6taPDCmZgLNt1OngtCp0k2vcVO34/DA4ge1MGrjxBjEobVw7i6mU2TtaBSx6XszT2jWUn
iKRhIxKoFiKV9LoPARfDNBCfIpKgxAgVKyPr1F1MRbyR4QAzOw/EkbxsoA8SUSGMzvAqSwtCWufL
Owex2JJkBWDpVp8fpV6S9tw56PnregtJ2Fj3eTyrctgGkgOT8NIi46ECIVOCYKSP3ZRrIl76uzxD
cU3dfyirAu+7CrxvFlsPPK5vqRfcIpJFVivTbheVSfsKeWMBSVU9F8WlKbL2kHW1Q71ktA/sPdfZ
5EJlEcFFMCVf6lJqpwqFJjch5RBJsOdRFQD9VXmit2VfQ+eoqgwzEdyY26kYnXXaOoCdo+gRgeS8
XCYnTdb0aQe9WNaTOFeVsFZNiS8A7Ta+JP7WBlKrtQOXrTUfNC3qkz1EB71REmKlJMO0mmGdM+Bj
VK6NQUX0twUptW6Xp+tKoeIdEtChk8aDlggO58QojGwJC0mxidLpOk3NfTeyU4r8nI1sFB8ZcTh4
XGuNIRPvpp2Dla+TO85feItV31855tRtUnOyz92gf8QOYxcSSXSwxF4EDTaOUP52byUQJNoh+ojN
WOzadvTvMzW8UzKXSIkNb9PjWvHWoHb3s75uNZp2co5BwpyJJ8FArBKgQakSB9uqUWYWkijHrGoW
oEM3ndDmcJ0ke4cjd66CIdtigHW2eQAYJwhZAoBYZ0tTj6ks8GSsvS4hrAcPwAU4OyV52ewdAURx
lOFpDFsqhTq3HrUwxs4bipUGsWbRz4m5MqL0dvPs2rQymbsOMQhY8r4CJqArczDsS4rEiIJGZmvQ
3fFNbxU3JsL5Q2b6eD6iJCbxqD5Unt2tuzJlNhrO22MxpDt+raTn6lhbl6fpGvZtB5Kwv2tttjsN
hPfTGGTvKFLwYBMrNBI9acJxCW1o4GP8vSho83Sf3APp9HvBKWeR6W00aqOZXfMJ0XWSJeluRK+Q
dB3xBKNr7byorDa5ibsT/BIWYmKgWB9dD6eKOexkbtwVles8JhEWCEv57CXG8pJWQh7QhoWnyXor
AlDYxZgyJVOu2IAZ8pYGPPSgVsZOw+O1K3O7vlJt6Uu2PZhwAiDldq4jkqBMOSWBOUBWZL/OckEp
QmLPpbJVy0qKIF8rxC3GLJgZ2VSvMvBQu1BhHXE7C2SFXYp9ywp4rDSTUCN0tCudJ8xWOsZ39uU1
73QoN247pJuyY5RkI7CESr3MsoYEhLR7aEwHwVygxMtID3HjedMjpq726BgtSNiU6PdSqGEmOvEo
trhT6V7vqoJLpOms4ALilvqUOn2DmYSxaWGlr201fdTQFBeGxrpkwt26jqjUrtGEm6yP4wcv2qMj
1O/wGRCDJkDVjqJTNCK6fu05rnf1zPbOr1MeX8Qdr9HQhqTswp/yhsreKipAUkGu0/BtaM1HMxnU
KjTK77HTJWdnwkrEPtrXJgJkcMTFQx7foOHMZmIc/e8sxoAx6Hiqxqy6OAEyUaubdXp+P2yMXtsS
Tpycqpkh+/lZYY/QwBEbBf6UnSU2c6AnCNuIG/LZfs65GzV9+tgJoqMiZsqa74FWIBLOnys3WXoA
bcB6iHw/NZWF9jOeTTl0PIUOlsHy8ms+0qjHLcVr5CLnSR7tuwgFtVf0m2J4pht+qruxv0xNCA07
MuuNWxM1JTtPwxvMah5BhjnWCNdPJGIjpRUGPTdjXAv4g2wSk4A2aICe185AQ4+Zv3DJ5VgXIvxe
Bn1yiuhlWJqHGY5E81elwUGQufxI0nELkJLBSB7uletTYNcu1mGNnaPbPhSU3UNMzKskNn5ljm4D
aAazg5tEKIJ9zbhakbwdXTc6TUbccAnD/fGhp84GGFTFEHykd6lEWy6wzRd7Mca0Q0x7oJXe4XpE
yYrOnrWpdKr6TgdkruaIK1sR/8KbLxsvhneLBaav4/hRQ2AhJ+vDtd1mzXgIKXyDB9qdQraazCtW
ERakDRzJ6gnAUhEH/UHpobvFZXNn88x7CNF0dBhY1l7EFkVPDJznOvFSpUlizdRA5u+tHRTh8ERu
lFxo+WhdVcQAVGnQXO1Y25S9qTEKZgvj2LxEcwQq7xNCv4VJb93l6nHQ2vBEfgLEtLZ41KqSEsqY
+r0kJEDja5vWBPxSQypmkvPBpjpdADsI0TbZswHoObfkKUvsge5bH2xw+zLiU3pwzBPDxl+Hyx4d
8LKIhm5bTZ629RryuFrrodAFXQQIuAeitmniGU5IzmNLzjKbRS6eEA1uYz/X7AKVD8Y6BUqS9S20
v8qeLjaQD78GOdE4IyqDQV3BzrYb2eEjtHuVHtVgp8chrC565OWHorOHm6lx2x32ibsksbZhCqHW
SCG5RjkBq7FVIdifh7XAyY0dsUf+ilaN3JQ6HgykU+1eReGTl4sEIKGnc3VEgKfGTruMgwLqDIPw
lsr2yYYzZyb0gDKfVFQkTdcuYGPLrw+4bcJ0xuBo+3pCgKSRXnPOtVXbQugZ3tox07a624q9XQ0Z
VYeUqwET3kJlvX3A7O9uQYK8oXdOCHwR/VVTfbuN3SQ+FmlzxcHAVTng0mUIf2CXGlwms38P0y49
Uj0Sz+AF+a1Jn0lV1yiSLzLyezo3Nj38HNG58Px9HuqvqqdGSG1c247Ne2nZntiRETauyFxpL1VO
p8ouiEbqKBro9GaocQKIBRi90OvGCs04P1VlGcmHYH4Jw0vJh4mIAJwq2iR4JeZNbxjP2dSaHq0L
lKC8Rwx6sfwOztQdzKNyg3BPvytGOGwZmJwIC4AphPCOpInio29znlOx2ZHlYlw0afnHqQ7fGnZ3
21a4s+gfN6qCubdqUCYwftfra+vKtwIK545c2W4rKBrXqk6e+vlBoU00lqlA/ZtQ3PvOuXND76AE
c+xQTufPD3P/ZxOXojrkrn0bVLq3H6o+3nuttR/o/WGutN3y8PkBOGSFn6E3FoVuqy0jimvTjeqn
Ti3C6CR6b2vk5p2T9/fSANRRB9I7AlbzjshIK0o2R937zLqZbiTRu+A01FXU/8yH4Fp7SfGq18xX
ydFur33vp/Qe4mkfDoQ+DLlurRxpO09Frn2fxoi/ySzHdQT9HvqrHZOQR0GEEva+Rj/D9AeM4SO/
ttq2vfUn3F4lrZhv0RhDGuaIGxlu2bTZb2bvhkt76Ls7lUQYL7MOznkUQHuJkO+b2PkeSBAnScq2
m4+a4d3nj1uW/8ieInxxyXkj5qlQlwzdwA4HgbuLuHkun//x+S1BGD4RqMjfnGgEg6j8oMsNNKSq
pwfAQvbatUubDTd/2HIV1j5u97vPw/o8QBHG28+zNDZYw82i/+ZkRrvsXbu9/XyJWdRUh8+XHRaE
5U2A6x6DKE5oi5M6VyfrzyOez5s3n8DR7qyVqNLhBkXUuE/jDN+nXrXXz5NPyl3xOr+vefLEVh4q
GT4ZnEbzB9pYJxYYPHVs+YfTMH9wxuEjKymmw3reB3x+4+d//P4jn59hmfXXcOyQic2/6/MX/Pa7
Pr/791/423/ztJhG9/j7b/r87Je/8fltFnwqrHANwo/Pw/r84udhfn7227cXk0YLonbuf/9lv3/L
15cTO+7O75xm/2+Pan7Bv/0EfUwA4EjzGBL961SUUFE5A/NZ+vzzn78iaVR6MLRy/eXrvxzgL0ed
mt+s3Mu3Xw/rl++2oGesSyxuv53IX354Pq+/veTfX+msWUqTipJjftt+//qXo3FCXJ5mI5r17y/n
l5P9+881Eu8aCp/n37/0+dnX97NF4bL6X7EtUzvXAkrkUYWHT9pHxRiOxX+dOUX0YPd3mXKKVcN8
fJfUdEVaDQjl5z/DCc//OPS7vvlZNA4FMg3zBWQ4cRLsvBeZoVeXtFHTIQhpshYKLNTnQP+/ZXf4
T8DtP5C8H/4/8N7z0fxfJvj/EHK3QOz1n+0OywjPc/3xln/hd88/9ZvLAUo3PgbP0ZHrS8fB0vAv
l4Nl/8N1dXMWujnCxFyKcOtf/G7zH0KYs7QeWRGKM4nm61/8buMfyN7NWfCNIu3zv/5lxrj+yl//
9/xuRCR/lP2YQhdYMLARCNtFRvZV9gMiABpq6CJnr6vy3QOx+dw0oyRk0KwxOUY+zjiNuABXHw5W
NWhnL6XnSBzmh2L6dp06AYzPUPX3ide/rQx4byKnSQVsy4QP0eUWfqWgsNB0JmG3lpOXy3XqOwRM
1fTpxEJWAQFbWUVkNLFnAwglQAIMaPUQX1sPQGP8AbaIzKcxm7Apg39zpXiEp0+aceHBSbXSNy+J
3kbV/ZBj/qqlwVFzYD2MxtGr3HMi5aYmZ6nJiyuL5D3O5x+YqwCqBLMBclY6nrAOYlPTjnHfPQ5l
/KCnHUDQEPLeiJoyt5Y+eVcV2yKwTU/od/eq1c8K+VfReEzVS+0b6z628MD4ZhjFSdbkx0IyP7t8
dRn3xjOOlnUP+cByGrWSdrsduxafkl/D2igh4/WPHWcPC9/GA8IjiJwwBTpoP3busrw8GZO602Jz
B/f2YqbRCavYSxQOd7nbHqVZbIam2piAbPweGmZXrlNiD7VuPNFB2sWBSkGhWHCDTPyLJJChUzbH
paP0fSTtH0yQt12a3NpjS+TRe2S9ufIlDLWVStx9amnoc7sdYrot8NF90s/t2Xg3ZcZ9h9BSL+Q9
lz89VvEwKPBLcXI7+B464u6EYnivh6hzy8ZcpI4ObrMU30dXYj0Elhz7oMZUBfiyXWKSW0U2f2JG
wHfU/Ha0LWLrcRhColxIPkXZvpn0aQe9eMVjed8laDCYsdHPvQtd7yGKuz15EN/LkfBzPQa+Vm5t
d9gTxHsQSboyc+0tSmCnssnxI/N2iLCcd/aeWf06AqvV2N0TcSgrsMdIVsaLg5mDAFDq5WDfBSQx
aU2DkKNj8qKiQ4etGLoQ6qMgTuJV2Wsw5YAIh63+qJdoPuE8TwiEGbv7bfRKuMyuc62trP3b1AQB
6rTGQbjhoex9f1EO4p1Q5ztdqUOoTTB8aPXTvGNsaArELNor2vuHeuiPQVGdNY0htT403kIqCEjJ
zKrB2v0i9HSjSv04uuJ7V4wh/dBiQ8YeSVH2zsA/sVTd8APR5A0PmbtmwgwrsteRoRbasYe4omqH
2f8KmnbTVenFNSyUcM63jJTHRai8V5rS+wDoi6vLFpZ+cYJucWi6huK8wNWY/ATf+1EbI2fKThD8
O8G3GvPgAPWViRVT1cmx3aWg9dploEhqhsMO5XQkyGrPeuvD8tmrDs2bWYxHw49unb4if9wbHuD3
kM0atAzWyVPC/HXtbAvrPQSinInPInfxRwpRPU55dYOVf1+T1jGVdKlBnjCTQWXhp8gBSio9I6tg
x/mZBbu4rvesDMGl0PXX1HUPfpveq8DegaWGz0QkzL72x+rawGA7lbV2S2aITuT65O0ht90UhpXC
bo+emeGli0YNzQlkJu4FScOjmkwf1YmGGNkkZAlAY1jcZmyQrwmBcaugz6+SSfJOa7PqpvOnnai1
lwh0D5dMJ48oYsgoqZLHPBb90s9GBAYBupCR7ZvZDhd2Y7TiZpSC26bruEbQ6ErUbkw22df247gd
xvjVk8m58QTrrta+pvSEMGcz//WDtt1wJw8LkPZUF/i2Xkmmu8CRR9WatBJ4d/KDwvcsWxUgNYA8
4AsJXhoVqOnoADyjMyyRchGm1sM85Dh3s/dNTdb7lJRw2LVhVzgdUtdKoWaIbj3LuaoqBlOd0Rmu
neg1JpNtmSFDWVTFtEeJ9hgSR733uDpP9CuyBeK5mzwLHtkcXoHqnFsc7UurcA9eiD8DxYnYpF72
brT6Te+prWaMb+A4l3bAth0gYc8WaJ5wT+ZPb35MlHr2UozTqojil1Rqsy8rfYlp2MBvuHdy89Ed
6tvW0naovN+NPPvWG3ITTt73oCXfkr3w0Wlh7y/DsMwuHTyDeZRnnnsI3KBvEmuBsHarV+A3RgcG
ihTxvW3EdAP6uSmZNjcjfxTk4vRak1e1JhHCw21hmDwRelTCuRc/cy+cA1gT665CFKOwjrAvdwJ6
b1CBmtxB36MbNjAPN/8JW97ZqBTd8eT2E/P1gP/oi+HMJOdFRz00wkhapKn+s8x6RcRvgxWb8DiQ
+IUWJuiyyNu164SXJ+49Msi3Yzh6LPMEvAGTe8OBwogSbfJKy6pnTuBN25prJyzvEj+jh5uAKPXU
gYQJpkUFI944H5d46cmeApi9wKgrF+OgvZl+EK2riB5XVSmu4wzpmDipGI2RgyodQRuj0uzJKzNw
qMipSIsdB/FgdSx9ecgYT69mXm3KDcZNuB5jIj1zUHkrv7VAlE81zytz6G4IVwEDDcl9BsaQJduZ
FzuK3ivD4AwRlrYRlfkT+c4BJNK4zCurpJmDyqcttLumplOLVaY3qX9i+xQ6bnFjl6H4kE3qPg/I
Hla9l/RgGgb7scOdc2yF/xKyp96W0yjgEHO8i4zoLW0xRP182VX5wMVKGmwSufrOow1vRPptZcqT
HFkf40x/GZtY/GYR+28V6P9vuTn/vkL/n1h7SzTD/7n2fv3f/5X9+GPMzvwD/zQX21iIpaVjCQS3
hfoYx9xv5mICdVC567rDWNASrD6U6v8suw3vH7puYjhGeY96R0pq9X+W3QY/ZeL99AjcEZK2g/Hf
MhfPHp5f/Xy45bDOChfvJnmQf/LwYj8brVyi3ZEj+RtaQffRmWSwxa8XnQMEgWGMt3W2I9g+qzpT
EPNvtOXGV9vIfAh4zmabk2sIS583Br/os/0GkvPnIbhNhNaOQBv8Vx1TSie5swyyyph5LZjMtoco
Bb0HoP0GDXMEX6kttmaea+vYd/ce9FT2Cs7feFq+ise/Htzsh/zl4Kq8QBwdK2fh5aR8kuSTHjyn
TjaFF+WrMqZk1BzR3U5e/zfuqz85fLE+SMMSFjkytsHi98VpGZj+ENheDDhTkb1mzoG7MlLJVlI+
QsHqr3YCsK0YxpvPzL3I/Rg1ET3nmU+aRAPY+5dL+p8btl+9piZX45crBa6IiR4Mo+W8P/tyPH7V
uGFGt5axU1Ud8zK+Gym9liLH/GxrZstDhKi2CepCgjDyDPytprlQrcZK/ymYLj6nVbxodL1f6vDx
mFVhx+xUt51MO0SDiLSoZtO6zxwtWVlFTAaYY1lXO7VPf/1C/mRbn0+sq+Pr5/R6FolRf3xL8W+5
CnaQR7GmP/RuHq/LJFL0yKHgm0gBdp7RANVsEEXEM8pkyJGayr/z9f3JWPZ5GDjsDAMjl4ON/o+H
gTM9UDR+PSRv7bHVC+tqYieLEQrvUguAM0oHZyBlHskLyX0Z44cMKW1g/K2p7KvfhgNhlREsQ1AL
bN7dPx5IKpncyYw8wLaU941XJufJB1AclwzaNC/xzwBWTl06Pk9ohxd2E4/bPg4gs7Lrvf/r98b8
83I0W5npGXsSU7PzFSnQISIF/e656Pm456sJ+7ALQLUchuqSOyh1vF4951Ft4XjTug1xEvomr40f
idVrAAu7ftEPxggvM8i2iFByvJL8Moem/XdKcQLj/+aumNspX+4KWzKPwxxoslRQ9f/x5HWlzOMe
OR1kV4auiGj0o22JS48feWFX/XCi5HgprbY8Yhsqj+rqtUimpkrbC6/UboOBwVIXDdm1ZIy2FWYL
HjODHatsdSdCs7kw7vtMh2FMTZcvjkMHmSMTK2dK3euslFPxUG4TG3p96bnleZhwcJQ1sVaFVznH
oW1Poz7HZKTNRFJJRp8SetpGn/of4GycU5MBmiUvcBHbzDPCWQTUm+pQCfNq10W0Y8RPgEz/Yxr8
/MDJJGo+iTTksGmz1BAuAv+q0r85q5+9nj88lTB+4S/nYqTrxJPuy73RpQS5APqUJLbwls+QIBsa
/AZVMVpQ0PnIx8oUvTVja5hhKCKy/kSn3KGoC9xTboaPuWceGPUKokQcuXAbXVuRAxAvTF8Nt+N4
UzE33kbx5OxBsuKL1o/Etmg/GRT6htJXAfKaTThqTzCmXzulCRaK+Kib2XOmhQPU92Djq3Y6mCJr
9hOjy+hD1G7xKIZ62gRaQAYoPKsDdp1TGTdPf32X/MmEjy/OMF0mWy6lA+HxX0xmwLRMsLKVZPQo
LqFqm5um5VR0OYk/nnKth7Ge3r0GCCmmQU4i4HEgizbJOZVzy7DXQfctrf1fH9WffFYclYlVlmwJ
afJEn4Eovz4qS7NzatUTZK8IN7k4ygNpSfZJV+Y+GHd2GUMW0TwpX8Hh6m+1AuIcDdYmGI3gDNr1
1XXG/KAMLmiR3Gju6C4TAsiWFZ8uI6dXa10jFVrTa/eEhhRJjq4f+2Y4uiUqebNXr4EYIQv6rnXj
+RHhy7kD1jAgj0ljduqperqt+voxA/0WRBJaXP03UI65yPt1MSC+En2c1KXNKdDtP0E5yB8s+sqz
eCjCJ6aaT/FakkQTyxIPzyfgUv9QWucdUy3dks8Z7XryQCIm0SEdoGmURytmLzcrSbgfYyvYYTMe
rsVohmc/MQSIbOvcVk6Ak5puihOBlDWs1iS7obxBg3Xxc09nJ2isPn9utPNvRma7h7jRv8k8urZx
ZBzN3vgB1MnY9p0Z7mOmYehYmycBJmxlmLkHiYyJb8Mm+FDj23Nzqzkq1YB4CCYAzzZR8hX5wFMc
3FWZrQ4pl8KitMfhyqypWzRV2R2zMSeWKNd3ZUCDSonU3ZDN/fLXF9yfH+RccDC4DQcghQE74Mtt
oDd5XXWDBdY6zj7iyCsOPlqwpRW5ZOdGvtxlkWdfsBqY237ELdr2LR4aOJ5/UyP+m/uRRwBr1Wx9
NnmYfikSIy7HOYSPKz886oMN3dinLSqwIKC+EwuU0emesT987qqkA6knOxlaPycxigdh1TpBYubf
rKBfq7X5UoRoZOKOxsFPHuaXh3qk3M7WjKJdwl5FZFmYbxkPkKUf1cNVdXihaDrqW9ALzsJGig8H
NkLk3szkNkPYx8jzbuqijrYGKOO9ooDBuYfBoi1p3dpOSdZ1DxmtzhpnWw3+bZxNwWpMbmFyYiP7
6/fZtO0/bRGokYBhmNxcJmf462zAF6nSayJnFqMn81vkLZhzmhGvojkd0Lk4S6KiB6iMuH7HMg22
OCPKbdS1YjU2Voayl1525qgXEdbWuXASubH6I6pHp8aeUKIgvWP7QCtDKy6thofctlvtFPXlSnbl
2WSCf5NO5S6LFejdkBZcqGhbed2tE4kYEWJS3kHnX4yj2zHILlALzRl/U6ztxsrLaRzPyvA0BaRg
I2H3S5qMCKhcJ5xVz4VYuQRCnGiPI3sXPOMFSgcZ9vJl6u07JsPxTxTzZfg2Nrb7LpsoYn2pMYkK
7dxVYf4wmjjZO5QtiZYQ4jHKA5cZjZc4wDWkF/XZA9m4pADca55m/vZ6u4XLhbMn7bUiUQQRV5SN
I7ioQi6r2mrOtfNi1irYBFUNHNNPb/q4ViC/y2kl6YxdCxsXFQL9ZaMZ4aWqcNCVhNOAgmpiSNOX
qkx/dGFWocMgLkwa+hNLI3OJ4a5FSPsSEnec2tFNMGA9KGSS7ptyfCp7SPN0uROSMYx7H4O+Z65s
ABHn0EbO7CH6WNWlny2Swi4PMTMb+hf5g5RFvO6NB8O34yvd3HqXSwMSTWfQ4W/w1EcM4xeWh0d/
YFaysBrxQWBBg9zDNpC3u3hwBvvoFysLKsISYUx4jQ0N+miGNV8S4N5y7L6kN1NCr10VNBZV/l64
Q0OMab620x6xQ1zN8sc8uk29Mbp1Y9j1cai2FnqGnWuVxZPuYfIs/EEcdM/aoy7LrjwtIaQPOuxQ
RXDCBA6fOE+yYCO9Z64jgx9tXGs7rx249M1A3WWY0u7iBmmYMcfnFCEpQaGmbobCrm9ILjDt6Pz5
wZlwKnau91HQZVvSzKQ57jd4Ttv0Wht28AOuwdnhTlymRZNfZoQ+nbbmNUOM0BG7Y6WR/5TkRnQK
2XmjCdcWLZKp11TLHskcjh8yMmi5fPb/h7kzy42cybL0VnoDLHAwTkCjH3yeNbgUkuKFiEHBeTIa
x0X0pnpj/ZGRmfFnoqq76q2AgCPoTqfcJdJodu853/EtqCmsLdpTrwfFxYXnuassuyAox/vwcpIa
dd73HefAplcXoGUUc3tctGknfphDVJ5dTeAmn7HlVRVfauruGy1Mh42SRytR4pjoKSL53kTY7+Cp
XhgPHqNQECC2rh0oUv6ki1MwacRTRv2ZEgvmMZ2EvQku3wlZ8pPGivMcEYFj69LZNYr0oVB3wPyF
mnepZY5Su6rPcFa6Xa8ifFSl0Z46Fg3HpOhJ5xjKWyh7lt4CITujRLPNe8R1Dvmyu3Ew4M7UEZJF
HdOT14dkNuB9peINPnL+ZFY6V0hT2RMEXpsn6fTPjVvjhdJ0cghCTOQC2S/xOOPJN0d7BdMYJVbr
2afK/2kqrlLC3qaVq5NCFk/zD4q8nY9k/Wy2bb/zS6qkavK+9iKmcmzEANtdFKfuIMidmT+AGEYL
+0eGPQ1k1RqPjdjUAFNwkWAwronhHOPWfI7qpyl23hKCki+cIfEddEJ5REUpa0+sHFtWL31gqXMS
F9dgUK96VE0/XLv+ABwfvqbTujeC8hGl8apR2vDMFF1RyM8HwF+hdfWrmgeWsHo0zSjRkLZF4WlX
ySz7mtU0oeo0exS6gjbZeg1AfUTqsIhHrMediSuGB90qcaElWPeMqMMKjFMCNazCudZOk3sAEoIA
pmpvFVEgKxkzRsZCj+6pW5KhmrC8csV6KiPvknfJKRVtfLOtz8pOmhMGD3+Lvyv/gFe9TanrfjcB
qa/1Jq0uCT47hOomJiZZn7nO9WOakGjZm0+x20aXGlshwWaD/zymcIlxFFHPKLrvxEsi/7p7su5+
AaESmUZMBE7+fe1xU1LoQYmXiB6zRPl3J6LhYiNeRWL/Xbal9RQaFHa5NIai8reUJRSDXXXN/IwZ
nvmZd+gToRcjwc3D8bmr5XfgCcml17nptSHhkbkhvjQBpifTCiyy1GvMtkxELpMNaroq7OmcDK2/
LrzxsVJpfHOpxNNnH3DWw7Y+x6YNz65HxopdpbwGYmwOZuj8zIizOg8Eia582nG7cfTdTevo2bPp
x1vusyBUM6Fdy8pLrmMQXPsuHa4G3lXUTdqq4JRbBcQR7hB1bln62WcwnuYq53IkUojUQT0q73pD
LbKLvWFrm4OHT9HxVlMRtUR9IF/1kzlc1XisGjyQ5Xz5FWSgQl1ofoxe+HXKOgs/H0pN6s8EIJXe
vapSYzPM40hPJhkg7Ls3pDbcPu3gtfgJp/ibU8fTkeYsZrTCe/KsBHt/Men3dHpogTIdhqpMdkAQ
6m2LUmKnCkDbZZ8lL5ElURekm1a33aPNmb7SUP3vhohEmZwSPPczZsthn4Dd7aBbcXNhbByIwKws
DBONGTfPXiIOVbaTjlX8zOzkKwFBa5OT4LmxSAjXTe8taWL/bAjjB0PWZ1jTlR6COt179fRG2Hqw
c4vY2wXaDA/GmK61WfCiNP0lD+7STtx768T+RflznxOAc+k0iPhjAujAoSGhsNtyUwp901eTiVe8
CSGpQDYYyLhdVQUkCiZXBYOyPVtRG3/foSxwva482ApTNGfcAJCmMl+ksw00W1zaMH+JJav3LkrR
lwlm3dxjhq1eBQTCZqp+SH1DbSotcGHUarNMKKnfkDt9laaC5zK51c3WQ6DZBP6tSOJwQZJV3MbH
nq585MLumRDvTz4N0r4j+1DxBxIWGnmdsE5GHKIxSkOs8uqTU9zeN/EYHYSbSPKyGvS0qbatI2t8
R8LhrIaoqK/SbnbQdeVzjtAy7FX+JPLe3acGl4/vDBsM5uFLkpZAZSazQQlG746k+OQQOq75GCLq
7dzwJexcJg9Z/EwDTlRh9VB2UHiIbIzoSg0AQKgGfiQ1WUi9qg+KudthGZ+0nukJNO651FgwuQEr
9bw8uF2x7XXPwX1OMJeh2SQcpMKO1q4mhy0t8uzqlrnYGJr4AtjpMzQbUlymlmFbki1Naw6hmT/c
CXcf7l4U7elVAVVObIhdscekqvGuruxXdUp2LCtJl15imh+bICSffa6LGHZPsI+ZX4HZEE8+0FWC
KeVt6qy56rOeHUj7U9lCBkBWi4TEbadnf0C+oDJC9FQ1JFfbanNyc7Jpl9MZO3kBtBBDFWeNtMQH
JyVjTsch+5FZERSNvsF7bNnYT9r4VY5asi4r0AjWENLzVab3NJ5oRVjHwA19HE8uC33vaxhW3b2N
8FEhB4hANNkfms9fQQXdczuF1rsBSAI3B1aAqejWFE+0e515JSlIo3kcHVToGjmSCSZim3FoVRly
Nji59l6UzjXRpuGYoV66GkMn9k4rfmLocK/W/NDTFNhXuvueJocAzP9Zs0O494QoDhMTnJXB9GTb
2BWGeETZWScB7ulVrT2QLhKRm6pjayTzNa6i7iH9xwNgfPzUKKCoV5LxLCHu/HnIgnaflAC+ar2r
V4PSg90IivRaKKO5RlA4LP4sjua8ZkbrnQ3VpGf0I1/HJjMf5/9gKvLxICA8hG0dvWhFUB2xlrBG
RC3PjNFyuNlU49kbcDwVLv6kmLN1U8tUXGjwN5FuPTlznilxr952qG3/iarSF6JkepyXaQFDowdr
AcoK71pEKS1wMUHp0MBmig236jR2vtZBu2ZSg6mgTd47NZqXGuvhMYiNfe7F0aqsE4ak+KefBNGX
YDOqHfa9VVqP7aXLCILgFxm/hsnMSxDNrbXI4+z0TD3XI0AsL37ml+8ROKx7e06i6lEo1OUtOa/L
1qATgOl20NICWgTkBLOgUCTwEHqMgGLDGNIdPHCBnvUNbiT6Aovgai2o6+1A9IjVNvkxVZl9byaT
0caLazD83nhGOwlAJeTXYxvh3QkC0B9D8cuz7eEUN+P4pLf51m1tcWtVNT0RFZOAEqoGyoX+tvAn
XHvM17u1o0JrU3jdg8rC/EFrAHw0JKIdIwcnG/qkBzlgmZKW7jxqvUYBt8hPyvXBb3IGt47dXjV8
YdfKH1G2y5bYxzIGA6OKw+R53UXWBkpsFPSyk8Z1qDbS6nfaYOk7iO7u2lUwzH0f5y6lzORMkkJA
Qrf9JQerC/pTbUO8QqxiEvgjzDdQOVCL75qwpSAQf6tavbxJQce8UPXjjOkiEcB+YKJcPvUioGvm
/2Cqp7+yoNok8P2O/aAnZ7CNaIkMigzDONkbZ0LG4Erb3witLA4DzZo1nN1ow/QxvBgdHlmJKeMk
Y6Z/ucvMjTCXHBZN5m0DjDoryc1pZ5myvheTjU2ltcvvGpN702jdnVWW1rmMgy2rAuuHyWmBUzkI
38byEyoNQa0ucocAB/sjUzVcXX6CPkq4ctOJItsZ+phtx9SZ7plpaA+RqPZj/kvvvO6xtnrnySzV
eFQxXAqcCMRfYF/pNEGyt6dQIdbUDWpRpk8Yx8fj5AEQAYRIZDAavflr9/cUS7rbceR6sLcGGI/b
suCJKD2ftLg6DI5FJEuojhbsdW6crP1ETQKNr+wn6DTAlo3k3dNmY3RJvWdqJYt8KZnUIRm6ekHO
JeI0+RYTOwFhWksucZznz7Iug0dt+NTR/byQqeS8+OochkSnLRuhGT7rNFdvhhE5Lw1F0JVZOeNp
2XSV6W9GfUz2y2ZrkB+RTkGDJo/jOLrdnpOygdIxb1au4z3gibjQBHJeljdI/mC0BX9vmCq4tUNJ
32P5JEi6WTqhsf/9MdrS2DBIt/tlc/mfHSbGZjnY7/3md4R1X56mzOwpHkiHHL08OjrSvPSFaa4x
VUKj6YiKHmncrKWgeEyH7CshBrgOJf6M1vfwwuLWNTLtxapG7QXH1C6N6v5peWoItG9V2k3XZYs6
SkSQQlaclk1ADDhFQyH3yya+1GgvzZFKzHy02DMcRg+LPIH5uC1U6isX06/lRd3Ltcd4TA/La8tT
OH+oepBDMr95mPMvhF8//t67oiY7ukRnLZtuRFsEXZQ8Lpt5R4RMnxGQsRys9rnpN1HZbZZXq4RI
Bu6kRPfNH4PUn+zm5OPb8mWNVkufM1ttOkMxHokkofZRy/vyzoBQKIK8iodly2H9w8wF4+VyHDSG
dIasYjgsr6Z0LHdxrLTt8mpfWrxgCmyX87cxm4EghVJvf38GFkHFg1W3v7+cTRriPRpJ1Zs/3+/9
ISH1NfrZ5alYM9905ae35bVI1/gqroOacfk+GaF3dZeL338DV+rkhFhS/v4cWKCbI3+/7vfnyEQ3
XYwSa8byXgyO8pEa+e+/JvA4/cVl6WWa9S1xSmtbpqZ5/fOg5axtA4LnmLWqy788v2wOVlIdpgyt
zrwMXvb/l90abTLXXmCzRqkd/GX/sk+gFZe6xdm9PL8c5c8BAL0Yp6Ax93+e8uaV9p/NZgyLrcfS
fN0tR/9zgOV4Ei4E/cJ6/H2Ev+yTWYlEW7xeDvXnM0GV8BBCYlrak9OQr/78pD/7OL6qSVKgPqk3
5aF3hhuYh/yiEdLAerJV+QVGEw9ZgudmeSkKU15HBrxOaEOv/+yz/G95WHZZdv6zufxPqujmRDaF
zPkgy1P/+uOc5SdZViKOsp3jn/75I/w59F8+YuLUFvicLFz/fvLf+9F/PvtySDFG38w41mYE1d+/
3p9jL7v8+dEdgP/z5D8uz/zZ6y+f4C/foq8zVlfEEeF4/seh//K64Q3tNkwTEExNiSVKwH/Tnfy1
qZhjxlDizlGgcsCiwgBlBiViebVktrSJoMnsl018HpA+MtAYy87pxAqlniflviyKV4fg6WNRRuV6
2RmldXKpcyKRlldNZXQ38CJflrcm/Zg8abE6LK+NZRbcu+51ed/yMExM4tIS49n8Ifs0O2GiMx5/
H2nqPvB9J7flSMoHUWCA4D7/PpTFfQvVn/63LwBSZWNiWNyjospfLcvVtjJroSHOm9yC9X3eOsbv
L1AbY3fUAsa05dUu9tGrzOX6vKuvg9M3L0GJmAWM6PgUDRbQGiych6Jx9EdrkCCsRuYRA2tzjbrl
pz1qn1nlNq99bzCXN+V4hnYkr4gFgw1FDectqKynZVfRyBOhKdOHQ+0BTtBo3Lgo1Qlmp7/rgtxG
8DvIlZcM5Wfc4h6185+OVrqEn6r02Wciv3foKxxzu08ffRFN66qtx2/G6GyW4xtd8K0Ks/CLG6Jb
z8wqvIRN4l0cgDJb0cr8Ldb8l+XwFCMPaIfLr/6cwxfRin2ArxWeHATce0mC+h1iDiGC8zcMfiTz
XG2q1JNVFdYhze103eh5Wq6bsXlgliKuUCnCe5z5OLS8AIrQ1CYloX/2Y5kK6j6VFt47eKjHlFoQ
ZBN2pqMQ3b2geCYIuL7mJBM8S/3qziQKEJjFO4mDOiUKpAeod/L3GprvKJhKSUO3ntzSf1qedkQT
HgjvNrfLZh/S+q1lH91Cz9ReO0tQ7+fdptW6J8CbDk2GwmYu3FvBC9mGk1+JowtT6cnnLocDGcOB
0qqz62T92xAk7c7zC+9IsqN40iImLwV5yD9ETYk29M23wXOgJThkJmXhMD2FKTLm5RgmQTGmUfhv
emUXO24y6Skj1e4J6NhI449jZHQ3mhDV5uBX3jZtbLIr2iEPsN43v1ywQOG90Sn3mlAh6N7YJZ0r
zS2RMhePdlIRYP6PB24sEHW6kgrY8qTGcuZv/6VyWB5LZtDmlGenalIoxsz+EnR+jOOsqudHp5nD
bvGnTSUMr1bJ27LP8sBiu78s/1t2M3M6w0BerC/5lEz75V3LC78P9Wd7eUsCHmAXOZiK//rz/hxS
NSR4W3n3MyL9W4fQe9eLsLpXBfwBliZvnafH16DA7OC7SfRm6y3nbOYDG6+r8C2Jm2EDNd87NKZ7
To3RnWZexbQu9al6wshKt0WRqDhvDX2SHvWiIJGPCBN3RYMAT47pP6JaDx7QiPyyDUyve790b7FF
kyCsEb/Hc4VgeSiglTlaVz0r1c10eT/eSVHVp9FVQBRk1EMl9fpunyuBB96l2jhSLF710WSvI4eG
WVK3+Duixj9LzC/civuL1s+W1AlLhpE5+kcirRbRErroJGMmnI31SzU67ik28RMbXFRrE82dyLWD
CQMW2yCM6aQLviDAueSecr73TnIo8+IWxUHznTLHoaOXCYZH9esKUxU8PNaomzoZ33Sn241hqx8r
4njLDO6TIlzWlMNL1TYrbOnattITd2cEZ9GF8c4ZoaFNNvA4s8NGWrQgYjoH+blqaGjod4BXGs00
3DcpfthNGn0pwGafs2hqqHxQn+4GLjy31N77jvWin1vhkREM4R3r87mQNYc09UijpX10Cw8gbUtF
qNVP6VB5K8/V1botah2rNn4Bj9i1XBP1C3gc/VCkerm30cWB2LlqAYeL2yg8EIX3wxvb91AEIAJZ
NG0Z+D4VE0mC4KL80Z2GET+Uo+3NRAcQAPg/1BivdEKymu4jw460scZo2KR15h7NSn3KiMV41XbH
oTx1bpbu8wGHylTTG7Zhs65R/hIEKpXcIuHc0XuEwmmqn33U7SKE3O8hxN2oM762cdvfraH6HMvu
sTFF+Bzq2XbKxfgYTOBEbO3T8nO1y0f/lvM9D7i0i7XVm/XmFSorTAWPZQa1v1cLelmGjnLlePlr
G+R7ayB5r6GeHfEbhVR/8mfmpwuKb6jid6D2W1PgKteCbaQs6uQ9Qc49w1Fdpg8JfMU4Ge+CPzs4
o40myhcqBPpaDhaBQ5CVsMQzVOj7RNR3w8amNuT9SbeRXznWkK6LHEt+kOkHKjW3vk1sCjDJyVzo
UHF7NRLlbSuTlUVIkZBYCrk3vBs1bptUX7hj1Ds3GJEGhnJCK0mCbFeRDDnfAGcTrb21bdT0vY/J
3gebsSk0G3GNE4SbdEp2leP+EgbNSon1qEKiPHHJHYT2NRMCKgZLbWOkeZ1AelJdc6lc9WFKmEnc
JUaLeYvL97REke+9Mngzw/oj5UyDeEsGombUH1PVFCvVOZ+dMKie/+OB/uEroDwcLyEgU0QLqDOT
96bNv00qS/ZjZVPqM6FxF3aL6Y6+E514rIbNBLe/RYQXM+KkVUkxrQnuwsIiG0ZMqan0ErZeywMF
fYJLBebDzEr36OsgGAtHY8mob6qiC0+yp1wVosVbhzaQ1bD/YjwMmjgGma0xnY62o2fsBctYDhev
Kw1YCaoVYx25uADlAFqwINJhXet48d0GZqKlEwYdV1sjv1nx6B+y0NuaKVO+WN66gmZrruvAu8Ln
wfO+F6mwwH7zq6qw0MnC24ELeLE14wkSUbEmVNnR6QqIFybQd/wqiuu98napTpC6OQfQC/1Wosqa
oghYPfLFVduyDGhr+FZW6R50YwZPu9R+R/KvE+ep5m67YupbbQNhbtNe3uzeDfZFBiTAsYmvb8bq
vdbFp5+/d7bc67lzy8TIQgqfKJ2v4IPzsgHj05zsfDori/kR18Yuhqm3qoMQXSj1J/Rx+6isw0sj
+w8CXs6mhOFM0P17UFTdKdfVr6zLrgMFjFVkkJOOt3FPPt0PaXFSorfJtx4obnhmh7YMfzoxuwGN
vdqivA157W1FoJmr2uS0N62xYl62l4ObrNKqLQ+T9LxN40JeItDnsxjGV65EwuRcHTNUWLhHBV+H
0inXbgzPfGNDT9hzcRCRHCQFELX+F1Q7t82sm2nyXz28Ntl0TMJyOrST+96RlmjpA3yRsbkNXfoN
0fqPPDQ/4iwZV5BiP/MCPBjsoGjbesOnCTChjr+FmvYcE+mZ0ZFmcgq1wFADDPB4Havc37f0xG1t
SI4M6C+NBMiQJVFN3HJGzHk+WZfWMn8SFNGfTa9sXqVkWuYkzvcp1L0V6Bdoby6nZtFjlinpOQbf
LeuMUs6E+DWSI5s3xJ5HxEwrK0peNDodASjDWzDkN6M0HerWc5+wtUduCr9IyLSyGwrR+GyWFal+
Vsj8s7dXRYeC28nNm5dGNCbtJuCOYQZXK6abg7tnqKvpWuUABe0pgYnF1HbqrUvINOLmpiaMItMh
yLUuf4e8e+1Qb0io7+BMEcOmp967FDQZS1/88oJqX2eptY2BKJ+9SDAmq/Jh9Lm9Ir6GSVY2RyvM
fNZgln2283vNhPRtawHEOup1uYHfKp9Sf/gaYe6DaxVbBy0hh9J0R+QKjXavoKVrRWava0HJcDLd
t97v6fgqdSvTTN27tihXpjM+dMJUj9o0shbJmKYbtk3HSs+ABmckY89yvZ4myY0GpYjK7Au5Jf7W
8dMPSbABvkrDXiddGe/rHCM1LU1GzMS6NH32CcfI2jEaV+SUT+uG/2zcOHb3CJa+tqHKWCISEWHq
qtyILhkfbTmA2o09cfKSsqRd3+6D2jvqPqssFRLN2KpYHIXVren9xue4wRaXsowTQYQNzM2ht3ID
OTX4m9vJ6B8diKGPRR99gtctN3pYM7ct9Ic2RqgsoXxpdhq+WpH5y+yTF7ztAO5ED/ZeVA8uxKeH
STWUL+JB3kvd63Z0Jray7IKzjgljW9dGvbH4lR+1rB23nlKwmd1kL3St3mt58UN/s5gC3Ur8GBgh
lIEaAo5mSL37GMX0qs06Hq8SFBIq7WqbYwolWBNg3qK3QKKcXaXYZOG4c01/fBisNqBx3gR7L8t/
uZ33QG23ekvJwtlNjZ+vJ69AoTS6KUKmCuvhxCAqhom2NWMJSO1qPbk5oHLciMMAeUkhCzjHsf5R
pZ+DzIZtl/5o9GH6IQjt8c1up3WF8eGp9DSmxqX3auOl9+v+mnZIpq2zqP3oLqW20rI0PJeiAzto
ESPIFe1DyjSftS5On1HvRCBG02AX2kPxgEdppD3fR+ca3U3RblxFL93yXsoWrLOWT6dJuD+nri8u
YVKFSMTmKUWT/MjaziOCeXoUhtgmnmmsGA/qTd9BQVEquEiXpkPTjT2Ecyt8SwXzygq5B7tNTE4m
KG5xYOn71h7agxRks5aDT2Hyh5R5ejY68Peu2VE9CPR8b9QjmEo4B8epiJONrYU1/eWs3I99T6tl
xIM+apdekPIQulfRNNVzCfY8lQQ8h3OuHmUE/CCl8xhVI3NSOhjHNDQ6ksOJ4mmMFNi8H/v8nFTt
DNe2TqMID1CUb1Yy5C/pvPwQefzQI5wG+BgPTMkhBrqd65LRquBl0RA609VHuAY3fA3x09zJPuke
O5NqtlUjOrKbu2Tm8pUGpbPx7E5sGq97mbooOipZPvltP94wRTEooeE7REayzoPEeegGhY+6be7E
h6zTuquulqF90fLSOk3DMNDWQrwYTzD4il49lBH566EPo8z0EyB9RXwJjL4/DmDQtninrRP0/AME
Q7VJUhDPA6bVrYYbfZtXXDLI6X7Ugx4fwq6dC/OSLOQ+IUrDCU69N52CzrHBGNo/phqwoPL15hkZ
IX4bqF2ip4/UOHDiU+2uQIpubd++InIytkAX6GYsxGF9+hEy7aYzSvMld2daWNy097zi3A0VCTGi
vS8PjgNFP90Bwkm2CZDIU6YYeB3NvBhNdetKAZLQ2geIt+AH9TC6zOhRoeEm7SJ9QHkEEclFR07w
eY3XmwcwEawkewsBAq+s23FeWFut6ZxyK93krSF32ShJ4ajIhOhJDNgi5Ob3ZVlPCeDsaDWCVVwP
6zJ3bWIoYEkjIIvTYd8NJAur+WFMc2sdp164lbkdPNXOw2CmWERFqiFiNtrXwAb2D/g82tpoFkkC
DV+FLoYV6zn9Vbrls0ry7RhPxhd4/udakmtLkHm0b3LTfF02QySBzEPgFjuaCD+YCUGzqF9ZdNhX
zMeQf5NsrWuszIKMzkuRduWLpmX5roPZRa3iS9HL8Cc27yTvd5DPg3PZNO94Mdad8ptDp5fnwY9Y
RkrjUcHXe4Bpmti00mPKo7d+JCPAwCYMr8v60mnqRzP18V7RNIqpceLm/a56Qj36ASlOT65oPlIm
VegBXFQzLC4d9zoMUDCoimkby+wsgsHG4dCA0CB5jJYP5pq9rnHjb9zY3E+IWlZh6KMVaEf3NjQP
AR7N+fZZ7jhBvidZZB0GMWh7rWAdxVgWotUNDFzg2J8mEZx9mxkSBZW7k3gusLnWPJLIml8KidjJ
D2Pz0GQpdF0W249+rEE7MApt7Q7MYFQl0SoN2nFIZx57loLmtNpqL7PMJ0S6/P+pvjF//qsDwSFf
0jVdHeOMMJx/UaIXYW0VCj3EehE5poX6Ais222XCD69mLsiy5v6/Xb6WN2bn0ZrKM3Id42aKd2Bi
AHwGFez8qa3Opg9xhL7gdXmIc3DzU3w16DZC4RpWASTTB+VBVVh+lAxqIN5l4oDOQBvGpNe9GjlV
gTGirGC0vnrucAw1EwNuNQ7fO5S43LdDZF6jtS/6ylmVha0/oVba9ZX9DfbE8M4qZiA+hbyY5AEr
SIFIIZlhff7YP0KE2RBX9NWHcXD0W+aGcUz0Rxaa7bri5Mb5DfqCv3B3XNRP2Xw9i6QhQZcgwdm6
HaOanHw67Aa5KYF1bWrZPOS/JmMd9uKd2Gr0m3iq97aVvlFucH9r4XuVFWuGtfKGQ/5FjiI5dp0g
RCaj4OdmangMK+YcYap/LctOfCvpuRtgCi04kY35TloIquNppSsJad4T1UdTYdiWIn6mgCB3/ThA
qpZULTVA+GVDsmNiI1RH4HVsqT+sWp0ZQWsn6quzaXFcsthoflJb9tZTPqffcltSqi/W44js2tdJ
cPGdadsr30TDqL5XNvkTBWDflorYhZT6c2oZ67InN8xETr8iS08yz8rsXRpiZImwf6A8+NrljOWz
FSCz6BhzeZCcY5qbhJb0ysX5tMIfYVHXnB4L4X/nC1YbQSgKHffO3taeNJl/5QHGRusLk7xPikry
VJnFOEdSONuq1n+AO8w3okn1XZn1CGmQiTK5y965iIfnuCR6Tc9fRtfu3xuIGQxRyRzmGMxXLVQK
PpPGB60IvsnGs08xERrFHjbHzc3T+h52fgRtRtjNY9ZSyZep3C+fOEe3fyFXeS05l+aSRPCkk+V3
iTX77mspulHLLtdRV+d7oAY/l3lznSnCKzS0Gd3rwNF2i1EiYtps+S3pUfY0cCTjo9QHSNuzG2Cm
hMYNWtCwvtBAYbarU66U0ZvMuvFrl3C+BMN4lIMjTq1uxu9mrc0yrosWyfaxiQPjGpnalibIC3Kq
6O4OwF5LgVix1zAM9jLbsUionjJiePCbRIVrvTIe/9DPydTzA3ru79Zs2khlU32MdNnOBWDO24AM
Py6sZ0+zChxXdkQlJ9O2seHDsmSBmQZTcDYz7Vvgk7yyuDr+S5gABJj8+5//5PhfGFL/YG/9r/8c
SeA/AoL905H/e3C8SIq2ccb9xzSBfZl9+yeYwN/e8Q+Kl+c7ghwzrD2ODgLg7ziBme/lARgH5YWX
HwsBvua/U7ysf+M89QykAsLyyOzkTX+neJFV7kL9woFsIEk3MBL9FyhexmKe/otzEz8WxiOfMF7b
xaDoLq72v/jl/ZHZGmJTfa11CVV7O947o+WsJokOp6qGa6Tj+oMgt5aqPXltxoK0Na9Wi2YwY6og
9UZwBaHadc1XL5++BINHSVBYsAk0Jh1GBMYc8E/VmxfMGgj3830I637ttNMtagO05hS7Cgt1R5FU
Yps6LiUo1VziMUfXH4y4MNyTSou9IcqHcGg47fWTpqvzSG0HUz9lKoi0jTTRmIfFE6rfq07UiGfW
JkSsmLVAqZ7U0F0y1ezcWocT6kPp2MnGnk4abhDG0yr+QGI77bLMLS9iCillTR4m7wrYu7bqiM5S
cejJtZENwCdR0KuttAGqL+uMN8TY9T2lM1tR0x6yp2RwvJ0KVXPMRS9JBS7sAACsaPMdFpJPV7CE
HxInAiFe+nS4uGGqGNuF1k2UaUr5Is1SrAcoVkc59nIOshm2Ra3Eifhw1tqCJtJAXNdD0ieLwox2
WGv8pGFOPaB6SgrXPaDu8Tdl5gInSVl/tSjJDkJPxL5tYrWPRfHiFmMMUpyIZ/ScHQ0XDMYNGFBI
gVV9743yHcuATwvFeGm6WT/gh8Ym0zS1HkvtnidzJS7DQ0Yzi5A860MWWibXLe3r/TSOGc6hkxMj
1SqlQyEgUOQv47vaO07zDTYvyxoD2XyvozmeurPme9muMc30oe8ltYiJ1J6+1ZB8hu1wiBrYh6yL
aubfxUlzkmgbFnio65BwBWUQ6B61SbIbyUY7+yIvnhrHbe8VKt0XA1/8QMGjilOIz7CkWIeBLKMA
V3vBrq3ini5UD10K3LtQ4/QoHRPLfA71qq217//1EfQ/Nzz+++Psf8PB0dAdcAj+/5O28n/+d/bZ
/I+XtuDX9TmjfMc5mfzPO/+GXbH/DXOog1JLt0zz/3J3ZkvOImmavpW+AcpArDocd1bt+3aChSJC
CEkgBEIgtc29z0NmW3VVdfVBjc3BWGdk/hm/xOr++eff+r7AG/xVT5omsCsEE6CooZvQhBbyr3qy
Z/2Fnknd6luajvIyugbf/9CT3Ve6YakqfjqnW3bvX9KTaOa/t9RBe7FM+lfR48BYqP+F+Loybq/8
EteGO9RcyiiFv9r5YuxOD4dKLKAtEq37Dh7ej05lNuTxck6B9ozmAt8UUI0IYFr4uQukW1YbkpFA
QFuHMA9g+BOtb7qni4S0Wm4ar/FWVrDbQcnoWcE5UkIK913bBY7KBTTW35guQFcrCkH9m0zcn1wS
eRVP15KtX4ex93LhRBSgdIvE3+weYvVxFZGKI5U/ouHYxJ1v5jbP709pKvSuQhfzi1yuhzWXOVzF
5tR6g4noic1k8hY7CqAlasTlSh//IQ05nvbknXc5PN2WW2mC8nhZe2O4el3Lg41HkI+QXG1jinnN
Ywz77u4dAokduJU4zHf8enWHuzEZWA4+jAFNlavp9FcT33ueVrQiWERR9BBHZ2Du9J01/3zj5Be7
bKhFiZQXUYqLeIsQGGGxG6+igy3mS3e+G7tvISdimYndJuOxx9Oz3O36wp2mPOSOAXKnQ1VqfOXT
2ykO01l06Isp03dnwB7icPRV+eiOHV/DDx+QBGXGiIOJmQq56JFr9OQ4FQ9e2N8RdhMrOpQEp++O
lORzhp+IRV9w1dbPxPQ43vnT6XC6Ih/CTzj1o9WBKTncxXhKXlXA8BNMYZATb+5LvzaC8VFERhqX
TK0u+istUobnkTrneb/VwDqUO6IxuPtTVRPvaRESw28v0piRVTP2NHC9wueQRqOA6I4HJLbs+3fB
60eHTwSGoxzuhg+e+ixXifhdfMTqqHqqBzYI3WDey38MzZU38RyxvUluInku7w4EnlAs7+PWODqy
IphSe0qLRxZedfH1U8vNOfdBynulbrknLP7z7LsF0l6JT0jMRCQBBAA/TgQxmyS4wMR2Y9MXq+D7
5ekBeIde4X+Ch3vl4Kv0fsm0ux+XEnDGefYNb55sBSNYMVOzQhRiMqNPQuRyMNmuHjJ6EaEpJo1P
qViIyRxYkTPreyTcPEroBFU1rrrHN8x9aFb8xEvE2X8JwDe5ajrue4rXl31v1X2wCqJMZsF9/Aoh
keb437skFuKuYPAUiwvii1AEWURzrge7puxNlU3s92bp2Np3FIC5qNYr0DyiSqwsGSVCWIIqAhlR
iyAkkIPiia6QmVwsnuIXBF+u95t4scuhH8EE2WK8S8UimgYvgeJgoW/u4iLdw3E17RYGDGiie0Se
FcYIcXZ/K3f7EpEhuSXTfGGIU/lNphJRHHciN54ikCyqQJHbUSoO3ZAAwuEtLPlt8UDfwYzxXi0q
Cfkg4/8IpsMxYr1YUJYrxig3RXS/Ge7iykPtgUWXs1/IQLqbL375y4znYZQc9/sbi8ibQWMkFglv
OsvF9s5IATosY2bj4n44adaN/p+v3orFSwRfUGTKXJZytP1edPKS/3HmglNEJreJXGuyFDMoq1j3
lBmIyVPEYlS5N2F6AZaETIP9TbTyC+aC6OG+JBBxIYjyl2P28to8fMVI0IW3YximO9KUgjFpxZR/
G9cD/I3rTl48MGRxQwTlNTwv223PYzyPDcsAZUmWVhx2U0aPAIhsXEvMruv7+BPepmmYor8g72Y1
oxEqVG0neExs5UL8zVRnMg5QURVvg/jexK8dbA1uR3BHagPbI/Es1nrAF/y3LUWQytXM4oAcJbyd
MMTkhUXKyOwV93QavX1d7rdbqGg7bdkNYTcHCIfUZO1C6iYzH25OH8YOF+pNabuDC/fee6NftNOL
+4rlafgjWeWx2FLCIo4aH28/ckSIQygurN1oNMxSucQ+E9+NC6IPA6/L7/0o+OXVZl73pF4pL3Ij
h0spZCMm20B8JTKcbbeDs2g9Q3xxebHPhc0LwhTgnb0Qikz5U3k/w9J3D8OfgjvV4qcnVP8sTkNa
fPgAixTVw05EjA7hv0ldnKNeYASb9+bt0Tk8RiUG5NDCWJ42tzU8QU24LMR+sn6Ln8n3U9Ru7X4N
Tqdhp5Wp1kGT/Pw0YhnOG3er+qXU2TgfnqtE3aumjNTPGY2yX85JpYlbADm2e+Nx18U6D3JPS2R7
0D2yhEi7I9ZUOLg5s0OvoAsLovihEkLysrTgeWxt2NJCjsRkMhx4I/HreaHcTp7yix1R/+Odlo2v
Dwb6IHERann6ki/vBz5rniCs2bQVt/G3jTsJG74lCsFEreshzUmye8jN/IqaoODDPRH4cXt8fBEn
NIUthuNTLuen4WY+HA/93eEwHwyEJ+dhIX+mVzH+YeznkKOJ3W4Ts4GeeuI0GNy8lOd4Iza15Tlh
sVZW5bdKTYbbA7ro9+qI10Nc5kC9sJKLaTmkPmJ8nwLZ8QWE09iEyY1KSPEJ2uBBfylCO3r42fSz
JwFyIjN8aH+b6XX/3r33d0WYB2PXjtNpLyH37P1sYO8UPzWTFMsCuyl8hzGb2JWKHVEcyrn92wbl
uA2csD4ztD0xKcSaJkDxC7ErP52cfzzQS3mFj4TjUEj4WDrJ+8IIQ35+mNnCxTCYXJk8uN5Qw+tw
kwewdrihm8ttI4anWowTF/xLtxGD7WjkfcT3S4wGcxksvMFydBbD0N1LzwtYISM5G0xCd8hzo55/
5nRIIbaNALExQsiwqZi2wu3W3cMr3MPLhRVYMPSdMUgdl6BkBTOPZxsyW+HP38Qe/gnsm06bzT+x
VG1bwyR2LIxfo4s5/41LHzu327k28ZmAJNB67nWh0Y6hTG7W5n7e2gWmyWWR+0Atr0C3ZS/BInJz
Vx/1DhA8XCBic535Z+hE94ZG3RCflK2507ydCrii2Pw4AFeZFf1A1OFQcPfdxn1272MtLFntw9cP
iEtuPdBF490HxXc7LXz2kQ2/h7FfeE8BsYhE16detc5unj20P6P+w6Oj0Kf/0lW9q/eK0rBYTWFC
YtdIF2Qs07CzCWrv2Bk1nYollTMEXGGm73qDd/Aa5f7Zhcw9al1GP2g80219cBdc9dS6h7tnDg+g
3zLRYrcimYe91ZnabAaoUfay31RgkY27LX76Oz3600NkSaB9xAq+YjGFcAWlhDE3Pfj+cOyPx+Np
NB3fhd/9MWa3RdN4H2449Nk/mfJsoMozbzOdHqcHi1MxYbATsTArEQgxHfsPwXeJ8KNpZ9w8OHp1
9HcZ++1dHN/e9DCdrnYr9mN/FUy5Dzf1F/zBxhhFi+ORbewuXPalahxND59wdVj5qHJlWIG9Eb4X
gBqM4q8cmZQOo9G5J8A7eYcedmHuYyEGsW8I+pCYG2CtX6os2MwiNjB+frezKbdccJNoPMZfiLBl
I38ViW/hYX+MxNQf8fb+zvWnUdRtRgv+70WY8hg+3YHYmH8YKlMAlMVztNmNdzvEH9OkN35hVACd
EEDEWc+1Qxx+ImxCHyFxg7OLNdPzin2z0FwmhWIysWlnSzeD7Q5D7Dg+HhwZf90aAS3xg6wy1MYX
1lUsl8vTw6dUYu6ze4PZGun8WbjUToXKSPmJpUJ55/g8TwFDFpeBsyVLFpzF11us9+wgg1T2N1bl
glgQbmoxxyk70SYrvPXEG3iLyeCOBtfFbfGITEnJqJcHJxhS8c1MPLA8ovBTvg+FLnJ2zL2zKffX
4Wdl+7017cCjNEQp+5VsJibjDN+luLnR1McKbwJG3L/5UTqIgL5lkV386aINMSYxH85IKzbVxadv
W7IhkzzEoAqonD++MERk5VONzHL47cxnw9X1oBd1n2J3K1/K11N80yfomd73+S1Im5vdodHvYpWx
iKYI72469Y8RZiCuCeRuPBk2sjwcaOVC+ivhHxjMBf7ZqnN8sYRYBDiRQ5/ddaoxnchkdPTHUyxo
TYxZAxuct8NxEaweksuOV8dhJn5w1XxcrYg1xULDi+LWK0bD2yC0vB9WZbAQv7hIOH+D95rqJbni
IV4uD3lg9YwrFi1SmIrOeAh3hzGbGkul87kW3Tstptzb9322wmEnlNjUeJzTBVftDJ/FWR5Z5Ufc
3J2/2/ks9mi1EIPQm0W+vzoephu3c8xW09Vhw6IfswL5HDeBH9SEj1F/1F085z4L/DDt5HuB1RNM
eCufwXtIZiaYrs7y5nZDCfjdH+bzwZAUZrCEot+x77u40TiUPNKD1+4WfhtymzNLxu984UocFzgb
iyhgjqLjgdPQOyyx/QIhSbiq7q74e49tCotariLGBve/mza2xRFvisoUByAAuD6Ptjrvdfcsz/7M
2fc9aNfkNuXY7jvcW4mHfGyuyGI3392ZNP2jNjWE7+z/UkqPKfoKH+NnVHvDt1S6OccPktrw3inx
Ft/gO4jds3v2L7vyKgtHQGtPpv2Y4f/dx0rqP1C1tVvhBR/Sg576tSHSQ2VJUlkwUwPbrG3rB3Uf
bmZOEg65XCX1jj306EWSg83WmOXxj/XTzMhthJ2vmMp2UYTWsvZr3NI+NUfSnNe7ygfIZGguFMZ2
Fx1XR6atm73ubYNRImNMt30QIRGrTvXOiDR8J4PZNsjF/ivo/Mxvj/2/EANPLAJGPuKYYBaMCjFi
JSwWi+12+70PRqOA3zHoO49sEf3OgovbHRvNFgHO1Wz0zS/4KT72AmaDgmspuMb3DAHpnKsFj9Ot
VtZvsPQmHwyNQHCxxYoJRrnbMmJof5lMWyJg22Ail/i7Ae7u6jfqHEHOHE1G/INXpmHyBJJH3Iso
CKIg6twkL0gRTz5YLEZeEOwn2P/BaCC/RvvBaMUDzEZB8DvyGBdvu14uvdF27w1GC7Ef8etkP5jt
ybAJhoNPFBkwKIKNHxPXW3APHLazh0VKHEZ+Ye8ukJORNwmH7oRfTnI0mWAwjUaLXAxO3gT3Y7++
sXfkwsMkdd35ngPkduuF+733NZCjL0cEgl8na09OOAZ9PPMCT3B/kB9nE2OnzLfbEQ7bZITPE0zE
xNt/yW3gjWa1+/K8j7cfDbzJXoiJDDWGQ5Prj7cdBTNPYaDFaAI86Q0koxkBDsbH4dJfk0nr4aLw
L3/sLzw7n8gZPnV3zhbPRcWlsr5zVvkMt+3DkAT1qDN/cDO5ZndaJ1dO92acHX+ns3KybT2LF/X2
XQAAY2mB3zR74LJ6eA+DPVf0+Wo/aHzO2qKfmX98E4tnnvH5iPvtA/7KtFpuHtoS35oktcD5Cjrr
d5QLweneKOgsVfaAb0Q3kyxZ1rwXTL5/eQXCJOK7JToC8CTe4QsLucEzQmB+CT4QJ2AdcfvRepDL
EwbqcB7OJ90bfeF+8BgAtTCUNzHbI88FMSE8zS8md/b9y92izgZbEdJh5X8vDKZuYuKBek+PmcwZ
j68BTizDUPsPt5XbWeN3r7Yg+4HlCIgeL4Tf+q2gmC5sgi2bBXRQaKGzv53NZqaHlvKWg/na40UY
8T3X1yV/Y9kNeF7syD5myAhXdL/ulNTWw5NfLsOBN9sKgae8R/Zns07bUoMmr94j2I6Q0NQfeMtY
zqmWEgzmqAtMMaZn/9uTa2Q1YAl2ZqfXfYmnq4locsFA8AazKJquogVi4zED3veCLSARU4Zi4bO4
vNkCMdlrCDtPvC8ZAqaAQUTa1oxtMNivJ1d3gGwut3t/1BPonW13IMWJLCgoHiRnM/mMP67/9jZc
sNij7deecQy23jaTv79XacvR9xPNoHjJ2MPwcaXHGt6vRwNsmP2+58fcLxaD9d3VcI0QdGx3v4mK
PiVZfi+TVAGoH9+C7HWPRmRsEbcak4YnL8TX/ik8/j/5KnAwYRHfLJg+Jh+JjQUjTS+I5MGJ07Cn
BkHAnhesE17qa0ADk+gmDwG5SyIuXSBkwTbMiKaiDTsRvkpUJNcIgu1g8h6Gy9RP5JcpBxTphfkf
Pu5AJ1rQQshJlTd9wps6dR320mzQPENqoi2k/ESKPRPtxCQyQg8V5TuiXj0XDt7gx+shuqXgFdov
XX6hz4j+8ZNFvFjt0rlHbnEW8zLd2ADB4a6rWY5iqaeODzLcCnd4pJzO4fPruso3+bAYgq+E0Bou
6cI/1tGHo9eKq+AFnolENp03zSLqhe8uLnlhDPmhAsx9uzwGXEEc0OlKcphu2D2eHThMFQFDVuAI
Oee9528xSOTga99dg6ImPsIDk3jtG/ICtnB/2Ein2vp1MLhUObDhk5nm85H4dnjbr6BEWIMAVdNF
a2p3OXeHLpd8oSUHp7kxJrxCY0AX7J+fUdoneJPE7oazOrwRf4NIdUTEuvNQ/CO2DK4R97RxXLFv
52QgdLF7EQLeNBLL+GQTOqEuSsg9erALa+QRpRgDEhwDeBPE7u414ukfPj4BzKbzfUuXpIgjfzb9
RiYU/7mp/yQKtr4MqHoQIIoTBTwV8nYoAsX1+OtmMpugmJ6uS5dWOARj+S1e6zKopvDlsP4DVRUE
HMp1aXVP8pvhoQYqQZLBowR0HdrE6FW7t5YPkDD/dCbO0UUQmLiGI8P7lD6opSpuXjHvCViQxYkW
kaA7lgSjr82ItoxDNeSW6bQc3zk5datleYDWEse3ixouu3mHVVOMMAF9gk96dA93D6I4DXG3blQK
ZgBvFDfTCGJZ+jEjHdrRT3hK+WapEFn72ZzCNQphTocSk85YoJa4N+mgXS3wWkbQS+HA5QGI6wjS
krD4hDvwQwVP2JDQOS1TF7Rj8QwoGhq/Q9BC+hFwvugIaqKiToowj9waX4h+bcLOr/A6pgd24cwI
dk6xv6BkfMzpRXabL7js3XP0GJvT1+7p3nQJtVS0JBDQDQw3a0hwhU85eBP3gAI7fC7KyXPShV42
taduitVFR8pMnE7k5i3PuGCbC/ElgiiqnGKa/+yGNucOWPAY8DCbE/juXDRUui3wfghPYZgr4oCd
PiVz7iH6pyGiNVYHrrqwV+6SjEfgyF0j5j81CYouftQlwWhQEj8vd7Ph7qIKTwQbQYcYFO4jJP46
sNY04MCnEkv8wBHJKodlxujx5AAiCSrrBMPZXWz5M/z5OXExoMnFifSW+BmSf0N6xxszOgfzU99l
XXYHJ9yEGe5ie2bn9v9xfhe7NDyghcaffRNL9SIp4vZs157m0XNE6u8caT8tSAqr6u5mx2TbH10A
nkbhyXxnLpPt4wzNt8wgfqZU26++LmfXXGUb+sLIt4Xqor967V53fM543CuFuTTwPzGCn/KVULwn
ysTNSMKQIbgMs2rYD6md9EufpUWKsB6mLmGxEWTtw1sQkkh0oeRmlQFE5jJYCKY+M92nz4CE5+Dp
G0FFJrIXJJMaHWkDFfyOlOT7pvyJSP0vlRj9D0uQ2wBNGTpkHSa9/WpftXoA0v/3tUT/vvCW3mLj
uf/737a/Fd2K+b8tYaH5+tvM+T+95F+Ljfo6bdU2RT0OuWqd0N+f3CUUG1E0RESwT6mp2lUO/TWJ
rut/oWKpD5EfZ4Eha/OE/1lsBKQocMRQlxBRNBzjX0mikyv/+8hkNxZwq/CAmgpQrfqPlBSUEOnl
LSsp2MxiU5SmGSaadfauKYWkjaNvC3DAJcATa/OmzC/GaxPX1GskWlTBcjtQdepJIMgLbqU5qYkR
2xRx1/1qcn1Ut4PjtLEEuodUx9uKRa+X0MnRWtukl9KncC8Kkq1aTDwx/ZzerU4ON32Vy0+lQjx2
i1GRdJqqt2zRFHYBLc85ntfPN6YWZecRxSqTtn1OdOsWvm/3zbvJIffpn9kD6M8GYvRePhZl72yJ
c6t1ra1pS5tC1kBeB26gll+gdibPk9fjCgJ2sEDz7fVyBucq1d/SBMoZyKOXV9HDSTclPT6Pt9QK
K1DPNs0w9KvqYDBJzpjAhjz53NPNs5/OL4o2guJgfKZoujTfHy+7VvXIfFGo9DL1xnUuxYdWqEvt
lnY/iGMro9z6DppuAf5RfGE3AolHGm1vlNWf0fujtq5Ow7zMaI2jt1H9rc63r8pRSjdxFCq3DUJ1
tA6YfpbF1C7YFpmSwqw9zX4nkM6bANwBPgJg37DRHn16bJulUljHupd86Le+t79l9Ti9a004JeyF
xRsxeCT5sG3eC6ewv6+ZAYqt0feaGC2Z3k41oPjiDCp4WpJbpXSKwJTWxEPaK0Prcwf+6qYaoK7f
CL+dVTq7qz9qrq4WUE6W2gozpWM4LwEPglf7Mqtb5xPcK82muOloWUm8gqrceIOXnnFf+/oE86wr
76r+KPWqKfoC2M5gTy2bZlbdYUCx+pkWJFp+H2cFb2Hfvp+9xPbBMKEP3gZrt3y0+VD/NJ8B8ARA
uZqkOk3zbMgrtWdPfX6/qAKSv7BvZ1PHLBeVk/i53XiQSsFRqLpmSolCVga5cqab9txfZJcrTWQU
6/ZOSkMuTM9dp0wCyqAnN9rpLq9qXFACZ+kXYFmrYd32PEOnMRXsm8LJwLC6BXl9G1o5uGe1I25W
Id4qqGMP3aQ+5Ppe1vDH0vv6Bn6jAkU3+RNg//+NQv//sJyJCsz/Xjf/r/znXpa/f6uKOf5Pxav9
xaaKExWKTrNNp6/9VfFqKFe0ax/GVYhaqWP6T8ULn5RlOpR+8pUN5VSPy/2H4uUrWEfU7kLUHEEY
8a9VeRr/kBLqse/Y0BLpdlcqpVJV+vcpoV4/V57AxV7EQxm1t/g+zmMgjCxDN4CktoHeo2sLAF5K
sz+g3omqvN0jsxrYtI/B+60EdNI/Q8rhPcW0BoYJ1Vn8AGe3dGh2KywqZqhCfhsGfRvJ0OkaRdWm
9vsJxZJG44DrCZGHnjU0eZq91KN4/kXp5GecXlp8gc8DdGSjj+Xbvr4ztTzor/LY/0wuD5N2k/c8
LsBstHXyRLd+AzVIGpYNiQ/VuIa9yyQG1Ubecvo5YG9X54pa/JRaelCMXpBbhg+eO0XX5ffj3oya
S6Dal7kKlr9PUff8VT8TN36UQw0cLxpM7riXZO4srZ58mstvTJ8gNIPUWiT07xYgS4AkbY2vD8PL
eja0ykpDeVDvWcgeIHIBw05dwBOACeDpvdhhB0jz41VxlMBQXlnYOu/FLf9RwU4d6bSyNvem9PoN
Xq5mKUO634OYVHahqpPkA4FQpr0JeZp0bKo/LS3P8mMkbtkmNQRfGWqW+ttr8xwCDT5kvw1Lu3UE
WBG5dzMe3jOmdwq8R0kXcgJNqb5JnRUVrzGMo7DzXM0ssN/kRFL1vgDqb6attbQ8xVdlmzcQ0Twu
9YUD2lpWqXmq4zJoL28gSvsKGem6xRPumaa42k3Yv6POLh+Uuq2ZosgKegdfTv5/oUb+eUnk39I+
/88rPe+hRf57fSR+b0n6qP9OIXVn/KmRrL8YKCSWe8/5D6vzT0Ow9xez6zPqbD2HanQwYv9qCJra
X0zVBL8ADYbhAE/Nf+qj/l/oB+nUlNqDMwb+6H/FEOyIZf6m5lylZBsaEAMeO/hwAKn9B22kGpf2
BjkEhZEQm8vsbE+A1fHoiljF+n3QvxhLuDlKWbXmnw4GUvDPSas7+/e/3tnSnJ7hYIEa5j/cOb0n
9+bi4CyljQGvKV3wF4Wm43MVaJ9ToavRLXuOzNvZvdyNTdzoW/X1/qqNz7RNsHn6g2yQJlh9tvYa
gKM/s/VmOqxmTp2MnWpS9wz4X5qInshEx5DVOyoDxclnbZbv/2am/0mWH0KQfxxErdeHT6hjrjEx
Q+hf/HuVXlO7balx3BMfo4+5qF38HJY9ajg+2wtIoT5wEkewDSB8sF992ik/UWXlCi02+j5pn0fw
+YXRln2womnplvYtsUI9vu4urzPkN3Z7ej1roDviQuO6YMX3lXSsfDrEqMIJz3ofaoXY/kpikLQr
OKoM/TZMdes36WOTV+0lFmANuGbZr1wdwB7faW/0ED/7VGqozYHuHizdiwe81ldDr7KwyitFVllv
pNigjuUnfWfm80YFwYnNKT2XcJ1BF+6CSQI+iMEDP591LI2SyEVmA9jZP71VdPjzrAzruJnd0aif
2rhsUr28To1LPa2rI9C7gEneNEijK9oY6HPGFraXTp077BB0DhX9U1pnUVfWHuSJQrTo0d/2X+Ue
TKDLQHHSWbMwdKrdqgwEiuJOssx5DCq1bmRFM4JNE/DTIChpFuqQpoueS5+e6V6z5ja9VPkTRBxd
PPNnKdUn+jw7k8iCX0AAwtsfYC03E73NB7qdsO08iegVIIX0e3lKaSVhF+NK8f7HoWomflHQS6Me
gxGZ17pywQwZ1VUC7UR6rydJD4tXSeN3YGQGDoBe+EnREiq7wDh27WES9z4xba8fXzlT/P+wtJt7
v9x277o5uwX+mzRLOu8ej8+qSI/0OoAXpyfLPhDARJNAXaSfcXY9Uw1R2VVUJvgRGU6X+SSZCb9x
r9QD8Oq2TVoAO9u3+m5pqUuoXQh50mocfQpag31fB+lppGVKTKcFZn5y7g/1EkI25+VcMQQKRUJq
QctCRjmNFdveu2/6qvGk6VCD0VctZGnKqvmsYB/G4XOu8/7tProlyRGQ4/07UQ6xSREZoKEebAG2
fJvvsDBP8JU4dJKnpItoDr/Tgm2UYIzYxEXoSFeVq07/mErxRP7hAWDeqNs2qsFK8g39PKmKhL7h
NDJjumoBJnJB2VwWGTbQuQfob2m/T49nAo+DRmmuijVkTzG1du3HAjUaXpLMxYh404Ea03Hwsksw
GVW4M1uKc4pS5MWTzD4w1NhZ0HElD2v8zvqM2vueeE8IErAAeoP4/Rm9FMAz0zzV/FLtAbXxfoVJ
rAJx375mxJQsihccUxs4Zb2/OrQTJ1XbdkhaW3DdPkBX3b7MyqA2uCa2lmUjg+4x+bbVXQIoAQA/
BMiaKjLur96wvF7Hj14O37B+3901ewqYSiVb03lgiyFTWUexe4WGPL/CW289kp6r2vn+puquYQ0/
T9xXCAQymkSW/ay8y/dTpZbQeYxwO0gftooWskMBI6TeZV6VuJ0ZQa3H7ebHzqcJ7haYD9YDTIT7
w7vUfWpV7gaQM7gyl77yEaALVaJbHdcW1KFY06nhvdOYP7y/LGws6yPoJKeakKZY2jDfwwrUsFq3
amm98yX0WwM7j0+fhNgnKIs/twLCp+z2oCz9bL5knRJEe7zKQE9g7G6tpyIM88XwAXf+iTMqIYy8
kheC+1kPrdiny6R/y+DlidNlQgOPohOFjXMYOx5KMwNpVdjqe1kpcIiXr7en55WHZNBWGMOUohFp
oEP4GRVOugIVAf+60FfvIn66FbDicFkdr5oGg8lFs7ZagYz93G/qoVBs0kbAjwfQUNLEWNXTKikA
ZYn3canpczWhEycxgfZtLXxumEVun63+zHVZXlTbhRnJTF9HxQEoAtrNL6hjMfDidWowwZntUG6i
QFZWwMGiWcW6VCzc2BfkMzm94Q2t+0+rnauGcnEB7rMNOPT6Z8LRPbCcHwwVCE/Myt1+yhvkmTQh
XXcNcIPDUqXI3dbm1/d9a9p3ur3xI4J+Hr3vw/L5SgTu7/CxBkAa/mayB1p/k+kOc/u+f7UpxTVn
4E8xxklmcJ9RbQDr9cwcopjgT4C7tS5qaOgs+qhd62x9XTRtU9/ym4gvMIRr7UPzY/MCVwexDnq/
BqVjPv2H2i7ywnZvt4cm4ZooZfl8h7d7HL5uxb60APsp7sqohDo+jn3t/KAGNFfX9uVxqvTb9PHO
ok+SEgCOz9gJRrZ43LPo9gHJSLnpITBcNGemjlsDhOFfHeXUpP3dBa0hmvSzzF+fOMoKemb7cFvT
5V89ZNWjtLHSiY6zDp1PfB884uLiY9bhxNX7vmbva9VRpNPRK4C0E4EH6NAghTNmPKxE6r2r7FdP
md1fh3t2b6N+e573roUT4F2MIEexPfUDMrvTDEoQ2c42FaU1nBegCG1b9dxpggeUD00MFDmljNcr
TO3ZbaE2LZWOJcSroLqIs6If0460gMhBadeSbeulOCu2SpkUhkxvryi/UpQHaQbZuwuVrHSvyezd
omGha0hKg4JpR59dmEED1Ki5UT0zYdWGI57VneTC9X32NQNCJHijWJzVe2DcdXryK0ToboPsrd9n
ZvuiQkfTcl+3HpSWP+KFYyvH57mfutYbiJfYsXdVay/zt3OmhCwfgi8k+q8N9hrvUrxdE6Q2PHXH
7TXge34e1H85LzzLJIke93Z+f5IuvGb39dlCkTzf39ee/YluJfs9extt5a/3OG1rytObq4M/HQFt
s9Ou9pd2Gd1f6hMUoeqQqNqsbNErV/tMCA+Sjn4PioHi0vtO0uI6YMxl82gZDyBmJr3sMlJgrOnF
uuKfDQ2grfx5UiiNVUgasP8r18RrGjYLp8lK4o91IavL+Tl+JUGvF9TvZvJw6nKZtj1AXM+grmud
4dK7PsImxiN+f4wWPC57apkFNu75/X/IO48l2ZHgyn4RaAENbFOLytLq1QZW4hVEQAQCKoA/4nfw
x3iyyRmSmzHjejZt3davu7IyExHu16/fcylc9LVIduQDhsRrpc+OGz9ZWkWrKVOvqgnZXtBMjbP+
NQR1tF4S/2sKw7Olup1T+3cVLI3J9N92aJJtSizfAKievDgSSF1Zf/gmDldDTkLORIzRKl5sooBG
9dgqvQ6mTm21zJN1YX0Sy8VjGXoMho4ilWxPeOzvFznHfTTJRx/IjTJzvR+d/Pb6Ypwo2WcdmSi+
eB19526IzZuG2X5om7C917lLKcP24/bK1aB0cZ3dxLI9uYPpOeSG3HcB95hwn/ImWs5dnYww7buX
juytU2e6QyzHfF/OmTwImNVuSkqBGnbJ5NWbfeHqeMPCfblSOk534yDfzSSDJ93uc4vCh7XYaadQ
TJ88G0xZbgrnwknyVEQpB7JNKN6gpqPfw8ih2H7rSjHsNGlHW2O3z5nnqMNwBXIEVQOqL1kyEh5+
GgDgmzAe2BwhsvDEZvgA5gOAkebVMEzOFk2FQSMiOkSSK3cqWtI1G3LMwt0ab2Dv/Dj5VL3MyW83
Bt2e1M5oDQeS3V9cXtaSXubWH8iZYQzY4670UInJz+2O5CiozTMVr/3MdX10xpyvmm/mm+WakgGe
6HnwXOuNXWYEB69797wKNmEBlnUOBn3gLSMbTgZ6AzfmnBUJrZS/tiSblsowuoWw+ZrF9Z9aLREb
qW99VsTQs3p3a/PTkjj9ioeFaVzSfhd+ER9qd9HbdErSPy7YGEJy+vtSxu3ZksHFks4D993y3nZq
3SyiIokPavQYx8TEp0GwDnrntmLdf2+MV57teOa5Elm3JWzjUCeIUnNmn8VgR9R94M080X6KyZ3p
8IboWDYuNZA7PdkmvCinmUlVuo40hogdh9RbJRZMPrKpeAPddcPVFE57GAdLDuy4SMj7THP3aRm6
5eIP06mwnY8mcsi2A4HVCtA5mRu1q5wW/NBauOlNCS/BA0tgLZFiH9b5nievW6sCKaghy8wlpGil
2n6gni/uqiY70+SVVnqp+uLdT3yfHL2crAhSMzIhiGywKOr++QtxodNu8msXzPDADoUI7sdrTGcv
fZChQF26ubkE5o9HANc2TGe65vwQi+alnHsIUEEfnX3g5jQhy36c7XdB40AqLltQC2w3rdjAJpxs
J4HZkfrAHHwo0Kg6r3qY7SA9panBQ8jPabTkmiu4CyZBmQSJz2Jgo1uYQsmLIdfjcW70S1cHJ/AJ
38ZkzjG0btK6XM7TEnxbJdcOqaDdSlxTT0vPWTjlNRaTZryDkvgDww6ZsiVGeljy+DROOj6lZOy5
cUrk77Qkm2DSb2Rv3lW0AGtBjWnA+hSkOp9lfPWgUOTVS7RziomPcCB4jaSJvWqTlsYREsvk9Ksm
ie9JiGAdIx+45x340YN016rLxb4Ty58hyX6bmSq5mYjTiNJryCKlQqM70qVGc6NEic4fxi2UtIm0
uKoE+Wlai8BLdcuMAyMBfJzd0BvGJtYynGUUjntLOOqYMVVbpSFxYH5KRF9eW+/CZO0e9dbeja6r
j31GBDVJYNUxh8GxGgoaNi8Y+jNCX7ZVCw6K1hk18WcDBXUyqluSyvYpp3HARzoEoLFaETPwH91w
O9KZ6H6ilJrtcJWkza0/jm9dDA+dZ3Jlj9k9YbTFbiIYiRStcVe5cAFoLm5Z8352W3KUwvSLnQQv
wp1QzmysevGbPeff3gJpFRDUbpnD16Ho1bH9blXLhW0R98U1yCNc47xLCMqLm+wQEaBCT1wDNUmp
zFsm07hIq94Otu14LIXg3KzHYA8FnVDcfFeX/bfkg4chQsU3PrteF95R4hHCO5yH2dLr3mnWcVki
MswuwXX1Zx+HGeM0gmc9VPonOR4n0QDSzll6Jfmf7JDbXmTvPrlzlGw2WwzE5/fZNcW8vIGz8+OS
u4n2TeXhX6lN2vbnrafEKR2XoxlDubayUdzKMXDh54hy11zjdYKOxU9i8c5+jmXL7lVNOgJUqSZW
e+6fdONV5bkqGSd5NRVDnqtjUtfDn2qfBVxEKLBPNldW0Gb30kxPYzaRXsmdnWnCtWG2Xpo05o2q
sIoP2dq5Ijgm+z0aSxSRdqHNilrvMPrNCgwCdXxKcCYz0vc6rK3LMg2rxiryW1X07E5lYXyw7e60
wGw/JwRfcZAeiqb8m2Z0eF5Gb6Nbd221tKpRXeQER3m8Q0ofhpBSkgJaHyLyWYqovpPA0DahxAuX
2ZeEwL6ycZ5aIu/XjVP8kqLwbBtJM3p95vxYWzyq3XiTH4EzsbcVAMHKCek+tW1xq//JBur9g1ik
pH0GdzrYY/qSle50qloMw04GHUykOoDM1juPo7IPWdv4JPJY2JWV91i4wXj0K8hhlVtQ+pfDc5OP
6bMy/Z4/o9tpuI+05R95s1hiqDq1WvqlA1XDHyI4AhntigxKXBvNflTVbVd3+9F2rNtmYVHSJqaf
NIxhB852E4ZRfC9TCDFJAaVJ9eFzqOP4PPThBmwyj1ZlE5vqyb2Xauxw8Of/4y+J99qrJlsrBoYO
+TLATUgCle65nqbobnFwTcH+G3flaO8bcqZXOfSTYzK2fyfpPTO0Ytc29rtrqNpjAdiaJDqC8bLI
PMfTCjlp3jq+HW7bOL9QvrjbyGrelcvD70MmgBDT6TvTQKwvhpslNjTeHssLnfMnmPqLn0kGJMEY
bBaba1xetzSod5ozggiGK+XTJLMjJUp9u5ii3nR4KWV7T9zzbzNkL77pJhB7eP/qvqMcdO+HpV32
OhWPXX0uSGFdJ6H3I1Xlr6t2L9z8kgo0vWaegBNZhpjjDkPhFY6tPYqY5FpJfIZJ7q2uT3gdioM/
B5LWgsztpm/FdobdRMMKEN72xC7qVL5Nc96harJ3tmW7ey+e+nVKSt2qyizor+m+rFD/PNir57zh
7hqbkMmwzNlqGInErIm94BFlFu2zHTYQCFkRMF+VtK+e0pj/kvmPanS/ziqNV8vJeOHzF/9GrfOp
YzGqzbYOwNKV1fCI5NXwZc2UCUM9sYxfPTs5SWem9sGGtnJYTx0U0cBJWLUiPXQbp9tyNp/o/Dx4
1CZKZ3IXO/rRH9tvz/avmqq3zU0dkDPSfneUvtpR4xlc1YGgD2cVQADe5u2aANb64Go6txDu2Dm/
jrtdF2XCd35q9VnzY2/DQLHfCqOU97Ug+Hah+ULzuC/T4oTAKXbJNnQ5nMkbJctt6prt2TYkjuYo
SUwvt2bgMSayb61tYeHRQHvARPKpAV6WpQw4/JPHpaxRuUTOvM/Hz6yGu9gFUIgLgJ815PfZMl/8
oiRzciKczinCTUceeuBX7mtk4l9YXV8kdFvBn8K9ZsMOycdkbHbUlO2ss5nT0EHPqcZrHpNhGnp9
k3UVIO6qq2F2HB4IIDz1feOdVNWTEFpE0YUM7oMyLZ4OhSJJjhMLrsjvq0bRK5SFOoAOOk6drLa5
4s4IArn1g4LNNVE0fLmc89Ti303smiYmvFtoKBSx65sAkl7nte0NG37U9IN1Ms3LnGXVKVx4o9Hh
N21kNileBz5JfHw9tAa3hqNrIqLei77Yd2OPUcAbbjJ33BZFg/Wgbcl6HokzLJObnBHJOsREuOTd
ti9eq4bez3Stxl077SsgA36EIJMe3DzNHwZRPY4hAf/0nac4iMZzoPa9MV/TRA5sUMyXkUzBlSur
+eB69kFM3keANlZmPgdYKh+9mo0oClt2Mdxx3JRTjrDC61WdvdCUpMSHrHJLfWWGUyEuzF2YTuk6
ytO1LJlUe3B099cPcsFOHkjWrGT2IsO02QoZ3kI3LNcUkkXl3zR1v83ibl84GXyMLnhTGOEWr6Ok
dNtkX5Y3LoijRmCacMW61BKCIuClJGTfscnfy9IOjwHhgmXlVsDIs3MwzLioOXSK9i7sy6c277xT
t8gHL4jKh6Yyt5YW67T3v+12uC2K+r4jrdWqw22Xxbs8rShhPVaV5XJRV3RuU8MIhhpOepdZO0tx
0oLY0tLCwCxt+n9XEYIfEvTlE0O2rZ3SI+wShOScxnJNxRj2M/4k3qqp66A1JcP3YJOIbjmcAnG8
IwSNbfTQw2IYjPcTobRXm1TIVHpivR80ZmyulMYCeUga0B91lwb7oGUSMJZhxWfVN8hJ1tVgnJ8b
218zEtk4fXRbu+533uNDspKpQ4pJ8W8F6qBICFyFQJs3TRDY67AKc/T4gKhmh2KQebu9ArPXBGwh
+nGg1m5SBWukXjAqA6vo3iVoaQF1hDJQ5j3JtfxpHmuGySNR2IHpvZuYQrAo84uqr7DepvrKJ/Be
XHRvccNGcULI0rbO6nk9jjXxJrW/b5XNvSb5eGLx5Q+bhAB20jVuSfU+yEXUNyLnbbWy4VG7QMZj
bibtvYmcRla4HadA7f3qAOf7Nfmd7z5iE8HtdCZMnkYvOtoLDSp4zJVvFwS/eNfVJtR04IsYdNL5
KQzn7ZC0HHdd/jgvXb5mwMfRSMT2VnjNIUQOqGOS5iCpEz4RjuOlSru32lcnikg+vqZcM7vFu98e
tBWyXj7hpfAJ0l8Xtl3tRI1PQQ93s9K3hHSx+OXBqnGqX7eLX7VmjhNMBcYsmgMHnsGSVuxA+OMb
DJnXgdA9Zj7+fsr1XUdrVvf92ywZJM7ARtcKTkSemmckpEMwhEebIcfaSTy9rgCByRJAapw5T8S4
v8jBt/Ak/USZ3W3mOZv20gc2dm0uGvJZd654tZcKAqi1bMGIb+qCL7XfqR0Z81hFJDGGnWudUktD
yKvQ8GZ2wUzlbKl4qDG9cdj14WxfcOmCzOQLNIc5UfnEs0O7fV+UPR8HAVdo8adDXYs/Se6qG2gZ
aJt8DDM9t/qHsOv091CHs1U+2XLrOcWX7vOapFsXXiES8excpB/OJ7eYjkuBDyUKO5ZhR/TNIJ/z
ddNaH3PALm/r9CcwhLPoS26P7G4qqMuJvg72fjh9BeE0nsklhVziDugh6UB5kb1Y0s62CQmwdv6r
Sba982rv4E786Mqkt5YcGbc0Djqt9A52KJ4l+V1rDyG8sthdFla3GyJzl/bMRZJk0Odo9rDONzxg
7sQbnaPbrQYlN9yp6EM8t4y3wtViE3XaRuxFN1F07tF5uF5I+pbbTBWvo1luFVFY8G7Sd9w68V1Y
G482h/FiWhSXwbPKLZI1lQ9EDnIUn4tZPRbaWdY5gbV1nj3mI7W+IyzYJsuzYzTMKlkznxiDr8SD
WIUuwotoXhrS0HD1OcWG+/S3DkKYprRw5HfxRtHZEyDMYmIS9HsZR4R1BPl+kjJbi3Z5ULO7TWLa
DdMEPRnDbGZ0zU0/IQdPzN9Wfqnkbq7KTRyHUE+Dqt2SiGqfZqqLIuWByXozbbR2v5y2fZnsq7ZA
bDorMIYvFGy+hS0EEyenZS7cA4OF+8zCvpPW9HaFQQSGwL7phtE5+AB6xz6HP98dRFNmK7iWZGu0
N6rCxOOGyHET6RDLHO21Vme7h+kt8JNK3YeHJC+fELRkSE6BKDdYS8WmsRyzqpPiHPYJADA/2weh
uY+n+iWWxClYiWuAh7GtCzq7L2VGgX2ozPzIKG8gwHl4GAmsW/f5CzlWX6Kh1giM3VFsFwihAXE4
ZSI3i1tEG3VJKtc6tO6SMM3B2TAOguiYrn7ke/yVR+nvMNzGDb9BkRG827ioSm1iNjMN3apum7Nq
iaOfnWvwthYRC5r6Jyw1gVOYGobe5YONmkd8kyLq751hzLYki7+J5QoqHVnLceW0MheN+QuD+vQ6
tpiQLCt8GEre/DDTP8SSPpcWvJgS7UXOwXuLHZJhKrAVf64In8WNGpfUDJVkwm/L4rUkQPtYxwIc
jW6OcknZd2LUvstNe0KaRynhbl+HsG32OFwZgF2TZAn4PoYm0Os0lOEuKuzb0rbu4veddJj4AOlN
tiZnchpKnns6KvKY4q7c9F33GlXDXzA75VYOmA1Ebz60NT9VCFCwKYfkzVuu0o1NSWZFj16TkdMp
vFNgGLbSK7KcpG2506SYsalUvz8AU6DiGm1mabN5Fc3kwjPXe99kuNFUu/M1PKwOfJGn/HErdKiP
cQrRiFDwobY/2+ut/Y+b5H9l0/z/0l/1//Tic0nV+V/r8Fcv//avaTPm9f+0WvEf/6f5M/6XgBxN
BkReiKeIRM//47q3cd2TZ4fTyRNXn+fVxPOfEZ+e/y9O6DOmE/7/zbv7L/OnT3SHS64wRn5xDbz7
X0R8OrbHK/vvriei83w7wruFZUgEnuc7/9MqFDpzaRxMwlwZlvUgqt8kH9RDnrYv9pTWh6Ru31N0
n117ZUCpsjwRsT89jpycF5H41xqW+6mDiTUY5p5D41SHVJK6uFS09oP47rOm2BSzq2/iOWD6GS6H
NvaLRx277aqM6ckBAYu7f5TPKVtls/AfJ8OIJ3ddc8ocfccEZ5WqiI2zQH7ruOpWeJvWY3NnkzP+
VGr91SrM5bBW3aMs7/NOjk942ZnkZgpjdq13VpqNr16PeclvDNCcqnYZ56l7g4XzDGO4XhUsCLBj
Q7M302ybQoxPQRaWO7/IOTUp8rkqh2N7ZXnpWV/nEmxE5vGuniUuddue7+Co/CUYnNrdNP6NtlOy
emzARz6Mkrt+mMyarPfk6BFwz7T1E8/o30amb4uaxres8tkZC+hk5K8e1UUuZbUhE3xaRQtHZJXi
JMrbzyqqcATNaU+JjiFl6BDeMILKSldo+/c5CCFpUvFSiSNEhJ5hRF0cLJcLM2q8e4nCuTbxsI/I
kl/nTkYU1CJnsq41s8oqXdNOBNuiy19Y9aAAjuLnKu4kvzknfmA/BA2mpkrEx2KOWJmylx54xbyy
xpjFuUb+QGGetiKU5Y1wKYenmd2sckx2U3Tospa2PwWTYF1lDFD3ySZP5wcJEQ6jFv7cpJ4YDcWa
Gg+jKNdNhP42MZKvoq47OSnQGQxkuNGSVdV9Y77r13U9CyaNw7imcyRiyHKHDdhbEAEF0f3B0gFP
DMxIE1JgTlKtfCnsR7sdpxtbgWpwZ+jQIxJPO4lnywQZhGQVb8OlVpvay4BtjM2p4PLZpo08dEY5
d55LBnTvc8nipUYCwiyiFAYR7NU4jGuy1l23LA6uaQm4VTmrdrnfHTNIC25REnZAMY7+GmJnKJB9
ILuxLJW1C9zpFix4/0tuKaW/hVeiabori8DY2y5S9U2BJ+ym6YNyV4/06vYgo3vWVbY82MMpCGjq
E8FdG0KlC5v6k0ET4c+4vMCEWg1VCsskbjbd7vok9o5BxhA17jrElQHtYGCasLY0WiPvUXeOqu4S
xoYBhstUE29ekw6f2VxurEii3IWjvZU0YUtCfkqMGm2pCicMY3f+Qd5VrMcsQsujcjFumXZ6hlxn
7frJectUJI56yZjyqBTW++L4K9f45AK3YlN2JtpPmYhWSxzLY2Qvb3E6f3rjSL0jFyS4MfggaZDT
poO2GR6BX/ylguk3VQZmIK3MZmzbL4LIU3ZG7uteLPdIgMzU3a3yu4bfbSCvSnvEwVjFQ5fOxac9
1afFCszOrVp1xG+PdOoeVafUqzeEBG65tGbwn5sD/rn7OTVim1irPoJ8UjmNs+mr0HqIyvqPdnEy
hMnyA4/qEa969WXX5d+gQBcb8/bRNkO3bYP61c/q5mSlNVO8BA9VWSdk3jspod3VR+Qy4Sg3Mlqe
FDG0ADDVxaf8q4MxAVvSya2kFVotmDZ3EbMlOHuggQwNCWc3y69LeIObSWzLxGVzz+pdOB1lQ9XT
n+p+2gIWDleQ1tJt63YPQZdJcpvtvx0J7gyy5l3uy+YUNP2Jdqk5lu+uttpTkNhUOzaGjGWomJ78
moERlxbMaJr4eiYAUEFOUgoxb/mZ2ttaThv+bzQFWNbQsV9ZfGF7k095PUVi3Mn+hgL50lRxf5ij
8VIo1k1mK0UU0Bgo2vxBp+z4xElxF9WsIvbz75zQMPs5sLmlPtBgHiotD1JHP57JSSZL+ndnMgc4
3E9FbD+qqznfFqtE15uMEOnLDMKerSm+HTp/DBIcBZN3cFTtgfBh3KYbP1r7mX4WLttVo4lsbIIW
KAGROxt7mqCuoKPhOkEHa07cbWsHw9Wg43cB3mCD1JTkoDSTGePF3DYljyy1Kss+yRUSNTv0KMgU
DKxWRZjxadv2Z5QpVlFbjnZcefg2IJ8JivMIylkBeWJdDe4h7vNHuShDo8MKmJjk7sgDqnZwJkm3
FswcdHkoPY0MQ+8E+4ZZ2D41HMb2mzc0JDPofoFzbH92c/SJ8/Zce226sdqe9Di3+u40plBmxEQs
VRksnJjuSaiMcBasJ/hWqYMHHCsTm20boDUYcrL2flToT6VG3TbTVzYZIEzGVhhuh3tFYXHGUHo/
sbsxZhHroh3QoLRY/mbEMBkhf1zsnDAxUdoW1htG8A+ryjdvynJ3Xbs8FT7IzzKq8EhiYzD5l1M6
pBXG6VHVdbeRffIZLmwdRwmqsCnzbWAltx6Q9FVgYT5CX32zvPBohN+fyj9R7v0EOBIuC1Y0pkOb
iLN648juT9HEOJvhDqwXw42Xt+phFK2ztgu+4COUURQEfTQaQ6UfYPKtMlpVFYT73seC1ktUqbzp
iJkGtJiOoLr5ehX2sp+qfFtGh9Im2IvlQpqM+dvx9fsQE9sdhcN8bBPrr/Cy+8S4N0XbyqeObaCN
45zACVRHm6d1YwuizadtoQtoUCYAbJxYL4tCvCei/ZUGcqc7MGGqGoptUxZMqWpSVlkk2Y1LR6yP
mMIV+3TZRjTJTVG4glqB19S0NV7r9pV3AgNMKdCLvO96mJhGuyX4lwh8K968lVP5+BbJ4Sa73f1r
YvqdRdCAD+S8GTF92iKCRgoxVPfA89oxv84rn7RoT2EAHct2k3nl4Ga15/od5su9KxSLQBhN8iB7
jaIGYRFE7FNbX30jw3vVwQPMbAyaQ9JMOMA045W+TtcLPtmNGRWG116+JJmRG0thwo8YqZad/u0V
tp2uLsY9Nda6Y9DDTGk1Bx0RpJpcWDdX66if573lY96BEoSQI3hbIw6lvvKD42ScfT62O+27b30x
9KdpcM+jbooTRsJ69Q8YY0YjL6dxHV8nlaJrPgRG1zkTxa619d+rF3IXiL8T9k+GMtiltXQdqIIo
k6A2cR4wa+cGZKW/7j/A6E1XCst3PHfWDg+ft1R/Egoy49RrkPSAtgD7rBzDloxdY/6ucTaFCCqb
pJYUo4phFFrQl+/JrzDLnNu2aj/cJTq4sblAXP6RI4YGIKo08TWGowmSCY+dr6yv1vcfOz3CL6uD
5ygz5W6w7WWd+Tnygeh/krH5wR2KJmdzALKD+eK1lT7Ni02p5+40G6b9u/QI/m+K4sgW7ZvvFk/J
TSfq8YDF+w7Y/a+MRLS3wrWdYddEnn2IArFZVCnwxiS3AQude1zpLLky3EnSS2ZFELyj4hSM5VEY
L197jn+pp9G7DECQRr+4x660rRfEtiC74AplyjFXX3EaRttxMVsEzt+hh9o3sNSe4eEJEEIpkEp0
rXXDRJmOwr/XKFcuBXc2RTNGpvQzFtGwAy38UMsAi4C1C+SyNZyiyOQziilG3bawPzpINjnTnbAn
BTBLH9K4vEozK9vrH/wOYceNv8ux25bt8jX18q4V1lHkwW1e49edbLNsfLKZkw7p00Xujpf4a8kY
4o3+KdUVZoPUsFcBXld2y4PVLhemIBnDDIKwPIfVgB4nTcje5pz1dyllZcPdgng2jAh6QVVDkZ6n
3VwsL1iLL0C8+f0TxjdkhTeqgR4K4I1K/To8V+co+Ux5ednE1iu1vbeM7GLl/Ms8B8GSP9dxH+6m
ODkWcXj9oiVo4svHmNA2tfUnuw9f7NM+hx4CBNLOiloo52iH5dJU4oNT8mFu2ghREeWDVbZVnwT+
UfTRxxB2+UkkH3XhmnPZO9hDR6aRto6/fNCDcBRH6vdkA3Udo3sbkzvsoUVNkIFrsnlzGtjV6GXD
hj/82y/mppzqaT/L/YSfmOWHq7miyB8F9/y2AF8ThiWtJXKvVQb5hrXmryli7K4ZLvGLk99jz5+l
jd6HyP7kjeDkpIVmpLqNPTjEsmgSFGyUO4VNfzWVfbguZi7Q1A3PWUM2Qju8TCxQ7yJwoBU2g/U4
hcE2ARjU3yoYh2cv8EgRLmBQcIsWYfRoxm5fueh4ubqtQ86oDl1vqp5c7s1orhKkG74GnBMgtNDH
dFPrLc4MeonAv00SHEYi84lKcznaXOAbSLTLq5TdfQb2xzVMh5YxfG6WrD2nTvyi5459vnRoN23C
YEhZ/OI9LbGIq32X5EQ8mcHscIg2RXtreTPq8RQxYuY4vJ1DpsbR9LbIYHlqGHcvUseX2dyCvCO0
28wa5jUekK4lW8RiE6hz/X2zUMG4HforwQD5fqzq7DBpl7hDFjk2Y4yFqY3jv7WTeq94tOsTqHFu
noteLDJbtSI6OTEkJP5TvOqMbXHsQsGiH4CCrPOg0YclnfaZsn3WMnnO+8g+93VSbtgN0Stn9n8Z
7mRDf9sbiZvIVeX1mtmouYTXx7nPK9sUYXKBuCjZ1+ovlUmuRsThOIu8OigBHnmm24rgs2X6xetz
ijwZkbePyc4IY90wKIBmyjQYxBTLQ1cS+NIyHx+oR69eHVkcEpeEpJDFHTsPD2bp+zW7dT8Mmwi0
FDE8Ja7WWpPH48c53nIUSmGbHzvP3qaI7mQouGvrMCARRTC2G7Ply9VcQAP18XryvA9njqtdhmxD
D13fa5/pdYWLbBvF6t3CCj+0tFvlcCyU062iiAVuQ+m/0zPjlKp6YzjLEEo7u+uRH0t9KIXc9D1j
Qs+uf5O05672op0/zpRqFQkBzNtlNgJBtObfBotZG2RMQZtpDx2yYbcr1evIKT7Cwr3ec+rTrpk4
mmY+xLM6Ch+bFeIMLKPUP9otA23VQkSwFhubiJORyAS+qmfXhC9m1oQftRcSauV1zfMUMFccHZqS
pnII6y6bfBtia+eK6n7SzK83SxJSB9MK8aqHVStZH5LN9e+8hUCcej4P9CtcscMqN+d4ubrOLf+a
sBA/jRxcjuwRbAQp84u+hNw9q7ZKfoV2H+yK7rk1+FaG8BC2uLbxUQ20falg5vnMmiytgsEKvyTt
e2BQKvqrG4MZLYN2L7k1i/oZgnq/jBN5RTVeuyDvbngX8EpZNxjouJ9Mzj0bPgdsz+5MEqrtKL6T
jt6q4b+p2Q5Yubn8btkUgTbO1AyX7skU1SkarTcmzaykyfkS2hyyXVyelG9exyq5xGWBG94pl7Wx
3LdBP4zSoWSy52zT1YZveMQ3bMbQx/H9zmtmYRgKPYXATPw6PM4oCZvjMgcbJcfiwHd/11hzCxtP
prvFfJkhmjCwUp/WLbaPTB9gja6DXDD0NRI/TohdPprI+c3wJLW9k96N43cQoEPUI9+3dIHfMIcO
m0fXwi77CEHGoGZMZgNue+cIYAa9+fXwmO8yiidMD9kec+dzip3xwNKfdJbjYkFxnlgO7F2cz6Hv
n3pGkNvOLumB2gelhTgnfoisFVVww2oy3if2boZEeifo2afFtfHPIr2NvMlca3yMNnadmKnwTqkl
PaZBBPOyYSJDxa42Nyw/pqTkgCAqShI6bNwFBTfqHuaiv41Kt8fhSa75HC67xtS/0fItRsdsZdnJ
xzQet57/3VrttO8LmoCArcNVj7NpExbLVo7Jc+Rqh+Y//+Nm2WMV42wNVJAfi4qxrmFAni94IPpW
JWs33CU6oTbmfYBqXWzZgGJf5gYhKUZqua5qIZSCFAcYVlE8pk4bIe7lW6C0n9jc4ewpfRQWbSgb
rXhOM4CVTRl/zjbfJad8tWe2tKMFy8TEqyzs+I0WjOKbGLTyOrEYXC5ApConE3ojZKc20ipvJDsK
YdISyT5ar7ZTMCyyvX3dYet155spzn5aOxhv6+HvMHUUVUHx5PZJxSjf+Xf2zmPJcSXN0u/Se7QB
DumL3pAAySCDwVAZagMLkQE4tHSIN+rn6Bebj7dnxqxmMWazn01ZVWXmvRkk4P6Lc76DU4HVm5ow
EhY1X8fAcYlM/IlI0yLPi7BwzGVLNeKSvCcn4uPSdPpMZIffkR7CVsEfjB1wYVZcP6lTvJkTPzF4
js++E5Hl6qdA9yz35REliAbjxBa9NBk2upXxU+kujsbicZWBE60NOdOGjO9KNLY7w/9HaXEftN2w
0171rhL/R6GoVmtBlN+A4kehRK2wU2x8XXp0FP2FyS/d09STrUqVtVzlfPHgEUbo4dgfx2Bb8gUt
ZQUCxpx+Pe4QSRPlJeXBJlNx8RkqOhoVgk/OEH6s6xZqaA5+We0MnpAwsFkwDmUc2hUXLxdwsKXC
fy6W5C3g6cFTu3wMrf3Kc8sHUiIBaFZ2k87M8G0hzC9Gsgn65m2kqPOZLm0TWeJXrT7nioexbjgF
TPFuJunE2TbjS6Kas+MXwkrDbk1ekYdQDD/SgUIaHukze1wFlVPiYyvh5MjigkuEkTmshHCR7LEG
ZBmKAihY+imcSMrZVFWacWeOn73e0z5AFhEj3d7aahSf7ludVK9I6bkhKCiDLO1hUtnvwqD4oJxm
2awXeCnGnQzaSy3gQZbjbYnMhBaHzdf1OZUD+tYkWDfapAxr+mNfy1/boB0PBmuM/HK8mRyFUADB
Xmb4C8mVdhISQXo7NkkcTcL9njIsZIa5RO6S0O4HxOmS9vat8mdTmFdRBgXDjA6qEbQocWUIpEOs
pZPp+M9/ZB6QaM3rH+YOc2il/hbXCQxRrD9x18fICl+Nhn8wHBaxmZn+JD5jT2eC+DIiZtoIzsdZ
RmyQEcygmgyx68U4bgnFSInOmiXikaHe1U7OhdxOJ6l8a0uqrB2WlXjzF/tpGCok/0a78Qrev3qU
Ek/H6+IaxX7yMG5MNtBz6Z8IsPrOBzEjr2kCDsfm1HKfb2Q+PCt/eooXBj6lg2lRJ0fT0fRwpk1A
KKvVOOh+zay9ZxrJz6CpbZFCcm9RS1TB/D13PiPoQIZJhhcBke5Xa/LjxaNLJKd7kblL/HaXkZ7R
y/tUZ08K5VNIt08Ke35v58kDpuQ9e6VmI+uk33qSh3Frl4gUAfqMoRzCtgE7H1dsNU3db4ZC4J4N
SNllvWp1BtIqwcx40PExuEbFFa3C+xcYZshovlU4nIcOhSNSR9RLnjZxvjX+YfDkg6gL8kT1yvtj
GS9k4PG+c5qtPl9WUxmEgpoY4ZLutlmrdeOvlPDlqqPC71/WbH5MjOZHZbKDLEkl0rO3ahDX4iRR
T16VPiE/OfZJ/pT5fG6Ta+gt4ca+dv6O9biXOW92Xuf8E4kg6cRyZyCl2jid/sE5Hw143raL6D5T
+9WYTcDHzvDpeeUJve6r1aPZZdjziUCXMA6B8iCgcp0O+Yzwm3Hg3waVpWgMD5lSuSIvRZ6XZ1GZ
SLUPcisk5RzkiULF6uR4t6fqPWv4af3U/L2ODhwGppvsIXGvKjrWCFsjoB+N3T0mpk+zzDAKDPlj
3M5h6+bvPbVTlbHFcO1y5Pmll2Npht2fI6cagp+5rJv7ZeLrTeLsO14xr9OycaLPf+t6ZnLZDJ9x
wYIPDyCVHd7q0hl3Xs+H1s942BLbubPa4dmNH02qGGK6eVIHJiObAL+5Vvq3vBqYkByxRPTcWy9l
09P4XISunUa9x68lC5ZZKz3mtfpor9pUlCsbrmFG5m3JOR2/L1JmW78NinCBOBXWl0Ii1EpTTlUK
ylBjEkMxEXwFxXpwPMaUDfcGeur8KvRnvI1ifXUzNli9m+/WhE2Qmef1bllJPeWLplZ+9Ir4nmLc
3mpZ3K4wbKzC2c5+fvImDJtKIZ0ZBoHiYQY307g7d7V/TDbKTAFjA8P7NWvbGnaugURuUg76YP/B
dLjlRN8Tf0O2p4dqh8KiBFm61k+GmX0maXIJbC8Lh4V70soQSXd+clbWFvzUn3rkC+7d8peoa06N
hl8VGW24WZzdhC9jbPjSFj0dFkP/JQeal2LiQjUz4+wP2efg3fPVIvYaLPKHuxzbhZ0emGS+sgq/
/+/3xy7TkN6jRau56drqp8BcydppUtvet//MM3eUjmf0OdYuS69K9J6yqM8fMvnbJepvvrh2GKfi
3m7V14IHEnDO05gU73U5BhH1loe4ebyhthivA4nAZ5HcGzXch2YO4e1xWKR8yrJilJFcm2Tjs86S
C5r5bqvIbg5jo7iTGdZwbq6R8krcKc+79AiD84yPdikIz+Ip5AC7fllsQhGlNe9mY7wtlmOHutLk
DVwda6iYKbTRDE8msb1Gd7SK+pS2iUSteX2uA3yhZmqcJ6zt5irfleS0xnqKKqpTx9m37yYEd7oo
TC5iO48ClM/ELHP5yDTyyaUmk3I5tZnJ7Ml9Ig+7joyG5VrB927N5sdU9xklsT1jpeVpsNr5hmVB
yMvz3k6ssbpA4wWjgZsaYjhWfrbUyJatsMrH0l00M1iKTf85TofT0PMm1cMQRLlhfpozBA0T0/Iu
Lvicsd+jU66fgLgd1uxK9Gm5jMDmkXKbfA4F/w/PcLHaXzTNNPPEnm89zD3zAJ/9+l+U536LGGpB
1nPCWwsfThXLv8X0rFH3/PO6srUWG+1XmB768kmyQvUgqtSe+zCkCKdzP093aDAPLOgNqGj4WzST
cyZQGKYkPq6eFdg0GfjfeV9mp94ZE06QeOGlR7CzX5GV04z7RNNh+9r1Bf1OWuc38t0F3bJVdvra
rmtU051tu0kjs5LFQzMG+2W8rytO+SRO/pTx/OCk3o+Zx09qaO8DUZMLh+SfMYPYqB5BI1rUCM9o
snV8WuTcSD49GyRhraxvq1bGdsU9laF19E3JU6uHG39B1Do7MPmSwHnxMG1uXC/JI2k2SOH6kYCq
WH+PpEmb7B12VbC8zpreGl18e0W2NQhQh8zeZxNIrkGeHH/aic7PN5VjIhLNnn0kQwo2gKgwya3D
YdXZBeX546DyDi0YYjXw+kt830tqbIEva6a6DV11EZqRfOmkp1XLs+rkra/jy9oEp6rjOsznuz5t
cOCK9yaoGKVghckrceIOi7rS+VtI19805jBtrfeChPd0SXEaLdb7qFYcQPIlaKnqVmY/Zo/4Tiy8
xSlNo189BkVn7N3cO1iIbTc0eXzH9MyVaGgYC7XiRMQLumwGbAc7WWp8y719x+jqq2MvFTpu9kR4
OZa6npHEuPoflsa02lws0a30C+xDjYHDyErH9igsu917BY7ObHjX5stEf4+ZukFzz8vorN6n3ehD
JQ3gy05xP0/CO6b4ZVCzzLydVGqZwNhnGfPGssS9hQoZOfDW5THlPaDa94mTBRazHVPoHD6vzIRt
8tChIWNgOWw92IAbJ8ie2Fu/dcnSbwskJQcPgTA6glvDqG/7EhFb1i8JSyBCP0Zu/euZi4WOw1d5
zw3ahTodaJWxvIeJnN66LmsZHdA79u3XLClWVuYgoS/jqIyLIRpKdvGFwoQy2zGLSm/BSfXHDBw7
krVJQx7oNBwsQr2XaavcQ2Fz4rWpjTuwsyaiWc0LOtYbQ1/Xm+n8mCXNsVkZmrULCTKJ+VGNKdVY
5bGbaK/WV2pOpzY++3XkZAUagmSCX88TrNfpfNNL5zXLmODbBp6XGQPoJlfvPCt/VEEYhBJFtTPp
HxyJWtdpYVUuDnK+aaRWxwmPkdjDEj9HydXYmAMbC30b0wHQmwVETaSqgDfAaAHf5AUtfoGhUf+q
6VruxmyuWgeLc4yMqcq6aofBklFgsx4Wn8PQ7itcoAbSb9/xQ8UNggMVBc/8ggTYClNTcWIDd/v/
wrt/El5Bk/z9j3/7rkdwRsvj30TV/5KQLdDB/V/AZuq//rOou7Hv1b8q7vhT/624s8W/+74JjswX
gLEEDcj/UtwJ+9+tq4tfOqRk+9Bs+ZX/qbhzPX4JVbdpYokxbWaq/xtvBvlMQCKToMhQyaGQs/9f
FHe45/9Pzhj7ZYLbCdZm329buMX+VXHXStz5in8PcTKmKGd2uU+IAvwza6hLgMl3g3g7OQTmSoKr
UT34hfhe1XT1lK4sGdz8RK1o7WctybKzOnEqSK6IVfoR2x2jZHcedg1ms2B+MrqA7m8yDkFgPA0Y
Y4vFc9mqPwrebbyHC2IqBMXxqkAMApj2eofwFtf4wjM8EKP8JUbrOK9Mk2sGcXKJ/dCDvLE1Z/+p
XwcRtTU+mKlR7BWEHbOGn2Bv23DJMwR6WA7A87M2NaaA2YnVvwqZpTvEx9B4/Jc68OmNygEgYcur
1y0LDgLTudjJRwVmJx6Sa7ulf9qH1WEH2/f1TSuUONTgWexgivdD6P7jY+h3fcnigyDxn9bN/ixd
fz9VX5M34q4jl89yUVK5oo/Sqcbk5zKGwAnHlPdoT1w5vSYhdZzsA6Z7Vh9XwbiYj7bD2ECXL4MH
Kz7o7du69aPBdPZJajJlz+1iKyG59iZXqpMtxwTy1Fav37mHHkAGf1XcGiiSAKwxPiOjCHk5VKY4
uZkasDZ8I0UR/zoV2yYK9wxXgDp2CROSxJ8+nOCEKJREWf1SAZ57M6Fz7rDeMO0inXMpo7Gefq3Z
JdVx7C510993gYdQR9xP6cBamtF2JI3utjYjBOTtvk2bdlPBC+vbZj69lJpRamXpHqwTPY9vPK9s
8shOosfndhhdjCUTAx2W+q+x1zzOdXxK/SxmmbuyL+nnZxrLQ6Y8Fob8RjhL9vPcsau1+1uUZZE5
up9pnI8Hp2uPamEYNHb6JAOW6ewMrntJ454lTh1Jz1TgOmj6ki07SNajNqOCogzOcdzfo2O4s3FS
7+dLvVbuxujQ+8yK3g+4ULDvVfbdxPiHTVazsVq/jCC5lIsJWmRy/duhLr8aF+uUm95XE9KDoaXo
S7DuhpWrma50+C44zG/nlH+7sAY2i8mRXkXh1a3lNpbXu9FBlWdP5G0YlBrJ+BLElRmlivcO69q7
HQdvFk/bXrUmpgoDzaPFTsREl9Vl+K5uliX7mbsEqouT/OmCfGT4rp6tFBZ7oGwSZNbglkEiiiEv
xu83ueTSamdmbgYnDisniywwRhld6EOfDgcDC9ZWBFO9bZYXy8Vs2qnZgdjDMBx7Terw1hciXqP+
enuDqVrDyVTfrTukO3dUPVetKXbG4n0vOg9OUq7i5H1gm3FuNfLUI4KoKLY08oIeALZYDdKBFzNk
zmpfzPpYZ6S328KCAZ0ygzL9lip4N3iqvu+6pWagOWVhzY7AhkJwu1rVg75irNwmuw7TWcIOE7r5
fnAfnKlll8YxkBo1eorFfja9ZYICwYydgfyTiVnVsy8j40cFZe/kGdFau2y+m9+8T+IL+7XbOcu8
O3rwTbk6r1T0ZqT78WQYS3Kq2UQv6zI9e1XwZxlaqBa1+6XW1T0Gbh6Bqoa7J6a3BlzAyQRVc+LI
70M/cADxp5NxGuwxOPDAguLKhtt2kvNxyYjNHmivc9vpwmYsaIzoikM3QZGVGw+NbGrgplZ5kV27
Yx6R7UWJFDhLurAC6bSh5zC3w/rrttZ606AqK5kThZg8yL+Zzl2Nos+t2ywqBij/RooCBu1yy9Iq
f22vj26l2he25Z9oVEGbrdWpt4yNF0zjbayxUlq+t626dTxkJRpcr+h2rUtdnmfDXlndc+rseipF
2HvlbT0+uPHckF882JDVyiz+O0lGi7ogTYVp27VB6lbQUZCs+B3h4Dd3+Bf8Q50Ep35xm9CbWaRI
C3jS2thvgWS/02VrvN8B9ExOrBKR01ntzuqOvuTkLlzGgBTy22BNvzsGdhBc1tcp6zgAy5rsFt63
KbmpZ5e6DulWlHbrje3UPvV+5270NPZbm5UBDc2Hylqa2cSGXxiMr2s9vy6t00ejC/QPT/R2RB81
CwRdwgLnYvZJgY+iezWnhs9AtrsWMAoOXiRtNSdsY9kvoPTUKR6ouIPUPXP53cG2ax6X4gu/MoW2
X0x35M8/TsoADbBLEb6gkCsttBjdxv5qfJsE69VFvZq1/B0MKLhJK8Ybf6wPaP4v7Rh799LyflQR
aXv2bwK+at8Yy3MZS2phLHMOeJAwZoyWg7VhXSOaS6koA1Sbv7Q9S4ZE0n+1tn3o6wkx2MKwzf3S
Ysy3Me9GterlJDP+V7mnF2Gnqau3wp/9HVS8U4/UJnJlwQXBAeSs9BZjNiFlLfOzEJW/d936fvSb
4VDHxNBlwYJL1OIEXBZCdtz5q9yvWTF85bIj1HounH1elU8lg8g91fC+ZarH1ethiQ5qfPh9j2NX
JLeN7pqb+sPgAYD4DtHZLsoLulXgJcI8zPUitqPUDw7enHtWFXtfFuDTEdCGzpJ+T1onW8sI/nqB
iwWqGI9200DsRxQq4szfs56AYdfoUDTzA/fbvGmxCUfVyERcmpgtew2yHc3pNulTsAmeiRe2hUNh
cQsz7rjtGXiZ7XUzl7c3szX9ba7LgJFq/3lt7cfp+gMBmCn3SdLNyET7i6lc61z5brth7fGWQdas
8cgVXCkIHdjaIR/5ZUuNkKL40LA+tOJO9it89o0LthbD6rn04nAOsuDoWDS8Am1phPcb3baN86oV
8XdgIMUtRl+fAHaADJlqEPCs4K1E/HDevXex6UR9WcOfY0JBmx4Kf/DCOG4PbVW8gKx0btoWwDY8
nqPVTOMdO44BYRBOd3OwLSzvmQN7q3+zMLff1iqfYQ7g0zCqxyYIdDjba3uTmsnewgJ7H8yQEORa
xnwKmR1KLcS2nSd+e9+Qi1MJcl3rEofsiMUgv2pX66tHVN1N2hYbYHMMxA3zEgsUuQM7g8jw1puR
wdaSzy3P+VhGxJhY3nifr3lyqHoZWprCrrz+8uiI3zlH3CAX8zBm/c4AlXDj+NhtkYvN2ETbNozJ
PuDmTfujZUixyxaPumFFwNHCzmyLIy0rUix3ecawCYnpirUGh7GoceG+F79wz9CKre2yc8yHapbw
LIKSsHLPXMNc55+jPcN1zMxylwD2YX7V6MifWaIHSbfxIYwedDnl0cqSjPPIvpmbS0FjfqE4IzQr
B+NmsllHgXI7Q4mEpNPfysSMWndFfquzM1SKKzdcpfcszZhBM21UDqj+ug52AVZAvIdmsYeI7kdj
ixC1TcHomSPEDrSQkdsuXJB6+O4TzJiFwfrYxFWcAZzYWm1PzpMvSBUemMi7HE2IKhAarIuGsvq8
cM8DJDgw3cl3dkUxOHczM2uW8t71hilm5/dKppzy6hYKykXWQD10ftfHWMtHB9p6x4qFLQS+RV7x
G0wmDP99FxZX6fN1vQXZeVUx9Bxz4itOCWCDrhxKDM8F28SCbTRXAptgDr2hi28Ml3HoOH+u8Vwe
XGUcVuHbUSX5ARxcJWjtPgpLYaF9dpYWUHkG+yIY3QevsaImAGcUrDiGBrU8TL4xQcKEF6KyI0qU
x2QZll2fuoAZRjKsSzV9dXUDlFMUuJAHibfdREXmwfc0q7mLFKTV2i8tRO1BB+NzeOuQy8NPAHY5
Zf5W1i4hmHHAbEGi+umbQzoHN4ZC+iyWUe6m1JPnfF/pJMbW0My4Tdv7qqrVvdUzx8ChMqBGb48l
8GfADSh3hsRaNilaVqECCi+AX2d8DpHRF9lumBk/oFzd1/lARF9vqNsSVbSRQmovU9ShkGe4kQUe
xlUVrPmry8j6YGdqJDRrhygTe/a+SVDmd6JP9jNPXOc22OFRyZr2IkMTXQ9iMrVs4xL4YDDfYpUM
tsRbsBsDPXdOoKTCvN0tNtZEcIk8HX77QexGCaK7i7cqkHdCG2LbCXh9eCl4sIhs1sGS7HOr/HYZ
fs0lwmCGk6Qx7e2iZ3YVxCU6lSVkJGeFGhfVJnGMJ+XWr3GSExUFeR7bQf6V9dhNcU5w7CLLy0s/
sgfasEy3+zHp/pSuWe2SgPyLYLYBFtMXhCtwv5B2LG/8bawPmRCXysmTPcQXqj+EZD6T7HZtp8d1
lVvhDoxYW5z1WTfDWpDDaxcEjLu99HPsbGoSHseyao3D4KKhmPPUiYZgeL4i4m5kde91fY052wv7
lGVIIQw8Kc8uTQdzQ5fa05N3UMkeGo9NeYp+e6MNfaeMnVZyikp6enb27XNW8N5X5dGdk1fR1eRQ
Bp4fMTWOiiSdEYhhCMvN4mI6MHHQmAZiHfdDQHFrSwxJfVAeMOPvvZyZ11iqP7JJ+cYRR0/C/zFw
nlFeosuzUP7ZRf7ua8KhkvUp1cvbEDNLs5rzUjU7Q+S3bmBycK7Pjoxfggz1H0Csx8CUdHcGD4+2
j1hoG65eZtdxdceWd5N4/4jr2tc+sXE7+8YexMC+Hy1MsEsdR6TEZNixXU2ZnY9PKnDJdzQnM1zG
VLLwzRIUbvRfCqaanZItrytCuAoZBdyFWWEfiyBJeU99C4y0sZI7Bp82WN7YT2eh6Cfq68LllQ9I
Swltz3LY6TsvyOhePJ81NvEo65GC8aYeUfa0ARltBpChppYo/LP6c8gY3BbV7IXSxtNWgpXOSMrU
JVeKNf9p1sVmkEiCQ6fLVy/IHzl23iZ9m04SMxb+PZ8Og59OEb6l/WMdlN+8QjRcCEwZFaAyoKA/
/PO762xCxDbwqCpzHJlqonxhCd6cUa/IsPCV3vbwFuH5OTnNecUeN2+iGz3K8sr8JA3YlMUBzx2N
IQo7a05pTNTM2TEBUJBrIFHEPzsmDXka+Hgv4v7MCAyBjy7vYmUw4yycNxN+8U1Z9z8WeKpNmTEE
6qfmMFVduuuHShwQHTxxsOxd7bh7hTgxB6Tw0DdDvu875lKSmfY/0j3uAn33V5T6Lk+m5Z5peV6w
JHSDPKqmZL61QPqyftCxHNiIWKgE7B7fl+bH9A1ogplzMT3awbTANdIkuuPPOw+mvOY42TocxvLH
d2BkWUoda6Qxg8GeK50Gqt64QiPTPtRtXx1TOTzAKKois8wfIFDdyyCvIwFdccPqlPG0paJptLA/
NRxiRlSrqjgk7RJWDOLh8tpgkEz7vclleTCo3HamCy1wFPJv4+GlWi341POcJdHSaeso9Y+CSHC3
GiCqcxbVmXPuNTcg3paPuFtC/kxyW4zVOR9Z1AlFKHOdPZd0eJspoXla0jNM/rvYFX9QRLAWyeUf
TAww3FeTE2akEKKOHptdzsgGCD9nipn5kuVHds5wXhUltjGTXfPOmRaEBachszgcF8j1bPOfk8r6
1Rgc4oFiCRghheSpo6dfR/3O21FGq9MeJ36BWKUr5sYlxmTFct5/sodiGpW3QK4G75Lnp2bGX6ph
5nWZ/xKI7tBhVUwtG6XhcqE1DF3TitJlZhcM9KWOCb4lwGpbCE0/4US1qx/sOHZYrOAay4MbJ0Vm
39mcR04RMBkLoPxUN7XZdKEaIrcGV9mh36mDPJyAK4n+MUPKgfyPh3PtQp1Wt4txAzgEJy3zuhmx
cTIVHQg5MCMiqA81IRGrIp+hbI4Bg8eDn/ev/SCJA53wCSTVlbOVjP62lCl1AiMwlH4ED4C22AuT
fRFtNKAL/3rZWCAx+jp4oIFN7xyHEYozDVhL6+Q+ABN0Zwr/VIxlcZmM7qFohmjxLO9MchRmDiro
k+eCqRXNerI62h5EAcl0thWyg3aEv0dsgIXCBJIWulqF8Q49iEyxUUse5VLvh1GiTYxRN7pX/CcY
gK8Rz8BuDriUCl9AKyvnJ8gAwH3XNcSz4ISW59yh0MD02DlzNPV4RIeMLenY2PpYLssly7D1CFX6
W+h99ZmBLQtICxivXJF/XG0+fhvf6yrDqMJwl5FwCfkVzG2ZU5v4vfeZtpW+LYYT1KwhFC9Nc0X2
ePNlGkElEC1X8jjoMsw8QZuyBPGx8F8Yb+uzcNM35L1of4TxgDOkRIlQ3ltci/w9seExm97BBULW
7OBDspmX5CPt7bJ6qFv6K9aQJ4J10TkwMYqs9ala5AsTZVw9muFbQSwAH256o4R1rj2z55nrQpd7
cGP7jUK3j0Su6O9Kx/ehccRHPibvug3criOQCL9LWnxU0P+5uz85keVRLutBaXPcCPSN0cotgUiR
60r0cDdSZzoVLXrgDP39rsvsOKyQRuH/7Q8INxkRJiTRVvPq7zpWtlfSmOZ67qmbeZzuUOifUoBw
HNDUZ4gBPmtd3ib8dUIesSf+MHZBJ6HDmBYQvI6Lw8mYXVybACDLYf0w+vLO7Mqnlv3i2UBZUyZd
CvhwNHdr5jzqVDMFlhrJfrnvclfuzLUlCnVsRyAg5cn3m/7OdcrndvhjmshYTN8A0GeogyoVhitb
HKoyPi3sbkJLIXOIUZflTe1cgY9JtOafix7wdCusIqoFUC+4gTcpYt5ghZW8WsmOH6g/myYFtmDS
i7Z3xl3njxPDV0LobInhwxncaBVH27AWjHEWdg/mkF48H129gp5c8UeldG1bb0ILo+IAszlWMggq
eLLnm6nox/u4hs+9DAQ+VPU9njVMfXhJgPi6rFbRsdZq3I/4BUCIXClJNsOyXrH9WN34QczmQ/vQ
OeN0YzArxJTN7tus1nDFHAeUIDk2hvWDZuU5oCcuJvvXoNgp43U6u474EP41tYE9Y6wlaQg0rbrl
24cTecaQoo9LN38Zc/uYIXLGSWhQlErp7eGaPy4D682hs9QWzZLc9eINBBp2lxnNFiLSNCrJZAnJ
3FJ4WfOetf2zqLDem/Z9ImZKDFvcVIB4tunMhK1bAOGpYT0XFmxnBdOw1BXAnOxZBMK8uXcXymDa
rAv5gY9FmZx0gQoMmeydRdO7bRr/rWz0L9oyC25O0YYM07nEmA44i+oBW8OqrYxCcBBlmCn1wOhM
peoAhD8Bn7bSPa5meuwA9IQTuqWILhp6c4atrOj/zD4xhxP9Le6nczeNj4QgiJ3IXeJAELMiVfC2
nbM4107PhDpUWDshXrs5f+g0EkS78Y5BUeOQnijHGoaN3HsY7mRwBGSjDvawksQFg9NLXCZIU8v5
vA7bter2lHKao29wDsCxmKhSXSxB9dixpHEnAXVSshZq+pZFe/kXm9JJO0CzBRAKLMjRmlK5CdvR
4ZSvlIRu8MYQigbQIlemDeCJQiRm3YWsNcXS3/Lj9mE7LF7k5hAVRkSXQWnc8O9xKhsJuTx20P82
jsm5QKNYHVxwnYd2yj4Sq9An7TdHj4KGO1F+ZwCZDtQ8Z10Ozb70COKbvIbqr+BJL9R01+CWYCiM
flg2hGQi3mrBTbDZhnOQ7pqKi5Cl1rlC1AN3oblJJuDB3mDuHCu3XuTwM5qlpOGNybYlU0EhFw3c
Io4ynXyqqymL1byaScZgouY7iEtEziQEmzC1DD0KorXfef3JrO++/vIDTHPv1Et5eeeRTjsAqcoC
pnAV6Pa+7vi7A57b58Wrn6vPLk6C0IasRt1KEzuLzL01zfW1StgYKJvcEiBCfZUIKKLSCGs3WQEs
eH9qyftt4mJbNEm2BbsWfnRe6RrzRIiRfdeRECS1me9B9etkOCX+fLAq79Pv9XfjVh+zO5A6PIo3
D/bR7i9Mgsu4LN05kzbbiwqZy2ykHlMx3Ry6rnknD2V6kPlbc1WfGlbCTKgp5oNQ1Z4MGf9ITEmU
NRZWLk98ocVwMRck9h4f656y/gNpVrdTk0/jMf8EA0Vz6dnTbZGhrPMtnJW6aWxYFVy7JXL3M+EV
0biIV544bqwO6Ta27PfskzEPuib3IRHWN6M7PgfnYxmz1wQvMixEcha486yZv57GCYfm0b9Z+USS
ui5uOU6w6q/B09imhEmqp+qaHQCNIzmOXYoqPTHuGKCze0mSP6LIT4vprCxQ0t82xdTi9vCe5h4Y
8KSRORiruffb4W/d9Y927txVYN4yTexO0S8Ne0cZlbYVHO22JMsOKHLTJL/Mx58pjcnUw3dyChxO
NoREh35E5Krt5szP+GBQIAPFtnclaATsJ9iIQW3venAg0MlYfDHxTXKn+k5YN9Z5czvPcXt0cSms
AWJPq73oxmWAn3uRbaDcouQ6TBrqjARK5wwIX0pGC6M5/Rnk4p+F41U4kgZKPbPuzloBhViN2MVb
2tJ/ul8FDCmWOYjuipw1blVyrEljfhzAa9WTcLYe6Iad7EvMMVm6MA2MpjLALMSM9XnuvcdBgKC/
jjREisLIYJRy4kPBSgft32BycfItuS+qBcENIitnhnlQ91xjs0LP77T4N3L/IQZ6wlKN1qzziuLO
L8xz4T9XvpOc+zLvjsMKE9kIzJs6rc96pNjOMAxKAp51CMIXuQ0zEaJO1uqDYcutVZd7B8dXzT91
dPLbSb0geNr8D47OY0d2IwuiX0SA3mzLsXyXbbch2j16l0n/9TrUYjDAQHojdZPMm3EjTrRcLeyi
2WRR5QdRTrAfFPsQ7jDkTBVLo+HkgO70CgitCfzLV7ovkKpvUMWP7AxWpXEzEYVt9nAwYUGJoDNU
ER6kHmYAIwvJDcIyLCpf0/BbGrxHDLzzSVixidXY0ufQbcRLUHz09mdJLiMs0jMeDqLd6X3gl9oZ
9nYSaMscpNsp0veKpjxzg4KpHnKLkuiblsY49HDkUW0MWHmxLieUMrPuzs6MOMe+riJ08aYRvB6t
FWf0R+Ha/zxQKhgK/fl/09it98iKsryCfSIB06xatT5Fgzw7HjlglBx/JBATGn8NAScXPqRLaqPv
fj2M7x02J8GugdXvwrDxT7vqVQ6ASyQtmo31KI2LDXeyAhavmuHPSBOUYfOT+CeLzwxBK/FwbISl
X3bvSXdUgQ3NpRxxmOJq5vjOEGV15bMog3dLz1YS4g/LaqSy15kIip1iPaTEH3Z9N5dj4QqvjHXk
4iLBI+8g36RUmKV9BCpH5UNK91qArdsyfOmwm3DXUfqjt0BrIZK6JIXjyzCGryOZTs+N12OZ0GzF
9VBBikSRDNcAS2jQPU3izWRd2RTvBSzohuVLrRU7FTymU4GCL9jY1P9afOJts9X17nWMeMaT1ZjQ
2aEB10tAK436K+u4hNss6xP2PETtN12rr8Y03UC825ShCm5ueER6+qZhS0ZQg3qn4fccNd5dQgNT
cBnVq1HAPDW2UWg0YGvouJoX0XJ2W/fXBrHHlB+CTUZEFq8yXkbSOHkYHAxz9BlA+KJlaIBU4oXn
APC0ywVAe9q0BrDRgRhX+eI6Fld0+4tRnVPMtx77yqo+eCDi8btqDT/VksaJD6uvqP15d+tr7iTr
1hGrDLsZrEK/BWU4A8mZRogYLqBR+VbVr6f4RCf3JWWlwSVi4SE6KmawUrViXbYIuvWEQ67caekP
uQeUzHpjWl9WP2fBWQg7KnZo/hVQCZt9p1E7QMkCTn6NKnoHNGGvn1NQ0Z2WHW2SDXBp4EE+WX3M
GSzgkSj9OYSI5t+8KrBRuEP6slTZPRmA2UTy6zCWUlhb20sP5LW4ZNZkdk99Cd4x+mm5kPA3PXrY
gLGSHtKiOOA5ifQPwqaLlE2Guy61G5e4nghiikMpqnDeRM21Mrg8kl/MzdC8S87ERwG7Xa1TaKUF
NTsTHt7FNOinimekNWayOYm0VSqLap3XnthlbTdeEcA6fu4NxC+AU4ndx2cz9eJdDRZi6r4x3uvW
ZxB+TdDCZpFgogPH9HYj8IkWMGdS+SoclUrLDrpgkqh7/NEo3vzjDnXkR5N6ZGJio2BpFt5q8zMe
SH3navpeIjUt45kbboU4D5UG5y0g+6vihcjsE14juxzW1ex1zKCrYt1c22r7z5nw2yKgb8Ka6/gU
lauqBoFQ8zVpsdREdCTJZzZ0vxCN4Y98GVRiaB5ERaP+aUntuwHPykIoIQeT/iyEBmkbpnyb6O4q
o4fJ5nPLIcMBYUzDqtLGTTKkXwrk3smwEAencR0l8Ef7+h1qvx/kVFikxY70667XW3MRxRaKan7I
6QyLk4sRtegwmOSLZ/bmTtZNjDbNSlp39IqGhV+TckNxFqbN7U1hWUGuA8oXfw5Xptzxpectw3gy
VixM6Is0rmzzdj3cxQFdyDZUH3/7Lh6ct8EJ8RvECjtj/aTk9ERl256OAK6w35Ug2uuNCyfVeJSG
A/nNTRuN+9azVnbVf0uE4iGRh9HNL1IMf92eRexrJdJXO5cQQ6ks6rEhDNgCmAzy6LvDB0rNkAUN
IuaqaUIaFc6wjtrn4Lq+Bc4aHwYqsrVuCGsvSOgd2byTrDLm/ZAHjwmEvhyY8GAftbqfOe4mjPQV
v9YZ+rNpqrcWRy/duLtKITuoZ1fm8rPG5cGqvs0G08bofNXwyBZDTjSh7ZngIhDDwDKbPME0RkjJ
1c4yTK6lk2zyeoTu0MKisYHPREbzJO28mWheMHnRzVFuVAC7av5VxuWXPsH6nO+jvYOY1ECjGcjR
wZ7bRIH6PphYQBy7BltKUsVVjhZnMLV0B4dOP7zl7bGNO+2EfYK9dwP9osrMt0Jx73WtnWpy9oeZ
/GOV0PVSqMDAm2XsSL6UCr/KFvt7rL3lQshDFkXUhVjrMUX/7Llwd0a4Admr81lL360Qapitv+SQ
tF+LCvUnesCltfddxryotyyRooklXebB/XK5iCld4oI0k1wGyKVPHa6pDOVg4wlrHZVzj2hxk+0u
13dokEtL9YkEQmfD1+ZdBxRA2GGPRJX8Gba8mYrxagR6tK/7uDkWRXXKDCLvdIINM1TVWooEAo7p
mQRMiZeExiqN+apmxxz9hnqFFxu6vNaPu15z2Pyb9LtIoolYwvj/rvs3C/gu2Ak/iJOrMX4bkKGk
qWyGzCHcTKezA8DMyftNlhGmG+xdLd7lewzGQpwy6q9DZUmE1ConalpZrXlLdjpjtQctsdGbN7CJ
svNWzVDjeUt8F5tR2J7G7iNpxSZkAMscdaNbrJkTCne0D3focHMxQXyOjIbCtHs86sPNUInsTupq
trXJzFnCD/Z7pF8ukQGj5yrOK/vY5glbiXDcjpnusaAnU2GDPvOC/KdlI5EJWDHYQbJ9XYFmmBJG
Qim/FN15zQIVHA9Ro3EG1TY4wgfW4GtzDM8F/SF2MexDCVWnIM06pScFugnqXObuyzH90TBkro1a
5Vmx43NRy48qGKkeKqyzzfu2F47iLvXaGtb54K3yVjv2WXJ2HeMyCutGvuMRBlRAgGx2cAAV5cTi
Gy6vHtS0vCQEweH55cmHzqRde75tSt8ksUOOzqI/UKqY0m1qTSdgzkRFogxgrbPFgHWaL5/BOS2/
S3kEZaaVDTSf2ZvF2fOeRcz65A/HmPSA22yoObuV7Mk4zIk13M0G6iC1EKD/oaSsZe+B/H2I2RhX
/FPb4CUNSSPYyiq1dTDPXF61cVWi3dG2tSaksWzMCcxtsbbru6qIk8d+r9HMZ8WpOsb5KUUtW1Y9
o1f5MwDrR+Gk1etSdgelc19iwDFegjbffkMCXzJl0E4JsH5i2dlU2F7f59RyFt5s5VJ0g69SdqgS
Yg3pa/OmiHOVAoOORd7TUxXaHsSyRyHXY5udoIChNHJwvk5TvlYbXxCPEdg/STjq1X3mMggwRiXe
NTUkXs/fSvWxqYS+Y8xCOaCFKdqODBWCkDYjPn9GQOkEIz8wR34CxDARUWC2NJOysidkCLFN6Zzo
eUhYfgIB3rbcvZzNkAqslmvRrmnp6HBQ9TEbDkZ04TzD+lizWPq/DWbG2RvbQk13yRyM8XrK0sWl
6rKX0D6h9LN/kEdXFVvcz+tosv2QdWWV7TrTuXdOvcSVubZZ1wZIb3mUsxZR/Kb+iEf2gthDa/sv
p3WVwNyyKdiYTSrpojyd9mzO1iTcT2yKKKin2nZF7IqQGOkYZe6Re2E+RqUqjiYhTSYvwCExV7eJ
bIsMuFryf1lVNxrqNm1fnctEwxmckGfgyzhp95S+JjwbXb2iAQ9r24wPisRLQgJpigkz448wagj0
eB28UzJd6MIiwGGdGntcyyLl7c4gf0BmKmYxwvCdsl/PsnRKhs31NilsZQFmTFLZUgvCxWx9Ony1
UT0LndFem1L6EcTWSyzKMsBKrfSwpTkKI3kV9ADzhXZUSvy7HJy/WcrIUCXnzHIp81aO3DSIowAY
99Yyw4Sgh3sm1YGcjII3Lgucp8ciDWIS0ASh8Y/5leuYjgy3vKTk8VQXJ0lN/ZbUVh4ey0RQvRuG
q6q4oHxveblcTTumgukCvHgs8FeXXHkDJ1GP4H153QRzQJGwrhvDtZQEqVRX/Jl69FOl003xeNIm
jVV15bDx2FqJ+4+k5BGal7eJlOg1IOiKL/mdSN5LRzv2pJU77ArLIUEwUBJr3w9SbE1ZX2lxOlYR
K3Ye/bCzZxS6vEm8N7R8PMlu0nLqKHyQR7deTRpRR0KguorVNjaJY3U6hM6KYsZuYuUJNtD10nso
8EZ6+ZvXfXrZO7V5Cw2vSeoh/vVHvtYbIDR27XKuy6UFoxeI5HuaOOua9aQevUowIRiAT3jQZiuZ
o1xa9g5bPdKrdabiMx1bWpYCuDkozYEUByoIHpmLrqCKUqya+sdo23wve8ZGon0JdRNcyWDDJtN3
Z5p88WKzRVJMrunk/kbNqzVVJBpt5TbNDdTOV6Ue6xLXJA0f8fiLqZ8n3pzvbspKOLWvGfqrLhGh
3eoTWNM6NeutyQoCUhqbuJ/BMZ5ZnvrWlLFx6JNN6f31pM/46jcMmFTOhEAbgGgHKas6ksQddlkW
fSfEdbopMm+r0fw0aoOv9c491cLvsTukSaBu8YjtgbJSTsitMhsyn5x+NsYv7IFYCON1dPvwCP3U
2cbeeFHUlOhQ0IYHGoDgqqR7EsBc7VU+YUO/dTvTd2TwFJ5irlL+ZLPgejaHQQ1MNa1i537JJ4K1
pv7ge/seDiA/3EBDMe2VS9VwK6Mm8tI05pKRCKUkOvRlcyiKCShIL64RQW26kqoTV4ydnpe3GvAr
OJBhIWW+zV31QzFMrs3aDxjWYhG0EfZ18a7O+kkG+NTSDm4kX+LUgIQGwazfhaF+H9pxG6mjb9TV
Ji5xBEw6Hqf4gO15ASFn5eCxwS/1UYz1W19na5A8KulvqlKH6tFOxc4weMYM7Uc0je80xpP/MPm0
xUYL7TXLxhU7vb1ks7PQdMwtpV3ivXTqb73vsgOW2FvjqWu3YrwJop2rxp9wOyzAQdaDmfloT79U
iAQrVxEvZHpetDSgTdsyLvxafTtRV/HUHScMoJuUDYZKqntmDnEcG+yU+qFUX9icHzSrWFqJdxRR
9QF5iWCfBbKvYIaIMsRR56XJNYIo9ktVdeAzJXaHWX4FP0HBt+fVKcPyrlcwgFBcf51gX6HK3OKU
jnE4E86AbBmmv4tJb/zCxPsJzgBNaMOUfcYWjFNLGofQ5etqWVB7PbZvdmdc87w86pbnJzHVVWJN
k8NCqK8jNumuAW2o8+vnwqhGK920161Z3UtV3KaqPw+smE0uzo0X3Owa/pTNiMf9KKQmgzpSMx62
FBwvaw2cPR24BsPYUBFKFN+YpLruMXMdJ5tKLR0+5lxynlpfLgnuhouiMTZLY+IHaL0ZKEA5grCh
hOz2KVPqTkZ7TCpSe3a48iKQJgbNMEq0lyYvJH/LHg8FUFEzeHahevaAekmOj1Q/ug5LPJpnYF7E
1k6y1K2MYcc8czFG49iYPK9CbUA9IOmhKCVi3eaV75Icrpz4hSL7pVIKv4HEJ3rjURkulgLzFuEk
jwZ1F0fPBEfckq9B4+xjJpFKxZFA4Cko/tWNdZ5Qg8Z5jLTNW4FetdamchePr1ls7iBjOf5YWFtT
+6bR2QJ5jhZnuXJPEVlM63AYmvamMKwDOOtHl8nZVsqKsuiiR4bpnJhwfFVCykGTq+qmHwlzQReV
d71v3ulqP2o2Rc9VO2XXaSQGMQS3kXUL/WRbN/AeYapQVo2sMGKZjUx1Hd6DAYNSwurFHMXryMp3
nbDYD5SDaH/URtkE3TuGo81cI6NFil8G7samqLQFbE4t9yqPpd8KUk24f6ep+XLymiRn1+x5qxF5
4mrLXfpgJx3divQ61254KOau+lDfj6YVHAIA6Au7at69xqYfCQ0yp0Krn+iQ4i/pBHNHY2x6imff
s9bdt81cJ57CWJcDcxuQ6l2l0k4jqHVVhuc0S6byxyPg4nETst3kGGRY/6r0kOfWrfaifSezW/Qa
dfHBC96qgS4chYRLSNhqmAGZ5thzpe71n8bDvkA0C6408LOiB6dCOLSiHbtguiZdNVnUxgc8UkSi
PQyTdCisq2E8MWbWGKsxo7H3czZFqyjwWdwnz0gaXEyN6aDCs7UOrGbdwopcODrSVEMPdmnpu0bT
/CIu5gAFZJhuCteeU9+pZUILS/FDdr89EVhqWafDaHl7mXQ8wK2xJ4X8PbrhT14lK0MBGetw4jW6
DTwV+wn+WSZHnH9wRnIqPrwsOnnUfueuZSLe8nF3nSM/E/YbwX2Y25cMrV2ZOHjoRHnXdByKk51J
ZmWs7NkEG6BKuS2n7Q5E9pmZDk+ZvcRuuyw0sc3zeBZDeAzBfxggmA3dhJujhcPaqeqVTjRlbRjc
9lj+Ep9u9lZjDze3qp9OPDxTF3tEPK2ZEGBX5rjhA5lxb6M3fR2Y0yPAWOnQJ6UPWABtw/rm+/Hs
QINZ1edgg/EMuHzlchMnkR9HPYW1zqIkHrgclewbG/wM8NsYrrJ2WqihblJxyEg20W70K3ACsm37
KMryxaK+yQ1C7NkRr8nIMO69FKyaYfsjlDGnVKZ+NGzvFigheCV/CO/RPs/TvZd5J2kScGKcDPTm
OlqoZ1DtkGGela2fx/QhHdA4DWI/lR9ayajf0TnQV5uxUQ8aa+Cxjp9V/xQOfUrDLnStS2+FG69I
Xl1lBA0BLddUJM2Q2ks7aC/Ud/nSiBxWv/XGnQGv4bdlnqJS45L6l1CKHmfCH/S/NN+POLhtl626
yeqkfyrYBARrpz6jTQ0gEdf0mpu9DcoXaiiiEPJUMcXg81NzmagCb67xAKH6THU4s7l31NnN0CN0
Sk1s3G3NmiKq4Uwk7bkeNUJIwWuY3eze2dHkvuLA3EUy+C0TrA6OtjJa9mNGeuf2jyEneZCDBqsU
Z8NS6UhJsHPx81rgdVJPmrT9lKBQd4Xxuq+T4W/hvhAYxQc22m8K8lAvSnAjWBvSzjoCjOlRy8oX
qRrbgHtYaZUP1azo6Im3Q23dbS0FlY9TE3YTCYl6wtBtb5vGQbcgAD47afJVRoDO1IzD3OCwKLRv
1zBwPWeYiSLwSY0GD5T2vskyj5qbHMJcIzqVv4Y9AgUQlzP7/Tc006MtrS+QxLMHft006i1Q83Uf
IaFy4+aDs9UaSHv06mBWycJVjuLDmbrGGr7hqnsKA8HRiaPMcH4ijevlUKR3NaBSTh92pIu2YBA0
qXw5MU8THyYe+JfekfvWRuLtWVXwamjFKyojD372iOuQsT+I1gbXiZCbGd3wG43u9az/yKLxOxW+
Pml85eroB+FmJ43sxPj/TwTcAWLaJMj1I8o2wUNq5bWrGzqX5L8umU6GZdxGzIOYMvxKVx4gelZt
ovhqRU2iUx70YVrm2ocREhiqXdB0WrEP59IuN+y2ge5qmDTrbxzBXxg1NpZguWcRB1BiLrtKZ9xQ
TnRR7cM4+4SfPC3atL4PKYcZ9JdF2hd/IUXoQZX9mW75zx3EhxkQW5TSIYLBp1yG56RnDSJvlBKz
V2LBFRM7zEPUe+IeOpmkWTrPtW0bI8xG5VsO5i/Oevyz/J6Qe/OCpsWSboE+UbYKeYJVUmi+YscY
HCRvjetp5ybsAcvb3warJNnNRupSvSv4L0SD8JIGR9PR3wOzlcji40eclseRBSCVaLD0ccNhiWS9
7RtJAznDWMQcN4S8lz0nTILwBuFi8N7yctiT8SOjy+U3o4ZokcIq1C3cbppDckyPrs5s4MV7KfgZ
Gwbuk7lcNHR4rxClWSeURBjHR8bEF1Fy3nH2hL+6w3a43Au+Dn38NSGBAr2JNnjywgVVdEBmXUqF
dGH8OjayuqXmoAvunlapq94AV0XPC1HvBaCUFb7/I7rAK7LgUtDDSmyL6Bgddi7yoFJuelV+1XAh
Gm+bh8pCybKtimhSVsrV6V06eRO/zsY166Nb6uRP/Bv3lOrEYiRm1hf41otNya5NmA1XaQdueVnf
RJpeNWV8o+JBVM2ylfUpGZJd7PyQrtxX9HhWZpSt9XmlVHJah8odB8x2KomQRRH9UaNVY5MXvhPo
H3XEM4XCQJWascZCmC603DrUztYqqx9SKzRj0+pFEdgX96o7WM9y3YTzUG3JpfCCHyHCbQLzeGp/
JfaCVV94GoM1ypVX82aS7PIK7ynj7jRG2XLoSpo+bTiaTRz84iVeau30QSHxl0RWsypWP7jGr2ST
BVlvaFZr08DCZRgnQk3HeHT/HGQLcpoYZ+3AOzjFa8E0XNO1UVsejBW3fpVUdOGfXurus1I/2siY
N2G8nDzKoVNupae/67aFV53VrZIW68YarlFvvRCQ36ceNpiRTgPYTQsTxSJsIuhs4zNoIV3orJEJ
vUxm+RwsbHVSBwNLPQkW3Jr4zhSwmBrch87kQ07dea9ZXEDAxAAa//81/W3GnwIaLRCji0ffAIfV
l544myjNGELLsxsXa4wSO9DkJA3DLaMbYDXMau2ThNmtctBrjGzcu9J9hsYzUJIXb3Kod8Hn3LAl
tMpvt2IHhv0z1yHwsJB10HKYpPvNUB+9rL+blGh1bukXOacj5Wu5qJctq71CDx6UPi6IFt/dpDkR
aSeiInkNDLxYQtmEjRLg4cLuq6nHyQjPIsPrqMQMR4StjWusM5qZFYpwANSwXIYm9nzytdtcSfeF
nRjEStJPVfmMka5rK/dj44vd3mHo+5WL7oH5aJ95pFBDkx+4uNoC25PhvMxjmKkuapzinjO9ISwL
gcA9JTvAKBdinHtgq4eK3rSU03Od8WWLneJcRezp3FZ+x8DNIzrVx1Q+Yn6zUo2WdmXfHZc/IR5p
IXmlOoE8xFJljSgsbBAK/FSdf2nL/GV/CQ+vcjdEaYke5tBLupHtRoYhGxinMEEJuQtiJgTjGqzl
GS3YcC3J73nc8hNaC7S7YtDnrD9KvmyYYlY1+ZcsQ7rVx2QXTbM8ikGP5pgxcz8aiOph0d5Ih29K
8J1BooSrIkxWcUbkpzlnRYYik7CYZO8zeeDcoAZf1bZa9+S5I5TngEYOkFkpLMYMcs0j65OdpnO3
L8cH0c7vpgCEjHE3GeKXSWuuZbjnzEWpzy8qao9tAviRAGAsF/uPh4qOL06DT+FFu5pAYoDVwJok
zxIsYWLA6ibN81eL8AirP6Se4KSQT5BxTiaajLYp933p3TrtKqeLaenbuSVAx0elnFoPmpmyFBC8
BSRZZ0YUQHQ0MVcYAoNvRmB5dFmMCt/WagLFzpfQDQ6Ma1yJp2Wo7+2EQmwHrV9XH1EWLMbZnGpW
Lfpnf4QgsGc+oYchcbbJkD0MZOzW7m5tsNfKi5XrN6uhbVt1VmK2iEdE6nU8lDq/Z3fatHl7HgSu
B+usGPYOAMkPa+ZN3iCxM5KbGEdoiN/HdXepK65DE4QLyPGF+IMNTZaBRUZejcfEqDbmvEPNwget
lKXRk+fmUm4MOtBv5LXlqDo+S7qvUrXpoMb77KhHJoR7TChypid9uQzQGotOGb9PIG7bCr23HUJv
NhJ/YYDUuKkt+6Y7Y8uNlllio5iSsxiVVR0VwI6ijaayhBi7dZGVqzlZJiVth6qt+qYFM7wyYySz
8Da1zikb8rlX/UMD1qmI/hAE2kPhCuqF5xiobQptPht/WmG+S8s6QjZbJSFEoDa1Xmudz34mwGiw
EyHd53PsbFsXY7wdHArahapnxVHRBpTadBACHZbcunHoYNg3UiHEaG5BbrtgM7yn0cR8bevDyKgR
lcaauMeWPvhYxQ4SjMkmxKii50Cy6n+1qbx5BluYlEEFqqhtTtuWqxdN7zNOFaKJECc+1suG7gwC
OA3QsvHZgFI28/FSoV8ovDSRnr9kHIilVHapV7E/63ZR0CFCMz9VPVx8N7CvOmJmEKKtArzjcwat
GteG0qxNNwsQMfDIDHQ4hLDwBxIr3HVJsWvDtsfYkMX2te+uhUbYI5UeAml2FHwYDUlEfm53wQ5r
9jyGxUhFZvZFmvJ9GqmxnBdMKVrRWEw8Ubb5abc5cWY/L+klh/TKsJ2wkR0rDT08LE5SUY6uGdJK
8iHCd49WqDLJvzx9pkC0BwGeOVZ1v0ai5hs1fRe29jJKbzPkgJnDZakdg77b5MidGQzx2HZ/hUom
lkRbtChc7RrLCSO9RFYRFC5TpaU7WbSkgphkQe2deUQouyglO3rjE5CssQwqXARJtA1U0G1FarEo
tuJ1ylo9vHNr2IiMObcMLqCQtxFX1zTUGBg1955FuQ9hL8DJy7E+40KUEZVKoiW95UNybQIS87iN
CDdUpNN1+YPmOfOCweWw+Z0/wOBYT67itwjASmSeaIrcEz/Z4y/dutgHoqzlEa4vgfuHbw0BnC5K
mPQG4t3IcOU2i7glwGZSJUo4gruq+k8bcfUH8VE0Ji+Dx70/3Kram2sOBG3wTyU+Ui7OIsxR2TKg
YVpPZ0NmeBmQ2WusAwsK+16T2l4xgVniNeKPnspjkv3kwdNJtqw3/mJGpiIt7ypzbzwXAOWFnwz5
izpdklHu0y76VRRjieF02bfNe2iKPQlPfcQRUxQWWBKVmWQ2GBbqK0iQS1p65zRNVoNZPd2a0k0O
QUXBWh7qn+Eo1rzzx9agsTj+COV+IOcZcMTRs85G9RQl1jIfHw6jUo5+hIrf+axJGAG7xUiCoyuV
5S0m747PbYnAsfa6dG9D2Itz89CErBSk3I+4pumE2cUAz+j93AfBX5aDcG1z7FK/cxNWHt4c8W9A
OrWyeJEQpre0PTVeVxrlL6pY63a5DYN/XttyzAIPmzh75caA4Jp8OV66FrxWaC6hDXecN0lPNP68
u9l9KKOyDIXc1nxhRPlpZCrgn5sW1U+Q4Myb1ouSEuRLt4mkrwnGpKZlvKGm5XG583YGbpJF1Ktn
GatYmfN1ofLtMjOnvyQDWWmDuviOKmS2WUcJFdspupUqiLDFZ36IgBzwHHmfLDDO+fCqpqeQI1mZ
I8G8GXZ6px4bvbvnZoKCBVIyoY0URME26R/zVxC6HpTJcWlQtuZkvxzwhCgGcGr9v7wsfIVVb0fZ
kz7gD6Bmt0wfRnVxEhKt/2L2nbox4FY5lMWt4eqdqN+uvQV1sIzMe2MVvgYVnLORAeZhB9cEgzmn
E4zTcmVHz95EFxpfmLl1NrGiBpjHKYQtVhfIA3gZDZGnm6xXmY4ici80qn1jLvwIW5u/Uri+Htt3
zptlc5UW+/M4ITefVeNbUnT/dFt3FsRW2hX4k2zpolpsjeyHmxe1KyAIc9QIfK3s2ZrmU+8S69kP
7hlqgd8RaTs6PeHBvlXPUVle67a0F15Yv4tubnyzcpcC3PFXq8MBmzEpsSD26F0kywbaZudaL2lr
BXcSGXP7Oz9bXTU/pmz6SwDNRErDH0hTTCBJKaE8Rr4odGwdTlFSsgEi2gVUp44WNc+6Zu8GBDIE
le5HJWQOnFOVW6e8wROqLnn2YNs+blhRYpithUpfmsxhKzwtPq5j8N3zAYRaUTo/aNPl9Cm6rVL/
6Sklsrse+3XuPXVMiiNNyUmQU2oDchb5IvCcRaH+y/T3diw2qGVC5cJULG1vJ2ywYekG6ohVfU18
+KlGhJAKsJ41O9VraweUzrTBQMVKGDop9d8YG/mxh/YhtN5JJ7rJVk8gcdQvNnyJABGyvPY8zYqh
7EbL3Wi6D5+S936fVUtgKMuoweNUbgjzMihdRY86+CK52NfWH55iM2F1Tyzc7p44RT18riAm9HRa
TngkzGdBwM8OdqIArBRCguhhDeM/F38J9hDAlj7h0aUFx1ZpNzXYgxTPXF6xypI8t39DEa5mhpm9
NSPecnUjHGZcfHACZ/Z8ow35HGPzGby/pD/p0ZM6cQ6FfRX9NuKi1O7KpJeHQqvunqIGkynZIxkl
HiZADSiAG/DP9gjEoaYtJWBzWE704hkYFFQEmEPY71y+v5Q8kV5Z9fKUELJpKX5ozu0EpPuv1g7e
Xzdy4dX2vClLJdmV1XteCSxY8bFgkwdv9tCIM9xHUN9vFBKq+lxG3fEVBWlU01HJu4UUyV0deH9H
0d0bQLyFU30IspzKuMqzo8fYbcb1pkG3t6JuhdiynL0EGptqm6tuad+qGn0D67hYqGj+enjOgnNb
eQCDP0AeAIWhjrzEK/FLxtBtMWlzadETPEHVsvn6/8lBzAh6koVq6Ws5U4M7B8q3dt3h7TIWZbOm
C2lFoLNH6mxKgvPazbY+Q+muetP3YI/N9ag2B5I3vXCRAJNXGUdb8037mt5N0oi1wKDDADIlewBH
ZBPg0bvLpE12Cqc0y0OP8DHhK3bk0HLYMeLrsvD57dWJsDc/mpxozUh6W054D4D064m+cvjRpOW7
PQd4g4c3IP4ipIXMo0n5VuoD9vPPjBIljzFRRNfIORaqPDqSO1zNt1JZRt1Hw0/Z5JDS+UhV/HdP
Vq91rqFF0rWE9OUsWlXuXMxERfWGzQ/NxW3OHQ7y3PrCKRConBA1U2cPSSwm5UvAI4UB0de+jqIf
95vY9gOmyNrcyoqFEx4YLomg14jY0ZHAkNM/A8AEAo5aXv0WZbvLiBn01ifMY3wv295KtuFEiQqo
4AHj6IzEdljVGlxHCraf8wNjrlwbqZgCTlZMxGqXsfXl8FOrqPSrxi9V8C813WjYWYAzEJLGSPPZ
cSYPCc9M9w+bJk4TLLgsmdgDgcJdU5HJS43Xmk2lzhrVaFNwLCAQRxBFzd7pQC6yx58GjFVzd9e4
di2u13xJYt7hucwuY8E8MqURKtIRpSO6CzzcbV75KKPiIbT5uSZWahUMIVqqLrsC+x/bGt7r/yg7
j+XImSxLv0pZrQs1DuEQY129YGjNIBlUGxgltHTop58PWW1jXb3omTbLXyQzSQYDgLvfe8/5DmkR
VqI95SFIIUJFGLC7Ic0ro/1sNBsgyDjd9wYNw2I50b8sGe6UbQHk/VHC82IcseZ4F9XEY5b4UCof
Rj1+pQWBkSQKxFh1clC+hVfPnUgarn6IxIAc23Ydk8BBaygzN1WcYIniB2VKsNTSXZ9H2qYKgnsr
ykl6JLNooOUTBnm+Qo/dv5BojeFTfRVpybldq8plkcjoHLXi2X/0S7NltBGL5wAWuo+k/6mlzDpI
p3s0USP3IAdnmEps07m0mfCimkUcIOueA+tLIkMUwQDpJdkm2JQy9NzdpAH2O+rxJe8sRPnOxuTC
tszgqPloFZWL0R1WUKt2EwMrFhOkkN0hBNHcvbYYGX3jbBbfOOPuglPrP6NE3wtChZxJ7Xy6OCba
MLa6FYEo052ObVBIQpJ0yCCZEybHP/8ilAD1ekeiFwWczpTcM/Efi8L6TYpeLXMbhXAg6hCyof5J
2Fq3lhUjpMCHgCR770HYRNiPUf3tUfLdtWRXDrrRXefjGeOBTRx0YmE2kDM0MoIrw0PwCpp+bVbh
vWMSXdzGb4mNzqK0MDpivsPB3JorbuP2lHl0kJxas95j6FV1xIkHVvmAHSQopvKxJm2E+ItscPA9
NWB4g/uRgCtb1DyADd1NZ8QtQNigIqIL3dTIYqGycdEXErBhh91xyl/CyX/tm/FIDtN3z+37rOHd
hCIXbEY7jQ5aWd7HibJenKrPVpaWHKEjcRrY9NxPMQIfPP9gCWek5TilSJ33bYstSODcUkuFVItn
2DPHQ2IRZWGyIhfhqZkqUsfG+4pzubS4du1RF0DaUJKK0H0FfqNj09Ehq2ftwpfy8ZfR1llMD3We
nPIscGE7qs/RPwBRfm/Gbl2l/jU021MuuZZVyrCRQNbc9X5Q7jR3AWK7IjGPlRnaM+bkkkrrGcPo
taKwm8MveuLxHP3UcWJo+KEIn2I0tLUGFNh4SQTkt1D0b0OnPg0ZI5VtCGsQCwurB8Zo5ApMYrhZ
g6w/GJ18zEMT6uOHQlRZVXy4Y+OnU6i0n9pqrx019oBXvMHxnrNjsE/TNf7J4g+teBjFQ9Sc/Tpa
p8JmIwt2evmUO58tCsPKJaWXRN0x3+FzMIPHClMDjr+lDGPwgsZCZSc9YTaBjroMEGIVDImQbZbL
0oxBocttJZNrxCaNcwrixS2lt0g85bIUzKdCJInkt/UbzngFi/wsencJ9VR0/5v22dR+ButlCnhR
AJBs8dogx4xzi+Lmm6d8X4QmcrV880waNGYefVPjJpF1dMvGmuTCft3533lSrUh0ofNFfNt87gcy
HyiSAOSuYrfL0/FsgkwgIstcW6n8IO3P1KlB2R8DFJBGiYIhoT3eJtN2YFvtR0y1IyAiCCXVSAis
EKuad3YanE2bMk2bhHyLnOGBjO2tbqGwqqT/VTT5nkzXp9iRd1V9YqC57NAulW78XBgHvaILSp1g
RWI5MHOsEPNVb6P/RlrfWyeGBTk+j7UPqcZlyIe5hy7RMr9muOVTk1iKJFpMNEJLy37oKMeZmcKg
vU4KWlzSVHsfA2qtP0dx/RpJ+Fw2LHMWbwcsRvXpkapdGPmlKuz9HAdXkHIbcGDVaHuZES5it6Wj
0HFocFAwB3iFESH0Dk33bh1Eu1DrLnECB28kOZniwrDONc0si7G8hcPTDc62YunS+1We4Kptl3Wg
PftMPoyq3BYUxCEAKs92lg56ipaIGaC+vaB7h1I6hbHTNuEpsq4yVzD1mTm1y5RfWnjpiaBi7Nrm
GrcKuFuFp081HKj0tw7HXKF6vB0b2dBsAqmp2NsN2b131riIN/Ap2La7Zeo5EHypSwwfpzDy3dy2
nhMuQE4ZK8kVn5ivW5q30KYRaS8JQyI+mRThlEnkEy6zjCzFWj1zxPe0kLfkkBmK26rZz/P3uGMI
adB+Jt8dP7WPO4GwJQ0fzPQ9jj9MM/fEDKH8OAm920a/v2Fs8snsBOoGg2AVZgzYC/OYISUtrUNI
LlCuc7MhI0m7chUG37LtV2NOZwwq1RjfWP/vlBucUIq/NfFjT86DjY4R78e9T81iG8N9S3fASuwr
vNeVFmK7s33M6ZzXx4KhK4qMmt2xJQuEVGgIYcnbLHtqhb6zHX81aOXRj/P72T6Z+NcSwmPBWtbX
+g4JLYEgoJ7ER56MfF9EukKbnqKO5WDq96D5XnWOQrGGZoIosUk468rINpDusZSrhwHCHHtKRVIT
7SbaJIoBlxnSsxOHWSUtws8BioDdUduE1ZUw9FU3Ausxr6QR3eFR2G0AEC69of0K8/pxPlrpCE4W
od/uKvw3ntaiDi+DO1T3SwOo/oD5PwcFoMUHA7luE7g7FhfuG4CJms9nZzz/3QGGzknxDOewCJ3w
UEjEQZBRCtfaZZUkNcBbUGPWbf2rIRiMG3VIDP1RUQuM/inILy4k10GkH4T7rK3vIbxYqtm5Q3vO
c1iH2JMwkvY8cXA1mNmgCzPGnZDag9UNB+ZsR4W5IlUVRDEw+T6hhnlV7HLiwn1xcXTr0ggKWrIE
xfBoTuARks79CSlio/bFluTHAd2DDXXDR7GNEEo0aj3QGJUUkeRHalYJ74nJpfZATy/3zDWZB7e4
H7f9V2E6GwcDEDbcnW14vNXJuFU2mEinfms9ejET05rnQWw9apLMqg6hXkDjMNdRfY0H9yUei1Nl
Eu4zXx+4yJa7l+6zz7Fy0KeLMztl5pkOj4dLf4upSa41F83tl6n7GhYba/pJx2zdMa2wQyAMcfYT
t/mTyc2v4W7gweOovhMCSgra6BDETTKqzShIzXHavd4g0Gq0L5iq9wCVSG54JNd4a1v9Xm/R0IDB
1Lto21mIarv03KSEPzCMDpCtYgA5FfQp7QJVLlPvmPenWpuh9hT2AIhkt+ksAzsYliArRZYfLvT8
PiPXt1LpGgsScy74CHudTcD8CfoZL3FnUpqTI75K4hseQtd0tkkJoQiPCpknT17vbVRXnbvyy63p
ZIU8+pQHFbydLtkZ9L8CTrRm89CU1QV4M9Vou7IVTBRdJ5dvvGR6/NpNl5pGfWH81O0tCW14Ncms
Q2BN3RhhuW+sBm5ciUZhQCDLfo2eVySkhlKXJGXwHZBm6HP48bLpJZjOBLX9yHoN+HpDAgbqsGdJ
CohnoFj+RKABQMi/n9IW3LP/HUM/Keq3nCwKpm/Yk0P0iF2UX0L4pAc69NsmyBZxhe5+TSGV44GO
SrJar8ClAKwyrkF9ZARvzjgXXMHK/tSSZtMC/RHoyoK03ciI762/c+R7rzijY3zE4AM9HO9jTqsz
ox9KH5uZH1vRuZho+pKfgXIvsxqa2+8JwahW9m4U+Epj50U4kDTH19r/Ubm+JO8VTNrWU59JOWy0
lkO1EA+cUnUGTXC4d479glBrXReM+T00xBx7i+RY1NfJSR80+7F3tQ/Nvk+HdsXg/i5oEcY4v0ku
j5Bq7nBXllXwkSOTNUhTF6UGTBiwttbfjSxS/vRrsM0P6U4OaHeA9nDc3lTW7xhquE61nY2NLjNu
ZvEEsBKKn4YS1gfPyLAWtCNMIuSFZHNRh8JdQ30er+fxfIcTxKvOs83N1vWVyWIWol1Oyf1zR3h0
Kv4IDWj0Wf+QESpELjTwxXCrlWu/Z6QwYq+zH9WfpOB7M5XX2beUk+4eMXMfQEKIQq1lVG3BwOyH
H78EVNkC3ogGtQywJLSyXgpkdHcMI+HOWGukXLskELT6+q8IUAa1Hl7k2ktQFoIohyi4jbuTsHb1
jUGLxgE03XZXXqk/icNwHnAFO/F9lF4RgiM/1SpJO+bZDy9xBwjvW9BxC9b0bHvvKewu07Tpk2MU
4ndbOu9eMcO43gqEeW3N3NOoVlrNSreHXrgzWWnsX2Pw1hbzdQuCv2LHcsdjp7cLG8Ryp7i3LmE0
D+s9ItdoSA3JkenlWMeHyvI24PcOrqKfJL+RA3DzoL/3OB5o5l1X05RU9pVnivNxx3MVbkgXoEGj
Llb3m5MeV5sniz0NJha1h3kL9bC76+sLkQpNoA4OG3o1YJXtF4Z2acJyPTTa2T3Ezc0G4pEYt4C+
5pg5O7T6TrYHuLgk4pPR0aFm5JgxEnXPDd99qIcvovaIuQkNdSmG9yyAc6YNwRmZRE48Wryw25rQ
wT4+dIS77aOwJSsaEC/bgp9B7+LU7iBIGFO5EihYunFsngNeCd5a2vOQoUYSzGgNwQlCx5HEmbHV
+/yJDBjtIKpoSdRzfpkCJa6o6pak48LewHKzkjFxMkGiQ0q0XOKvRvojSod2leASJ5/SKtCvLDQv
X3kKBXeWSvz+sLFGwFs3UW7wvJLDPIN2lOsY+0EPzq0NfmyA0saSrVnRMgyqDwJzZ9Zs9mro/rRW
cgdbJ1r7ofnLTOijbfP4lEOlZsEP9gI8+tGHpMjwzqNqBLiOumEfAfg6NODTkIiX5SnUZEYOhUoZ
61Dmmn4XvEirgwUIl2jz57fKATkWeSXK0PlP8QZs9Xg0H8huyJ7Qtduc7BXima+4QAugd/F4Af1k
H5LGQhOt5Tw/kj6YnCM7nCa/JtQpO3wxwt2Hemlf3AQaV9NM8TqXZNhbdqEvp2ZyN8Xo0cHIXXmg
BfwdWSP0ONN910lp4HjVuythCu2gyhAIYkJ2XUUaBXwxPYaFUsnPvk7FgdCj6eAV7W8OKHOtWpEt
Wz1GPDr1uDyhNeH+8oZtXVJFjMaktv3ILG/wOrn1nOzeG8aKbyphlLqBv+4kSP62QpEy5wh7MxSg
68oK1W1NOJ2KS5wOpUPnxdT2adtq/IDdtTaHYj3nPEchgMdw7s0JF7Rq2ozGPkhze1uDo0syzT44
eBfGFnJy4chDhkyW21DdV3lYYPbFP8l5FPRM1F+ADrv7pqb77ZM6xtnDsDZZGETHMDrLftIPRfsc
EXB9BMFotBGqGdNs8bfSJ9NzoNiOHtF38Cekb21V7fJgC00ONxBmo7WVq3cv6sCrsuHaMdhIcs1J
sra5sQWzyPupvfLGyYOoF0MU1buJGxhCJ0R9g0wrA9UT+ZryJMUvfBMWsaJ8Q2Y+oYDR7hXwTY6A
AZO91nC3k8M2hDnoNGHambR1ovtfgyjhYDbUkmHZ70MrYSkvi/cIqdWp1vytPtUZQcTFTz/SkUev
DTHIjw5q0Pa2g8nP9qtiFRvWisQtc0WpSltNS5NNk3V7trbHBiKO5sPMCAWjs7BLwgODPZg3YHA8
Yl3JpsPNmbTUteVstGlHD1XUZvJbf9tonNgL61BNErY9rjcm8RIVVuZzMhgQQoDrG6ZklhVCNQjr
dBfikcH21Z/wSWN4omaodnVKH8zK53Z7hNmwdzB2pJ7AIsIkfiyIJgTrJMToY325BMwqt44Bfidz
3pqZ4u3OFkZrqp6kVs0onc7cDJW6uSZmtjgrL9D9GBsUA6meRm4dZX5T0LF3nY1wkwbjpkhprxXg
F6sCjF5gndJWjNtS0kEyO0ixcODJTWAXJeGCtSqzmL9qAFKniVOR3QKJGACckk68ZvYGDnUMB7p2
OjLQCC15hSrTt/z6xeZAsxWhXPazETZqKfaSLJpDPRjdBkNxNtJZBMOSLMI2XDu90V66UHUXZMVf
Vh0nuwk0R5Abp6yG45J1Y4SVCpVXxJblpvcTN8MdOi2PpFFkvCqCK+gV7pc0WNGTUJ8rx4CjUkaY
TuZAqwY+xEjWnleH9Klus2ewbUw2sc1XYTOsXaPHf++EhHdo/YsRxjbM9kSsvfapjER1NsPox0qs
aCPwlqJq1ZylaiVAtoRGhSiAALTE2o8YV24J5kPP6aeloRW4TSP7wdMYoplzy6LxniNV2yvDar+r
tGMe3QnCdLaIX0kMTnS5FEjH8gz/PqiyaD2Q+sHZyePxzVptJVLtm8QG2gUGXkJgFRHKegQpahQA
YX2IbKPpvhptg10IyPjOt/HG0uq7i/caUK4jjfRl3TLA8XIgh1Zj3Mjmw5Xh9cOdFMO3HpkQ46Lc
Rs2d3yaKsJRGLVQjrlUe1BttOukZ5VpfItWD0oQLm9wfs/Ww4ZfQSf8w7fO2OpTh8OEqJ8U0TnlS
m8hXs9kcOhX9d98GxYlZc3GK9d8hGNy9rw/2ppyce31Ikr1jg7LV2vio1RV9IN1cjcDDiZyF5dsx
gONkjIu7HfsdNMjDSNPrWCFG8FGH+Eo8hrS+d16TLOoSg3sJqOfO+sS85N7N93jl99+Jpn+RIrs3
A/DCrrLL3cSMOkErFCTyEemHTOCThw5mIFsbHxCVWVeveh8DY0sfz8L8CfMtGKjZ2lAnM9KoVzix
eqiPBGdXs3k9GNia2myjm40N7E7suWZi5Yk8Xbr02ZuqOPtlhWqdzWXlMD43TGqXMGuJuYLHHPXI
gqGeWRQCdbcPbdgXGaI1ktG9dZB6sOEtDUc54BiT+FRyEgjWjZL+LrSL/XyTnycJtkujsYUqjXhl
94H0yWCroWhzSuD+BaGUTqodUYO+uU5Jazn1yFks0xOtyI7o6kvkyfRQ6T4DybGqMCyQ7lELWAna
iz1Y+ywvXOxWDntB0BCkiHt51NqVR34tyLmspKqtXQwiLZRNx6AML9A2eY5odqmHVrB5b0rHOlkF
OTUKxZrvlOfKJd7VdDmYsT8VSwZQGf34IFilWqntM3Lgpd7h9E1ZOSNttosVBnw8Rjn10LyHTfOb
SocTdG4BBM7VVoycLDQcSCuQ64kBjkx5ap8FqLT1QEUrj3rfysNwLUz7pwycl5hodP44XLDmuxtf
oHpLMx0XJ+NZXKRvae32h6lxHxDgkezdwRu1XQ/EuuRZajsbHyIKQK/i4w3jy9Et2TxxMlq+tO+q
ZABXAY0DnwpueddV1H9h9U1D6ZqkM0BpCOS2zbCuJVppwVxwSnqKOFxDCKRfI+yt2VNTZ0gkw6S/
79qy2YSJ8aTKRJ5yIhVA3CCEhZctaAkxY7xHl38CbW3e/IDJay8BILfK+oRJpe8Khbt8mALvNM0y
7J7iQXbGNi198yBR6cR8j2OJ8mRh8feJaxkb0m2x35FM8gyUMFtXMH9xpAUXUUF+nJKJS1PC0zXU
p/C01yDuONZAALSLqkYPQR+yroZ1ZeLfiBtEkfQtgEyTTuu7EVRhambVyeaBqcNOJxALC5O3D2MA
/GQBFxvKfdCzlI7LKrN7+MqDtq5dOcPbzKNAE8KktbmDGkMl7eg73kLEZw1jcieKgERmhK/bg4/j
NeHuAfaLAdC66PRP7qKU3FYIstlaTy91VVq32oXJVgBYjQwtXhF3jhdcvIdyGN5o3WukCixFgfys
Trtq3+SoJSzDeMYU8FhxrrxMSbSX1A5nwPhnJj/dmqPaDbU8SW4GOqxC8YrK0VlPNmoAwNxA82xH
8WjZzADUqTOL4ySxU4zgVxeOsHVq0dREFa3Rj/Un8x2m6scwvnTNYJ+a2GmWnN3LyvjOh0ycRkQM
umR8KUVwgh6hDhIil25XyK0LG+gHhUE0RCfHZfgoU++gC+3NH1DtUWTSS9RnQ4J3G1vynwu3h644
Jg+0eWhsiuro2D5cRHhxwNa9fRmIXadRt6BDbldGyk7UJ+ZhGJrkwqR1UWn+WwlZHT0OiZmw9Hro
VHedp6FzjlDLwWHzOo9uBal4985EYiY+u7e+97OjN15JJgzQkczBKA6dpoyCPE48Y2nVDc5ZLex2
ETnUFkgsdF5HzAJwfPTuDQP8boxSc6388TsXmtw40aEj5Sq3GOQ0rnnXSpuxet7+Eq+CpyWiy9Sh
881tJDtRi/KXywccwqiOGcxVvJN+v0jM+r13LQqMwgd0Frwb7nhj79woivGtPbJ29S1INLMh/M3I
I8TnDfxSo8Pg2qtSO9VMDfMhGWBc27u0HlmxEPUKd3q09cK7ZIOxBJfosIGPgHgbmvkAS4h84tQS
5DUiJrhWCHzTHYnOszYiegvbwLw4CJxKLQTYVuvjFu8ahBKzfy4bTJlEuqPFnHWOrj7s3Bjwbu5m
/ZaZxHcjaOgjEAFTHev2MsHco4fqgQkg0CRAkdueC40HP1NOc3T8dm1GvFzCB05Wa7SbqZUxal8P
CU1cjlst83VsnSYDE8mZj1uZ8DVhbvI2XpfGI2p3FCRoYO+SKvlEKM6EXvOImMu8Sy2Tx7BGpmqy
yCxDOyW6oBYgAwcIgIZTtxvXk9+GrGljhjn89so7EpzpkF+XLKvBmJaDTdwD3cxDYDblW4QmL/Gq
miIgLRABePeGpuGF3w0aJoemAQczkck01CgK6cQuI57nuyyfyVVJ+EvKEeySGJHS5MDsHXDj9r3a
OOjuKvLVy0E9i0Aj3acMr7aFNjEJLAbOaHYbZ+hfXEj7DRzYPmCeQhFEroWuBuxWYb9GK429N6+P
qkW/Ythqp0/2bw3BbRlMuNpp7JBE23VkWVKqDEN7N3iVsaKeQcYZH/qRvGQZFmegkD6QhQ2Z35hc
8GzidP8iu8uDZVgcuE/M9d8EmQVk/HTBKtQfdM05ltgTsc4tawxGS2dq0MVEe6tu+3XPKrktkJcp
KO3LYERICW+mWaJDHhbp5G3/VqSxAVTHmshu5RSuPA4VpQPEWoIpt9Hf4khtHNTSJNDm2kPpI0wp
IkUAofHk+Xa//Z8nvZ6ir7pQxW/zb//ra/jfX0U5ggUPm3//t3/5HRo6fv23f2XzU5w/sh/1X//S
v3xZ9e9//jj4KZYfzce//Gb1J6P12v7UZLOqNv3nS/iPv/n/+4d/+fnzVf4fSa+m/G+TXpnLftT/
mvI6f8Y/U14N9++2cAXpro7UDUM4/zfk1fi76ei6dAl5dyUIC5Jc/yPk1bL+buiObTmS/oEnIOn+
9S+qYFb5j79a+t8NyxC2Z1gWJzLHtv8nIa+8Ks6TY1Dku+9//NXhK3lCmA5aW0YklmPNCbBfHw9s
AOoff9X/lvVlmxtdixPRNt9d4T0kkYk9jHXnP70h9//8in/J2+yePIqGTzX5if7rtzL5ifC0Cksa
pmnbxOD+528FIm4s2x4t2qjAjGnUuP13EDFX0z0LqV75FWXDbzv66BNF/oPgByYRUr04lmjGvepe
q+NTOGeVxfhWF3qm0w8F6jbQk6ggoSJeH2sEalqJcx7BvU1rp4iRcdCrYDZmP9iKsFabVa+f4YeS
h0j0+quKmJ6BA2/Y3vO9D+Wp6sDTJw5cPb82X4biCo4U6yP17QSDbRqQ42TiiZH+FZj7odT0M1Th
Zmej/+AVt9/sYiALXGtdpoz78Us/kRH5ZXYDwxET7VhewH8rNXsb6EjSjJQk3BKFguHbN7ISYDO0
FPuprT/1RjDiB+pf86rbRC6DxZ4IyKSiHGjSYdeU9rZok7dSyN/ElxflYfuIgYmgF3jNXRBukjnU
AowMoDld2+WxVSzsQhzbeHwoVPlhBtm+p1ZyaaVjvkZOZEcX4He3yDmAD/+G4dRN/SfxwObCFDT4
MB1WFmbHMUX7+OczhnqECKc/M8vMCMugfoj06D0s1sVEnGo2A4vDeraY15dprBlGmB9QouASA3TU
6KUIM30vU6gF9ilBXraJ0ph1ush+KFQAA2vivumyeaSL5MoeXvusCDbgGt/qkJNZkRZfNSWwckdS
GGDYdTWtY2lX9Eo8c3OyiZ2CyciJk6H4UuuhVWiJnSxUiBownl3rpY48Tz96Nnyu0ENmj//upebo
YGbSXPA8UjlnKDvn14BIp1+O403zmtc6m7A2drgns8xD7YbDuoz3FHc5iB20CdbU/+oN6R9QQylP
mYjH0Pdrn5KRpZRRR/NZ0y0vMmJWTBThHCIx2jKTNHS8cFAcGbWwGWAm0tGVMHipU2fjqekGup19
VKOib6Yz3Q34cHPDmd4UPgqH5qoySQLzyn2sT1SPugcGKNobdgLnvE6+lQAAeW9hlqCgTL4NBaZa
yltZ0mD3SP5dNE5+5CqipEqdlozNyzgqvIt5TrSVNpDvOEQ7J2V0iGMwUTa5zflr5wU3xcUxmnSn
CUKeY4JXwRHJkLAwlRC047bi16nds16pX+moRyb0yFxGItViPNoMnuD5odr1wgF6QhjuLT5ooBtB
tVA8WqQlFwMPdpK7e6H4HyOTcxsaVzghzn7eoL3B09b1kn1fSWzGCYr16kJfplz4ovk2GnXOcToN
VRqdMkTEXUx3MZYmvhD8BncDMasKKbPXlClNXkLrablVIRiNmOCzvsfD1q1NRvK550gQNB0N67r/
qEdVosktx502YrfpnfJmxthX6MSmXpIhxSPrA1sOwnHMGAZ2nDuzR0EQ0Eoao0fm5qcA8lQ/wCuF
GY1aH6GkR5xbr6tPt9NvBd1yREj1pnXyK2vetejKnWmJg+l9ZUZM6hiqapTn/rYkhLaXNsOMR1/0
714LIMxU07XvU4rVDZOZq+lZp7FkNFh6AFw0Wtdj5A/zUUiwtsWLqSSTILA2aohod6FZUjaVBkZj
bPtzRkCBU0YG1SMUqmZtALy1K0rdNKZWsgGMlNmsONXrYcUYHn1y3lrLfigPjeZhZvHwMeU4sW2M
wkti8RCswBmytbtqqEmg8Yx8O/kIIdH2Bt4i9t+l2eKVl/cwcu1wuLZD9WIB8i6t7paHIJuov3t9
XBHstRJde8D4BD9hpShV6mkAMxwsmYMspd/izPE/IgzztD7Wo2EhG/PfJPi9gSTCXNg0e4fPqsFS
Emdyq3OQFbFHpK73UoXRsrG2OJZYwzXchBgxjQzQRyMx/8gAP6MDMlCHr2h7drPxHF6Mha4/Z+1n
6Q0PbZgdeqo47KzO2rRn+Axt/9BJ91psfuYaqWKorUNP25otjAfiNU4jQy5VwJFo/L3KcACZlKbB
CcPOhuLv6PNQQsB6KupmU6DvNAQig6IZ5j6J+BpcDXOVjmhFVRzpv5U2Qv6utG93YiHEtHXhEA5U
/KwR9jiiXRMKlCgL9bkQlMVaWX8bHaOhxHvPmg8xpoewxODdb81kuLQ5LQ4jnwiqzj8aOBGAlTq4
ROXZ9vPvFqSi0DyKyvLNro3nShseqr5+NTrUAGW5Yx+yTOetazxz+2cjKTeKdKXSeDHOpBdSRjkM
utvoxSDS704qGpWTwRQa2YNj3GqT+GxeujPtGDCeogQ2W1Nc8lL/1PX2moa3oTb3kddeak8e6Y5d
Q6/eN1jNGwO1epbeh1Z1UgYzm3TWEBlin1vpdwiEdqqIvrL9h3o6G1V6VpZHIoCNjUM+E+57X7XL
AhylgnIXUcnav1Ff7qUdN6AbvTe9bR474xw71TopLJDZRfNqTPLQDTVUT4mdhegciEYTUsValhsL
olLpBB+VIz8MKbjsBJ+b0FaaajuG8VrZ7rpW3hPV74mcUXwMVv+MkI3Wr/Gh2uAYu827G7KQDJP+
nE+vRW68a0P+Yw76UWTDvPss0qZ+kDXklDgaX7PaImeTQDuXLEArTm6hsp+afuvV+oPZqnu6lE+9
VV5d51yYwRNO7E9gKw1iHYS7SXp1coGb1dr5+XQgjZqLnOtXtstNqqx1YDlHwy+/ZM4swi68T53y
8NuzMkStmg2cy9zG8TrSpvfGECfboK7jCMi+Ga8kNbjvjt+hHx6RK/2QBoh/BgOd71pXg0NQNwbu
EuU5XYnR2hSo/kfXudEcF3eRKjAZYOsus22ad1vEODjgnopS3MmE6bkY4KwEJaRMHXNmYH1YWnml
lbsZ+y4nP4FsJC2/IYF9+zPBG7z8kALWHpJ8j/D1EAWK/kx4UdTSrbBfMC5kwXtH4EPN5etG/9Fz
gkOk3HKBi0yK8pV+0oYB41uftMeoZmrHee8V5xW9D44jpnEuIndrD8gEsRFsbNaYxJtPfTVeUSgT
rgn8s7+h+VrZOiMAk0CgpIreuc2R/ufiRacRwSAFnL2u+qXORJQ+fFq6J8tw3vQJm67Rb2MdJbjo
dr01zfG6fGZtroIeYyVAi7xtH2DlnYAVrDry6aTHQLEL9tYI1MXsN3EZHT0gLYzq4tmX786YmGU8
BewqdAjZux+MGeSQfVitvzOs4SJNBWHBXDOR38+PZ243ixw5TjhAjEHS6Rg92wHiLiaCdWrfMlS/
deCfu3x4c4go6kvtyw9py9WFdW/15abFCDD/w5ifoO75ODKexooS3pYbgTdfafIaqvFUAuOtWGnr
4XUsNwZvJqSSfZ54r/qQLzrDvO+xg8PNWzOohmSY3LdWv7KGbuF4xpPuQPHVUGa4gAFVcSQ9bBcI
B2p3f9UOEw2NSf+axnbt6avBoddtjGfiYFc+ABHEJKn5hqlyC37mSrYQngXAYLDD3XeLrL7UG8+1
aWA0K57bkh/fx+5kogkgFSlS9kaY8lIPfHYaH1OjWThBfTb6DMletmLELxuxh6K3mjD+1VDfeprb
AnxagM+1SMgrC1etN+5rFkDf8HatOKmk30QCPUU9c2DcO3PAe8t/DXu89ENO4BOaTWmsE9zMJJQw
ghWnjC7qOJq72C2Obo0ZnRcHGoe3H/qfni8AKsO0yfbzx0c0APDHByz48GLv3UIearN7nq/CLMjT
knDj0bUrKzR38OJhg2wd69vIQvri5nomBvqFz7Rs2NT/h6PzWnIVyaLoFxEBCSTwKq+SVKrSLf9C
lE28t/n1veiHmZjp27cMAvKYvdcG5xYxERrt+RA63n0YSUbr8eNkZFiyQsRbVBHVrWFKaUhk0ezp
1N2A+ErW3ktmLHQOf1dTmSicyFZV7Ue3uQtIIPNRGNYIy/wpJjs0OuBV6gkWWdhiEaNWvkqbtR+E
e/xxSzEi30Pvhk5NPB8auihmieyzM4eoTzw227qg+vJwZ9QOSrxGkmICabv+THdKjOCWjqYOb0t2
eFUtvBKiWdRwHRF14ClYGzLYNFx0wd3VEszVOoQgdPG9SBETgkflQ7YHFvXUm8v31LhYV8tnHIxq
O7SSVyQNWKsYBU3cLnHw2AJGi1CuFoJPcNT7tsIyzW1jT3jTB3tTU4X+D3vETkkmuqHlwndcZwXO
6cbiQAqPXfjjTeXRtaNTgeFZ00xwDW1Iev5Dx98P7XKXorshKI840nHH6hJ3DM/h0gWX/n04Zy+R
N52C3jxEEZqmZUUWZztmqoBBNH36dO6ot+gNL56yNmkUM6EjtdJgBzU5117IiwjmjeU4uyKLj5Zs
ts5IlIs9nQxMFZNGQo1bLOrcfWOKrWsgLW3msxnC+qt3jNUhYwVUm+2lDDjZUKNlM5lfPPgRAmuL
OycHX6+xTrrxi6P12preOuK1re698HguVhzXGxF6+KrjU+8WBzIm1+THPbgOpTboxJ4ZfIeveLmf
PVK+TX7CoG/JglIHu4zZKgVb3aDrxkHbqN2s4GbgzRGoOcQwXwLylHNBFkgLWwGoyFAe0nC8MJcE
VOHd/FleJC/MRWQrGm9vuuMu6r1rj0TbDYCUpEdGsY8FgHcwWCHrQWRwbrOt4/zRj7PjAKa3KGco
a6Q0t/C8M/vIwAj/gbcPe/soQXj8PxXsAWdXkvuIUB6QTNqEJ8K9tbzPSO9EBoC6KbR2VtLswuYL
9RG5JLjcPW+7XAimNWz2SD9BopMH/q4IYDyOZvZaldZl1h9yyO/Y1R0iPwXlBHLemw8TZ/DMCHa5
iHZq7itCbiKpINoCgLZfssjcL+/C2lnoOt3dDIxIEJwSO/GFScqjXek3X3q0wu0pTLvnkHn8Zsw9
ItiyLem496I1bp3BdgcYCShkFjfJufMpFIVjg43IAroLoDDzDLSiaGD+Ox9VAT2vki8Fg5wV2TS/
TTDj5oits9vLH2ckHriq0RwTMY9wlKCNealoQ4RzbbLkbQwf//+ZZ80CuB9wjhJWRDo98XQJrKl2
vx44EeoR3ZfMDfbdyn9lrwdAfbRflPFXLfyGzHcYD1kmDaxdkJOUo66PG+NWjPolM5ep+kTP1wY3
BjR/7CIBuZzjEqRi6QOOtbQHEIFWiuR3PCSanxSLbqBfQMQv4Ihub9WLyZj2JHGXPXhknJD/GDiZ
mdrVXS+26czXmYbh2hj+FtAXOwb2kAe22HszsD9QyDRsIkk+acx/FlNex1i+uWbVUs4L1SYTvxbj
c7pDBG+EYQDh59FEnMyrzVQ3FfFmaq2/as5/NXM67DNGji2eDe/s4T4wuk8o1jMjodhaeBhFJjhI
cfUh+lXYQ5cNYAFGXUKX9UhPKqUYeJdUGm4rRoV6qxjMr8Jyzq5u3p2Wz9QTEWeZnf1Ggs/fHb0b
JPDfEifASmhmRpnM/+yBlWTEb6LJRCVAPjo2w/RX1+haUj6Q0pDdimVYv7wvYr558NwPxpUaEJYN
l1cpBW6hjt9IsgnZnPGjjp394qCkntBOJqP9EczD1fT4aZz0tw+mK9J0F4USGjtvLjYqSval2X12
ARfSYL7CYCh8Ug7mpJJ3PAloa9Nmoeta8X2e3iOfq04Tm6ydUX4WYXurXBYMaaK+O6nh85n5rUiu
koIJOTA5CDVXuzW6g2mm30HAISCT+I6JboGpyePKj/wsJJjG+6nv9hLS1zoxOHISfzPRIVQTvZ7H
L8eUcDUOkLpMNGoMzLhQjtpZmo7M7VnaGmO0Q/sYsnXD6s+nbsmiXIlqVuvHcGaQ0VRZu60T9Tcq
xyYnQ8Jpq4vHwXieU2OJv0lfGsMt7oz6UvIE7Ut7ZrIwFDZ2D4J3lSXfDAW8o8yD+qR71hbR52zH
FSAvfoMqxwOLGuFk9PV+6povP9bfdsunHzT1flQKTdneaqJ5h+MBLDw/tlIELFFhPJXywVGyPpkh
9P/Mtk6NXAKpcRPOISkc9hz/zbpCBO89Gjk1Ths4R8djF0YGPabIHm2RPxZYDJOfOqZtHpT7nIfk
AzcT47daJVtGw1+za3z47c5HmYphKsSttlxSk8VLHGnBlI7SvuOSddRJELJ2UQxkx+sQ5bvKMzdh
GNebYel/G6BsEvHVhvDa2rt1Lv8/Mzux1T1/fUR6Re0+H4qIJlBLC1E/OiTG8vWbFJV3Z12LySKk
aBrnjc5YYs8VJDEMc5ypy2J+KCikauZqOVLo/z/aFl02jD3vKCP6mrqufo2q+K3EcK3KsMPrwmXo
EoXnoLeOdmPkq8FMw1OLfkDqxY8zMapUyXgnmuSbYAIvp86ZFO/S5a2Ui6rd8TD92g46Dtb7b6lr
efeYmWANOB+TgHeFx20Nw+GSdZjB0FAOWaOvIdk8d6KfbmDVP/PCqvd65ixVfpeDsWOlPZlYBA0B
01k+RpHz4boMXRs/Pdk8xwpCFDoHNHXLd8Gv4fISkx9JUx2Io743Rn5GhwJrbWOv0HFxkUEF3d6m
bKibdhv+hUmFidCxhk1bJv/cgLa96vCqxMEAqkgWh/q7w+uP8BRnFswSEfPFEpdX38i6oViOkqDx
hs3sIB3lHPoAYwSow+JFJBQ3l2Mtt0cJORzqBUINdCuMWOEBDGQW5j6zzKzrDwOACNXwhrJSzCEY
dwZy7Q0Nqlr0AOyj/Lc3q9/QwXJt9D0kar3NCp7i2Wl2IvKxp5Tmuo+d4lB2GLazZSoow3+MOTjI
OrqiqU/3Y+BfzTR37702Q58ATK7Uidz4PiEgy9pkZhwzzvVap4GzITBSrrxguVNbokj6ANIKtYNd
TL8oCpyNYZqHfhF3pzZWSCCwK5eFO4e/PBBdtEAa+daAPM4zlAqr5jLVFkCFukMqMwz/hsznjcfj
42jzfsrSC5jLq1ci7kklZwagk7WU/Bds4Uc+j3SnY09S7aoXenvqjoLPHkQVwIJJVfeYrOdgjvZ9
hxUkrIfXmNn+sWmZ0o2oF4C8mbnb4ZLyfgN4ckM7E9rWgDA20ulrWXvpinEpOPbg0LiYjeAYFCig
JMIoPOUG7tuV4pxf+XhCTbZSaBac92AYn0gmeBttgk1bNVO8EtYCg/4pUGYFJn+I73LPpMBxjZZp
RvuZQjzdJM2TtTjYvRGdnZZsp2v93WFoW4Wy+G0rADH1bO9nhxtFLp7PevZedc7+ZxoItqs8SpaS
8Ze38M7IVHwFM7tLLPfYj7ykl9vEAdroCglQPedGFjYfP5BYtVZVhJ0jhdPpIX4yCdoOBMG+7Ha3
w9TuVSqugLXMQ57kN218uTiPt5YDdtx1nOnOdckJIK2k3Ga9U7M4G9SmI//F0VkCbu4JfWNz9oGc
Ol3q7BttvRk26JGIDfTa1DhE6qF/y3wSYOTig4EW9IVb0NhbrEwPveE9dshZzlwi8xzH3quj7H/j
yHSVbKx4rxdhVmDn+RaiOaIBxVAviQAjpcNxZjiydXPCKSOMtbAWsKZjLJkegzEnq4PF3CZexqI4
je97EfePuFwqUoMZAxSUmiLC3TIEGe48tRhr835NYBq3xpz+ZFFvMR1JL2WfvZms9h+K/MnTU8rE
yWiItA02mAI4zKTn3DXmt4sc5GwH2L1GB9hoHEHuVmTfTn6HyMBAtYWsgx4B+6nfEkg+/B8wzRyo
K5JHJ44whrQObG+kzcLtwd/14xOJUyNA3/ozT+eLE7MkcAknX9c1kEQ6s5ep5PCMOsA2ltndopk2
2RgwwkYwzoi6ooMvw2jHvQMhRo2PSYGFKdI+Rg3P/fZt+g6NHsIZUMIPTJvC0rM4kKD6TGAN0lzx
rUCjpMYEcF064AVG9SBc5ypr521KDWuVBJjGrMZ+GosSJyLFUqPNgflVSLiXd6hm9OED9KVZduUd
rwEC4M9VBhRL2AgpegtMYqWPA8kSXUUrNmbP3cBsbK66Y56RHk+sWre3u89EE5Bi96wSHQOVczzc
62lhbYeBvzbJKELkyz4Ewd1LQ+QJE0gPCfSQVs5hajkwhGucjJeIcc9aPZcTMtGbwjKz6ak5QLzh
ARb0CujhUSOpcnkStkpMBCW+zWP9YWTxQiigkCNGemtNxmoou2c3GK1jNDyjN8cxY5ivdtsQGEVx
vQ5T/RZMltzZvYP1kmhVQCLddmSaarjZpyXYDEUhdhjH+wxdLdZ9UDEjiLo3uxkF7j2mHyHqaU3M
CvRsbNjo9zZOC6TIrHsyyQMGTykhMt4IcWckAYQRSlpucyKY6HqWXTZFqWaOOjYcnTBqgaKLGv8/
7yJG4NAATQtkCZWCiVoyApS4ibtFxByuvUIgVSmQToVwR3amMb3hVkCbvqCwINdcDHbpJYIi9tf1
uxlJm4xEFp84rDkYKrwaPo0Zdh1CfNrz0JX6zOAU1To6eiAm7sbqf1Jpw2+pkmjjcwtyMzWHVkaf
LldWOml6IDkYGqCbfw4J/uu6mS4cPdGhyo+9HVCxYuOlkTLso50P28mEbjImrUM+gDhWpi5PBryY
nVey/5vRmM/SIlzBm96qRVumFM+OTohVK8lNmyuqgYoxqpnU26yxyZwLfrWVccTiagTY8KWGTO/8
ctlzKeNoC6BSvaRaksNJVNRordmdMtE+snkpj1P+ZyXdO9tpYgc53daiEP+qnox5dog06V35NQdE
i7OxmQLE1XWdPFjIqs/qmLY+rI5wPkM/AL2rAJwiS9h2lal2oeG+dn5lbRJxNza9ubMdIGeqT9Kz
bPw1FP4qxaJBb0f4LRB4KMMldc8mwp1DInt8DJzo1tSwG2jZDhCHusepSr4wncwQ/2oytqS9L1WK
QlnbmK2hHahJNqvGZt7ujfwLCuY92+kCJ3mALtnN9Gs8A1Yx5KYugaIUtYeRe4j37ENvRl0QCiAy
jKwpKdRMNRwP68s8T/YmqU12lCFgagSGnpsC23UywjNCLHoxnY2AwCCzyjuBEd16nHxbXvVUQS2w
zArg1oK5CG2sE2Bcbsqzr4E3L3bvrtnaY3B0a+8pihg6j+kEHTAwznFFoEDs8CwA8d4iOqg2YWYC
FxHZnTllKFuFS0KT+k5SDXaHSPs1blWOUYwC/n4ya5+BRF2j/36dOys4xsbovdQmPgUI7VsbAd+q
LlLiMkf4E3k3650U+fuAmvgwa17qflpv4KEM6xQzbTKUeLF7zNrMxy5BPZx6RfEx+Q2SLpIBpAl6
rRDukZ753vfZ07XGAq/NGoIdTNrKTBCvhwLiHBKbscp9Dyutr+pNJ/2nukBp6w7kYqZRdw0lakOY
XhE9b8wqoplObYIN28IS0njsEFkonC18K0Henp2pZdReMetvyGvbtAkWhhwQN5DfgBnGFsrNBoDK
s2iBDcUdLYbZ8L/qqHk2ANHsPYYF9TROG1YsXD8/MiAC8dXSmiPLaVICig1nF5AA3Pg55nkNAypt
2GgwT2p3WYLxJgN+v+1MHJQ+ROrGaMgxYZODtpjx7Ny6elMFnOiTP299IgVjwxFgHZNo20iCjMj1
xYXAWcFzvsy5wk3kIXSme8bvWmAbasR+gLhOXuJiFpgeWKvNW+WNR8LGD6HRHZOpViiac/zkHZDr
pqPkA/mH8H16yFz1xDQSQVGbIeYjmXHrSVzjI0qhRuNFoIS7jO4SvtsAj/fM5CxEdQhbggDiAEbz
BH1rqY7LxAQt02GLgLHQ78bSZ5/agV1N5+qDhBnsGlHyhW1wQ3ISknJD/AB54SwvEAgzpuEDnGCi
ANOB1SZKlzEFodAT49XYGS9uUD4HrX0eLQWpFu0ihEH7n1sldBZETyx9bxmytzChJ6zn6hILPd1Q
BD+Jhc6QwgmyHAD+/SpQpY8ZJj24SXGWsn2iaLZ37ofXSF5B+t4nhogQrfQV1vJ6ykR1dqySDB2J
+KjQEvtW/xsrg7zQZPockBoNDsB75dLZ5QipgxQJkM1LMWD/tTGDON4W863B0Le1W/c7sq0HzBZ7
KnOXwDCvnbCJC0QyFmQrepn3iTRH3P+AKTxv8ZpgSeHZuNlIqLBsQzmS5IcGqLbQqEas8DH0TBTr
+2yCF8KB908EFDsW0R7rwcG2buXFXRZX4JVH/k5RFtdKAe0IVIqGiqo9LzExtTTa61kzXnAogrzm
lKrpmJtucFU9ZVY6BLt2wJkT+Mk3jDjYRrO4xnn61GOX2s6GOZGzi91DMllbkbzCJBl/ZeFUkNiC
k1lg/7KN1F/3yAaAHfj3U0JcfGJQbSv3WGfeT5nU9aEp2OpEA7kK2o6/a4HDuKKqIQ5lx+uTCVOJ
I0bY8cyVCJp9FTA0MfgekUf6ArQlBFltwwIqDL/aLHhTGs2W8IZHYMr1nZl1v7CGs20QOaBGuvnI
9ATaXntTPvckwN6WcCys7fOr2WfbxrLxF7dEm0g5YlOZ8ZQhuddYxBzDCzc2Lx9gJuiUZQS1rfJ2
lolUC2HHUQLCbXIoYPBNlir8WY/RnrlDCOxr8XhhMmwDVObgduSdhR+3hxpjD/V2gOi7mpWN+R8h
uss4mhLQPoTlAmpqKZ40slnkfMlWNsXfKIK70q+/ASa+DR0rg0XZwturCM1y52cSMcCsmgMawEME
2XjXFC9V3LC97McjqtujDtiNjeV8wUHku6zpHaRS1Mxjzj4gC/dDbVjYvHN/Ozv+cdYm2wnsZ6tm
Oo9y5lXPaoPen1R4m3c1rG0kunW3TUtiVWzf32UT9A+UFoIhccgoMbI/ppyUUqdSL9kQnbJOuOcx
T389FJtgoUN3E5fq2e5isU79hHhZX/4T9S/Ky+KOlyfph/WhSsYb3lzemlFYEKacrCPHSbZkfWNn
C2g/eD+vLERm24xFV5UqAD1p8Ow68sEGbrcyGw7kNGgIjwSKNqt82Ded+dz5XxNZ3nfKgljksg2V
3l+fAOcnMp59tI6OZocnLskIZbMtfXLZjtnQZvtGosPyqfi8snAYvQDC4t9+JOtnxGiV+euxjhJG
qJhiXDiKgBMdHDobNm2gi9V7bkTvJmVgFlXOWTowNLnWckf+0y4Rn8wHSdT0THvVZfBz5iR4q0Zg
3QHtOt+1eSe7cG2HCOSEHJst+HrgrMF7Sn+6l3FPlkgAYMNHyV9w4q2scLEo2+4fC9MH6bKsQusH
5RBSn42Rk2yvGlq0i4fDSDG9YECpmCzF5BK2kcMTw5CHycUyw5io/TjHYx+7V4nqxPWQLjAtX6cm
psXed+GuFA82y6laih/ixggu7132PdUj898YCptp7+yaxgOLSAao3cErsSqC6UmiAaRdvVqM4mzl
E00fX902/JUciKJ8nwyUQbBq/hElgsFSswy1ev9UkkgcNBShVB5MAFS5w4R74400HDNRgsgYjjZf
JASUrVy9bcyZ04DeS3v3XuBSIVJxYhnlfQ32L+xb+zAQzcPKzjgJi1B3HB5LMYlj3clIa7LIHB35
Jx0+hhkPpxmE0w79FHgCn916BPeX7zYP3nfe4IzLWEj0MXWk6r5dHxqF3dkrTVnQheLidIqNTpAT
Um5xDAqORMxcPb0WYj7F8jIndyqShUdPXBPnFPItuVO35oKuI1TlrSA6wKjn27B4Qxqk+mwb9Aps
u0JNgjcsNJF3sGLYF8kCECpjYx1SGq7spnulJwK+zjA/yRHFQRpAW0LXXynGsxPogcD69G2XsVsy
nLCQc4KruoVJ3dyyzkQ6UfPbpjD9xhD9WBwCSkCgROBSjCjBCjbaAH3nG+EXW3cg7PS5u6oF+O9T
Wljxd264Dmky3o0ZBWR91t0ZJiHiaV55XR3Qgv1RaNaUhfIesyUrq247DXzsJpaUHWzE1ig2fghD
1Ndnm1iyVTA69HhVSPBetp+mKdr0PvAEN1ZYpHCfrkcSFrWF6pBb69TVdEx2XBN0HfImg6i+H4h8
oklg6pgool0KIKYmLwW0S6s5YNrEkAOkRvZMofkvDbyPqEVA5SX1WycRhkpsW6zQNrqLANDiE0ek
Oj1AE9b0ysfUZ1ORDeWCdEFBpFqcURaeHqnDo5VPzyZInoSlyyp1W65xnx1UCjy6cPkta1rBbi4e
mQ4t4BfiOTw0z+qnkcxfqs4xAF7F763L1GfWPLo0i/upGmHkKP+hzSxv65X1TAix8eKit8xdKOtt
2LpsCOZrKe2XxfW6Kh7nBXWQY/SDglsSMc1EoO/sv04Hb30SwO8ARBr6zAm7grRE2wLt+3+Ck7YF
nah3GEafV2bVn0XVcDKGKdLipPhxZgSJaHWe4IgQBL0ZSUpCAJVXiCYCVOgpwxPJrJfpg4E/ik8l
ch6hkVkbL50/5ZA+IzBaiyHdVk19KXyPjIxOv4kUpd0ETdCV/mdkUBuF2jqGvSQoy97m0rvgE/xx
rYuRYRsPPowIuR1Zb+jqfuaMnSdDold0TBGKdPRzCbfQustfvYFxI30TMXKdJqwx+Bp1vZtz28ee
E0ioOiM7qL8KienWrML3Gcf0EmMn++QmYJIt6CFnO/r1qUamqjQOWLbI9z4CkNwCL2jDVQkN6yxM
kqpy6Z9pCTuQb9ZrOpZv1WC+jSYJtFb35Vbuow8+ppLUGPPyDys6W91AF3ER8bBfP4U1qjNR8XT4
FZB0zWCYx5jT1oQ7aNrNjy+tIzmZjyGy1KgCk1AuP4OZRKcZhMAwhci6knYHXQ+ZAuN6kJ7aJ52g
q9FtNAT+TD0rdcQfam2ZPYcePSHw8Fe2TU/Ydk5uAiyJccWBNpWKMgIsY1CGY0hAwCIf/EEnyOnT
e88Ql94pjqGjvm0IYLP6kT3OBOD6T3mbQJpm95XH9pc318ghTfUyAhxetc58H0/Ta6G4A1qXGc8c
iKMjhmjTWjYgowe5CGzSgV8K2zi9fS3+SbPctNjaIokHXdrxa2PUb54u5OrIgfiVix4sMsAZENXu
RhXDuxghcAQ2iw5D+3CTAtJHmviFELtTPQ540GMPp0R7BuwyIA+/s4oAz5SeD5lrHnHhPkQxSRy5
TVNCI2xVHYzl+bsqCd/g9AR7waGpj+3cPxB+fRT1+Fn01I8tsTthEdNwnkgnAyLjYLXWQ/jRKbaF
dXsqTTbUTJGEHyNBN75TUnR5aaCikrL6st5dimJwh7cSnrdSVHypSTc/1u5x8OanzpQX3yUQsOnw
gQh4RKi8zlGgyA0qb7lOTyNdSWA+OagM2X1dRq+hqw6JS6m+Dae9OYg5Jgbk8BKZzL6WA8s+OU17
Gh9rrq+O658bXzzLYrxGXfLFgKi2PCQ53r/a6u4La9gTecL92N50krT8ugOerp7pmBVRgQ5/MhyO
yoMwnoUFL/5G/JuRYxtWfkVRQhFZyDfWpvdoMB+9GEB+YNzHOOvH1l+S0FwETEhFZS0/h75HWavY
swacShbxem54Ee6FZwbS0PKHCd4Etlu0DgfKoxdErMBfC970yYgJAJcbwePqoLP4V4N2bWJ5HuK/
vrDuBws8c5xwS8+ufjfSZA/ajCUvBybr6fva7ZCNk53VUDW2I3vMdvqs7HShUfMrj+SMa7r9vo2P
eYfnG3P8cx4L0vn+DGe+mKoj3sHcd/hrQ4o53cfI/0usC3GV/cMpK7T3GdOW8EmTkMEibL1sCLIS
HOvoczOSdJSs7Tv8iktqQf4VNdVOEMlFC4noceqCg02SEfUhgypFN0PJwJe1PxDUIlvmveEL7til
JZs7DkF0CcxDQq6XI/5YZTEHMJO7ktOIIHhuIqQiHyHDQ8Cy0afvKuarfvdjdtEpjK17f3rxMkiF
YcU+fR6cY9G7t8BD/10SE7VYjli6TeVtyAAY7PLI/3AhyWDFZGIW6V+bmAFkGfqO9J/XOZI/rWOx
a9DsqD2GyjpS3I4ZJ2WFCTNncevbTL/KuVlVxvTFZsRftagqR0YFdCP0HUS5PxGcchynZU1VXYPA
eppF9RU3KU8rQw6zU3+hk1xz33nv2AORl7Npix6LCMYdXkLuBS/sA2DXFt4ADNiGaNCF0tbDq6vH
4mqTNz4nBHGlLShCyxi2VZ+yHRT1Lcfl2ymLO5IiC6V6gliS1EjDo2Gg2K3AZ2R/oVusBKwRMKgX
Ecf4OzScN34/iM7gT9rWhcrWJ38gUBA5vIx1+lMhys2d5B9ojG/WcrvRXCyYcqKL7X4qTpOiysm/
NOmYNdJz1Fvb0sbABF/WevMY48KJ2Fd5c/Q7eXSC4c7SEZLNhYmQMsQGo7Q3mvI1yJuLIllJZpKo
9wXBxIIeSZGgck26a+L3SIHx1K28iSfJNj3EiOl+kA389WVfX/hs3uPXMPKe6ZUebb5s5ngIcbzo
iWxAHXabZUfkSufOi/TTENkvHXwDSz+PaKKR3198P79hkwbYk4vfbphe8LPgnzIwUYGZexyNa+Tr
i1srErgSEBZ8FeWuqxyuqjt99B4RYrCT2A254mo2C5aGQEjHXGi0dHEoZstiVbUo9TKXQYNDXVbE
2QkNrcX8xAj8n4CN7XGCYoWvwEIU3a0rOZLFPLO86DMHDzxY91K16W50nPvA4rUD42pnld1T7ADo
h4X5HAj3M8KkLgM+cfZ53N8SfiId7b0zeB52sJDSkiBNXSIesvmZ3dLcuAyB1oXX/vRtyuI16g9R
O734zfLOQa656qLseYRs5wCw5UnF5SKBQBvRtF0yqvIu2tlwWOg/K444UEVQWZIfABhPcZ1sOrbD
TR0Ea5oOLmUbUTfql7Z9DxKc12X/xBTqtbIrNGJl+eHkCSXfnGyN1H3AU/ZWqKttxr+MbRJBZI43
fRaFd6aIOre2w1QZdXZep2d7CO/xZBvwwcNnd3I88DAZ5Trne0D6HvD0mdQzDZNQ33kMHlblkP2j
HCZXOkRxT3e+GgoNS7sjzJggpdZlqFIZD2MZvXtuSCBqbTz1PVdkCnOIUW5YbvtgZ0sYcdjWoPWS
St2M+4nDCY3FY604uzoSlDG8w5xJ2unZ6ZxzhgBl54n2JZKIBFz2SVzlksEO7ag1t4LpdXyUevhZ
frypUuALpl+rAk44V/19vBRufU/pga6osSOc1Wlb7Zr6AxVSeXIEh1DTYW8xTZ5fBvOo27Vx9PNj
6bE8RjywpEUAu6+xN6jFpWRkw31uoh1zsoF8AoZzZH9iXJd2cVKZR6LG5DNPkdOzwkvP5cQOwMjW
35l9YkFcfS4mKP5TT2JEL7GGROn9YJM3TN5PZPo8302PHmS6CgM2bRmTDuzfFI6+DbP0WzuUX4PH
+FS2TAsG+ioWn5t66dICx4WKKZEMvKdxh+pVsU0j7/DTaNKHhnF/IvtH1LRumEw7BBLB1iS3LYmO
UzvQ3UcjMTEpV9iudU8FN85Q81t3qxy84KBuyFBMvmoHiCOMhq9pwLDG9MjYRKICH9CZeuuxQ/Rr
NgUMoMnrLPnZK6pHsxpPCRc3GMhEVVF4DlIMphqIHKJD81yF0C0BYZCB2cN2SJajokpuKJiuqUDN
1mKEAow+yo0e3WFtOd6jndAS23ICUHlGBGhCMA1Pg6A+NOdp3rEGZUjAmATzAEIYL/tzi545ri3J
TnHfZMkvRBPur2vP3kWWI/Z5kZ8lfzSh1qHQ6f6iJZSQ/2jiCVY6YNWgSrPYA19gKmaui0Uz0ohz
5pFL1NX+jXPlQk9Ch0oKAhJqlA+T/MgsikPHryAL5iS0dc5OdqMFTGkpbAR2C5uQ3EDvE2LVcjHv
UGuhJha84+tKHptkvmf7cze25ptDlwa69Yxi1uzTn5mk71VfgczucoWCiM6bXmmTskufcmtajYJP
wZ1saLAcBulYET2FYUWoLz8k7zAXd7RU35KReVYlT/kAOy2OEMgQEVNNBD4uIFZLn/vUOyfRsBNh
9rh8W3TaX2VH65Z3V0xmqKNasB45nw+Agr1b++vW2o+6z9lvEspXzs63KphUVdlXGd+hw8vWTkOp
JjJI6AquzpK/Kv4MHT17cf0dKDZqxJSH6EWXn7ExxC9Z5warsseKAfahS549hz0rE6ZD7A6s70An
AOpHI2inOORiALxM1/ElwDEJQ0J5FNMQ8zlhAquq+SlK2m9BHm1SCEiJPhMYC9cgCLAYaRCxVkKc
9WQ/1CjuSAP+4hFeRxl8xNG8sD69KuLsjLb6J/KlymrQy/eTvkxMlErSpKvhMcxpwyJuByIJ6aqJ
Q7EFKcaNX99Xqvwby/HcE28xIrkvWDqsLC/baQvmUlfOHxgsvthEbrveeqE62pFB/i9gINB0jA8q
jtbcwj3VL/mAz41o7nm6D23J3JC4j+PQA0EPNfefXvDudvs2VsHKRPGy0pbxT7FtRfLtkX3ntCuF
FXBtOjG3kZ9v2FrdCi+fUOM3sA53GQTK5XdoGjh+9Ltl89Z66ILmrL923vDi+LyKXOgrJO18U3li
ts0ACg8Q75wgH1eUHTDuM/dGh/JV5/ImSg4/SjuyLXy1Ucaw6hSotdy/S6g/So57UgTcA1mdyOdM
3qRNYG/IGTiYy3UO+kmuMuJvaSnycxiJm01GVuyLJxQ7zzaWVcNq7vu6uWbTRCMRJo/LbzRIEu5G
+H6R/u6F3ofuc1JUZ9Y/X20i/6H6P5a5cRmGR6efj4NvvLcz4Y/NtTPIPfTZtru181BG/mEhU7UM
+uGs+ciYAjTYffjuBGR2uA4e81CCEOrTm+SVyexjIHMi2M89FHOJHg91/mpmVjNbiF5a0Bq1pCeC
sVsAlZb/UXcm23UjWZb9l5ojCn0zqAnfA17LVqREaYIlqkEPQ28Avr62QZ6ZcoUvKVfOchA+8JCc
IBqza/ees89tpjfRaLngNj97Hq4CsVwdZoK+eqdTrf4wd9UxIJ129dwHw8ANnvcnZw3OUzDeSo4T
MWWUq/f3zFtOzVCi3GPu4813zNUNfHBFTyczNbpnyUxpoHk/pOIBwC27Z8YOq47qmZX2IdQwdLL4
KlPqpqrVrsaMLkVM9MwRKdxX/K9vyfNqya2sfSasBefMfZyZD81gnMs1/zDB+HY1B59kpj9kEhES
ky3O7dWt41MABOjh2bYJi5rq5pUV7TQXT2svmXPnHyXqHViPlHCAWHJF3Hz0kUciFno241DMzn0z
Idn2/Bk8iyZRPMwSmYhLxp743FCwlxnviDRL1n8rIN4qIBqQcWfko3DEAf4d19WbXjN3bruu2i9v
GaKSXZKR6YXKqMSAHpS0sGJxMOMBjmuQ6uCf2g8VbcvRsehuemjZc/qzkTZijWfOTr8LWt/4Hvgh
9GXo2DGoFzKjAe4iq36uK6L/muVs1zXeKmwLtUldnZWpduPruNct61vOAZ1cA6L5TAFQFM3XWCR4
TIq9TXjcbpx9eEpNT1mQodWxsBdIXBG1VT+uU6GWEwViXGmRGOwMotN2eXKugEaF1lgye3K7Q3Hv
a1VyzgQrDVANhI5MPj3rLS5SGvWWdtSHAh6XOgSkFtNfMi4iDl0vIjD+B9SW/waP5b8HdvlfRG1x
oZn8341L8xcU5i/Yi6LO/L//s/9cf6s+dwWclg0Bo4Ao6m/8oLYY5r9gtuhB4HmeaRqu/x/UFv9f
ukfbUTdsn5OJ5xvmf1JbHO9fnmNi9DYpM1zbdqz/pLY49r8cxzeNINAD1/UC6Cf/cWF/0VMA3QDQ
4UL/gabiK1bKf2FbXMWLMTBpOq7BdeBG5wf9zFKx7CK20WXqBEusy7kVw3uZl9aRdTLeBfVkkMW4
fma/RyoXG+dccjAwjWegL96xG5BDlm7MuFDc98Og0mAJrJDVeCViFbyQV1zGmiCPkslXNI/trQO5
OHSZBJgcG6ooscRyHFtf0o891NNbGuAibwufRRHZOVrkKoyTD5ZLCFePk4w2CBJTIEKHacm+WPV7
fAfuAn3N9JmEmgGshSkQl4Ia8KbvXRBjVpLty4n45KJDqpV1/kJwiLdC+MVEObfx2YHkdDJnj1KO
Cg6F/hK13jh9G2OLZJqGI2w+vBY+Qy86o0FmGQQ1aZw+EbxWJeSOdR2HcMrtLzhe5EOxPtTBe7Mg
xtmKdUILLMShGYSBZQUjreWwG6R1yiwsP1DWOgVar8KRSTs05AddR6/icobrB/Php7fxHx6yzYv0
00P2dEA58KldS/cDjjOmBzjo54es9d3SLSuRPWPjX5IuS08j8t/B9g5JCfnDR2Z+Nwhkf6N7qVIb
vEpBSk1QJMqVjFJCkENpze2FPmQeSkbqZJQzKs8W61Nex6+tVSXhOnAInkpzCes+fhobouYwmT9C
NaANVaFZHIr86ur1d/yuNh5h7dOQjoLqznlwV1bHxe3d29z3dw3c9RiRlhDeXeaVHwIXadXvb4in
/3JDDB0WEsNG2+Ww4Og2UKSfbwhVmqGVOnNIj7RulDzlsHc0ziul1N58f+VhWdM3n3DdXZBWDv1z
OjZLBhB8hejW+gNe1oLtDVIZo5gVN2GVl5gqRMCkkpHoNJvhQDoMsynmQDWNuwppw+iDBraMUTW+
nGI/BuXVsas29NnUGWRs/4DziTzaLvhAiokBOpptQGuhA22VHcJM9qa9VFclJWFehkAsg4UjXTg1
9uq1u8LWs73vHRC/D+E44RG3Uh5qTvi4l3phluQryULMPddSRnZrX0WgF0x1LOB9ov06gseD4oZh
X2bLTpNoD7BhYdXTu4OM58c+8bpTQn7MR1eRjdwWM83vH4yplpv/Wo481kk7MAIETIHv43tyAFn9
/GBsLeH6Urp2K+rlSHoZlIz2Oe3limYTZONQ9cbZnssUGjYFFKOF3GOA5zlpcEiQvXl1EMBfkyOE
5ORW6jRrDS1+sAWQVRNDC0MrXm1Uf3QxYF+Ev7984++r6Y/LpyvnOx5SbRQA6r37CYJF4zc2VljJ
KgKPdnJiYsHpEUvONRUIewSeJ4DzgA15lVxtne+kEeWCUgeiPutbXD2g46RnQNrGkisPvY0WNRlg
QunT6ffX6qiP/u+32tHR7+sYKx2fPpBaNH661ry3KE3GCUVFKfn6deIPRtojluCoq5feewmodZf0
Pdp2TuwWMEHPbD/GjTcjNCUEIm05COprFGRNhZNEs/ZaxkpNfszeN5dqbzlpj6DRJ9TBoeh30iLF
E58jpaqIrQjF0pbhvDYfy7gBSkXtzXTOppZvrBtNE9OBLGhqTV4CneVZcrYqhiI4TNMbPcFPSeu6
URo0T4ZaSJGgvJtmhv55gbrHKuWt7qTDVfO999RP9LtNF1+zqL9qSUrilT4eDL9g0Nv01c3v76rB
bv7rXbU8jzanpeu+jYDl73fVX511TGLI7MvMhWFDgDu2muHiFMwb3LE79yQqK9Ue1lEkqVZBP5Lh
+6cSZtR2rb7FR+p762VVgUS1s//DBf7DY7d8HcMJSx/sTeOXDT+zwXiB4Uespq6tjUm4kTgzQGTh
9DK8G9SQdDkaequxu+zSlIQWB/TEOQjIEPHjyrrpu+DZ82tSobOPTWn98SNS3/gvL6ZnmWQTgH4z
fNNW+LefXsxJ9mNTZqVE6IiAbaHsxynLSYVxajw+FlZpweWh9e3WsEk4w+LTYEqya8o4OZDTFuvo
eLwZiaAplz88XvPXndTQ+bQZ93oWzLwgsH95vDiR4r5CgLFDPnLLVWLbqv0+1NGTMfiHTMpdbNXB
QFj6a0aPhMF9voRWPED01AwkVXKj/+R3uskLvpSeRRiOG0Ru/pKk42WygH2atIj/8NQVfe+Xe+qb
kAEpFw1eT/3XDQ8pfx8zjqcH2SisT0ATHrCwDIKWCgwpaoODD9m+1hytYPwObITcot9fg/kPb54P
IR9Ooe67cPt+ea5tuYpmGpWzQTzPTlAdUACuEZr2ZwwMKBlG8zyMd7hOumsrrEPjO5Hkunf5bHXM
QgBvECVSQhlOX71ymB88T8I24mUUQWWcW6+/GPZIEo0kMob9b7Dgb6U2vdjiD79J8O93k3LZt3lB
uaMmg6+/v6Gr4Uk0Gbyhfo5xow4I36zpFdijdydH8YVq8+TG/AvoylQ49XAolpWrd8wh3P79VMQ4
IBICoceU/hlJeDWspIMYna8aSyL2T6pqs4Flb8RUTj5OR6Im55vS7kB6KGC7MaFt1JjdzM2XgfMD
ncPaBQ/mQdzMKJcFiyIO8quuoLLuQDDTLKkMKFDgU6AqZT6L5Dny5jzYTXpFn6Ndn+OlTx7TGMfB
ZiDqRPNtxD5RZ6TFZUWB06jWn7clwI21G+BtuDf9VFnkW64PAwQHY7Qp2lzAEjWblb7N+h5RJTZk
5nSWnazRorb1skkgJpO7MmniEbbZGnnOQMxfhV1KMzWKLOcTYArjKTPW+GPPjFzYbX6bEPNxKB2e
ah5DAh5Hpz1oA90ZHnY3ExLYrPyygdXRY0Rnphykf/j87X948CZLgGVaLE++Yf2yeHLr89xEZcbo
jg62XmniCqroonG8ulbfMKY/tV5r31W1/+ZIOz2bM+hvchBny5pAC/VD6NCtiSd3PdX6+mwVwRoV
3rKbSAa9ycz40TGCVzDbaPF1HiND+htKIrlvF/2rMRUZAh/QXnbHzuLQ6GkR1N5MjB5vZnchv49x
/aq2zKnx2htfoZ+hx+6mmHZ9s9jyD3fjH6od1/Y9w2RlMT2oW7/cjQCpvAiEIIWkWOY7lMpEFVrt
Xbwiq1K/wyxVXppMPhPJPJIPRriyO8MW9Jbqza8IwW1m59Upe2ohVb9llXfQoExpIvP+sOs5/1Dt
uKzcyAcDjIAcwn9ZfHA72HY8FzRZB1JBEHEz61UvTuAT0+o69ufUTu5XFU2Cg+KSyyaUAYy0ukE+
vuTjfZnUn3/s5jaBM6VWfe3L43aKs6yRGny9pZPUHepCmbY1QfPHW75gVUD6v8KNZESVRL3thYz7
vT1kTIGmKhKa7t40c/Ju+wRX8tJJlV2/Jg5HMIH+/oa8P6ur7XstG3Aiu06DgI3AtQEvGsGlwJc/
o0lrDgtysJtch3dYa4eEA8MhzxOGQNUSxaWGmwsDWIVevSbYtUT9BKqUokxD1ePLR530Tyg4/LC6
lidjTNtwewMRfhqYCBbtNinsN4/sGkYd5r2UIMIWQcDcspvxxl2p1omUUFE+dnkaDN+4Iv86dksl
75oa0mfgQZip3wA5Q+IrSBv1UcsLdwbqU+NhsFm9d2KKnXPZi3eFCtRa3VIe+gRoUusvUUGZIshV
2htm8ZbmlHM4NXnHS5uxW6V9qsCRXhDhgtjG8Bf2hbOEYLHI6K2/G72D9bOZlz2d9KcUzyDB5yTN
lsUXk+pW7+D9w3JcInRjOclYiB4RWn+gCH+RBVKVGc/I2cm6LgRE8TKZC5FvAjWe7dfj3vKGY4Jc
9pxqMmozA9Pa0CUXF6Eq52P9WYcRg7OctLtYOTBU6VSbRHeCv+7o+Z+38+W8wj7x6LUgeLY0Bu8Z
qaYTiWhF2ggqDBRsFaurhmmXSYf9OjFNPpgBG8JWLQomcOGgOImzEuTXRLYDZdLgBrhRh1ueopmQ
mGQhsXvsSOtUr/y2tGg16j9iIh5WtXh7sf3YDqzUa48OfkxNsauyvI3GPL4YkgoRaBXgLKKdJ42O
R6A2pEWdnxjn7wajsw/bF9yZSPQNnw8cSQ6zU4fEoTeRcgW4Wfs9J8twcLOvycrB2ihoOvl6c0RN
w8TZdp/0EtRBNbdhrc4ARSfeGPyTPAU+Hf0Ia1kwPwQ99Wjt4GRyddSPFDL8QMasu0TX+33RoeRu
62sw5fqpnQruwQj0YfuU/NV6oXZEwo0m4B4E+JfR9T4ZDUKCTAPetXRTyIyVRjGrFfZDF8neCFTV
GawXczavJGNp+67iojMe5xPmCXHfqnxx6d8XblI9OZpsH/L5C8zkK2dADp02M+jCWWmAB0LuUDQ5
kTs9JosCfel4I2yrQF1SBwd/be+KaTSOM3p16gQJfpfIWFiOJGFkRNJuKylBYmhbDWc3mMN00VIA
kSpjWSOyarFcVHkLZ5/lfmtseVhRDyBEwJom0rjGHYm4ZDC+LRmdBqzAvAU+wiJC0+iVqeeKjDC9
ajnk4e219MB/49PCvG8WZFyg0HABOWkWBvv02SNSAdJbExkzB4d5SBjHZj0/b2lUNZEs+3F2OADS
SKF/guBme1+qVH0qTXZyYrQTZexo+4TcrVp3viS6hs1c7RZjkwfENH3I+sAPxyy5LWLzARsbaN2x
gZQz8vkDI2ZyU6+P3rp+HRcTELL6A3SktNCasUUkwSGOidY2e+g5FvldO6S+hMhZ63ggJxxICHZd
3F29+gqlMfJWW/rRcVO0s6U46Ox6O2/q3ygCeTMFf9LWLjBPosbo4rPmd+cRH+s5aCB9bW2YSRET
c1P295UiqNsVEjowtA5kDI6kHjwnYp2coV+JM6G/o02s0NbEALiBEdP71REYAxMvQXDQJBA+joEd
zkEWHDwXDbVb6h1zHOudNRpn/iBShu7d1vnx1AVqGhtwhT29mYLuzvJpUero+1Svp2IV1HQ8BY0w
udvm8gkHvH8Yap9/ZPET8rALw2jviBAdA25Kpk0HXNrVk3kfME2N0A1882vvKZNcBkRh4NHMKXN3
MKJ4rD5kbvapLwlhUzdS9IojWPL7q70/W41TYhrRYrswl9QHvS0BPzof9n29pmjCvaTZTSlQpO2L
Bh9O06mXUZ/yfdfGyMRLr75snaC6E8TKk4cEm2afHwKDjUFDZPmGBWk4zCu9W7bLbbHbFsdmcp8L
lWUkCwBGqjyB9ZsdytJ6LdP6VrTGkxh99oaCR2EQLybK+G52bMIIVINmWzHQa/HS1LI7ZQYeAnXS
SPB3l5zvot7IE9RD/hfwyPFHvUiZvXNyG/gz+sALt60kqOnIBYqxV4oqhprZgq9pEYtIXGdQYLwD
n/u4rxj5OC4vd2nxO44MZmd3QlKrvsofD1h9rtuaOUEI0xuY5dsNHXRMU3gwQJuVSFT5MrbFmfE/
+4/xFHcBelyPcXjLAepUEOagVwwmiSLCa88odF5h2mj9ZfYJocWD92m7yVsxr6tjx5wnChVFwjxO
H7VxbCeSeWGEqMviUMmy4keTI2aa+tHHzI3QOeerS1u6uQ1fVd6whWouJ4SmZ5WzGGnqyieRw/Vh
cb5JrHyMvBIix0xnBBvATdwDgCsDBOClX11L0IKszd6DORhHC2lL5tjHUnLPtltJh2VhUVuq0JXe
UZoV2h4ti1A4orej4MKy0mc/msvT0AJSg4jzh7rSUOfmv5+rKSvpUhikA9lMflW/4KdeRYHEBIbW
NOy0uDSfG9d4VWPlwuZ9H90URkCrrA0gfsOkwlhc5vlHLU/zHWYe7PYY/0OPFPLfH7SNf+9uu/T7
mQ0ZtBzU5f39otLeimGqMGSeaP3uDHpVJ4vDEiHpSGZ7etLYiI330i8wy3tZSODRHP3+Ev6hT+K6
CI9M2iW0dK1t7PTTfbGaxHHyyh528cQhPS/jy+wt320iuORCbOIq4cOo2cm2HrBOzMd1ej80vKco
spFPD9r3kcSZNYaqaY/vB+AQN/VKyBgAK8iVbv7krePr7y9azdt+fZh0RmiKBS7XjVb/7/dtLMSw
tAnLaSKwRlYkFJl4v+jRpQ14NYn0QCk+dfGVUx2BVg7nwJExR4EWYfeHS/n3NqLrGzTBDYIUdDpO
vxytUCigzFzkCFwVOS2bHJgcjKEhM3v0hxXkjr7R4UX79UOsxdWRL7+7dnpzrcbsNvPG4tbPBj8k
lovYYq+KsAKC9dTnp99f59Yk/uX9923bMJ3A4il75i/HKpENNta3lH6YB0d97ShBOtFiQCv7Hwdz
M+4vvCjvtCSnk6O8ApIQejq8cR/pXTMeoJ2T6kNrnWEES/ic0iTxZqrFsbV2pr+OUV/SHXBX98eq
17cEmceOfBqAAN3Yjf0F1C7AfMp3RLnhtvq2OCzJMDJ+dE5I4Asts0zDOWbzrREX2+NCJqBgGSoE
YT+1/4y8AyvR5OOB6OPxYGXO2SuhF3GMXpPXVUMrBbfMOsvVutgckZSJl9Y3Qcd9roVu0b3fdnZE
TkAwU874vi/2OM8pL+r0ODkOkQisoI1BSEVDAJcB1n5SJ6ntXyNFqDnrH37/cP5pcfIdmwkzzVTH
sALVaP3pI4xHmdVpwMPZZnrAFabdtoST0UP9TG26Jv299E5z9TY448UYWaZkyxmnKPpPZp49/OF6
1Mvwy8vCkmRw1CYtRLd/PYMza6sKmqpM0ebV2QdiBqBsExHJQSXKJ9QLnVkzax6H4wj4w3W6bz0W
hdvBG8NU0Ky0DeIWUr/5wyL+D0MnuqIWXR0+eyakv373ree2M1o3yXi0t0MN3VWSCNLXRn2O6HSB
bhPWfjuL6ohnD0lQfAZhmzMcKSvyQm2i9hLrRXT+oP4LUwTNUW27QUfPLVsQ0/eoQi7JtF6qhkLi
D3fVM/69sepZFiZOG1WASTtGbVI/PWe3yalLfKgstdDfGxzisfit+0QCI2ogXV45r8y7yQ8YqAQD
mhmyihwigO/e62RL33nZJz0uCFqbHMGIcDhiwszvB3znW1VGCsu8Y2QTuBSusz6E25Qn1/NPkIxQ
LC4JyChCu5x2OGUFI41t2o8azxmaJtw+bARoBmI3OFSXrW8BfiRz13JPbiGVeH4k4ZF1X3UGa20l
lqmhob61FEcajyyup96u/IMcinNe08K2ep3WUlKfZGd8FzFGhErYzASc6dtWkltTNe2TESYo+MWH
OuFgvpUvDW6YKE8koIL1fuup1jap8D6etnScr4weqT/VASPzwfqYffJEsuY2gsIVfJcRzMGhmCva
bgtiUCKt0TJcMYOcZD7KcEwIHZMLKuzGvDMzcRw4dAUkl0T5YHwMhPmx8sgHBasBCGlbDXKOFb1R
hqiaAXpwkveB10MgACy13YBt81yZCs5UUkB+6Tl2RLvBcOg+9J1xlBlg43zQotQjJY7a+SpRBs2Q
YPPUCUEl3AwNJxZ9XcOmqWJApZz18RgwilLVmpXeU30BfGd4XTVtHNH77XdNQTkJ+LvfyyA7Z6t5
pRKHbdxo9GKQtiLrvqmsRR5RHfQftuu0HSCUyHh3glyCCEeDtQ9ILg2DDI1nMstMpcohtGi1Lhxl
YyPEBWLnOU2zd5rhk9M6yd5wSFc17Lndu3O3Rkm3jjB9AMJZhvdpsjl8C8g+e5FkIaiEJeI2Sty0
ZiSbttjjVKovBdbT/YpgoOnvssfEybvTLNIX3eviS8lGLUgPxq/HcQkd5Kku4BBac/KohLW7BCPm
AeQ+mvQJ5eqmWPC1meM9CJzWmPWIrDXGsLgn69S4gwliElw31e/WtAkbyOnS1p9MK+nfSWKJ24Gz
Pt7Q43aoJUq9ubnBQ1JGnUX/LbOn6kBeERrkzr849hJck2A9rmauKFvFlcZKF6YD0mMobbg2ACtT
P+OAYlFxJhJzlxrLT6Mj/iyYju62algbq3k/AuyryA6GCdQbUH0ps7KVfjwYgYF1SZDxuH2R4zCj
b0HvrbgqDHfZkXyN0FRyWaYVKlTFB8m5kml/k56qBuidLmVx3N6BrbRXh6E6aIodNZsH3KhF+daj
o90O+RrY82EpmjDDnID3wwLoTCcr3G5GMlMIJEWx/CWo8GFa8b6XXfZxez0Rzr8WXl7uLdWM8bDN
TivmQU7hx8LOOUqpKsGsu6ic9IB9/YGI4GA/mFCfs846FJYAttTYkY4NeaowxzAp6YAQM+MYlL6H
9u7RAG11sAeuXNraCcOVxJm+d/qmf5zEmdvWQ870AgKP2zVa8/iR9oeBnMU4oGuBEWSkR2fNuagG
k5mmjmemW8XnFtJg2mbUL35MD2SiTMg1J6AzG3CUzQd2OwwJdD2jreyNH9jzQcipvy8EpO/EaW86
Pd2zldc4gLLL1gMQjb9csu6tX7yBIGh/Z6vqyKlZloOO8Rh9D/sAwhUBOgOiun7Y2qNbyyUnFmiX
zkN1XJkemfk87yeAV9vUD4ECcwmX/BVqKBTG5GeO1Xc0ulCpPJ1uX73Ex5xmdYEpEwk0MLI+Sytw
UNz/sVAUv4pkOEfrr1rWrKEGfYmOrv/BbTDDar1RR1NKkCmbLl2LldgktXlsC3GrRlRy5Xxb1/2L
sCaTHp6Aap3VxQ3E9+6ULnfOYtfnZPae8zb54qyKITWotp9JDFCBGd9ivMGm6CFoQQhdMRhr5pk6
2H8udE89EJWS1XY3eHB7Qchlob+VFaTjok+98zpySiP/tNpL1U9t4vGpKAM3knRF94jLOdsjm9Ut
4BoMa2B7udk+bdyza2YN3XvcA0FdGDtzuDcqHOA5iu2wTrsjhWV3suVQvhMIrLY9pjFMYO1WfG8t
nKltxH4hNIW72A+zgu+58M2PPc3THzteOhNAFpgU9zbd9UIT7OIE2Dowi3Cui4cGu5/3AFJwyDrs
zIs7P4weTJVYvhRI2HeVyagnx4az2waHxRyfp8oglbf5mLj6dNzeuymmTyimr3UJCS01J+viBj10
WHUea1jJTYndbFA9mDzD4cc9xJhRZlAPcddgLoKesJWRwSYGMOR7aZniR5N1W7oHphW7YCIjLOD0
pnrujbuiqAb2is0cBpWDCbJvoK+0ZscPSbPPMZpegpji3fY4NM3d9bplnbwMv8vympdAlU1AE7vE
BT6QW2cPmOcN2r+v20xVastz0jYvecUbtu3OTprLXe9CT61b0e6doAco7hUv7saoxuJ0ozNLvrX9
9BbXTb2rJ/1sy6qF/1k2JxpoXmg1JohZl03TWvpL0P31ocPk+L64Jlw61UkzRmqmKkUZYcbWgvpg
30iLNkQZd49j8H2qdd6JhAqF5OrXNjbv+oWVNQ8UC8FE0ixjJhmdX8KKstUYiRHNow1Mp0gWwrbE
y9Yb3/bw7ddqZo8zkYMFx4EVFVaC/l6FtWefa2Wy3yqoaZ6bUz1womjdXouMHpGkNiQPMaP0g+Ul
7jFefIAUwINZk2wd4A85Ba7mMVoyy0884+myejhGhQz9eZJRxjEKWpR/UZnvAMnE3VQaH7TAis8l
lWKUU0HcbI8tzWR1HBIOf8ABMtWFih3wcf7g3Xid2zBfQutQDIdOtcVA4YCtx/mwrSdewJPbVjtp
FYA5FQsSp4KMqVe20qFFsXfd1jRZEpEFt625yXHHH7rj9pUF9x3yroPIUZ/nRvnR8140eI1fIImR
sqlSseHqu7Rjt1PjdhTaGuNNjalvkiyanYvZMtG/OSb8CWyWJiI4ROA/uunL2+K1NN4FjbvF5iHM
uJoOOheL958uh2PY3d6q4lNesw+tQY0Tj47uNjDUG9r2joWmbRTgmRyjXyj24ue0RidWCwFObppe
pxHggufRr7ErJgvbL+3WOK/zGl/kEn9EPJGGtlpDtra1IOFktkxGxx04yu3FF83R8UzYDD/6kL5P
Zh7l6xFIqBJy8R0iIPwsUu1LVuOi7StamPj/yJQjlCOcZAoFZCS3YSGWa77H3kCchtIgEJe4RvQa
cf/BImn1Uf4YnYqlIMXw1XbFm6igpZD2xjuhCluYT/ctpN19Mhn6nrPLwQSikAZXpeTIM33cpXui
Txh8VGTi1FBoSlHRa5zKB46HMzElyCPUf22bjmQieLBMaAPb11D12sFDHAAsx8aFFtffBjrQg/CN
Y00XPMRf9iwX42ySeX+wbfHsauKc0YqEYsk9I3oApkkBvpqlJM2EjPwKvmcLR3BEjBVtr0bQia9e
Rhz1X0+RPr8uX/K1ynaFmiQgTeUxaM1zIb7jUSIIWokYZmP5PkJOPc0OG7mny6+1CvgK2FkODaO2
XT007wgGuyuGjIVXg52kr/ySfkKr3BV61BfHuh14r1SZXuDSgb06H2c1oNjaGj9OMZ6GX0W2d3mb
hr2qaKThYOYy8d6g2VKirq1yKtS4Xa2kTeEP0fb3g3W8DD65rq7S4ybe9Na6xucfjeYecYbnYO/J
Jyx99gyYoio61NBpddzWHkKbvzpV/xEYNPpgrzD2nTl+2z5JS2vesFhWu0YCS+lG11JW6EOPpo+j
XXIbV/OZIzZKBFaNw+DLcDKKqBqa/oMVKOTzaL4sVP6c1/wvW6sYmWBxAyYkspkxag5VWBuz3G4r
hDX615aOzJk1GWD2mp+26ytS/O6+NuVg17CntjEAiq3QWIYCSfJKzroXP28lZqZqh60YBVYO94F6
uQL2Pe4XH8ykUGVGD5M3aYgkWm4clbqCwRDmCrCyRgjwHcV7ORIRN3Xy63YkdL3mPgb0dOP0fnwG
N2bvux5oa5LUe4fuekxvIBRZsNLPUyNqXhlfqZfI4HkCP0YP1u0jRordaYzb11wHFwBXgCpEBSm7
DGc3sWpW4YomC6MxBn+/DU+yJixnFHi97Kk7+jTKYBrsCqS7P4SUnbpr5QoTgVrjkkgfpUI9zLt8
EKfOM6PRB/UP1WfYpz1RUKsJ0KAZx30+mf093IovhFPRDZPafs6y/jQOJLqTqwN7GaRA3Mp3Xpz0
HPvRSJBivlQIDPBs8sj0+J1pNNNp7oKXbKSt5tjNgU9OXkQNi4G/oMmZHHdnuEDPyU205w2dzZbt
CqKRfxhT5BFkHIgIlRcqLnCh23/YqDgRJdns7w0EdHsL3m+01QBjhs3VJEL+hnizF39BfRX7Ix2F
XPl1LElzZ4Limlv56/aNkO+O1VozXrZCqdHGL1lOHog/Hc2Fpqk2qDNJnefHtqjebWXT6vQrx+8B
IDTrCDxqDmNLdVfL6V6OnA/NNGMf8I0newDNtPqfy0zUB82vjGtyCASyyhudYgskDJ69VrMrdHBu
ifxXgwMSa1eRoFq2HI10cm/wbvWGT2xxRdyFwAsVV4ANyJhWfz+5swacDrhxO1I+LFrDQdJvHvvJ
8Zk3d80ekGJ+cQYedFc8ZzEU2L5FjqWlAmrPzMx4oMdl+kQD+iOg6nZBWZR3sKi29TbH43BNnOlY
jN18Klj8BJLKh+02T+ZANdu5XxbhqneM2V3frVSo/Hrhak3PW90omuodI/iEHn+PUgTCaDRNxbmU
9rNNwOkH4Qd4w8oqbCEwRMs0T2fSvTFwtsKJtuNLYy48TpbtfVfgpPbqMlZncoMfhBoAqwPSWfrm
B5BL2t4V1ckfW4RFYmaW6xcZ4T9YU+qOLYPTCvT+IVxj0HBGlULN9GtSHYLcCkdbGbPTFZAIPZ/3
Toe3tZTpU+5017LRx1t3sVFLsjIR0doectH690vvfHYmUKs0puxbx+P/r/KU3HsDDlDGblpIs4fx
wAnS909CrF97YPUQGuwd4Yuw0orW2PPumqHm5e4lbeZzh+YtnsrpvFbmVdBROwJ/NTjyZt/clnTh
HIDmvl0FEY9rfc11zuXDaVnsdm+6dXbQivahtQT/Bua2jE1CZ31s1bjOgYpNy71fO0SsWfhKS2Lb
lawYsrB9CpjLLcvyXBgt7gf0qucK45srby2jg7LgS+dYxwEngYr32e4JtkxqIe814BsYPoCzQa26
8ICn/YAHBzuTE1qrVl4UK2S2SFlyyKUgXVa848QvSZNnvzJSXmLNb3KOl8OjtEl4CbpO8jQCfI5F
PQIlctnyennylqB7D8YeVSQ8JjNe/aPDuWvxSucDA4QKZGhQDK9rC9dp2xjNWI+A3NdRAKnZHjQd
/cI4HwYL+ZWh0Zen5XnUtLaIvKb+tHmGUBuE40K4pjFq0L9n2lA2OvKDnovrINLXmOnuY6Uan37V
vXjGo1PaSWiukol+PKzvdECuKLuvBWX9bRoP1cvQIpryYISXhZ4cq3G1n1dgAriowTx22akcSucd
u2+6z0qwwu7kfZ61IX2cAJRETOn9Hfqj7EEae7tHXFyCvD/aKYtxUbCw5zR5mK9M8aUOrC+1uRIo
NtX5ZQKGGaeT6HZyvkuC0bgUQJT7hKFrntMdBEV8AAOnPZfGgCbH4sevQ/mwiJoMvlpck6nvDmUd
g32Bg31o6NzezInDd2cu7TFnIHsDWQp8TQGg2U4HJF7pk4CxzBhX3uajSieA+PkkkQt5+Qm4X3at
jCDf6y7DcVb9KwcpksGEdjTrIb0v4xW8Kb6BvTHZWiR7iCt2kc8k3Q4VhlKFM5c9sn6JvbSyQTCi
z8hm4V4bq/n/lJ3Hkh7JmWxfhcZ9clJEqgVnUb+W9ZdCobBJA1Do1Frn098TUX1p3WhyMLNAkzCo
Epkh/HM/Lvmy5vw020RF6dBzcXN1e9SKdtvBHT7aZffmtpkH58qlTaq2572Xm9EqJFB9GhznnGl0
3M6IRvdLFZy7geNy7vTGhWvJ8GkconMYZ96NaGwUI8zNVemfhxEwah7EYMcQgnZlyjlOiuTgZOA1
95EPtaVJ3aP6j1PWW/hOwz5LTfdYCxOUcsqMK56S+KTplIAMSZut+RoEpyWBQINdNtuZZcpi0oZn
niBrr75ZC8iTfRYCoUrrNj9YmjvCm4EcsZAKoCIy3hZllj9RsMyUfXKHfb5IINlsLgdHY/LtJbzQ
TQqGkQvrQ7CI4KSenUHUXxqTlrY6tI0tQM53WE94d3Vm5MwXnW3uGobkQo5Xr0uma9ZHw1r5TZyw
H7YTzwB1TtrNa7Vytej+ck0SaBxmEDzliad/rpjX+CmukyTIjevSRLexdsLDQPaM2Z30TvChRwL+
l9d39p5uHkCcJSp/nLQ3xKPnbuZ7EoaJ+Uih9TybXxecAjQe4g/poUrv66YasSm5wacUU/sqyZ8S
LPRPrdC5mYxGslucjrURTh6913l+xg4KAJUbCiqdsap1KFpTUgLEqKd9OPi0/04NzVNBtS3pFFql
eCDvUZ1XMh11RBffjDGH8t6UQPoc1Azd3pfJ1WmKD7J1YzfabdBjrEvNdzRiCze7Ab7CjS9OqT1l
pfMDcGp5mYfCeZAcTIyUECaC5ZIXQ4zSU48bu8dBsHi8D7XQT26RmkfkAHtbct+7hYDZxhaWWMH0
4Kz+X1lw8WyyiDI3RzoelNlh1LF8enVrXOwyNi5m/txjCjkltpOfB2ANa60ARuMBBRF3URTSkzBT
VyPvA2eu1FumuwxNnUrf+UgYJ61uuAzg7tgPDWfxBBJkmI3TDVRL24nwQK9CsHGgIjE5u/Yp2Gtg
GC9l34izgSdgG5HqpK3qKxT95D4bXBN3cj6sItnmY/ig10VTuyu3D4D76rbgFXSnc38wRq995BjQ
PS5VunYpuIYf9DRN+Fm0cD5grHCYxGGGbcvchVpEsQOZwRSabkU3ZzzSDKmF0stFPWFjB8OOC0Z6
z1NN3EFIQYHqvhwd+MpQPLhaA0nsKC2nQ710kM/r7GZM3UIUz0lpqWVyOpQ07VluhO11KV+rNP6W
SxTJiMOcaSVtBH5ASFImVMeJdF8MKL2B/Qct2mNOMKXXDmzAkHLJb4YyX2GM5GYY4t9Wp6kxrGAo
9CeyKj5XgqTKu3VpoH/mBkpo7BTrbHImxv+ciMno4KpywMM0CervuZBucmfgOKxOp4Z0HTEIfIam
Y1/E3F0XH9UM85GGTVz/RseF9TqS2dTSTVzr5mPkgKIuYq/faEjyGzS/c0lZyBV84c3lJtP2RvLO
zowmQf8hRpVaeh+VYldV81fhDd45qxfvY7TTs8CvGv9eQOQ/pgXKg/RRbdMO+nXQVG9CgE5P8pgJ
HRfUcqbK0MyLr4wpIwf1uWmBSBAhXuWdjxEA/DvRyYQje1vsfU0/sB3U3N9QD9TddtZlbAHthNhK
/ZkxFbmwJD8MMRYsbcEIauQ2+N9o308SxxtO4QHpd62GbovmPIN1YYbg6+0+reZbSRJ4VXg36yHo
DI2uyR+292SVL0np9fdJN3GogoIzwyF5hsqwMYfx0NtWfowypnlc6pgNV0hb3Szo+pgdLIOD9oqd
EqpkQO+asONHBirRfegxXJLprkrjc8vsEirUzGNLmtPgagB/IYjoJekcapkDluADyG+sBDuPMJ41
mQVlwtOGe8e0M/XxMnnFDsSV/lDrkiCaZQAWBt2788swPGuwsPHs31s+BZtWm97XdMzvdH34kS7G
whlD4EhnDsPUb5UFunGacGVR/EZlQlQNyQqJ8HPupbQp9DQN9lE87QytOBXUm53Vf2yNfdCYuDcM
KWM23H7bXsNL2gCruKYBsccm00+hY9ExLwTn0Mr+wVirO/bILzR41ceJ9M/G7XAhg0atjhKW4hkZ
pTBFhTt0woXeT5Sp5cW8bGKNhvhQG7WbxtE5e0m7PN2Yfl3sfzFL1/9qUSCipBM+NXxh8TJJX84f
Rul1W1bwGqCP5QkcOR3gzyyt8Ux+vBqJWiutzyrqQ34gAXArvnIqId+SJY9KAm0dwRpWdF9QBrtV
DEy2qrL5EszMw/MhDneZxeTPxhFIk175mlpYtfkH3rLQ0tdOy0WtW7xlXSSyma50XhsaHa+kfuCT
8nqzoaNi2c1vPXmT1YfPP2we82x+zRL5REu1bohzlsiZRcIvFrrV28dcM4/wBFF5WyzzOUxXTfo/
a7T3sn6RcMWdrXRF6Tg0NW4UQrwatvWiRNeCkwkkt/I5atwfi0F1XpeMPTBPzKq21mEpkW58Edd0
uOfL2bNo5yXzBi8gbYH5T+W29BAncgNqx1gsL9kP5T+fgkTbQe5nQ4pvdWm6jEZGDyzStC8tSnCl
RZbEvLWFE/sWUwqnzInsnzQMdnjhU00DO+NVn5s5fQQDmd97eIvXkW19rUmwsfKk70ozqiMXtsDi
bbt0erOKvPiVVcv5q/2CrVEXOMcM/9943RITeVbHEwsxDRXQoL8U0nkP2REv7CyRpUF5bfhdtza1
Lm5JuxFLyaNGgynDisU9hAHUJpGNeImGiO/JMGDa437CebB4NhrSNBDWm0cL7OlhyWBKKe0haAax
XabqSe0+lI59zbzhrYAatYqF7u0No8XLHdXaXYmxgY5wKk+8NPutCQxm8qLvjoXRAjsLAzRkKDCr
zMAiFg90WADpudf6zxxx8Y4CJaJnmJJWb7C0XVoWIBUi460B/3NEaDpnzOcAWSPyVw3T0NwwsoMS
alU0goufOTjmC770oTW+GCIK1+oxJoHKHaOwb2UL21yGMVK3sh7esuhCzCU4VpZ3siobUmgt2l1G
YwuBpvhT5GX4PsjYzA39gIsf8dkuXDSwa/XQGdKRA0HkYssaTIRnw+p3sTm8NbIJiuvAuHHIs5FG
XggchBwYJ8pInEzcu0XL4LzJjnikQSlLXgW0WizGMIrnjQAyflIG29YDZJXNn9VP/Gb5bJXih3rz
6Yp97mU+RNoW8TiyVmhTsFaH1kC+t3iy8Vc1H4O5MEWuc3pxlyVSRnLKN7v2b+ncRHv6zPfG5L5w
hjPIDoF7SoH9YyprMHRwl3SY/hRVT68xR7FcWobjtKBbZGbOIzUpj+/lMS0pZbKMaYN4/BRJ8buG
bSMJX69DYjyOs0lBT2B+DxPyVsp+M7jVZwZwW6S5o9onNdhhxBp59blTpnbxPFrdh9PALIS2B9/1
bsO1+8UKbP3Fu+o4lmeSDsX7qLuW/1O00omcLooEldBW0hwNK562eUoZh1G41FJCK2YRXF4tg2Le
KQ2fTIlblGNIxhPBPkv0ZldawNmkGZrv2iYfmvdowJ5pSwq65+P/18PDqMEURhJSrnuVK+Dsim6c
A7+yBX+ZWJ6VBeIXu8tfzMIOwyCXwBP2dIKw7k9+vDbPfTZbfGaRZlPvvBwAUT4TEhArzc+afbUE
BAWYjc4W+q4W0z9O/1t5yrSe7RHKOSGgX2X4rL94XvmYABZYluk7LGE/G03riEFibIXjKnaHS1VF
Mxf/KX6I0+Q9oIF8r1tf1CxKjemUvKmOmzGy5wo+hizZG8mvOERajO8WBvPEbX6b6ASZXMCKVcnk
goIB0yjBBMtBRlV9zYrhWC5Gw7wGR2LWcG5ufLCtTMqrX1ggzb8ENvn0LJfnCXu25Xhqv//Dfg4B
KjKitmMYXM2f0top12Yz0iY0LeFOVAP9U206rWgNVwKpGoWovdDNGxbDsKFNS4rAaZg+gaAbCQTv
VB6rcyV/2yTUvUTff/GYSG/vn2ySDkwSIBgSyoC1/GdPeW1mU9Kw9650PXfuOmDmFTNpD7p9HLb+
JiNbsG8CkxgsRbT7SpdShRU8ayHnlGRpTr/4cMAp/JsPyDFNmBaGz3OinqE/fBENt2vbhFGVdDea
5Gs6e5OxGhw10zny+sD5s7v4hFcJ3KFtmLIwSf+mCBjK7hdhkyPBS61NaONAGSOc+U0xfFJfcrSZ
S2bgjmjdz6VRgNQhrLa2seOA24k2yQh8wqjp/WxRBg7NpD2k0hVoBd9CnStTH1entAGY3hULbiBv
0e8hrh3oF/uRNCHaqFwS+REclazs5syNJRdFHeKSUrINCerPXX1fWXVwP1GG2Vo4QgqNu13AFejO
iHJxNw+jt2ZeCjSFuG9bpl9TO9JPI2igu9QstOfZd18Y8REaW4JhX8O5fi2i8a3Mx+6o5g29mesb
A60cXgxLT2JXu8R+BC/Uv0x1+G43XcFcKClPDpsWEol7VF87QvrFXT/Ayg+dShzbH36YWSvLGofP
Zt9+Qgtnr8qeaq+BoRQ5F67ov00cxhvhdqfStwqO5UgWup/Wp4ZpfJ7Rjj3lQ3Gu/eVAJE3bunNC
dcHihvQek4qpMQGXPZNIeRMD5kEd32Rtigai61CG9m4uMcRw0vku2u+N52eXJpT2QT1MTh4JPWAR
XQ76UsOT3glGPTq61mjSCiIhIY7PPZaKP9qA2/u8wYdiDNEVfPstwsF+x0+wcoWht45iQUtQbcZH
NQxdCpqPJIC57riiEog2O2/+mDXrjUU4xDtwTF9FTb+bTPh8IuRKZSbJuJFWc/Ry6VcrTfSwkdny
0SEHkcsQIf8ymsQCxdOx40uK3etOGaAnGZPrk2H4SCaR2DhgDWSvybXnwcrfIATDjpeOVWWtpmJh
QHgrL2MnvtFfhX7JpG3iPoXiqJ2FObDkdMyTffNstRu4/3f4DgSnPIaiBePTu0F8WFmkBUx5wXp9
AHnBpk060VoPo9O+1izOPU7Qla353cn8lOa18WGHiwPyJupRV9djdb5HPPR3TaFd0qb43hjE6hx+
ND5WoraDv2zH5sOwRMOm0moJluZJnkO8PPiNVm5WX9WCry10+JbxeGQ92iZjZJ49c9ilvh1slZGC
uDOfjdXfNc2y3EL96JvEsZiNvtml4xDt7Os7au+6adC/09+EWcS8kXVKrnZV38K+149GRKQq1uyt
zjBwRQkSIv6yXJaUU18xOfZmbqznmlqZFOn9ZjXluWlx9FRdam6JXYpt39T70aZp1CHEfOC+vB96
WDZ0fBd7ernSDc4TZeKNTQEdNMSSS8cJjaHiLRE+cBqcMLtaK/HP9P2nqELrsUTwPbeuPV0iuwYe
4tZOkWkrP9PQH1GM3GY+tFJcNIkdMkLVUBdoFkuiR8stmQgE046ZW3xKtPBFMsoaMR5EiYmxGfvv
QZznp34pLvDlD+WoxYcku3C034laTLc8Ff0mX8Inht7jQX7351acHau2DgYpCIo+1QQBQMGrtUTR
fcl8KqzkRYN4PgO4aHmq6TdNLYJWXluIrZkIEpMuLm1PBK8N7kckjbPTwBqJy4ChNozjo4uH5m4w
tF1GRPdMDw49lGH4MFhWTfewthVgFvLIIBRtzOO5NKJP+kJ00wg2yOdAtCqMICI30Nf7b+o8pTJo
gzQ3WeS4HzmGMYmQSTm1eHfV+G3oLaQUBulqdlNX9Y9lqb5YNHff9UURHpIqpi+OY1wd2N91rXUw
4dvebl8sWEqZQ3xVh9QapRE10l7PqSiPI4mXOJfA4uU4G5Qnq/08iKVLJ6c8UfGvJo93JTa8Z7B4
KE0VYyWwt3rea6Sjqb00ZLXXtNOpSe1pBTqIsDtE0qmXexl883ogaDoQJ5zweQzhS9+RV+mt3iHl
Rc92lCybtFpY3OUu9S9rldoCvNF9SEYml4NgFtfzNtAJtlI3hN8NKca+0bAotnJVwjhgjbLoBUeh
+jzUparvmGbpAa4Az0cZSLByK0VNHcrQmqk4LpJNVLR8P+sfWj61+0GmPXN5z0hMBwoZK+ChsMov
Qa1Pa8Opr72fGEcuGmvb481KHGikakLfV9NZmurrJO32VfIOmpXieVotjTC85LPXHin1uXRdMewj
3CsjB9adZnrNqq2zUyCRLqGP1Rt22l3nN+ukw9SrZE9lro6pWV4BymT2DU4tGfo3JV/U/nxxyNys
Vdg+nPqn1OSoFYVcxVoZL1eohMSM8vvB5wyqW0S1sgWORhJT5q3LL5eaVWiYyPEWM8DxloNaG00Y
TEdHlO4FTONdQbfUvYEprpACSIE4xT4rzxAgzz4y92bHaYSLNWfE4i0XWMYzDRUF2B3TZkm6Skqx
iktmEYsXvy89Rd/dUkncuido10u+zXrqryITQ108LY+0rO013nKWfOAiTPt8WXTatfnazK0ToXN/
pxfDTdes+JQljY9rAT+iTvvVHGTGiiQaZQBTAHTBpW9JhqVFRg02XayHbjQI83eM9Xox1PsWk51F
TIYRy2/SaYbyQbK6hdcvQvqAep/hNmZ+9czYc4Wxagl/dA4CqvucBkW1Qw94z2Wbm1UzuKpRp7Az
QZe1q/4FVIY+0WDcLzR4xTiE5FknzwlI+dNcnwrre1NP+U08+E+LTvFOLaOfjCqf4c1DLpASldo4
s5oCLCvRaFqLk13V6g2WnOVUSUtoib99nXv5q1XT2zmM1TH37iEV9zBop3sOJePRMIQJpcjJd8bc
hNvCpALY7jD74XO8M6okO1amcS3QxtZV1O7lgWOtjHOBl722lVFsJiyKGLC6fV3E/V2FflXqVv2g
j+V3ag8O8oeUVrk0Wx5A1vZbyo9aT6ebHhTXjG2tWUITfyRrAxiCNy2oiq1yViXIF2BI9vkIYmMa
D7iy/d00YzhJGJjeNUER0IyLOcVO9Pux8Ba+mJvYZY3EsvGjqOazksi6Ei056iyu6qJMDmOYPI9T
2B8wgFKjyVFqhIqPMvre54a5Q7mgPsnwpNi8wfA6XecK0xPAqpNj6mg4aIIH+FUzZrWmVIl0JdNh
kHFQ/92tsnK1o1ZQBsuhLLTj4zAvz+rP9Tx5R9xR1gHQ2yUOPHMfFcFeHSujsI7uOnrkV0uG7p9F
sAiQowEw0U0kj6f+BnNFtG1kKazrEjotRfIQeAknh7rZCAiR26SK4ovPBW5H0e7XcKZ+qO47AEF2
Rjm7nbC7uzgyldHLIeOAAI59JtCcveQUJ+KW58v+I+mg3LLqyipySrUczDyUlVCUp9kP0RyVV1ob
Nvk0J1vi4ezlcPN3gJl3yvY1SeZdzzNL/RSLEKMbaR0JJyzZcAtK7XcKZEqTzzAZ2od336+AiC5B
vaN6mFkO27kx9FRIScifCe7ry9SVe7WXEWrZ0UqFAwxDDwi7QfZJABCVHvTZYy5ntXCFU2KalBbU
HFS7OrTW9oBfWX13CiyZcTS1H69u17OKJEl8UW8zSxrT2pIh2MI2xKhXWr/KJiVwxHFzhC+yGTLM
MG7rHBYI3Stha1uVI28iOkL03shXkO6JBIYrHt5uR+jqon6dRuTlbqnwGi+C1BZDNilVhzv8/8V6
mHl3YMMde1azrrKtnXLMxqJ4iGBS3XCCdrbfwRygyCy1xZc2MpsjsV5OAtwDs0Ss3JjjpjpLYU+q
RxI/6RA9IY/ddXzoF5qWNlPPiEzMFgz/0J3M1Ugaty+pGypaly4ORMw7R8DxNoK85J5QbnG+R58S
n+HJQBVBEdGwGYjgot4rpT8OerPgb+XPFK4ILxANw70pD9nyWKa2C5WqmYhscG1r9xD/JKqEngtL
O2RT7+/1wPyIgk0zAZsh96ez2+gru67E1RlDogU1U7Nc1F9hZsRHLWKKygz5IQXHOfUh62psvIsl
t2+mjcWqdNtXI2VVd308GlDJ37sUk0MgTmr3D8U4r4u+fowHpz83i8boVnrJ1StRs13sDGrrIXxx
VUMTdDz/Vgv3rFhRRp6Fd8IPLkMdPiqroDfbr01mUygk3Zw4KuGwgrSzrKMCdE1Il0dwJk8jmYpD
XE1XDRMIbo7oaxJ3+0Sfd0076dfUZUgiSZe0fXVUsCTZPvEZ2csnX+k/Ag2rbdNrxCSd73XyBMYt
O6XGtCWOSQlObz0w/H1t6UHmfIpfNPRnajeMjCtiXDyqqJEjY0+xPYMR0iGu1wHfM2uhksxKAano
oBlWVVXIbIBXH1EkCpCqBbvidiAat20Q0Dqznq64O54nJw5Pvc2FfiqHg6FV/ZamlemgaA2pCGBw
pdGLCjFMwqh2QefSzyEan7HM6K9wW1D5PZbWFuGZ7tzGRghRfuc+KveLbz3gESy5DEQjH4GdrbQK
gbkN5k1nzVhoEvrD0XuYF1JQeZez9dDZW+CAIrml9sTIDDGNjgjqhYYJhmTTtwEW5r4Z9N3AFf5c
c4VJGQfBoCBOZ8FDNij5Xke9RPJGw/sQQueQSAu1ruiUmxe6OIVppnEb5QVvRW+t0QZOcwDsA4DD
qwYZf1XM80WxTdQZs/C4dcdw8tW+NbjLLZOgpj5mxAT393kWQ8bZPzgp0EfaEM2Zyk+1ZKP0c/8U
98O08Ya4XOdahXQWW+9c+V7yhq9RZ7CUU5IGccoU6YX7nQHQoX6sgpaL6mh+LAPO5DPl4eh5zQNy
S2nCNpt6ubMzKl70B3nu20UhPUJ5l5WnPmY04PBy4ypgGUgw00zueJ9hP121uuGAkwvF3gmkiiyT
LQYOq+0S39KB/ShOuaibzC3iikQQ+GVmKu307CemtSu4B/W93Xy44Lseanwk3/Ki5wo+HtWro7T1
IqlxTsXfy4DL41wmJxKH5ZXr1S+Qrf9OrLVAvjhMmkwdvsJP9Mksa3p/6nR2w6LdEPLnWBJ9N+SY
JgXveCxXk8TaqM1fYfUY/8qNn8yHpLZasf+WS4pUDlC4SD5prhbuia7v8efpdxS0RKSkzLc4Z2/U
w8HZRPBRkfwz7lhLSuGaGTAOsZtbRinTWei/TDIrfN7PyidIRcBInmEKMuJ/nr6KLnOM0TYnuFvu
Z5KIBFSy5aCP3nNicGsDZmpuDR2F3FtUh2xKx6cuLsoyIdvn19AGjlrhNAzfUnHUPM49bqORcU/S
wyTa7YSZ8YEeGtorehC0TUQRAPaNzj06A+7KubMPcwTnsI7DgzpDeM70kLNByX8Dik7unfXmFNvU
alpoRGt52Qm5GJh1/oj2aBy6vDixaZYbmtpYHLjx6Dgo1n3qaMC1nesiekwy5Mpt6UzQh5zj3C1z
A9SGOSk2mqYnKwyed1ne9rt6oFCnC/v6lBbWHtYTAaGSxb0ExwXVcshP8FLOxYTdAgGPPcjp04ep
1egQd2UxJQAQmILHunWeqdPdm0Qw9n5Im3tr9XQNyISOhwHWDvAq+/0XSzINqRSY6HaZjTt9aIPz
BAw0vidXTM3TI3VQLxhZm3XlEzsI0/JsRmO6seRpx+LYU5lmTj8G8dmhweDHlGYgwhvTfurNl2iM
HSyhpX0lMYq3Ct/Vvvfsb+S0SQDI82qWVCTXQUsZ2JVo5OqS9Wz0EGmTiV1P7EyrKjFDFsGWsuxx
l7BWulVOj87AgTsUAQp91m7K0foQBmOJi+xmCAypWNfl9BkbT/qL4a/5b8YnLoEg5gvC4vHzfn5i
c5ahGN30A/iD9JwjsS3RZtJ6DvoioCyI3hhX4g1TCaKPpAVffbYGJqpWSqclft473W0BnPXGOZmG
XaZTxho3enDXJf57xlVhDayn3vzPwr5lyHnTn183jykD1wUJPQB68hM3gP2/4LYPPE2h1SK3dzbB
PHCm9udrS6Asa736KRecbnqNeyAbyLTiNr1dShyg8Nl49uE+8aBpp6bpwlU2he/akkEDswkae0za
iDGSUMww7oGPd8kf1Y9Bkrj7yD2o+YDXguTuvdghwQBiyhITRdgtr9JyjCt8IHUMD02vCN99ZBec
7Iu2cLvl9oC12NHvO8kLw/gnj13kurNkYq/V9jOtKGchvphadfPC/LM50qNi1uFLYnpfvBbroQJU
9h0rQcZhaM2zvksr31hVLQi9DtTQbw4HVZKDxhMB2otku9U+YVqK4rYUl6njeFU4AgBReAs54ZPU
BGkkZidDIv9UOgxv53Yk+eH8YMCKgjt/JXBboJcBp05fk3rk2nNQwTclioSwKSlzN++kCr3tKj/C
IP7g+NNeDXkTyfOyqteMN3ljN4VLEv5o+pyCJFkPtZRsqeRVLQUpMGyuH1eEqU6PqHzkreSYK+lw
j48kJKTRI4wNDPxJk9+NncVpROJblQRZSReYpDu2PstPkYxoBxUFT0unvVuj5dL/HbnUf/0oQ/ct
CYPDkOER4oA4XReuDQbB6Q9xPTUBzM74b4XdvEYpdFB1rralRcytkarSFA1VEhVG/Lp3ooof1QQ9
oXSvRlFaGSOlfZAqMEaM6LOMG7maKPRg8YI4FR8zz8NeEMcbphcRziBrPnULA23Eqa0VOQ89+Pu9
usC21tY0SxKp8o8XVVBscYs30TDdIjZAHWRroDO7kDaYlBK+zZLJOZH5xUvGZoe3g+22jI7qT9du
jeLUDM9RdSw6/gYYu3dzpzsHiiCpXB1XCymDHSMohJUoyCkzoAa5i2OD+wHEf8q/ILZAlaQeCHcw
O68MRlcNcS1GpQ8WQxXQIdljuCBvqfYKoBTWyrFykAYV2Zr2bLipv+UFuqjGigSth+PHAs6zwSTE
cv9RAJBIc4BrkN/4eA0xJoTUrtpL5XG6whOQJuQK9H5a1z5YEpUQbDorggUYvIULU3V8x7j6dJfE
W9CQDGyM6EqnHIUP/jO0kN9B9oGEsU2dra1ESKhUnf4dQeUxW9RWKwac2IgB2Cw+LqrqIVASJyV1
07rKZO+txJnqCNyliKXBU/6FAaqNHdJsIBUzodNNOQbdNehYSgOn6O5Szb9NIU3KpjsO+9bKH+sF
d/RSBC96yNWwzYidtE5wCTv8ZcxyyOEPJaWL7TdtmjFeei7Bw2RG0PeIn68GVKHbEqH3WbWuPbtD
+x41U3pqyZKos4Cvk6rtodFco7B9i/05/ji1V5Se6pNhPhZ28QLrk8o14pBrR3o9G4vErd3x9EZZ
g9VvQOsMdYKFNFPdL7lT7qKk7NZuDf84H7pLWESHcmrsJ/Ku2yqR4mNFb6HH9PBX3BiFhfnz8u9b
1CgJ27aErdv6T7irpTJHmLw8rx0wFdKuyLfpLIyroec1faHdxL3Cb7e5nHJUyfIlIvbx7CC0wXkb
j2PNpSqMEa5sdv2QONqzAa1Ta4E7LnlOn9aS6KfUEt9dbdpwfy+PLc5q3lJswoXYQ46CMZFyefBF
HKxtwjVrbyRJoNGlsdecHgdjYb9o2peQrtY1YoKLwSxKtgUyy65yQ9m9eh3oYLjvTI4r6eIeu5Jb
izt7xj6mk1y9+GkkBEQSt1lVYS82Sc4URioj6heF9P+GQ9ocqz5/HEdMu5F87i3rpRq17CNBRmr0
mGmon22kJZJnme3GpHwVC9c0pRG4OVkmLePDtbSVETtfFDwFp0exlv1zrf3ItHnZKJ9KldnBpsFJ
6JbhvFPryShhG0rE703ZL+Xft1yFV0ks62wmpgStS50fx/saLCVhmJa63bRZK5llnN2Ai2e2zjFw
BUt8NW20TLW+W0Wb0xDpL3dm2b/4tNqd3OB7b7zUKZsHpXsW/rq7ASIEHiZIu/eFPNQJ6TJWvowS
UGFFETUO8WTTtMvrFA71ymhoo/O0cEufiTpAKrYilPX+NIvoQY0f1QRVq4ZxY2rpAdrat4qs6qqo
qRqFSMmkK8gu9oyq3zMtB0zLUjT3absy6R0lOtThG2Y+GdqE+bHk0ITc70LR8O71TGWVRBeO5HW9
fjyYLPXXwKmWuzIKsl2jl9slsm/Mf5EeY4RfhH2MHPFIo4hM1eKAQ4q1rHOtW7SEygxyOw3vUxNj
rwmNjwjqYk7Oyloa6Y+O+GBi5Iggrd857TCJCDCtjFZP81q+XcbJ2gemG2KrLIAeV056Vqe0//pT
Q9NHY9P3spobmrG7n3763/+Lxq3/1KXFP/Ovv/a//2Mtl/xo/vXb+Nd//+jWX7uvf/rJRtVbPfQ/
mvnxR9tn3f9vmpK/83/7i3/7of6W57miOut72Red/NtCwpB/6s/CefufG7cOTfa1eP/x8x/4KNzS
nH/oOtdj33OFi3YGl/Hvfxt/tN0//874+B/E8+m5Ep7jYAmyOBPL2U70z7/b9j8sT9gO53kdQpnh
8adaxnDyl4x/8FsxbummITxhufb/pXPrJ266TfOGPG0TieTfgNAofro0+Dn6ud9Sa1p4WvEE0vQ2
RUu2W8CT78PKsjFuINQucQ3Gw6xleXUVXykY+xHmmcQK2cfRnYNdqPWcix24mK3FixH6+biLm184
qH7qOpAfrEufqikMzNCCsoOfLgleluvkUVJQNlN6j8yODTHKjnrr2cTOgOpQYIyak0y3MaKWDvAN
yjl5JNpCblMAd2ToHgI3FuuuE1/U59VrvblydUiAmmHul9C5hVWL/s7/2r3HRpBSfBsY1imZIrpw
czxQ1IX0u6De68VknxBINrWWk/0feXt7ritJWxyY9tz7Fho19/JqG2jxb62J7h1jq2fKxJj9zhx5
vb0AVGlpW6sxyX84cn1qnLHfq3Wrdi7mxKDF8LLwFEcBnECjeWUaDqyairOL75v+I2kff7/oNBy0
nfnFT2eoGpH1MBAqO4Q4xfPaLa9EhuoUCrFfz9VdO4/O2Z4YyGdL7a1niuezwGX81nNIsezKPjWL
bZ+cOqe/mOhiEM8xaxG9xWNEOrU6LsG011Lhfmrn4os+pceh8+1N0rPh1WnDkhVE6z+8TLePM8Df
ij6/lXHRtf/8u/lnC5r6pntCd3wbm7cBUvonFyZtCq7mp3zTDVy7d4CFQW0xj4DYEbYn9R+zgopC
a9AxqJ3qxKCcQZYFzZhBw8qLnGQfyAN1kTaf9Si0Tx2fSr7U0QG+/X08zfSzZg5OXTc4M9355dHm
Txfb3z98BxgeKQkTz6V0+f/BsFZ7VDFD0wJ+ZVjtocyK5eraSXyFKMCV2kZbiAVUf1he8/CAt83f
RV5abV3NuaqJR0JWm/Qe8Ouefb0uqQcrxS+N46wnf7h+f3yUmCB1SK267XDm//NHScS+mU0SZ6up
Xm5aXcDZ56yOuZuujNmMD5P+dYlp3uFiGOOkORRGY5+CysmuXY2k3oJ8zsLumWzMNWPydrIC0e3/
5wfhr0sVTS2slPLF19Eb7Z8+RldPvJqzTcn4OTK23Jy/2n0egDHT03PnSky9FOYmXkk6D6L/R9h5
7UaORFv2iwjQBMngaxqmUyrlpaoXQmVEBr13X38XqQvMdA8w/dLo7qpSZdJEnDhn77V98P3451xE
4UAX1ks5JTDFJL4SFaftIaweTQuXWW7V/9HNWIWq/6ea5WpKx6YxKgnfc9Gz6svV/r/uOUkEoeUZ
Iz5b4X5VQ2m9BtHVhm9opANn5W6XT1BWRJy+LTbR3RIrVExwBMKBpIAQG7oyGhNuBdHwuXT+GnP9
ZVs9zQ4ysXqSktvuJhbE4nITBnNZh4hu5VwNgD5uQdY2BH+AACzUvcrR3UQyfNFhsOuB1Rxoe8Ev
KOkacq6EwxqkqN+i7CFNusnPxfAK2ZaBeTLYD9nSXiyso9EhWZRfduh2T01E5IAtYvsSmZi2U2KT
Md78x53+ZzPof68fb7tHIsOyZ/7rlSfGg3HKQjBDn1cdUui0F6ko6Nc1Wx9Y2kBkvkImp1WeVseM
UVeZOPJciDA76jYNxRlA+F74Ta1N9//x4f6Zq7Z+OGEsO6Zpm0LX3X/vmJ6GAR33/DYv9fZo5Zya
O3bqDYvtncx7tpxx/O3gOdxFJNiV2XmCPD2TUkdgfSROfTgcRANyUGkV5y8LnGVPr//Wx5hV/v8f
de1R/+s55OJ5Bi8Nalk+8j+fQ9qvU2yNpBkbTfhnaLhmeS/gO5l5nvJ+jB8oPnA/mtShcdvrv9Zw
iHES9G8iLnJRjZpfFxFDULnz4hq6QG6d81qHIDun72Hnpf+xwxvLJ/rXJ8aRiYOF0ofWu/jXOdDS
ai0Aq5BvixyJInsw+c8RUMzGuPW50fq9TssCvp4vJ5chv3AlY7akvU4J3v//uHrLyvzPzyINIUhU
0j3TMkjE++fVwwSKRCXUGe53mrupslrdZjOZTnS93tb/ajvdvGhjfHTKacJdaRD7YetvdgLHaX37
Mjv9GqY42MUBOaapSOkO6Sgc9Qm2CZKB7hJKlHWqlrvOMVx/qLSjwFb9H1eVJef/faPIB2MHNU2P
lcn7d1iQjZZfOrRYkE0Xod8yZicX1T5PQj+ZEWYKhY4TYAu4qbg1CT3Q7Ytpg2R0MAGOywpjtfNH
GobwlPDVbqzBTrbQl0ofYZ2Js2TrVIje0qm+5F1H7lVIr0I3yoehzE4lB2FZeualR657Kr2KdOql
7kpb9jkoxVhbEoRtzVJ5WEq92pKu6hQT857F9AhT98cAX5FiKt9XzmdTB0ARAjha0Rj+MidLoQFz
TzQcn7x5ljfRIjlOi/izFNFv2mYk48icCifq7tYTMiNTck/BHt03MUsuhGWAcgPtLZtBm69VE+6D
1r0GMqNtx0vguFr5o/DyH3FfRPtKYkBOGvVcjcTWpURpbmp7H6BI2njlYF8mtNr3oP7JRzKvWrJ4
qWj68G76sLzL3aAyABADVvK6SJ7XAnWYQnUfB83NZVdhcK7eI2SWR08Z76TeaAxnmGGEi/F0vUBq
pqsv++KaEKiMQQ6Qvk60Fp0OUmgg06xUNJLiP5l7gz8ttZsAluXSOj0SskMZmLmP1tJldr3qN98h
Os3ziBNlJP6ADOfXrM0/MmJWGLgy9V1vscQ7TqVLDoVkmYuK/Nf6SYbBucJ5hiNMdYhya9+loFAr
O/8lhDY+FBoQ0xYxD8YdADie44LXm+0X5uvdhTYjjFwsUAH3PFPB3brejHiWdklQvVhtpi8iVzih
yIPNg+YBwC5mOg0S9ihm/PoIcRXGiV3EJMby48mLADA79Ewulo00rqbnBTO1S9vsTZl0hioF6kSM
Nv55ektT4FrP3YxKIh1OK7iKL9t19PYzkpD3QPQBm7YwzmEGOUckNtgFat+VSt2Daiv9pMmAS615
RLY0tgVgH8IzGoL/xurkTYHml1kMPqaWx86yFGOFkZvBGG0coWBqZRN+DF+VW4ZbnTfjMCyHlx6M
JW6jbNdpKBghMl1ogcOhdmjiBRLKei6n8pDVsThh0MNeGFhc2+q329Px2OIj0h3FScA2fq9VZIz0
irXN2pXkFYNLGaCQ+1VW5Aukhw8zy19GQ1TT+pAHQV08O7r0I6yUl5lAkfXOT4lzLgMMKXK4ziFp
smyK9LPgQCD5dOwLpkBekLmNwLlasLmWI6QWAdYIM/swyOndrHodmZZxq9PRPWWB9wdD4bRxCrTY
dRQ7+yTijDZZee93zkcrsteiRD5iNfLJiCf3xrRn6VXjJMkP69UvRbabyyzfYD2tD41VB8+SvPZk
7u8LFNib0nVraN7ExHglpjxZuxBQoceEs2ud4xLxIPpYHWqQRoBc9mKVxpsR07Rfnz8EEC/eoAsm
T1a6ycFmblOs7QcrDOh8IR9tVHUe5OKLMMrbGO6zuHuvEveLs8MdpL/cR521R/G+J/Nu3EoY/Tu7
DKlCiVU8f1+d0elRWzLRgFgHw1iYbyZxcbf0BCYy85NI3a+vKZoU0q3tOmFqozN5IJJv2PaDPV+8
35XSN+2o4pMyZ7GHtwlDCQ7pUvwuw8FLpyMBQAWCI30qni0p91WeWU9TI+8xSo4PaZMt6ZWgA8yA
ZzmqqwTV2YBQLvu1Xv51JZsDx++XbBK3DHTetOChA01CK7xn4hCAiNu0ASAkE5HDFYHFEIPlZbmM
UwDpy0PkeAHJyk3pf7/M6KCz+wZXrHJ4gOml+zkBY0VGTOWyjdTLeRak+ro6w53zyUuW+7iJfy5q
yVvM1touZ6MmzO47fUI042G0D4pEnGhgCt1jqteQd7PsuK6NuNE0pxMzRbgNDps3h8juBCgPJpWF
zg6NhRMorOLkr5yrauoQsvSBb88YWjnd3Dw2wW2Kfdifyab6pv8qFNLH2sYWXSnzuHqC1xfJtuDn
WYLwbBEd3BqsRelqZ0RHTTrZFzUYaucYNQSIpJ726x/j8CE2Xl+4hwaG1l6GHXF8/hTGrCtdKk5S
pV9TbOxFQrIJZ6l1/113TKdEb9YDp5KTl+3EPOZnJel4uLQVtZZJPbr4HRBvxjhxADbJhpgq1TPm
UOZ165rajU9r+3UMEKOGPOYkgeJrZXj6Its6e86m3zF6jqCY4jdlzy9JQ1ltL0YAPDgm5EYDCU8J
6worSZcxPcVoz6lUSU5WqwhgoDmtw5NjzvMAxatH31fcTUnn3WL1ZoaDd+1HkpIrOzAf3Q9htikT
XzpMRj/oGyNEJlk2kKk03dihlmBvDxbpYYJNys21ceO5FfdvSdxslPgMoxStdwUUyYvn8apQH5xw
9yH/tbzfSi8H3+G1MVEGO9Ec7C0L4da61oZCAQRDLY5MrQiONpirGgEzpGiwLXbaUyOvt6pH8IrZ
AA1flQeHOGUsYLAmAjoSx8xjYR8Hg2DhEr+0aLLylC6vkJuZxzEapV+5Hrw3g2/qoL0aSy0gqmGm
nElKyqCOwMgwBs/PTR4AhpGsFF4JzlM7TQZg5A+pZ35qsW4/O3X6ZWXoPVEnJLnef4eSrSf09Ymw
eYFrZK53XCGKGa85EW6RnGVI4lNhcVBxwCi0Gf5Udorp1IGMpZtc/1ZFjycLUdUeUl+PzWH6QOth
Qn+ZbxPxeIf1p69NgALQOtFqhCkWAaVhORJNNRiHREpY8F2ID0CbCPWm37WHAPOjcN3+KILkaM0j
8eHd2D5hwdd5bpcJoAcsiXCrvWB1PtjyNKg43hoR6/W6T5Ljqy49BJ90tE9V3ph3wm4QscTDqUzi
6HmuSB9tyLPLM4EIuA5/6kDvCAdL3ruUtSRtqK4TJ8fbatKLhN73aAdG5IO7gtSREqgGSRgGCaIw
EpL3niA10pSIIAOot0MbW34Ci2TTmXlyA58zhM9Mji3EOIi7TMd5W7dszfg0PXR4NHfRIGTLhlrl
yCyDbNuFs/LxQLvfc6z19U1kOCOHnY4r+NqJljzR5YhvMZa34cpsStuLcCKZxIYD/Ee3ojB3tgag
nKV6dnjLewiePjopsrwtozoVgBVv8BovzhxuLTpZxczGFmVkfRSFzVK0FCtRMNi+ZACxCSxPu36v
29UcfWHHKzdELFeYv1xScKcp2a8Lse6JAOpOd183rJZrXs+ypq7HQ5QjXxbmuGuxRAGSr7T/brF6
KB2wBaCh9Bhl2o56hBcPJo8U2aUYcwz57sG1BAGGJNlOOTRY+d1YYDLsQfkQoEorIhge1j3Yapoa
xZGVbNfNyZ76vUkW+GFu3BOaG89vzT0qyPpSqIcg1bPr+hEZ+99xvGJ+o0+3peGaFMXFDKDKeE0z
49BqqhOQqfXdb9D++9hMUKgZAv9+0r4M06NJP/ReOsAwEjLZloVkbc2sj3tRd/YObPieMyudpCEi
2kBs3IgyCkN4fZ/P6hosW0bbhbesbAAmvq6FDfCj5ByYxR/AVDoNSPXg0m882R0q9X4k0tqIJpyo
GRGHaQHNomvqa1/Ob5pMqxOE101k9ecw0JiOi9TPeR62rbDRR0oI6bmRl/56A6p42lQ9oz9DT6xd
ZkD4J54g3BtxeVzL3ZUKME3FoQl0ZmV5RaOa5nPbC3rRhoO5nj40LwEKd0bPvToNDZLMyloQEcyU
GoKwIOb9Lmd88ltSD8Cp0zLCqJfmH2K24euGL1NfX8BLB69joK7GJF7EGPzUQjfyC1pTBhzdCF9i
34snDNaQLZsORCoQgh0tukC3yis2Z+TZE29SyC0baNRvxODFewG0ec9YeOM6P82KihUFSHiz5UtV
YdDi4HEwoW9v2qr6shM0NDnzmO3kkG9n9S0BfRzNogZ8EqOxraHXv4sG8+TslCdOP7D1CX/zc8Ye
AENc3+r62q8V8mVkYpsOi9Bg7mN9LLaW8aNrHRr9RdLtVqydltdbOy4tqBB4NmMrL3chCpaEkyOy
Of5ICm94xBr2nLZqC+pGnfQAtpnUx3dyCpudkOYH3nOMN5aI99BqPTOkdOxJ8wSOY3Mymmgu8KI9
5w3UDACkRJzYv+yKsrIKJgdRCLEAZp/vE6ciiclBpT5a1XsU5NG5L5EyZAEpdaVrHaj20oU7cIaT
xvQkvjPV38K6pIhtt43JH9aUU23to5vG0pccE0NVBRz8E3tTeYtnsbc3WTNAhi/Cn4i4vsTYNxfV
jTRdwWTyTngorRfzvLHsz5bNDhgoAHt4gbKOcGfhOlg/kCGDrNw4dVbuW/IxIhHeZaZm3U2pQ2+U
Y3ppBMm2sCeGIlUNGGg2562B2qJNnmhcfMVFgSR/anpwo1mAhkdh4l9MAqEk0AlAupcZn1JOsBWw
sUjRa5jJvB9RPFHPKTVt69o+DlbNU1crHxc3upKBgtUauouTS4DmoH47DupQutqNiJsfiT7sxhFf
qCTGgtxA9cPp9Td3Ge1wtAooWuj5n9qcvGBziS4oIosMmcRjo+TM3+Idr2cptvUcvQOcO0AMmo5z
lfr4hn4p9SDqHgW3hnnWFTyjfdKNR6shjo5fzuF4HKtCvziRa+yyJqrwnCoEqcUXp93kgorYr+P8
RoyujcFF/V0BK0PqbbukbDejTuLmmHm4XlPaG7BbU9PmdhjTT633Ugpd5Mx2NGwtJwaEYvN7D3zg
Xd/KS25E17SnvyvLwxjiPqIdy2E+fB/4LlPMAKAQ8P06BUy35aAhnmZ7a5M4ALmwPKvhi/jug1PX
j8BJtxmFw6Y1C4FTPrlEVxgzd4ah6Xf0lp8dD2m9d4pmVokum7/ccVm0u2CEwmY/ux6Rt3mSnjrJ
jamS7hRXqKLc6E9b6YhZaBKZUGkwehNtIQqaBrXu/Rps8Vo1OmbQXr6XWEkxhO/t9IdtlzTzcu+z
S4O30OroWsngFGTkEadQuKmVXp12gQrN44suzQePTSnI4kcKzKsqwl+TJ+BLDN656ggb0Uuo8QbK
OTLBsEW5uj/LqNl2AcqcopN8qNx+G40YLmbn9y7HpjFJb0FUfrF135IM+Tj9I4dduMk3JnxV0XGv
soR2NvrZJCoeozkKkGR6uEFH5HRwKXZOouOWMJu31iuADfMdi1QEuyzD0k7Ug7WD8rxJ1VBtsb+g
GTCrTxP7856RwRLApJ6zHG1iUg/aQpIhJCekKouEfCMab1FmwzJSI6ZFlL+BhDMV3dVB8iU8+C5z
bDzXceSzBp9a/ELXYpJ/OscCqoY0FHNL/hUmJnAyLDO7wm4IUTQRN/I0BwgVAHQqXXtm2kYCH2AI
NLITHh28tGZd35PacJrD1EGATzVTuqWNggVfDYmQ6Zy5u1YgHteSD6sykeIUJeW6N7CJUyZkxfQ+
jWIiCi3dlbNwjmUO3nw0yg2jDy35qpelTA4524CD6K7tinvuNi1ZDq+UKEaMoMLGvEQczbgeFUuo
dIHE5zecYzoRm6CV8HuyeRc0wSsTeWSdlfKTLDX2RYs2L+qnSx7EFkVpyQ2cyw+nE92R8v3LNHGZ
VDELpGPu9fhQuPXPYjDPngLBPyfVSW8C5jiclfE9FBP+4fGQJ0MPrVvMmzoLb4npnpXJOtu58gMM
vM6wVcGnJuOmNk6NZT1QbwxkAGBpopA8e25EVtxkXekzk0iT6xQl04BpKYF3kjLjLqoH+MSc3jME
4zAA1dYc2fDrluwe4CQs3vmX6Fs4hQg/6dWQU5dvOwjre24imciddkxR4bJGD8+pi5XGk1OxK+ka
Ah44cQYv7vpiJLiZUxSXpmR5azFFku2DI9a2D73dsQwCfAi9ABdX3/+KyfPBStWfe+ygm6x9oo+N
MLs9wkNJeOI5cieO6YuwRxuk6g+TdzUJzeLstio/6q5z1MpH9E7zkdTwL7c3dsVUfk5x+VK36gst
PpkUJPmdTW3JtfZYSSpTh1mmG2xFqV3ua/GXzqZ6LFzb3ZIa6mIgGhSGmBhE3Jle31KoawRlxc5n
JlnRhsJ80hUOPNl+oS742Q7khvdGTTSRw8hOELOckVG2HQOtvQxdNZ3H/NVTQXwJopvuYV2gTzzv
xwZqvpb+nNss3NkoX3dOMHZbZ2wPJM6OkBUN4pYTs0OrHrB8mCY78XRJqgRlOzaJ0Rg4bNvDI3tl
SNSv/dbYJEf0Tk8hldnnCvUmxTCri2BePoXtXSl1qHoun9oGts51951wviRy+jvMH5peyRMC7ecp
OM/oAPb2gI6yha/Bw6KAmEbppaM5MCAU8JNUx8N7cWEM3mUIhDe0Ma6aoKxxchNsuCaYrNpvjDxS
uF54s1U73wmA9JWWt1jk44kcDJHsA5ETvqbPe9dJSy6YuTW0mhCPgWSuAlz+Bgm7T57XYy9uTo+V
uf+VRO3f0BSPU96bBEHL9w7OyW4Q/WfhXHKH9a1QHZFimGWP5gTqPjR3Yx3qvixRcDuew+RQ13GW
bpJbUVjlvacNCyUVH6TTAHNyqJm35lNhBACGmWLsNM0gk4oD1T4mGWxn3yJ2f+bHQPHpjXnXqAZr
a0cRtm+v2Sc5+IqxcvRzGdV/SMGafRrFD1lVjhfPcx/xGGCnqiEHDtpTUip7U1biq0ObhLArxF6B
Xr1w50/KplsQmynh5dW7GEiGyeKW/J+++Fu7zUjJrhORiMMtJ5/H7QaKFy21D3HvGrRDBueUwr7Z
DbX+GXfBfNDc6irnrWbaO6TpKTlBtEcgEXyW8hQYRMZhMGPtDnVycROE659hmSEVli3pC3oPJJeS
E3K/RAlbpEdwyL/nynwGwEw5E1APhTQBmtBmsWK9dsPmrW9o80XP8VidBQUYWPNyx/mfpJcKJiMs
JCympWLVKhb4SWUhPjY4J4BEJKEr2E8JJWuQJf25c7LbmMbZLuVFwBD0I4rUiWTtbQU6FlX6AzOZ
VyMay3NBRnhfIvp3zblGk4cW3AKjuEvIEGYm4NQHQw7Wrupr92UubftcRApV5PKfDEq1+0hWj+sv
Mlr2ntsYQEpFXomr5yc3jeaH9XfWBc5Pcj4aEo7gEMEDEQ/N8o866cliKkR9jHvPerC8WTygzgz9
ymj2I+kv2HhS9yUfomEHin5QilKRiHhawXiyv8+xesoS57lXz7X8ReNfy7g7szgPmFTgBjrJohMJ
guDY0C/cktixH2aCH3vpqzgUJ3MqPyI393yWKrSXDvZiMnES9l+4nDE8gPVU303ykGTlcAs62900
OYZoaZU8EmOenYzko27HPdbg/MHrsTYb6TT4yCSbW25J/1tVwIQe8CciTpakaUQzmsWjt7j9qkNC
yPcuaSp7z5ojx8VpOyM/mir82AV5t98O42T2iEfhf32rnbJPZeG8p8RNOMLM/WGorME3Zipi0Bxe
wkUkKhB1ygDyYRYtSVvMaMDMJOI4Z39bQupe2ZhW7dly/M9Gi1ImSCvfK1Ew4dfLD4Mx/+hjvjWt
OU5pnxyj7A0jn5Tuw8DUvhgvST/avjWFWHXDJRjEYadu/oS1MqmdXDC2Y0gFH02nuSX7Ma8o8vKg
V3dHU0n75MCk2cA4+DubFjtGVzf7sKUQLzqWR5EY+V2k5d3GJSP33Dh8fJHp0V4BFXoway3c6JHT
QMF/wgwrCfZEhZe27SvFm8JjtAfAYSK7iW95Oqk3Ob5zIGAChsWaQVZ8BUD7BwpzuIfe9qEhR320
Wp7tta20ZOYlYfiWKKcGx2viVFXmOZzNV/IVvfuyiqqD48V/yckbd1oaLKbrjmCy8V0GyNrWrgnu
GLEdIzTweD6ZtwVeSMpYd1378JNDbIxRRO5p7UesXZ9coUZxg3g8CEGuHyK5jGgo/b5oLI6XtjqF
kWAAuHS0jazhETYD49YkREBwdkBob2TH0ghHPsVQfj+2YcTZYRBE5g0a0usl0dPsPuLOq6FKuPec
I93rzCZOMaqop32P/JQps3apFzYHrWLYNlvwzM3gy6O1fskZHYbMuUkgi+pwwpAseQq0PsWs27Z+
hIqP6ATO/+EwYXJOonNJFH26PMwM5sYHWCAfBFK9BI4kFXmeMP0L+UXr258Xqf46qCtBAfopmoHK
zGOfCol9cmmBSuxxnGMpb9Dp/UHVBE6MyhylDiNxAlEYHCTs6IHnnlJFlzrtOuImm5GnOHqW2Fc2
eCOI7+2At9s6bYz1W1M3QzhiKgjzMd0XpRPvW2/GYFE2vITo/Upbdlw9vIzL32PHAGJaIoGYaKTk
Olp0M7YxIWXbRvVEmy1CxYLW68GNvE0lAnlcn4RyCN+wWdjnmklpq7onikjv2C4TfY/rgecx3JSD
wTBrxFBv2Y3p04sdd81MKUCeCUnILLjbDm/4TpE6AjM9oZ4HwIR6IucWABcJUtxzeqnIP52Y81p6
vezezNcRF6CcIPkqiusYrKv7tzX0h8jVe8DhUM1cJwfR3yyPeMc2tMhxhKeGXYhJpQ6mOzuZR1/q
7XuTFyXTBNxDbaQ/CmbNpxTHz5ZQ3YcWFeJFr8W9wK8vcVtDV9ciEj0ga829IsqjT5ynpS1qRnUM
kYdmd2ciJleN9VW3IG6csZtwFfBFogC4Q11Gd8hVf4D9X4jjE/2wDzWb5m0y0Y43nY2DcNHf0Ieq
NkVbAxxZethBqGzSWkobH4FQcGGMo9NPuKg0G6xZmB6DqSj9SmMTjYshfbCV09/DzmGSzOrrJbEf
i83a+2OiW27KmQ19BmqKkf8Rq/aIH4Aer/sTI+B0KUxMRYV07+oKpVmCpKodHMFynp/tRV/pNlZM
5UBwB+66dhriSwucQMoMS3vB4+FJUoeWdCtoON1cQpWDO9tbGdSsxnk2B5qlsqr/wBUmW8XRbtKq
/6wPTTdimK/D6pXe/XvYZ2/e0Lu77zeh9qBwAAXb13WItR6Xk+jc+0jVSOjgNETPTephFUuDd1Fj
rAFpYCxIlnBjIbg9jjQBtpUl3i0JvcrWpsqHh1z6rbXEK42omGJ8QMEyy/QaClLgAtE+ythsHaJh
ULkxvSxkRr6R/ctkrn3xnBDUQtZAUZH7NBEeRzfO3By+7QPsLpscFhc3AfzWugx+FQmv3NrUzhPE
DzDywptVzo+RY34a1L73rqG6cw5o+/sm0TQ1DtD0DJwNmNGWaaWY4xej7fOrk9d/rEYdlUx/DAWj
b+EZzw6ZoCcLcJ5PGo2J41C6u0aY4YNqiz8ShPciVZhmeFo1Qp87GZFb2c/DkUhzMIKh9jc2Kiwb
0nxEZzJJi/6kGtCMZBoWR5oDYV0CsWnZJifVudf1q4RCAmyhggl1qGdCekDXq8rcJlMMY41m8NGu
24+Ud+3RsOV+qnIM0B3S40hpJ2kxzO8ncR2TRru4mvwsCCJYnwL0W/aFxLwPs7BfBur5SiSILZLs
V9jj603aM0T4gb5n9TursaT0MSGljccQe0Q9qVv6S8sd4mr2OVJegdQGI3AXIMAgjTeBVIIDRgv/
FgWhONq0sVyZvLZ9cJdbTCgqErFwuScX0zuvaxAOuQBp5DxBf4SilmA+2phq/DsPyVfpRNa2QgNK
0c3YOUKaQaaXOW/WCm7d0IjWrvdMh05pVt3WoqRoNLy2mKg2oEKGDZF+RGZCIwYknLfHxfJGOrZE
18SGVKvgqnvTF8aS8IfOq7TqPNdCaV3m1+2i7KovQ8r+YZgYlXgCIKIMHjNBIrM18tZocb9rIAZA
pMTN4uX0ZhfrmyPpKwA/Uzs7iCnv09Deyw7TVFoWHzjfwPagjrZdMOmlHf3oHNi2XN+4JZuu7Mfd
eq8ysg6OUReeRCkHZsLZ47pczYuUJbLyXd5qxobRR0fzg6l+bmenkNEJBJ0KGLsZv6/7yLeAHmWU
9tNQSjtryfxjRqBAQbd4opbCwLVlSY99ELfcM394Ez013euOQwYYqK+Vdgxq747efniOl6R0jczx
Q9BHf1Snb2rVQQi06nsQWMl953h/paOd+li8aObAGy9MdJFJCazCqzqyHcKOTA4pMAksBBy3DRhD
1ay4g+iYMVOZiaCf3lTCirsqd1fVnq1rT5FHUPVIVwZGxjTeOmJ8Qp4y9mYeLExdvsfZOaYdAbDs
Z6oFf9f5ZLcM7cuh/jPi9hkGSd9Dq+/CkjgSwgofeoNr8K0aoqAojBrYcrPg/kwDRGxfTzsr14ZT
oYf3Xhg1fqrBN+J0j6B3Ea2xx4QHt/RuxfBuTo2FdszED1DjpbOYVUJ0AeCyACuQaTMCXHTE7cI4
6nqds00ykem13ITOot80eOKVBOINcK16P5RABEOnge3Gry9bILlsZUgDjBiW7XpfHUoTv3YDtUf9
Mew0K43uzeGSxBfYGYttojj2SxYyJ7Zov47y044yJ1bOTYz45kJUzxieyOoirWP9iSFiKLBdPFhL
WqqrGPIUFUSwGefJ0WmmyIeqXAboJ8YiyTg3RTCqjVJQb7IT0ARjLMoTSb8pvcdueRjmSjuj4rhH
Z/5qhal3DAvtQXQYvEKbODiBKk4MaXRYb7QDkuLOHRnNWMtCN0bl0aymYmuYFjHBXn1KCrMHDgsc
jcHyGZQbjkrW7rX05t4AkhmKT3h2w85rx5TOboXC0qaArLCYUAnjNG28j6LInjs8F/e5iwytakbY
NG5bbNsRarrOaxqzHOxSuwL4Mca1X9rFfRtY4AS4jKt1Y64oPSOdFkdauReNtRiMAU8ix7LSB5pw
JpI83NY0/nbr3Susll/MAoBKVpXuVnWymJ8nuhsPOR+0k4REAUNRu2CsaKbbCaj7pYzEYdbQMemn
SbsHj3RWvXHSFclca62Rg4tEKINqsSRfaAkdW8X3A0rPPZbau4Ylk+pTYhjSRRf461U10hQ66tjf
XNSlyRKABR6X2gs3PdgoJBaGmM42uX0ceY0jUorHht3zbJblewx7XrXVT4Ihrobok+8tl9eblFUk
MHuEYNmWiLsKQ/w6rvpZ1U50WHczj7OiVo3/q5yJU5q4mAHRudCVSZzh2UuE9n3EIevP3MaaBRIy
HG7rKTjs8kNlJwuvzbujj+PdZPxoJ6R9uKAAtvhVvV1Db3R9Iycy3wcP1oRlB9d1x8xOsxY7h3U1
D+O643zuNeesluoQjNlFYFMEPkOo+3I6HdnA6DAG6IQGGWwJNvgcNF70byEtIW5W0l7WlWvdRwiJ
tg96wZSampa/eCZjVK84WpEvt0/zT/rG1qmrwDg1HT12SwGcMkOCd9pu8NflYBXnsnwBn9Thotnw
D3r7twyBjWndqYqVux3boD12UAZ2ZTEsdkpDoNJoQMJHwwdhbDB051xyaIY3NxYnCysbnhwG4VGG
9ikOKULyQk57FUpGjCpE+xmG7zYR7SQVcjKuHcS4POvWgSSs+xge3vok65A3zIJPRRvrScH+/D5q
hVoBuQLWzVBfvgfbEMMp6bvr6odab4Jg2Erfeu8VrnlBQxVsSMDjzM4rhopQ25s1xE4ikJ2DZtFp
c4PyREb5k1tB/4kI0w0aZpFSjT8NI7L8VQWLFNsk81ru3dZmoGDBYkpT74IM9r5sQVJ9X0xd0/Zt
aWKaZ3mJXfI4Jkla39Qy+onilHceOG5YFz/1psuPWqNb1yyNd+UicLFTAmCXrGOhSGy0O1Pu8xAH
s24xF8qt4epNJ6unVb34PdKlYnaXU/v6pjrJAClb0Olz3QawcOKGlLVoE6vltAkWd1vVlTqijzA3
oxrfvBDpPZEL6kjWTIJyhHJkyoc/aVEhmLTp8wHeQPnoTIc0GbMv+vI28XL8Wz55D8whWSQ9yt+g
yf/aabIZLGZ7DMMmMmV+Fcu3IcTzNYrb6d5BbLcpOPFQOgKlaZvP9RVzlqJ72VdIl9iqwfpccUx1
wVh4tfBJNG4X/YGaGOFwRcxwHuO0AGel7Wp3BnkgkwmilLF1WQvONI4/amzWmPf/os9l9jvyU4lt
vMuQLu+sGl4VWcZ3mmFBtA/rq/Ik0XfG71AjI6HumO6sO/5MP2EzSox+aqIhSvoLh1Utv46BW1+s
ERSobvTpzirtR+S2L8kAdzAcwaZnyGCQ6yLwaev0YU7i3wxh0vuiqgO/yNINwxWIlF75WvPG+kNd
eIzijV3iWGfRaiWR7EZ81DmibkLL+B07MQ0jdNBUfG6yS8HAcgbGmUiWuH0/BB7iK4GVM3G+AEbB
mBzSfeOk7OZFQM/5f6g7jy25kSzb/kvPUQsGjak7XHtoRXKCxQgyoLXG1/c2i3yrsrLqZfcbvkFX
M8kQ7g7A7Nq95+wj5d9Skfm1aNhksBfd3G6dUHyzckY2tPOcwHAZeYHDE8FEc5zzIqtPPDOXKnTh
b6O1Z8bI7Y/MJ5SyuHkz0WwNxjZjmYBIL1XCZSF9WFKg6c3tvhsZQ8RZNh3hpGUSe59LDXPUY26f
wtwLRuujmEP/TjN6mjEcWfpBbOD4MNufC+9A39bZlgPns6/jYtX+UWjUfvLLJrz0vkp/IAGZN2Oc
ARwpfzXx4FK3xfm2gxJ+YWYV+GvXPyz9+l0zNTZrn46UAWTLNof4qSd4o6o8EDOcuTWj25s5Y8xE
Kgh8p2SaJIrHPO717WD21r6x8h/+hGNjJVfWMgjihkd9MwzVbsgK3tYAk2BCBUonvT70BfynQUxX
c16889os37qqim8oSchdRfPTwBY846fxyKTJQEmZLTq2Kd13SMgvxeJsq3XqA9Og22qyNzUz56sW
oi8pqQ9LjP0pdx8WYZN06IzjYTWmR4MF+bYreBMiIaGFi6el0cyJEuEM3ceOWPKeUzPSVCNsOEkz
V12ytd+aVIvnFPZAR1gPdkAWIRZWVtdr3UGLGk6EPkT3eD0d+6as1+bUoESD8a+BOCY4qLDBjQnN
9s9fOlOl+UdOhfBwnHX/ZDdhcq4YSmgW8kUwbHQejV3LFsqJlRELMyvkgIsvFxkqtTkb0DC5PZIi
YznrfIwEngrvHKKuOQMR22p4IM+N65VXw69w5FDh9Ob8pIe9fsfHWTOZM4g+RMYB0mHC1zF6P0jH
yk/xzBbL7QcGK/FuhopN25ujM6SMm77zC5gRfbQj7ewU1gAsGcBPeA6kP0oWUW3Zdmebs/jW6UkL
TeVpObZ/Eu7u3DQ0o2HlEx/oT6iyS+hm6nt8uhanNkIgrO6amRiLFQllU7g/vhpkXfiLiNRDglDp
osrh3hvPyDM1iF7oKtapgCTnEGNvxwxrwzr65Yf3CAWLk5IQll40XUCzJNdmBuioL/Oh1sktJcjg
W27gEEgRCPlG+C70GhfdIo6La3+mXmJe1GlzXo27tq7c+0Jr9q0+4LFIEVBHfnTXv1ql2dyru8js
fJSVOtk7oke/6YZles7dGhMPzcryFXPtD6QS7hOsM1bKsTjRQumOSUdXYa5/a9VlImEQDXwGTZQ2
o+Uhi3ctC3kmurR9m/Q2zQ7fDrj6bbkM5xk5c6XNJhqhCkSpvF/bgomwmd4QO0gHNTJ+DdLoTJbd
t2I0mwDBhxGQiH5YCaq6VJnxgPmHUwSCJ7UWJX0Y6G5k7U2/brajYZFGTfVF2RqiJ9woMbeqVAec
wOS3RC+d1dwWtpHdqg86HoYQr8j43c+A0BSAXK/TEG0VDa6JE/9SU6JstTB5qhrnDurmK6H3J2Fr
SIRkHzKZ7fbAxOhJWXsTnEN+z2EW3f5Bta51QUh4Vp68qqef62jzVtVzZYLyF0UsjUHVT/KRKjBM
OiTQG+gj5+slspnXiqz+cnz2zZpyHliY3APFOJs5QwIdTkiekwaLfQ6ru5Vi4hDLSU5KTDIlNzYu
7lNoozxTS6x6u1mvn2fmg7vF1PSjr9s75F5ZgMGAoEp/LG5o+702mk/cJzUI6s8JRQKB5DBL0tuy
q19WyCl1OBwtXu4ZpdBbPMuSnjPUrg+j+M4wfznFaJyTKv+Y8jVDl8WYIhTvqNmar0teuGm6byeY
6bSSiRkkbihl2BdodONIzPlpFMjlVXmXDUTJ+QKaIhpKIqgtP7qxo+q8TH4Ju52z6drFV+yFHrOP
GrHKqt+F3aNd8dkZsieIEO9HIjDD0cYeq948jl5bbtXZBK/itvLI0Y2l4CprGUjJVnSILnKbI2w7
AgGu2Fe2mCC+q8Wll/crrd+Bv48QQssjeZV9U8hf/j82jueCzDUWdR6WrsCsrOz4RuLapywD3wWE
71ynX26MDp3gRm9LXwZRlIEOKm3nkwuyczQAt1N4VR8AgoLkVv0JQKdJXB/nnRHVvSMDZNHJP/mD
m8HEjK9uOFkXh3DAi6oDOBFUlxrt0ZZ0ReC81VicUexesixDGK7uh2Y0A1WBInkMhDEsHPSHFWqX
U11Xq7o18HodNDwxzJ15Rnx3fWoH0AOiPAvXoHWcEnSsZiZqiw3J/rsllkdnmJLaQOf7XzySI/VQ
MZ2yeLxWHlKiWKKVQ8SZTU9J49dofmo3CVR7wM9ZRcC1bWm5NWj2mO7ZTpuxUvOclTHkFlUGIn24
+gk0tXnVr2afMVG0DUpQlD/2+qOa/cDFA/gdhOEmgSO7ZXyWHic/BPNWntJeQFFIE0YntAG280CW
mGfPv70oQh3JfVT6urkN59V9qKW0XbBHplMTA3ViGwmndbnMlnmo86Tbrus6B6FvtVck74Eq74nJ
iI+my6wucdej6hWMrS3usL/dM/X3N+qTH0OD0SlB8oNOPMSopcl+jBHSNCNIptkaqguqhOR25diG
ZARF2Vya1imczN+qxtIavTwMM7m0td52mOH7bJ8AQlZtxNifCIlf6+WOh5uMCtf4OtE0/fDKELE7
Mmr4gaCE6ALpzMzw0+9s5nMItmf0rhXLiTH0+j6O7UvUt+iuyHx2SfxuRt6PMxyUr8Opog/6nMZL
BqjVaEh2dEkW35pjwklLXxf67+QtG2t3bkIHtgCTl0RL71WDYhy0/h7Uz1099wYpnBqI2VkDP69Z
w8VdKcSV92/xhxL3dbPpGt++oGiEhRUTvCxdIgV9seOUJmMQLswdkpIUFiNOkDbRtyLG49ajirLX
3njxobcTAj+4bFiSFcISZu7Uv7jFp0+EIcnnJP9VGNDIp9RIq8e9HbdEH+oe7eAHM+0jNNt0xaq5
4S+Yhxh+dOzCjOGQmPGB0EAok8i9JImePlrR5O072SfqivbV11iXh256jwRhNTBrQEEhJEdQXYzI
Z7Q8sCZHZ+jFjL/tBA1JSq29NufPcVf+YiRpk820HF0S/vqJC1PNE9R4C8U7dCgM4tl2LTX/Wsbv
ddQeWpenhn1Xf6raQn8CZj4XNLT0uvM3gx9RdHX6DMnIf7YhE52znuKs0hEqMFUBiuLTLp5MbHKU
6O11LtOfyjlQd1wByRdpjNgO1F9FWLORrTf6pdWN6Damlc4wlSVY1qUSAN1j90bMhoWYaATIzC4H
O6lJJydCO6d2wxmsW3500/qcwGnqHf+HQ7G6QawFKDLMv83Q4dFSjUATneHHFFX9KRrjaW/HHaBV
Km4+iI1TQO3WVk5+xmzSENQ0CAk6bMS+JrZb+cumtY63usMA0Yha70rkrsw3MbeVQ+ul9A5MTVLO
Tgtwq9yeLkkvXETD6UNcpv5d8Q6Ls9pkBDQlFrMNE7jrMDjhJXku2mU41VrCg5Ehi7BycpsJV/wW
W3W1xy3zGfrtvKtyHaEUl8jyLkY6kr7pR+Unzhf7SL/Yu2IaCkj0eGrLaTo0sM0dw3WfCDhrTgze
b9S+2nS1e8l1756pVHRDGwFKg9uS8Dz7DM0c49it+rkTif2obrpyWkqCs7y3gpnttXVjIIC+qANQ
fCIAxZJwiCsDFnETg1C4IfGdmz2nv0C26yF3l1uEvbzjQj+bi5MGgkpuB3p03bVMZx4I/V0daoU5
e0O4+YEApLsb0ejXEUlJLkja7TpoCedBTp+xtkOZhilH1N2m1geauJOE8sh1DWwejOB0QWMvy2/R
oPI1y5UMbnq96nhqO4z45oqJH1iNhgoEv4CV1mcP1a9d6uaLlYsf+VI/pbgnDnh7kh1tK38TplN1
iMxcIBY2MJJ2+auYDeKiG4ZOjfGhx1Z67I1+5qfU+w4E3D1zaeOhHQ1mlCQ2WJP7IyL2U/Ez0tq6
lC2tkJUVFoU1ekZSElpMbSaBG6tzrjqkV9FSEgPEmz1peoHhadHdrYFCgScBFb58crCQMbVJmUiB
rVhjM7pLV/Eh+gklY4a4oV24kSOb9cihbRUz5VaVSNkiOXaHI5kR+cnQ/Y/MXhDyWtOTR0SIhVpb
FaBt3L15jdueB2tE+IfMg+9rHzKzmoiFkjGWzB4WUio23KZAUgb2N9G73YUD0sMIQPTgkE9C242o
cmDPNAAxShzdFVG5wOy9w6SfXeyJ5GQxO+RQlEV7TZfwMTlZsu5q3aI5c1VxlRNzjWdhQp5seA/u
8BMFUkUYwWjuUjI4HI9ZZdZD8pDTMAViKvP6pQ6xn6ZsroRoGB2HVJamMHXp9mREFPO+GTIiHiue
c9+bT+sAZ8FCSuB6U7JbUnsOHBKcd9bY80q9qT1qUYaCEWDuDpUvRoeaTn1eW+OdNtYkk9juTzUK
NM30t4vY85zZ44saCGgTj+EguvrKqhlUPQ8eoUDoJzTS71zHOKk87w4IDGNlbdgJIj6jECcvHr2K
5zB6t9wORrsJIVM17cpE0IS0x8+J5EWNaQIEU7B2S2kKfMB7AyLWGZBvc6jtFQ6CydLfNMVdaRnu
wazLR+WiF9jE1YHTITvOoXv2mDLLl9tZa9aHSU4HzYTBabHk5h4vyZXmLJ4iadlmpUTvwJRVsJEc
64zguSqbynOPcpuBNerVPv3mp3kOfRRHdtl/qG8rjOUtFJN+rihvi6wLb0sTQtMYGWLvNON4g/5Q
fwcaATi6Z/7clNwp+Ozn2OE4b7XD64TzYQvR7omwihivfcnCQciGles5psDhj1P3bFCfO6HVbHvf
DfTaRCw7YMvOlu4pN20SDgbgrVO/OluUoJcKDf9NGNN+nmYxc3oNDiEz/RvsrVyQprYvXeddM4Yh
N4RhWdsYaHtQEPx8iPUZv6bcnTG5DQ+iOHjlcO7AsV9sUM4XxoaXxazip0bTrqFJD6ctaMhZw9Df
LzZvvQ3hqEb2Y9jBLWmNliDudGQ648wdjTRkmq258EgiNnj/2udQWGP6b6aR2QDyCohvX/tRuXbj
YZY/kr17YJ4Pjzdl7DUh/dnN4erfrYvYmlLxZPHUmhnxIDaLylGD+BJARFp3CgTh6Q+KvAEsxTkh
WKVrtfQWBIo0DZwZxWaZRzlixI3bYETLdQTyTLSyk55h74p9PBlwfJujBNE61VuNNKh0Q/2Ry/al
+Bjn9CwsvT4LrX9uRw87B5sWnmS41x7jquVb6/XLnae3j6pSDunbb8fQxwyoRfUhCyd3P4Dl28Ur
qqUs/gTgNiITN6tdhWNiby1Ep2o/LAOSZI6tiREn06v/+iet7z8Axv4DcwY1p4GhA64ed6Rip/yJ
1gTQYppbNvitQTAn5ZhFPd605k1RThU+F6oXsjHpbhv0KqfeQdyx6MnBnVZxqb4YV/9PhMX/FT7x
f4Fh/P+JsCghSv93wuKOEMAy+RfCovyGL8Ki4f2DLQ1xhGWDD5e8qP/6A7BoiH949Ppcn4rU822U
6//kK/r/cBzfRLMtAHQZnrwnuj/4iu4/bMEB17dd9dP4p/9DlvzjZvpCYqIV+Q83lyFRX/+ECIEO
dBkDgyESNgAhFuS/oKzWeE0By0YiUNxjFT5Xj6gWdYh0KmdjtjjhdUhSSXH63Tnzi9V6b4r86neE
XJSjfbcwjYJK41c7DEP5FyxfkYtFsTEKr/86W1tOdiLMYzyVa34NLeo4iHFI1WTy3Z8+/f/wpkAa
/tu7MnXbsoQrTNvjw/oLpmly+2YiT1EP0ll/NepxYSBB28WKiSxS+XK21oGWDn30WnS+TLg8uvi+
2m56GCNPC5ry06kE0i593Daa7mwqkTzl5DPtR1Y4CbqwdyqeS6HGZS7r4s7rFij6zpvjalvUjbaP
qnrepO2K/WwU0d5FYLUhKLrfSrJRZqF2KXGVbNWPtRtIJU3fr3sVK+JMen2sRqYyDbMbt5qJeS1r
d5fDuZ/RGWECdFrwPuF2lGgWwxyZ3zWTftSN+jkESbIvI9kMC3NMfKygTocXINN98GroGDZG07Iz
QcXbJCMmgq50H/3aB1Ux278TAQUqRqj99buh9wQlY94tHzevdQHo6g/RAYmT/IJ63TsyeHA2yt/Z
mH2P5fywhUuyEMTMILfGvitzO3F0eiXi36Yu3gymspoNyTytaaLbESce2X9S4TxtV9cctRhArcya
Udt+junOXbTntX0df5YTGz6l6oURS7OPRP/q4SlTUamMHowR8+aVmEANhgdxDSgXhg1NWca/khce
E1qFdyNHJZwuExstTNsiHJ/0VfsRI8MFQuL+VpchpUlLtcXgKw7BbaMruniZ/9DynG782B0Pep8g
ZJW/MMURsQupFjuZL5Rb2mOJASQcvQjRnUTTy8uXymjklcQNzTfJU43b+pK32dGeRLDokB1Lf/xQ
0Thuyd92xhtWa9LWukK/2JLn7ZnpKVrXD7PTUE3CopgreJvLxEGTEyj040keoeRn2OstN9VcvGD5
/QPEnerYiyxhfqjr5xnpO1Tq98XmQfAHjiFZvFPAbhX5a7S0shoyq4i0RATdGDXGyvGlcImEV7wJ
0ny3xBQQe47xiDCyj8SJnhMJYZ9ClHMcSEiE5HlWqH59QFpMh1tFbuld/GrMHp2iido7Hktua7Pv
Lm1VbgiUenbS/qzuZbynU1re+uMCSUlSS+N56gLg26SUy8c3kQnt6sHsnWNEt+/gAbunAYdsOW0J
xjUbj1u25Lf7kb1NzPDqpt4vdUv0FTAHhE9f358aq3dg6sswEPUFTHWATNta8K9Dkgdf2ZwyLLYa
fnYWWuLWgZqi7tWuA5TmDff//Bp196YSIk9cPS25iAdeXXwy5aqdhnZv45w4yWBy08iAqjmbEy9s
bod+sAJ6B/cJCJwNEx4bYSAi/DYiLcIRLD9JvC4kFVA3ykuv3rj6U452m9lePRBa49+oxSiUn4FC
yqtfrd6Z+rKW0/Q2G0Oc3Am8NJmHqBuC5PKmRLpLxEDV2I+rxErD8w8cnQDh1IRqB4yt36kvVz8a
kn4q1QMDv9d/Xu2DzE7hKEUOehpqmzwqfmlR+zyYDX+dZOg/l/bkyjdh1gjUZsdLGHvznzpLMwwU
A3jQTD6RC2BUxmDFyO8jmxCxKIp2GGgYB+eDCZ3Iew9F+rbAJt5N1UvULzRl5DPtCHk4n+ghogki
iZNgsF2Uv5e5tieUmlEXB7dN0sJNNxof7RGeMQIMD4ujYxAm2nPCs7ddGGVtC8eMqSWZvrAxbRzT
2dGGr8DV8lRVOkLpKdc8+I6H3C6dG2xQihs+u7SJZlqJmVwyiCi/Dql3r1IcTX/8meEKz+WEL3xz
Qq6sovPnQ/Zirsszrb6RUKa6e6P/1J7AaobcO8uhSuySzCxXYFsjezII46W+yypWlLS7lPJJRGtB
XKfoxFW9PNF2J3KgPxNy5WMTU8DQoyiw4unVSV7SBqtSOac+M+X+K+eikVTdCQUbPVUGGXO+ko+D
YJXlZBQd0gtNoso8fT+iEJSiBhYumQwejv26SdfmrURVfXArBlNuDiEr5/G0C4FpTiO1Ub15rT7U
mmTsyItU51N6BC8A8UrdngztBz/1YUtUrEN8vjJ2k4AgSF1NBaMD9j13l0pYUIEXiorXWTZ+2Wa+
r0HkBrKN1cr1d3Zd74C29b7oNEy0g3Nbttxp9bAiJS0X47GckhvLwhkltyoCBvKNYWhH9WSojWsa
13kz2HhH2djk750Jd90oVR/mYn0Dbd0Pjb0rIyAMntp96IibdSXo0Ikmek45/iOEkqME/NdghjBA
4pEpyQxh1V73P2lQtkEX4yCTUuHVwOzzlWjjE3BC4jI0FrT6p7YZDs4A3oi20jFtMQS4DgyOReOy
9zmqODp+Cd2nzriP7Rue3+aLhz8WDp5WJz4NtVvyyCDZkQ9S7RTpCfaeCyITPFHqm/0ut5xnBm7E
UyyjfjTkIFh+qdv57iYlkkl4ljhPuDr0xn3T62Y9q7srb5a7imxwvXlbzHA6LjTGdppHh8UWu2Ze
jmaKR7wd0Sq14lMtTxra7005RWj7N67gmoMONTegNDBLdmg0zZp8iZmm/lZFDGpZT9uqhgZmcI3k
NdCep6xsdoyJOmulMRNVK3QEtlPMVg09ix+xIJJVpPZ0mhMwhzxnbBM6cWljVTwPchPsLPJYGq9L
CaD3ThUaWIJA5otK95uzWmwTr3jUrfQxm5039UFUjo2QdREvau/T3BiiBAISFMw40llWcz7g0EKO
MTUo1tQnWYbI4ImH3hOIIn3Ger/tUSQhP5+/1ca4F0NzxA+PtYQ3xa3eHQT8PcT0q8XlE9sm57ok
BSc2y2shWBXcgy6Rk63M7pXfwxLfoyIlOl3+FyI85Nmg2ewYs4GswhzXfU5k2E3WgCSJYznvdrj1
C5MxeStsUlL4vrFmko889EtRKB9C9ac4JqjO9Q0sBfK2mCaeVVIujpW/stQ67QljNsVHauKpaNoS
UZE57EvDG4M61e/dqh0v6NRL71ntgioeIHHNl6h7SpwbFYfnytIQIgZJDQlajozBUNm6VODe8kJI
LDOPDJm5+jVq/5zkWqPSHSrkYzl2ONs1t0WEva3HudfNhC6oO8zOUJohpe/ANjx103LbeO174yEt
D7m/bG0iMHTKcII96mCJmfI7REOgLIAoQGk/tSdLMOUtkuQz6dBtzTlcQj4og+Ht1kyTGxUno+6K
QX4G0+B8Tpm/fIU1qqXELiHrme1jt7Kbz8Qpc5PP9431a4nRBKj30MTmz95M9p3D0qZWK3IR+i/S
s8gNAoUo8GK5qNcfkZVjTJbFnqkqEXbiQQIs1CahFv1Wzy+wxVmBaS0Fau1Cx7ruw0rKXPqC9BCu
3+Su3z3SotkKgeTWFQegpoELNFjnZfWeVQYVCb7p5u8PXP8W7cVpCzmSY7lwaB3PdSUj/U8tipE0
mRScBpMTWUOpG7mZvafIC4dg1iyQoZinF0MP0WWHcB/BwKn06TSJT35F/qduxd/hFrNW6fbn2hhv
mMw7XEY4MPuoPEZ6e9e6Xvs/vG5TAvn/fPo1dUYReFVJ0DNJP/hrJFlc+hZjVxHtusG61EVZ4GVA
AO0wWuDC7zV/PWcZntfIvKh6vo6Hh4yc2W3XM9MjLHk9qJSMSVBo2AAUOk27MVxq/dCeiiMnIUA9
AxJK29tM2tgESu5q9vkhg424zRLxxKM7Br7/a2S/OUCB/a7K4hVM3f9wjf4VsetiMXEYennC9KDs
0pKVOOE/XSOfs4oNVxeRycJjFhcEKWkRZzqlhtPqiXiCWOMMK18vZwSOLSwsjK3DTWRp96reyXQ0
sV2dki4sp4+FhJ5EbXsCyM4WgHBeXXliRk9Uj1tALTlgT8A6BVFRf/9uTPlq/3LluOmg7VsyjM1R
TbM/vRunpOpdV8JwsjLoE/tzsHpwVQZ2oQjeTjRF96IlrU3v8CJiqkEoLs/yte6dSIUhEGzJ7xJ9
eik0xvjqKVOPe67509HxG1hsxncM94GnFwvlXtTs5UAh7Xp7Y08VFk9/Zm+lQu1puAbobdSHqsiP
jXUY44+/f7v//oAJSRt36SDZin//l4YGyKNoHQvmkJGs8Gwn/bZmPyARvKWAP1AM8bCoU4GquNSR
G6CxrG1ZvtQ+Hq3xbzjJV8Q73isgIfV6yxDja9WQHe3Dr8Ks9Pb3L9v812wEdc/ZriFMwxGOC5P8
L6D5yZuyFFdNskPtGG6EO+KzvTMXubsVw6Vi1LcDyLOr0vAW4/xMVU9ZZAiEmGoXV3WnXJnVHVR4
UiYMfgdLgqyzUgnESzfNwn/Kegafv9hYR+7M9kRCPKZDH/OdWhfpfy1b5itPBkGUk2d8/v375PH5
t3fKu7Qtk/1S3pKIx/716cLTtwxgt1hJYEVBW6O3HlcAAdeQpoFYPo1pHI8uxaOOhpDh3aFP3Aen
wwiWZeeoLYunaX5x3OrF633/UkkiIQ36oz5WSBttgmnV/0RYDzn5k8tKsDUd9x8FFIg70QSibhcS
b/e6Xl+hntlnHaMKVkTXwYrUOP6HloOwRSD0mI8cMwVIZSdbdtYN5sd4v7hZCuCFe0AUzjGJcP+H
EFnHfHJ4zWG/oQNkb8dRa7eWFq2nDn7UKsZhF5kZcq+JEowK5rmybzg5c86ZnRK+lhvkixDPenbj
ix5imdaux560Wd+Se5ne+1ckujtkSOG1AoWw9bWU69pov4Q9PlhOGRFjklxasJNHBCFugOmuNRZ7
o3lNelq07AbfeRSIvCKEU7MR/eSxHjQDA2E8FoiwMi3gDjjDcj5kunZutfzYIjgcp9fCWw4961zi
PyZWiycU7pcb7oW23mVddtNz74ggpFEm7d5JVP4yI1y51vC5Eq/MvDIofDaFOK6lU26Cpvbpadpz
Gnl38bBzJ4jQJqYPjnBRaoFndTliVDGKHR1lDtzWGcF33j+UwBLpN8ybGL0KRSUUBO1aLuZdl+TH
BJOXE6ytweAYhGWaHpd8ORfaR1+cEMdzWOnyHx4Ujw2m0AB7/zeOyXvYCm+0OIg6XF5MQIGOjnRG
T4qnDk1LKgQRsLDdcA0nXsw0zdjVNWOlyr1pL8bnYJu3+uz4rPD38YyhwmPM3h55qRtdkDgcNF2C
ofRXk4430DCcYd3uRcGxgxCamyW98etvEw8kg1nzNtRAEhEkQcSu/Bzz6HXsSfl2qlNZ9gA8UWiI
8dOdak6GVxfJgLGSHt3IoY5xtCAjbOIEfbDF3FyaTqHw8BtRn3P7li9ZeyguWuXv9CkKfI5a7S2T
tytTndsFWWY8jNJCvfEz7chHjImLDmgIWqXkRwqHyTVsrI3IUbzOCV1X17+JmuKK2fVCicmJ17l0
ENAzfnjVWO823iNtcH/mjADD6tfYIcSystOCc2nM/PtVBwvDSHHX2NPTbAH7ympy2sVIzE4cyEw9
ty32fTzfOUYPdMl+DanI9CS/8LK+Q559tHm3eQhnNrtHSwC2wX6F1vJNg+g8pt6xmjxngxn7gGvv
Us5IQQsZ7VxA885CUtpECe7bOs5OzFf1tw1VyOyt57hATuboBqdiA6sNFF4bGFGB6DZsbIrn6czp
bWcQo72xM8HHMMbHCl/C0CaBbzSPqF5p113tnGDA3H+IDP1UePfM7+6mKQSC+41+LuGl1WNWmVtI
fN91S7tCsMZpNyEvg0sPK2nGWqd19/VaQ70sv9vSdkBUGJJrzjxFeZ4J9QvL8s4gJSOrupse8XsU
PSQhs1os0bUnDk2zrxL9GnvmXZJnD2sVv81OeO+XA2gKKUUhKJTjNtIUFpLAAVC6aOE+Q6GkcS6O
ffZ3DVJfxAjUIBrowW+THxwA3/0Ek7ql949T7V9m/6rFnDilv6B6qgD0m+lOjG9m/FvEL5eyrDbJ
0O2kubHJrUB/SjznoYyCO2P8yUufQ8R/ZrWPXwbrJSwRKLiflTUhwTP2eXRce8DrAwnIoA+M3tzV
V/YzqB7Dxrvpkd/5xhNSBgSJ4fJotB96fa+jutEMcNg88v2Chnje19goSoTP4ZI/IPCFnCvXz2g7
xdtGRg6RoRsi8vdXxrR9+zSkNJaH7I4cgE2kw5WdDn1fXkIfnTI6mwqEATpo+tgLzOs8gh8Ef0L0
YMO7c8sDXSNCcgXoasYa2fhO2uYjirZLZ0V77BbosMKLNK17rslkm5Damoa89bCaH6T5HuexfbTR
eHdYGJCbbyarxu+XnyNZBtNF18R49bTqUEafjb/s5uS6EgIpRoIQ2z7w4SF77ncLt4MX0Ywzhp0P
sDESGfzd2w787Gh3+FfHLbaXQ17SyWDq3HblVg/v4/Am78xjIyC1GBn6joOO8hZc2v2A2tlEmtaR
Ut6s72NtoA1rT+ivA9Ox8OPyGbTZeZ4xzZm7Ktbq7eQyUvWnp2KdiF4U1gFpIYptwzu1FdpsTpSa
WIPUg68R98h4O0DoI1oXW0PRoj8a9ltKvYG3bzONOBCJZQ0/q+biy5UEkc+KoNj1fqEf2BpnQUZ7
A8AYDjGImQRJAucH2/kYTAdTUnWhXYrK9lXE3mbl7efZnZj688RUxFlJ437rE5xvBEyHGoQe/eTO
nzaVaGysUiS4BYjxlviMW2SkYtU9D7xEEVUR5CydNsws5yqPFsdjjR7MDF2eudBuEeVLpC9PpCtT
HULM4qM72+N6nkippNvPM7Yu4DksHVlIQ8owlB6cVPodDFJm/s1BtMlWB4Zved2h0JAZjt/7NTSg
CRJ9VNbTBcfrnW4aH0DUrrpZH+EAsDlDvPHZXkx8nP4lxJdami7+Meu+jrMP7N5ImKqexlvpvmZu
SLLFLICNBZZV/bJ0SXEtZWgM72dw3ya/enGz4YzkB7ZU9rQmkqHM4EyI9N54LcA2Odrj2s+BQbA4
UjIrqJP2yRLRfYvkZIO7+Fcl8MXH4KVKm5t57bLrqLtHs0ofh+lmwJoVmy+j86sey4uBYCQvxNZw
M+SwNOiR5mLS2Yj63JVvA+gRLCeHuCSbvdiDV98uWfXTHMUeXur31nMCYCOodj0yCrLsAWnpuKYX
j6OHAXiRg+V9bFmcxXIsuWuAR+xe8K3ed9e1dxnrma/Dsr3Q+75JzOzg8NFLvW5EcoMGFKdZq5fM
668VSH/KIPu96b33JhzOzlol+Lch3EV42JFhXAzQPjuqpvUe3sFuaSPxyFEZ2nmuf1+ZdTO8oWwb
CVN5SK2jYA+a/Azwu5AMU0NnbUnFe5/PlPoRHgSrbKkDYpP2flC0jv6THj6tVHKbZj8nFtvlT+ky
utCey/Y64TBh7ZjKS+348TmOi+WUlSKhPRc1R0MLtafWm9eNtg7zGSlE9Ow45F6auVcH6l+xlE13
CDvOhDlE3VbrEcb1eclexLeGtk+2VDnDqZb/SQ6BfqnNpdh8fXG6/HYAjwcjzTnyKNbs2XEJq169
OT/7TYT31hQm0kS05V0IDiVzLsjeylcYWTn+H3Bc5lQUr/o09EevrWdIwXmNeaHXtvNoI9CvoaGq
L2lFBycGi+VB/YA5x0EehivWsHktXl2S+rYdnPmz+ldTnnJAM4qr+lc/ZcYK4I/4CPKF6GyHb35l
7LKp4QhkhcB9yT4FojEdU+Lhm/D7Ei7vnc6rL6WfVH+tq+Rkok9yiscU1AuPg0bqF032wV2ONT2v
qC5JfKPgH1E1T/mHZKI2D4RAdJBs64MDqJwta9xPHZgyko9Krw2s0Xzy3NXcoP2mqxkZ9reU/jAd
/uRt6n7RXT3rc/kUe2FDH4uVFPUrMy/SBCaIKtQkGzoQB0tbf3vstPL/RNsAQeixrHnjvtEJrMlr
OPGYcgVpB3Rm6aa2vNj8+N/snUeSHUmWZfeSc0sxrmaDnHzOnBO4Y2ICwN2Nc247qnXUxvqo/pDs
CoRUhvS8BxmSggh3/G9E9el7954bjea4ywCTOAW0Qq/PIRkBbHJnXNbTDvcSCL4ofPGtdteb7baA
vBGL4LEGjbaak+U0lODG8K1oNDUKPGn0P8J9t/Sn2cy/R/ou6Bd3J/vIUUvsBjrQtVcSI6tT6gFA
FBXzFHiozKeMBx/qBODbG7FiYAbqmGR1mI3hOzQf5oPgmxkyxRsST9Cie8stsMF31pyTPxYPVg54
07B84iQan0Yra1RhHLylYZpobmOb1RaD3j3mHFMfB8b3bShBSjfgJmmuM9jpR/JeGL4nJz365jYe
Oz8GDdCu069e76y1lfqXCem3izRfq+9Lv+OxKJd9p1sbu2VW0aBdnCrR7DNIRHWYOBtKeMxqZHiQ
zdLM3mdBeeDXiGqrYxtlj0nu3UBKW2up85qii6hHhnAl0m7TvTSOtZlHBx9EhMune7JrWEgfFb80
rOxP+ipkjgVI2sSBA+9LUeQ7M3ECsH8aWN+mYupWbwVKXNO01l3H+DCdyQbpyuXVQcPd6PWnKdlz
jUhwMlPbjc2AYUti22xe6NBhspdExTFjQ7P79HaMi3LrBIhES6t6k9HDWOmse23eMJHaBl62Hd1+
gOxLZRMMPrYenKxL+7jMId4chkdTHb0IDPRz1Z7sBHdVkSTGvnq1Ms0mdWEFBKK8BeyRruJom6em
f6O5rBE1Hf8bGiT3ff1guUtC8odDKIqMjuGQoU81s17TXegDZJu6Mt2zoVUguaVYvzO6eG8UrsTe
REeE8dAyIawd3PIFvde0Ycr0WHZaOR/9TnQsRRCAzag+peV8oyZNC5ZJBnjLtwCj1jkDILYKQsve
NoU3gisLTrMFbTEbmmAjUlO/ZXjlrqOlDd5rJgL4PrXwrGfW2qGiivdZybKQW059M/aEUOBF558I
I8Z1TpbTyZIcTnIIOEPOwdPC2HkfGlV9II7sPM91cAYDfzbMtuPMFmnPDBKtfVfr1tnsPfbtHhSt
aRbDITKQ2bmLRHF4toPpR3zLyVIC+AeNPNS7e8/yP1Oc1j3yYaav1OdE21sXLWdbjFP7YTSog3rk
zQc1YhwyIpybIjyra9qbOzBiqyonWbG3bXOPb3VmkGmjLkxxOFfdQjSPgNXmbafKL9fX8bLqshHr
SLgKammODSXqAu1H0XoPxRx8GCgTyI5gRrGE+ucSFk/UJoRxy0tZMUbdznRaSu9VNbWsuTRZ08YX
JRxRbTqVbQ2PGy1vt4o7iktbxHv1X3upi7I90LaBywERhefx+hMlL0PtTtbWtQElMkQAYZf67+Ng
U6Ys7XGQcIWhd9rtr1xpD1LL2CxlPpxUO1cH3bYOQfzv8WcGpzjLeQ3T4Qwd8pBZTID0EsGCjpUL
Jj1AT+boSn3RNoylWgwlF+YRvmzu2pF/gGP8mgsNbq7WEjrb4D3NvRfVx1PjijxCxzmbXrJRAzUV
8U21s/cLuuROhANA6ivU94Vu84kFuTiTgHAdQ2LzYeqhTZ8CYTziHDAlsQxRkn95gezuQkesQwLF
4GwZMV6pb17mgnzVRl8p9Yj6zeaia2urGLbqcyVmoT3r4XTjdMiYpVAp83zCsDleqQtMTzlftzUS
GcR7QPuaB/YnxPl6y1nxXv0nkYEMY/GYR3kZTVhNdiSRgNQscNNaSFEBfFt2Q8K9kKqusqQqNsSS
fusAs5LZ1z4MPeOhcibktrT0wxgRoh2PR6cnYGOafnV1024MRjdXHYeOvIMlLDUcSIboB+T4rTLo
d2LKXqV2auNdbh9Q1lM/y+FbaIbvZt7uR2l2F2jK9HSShMR43fhgbj0CcgXDvU0PGnqVCB2cuKeG
VlqDl6RjeMMypSXpMZVFraBAGds3lcTe9sbr0i5nrOr5Tv0JxkDAhgiiCCFpvylByrI8um6y3BgQ
kdVX7OUNMhty0QmW3qv1SfWpw6l+ohPhKi0AKJiPIWH1V1eMpNJmP8Y4LuWoTc0aZykWCFEpWMOc
0chhlqbUSWr6MPvNZm5aDjG+DnWeWbCaxmmM2REQ0B4U3ZKtNYNjWuXjYR6dV03zQ34f11NdbjX9
D3C9hflydDXbBcWru0w7fIwWtBo0Ah7YUHVkdSSO7IPMnFftoHH26/PL1MOtMwoEAqoV33loba4K
Gm35ItSpoOGlPQ9+e9UtFE2icVxEmgZeVw4lsGqYBMD4vLe1fZRb1KbSXV7TMN6UAQqMgWWEg5i7
mmSGNKi09gpCoP5iBuAVQHOtcQ2nwLgogWbQ8+YURXQcdPZP9MlUEPK3do714sQNK6C8J3SiEft7
4qj66tKTbFklzjuTFoCcIc9yF5k4LBGM9FVGFX37HgKyQXt6re5+RLAODyBD6MGghaPtR6nrNFyz
WkchWKdvbdxWm9pAUHRVX+glCwHQBw1NiYwMDNND3OQmDwzPLZkE3l7dh6m3PdLpn9Xi4PqyrOvp
UzcaT51eHGYQxm3HmdiO6emZ7Z1S4jTDcJ31AGjA31J2u6wOz9GIHSJDe7M2Lf+gbk9Gjw55DhO4
6yZsme2Kzcy/vv5ORc1OCge0c9qn/lTwZofaKjLCceW01UNTsRaZbWg+4nxhlWGZvs6B1MQlnVA/
RqRqIiT0p/ajX3JHjZlL33/We+fZi8UOOBmlsOBwlgrovFo6Icshr1xJTIKxbAnf5ndyKRsOJCsl
toFJ0nOsToedzYIix77XRdOXEz12Yq8rG7C6PbWxgT0U/fg6kTALtchjJa8BwYt2rx74BtAHbsQ7
9duDGLGnM6TS3+FiShnoIJvJ8BGW9vsYuhopBMCkpVggScDA2mPOZSh/GtZyW+XVu0HTKvKbtzJi
jhubzqpxDIjiqfVkEcdy0O06XLVhtdH0qjpiEEGzx0iurHOZH9hi7uT9/mNf6s2jScmpniEdqy1p
FQBQs6TfNdR+fWjekOzHtMG0v/ehCzKlzxkOVGO1uW7VHbIeQvQEGea81Wr4rpYJ9ZgnJjVXgMBV
94xbd2BYGzH43/SigimZYSoGYIrto74J8qA4QAujiEP/JNzpzsZpqOSMQ+ZakIk55EAN8iBHVtVa
LXkpoU+bVrgI0HiEGTkth7qJmMHZEU7UKoWPXZM7hwjD9HVjb3b2eyUL+dRDPxoz2p8G42sULxLz
fLAa55etES8TjP13wEu7wpWged7olY09gq4ywiJoVTi5Zpc0Yt8sN07kbg3Xgmi/cJRgpkrLLZ2c
vWfAf1RfRL3+6iXUNeR9qYlZQ4q85n2Tzgc/LMurFCUfYPFVoUN+MMbITipcE1K3Vo3NYzlJMV5g
/cj7ZY/5ixA5+d4C9QAZC1pVqlD0waftzuvG9fypZqxqRKmWC7XkqftiosfYWk19Uvcf1OoHUffO
tfiN5ZDacnOMWO+FOwJolFVj1/XTLaCCFf9WXEPISymdkZuh65jHStctYMXxp+s6l8ImlAyixUtP
vBPNZGc14Wm6adt65ci1MwlgescFLTw46Gr5VxuSnuIXDn0gxDw/kenUmwbFE1cbTblnBCu/YGZT
yhErZBXeSxclnfbAROUxJiG11/RgZyO/USVCmjrsXhH4NSJZ1HW/LlKWjwVo1vHBa2wXoqx44HOK
mtDItJW6SurhFNTBG3IeATDTlTn1zUGVlDDk0XsU4Vvs9F9qm1GrTtL5DzpCg+vus50jrDkxrCX6
veZO3WcPTg8+XQT/q2Lx3V2ycM6VMhcQ128Fq6ja1dQdzCYESm4W/SxCWo5q79Unh0XevaVKf/y/
m3EXyJTweNgnDd1W0YwHJbOxpGDXTb+jJiRvC0n8AricREiOfVKD6sT2ZebIxCk/lW/TQg5Pad/I
ga9oQ6Tw0GaAQfCz8tnSSg/9UJicUtoPgZu9D8jj9jnvcW3MxUFdqwSpP1zf4Khe9IEeGuumu6zR
1xE7EtmY28nTWpkTszmllGqAg6+msA/+kBSXA1Glc/+i1AJka6KbAxu9dhvnzohgMaRSAK+sX3qC
0i+cSVKrRnHASrDxLO08JubjjAZfLW1KTa50gGp3yRyshyaJGcgGejEwpK640dbYfYCRILpI5DdK
MRvl5AsAB5q46ju1Oy9NT6dYn9Yx+utOsNbY5MAi5+TRw6PWUv9rR/WGga6qtuavvkrQbwfxq6Ul
R2NI6K5lHuAjyy7W6slQokolzotInNirl9fNuCq6GO8Tch+UHplp+/MyUO3gKH9sSd+1CaZbUlo0
UhdrkfpBSQBaAbnFOp4DcrZ47f9dLnhI2RbHAz/jb+Mhe+GbkpZju0fHmZ7bJekoB/iYbtB+mzl1
w21ggUELSuISTOtwb5uACIcG+JlW/rI6q3uAsyi1ZKySoefWe9Ayt1gctr6BKGA0446H4EMpyZQw
QF0QAUOVZg19pvRtGfvxYA7I6Sp51Ojq4BLbpIcYUrSk1HXqQVOGDKWP8E1UerkIF2BZWfAeLuhG
mmWPJYbZVtN/KmleH0mlawDezdLJDK0t/d4VdE8TJ2JU0LikS4qbOuBZLXVz31blJcWftU0Sd9PK
6lB+Zaur0NQM3VW+13XshGEtnh3MLdDSurW63rbfvw6tjEZjTZIviRJ5qSqpCJ/tpWQNMxoNG8J3
9WSo0kBdBFVod/LUpt60uXQevcDFWy5/idzb6OrRmfZXanUynejLBbeq/k0w04WfQaVFQ20c2KFI
PpCiEqit8twjdwKdY0szbXTfhXjUPelGtE/gb28Hysmm0AF2Nv2XVlKGzqSihWHQ78cRclkeJO2O
QQCvMP5MWSZdVzCppfZ6e1f2wGM03bzU/VzsMGxyrGsYi2O3JLORi3Ut7MfJo3PQEVifzPfqHAAV
EWZpDZdcvYFqDU9EHm/r7lr2tXF/o7VBuw8aNE44kC4c8C5ukpOeTB2sTpC2mbyCnGH+5EolfK/H
a6XHHw33wfOLtzLtLvQBrhQJxo1vNUHExEVzhNTLjVodur75qe6cmY+P2WQcyEUUvKfUYsqOIIVS
/lLaa3gun6quUsuOqiMSYAJElXTw6Bk8zAzIpcZHOSCWucX4MqJslwqtRF49B90uxLwC2TArJac5
vASDlMrq9Vmda9UDrzawogzvJSYxcPTX2Iddv7yqHxoXjjZYLiGIZvZ1QRgDxnxdsX2pJ81cNfL5
SSuOu3Rg96mVg7K1MCInnnGJW/3bGHhfatdAPCZjvJhjeFq+VSf3SPooAj2/D/zi+1IgsY67zr9n
DBJaL548xMc67tegWm5it3vkka9WmfbVSNW2zuFR3UfSnrttiHqQPCMqFe16yA8G8azqCnXtIF7h
13yAYBic+l5DWFjQwsIPrx4MuTRVRgNSJ0VUEM1vSzizlqAGJQY7eoD4jso7A5ZCEv1ZfdVR856t
LHl1iegDQMH0TP1dZZLpp95xoX9KdSdgYnlvWBNxb381ms/RmZ61WvrVH9d+SOWaiJVb4vvhs2ma
lmy0wX7TkrM26vVJHbCcKUOmHO+TRTd3gU3DsS+RSyjFsc3CKZcKdbPk/0mk8F6Ro0gNi0dmXo0d
PuXTQiqM/Ci6aX/4zDquAlu12/WkmtKHSL9oSN6g5imOuguGW5bhqpSciQngNlUMP0wbAr4scXiU
Qk2jJ750jGfl2htMVrFGenLRwTlfUhNAFY5Yuops2Q6aCaJEV0E5zUDNngaOT3Rxi2TbOYO2s4fq
ORxAYgae8egtev+H/JcTJeeWvoXKrAYxlJpqHVcPvfp8CUHVlIkcULzUphcVtW9BRYrRTDO8IOwi
6ezPcEnf6ywgu3Tck3QNcE4K9R23fJgWaGCeC8VYevhGVEoc85Aopg0xKUIn0cahcHARTsmoT/DZ
vRnDKsyJWYA+C6xl6TJUDe5C0LrdbfTIASsVMtjwqkflGOCoMJ6djOaqulmuhlwGBz4ndR45Zb3q
E7l+QV1JbXGj9ls0hhz7lQQP4fYIYaNZrOfajl+i1vyKYAuoZVydmQXphVsgVTj25PIBHzTfimg5
Zwmrd+rxLRDPhkwTtfvGoc+jpdWDY3NDskJnHlCxT7qkU0nPyVQzY2fntYEDiWFVJuwxZMqBW96L
6jUqDIdwlXgfDfzmsKflkzPXVPWYAPzm+bT2HTQcE3X5QbNyAFtD+5h04ok2FZeG82oW9MFdJyVf
NcBD3xrQIzOgyiGGHBNaYwt7cVsE+cYipIkpPQrAwlpckHdktVkjsZVG1O+NofF3AjvmhhCsk4Ou
gIWtz3ZNTgUGhX5neUOFd5EmnyncfAsY8j6DFrZjcPxDm2yxa006/YUg9x1zZT4mPwmmAfjs1O/C
aQAxmvlpQAPT15j4Ui0la7g5Z5p+5sjFcuclwYZJ6R2855dRi9J9BF84AXamN0m9isIu3CcWr5fm
OiRdYLLfgMlYEiDwiSdIVkjq9Vz39blGKuYW6cls6AFn/cDMGpJDr6UhzV1k38D/Yb0meHIw1zx6
oUvS39J8jiPw6MbBaTS28TkKyYSZCb5OYYE7wtsu8cQQyyq1o8mTuA4IXAs7TDgmDqQ1DSkonBVB
Z9Jtmlb3be5X696siCwPt/2odzeBBUTBCRx0H86DBTKHgz/dpamALtxxwNgYpGyZ0QSAaIoOBinm
db6ZF+3kwiOFZGk98T6E7RcRZ7+ihrdkMCb7bI32fTfVbwsMre0wgj1R/8BGxsC6YhU2tZJg9fGe
DhMN6976WuCKHNJq2VjaVB8Doe/y1kBnB7/X7UXPMJpb2+aoR7kyBWpf4jbm0OyPU0GsQATHOPOc
e9f2nlqnEqh8wSgtzMe7YfxWt/mlcGgOmQIcYmtqb5UI8dU61URgg+Twe/13z69/+CHU0UYUyJsy
ar3FZ8jSpxhIkj47tL7ZMyEkYN7paTlY6E7GMnrxZ8yoHsoQWszmfVokCyjv6K5SuYE1DjUwemtv
qlDsy/Mc46cfoQgfGImjBpw7ohnaHOpL9GEFBhEw2BRAt50bL4q3vq6N647EjJUH94XA94HzQjIR
9HeO8oF+Ye8zbnZC4Ib75KYjw2ifcM7eWgnhM1Ejf66OLTkj2ROCDHJOJBCFDK3dxL7TE1KUvXPY
cPZL37xq9FmXETtVU75BGG926PR2yO5odPlPVvghEFNcIAciH/Smsxhb/7U3f/i19eFMvrWLwvhn
rE/mTZwvwAOD6PY1LpYFuBwjoD6+wThLa8sS5abzOHuHU4TIgINLyrgdtRG4S85vizCBzIroqWcK
gPWt3owCplhtmERtlZa/YTL/2huA7Tr0jgU2Ssj+CaYuRL1jYwyruTaGGwMTx0hiW5oAKk0i6No+
TD5R2W8TPZxzMeAQ7FpGJFjr4dkEyS8/02C/5J13EtZIKAiwh5gqijkDRw6Y6Hllhmuzpo2npwyW
o/IrJVIYYFR/pDeWnKeaCMEhhu9Sk2JB00zy690Fp41XYLJGqyVPBWVeoGYMSYIYUv1SWh7QWvJP
6GKY29bpX4GXO/vWxQSJjlr6LoOLR4/IjkR9HEX1Qitub0GoWbtOMK3zwHRxSkUh9P2xvUno0Wut
NZ9ckXdowpjc63Q7To1XbIeBp5DFDY1Fem5jXabbIEjL/QEVj8OFqPwQiqkG5reUJyNR23/jrzD+
ooo2UH4b6KI9gL+65/3mORg7Ha2SmbrX4ohooW4TDTTNZkxWHJcy+AADDuFo2E3GafbTp1ELUaPP
zDh4aV7/s0rbElIl/yfTAB/HhHngCMPwkWn/JtIeY134yMjsje8aH5DEon28aDwWlbREBiMUSk7T
AHGmuV+lrDyk7czzri5Cl6mxe0/DLgOoZNwuYYBNvdPBp3lzh41pOga23Rwjmx8c2hvlggnS+Hub
4GgsdP+C6xgznCzOMRJ7DdG2yu021BLOtmD92as6vqrgjff9srKlF0iZ9zS4fEcR9A+232D3kZ1D
BNd73SE10NSZWJKfQm9SNkjk2cXDLE/mjd5ANwlhXcJXdeo1v44sS87iqc1hJvaHHe1DhIPyGKxq
ySSF4h9+tcX0yPHufLUuI1XEX/dT2bJUu8kw2UgbgpbaCQV46OI8GtC7QkVXx+VGHv/riYrRN7x5
N87oDdpl5JQVByeFjNAR0u1t76IukPKMm0P8GJQsxmS70d4OQSzVvDTdMNcc6ZnRWP4ze/IWSRyw
/k4aKSvmaEvAJ9Em2oOypg/HZLzRmpoGF5I4m32sbttX5atVNv1isG+XBGOomrFORIbyxMefIaoz
8srfLQeWcyqb8G0SEkvIS1LlAcJ2tsR9WtI/Ql6xC7voJXT35G2MV0fjVBrs5/ZPNX/M9dm4NHl8
34QE9xBOarpz+ogkHYxgOk+3ywy5oVwA3ss+qukmX0ShbHSiaMfGOUWZHW1MD3sYanXKrmom2nVk
75b9ztx2nwdjeUZOQ+edyh//5HAgFFPbXBuEEiTYyvbmrB21GIQmrLF1NmjjbmjpntjYOynR1czS
mTlrGa7KrCypOOK1wZLRSEtPxlxsRSHeojVjZgqH5lVZg9wpJspwST5UHZ6KGUQAmknVBVBT18+8
garAPBgVaowPqhVkuwR6/RBq8bOISXu34LSupiVeVkLMj+E8i5PBRlQXiFStQMdS46DKkzNKmOKs
k9RHrQFjUk0DxhID7gJCQX3ZriV8KZ6SnZj96eR4g3fhmCNPMLEmK1EYa3LgJcvuaga52eI5IST3
zE77aMtYNNX5ynQI0Sw0dkO+8TQjCtESBiTsYUZHBowchKnv50bdXYXLEsw/p291lGVVYUoNFx3H
ZMTfVnrmviCcVnU00ykmezgYjn1ZP/lRau8CK6S31CSkgcguU2drtwmCnOucW/M0/ViBTp7zIjiN
UQNTkDiVwUg/83rRCNhiihcs5k7hQsli5NYwCtJynFbCDm8IKl+ruarqFqvejuo0ym+vY9jbCAOx
oTx7hyXB9b3PeITeeRWfIRKENNmIXBAtk9C8wuL6Z0uQ6sWoQ1gT0galsfjNqDnUovhEuz1bhEwC
ZOSAIVv9Cf63NRz/XWX4L1iRj5k8nJaJ/1CVzkLOWQB7mqBzdTBV7Yk89tHkQbN3KlCAbZfkR9BF
ey0H7Ok2jNpGX+PXOegPO8BfWP/UCd5uRlrxAlsGfI6TatBqdI6A3UfX7nbqka3jRwh+Kh/zx7W3
MIE/mEIOrIu485Pu3naKL9VFI3ezY4u096HXECzqyqiS4ai++ihXCaKZiwO86b2hh7CW2H/V0zVa
jXFu+/v25xDce0nzUw0qALl9m9LuoJ7aXkov1BsDyRbuC35XlMyTvRs19FyOa1xU89Cu4jfLTqid
audnvwzZ/j/veYaECP2+5+H587H8eR7Zsb/To6yCMB2zIEduFrrBOASKqMcoWQ5MupLBsvqMttxy
zCy4UDWFo3k1CBcRtuoSaxABZpF+CbYsZSXUFKLVr40oj3piX7JIL1R6bkykqtmlPFC3NUq/i1y5
G42CbI6qi2o6A82DBC2DzXwDox5uEg0Zk3rRiuiJ6FBfzXBAITALx1utet+97JQTi7YOEo98H3lX
hEYEQD7h4aiN4CplEbKHpHnZ3pjQMivXbkH5y3a/BUtdbaUCwSRje22b39BAGBe1DEyTw9bJeMUw
ypvJQOidty9+7L1ch1lyiq/ajuqBUN3WiVbqxoHFNXqeznDC4pQSxTfCjA6iyo+9JRnVmbZH4tTT
j0Fdz9xctZ24GvaovYWxN16ZOP/+V2cDhMZOdQT9jEFNLIy16rtkfWgRJ6Qd1WsT17a0uhBYmux1
6W1kaDluSsfqHv/mmfmLt9IwPSHXB9ehEPI9/89eNsKZoHJnodhYOuCha084i58EMTRy2qyencwb
vg/6/EvrbQQxfXIe+T4YXVl7Y2RP2EGz4998rL9WbxaTO3Tuum14wrB/80ASpDGNdCzcTQ0daE2I
EhWu/Ww7E0AJqWFQd51ydJ2NkBiR7YybyTT7v4FLYVz8yxtl6XI4a7uofohg+q2K9CPkmJlkwTdy
fJGnN2bC8VIfo7cyxpwjG9mq6oCNi0WxRVtS9EiSmPY5I6T+IUyj9egYjChRlcsSTf3Xy2QccRa8
ah7mOTv60DSg1LOTfs/1JVplPB/GS5CKbYtNwBzfA1H6e22mn9OEAQik6tHt6VNg5OnDGwKweOpE
yQxfm1YIYW7VgNBIwvOQG9UtzO84IeOEEPf7OG6KM6RZkiz1w9DDZJm00cFjEDsnI5hfekNnxS0g
GyZC4yfoWKg3VvWmkppR40ipqppUsfSi+uPPWXQuKOv5dcrp7obvcBXDqwt1kPLBskgeJ1I4mRp4
K/XB6OG8drRtVlZpvU8Y6a+2Y1Hss5aN6SolAThfTDbQGdmSnGS+eBqRGpfF82M9AlmQwyoAkwhy
ZDXQz1MkN1/0gh4NItk8n63U2Vi1vjN0/ZOK4xKTQFmAsBmpjfb8ATWekQQ71a5LAuolarXr+uh6
lrMXFzU3VGtDFYfPTtS+Z4X9oGRH11e0Gn7OpfFDeu0hj3xq4UEtHaoCVBQv5Ow+h+CNmqxqgaCP
KK4UFPVWhdEhrC6lzjulXjvpV26lBEwV+MrKqss1bwSJzmRGjVjUAFr9bYl7AVuJ2qM5MH8quzG+
VS+kAlqpj9264zZpHLr2DFNRttm36vP1IvzpzDZmdQoHoCRfLROOvzkL/oU0hyxewLkzTQdMJKlD
EPL+p/88KERMX2NgBF6KP6R6ZusgJHKrs4/HcxJYmK7UH6d/nDtp3Ja7FIJQxBKd/Wj21bKNRPCs
Hr1qGc6+EzS7K2qCWaPg7L5y5OsmB/WdP9KMKV5ga24VwApu1d+50I2/rpS2XCKxA0N5sW3H/PN3
Ina16F0nZ6ws0V5pRq0bGe49YHda4SM9rNQmJ0PhStrC2Y8TVVNn2PdpQNtFKUS02Xxpmctv/vNi
acmr+eejru3qyLNYpzzbxJj8508msrIgbmZ0N2FQvtjwhhYpIvI9RQ4johbi+23XydMfBjl1cEsS
ADWp5MixlqoRWFEi+sOYfsxDLK3ZlzyIqJVW9ZHVrLoS7cMYJRYWLMaqqqZSgyzDwevqpbSAgfNd
1Hf7/xBKVHSf//rHL3iiXTM/foZxWUCRhKaOxe/jX/8QPH3/O4Ty+Vf03/9V979hKPmRK4bS8P7p
uboOQ8AnOUS3XTb18bPt/vUPw/wno1noAmz0FpGc0qRfoN6J/vUPx/in7oCuFGAjXM+3JbvyDwyl
7f3TsU3f8A2HH3McW/y/YChBN/y+q/KoegpxQKvIAsbx26sECZ2PlnjFuo4GeK+44YyuKM6jTIDq
KkzNLUxtN8fGoenJQ9l+yxEkrPV4WLaV1ceE9i3oMcoUfbRHzBGjqRWcsFfTyNMjs8ZtFeVPncbS
t5CFQvPmMdHp+Th68ZY+Yuv65fSlgUsMEU+enkHVHkUXCgbIKIBTzyRBoEDGzoxmIGpj5WJ3o39l
PjckXRpGCo06W1lEKzH90n/0YZasST7UYvhYcQSzsTcgugBZGxBPFd6qt+K7oYmcRzmcCU32xAhT
+0YLsmY9T+C/lmDtVRVpg0s5AlcjmAYEAJrTFEobFnIYlKSaIW8TgB33btsDRgg6wsWq9lZU3cSm
eM4JLaBT3CGRz1x4FgwQZh/nkx5QlVR+hIUQg/Sqm6y3MJU5j+Lkes6XWWN56asMcnL54fpI/JY2
+mrb/I2pu7kf58Vdm6RQpOR9hGZ+J0BHrOCe3yCPZDHxhm3QkVqGyyjTBUBQx8dtaRFJQtLJvjaW
n0mmfbOQ6dMjaWE4TadWn8n/oayF5PZGtvwhsHdp8RklI35LAw3bHMJSaPH5Wj4FL7Nr2i8F0dwG
QRLJidQkHIxF/9KS0l2X03fbOc6++4M3wZGJW7sZrPU5n3yGMAl4obkZtx2B9+jBZsBN3rtn02su
UwRfXWg9BGO3G5v8e2o1HEIestR4iuOUMiM1icjIip/0BuIVsVuPyShFKyVuTbbqVePToIds2u78
YNoULq1cN6WqsnHLr4uyvcsTJKvdEOcbEfOlJ//BWQjGHjLaOIuVHAL/FgHDS9PiUsbBRFhMivO2
TE6dgdWNKzycc2bvA+aUzZgDZR0JxgkdUhjrmHF+VvJU2tpn6SbMO064Yr6FJhpFROf4LZfvbryc
dMbU68Afbqou/Ikk+LJoXnHsx/mIdXpe44AmCmgK36ushyppL5iMKq52Okxk+9UM4SfpMyLQtez2
whmxQBDl4FmAtN32a7HC28CxD8RGpHoYUMuuwZvGB6IVkX0m1Vu1MIFMsilgFFCsc8tezzpRCvCh
5XlQ11f5QqymloWnkjwEw0LFUhhU9YEUI2u2nCbGh5r/0TQj6ikk5bFL/EtfE0vU00l2dUxDsyH7
XeYrGtrLEDqXnv5kPnlil83k3oJf35YzKwPayGkHupZJ/1xnqyUV3zTRY9vs3Lulas7hWN3UXrUO
a/hQIsX8wPatrXHcwG8DtrDKawQnFgdBPOEi2zoR4/wI1+aEoX6r0V9BfLVbPjInwmHcSo47j1OT
pjdhmFCaeQvXZHZ3VbwYN4FN9FtAnYtVrBHGjoEbqoyKOIyCaKyYCcZau7hTTvU9XUK9Mm6SBOw3
OFnYDOnJtaZ8C7E/2BilzAezngjQsQ5x/Nyx5kFRc1HbGun7uAREIPRYCCaHfMfeexp8v9/rQppS
5bRLswpA7GZRnZKmP8VjOxwcBwbesPh4ygvc2kFyRtpurxdB+dI42UknZx09Py7pQMx3RMgT/ZIB
ENdzQohpPdIwPpjmeAgmTu229aOIQUD1JUj7ablTEdki8I7WBCFDaBYNP05+wCJox4JFww2I4Y0T
VP9KBpC9zpxnsmcRwuXer0FH0qX53VOgLwzMhkPH6TOUN0V4ZPB6NoZFa36ZgvERQYUEcpbGxdSA
3c59N53s24bDeWAb95Xj31rW9MuKk3Y1mCMhJkYiTSEA94fnZhbtnTGEA5Plbqd3DgECg3k7RU25
t63+I8/Jjx9wiuFuwvNKVDxmAbpy0ovnohhnnRqG8cV1vE2CEQqJPGjN2gJ/wTKYrG2Rk/HzjMQH
CICBM4VVZ6N5or9LSvc2WNzL0Bv9oYmGBzPCbVXQejMb+5ImvbcVTnSnz9obbVsbFSEr74AVfIVm
7aMHa3hclhrXgDHs/IQGHw0SHL4mux6CUNOuumNdgjmh8UyJN4oZRizjryoLYcaNrnbwF+8z6asO
qfewbMzcZbb9znNRrApGTXcDDY8wsryD1lZ3DQk+mJEZXg9EMLYgARKXJmmSwiIQd5ODRSxoaQRV
TfASsyb2qRfskzGpjx0rGslFp0lzsm0UBwcxjt/j1tw5Gr3useVwHOkRIMS4wsue4HedmK93JQyO
IpaorqbEMxLDKBDBRLdn+dLb8QcmnAxNgAGLNnxsRvtO83J75/jeMegib1vV4kfODJDhBXcRMtnZ
sPpLWg7poffPfhwue204J5lzW4ss2ceAYnwrOub28D3Rvph63mc2feYJzc22LY0n1+2ORPARPNQ6
BIkRWB3a3muplemqzMgbALtzMNzo/3B2ZrmRI2uW3kqhn5sFjmYkUF0PTvrsrlnyCL0QCinEeZ6M
XETto9ZxN9YfIy/Q9zbQ6K5+SWRmRCg0kGb/cM53nmQ9ITEoeNYZAZaIiol1NPNgsgnZIrs4uyQL
vj6AMs+ydl6qlv0TIIWVLhXah1ZxjndAUrJibg8ER/hWbyy7P86jNuztMyfz3sBTGrisvc+k0Ez3
ocOrkDJ/Td3M+Uik3IoUkMksNNTg6T7vSyLKeu1EuBkzhcx9QdKqtqxWkWgIPKt2XZZoDJp5547k
/0RLqW8LnKuFKszDZPE5KFC9rCwmMhmbd9asrT8kEG9KyhIu6SlHi50cq6nsLgOTLYNsR6bEdN3T
AgmkrMK7UOf2GXUtxtnJAY+btVOTcVzi8gPAJMmJOcgL9ObXMelKPFVDubMSRajHNF5mg4lUmZJP
Xk+4vOO6vQ6AaHd16DBqGd2P2gKkY2TQW5dMDMFEGAOvP8iw2W3OC6+AHnneMbHn0+Lp87HDFozM
hivbgR1RCUwWyKH9Om4TqjiMLgnXQ+BkFUmVXb+6L1CKuTEJGCrWnxjBf9sqyu9qz3p3cabv0T5l
O9Vi8OBSBbnZX9hu2juPYS1A7KzbtfGsXRHY77ulSW/tykSO4fmTBbSarBcHzy314RiK+R6eMeLC
wrhG0sOVY2+zJSODwkCS4uaKSIJYHow4BRPSI7jKPCSUKakCf/0VBYxhWa2mVCWmg00D+lQtzXYh
wvkgwgl7vyQLr5Tgl2x8FMX8miarTEY/5UXZsqKd8ieb3RZghXhYffqer5AcHbwJ5FpmJYBzJ9Qg
xeTtxLI8izkEz9Hk2aHWeFu1IjzX5IQepNtEp6z5ElXj+ZgTopNTzpeKjLt9mZIVbywjocFuBxud
MOFhutCklNcO9OmDFvHql4O8LBaCwIb7Pw1TMMRDDwCFkNeDUbOLwbH8QXexXL3JuDZxecoWuzxU
GMR7tlZb29KP+lg/6WHmnl0NvwXmtDPE+ioIurAZzk5ixKTbA0IJ866515LoilAB6Qqy17MQkFzw
8a5kRlJjdRtYka6bzi4bI74nLXaZGr9Dm3/wicK6aFEtFl15Qsr3OzdSd+uVSB3seu7OqR2LjWEJ
0ElOou1DY/jspoQ9sqFlSO/cQwltmN1gYyBFJZStr/WTWYEgqfSy3baNdp+2fcpKkexugArDJKEU
Vr91lMlLsRIv0MeV/aXoEPUqMHgbyIC+mqmzqlR7qzsmIqS80EYokqNiAtMVzppNZbVnR8xHBUSv
BL+IyEp/rxKkUCDcxp01T74qlBOIAoNIH6m93XqWH2kcw6OgWiLpKqqTCzyuZNsD0vDWgBlMv5Ba
54PD9noXGtFGIsqidKB8aMUuWZAJFxXyvVmrTuAiQNm1IPUkHIcuKRBJdSQM0cdUeBDxDBi/B/zP
cBR/U4/mu5yvjxg+4AB2dmpEnpER3xxGrac0YKwJnX26tn1Ij5C/4a7ANOOVvxIDOlbTDjRJ5tIf
Km0I4fpZwJSQSvh2q1vwc9L5AyuePm/w9eCADUnZHTidNlodMArBNVjrKpgjXryUhGtgt9g2oEH8
yu2WraozP4a1vK8jNfiDNr2FrdFs5n5+9bra3oYFCWOaKtBquW7KekIc7VkDaKQIlsdGCqNBGh4r
wSgY256DoG6fkSbN9GWW5gm/q4d0W0/rxnNZ7pFUN3slPM7pKbtIhjmhjMfnJV/DIRnaxi0RVaJX
n7LBA9ibNf1QaaONxVntklQ9o7dPEdvTRJ4H8E8Vw3/4pd+2ZiKUokpujYrsFg3fAFTpqBsNlGEU
1Qx832sTLYNrr1QZABBZGJ7h6D/jzsnuNHJX6RO/7VebGjGY6goaMKFw+7gWO90iACdL50Dp3dbY
F2RfbewyfR1iHAUQ9m0M89SeHaPM9TNQCBfYFVeg0xiF+xZ+ZZUjcO34AWxXkszQLDTpSnysALlo
dDUMI2i2psn+Hf5Mx7dJoV/vJr6GIWMV7mAiL1MWKFU4N0d7YVLVyJ/eiDHYKKBJTeFbrWe/coe6
aVlb//h3kvPv0UQ4nzU+Lj03u4zA+MdTeR/ZlQdtpzvp3KyWA5UkSizfFMXjLDiKk5oXqwp3bd98
OJr93ubZjrDhfaKqrdU3O0Z4IFtiUnfmcf7sZutbIzWxjvlzswKIoukgqQTuXNpU9qSSV6jIoGZF
Gp/UL8YshEj3jevHg/nmgq5YgFL6mGcex5T4qCya7scqtY5eSRua6GMIuaQOaklceiXB+IdefXSV
3FuiemgyGNqg1krgP9ZnbdQpGiNkiYIleSpJp0QNauNyLJi8U0z5TNOlmwNJr4A1e2F6r3R7nyWE
jsIDJTyNgQTouZcI+FedOVwtHrox7WcrM8VplH2NDgq5okmusbt2EWZ3CTPSKzT3YDn6XdfXBBPK
EAgaQlRQl3sAbXuniz6k3eCdsbMfavHgDNnqZxNGdHLueNaW+gOdYYQ0nAjwykRd3XLvFXn12sfG
V+RRzluRgQQmhnoZaTVfnlO94MsLiQxmPNNoTEeSKQclSsdJMFvD+zf2gWrBlWgFtlttDRI3y2jn
5MxQkgpe3tB2C+l45k219r2TxvoWP+DDjLh2NNuPklhVhILVwKcxsmYRLRUsIgcDNY7IzYNrQTJb
DBQ9g4DuNeRby3aCvGKtI/sH5XoDZSvAN5Ka/D5NtzFtNWrfcRV9QzMUxVvF+nk/OuhVhWy+wSO1
HQOorEh1aDPPZWlavJioWBCeAwGUgDiprPeSQZMWeYQiOuOXMiBadNSsvpPF71kWpfvGJGS6c+VB
DDnL/Z0dLtNWC63Zr0idSpcagDlcB/aV5U/TyO+l04G0iuytxtwOKQa/LOZNwQJ66yWTgehNWKeK
LJUyJF+6HwmCYU1wnPWRyIEor7CXJ3jt7FVhG5b5thpOrvZYJ0TOCRMIFSbdodmlMZ/MkqtnlYlf
rT4YWycl9Nk1NZ/8Syw6UWBb+Xksoy8rgVZbJow5ljXLmuZ4ML5NpOo7PI2kDk8ewdMdl2Xttuex
q94AlUKDlvOZUdLT5DK8KdN5g1Z4Ao2ChLLw0GkXaA33NaSXNkqc7Z/fYXYVPDZMwWYEilPX6cIF
WV8ODA8oSdt4ajEgGzBvTMULRE7cqzswYRm586m2uxr4R3QFzjQf2cE84aofXvNhhdhVfbMtIM0M
bExeLGO7mOniW10zQasZzonXcv/qdJsDYPgNaIV70aetjw3gvbUdYjTaN5llxBuad10Msw9WXY4/
c8ixwOVWPeJivKOi4AQRI1FbzND6kr0kS0d6Ffs9zpxsO5XpnWujCXVCdL9LBTRKM3+FC+9/Liei
VyscL8bPrnnPmuo4RmketB1ZdmwaAocDOihzZ9kXRfQQDrO8c1RBEGxMfIBhUW00L1HOjEg00QOk
LI2iIC34KscNYqLdmGPjz5GkbWuz39NZ96LI3sDuo5dBNUbeeoL2NlaX2F6wjCOYhAQcbcUyJvvZ
xSmnwIOO/P9t3c1Bn0XhQRh3ncs95qYrXNusrR3+whsHbZClTnTFmv9AilN8ngZgmqpE3jkv6lsl
2nnG5EZqsSIes3W35sjZtsZ8awxvNs2CGWfBjR/xXDyoWSLHrkhUUwnJlGn9LAZk4iy/YlTU6AMX
/TNrkIOwJot3ssGHGcJ2AyoSB7ZgPmNTac09Z7nZkWSyNGLf5HWBzuGIY1zDvwEdyIiZXrerSTJH
U6nVkOR6QhUtUhAxzydqj2Im6E3yBckbuQ0GPnQ4XakOb9ZUN8ut4kBGk+6nA7Funl2d+wyEUkNV
JxxS/XJH9MBPaazG9KFKFQcrH5i/mQsCktZOMu6yh36+jI57sxewRkMyLfsMcuxmEIw1uUdFHBP1
pleTL+zulmZtcS1NkElOWu9lS/KxEtmZbvextlnt9kv5XjZo11DavE1j/xt9em9U3DJ5fA1lX95p
XnidMM05eUYC85o+gOx/w23/UYGECYyBQiwtdgiwi23edLchG787WzFg77O7lKnPrvfad6cilhck
C6hq8pTw6Hc+uC8mf0A6Kc4zX/STFyxZWAEG5esO69JnCY2kmoGCL4hsaXt+Wumsvifc+g9mph85
t05cEnhiSbQNE0zCHn6pWCO9YzIYb8kCnH2FVB2M6w5fRxuMhK2vS/sH5tvPxqC4xmokLpmjkSwK
lRT5nGJyllcnORfjK93IIbJc0DZmhPREphh+E5+0kCcyeSlr9fSbRwQHetcuMNogrwjmNTENCysQ
Uoh1TI6apYNGzYTfc70dkOIy/GFEFtRlntBjNuT7qjjxE894KMNkZpbFf6nYfte1Cvpm/ZgNEiZX
Mmh+l2lfiygfCsllGRlMPlyWsdFU7JRZX92RTkVWDgaL8gWoGQgxM823s3OuGjIYc5zEeZXnQfnM
8pQBO3qY9XIkcfnNFDsvY/inF70GBGpGESqjnoAfuNfEJh/sxcRezohho1cxNMQ5v0bjh2zcLCgT
tYtNNNkzWwddknberoab4jHDqOdrjfowB8o2CG4YKgf9oKx4p6P+3ShFQFfCe1lEIj9lyAC9pHYO
oiO8bH086FiK+r73kAX2ZXHVAfFd02E2AFBWLR7b2Q81Dy8u88GqHalSEFYwhENUHQ1ZvdcqeNVL
ZhBp2V9ryxr3uN7vEyN8cTij/FLj0bWjTyvGU8IEMNuMKJ/2UstfUB+tSiFKBl2lT32Yc6xMZe1j
/GjwTmreQRPgrgrXxXnS26c40ZFMdRGvPgOlvoTN08QV/pQYZG+fmn7jrDza5ViOCDHTbjGPFo29
MOb3uiPL0ExSOBzZxLB9ulAPDDDhmMEO1Uz0jBE+8R1uYYuY0tdSeeUGMLaVUT1NDX4DurD3yEzK
nZtO2M1V0IeacZIOfMUJDJW458KjRmzFGXGXi5XDM/ac3Jjx3fxWutHWnKxi25vJZ25PYEUyELP6
Yt2TOQMK3O15QkeG6gaz1xxeB7OYLgf8tJB7wFwCIWeeVX5vqeXRzC2izfoD2R2yX5W6DbKszJve
TRHd4C6AqGhvhgfjgpUYIv2OP23Wj3Mkbhjq2VrVmGhmCWc0oQ4VOm0Gtbw/gvZMbLaHeMU8v+4h
53UknlcmhUDTW4tvEtMJj9h7ckx5yHPWJobGH14QlpMixmnr8g5kim4F+p2BdisF/uHSpZVgsQNU
p0/xL92OmMosycgcPFpTbLx2o+NV0LlxG+OcTqXcjhiVNhNQXLcsAAilcX1ge7mrlvLVxpTA+Gzc
1WZ+M4Bjn49j7rSbDIlLVAxlIJZW7tyLUeswU5guLR1LSnAeT72mYe8vw62Aox0sq3xqBGWOsmTm
mkv28BH4UZnWW9HfWw6rz7BGVz7fxioPma3pOFFM+TT1aLM4DjKfPUAQFqn30DPNJ/HW61lh6VM+
nI3ILnZhM1s+Gol3HQNciGvslBisnkh24y+vW3xhevvqqv7FmE3hN03FXKyG6q+HkNo0x9xzkAC0
nKy7hcjcgE48Vtt5IHqW8UwAOJgeiWaDORXgzfZWOy5pIcXRpUQ71VToCvaWjot0N/EsTqL4SBP7
sxFNydid1y2W4t2tjQ6BBjrDniNzbHhU2pr9VC9KK5hAftAjZVUwat6wTVkkUbjXzzJW5ClF0wPz
+YsEUmIY1JIOLMEqDJmDxk68b1EkEov3Dl72mlW/FrKjmrHcFa28xUV/p+PJ2Zt29k668jdfOSEx
ynyOSnq/0BqfZpaahzHyvvNWnc2QkVUpf1jsL8OwxVo0XDyLCV82TE/lnF40Y+amHXwnx9iWCZyw
YSwxVk40wh4eqKizbjoWMNtpa79ar6t1bltiU9+UsoFVbCuo+Y0O3C0272KDSNdkMFi1E/63Nzpd
bgwwK4mGdS/JSNFlZL3VpgSakEcQcmmeRWuAyjMCt8DCVLoGaUcWcHahqatds6uoOw/jvh7eOgSo
/qJbtwTkgV3rVB5Lep9jWtxocxzd8QE2tar7M5K6B0gkoCTRclrAlJmj2TcgGiCByB3zswaFDVyF
z37pTtOch0Gnhu+811oGABQlnsxeddmYxzJ8LhONcDHnd+F41YkI1xv69wJhvYGpfTJA/MxroCoX
H2VayxWkEVxs9VkWNDi6SI+xf4zAybfC6JjdcmiM3heus+NU8rzms/PZ9q23xrf9AFtrB2m5mj5i
xGiDg+x9sfTHSCdAXkoCmLIQs3rawoBaRPORViHDg/xlveAYihONlBA4sOdQCJrNIPufpQ2TTQ6M
PFMTxWE8PVttMu8zoBG1lBdGcigc6uTEAfPZlQQRxXgbEAgz/y/gTgk8NmaJwUKzKdCN6a3NNcHA
SdzXcfmIk/FmC0rv2mymPTnhqT905imPQiohW7u67FFagA96D3SxhUUn0Dm5cciALmT61S7Os1JG
AegSR3KVUTQZyXQ0u+KtHJgtZJ55y/L8G8H9uV6Gt6SowMbHBO+gPOarna8dRRai3W0bIy0wdWoM
BfKIkcGXXmY6E/xjOg+fJcLkoPlySFPynZZOU7TmndEU51Srq0OyFJ+17C+9h5dglpGOlBKx3TjT
RSX4wnjKu2o79PqOY284jlp4X7ruW0xZ5Qzajzb0lm2OSsV3OtKkC0TaDtQOwJcMJKqDjuN4ox8F
fgJATAOWMtpqv1d1YMnkXiIp3TBSPbWAhiq3QoqeaSejm3d9XcCydiWSQxoIb8oDNU5xEFagXhEP
6wW5WF3DoCZoYs3gA4LGMRgvDckx6hfDV7ZJbFEpv3HvxYG1GPwIi/yhVnYwIeGHxCV59FhjsGUG
7ZwGxPnxBsKD5ePmRxW7n3IQJ+WwnZs8IgAyOv2tpbOLH4Avng3kpBk9FMI7khpnRz/LMDrOEdY6
Yk6AQk8SmBLVBZ6ucy9oCYTG1tzQ0q9Jag6gOthkTd7/UDw7O9Pm+2x7RY0WpiYKQF8+spqMrDIu
c1bItHtCaBJ3b8c6sV0rThcHTwvOHVQJp+tubDCQdhmNO+Gky8F0PmvHkT4na7YtmEhthRPZe23I
bp2lI4JN4hLDEqTvcuTe4fDZmvTSO7vEYZCUaZDkIchSQtjWTLq9qxF2adVEm1stJWz+q10j6wjK
Yp7JNpjpscnSwamJrUTfQyqjb3My8fVbS5CJ7LlULna8CTs0gwau9RJ4rOmGP0G+y/o294yBvJ4i
TPHdN+Ye2nhkPS26AbMer86m1EkliNbjOeIC3xK4FdSp+5w1pR0o9AQsCanJiLoIQtE4jEXv+04O
ftjp25Y01wDKFpbALPaIZ+VMShfELQbQYFYzPJQEb2yg8pKnHQMLw98abWwZPgtWlnUly4Bx4K3Q
SkZBiglD+zTZ+DWyOF4xPP23rJv7UvSSydYyMFJcDmlb4LuVaQQgZl+a0eKjqpj9wiiPBnvqk9CM
O0OZb0k7AR0swt2sjZ/8ZPe2p+nsrNfvWxS04/AR5kwm4C/C3hsz24YgT35Al743hnFXzqPpE7qk
Y6VV2BW5LovpVLFB65H6bL3B/sFqBzyECw9kMJ6n8IVJW+bP3pdhHrHVxxoAO0t75gd9yLT6Dcb4
1zLKrTms1F+6SbNh7d6g29wg/8JCn95ih0fPJmCHWYZJcQS3Uinr0iGMBX7G+LFaXOix4JsaCyK9
PmQPpWNd8SlRf1aSx0986R2Lzcor0duN4bXJcNOv7dTQ0KPYryDu8bZLFE68hPTp22lKGN7pcRmY
KKZggxP4WVk2cjTjS+NsRI5R3qol35Y2G4ZFodopXPaxDk1wvHyNUR84RYFAzuBTbxf9kjY9K3Tr
tQ8JKuo0wjrc7nfDKYzVXtJyJgSjR4P2CIL7O13EPs+keypDQtHG/oVOyulg2mLUfBJp7fesa7Su
upM6o01zktbLhLmnF8Q9hOalaIqCuV/3gT0fV6Qb+WK0i3ONu1QVIt3loyTbq97FSKc1vjKgZDrw
eNswAxs3hm87jFQ9RWVbWfNfMaSb2OuiYEH/u2cfF495vZPsruDYee+ZEX2llnybEFUZXnVzkPJE
4gtzexGMJro5UzuldQ5TqKpfsc5+IhRRZ6Dp3taz7E/Nsp+RC4K4IA4gWUriQxx5tBOb4mdNYuah
4zjhjHHMN8cmAaCvwdjHsdn5C5s127CK58xTX8xTwXfZ1jV38PFyk37Nla1tF0bRKHVG/OGjOqVR
gaU/Gn4pjak4o+Zru/6AOPzi1ZmW791BmWSL5vnerBCFwfqjeOIQat3G3epg+w5wfHdTPT4N5BTj
Q2eQDaghqMqi9d1ReCeF0cJcmOIjfqR8QmrIemvfrbIM3VyPe/gbccf7XeWLszGi7uhWmrapp+XF
wogZtdMR6DVKQCkg0aXjehIyUjTs/mv66XSoN+YYoJJmhHI/8FRtABmQZU2dcTcrWNcR3A0gx3Wx
MZyKIyqvQa1w5k9ct4ZuUDKmMxg5ZOYs4PtXb4oVFU02bdysU6gzHT8sSi3IkzQmTzzDhQ8mEDLQ
k5na+iYWkYGoZzDJfJNEJ/HEsdC6B4Ryzmt2aZ7JX1VMmGJ6mrAQTfxmuebN+EOZrEtK1GAbRByE
3AwE+o0NsPC24FSsQZKS9Pbp2AgJs3K5L/LFpmGf+jUERidx9Kc+IgDRl26PUz3Z1ZBB9KFM/Z6C
g6GtFxQkM1yEzjfE5OMGdNYCmp7LLMvPdzhrExEfalF/EnpCZ9KT7ZAKlFO95Hj1OvuO1eUurnAk
6BXKkSKEmBgXKJikaq5ZurzKtjo2qeC70z2PY3qXUgkINSUXVChB4Q3imESUL5ZDw2S38RfCnFsh
zbspgS1YhRAQdTPHh4Iko9CRTLpeiCkRSlXpGUcYGiRFk0IQrJFZvI8nldyMGKRlUzINkNEA7JrI
nGossBNNHT2SPCdj+xpOcOPa+JBJhnEFMOaY+2qn8HPh2gRrrbH358mGlFJ5JPc03q98nq6JYkrY
4H5ndP/qjPEaEhImcLSrH9jyWEtGzpHotK1ZMjC2ZQKrflIkTjrVkS2OMFaIIz+gxx6kZmO91PMt
xFqDAALtAHNWQ6F0c/oGqyCY4TKOL1PyM3RlfaxnphElahfNeyI8NcKyCHaB5y6l2DtGFaNT7EWM
V2d8/r22bMcBw0ASJlvkg8U2NmUJE/CaRPHDilyFKmDCU18LB2UP5zRke9LU9NNSZVtUtBFhD0l5
co0Gdy7ZfdYABgUdxra2V63JAJWKyCNUulRYIepdiEkoDdnqZhGKYJbA603ZnxptcJmQRZCwSkkb
CVIUEv5vEjGeaBmo6bvuCFVxA5vmKV8Q3yFAWhErJRzu8thP1WPhvTLIW9noOgsYrg8tdMx7JoUU
c6pqfBR7v1sz/mwnlLPIIjZiYsKc9QMoCIvBepd+RRobZ+mwHkLvsJn438w7p4HVkPk+GxMtg32z
9ew7zxWM5xX2PgwtXEQkDJlnRCf0sM+LRRgza/XUAYMAfwWtM3g8hrg0ZJUOHb+wiwM5JPQJBf7B
iVy0qpj4ulINE57GCrMVe5FYPG6gCvUJ8uwsHPbf03KqeyF9I0H20S450t+EgI+6PJqZN170Occd
/jLpKytSDssTxe/y5IGIjltyO9iZpMjf5j/0GHcTM/eIwGnuTGe6qsEKfZHmfABtzazFtugzrSUF
paO9HIbxmLj1r6INeUuQ8k2AYdFZg4LtFXLuFs1kpFWAgYdqrzRCxJIf3tBdpFG7dOvxbarRpnZF
/tMQ7Zkd41tuoy0ps/mXBIPeEyETLf215XqzUMXOJM+Qyn0Mw4FiaXjPJZvGMISBkkkP3rWiN0mE
99qn0eNYAp0oOqYvQy6+Bkp+mLYxe2z3vZlGlIdFzUqPAeZKFarh1ZwAsQWDrT1lSbojxexiZxLY
ogF5FddNVMDhLvrpylGpaKCOSLjRY7Oj4UDt4gNqxsBLk2KbanSDSeowIFiqX5pT+HOHoLmx3Rfp
RE+LnRBYrUgu4Jb/oQjRvZSatyOMvj+CeFwvonXl0SK5db76SZtxyKaIu7NJ38eaefMavixcUbB9
QprlpHswBxM6UTxPpGrRNecm0qmh+zSH6SrQGyHKQ3iQmfJkJh2eP50gn4xylb6gDCyDkXiUX6c8
ZyQxSHvburRDzRTdtGpdMbG6mWL7p+p4aTWpc0EJEWRgbE/9Un2HqRUeQtgPm7TWrO3CrtO3hJGf
UwfD+DgPQd1zZKET2zM2OvHGP5oNS+Om4Nxp2K7FtcaU0XWIaEslp7QJD9TGR8Yole7WzuVv1w5B
trkCbnzHPxpF2KZo41s/2XAm9PtBt6wNy6/fdp68h4mS0CztU2iOQNbRicTCRjJLl8P4nqmV3Z28
41QkyzlCthvAvhehevBinsasZGI3e3gAdEmoDdQogD0oKJm0ZsRaCiS6xOk+RvCasBsUBRihxN3P
kq2as/hjDb9TFGgGcK4TTxHqVydEGDYwzmDVkkcs4dt472UqvuV/7OErCb/7s0wl5MpJaGkVmWmk
JcnnYuKGruvsaQbSQegg1vkqincYEphBjafEGRBzodZ3bShHdr3OUrezItVEt5/6rj3OFkpf1zKx
LoQ6oQ1a0RxmLX5nehIUrXaJKu+UpljljdSgtsAQwA42OjrjVPlwbeLxqrr+I0qSJw3S27FAFb2s
u5MqbhU8MAkPLKZiZV7NLGPOjtRmz3VV9IeofYa2BqEA3mZsrwJoNvRzRq8aKWyGpqBjUYCDqzq5
E1oYEz4Yf5quweprD02/CBg3bXMwZWBy0m3jxgwZ8w/spQyJRlopknPwSYrAKLEbWGZn3plK7EJo
oSd0ZIQ7soGuoO4Vi3zqhmyvTI8oB3DIsk+XwB2z78Sjli8NTilvlfiY5kuzLAAton0b+b32Fhoo
H0IzJHmggl8XJmxdci6lueFHwra63Vc5Pvo4Ya+mm/eF8SfpBI+lWQ9UGGRco50/EuzY8JQ2aBFH
kl+WaLsQ+xDUtWR6npnXzGMglyxvpkWCWMHowkUuaIhh21F2E8oiL5Lotbu8sn9QnXFGUQSeqJam
xzhDJF+H6sDacdwMLm54euYtIumvrs4NcFnZOVoowuPkFcUkOCnp0PjCL9CRkNIoEYvOyXiKpbMf
TQgzdcFEmeflW484GNzGekpRo9Adf8UTV49VIpEh/ITmv6o/ydrhSoMnGiyhuMSLMZA0ycR65mYI
h2QIFm3Vrxkjok9SiXvrSyutYwvPZcqwmph9ua+IkUpMYC5y1H72KbXysBw9jRVdt45J8CodOrNc
yMbLCfpKoQ2I2AjAZHSXXmlb00SDBENU+ZW+F3BqWLAk5MxSpke982PKE0JOvW9Vdc7VROOqt2g5
MnCx+xqQSfw2FPGp4d6N1Iqz1pZfQhK2I+Kveh2vF0POtN03xhATftO94e9gSlrtYAS+165bnP7r
Lr0X4tar4t9WZ99nBW6D0qn/93/7p/+6Jp8to7bv/v/vd/3Th+7+/c8HiX5XwUf/8U//sf3jonsc
fq/Gum7I//o0/v47/19/8e9evP+LTc/Fl/5/tun97T/y392/7P72n231t//8R3ff+sf+supp4l9N
xyGsWYfTbQpPt7Hd/eXV0+S/Cs9crXrWGgaMCf5/mfWE+a+WZ0h+0RQSBJyBg+7vZj1hrL8E39Dx
DEvnn/Z/xawn/pnq5NiOgdOVSBEHTyCJt/87H4CGPxPCXpkvDaOamEOlW4SH2KznYoWAqnNmgYJp
KMf6RzMZ3IC3khMct09Vm92GqYoINJJvFCP2jVMQG+CW1c51Eh7p/EJnRAHOmhg94EfKSqU3MThF
NiOGBkGDVLXa2faQ+qOr7xaB7SjUsAD9nm32eF32TWl5kQqBR+sVV9benKayeSA1xd1YtIxM5V+8
VvFCzBJOnhqPEPrelZmfCt2+DV515D3cJIa1b1z0uBidcAoAWlUy/tmvi4YwKt+NrHqHuZ79YTsk
86fVtdd/eCwe/rLq/ks5FA8Uq333P/6buf68/sHC++fbLEymwVQI/OykswZ6f348JWXEbzf+e9km
Vl6DLvQXPsHN4OUXy50yEFBIP0OOh8ALAeHKucdbbwtfMiDum/LbDtGWoLd9Wb8XiMCzIJF8072q
POkEq5ce31ktQR+QYpCYKNwabWu1zrWHFb6LPLou8kVfu6K4xOufGxLWIi1LvQXaHk61Jgla975t
UHbD8NY3jICQfof4BNfPstbyz3y5iVC+0Gp8r7SiIZGvBsXEhL8criP5M/0Ps49ew8ZdiZdZvU00
VqMOua7Ow6DPsI1TEjoaVW/Ib2azP8PQY4IJUSACqrlwDRUxtS2CgWVXhtpdW7OmGtZ1m/PeVsVD
gXd/E7nuhwd+FtgCU6yeL8QuxAD8vTh7Wj/vTWZotn2IlfuWsS+ll3VfGKO8GwuzufVf7JVcPDXg
ELiisCixV0M6dBuGIaF+4mtp1ws/cwBVlowlLDt/N11kZWu7gpriqXf43L2s/zk57juWp2tlVvfD
VD44fG/iTvu94urLARmQql66ieeRJwLREHs4Uoj4jCaCEH0Xcxk143H9zXBl7ojxJpNihaePlXxZ
R8tanDz8eavo6N+pKvappj6jrkRakn7rTfhSMTz3RUscEnYvWs7Kd91EsBWIvsXIz9YT/GWlB9JV
6y+WR91t85Stbwk83AczRyhr9LzQYkTLNcEJQNU6J567+Z/MnVdv22j7pz8RF+zl1KqWZVuWpRSd
EHYSs/fOT7/XzczinWTezeAP7MECA2EcyxLJp93lVxpX289m8WE3qO3QBP5Atm3fdca1lrvp8AJb
edMqcmvK81ggOoGzs0usZxL/TPnqFhFZoWdCo191QM1q3LdSRF8mS3v0Gh6tGUQf8NaOnaWsxyQ6
9yqeuP5rY+NgEmfqh9yAEnl4PccDpZZA/egpMw9mXJKdQyecGtxFSxAeRtu9pqilORP0WpoSxbap
44c0opcyWeMpgeReWlxxoigWnlHDYxUUr8vcJ4hg86iIJLD9JPDEiVF7W+4OFfzbn9e7+ytjX5Y7
MGlHhZmNsAgc6N8I0KaitE3UFTrwGsjHw9ghdp+/eS4mjjO1XZrWBE72KQmn7aRCJxlo08YjSTrd
+VNRiKnzHL85hrfChAORyJAYo/AJbghwwHkXZ+usArKlGYV5cTuzulXxZ1PXcW+cywjYKVEgMfmP
FmdeNmL3JO/CavY+zUE8hSkY+Cj6ann+t8zD6K6mkjCUM2y/Pnse6zuDwnKnG+selmLWaseuzN5C
6gTwCrG1dFEOTbI3Ii5SufGHo2jXOdUvWJWtrUilgNrStcf3kaLimFPl6SkVcEuOmn+qZmDNc0Gx
l/ubuS6EFhF5cKJ7+RodlWqla76bcr+1gySkZo/fXbciJaL7c4fGUXf356HS1F91H36OleEYsN/B
Z3PWye//tjXz2PRojlywZaV+9bgveUytguiRX4Qbx72i37+HUH5LzZasF1haRXdhcTFRy/Ei7/Zm
Bmk0khyiRHjvAc5yav0Gp0y5Sx2d+JYNSlN/KE7yZpMJaYr5Bv0GbHZk6jDBeVparW6cyXlpkurN
KMyr7vHrhI09qnJq0LRvKNFmZfGmWeSHiRK+ghZ/c2xEAzUnw+bJuSeC/JrazCGP6hOOQg0qgEO2
Qjx5A/543egcd47PAyTQoDhk0tzmker+pINMQrgihCPt9CdtsE66y50uv5mj4sXKm9Ns6McizsIN
FQuNbW4Ca0FHPPO4Z7Br4Gl79mlmYV5op5F9jaQWF+1mayHKz77G27rBPunTdG+X895NnB3eqzZd
Q5E9jB2QV7jC20GTbMPq2gRpf5di74pYJ8XgiYmAXfK7MzDl41jHTUJFyUr3/GQ/hzqbf9dtkjL5
CiD/6c/Tw/lVcuvn7DBNJge6W66J3OSvs0PtYA4pFdQtw+GAzqNjZbmnbHBP88wzsrvi3SU599XJ
W7UB3Ie+Apsoi65gTgP86Uq/vrN17ZqyARSIhi6/1CJWYQvrHBHxawtmylKdI351b/LOLqePOU7Z
G8QLdjyVOaKjahZTME269K1szWuE0kg0eCejdk6FBalSDZtTrAFCUxMeVqcw1nIBFMGuva4eaYAp
d07DAh5zp1gVBvYdA/iWgW9q+2tSwatrKQrcKbl7yPRP/N20KiFyrxMYerkBKa2NcCxcVMSRxA+n
+H4YwJ9Qw3YGVgP8RR0YDS85RqhRrWyXTUAx0Na0u33Itmaz4U1sfjg0XP88SN5/GyTH0jTq3SZK
ofpvKk4T4B7upKaeZPcuuPYO9SHtiWrlqXfyt8Yp3kqdedYivd/aMd7YJvMx0h+ougVCemdZG+mb
7Mzyfm2mKkG7YJtVaYUTLcdjNLjvPlW3WSFisVQ22pw/ACJ8DCLloAaf4Y6ePZ/ymyxLO6Mas4yB
4idfi2o8y1jJhh+A6kBT8gyt8RQn2tHuG8pSFmxkxirirwp7uCaedSVhpiiCukyLGvQdyPV+2qG4
iqJ+vddVky1IzpSOMkw/YHNuXsOBDaOQqcHH5mBR8iG+uuxmmsUqxyhgTSmCOn7Kng2w+EfeKNQp
UhPrHESoCnYaTN3ZiaP+pphkyUrQP7Y0pzc+0MZ1pMI5B4VNCvEg4wcj+iQbtlPMVGI6nGZd9Vpz
1mElxMzDnwTAcn9EzvlaBxRrXqqeCfjnUTedfwbVFoIlrFHPM03Xkqzr7zs3DzAYPA1whWoWJ5g8
N7XKbg1IXDMrTiQu1zr0wIkoBdFcdix7ZWPTxTDxhzXyI15qJ7ofJ7ofcPDXlkrUMNZgV6qqvYLw
0r30o9QzeN6Rda917SsxC/qvWTDh/THRcoT/0L7FVX5E+fvEOU8E5tE0uJuJZWCSgIwljKoqrsAt
4o+8DqCUxkTROjk9eT0wIm4KK2qNrk8cUbI361OCfsu6DQePLRNYNpTNgh4LUNeuuEwxNoK+i2aC
i3bhz7hMLz8lI3AgiNuKk760gZkwNUA2kQ3hOKfE6iZHJmY5SUwfmeA0H5K9CjEcgcdyU03dTbeK
IyiaDY9ZSHU8hXIAigoPHkgGoIPCom8YthDqQ8J7umAa4v6XORIciokAbBJclTb41imfR9vah4q1
hzeHg5BADsDx0Yaycxhd5Ea0NDGw0vPxCEzHRiJ4sMBlB5uBHivSWdKUU65ht6stxLsNm62+ii6i
67pE1H5PNkGV51CV4zclxzECGcfNpBorc+RW4O7Wq6YOdj4C2QCkW7D3BM0cZSVhH6IWWLQSIFcF
nx36G3SVLzT0EEl1ww8jI85c8ooSNU6rd3B14aSZFF6MtHhVGjCGc0mmpe9l2shMqiTKHHXmHHPP
LfObPRIjux2C1WBX976VfNBkpdyWoBQaN5c+cA6YzD6CrxE0w5ESIWFt/FC4yS3wk5uWZR/tKFlI
ikt0EtLU45rHoPmS2dZ9F+dQKaNvSosvuElK5KEJfxehzIiG4i3q+SJJQ5ZMewYwAFeTlM92dtOH
h7MSRKfaXWe0q8VtuZm+Jv58T/ke7mn2AeQLJRxXO+houZGHUfmUVF4NgR60zBTo3fPewPuWjI9L
Avl4GZt3O4ZfNOSIuMTil6ebg3NHKM5oY6M22De6cLfadi6mYu4luvcZX/E5mSLlMY++V+R2Nk9N
MdNjGtIw45HGXVygrPcBwPkD7whka7UvmN19Dn33ssyHaIapVWrkz4CAcPI5dW52GySujxySGhka
Y8g+0aLA4jZMOlLd4aFtnWSdKizkyHoIoNPkjHhUBJB6Mus8dPHnlj7U3SCD3ZozaD/ti6Q0y3yT
1HuMi1cobu+1vE1yt8moAEtZ4DgA0yMMnTaw7TX3oiNqMeLypOdnrIhgo7qiDk0u6DOsdRWeqWuh
NADRPHd4mtCB+cbyk6OCpxgyMJeq/d4jmG/4zT7A15vuA/mr7C5o8LlwxvxLiMpFDhojmOSmAV6U
kf1gNBg25u1WMZJP4kdY+Anqxdlx2SJm0fJq0vw2yg2ONratjk3Az6E2Gt1r5BgEcF7wkQf0pdIp
OuLXIPkh95pECQRQZGJFSa6P0hsK+aKMzu8NKAHF9K1EmRnbyJNSqNSAnM9F8BDlzRf5uhQ5QvAm
mxE6Abw8vILgFgMYB+6usFDgPH8MfHTQQVICea1vPGfcx9IpQvGBvIH7cwMINKOqnGJreLZL+aHl
n1PWMAvjQ9Sx4W0dtBo4TYn6D1VYlwNceZUaECZhZNDVPrOn63L7HrPcGTmLVANcIa2zO7hHWsY0
GzmNV7ioMEhz+CEVoUSl0tJFz4ALw5U9nZOMiZ9q1Eyyed3QWNmYU34ro+LU1dXJmg5mk50QhwRm
aN05Xn5qespOlbWWGSvTEnuWkxsBlCxZjFT39k5qIa5a8k18BrM4mYMT4jNXKeK0GjZ3Ya5+7hEv
WGsKmFLqQKdQT9/GsgNgmlOFo7z8AcP7OZVLpV/IKPbNd/y05eoaqbxAMNqHMdtd0eqb7yD9yON9
6G9u6j7ZM8NegDfEGpQWKT2zFKgQqF0eEuq53wrHeBwaOAjR2vBQPuyxRPOQI3xoB2tll1I1YEh9
2aRlchT2hkLfY0x7eNk7Ii25DR2o6740957O4+0i7yJzki7wXmZMkzfD2pppZ4n0S3LT360BUo3s
FMsg69rcwDkM/kXwU/9vyZ5nESVaVD118vNfQ4bcQLdkVmn79p7PGa4mayDbWFJiNVCMK8Mrt8vR
LVqd6pDcMiitdBLznTXM6GrJooS/t6v87lMdwKnyrDaCvw2akMPTMqCuKUzTdk445KvdFFJq/HPQ
o6tyhf8RA1wSEts0iHQdFw1Gw/pNDHC2dERJa9JVVZ+xuQIM2DSQP3X1arbEuSm5GM2w7ZjUl2p8
mTVyDGsmFwwGF5xWQy84lEKDRKOFrW4q5L8lEvUz7+Srb3FH63QGzgaCE61mYx4vElCmdqyuYCED
IiBxwRIWaRxsApe4cdbw2maSngwkCPzuaVanx9gjBdWkxw76OOCCSGRy4kWpz1RW+2JVZEhlDkzO
LXiS5NwaUeqSCUs+Hencli+SBzEe5KbBqoexcE1a7RP6/CtvwNtipuE2R0TiILCxpRRoVU8TeGqr
V9UNX4OB2BUy5701OrcQ9hn6W5RU3SenDe8pQVEFJEfC4gVehfoRlNorradWCeqtYQAy3wHAt3cz
6ArCgPoLbAzwJJhhrYB4oxYnlz+0AEspfpuqewoRmrgbFfMq5YHJ718V45NUXZaajWaJNHv3nZXJ
XcGP/JlyuO64nS1HhJi5AeihUplynwqxMnMx/wRMefBy+jy47YabooqvOa2i9pwm44M8JPGlszL7
1Cer3qqRnDey70vG0tIx67FPidoJTz/UhcyesDQcIcs5HhXfAEYUaSYA5rdJy1BpcJbcRBmNaxRo
V/zUgim/BgWu8e5zQ4yzKqFh04yEbxiCAM3s1hNQ/WM6jpfC1boNIkPf7eRSMZCWXrxFbbIDuPYs
GYJiBPdFIYJfxVZ+xuHtyQUyqw/UdFKk5ZaMoU+eSutzkVmfUdmiigKRGxK2dfKM+jWENV/1PPAm
TlH2qV+WuoUi2YofMWtSlbGpSvUaBNjxkccT7UpibXgiYPNXajr2lx7INCgUnjUgGvBr6Q9qo/go
5sXJJGkrlgxR0tgIPuLUm7sxKx4Gph32sCd0DCndybqI0aQzq2H153Vt/CqZ+HNZq/QHHBPopKP9
3odRjQHHK6T7V1KsXYLMdNJpnGMfKbVj6kHf6xHda2LapS+DLTzsPPsp0FUIWfrPGHkYMhgZ/UPZ
EPPrUXpc9tLic1Rw1s2dc0h0ax9LbGsCLInG5MPkTcYAsTJT72o5NWSDztrxWPiuuXIhX42eeZMD
9F/u15WOx+/7GMrLYNXgsaie+puELOIL+MOGNt8s4V8Sf+9DUCwSLVscpo4c90vxvw79S89lN5O5
L438FnfRh0TXcrRKUjWDaL/zNoP+2rsE/RLYVxzM8qAm1HVNz7qv0+pEVnCqguBaUS6XfggGBVuU
nnUH4DbdaEAdNJslEpXnvwSa1saqukcPB1fMBLB1jAn5kHACH8nXeKr7ySrVb4GVHiWbNJDevNND
pMG86pza2QmD0U2CM+s417u0Jr+YXP8CDNGAGGGJaY1XUJ7XexPbF+vZnmJ46QlBrCSNBW61d/F7
gBGo7onzoXTVUtt6QP/vtvxScelklDmZHGfrpKbITQVbuS0OjXA11umusCnNVFbPET5y6LPHPIUB
SBkJccwITGed5LuO7vLab9jHLOM8BpIj1CL6jUNkToAIi/AQZdNOjvMlIMdbFdvrlB3YiakJF/eu
Ss3en8ljc88G3FgfllwNe3UL47pmM0xA23wl+mgo1gHwbTajAxGn0Wm8V7OzK1MkfiWmpokEA86g
G1Ygc7bCFvXVGcfH2CSs6zSCdQUZRUsJD1Eb3AcTDTNbxGfAAD3IYpHYWNIGD8TDVD7qRBgB6JAi
Q485uUn+benjKSdNGj0CiyWRyQKOFbm2ueXjpE0U03i4Q9wgebG7GbYS7aFdVKf3HnFkKiFgkNCO
02Sowd0D4MIwLcvNh2q2PmL7xW/hHy7tHkSd9pIk6rRxllaabXKxatx+BTd3pAJBukaiPHnxC4Wn
PeXCQbjhfIFEGBIDqvOcoM21Gvzwmy9NHbsPIKgqcGeVy5KlLwmody6t8sHskAhkArgp3PaouPoN
l1mg2MKkx6ECOEv80fj2XmYvlj0EVvpwhR31n8/RMvNo2zXYS3cfeJIxMybGzHxi2TiO9QPNJr0b
Dxo6etZ4dDXnYrAuf2bIvNUhlWOWfKHqMUs7aWliQdc85UF6ks+S7DRkv8HqapVX9rNhVBrscpE8
90sfZ2qY5YN1X9rKoQnYnyRWbKnkIFfxXOT5YzqHN/pTJ5T2fna6JOxEEDvZLtEoEvPNnesW5jb1
jKc0pWWkGuOjnjvf4tYhdwIsFCJM0k3Qsqyi2qkB63CSR75kSYrab2fD/S7pqHw1hCb0QORRoTIT
Ur8F0SFtYjWjeDoimyG1DtkpSps3NmF/Eq16qCCcMHWD83K3XoLjjA1qyZqWDELZUo9a6xUVyL5m
r12mxrId2yN+QGz4PL4J/dsqCXeZ1G2kuBATw5tV++RH2jrr4vfeefeo1btBvZekOmecfSl3vFD6
5S/SHPRz8JGQlMozAh66p5pxk8i6LUjdCvbQqAqftTl9TMk+AiPC6jMjrczf8zJ7LXRNvWvUM1Ke
EYvRj/ZLb1xyKpMJwZEo3YglcdIy/avZEU5JWlZq9cMMv18ajZIOKW7x5qDntDzKzoegZLU9zkhy
jzUJTCDr1BheCQR+mH7N8uBe1bl59fJzFbHhLQWVHDGSGe78tnaDx7wFoz05KF4vq0EpkaOl6iAl
i2UorZBcM47Vh37yT7LRFbQaRgxaSraGP59fS0n5l+PLtBwVVAd9PvQJCLp/TSS6Wv7VIJyFP8YM
YM7Y2OE0IolBfWEeEEOsTO2qhvsIInxavwSDsTembusqAX0fLnkpGci2J8MEuP3Zx2tzdDZ5VT+G
RfLhZem/HLrWfztzXdJLT/IG2oG/nbkZzQw1yADGhhnrPExP2sz+GmncgaUpNAqrbw6aALk5r6L6
w/ay4whxkSXhmHtbCqT2UsH08QJB9DTtxG+lIhXldOMMWmo0cr4um7n8S+BiZa1MTyXGVoD+ugc7
7e4rXBztKjvKrrScX60HvVUnv4p0d96n+M+3ufYsy01JMgxiqudUp5sbuNZFtoAlOQfhSXxQQdnJ
jPsl+1qWGfSSA5CRF89TfmQeX/rnUTdlVH8Zdc1yAO2YjqnbyJ7/3iuMzHSYu4al3urm1ao3Tgk0
pStIVKQl5PvpFy/7iiMMCVFMTEZB3JaOm410ahH266X3IxgNWAlbVaLJSX9FwvG1D+arUtOMyQbw
inEHOlDyAUXaptJpsOmLLTmTtBekT0QAOqfJd+kbRBi9rpoRtY7Y7/eVBjq6TXRoCMD2kUI24TtN
q156fZh4T/8Wt/4jHTUt2zZAIWme5dL3lin3t+7pPHQ1QiY94GN/Su8NS1zY2GL14tgVbI20MFYc
Sxc/mUC79N1r6YwvP+u5UhoTs3cqhEc5Isi9uhWa9hQakJh27b0q5+AUsbW45R0aRTQ2oyPNzScO
owUnMASWdRear3XbP82RhQ60RIBhSpCC2oIPP3+WJrk+0j+me/Qvk+E3wwBCdtkCuGOux9Np9v+2
BURqjarl5KkrJK/eNaW60AOlsFOsMRJDrIigqHdovVjeqUFBMu3DcxJwolghDArIldsgS/5lNHAE
+H2Cck3gUImroT84lA5/HQ6kUaipdDidR31285LiuJwxUlF3jXHVN2TJUlkVAFLGUbqEeUuderSD
Zy8492WL8wlIJCmzFpN9MaYKWxG0rQfzKBURKXbOuv1cuMfZZfPIDYpBlQINKipxFVqi5TT60Ppw
HeBjGs/hvToukBdfBlz+fHKnl85+X4KwJYpZgE29oh+oxGIJp2CKhnUBOYcnBUfZfOQfXLjWNKVb
UrCGDWsJ32ywTGnBCR2Z/qVtKSxqbvPoKc5TNlDKGhPqnll+RJPFmuAzL3kRgOk3OheULNij5ZYk
3lp2qCjq7lv6hCa1y6XkuoQxXS5bjdHA1pWIcemnSBTWiMUI0HQJIVXNvM2Qm0MWATI2VKUVG6lQ
9OMX6FCqtKe58L5KswEmmCBzSLes+IUQCXImUZPmDV9j0CwJERjdOu0BPTPsV+x9rIdfOozgy95f
5d64t5KG49XdGJG/kbTMloFaipc5oaVAWeIpPYWheh/kFXRtot1p4ETvRuNmI4tOFqVBwLjLkWZZ
aqo6kL/ONyklS0eDdqKUeB3M60G7DemHERQflpUcQ3IAtDGeO0X8pTvyGuk5SOMhNcJPU9g8SDk/
QWI9b1DGVrOPXB/OOqJHsox1qbOaarrL0wpRVZzqiVyWCAcjFwQgzZ/FasylIVSh9GC3GQ8Kv5eQ
bGVgvUP8extzvcYGXWJbOU8q33/Eahp9IoiS6DmgqSwJbDbrt06lkI+xI9NB0GLVlAJIvO/Dv2Bw
DvlAKB2DCtFI0Gj/0o421X8k87QkVVPTdAMuv65pv9XoqJSmpklRfCX7YBxbP5N6vl6idElOJA2Q
3ouVkNQMB8QE9zoCepZiXNIwP05pcgqZJ2OegxHKj9LJ6to35ABfLArPkDKAP7JlVhrtvxT0ujSO
pGkh5WRZK9KYkiS5VP1n3MBoh0qPydTsO3qQSP2qurlu1ZfQxxxQPqjdpHH5Q2bOQJ+qm1+lcGsb
4Yc0TuUK3Ea/gOiU7XRZt1CzfNa2fNzHz7zbDt+7GkWj0NYZasEthjHdIR+NiCmkao25M6owUfuW
xCa9BdpDPjrsdx7E1rKd98yJ3KI5LpjFnkLO8j/B9AxO++sU1TeTGsCqHKUykN9kFmcmAL2AJFab
msOSOkuu4ou+f+coy0QvlxyYgCQB2eD51Xmw2DiWkUfeCQ+38tWjRX1XpeSkn35QASZ8lz6B5Puy
xF0Du2X2zikFYjXFCBTzV0MR32RzCsJia4G7XDYpGbUupxAaORujeqyq7qLZ0T6d05femfSNZEsK
E3CZEQ7pIZMasSjk8DTtog4ozEhvbUktly0RkWxRekY8wUtviE0TG8WvSSM7lrwRMPuhXxTEVXqt
Et6GyVOC/mNTu08xS1WC6WUzzuhookF4zCSEonJG5pLcByll+VfadXRa6ExIjqxn8ZuroKbG2vBo
ai2tRE1aiU6YvrLwctFccKQvJDePOZB5V1MO5VZ8B0WT5f22aj6bBruYpO2OG9xAPfOrhwbtV8Vj
a/zZjK5o47Ew0D4EDIK7Jc8uRrCeXuzynOTYWWDHiJQ8RwUtz78wkdz40l6QRDKOlR9ab1HixWUN
zwBOrPwmU7lX/XPtvUrYKhc3t7TPkIOg/hkja9V8wg1pWSIGkER7VNHM0r6VqMCsBDzQ0qQrpyOq
e68LYDhpYFbWVFfv0p5bSuW+VN6LZ9PPFFendFAFqXKWix5a51rXPaUd6yu+LbeJYxbcEAckPgMU
Os2zVBnUAfqcikow2+1yJuJcvXZ95dvPGogVOHfeo1x+6smUF/A0guoaKIvtknWBCEN+gAUwWReg
1gvMGnX2x9aE1r50DOmnSL8lcdMXs+430YB1MMo9tUJspSKDAbx1dpWHanzIpdiyzCiNZvpM5iGN
WelgtXLqLZ3LFqappsZ4W5LASBtYkmRBR/idgZILeqECTl5yOttoXxD3qJ2DJNFyIEibSN6vlsQE
RPQz5+0QX2ofvzQBhMZUxXBSFG1kjnRJeWUyS3vRZfByZIyWYtpAhYsOa2mXN6lKLDl70MY3OWpz
qc1P0W6OnxLUCucoLJHjI6GVldPkr2bWPaJyeyVa2sSIHmkoOCotcGE+VPI2+eC45ksxuYcOhwpj
9iGda3tExa2pxjtN9gp5cL5M4SXTXPqjnaEfDJ2/WlDcyKV9satX1/xOFektL5Jt0HsP3y0LwYcl
ZclnY987Hvr7MHDRP0WPJu7fx5EPbk2wESKfn9sXiGgEXizAkv6SbQtDxQcfIVeJSv66H1TYX1xZ
66Hh0kJ9WUstInZC1o4Lf5TpsrRoyz78jlNDWfKRcrI3BEfyLBNWX5aYFw1t1iU7+h95Of0/Y4ns
fhRPb9mP5ncqyf+PJBEC//87SWSLKuy3H7+wQ3j/T3aIh+8S2CUP0KnnUQQ3ALb9RQ6x/pdmwAqB
GYLur2trBsSNvzk5YVVIiEGJQTNswUX9HycnyCHIJtiuaRuIJTm2/T8hh/wjw6EZ4TqYikAQUXGF
cgV397fkDgEmn/JcTtieDdO+BziPI5BWYAipC1W7DY9okhnbAl/PVzbvcWALjgeoIW6LdJMzz9MT
nvCIv890vv72EE8/c+6/Uyr+eW0WfT8NljzKkPDqvN9iLDVTUG4rmh41sNIAR4AmmuW3pyqc1JcC
CxnyHL0CwW/EaJzMDoljr+zzGuy8N7Hh9irYprYjsg1iQ1v/+eIsRuCXOgGa1OhJmJqpM0qeY/+e
Gna2EwO5BGzRW4KTiTpvR3vqMSjNGfJAbW5Lh/YpOhFrPJ6LpyzV0k1vaSPGKIgzj4BQiErw54nn
Kluj7YZq8dhND/CNrdcwyt6R33tGNe+E404Nb21yHi2FSivgoTP+FrtgyKaHkMoh7jhB84ziBvh9
K13HTapC9c6DYxPP9Nyi2LiqWn6YS6ekQdTq99hI1kdtDFaBkWrvVTgDDM775xYGkKsaETaM+rwu
PSs+e4kX7s0gJXOI9XVjdNnF6FAx//OjXAoI/ym5OLoK/9PG4R06lG4ZtvFbgaHWBnDjJfS7etay
i9spGsqXVAhcw7AeJp3KrgOz/Ox6AQ4engM1ojWBIWOJo0/WO14Srh4ZL8sVg2X9F3iwLNBfB5oi
gAuFinUs/zms0r+vEGzAosJXgRp55YzGcIMrhTr39ZOPyt5m+jq0avgU43UFPHmc8LxQzNcEcaXc
uvZlXzx1NR17jIQxNcFx3Dr4UMmuhR9hFKJV1T0OrQb9mSa4H8taWzVDiPV0OlApm9Rml5poaiiD
fTDwsNnhP33fzzm6YH1WUFnBc8jQhvB5efG8wNvSLDdAggFL+Zch+j3dcaCiUXJQdVg2IOl/x2Ea
RWejam2Ac16+Wg3Ue6NYj8NcfA6dwnmqSdLS1LzoXmBckdd60LLKvUdDEGMbuZusUaNHhDbqlyT2
w60Vauc/X6EFY/qXgWIaQb9TddWx6a1S+bR/L31Ck/FGy07orsCwnUbbuKtb72kc9ZcqMUxKbWTK
hFQIErr40uuhh3XHk4/QA3zNY4RPMhI4tnFEAg8clLfCjiV7LBGGc8zo0RcBDrNwQDwO8wYwp/OY
NshDd5qir/tSe68DPVxZ44REY6h/hPJ0Zt3/Og7pxnGgdMyapiBnkOySfIAVp05IH5ZefbQrFK1C
6nt+XKLxqGlHnB30hy7tLnDsYRngM4Rq89kV5BNNfj1RbpU62/uy0LGCqONr3SKJX1YHhMnpQVCE
t3QEFOHsduUGNtymRjgWBfX67KjJY4Q27FpDMcREFAwQJVjW5hxmA8sHFtc0VxRtm3RNdgfBBIeE
OL6mbvqahLDwRdQHbAkyMneUoMlJgRI0Sf3qoCZRktfbnuOjLs3qnTtkDPX4JbP7t4KaedbuOkCz
cGW08TkLP9DSNj9pJIlOpoEBNK0H9ElPrqJAtFAjFDt7uLpDRPbZFxaaCzlywGFqJKsY7bUXmkXs
KfHZSp5HWFDzye8FeqpZXglJwcY+Ouci2Oq0taKgdlfbro+5HjkaaGL6xmqwK9EhHjLVg1s0PSd0
T57jMv/rxdKRvyAXeib+L/ZOn81fdK88OFUXIi2imwdzRgvMA2h4brC923Rw9p+dCQ12Ol7WUSsa
b59XMMfoK+yGzop2FhSBk+uicgsArAH3OX+Eqet+H9Ak1dItEA8kvxUtfF5evNYHmYDREcoXGPHC
AD72mR8Y2NiZ9oYPyFZZ6cPRQKm+eCrC4a4cE/OHmXwuoeaHdyCa75NxCr6Xfvo1Bld8iyy031A5
Mj/5WYQqsGkNr27v4xIW2cfOzJsnVaWUlrP7NjW7b1B6sJf8g5aakN/UnhZQOT5pva1fM7Q009l4
QPa4P7VK210iZEwhUZufk6rcRgjfbavIqHaVQtVFcbxPzTQ4O7Oe601ZhSGkihGiYGu91FY7P/et
BxdsLJ4A84HctwxvbdeAkrBWvvd6FDwzl0Z6GoHcmul7b7up1CkGT6g+MYeuph+8jY5UQir9BUZD
fOLIaHA56b0Dsvfaxmzrj+WnJnZLAn/5RYUiVo5kA1gPGiJFYyiHny+68lQZQRayd1jmGt9J57GK
0GVMnfylKyLEozMMJPSugt2vAv7LQ++zh0TymHgbtWxBm3nzobC8Fu03FOULHzFtEzHELZXFnok9
BsgBI7e8cgAUHX++QNqFxb6qUG2EIgh8qWsf//PS6PBferTjKIwzOH3j71DTG74gK0fdkEtZRThT
HZS+8o/oXhq0ocz+wdGBYVEffIlVbhA2bnevp51/73jmp0h7UaL2h5MBgxqj5CUfpvrZySr7wUpM
GEGhdtQqTX+z+y0CSP17VLk+hMwZno/JAtjVhpocy9K0Dvgp3S0/4TLkr0tzGk8d5kpK3DcvrhFp
x7i3Hgs+/qWtzIcmatv7KFFDNGumYJtYMzbV0Of2mkfnOoOdxKkB17ECIxSFr+Wk4h9tmhM+hDBz
ICqR2vg2p56qds0uq9v20OMVddDcftqrSGBAEEFxwZqHcxMDeQgIEXZjt1ZSr/yqtsMPrW7eI31o
nrFBa9ealXMk62p6qFwmnl9m+gsszEM51i2iK2gC2PXOG/XmnGDt07TeGY3gc25g94RsQ3vqA7U9
1RPtHfQZ/H3s5R64hThAjAqrNzPGmxS72NU8Zd+KAKcXjK50HO1BpaMtDiRLUNDwn/oo+mJZIvdt
Y9eDvxy+FkMQfkl7b7pta6PNL1bfqkg2FJTL5cckSwh8Z9c5e1P0o+8YvWyed1o2BvcujRK1L6eH
5aVzHH2nFVX6yUDXcJ1nXXEENtJCl8WhGmOqCrW/Cce70Siqu8Hs21Uchd7OdP03IrbikS4P4awd
4Yyq4AqBGKGKkxlx41Sb/Vl3puJQm215R8+4PyvIqVHRSz/3lt2dsenpzijzTOsIHSJKzgoOGmZY
3c++SkiXAOyqYqQsVCLsB7gII0BKjmsPFa8HNNZodCnyv8vPy/+52B3cuVqyGYsuOKVDFGGfyK35
TULv0vxcG1X/psVNu3HdYdswpENQ60erNLN1icL1NuuNau3Dwt8bFUE1q8PbhYmWr2pMZLclcmvb
kcNouwCSfISxjqiJIBhuT9bPAHsWHlGqIxaujpseOPOjY9f1bu5Ao2OW/aKMs/MitUY56b4v96kG
JbB+VwqaIOycBr6rFzn1y9zT9MTNa6ehQrGphtK4hkVJCpZ3aE+hr+kNB12zqm2Upri1Om5+7KGN
Z3hoH5QqK466mrPBTri9DghEXfyqQhQu6mO080N/G1D3xh00QATMNqrXYFxPuqGdFSuHs7HJ2Ntp
r9QRSzu8zHVx5EjrzzFktx2gnhr2nftSjn6I5OKQ34cVoO5qNrrd4M1PdamWL5DZHhq7646YPm7m
OCi/Zn1ysPqNoffXKS/dgzm69RYpnWxbFBUnsWukT87s4NGolPk2bKdXj5zokdVYnIP8R1tq9ufE
nBFYpMp9qvX/zdF5LUlqbFH0i4jAJvBaBZSv9m5eiO4xeJuYhK/XQg83rkKhkbqrIPOYvdduca5X
unzRHFYYtUr+6M7cR///4xWoo3MitupDzj8j/u9r15ndCxLWX8xUpqs/ZP3LWAG5QaEU0MM10eg1
T/qk6mCc87/eyvpntB/yfFUP3SCA9dJgcqu0SyV/r7n5x5qb9NVyoF6mtk2m6Oic5TLd+6ln3wMs
6uaCL7/2BVcXXRbxl12UzO5Xlg/gUEx4PUM9PdbMAgit09EaNTVAmf7Z5iI9U6LMdzSrKZ684qr7
JLJuiMK0ZSGnmAWb2UtO7Cocf8buyWmGKIqOlxKxXYcsmrwHax79fePSTyoifWH/ZDfdpzQt+9uc
5sXbMkw3OTVPknAyunWCe5vVilSMo6/pivfcIGVV0rLglYGzB0TyReTWu4UH/8Jnx+w3EoqlSl4O
l85esnM7s6yO3Kkl0G5ZblY+NCG6iGqn1unH59+TJBPzcSRciA341vDwq1GLho7sW8A1bazd2H6H
5J6rvTtW01X0bh5mg1rCtV0ehEfBbK9kEOq5ONqjHQFMro+SSL+CxNxISeeMPD3laPDVfUyeIVrH
kemT7GWAYgduqF1ay1OHpnnQSwZpgMefShfaJkM50qqSPsQCoZKp4dn6h1nKIqfkHOsEV1gGUDCK
u2Ap9MBfO26BAkeeviy/9ELPn2H3aFDJ7OaZzgpilU5Ertnwo4zp/NSt6K9bq70MRRsNZuydRbbV
bPrB3zYhW9IUrQi3YU8OcX/pMp0hrRP09EiELU8oyxR4V2hbR201oqRthkD44y+n9t29U5V/xyW5
26LJ7orCDLxYHZnQ5oG+B1nbO/ts0JG9lH9Wvw00NO7X2lpf08RpiFT2JjDFCMCwGh2zpbyOS4Ec
ksfSXXjavVQRW5TPr8YIUdnxv1zuFhLlW/hUru1h424+8jIFyOhreP9TyhgoS7u5/9VbcG8zJ4YX
Kr8YH+zictbQucgqWsvlr78g257JKKl0492p3BmZTgZHTWtvo+494X9HimkBei3z6pYU/o2YtTd3
sIhHbpz40Mn8ASqzEwLk+QfozwPwB0hn7qnWFuMLS/tAjGP+mS0acofGGSFCrmfLI3fHxnwTIGg5
d4SB7EfeVbZrM36937Po75lfVg94e1gvegfqOvVS1fov/W3kuScSUYECXsH6s3SM9JRo3bZbr7eY
kCPC6Tw4sJLM41o8jGDor95C9redrz+etxyl6OLQ6KQXCDDoZ2XU4YI2nzaYFooQi7J1ioi8PiIM
BuvZWGjQCkRdS2lt9XvtcFwOp5ml675uezDJZa3f88K7SaN9JT66i0Rn3Z127M4l47Zx4nG2ekB2
7bSEZW0wp6sX8hkQ8roc9TrLaBxauJyW5W+eFQczcdTJHmyADW3FJeL3F2l11q6jmMwtrTkxI3vL
KvtxUS14inEzvDY+C0IyJJYOv6oEj1q/uiQ07NPB/JU0TKW7LhVsBTlOk4VhkkQWtRjeucWvVCBI
P+rrjO5bgMVKaDHLtcXcx28bl8m+taR39SuSHFYjJ1LFAfUp+nNVTeOhalG+a7H/4hOIhw9BPmtE
oSFUJgjeq37mFeG+TDxrL1JmITi1dohSydmiJ8o1kj5m3eXLz3lJCohM6Jyi2Us3CgGPsM9xhFUY
oJrB5S2S+DlHm3URHXncTquO/cT5n456c3B97RuGQ7mvAVz4aHEupbSQ/fjzClyw/pcxWwhY1pC+
o8isK7wr8I+V28C6xIkdP9WteKKo0k2t+fZs72lb25pN+QF2+CmH4r6zFLxXvJb1YfGoRjyrDtbc
JjOzZIyJURn240wztZLAtHYeExbE9OnU/W78mauRhopnctkZ5Dzs67hvd64iyCpzx+JGftMcUgZZ
jU+i7JZBVcalOqYECXYgLDgQuhPZLJK8hsoOpHd38gqB/FT/Qf72nEDz3NUrJbaw0DN7TVWHTCZJ
QoECRPkdKKvDcW7pkpUEH2sam3ujaa6NXDki6i3UNK9O0zaPiEXaBwX5O1mT8m8S7owdvbsZeawf
16K4FECkT8vMdwbH2ThauoNuBz6h3Sf12RqcL4YCzRaALg0Fh00rx2hItBN5Fbh2Hf+UyLgCGrKO
Yb1Wx9aJi+caa1I7fhQiSfbwvWXkrc6TF1MmJ9Rxe2XWTuCZMf2tk9Eqd8hIY4OFzZyAsUglLtpt
EGEqo93XOp9BJSvGxkZGVngFuROiIkoKCOylm4W1RoYqUWMYnLLygCGKqTT6kN6D5DrqRNX3S/bJ
wj2dpvYHXzfvrWZGAuAo0J/Gj1oqdBJsqpNmwfpFEDJpQZE4f5es6vbOiEsYJapXnpqePXMsXtw1
pYWZcwUHzDjZVkUAkPCiLp3N04iTwiwA4OOp2LPFPeQ69euYEhzXkUniLX4cidw+mAwWnt12eUoQ
P0P2ZZ1ZCY4EvKAO7DTOsjkL0zG/JXan9mkRIzydmVs6HVeRpzchiuV1PzRg/hPJ3S204VRIehZC
IrnHbHb0lhpxsbUiJJ7Mw00Xp0ccYSdD1Q9CEJ66Devhx8TnfILyBurkbTaAI8oVTjLJZgc97Qrw
RA20IQx77MpvvTwgupDRXPGpK2K3aQrkhdGQuDH77kkrxNxvsp0vGHnbensevBSwrQGZ1ueCb2s+
u5GdruXRogEgJV/BzQJPX7lSTHFdEZcFuoW6sTeojIrRXDY49mU2eCu81ouMsocRZzcgWLNpCsrt
qcTkrEJyHVmkTxfbLH/VmSRFqNb4CZwtRKKzb6ndBNXEINcTL8Ni2BFL4pEXDnJSnO7h24epsx1o
bAZsUwaz5SGPrrbY0A/hpD86sfZBlg2vwK4wZnbvaT3GO3Ll25AmKXAWvmFndY1jgvxQMxOuhvhm
cz9EGMaP3jC7R7ueuDGduglzR/8xGX0FXW8Q1Cy2sk5nlo+D/AXweURxCixT+BomYHqHlTpoV5ce
CEsP1PM8ENSQeUQcZKSNczpw+Cf0WkoxOvXW/7Mtg0HBlazq7url5huma3dXtiB8itmtbxW+7WWs
zcDQxi2dy9XOU8oZh+GFd2gZL1Kl5HclIAtqLJ17ogqPsiIRzsslprHC0KNC589o05vl58M5Rbmf
OqsRzoYsAlnR6nYT0GwHlhZ//igzavlixrUFpv2MxwrvF2U1C+DmLnWMqL5jTUzINxNkA07YUWtY
6cmdSp9xIGpkJAIAWgeCS8myxgPCTTg4RwwpS9S2hEWIVPJfgC6BTx6e7YJ3an7UW6YraFTIUaqd
J7moh9QrwGLCyGk1E6ZahFJZO5Rm6oLysW+CFBgDohBHWiEPXtay+rehBgrG/ZEhVvtesOelnX31
DW9lnsZdwqPUddqBDUUfdC5TEvo9edashuYC3wnHTyLOdYkkdcCPskcgUl+Mdq0vDjHrFOYcgP3s
H1Fb9Ufi+HpKmDGAGU4rZsYqzBvPCwq996MyUWgN8vJsD90X/In0hoH4VDjpCXJEc8i01LypAsLo
UhGXIbd03e5rUP1yNgZyjlpR8dLr1aZqBerpLe8WQNIAoSFmbdpLsIzzTk6J9kh7mR0Lp0kjWwIM
APnvaolBIltxItEWC4vYXF9G+aggKK3K2Y1y+JcIgBiDSO8OQR2jMwO07e80B4EO5gBbHeS7IcDF
9S11DGu9Z90pNKCswEwcbulof8qu/XYBMu1UJGaCdFYZ5qn7Wy38LciaR484ZW+cT+PCSS2a17Fz
flONPRf0nlzsUyn+4ttO2Qx8tTzg0rJDL5nepROjo0jca1d1BKZvv2Sn6lcdvy1AFnfjNxM/r8N7
K2P3K18KOK0G/bGT/x2r/Blu9dXI9yKu77iUIdWWjJX9nPUQiIaW2aRAvGL/yMlgF5TkCAvihnlt
/bz8dhXvU1WqD1QjJC95+usgaVuc5WQuCETp4peAOKwgpy7biYpfE/zzn9RWzBONV0ZgPHec41PV
hcmM1mDWUsDagh8yX9JgllxCQyeCZQGHObktcVr+oSv0t6EB7+7o24uRPdiPGOfac0wsCsFe8Ubq
LV8Hd3jQqqecYGXoMT3oGT93IjJfnVPc6S9lUb+XLkbpUrX3vojlvvdIORM5bcWo9RZOAWkHSTz8
hlvz7mbYZBgybZefzbkyvcR10d8cUzumxigiCyE8F8nEDsWwSI7QSsy/TnOeCd6gxTP++ZkwtoEL
qVZu4M4yKoQ8SsSq4HBJvJG2C1ub0o+clyQcfOHAGbR/qHVU1Kc/rJNCa/bsB/e3dLZJixjsU8pY
PliyImxYv+wh9Yuz5m73a34fqWJP+SytsOZ2wY602WhLSvPSV/GdAJ2/wxqfhJI3TVdRPjvvA/Nz
fp62R2k5C6zKscdRHcM3dQZSvBuYialJTh4H2FPbxU6QPi56M95KvPWHjj87LGbEb1ttbKZAz7pf
Mz6iZfbkgy43HJpd/kV1fpr14jumPaU4V58t/emmF2eKwfIzjCW875kBeeCDJMiHTN1w7RISLmjK
G2tl12ku4HRi7SO2isi1gACB88vOjpg/7Hm6+O4CP6NJsygtGAF31vC8oBiONoX7Pnfg8A3sma9y
euMuT46y8SLsqoU7/ABSexPKLp7ZAmNyT4r3Ts7zYTXfa5I/H/QUTU4y9VySks+kTBUJBovKIlf3
GJoZ43va0b5Cc3hgmo1KKP22e+apY1+QNZKCOmML4dYdPVE8ZxBoGXyMiMqurKKDyqlCbwpFNsw/
Ot5Ma5O/lQlWt7pPX2KTF0e2OXR5VHgvrlv+kR4L2q5cP/MyvohiRQU3X7zmDEyaw3Nwr8rMP9Vi
MQ7uX4bS0QMEZFGTddqjDWprJ0fKcHuJn6U5Tpe+qZ8bkwWAL70anjGuKKT8y0SOSgpg3DaIqukl
EZ9J01QRUUkLhfpMJ1iMZ7QXRCo5PFjW/4z3Jj37omLqZ8z3ydXPYnxzG/JujIJwCVt4HJ6Jz2TB
o1giAGvokaFxYuVRx0jFG1llTx0XDMevHbff254xtj8tQuKPJlF6uwWm42prH52rwNia5VYmAuby
/X9D6jdo1bQ3zFh3AITJBWXBvNlur01dWg+9drPG8dyNOoIpDyMvmjzZQ96PvajG9duy89sJl9aj
chOcsfFn6RKWhaDyX8JYZja55yfSFXug7a8OlapuPFWT89nYK3dRQaqTHPpAGx3iAYqcSp3xWew7
0WL06FSe4sY3w9zgEOLLfV4ahs/UsV/CpfbnJ/aJ0wTO3z03BfAU9DCftmRuKW5GhtlcYNQC98IU
a62PXodME7uVw0iCtJ/B+yj04XfZ9e+F16KZkPIgGR3tlWfKw0y0UV2SRpCRK5DFyM6qiepEzcVl
mvJXEctnatJ9rDBTdLoTRwP7ugijTb31TxY5HZFpTlRxFpu+eTbDOq9ryhEPPkyPxsO03IlEGjIR
KntsQlSk+NcH22F7hxRnLKz5IWlrpmP5yte14Lb2mMnUHLpqzYurJfM7SeDZXl9cUpQna6dU2wUs
e3cFo9VdrFqMcDt7jicS7qcyKvUuWPyPNHWf3Ng3jg0jCcYSY85gtqHIzHGc+nN8wePyAtc2OVca
m0q7TF6BuFUBeFryP5Y+9G2WfMaQmvusgQNQWhsBOe15f22AP9Ileq0uyRTVp5vBYE/bDHWFZNI4
e416bGt5SFT8vLqbhbGrIgyCSA8YV/tGtn6QQyqR0zDzM8DE72lHnqXm/hLm8I+jwd1zSELCYaS1
8yvjs2SuvHeGugjz/GK47JUhl1uZyShJfwV4fkg1RgFisQuMl+NXuU5XpyRWDmRAlS/+lUEojip7
jYOG68oG1xPH6zn7MTf8devA2pygyI+aHoedSp5GjkRZsl9FgAyJYNhaF6GfUo/qlY0o2mAWxgJ2
5mJWZ0PDKOVk/xKLW1jPGMHF5HrNOadTRium0kEc15a4DLSV9MbVhA4VqhldB7uU+HE24x/MoDrR
rozRaoEkoEzW5ZDI+Veu1+E4s+3zHJKIyrW4yKWsQsHjQGSNOjerbZ5zO4sPOTFxyF4PLiFeV2OB
G5Ga36M28qLpLF8E0ZhM/OakwZIusX3xkyzDb/RjhKK5vsPYd3xLeTMcgyrPNRcTPyDE4KApnF8l
m+n3tOoeO0lcIAYG+5AzuAy7nASX0Zp6ZJriUCjcib7LQVMQoJI0xlYbfzmWVp+mx3go8sPCjAts
TP9KxW9zUQM+baQgbMtGpEI2isWCieiepNbuie4/FI4iN2YFzumLMKl8dCy4CNks4V9mZGBpmPUG
G1REd3GJZ/v//yGVU8XINOj7/kPrSjoxux1wPm3B6dVwxnkiDoAcXpw0fyqKyqVkYjvKliWcvRZu
r09A7npZGcl7G+OcBx+tRc4qHdJsAK2XVGOSCfYD2vazrD6ooOrLOE9nFPCEc7NE5eUlCGLWTk23
fjvNRBiJTtG+7ljikAdhV58FoX9aYd7p6LvJv5U0j4ZIfpPEyR2oqTAWyA8y7r1g7I0sYosd73wC
9AAU2zyRwAGU/ZeWOyChgOqu1hvtqROfsCDJcI5ReQzj6jyopDwImw9dz+LI7x2GZuIlrRgICbdt
wk0c5Q+1POojN/mCHER62uuAay70/GbCIT+nezrUOmjL/m9bdozSANllCVtFn4k0//gnMWgNTlxt
PWyEPPLPEEHkGVAb9r2n/rUtUlylrX8qyr7Hh7WZmMiD2mffU4kFStnzvib4boeainAJgs547soQ
zazaFTJFrVErcXDS7ob4TbvO3mcnu+RqFsQJkPxa7otufChndBy++API3z27vfxO/Je0QSSNKNM7
l70gUUGv3tee5zJzvBl9RjrdbT95SnsmHFIf9c/crN4JPz0SVkC61MDGt30EDMGMvJlXAkCbP0Ud
pJ34kBqSFHA1lu05Z7NdL3rhYL2nT0/Hn8RJKORiVH5Zyl/JOPtTgYL2e5KchWhpzKcL98+1rMUQ
6AVndUbOnLPY//rUS09pCe+frce+89u95mTTvXaco+qaMkzG+bHX4xxtXbVGrtKMo9/Hl3ac+5Nd
K1aZKAAs56EeFu17KRiReQn1VFE5yRM8uszjuGdBTMxPn03nlHSF0FKKjEb3Yrr+uRoNSPgmwghb
foia2TEg6b22DvdZNFFbNVZUj5kVeAmse5aYpLbWWySeR9Or21PKREuvnwwkOjtDECZviXlg4qRF
vUbbUeBICu3Uv0H+4lrXErK2CTqT0iVxs9ayU+19dawYL8Pi4likvWrNVAVN3pA3r/0r8+zRIK5u
5sGO9E4e85U9WzN3vBvkuDE+s3aDMtLdajrdiX094nWiUzuAp+XabACJS1uoXxxX3n4qzafa77gH
SGeMysYhtKrzzJuU2DVK4k74H7a24+xkGN0EZYClM+7FNMqlQ00rhzLdLwqdfGWqiEkCHNe3JRev
i1/+LGSCQSB1bhaTPIw2HmopZsR7QunRNhVyZbiPodgbTqmzvOlQj3tWc0WSMRf3wKV5oawhsxCH
9lMbRKW1qWATS0tH+hNVweKRjcHqoshQRBCDyIuunlKcbOyNzQMu9u9s9R5AWVSMaBKmtVg6zLF5
buzxRqYF5Ci9Q3xSMjkV+o9S+ePSaHow0/Ehy6Ud1K0Wj9CyBaSPt9WmDk38/q5r+kXPx7Obkm+v
Eb591Zz4jlLq2UqTQ1MQZi/E+jnyRTcpPn//09162R4rsjbubM1yb7WYyLCozD4wtlZ1kMX7MKx3
aJ5B0zCTMuf+TVvPckzfOSYAB/RmOLBCPNfknFAmjXaodA4rNPr7ub/Ztn8uFWtbmfdcY8ttMNov
AkCuWQlVjoXfK9a/+mx3/WVccv8kCvcPCR/o4QwK3YpZ+W6qXH2PQESiDBs/hLnQqXbcv3nmQX/s
FZI8uPdmYk2nmlQXKlUNl4jwD64Xo9nU7GfHuZYEeO6WNWb4247HRlZH6LicSci2jvS/+xitGTYX
C+yG2MzcS7WlLg3dzoaH4ugExff+N8XZuptF67MlqRAbUXSBquIeAMbeRpXtstbTIs0GutNDmtuN
tvm3FJl2zHr0hb3/NZNOzxh0I+FYbLVsuifMJlwJki0lRQKqvZF7ytUee2EchEIGma4+dSP3GBKC
s8UYiXGjdpF2/5EQHs4PklCmut5pWUkecNDBZAAIkQLFJKXNZECzZVsS6rPKH1K0ls7RSo9eiVQR
Yu3vJnWJ1TDbg8qdC8Mdcmw1brQOTfpunpsHg7FnnNXAgBqHzCmGA5fMy9758mFcJTqQqMnGGCaw
eSidBFgMyw7SB9qPIN7yofKGxCFDlemB5WgcsAzf54rIXhLdeEmJS6zmmzMiBxDr3yozbpzHS9Ah
zuQd+FVI92MgdSf2EuuUjvSWg5GHidyA1jPoxSnFMJK0AQDJ317lPGatbQeTZOnULQiRCutOxuXT
hKkXM2jG2pHgz12prcWBEU+la//w0IlHJrIGVviKdSnhv4xTmAgDWWM7tV9l7Nw9vXJ2FUnuPfGg
uyHFUaXlcX9Y6s0cjR7KjCdeeNe8QtrLgwHsGh3cq1F53+tY/mUFk4PGqkk3HcoAqfqZPsreN7Pl
7vWk/tP14pUgB3bIFg8gS89Dmn77NlKEbISUupbewDGUjMdcWKFnMJZbq/aBMfi0ON2hLyu0PRZB
NlahhvDvaJmRW0v7MGBeZZ1CStroQR7Dp8obsjKM8PWeq8avw3x7Xe2u42tjpCZigiUStIAzVtnB
5We2M/kmEnJ33ZTTu2O7rs3xU26SL2puxant/fSWugLWG3bQ/ZuQxLFjo5OvvZb/ss5yIzkPJGxd
ZBrf07br90hc/tQkhLHP/KIwQ6I0z8Fk1zUVpGSa1j2pHHDPNivgOsIshKIpiPuOzYt/NzP6VmQ/
7H2KtQp9BXenX9uPgjGjHtt15PSMx5NkDEcL2H492GgUzKY62tNH3OP3nQvwjUUzcwf59bG0movK
KEsrFkiDq08BiaED0TDmFQDWc6O7Y9gO/bJrxu5rIUVs1y6a2ln+cNUQpEuNuadmUfhM4r1jSc6K
7LPA8Tmo5DiTNcYg+2eR8H2LLQ7YcmOSCDISrzLsygAtYCajdCHSu/jXta4WpI04VPaEMVwLkN1e
tFKvIuWMz1wZHHTF9nXZRiBa6/fi4v6isaHnBQGuCPBc2xPuSIricX2rsBcTQAgrFLD152ITqtn2
A1WZEbKlfxrM9O+YapcVBwhKFPcfSXtOz4MwDmDNS7tBq2DSzisuh4C1LyGB2xBZr3/b9VP/Xtl/
ETMRa6BfBV5XFpAOQmMv+WalN/spOtp8/LUM8It8VVo8XUUWid6XGK8ICEGpt0u3IIvcEmhqiwsj
qDCJPV6a3vn2U0pNzDwgtkRKBEN2q7aB+FDnRjQPhOwNrvpXTPjT7Lj49MpEHCN35Qd2cPTSKMHN
8bsfKORfgGy1Q20pyovWD3OFZK0R4qdgeRRNYv1YO3QCiimXVqGA7UGUUiEZ36MaoIi0z0bv9ien
RXXFGKjdyJXv8dhHBsqnQOP9lDHrl3FR7+PEGg29vgyfkTh/1gZpl6XjAhFWaPdcxdh10e0zs/js
nuXas6kyqI18nqs/xh//78OltrwYg/pVjhVYmJyMC33s/7L9f+dTK4MB/Q3Rxj02OpK8do7e4FvP
4Kbs1Xtr+Q9+btxTlwC72md8V7fOqbHgYDQs1aCM4hhfBQ0tK178sIp6ImHJRd1qUsw0rAN0DrZ1
SkkPzN/rgici9dspyDybRCUqk4Pk56E4TPflIj79Uiv2avOTTvoWiPFn4gIPksR76snxCkZ/ft+O
2t1y86xiW0bgH1/Z7RB982GS/Boa3vCo5zvpNc/mwHxtrOovrYHWAdniz9rTdG2smkPHUXNruuay
rq4GWdZWQWuNXKzA5eJmVLtpvOcekR1J/8O0EAitvvLeoy3urZUEhMrSjt1Nt/JtNBzjn3aEYuGb
h65CllQMIEKGxv5xjNe5EdzcrnxiozXuq3F+JurNsUVy9TzyxujJkWLT3hXEMMRz/ea66tGUTnrw
CMDs++wyjyiu64KIOaGXQemuYaF9VHX94jWGy9R5pe9ZePvj7pKvCxoZK7RdfoOu4ljtOjy8ySa2
LEHTy+EIE/Pi9xTFrWUezZbAlaajp5R+R0K6We+REjzqC9Ia1s9nnc9+rcRZFyohuT1jym4w87W6
7k321g8qMI7W1Ofu72v2rxVbI8EuIvY517K8ClgFMTrVTEUUc6ORudZdJ9RywwTFQfPnbUXECqY3
nojUTklRTPMDuJnQyLPxkFD+EzMjntNaMbeI6SEa4T7WaO9tm/Bd8Jt0FX73xgCemenKaz2Jn27o
6CdUjyyvM15xClBlgA6He/6Mz+U54ymifu+ZIq6vsWmFU+skXLBMT7Bi3YDgQv6JqS/WhlFDVySf
3ZqKaFbrPWvz96YI2Y+Wp1FIwqg970LC4Vk3GLkJfArUKlyuwusuFVnwi7ZWBIYYmGhLM9vLcYXN
6Jb9pamRx8JoeGiR9W+5Mhx/ILU6qidHX15NvhfdVYh5VWdAd6qT+6aHblyUr33nP2ALpojhHpzo
oJYUQT/XtrTx+RoF6yCThtKvxx9jyweZvaLeqwVZ/EQVytVe6uiul0SHn+H96hI4VrlWM/YuGge8
N3KA3BhPHnOms3D0m50EDKzZ3Xd+hRM2/REW8pZ2a6x6c3gcDJouj/XkjlAB0gAlW6uhvbqW+jLB
+B6JlT2Rhbucaqf77OLqLkDJhetYUzdHFHvuYtxae9p4SznuLHz60A2KPVIRhUml/9Vuyn40vvsx
TWxozhLyaz7uSVgPSn8JzbVazmv9blv1HE05HzRWg0fRi+lQuJMMrPqPxN0DEKl6c7z1Rc4dAkCP
//BK8lxLE4eg0T1N0LfooF8H23xZV5L71oJCpxmGj2HxDyrrH7IOPwdXQhjPxnvqTEB/iWimtANx
rLWnTrBfmqYkcFP33TWrf6m9fjEjT/dZMZC7Nz94MVBBdMQRFqJ4A5DDoFV8CR3KdwdSUUzRBuaE
Qrbrz3E/fuDjn26oIvz9OjD38Fwygezm2FSrFZq+PaOMktk+ldkzUZR8B+4SeqVOnYrD0qOEIDhw
DAQn/a6lOqAkUx9UUic/5yJr4SFy1yLeznEHHmq1IJM0/rF445jKYBFJ+0MZUAeEBTugmJ+NjGEn
4yJoIJZ/nP271rPjEuRx+voPfNAnUdjE3c9MGQlr3vVLv+w1VoZh3BCI0pfah8DdFNluAxSN8try
8lvqdaeuseyrzzDl6ChW/6ud7hSXMSMkv9q7HSlKjn2bY2T2Qz8iEqzEXviELbeCB6ilinUBuU+S
VnV0eMGmxs6Yk0KrFC7+xwEpEeXq2h5rhAQJoYDsxLZOzrJ+WwMEhpFHWpDURNo1o0UI2tsfmJGe
Bi4Z99hKEoLbt1sb62SxRxTKDMKbqd5nJBAWMZ5qlf4mPn5ke5NBKSxggfp+5GtAnSajYvY6/lYY
A6Naa3+sauKS/ydceLq6JE8Ae72NIzGDqe6mI3N9SqetfK40eiU4ryAy8uzstT57sJKQ78T+jY1F
u1VS3QhDp1JPqjcWNyyW3HAYCsSJMGVmeU8HhypQ37eVumNOKZ+KNXtawGKcrTZ/mbS78tWzOy4N
HVB2SQmGCZY6PtAzkAFOINSMuAX6bh9WfXFbClLIuz4l+C103Ive5PFhsaW2azZJj2Z9FGZaHyg3
D209hPWE+Y6dcilpeVvnXiJsDJ0ifZtE4XOuMpNx3h1cYYey5Lz2s2TvJTM597l6yJB2chi1PxMK
zSHhdRRr0McIKx2RHzMgCIHtQXq2q44XPaueq9RhF5xjZUvdX3lpHe2iWhgEIfdavPWmNrzbqNSP
2x5i4U2XpEzOM8P07dl/trMke2ISxPvnnUg7yEiVLd28j2Kfgc2Yv6s1kyGR0bkJmy4ZvSssYpy/
XnOaJmQ2LC3DNCXF3KskZNIqP7g42RCauntPZvyFUSYvCXryRSyBDjDLY9TP8D2tzkvzBhJXY9Un
Aq9Ou+uCCNAYUyvQgHtid35oY6M+2KTz2YN+Qd9Th0KQcUuGPMEA0C2alXGsaqtTaoPm2kqNKp8A
R7sWc5pNXdypDsqiwWWfe96to1rfZDE2QeOsBdppfAIXs69Zpm7b0o5AK0V4iYZRwpL7bMGLg7jC
pHY1LDD+8a8a/c/e1sQXphcf0bjy/7lOZb0PrNcsIoG6eXEOJYg1ErGWmzZmj5VuM93pwZnzGj6o
0dkpAhxIMBj0yHeTl6osxMlqqW8a67vIPMYNhq5Fhm13SI6yU4VXNMy70FRDExx6bAbhXHeE1Foj
Mej0GP8Rdh7LkSPRFf0hIQKJBBLAluW9oWtyg2g22fDe4+t1UBPSKKSFNggWmzM0BWS+fO/ec2N9
nfrRXmvCazIBTM7taJ5X8oaR7gt8iInrOS9+6731nUic2REtUs0zkwM/E9pKC9ibooPPIR9DikMj
YNC3tVF0B5QnG8LZ/pRYgHdDJclBJKqbDuYfnBP3hgpvXbO1LnQKbEtrfxf2curm2XplQ+zNB7Hq
yLtbJAMFsqBH8jSmL8zRcLnPs0zyFL+qNEcM6qItkaSyc0hIQO5ExPyOX47BoSvEG0UGRgU+whs/
rKLKEHVVJQ28eO+1ANjZmbcWm3YOgo8iXGir2nIrMF7MGaOc8sxKQu+QUmnic0YCHGjLXDScwFw6
sIgJ5SbrxRq7vg+pqUA6KEx9reXTeqrZGYqmxK5UE+6kyFtc5DbfTFJSGehNDT3/zXczQQjloJA5
zA5b3SWRuhgBdwZ8tychwxPelqRA02jExrfml/mi9vZwse7ca9NGl9ecbh/9pRa61VD366INXttK
gccprwgw9IHo71DrqvMUYMlmVdB6BKbucCh7zhBhhRHJXAU1Yw0VxDpzneak18ZH0XHz6HwZwPCj
8Noj5NPqkmi6ydtHKRY31S+RO3JVueGJlrKNbqolEZtOnjO8CGq9BXJ+YJhOeTcYN2w800Z5AYYD
d95PJM1gZ+Kb4ixsbIh26NY0U3Ef9r1ziWJ5cGn/b3E8fGhIx5ATOQasE9ogC2cU5UqPgf/4gpHt
EAdXofmWudUyrC3V7BoFzqvIBaSrEtdVAG2MrQbQ8Mbqct5X8rtufYdXpOn0r46DJs2jYI/apCDW
B05dbJa3HiYZ1VN8y83m5A1jeSi8pgbHV4wvrVlqTPfpjzCq3bPFllvN0/CUoBMaRXNIkmCmmGtM
kHxjynDoNa7PgTW1SKyIftKYkCrLnYb5RBlvpYW8IGu6O6eeCllAny0AD4afZdzDr+7N4aJ62Zzj
Rn6ajMWz5Mi9nOycuPqDLtDfEQF4tDxXuzLD+CrUgKVmftVZcK0twz3kcaGf6tD11x2dbY/Byrbx
+mNJDtbWtwqkWRVtnADB7YoOCArFOBpX3aRl+yYHnY+S00+2SOLdNVMMwuniMj/L+fL4qBO6v686
7/Tv5yvNJORZuck2OnHKqp9LhcVnQsEPpoAcKkQ4d3NASRTrw6bu5lTVxvA39JPhVAWut0sawrhL
l+oBFToWVXz2y1QY7RVBoYP1la/DecTEJY5+165lrCj5BQlYAQK2VHNwKYbeVm+ouQdn2IGBWPI8
p1+o/lnrEMDFGsiZMZ3Qy8v5/F3b1ouRuZ9VGM71jzG9yYSBgS7i8GxmxfSWsbr1Ydrcw95Wr4az
eUj5GG+GNwnr4PGfwIR3jv3oEihnVOM9gE5gFFa2t2cwpqgy+fo/XrLtnbXSfqtao7ul1U76Irtb
8wVBR75D7POlI5QAnWqePd3JD3LsN+QSIlMT7qHVyIxt08Y+d1JCGhi8dYYK8+BlrrmLDf0ljSep
noLU2ROQhRZ/spOT25jk6gnrAP4UqLZp8ocdWHfDxLYP/16GLnZAbjuIuuxwWuGZoEfpmM0OU55J
7nurzsJWW7dMDXKhqn4bqix5LXC3x94g70OvJ6/gSM5m3MuL6yTBWRndWznyxiu9Fduq0Ya7Bcfk
lnnv8TgN93oEgWamQ70GbGGfNCPH0ouZo+6ce2GlXkGl730Lnl7HTNK9CZxlF08xmSPkr64nZTcr
ZTne1pqlTDa6kVVDdbKNkrj8KCI2QqdK3zGY7fPOtTYxRo9lGoTiI8Qs/pSTbYWr1kYgTFQi+rqa
2VVY3xLp/HmAQhDozTZfEsZyjKpACshJwge9GF0kl7FhZdsyENH2wd94XBpuouO/L8mnZxcPi62g
GbbVetdFCoUS2U27V3cM/JNDeiKKi8ZatmZNlpTQ4zXWCB0xjerfjLIK0US35U6ZzSpoi/aQSqs8
/XuxPW7qrJx/32wnHCnQiPzXxZ/lqb2rnyp0w7vsYZFHGVtzNIJmoMwZmz7PlEjJqhnxNs0RzdKq
RVpyjsN2/nWLg/IZOT7pOUYiy0UxjjQqCY4qrbdY0v2tKUtrr9WBIHFh/rALoRnip13ULsAIQX4a
2d8GG4QF46Iu6tuYIL+DN5bu+xl+oSnvCwZPsSEpWhycfhKHSPtlFJATVm7Xe69s7ITCTWNz48CG
jiWaUTtIqoqjNR5GL8uWukZzVh8MfZFbWXyxJb2ziZmDYLd5TBLKsNmnuJXXelIcEda3P6CCT3Zq
qhtQxV+5MRYLWjo6PJVxgTzdWaXDpG0M62zjH3rjlyNOxBp6IObQqCPzXcStjmc1wS5Bcuee0zwp
WJn7e+iD8AA40mS4MDIq9Ix1l4XjrsNCQNkQcIwhznJ2sezgpyC3G4R5KYrM2Rpz5kqKrW9hz8jA
x9/hcfF1JDgt+Yq1qVN+zGbhzlAnFPXGzpw94L5HjzYMsecJMdWLBL/KOm4+/lksEtwD0xCzwUfJ
GxMY+gQz6qZEUbAk3KtbPN55ANTtUxcRzm5KicAfK1F5YHZV1VujgraIM4nhl0yvDBrNVcYjSUWk
ymU8SDzicXaKgG+tnCEYDjq+mwW5Tkucaeh/GI4c0Pp6B2Hgep2ibFhGho5FOG7vCMgDRGaWf0cx
txtmupvmTukpDzSxgGYaHjRUFX1rE0ZTbQp1VpWobv9c+ry4hGQ6JmALkACU154eyDWqJp1+duhu
6mn6UIWS28byso1B6UenzL6mBHQgz2lnUO5UHKc+ylnJhl0EkP6NNyrY+4YWrPEEpNukFPteSv1t
aaaNdfDDcoIT6EVHsjuIZxnNj7joaRAq2TN3Ui+V8rvXwiYNTE3UlY0p30VY4RVkSzUzq9uAFMif
hcXYiMlC2Gjtmw22UfZdiuYlSX/JgZjZui6SndVEb6GcQECMxnMl+vCccBP58F6+psS8RrRrdwRA
4JeK+/jdpMZaaSN5OMjkFv40JQc5OQkHUZIx27SHsDm/dOZgqKlvtuYAYBHYyq6fOAMhd2fVzvHI
tFmHiWo0ljHs+2temvSE+7qieVtWmxYl+DlB5HnGRMLP0urfcIGmFTYEhC4cEeaEYxh1QYEuySY6
7sG4iRPHhwHr4Cil0bWZrNF6qcJBEeCMbSsd0/hYaqm7qUKbUikdDib4qhWPI0OtqBnPsfOGebE/
ZbqlLZIemWgak1HLU1i7wRvUWu1EIdq9SAKIFmVx60bHWNEwojZRgYWpZyT4b4BdvXjc9iKZWoZr
zW9La6xnM/ruW4pfi8Z0geji6ld45QyEkKwTATY5AvI2Xh6dyhnwgA/VOPyz+MTgF1q07Hcahy80
XWklen2NGifIL9BGCZaU+hMKsPFTIfkwpJusqvkoMbTAsCZKuz23ZuLxJS1hmH2/C9JYv2Za8y0S
ZFmFL8WxCgGpItKyno0yPgU4rxFmgW0wsa7ac0JW7Q7xHmxAdp2iIFlpKGxQ+mM0sETz1y4kWix+
y9OoZ+mphRixrVJ57wxsR3WV4RfKO+8Q9HIXKpItsCHTyOuAmShHhw6TW5TxmYuJVoWrPsT6n6Mx
ecJCZiwfb6zndHep9/jgy3Q6eGqUG8yTKVUa6Wcs2B4GIpcjcNBqx0CO2bw40AbV6/E4mFRgkfKQ
TNTFn9pgk/c5BDxWqJa1cE0F/NcQobsMIgdcyWTjNWgcbycC8g9xHAG57XsMEAR6+k9B+OFDuHjO
fRrYFH/2zuZ8stA7KWA+cNFSYFmoAWd4V4co6eLULgculj5QyAlOcWEh9Ej0/ZDQIS9AVQ0B4ApB
S/Cx+I/BBK625jmA6E36uNuCKZ4vgzFy/nbTjCaMS5kci5A5faVZm8Dsf6HhwBxWBawhrgUdKWjQ
MhPcsYeD7a5GNUzHfr4MjVPvG1qdlgedgXO0Pe6juaUXy+is6N0puMQncnvQ2nslKFBdVXvyln4l
gNhOuEuyfYbW56kmboaHFNaqssuOTRYFhYXbb5PU9XQe87mM7v0rsB93Q9iI+c/ZpwZE9ZoBv5hN
jW/ADaxTJ1R9y6Ztpaj+HkvOENR7q21KQjWTizd6zc6SsK2yoBrOeh+hJ2Yp2jSN42w0dK8zW7df
0w5jFOORzNOSzbtt/eJYoge4IwHXFgVftfGJ532qskxtiMZ4SgKKj7qLmqM7qJ6zWPKcsvAsMTT1
bxQ05Toh24DulIKl041kqvfapvBqa40BxL53DgvEFM9neivksKmCpVJGuDEStWwAxJsVIPLMo36o
cRfnoJ6nMqyOdWUGaznTL/75yYew/xzmFRD57nWyDGrMkQMO6IgA0E5j6kcNeXAZYXLLqmJY6vMj
IzBybJP5pQR3vhm1EAR14XoHPijRrBOzUmYR2AtUzcKqWyq+HOB/7aHdbGgKhrqBTMOfNmrm6uN8
jo+MPaOdX2bvuUmjkggnuY9SRWBAyDgeybV5JrPOW9pJQ/r7lL45OOW2uAUTjv5gcJwR5XzhTT5R
MgA2FGk9/UdPFNLFyulfEKW+9DHqXR7PnG0UYhnZjX3yejPbB7rxWkXGvtcG/b1HULVuWvMZE211
MelUG0qB+aIqfeJHG64qSZNlWeazihevSIoCWaT+ZzoBn7bchMxrveRJ5YGlIRgNx8dHdXAc1Nfs
BZqUH15wfamroCy9qhhVX5kdhsQTyHz+69PI4wAzWTlYoZRj/GCtorhK923SxU+9tPLlqGsbPVTy
rBoGY5wU5DbqXHkVdbkeOZyd6KJt6jIqjtEMBsSC4B3sqt2adkXJA9timXVVDEPQj08aGkGWs+Uk
ZyBv3jkHTD/ERtHH/hg70rodtUrdTN0cutKbtsEsUCmwpThfvONoteXBmKru6kR5unOo5QmC97vr
41IKOTPCf/Rkupmpzcyb4tIVwzXxJu/QjTUcKguljTsWh1A1hzyyskMVte7NUv36sRn0E9ET/9yr
bW6SkhpcDI3bQTQxSWTkJMDlNZwlWmBzAz0z3knXspYDACh0zSN0ooq0gaK3DkYL7hmNcLma8D7B
9RWMzN2a4m/CIwCpLLtH+aR90P1kZmEpf6OyKVp4KWaqsopmJ1Xlnx8XJYV/JoR3JMG12jF01Zd5
AXeeBiLUzFAS2pQakXbjyaOWiL27K5DoiRatb25PJQNDPNNRKaal5rvaSuvC+C5NkOBQGHpPsR9C
C2qYkm6M3KGZUpQxJXRsigMZSTrzNfbqiqbTGAW5RxKSptY2i/ZTMN/TeGABN4DAWCnKjsqv6v0U
DmSEzRfVJh8sCgNbThgfCjsv124xYe5Gh/EyUjW0VsuIdHDqddG37hbbzU3Vwju0BidAE+n1vsZ7
+hTO30nOIrzSLj8zQHMHS7bBc4jbfFEaabDtug6QDeKpDZIhlLm6jY+dVtPaBgGE9FXCIFfmufMT
ArgCd1xXXp1cXaHODxBU3AHzJ/B2PIQtoq08NO1NEzMTUEkNY63K3sq27P2dZRUOuoouX6RNkh8Q
ifnLzp36hcbZ6alom25d0DnNciM9p6nV3bA9FZsZDYN0yDh5oXWjxVM/y4leRhgRFpc2/UeMN6nX
kgQgnsvOCk1JEyNnLyMp96J3/0ajrI5NUNo4LphbMd+ddpmH0iytRLAUo1NezVq3Nzr+zH2lAmAX
oy/pvGsEhmTpJfMsZ0l0CMCuynGeHj96S0ObNmUSLB8vMdiwomUBfd4GaQUCpHhpZRwMW4WtiZ/p
hOeYdrvhLnN454dY2Dn+aYkUVmlopz0JjNL2JLBkD/RD2foIlLHZRoNWX7sGopj0cXoUjfsmQe9T
OzGHF5ODOmFW1C+kUakj5Zo6WpKY7CFIn1WZb2PPDa9TJvwX2QdsQHWkbUSCZDAXU3XQg6ZcB4HF
PN5Ry1Y3wl+oSAFTINA8j4P2O1K1tkotK7v2drB5LKhaU6xjoXoaELfC9/WDsqf4qAXqhNR97qfO
v2WI6cRiT1lqAmHI1Mr65UFXKpNd7w7mGVKSCQecSOjUNv2TaYTM9l2mxahSm3K8miqWl9j58CyN
6qXqAZprapuE7VmIlI5Vw/fAQMjQhdMLLRUp92N9KNJIgY7UW0wWN73tmILOXS1OLQSo19pZtM2z
W3gxC6b1i9CVaWcFuI75P3YMyneca73lPwctI6sWE40C3C+uv6mcZNZsumm/FcwtKawcNjXWaZrJ
4Brl9DlOYDUeGKjWcK+F1P1D6lnBXiWU6n6tdoaf/JRw5X0rQicNl7NeWUk8c+Zz92J4YXRyQx0A
B0ffyugAM5jTtnZR5SCMz5c9R5f9g9umpP1RThWTQtzYq7p0mmMR128BBshzNF9UrS7EaGT7Ep6I
9PuNtBPrwgPQgxiaG5n4+NJ9WStajqX6ro0c3ELcB8/jV4udY51kfKWmt9NBqHZld+wxBRzOsRHa
WynpkcF88pmDEvnZpP4VSFL4vpD0mw9lZSRrA9HBOo1AZz2syKRXBaeWdS3JftvQPRqBtnJRi9C5
/PsyLc2OqIDG/Yd8FuuduykY4+LkSbxNoBZZ2xSvwkB7a2nauGqBtPCGmvXChBa8MVw23zpGlkys
p3/qIGmDIohwvYbFq+5Pey2IUIUlz7Ni9YzBP7w+LvFIQaDiQh7wJGuviIOeUv2qNXbw5UZ4w/H8
/Rgx3sROi0nHzQfabOYm6H36RzCuoAhg+1t6Gd5MpbnlKtc6j/eloOFOWli3937KPu/2Vdk0v5hQ
86w6v+wa42mReOmz6xQEqwecw6tsWnsx3H7PKautpXfVLcmWgy3mc8qof+S65P1yw7uTMuS36+4l
jrttNmnA7EokAU5g1fvWIZeoKK3xxLHLX/smeDhPtd4eUThmHBuqoSQwtfLbbuehr7qEHI4XSeJC
TxvM6RCH3l86VWjGXRfSGosmizH6MwJjHLRDbXbWhr3V6yVYFui1mpYwG6Ia1p400ziaGkyPVKjf
mV1OdyuUZzCr5kWg7BdmjJV/fpVgkJWCzDAdOsGvKbvTQrU/MkunmTok/VoOtf3R0huCPWm90k/D
pmq+g8HrVvloy+cUKD2hxEV4sCmgVuQmlG2YfEhtLHcVJp5lxvpOpMD4rOGDWj4+CiMGhY+PyKZl
4q73K7NBphxZoXF7XMywQjFoo2KaP9UOTnKe57KVchhSls2BYjG9N+mkX+do9zaqAZqyg1MtVyPA
gU5HJzZfJhfAAL3oZkFNcetVqpOayfwfjl2ORAdLvoNm4IjEyCarFESD6gN3lwaTwEnDiaDpJfNf
rT/lznAUE4JO06AcGtodh9PoYM7VRElQBIaP+EVBPPqAQfKOz1ijGABREYqkOcUj1XfPfH6bwPIl
mgoFu4SSghXC/imx2Fw7SunC/6b1GN4eF8a2MPfnH8jOpHvV/w42ls9Q87ubJfEkBnTsb6iWOV3O
VVk8wFfJxUB0X5T+idHC0mOv40uJmWDJufZPn6vipdPaFWo5CNuJ50IPU2qNt/FqoTyzk65F1Jwv
J939GWpSgKTtF+9LwhLZ/7GX31XDH7EYQDrk80OSx+WN45X/1XXUYxUcKPQJ9ca2ivSVyD4CwG2w
qmkcIioEV6FPzWoYNEwLte0I+owmBJjJ4j71wRc0I/KPpAM32KEcJGk6sI5Dgf48tstfMe62hQx+
KtTMh4oKwaqrW6bj/33UwV1en13UIRmcQ9dEvFUoNkoOXLrzG9sysl0b1Sm9N2/VDXp0KAc3Qk1v
IzTuWaW7Ij1QcxwYCa1hxLq7YO6WiSkgCGRubtchEhePynuVaPm+S/rxl6nPUQepy7iD4iLWtPpe
T/rI3o9ObzJdhOcYy/dYsAy+/49eAgrpB7d6sVBLQjZJD4ZINYDjK9KN+ydiBc39OObixcactIqa
WqwfLzsjg6FWiWcwXPAQHabpVjA4X2XRXULZ5W99XVSbWiMGLich/iVwxt+yFta5jq30Cf+ZeU5H
3E0ZmpptPiHZW7b5kKziUT8xC8YZMvdFy7yubzNIhnMjn9Msv74Nhkr2sInmzGCbL/EbbdulvJ2p
1hJmMYyABemFpklj/daj8Yv6tLyTDxsQF3phuSu2ADxTpMQFf0CbBUabwmKTGvTGaUThWJ5J6mbN
gQwYMi7Ekc5zPzlvkSZPZImmf2qoWb5prEEC6XfqdnFHTIHMX0d5bbpMFGwYA7cqn2WQpRv/Fnm7
6UqKRl0yfXCqeDp2po3paP6zpvZw6MiT30gkdMhhW2NdyPILWwjOwNzfsfQ4+4Ax79Kf7O5Zp29T
YeJ9Z4iLgEVgkffryDjQYklXE27c61D8OIzAFnBC+neKANjUtl2aG2fgDQ7zvF23Rh6eAByFJ8fL
mZT++1q20XNF02L7+NS/n398lAcNMxUNrJKbev0amI2Fu0mfzv9e7BrQtq2870jzm+3j84HqBoYE
4kc3mljbjjShDwPq5cOoamPntaa4wyDtXtvflYFCEAcBTs2qGa/8pZnWOaRSsapVFy8DmeQ2bvir
A49EdqoZ78QMIa+aeovpa6sPlBYQUay7R5oUm8P4q2MQSp0hgI/l7nMeIeUx5Hcu8VX4emu+GhEb
fNjXWyVAfz3Oq0jyzV072OucuS2PG6q52qVl+GhKlDrcjxFPzL2UWnOLvY14g0/d/ilGsleMiG6C
UHlyQErB7aDgQnb06h6XXh/gbCCw5Q/+Sltg5+ate7Lni9bphb4cauMv96VJtoCR68t//gWH9Kbu
dYzg//3V4L4mcAETZUhXF9fBnr5peBi7x6vHpQQZvWU7LNhpclFgh0LLVanhoESVL02J67LD+Yt8
oJJ72ua3OvbMy+NTj0uSB4KHH9zO//oH22tehSovVQF622mC4KRN0oe4krw7U0mKkd6ZK/66E4WW
8bePxvID9xLd/8lXu9JK049xmczzy9xUYmdXxZVilc6wbZj3Wnacvsmff0Mxwx2m6cVraGf3qXLW
eVuMnz3Raius2gy24fXtYNOtRxy9z1Ofs0d7o1w/qusoO6CSXuShL/dNUqJ3bBLtKRkrT+AUZUmn
V/VtOgEnMCNrtv6ITAKO3F84VrPxrsqh28jqXdf1neYDz6pF/gyRpV7IglcgRxl6A2pihD5hGXuK
KvMakwFb6vLvoN5p/XM0NexokzS4AKkvkSabkUQw30V7aSCd1vRqb8/uY0ZaLjrCZF5T0ajatBGq
4INjBVFCg0U72GyJbqMsGmJvmcJDwwg6VWst+pJMgreSGCKBxnOHaGUZ2JBUVYT73KXcdNDMMdzG
0FEAUwTNkh90WV+9vkHSVAfFIif/qml4QPLem4mBSIKJKyMOhxhrhsiScEFOolo729Po0iF7b27K
KxmGz/9hBvKTFkW8cjXnTzZ3P80WUT4j/kUrKrgdHAxXJZF6ehBwRu7974H+t0WdSbAkkMEcSHHV
ZeUZxxVMY9p7nnsZpUZydeo4O51Qq9AEWcIAtNgnltw4MFUWTlWCKBmO9DC7S4p5LY/M8qkspgZj
qm2gI0yD1WRxtG6Ro7miBoiJ4UVFFFDsZL99j7aNTz8WKcRs/TTHDw/521Omi+I0FkiVfbPptg12
5KTHFkoDcj/UZnqbGpaLkHluYdIKmy3wrhntOi891m12LP26XzTU6U+TlFAwQvZI+m/Lsf2pPGIc
qKkB7Ob+tdWke9RJbSicFqBKxyk/LHBqU83QsdSHp5D0XZgLyM7bfBcJfZMPpEmYTq2tc4ugKRUO
JQs+pi4LGv2iSctPXQcgkXQE5/oGiY2eWfAVtDY1cQ7tuFgEPhpWhUp6UNL8JBiZ2KM6WtRTBDxY
1LsUJcc2D3FodvIaMLt9dQKF72Js6bUhXScPcqNZjXdFK0zzeyaKTh6Zt/rAjsYhaK3HvbsrO+NC
DybZMIx80kDy77w8DHddqS0rzjRLh5wBjF7g16YECMjoOR9BlRKUJJtVP5n2lny0IPjx8I3fPQiX
fVuEu6mFFWA6/MoN9sB91uBR8CPxlMyyb7wyFtFKeETSZZfZ8bGHyFj5De1STEfl2IJ78e0BcCvj
5/GpyocK9UR8h27A5CrtvsHYfQLhGEEoymZdlMNlKDDJYRBNZo6lQJm1HO3hwzEDyIgxqdOonPeO
Fb8i2DNXEM9YizoK19764RC1MgzrW6GJWLpqoqQZ1uYUi7Xs6mYekpJ/zCH4yWgLEytZutZl5+29
EtEkEZoz7wjcIghCRn0TRZxMX2ON0XEm/Q8cqrQa8x9CZ8y13RvtRaIjtU1oiVPR/OA4t94KFsrc
lZtp8t6jFLNoNTKotDBi7ofQ+NBsbHS5sq5+KFJMcxiwtcD8CW2bv3Sgfbo0StfZ0G7toLsVUIUp
i5N1XOGz2AvbjS8uJ6Rico+CY/+nDJpN1ET2SrD2gorifjPLn9rpfryYKaQ94o3pfDIxirHcgBb4
HdjZ12AlMwhkBiNBXV8EqLlO+fwoOLoUKwueLKKXrtoBA36f2JY7QiZWrf1S0D+4yAgCv2+AWoBi
vzaC3DyGoYdwuhoAqBDLwwbAUmUUkG0kvK8SnbYacUToXZI81TmZEb1JkkG3qFXxRf7NOZSquEJW
p2ccATiiqwEosoq/6xnso5gj0sUV5VJUNhJsixRRrd23vbqMmXksBDJ4ZkRXx4BTbrpTuGsMFc7y
7tmvTMkBFBSlQXdqSXZ6iiOk33qX3okJwvPuFZ9diQ5jLDGBelNXLgPDWE1VZu6hHyJ6jg4Z6PFZ
zXMe7Ozqtk24KpR/iEvxV6P1s8r6Yhv3ibavRsfbKx49mjrTtMTA39PZqSg78h7hd4saGfD6Xw34
I+gv91A2TogmXX/nTnovQ7iFaOfWjoKDYtbC5lHrM/Cs/MVqUS1zAxWfmaNI0yx4Im36DXMNVmG4
yEofM7UwwO2+1QVA2SRtn+NSc/eNdykrnNb4RIoFqlJUSBYTDDcGOTj09iUpIdKMfo8GjnVnLa9a
zd5Bj8kn4w+tpMFAnnrP2MlaS3aYDHHxB9WREHSXvPQ8XHkOYQ3mvfVJgICsfpoMnjVRjdFJG7S/
Q9JcCtxnm0InPmLsxd8iy97pvKCL8kjPbLvXrJp+VZNxlgFediw6hYn8mYpwJp1KuDcuh+wYknFV
fgwNaJpW73+Vo7L3osab1vN5jLVwbRMqxknw7AT5uL+5U84gvtGzbWrzfNjNlgn7yu5DceDRegbo
wykjIWtyGDEUQIhDPL+JRqJCIyRhTpSpHfhpIsf7s0L9v0enABfcC/epO5BQ4eM0abQy27dE2q7T
jHspxo06jJwzvDI9x71aY2T4nnz92nTFhfA/4+TU8b6s/K0iZu7dmeUhyHQS5NLhp+uG/FChtoz4
t+fe8zOaVizraOYMWrhPuRZG60F6+tkYX0cxIi4NjpatI07MWYMNiUXJMNGLwE/X9Ds+PLzruKG3
Q5h9uXB8Iq21V1aTLnTdoNts5M3GMag8Sq3XF97ooy9rrFWLu/lkFpzfM3BQqjKQiyAZ6fL0hxZh
d+4atK0mGQo0sBbubMdHZLmEz3ojblmuJzu6dZjAvOE4NV9ZQYhEqsx1neqbIvE/Pb34zqwBNRNY
BFrvcCFEdM50M94yUHiKtY2mtTR4NT9ZGfgvNkxabqQWv0Gpi5z8y4iKz3Do/hSDhbIGS86aZm2P
mHk89RWIWDsp/uLI+xvJ7IYbCicCM4GtM1ARdo3LeN8Ni70YqmJPzcQI+VTif3kqXAg/siJfACGi
tXaYVbwUg/EuoAtj5c6qJd3lxAO8ncW5h+V5uiOuxUEdZ9s4BEwadM4tShBFu7kLkgkYxcpwekRg
Fgoyy2wXTTHs0o7urC3Ih/EoBO+VyexA6PAsh2UcYStndHULBTiElvbpwrL8Q1PV5q7Xuo2q7YWq
nOlYpTHqqspVF6ugeztdAkSy312v3TCAr3riaF4bVq5qBlAa6oXbuj6XyOynBMqv6px1/7fxRbMy
TKAODSqSHKVw0xFqWhiYVcwhOEZ1zqX0Nzb22Am/1smluHpq4o58i0KtKysF0Kjpvx2/EJci9fQL
+O7G0fytC0NyL7J4jZqK0mec3oIJwmhlxp9YfrRnU9QNuahB+DR46r1hbLeMPXGngaAQo1nJFqWJ
tR1rB5wCkTg2T8mWQS104wIyiSeH/pLiak3TRu45Lv9H0DMYMuMZodJka7CW/a7Eixr5pPqMOl0w
GHMhpnaNhojVI1QnJib1izNWP/mi8uLQ2dCwBrlE3WNI5LyDuAxZEG2z0N5xll7nictwhVHm1o9J
Ucinu4o9DvImPcdx/f/kZ/2fmDNlWCitTWU6hiuknNO1/kcQoDmgN2T2zN0UVN90IRlyW2GDkdfH
MDKK/VhYVy8T2bWqAkzTcf6f7J3Jcuv4naVfpSP3yMb4B1DR9oIgSHCmSEmUtEFoxDzPeKN6jnqx
/njtsNPuKHfUohcV0Q6HMpVX5KVIDL/hnO8EJ7YFP3LlD6cOnGKKux6KNePutV/bl5IW7oAs+o3H
inU3TfUBsOlHMefNQRlhI3KbA8qE351MWF06FICQxr9l4iEBV7GbpXCoqzG8jlwosGh3e12XmP0O
ey2MqFxqaCwsyo1Rx97tP2Ifql5nag0HGRXblhG4y0Crs7Iw/qzQi8oaUy9T1A89YRCnOsuuEZPD
hRij8hg2+RcTOcKuRmUbGKzM/vX7q/4f6WSWZsimMBQNQ6dgifyP7y+wG7q3qWUrHXDnS2ISUcEN
+Q+dscIeycHQmNHKyGSX5M7pomgt2ozoZijhgRuntGpKuIDMD/eYHxTgMlwLc5XZeCZ5BJjItxkn
Em7q8v/ysjkAeF1FOgVFvvn602/MDW1LFpZqmkKTZZNB4D++7roRwIvSDnjgr5VPI7fJEcc6Cjp7
EnuUZtmFy+s7Ztjcm6kR/6LqgfgD4UzSyT7C/8fq3RiYJNbTSppqsR0su9nWY++ip0oedTV5DOwp
WwUon1m7dSvuQx2KzUy+YNKULx3WNKmBojdjNyeHA7aDXFlgJtPnXjZ6UpnjATd0o0KvMMKl0QI1
xW4FzlInkKEoACT4VrRHsp7tgmIelxU+EEo9ze38qji3ndJceQN00GNkWEglqLImLtnmK8xYUzmP
dhHkRgcFoIH5c4i46YycKG0ccV2HN+c1gMWg4OHeqkrL4tM14MpVGOnpFttdn8NWSiLlvqKGHFrY
HUc1TOBZTextgKURZi5QXp5DxamlSuu40JrDLIpwrYdT4ISp3q5wBFRbo5RIEbh/+fUtIPjnGCXm
6u//iaDlcMX07xnaBJu9NmEQyG2ORK37o349/tdDzVCQxEDyje7P4Uncv1Q5JmZV7fZzXWIiIRne
UQCNL60pZ0HLooyrmPpZDY11xrKwqO7j0DoYrCvzLeJJFHDtKv1b0rcTmHe+pA3kjM4IcBSJ+Phr
eFcq2rRResQwAaMYd5TylCaiI0wlUpmLFLiLf30RinhCUa2vcXvFLn6kAlZMZXp2I302cZ/hpIZV
QhZisf31rZ5Ep4mFktXI43bOskvXGpXHtJlJsHScW5K9Zk099DZiVhhoLwrV7GYKNZjzShmTyUBQ
wNhM4kGtS8QnFlkVgDP8/a8veZWC2TAbwKx6KO0zuaCql1uyb6gUH+qh1J4ikJC2FM/XOc9VJJGz
ugyoBpUwMN8CWx1wngFx0QJShtSRZVlbDY6IyN5JmdmzpcWjMPFZ2LN+VstDYtnWqVUL/dxMRzPR
pZXRtfbWGpFEDDVx2oYmRoYChrYlTwdOfVlP+/PIUbnHZV2j0zYCCAgNKcgscfxuMZuRvm/pLKX7
uhezWrr9pSSlXGCGNO9GKciPRKJVLEDrb7CpRFyaWYurpHTUalC2o2bjhlUn6cK8h8Uu81yHIWvM
qJ1AiLxSRgKQOU/a+9mRu3YgUo8swuLWl3myCFjQaXVWXnTAiJA+ZsIg7igEdmL23sDC4Q6gWMkE
q2D7k5IGGlh+sRTQHXqvYjCDxH1OA/wORV6Yy1Dcu7AohTfYmEjx5qxxTHOstyqG4QXZEU3WwMet
LazgMQoRFsrRdrKCrwZxMfqaaT/P+j1C3ilUtSLqQxSb1orrjWqXNBfM7zxpippj5De4YQu0cH5l
s/O5/7eY6w0JbJhn6sai2aIJQMNqVRWfq6TtTMk+EpWX8GrLcI8K5NM3kpF1/IGyR9/7uoEAN81f
URIYO9MfAnhNNZbGpMncWsfUOdE9+/egUK3UabDkvHEjcsTWY5YjIZGUb/Qg00t4B77bRaZDRxxY
QUE5bowRszR69gwxGEpVyw5/8B2rHpvXcpPBwVwOXG6cZpKgkg5yeY61OfAw/e7M1G5OWlQblNtl
8tSFnCJSuy30LN0jj4xXfWPJR8lkUGPVdrrVTHTIejEcNHzsSx21InVnDJtn2iZWHL92dwT1lHQm
QQwKcxkUGxjqUaOofvfxy8lEDui8iKUbgQkjlK2tNSFrgoBrdM/olXeMDG3PzkZzHcntTx/22UOU
jtUxV2Rz0Wpad0SDqbtTq0V7Y0gmr1f716JndtMP2J1Hc1xmWEsnXzS3Jn+JdETHgUaXVA9pQYUF
wzPtj63R3fdDUrHGcNKfLGFv/VA5RITAnHxflzZTbtVEooQL2ddQ1cL9OlINslOc6ZuUIZdw8NX9
Kiu6+xt6X7aSb88tL1+ywRBfJXSkfTzAvWqDYNjW9y86M0Cn61XDhcfCHdSsFI91YfY4wxf3TFom
0o0odjUfuFSqQkkC7rmJSPhYSgw8PqTeAxKU75g2VevM8GcnmNBbsaVAK55lB5134ZYNPkhW3x+3
rJrVvwTB/s/P8d+C7+KvoczNn/8X338W5VRHjD7/6ds/PxYZ///n1O4/PuLPh+izLprip/2XP/Xf
KABcNUmT/c8TwA9F3v7Hv+f/8e9BXfwxB/zXw/4SBK7KvxObKxN0JXSFhE0Sdv+SA65Yv+uGiutW
NmUidvW/p4DrGuHhsjBtW+NBMgX6b39IAbd0U9ZtpBtk5Jniv5YCbqr3FOM/lnmsvTWdAGabEbps
qsL+xzLPb/shZe+fOF0SX6Wm2JdjspPzflnKtx79uWoCRJZMlnfiOQcfYIUliEjGOtkqUq180YsS
60AErVCVTyWdBiJHgtYifbrfGZ7kslobghMEgL0HWo6MiO7JwiTtElvHek+KblbYu52ObDgo4qe2
g0oM1KdcIFk4zhKi6WrWr52Cvd+ulM5RQcsuFGnYFVmJ3kbbZKJaAIpTF2EWv7QZF/6uB0VoJGcB
zbJvsm9i2uHi+cTcDrK9T2Z66Swi1UAU72mQJsTv6QvLyrbmyN6CoLYAZ2/xmjevTBgvccpUiYaO
zUDkb60gw0l6F5X5HbDxhoKnfhF9fm2wgUbZaxBOjwVeLiZcfbVL/ThgpBz3r2HAHWCqiImu+mgf
C9ZKmKYpMqPsFrS5/0w71YOi78aTEo50BmxTiU02S4+M9uukMM0vm8cwSt6kOn+qaA/bpH4NuN86
9MTdUh94M4VObVk9kt6GYtCwsQbPdyhprDxgOHnC24o5o6Vr7Rsyt7ivLkmtZ+NqVyQz+aEbZiMG
MIkmpQP7vlB763Vq7XLV2f5FKWdYOtqzJj5MFM5LRs7asjJKZyzg4doVdIo5JBFLiS4SP6VA+6bt
AcmfFFBeZ67fIM2YvKfUqBZAHzDoSErfozZZykYD1uO+t4a2nFs2dNpsHFeRkS/9CdZB66ef4XwT
UQZuvzpHLHaW1kBoDzXulwZ3umkR1cSpsWZy263UKNL5DZU73/dEkSyT4fI9IyF058y/jU17yENs
ZhnRJGqYYAWbX2yRb1n24OtPb1kMRm3w4U8F1Oeh/mMoFOtWUtDkqIK5nsol/E72NO13U2Rk3BFB
FvjPY5PUjizaLyrdk92CjKWgcXTb/+oFur+4hDArJ+0TAREEq9xpEmkZLCstf5kblWzl8bEAsmoK
+5iM1a1umEDImRdO84HsgHct1Y4MiZ+EXh7g3dALxOTOIHv3Yr3bAT6FfjKpG+6Mu1KnoJmDk/Yr
FkEonz0gFzLKXiXBdB4KESUtM4mgQeCG4aus0hdS1EFtFdm7Lg4VKTpO1ujtEu0L+BZpXtxfTJ/O
1zKMtzof0GIizxedBkjbSbzJoXquE97NiOmd15bWx8Dxz5JZvcFN4cEU+vawA4U/TP7XqJBVro/g
/yPoKnkxflto983waa6sPUgaLHGhuQuLbqdHjlLPD2pHxcO5M2bqTUvabpH4r7Uq/QT3J4nuVpEw
XbOefIrNalPI/tKIh3YZMSBfwnQ5s35v3VnlwG4S8ZVMn42eV07UNlcp64/W1F+TiV9Dnd/JWfrs
p/Gqtzne5q7d6hjVnejGm9cy/GkrQjyLtCfbyCT+kN4kz9+zXICHqNV38iYIhi5ZWcOvcdSBXUXo
UytwVCc2x3gI4cpImQtTcfWjeRNsYO3ikHV7G8AfwWFbg0QIq78rlO9eat9Fpb3AVuqNgEItm0zA
5FiwQim1wSNK0K2CgJ1SvbRYLU8aqF8ciwbsIj4+QASkswEuaDHMJJh91ckbyrMKUKSJAzoWzS2J
y2xguyK5A+wwsrwEqm0SU/TsWz5avhb3X+mFGnahmShNHnmvuywDvE5vLI0asOYUr4c5QkLwEDOG
0/uIofRJSZ6E9qrrk5fk9drsmiV/PyF6CGJfRjnfTqF8riLod8YamiwlMZ4/xHrLMCemNiK52be8
XlZPcr9h1edB29wOebGLe7Fi7O/pJdc34nvbBBsm7wk2YTa4YgnneVGO7bGD1UOIAMmu9fr+dKYN
hoNIwYXS5ttZgyMY66euYXYsQVy9BxvlM318drD7Hx+tFRO/IDmXwZ2PFVw4zZexAY1KLTZTUbi2
Zm5SHeQiFzMT8LHBjIpg3Jog8Br6kVUGq5kpwv3d8vHjZ5Wyvv+zl8L3rhiOUuC2zQvrnl0wEkcS
BE9yojuZNbhSHq3Bj17HEsJ9J1gB3IY83if0Fvf3NW744xb2M+/zRBIjVJSl0hBthmwOcLMjh0zh
w1MxwkLtTdLhy5NoEQgmirqrZMIapvITz0ywMJPiHJvBMczZRGjYEePKVaSveVwPwj+QJ1Hg802J
aHxBQOaFdX2ouBKp3CAtoyROtOieCi190YbhSUvbt/v3dVK8pGI6S7J28oV2A4x55VNxjBr1Y5sd
2hE37ZicEzm4tE12rgF/26Rvqva+sMQx6KCxglNsQF7K5fRkstopVW2LRYWLTHque3mbicwJw/w8
jv0TzRy61fYp1UA6t+3aBpuhRvzcTLaIqZ4Rwu0DlrONwIEY4NlKiKcDIlNHyg167EEdP9Bken0r
r62oeWun9MP22+VIVGegBA8jgr74BQHaAxxP0+wvncBZR3L1pI0XjedAnHvV6FWbRDoan9F0h5I1
a1aAjqLI27hplpicEbfq1DOwoWsYsmxTGt3Rk2ljl7JXMQdA5rEX6XDAGq5b8VptukuvYaYqOKXh
xsh6urYseZ2X0UNc2ts57i9zoHMRDZ7tAKRPO9BmxytfkV2GsTvgBC4EXacPya4oT/Kcf8uvVplc
0tg65qW5EdX0ruvDJW1B0bXvUhICPBSvdZMgCIpkmDsvYblsE3JfpfxgomgKjCX5z+WdKyFd0KPd
Jit+uJ8zAkq8KPRvn8MuCxhrycq50kZvrhH/MtfQri177UYoB8tUP5jg/gxjR2zkTHD4/GzW4S2h
jyS14i3VlTOOGTuAxK7lh6ggy0EzNNePGtBeOMg4uMNhWhPV4dVl4IIiQSNCHz7LiFR2kf2utkwA
Dr7KFTaAog+AJes2RTW4+Gagf0uXqZwOtTzDbrbWaQAx15BGJ8iKXUWEU0eUL/m6ATL3u0GZ5Xba
w+9M/bcq/bCIC7snueF+vM9emWNNendtoPUG+OhLMnwGFfcDBcxGMlMcaV5N3mAH2FAfg3USq49t
KPE7cc75PaZ9EQ/NgpsjCp5LRPxFXKGhAQFHF3d3TWNSXWgZwXaSmXxU5dPA9kcp8q0Qw4nL+Cy6
hWpQdpiqG/nJSxCS6NWUUCc0F9LAvvEvevauDY3C9rh7AhdEVm7CHARWKcCHAM0iwPQN8LDdDG8m
gcMtKdZxmpMzOtuN1F65je2zaHwKK+vILuYGBy5vcA6n/hMDnyemXk/6yEmBPqosfppQug6KsmR2
5tWhubdj84kLyJUMsYfeHDeCDZFQ/Sto9Ssen5tqxecOVb+OX8ZXKdni7DwOXDtmHf1QcEwHnCd5
k9duWX7SrMibqFLfEWkCSmpLgYWRReyUrJXmUfUJZsgyOmWA7ticwn2KuGxKrIdan6wFKvp9FicQ
yh+GzkuK8CucWIkh/BYOO35rGSckGvnchu+KzXYkeTkepx1d90ZpzANDCd4p/BypOPhy7eWB8cBC
EaZfAfOp8gEdWeVlNJgqjyEkd85AeIMKeQ4owai5ZQ6BnHFGhK00r9TtBNQtkkZ80CYwlgDx1oRk
ymQnjUQTiBHYLoltGDJoqdqPfRrjYaxZGYU1EYkTkgaj2lNYD/t8IIrGL8d5qZUaMU8cSnWe4PfK
975v7JUiIvliANtMTkMZVK+MXpmFTVhj49bHvvJE0BmORVsGO4cjiZRw3zFghuvG8NQIAvtKTpE2
z455AegungmaRArvFTHat6x2afhhkUk+7ifkBaEWHUcgz6s7pmSlK/UuJ0AF+VHp9iY35Fait2FL
ww5Z6d99QZi5Ro0uC+qcFn+BwkCxBcWIxVG4BSNAZl2fjWGstV5fz2iKjy0rJlab3Ws9C30xq/W8
RkaziGVr8qwCZuYsV+/2gOc1tlOoEZbFgNoJM3ZLIzf1tMoRf5rFimwbC0w16rSZsy39YFWNuGKS
wex2JSej06vVc+xrP/gTvkFOkLwmwFBbdseFb6AdMswzMjw2cewxV79w9Ukb5Pu4rskitLhKkZ2O
1GLEZd22P5FeEdkUVvMJFAloSygQCC7JkilBOq6QGkFBE1gHzKHZxKMYvXpkREpTEoF/YumnKhPA
/hKDi+XT52JoESsmY46mcQ2tx1I96VPqoVnMXNPPqGfMgUyDnCgIiC9whONoV2nqYwozz9H4XZd1
AT8KY/E+Ui4CWfITQRbUz2LsPWNuUGbGhNEZ2ZSsJknrMEBFDMTBJjpZPrGZj2dwEvaHVHIoaiCR
odDukGI2W6sRQMYzzeJQB6MndI5FKR+Ea1AOoKQnbiAOpofi7t3F/kw+ZhBhIh7aYTFg1YxUfyUP
DZHSnDYKcIh9GfmDqxXJVzDYGN6AylnKTNYoljqvS6wNW5sZUeYDWSUEsFhRsgxsm36JnI8+CZ7m
nmmCRoJ3NmQEqeM9YTLB4BYOLmejjApMBEjgFayycRg6oSah4Tf0ZuPj41RnuiouQBkBMWOQccHt
wQQKwoYwH+aZ1cCWiOG8Dfl714OKmZO7Yx7bfIx4bVn15YG68scWjuITTY9wu7/VnfksSu2772MC
yUKSlXyE+j45Iy2QhlPs06BWCnd7YnyN/ZBE0zq1o2+uqdOJTyOn9bFXVbcRXfzXUfPfh85smbqN
ouRUgFbExy+nK9Jm++ukN4u2gwSaIyLZ9xgO4aJKxLZN+VnTQo2DBFexdp+r+EHYPxt5vbJDKBY1
NvlV2CT9NU7PIkNuw3GMm0srPso0M66mfcRc47Cp5D4mkk+psAoQKyMSrPoUcmxuewLcWLrLxiUC
GbKwskA+JTZIt8pmQlzeiQRMtPBIT4RoTngom7CActvJn8GcCRyRFB84NT3wdkSKhrG9m+awxSKG
FqcItQM6uuFCx7Wd6szfSGo1QxSuXkab2Lo4qJ6kqCsfLPV7NmfpgafWaH7U2gMxXDH0obPBjQjt
K4dVdRsg7sBrDD9zO7VfDUN51khL/66A+zb9/Ay5lKCCyBGCyXoPsYgOBQRdlXiypu6i0EawpKMB
Lpo3wc2hiCSq9HUlp29hmX1T6wDEzd6aLH0uWT1weq9ISl4XagvZ2VYeBrS4bY0ruEkPSd8fphC/
g1YbHnxO12TRtNC3lgBuYTf2YyNNtlPhWc3MkvrAsO5wVFytamFgoOAJ5HhttNuAjgHV/ZSv2fF9
+phXIlFe7Lj5VuZUOLJe8Hd36bIE68dVMCADHvfFAqgmEffaTOJfQ8nZuX027QHUSBBi8xJwLpKN
2fbEWzVYZJtEP5JdvFmjdmtmbOagq3uW5tFXXdYv3DhcRI0bTLabCqAB8dMkn75NPrxNhWGSkjF3
kKaAZ1UJeZvHkwQSNpzTfRB3JI8UA6C8dAbejbQ/nWSkfNMhG7OPzEAEBlUCNeP9qrIm7zE6MIyC
2QFh2pBv0M5ZGfzcAz/xuDsa+yqSDL4QWB/kOAeRAY2WsfqFq4mHGvktiEe01A3UyICZiF2HP0Oq
YbkstYfI9B/v/7xnFSAsumAD1ovoQ2iUb9Q9h9pH59VW6GZyznEnicTRN9N9YzRUSxBfQEdPq4ze
05CZdZYfZclPmXn9khE+rNRPg5zvWySMDGKutmSuBkVf1619sIxTNnDWEJLZYCQOfnyLrjmOP4tB
X6eCyA2i7p6NCfwMZsV1W6RvadHCUYK5G6JeB2LXugFZlepsbKKGRjjwk7cAWy90yiMyZAxQuUnU
vT+5dZht2GGSUyI/Ib5DUZ5bbjPznuQZSS513j9iQ4oXslpq1MZI4nuEowGp664211CJq2pdI0bz
ZZJ0aVOuc2dvejm6hpH5NOFcq2oyq2s+jCESCwLLPrSUYAN+U9POzwAYr3VWvwxp7eGA/1Im8Zrx
4TtJLm07U6djZ9CpWo9jTfYvb1WHAR8UETb3gtFe0X+gsNv1GRoYpX/oc4R6HHO26olKcsXARKrJ
sj0jgk+74FeayvADNa6bqtOPyU/0A+9NbohV1IQbUr9+/btFtk/G2t48Tfgdq2mb1+IBhRkXHjSc
IbjERWQYnk4sOna796XVDAeU3W10p7SXVIpdfBlITjVsUsREd8g77cE3xLHN623SWcsa/HREKudi
5LXmKkBuFEqMjx8SS/MUFsl29qhxPpN9RBhLwT5RcnPdR/PL3zwAvWkNXjXW7HBRlr0nEakXG1wt
h0NlQZ8vSN2No7HkbhJ6yMWw3zEPtjOxaViZMdauaNbNpZzc2ja7+nrKuHs8zXX1gtulWUJuvBaF
9pAUCOd91Kb32ufaBXeAARI0p5XNxzqmORkBCDPjFd4EftBCQDqiVmLiIjYk9syHotxKFrzciPoB
qTkvlcdEJStAFNGBMFflzNtuwLyYLNJnMOspw6L10e/j5D22ELakKGkXHKbeFKpMhUbjWJfty9Qk
P0IimFXT8mdW18S9oCb0F6DTByX5UUnMRqR2qHjjCff70doco6KwwebGm7bmJRNCzSLf8CoZ0Zti
f8M/YAVQ5WfTCj+aj6yQ2WxINIz2NpSij2C00AKnmDvnZ0W9J7wjeVNf5fhu/pmfW1vaBuhaqy5/
i9CcapbkBkzqKoPjFOTpB9ocwPJhf9gVLReBIdK2aYydRQHVnN8/UGO6MG5wJB1SSS+OnZ9fa1V/
4H54tQNr03XdKrWgdMxc05BKW8jf0Crtx5k1S9xWL2QpRWu0lR8/MPG1dqYpAAA/JepDxoGdymi9
if9GHd2oD5YuYISUXbyYu1fTeq5uSo5VlAQP+CUopClX7iqR6CvtxnUPVma0iKb2g109lS/xPDzr
tXkcsco0Pn36aAGXjrXirNFJimh4Bhp0IalkcX8zWgahIxLUOsNKMsZ1SS1nuHWLKKLJr3gyvagw
uYlwiue+C9v7s285eifQFBpyiG7sncpkUx5n26gnxcSIog+mvJlGv2Jqw3MffoquJnm24WKsDeLR
z4adj12h17ilCRIgLQlblqFxXzOUfi89os47FkNx7UHwV8AH0kis3wMQHyhqPFT1z1YyPxdkoWm+
2NwP2UINPqYZDK7N7XI0euCrKAYq81hqYlMG1mNU6+v77Tvy24MeGd6Qqw9c46kHkP0spH6T2d3S
CIqzkjG4lXmqKMjPCE3WZP0cxJCFSEK5zo/BdKMc5pwUKIC75mWstK9cDlinodLQqvbuX7gQRHmG
q3zPlrJStkLGKm87VmhLf+QIyCvDMyReqGHdL9R6FLkJc8SFznyHSRYNluJy6J8kPDlLqNP7OhaP
Isa82c2+SfEU9lQgxNrMwLWRJGdeEydrg5iJc99DzG6IhSlLaBowXeEaacvGZqrTc266cTqE6Aly
9EpK8v1rcfr/N8yPU/n9p98+iy4nkefyHaDb+OOq2P6XC+Z19FG/p+17/c8P+ctyWTJ+1zTTsGxT
l2FVKKaGvPMv6+X7HwmhKbZgv4qcz5T/vmDWxO+KYViarN0HKjIm5r8tmO9/JJMgIsuKgfZB0ZXf
fqkC/lkl8Pfv/0feZeciytvmT7+xsP6H/bIhTE3XeEJeoDB0Vcj/JCOEphDGBmMjhTDbzbwpH7OL
8oJZhx0phRguNfcr2Wbb0Jn3itexyl0P68Qzd7QB38a+/2o35bk55o/pBgXoV/ylLA0vfQTxbH4O
z4w3qncKWCffTE7l2h4xBRtonS5Wy03/FdKrqQt8YluIQQ/VVryHZ/0n8oqDsVeJ9Fl2qacg132u
H8FybRFbuvapXaYrAhqddJM8c5LvB5dcqY22IhfGUd30PLlovzAzdEvrMXMjTyfBcpWf8Os/DSMD
gEXzMO9JU9l3z+BkLzhWPtWt7oSrYd3uyTU9st1d+8vWS1x5a64AefzE52LLqzwiJPL85+wi4Qv8
tH5wjgQWuDsn8CjyCc25E8Qg8G2rLdGYIHjrk70yPPmJu3q1Le3zR3fAJsDTMuQ/T1tcdM+8hXt+
hx9ShFf+htjQLU2Ba+zyE1uMRblKr/6juinWvECncR7Z8LiZW+7lrUZaa+/Iq/BoPdIDrQg8d/Ql
GVTr4Tv3VzUc+xc6ka2ysleSi0P44D9QLSyknf9meslav87pklBB7jLGwl9FC6lxytaJxDKR4UN7
XXioqFY/UmWnoanfGZvOgdKxGncarwuG1uBkjvXaXqd8qZEFLRbGy7zPvOih3FXrBKvlpvKQLjmM
wjftIuVtiTfhxlxlXrEOduo2f2zepGN2sM78DTd7RXqc7IYbrO8Wb3uyjtZsji6axw4x/gpsR7qR
z3wa1tYPc2NcgTf7Asb7pu3aa41KaKGEsJsXrFwx+ONGlDz5GK0UV16CFnKUVfdubact/Ds8X262
U05MSZ9bYjnD/BRlnrniLnPg8cvIoaheiR3eAJmIqEW0pjt7hXi8qB76M8Uik2ANldIiyx2xHL2w
W9TyUnkEfxzmhEKt5Mgp9/2KOyfIqQ+4V8tqTRJi7ASHc+YsiJO6EBm7SFeml36t2scgWIhnclYC
cmos3qY3shW4Z7q+09H8qa6Eb4tXUb1lh3mXr9oT4zdkhMxcON84jGRn3IxI8pQTvslFku8JWqIy
6VaKeOkYbdottiITtM0Pweh4+YXB+MAbtUO7OH82KwIvcGZ5KMaWfrMEXaI9Qe67Gk9AIChsIBrw
34CxMEIvUqf5BPC4QI7tWorj1YVLiT7B3gSqHezA4gNlMDRSN+L8rLxLzRfeXi12ozRCMEISAibK
s/wyCC/p1jTzvrok1Zx9iHLtqBNkZWe/B6931EsEtf50j8ywQE7xdC7zfOYFJzyAMAVZCkVPMbW3
ij8Qw0jCdvMbuwl4lPkt0tFqA+YHtePm9e3ubsHyuuyine1ae8mdd8Rs6it/POckvX0MvCbhkTaO
mnVR76imEJY4GGtdSijHYvO0FOFOI4V1diHj8Ya28Nd69ne3CRh+UrwxEiRwOCFDxP/0o3SlrbQr
aXZZeMat1fZb1U2eBT/zqu9M9YA8hD7v1t0i2lK0LJbHvVwG6rAGkGwJ580kcCVaNM9JuBLiuU1W
tnxjGV+wyEDditbcJdtLzpcEcdpLg/mFcJLNZL8TWTBdMUdZ3nAdrsy4eodoSGc8thecpE2JJ3JR
b9uHZHk1NwqKaRpMp8AqM3yF1j6wH8ixHW7NTX7APXXH4LudtKJlWHeS4zGAzJ+ks3VpvC97Sapq
hnBj0ZQHSX83D1junO6lOiEnWTQrENgHJbjA0Dx1YISMRf5mdk8dypyIqERVkDLQU9B+4sZY3+0+
C3OD183hM72wK3OZljjmIV6SORM+8jwvtMcPoWnA5F91SCWWUrglcrQ8qPZBfGQLnnZJUI+dcgPj
tFswTMzFTYvYWK0r0btg+pG2pBAiD0OmL7k8cHQQ0S49p/hLXoHykGuqZofoRc5flFPdvinBxmw5
oPcNXQuBW+WnUT/ZJyPZdbi89rq8XlYuupmT0S370XnqXXf4zBpXsHVSHPovxgK3AKP/AWAL/Rai
Y64zbnlg4M21ESTPYjS5LsExDR66VcsAk0Atxm+s+7jgoxT6bDAoW/mzHukrkWQ3ZM/wZ7tlciVy
SIKRh7VwDSsp3nabYYlZ68O6WEe2L9GyPVSoTfKF+sGX9pBup71/MhyGoR+wlTb8VXyopSPcdG+h
ciIQyCs3gouz/hZuuo+Ss2zXfWjnwdN3hs6InBp+kZyLvUWO48tgnBUPjNhSXfG7AhxSGJOu+ZcQ
MYpX05oywpSK1X3G3zplxIB/YQ6eYblY/aqSfnjrz5BDmPAy7XOCL+j39XKcHZPWOiMXYAmRvzDX
23DLQcbR3B+Y6EF+7rxo+W55IV1TsWIDMgjoxmdg6CnK0nb5RSKDrK//n5S8/43kkneXyH+ullxj
cs+/m+/pH4pZHvLXYlalKrVsjc0lqh88nn8oZtXfiTiyTKpSnUUVVSV1bg4oJvzTb7r9u0kVa5u4
bAAPo7P8WzHLH2k2/zNNRVEshT/+rxSzd9nlH7SShm7qmEEUBd+jStWtGP+klexrs8CcgD05LIgm
F/i/VPD56TKyzzMD+BwtDypJNnaddg7oC23/rBowh3AG2EShsNBnVKCDMslZ4OHDRYtXy8/R9L/Z
O6/kuJFtXY8IO4CES7yWZxmaIkWq6wWhpiR4l/AY0ZnHndj9kjr37pZ2hzrO+4luMUhWsQCkXbnW
b947Vv2/NOzjDwDnXwPv/2B1/XyrHoeMv7K6otboYhyEITAPt5ac+3IbXApWqLAZva4Y/sPlhPu3
F3QwqvICxw2EqdvuLzSyfA6Les6ZPrpdulEdHM74+vsc64FFnMszeLZB4TWMr2v5ruqnCTZINpwD
APM5rLynuXkvMNCCwre0FgsHtVxrZWgX9Gb1OiZvIztpIM5ABFb6Q0rxKjq1pu2NJkau6XU2yPPH
b35yLsZ3COuIWLyP6t2LnpDH34SkrQO2cy5H9mgFC22tP6WvXwVnj+Lc5G/ULzBZy1bcaD69T8VT
apxmUEMU+eLnptupZLN478OE/5t4F/2rdNHbFO8QPMbptULJi8+GeAisKINpOFKZeefusuk9Ch+5
EUXSFnknNHdgm15og9x+LfqznZ0Xkr92S8khZhEf3q2JJCyfkzs11GqyEsapXhAIqV49+SqSJySa
ke5PN1nybkTnnt8hTzGeffM+/O52r5X3aCxnXsy149WIFn39GvcT3r+ncCbYTd4l4QC/1OVON9ma
BS7yzZpx6RhkssbXaGqxrDyXdIaNYrmkdBtG0EjOSmKiQ1XYMl4NsJ3FDooIvAYyGfJPq0v3+p2k
gmDnkc4D/XpK5/cRAXrmhm7HAX35+MAVfdjDgXpV6MTwF074GsYHg5axTUqgnUD6PNv61nyaqISh
QPc6W4+hsRnqc57h2EQABcKNpylh8FiE+8D8aDGb+6hBRY74rFmh1gvFiqqgYIguks+/xnyVATsT
5ovduxs/6Rmo79/0/oQPnzCjjeDR5Da5YGO9dhMpKoCHVvrE5V0PrXPGn2u/o/Cip3/NW6on+l71
7/rS8KqoWb2i/4u4MfPaeRwjPrKhz0K0Os7cPc/AyGTgYHZoeu8sEkmOggVUcurq/DoLTzCuGrRf
WS348BTEw8eIYS7Qa/xGjDiUnsoEHqYn1r9fMcTPhL8fq5u0bGGZFjhwYbEu/3UGUxaVOdqCbIBe
sUmQSp9xpTiH4kaFbeV03AIANBBuSXrucIuySCFh+7BqilvD+BUqxCe+2NATqc2oAJsgb1l+A8L2
D2uNXmX/jVj/cZ+Ba3qg1sknBPYv9xkjjTEgL4LVKkl6SnH8P3VXvbR10JWHmxO7/3BFz/q7lT+Q
0nGgtUCTlb8sp13XJOPIaEKi4mgBQdCuouaMaMm4DwFAu2lxCIDxWvrYVpfsAgUmhOUaJbrOvVqE
28X80RJYdmPWCqCoJ3q0cIvubmiqKKSGqvmq/4qfkvaURwcfxvzHu8HmgvtaB8MVodhNh033qBmR
+pSIgLP+7KaF9MLByAfqVo3IoUIGTxGkLttbYnOSHct1S7WGKDQX5wr4i1/fxpCPX24TGpFa4MXd
lOG1IzJtC7A4N94AFArXUX1bhslzShM3Ax4QRIYbmutCgMojsp0jdyWHbpVJPIujL/qRdHtE9rWL
uMESCb30mev41lXlX+AVUyKHuMpNu+7ZZWigsriygP16vDSbN6QF1ww1Cr93YcyZG/xiOl3pYd26
avnob5oy5bGklhSgssnKN3bIww03XojxADP7m/6Fvi3a3+KxiwbFgisvK4MHFxvLxND1Rt/RObrB
ZH2rGrDv3I+J05y+bUKRXaiiuwFmoxt/RaIfHAB3yFl95sG4LyvzUaUBhDwRgs9XPm1YPrq6dK70
opbLoTVwvQfnrScB5Dogud2K26NRG56FdwXeJSVh3FOc/zHjKskBlwGc54qSMJ8+FOuI6khalRTx
OGPwVDGkwz4qNrpF2QrI0wKov+l2t20LNbh5JfY2Ia2+d27mY4By5MpNa52R2dA/FxQUW4MZww3p
3+ufJ6pPHfYA5XyrJ/lC3sk1vgQVom7Le1gfVbwvvyLeuaWfda8pi4/DYAtAm454DHOn208/Cf2t
r6OH4MiJdqO/0e9eGCwxqEg9TvUQaAueJQWSMp7pYcVCyHc0Ir2GwOGqoqFReLdA9+sXAPUiOKPb
RocvGXuKyWxLS425LjC9vdIJk3fzsIJfPHigNz04CtSBAaGuM8uGTcANz8w7vZkf1H2Y3tj6BkDV
9d4GzVMMvMcJVtFlYozoD/5Y4ujUN6e96RseULhzycfEJuqt/tWXjL78tjjFmjzqCs0VjRXfsBjp
O+RmIYWBUOHont8E98pv9G1HwbUUQttYIHT8Y76Yco2QH+qZa7146ZGWM4f1p0w9p0ssHQ1tbxxj
UGNfy5Zh1aLDQVKThVe/qy4S6jy0fkK30qqyxvOdGaVHjmqLDTebK1svRwpzcZ7aGPkDumPOGf3s
plgK7kbkRpkWhrxFWAIoFhX9VKUqqCUDIGHws1LQL4YTrnL5wJ1k2JtQb7L7q74B/Zk1sDL9eU5y
CwVxGj3vUhZUGFf1xJ+xovkz8HfA5SearWTyDRwCeTuNw8zQD5HriTLu9XaTWSDhmQX6WXqGqn4Z
HceV7kr+BvE39ORWI7UU/Ul6UdKD2rBYB+crlnZYwLM4s16FJBq7XYaErm5Mfbfcvn5BmRcpvpuU
O/ULel9jGNlw2BlQS/HMXcVNsembEkvts97u9ArF4GqNa2UQVNABjCPdlIa4BTlEAX/d8xb00zZ6
7vRodrBoyEFt9W3qXar0TahRcAFo3TBAOQ/rWN32umtYiQRLcFRTXKdF6S9mRcC+oK+gd9riYwjp
Ple43eoFlftq0ajysZQxOcuDt6XhkcDSMEP60WabxlCS7NaeUcDD1Y5DCbWFVfAlNR4TGx0tfMj1
Tek/7Md9zhzRV08Te8N5aBU7L66xHYWld4aAB9FtrTcwh3rn4kIPhwukH3JhQ2ywhaVpc8lBWwsW
s1/oMab3D0FkyEt6VVy8RyekAM0o9ZedFxUUmy5R+7kBXC0rc6fHsR67uonoAn03MxfSi2DAAqhb
HpYuY/SqR4eknSt23QaXho/5Q82Kltnr7ZMLfnQHDaWXTnYJ5fxYh/XW9WPT6AlX9absInKr95mP
9ZXf6a1yQqZD7+p6N4rVjXmn92sWM/7UyMV6dGl0S2+dIbykmDnBVGbxm1tk3lnsaX390bwQTTe+
Mi59JoSeFPr3tctr6jYzyyObW4xszIV19o267ZitXxk+LheqAEUzJY2bvrIOE9DqQe1es/NyJIFY
OOmzrEcOiXVM7+FcTPcOHYbHDKnr9B8ior877kmPOFFIkDaO/XFU/stxb4rqZUQGH4P5sFs5MEP0
lqADEZ7RZHeEbqN3Ot2cOkzTY4rNVn9L+/HEhS6aR8+Lc9bbl57PH3N7zvXmzPz6sZ0GFp9Ef+k/
t4flpieuXjvQ7wvcU2FkG6apHNFP52FZ1vQo1Mt9A2xV77cuiXq90+asGYp1cSxvLoHsdNWton/Z
ML0YRVHHUKWRFDWL30fVv9a/dM5Aep4lA9e3kC8z9bn5Lw0lYlE6ZuSjPxtjTcnzs8ExdvSmi47E
flB/9DUZsJu7nFl82Qf1LqrXIY8tW49//T0a+z/WJhqY1TZIBNa9EpAsOw8TUi96OsSgXX2Yvwya
3z+E5f3N6Z6nkL6HkIkfwGL95SmGye4HD9ijHlj0NreaWH+Ucu/7H3EbvR7jhEyLEnDopzT0kuPf
ZtZfHbYQ2uldn7cRqdRfDf/aRwQovJHIUO93viIIYf3WAQ1nBy4j5n7F4UPPELfFqYTFZYmeyxYr
m6HF+uym3z56N93PY0E/0zb6n14xdfzHhSBRb/yZMJyZRgShAx/9it4hGV96SR25Cx1nsDRqiUn9
K73PfKzBLJ559oLl5gQBm08o2QUr0og6MtBBIAaCuzJkffOuOhb9eGrepoNJohlGHd8R3nBAUFs9
CPV2o/dGvYd+tNSPyanDFAH2zwBAzlqnAxzbuxeg31mz9IapB67eJLui2OiIQu8jegPQ+wYpKVAc
XxVylY17YyHSxwY2iYQ21/F6x/PpOWikBMP8w24Qy5aVxzl5AEnHoUJ/MuuLDkxC86xXeFYavWxT
cdb3Y+lDQLYq/Ec9T+yr3gP1+luz/fAywQ7Cm6vCPutVnD/HHGJrmld2Jf2MLq3PL43kWe/Eui9H
mcEtYq1g5+TyLJy6+/VayZ/8ftj+3aA1RaDHrHBsO/hFeQddPIQVe1JSLDmsRfyvdzi9Y3BVHfn+
/nJ/d4BGodBzHfCs5Ah/PZg6TRzJIflxPT3OIvIvjHiGmu4CjjU6huzKgD0ZsFx7tGeQnKzdNL2s
HgikCGn0UY9Wpidntv/vtN3vb/Lv2sQ3NSSA1A2rkvh5Isdhb6NcBXCGearj9C7a6eBHRxB0P+3y
cbn/BXX8E6iDdv9NHlz9n/96//ZTEpz3/7dcQPAvjy2DPCrMeumS7vh/gA6LZDbjyjZJvlq+JKX9
7xS49S/fZUJKyxFgLchT/P8UuO38yw9cBPlsHwKVa7n/I8EA8TOcwxdIWEnX9wSaAehZMbN+Hj+O
PVgFkYXB4J6peaE1vGDzfXWoLKMlC6W3m7JtrAVZrBl3ezk4RPtz+aLcifkeMvgnlBkJdtAdsrxp
o4wZqAVKVweNRjfrN3+Z/fu/NO7f5MI/Mlf/zhj9uGkak4yRFjmgIX6+6TI3kYCZ4SUVto3+Ndby
drkQJGkKbPStVQaU2Mi1N7YcydsH46qavOrgxP3hH27k71pPShmY0qX9hPvL7LPNJgpKNyQxni2I
RKE2va5dU+2WjqK+i4mC33jfgxG2pxFE3bYsJ3PjBsv339+GXvd+bY7ARHlCkM/y/F9jtzDGxzEK
k2id13OzUk29HUPjotwFt6cicv4hr2j5PycWiRHRErP5z3J9Ro7p/tL8qK5zwhANYjUWGi41Br9D
6HwxBvWgjC7bWgIibIkm+EtqUt/to/lPYabheUH560Tutco9aKDj+BZjCQDA/xRqu1+YRys/J/Tz
qPxsBcBxhFDreYVt3dcqBFnUWtadZbgAhIuFUyTMIDUl1wGDgzuVdd0Jq+9Xs58M8P1NdMhSAvcu
TZNnE0AIrvXeCQgrzJj2HrG2HWoO6OTHGYiPVvrnMrvA2itOlcKq7bnACO5l7PytLG0Q1TIOUZoJ
XuFjOBs8NB7dhEpjkQdAuEcA6AmY8Njz2o2yInfbhsP3vqmmo2ivKWPvsRm7/RiL6BKmqbUX5bif
wdtSlkd0vPXj5y41Su4LSTIrDrOjATiBWBwPPOFe1IwzSy66u9GdDkhaAnf1MRzKc7shS0JSKpyX
+8LBBC0D9brPTYAm4zTuXCu5jCbAHGfVG1N8aiF4ThpQbLlltJOAyzaTB/d2qF5ygJDIIO9dp7kt
yHQi8eO+wevbBHmb3+oBWSRv9KING1nJ0QR16CDqQR9FxrCD5I9kat9kd6ZonIvja/JdAOE9ipYN
0mvlgzvVj4YsEpDuTnsM6v4wSUy4YKYud7bffZo8I8RKJrwPKxxsrbkzj8olLLUHF+OnAH5dZoIP
bt+seu5f616u+ligRVcH8zPU+pjK3QAQLUCRXHbqBRct834aanGqDHHy0Y7dY0sKAK2FImdp5zLb
RGDS9V0k2VICHJEY2H6UNSaQUfS5EMPM9d3vIT7XRzBwxsqX1XAYEbsdQmltBu39jOqRenJG47Nj
9ZQyZHOETVKvLSxhV6Y/1LjawnD4/RTX4jE/zXEmHZxjapTI//Gfp+fkX44deVuh6kJGb2W6AGs4
xmsdA1nczXhUPsxga+Eko0wl9JfYkTO8MNPadobbO+iw4FmPfaXgZFvUR1mq+FKnIt4qm6E3yjNR
rfVe2yhFRD0VLjT81sYkOOg6mKMNVXVeUtMml+ScRqOfL0Pj1c9qbIxzRz4ONjYCcm02IZ1gmd99
u4VygeTGm4gKBzJ8DEOnDsO3sm7/QA1ePTqSkPP3zSN+riH8WJIIftDQCaRwnV9rHXAiRJHUCPU7
CeqseXrXi244OU64ngc8jGnPk41Z7k75twRSO2fLKrwfcvE0WhFSgMX4ggT3XTpgjBa+1AjhbCGu
+LCgVpUyh5PCC2DbvJhti3K6REofy2fzEC31RZYzMoJy9/vnsf6zuy3TpCrueVrGExeMn7vbNGcn
HtuMEmKjSpIgJTYSV44+pAQbrQPb4ukoEvfOAG5RyoHs0EIVMgjBY9fZ8Z9u5j9bl9HnIyrkOEIE
9q93w3ie5BLHbHPW0uIzja8HisdnozPwP7agA3WhA/2trsxPSkKkn2T2DQYMecZqZF/gMI4Xtf+A
Hsh8txA35MWQ7OumzB8cD3s1K5XiJZn9Nwz6ynvVGeR+ZVns7HB5jhbAoJnnHuqu9JleU3ltQq4o
XVy+cih2zzJ87OdtN3+rbdd7MMbRf1J5OaICDZBR/4SL+Rc3KDQK0LNWc+yx/ugh6yV4RliR/YBU
63B2ewtett1BYI0GsRkl8m2bJvaec+pEKG3MW4EeF42t5BcbzaQSpZlvEeLN6QinW/jJ0zQWDyhd
eziVoLVdC38+J9WY3KVmhIikkkDVvb5mLM2wYM2+2ZgjHhyIftaXwsSkAHJistW43505ON9RzF2Z
0vCBdAtR7pIMVcxgHEt8BJZ8lQS5fAozoD/BGNR/WgZAl757rHMcYKPaT9dLgEJB2aqLVyfqYrA/
GmFh3QXKaS6CxXGDcCJcdTTQDg2p/q5BZ7D25bZA3G1X6+ZBfDLYLonTI64jxKcOCQT8Ob3nYEmb
jW32qwYQV9YgezrKxnrBYIsTT14YlGAy5XFwBaoVSOC4bteTz23Tq4G9xnOI1c5hkDj4VeOsnjxp
49Ad5tskhmIMVUldhCPlk3BYw+3I+oQ1PTJX7cm3u/Yk9HcYuvh3vx/iUgdqfw2hhABpQhTuWUAd
PMvRx6y/Lq/e2M6Ngbdo6rovcRMfWlQ0z3EW1IcqaiCoxs7jlGHjadWIJBloCGwFrL7LEohvo4lr
FGjxAWCWC5t4qU9ejALhXCREwJ5b2ys07dRROeTHwmF5s2V/xSXQfCLLZTwVSfso0gknddNDNgPN
Ew9tq2OSdCA+s5FS7UChWbn43M/FNF8/vqDfvJMAEB78vEHwsu5OrhzkOUcdBS08Ga0JLtgtlq/2
PAHOS/LyOsQuHKGCA2I7/9H2EHPyDuPfiRhk92H7DSdr7WdJ/TqnJvpadbHGdwa27oQ4l6XEeApS
+eqnrJ4eSoN3pbSKS+Y5kMbHgsEoATdWc+5u8hmeVjqNeDpFIdI2c9/fBhzOTbOwX0O7tJFJlaRQ
9O/dvj0kLSKhUeHVx7gb+n+KVn8NjulZCT0ap0jU1Szn1wNyNvQF1XErIAdko0db9W9ejx7ABIIg
X7AUCeOxvOImUa5aP0L6aDZxWh5DB/8aTfFw98h/I344I59cB0I8/37gcf7TQ+unoWc7JDVM36cE
/jeLqz2pIA59FtcRiUy0eeW5NER+LDMqCIRJxGwLcLnRLsI9QpCrpHWity4tE5ZfvDD89hCVlX38
+KLiyT6WbAWbxpwfMu3PO80NsA0kNLGCurotFPIJw7FPvmAFTpCePC95VFy8PN/heZyTYyIuDjS5
XEAs3xeFT4T1MPfoGicCfmIRieZ19ktnHVUVKve2OoddgCh/kLg7R3vtfrhrNvhAh506haLCLhv0
kHMShdqkMULkHz99fFGom6KISgAXspoimCJRUaxz8yWMCdFxtwvRFc/8Hck2wD3oAJ9T1yvOfeh3
m14gDotkFXJIU3/EJ1bgrMqq1nvlm5E1aMFgMBmNdX3sLX84x2Y77iAC2U+C4BkdLzN4Kyf5nvjJ
9DVBssbLDfsttt3pVGdokeUCbqy3dFjAdy1BhGifFG4H22CETD2OZv6p9FFx1FTfdtv59XJtUsZ6
FgQhPO/QO3mGSI9JU311rTrbGxXW0A6Kj5s8xr+1DvmDvi2svZUQRnsINmzjBuEkswEOOssJjZXO
fZhrCEqoOZ/AEVmnj+/M6s2Me3Wqay/ZVbJx9qDuDFqjlwdErupVaWMk1KlIUIfDzdjThr54Pl4q
Dk9Rib9D0aV3uA0Nd4Fshw2lHoFfSJJcGoiP68zvLHaS4vtAZcaqMUvmjC+ORgWheup8hARne9kh
aCIOfpY2l7Yea8orPubahRWfrLI7OdikPbB5ogI8pV9anVpk2A9vWe28G2H/VBmgl4Kiov6u1F3Y
YZU8pkizdCoXp4/vagfBFOSiuzfjPgin6IEuQFUpknRD177F6eSeZwIWKoeNuIKb203VBDeiSh7a
uStPKW4kc5XVpxby6gSOfeoudlGNe6NU3xbpd5exxQSzLXEhiRyJ09YYvcclAHm4W0nU3KITdi7D
fu4nUNbamRaPH7FPUBjbeDWqg+zGppweiXI43WGojCoVGZtn4v/ygShiY5fzk93O1Z9+WAmEbBf1
WKdmfI79FskP/YKgXqYVLWLPfrKUFWyMrsJCMqmdbVREFLPvZDkGmwkK/YNRRcEuD9FeCwZKraGV
JMe8RIGhVcu8a9zcP0QK+5PGCK1ndP9IzjcoYlvkSreNXMz9iBTczjDGkAbIgfDOqrRQ0HERhFVl
uHHc0UW0Zo4eDA533Tws3xbE7RpzDF/CwTRPi8hRgOkNtfWqumcKyPGhs+9JJ1n3Hz/k+CaCDUkw
JHIt/x4nbPdujNPzkkF5HTmBoIGntO9u4K9bx0FCURTmwdSWzKbhz8ce3f7WrLxDUUek08NpOA4q
RnAES1YEAjwsI01ZHeq4HTiXRPn9JAK4cyEj00l92Bmieyojmzx0AI9BuT3iU42/ViQaOKeXzQ5H
DnBknpV/nw+E8HI7oWt5Vxfz53jKgI4PGHWZ0d5NMN+pM9X8seNxs3NWik9DV9gnUAD//SVHmHYF
qKLdmBBYE5I/VzstuwcHSivJ4uKLx/qyMvI+JEkNhVqldnNqJVMukMaFUVLhXlBXZA6gWu6a2oV9
FILKcnMUlLPKv5mJKwic5xlVtK5CMtZ9wGqIWmg0lJfcK2Cb4IJ78UTEFTwCy0W2qP6hMYmoEIGJ
j9iJ35xiJDwPMvO/f/RB7ZKdCOjjTa0KEORhgZrOLpt8+dmsjXkdKTyOplF8l1U2n1osPIxWvA7k
LY8wnSVGa+D2shzyqTlGwSEpZ3ffTDHkoNF37vOs+Drnnn8vZZbiqga2pqYX7pya4jMdREVvxhHU
LqfXMQCZ5GNDeodXWfs5YEtOZnlNFRH9lNb2myyr57wF44171Jud0s1Ac4y7LN5E0bCsBzGar1i6
3nsymB9a10+IuKfHrjXcl8iO7qN6DmG5W80nzCCPgYyrbdWaAjsRVd1b+gsyzjgo1W9mOIi3cFEX
jj1bw7CWUwE8c1+ZKABm8JwpvJZfzKp/8NmRH8aPIz+E2Y0BAMjqguGc5MitGX3lbTutWm8jWCWQ
6XpiL2hWtoW5nggnmPIFUPx2eKm80dxmtdXd+YlHLqmFZ1BZ6tmJrEtqZOGTZ0M1m8ma7Xyrrk9s
G/Vpylt3twRdgcNwfDe7bvA4e/Els2AVL80CfWqhyDRwTt2rOv9GLe2cO9WChSnJzzDHqbYfszdh
NIpFeMrTczTPGBpN3WcvWd7tZLA/J0W2sYK+2rkKEAxU1PgpjLTXWFzje03brec2BeyhJIQcEUUH
OP7WpZt71Bt6TxtOpidZNBATAmg3FqTvS5JJCP+4e/ilzwJVh+iCyeRLiOrBUSDFci3T7sFUqX8v
sE7aDtMMFCYful3nNmxL9WuduPUtMZqnSXXdoQxmA3NvQ66HatrardHjADiiXtoF3r6yEvsp94y7
vJ1J+iLXszYoYOMX3jzPepv2XOOUTm/ot+Pda3efRNLUnA9bslrMF1w129Pcq/ZiW6zUGQ6dbdLJ
XaCUeSbPOK7iFhiuE0qyWwqw7Iz7KPigcOs20IfyUu6aJi+PKEq6666KA5Rr4/6xq/zgaNi1RU+I
fa8c9WrXXxLsqJ7boU93RhWgS5AEzcrz+23fGWSPtDBUohZ5H7tabpZ5+acaoF1ELUvluCBKaCPv
gO1v/MkLrcfOH6K1nY/pjlp6SovU0wrxLIPkYuOcZdi9JPitnzPOIFCP3ArJxzZbNlORHMHek+1x
YJf71Owmrx2PZjymJ6+d0XdtmzN1ruhxUI7x0DpPjEHxmWxEvcl94okwMB4DezYenPrqI7tfl4G5
98QCQaYvt3VfbMQC+qkqY5AtiN5YHWJWAglv3FSX+ogP9dfcXuBHtdg6qJ4Tl7nM6UOVgo9yWAcu
sRVNz77UkggeZ4YK5BMnl/RkKhclSETYdqSflpUnO3nvzPSQiSDZAQGD6VKAZ4NkXXWFAaGmN9O1
aS0etgmdwVbnJ0ekU6eHzshs0A0Yd7ltPnMS4JzqxkV+T5phevNwUvdrPJWy6X5B0UqGPeoExhBv
jdYe9kjuoycbeN+82qru8ypgOKhrFPTW6d9f/DYJDx0LVCpj1neLVFFt9p+QtizPlaOMdVWMwSG0
yq+ZNYWETmV+ziR8vWFp4f0Yw73dDX94LtngxtHCDVUOSxPOxOPHF2nIo5PkWHCnmXhoppuaDYEK
ZBo8pH38Pglr2fkj5qWJZx262HWONuNqXdc9QnElsiRM46fM9OVdEvZ/GoVqD25rfA8RNXwMi+yr
5ZQAm41EHXHcUIe+FD3ClFGyCua6eDGVapD0NYdzU1NVzicULotGFmeZRM7FQO14FU/BAuHRAExG
vejSGQUyz+m8DhAQLhFfO/tLmT4VJqA89U1aoFW5p7Bgs4uiRzL81d4cPGPP9mujFWpieDmUt9ji
GG6QV9T5jQYFeyBoEQKSB9/J6k06opBnKO5HZP3FX7ruOljoPuvGHMfYO7q+8Wh1MnpgPwNbPmKw
GLjFewxMNE2WajsVM5NXKvXYq8nFI8y7zDahlO1Yn3GS6bawG/DuGjp7l+LoPa4MG7y8j16kJi90
j1OVChLgJj5UXxdsyndl0KKQ1kNGyroCn6t6if/oTypKl/u4wbl5maqBPBTN4H8XOHM+YBoBUR9X
E7Ct2H3bFT513lwdPLvzrmARvYOAPe0s7j2AoF0aUeFNRQDGyBbsJX7sfUkHgl0kUykS/ZFUlom8
3Ght2hwwQRV56vHjiy6+hFbRnZ22Ck6ea59brWIFiqx6GO4MWUFLbZ3nXssquMvdnINDGxutBuNG
4mgZtnVs9XdtjeKiqfwJCbZi36d581iDmf/xJW7SU9rF3QO2f5IqYNpvleUZu2Uoum0+PKI1ggZK
W2NkPnlfktbPPgfj6xKVdgzdtNpFHimEHvOF7eTY4TGC/XFoAi7Ye6TWMessv9oOXgdN9Ek1w7wR
ZdM/JWmJtl/bDJtyWAIIB2QakCz2Ns1k5ZxNynzXNmaxm1rrOdM5mMV0/kBJNdt0jkx2vja8Dcqe
scru0KSTfW6atNv2zjK8EojfDCRzu41aIAsWc1sjOGhm+48fR9cA8eKG7n03NPKEBdJL5Ct2hMiq
1n0joP55ClBsnoO/rdforalPtfbNizjiIW3TqV1l5EwDkZXtMSmiayrG9iHwvfxhfpiGTJ6S3PdP
c1x889Ne7lsDbk2eoN0Yck5B7vI0BH6/1oH/phESlBuaMhWZBRicJvGhg8k3s1oQyKDsGjgNdNea
8yrntwDaCaCGkVzIZqlL98USxhfTY6vxAOv2Zp7vQ7/AAjNjC/gIoWQXfxUAsw9+kbabaHYwf12K
4LkhdTUutXptwnR6pGMffEuoVzwrEHWZOBB+vEhxJ/BTexNNKD45c/OcN16CTHd0MDL00dLQlMc2
C2DTzlO28jx3uHdn+BR9G78PbWbej3nEITktyFjAHlJIgT9QQYuPkAi6Tdon82fb4hC0JKN77Gqk
uJB2m/cYGh25pDrX6TK8qNJj+Ve4ajraZj2Pl/aQej2YCVLTp8RGCTYpzOxz186rwImvHa5sZ5Lf
8SHwJ/9rA9xvm1V4dyV9+uKMM0zNpUx2bYkWeqp1Bgd7kI9uVaZHr+b9xjwYq6FUzYNTaVW5wYcb
FIV3PuPqYjTf0zQ8xV6KT0TQuU/hAPu5MlMOaHFmHz++tF04HNC5uRsrGT4tTXkq9d9Q1D/Sw59j
qomHZSIB4A54oq96GJKImsLemoeGUnxD9IRg9cNIuvCjiEWapcYwOc3Oosc6xjDIW2D1t1lS8nZZ
3SbrAMPQ5yjuB2SepnWe9XclhZVXoXob7Gxkry3MEDZ5j+tFgwk0ot7tW43X3rkxJSQjazuMyv2G
Y5HM+uQb2WS8K6PcezaWeN6VUcaJHjNS9PxOTVVYhzkrnqY6/IZhu/EwOG5xnREpSYppZ2UYOQX4
CNx7TvfEkl8jvsJ4fepK1EvKng+eBxN745Acpam/SHvkUDME3p0XTaj9i7D9XEYWQYG8UVSIH6Y0
T/ctLp3YopXtGnkqdRyNBcnuBj6WmVvXsU+Wt6LDng99peUcmRVBjWfme4WIKWGQ8h4QTgWQ3OHb
gTLfJ2tBUmagLBhtCjthB+ld5xRgrgjdK5qJcoJgE5aI/OU6xo6H7tkQ4cWey/oMqKo+T1ldEgrm
zier8efPkolHgmNBKLnkQFE1Yr4lafrVBRdr8xGrACOUs4oNdcmT8myZS3hEj4kvZvXdtFS1twN2
RVXtnL5rLh26ayT4hnXdxtbeD1335A1xinL4/LUgHbUPK3N8Co2EU0le34lU9fdAQ/p7zzf6exIT
y8bFhOsyBQi1llE3vcxBdTUG50XNo/OI7kj/AkR0IwpjeWtGzoeVqteLdnZhV0/PaWdyBil7RvR0
n7SDeSpidmTisRuaT/7ZNbC3T6T5By1gPQfFKu6D8ZJ3TGTHGuOHuPZjyOHJuinNAlF7DFaopL86
ozopEsnfM52Qj6WMgW1/mqavZDr/9I3J21vGEsFeEv+XpPNailzJougXKUIpr9fylsLD5SUDaJBS
3qbM188S8zBM083thiopdczea+flHSvC8o6ZPa9VSLvFYGwoKMZYZzV7aPPpLsEqujddo9uknACn
Oran90oh+e9C+RxPdzoay7ukyfQ1sj/boc6/5UQSRWfOQArEQ9pl7hM6ICgYJnnogdjbUkd7e9lc
N+hisISxbRnywr+1UegTDEVmOCCmx+WCbrj93zs3n3etbGmT3Oyu8QaWtXX6SWxn+1BH5KmRkphy
P3x0fem+jFG6i2vhnuEMr2Ne2C1iS/sNhchzlQ3+fYLeZ214vCY+U+AzsgcNxY18R8KGoPAVGZZu
YhaO1WQt+Y0BE8max1tJuszyGblh320BA3vRNG0ndw7eYr505RljQ33pALYg4gsMiCGuIPDGN/6q
VCFTNOdmJWvZ7mLF9MlpGBukFnxc5gpiz6vroh20inNTNNWqJ/oMZRHSxNgw4Al7QwIAGWLhLEaM
a4vgsMm/PW0Ya1E4Lt7u7D0m3wm4QovOVtWYDqaGgUpd+P2V6GcNvmwqT6qfDkr3AcUo2FOAt8j1
WZdDfijtbWa70XF59aqw8BiV8BJ2U/BpGGP6TIBy9yZ956ErE6a4fzfK8kF1E4+CCBc5Ncw6JTbu
xwrAKNlNmb9YJIPuYif+xjAgDoU1w/kfgu9cQLEb4j54D+rSg2plpCe/hVAYeOrOzQpBElKCc9PB
nyTTlNN/dFDF1C2hmjwerr2RwSshQpUn7rYh9bQfprsWPc4KQYxzNvkHg2QY7lxWHFssLuwRCDwh
2iiCOqCya+AMu8yfqBcVvbF+8wVrQJZJ3fnvV8lYJOc+3wpOcy4gG3xyrlPMzIbxMFQyvdZTfGfY
SFkVDD8qRE9saPDrK0mweBTAvuaFsF+7vHkOTGU+Er/oXdnwSyQ/KgdmGvj73KKCtUzefSFi79lm
7cJqdb433cl99jEnpQWx0SRgoQT2+1ehHfNVS2pDfJsRytV/RZPC3Gti+27OQthooUSEArLUHlnI
dFHWLw/YFl8mZstSg2yWwT9KOuPZRYW0i4K2OJUJcQSuXzCxsOx8Z9ErckX4CD3G/pZagfFMfOwE
g6QxB4r9PA92jWdziQ3QIAGEdyENMgbFq03aCnbOqLtXTY7tIzUewij6svI4PnnxJG9F77zmzkC1
nzAPW1UTOow2Ca9mISLKhBjKW+jLfTfF8XOYsNmF3LyJQz1AKe35rUG/GVb/qlViXuAy62eVptto
1EDnOIHfYeARlSyV+ZxlaIbDvh7Pf58KBXi1IdR1r/ziIbaUeXWJzN5B1J5gLYB6XOayfx8yR5Ia
bHskPqAZjqY2d1DgA5vIuBoOwewAPq+bj4yJ2d6BeP4SSSY/vV3yGIcX6ZZuS6eyzJzD1l/1gaYV
j0p9P+RtcWEBR4EMjeogkqHcySAERQYlb7DiA6oZZ0vGW/rfrDU7uElspHbSU6r0sI+TTK2z2gnu
I5NIbj0ykEqcMLryfWD7yOFOzGX+OPghplzDDA9ZxxCKxc420lV97qhRJLmjVpaUl9ah/ICwbe1Z
wE73LTPRlSWm5zRKrSeqm61LKToPDoJm2Hh7f8l9nXBKP9Zk3xKjEZ3sYT56fgJsCPD6ZXSt97z1
u0s6TAyLho+/T8J6eJshL8/ahsO+fDAcpNpVbdYnVlPXMlDZf07svMq0uO+xTldG2T+IkSHoOG2r
JAheZB7jox5IO268BgqG51j6kIQYVXhksME1gBNmU6sOkhqmLLz8NRpsgMgVec4DNcJ18Iz3gtxc
VdrqXxTPUC+xGyx04DJxf4mnFBc6JWcNvFe+2sFvMBlcNgbMuePooZ0SmWr2rnC8R+ROgtWRNZ68
ESlT19fzsXZ8aFxj4z7RC3mbVk8DWXUvYVBmj+ZsNk9z4waUX3O9S9ugfiL+wkRnVPqs3YpdMQz6
Yi/FtbJoZaLlg+L3oyhQe7lIEVroQ/thxH7uLhKFoGSo6vmPqZe0tynSJftrvh6gZbgCnCxXU1dF
h66T7mmcyCeI7SJkkBKSnMQLTyGDZMFvOpaSZXuKZwbRls+Dh7Tntxkw3lbZXCi9UgJRtGNeGvBr
h6Kq0UdgHqCeoAxuTtKj42rzLLuz6w+dgBHwev+jdrz4yV0KhsYLKFl7Kz2RVxdu8ooZYk2Y3Onv
g9ul2FVq+CR//4WWXIxltx7GBVLCoz/NSxAxUR5uePC812Ii9HDMaPEwB576aKm20zdmitmdn6Gm
olV0ISzH5V1f+tYVyuzfGDsLxcHwMvsq7c54sEwTAEudeMecXRvca3da0/9Xa8qM6kGl9pG10Pxl
FCl9EEy3G4mF6hLN2EpqFvWg27uR0ZxjPiKn+wsGtHd+/8PUfjolQ6Vj2IFkhBfFse+bDbKkZEkP
S86xMd3brZi3fW96ByMP+v968yrbAfp5vqRQkzB4MAvKowQJzz1b//lS5+aVwN9on0skwy1U9Ps4
yA9/G2g9quQkQMP4tf9k59rcN/nEdpq++GJExJQLC4GoU5acgJ0wMUhRBjVgmsLUes4N4X/iGzgD
A15Ipv2G6qz+L+9RqBXclQ0XxqmziL89UNR24CH8GYr/FG7NAVJCC5mTOX9DnWuMhGJEEGXoPE6V
rlp2C+BxRlGBNSpmsNLM0m9dSp9npIw22l7cowJVO8Ps5EGn7ov/t0gOa8bJUx2ceI1+upKAxlE4
t8isDr3rvjtJOxws0phX3Akcm+ZUrSFbax7iZXnnSQ3vmJytfPKf/h4dAb33msixjaCXOtm4TZkh
QdECvBweklHGm5wR7N3kCPhHXU+EGp/JhsQmjvpLNCwpNzU5MP//1eQ9E11u3YcBWsWp61KcM77E
dlXvdRxCzrGr+F+fglgNuvHEVgY6eV4X95zZRLVO7L3tttj3y44qLoBv+Dk6QN6rXkl99IP+0rM3
fxXCji9hapvEYLB6rHObbb6Pfs7p2PSFCfdEmrbbFvvoFva/wSiq+mr6aTi50inva3H6G28CSywv
ceew8S7dVxnar1h/3UNroQGqeV3n4uIPoXenx9K8FUuKeJX6wNhcdfIT7sS+K8xzlil33aRm9pq5
4BjmRJEzMyikgGqiGp4xT9L/7Ed+zB3RBPONYDwQrVo8kqVq3Wdkr74k1SM1kbutSILaJ3ai7ijp
8SQOY4YLlE/LCGFTZwbOXoAefeJ4+h0LFJChiAEYBY6xDXqS4yTv1iSz+auevZnMi7S4s0mjg5qB
zW+2hHHsU6gaSe8W95KnA+GqVnzXRt2t6TXDTMzX5Bp0974/jXurU9UmhXa6bUZLboZI2pe/Dy4u
tQtYY4KTpvozHXt5GCubxpWOaa9Hkby5UYs4WDEI/Pu0HtMDGHaaVf3UqTSHKSLeCD6A5xz5E9kp
lOOqnruPoSootJr0qJMgv/fl+B/Ld3nK67K4BsgUvLmdHjqirx8cBrGVR+Eehi3oWaQYWebn4Noz
wFASg5APff8SLh9UTl62bIwOrccsr1119RLWvEMENT/0+ezvQ9VQ+TYJN2zn1/ch45nMTAFix3q4
k5m/dYQP7m+yCY2b3Hrb1cJ6nLLZXkufXrEsyNICgSo+zKh8qeewvwlLfntFPl4T9B4bUZori3zk
Zyf1L5Jwi9vfZ31FEjAEfpiFTjCdSI1b+Z0FqMxzbIR46NxI7pq809+HLOreyVKOT3pQCN6sad5H
foxg021bNDg5aQw9hHoYbJYi5gXetOzm82BXZ3/IX7pCM69lhn7Tis2bkQFmhK4Un8CNY4k1zaGh
28EVV01PRUgey8xydOXQcx+RMQRPbPaA85JKwHVVHZI4sC9itvSTPaMucArvZ+60OGhlGGyXM06u
VJSshLvs1chAyCBu6b/YMh1LzE5TAc83W2qwdCri69+v/j6UIECvdCovGk/ErnAhvwGa4+/Dmpaa
j4ERMfMoonLfJXH006fpE8G9WOoEhlIpl+1dUmnAKBWDdy/nLuezv9/PpG9iTVtCPtA3Pcb0mAej
qX3McsU1shJW+EZhPo6TzyKgd6vnzFcDuRYOiIPCArHp+8Oj5FWBvCAuUTwMj5rbz5vTa1EXxpFN
GE8YzR5LVz8+ZjszMcYNRR2Qv0kj0jMj5yH1ZnmYAwYBc8fyux/u4mjxrto1bvUqj26lQtrXtrNG
8x5cBt7Cq+V56kRqISFX82RcCnSXu8rL+nUkK/BoOUuLHUuxf7IGXmjIID5kguAsRvrsVMhXYTSX
jLve74YV+pL+4iwf2ogsFXtEPikbZ5frUh29MsDwaDDbEngIBfmNZcPJ4GDadTJ3F7SyvsuEfEaH
UN3sgZPOaZiiDPH43nSBPv1dWeznj3nMNzzF3GaFZwNe+fsl7Rrx36YfFruktbm8K/XucbEepjyV
19w3LOB7vMd/fwvD8n7vPtXn0lFMQATDpLVdgon8+3wO2YgPDpv2wQTIHTjV9Jp2znOApeQU6YmV
1tSlV9divNpqlOY11QGpRfu4CjArtiAeMYCsfbHyiuA0uOGhZvmf9tEWkvq0qlz9GPJERAy8NogD
wTMppvSYFvFjOua3CMNFELGZhYGBKXKVo1SrJ7GHyLBNZ/8uxc1AhtBWN2/tyCDhwlr+fjSNrxx1
RZKbtHbavYj2nWTR9TQV7LO6IxIOHdonTwdED5qkI5IjX5XTNvf1O9qcU9NtdRbfhEaMtaBh/HVR
AeB2jHWgz0EALOBdtTT7KOQDITAzn6o+vOvm/jCIjPe9++FH3CjHuQvkOZqPcfdeig+7s+5ZAXLg
xFvB/HIqonNY/kdCCwYnZiZwhSQxz/5wytVw6pOUycSXvM7NIa3mnRCcNllLm44+i6FwI19d1LRs
IokASGNB6uBTufep0WbajxpWE9IqOu8B72uw1bP/1NZfLehzDBqMBQhkCvt9q79JTDqBYBT5PhAc
v2RaJDMaPij9Jgxewwrvg3+DG6zTmSnZy6xeTPEf8vxDm52I8ZTEj5i5sUcmt1bDAz2738+nwPkG
Oz6RYlNd+7yAAgP/YToF3Udqd5fQI/CFt5/H9LZJ2m+zuZhoAbzHyeo3PuGWqu/Ia3yarWkTG/Sq
S4Y26+rOra6RsXA55n03GFSsuGmpGkavP/mCQFWSYkY0YrM5reOOzXbGCLhH9WZW5Xaq/cMs6h0P
jrXi+O/S9OwCMkgFntNml8WkJMk3KSw2Qag3W5r4c5xw7vGj2xCl5lgds3Deo3pcN3nOoo6xpkyT
beIymq2elSiYfMAgTRNJcM0tEO11Zs4MTQEHLYGga+JtbrGH1m7MjiiYjBBbeZxfbCwBtrbAwGpW
NTrAjezQhshNSNq0l3hrjz5lcWxfIEv9RJIEEox5YtwV3KWGffB6CkJXBy/WSBQiKee5YW2DhIB2
yR028MhPf1JuFqRQd0zedpayaMuMVeNaAByP/fQ1KaSLYXSbi+gq6vZzILwkVdHLZLJpia7R3O0z
LBjYgslNP+RZItY1fWWk2yN54odaRbuIV7Sckv88nmnj/INK7NkMCNDt7ccGuBn6ns9C82Apx+cs
jCziUv3tbH2BgGaNwg8ECFoP/R1anY0anfugg7+r2nTrjjuPe7Yn0o/nQ7lrebAXRnmsGgOsJyJV
ZAGDDS2UNBekLAOWqOwh0PIU+7izJOM4Ms07E5PQFJ+qUmxCqbZJQING6ssky6fRq46KbMUcvU4i
01XKgC6NrjVRRDXaNi8mOS9LTu2YrLXGkRiWxBHAPx05sRCJn3BH7E0WEEw859eIXTrrlXNexDNs
t/oXbhlcjND+KCqD92O8KhVdEmM+tcTE+SajaXd+cFCT+97AVc8RWYTRnk3mocoJwuAB4wwHtnon
TDw70RQIsKZXlsaYAzv38BeaZpwS42R4n1X2rMMB/Lx1L5ZUTxAcC/RJQnMB8unGv2VL4FPk3o85
mQ8llIai56R2r2gMmxVCxyfmFZGRbRsSwTZiZN7UtbvI9U+ZnT9XhEQwk0DJwkFesJg3cInWCbHA
/K3UY28KxEMPBs/D4z9ZS1ANF1fmsIJhwNninyQM6Ulm4l1H0V6xyjLhmJqzPtuT/49whE0w/je6
n2UDknfOjmHObWnNnC3a+43ktNP5sOkN48wteGPFuVbVD8MiVGmCnElik9TbNBsOjD+965vyO7U/
UpALFrFruq9uSgUGhVZ4RoG6c6wITAtxxbbHyeRCgU7jdqeTutx0vWTZxbyOyI2Yy1YVOxEy+tbh
xreIwCuar5Ah7UHPzWVAKuH3xTorLaa8LF9aNDg16XzgW7ZkYl7tEnWOAfpUklZHHunQWhvbyr8G
TiC03/s2itfaxl/rGLuYKQ5ncSrqd4CKe26VjVMlF8NvDiFraqOa76OyvoikeCEJ5p40teX2JzvM
JfTB3DRWuTNg487FyEzLv8t98ycjIitNniJN7SxjxjXWaiYz15UhsdjTobet1zRt9p6PIHq8oUIM
6uB3MMO9P7I+bWGke+5e6LxZ43Nd9SVbpXSs0CUK6DAKIUx1nMvit+E7Ru5PYkv0RPz2bzU6W04h
vLt98oVbuSRqdFH4FNaJbM1Hsqz3KJSBujagnBc2L0BJRx4bRoCW421K20bk17GNNv4jBpJTkfVA
71IIJ8CSG32afiJICzwY64dEZq+eUpRTnF9C7YXdnSSxZYliAJATn5DHSKSJQ4sNtFt+eawr9e3E
9mWuYT3Gdzl5LEE8oLzOnsmP3bh9eizSep+YxqW0JGtpMChRKndlw/lkpzBn0Vv6YYZRBsm8lRLt
qX/oBU+TMHeVEbxqs/lEK5iW7C3IUZPGbyraSwViwvWjnTt5D92QQG0eD4Sk7kzH3U5xddcGBlMM
2HVhV6+L6Z9rdRtH/k42xiid7VUeXlOAOapzd4Nf37w4fKqScleil+xc5vwy3ywotco6SNS9q0zn
KBcaXHHQ9Wv/xZwwcZd3ucfQg7Brn8R0gpkuFgaSgbBGHN2Po0HATjVu+5CbJuxzzUJgehpm8R+x
GgHeHudWKzvmz2MqCblN8uKYlT09EJkWB4sdz16056ivvK1WFLQ5m7aNiO5iJpStMfPt5oSAAu+u
hn2Zst5IIJanChkO0tvqq0MPySRt69ovNRYrYqV2ldtZhGHVO3cwj64rl6YuXWMTv0aJv7ayL4/u
vU/lpqrCU2W9KKAJEtNpQwhrnftvMfUnpMdLwxOl6l8Li9ImMo+NoXZRHRNabe7atsHHQIyH0jev
iB5HFDS9Xx5SwydPlXO/Vyh5AVoTg9IwErbIFTJSElVcQhKtJdrKkTxow8OwROqkVxMeZZky0YrL
U6eBLKnH1u/PEenkjObpfMYRiVWM4U936mr20ZPjoGvhed63HRjqLPjJEsoQwZRsBciWKSaaDScx
f0e/eolm0Jx9U03HFrnKZm6Gz0HzLs/sv9iv+ejKelwWjyogybm3GGaBqoipkGRXZfsuqhYI4cZk
uYCA0KYIjVlJ471YsVyMr75PVu1c3+Wy/pdiA1h7Y3lLDXD+I8ARHxZqhBqhJ2xtVVvIrSbGvgXM
/rTtonVg0i8P/AJlz7/SKZ9yVNvkpxDSMxrHIB7JnKkr2pF2xUiKb2TKlgAe1t6O3y6O7l+vAV/d
m79or0r8kQJ4wZhxek1gL6yz6BAxlCbA8+hFNsW7OQZPWQnQVyPc4noZDQ6oDjv+ZpyQaZXuLcl8
+OZlMuLJLi4BssV1WdUKdTxzeuItoib9h5Y8Wr+2jL8Wzdc/4aWw8NUppBLaKIFTZ2rZPOYT89/G
VmvThRte9zSeMUha7lp3yrq1FxADEbRYdzICCTEaseWHmztN8KxtnpNCDHiV4B156E2t0h7wbEEU
rBt+t2m+/ByNuxGnG8tO5o2Z01BmEVGNYXiMvO63Qt3AjIQCiOja5MQqbrSGXSUgZ9lCU+gOzbuX
vfjaQCU1oerOeR4NMUEO/mAClNM9G9fgLYxSA8FgM61Ec5kqkWyUbbfrjuoLCUfK0SPZw5nss5Jp
3OLhTFbb2rT2YZFTzk/EJ8asOjapHDd2lr4uq2R7Ngm0VfN/I1NwoFv6PeMfq5bvwYrme3egU3aH
5EfF0WLF0P1eXVioE1hUJB8F4xdoesQWUOlOs/tpTs3RNpvb3yJOIbKrZpeMHrZGQn20tlNskDLT
QQzidWqIn2s8xIB/TEoviTfEqTVacUsWrr2eje6rRJsvnX/eeA469ZLK6Pb3X7AxhrxunJ0oP5Ve
/tlHw2M9TRcIOXSGjOpURIyfMBapg0Czo5rgnVzVXcugnkhwjkDT/a36FCSUd+iz8YhwgxJLumcc
Lz4zWb1v7OF9tKKJma149jH78MdE31rCeelHHwmZldmrWDiUboZ3KMtxLSmS1g5Du7WZim9SyJ6X
ed3KE8LZKZa1fdf8qwcXCBUC8GOGYkq59jkQ04NVPJtjR1i5qrdtGXyTkZoDJry3DPMt8wkyaLBd
rA0GbLrLT36PdQe3PKGerEU9NAaDCXFNVaSraazuun8kLhMiQehm4ON6dqzXpMcKqRpu7Ip5CQlj
ISlQR6eUlAbTG6GihOaSzs2mNb66comfAvAlhWRUgvIvN4sfogZbmvDxt/S+KosIzsEFmt/Y3T8f
sj2zt4r1R5smL5liv8tS5yNF7IxSAFGvaRuIyGKeAr79NWU+c9nuLinRJIRGTmbMzfdYavZZwp2W
VNs0OkGINqBQ4Q7MnBmPBeIsU6d3pV08sHyqV8p2SBnkGqhab61HFouu4cDGJ4cppVCWHAA5c3yA
VNR69tB/JuWPmVUkDOQMHkpcwasa7x3rE+zj04mAt/pMvtdzYBvkMYl2XBtRuZmAna9gCfjsDzYD
t5jmHEgrO9sxdaERd3msF7a9Sqz6rQop3mzZ4U6X5V5m02fuui/szXEP6W/qkHE9fzXsgul66maN
cfzLNH/MWLMtN2d7Jw2XnJKazIeMLGy3wHpTO7TqNflkBekReJdhd+iDPVFZIPuEbz4Ty+Cg1sqf
/abdZg/KxX5XOxwxIiaPunkuk/g/rfrX0HnQLU9ML39P0wh9iNZYgGHpruIih/BBEOIA/Iz19L1v
QPgf2nqfz8lb3RH0qJizM1fGM856vvFhF9WWzxzRJgKZ/2k7BTgIFqwAO9DHbITN4tNdkl4TOybm
J+FMnhaSu8dgBqrIfS9JUimLm2CgmyZ0NJWTPuBajuPhbgj8Td1l53lE4IoIwHDHjxFv5RD21y4O
TtKsjy5RsYbv3LtdtBVRdlBG8RaadYlkfziKEccHjvtkILccL4wuF8/2FSo35hLP5ba1u80MrmmZ
LMB5xGzr1v2HytW1sFiGNPqDU3LY5n36WEiyPiDdr9yQFlbL/+LQtxiQYeLtfABboQXkOg4OXu3c
pwXA795w3hvOvg4Yd2D85/bTcdAPVW5cxwp3R+I9xbnxlaIpM9wXbTGAsAU5I8l58PTOl6zjJerr
cWTiWTdsZhv8DdQQ9viihPmcBPPFkjNosPQSY0xcjSbXSJDwVldzd2hDe1OZKIqNhEa1qJzD4I98
xu3e8lAfabsHOCOwspmDVTAoTabqngKhK6qvNHPhKaKwxY5PeHCTHYvMsTYKxeK6Vt8ewGqiPHsC
Ksbu1SvbmxkuXDSvfBfl/Kbja5d7jzlVIr4Lw+Za8SE4Lz9RXdh49FX0zxGEF5exwEY2eHuAQFiW
hPEkyOzlJubtsNt32h5UZTZ016GPSBfMjl2pehRUkrVSc2fm4kW1/fvy/1S4r0ZNgg3qrcb1nryw
3PW9eMWutZVu/DXa+qMoEmR1Nnl2BhqSYTA2Fmm9uhwuYZ79Gjz3m7zkyJP9hgTZEOwbP0OUY9Us
u4cIMSWwccsZr4PmGSWX15km6SlqjKPT6VswmNduibGNRjqP/KuhYDBH+15aaF+7jhBQKpVUEC1I
FuBMmg8dY82zkyFZqUhizctvQn1f8Na7Us7MsDCU89B6clR3s+0UkM1yTQfAZ2m4+lNnFuwHSmft
WjQ4tnkI6gfVGXJt5+YPC4hT2BQHA+lNECWPnqq/qTcYI82/y03eUnhl5rvdUCBNGtd0QXhHlX0N
OiKpSHzrhKjnsoMJmvb0iQgFSHwdabkonIYtFBoG1nl3q7jeVF18iZ6SS2YPcGJ2fccwS8yXUoZM
Mspz2byreUnVng10Nkn8XDtchK3zvXyPZmH9C5X8LAiOhCj07cPT90aakdFqgMDnAqsM/L7c7jci
DtZ9DvZSVzHiV2pXDuL0X+BvlQsTYgnUk+N763gn3tA7XLdHW0N0U72ktBrGnbbNDbf4HkX3aZ6h
pUTLWM5pSc0s7N3MnMsxQbiOcUZDHDkfrdOt7Qq7jLZ66MJ+eHWXy8EncLRvgHln6XUkPXTNCDzK
u2JfGJgQbBL6Vp3r0ru5tzFtfgVuMly11rs1sjuDIbZvfHvXGhWrE8ce1xAj3lEvMAgs+nfbz35H
F9ODwB+87hq9weQ97ZBTjWtqvbNGPMuO7mJ548VKJH5e232wY2bH2hw89Ay8P5kFf1B73S1jxq5x
11SE6q6MAnxMLXnlq8C8EIEIk2ZcSDRVcJEaXE5qMl6rBmwOIBjLEomPb4Ykj/IuFGSrVU2PDtGq
6F3GiVwITcsxDvKrccZ8yyxACa/YloVDupKbu9s5ZPPh1DOAaXwua4ceey2ipsWK7kfH9EiDE27D
Khx2dnku3BZEhwWENr134+bTirQksambNtEHLnJIvWBIG8NFQDCgexgIXmxzE5YNJUrgZ19RbjyU
PUdRwZQZSVtedQ5j65uvKr3pWljwzbxmLucBO1N3eZDcDz3kpsStGXU5z2kWmPteEbbcmvOC1qC9
mkb90vuOtRpKIoZ8Vsxne3FBuIZ3LMtcnvrcDPZRru/iuXL3cc3DxCd1FbSS3FXM+4iCPWJtoEHK
TIb+rAORH3Zq7yIkNs2+PLf1x5QuzgRNfRBW/EtGbhzHVp2jsScHaMmMnJ2PuTS/dOhoniR8jZgO
4FKsbd1R1Dmx/xAIwJbmbIFrTsS5ckagDROup1GjLmfYOVqeWude9JOwYF0FJY7riLmeGY53bsgy
22bLEfK1RGJ+ypHGrUZoS4mVS/9HBO+s+PnmXuHDGGvT1Gpt5M4+t4sWbyU4WN/JofLKV3S4WHij
ea9o0PdTNiyjBCJ4iahGvRff7BD9Qd/RWVUBmgm2d9UjkytCqNrppysAhsXsnk2mvbysRNdWwbDK
BOD4mkhSREa/aN2IDCoOKiWpM8OzsSrIYOjacTuNAwp6QCErq1K/Zo5Poy5e7Mk9UW3Tizt1uZXz
XSItY98Z06ktTYRb6fQaQV1ZjelJEy2/KmKaLqOtHtGVImvDZVZzIcJvGl4anFA8ITRlywJYoK7G
20iUoJUeI4vGy3BhSpKE1hZ4cogYWcesUhGHU1IVhbntS1xHupAHIndQ4WdvA4J9vCPizWN/7MA3
CCNlbGxiU8F5x2xjnSUPZKRLcUgNtyRNUTtsXLwAPqG/RSUvTIWuAp12NfvR+t7TZLJ0efrZyelk
mfHZs+NdbrLPt9uHEk+btINLvVh/+MeFXqYIzN3cfpG7eh1ZdC5DJajJO48nop1yVNbjKWOcoG+x
btuVmxJAiQKNNclpHPwGLRi2njgVm0R479jqvwLV/VIe/heq5As/wdrFpKgUawvFekxPZI8U5j+f
nw0SeHbqe8R+xVxhrmfUZlp4jHJUi34P1cbF9Dkg/4AMcF+jOl1383oRnG3+/lQJ8c1QrV5hvIw6
NmBNxII9J6cIVaRHbJtmtj6cvEjhxkKQOS8Pp8KPOJbEC9rRL7O0kk2k7KPXJJ9BZJLQov8D9n8Q
NYkZBhFwRvOMoGzvUCfqsb3WxNrN6fyWpP2b09QbRfeIl5XenHYbHfP41PyFBo8JQLjklDNE5DYY
Pvwo3ktcAxb0YR492G7LGPA3W/q1zmHYK3xGK9qGkHDJxnvKCzK7XX+DJ9RctTXu5JJbRbTNkwWI
msE7cKKADOdsHO7blngBMfPl2bHU6VNa5C+OhTjRWF7AwUbRzvMXRkHB0as+s1mwBUbTidMyeZiL
7KHrrFfpzIfAre9nURmr3rpUqckFbLUYo0p8EGzvvYG/Upjd6+R9W7oPV03nP7dVjCAnY9/ihAaU
CvssueckcEHJTLVv+wXSfqtKEgq9aLp248Yk+wJyX8yPlj22Q3+qO3lmWIRy4TVMY8oDvDau8l/d
4aOa1c32SrSZ9XNVFBcrwsJd9TtjmHkx/sfZeezIrWxd+l16ToBBBhnBQU/S2/JWE6Lk6L3n0/8f
66K7z5EuJKAHN1GpKxxlMcmIHXuv9a0BepNS/Ye0uy+wfTj7xbRiasPbTppukaGjmWlje9eYI4Ny
ilq4HmqZphmVvqOK4BlvQ3y8Kez/6naWVrsOYvOlRkfrOaQAJmELaYTqmKBA7Y7Xmdp3ZXyRKYVe
gbeEFvmKhCWk/TzZbulQh43+e6wBFop7eyCBDh9bTt2aTSv9TpA4+0sEBSvoedqiiT44N/cyYquA
EaOPZbZHd67xH+KCZTofyXKIx1PlqXusOj9FVV5bPX0DR4PPWz3FzULttR3UsUQ6qxCdtZziCJOK
+oCw9Rz35Fy1y7fpCBuuQpW8QCRjpsICQMoiR56iHnDxqPIJd/aXDs7ysYxQ4vhQ+iCnzdvY30JG
1VsMnv4KRtChKeOrQwm+E1rviyk8WzYdpbnljAT4eq4uKY9/DKJqBeVt3ICjoAey04F/MxrGaVAJ
vWcl3uoCD7TFaDL8kjTNLWVwskJQxs0c6ZM1MMJj52ZrdPeWkz27MbrAIb4DKrNBGHH3mueG4Oxa
4o0rPbQTinNYgEPRa/u3xJT11mrJkYvrKtsF0/wFxfNTlpP1pHvrW6YZIYJE5VsXXJihoKjQ7r4v
gTUNMtwWfv0CCAZdG669c44lBPWuceS52885+GA3ANrcs3VhAqM/PJPnZbvfsKluJW0v4eUHD8tR
YZtIA6YPUuHXrQs7vl8stK1d3tmkXlWJiyYhtJ5BtFO2JMEbzaoPHti9Mcpqi9eXCD7jWNiqOkrR
v3ZuHB/GsMYZQDY7KptzMOiaeSAi/bZnyCKIeR0S2olY1ldTYuPjzq332devlby4IRNp0aV0PSrj
UXcpRruY8qE8NdN0RzBFuPI82HN9eI9hb+kg+09zvfNm8dMpBxwXDt9aNpf72qjPqtOvVn4bNNxC
Q0H3qTZ5NlC6nIpeX1OlCe3IbZh96EyyiiXCcHrWuIihr51ejTTaTUW+nSElcXZt7tWE7dphGyLJ
EsH7yrTVftDPaZDA0NTIKtrS/LAQNEUJkGgVDD+rTm30glEKzOFZW911GJq16vlXHC9IV0KZycpy
L6yqtL1qu1+5Go9LLao3nCfU/VZ/32fuGnpgsS394HXs0gdg0GfEWOc5puoKyRsTVo7fFSrXWnHP
IBmlyRhcp9LiEBnTQsms9Fvf29ig8QAw2nYDtJjAAKx2elSzq9ZedVOX4f2gM1yBzUuF12uNaYr7
GnL3jBgCn2/7BXbNF2PaVsifV3ip3KHmCtQsjK0y8f0p9N4vsUjJr/UuVOGXIE4OcxsWa4jq+EkB
S1kGnXL8Rf4JZC47tk9d8fmfEenrlIgnXAnU7G5xnQPrZ8fMgmSh7Au9DUBMw81U2x3lPR6baKhe
fE3acXXn5rh0rZFENpGJBxUIRK80PIbkDB8OZhzNbCrO9hLSEFxFMgBOGZ2UQzZYR1XZJ5gKUmEg
z4uh+gSvYUGwZZ+dhnTA71S9MhC8nWrjK5o3TiWokrzXHmd66HkPyKw+hkZ9K9ETzZ78HrxHFodp
Y6LvVpm4T20LYt64d/vkTaA9hXXJfaAsMMJj8zVig0cwHp3ddNBbdOL+Gl6TdciMIqaSQrYSbOL4
Nam4MyPLewrckpKq3TsN+2tpMXoSsvve5/qlcm0KnsgyqSXdXdqjB02wZ3RN89VjTG+Q6tDI6r7r
xx8MRK4mgBhAPgdDlIw47JLhNDnI1vgQJ3XOTsMhQE7qbFYUkB24Ybxs4wMDNYNTGC4xNDsVApfU
SdK1W7znVP+jV7G3TrjBjX0e4lTRbsN1iCs2GaPcp2T/liF9JNnqa5Oae8y2JCV4Mt0WootONcPs
gRPVwSS1xK3IAkFtvuDw4VMNEbu1nuKN1VtLAhvtQQSGGz77Q54XKAXr8sFOixs/8BkjA9qJe1Ws
/NTY0IZtNiLJ67X/1VMos+ISIDLkzZAiuLiWiQecInAWYYt7UySsKtzFJUVYjsd0qsPdXFwcr/wy
lgOWQpNqfRbFkf4o81oNDddjMpw1tbWdEhbVpA2+ux36bB8238rL7rrK5bwZLHmqTB7R8WpMcQ1l
fJo8mIYGuFHZi1XeWI0P3GMsFhYnGJ67iKit9kvfs8UWCRuTBW2duscuGA+pr5WS18h1buqKXzMw
3Gpv9eY3jNPLKtMnVJMQSIDt5iM5qz0dRcBmFIhCnswoenHAPjJVtvg1yRJeG+ixV77trjnDHjJz
+MHKD1EjuBfCAzVEPlTPcTGY0+QUkF6cBXS8cNHEM4evYebhB0CEBrgTV6YyBxaJAuPHyg6YXqOz
KSmF/ep2zBtj5wYqWy3MwZ3ZuM21hR286pBS7QTxBkWkAzKPumSTjRDMgupmyLy3NhLhBk14Ezne
VjhFCzNQz5saeFyKZfDY2GsiQJCBiPAp8sj7i3Nzkztcdd8wUeEkFUprLYjlHkYf9cHcbAuaaF4O
e4Fiy4Dgoegn0vVC9VM/pZz4z2wuu9BJH8llaffCXGw7c2fcN44Pu05EdJuwasnyyaahdY4qE9N3
bqXbpGpwwcXucOgU90KkippTn/ya9EO/1bYsOQwm4VaGjKZNP74w+Cv0cE8B723twPle53O+zfsA
f0goHqxQToe24THAmALVuOuQw8sShV1K0o2hA4hy9W0uSqbDA90Fn+KO0dyp1Jlxw+Zeridvgpm2
nO386VbmjJdJorZP1APknLTghS1EaCqLnnpJAwMZvLMBZCM2QRuoVSZ6RqsCVJllHCmtViMUnpVq
2vwVqWJHaxVKVB9KhH9tiPZlmrdD+D4iNT8lAqIt9fY6VmWw9b15PqO/pouRpJw4PPsjtAnEceT0
HqVkSNB3GrehOWFtmYqza2xasUSEpR23cOD4WxB9MVysMH3GIceEw06CPYr47jJqEBVIE/1425Yw
lAB6cI5oMfYwoK3v3MyZVyUJrPsKi/PRaCC+VgwLn3U173pl3Rhzmv1kZdrB1ZEf8ViDIc6r4ern
ybeo7mgdhfxtyypoaFsjsx4vsP/zFrlPhi8IwiBwqmsmjOQhre5kUE9vQaXfPPu9GX9WQEgv/yGa
JtUbfn0Dn++TFCZacXZjAsPC7Aj3lZZyUuhtqdroLGm3IjmIoGH7RfViqew+CHuy2PhvrUVZGbef
L+jo02OYQB/DfrtCHu4+Mzoqt/Cx6ivjb5p0lcOtUMynHBgyWWjSubPwIQObSt7MeP5iNLN7UXGK
nDAV4xrHL8Eby8scqxipLMHIvnycmnStoK+gM6vm12bmnDjkKn8yaDe4le4+vDuE2vW3ZikYHZ/I
KkPPE2AoIpRpqP0YlLj18U3cd4N3BK073dQ+2Ku8eaMgQ6Dfu9azUSv/8Pk2sa1qD7qX9bCb5dEU
bDKWDaCdSr1Vu9hpqsPkpoL2qHM1p6Q6Fm45Xns/jdd525WXfBrAs0nviGoI3Sr2lvc2OXswHdVy
LGBWTWCSNPWl0OA/FdsBLUOq8EHY+SGGqbNyKrs/oz12WN3y96YCXQOQpLsRs7wnrta4BjkmuGIc
k6tohgXGGAhmDtq8eoUPHsH230IfCkqSpOamjPtyk0WckZtQB0+lPz5Wc5N/TCZC+V5jSrLqYr4x
wS2f6Jr2zL9CfcYtgeA1lpSKGDs+bEPdyTir7tNyfhKuC7WgY7fGwyDYuOox3jqQOXeFhexmNEKk
diPskMKiDdHZKfVerMiPDYvb2Iv7vWfEkM80LXKvyrzbbuEXMjLBvlqgbPJa5RE2SN9RtsTLYU/C
hDVWm6S20ZkhX9/iHCgYiI8JhP9AfuuMIruxLT+9Gf7vT0HWeEeKjv/8uW2n8zF3WSJVMabnNMPS
bZtp8zrQ00zIev3uMR3u2zWyAn1OQMIQ+krlq+26O8wu8hIwuOlDgfhhO1QE2jMiioBvhJLIw24/
uTXNQrA0UxyOR44+PI00Btj5EbEtvNEBmM6zCNnWRsbkWWi9ah9BacT0mtNntK7J8LnDtFIeeepN
xDBPld8Wd7IpaTgtnOAgfhoDpfiXIuDGBb9M6RX3Zp3bz9IZ0ZoWJX+nQRcBknZrcIq6Zi1dWm+k
1yptn3n24J/SxRg1Rjdx0vD/FyGw+C5K1/44TjvVcKYcQMgERnyK2WjOjvdRhSP089aJnny6hBIJ
CtOqId/43YzAeHx1RMGa7o7+zoO2RL9I5Lfg1bdhbXa70UzVFQ9wROr5jM8tyWC7woCoaADxY+K6
P8IgPeNAnA7KzoYXPUKlKic5gTyehxfHMd5Bw8K4m/roCKWs3mjOA89TMS2EufbVG4SxrRA173Xi
Z68IKN1EImc0R7m2HaJoqhg2SyI9HCaWdyg9+95Z7C5WWuT7oOf00Xj9tK4ZRmBJmGBkDME25o/O
fQPiMJ7gN8a9MV2UzxRH+NOGmVBwsirG60PaHlu7inefXw+hyJk9hndWlN01hd/cWKlBvEHgmo82
i8bGqJPiLhyugUKSBgKtwvcBz2miKD0wuQ/myyTLfD8YFlLx8cXD+PSYd4xRArzJh1HSSVFGMm5o
4GMaHPzbZkz6nZ8bHvo7DbphSJttFzjorjoju7fq4TyieOY4kjMT9NVVsh2N0XMAP+5hQqsEVtn6
oC4ynkXE51OiPsamaexHmWq+Ho4z/vSlKjdgMgUT8v9jADVdbjNH63MTLt7M0no0FXKWuWkOAJ7w
jnauux9p0h9tD+Uh2jEx+QO+X/RGHhDpwxTMzx6e873pjupM36Df1Qn1d4ktI9W2t3bInZhlE11d
mb/5fWI/OlOCxczA6ep7FsHWuswv47iby3Dr9AB421vrmWNhk15m1x73gdF7p1xLDxc6GU1+NYx3
jl/iqXBdWH0ckRFFbmq/YW1ZjrE1gqz7AfMG8o8pZ0KVb6ygQkCKFCgc2ddIB986Jq0Gnyk1kpqp
uEkq6xF9fbL/ND2VOWod0n3vP/2+faua2xAUV2FZNNMwM4X2VO97gjEw2orFVcoos50VSnzJLVCk
hDp4Qbl38DMzVXXvFrLnzhU9F7elB+B59KAMO4zZesqT5c7OBa6K4nBdMYte3Ehul9zmRawO40RH
fO4oP2VaH6Hw1UBIaxoYKJHNg3KXblqGWqiveiJh46TYDgtjweIwtnaV8E6fb1ExHWt4k/eOU44X
lVX9NTeL8EIDco3I0w/M9nXqnekalNVy1Qhawp6T7iqrQP2gh2hjtUhgjJzhjZzCAUcx3zBO336f
hl1/xiWxBeoTvhQFBJksgJnTRXbwYo3GT25EPugikwiCdLiA5TJ3E729ex/JI3ijSbw0RXesJnPv
jyi461Qlj2N0O5gFyO9UIc+ki1ldMrfP95BAOTU0YOBA7EPwBIv4IPw0uDK7fmwCbisrGacLPZXh
mFLoIFa06WMsvCkOPDvt2KxEA5jXWdrBzuvSZN2i5AXX3GUvZucggx7anV07tJVEPZ6whhs7Jta3
/mLqolVn7xiX/vxkLHVVc6hpRJlOmLxqYguMcZ6uqth0wgjwhYzhjsXtEpULdroa+XyckorOfwYz
rx7gFTtl4D0OJltYZpXWQ+9OtyUwOrYoutldAZVMezuT1JFNb2K7rBruibgAnFe3H1atilvDbg9z
yOXq56+BCVLQ1fjy+8l2j1EX7OvlIQ8nHdFga9RBQgy+y/QR4Ot5Yk51U8HN5ShqyBM4sYe0pB4y
Bo6WTk87PE3a4Sn3bNBJ0cfcmM0rgkp0nh0Atkzh9ClclGLReC6wHSN4Sdt939JSkOOO38u+frJp
8BH7bLso8XMl8d2JKLx+/hSRYgvhBm9HGT23MsrPJs2QDZISkuHa4pWG0mVi0tdOEg6fUyF46+nU
stQGCWSDlTbm5DRC8Xjs8kZxp6c0ZdFbtzn0Vho3N1Va12wPkwfrBvJzMMr2piu1dTNKkN6+txjV
yCl4DFnU565mAuGAo2pp0q5cMjMe3GbCsZJ3IISarIMpLjBCxH72QUDIJfM/BjrdhddCL1FBTorP
oo6JQpS4wzk2HP4BTrl6eUH6m0KJ6F0MILwFK0KcyjzLPeoXKKBp8fGf9XRZVNugGI85K/KqiuC9
Obgjtx3hjY+4N6BE2NFL5hgOwwn7IBnibdxJBqfJi2Pgh/qms5OC8OwWsQlCFLq0FWCdRcriFT/8
xHP29txrcl4bIKqCGJkoq55yuvWQ/m1KX6gGyIOH5PL5IqSPeXvSDJLdvL+U/kSrjKHn+1wys6o7
Yd+IEnkUrpr3qXPM9wkZ3Vqh4U3rEq5v/Lkhxs5+QNh3l4aKbCE9NG/gBV+iKY4/pA73bp3sF8XT
g4ZnQHIOsnCor4+f7+bFHTlGxdPnOxjUQOOb57Kuh1VdNxVH6TxjTlkybQzz6qmLcxZjhV8spCdz
r1qXIeGCmDK8pWYKUnHNZBjtqKAS1HSZRptVnnvZW8813WVJ5/Tihe58HeLEvFapq9eoKdoNbSWi
BUdiFp3QvOsiLX8Q8LPhIIv5895zjekj7miv0tbZIbrBj1uNPnPZuuYiLC85kojziHAfS1WNPNyq
z58/gbukSIhG4LX8OXEghf3uQrX7iXLPkNZPzDvfGID6d2xb/skPtX/NRfsKQM9cSFH+dRzClsFu
4RB8G8e3wAxI+x6ap2l5pxECrDzZ9HtzQS2ZyfydNmDx4ljT4pQI3UOsouQ1LUEZATqpbmQbPgO5
5PBpQGwfDane9JQ8U1Zj50KWEknTuJ+EydAgRrOYeZKPwTzAh7CWGY1/1mHaPYRD/9VZRM2RrB20
jIl5/nxJlp8MuUiEkE5vba+FuTwzqlBW4xyc3LSf69SINtNsOodP3r4Rl/EmQ+B+SGNimaaxOvoQ
N5kcejxAWeYc8IkIEmw5QIiW+VJSVgX8/7l22aZVumonM77YvTM+TOBDzBZHY5OBpTKj9j5J2+QQ
6zjem75AcjgWH7mDSHSC2HGvI+d1YBi4EqMj30fyXpM2gnriF+JUWXa/IbTHeR9FjiBt6O7FJJyb
nvuAkYbul4Zbt8PMEdx6zRRcY7dfm8wCbz9fMs353409Wp698SMhxnRr5aK7h1pXbVotbrkDLxSq
041ZJXT3SJD5ajLoNlP6dEkC/fGzNM1bBfyByBVjhmVlmNYJHUm20P/p9GfTu+rqv6SJOET6/SvS
AfGYck1BooPj8KqWdJ9/pIm4Q96nXVJTs/qiPUxl1t95y23Qje1Db6btg9H53d6I9DFIrS/w2Q+q
SftjlOfJmXH6Pdne5iUKQsFAjK/t/70tzKLnAF9+z8uTqjz5UQ6Vt3HcyT3LOvFuM83sE26xcxxz
pvutVyYYQYLk+vmT2XkU35HDI2pX/cmYY44XeXzxOPs9UGB+q9lU91HReRsIF0AMRffko68HfpXr
O1/BFAuhLK4z4zlBT5mxeht5M/hrLc+k2trPPRq0rcU0T7BCXPO4tDfpGOu/RPD+mughbWkLJSTV
poT6YS6hfP+4ukM9+2HsADOANqgPjuxOnid+0hAwsH3gaPxzQof1axQT/5wiIJxHlDAmrc1fkrc6
rMMcIIhBy/GTfINfv3J00n4rKixMEeT7h2nwwn0o2y9liwDZsWFeTv22rsrglalEoO9mxrqnshL2
MZLptzJJ0SgEqXeMHRJ2LK9y7st5TJZK4y/JTe6v+YTSVko7yoUCY9nKdH+JkRribFCMBvq114rL
wMU5cXIOiWK7oygGvJN6Nqd7vi/b2HHtbKiu5etUFN11YoY3x2xy2SjrdQa5AEdBbeyk64gtp3If
kcvdlJrOu+9W1aYk0GhbpSEuONknRwmSLwjHaK/C6qfZMAtxEAmvh9aw1plv0EFt2HsKV840Eojc
iqvmbMylR7xd46HIsi/SUv6LS5h5Wri7KKP3a9Og2VJF7rzBH2i44rPsqqVOLqE4l1heOSOYzi5r
TJ+xSXyVwtlZYWheI2sqd0MM57Uu8GuaXkpYQtVjzBdY5/98t6DM/u3Zp4XMRFw70jZN8WugZiJA
HQkbo4ftihubF1pPgUerpIt2Iy49nKmUqB0svFsLSNzBbCfqE6xJWa4blID5hs5T9aBI0yJpuGLW
mDIa7CvOpE3FwleOU3/XgjZHDYLgMkjn11rFM7ndlrfpcgYsYHPdE6Vte6XTpp8CEdNhRk3qAhzG
PF3cdm2bH526jvYoC73npikfwVV131L0kxbNseSmmWPxhgqapOq5Sr9aiOgs0Cq9s3QR/Ma4ThNt
Bh1a56bPmFUvAXkeTrOtgDt8hwXw1moDe0XbhWN145sPsXDE7Yjmoqw3oW5gDRbmGfAyJFcrME56
Lo1Tb08BVBzaicOgGX0Z2ju5RmcesyEacBNky4CMvK5t1NjzBuJD/YD3rt7MGCRs3xSgzLP2Jm0t
VDCRQNWAqTUt7iyzuYQ6Kp9F54uHtnbXtPv0sbfRC2G6uGVmFz3blVEdLStM6eCd6OeMezJzqH9C
ezhACpHbIWA84Rlmyb6PCTBgzXiM7BEphRlKsgf4CXlSd8tOrFccIg6G1vkZnFp7/vMdJn+NqpJE
/UohXBY+03PkZxTeP5a/0rZFh+AcgnRmPsEmFp8Hvm0D14sDBo7dbqgPNiBcjIEEHiYgbVctR7Rt
3FX+urMDdVMYzjWCWRdN2VswIwTX8wcojWnJCopUdhixr1+m1tjAzGEOQTBM3pr+7UgySWbK7mJE
r7bwvTsc9nZXeVwwc7HKQ9IKZWQRGQ2wQp2g4rwZDjTvXns0XyDFMz4Owu2fr4ezrGFFOgVFfvz+
v/+XsrgeS0guGX4m4HVt/pJga5LXA30YtaJXAQENpDedjKHHoySVsR6C4c0TyFT8sBuwrIK3s9ES
3iCVPbuwmy+KS32oRDfQN+9fwzSY0NiZ8gYJb7wxCbACQ2j9aPEPQKIEjDFunJCv2Wmm8ql3T6bt
vmDoMLDMs/NEpniON7QyxQ4MmAHq9c6fwSrFaXkfmzzshsCtVoUq/cCkCFUqIV6hStRDEL1jlHOP
vudFWHJFfJPI8DSaMv8Zi05vDEZefwnR/Vz7f71utm2xVpme4rL9UqRwUI2F7ycFFhRm8qxPBIaH
QfGlapYErOUI4AyZf0yFebZY568ctE7FxwDgPUE9E+u1C7WEPqTOn3lgfxTxe0wRa4XOC3IKaz30
u7zLoSi0Qq/omeKJVb63LpW2Npq0oJM74KRpzGnmgjk+4hFszV737tQNOuyC3KapJ8tM8AEppL9E
7hJFgXEsjThK1C3LHMij7SR6bPw9YCqfzgHTOTvbe5Fn7X2hlyGU+7WI7e4irHRjSyaCpunmLxw5
7oxElHe+LWCr5ReMQ81D10c3JUf39Z/vT/Frvhd1Csu8JTwTZRWAk6VY/MfzmiB0NOUQlGtpRv1l
7FV0rBP80m3infMqwj4nw4zZNWhRQLznIpiGS9eqj7SIYblHqr4XaR2t/SJh3ohdAnL34B5QD/8t
RPO/flIC0paCFUgsxdW/PykzAsYdWEVxCYQj8JuQtlS4zrxYPPmq/BiYjVy6KlZbehv2FjfusSaG
5tabzUc3d7ttMfQp7Zz4C8ZTpjldxqS48u2/lH+/FddcT21ZrH/adkzpLmGV/7iefoZVzW+bYh3N
IJVMh1CghMjoTdAQVBrihFiXGT6uv3yLS5X376eFTptjaepN/iesX1aZMm9lPcHL4N+q9v5chJxL
aX5AQukk4TkwZOXO6tMSFgsguHyerKMcnXdoVuBeG8Oid4Fp8y8f6velT8K08jyHTyRNJX8p7/q4
qGtrAqwRu+2xU1V3TYDmHwOaQ9uJWJFDKLrxWKZxi/xVHoepe/7LJ/itOHZZfj1XOI5la01m6b+/
jLY1YWTSn1ynMZZHD/I1tjYfogf/lERStS+kQ+sz6Y80UNg2w/GV8+ahd4l7IV3M/svD5ixfwy9f
k8d9YWpXKU9o9cvDpjsUMVYakacSdtfQ7at9nnQxPq1Uvac1YHykMEczj7IrbdAn2IXiFQws9PJY
OtfEmNUJkOurm/XpkTOMoBWRhDuXVBmXYfkZNkPIPM+DAOw0otu2IvLvxv5FOOGQcNa27SMFH6w7
BqGO/9A6ufFTV9e2keEL8W1vszWCr1gSbDiAGTCV4/QyDt1bubQ4P188BfYlcx1SruEZPtS68bbx
HN6ldA5ubGK0Vrk5Rm+zjeTRaLrh/Nly/3wxovaH1Jl/GOwmuPzle/79oXMFJQ37LMchTkG/3P5O
Ykc4mxAqBPmQL1mTW3u0mxeNKOgI0H3e4MDuV1ZVepeCtHN/GrNHaxkr6zCnSfLGGSKUfgXITYur
7pKvf/589u+PpytcbWmYW7ZWbGv/vg+NvIRkNXMkqHAXXLUq7mez6bbhWMGPHTsGEm0ebOpIf6dr
1e30Euw9NDUSkSV4aCydfut21CY66/3bIlhM95Tvny/QqFH8TmZx+HzbFi8RyETbQr5PdHfwEOj3
OrPZj0boc7DXvGNU0qnL5BzdKFOdKU70Dd3Dv9zq4rdjsOvaltAEpAqOefrXOtDluGTSh4gYZmUn
Foj41vUr7zpAco7vJnxZBz8oSDZv/BtoWEdilJqzvfy1UcwfGHjfsLRwph3T+798F78XqFRkpnJd
1JISJ/8vWaogGKAW4D5fd0wTrobReEDT0SHbpNvwdFpbI5TjhUdyPnoArTYVLc82fzczWEGEl5SX
cJ7mSzeY9g1qmhwoZiTXtavlFZSRc13G9nTClL/LqfSzvAdqNI9f4q6fty4WUNookfMwNgrrKlDi
DTgQ2DGK7K+Widuff9f/smW6jmNTQdmOTWbcr+miVS1lw5QlWivLXROBR6O6tdClWcq4Rea9G7va
ewgraJ/oHM9jaIQAZd6SzN50UdlciFmzb4axxRuRIXRBwEI6q4j07Z8/pvX7V6IsegAUY4pPS7X3
78cjCxEscVcu8fEYSagdqMfrqX2ZfeZUGXkawVRY9wxYxH0aZxz8i2SjWJRWdeI/UhzRIyoKKP46
cehpwbiR03zsINGCNubF4UBGE1ei3vCIX/nzh//M7v73ms4DzWnHZl2n2pe/rD1GZJB03UyI3+la
g5pFEt5141PrKXnB4PQdwxF4FwSNaU10Hid+cc2jigT0GFfnnz+L/ftDx4GA+S67nTTZ03+9kIlM
PCFb4E31NUMqvSpSb3oZAvQPnuMMQL6xOBpFemq0SG/7QKsz3NYX0/foscaRdUkq7dx7nQAiooLv
AHOMo5vXS950OG8tkQKTq7rLZ96cOfMMFZb7DsP2kvUc6ELVR29pZ5JxZ0MRSSpnvGSZ+w5EVl27
soY5i05wZ5KDuAvShhHR/8evz87KPa8XC4P5S+2F7yxJqzpL17Wlf8yzo65EFfsHDswCuos04CF6
5a4GAHHvFZYkWXTsX4XLVMXvnGhflCET/bpcksDRU/ahfjSciYG8806cU3pNaI2sGyMCKbW8HaJC
naLE7h5cgbxxNjN1ybRTH+oUNWTQWKXawl7fcrQPpfhQZF4Mk3mRaMkLxLryL51A9XslT2m8nDY/
y3nKnn8/RRMfJ4QJn6/9DnDkXN4mlQresFGlFzsDoa/Z3fa+AymLr25cW2XxBoapvZpzgcakSUm4
CslTaMc4evP6Bj2Qk17DpV2WTh4eAlDdjoFNMSEIEitIdOCXHc+y9WeYiFH3PBSIxZqSiDNrzSK7
JYUEgL9vW6hjA6K1MuHd5zgRNo4q1U1jBOWJ8IwAbFRnPsoMVy7w1nEXDA6Lbqvzm0C29DhABZik
bxhNYL/gb3onavypt30SY/CpraqiadBGivo+UmV50Kjthq5Z3G/Nk20m6phANttZXeKcJogJqgjt
99L23b2bdGS3TFnGWSxkGMlkcBuHSXN0sgWDu83LZt5yAUMwH16Pi2VwX7xI99AfxPwojFJu8PK7
+z/fwv9tKXQVmzedY5umu1wqiX8cH7opIYDRMmHtElHplL57n/f1dzPH0JcjuNknzl02W+W+iccE
WygRBnK07iGp2c+aAV2X1ycsq/7DCDsfQrN3lxJUdC40cr0BB9bnOxqO8+rPn/u/VDgKb6inccja
lvqtsgWziRm/g4poAz6u8SHYY7XupibYJmYJlpGv4pADrjyKwjmGIZSHpmGa0wCjXZuG652Xt2r5
HpPe/+HrASlHO5HoVVtknGP2W8dTh6DJIo+hN1u19218YowyqPm421vMrGcR6OSOGfCwRMyO2AOs
L3aUzkwpGudUS5wrf/6lnd+aqUsZb0qT3dXiyPfZ3/7Hl8XoaMpkBObTMwnHHmA3nCMSgVf9FHTb
hqjAI+Oz+Kp9Wid6CO/HXmLRrdUDkx1z8xkxU9YQuCD1RLDj4akTlxqv9UBqc8SZ7Zx7aBSKFlvz
GtxztHXNIrnODhbOFp+i2lpJHR+HUXyVodXQPwoaIpTWUADIew8PzZgxAgGHd+Jero7V/xB2Zstt
I9kW/SJEYAbyVSQIcCY1WfYLwuXqwjzP+Pq7APve25YqrKjTCIl2VYsimcg8Z++1+75CaWo17jT5
5C3UssqOBIKOCNlRmnJIVJfd34WxKUlFfNN6D5mM/EWil0S3Df8Wos7uk/f7end8d/e0VViWtm6o
7I+1dycio28g1th5vjHjSOMOQrKCrGRwc8MmvEU5TcOBVgDQ9gH+jpR0T4h+YnLg+/xx7mb1YQrK
yRNSH90HFduSgjqYs0mCda6OLZpA5C/sJnKXd3oxFEdVTZAK9H38Ytd1vJNtMR/7HiiJqJRCgV+m
hLsiYPi8HmMwcgpn8HMVVrCwt4qPwXttL9eVXnioJb+v3w2xKgg49atNZi2ZG7WseAQ84N9aGkcB
VK7PPmz/sl8SFv1VXZgaUFr13SIRC3SOzMQhGBC8gxz3pStanBkq4oT127woPSMKulslBlZ1yTYc
CXzu3iwz0zFpxXt5D64thbP/DZuyXst4swvgH+k+tQbzEhjJcA3mIx1jyARM4OnlFrchmgK8JLVT
xIDSEPiP+2AmtyWWLSQ+2idPUvl4dmdzrtpMhwxLt/X3Z7reN828TDT0HaU+u2GSDnszMt8mo/jK
m+Pn58PSp8eo6MetDizoGJj+ePAtCDT4uedP9tIfB20mDGiBmYGdKrbA9w3JUSqqiPWJM4CUuuym
iiclDqOrPmOPb0KEVrFWe/o4yccwq76WhnbuWRXepG48+XP31nXTqTZHnbuy0LdGXxHZquoIHmgc
MracyM8l8LwZ/gNRyP72yUK1vCF+/5TZisnGgF+kYXLsebdHNQmywzM54bHvYHajzLJ3gOEfp2oA
jBum4WUiOfmSk9j882IE9QD2tKw2I1gonAlEm4YgFayrqmn1F55pf6gQhcE04ttIMzAbzgJQ5LEN
dOD7xHTvzDi3nmfwsCVwvCc5JeVm9KXqYkrK19pvjceWQJmHStTpVdwNpMhf2MkXO1NVFRwsc7tt
Wj7uiJpJaw0yvCzimQyC4RIV+eSm0pcq7Yt9AOV9k2iNyd6q7DZlbrcgRSXznpCqG0Qt4fSM2z9Z
tMyP22yGaNby2+T9YOEG/f0mPRpmXY7IxtAFgxwGwbGgTaUD/Q/ppoOxcOTQ0jdxrgNlr3FIsaw1
xzWrpIEU6voTntzO0nGCylXoTTGo96UZIc1tdNPmWyqBk5aUPmItMn/lYkapmZ0yoz+SidX8jMpE
NsxWSyJpsGAvffz/y6TlAzGg945RwIOWZcPXNmZSV1l4Utohsl/amLMoFp6vVgSliYy574xa6D9o
ffpYDWCmyd/A2I5oKAbJd4QpXm1SZEiupAmAWH0g6APb5xHdfpxYrSPXneYkqo3lugzzHcdI9Qzp
m1WB3VsTMVWcqqcZ/CyRt8AcPlkptH9ZKRgkqybiKY1O3/sRiy3lPloOlkN7MVVOWoxDrVP7ixaN
vdNbk3pHewSJwOlMXHOgYMpuqI5SSciDxMsFqkmZPX/CbTInwJHbgeg0S3FUfQTFSb4snmMhn/j/
zbZhXTa7YlLDuwUlxKjn+NqoLIUom4Mngh6gSKKKbgoLZsQMFRVM6me9ro89xKWHZPCPbbBAvt8h
Ji1hiBm+BhTHIr2bdvNXnNnW12rRj4SJsA5ZGS1uz2TP2wyyJVLvQ213zcHSHsamQ2OtdSHpOJ3l
/HmVMT/elriLC3447kpQU413BxD69nCMyJ3aVEPshj1Or6aVxkeDCOWj1MPYg/z3uD4UWCVU0cgk
3yht2FlEwVkqTYVs71S7yoF6HcEhELMS3RRb/6dEWgX7ODV3CQO8B4XZ9kPNzetQlRYk2tg/V0mr
PGizJK69rBTnEaP+Jpyz+TtN1QOJdemrOkiy1xLo9+Db2XfCese7tlysxPwG7TMkYmN4TeTwB5rU
/GqQBkDkIaOh1N+S4EUqUtmgpcztl5oUhwP5B7UTmkrh5UNfoym1g3MRtf5D2shuWhbL+bnrvjEJ
jS5QxvZlbCJhC66SEnxy5KfN8GFtF4ppGTq/CUQ95vt3Px/CgXs04J5mqnsPBxTnsTqcpHMNTyqI
1LOdiPyUYQSwCSFx9Fma9tZYgFXXo8F4kDnMqvqt6weAzlWleeO8xSQGlS7vzZ1ClN/fWqV8Z8Ee
2cVjDpnLAI2mXaswkrryaUi2YgYzNMqd9pKbOJ7CTsh/awPZ3UD+N6KTaRiYiJwUJgAbczESZCDV
XLvVMydVcQeUfaW4TZVhPR/H8rHh10c/EHdTAEeE/A1PmX3GxclMRGOuQ4hqocufGLsvuTHDvUHm
iv/Bwrkh+81W68SPSrCbi8tavw8+M+FKO8kBGL+Hrl8+ERFEoSQEijJH8sRpFNmT3xf+uSBrCOHs
X2aWmCCvDeNRYFFkcjzD+p68wuhkOq9EEDPGhVfToS85p4ufA3Cg9UC2N63dLhZuwZwW0aexmGbU
TWTHOjZaGZ4XbClchnXkNJMZ3xgDDbuMmKlDAkM3Qy0HsZSLGcqgf2Xm0UrTMqPC4v5qd/nb1PrK
GcNuxPCy6dyMVXxj0ke8kveKRrNQ+Y/V6sGApc/i1cbAyuN0sSkhbwHUA8dxTrZRquSHbk6gZTZy
tevLyXBHLBCuninRRc0rjzebOGnLJVoi2kedt4KW5tMhqo3+OZc8U8ZXMILIfGZC8pfV0fPSO6/r
2PEM/3dpZOXtz8vLv2zAhMo/xnLXlVH1v9v1ykmtxk1vcqzMtDPp47BC2tQihmUkObUhDMuIu/EV
sd0zWbJAkyc0PFJV/VOwz7rrBM1s5wbKlmHkL1GgHRBllH8BcCGKFwut4b+2Kvz25dSll/onO4Z1
/vb7Box5CMNAmnM652Pr3c8e++NiEyibTcYMdmdLvGnKehHJsFPYdjFLt8JWYgkq7h/jfpzYtDch
trZcoIcycZJwA+rIP9zmBLIw87dSDI/I7qPlKykYJFYeJfXUUk3PVT7CMu8tZE7jxAg7e/zzC6H8
y9ZcWLSU2Zpz/P04VkN1ayh0Y3klwmg629qk7P2QITDegnAzCjvf17le32m2yNBA4BBijt33KFYu
2aQcOpFYd62v4svI3HBDTMjMrCkJbfYqBK8urKBafO+S9jEM+/mCJnx+NlOOV7ZJHDT/5asch9qR
7BXtmMCAemgR+WHh4VvTL/8D1iQ/mlllOqEUde4cFv9YWLBvtXypZYiLVZljjhqDkz+p2S2ea1Z4
RFFIYTEF2Ir6Fwfm3SxJ5ldjfB26fPSMqrF3mmTGkCF6N5fjxovUhCS/oXFaHRAOU83sShykhunN
giaKGw8O1UCLFXpT5QG56RzVblCCI1zcN6GKBxHtQYEclISoqL/ls63Btg8kdo5KttUqoTxZW7nr
pydl+brq8xYFSHEqsznlLokMhIDO5ED0Sf40VsABiLtCTyZlS4CF7hBP0n/JF0MTA4hjgo7cETUU
oELSOcsWf4cMoi+EbE2nFM/+JovyBVAuamcmlm9La1E90vi7zXjQXWREI0YIhVQkbR6/Q4t/6AcD
ccAUSmRgDEw0pLADE2jFL3oD1PPP77aPalULbQJnQEtWOfLa9vuPTlQVaaVCh9LVut8POXyKUftS
wUTfpkkeVC72xMGdRJV6ipVMjG/69E1ZUFetinmyGOkAJyASHgoDQPSQD9n3BO2jjHrpR1AbxxTh
4T+SDbknLkFf4ZZiUTw2ZTARAjwii2Wd3QIW6LymiF4MDOxfEXeND4zmjAt53urdSMqblV3gi8wH
mdExSpDly7Bq54Oe+iZcF5kWlRGT3NXQlBf0X11QUKWbZybB22Y1svKm8rWpmpmQHl9804zFmTkb
IO7JApl50x/swdcOBTau/EEmremTzZv40Mvi10xTgakdIpNlkPr7mSYEfxZ3Fjfsoite6BdnO8nq
G8eg60WTJR8QZpOAWBT9WyfXPZPqcT6tl7AIsWSF9169jeqtqZdrV9/64CYrV0oQVKVch0ulH5rg
aikXoVwCTJe3xoQZwSIWQiQw4KhVCz7gIFwz/C6FEvwmIDiO0db1PxgMj34msPGEiUl7XdJv/O3v
fdUhnc7LYRtXTLGWMpVHLXzS26XUtSzjKcmeqX56jrLnQPpVc/3i+8+N/jLWL5X+kqevVKG/ZNMr
FaevtYS3ARLZl1x6pSBqPEh11g9EJMEwFJAe7iIsXKKsxLcsQ92Ise3N1NNwhzWnfe4+bfuo8odz
p8UhA8EsallVRVfxrlmmGCpNiARtu2IikDyQCo6XDqLkkB1HcdD4JelHri1o6ujkYy4jZ6o5NdKJ
dC7jSNxgXZ6bealRnM38Qo+d0u2Ln1/6HKnh1bYxEl2pGaOouJbiWhW3mm31fBvXmueb7S9VVnff
52WAx3dv+Vq5B8wlnJTfybMJxwWqW/bctJm+V5PgJOGtgrxsVvugtMJrUCRo4A3FLdS9REPuIC+w
u4PUHyxS531YibznlwoJJxEHPz1SdnpMUHITEqEfzYpw8VPgn0p5KY1wivys5GdQWBMkKwyV6YUC
pquml868NO6gHUVyrczL1F+t5Fqa16G/5gROmtckvVFReouHW2EtFQ63zLol1q3N7pQ53uvsro9L
kW/Xqo463lNxl8e7WTzG4t4qvXoUxHUknUaPdZGgstoQjmeD3U+kuCcWyWBBsuTAheiS3FUJRUbQ
1YOLw4K80kcjf9TWUvJHyrcglz3a1p13GUo/zKS6ddeTezosJSe/KjduPys1biIiZeZmrdewvWrR
TWquukYi2BXHYxZdk/aSRNeovVBBy+n40unntjtzLbtzkyyFIQcBlTmc9LVSmGTiSHuQSupjVB/D
6MiQOB8OQ35Ih4MgGij+RBb+USWDHgrVgELzj6OkeO9PyALYYXWoI+tUw+IpLBLb6Vt5cEZMHE/T
1NUXvxE8ndR4YoJODNmi+auHriN4QicYnp6KguLiuD60XggA0s66dowmQ5ACbyEXh3pBgl0/30Nh
Nxep63aVgkg7nGAjppBjAIgU07ewqTemkthf4poBBp/MaLcakZbHrQwU/dTapsehN/r592U21qHZ
HAKUl7sEcPGDbpX9db3k2PSuUa8Hbqs25sNUvM3sNC+1VqU3DGB4YJIfpl6lX7qxqfdN9onw4eP+
eRmyoxEzNdTMGnOadyt8Q+YvYu9iY8zGc5zEAsHQvNMXHFo0cHSVJ7Awc13hf8ovYd43nOHJOZlI
4Rqz8Uk1jRfbMJI7drfI4ICrJZ2jl50B6xiu1wig+Iouj9Ti4pN7k7Ksa7/tnvnJEYMrqEgYeHw4
4tp0gosuG6H8dGHntnPNXbJWX1LsK46uY+NIstK8kdECPFkErwZqdDAc9DatPmtp9PQE/i6x2paK
j6tN6kO1JAn8eZ+ifryBMgKiLQPgAZeB/X4YFFvzxIkC2FE7gRAuTAwuRmAHXifDzYFLY12mji4c
e2RnkPMYdEkxbZKFLQ2bRCKp8M2ostodlE6HNtOTtzBkp1igTlcn/yvgmmtbzJ/NXz7KdPjV0jhD
N8gkAR30O8UAs6Vgbmot28Ry7eNFAx9oG+QiNFpK/B68zQ2D12FvtMe8geZmVpNrVDo60MyaTrkt
eTUifiw3HTHLA/fFP/9SPwpY+PHYmOhIqFFQfxgCzNihCZiE2xZ2fvkC/JtoraGOaRn4g6M3GnJk
jn5n3yTSEJPYRe2ZLMaNynjRnr7JUQfs0aenV+gm411QGZ4wbLqdo/rJCe9jE5KfVCyqC27bqwjz
3acrI/VqrOF7htOyxFYokEWDMs9KjBpnml6nD7Y1Z7taaVXkaARI4anCw9/DIp3VZf1GprAMn5Rt
W/b43kIiWWsxWWdFV5cxjA1CpOtRKISZIjsZspxLkBG4ncjGBH1HeuCQZb/SwmFErfjKk6nH2raf
GHOpUiSIwjDynRVyRPnkJfqX972G5B+5IQNrnVPh709czko6p+joNvSx+2NXxDZRly2NV/khi7Qf
MWLhHbZk/D29Y/g8WzsFn/XnH8L8lxVCY1FjB4SK6KPQKUXGZadKtgA1wp2sEloDod5rjXpJTSmD
A2xPWtIcMekbku2HJXSHkiZ+IQviR0jc8N+QJg4N8SOnRoY7OXDCpSMM9VRt9b8KMlfuiPqq69I4
eeCDJB/HALnSVGfDE1htFN7tlvWzdEqdtlfYTCfczOVFBB1Bihne9mlpl7RlR6YElOQkxfkQVvg2
4DXvbbuVb1qqiWepKuMHDeE7LunYf7YsBi+NJor9+qe63MZO5z/EbY5oy/JJT8QY7rE2xl5AnsjW
HzXrOofSKZDL6tXCLqNkobwkzNCji5RHtDHnQYa0OMlZ5SEkEY9mZU7Ic0ms+/MLguHj45ptMKuB
CUHnw9Lft6mh0XYdDacS9BlilDkQZ1tH/7d+Verd3dTYti6V9sgD92QMUmO7VJfu53bfC28UHu+d
dqcSKd4uNWiu8N1JW4q9E8xU8ho4tmCnKUnbU1BxwF1Q7hMNZ7Levo7l8WfJwVHTDsZaCSF3/QFV
IhX5e01ZylD2hPJMLTY3b1HXKh7lt17QebZPc5hQeHfU3FkjhMk1G1dvXEIbC8slQXFGCsNBPvLw
uxqjF/3Ie4CPpCjtqTbc+8Z+Hvd1dLANEKQHszro1aGfDxwPM3uphOqOYXqMSFfqjkNwSrUjhVD2
Z1XzSSuXKuZTNp8s6CzkgkIlyc4UeJIYGt4nL+G6H3h317VRaHLnZWFb5oe/f7DzJi7LCQotis1m
vArgL5dKOYSozrCG4aiKGaXc6ZRjXivsf5pe2yUduPPQj5ITvtPiEJspOV1BGz3F/t96WGVn+qnZ
ef1KStPpGKgWN3I/OZhF9FXCu/NkkgO2Da1WfpwnQ9tWZLJ4FTuKe3nCvZg/IF/8gleuuhWFVd2m
RlReGNERttKhugWBfpcnUN66WBJD7c4kuK35EcflfG0jSb4hgAgfLFHqXzGypdsyT1ELZZyn5mge
7S29D/2h5cmC2oJQmOielbcvKtjaMz5s6xxbrQUiRjd3WS3gOCBAhLdnfI9NTKYqFoOtRhr5w6rc
ULD1PnBkb+9Ekv9DoLa4xVmNYnFpVhdY7rCe5gYic2DRTa/mnn5PZfKusV7mkktUbrMx28SCSSga
EA3wFppI1XaYIOGW9Xh3E60vbkomvbazmf2I7PIHal/oYarPr+SzraP8YciAx5SxN7caw8bWsIog
/0vpAkBL0rNMIXqHDD7ZDWLi6zyFRaTyEFw00b4lQQgIULS3p6X8aV9ae0zsdnzAaj02h7k55P6h
UQ4A2av82A/HJufUihdym8aneTji9KVKEs7iU6+e7GapKjjP6okqq3MXLFUjWF+rr1jMlprW0hbI
/Nnyz+p6FT6RSeesvADdksSDAv6kvMTSmWrKS6SgR7wM5aWUzlS9ViudqZ6jm0mwkNPwd9YalDM1
EecXnhFv6uHZDM9avVxT/eSvV2YclFDgytSlebfI6f46WbG8qURT3DOCvwifnuInIj7VB0B86m02
yi+lBsfrmNPLLE9dcBLlyeKL+WQgMhYnPvSSfRJrqdlZXmsclk98PyzVDpzXlmrM85hc+Hwt4UDm
OTPPbXKJB7CVpAmf8+QSmefABKuy1B3pom2czbWk+LLkXQ4bpT+rxnnuz+Nak3HWLG7Z5y79VaN1
oqr0TA5Da52QSKuopIulwuI0+Udq8I+pspRfH+36aEUE0kJDOGgcGjkrrpUVhxnov7RP8Btre6Pb
E3gUfUGnQq1bUG9mzcXl13klhFDu1pqray6ypc9uUcuB5/cFTpMVbnMWrgf27O8l6qM890asdpzk
TEvaYtve09iUTzGxVGuFcA0IasOotXjwliJhJsiWGn139okFcAvNDYelMFlL+KwjN4GkJi9ltrs6
303VTiP5dmtqO13bQeL6WU0KcojMZ/hkLinslulWkWcg2yk9oohz4I4G+i0vChFlLhWWvwoJHYWO
vDX2ZnjAh5frsdgNswREVq1gU+TKniqVPcTrpN1H7T4QXkhEL08HVS7Yl9YrFW/ijpp6g+9Sk++m
3Nk0N+CJFEv5oQsSjmrkndHuyDiBghcRDL2jDJ4IT0vbYZv7WV3jUjP3Qp7RrDCTsAfxDIM6tD89
s7Ch+5cXjr2moXPaslBJvtNfVIrZ6xIBdMTA0IHeTLBKyNIGCxpsITxQWrUN0HQq22hgmLkldiBg
KQ3gZzpd5gyApRtnyhz6m5SiO2PjaPpSxloWGzPdSSQnW6sgmheQ2VqkXnWsDZJjQdSW4DM5JONR
teG0BttwpzeWGvm2JX+AxoUzMN5APA0YmtNq7oTI+MDO2dsl0VjbUuzTqbH5VX20paC4CX2jik0l
M8MBAr1RYEetFUB0D5ZiHiSVWzvZtvJS9VqlRCrg1k+cnAzaBIvbUnPlDDRQOKaTQDE45NnQxKIm
2wFKW/IgVGHbadZSmH9ECEicRf9gOxQdGCpaK7AdPPaUthZp4agHW4hTDvxSkhEpNXZ6RDCxM8WO
IGlWbAskT9M207dQWLQJac82LbYRuX3xNvbZMpDDu8kg7SypLhtA9emEPXiDzdr3bEIkCDLkdQ22
c7rVqy2YcBS7Max3ZQvACMisChfO2uqBQzILNa/FdGZqnPw1QXfe0CdwiLFl7qZNDgemlFdw4lfk
BAZZOkvhcV9s7rxkvNzGUtVa+ew0BthypzOcpl2qnckMdaCwKmtNTNtw9kZOa2+jyAHLE2hLKaQL
jtuhYWS1bfNtn2Oq2CIKgTJr6ygTN7W8XBf917RccwsdBInGW8F2PSFadBv3SzXytiJUzViqkPgj
3pZbK3GoiRd0WK4DpTr14HTrdeR1VPlJIDzyUy1Vr0X7KuJFp4llO0CWqJi/CUqLsPVoZyqOrjjC
cpTescC89Y6ssIPCxeoM5VLdWnPs2GILUhIJdK5vU32rT1uSzdt2WxMAzf6N15VX18dltlH2dD8w
E3fyRvSfdAdWCeC7BVwXSH9MA281HS319x1qOZVpBj4XlZqv4uLV5fAJb3j45Nea0w9D5pFxECI4
s2UH4wnbk0bR3iTrHiDD8H12X6k23xkOFq4tp/sB6Zyb9AHbVEhiSNPD6/9fUvwQG8t6E9Zb0r1l
Hf+Ztzl4q7o3JXjT1iIDDPzpSkD9IqVfTP21m79o9autL+XrrxZf+y9UOL2IQxre4+mlSV/S6QWI
raU/U03D4OA5DJ7j4NmenzABGvmTtZZtPYbDUvHwqOn3Jnk09HuhkY4D6LgsMjKXI9N+SiaJqIzC
/09sRvkLuYdejX7vhkQFaVTXxpsUH/Pjn2+l/9KxRXjFGF1gftXpfb3rIsl9A1jTXzpeuXXVS6xc
62VKyZspUqQ+xYDAeZzUV7k0SdRsDeVYVfHXWrBAE/KibQd2SLICWrIhtYlkmSR+mwC/bG0SyvZp
hE4FmnmtasrO8GGcx8WSHlhk8r1LZ7ZiIjlmxijf14cavn2wYE6S6hoKhgk2uSYSii7LjuynaRyN
h5ZTcOrHrySsG0dCw/77EinbfAlznyvloVcH9qEk3GKUCA51K9nPdkduatrXrCFQ07ZgZT2jKbOX
GnX3J29w62Nbg5kJbl5G8KgGGMv9/gYfTdVP5HrmDV7Z3OcWkWZhNdOewE9qFPtM2c+C/clS7Ft+
VgD1V+B1WoqtC8W+xU+XK/sWSre33YXNi9T/2rmgAoysHTsXSicXZ925sHmJk2X/wr4lHH/tW3p/
x76lXevnvoWtS8EBOPK60dPKZdNCpYYXU+U+WLcufvBr07L43yCwRvm0gzUIrckKT+ulkBDA+k7V
Ia+zJ+naAQI7//ldan1sSWj0EheRIAYpgU3m999mQrR2CxqyJBMLBElKS/XUIN09TfatRxEI6q6c
3qJ6Rrhr9W5AGAvkZns+rpeuThmDxMmwqeCzebUdDfiE0Jk1qap/b1VlUwL93Opz0bkWIx6GnpgZ
+Tz8HaYLFuv/Hlofr+va3xSAk531Dwgq/GdUJ8JE4mjXiBzmfke+h01g9THnZcObPKHUfxMAmTdZ
PL6KIP5RNEbszPHkP3WDSoJGNDNtMAb7EEB5YQRt3noVCUwSy/mLmkv6seuXPN46z19kpKBn+4fZ
0B8rKpF8I7P4u99N2Y+x9U89ffiXGmXBStwoczRdkpgtT0QqMt9WfVEatbqLJq//MeRKfkh0FAKJ
AascgV3jlG1WPv/5pYOe9HHLh+QEza3MK8gR9N1rJ9NklAizLzeDopa0o3UaZZZaXDFFdIUzMwIQ
28pk7+ewla9Jtl8rG8lSdTApUzVj+XNU4R7czcNuRHqlLdUPOyF2doIhyLXEjkQvPUGh62q1a09L
paYbrzWEXreWZLBD9igGTcRrD4NnFJ62VjN4iAIxVM6FVwzeWHg9+dvDco0Gry28YPD0wCsRDhaY
Lr204KPiApYZ1goNVx1dpZxgWEJzgpOOzr1JrwY/Xu1qAE1rV0yuWruZ6RqTm5hutFYfeu1adejZ
xVJl6PWDhwukHegH4MlTCw9DcTl4U7EUjZUUf3GxVMxf4UkEntR7WuCJ3lMCD+zXiPgt8Ppg+SIw
XMrXl5qRAlYuFBoDaPy2wMUeu2nsgrunEptA56Umgozy3dDthnDXhZwlPhkLfUSE0FY0uffLprAU
VbwnbaWpleZ9pQJqbpFhy1lCiECctU8K86scKq1HOoD9ZFqxhPBmjp6YMZAkMUSZZyAtPcQV8ptE
Jbqmpn/7DULgsTEBmYQtqWeTNSvXMPgqyBQCCzldyqlvT7R3gnM4czsqCxG+ycPACxQSSlm1Srvx
FTB3vQzxAeqlebWRXh+qpqUvJvrkJbDTH8v/ejppG6ZI1hWxMXFPOSfmThagYnv9oBol0bk0lspM
bo6y+V1ZgNdpaxOTEbAQzOFEbMwUaF8DQ/obs0H7F5PS25BJP8LYmB+LhH9X78rkBnhV+syn+7HV
D0dBcDtiPoskZ52B/FcXyCIeJbU7mV9nYvZeZ0zhoUVnBQowejKgz8rhtKtqMX8pgqikywPYgSjl
Hml4lJBfhLSo0kzNQyU0vRZhA4PXgJDVGz47+bA/G4lEulyr+Z+0rz5adEHnajpOLc77UO5XPdt/
/dwhL2aJQwSBmm6B1psCfTNmTDslraoOYAJhu4zxPo7M/hEpl3CV4oV+oH4nBVL6hGvz0eCHbFsg
3lYxE3Fbfw/gUpJx1pMhkWAc4sdIw7I4m2X0Az2AvTNSLSckG0ptJNrKi1OSTAGAZ2404cdIAVAv
M+lYW7K8u4TAFWt+gNiqwkRrzH1sGhFHr1l8bVP9btei/MQCw3buwyoMYY5VWNaB46ofWsJtkKdN
PmrBZph9udoE8DURjkrT1pYrBZ9mB3yzWKQQg67S8uHSaZw7Q5O45fUPCgPlXpSBkyBacKf0lnmY
e60Cp1WIbZxnOeTWgAbDYmfTlguCsubaRfPf5JgYu6qx2qM20Cxfv+qU4a0YmtY1WzKfCjP+gkR2
2ncFgeNliTAVduOxKnr/2Oo9ABA/HnYmudO0+lMB2pV+3cP6ZS5nzUG2dkimM/upKMRYuEEpyQ4z
DIMMpNI4EVicMxpN6IU0IJ7Xx6YpLrfYhcLtvGCIx8LEZcEszLHDWrnEtg+YdTJJOwq18FaB3N4E
dU8SB+rq2/pYpxbiij1Xav73gZieARIEi0AMuyVHlrOub7PSKjzPbUe7HjIsF7NMHtjSkuoyj04c
W+VdzkhklmUCFOOi4c7WNZcaR/cx1JTqBrec6LuRIPNUSLu2VTpP94v2WdFIA+wLG3eN8Z8op5eS
ziDf6ygZvUHI1gMOTm2bTz0tLEPp4X/C0Ne0BcHbuoHWFmQ/wI+3UhJOWcQOI2IdI5j1p8zXOI/H
jLlSExF/IhH1t1AjSbsjKa9TVdiagr2J2cRv5jBY21Glidwx1Qcbym0yseTnxq6DW65J6qsuvuuG
mb1k8KiDyNe8RG/CwwDy6rB+RSf+11dlVglW37766YmxMqAOVVva+7KcBydvsAi2atsf4S90xw7w
yzEDSk42zCxcokQe4P7F31K8JLtetNN+TthdQYD7gtvunIUxnlq/15gkNj6YIX1KDqSEyNCWoR8T
xlz/JQsGn81kX6YoRqST5e3FZkOyfldN2by1K7BSZiq1DOkUHe+J0SooGvX+IawRcktwSdpgerZk
lBT4y26twMlqmjOBQGZTMNXm+FRw/Oy1YjiA6RsOnHh/faV243DIBW9izq7ccHm2974t57vdKT8k
vdEPSKun+8/H0wZzfCFO63fr4xP9JjtqiTHRZ3RYnHdbkU63CDvMQVG5j08mRgjubHdhWSDPFYbu
gVb5hyToiWqc5ZkEgxRC70O0PBqtj4YE9aQKiq3V0W2RiuBO6F6ZwkBa+Xlp+nmXSwEIs8JoEGYx
hMOuhqpWk3xQRTSMZZY25qIjUdBlb40ulLxr1WfNWcgcg4pB9kQ78HzUL7Ov84sz1XbBhFuHqtqv
33TyP8ArjL08dbriBfqy/R8UosfT6Ws1hdmLlAc7buT2W40triqjYZ9JzKw5UcZBJY6YouL+YX1o
BhxwWi9d9K0abAjNld6H25UiPixw+YYZYL4keQ0E1Yiu/HWxl29tQcJNlej/w955NceNZGn7r0z0
PXrhzcbOXJQBypIUKVHmBiFSbHiPhPv135MlaUYkO8Rv7zciu5oUySogkebkOa8ZAzEtzbFvqm9C
Kq4yMstthynl1pbsnLF1saMpmuvWRPWbuo4eDEljAi3BaztSUK22gV+vervWwOIgqu7GRrTvARis
qEPVNyqW0UneDldE0k8O4oG3jYG9OCKX3SnDE+yAwsEdRYoOYS8HMmyJZFfaKQjyGhyMi9guA48P
3C06vmsmbm5nr0wTEnOaHOeqMa+AZkUUrjSylEYE5bERyzHDaOyw4P6HGMkM/jClkiG/urwAsSaq
nY2FTJnz0VWScoeRqHV2ldY6m6VuHMpq+OBq/XJULAeiLYe4NTyj5ehcDCjdpcJD3Nbv66L42NiA
z+Nez0ifhhzBahM46RQfjaprD2o/VGsTgZsNGnKYkPYhOa/exTkFdwhil0pFCipRSxgoRgM0q2m2
os9xURdQumorgtSB2FyPID54bzSMyFY4m2qaD0aBWVuIDc/VUA/VlWJm0ZVDwVlbY3IuFqXexmSd
/NDrgJqOQ71PHeqhsGecXYyY5GowNQ/T1fbHi8DnawVcA4F7a1lPbtTKnSLud1VRPJpyLqQY0a/6
qi53OAJ315FV4CtNZEEFJQbfEaUPzmQ+weMwPw+mLXBpmOP7JtmHNU9jdp2Zolq+fH9RirBV1lbh
rh3mwD6K6hRb2Vq6P2fo4S1Ve0SpMlys/ApcuLA2plEyKNbWKs2mr14Sx1hUdvFNRALdSxTrUFtj
eAsg46R1yOpqymD5KC1NV5MUop/nZdq4As9ld1H3odOgs+5O41rJzNJHZqrZzE41k8MNjXOWFnut
EDPJzeHJUziMmXWKfK5EWAAeudWMiLpjaoaHKoKMhOjOdkrh92QCIzTNjJI7NN8pJkm2Qxl34R2w
mwc1S50HKyoRDY6wLh48fP2kq4npDu5JR/lz00zYrU2x+qXuvepb15q4tzvxpzwcxDa0YUrmlrHW
QXjwgDG+KAoFUtC/X2o86I5pbakk6lN7a0XG42Kb9Z05mcZeM3DhqjAVCWC0ukeRKA6DWr+dNOCw
VeKAsIXZsyPejFZZl867N07Lr6u1GJCqDjIMOuflV9gLXKhstxe4MsVAta7iVt/RpepGRXvSTSoK
I+JooNy35m9xTvWgDyDKU2LnipCBNp+bNP2CKapYN4N3V3X6FxU++Btx8AU98Dx36xEIo5NnGwY5
mZdwuQXhlNABfrYmSibBr+RXtlUy2EKA2ZzdPkxmGh9HtLh2NqN+OOo6NpCAaDxr6q4RwdvOpAvW
xsBZfoGAu43J5W6yHOe8BPcghBzjYlNrt9EUYJmiokVP0F8UFfZHyWQyU9JvaKChrWCMK8Qkk63a
m99cL0SmdZB5/CaljKHrAL1HdD9y+xRnGoQcD+5248Qk6ut5DfJ72S0wIEgyJFWArk0auDYcr7nT
A4gG81arAz2hAObE5afYy6kdW4xARLfRzdraXfNBC6fHvJ7VHVAB42CGaJqPc4mK7YjIAUS1u9+P
DP11AM8V2iy4hg2ojhj+eQqs0pbeZdcoOJehAhc6+RdUbROYgdGmpERgGS0ofqP5KIayZmFYuivm
nBfERkmVKM+jT8XkaSt/29op+Gh0a/exHTuBihjkTeHNHzQTkqwVaXjVwy+Lr0TexFd13jhvgFPs
V7Vbl0QQ5GvY7DYpUvNFCVArc/TdM6dc15Nmvsd9czH+SjyruEsNbKucMsnOdaLciOqRsDM7XV50
jWM0duLazh7d4abp/8qmEhZSZ52nScM/CU5oSKq+na187436xpF+Scj8QH2Dr+BUibrJjR6rpAXJ
ZiRdLwyiSNc+Y6OmvifPzHECqvHDLG5il2VEy/FEWlCXv0sLHF3I/IGMyPu/YIKMfjfU2raeY/2q
6LDfMdTv2hJG4xJQj+zuhZMk71E6DapqvuuK7NQrQ3WI9WS6x/h7C+vF+VCM2WfFUm6SLhreXzh5
Q/gXXpfdG7kWTbNeHv1cFdKB45iIWoJzflVrcSMzUrBCXGvtFt1rx5DNu7QELW7qwq1sRevPpj8o
vmr6k+LPRbAovoERaY8nomwOB4dsV6DUD6Jhu7hBlu3QTCqyHVxemg5Es92RbcSwO+6g9OwMZ+cu
YK93drp3nF1EtOfswnSvODta7O6SbJ+6Ozb0aZO7RBW70t3V2DmrZGl3Qt0RHzLDaE6HwurO63Zw
hZRu53iByHeeFyiXputBHAbDIBu8J3FpQxzQvMXXbR+0NK3rfUSs5sjvKeQi/LYdmhm/0En1UELt
P8RRVpyWrt5UQ9BcWlkFNPSyG97L9rvLq41a6uLXmZhWcWJhLeua3bd552AZ98aUt17tBiAzUayw
2RLIfGvmC1WsyohmJZo9RCebs6meDWQOVdmc5gw4xmvOoSphMUiGRdoZZEx2afWw6jq/QKysxff8
XLfnBhBMfgDUFp/79jy05xk8THyeWgmMUdBEj8+xeRLilAL2hPMrTjNf57LlCEkSjGABNR/RHJvr
H02tEe05AgWkpYOEAtLm4vAdDUiYYlPfuAACR+pz+R4goIZLugQEdoVsotgBCFRCiQbsRxS8gtrB
9DYoHRbenZrs8mbnTjt72i2WbGO8n2pKknt92quX5jUHx9o7vDYHqznULuxYkKCHDDTepaXiSKNw
kYMvOCn9cYhOfXSya9na6IQiYL2cyktz3RN6Q7YMM2SbirPungZwOcW5L85tcW4A5RTnajyXxTkb
twlOMOM5Gc95gbvEOQbLh7HkcHaHs5KfPaJjxIKZDIl56ghHTlU+vneNkxbD2Di14hSZ8rXHhZ6v
c9k0h8s+Gc5xnI8WPT0fYWcBGh1+IiGBQdLAQwKGBAaJeTF4yCjcg4T8DoYcOX7hnfYTDLn8REL+
Cob8NxKyGwMj/wGGBAlZoEd1QUJmZFabfyMhv4MhQUJqWOHVP8CQ9t+BIdvlAGcZJCRNwZHEkHhI
kJCgo9ILHhJoVBM9A0MuoKbck3VpyYLE21lzTzRBt8+B+tDR63Q5CkvFhTyux7A5fz/HLipFz4IZ
pphDZtEjzwjg9aXwHDLnRY8mXL1uijjDSsjR78rCi1fxVDtHLFzSK9DXzbbL4pq1Z8JhUYe0LKTJ
O+JX5jVQcAODyBojI4NcHv5pE1pPU35degAJUDqJfDKkFiOuyv3Osr3rOcYPq6+iFroLK3Lk4W8N
69k8OsoEoAKPy7NHxr3OQoBwSzT4qoIokDpU1cYulPh+cTwUCeGCvhHXUVF7tVHgKiD1yzAFh8Dj
yp//kmwFoNg2ad9hdDJsvreZuoy9KaPtwhHlU8T5od2G01Zptx1U+hlMs2xO5nuXRhJ5RMt85hzg
h6ZPqdBRfNJWtBBNAKwBS3I1QVIGpQjQFqPNWtBSAdAC/dJSL5hEkEMl1ILSC1w2m0trvcASQcRh
2guQssr0oNADzroSP791S/guAQIHtKgK4jggpkvjAPp1HgeN7S+s/SgiLH7SywaWX7u0JvI5AUTq
NodyTD1A3VZwey8tpD7sooYoW4E9YScbZwYantuWQhaMk5N8RWibhq0rrfK2aFOjPTWkfk8jaYn7
bO3Xqf8eyQDc5wwOSbqvef6cIdoVjFkgsmBqg+HS+pYMSdC2wTjLJuagu7zC3dCsIG2DxQqKOZis
IJvlF8nPFs2QOzBuC4xGNq0J5jRYmgA5DxpCxYPr03oXszV/1vyRarzwq8o3hG/EsqGf1ThbWqpt
Y1q9DcVWqWRLP+IQ23sA4WRr8SLuNxhqo9jQNRtt2FB2py22bCiO08J2myL8h+3vvMUyjTaE2+nS
+hYFSR/pjan1PdPHDUQx/diSDS5NFFG9DeIySKIgZbBcWiOCsgwQThCX1pYB/MOR2FwLZhF4WjCV
gaIFC8NAD0wR4BvqXtqsUzRdOWVA8y5NwaObj2CEXFppA7/zaxsnPB/Y+VUa+SMRQuGnvU9eqUbt
0t4m9jZjlAjZkkuDCOS4G14VyvFAwDgOz1gPyzYNG1OVLcde3N60KE5eGv5eSbtNjK0ybnGayL2t
SH1al1K8lq0ZfUXH89L3dF/3fEf3Vc+fGCSePzBOGBJtIBgbjBY81lgeAkTycR9ipazawLSCdv7R
6jmgIbU0WkHO8GHgzLLFl6ZwrGoCbwp0PMWbQKUamAZzEwyMkRSKeSBcDDh8VloXYp3r2wKimV9W
KDHieiKbGvvoY9IUsQVuEdVbj3M3wySVDZsV4N80pZONVMEbK/YrCCGAdohwpsMiZXCEeIGsSOdi
UtoZFh+SsAcHkZFTHUf4rKsTZgn2xu6b7HT554Ty+PevgJJO3Qq+y+2iV2LtdkT01hjdN10Tngcd
/8gcV9lPpiSh93ZCKcFSzHWsOIBL3LLdTzzq2XBQGM3n27Q1j8sUxVcXVysrFhHZjU2JFtOhi2KS
y13vrixb+exmurgRXlreGblUc1/eKq2/FpBxNUeKZ1PYo7JDlPh8wfbaMMpTxcHHW48TBOQ1tlgj
HAPbsj8k8rvLP+loXaIyRcvMQxwfh+FQmQe3kA372kTfD9IaeO/0ezuXzfF2pdhF+o5CTIZGnyWb
g/NwvHeo4Nf72t77BpFYgtu8bO5ysJfD4h5IP4/5kSby4yCOqiGbF52a5uREp6qRTXinojl1nmx5
eU6mc1qeO5SUaz+azuF4VmzZsvwqubSItNZwFWZXbtbGmJs7Ctpjk44kLMmdDVp3Sn0Mo2MUy5ab
BzEcxuHgFAev4Mi1F3CS0SdNNka+d/s950Pbwy5Dtgrtk0Y28jiuJZvN7cV7ZZKtsvdacijsfUGF
4tKm/Ijp9sANuodRHDWCG0HqTbYa7nBDavdkLie1OaSI9ZyKEiGfEy2ezrSkPCvSp/aNU8LfACxc
dMxQTmLHpmL1ShZbm8sxrHPc58lxgUIclIwgpTCv43BUNkNVG3dTp1SQW1FXIAS6t8FNL26y3IRI
ct5WWIgYEcbmuV53AZnDHglKdDlHlPa3E8zSaxHph9JyuvfkL/v3ncLSZXT9lb2UrFgJgGKopLvK
WaqPbpP7qTCf+ja5r2wveo82Y4v3iMwVhT1pk+SpKobhoQSvONsod0xQpKQ4A7ndqNEesrzbWyaL
Wj/qzU2NCN96GVoFHk9TrBJlKjeZZbbvmaY2cfd4Xzn9BwwkKK/p5IhJfcJzjBsbcTajv1qssl4n
5WJ9dcPqKjbukc7wpKOnODR59E53RydwdM6EojSsm7lQxk2rJR+zsnXOcCiBXrcwfGsFvIVTHWfU
GyA3jOp9G+sHpL9t/AELRJnmCmJfHdtfdAW2UDQb17M6aEcRq9PN5SVtMCqsyXRtXTPE0CJDelC0
5TGeZ/Wua7SP9M94mIeCgmdigaXvtBPoibvJnlVUIzpkY23XXGksXcDpWgmlFcXBGBGyiETS3rV/
DTPivy4yQDeXF2WOwoOxTsdmWYvQXI4kyMyPtX0kAjY/VX1YH2ZrcgF2RskXSjof1brIr/p4ukaS
s2ZJHdWtTkoEF3hUJNShfeeScnwXhWTQwqxBkCQORbxml9TxfNLHqrwqQruCwQGVsTYr+xP5qydN
McrHqZoPmPZEyDRbZ8+FVfH7zeBvTsikXqSGq4p8nA598PkK2DuDYhdWh21CNOvvkh6cTLhALHcR
8PxUqtrjsqDrVSupBdFIUe9SgsccGeQt5hYK/AgvSNw4QrDsHU0rQGVigj6QSDn+56WX30KSpmoP
8z0wwuQurzTni5ZBCq4UXKz7UXjvKIc8jbV7jqwPXn4fzvdOfp9GH+NLa/qPho1gtWzdiHV2UFSf
suqTmn6e08+G9mmYPveX1k6f2c1yFsmxq66coWrvOsu7+X2/IXL+KtYnzAfyCecZQURUt5933Nhg
l2vN0C4HVblu7XjwZ3Wxg8HSxs8u2q14YqOvnA0aGqNTjkCDQw5UGw4ivWlrFz2eFgtxzay2KCmj
StZr6AXNiLjHSfxguF10U6eRvo4AmV13wsHFsUTjuVXRULQs52TrxvTZGg0b1R19VTf0R+yAFcc8
sr+NHOWLh3QMEQcn11QvesxVracQlux6sdE2VTBPyrTuyrR7timjJq6sWmNnhYV22xbh3dKnxkeh
z7tCKdVHzX1wVQeZYneZ8bjmpa+a+VTktoO3ul7sUw2/rjlLPoAnjj940bs+KXJOWPh461m6tqe2
vPYEYOgSg9X1YAtkKix7PKvJVJyosq9NvXjC2nN63xVJE1gZWyP1ompnukp0ozEPV6gsggszoWgj
L3s0RL08Vmb1ZehRnCSt3xPlxWTaRNcFreQWb+KhXgsFvOo6zUvs3dCDF/X8xU7GCvICibQJVDdA
2ksMcnmxNT1dZSMYybeGysuRgowD5DG4NtQlcJ+U6cVfToW8uahHrxVr056a3Rwq9+Yw/hUviGBi
ai/OICIqLPaCzLPHdS0AZvz+Al6rH1ASIdbjEhis7HUvjqURPpOdhszD2khCuAmRdeidBuJg34UI
cUA5KC2S+WlNWNqwcrnOuEkEZ2QUkZrNqEebATNtMCbu1hWfix6eYw7axCTMHqNHdDELdDHn+lYs
xe73V/4qfcdFsyQ5hGcgrpyXKLcYROagwfxfE6QCVbMREUqKcCVc1eKIbXwDrTCfFQGx+vK5//U4
/Xf0VN18T190//ofvn+s6rlNorh/8e2/3leQEYv/kX/z7995/hf/OiePbdVVf/W//a3gqbr6Wjx1
L3/p2Tvz6T+ubvO1//rsm23ZJ/38TjyhEPnUiby/XAX3IX/z//eH/3i6vMv7uX765x+PSGD38t0i
BGP/+PEjadkmlZH+69e3//Ezef3//CNon8qv355e/sHT167/5x+Krf0JHYFyFtgYhATQA/jjH+PT
zx9h/wL+GKq0Lh05eM5l1fbxP//Q9D8t6JUWkAeThRS89x//6Cpx+ZH2J0kUC9AdwheMWjDLPy/t
2RP8zxP9B+bmNxWCXR1v/Hy9tmS9jcWaTc7mlat5gaKFBJDlpdZiHZcyglqKE85usjBLja0dJgVk
1aHhjO3K9iAjpG+cuS4wu/9kyb5/Op6zLmIBGjWolzYfGriPgXgKq2uzgyHFzK9V1JSBq2DEG1E8
MC3Q3/kUuAPGmma4GnHmTLSHX57Xj075tROez6fvV8F5j44Gy8ju9eK4M5eaVSzDlG5mFxXpNgTW
0SJwCJvcSg8lN1+V2hur36Ws9vLOpU6wbTqy7Oa90Eioa81Gi7ZJN/koaX0LopCwukL4SIoKaIv9
IFZWYQ1bKXoMYctw0mnSau1x2NeF2CDDvi7K5KBkAETb3aDcGMNXqwc0kGprVGYwSBzIEnZ+dmfY
MeUPzp5l58su1FF2+X3/ac7zs/P3HuTUzL4vx/orGKhbmn01eX26CQ1cCegxnPAA0x+6HkS5uZNP
NzK6ra4BnrbaLZssZDhvBVoe4aqHVtXWnLz9Sg9XM5DQdhYbmA2B7ggJMgOvPmzcol113LRWlWed
R2NSE3AalJNRyEeAvLAxtuRz5Y3K/6SnqnzLRQlXoQerKg5XgAf9pmm39gQyBJKf0a7M9mHMvDVB
8uW3x5yOg2u5jAC4tHWlik3ozPcSpiuaBpdMbkPp/SJt8WoZ4DmFKydTj/ZsX6WCIhiCqGYifPkI
5c/lBVE3W8nn1xs3VsW3lonpQed33GI2okFfpAfbEpvBKb/Ka13EFLRcozKgm8ZQh/sWS0o60yKp
kHTMvZXB85tmpgJPuk3F7cCUYBiUYNXsDh/1/kF1uPEa4hXXlyS8g5ceVGgUci7L35b9LDsiZahD
HMeOeWXPDaNconHpy4gPc1pyssu6Ee1Kgxpp0X/YBm3lW9vgZGP38qs59ByJDJwRnodzVvIU1Ijf
xnmyKORY5s352jPA0ng3BhTHCu1koyPXw2NmeIKkucIINJA3ODa93wwZiRPWAEaGvHyBMn3kjqRf
Wy4wRkWBcSH7XS1aYP5cLH3cwjPr6zGYeHzt9CA7bUpNuCbmTo+XGy/vN8Ki2MN9qCW3z31eOo1s
2lJfaVb1xny45EdeTm5y/mSRgFuwtMoF55fQRtiqDRMI6LccemqM4TpLm5zM8JAIZ+HS0K24qq+g
U6zoGKAflJqR0efBcBbeoFZ0MM0Hudh1ubaOuaE3Zqz+LPj6MWGBQ0B1hvBss4k8u8I5Q5bZw3QY
BEgDjlzwQDScPXtfYxuYtZt55PmUIV7rDBWeU+29GX79zapryrQCiQeA2ECIn19CPZc14Q2dJC9B
rhBybesWd1PctuGDRalRGDfy8c7Jg5yNP7eFarmBDeHAdJUP0WV+WeOuyi1okPdyGFHWwZ4ZA1i0
1lT02Ps3SjsvDCoufYfbJJKIHrkRcO8v+662+xagLRc+w32P3tlcSuPAwWBZ0u1uG4ftpolQTYQ2
1XbbUD5nVg6NkWgRsrPYycXBYq4uTOMOnNll4Aqs5+mBKN4Zyhg4irGTc3ZhK9ArayfncW2Zq8iw
13Iea2MCeO1zVEzHDIf6qTZg9XVbuXRG0pEA7+Y2o3Z4U7KIvTF4/u7J/doBL/au2IElrwH/464p
erBqyeHdsnLIrUU+SRKUG7kI5pDHJxb0OOs3oxxRxYJG2rBhBXbxxc4oeb5xaX8zrk1GtIyLgYK8
wjktumfYbpR938rlcg6Zgm11WdcMZPmgwEBKjf2tvIzIYPd0zN3vr+Fv9kIuAREqT0f8DHnY5+M6
ikcThwdozHIsyI+Vk12u+YDTDkXHGFfMnWm85UZhXRLUL1YdGcEh2enqqMC/PFAloZfktYsfL0oq
B49FFo+ptTPd0NtpiOCQMQcK5fopnoLcUUHBC18GOxWLtt19H5Ry8bHYjpp5Chxk/BizRp2jyaPd
FJTEFoUSUYtlkLWbsU2rAa06hbVjbyuWBwQMg9pjEMughS3Yo5TksfPJbmhbdiEGRdjw3rI7GJST
6a0Gr/Mt8yGaplPhvTeZ80Y2bjIWblPPznKHk4s5CZpVwzME1rjyzOyQJZCu0+KsECjODaFatHUN
Z1vqLGUMqybTbzhKHjXCB9VajrK/VRfZJS4OAP5B3oJcWh1vDIiuau41oYyhsaPIOTvrBlQpayfS
zleU6Wj2/CkhaMp23bJ+DxhYO5ay5k8dDAlV465l6jroPTnjGChsXHLWy7hFp2Kfl1Mg44BauRVk
MQeIfw2/XnfIJ+rEAnSEvG254hcNJZFKvZGhjjLmW6jegTAjip6fo2ZBG1hZydEqZo7Da698kHGx
zT3EirUzmW0zw10hSKhq9s1s00GNl4HkJbqi/y87JathqWtri425wHJL3qcMQ+RMydmw5T1aHlEN
kZW8avwzLafZ9KRXLluXs+7R5lDDYxmFvgd6QsZV2INeImc65OfTkmGOjIyA0l4ipZptPe8ZZ4wt
ieREB50HIEeGvNiEcFC+kbwSGRjlLlYfxHo274LQ4Gouo1XVlasoupMf0LHOmTOrizLA62Ov53nC
tlhnbBJqNQcy3Kqh9iD1aX5pKDvKpybDznRuVy4i6ibveQlPuBq595EQxe2MmILeQqH+fWKzbDE6
YQMcMFDayh6R1yeDEzJCVKp70tFU3epjPjEYJJiC+EIOATktErBW8v+5ykTjVoaR8uliXnmMzURV
V2aWrjgUrmdlPsKYoszGM5RlQMI0Gf9VCyIUCR9b8DBwdVgel8ba5SpRoz4GkL6g6KYH+SlmXmyb
TiDUWJwTOz9DQ7syxCJDx9NQ4rwltHWTLseaIov8v7xJtA/JrHsrOezlJisjTzkT5DOu9PkWuFog
B7AMBHS8qkECXwamOVAd5ebS9BDjeLGwish4V974jA5FGT/I+2EyywhYDmHZLXLGOqwtDA05iS37
XZFPa8Sqj/3M4A+HQIY99UKgyfYhg7aEROpcIs/3SQaz8pjTc9Nyxc4mD/8A+9MwDu9lPFD3GMJT
q7bGR71zMefjiMMKIKNJwT1oauvLN3VSpKCn9CxPkvJrjAgPrYqnG9TnkhWLmHICtiRvt4Dtj/iD
A0raY51I2b1Q+GexTMFhSmjCgxk9yDOhfN+5ZWkY0vNiim2PmydjWH6ka+pIgXd+a7bY5XVb1yk2
Izyo1s8TIhLqv3INlEuSfFsZZpsxoDlr67osP0SmMo6W1y+DmwbFELdJLr/mZfanHhPCOKzXlh0d
5O/ILpKBL7IUFAchkXDuYMABWVyNrKwFY94mPpL3KM8DcgWQZwH5URHmPPIaCTMnwj4ZN8gfy0kq
P1lujzLMlocPGatntZwq1hoJO0T9NpXNPsGM0PmRwRGGd6kW60p+oHyXn6cIgnH2ql0DCMp2d/J9
5YYgx7U8jF5iy3E5xibxH4Ac2SELsSDyWMiKpecUXKnSfqjYZeRSPjPiNKuR7EqgTLDHzAe5RGVa
9pV4MbYZ2hnSGIRT8vDApkeeIBz7DQe6EeVl/kF2rxyV7FdyDZHnApOpLc85oONVI0aLZDrK5yOX
5ZBekp076CALwvkmtvvbrN0Xdu7LfqdOQt0c4hHDUo2Zm5w4Zccq8zVFjhWMrpVencALlAmARUJD
Y0mh6E+gyE1CNRRUcRvDiK1n9ZSD5nIC4qHJ5y8fXueAUvi+ClNYOMsFQT4c3Jc3MiaUh1uRZYcJ
rTS5vsmukL8jO1leSr4Mwfqs8tTlKVru9Zrg2DNwBHKRN2JqeZzmGJYOegt7YRpgz3PAe/Qcz1V+
gjwupSy3bpth1EGf9I8Ys61TQHU5/8mhfAmc/i+9+EZ6EW3QXyJMmb58ll9ct9XXPnmWX7z8xfcE
o+b9aeq2Z3no4JqWBarzZ35RM/404WaSKcZw3f3uO/8jvWjapBddhJQp6tpAQKVU44/0oqn/iV0P
watKVsqVVZz/VXpRnoX+E5NyOiKriGcZH2ZqjmW/RBIMkTMt8LNC7DiKLUt0vk7dqvarJalWKU45
a6+uiz0CyjbbOPmtzB3rwxIO2S7tk09eraKJowORw7/qXRV72lvWSa+uj4OCTZmTAgCHcmi4z4P1
oRJQ1VQ0YcMZwaZ5DsDpzhwQoscstMW6S8uQbBWmWSF23FuRxw+5juag0ewHQq+NWei7Kk3eDfZb
B/TnZyw6jgvzQFeTNUbWinz/8wujvIwhhIJp4QjfdF315kaf2KXUdMESxNlXInfAU2jLmh5+WBbB
RoGVEAD9BC9efNlcB2UhhLK/5PDyuz6v12E0vMH+1shdP3+60AZUsI0MJMj23kvIPXdAvW5yWUIj
qAyCstJRuR1ttBfc2AS4ZqxBeNr9MQOkPehNDo4qj/wSUUO4AO4bWZdXmtB0GQ6/eB8yHVTqSS8S
Ck414sCG+fLKbB6gkHwzYsd4J4z8mo7ONxHRZhBKp3QldyvWSqxXVCVMSLnlm7z+gN1hfMCrbNmI
ejA37lv8BBL6r3vLxALLsExmKsLFLw6GoY7tlVra0do0I2BhFcSrJQ7TdbIoqJUjZlTucST+0Ino
Q2xRQVawId4ia3FNtsG8FZMS7RvPjOm67Ns0AouIsvDKTtVPaVRkG6u3W64a8JwDZgOnEILbOCkU
qltlfJgSDYbehO9abWrtrnLDbKMrKSAJMcNd6Sz13bR5An6kE6d0y6ZIRbKd0DbYE91DC3KcDoD4
EGh55WwWw8hvxqnUVhkOqkXjTGfhKDeyCrI3nMzdUdmrVyGqQ54FMK6cHaQ32yX05xnijuEmx9Ca
tCPjfhcNIjsCRjfQ1UGiGydfVCwiJfTFVOvXcwqlOV/wbZrijRElzQrgR7/NOrELRVGiVi5RV3V1
KBwLuuygtFc1v3oQRrVOkVBGdsPM9l0Et0JrxAzNueDUYOgne+C0Js2IUe0s/MTEdlDJavLoYHK8
TL3XcrXawG1AU613Uu5ab/elPXfraPQOeGGCIAV1cNDd+gHrIcrY5vzk5g6aeZRr/YgQmJMAImBY
K93HVnXKMJ0+OiJ/y2/2lY4BY57lH4cOykXy1C+XkV8yje0k0pjcd4QaNnqjQ3vKrd7k1OgcqO8t
ADdTlCjGXAevMwErDKdv1YhidjaMb5kxvahoXFYs5AEc3USfX6W9KKe6mLoWkUvVIgafr7Jnccby
UP8DDjpqKFpgNheiFOCLcSFrFIf3ED5Nwqgq3mh2RizpLToKeKO5MeZ6upqrzy4KW4cilxBb4fyl
UHLFxKgH+0mGoajS982Cvtw4Uvx2iIDVuQEWOBLrWqlxl9gwZJWxfUPwgDn5ehZbVPIM8n7A3VB2
ft7jZRULN1NqhTz8Rxt4QGAIw13Z7nJ2phzrqNSABLh8lqTdneOwEmuYS2+Ag8fbkYnwOdWsRxEW
GDEoE/lfRT30Ik92y1zG1zyuddeJdjcWOQJ41Vjd88gfYaF20BBSlDjDGbMR6tMZ8J24G8BTJMAH
lWNjTtXnb2h+MVeH6LjkVnQ/Te47ix9j9pN/cp34XUJCArUTyhBRnP81u9m8moUB2KqezzZ8mnZB
zyTOtQ0h3wo9olXXm5BwQPxt4W1SreHoBujo0KRoyqVL/bmiiLMFBQW4OkMKENtVhGym4UGbEsjz
yx0flR2qucm3qJxKkSfLwvM+FThx1fHBRG0TnT63g0Vsn+oh0s/q3M77FOX+dBgeU62MDuwaKO+x
em30cCRwsKDqqQYhfaN3R1c07526bd+H3gACDpIchAq1jJ0d5U5of8s0rpJoOKRU5sOo10i/xQPe
NS3MZOfG7KV33dKIrWRt3o964mzs3LyplRFHj0LXP2SEHRsHqmdmo7tTC6Ln1oSJbBqzugqrqfaL
BInFMBfuOmuwuWzG8HPOmcMCdo12MAJJXrVFzRKTIjBPPfmi/TyN+165U2pruO7b5SGn1/1c9a6T
hlRlCUclXOpHV4zKB3RqjvoCExFj9I8jg2llww7CfQ5RUMkJZ2J/6Evt2lV7gGGhec5qUN6w0RPf
67mraLAhv7C3FJ3aQaOqyyBzAXxtMaYNkZ/kxFw1OFGzsOPYl341axjV7VRzYhWFtkqsxmHJBEwz
xt88u+g+TJVxW7GzrcrQjY6TClBEK5rppo2G8OBN7zrZaW5jfQTR8zGyOrIHvKPeOk95qHYYvfTN
KiQjf9aq7mbSxmrtZksV6PVClwLFQzOL84YYyeeNE+SATKFfIySjEc5CDE4dn4z/R9mZLLeNbFv0
ixCBvpkCICWS6iWrmyBky04AiUTff/1b0J2UZYcVb1KDqgqbJBKZJ8/Ze23irFKp6SRMZHporvAj
bC/hjEuPvJd0FZa9RY0RjqkgF8Cbfgnd3KlF5y9RngpJMfwJicAME3rYoTb7TYiuURzFRAOBTF6a
oVGRH5aJyjQXc3W0Rx/EYp+h1GdIDxGWhtZYKBXDr2jxCNF2gwPHZUm07X3KF+anNe7GtgloLaYu
2iE0GT58S3Rj3lnTNr9klx5QPoG3q8Y7I4DbrHn+QdIyvhnLxA6DHNQsvdQ8TNxs/OnYV06SXpdq
7t/+c4v4y9T7b2eHw3hEdyjMdc7mz/UI2cjlYvZaKFxMrcQnREIFdRhU2Y2JyeSby/dqPfdB5n0S
ZwstXeJz18hP6+z/N1H4ODtcSjLyiKFJ/5lgOraBUbENaeHU6daeqzF1bzo7YWukLy1xaHFbOxhh
kgCR+1hWkemRE4qEkLgsXKb1yiiCIWFrgBeCEcPMzXpN8mX8osL8I9CD05Z7jEXWc8Bd5o/T1iEi
PJsspYW9GojS5J2IhDmm3AemfJfGpWtdbsll174KtINOWkC01N9Mu12flTAfoJhQRbT9zwoWNApS
Y3jxiWsLi8wezxsnuM+nejn8+yF/FAC/XcC2j4x8EFvsVhd7nx5yi2m2J7td4zBuh0M2dBS8qznH
7cBwSUFHiG27IdhAd+GbiLce0bNqOF5tXDK6qN6SHCSJZnUjoZne9ceFzGUt4m92TSou2wo1le3N
DefidVob83N8k+5EMItfXvZ20+JI+2q5/PU5uJtYxYMaT3zNp6pHueARMhu6TaX7U1zPyXw+FOZl
DlR9F0yMqGed0tkzcwJ53ZTGiY/ZqDF+1l3JcIQyQuPPpmVCj4XI6gFfbfMmRllFTWJYOIzm9AJ4
wvd/P4q/vW9UatisiTFCbfZZb+Y6advNDagku568qKgYbQdLf2mj7DC9JU4Xm90O4lXcCYxiRmod
ePPLsPFF8YVM8yPD5dOq4GapIzCic0C+5Kdr71yU2gLsQ0TmUOhnpFT7oebjciURc1yZNYwLd8mh
p8E9+TNd9XKqb7KWYQHXSovMECcu6Z7d653/g2Ozf8iC+WktAPmUZpvfp05z12HLqw1A0lXGi+mY
/Y780e7Qw7nLs2SlLzqnoQx0kjUaSXZMj3keEHU1wA9pfbs4J+8mrIOpf5tTEB1ZI+yrUpPmYfLX
X4UUwOTgRrgG/clBYNt0UVW7BUOgoL/pMn0MxaDVoEaH5DjMY1zVQ3sUK//nZI/IYGdl7tO+ID2h
iFRfVCeh6h9Tw57eycq57eYL2ehDVAW1/OaJ4FBY80NL8+ViDsg4NKzlrTbrr26w1iZ5/PRYiFVg
eAnEjgXymYCgprqyzG7V6B5yoBKxGg6z0Z3UKHtGMi70gEq7ELXd71oPo0pWTr+gS+IOI4inMFeU
G5oVr4NTnSbL3HUc8Jw7QIEdtTNdztjEfvGG+RoJK5coF/h0b1UVmQQ9K19RF/QlsIQGiC5d/9Na
z0yZey8eZV1eDjKp2YC1L3Z+6y8thG1QGuC0122fFfl7OZ20IAQyHderNyJGF7lNcIfQb1CR3Lbc
NciP0quo31IaRhR2u9lmslWlrryUVLYVZ0Eok7wEYm0kx9ykUhxfBeP1e5mCHF17Mywr60pTjdhV
gFQouIEH5XNFFTgyGRrnirEiHdnd5JTpodt8226pP2ljiYV/euyE2Xwxoja3d+v3h/zRWeOWhD80
YGv+/RsHeqIN1cAwLyANLijP+34glA8IWUiL78ZBfvviJJHe68CK4Q8R++5hmOYiWbms7GRfV3mP
4IuOTwByFEGAox2bNE1iP19I3OvMx5EfUetLc68ZJdWy1v6aC996geP47x3N+ctXYZyu+97GpKX/
8+kuFHi1JvNq0kLoM0AIpdWdt6q9I0SZ6ME6u2nVz9Kvx0M+ksrir6ULtIVX0GYM/SjMnENofWkM
BDAplodTppluPElzxFVjpacgzR408pn2RLIlx6mDpAaLZr5ZRuo0b8GzKQd9OnPQzNNFhG7upM2u
Uol+s1BOXJo4A81p9Qizt8xwIjojMuvWuO5tQWwSRAVfDd9AmSSIwPd1m90LC9pRBd1oapMpLunz
7XqywhJ8reFQCRGtun/Q2uIi0Avgb5vUYYXLIZGVUSaN+lc3zT9bk/bWPEXhiSLR+2j5/vdqb9qz
IceFdVK0g0L3FEyANHPSSS35wrEgs0Bct6J5DOrJZDDWx2IYxofJJdUso75w7FI72Un6WLZtcKwN
bSEDPD8ji8I+5iqH0doLZ0/VFeyLEph4UE7X0iMluU8IIP73QvnL0WdvOuVtvVNAGR8L6T9tCj9N
ZdFkM4lUKyD7zKCAF/W2eB13CG0acxpoQKBnpqTWGEWk4cni6XX31sKO9MWH2fqAn15AQLAsWHom
Htf4bUv6z4dRS6ubbcOqXYBS3jZ+uscsEBV1R4y2Jmg2bMhW07zqHRqZdZLGKVX8WaH9VIEYvmhA
b0LePz8MLxBOK0OnFb+tgv98mEFbR0hTKfXudmdYujznDBU6kDy25xJ2ETEpAWO4dFOHzS56CFA1
45b965brvW5sN1wNmDKak6Oaaaw6KcMoPTdUqM8w1+pGZ9dzu7eyw6CqgQDfaXC7csml/Yvf9Q+U
zEdkho4Q3qfZj/jtUwfIxQ6jpoFmOjwdpvtFVcGTSR7tbiZQJFc3ZBDDma/wbkM8iugYLFiG0VJi
EfJD3SizGzm/e3m8GkPzappMxnNhcEZ18P4xWTKfrXa9vCvlQ7nFiel6JSkTSIRfjOHmJ95OIpCT
7rmoU/y5k61YWUIdRuLQ7kyXnybILXE19+0YVrPTny8LsGvad2xcpvvN2SLR4DMXGDjuE41FuDrd
yOQ2wB8/1P5F2awvoyQxNenryxUGkr95aLzUuF9EtWvhs9x7CbHtVDitbpf42ObxYm49J/ZWLrmz
vRCzZXL/pL3qr91FmXIrHdJ10/jpL5o3bdKS7ML0Wn3fOA5dGO0ABlIi/NDVGSbs+zSvb4KA+CW0
Vcglq9qLbB2ueU5XR+DLRaFLomHP/dwtB3O/ehJ/urZkMeYqms70KZ2mr1CZ0fq2m9W/yjpwRpBA
yFCYKZHNdVCv2gZmLG3/kPRVfuizd+YKRBP11XRNLb6ntR0mZmO/up6ifSTVtCeN2yQOudV3mu03
NyWAclTLrROPaQ2Ik+MUB53+0sm5QkvYfBv03jlljC6UByC6Uw0hkvTJZmeuvrj9/BEHsK1IxFhE
RFseSYyf0aqe8t2pW3i7PGNeQ78jbkFrB+eElN2KB+mFeUDHJTT8274DLkNW+kO9av4xcQhhlA0U
08bXH2w4mXGRWNleF/rB9ujGMB9/n2B6EhZFXptptS2dsx65ch71U7C8ZiSnpIZu3gmp0/eoFlz8
un0mCpTGUlfBKaOBHEFmXM+aAtp0Pc+/RNnnt0ZjwOscIH0qkhS9NDnYMytDh82OpsmPirHE6zPj
CfXMo9fb2mVBN+Fa2EQlu/CVpdDL767V0vrFOgVBuL7pgepFZuqNF1mPS0UbNe0cCQuEleZpqIL2
0nFrsTO8ctzVmXhYV9u6a4ARcmL3RzvttJe5mYPIyXCKtxPnCBlucImzMtjlmSefl/SFpBz86BiM
XCNB8ZG4xKb2mAqSJChOs7PeJr4yLiw64f/ec/665Tg6tSNGCcPQP9sX2B/zsjMBPlv1AhDSolsj
RBawwTDgGMZtYXfeS5Pm9IjTUzYW2vXS1VaUVDDjVOE050bhQHld8ECOtEHMynNuuDitYW45037K
NGh+Bewei11z7+QnOf00Z7D02qB/lbz5l9ay7frcZ/FLsnD9D1Dwf86CVmnzqJgGgdkpsl3e54h6
+qcyr557GwHfbOXr9hQIRWnajGYfL9sKjhAJafK6WFp662wWcU+DrCxVdzIDr7omfxIHoXmAJ7K8
jlBZd5pTvAljhBTRr3JnzjUqlyGNtWzmUtqWL2NvfTepRtGJ4dFeMzyWg/esiXI8lD57y0zfOplk
eWeNJJsqB15T0lXcMVaHmApEN3DKUd/O1jnNdVg4K2nJwdDGHIGHdvGAWXTFtPv3OviDRcWlifeb
ri40KtcjHfz3YzRLab92OeNSh55GNE3dZd45L0JbJUnJ8oEhyvF/zExtS7zKbvtd1k0P9jC/SoB8
O2UEXyL3/iwz+EgMbrnOYaCGKvD7R0pH0I/W2AskZelju4yPac2goJ0mmp6ZBiqOQDoxSTKNgwkS
pJbSDQ1GAmuKmg82uV+UPR+y5N/LHgem3jbcp89GsfHpdB4TzRGZLGiaGPR7+cAdGajl9Choncpn
kP5bjjlGN77NEK15GqsNsNnlfGhZwkXXkvRH0XEF633Y89pShVq23s00PG9b0sdXicjO5PxrFBJB
kSjulK1P7aFZ9I3XMCthpY1lZ+zdmRuBmVi71Nfi3Clve7O9LUipu5yW6f7fC8PavtUf35qenbtx
eBw8Pr8/hd7VvWX0uV86jMCzZtqIzf4hcBGp9QFmAC74XbTAh6QtZstYg2d+Xabr3TBUTHjq+lBJ
+dCDf7sqhA1CldbWoZHZghAVkfm4UmAMzitOqXj0e/uRtn2yl6lDGp9B9pc92BGJrePu4+tZ8/NI
+fTFIfdHIu629plFIdeg5bndxH7/iowzyqwqUJy3ifeqe3TVF3e6nteWi8DWKl9WcKqArkOn4bhv
1/onVrTqf+83kG0jhGeb8zGHYTe660HLd85QZdG/H8Qfbks+JWYIT8dSve1v5qequ2sbALUjLafC
Gb/RgThLdZgJ0lxhwBahFJ6M9Cyjw8ibWJq+Hg7L/ACG4tHYBsPcv860Cqu0zKc5mqTd467J593g
3eaVh1TKNweCOrVnDrQvwsc/mdS25rTHvrINNredGcHD77+vLrwVWz4v8kJU6cHbQjVyUmRA6GQF
Wt+pvFYbtXZVdriJLXjr7R2OC+Qi1RF4rvXFi/xHjurH5/HxltCzx0L2ERHzn2NCZYWDbZ0CdQiI
j1Sc4Hs54c1DGhGvcjYutBSVwKR5DwVhktQj5mtGQOTZx33gY3gNpLKeiSv76AH9+zn/5aqHmZdw
5k0TYjPm/WSmMzR7UiVEgjCYEuMi1ecwKLwmYjT8ktBMOONKm8SjQrZN4VMdwAQ14tuiOw///hwf
aorfX3yw+rTo6SlxWaMC/P2poenNnaniMLWG5iVZg2INOxTBy9Su55qC2mN2Bp1fx1dxNhLuTjhy
GaYNV+0JMXGYYZsh5au/m4xt5MMN/axOINisNQEtQCJpeTgB3uRmCAVjrzPdIMwpp9QnwpIjNUSr
RR5J47Qx2gq1G5rpSdM0msvkdeLFti5qX1QnvfPgCqtu3a8qCA6lsu9HU94uW+VuEO1T4tOJfcuv
Iy0Z6NGW9YOfODo9IK/f5UnXh0HiuHGjQQlVnaUdx2Q19//+Jf+i8uGXxKFDKDgyH/+zxgAlSZKl
iuGMW5blwX9MPHM+ktDQdrRLabNWsd1aUWaVR33SbfgQ1c0HzqHp0uSUEIL9xQvwl6JvM9ZDVqNG
1tnSzd8fbQUMOKgxWRPwd0d4sY+o+92qtOtsJI7UKYNwKibttFZp1LY9Z01WXmTVAk6G6sjPycLK
huWE5iMCtr0buvk+m/MwHczkVlXrGXBEiIbbbdxX2RD6ZtchWpNf7Icfacef1ifNkIAuII0IXpdP
LXhVEc016SDV53xkcCpjZjEzMyW4T3bLyMQzkYkXQtahpm8Hj1xIjilaFee6xVXYhDVO4+Suztx3
0ZTTgQuouLVW1O5QqE95CyTK43KJMqFITnOpQMCNc3suNfem5UCQA6rOfjHP3YqAWs/qO7QwdyVh
QbcLiSKRnWsXls8hvWhe+i3T6jKyiurNDnSFYaHubjd4SGSZozhzUlfFepF+RWT6AIj+/hOx4HDs
mKCINr3Fp1c4z2ZjydsaJAiYmMNHdENvGNlJd4xuCRWetD0F03aXUvfr4jINnGxqjZkA0aZHiZvO
6JEwN3ZefSfKLkBpnxW7Zm3nyCq7KDDf/LGw4cFNbtwv/i/aUsZBL/zvVumbR6QG+q2eUxmkmUWO
ohxehhohORT5HEam4e6TbmsqZDO6hcIzgepB7Lf7y9nrToix1HkqR3VKMqVOo764NNqxGGetMu9G
l78xp7913efr40oz5swTHRmO/vLe2evZAOCp6yx3L1ojtuyFfCpCnWLX6F0Y5/2L7Df0rgdTyiTW
gun2yTD7xxp2Wi3dkMuSFuaRFsxHq3HrWy8jksIXj6vp2CBqfIsZP7KkrKx2gSuJdUzR8RdUQlZO
1IBNDp42nOhDI9nzm/Pay9ujKZ/F+j1vt3Z71Vb7oAz0i//9I7DiL/ab7Tz99NgpFkyDI5d6Bh3q
7683AhlTNiDsIwSfFdA1GshYRc+82YTqdK6Dg/IS/24gYjPBtHDF5JpMIZNa1bkUmT1f8AIHsaS1
GM1r9YLMThEj7P/44lNum8ynT7mRqvnNwEGhfvx0zqUdu2E38EuXZEbgdpu/iQU1UDP4Dow6QbRe
xvwXaIwKCxqI8Efru7lOtKgvGQH++8Nsv8jnz4K21kRm6wAZ+PyLuY1dQHNVgpuFtuULw30rv9h0
jT+HU7yF+nakbo1cmAGfdt3GL+SWJZRG/qqT9c3FkrhYZJ4XTVbNIX0LfAslsQ5W5Yg4G1zWNE0S
fYSqlRXYC4yk+BWMTXIhAbZftJLaWpkF1oGmqMO0rE18ZAaOsYBID4tVfiHORsqcC3eZ3+uMmVSP
CZtNqkZbaCUmncRp+cHOnUE8qun+Tzi0u7qZwrKYgpMuBnZOtx7PoBRx28tp4A/6OjwuSxdTVllH
c7zvEjlcLHOf7b2ym8Jpsl4nmxuKgZNdL7MVFFzx5lr014KWD5DZfRolErcUi80uOmC0S07MqvtI
fN0a1qo+mitiy6ZJiCMVA6EV03er0Y3zsgAFhDzNdnL7ci56YmcR6bAXJDuHMt2aVXqkTBInK31I
1w4REaKpuAjMx85jdaWJ8uLM6aGOafqdU9CpVK247EvubHnaw+VaTHVTBOtt09qXyCHERdkulzhs
MywNsthXDR+8cDCiDsi6RulfjiUQL3+x5a6VTBerUbL1ZVV6J9wjM0iIuNlprIPsalS06LUxuddm
XWGdyq9HNE+HKum0S09ye2h0vDG2tI1TBnN6Rx+B7ANBHArhRX1wwUvhErtTXjL+M07eRH7dVGLH
MIvmmGq1fjIb3wxti3ReGmrO0aJoOrbsXcK3sRuajuA5Tuqr1/ePxGA61KZlEf/Es95AG580BPOI
+2fwRBq5rv32gTyH2frcep514IpVh8YPiH3LccyldZYwoYwKr9QuiqWr4kauPC4cYIAatoSTXFs2
bR93QtObmd7LYkfq3QUD4vx8QvACu47Qman33cj2yx9djSiQG6LfjxrnrItZp249kkf6q1TWHVS6
/OSuJPuNEkE34X76q9ErGHmFp87t3rzKvEw/N+f2akqC9lYLnPUMDHhpOpCQrf6SmNxhy0bQnUoc
U/WT4aFc8b/UCLn0nLl37RgEFR48P02O9hadlEq2UE400gJLzbzO88a6noMcfmZ/lbf6EmbAZa8M
r62uVrP+LkoMx3QJEUHNzUE6zS2k/Te9m5czQQpfnhe82g5JVYUBeJkDLWwmwmTrhctfEqBwFIfc
oXAuZwd1IgIo4hTjjm+YjHSYzW5r2zVShgUKpVgG63ieGaKg4U0whEn7saVYcuohCgSssKWnBY64
St+trT0x6K8dRB/OSJY7QRF+hdjYmsu9omigSTjFTh1QD7VucpgYJaeN4ZxqLo8nko4EsstTMbkK
CYgouAyI8ou7OoCWPxoSHsjtzW+wsUY4ij+dblt0yUIAYwaTCitS3h6MwYnbynjqTDXuh86L3HX5
kXZomny9nrcZhtxlGXcVW3mPyJjXyOoyTvlgOFgTBDSNnEprTb+b4O6iOjN+eNbIb6eJtyqRjNhq
1niVEofcaetOVozE21SLA7PS8fI0JDEl91Rw72Uy36aJ+FaXiMTX4YaDDAp6cdtN47yrE0x87bru
cit9cuEGRckLDSsJFLpBuOvQ1AlY+oyj+jAhyFxbeApiJl5ksat9XRg98Yrae9dtcTYrm4aL1KuY
CjR9JXO4XNf2uGCxxMktGHDELus6t5SGYZKBUOzU/eTh3QJXZIa9uzIs0yR+1ocqCX6aRCuEEnLK
Jg+rw9x1fnhLGi69m5Nuk1E42yC1rYab8mp9t+p4YFWGo87Pg2SgaVBMMC1zwqzDc1JX97Mad1pB
wKXhJdBr52z7LfW3uicyeehMEWppf/IfMmRi+9JBYzaskgDeinya1RqjuU4pwhKcLK2Pd4U2XmrZ
L52q485o5oPD79gbhEDPVZfTfNVflwL2Lv7eUG9A4jbOfcviIOoZLDr5CxEArx3yLXSBTG5K5qK7
3Kl0NIjO2bD55DYTYSlMEKKyDPVcvKJphAauXWo+2Uh2zY+DdoaAXTQuKAGwDSIpGBd6jYXIIwvP
wFQyk1g58mOj1p7ZgV4WBeXKbgvShcgvBbjYhXLxuC6RqJ277jVT86vcroCz5miJNYI68qyg0ZpZ
Ldy69Do1tTcm0ycSK+Mh5Y/hGtSFTj3HvVYlUeChQB+7dI21zds7HFRH1Vqrwd+NongRo3e/1gAw
muy7lpo3xQL0FTvdTxn8sjt5yyJ5CXy+bWKQzkbVnCtphL1nfUs6oAhKAZ/TRPM+dQHAerY7N03j
fMRcZLkB4t7iCaffeU5yEDersdiVVW1Gg3vj9/mbkWsA2fmqcL5MrvjjTzcfsfhxCXAF/8YoLq08
qCImaDIsLVqemZC/prbiB7bLb/jVO09cmjn/dVgaP4JGkMdpKq6Fkb8Fa3WfJUCfvZHhCpFxZ1bH
cuCXH3FZ387Z5oOkZCH4h/dFzskxmakXDSB7SA2sd7N29v7cnobeJAg8M2EpTLDZjCo/pR1RUHr7
mq7lxdozzfaK5EZazh25G9wb/JPUm4rplUHTtnPkXqM9G672ucgJjDNMWqCNWlP2TY3Al2I99ybn
+8oQnfp1YLTnMasLCLCpr1f2xG0oVhBbTtOwTF7WBh+LvlYI1coexaZCsFFlrzP0n3TJHj5eV55g
ums8gobSHCuV61wkKW8SMdW8ytn4K0iGcPBafvEecyJcB+qD5M5s+gdenisWodh5XY2WB2IwkDpB
sDcPQyvaa9H0bzV60bidf25Q0HAwqNZw1fxYgZeyrLP6pur9d8fCDr0QTLITRHK4lsLDSgouuwlZ
oQ6JGc3MY1F3LqpN+tbBG4muIuD7OFRqUYrjI5S3zjLoUHIKsrX0X7ImlbrOiheV8tfO2bqHcoGO
VpIVLYLsbJT5LinlraWT8wTukxxAn2CZdf3ZDauISdPzuT2SKHyYpc2XSeY3sJe8w2b15LnqNKv2
bWZEF2bWk6F1b0PnQwQMTArG8V3U7FiduVyV7FZFhXIxkTxo7GyQsuyfTg2nQRujslBsmELe67Vx
9Mr0PijEfeNbdlR07PI+saN5HhCbrdXvIBTvlNc9loS8jz5c12alpkXXfGHq2UWzZXDrHr96vtJB
SQL+ekN7bGrLQT1Je7/2tVuz9s6Xie2WJE0VX9aVxsLVfczda+SaxEFmgFlCl+ZpOKBvsxE88kjB
T+SShJaV7lqB1sZgoq8x9MJrTJGU9HGlKiAJih1+7wUz4+dKMJQj+ZfToTojcuvWlTdaNeEt1EqG
12txX3fazUqkKwjIpIk151obHBm3emrjMCy/p/lShvQMg3hpvV3lzz9q2Z6jTseRMaY47gcWm5E3
N5rf/mp9lqxuqZ1hjwiJxBHeYh5rCys196b7RPYPLRt+OCY1epuaEW1Pm522yo8s8E54qPazS67U
6mgFUNCneggCmKFo+9JBg/jfM5FYrPuyNJ+xeFlxgt0iKpvpVNuSw6XaL1D7wQ+wZlq3ioQvEhJr
rAkvL8Ijfw521rivTdGAweHrpZ5wwwU1mBx5WKIRWdTZT1rb0a8z5buaZ4T0GZspPI1JHzEGbeb5
j9jAj3/wd5ldYe3WlRJlU6SaAaJ0gzXAU3qgkv7h+o2M3IU/WBgLnv20CKnSf4y1wCo5EehB8Nwm
j19QQqygBrYemhoAQRvDDkwFCdpV8IsO0nHSk4fUZzH1qJEcjb2g0HmoZe9fEf51Ma1tPBN5Vqr0
2kv0l1aHne14Hbr90Xmhf0XnFNAL/TXgSW39xPzh2VhwBGEWgeWg+TXvEoj64a0q0zyaiSgIg6Wb
Yo4unPUVVQ4dG6m7zD4DGrpVUFw7ZsN6NkQZ+T7xR7QS+37dYtryO7vgCWdPhaI/lzz6Sn9tt9h4
A94Lf4j5kvB2++DDY+nXbzatGK1qUUFj2gBy8lwlqM70xTgW9lyHzaqiTrGr1j2OmKGxnnq1vIK/
zQCGiuepFQ/LwuFvlzCAB15sPTE7zrmZx0X3ZTJ0mKduSgh3Lmhq2SJcPU3tuEvQR1LnSblg+mqj
clh/uRLEy2CSAlhzaXTBleduTuCgi5luNZvTLCeCmRwMeF02XGv1RjmekWFRDqFC5e3O14IKjRJh
sYL3tm5e9AD8RZLcdD5+oGJNuTw74jofKqo58Ie7vrhTY5vsuEq8FzqTd0wTI+l7nHKNOnkQUMgQ
0O/lYGGmad/WiXOyKKpnzW5ZG50OQz3zv9U9vi5eP6xK05s/Ed0FaaLcW8yZJ6QZUhZx5hIDK+67
nmFbtagwnaY0FjbjXMa9kMWo4QiAve9RgERq+Alxb7wag/TdBNLa8f4lhn2mk44bsgSe3KRhb3Ow
fWgsYcnE30j1FvybcaZYpGh0Cj9cFDor1mlmBE8i0MLBGYnrWHiGXGcf6VZelkXwNgRoMZTS/XiF
dBwGdXvoA1w4jVm8TQH6K4NvPKqcqgrVHvMQh4XDIWHm0N3g83Zc0eskp7snTRoPSRp6+h61Nh3c
FQCEMbtgcRRkjzbLD8ParnAt8jujK148izPUX7SHEoJ02pRtnFFVho7wBGPZBYxa/S4ICkCPJu+M
0Zx3wfrDbppfFkFWe0t1EQRsXEbErvEqC+C5gxWVOuOMtezKaJpn9vZwdZc6DuzFiaceXoBRE/U6
T1a7L2ngwBNgR2NDD2mk0Get7FeFQDVlWHQ0fcIPk6zNol4vwReKITKWgA6AcSubmpw1RiU713GO
He3onZgKi1BtwpdsBa+DiQrxkxbNaFNPCYyyzJAoZaJz51+G3hTcc9x9i20o5tLYQ6F4Je4XIt7C
jVJbxr0aERzhg8lRhfxoRJpeN3Xj4wyYVtSbaPxmWcaNSxRrj+2lSVswfc14qkwTJLs/XS7zd0bF
Yk8uJeOgNtgbcHHPtdmLA0LrDo4UIBoQzZuLQyOpwb7j2u1zshZFiEmhirp1OTdWEBMfAtfEvGUu
/hS43OaSIiekXIgrI9cf6aodXYO08UGsNHI8+EJ++rzk6qi3NCNMFl1WBClRRvKHIj4WEwNXA37p
cNB/TIlXkydQ2nuIYQ/lnL33pEdybwsubOD2TtZd1LNLxV7qoNBJOZnW+p2b0HUtzY59pkVlPhMi
rbX9M/9jGSop7XAoHpJC6GGHoS1yG1ZEhbFtSZrnWSWEVvfOrStSEVqtloe2V1/2okM9xqP2oMBI
L7jXhmAKZ4MNonFPaYqbfpg66pEFFZhJJ3FQw8b+oSMvekZyCzsWd2iKeHbRVe/eMVeCO6Sq3JV0
DNnNUsmkumeEzcv+QLZfG4nKe51zTAQZecCq39FDTi8TpiFVM9iEiijOiNE9+ApJ3+qIkbekPmjN
tJzXdhbiTHgbAxJlIZK9trqkItqucOkMGapXeiQCFSnH+JWndDMLmTV0udhux+VAU2ufGMwLq7H5
1fVpxlkgY9Sr5zrrzSiM/UrSA7sBIePTRAgm+EiCuTjlkqXjZnboG8zRCamPXlA/F21qcgUskDT6
5Y0A37DnBVH70bZfexWQnU4UIEWt8X3waFF5S2Kxa/QytrHRMT5Pn1ZjftdnXN8FMeotCUHh2Gx2
QTYjFIIA5RfxkzRhYi1G/1yt5HsOKn9pZH7uOhKmynC/NO3d7MDGXIMkGpylYU7iYbElBuMiFx6S
PwYIosVJmqbtNy6TsKPx4RgM5N1ZnevmfBDw5sOs6i+90pBx5iWX7QT3aeD8lQCouJDFI1ixsJtl
vhdDj7EjNBbnV+utAGrqnLzAyTpJZ0FRYvjO2VjPZ8s4tecZEl1nbW+lwecYCbktNFap3MIem7ae
qDOB/+SXxbqBLiHUHZUp7Mc6CH4OLK3Q9Vqgga3F91Jles6zy5gCTzSiVnsCYOec1eh/UR9gLdA5
DhqCS5lrFiiW/SutNoJLm1TmslU6neMnHK08bSv3rhxD46l8tCuq6or8Nmce5v28cJameqDISox6
LZf/x9F5bLmJRGH4ieocoIhbIZSlzkkbTrfbhiLn9PTzMbuJdluCqnv/uOlmXQQ9KPZWGmPKqize
IqMmM8HwXkl3mPzQmn+StH2M2uXdGJJs36F93SwxGugwbgitMpybw/gFxA2/NcwLL5wVXvvc4G53
qU5qnDUJJn/xWuqEnNK313+5TJusoAZI2s9iZLpVyQNcW+mXqtXP9dzdvFddshkZIxp5gPDDaK4p
anX/FtF0FEaSArF58Yesc/yyAeaMeWnrCt92jJXyQI46RbnEtpkqx8izvOSIkrezPn+ndAO2WoR6
I6bZO6vznyQTijRA4yh00EgxyJNrTgWDi3quK37lweQMmaigkT2ZWB76WZn8601Shuy6yZC2dVtv
LHMC86vrWLOIm7NoNgxI0erq0WcX+W0U/Vlib2Yctkh1pQD3LJ3vwWnVKRXhvWX7PIbQNqbglJ3K
GvS16Z+4MO/hCkmkVqlYNogU4/zeA1u+doX7U5HO2jIsF95yH6vwicm+24xddCKgytn16hWKcG+T
uL6Ry4B4gN6naGTUcsGJw+9C1mfTSsdNZpap3/S0dnf93iwUiKRDYaCQV5aqt0KbR+6XEotjzGfG
6GMopMosl3H3EDue2i3EpW6kcXaUULvIgotxEv3advoTwNm7HaHS5DHBCxQ7Jw5IHORk1ElHcUPI
X1MSsoAMdhsXeIEWZd8qTRzNKn+g//Inx9vcddGvt+Zamt2TqWWMX1lAB86T3dX+aLek6/WbIR7v
JZEsRAbWM1jBGs85By5yQj01H6WgWlyj4Ccvo29MtYRiFuGxKMTDlDuPld7QYakTty/08jKWqgGG
8TE9rmP2din4qumudyOH8uAw+RlVZW/bJLo2DlFm0Evc04/dZJ7zcTCvMHPXhe0CHXl6rDyikCij
RK4fXYvJ8Qh02lpN2OylFt5IOl22xPSjpAiftLg0NsxDVMC6+6RfT532oSGH+sAtCQPquBOSy+To
mrPaU2/K85XJ3bTobPE18RB1W78V+rT6HuuECTCjI7b+pbCRp1fnzPfiCWFNgW22bRMSoZxnzrCf
Ohs3w/QaFqAHeUo+UzI0TO1F/5tk49XJnQM99XeQKuNmmukPBQk/4Nc0UxaQM3ZjLGiyUwbsovD1
id3fahgfq1Ajxx9a1Pf46Jf8C+EeK4jYuUv/h8Vz3NEifzcaurAQqlXnkmL4c8a4iRbQOKWVtewG
uUZvaP+a9b/Wuv5v3duUR9WSr7RBWKJVPiwtrv1O3Wluda5WT4heJRvqBNENwEuQ3DiI+7im4UiH
3ADRdTVOjtb2kzJ5txCUOTkt97bk3RUMbQVS5T2+ZCjmxkVd9yHSSAVWaCryrbbTRF1WX9XfhtZk
226h06y2JYh3GOheTXaLkLyUFXebUSe+oS56DQ422f0b1d8AYuTmYJFwNCzpNzatGCtCM7JhetHW
ttoxkKogHLXPpiBTw7ipJuNp6B1xTsos8cuJ60yGljzkdE5spoSaogbEOIm9wo9iuFXU/hUn+MQa
RQO6MWdcqzGzrjCmnVkLnPbOAv6rvYCD12J1LDWtejaSakui7BsFE6QB+/HoDoGNigpK1Ci3qnKQ
ENLVEIGCCbRTF6trLwrt9ZJzGCDGwHyeDCws2ZQ8zQXSYC0SCG6gmpr87oVTzQ8huFPdeps54ssh
5wUVdPLDlK2drLGZcnZ6kj2p3iFZ3dJvjlnfMq3oyNWD3C9tojkWLI9JBk7BYuhs6ta88od2T3Mk
nJNh1L+TnWS7TuR4J7FX+VCuQClxCdBR9fbOtowfK1tMv93gaszpCdKeuSouC73NO5TrtWs/9aZ6
UjF+NBeJUoHOAJxvizimAOmAW+2q5dTo3j5R3vzsmdXR0TmJ5TQTcaiDlM0kCAS0abDcheLmpMDV
SfQw92a2E5pV7+ImA4csyuRuFlbiV072lq46mi5tPwXhwXm+kUJH/i4ZAS1vp1yL6iQ8tpPzp7fp
ffby3DeW5AdfxvPUkeq3wlNcIs1FYghjen7WKVhspuhscHOoziz/dgNRnCQTZsOdZIac9F0YO6hG
eeGEDFyrmfwe36u4G9SUC4dcx0QitQe9NldVeXNw0+TcShaifrTNICbW1KjpJlIW2UR0S+RAnWVs
wpV0COec3KYOK37Iqvq0MI3AgOTjlsy5k+yG9UMGIbPK6ZZZ+l8591+eYlKrM9P2hTYfgN7fFQ/P
zWjUR5XZdy4Im4Dq5iGXXBVNyytm03ZEcUXi0wrVk+TtgHy1Hr4OHGFxLYisXOx3lQ1XxFdEYQxm
ETT1VdFfG2LQ1MuUs8AGOOnFY11Eb5nzJzS1jYcfAD4cpZuTmzhxLCYIHLzgxYp8n9C7aOODS8s3
h2kh9kmiHcyInIqiQQ/VOOKpGtrSH1p+B3eO/5RzcxtkLfauBoFRtPhWUD0lWP4LuLA+/yckvjZN
JN+RBsJdkOrDa/CY2UWO5tscg27UPlKTSkk7d39acqSYZdj0F8XvMhFq5DNg/YWxfbUNYZwRuXAz
kRbYOiZ+l/mrnilHX1Ju2Zp7fPDSmtCZzmDQAbwtHfDa7Bw23ovVDZfOPVXmwAjM722IfGKQLxkJ
TezTek69JMbB3nlboohnwiSlL32r7e6lTFfhSGgRKKDj1B9H5XJyIqODwYMK9cx7hCopKEdnx3t6
aqxevCMxJv8CnzIuv6YmAhJj1UbH8rWJOuqOZ9SrWt/XR6sirqAa2JcVcYssRkTpdoycm9KkYy/E
kteaRrGNpci2lSHeZob2yCssAr3KLBhpivC1instXarAnIBLOL0NfkEaaOa8BsnlVhtGmx7bcNnr
HDIko8CEUgHtEuoyadFWt+HCrDX3QHbJaW7sCEUb3sapb88enTRhS99lPw4d/Kvym3gMj+DiD2as
XzVpfKqir86xiKZNZTnPoqkfs9Yc8DE6GaxMou2Skabeysl3o1aJgDP4OOjXJOJU1qOZ7BBuTHS7
V+EtH3lDPSPzjCW85KJma6/NXrSrTdicZNR+GmDBgz65CeAkZps+7k8ccd8RxTGYSi2KdcfttHIV
Ybmq+Kfp7prDY1/P32GhajKLSJNDPEXstBnesE+ARrWbpqS/c+i9j0njApDy3rdCbCBatTMs/cHO
I+tQ4l126uVAKp53mjv3T6eyV8O95vxzm3VVUZsB0MsmZVRHEnFpknaOyKFrQknluesQhaXdXodz
ItoDjBnUaAcZGwf0hD2DsVM46WHzoU+bybOY3LNtk4AqxuXVG+tLlztiP0plcUuTuVurv1anlxgr
7J86sR1G1uWWhtHXRFlIyUZDlgqvLO7JiLnA/VfHOUSwyU8HeQduZnCduOhkycAstX0T20+hHe+y
SdB33jQwDLYmEQ4lLODzA+sBASxA19t2FumuHUcuago6deLacGBSuh1WCQ42q3/38Pk8O5m4eNN8
bBvNugGLHnodjMaylg/DpRsxEjZhn9zP7cz0jEbrRNkbqrcqe6vK1Nmnmf7WLbVOgTOO6bJl717K
XzOVZ1VWhLqsPsJ0ui+a/PHynrGRaBGSmb5iCnsPJrDTpiDTwO4TC86r+k5n0gQYtOjVNo85ATRQ
aAejYps0IwJTy2J8TV1xEQndCpP7WniQxm4ngLbAHkhO45n2GIMQ9OMTqeML7xdHTgKJP7lGups8
+YY7D++SfUcjAQgxpC9TzKqS8bDwwWDfYWjSy7+ukb+TPtRxaZXy2KX9I5cnpHIMm16H7s3uK4ID
yJoSzFAiobKttzgW3P5Y5jQK0Wjf+UYKfWrH9taa6KIt/7loPPZxY0Wssf0fO0nrS1gS/0HYIJb9
ZKV02DmXtyntqF6IAsq6aCvMMIJKSVi2R0msCcKAafK5R2Tjm5186KvujhvxEQ0MFmZtAXObJ6gw
1uQmdn81gjHpQ8scEF/McTt6kH+hx2BzSW/QG/npaRX9wU70j8SJi4ct48AMBPJoYHC0DLfFGXV0
JsJ1qzUBcIIYtgkZ8wezsumrAAuAbuUirnckhbzh1PN2XCDXOMrXukGDey+1Hxm4zpPBm9u5Bn5R
DhAYCnjAbiZyrVhxW0dne8EQxbDpLhXUfHSAOiMYKzaTVzILSALoHhAVgwL9H8NiPxXFSknDVAZR
vsxBVo9vCQODMkmnWlTxWZlIufWyn/w1P35svIPGEL1ZBsx15gQYhWkyyPTKPGbkBznQ/vTUyS36
lZ1L/5NKhMHTZvgLpWUKzg8bau0v5XrVxdPWFary82nGLSDFs2q9g+6eFFc/4SXpJo3hHNn8DlTd
fZEi+o8wpBh+vKU0efpF7L1YcEHSvZMdgTWMykOqcq7AWV/83wT0NeJfu5TJRsXFwaPXpuRtnykZ
doaohz9XIBkh8YQme2gd5oGcGKvnBilIn/GPC/uNt27fa1PlQ4AZ+2FKd1J+tnH7qvUA0Ql60Y1Z
QhvlmfMV1m1CHMS/oqynr2Y2jxj5X7t6Nk9hZHx3bXTqUkiarJy+a0lQopMep/q6ANesgqGEdC5A
IZiqJCruWTKRTqWX0o9b8yjn51y0HwjUfkv+3s/yPbG61cFOyGYxpQ4VhWuOkw1EcLZn0JFoOExV
9ZUhBDhKVZWbnBFu/TVM5aW0D4u9bQwXRxcYNc0fnVTjBNivbawOCQlNr2HHfx8n6W9t4jzsw5i7
tX1pvLPOX3UNVvQSR4c2dr7Xnltd2yeLerSmWNsKDaQ8dma1GRyZYUqS/Ubq2VNDbWcPyukTnFlQ
FsbWErsSSdHQ/nKJ/aAcMxHErxgebIN1Rwa0yRMRdEQhBpYh9spqyIYfP6iMJHFNZzPrl2zfdD9y
5L3Wq/asKP5EgWRGAZj9CxQ+WnJ3qzVDeyFBrFT0I+J7jQkA947KW17nXPsTFqsDQ3cpmRm1Zy8X
Z44q5j2VvJN98pm47R/MkRQzl7RrqI/B9Z7SHriIhjZ7kxrSX9rZ8WPJJ2GuL1zeVBJoIoVhB+qC
iGgoA4/brSb/wD/poC7hyoqwJtcJAXt2loOuwHOSwkJPhGMc2WJZeZrVxRzanj/O+JLiuAjipeE9
Gs21oPeYahlYOMym3WoB3WoQ2QNlyZr0awMkxPQiuPtFfiYxUdIZpGApUghM231yRuZoLABgliPs
oSdzlibA5r6OA34dOG7JV1yZU49Evz6YedzvFzH/Qe7RWSl6tzClwpa8kMTtD2abYwuY0femLoBU
NGEM7Wd2Xc4XLyPRxJkNjmugR7VihHDcJwxwNDpbNCa7zVyf5jx9zfTBgpIo4OVC+yma9K3V9wBo
rmwZaeR+ce0L1mkUs2Ply3HiC4yXP3Ze7lA7AwmgANpKvbO2tbfwX8kRlgiUczQxoKt22PNFaFRQ
e6jBuuyL+EKX54uEyo5UKVlYvDKEwVKwwHWqoant2oxYIJcMJAedGys0U7Qx8eSkbyNUODiWfmc/
Ep3ivrJ5AceehgukRcHUwBupQnvPVVjvuP0388RZXTdQMcRU5ZswTx+0UL5z/u47nUS3tJjvlfTo
R9AXZ4sCsOLx5DwfLbSwhgbYmxXu8yDXIgEUI2ym7QzoayMs6MsEIhGQDpuI9dzHDnvuwqNFbyWj
WQdfkHm71puuk12TGdgwsY3eGzYuMkVUvV06nPuScugB5ZMq+VEzdqLVd3tuK6p/6/Ezxx3k81zx
JoOObCqNyuJw0YLI0eJgEvr6mwGOt18ys0RQFeWe4psKTUO+JYivQJKEoHDQFceBO/vtuIDetzDX
NiH7RfUBuRrRAg+zMcOOZ/U7bZLljkEOA95SgBs2yKkaOz2gR+WhN9BTFjZ3SScAoEyUcE09F/u6
HG7eRLorS5a+nYjWQZJdEOBKHW80SZDimMs+xMWagxOGNpIf22JLCjvqn0a+26gv/koRfYzS/ZuH
rER6t3YvJ+Vri1hmi+L3y4ZfmDQAFeWKnZ3IT5NCpSCdm2AkKAIGXgv90kU/lpM/FSh4cO4sGeGT
LzcZURtra5a7icySUKTYWNV43bCzigFVol2wJk9juOalonxBfitqRWY/72DocswMc8pUUz5kcZ/7
8GEWWEL1nBkleA9vbUxeB/oMaNVmCG9dUX86EYqNKDUgDSoUbKyBCYIPHs0jzNu8qRHI7gxYSUrt
apOyA/BrUplUUI109owgiQa8bwghvP3/qHTVyHvvJXSokZkdx9bfMWkPg0xh1unjleXyAdSi+z29
DRmA2jgU6y2r+JartAry1NkNjb52ca1ppLY8TRyPpYS6If2NSCwlrS3BQtBF44PB+rXRHAncwMbP
0c3kbzn1UaLPYEnrfRX2AJerCTzm5j3zmDPoAc5vbIRWqHmLamN15WOu0ksXW/O5EQPG4QiNg0ST
VZRim+ZcqzRs01zQEzzQDT3grlWiRjGWPYAb0jPVZcdCL9d5FiV2t0cxH/tegzaOzWMH+Z9c0Ebn
XnpGzBAecPy/2L1nkDCCQGYkia8YYtCSVjUP3PL6JslJuUOgQjRKxiptZQW8Ns70QvbhzoiAoOwx
3eJ0YxmX9YdAu8rnD3pRGu1vrBt30goGIpBnbRuhrbMa+1j0HALTxlaQwyTZKt+OymtM2d4mrxEq
dEaLwgQxQaD3xsMcXseQ1EoV069KNy29LYSn7Rw0HSgV2gPOiXZbTNF3hggrF9hF9Z4dFrjq05Cz
DLKCKS1bgRQXTipxG0j/utlGjig3VHeM2043YD2QqgVY77k4SxI5kUlv3XZqTpbQnpo2ba6mR/hq
HLEEGnD+SNM/DTI2SzdrAt1t2yOGZ95l6744I7CtBjJtV9NrrVg6iM7jY3SmR3OYaOpB6kQMa8ca
Ig/o6Z8NAzkDfQH53m7TgTuBMZx4J6Jrpj5dj56P3GUxnPXuxRujbdd4P2vaYZ8GGp3XvNhy3KFg
xXO8VNshzHaaAqmIiwY8qBxO9PoMzMh9R2q0x3Slg7JOA78euRXsFEwLr+NEyTvnv9GL1wXu0epH
GAlCN1LCbdxyOGgehitiDTPWD3YSdLg2LPYmTVGgoXR/S9v0oyNegUZkQ9umRYQkyC1ugqy9yPJg
NMChGXTjvXDCDBL+qEf9rzVXyKxWwNfKVumRXv7a+UKD9UT4VEpvQ4k5eTEXz5/wLvw/3oQeAS8k
sXZ+UtSvPI7L2rqwSUpit7mubEQVzY/Tzl9u+NDZ7F1NjnupoNK1iTyQQHjdMiMct4r8TsWv+Dv0
fVZDA2RsFjSPA6go0ZFNxcdKsCOLJX+X4ePI5m7eFyXRNJmngXSrKd6lTs8ME0JE52EtkLnlZyGq
ryhGuG+ztgKWMwFykUJNZfwZgGuK8U206mAygQbLhNwhzMzuVK0lEQ00tqBGfaM8WWzVET2l6c8y
eplbkCCxvDl2lmxbZLU1ZjNudGNndZVFMC4R+6UuuyCbuFfslCA9REBPrYOcIxcWOTS5YtLN99lQ
51Sp9eIgm5J3R+Z/EVqTm5KqP+Bwry4CfYrXq6sjqod6cj5Z8/6RN4ySB+LPN/oFf95UaYFKKWlB
IrgtRf2Wx/prFyP87E1ScrPcooc8gWZN2itqMeXrkV2z7AD5GhPgkwVYa8h27yETX9OEe58PcNgn
dv+soIUOhFR/Z57169iGHxfWuU7HnyJL2q0BRc2CgD1HB4dGHP3ND9+cJnToG1Z7FBGGRdiU/q+p
+viSqfxuh8CPDso2dGPT8qh5WdCcwT7chypTj/EAcuYqImdps/oMZ5TEQ57TCSC+ZUhifedxlyXZ
StemxWOcWNarHRc3TBL/lAE6Y+Gm/B5crkCLaMMC8XMwivG0iMqj9gYlUteoW63yt2nR6mPPcDva
4jdu9dzHr98FhOaACKjqPtZSnkGjgV8194G4D+tckKUjksk+mOaRVFkqhmyoysEYhnPUFnttiYlQ
BO4tE0kADdlT2IKflZWiYiqHZI86hhOEfJNdldgPxB1gtl890APhug+y7x5GBEhbnEhvHaYGGH8U
VtoaMo1WIuDUSnZdY7/+/wsYVn8Dm/e2hOPM57jhx4Ac3DmhHI+4cKtg6cj4j3GdBYLhdnFD+7aG
EJQZ5Ui966qtYcHO5kogb+pAeYt+wM7Ej1bW3LbtZN7StDWevNA4Dnmf7g1IyN1kzOlusT9SxyRP
UxeKVF+xqvzRcrigbCEqLZsUXaq92WNXDMhp97NVOgFqje3QFqApFWUXETtS4WrtMZecpHlT2HQW
ABM58oMieivAkoSGjp0NFpHCJLdO8Essy7ZS4f7/lM1K5Inv8EsxRnO3TyQ0+aGWmttGMTcbuooP
4M0gYumLlWtmkJE3SP+pRM7QlRciYC+dnMRr+S0QBQeogMLT//GSaX1L48w9zPH4EoOi7I3FcXZ2
Q7IG1YTGEZXoNdFCjTFsIXOg7hKs6QhpSA51YHe5hby6YZKneXWbFBOTF1n0kYaTLXUwJyVoxCql
HY01aX9REuVVxyEXFjHa/8nziHWt6e6D88O/QJUtWIKFt+cY6pMWOH3HnUgiDzJIwksrg+E/XhK1
D8MMrMTU811dNqQbJcOFFrUelgUwr2ptmIRKHKzR5oQoxyUwjaR4jT3he/pj04282613V6lODnQS
vXtFIzHT6l/DPGg7t67eewLmbxh8QX9c5zEFnkeueB3VPL3gkwY8Je8sYsR4Nx335f98+tpy/xHf
UPgGLG8EIn/pDQNTI6kgw+RyJlB6HOgRhpquAVBKot+U/fe2lIwFRs/j0hHgF4Qj0vxZD7nNGWc/
CYQ/ZnpzmyeimxGYMkIv7BypbkIfxk1yV1l+LcQ6kS+1e3Yj5CKerA6Z1O2PsY19ILvwr5lOnyJh
k7TlkymRlWg4kDdzoxsPnlH8zdekblBT5P9T3t8a7AlqdTCD+FN9llvPnaKjpAbB15kMTs4qfeQO
0x/QM9HNOcZeUHXLhcz1/J2fTLuB9e0Ng6i9xXU/GyhaJvUNfB+8FjKcc1kyBA6pfC96x/Sn1Ih4
yfgSGXa6m0OpcGQ80mLRPubYUrdGT9dWnLtdYOcd/XXjXNJRF+0QqVYgg6MBn2++2qM5+OTutsjE
+ougSfcxHcWucGNQv95NAlk+41AY3pkgiUx0GtwGdnEZDYjpGkG4WQEK9W8EnJgP2pDTr8G2GE3m
J5V+rl8RW7mpcsfbsn7n70tr+Y4Vls8KCVwbV9q+NlS2r5NBvMe5sfXoNlgSNAShBueIHwaWDwBH
HLCjuy80u8+3vltnIMfrAtQx5llHpDCzCf4Rq3XAiXNYo1a7dV6uHuISvclQcjmMYxkdcmLXHrPe
LLYhtAxtX+JZj8RwFfj39tGksq1XXFIHEXjIHXtJyb1CMMomPIbWEJQR5Z5CGPnWkPWzsxgfS5ve
9GItMJxqwsTWt9TD/vyoJ+jgxn8ZIHbk9fo50v9SKF6fW9R8S4/u0Rmlvs0sHHgcXc1RYeUHmvyS
XilP1FoE2dC5nzmq7EqH0dSKvN6Fufm3Kqb60ekGXH+OKYJpLDpgK2t67hMm6eE8euCmVaYlj4Aw
OMXTjd5Q2QYaNR0sij9CzU6eEYJcdK8bNywkGuFdw+sszXPKJrOfGhhTsuF8IxL6O06v/pCRDWDa
o7ZHJH3Q/s9RoQHIhFZB05EvQTjP3zUC9ivJEeVBG5QVxAlE/tBoX8rELb+iiZY1pE9p6RgbI9by
i9MtGauF6nZuGqVHg/wr5qCw2LOADUGSqOHqsYpVwhN7KCCWUxPiqtWG8+CiLO3YfHRDHEbehYOB
SL5p7a1LA92eSggjkKuSnVdvh7kBIV3kVpf/YyMbK6GCz55I+Y4yBOl6KJmpqvhCBNSxWqqvYngf
h1k9Rvlw63USjdDCoFNlfCZ1YPjgZUgbIidymJlRrVGA68OVqBbhVRnqL6mId8TenJKurs68fQeb
itNja8INWKEnHicYQKp+5ujB6zlBCnP6kunwQBzvib2IyoOOLHnRWS4vERW1GP9KIMkzAPw9SROe
ApWbSBNW61l6b0Ihobt5nvCtgP965Y+j6W+E0fG65tknRWjWiah+IDj7auv1eEU1MgWhs6JvHYpw
jhb5KNLiSzO4yWeCyy8Ld/bBmlW0T7rhBvqXXgp3LnfKM06zWTuXokQA7oAt9rFqzmIkTRP5ZukT
o0FTj61e0iSbj/WoozadiuJB+7EXOl/A8OZLRJvvF5AUNBuFdJvKGOIXaioJQFPjk2lS1e2Qw3TK
LVgu2YI3mkUmEAZgnErCGiBxGJgw+suwIGOIpzG69uSd7L0exyvDN81um54qgyIZvV0cAtt72r1O
cxiNOl2bXt1jgc3+vUixUeIAWK89XDVDlbzlspuD/+tK2gy+RxprkpsN0RfNQ3cFcoj9PK4uMVzA
xgbw2BRYOdN2ZEAo7eKwyKU6J7n7Z2Jo2hJDjanFS7zt6NG5Ql5utUVqTymCzRpHNPAfUpsxd7AW
tVqffo/Je8KIhe1K6T55wD+tJNi0j0MzmAFh0Z3ETOcyeaLDCJsiux2vEtkdUdu94zrf9JMDbpeY
j5bXTrd+jXmr4hIlHsO6w17bL3MC+etOKFBAX90ZiJ4SreGUv/VZKf6Wgh7FJvnneUbPQCIQmebd
+CVmHrMwO6UuMSN9+9HW2UTpD5QHsSt/NWwVsCQOY8ecR1uBb4+3glF4npGmly+OENaTsicwEoNP
CI4UL9LAK+7ejY7gbT2Nl53pogb3GpA5lbxa5jQ8mPwJ7Hp44Nt7jRqAIr3rkT1KokDpcm441Tfk
r/yghNvOGDLvJhd2G9k/sNz6m5jbn5i7Fm/YR4x94WOa0tehrryThQANd0EPj+64n5D12zlHU0TO
/fI5rn81VzqrRxj2pygLaVCwFw2rH/8TklaOU8HQpmHk+BXsN8OCe7cY3fQWtcOPyhYG41l4QQ/c
eTZLsrSJA9kKRxl3RDjHTJSnKRvnT0LfAgDcBSgoSclseIkND2W+lbbH0oO+LatDFFb5RTNA5XUa
OdmpCLSuButaAlw+LdBvF41UFhugpgdIjAoYwxVotLlxe2KvGnNVm1vMgcv0JxOphWgT7lRUK1xo
eadKqPiYD1hW1IkUZG7Jlli9heFuE+uUAxhd/8kyHqOKlYS8zXV1JFzyMyyy9ISvp9zXbVvuULxd
2PL5U+e5vjMoc9g4TgX+DkkjindlVRHtVRwy8AM4weLuI4kW/aKTNq6YbMqszNkkTdb9qk6DhWom
DWiiF+4xqUfvLIkzx1RCrU4cPZetZb/2yJoQaxU7YRQzAQLecuZd/c6F7ZwSJNO5rQQfYXnNw+Gl
C0NSYkPe2K4fqSUxi/uiF26AP7YJZ9IwENzOTS5OglIo1KaOw6fQVrds3psMLE+5ztfhmORYJgTI
F8AyB1UAsEaJdp0WSAe+Smcr0wZtm279FEaPRGUGjaPyZKPpJXZy5WLaddJXUYOZs3uiD6w+PbrV
9jGXtaZIsBUEsO5yF5ILhy56wfhUpPIPzwV8LrB/YpjztmuLwEpjx2/7D9fEXUrmESgDP8mG+GOa
YPr4n8sgoTWhdbOHX4OQCT/R0/xAyj/JOooGMq9FgizX5tOpfO1JI9zn9vzGuiZ2Fqat7QiD4pP8
js+XwPvdPK6Cl7Zehyn90kdxFdCeuZDngjrcvMm5nQ9LadwJ1cb+YniPXC/AMG7T76OOx23SJwd5
fFqfnfbLwXF3c40ZYDafTwo54joFJ35tCSQNzEmkAe40TVOoS8hMdOL5S4zqxZ1XtUU3wZEBpOYm
so48sgNp59mp47LTmoVwr5EQ8/+v9MyBEO014lC68LBo/69MjIUoBd5dmkg3kVMkPGQQLpoNUhbr
PK4j8Mh+ztuf0SVeAnzz5OrlK+WwyUkbSLQFjwdJ16IPGtMhDNlYXl0mFJC8Nd+lnY3woHLZnvuq
NZ61EvVG3+FwjtE7sFJzRpWwKGpuzctsJUClGAQmtoXtlJCDQzjA/19b02swJ6J8qUteE17dlM2Y
nHc7EbzSyKfOZTLuJEH7z7PGZ6dNxEArhFF433yZ9IXf8MX79JgsL0LN+AnjHTDUgGjwNmmzeUkq
9BFIU+MbujuoCo1SlnGJRRDr7gMNUKuMzmneaktunDR8i5vmxjnkmYi3W8WSH7PF+JUtELRaoQ1Y
TAccHg9k11jePdYmT56rjFIK5KvJhHpKJmUwd5bYhgi59tbS2pc2S48DLT2iHuRTQ6eXX82n2U6c
PwNqMKu5ww7Ovznu6jWpgqAyRl1mp47GjZD8kDjOL3oqhl3dfKg6764hTTI0XIVcNDYEfyZRYZVp
Yz+Xa/zybHQkMmEkmzExPjsphlCD5+dChoWnfw5dVzxqVZwe6KZuVjnmY09JxMvokEi4TGiWalDK
a6POrlwCcn7Rfq9zjGGf6CXRf9wR8knwG6L1E0/denwkml7f6mRsPxzEUf8xdl5NziNnlv4rir6H
Ft5MTOuCoCeryGKR5W4QZWETNmF//Tz4Rrs73b0hbYRCik/laEBk5nnPeQ7IztE6dxEXiiLB5+rN
JY1DRsuwvPwgEuFZCcVeSbKXvM/yjzjQ93UGDEcdwgctRzQpLQ/aMGWM80HlX4OQ/lp3g51dc1Qq
YXTOzNqvkrr/wUbEWxo7DgFOn0ke4g/z/jD32CxFK9hfxZ6jaLqh24EbAQaHkvhGUBBKqMd+KzV7
G1H7tuq853FS2UXiuyx1d1O3cCbDeNSYvZn3Dmho2uNBR7B+LSU772OJCWMlm4aVthL9v3lG7l/6
5hyMRLbh6nBoPE91/syJS1tPSwpkyVGtHwfdOSkeSRIGnSbADz8dHMRTlu+dQodcpuTUu7fxhqdW
eVYCJEut7j1aQIJ8pQ+JSc01ntAgRmSIWzT8poG5nU/GDQ+LscdsB2VEGZRNKHTrFHbdXJ5YPMP9
bghR8F+KyfidwmecoImZH6k+3Ls7aRnFQyPCci8MrgMKZMSBOdybi7lyz8mECUwFTqWTHsItVQPh
aJ9qQX7YwHK2FI4Z3kXKAA5WBQdTCfWjM7MBvyoW0QyE4zbmUe71UT/8+lbbeGsyt9k1FZldhqMP
dToO91idmVoXnn2eyJtYmPiPIsR9pYGcpgdlJTmNHIRVaHdOM7krSICxT/mHerKYT61dM6eTztV3
1QiQb2xxEv/r69L4S5kD7yIYO1MH9mfMlbh/ZJqVaD4JEmXsAz07S6N2t+HcdkiE5KiEpCICCqWO
uptvQGjJtYz46OeaMVMVyY+bKpQf1oyiw3ufUQkBG9IduI+m25bc/31Ap0YY06yKcEYb3RQB9etf
+9y8kuHq1nFbR8vBbB8r7hm1Aa/UNiTO/wZEXoM7z5yEPKm0rIPwc/9N24n2/7p8XYfGI9VSobpZ
f7p87WY0Ezim85tNRp6tTbGZyqql6WWkclrlNjtFaKtOZrIBpffa7yyOx//m1fdmmNMfAGmOBbyM
jmRTs3U6j/7UskBsUu3tsMfxVqfcfEIF6CzuIyC+6m32M+F8PdZZe3SGWn2W3fRE4gKH2jB8kxp/
IhnuvQon+hz00t7MKTvo1xUB6x6G3g63YbWQk048DXUbY7jwwUVBiVLYgE9K+xTrxbs9ka11TEqy
eojiJj1UZDuJn5Z43oiUo4vPG7/GO7DuYZoI6HlMenADeffTc4anJB4Ako12k5sE/3ACsgFrm3sc
QovGTkiH9DHYsmFFQ3e/MwICKy0urYk45tKq6GWyPKKAWoXmoKPQcRCzfdLotyx+HUO8tCaRTz9N
SOZIz3x2I2qSUv7vQJ0z9AzS5IQQZRXK+/wmFnQxLVr25wv8ZSUSJFH4kUj5REww5S5A9c4lZPsI
MgUm76SeEPAYGEfMowmBk3W1tnUDYrLVOBoxLg4KlZOAaxootzcVL9XIE1iJmH7ZVkQYgwKAabnt
rbpOaZbgYOY+2nesz8mqqVFnIq9/aS1KniDwo9eX3kqN7StpbyxDkF7iuW64aYSfNmO4lvNuPgzL
I8bWI6Gwi9DAnDch3a7g4V4slwTQfGdhty0hVeEalOwGXe73rYuRE0tQDQBv76Tk7e0BHT5xQVXo
4qPU1fN8oE711gXfg78oMJ2BS6Ej1K7Y+0nPz0ntjox9+q012e9qDdEn7MpT79DNW+dPplq9xgqJ
u6GHImzg8g/bPvZ1i7+rk+LBtluedOgcEyfhhhQD9JrchzP72Awa3jkdg+6g3VdCDDg7I7HmJDq0
Di+tPW6ofCnXZJOwMUJyHUyIAJ1VMUBu0Wl7aljIa0DqKURUbxiw4qam5YE1RrqnIrlZdSk2oqUi
CulxJSRO5bbisbleMV04ik0X1ySPO2ZJsgfNjDcyuuZw0bdliUurVNTgUOm8nwPq0xrfRUHHdzDA
cdShCsXpZgo770DOVLnXdZLZZl/sStsTd2EwibsueUhK3dlz0asHWRgAIDSDfaqdcnnKAU0jjxFf
sihl6mLp+s7S9PDei7jsU7N8STQwD32BFNpa/nwb9Vik4GnavKscv7MCy1Vpzt4vGKdz1I5tXk9I
LvFOJcfJU9Q5j0WDByAYbWzXs5tCTW1Gbllz8kyMAjGmmFVumPkhDs2rofXRSY/ETzcKd+dmbMxC
mZ8k7YookJFvjfp92kblJlFs4CxWlG80DVNEDBRhR4x2Tmdj8fbgqtoBnRQ5jgvmbXdjpsJ5ZjS5
ZjRpr1yj+yLGj+0mR0yiCkSnOPO7Ex1ml9YEt282trt2MRloOV0nNMfb3UIfxu6QAzCAQEDcoOUE
ocVIKnQOXBoXqWKI7KOuz2ErnFi+LfS3vrWMO6AjN6XP3H0eZ1i9QtBaIjLrHd5LWQ47WuDnS4FN
hexGuXVdtkIYZ0L6fvO3wa5pocGxByMBwUdMQXzOa6ZvQWxoR9LortXazB5NoPJC/DStEe/iTCl9
N5DnxOA8hiODA5o9XYnC14ccFzDhyqF7TYq1g+8oC7rxXAY2du7EIiiYyeQQ93JcpG01PKhuuJIY
Jx6BZLR1kt2xOtwgLDbnppouE0wi7ohypxQTZ2FCJnPqnFfQDcRd3JWv7CvAiMZWtnTU8LGWydtU
FHAcjTdjHo+h15JqiMplnti8YX0CJCGu6fTqtAyRCBn4FxSyTIe7smTPktK0NjDxXDmNCwSwKp5l
pTUPMNoOY83lm9tRskwGlFsacnK/HfJ0FxfMbnEuAtJWLNSogmVFhUiymUb6CzubRBoO/OiZwPXK
sUCSq4PhbZsS7bwrAT7ldvKc28JYKZXDFQ1LIk7wawD6jFa5jt6t9Lgi88oV12ruspyl1n+9/s5r
/F9WX8PkOORhdqPY/o+bn166IwXPXYKJG4xJQwMoAOusJxNSa1tiSw92zBbo19/8X5/Df4Tfxfm/
f33zj//k359FOTJnjOSf/vmPayH4z3/OP/N/vuePP/GPzXdx/y6+m3/5TXfxZ100xY/883f94Tfz
1//56Jbv8v0P/1jlMpbjQ/tdjxfwTpn89Sh4HvN3/v9+8W/fv37LdSy/f//ts2hzOf+2MC7y3/75
pd3X778BNvgfb878+//5xflp/v7bXZF9vXfx919+5Pu9kb//Zqh/12yDGbVmIfmzV6Uuof+ev6Lb
f7dhzbtzw7draVwdv/0tL2oZ/f6b6f4d7LNGuyiESdM2Z6RhU7S/vmT93eQoRvcCcE/T5Pj02/9+
6n94C//vW/q3vBXnIs5lw3PhsfwJDqxarFauzlrm8odUw/0TjH+iF7iEd0sysO/DQ5oYylKXnYqd
QQKhtmDM4YGs1o1WN4hgEEBUA+smSVC0yKpHcZcYx0QbaUunnlmxQ2esdbR4LFqMJ+xRW1MpQ7Ub
Lt215vQXwL/aKiJLRHqwvbOjMPBpzlhWg6Uvg5GPCkeyc21gbHPicaOCXElKoqH1C+Bve8/Mfmm7
BVqLKRxWuhk6xQDVonys6YYdVd7VnlPPWqfCa1OHZK4Lx31WHqcIJ7OVOpbPx4oAJGkPf8AgaOiw
Q/E9YY+zHZBKyrAdUiASJH1savHuA1d+wx5SALz1+0DLv4oMNIg7lFv6Ou9Sx0555P1rSV4kpBSe
jrGrLb0HwNJPdOMsNC2atkUCWI/UdDmNL7yeLNBK7fhOFd8w3tkwuh4VbvMLvK7AXk0OMjp1kQO6
TqWTsspmXk2qoY/j3jQAM5mMIcMTYQxjadj4D5WkBbnX0e2V4+qn5D3BUyWAlbHi5IypmmzVqt1L
V2I9zxk9MMKamOvZzDrUaWUNeK21zlwVrb7PnW/TZbYZkWyiFpgRAUmG+kkkLhs1+HKTF5vod329
VDr1Sqo4g2aNq6Kr9KVDUeBiyOsvLQgeByX/MQy0TqwWH5Ur31EAv8Yoa1ct2NVABTQYECMYVfJx
dUOgL6occ1F3eyI9I0QK/BR1MeYLQkYesiD75gEkibTJkSmI5Ci0qlv6nTFwSy7cBt0a3rsqDhGq
1BqzPEKEFmNcFeFEsmyH/kYYObfvsHdidmjA/GdonZsUtkabTMYuQvlBA2UDPKQi2VKOweMKGmvV
JHm66OdVUbV1fUspUEM2ZwrvnRJPhOdupWTyTHOYNyfTz3ZF7oIWoNfOmKY9Q4O1Yhb1Bus/4X+e
li+nfB0r7vM4Th+5ReWoRGRe4N8wlpHCB4mkzbjE5F/ifwNNSRQxxrtqDpDR6q3IVHn71f97KEU+
7VKbrESbyOce3T5Re+VEMBwDpIkWOUx6clCnrL6YQftmJvc4yJN3mqcXhUSQErgJlpK2at7X3FnH
g72hr6R+EVK8TFrl4xidO52yzLcG8QxW+Zl9urfEclEvcabvxUMVdurejAKNzVs9XUpo+qGLUGdC
VGFYoCb3Rqc/FGq/cgJx0fr+SWcDk3QxKDQdsz/wi2KdBpxhoqEjTF4YR63sjnVV/Oh9+2hZUFhg
KpB7svEm0YB8dCK1WTPK3xvWlKzj2NorBOp2KhscfCo7QhPxvSvLdTTQm5TUYpUFs2ragi4g68ls
GqIK5nfm/1m3LzOv/e//khL3nDNi7w5MLM6t4205VN9kHj21he8F1KVqo/HTivKmAc3MEAgImlh4
cGkhZ5CI+NFbEFFVaNCi9nhtg+xNQgruyeaRE7ecVeptW/DJayflBFH1G0LsHcFnwv3mIDGmGqep
tB89lEK0EhT7hBmLPVk6vhyFpK+w35qBg4mrnQoqpRWLNV8djhOgSoK/6ntbdf6kmOWq+koaHQNz
kTFOxCVrRXpPJ13oN6X1FLT4Iu3xqY11mz/D1NRFsnVMaweFe0Ht14shtQ+O6Uahzs3x0bAvo+xU
jtG6DPHEF4hAS00JtoKlyXcZ7PBD+M2gfIAbM+hGy0h1R5yjFtBGj47b7bjkiNqRXl62hbn3vPbU
NxaraeAT8rS0FuJCHB04aRIGs8Q10uM3o4TtUsif3sCoGSE3EorUOE5hyiXQGxnTISsBBYThQ5y5
TyxI7EKxTWaEv32Nx98atomi/DklXrsESsM8OfeIxpvqj15hqDVJEWMVAnywHDLVXRuxcgDfE3AY
815d3DK+g3kHx7PTrMYecrrZhWcKczD/k8aaR79YGMIAlkjcTZALi35V28kLytyCoxVjNEGqOS+A
TAzxp8RwcFWKGyaKYheENT/qUojYY2tKJlzvXQdQzJggMOKaJ9cufoZYvwbG1vaGkBOgtgmM4MNU
CZHUnY4Axz1TglQ2EZ6WZlmZ28bJtqNoHxQ9TK5Kmx2JsGdEXxosVJhRYH7L56JDvE+hWa+b0nkq
O6hkjRxjGguLBwifOYktBZoTg7SqKM7td9iX4VJkvbNSWgPLOBYahsm6pGxRviqdjtBXpddqggtc
1sQQioYzyUhL3S83YyyXZTVcy7JaF4IpEKmyEmCP8UJm7aFtKKmN+/JBtvXNJhdfzLuFQOI1ReGG
Pe+7JgYeahsx/kTqThp83ez5CJL9X8rIe860LUCMc88T5rPZHc1R/aygQ9k8+a2DjxU4ZbGmyAcz
WIQ15YDzGn3IeLfDBniWUBlIm6+lBL3eeRe8Td2Kohi5+mLOr5D9tT7c2twYiRL4bkRgB+43CLCR
dTc6W1KPT8J75NYvTkMFvJ0IUt5zfMEdhD5V0l4LyYNrNWsrpkUKtu/ocQQcAtrJeSC9e7KM4Bmf
j7MdyuvsBMMDxV9qPQ6AY9rDned8hGdrUAkRIDXhVw/8DkwjNmVxBCoHyR9Ms0h6a19B2Y+rs9E2
0c6ObQoaDDLrGC9TZTorXQlRuHuMp3urjpkV9sG8oyEMisOZHl/uvUTOMNSnOqivPlmVZgBisyl2
zdhuORY+SHQN+mCi56KKP6SXQmYcTD8MvGUsazA3LD0i8rZ9aPTUqJBGsHWM2wAPVqmG6J/oFulb
A0wYVy5QpfpeGzV6hRlC4U+Bce1qV6XWrmbTkcmgFJte4/Ug1Q/c11/1VB1JY51Ryr6AOexDE5W7
gnbukUhQpvJSWK6xzBHR8GlvaKpjYp3Zcke5yxmnyTIJmKPIaatnUeXrXatvrRlJ0oX43ga12YLm
xjHhripzZtuGmHcx7rG9rZFaeoe7sGFDqiQDRArhODk3JewdCGLRj1dD4Jzsol1rdvhKGeRSqMn3
RBKQ5R/SUtW3l3Ck96igH4eTJcp4b2omRsuiOuM0NhdQLYMteKZ1ERqc15qVodb6rvcs3KwVV+uc
UFb65HqyGgJQg2YeYwG+rQ9PLHo1SxohDCccTXRtRgCpnnyl5GpoV6KOx6rJkUgJJKtW+q2dozjo
RUVgpn/NY/IvIKZuhuZScGrPeyvET5zD5XJMlK8ih9TaOLd2dNcJ2EjKFT48Sae0iwCQzGyBBrqB
MJdtNbsozeKWDqDz6t75wRh3mdCn1oNDSkQ6a9fC/D9FM0M35yopgTIv8lN7a+Py2ljFK0GBIWPD
Yw3lY5/HkPP1V0g6uQ+553vK95EtnUXWQspJvPgLJ0K0LTIGsUrCB6RK4Nijdb+UqYFeUnwOg5kd
4JxkS5Xr1x+H5piRlMxx4VZNm++xiB90oHmr1NBIeobRGtsb8D0V9UxxHgK9hkdDSg0ZkQFxGTzj
H+V/454bxETAQDEo/s3xb3h+Rn8f01qcUR3nAwyF2tIbCEJ4ebtJQntPbG+hd6riG2P7riaMrMur
anasDG6bb+2BoojA8haWOQZ+74ppEbbWgQHbekjbBIO8h9SgksiriXFig4JTFPYxE8XgU9MNcRiN
GSvDIBXuTPRixskjPpFlQtqHFgpDWdd6wpuYFqzuYfWi4DBc204CxNs+WnjGSYmon6N5xhGBZoJt
mJ6t/jnhlMb91sSq0Fc7YdfP2N407iHpyfGMnZVU3SKyhydF3jQrSP0w6e4Iw4A7dDk+JUmyVshm
7Yo2vEhKkVaUJ7O9jONuGQYxKSxZLoU+fsYm7OPKVtd9paWrAATcgq6FbFkJE/3Lc3Zqk1vcpcZr
ZMzFYnF/7MkUnpTaXlVGl5+tMnrCkTzsJ0vbmWXurh1kZXbO9l6HJEfWhR9DZzdR+NkqtfGwtrv0
p/XOpjd+jFzvxZRhZUhoYHQwfyBTPuGYgaCtJMqyai25YiMMtWUO12XlFYFULGnwYfbl1reoaZGz
q64GDHUyjDGndGY4hiGY4YbFIZ1CbEBJuRtG0DJhe6eEtMlPfbODIg9Ws43yNRjIOM6wJxDlZaTn
vXfEp1OoSCSRJ1gfcboGt+GrktYZxeKkp1vdU1dF595umQxn8+Ug2LP3PWm3yThYeHwm0ajc0Nn/
Fsdf36HV/bfqEc/vN5ZZXSZ3fApC4aue/jLOv2YykGRVrCxoStPSMYjfulWobRD2apIiq4C5Oo4l
J8YDlwZLa4Tzx9vpleiASANURJGrpkPe9psoPRgjeGwRanehXig+a6sBKxRDJb6fk0e12tLFywkh
0bZ8uq3NpWGdih7WllFwcCe5+tm52qWqZ4Ynb+gCDtwmUupdmYQWhwoJXBE89cx132aFC+9OUnov
i+42kixdmG59B6OeHXPeEiK0iYRG436Qcm+6Q0unxbpJRwzU7NgWXjTtk46sYhJkI+PW8F0dST17
SuYLbNEw5rColymboBmvIwbz1rbJy+jlJNsAB0SSWRF9zAsW/upoJz9h2n67VvU44s9bUDXD+SS6
ShvkvNUD7G53Tt0TSgu+Bv3qjM09rp/3vDeOqad73HMhT6WWxbEPHJRTYB92wd1Q/ULTh5KcxDCz
EoGgWOlzZip+3eLIgdhEPtoZwx1BgG8ECW4uxVOAuOMbFacdDateo1og2l45jMI37rMLFTTvKYOo
pWUTLqj52EWduW4ImQUivA2u9j1S6AU9i3nLhNZJMfdn6tAwoN2h1sbLxrTjJdSyF7uB39wk4qqo
uPcyx9sEACF5i5QrDvSbbRP9icpXjaCEiNVgW6Zqv3M7e1O45JHTql2mNeVasBiEqxCVauW5SvJ+
3yftlyAXQrdEdI24AjwbarILktczeTP6IqVAnNqqmkkouSlqDkPuUVWDkwlQNXFm/OkLW5p8K4bD
IbhW3MgJYKfRLnQDHMLBp+kamC2nEDtTigHUCdfJVfSFWLM4KvAhcnwz9YsM2UhqIDNSXXsgPvha
OCGUFwLOahghrFjgDUREg2asxUsI/wCELdW3h+AJsIdB+JXtuIO/WihwMnqcoassOijAJX3DoWBO
0dOlpa8SnObH0DAeFYMjk15m0co4cGDHWjAmP0yZHxOE7DjtMRerhbMo0601UF9faPllBsG5zrQD
u8mMvj0p8GU4HYOTZ9T/HFA91KnNPre8O/LUCR9cYs7N0esH3NIN9GlLBf3facRz4ruojkgSedXJ
nEPdlNnM1gXIC+4JCKnAppmj9DSOXGi5AKqkxRTy+JNOV46DtIyzaNwwN3TXWDjWQwN/FlBw3vGR
Zs//3dL+TfT0ZhRauM5SVfMxSLD/v8qcrWPv6WzsS+OW9nuTCoxF0wuxrJtHlBqiWxmvYx8M9JEi
ZC1iJCkw/ONnmOa4iO9bi3DoVGfnVJgvCdhK4v+1SQ0LLtvBIlcVG3Q+lUSmk0d7ohhFJUC70ELa
HWlHAzVV6jO4dvaO0ZmsloKBVzaH9p9kYqgb0xzRTjjEe6MVUTtBo8E8+qTQLti4BOcW9Euya6LO
mo2+7dOqMXdat37a2fpONvadGPOfoRurFZ6vO6MefiIooauuGo5AoDV/qL2fXPvEsPnuGfSf2NOn
ViaKz/Dv2mN3DydcL47KNLlQ+cS0uLC8MTyWDHKWkW2snML6zKkn8XFt0e9ZkPNr9wNDUilo/WWD
GJbMgnvhgZEO5griptwA5/wEHMW2gBN0O1GdVhS9TvVeAMaN240TXtrevFqOgBKhJhtIc0EcHMIk
OMDRfYoox15VFWP+wjUJ/9gaqyFnX9LWD9ihV6mgGMeV9QMWyG0xckKsx2Alx4mdoQ66kUPajyAr
C2Ai2qUJI2F6YBi70jCgWra3swtlo9QeTBHty4iHq5ahmYZZ/xIP1ckqZr5mqj3ZrPTEozGKi7T7
SeNkgzn71qvtI2kuWCgom2tUvBeEpxlMNHUAEinvmFUFT9BgE+LxyQvj2vYRzumBAdUAaD0YuBQ5
v/OUsvwlJts7C9KALKpg7bRsgdUabsvg0Y9Emv4EA0DChQh3cF68dU0TGJzMaENCSSN5S0l4AYm0
qCkNnmpRLkxNwuoz9E1joAgKDAvEgOLVYHJkabzeYMlBNkxtZlDoskvLLdli58XWnoFSJQUBDLxQ
NejgjXlZvdjT1ta8Ix5qbsmZ1l4qh9V/oD5dJncuw4N9aumgOCUNGLDCVziIVH9sigMIYdDBRnju
AsROypKRfh3Hx30Y4pgoq10yWacuRFZJKrBDtFp2LicxD/DVvB8PDlYanOxWeRUlKtFYFDA8temC
A5pJcUswmie/AkLSYSEIX6pAdSnr4z3eGYKxBLr4TiuCbYhvwHfwRnEmohdnYqKDbGPkBwASaE+5
Z0P2MrId4hvBE4VvQRne0EXDvknpX20b6ATopKObOO7RhDIGJTAcfTwu7KmZJvJYzI3SsCaICuKz
aXISaFXUY+arFeYBbjIgx7hth2W9CbUu2GaUXM2f07DL2gMVO8JJcMx6vUutmHaslTGhtzk666Rd
QPkMnJ1G5S6o5C4R4Ghox02QFanjUcrnRnI4EFWFDTK/Jw2O9OKxsGiecoIXfS3HrFs2Vn2IRHah
skIorFpaVyPihdOPnkYqZm5eDyiE2CrARRH8yXDJNfG6UjCfUJK3isuo2miDDja2nZcHTTxAHdA2
o9ez/S1eantdqcnVy2W17Fow8bmicPJJe9idE35D/nJasUCMfXVAqnA2Ztt8cu/1A48YmZ6hNPd1
eYm14tJZ+kHtJuopEdoDQCBH8H06i6lFaFljM4W5kjGP6uZrfZYepgLeUDGxOqrmZ2eqBIhr80cD
97G1qReEJAhURCHU3LS4XFKHQMco2wMdk4+0BHPGc3FeFYIs5RCM8Y4B1l4T0YUhe7Nyq8BnE1WZ
zIcKBTquib98jLwdxgWdYTGElpTBtl5znef5sG2Ygy3Cjq2monTvbeQyOAhfqxEJp1S5g5tEXBob
LkNgOBsKFU926eFii0v2ngpyvgF5KzPByYS2fa6L4Oi0JLBF6vUwCjSoVQ/QCwd/MEiJs2SiFSKH
p7GcScg7HBXDAesQDSQqkNXJ+yafO0ECU5JNomOTD9BtlTbS17UUZLbirVDoDmlHoOw0SLQMuj2O
Et6Cee543xstm7aR7AnWfg7fwwY277lsuUkb3rg3yNutOTWudJwUpCsNOnQk+1BVGA7pqnUG7mxh
N7Qd6VodMZVj6TPaZdBW52TapEzSl43BnZ6M6s5VbLGh3FlZxmbSLCeIyT6B34FPdEZrVzsYWzWE
yq5WELGyLFuHWIj0kzbqP1bIu1Q4+ZzkcMxVnOd3XP8Mb/L2W9VqWHNJbK7ZG4BijGDwM86KAUZw
BpBawHBKLw18wOIuFXDISZ6sTApUMf9kbGwygjgozm3oAmye32/gnHPfYvM02ohkbayeVeootjS+
rpmkslOcd48eZ/AyfjEs6h4Hu/yWk/E5cH0Tm2FEErwL3byVjXMZgTNSCL2gCwd1Dvr/Ip7wFGnW
SyX19VgioTkcJl1tfJHCeGpyF2yJTCAMFrCkx6l8JAiqLV0kHj8T7wMczfqxIigqT676MbnHpDul
6ck0M1QAdBj31dMfwzZeqME51K92ujfCTdode3GfopQ6h1bdKvYlIBW8nbp9bz/m2iXjxFr4vfVo
aBcnOjqMBuzwodepVN7wKeiYKmnWxXUfia4vvPY5Km74TNhg3TRqEgT42DKOfSYlnGQpmxqYfVUo
pR9edSnsu6ld4TPNoYQzXUAQeXXB8+nkq9MntbfvggDT/AgeNrhNdPtFmm/CkByhP8eXBhG0fxzz
+6x669iOi/ETHx3AhBejv+YmZvxja96C6ScwnyznJa6vRRptYX3bPcM8+4I5PJ0OpMfSAZ7/0ZaH
wGsXdSw3kXscwn0VHCbSxuLg1S+1eVEBTdiVZEfurVOxGgNaRZqdKjmLPUe09XnGd5neMI7hSD9K
9J7yrNr0YH6qxZOjfeeIRwWZEVvcj81PK2+F+jCZl7D8ScynnFpbnY/IpMGeeYvCD4lVUGUDoUDq
B+Kz6Bk/YVQCkfTNzcQSH7Ts6PpHgAQUmDddu2B5XuuIlUm15El3cUxlAazQFKIT7GRuUrGYtrQk
LSI6GIYcGV7jhWVK4ClLbieQQnokOhIi5ZuGoUfGN1HOz4RPGdvxgSZB5VZkO6vY6cT8NE787YG0
RtJtTHmp5HH0zkHBBX7n6jfcKpV5zMO1S9Zon0IBDfdk0WV/Z3PXTvOes/DOTSgV2Q7x1gh3uXnP
T6bW3nFOk3vqUIgQAjpQR0tvwoFZVYRyymXZ0wGHsNL3by0nUQ2YAzQq2HqcLyqG2cqbxd1dRfz3
PNg9LNCzU5Kz30IP7YN0o7VOxE1DQMJTzZGeYgzOHnqyzSwGZhIVxH7HLcGOlEu6eiXHQOYLjhFb
qcjJQE1AR0Vs9xQQ80ycGX4v6FHy56YbPgTuzLihzykHQD6doQSirLGXZ2w/aS9SfwGxY5/U9JSl
56x+C6k7IchaFTuJvzNeSXZopMGTlp5O4i/31bjrtWsWXgTlqSE1Tcqn12nYgIkDH6PhwRquvM9W
xVD7cWvRIpDoL2pdLAtUiQhuo65fQm9R0ddRB3xhH6Sn/CG0ECgAR00C1ttVSw6ietTKN9yRg/oj
sh9N/0oZ5zkJ1k9UNsSGzPhRmUzifh2Nh7F/Hyq8ozPbiQU9RoQVrMVafGPh1Lx9NX64eMYipjkp
xqsMe4Vtv4392UVQh9xFiSI3Pn38GdhLQ1MDn30n9Avr26JXP2kBWQKSWnA3I8aMx9KINjhXOP9I
vwDSkWo3ZynoaNTf+wrKSHpmTkzDy4NKfZuzT9ESp+TJAO+UA+OTkNPi/hs/ySoevlyYHQnZdrOM
/WC01qEJosNblLxJ8+ey4Z4j+XflhX6kMS8Njio+el2GTN6+guyOqIlT/Vjui6s+F80djK1yPJXa
NQHEMTybwfsc66ddhK36c9nrFMwQagv4xcuYEE5YUNieP3C5I9ZhkP1QXpuaGKc1x6spWbs5zJyc
ZJZA1YWuQhflvJ57EYhi7kfUqPSca+2ODoWOq/i9l+/M4FdoWwu2BOZldMpFidpdRiazngET76cL
+q6rN6pi8/577rUyDg1Wimh6dnM+81z1deanTCLZbMGHmieG77H8yZiJZFiK9eqjq7czl82iQma+
92DnYxiUw2HzNhFYv2q8yGQFto+Tfe8bPNacm/uY9Mw22eYm5lKL3KUFG4QTN1Xr3/TyLBgvF8aK
uiYkegGxEBrrimYCug3jZSjF1moMml0oyGKXNDcmZgQzk5wcDNOUYKqw6JCWastFzakxGgUbvgAS
NrslXr6qoQ519IlrjrT8iJFsfzAALWBT0FHPQfA3TcQuhiYvHYq9W8yjhLkop7Ei0D23UR/3bg/m
kK1TwbzflCMrm7FsQcVJ45mCVT8iGZuhNjAsWtEi4dusqkFRr6IAKd5F0RXmAn1imRav+EpuZpev
3K7yCdVZSrVK+IXg1xA2WCAUp3wQktIbEdN3CwrPzenfIcQSRz1Op9fQ4kPsjCAbIZggQmTpk9Vz
dL4ozVvqggyFQmtrAcgXrC+PPfsum86e+cHpDVfvcBxDzt8z9af98uKD45BSPPXWm8HnuOi+RiYI
nNR8BavJxI7pv0g6r93GtSSKfhEB5vAqUqRytCzLL4Tdtplz5tfP4h1ggJlp3Ou2KJ46Vbt2mFRc
WOfXpO4xanMrZSsgNgDNc3j5AzR+bdkRKQUn3HopKJUKhp6ei1akgJa4ZY8E9w3N95Iegd+LCNCa
4VRmBdCckCpJCr0X5TGNcSdIG/4ZHXN8lFI6WE0XuoNJYCkITQ8KWEccFOPULOaA1m35e8z0Q4HE
wUlZHm87oVfM1A3KR/g+QLM0xgWG/xaRAIJ8DHC2qu8J3WtMK0WuWfcyMcEyVT41q3G5N9iHwg9C
NphioGLxSmmsA/FWLUsVYdibL36L6leTHcKS90cPeCX8vwx6k0Jp9oGRO24H4DnaUMKKecEjpph0
rrwWW1Z20ezjMSWpwcExrcMOwy387ipi/BNE81XgqmBFAqiDnTBbfBU+P+3sAULVfQjGU4JfnJl9
yAPZrtw4DCOAxO9atBPJ5F4YoA20iLQv7aGCSJIugZSqowbWLohLr5iHY6drl86K+SSZ+YiLhDto
OXOy2xqa15YAYDLsN013RoEDLHW7AgKEGMBkR6qQYJ6Lr96m6KOjYOQHbFBPdSnuxMzf+D3bVemj
kb9nSNYtqJuslp41EsIsiW8JCizsNNlPjx5cAj7rsCa0xBbCagd93tZKdAMhSyWCHEgUxvJ5zIpt
uMRbww6eQGgDKOqCrB7NzLqaJTk49fAzdNMem1ZWVL7Ttbo7w6cTW9NuszuT+gk7vbMJx6swDY/E
N+T5s2f0yS3py6McCociiC4VaXVyz3K4F7dq4990S/IMrTlh63Zay6V0HMDpMhWXoWZyu54MMdZ/
2mxgjwfJSiTAppFWaj4dkFehTlwgtRiiXcMKBJ5BVDxKf7i1YkrXnuPVlUmPUOw+KtlgW4ozS9Og
Rgj2RoVXsNp6JtR9NunPShJfYmKd6ka9w4s8kWuArHgxc/nW5o1lNCeUy40FwT8U9mjE9nII8E5j
inUWARAZGUKqdUlz8Q//Mwzx5vKoCtJFYC2aSoQt79q6+kSl/YcpzSkfgrcUWWZZ3yrd+G1Mrvxg
AAWLIeFPW0mCIlLpFU5XoMiUjxQYEJaaDmVxqe2D+aqwV5alLwnIF4ctR1L4nrdVUmyK6ltkj570
uOjGpxGnt6L/reO93+x99F+WCzd5tgAs4ZeT+RFeJ2tLpEA036OO7YiXtrdYfitoJZpDndwj9R+R
UhjFEaLVHHrto+a4ZNC7wwDoQNvPRUq0ERK4T3WVsS74DNRTE5Fryh3GUnhJIBoA1AjWRbJIygfN
Av+nls+6eZR2K8mT5Bf4jINbAnLGW5//IrixYxbumT/Y8mStHnQr40Xsd7l4jpUru1VbD70sO0cu
+wbdXmCJ8K8cr+XALYWKei0qj7j55FRTiI/KCnMq0ZWPMZe21AJyKycrusDpX+PD1pw4St5M16QO
LMohlML5XOcBjCZZZSOLIQy8JQUuhhI8GnmjYgpMAc5QBHbKQ653EgBpspVId8M3vYLqT3900FEt
auNnKaExcBlHij8leS5BfALxpxtoB3O8Dat37kpEjMlKP5vVsV4hg6jt0q5X0FSHlcjdfqS6mJZH
TbOV0q1h1kn/UqATyLC4vqYHECclX8frwhmHbRzAVHMiZ06+ubwcITy1AHh+xOhwVKB2Sv29tHCB
IZ4Ezkc0HTRk4FgtrHJj3SO3/cHIXscMrym5C76V/ppZCHOMz4RyEV0XyKDjrRDNzTg+hnlPpLsl
ncM1LEX9Qsdv6m81Phvha5Tvav8O3b+x3jLhFenvzEfoaVpxM1mPknY+l441rvUrk3Fmw2afYKgb
v7kbatgLHWUoqfFudLHD1Pdmgb3YDcfTlaHObjOdRbt10DgziEwjoYJeL+6H/p1/LVG2k3bOzYsp
OhpugtO5M7eiAxmUg0Cfnu3itWYThkIurJvl2wjHd7aUBKMp+b9s/hW0ezW4qf2YIGH9hv57I93C
6I9mfcBFN7wm7WbChpZe6hGoP8NEhMmDPnxVVS9dOum6J4xvFGMRB2JH4L3/KR1/LRqneIs3f342
KrxXHOqmHaV3fibSLy8ofiPuP6l46QDjo4uiHmKYyRYYpJkruyv/DerH1P7Wgme0jqSetHEnxPsZ
y0CbiAnlgX961+1F/5rbj0zDfbEb0MZ+lhrd1baMdm33r6dRM9pb5KdoE8qV2d8RpsrVJrG+eP5r
Q4IJfR2l7fJVeIk7QFyO37AoTAlAomagmvPQueLqbSeLnXiScB09cXd1zPwy07AaK+pRy3MwHHn5
dMViVfib9x50m4BmkfAFqavsvr82TLnyCB0TSpLADOnpSG/66qDhjyVu2OOsjPK99dcZfaJODjxt
mOWVf74UrfByYrCFOtA//cbLQCVgLq+Ma1KDg4tnKd1ouJewjtOzJTJQJyM3X5Wgf3P97jfHMXzm
zdfyphHWszbxPgFNoHNnwWXzpzQlZfUp1/hrY/GO5+TqB1Y5g8lHrl5wXI7S46Ceyddd5dPVGs5N
cAmxNTGE9Vr2v4L6yEjE3IT4Y3Kaals2p7A9dTAsBwzQ9pN1a8uRpSRxNpAax2KTDdtJ+DPgYtQE
DIjRzyD8Rl7iYbE+0WF2yqUt/i0f8HUR5XfUO7YGxXJsbmV+qaqtwbbdw+PdtFha7uv6rakuhN9a
H7Cxe4vysm3wvHIouI7cH5kX+cQnskPspLsipnFm6VX4R7n+gHID32/Vwtunc6EUncJ003XeYD78
FfAWPs7NEf29z/OyRYcc0vKGqxQ4m5syFlf+NiQbCO0/4XPLfpqdnuxV/pcpHxS28XF6D5Q/f3L7
W1d7MELTjwKsFcyq3UeWK+Lt4a8j10DKht+ir+2iZSnDTE2XjJcOe6Xp5kdvUn8NqS86914HgY2G
m2av0DF/WM+ag+U7jKM9+LTCLAijtNC3bfctZ3bV7azg2s37afUlVmuoDQwnO7PZZyzepuyjTzwi
lB1CVGEDsKByimydMFkmzV+zLp06LG3y7mBms3ZtWHrKpxna7nQQMMbQtvgedN0Ot0wG9x9mJTG8
+VSDtruZgVeK8GBZHu6NdC/5h0J7VxIArs2Ye6N10sJnKO1EOB9YQrpzQRyWB+df6s9kaoMDPRc7
qBH3jvFo8eALYS82e4G5OY7/BfO/HNmjoD4X5jgDih04MrP4k+qcXBV/01nOQkflA4yO6tHe2doB
414Iza4GHXUmMjhvuMFxHEVOYC9PU3nQoJMKNpRnhe1uPz4m0hEs70sHE6dr86xt6emTM1HPde/n
wXdXBtse+nN5IxQQa2xjeOCVvQpIESy8vryQy2xIuyDwThc+dWBzobeumLo5LMyS3fcO91OsJmAx
eFHtmWvBKWAsC5s+2DQkJs7vlba16lMGpGyt6HNW4RWADztCotiKTxY0bItxjHKk/G0odhzcllWQ
tuuS4xh5CpET/yBSrZBAuLO5GlffpqOydD3TRjdpiF79PHabXgFG3wrWe2K5aXpBSkncrp+5zcFc
ySvRhdXhsw5yAOuYreKlmeguknGwKMQwsHgSRbFNUsDa82iAghTVStGebXrp+pOyyMWfukKHZCG2
c9Xq1aIzx3Qu9yCc/B8NaegSzf690wBhmajmAqOkZZQl+j2rvSg5K+aaspi+GXRUm8BVUHPgFw+D
QkPSzMThBC7RqVy+VINkr7f3tFgzsDPEQOc+pePVKB/4vbDP4L3Mvn0eeaNsCvlLCv0Tjih2p+3E
6M2cbhR4Ys9EDrmyxeMEBuNIxcgPbXThZMKuz7AQlqJ3+aaFe19EksvdxvHIKntpNTrjJcz7Yl1k
29k4aPGp5FebYqrzfuSi8ClYE7fHMeL4muxtIXzaCakQkXaexzcj3AnpNkyf7Tt9zLq21rzSK4LZ
8nArsBkWXZWUJqavVlfsjNiFFPRChFCn7xZD03JHuGhCdUKkkJ0EDozGAWERr9D6CuI+lO8Z/Y6c
bzAAR0dC02vJHi9jkrnwTfpib46nwdrNNl4pogcpgJcz4skaPQeUkLdg/DHGnWUcgryC4ooDUeCy
U7Fb7MOgtPJaIBLCDR4vI3umUFUkGHCLFk8o6BZuJZWXsBJVNgo/xN/opSeO//JUdJCHgvfvs941
oUs4RtzZVbtX2nO36AJhYTSMWNXax43lV/H/jfITWwXbjMwdXEDWUbdsPLeuBhu7RncFs0rO9tBH
aj5D+sowr9aLXcWSax2uheCHq1zXvGZw88ol9YZ8Gj3H8Kwn7fsp0q4ueV4hmxNVvXFk7CHwzMUa
lO1KsjFwKfobqebhVzPehfloxM/J6bD0ui9N3PwZNFczZAXjJg543nqqdnJ2lCWSx4YzjpmUS03d
LQde919iB/yhfy4HqmvRH9gaNNu4MbHDZ5Gvc1h8wK7+aWHSK2zF6aZqn32y9JCVeJrESy7vtOCo
m2fEU8q0SfM9Fvi26B8ZE1ZNyTK/hcLwDOyea2+VBR6Ip8lthslzjFVaKB8hG9Km42btTGRXeJhK
AnNTRpRtrDwLRkbcpdkgnZfZygB+Z0iIA6x+zOcwHc3yPvJlj/0R0wuzuyjxvlM3IFQd/JPMbTlZ
WCBOLSYFEsw2PpvFAO3/Tf0V/xBG2I1MLhhhIZdEPJXpZnmAqu8itAiqhC7pZfVXbctplPMd6e12
2qXbpvtdoFOheyXzv05lGzy+WDDZendi7FHlRyncoCugUeKtdFIMI9fIkZbLQVFuo3rTtX2if6jy
G5kBKJhfbf1RDZ+xsJ07CibRqvG5GU4UXHpchRFFdkI285PdTRc/uIXW3UJNN9mon5mILj1TvHRg
GGz8HfkDeCw9RRamDgguQHt+nncm8XntoWi2YNB2QXankzlcGksBmqLzkP7XIcudywsapLD9eQLd
X0y/hxmnLbPL1ugq3qVg26Z7UV/Pwol4mlUnvAVuuKa86PSknfDBwMusPNlsWeFTCDucW1N0fdW1
JH6VHUDKnmAiyDSG+Cxbd7U4ycVi9LD3y+9SvSQzHfUTinM+rNEPazmw3jYyv2uRV/d9jHfVP/Ks
UO1sRYMBb99otEqoEkTlFyhxEEfaPXxMoChYxW+m/Rao4HHAJsHDVlACcZVbwa8R/ujqZkR31u/S
EiD/GtXXKjk8li3pMWg3tXLVUNQk6XmiH+qmQ0TcQ/gDE0D8VrkhZsm1cjYygBlcElhZnA2nM1+z
QtRLcWCV2JA8058JDBppSef0qZKYKHw3DVcXJbO40T5UVgmOAsGhOMj1nWQerqhcX9IVMVjzUv1J
bjlZn7flloEz0GRbjYme5cGjx3eqhBMuAmUL40kQD0P1vWjvMCmyR5Y6pXpTR2Wrpr+Vhbvrvzq7
6SZtwtEn81H3AJcp5V9KBot6PdsDg4/T22x6ESKlX3PmqQq/ZLLzcZpY4SdASOe0kjEoCY8IvNYF
zLXwPgZbWfME/eLTwsmgs1iS2yIoKtouNhKP0kCyQGwFnLc9aFXbHbPyqWMPinfUSseqHVYn3gQ9
0MkLA3RvVhLWptdoDbfTIm39O6keXftpti7ZmnGwV5S/If+Dq9SzXKSP1ZSfZWDDKkxYYb3oe2lz
HLIdMXP1dE+ab636aLr3QXrwhSjBbk4I7sKZbhfh+mgEoc1wz+5AFS8R3ASsIrELkKZH1F4ZgYIC
2GQQ11r2npXbuTwMxs6XvzA2QdQDa/RQOzRpyr9uzXscP2Qb+xygUlO5ymTNVxJ28CuGSnIAh+aX
wCO0niz8/was2sR9p9Od4rho1RC1hp8Ir0ClKwh//2G6sueWJ7L6EfT30YXlLr+PoCDBRvcsaytH
VxXWSRHcEZraAeOJHToi/8JoOSPYj3ruObHcJ6zFkq8RJHb5Nfg6pHCdzqB1xvdcvALhMkhXTToQ
e42krwBzooaAGUuzl6GQ8RfSTXoJFRx2YOB/6yahXk4NMes70TkPz3kEoUqwVS5uCRyeZVhTZCor
WWBFq3rZ6k8adgl1xeeInbr+3eTtKHRyaIZ304ftkT8E1hbpgaEAGhzX8hU3JMZ8mmRn8hmM+IkV
20CCpzP1aG3iEsciXgu2NgMESuQBOH8Ca1VHOpjC3yfjD+cyH98EADrma824TIoj/Jmzm7yyyJvK
TaNt0yZbLShEd6jkEzEs819mbthE1MqRkyDh0CVuCSCgBlAVCDZjHfzf9FVqvLPVP3nYY2DdhTez
PA76piaLjyvRUD9qoFaiXZZRDt9x9lQfmP2hLz37454f1gcueeoTs1xFCxr8deDSEdEougWtzDgC
2FTubOwnhv7y1AFJStsyuEJ4hiYrAZ6+yuaiKyiBVoYdVEfrKhgOHG5hAttn5bWu68N/PxzB1/ge
ZG/xdAyzf9VwWppkLYjgVGMvCdNtLB7agD8EC6b8ZnHBaEtMBF0+W/KOZt3wBhJS6W1qiswK1MOI
Vw2nNPSpszwmYadmHiHwWJem/aatP+UIOstTlddV7zXW42u2s+pMRQnXLVrDK1MkQeSbIfmYWcrl
1Eoj/R42unZmi0mQDbxkJdkmb3rqLs+chUVk3hCz2NgC07RXq2mTB3e9/235Xbk3SE5iSlj9hDqX
aIn2/WnxxwHaM314iMm2Yy2DIcpnZ9hmC2XmQxa/adl7dVWQYYy7ZrJlM4dme7u8zcSa1rv+ndRm
SkmK89lZaWgyFQ/2NCXZawt4gIcF1jRkyIsubltzeg+lF72CNG3kaD8Vh7y7wFtidfvobUbF+rvT
/pkKQAm7kmWBAXtxJEpMuS5/scj+IJ5ffDM4cRjWgX3xxApUuY7iGY45TwTIZamyrQtjGdrVpwGh
p20/uQaJR8qsbUBSJ/ufrxQp1hZrzaVVdXrWdU482REXSybeVPUclw8A5cKAWTpeEBtGwnmawOPw
QTxgubJeDGjN6wIhVckHYJ2uHEsL49GXlL/8YwFyUF9JT3clmJHN/Bmzj5XqN5OUautstJ48Het+
L6LkoEMe4PhEo51hewxQkYbHuPyZ1Ign+K4AlaTNd4WU0wKtteoDuUI2iffjJ7cUTMUnX7se7JcZ
Lz0Nm8idqucyOZMGhJksQD5ev+SCuaq8hVdGWd3VXHrZ+NnEmwwoQUi/4vzLl2HPIMwhzjMzdvi7
cuI2/XjluuaHLTdn7err3ngw7KD/xbWpZ/LBFycQz0t5xBgmLK6lOWP86RrWI5nJyrq0kpPIGx2Z
de9iYF9CkUx+pyRb9d1hQV20cNctywD/mEUvrF5Ymon0OsJXzR8n1cvMPiEns47cF9U5C791GFZj
fMQNkMvnrYHhrhr/BHFbCGed1V7IHoVORWyOonyLnK+RlSX6Orupno2/72zMQINzT/wldwJp4hnY
0NxpbEa/Z+XX1z4i/0kuhKVvK3nTpt9tQHdE5tH33H0KAuRfLvLwPyx7pFkTPzX/HiI4X9CBRHou
o7yi3oNqVwd3oGY7j/fMh2tzoal+QQEjwIPcYvblpcjFw22bDZEzjndw+SLbd2AQlecHGH/jdVzy
3uDh4p8qKd+iQ7UzKnVK3JaBsrqn0/XBPQxc7mX5b9kpdCPtoPUQp6cu4oMTH2rINpS56nsI21VU
PrZWd2nLnRzCtknfBI4rpF0b+WMneG0NO/M3wbdb9+WVlnNucJXwcXSPA15PfrwQHAcNXMmVU1cn
PQGh8zueWGC1iKMYOZb3bVI/5fKeNaci/7F8jG+Y3LLkLoovDT2fr1150UZIP3LAL5zf2uSS3OP5
aoxc4eCcm3EqUO/glsTMA4UBjlsAms9fX8psQ4BJoK1T98Z/sJlZqwJvQlwsY0+VHt0CFIlwpvsn
zC7agrMR3iIc+ZotGghCkK6h842V9lAILGaRAFDiyUMRsWDEfYJQUlUJUPNatqbKKxwhEtNGwTCG
F4Ahplzd2qfM2zV+YvWAoBBjjukoKdQaPte4D4rXchIL8SRaQHjMmg2QaTI9MaTDa/mk+ttl5F6G
BK4JXkTufICchusk2iA2IinyZVXbWcC02yLlG4IPqKjOunlYSOHTI7Y2/XSHqrxSyvM8UTSg+G6Z
C7LMw6tVMtalecCXcRXATSi7s85VVcjfSvIP2N6Q91V+zLQN9k84sPXOcjf0eHaN4XaSbiN4g7nO
PabDXHJT/SB+Nmvi9Zob1F2iMuCroMjJOOh0aIa+0SfstB542656Hn+SXZX2XdERSbppiXft3/Ik
DOVNGR558FF/RToGWQNXtHBkJKRSCRKWTLb8TIQ94OT73xgh87pOi6Hf0NuSweAR/ASkmaF5TdKP
OT/w3MhgJzeGDcBqgGB5MIaPSnWJ3aazwPRc0D1pOJn1Cd0jLD5cCC2aYvZxU3KqEfm27ijsMFEV
YDOUWK4hRk8QCqnRla9XgsPXMD6wi58hX+biR2Bd/frOksHRYS73mx7XgqN5tMjt7g6t8ZNFH+Nb
VV0Q4pvTRlshUOTflkA0rup+fODrtfyUnh6KOYVOyZLpyMgTqT+z9j5Obz4tXDzCOaB5zZmdvWoz
UNiX7x1y4YLtFYYI2/PbMJBmtldDexexyY7+Cvsb53jbnIAXRlTKx0rcaote7xgyyNdmbi+BoFjA
UhvPvu6Z+x6X4GB6r+cvQXl1+h+sfL/HbfRbKVGFrED/tKc83/T+fdnn+P4H8LCis3mDkrIu7lG/
i0enrX5KNEZQ3LlBaxWSgHlsLaj1lCp1WeY9OrN2uJsxQSQduqOB9/d+fIVxt+x8jMTV/N201j34
biKWKurbmD2q6E9hNQz33+INkdjfzGxBkppjzvBdh/ih5toNipldY6uMbFu6TilN6Tp1Ve68twLT
CgPTWR3YTJxxPc8/8xIDZZV27wtH59VwlQnv8HPIBoiHu0ambwzQq95MDSSazN0Y3mxHswQFOhEo
C7bgGP5P6y6G0X8GEta5tRwzYErG3W08h/JPZazkjrXP0epZHHzNId0UpQszaKcn8SzwXxL+CRqe
eFaY2haApTKh9H4E/pWWYTbZY6CYQo7bbiU20wXmc+VfHeLdfOT3ZsUHsAyeeB9d4gaSaLcoXnpE
ohmHo8OpJdgl7T6BTZeYR2qiiK59GjQWBv9k6D2FTukqT43RALx5Y7IVWEkqBKYxdrgFm88cxT1f
h/Ls2EREC18F1B3SBf9hKWZguywDm4oKZJP5hj+Gzzar15x63Ka4feQYBu0k6aoydqr+p1B91zPX
5GFwBjfuDoReOtzfkcuFQs4ckwf4l4Z5TB6fkv6yELR9EsnEclvp772EmT+yCHV8pv4TH7nK+rOE
DwGb32qtRdAuNoRsJLNHy7xB+NpAXpq2mte5AvRzyBjINzgCzy+KrvYLC5CdeYrBIMDWIqOaUH9h
Wb2BkqTWT1VsHdh72vSxzIUoE636vMydVf3d/CVUEA1Ia4YrVBdnpWaG5GXZC8VNqvZp/av5J7Co
AlegnNx4ru7lrjUxnETEUBk31m9SdTMh8a4RsQI/AFQZJnFQwT+ZyHkp6F1pXEI/0Hgucj5IS60C
5a//54tfprUPFQmR23eun3gyzDARtRYFsLPQf0D94nktW48RRlrIbbA4Gsg7TE4cFCzyM4tcVTmX
3dEP+IlQU/3iuQTuYYmIDQDtuMgtRnyBLAFBFkhnp4Oq7xR5b9ZA6h6kOBW+LEp3kEQlu+vRQxkY
7fR/bKiwjfh9wEclBq3/irSfoYL2p/109Fi4wdiTz/3F5h4TRGZkD1NLJP+Cp6asW9cglDRX2Ab1
UNg1cXV8b7vKKcHYDHY6ft/BSL4jZ2qNA+FerOklpHrwz7r5pIc3vlNzZiVHaxRbudO0x3TCifOV
U7FGojmrvner6ZdgFb7NaVV1l5qpv4N6J5ksYtOvOjv72QUws6fJC3GjaKFCDSP8NTI66/my7MLi
t1b4U6qvOdjGXIjSCuXYkrOV0G5M6ToGZY0JkQyT0M55+YKKo6qNdiABku6JySne6IMSSCXivSFF
wC83g/CSQjbIzA85Dh7LRRUXFMaXXjhdiXBgSWPrp3VMpU4rOpC0g/20xrkmDDbg6nhxhdKGfmr5
Nkrl2ocNtT1g/GB2WriwhFvWLJzj9sAP8ojoyk1nSD9TCsnKR5umYONlT9qmeRsZaVUXgNvS9i3N
d3Qx0OvN2tGi4avQiuvDDvdwmjPbqPaAKzq/C6oYG/4pjd1/yWxMGP50korL8r6n+HRk1VvFl18M
+NxwCEqfd8njyw/uy7288E3YXcnTdvnyO//Z4IIWFUyy4QBCgQkCyI61l0VG9pCv0QDUodvhqtat
lzgflPJWCW8FdjPdzs9fFAVF8eTofWa30dB5xYUjWkCYZUiCocF/0+L6BXLaF94IDHsQQAEzF9UL
ClqlvCDHc7R0v3RdIU6dHb+zwQ0NOcOe8RRbSNhDvUiT+OAFRjcDS3p4l6j9tDzZqJjnkyYGPC5s
SnX28qTxVPJTZ21Z6kFoZQeU4+WD1e5MXFQrr2qugmXK0jvLJuNph3sZTqX63gdDteiZxrVFMKSy
Bf5mC8LOjDWkIMGMvsmu4cnBvtTexBjew1dVExVcUiSo6wt7BbCe2D+7DXGHW14bEEXB2H6aqIFk
EiOlazUfsWxSNXqKPnUWUmoq8x3BgsaX0049YDtC8aCGqRjXVCyNt/wVKKLr7FKru3lJNRS5/fR/
jA6wlQwObm/e2+Qv4FpgdaBdiLFsVTBXOKpomUKDhBhecAQp1vS90KKGbk11Zn52C2Hn0/LyTpbB
eSZVYbqP1n2Clhj2rNKYBy4JJQC5KsS8v9m2qAj7SXqvMcKt63/FS6keWgk1BCRNH2nyoQdqc7qN
l1MFLCZiGFslnPI4d8ZLHbId8vc9mFkPQpwbSzhAB1Z2Sf1PDdhx0MDvQU2NXapBSt3lfMsIi/Nf
n3gk/pfk35diuvyizpfY1Cx0yEPEmLbG5jzmKS7sqowdN7WUk60WuBp9ySDyQnH+RgQ9gx7Kdo57
k0OiUHyZkndVOk9smRc5SWj+tXgjCOGFC2cOx02gfEoCytb6s/FdUi7j/N7A8IgwwBGHe7ToCVj3
m3AkQLaIhKcvBwCro3rV2rJbph5N+nrSjiGb/Vp+cog3lXXq9I8acsaU0s5hVy5zRCaTXzKeOHHR
Gq4BjIQ/QaeH/w7zLxYQ5J3RPRDhBuuV/G9x24x7jJ+5RTt6YgI2geyMvRIwdGFLzSgx0C8AP6n6
tRr+cZLF1EFWLQt2+t9q7dEZ18VomwQFr0RYV+PQXM8pMPDgoCbExAdhF7s6I2PvcGwM7Fxgq8DR
xSjACXFiXsPRqh2AztYbrGcdMyQ0JC1y2zUbQ+NJJp80kdG8mcNLoR2DjGUUb4dCR2PNnWOUzb8A
QrbJN5jEJRaFP/46cKN8639pC5dy34It8zhjaH7QXkRDAC95CfCLjYBP6Dsb5Al2J2TbEua/iR5F
IfOxV7hh2BAMa8YgoqABKaEmflADV8L8jhWLDGB+wZtudka3xxGJQ85Kf3byBXPbJxPzPSOyJMbE
tZJATWsodEeze2/5qLNI/PwqlSRGaGutTcJaAgBsCFK1OMVxechnuCb/sFWFTy7UpxhFiMDNmY43
DbFDidf5v9+6ubCY5We9UhQgffE+WccEZVpyDyFeLUEcerdbqrUcu1xHK1WyBUQlKNStPwWrIawu
adaDKXct/6cQHws6JNV4ZuOIYRXyulPJbuK3E0NbwuAqRqJUHIweEPA65LhVN+4kg0RjDvmbG6+s
XzduQCT7ZSkFYXjEz7G2odpYbj/tZEwswqscOWJ4WiA2NBYLPwZm5EYi2Ngx11HmgTuG/BFZpNO+
Mj4aIGCCQa2AgHY42mZObCKMBL58KE3+LYSJvKg+8qNsXvViW6Q3uabvlG6JQeJ4B/8E0vyglHsM
PW0GofCsejWc843cHvhITCrrTj5mlMCGfpK4VyX98rHV+Km40pbvgSbcRsw2lR+SxMPMMF5xJFr0
4rzUjba4W9VhebDEmxrEdG2XKyDtrpl4beVTWQ+OYc7bsCy2BrnryUzwEiqBUi7cgbtr9TcnxtrP
MQEgyrt1YAQupFP1Z1qPbgwHFAXp/FvDIjO0bRN8BMpbDeE5aTvoyC9R+YR09t+jA1eC8UrkCh6F
W+Y2pfiqEKfgYCGATJO6vYrBlkbjObXXCJERTrcGCV8eR698dP2vAEFoUmiXWrco34d1h5E3GR5g
+bz7hXwuS3E16jdCVFaldR4AMqpnHPzlHXUfHgk1Ohvfcw57ihfmWCMSnaG6S5s6X1fmo2h2UnwN
+z8FVXwRtHhK4NxDzHK7iRk1ehsukxJ5ILQredJxXxwZqiDnt4eKULJ0RtORsy0rvJwYs2vBuV/u
R8HERc9hXQMk3qwx/8Df/a9qXF3c4GhmMsx1dhg/qvxHD/Hl/phQKszgR/3wRvAKVKkr7YP1K4mf
4nSq4SmUD/yBYAtuTMxd/9TAiz468/qDpEe5B8YVpx7EHqdmuhXJFWNKtRudjm1oBL+8b4hP0sEU
Vj8a3Z2OIiV/5wKQhB1wH8XCZRmHLHdvOhVGYxxixs1k3mGoUYiflnn24zv+3wqLd2TLiF2YzkSI
WHes+wlW87R4S/SPwsofljxE1UTdGnx0Ah1da/zQZBQJrMCW12sytZ2KtxkhPPyzMC6WibelJ80X
KqQGZ2LxDBchU+NndQaDG/y3mi10+VKF44JZWTo8qGVauKBiW5XzmSRMqJgLXUiQiR/FEwbX0OtS
wQz/U9QdWO14YyP3gKTBmEH4Iam+2qqmBKbxTz1el4Z4xEReqHughwQV8ItdrPVb2o+Z3AB9XdIx
zTAZTuTlafo+YL9WqT/VfDHy9xzxYyUGq4ZDjxk5QwKdvoSbLcuKwDYxUcVF6yijZjLhXfC1EPgM
TYbpRCYwy9jDnKzlnYE6is1C92M2L5b+FsL3FV0e8D/G1vaXSc05YlS1aqvD9A1maxDs6dfPGmmC
qhBaOv6PpfPYbV3J1vATEWAOUwWSyrJky2FCODLnzKfvr/bpwQUuGt3etkRWrfVH9Crwg9RHz5Bp
Yok027+Iv3hp4YAkZx0uOzKosMChjeFy7acrttDspvU4OlB3og0k7ZaBkzwGC0LYeG+gb8UhONSY
yxBjm3vumTDZOepj2SyuWl8DTEci0myuv+vqW839SLvb/CYV8C3+xqA5DdoJayC3G+8KUlCEP2q1
YxFMcr9rvxdslAPkLVmA2reDG9lsPsbyFsa+UfpUoG9bnS1oVSDaddNdMSEsoj7rv9NsAhWZCEaX
MOvFe6g4+ivZPxmGlOfavsT6NaQABmjElZtPhYCXrP1HpBrl3txI6x6mYKtvKpKIGnBqfuyWHDLw
gxT1Fol5mHUoSHaQ3jDk4E4GV52YSXYGsqq83MtYgtNT215TZT+OR8KAyUt6IRnnFMRPE8dqXa0t
FhabAd3BRcgoXyrIXXsMYZDoCnj3cWndaXzBxk/DCeN6hxcXGsKNEefrayt3Mzfn3/11tpEbhe9i
EWILSgpf84ytLrlBcmwlVyMk12abJq7EjQDwgIwgROUe5pFjC7astLdl9P5QgZ/ZT9j2uvhRV6/0
SIIbFqILeB0oWy4+E78vqIzS8KfUcE0mswtJewOEqNAvjwwXWfP9YuL7LLZgpyN72Ocwfuban0Ok
27xVL3NIUJcv9b8tJF5ifPCXbAmX2hyhxe92eAN82UTWm2r71RpeMdvKr6AYhuQ30R9ZN+tRTVf1
PeL7qGNPjshR/kuGHxkxPRhQrt1r89ozePOJbDJtN91yfcuhBmjkTrJfdr7cPBEbR7rm8wz4IWZF
Rz2Rz7tO2zuiEe5GE98Vubnyi6FdAf8SZiA0ueTyEp4sRyiIos/Pgh18q5vfbK8gU9G0pYLSiM/h
XwdFu0g0bQK3EQDE1/aW9+7gPKLkEUV/nXmXxlsRHGeZ0fAye5JbG4dKPfY59kvGLzKQGqB3k42z
h9OR4Hf0baUcqU4puddGX5q9Kr2a+kWVb3RPBeO1iv405wi4VdY0ya3Gr7r2iO3CWOczxm7gaNVk
Z+ec3NXOsm/d0uIqN2jNPM/DjXQR236trKNGyh+EJ7QSFsvlUZnPlMaibjOMZwOQy6gOxvg5A9zX
6tXK9+IPZx4biych5SPBlxaoRgNUuCkcz1P0o0KlDqjFnG1QkZMAL7HGGW6jcu0fdvEsdZ/Dttnm
QKbpMKOkxCTGpq3znMYEtqYLsXD6aZkIHd8QD9PxbIerfvSc9ARHvcGLiA5pIl17IybGlMUMuGWs
ACkuU+ajkeIpN+KrQOPpBhDDnxad1X7GdkXLEzZ5/aBS4RzjCNhrRMSAcHY34mMBee8J6MSiPvM5
bCT4aCb8XwrXs/hHJeZpkP6cwUcoLTTRBYCNPf4EOQiz8TEB96MFpO4UzzPhNMaHM7wrJ0NfOahm
HOIFTzJprUhapI+0EG/JeuGtZtrcAMshZdhElKitsMnh6UJClUh/GdMB2Ozacn7KbVs2614nnflU
yZKYXVCUqhwYIhbPnaPPEpoVZTv1KaTwpS+a/QZEEiuv1NnMLo3OYfmSkIaefI/E/ziajztxi0mO
BNJfVBqtW/klUjHjDewKXVjrMJtGpwJujHEH3XjbnBCi8sJMhG/oSKK4wU35zP9HpsZYM5HtEuc9
qD6T5SdZfnn/Ng79tUCfau8D9a4V7mS3wgbGCICPVIS2Z77APHmFsg/ZOA1Yy9mK4etSQnq9WsvW
EdM1heEsGMGa/BUkibShP9cNR2aJ7jm7xP2uNI41ASxOcF60J3495WQhkUdzEDtPMoy6MjpHwfxW
EDQgEWZ9UGEmuNAigQPVDx2mykg+HftrHBibMc+UWzJxaWl0yGocTkgxB+O96Liq5QdpUatE8bU4
EneXonpjcyJEAKniofCQz+u72k88aPbuZGnNtVVeeFxg9hNtL0T8hnO+KtW1ki9y9gGJhPhc4si2
0sMIfN9If7PM9CNhjeRiUdAZ1/azJe3I9sQRjdn4MGo2yugBgfG3buzH9Gkq101K9wbCZ4xWU/mZ
nTLm5mDdEeuQ3cQRMCevQ3BqzTen2RkOZsiNrmwJsAET528rmmv9bOs/ABwpR0/PU4S6BUUptX97
VgXhQPOguJ13/uteTErggI63zE61qpGBs0vxG5Q8RgAC5HRLGVglvU7gOJ61Y9EvXUTH+Z9eXtW/
gKPWOSCVnOMnELyVprAnOU9p/NtmBy3ehqUHwxKWjxyB/zJxoNdMxyC+SFPpFwhBtK3vALqhaLA1
4+zVjQtJPpFH7wce+g7pG+J0RCYbKIZEheRWBzdsAC3lW8HQp00ozUaXQEgFDI5PNGS3v0nDA2EF
N+Ez2siNpn04PfeCyjW5ao2vMeYLzkGLJVdMGHN6hHDa9D8y0kABY8zfFl9TH2DXhr1knE35yMH2
N3jSU5cZyOv03w4YQGCeXB840FsIccJEYTFRoEeqbwcvzfDpFD8puLwBPrrN5oVzAK1zt6vYPMNq
N49/FMpC/AnbUpw+Ec8VMVEwWAyoGRbUwbh6dELx5Q4sMmy8Ud3FxFvaT6n6pdhXM8dXTJy+3YAA
BwNTB+i1cg7lV6f56+1V78/+OB0J10llb1xOw2aAvbjJ4qtlphsINJALX8aAXNDBgJ98A7AfKZ7h
qdpf/AOpJqgbPbgsDIvZfcaWEQIr0LYzbLPuVfhcwhyFfwg+cJr4rUGGFgkh3HncQBm1u8E6UJFe
J7ckfBtGOAJ6P4kY47MOwmM3Ik6JtuDf2Fy2DP5MH9Q/S5xU46Ex/9lCAg4mCDDg+3sB24xsimuA
zxztyMnZjT5CvSzZSnx6FNzzrMunZHxlCbTLrWQSwAEqCOZSzmwaGX3NLmoqRNWgFppCLDlXoURr
GZous/apnsfSeIDnGzAmp6xDRA13iB3ChhOsVDbRE8L4vjtksKPGe8qNEMmHab4KiWPCHRd10ibN
/6Dho25P7j2JF+CqZbFTETj3JLiw68YOFhsiMQuk6KhpGusgW347uVNSCH0yoWrdsmttzww/ZyQV
sXTiSsnyVzW+AcAji2e7xK2YM++s4vpudwgIyVhuNb57nwU7m97y+FJJtz56H7JzwrvRLkcQjtYf
/Vb3xH5QZhuUXkN9Utdo2guv0H5tVpmy++xG+MjmkJFHxBTf+uagbs32ZPX8cbTVSwfObihyns3M
c2T3jdDjlQQozzMJzr6Kwl1E6L6yHccH/dircUCuEV5EloVmnh2TWLh9Sl4eQZpzkG8s9T2DQzQ4
ASeyB0ou6mr12s0favumu46HUEqIVsjmB+hEYwVEniiH2dgPDfpFM98a/PPYaeGVwUafGrbspQ4x
X/rhuAf+sKQzXmNALh45kiqSlihx5FTdsXngwSLosOlQE7updm57IrE4uLzlwV0khh8TdLpEpCg3
EaTAL4MXLuXyNdnxv2o20U9VGGsKTkG5vRZLjYP0p9vkhjA5/ggTE5H/+WkernH/mg3fZAZiHgiB
EHnP0FW2ckAr/EfSvUwLHVvNKej2zPHNE3nZI5fdCJvC2FBB/qerv0hDjcex6KleCHo7sYOF+WvI
ecPghsSdlIqXZAP3gDRyuBYmvlWJKslVCQLGTpTcGRrJOU3wL9qPjj19fBYb8DhcNeuKIVCUvESe
bvx22T4DW1HYKMRenWOBgkwjaiSYIXCRtRTBI1I4IZZ9xBmHt6j7qLHhat6EQZ67lz8jAp7M/XnY
Tip/HAtXSUT9ld7hhWpRwXKveAO3VDzFgv3Q76ImCo3HkH3XNUN5RAeWPypMs8O0mtpp7XQfIfoY
mQDZH9nw2Z3mhk1t3PQOfXe7qX3BOcnxzAuAiIz8uk0sraMKnpyvERtl1ddeZh/5iWiHFAIpAbLs
T7s7ObqQMQWbWbuy4cgwiHiumDUEKBhGR4eHQIyGpDpumoZLgviRGBh3KG/kCJJAcs77+/TRZR5/
vp7cGBrUdsf7XJfvEsvl0HzVyVHwUzbCAhL0VwwGeXTg+RK7tdqfU5PiPDhCLfiNv+g2ERIsaeb6
qJ4mPaHlJKLDbd/2V3v8w6IgIdJIZi9KvZfQ8oSfcmk/VHKECCLtme9t9N4MTa35N2hUhVlEHrAL
CRcAw26SIky5qTYHEBHCbfwuBFyfZpyvydXOaX4TfeDvE1N3WyVoG/ACZq8CdSggi/kkjAQzarjR
aiLxxh4O8VvmceDiqu+Axzj5s/iVep3VKHqSqdIYuGti3FbKe8PtRS2peAd1gzAnkqpCzOVi5BQU
GBJIvdon2ILVAVjlltQvqvoi1UfFPixoLuk5ZqzKs4+CiXvh6c+NWwUJVBbv8M2m6csOg7O8ybid
GEQRGVQfMPzGrveV3i+dA7BYgUQKLHX40WqgA4MiIbixRQFJEWN2VJ3jihVA0TEDN1hjWcv7h7np
6VG0eWbqtN9SArJazPfc/qymjwLibAUX0YIfzxursNCEwBJrfCecnvnJNPEijSdxynPkCbMwBeeE
nB7ht5hhiEmi10d1qdqNtD1nTqv/YtoUnplJ1TfNUzz99sgkeV2JPIqrO2f0WmstvGwOc9UNmwbG
v3z5E28JKtLU/jXskeufy4qH2yb1B710w8Q+4jJfpyPlwPTBrucOmdIAeAeeJcJeZ5Grtw02ErMb
wHimPIktPdU57wi3ikHjQ0QEFQ3roYhFRs2B/2PNfywQEvGlDg9+RSbG4ItbGZ5m7vafLd5Db0J0
AqwS9AAofmIeZB6ImSsNSYWGy0lzIP+aJ97k+GogAld2zMsjxkHUUcTLm8cyhvO5iTknAdF5FkJP
/XUiO68tfFvf6+yvqPgRdRKwl2yQsxge4FGNyJNhZQq9vrwSJk+D+xJ/xw7OPg6a+owOhXLnNUJt
UcxqH6A1x2EfYXIT4iLasSVfLGXMXiAImBFZjQ9FQkLsBegflqvwoAp6eaP0m/f2rSSQRENOrtLJ
+SY1GCeIZZBRORoTYsgp4rmgLkDm8b8m1nNPwlz8EylflK+Ompu4lL8qsP0bgWio8bmf3qQQlJYZ
BFnzCC/+zlEqZMk8qVgjxREnWduHScdAx38kQuviR0JFhAnqFhl307zorzLuAEU75IRIJaQBVdUt
4tlMTji5awkby65rDk5tEibVb/PZs/VNnVzN+ACeSHbyanStNfASvxfs630q7gl/tRrJaxq5Rivf
6IkILt3F4dkEMFt/MjwayDcst7eeE0J0gAlMEEjyHRg/SMXpXNW8SfnfYrB551tSXgilWGkc3VPp
QXmK+IL4nzd5wbt6HOeds2iInogZeeph3FguQLG3Q79PRP0CFaf11ZausvkWQPw7F0gBClOcaT9y
nM3yGoq+y8+mDCe/HDjfQgOxmyzMjAmb9z8uglJa69OhVyscwbmJoam8oD3r3KwsbSLVcKNUZ0ox
mTPyba4TVASUh4UZZQiPxkvjSH42UhS0HBNE3DEXHNFu0Yo9OYxuXYs1miYDVT3q5YVVi1g7LlIV
De9FRh1U7AgmEI+YDrcPVVkNHLBGv26sbQJOE0SulOAjhATY6565BXA1vmcjcCvSORKwkIR4tQxi
Ir/JAujl/B2buwzEFyGsvBHzFUrMMOkPj7tcXULnQgd8G32VQ0sxm3vWB7wCAFTGtQBlSSvKEPhd
+oX/m75bzG7qwUCN2tIB0LKz1ijA2e6x99Xa0eBLw01beXiJZg/Zdj99iYO1o9Yhqi+FhOuDzoqC
EZEGXbJvoyOeW5NUgar+SbVHjf34YY6vtYVum9ANbXkPoMyM4kez4KbVZXNWO2VlzR9iUa0sw23U
J0feg2/QdbmD7+jWuls59pq51Jh20/QuYtuylB0RSbntsgMgeuKFe4zFI8BjmZusbgr/rJa5EUkJ
ErOu6kfjtiDM2wzXNbNb0X2olkWwGH9iwOHrjvIGV+DEFMRuP5k5shKCvbt9wWJC5Qc/lLv7hccN
fknEeWnju6G8Ec7DWxewZKJFQYrW30CuVyx5HBAGKV78KS0TRge+avEq2ITUTB//ENH8nkiUcX3l
RIDPJ9Paa/M7KtPa3uH0N6x7mOerOQT2Ezth/hnG35pAdsNHhASybx08+dDf+SXvn/pq1dInUJJg
IX40PhcsB3r7nM6ox5gF546wlhj1ypuj3y0WJ9N6FjpfJ7/o8vtI/pHl1TXJpcQMK642nKihkxQP
3ig2vzPOtDnW4ZdfCNJFy5LvtIHRu341fzDU66T1tzENQezWYyjz0LQbCszWAksCQZEY1xT5jfdQ
zGQAGOg+uJ8IBqN2rMKEqlrQMGi7luSjUv9IFwmaY9u2XGn+UnzmEE6GNvC/AcYAOkTSTlnNDYyM
YbEXPtLdQG9gSffOh4rUIDa+zeQjqJ/mGRUv4xWF8nTRDA5wCp1s+G9eY/bFeiRpeAXx2W+IDoW9
WTgS9Ohcm3z11etcfla0viXoENWuuijDYxT8iC9ORwV+JxqRw1p/wCi0MqIGiVftV4qvPyAuNqDE
eVYpJsCNNHCyHoYRPT+z1vnVCrKNhtCD/xY3CmLYJ6U6NPK6AouxQl/6CWomGHrJgg1wzOSVza6Q
jFUdflPSy0yMSApBf++3Gwdg9CRoMIechK66lvqvMtGoRqeYPngRO3qwwDrWz6ntqVd9eOr0S1lI
q++SMKp+J3xMKtneziug3aotL7zllvpkNgOReWAod7PaTxK6r03X7vP+syauLc9LvifCw9FNUipX
CjP5VhaS2IPRv2D4EB7m/SvcuvDw63iapxUSQKjkUP+AmSBu1xHmqz2kKz3Eq2r6rlEEB9K3UvgC
AAb8j9L77GpeyIT1TI2XoK+T6Dcer5lzGLwxwd9p1hhs2IRWg7UFH2pTf+KUTUxGfS9WnlTnqhdn
Vh4NeQsCZiIWUH3oPL6xHXBpg3QhdUQwDxVERrVNRiCHbrCIODAm7viiEuxFe2aKzgNfFDKa9GNY
ET/yBaQX1Jt6dvHzkAl01agLn5rfQnsrO/BduXdnKd7GOPwQtBERwXDGwMH33uM8a0R0eHWX2Dpk
+aCpCo79BWvsQ+5I9z9IX6DwhMjE7S0sv2mn5J/iI1xbuNLI/ARV686wRPzMR5X/4LFAYkDrkkSW
1CVEycDDxOzb3lnBBQFNobDgT0OAkyk+Otl3tTz/H++LsF1TvQsUS1ihlH6Z2i6kP6riUlDeGZWT
3exZ8xnE1IH8WbzI9NrsWujOWjOOZMv19LiTDctXxXaqtJ3rDOPGzMiyUK/Y2wC9cwAxoQ0SzNGQ
85lf0dqXUsDciP4q3tsC+uVm7seWb+9Zso9SdibtAtZTmJ3xXuuHWrmriE8XoMKm6rYJgiBqnwGa
EtKDeHZZwXregX8M4eiK+ih7UxFcJSFGrXBndrVYkNYs0cxA0AaJkJ5L34TlIohnA4INzpHpWTbT
fnrOngjgz8gISSE6x7vQ8YHnqCmpJawcnMfCgNXCYTEBo6bQuACTp3z1xAih0X4Tf5MSwxU+pBZy
TtTpJEHx+Yq5EqyF2rWNVG8YV7dleRC4NC2VwEtZ8KXWvPC/0/JKOi6sEEkaGb9Inb8p9YvCXtdS
ILAISxgXd0bUFoxrgXvwqPKD7XNHYrVWfpSYM6sjjO5U/hotRk4P1qQNFjfIP1IZLyNLHyydxRut
LSI7k7IwE2sxYVDDROAhalKFMKyu5OY1WViRr6hcPP8EmKCZ0StLOGc5pwSJXJMlr1WdWYymnRRO
J3Q+q/I7ZohsD515yj0CvIod9XjuYBHE5wkuDihGAXwVu17OUjAT3lPwhCIVVFzhzDEkL9d2S3fC
9Y5PGH6tOhGfhQfELLeFiHomEuEomUht3L4mxGCf4feQjVuEA4i0UwSlznqYHBbdW01qBoQpUFpr
7cihwpS/bedDf8c3arOGZdaV2PZV0B9AlwxMSDZnjZ8g25J+27H1oypd0zMGroOiHI8GVofyxsHS
q8+x+VZk9k7lC0wgynk4gQu9vjrqMjCB4ek8ARbqJ9V+xFhVHIjnG2d3GucrzeI88V+W9TTcoogo
5i+bNO2iVTdUem1rldOOugPZ5IB5m1sf3Cm2LxqXW0qWQVN+y/ZFHj1JQea9Se23hmG473nGtCPp
c24Ndsd46BaUtW55L12nfyTVnUoKkvDopCfRc0ngYci68aviNDoS+lFQTsK5ao5G4px3jvyy/FNx
iRtFdy5QRXOAjIhDVTDjCEstkZyqHkIcscsMDFw+xUSk2g1uXKzTOEHkU5P4mmzxgP2krIASqTPN
xZze2oJkuTd4bSlBkK3/FRrVNgCQwFNx+DZWZ/UzqnziNohv5xpgFymJxnNbKQIIO2LkWQXD4R2Z
wFe8XKEMZ4jzlqPRiWHr2qe5utjpy2j/JMP3KC8+5QAMa1WGzMu6GSHngEIs01nuPbbsPGAwpz5E
xxGAZOW/C2bg+wu4HaUNDwQJA0mriVTNTZco28COcBY99S7TXnBFCZ5pQNbM9BAP6vCbE+8SFV9l
/C4RAtd8ApGSHGdQX1yBJjxZq5/ZPpOoFil/Bh2uzj2Rl008fRhkn3cnyfkz+pNq7lU8AcHD0e6a
9MeDuhS3JEX0s7Nx3V5UdYuRUMMfrm6sMdxpGUMAKkTKdDcEjsTFRbPeQ4U3HBWRPO+lbeLWicci
KS5UsdXxm6MH20rBfUG40Q54stDrG4Ju795kyRUmCVXaw+2rIDVKSnjvRXrC7FspExT6W64eZQuh
D5Eah2oaOX6hhRAo0TQBy7tDThevy3cVSrKPqAZd2TAmDYEMH3J81EdPIxoyj38UDSO6cjMbGtkd
XFDz8wRLtHiTX3uIMyqfB9HcjfD6cfIigLOZYTSG9rRYr+UFGa1OSlnnVkiDifLtMsCOmOHS7EDe
X8h4XsfKeZQBoQAZnYmEg7vFTVDyqGR457glEdMwljNugfU4u9nnjBY7kFa4OKNFsGYLUsL0Wu25
E4bYB6RPl9e2JUzyVGhPWX7vyRKIj7hvpNo1eNyhc7aOx1YuViPC7Jkk2uqeszFT7oNx7lMvUrR6
fsW6rfBQwgFtCKFArj6Rv8lS1yYvhLtM5d8EKmKxZwinSqeC9uUbm/4chffPQOun7dpDPvsNfWzE
/nQ2Zze8SdB95e33YN6idehPy08U0aGC+yDdOsZnjoq2ef6Xc3dAH9iLC4ix0/aCjNnjgIiB4geA
yN+IXc2m67I/tyxVtu6n1Vs03ZSl5M3b1zx8yXBUwrclOtlvurOTl+hoqs3WmanEem3JuBUENUwy
B62IS5Rb1JTmWXIQ1ookNz7kUQQ/CQEnnBYNUoyRJHOGnzntZU3OfNObTOd8O1ToJRAUkQtba1Cn
CZadMloQtUeqAO5/vDDDfB1Q8ZcwYlXjgxgZqqvD7+R9Q2d2SbEiyGfrv5AL2m/5yqr6amDQIi3d
Ovboz1U+0ZwlXh6eZWIRYhR+c3dC77oeWEeDq9heSEcW8mZ78ATb0lAK2Rg8h9z/jVIBE42rFBF+
i1LXgZNNJV5M4p6AAxeXj4osAr3d6VQUlj+NTmyGhPCK62vhkdAs3stIpyVd8r9BuIGZt0RA/heT
o1tfQkfXUcCBngQcOu3uKcNSaGgrtnwiVtethkE4xERELkg/IcBgDaEsoRveNRRD05NGYHhIscc4
PRri+yscwTvtURI8ltwNFRxuvqrVk8IOXjEqpB8LkYFofJk70XA3j4WeHeYccGqNM91JfL3ZTt1V
F0SEGBDt9yv/mEai4mGAxFXfHV4yHHOKL4iDlAuM+EfbeFAICd98gM9jrzrVNnXzm5q8UIFcBDpb
LUudNj9n+gHyQabZ4jms3v8dPvKM2vMY8iQ5IuGB9ZlvinjBTHfVBBCUgMVxF9waHPluIR9Q3fby
U9HvZssNOrIl/Trgx23IAwBl0rJ9YKWeUZ0rdpFJk1E/u8CvC3lZxXHg84zwAmIPYelWNvJ3Rqog
GV4kfJ+EZEMRAfWRgZYveHayszWd9vLoErwr4l4QZ6LQiCp6Il9DJpjgqZmpWfVzpCi1v7yAz9Cf
NG1A3zmPWOSS6NLz6rXplzV+x8lmwLjVAjs8N9FJNm9t9V7U6KU8EXI4ukxrPdxT3Y5E8RFJVnul
7ZJXVVeIzt0gOAGGjOmHJrzWMUwz5ltN5pD7M6bbMhK3IUHqfWmQHwrG0F1q7QSn7RKBmk2bVm0Y
GQCvo9PcPtuYNchSp/E04DEhmCEjRWIf8iDqp5ZrcEtOZ/QJOJRBBFDBgWUImT6Hng6dKyJuqj0m
mbh7bpXzrD8s0irw9qEOTQMv5IUdgPJ2ZbVfpn0RP/Q58039o1RfeDpVBXsVSk6xwS5IhWrudgtX
Cik10+ITe0tcyQXuidtUrFwLXphxTWvIala/GgVfl9tXTw6tzbF6n5RPFa1Jy7sd95vFjNeO/T4z
CKaUJvlBsO+ik6a/K+ET8a9ysK/0U2buk+xkxg/HekbA1pNR8b4oO8TIUXRPwfEV6xryBmh7HuvK
uUfAKiGgqPENVzQ3J6k7GozO5EnIwQ4zc73QoTUrbhEiPdJnIFFUl9KbTXXqhDvRBejSyTxqKLvd
6CxEGXIZXXtM0nVZdpL+piKGyUCuZAmUNnufykfFtlUeCE1LezFfDFG4hX5eNy8TcmF5/OEDlXpa
JA4FciSZ8PqGLgg7JgmsfI7kP/q6iXBszf0Q+UG9LfU1SdV7YiEz1H0lCk5TvgaE3HY7IfwKzEs8
nheEJoZXlJ+zsp3t51JnEt9wycJw2d3eVo7ynSBMtX3X4me1fFmI4oJgkbxY32ZkD6OX3fIPMOz2
ISHl7+BQS0aBXx94Jd91DpI8I893hq8g4k3YLhkFHe82sQTmRs7d0cSUwO9ZD3j7iHIA4UrGW9Rc
J7xTKDUHlDSskYQNm/NxorS6IXIEYFXqMdJjuEquxBuE/YSXdutYb0rGyHWKUhxbeCRKMjRsrIvh
p67+JfyuIwY82foCaqEixxXvfGWR4XfNUCgBNm5tbZfLLxRFzt2V4OfWOAFjLeaVDkUQWLxUZN3/
E25Hf9nIy7wQBvtZzj8ZC5+ZU5Uh35DPoqXpT0XQrTet9EZQEi6RorzJ5Jzkj976WXgKJCb4XEgY
xxf0CXHMpKPsKUpO1YeQ1NlEq77wT9LDScYypBycACQ9ISzVsCVifROMF0Fb5Fq+TtRf0ROSKI85
ekZLrYXIc0kBOA3KpcmARU56t5c6Jm2B1ZU/OeYWBn3T8jkcBKXVxwR2vjhkovJRK8tb3q2cdqQo
CIKG8zuKuAwcoF37GHQHemj4tvTeE0u9+nyOcjICSPvnJ6bakTeHSJSArMaLyLkiEqsTTENWr1oA
sqw11h3XSmKcQXgmQo+U8T1PjFUmgjHCP64/cn6mhG6S/EH0Z7jEdDSczewpk9/0hZCv6TnZS/xx
476kwRYSu6Gk/ch4FdXXGSyrY8ktzR+H4WoMz/8eHKC/7qCEAPm88tRdPmdI0afgt+DPGomwFwR3
Jz0g7ms003aNtIWNHJx1UFeTMgA0EF5xz91mOtUFbVIuWxzHVc9o9Q/m6zc9uEdOGB5BuITtHFLY
Dbj6oNpBetCNulTXZkTPz02I9jrNPvB+5RlibI/OnUAXX1YdHnUyIGK83+K8C6GS+PRU86IovsrG
hk8a00lDpgEHx0mVfwUQTDBck7xp9pmzrSVElIxf50PFStmWb5EE/E5I+/Sd6RgNCX6L/Aa42jno
w5vNb6a8CWrSEmencYmstcFebR5ypjXsz+1+VDnvhOPyzGOypDvYJQ42QkSYaGjLBcyZidKkzwaR
IhnDDwxthH0qJDrZHDkOaHWxV+QDH3g5PehPQwoU8am/JWjhme5P+vi5TAeloa5xywBoywBx1D1A
9TUjP3v8q0fSTD1AnqBGvQhBtk8ZGKaDQaj2cZnQKTA+A20ClDiIDH1rF/HKDfcy+zWU+zRsyT1x
fkFerfK3Li9pfJvMw9x7XXdEaT+iGWzRgEmnSX92gEEpiGufdV4LPLnJnyIDAJbATu1jKe7BtzFu
7Bim/WhHVxCTofAzZpoe0CSmKaj8psYWmjpjj4IH0nUkieRKQ2wM5FihbCR2IN8llA5mkavmaDL3
Ce0lylM3Axe5S+FhOuglJDgkByKZ0l4KxOHtfUivcfI+Ix1pUwCHZVg1xrmTEAU9F8geCPQrISjv
ousFmEfqbvV8EGHtDD0TBUV7WD/L2tgNrPglDm+B/Ojqr1a7xeqPFJOVjtC+OqRsXy7/ZJRcJfx6
zbBdBj/U/dritU1Jiz8FBbEtL1mNYhKbJpj1sOOFJDMMBpzIYuJr5/ZtYqBvCGXpPdwZ2OPDdSd+
EXOI9g0xFrZ8G4jJ4TCaQWfOQUUi8s6kq5vvZ1p1eCZc0ezbBZNfUOwIRAQFCQiDeVc9BrQ8yKc4
RjtKTYnlW+pzIr06HP9EzQq54U4B1WsnXprRmynTaP/0pHIb+BJz9uE5clyHI+FAvho8T+W2l+nc
8dJRIqznZMW/C3q4oXKnmcdgXVVr5j+8RFW24/Q1na8AZjJ5sTOXohaz3lNb73bcxTEpAuQwIrdF
DEb1Rhx/1qTdYNwf61Pce7rJtnjEjGrmt6nNcWkJqZ5bRG7Fdm4xJ88vXf49qlzElsHWJKKh4PqZ
thIqyEFfy5M13E0c7G3zJWlbexI6TcQuDZkX5nA1VZQ0ybnWebRs/J4Yo44K4QApict4H7FWEz3F
SxeghR+Q1Os7cjRZH3R6HQYEklhBiHURrGN+kaSEDsbjBEPS4xWOh5eOX38x8HFuyK0aXpKUIlSg
wJaIvsXyBhK0a2+Y9oRxhYmbWrfeYfJhvlBwluACHMgQixBjYmoxTsT35pankfwwDEdJe676r9wg
MPRlbPfSnLGdv0EYJrhjuJ+yM0LYTjsZ6GusGzUEECQjZyfJ43nMo8ZMcqDIRZ+/m+pogzA3fFje
OB205VRNl1n6lkSr91dmu+D3dNAvsq8nn2h1LJlgE2zcZLhenNkrOR8LTAYaBm7nUbf3+RAXbyOg
BRi1DPrOA2V2f2RCmgRrNlsuUPQbIEYZSfLzK/8oyAdBuLHM6jj+2eUbdtIeBCz6Chwe9H1GQIaO
0sutTH4SORoMlsmZ/kwLtiMZL9b0NNUv5fgoeGPaimSj+UuySGHEf5/F33m1JbHW4juL9kHnSyrQ
jPVtmzcDWBEdOSsD8hnqZSsW2Y0a3Zb+0yC4RVGeaTzorEO5HBxtrxftGp2s3G7WiIeokpER3wvI
l4B5w74QXMPTUCC5oOilQyRxrgjqDYHrKhY8U3+M8n0pvqnbE1POqPkSl5OIFUyw5cBfN9Ci/EnQ
70X4PKcvpvUlXlmw2ORV+Kipf1zX7CuQRWDtRnNrjIOiPlH8tYgzAo+MVbpx/N4jtcq54Xu2/ywC
F43fxRSK64Dll4yz8H+MnceO5UiapV8lEethNaXRbNBZC79a+HUtN4SroCaNWjz9fMyq7kZ1A42p
RSETERnhfp00+8U53+lQXPwOaLOhXFiXPnzJp59MJOshZsgySkL3bjxe4nIzAtTKciDgt9oDUSzr
h2m6J9k1J8Aj/eQnAE+bIIeBPc1IY4UrDlUIzFCUm2KXAdrmv+LFRq7PuhZOg5aE6R4GYo0pSNPw
UyHFoxpF7s7jSkPED6W24cP4AWPPBz50Qt2ontly5HxPncfe2VsiJT6a4A4yb95w2h1S9VRB2oIi
Y3/XxbNmTeEjpzUf6Rs1EEg26+WBB1y7L3z1WXwiBZ33tBpv4Ei3GA/Dt5wIsACKMlvsRxXifMcl
cOfgNgd+u2xRkq9m+OFj7IZbX57i/MlUO4aiVJsyvs/tWz4qaVwzII1CwB7XhYJqfY0d09iW1V3F
rDcYTp1xw1RvYvok603RB1ujuQfx29FblReOYoKxmQMjFq6bZd2C2Xl5cEJsgZwBzjfHIB12SExq
vG48oKnVVWfrU59/zIwksSSF+3kAr3COvWeLcUrHgmEAzoMnzucGg5p2iVKQAq+GOOZhyTCEBgao
r8OmgcXQhu8IRqvRPg39ad7NyZG/OhufluqLbxAGxcI6YaVXAdo/2O5tTVhy/2NN58B41v7NpM6N
Pov+jiUCUNR0uo3tHy9teQPv6uY+ae5t81kXt9mwTplTFUga17wj4UhGxG8reBb548B1F+2MeQ9k
vtYvZdrTdrHWCoH3YiJp2QE6T7K8n+StZuKf5Hc2M0h0vO5nBPtpxkPNWB7O/ns/H9IZ0dKe7gff
Tmk+JNVlyeT1SJqbmatRVaFmhrJsoV7u4Y3uO//JQ8fLp8xxmuVHc7y1rQsBP2Hy5AbzTmm9tdOE
MN2bAem6wwQtoVLg7+D3RBDFhorpo81VFB9L7yPL/VUwyIvdjHSGRws4tnPwqncHhL1yjYPfMZn3
7yp23xqzHLcfnRdaF6J6OUnY8g6/e+MecJcb3UzITLD5bqr6QQ/Z2mgli+/uwJhV9N/A+xBfpf22
YzbeAv/apQCXjLpFwvQ96m/twIXYts4pw0E3TVixfrsIAYrwB1W+EWC9f+/1W9cyB+ZbZyR7Q+Hu
sdVCKZfuVPRqwuezmQ5TTG7mYlsn5xbiluTVBjPqCxrru5CudFqxoBjhJLsH06K5SJnGBncwNZ30
gg2gqc+Z/+l6RKWgY8zOsz4M4lIxijbt1xR8COw9iJ3OJvM+i4YtFtNFxFAKxi3lfPo2Zs+WD0Ud
r5tLlT+RfcfaxEoYySKjt+6j4W2w92qkF3pKP0qJSKvl1ImARTVfXkfRYnzMmI5dNCX+AgQaTuQS
I2aSNeKdbcyX7NXc8zXCn68G7mqCeejMAaQ1qj80lxwyzXwJq7sSSJLh0RIZ73n6jtKMRkUzsUCy
xxRGkTzAbg6DHaqEKtmY7I/MKuPoOg6keg371tlO3VEPH9Uyu2nR4nX3QA4d1TNkPnP3BQyuM+q3
zvkIGIPNzG1W7cACnjYqSp8nPBnBSeb7utuTrsKlyKXK/RUVCDQcFB42j6H14k0Uiul9B3GGe4vV
cmheFpNigVSEXS0vmc2InUj07QLo5t5cztcQzf6is8+9Q0QyBQWEc6RHvh/E8+KKMPewwuDcsA/l
OwvHOzEedfVSUpgYPSKf8XOR1iTNljBFpv9cDQG69oEhvkAg3keL0ffFWDAZxlcS/PYZZ5Xoj67L
/nXGJGUwTe04joLxwbWfff+hNJlm8NlZTGQ4AEkerRDKsVJyL2QVL5iAgL/WVy3iHETICyWJUIDs
tTHIhTsk+Us+v7Csvsz5PvQ0rehb695RU6Gabrh753nrctpH0CsY/0SKoNCPub6JxZGHaRGbWyEu
bsG1S+qZNMgcR35aky/OQ+u0C0ijYuT2ewjf65jRLQL9nLmy2ioCAMh0ekKzlkyv43ikcZPujTHc
DdN3XX2o+CegB6kE2QX+sdDYOx5Kfp38kF4BeDb5ySFcXW4xQUDFro1PYXsxrQ/GYMtMjOjpK+tQ
Lr8eOGvlhsScpYjcXozaQvZDrxkB6TAYFrETYWOVvP7649/+/u//9jX+3/CnvC2zKSyL5u//zr9/
lXrii4/a//avf38EJFDmf/03//l7/vW/+Pt1/FWXTfm7/V9/1+6nvHzkP81//03LV/OffzJ/+z+/
uvVH+/Ev/7Ip2rid7rqferr/abqs/eur4PtYfuf/7y/+8fPXn/I46Z8/f32VXdEuf1oYl8Wvf/7S
4fvPX5ap/vqg/vE5LX/+P39x+Qb+/LUvi7COf/7Hf/Hz0bR//rLtv0klPN+0TU+Qo+77v/4YfpZf
scTfLMuSy/88V0nT5VeKsm6jP3+58m+e9ISnTNs3lRLLF9CU3V+/5P3Ndx1hmY60TWmavvz1H9/5
v/wE/+sn+kfREU0PDqD58xebZPHrD/2PH/XyvfF1ucrxhFIm/2R7jiv59a+P+7gI+f3W/wmTJknc
wmdO3ac4TDRoDTPzAMNA0dCoFAdIl1mUAEiboDm0OTaEqtwy/oGnxuglJmkcMll6dHOgl6bI9brv
iHiopCTPOqi3qdnJlXmpCmuXjOEIFyZk7MFeLauY4M0isa/cMGCbReKNLFHquRNhG6Zo2be1rYfa
FtWAET1bbpqvG9+nSsd+OPSacKx/SO5LlC5YYtZVz5nR5lN0JWciC8IZDXDpWXvu/+iqnnAHOFPf
InBkI5MGNHKbyuuoYRqSHgZ/a8QIASLlvseNQQHipOichlhS8mKMV4FHMCn8F8xF/UM8PiFZW5th
CJPBUU9miNgUn7eVBt56rhY5CA1X5FPA+So+uhly/0lbnNpp1a7NAgxmHMbv8eCf0yIaTg4zxan5
VOQKHkWAsaM1hv1YT/6xrPJoP3bDm5xJYOiD8yBJNnXRZzu2CUjGpy2fUuha87BH8PiTtcOjM0yL
eav7IO/cWkVi8tY4NY18/JE+eWgTHwduuo880JyXniKuqrzwGCJLKVETu9D2UtvcmUmEBTgEG9eM
Hconz3ybETU6CUzJHNQp0CxGJ5q6gp/2VBDpJcVVbVHy5yOsjyw6WppQnwrLsZp8pJ2C3ZjZdHea
zHRHiXFleZG3Kqmyy6T1D6P0D/EQ0+iUtV6lsuOCRNYz52ipQ4fOZYz8O6djizFM/YsjMNmzgjuH
wjNXM0vfqxDK2tpeklyVLNcapiIREMNnUTsYQdj7WHX01Gb2qxW8dTQhlpF9JU7LMtIkAldLSQ63
TZIGYxbiflS7sz09bgXV9LpXFAgWE5ikNVmocysqY3iKDXXb6vQxqeh3ppGqIu/KnT867xCrMPoM
vnVVmPXGFgicUvRToBNqADxZclZd72BrQWPk2tNprFlVt+NLXMj+UPTqMtbRj5QWhJSbHuTLNuhz
7mxHjogPY4efqLMeG+9Ju2l2rnu8dkjjUzBrn8lYf0cNmn4RT0jPcQ7lfsUo2Xfc3SRI1nLfbLO2
11ZeH7VZIiwBwe1kBRWAN4AbaQn7SkW9nYHioRYqNsWIW2CSrb+1an9Z+Vb7GOoXcoZPKVlBSDSw
FuAuXBZ4Km1kX1EV7jwDVnA1n5IG7/5cmwygQlIEvDHf5hY7gNEHi4tnFUjOSMOI5wV1ByNXy56K
vc8c1crZRDaLsnDO6TD1LH+yFDJWixB0UhVbUEVREHozfBrf0tspRMs0K/HpqfQhSLSEGWMmO5h8
PWRVMqEbFBz9QA6qmKL+aKq17TjPblGkjE6pu4UHqrupwQ4tmJ+xeDOjZFPMKJqUpPjM0okHo2G+
qmT07Aosw7ooPojqfhtCye7PJ+gtGv2PVCMCTaIXPRXsSslJwqro3gQem8Woy7cqZcERFR3ihNii
J474lJfHe5yttT3rattkaCCs8eI3zP6cycBckaxnr462+Nv9SGbrvqc3LIY0viqqAhxzv5xm7Pkq
y2SASRnXD3gV+mk4uHH97hBoStM8UQNJSl9W6uBOXBw3A5CGNG3q9WCIJ8OBQNoR1NAbQNkCa0na
1ED6w70049epgP0yxyWL6xwVhA0Mq+OgWC1sceFLfWrH/jyaSP5LlHwbhAY08dM57Z/SWHTbymi9
lSU/5xSuWNyAmB3Lip7W2tSFf+uZ2ZsfGeQyptVZMl2L+gnHQ5PxOfVK7DyHF9eVLGPcOHrqXDTE
uQp8KAhptrnr7ISt86h4HlL6OTT7zMbGx7DjDOiGhGWL07I1t++qzLiMCU2sjm1FiQQVM68QwyLJ
lTET/bkwXqxs8XQiGwAeJ+3XnkQ4qxOrzDeWjPavQPrEu7aHofD3RouatvVMtq4kYbA0lD+KVcJg
A9M0muu47dnUEL86d0djWU46HpPY1GSfZ/QX3TLzgf5KeWnT2U543CS2LeWzKaw9ckXZwd6lDiKk
WBJ6xqKBiGmgTLzVE9S+0uZccDwo2sqjgcp6Yg37eVNIdCfGwNregl8/tuWhmnqxIYcWKhVzomwU
D5PGbcNM4mhV44l78tUtApQ33ffISmXNoi4zZiKILCIMbSa4UdKRlBkwe3Z4btIAm441RszJ/dhc
KM5BZD3IBN94PzBxaGjeVqBEl+MkW1ek29kTLcfYrZzlFc6go88pnxjHAU/smD9L0X6Hi8Nb+azp
Iv9rsmocRMEM8BUZfBgEHmr9kMSr6gqyPyuSDmm14k7PxpByoWHNoQ1vX+lhb7ooVxk1xsAam2tL
8QdOLdopU4KVFEwdh2UXsQQ9JBmHoxe8shSDfB4eY53CFAZoqqsliqR46mMsG4KXC55Ujdc1oGHI
GC0bWbkFuop3T/ZHbie8nqUADskZ2+WInnJuWU90wM0t6DelQiIYFvBFyH3eyqglxzkmh8r5UX5y
qwMokyATwrp+daVGf4a8hu0gyweDz83USOrqm4E6gbcg26qIlrfFeSJhpw4z7KfMvRaeW+H+LioM
4xrzq3yvBYyLMOuZ1mTRZ+wQSBBSMs3j6KzjuD/06bSJA3yoCerimrCU9aATeB9F/cZxsBr6xf8B
OLCrBJu9loV93d43Ieoql04RwDt67/4QNGxZpeM/+xWpFHRquzKy2c1MJBtGNfIGwUSma+57wpK3
0UC0eG7BY7EzIgY6vKqaCX7rGbdG23L+19Yx6Qpgdso9mnEAQ0Dw0BSM1jChr5KGZSElhnIIZCvI
aQnGau17sAVLDmRfpCggsuChmtlHa8dFb9m5J2cYMQIYh0LiNls+R29oXhTpI9xES0LZAKSZRdyM
a8i1sa609dkI5vsJjVyENngVk1NRMrWGtLn498DIBhItDo2myrFKJDdWk2E3rbyzEZbsSgvF/LYf
t6WHk0mgyi0401etwBu60NWCFPVycO9yLa/8ucfvUzKsCe0GCTHdo5Eb12q2D37AUzpPr4Wp4RZM
tsF2hU8C38DI1ObsCz7ZPMRwlEwM0uQydiKX+6o+lCaI2FTWzko4MyqsPAIJuGBdJbvzkgk6gWaz
8e5yUq1kGD7LDiJiJWYKji5fq5F5zlyex56xfGcgzpy+RYgJWjX3yloVNq4G1wt+Uqeh0+UMURXh
PsZ27INlp0YqpTaOpRGTrNdDQBpH314rSz8EkH518lHkxNE0zsxsnLImEcmliMAJpz40RAfQNWXx
bKHFCT2G1RFIS4VAToQOr1vKMlOzqWzFJyUYVWvUHMPBglJVWnyactwMtjqPAREpCVtEN/2YnQSw
kY2EeXoxTa9cw2G+cEg6V3FdN1dVxh4v84rH8kNlzg9UBjKyY0Jqo5YbB+g+tTusfvHga7wvQWsG
+P3lPk7RS8scIpU/JfgyjXPbQFmIzPLVQUvYOHCGes17H5bJl7L1Zsqi91Q3zopCigIaF6gzTizB
WY06Zf6WaVZwhsq29DuswNmbeDPi+NkZEJCJV7PvQIgFzBN0j+3K9r/SYrkzGeEPIRu2BnEkjOKo
RfkQSOgyb2aGNxl7z870ORsrzZSq9QBKRTmy0slsrp0xOGEMwnCM5x4Xhw8qCJtGwECsCbyfMc/H
s8MDdGgGrkXGlkJQ82ceYveMo8Eov2Rofnv0lJso0cM2D/Cvhfy2Keg2VuyBv4izi0wLiORDsS9N
FFVDHmUbSyCr1yxSaTp81+iYWcHt1TnK6woo3qanlrWnqFq3c5ZtMQ1yR9oW3q0mYY7T4ntdTxaJ
OsJgZ2X50blUPqixGbaFHPmYOhf5DIbjUzSeAr8HLtwMp9CbwOg53oi9XLOBf0xKz9skVgDXo+mx
UBY+iBg5ww4vqa4r6kXNXjMxLcxN8sWh8vXi8HYwvE2upx75wJ01er/zvH4wDEZotjpOAjVBZfGO
erkB5zLJbhp+Clf28n9Dxrgu7QdiUaAhGbCgRR5cB2bKkoVpXd5V/iFIjGxdssF3qxkkAxKgvEi9
VTUGPDVoyJGVDrGHt1eyn01tMmQcmssohsBVZg99xlnglGj4/dZnBj7eRlX+lA7K2lrzcJD4a/jU
z+OsUPOFLTSXlOSkvCdzQZ/tnFAZ1yOKxnhs/IKA0fjd5u9ZAIwB0QRWlBvbXAf7PGUt1HS8G14c
n70egZFHSgIsL1/k3w21BKbp+YFwzE3S+NDiOQXF8EXjyzmdlo+zJAlCpMFnPfifoxxhgKX+08CJ
mLZlS9uWrQdB1z0q5gFdEKb7zI6MFTZIr2rOg2dFeyUXpSkwvIOfCs5Ls2xW0dwRaB2ClImUvZ89
BtpzXG0V39+V9kS/TewQzgAkb6funY092RKtLFPbyDlL3flbtynNTTPGq1Gzew7rS12TTprEwtsM
FZq+CSUOi2Usk5JdkGfaa6Y3d1aquAiaesY4uCt6Lh4j0gh9ipnHqrBuXDuBRpqE751d4eUYlmH+
AF2iQePiTz0iTfUZoqYaMFdV4FDLoHp1OyqcRgx3Vg3E3K/VWuVTf0AlSXE/zMCtTHRJ82ieQov5
SD9DqW5TD5lfwRNRJP2dPbvZZo7uYzRAJoanmLt6tgXii1ce+GszDp9dZ2RT1d00U7/PeoLiEOKT
a1qXeLp5PaJ7O8D9V9KSFzk/7xbWp8tyuFxx/t07042Cvu1k6O/YSY8bs3M2IlOIYLz99cFN2W8V
woS+Ghway7itDIQPXX83WOugEQ82Rt8qkteh1/0WHavqEHUH/hzlongVVnyYh2hbl0dpMtARpT5o
mfZrIZrrOlSPeTKAwoTCjIufqBL2EWP5GdhkLJcpFBeHIYFBL5QmSKKkoT6rTjo7Kzgk9njD6PmW
MTdv5ca0q5VJLkw1tyc12u9tlRO/rJgsOuMpC1nwJuK3orZ1cVtXY3caZY4yNj0ay8x7gOnEdehQ
E86qva0ndHTBvfaN16pzbrqs+aEKZM1RnEJf3oqA2VOd5s9iDq9jUDtOf7AdEqV6tlumcVfpk8M9
6C/JrE2CZEGjHA/N+cbzB4DQsIHdJXJ5prDT9SlNwHpz8cP/hsGLwcTsWPrl95VZnXBokJA8opgp
/RfLje5KmCU19e+cDODN6TDdkhH5JA0wfvTIOSiaeQDYGJ4yigRibuEV+QtkMyglPqIO7IxLeWQb
bFWW+6+2hXMVGQzi8zA3rmoz2JZugck0zhFEWBzqDT7ljn+ipE7AaQ/JvhzTe0AOUtfrySeXYLh3
ZjwMPg24X7ZHJfynJMRRHrQljQHX1lWJHgVTNY9RnRufZmx8Dzb3qSC4fNVy5M3iuyNpLCzHc8QO
x+gdROxdfh4KVgJmCL7DDt+0C2Q0sN9HPvwSpgQxKB238LSNMh/sZvvj95J8sgJEu7tN+FurKPjs
FRZ7kwGObxPFavAlexWaVMyu3n1hse6TdvBAqXbSbSv5WKxnkZ7MyQGoY8lr0Rh8VlRQ60AEu1yr
TW/EdxlL7HyqL1ZhHGjctoGQuNtK981c4p46dchg54v8CWjcJs/SJY7d2TgAsqdovrUkBBcX+oeO
yP1rXkIvpCsyoRxKTe/TJ3vDda5T42fOXmV0nzrkdtn+i6/kgAizXxszcl/TRsTSxzFHkCkfbM1k
sidgTXkBhDLiGAFVjyI8T+I27/U5jCj5Y5GloNR345xz+sr8eQ4gjzolGSs1TWECbC0P5CqyiKly
6LLMSe8kmMBQFXd2ajxj+vT6XTXpW5mjyGhKx963DJRi1/ytOlJx6sp7qTPlb/KKiS4zeHoUBkF1
wBRGjq8d3bAlURnVYO6vzHoo0AI3BBgq2iiv0PvOQrIXztSf9InbNEGUk3KwNRZaGUl9XVZYLXnW
hPTWfdWRolbO3mEeLSIhO4gsNdaBebkKnOpiaIsPmH5utZBXKhJJKAnWZcOyGDRlaTEuasqpf0+D
D2KgwpWt/LvGwXMvKxaJPf1Jk1GNMdbJ4IL4zCOVU27szAb83n+kUFKuAoWmRwLcc7JuG7vQCpKa
RTZFTb5yoPs0uboUaEWnwIMBB8gqB8baNu1XLXjNwpnsNZdqUpeYyBUk5A33GPmpNWziwGA9S5Rp
tA1GiDdBF36KuWGsHpcMifjx28rkSytLUsoK/W2l9XvC6HbPzbHpasI8FEf8bWagTo+L5CNxmlsh
6AFSxESVRxdqMuPOFTqNKvFfQujP1yY3XeXRDcWhd9OUdXGi13O1TS/vrdIIZiSqSi50NlidHq49
WSLDTvlSwnzh29b4qvlxXIB7X7wsh+CcaSbLUbD2QgwFQ4sdovBgqPWWNd1Ylaf2jTl+x8zkwrlK
UJ9xE9de++kMzFD7GFKU1eivrOkc0jKcdTJXR2R9za3ueXm7zHy36/izzHv8+CNDYDtR33nlbbEp
DCZRSujAHJKlaOokc6IhC+qLgfeQUhm9tE1d24C7mkzrkWAElooAMctCpmtTwFzOUlSxVowwM+YF
mXMajCzhDvEatuqZ4EP16g7EV8wBVuAybkunwsbgqKsqABmL8CEg8JUKDUjr0kKns0AhxCAvCIYZ
iufkr2Jd44HLAhhdCuxhQVubMqDYVTlKS51iITPjGsIgQ5MhZfo/mhPDR9vJNmoEvBxIilynfyph
590ZPOB6rk6YfC6GH+jlex+hgpnGisHqqhAMhgymMrvB4Y6odL8zWogEVVsI2p0ccxhAqywUHyHJ
ur1axO9af9g+80STv2ueHESvsfvTCXwOesaHXcaAn8YSeHRrzxtPx4/ljFix7Jakkx4MnW2bUIMZ
NTQiWjsNT2SXdRs3Db+qJDI3jkCaUdHINoGPpCHBoyNH3DbgqOwQnFDRmXAVXDJR+hRVumT0IRKO
0soNbyTuIVMn9pbXi4dzYkbm1Y3EZIQ+gbbZoxmZvlWxMKB6ccjswKIRpytM/RQ9hXGJWAAw8GBR
bqTI/4okznAELQEV35YQ12kV3QzE8WwHlruC2/c8d/rY6AHCTNZCwEMn75dzfWncnjeKEd+mE/Jc
OdFZJibSAgq/pk4vuWfiC8PGJ5FZDA0vNaOfHR+Qbc2gHfZ5mQYo0oBjGC0fwGiEwbatsluHZMwS
sDVQPRYUnPB0skaw7iPzzFSFOCfwDFVHEGCynswQ81Tqq7227oIbMybym60Z5BZ+gKyj9KPIJZRR
DfuSAvJceulX2Em5H9SuwPIMIBbpUwN7ysSfCVKhjLFCB3lMsAzBCrNfHr14RkxX4dLvRbduMwu/
mzDTfWoQMGHN4t5OLCiRlNqgFASkIj++axWhVzwwADfAtcnoPQ6KS2kME9Hcp1QW8oIB66pWvPrt
xC6FwQKowQkeieqZANnlxRAekvqyJyp8KVWlTMAXLpG3bDVXPpTM2qqrXdctcuWY9rgO8cl4HZuj
XqyDNnuw4ohN2DQdR2almqnqAgm3WvxMDkiGMrbSa8ntlZrpInJmxz/QRscVU2+f4f9qpoz2CKtf
Zme3TZSeGzeDpR9vJdIAK0h3ZlEjO6+niE6vGneJMeNE6nlPu8i48xze1b5A5iCEAQUZOqLXs0yN
Uu8DKEl/zJEx8Q19hA5TeKZF4z43631vm4CGzIkt38iX5OSvCjqH4UyYteYXU8l0lYc1QhQbj6Xh
sCjgIb6qxuwm163NFWVX69H+mOnkltbgJ20FgYEGMvOYfYUpajoeQiQzt4erMZTdaq6YkI5z+i2j
8UnHy0lOEQibQeEa77dj7enVqOp9nVCKe61+40QhekOEaiNitCwWilUfHeamSCsLEgjOL9fvrvsO
6jL0ojGL1+F4bPVYXbmp+5rWDtbo2VIIYpcUg8kkSQhlacn2IW4iMDgxUZZ0YHWe/FR2QTAFuXBV
avCS+zR5LssPnNWKVC7jkuQ1Dg/YL7tBRvDeNAPA3pG4nRY8vns/iZbEi5oA2Lyzt0G0NGeJL1ka
yvfUIgtnCHiUyilCEAtbIDIDvWUlycy3vu6MCpqOi0khpmO/yovoFJNkqxklkC+E+iVEfRVZrL/D
HtG6bfFRDnKjmXWFPVkTgtsgapj7OjSRXWs2x6Ruv1CbxNucISeDm+YpDkxmMhYRfLOLF7zrR/CZ
FFpsjNlT9qLKTyEbirzJNlPRWujF0Dc5Ea0AzyxBVy7PAqoliuwH6dV3jmUz6aje1JC1z7XRPUrC
dZouyLfxIjSOYrwITrFsq3l79wF6RJ46NJd5gR4XT1gRcBp0mpWEmTW7XlB5qRwJlRIgCNhJszsw
6VXTLJBbu48easM4itIS16Z2f3QcYeHzHR/uNwDauIBo3oh9ZUtQvExmpdcXG2gcqMFriOMTzv4p
9N8aCthBlo99Ftx4Fl0R9Bw7YUnpTk/K7QjiSe/9SFHWbXN7wMWD4MvsA8UqioPfKA1sTYTMQBxR
WtyH/ifxCZAEPDpkI47vUwrOvGJ8wiqF8wJ7hNrENZVeZKD+m3wShkuby9nvvkpQCEZcPqVSPhsF
g3I2wE+6RTM4p4QQtPd9Xl7nZbJVKtpXDZEFNgajOP/Sov9dNvX3ZFVvjKevWjE/2Eztr0KDmZYr
ZmgojFz70MquQ4fRoPbcdavLYJUMXbipbIvGjS6DmoAU3YrT3GKFFmUuc8M6NrFnJs9JUNylZkgA
ut5HEmJyPZGT0wziqrGgAVYY+vIRR9Ckfnx+rjbxaAvfMHLR4U95BdinujBWfejsydznghp8HA2b
2xkecFkRwdi3YmDRghmoyjWNo8Be5XdnQ4L1QB9YEH+SDiWSJIFnxEFQYAMd3JBOPV41cRQ/NpW9
61m7HJ28BzjuszzPmUzdWAXL3tJADhyPU3tqEGEJM2ovQUOlKaZa7l3dM+/yUzwJUfsKkk2c/cx9
NMs03+dcfYty39i2U6wg9hJTIul90MtcxFCt8rYdjgVbyV3b4ZOdXe/CAYE+Gv5JFxIz7KkA5aNa
NnASI3Cez80hSTXJTSY2eYdS3HeI1IPhNu+8qF22gaa49s2n/krm1rQTBBT600Ju8okfYJ57z5Zo
3pqI/L1gdveCXQZFaYPGlOJijurd2PWnLNZQJn3zPiXeBu3kcI+IER6kVwM0jfHCJcLEYpiJbdft
moBFION79lQD45ZJ9S3iFZpyeoeRxynuHONK18ZH4iPsHpzozaY48juFe8Ph7WnZE0bUlnLBkhi1
66z7kQrVyXE0sFrCQU79Swyucje227zUgUGsost4L05DBCV1lhJX172qlCJw2U1ZbVzcTuWWCVLx
0JnxoWocbmYzIIbMMouTioDH5GOcX/FSsAbnJln5nad2ImjB7131MKdFbIePYdi+KMuGbjK4UJMl
+ut4DhkWwRgZUFcKFgiySLd5BPbEyUpvL7L4PFSwlmUBPM+uEKhHud71MLuey/DHEON87GI0ltVc
7ayBnEn+aGQEegAg1cyMYNWSh+PaEDtcm342I1uUP+/KlF2FDTY7jHW+qbmxDzIktC3o/LVn+KtI
trDUDKI3xqDaB4qSte6ce53pbdb47XlwYblonzzTGAEX43RURcL3CahK2ezVY0X6C3lWVTPNF6eD
p43f3T61M7dp0ln5IRTWziGyhj4uPMtw+E4G9mkGvK2o3HWp7S8SIcyfFjLdsmY4W+ZYM8ZSP5oN
0yiP8dsxCwhREjj+5iljckYcnzFEBiKZKCFg55A6jnHQxbMXjE9DoJ6cDn6L4lC3QkfdhxoBrWcH
EOpIO54C4oc8Aa6ho3bIkobGxE+idUiVvE9FfGGM3e/GqChW1kzvnITsknQNLtabAxwyFBO5nZxs
Kw+vc9P3cIpk5jnp/fkc9kBRXcc02DySjtOX3P6xO551KNyNCBZCcsPG3C+wdZpDLjeZOZASwfwx
SVpC5/rbcSlnraYhxNOZnshbGbZB1T7Yzo+oQRwnXYTZoAmTfRMQElH40zpzjefUAPvX1cwVx2B6
S/MsINnd6rbJED6LkCrZmInjySp6MnhSA/PaveJp21svhi+fm1Ake6a9Bq8/E+rOjg99mEmEUITl
lkx9JnbPRiLtbc3rT+Evdjoi4i2remRGg3frYT2IPWXssjB1GaKsg6D/f+yd2XLcSJqln8jb4IDD
AdyKsW8MLiIl3cAoKeXY9/3p5wO7pyqr26xm5n6qzCJFSsmkgoDjX875Dsw1G7ujzh85IBL+GN+4
CF0PlTDj6dqlgB3CAjB5N7KSgrNaFzCP+uxm6RAAcOdtF0sfu54nHCtqKgt/ZqAsEOtZ5d2rrUs4
Fh+TxI8+6+PElmEGljD7XotB9eJQESK+aj+AzqA3iJwPI3ky1yAbJJyBCQIHrDsIjiJ599x3HXhM
qdzLZNLp5AAdM0Od7xJDBRqsshPbbYl596KfNmDdkUSfvZX3XxUdZcUc3CHz0QcptZUIl3PZPlmN
v8WTN8fViIwmA8MG60HiqppHu8ZUPSQnw8M5KqqVMNsUOyqEr22Co3TND9a9g0i+J8UtY4tvlQK/
QuYehp4MW+9bwslQx4bHCG8hV82mXKxoEyVRfgzooJZPC2gMMSMZGpbT/swGOfoW5Dy8bMVWwu2w
R6aJxxir0/toJhcaidtDFGNf0eW8HRvmXAqPZBqDGBHyO1V/Rb6c88fKCjBIXvoYTQx4innNHRX1
vHWZuzCKK2SCL1WnmMDtPYodAGgYDlErM9ZbKqRhgwkeJksw/nIZ4a2hjX0ysz5Nk/5kUsieM2lR
KUlW83ig9aKISR4R3phNU1qPjoUERzouZPCcOXWHqTBs76yJKBYrFwNo0u0FicmFG0D4ncTPjAUG
0h++gX6+zCpcPbR+TfpB8adzXEw38P8ThRAO4cSmnQ3keqwSfZfubasuwOegXlEcD5F+l27WvkVE
4PlpyU1hTYpywj7pxt17CtuxAPi0ifxb22TxNWPTuxms5Trhwqd07cJDHW9FAKTGT4+OymDB9gFo
rNIT+0Z574HHVeA68qqLRHxxo8glmy46pTELY12g2u+qKt9z/NwtU/pfFmq/xUeAklFO5Nq2cfjK
YlMyRqU8bbEY9U2860He5ExHH/yhABFUnvi30pLuXDopnfksniIqChwh08kPgrd8rVv7BHqbl5JG
EFA19Sm7OVR8UL6id79jkW818HhG0cbIIQYMoNNOtvJRRN5wHFEOApYA8sC8hMKjglWb0HQQLJ+S
up0mH36WIFdIaHSd0gnZsSVveZDGB6+buMw4AqxcWbvI17cwQOsgc8Yttmp4omvzSl1cYVonE7rq
Vv9JB+FBR+fajn5bFcRawoL3sf2WeeFVRujmWWwRM9LUz/NgPQJCMGSsNyeHsRTuBtFuPesU9hr3
lRUMUB99qirWbkTJ5L+7lEUuHf5HGabfmthxtxSL0F19SqW49eRGEWY2iMDeYoqxGc04+6Cxy+2y
BkcEiMz3WQjtaaSvRq9xq5gUImhgllsFrNdyJgSFZZ507iX7oiGlIu7ir7IOzXvsF8+WzaYYUE4/
jARUdk65D3RfMWDkx04nvnUnjiY/KsLzAj6a8ieaqG7G7+nK0IwyC3xz32R0SFiPZyrCh6HkLitT
ke6jYNjmAWn0eblcQptzxUEFR095plTpsF7agPKgirpZNZyx7uQVkrRqnq+dwnITsLFw59CiKmfA
LY2G7hrgySWuj+bAImpvY4fca5VkTV2GEQlUpWZhk4bcxgtPihFXXe7hPy6cBR+4k7HKmPIbhTTs
mc5iRJ58k6vQuEUypd3+sJBaItBqg4Qyj0FewXnSFI1ViKouTSZ3I1X5UYgQN86e7YIk6DhvfFZN
SJ9HLZ6VB1DEc52XdEExpiZQiVU66IPIyzN+V7Z/nLRhpc86jsB/1NVmCscf2RLHD32KyHSKHpjN
g2mz6idlbpZhtVFAoho0pW022qjVcHCqZoUzeUGyE4QCVuFbEeX1xYN5tnGG7DHtS8x+kuUaE5M4
Vfeq83+WOFnYviMMsF1/oxs0uHOKHCrJxZ7VfLrHBYW6rAYrmjuAX8rXhhk7KiaykmOuJYjEhEtB
HnvtZ0AxswRrqB2IPFo2+zKQd9VP7BxIzjmrvE+eja6eKgf1sIlhNYik+zKQuXYrrc5mu8BYIjbF
D9ejkIgDIt0Cj9mBWD0h16GD8ljN31zZf7QM+79MfnRihPbR1rM6lU38yj+PeVlP34voT1AjY8gy
77tT+mBmWp9LFSAEJW7/uqB6BLMLfYtIFGuqqNjt/VJo9Mm88agzIXZV4sHUjIJT+DsMvLj6+AkN
CO5wPwEa0dHOn5aHKCoOzbIKmnDT2Q6wiZyCx85wm2NqcxfswnTcs2shaSk3npx+d7rlah3pRB3/
D+Xr99DPENAx73Ydur9oYR/mn6I2gCgknjO0KxwEIRE1yYiKZ2QX1QAACjLWSHn4UhSc34kA5TQ4
v8WQ7xRGRW0l3FlrWy8rdWzyeutMAerhIYQbEqIjG5rgUMLvs0qE0qVy8JXhGo5URCALEh8M119F
tiBXw/KCNoKkvixvNCgxQQzYuufwusfF23qRSl7ZwQeIqsF1+AtUAfT0/OQ7nKpzDMRhpsrIuzUR
NeK9aX1IQVAZkDkX2TlMNUkTDKWNybNdCC5LFV2A1FZ81Vm967XgIMTXC+NWIxymjRjz4qEMbLAB
Eychb5FskMk4dtVij0Ay6Ncc4catLyUcDt/CF43F45vAFeYrCmoC+H6LHPi8N874kzw4Uh+icn97
FnVYXrDTWVF8zmiY/MJuyfXwo2zcx85Dg0yIyXOr1p9v4O+SVSEyIxFosiLZMt7syoyMwvxrN4Ba
B+UXdAa9Au/sFzdBWdvO/S/TkJySBsOyr9Vf2ZTyLqPd5hOYy3jCqIXhX1CPVJgY9fKcNigtiSHk
eHL76k+sw1uoq/lgg0bdtGl/V3HpHP3eQ3pgqrd14tPiUcyj9CGtl8MYoXslG/KlXQQ5VyQJhXzF
MXBgDtop8QssPoKiJYpP8pRMC2QGARgCBcjAxU5zTOkj+KtS5PiT/xomuPEBqRm6+rFEkS+rmHrS
8Q4r88RSR65c4m1Wv2Slm4+5ZOezTN3Rkej1WTcOh1yaH2LEDYEGgEWX8zNMpx8DGoGkhGDnps45
qZvfYQlAueetY/0jz0kmvyI28PZ+lX2NBFZfV0wnNADxrnXYfq+WK3TV80m5y3snU7MbpHVoGsu9
+dMM30HQ3Jn42Xf7twBd1iYVAbOCIYZZ0vb7ZkSp2Mwi3aUpW9RUxPqhhw7XsZtzhHZQMTKiTieB
DoK7vY70E6Rma++lQU0EZu0BP7fR16uV7hfl06bkhi5bRIVoTK2DmVnpBbB7rDb57mFprZjVfFG5
/qk6SetRxX8pHxywE7v7Nqf48seaHmJ5jaUfEfOER5DK/zp4h1GK17xkVR1az2Jsoq3TJ/ApKGAq
g6mmpW2dGLKxIjw3bQUvqWQmNFh7Q3hlhwp0BkFIIArS7Q6iVI4ft3idOv9XZevgpLlYSj7v5sY9
sG5c223r3LUMlW3nx4ifCUhM8C6sJdnhB+JhtsJWYnHjJ4Ak3Vn2VOc1S5L5w1PDPYcSHjAqQsOD
HtR1oXa5+mLECknOvQ97Hk5KeDYuX1IPakGwXzxaPytVUkXO+GWjGSSpCPC6hj/syAUHGyzv8Rwz
qiOjvJRmBuUfEax0XZiEjSE3ru9EdHsj6S5VYuGq9KDvsQaCx13fS9d7/v8mvP8rE560/p0J79hm
H8XvfzXhrf/GX58mPCGd/1CBx4LRYiOvPf7/v114wlb/gQbUtnE6UdrjuHP+YcPT+j9cZfFbKHIc
7di+/IcNT/MFLelYmPM8S0lL6v8XG57Nd/Y3E56rlOVZ2pKBslwX+ZPj/qsJL1FZFMQuQ46oqvyn
SPnXYFbpxW+YmVDpAKbsn6sq/Z3p1DuHc1fcmsUGoUJRMUbxgiAGxRlQKO/iWjnAjrR+qf1GUzKh
bFnw8+3+9ub+l4/w775Bqf77NyxloHkH3EC6vu3Z6+//zTUY6FRrqq8Uz5AzntxqBYwRihEp600i
/gdr/ZAO5M95QdhDl3D1zgv0LTUzdMzEVQdPiu2//5bWn9O/vofSVhYOObTijhNYHnbKv39LjMKD
dByg24gB10u0YK6Q/rH2Jdn0xeOsk+G7GLwj3QCNhxm+Ct3IGxvGtx6c8ZT492Xe083032kyzmwf
ZyKfqmWXRdm5zbXa2DMUjqFxPv4P37f9P75vDJ2Op2zN/+xA4vX8+/fNSiXtlwrvsoehfNFN8djP
nK3WFNff1ZhvR529KjF0jFB4IBs1Zk8ScFIhy2KvR1J9wrUZG7L+VQVW/trbfwYNxJLZRjGSNzg2
7bc5hqj1779t5f/PN9yW2uPK5e7wNe/9f79o+zqo8sym+uDyRRLjOpd/vphCgcdj1/7PT81erEDi
8qLtELf558csG0KgWRlz/X98ATG1CjwennpEO6yqg24656vWoqpAXH7+6vNznx92VTJvgqhEJLj+
kc/foLFCS7U81sKJ71XZNIj2TwJj5T1YXz4/7TBq3Jqh/DkN1vcutJandjC4v8aWvF5FVJxgRZs5
Q+ceAmC4Dhrys5trdodc7E+sQHCugLf6UUCrD3w4yVEtvzEE6jaBPcmbivP4FE8hqJ1g+Cbjxb6k
PpOgcQWzFcUwAAj6x8eAE9onmrI/dZfLg+uJ/tbGbFyLJdSb1hCbtpk6dlxW6p0mBtMXPLsNAVL4
rYxf1pfPzxna2Squ9WmW0XAJtTVcPn+F53i4lHh8TuucOrAKFkGFrwKywTR7uEBOG27w9jwlOcya
AcL45xglXWcpdskkEV5VhpDr87NDUxQ7lfnvKATwV+VJuZX56ipNpiQ+f764QiimUQQlLW1kn9ny
yr+9DK4wZzM/tnXTPqYknwK3yd8d1uxbYSXNDwtkeCTFtw773cHpBjIz10/LkoAtf6jfZ8uxCJn/
K+mIeuiXrnhbpLeGmfMknixdvImaLnBxk3nPvLR4w1EQIhoamiP8b3kPG+eSmQk4tx3U+zQW7Yvh
fL9WbcJCr4Ecu34qZx6Bc6Puz58fMm8hws5bNbDIjCkzp+fQLqbnEUEdI0UKgf/8XJ67j2ZUpL3w
J6L1JYn4C4xLSHLj+i8wENO4XZkUIvz5io6gh1bDKnGqF3XN1yjI9aMuczpCTcL3xreQ1KRmKc9Z
WJVngsLJQo8YTLKh+eL2fXe38kBdKY426brsgo+LZ6zHnPT5obE6ztz1N4Tgi0ckuYpgnb4lYCa8
aa4RwC4VopD1l2YUezuczSFBIcYyJ7aXU2qPGOjKCVcuW+npwUuYhgTrSxgK3pymaze913DrRZE4
DYkKT2TkRacs/tGx0DlT6646Qmke7d60ezXXdNImgw0WIvRh717t2iCWl7ZjVLnA1j+D6oDYQchS
bHr3OXdXg69pn2CTMTEvi1MSCFSQMZ7zOQByUyk60yop3Osk30YZe5SFSt9MMxCZkZe/Or9L9kNS
mO1oEvPVLXBbuhF+30x3/lkciiRUxHy5a2CLcB80ytnznNj0/Z+/lLPT8kZFOSuxFj/8GiIrGGFM
VXnLS4Q3bZ4iz5JRuCu8YWHWWIsvavTm44C7HBH7VwECNenb+fsMQXPQGe41X7SX0MU/1FTrPNvm
FkidJGHOC4w7wut0K2jXv3TG985VODzmhfIuyBQwMaj23lGqHyxCNHDIBe4LW277sS48NPfkdyB0
RKTdxfF2Gn3C1CBLrGF9iP7ZXo2+fJ7saF+2uFDhC8THqZTDNarUJXWD54R77Q05VMEZQOiRMPk9
4UTdtNMpXe6t7YaELEbsqNMU1QSGgcULHkJU+ODJCf1JTbqxV5dJR/BElJAaFFcxHW80kOoyXHwh
qw1xNdnDIqsJvG7+y0E9BkKEFXFcXRzoIMYe28fGq7FDYJdavTik3rI0uZdQgKxOOUeM0MDrXA+o
F2Y+kq+mX0Fey3s9Vt8JQW4PNp0MA7NuAGQYjwdjVofbMHkjWSuoIqMkZhoeE29fCl2AkqE5Ubl6
tdYXboIHLtUM1ScHoQz68D2EOd0mi/vacCLVGe3qFFmoy5P5zZrT91p4+B3nAIt0tF4eSPpOKUFA
U4uGvSLj+OqnKFuLxJu2Qtk/azoMSFgMP8KM8WeQDD+VGPub1s6dWyN+/XwpjH0ISQZDc3chySms
4qtdMdHx2BBf62V0RjCg6r2ep+U18fXJX3t52Y4v2TRdM0NYTzTNLpievj6Hizvd8zi2D2IWz2Jp
9rJQIPqIRWCffQmLwLrgzDlEPN/BsTNj3bTRYK5lj88+7a9BUstbaKMLLdXkX/NEZ1svwCNEbq5L
RnYrrnK0DoJV0GK49sI2K69lER7jpBl/hWhvG/IgLrIIvzfaUTsL4dsZ7l3V5su9HOfmaQgmePpD
eIr0ALdkXHClL/Mc7xnrocfOxuuYTJta4xxdQhe0WkCUsVuSW9Va0a1dX+aKoQPk7WUn1Pw4l57m
pJxubPgEAvoRTwixvZsyYBaQehktqG5Rw6kIzmucfglNsyN60nsKgiWaN3IKxTbsooRLNmagCXZp
/TsNqKRYR5Xh1qqa+ZKV3a/Mtb9HGdKHWReKEaWA4BsOCgED8ca2c3dWsFqlKvdYpoz1BHSvdRTw
c7KrlS7kzOd5j/omvlC3NufSf7GqTF8x03yMLW5DO6lZ/Nqrmarr20Ne9Ohw8gwsqtffux7EnXJS
smhK/iuOM/l7GfcXWS9v4dQbnu2Vt19G0sOZ2cnnkGKCXQ6pyjK+DiilYzXP+JSomM+eRPKvhXfu
Zffkyq5A30HUSDLMKwfJ/0PMdXcPp8vq3+7j+VvkeSvPFeVGlvRIs3dIOpFVew7mTCHnFd3KxH+Z
onKXE653yjmCF02wX17Hyxb/vbdBCo6SvO5+BbEh7a15V9FyY8AYbKSj9Y52Cwj7L8smHisiZmcT
qc6cZdlcosLmzqoIfwsC8AQW2gDpcjLlDlGInQ+5qeOGKHIYv6hs90Fd4mNWkX3plPs2+xmRQXXx
tVYtPLkQcVMNUsGE9UMhDQlN8boQhm61OAgWszUhKmo5Khj/POiuDXZ+2+LKjZrTmBGI6E3Za+rM
/qmPgEiuc2cCEp32GkzhH1MH+X5qvf7cR/K90LG3c+f+Oa6oKyoFmahTBbY1XPjGR+IZuThiMm9A
QlbWSDT6Av+/KFyWuZ4toB0gBKllTcpc/XNM5YMYqh8oyt2zkzC46GcFLXW1WoYradhPvOI1CPGp
RRPDPdnaZIUtf4wY0nMjVHquSg9Bd0q2FzWmw1Oc/ZMD0MtEQIfQVz/Xn/ds5O/kBHm1G4C1dBUy
NLneBIMpbAZ6d1dW1VmghUYZUv/SzVLwqI7ByOM3oWD4UlvCRotDEYkChv2nd8oT4pqrITqvbS02
mYD6EW2RV179oSP7eRxIfeBQ3KRTCC5YeMd0Qnf0WVZ0a20RK9CLmcuqu+6L3TSG8Smy4yeqcP82
0VZ/qWpBsNNCpkeRfiCF+Im3pQ7cx2pk3uYF2BaqOSlOVdS3W1UbvBKWO1wGSfKBE/evc1NDL8jD
SxYMAF/xPp9b7RBjLXKcHutZKTW+xbrkrPTHNQvVD6cvZQMs3heMj//5IhNUH8WUiIdpto4uCsCd
JUOU5l01shoCWcG22QFAyg2UBs5ywKkN5wI5AeXw+NHOo76w+Xx1Ajs+OFZbQlef75MoBEw9CN1I
iAoYp1Zh23o/joj0Idu+EgcPGcdEP/xyAq/iNeVtyplvIx3DR+w5DshU8Dahf6i9yt9X6/k79lP7
4DDPj9EszVejluYSp1e3opuz/BRuaQpPDWApz27nUVAoqtkzr+iQN7VUGMxE/KvFObH3DbtnD+PP
w6DabxUhW9tkxe4W5CtaquKvQnOqsSeXwho3A7qAl9KEmymRuJdUf/ZtLvy4a9t9L5rvVdPFe84M
mfUYalDnHaskef98HOXAU67gVggzmWqyYB330Wri4DrW7OuWNtH7puWhEiMSnvLlq5kKfe/Vu7Kd
7ut/3WNKe09hq5KNGfWyqwciY7M2yLftUlzRc7XbrChOC96gU55/t0fX7CNHfTgMOIOYZEOTpIrV
Ggw1k0EmSxfTPgoP89+8ytAxgJwjnhT86B089tFIftw8ccl0Tj8e3DIF/RYps7OsnPxVWX2bbeOD
zwE9iuF5BsZ0GVI4a2HGwjhqx/LRnS/e+JdW7fLDTeAe2wb5uWuxuUnjXddi76w7oW66YMPOrCm6
xx0/Cwjr7Xuru18oJspfnp9OUN9Uf2nDtL+Urpo3NkJeDvskIuUBpsfVRrOE0WUJpocQJs3xs0bw
uvpduLbaO6aBXQ4PotQTtjgL470Xz/sUJSfTiqqF84OpfxuvjaCY2Ee7vv7j++TCTEuIxgxIDzfM
2EDzcUFNL21wjG30+KGPGUDvdOSLNxH3yIsNB25dhRefN+SOThTZVzkIQANEUPrI0PiR6H3naf+o
yhV2znB3SrJXTAAoTpucA5kNcU/vvgUHlF38MMM4B8imT3HFY/n2ri3aXHjII36atiYGBk3bw+Jy
JpvVRNcUESr9ZqVzoLCFoa4wfHiaUINC42ascbuEPT0ns3+kKoXcZvbAaMgx9hlb+YdJZfFq3OZm
JizbU0kmb2v5ZBdkYr+QuX3PAu4eG9kPuN52NwyavMIuK8+9jfm0rFWBZxh88+C52SHuThxL8rl1
A2pqeLwjpoIvNo/2pxFfB2ujkZiIoY4uEX7+uB1JnAowlJSl9rYqJwOvqJr0ApTo8/Fi7BzzV+cQ
beJEJIC3TfTYOLE81TjzjlMfuAeZfm1zV277MvvTN6o8ft6LXVYQJ69APS5NewoS1hrrCVimyEXi
kl2jthdwRnKpd2COcsSbyGYNrI9FeO25883BEY53XdA4Ew69noeNvRIFfTIthlOCoOYatpZzdUR0
GkRhbkExdqxNQSbaQXdte4t0JS6L2iBrFZG+D11lnerqdzEV/lMID3/U/Z8mWsEjBg5YA7EPqqMh
IIlV7d4RJfaImSC3EI+dSNLpOOtVpTEyBUImkm7rtR4UbFzmIfXPny8yil2yPbEzObi1n5MQy4Gs
CU7NlVG7uANQbk1pd84cTLBJihztc5DT8OaGqjjZafaaFVjXEG0sKJ9mMgNUM2VXK8nyK/KQK5fF
S5yZ9qCNTF/GcJ0k5GODKZbcMWyu5UalHM/5giJ3ckauR9JcrunAf9zY8bnwCnE17cS+DuxjtNFi
RlvlCpbb9Vy8DfWLkOBHOnRb50XZ2L5KYulbNLD7eTQvkDoyNILLNbONecpbHLyyQTaZ1xgGZPfL
Fq71Uy7dvnDT4ilPnady8sIDSnu4s4AbX2rWhVVn9IMnyvzgO0X0iqN6NQvk58+CIMRuwlNgZWSD
mEIodkW7mHHEzvgKkgincS6DU2q6x8+HlWIsdqqD+W4P2v4aOoBpUBLNwVR9d+r8FM9Oc7EyhsvJ
0J2bbobWWen3uWo/xjLz+NqeuwndITxEJYLFygvGLdJFBSu8f8aXn28Kz4Ib4afzuVnq16bV9VGs
Jv/OweQZAao73T/vliUBsxyGU3kkhfvQVuhQrCj2tuMabPZ5VHoQ8dvSvVVZTsOSqtcS08qr65Hb
F9RHFMIEf37emRh5a9ZP1/A1xf+gi3y6pm6HS05p8t/VZD+NUbCXgpOYcjo+VX7pPE2V84CoFQ8Z
wO7ORWVgCN42KQnmXGt8ZQKTA0QLZvKoH1TBIZJD+4FfRiE+Fx89oy6e/1A2TSXUC0zh8dRw1MDd
u5MuJmo7uWqBoMouhmIfRJ6N0gs/lZMygg6G0jqDVa8tjF84m5YZ/EA0n7FEEcEaMSvpUwx2XSno
TLyWzGRdbP0wjaMvBfu1L0HAdtoPY/ktdUk+niBK9l1yG6wmO2PO6C9VLAHSBN61rGqC2KDcdUsX
nYNVXiuT5hpHVn627HzDyGJCbVrad695+3z2d2lLiCa6QhveZlEH4a7JxF8UyjSS4b0ZmaUsLWWz
sKCnLhqmmSXahlKdYsnOO+tGb0o/m758FncojvHUuQY5NAhhFkibTk/drfMafcybtH8wXivOY8Dq
3h/zCfdiMe+wmfGXzDxYSjEb4KcRT+lDYcL45gJJT+30V9r0wV3PwRm364T3MMFVgBwPtIv4Ui7r
6C0lTwy/7ZnZ+roXr065JVJixCH329L6lTvV9xL96CVoGgLNkTH6JUIKbj6zq8ZpfvUK1hFuAR04
Sqx9QtSEX43uOW0Fg6slH14DbEdIhYbL6FhcmzzdYjdzNkTKOJu6UM1ThC/smrKc7f2cFoDsMCZ4
w61ZxV/hyvTIhmKitqXnPsIcuADSsr8UUVnv6Vjnx88XKCNERQbvvF/kR/Qlrk4ZzRd7bZA/u2Q4
XMxee39IeIMGbrqBC20Ml+MSpAaklSbSVeT2UZMvVbejdyh84+xFlL6ohIU1Ol+bC468djhygAiQ
t+fwxGZigRXAxDyC+m9mCKtpIvEIZouNjE2g7bNC4uN5yvc5TPimcClSsCxS5jm3vBnkzahhRN0y
niogeEfOdv9oJPVB7BmoYJ/Fna+/erZjttD4U7zgrblbHsmLYzNeBZPPKJP1cwCtAEts/FxO+Vtb
DhgI13NrjuZbZS/NoeZq56r2zNmJoBgnilxBn0zOnjofxA5O4o0OYDG3zvs/iyYL3wxSH/dXRxlB
ETuP71azvDjDLSt6+4mk72A3heShGSn7o3F6+WVyNcpsGTKoU0Fxgp/IJLPffjYsDlFSvTLDHVWp
h1D2V+HKO321unte3uwidk4PU2dzY3BdIuA0UZ789rPuXVThky9X8v9MLKKfey4DBGVd8pHmxWkh
2ol1BKy9MSf0Aa+2sht9yZXbQiBDFO16zEtUaz1nuvmzzEzGxFIXDBGImnyw+uRrT0HK5MswIIWV
qf0ofoE+g7Q2GMWm1a57Yqy6ZdVQnjqLrGurUD7EqjY7J1Zzw8iC/ahcE03igYQJB/9vheqL6Kwc
f42YyYBgBUOCVJ3tvcEteNI/MG9nb69KHGd2021Dxg1y9J+sjuQtS5nuWPCw663uxfEqug/zpwjb
Z0EXs+OrEKXVRUS89SRS4b5f9gBFnbPZxRZh1Yn/suje3loZQ5A4a5srUTNdX1XvFbABvk//oHVD
0oI/7BY/lbfYqrEFaPUIstF6axbXPbsjM8agAMEx5sFWaQIswKKMZGeCechC94QS/scSFtCoxHKM
itfFgpQSjD0Cu1BdegFzOUDCS1wSM7J0sp5yXOG3ReQUlhPAd6/x2SjNPIllxEUUYzXNivtnrdHP
DRINHS53j6TieFWmpGhNNrblJ8/j8DhGwMFboYq/nsFs5nSagqDnft2Dkb8S+/EHIZbDvtDizVsc
faxcyAJEoqGxIoq2EbrfTzRWe535P5s4v1ci3hmnto5FT9vVY5dAmylrimuNSo3dGvP/ZWbjo9vz
6JRQH2gREX4q2JBV2h0WdtsxmuqHhK36PlYVTB+k8fsBi9QynGYIJFbFaC0DBYFfanl0lgkHnfAT
HGodM5IBGT1mrejW9eUjbsqdkY16kmZMHnRLdJrlkFzse/hr3H1U+1xmNrkKdl3Ee2esy0MC4BLJ
MbryNoFhCYXS2sbzxNOXA+nQ+yXJQkN9xNGUHoexe4P4uTzX3rQxc+ajx/ro7f51Qhf1pWjm/jhB
yd3ZWdwcIpDOU4PuKXaQ7kRV/M0KkOUBqMlwE7AJctTUb8eU6ZcUsw8MO6X7M9l5TN394nliG9l0
WxRX7v6vpsQu0lKnw+gj2jiCUoEUl7TSYS0JsZsv2wq3BcnG7A5HOvSzUc2zUrN/lJZt8TanH1r7
RDAPXrpldghjsNASxkeWbZrcY/aZBM9EvsH/GkNMtS4axSwBEzFmgbpM3WxtonWqr22LPHYfQkeC
zXzjL1PyGKSrbN412W5ainCfsMFNhsR/8hN5rrCB5l3z1V2iGM8yLgNoteU5lsW4bXzEgIg221tX
s0M0oG4edDImXLELQ7caqk665KiSa4teEjYNIQ3/WVFO5U0uib+ieJtzExDfYyGgShspn6q6OSLe
3zDaJxqQuv9CMiaLXwKL6HqXHO88mlDQXLN5F7GBG2cg85FS78k4PWIvxKtiBwdLD99HSYOWFuFT
R1n8oj614b7/ak9v+N4qYrbgILTT8NsuMmy0YUswYNC3G2ZB0ymAHi4Gs224IHZajzEJO1H8mLTq
hRzgvxAKu6cl7I9RaRzuNIM7pTKMqY2k0hm7AOBAMOFhpA7KwLjsM4pQeCfFeIx1K48YBn5XZkwv
BiMsprzklET1X9bk/DWU0ZNdxdkKPHjuaBL3jemWS0l6ruzd8WaCxjm3XbMfyrk6g78V+75S93zZ
W3K4BVX2VjPColOJR7RVxbLhDR1P/4un81iSG0mb7RPBLABEQGxTIXVWZlWxSG5gTbIbWms8/X8A
zr2LgZHTgtUpQvjnfnwUiThpd9k2f2i5189935L40YbglVsUt6sqOdSWTko7j1qA8D5Ba3+3qg56
xwxOWhqrtBouRVSLUw1wtOklwbKBgm07GFMPLwdml7qGElnLk6EtKbaqAvJUmzbSvzgaDMEm/Kwm
ncRZ+rMeh+5gKnjOZgtDwE6Hcl+RBX3WnWmANAGWhRzWvjpcwWbcYmM39fGKyZiBB4Q3W4l/NJIY
EY2rzxI1eNMg3e+NNiWayBz9rKcCH5mIYG44uLgzMPVv2mzTiKVm6mzz0EaSDvVtXWcGWKreNA9S
0kVuY2EPeu3p2/TCALD279xKhm0uCdEghiS3Foc6HNfmEuNlpYrD6BedamcGsvVmf6yPjDORLQQK
X98/ciaJZ6L1NhVS6VaTbsD0r+PKZeA3Zg5acUlJ7GfknAfZ2Q/8RESXiSZC22u0vUXZiiVK0ngS
sCQO0x99Hme3KsKjITK2e1ahqxim6GEY+cM2S+M1JO5/pFi7bTVFzIaTNGBNZ9SWlEZ/MVyX6vii
KFBBiMcFgd3fCqv9Pjahe5W19uWOkt4/CixPYAPqo+Y357wox3tckxbDiHjCnvdvCwCWcSAIHydt
5Gk9i4QOd46/N494tBDiG3GOPwUeSkQ3/YdV007VGf7IK+Ne6zwerrz62IZRobxKwGRF+/9Sqc7B
cy4JXfeqOs8Z7AawkRxEap3MOkJgNmUJZmccjdowvPOHQKzrJm1vN4agntPAcKwV07mhMtO0ufZn
ISf7gODBegOsgxhzf1KGXpkTAGTRTK5FSlICUHLmJAvBEQiS1AGq+KPW7/BOg/F0yDXXwVCzBbzr
jix/hFZRezOa1s6JC9NLyefuEfKaV0TIg9zMNUjL9yiKSVwaZfwir2OfI6fS6IbBdD6lcfhMGOXK
Rqdt0cenuNyZ6ngqtkVASdhoGDi7h55OwUl8g9uYf86ZfpDTwpNEVwah3z9rOzOPtcISnHDDfFtP
LSn1P8MYWZeEKPHWNRJxjMTQkWAH3JSayQ3RrnnirKBh2rBPmTL99ySj+DB5xoH8InE43JN2ofz6
afMIZxq42kzbG70R3sOCpTK2gGSFoWudet8ur/5o1ox0SDQYRAu6vjAOJAqfKdTrPT4LIlU6oeWA
S5tndoHJGxHSNzm6j1AnwTRzHvaYnspHlPzoA0XVbt39MmJQH7PRNufMsIofSbTT8u6lRF8/kxbc
R1mekzSad6FmGdgfUp8rkv1dIcm9bVVJFxNRrmxvM5NjVFO0b26177Lyo13+HCdUJowalz3XnzW8
WnF3k1KbiIA4KS61PH3grjfYcxinT50zn90xjo+pTb+k8llmkMhrO3rPjR5xYIQMYnC+nDf9Yp/v
iuyRRvC1mpKTET62eF8WpTrWTaU/AgdBzi9rrJP99BNh8qoVX5bZZ/AHgzc59TN+24PvwIqm/f3n
QLbsZ9OyXZj6H6OItEOghcZNZ+28OVAPe7/nbhFO2m1A29+4YVegWDjqm1v1OvZxqOFMaWGJhcln
r3HZrIJu9HhhSPYslpyOt2lPOFhg4xUIDAl913OLH6a12pFK7GzPKCFkVaSoUFjkxRRhERdD8oFd
HmZ46YfY1eP4Mteo5tx2MwEDvKzLaQeo8VpXRncXgw0Z3Ze30Q2Riuf4OEstflGc02zhDluHpBTx
NWxA19PE+18vkuHVme4xCtP8lHQ0KwW2+9vBYfUehHO2C0LKokkQAPl0P7Sl/yNQ9ny2JfESU0zD
b28V5MgrRTskeAPNBSOVZhVQafoIGvUyXmqE3eOuEaiOOlhanR6xoLSmk+xRcZIK/zeomuxgoAFu
7JnaT0NroBl31PFBfS5OzGiHU5b3IHrtIufnoUPEXeb6NFg50UcJKuAs7O7P5E/6ew5Nmeq1/sWg
z31o0Aa2WkziYsgsihHNYLxC0bpbWLBxAmRApMBdXZzUwJ0CiZECpNluiHyXw30UAj3ApPeGd9uv
a+1hs/9xojZDmlqs+kdO+OESpeJUAmZ+Yxt9q3zmlPmQglleDn0sLiSdugxzEhOi+5SuveZMB4Zn
N9bu2bQ6oJs2jU6iL9GXdC710OUNL3WQm5RJE1bq8gHRdDv3cOHWB/iAKD4d/F1S5dZ9Hek0ba6R
72OI29LQmvlpRTTExTbVzXCPDecPgbz+Dnh8R4kuG2tuZd5fLRzD3n/0nDmXeXlgZEyojSpu64dr
/utcIjnkaoZ5raBqbfWQUbRcduGqiJYdSyt/VHNkniwjK+7m0H+Oo6sd5DxZ5wYdEaQzo4LRbG99
VHCxYHBenNq6JQksmT0SUgrfgz7J7m6HQmHPWDlHMlBnxy6nrZ1CQuq1rr7aUqaXokH8tZueIQeY
sAoQVoR7ZcvAULsBk3Q9Z4iIjo1D/540DWYYTil57DI60pFnDSAnq2ypcv6v2syOqV5DklrkD20g
sstnhCZTI1X3aYFnWwUIFJcd8p6u0TkchxUjxWtUSoQn8ix7sIHcBbjINpoAs2R0wITSwbpxCzm1
cSQujdR/mTCmzTHlpugX+SkLG1weQ+NunU6eXS2JD6E/p8eR3pyh0hrAZ814knlkHsoZj+IoYIBW
eWh91TYVWQqAPknUyUsjwVmV5vLCVQBFNQoRCBYd3Nb4EyBsDLQZLR09DD9Jo6V4oQXtbo6tbW1z
yecN5nQnWQOsPAooDomrN6cZ5Qkhozm2LKbbtBvcc5M1VzI7ACxV8VEy+U2DSl4QZJZxesbNptvG
wJGe5az3xAviS8pichno8bk4oqICLFfzrZlgV3VZ8qS74QJfE0NE3B2G2Hzqo/M14Nz4CvUwOFvY
Nxj3g3qsHNgmoHXqg6Q1Dz2MPB3lGfkha/OXkVN1zFsDgiXr0jdGF63npqP0JJ/+C1YFfopO0u3X
cG5putgbiorMSuKCEnUr+t3y4HtncVGyWxXvx6w4mFbp6VKdc9TMmxoxlzDspwnUnmjvtbCxlF/a
mMecCcLiHlfv4D2S12CPxxmhlNp4KWkgSQMautXo6QzUeRegXQ/usYWlcnQrBryqNYaFN+c+3C4h
maRANHbLAdvyaf41k8g4k3f1Bk0P/0rmTMggcbq8zjp/+CEcMZzlWl15hsX8fZb33tTfusJKrrDi
631W5QmeJAucN/8l4cieUIHsWPaMAJwPjei0vOt2epGLq84w+s7TSBMeppD3EKaie7eS+hsub0h9
y/XT7EiLCckXqMb58fdHchH5QdcMzMpI0xeQiJveiwMbj3XPFsbAvNnnR0SaaIs4DPraCQr6NXE4
rEdApdCNwDGjz8zNttB12nDQYE2wrjvGOhb2ldk6zcunLU4xQsTls63ncW99X6+ADSlyCvaS4ar7
VgL6hlGiHZRfoz++kWEO36ZmMYAzsOQEp97bnLNHgPxpxCmevAFRedRgj1AadY/0vbsoxaTRLgow
z8aK4HNVNphCU+v0Z8cVMmbCByoyKXa5LCZ22LzaOov5oeaY4JkR288Eg15PCNmVovqv5uNEnKhj
dF4GBsWeyZGP9nSVpsJwEidvJVL2ow/JaBecBQna/eFMEdzXB3MNZ680XqBtBffNm3LqFLFLVde6
2+Ym5Kk2Ve8cvA6qmdy3odA9Q6/6fQJegpg6Nglo/tGlyQPtrQjEtFW48zyh5biYl5FqzOf5Eohg
3E0lHiiYCPHLsvFlxGnPd6Nc7H54Fq0kfI4Q5y0fIU5PUwxs7LM/kZWx8U3bzKZutiqMP6rhrN46
pratkFo3TuNXd0C1vECy/0elPcKEIJSPldC/AJAACcHsydOi65zk+Vuu/C8tNI0bJ19KJZzqt49X
9xAYRQi2jfJih+V/q0SJX6mqekRpnXmGMvGWJ4t2zLVB8fKf6RgEIDIjks1BfeFvzz1Yzr9nwdxt
XB6VkXKUKyiO1Mm41qrDXCPck9Iz0MKCnl0KnfxjF4rxzSjwNjvJkGzGJwQb/4LQBF1YMzTgebY8
MhUU9y7i27hqTkaC6qzpuXuIK/O/USv/gIgQewfLxT7sdOsKxROYkF+Vi+O1BRVXvDeGrS9pvfEP
qOSQ8KmPdja1zB0yx6bfTshhx/0juMzLI1q8XlpVvnSumBjwZ4GiFQVfGToB6f07/jzS8RH5gdnp
pkOL7Hpy0mF+2jGp8zxmG5HO1ySnkMFW0Ry+g2xRt9L/o+eBdZM1i4OxPDpTFjP29/AjDnrn2Aa+
8ACjg54BzfFYH1piY8QW4hEAe3mEIDk5keXDcTUuRkijGykH94RzpD6YvUD+WNbRqNYRlSoGKWnv
4HdWS3RtfQUdEHhGVGPAzif8gbJ4mg4KWRm+h4qjeaTtsdnKu7K68Nh2QF0jxAZdC8ZvFurF1m3N
8CLrDpKbbrqeOdXtkRIBUs7lgHVilOdutjMvEAzb4bSh7TjFJ9Oz0Zt0RRMAERJS7MbPFJBlVDv+
cbTK7AiEFuZoX9lf3fSF0e4XWTmFI8eQT9dk/Crqzt4LelluaYtzeYKbDZyRSzLb/Gdj4tDIGcns
mUBbXi/pG8bYhaVPyWdGXzmS8eiBSc+83pAwYMd8Os8V2rdeZgRH3IrRfDWgq7E6viWKwyexPns7
DgS/R/TzI2TJZSFy8yuJAOQSd4aJrazh1uvq2QXpezoH+qnVgA+wFBdejGEOY0s4bYp20B9iIMxJ
M9XnbKuHpTKTGVU7njRykpu6rjGE9WBcZmlSBfLTkmZxitHxIKN8cMrUPbw8iddFmYlfCy9DN9eU
VHE14DurzxvbEP69qwZsOnUYXdQkf1DWoH0i6YaHKSEZ6wt1CYE+XAn9p/txgkcECWL4XSrHvsJU
H7bLXGZf2v2/Q9T9HCrl7hhzwXpVyXjjJEGNdYvI0an9eu+uXA2U7zSN57RR/5Dgh3MAZOTHnM/U
k8UVLivlvxlu7tUq/cemEWijW4V2GiLjwbSTEtzZpQAsL45Nxz7sy2h4bwP136zZ5rvEiISTQP6X
JZ/EHtsrkH5/XxjWe8uUKO4XdSl2jId7S1OL/hOucId0WZ7T0PLJ9PzrAG+MhNjzAXJBIHHJnUnv
bovEGvH7WFBiamGeJnTuPWvlBpCq9eHMWgUJ0ZB4ydv0TJKmPyD1QG7WaoUVffrF8IB+Gwb5m3HE
saG7o3M0YiyOizdZVumx5+RgJBWEyNDxGktDeq/H/BQ7DnyLcYy8zmd6WI/MM9jDxwMTz6XvxZ9O
TTC/jWBgHhb2JVpV0Oe4+4z7skr0l4aRjb6hPuS6YWDe/dFVi3vTpdGpdTXtGRXdh5mppeeN9GwY
5LZXpB70wHIbqHz6DFVFN62a5/Mclgisjv8k1/WZzIm+M40CTKiWWq8hQ2HhzvQxcpq4hABGsmby
927oiztIY2O7WnBSfFR3sv7yk0mhuuQRJ9G4ne78jzuPM3z6A9yQPqNWfjWuT219UTMn72xqo73L
jR3MwXIZ7a1muFofvSyya8il/dq3DA+DMaYQJCKJYY59BcWuLxagO82hNkszo+xrF2LJAal7jxx3
9kAaODvETSwHTmrRImJQJ7V+UJuZ7AjT2TOAJxoaAiR3MQAPzwKyDgXz7svfu5fDkpFEYNOYYPq7
ONF4T0ddPtwBGwJ/RrwEeK0jZOuHXw+0QOtJ42lTbQHOhbopBdWzgaJseL0JR+Ti0VQ+eYeKS9Ya
x1oCKsB4DJu+YxfuZxISc7KIs0nnPixTO2ZTgCciJyWRxgjuKfnuTZ1wV3Id/bY+sOzZB6sELGL7
hU7lSztGF0xn2GzG4VxxOZqlexz6sKKEfAqpzHB/VjLSXnkSfIADGs5a3zTwu1kLhhYvWiiMT3zk
7dawqn8EOsk+Nhztg6OgOLkUQxDogluWSifbZ+0I4lEVp9xsfsFfTl4S5vHW7XKxs2e7Z8WwtXO9
PPIAjE8PUuhEXeOWQ3jw/nf7zR6rATl1+Cz8FUl1Blda0PXvBgnZvZ12CeI+B+sAePimaTAEDwo+
8DqxEXNwN2vhn3OHKDxu8lPUwpkRWlDvcT/Rn0311Hnqku5oBHsolZ5cPGktDrH1WjkUiRdFWNID
k87a9Vc5Of9jPlDK1JUGRpmxQk/Ju/LL5zRPCL6t0E851879ya3d+upa0bdJaI6njaiPuL7abanQ
Uuqqa2/t8jD5kF0W2a0M2n8niNUHc+owFfz/R2CZ4pIAzTzYEW2Tq85QJ1St/f3l+nusEgNB8ug5
gfzfSUwLb5Ee0AdMmKV08uluteWOW5w6ZkPz0xK/+kSP/hmsWl6MshAbu0LXMK2Km78/fJVBhU2o
K5mkM08uwMH8vbElfbWQh/jPKkdWU1YfbDU1rmijt62zlbf2uW8ptwWs0uz6uiPC6ip6ZacCk4am
uOuzatk7eygpdEjD/ha4tJwNFeQn9goGfiBN7lGXfqZ6Q9l2TL9cx0jif5kXjgn+1+R+4EexKsq/
VT/RXd1DPVgeJHEaIoGD2udZHR/zRZ91OZ6cpsWMGknHPGDG+6NriBNg2feGb3AJDpsfZYxsHjLa
3JiEKEReXqOY88zqqljkMQG769JTTOLC4fjkcLHLOI58J/0E3qX+sKmRgbIawhcEBfQwJWa2YYdV
HFBQ5ou3oSn1tz7Wd7B25i3wDlDuku55M3Di+/orDTDzxhpM5+R0N6BN1TMEmXWTUPmTKeCri1JD
03SPT1ZT586kjXPrFOy4mst8hozlFdCATtaThwoG9h9Bk7fGMlNKlZxHW1cnvqRssrTiaVyY7lzJ
Nb7ACvEpdT1m0BT1mWF9y4fmM+DCN8UjUdMeGVzDEAIGJ/nV2sGN6d6hD4rmrSPBfInM7nfn8r2K
KHJnQqE/+hnyRdTr7oHPX3jv0iq8G6N9Tcvg1XdadErRLN6HNEA902CXjTHk9srA894smdgmxdhX
CiuAtMIqagKTC2o32XUOjsBwOb3K2crOmebcS59yiiRD3/3rXRM5SSqAb8GWbaL8ZTO8cLIyOJYk
5rbRouOZbvirpuDLo4n6AhArf2Wx6LDNU2Mf9OEJrnK1KZSJl2D0mqRQz4gp2cmJGQOUqeYe8d2O
R0LELpzhBe+D4WY31VTU6T7vXqzyKzZv8MmG8R458RMEn0PjCpHrVWNt/VicxzSbNmmecH3Qah/y
C3Una7hpdsLhDXcxX4mNCuqaGafWvFrAQ+chEyV1K11zAKUEs2a5nui9w2FB4jdAZFS3tNQgnZl8
KDht3Gg7ZX8ZOSJw6jquZh6FYAJaLgvwvVpYcax+vg1Z8O9EPIYrt5O9MX/W9n83NeUy4GlS4O8J
2up7UNILM9fAq83O3AiHbzQWs0i31RvBYGp0SXyl9Ii8N7B+u4nshGX15rU18fH25G1b8zMhieLp
SeZcpdM7xEMpEKm1CzMQ/SoqVngyX0fb5lbex1d9MgaSmJo8aIx3yZtMAPmt5JEwDT1yYfpVpgYT
cHeYiJovka5IJ4QpHY6oUg0fsO+Z+l+4MNCsUqKsrPGu0nGOfgAi3kawo+h3KLyRcCP/GPffCgmY
8dDiqenfiVXhpI7G21wvzHpwKDFT2UuMKeHSyzJg7aelMxPgm+jGMtpLx72POKV+DggjMpSvmm9B
Sj9R0+jETHASyKqdIF75mDHwjg6wB8v25pRze/OXR13iblYJxVmIWj3IOdqCi6Ipkz18u51UhX1e
H8byqwTyPhsJU6aNKqJPG3L5ueykS56WTlEVtMcwnP4tEDJhMERMVV2w5yt7gQzjtGUO9j3KlP1m
y9SCk4tnM9VDJNAi+JCNUZy59nJFwfBGQc7yUV20ZgesUD4bDeVDtBa14XLwC4D7pI6cacjRxQEj
tHZrY8qHzNnwKhXRH6bbn6oaMkKx4h1RGtKXjZOHTw6VRBPHCe3UZPXIxJAW3mpZat3A1p80WTgU
7Q7zsY0cfSMnHY5TRFdwVTbMwxvqAw1ufItvxPXzzzYGGquCWTzRE6+B0R7X9CXZUJAzDNkBvS/9
vj5heJx92s+UIiTIRzNRAFY1SO0VKaI3OhHnsC/f2jk8zk06XcLlUGpR38zBeJsVMj5pKv8UqmlP
SJPVkbQ6fbfUAJrkN18qrF8a1M/t6jXN69Y6YX4YXrVJ7Yk5X3RCKvgQoZriEjz8XYvC34VU7Rvx
hN/NXIYXRLlgK2Tven5I5DyNmh9+qT0N5qPfEmH/w8Zj37lxPhrMxdu8FKc+ssULfQBizUzipSO7
N2BqYpFoKTngAHeLZnLN7B/zKaOEh8MNoiKK+u+xNg6h1pzCqtE8HEAS+ruTHAv6/WzWNZ24lTHV
JFtHsem9XkBeTqOWeN5iJ1t1tzY2C89RoJbkrL7nbZxhR+hYLwi57xFGCJjiYT0GQ8GOrogjrqf/
9V0DElTvEreRXhtP02sCoteHwB0NS0sRLvqPdCyIeHbJG1ZkonHFSCOFkZtHnyUPeJs//6C44Bpa
uvaNl6I4rJ8dWpHE7PhIvoBKHYYAY53/h2e3PLSmjb+0Qsybrf46R9qRdu75grL3O4LOeywVUPos
afz7tPB9ugG7iUib6MRh0uNFtzc4EttD0GTOs8PjvUD3ByRoLtsQ0EezCN+70CItjXcmcQtGSX1d
v4qh+BP7eLzbEatVZuwsPe8/rCkZcLQhwind6rBPcGeUnaU2LZzLt2lZgf+6gjCa/05zE5NmYTBF
FzYad2j/p3cg01tzrCkBHoZDSJCXkEv5g8FCftL9rNhLIwkPOYxbbyLwuwWXO53FkPzStJSayzCE
way5w1tHfNWRXIMkbnbauKR2NcEdbmXeseoOS/eEDwuj6QpsY3Wm71wTb5SVoH9lKSHUymFzr3rq
aamPqSiQyWpgZAbcMXp/0vZqT3yztZHAUcIgywv6QTs2izmwLmONQ0QenkXJUGphIiPhfCQqMO5M
Rb4n+HDpd4g8zrmYBxfmwkpfmAM2CDyI92DWuzfuzpt1A6/pmdgKLRMEqUvynxapWGISN1NPAHhj
MtmNoDNoaTnWKeXoRv4i+Kz2kd2E52pZcTtnuMSZMxIZITjkjlF8m94cv2YEoUXxxbXi6DhGw8Up
e8KzSVXv4QOSk264PdLVJrYG3XZ3RmgLxSqpF1mMU2lL342IaUNbZ3DrwxBwJEx7WOaj/1ZDKV/u
5Jov6qc+JT0K5WQxym/7l0HPpdDZEOhfSY5/Q02qSfguafJDKeGA2EcBg8bYjnSDtER7De0j86Pm
Y2IuPRfDYchkxOicnl+TY9s10bF8l2IKvGiCR9Kk4ptwGuUNdk/0DFWcXhUXba3Q3p0yas6reioM
LYdHPhbbSP8XNvWeodjwXcPsuzOBP5b1MjJhkdgH5BsRZ1pheIku7mKZV+kNJxJujjfAzgrbUf/s
U43gEI4P4fm++CfvnwOBo0dugREeMpjNm57BJtvFPu5w3nbZIM+qKqg+Lhi50T4A9RnoWHZbH4Xl
/u9XuuLLSqT/mratIF/Pe9ikOq4Sfqerlp6HDPNNLLv2giaFNhyL/l1rkuje1cUPIiJsa3+Mlqqb
RvJPxByZzNAgBWdNxhUj8AESv3x3HI7tXapwsTQ24cnBaV6l1sBzho5fNcEtZ3eiihB7OheUjdH4
7Usx7tqNEgoJX2EylMsCY5JmnKBurbqrmIXxWPpMphqVoE0gIxa9VXxl7KlzQTqIICLHfcvCiZth
57+uj5Xbvf4KlYwgEV8kuei869k4Yoa+NRIbzzQX8hP+kE9VFuPZn9I/66RGGe2fzMzkYZ3P9suQ
NjIsbEMx8zOEwWcIjOdkDjWx1+UqMacNLXxUv3pdBTu2nriiOnb6q7Sq7wm1z2e5sDuiCRx3wbfw
uMT3H4bGoiBDzDiDe1v/u1cn2Ppwaltnl+Jnm1tKTTH/LQVL+3QRq1RLIFeVCBTCDw9iHGDoxvXR
l6jFZtHKy6AIQNDni6GcNXG0+3sxDeahAFyy/bts2vw4IEOC5tEMjBgDYDXtxGvutvZb06W/QwY0
+1RXGIlgzhduCTQEIfie0se3a8jJcu5bJq+ZfK2eTPyI/29F7uGnrdZwZRjlkdAWg6jMunaBbR9L
Uf4zu+muofnyKQzn6nLfPsStiE/01v+QbiM8lWAJI0fGhom8QIlMfWB4y8imi1628zGPuv6DiDsj
bPgEdOHA1ZPBb7+JQ0i1sCiDxqjea851+4DBLoCHGBebpjUcpJlF/f3Pb2TnYTrCUdG2vzNGAyUn
WdOfh3eoSpgQdGrASPODLXXK+vA/88AyzBf9ieDV5xpdpO0XXrgzdQerzSXRdM6Wk+VWhzIoOPr2
02nN2wKjOE6D6xMiZfGFT3mxUu05LeMhanQ7XI64d+lkQ7Wkn+0A2iNhQAC7f7FAsYD4BXetOFmO
8HQtRDkGHENc1nH3OqVdpusq4XJmM6VeHj0l0tzMzxGpACwu/pOwZX813fSGc48sFv7NTSWH5DDT
lr4zh4wGvY5SGz21PuaCUnQ+NuRWljA0wSX9mOERW67MIwesOl4c1EN4K6tf698B97C64CvdYB4p
TjXV6unosJzzI51MBkvn3i1wBjU9Wri0H/QT3tcvdQGtaTMlyjzGs854eUxnL29/Ks1MzklLZ0DV
j5T3db0GIsIZHr45/u/BhyXfD+2EVRD4gy0qsCapO20kx5M9nBb3uqbJkwTIJiYifs8GuC0iyZ2x
LP0vgn0/+qyqvgkDcxmKhKdwVpKEkta9W4Ayw/LonHffqLO/yIoWi8Jy1wzx/tt7nQzUZXWFmOIb
wLBtWmDjRJT41Er1jR/IOdIZgBzLv+Cy/sq28b0YRUKLyTJWXR/2mi6nDssUTn522nTxbi2IjoG+
gSqODA+5zjqvDxGaGEzM6QW4DsF7GYLCqftn6BpUD42D80bX5XDIYwJ0S2SSwuotxTotNdVGiHWB
CXg/+R8tvsbr5Fbx2SaU/vd3qJqHuJTIGCA9PlVPkaRe4G61m9w40PCOR7ER5k0Myj5JSz8bGnLB
YLl/LHcm2ZB0+TGW5k8GyuaXr1G9mTQAsTA3/ruORKu8vVdOM51augL2dp7mGLQZlSbWkxAbASYk
IKtjKpBCMt4p03kot6VYaJ6w/QyyPWDpTimYdqmNyeMfYQksj0Qa42c/ANwq0/vIu3ft/JOsiadF
tFXvtIpZhWLN8GC9gpynzmJnx77OgIE+xiaygh2NN+9xh73UCNNf9uK69kXBvJUVrpH+IeGzumEW
8xEJBjbralBULR9v0VLGmmgL50wCl8VZ/Vr/Kv8+/b6OS7vJgYAmKa7Von4mKod5lyVlZzPP2/el
g77H8Pc2hHp2UDrBlEDNw7M3iw+F4aeMZXlLTBp1nYYSQjZR41FAhnd+ke0m4mmr7+TQHmLEIZn0
7vSzO/KNJO5h4mwwzPHUJ3xhnJDqITE+UnzANysBHFYKkULdqa3z6qDC+MF5e5HqgUjYKDgcH6w0
JKGlgIKrZatyhCcVkZPR7vjrFGNE7kREbvKPtQWyM5Aj8zbRCzgpqbg5OpPNhkhBDvV+6uxgH/jW
9xRhBgIvqWrii4vF3aKve9DTh8Idcg4a59VaSBq+C+FTmqI7rhbVZpx+2hRknZ2BGtQ2ASSu0Xko
m2w6JUOmk++q6e1WiMOdcn5WTIOHVjXfpozLg88M+lj6JQ5wuriQSYOTbdBXt9KrsKBFhzLhPcgG
n5CqnWVL1LO7UiDA6+HQPduNSQ93hLFt2uMZcINi4PuDfYqZG/w1U/8tlKwviErdIdUYgGpF+S+a
rLuzBV+6mNILD+jTT/Qjc2M37JoYTgYqe40bcIjtEE9crwsCUc3M4d4HCVSN82605bfG/UKxazEz
N8d6KGwskaN9mZbH+lsz4dw3SlRihxzXyYWgAWco1p9gEvRnXdOLZ2OnizUlUBoC991FYuEUp67d
oB52GLnPxGjdZ8FNz/W5Jrku3TLhrJnPzCnxI0OgPUSzY+yDggt2wy0fv5VBPcjyKVLU15J0AY2b
Yv0nCJSBkJ4QL6cZXpNn52bqdT2HfjGb8CCW0NuU8w7l2ZwfR50ywWSkGCRaUt84877GiYFWhedg
I6bxYncu4PW6O0zL2lBns0PWBO+lwe13IzKfaA4dnlf/GoNMpnnLrgIKfJDeVrsccNtNNifZefXL
l7bEwIjxJ5JWxMx44kXrxHW1j48Bh8zQcrH6h+lhvUpiKl4Khhs0r1a+SOymuyQCuMVUK76Ksb4S
hNlZJRBwUcQfQijzQrpmK0oMyFgcsVZA1PNd5ho6wP98CRtqzZQd3JKxd0fV2RTb+r713frpLzWP
EH/bqH0xfd2SMnVfkIL2UUV4KXxb4/VlI6YD/scfFKnERAR4oNoui/JybMwGEPd19Ag6KV6aQc7A
lDW8LQE0ns81SoPP2JDm1lOJ04s9fDAuOQLUdnVuBxYhYXvSjfvfEw1a2fewo+CHowvJh9hrA9v5
bmjJfkxYt8Hv3FL/X0YMTIH8mdiiCD+oTdrYFFRcDOwcyDAOXKYR2pZdkR5iBbh0iTk88LEkCKuF
z0TITq+9G44PrYhPtWLkuVpFeX1fwRwGHi2X91Z3jE2VkbxeD98ukN+jnYOE586d3kJtgjBc62fZ
BzZXw9x4Subh5WBWME4Gg3G9RiKIEcpB2aY80licXVjntD0tdKmKTyUseOKSofUxJg9rLsj1GVnz
KTTRnkYGoXhQ5+bTwSV8VrgVN5ar6k+9zH/a4v8oO6/luLE0W7/KRN+jZwMbbp/o7ov0hpm0otEN
QoaC9x5Pfz6ANd1VqhOqOTcZTEkUk5kwv1nrW9z1ZGFVi/x9LclwPDNl3cq4Dm4IElhJhPrIwOtq
4yvEDiZG882gGFxaVl9ucf3qRBnU2QHcGhhUxEVMXlgXKsh4vhA3DQmlssZ7lc4+L7MQSDJj8nZK
PbxTlR/sk0Sx7hoaC8UpIHuVQrwqAsn+1W53tGnsGOv00KnCOqfUZ8ggDBvtR1BcjbLERUv69t0o
syPJiHLWIGt7agSmrNg/QR+tIz1JoU2aYp0QLleKRoMjYOS4fEgXajkQ7gZOhvvBBkMKP5J0mpnv
iIERLaFRYgfIw0NUs2+pnfl6GHvB2mHcOrKJQGJsf2HLhNkkRd9cHnJHP2PZyI5KhyWuu+Sq2ii0
N8N8rVgeeH0+4ZYk06RzlgezypuR/aicbQIZqxgavW09X5VTN5qDW4lJxn7Uc5g3pkdYqIZdj2Wt
n2JDaAp7ZWMEPgdWqE69eslZFF+Xh6AWbxAUMIlyIp9lH5JCAiI0Hi370s20BSOi/y1DulYCYqmm
RqaPIuXGlmT5LCvQx+qOefw1T6vyWs+zXzcALOsqyPD4hUsoXAj+GPp3V+/zZLn5vSms9sjNfgUg
5rPhufrONVA3SDsebiL6txtdReDvghygk4z0W1ncD6lJKQ2x9pkB0SZP6lfIYIzV8QD7K6PN0KKU
M//ICz8hDiFnZGrJCfDluz8WLSVQmmN94QEQYhxRaC3V3vIgNTEcKrKobBup0ownKJeluB1xxpZ1
ytwyS++HPrmdrCq/0fnqfvmj0PG+GcYsPzD8Z3Iamv1C/yyBl519jVK3S/3jf1YXHBKnQqHASsbo
BVQE8DlG99ewjvZL8SxmkMagEHBKcD2ugSoQSdEG1aPDZ68PD0quG/qir52THLyg0N+IuPruNcWP
LM6ubUE+Qz0gxEPEOr4m4EBwFlKzaP0FyV+ySVqHKnBEJaOVc7Sin+Zkewzha1rHrGUbGOYU/xuq
huhWH2CXy0o+JISCPGCCUoS8ah6jnDnFQDELrJlzicyeMUTscLJ5UmqVU3U0ShHvmwkWuxBBe+hD
LAwcIOoRC3d/L61xXXw8S9VjbOKhlimubFHNT+NCIg3mrF2+YcqUe+3H4rL8ZaCz+UlF+SVKSg8k
IOpZRUzauG9yd0aGDTPZiGiTIE+M2yluvgyF3nWIHVgc/fal50I5U0wklz+MvDHdG2Hx5sWee4py
LAROkKkTTAgyB1Us9joOon2ZUgqOqIV6h7bZFdjRerZqK1tOIQCDQB6Y9Zt9H181NKrXpnYqg26T
akJzKmhDkRAMeP/nrz2hv1ptqB/MyS1ZJwRJcs1CeqlcIKBb/oflz/zQJgY0nvF5qUsOCze1cq3p
QDNwbg0oYcscpBS6zJvl+fIQJcWtDMz2EIvi67gA6UKD2Dxs+KjTzIeWco5RFGy/5ajv5864nR8q
132FWOEjm2uSA8r6y9KRWIWiLfGm3x4+upREbz442v/9bfg//nv+G0i7/tc/eP4tJ+0GbVjz09N/
7d/z65f0vf7H/F3//ld//J5/PUHJyNNf/pNL+K3K6/xH8/O/+sP/y0//7dVtvjRf/vBku3DY79t3
WDbvjHWa5TXwe8z/8n/7l//1/r+jubu/w03P//9v3ze/E//827H5koQ/wdz5hg+Yu+7+3RK2q1zX
FZQirgsIvH+vm3/+zf67rbN3VLYkH8pUVL//Rrmbzt+FsgzhGDq6Y8u0oWzXedsE//ybtP6OgkEJ
ZQtbQQtT5v8Pyl3ndf0OQ+7gIpLMXS1hmpR/5GHDjP89zju30nLCz4bXLCf7O7be6PA8IL49ubv+
hGA846Bz5BPxTk7mQK9N0Zkktr13WvPFFShE2/6xMifuG/57TTL2+nfv5P8L3f7TCzQYdRsmSwoQ
KYZt2uZP6HYi8OaceMl9yu4IJDSNiOqKPikSOrN+l3D33IDAu8Jdvu28+hTk0bc6S9rHsKTnytFa
cQUiSZagGfPE1NVbgxUzjnlR//j1K7X+SHRHPakEqa2IKXTp8NnZ82/yO8h8Aveubbiwfixrct95
g9A5YB4FEhdULX5Rv7onKBraFaSAl8lDbUm1zW6odxNimXPjoAM6IUXPPPKxZPdWkhzMfiLEry3G
z/grDwaXwBoIj2NbqAYkwvlCogBvZ2ZJlNbhvlHj15LeKUiYKsAKo6LCHp5taGbbW7d+FaZNIVlG
zc4R8cXBOn8mS0vbldJPg01asdpwNDYnGaZjQa7dqR6cHxjS2rsPuXhGKipdIbNGLWLWWCbTbmkP
mjZq/4KQPx/+vz805/dTuWii5jPHAPzy0yc/aUahNz1XxaLQbvsWJzx3HeDpuTbsYhdxY+ipY1R6
x2bk/szA8GkMsugQ6Xqy9iJ7vOcm/vrrz1j/82esk4QmpWubQs6nzh8/45KiGKvVyMStNIe7vtKG
m2yanothaq59AyMrg5mQkCnexcWPqYwhys52xjQXL3mri9WvX47xp5ODq4bu4nQTwpa6MH9i2kNz
qdsuJWdraAS1fBMElxS4wK7XiWoTTf7WDOZ0Bw2HaWLY2yjPzLTZh0MGnsdD9G64HVUkQJoTgrFj
DqTP7Xv1akY5bsA2/+YVpn1usDatXT8lLmeKjJXO7vHYIsnc6ulIpNzMOMkwxvxVZsOf32pXly6n
FcB+LkDOT291VlaoZAfRruqyeDZdbtVUI7PIwf9KaCJGNXJysrQdP7neF7PXsDPBhd9lsnFY5bPE
+fVbPccx5CikWIR8/+ff5pPb1U3huIZ0DYPL0U8Hoxo9m0Z7VnqoFGBZ0OlbHL1IwWKR3pk6qP7B
N4+//pk/X5wN3XC4BTi6MZ8Big/6j0cbnlfGI9JB0onBWZs11rksmVN1Js6NZmwnPkVyC4IQmwdp
nN0jim+I/wYCwjB5tRI/vVkmfKWpvxrwaY4BQIlVaqPt+fUrNeZX8vu3h1dqcEIYknuT6Uj1U5pF
NuphhjWLeHZLvhA+SUM26PKi691bnaG4Wgk2aXsWopLczXgz+Mp7sPvGO0Vt+4aaYFpntdkTVm28
fIg/rSSetrE7U+dSeWrZy14pux7cGTuBT+JUwQS4RWD9rAZRX4njYTbJLAUnBWr9X/9ytvnzh69z
blm2Y5hz9Ml80/7j5xASGDfEsmG3UsXqyOhi3zeyukvgD5yb0MOEPDpPXmpkjzUKG1DMng/stHgX
Y2rcz383FBhLINFq59zBPYPCU9v2BPBs66op7wTT4xZO4mOc2+8tHt0b6OzOJtCBoECAOjGMRZRg
Ve5Wafmrp1jQaHb0uff6+qlzASfDyvQSMXxSQmchdVMNMFBSZ1QHswWFCuoQgj3+yBMr/OyRidSV
VaFzqD0DvYFB7HtnsYQORPm2yAxiG/9RGl+01MtBaoBkKs1YPzJdl0+pdWGcLT8lfQ2NVgaXPMV/
tlzjKg9NYDYRUFvrfXwo6r47uXbPnamgAFZGUBzpZaxHRgZPGE3ULkEAyAhRyRchym0XO+GqKPPm
gavmdBt5xXHQbeNQ5JHaLHr5guS8q2Ng1Yrp8IeuE7tprMmUoKc/RNZgwI4J/AsaXUR7FWR+wQ8/
GqbEAxXetty5cY+6/qUwHpTeyEsruCCGBXnaMHFhX0vPPLrYDratbQKA64i6dkO6g24++PCR5CDT
esIz4vqpMRz6FUIrbkY/tVHsmVpxairNOJhAvTGKe/25GI1XcrG880JYUBnQxXLWcxlWpW6Xh3Ia
1FbzKGgGjKObSA2bocjEO0XZKbOwKvnQJpv8PlXCJSyUhXwZl2AmPZSlXelmz0bV3tatT3iAwRXA
sAx5CVi8c7I1m7iBV9/J8q11UUaCivJvcgSGEYm0ZyAdE583X+Vjjfqvze+b6K3uVfpUG30LhHu+
wOC/CtYqdKp7oHflwcprmAsWKdJIrF99NxjgA1YTGmpm5DWgyTU5iMapCZU8Op3R75wGRL3GUrqa
7YNusaYRT/YzEPQxyc30VmmsfT15NKayezNNqhapGpaSoi7P7M4w8Ybj1yKX9veUrOwk1i7LieBa
rv9QE6BH2Nm5JiQbi5a7bVBfbcRSCJlO6Nxq4E/YmfRg3zv9U+TD9jMGnzw8G726hdI+8L07GO04
FOes3FOceyx0aBxXLlkQhOUxU5+RgnbmGjeOYJmTmVl8NCoXzs4sFKBY5ao213DLt5bIee8115MA
JwP7WBJ3jrO+eA4VUse2IFEoLz17n4vp1Q9moDSix/3Anh+lSehjMrKYzCnf4p85b8g4rLNNkeoD
v0nnhzGQxNBVkX3je9jn0K0/Lj+byAz7JjW6kmMYBLGW1P0qzJn2tyhgd4hk3vUZxxG7YC/RpYDT
dDPGg/NXyNyQBi7g4tkaj9TLZtbUvGNC7zdoKPNt2JMClzOPZhhKEO5SMUjDgN8wOeZjRwef6v3E
2MKOLxOmgnVlTMXOtElNxbrHFWV2H3dVcAIlnD7FnUwfB8a/ps8MO+4sIMK8e37bPqq63S3mBhwh
zL5t4dwhwo1Wk+UFz5kH9p6ef9hKo/2GPhPBUlfVe2Tt8yZ3OreZVd1MRoaqC4rA2if7+uiZY70t
dMC6WnC/CNryLP3qwxF+Ybj9Vvrh0ayr8a6tI9xOGiaxLiAtuMbxVOZ4IVwI78oTyXXKQUBEHrK4
EEnQg99QewL7OdQa2kWZDhgnG9UevG/k9tnHIiyc21m67BWlOCeR9jnquh7IByqRjnHJbUyK0K4X
EibB4O4cvw8+MDP9YOG/9/X+bfmqToP+2RrnJJ5jIhyctkxbr5gEZ1TljK50s9rGBFjr28DJkI9M
UBQdXxWou+NPBanND5x9b441juDqGlxreATgP5FfbTLTOwjSFFfFjG1deGoODLxNFQKggief7rqG
ottwuDHJ4WtomXAxZi5ngArYRGx5XKINmPsDdCeadNUsN/jYPzFK0k60RqjSMqvcajg2SDsZ1EVC
rFjVs0QOvxKWu6I/ijD+UaZTgbBgbIhv0cOrQL+5ga76EGvds6AwOvpRbxAujaStdgf/wSzhJ/Wt
rJ49J/7KnuhSYDxe51ZBBrfMClI0kLl58AofdQ0X4DCAMgEGY5NwsbNOyxpBpexSA1OOn0Ptdmj7
q5e3d1WdcpIbdbB3TAGtAfzaOSd7xFwssoGm1zdLx4XQqV2B01ozWO7v6sTc6pFeXw1B2DZoBBfB
iHtQVRu/xal2ZdF8ALqXIfTqyJDQ5HVhtATcUWfyeL5rE6xKpnVG1OBt8fsWG+V1mNJnyzMOqXRt
63LYqFSNu+jECdHehTi17lB2NztXQHXD57y3mUZvSqJiTqi62Au5aDWcRj4U9EmbxNdZsER5v2/B
t7RNcQicYd4sxjfLA7w4PBeNZ64YZQVwBtPhIFUxB00XMfk5+RlLXHRJBPkaSFvUNrVASp6yKKhv
ivnBEg7ASWfA6DbLpSxfAToAjkV8tFYFm9rr5Kc0KtxDKr3bD3OgKvV9bCJW61rlf4LCNanev7Ic
W3EYqts+qrtbXqCzq5tiegRqfFtp3aHL/ZWeG+prT/G0due3iJ2BJGVsim8CZoA3FRmdvgwmALYp
Yl0sn6Epgkerx9Q6lQrsdIQYM+018ifd9NJb5J3G3NGf3NIDdFQlANL0Qtt8cHsDOwIabhyXDT2q
iOqm8q1vKFtSFj4ai5zWfKz73If6Olb3k+Z/QvtSr8mJ1h+Kxum3MR6wQ2pnMSj+1gRm61Q6Rs2B
Ks9iCyjj/GzM/63tWPo6aptmz8ZYOwF7QUGTQkioh5AlCFfZ9RB47TmO3PyFE3oHriV98ELxBCQh
va28Ql/lsp6vNpF/n4aS4yCSn/BIA/ouHobBju8n4Tyiz0k3SzeASsiCJeVTrPdFj22FH0EVM23a
gjSWlnSn51Q39hGy8vAW0//0nZUo4R7OidqGgtcfp3XKgutD4CYz/2FhHncm5C9WRJQ/pX11I5Xd
elP3RLoXGvUo8A+WUvWdIUmFT3YaYyZwmjX3O2tMt4UHl5vQaKAl40AsiNeTqmGiO53XjVPtaZx/
6Bwic3p1o/I7eIxsZ7AQD1ZdPkcmze4msqk3Hak32yrm1NVntumUDDUT1BDSSfsqBwUEPMue6vlu
VJPSmzdY4tX4UIkAI3fozpxeErIt0zOOrc/H9es+4qfYRGZ5Nh2SMElucB2LdeUcrfe7AREphEzN
dbz+ehie0DEb+5T12ANdHonB2vBZ1gNgDM09lWUQbTq3jrcLZmp58BNn21imf1+31dflDQ9CQ4IU
J37WAKMeJdNfDDv+1NPZDotG4fCyDa7aP8+zjL4Uiefidi6HBM7IvEk3AKIf6tSpLzi0rmZnd9cY
GfY2Z6d59+t3S/4xZJJ3S9nOPN5QmIt1YTg/tZS+l5pdE81kGCLb1h2u3FVESTDk3Zn4j+48BfFD
aXhQcxoflg36JJC68mUuHG7ijCwph5n7aqnLuAoRgtpjGzNSUOqqAcvnYg1Ym3U/nvqi+96HdfqY
1vUs6fdCJNfCQm6tuO9UGmXBpO1AnZh/NeH60zusSAdmwGkpqduO+/Ov6OJ0UuzBm1VMtPi6L0I0
WsrvEOO2FVpeUR3MADi8k7s+PGtVXx0Wp+4+QAVB6Je66Rx9OrQummyGTKwyZu7JIs31otDd//rz
mONI/9jiK0XzSyijyWTa0N2fJsW9NsB4iQkHXyrKaeBOuR41Bkuu6nPw+1mDCJFtp+bU5RZ1oVpb
wov+IsfxT0NBnVdB6CheYn4MIIZ5avS7cyhofZoJ05lWbC1xuGuw1VeC2HAcRe79hz5yuTlEE1Ff
GpPtjSer8mTBpQ9cu/yO4iPhohFmf/X2/Dyuml+YbTOmgsHCuGqZHP7uhU1qREvNVXRVMSm7IRjx
JmfTefV76FjEKj/mevKt1Q0aviyMN0kVzVRAnJDpDGEQjsz/4p1iiP/TB2YIDHVsal3kR3xq8ucT
KMgzu/Zm+niE0z2f1b3zjEGtWYMWG2vwsAVjNdj7cI/fGpcEI+V0j3WbtsdMJRlIgFUKpITlVRGd
GiNJTlpQkzigrBbJo4b7NsnuwRTqF5hqa5Ju2go7mQGFW6jnIEtOcQuywtfq6c728vewRpJaDu5j
DSHttkn99HYZgdufu1nMFeXIID9c2ZZmHkq3wS8R6vY1CuLosJzGS6MFC7emDeVcnvzg68dw6aMm
xkgUItnQqnunUW+8tw9Jw1g2172eXvPsZujfRBiaT7GtbpdJQzU1yb3hvorZ4E/HO2VsSwut0J8A
oBH30IAyW5qUQbe+VgMgdWlhc0Ozf5cXU31cmNWe2yVwPHfI+c2rMT/kBl31b71oF8gjRZuFniqK
twWM2Y2C6xmtUe7jSwhtb1XYzvDNzH7UdGXvfUcojmD1STOchufcj5vbzuXaZytxRGY5u1yt9IU3
3aT/CmPRPCy/isC42LmecbINLm66BboyRGq4CaVVnN1GFQ+y834kXt0Q3+Th1Ebkv+qVKB9EIhjz
d5bNzcYJsBTp+N+HCFaYVrzj8V0T40lmw5iaazjn+Ra5Q3rB8PxA6vz4xSShaEVpql6wzyRrv0qH
p15VNclkWXM/phs50BNLxvdbElnGVx8r4grvfLwTk82Ocz6GMAdRus01ue5mT2PK6ENO5SGIBdMi
zm+Dwp+Koa22EPzyl9bpnXXu9DcSxffFrN2zTAJ0vP5DO6uinSYZbnCvN+x4VHXTNCSRccoNa0mO
OIb97Al1bfrEIujjsHE0sdOrTH6a5+A3pY26EPUaLoZAfY7zkIpM/6YKvfiAeA55T/ZjCo29Cgc0
j3x4RxPzXzb7VIUNndCsIiIR6+o+ZNhTqQ6B8miZMznuhjwGuVNL7EHOQHttltW3Urj47DP86/9+
1hDYsZoi6OIaEdB39djJVY8S+9mtW04MDL7hqGN8nn+I0AxIUH3ecKCOMDPJB+mT/N0mvWQde6F/
tgb5sHTuPU3vKZghChAqoKlNrbarRGLuYLp+wSuX4fWMtL0nCcaLA9HjG5vc1dRa0y3WIH/zcXGd
cjfcOkK+IH4lfNIN4EVjSk2pfFZV0CecgHi5OT/1dWJN1rbLvO7FmgF9sVndeVE26wiN7+Q8uY9B
QudcNKaPtQ+D4szmSDuPW63Sv5eR9UTjb14XwL3IwxdMJqS6gZ8Y9VE8eFpXHzu9ZWulV/42JCAe
alFyASoxkKwQq52jINscdDt4cmVTn52sGYlEpcs7h569zr14Oi3iusl03n47EkqnvU6WTqpNwG02
DBEpGrD2Fg8y3t8KNdVNDsL8iPoKHyR22sVTOxIht9aR5O5AXvv7yACb1QqiUQO/BvFto4yazP5+
8R4tD3VV5heAxRxJKjGOwk7DR7gWaYppekBzR4Ma/ZaIhTiXuVhdWPus9X+gvxgurBCNo+6iwI30
9dKZuxPrl+W2bDdcJnri9exO63ZCQ5mzvPp0Ek9RSezJ8ixzrzG21mi+Z3rdMYKuszcNZ3h2De9U
TKaxWS61WBjqLRsv/4hRVJ46p092k83s1bWviRzwT2pC31UWCTtLe5wi6Wta4JUfV+tgNFZmJsu7
oEntVVsb++WH166rAYID4ltKOd1AudtPeXRe7ABlAN/eisyTbWIOrlQTHYqx3NoaC0gRmxOXLXjZ
mayAzYTVumnScg8ZTmzUaI/wTMat8M34atYdp7tvfbGmxvgUNV56HSfny+Q4wRmmCyKvRSo1J/xI
HeWoQcQNAlHkm8msobDgGWyjoSXLGYz3MTCr7NBYMcFjzEiIDfWLmyC26k2TteMhASm7qYQW7LQa
hjDHdfSQ5Q5tyAL+Xir1eZoTIii+ixo57VkvFW+FwzVtqlp7pYYhO7uICWNr4ExYTMQNNTX7Afko
dHnyKAL3pYPB1dTleWwBn2YmsxqUU6QTgLPSchTAWhd/Ecy3t0OdafukiJ+t3jO2LnltBMlEWJx9
O9lkbFXPjNxvlyIp6CP9EBqlcaj7mkiEaboxezPem9xjd36BXF22BYiqsv8m6dbvc19vtpVNo20m
iVx7rifuDUaAxEpBt1VJlHzozSWw0w3M5jWBSck3OCgIjjB4HpbJRi2JBP6wEhTtq0Em+MoBS7vB
bNq9dOLVL4crsOUaw2j61Y2xOSfD09h1T6i9mi9aNF3b7HtWsALESVhtteUiIUsW4GaY1W/NOFKM
zFSJyqn3VmbHQG8Fi7BpsDEVS/Vqt/JhPES4eB4MIv3WIMmN6TCW9u3yqlp+77MexavATwB+Iw67
obiFzWYQc+P14hueahdDQ6/O2HY2eW0wjWm7lqBQ4Z+djghHD2RDbVf+49iA3OceML1lkf/kByu9
RJ5mjrLbs3Po1q4iTsxxoTyr7tBaYfiVBI2D4Fy5/1AFIVMod8l8HzOSrtmnJZACkuG92ApfhKyP
o2ARmSHZO2um7xx62o11TK7JKo3M7oQWHLdx2X+ZuBQyWAVnZmSWINWWrUw9joy49fp+WeiYWXBM
3PCE2aU7CHAo4woPkb1uqpxyQmFOi3vzR9LNcO+J+zzrxl1aeL6+MoZp3Sd9DlIJrmhtRylBacJv
j5wOyJrnlqAK8GjkVMI7qiybsATNXi99ii+IogxalpsUq4Q/DsEtgQPVbYYPjE94T1Zg/hLmMxSZ
E3NV+9CrJfbaBxhJL0MSd2/ArgPMVk7wZDjo6WQ+fLIE8zGzVMFjXnjlfYnOXfvh6yLhLk1ByrLU
gYsqocyJvD/oDSTSZWQSJc+OjSuqG53iLSlqmHyZnp2a2nXkNk1zpmxjcJd5MUugKodUy/Xu2AFK
PGT6uU+MgUkWq7EU9OjKwUdIFhcXE5R8T0arGgZ1yQuO/uTUWv1wCUL/UkHcfzKsGcDRl28pA+hl
/6bL0d/Yk51fHB3Pm6+6/viRBRw7vtzD4CXTXMQzRcvfUaURvlw58T6aq5qi5cgSbXnz6+bPhFb0
526CTsJkS0bz5bg/Dy8MM40rE/fg6oMOS8TeMLfUFFgxgHMI1My4uqpFaT2Hqto6oS7uKI9cycYz
Wker/aoxFH+e2mlY9Q6+PUTy5rUPBoFp6FVEpobdNvW/NCLbBibudH26GbqqKzdZ4a4c5N87f0wb
aB9ovhmNo2V17WazPCXQ7re/oKHXqcSb57acfBoQPT3agWfcmERd7xqVmrdOSikaNkbM1iEtUZkn
T8XguIee3IGnvlTRQQRrTUgHxCT3B31+YKw7bgeHUAlls6Gi5ymvY666OyOFKNObhIsRFfk5dNp3
ZKKz1IMK1UxkeS9HIrzR9+wmrckv/3kg7hGV1SjKPRi45kGqqd81LdyrIxFkTnY029H5pno9Wg9Y
9GTcxEeP9nyNVtn8VMJzduJkxHA900nnrs7SXIWnYSIGmcApeHUDmBzCPJapTcZvFPpcvydsT3Oe
sLsuMHU9oaOEVuSNd6AhJDcQDkLVC1D/HVO0zE6/LH755UGTQX0JYZX1hFeuRMLs6j9vD1usL27Z
g/WfrwAW4X4l5fkxHaMPn4/lRvaR6DTn3kbLLgNIlk1RP5GTMdyZ0Vr7ZlVYABzDy+/zzhrOBvhV
XBoQkHL0KodllMdWikn/cElx+p6LRr6jFJ7uxiD6Fvfcolr4Nrf4m4OPtRDz8CubvrnxJscizSF9
APFZZgTTIOxrELX30NpJV1NFuuEsqzDTVdXJqYYDSaJdYmqf684xoU7FsDnGHhNO2Tw5kaOeMyt8
tQa3OIqc5TArTeaoCgCKEYHut6MSSPzgXILe4bhJFSF7zH2OWhpOh0iBbVs+ruT7EkO2DPbSGC6k
CCAr1noE94WZ7AW2KGlW7ejvglyYjyoqDKYcKr66rdgvmzI66o1tasHaa8eZGiCMTwC4MPRH5G2w
Svg6DE1M3ixAHECbHt69aZ+bWr0FMRrfM32fRua7WmeML0UFPynKy62ObZE+fM4XTq1vHZfIlaV+
q41HJdqPhiroTbCElino9BOHtI/5Z4RJp524IF6kst+VnczsmRCgVHz82CXH/dQ/Fq79OoUDYq5A
/wEwWtzYiO2PmkgPGpZAQo6FI/bNoHogWEJD581XLLlmQ0vorZnr+mtfpO65I5Z5xzU7vqrKPbQ6
eYiGNtVnkHHjDm+V9Ug1S5pKPFKRkS91P4aDfLGa6lPShCO3N93aWxpkf0KhXsTgvTqx9qiCdPpc
YZEhaiiEUBfrpzCkg66AI5WsWp7gg7BJoMq4xVWI/3W0NkBTCR6IrXfBervLRlIo0JCvNaAm77oN
eanwLkZuh3fDUKsnrdrAO98IIilRJpNzuOth1J4K5ossbaOAIA/hHqyIuLRxUsclgrZGsYezzbe2
6IOxYEqln2wF0CKe8Zy96wHNskecsEw7cRvgEYO8YTP5T91dHUHWQC/IyC4pnVXSdhIB0WFRYZDm
Qc2Yaf7BNGv7lJNPurfMsOM05BxO8A1nX5PU2vI5jK9xCvMnw0EbxbM6tOohhlBSInwP7e0yTm+d
Uj9MKYskr5hPtv9B3TGWgPqMOBnMwpdiqJoHW2SkdGXWQxVDUarj1lm1UNPoNCej3X3cbOuZUdbM
TVLNOXZZvgoN41Kapv5RUZDebVxzeQR5L9ZT7KttA/Pmrp0c/y4ZJtYKBgjS5WmIIJtdZwZrMM5b
dBEjE9S+eTLn40TAbF75KQAe9KPkNgFYPVC0lnfwd711LMZjUDnNUy6tr2PZwlaCoXsv6mZbWiQG
i0ZmdAGEFlQZUtkc1wVKenLsIVtYajgwx4FG3baoNqv4lRQRour9PmTnAR2vqFP9uem30gyLFyMo
d0bcutuK2E6MjSHJACxenzz24UURfVpu7suDS2iEXzoXXkRw6Zy6ewr8FNJrmLIyMtQLDU1yHJcC
zpZmQzQuygfTD/dji7wvJioLk3/wPOhBuW2I4mIGBUjRYqy2ccyebCipSwj6GldDoyNkTalsHVo6
YgVtqO+xU+XYV1m4LmocP380aq24mIQK9hJgJxly0SkgraqBe3lKqNxWoxmQRah8/0EfXyrPMNE+
9P7GcBHl2JF/g4Bq3GbCTbbuEBPyDmzq4MZTckuO8kavO3mi4zA3RG1xqrsF+KTJYjkIuIoEarA8
jqY729wviT5n8UfkwahdOz/JVg5A9HWEx+3K3Ky5McFqQq5hves20xfq91XVqfqtIjGKrtb9MeRW
vPUtUZwjpC4ekgP7u25Ii9seqAUhm/wJkRtK/8uSc8VNGGMbvRnw/Dh6NS1jB6frMQVdc14GTIO/
SIFHyCUgbjetGaR3Zd9BYqcB1YaWTGc7Ld+I4+EsKx8g1qeYESIs0nFjnbo4+8gYadNRbsOIZIQI
C96o6e6nuEiibRZrAKDT+isRKeg94OrAI2RUtOpnu54Zix+AS8tTA/xRzdYV7krNrYvopJxtLZrR
PkcZb00T1vkaz49xC58DUgsGsHwthnTc9AmpaIPATFwjXN599Oczkoumut6Y0GM2nQV7fjSCx245
g3vqmRWCMMzt/sz5TePpsnyFwmaGiTQ4moLmbNOxvQwpQXptMO6c2iOY2kvVJZhsrzk2FqbuwZHy
Dh3PnizT7jKviq5qwqs+82NGFb8ac6FNUTYdnSx4gSWIkdSwSc2AA6aHZnQfzsWwozUx5bP1qetJ
8SJZPXpYHmry/6Qp9LvlWVPaJtf8+rUUgbPJ9SrY9mPU0JizRVmPvaXvPp5nUT7d1kb7Oe+J4+tV
/cLNwMPoKRoF3gyBPH3zLXolsifmr8rS0zZDFvQsVqtgD/6dTD9LWo+9S1nQp2o6V7MgbkxgY2e9
9pp3mb9O4cx65NHABbQHciFCABDzb2v4WY6JLvi413MesWQYAOf9X6LOYzlyJFuiXwQzqIDYQqRk
UhfJ4gZGVUBAayDw9e8ke8zehjbV3VNdnQmE8Ot+3PWcqG1hjv7/qPB3R3ZUCq6DHYoB5+/xoEuw
Na2rejTKobo3qaNlXHS/WIl1za0lD26SuPdG9zTVrjykK+BPdV1deoPJGiCd6lSybR30lP6FkYfk
ZCYTqe7rh1ovlFQYraMwbAIEa5KfEaxOkPM2r0pTjy5cyVvA0Lv/zHKjcIKNXNXT4JAt50iqR3SF
ewejJghpgV7ZpT1MZ9cfxcNqIse6q29zAzL8YzG36Q6zRlA1CWw92rMOGwaVW7tqd0OZ+/Gid1co
plZcrBHWrb/lb4yIhodxpRFSOJxIdbcWT9bUnPQEeke7zS13c/WeX9t6f39kNZzJcUL52qwMPSl1
qOCh3MIH17jY+hYgRNqX+dUwmvbF8JKoG2tCo0O5d64VGcv1QiiUzNl9Nv+us33vDg4yIQqYPjBj
KP2+ennEdZstkF455o20C/qTcf79YbZNf7BMdXLKTZ2m9fY/lkW6EcfuEnqJ/tOVJhPJRP7Bywq1
3NPzwKFHgBztFebR8/cCLvq3tqupw3/h4WuMeB6hM2T/1sGdyGWSFXc6zcP6ID4nnKfn3hA23H9K
+sxKf5iNEhjRoykV3EhqjztjEeffH0NufojFA1yXmpU6NVRW/j5xvw+gVWGrMJWWHzPHYyVpeJiw
d2dUPAj7kE/soa0musfKk+bBnTsRWwXliFcQ22ZIdfv7v7xWh5/WOKhhaxf8Lga/PwwqWGLmJk1k
uPNH7mXdZZnm5XYepr/+uJVPFFKGHG/GRxfYc9e5xV0J3cdti+SkUvn9n8+SMDfNRptY7/G7VHGx
UvkCfp5h7+AS9TZbRI0eeHpfm1DOZmqZ8yGdn5ndU6dpUrqm1x8EDey369EqnAgBhBaTqmjJ0X9M
jyJM1Ses4PX6Zo26F5VOu925WrXsM6tasCzyN6VKRDhnXMyS3uXCu7UzBApDDxuPXtjfX2J5OqcU
niP/oETW5bQ+8lUCKGTIvaWFhsqyFZHVYXVPZ3s6d+X4Wmelep5BeB+WjPi2C0H8haDGzaiXC+3t
NeePsCNrB02cPhMMptmPs+R/4Iy47z6wZSZuFjgsmVJvwj56pnljJU2Kn+R/v8Qj8fvLYsrcgwVt
vLM479pycv/6PQ2wlSuN27WE/LQt82cyOjKuuOvtcrOo79u+ynb+ZFvh7y89y3qStmgvnY7xCwhu
R7F0nj3PecpTNUP/GYsaPyGdEdRmYJwxKeNB3t24YiLutDTP7wumWHM+DVRcKftxhX72iFvgTVNr
ffP7l4YtFdGMdzOQU0Wp4/W/pSfffC7r7n+/bDzR4cvWYuXX1IdJwTXYHvEnbRpO7A0HU6avMbRU
VNu+4m6GT6wxhUcQf6VbdBydBzbX8PdXkiz/MwK4D2Ficqm7y+jQuLNRk+7SWn75jO2xU/CADjQt
nJbNvN3UdnYH0/nOKyd2RvlDXcH86HgMrCs6Js4EdU/qip/r9JyM+naoVvWjip4KsN9DHvXSTuhz
7GBdHKmb0FkXfhfudGP7qVlsAoWsFfxumbIT4oZDTf3fILPcZsBdOR6d63I9SfXWlV0bN/SnHpD0
1BtQ6b0SbX8LcvBZrBVEDi7gIdd17e8VTxVA7ZzvgNL0XORpjxlyrqwNA6GD7DIYTIodA2aYfEtT
iB5KKw7GAvyIA51/YxBOAjFaDB8OpO+ugkE+DROp3sxjsmP24e9BBqGvf+DkXd9VM5/rUFPb6RHj
/V1rCTJwaxXlGE+weq8My///YTHUIL/6IaZRYwNH0uP93W+GXv3pywkwhu/24Sqk9uC4/Kb0He9+
vcYpxzF2tp28dvJt6FNR5ri0RI6D82wv1yptI+55tDKKPmn9sbf2H0DdZz13hiezGO5pQ8BGObfZ
g+zs+dBWHZQgAmz3nVwfeybMMcS+a+UUL0R5/TGkU3exGeBMVrofO2u+bI5j3TtZZV/Jzhn+bKhz
KquONnvsGwCAzt8obf81nkvyb0Wimsu0cBUKYLFTE2gNX+PqpbjKMloeGgNxgrqa9Zikr/LqlHPG
rrhZM8+DTADcUjmlcVMpxjydlbytXJODXtblvZBLQ//1ePcLW3FkSaXCgBu9dbqIxNpDRhB578LO
PYsOMN6v1FSqOY0Ui3IeduiZsEKTc23gvuEIZR1/7Wcupg2I8gRRtrpVR9ffdmTAoLOK1f+5jIOC
7Dj33c7JXfdG1++AJNCJRkteNRnzM2dv/THrqYpPPZpJrguzchO63Wu4P1R0heSX9JvfwyqQfPeQ
0JiM+AgKzJQVVXbctfi8mLw2wPGNkebzwp8ip1LF+T+lQh+84mG5rj4r+9Gxob78elEk4dkf+gX9
WeXVOa3cG9tW3YWre/JgpkZNv9ES1PjSUC00Gf7O5C2XnGLSjg9VQ4kJH2f/Ueby2EzMvOWUt2Ft
z39U0U4P1oZj+7cUwgFMgRpo35fFeoCyXlzy2bfuLXPYiXlbbzHzvtVXnKG2bu5Dl9TuQ00PAuV7
w8GpySf5178+OwgPDJCOv//U71/KVQErNWXmzrY1YUleuf1CX34c/bs08Zm02yjWadnRQ8WWjzM5
pYgS4/7v+Uk6zW1r5DUef+AN5nVcvuictxoFX/q/S/tVfv8dxthqsm+vy2LA4ZNlyt3aaIPo9Oqa
4u+WNwxkjKK/FemUkUvom0uFfzHeMJvTEYzaOuVkDRLUb16zkH4AZ5cQJRquIT9YrMyAa564WYeB
w3ARmBLSR7TMRVSVnEp/LfPZPGYHOnbfk8Hqj0o5MhwzKzl26F1hUiK8iJFKYNuRX78VO0mtQSuW
9f2ISfO09t1y6RfskqjAOz7Zj7rEa5QPJci+K4dzbNu7Xw6YpvdOsBh2g7eRwzAJMnWrY31mN6rS
E8ceghDO9MDt6F9WMEdJMHHuTbP9olSBxkPwTaBB3cBtjezTrhXzNfZGZu8vNWfPsE5cciAFicK6
5P0wRM92IpF4Ue78LfgtN0TVThyEl49mojauxk0WVnN6gkWAZi4+Z0dBGyqMR3uRKHsZ853RYfan
MlDd1S5RyXzw/Qz5BwxNTWIeDg4e8Trd8ojiqDfMkIUPsglaXOjjr9wsPSdpUPQ7FPx7mp45U4+R
w6rdDjTLNot7qLjdh7NoRbxpG2UOPhkbm50iWXz1NKsl4/xHVECYbU0mv6V4Oxn5valCpnOEsINE
kcpK+tApO95BzuCSJj9AZ1EXnYiH3qFH1ixcJ1B0PLPbMf9vMvMvR1KMMxsLetafqXrACO89esex
Ajg/jtob8wx8Dp55kGQhj2lSML2BAGsW/hjpXN0dX7v2dUNH10AKd5wp12VmhmuNp8Ssm3iR+Wko
qVld6/LbaDlfbcWfXkccthCAY4w3K+Orr2zpsL+a5kGs4vpQdklctDRHOvSjTosXdeBQ75GbQnMb
/zBqfaP5412uYaXlULmteiBnaSAfzl9D8kM38kMip6/UWoCnj3XHZVJGPDkV+Kk7R0+aXVJqDQqw
Xx/H7ZozSDR/xwX6h9JiMGR51KnsQG3MCZ2kvq2kF5Tl27isyW6UCCRQEKGfrAWAjZSU8aapf4Vm
t2cIS4C06Asy84JrTK+vZ0d73HLqbmaDTE9NhxnrrNcFvQaAaLgyY0ZZpDRpTI+e6U4XWmO9GN9Q
E649Q5ZVVZKtvkrOAyyZPbOKBQKI/HPV2W+cqqCwQL2LFBnIs5xzrWUMXzycHq2Pzjv7OmAE2SPy
LzRmmzxnpYRb3flohDOrjL6Y/p4wsmEVJlUMj6tXgS+1sodZ2v1+1b8a2/uiko3mTYuz0pw1Mgbh
i+AIHYlSl52r91WQuCSJrZVOAc1h/DvwJ3jsgYxHWq995Dq17xXk4ypxPxqnsiP0NjP0YJ3pEweu
ZVDf/gAXm9QVpQj4GcinoVdlQz7CJcUD7qbFPpVgqTPluScaZjbhn/vRx1WyucWRcrY/ZVmPlBxx
igXCW+OlaH1CJLWZ+Fjd5D6tlhttM8CeluoHEAYtueiNZCjC1BSIm9pGhiCh9W9iM3aEvVzqY6qt
tLhpdbbjsaGhWszTfQLOxcuurvGKPN9MXM3N0jZgjuhHes7oONVwz6B+PZFoKW/8vN6P2gQYhpmS
aRIymjaKMqVf66HBUSYa8cBTehs6BfQ3yvPUWGM0V0Nx7GrB0om1wui0J0WZ+EKJueyG05CyPLWd
aAPS7Y8j/8G4XVkZzK5PA/TIg2ZPd3rjTyerOuJHQUQntpqTox9GCONCtDvvuzHSCm1uZQ3Sqy7e
Oj6xxbHVzkCZ2nTxLYAi0eSCs0EhZ7JSWUiMzgz4CaxcrIH1KRL3iRNgF2R6+9U4Dr7MBTOL6fT3
xvQCACQLswLDyaiVt5gG3z19uUZp5P1UGTm+/oSvU2OSYpT3Gz5D3w4oJiiZJ6mARM43PL9tZ3uP
dZsVgb1l1QGaWbRO7KwMSoapO09QgErHDVWddcdqpUlQVNzIZ1vH05+LAMX4SSPxhTEyf1EDlsg5
tctj73Ry1zPiiKfefcUZ794JvvMNA8tyxWnyjdd7p83/tetcxq4jcTp3645TmQ97jahs3tGbg6uE
CClAm1xn/QZxfbYm98YprKcsaZCqDFQKnBMRE/2Jdo8BfO0krQj7hkWE/BPR57KVTbNzM0oHzHRK
zzpHDDaG9qB5uOdFwhm0zoZ9TUOQs/mPIOu3o76clNT7CwHfLkD8vGPNAtfHF2SamxHo2/JtErrg
zjYUkb2aPyVDaSp3cGY2Wn0xBcY+RGlwRBl8k7SRFdWMqxOP3SeFy8317oOKR41rAAjPC2xPdQEU
mzJcMgY2XE0r5iJ1hU13AQCOytUwDQK9S0q0demqNGcG/0k6z4Fv0DLR2T2c3WQBsuh1KVofamxK
tVfktuNtOfISJHbNUtrsvGjamB44WkUrdsGlXi2DsSvpRGvT/NB7tRvNiWAeDfBfNnOUVJiXcNB4
YSWlcyHk1qX/tAFvQKI4tqcsSFG30K1ptczDs8TbVeUW251PU2T+plPwvPWmsWcHBC6MT+1J9uNf
4nl0nDtvQqQv2KjbO9+rgEzw4HBejowM8oWzYhrM/uoMfgNmgZ8WdS3hkHJ8tcGeZqkjHvL5Y2ax
ivqm/6iMkpqtLIW2h1jTyvmrXqhcUNbKHjtdxx7G9izprgxzX8bCqx8rNWlc8ZYZxVoGAJboXMDm
usreBMAzvLhXDpoFwWNN7rbSVpFTMlOm+xd8eo2/GAkemPM41nFuf1szBwzOyEmUAX83LMmUq2CT
ZSMpA2vC0TKl2o/oPRKdiXGLO7GmCfq25xp8IKwEWCl94T8bpJq+7tqcqwsFbQQ4+bK4wi11X/MV
STNCtvPBrP11eEXxgwFYJi7JgsTIhDMHQc9VAA6ZJ75axgiEhgW0q6wKu479TQ0oIek6HiuAGOGY
559YsnD70qS4Jv4Hdh5ce8A4c9/vAZIPN9XMgjqUKc6VDyE5xHkODdp19+W5/StP/hPT/TKmApxE
dZKRRll0+76nn9aUnNMgWQY4BEmTqvF94YS1pxK5QJdkG8UWZc1Lgr9R3jseHQJJ29I1nFZ1DHLT
Cqjy46tMKuMWhzyWoO653VJEIa2OV0vcG8VCH5FZPtfgUyGk8jko7wOLU5wNXmTp43c2ZjzV3GK0
vmIl9p+IxbohFjvttLYQvota0ntampzEC3jb+LfwM01OmA2Q870B2K6Wc9wXFGPAnt2ivKJvTqsZ
UtJ/Zf7pAfFDhj96yv2egXfryzrHCcV/Wj8tsUldZLB4k3lYUBZJHo43RLwThcgHiPN1nNjIbVUt
keeDz8sXPEyd9irmF9NuBuj2+gOmdeomeO3xVO9aYIBR1nCGIO34AlABnJWE3Dd35D1hk3BPzeZl
txbZm8GGK/PmpBRnLXCVNaf32Czyx3Yux6AUOqN6gmltovFEaj2qql62t5o6ysHAWteURMsT1kXO
fpmk53Yyqcd0Ru9mg8FykIxMry+CzW5eSZtnfPAf7PSa9C3NPVPi96smVCZU8bleQMNItM5mimq8
MXAVOZH7hbM4oGiu0QkFYt7SXfoq9bnslAARy/yr1PFgNoZmkE/0dsuiOxHzLjPInezBttb0ZjJv
GUnI3VYj+Y1QK5VRDSduTD7nrpnUd+t+JFBvETNYTAVA9EjT+cPW/UMPUq2snQ5U3lfWxtocdXNp
gIumHC1bx4jMxGGc59e26/M9MjhHr1Lx0hCqxnLQwlLpn5RvljtJakf2bN+2n9WBZl0fFo+6qeV6
oi794cwZWAPPy3vLrp6nXOv5pig81TtC9Ekb2fn4rOoZHpgLt8vStR0W42t3qc/FmKv5tq57QYiK
9Ii1Y9hGldC4F5v8HgG5HzrD3dvdbFAtDT8UNyQnnEJ3Dt04HkmcTpHKWQqazQH1YlCm4XNCys/0
zOeJm/DaQxliD74dsLOjXgjahU1rR4VkE40UfzFJQPgsZFQJhKhen8KpLuiTJuqzJeO3nvmPOnUV
NNKaxGD75Wgl3RsgAYQwi6iAa7pG6CuKVAmAu/lw8jRXRAZMvxwxosBnhUW/H59GwWJq1RZ4QWt8
L/1ae1yZoUm4GY77WVeD/1d3MTGNknbVSYzcXWgWTqpe7O0ydUNT9HAPHBA6LpqaZPySJonDkCDp
uQUZUGqJNQdrvS7BUMOPK7SzM+bJqbCkTxErdi2BKj6OcCecLbYSZwzkaqQQiZMsLvHgmapGYcai
ZFfzfuErtmBkxXVP8ZwzAWEk93aaGlkGHvywEGjNfeNiM+kW5yR9qPlYDauoIYY2r69pZtMwXGVz
XLGyZuBG4qpdP3wo6kGX+/1e+j8ctLJ9tbr3SP4BNXCMTQDKB7msYGV4xv3Aorz3mKQjDmtxK+YT
H/clK9wlFFPy4K04EMseLq1NYU82xhvuE6ipSwZ9asMg1EXkTsAGTNZ366FdKA/vOyOvcMXChLiW
oyfST07UxgMN2OOSM4n7br1wOHV4M9/KsSj0l76kzQEyT5DXxZUdCH9gbvE5BlRn0izpI3BIowil
jdd8If0bjUX/bmUEnBiI0txkeFRa1x0eYdwbyPemx/uIgzbthteaoOeOiwoOmxzBjyB+PFBVpEGX
PtjJRBUpF9XJozaK6GVM7m/9yEQ0Gig4PUbWsmLA0RztBLoXCORbvsHtMKsOn4L/R3DyO/aUQC1u
8ukO07GFxRMzMRbhghf66tlk5FM2GDdLTeCG4pceesJ5ZCqIL+N7tiw7QgGnl3vam0tt7ns4zrBx
0rDZVi77hGfI8Suk3wvw/nNHSWSs09R636kb+gv8cLAzbptjkbKkASBI9dq6GYe6jq2+/WnG+qEh
DMT6wPDErf/i7cv3rdz+NqwtfGawNnPnambmazMH9ow05ZGl6keYWyS5zrEVsgbaukL6pKXXFdz3
QbXGZAl3Fp3DE/bgyziv2e6K4AplZZypU2RJP+M/9A4QwhVxFW8DlZiV4bD26NgfhWnQtDIizbJA
jKgmzi09Pks4tvVyTqGT5/oCxN3zbzKpXqxNqLjXHgwte1eu9eDWdNtA7Cp2VAf0IcRxEUjriku0
TazWLGqmh+ers78KUywPreb8wd5nnbVtftL7N2kTuHYxXDHwxOLRz4zQtWTncQ6LOpmxxU5+gEkL
srUOKBZzpmBJsBnYq9t10qpbUesooqo7TUbuhph0sti3LTSy/LXH7Btz8oX/unJr67CF7HqbgyBh
7AMQtttyzRZCudx+XYjGy/qLF5Bib5h8lVPJGJTCOK3Sh3s8cRi+qqYJhFmckmx2Y78aNmba63tf
N08+f/JgkTidZqzQvRAiyN5KWak4PTThMEiTucD4rEMXuCVXfGBaKbH3ZX9kiwVD2CNFgYYOeAXP
aGdb8QTTsoPRQ7fXGuK7emxQo+Nu+dywxMZZRZy0quvz0MHKnKbtzsx5o33BWdjuHxn/kH7zhkBg
Og7m3pM8Ussf2bdO7GrrGK8GmTpwM5FuVGwsLvUFqsD1QIY1QjXHK07FdDl+5G3h3hg0KddJv9uS
9Tjg6A+xpncxWsDtlsGdbUV6ciYTp1U9RLrTUgdsSwxemwqWvPvbTsOL3Zc7VZq8HVU+7byhv3PT
RuN4oI6sqe1+kNNbMmfGodGKTwa56QmN2QqsFJvlvNjY5kwt3gBgPk2uc8JmC2PM17Ngc88SqMxU
j6fJnr9Emf9MpcUb409cGFZ6AEpy63J49utGxCWG59gv9Z9yMR+ReeuI29zKXcrF451/OnM17aou
HcM9RaIdOke3RiPwMfjBW9gtKBmbnc8nMRV/GtobcBw2XQSeGRdNryU0ik+8AtiqdFnuW0eOoJzV
QV0xsxycxGGs/fs8g/J8la0cd153ZioE2Y5RhIRBkBJynAv24u4zYdE+z5nQplLzolfTwfKERSkl
WngyIzVxAWXco0951Ldus09W1TN5ROjpWko85q05mqP5hq1uQv/p9NiwvuRMDZUln5RbMC3K1xfs
fd+tnfH/EXiWbHQSORI4d8xHQEmX1jXIWm+VEapxw/6pfHWremI7t9bAFzvhZAmzku9ISBOVGpR0
YC2f6zbcjkzWgmIhjQAEuQhqTLXEzSA0EasPnFIdRoa7QW+MDwn2CI7PXiRAkIaIwi15gLPu1h9m
X964bWlj4jUu0yz+DVlZ4Hoo7pyp8xE1gzpDjasTwOvgaZDrmMRBZ3hfq5tuwIXInXLuud9mA8KX
y6UjK7oaNSjZIb2N+3Rjogk7/0a45WWZn9taEiFdNFpWEuZrohL42Btav/o8u4gKw4cxlRwoeD9h
CZBVjFsvt1g4MJBNvfajLPNlzjRzx/2blBcJRa9lwGsQRwgs/u3Yay7cIROMxDwjPNbvWUI1S8mb
X+E0b465ibjXddp0yturMBswF0IbosziRjfUx6S3+mny6g/EGB1wA2pxbaj+IatvsdT9Eb5uHZo+
fzetBjbMtH7O4IhD9F/egmF6mWrNufHyvcVrmMOPiet18lCPt7M/jCa+k+wVpZE25hI0SiJhHfTI
83uAd/8y1d1vjGE7Yy3OiY4bYSrclu9RO7t6N79qZX/QWzsJF22uY8eWvC7k71gkH/FZaaE2pR+L
vtgHs05JKLK/hjUIDaZ7OoI23V1dqT8UYk52QwHn31flu4SyYUKFmBU3l9ki8pMAEMxdnsWuNu7z
qS7joaunWFnDRRuzu0lrvmxM+dzjOEV6Ao9gpb6XRCdYWLGFKkZar5k75nddUDOMSc3e3CeCWGu7
5tSIE4mNJjHv+oEioH6ej5WFd2y06RB0Kxjyi/UKuVOBLKGrqeOoXHDL5aKDSDItr702/KUUqQis
zZqvZP9QLGX1lFIbXczGeqmNUzvA2dkEQZDZxMvnWN/DBgaNvOmDl+Aa6ukLo1IBZIRlFpEAJgDZ
j9MpZguHRCHNXn1NzwOA+dfZkmdVlPNBmJIDX64ZrHFXtbuY5b0n6VtzcSSNTMfPSS9uR3fS+dSm
mft8X6D5dFf2QJ9y+TWmcGuSjyxP5hAYFfG4RJMnqjoflybXdpXtAt9pCdHkxvZoNvK+r/SIBz5/
KLzlaXTR4Sb1ouapfSJ3umvU9JckQ3ODp/TFIUFFV8FlrZNL1VPn2eAtcrrkifEGFz/zQ67o74Xg
vD1/dEOGPpUY9c30Nhs6l3lSpGUmuQ2MqR4PnloDVw4FBQIdXs6ZLk0QMGyv3HZZr9VPl0D9N3Pr
ZsKdLdb+3fAV2jllHFGVA3KbjeS77uVwXnI+KX+DxlL0TA2kXpfUpybFfz/4iIORkQ/t7DD6pyr9
arz8eubLvi0y6Huq1a8sdx/csueSX+KMXNPSgmOd6xyjzEX0h60d+OaLal9Y3PmxAgKF/ewtvHu9
YJM3MIJSzuuYeh3WjfmeTz8rIgD1VLpxGSbFZupmIsBs/Lla8z9ZceGxFKbT+lulA8aABeGztJ23
3OfCXRhdsFhcH+bSeq8zy4NPRx3htddY1CmqIjpsqzgFFvm+uTZ/kFM0eZvg5mHZiOViZwcTswWJ
pTzG1jqF3uY803SDC9rjOp7SmD3T2xSkM71u0zqgAy/6gSpUxuWEcHVcAcG2ICHyki42+xx+Gi0i
Em963IsxZXuHArsQhaN2PPTWz8i0wTesz5WrZbDpQ/zbYTKhkTKumDnjb+lxbnWkLsxAXLmsLESp
QqVf2TB6C2z9Kp6xu79YVvpiayxqefcKH5T4kzn/cq3/JNrGhk+RT2xNJn57z+By304nV89/xiwp
T1VTf3Cze/E2V9JfSJcRXo7Hwfe6fY+QLXV6QayVjnbDRhiaP5Q9E5tgRRfl+mdReJTMn0yM33zm
RkQZDnckmXbvLV5mc00SLlt0GJCU2/trLh5Km0q7bNvJCZLG1u4ZKUHtHLw05g/6LlyGF5bwX32W
q15er9tYtEyNFkk8OGN7IrkzsQ5cRwrO0B9R3/56LSKzMLkXT52K55UHT+cSpqMGZoImRdfhjMRS
WUL5Kjr7YgmOBRSvliBtynHHHfc9USOcuPFd1ukK2B0VbxNAx5KV+zXHO8B6ae7tmP+y0wABAksS
wzdtokE0bB1zwjBRs2+KfOGj7UwZySGLbA+RZFbcrPzMftr8uTx5xvo6eZmM06I5oaeVUVdh4uhm
1HPX2Q2Jci50ivFaMiKbMWvFhmHglBv2ur60F0hcTMemaMtwU7slDrJu2GihNFhrRFb+kTPKCbik
E2aLwNFLZm9rDSJIEMhK6FTlEk+5iMO3Qlc7FWtD4M+0RBQbbDZiGUet56kfGjYkTSIS+JaDEMYg
N3QX6gQtpALORNeCi+xSkPOJrfnTtHz76qCrSDwZRZQ2iPBOq7gJGdlj55h7JrvJbu5ILowcGaVe
GdzqqahoqHQtzILJv3htswWYHj5vy8LYTGTyyNyD3MR2TaI6T3Vvg9f3yiNcKyKRIWQ/6iVS8TPh
ifeXvwm3C193q6NROU9m1vhYMQxEVQ4fQ0I8m2FB+9lxxVfybdT7Je481TPF5UFMWU70mcPp7GHn
0BYVgrmMq8xmA4CSQK0G/v6ESH0i0Oddj3Pp1KCsLxt9G/hvFJcvDp9AQvjXsRowSZuDgrlcCNYI
WWCk7LfwuLENynpAGcFp56RcnKfXCvtkI5LisW/KwyLGKaaJmpNP6x1XBAAu8j5HNWBYLGnFfirf
242nMk/Mv6mwqpN/1QavMorTK5IdS9dg7vIsJqTEr1rqUsaZIk2cUQEWVCvy3CLgsttFLhywiM/9
6NWaJGY5yzDbqHUbhBkyCQ+mHnLoyFUqbCqUNnTAbC1KWuBo+lUNv5Pr8hkQIBGsd+JRI+vr9+yx
3npbOynWIB2hfMTZIvONJOm4flVJSV13NbWh3TDNH+xXjBd4Nt2puCDeQNqwGl6yqmso7uUGN6KT
L9RrRL6ov3IS6HrnUbO7KPBSeFon6sFD7zo1wiFQX/CRR52lOv7poka1I8vPRTrlb4qHyZevy9Wf
bHsPm6k1hOD2uKMe/NROHpzSYpJd0pRUeDfDqoWNLpqzI7QrEKz7V/rLFpJO5oVyt+pcQbSp0hpJ
2Nc+UkCnVMg5jKCIBZOKRHqe5XYWafKom6D5DIBlq+o0zv+uRA1KrqhEgwNEm0A+9TlE6O6JuWYT
4BwPNr+Yjgs0F5GhofWph5l5q2nCqT5XeAFxAu2di5A+QNeVQaUl6JpETiqs7nvFGVhwToY30ZO1
hFczzjQfTknL7MLlKRL9Mwacs+GkTrRtYMIAHrqHBkQYz413UtNwBbWowM+bh7bLnEirOWqno/nu
mETI80dv0rQdRxyxY5UL+hkC7mTp0bq22+5qgfOU94f9mFIgjgK91VmM6fz+vLEiWFSnhEYq1qOU
NFcp9cNVjpoah6eW2wm1iSt1depMjNeJu1nFds8dZJ7FEFfswSOpqJOi88gf2o5u6/rZ6pyLZXnb
bX/tFUz9pQjRII9VnoFE11QVcjABN4TukY7W45R1kDJaUexwBoyhcM+dnakAh2Hs1JZ9IrvIq7AW
Sewt68Gel099qjBitk2Dh8m5Q3LkvIlmEFWrEcXMs7cbSoWuPRgWtY18uD1EldHJrcP2p6z194VE
0FNyjYisxWfml9Ud4LPbvviiReQeqWK+aR0kJCD3hKTWkogNog7mm1MDOHvXCddGM8/ecrA3TAz/
LiAxsdjSLkyECX3DdP4xUBMIHtmdLdZk74xWCq3G+KPl/qXIq4thJS0OTl2L8DU/pAR/ZC77s12h
lZa68TIveugpUCv1OP9McqBJqlxoyaL8eRv+wp3BkWLhp57797pg0jOwRm8Oj7AsuaT74JtT3qVD
d3U1OpuFYQGxehqa2OzU8+DpDncJziVFzT0gacswI8RgVgI3zjwgJRLgSlPRwBrcnpM0A84LUhH+
bDbq4G5bFEmPyI6dIs/g2NstBOHZgSTX55QEQflj174b4uR615pmjJLN2AkwVlyI02eSszjLy9Jm
xyctrs8xKa8eSP4iHPF/1J1Zb+TKdqX/yoWfzWNOwSABtx+SyZyUUkopKU9JL4Sm4jzP/PX9MVW2
bx3bcLuBfuiLC+GoVCqlkmTEjr3X+tYmQJ5qhwwaNLlkgEYYBsgpYfC2SZcgyolBRxsOD1qh4A9U
DYQjgSMPRnGuQcTIdptIJT6jvXh1rgl4c2XiXVTXeY8yXTW0RQkcH2MqKtsyNsb4M03o/+rdoxrU
DIS5nceq5lClGsFDYqn0H06pEk9bWnFHFeHLSnOUch0hiN1kzbm084nuXxSReG0dsDL7G0wTK7/T
8l2hiQ2eFGtnzoHHgMZcG5lKA8CYPLHs3VaX9Udb5bQ/WopXxOC5JXx+9IQDNJkpUzJPV4gADUe5
RBcTxcWMde7fYRwuBtm28JwJXwsF5xYX3BDAo5+iQ5S2YGqYINv9nG7kASJPc1MJ9aLRZoRsGSDx
oRrs8Y4dcbJdiNwr2Pp0UuDw89ca/ea6Lx7Gtr8dah05O+VDSRMKCXB4m/mhsw44tcNvoI0xntoc
YKqymEho6FcrcyQwTem11352tehxoPke8M10vunpFyT2NcAytYYqKx2V/i6g53gY1fJsBBmZ6QM9
z57AqLFo7zWt5XhqlGQY9/KFcrpCfXKsEjwbJAHBRwBRfFshbV3VU3+nlJ04BKaJM9tqb0u8bxsZ
3+vKvSZCaI8qfTajsXcGtdNqLpWAA6OtYnEDBizGcuLfsJ3NlXNRqETz6HUY3GPyFSskGaj8HAgU
i7EPUhCXA1Uc0iT4OiM3nDHOoHpDUGSFCNrTFceVJz17V8rskw6eU+HZh4Js3UjFUGjEKByAoP8Z
lbR2tpEFq1zIfsvhCZUlOWF3GcN+mi5PV12olrN0QRIyt+DP0aWEzk2Ikt4NUIgzwKeld/1rVIfJ
DSpge3X1dy+9q4W33MYDt+Hc4KiLkD6jVXtGngSAFrxrg3mKpiAMed5FKrMo9jBVkb7L0eypqO2l
cunfRxBDpmJvVercB/at5gENtk6TLWS/zDTi0JY3whADLdcZKSDSVziRCNYTZM1WN94mkU3mYant
axSvz02OzW4uzdUooFYUPjbLIIRuECLlfQagwnlgVs99n58dYppOutK715+sCTKi67rpj34R2+wc
CbbMPsyfeucNNTOF51g02yt1gLo5WgM8EV7It5BcB8mLvEGlcow/6yKo0TrqWK5jUk6uV8yKSHuG
yH8vxmE6XiWpsEpM94qSG5BAEOJhBBu8jhmwpJbGNzrfEzAJ84SdvV5yJlOsQhMhtpWGnpLgMN3V
K/HxjV/LzNZ8siiZl1YulQ7VPM5iMB40SzvQKo7EK1YhKQNVu7horh/ymSZP2BpbravvZ2Ypj6Oz
bUaGzkOcKzuo23uVEJJzwRDYJaiCGaaCLdjK5e31+7sUiYBjyIsY8SwG6JAMhZQzapyeFrt3JcfI
CabRUIyw2gEWXX/bXsw+TJOCH6OPmA+nPn7GzAkpLEwQmV6pbmqPERMUB35cNmpq0lSsY9pfO+qp
r7yghoDpwVZW9NM2UMi1CGwRH0kufxqacsDE6jQ47DDiJBKTHw+PwQbWYJqrqyfWyBezUdW9GBFR
IQNxnhoS6xabXQc8+5qNkhHt4iVd4FMggWKnSVOuSvD8iKeTW01txrWJ+eHGLCR42mn03ahlfRzQ
wyl9IT7H1MDpRn+3A2U1ZexKKUbhtablXwsB5KZcLHgYcOBGzFOMRjQcbwGLb8OmjO5QKaI+DeHx
W3OanAfT3kyxBudolo/a1UTZZNUp57OmRpVb+DlEH312pSrq986nR4xaIXzItdFAZsWliy3GLWPU
zj/GmIovG+7zsC+fJ+hUvEljcJvkP2gLD7fDAsxP9dxHBtvdj4N8UQ2TE0w3lpnbRQUIPNFo2bH0
p+k+riiz6znAdJNNN9jdm4fapFi80pPIPiQoyy9Q1qZZsDFzxFYsPdZNNn8q/Lk34ZbEoMvdhYTj
UUICWBM/XVz0olj7fl/c63pSwJXP2JDaXkKWiReLOz5VNHaMsc3S3ilKgGR2mXTrojVwjA7TPSx+
xhn46q94mIikwpMVxrdaGveam4UxcAF23+gGuVp91JkskMWYKeu6Vd/oNmWHKTRGwlfK53wBrMsp
AvmYGuZd7Vcze5e8V0TOOmBo6c3U1K6f07yZphD5YxObGMMGjZYpKbUie6m7kfNj3MGlgQU0oExc
RWDHNmkKiBkf3CGRxDoUxKJuTA0gdGCGRJ0FTnwQOSVxywJ8bzAvXjzQ1zcVaYJXlvGS2yyRfOJr
uNoS6xDGgUG/2S14AHf2NPQ7lLgZx+RFKWiSYtbQqwoX0mgAKUsz5GlYzLqgycONb+B2HqSie2oa
ctBeLokfNhjWE7ry/D28IQxu7xQldDb5gsfECqKNVnmb4xTfdLXPJHkaDoUptNWV1Uth56zyYcjP
SlzLTd6gy/v37w5U9R3cgTzVHWMPDs/pLjXCN6Tm+wTbezQW9dakC+mNhQYOHhj4HX+wSZzq5oqr
rpa4iTyiYZPl+0gVlyJsN1c8V22isL8S6cYsQxnRzsu6ET6OOaGyDhSc64KIoRL0RZ5urCZFOlBy
/CGWgkNyYdOzwuA5jME3Sq3IvCrr1eN1sy0i80N0YQ/JIx6O7fKhU/FAQePWiKQ8MRo5skkv6/u/
fsjsF6kX6qkcivNAL4F6iS+Zlv9RDiCFrp/NBtni1TB0m253zRU0fLvGbd0iRyi5CcRkGmclb7yq
rfvXvKXGRUxo3AZFFh3RMPCFnoaGQLRG3XNptWus8PRD6DdWHzr7XHa+OwdZ/IN4Qka1lsLJorY0
mhJLREvaf/S+bbxEsjr26o+x8qMviDboODRa1N/UoKYQ8NT8r0ANMVtYOABIt7koCgxxpCgv9Hh7
WeGqqcZgoyWoAEykhtes6BaBwEqjs25YVbfgHfVnMWmXJMuM2zq6/MqodVJIas0PWceECVfSOY2l
z4vIg3toiuKsg7EYEtMDB8ymP1T5LaKyB5j0yto0An65hd5JHOvrgAXkgAHS3+Ug/bwrOqEPhvtx
MbnF8VTur4nj+eScJyDsdxOhp89kBdJlkzFAd4U4cmPxwwl29HasKNVnFu5WKPGNjdr8thiTkt4b
rv65Ad6s9OBGS19DUSuJTWnTetwO8ZA8kPBM6rdJR3dip9vHkzh/s9HiAQJAECx4lXSLRAQat0+L
IKr6U1RjlVc09AaLfWfO1ZvvDb+yewdlO8MqjH5Ky0sZDRJ58bd/Xxz8UgWHYq61mwCZSHOJaxs0
ZJN3zzFNR1Ruo3IzhjhW0P42x8CEJRklt9f1RAnyERqdNHGsgCBUqEJWGQ/K7gponydn3tOn4ODQ
MWKUSRW9gzN4kKxY5MVPVPhtbe9VNamIbJTQUbCdk+Vcj7dV+vNa4WTsaxxf4T7pQys3SaolN9/7
e5HI6b6wy0tvCof+LatRaGIMRPBReSSSnkvSd+5sPTbPMbPX2SqJIlHNibI00GnWdHvLqZnWtIaP
l2GS9B4nf89NWbud46duhMFkzfD4oKKoOrV+wVx8sQExS7Ifvl8CokIFvU9f7gwZlH9OiAMXsR1Y
l6YsD0q8ZKqgcj1YoXnxFT/dahFzR7QBMPHgCpUo7XcOMZ07tlgaT8CMeC+XbyJq5Z7kmCVkoXiw
FIxoWeIjLGH5x0eMlqrOPkxoBG3TFU9Brd4iAbToAVl8RgHvKjjjn/KBs5USm9jcyuYYW3l1wvXG
mYHHgbVk+oHHGw7b8jtJXFVdr3BYw+6+oVugHcvCWg+6Wh+v3JhOlL+QPt9IMkOPl9DMIHPTARUz
E37GN4JMaBIuEV6ZHw0jAR4r7wr5TZgIGa1hPvRBCbYgE3tkPndxGpbuFSOj9bF5H/QhqleUfmjd
fwIU4engPwYRbnFNg6moxen6UjSa7OW2x7fGsuorXthhzKWdhPqMHOqXLmR2mzXNCReOeHSGZ0gH
2zmNw7cgLXo3MTX6k5HlbBKVeQr8mu0Vk9r1UbYhB/q+6Ajdk0vsgIY/ssKADQw1Xuzyv44s2Gd6
DKAFc3M5yv0VYHxd9UVIrVwFcq+hRMJLGYHiqWAegwsE8NhQTl7PbWWv6y5iCYTjy0kNMVXgNWlU
bJfgCMwP0U8VpF+B/n8zZpS0aPyMHS5klO1L5kDvD+Y+Hnr8UNJCfli1o9cTdrzur9wBLU73QwJF
Ec1Z5DWmE3MuoUS2Fq8xpAEGGtX43qiIWvJEdwlNIgon96GcfP+ngjOE/ktNeHclLoZNKIwTR2KH
wkFcejtk7qrnr3kjk2MOworVqCtWXW4Za21BYAoMSzd+VH2MJt6nK21yqtGxqKQir/TClo9TQ/B8
Xf8klxFLqp7yodQZE4KodWk9DgxxerS0GP02dmbGe8X3nwTEoVPN2nNN/UWOyl/t6bsUg+p8p1Dx
/lCiIwaJMHrHUpibiQoRuRaVzuCjJLoeCUpbqnsiR5S5RWI6jNo59006qUn1XlaTwhgeLocAp7mq
2XKua+V11WT1LPNOZyR8A0atcDkIkv42UAjaBY2D7yxiLbxB1Bus2xJQtpCwkgbFcGBd6TtVC372
tI036ZQxXL0m+wxHhCjZzkHOs50c6xiVbfSUtUcq+vJHa2bUP7UVPQEEkd/rjskNsHxnu1g9ojlo
NnbhmC6PrdzUdpMfSiXncbKMRxMcStWSiyXD+gNX5lFTmZVHGLlPg2//xHSm04izyCT25/vG6v+c
I7PbQGGkNeCb/lNBzGcfWtsZIYuLMro7Fa2yI1bYBADOJJTZEU7PNIJ7HXAgy0IfqXYHSm4p4JWW
OJLrohKoNruFaNc8uvNdoM8MElnJBsnd3YfTNq8oqiYL07MI6fjmubXvEcgcTWd8DQi8u5Fitm9Y
IxMIMMy8UtbYx5L1zCdB+6nROaTaqXlh2Yo/o7R7MLPMRhsSHJisTeuSrv5uKrX6zua2XSU1o7Ox
6OT6utsvQ27abNPx+pqn9jG3x/Jeqyt60xp1wTXlxIB9v59bdX/dzMRin65NlceY1DKdmJYlg+T6
p1MVvJAW04N3dAbeEGl7UVCfC23Qucq2cxDp8GCm+q5aYq2qUn9oBgUTgNUfIh0vuD0fQZZ0HurT
7GnypxlQBBVUyvFPLHARCEckoF9vYYiLZw0664EHBl3U3FGjG+SuCLWvH/79C0nqix2JarQlq/De
X1oKU+r/RC4mNhiuP2ivGpt6KERKrglMSoFT15WZbR84Ur71yG0YjbN2KUZCVFXpo/Zbqoowtw9W
BHaBaOIHI48f8cO18GYCezGLsZw0VrjOO1gB1PsTDeS+dnM13YdjQ6Ycyca3nYO8qLKT8r4NGMnq
bBqtO5aNscb9+QNtJYhpLNuuMKqfMwKEfYo2kH0rsDnJhetrHErmKEx/yarazzHWSPbHYCuIB7gt
854yh2kGlgRI6aUfIpcbN2oxTjulIuJtYbWdwjo7fSOJhelsujAhZA0Q7HKATmpag3B+UDItUavQ
dsLFrcDBGtQVU5WYDKWqeraSKaYJR0dE0eIDbww0ig4v6/WPJr97FtBpXJFp5HNJTsiNE71Wfb5N
s/TPjhHnndKI18SiL1jGrPu59og2cHgWPYC4oluIoteFhJb1XdbSFVYLYT0lsXobhXD921xAAc+G
bP+PlLB6MIxIMC3t0fbP4cjM6c4S77NNs8ZNkNxVuMi2elWz+dwn/p1jP2vKs9QvtXFpzCcUKqta
t1YS571pIKqm5tENZc16S4qMe8i1HSHBBoiVdtvmO7tdd02FZ/11ah6a7mFp9P6jqoe5pNUkqCzM
UyFwuSvpQSNUgj5vcBkDQd9jXldUXCM+xoj4CcTb1U8oQ9Ec7RHW7Gh2v6rOIpityQBoJmCblb0K
DdocAyFLldFcyJpkDhpiHkScft+05iO6TQ93FjtPrD+Sev5e6paXF3CF5qJU3CQQ903ZHnVAIvTw
eRVmvEvxigZFDxpPimzF5PIDhdIz2YRc3SUPyc7F3pAxtnzdRK+bDOewI8ZcZcuP/fqRQyXsI6bG
uKNbp3hqcFyAI0vwj7Q0XSZPwaqN3HnwE1ztITlFkFI1m8lmZTDBmslFMDPNCzRE7Sg3FUMlZczm
8pEiusvr/yZLVf9rOIWuCkNTNYajpmZp2l9ja/O6Kp12jCu62sV6oN11Ny0fEvs+aSj3K3MqGV7x
QWolHyz569PrnwUtyZeqgwymRgd/S/f2YAQkybtKnpLoYKhYj4QwHr4/lFS3xcCx5x/+9k//lud9
/50l+pes8b98+v8+evy3RPP/rwLKlyvO28kv8CsA/beA8tVbhLPiLfj62+fX3w5fdfM1EU9+TT5f
0m215bu/08oV/Q8V6bFBmMmSMm5KSarI8LXElfMlnXWQcBNpqbrOHJQ4m5yAQELJTecP3SISRjoG
wnzbUaEHL2nX31/SLFZv4Ae2dg0s/x/llS+hJd83x/JKBWBignilrUtHo8P9H0KhpVVXYJIk1SdC
xnS+BDulPMWI1P0aMYz1tZAjO33fmI8g/LK8OKS5trHUs6EGdJx/3ZXfb+Ovm/JvbFP3BMK0DT9f
+z3Ch9dD9LJYAoGFrklViuXrfxf7ogd1DuwKSVNgzY+1egwoKKfccUP6xaU+0NT7EOxpgDpwMBw1
Z7GuJDtfHe7rNr9AkL5N5vcIHN+qtOw9A6+VRHwWxYJzdPRQCevOUEBROdZCsnqfgpx+P0VdAcV9
dB7CnmCk+pL00w42StP91BDaV3PlVQa56HmHjbzEo8AIFhsMgW7UWUX/bhDqEXY0JlYqXIs0Cr2g
uSygd1gvCDxXGbIvzcS47iu0oBmqahmjOd5ue693nUtyptsO2yaOVqLAIctiNmDbzFFZgBF1l98h
5DsntVunuJMsmsaoXNIC+RSZdkAP3SjhZ+EiMo1PzMVuKTgo18RLT1isum4day2uPFZFIEq2png6
v5QjCK8eP4NxVRe5q7MWUz2aw7pf3AHoUQEiYIMDMcTBOCO19GRzHJG15jY0/2kUCZhHXCpCURC3
CqKKVMzaCD8xb/JZDWIgZOSSOJ+4MFzUjUjGVwJcNbGMy/sXFKcW9ZaNho4AnYwfZczpDikJWId0
3TEEjbFG25PmCd5xO7lEs4HlaaPHnavYr6XdrHLKkba48Dv7yf2w0Igzt5XoAYIvc9yP0yVFs6Dx
qysDou0RKAbSCdGQ07gMt5FmRajDat49oi4ZLB2jgVlfk4IkgCunlF6w1bBO9/ClytdJfJZ2ihTP
AF6sAnHtGJlgQ+TsOERoDkmHKeHuq3rrZoyiFrGqNoPIgmXswEEKcHk3gWebyg6e2cPy687cL7Mf
eEgWUXbpGP/aVdhjN1A+0/lYNK9DdHT6c1I9LCcxkvDI18CiTTpXVHl+dSphhFic//L8s0d+oE36
Wirk6Nn5yhlOhnKnF6803EC68KD4yXpuLqj1EHyu+pw7UYPzFHxpXHYL/CDowIHbhOsCl9C1DC4n
mXxKJFbI9d2UQjI2wFbytQGT6vL3lusQ4YJGKEZ7+9zkJ4Un0vLP3BI+IDAaPatRRx9haJ4ShB5k
Ts+gY7fcJpK2njpyw4nAgy/r5QQD+3ZyU4zbuZoJNWCShFxpXCgdmYK5qWG3PC+/oRZ/hVxljI6M
C3yoUAqmyGBbqunOpFTVhQsocWMWGIp5ZjFc4JZK1zgd3Qaq2tQGxGfyKMRfNTdx1myVAXAdv2XU
f2kFBf0nfgQkoYEbcfPhUV/eyooDUoazuAdyl6u4lBXeidn3ClnetQlzEgaAsZkeK2FfWNE84HTP
EFk+NDS12OaB7Y7PRmHC+zdv28DcVowefV1H1ZCt6apqDgkYJfQKlCG83uWrqlZ6JQ9+LV+GEo0w
t2cp0BjpXwl5yQnq8gCmeDnC5MDWX100uoBlB2G4+CShh2Law0tia5pnLgX7+CDNR43LVfhLSC8v
avjS2xaJIEkKGdloKfcUVylsmIZW2zhmsjPV2FksgE0aDgOqNLpRvL7OSh7CgK5ipbnLuthnKkvb
sktEK9q6tDxMnhXuRfTK8JoQS38lNZfZpNx/jZO3EBpnWaDhyO13JIIH0Vt3hOZcqze/tDnjvKLu
HLEcFQQ6AhxY7t3lQeU5UA3HVdWWaS7hjuxOSD9WJkdF4LprobGAWQk0qW6tgHVQAQ9qPNWolXkW
0wpMISmm46UaLzUPUcRaqmdfEw+gpMvEizWHzm3gtC/rOIJgvMCsYOhiqpHzle+lCoF8tHRs4o5j
ixUwh8pgsi0SHa1P80qpW1epTlUXbJxK3wwjrp4sRE0PfXtj58amiYJNnY4fdUMDROr6BinrYSC3
nWN288OxlHWHxnBRL42M+heREkkPuA1w9/Fao+yLIyhoCe5gLorBG5PJcwHUtNPPdczbM5wWMTK+
vjU+DcI/vWUNSrjGQwsuLrD2+pDuFqpV2sC8IR5z2YDyEBUvVy5hDbMwiLIm4hhxGOwVDty0qN7j
JNupiuGNClbY2nkpiWhRW/PYZQxczWS5tYP/JvVtCX7/azWi2jbeNgm6z5RLaMLf7f5dF7bCoVG/
KvIvLT1FyJnsbtWwK/qps1ru578r2/6TeuM/+3kaAXMUUtI0DMv8/ecl44KIH9HJhTGJx5+Depr7
y6R/jtkNLN7/i5L7qcj4/z//02+V8VJmfhTlVEdM9P/lv6yTf/tb26/i7i37av76T/32L1PwL5//
KmF/+4Q1IGqnh+6rns5fTZe2f1/s/p9+8VfN+zSVX//rHz6KLifI+PwVREX+WzlsEm34XxfTx6jt
3vLo6z98y3cFrVt/2IYQ2NgJXBISeda/FtC6+oeDTcGyLU3w1FjLKexX/SysP0wThJxjamQs6tTc
v6pnYfxhO2jeVFVTHdRduv0/qZ4N/vfbHbsUzOiohSpMYdq2BcLk9zuIZbbV27Dp8VhYpptcCPF9
s4BWrnw05BTcqFVGAn/kSi2St8lfpIZod/SRAtVAH1w0oj7Q/uvT4GmB10YGRnllPiqIokfE7Z60
vmzJGMmIN3VZ0jEa7wvkxIxsLjaEA7+FYW0uUebyY87tfVHIO3rRWTiAp2IQ1YFCHMkNimHYsbo1
aPO1wfTSyjyL+b7LbzpnPM96fWStfQoHe0eqTILmtzz05XQMGNJUoHJWLSygyniZ8mHLuQU0VGr8
qMb2WY8fFIRJhJe+VUNzhzyH3FTYsH4DKLxZFxQggYwqLOmnftHFj45LkrPbOp8SfxSYXoZ7Bb++
6mMrPPeFc24xOsC22ycUZgtHkr7/nQNgoGXzsPviMpMQ0SOkkYiI4H7QIahw8AV1vO+mHGlE5JHC
DdTA3oHl8yxroEIAYp7CCodqlQcHBDwPeZuc+tmHNG5t4mh4N3r1KWzYLxwgSxctq5Crd4hV/QyN
s99titI42hB+7Kl8mBzw91GZ3dcxcFtwTCs9be/CdJsF8brLEEObSbpOCaYrEsSBiOm5fV90BuHF
4mTsG7h60b7sNYj1Ee1TIHi56UCIMJ9k+kLz8bHsYhcYwiqlEJ1b0a0Lsk1iG5SBajIqSQUgc30D
r+WBcwr4APzPsAIBABGLUqBtRsT8WQjpkZHxbPBbzGq8hsNOuOhjF//pm/PRsuN91dtoVJCKouOO
6u6pXSy55F/IrnkvQhP8mszvkhDLhKOonjM7a99Ob0aQHX1Y3ddhujcw4EwIVOX8ZyT8O9QnHEpW
ieacZF16us1IJTA9gWyRWfFBxew+DcM6Q6UUG284G7cVWLqke0NH8BqPTHaw1x9QH+4UQtdXEVFG
Vc9WHUAdKMQhZAaC3B8GjIs44AZt5p3U1GOhYhwzhb/uzQ30VS9raK7MaFZQSLcYFsVjTB1X6P4T
2TdrGjdEioxrJvSkHFRbc4w4skyPU3UMyUhGNY+EkgFurs9eO2MGKoMbq3jvCEVgNoKEVYL+VOJT
aDw7jf1sptOBqfhyFsnOod49N5pyP0QkZu9qCLsQway9E+Uew8S7KElvusqGGly/haLaE2l2L8Ni
00wfGD8+RSTp1i4RlIp/B6f2B9l1OfMix36i3t4MVb0PIwEBVKcVNAk9J4+tfkbRTOajb+wdiPr2
9Fy0mDxkfzSalnQnrqwqwDJOzUFr5akR8O+S3CP1yNNrB3t1LX4UWbWzh2CvyGCna4hd2+hVLy+N
TXfKiolpai/0d0O3dMZtXI5bRb1YMyBj55TARlTmexySXyEyFvpwt4WurruYih/35BDv7DQ8O5pO
tY8AWzGCd7WbX1otcEMr+AqhXJDCWCDLxsVfR/2t8K3n1qrAGVQHDbwXJxVHIy4E28fUfdIrfwBn
tqsc/yOnhwxiqfYKUy08Ez2xY9T0bHDn0o2+M4vyo4r3pbRuQLgkHAIZg8Xtblr0mH0HNJOU1qht
blIDoz3zN8hKU7fTs5C9G79dkd448E+91A4eWz8/VNWn4Sd7PWluVZOySj2IWvuzSZIHp2rOckAQ
m8v+bNKTF0mxMcfCm1P6moUK8ad8TGL0XF16hvLA+BzryuCsizo8J8a4VOE7nbpfbZ1dbXggPN5M
pdjEEmgKIxOpRw8GoxWjnyh/p4v0w6NRpGuLCgycjjsaMHcjGrPRpTWwYFgWJmCtNj5zm8cgwTe9
JrIFNQCOpQ0Dv1UwvuXaApwvDl31ngefTq+6ARqShgdhYrL91CaguYisxJrmkje70Q1aI8R2qQKL
EquSrocPQ+XUqwxs7ipWbxKm/pjrMQemZC7qYgJs/0OlNZvHrz0rG7ISN9Qhd9CorTEIZVW37cYY
SzoTxLnBrim2liih76svejwtp2rxQ0rlWLW+J5v6MLb6I4bwbgtiZBXNtKMtwIrCuGuIY8ODl9tu
P+hb6cfox7iV4adxTAsttxzRVHJ0npruVs9wWYXFnxmzf46S8LzBVumQDUgTMEu3mrRtSJnJYIkS
3TwbnPqCLLoLUpboGaMTESQrOdYvhl38VMr0K5DZD6S1Xz5nlCHB/9gm1aMKn3mlhOmrVpeHOuV9
NM5+lFawfIkerydUYEmKdL19I1/j3cFiuJZBvzMjGWPGZNBoR/sFkUyj7QXBkqsX+Y3aouQlR3Qg
MA206PMgGazD8tCFcYbSdeuXzc+OE7qtZg+N/5REuCbDEOd25Zejp5bjT1Irb6OJ2qAKP7qG0M60
3mbh9J4NL2WLJhDbsBmA82xGENGhR6QwJ9wqXmJ9EV3klyFe68xKesteswwdivg0y8m1ohpye6O8
mZIOf7ML03mJtWTokjwGGvalufnIBQE+AfkTha0c+wKtIaJA3RxcGcH2Kcr6ICR8hKDeSWz3rtmH
b2CePEbG52oqvZRw3cjS32SrHXWTaaqe3GHR5oooiJwgWzAYvyEL9siAct0gP2iLfMNiKjZ0ZAG3
au+GpfmcasWN4uM4FCJDFF0wNmqldPPA2lmYOQIjCCEumjqxUykCYvEYReHOptVJANQTLsBTrRq7
Xs9OvqyHdQIdKGDqAkwLjqTS3pi+/adNKK5nP6Bqmb8CAufhtTNhG3W5tSb9FmbdjZURKU8yy6qM
UlSZStOtEjV9WhZyOTzqnQkxU+iMR2kVxuGXHTQkNKRronn35nAufP8Sjfpa9fs7rUo9pN2YNs2C
wNNCJ1ONIUvmHGM9e4GR81z5xpORdK+hkyCHz6HGLsskTPJnC8TUxC3NXU89Sx3Ru5WONFKL3Nx5
HkxJK7Fxx3TJyNg72Zdll9sI/bPZfmmV7pnmbT69EZW2mmb46FMqF5P/NlPJ8WCYaJbINkN/x7yJ
3yaPL6OA4mWL+7Sc9xyiU+e5mpJnwr6Q0OrkI1QgFH3ucvJLuZkyTJItbwbE98rS77osfjbpnM7o
5RS9fSjZSBoMOJwEb1FIHCIiCB6VdttVQHcs51yZ+lFJyYAOpuBQDIhHi3vOWy8mVh/P8YONRSkl
GVGqRvjSYM7F74mVpcGLGJeevUjwTFvx2mHjQEthoSmYe6HyqIC6WnnPVFrZCFJWCHHdpgYROaJ8
5dGQdfIsDfGeNSP2F1QdyuwwpJ2ftKUH5VuVvsZMd31Z7KKpCuBUOdjR+OyUzDtbazzTvzuECZ1F
A6mR35uxRz7tGo/V4M3G1HlYNHDpo0Hoo02eMZwHBrFT1cqFBM0ih487te4yLvheH8vEzeatnNFL
5WqAbtcAmdEY/p+mP0OgpB+MJcXFvPuUQpqtbYjgfnFmEsxNUBhbPw1vc6CtgOy9LsfrGaxHhRIX
jUvJyI3Gud5EXpdSdY/xB8DOd4aBh4SEQtrEymFIweiMk+nGdv8ZI0IMu3EBwT6S3ogWx1CjBXDm
Ngwrc6EvQ0vXKMGkdgo9Nzi3nqZPeNfZfCEC+vfaLpT2c4GhbZ0hUbOT7quSqrtw68fplhYtj70Z
urpzM/jBwyS6FYYXWo4/K7YbZBS0uhyvQZ9GO0ruBWvOyhr0DwFPnQllnbuFjqqtGrdaCDZhpBXD
yLr9Ibv8PLXxgbiuc0TNq9fhk7TjoyCSOZzjzSw/etok0n9WiD3BkOW7Y6PsE51GHRsa7T0QEthL
/IOp2uOPdqYytUEzMYfIdFBCyWBtJx9uSGttwNP/8AnSXnHMUiAF4pNvQw93IqLtHj1pSVGqCTaB
atdmueHWfXtQyjaD69m+mYtkw54OeUToPEizjOa6HAegefYGd8bWN5lpj85Gd35oQPt752Ocw2My
wnYFmmna7YU0HKYCZDiFJEeo3oy+BQpaugoTZU145HOI0WuGOjdhlKSLzG04E/BuzQVsqeiY+f2P
LiwewQBsNDt5SR6CsMCw7icPZY+1OdbiJ3S/kLMXdTpv4ZOs5U0YmBZpJNzLEATb7lDVOQWKT4iH
0N4JMtuFLdy4cRSoMy86HJiY9BhPd6wznRrK/NC1OOTqyBhMVWGGQq45WtxWHppdJOcICNRzGuj7
1gn3ZvLY2jD8KPGeugU/PeIQWTyARnKy6UD3WblNY8wNjCu4XRuVMHeMafiDxDGxgoc0m/eNpt9a
o7VXl444i7X02Mtaix9JNTxL7X9zdx47kiNrln4iNqhp3MzCtQwPrTZEREYkNWk0o376+VjdmO6+
MxhgtgNcFKrqVmaGu9PNfnHOd+5c9QqfwAp/J48vwCqv/w59dnIaWCOL+dBONlib1sq9NP21Zptm
cxLaII0CDezYe1NLshblbFeWHOLJxnMCBHUUvwi1J3/YeVO1Bu/SYOr2v4vAPAXA35IOsw3sdQMI
g0toslySiYp+F/Qg1XCagdSQCfIWD62UheE8n+5ip31Ev/wU8Qq6Aalenm+EfQ54qGZKC699pYkG
14EuLv1xPCg9gUSi6D0kY3Lxvb6gibZw2MfemcIAI3xDAWalHMfEvNF+Vka35//Nf9JgbA9QKjZJ
/j3kT05F2nrbGw+oTAi3nY/SM3NqfYihFazCofoJgOZh3z2XJAaPjvNZyvA2jOUpaKvn0pNnNePR
9ermw9LBBb0Smmnr3I+otydn5mlAsLGaUQrxEeKUhNq6S+b+ggF30/fRHurQvZ2jQIBIdINGczO7
OtoE848spovfBM/MidhzmOlnqrOjTgeUNBA77PGxg7V0Lvv2OxboULyygOOYxFwGxBXzWjYmuBZQ
7TtsndBkMDkYFpVt6/4hsHxDasWxcNWz8lG6ezNOM1Vuy6l5w6v34acYN1t3Q7QcbWp+FoZzSAGs
zD3T8XDeo2M+1IX75Fvjsb2fynBmzdDess45WwVF7Yinv2+BIwGIHXleB8kf6ngbWzkf2qkO9twT
M2Omm1I2j03ZUkqoa5FwCKVj+1BXwIfGuj2Tbnj2BgwbrbsOo+m+ZZ+x6gfjPlhs9AbFIGLH/H1I
7Od4kpQ8BrlUuM5QixhXjxiKFWiEE/MBbOQ6egl7dy/HAdsS8UlUXuukPRESzaEr0JuoEvM9zvD7
HjbrIZU+iEyADsnEprbLb06/K8eCJWgl6RKgHmbFCTCmRYl21nX2bQ8oHKk18H0h6gwPBI/EXHxE
UHSeAVsFISjx8eYe2Tm19OzcBXN36FNw0lX4C+lg586F3OVlvkfQ/BLXP35R3LG2XwktDwlCOwCq
n5ZG3paizsz03meOrhOmzzXElmz6wRuxwRJLGvBFEZvNonAA4h6qFsSE/5rNgueYaVgCgqRz3XZd
OdZ3tqQKwdhbxyAOzR4aasLsbvT+6LFVm5H+jE1E94xSmVYUKq3DCWG61jU3jS/iXCTFSKuQrzzY
ib3ynG3SuiBWUrjDrxLSapZxGLnvLWIcVgKarVXEGoqFAXk6wyUj24zyf+snvMjiXUaf0nyr8x76
X1o9jbm9yNQ2dYiEfMl2TFyWW2heUKtRPGEePwknAQOCNIvfEZGW272ovoLL0uvH2KMBbLxu23oN
/h374unmoR+1OhAbd0KMDVefdsK06iOKnXfoqzcVvRlUODTjxkueDCHoNn0poujveGyYWBgdUriA
aBtWLfOjYyd/hNn9gqCi9snceOtn+PxTzi1U9WsjyJj8QG6d5ES2WzL/zVXMoA98jrznXD600z0u
sY3RILgSBlNW2mmmqzP725ytjQqa+y4Fj2FPX8xvMQ7wheCJpJoNXlDPfxfAvhzkWWV6yhfo9gIm
NG5tl2y6Prnmnnh2s+KuzIOVyMwfPNtwXahqLgWcnz4TEKbMHhsTOtYog3oWN+2BJeUWJNUJXjs3
HNSs2ZtuSr3xEV8Npg8FwoAUC+qU12dqOlGDvcgAgycQuVho2j5VP8CfjlQ4zyMGcGG5VvfzfBV5
TxnRbKaE2jL9k3P+Z4nCRsN6Fsc9Uc9kPhdd5qJOeGJaE6yQn1JUmtt+kHdlCA9KPo7wElrW0eHM
VZinDvAihhQp+6FeVpcSlZZZ3koMKnbh/trVeApHal8/zyGZ5vkV6fTWnsaToxn2yphzHXfOugTX
Xo/O76I4m4bNKN5FHu1J1CWv0T4G/JE5oUZD0KzpPJ6Awg66BRMcULjorY7bQw7Dkedhm/j4fItb
i7gxgHZlSLrLMjvW2jmY1IqNsZbC2xjy0ncv0CSI1CZeIAspV7Y9dja9Jd/pGJI9wsprPlCDASlP
KPklKutDmmLSnSNoTyiyNVSNHu49ANKu02uLMZpBGq5efA6ECXe4MkfglpWtt4Nr7Ma42wN0gZmA
cX3a6KUSYXDlyCer7va9u3j/kS1gbK62anhtmEhwo4G892myqvU0Em1issROXop6zwN58CLjHJv+
2kKqoU29U6ScTeb9aD50/LFl9I5oHUiEuaZs3xieyWcHdC/8jpAQZJWisRM32Z8jcY+TbTfhQTK9
b9C0xwKo+3omsqeBBDtq+yUpNMDZ5kp1PstqKzFrmqQMZSHGmT7C/kdMSp7vCx8rKxtKEY5bq4tu
lvNXY3ky0mfwJYe4Cra0GJtK6HWcvCCFelqQZAakgU49Do7e+WBymMifyiREI/jeIFUMJC1fu5uY
Y6eXrP525zujfSH/88qo65AW9ynZf81sgmqYn1uWvi131MDmE7S753Iy5wcbDIpjFh+VIDdx/CzV
BHk0zs/UP8G2goPRI1qtK2Y6c/WM9vwxCJx7OKp3Ue5coiHaRMoYt46F9sQ3HfsUZ8Edqi78yI3+
sPz0zm2Ilhg7jiM55ZDZuPJjyc6Zzc41qnBHM7puGHUpijEH3AHOgGgbd7E8kauD0ZQFkFywtUn0
imz1q0+GJRMpRFXF6hecGM/o0uxF5Z/BT+l9fIrvBS4ZxdOhLzPKq3Dy4ZBtWhc+oOsDPBDjXrH2
WKgyJCRsMmliG58fqzoiFjJyt5BbADqG4L3n7LPO5n0ZlTvSWnfoDVfVrHdj/2G0VzGonRT5Ho/l
NmdV4pA7177Vib+b5SmECx4y6UHBmTIpEGvuz3KQHORXv30Un6n3ThlxTOiEej3u6lRCa1EZMwUW
XEa8n4HB20yWsuLBxM8fWs3GD98sBVRHos6USNbZki38I3MA5e3joeBcqWLkXuRvimoL7MbyAPLn
Ai57Bt9itpdJYpAAmnFQviijuaapbi9ZbyQnz3Beha8f+2GgyVDW84xsVjM7PM1eTnyCRWxLH7O/
svKCOpJH3LI0wzw1owQKA1pH3/D2BeKDM1zB12D0oVwzI1nBF7N2qocDQH1FfH0DIzSCOLwO20Fu
Wt9mHBBLRHOA5Q4iu/cWINM81t81ciuRqvqiM4/RH9E9QQTTP1T59Fy/dB4xBv2YQr7N7efBrr77
kUJ50mNwEB3GgH7io0+b4X5Kl9I558Aq4xI0NSpWcxzICHMOo127F4Ov9USq+XOU1fo+ctAoG0ev
DLxf6aRX+I7qIxiK18T1/ggYG72GTy+dmHcMmRgJ589ON2f3SvJpWzZvSeg1X2OSa4jqLRElXXkX
9aSAjRnnW2G3TG5bKgsjegiBjvJLsP6miflZakyPPQbKtWCUf0KNjupDXcOCEEU8zcC9fJIvnJqC
eH6ccBEeOot23En7b3T1RyrpAcQIygSUX+rSxeyWgWR5TvgRQQdlGjGThmG/dci3qfX1RvVATFpJ
CnMJMYs8SRamiiZXYHFqWhIHGj08u0QGr/NjqAP4sPCxuoRkzK44hFVmnhoUeopQzmMJ7nqy0hPA
tmGFvcC66PiUX/Om75AnE+w+939cO0zWSsPdmtsf4k3P2swIjicMJG5LtpAt9XqevKS+6W2Cihnp
aFLRWz53tT04N5J+kt0weXyL1VMSSnVFgYCByLS245ynYM7jfR+EP6ZDzkYty3yT55ALTL9/LN3K
Y0yJ5ghWwmcSTAlScy7bUffPeI+D3TQtN7Y/jCs3QHdHHg4ysbThMcyecYoQn9g4aLYzNB6udVak
fvP+TBwn5CHV3UhZ29bW1k4xDA/WTJA6sdGnjI+7LY96TolAcJkVNjackXFx33WR/rFmLgW44eE2
U9lu9LGqBsRg2iV5H070G/X8gJA99IWQ55J2VkvC9XQXqT2pwi8pe09OsYeZZ20jItpjMp82wVRN
O7ZS4TorsK2SOMn9weByV8H4FmoyGcuz7Iji3z4r22vdETwl+o9pTsa/yXxJsXfZUw3wyR/7lYRf
HGdTum2tEtnloIadX8SPdjL1R+KxpKkJQmJaRtVNFzNhxmoYl6CZ+1m0bKEyuo3mOd7OlM1kkZUH
2WbnymvF1m0Xdb5LqcLRSyf4FeMrWA92S7njyuZEisVl9Cd58Hkj12kQgP12/xgzDXI5hzsNCHUK
8GB7NfDupKMyd1wERrlgikJxizTkyFz8O2zKT+VHlzhsz6V29A2f6KMC1uuN/XipEwP9Z0a+FURq
CO0L65MlMXU84tQJFFIeFsV+Gko8CGo85qY57kNEcYmHKRcx/NUed4Bmicq7V70A7pbP+OarTVqR
Cdf4AEM7ET3P6BIwVxl7SMF0VmSvbnGIPQWOLLk6uRAmsxC7TrY7pxrFXrKxHrPUYrZ1SZkwrt2S
B74fkzsM/s79BGJ7y1gSHyp/S3BDEB5S3FbbgbkSNIGkPDdywuw4uIvLYacU2oEhCyBBOfQiNVkN
cEoYZBESw8KypY/KuT27GX2AM9d3lPH+2h7dgVvsKeB1OHZv/EUwwlb4Dbdy8krQMAdWo4+g7Mx1
YAF9Xw4BIpfroxn9KXw+57nrdn5YAb4i3tPvmrt+NImksuQRPhL4www8V4DcrDfDjCEL9iGg6TS5
KrW2jSq25PgsdiFJGpbxVplHyVt7I2ovYzVCvLjzkwtAsrYyv5psYAETpfXOcX+BsNIqwL+Qbvfh
F/iUzNm8uM8TBNiTkCZLnso6isg9Jq4WIH9nUOCQFVad9o0D+dfEHmuxznrp7ZzCCB7iaQ4e2qj/
O4UlWLeQ+Ce7sWk4LAk5tLIx8hxyJ0B6oMN2S+qBu9cDCbww+KdbRGQ6H27+SAo3vqew3Lb5u2nZ
87XrGvtuLGUHahGVLLpi9GhOfcGd+NzEQKGgdh3amRhONkHxVmRAZkHYDOzPJ8SckHFV140XufyF
VKjx0kMGlb5+iUbHB65mpPgwbWs3jd7G5Ll4JOXkDqwSqmarxJJjjsbKC9IabdxcoAHEGmyRdiLB
ZJU1c7zCzPXZTFnI+JVbwCOYWEzEKNosNA8hacsrwfZxq6ErUt433t6A7kpjRyxYIl46alUmCOhs
ZRLwhlBmwO73NmHHNDlJO5YrdnA3WewvI7TNo+uhbujHXzEGt0TISzbWLLJgD0AE9CLkr2V9ESNi
2UAQQa9TUYOHvHWQZY95BvQpHln+OJntsRiyfms7nRBHfPbISM61UX6N6VG0sPgYgbHP7B/ITjpJ
8BfH2YzlnjwhCABD2OMNvTRLfDwd3L5qp+NUtCZldko9PYldPAbow6cgXvWmr8k8Nr7m2oHaZH35
tSKiPPd2PCxnFIti67vTnV+Qup4V1sKArY7EQKFJ8WmL3LZbZp1RDqL7rmMwdJu8+EYgDSOsAJ0G
sZNybSUdWtC2CbZEc7tExlP/VlD3rmHynCekA0UVm+pEuPTf6EqwixUDeeCEVNEOW3sncR6JsGCT
VS2hkmTnhiF3FQlaHILzephKJt8CzH0+sB8rvcIhZZcRl8g4XFKkv+cc0OLOBKxLHsCbSc4dnMfL
gGZs20tgW7LJVgGDMjObF03z2pLC3hYeoeJpG7dHNIpLoGkWYG0LdwPpPofJfurHMbnPc6oTzkd1
wn8LL4fWgkyZZplwjGBlp150T4XjX3IwngdPtq/W+Jkscevm8BYmJtxGDUrMV91dWeDODpNhX6Du
pHUmp8T2ko0RG95Cn1hDGL94kNH3vG5O2s5l9A8ufdkxZpsC8uS+haN8TkLYUCH4g7XXj2iiDLCG
XVuQPgZHirgrFroNcVdIlP0NMJMEgdcKWYq7DwRtOUvYFwI1rtnMt4jsDg2rx342KgYg5VDMJytu
P1QZwezqqV3ASvIkt/LoAggrZQE8iHS1zUQ8GMqZ8MHCJbZUYDgZ66GFPJK6nw26L2UL8TI03R0H
fc7tNmOTGKyLo9CX9LJhRp8Nr0E3fVhR/eVYwVudpu6tUtOtWxSpAhJUmw7vHiLv3dixhnYk73Xm
M48aYWKwNIfOU8kcPEg4v8nRu68U841AdJvGS7jedZXtjMR+LEyPQ7btd2JwNgjX2Br5WCGSRysN
8Dwuoj0ebpHUK9uDARp3ZKd3MX+B1Up+EratifRRjTh/3dA0bWo3Vac+s957RvZHL7L4NdGfsfIl
7zXyv+6tSKy/WFABBIK+qwt4eX75OE/E1NQpQ6Vxgv+SceWzUUfmizS3C8xzUUDR4nInYpbWJ3hn
yI1QqC9RETp1fR0sihkP4K6viE+OCXlq4Lp19DOM2yzASDkygJSfWqISW+cMVc6JAYp7YiuNBqny
zxT7CQy0J5/gzzvf1RNIkPPU0F+JmCwqY6zth2TiLxwL9Hz5V1jp5twQLvLiO9ldaEWcwhBIEDrZ
0W2wGOUqYyi/cp+ZcpUYxQYskIv8OY8O/IzBvq4isj+9xbo5kTUGwoyg2I5kBsJiMTYUQXKJKYH/
/e/+89/RII3nEQEKb9glYKXNB6kP4EJhaouWdgxk1HQeLe4K0wPt2hMalcT2sOsdCL8+wThHCyWO
odFXmZB+fE3Qqpkq68DGvhxHd9u5lrqE3vRVqUXEn3rZEYWMyRbh2poZ1EAW0USdvJPskVMIw3By
GoCYmsjbPAaZhDpMbhArOJSyL+GIE2mmvsZB7/bdcLQxaHizjT8zJ+Ut6jXhhbX1MmdTw+Q6+Fx6
fCDcSCD9GHpCrGN+sBlURNxfQRJQa3f9dG2imHA+Zz6Rm2Gd8LRc3aQdT6bVXMJEPChnDO9I8G6W
0NeabKdUngD2b0NMGQ/S7y86rdh7mmy18Q1iILZHHqRoHi+Obd5iVk2GsK597hjXviUY0aO0YCO2
/wdvovrm2Jdsx+e6wq1tEekS33DIMMaCtkVRJeKdLPvjrMipJXNrKxm9riTKlVVMBAa7OTfbN6Jk
2eF4EKamrj9lLqSOgqgj4fFi4wC9tTMzVTfSSGwNe6qI/8nbnZEbtIZe4B7SuTo0ovjMDSrqBPrG
wZ4OQg2XOSV0ZoRPx54luEhwKGMdZfvCODrYnRtGZl9292OHhcHc1hyYw8BVM5PoIZ9rb0dpTwbq
AP6uSgaPtbh8NQDQIpREkltDU9nnFBGrvm+ah4jZBOXmazQGw1El6nV0An5JL1k4abAPldd9Ck01
ECd3lakPZqOD17Iwq2u3JG+GHcPpKk4fq/GhqWJvJ7LYuJDIgrqzRs0Jd8YNPQ6F7qucXJ5kxl4l
EzWG2UW+i4EMks85Xz3b2PngUtfg3B48C+aCLpAhGH0BXCeS78Ti/Pqg/mqLvtgOWZ5mDn2lcv44
mA5XzZC+WTh3XMf4NrT/OjDza1QEYiY3/oSGcz+HePkTL0bPX3tPLvWOCeoXuPHIdottGlOZddgM
FutM42/TtvCJSvLSck0IYws3LeIhb4nK6xvErfaEg833na3Bkbsm/xd2wIlNZ7MO3HJHzh23K3yW
ekzh3CF9TeL4K3axR0Ps2riqxIeSw7qkXnkOC3nBIUsmGXLkVVdzYGqDSlgStBUjREln0hCnd4kf
fkZy1WvnSNWdxY7auGPlbl2G97r6B0iCYbmu9JdH5FrU6XBTVggQK1SZ+I6HZlurZb1Dt1IBQN14
fAzKhZfD23g2Gnfc9YZ5dCprQJ0RPGTJ+IhKe8A3PuKeI0Ve3eBx8DTzwcAeCvDQDOC8GsHd21TR
OrN5ggrzpphz66y7n1wiVNVck4Nql+/0yH+0M3INjcNbDLkAzHz9k2RDwOaS1iOBBZ528EKfxlFs
soUPkGE7JNURXJ9yNHKjFe3VtEtchVgMKwyjSxhmLRWhDVAk8S0Te7485ZEg19qlj+7t3sKy2Ild
4vuvgjjkjQvpQJAkup362V27A6cik6WLsrF2cXPfhnIQT2E7nXINRtmAYFRl1i0oQgZXJaS+gbUf
AGx+qty9xPF4DyaNvRb+/cDPj3BpP/iYMDw3SJ1k4m+n1BN8fYZDU1RPlbNEnKah3iIDR1ujQJ8q
NRgMLlFUjMuWrep9ToplSsawSqigWidNItZ1iGE1IY65aoNNmATNKmvtvT1g+5E2RKLC4xhOjPrk
dQh0m8WRiBENFdgIYaAD893RfG+c9L5KvYGJqPWqeQIJ7UhX2gV2GtVY2Ux0xF1e/CqyM1aR9mZ4
ODkWGnM8qezbJGZoGyf5Z8/Pz3ICdqWb1OvQSG/wi9vaeBYhJG/NfLsnr1AUxBfYNqEETf4dTkoe
ZFQz9xPyWvPFRKNur80KBm5ySlI2/0UzIIFeclwiQsZJCXVXFcv+lV3RBCHuGSA7tMFeDvFj6N5N
SFMfA4DDwOmKCy9uAO+lkm0AN/CaT/FrPjCxpRheWyLLd4xdeBCmqLlDGoWgLiP40Qzuh5m1joZd
ua2JT0KJi9VLyvFIbgxdYtB4+Ir6rT3nUN4hJozCCLEtBjyCFdo8kmcvDFbS3Aj3Bqd2MCuxB7aF
2JMXc9MGAuzpLR8zuTcqzzunfgmlrmX82w5YflOzOTquPd0TwQX6ASgIG+Gcy+rHY9SkhfbX5BMd
WCi2VQCWy+Fob15asL/ZDA/qQxqU06zXoskgtJPkmycLWlXHWQqMZM0suAkk82hAWNOXir4sfuoZ
vxZBnIL+3wj/RgXCqnEbhP19JmbK21Ne+psWVNfA5+EEfyP1KBxo8vXvGDNuKbt9GP3WbPUWfARB
jMcxJM5baxKZs4W2ffZ1gG0hP5UW0B6EdE2ijw9dzf1fBDvNCyesZ5sQf9TvkBf4KLOL6bmtIVP4
1zJwtiEKf9Iaby66j/TDBsDl0V2iMtpGsf0ZkFgFc29NTjArNPmiYzQdmXEnPPPeH+3X2Gft0DqQ
wyrvjzUxTWzzb8NRp1j07z4qgplpfNYnPxUwZBHd9219izs2UaN5nBHzlnn95IfMVz312ytC1V7z
4o9ZX1I2IaH7qvpzLwNWFc6rDICED2zXC9hwVu7swoQ9uMSujfoEGnKRIXtGkYxjUYu3uotJ1Yh2
aCCOhL5foOiQ3RWvxgYXIDIbmCUd3s2+w6P7HiCE0WQbM8/eKMfYheJ3SJv7uOhounAamlAuUn1i
DkCkGR7LhJWnsSem4bqYKFx2GemIky7mnrBDrA2ojmAto0u405SjY/ZQ6fcq+J7Ndmt3aJIVA/85
JeQmYWRo+dFTrhgAtyZyNhEfmUbe60KeXLffJeRVUvSDrGRJ6TExXGI2iADsppZ0byybZuZ/tqI9
c/bYp6E07qoEf0gkKCI6o1zEX8B/UFvpmdBiYT1E8NDRbRhIJ3zx4xQ2b5y7oeEjgvdisohuWWXO
0W52nFtrW99+w5Exhc6ekmXjO/1ZKnMls/IrQvhttO8eJZSkcrOTq+/W11ESg0awyKsoASaxWuA7
TdKr1/GPvvtJmBK6Md03qKnWcDPR8pvVe2wUX0M13TuwyIelLKFVtnXxbXTZScALz3R4KC2+WD2a
19R/6KlQYzUdbJ2M+MYRIKXugeAxwaKUE4dd4Bn5UEexPg8rREPYPpAEbCL4I2YcPrSN9OEQoMJu
nWGtvOGoI25pEZ9GRPvtVN+Y0u4KVGBeOd3rKAFvMr2IoNsw8MBQQCzCqNQ1cRseNMo9mzlYioxE
sZ22x/goF66Ia7wZof4LLdUoQIA5OdNPxJKLukU1h7Bxtz4KLBu4WtYB6fYMdKvsOHL3oDVnTIc/
FJ7LuVbAnPsKKi39LdYEo34p/RPz23MryHjuoAnCLm+Q4nPZtPcpFXDZB69kA8pViCebhL1Lq9z3
fPqTwXUFh370bNaLziaMrGd4pWcTiBY8hI98BF/UBVeDs54e9N3xEoh1UUJcNc5F5I7rsqg36dRj
1jTOwD93vih21gQsliipPPNPrkMV2bf9ncntCLf9kMn6CzAwUx4JW2sibkXo9P2/GPn+D/ZKa/FP
/qefc3HHgZcA8uB7woFk8a/+yrrI7ElWhIyylRoPRfYSJzhumgixVm085nn60bp8+Ix+w0jgWuuu
jgwICQh54s0p3fzz4/yHxfE/fp5/gZz8yz/+Dxwc/O9fXZP/zVr5/6EB8/9KM3kCz/dF3tq/ODD/
F8PEtv/N8z0fuyQb8MVpicfx3xEmFt5MkCbuP4gTJxQun/9/EkzYnFvu/+bAdIN/CzA2QM7xbIft
Q/D/5sB0/3FY/tdnzHZ9x/St0PU8ISzqp//uwCRuO5h7JXuQ4Nh7FNwSIOTNfswy/05a5jOZgrSL
uT2cGgkquyzsha++iYnJSfI2vHMsys2CqA6yxPLy4BfuMzwN/zJ0/buaGs52fx7X5OuIAyJsEN+x
bu+0g6ZlJISI7zIZPRWJ54Xw65vN78803Qq3c+mZJzE7e5Ps3mcrJ4EQxwxTRxf0lRxTcXSaueaS
6evjLmhmcWQXdSkKfgI1DWcPUAhpbYScVw1JUMSMk9I8QgIufIY6rT2ZhzIfngLzbi4b6P8uGALZ
o6/ihhUdeosp/G1LLr68afJ1az0WjAZXo5q4AUROoKo8FCZFYVTBT8te6d35TQrY3TZxMaqJTaqb
dgWVTjDNsyYGfzTKXt6CKnG9Td1SxpJ/UFxT2VD0s9Eb0Lj9g9teMZx/8jCMTnn7EWfdD+rav7FT
/+mIyW0Ag0dhcmAzSY5TfWXo/Yjy9Vwk4xn+00vQE/9eCPGK7OxF6gDVTvfHaRE2T0tMetF620kx
9pQ5a4PpHrk4sT6clLRw71GaPqpCkscXI0KJQSW24pHscoQYd+Ri8R+OKXcyi06SGghBt2yOy2m3
6OPGKn8Ubnez3emlq+LdIF9bg6klYLVbL2pUnGQNxsFHNsHM8xoM/zViqcAjL7AjX5q1g/EJ889H
uwFJLyWCwQmgKKaLWFW6v15toWAyjJPVJ095UrAQnEbM9iN+P+EbFkBG9sadj3I+79p9SeuyIYYH
hkq0mFArf69w2zJUiE4DezrQAA2ZLylBZYx38xW05pI9ebwhfPHZm6f21VXtx0yqeeCphzS2nopY
ssM2KCtVsQ64BlaFTcTtJMhbiHS5dcmNw01QnvOKVUscsxQkgNfaTO4IxswCpJIu0wop9Qt9Lbta
r013AHz/RLRup7hhcFAktFt0fhscKO8gZDfTIDCBtnSUiEkhDkiaLfovn7YtbBLUJQpEN7RvchdQ
6keyhsjBxdpYVyhnNC95gT2EMEy3KCgiTGbSooKxAgv6U2SB2ETGxFVskjlbteHOr9n/prb/GClr
aykU8DG+sVWd5y/lxN4kLUkMHEVMTCoyAcKoGDXFkEm9kgFBCYlwHjCIRcVvEvgPdP/wxnTyI+o6
PgyZulV4kldTsBhf2CYxYEHElbvvWjIKMgY+14Z9ABt4HogEniDX2LjL3M5iWMQu2exQ0qbsbDw/
ZnmOKZGsDPnREJm5LqbmULBpxM/ZLR0B5pGCYBakNSs4li/syH8ApZuIvHRHqBbDMj61e/5DPpM8
+sIcjh8qYsg/2f4vTreWCcQXay00f7JFzTYWN9NWauUYBAfXdnAoYkXKl+vmgDSIQ0CG7Cnq0/J9
HDs2wB0NtCqwRNqGPlj5NB5iUvB4Hd9MqjvsneVwYh/2ZdFObgNI+MhOk/1MQgLmHV5Ph5F7KkAC
pgaFdK8Xe4V0GLY7PWeZzYIakI5ECeCyAqJYZyhZ3Vtzz2bA6G/OjDloclqx94MCRE+iaKta/6yp
vVxqpmsQ+NvRYaYUqmvjg0maOETdaTrZKUky5VQ9ZfG2DbKOU8Dm7U8BzrYdj2wDg3Lvt/Fq0DxK
qUuSghbJIiqlZ6p7xJlV2DLUoSHOZxwjU7hJrYyJvYXbosHtyxACVrWoxF1lceyTFJFEOKSHT3PQ
HiQ9hr5tyGgoyB9KK7WPuCOgaCXQ6KQjHkmHSG6NFvlBirA/TVCoNpHTkXpmmqe6yjHc84c1sGWp
sjGKF2zezPQja3S/CsIHhFUT//LAOCw8EJH0x5ndSwmxY5PaiYtST2Ng1zzTNdgZs6z6e6Q6KB+I
Sj2wNzRXTrLs6/qTIdSbVguyxrqM0HI2Gp/Phng72HopWohiuvPq6r4QVbSLu4w80xm1ZVXn0c45
ONbsrkJkDNyvMR/VxhHWQMwEJGvsSErld8zUHFSd9m3S2YUwwcs4m+5WuUD//XpWdxLBWMatuhGS
HJXeaDDXNs1lEDWGaNgweYm52hTXzB1+WLGVWcpqIYe9b/G7r2IpuHbj5CZq1qG4eNGalovzE3eP
WQV7b7R+6mnytiaZkmuk8rSTs09CdJBw8CfAWXTHdNpMb2kWdVuSexosQ3h5EhdxZWd2KDlB73pk
i3C7jd8Jr19FwbwZ4wF+adzvCLk3t4OX/mlpYWyNCFstYM6JtBDLNolD0BivAB0juKuAEklkkljJ
CfPEI54mCziBeVfrS5q+1P2tkgCbcOuydEKmIQP1Nc/FTDhnus9j/ytuLX8XLIKYdhELtkaxlrJn
2LYo1Nh570u/qjeK9qKve2PtqXhxW0UcJSgSfS2asxreXFQVD7N44ahlwd3wZxV9iLfZ5bvq+l6y
RUjfMgioIBPz+AKyZgCG+myfVBwHlPcbu4jKLXFPkM5LLKwhup2NUeYs6ijNNoS2op9t57/2VFyR
TXHR2luRBxh/Ww6hzEpwKDNjdVXnb3Nfw/FVmDKlJBMHkjR8gdSQ2MvBeuaolYWFXTmusT6WrTgJ
k8S80bSeVaZ/6MlRmZbdsFrYwozA1R0J1M9M6kGLqdhhhB/X6//J3nksR66kWfqJcA3agW1AhCSD
KkgmNzCKJLRwaODp50O19VjXLLqt97Mpq6p7k0kGAfdfnPMdexu9WqGWuT/D7NR+VWIx1Nr0qy/U
DyJJyBTNm+4hXeUpiVhHdwMlWtd8DykLJdHWYlf101eF7sRTFskUhze/VecfVVou6jVtgZht8ej2
Y7szY4ywa8J6u2jUvVmUjlfMOS8QVN4W2b9S6GhL8prxulM7/jA00x2hTSlUJYP5dHyvNCYOOB2d
sd/WbYU3yro2FtrflcdEKZcJjql4KxgWsv1nWVywXmdcYL0sBqoUbXhIquwTsVrsv6L4yPhoFxST
djCmeoYpqP8QbvszjkjmI8EYaIw5IpBMsaNi616m2CpSfd5Nbp+EeqWQ0aXxUq+uKnxr6lD36xG4
NWPgAIxZ/kgbGUYywSuAbccdcCZj6heGN44h5Z5R0m2OYcUp2/Yo7VbWD7LjSls81wW1kKfcUYb7
qdekeuquUQe2eJRFn3kJ941r7TLkxqi+iUk1mBpsDFjT3hbc3VfH6/fBCUQSUPIauU8LCgHN+Jid
N4Is+WivlLmZShOZfMjhBY9Esnw35Z1lXevi4Sszv7Li00neJ4J0SIo3ODbSjGW6V3Ej9TgmLUQF
pvwcKXPqFgOh/t3ETLQSj5i7qfiR+nHSsA6BrvCMMtRIgBlzcxc7DIIhq6+XeaBTRwFbZSVfgKzT
GHl3Kx7WxNkrBu7nWHoGwZE4U0hOO0ITuWPje985y0FM1jHJx/3kvivoSVtkmnag8jVyZr9q0vNm
s8vHGFsA1OoHnCTnjpzjcSESZHRCS5dhL7G1Zp89CYvUJj7hQ0Fq472IYZNrH8YIhn0v4q9s4ODS
PhR4V2736FqFp2P+q+svPOSSWESpXSWK7Ybafn4YEDeN8koL7oG+981oCfsGY3x5q0aCCst2h13B
IxhxVd9GkwqU4DlbSZ74TYWsaf0qzu+GAlRs3nvhCtpAv59I58yGY5ZzM2/XA7Cr8ibI8N7oDI54
J5Rkh/Wd9xVN+y/6Bsp1/SlFCWjYbeBWyQEMjkl5U5Dxwhc7l8p4qC1smp1+rPr1CPI2hEjF6GzF
WskvRgUVFi07W3lI4c4ay7N8IvyhfzB/STmTWNlA3n03EOj1HKPNnvSmeMBB4BVJgDtzjX1EvfYC
DT5sRNBnCAX8dTgiKcMjxcl0i9wAfTNVn6FdVLw97o7/5Oq6MJyKPqC/p0/wUChVimHf4VeGPEhy
CpuOpvayi/NYvcMfAGYzKdiTrzESa7jaKYVcta/XIFcPIy6g1k/Ue4Tvjs4aFXlrmB0n+5xb467O
jqR2kcPikCCkiCO+k139Sp50F9+NVJ9UKz0ivsYEDZl76vxUJ9dpuTMYu6Xipc5O5QRiARt0dWJ6
2Gp+XPHhe5ZyR0EAJrGfmc/js3srP3lYWlSXN6t54WglgT0pwgh+S34w2kOT+DhXuN+Bi5wKsHyU
inFPJ0s6LM4ZEq3p9PxqDZ31qhanNd5nnR/r+5ZrGiSQ/IlTFoR/4VaytMv6gF9Zo/uJgt2eXoKo
m2MKjsHvS5zNni498kPWJGhtsEWwWoLZIWyTVcFFfuonp90pz8XDeCVcgL0TMcoWsL4dzA62c0Te
cUjEixc5Zzv2LOsgW7bRISnnrs7Y1cO2AF2Yk9fFt+L47KqifabzafnmI7PsScJ8WzxzDmYX28Sh
A5aDwT872AiD10NFjYumClvKgt/kZCGnHRH8F+hr95F2UgVHFf0LhMNSfk/1T/anudZb/raP8HJk
Nbgzb0wv4TDxjiAlO2BYtcyA+PFi4dC5CByS7rO6wQzXQ0xuaq6feKxk95Vr+2nC2f3TcGNzdjiP
afFsRIS3V79Yudpl+67W7p2p6a7UTzx1eX8x1dmL1kNePOvavtBRduz6B8jS2FGHDzavuaQ3Cnn+
eEWT/p3nDHEtpps5jGZEX75ZnqPqoSSudzFDhe+mOk/rkTEv68QUbSkIpfm5vGdTDJV6yZ9XVqSM
zidEAOfBoiHc5wuGyKCs9mxt3av1nSKxsHcYLVjSUeAwhoZX6PcKHjSQ/QFIFBurqfFELCUL7qb8
E2NTwXiFLp27/zMCtq6RqRrUm1bkSfnOkWSWf/J2R/GH6beVvvFQzPfxa4yo+9t1T2wb4CLGwhdM
3Vl7Jt5m4qhQhXjYimflhAHCJUJ2+OQ9N0BszFASTwZbWcCVMCuG3ZIe7cZDe4GLNl+hbKBBuo55
mCIoBNr+3ZdPKDnhJOnJtdUuy+jL6qEl2QtvL4QO6p53RifpL2dH/UpyRNyGKoUrEmPIJDCaJp9v
EPSs0vksRQaOF3776THuLnZ136f+8rmw82RLwFLDwebA4T53j5h3kVPkcZi6KkapkCLDtdCoevU9
Pxq/WwSBioXZ3pc2uELqkos9XKZ6Xzdne07xj+8z5Wa4e4ZqFK4j2rc0UN1gsR5TESZMywsEIw8l
P3bMPv3kOtRoYYkmepc350bfEW+9Q6z3FENacnxlCatxv7KXozxaQ5YvvP2x8tzwHS/R/ULK40ju
JW7ogjbUF8hVOSyqva2fcuO0uvulfXWdI6+7DXRcu3PGQ77HFebWxJKhATxPypPGWZ2kTzw/MrPB
qD8UGVXp/MxqStdfHOFjukAp5By7157PUveN/GLqe5X7INl3VVBgWIRZMVy4IXhJmUPkKmpT7FAn
k0H9H9W+zz8kMbILKzC2PT5KwwndIgQUfEm+oj6XEp/eHvBrtIBtiOkfUDIG/EJQtyFcXTlSOct2
E81a5FsHozvzv4pnkVxxXdlVyGSt447BGUziNtyxDU06nXKKK/wbtY/RewM0mwdejQUij+WDh+LM
GGyv53RHd/Ch/9oUTwBwe78e78r+mlxdzWsZalHyegTq8EpRSTSqT59g0dmKsHR/+sUvsmc8PG4d
ADBinJSDI8Ky/ZYLKlx2wPgtjQPxR0ijlztkFCSUqGuQwiAgU1G5zn1AVdRpR27upQs1WFZWkBFn
2YV8vOXsa84u5NZNkE88tCqhAfvS2E9oo80aefpuKfA45/rRmT2Ndd09GEs3R3UVlEHGD+3ComRZ
8CZXAp2uBGWjEFuVUxKfM/N37DDNnsrisFghrKhOe6wSgn8fqdApdv0m/k4hrjaeMufQ1a/8oiMU
udEzd0/HvdwHDILpwZndJGgIfNGfVPWg1kjlDgrXH/LY6G5ieI5tvziis2FN3r1lJI2s/PNwxFTo
XPO3SH30+4GXMBjWY3V0jaCu77e20kbBYx+QdFIHjPOZH1tR7lTtqAynduH43BvZDfAQIfQ5XdI3
r2KDaLoGuVuGdnavJKHRBPOb7ZxN6WkvfBZziyjNE9mN5TXh5Lqy/UBaH8TjFzAYg7cLQyahgNBQ
EVm5u9h4qfNjxHyrDTly9Sjgxub2nsYb+dZpfGeWlJuoXEJ+JBiyCPopaGr+itZvTd6AIEEKHnGQ
ErHlMUABT7juewLqsUFB1xd36CE6BjnmjVjdL0Z+BIDrs1d8c+eqLvQ86nrUTRAIdxrzL2hfl+KF
KQynE+8NFy1vCBWCpn0btutV03283DX6E1XsjnB4Jb5Y/DdmEUMBMuSgYTsZ3uz4+NU6NJveeE2m
GWIRdxdT7iS/FvVxtK62c2mIO/hQ42c8El2GKelmNqHWPSf85fl1NW66dR8zbuDwYnKKuejk2GfG
MZRr35q8w49lu/eUV9QmBJJzQdsTDl4/Ha+Yj5y/MSex/KtzomrH4a4JzQ/KE+wr2giOAS/zKSIX
/Nxal2w9G/0hNu4qmkf9aCr35J22DDWbc22eEtMM6CobRlrxBbY3eWUo6jLtmXhhBpuyDnhGrOUN
5rHRnxYlKO1whvta0I/RtXmrhRzAw1HBGtrACP2vEqrFZsiBV7L4RVbFBA6JYZCUH0kfVPxr3Cdb
4r3PzZl+ItgCj4EJQdNeLZdAWh+BM88xsaAt1oXNwT9U+zI/kF2UvppEJ5o0F5zSgLneqWz5t/hm
yidu6Hb0NNUvjB1NPIMOV2GYtf2+G6AP/AnUAff6q8kM9jLiwfZ53Npvis5ZW35lOhCnXJpfFe8M
YjNKR5exWcFMfO1UeD0t1DAQI+ZVBXjCwAkqRvGCC5Vn3Ome0s8FlSbqP/kUHYcncHEpJMjX5J0v
hkqakMpxZ3+yoaYSVHNAzLvlpr4yeD6hzGdGx52YRVd5D0ETpQSuPW9m+mkBnfMLf7mVrFs4au8p
GWky6j0pj9sFMuP1qc9Ky2JAzHSCTxpnyKoh/8jdMEbvIyCg1APAwxpwpFlDtEQOkXZHAytDHwx9
Sq3VAsFRnIBPLIHKM7iPuJN8AG3E93TFXVU0HPcPetYd45IdMw0iWUfMhbuNomGDaDNv1F8QtDQ8
Mojmd/Yd8M/m3Zieo/WIKIRfnmsGT/Mcaj/Fe+Xu0GXqdxs54XXRTmseUjxVDg4qDwYafRwnRqkE
FPi04bDtx/csfcr+RA4UOfwv8BYIu9ieTIV4soFQeA9eiW2G1kaDBPUz8C4i7qz1I+I05NKGy1kD
CcHvJIRSgsPu3OfV2b4lB6yy7i/NwxSjQNEJIEEklI3PYnyrmTeioT0I/XfI3b1upjjp8Z0NN9LM
wlfD+HZnonGQa8T3wK3QFmgHJKK7RDvDDJvMq7M8rek+way4dn9a1hPqXcYTRUpRdFUYpCBwcBLP
rH4dYJkN0yvZKyfkn15Fz0b+8m6w2GUgxzr66jzsBmQFnTJepNPek3tDnBYoFBGjAfSkEwzzH0Aj
FHO1Jxbta3Dvydt7ket4Js5hFyFQVa5tcZEUGkjfKFRhbT+qY/JI7qI3geh4Tu/JePJ6J4fIt77M
EUw4AmWt9eymaIbqEbBpdolldtVaZzdaA3HV7ZNReHLISMlld1Ui6wNvxmijZHRJ4x+SJUrMGr+f
+Untc4EqyXeF6I+4RKYO0CZKjyyQVJQWgbcUB2QnGjN6MFUffiOtAyU+P/UuNJxCRk9pWYJEZhJm
WQqEpD99EVUUOS6KlJhim7K7tdkvsO2A2h2BeMqqatj1xWhB7kPgbrOHjZXyrlnJ2JImFQ3pdwig
Mr3Z47P/1RtDhC7+FPsH2SfyFR3O15jSNhFIJ9IZ8j405nYgQA57apbc+gVpEkHUJCAtH7HJpZ6T
yZiB5CJlmlcu5sSRoMRZzXAWUsXqzVEyv2TMv5U/dglpHt0kcWZpox+gR5Bj7Y5ryNopYMBnnVeb
UaWx5IiCl4YdT/p3tHIOTSu74RewgDgm3CV66kMgfybN/iFWfttM3kSGwNE4V81w1w/vllE+DAOO
qno1PJ3JpDpKfT8QU6vBo7g3dZW0Tt4zstQVAvLgd5hrZtDysG3tK/fUlDbDxUhjvWwPKK8j2s9U
cMxLuJJqvrFxR4ymWwrV2LuBGFFfZxGpMqVLLQzWQzozKJj8eyoh99l8EizJht8EhenmT+kS5LEQ
x1joOoxHuvxWECdLVhrIWznB6bDywyrF3zxpDNRAaI+GImZfOuHVwwo8aqiUcqSGXl1gn1gL55Y1
TFCJbANPRIlkCipYzW2JLUcEE5u+2rpPgiRZlggLvXV5HOF/U3Ul+GQ6lO8sj+gTl4VOi6zZvBxP
g569aQJM+qKo5S4rmwnpFmsDvQR9Ca/qxdqsucZgmWyX2vsVRLlhfZc9siagb4YXtHl2IcTLBdFO
tewiQmFGN4G9Mz603PpbVEDaW8buLG2aD7LauEJQ4rPbrXm99OEgm/HRMKGfDpHJMJelq7JRWLZ6
zdC/CHs/lJkJKWL5F/fWRvyM75Co9s1XRsZDNWTRaWRW7XQorJL8FZX2LYWzOzkmfptF4GCaV/Iz
CA/xF2SYsnaZ9tXdq0OWlVfX3BgMS5u+TE7S7rjPFR7nyXmdHLoFt+U1k4P1Z3KSY2SoX2pKNQFx
WQIqOOb9RBtEEMjKgiesCmX1E1glO2Frt/jBhp64q+acWgMbVaQzsU2gFuGPUs+OpZQQNNYmjPr5
xcrJIdbL5adoCxKm+/yUOUIPc00sPgzMH3JDq1DMkoTLLgnHcWnCti6oCQZmBJWjWB5L+1s0tQ71
YkQno70Lx3J8lQVMqIlg6edLOfQ6ZueiCqdpvljbzy7m9mMt4X+2GXdx3dF8cM3lY4ltyHqe4cnG
Lpd9jV1In7LUH3rp64nQ7+Gh/YLZRVeXF9zMbJXtqUJDJ2bWCnxY5GByYSBO4ECx0aRj2y8/OuWm
11AlZPYL1vKoITCG1y1LDwoDUJyRDiwuQAqN2b5bYoASlMltdjVLHb8xfH2N1XlgdjXPGA54CJRN
WEzjg1Ms13lkyJQLBr1c3GkhnIPxqKXFK7Gi16JwE6wujGiihW9pbEFSuNnRjvEz99ryhZ5+P2GC
4idT760xZpSy5Peim39Nwc2Blxtze/dkrdm5FfDfsLPLsFLKdztlUMBKP1rsV/A2ZopKIp8p9Rti
03fJBq3I8QwbvIU7eyxKP9GZFgsBGmF4iApUpkmyzYFECt2SCqlcFrjRyoMiy/comzF4rQmIyJrK
2r0jVyKiHutaTL88QnYLNGMq0kvl5Mx38I9DRh0AchDvWDYUFkm7Q+uGwTtvQqJTqX2s5B0OKKe2
hslabdrbutT7XnV26pw/K8ZCLmTKYJcYbd52y+FULVbiiLkDdXu6YnRjHDtVr7Cym1O8VK9dXTMW
ZEwzmKB0Ey43k2CZaWFwBDL63rFZaBgaER9mzeTdygJV4g3U26X3we08K67y0VO86nTdESUB5t5T
Lh2QEbn5Sn7TdTK0PwlQe0uUpwzvhzVTD5VbDLLlGY6ZXbZAksl4ay0mwC1hZYqEqefMTrbfwK4Q
I/1mrj4wm+H6o1mYsu6hrZhQ5ZJolqa5Jbn18+moFRzZhS2V9qdKgIS4OdClrMnf5pyWH/ubv4UV
70wKtQK6Gypgmm2bDA906dYB1vNiuL4mQViigkrVqrhMaf/OFbICaK6/ytG9xbpUTgNyyZ5cXrVG
Tgz5gldGZdtsWrHD8j054gFyQNPBqHXH6lIbqQjc5WPQRR1YBkNcy2oPw1TC9nCwua6Kb9Rafpxt
96vqC3B+nGQkhwf1RGZmNPWc3CM9dPbMHvJxWuJvkceYRQrme1JnsDttUN9e2LvKWL/LZMReUbd+
mRTDUSP1jiBjTF5jxDTIxKEE8+2e2PWW3J1rzoWx+UvZEq7cAYtj4fRqvueJGPQa4ZMumWOV8Xgv
ym7YV7w+JrHuR4GDo01b+aBV/cOqk9On85dahq7sYxBISCJAU7Hti7uF2JRaO6T0SWXr0HysIEUH
MR/GKAE5XCYOAXWoXXi/FhPgfKTSydsfUaVA3zf2fdu8xfH6F0mFzoKFhQW6Kgfp/yJz6Uk8+966
5aZoKH+Knq2HLJ5RzzAiyRE04WP/LGfTxDE6MdZbwtaqQST0tBss3S+FKn4mC85dw08ivVGwDlTx
4WJ7tBDTCigufWJkh9KKSF925hc3Zi3VN/rXlGjJDujlp0RcFHQ1g+pumQJnhULadcxyuzJihc7p
NkepHTTVMrI+qV6BERoH3WpfTDnG4azU97BpuCflt1rlY8A1P3loBt/M1jwnmc2qRMtAimr9cC6x
9kmutINVtcpumipYCkgGt3qNvQ1E0Izcbm/jJ0olug3OmSDM3ygunlY5X0TrIDqBC+JhTSXVtjtr
AiZ/vhKnruEQ98ZE7E0mzQWLF8OKP4rqp7RRyM7lMZa3pKuToyLlHOhFgzJQeRU5M0sVWwVXLdc2
slz0z7rt7MkqsDxYcNnA6C+eCREG2oSnLsPOOqErqVjOIZSO98WXOdilP6XVIU5TBV5O5+uq8enQ
9+qKlsL74N018k0nFTsTK5QpjKeK3Ozk3dUkhLI5/mk2DqgdGyoLRJMAYIZ9ikJTcyELLvbXnGrJ
6N2HyBkehBtr7ELezaXQAhajdJZm9OY09r3sVeYVGYET7s2pGLe2ff9lPbrDQCeTdq9rYuHiXa6O
WJiR6rAuZp2dOaHA2XowLIsncu7/wFznu4hAA2Ws/zqpjQdhyWBpmDcZ7Q3S24XYsD95Kq6TnVyQ
Jv1IpQ8mYMtFde4rprHSZFISW+NrP9RQInGxzLF8NxyqyTXXe6+w3xtrRM/D0hS+ONBNOvQ5wQ5h
jVzdShaDr8J5EZt42EUibU/wcXW8ellLdFFvgpuvBjD4aKSphDPed6BiTfJnWt81iAhBFyH2avLX
pDrXegkaQWXBJyz2/73aUfQaR2ltV3ytFlgP4eaip/R6WC7eSOWaVx3+7BjrkLKuL2s7w011sTg3
NM8ZNmfoJ4GV6gNL2gbBNXRw8jUwU+bLXh2M52EZ9+WKP6uDZskHL5+Xubs1pTglOi1bb7IsKvUu
JIrDwPgAbVoNTKV5gxjg6UireCDI+dHiBfu/ah8bnM2WynKllc5ZyiJi0UImZs0wqCHh0psmmgk3
BW02G3tDq/wxy7J7EKLcVUkblAprGMtYTqMytBdnwuUvhBL5q2mj3Ucg03Mz+F07f/dSRHtkwBV7
J5ctDQHnZ2vjuaFtIlECvDVJ9dUpEnjZK52ohrb4XMfG9Q28dLkSHVV7tEJVqximl22LNo/PGsuh
sjcTqz0vs9KFaxtdcO7KK5wc2goDGopjJcMZ2ENc05/N2VmdJfgSIc55Xz2Z9Xq0lK4JzEV6qjJV
B3sqtj78rtPg3/HtfSI8bDw0rPMhGUB1GJPSe51dk9WHwLOacnHB+sUEOM8fzCGr7iamdI5b3uep
2p3cKkWQZU/MVGprDwbuokjCjuXAqs2xvwnSiaH8ttMhW5yzptGFJJabHSxSThhUrBDPoBnOMQV3
wpHuNQZ0znLuDqMhXS+eTVyTA4M2nVyQp8Sl18qSVD0hSRuKW9wMfmzOpDilFgF4tjNCrMuSA7xN
LszGfALNMB2QHWO8GA181JVyZ8SLGzouYwmSovkWOg4UR7UOqoGus9aRTWVrXiAn1oPaFdfIYMPP
Inwv8mm5NtvzLTmW2ho7Iee1DLqRUlGNMpot3dj/66+oZrcNydrVPZpHIyRbWyHxm/ErkafZRtPs
umreF532MTVA2ZtO/vbR/IRA0+Jc41rKrHIMtQZAIhl4IAkIYfYAl6e8lRxWur1xYviTbHRQk6lt
MKodBItyPuUL5PFKtEfOSnm2B9ePB0hxFTRIvxENpU4h8oM9Op+k0IPzm7MoTCErySnuvJpAdW/V
RM/NPI0XoY+H2K7oT5SSiSCQWpTZOkOZvj4aY/7plIxvcw1zqUoUgUr4ibJhyeo6uo+tlVVkDuZI
rzNUGDD8TehWeNKTI/lUxbHe+rFxk+AuPWiLSH4oGxFxgbKCPnGhHtEjXOcT3twJMOPmnfTTDtii
1VRVoCwOAl7AY341s0azU1O8WIwPSuGCxDf7z27AODJFe3tQ7E/bYBxR6eangRyhbNGMYUefrg5O
n3MTY8SOmfONWm6ex6JDsQbbK6wZLxXlwhbZpSgVjHhHvsKh6GD9TqvD/5caL8usjs9pNR/Q6VO1
4srn1ZG/Am9Q24lfHUX6wewPagm+2cj6L1tx3wgrZ2+lO5BSTeNllMb3hIw2n8Armao4W3MMrSQ2
kVWnJz5E9AWydnbSmV7aCvg1AqzrgEhAjUn5Ev303sqlCnRBzFxpCsBeQLxzahW0RvWuawkTj/Jl
p82s80xj/bUdrO2Y4XPmjRRO9VD/JhEt4sKhF8bd0UyVN7MzQZujJIS04gRrz/crcSB7kY7+f3SH
Q9+SEoFp3qD29wy7Prk2NXGbMxDD+QZXzDw1WDP3xRTLQ0rpntgCmiXfcLSu0zUz0ScJ0X53Cf8M
yBFzjmymwE+qBK8NDkxdUyufXO9Q5Oy0VUYgcaefXIVJczxt3shInGmQ291qnIWZLqFblkBLXTYk
2YxHK9KwCesdQDGxsuXV054VOlLhHkTiytbaduvx6sQzKxQWq63Jo+USyFdVEY+jVbx1UXEgHzJT
B8ghOOH8QmFDQJTBw6qgPANX+mYzq6DUsg8O3jst4ea22YtFfRcdUvvTUrcPrW7AhMXRRS2Hv3aq
FkeglxKPnxItNCtRd3WnaLmSfAQVP1IxTwnmpkuRKoHN8BDhCgkxNXUaw34H8UuUD5dCylAO0F5c
FJMQhuVBKs0xdnorNBXB04f0LCcyb8s7P/aM9gTrwdUZ5MHaIg+kWqyBXTo62ZkO0CvakwCpWWjF
hPukk8kEAy5C0BPZytqw2EX2vJ6q+O/QxeUrl9leI91iJyp70x6q1cGiT9WL2joUCftIAee1ymye
WTE9jtr8UqVr/Og64yNfGpWwpscs8Lo37v34ZWBKHgmaDOI+3Tja4xcANbFF0BQzu1EnmckG5Tk4
qyoJzk3HIdGr6bFdRuC7dYgNoXoQDfGWOQJPRQzvLo5XlusxiTQmWzwZKSOpsd3blDAvzxE50sY1
pr9mfRtkE/OCqAWnIxokcBgHqA1xD7NMIHsA8pGGhGQk5yAVoEnwqX0mA4+pOjbRrjBMSNWgc1fC
PzXVCKROMenULkoCbU/CgY1chFsiIpaztFoejBSX+Cimpwx0+64S6lMjadT7dD4rTQepHUFdVcwd
WR2grbALHbrIIpp1ITymLp9aEZmMHxGvWsv8Jkpt2bM6UG/KqNob2CJFkdiue9sANrOyBQBSit1D
2YIiy7U7Fg5bhcTF9IL+O/qPIO//7wh7+Z8i+YjE++8i+f5+J/3fquv/pv9PlB9/7u/nFl/t/mMb
ukaYnqXaQjOAdv+nK8z9B0+YgyHL1IXpqrrxX1xh4h+MAJapmq7tcMsLzFr/mWst/mFSwOjPRigN
MNEU/5tkPpdUwH9zHmq2Zquqgz6Zv4cAsC23778mSaqTa6ut5NjZHKBYa7rzIIzQZGfr1tXjyJiG
Xr0fwqUxusBETlVaJfkOFvr53qQ57OYayCqpnysuB5Sfi4taaGIqpjaCIXaDDMJgXpRpEhHlQtJT
DUwtX5lW9vFXWlQHdxgDp4zpIsDcxgYHamlbV9dm+ZlDYsh67jZYwYpjWofYXQ0kKvapKsu32aIw
ysYcH8ZKQUTVs1ut6U6RbDmgDooDtOGqQF4B2GzjBen5Y4YuHke5hunXdFDbjM5TXNa/kOPYrK8o
FMfuwawoYuYScki3KqyjSIc4DqPyJQsG6aJHPKOLY5PB1bSFZbPtoD11mLwa+bSHXWBeF8m8L8lp
CLV6fnBPilIzAlE3Ko82oTYwGFfWCsMGd6BJiraOV2EhtGuUg6VgGq/m+W4BfVPEs+b9f2fnvwI6
/8f3mLfuv3mPh/lv+VUPbfzv4Zr8of94ie1/LN0xeVF0fJi8mAav939YO61/hGFaJvH0rm6I7YX8
v9ZOS/2HKE4XrigPgk5OK1/uP19i3n1MA4JjwTUh9jn/K3OnZfGV/v0t5s3l3eWkcYSKaVT997d4
aawkNgZuHb0DYjznCAD1nou0hL4wS3lO9bw+ZKDSQY8yptZqVHzu29xM5SGjQAnKhvGVmYyEb7Hl
WyOzCnPD/Vai9i2BLIiOm8F9F6GZHLpCsjmL7llVoLEA6FrX6A+UlSPA1QvMT93jlPc+zDo8fRp6
S8sAoB3Nf1r2mLJRf+KGSX+bbII2fBeEUEj2mo6V/lYq8U8DnOC8rwMt2QyKBioI0/nSyEVPdU0/
gqR+bLD628kkfSue2gCkwa3bVmJkWHiKUkH5juiAQbi2RfQg/gXoLTJ/qPUrLeIfV6T3aeEeGePt
SYI44AC6A0t2Ula3uvaRHWDRHCGHjCROR/GfocvpVUpGbHQrlcGwF8rcjmyeOkghf3mYs92BQ8Ct
0WsqyLGqmLp4LHVMMxWY8QgfyNxgJmhq8aPNhH07MeoPcodQ1/bmV0x1Rkupugeiur4GYsOIq8sN
EKsTw1mrfopzpPPGb5ESrqm2L+6ifiWGOe3bfiJIJ380ZlJ1aBInqZXh4G7QaJFSMSa1wUYLiQmc
yZ9iQE09JFNN1Tfb+I82afpyY/R3KbJ7mcfMHyvzvUBYRCYCch5SvwnWynwz+RVC/cLnCCFGuRLl
dclT+ULyzRqCNXnpZvtVLYFpNGuE+BIlRxDHBToFftAJ0E84Df0l19afNqqu9OCHll4kZZJGWmVg
G4IPEPcv60DnEzdi9OMOMIO6JuHSEC+MaH6Y3KjeoE4y1FTnLTXbT/bpfDyieYAhTpxGAx3QUnjm
S32d7qoWTReFv/nkQHnB79mbcOSRtrvIAQAwdYyLAcikDbbXSdwqlfRBh/qeYhftHFdd2NKgYRAi
pl5XMzyp7aZ0GslNEVpgE9wp+MxVha3oO9dlFa79+goxVjkkOmwmKK1hax5j0pQgBp3SBZh/ZzVP
w6yhe5jRcvXMbSqWScM67nV33DSR036tW20XjyjjWvMmZ6whVtO+GguApHGE0pd9V83yKPTpkLry
ZmQLTQ4a7YJsLk8drFd7qF9UcH8ecOGTnFxQhPlTkYyvOuYRZ4LwoLQvU3MhhCQw828cK5o3jmYc
QjpLNZSLekQaganbd2PVvTkjXrZSvrp6TzorYodUWQ5phFDCjCAnJtr4xi2Ffw9+panL506TbAm7
8a7fhA0JvQsAPKKuuq+q2bIA6bEbGhVr+7Yzp0Cpj+dOHZBgufIPFsP9bDDiTu4L5HURYau7rMC1
x0wwGGRGge70HzGMJD4ef7XSz1xn5tjhKW8ij3Ibe3fslKehR6wVx2SgE4X51Y6EfzkgP+bcDJS4
ullxh8Uw2szscr8M2WedMxEtZuv/sHcmS25jWbb9lbI3Rxj6xuxVDUCAYO+kO0VvJjB3So6+7/H1
taDIfCkpsiIyB29WZgqFJBflIAjgnnvO3mvf8xRmM2RQka06dfxk6MtQxHpQk/qllnPZJb3yqBW9
vKfZuG3nSCJ9D4ZIO70EA3L/YETkqC6bQhWq9Zi+xzA9iUAIn4nKGnFox41r1d1rUoi7pUubok6K
s/4cqGzGhKrHu4D+pCcAvSNIEuTmfJhUeRfOwB8Vi7SWSMCBqw7qke1K+CAJdbIBt8hggeuPcBoC
RlE7s0lEvT1q3McpMxGcdmCNhxkYUDhmL8Ix4nZgrgbNFwmPA2T/sx1AMlqDCt9Xr55a+H2YV8C8
KOy8ymAX+ALCWAOjyDhCAI/PY90JK6x+gY09Xj7VWYvStUCR3uzyurh0uoRmj8+jGAoG2OUn42r4
IDlQn5kOnU8dFfXmWyNqr0kQfLDuHHwjusCiweozzNcGVRcnc2KpafxSh5WprpNZNVyFPTWBG+VG
EBNsMjVu3Jn+hl00Bpsq/ClahTIjTvL4sBJqilTYjz3g/Y5Yz0oXn3JLx+pDhAqcKvGZxE82psGp
pVRUMmQzENhWUmM0W5Pgut4Sz3oMlwlEaWeHov/YhjyQpfl9iserJHUyezniiLExYWWM0xeAWLgu
Q3RYCXs4nkD+2vR7TweCtfScRTox5brQIEj7JBqCBEuylRkV3YmHMrVeFR3UhMQ7Qaq3PrbTcqoQ
D8/oQgQ8017y3QxN+HNVUmuWqIplg/m0POa7sB6Gk5IZ5k5RKMYz0dxgbkEzahY1rVgEaA0iaBzI
6QMCBuw4VCcOlry9JpEp0ovsgJX4WIvdQHZBtesWuJhchjmMedjNF9+MzpE1xLswLF9FS3+OQybl
Vd4EXhWkW7m0PlkKTsy1KfWLq58hjopIYYRKTmaqpBK4JVvvQd486BFaUwVl2K1I/X0ndGcCrb7O
sXlpE5kQlc6LIjrSUhe/BBU4QDnAjRF18xcD1yJb7+2AiyRdeOmByUpqEC+ilco9alQJCF7uBkKL
513rHmdRz9BhzHukFAjDxwcLuCZ8yMCtm/yzSBFMmmkNjQkfPiqXSPNkw7/HhoAjOekXTdo7yHSY
9KBeNnH4qQXBC5ZwJ+71WyAoCFCUHiADqkCrPRDXTQyehZ6ssJpXy++wsYqk8sX68Jh28uF/a/Z/
qWbXzD+r2Zlavd+Ln+r15QW/1+vGb6pCaW0hkdElsCsKBfPv9TpfES3Rsqi9TTrEsmT9v3pdVX4z
NHbqliFRy5vAV/5Rr/MlWTUUHJ1IRpjXSv/Wpnv59j/W6zJAWA1CG2QX2RJVWf6lXjdCkalIv8yH
5QtlZOB0+wtC2tW8Dlex02+Ok7FApezgCVXbbnBzJ/Miz3hgmj1jf0dYtb8F3Gb4Hzzm5RgS7Oll
rO1dB03NARnyMm20Xe+2uyHYaPqOoQD9vOZ0a1wQuZtsY7jmWsK/VipopUl0vonThiWZmptCaIXK
Izv22uMyreOoptW47mnruXiaAMy/aU63unQcwqVb+a7lpF641d3QwxtiF3skm9ijp0O3h13Z2Tce
pQfxJF/SLWk8OxRxa3lXHnRP9kpHe90LTso/grDhWd3UOwIhPpiCut3mRn7Rk2LDEuc7EO1iPDAk
IZRmrURuRIrKY/8qH2Gn2Rc26q70gABFs2+7y+1m2cf98ptpVR+WXuybuiKF0q7xvhU2eEYIIvYe
Haj9sr5eA/sDN8GhdToXeTZ/mNwqXLvQE8lA2IuLaYjPgt2RxXjyFq45Zwb/tmG/RfaVc2XH29Zp
+bPRMe4I6Gzmr6b9Ub9imX7EYGKTCmUHpwl1SfRFkvNHIo0iL6Zi7UitIe/BVi7VffZg4W/avYou
AxSxspb4JrzugJPoDMXFazZEcT4sNNCI4NcKxEzBO6NWsUPHd5IDiqptTdrGqh2x934J0j3eQXMn
P1W25EWW+6yT3nXphX3j6q/j5noVFqdK47HHWtGd2cVbEMcOPLltuB09dS/L7g0ngPpNeoaPtUl2
5RpU/REYQzvvoMlHuzV4G8HwcCMxr3ducMIhhi8/0Q+yEd7Tp6c3wk+UIs9fUp9G0ZaXtcw5cD9u
1afhS42d7A2tMplU7DjYFQAFqAuoJ5uQrhO+FGJVpQEOgWMcGmK4SDbGjpierAsrt1N65nN5DA/y
UXmqD4PXfdGNs/ABuo4UQRGGIK5CXMz8QtwlJzwpD+x/VrFwHAYXzxJ1GxQ6jZkdLFfypu2ahRS0
IGLbg7HNsXdr4Npd1XKWuYt0VJptR2GCzOUTLTlaIvgmTPHKa/e+rEqH9gECa02O27Qj26YIN+Sb
7sIzJ/bA/A298IV/0vnAM2Wfz4cdx8+Q9onanBuevQEG0/CFUU55xWCIIRRfYPOpv+lHGNWetYXT
wr5bcFFYrQWuKHbijA8IyOPVRAF5DgBLsEJUOevgQlnEhBPLjtDZI3Wqgw41epbORBZrr9jMbP9J
vMdrm2rZ7r1uox4XXDtil5V2540hLVmDm1yfpw0zeMxYmLaXs0ON2TvBSXkg0HWdOMstKypfpmfg
II1oNx8cl78qgZe+aDwokAK9+Jf4HOzHr0g5q2/CRwdeuUCOYUOF5vrQvDx4rgh1mq4ySNbNdMzX
6mqNKxRfvt1uZ+ehXGv7DwiHR+6TaB9/TU5s1SNcCrkj2ck3H8uVS76I+Zp+ZIJdb+TXc3C03hXs
2ChYz/KjQiHDlmnby6/ztKU4uShH+RXbS91CT7CHzr6LW4lwuAcXL49nvpBjdswO2FPs8kM+b5VH
j1SMU/ipnMxzv1Lc6UnZnaptvCnWdDTF4NFItsSuqDe15g0B7mBvssE84cTu+3tId2VlbUX7KdwU
5x2Bxatnt7RD+zQ5rkZaoXtHReUEq+arfOBXtuioL/n7q8KjG1oSboo1DghnWIfvTE9scLA2mQ4u
JdGG+a07HE64PVYnaF63JnTUh3nHW7AjZnDb4sCt6poPxVbkr5S8FvX7SgcJb1v8HYvAMjs9kcTq
cED8eD7AubfTYsNW0FK24MCTo/6abFV/135qms0v089Xw/t+FKcWW8Sq2TOvsYmDwjIJK5fBu90c
YJSsKZSB6lJofsZYb+nB2hIjvNW0ZlrT8T8yWbb88mB5pKUiVCRYcyegC3tAYYkZW/K6ad05vEa3
SZ3S1mDTAT8CKdHEo3oPRPZQ5Hi4wVnzXoWjxHuwUJ7aADFCj6vSMTzJLZx35f0LXond02rzCX+w
c+S9vjfXX06wybQIc7OtvWvkH9WsksZRglCzms4g951uXTn4WL3lP5jvF/Q0whsrKodveJTbwTV/
p5JvLK85cFDmS86ZHA7EjOk2pvHwaFVvE82or+hhDejfFMfqg+9eLGARrFckz0QPfQD0hIVNe005
ZIHtCOYJc00LGNYlasRWXKnFTodi8f+lmPS+Faf37FvzK/9vGRjdi5KYHRLBQQb+bYDkvLfvP/3G
/V7gXbpv9fT4renS9r/+L68MvnHW2/d/9Yv/8e1fKhP1P4X2Hd/T9ttPVeLy93+vEiX1N80gVJUJ
DImZkmoygPm9SuQrtG1UzaIIpD2rmBRwfwP2KfpvVG+KaAH4s0RRWSYqf+vqKtpvpqjLmiVpGuMb
Vfm3urrK0lT+qUqURQscpK4awAM1kaC1n7u64hBkQpDQcAwL9D8VI5Nskf3gkB1cba5OKtKr0bzH
JnquRID8RqrCXVYumkjfpLRcwlAcRtteiR9JAmo8oKGvRABE4i0tkv2MHr6A7qfuRv9LoVJ3QJW5
zGjOzO69HPYQP/Lu3cg+RYix51w4w6m3CPK+BhqsBI0OEEAAAf0icoyDJT7GGRrjB+z1M/CiPl/H
imynrMHZflYYvVKJMM1hwO1LX1D96NaZYexoWCyklBbEIEy9wJ6VBJNI8dQlxSHawscHq8eGOCu4
QyA2odUIEPxT3innEmPwqDds14lHIfZ0QMO0nJ5QGLGwoAYtM3JHFg4yTQrG8ZHAW6CKpSSuNYXw
2AwrC02UjLjNj1UlsuhynnUTcR6bT0FHj54DedM4oklZ+cygZxnmgnEU9djxZYhwNIdNAH70AVbi
8GTSZ17SJ0Z/WEM33yvoJ6EoUocEa6KQwHsFGJbDfVCFi42Ipvg3iSAGiwATHRtajsCgh85TBiy+
YewNRIQv4TxTX62S6N7BDwxNG+xdr9Ex4hkBFI+WLnGXmkFWXYoAGzlNhW1dsTiIgCCamQ40xylo
tzFgnY0uQ/yM86mskPMT94mkiFSf6SZvFutR9EaPqmjejcVxbGL2pV2k4M5Pi1tdjo6M/rTFpSff
0LDbhUQm+n0Jq/ELBSnrbTnKiFSfSWA8EBLLENwFFQwOvTq/GNcVMHmF181p79bh90aKl42xI8dv
XFU1SVjohxycJSuZC5VIq5VgnYFVkp9CTYZAkrcyVvflTyyEmdlI8aODQmsguMr3vmLVDRsIITJC
8Y9slmBA3nJUc0IM542GuF/usmb2SJq1l8NK+VhAXBG9DdhMZ3cRDcAqJHu2BKeK4d4b4BCzjYoi
p67fiubWtHe0JjyTl1BcLgguryFQ0BIS58O3EUUU5bjcc1orOXlxavioN55Q4HjvX0ce5l0srEsI
SbL42jY7iYYvExO8sXD5kZehanX8hqs2ANOAF7NFbxnoNyxeK5ElQOCT6EKOitBDEQJTe6qwJyw5
PYm5teobogfbKGl1cA2k1EFk27sVQRx65fVLEh3TkUVOGpBW0Pa8ScjPE/16ZN5E2OLaxzU4SyAI
KqgyvJmBa2X5fdTyewASHKyOFUkWxUNFDN6Y44TPuZwabjGip8jeoNYcHXW5VowzHrdVR1MznptV
uBMCnLP9MYzvP+z1z79jS/8j77JzEeVt85//x+DR/MdnoyaCMWXqhmBqeXb+MLdWDJPMwTYiTSH9
bNC9zw8W4J2USFP47fR6WVa1W5YRRUspX6AGbVOZW03AZb9VDey287ie+MR7bObD5IHiAc6AHwV1
6noZpJUMCmJcsBrbczp8njmea3FTsmVv6+Xyr1azmNhWzl5nui832Th+vwea4iKKZ38xAagQCIg4
VpnCZOE95QYyxZu6lBAKYRHcqkugaXfzQUekFSYU8a7Gr3Sx+G66viMdC3zPva4uDTsjIb77YCAK
znWEQp+2B1OThyZ8zNpppY3en59d6Z+uPD+cXf3ns9sZE0hzlbM7p1+S8VolBsMFpkbco4Sh2QSR
YST/VNSTEJ8mgaVHhVdeHzQiwf78SFgy//g5k0Khf2/WoJL4pVOS94JgAvPjc6a1CZefdCSudhCq
qrjlxGkWZBxm9PhST8iO/cmpGmjXblDByAHOX7iG7un43kALiXshd2jAy+UlKR7Y69XVvdT2lbAV
In484zxI8Emh9SrFzha6hz9/K7/2fFjNEXkg8zCWd0N76edzqsToS0UTO3BGep/10bUpLR5I/cah
kOrf5/y/11D/5PagifXr3bEISnRDkVVZhSv98/eqJRxTtP5Ra6prNm8Gnf1+3XWeRiPzowl+Lyr/
5++mLP/eD2xhGaEevTGdWknUVU2Sl7v1h7txMFFUyX6IzpTnDaPgreFzW4WJR5ztdiSqoYDDkIx3
WaheBMEhHBVuh+UK420Y6OHQpi2Q19emdIIQio1DYR0J97LUwYWgrsZDCukN1i2ZzkL5EajPYrax
ovBLrMRezk2OLPurRvCJH17riJ2jBSquQZQ7Ai6iYl+OIk3jMwrg40B7Qc3vBhF6Ct4Q7Er+eMFG
MJM5OAdu1d2HEF+duhVZXJcyQsDpbMY4P2GzNXt+sLweJ5HgyunQZ8o2ILpvpCJQpcY2pNip6SjU
HdgG/az0jz7RTo3wmqnQLEJhg0Z6NVX3GKqenMJ+l1dcKdiBRyczzjLDzKgfnGXljTjsZXmQDdYy
On34Zexl5VvebTBcZbCC/k1k4rbYwBO1Xi3rCY+8pWoQeY2w3BwMelMttpcHPbznXfdh0F8iv4t+
vtODS0CKjbScCQyx7iEDSQjjAgOZDl+o8NVL2+emOrczLv1yHUPNyo2ehDiStZaheL6ue27EBhRq
RRsBFY41f1OTs8Bwyl86JC0lTI69Onlb3teyoGTF84wQ20BfTFo92loRa22HC3SUXk10uMsxw3pd
TeRGLgXbAotVHzrU7HpoMLoUbVCHSUABXPCPQZzCo7EyIDMArWSZ7EDyVm2wVaLsWavqjaQMx2LY
xtCEROZaYWOeJlXY6Iyde3qoMHm6Du4b+LqCfWdCIEgEFCWgWDSMlY9gr9ioWFhGYP4N2tNiSL24
6F0lgERl4NYl8jc7zEawDlhWehZNFaG/zkjN1BH49JSqO5bLSD9+X5fxCcEkSt4bHFBgQpFc3lAY
uGXxreNd+FSb+nhgTrlZlmsFsdBSHpUkiwt5jXeffhErkpbdSbEX5/Q2x+lKiltvyhZPy6EoLxXa
+Y5CSNa4FuPgijyUUnHfm7ETB8G2LYMr2VIr3NlYbW4TQsGcRGhpPJQJZDIsJm1AbZDDMWrug/kh
U11LAq0J7WCYh4k2GpE5/LlCzySHsYKYcfkOJjU1F37BwY09udjQVtBeG+d6oJoVWbFQB0zYFQaD
F5M+wXOgH8AahSTHAhbq4najV2SGEHdCKUJ1YwVIN7grI9ppMxC9kiVPqZ64AhBRbJDX08hQYHYE
LIelTK0Rom+FpBBaZ1Q4q+V5YdAfpSwq4E0sq1UH7goBsoHKoh6qTYZtVmmD7/VtzeUyLVX1eM3a
j2UTYVSAPdhj1NXgGvI9gfi1HAVRPmAl7ksIfQI4V8kuXYNLj/tS3eYk7fJtVKrwEHpCgQchhJUS
Cr3bzG/JQqoTuIQJh0e070LJVTvEDQtxk4ZFeWfmXiblRh5IiKeDhccgJkMewf9WL6NzE1MN8H56
YRl/243l9hIT+5aeOw7vhqFbjRS50p5MksCj7pZVJ5B2DH756rKzaBBTCLixAF4qfe+kpCAuDypE
Kb9vLLgalq2DxSpqcaGpOgWsSTHXgF6WLxooRgOaZRF9FUCBSy8WjOm2vRCtyyyVzvjHcs6VsmKT
da9znvvUmeRwuIs1KE3qzbKjYq72YJDYolcTi9FMAxizs+WUaeJ1I34+Zo55x46F6BcRsTQ5aR5K
QS6CN797w1hIlc7Z466v3wiExWFI0z3MNnys9jjcOhg/+WeUL1xerP466A3EPyXHIPbgu2FIZdj6
uHxD2FJtDlYYKzv+Voyxhr38BxfCRQ6IDuEIMjUlpCadu5UyEkJT5meM/qh8fNcnaUPE5SbDCJTa
2bHG0A3ETSNdqoQ8lU2ZXq0OPDupoq6heL5PBjykNvgY15aKePmshzzy9KeUGLhO/fz7wRYJrfv2
URLOCcPkCsxnZAhrsyC+k+0kBOoKO/kwaBR5k6dWKZ8i8nqcxfDr/TxeVZpAPgqLrugV0icZMYEE
R0ivka0ce9xzVBlyjapJY3r8jBG+Bg2ktvS8G52m6gd4Lj36YnZXnqwBdJpOTtY0Pjydh/C3kBEE
DHwxuA5Er2XNXuC56ZeZ47dfCuU6xu8Cj2dWAJ/bh83qovXJba0osAaSvWgc8vSKQjRoGc6ABNr4
IS6SnTWfiM+ZeAI22NHJEuMjmzu6iG1Bf9ZIHVVeHCMV84uD5RO0y6kAfzS8W1pKOGS3SmRAKmTk
qD1Rg7AcO5AugrTLaQPih5EUgMOJ9UUIqod5xC43yw6tncVr4Flit25xyKHMcSzAEHUXuku/o6L7
mGi8gypYh4p1TQJgUVbvTtxTGn12NedG4vEnpWj5ATBK6VtJ4Y8rXmjC3UBzt4K7IESrzjzULAgG
mnep1lcqnwihv9IzuneBpnRSLxeQ4JIljOC/44mKNznbY/biAQPKHSV7MGP5kzb+/KzJV5wo9vL+
uQ/U/tWQvxASYqdQooJVT0BOGAHmV5Gr4XlIoKNNOXRRv0OHh0u7G9wuJuzObyE4koI3yZQHsD0S
Etst9aLgupBH+jI8JLP40GbPNWPw0bSgEAUINlgdOq6ulNuq6NcGJKqQulFlvk/qE1UDf0ZPXkqf
lm9csxWtQhIxs2abyamrAIkRhms3fnb0QMT0pVGybUjxAiokAqo2NcmnNL9kxUZRrsQB2R0wRFW4
DuDVZPlTkXso0AGYLoGYJxBziJEb7XO5UGSeTZL/OQ7XASd3ljHlU7uV0XhiBYVE/5zRAS2npOQ5
V48aIcQc7BS6G/L2bL6ui1hWSZvsorec+SrqTaSIAzGkCICktxwHlY+xYK5Tgt4HOtq+G9NqUCX+
mrIczEzuMjnfzOHiDKcmNjalA9cFzCfHUjzAPK1JY5JldChh+P3vw3dhBxyvYljWqFd0mEYm2H60
Lk6LKicpuewQZk1wsltuQHwxqxSI+wBab0oQIMS0j3naCTwdwgG7AL3ljskd1ePykBAMjQM/VDr3
3aja9fJ4tzpmc6M3GuMlY+++/DULgU1kQs9pVVvM+3WRCy70Hna/FGEqWPo6eFSbFCpa/jbNPOgB
2dbtWqs+JxTVDV2piOZBnE1riBw8AlgsJvlg1aAZELOx21fMcU2NMvq4B5vETemrzcjicpBnw0zp
q4X7LFFWXVa7Uk/acXzrg2kdxes5mfZdHWznSHyLBp+n+uDGE4JN+h2t1h1z6rFmfgS3bZssZ8Ad
Vj79vUglho7sWorepW3YKK2Nm99pi0uAeclXgcWV/kYxwvVSeCYNSzFwp6XtkydEzbOa4/XC7sMQ
hcCQGeXSIL3XGrc8w4tYJE2TopIl2x4Iv+NS1uc9l4NobDS0P997kMRoJYR2NaiIKqq0SJFIl3ZS
PwQWye0Y+wwynKHaK1zT03CPl/V026d8BuHXhtwwY0GTMIpM6Ps0unjQ+9sM+N0i6W2p2UMkOV9n
494ETIXoEi5FVir4pIcnntWg6xnq08BMcm4rLwzim4K4sQvRvuTR4/d96/96P/5KM26wy/2fNePn
d4IU7ffmp9nC8pK/K1Bk2bAUzBOaIckmm+O/zxaU3xRmBJq49AIkFOAazZe/zRY05Tdt+QovVLVF
ZfIP2wdickMjB8hiGMFoQrPUf0eB8gfBuMjMQzcNC9OHyD8nLg2EHzbsEtCCcUpqNA3s2BHX0v2S
UvFR6MBOVRZINamzNvkE8QHCem7rmDtd8n0wdYqxxp76W591BeHXjXkgq4Ekz4i6WRd7D9WX5ZE5
R4ZGUPoIKnFaVfU65hZ8SAGmYjmvt0NdMTxTW42aLj1LlbyVJP+Y9F2xz8ORHaUGs5s8oqXzKXhC
LHzThSY6I/QZj0FaABBlD5f4BMLHo9keagzEtl6L+znFjWgEbCTmVq6vOn15QcdeEWupsRtjHpBD
pLFa098jKqQnnsWiw8Xz7ocL4Z90X/4QtcTZJchLY2Jj6oryB3mPqKKqU8zaZCRZntNMEty8oLwY
i0p6hGE2kuRqRxX+OxNhpNrGL7KGZmBqoECKaVFvmlh5t6T0KBfDbTTy8S+OT+cK+7FdI34/PjIB
dOZUZBmLv7RrJqymWQ3nxR6sZacMrI2oegJh1H2HLbUNcA0QNoNEMWa9aClKbdBnqjfrwVNnlgeL
jpxDsoq/Y3tV7LUXIaovpRrIsBlJZww68ZBY1csETsdpjeXzjjrwYmXyppc8if1Ef/h+BWT9fJhB
yhBtOeLPlBEbhuIWGFEH7qjKdnN3DoJoHZTpvBkHYLeCQap1T0o1MczMTzK5P8mxwsKOiToA8vWk
6SGZgMiWSm1qL7M6Q2coo0+1b4VToREwT1LF0TcM+SEbGCMzkNACmO4SgYJOOBt8YEaCMHegofj9
AskzjEp/fnEY3MO/nnyduSJ9QE1FA6YuH84Pt14eGGJvJIiml+1mqflPZWKmwIykc4Gxe99LKI2U
Rrc2kkjZ64fCOqimaxYbN0WjdWiV7FeaOEOoqWMk0lR8FlI2Glslzp8tY9bpjkTSepq3YTGPp8G0
Yp3lmUwO2hqKqzSDndRCDRMS9ggRiuS9z+3XwJBmr+hmCa/oQPcoigw6kyRnsEqFYpifRc3c6rSe
tyQCF6dWtaat7zOFmDoWKrhejUdUDFv9AbJvU1fFsYaZ4yF9/kaSXXwsMHcdkzl4VbtKZzDS3slO
arzSn4Njvvyk4zdgZ0imOUSygVdLWNLmYGt1srypGylYN1kmubjavwCutxgfjrLna0v5IQUABKGh
/MUHxQfyh09KN3VLwh2AXM+QtKXr+cMnNShqj6A1J4KiAKUZhNiMG/K4tDY+d+zV7dpSziqqJCtA
DDsh2VIGZnJGbB4ZToDsykJScZsavu8wTey6PmSr8kpoZSd/HMlkkfvaLWb2CUJcspsUlHbPx7w0
1QCDzVjQtyVPJ1L+oDH2ClnuiQS1qLFE4SUVq/0Qj8regvpvG3hetmYUA+dP2IX6CYm68P74RbPT
B6Ksqgq9i2ClbMiB4MbdPK6UGRfvKA6ymyTjwvwDfSRviJVTtiFirSV2BDedSx+OpsTEk3lJeJQs
KKdFciqM5CWxxs4BN1BvZq3dtKr5KZRsoMtAgjsUMbbzMz2i0pTukwjVTDVA72oMDmofkYRoLgEi
/gnsB12uUr0rWoc8sB56UiYa2jdTcPEL2TzE4rTPmLEOKVOqzjIbCiaNDW2BONfqOzKstAUoMUyW
G6EGxjuYjpumaU2nFBph1chLx6Rjz0ZM0niekyMXOXABUihNoVcf51Z5LArlIwiFaxLylUAXng1V
N9Z8h5D5FszkpEGcjVWzcq04R0okVkh4xuQ1apRwr5X62mrUBKgHkq2aADN2OHzPXEYaD0LoNZF9
n1HP+K2qSdU2hJQb13d1LaaIXw7TqgTzkGSvs+wP3tSa38Qy6UEMG15X+nSJK6KEjJ4ubS+9SAv9
q5YZ3wI7GxQNc7E2iMcprI0deL/VLHRuOg5PeiM8hEq06Xozfwr0YJ16FrDJ1zqKSlK6l/kniDsl
S/dD2QU8MKzSy2KdzDfkW63VWqtQbYM9CavXotUUrxj0dJ32ugLntxdPE8+vVQAseTCkXSVpk6sC
ZsK4ESKOBOFKu8jHdJQe+jYUPbMqNkmrHPS2JVI0TF4sEaojhB8y0diAFEjY+i1Fj/zUaciDGgsh
m2bm7/GkQIZjXtPIoBYnoV6Futztc38jq43xUPZXqQtbGlz+y6z3d9WXsSsszM5ex2sNVa/stynJ
QLjcyegwcrtUTIR4A4kw5pzsfQuN3uS3585CtxOoktsJEyrMssr30SfEi3LbWxbzOhz3KXFUY57e
O9V6TiamSxb6RE3Z5dN7HBnFyrfMK+iYU6pM4V/MVr4vBz+MVkRpmRjpCuIUdfEK678MwEo9AAqm
wZUMwYLsNTi6kBTmXYnZdkVOOxCQ1rp2cwUKD5MJZKiBW8SwjkKOMq0rddbVKjhWfiTtVFW8pDmk
mhB+rxX2h4nmFk9fj/qo3yddB3vaL+X12CfmHsrlG1lqI0ErUPWpIZFAxpmxsH4AIQWqtvuOLi0r
EBF1Jj8amWu1RrouVHFwyZxaRMlUedBFN5hSDDs0yX9paXYP3frPV9RFsv3Tisop0pHJaJKuG7oq
fn+O//CczrEsGUZBI98PeeJafN4ImRFoSjzrwhZRLGbl3uliGU8KmolQ7VE8F8w1uJ3p6xzisfto
Ze0dLNdJFuhdRKomOEYmH//iQP9gtuZAsWkuSa/W4rv+pe4aFaGgyoAeJ1782gAERJjQFVGwQtsR
aWtHE+igWiEY3bxxyJMHBtf/xfW07C5+OVlUpcAFKJZ5mDO5+3lREyU9kIWO9mxYV1sAIYQh+6pX
kLy1zyQtPBkF+SQJ+TV17u1/rx4qHjCOhtzmAWjpxN1NKILuk0suyKput3EOZL9WGTYuHzjQWQA4
CkwpH/FKkA0+6TaF5RU5psAyDIVdvvz0/Vdc8Y2nkVYnLiGg0/ITMylxV44zW4oedqMIHAhAx/gA
aFPYySEtKdVoHhQqSls2q9YlkzdRGcjppUGYSR7vtCZyBTJa2TVHQECD/kFnZKVBT3qaWwKGJ8H8
q2k5kKBfT6pEtU+5r2vfp7zLNvDHSqEeDDNHS8TJmPWPrIUVOteE/gwj7JYif1RyOE89u5GWXO62
6+kT6LjtKyl5hk5MvkhoiCTYH41hN5MwZlfZApHCWiYlpYn0ILyMkErGuL8tIAEAX+F7NdJ+m80r
OixDQuMKNgpgBxxJe0yhNrfG4wzacpVMA6rMgQhBzQlTJI6mUBpbXI4P2KvQbXTa+wKi9NKeTmob
kehkSN2qMtgYFX28mwZSzhSSENcszczEaLm3urUriPhzdS8eewVfPei8Bm6zNejCiqnNhrbWkhHN
utIh7oZEDM5cfxgRfzMufVFK6L/0CGWhWFdq/F4mubrHjot1KmIWq4+GHQj1PezJG1MTItGFGs8d
uylbl3E4xBYtXWwarm6wfBQWz22lkZ9UWfGmQNsF+DeBzrFMmqrIOS+VfpcJXm2Iwt4kyrrRadfF
Hf0evWkOmYUyutFCi1gf+vp+SsJtqxEWCC93Qh/Th14nhi/jYLGFyO28HDVbMzsRGQ+TPSSCqaMn
7O2YSDSy0tNYJXQAzFxHSCJsYdo4WVZmpwJ+dqiDOUq0uXa75AWT19dUau6qplWrEejOrmgHUsJu
eiyMdqkSHhH4Z1mFVC1PhJqmFjJtabazonjlII2Vxqjxwbo3GoyvXBPPBuUWSBSNI+Dj8wlwZdrC
+m8YyQ4JeRMRW9EQN8G0hvGecRF0eulhpFxSq4OXkhLfoYTCVk4a/RzdhEl564IFq6eOx1AZ3waN
2Iq0bU+sIo98DB+sSukKU7yLVTw+G/U8ga/NMzzS5O8Fy9C0rwiV9FUZICazSdVMPwqReIJy5DwC
rB3o4lrvvpFDPNa8QCcStLGabT7zgRRqVh6tqT2mAnwEmeBRVjVxH2XSTG5s8DB32tZooO+3ZpES
nKg/iWZ5LfBAPnf1/Aw0AuA/AhlzMoMrHtItrL2OHA4UaiIcNjuRZxhBGcEInUV0bN1oLkWZac0F
ALLHLE71dYKkdWWN0BAxp4ajf8zSEyklg6V9Ay/JiNnEU6HiaGzpP9hzyYA9hsgCmmWbjkisJ3zG
TlCSFSBzW6Xxc9uOigvWIySdRFRXcy0YDhcvWgLcotrUHANCLFjhEex1OJfh1sDHHghWkPVzOYvm
o+rr8MAM2R1yAWiFKZ9mtnIgj74qlZ/u8wacTyAzhKZArBG9yRN733ACBJAHqacEJqD5vhrXYvTf
7J1ZctxIm2U3VCjD7I5XxjwyOIrSC0yiJMyAwzFjRbWP3lgfhP7u+jPNutP6vV/CSGaSIiMQjm+4
99zhDM187VvGANzVutmpr0FRZEusAqyfbTfAcFIJwMJhMXK46WupnAFmEqI+k+FJxrtw5eNtelAE
iaSE42Qp+zFieDdDQSCZwbQgYOnCpdiqJ2AbmzzzAIs3dbwN7P5VUSLlhfiAkP06VmZwaoA/cp3T
l9b2ca4N8pQM9i+uTI7z0LzEKZVwrk7GAGnZCYgcVKQVdi7HpJ5/9LME10P9SpRH/rSkN0zjrlsc
7npGSppGAsNk7uO6djH5geZMo+Y7AfLRTtFrF9HwYZFeeJZaZce4q9ZjbT2YmcM6aKDBc7kFYThp
640e2BZkDeTvrgI9WtRqPNkFMEDofuCMBI4HIyOzJsIXOdmEtuWj4a8GGsQYiZdj2huIJNt5ysNL
13qXcIpaam9mx0z6olVWZDFHX4JW3nXEgxCMJnRa7t3ruOXGVa8AdWU2HF8D9DIQf6Jc/Y63fNNv
s6IJ2CsZCdWXfMSCz9yZhn0byInFbx8hr+W6Z075xJHEwnicv7uBd+JGwbdVMW2EBmHJaw7X1spC
FAY62ZgRyuA8mo99QEJfQltVGkGzNiuiEgxN5+BDO8ua4CRNdfGCjojBgb+2CV6IAC+WeON3a1pC
+SJ9fqUrm67cqUQTP/bcg1hN2d4mqRCLJmP0NMNUZLlJQyO8aB+MxsWfkfdntnn2mApFPH8bq9KM
NVI8ML00jmPjvZLJ+BnlSAOkNzlbHRlE4+FcSBdcpQSii8N2yaRCeFAoMz7Cd/3tD2ImXBp1DpnA
xW44ogSKnqXlTnsHuvBDx0KHltpG1dHrh6It8CE0ZE2xbz7Ivtg5bXeKGvODmz2qQELmDGt8sWr/
pbcswVpI0T8Z0c7z2JQ0CA02ocTV7sQtXbx6yezepW/gvpr6UbEHw/FuokMJFfW59cWbQxZ7aFZs
3X9vewxSICAY/IBHxwmEoJSh19WMsk2YGsXWpkFMBuagaGfY1bUsQBxlfhqlHWyLzn+1HJOZmC3l
1ei2Tkj2aZV73Zr8goklNMvCOam/WgWHbzDYICSCt2HjozsoOA8PcTydEZOKhwr4KiJXcBiDxlFE
ymCKYUykgkCeJe/QnQUZEflRxMajb4jmqOq5Ofbal8gRGozFYjotyAVfGOqJiOafFiJbtB7hIR77
cSFOAKeOp03XxDMcePWtQFu28p3mNhh5uuuk/VUzSomynOAHd8JSyHwui8AIxPOC5CfZpkc1tG8r
pCHosT6Cz7GXvzgAOjin0y8hf9uzTRh9wKC3DZBSSRDAM5mPBBmWjLXm4GSHxafIuQnnyXaE7L4e
pkHvxl5reKOFtWq1/yPskQJwAeBr9yXC99kpsfVUSwecfS+S7rMnceAiFzXyrG+BTzKNWZfcxosS
hSKNr6BkQOK8Yzjwqwp7c2P4LQu9uO3XgUcOTJpEXASTu+HEPQUFaZPKksOxD/FLEef7GFfeSSxk
O8olmmzLeJJ6OtcjIG0DZRi92EyqTfqOunTscudiArpbOXpJbQLViNTMIkMHJKe/wPfi8Yy8aqvL
tt07sJtyrPQuTwv6daK/oAhMCcCGKmEqzwFNxOsqBgWyrQRU2JIpuml56ly42CC9BhR3Lx3F0NQc
3oymJBxzmlD291P4IIiRRHO2dGOHmeJ82/lMWyWjg1VsjxerKS4pQ4Cn2Km/dEYaPJYNtoPmNs/F
D5TWe3tuGpB1BjtKqzgxc7x1DkS/MVVQB9ojecqA+vycxLDafI+nLZVpEKG+bmrEWwOAwaYg7znG
//tQej4IKI2EPWK3IEVLwZrPPlGR07oqcovJXPTuMB5agHczyrkK31Kqj66z41wHHS3mL3NlPCh/
tnmjycdaxPTYFcK9YiSzNp6Zc+USyp8zn7qad47FIq4CCb1KdXSLh0Ed+8TfpzmRXXZN9pEhg3dP
x3tYEeGZ4yY7jXXDu5LPTCEJgzZijKhjTn01Vv2pccdkXRrKXm3NUEu0kqQ6++yqI28cnrmV/LB8
Fr0V4AqKfJXsSU6dGOHpb+Mg0lPV9TN5Js10JMk9o3hX57SBXpcYEX7cApVyTeIAbhfrNXAaY8+S
dmYMvM7MKECYlkZMooR7ScaNEsLYSS/4iAGWX0g+HL0iQGCXb1tj/Nbbcf/qR9FTNj5FwnmxGuPA
wCnZpoZEElU33s0V2dah3Mg6D3+gUYw7u5Wsp133q59NEMYBJiQJKAjLcl/J7vhpEjvC4Zd/dwgh
2EfLSoVRSJJyS6nInAJVNj6j8E62xIh5T+UUEBlMRTYMBEKxbKCxGWsw057XHoYN32C/WDReScxs
ZCyvtZKkCLIjOQQZ8fMxIqW+xKlLUkbNxdenJIK1qI3soXmsRqac3Ed/uelVS8O/RCB2qe3G5lKw
ygaq/8UM8LslpnxS0FRvUsDZtnN1vP8K3uS9t2XsHyCrbdnJSGLnN641xI9ZySUzOgksj8kFbskc
HB6/CxThPeowQ5KDfBrIjhwt67cRVG9B6QE8LB1qgDbFIZw1gJFRXfwoBCnxWVPohyR0fQCq2GMs
3Vy4L0eb1HPQAbaj/wgbCAhKsmx2mmdXQfMohxB+bl/s7Xju939+YDDD+hgb0bESYkZQCvBCXR3s
GbPpkw9CYlc79VMrbX2ofP0K0A0nRFSLU1RybhJ0Yezue4Opu6g8z68psqEmjvtDlE9woHLDOUxp
9YV4bgK9ze4zMePvXv6rbqZvZdh0+yDI9pkOo2NYBua5RY8SRtzbJyt6bLjQzpOZ+ej+pIm0yvBP
94fMhtw2mYQ7TKwRL15rvOXKF+t40SHFE4GtCxa4oLsGRGoSzyjL6RrnyyiyYZY6jiCRPfRTz8CR
v4RTUZ6skd0mf7axy43ph1cN5bHxUutmxrA7J4HFV9U0ioFPHESLEKoNQ0JMS1dfO7N3d0OMP6JM
OWsEpdaOeSXbMcfM9k2O5tId2wNlXP1qo+GnFH90A1ruhUlk6dJ5GxXwEAMphIvrZJPEtG6WUVin
uKK6jFAsQbhRX23/uczi1wwS6aZMuElpj3k/NiWvCzbOMDHrnY1mx0n525ync4umet3Z7fg4CCpQ
tNeNzV2+QRRszMlA/m51bjO/e9VRv579JjkZtepODTOrqNLJ2kriZB+mrj7pyJ8enBaAQBkZ2a5G
4fxehXSfs1ON5DGiRs2SprvauX4PnCG/5U3dvI/zfu6d4svyR8DFHm89OCwiwsXr3M/JYVLjc73s
B3JPIa3xiCoehUfOD5TEs47bc90zPEnpc9B1obkq0rjbNBGHFtytX6bzPsQCFS24LgwJDEWDzX3G
DhWN9UA1oCHxLbUeYj6d22I9zu2VYJoKf1XMGL9F+O0YgL3nCfLPnHcNYMKZLgk3iehngUsm3KvM
HRgueIp5sdgIqeQ66Xxz09hrPXTPvM8QVVcxTDTY1AEJsjT/Q2ldGiaC6ww4FZCdi0Yvc6xmLhhl
+iDiB9RrfUmo3VklLsdqQNSyasvxdWriX9o3g7ObN4LIcMkbyMmyB1UGUAlRUgsPo1TpQg8PpEfq
MRVKCyXsAmrJ5I4oEbyJurvE4JwueYc2qWtbqsSBoEiXDJU0zFnOMTWdWux7juvmjyGHF8OqkOwk
xz0WJAo89G6PAK4itRKvX+z0WImSa5TOvwfyT1Z+28k10qffsR37RDzYVysnDtaKQovQ2LZbeSXk
flP347ovXHUenAHt2kTUbqKcN6dtz8604G5nfn6VB+YHlGXOK6uj/0qq50BgjxeOzRjNBnJmxGLv
ukm4U7qIXqaUwy8nisN03el7W1r0gBFXtW8WVydmFpS1cfnOELpbh6n80KyqYN/X3QHPBB7oFLZA
7bp6b87pVoFB+pKTR48gHt6NgX9wX6JSvQHqokUiK3qIqulbo+Qlyabx1enpRbzO3dR1Ksm7tptz
g/KLW9HR1bbxatbELyH5/WpOrrNJdHYkWwTQtDLpvKPhCc3EOxssDIk8vRzm4oeRDAQYVckuVMz1
CkHxoXSb7IK+/RpF4bBSDu9wZRb8FFFzLwyGZttzyCNiq9hlT+WbcNP2YJr8EyJiG2faRFOyjzqH
VV+dZvNN4dWOvAGTQGV9KSLzOeMPCGLLYSgYdVgZxSFJKwOWVRAAv88JNbfILa5KdShGjRqhIAoh
Y3Oo2T8kTMZINmOrzv1YB+OuHGNyVuP6aLbd8X7FtwGJKbE/EfVkk4xAG/TFDcv+nNVL/CbJXA+t
IYsHS7Bh1WSnbDU84CKZOth5mKtkP3hkiguiNHtCftCDbAcTXn1bKWIBq7q/tnn9ONRyONVu/Smt
hybOgoM9cxc0hdYLID7YjFDrwRfY2MNnfq1x3qLA8PGZCMLu+Tt8szQP89Gc9XPj8zlHW38jUetH
N5H9olh6DjEgEH7CObaIawcmzPCzHkDJY28rWVTRMc5mKM/xgDfABF7VOebD2FWfvaCL6sokPkEX
GrIBZ8Ayt5GpRzK0gfZ+ptL3LHPFSUNyetc+2dXA8T3xtBleKXnLtLhjWJ/5/cy+PJBnmWcZiTJR
d41a9ND3deMIg53yyN4x/apOzliBkyjxw4ag4ks7Z9+jGrV3G6ayjKgXFPXyjIXDyXaQE4Q92ddh
KMl8qni1pRHtLQZFDB6xm07+77KK3YNXWoQV2LEmsoxXR5UfqjOtxyaIn/rKjbeT3xyMSs+HCLoy
1gpmJfWIX67wLoaFa9YiDYhJXMitHUEH4mozW1XI/OBxYBJlEYlGvsabslx9Mzn3vqMfWxHVIN3f
SjtxcE2EV3/iHdRWzaZk6HQa9o6F8BgAFI7GZX86DN+ArVYnbZTXpCj1dnZ8At5EcIscXEijw8I1
8QLi/rKFYY3M8VxEF+7I9LezzZKjtKGUmPMlnceePXne7826d6HEozbR7hNgrjPbfr2XTpegXkey
7slp3rkmS8uOyQfZbanJL5A488r0K4tAJIwls8ZC0NtJepRdcmkHjA8idn4yYhCHsG2Pk6YPnhOi
DrLcJ1aam0TpMlxwjAuDJ+KVKg90eWx8q5ed9uiW70kcAoSp0ROrMcy2ncq9dZsRQDs3cPyrZSfa
msGxG3TA5YXClZQKTAHF9LMDiZ4XiNAz157XNPBY3UIOjzCHMDao4NNtO8JY1aWVCl95b3y28DH9
oX2bqsh/9s3wDYlSfQ1S0yDOGiz1lOKoVRrhjE3qfUyTtZrylKGLl5ZPLUF3uL5R62gOXCP0t308
2mhR4rcmQc3c9Egjusn6cLN5F8iaEN7MkSeFHww3BSk0yd6PCBerGMVsvPGr00zVpeffaXAcdRkh
yZUpb4WixhoGLAnehErUIafkcn+ITLNYM1uE3NinXDipf0Ih8NGwiLtAXfOBioTZowWJbKttdEPD
FH5YQ9ZhA5fYfVPvc2Z88VANxHN1NkUEK7uHCTHCPjAM2JD9ktwwjhQz0qbJtL+53XCcuma+GLHz
koS+vZ8SzmHSMxsx7Mol4XrlOaCUodxj/uM3HgiaIhywRHpjVzgkRnHhDvmScU5wzXTyYA3OdPXM
+rvbpBNSeUsyq7BORTgO4NeICzdpRz1ltw/tFJM234tx57X2VUQ+/wJxfas8btNNOZvYXhsFIFXP
H2FmP+lQXFRZ6JPZ+u1NhPqXq5v4qzYRWDiODvYogz69yJkWL9IP26wOKXqJTTy3wTVDJpE7gER0
/TUz8nd6UokhHj11J1aBRdq5ksEpyXwy6wcAiaOPUKROg2Y7EP+0ZtLdfDgOZ7vrGF8Kb36dUD0T
pjhOZwt8467kX0NFZ72+DCpS63BsDo6OkFGPmDjLeSmISSPRTE8BFdJPdvm+qHq50j3G6zH8Heq0
eJvt+WdeJfBiLcYUUrJjjeQWLip4SEIerKznugRXgYQGtSZwlyHuj2VZ98e+m0Ze0wAuTfATpDVC
DyqhdavG9BK5ttoPVk16aUuF6PpcO97wBRcZQeHueMjBP8IcLCD7GeHLhBTx4lgM1atRey+uZ4Bz
QZW4rmuOq8x/ISLuo40cbGTkED0kPO/rE09ZuaYf6bbAD0D4H7IpzvYy4x6oYSdoxxyPY9y86RLe
YFzJGcTCi/apF3ypu109qeg0EKfOCcd7zWZpu6zLNnUCkgEUbX2rWznRa45fOs9+zPvpPWrGjSUp
feP2vbOTazt7jAfFuBFD9pwkBnFPZEWuZsZxDxIEJZhuQgUmMoC+l4pSoba4j/gDskySaBSTrHU/
BMBcEpIa3TFgDJ+V39rEYsvW0LS5DuMYMYIhlvUng7+VVXqPoaKaIcxmCr0fJRfHavllUoo7+Jbc
fR2iCSi+oCMFL6BOX3Tr46giLmrE5yA7Z7zUXfmlyMXjOLtArFpvxB0WYK3qSHy2QTAukaBvk5vo
F9vprh2aQzJ4Mqe5dFWnVgQPawSixKaERkbmGacj0iqEU2lX/87rPt8W8WhsddgdujE+08ORf6Lb
Jb0T0/wQZUeMQZ+qGLhyWgaMTRxd+4RxT2xaNx0136qBQaHyT2YmvreJ91HGh3rI5C4eUV60dT9d
QFZeM92xuLDFfGimz8hn25AW1Zvb01DVZf8UYM8H9t9fy5btEDXHNikdZESkb854CVp7aU/6d81z
0nmUfMRwQQMVL4UOP/zGlvxaAXv1Ifk02uhFMBxCvy7LbQuXF6bArTJdlrOdA5mnwmyXMzYaG8yG
nsl9mQlyvG3IDVxT90ogupyLVVgK4uTVSkvnZtTcC6gmcbkzOm9mqeBZVHLFjpYahKZ3spnE8AfC
mAQTIF9hItSLE6aKTjGqt//gg2qgi8HYQQYgIsGb28SA8HxWmBWqfm+E5eTug+baFMmled5JZ0Dr
NN3KcjzGUUxuw5HodCPC5UhLPffTdxsDDgE+724er5Xs8LrYB3P+7cbNLjPSV2fOXusIitR/mC4T
0hr6PPRjwSKPmbFS/kvgVMchT19TFoV27l27kASLuzLk/2vs/1Fjj+by/6yxv1a6/x//Ff36q8ae
b/mjsXes/zR96fgyYMPiOpaPnuYPv8cF1wiUHaGzY6OiNxch/b809sIC7RNYoHWARyCnQkj/v/g9
nvhPoJGLOEb8iwD5/6KxF39V+/iLGkQg3xKgKBjxIxD8qygk80bVVoORbjOwvv2DyDPzMR2LRc7i
m9umj6rjfz9ApwaBEn5X1hCevd4Vr1YT7jRv8XQNqVZ8uKxTH6wOw7so20mBGnlDftEfTZJWTgM4
TIZYEkhe6lt7ww4WoyPTLVAE6b4U7JN8NU3XJXWRalOHJz8O0ONa454F6tVrVPOkhkk/1QTyGaVp
HezYZdyu7FGsw4JBJ5NjcbCVXMVGtnfNqHpEPzwA3IWqMhDA/ongHoH26McnM+ns4+KgWj5JOwli
N4HVPRYa8X4WnE3HaJ6HUDF2C1nNCmbUvCfFue1BCD9UbOS2pklPi3jp057Gcjs1HBbaDkFVO02R
Xf/tkrr9kdL9O0rEkn/V+S4vFPR+aZm+YLrOBGhRbP+bfkw6fVuUE/CP0RVMa9Koq7ex+clOrdoF
NYsZq/OfgpxuXjPae6LAtbfCGoHhyeV5m5R0KU5gOCuH+ZelgSeizhkvsm4oTZaRj5nQbnRJglNL
otT78+/UxpAwcya10fXg+QWU4ZcqDZ682EbhtDxM0wqGDJJMFtxXs7Gni2oNvIHw/2g2TDoc6CuM
O5vWNc/Azs3z6CK+v3+kwmbfCBHw0GJZIqt7ixh9XCstoQYwk2XsBwdg64aYGpHj6mtpf5dTyIRl
YBY+iaZ/zbo5OtHcjSxBAwjH+MfXjuGISyJacakoLU8kB5DX9ey0BTa+yEDLVTL4vvEOhLW5gNSD
pa+tR90+j4LX0sxHdLzjwgzxwSxthkRW+7vk24a6lkXZ5T677Wb8+9JVXys/G28qJKuLBGKbrcgc
NY+w5TR38VVmNOMZPbTcCRN1Cdx+AE0dafFM4AAOtcsTfn8yEq+4WGnytdCdeAoNrvgkc79Qs+x8
lt6X1tqiY0FAWDOTrwi5DIfG2I3loqYaBkQ/qrF+OenA5el/JSHdv8ih4BqhkVsNnY+WW6eZ3jme
EuGp1cmygBovWvblccKz9UfRjq36MGJ8zCddX1T4W8Z9zcjfNvd3AZuQ8Z3kpL7GU4MyPp+tPfbr
aRWVzhnfnnk22ABtZkpkbk8sYOmO5Boj4/I3Lg/3/2d0tHUeAISD5ZLLTh3c7VGxlgaIifLMI6AO
nWqVq5cpK8ubFWDWBRlv44qH7BOl4lp6DWYOzEArv0woLg71frg/B7MXJFujr0Dwly3EjbFY6XQg
KtRmOzLVRCfVI5q3YFRfGVWMa2Rjy6tfGZtRLaR0Ss4Nq8ddlCbV2bPoga25QcU3rf/h/Xwnqfy3
ZBa5volq3zQ9Xyx3AOI3/vp+Fh1U7JCXcV0E/Td/zrWzJrMJHI+D/eTx/h4eEck8zow2BQNaBBdR
sQWP35xjdgKH0Z8fzWUE70+4RmVddyer9+0/n85sfDYA+Yvj/cBsMP9tmQbiYXa9m1O7JL74Jan1
M389aCnadp+Wo6o+7Kxxj4so5f5qwdEHhUoK6002MJJI4+oO9++WZhKw08ix9AHJ790Sj2jIOeKy
FyPm0UwRI+DFSQr8TdIMmHs05v7P0VkQ/rsxrbR5kqF15GmeOLaxdyWuGb+Y9GV2ANq2q534JZEF
3KAsC9cWKe+Ems/Fpza6HamD3Zfc+a7QL14kqrhzZfKG9dMfyRRXVzAIuKsXVoeHgvbaBfPzqCPA
V4V7HpRnviwzLWmxQV48HfcHo4uOf946WCBKv3sbArlpMaBhzi+rduu7lbgwshYXRFvuCfnItFxC
VGcrrpjyqqOYVIlYIcBOIeAtr4MrsLtIC2Q7Hcwj03NskyG+B7Oaf5cEdOAir4jOXs7qtANP0GuE
E0rHL1FdXmSOtUX1XYnHrZp3efdsUxLsZ5UOG90Q/96mASMD2zZudRWb23So7XM3CvvQRQswj6r5
H4wmluVwQf71ghVcr6YPq9oBHPh3yJE5m8HYT7GHZ6H0Ll0dIylvyetNC7/6ksuAEE+WP8tx+OeF
jv3c3Ib2zI4rYWjnZq51uj/MTUxSQcYNSJvTtA8m/Y6TID3n6GXOSKbcNyzfU/trTBa/eY9o7MG2
We+TWhBfQhkuw9scQzXaUXEKeoPR/4ijq8WiFJ5Yg8hdg43hsf9UZFqee8N3DiLWTxZaihuLpBqQ
QgSjVPf14f5pxVb9EMWgPKKogopLE3IgGpCbbBKhObxfIKE5UQn4Rf1VFDMT0Ry/AEYPvf9z6vfA
ve6HflX11tpyZmz+aBnXnRjk5r4oS5gUSUXURaa4qDSTPRolXvsqaO29hxiM7WgVA81QTrq920DY
qoAe4Ei93zgNeMqYBXJzN1rOFTdM9D6iz9vheRO7KtHxe+Vb16gPtqj6VhkXV7aupDz2TGUtY0Zr
qrrSXbkT/o5ows0TpN415rciksfZB3GUYeQPHqMMZTJClvHW3Asd9jvRydJTiIaXO0+RPvN+w0ip
KApCq752ugr2sGw2/TR6h9A1X/7v56S7OAf+ctXZMMgFPsWFhs5+8O/16YirJ+mhG+ehj3OgD+on
hj1oAevA+YKP6DCmE8zvmgZyqOPyNWGZONlDeipn3ZzdC4OZL0PvJT+aOfwQXopwj0HTYfkMeQb6
12jRQZs5loW6JUo3ypfOillQpRHRIQODJqYwuWCx74oje3EEhuH4Enci/oFS7tmJKR8Mt/swegnI
vJrpRrUfnqMg0kchq6d/eD7+ihqjBvQYQVMA2kvqmieDv5WBZLtPXe4mMLSrtKQj1eOlZFY+YSnh
bh4YjbcjFuATWS8Q2xmMNfZN7yDtvNyVfbxBE6TWfS6to2O63THCHyaydYc14Q3dZ31pwgDOChLj
t5Ez75RlUnxtc1IHUzshoQNoiT+7f1ZMIu5blhapc2jaKH5oC6bkhsIR52W+OGDFLDcVMqe1LuVw
sUumikRMedT5rFm7XP8cadx79rpGWoevlOPt2SZX8M+nCWnW/yCAp7P6+6VEP+UJeKjAzVzf9f9m
J5axP5Ze0It1mjBH+lMi1oa5ESOMjNj36gsS8k6SCPuAhP6rX0IGL7KGeT7OsCZJ+rOy7fDayy5f
FwNKhfpepYZV6z8MzSDXxth6h15BXuoTcpUIGPolepeiMKVbebFcBCYC9NILQfRipybed7NZPZp2
FdwKtzhnfmnfhnhcGwPDhFqLbyN36kOVtOqRXPIaolHTrIlQZcxLTOOj2wq05A46xPuN34roaowZ
SfZSFSyfuThvbvZ8GOM+u3nEO5585T+nWHNu9wcWHj/Tsq+2TMqYNlpsAe+3NXaSNw43eUHX45Op
zgE6OljB7n/+/Rm5P8SyfywSbnyyIwgGrcL8rfM/EH6ok+XX3cP9GbaWSpwpcnQctDwNTv1RU2M8
+SrXO3RNjKijpn2Zs2/oPGF/h+z6lgeGrTgO0sLb9YsfOUSmhIkvecyD6Ylq0T6NEiLVQvbCnpVK
j1K0Cm+ktP7olEq3fUrkBpa54MEtTGj6pcf55VUvgaSodBaZvEZ3ebp/zWpyiO93U87yX7uoAONd
ArQxqvS97Gp9ncs0IJ5ApeC7ZE5JlNQIUw3LYN+pFyU/PamZte26dvhmAlitbtsViluS1GBeNIyX
pY5FMnrk4rreKyiwYd2jUwVXM5j7V4GVJsNrytQphIGJwPiGGm68/elYzJRarxYFR5zjJTfc8AQS
ztXjoGzQUujT9HI5xEPWP5ZBMN6SAvaumhBkSGHgGY6d+AaI7l8PGWVXXc/J2ZvYP3ppNu6zsWie
aqbjjC3th/v1ExPwuvY8+p77xTXL+Ls2wNKnRfBM9QZxqa3OGgjxW8N0dotBmQakc7qTMSJqZUSI
F7aSxc2w3u/FXov5ZIXnQQEQYb9xd+YQjv2vj+5fw4VtbOPE+vLnPzbOcdRMmE07xPp2r9/TtjsY
S6xUMlvuc+593o985Gb5ESPIZx4H4X4OYF0UvGuV/0OGizQPTvRj7FeNsx6atD8SL0sH0JDv7AVO
Qd8etLyWXb9l01WtowFjPum21U67fvwyOV8UrPuhfq/mXlzuL10qo5c0Rc8ZZ6H/E0NojknFCr2f
QrXiYDr+j3tnlchYbj0QBMfCo6z4UygEefxdqQgQD6PmW1fqaIMu8Vc3Yx+0qR8xfZSvTW5uZKyc
J+K2b/hApg9B6NS2QOO3xiTWX3WZDdcwmsg6Htwj4b98afk6yghvW3Ztemr9gViDubTWRNU/YI2w
b+2IIk9gW8HPDX83y0TxOtRqOpia5OSKKHbc2Uv3SLbZtLp3WFMPIhBpIyx3jBmvKshhh6CH6Vrm
/waBVU+xHXRrIfqnPgz0kyN6mEQhLViamSn5WuDP7oOU+0eljO2jXfJWRmZv+zv2Of3KlClAvXk2
bOZIlMCzOY8bTkQBcBdo7ZuMjCdVfZI1ZJ0ifCB/Hmxlz+Rp1Q/z0kjcf1dqR8uehuUM0E9hTG6R
KZpt5mePo6uKn8sHFfX1PsZUj7tGM2+oy7DbjNWisWm79mR61ROVW/jEWjPZWeUA/7GS4ZMOSuOp
VWCl+B6NAfkcJsN8kkv8cUSvueYtpFYTegBOTbbvmeGzgxLmOQK8RBiDm+7ZpD8bmB0g8fXxQyZR
YeH8IaQCP9Jh+dXCApVo1miUdv/7IfYouXxD6e39a31m7eKiOjujg3zVD8cN9eL0kUd+ASCgSR/1
ovO2fWbPtVDXyR9DJCYd9cHXwTHnVZ+jq8R+VB9Zh1k7Bs7hzZM/GDhEA6LDqp7R8t0/8hd+a1a8
uii+N1OdtttAt82hLWeMQ8to4/7QCVb9NvCmvCkRliz2eFaG7PKWylkt2rl7GevNucMiyvFvnsez
5FTxSxDPejdjQ12VPZINjEZoowNeldwX2U3QmBMPUrhXt8qP7pxE28HO7ceMA5fSPY2Bn6qndMAY
jTUBSzv5MrbhkqWuVnk4MzVUQXi6f1RNITBuz52B3AywiQrByr1IqHc5n/B0QIBsUG5d2fCDAiNV
G4Nm9lKlhtgKTyB+S6wlH7EZLU5S/FOzAk7mTYF4qwmyPOPsXTLAfbg9nQq2ldbqoBvMfjGw7S0J
c1QCyxixYFPaClKnL2jvnSMCoF1L0PfT6PDjZKQT1Cy6P7rV8IreST7aJU7XP89jQBzVBgE63B6F
Nr/opHVTVoVVepA4g031hLBan73au4gwenWXy/f+UHDNTlHTn+3lS31Pm2478BV0AMIvHYbnP92t
1438GDsVF3u5UbP7AaucjNCq/PFR1G4XrxjpEkBiWdeyq3649TBA9jaVj2RiYleBFiDDGLO0LloI
H+qa7EM2jOz175Mti/HjNlcNnnuPLDv0vx4zomjHSSpPHmtHxD717/i7a9XG3p2qGIp0ZEHmqlzW
p8p6GbIlY6B1KpY7/f8k7Ey2G9W2LPpFjAGcQ9W16lqyJVcdhh0FdV3z9Tkh7su4+TrZIQRSOMIS
grP3XmsuLjFesQ/sIF2GrChP2YC4IIuccmulfouNwimPVeKGkyYSYdlkjOi+lVGwMp020GzueFYk
6qowfbKm7oDUmJ9RtxjHJvoMCLP7COqOXJuQgS31MIJoJ0pvIijfFa2un83EZzg/QgPMukD9f5pC
9lTM/LvYYXGv0d+VQHlsmNHyvxb3UWrKWmp5vfhz3zfjOl4khRIdSV6DoDat6wpZYgczanherV8w
d0LGnnrdqh7jdJ/08hYAqbghU+CL5shd7xb5hyGtbptBTlmBPrEXg8uIOijs4KKPAngtYsKnSWjo
Q/175cNHWhRJysvpESpGE5FOFa2TovdfZGqsehWgUxe4144Q2oWXq85GZ11KlQDoo+WCAI/C2bL6
oPfYuMG6CvOVh0xqE9W6ejGTWxtY6nPlN1uI1Oa5SwwQVzq3ePc5iJB0VLYP/RcIRd3rKDUAWdad
kzDDARyX1hOYgDuNoWvDAn4aJPSsdQ9VgEQ9ZgluZxAFlaY8uq7ynU6FPRoukOfTskjpkuZAXAHf
O/TSUYjKZz4ZSvpaNC7M7FJhqNaAIhaefc4Zev4/ny8DH/2/61nHmvJ3ifXSoWsIjUzd/9PG1xNU
XlGD+u/PvKW1oSGyZIIvRmqVRkoFvY4xePPNcJvQhzvDUaBH7PXZuY0dUMIL26iDlyRCXEK3VNnL
gsacj6t1G08O49CJ+8WfTgj9jQ/N9rbt9JeT2vnOjTS8SQnksRqr/N43dbtxsyjaoRb+pfYubilq
7XWHICxlcnVxUzIusQmcaZdsbcUPb0bZnmGg+d9WIn2aytFej5q7VUYtHToveKlJEhU2WJfWRyHW
oALy9fxtjDTkj2ad7gigp3mjhCyhOyUBEFF51iEz4kNlJiQtFOZETG1o/bZfkaUaDxb13bW11Htj
eTetzfJHLidmtp/W+9i1XBgCOcPwxPjTLzVskns4V9KV0NvH/HUZ0JwtbMQi2xxDXNPXz9wcJWCd
gPiC2l6YWYTWE6LFs4w9sAlJ/kLQ69UrGgbpQYaNafrSZQDWVhPoOC5dbVWKOr0nhqYcihyMqsti
etFkbnJgWDZ8KhKfqWOxnjRdqCpa4duI2wgBT51mMgbEjOybzLmofdYsZAJeKsKn8NJbCilVLbVd
2oKQwVGWX20AM6tc8YuNHcUxLUJLhy7iGXdduIQlBU726Zr2y6ib1W+RXcZqqw2l9T0RJ8AzKlyM
26DYIvqptuQfTyB4gNJ0R+wrWkoGPHF6ndsoqcR1i4YT7IDOjCcj29adq6otTPUtPgZthSVN0CC2
1Es/xXRqdFMLq2VxHCT90RjRpvTyR4EH1H7yJVfzAmGvyqdADKEZb0eElkpY7YlkZUWTW2cNqf4i
FiopA1OvdN7lTT7EShxv5q72fAjEEeE0SrB3rKJ4SYPqPleZVk+3J69S92BVMLZCzSLzuB+0rUZe
4p8xDqYsgCux/csZpXtQ/neT2M4Xy85Dp7fV1khV8YhivkCZ1cKi0KKTFdTGtrCmSVdGHOv86Zs5
/u209q1lzOTt/HcTKf59yMJq6dqUTknu0mWLbQMiKJbgf5oDgGR2fyZpaWhna192gEjiylw5kiVn
CmwTDXUXPluDcwijLn8LFFLQWIbbF3+U+CA8cQ6npbqNNJM4vs5de1WARccs5JsCyDZILXGRGdnO
LAk8/ARlu5EyRwEEifubkSL6lrmVF+rl68ig8zb3aB27jxeoItxjFAOI5DtEhyAzL22lo+pPxNWp
XcJXcFXKwvFfiCsJoUhmOizE4IVUaPGm9R13bPP0p1FoqiWmh6nvCisIFYWVDVutCBV4Gn6B6MxI
yKyvwm2QmhbgSNw3FYDNi9cHlAOjfFFsq3ula3CZu/xFIpiiDSMpv1zDr/TjzLNhoTKpx4K7ceiB
727y7DWZyKVxVHyERQPUGOUhdTPVjO8H+SazBn3iVA6E/nHDh6AxrmLLFecAZ7sSheIFWrBgUQSj
QB12o200Pwyh/FTiwXoPFNIj8txSDnqfJ0c4b9gremy0jGqi5wiiyGFw6vt895lPLx1y+iHuY8Ay
GTqvoG2im/ZRMcfGgDDNHX0FZlapOAtT4+tfjwT4zo+iUewMC7xGGyBwtXROC8Jse3dtREV9cLwO
flgGBtPGPA33Y/gsRQhPQDLwbDyAdqCFlFeXJ7vKcvbplPYRa4V2ZKJEFoZbvISWh9AkrHCmIMo9
DFPJhPYxXwStWW/A8ASH2k4+sjBq9kUTIfbDRfro9PoHMq9qFZOrvPanwQrZVRpVz4l1Uwdsu3ly
6BuTcBsSfYIqKvXS7q5IzknFA91BJEa3lAi2fzphhAMyscfVAN3pPN+om9AjnEsa1PfMA9ZWqZU3
ToFmFRFTAqOUe3zEV0d2Wr4SZfLZSTLE1bEJTyVS/ktfs+7JrWRvjZV1n/Bp/WC7a2hPcJKnpV5q
hoA4WQuRu1CIN7fFu6pKWzuC43qK4CES6BWua095aE1MwVIaivqj1dPigNWJi2tuMJnrdXuTRN45
BO0F3FSjw2MhOwxKuu92KH7JCH2nmXLh8jJVXcx9c7MvvG0wVfcBSHpu3coDmSZeQ9Yhp1jEITHu
5lkXRnhLUAzkzLAPsqgnqvyAlKrvGCdPrZ+Oj+jQuhZjdKf28NWOwdJBZIc8yvxp9+1bD4S+GjPv
OqZteAuY0HNJYL3ecCLulbgjILlL3ub/SUFlAs2qQcI0fY5xhm3QO+kSE0EQJT9GkiRU18GPL50X
dGLiIZTsmDQufkcCy7Gv1+dSd55bER/nfz5Qk7tSkCfy58wWwj7PF59IDN6pJ2R6vsR0vvYbm9SI
RUJFO6ZO67M8JpPNSvpX0rXlPXR+G8pICPLUIlYCLWapB9PCxn5/nIhCrDpxbE6X1pTWtSux+1Ny
N7CVAfLh+RQRwT/31Kztg217i2TMj2qmY4Hogx9JmCvrSh/PGjHaW7cncS3H2aXBbdbCElJ/TeU+
gUtSo8QDLjH7osLtjep3EzFmHpXyo8OpFTkhmVOmysjergd62+OvUeV/PMpNSZX3pNQqCTMlyVZp
1ax8tR+54viMu/r0CKMSJZtGKvuQuLCguzJYD0KhM+yChLM9mP1doflLnJQWqd8ZwxgIsoFxoojc
5E0XblVHJyi78rOljaJuU2gmGGAvO4TMx2uMDUtDKgiErYWQ7uvYFh1AFH6E8rMER/wUtY6/7gPY
Kn70FSfZJe2SX0rTnKryC+DWNQ0YbzfwhmiAKrm8qOMzZIMvM1FOat79yskXDb0Ij4F3cKwNbbNd
w3zaQZDfmP5d2oMBN7f+HiPa/8nIQkuv43uSkiSdEtw9dDnA4aJHWJ8sk0rQVCiH/WS6GYpns+b9
Njd0eI6K53+nLmIhwA0YkkkUbDCkZb3F7aA799qYb6yS7ncZSwS6P6E+q4xUXR+ZGy0Torsp5LKY
oT8GMjUe1oMVUBIxK5KVsU/c0lsi4fQXtsQG0UofByDNePwTSSO9lV5r4UaK7Gdf6aC0SAcsRqN9
juPxpo0oIEz/GPTDh5KCIUq9TWjCQIADufQ5acaoRiZdN1efmbTSq699m116OjR0LXcO4VdxjVh7
yIojvf4jbpy7qKOdp2p7M7I+BgHxh8UHlYqxAIjVQT3n29uGzi9p0hcjXIzpE/emUDCtLFN+VB1/
SvTsfJpkMeQVqVA975gLO3zEu+136lNRyG3bpW89v+agOEdLLX6OdGydhMgMo5PqKm/910LLirWU
0XZsumohhoq4D1LQkUfQW4kbCEBWTs9+uJm2/hYKkpxCz74bfvJVpjH4xFrSfyCpANp2gqCivYkS
/DRpgmGsb6uaNMcsXXaeOYH8zadSkLxtmdQShFvTGAKqn8jomF+FzF+sKYWj4XYy+s5dZjhUdr1B
2W7LcwgAANk0Ul4BYI3pHr0/v083iEchvCIeRi+kfdmMRWvZFbioMRvgSfcQdqtcbsHhtI1J9wJq
d9JptzbVfzJ7f4ubvWM866iFCaFgGZ3TtQVMjk9PwW3TpgpdINwG1TQiyk9dS8RJK0p0xyojDR3u
3UoLynxbefXRV5RhkykqpuJJyubQSYgxERTkvAf5uRARX6X8FWnHrUnDHzoe3kWrVeTLDYdIYXrB
RcFfZD7OsYI1S9+0j7wCWWPo5ncYqnSM1YOp2QAjTLHP1EVHGlA0umcRTsFaMHtos+cXSzZ8/kOH
Dq7WSRWqn2GffTDPhRgdAvHA4capgJiCyAvLbc5VTF/QjoYAUbG1SE2K/M7tD66lYyZ3enXt+MGw
0roRN1zbPbSxIxisDn7h7NiAiycfz915Xr+rLTNlWhrVT9MvaYYDvTSDwYoXmSi3INpZ2rLPh2PX
q/DGjUJfqVV49PPiMJ0LJSwbyz9jl0hFhEuO/B+9iL6tInxr82St2YzktBZcS5yF1yge/G1j5ncR
BfSR8Jzw6wLBBokH5ovmZEQAjjohsn0EKYayLYvwN8Ckd69PIAABVfAjFP4oFJcxjIbEbH95mQCV
JJ3fNYKthVfCFI00wGBOmL/w57iJRtxJsKjuI3OI2Ag26si1d/S79ijJGEsMkm7bAXdujFeSFQur
CDyfpMzvJla/y2QYOUK2tzMcgi7gAzhAJAh68QuJPRtfB2db81rViPF2exYR9clwbH0eDCHuB7yG
Z4Yvq1wQMMz4xloUfv7IRlhrSdqhtmLK7ZCDKwmoNwLEDyijlL32oyjzCbdo4QnXMK83lPFPwsU/
LgsV8mdp3BXVYTlOAbXN3Bi//l5FpgF6Kkg2WAqoCLqEEzgQp1EEb+YArZMVaLptzaDZNAWYcleN
/T1eaiO+p4WePkxluIc+V5bJE7joWRAJbHAbbvw7Q4t+VE43nOKh+8WooljSZqf1pPHClraPRKXG
qZKaq84wl8PglHv6+fTd6hZjkmEScBEaG9xk/WS44qLgUyxYpk6bJyb0wNaBa6EVRcuJkN1NBbl8
DvQQ/L7IxPhlEsnFv6bn+2Tily8znLaAvi5SFr81N0ho2ccGRQ3QIT6qha3WUBHcVu4HPpUnNcy2
UGUsOojawglDBIEZXoFUraunqo3LFUtN8LOu3HoaYhQkhoRd6+rG9KP4EHgs1rSo2uLjSbYuegW7
ivKTG+o0ItVvXx0PNPyzBa0icmu9H0T6LcgIYB4DUEZJDlaIaqb2H0NsLey0f04q/S7jgIsfHHwY
qrgV9eTZhH+1I5QSJJsUO6qzYRF2sf6lU4nYeqg8OpOLcBYle912032l0+bHobf2x9T4DIY6WQG5
CyG1eMS3Se+Nvje9kByXrhmOazMrPhP+M2vXEN+0sFcl//3lyDQFqQpDcX0Aiukf0QR8+3UNQKl/
aVzprtu8z5cpnHsn6d8pG7Njkfq8887dQcFzZlVhLQdk812uEZohNQXTJagzEeWTm/i9G1P7uW0x
mZeaDGmJ+P1C8tuc9WkT+XlHjAjfCq6OzsnJbX/fFv5x3hsHE2lxgOcYHtNW5bT1KL+XCQtLdIKa
vnW7Fosz7ykZHPQ2I9IMOLmJVQuAjFprWLjpwbYqYL+mWHVc6pEAqEuUplMWjfbdTjqmxoo3WmdM
VqsBuKVvftZG/F073cFR82QV+9aa9rleZD/GyfbrYNQi7WAakCv1J5lfzlMfqdvB67YdGPwlWtit
dKBnZwa1kJYYwbpQq+pU+tXdyPPhHS9hsElTRV+LaXccSeQFQ+K7ufGg9NNOsvapy0RoPpp6KBB0
JoD5p2dLo6If4CHCNWG9PyL0YVR7Quw9G78hHhywerq799y2eFVCbbLresHGQ1/0XpbKAgyD8VUO
jLXDKAmOzqj6t551z1M5PZEa3u80ToZnCZRrH8g0Ws3Hx+ZKP7D/xI2RrE2EGE+gyX7Z9M4PnavU
9Mjg5xgx+rfY1OuDQAbGDdF1CG4wwXnIikVeaeaPtBmrq1lUr4kn2rcaF94ucpIOAHbevklQWOhz
mV1m07NJVbyUnWJd66KW96rClTwdHpkkHXWLe9b8l5j74DPXWdsPZknAqdPhCcWCe8YjSNBY7N9c
m0Pz8ZHUGH2kBfq/RwJRXOy6wVmpuxGdAZuogypPGB37Gp5F4U2UGDZmHf9uhd/vTWqnP4d0vbhY
IEKOf14wHQ9UF75rbJ3/HiJWvQ/q7KCALWYV3HwwkBNk2HMZ0scYCANOYf77Q7cYMNBR3WtEqqrp
t85IAlRMFQAastPLEBIbnXHx+k4t7xjLpHlV69qCnUh6EAyN8VVT8sP8AqVvokWNI0oX0UScUFU6
8gzH2latrn4L9V3RPeszc4xNb1nNZsgSlSqASrXpRuM0VqP6Rj8+ZhX4hiS/PaMdjZ9c0pferKpv
NjR5nJVnkjpq5Fqw7Q0XQcJY52uqmJr6kYGFkWLIs8uovjuVKa6eGm8aV+1OnOEEBInh4BNX+MnV
UNDvK809ij/trjs6qACO6xkdhhE7DBQ6Lbk7tXLhR1cU6eSPJW6VLPo8GD/GsLxXgFhoQjvr0CcZ
D/0AOe6uF315QyufZG7XKJCyaIU/QJxju2sR/rQeC8Vy0fngj4RC3wY0v0cbI6lPiZIoa8VCvWEb
sbcOm7C7WllApEhpl7uIhutRpuQLh8lY/KxAm4+6UH7rtXUuVB2+hTpFuHR0WurYLenddB392tp5
MUqTSPECjkUuSQexCOBcB6VCW1JtoNMBMNt1mWEdY5+ckEyzg5uhYEFtzFK/9L6D11o0xRPjnvS9
jy0YPO1gbLI6z94brXgx9OqzbJptbjXafVQ1qBvFAAagmt7TOkUIVQJQmZ+F0bGWGmbnfIigFTgt
EO3Wd164xfe4EwOggWotn0aG09tqGCHw2La9MTE4rpsiXw9d5r5R3RVW/V1WhTVdQsUhYC15FRGR
ePMTlhCXLNOMB/WasUy98ao7Qm5arbUfbVReeV77jhTQoEoRlLeSJvWehk6/Skuj/ky1ibfAK2iG
WeTFaeLUKaZktjmO6+jV9erkNuD2ZnQX7yNJo8vHpZikaIsjyBy3LEBjoxj5cErGYYNQVLlWUe0q
iPJfZW+KS70ewqT0qSnDfDvK8q53iTOcG8OL1+Sykjpq28omMbhUAZo4igTAWdvZGr8Ju9hdUQ50
tQiOyhCQ/xiN7/MTqTB2wyDQPRkBte+0wQOoHOZNzUlX4ei0p7Vl0kJ3qP0tSIJHR3TlcQLD/Nko
LGqOShASctRqUbQXDITnlwz/93XzsaZODkqbJq8lJhEGyKNP1OYX9Hbi+xQsvkC96HYH6qJKM2ZD
jlrsELvqP2uRPrepWnzbY/ZTsY3yPFhhsYyILy1lrrCSoM3BWdseuw0FX32cHweZ2XIfmw7nYQys
IfSgwxSpUEkk46AQgr5yH2/b0GIu2KnmyTfycsSmx8My8sXRl59GkVugDplaTj5Q6ATF1a7RwgEs
/11Mh0bHQPmVR+J5sHX/ML9ifm2ENXKDu8MHOQBGdpWRDYA62j8jCcPFF5Q6MZ8Kbm60/fucO+q5
z6p0mWul/9nySessVn6JzHyja9q90lZh9pHkXElVPzrJVmdCiL7lXXHGy/xSU0Fwnsf1+9hwnpuB
UZ6yyLKWQvRUkwbdwgRfz3vKj464If3olTh/qkAvP1NvoLyq0fBWPUmIIOmxu08vYbB8jK1AvCHI
tVfMBd19kLTqZcjLKYIr31rSc1+hHh7UypKPlunsLgrIMgdBkX7lR9sQ9Vds+MHabdNyV3V0c1s/
PZnT8T4lM0iMdnwaFFFejYrOdDghTIuedwWt1LCwZN2vorIvSN/OeIOnTUMjOIodccFvJJ6Dwuq3
3perBu0RBJFH70vJ7vSms3stEGM4xsu801eYf+Ayf9q5VuyGGKvVGIXBoWozLB3zw3ljhjB88kIj
HspkNuORKjJvatv959G8i55xI1Mn2gNMQjhaJAP3NcEcI7QahxTZtH1QRDiLzCvstZJGKQl+mWCN
oVikwVT6B1+bDOKNLS7KVOuEirwxVYBKq/bDvqF5slc18JteV8dXyNcUqnxBasapcD7iaudVlXad
N13owqnVCL9EHqC7xNIE/jEt6Ju1dXqQhvM1TpzoecPklI7PtBFGjytqPogcrl8beFv/vmR+NL9u
/htYaP7z4nn/v56ed+cNcgk4PDqKjLYYsyvlM0LWmlCDys2ubteHDnUstrDCG70NwrjsOj9TOMzN
NaM5znvz8fnvN9qAEVsP/O28G6KnvJoNTas4KB/zob9/IYZLRJppGO3mY4roX5BgtEvugrzhankd
MxrPwHhWsLO7HfYs70nx2kcS0Pxv+/ZnE1nFuyTl01GmVGvHeeQg/auclY+iR8PZK1SxbDAFLj1T
/CzbCum7PXxV6Cm3xmiQ5l7I726El5ukrn6Io9h96btKrLMuspbMe92XWLbc0is4DJQyTo2tuij0
AsM+hXlR9Iw8pl2ods8OZpR1Xk7uLOAv5BO0B99FsdwHMVAkqWz0slGOQ+7+7DwdKmMW/nAYgoLu
UyhqRy2DmIXQwvUDIiqrPHxG6c8whfr5gbnxI8jpVPYYnKWljxsgXM0myMbkA5sDDqQo/qqNWl2p
IVMWZP7UbYnuP9ysO6tMpb8svZILTDEUe2VpXJUULhMe3y+oGNpLVOnPdTmwXoVTCmLjUwsL8zNw
tQwBHLywPMtJ1hiU9m70frJWRTGsihDdKSRjd1/i2ZsMaeqyjLl5tmpcPxOB+TPJZX6Y9yIV6a1B
2x2pYfU8HyJVaUThWVyKlo4B3bLs1g1mekNoqa1tIBcLf/IZpk6ywyvkrwMRqQcomNMwcHpInw2l
LPbNA4qnn82Qej8aK38vmXHfY2qmLVElFkFMQfzAnPeYX2Cr4MQDkAEvA9+THWZHbzPkKEztxDn1
ve79CEuTaFgsIDf48R6cTxKAPR9fUyPoIE3/iBkVnN7G2q5oF5SxYV4HJp6U6MgflM7Nbn6bx4sq
DqMH8qdVEAIWmze+ThKzVscfad8b+VM/FTMlPb50DWwHvqKhOSsLpsFTqlu0B4PhwX0tenHi6suL
nRx2wIBiTL+HcO2n72fK13/ATuVPl/2I21LVF8pjmHBQTugFPxtAK4M+opK2kRb4mr5J8jZ5dBkW
SYcWWSQcjX4UdaNwfoAS4jZV4ZGqpHnAJO+yZEhWSPTqD9/0cRAJXEIB5MSPSFP2o6knhGnm8Ym4
LM7d6TgV6YuDGmEYtfySpN4/m94LzKcgHhwY6fmUHgeE1gzq4TJvEMpAFQ9Jn+Qeu6ukDVnG6Jzn
IrtWrAOQ+cafcFCcG/wQfa8m1u9Ir53bvGFATvKnw+rg7zGEZXswZ/fYjZgAZQCucrNvdq49nhGg
UuCRWbayotRaO0z6Fb1Prj6ksEDkyp3GxKZUJVGeQkJ4oBO7JVLhvaxUH34emloyZFkHiCQ6we9P
d63/g1tGRTt1qM7zI216FHTESBp2ry1BBD2DBuvJbA/7s8vI4jzvBm1T0q7A9CR9Sm0l6S4GM4FL
BfjsYgIGIO2vjfk82J2P9aXyG5RXsg9oaUEoEheb9vPN6ivjhExqD9fPvSWiNHdMVkH2dvASMsVu
ThkaSYyXJfxpS8933oh8GcYG8aR4NHeK1YVHtWmYYY2GRqval+s8p05V9FCw0hvDW06k17KT9Q+H
tNBzOfS/Yph3D5pj1EAkAWruWHxrxCAvGlZDZaOdYXqB/zBsfno2uvT6DbkQhYeO3Qf3tASSAUna
lXIZ981Jb2Nli/8rPTV59+9NWYyfrU9PUNPKeKPIwoLWYOtPiCPL/ikWeC3+PBzghhwRQUNp4ok8
yF+SXoH8DN2nShQ+rdaYOEhdcmhUsnvGLE0WkeUiuGnLcZP6MqONh3q5psFXY4Vb6TSBEI2yUURu
7tOGhYJk2L6cn5iP1RSivMvT0/MLa0+F8TPvuyImyYHWww0RTr/NvVQ/6SgEmUOKnvO+10/zMROn
9j+PpmNdXDmwlwCojYMiub5MB/++JqOWU0tN3f/9AX9+yvSyKq36vZYwjPn7V+dn5000NNrKaYX7
r3/877Pzz2NwS9huHzTr+V/8r39jfrHeOQuIIOph3ptfpooRZGFfm+MuzbBsT78pmqyOGClKPKOo
nLWsCnmq6+nqEfgXw1O6fcK4ZEzOSicOlovYyqP03WrCNVdp33T4H2S9K3Wa+Yyx/Cd9NKN9D476
FkPj2AQxOsMRgamdca1xFas5WRHcxeFs+Rn9zVkMWtwS1fluHOWtlQFShjAGJNrnobueFe5WYCPZ
7KGuuxph8wDPQWgYSbDhywDeXyPmJ3F/tYOqX1TF9W/zRuLQrIumOJqEOlsIRQbda58ZwKVH9Ouv
JflQAPzq7iScGgd298Pow09FtbxtbpjadTJw5BJ3sJYIkxQI2W16rUnWIjxyrQvemya393oiw6U9
RMVKOjAi/bRZJoihOtEbe1gkRJnZ6Mk1fUrFJI+kzH2D2gRLAVmDt7Ik2RrDmc4qvDHPSdrcXfwv
TaPJV5L/+JzKWnuzwkdo2GeV39vJonqfi2jcUdgjvwQ3pWi0SKUKXGX0MgwwNnxT5FMyLwizr/j+
Sr2hKQLFXgztM+y4flXE9Eki3VbAnnuABhsiMZwi9x6elsk9uhqTWpln8zILz2mRvgfTXgnx9BZD
a52fawIbeV5vTH2ECdRcifGXLgQW9XlXn7ckFRT7efOvfXAUXOynZ9qgKfZ/d03w3QjNp2dc2SdL
0TQOeUK1/5yNhv+cS36hLKiuybQXY3U+Ut7+eW5+FTkwo40lwkXv9mfjuTpoxQaF8N9j86NxJMwm
Lbt/HXeawTpb80Zxa8a3eskI4j8/CRh8wsrMQOGP5pwprFfcvBblSQA+E0W5Sjjkm4grdzWfeW1R
BDeU55co6S9olNwvv3obhWxZh9A+H4nfWxo9w228ShmMUrQSuRjQwor8OaAruhv68JewmhtDBfPm
doZxC3sPhgNRVy6LrCevGoYbo72BvmXjb/DLR09JN2wqO0+PSsR30nLcyTfU2tdkCOxTnvtr2ZTJ
ocjSyxi42dEKyuyohX2FIE/PllaWkXc9H1QH9Z+nzTjE+Kj4voHZz13Nz/7dzD8GE3AYpcFdxXYU
5uPwYXPH26DACjZ27o8fU8IX1C96GWaiAmb1bXQeHA9Dhr6Km0CTkAEKRKjCx1Ci0fK0RwJgcIP/
jHsYsdu1DpffK5j+6h3IPjUnOdxoGUw4aTHuSSyaUH3XRgeLCoEXhqGnDW89zTjUzZ1gCJUOb21I
vrawXnUrs7BIWD6CdF5FbI65gbjSr5JpN/CcbAF4q8NQ535rkV6tHVepXpWe5mNtryny+lP13Qu1
f+8Zbx+MLnJBYWrme20Kb4G4Sjk6OCwfkjTrFIHKlo5JvkGc62xdJ+yfMjIAfGZZdrXtMguFSdTC
NCFNjBWWxgBi2iSFt6oigU2tVP45ZHeadizTo2MkObTP0fXPxdi91Kg+dk05IHqIHYeohEGE/SKm
tkagwWv+buIiKldRyJmTG4W2t1yVABpn3qp9AjtxPjwXnPPG0Fhi4hhjkC5wRxoYRDYiavQ3ghNz
JKhEjkgw5G9MuObDrscKso6TU0CixyUwFXPdJJNYddpFognGzirii8G0lDFEdf2v42kizTMgvb+H
IxQntEvLfRrG4wFd7niYHzlEN1ABxWidBnBy+X+Od6HoDzBe8kD5ph35NPJ5/JLp+O17nFxFEr2a
bZQv/dwWqzAMiTy3wq1uN+FbFXfvYQWWw87H+sR1sD55FW/8/AhMYk9fuaelMAXAJj3AU3y2DOaE
sq/1QEW1Ao5b+kVy8jou/JL1ET2+oSVWz2YS6zkc8zMf3TKfXOir8UFLsH7+eTiG5jmgUuZysR1Y
etDazCDkjJhxQ40reZu3B9XkIsalflcpWAtt04wvOnlHrOLtGwaZL2JvCNZzqnvfoY1Xbcl0n7b4
PjGTNQs6bYdVsz+2at4f50fzpp92/xzLumThuKNcGmVPUygDMXCktv9nA3reOcLS2zFKjddFW2DX
j9PjYD1Vpmtd/bCwr4RbuLus6H+H0958PE2KcadBwXRDbq1DYN0SB/i/NTqrpiHJg5wSErBL06JX
zmRAjcpuH2Hw4z7xBE13vKZ589snvg8cDW+yKEcHs8xwL4bEPoRh+cFSUGpCUOt/1QPA9NDQ38F+
xEfDqKF76wOnk9PuCPN5KlRF3ZVxsIkyJMe00PeZZtr7XLpv6lT0dLbQAKrbzJ47c0rzaxjAOzV4
FR98GlJ24Nt0ZyXDyrJM0XkEoF4Uz413Pj5azXvxSxUwp0KnL9SHraU/ZTiNl6GvkR3S6N9dG75A
DYs3ZA8h1lZ2osryhczV4/+wdR7bkSNLEv0inAMttimA1IqyuMEhWWxoFdD4+rkA35uexSw6u7JY
VJlAhIe72TWui50o1Etms7dlF1hAs6SHS7GTBZIcy1bcybS3kRJZt0nDC6pIyoYUpouUAVwTPmF3
o6kqSPa+CurAZsCvNnuIYCsVMQCkviHgjP1hoyYUCLm9J1W5Jun3uS+l4QxBu6DSCX4SUTR7nI1A
euu2XjWBv9YJplm1uJPAY+afGMc2Iyr8kfuJ1BpQoqH5LAeDtW2D3msdlWOB2ifobZx92LNrS3kK
k5uCeEzoPfcMUezBfgWFXK/lLLvBgsdOH9UkGEUxgVZUR1DD83Hrz1a5GGOmY8dsib5zHKuRFp9C
oAI9iiuIvGlDyOuZEGJjpRavaVn0rtoF2yyn+Ursfb4xS+W9SUpG7yL+00ZmsK6U9FGgU97wwO9I
NuIwdJIXjIG5xRBtvObJiy3PPXBU3ADzy/Y+BO3ZwXiVaERF2YXdXQrl3a6b/K1k6kilRlLL8rQZ
tUeDNv4c/nUiW4WviJEJIC3GhqfBwYJJinpUOe1bXDeUYIm6zjJEkZklD8yLZQJq8mBf4sLR4D+Y
Ew2DASQi1oWg2QWhZaLfpXQFbdXGDNMdCKorH/ctgwUUrimtmTEvkD5ZADazFhCVgjgu7XUIBjlS
V0uxH2nUnuSY7n8nsk1Tcay3pf7eNvWLFhTVukrIb0gSZgFMvNCyMooApqGvRwjvGWkHhyrU/1oB
1FFKctjbFcwctMpeHa7VpP2hBb4foCkFg3yGgfsPptJmVTD+x+Y5bGuFro7PnpSUDIqjEYefSBNg
ouj8ZBAiUDUZNpllT8+iR/Vdkui5k/XxuRk0AWe1XOlmvTYpZslVKzF/lUi8nKJ/FaEjbQafvKFQ
ky6xRueNWCRzjctjPIm6xmthsyFHEhAfvZNi5MXBXdiORLwBUu1lR2q1bqc1IBJT2663yBqKBz9H
5DwVI8lCZdWNgDI5D1k2mrCY1I9gEtfRrIAqxzQHA3uvdA5kTz18ok3G7BcUb4gUpgOgMEpMIaUS
FlSsNx8t9R0gyIs5meQSOqxUiPZOeT7b13t0KSWKQN8Ad4YfGQSl5G8oBImYwOxrgCIf+7Y9tXI1
HkglXddFzgk8tiuw6wh5iSfZ20P7OUhJerOhKhs6Isc44qSf1hwhCp/4ulS2Os/Qla+c4coZMPew
nTSCmBJChJ+pbCMZGZfj1gx65iwM6WhNymViMb5GjAH9dOW0dFMbKS3uaSzyK1PAtToY25xBxBXS
NQAYMUlnnylbXjaQRobW2Nig81eiUSe8kvEn48LmbFRD7eoS/MYkHF8ak66OlkEYGJ40LotZsDme
ItIvT0Mcipa26X+fL3/qpkTa4OmXfj/QS+iXGy2u1lQVyuzQ3YdQm/aKFnm1EMSI5VApmhqTNsJb
cnqQG9pOxaI0KQepNbFIObqn0MLZZ4gF0N2Ckk06GsaMQ9VAeR7RKZetHa1Y47O0gh7b6ehHU7jI
sH13Knv9dmQzgrFZfVkZg9VBI2M0cuYBjYlYCeNCbblgwp2DDsFtcRTkwv6ualgtJkZxSNUJGTmw
H4ifl1gDiONtihERRj/3x5KKqZUALuk3Bal9cQ6/TIibo6aEO/hC30iBsNZFlN4KRE7IKer6MinT
VUTCWAWDSNa5JOkn1ZY75La0eUW4ryPWQNl0oj8s7542m0jZBN0MQkMnc38wp0KY3jIpQ8ft6WGz
c5SxPKeddY2kRMaohSyrJh2dLjquD99SxNWP6/PIvyI5Cm1HlkYaropuU7LuT/TBkabXKSlC3QvM
BYclMmDxRRmZ6vZJVpBrm63xXqMdRFvTFq7TIfNpmSD89mqGqeu2ouKMUMlNdQJcUJ1Ai35jmkIn
oZGvPYb6c4jL1GOUhAKU3ZS5HgndBWtIgnxbog6aEAE12UEaFCA6rJ8devRMyr8xKMuuNpnFdgzQ
gdInR+jbnhPAwofC+SgZNbp0KHjJUhWdLcelQyuVf30/IwqychqmW45zgUf70yr9eaSxf6dbj4gT
cdOqdTRlAwo5/Wga42FXYwzyx+at0YT2YFETBNwq6S60JuOucW4LHBIOjfKuh0LBGKhKUFOQ8QA8
o98uR8ZhrPXL8swUfXVthshCMsJdIIIEiQ1RuNz8FuqlCpgwJMmPvAk4DqWhV6njtS0Id1gehOi0
syRKEkcVJ9tiHfrPB0xGbcwE5n846qXrW1S5yz/+93OXP2kVjdRYm27/76eG2CsRrhPt1baGdsbP
hDr2329sdeqlMptuv3zy//mW3O0qJl/S1KrgJ8rzfkvBsA3advrEvEs2GwKN98Yp6LkBvaFbAVJ5
UHv9gcEx2iqhnt3UTm3cdpLprwST5IGummVZ9QuS+OEoyyuJwBEPn88bKF2b9S6jpzPKJLQz68Mn
cUEPRPGhhOIachs0sMkOlU4ki5ym2Z9sTgUz0CAe1SqmgUVcVJ26ihFOT6Oc0p1peuMAOv6IC865
lr2sPjOkBXucCQkgG09LQD8bHJChtzytTCnbITaINmgHhp08Cz4DzKMnU2Q/zOf7Z7rw6sPIvCJ8
jImdPmNOTfkqyT92LRGRPD+rNbnZJoqcupYR3CvYh5lZZ7T4un+0MCaHw1DWaRWkq7L5C0+CkVo5
+wqinGyHppc3Utvc6qq3DgDA1hp24bsU42gqWuxoORuYWdXZLQY635JN7USkIkmJfQ8D3XKrnBzB
Dtq9F4p6hxP5K+ixISRx2XlFR3HWCW9GfwSV+tErouCczm3TN/olLRs3tbrwgKN8DuIl4rtzlazd
27X5aWMXXJlW8Gr51JQY0pEz+oyn0UpWZeZx6xl/CodkB2HvNDVsr2nQ9C9GgGDZYoiJvj/0Uosw
lzaBwlX06qYqMQ+IntLfp+h9qxz5pkszdlFFhl6ccz17MCm6Zi35alPFubnbxW21iXEoESt4aJTw
zaz9D0WhAlIKaV8Uzhr0D6DxLfhTNMwjKQECb0imFS6u3luMuZ9J8L3SzZfKKSAsPyaapzVEkPUE
Y6a1omLF1X21g/SuqrDwq2s9Wv/ASdjz9n21FMiZIOWxcFhLasgMVr3L6QClvYa54YZt15VL6ZAS
aRBOD4XQTKZRe8vf4Bl2ZdIwVtrIcDwhzHQKuzvKEeoBWvXNHDCunqQHilcUe3hPkmwiQKBPCTrh
aCCfoyyEKW+Xu1g1P6uGsXgnPxV9ma0YKyHG7UyvinOXUPTLUHe3io6kk04fxD2cpu+sLzktGH8M
7QF1aWdGKiL3wuSWI6+O//QBHZHVuFJvQj7rnG/iDJCr76sUgmHUvrURnAfMLW6RIZ5r0z+Bod+U
bjgw3n7VWTDnwwkin1MUzXO7ygVmva3w1dlSfYPUYEI4KZ1H36yCNj+VknU3LedmqdKeXsrKEJgw
a+Mqd86+A5RDH5kgKYTrV3we9lDe89H+dPrhKdJpUcgj3jyfUr5y01G69Sz9uuzRl8YbaU04F9JD
H5Uv/ZxkIfztMU/1HxizB27yQ0fqaO+0VzlmShWSAIPziUF1lL0XFM6Iq566tKLk6jjp2wpbTS/v
7YRWQC0ZH5VOT17vCGziTDVAW5vmceUsfQ5pl1mV/GoR1Lpt5mbg/HrRBapXKbfVCj72XwzPldx+
5hnZBlWO6M1k9WGwvJVyDghDgyKfMrdvQDOkUf05ys4+U6KtQQWIux9qNyLV9WCi1qKyiVkTE5P4
RKy2Gef2IFU8ltJt7ICsUgk9sMY93N581SS4TwL/YH/0g7lnCCCZ02Nysq9aH16HwNijgiN9OHOH
UT9jWNyWjMCDltGXMc1vJmmDrYd8141Gk8mEztxHbCAs7bIRB3MvA58d7rJFd70PaZlo2LjbZzaR
gaoH4OkHE9ppXcucWiMVumsy7ewu/sICuIUjcSGRdyIYxUCwQuMVyxPL+bQpQnMr2vTKbf6dtSxc
KeO0KGRUF59TObpbXC7geTdDa19F4Lx3A0muEcdXAv92BC0bmgCQ1Z3aSt8rirQr1Phk2WdOT3uj
b4h0TdACjc1nbmbaUVH/ltKHgVJwVyqsjQJgIBxHeat8k3v1VdkJZye8lVPqohB9GAasGGvEdNl1
R7IE/zCtQGSpBQj3w/Ngys/U2S5BuV5VQ2XqFRT/kTT8mVq8XQS7QYk13lEVBdyw+Rdy9H1pctNW
Au2lxWxcQxDtu+MsNMQEurKMV0tFqRFAIOuj6bm1iy+UYQoelYmKIEuaP6MxHgSWsMIpjsY3NiI3
KPuLwsaE8ytLQ5wU3JeD1KA8OhX5wEhB2ugN6Zxq0r+P1YQmlHjE3Lngo7kZ0Lq4WmfJSeypQ3RE
zuISM3MIAjfrpwvxzBFWsoQ3IjzkjXEitnIWKrNJgD2I2hWDjGfSXTl5Mq3s7e9wCt+0IL5MDp3X
4Z+cSmnyrXUj3pBVtMc8CH5U33eTIQHzpgSwk4eL0bmtILFhMNFGcL01tDa6CoAeUhqd46stKRj5
s+10KTtU4SYqCeTBp5zImh7QHq5AQDAcBI8KSQMcWRCaKA1IDr/YNGF80wvp0GugCqFpzbuNnPjv
itRs7AxrjCW/jjqOI4vOnZkSmMfe4pG+egnUBBucJN67Ot2M1jNyrbs8KI5badekM740EGdGByyh
4YotwwTfhyC7xr/HJiUEIo6tVpMH7CD6n1R0THpWf0RwtEsUcfj64efjkZbY7UpnWNE42Oc6mRXa
pw7JyuwJJ85q61HQcFEGlHdkqLyr6QCVie0dDgeNK924DXr/BzEA3UJaZ6FaP0ZdeTfyE4dge4Wl
O8B9ku20iaupoykSMewGTHnRTeOGMGJb5P0R4Rr29WY9OXR61YLGYJ10X7EHW8ETVLbUVeUH2Yzv
d4CI+dqQ5jga5IdWJ+ubWmfjsu30M8HfSa/sgj31lQzhfyY/utkRrH4OGVQCmvmiC2zOeQu8stZJ
TIDnkEeXSGZq2HFOFIWzFcOg7Aon2IwOWU4GHFGOKf4GQOdFzWeUipHQa0x+8rB+kS0XOkdIp4aC
CifNRY60CCfF5Jmm/CmTeJun6ha14TrCLmNQjAdMK/xkZUrEplN/Nn+MmCglFIpaTyMlQRoNYWHs
qq2ipG7Xd2sMCVogb/2kdKWR6LYh9OqodtuYYSvGqIQcyJiQVKTDeuomfNmYLzRJ01YT4Sas022r
Av0V8X5O3MmIxyrHdR2i5lcYhkMBqhm7J4bFxEN4dZ2hAm+QsuQe3epkygmvZoOtyw3qv23YKxss
vJ6m126VNjsSLbd1l/FOHeJJ9dC6ukrhe6H1lXN2itBAm8iih6Lfq7l8arQJrNsL35vgR37ouHNl
iczIIbizMh7Ggt+7gL3cm56vaF5D08WioVX3ozvYiG0jyy3jwg04+5aNp6tsZ7W90YqReNNhr6bW
LsW529HGyGLl3vLdFU13Q/QBONkAluFeF9KuNpDv1M85vdyR7cNHm05TeB8QU1wGNHca+QhDwi00
a9snHHiHaMcsYSsXOoLRaBuUl44piN/H+0Z23GFS9v7caMA7EODe4JjnwsBFRtGjt5DRgPMGMm4M
+ArQCZUs2udm70ZqtC9t49ibJRKxzlOsZqPHoytF5jqHJRLmyXrgAh9pRAm6BlZ1dbgPhgquuSVv
sTe5I9oLg7PySAu4ri2awpYrSnM7iGEHPsMVKoKKwvYKAigk397G5OkY094BnqWbJhCEJ82KL1FW
bydAKYVqojK2dlI7ba1Y5f8Yk8lMzJFI0Z7G0DxtdZkDWAoTOyBBlhunq3v0HvKTDUdv/nhhSZuH
FJEARfSK3O1TCcNzOm5KKT0nvrXnAOcVJFwOBOgE7Wa2chMcLzfabjbhzqqpbjP/PFYY7xgqQoEa
N2Gre0lZ7HWgJkmDMH8ydoGjbzigH0grg9oXbSN7nWvqroHpSpwWJ4b6GMwYzU4/FuTLBjhXwJJ/
F5ytFC7eUB691jBImRw21IzjtIUh4Fq1vU0keRMF4aWmVwvdYS/F8m5O1amkfQYuVDa+iRTZJOUc
+m4c4DTS9bP33L+bXt7VkjjM4PyEV8ceKOvIf9b+Apzelmnr5lSdRU8EDEZd1Sje6qI+4W4Oqo/B
bOmRmVtNVrYghSHsKTimJPIVyB1XHOHNhg165JMBfGls8XnLBeKH5QEX5U4qUgZdHbrZGbUWg1/d
l5y6TgDVA48Z1wdzDx3eRClvIcVYZ3CuIKyZoZ4bJHkLdS8DiLdj2H4Wxvjo6+4PQyMcNjNTdqHB
/yLhFeOXR9xIU3hKcYqQblC+9/1OtHT5U9T+C1y+YVJznAx0Hm2ZWtvaV5JjiKMKf0BOaxW8F2fd
Udx1LGpkvwrlILR8ugz5Uc0+0e39h39MLHNyMNLpC3Ph+EGzXrraoVNsFBkIghTMfhN6APuM8GJM
RP1XARQjDgZQzc4ltDj0xvPDQjTDa4L1deZ0O4Vfsd478kkGMHDSu+Ct6kvtxaCtjVDZ3ihqEBOs
8N9YgoVctjzVkTLOheJ3U0vKignT8J4q4zNIOcHYKpVz12zOjEJrYkpnxH5eCt6CYZxcCsa/S9ht
MJgJ15BDICptf048XXbSo1A+KPrksF20dGSy0KPYHFzwveNmwdJouOF3LFBbQGkDuTF5cADpQAFe
RPma1Udb1Qr0giUYwYJTQmvfHNGsgRpaR/rNn39Zyc4UogXqdW2lm1+qTx0SaIfYNfE4gl9LifMN
boTWw4yos1QwxPdp2f9+rVSNoeo51ZojPsaDZoCpOT/gOEaH3TGMZ6lOAdnoDXFwtQRK/b8Ped+O
WIrTIXlLew7xMBYXc3byFGQwZMZ21wRtddS1Lp03u5phtaPSgvBbe51KIcXKHPjQN1Z9zWV2/d8f
aOwoxcPm4CvjT5iVBrGo7bpbiKz0bMJ9o4+/tO4lq+BfuntTQehlyjXAg7AUGg/dVB7lVOxVR7TX
3xdmEPaPYb3YbaLvR12KqWR40O+c6ruzmgY7aCT+cXkYxsonazj6HCKimRplph9F80fVi0wz72LM
PM7lodFZJpi9HJZnVQuis8zNi47ndLfwYqQZTFSi6/T8OvhsUrXSNvdf8kU4Kn8qYkXZr8GeK5Ms
MQxLdM5OfCexfNN/f6Tf53YrJ/CTh8BdPrL8TINv3YcegdQAFQV1+EjVEZS1DViNOEwMtT8daMPd
2BPfNhoyanmtNlBIOjLhwTMgb8GHVVX6EGCE98szwty/w6rqcfQ1A4ZBrdqImYnV6fqL4MXZRdHo
nDqz+pupY+4tz5YHQ2kqgq3nj2Iph45YwK+1R6wBcam9jXp3mvxBJbw76O66eu/FoF4cg1ErMKLu
hEqfA4VaVjgtA5KWaeMvf8/Pvpd9rIIDbWtljMdr2AkkqOjbl9d3eaW5NjnFqggRcTdg4zVV4Y6+
Y+r43XUURPNDrwfMKJrYQOmFDAbXsN9swkrVCMPBtbA8VD1WBRV16SaLSScBo88aQBbiAH2kiTcm
gBeYV1AJA/7ho0iC5yQPn6UmdG1NVXcdvXAP+S3+y3Jm+syLj0gQX1kdfThZlrhRpUEnhp15dZF3
e5+45T2L2I4WQ/QiMtZgHe0TIGfUdIkxEV4f0R5qeXGIApBjV4f8tRLzLx/5aOltQhHmd3pSovHi
A2q8YNj2ykLJHvmEaKDsAgl3Q1FvNF+BFdam63ZuA6tDrJ+Z3mhnXR7+zg58+mb9c9hgRDUp1Xdt
D0dAqBaN5XK5Kl/4iVSXAREtfHh2Y631Xim1frPX2ClmH5V9KMJXP9RthO/xQ1G7Q6tM4yHSMi77
Ks/Qz8Pb97vkGnFg3xuz4VebH/oq4JgdV+q0MsIi2xDxguV0rmwcOYdVUOD6Hia+iZaE2NT/N2ik
z3Sm/YiJai08qjPYBggxspxw8BSHjFkySNZI6qzjLyHLVFOw9qLlzEFmnUs+rf9ct+AMmHwMiIkj
2G9zBkQ7duauibI3B4GyPPPwNJUxbKfH6asW2hc6TMKcojM26eqcc5Gfa2xX5GIgTakLuTjTc9E2
Og3VVeaUpyoEl2dIuezNOroTeXpJ1Ki0VpCcWiG3qq6Rr7ty1CHc4jdwsFeQjcmhho6kWUn2fMav
vutNq6F/sBYGkJ0g+LeF/k81gk8hqiW+xk0AekpM1jVtiYLsM142T871/EjcovPS2uXJVDTn2eKI
FGhy56mWRmYHAshN7wCLAq2ebESXEhgymLYnK0qzzge8qnHTyV94N268XDG9N5TBUnKLIBzOqFhH
r++BbLQHJFvw5xMdvdz8NGeLPqu0yCwqILm8jf0cl8FPDC0yJGoUMRr8A7UiWCTT4ie2G9R2dSMV
zJxqy7M35FBa+zZB0rbk/GgzvjSjNkMRbeN1T5vgkEDl6UFdHEXOXJ3j0dzZ4ipJ7U/bKn7G2qm9
5f1o07TYdfCyaG3G4R7EYruLa94CFXlL7aNMXt7FUBEMYebm1Bh/KX1DHT9/uSAGhqiVYXfmamwI
/SnKgyrj9kDwkJ5+3yzFivJD5QflfvJ7d+iTQ0Baxd6oldZ3zVLutiNQiJU5zLPrifSldk7JXP5U
Ow1jQQaOqkoCs1xLkkx+RFYdikY7LAERy0M5j+mCLHrT2/nKdiKwnF3zVCAxw7lP+p1Z2eY9yghS
MbK22eUIv3zmMjD+8nFvyUwRl3JFTx3cmIw0UorB9RJlonSKzkh19KzUitGWgfAFNZxgmARSWVrm
T4xLEUsbOC2DCeJcI/Smbx/0PgATNj78UnkbB7Js5JJIMXuE8RpojkEPdyS4K+h2C/DKLizlQ6YP
egFCXn3kkhW6Jbnbg6iSQ9uqqKusot9i6UXBaMPLTkI/ejQ6dSUzCvTbWOemZEcwF+LX7LY8LPlB
s2RhvkYdNfpOFQUtgda1HtbP8VKldrZfFuHfBVVOHABLKXqRZT0dgPVJao+srhfj7/XcG07m1bmD
51vtYfDPdQpwwh+pwTEl1bJ2duYHBIj5yeqk7tYriMyWpeGXw1aaCMtQm2g3iNH8OqSPbCq10H+R
/AQSqvsE5mppA3ed174a+RIso/mPUml0Z8XcybVILoowNFC9WJayNDUfjm4BKYiM/CBIbnv4PuIA
1rhbyIRtg6E03Slppl4CrFP4aR3tLRjbkOn2e8XN8dQBksicRLhpitTfYN6zbWPgHAld1s2EjM9T
xuTPoBftno8N54S59G5Y56PzhSYseJLzPrqbpDmm0KE8SGPBqs0aMlkDKVTPgALN40jsZjUzG6ye
FiXigcg1Ysk5L3/nABk8DzGk6CI0npfyLRTQODTgaD2ggl3MMkLq0XhZ3jYRpWjRTdqCHOsLcVji
CExNsy7Y9WbcaWir75kta7ulhAlA9MiECewNWlRXmbLS1WOBOFvv+nBrTHmNBZwBRZfTKv/PXwo6
PKoXzdG53bJyGfPfCMlgC8LYcVdmsHMTM6Q0QqRZjASRrqSkr/5W3jPre/Bt5WiZz8sStDy0kems
h4oBWDSStbOGmLBvTNU6CEn5D/m7JBXIszKBdATP5rMwvnH0NNsO5PCGPBznCtFPPndJsjYiamyI
sclKm3p9a8zGqP3ybZaPZFAQkDMeWhVbFmw5GxepVvkHJWL0NpRJ7DqS/CSX5ECrUazfrEb5CSNG
CLtenwPmOGLc0BDj0CeydOazUdqAY7T92jMa9dErg+/pI4L6hbQNp4nA0aY27U2fxTLzw0Lf0xe6
L8VHZGCl6oxu2oYVkRX44oh7kFqmX31+z2h4uBMxL0d58g1qO42pxLx8NX0v3ABtEJ6/qkW2BJ9n
GhHy2E5ADkmSVhtiIgStpyp9hWOtnaqysG6qgdZMHZycfbI1gZ3AY7HJnO7CEGaL8ZsR1TBa2GMT
vSIEji7L8qCX4ffy5oWC1m8T6oFLIercpORdJAWDT5NiuEmbI1P5V2A2nCCC6maokn5T1X+iCZDK
zDIdackbaccGvfzA5JorxwpgCIhA+nBmn9Pl6l4Xyp4VK8dR7VM8XJE45rL/rM2vNnDfdUnlbUaB
ModGfC2Ib1N2Uleb02a4OCDmzPva8lA0oVg1dRztm8Rsn5NIu09h2Xr6cnAkN0AtlJsV46T9fX8G
gUA6M+ErltCeDIU00m4mJocRQDy1QTuaW3pw7thFqMrT16LFMdRX07RKJCJbTT9+VuSefy4Pa7XH
RpAnxQY3iXQPwu+QgzG8F7xOYVwecUDIF31KpQ2ZGP4ZlSVYSHDMcK2Np8EqcFYpwbno6phxh2G/
Bkl/R8EyPUKS57PAiT5ZNNpCfloOwaEW23R5MnltlGgUURuNH6aspDTmovxYt/KaSJlkY+l9+hro
Izr9V6pb5Y+GgQqTCpMySewcMyEvpbLFaTDFi6w5xWUCvLjDEfamVdmbFjmbdiZGSggwV3E8GUc/
YKZeowHg0MKDXSnsnlp9j+a1bVngcGOIbUM3Ya2gIT0HOVl1Qz/Q9JZUqPOUwiA9M1dw7q0V7gLy
3MINGvIDW57RYxTpPiZ0CDtVUeIreFeUfn6B8YhneSvCg4b1NoVBcLHjhlaZYd0Gp7HY4nws/IUv
f2Whjvujz8iKavSn5rlLhwCYTJXfrDIm7RhSjfo0tEEB+q8imrxjCV4+sc4suK7zspiZIUAHlbei
Cif54lcWAkK7Q6MH+WETqNIfSe6glgTvoUxOhqbgyyErt9yFyP/3Zukr+9A2c37b0IfrxQPZZxRO
YxqUoAUsVPt+8pTlhvFAPWM+6iID6zSAjcjn/QtF68G3TWYEdvVdVFH0YjuJfStjfYcoOnqJCWui
qqNEYxNkthcar+A552G58Wd5ltulBg3UrtfLU0MxozXpFvHK0XPcL4iOggoH078rrYwRHqMyhPCJ
jEJHTF8taK9U+0nD9lEQtSwN5bc+86+pO2DoMEw5dRP0Go6uWMMwc+/KEbAxfTr6+FTN4YiNTJ7X
gIlxENj8fRX1KtLClqiRrmndwAilh8PdutQ7TSA+nNHRHjVgjK3DjG27PE1VcmD0nikfQCfHI5v6
LSU9vsqq8cx9YTwPk/MVj4k4t0kZbkfI054pbN48nBTHEbXwTm/IhvI7sgaMbnxGUpIxteZkhPd1
xghFDMCD9FRHQ701gxy7zNSRd9K9iCEtT+ALjvBkhJfM7aDR+GZJYO9JcTxlgZReIvQV3SB1FwHm
3TAyZcfuzdDPoPluROGzHxvZPUm1d6MnNsufrGAvS9b4ZofMnWymzr46irUxtyN9vVFPiIDBrUrd
To8Jn5n8ETWcMfJJ8U6oJEwpO3T6odf3HaHeU/3DD2zfMVBmXhUmxTYykLwuC3hgqfIXE1oLLrUJ
HZquMFJgGXR3qmbVnjeGJuOYJacJm5CnxQ1qZbJOUNirhavSf9tlqlTQn65r1CKoZgECRwcWwwpQ
RBYdKIUGWgbX2IgzTmfYUlsUO6aItDf0xrhR50KxsyPzKmp0wIxdfoqy26V1092mJANo3DJP4Vhl
rYWUVnu1j5nspNqlDcOjNlFjL9eFYoIl9ufWHZDbrZgM46jQzkboHD6C8Cc2Y9UrZD/3VF48/Hvg
aSBUR+tMNf6pi7E4llMudpMvG0c1H1/1RkvvOZgYV4HOA36H+MKg66jdqHoCle3BByfZ+hnqFk2/
a6WVoIeCbhdp+ieFhTgtSWrLnyQz7hg0yOraCrlsYoJvPGe2lSO6xQ8tX/ncSeHUF/qgb8Nymi56
c9KlNyh7W3sq1fNSCJtWhwWPvrM6H9q0+ThqD0kMCZh+kGzl00utUp79Lh26wYsaQJ9jdhK82XQR
yDtQmaVl8s/SsDTratfi76WfXDFvbBr7SoDD0JBo9ZsZVxuS1w9wIUQ/EeYWAQIaYqkgbkSr7QMW
njZ1qjegrdoBPheZS8DNF/B3P0PCM0UVqNoHe02d6KxsJESXHpD6tpMz/zcmRxRtv1WasF33nGtq
t1d72V1OFVphFe7UGjFKSjLppDaPOW4zWaQz+pueOyRJt+Ue+WlH53shwWs1kLFMppCcrIvu+K+F
rcPFl63YE9jQIlDfW5nkWiCDQ0jcElCN5SGae1R0yb/yPIFUCe3tluNXwYvQJbAjqQ+ijB52zsBo
Y1SobJfamEMM/YYSFD4s+l3S42J0FAJdgPSzwzXpIwpN0MEg9pf9dsjEX6T63VUbFDTSte57bQDh
3RAt2moBuyBugW5nPgXdppeKkIWVZHU118Q1BQ3CIOOSJrZzQoDKPqeWcVxv7QLlQmRrRMwkLNii
Lrpd0A6nRjJOjBAou7XuEVTWs0A0Dh/PPnX4L8MNx2MDOae506vvRLeAZDoFnlBWTQU5/IB6JeMs
K5sGHIJOHUB63MN+YE4nuju139vSMzDx3e70vnuyEQP1vLs3rbT7R6JK3kR06ytF/Bxu0XNmdf4b
P4RR1oY8SFqxaWuensbKM8mC6kGfyzeRFztTd4ptNWHeUNToSaVm31dzTig2peb3HuDqYW2XNXO9
fNkl38ge1Z/fdoE6FO9p1FFHD/kA2HcivY9lE1yt2b/mVXgrGewe1CKBBUmZt/VjmUlGGeEtnIpj
aqWfnTUDLqtsnmS2/j4yaqBZqnjETRPdAoH5aT6ClilNv4YOw0rqBWxaGztwJUlMUU0O4r4URAf6
DcpdaWT+rhRnx8TGDGtuvRR6XWE3exPKvxiE8YS3F8VmpK2GNh9dVdRfTk5+ACG2f+qO6PoYcAUD
1PJ/uDqv5biRZYt+ESLgCua1vaWXSPEFITfwQMGbr78LhTmHN85LR6Ol0ZDdjarKzL3XHu6N5dEe
cm1xgtbJuCGv98xGgk8glr8iTj6GwYjED8t3is2/GVvtZppn6zLFo/UQJtaT3cYN6VKJt69sKgMY
b4hzl+PuXHU3WsXWtyrQnIcke0Zx3G3yNtOespl+Ta0hxDUkVh4VjmuS8fzgpOHOc8S3VsW9+lnx
auQmqWluH3+kLkU2wEDv4rU4fScQoJEry+3aTIpytODCo1ll1iQoB6UPsTlLwrPvM8+O+m5xceDK
mAfjN8PV/M3QtPLehcI7EvI6nEWBSCQleTrSo4LAzRKpSIxrujVwTdvsqwGqPc8oP80ij1/W/ydC
vL1e+nBQ4fteI1gTj5y/028LKtEsi7s6KRtpBi5yLNJdn+3iEfGCpmPlVNVNWdTtXrN0j+kNvUw3
1lDjUZbt1GXT2Y9pl/5xckCdnqs593Zu2meklP/452qn9S25ojD5v5uKaQ+hCHuD/Q5YGhTC8gQU
NIET861NLe1ulJY/I49gLNRGDuQ5Ksbwl7uMFdTtEOZVBn9hacxZZYHNIiVaqcj1T+ywzh/0L1Ci
hPfmTo04IJucHtZqculn12CwYUq6w2bNIerA4L7PhR5tZ5AVL3k2EoXL6UwEw4f6dhpRypSJfOuj
igtL26bmaDvJ9VLliIUSPHY58gtJDDu8O29WEuztDpN66g3v/JvJJaFfcghYLy9RnPwkm6LdEnZh
HKKlNtfTzn/k4N9uhC/KI7zNuXmw7ZiamnQEv4juNTXpY2XFdNCc8U8iTXFFGhq9pr4cLmzlNGe0
l7iL6t+ww160fqh/TzwZEoLEmxjASSGJbIbuy9jTIZfLmelajPPGEq31jcEtejlH5zWtHQE3DTuj
oy5DkqXaFaKl8pvx3W+9YTauhk1/Qj3jLSS1JS5+VawCdEBQhHzNjIe0kFiwIADplRh3k8ix/Nek
okShQvtFT5PQSkYtIOVrElk3RYpDdmnBqe5bMqLK2TT2PGJ7yXvM5MSleEXjnDQwr9ep1Qsw94Lm
80TnvNTs1w6M7r7GjorIVatoeA0v4XKDSFG1DDqy+pRMEouloYNFSF3ragdjfpqwC0BSZzbrUL6r
W1PKuli0KkRE6qK/wYyCR8YWPNwkZHDDca6NZWJd043r17dLDUrmhkOc9GJQkUv+Owobvuawxrf4
wIiSl5J0+jgZ/w4OK4+qnjkrehtqq+rYpQYJ8lh8dpH/ClDL+h2/IVgSfzzMUjEpBsJMnKOXCvvV
ge9xNWULN3qpiKEQlwdU5D4eN8zc2DWQqqoZHDims5HIv1g/6zddN7bMkrxndcV2MwNtAI6nLkkr
jw4ArPQ9IjiChi2aP8CImmesI+IkHNrSoUhIkYe86kCE6SyAVA5hIf/Z29QzZuzYAdSCOOqQvxqC
6VTlxImyvXWDXF9Sr6eIqLZt15PH4Gju9evBSSUK+aZ651gd8Qtzpf6w03+K+Yc6s+hFCB7d1xKc
QnZwURUq/uj4WqMEVaUqSDw8spzTdyYU5lsREGmf9mnxKsueZjxfBPtsGXG/VSOvr4c4bXZZBPhf
6JzXoPBuOt2MP2QF8qDRMaWTRmU/jo0p8C/Ev/H6GSfO2qCiLOu4hphpGAypTJbPGmhzBNsjMveR
oxN/Z1rv+uA1ZwCKO+TaE7ppD9pVO9ZPSTS2j3389PWKenkesEqVIxsjnf1+Z8XM0UguhzNJedGz
xdknZ+j0gy19++SjzdqlogUR4SIIsPDx7OD8QHksE4hy3WDkj8Yzs9RmjeKrl2e1W+WPzmta2O69
QBI4ANXYFRiPUbygPKZJZt8joq/BiTvzZ+lwPg5FE1wsLTCgJ6MXUAoJ8mZStoQsr+jfuG11Mqi8
T37s1s84pIvDmIfJjq8aIpYkbI9z5tEX6ULODVEAVmn5WtdlZO+cyLEOdAnFa2Pznans8Jf/Td0q
NlEkxoFFPESn3kcPWpGXz56Q21JARFc7Zusx4S1d8HLEjODLHJK7Nvjts6GV1XdS5yY4nZuxoRNg
C0u8SkE3D0gPkC9HFwziy1EyPuy9m5nmHjBGMnm+LmMJPZa4AGMLe4lQHXWLt2TVnFU3v+K3vsCQ
egBlRppcMsobIv95SI6EIPNTEQ9D82TgQ4+izKCfSvaqKtxc8tF/uqXOUb71H0arwxm+LDbdsvh0
DmrYvpGMzwIH5Grl4FUVpcsIUyQveLggiJJKpq6cKgDnGV7VUtWof2J5yGgB4mWDM6n+gBg3IAhM
H/+OFssTvYV215ZFwj+7BPMVmCJZtbnTey/A8C4K7GNe+90zOwITU2xbdWm9wASmEZTM6MHrIN2P
DZBYZ+5uqaDpk7lM52a6VhwtGFgaPWV+03TJQ8nsEncn3mDYQBy7AE1Ej2aQU/JFDRRsdJ9fbfAs
nn+U7Y/K5h1UWdD6JD9RKY3XLBHtPegC2nApUjKaA2Rr1ToHian9Hka0ksL+IRnL/E03dYQQMaRy
qj24/8J4jGM9ealQivj59NwlU3Yi/Inxd2yiaqPsupduk1yM0Kn2ftiYj7bZv0dDguMl7+W9y9NX
x7VmNIAvyTLIoY9YPRaPiKN9fmV6ACi8r6tmajkmlXCvCe/80ZqIuURL5hMJ27y3wqp+ujje68h0
6M7q5rcxQR5vmQ1Oc1l+W9qJpRuOb4wH++3UGL9QiKAXUQvViERoRLRObBP3bnSvulfOV7AaZ/uc
9MHfdAritcIMCNMBYocqP2RzUYqvMEF9DGHHvs9tD/gtZZygTR4mMvRPhYN8wWuT+GjPVciPYr/+
e+BibpY3C6Jj+Wtst+2hqJmeg+Ac7+uCXxhu+jwmszybJQ2ZICuzs70wDFTPWmKy3uZFGm/Va+by
K08zY8/BEN5BdfC1HENZpE2coRfjvs8SW7eOfkzqbg2jU4UnZ/0c25TU9r6OOG5A7/9ihDQlwLFA
7HBBu1dm/isrNQj5Hc2uAJ2oyv6bZ/ILqzxu93ZKKuzcROZVPcuybmZaVei7iunKra+bW2y1p9Zw
+KQMERunHml0kcnHYJnPqB4Lf9NjCp8QSgUNNGBWbqYPeSlf1ffOBMy+CcOh22RL9BeF5Yk7YaDC
4iqIOqI9iPteRSBh4JXHNJ6/625dPuhWg7unlBIxeZqBI0sZaBiMLRIwsJtA6Vlc7JjqmbTwCweW
fyQ5xMFdKu2TV+icGnvxUFbu/IImYS/N6Q7ZON7CSZHvNf7+Q2DniOWDHHCCW0wE8iHXUA+xYxjQ
7WYij//7WoQT2bWnnZpSpGfdZYnVZ3jyRqAnVzjG+a6ZNTocQZ0QxBYTorn8gbr0A5oknImUgs+H
XMw6gIejFxccnbCHlgePUdL6TF06Vv4DhIJ//Ho9iMgKTWYtO04tJnYcy8GR092Fs3hwsQFKXeE+
UwWQTnA3+oy0WJF+6o3XPqg7a7kSBOZdXSLV1dRpWpRYzhL3amoAbLUxWrKbSaLFDhWeoEG+tZMo
ol0QIViecafEPbp8h0HZjTFNdVXLNumu89YARYgXZlkDe3OggdvLU8gQFekl/8fjgM3+oISHa3Qx
qJdqXy1Jw6NxaYLY3qp/KkiZPodNigDRDR/dkYgRPs94yrrvmALk1Su8k6o+XO/VTnpJ/J54hTps
XYWbhU9O20U3JM/2Rkq7hyYUJPjXCCyTFsKDpu5g1KTpnz4BoQzgRsCAhfG8jEHiEIsK8I7h3NFW
v0oD/2sE23wziWo4qfRx9VCUvnHpaafn3viilhFANC8JmucYXufdqwImf6GVQm6Iy/Dg6npBNJYX
EyFkomaVVC8tXbX2LU79+KYOreEERiHxja2KGtV8fDCS78WEIvUurf4YRtID43wPzdp/U7lQdqr/
0y0BXy1JKeeg7hFr20V7Shw7PQoz9l7WsNzZ5ig7jlLeTRvCItGL7ucow3eoz4/qS6y1/iOSoXQz
DvcgSqcPryhMopcxgQ6hq//gp/qOfudPHXs43EnH/JIErt+SxBnwX9hEq0U0krt4+pji7K/6KJ2q
pK+a2c1JjwPnURN6BvOv8i6gv8WWxsF0ZQaDG3EHgqJ8Lsp64RAZeCmHjig0zjVEdlS/zGAufvbD
G91B4xcmeYpn4p7pESXzg8gjILSUYw9kqwQndW/pFtYBryEJS12K5eQOWex5CkwgMiSibGxjiB7H
nATOTU+KzDVjy6602j1GsMQ3ELLYMTP5Z3nSgJh4YjWJN26XVqdmJDeAbKEZBx7Re2Ucnxs91P56
vz0iqpNm0P4urwmUNxvHFvErWuZTyh7xbAPSZNGXS6wBKQ1BzQ2oPsrOIqYhse1/OOEV4Fr+hmCC
NsVTENEb32bxyJEEtMGudKLfo5uLH0FRsMeBCICc0R/X+LBG5I+VY+BebnmnPdkxP/LSQ1yl8GAs
HFVG9LymIYMzxhClDXci4ZEghQMsQSY1F3R8MVCPkYZNHqGk10pxSQa3u0i/wr0EWMY3+SErkVyi
oqq+B2aLSAEvKbOQ9N5w3z0KGQSMxa2/rAvdKS5dLF7LGDAzDRdLeMTtZCdnKinvATOdvhNaWrz0
uBi7RW+gNlfV15AQjPYG+CE+fq0+z/bwrJH5063VDESnKkv0z8C0tMdGsx41I/X3plczk6Myy8qp
/ynzqTDph7TFzyEXS+aPLsoX1gdzPYW7QCNuhiPIkAv+hDL5HuJMuUQWPUKOYO0zMsRiufnnn2Qk
FZvcZvQWx8E/ESbm12BcZhQOW7KS8VBXKIH0jA/urmsjFryG7LMJtR8tb+u99PxpPziw6uZFR815
GQ8Iu48tiGPGtfcW0PV+Wsslu0+mJ485c4gEarI38Emd4xwymvUiy9qTCVbAAw4QHJUwFlsDu2wo
GSFphuk/dvM28SmtKtawzeD103vfhvIIaRVvfDuaW7UNkaj674b0tUm5yMj0qLlrFS1arYuGg6HB
DtuYXuhf1yUcxlC8CoPhCeObm8Dop1V4n4g4PgwhyTKqXQFAzL17FlaSpXmhpmaIQT/9VIrjqjJ2
8vLsa0CAjQgsCxPA9OjEcYRmwf7TT117yUk43fiA8STjGPJG7FgcgpJDDU3r7gnuEFZTBmUP69cZ
hEF8nFOUTUXiie/1gNbO1aPppIqenFV/U3bYtAtSNErSaL/jwEi3UZxaz6lGTg4SXBKCyMUylhNH
1QJzc1B7L5m3VKRQnHZFlRjbxGu6M2WDs/E9HWJ24WPpDJ/XMoEfiXw9Ov5P6FvCp+inWlmTOpUX
GioIEFGYPA1zFOyyhWzW57N7Qb7GwqehFHB6/Gi1UnRVpGJvZnJdN7pPy951RPOCj9Qj2j7ZWWim
eps2H2PQmXRbyYzAAzACQymxvpGC8BRR7cKPcEk2yYcFP+Uu4Z1pRMdJfRwYne1jSUjJKgXvq36v
6WV7qOdGf0mWX5e5dl6jT2YOmro3s9pVHs5T7BlX0VbpTYeABbA1OAnD+t3OUYUlb8TbTQegv+kR
NdqLF6VPMjZqwiYiTLEk5Viy9G7J1GX3IG51avBUfsYkZmReQRZpNHyqX3Mx8j+SoHNI22rarp8t
4xBbzsiso55W8NK+aidqb0+SVhHE3off2vlHohcn1yYvqgo6fbe+Q6v62/Yz8GOehlHR7pD5afSi
RqXLMYt6q4ZJ5jJRUs/+59Jv+ckJLP0EEAnqxxMJ/mXTKvZqhpdF5Ce5Nt2qL4W0kkmTNXkO+6G6
j5SN5PmZFfAOT+NrwGeqxZF4NB1inZcDv5MSR9b7E1aXIpD7HOjGTiyppu7yIJPuvakq7OEW4db4
FYoLQ5otbUR8Avg41iPa/2zIowRUse9avT64RtYd+yIW5/UdWXeJseEssbyPnBWeO1FnV7zod00b
07dwil+AXU/vwyB/k9sOe7R/LZeRRDUEizuXsBkbC56SB4FVd5+CGf8ypBrSghfJUGgHIUbS7IcS
eHy5P5hip8eKOLYi6er1tDgvDq3BchAOWU9KUqwjP4Hfgwln8LNuK2dhozV+UQVw4lcnV8DOgD3x
mIK5f7Rb4W+L0qVqkNWzGSTJjfw9YpFjWRJHA7ChsbGoqGOfYZFYC/AeYJRZRhYTZgzJ0qt/mWm1
JNd3TOZsv9mVczpzGOtcvl6ah7KiPg9zlh97gYPL9cAQZyYy42UAZToITB2L02tSWhquNyA6oIkJ
ByvtFyjJ7cPU0RtoOLsVRMQlaY5RWE+B7C7r/9qql6G3F3rP+Y3QvtskGjIj5E9NBvlLYOviNixs
8oF57r+9s7hmCNTJGQRKFROBy9q1VRptOw/cI+uSdR5HPrbZLcQrtg5/l2fWcNhq3kiG8yjy3wnZ
2DXo0rZs9AcLRzlIuZCOmVZX7U71JWEX7AN2JYbViL43qjHZz3cPdUB6p8uIaqry0ekPGeX7ovxk
ELelU74vevZfo5IvZWWZ98rJfhBrI38wR0PR46D+axr0o2nG4dX12hfKX/3Tn+9o3RfZFuBbtY86
Sde8sMil2fC7DPDthkUn3/Ox4a42Cv+UFkZwXVcuBIsfcTo/ORpHL9odYKVM7dp2MKWBH5QP7Zgf
Rw6azsUayA6hTlU2nr7HjDNOZr7tU1bwQ2MxYbdL3SQyFc8Ag9t/XA1WmWinZxJHCfWbom/RMBkX
9O3pvdAW34dRg9pcWuxV79jUF+MPuxjxn/slbbgc3fJmhmiOPk2AzHbSZj9gido6y02tOeN0nOmu
YJrmMm3yG2BkXOjgaW4jhvmtzaySwTLTSAfU5pMeQBAgspt/My2Kp27ZUz/ceiYW1fVg3FQEZXZz
/JsZJQCR/74Equk6wNdE5Vbn5IMEA/2rishUcrfOa/0RQRJKeqbAmQtlWc0UkhkNApO2wqa1Lnsf
QRwD4AYCSQFmD+Of1Grv1kTxPz4L/NsckKlWY6AoUbu/lWlGJm8YXtTdnwwLNaQnUsCo3bcGbfFl
vUEQ9aC0p+wCA3iZy8x9Uw0RmBQEs8WvQ8RaaZDsQqRdQ/dc6DDwx3g4zq0dP2muHjyuU+vRTsRJ
WSRmznxADG2bIB6duWShhwdHq5O1PeAtPYL/aRRQhjyv/crIcr0zMoRHex6CZ/XA33ePFSFQYIYH
7Glqrtbzvd8oSx/3TrzJAd9c/PwfNUhuerbnGnt41fN9GYr2AgSe6dI41PtqWT7T2HiN9DI9eUlS
wB0llrZop7M6bth4EuDsosQMEmJyCp91oKDMzjhFgZcb6nVLVi199cA3rSI/mkOhOm4IUs64KZm0
rZ3tURue+hBqF5ZkMSxGBB2VOg79ca9sd9ue0o/xS/eLcOjvOonPs532t2zMG/JHhyNkxc0q/XEK
duIej/4kCcGEYvCdKR1ep2VsiFfNAkhWMtlZ5onh7LabRsfzhQvso4ic/j5UyG61ktRhu9E4ggDW
BjgwTiOy8Tja68tnph6alLMmvXTIOMv3PdCs+Ak4bUQnjKkVgCjGToGVbLKl8jR6Td604MwS5V4w
groX9Uw9+Mb476XhazDJlz9Vr8mSQF9XNv6uqKMMyzsM68vaq3J70L62XpCStdxYyMgwdxd4monn
dC6JjK6ztPF7DMw7kxbBjjW5xrExvARyNgqrdQYk8gxpvWtA2Un033gP1yJBy7Lqocjam1rbMneH
GI7kFJNk1KLl+NcH0AfjFN3y+rRNKCpaWDO7PtJOogMk9PUAnYYCXceaYuV9xfbi4k+kEhkt7xMe
P8tBaMSfCEy6c9NmRPsGwtjB1RnLY+Gehfnmm/30i9UxCRN2AjpylFwGKXG+nh5Kt03uLskkOw6v
0y9r2DnN+DNkaz0pRcXXWGt2kYbEPnL/oAXcrPvc12i1+veGSI0Z3dpLw7HztY5yAmYT/7SePx1y
hjDN9+SJL5pYq2xey5A9PV08eTkAhrXAIOgI18EiovVDV9tXHdyNweyea3PAH6dT0fglitiAZuFm
7q3kKIHZq5Fsb/OJdCmpXXOZ0JqlZ72fTTO8xjbmLfVsXC4n2qmnyLdO6nW8/wFxnWz+ZJRbxhGl
1EATBPqLLM3mpo7wZU4P2yma3Xq2Tcq5IlQHYzz/hYsHz/+PJXhpbxv5Wcv7vfTyFCkn/TTVXits
Bg7JjL2PT4ezO3RWMCToG5PS+VzvjszHTkpOgrq51G2W2BYZzlnMqIS3/MQhneY2nZxtkQ7WjRPy
PY+dminpSCeOHD9xd5IPAwkH5m20wyE8WA9A9FcNZoKCzALRn+Op/ou5YTooky1WB8AOy+Ght8pk
q+bvMhb+Y0yeB8NsM93qUrxCmI9x1KI1VbElLbSdGznzD/S4uhDgDdhtxKnaSads3qc98iCTHHBM
e9QgdBLJkQPXpHp2jpf9wm4lzzZzkCPxTsxQ1aSlcQkutIJxM2bD9MGa/O57TDQzbSYLLiPFRu9z
Zze7Eb+1saij1n0A/fSrOmqqbQdvKIduDiSORfKumjCqeWMwiZ5wjXpgrA4L3amN+lnG5neM5Om5
mSvzPIwY1sKwKR5VSwahWMXpfbpb4OQ+LRuVlVZ40WvPFPGQ1KIHgbBoO/IRo6vb9G+5Dxjet6kC
+6Z6CgVRlXw2zT3wIhJy0gqGUuqWexRBzVZofUmEOWBOAmER6GE5garXeeP0kZDPuXwyG5ZnRoWd
R3BmExHuafTnJuunz9CMfvuJn9+sIl3bxl+dYdH2NNWcoCKKFc8WBfcM+/sNYdipGvvoDsMK2T8T
3G09FvIdiCfgSlw/x9GF1IsjClWXbuMDgc/kNTNp6mnCfl9651Cr5FNqj/CxCzz5ft3OqH3wW/1b
/tIIOGi60R9ngQaO0weTQa/eFHnSvhW5uTMSQ17weeRPZUZ5vp7hpnzmQ2S0WVh+dXQmW+6CJv1Z
EngLB1DLn2zH4lOLWw6Knka+cMNp3AUt8CLgSXAgoVWhbiQ7KavdaBXEpGGAeGvzhoB0BjNgPGhh
hNXwp7LAQaheoNSdjyqhCkIhMBcHdINbDXrBrTGQ8YZm1x+Eg9JDXZatYSOGSjZtzNFeDWXnrHSf
lzx6VYej88EsaRoPap+fUzjODE3RLVC5GwRFZItOto3ycceqC3EM6QjhEf2hrTpIDpUgkboJk5u9
6Plyu+lOxsxIb2eEOyWqGyrR4RcorVszjQgD7Gl8ik1JFFDxqflaeaqWVQfGoHtXQuBoWY60DgYi
/s6f6nX/Bm+ohnGLbtDBMrC4/qkFsm3hiYuVo0xSbyhJYg0e5fpkI8f594Q9ha9mCBo7yvBzVtGk
3ae4RYjUkhZ6d93RhcvUUDnA299LktVuan6uxulVObVbl1oDzCael8YDOo2UsT+b0saAKDIBpssA
ybX86Go8qFbS1G3e9cJ9c6K4uel5FzHcKDGa+2N7KB1nfCknXZIrFsofo7D+fba+NtrRITJNAWh3
nq4Fhyo38XGYIRhhovTJTR/ugF6612FEPBPq4cd6sBvLolmy38ZdxFZxIwuh38cR84dmGUt4ZLQc
Exa77Qj5k26bN9NT8XNrqzoWXh/OHGqiEBVe8E5OVPatR5Pv2rn3gc0GAIsAgzzUjXUXpP5tjCoP
Xxc5NDQ5+ROeT/TImET/HuIbRgtpInEcqzcvTfCoS6AwNBivrc+YDlD2JigJ9/IXgUEf1cGFz++o
0aS/azQhAGO0IFokosX/PsjY+/cyRJ9zQPJg7nT6yoSoEYnUuzDw1IaCdXLc0zAstj72s32VQsrC
bz67JzdEK6kMMx4gThYBF9xu7bzgl61z/VXNLZIQ0z3qkV1nQIZdshXvTdm5+o4e9xJGbmP0srro
dTZDf7Oa4hsTDeU40VxLLIC0ufeK8Heg6xpzoMp9bI1D7XZ3qOWjm1hHLSN1LSv6ZRQAw+9Y4RHa
TkbSPA+V76/cjrKuXzHcE7YmK4rshTlA7ZG+5CNiIyQO/jyA5aS1pR6axTw8mQ52gcWNS7+2wo3b
hvu1NcQZ9gLWnIPwmAgcKxYyW3XpiWY6fbdilJpKro4kbVPZoDrWWsKNhvroUbbyKQ3lteqKT79y
7moL7nv/F+JxcW4pi7B2pgfeV3SFYzSgNiDmSB2M1HlIPXNz9vVh9PqN1bSb1vzh0dn/9Gll7Set
E+dOz8lziUELkrhSH7hp6PX4QNhmfI4IdiGeTMO72nDVF9mN3HxPhky8SQmRZKZp2j+lR1GazM+D
ZV6pNvI3Oc3uTbj5b6duozsz8WhfeQJmpNX2AKCzLaOjkJDInkWpXFA2AWG0NQopwSB5uc8L2fzS
NI+W1XJVexWK+CzpDh0oT+z8AYXL4h5nLduXUpyV8oF5Sfzdolm1DTW43Y2HrpIK4jqTELN2hjKu
sNuasPxOKyyEDqCjnPucfEhiWdquqeN5D233V/UI1UMpwntC4hqaQpmfSz2W16SfaxAZ/U91aPQd
q7nKQfwOuAm36xGU9ZchNc6ULYHMzgPt/z3JiIuPNCzBVnCDqWdfDyZ2cZKRsDZpxWQ9tdDDtmQC
eod4EQY3BgN7HLgjza7/HCvF3JrfrJkqePxnCIrpWYMbc4o9ndSlpnjX+x52KPXxzRIAYObcKK9t
7H4b6t68ZDnR7YFJdYP09wemI6pM3fgTRXTE44YxhUUQ2dklOv4lJNpNW+ic2LdJ4ahiWnBAGDZh
OvOBLNOWUKcFq1w7jgtijWmB/tJPZfnk+fZWXeV0mm6BYcqTWnecgja4XQFUwpf8wBt+nCtpnlUT
arRq44ZrChXTwg3oLut3w0DjpuyiFQELu3aiAzVO3Mr73u+yXegJjKNxVJHBrMkfhDvYO5+d8dzn
RBKHPuaddZ9BDf/9q9Yn4qesNrFd/emRmh1rC0NaboZ/q8XZqh6iZNQvagCJ1R5pEgTNpNa+jVkf
HToTGGwrxv1gNN6zjiiYrojM/hUul7q20XzH/yHtmFZPLIMfg6ufjbIBh9fEtxpa/Ldu/LlO73RE
COXstP80wMd1n7a1JqV2J5IHubIxOY9N/F0d5CCNRyeXTKZNNTg+jv30VNsIVitaVzAsYLnl+VZ1
7lg9aVAtodrU6P7A2twBoXsp8hCUQsIulnfZXh/QUC4EE7FUGYqkMo9wA2cb7EGbojUM7RRJgrrb
Km9vG/6POB0knN7B2I9jPR4HtGf3MMj9O1HTTCrBPbmVWWG4qcNrhhCEohw9Smjmw1m5NVg0yTix
aDxYHEH8If+oB2l9cyt51kLTeY9d9xYGlviDnflWNB25TKa768Ok3o35O9TpnY2P7K4vP1PkglgR
qcfQablM9X7RPO3UUNJvW6R82Ctvnja3cCey6Uz/XVRO+a22mPA1Q/dkkkiGb8zx1qZMm6I6ig26
ashWoeigXVAPqjuuhlT0hPdRpJ+J5ZKgxA0wApovj2sN4Zh802LS1U+VaVqo3xZbNiXPJp6ikqgC
6J0xXKZDHiGM/3cwQdsC/1xaPPW2X+8jQdbm+pUvy/mIchSOzyJJi4VVPDg1c+nJJ2Zxaf+yB/Pr
lpiWhvoRgiAoHeLgHjJdtid3URTn19By4SsvwmIn1dhBY4wywaIOEWTLk1oy0dHOBs/cAyPlyFmb
6G/7ivnNbEFgjXwgdyQsVT3lMHSDEUCxbdbOzajbi0H76aTkyl/q5bTS6ct4dswmaSUh73Xg7da3
RhsGRNZuQqZ8NHRXX7bGYT0GOROYFKZS2akUS0DSOBW46PxWe+Uo02z/3yyX5GzS+GiyoCsOr+Zo
2I/qoRITim8DZru67PF25Y4jb5MikXDKI08jcd+DWWJ3bhGPngr7SeqmffxqSKhnEovcxpjQlKlO
r5oZ6FRA1cj/T8kxR2qb/Xri0xw92X79vSyFdRG4+Vl9V6KUH70xiICpweg0AbJv20rTt0pzdm3M
GbNhk4d2R3NcpxP3rp6lbV/jKSTAaFgM4ZNuoHR0LetJPVg9qNasCALxERtZuNMyJ2N6KN9RA4O6
sY0kuvVxG92G1P4nA4ll7LpMr686voatz3nrmQxL602NPbwKfQ5LybXysvJQisK8Ju0S0UA/jlaJ
+S6iqP2WpjElyxibb2kzvnWLBpE2VL9Pw4EyhhD6aOtpwPjKJqyuXhX53jZPPQjkHsJbQ4Yvix/8
gfFf/pYUL0UDer0wg/5jsFCKTpC31mfqNTq1/WZYXluf6eluMMAXw3ZNSI+9rVNURK1EbdIho4hO
AsoQsyf4Pg7udS/sDbllZJhrYXdrRu+tgfRzbs3IgDT+H6eteiYIauVYiVrQJH0pjLr+tSEc9UnE
1XrlWEW1pVKaJmQu7HWIP1LwpKpzWDfYxicTCY4qgaqW+4YRSrBT31N7Kjl2Ln/nVhpjoWXI1LUH
P6nAYbYohBCO/9Vbt/jeoKqmRuompqHTX6Oo4G4tFvIugMnRzpzsqx7jIzyPhFbQLHcynd9nHz07
Ajn5okfII6KEmFKXbgdTV5TSTIXDQz2ibnOtkPnZskS4jfXZqq8Huz64uBlS8SZuwwYnAqe2mhQC
q2EgqCSASYhgSe3jjWUXlwJ0P2TeucxPGO+w0rIF2wByzpadO+6KRcHyBRvFMj/aQUhm5wudGxIl
f3HiOMOSdDK90bqsb0vYMSngBDwd8go2odFW5mEO7crbJMIWD7X8jR8oZhLTxE9yedb4BEs4+UaE
hnlQI5wJSMxm0cHdLCOwdm2C4OKfqu6RP4qK+NSlsEXvSBiNkkoZM6zrxO2PWU5+bBOD5P+iytXa
6OK3wGlI3iZTj/DcLznD9ZSk1wLZKo3jjp+qmX8xd6WjVEfjR0o0QjQm53UFWMkMJg5yDrV9S+w0
rK+4A4DJlO8bW9i0K2WrPfSjIY6p6+3ZJhfeFkpZ9ZAn+EUaOO5nu/5oSio+e2l2eaFDfrAqETnn
UJlEkhDucvpcOHw1kYTbbPLynfnfSUOURuV2TiP3KCsTY2wlbMjd1cjkpvsWWcYPLXHHJ2dw/rCG
bfjj8ZWykOFcRChMQ3RLqIXjqx7O9oVwihdJ3+Lau/2zGsZWS56UepZWR2YDOKOwm/eejsgv0q5q
Vh1PItompBWt3QxyWE9lMgh4KMCYhqLhwDHM8NTTCmoYM+NFnWVaXXtXVz7ZgmijFxUTpk9rO/hF
ARvM5fi6VHxF6xFeEU4H5rJPw+TKH7EdOmQnEZwkbNZJpXkOjR4mEjFzaZ6SXqKGLZ7r+zfT8m7A
YMpPR7fJ5glBT1e2CW6d/uY5XOCYjl6/mw426pWymGifqnPX0NMHa6Vt1UHbnETyVHb0G4buoeii
5o80mwedAduH4SHQ9ZKtmlRK/f+4Oq/ltpUoi34RqpDDK3OmREm2pReUJfki54yvn9UNz7hqHi6L
pK+DSKD79Dl7r52Uh4qpHvss/eAx1saNL9T6sROZKy03rpUR0JoxzbgERKs3dyNzD6NrceQL4u9F
eQKGC+ZA3JwWub1XfXWkb97G+hgpSnj5x1oDizNcuIW8vTePL9S5DdF8hKoXVsFwqdHw2elBQHEK
qWbSHPLGeevf+4l+mSKv2tEsGreWTsStQtt84yKh/C5bNTky4R0OWpz+LILZfkQkDW31LkWUSP3g
c7tR2ja6777Tc4W720fuOz5e5F815ekUvzTJMO+1FriuznAbyIx7LGYUB1qsnhnmg5rvxvYhO8Ex
HDDmT+uI+c51dkEJRA7Fr2LzJZQptaGjCXi8M/7IQ8g3AonSaWXPPBcOKAaHAPdZO7/0fMlPoWZv
CW2YX0Kft0ohAgpmzOeAgWq22zq6BKznh//3bBhJERhKQRprQ5VxI56qDjP6OQ4JK05tGm2N2jsX
UaI3ld39x7R3TyuRFDishjtzdPBUgvL7qepIbyo8EF+D5+6MOFI+nDyebvJq9ib6yV3BoWrqALPY
mm2eBqxMK5RO1b2zVGtdDQXp63KsPKsmRkSh1Gk1OkChn1gH2TIIR+e1RL237vW6O86WPVwdQHJD
634aOX097jsz8PxNAjP7HNZwaEsFB17lo7BXsx8kLfxqBufm9uOXPD90BfnWWT4JOSFFLyILweCu
Ga5y+93SCR75/y1bnc3FRVpFtXY1kjHa2C9fmrpv1rGCfl1Bri4Hf/gjsuPgfFrYaoks0c1TUNEF
dvTcAv5pG+BmQFHI4WXGLs/A5YyB/OFScC2SFChZFprttt8rIcyp0ivVTTAM1btJzcJQ4k110/os
l0w0SjGxam6/DX97Djpu2cRPQKhsyxAxLD4jZiWmciUM3k/WE82BXR+31cZAwP/QTKNFt15ob/nU
IRVHegw/rgx00sPj0bybNU3rvLeSVTKkmA7oP2PQoIlVpy9cEtYRb3DzNG1ImPGAN4CzTnH7My/1
9sDCF25jEMBV4E79VU+JgUk7wprEtorMrv8xGLPx5HYGNI0i4eDL71mqXlLmSCnkR5MvO7fqT0jO
zooZ+Rjh7Xe5fMq2hSFSkqpqPwP5xoAHBcuvOCcYpl7uWiIHV6ZpH5OpJIhC8+gB/p+/yHI4HXY0
k+S8LNO079ErrF3nuzepII6K6RdGD+c5jPDmCrhCP7WcP8Jpmc9DWUVkk7VvXRKI/rY4s4vTe19r
f4vQqIdvHGTjz+IirwtA6vfSdfKNgy37VVfqRxj0f5LYEhBJajGKoRbMQ/ZFK7gbP+ZsAAn8Xzb4
u9buHNby4laHJATR4Vl5TQKOodMqSPBiUe08+2XQi2dL1mEQFohRCsWqD/slyv0b09kIT4GBUSZy
kn1qKgf3ZXYSBTD72HyP1YClpdWY2RaJkYCMUt6svnuNUt0/um0HDMyKYWbLOsNMOFNz1vDPnMjw
78XaVT5oXePTBU4JD02C+bvkz7uaqTMcwy74nrrJIsGO47cRTNkX6HOrzog7iJigaDgygJEGCJDd
LD/Uhv4HMVN3+/e+fIm59y1XEmAiQjolH8xk/jEVprK85dutsS5b8qmCIU9JtM7TnRm0dMkHxYr2
wABQ/dPxDJ0CiDsFhxyxhb+JvT9lkUsvS1Z+VPXWxUwsGqWQGYPil0EC2F702wbbakGZm4Irx7MB
HMSR4hOzNeYzAjHQyNRtj6s1gkyRd596lnDZFFpw0Kfp13LulZt2YRrFJgimn4XuVJ9kPMqiRytN
4iPmCQa6ONQ3IXANuwHoRXaIvuPyaxeT/r/DWxw7/q5p8ms1j+XZzp0zBvVj3wGB1BSaRPACmKL1
CtGLA8s8ljt6HHWVFhuvDB+o++urKhrvJpotLaFx0ruBwTKjkw+Q299tMr6zd2CX8WDryptOtaL5
qpHrAoUZDZz0w0LLStDk8dUL7bsHuCnx/msYv4mpTvvwIJ+gSA8PhhsrImQmflWq6EkN6xFbW4N0
QFWmS09q50pWHH2P9hZUHB2qjqoXf1h2ZNxWrOl2a7tc19SN7dF+ApcTr9VJsfaxk00XpFgbG27C
DQXJD06aiGUDEZTJ4RfhFLaOA6S2aq3alMVdY72b1TCIZZ5ICUelfS4xkeqgt7dCxcTeaqSHs7C9
IBBnLFZmdCkFVsHF+rzieP8LtShG/P4+CRBd2oORBYfnbgnQGV+K3lsGaxgVjjEBnUe859EGqp0t
FC0FdBGUsrOpYLiemIhYXnDraR0eCcRgbx0c7YCvPDgscl+aVoduIldPblHRzClQA8p6SGHpwkxN
0keXz89Gp2P0SzH1xbl+1+mOnxkV40uxSBRLNPuzifQIBx07lxzEDb6qn1szPQ+1uV0UTUNJB6eP
rPGWa7W98W3UsSXxHLLAi2p3Xdlj+8NP05Mels7eG8ppIwt0zp/rwcCCzvX17WrjNc+N+Zu2b/HZ
BMZ/LYO3s5xiIOkwTuVoFyuFaLBVEw1fXicYN3r5XNGuv0rBoQ+2GTlFOz7FGknucgAw5oCJNAST
G9OArRq2xcHnCpTmFxfjxwk2AfQOwx7Ac8fGLhDPcpV7WErGUzS2685zvMNopdFzbtPJEocmlN2v
kpVUM77IrTw9g5ezVmoSmQQ7Wekxqs3ykJYOsT81UapLg4YyY11oJgE4hZrt5Lo/xSi28fCYEAIC
lQUptjdqg/fUjRAOBBmwTMKrnziIhPiz1f4k/VioHNGZRVDkTdfZwzEOP/tYnVG9D81+8nsWf0fv
/rAm3J2yQCwW5vk2UyBx/lsEkJ4ie5lnf1Ng5tm6JGMcIgNSPJaE6WOi92ZaeI7QZujbhKv1mnt1
ubJ6Wt5cp/FR7Y125SNuO+jYi5gpCQzugLi8onimNg85VQAYkvK5wg6a8yKEndDMdy3hYzSPzEfD
EYQTYvsxT6wJa9VHel5D+N9ztXKmUUIaHyh3LqkIAAzJjbvYVcoEYySrS7wyfFhVtkO6PWaip8Jo
ws+p7d0VtrH25BXzdXGmB9kHoAv8tGQa/ZVm14l+z2qyCEdnOukJIXCGFEwpw1i9KLGho8aru6cF
rSt7Fxqi8hov897os46mvpa+YOd+LnKN7KVaf+nMlmJIWCcGIMux4NlwXlG5cwt+FvlSPMhnHZiq
baSgsQtzLXlWcsNd8RPE31n7qTdVeGbzQFAhcOxT6icXp+5q7BtC0UU8zg8LvfA2MtRg+XiNPFgv
n27l+eMt8G9Vz3giLsoBcDhCFa0fUSsW8VsequAyIN5oQY+mRIwjJHESzSHFZ0AWkTDs1yHj56gc
nUULySy4OPV5+0t+l5pWiTBohI8rh/v/ELA743kQdEN3todNjOCbyw0nNPviennPRI9YI0W520A0
JCA+PdJm9Xd9WYavQ2pkq8mP/5CRF732nUr3WUW4v62C8GM5/hHh62/5sw5mkWj4j5gR98GAo0ee
rhT7grUFxOZALI/Tc6evY7Xaly1pe42l+2faMPkr0FWi1X0siHkUX8KODDMd6y7DlGo6E8NwR081
M4UCh/3XVd0R0TqXnnGiXYHH2KS977bJXx1xoiX7Rsw2A5xqG4v4r7Vsly09M+hcAEAYI+t4CDsl
yFZtHbcEDfKgxJl/QcR3sIXWTL41x/M3UAQNaVZyl9sZ09b4Sb5KIckuYzdUPsMy1yyDgMGziMCQ
Ro+qYBqap1PBbYB10OropsaNrz7kOEm1gz9GqESH2i/sW5oFOoYvftDM7l88B7G53v9wE8O7SW0s
S4J3T/vhZ1nitsXk660WPRvdI+vSKBffL+dFUP23Je/N3blALUGPck6/2lLbM/pKr8rod5e+tx4j
6Sp/TCg5ftu/cocjk6j6d8hF+X4eIHSFSb5X6pFNgW93pQ968jyV9kSWln2Q26t8GKIYRU2J6zMp
fk+tVq9kGYHgCNWl1FPHXGVSlKqm2OHJ23WHdd2ivZNyB75D5qeUfqsw0qCIiSanfJBfoqbRAyxV
rSIvDj91H2kAZzgg+bu0QxMngbryQR897Ohx8T6YCcxVIa1xEFHcQgxQDqLZjaJmWJ3iCO6/EkW7
Mac7JA27UOrIOZFHcUeNqw09uiiZTsukjRYxcTHIrAuIQIsQJGxTvMOA5jlVCfS2wJLLB4d4Kyjm
tAP7sv0vEKSfOIwVEtqmaecJ0k8xt1+hsbEKq8HZgXjfAmi8ddgLQa654dat6AhlLTgPmIn8Q2vP
uUQW2XNtmXOUD5Loc27mt2ofJE36u+iaL4YQ5e/ZL2+d90dqS4Y2Ss9mFgnQoKddYifgPKN4mIgX
gU855RsDj8o5UDLrqrxJiYJ8kJIWAk8RtzpE3xXgdTfxFLjPNOuxGpPzjSWMvR1V9AtRlTM7xcTt
XnjnYkwjUq7VC9kq5o8qDb4GO7gbkdteVNrYx2gev6XcXJ7XQuLSVjpahqMUjTRGYWOq6fpNDate
6pcQLPj7GKjSKnKC+DMgaBZJr4DYwBmrUqQRVrdJbJIsDWW+DHFiPAW9OmPEyb5QKlrnIsiu0tUx
Zw/ZQE4Y66n+TxbXad+Ic53msCuWRpYvfUzNJ6kmseiJy/6Ah2YG+YBwqY45KCrW3gbSz0ZW+0ZS
qvtiTzt/etF1Bxxa5Dy6rD90pRc8tErzT0MXZtCQimhreFPNxUUESDZwigum4TdifzAzSvV7TIJz
PFSgFcTEvpgsjThIKnxZNOV0a1eo6FvEU8RFLboyvXQfci5jmhhvIAQxnLXKlYba+xJ0c4oXXChy
GpwVeWKal5JOyd6NK5wqcpASqO1Zb3t6vGAyyIhKo0M+VPaalpFGXNloncaZPDLMDsAGMpatakJ4
j4JOBAFN8fPMkA2nd+McGxG0UXmY21fyaSCCZrLepJOTEU+0UrP4k42FXg+xRbVPqhBLg/LDNDuO
7gO9RfkycvmEHaIUbVGLUzGgHb/IHxCh03fqT/G2R+21WO9MQZdbOqJkV/ebwSLmylGnu++b4icK
Y58wZKBjsrZINeDUU4W2DwqZwB4GSgMCUg+NHRreZCvr0ZaoVB900cqjvX6Ql2Mx0mxZ/pbZqbWt
S16u6FDHSuI/azMSaNu2vzIyJJ5DZW6EdcPbkLTnbfsmmfncDfR+VXmf0gKrjDkfIsRfh8ZTC7B+
BF4FOoozr8dFKB9cdLHLs3/vOeJXkwFTRglJavPvF8BXHchpPLfjVOAVsB+D1A5EKXWAeCnXY6CY
eHpSm8UR6/wNaF/h4idnqa9d43dv5MpDgxu1yjWVYaOVPUGWAgGaUasotkWtOuI/LkTmTx6rCDGi
6m0W51fESqrAjyLUFy81Dgu1G9d0c6uJjjKhO9BD10FHmoI+l1+U48MuyJrkB0q5BChiAnSg0BUG
WyDFp91wsKe6+k6ExkVDR7NCv7mDFGf9ynX4iXJK6XRZvZtTRCrlZKKopbI4hG07v6W4ab/6tqWV
4ntYWzE6xaHWPOY+YqgMGv2ko4xfhzpjdY8MBAxZNopIiqtrNZ5kpxA4tX4pMvuHbGf6TfNd+I4j
0qiYnpW9/1S4bGV9zcnCHGvnmE0ZIUb070I3APIwW+MTZMjq1ERJulIMKPS0Yp6TjI8X/M1Ra/UV
Q7X+3VJBZvtT3aOcBXAnVxAKRuPioxV67uApruqudTlIMwaVS1NbMKpKk/Dxb8ZTDmw5g5KMu8BO
xqsVovjp9WQRNIkElbsKhdRsxw7Zsjfu5855q1yl2y+2Pzzu1x4B730wy3Na1v6LfACv80B6HN7k
KwWWALhJQEitFysvFbiVv6pOO467ldY6znOJ9V1JvfI9w2Pz914swIY2xHVVbFPBgPaRS0chL0ns
OzUDyNgFxaUBzNukePs+xgpkY0uoddY5u/+HW6hbhJiLeAyswkcM3utVJwi4MdXp76qUkfL6T88g
n9EJqArvYlnErKgx5Pqgi+qXRoOxV0+IcupKr15iDyty6Smvqmu6jwyWpNDDVRUZjiYmmqUtjOCz
2fVUpxsCyARRttX2cxQf5kb3PgIFLCLH7XxV6vUA8FM4Ousomnd1hSaBuELs1WrlYORWtUOW5x0n
Jj9noJ2He6/zxptLgxL1d0SdJbxicy6itsjBSs2hnVcR9+LKqJt0n4cIbjNqYwRCwm5E625AaxFO
K9DQ5R0pCzUlcGMJPB4dpsBdg+MLpWmRr6cvs6ynR+qPD4JrXhYhW0cacFkNDwAORKQNjKhJZH7Y
NLqelZbe1dKbT8yWlGnfas9qkP/QFZfOiuXk62xA7+ZkgbkNOS8+w0YOIJEphLC6bUaGFn/fJXTq
39ZU53v5SvVUOjhZSgdWvu4JTtx00DLX9Oimi/xlE1u5JWTx08WZHWsfMduMs+xQRuahn49ERIKX
1jzd3c1+nWxk2dw1yibMrR1ob7ha+hRsQvCyx8Qj6mky7k7P2IMTb1qdOzxv8nQsp93/HuR7A3QE
0Nz1Q75fiElBU87KSW84d6UdI5bK7ZNtYzIJWIWdja3fg3a6vM7i4Wtskv/8nLS2pSLiX/lqO51+
Cgu7PuVVFV5I9uA805UmDnEj2jRG94PlTn+x7OSjxn+2yrDNXaQg3zBQ1sf/Sxy0QrpY9gzAVlhi
dcv9LvSZhG6GGJvQNyDsUiS+LsVpX3KVzr69V+0M4Deu7JPhG80txRyyAUoUEs+kdmQsBtZmRtZ6
jrqU4N2ELNSl8REoNQd2PbFXbOVfnde/T1WabC3D9wDWtreAKK8XZ47c/aCSMUAI8CnQNPsnQR7H
2MyM6wCO5Z+RRVXgSo/ZYxBZHjMjPf4rb4wc8aHImsKPsbK6GKYsYfT0FFCkuoYcQ+qKAsLoxshY
m2lJSJfr/GTLVBam4D99DuJjtoluzpAxiLvG6UhbMQP4rrZTfUODo/wxlVlfS2DR8v+0IA0xk5Xb
oQKJzUDB+Gk4IT6LwNm1rmHc0+oC9WEFwz2mOCZZrV31RtldlqcqTMqVdgxcTlyLAkC3M5/vVUx6
Vdzgct7q94pzoh0DIpYGomMo3s5z6eTIkBQPmt6hSSJ7eWmLzBRYtji+sepunSx+T1u0kXsDEs9B
QiMRtNJTlzkuVmW8uMqkXEZoDQ/4D5+1ND6IVHPsDEdn7NeLCJWchJl4X0R4jBlQPxHoVu5ilfMQ
o1WqlHYM19JkphsBniH5NC6VTUe4123qQY+DNwdiKsXF/sfSsKprokRg/tz9sQegYwbFA2lbcaNn
eJSvZvFWHHC1BX5xLqz+T8ge3Jq0/MTJrnTKdFVpo84/x2ZaWZKFkvWhBWULvwahJvLBd7GOE2Nl
bf+9R086IZ0Cb0jvWsWmQyB2aOgRbJdzWBUwVRwspJqVBnqqSD6ko2+oUnvdOOC7c4RC1zybcTQg
KX7LEX/Edvg0avdlF0Unsk/0ZLzNY8fUvcrSWxIDnOdjOmlT6+7yec5OFmq/o0His/TRIosgnxHA
PLQTsTZPsRLtCchmUmp67t0zEGCGXsCFKfyseQp/xLN882TOFsu02tAEEHrXMFDmjZUQAMeV8W36
ZJHIqwjpzzntGntb+CM5tMIzrBUig9tOO9zOCbLfXPdOusYBzay9hszWRN0KPCqtMQ1dknhWzOYl
zkptm5ZQM+hN60+If8ESAmtcTcxm36M8e8qccS/vqyKadJTIQl2n+pwUkHmwXcKFiZXh1bAz9TkK
6D1xKc9a8kEgpbMJJxsMvfEtBdWIuHZdhQmvNAIDPpogLIzm8BQ7WE4kkNvzMOrGyiVtcD4v9yhf
RreSlb5PDPXZnsjCrsaM5Gx6sb0VRZ/x2KICTXbkUtwDICD7RZ5fp5jK8uE2urV3ZZBf3ADV3gB/
Fk8KDe/tv2fK0CKgNyFYLbIWT2dO63UVIeCloe5Hm2xRKeqqdHS8ywKVpiKD3g6ti9s5cC49wz5N
nJqeLHRpTGSsR+wV7RMt4fbJh2Z1TFnrVg7FnlR0OMC7DuhtnG1etONS7NHQBCM8exExLyoRvZb1
DT6OHWfo/KfOKF6VuLI40GfToVDnX4ANql2FUIsE3TzYuj5LiqIBoZCmML/JEMZ5kFPKLN8FKY54
Mvtu3hz/DIZIecbYnO3DUp1uhgZtGAvBp4PtdYXAmYsVpwZ+SZazHgvzFD6pVfLNRoVQwZqsV5Dr
w5rmbwpDW7Feh5Xx2y7yNzmUt1S33bNW+vu2algp4YsfMqZIu6XDgwyd2U3qHeBtju9aZL40dlkm
5KqiT6kiGoPo35N8Jk9JG5UtlMPxDLQars/c3LPgg2ZMvZcTBU9/wS8GHU3n3CHbuw6JMa3ZM1Wr
e+NaU6+Q48rtedaRA1R/jzaBE/yXu1l2LzD62YNGwCEGLzzT5hAtJhGXW9Srg13Weda1BY3wXJrQ
JmEA/1iWkygg4UTYKORFPVSIBhhaVYfKJaAQxarBbw+HM7El2ToRGQYDxyuylKdHaSjMSsQEUmMy
fmr5DAmT4TTOECLde3aT4Ifx2nM0VMgbeodW+gyjiQsg3g/QHtGBEqscikB7DlahQh50Vz8FkfLu
CsVNzmBs58xBeUjijJP1MPdneQSrPkswZGtPrMSsO9aLkiBb0WrTI/ekIst51plX2l291lMMM00x
d5h9UzzHbjs0V0bNDZSinNaBcZQv5NucBrVd1QP5c0TfQ47sNU1BfotNWL4VGdXzOGNwGkmPOLY+
lAjbOuc57Em7RDk7CAXgvwcdUNmK0Vu2N00h54FacZQtuwws2K6pBmMdECqxQhpGfplf+nfKsu4S
ttmOsbhGNqlubSyfxFBVNMASkT/RglNFuApKoJ8JOSURa7eojU0NEdTkfqh2NByW3ZrcHsy5/t0K
VUiHnJM38m8nJgetgbyrZItIsVC9SYxBrhPsU7WTBgu0eC26agj4fElslr7Qv8aIOg7Wmj2blPsB
EFePiFHOGDi0ekO1/xdLY4KBwAGjY2a3XvOCZVZeXLS2BFkYYSOxSdOaVTp9Nkf3QbdCeRW1JSXp
qhQMG+JES/qp/OxKP5Z3+ayaER6Zw75NtHrx9kiDTwu5A7Z29WvBvlKUxxT95fRLT9CU0fLYgRjU
ngIIFyt+5/QVYsRc+vR8KdUYvpRzp+xIwlxhDZ8Vg/uXmc5LEPSU0+MF88P43Aaaj7V65povRGg2
cUjyI/NcMu8kjIOZNJmOcFHgfPbBfhReUAdPy5FVgXJp8rOV4E2cVIr3Pm2U21JtjLQXR3wWfUvQ
pxTjyQcNPv0OHhZumEa1T52igQKY7PC9qkvEAJX3V2SeNWF9z1J12oCWc7a0io9ohmH0dcAPgAOk
HF0UAk/EW44XdcwbxDBOGY3+qci4OVDgRkeQQ9BHaLOXIcnJ9LGusvMeWsAPlssrUuxJgIrzzTyq
NimsUAxoVYFZ8GhtX0l1FgFeFPn1ybb7/5ZemKaY3i69QKtRVyBP4bz6XfzHymt91bauecMFad4M
vyS2bSQWUZocHTP9TLQ2Rvc5+Bz9h08NMvAjJyIlWGHFmZDI0j/OK7IYtGiGcVMguNc6/EjSxWYo
/V9DMCM0+FeG95c/5fdsL0Cg1rJ7SzAq1RjS2r1kwk227dGeywt6sazY4IMjhGZ9vpezcuotoJby
jlGom5Y/IRFxT33F0MbFo8zZRXefNAX8olTvSP4tjMe3UHTvVXJQFnZKViMNHF1C1up+eq0MRxAS
E5dUOHlOEBrdaTZQRcmp/kTb/hbPlG8DBOCicO9yfmLXSE4jO0YIIWYqkdM/cg5fZ6119X3lmfqK
t6NNTLme7GIyfteZp70aleVfW6PLXglXBDzuDY8eXhpuE2b4UsY1c8wiNWh+auKW4rLJxoOvTvEt
SMyHXA51F1cFXRJwN6LG6RSVzFLydjc+B/QrqYEd99wztZ+zC0tbO6c4dM50CTCryE8Pj9JBFzFK
HocGFggNCmqpn12lKldIBmsRbcekvxh+jw2B8NwuT7JF3AAGxpUJgKZStsloFVgN6uoUaT11NfEM
BCT1oALdxniMQTog/eqvTojT1zd1TNVDhoFlUZl6xXgnKkAJNOdJ9xFOdIS6n6K4gBbepzfVgd9T
68bMDHosNoryn4Lwixg463NZMVooSeJbT3ZtVwYXzpuHKTCD42AxCJMpGqSK94uCKxEqFT5hc4lf
9pWvjtn+W107V2TP3XPgzupb5f3w6SMdl++fqG9/v7R1+yE9yHVXA9R5Jho53NSOY2/k2isDvvty
OMtGkI1vddUP74WehjsvspvTrAZwSMD1rRWa/g/IR6BQstzZyJfeSDo7I/OKzzIGYC2+S3lshEsy
7TOKomu6LvHPvqMXjo4lGpyt5RvZizrPYHQ8nQAPy93IQQNG4CMKauzGZQ63CTL82hbO7Ho2x6Nk
nGmzCsgnqV+70YaqMTLEi9z651xpxnWiCkIKerPQgewhKY8r+VI+KCbwvRgxhJ5O09EBd7UPK3fa
geEFoVFN2aootfjb5jgYTO3wrpJ+xBTjnk/ESI+iUO3Fg2PH40kv+5+RKGDnPPQvPf4N6/8MU9I/
ZToRs0pEjVGZp88ML37Ldp82twLc7l1oEtqHXB2cQ8SYcJcX5H7XE86SyJkfjlGyz4AlkQ4ju3Tu
kcYZd/Y4BsveumqORHfKfa9N6HHaE9zPtmKXgPKxCt7ps3r2yg7VSOSvwPpDWfkzG8GVVZCzd3qE
IJ9Q0MC0zVtBP2PX0LEWSuZyHdXKpaA//t11xcsYekDGygj6v0nETabDoYrwHER+Xt7aMKClZbj2
xdN1/wEB80FyVPalzcXPaLPM8gmNwZFZvHtI559R7hk3PbKnVSly32bV6tdgcj7iYKo2ckrvKtjn
WyN4tA0XXqrNvzEVlpsxdAlqHVN9s2zJuhb5WzmZTHoSKroIXZeYU3qTMd6hx65qknjWlXDUkQ+e
HVv5Mhh/GiFd4kmsTykAZCywnbIPzHjAPFYfpfU3wee7qjJvvilzuSUD+T0rcImSFvQxo3yO2uih
dv0dYI2OzI/Cw2ZsK0KogmvWMG0kcbvZyWCF3khIJQ8yYFMe8H5mJdo57OLy4JjFubcD/WhW+GAF
9atKgTyRyqKfrGle2bZp/JfE9bPUyMIJgWuZO94xd2xQXqmu3jFmkzOHjTRhrT3IqJe8Bnjehrm6
Q16srQwCUVea1A6Q3F7uCycgE7Gs2O6neVs3vb0bImMj6+TKpEENstxCvUSnDBzumwdtY2UrWcV0
p6MyCZBgAayCKxZYE1l5Ca1/i/ctuph2rdXPQwNJp7FiCDrgszdkXbVHg0o9ThK0IRnN4MKi1e4p
2bNnKKR2GS6jXzUkpdEh604X2uqx74l9Fy8n308IAKPYofVQ18c6LoqNFdkI5N3XOkrpImpo8kRy
q9K56CZKP2Rg4oSfNoEepQ8MuGvpmEu3sEWU0LrA+y+coIbpFw9yQNHOBwAuNULYfqYU0wfVp3+E
ECz4aYdUkoLRGTRwR/OJzKzRBlMKNzY+JKaFnwdipLLui05jn+LMXEbtUVz9RZww9ZkM7ZYqNWF1
Acb4OBi8HSTldjcp5fegmTe/J/kIngZWIB/y5UpzyIbJHUwJWT9SenVQ2uqXumndzTJrXICLOKxS
5NxjfgJhM+1Mp3wogxnxL5pjes9hu04m8j5s/sEbE2PItq/GmbsQ1YhHqOxm2W4cLS/f3Nq/5Bbz
IjudoVIIYCtm83BlzonyHmbFLp5N5xW40Hj0R0Rwnck1oLk6MbuxaEPGL3XnGEf8W/tG6Htd0wdl
WRjhplI5H9DAIR8KUc81xLt7CoLsl8QNjTn/R+3kZKEKWUg1WXQDRhYylqGLWkMQ6Sk6Fhpy6rTJ
Lve88QlFGvK94c23TDFr66o7lpPsIwF/IUe0oRlPO0kyVBmIATNDlm97Ja14PcJdopXd2rP58wUX
B6vbaiYLxcuhk8n5dFPV/SlLTXGAGetT0ZfxLq9mevtFhoQXnbSN3OuJdnZ64ZT1WxKX0I2aKzuq
qUVzYyBOcvgM42w/z7F7rQHFnPuCS2hSh+5hVjCPoAH6hyYir7JPA38l7zIrDIx1a0XlSi3sn/gC
7W9KuaOizL+Z1KO2IKD8WFeGu80FQFpJko1Vz9fSUgkLckf9GCJSXldO9qc3e/0N8Ql2lZqJaB8Q
I2fXKcWjEKhnOUs8hvyPRcnYdxykyI64N+14XYaeaES7rT96mybzw1MeTd0aMcVOrp5Zqn86c3gr
hsZ6hamW71uAzRv5Mu4GsLbgh1aty/zFi10+D4ElkSNP/JsBcHOTw5wVxXt9ZIBY1IEJDCZszzQU
SQci0fU5MLJzPihIScSrqGwLfmBSKkHXGboq4gUFxsX1h5tdOAi/POtlMgL1WdrSEoXTbhTP2ZeC
9LsH6EHy+1VG0oLbna/MzrGVc2u4ade8yWfNaM5P4czaZTpTt1LyVllH9ldszMHetqeSlCwxs59y
Et5lIctMXUZXtSB8DsDbCH9Dbb/Vk4Y0ZVOnkdI4wzZIWufgafH8gkD2YYTDeBv0FI9KZp4chuPX
UnU1CiMxyxtx3B+WmGbmG1Gx4mpF8UZq3kYfIcr7XCr7kD7OEIeESYkLF/lkSYuNAFjFwogg5ix5
QzBc0HfJGS0BTm/dujiqdw8wtjwF8VwxYYOtH1vQReRVGpN1seUs/1aRJ3BKUzTC5BA3V0c1Xrkn
GZu0wycJf9qjDNH6I5e1iUsGAwDfMeI7GGtVfQNx0G2ldgF+SbAz2nzYREXpXn3qZwhIfXx2yNeK
Gwbhcl8oFf9kzUBfgwETtUPg2DpPjScDHvqvzjmr4QB3ApjKyY+qz0xQEgfUllZ/Yi7XQ+G7uc7A
OdfQda7uWdk4tGl3i2Sxrhs2xj4+Jg1kbPEkUAvGJtPwRB1nUkGbJCh2zi0Z4W23lXcrcBVulHCk
2C4Z8Z1x2jFg4ECwaiS1SHErWpbzuClSMnukCwn6WAv4xr0AJBWxx3iVpEawqpkxyP6fomXZybTV
cOUo6vymNSmhkMpV7e6u3Renii7HrZiQ3gPJWMd6PrzJZyjOkMiMAIkSTYsuQz0+LzoZJVazS56F
GGxUN74rSr4PWqNnfc2Tu5jzqLMg+UyOXe1STEDrXslQVZab2sqHL7cICf7wBQu9Gbnh3PE5njEv
+UZgr2nTJfuomvwX4ADbZVTpozjv+2tSad07S6myZ4yTwv51/4ewM9uNG1uz9KscnOsmmjM3C111
EfMshWRLtm8Ij5znmU/fHzd9kLay4LzIgC0nbCmC3PyHtb5145RF1d1nxQHyBmtL3z/KErZWGRR5
POv34eiewf7qbAxZUxkZg0EKR4WytsIh0BP2Ln2oA3BT6hd9YYZBxX7u9GbWP2uPekwBP+fBqRAz
0am4XUPbDuCvaEkybZ3wmcFhvDVzTFVtUzwT4238UJh98V9GhFrCglmJzUeFlPGVLsziYxE4yVbA
Lj7KIT8PH0gmFgQcp6EUNa3ybhMxvEnlZoYjYKDl9R89238ZZjoYlORqXYGH7cHKHGubDCKl1LVV
gYRKIszGOULMMO0a7YC+qcfK2xRdhry9dZ6WiiUHLKeQExIjRb4K8bGN+Cu7agzhVDKVnFrADDxQ
w1WY0l05OAefR+pISrrpM5MhC08RiR7z0PXiuU64qpV0PJWz5X+uCU5qPX62Chv3HOkWcjTQN079
kNQ0PF1tQp2fK2ER5dkNRvEGIhizaCvUz4ozFQgyUWNHJDByL07PjW1WDxkrsQ1BuNO27Jig5cVH
y0K7lOqauQmbJnm06ncYNcF6lPWIG4ylhKtX7xXWbvuKJJxYdEjAu+zijKp3CkhBW+mmqLgygIxL
w0Ymknr5bTQ9RWSaPC7oisx3t60XISyqtW07w+/nYyHocorYUXwMR1EjqtX6jdKlPnrv6sxkQrkm
Wds85Q5KOrvzL/hP1H03jd8YqagJloF5K7SYJuaCL26y9DTEhvfQV9VJGGt2TWm8QuBZt43+uQzL
l3YmYJVdf64tzXkuvQK1sn3ox4Jl/LymT7Rk7+EoXNdGV15iURVnNqZiR7yBum2g8SBPGOqL1/bN
upvtqBpcaHBdG23MolfN1l5c1k9f28FFwgE+MEusSzhPcfz5RYwkNiqZvskDNLSFqM2HKuBfnWL/
E1Qie7+cdpjtm33ZQy5gDJHMFMboiQIgbWv1kKJPwFPOcNdJQ+O96TH9QDF+6Wb6nlMwaJRXnmO8
Tk5290RSQj6f5xiYLZmopwUEg9kh5leqdQod5RZr7xljOI8SNNGrWFTqlHpoUKp6zzQROZ1ck6sp
1OsuW5PREu/jWZMSfXdwiu+GDkvw8k/YIZFaw5QxQp0ThbvMbA+xV32QgLGOgTA01mzYFr1RItLs
gJLZBdK3mVFXhoEKV8k4oA+s7gps2q1S1CMaIKC7C68qT5Cpl8kZa3178CuAJK5ZvSJHR1KH8R7k
Zsukoex5aJlmfKgt98Vv0+/SdqbpBskMIrcYQLmM+H1EpIH+VHpEKzsKCnU2VS1QUXRwwiJNwyvi
7Jpo4lVX7C9SXVmlYlei/isRwx1LNiGMmi33QZ4TqGWbDQq1lM1KxvgYzQhnafbOMEmijkqW03Pz
OCHOWLiKie0XzNvgRTUK7gv0I9IK2/dz5FyKoKhqms+w+kj+I+1+wR2hOmHlgIU1NQa2kHMLOr9o
SrC2uRdfPNNZJVe/1pzPjsITtI0rZIB42lc6jlRjlfgcXKoOD7YMjPFD1WivE99dpmBE03a4aKbr
Mop2LOE/cYmkPxnn7MvFjMkxv6jITWlmZkOqXjtrn4jDq16VbHKN9qKG2r7E6dMgTdRD1ly1uw6o
Fofxg2YNxurf//q///P/vg7/5X/PofeNfp79K2sB+YVZU//3v3Xd/fe/iuXrx2///W+8TZpqC93B
t2OjdjENhz//+vkpzHz+d+3/ZLnIFCfPWMPH5lcpobcFIAwbR9bOL1SLhSI4bWYlEf6Z+EE2nSPi
o9XyJCfRAc/V3NAYTikO/Cu/cIfiMDf3qWskKytTOcVZSQtNfafN1RmtHEBkx91lTmnduyZsnhBW
hzTd8wbXMJgCyXw2VKIWwdTWq5ZjBTLYoO7LiPIXDBzc0LrAlZo3TzY4ELChIrjkFdOKdIymq+Pb
qyblwmBr3+NWLYmpw+r9iB79CUOZyzrAvXeANd8naWXhGpofhU6h2/s4LpOVROM0MbE92P9GZ5jW
JcOwy+R72pM32beIjGqfGcvXQOmRmxQ9/fL8rVPU8fAYze3SiMp5x1CXBcXMD/wv7ss0sINbCgkF
yRrrp7Y6jb0VnCjzdwVsS/k0qm0MBI7LrYJK8WV5TI4EoxyqvPPOJAV6lI0N8jSr0A9moauwGaMH
6iL1jsXvUdoFieu6LWKdyQp9sBTcryNF4tngoRKSFPEEkOEga235UqYE68hafv675F+hhAomIbuC
D1tlt04U32zu7K1nTM5t2TZF7A32qjkxAewcFTA5LUJja+9iaDpUFRVsSimCJM5pNRB8DfXV2aSU
tnt5ILQBSu9MS0+kxkKRX1yTrn8u4czuUC4mG42j4kEZu/yshS843ixATbWxXcARwTgJWHmA+OQR
lwhrE2uOfopmmm3SxvqKiaYFSgdPhm2W8HqmsWe+NvThjIHcB7Fnf9MmyvheB5PTtR8Cfd5dqaP+
WBDfsYtDr9gvzrrY8t+lQJua2dPAzk+n9mU6Vj84nHTYz28VANfVrB1bGnLTnhtHt3yxmEZKtVdW
RQP4gf6+3Ec91XYY9SizaVvoJx1nB6PdW9NyOHurMKbTckzIi8jHJ7RvF30zEE0aFPJNFWR78mQm
GRPTyril3+yYnxYcII6Na1dhG3IwtbLaEWXTA9DG8xVwt21lg6Op1ohdGou4waSkkcFS1GevXQFw
VT4AjVF7aZ1R3JhOGe9hBL3EjAf4XmfYXKY12VpSkuQLGxrtTDmS7/98SpnzIfTmkHIE8b02KhbX
EK7++yFl6uRLVubgbexUazbIFvIdhVO0kyeJkqG6lL+Vb6qjl7c2iQ85QsyLMvToPIfysydgTq/k
1wbenZnxauAxm+LwQqIQNuxaJadwFpR3PiqYppowQSgJIsj5tzZJieukKZWNb38pswQlkseGK3e2
M6L5UztM5zSujIexDDAkVg0OG+CTRdxwKgImrureXSMYUEnZHTGOK06qA/KGwBeKgMGcw2zV4ymy
/fPbZlj22/dNt3TLsF0VvYWNUejN+5Y3QZ6j4k+3Pw9rx/+0LAX5Zml0dJZxRgHV0ESzsIoiVz2r
XX8pLVwvONHjjdkr7am1s/BBJzBAbZJVi/9k683p6IZQi9dhaNJVj4LpNCnt7GoZrvJFHtaKBo8D
te1KgMdYSat2k4YnuxD2a8QEeJuTnqgFqOIWeMWQG/flevcVJXy1psnA0MKc0RFl/hHGRap6/keD
iT7fZpjBw9eU8uQ3LdgWaPwqxV5XCvcSl/F7m2BB7qD/8NhCPNJbo0zA1AbrRvhnAziBsbHhVHeZ
dZaI0zQK8rMHe0wJHHZSoDTKbRtPZNcZhnOTL5MxsOEqZo9YrNgC3zJIzKER1KctDxz1s5xpS0li
4vjvldZ7UJK0JtWjDd7FUQ1QHXyxbIEnTXPoatMtqUyHhIFKEFved0OgbSdM6SYKx155aoagity2
9zYJReSkedEq6zEwrN1h5GNom6/LxoC7sVrLqc8YFdOlG4xzLUT6CaCKv8aE5+40r9Eg27KLJ16P
pKci65c+Y4je0Y/1N6s3v8HaUQ4TQtGdq3B3DSqZKW09KF+g6mzSUElvKHWGTWu3nw2zEndsU9OD
7ThENbNoPLRLJmEOZVTBb7JXPWU35M77vjfsnw8wLdHHZyJCfyq0g1Y7Krqlrag59WNDsurWtwCo
BvbwIB+CcilgUWqWuKAQnevZomCrdJSlyoDUxU/CB81kAmbqZrLnxnoMYdJcGfl4FMg9UxvpPSld
giYVNGSXqnC/6dGQvkv8PN/6XGCrPG2mG9/kh6TUEjzOfXKW/4AXdmTZpCJHcjTE5wIRtyhVQnIK
SF6J6WObKmbHv+lxI9fGWYTRC1DZOW/XfZVdnPwdH8KHglLo7E7YExxlgttMMA2Izbo4YftrjwpR
2KvMdMOP6Kg+OdjwDJIXWD6wfBr1IdixlVde+oxo9tEvX+qUfUThJKwDpto8Zx47LBOTTzPXYWHG
l3lei/2Qh96xJCcW+S2yO46PD7B/sQlkAJMsvbloLUIc8zGtSGMhW03b/XQrmMO3pZZp2+kjlvXu
C5HkLalQX2ogu9vGLLvzxEYPZcvshSsqZAnDjFgjy2g2fiCukL8VJhDzjgzufRWmJ7kgi4fg1dGm
FshoQc6Iik5tMb+JwbnIJZMaCxwkNbyjYOb9jWS7dNmcPF+QbTgz0pT2P7+SX3MiCDfL1tdIO9iJ
YQG70/bqHWbc9mn5EwsUxsGbq4R0CvTDsghHcB49ibjLsJYDxUbqMhObZcslac11M2Ghkncr+6Fz
LFpUU2X6Va+8e0OZXnmWOCmYEy3kOgRFzL7c1Amwrsy/qko0hkqsQqdWdQviz1Tv5UrRK2cyg2Eo
yDcBNcE3Q5PhZPF1eSMay3oqBmvaOl0OpNiYlyjwQVbGJ9/DgU+M+smgngCY0fblWi6j4lARGwLV
1L0ck1Onw0zqA3VPCkvzuCwxKnRTK1fTzYOXDntZQy6prchLvgouSSvt0q1UWMn1Gpu47Oc6CWY7
hyZ2qnPfZiTLKsO1TNtr7UGjQSGv3Zx49DkRidMrWeZQ2qlHmMUJ90ksoGKOXJBl6IPfCX1xkme9
0WPunps5WxTssE2wJXIvlvfDB2ml//OT0Hzb5biGqWqOatuWsG11eVD+0uUIwOZukuE16/vmK02i
92yatXv0LMdZjWGpPDMubJ5Th7dNtat13+kDZj8WZPRNM3nNE3tTcOdXeV3fMWZVdzZeWOt051jl
afpU5aG2s3HRsHGbxGKAl8Aq8rLylWTAoC3lQ0LsU2hW/arV9l5OACH+pQcXOQ2A+iEBzZiJE6dz
dshz8gXIzZxOnB82m0TACh2j+Xk5ZQ9gX10lG45L5kXp9jkqfo+LpjG+xXzWj39+Aw3rTSXhCqFb
rmOZc6eomZrxewWWKOWoBWxoNi7DtVn7A4kHDIBOqSs/UDWZvukdmSNpY52szCPvO1SmfYt3GnPO
0K0c08tuoRV9WTZQYQ3rShCLuKF9C6Dqe7RTzBRILpSN8QCNvk8BICQ1RhfpqePW+hx34oWWaDyO
wTQDVf6DdWTsVT16wFvHzT/84Or/8oM7NtePzXPIFW9LKCDQPP07loSRXX2XP6oV6c9pLqZLmYCB
qCyM6U7h9Weremc66BTiZGcbQ7rLbeYCXaxO527+WlVU6U4PhuSe+mTcRb2/g0HSQ+gNDqQXtA+u
FtonB1kmg/bYeenC4W56rH4Lf68jigrgxfnVP1TWmjp/cL+V1rrruo5jzGU1G2Ahfv9gm5EMdURU
NA5O3JylG0V2KvEMd1DrcNrS/8/krlkt4RqkGTA0yzDLz7JtWfX7acwKwdO9i+3xJArsGi9dFUJE
h3vhXGwiKeKATVGVWdGxhmxuOy1Pu9B8l6SEYkglmOJaE1nKnb2yGPpu4hQnsjSixvCIt/L+gXou
zro6gabx6tdY5Cc3si6y5E/G5pmdwY3yBn8lIcIg8FoTYDmXR9uj5pygyjjWhM6I4V6todlqy9bf
mZIcN9oJAuhhhljOLX1cFEvyGT0/oO04NGCDJHx0TjkdC37qtTwka3d60uaJgepA40qjh0ITyb23
y7sUm8iXaiBcPPFeSxugAMWN9Yw0Mcd3cBEpAY3tFNjvtRxZL4YBIor8FL6ITuPsuB6EC3VQLkrj
KBebHRWKI83Qt46HLqG1yyfF4/HbNkn8LqQvW+l0aJ/tJD6masPktjmozmS+C/OqRJofDU/s4YeN
/FVGosWfbxHx9mywDNWwddvg7lA5HVTz90vIEZVfpUqqbZditA5LbFCzRtnT7lgnoxfCHYGkT3q0
hX9V3RuBsWl0YwwtIuj3f8Gqp5REdDD6iPNYgl9wxFRr+d5bSR9f2U90azgpaLWLOtgUVRmf88hw
v+hqxUjO0bodMgpl4xppe0iViKjlPk0vOGfXAV6WjTlzEHviKB7sQd1nvd1dtBz9Y9j+qheWymFl
4jxt2sI5KrjrjotEuws+WDkn30+NRWh+tVPGoswiHmTMAmlcGzsI4ofRbJYNJImTq+U4E/pk7NO4
7Z+7FpFE1Zz58cOzljTxfoyqrQiRz8PV9u7OiGQrm4aGz7RurwyAzrK7oZslvRUA+aGqmiNyn5S8
MqN6rKdxN3FKbXD7MjMEyrEmDqu5E6Mk9k2D+vvPn/bfB4YGH7KjCooWQ5iu/ebTdn3bI/3Lxps8
Ipchrz02C6vdouR+7kZQcu0sYgiHjDwKjbUPw8QfqeIZlyWmheCjjVcAcCl9nyTnMrplE22X2rUh
sXR60VwbFaiZqOytEyLrMIrPqRYoH9DcXzVdoWmZxxCj5ZpbolI+/cPP9rd+2dBMm2Wdrc2VkK6/
OQydCDp8XDr4G2acT+9M1kG2s2PALmYDmL38PoVPtpmbPywzfSFa9x5ExaJetSOy7SwxPBoGeV+j
8mTOongwaQe7jPuHyHaGU2NPXyTaq0rifltVJUsy38j+Yagr3o5LZuYb9yRAVddiYCLmZ9ov1Y6p
B1mlFXqw08023y/ub04em1NvGoniqDdCqMgZxzQBT5Fa6DRXNajcvVvAGGIjn5zmtdmGmtXGWEFu
GfqjdV/GxZM2lO67yHM+oLX3rvLPsmC8efG4T1Tt6IZT86mOsMmOZZ6eBzKaV0WDWjdqw3l5rRBA
bmDXnSp7CWjth5Akg85BnDNvUyKlrtdeLdTtEM9xgXlp2s+tnl7E2AUnZORYjKXAM7C9AItlMScR
oEeTsQqjiu0KgN5dZGp7/llHmCgbV2YHrj+aUMtAVdWJS6FQcTUlXVuFdfa0sDtmUUTcmqe+My37
1E/FN6033bMhctSlkKGsEIn0I3ER4UHP1bNpTerOss3oYwsZmvVjner6+/RZybn1meJ2j+h0mk1E
yS3nlQDLsn1hEixCys+PP1+0xt8qFMMgLlpVVV1YwnDNN5+23xnT/EQ111PE/iywWi5aG/eq7ad7
whe9xw5fBgN2Qn1ipSYI8T9vtmv2O69xm7tsdqOmU7/EreeTBk6DrpZJdtG8nMykVDdvcZ3eDJq4
MImMi41bb210rn1Tsp3cygm3uYihFcdyAIz35x/Qfns5cwmTRkgBr+uGi+dU+/1yZqdusayZus1C
/QmKltgF3GmrsTK7J/miDJqyqrD/H+Rvob5Oj5n+0k/HcM5lwykYPs/8aXZ2zZWYrmyV1WLV1Gpw
ky+9W5lwwNSUp4RSXvIBr5RIHZfMddMmYmx+sVzeRlKKAOjTAC4tJFZ9ioJZWsLuMF1XcdnutLpx
t7Vu9uDig2RFAYG6oIzCFQaB6lOsllew9+csN+sbfI+CxcbNUaf0xZ4eScnuH9ts/vnmrJup7Fml
a21+zgq3ugxMls86ylYGGXq1kYyf2g9IRJsqcLmzAxBcyy5A0XQZ47qGJhQPpNbVB63Jj3/+ULS/
dVS2ozmuqpt0BKqLA+v3D8UlS8qywqamA6WNs5y+X1Wtmt+YHIfgwTLvBZp1smKdlj5MAHa3pUqj
4w81fPQU8DmTQOgbmLrWpqqXB9TnlAh1qV0ha8IdMw5//n71t0WKy/crHCS3puragufX799vBfeO
OSUQdyLf9UvYDPaD5l77QVdu8jdDn9oP1dgUxypLv4umHLdqLTgdJGHBRUfVpsYeAUoMKDbwTvJF
qEYC1ipY+HxWmDKz60Z7q4SZja4rBMaqeto/3A/6fL3/WrLPP4qro33SaMYc8+003PWMwlF8u14n
sXF3ghbx4LyKNDr9sxX7AKsIj/fmoU3hFZht1P69r82QVNYdX7lFE6dNv0x+SXHbErAVxa52jBpu
5lqM3NG2dqWA+6eygcfnm+/awppNpcjV4pimZttvPgAlgMyXdaRIpXU1nuSiNoGSegxs/bFti+8l
Lg/2ckV6SA00eBR75Ocg0TvXbMqPwumA8OP+3IvCvoYGeBKKuo40IaT+t2l+Oata6Cy/NNMJwppE
RFuR9TIEobfXrTlZyemM1yAbDjr6apVLgmhav3z0UFJxj6IZTPX7NFKAxpFGoNccwar3rLyNtCgw
KuvK3rBAtcqKzG5LpKrQ9LB16rCBpqGkc2MZSViucQQqANrRzr/mlWEemZZqDwMTFdebgwRnmbqn
gLxa6qSosO6h1f6I7QDdtnzwjQb3fx8S/wkc9JE91nDv+7OAiU/GQPIkrYI11vxbnOcn5uPaGvNf
f4t6XIWLpHFsvR0GRzJcci1ZzIzFGFyDslBW5gzwkcdWqKJ31SIbRsaczlb7HcZttBAfDXHrO41Q
WqtB1zifLfJFaKLego5/wsSs7wD5tidifZLDEDWgb6IKLBjzv08AWgu2LXiv1TYIn1EBSkVm0Nl7
qwdolrpEjEJCQ5ibuPkumMoH5rLDhy7bDiGEj1wPsxd0hv6TF7+vum2t1GevdpIH+Tit4a7/Q81k
zpffbzcVYGDLUS2LkpYJx9uyNhIg4W1BlhiyC9c+1dBo/+qD5a/kSzbyv0RKO650UpTk6l5WiPLF
gFa+ctBCbCWerydSfMOU5sHthX+dQHWuLFD0WOf8HccKElPLNk5LO2FMzZOUN8Kt3qS16VwZBzxo
XmieG7Sbq8yFVhxMSM28kYCxzo5fmM5bZ1H01nlmp2tDWH5sAghZFoiUNTkGzjpnJn5vbSikNrpb
+bvR1tKHPx+tfx+uWTotwQzZ1k3ewrfnkTIyRTOCovr51rHxLa+QEbyDN9VkWX2WDjP5EtLiwKcG
7+X6VYdN1TlNYRWeAgJgV0miDA9C62dMt2VsDa1LDv2E4k+pyY3yq0zdtBbYnAROy00hERETPHWr
N1xlGkfT5CniafdIkTMwMrDV926FeT3S2KWirRHbUCgD/WTEsm6aXpzJaG9ePt5o3IMvGXjFNTnA
vIXTtDEQvaxYNtGw+oF2sfzXesr9xxZrzv3Pb57+dv7iWqzlONBV1BeCc3F+bv1Sq6u6b8wZYtU6
hq2A+4SsvaquMgYPYNtyd44o6CFFjAApj2Edd9AlK2dVqq22t0aWhynB4UQ9otMYspof0TgP8eid
wlGtqGDiFMjPtMHA0jFf4q1Nc0O//flHsN4+jyxNJ6rOpfnXHNsRb2eDpoL5q6ytGAFCeBqUGM2R
g/YNVdRGTkjqys14EMZfJlUM59E3gqtVBx9ghLk3fSbKR+WDPIzkS2/0a7NLxUUANNtTVGorU+uD
B/kSFE7AltWIdsC+kJvK5IwxSM/FVMCBZU2cMsPSaaonRQcQPvvObUPviOkicmVEFyAXtkXQu5vA
8dqTyxm3rXITNyby6nVbkVrRq9u/lgA0H90lYNalznZbF+QOMubRIZUBud6f38i/nUG8kRq9p8NI
zqJEceb29JdrocFSaql+nmzHxntS2HpcS8i7kK75VVi33xPNR/0yf0n+oeVWxg5TIiraftLOf73U
JN0dWSeCrp4llaTdHGU/1wbeTYatyRcrbbZCpf1quTBPMNCUK3Gqxr7WsGdqtACKVexqz0vIfM4q
Ew2PO57iXrGOotW8tUSo0S5Y27JO6i0D1CORrOodhzdzkCZy73GRmRsUAulT1gKc6J2me+qJo95o
E26bP7938nz+9fx2HFjN85DaNOiCdOPNeyfSCllKqQFCKzCOHsqWGmO2FXfme8STlMxlxqkeeWLt
Mdh53yd5sIas5rxmKgc0sLmkKLVzNL+0UaPBjHlKdc7bcjZCG0yA1lG6aCYiPv7zAkdx7NFd+0TF
Y1NSRQc0pQs67HMea+FWnYPCGngFfuWEP9vW1tfrJS9JKRAqoCYT8RpDZrLlXI03RTLqBznhqKlP
YZK5m6JwkVrPldkIyFBsIo/Ts1FnemnEEl/+iZeylfNdGG8mweBNh8JPZDzokBIbGZCE+rvUuElJ
jPwV9mk4aYkDQFq0X/78SWh/Ux3MH4VhcJypJjFVmvq2Xwt7kdM4eNuYUKyVm3cB/h0rICeBF8fw
HzDr60f59YBgh1sS16RwQ63fxW4FxA0l+XGE9nE2LC8+SDqP5qc/WD/gvvMHQGgqjgL5xK1Gt1o7
dkyvnSWxDynGV7cj9lcPOsDKTvHiF4nCzNf8tOzZCkrQ7ZBqqEJyNmlVQaikmvY/ukZNz4IAo5vh
I/5342QDUXTaB10lXvQAxySdWquN6ca3epcpsXKWXtapgGdAnOgNase29qC0xYpBGzyNyn4RlCk6
NZH40FUtwaSa522CsMhPJkOLgAec27SddshsspRB96ndt87qx4uLv81okw6vWikIG5iximnzMcNM
uknlJJ7S4bv8Q7rafiGZSZxZNGTpURZwbTrGl86CUuDajX3RQrJ1vaKCQR6n1F7KcDN5MJ3TAGzA
Iv6yUxvAtJdjT/dUQMeavaPNjjc1hfQ2KzzqQ6dn1s9QkUz2xqvBMZnTOqhJxxCJbu9MgyAZndnU
cUpZ69WF3eItYgiYMqhmsTNuQ4qrh2DE1VZ2lUO+Td5vtbzf1bXaLxEx+NMq4j5mG5sruoOLuxTH
KfL7rMNeVrfDvqv65JE1n3+i8yw+JsQ3X+STQ3H9GH3EiDJg3qcrvqJ9WPQk9aSzBB/GYZtCBHkY
Hac/RWWtg6dBvqMPLTqYOU+mHp0nReuTo6kMJiu+GFNgWCtfk3xYQyLCBjmLm4JSs6hrqn5n+ca3
Be+iqu60/fONpEvt5W9nmrCF6XCg0ew5HF9vzrS2SzBn5824C7wOfiD7gxSl8NrLp+CYBcYHXTHs
o0ceFbJUKmKFsIIM88ijXIogNd9pFtnw1rw2ZJU9XDuDG60Sgf1Z/+Gl8calu/+Be+VawQv7NHGJ
rqYuPlv5DPJ2MugLmtJug84x2WtjEAYAkpOb3Vv7xRuMqhE2EIxayUvEG96flmtVDMFwGOXaugD+
s44ry90xMY32eZgkG7n4bLFkHBebXh0IqIHA63d5i389rXG7er6vPVlFgwpZy9SzZjjmGYYh2vEm
OHfywS5i+0ZhsiHsXiHIiPFBWD9qOBacRu32dh3Rj82NsdnDL0ji5lF1q9fYnfDqzVGB6mDFB9tS
39lT2r1j2xIBfJuMYxPb7buyxXcXqVl7C/Iw3k4kl82582wV2r0MtVE6FHs4QMydvNu6uHR/Ce5Q
M+smzwcFCPhJ7gjgXfkn6YoqKpSvaWFmiNDT+q5Po3gk83NbpCaherMamXk+ZPX5V2jOyB4JnJEH
US9Wy43RtAiQZhFtlVT1CulnenQGNh2OFj+TrRytxGT+cH2tpNlSeb6XbQ6ozXkF4Krc9AoiExKT
baQPySZwM/vqhZ/rKSjeZQzcCQcipC3uv8t8c6+ImvWYkTknC4jOZ6rZVjlBCoR98jb29YOc24YF
EpLls7c7dhdhn4hdN7jkHMxjXdWlE1y+d8uOikvrtY+aAoXQnLk1ZpQ9Oll9iUItXbUZcv1eBkzU
sSEYa2UPaldD9YgaA1x5NO06g7pXvjtaH5nQ8rKSAC4TwWOS87SXKlxCyGmCvCY79nC/7sJoyI2a
2uhbxBqTGe8W0N6qbcix2fKQiFad45uHCCfCaRF8JAMVKIsC8ONm8UUvimyFSU7mIac+AyTZYw9E
NHkCuqvUn+L9qDZdOQLzmoUmudZ0AJrCowJNIPTbqzSl8UhXrlDbaxtQcDMr9pNwNC/giq4MYJHx
zONqK6yOVqPuzTHgro2ghKCbavZRxySQo/TnC8suEocnAcKTZ6m34yquwWZhZClrJoBRVR9ITARJ
WBvBXTX87uyM4TFFRnq2sJBtSnt4Wo49c9AfptxMTgRnG7c0yM3Ln4+yv7WIOOc1YamGM1e1jvG2
u6YFi3KPwKpdYfXO0fYskn2khG+YCD6oC1C38ouQtqxNhN94vRxrcOdcDUKXxLHoc1QaNZaa4ouS
XwEqpJ79+KhSDz6rZuBvUCvtWtPlLRmdqyR8xwrR7z7M2ojTpaxuQTOOq6VYE2oZHdm3HepB9Cr+
7z6+5YVKsk/EmlVtI2vrmgGUK3Tzrz3+L7wtVgtxgy3yAN9JS8mG1wg8+eIRbpVpbfxpMCbqgKzs
/2FR/7fegCE4Si3eRd4+1WEW/ntvEE7BxIAnbTCpTcrVD5LhzgrtvWTsCMtQdtMuiIJpXxRa/KpS
+7WF0d3tLHmqJAxLT89mBwWsaSfCvPTwnCKHXJd69VG+S+y0GDl0hTi7BqPl5cI038FhwSPC3EoG
G0EkCU8G3jJDrRDYyhutn4PBpD5DB/d6LZX4WQp4yLLr8iZ6bVqf87iYXt3Ku5ZJ8CxrkIFnGMC9
uVLvi1TbKSZQ1D9fc4bxdqRjscLTaK3R/vCuWWIeYf/STtXaSCvSYMAP0novMdqWNkP51TzayMmN
Ynb0LUTHdiPZ3iwT7tL8zujRX6tZqq6txg+3Xe019zxOw23sfEBJF67z1sy4VfNp13fmeK1pY2cv
fsds7bEIs5tuRzZVfqSTg4MHjFnW97KMcC2WbKCstvu4VCXySIVERApJyfUjKo1znEfyrojH7qGq
rCdkq9pm+Z+NaNB3MupO9ybGlpq3b0eXHZ1Zkvk+Q/6op6ipigPDsWbjDcXXpiYWbVmD2QWhIFKl
RqJbd4it6WIk6UGD/XfknOoa2IQIwUl5fcgaM72bd5r35XDo0z7/UBRYAsccyeyy46cet9eMLmhT
ffuHVMWpAXnLHoAjol3GMDfeF5GW7AyT52jKmhsdQlff4xAMfjbo2xqFx2VwxUXFp3wBW3KNqih8
drIh3iYRiL9Z+meN7jboUWv8FWWdqendIXQen1h+aHPlLNcPRTYzdU0BNh7XkxrzlFqMoWBbyJOi
O+pmo2Kgo05UaJ/92g7XflMEV2Kt10WHdiEnzW2b23a8zhHx7zSttkBjNj0egjBEqzG6h1x02Wlw
bKJr4C9tIHvoj/LF8K1Vyjb29teXAqh+K4GI7tA0gbH8byIaup1ZElgXIVTbJHX3nSkqftHSJHl3
yIZVrHbTzQRi5ogg2JkF/CyYDOcqN7x3GAxrkpTclr9i3CjhFD5riHDWUFXbI8Ij6REIYGEcA/R/
q+b/M3Zmy21jW7b9lYp8xyk0G13EPfUAkGAnilQv+wUhyzL6vsfX3wEoq86xXZFZLwrRkiWRBPZe
e605x9RgDNETo7P8mX6z3pUqo7Y/wWSBOiTEEgS3Q2UIZ92KOFfDwa8nbTumVr23RxUzYjMLtzJk
scUDbR9ZGTtwOsNOlehiMvOGqaQN/U05QemvhwT1SmRexzI19sSTxvtqwDniF9GHmY3jWZ7wrs0E
zis5Scj+sk0SbNZ7jZkFp2Y0f+SBjokWCNl2Pc2QTNHsexHfwO2ITrP4uoY7rEiiqZ3e1l4oDLvu
U8+4ihq1iaVJ5Z1R9OFOhpV56FqfPzluzV0epS35KVjy0Kc0SyaBGnyT4vFp1qaIeG/LsWV5+oJ9
+izlEi31YmagswCQ1t+7flDJxUPTF+w+q52hz6UDQs2DNnU0dKMyu4WmALAiLSnI+6H6YqRhs5EZ
tzhBLwUw7AJxKdCJOMlT1WKJNXoZWKqpzvlJY76wUkRNYnpWE+p6mEKueCxWlaieSzZZCDmW0gbl
uzqWN43tB4dQWvr8hrTDs5o+Lc8IfTGtQjt4W6l1ddyfpbAcjryy34bQMrwyALEu2RO5VMirdyvg
SZ5VDkIpt5I+EAYgxvicZdp8k6e4drlpw+MnHbvVUuOT3kLqJtvmJ3NEbxtCtHEZmklpHttO4Y0T
4Qv8JYvjMhHNU5k9fnogRx1Qrc65U5EZBTVUYXsIOZHj1313oK9hiv0SVW+uSK+mJbEwJN3PnZS8
RgAE7kr8iyBb6t8ibpgE2ZYnBypQrLHIHnEZDjfa7Hs5Qvdn4gHHrUxDJ58qd2WCcnL6kw5q9jYw
YREfmbC/Ks1inI4JOwXbdc+cd3ro885Azk4xBUQw/5uOn7ns2v9+woPgiXZq6ZMomgKm5RcxzYwc
Zm4yzXcz2RbHFYkrsW1RHJXTyQp55gYOD3f15VnpRqVKuKY9GQGcsOpNDUJouVv6HdV7y0GAh4VS
DfssNUIgHDBgJYPMiVnA1V0f0r9snaqsJEYUI/7S9Q1bAwpGof6A/9qcpDSvycbIuesHzB2TpNif
xbY6E2YSaFzuqwJDK3br7jZI2qkea/oAlfGkg2NdgCckHUp26ogAbPi/9HBJ8PZZNNjI4/UidYup
jXfmmjI8VBFEj7Ha47ABVpXIu9VnIxXvYQK7qtalylv9RZ/KQytXDFdJ5NZdAyC6xaWDMaQ6rQ/X
z6bm+tcVxXLc/vnNYhRtCZkppqxyMPxFaKECq5cIbTbcWcEQPvtkVE6kfEE+mnTgbu9//dtWsdFv
vw5NJvc4lTPSh5/LFzxHKtBGxjifXisAPO8R91AB5Ur3fE3Ml2ECtSMZjzAFsT4bAaDHOt0VhiJ5
SHwqAJeEojEw7DlyJQVTbVvE+5WtZzbW4zw00+cjlZQU3QpnZwoxxc5ZNF1xUTbbtDL/tir7tSiz
BaRqTTAo4mxncGr/+Vl1mRhLlkrSB2NN3Mj0sPmtP2TwjF5Zku4cJXFwKjKGAPWc+I6dM7nQRjhj
ZNPBnerr1ukWMyyTEkJO7MLarw8XUH/IwHyrt4N/0kz1HIrIWy/QzJTyW07KDtEJfw7MwEUXj3Oc
Rp6upTdzTuY6Pq2eps7kqXXVXsPYiLal0bT30MxJXqG0+5uG9e9TE5Qs5jIvM1HRacqv1SkxJY2a
V0EPchqSjtwZ9qdFKgAjDMSh+iIpobwVMiQfYaStZ4My2TJlxdAzhoOnwFK94OJNLxhv0wsmFAxB
gLfJguXh+m9KGXTbtf2JiFFs1hOzhdZ3U+U15f+PBD+MYzUhzCE9nDbxGAHUCqN+S+cAKeHCYPRb
nVptVWQPUd/RRlJTSis79mpid7xPEUzWZJy1tdL2Mo7hBJgF+XYYdJ1sObIGa6Vww6kI3GhpupCB
nX2WKn99txi/6lF0BKi6zp2CNkJQ7f/SK5uqaeqn3h5opAP168yuRTebE3JMYKFYMGJpzZ/VhxmE
9pUqZpYyMtM02IBiWTxwJcCjZhqoSmV4YjNAISKPOgihtYYq2CRjw0oC7L0K5FG9LAiAlkvXsBEi
FFMu78cF5zEwwacIRA/SlRjbs+hAxo+LpHnetjDkiHOYn+ykNs54Y7PHpmar/czwGglFWHd+ra3G
veRvc5kfvFo0ew5YG8lSp21gEstsl/N5xTUMpnGq9KkjKkitD3KdPa8z5YFlN+hxW6vzaCyrt3WT
jJL1ohyjHseZGiN78ok2K+oFVA5j4UsFIMVppTJ0p36+trBG/uZSF79JP1RDURl0Ig1GKMwJ5ud7
Pk31xGLywnuzprDRgezpsnHVd50Nos0yvpnwDk9WN4E/73B+1wOseruAzoS+4oCasXBkXQx7e4qi
06BNH3ppbRUzsi51ocM6RB2ytZM4HJ0xsDqOlATYTlj1UiNuH41hgIBMyg5XJAmytEGi7BOmy2Yl
qGFzkPV+6zPmMynuSOWQ90KJ9COM6M6haLd2hjwLzORjSTrglO1ySp6bVNXNv3mhFP1/eaXwFcpc
vwry0N/U+IauFIYkZAQPnzhbiV+bdW9BSuwpXFNxWT9ANdMvSOVeidKBhSh/CXtk5BslMQ2YbNGD
lRawLJtJ2Y5W1t7FdgdpQIYInof5l9gSE71YM6QHZW6LpuzuQqV9YGIL3RhVvtOlYr/2LmNfGF6U
o1B18ja/z8Xg2npPlMAiea5xIp8Mqbhj+Fe6vmbSyExtaxcmtgBKOStnAiHCW1WaEcU3GL4rsMYr
4JSENLczJvmeeQ44jbw+wiGarkIt9U2fDeK4fmhCXRwBmn719Wo6ZE05ulIlg9XHuLvTGNWuNwf9
WjjJ05Bvasl+H+R6uFWHurwy16mcwPj+WZtGI+5dre/uayrLokKjF3DAORZ4FKu4id0OdAxA95tG
D5TNXBKshCqcwVzXktW1OuuCRD4xXIa7OlEdTW3ERbCA1gYmqj5h7O6/xqpJxgu9lsSF2Zo3a5jc
57UZNcNL2yZkKslG58WWmTxZYGItnzLLlyL7rOZ0aQw5T06WHQdb7DgZpyu9PHyeNeoUoNn6Egag
9KNWWqY6pbaHLSQ7o6SSJkhT56HqZfratVHty9BK9rkGJyW0hglvAfG2+DSo0DrscNk60bGxtW1w
40QbadiFkVb+mwEub3w3KRX1luequynhSt4KGZEzcNldfM8+QIIjdvejzXx9JwUtkboo9cGEWa+h
rno4AwzGY7AbV5/a+rAS5fe/XvtXAehPlZLOnYK1BZSyAs/i1/XFKDO7DTF1u5bcovPMMAKpTZhf
6BZLp9hUvnF4kjz6JoTLdTBo5mI+iWiK9mNvvtZaW9IZNYuTWhKKbGqjuq+aJTKSJ9fOOUsus6je
oipfORd60Nbb1roYlZVdykqrd0UKL7fwQ8QP6KT37ShlZwjFvRcOEdb+KrmGE5gbgGDZe4tEeSBZ
5Cvkv3fgfMGeuS/GRms5FJspuX1+cUxNc8+FHUHhGtRHlexJV7JwXLdFeWf4yQPN6W5L6liIFNEY
zuqoH/KiF2/DkH9l/tVezKxk+8oyltEgMnQXJEN86svCcK2CvHbFzzVnGUWcCtn+NiUa5Os4kbYY
hSxnqPzgtgQHQ2OAz1Tsm1tVlzu3WwK91Mq/TqKvj3Nv9xsa5lv6CHgisurhr99U/bdCEbsVb6Ws
4vzHVPKrXlBrbBOKR8Hrps4IXlYkyiRSiMqD2A7s3hvVqMTLNLc6BbkgFzRs+pMutfpDUkwwPJTo
OmghILy0nTekgfQY2HNwQilqonrx04Y99kuA/qDIFrdtZw1fLGsaL+sXm+AImSJ+jsVMNFk4o76S
gKQmocZOsgAstdFNQ/k1zT5Wv2TXLikgTScv/NPYsW0DKrOIaGXlne4UIpyIwpPK01BoJECbktgI
ezRf9Uw5WQUYW6EBrNX2hI1at4VGatfEvONr3sONHePuozDnx3KmZ/HXr7L4TRar0NRhp6Erj39I
+bUxjzgphwhFSPCMehdSXGse1w/6/3y2PhTYznMHhZUP6V5c/d4fduseQQ9wCY9CqyTbo/+Iff7x
s6IpLHIAyMU4kEGZ0n+PysOM0qJR4CV/8lsXiGs9n6OBW+JzwSSjXL7vszR1OURYf+bgFapW7vuq
t70RWZxXM97VRcbd5HOxNop4yoNjtvitFw5rmCra7VyZLyt4569fq98qdlvT6CjbzL0X6S2v2s9l
TFKRnuELcuhGnLPbVX9AeSwzezoEZlhesLLmXpNr5WXQyaeL4/ppQP8L0WiJiCsG+71MCcTTlqxQ
az305txYm2DADhUF/XEFfJV6PW64I2PPBrayNYWp7GUYHq+RKe/p/8zbGNTErkl1kgnNSNzMywel
JAQCkAzaGg13dNZOnwPCeUxTBhPioV7UlYVPngivpKsvlK/PvvIaYYUFrncDWUNrJwh0SYcHJQn5
NrlfiFL0xf76lVxFbT8t2ItAR6PKsU1Do8n/y0maOIpKZ45skfl3YB/sj7byPa/DFDhn3y8Q4oYw
B0Nv7seaQ8+YiUUWysq6HkSEXm98ovaumjF+rKVDr+rlUViNzWCCMJXJ7x4yJc85XebFpR2mg41s
ye1lQdLJkimVJe1lwKd0CFf0Ug/u3SjAmQwdLq16QYp/tinKCcnhUgOsH9Q2sQH7mAr3QfxltfMF
VV7cIDl/6WPuWA3LN5l9I4On5UNTF9aOmJ7veazU21BtT0pXkdVC7zPe+uYgXFgt8206j/MtJtOd
0WoFsrLqvrZay1UYj4cb9tzuvE7liNDxPaOr6795L5TflfyL3Wkxf9oIz8xPOc+/jUnYj2056WKf
W2oaTvOSvauoJqbENnWzuHzuJQg5rdCOJqyCzScJJx5k8zMoep2rcMtHrlbZElSt4e5z4BTbpI3g
uYOY+VWbAIs5rHPmDXNZx+j8+7If0/0nTIdJPWxEgIdriypPxeiSapGgKuib/UhKOIfUSO6cScFt
NhuU5+qEVlJO9YmZqK1d1w9DOZMlHKgMbTA4ra5SjaLQzVJQCKk2PxojVoQ116wZxsfITDLP0mp6
7fIw7CqNnKp1Tr9CkmQoT9t8xrGLVWiJiu2QwXQjGbM4rXe2FqGwFP7jJytJSvrHGhw9Dbgg2Q+t
yVC8T8F8r7j9fABdDOhNA1DG4avrJ20XLQ/Bket/Xmi10X7PF07WDMbuvI720+VhomgXuhfGIUyN
5gmbzmY9JDZK0DIgpjxZlUHMJUAYy5Lq6JQpxzJBHhMQfLqKz9buW0+AyGbVKShmx4AAGKBrFgrT
KiVFfd3rZ+iuz+vwpPMLzVvXh89ZNEwP7dAL3LZrzmnDEr1T/PBbZKYv3TwRybb4o2Lt5a+XCPO3
jUkA/AEeQJvNRMzzq6g4KBoLsh1ZzVmKEp/iDg3v3D+R+EPEZSC7TI/py6hjtJOVuLmL63k49Caq
cgAvaNOyR0pe/04yfMecFXeQlPgyw5A/+7XY4MdujxlwuOP62fpBEFO567s4I0mC2IPAnwnxXT6U
hv3nZ5GBv0pOZuUxiHdxGh7i1Cxv9LYQh6C3mcWPWXVVsq47GGbIYLOHREbykkUQrCW7Dd6tzXpx
tXJ4llry0VU4EV6rIvALRPisL4E3q7eYxNIOe3HQwwdhF+CqyUc2uQY4lzn7O8WO3pKSifbOqutq
97kqkpu1ZJzNMbjxaHS5gWVPhhntpk1sbye1kNzOanykaBMpqN10R+/ePkZ+Uv7NgvJ7NQ6fSWeu
Z2kWU//fjB5BawdkYZFH0cyM+SHl9Xu/V9Q99If3ppseIVPYZ2WRr2TPglaxq4w9nHtT3WPtkK9h
ogo3HeUjRqzwWchzgBrLIu/BLpqdXBvDFhm25LYmNCyM7cN9EA7DfWWWTuT31nV9FE9oi3qZOl0L
n4kw0c4V+obz+hloc3bwpCNYPLSqm2E+AyGRiAiM/5yvNgpqhCREZj8OBKcZKMgB4q35DH1UZyfb
6g5JGRb3OfTBohzVKyvDm25Fw3aggjhrFpbhQCk2fV3ZuxFdKeFHw2FF2YwtIJ2yV07rFALTNs1k
u30DDNPcm+3XnoSazTiTSxMU4h26fH6y5ZHgsGTK5oOVREcuquTSlfLzJxlHS2GRQQ4MbJw0ZIBW
Vxk///N6L/7nT5TAZqUGvhflVEdB2P7y8L8eGZoU2f9b/s//fM/P/+O/ztE7+IviR/uX37X7KG7f
so/m12/66Sfz2//86zZv7dtPD7Y5cLLprvuop/uPpkvb/6YdLt/5f/3if3ysP+VxKj/++cc78cDt
8tOCqMj/+PNLCxwRE/C/LVrLz//zi8sT+OcfV3SoQf7x2//4eGtaSIviH7RwTNauxRKvo9774z8Q
TfEVha/AYeTm0IW+yGNpVeZF3Yb//EMX/+Cws5h2Me9SkS80hqboli8J+x9MHYCY2KZAz6Hzv/77
mfOHLJzHz7fsf+c+sq0v1eq/ajCTWYlgecWOpQu4atyrP1ezpiKJwKBX70Z+e5HG9pQQakRc7qlW
HnoCHVwhaa5K3FkOQs1XmyM9KPQMiEW1cKcEdE3q723cbTQNYYMauwuJbirQzhgjxFzh9emXGMnU
eJdGB7LYQQYrrkbsiAx0nfiNPNE20/zVVN6EdOsbvaekVG5969GwpQUV4RjGP9W+leRExZ3tKJP6
lr0q6JbJEXAS3JuDeK8Id4gzYi00rJnTczizkibNTdIfGn4DyacS7fK+qzYxLKxWg+Q1eVZ5X1Yv
Oe2Lr1nwyO3gWONZtR+gFGntSZsSoJSpG5GKU1p3eXObofzTyT+B4toMrqLWjqHGG7sma+WODBwM
+hsJD4NOrpL0FaG+rTIlo8kTsmjk5EsU5mvJD1W7S2/c2yJxtE1UvhUK0QGx55MESzhtoTfHiqYF
xCAfQcJCmulC0uZArR419BSAyxr5S2ISDUGbr74vZyrRGNWalsENZhf7YTZ7cpycshw/erw+mqTd
d4nOwfYc1sz6iOBFYNfhVCYUL9FRvMz5Nkc6FgtimsF8jcKlJen1usIp2UAix3OEuLrLtBdSMpxa
/cJAiObIwQ+8afA3sAfbqDmp0GlV8vzES5S940l3mv6ok1EZ2YlDlwUMw3CppEMEWl3n4IwqAq7m
SCeViBQIWE0YueokE/YRbsHtQBkhMEcm+7hOz6p6x6yIN2HcmM2mljX+VvkQaYv4OnXSsNoUVrzp
95P2MNhMO1OLpPfAJcL4LCbDBch2pCvh4lK3jIfJ9N00mzc9Xne7w2eTaM6gDo7v39sdhDegtQ2C
8YXdJDYtiTIxOeORE1uPJJeO2pMm9GsfdncEkdoa0d7gdmVQuQDLx/rGivvrHNQOM1h3YCqFma3E
sqULcFDzTOtCYtfFJlwX33vg1Zh5rBtTPMf+XRhtosAjrENqd5r1dUlUsKJjjxKkzmErcIsM+IaJ
lb9XYrD+8AMn1do1MfSv9MlKuGhIhYa/yXCbNJLRd/2hdgubuLwcy1ieOxGUnRC+RK7Zbl0BI4/2
dRletbpzlXDeotBFxkIuGNnpDGdNDiHdptkRTwaGAWHlc1zRKCpRlHZjuMekNBfPmM23FYgrw1G/
WEBXwpFqIyq5eLlfIZeNdnZKoWOl6ls9/9DUpyrlJ07XoR62fpN4VaXs4HSdrDrb6cJlWOlEzKCc
UGu8ua5ca97m9j7SrFNTVvt2GB6H9rvW0MnCttlHL5ZVbcQI6i1MdoVZvyAdczImGL18DBmd4SGL
8jdhc/qrHruGpsvgRPhJ5zp1+2b4GifHtnwP52+mXLiqD5qWYUtkf0vJX5zS+x5PxUSj2+eSQgno
GcWTT/pRTQJ6NYrTEE1eIpvHJHjQLXgyee1RQm/pdZKg2sRcomgwpcuknK04oWyjuZ0W0S7KMBgE
rilzLdVHGY1TDgFSK3UKiW+NqUE3Sz1LYC1HkUZf7Bj0T4PoyZZpN7J6F8ugu7RLZoRQoZXt3M1b
0kqOguUioADsZ+2MOdLDsMZsqz5EsQy7EoQdzdckGghPiJCC1vM3UHObDg1baBSYzDjWj2341mtb
A0veNu5hHLdpoG5bIgdc5uvcLm3SeeoM325xViMkZao1+AKfaB06mo3hIivJuVKgptlDdouu9nEY
4ecQ9A3Jp2CMXCeHvFQiHF1W787zdzGTAa1OxriDNVefgeFILqwtS32Vq+i9j9LQ0SXLC+iNHVU9
elY5s+7iQHq3QwOET5BiMFNPjeE/ZTptkNzEKkdwh77PddT8fXaYpIcpiSPKXnuxkaMIVfEk9FLj
pKifka9p05LoQNGJPBwS84dCmeoUJFi7pZ6Mh8Rm1GLY0UPC1lVFPfeH1oIb6I3XArUM876SaUj4
xawIvAVZCv2tiAD7yvaepT2zAEbDo8v16irmPSSI2Q3wbzkkoncHeJ/wEzZdR8pVxZRwLPWClRjj
i1QaxCQzQUGYgbDDzgps5WOyMWnk6ODcN2EV/Wgqt7NFuUUomm5ghcmHCn1yg1uMV7Aqo30xoS+U
JjVyK6BmqOZ2jf7S+l9GWn+OhQavwzkhiN+hH5n46Lvq7wTf1hIJkmF8naexc9LJJvqpH2jbyS71
cfWuRu3dMIlvoQjEHUO+AsqB1O06nHDuYI7wQUv5g8PH5FQVC6MPDESOPMgz5tYMg52oPZ1j0m1X
mT9Y3CrHUGrrYBHgxRo+3KdRZd53dXprKyz2WH+xJbUdxlez32nNOZXTaUcDGIxSZvXbYvI9LE7d
th7tJygOFa1yAOr98E2dMoDoy3mRkwWKProNLRPWoab9xZVB2GHvc0dDUgZb94S+RNnolXUf1q/t
GHMH2A2LmJbvR5k1uTXDaT+xkgDF5OZAxVQhvM1UZmwAIKCMxr31hAUPYVPA/WHXA6El2jEMwY7E
Udp4+J6eA9MMz3FkYoPtYxbA9h0YZHdUsVA0vDjgT3LoowPSsBrjQVI/60WRYs9WXgbdAi1qg8Pv
lOwAAK3ag0+YSIrwgxCdjboEPhhCYI5MiQVMb4kVCS/+HOu3sXILU0FBkkKBRBj6m14ZvWtZxXe9
ojU9CACUZIV2IzwXPBnBNg8LZO59sDHSKd+2iTZc5Ew8TEGi7w3EU06ksb0QF+M2XFMHOzUeREjQ
VFzL1k6uxO1AnqwqDw2aaVrywDR0Z7BCGHATU4WOcZcrymE/+k1w6Dgfu3wbMZl11N/4MfFadGEc
0CE1vdw6Jyl97gd4/nELGiOr2FEtAAWtVm15dtSAmEp5drEXm985Mj0IYH2uiLPWNfr2Rpe01mvs
4caOi/7cFxWy8NZDzAJ51X6rOxDGot9JtXZN22ajtXHhcWSOgWc3RwuDDdJRh1AZZ2AzUlViv/WT
nu7j+ibXDpYKYjO2XLWm6y/BJwcebW3A3rtgxNKepGfOZ0r7RvzZoJyM7tJUM+NWxIasmEje0RtX
FwT2afg1VN6N4qQpH5p9scNdTdGQ8gxItLAAyESmx4niUjcqT/KSBYcgv7FlaSclP4z4NmnLWzCN
3CfhtkkcWALAWK+9cmxBbpZleEiLYxnkXm89+BCsYOfvYSbQJhJvE1kzYzAeaQXt1SVfKff3E1L3
zD6lbfQ1b7M3SSP0PePiTTzWGSeQCFju8UsOnVsqL3X0ZUoTDwSg3HekcZ8aCRQa729fBKekuqeE
Nof6pVj4qPbsScbXsoIQatxWSnNsHBVUVZk8Gi0cda5+OUNIbmzRQjd9fR/Gl3EO8XLvDUhr1DmM
3YHKhtIGH6kDl3LuBYPp8Np1smeIcdMM4Y05aAxcjsp8T8oLLEB1KyTQPPKJNuKj4MzuoGy8cnLa
hkKmlQa8Fi5L9cUus42MxzXW/Y2t72bJPiJDdPp+usXYzzADIjQYXG5sap9iB69hkvVXQoPckXKC
4OtaoZywlRNq4AO19mjtRdleo7FwCa+geJk3SN3DtnSz+QKvbd8D8wzMgxp+C0eT63UmoGMh5Drj
WOFEoFMfHywZ2XK57boQgoi6qQ1kb57WYWTnvUpH/I3Z2bInTGzfkwbeUMKBaxZO2H10MspshApI
v7Yju5hhDhsEvVj04voUBG99jUPpKpe6E1F2puceTg1g1rNp7RLjpdkBs6S0uZvD+26QUGQ8AeRl
ZKCzyj37huQGVPxE221TtjpQQNwwyiFlrmWpPt1qwl1hx/b9bVMntxPhJ5mJTN7aN3DFWZ5I6jKD
C+FwiP3Fzhcmpol4fu5622FfxukRuA3SdwYT7oikwywOFcng0SCcGE014xHKVGPbjhjXmVIrh96A
iandBvpVKa6lYLeTrnJwb4lrz6yzMOVDaB+rAUdO9EUdM1eOak/WdjbQBhnY80CsPdPxTZNYm3r4
boBtR86X1XdWxgGg57f6X5OQ3Ddez9IcvKhqqHrBLc85SvYF+46nWi7v+2R6MMrbXoxHjRxnRHr7
vCm3sZYfZIsUZmB7JRE/rXXuiu7FkoqdNp406WSGMVTagLrrdWEQddOMFPya5JzQ2tvQOghyYKTY
OKZAR2X1zM0YGzPN43pDxo6bZfE+yl6n/FZR5gPnncK8i7pxU8GJtYOvRkBBAA2i9N+62HY5bfbG
RathRqvEECvmUxWAcSWAN+L0VamhQEJwjayCd+BVr/snAbe5MzWvmC4q+TETwZoa4P287A4lx4tE
OyJD9Tr5HFQcCAfqXPieRrbxLaaW/aNqPo5UPsR4bW3AP5qx17qYGKTl0ECHcxAIsY9TmT82WbxJ
STxNBafRfHQbM9qOdfnQSuLRpwkbzd/GSr9VOcGP5FnSVZiRFYwnkz9VU559VgkRtqxqDReR2W4V
Y5/QkhhLaTOOpwwwdAAVqg2dXnqfm2GbttQ1EfhnEmLcwa72Y91tMMHu/WhfKuUujpkqGoTZo0i+
BFrmEuV+HQW7LfKUsLjk2ZfBQgMUlITIJYDrEAEN8bcCzjAKMYT3gXlT5cDODlgqPPrMgfpQWfMe
Ms/ObG7m2d/osNdK+Yme7UGqg8OkA6481Ea9s8G7miYuBqbFdiYhahEcZvA8VsUDy4InVc1DPtPU
9hWoIJnHEeVZDumIGvVdycas0cEkyncTJM/wWYHhnCYaj+SruPq9bj7qTeuWagLidonwnJJXZCWn
lLDqLvGwGbmNUe78pNvaeGAIOr8zZVJvcD5NvisrCWlLpviawWwwl3wdAqZZGwmZ90gMaTkzTuc+
KjYB5MxY2LvKjtHeuZGuP414ZLKspZqkJxQEJkZs7fuopo7Z8RY3zypiTNqwp9CXvk+WtB1h4he5
hedkvrM4QmYZQXfWl5gkC7ve6sX30Xhs5tc61o6xlVD/Phn+jxQeYiIEq73NukHAGz4CrYpyt+iK
ux5uijL9qHrdY0J98DklBPr4XsYCbGFxKNtaYTupPcOkkE23qoVnMau7rTrV53ABHij1JiQRs9HH
l8kaHXn0hoDAqIgIqpoBrdm/WhNgK31nD1x6NoLBHNR1flH1APYjFjfb2GjiPsr28iC7xnK5k47K
gaml5ug1tJrimEI0eVbEdJeoGE5QZtlQ4CmVCTik9v0Y7Zcpxboma24vfrR0jvLyUmiDB14AP/rB
GI/BwJFNqMc0mXipQq/WbminbCr57KOAINC6T1HUZt+IJd+mdXgjCf2LEtq3frBI4gKEX+xkI9gQ
7V6uUIw04nbW97rJ1jlStyBBNFMOpoG5tKYOen6Wf9SU2JHaAUYjHyZbRCmkBj2RFXiMU2QMsqfo
9Z5Ypq2cYMEucpcprWer1dH0B7c3RyZeNjuRcO0GiMsdWAUDqHn5gZzrFdS/EtvHpLB3RVjeyITe
x5zGSv+EhZFnH97501ULaxZYFlftUurQPnL1oRg4K161ucDZdmrjY5E16M0gLcv3kS8cBJ2MZb/Z
YfcowLdqw7RpS41S8UcHUKBkJhJO38ha5YrwN/iiGcYDdJczT1LVh6h6Yh+t4xff/taZ38L21rQf
M3XYzhO861yBZHWwM+RgzY2BskZ6navwJaJrU89MAKAraQg6A63wphnlLKGuubaplOOQB/s4Ah31
gBkD4oAFPprXP4xd278RV6O5FPNy0GwZhdIeRWSq9kfsCGlCu6NB72YNAKR5joqZ7Mto4Dkg+9dv
FQ53ZjfsBaDp3udE2sfniPwTo1CPmodw1VEVl85Em7B4AKAow+i5p1kV+desU527GbxqikegLB/b
1DrDw9igw3aH4EFWMSSgnItf7Uhsx1k9NN3glVpzMKPuzN3gaNP3wKZkE8oOIwwdl8WdOu9VPCJK
fiiYymYIyhitekO3VF7e3NxhMaKhTE1oVLCS7xJildEBOrlsvyedttEx/hZ4hyc98Wb5BR7SFiPX
exX+SNErqdqRY+W2rU8LabVreqAOBGP2p9EAbzE+NtGHjHCJ280hk5XTOnhucP9j72/xbjmBeh0b
Vp4wJ2YeFQvmeMn4YuoTrmh6ACyrOINJ2S45Tl+SoN5PpAShK2BJtTnQxXf3M0PACOwOUb+0yTgD
kVlIgo2Lj4WAVPqcyQWHlDtGOrnCoRtzu6E8v5va+t4gClNwJM3w1QcY9N/blsgRyHgnCfS9DVtA
oh6qya5mOUqsyi0+CpY+tqVm0reyBkq6pWZtDsSOe52CvIEgNBtOEmdlmw5Al9Is1etjk+6iIdnq
GOJLahwICX5+AVSOwvlErDjUg3MOz9nqcBP4xybBks032xuSKnubbl5FWwWoZU37B2EMTc3zlGAh
Sfp9zBNuhpONjcwu6n1PZNcATamKnDCkC2l9t7CNT/+fq/NYclzZluwXwQwI6CkBUDPJ1GICS1XQ
OiC/vhfyvme3uyd5quqoKiaJ2OHbfXmPMleOKNDNzigov1unqPpfPr128bJPY1gNg9j2KLxpzjTn
JnvsiDXsopBPaa+IgMAq4+L7wnu5nb+z1g2smkyY+Iy0js8GfQpWsbebvbB8m7OaxtRip2Mkkc0r
bkcgGoxQZOR5Gab6Mi4qIlzjlSPJzdJLE3mZ0msyf9rJ4DU0d66iL4HjzeDwvOGpPoQF03fGrf1Y
GssWE55mXkbsyNF8HCmDUqh9xMQ1ZeQnR7+K9m5+lRadj6yc6TIvpyYYS0B7LCFnLxl498tzwYjR
VCcwdiKHp15xBDtXdW54ch4dJulahvvaeCm7a2jKvWA3Kel2ND9qjDs5vzcVYoqCxBS17EcGQsgX
ayEibwYRzm+uTn3+bSQvC7YXWx/3oIS8mDXw0PXvunsfgc2kKijgKsMws8stel+GFtYw6ftDpt41
VR2w0FnUeT8R5YHvA9CtxLGvHIrLDOZftxd/th4H7NHIs/hoOW1OjfKhtZVn8PSvgdwyiaffLYAJ
shw/uvzN3aeOa1RfPGDL2OXaZ9w8Lu0XZO7dmDEIaXpgIKsRl9yr05vlQvaSyb5JTtTpqBEe5K46
ZHrkaUm5SRXlPIeEEjpc9sLxzBpqBxqCjVLjPMoRpk4bC557Ce87aC2L6aGLx+ZF1/JNSi15vvyS
KPd0g7Zh7dNuDzou50iZEMc2o9n4jRiw3IXPshroJquDQZMfFbPoKvcqxrZA/VyWR7LH7KFzNjzf
JY9xHceOIpABVNJWVN5ZWb5+8zeamT0mtkkbVXOAr6vRjRwzd0VWssP16w3j1o0/CdherBkBJ7CK
bCu0mjXF4jm0xLIDcsB8UwVbU5RXLKlPbamZzgGAmJNULnXzNDHJkD30pyjh9flQyF3nPeDaeosw
NDOiDvOt08ddqLa7RbqrpMKZ0bzSc8zNvcMLMYHKrS8z/LbCZXtTXOlreLZlsw0bzGpLtCEKsUdg
7F3PcGkTxzHgOsom1t7jeGJOeyRA4kAKJDcEe6gFgBf6eXlfa7eyfjKmL5wxh86p0Uxmv4HgrLGd
aaNTaUCqlv9qzFdroyEiz5nd5wYAY0h7LXyFwIpGikDcQJvfluGVim7T3mtvYf9tFxQXT4FlkkuP
nqvKeMzflvba8cyaVLFZjOE5WztuVfWGD8EjzYLcuxxH49WSdtBmPYUozkO0fI4FH67KIQzRnQcU
zEzJ/VaTUGJYRaq84gAmSS2Srgu0hdJhkNfvk7q85DHqmMWZbs7eWBINRAxiBY+wTTth74eElFYA
Yi2UvTOalI19LVwXIaHP49UV/qxZ/iyKY6NVQcgG321edQBTvZW/jwhzNtY7VR/OTjRv5NA95qZ2
Yko/Oo2GQkWeBfSgL3JqflPcN/a2zJKDNGHFY02IXgZmfpPnohG+tlwJ+qndZcR5UBt59QFPkMef
7BKdW3kyuXqnynFOh6Cky5pbJfyE9Jmq5k0FR7K3DYwnoyfFuCvx+GRPTl0FnYtUN3bbKISSmSTQ
IkOGHecpLk3is8YuBqSkIXtrLtln682gvcaJ4v1oO5dRy86mdb+A/5kq5Esuf2obbuNI8UvnyXLD
IHXe8+a1T63nuZ2++2LZuHfYFz29x0RhnfRKAJljjhqOtTwthY1MXXq5eLaTtSbv2T2R6b72cb0V
zW1NPMzWaWjGTayy3g4fK3FNNNjjuf4cLqWGXSrmU8lAhxg8/MvwbXWgDmKqetNheA35v5uddT+u
LjD2YGovD7Om+0O8+HXz03Vp0DrdqeXus7TpCWdH7CRnu0xPscE6eX38X1POk8acPDR+z53PhIAO
pokDPI09gZ/PaPh0DTvEzQPfB4A9Ax3DwhmOBmp+pL1zEO6Hb54EVvcQ0Q254By7Tu5TYjzGW40D
Vxt+OImV+JolLzbOptbZLs1rmt876W2GTCpvRSVOjbUZH2q5j+KDpDP4maLnbLiIcE+ijuxx52Ze
AxPKQf+wPpt8+c5AMkwKk11sbDuhe5rsOoLC3ImsxJ97tPCy2Cm1yfn+W2jA45Jmr1XdFpv5a9rQ
oczsxOYOSde+H52bROAorMel6E/KWOyiZjvyfJdLeilXH0E9PyQYCKCWfLozJram2kp2MkYhfFvT
gkER6I93i7CCdfFRLdl2GkvwNZx/Q023BApD2xxVFg5wDj04r0S8c743jyVvjKhiQx7h1mOpywFf
ttMOWKFvTR3UD/rAwndl+WeB8MWHyclIM6OI34oB5A+hlaphKUqrKLMVNYHnpKXbG01urFg5Tj2i
3m1ylM/IflTc8sEQ9/RDGiN4TlbcXYXyaRGBsF6dDuUgp1p6oRhEPNi94gN33Jn2l6A0C7Velprf
hb8qFZ82PJoU+3LVeJH2AZYJ5NWnGIcLzwKDZXK9cHPL7mR6LbkICJ5RNm+8JaxoENI8u8MFZXON
rcePOvu0KMWMc4BFNc96V/pRLnf2lxQxl2ASb9H7YNioHasfQ/BduU+c50qjrwh7QDAsCputnJJM
PrviRCtVWF2TioEFfEEu76riqzLfS1hosoh/lYbDsghvbkT54PhlKke3N/1YvMQ0Qsoq3AGx4vv4
O7p38aK9Mn1jL+m8Tkl+7D4PnKGhdX1lRCBpTmy/4eB2hvS1mHFC2akc6OxTvTS2Xkr7GRZcaQAE
Cq8Fclimz9dU0zYzp6SBW3jMrQ3AD+7mDxV1MCHG0aU7tFPsUTrutbkS0FXjLca3U3d3zujuIMk/
VeZ8dAz34Or2Xu3PzvA8pxHSAVoKs93ovlrFP7PkNTg6ibNN0YC7fBuWi2dyukIOlXSPubzxyAr6
CbM2bpXAiJUnnBg8AXhE8m3hOjfWG9PqL1XPpdbW/B5Kwpjf2TVlILWV7kGx+aKfDrYxwsUd9r0S
P3YVJUDjbZDKt5D0oAHcXbDrq5bcyTo/LmAGNBW1j0WrLOgwcQKDUlClzJ+GlmbhGEbJGgWZi625
/OYD8LL31KbNxhmuagc/sP4VMKRo4tk4KxHdmK5K0jJKvZgOW25ofDlFz5guyqahfTV8ncW9Yhvb
RCMv03YnzKasZPhTYAZ9Wi8MrOTfpcVrl817W7g9768B0QtQGOTb6h9j1L4Q9TOtsFsiWuFD3yPl
hUZ9MF1qOCUs5WTXghJInWM36UT5uueMPhkb80Hav+bkwrNK+bUVnbSP+1jVLJnU1HM045qE6rUa
yXdVByNMJaPDihLDHzkNgToXZ4T3E102FFjNB7zZBxg6XrSGptAEqpo6r36nduNdZfeHMb7qPxWi
76jmnzYrD14Wq7pTWyZwoT3qUX/CEXBu+vbfVG7zCOPFYu1qxzjE3bKtzXEXOfGJNijJkjiK60s8
nASPs0ihupmqxWliL2mO1kEH3h1RY0Lrt9aKbVg5QO00n0ZI/CMEbJLe3mgd29hiUbyKp5TWykeY
qN9w7P0TbLHDSEi6Th+WlgMmL1HymnubY23WkeTHL+IK7Da104hAyG7hwc1gy88woZx242L86Iv+
Ab9I0IpihxF3q+vSV0zQLojUitDe5AIoj0MLOvSTTTtOleHWUVQMi5wBIXVZrXao8Q6xnaToBkQ1
DZFJfZNae7ZtfFlUQvQDcNDs3Rk7RHwy6g6YDv7bU5BDcKlnpmkrDCKwqlZeBWZm3Q99T2/5dFNw
boQ30qmbmYEZi9LwSCjhvXUi5t5x04zPWm6gu+HP6scgiX5iMGcdb/5KUwkhi6AxTgV7xVIhHyHk
x1QoGFCeW4bNJNUPIAh5BPQgVdgyh4HFdm6Zf6flp1cUSD3Sh+G8XUrMPsJoN7TE/RrxqnvLYym6
Q8dIpsQnxpKx7V7K9ZMXM9R1PeDvfw72pbKiZW1e/ArnUUlVlkXWusIcRLbLWwbxgsnP10M8pmXO
x9O1b9ow+CVoKpqCuJqElfyQGcXlqeZbklVruqvx/8L+Zqv37gA0rVrE6ChS9kOJtbfaTmgWBZMA
ixK4Z7j28DE1u7m7B0BzyebJD3ndDYO9L5frDrUFq0Vo2RiQiqB2aBzQmr2yLuEi5YWHpl9lN0tb
987jNmvvKFE8mbjOcF6ceEHutJA39+xnmUIFTH+Nwn1H/0442ieRRIEpor3m4u/qoJ4g0aOHEETD
8SbrrQHkrQAi01bWsRblNSwiv/2iJ3jT4wxcV0Uo7diCqreyelFGcaV3lcMdWSEZ7+skJ6WhbAiq
PZTczcMMpZmbYWm1fnXftBH7ULrG2uWgmAqve/2Y9rPXVSUCwrthvCcLg6jNVYSs08hbakm8UpxY
MrxQSui3wIhpIKAOdwMe7qmW5bE1w29h8Cmuppq+6eFByfR30TEq6aW169BgClUN6A2AG5ftGvLi
08xUVBaoWcteTdSNYFbajGBJu1SAWueFF9zC0S+o2bRrIokt3PbEmckF6QclQsxx4i1VvqA0S+kw
iWdoCOFPEvbbgksZlNNnJXe9xl5wv9T+rXGpFol1z5ELFSc/GQY2iCCerPS3MF0t8d5svBrKb42Q
MuFgdMs3R5t3Ucqmu/khjKCTv9Liq+T8DGeSE5DPW/FEo8aeehX0/OS+joy93acb25OJ5cGZPTQk
4VPW3gIfnSxwc+ueFacHIyv8Fm+cET3q5sdSUkdFKVPPX4sBZ95X7T6KVNnXZLbDMmazf7eoD1H9
IKbPsUQUMmj65t5hpP7MK0vEZg+y8h5S5K9dIKRwMjDKyokPSflZQb3UB/MRhOQpVswN4yPFGgoe
7Ho3Owt6mPR0Mz3PQwchZnwH1rbRRmDSCk5p09orLEo0JkHb3SnKhW4NrgMYRXiY1dQnTT2zi8VT
H4QDSo92HpNh444RVR6O+zva8XuLtF7Rt4BDor+0PPz6eeCeMH0slDQ23VdVRIxS1DqyoM709m5t
ODQfVYXMf6cJj4anFRAVvsEO9mI+msUd5lDeDdGwAQN86xeSvBWk7En3OjBPcaeeVjujU2/GFW+l
fg/otW19XJb8s5uWdFOHUDWyetW7W06arcGkVmnFecgEpIzFNF4Rd2+W2SenLFaj3TJwebUm9WV0
jR8CzmcZx+9DF1WvTjRR0WO/lG4ze7ViNns1BmJUyJbttTXvwnZGGy1Ba2Okih5MxbUJMzD48iFm
RthUrVI/qiObUao4dXv0Suyggy7Nj340oKoZxXDR+GYXS9f6udUTdGFXjKqQv5dOvrWr9OZSCEX7
d8KansfcUkfocQvq3cRaaodRI895GoRwfyei51yx5I/TKyFDo+M+hAnWJNfFxJqWvP0K46vK1PiY
9rQNgq4GjZLY/ziGrb2pRTg3Ym4+ACJsddVWS4jhy9JGuyyvX2M+vxlNbxtzVgOBFcFNddpWCNfH
WaBq1HOHL8pZi5H/jB9X3IHSY2H9FuX3U0XFC46l1X4hshrk4RysQfmG3WmxTuh4ePgP4oQ0PBW0
BOelG+2FPbD4Vj3FoBxZCLxnNOaFr3KatlRDHFTm2RrMtso7BuWPTT7beP2kRfNjOIA9oc8ifzIc
TCliVF+KhMti8TIbHDZtmt41k6x9AhfxTtrfg+QRZk3G+EqyqAxYbJHBtFx/VEpsLfFtFDV3Q9qW
pvWJUMkjmLF95pK9H+DwstCEmavEaYZxmGVvNbLkqjLwlyntGFShG96kQ4iLAMHhmkB+xIOqM16y
U7fydhvpjzBJN43WY29EG59wPgpcSRqgrbQ9as30lSJI7ceqRU+bhokqg0x50qj8qbRysyS1zR4j
U7nslXpgWsRK8S7Ucfk04XyZo7uE1a0exbDzvhc0tyJV2ffjdqb/ReP8o22QiW0OnAY/8nRZByvE
Qs/Qji74TmB5G3rnA0FFfMggZPNc0AeOb7KRtslJBhABMZbtuK8N/3LuoS08gsF41iNJ/IuT2cDV
99ChdbnRV4PPweG7lZqfSgGMlTVPXuGPUH3H8LPYYSr4gS6CYYbZMCL32/NvR85mNbNXGRk5Zdp3
RMvNj6KU26rqaS39BvTH4wRfjvuspTjsrc1k0oUA+LKKOPhrdPY9Jcfc53fpuEX69KZmR9pwq+lc
vpPaz0d0MvZ8CoK5Y7yV5mdqsHuSdxywbf1U1K8OotGgdofVx7pUxyokJG7fV/FE/JldjwO9CdSI
idslGbhIgrBq9rrgj6N258Q+89yuWdoVekrn1ceoziiNrxWirZ6piJDYV8InS23Z2FD6gbTL4dhZ
qAbUek4E5koj3xS8ah3b86Qkmv+PK4TCcJDMPN1HTAfaprWuNseFbmeHNmajv2xW6bnsjjU2nDnJ
wJiNXv6I4jRzB5ZnNaGj0zfDq4VWr4L6iWW4m6hZ4aZvmx+D9lDbFMOn5iaetxar7WoJYuAvTUhV
RXpwwbIwxHuuU++KzvUUTkcD6Tn+QRb1Crree/ayIMrQZrPkJ04rRLoe4wub5A9gC75ZXcPmbl0g
KSw4sB83zWdVEDxge1GwclPzQO87T1MG9l7YEZJmO/HSiP4copxaQOzsNxcJt0/eal6ayeSf4btS
YX6umm0/JNS6oXaiY9Lw1TuvC6K0qd3VXXqqdFKXQ7I2E7Pae0u7Q1NkngyhYLOMWC8lp2j4FeGt
voXsbQcOu1FcJpU5khXSDHuDSIV5oiBtI7mj18uDIvFuxzlVVCc7fBKYRWye92WGTy5/KtKBsrYY
O+jjPAZG+7002OjFrYl/muTYYXLCZ5SNl9n9DUnfalG9IePLNilwOGH10dywp4B2+W7PewvzZInR
+NftaA1dPW58iFtu5oopt5b7z8p5uiyInJPpAUVXYy6GYyAX/hRc4ZvymBrdhpi4Ou3g3nh93AEx
DOLwlKTPpZw2JtdQqmyS+h9O0E3pcG3aV/AvOZUQojSr3oT55EE4YmtbIbnF4W4xcSgbymHiUdKr
90oTkOfHOLZWQ246Qr8Y09o3LbJOY/4dMc32kk7g6mUaTyqI9XmnJl2wvnUWtuyU5W3UBtBb/TmR
BAF+Pq1yHO2mpQcDe4O/by63hXhrs38ctBthDuBLBDNsxfWEd0PabYqG0U7z6uKgZ0+L9dsN+yj/
MDF8Nj/gq/3Kpa7h2yoMXwmf9Rojidm06t4mUunZSzlvkQu6ZKpvTvVgzyqFYR23krYZvuexhpAk
NOsASjM/2A6MqIpdbWOXXLa4CW3NMI+JxqQKCBZ8Noqs7jMWfYgsv6Bu3q1FwcI8JwQRezN8dM3r
yCXJ1hLjBeSJX49o7aKJJm9s5p/YLJyXbuAmFUbNW9uzpkyqioVAryLVsDWvHBRku9hNE5jIITWf
e/khytQmsy4Kf5yQphzlvrHK6MHIv6lRzVmg8ahSDElSyRI2k+Pwr6jnVyvn9MQexnfwnqAXL6f1
2IUtAJve2lpR966xWP0qmphiZW4KBussLpY1mlvPA1+JVS2IBR2+UGL7EdfMFWjWde6fVT72Br8R
3U7YhNxrCR8G7BNgznrWFQi3go20QyRK/ZoydV/C1cnOvTtj92TB5PxzViDeba6yp5kQkVUuxxZY
u0TTJHi8jP+kvW/Hp0Y5O/mPoaT3CS8vnmibYf4lG7G6WgSf+qDXEeKw0tBy6tu93FjGQ4eRJCKm
FOcNfuNLOb24g3Hnuh8KuR1l+Fssroejno/oyAYRyPHcGvxp4uKYTdhP8HGPt0odSl9wkZWJ+p63
4m4p2J/LljvzEoIMMJsaa2zFY77D/9ZZnmVpm1xxtB/kVshZPaUEg5eG8XJrkg5yJSNPYaecj1YR
byNwTqd8olOTk/9VKn6XN+PV7PWVac43B3DrHlKJC96DYzhUabvP7pK10RAfEYefNrKxyqzHnLYX
1W5Mv1KAQ4q6ng6Ug3j4v7mviMbEvzCmhGtU+5Yr6Zne4g0E0+aOz4K2EWiNFALMXj52EzVu0QuA
sOoi+jYOhswZqWHNz45OMc3CavwhNO5YYD3AFrXJxXWjr6+OrQV4JHMRBFVFWte2QCsv6HbyksTC
V3jUSjH54xgLiAItjdpzfckX7OfYo/dxk325AoMCA7G2Y6Y7uHa38J3yAd4+xXiFnezaRpAATW5l
QaoAHpmKD22Gc9ulX7OpTsivwF07SpW7rGGdneW/SDirHwdbJh9bFir8hng1CPloLxBvR95DN/5w
CdOeMyH4w0gJOd/bFvOM1WPgS5TqWLD23DS8nFy6Z5OJUduFsc1qBloI28p97Zaw35vY8dzWLj2C
rNSjpBEixwAHqEVOXpNfiqzX2wmTYqROQEOzFdlPRfQmifNHghh7/BLMERg/lwZrQlVw9EORe4eb
cCAZeIwMTr4oHm7zZOlnMt+8kHWgRKm778sCH30GiR9lo7TxSNNqxrreGrQEu8Nam05lY3L6+7nR
qAZyRPY4TxnbwfVLlisdt/X1h3+/+PclN+35COseTNPfD/9+UTYKqxSdWqXGdY9cPkbT+/vhjN2G
il+NCKNVpS0lfRGTTMVOs1NL9divXyY7XP7z5e/X/vvTv7/7//3a39+Vcvy//7Wa1tyj0x4rnbeg
Z62wlnkIMbNoXZr6ioKuYevy5gIK2A0JA9+mBlB3gqCV/s8P1cLG2+2qrTxAivT6hTAzzkOqeP/+
hsbjVSWt4OTzUalHsnEggObjf74MKQXP44A3WBDTaWfLXlm0NnPX//7oPz9NzPqg48gD/VzAVvzf
L/SZZp5wIoW7pUHdBJYrhFnzxEZt2WGNDstZnoRC5dvfFzNl16evX/6/XwsbJT8oxYCWntoctdI+
/f2IezwyVDajSaBnGNxrNrMsdbFlRKh2bdq/kwjXQInFUp773MnxPoblthJ1ukcAvcW9aZycKUta
xteECsiM3k0l1f+fn8dTtJzi1//+A3//1t8/2pd8SkLNKoNl7fBGw/2fL/1St6dfGhY2OhV6p78v
o6tzE/rvz3VeA/ajPcKBQX5hN4XqpxStOJlmSazGsRsMrbn5uAzOK7wq/AzcS4Rxr5SFdhfG6B9K
2t4Nuk1vRtrdGzrIdta2H4JcEC4xHOoYW5zdKLmAmO2UX6KR0Gov3CN4BBzKZHSCEYo9l6E0Plup
+MSgY247Q+02BCwQWlEwT39fCHjSKjkoWB96oDNTAgPbU6h2En3p0oPrhXarn6Kl+8qySOKOxiyD
V6ILKyWoYddHodGwhMsg8rHgQrBijv+DTratEsQojJs0IeOn1sOp7THGNIr6sAyWui/s5VCUI7aC
bqoOls2M5mI0ra2ZJHKGHKfF3bYq9Z1pLRjG1KYNpii3WR33V6B21SEZn6wV+RTh9y4HbhWCOs+d
WPul8ZqHB9tNMPqmym5gvxzoi7vVlMmvdBzWRkkpI7VFmLsUcY0y0n2qqo6bJVbio+DWS+MNywVn
llvZqOsuI3mgvG9lLcr8XEED87En3qrLYkuFoX2Mg8REpU80PI0OGJ4/CAm9sX//a5NKIao74JaW
NVmEMVmeypnY4ByymTLl8GQpxFmwpvz9g5AAwARy2TyUArcLLU/ULeZorYOLojMTSnK4zwRDkzQs
+Sq5nYwQs0vrph7FlfE9KO11mi/eWzXtAyi/zTYuGEFTXbH2BYiRW6kwnNrNUuzI/yw315YRKdsB
iV4u76q7jPcWSci1KyYT0GUF3rR4Sf9VeYStWtOyG/UKl2Gp9Ve+FyKoitr2YggICKN1tGOk7aF6
wegeKLbPqqnDyrl6TcPoX6nOwCSwCofFAXEI/T+jmzilPA8D9vRiFqA0/ipLEvIxdl22t0hmD3Ag
nAe6YzZ1otjsEnr7QQp92AmEo5oXO56EdW+4jUWPql1zN9SL7X9/rUlXVVqYOKn6qb/2oJ8QcuVt
WNjfk3uvdinSyO3vS1fEDRaE7EHo6kLmzI6v1iLOoVhToxU31q7kZYLcou6KvzLfRM+2mmyRtSnO
ORWATU5I5MWu0ruJZTyKjc1BKONzXlvRmQlb1S9DZhksphN3vaUiqYk52sFYqi84Z+pLEzFFVHXt
Bn3eoqowaG87OQng4pBFmpW3JYAn7axVUuvaprqEYYOb1+4xxJjEVyLEcr/u++nMwJ8c9DS/yAbW
4x+1ZIEfx3vCWcuEoJR6Vh996StJNXJ77URskiDqJNjPlsplkFp3VgiG/8ET/4NQEr3KmrBHmnEu
FkfKKdcgxccaW9MQs9++w6LuEii8z8CqeXWrkctd/1tNQXeTaRg32QxIRqXR3gtF2rfSJJ2kqP7Y
G+rhP9R07k5sUm0+Ls9m52BK7UIiPAyAVtrbtz8STmaHryCxbDZTrHv4f6iOTDxzbRZJmpSoUO8I
lFQKnWks17AVs+alpH6iG/o0dA9dm6MTFa5zF5F8Pamwfk7ZBC+WSG0YzKo63OVVM9xNWnRvReS5
+VYbfjGDidSzxgkEE6HvaIPmKzh39g7NYkQUrftId19qObucfVzr/gBA3TgOgeEc1IFnM1708cCO
5EHvCZrCj7xUrhT7aRzBJzdpjr9ofhqw4p+BIuGN6PUgXorlE7Tt0ygIgYepSotKUqRPbkvABsmE
b3v2zKxUBCFTxEGo2QoPw4nSgC+sWaDeSlaodvTkuIlYazZbIqmFuesb3HN/D6nQRDQv6hQrQywe
rKYz9tIB/k2xa9STJSRraLcgpZqC73Y/gZQyjSQ75Kod0LmebEzad3bGHxoK0g1Mc0jfyMHswOgZ
Mo4ZhgQtTf7z/rJJ8Shi7I8ojzgwxym+SGUFdlb8Kwk+wD+60bik6lU3sW2Ww6MasgNWJUt/q7Gv
TTwrVCrxhnIz5DA6QCbfTKJkz3h+GAc3O3F8dUFT29Zbgpd+NU7V+44H17XVNGVXOtD/plEDtRzH
0dV6jCpNuUY8rLZaMpaeVjf8dP01WuSwbQqiDy49gBvN4viENGjfyfVLbAKxipNF/c8neh6Mi1OJ
5SB7TPRTdff3gVuASG2hxuHLHSRBEKU71wqDXfSHGWIxnHArE91VGwtt3/Lm3LAIIw+kDi9hmokr
FxhxBVDANFAWSBaNtbNyI7mToUzwlybpf37USRMlt8cMiewfRH9EPROsHqW12as+d/BjbaH7jkld
XwYqIIpb4U1SJQU4EFKfpuHtD286JpjZHFS0TAcJQnomWTcs2d0kh8aPamenU7iF4GpONzk7/7rY
TneWk4cnUBa0H4TbuZ5/3Xgt0+n0LeVztmdRNu8nC3jmAgJXoCrJtsGLvGcFdtNZc+IiVEm3hwUu
6ihkAToSsZ8qwlKQA1cuMhKl1b+lcIPsMv6nigaHT53ozzSLcqCg6M7k4EwZpnvy2ukxNzErd5lJ
WIuj3+0wJITYc3e2MWznYrxOgoKFsjtg3mXQmc0bkaiHpgeGG4feqAltK1RufbV0H5YkesphOky7
Eas0iKUPwyzcR1OjoFS0eepVTeAm+DR7vcXTWFAmbtFQEc9k0EojUXmqLNelbbdDpmeIZXW2yQfz
vqjq/eKU3Pzwbo3GHvJ8wwg7V9uCFRbFcFwwJuW1mOSF+yd1U6uZpHEI6lBatrHG8FryStv6ahYZ
zjTjCD9JKV9KHedq1Csd00nkcRxmAnTXWc844Rr1UEwZz+H2hhgM2ESSQwcuYOHz82ramPuhZMzI
vsHPRFSwVolHOQWrsuIF6AUiXB7U3Iwtp1TxBgPazdroU6S57pUNPgKrDE/uIMRecdZjZ/kaInrn
VBRJVVmac6+Pr1qE+6zWlovWjB+OzW1LdpKHkYF/3enx3ap1vUml0RwaldWggeU2mwi/pab5UCaW
y4oJ8l9h2xdI80OggfA6zpVhrxslxIbs7LrOoyIi352WX5EgvaM1YPaKKWtMlSrZKvnrbEEqwazQ
eqraGado1k8q4YOOZ+S9Xo13ndF158jQ7qLSbV/GfMC6QUtXMNf3rgO6lOedeY0kct5SVqjwOMeO
OUZTTmuJN60YNmECHMBKxLaDCoDOGB9io+23rDlWN60V03vsvscCbMuctWfXjJs7itkYvfFB0zqF
4BIqmCzb+zbNlXe1S3bCkY+0dlzrtm38vOiOCqE/kthi8VXX5Lc7plfGtXZPulw59Op4LOHq+rIA
KzGay9OUj+WjTZbxzNT20lMg9jf+/Q19oSazI0DyL0evsZ+MFgNsRR+Syb2mbCg+XYMGqg3ufNbm
BLcAnnQz6XGkVhx7TsoCq6guE7ZB1lTSS9U5ENbQb1m3dt6Sf6myebFiwAOhHRIEaWUwDfdh2g03
x9WDRNAP1+fTzPfHJVTDLXRQLXgv8/ypxiF8FXX6wiJA7t+ik26owxbQV7OK1aTTagBDI79vfLU9
EzwRG8cw9X03f2tzK0EaFQ+84D26Ptsqwx2doOMb2xopvnBihDujs7/syqC9bPpZHBML1nyUOmVh
BLffNfpH/KyqzYvam8TRAQan47sslcinaAyD2Sz+D3vnsRy/cmfpV+kXwB0kTALYVqEci6bozQZB
8yd8wibc0/cHdSskzcRET89qFrNQhK4oXpJVhTTnd853DvNU8XpbDsHYsf1jwGII58xIt36H6TG5
XyDLb1KcqORFmiEsEK3A8AyPk5cvB0MjLWf6QlCYDnlRviWz9Sscj/bHrLbD0kLcKk2M9xmW8Ejh
zF+YzWncxT4rbhj0Ah85H78zFBCbEXNvZ68dl4hdnzVNqFDef4L5orriu7KKo/bIcynBm2qUbrYt
XSCWbbaCt8vW2GIh35tWa4aLX9sbAzExgUckp0atdawfljcXeyd7DxiqHkbdYQnQzU1Az9IqEONB
0Fz+O+OpzkeGdFnxpl39klQxxU+otY5rPXaLYL7c7VBLzaro38zW+iPKsbjuCXsHVsILyMETrkjh
b9y6OLiNrc8z4AQtQINQPpvkBfy3xt27Q5bubNwpvafuF63eE5ch+uBiKKRZG7gkmjw5ShZA6Bvb
FMgarSQPFsfStoLHbEQHlTXOxhRgBoL4j52Xb+kMiIJ6Fkg0c3lMtBPv6gAqz+zHv85oTdshJwbv
GOIPTT/IzOP0KTzjWY0KM7hiXjNzkpFWcm23QJyC0YEmTMY5qaofp3tz5DhhLW++GhqY8GSwgxui
/ZgjjjqikzupK1xh+IpqmxPxANf0uIpgFC1upeVf94yIqzlROyzeZJEpwZnEcKtKkEvNpnoyJDd0
bTJ/Ud0bFx6iOjP7p2c/gNiIwntXZZ9t0ZD0jQsUfhb4SI5vcbKGDrX3J64m+xAXKE0Z6TOTWyQ8
EPEg0u88lk+9Jw/OsECnY6jUdKWNssCQUDQMUxxaqgCY93IwrmD1Pxvg6klCZ5xgqk9XJzjzK2xv
k+/erdEiEcHjcyZ69aL2PrNcpLoMGHLasbj4qKzBio7o1Lw2vJv7tiZID9OV3yt1Tl5N3MYvcB9M
if3iLAhj0gWrK7/bvPSugnXsu9TMZbnu+8AMClCBTtcAe56rHTSMQ6XiczRNYZtHIRBvINQ2TkKA
MwDSud0xAHZru9hzpmLOLJFzvZkYnkVGf+3eAvTehJhHH7PJO8cYBwd/gYoQ9WhvQ3CN6kywdzb3
uTE/1w0hedC37DcjP9CXC7yHOcOWwr2liNpvZ3VzWp+9GEpCjd5HDo7T89TOnRoPnRYxo+ZXK6P0
bRr6p5mtE/CLPPqJ2ezowThULFuy5F5EIh94TbpxVHnJpXdTYYlVXPrNjGJ7iD9+xXudKW5t0MN/
ipaHRHs10Q3zuiEFAJ6juErh6jEP9Y6ReIBLA4YzYkfrcFEB4Ba1ehxbHBuG2moBrlgkP3EyfZeo
ThsnxdrO7XOrFJZzljk8rKL5DCge3Yi6uF/K+UqZ5iFTKn1K8YyOXMJ4JZttqsZia0cluwu7Eqie
4aUHk3dKUJd4jBnOmiUeDthiyW6ewZ2ATzmjfdnbvMnCKS+eHdXSild8mObD2NePtVJgEuzW2fra
3uIrX18YnIntPF8NFetPFDlHs0mGPTDUiilBe+9kybufB+bGZZPadJ2iTmQsd2X6OcPP3tk2cBZ3
nu7NlMSCFQ24mwGtcR5tD2DkQYEyTFixa21nNvt+4kVqPOdgTv3ONOEs0WMD4Tt/pH6B2FLZ0z05
5Nxcg4I6LIcooHyAgFpv/az7k0a00a1pQiJjeBRrtMKMuCmMb4lN7n7kEYhUSzYjb76LbJb71tHQ
IaJHpixkw6abHF081JpJSjM2N0hO9/RGJsd2ff0Gb+2RmLiIJkF2ZQbEWYUEpepe5z2taVw1fpuy
jUIpBpgp6jtfU3+24zWUmPPEm7bzalk9fRGzSiA6WD+6Ly5Y53qERdh2cxLf5jbCXrVkd3Ztltsk
dvdUCL7ySy5MCLO3Yk5KkEl4bmZnuQHsh17mC1RDHoDDUovQawmwkvo9ewFzUNhcY5vi/swSHKGu
DLlFb+v1hAfEp8HBAnsqFbMAfmrfzhKyl+1wdqg8fDgVLeUbD0tCbRQ4Y0a8njnZUygir0NQTztG
B3yQ28Y7samfitpuz6B++Xgvh0UV1zUfJ9+W4zGf9HXAImVhiHOU9yYifWZpPus4+J0lAzmQiLjc
oEfNlvOI0gboMLHZufOPZdHtIS7726L1XnOvAt2iDln1FRv1Dc/qR/M3RA/apCJlQ6AJaKxbm2c/
tm6KTF/P8XhRkdXsEs57TDZdjouEefjLyR57DFFcHFSkZTTInwYaWJfDG4W7vaFWu1sBCh/E4JBH
BqHu6JL+Hrv6ky7Mjc+EdG8rDNSVc+dl8XhVlqfK9QnBtK8z41XeQPmZebzl1uJ04aTN7Wxwvt4a
7BicCQr7doQms4zikCNNcAns4i1/OYKInEg6OcPT0tXPeHzKUNFhHyaiMTfB4vdXHbs6B7MPvGdA
O2IH6AGy0dnvp2XDC/CESz0os+BSUixZjaTYRrCxYW55DxiGMZLgtKAJe34NiDq7LPQFrG/LfpEx
f7/gaBwZDOYWDXAw5wnnnjLjYjawW2HBYJz2MHc2qQnDAM1Smz/etbu0rMCFVmGWezxAcHTCpXDo
bLCK13ZiGA8PZld59bPirlhnSX3MC8qgR8ArXpEi5NqEzvLuvBjW10JgrHfijslzTqJmbSNanJiF
ej31PpQUMgGTBB1tWA1mbCXFNpuoaZV+VuwAsSS47nJuR8AQZwd2GNiw4zIGDyIhUSANb9mOnUst
dYeiW/UdDLMGp2iHMa5Ftc7RTreW5Ju7IaDOLgLYYnCl05kFCsR/LcX96EWcEUGQbKilwLvbvvor
xccaopeu0x+6wWIge9RXsNG53R9FYT929rTcawrIOS3y3XNfYo53psPU9cC/N1khrds2zc9RNOEy
7uckZA5zV8ci2k6jiZmkLb7FaLOa+vFu9ItX9gw+yHEgMGZOfBhbeUaibHZOIO+sRt/Y3Yub2wKy
3hAG2Ygv3i/38ZB+EPVaaffVQ4TgsIsy70avbt8qnVoaZuPHvgKTFBQ2Vs8IVXzuzOsOgGKECeYQ
xBbetFJ8ZAsjeduzTuXAYq5rceIhZFnJrG2UyB/AvxQ0w1rhFMJi3XfxIU5BVtYoVoVPeDmSLQmz
yOAVdgcSDm5bc1Bjr/aX4oG5HTGggGiUUVRPuoq4EdjokUsN7cqOv0tkQc6UkE6Yfzw1k3VX2cjV
JkFlZ8nFfkFHR+WrD76FRmxm/UyiaWgPrLD7wAiCPZWOUCkJ8RsO8+looo2lU+VNFzD5lPR03WUT
Zyu3w4Ttp7V7zFCoipidPWk14QKgUSIl+TPbyd7OqbWKGmR5zUR1cfRnVuXAqu4b0nFbzi6ErG0S
jLGVnct02nP3y8Mx/lRmhOm1SjaVhfxaLWDsqhG0Ax0xYeExkFTQjIktM/6gZDsJo2XflvFLgVsh
X6frkdL3JZs0vbh1iQcO3hgD9nMZBfmuG/CgiqSgmJhbG4ZUbErEugE1egv1bYIASuTBYTSluvS5
8WOWtUFuxJu2sV/fL0Z13Y/iQyOjbasonTdZIC5/+ydIgVVI0SW1sMwUQo9RCt15Y0H5saTdyOw3
vodxq5sJO8ZFzJIueaGjcW9JyDx1wUic7oHfvhtB0MK163DUN2nyC3oSq5vlLyv58fg3hLm2oHqb
kzrKAMNP5hJvs2o8TcnagWdKnLOmumjaYhiP41ebs2y/EMcE6Q0VcBD+KV63q9TkndMxGSl6mfbV
0N+KdLjCE3kajHy6pPP023Az5Vxgbz3LY8+E54/Sjju79qbznBMZoysvCG3otJgisQSlbEzrxwN2
Sw3WZuXsVBz3YEx/pLqf9gZ0gNaZxLbPh990Ua9D5JQ729j13BB4TMcl1MThaotzPeRssXMKzB4Z
Zp4gumFUxPjBT1ePNgkIlsWh/2Oa8UsJ8em6W9RHQe0x56b+3p9kfpatuo78BqsdxME0b0t6ibrX
xqzGrZskEISMTWQjpXJ+waHT2svBkbwaWWm8ctScr5WfM9RYuIX6icE0hUeusudzMcrswqFyKlCH
5ykSnMbUdKiH8sgx+mz0EB+MxTS3i+wpLjZebcx9pEPdYy+SIy2srx2MGJ59kExLOh2ylH+xay9h
ZnvkbpUOAdMTASqdHAw9H7ME0PsOjYWPSHk1mB7STOKGUsPpcGf+FgkgodVAByPSWKU3Onj5Zqzx
jU031mJ+1zyXiWkkLLv8HaZqH6O+YYdTFVckDH5JvSQXsyCZshARjzE6scvT4lUTHSjH1mebm/aL
EQMgT+EMLdPvzMRzM+nO30vmD2dTGJcic+MbfLZAcrLXMUjtfZ7aKeAH8uNNDC2IfEfTQUxvHc7Y
DbRAhms4x4b0oIl7dCRjwtTBgx4kyXRdCz78fO0hGXEeweLIYd3yq4/YJhXHKhpLua+tCwZunbwu
+f6MsGETX7gSpkdHNk+yEjYzseTgTCzNevZuizK+lAWGFodxHxgPrqoNmC0dZwUKSXVqm486+zAb
2oBqrnrBQqdjzY47V+6XE/F3dAqiy5isxESXBnNHfExu/tApl3yn0s+tJFG+KCixNRAL/EOs3Cgi
eYF9Lgg+fT/CZWjdyjz/xn//QifGntrfj5m7xXay/LsxqiCKTCRDZ6V45EzcC10zXgF6Jws9YMhS
+qnQ9TajgWmXY1bfz92inyenA+dczScyMzdY9jH0a5qEcrXILXVFzwLleZOLiJ0E3CAlVrBL+Nxv
s1huXUzzo4fGnsbE6rsqAznI5WogtLArlhjHuh4OBaPBrd1lJVfgdjUnrf8Pn4xlHj+IwWRrxQnq
rZKt354ZV00bgoOs6jm2SauH9tSL37pN8bkW0UeZJtdLQ8YAAOc3cQWMpfBbTf3ODCLEpgDt2NRi
N+byay6mRww9ZCObfdNhabXmx4I5fugZ94Fx1dlIpDRbMRcuFJ7rqq62MhWg7wpYed0wnMoocs8x
53QVpc5VwoKCM6snNYAVeym5L4tWbecY7oPbwYZkMhOk6r00EU2HuTdYgoarZfQ57BvuuLMO6UjF
YdTk/rHBkG9mKjsEZvaBXlxDgoBj27vDj1eD1ZCE+syxKw9QwKPNAEFjKuGwlQqzfUOkCDs5fxJK
Pv73Jq1+vSIKYHhHy8Eb85cGE/JYtmzUCnASfpxdOiRYq4EKjX6A0Ntf8orI4OIyGZQVIouBdC1r
ko0Wb7xBQ/cofBhuWOJ4wyyTtySXFActORcM3IefKXER7qCXIvHQnFrnzlTW69Bi5mwai5fCC9oN
VusYBXnZtZ2Q5KVUhcWV0MGMs5Jzl6g4QebbFF16IyOXo15NkHBw0Yci0sJJgmvMijHJGP4ai0/E
T1FUzw0sMWUZ2VlboAVI+vAulB0OkekscTNuHGd6LxTNZ56Tv0mnaU9ORwV1SrLS4Casu11lwsJp
+3o4Un10G83esWrbJ2EhSTM6BKAQ32iuu4SM1E/dxhNALP/dLoPPKndB29Z3pp896QQXdG40CoRS
seUMeehs0FsjtA7GSkzlXbbVtdN14FIxCsKVDDzH/SBb0kP0+uHjzDAwoAaZ2GHq3CC4C7DX90Ai
gkI+OT355WE0OPVxxQ6YEhNUG1jvWhtuwnS3yMpd+d/3Rk4SK8cpLBznpe0bnzfVK7ZJ8WVEf4pc
4jbyBAECVEoggaR/W9MD4TiQWEnwZMVDde5n+zeVw3c/YDhM6klTzFLvmSjiig6oecr30nA+mAB+
xuYQ8bGDdA7MuPSwxcbEY1TEUbRrvoxUXxl2FZzw89zJuK3Pc8+xTdnDvTEQ4+sNZNr4DyaQczZB
mQvi9IsI08tipQY5JAM7u/eOm4yb5tycSlYOtFUHay5TlpZUyJa+HshYw0vwPozOHykt9qXB53SF
IFJM8jPiCL8d8PfkCyhe0hU2/sXokNNOuK0Vo6ER2zSxr2nvdDy4dTugUXk0zye0M7IqPZflSmA/
FTwE0UDQfLHjGzw9e94I94D5gMgd/fGhTeLhF2oG3EI9MWMs7ccsYpBUIu1TtVvDXPHJkrYfU0Fe
fnRNEQrILJI/oRMV2ccMmFvggDlzf1Uw22Efia3b6XPB9fGwzNGTpmzw3OvjBO/wqrPqPSio5OT2
03fcyoyhWuAhvKht4CXDI656XGJjfl2wMs9B1h6aUdzlOiCCV+POpAOOaWY+Xhmgy/r+Ubd9x3IS
h47jBoxJtlDANxkGIpwsF7SkE6UQgPQayN/a7NZ8KMy6tBifg5bsYG+MLwXqDzy24M6R5n3uwN1p
I/+LVRkt2F4wxsxsXp2hMSzFkxFGddh3fGyWCMpAjYzE0ZEA3R2A1PnThqsfZrphJejg2itD0/ho
Lf2RYwe6gOUkoR2oL1XzL0iKl4Z5KQNNeoHTtN1qoweZEzVH6Ik56PKcillCnjlamJ02GCeG5k+P
SDyO4s9owFVTrKL8CcytO/aTbsZxY61VZtMCbYKIiVy4lLmp3DUtknxLVHJkir6Ke6IBxjehWFXT
vPcLMJndwJECtvqOKd117bPCanlj8Ddu7DYgMhdPB7esqt1YTm5ocdJKB4zzKqWAaxjNj1JOwPpB
YDiYxhTKzoieAgCu8cO18LVdwOlUXDB2KjNexplFa6GXVhC/gfyA5uZjtah6EF/jUr4uyyHLqz/9
6F1ZMT+NbrbDDMqKH4T8GjsM/gSjLLrbUibOJ2UEZ5ES/iowZwexKU9mPN+rCd6IwLSz8QCXVqZ6
5exh0uBKAglHR4nVvh+WhNm8z0jRZfrePfdp89hiJwJeAcipn1HItP3I/eqgbQEEvilXfsTfSmQQ
VWx3Z3D7QdYgCTVhuoKxch0tyxMrTbfJZ7oD6MLddqmkeLdcL8Y5SQRLFvvZYBVwW/c0cAjfOpEP
vxYOzsaxqvtipD0TrLZM78yMMMewvFXJ+2RYJ2fAJWeZ3JKV0jx9jn2ToppywALhr4izuFQvGDYj
mCll+s6cfh8w6+G5yf3d+uGoycowySpxUkzTTVK9m+yQW4eJE/t+82ah7tSSnGCVzS9pQafVpFlZ
RupGR1S/BJR+Nv3wW1wXqXe3hoDHqbsGwv3c9DFsp3aXp8FwXJRBEhRNu3AANi/x+O61wbzB8jYr
j1wWYm0deRVYW/PSBndDEgANSruXxIcrGjyqZPzKoevv67cl47RS9wB5vVreWkXyxqGz3lYWhULa
eWMFFXgix8vSGxcDdChmF2Tn5paH8OxN7hELu8YIKAnZBEzmR5X91IK0Mz6LeJURjGbaJ4Kr9mJj
ORIBOpJlQU/1APkJ0/5kZBYaScpENFVHe2Wz5l8TmuuhUxXnrJEE3JCgmKpglZjGY6obG7jWgUsT
lCxL+ofGdcH59iCKF0stoVwnjb3xIoo6ID2DEhR3VXIy6ueCDtITDdKTxZGJQxSUEZuhDFMcOppg
PGcLK4npOWiAguI75ovzQHbKHuNiOzfTdRAXD3Hp/pbLuSaTEvAhT1Emt20S+MCAIKvLEYU2Qd7h
hE22r5HdsSiD6070+ky0dL2oA1xExT/7vvNqLjziuWqoSJffhgPKL3Cb21EIEhqxfkpoqzrWAx1n
CvLJGLHGLKitm7aMQlOimXjIkQwARmZQHlOaETY1fLRPJ2e+hP/gy485Nrn+9FQgHYXJOGSwC1Dk
XYGqzzErD7UH15Y3u20uDCUwEvjOTynFtT8F/h6Nh4xFS+K5A7qQ0Ma+NO6njMkmEsG1CLByWWII
NeeIEjZRqFQBR5qaHOS/X7D2LvzvBkv2ZjwaxvwnsdvXLKHNt04eJppDaitaaykvPNkD3ioU0sQH
3pa4yODEB/1Ihwx0BoyrPHnCOsYuD5KHWKKAmsdpKTeFiowDdSU+7FM7nMrhYudWczE0OUcnaU8l
M05ZdvpQxMOtaPp011RchMcxOvlu/T0xIjBmRlZZ4mEK1oQei+GuIpjF5X0CH6CMkPMLf6nIxcl0
0Hsg05w4PYZWgOLsddY3bjrJi8R6QIXBrluYpgNTNMJKZd/JZNyrqnjMnOF1ibANoAl/V4FV7XoO
ZnXvHvFdfGdtkJ+wsu8KsnaW3fYhYaLuGEi5syYgXnXySSuQB29GXbtgVMnQRT5WSJLrgpgj1Px5
U/akV7oG0DRt4yWDrJvYXIwr7RjPmHK+EmiVu3gc3uZ0YgaQPJuAb7e6JJ0hHpcZocDF5LHQAs3p
EUlgRG5bJg+JryiA/WGfzev8Nco5oreYa2lfEu9WS4OyqT7Y3z3vR03ts91yVDciKkuy7lIb+qrP
uYBUk/rIfHiLpXj3pyznkWTAn7eJvWvc9GGwXyuzOC5Nml9jyt9qKoWJQG9zAl19BzrfGD8HW7yr
tr9zcuelExwkh9S+wmoNKZSGQCKo3Ns/iUw/iha3TzdYYETdbGdXeGYFswRPai6SwrxlTDCEFprL
LuWFNbVTYaxQ9LGD7p3Uy9y79ZU38l/Qhq6EHO/SBv+3juHiL250odoMoQygElE+CJliyh+16TNL
Rdqc+ucoQDqVHt7joMjfmoruiqxuOIjtA3J/Cfnveq9b2DjEW0iWzStTAjLwUKTXMsXBTgaIBbKd
oELAIdm7d3RJMmlfQxlWYwGbdKq3wEH4mOfX2AXFaVXJGSCM4uc5zc7SF+nRcKQZIrjErMMsAhRD
Kyw3+TkmlqvXHRTxiyo7rLTWLpjlC60pcHNTRKPyDctjsx9MfhKqCO51nKM8P47ky7KbftWc3wZl
0Gyscr4dsICFaZsh4oovDI3l2QoIurTI7nw8YXXY7j7Jib1HSt6ZafHiPaIJBkewphCQM8yLVEf5
1XhXT/1lKWS99zmS2+x3HC8Xov+Ge7JLxrpNdje26+Fmjp8GO6c4cLBvXThN0iKE7Wv2eDPBJ+em
7Uk02a+o8mPXvRR5/eElfQJlS1+qiF+pHCkv9t5rm+WmwaoZFgmF5HSR8wbbwTGyxG80MgKymjYU
Y4a2VUJBivGKY6yjxNR9BED/Ums4TGCiQyW5XKnG2A2p/pB5iaAyTtd9X6g9RZVWuPQYkr2dyEBg
+L7rh4Gw32phhJqjWojJ8DkzUWkt6p9Cgw60DR2bEOBG3FvYP4ndeIp0dfmTMaUPU9+z9g4Opny1
4oly/qEKhYNHPz3pdOG1Q0TYYOE8F5a7rEBXEssrGswDKTabtdhAm5fiOfXxwSFtm6HtoT5bMwNL
sAlrd5Bx6uGgY0PYEaz7iqmSSiPv3XWgKQ4+WsLgv5hI9YdaMnqsoGddkXtWlay3OBpauCjdS10F
JY5WkBGxTkNvpTsUM06ceMGdPAcQWo3m2W2glhDl1A4MFPpbr8qEfdukZBpV0fU2PoeRyMa1GqVM
fvtOHzPb+orHGWXLhjvYELoFxOGBPUc3mO7TdDyOGaWv9UrxmlOnISFefzS1xxuiGkoxcvdPPMqP
xacrp5J0sY5cnxNRskW4+fVNxUB+W/RsApXtfs/Bewb2wiJME4LVWgNk1hO43mw74RAKbTz84WRQ
JW96a2DLghxX0njUMxGcwKOFFDoQ+kuIY/lJ8qodT4Zslyd2vTm0Y+O0tMGDYaPxEsAIWucAZ8LY
xFl+Xa+9Zsw2iNIX/jOaPh7HfuGjKQxU8LGhoISzAtWCgBABmjKw4zjZeH8mkPD09dDVI4jWMRJn
TvU8FYojTAb3vwPaiRLYu/e9/eNW+tfljdgPpfRDkX/XPoI+rUXbAidFGuF15GKot8EAs4vCLWeQ
BYuSIn5WmXv2kIhzLZ5KX0xclhzpk3JjoNApqp9i3BL4sO19jw9sa8TK2M82w0vbMg9m1QkoE95l
GRrrIGLoCtVCibmeto5dXtz4zRu7G9AoZwlQL2uejegXYfFiW+UjF9gU5gTasizcXeZmz9plxtfW
6R8yJW8WtUnwEjV1C0K4IFUAINDAup8T5kFpWltH07CfqSarZHn2KnIsdVKzvlo1nQ18nPN+5Z02
H0qzas/4swaJe84TwK1wpC/xZxNjoexmqRi4Jc9Kd0e9Lih+eTZa/RNbM/xrXvQqg0eDd2fj/vi1
8Slq29sPafbrZlZ9GCwT45iTg8dYuHOzddyUrZa3iJwnGpLdK4yjhJAjk/O/g/jcSAKtSCQ3DM5Y
pAMs40UEPDt5d1zjbeIGsZdD9YLd87ELzJ6E2EMguna/WPrXmsiCNjmtHI7CilLzYStWMAd+EOw/
8uR7Xn9igLLwPvHDp4cJ508p6BOA18jgKranExrMD9amnYq/WL7AiK8YnDU9+bmsXX+jt27MD2va
Jcnm10UUGHnee2dkKAopy6xPKeQkp5SHJMbUVQdnjBGYF+P6inM+v05FST31gDTSjHy2uGnSIbDo
/BKwkGh8jCVMaXtd4Il9UmHf6vw4BOV7w6kgneLzvOTvYmFJMqZ95b+3FtfyMYKCYSdfucE+9N0o
ea7T++bdreOLEK+x/cETdzWyCxYwgOAzMhkMrrDU3HIwCrO6/ZLAJDqaHcdXArMU+OnhORimG8b0
IQXpGCr4FeEm61G9NQ2vguY64HbtGZRD7lA5jeuATYbTqXmYetzDYmerYB/cMRvZuS5IiULcc/D4
aAdn50eXCCkziJ17F1KJsjkwrK4EOTGC0NE5KsAZp+UjCe7J07+xzRh0COx5M9LgMwbiJLPsqK3k
1a3BOHBQ1bwy3EjfK1zXHOM3trYOiTc9xV1+ReGw2TQXbQ0/lngW1B2xmmxUmu+ynMcT6qgjH2Yz
5o4ybxLDv9Xqdp65Av3/OlZsY/38X9WxUob6P/7eefq/tLFef/7b5rP9+vz510JWvufP59q6arjB
X45lmiadxLZpe0AR/17Iun5Juqa0OTuYtmVZ8h+NrML+i4J6216/ET3Ncfiu7j8aWfnS+s9+QLmr
70kOb/+dRlb+rRSu/qOQ1XVpTQ74j2N5aCKBcD2+/k897NKQdbKYLrf3KgiL+BMr2lHbklXSvjZp
6SsoW2OcvjXIPGBZ2Lbc7/GZHiyXMhIhBlRF8a1qr9wWnkVQog2xlBIL0HvNuGSTV/6+tsQ3HSnD
gkJYy+qudl/iUv4x+IEZnlNcP3Cd++RP7ppvEr8NFpvYYMeutMlVOH72m3lv9IA0qP9bIGlSE4Zw
yCmusW/YqKC3FNCay7CahoPmdDPT6UYn3S5gMhsDpC/jeE/GIuj9XWGUiNkAgFmpjASMHiyRnsd+
SE+CAlEjmJBJig0ul/2YF+dSWjszMtlDkZ60H3oo+33hra2xu3ZCOKjj5iTMh2F6IJRE4NfDHVVQ
+tnlOwK4e2Hl7wSKx8w4u1V56wEX7blAuXRBVTQwOMLb1w7DcDMIGy5DGb5rg5qAmGPyQFrSVtUj
/wxGwdv3mSRTCrYnuVnwKlUTzq12oJU7+mqqgrfDBCOMmZVzcHFXU/Q1+/rNKdFqMV4psG4UjN03
w0c14hPxvSMMm7s0z3eSL2ewD9Zr6LuTgwlzUMbT3KK4q3AQodA2K52tpAfuib9Zl5IZ4HSa+dfg
Kx+6CsotKH3ij11Ai1hlXkA0762W2RnpG8ejSmCoHte/1He+jQWyEBMbsnb01iY70TIptyPatCJa
B8rbxu9CvDpUHxEX2ri5d2hAmleOeM/GaNM3/fP6N2slX0mG7YO2PGljebAJsvrtSUoGPsO0x6e8
N83pU9X9tRpb0Nona8AUhJfr3ERwIdYKPKal4EnzczMsd51fHoo5e6Gf/NIzwMFBcuy88mExOsYh
9FCV2d28pGABi7A096UJbovRip9N+6ktD9J8YYzTMK8pfRLSTUfGvtu58tHlg1Ybt0703MWcwiEG
d5q6yt49jAa6aV0BX4g+msk4zv6Do0lSFebdJApKrqARlOOxj4tzVwJgEN2d9CU2u459n0s9P8OB
kuMXAfc+OAwdDwUxh4aBSmJCAm5P68+2kq86piqWHSPi495YVwSo0N17OCfOlYFjDbkdHxNmNuYj
I7j/ZThk/NERTP/EL+4Wg45QsnDJfO8m1Y29fpomql3EANGrPHI43keMFKXifVq6q5aAhU4LKpNi
jsJ9et9aDG9aokgKAMi8BIe5/0U9f6wC8zpeGy08AJLaumrZxHr3fbaB0xo9XCt8tTaJcYYnPFsG
plNb0OlGHUZePYqlPkbGW1TIG+iZIQOmNr6aveTeUdMvs5EjIt+ZAMHZtqNzzh2m5BKZB/KguSiW
AuW18I9Se9eDWX8M8Y/rgDPximNf6R1ekHPbc6oNLJC7BsBQMpaqOM81pP7//n76f9Zd/lT935eg
/z/Zb04n+P9+R73QSa7jz+JfC875lv/cUOVfwkcTRjzDT+CbjvzHhmqLv7AU2cD2XNtiZWErU//R
cO5Yay26XL8ircD3rX80nNvmXybrq8VX2AQDSfn533f7y3/dcC7W7fKftlNpC34907esILDZ803z
X7fTETf74piwd+KAagtd/2DA2ozV4tx1Vs8K7gRP3C6NHVNptJiqvo8q7Z4wQxwIoz4pLMjIVtAF
fBgwtUQ5+KfX8j9/339TurxUeOI7+tv/p+1e4jDx/fU44poev6VY+9n/abuHq5SqBNP21sDutI91
1u47c4o2DaNHLB+KYMseMfw4tFgD8WZl920sOAEb8Djr3rryFjxBZboO5actFlS9lQ2XN5DLT7kP
NsX0y+bOVaclnpJ/J+y8luNGui39RIiATSRuy3tHK94gKFGE9yYBPP184MzEOf2fiZ4bRJNqUVUs
IDP33mt96zg12bWS+XgRXv1ZFRaarBgafFYT7dIHsAr0AjiUnlfdIaiiT300hktupcFrlcaYk2dx
fJgARLOMz0Dg5PDIhbj1yrIuIN7Xva8eVqSy/9+v6J8R9Q6/IrjNlsEtZriObRB5/49fUSXGwnXM
AqsXH/ZmBE9z/LmkosXjqUDhOYrhoGhmSbjtp286HXXgs6raCmZby6KM5DGJ4y019cDaScvISNLg
OKBC8aJIu5eD9t446XhMOtO/u1p3nYjIfS4EZj7YJNtmCNhuy5I4xzynoyjjYlF74XgyItZ8M9y6
WS3fFK+Cassinj1V7tuEvwd9MTYiS9Kz4GyJ2dsqH+Osa/j3m0ja/3mTA4z3ePgspsV0JP/zJgJE
kAimAoqOmfpte2TvDXk4nH2brFb4SOeQZkxvDFBSFfzbMafna0R3Tfh/wkiC1dX88P7zral3oeqK
zkKpwfd+LpmYoySJ91z5o75NNSsifI/IrD5O7JX0k/hVawqB5DRaJ3ZnoxdwhsfPxe3HfamB7GD6
Oj66oheHymQD+PnDsE7Hh+WGTCR5yraETwnid28ZyLebqH0CpDwlVj9f/lzcmoC+gq2MKIdRu/iA
pJe+sMSn8JxbMsrwBTtdv80tUuLRGq81T0a/5Ehl66vqrhtdcTOsErRSBbRNaGTf1B75rya0yywo
cYjmxUtapPG6CSxzjw+SGXyaznCnKTtOFs2umhVho7vdQ0B2uSKpD14DjKQdzdp7F1fBK6LgNcNK
56Hs8uvfP2J3vsn/sY7Z0vR0zxJsdY5p/WdZUI1jkwWhRceKonLAKJqkzJDQmKoHTlr/0rc0wTon
PmLFoQuLHBAJgE4ogNYRRWF3Kj56Vntue+dSMqPfGB3RKn4yBOcUgCKOhOQs2iY9h5n5kcYDguT5
Wy0n0hVlewjjdtDvZuclq9TWyg0kP/0+zBeah9jQmFrtJg9TlGP3yd2jiWMiTfse0+bm5H15ryf9
pGa40A+A6OfiGOX/+VL45Zp4cPvoR4l9qSfHusBPi3aqrXdJyLEsIfSRqX5LREFgeZsW1HMsi+TD
AcS0sbMEOqLlGKQ2l8NpjMJ9L2GKcZwYTj/fisIAOWIXxYfQBa6oEgIoZrhQW1b5EUWf48ekACWB
fSldvz75BRrHf//4TDbBf358QOW4l3g2Ke9cdy4t//syryUeCDNzGJaVBFZhYhq4hKF749cyLjwc
4NtAL0CGImt6UVZLsqus4Cc2CMxCnfOfMwQbxhjOU6oAj7etfFQTtDo7Gi8k5sWn0iqTS5MwDpaX
tO+r13IO9U0KURDrxQzQCmC1VDNVp7RVvP33N+f8P5YfFmlh8t5Ye6iB//nm6JWLSPdRbfTSQe9S
u/cA4etzMRKjPDXvQe46vwIqVnLtcOcULtGs8wUdDAparEDgNQ6DjVapz+Npo5EBzCA2vDuyl6ef
i5lk8mSldrHLaPdGrQyqVZ+aH7jU260Xu/Yp6+ucQ2d7jGqCDBlRVXvRWMZ7OF3LzjNPncAaaXEc
OcJq83eB270GKQN1jKa/s8Kxv5Ji39bWjiIgPyN/RUhSleswbvRDqO01RIZAwTwmsqM++Qfmp//3
4lbi/3Ov0Eb9HzeLa9KaZzSsS8k9w+Hov98sgwa8sy4QPKthHQq7O8CAYHQIJ66HveaLFAlc3+5D
CzQSJ/lHOl+k8UxGi36Peze4dLLadfzk439dKtWuysHH69KSMio41LxUidoWsTDenIqZlczICsuh
pEU6wd0jtootT9ahZyyFZHodOPCYpVdMDwS5Lsd8n7yAYXLPhl2efthTJCqRqcZ0fJliAPMMlm/N
w4FJlwLvoPUFFkzsOEIRIjXjW5r54pi9WnYN4uoKvVY1w2kMYwz2cqrveE+qY9eR2qwbvk6ECmjE
UivRWA7ZqxkOR81oxA2ScQufuztEFf3qnwtZq+ADtfDDGeYBi99o5y6xtHMzWQw4TVgfqU8ujk1B
NE7Y01v97DBBlc1o7DzKsps7X2hL4NBqLcRlxdRuhj53rllIikTsld0dxou+8kqN+rGGiuojQ6D/
XqefLQpUZ5ZXlM5MeuptdZxcXNhNmhcfKhreu3KoH0NQ5ufQ06vl5Nv5B0rjZxTu6tSEY3z/uRQT
9MxorhHriXa77zpHNVpAT2Ltj9SL/M+/P8TW/3iIXcN1PRYn05I/vad/3nTulJr5iNt7GdIxcvry
gcC23NUlrNeYD/zsdCZ2Ry8eCIKCFhxmXc+hMtn36B+O1pA29Jry79rJ8OqGYGl2SeS++TmVparD
LyQ22jbU7Hs+3osk8AgebyA1Mb572KOism5Q5kajd/q5wNtUGz8yoeCGon8pMS/UQK/e/v0tc/f/
Z3XgcvDm5MXq5Timx0Hzn2+68lrVSXtMkKWzEYzF888ltXATh8J8KJj/52CQv5rUoZPfhoJ2m8z2
RsR50+lJW3IwnZw038NW0A/Rq4Q2ATyDXtnPnwpf9PvUdp1lo6zwdfChxqLacwgR24ylkb7IOEQX
2qw7DDaPXk9bZlk6+X1tQUT7/CUoCDJOw9DjAKc734Nt2UDqOYuNrbzVpdQQtDc0wPMRxSaFco6p
wegHRVYzPua+fq5ian8jqr5in0lfEFYfRXLZN2H0JROUqFoy0kzzPnyHjlo1LQABUPZ77w0n2mX3
t9Xkdw4lZSrxdQ0aEYphMn4MFoctRorLFAMneXRq9kKPn5WK5s5AsXUFDcHBwog+CXvrFYG5RJdV
LircsmwA8ioBoU8fXktox5hH6Egwj2REi9X9r7h2dombfEoQEl6Fe8Fg8g4rBcsRMhLWcItQql7J
Sy0xyDq+xgilukdqwkSeh9FZyxggxIhHQg2yflkkT4aDSKD32GId/zWO4vdaexaieupH197HNgDM
OidlYw4q7IV603JqB61Ll3HVYiMftGss8ah1Olktdja8xPY8ZpnTCNXW7KcnclUWsfYSerDpw9wj
cre8J25brocAx5aBSJ6TKjNLNCoFet5FhTlgk9UVbhTD39Zm/obHw0LfHU1LKzXxBDrViAiNzpzu
NQlIRksuLcb2Vh1tK8PaGGjD4cwhKtUqZ0eUM4oG6A4bqwz+6DBpNVd+VULfR8RwbcyI7C6jzfx9
8PA9u9nYqYYOp0fenjqdvjaKKzUPq1O2km7MnJRElszT0akBe5Bd7uxTImUGZMVbeoMQYemCg6LW
tZ1JKF6P88PptZONJ/GQO3BMuoJgAujt1NNLIyXUDGLaAoQHLqNyCE5amRx5Z+6apCTa1yY2qor8
AiTiGh0//cpk/TvUsLb2ZhBtwjChTYYRr+7051jbQv+rF1KWO2EiGSW+php6kFWlcwg9JoXxIG6y
HBmbNtYsFcMFGKOvcUbTuJjJ9DrVfb5uYM+i1eb7bIjuRrDq7RwT6ceAt9Km2N31gzOssbZpUf7q
tfIzKzwyGHfgsc7CQmnQtnq7HYA+PxPT+p3W/lE5dngdaBuMNQcMZfNxov4/IySBEG+G2s2Ynion
/83seBuHNFInlpAG5bcfePZunOINvkZUlMa5HDwGS/guGgZObQihYcL3icbnVdP1T81W7EXBW4qr
bgz1XS/6RfIchQbS6xavKY3WK9NdWpYSHskbshUew9L7NdVi62U09bEOrMp5o7I+YtKDQmAlWtOt
IjWWywCwdT/8RcZe/Mp44WrAqaAVvXvPDgEC4Ws2Yh5VuPoWZsXDPDrFw0y8T5FMoBsUZG/6GLgI
AhTagSaDVSoxwrqRZpx7Ha1LMRQL7G7jixPFO+IlkPx4bISgzlEoK9086DXB9IaVfJVJaJOMXMO4
yyqktb5w12qs7l5B4LEAah3Z8e8GhzszVrqK2KTwoBOWPvaUAEE6LRi+fxAzSZhYmb5OpbhlB/+g
JE9grYZdVvGkYRw01wYdi0UPuJXkRkjvyV9CyBGsINmZ2nzt55m+dRjlSb+mG4rKEazAuCPLh1hx
qNjKZN5JmuA9S5AVBPZEzkfmfyCBAk/rI9NS5L5x+Hvl6AFuTBnaeXAJjOxduWDfjzz4fY1OADj+
tnffreWJFsyFD/w7TnldDazCRWVq5KwSTNVq3V0NKE6FUwE6qLfA7fuzK0bWdLPkQ/C6HZEesPqJ
Mq+c+iDSLTzkatEl/JjM9d8RGLf7eKwY7yAoK0O9XOV6ocPpbV8aH3t6YpbwdAnQ1a3ybxedPeMR
jeIbpUWwiSICFoIaeo9R4WQw/Oxcl9O0sf3xrS3nTDtTISv3VUI0kAKEXvPkGhoBxH3UkrFNco1h
ZX+ljNL3DJQUNGUEFtGU3XLr5jT5C0brR22KahtgLmy6e9RuKmU954WJbKiMntzWPimU22UcT/ve
nJqtA8y4bepokw2DWmliCK6+O8z5z/ZfetFzkBmNdLhOnVTjTpoo/LIyhcKJsDNF37rtTMYPLchs
L8bzko4I8nOAp7W3MVM09kinH5rkuFcgHxuABeiVIa+V/WzYxBrGvZatJi+9xyPhVlG8srUkOZfN
LENLjHzt5jvwRu6aBhCjOQ1lV/SF/bPahykLopqibG9X1anofLHMhkJfe7itNjwKJbR1r+A/0j51
t+Wg/yaqtb62frCOucuf2Wxfq57sG693rXMdaWeHmdmi1P17b7rqApg0W3dx8rcM8bV7SBdVWjdL
10YvE0cUYPo4vEhKrk1mFX+sLgB+EucvliJwdbZQTAEmrObVsSokDtJdlU4znTtTW/NRQ9PREGx3
aFtUBVCpgstmOXhWHRuCRuiRQ+IWaDc5Fh8brXxXCtpU3ni/9arb1TGAVT/J2R+K5g+qmFNPGQxZ
msyjDC8M4V90N8oImbcM/U2Z86FM+JJXqk882E0Iows87+Z6gtR67ujsLM3UVjvRBqhubYU1YzDg
e/mPacifE31EFwMDQ9RiXSkUsCR3X4sBSu0Yxb/jSdzqWHN3HtNBQimJGnBy++g11YSF5DOdkwmD
mPDTYjCPbSKn/30xxo6tic2vzNz0JAiYuoWMBr24y044wuhC5scg6bNjntrEn7a6M0sQvl0UgAvP
WgmbxACXDELcLq6O7xLpba6JFin8nLiEq7+2cXYxNvM/8doDeeip6POeDJvO6t/jdHx3U6veSGB4
u8gfwN6rD9+O545atu+LucRtNKSYmpMv6zipNlFaM/gZme9xUPRAFyH8e2/KWd9qHWo3Fagd8Vv1
5EoxTrScdtr1KHcWng0MoO9K/VAXE4Gu1V0gv133BA5T37PxCfZ6NyLSq9XWGS+ZfAuE2pCbf9MK
ErhaWDPr0cWdmRDWnuXEbCcJicAYovHv+XAF33Gyuzu7Ybxmuvq2EraCXYBUEiooyMRS3coYlnZf
H0qmdIvO0UnywFIQjM0FOQ6d6AkvV5lBuCOMtA4+QlTUTCWvsUsapsl5SPE/jIpzzOi4R08Hp+bi
5Gy6rygQO62x6Q4Xz2pKntEsDZB2rBcPRRhm+QAEiVwroX2b7QSMCoyUa5rwxQ0XUkjZYxio5g78
KZ9aYCHkdi6i4IBcc9oZQ/vHH+Qp5Ny1hC7wPuhMQkcigjqaBwEVTdpgFQrHae+k/ctEhqwHuiqG
pFraVrtJqw4sTo9svOclMSJZTxOS4lJba35MbxUH89bAsxzbqCarCF0uQGF7k5SU+q7JI9lO+Vp8
S0AdrFA48bB5zQPD+RIQzaI6x92PMIbJESg2uDRhRpZwuDk+lTGBAXTAoWLC/AmfzaEGapL32noa
kH/XlkaqfW5uPEbcBNv4EUQuQcJSCk8KBS+Sbv5q4/fxZpTOlfKVUypoPzUiRx24B/vAHrCYQdFI
YmMdT9Vb5PcnlXrY9/xblkWE+naY7p3Gi7aaB54BdOk10cy3qWKi2tU7gnqvRc7nJlWzlQCuCdqm
VdDF/UGwS60bXWx5NBxyM4gUsrXqQ0kRLqAi4B9xUFlXtt0hldvHGphEI+Fu13yEOaMe/kH+90iL
EptSK/C2lMUntSkLTlQNKzPjQIsNErJOkuO60JrNFFMmpGP9ZYVFsjJ4dYuE7N9enYB9XiawR7hC
I39lQqs8T7NoOyerR7A1UAXhcun1ivJtlfMiOcYXpJ3wHC9sg2wv8MvGKpmGO+Lo6WBNzXWQ+Lax
TMKyIBMaTTfnQodY9HH6zAxFZmTQnSvHXTdeM/P1w3YtGjSDLmpwLAPTQejANwH7/RpJCM9AT3mZ
uPcdii8/loL5yAyn7TCMeE4PCt1O92PfvJRhutbGaNqAD0F2UJMra0fdqiHHx2DyftDqzIIeUX00
uRnRv8Rsk5k4iEAVXf3xF3LOa1zBTyFN0F1q1AXCmD5TvP7r2jRBWEynyBwi/HZsRWbJ89aGlzog
m0VME5pQiRoyAPG9zoIzzPWvaMSunglvo1shnLXBRfAGf5mhS/Sa6TvO9dfEsQJ4z8OLzaJSDnm2
rnP+lnTpovn3ARccAWCPDNBvPFqPPirhb4jQ3mYiGRdjTQXsJp56OLm27z36sElzMgzz0wz6veFk
gt0Ptk2bxzvdzlcu68uuhrZALdvCDKwiiEkVJCxX4wFy7rUW/uIEjtjN/vAZ+iwdy3lJTHuX9I2z
0ir72g9vcqS8nwgzR5rLY6ExYsRGipSOfsKIdzA0T2QrGtvCFy9dVt4wbExfKdlOuSBlBfT4LWx5
GXkYnEuslAdk9rtRP+tmF/JL1SBWL6TDmxugnJpTVIOfFu4eK/NWZEQXoXRes829NqX9yRMWrTqP
ahYM2rh0dDwZqF8/06DgaK6Wk4WCGGBDUybuJu38g5P6HDURPMOGRC8UgOTowvekTHel4gdoHfV3
qzHrLxTPAfgIYkemrzgo39FrkiKouhPIKgB+PoWQMMg+nuynDLVmrelqL/30OWFmFsbh0U5gc0mz
SVahAwXaD6a3sbCeh2d6VsXKZEM+aAKUMcMQNIWq2hB8wAfUK3ZX/ZdRORemu/5S+ixXU5f9DTiS
InRxAj/btqr/U9hDvi+aGtOsvomSvL2YN9nh36KD3GwYukHz6joWSUame01jQoZNd6sVoQl0q6Dn
0VNYBs6tmvS1RGvBCx6wLrPm1THq14785aqnxCoCQOKJhZvNzIhU7Guxa3v3xKHmyS9o0I9mv25w
8q87Wj3Yc+KIbr5TJRvsNU/+dIFdTHtgjKpjqaDFJEA9mYjG16RWX72Cwg+WneBYibyiZ0/BKnrk
bA2rpftupHqphgqEvowwENbfIUbDbY7luff1X00RHbUMAjYIhZbuk07qjwHmKcCItygdKP6DWPcq
PHK/0hHQcOOY0Tn2OfOnkfVpjfmnVuYMwVAdeS7PGdbLfmIWzSAOQuJgsyrZNzEQO2rPaVyiK5a8
hU2L13OVycnEeBE8QAbEq75OX8isgIaBC3qdADvg8NILTg+ZmpGYpFFGRIRM3I6a3rBr3TgHM+Cw
XYfEOoYerZlvbDN05v+Rf65PHrWWrNvO2CgTpL19cN0MrInvTCufKK9IYp+Di++uhXhxZgB4N9Kh
1guiEyIC7ERHqCqBJk+Zj5dfoKtaRfycqaD9LZTBiZTza63I2aGune8TQh4IfdjzDEEFQHtwIn7V
00qbAjuB1xkQlsw0ZonOaSbZNSRVM2V2Ncwd0XAL8ugAp20g2FFfOQktgpIx6bKOsu+Bs3Qv3jWR
HhPgepCecQNVVxLY3hXRyJxHglvrO/HGqY2/qendMF1xt43dk94grJMh3l0/Sz8aRL5eBpkQeSRa
4Tb5CMNrq8qeLDTMYsAqtt5or3gUXhM7mPFnPSLu1DoNrY3yNeIwakwR5B/Do8QjX8aZ/N9Mb2pk
XGF4qkIfY4bzhKsjuj3KXs8PZVc+yqg5a2aeHIegPae/wcKl/uDxsGEmBaq7DAVAX1HH0EjACebB
c1Ebz9Bbo87czOrljJ4GX+SfkVftsYPsShtvWaQSdr+CqLeKjJc+y65TYkMUMWzqEqrZn6+SgfFi
44L97sTWtJpghxvMhdbsleBuQdVjPVrNoyMzS+jRBdFrWVsBlVv8HLjkS8MxMSlO5mSkEAotiaRW
UdHyJstc9ObfoY20A5TCLRHMZKz61VZzkJj0EmEwh2RrwL1WJ7tCkvyYkFQMoNBciHawFkPNXyo+
I0VbiNdVLdOB4CLcjVSkFegC8WmFjAdLQnoWJmTIrArMe6AIVKrpbTAT63EKMLmOOdkMynyxRf2G
MZoGsEcgAET22VrJSS7X/yJaYxOwgwlQmwkvsifTetKrFe3vl3zEj0egxjWxnK3XFxvQ5NMOmV3b
3GtdR4CVVN66DdGbajGti1782kZN8Z7owW+BoWphaekNtpLL7R6Oy8w373rYEohIIDfx6e8+3oc4
zW5GCwfFUwl2J9X7uywQp65pvhLju3KDjBM0i4hFNoWLSVqmITkjPUvELHRM8nFt65RCZRWt667N
7m0Ubkk6xre9iLvgoA+jRGGHdKUn5CEZTASkU/0BHjhcnXTdpoc/G2nNrMYzh9BwaAjuC+2XPMMG
MnQukUWGkBd7wNftGYJKaNT9RXKomC7K4mYzCCH7Ak2n9oTvliNklJ5LRe2Fkn9ddIj9vImOjhRQ
eYoT9ORi6UvvlY2UVSpMXl0VE1FjlTQCdc7YPi1+d6iu2sgqlg90k2geOHR/kbLrJIZm+PUWOuQV
1mOOOIaalqJsPmOl60c1F4MxkkVBQHhAx2XhMl5wu/A8oETcTDaRXbXfOJu8hr88KIsRMt0Jy6KU
VwhUlJFctNgvgHCDTfKYO+zcqPpTpA0t4gb8LWfiwHiyZsemQKmJPQoeNbrGNk1rjrPJzmDzWhQm
LEtcfH91iXYf0cKORkC5TpRd72PDEYtMK3ve2/CJAXsf0yhfwj5F6xNcU9PcdZBZTpGdvKVEH3R9
Gjzp9rBXOJz2kY3ePtSrX0rzh337hLW3OoeImD2SlGyt30qFA4SotEtoGEQbAaDgTvxbrYTHh5Ho
mMnZdd1ZsfWXIQZ2pezU8XixXaQ9z5Fstp7Hvp9Bk9HrT9Yy/mFEI5MLEzyT19GIDrEfPUWcSAbJ
DeT4rJyq5QFMa6RDtdExbvEKDOP9sMiwzhh9dDRrae2rwflFpqOFI2xyd86kbWVT/2Y70OC6aEQ0
GtqyaeSpLjpvy7Dwu9WmvyU9QLBR3adhcEbOopjc1+aGOLM8NFiRUo+zUj4ziKhewSjZEm1OJM8p
fO4NfKJ3t50WQREjQlZ4FKb9FFN4xcEZ3d0rrWtaHAWJKTE9OlW7n1hQo1UE9WNlpAUUf8YfB4/2
JRrfGUEcNNuAxDFThsWGGJB4XYVGvEngihfg+K9mi0/XINcK0XfJwOLJ9zoQ+NQ0/pA9MGTAiExv
brSvXY5C0ISw89dBjooKHmDzN2kcfncprSx+kdteNncs5jOQkAwLBi0vmfYTMQG8w+qqbyYQwcJH
Dx44g3lTciJM23a/swQSiTSuTiIxjdQlDAjBcZnRJqKQKiRJg5bWDMdjL/PfOPD7mNwwCfpOenbL
6I9MRnvbJT79m7lY0Zpxw7sgZrpGg9daxrOSlfFsxMXW5MQMeXxgvCSp0YFqFeiq9PHmEoGFWzF4
sH20e6b13AN26BErP2hL1Ij+xeHgcpH6hEc4n9QyJtYiC0aPFCS9vZD3Tm0WFCe4QvVFk0TxJooK
S3vNVflNUFr0ahROe2LhRulf+0SdcnIDpuP9dcL4CM2/PsVwcGsyAYgYwVcGPTinT1lybKepjly9
/62p4piLMd+bIdFbKjFq2M+GszRIi/oTD4u4qMB4Wrm+xS/lbCANGOfaoScQYXVb1VJXZwX05QEy
aFVxKnyUxTZrq+bBoBC4Q6HogeWCsXRczCyUht/FVZBytG8D0V/h3amrbEW9ayVn1i7+7LLWucVx
HT8ia3KOkxO+y0aLHj+XuCfvObQp2oGl7UMRpRefA/OD+gDZA+lEAHl9JtKR09ADyjGERiH2A6Mc
7/iJrFuXUkoYv3pUDQfAjNE9Aet81zjILobW73bzH6o0Q2OtNUxjesJY+wqgiiwx/9LrUmunSwD1
zrgVTTXNxvWS5uHNl7qxeQZDddETp354xegfefPvWUuOeJDo1iEimObJd/8EJTUzQ3J8WWxnJ8PR
7FVt2dUJ55ImVMfswc/Ppjuc9cnsn7L0ZZRl9aCmVk+hbkH4K6eIoAm+1CegnqYdZZvRc7+Kjgd/
qZPVK3O4A3b9bCfFd+Ll+klWTf0sc9NFx5h5m58/DNqKVTuYnkcrfoAv9t6UabQ0pKts50299ezA
UWaEoW98yREUfuAAN0nAd4/s/MkM+AipRViVgwb2v9lpS5A09iWzuV2Scinei0EW32ZEnh3Cxuwc
OpD3sMaLlYiD4eKFkODCJrxNQdwwQHc/rX52aTHhWla13NWJLe+5zZBj6MWXT0U9bzo2D83nkIYf
Qaz3L7UVGWgD3HssNbA9kNLQ9uETxeqdb+f+6SkE6XqwZyFXVpmnMs5KBLKY9Woi611N6A+JbY0M
Y62H41GO2cZiSnyyLTrltqYOUyyfwwBFO6ZotEMdj/VQX9yYsXLL0HXJKx63ql3TAapf6jaonmY4
lGGgph/7t8LwC2R2FwIdUraDTB3GwMPqW5nBseXcJHLMXxGqxlXqPMvYIrC3oEAGvrYDzvogVaW4
OBrWAZghUFq1xDxrab8PUn71/FJAxKisfc0cY1m5k8O9FUTrXjCWsklMM/zSf3M4bh10p5DLyPku
YxuoblxojySun0elmQerlglNNyh7rVWGJ9ord/zX5srXB9LFosE8I7c1VmTg2ax5BnG4VVogwcq3
tQP0tXDqaqsqzbmPIs2vNKA3Q9XCOOnmmNLSPfZ4/RxCPzaSJtLCm0UeZhcQ1ZFV62xsH/X4M0gx
GXvIojpZU+Ycqo5ln9gb1IUw0XRbHjOPuQeg8X5jRXgKTIAXKJWnD9Zff+cmLgkJEYmggviyQPOy
h4GNclfPM8xCvIMZEXunRCJdtoPNk0CijWG/xxwXLkUNjtrLM7mdqPm3TVPdkhaBSlCH36ox5OXn
kgMScqsMswfy1bUv/zbsVu0ExWGq3N94+jgIEyvi5JJRLPi9Exg7sDtdfSHlaj2aXnAYReSsa0/s
PDY8eLuq20rBjVpqrgtLRuytIFAEuy+Qv4hbQj7Cnr0OryhVYhmighkDLdsR69qfJvhzK82OSpCJ
5Xh0NRccp4ioBapZ5+kDSyTNrd1HmbsNysr6k+XWqoRikhmN/pYa43hiPogIIoah4BRiZeAIOv5c
igidtBa81X2W390ssB+5GWgr2b0HCFk2OmMULENwLc2i+dALFxBpFn/ZmNnxso/iLlH7LgpvbuxM
NGobFxsPMbvD1CDDBcwtElMnlpRWTFXCGMbfnN+Ejq7LdYBn6ikDfoqt+tP02i/vakyqfCTsyrZK
5xQWAJO2gUd1HN0UDUstCX/IiD0KOiR8cC6z7G8e5LsxmcarmYjyxVfal1ahVdfi8UKWpzrIJNmX
ETkKKRzoACPcWdcIuO4tBwBF7pxwMckLvG4e0bE8T2H0YrVM+FQSGPekxU0OVDBZaJYEsTQExjaH
pXSGFIEpPenoRXcWDRB0nSgjoMeWyXQPEKo+ejkc6wLCkTkXKIkRhSRL2cHZRZko024tzN5ZJ1bg
40U3c3p4JC86oa5WCSvUFvvpeJ8Gex9OpXsJhgZ8a5O2pxhsHVnFahPP3x+svEYHsbCbxL6lBYNE
r7EmevOzdS9yWaKArKybEV6DQVH5EpRzbz221WnMbfc41KbBaKZnQNHY2k4SHvGa2oROhWb0uWwd
Q50NfyS7PajMpaG7QCFTjYeyG5O9KtKczDouqR/TbMhNRqoKcbbXofyX8W/pv3RGRsBr5jIuZz0H
NwlOmsQdEoAVIbIbw0s2fRZ4z41ovOei+mUyZbvak3xMBkt8PnXpph9KG0EsWsZRwrOKreBCNU9t
WFXRvcEcxPE2tQyY1L12NnS16TrDOmiFbzHSr18nptzbUPKZW66cUfwdXacqz05Sx8ePvGc5Ttkz
8YX5MadFRjxGhwjRtglhT7qSTOG4JLM525nNc5gN9bFJfLTdevCmWgcCaBjce8wg35JCtGqCVZ7j
4+onx1n91zkH/PieKfrPnkAqvPmhd90hZ6S+En6G63o2pJcyQPyud1t+GuRDgauqI1rhxVV6v54A
PgEGzmwwWwRuM1sYFrZe6jf2oZb1LR+evYFDSu0SZIVB9EDeonPjuSJGA2TDJtI7f5ul7rgu7LHZ
8BeCYxQ27jJuW/dZ9P4WUcP/Iu3MllvXsuz6K/4BZKBvHI56IAH2PSmR0gtCLfq+28DX1+CpqHDe
tH2jbD/kyVQeHVEEgb33WmvOMQlU5cl4DSbgwo250QrzJ3XGZSbCAnA4PDQqudIdhIVxsAGFlXby
6NaWmTFkS/u9Lzyzt68Ow0YgFcZVc+hH1UH0AcCHLmCQ1zu8fOa+k4mRUoLVWMvXTCGycOCANK8f
tRUZi9LqlBtwNhZEX6IHO0XOhqHnvMU1AVQQQIcu08ueJ77jBQGtI1QV9c5KM3p1fhzPJ9wnBAQx
esoUFHFOFTMXsX2o2ulUqkdHkEE9taG20rOgX/klKAIseMkJ2Ruz/ro9/PlK9SuFYAPZBoiF87CI
/A/d6DvkZ8KkNxF2qyGciiXiQG1Of7W8VE5ZXvT+G21ofnQ4N+zxS3qEMRu7QC35gzHTfFLKAEVJ
0J9UhEYnO7Hbra0Zp0DvLrJVKwfHT4fbEN/UUFZf/nyRa9fSIT40DdSbwfl4XxqA1yDFOm9wz9YU
MeBnsyhdNkblnxvSzM5/r4BkxoPA8Z9tBZahWbqq0SOwDRWr1lO3/k/2owr4PQg9BERArjXUM418
JqrAmVmkJHt6TGKD81TKR0pOrEMXgOkfMdj74bg2ncx2CaztFmwpxSypCLVheRloo6FZCbXXLA5S
mhKKNR9rbHsNiUh0Xgqf9mKtbWlIPwUbCzwhFunCFytp99QnxakU8RHPUr//84ckGIblAjnNny/l
+LOMGNRnqtVv/cB2m75pVkVvm1tEOeG6jsJo61i6th5J69lkzbvRs111ZBUM/P6g5fS4fWR4uf4E
1PXPlLoQ6yo0YkXAQrA5B3OTpQtNo7OpkX+EZjl/SfvW2AJsRi1T9AhbffNVdDXE4GICODQlq4kj
B2hA9KsUzeRd5pzn+Tn6m2Y5K8kqnyM4eYuET5kVdmwvoVW391xAYC6SND+Uw9TTlCvEXALIfeno
EOMlFdbiz52nRTBJWyIwA/FQfRG/MpJB3C/SgNCpu0BYc/nzh61zGMN2oS6KbRGm6aHw22pHTqHb
WlJxLVtIMH9///wvomELl6ulW5ap2qphqqbyL7dPHlmkDT77I4IgIr+OCobSWuF99skkvXUmGOYe
GQ4MS74njlsSJBwWN1WlS1XiweADixdWIoCuMQfchzbUXhaV6DRaIPy0EOwFaEufVAr9syC1hNIE
4UToI4ArlYeDRd/NW/avJmue+IxyAQaC1nTFhFxRtFOIb2D9929Zf76lvzwxOBIdW1HQaiiOof/r
W5Yrm/CYqgWt2xU9XVSzcBMHFk1fkDWgkE+UC0SOjUp5TXaRvLNyw5UbPzqC68DhLSN8K2DjbSL0
cKVjNncRFdKmqOTEDThfvHXBc+TRH7IO/GE1QuiwC/5dEJqHsP7oZf99wkh9UNSaOWTVICMtxFHj
4HgP9U7egFK+24m8UTJGGfijSFfMUHAytYq39ATuVETZ9e8vyb96Wyxbhi9oO7rFVcGm9/Tv/dMa
EpSqGsY997JETMuMRtKPmUm/hHZm80p6NugV1AG9EdCP14DS/f2L//G2/eXz4NVBNmA/YWAB0+Ff
bkE9d5ohigAI+aP+kUrRuzD1dU80CGR2qE2JIm3InppIAWMIOwBHER96ahMJ14Ke+fvf5X93IWhQ
qLKpODZPhfrXC8EyKMVFwMTZV/Nv0WD9p6KD1mwwaOu2Zggny9KnblVU6v+Defn/x5b8Jf77V1GO
NbdR+2/Ln+Lwkf00/+MvZuV/++uXzX98HfwUTwbHX77w/mA8zt1PPV5+ACi1/+nffX7nf/Uv/9vP
fwUGoj79vP9n7/Kl6LKPPPoLC+TPP/kP77Lq/ANTsqoxj8IYLOPL+k8WiCr/A+MflkoMEZohG/b/
RIHoNn9lGKb1dEvoivy0o7LOtCHmXu0fJtYJGzAwOzs0q/8rFIjC7PqvTiBL1VUcnfIfqojO7/iv
xs6wYa7jA5CbJ5R5btPZ8Qrz25FVwFhXVbbLEgWqBqpL36Gbb/jD1q7MvT8BadDGvlqSEIRpGFNW
YycVFVuIn4aK12CCqcY0kAdpRJFvVM2i9gnTzBLCXivG61XmW6+RTTMuF3dEjcyUbFIQs2Sl6zpC
CPUVtAq5YbkBiyP4GlXsEZNIwZap6cZJkbdOFIxM9BvPlE2QiklDaI4S7lEZp4yI+wLxjHNTB9Lo
MoNcdh+p6ICEI1PTS2ZV+l5SCpc+mewKzn0SJ3O3zwYyCs2eXohl0TzwmaBTNibwpuu6aRc5SeAs
htHGl0Mgw716JV4J+SB0aY9mFqrrZlWKxkSB1yLwbuRLoMXosQP0QiY8wo6WAyPkqyOUO1lmJJAI
NnXcH46nJb0y12qsMMETqt6BwjInjWmWzKhWiw0MwHzDlBTIMu0UuJpoz6VUrHKgkC6hixclx3te
DBOiMuJtCb30NA1HR2jWnkqm0H5aRLkDFLZJ8BRXaIAiwuwkNBaUbm7X2PcST/MiM4mxJ3Ua3yuy
0dAfd7LNGHiA7KHDOSnSkxLZBLuPzJfM/CDC+lOJuHlwSQYLv9GvXa3LtPotpsVj/9aqv0bhFPjI
unNScJ6K9HEVMSxoEXXUrcLwe2C2NgkiJqxxYgz0KZI2gJKfTp7j/CQ1A2RjKFFnWW+i1IA1qanG
5LXb6XWF0g0V2mws5UcFZXgV5TTTR73ERkuAQavaBemZ2hrAqz4fZDKN1Ax1jZC0tWwCuG81J1gU
gN50PVxFybSPUdIt7br8CHSbWpGBL4QISoUm+RiDoFnRGuCwTG6Z7dM6kbtvtUsAwOttPq86OjtI
7naaggNBcfa2zmkty32cpEJ3MRoho6MfjHazfRt8n6qzty9Dlu7pu3CkSnvLbVr50UVWCISMZFcJ
t6frGLJPsIcbCJUoTdlCo6IPbmgaigvlk+tUtrOUGIs5zNtN0IOO1EgoILgtd/sSulkXKkui9YBT
kxXBfoQuNCSQxFXCBH9tVxPX4EPHQYA2xpgGZHjJEEeeOcBSuIkHVfXGrn+oXYfFrtNVNLmfxMej
ipdtIl6M9KPPIY1IpMs9t0hcGzpQTcVcOMn0sLtGmdcWNoem1u5yA8/DsV6SKVSp+9uXkisbSkSW
iBJlrp9GJzFU7375kBTxNshoWoLiCCKeHtVI8HGaEx0ZMUs100hxYViD1ZJuKT3JefqoGJtuB5Rp
XVLqOC/TaBVk54rU1jrXXn3SrtEJNvi1ubFHumAEPA2HOiNRm9HRrC8kZVfbH01stsssQs4H0Y1g
CBwKWABemtLZduSF41Wb1gkiD0nR/EVBB6ZEjLqj4DDbYjOpRIGAUN9GJAvHsf3HqEoXboRoWJRz
Rna3QSIWIiV9lwQS/cE57jgNwYmoOHMVS8R7lejuGbSz5tHnmNfVU+BjKQsKSvrgPaorZkWWhrq5
sYwvAI180MT8zo1gOA9w1aDPhYsyevos8EDM/Z7gBAe2zUJo/UVJph5wLRrMNpVfI6YpcwUX/xx8
OrnBybiX2+qj1CNBIsR4g9cj3KGl9AhDhBqDEm2NmBBiqipkgUjnErthjNF1DHx94JcjiKXBxvwZ
hMD66AvQ3iZr1+GW0i1k2JX8hShM32Qa6q4sclydsCoXa3WyyrLbxMjglHfpI9WSvegm+vF2+G3W
JTh7B/O+HxizzknpNzKO9dQcg7Vvk1DTZwDniVI+N6WiHkKbwWkDStYeMsfTEVWeC8KlFwFMdVfH
58yamBVe3CPiIpEmDJBIhiM2U1vLMm/MuICxk0XLwgpGtBryNcRcGPulvGvKQN61knWmG497UxXS
UqqaT6MuzENi+wB/+u4xMYyYByBoyXACo1xNykNrE31phcXdV4J613c32u8xM9vJtVs5cJNOR8sX
8Tu1Bq4WZQjHjd5zYjRNUgQhdDd7oq+473LSXw0l707Y7ITOBoyN5SWstOxW5ZIFdbVcIgVQ6cvW
5SJJgo5Tvkr/jLu6zdh6tCCxd2M23WQbiqEy0a6rfRIBOG0ftKq+JxpZGESmDzyX09UyQng6+gBf
vbnLeRxsUgU2vyXCg2mT11OnZ4WwUuxA47Qi049Zrxm/GQYSXZRU0kkNEMjZ2j7qTX0Bf/ptiAJa
vmO5wRvgLAMPqqMGczlpXjSmjHIiogPKazeVD5TQ5Yeu4epOh1mLp2pBM19zm5KEGlFNhHDj81zh
31arygYi1Wcv+pTtZGx7UGZnWPe7VF/naGA2wvzyQwG0iiPKamwTYtlqAUSxlkGVEp13aXnOV1JN
Y7PtxjU9eWNRW1V+kdWwgAZlincLK2InSKuvpv4jsIQ+N+Ad79XOJ4lceWqYGrt24zrsHkVtnOlG
GttC1hWPc8mhz4P4nhNhBBDby/G27HRdi/ehRpSmIu5OilDVTjYM0apHMwKSZMqxKkOaYq2mhadK
DvclYRBHhMVwZVuDxvjzyyZDtJVK6D+bQi72bV0Ve0QwaNqKOHSHMkP342ulZ5ssWk4fONsBgOKS
Xf/NeY4AoHQMuz//Sy80TzY0Pj4ZkyDuUK6V7av6Ms+DZB9an+IJ80haqPKoGrzkORSMVFAnuRTK
C7ppOLbjqsdZyk4BF2dB2h1fkirHDKayUbSGm2JQ0blNkDJnfjHoC0LP9D3NPzlSDfxQiHekLHvj
XOmfMSE3TRTNtbI5Tk2rr5HAjIkUHHq9KFYG9SW9lYwh8hSsTHrUjO+dAso1QsdeQu2UdtVzJIJ2
kWPeuoI7pTrkBZiac6/qZzaWtYx15Cf6qNDYhbbpF9dW5G42qotcSl8yVq1ZpJGAXqmqPFeRc+vK
U7DO3F+1jAfkjCMELRKG9f6tMh+KbZ7UCvs8Y32NZqH/dB7oDVVoYpi3LhDMhNIWVYVt0is/Osa7
kCpGSJWXKzkogdFlVA58FfKrPptqDrNklSms5hZHs5LwmxhWtR8Q94jcB5mSwphZaVEE42d5hq8s
nBY/TG5Xd0b4PIyG8iMjm17E1bRyMrVdZJoPryaCwmHdhvwjRMkw2MG+wz2ADbDf9VWyGe10w0Fu
55MeVAKdyRj2p92wyir4/FWzMljbUY+u8Mgua+nRheaqgUSbTyijEonxqQEFtALoj1eoD9u9JYFI
HwmjYSninZn9iUcRuU+KxW6cJgItitxZdhyGp/DLrOgwYZ8ymIvUz6DSNnUVhlEDw3z4wvOQVOon
tZzkitI5IfHHVdPjQsnnpihcGSZ4NMAj2RBkuFKkzlUx9z8XTj1XPQINuDjgomErzduocHVTrCTe
oUKbNwHdyXrkog6elegCm9pyO0h8ZmfLYExp7sd05yJHD2dqq9H5a74M8RWTUGQQMNhzap84achO
MMOfTnTfycTNE1ezhvNYHXMHDpjpBMMhXFgZfsanEdZR+z0ZHLNCIfSynOZhnr0L9Zw51Bs+rB9v
oG+vmC0qSezMTfFiwYDgYJus5OJlzPHsExk6tVCWVa834LlKRICNDMqYuuwCA1h/UsxCyMk1RjRd
pZGKxyxmuFMhnqtq2qmW82oK4hNi7RynkeTBbUHWgj3Q7KZlmmUFkc8kZzJkmDeGs+FDxANN/JzO
GVD+qniJWg4POhOzTv1uNZkH4ZGro5sQkGSoHcIqhTVam5lYQqSazATmml3B3J8Hc5zqmRX0ruBs
MxGFWCnLsCuWpgFqRqih16vGvG4BTpMYH+qxv9JUQqyfJ27kFVzmRGwUigbJaYmD74gzzXD2GjE2
Tbp0pB2EaLKdESmvzdmqSsad1RJAEt7rzrmq+nS2EFTBv0Y4CPakq+x9hGc9PBoWY8/KJCGH9XWN
suNlQq8908eJa9ao15BCETGhNYuN8UL3/9Px6RT7iQ2nWfi8TRtIICBEpYQkHU4CUSniJCYN5Vke
xvcBh9as1NOz1GYXRCGIxsLq1Rw5cHWcjpFPZz3ZL0wJsFQ2eESkgDglm1DdpDumMkNLvFNjp37E
Rr2HzP2Ii3nAfoKITwu9rlIfxHXZD7AjzxUBhOaIel0ZUYxJavpeVvJDlTJGukiPJd4iYHvBGJ97
2saFXICM5pWPGY6mvFSHOSqGaK5jL4oQIJC4AAgjz34p9rjZeAxj0arL1Ne+/Loyl4SWf9eNCQaR
2wy1BGALh+0LN7HrtElImqv/EkQORjez/Gyzpl2LMPsNK5z08L5wAlUKlZnsxTSW17pkmHPLT1lM
zGKnthkntDF/FY2kbQhHdhOlXIWtIZ3HxGGALDHHj5lu0jbndzTVEGjlaKgrHMY8iqzwan8icxA/
Qpm7NHYTr8qSnAAUC5debiwANRIaksyzlGi6RJBmwxGS7oeZXAizcq1WMEfw9XMSJefMYpmpIBbm
OZB+P1cpOIB5h4xUOCIeAInZhMq1eCWIQfZN/agMtOYyI5MWsJnbOWJoLFqhGF3sh1TFBkyZqtqI
Ij+GPJRt/CB3cp7jasM4DU0pYLpe82wl2t0hK89n0mv7zOBDDG1rFaGSQPEd8TQoH2F76KKtPaAG
8Cb+3imvgpp8cBhPky1a6sckuBblRVib2oRKn1C6Rj9N9SHG70CcMdDU3WkUm2R89Pm6einE2bd3
irNoiE8yzWtD8pEI3uvpV7UwjrcdlmALB0vgchKcOdI2oFopzXqOi94t2C6j4S3GvVQfpfYjHY99
A0+SjkxR3OJupApeIcjnLYbJxcjeC5ONsCOG5rBQg0c/3cNu3aLpTx9SdKM9Qc0PG99p5xKa6Mq/
jKzZcJt4ZbTHJJup2U/41HBShf7J7StuQXLP/GuHLLtGR6MNpJg5j9jeG8XKjl4T/9eXvgI4BoN6
h4o6s3DvCnYfHhWCBdb1AM3S08ZFiva1EZ9Iw2Y517uo7obYSMO5jL0Ss7juOe3GsJnePfT8nlqX
PWxrZJeRvoVjoPkkleUOmnuwEMPr85gSIpaHDISCdhUCYGV4aNgJfvPDOHlGsM3IWZGHS4ovKIgf
kSrPeoDtOKFn7bCQlUWq7xuJNZQ9fQXVe4pvERGX2BS6QZ8tZGBYElmcvfaRkXYD/GjuDL+9vKsF
AfDOWpgXpWqQTNAz8j8qbdNpC7Z3US17Y9MYCdoLDB0lgudyGSio+pnQGg7U29PTfkP/BX3iphvf
g+6jbio2LwTOytl2Dkn1Omo8xzZTGXsbRHs63na3a9rvSD22mUFiItAOfHz1HOtpzRKTb3tcR7qg
kihtcrY/WgNqhfOJ/nqmYg4cTALqH1X8ImgqPR/mtxDQrA3fXQESEUWzaDwb+irnZERfBN4+wcxv
abDz008/OmWckQoAC2X1aQkvz5e+tsNQO6kPXLTg4Q9juc6RqjDTYThdNp9yhrXW05MD+ALFP/vJ
yAiBsbjOUG+OTprVkXaRJp2CxliXMLeJ5BLqRjK2RDA0AwsX1AXs2lv4Tn6yZP00QWvFM23vs95m
y47aYbIeZvIec+zVl0XwY9DmkaVfCXhEZp46bVvmCwiBjv6t6N8xw3rqWSSmy5i5wYQ1exFJK3/Y
WP13lhzUslsHnX0GOOHW9TXpQKogqTVCFPX3QbqUw69p+xt/QDzfHZvgSmleJRFe3GhG4WpzUPF1
iYxEsEzVe6+t1fbIkF9DsiuhSMsyDoDGhxxtBFEIgQStV9jz0lnaMXMOksMR5QcRqe7FCTXm3OgA
3BXKUu9f+J4sOCriZHQbROrs7A7m/a547aI1W7Y/0IpkJzMiFFi8R6fCeMvBqpcPQ3BzshfEaryG
7BwsC9PPu0VEncQxT6GFYOdfanVV4mWUnQuO7MI+WcWl0VDW6CQO+S5aGqdKVnnSr6ryDkWThywo
KOAZF99UcsSl31D8OO1WUl0It4RGCcVtx5Mf3iXtkuuXP2Vg55rpb+OcRs6Z0cnoz3W5E84OzoUj
vcojZ/Wfyjor+qnt1uO4Etrc6XDfYUQ7p4QvhP5LWu3zZiPRt95a5ksCsjbF++sNmUe+kQELX8Ny
QYCCb27K6REk50k9+NlhiDd0UId8q1L/lVmDpZQlbCcPb2bANrfCEDpkH71KviKpW8jx1dwdSCFJ
F1xlFkBykWe8tI2QU6BC0Oxwlus7hQDkmn+7RlpCHpuUIOq91KqERcoz4QiX0UdXnTJY+1w+XTkX
2RJjert3wh1kGafcYwFMqkPb4U45y90FTZutLHlH5oiXYdcPJyl6a4efJv6Kq5ojzFnXTmN5vhv0
hgLWYWUh/HmufpTBW9efWWjG7Jjahz5+ZNF2Gi+Vfm/KnVSshxZC4HyYCNp4MYddwSbW05rKfqzg
MjpX1pgs22TqXgm3rX/Wy4/CwPIFCfC5vAYOhzxMLLSdiBq+llJwzbnaTfUNZ+O5IDtuWFASyne7
+0TkRurojzmtUx5qUlckAmLzOSdS3ziQwFGaWFfdZxYxpAyCMoMlPYr51DKnWI8xYJfPXAH97vLb
O/U18HD76Ql24lcYoQuuFEE4fnfMhE28XOplJDfm488Q3LvgiN41g0VdgJ6k/tHVJW1L8uYo/LiM
GWSmnlZHDuKo503F0CSLhc7qsJQDrM/LMoJ2ulO0i4O7X5PeI4SrHJqlmM63uHfJBuOqWX1V4mVq
bmlE3vmxial6kmdzaTZAYA5ClptBW5XjN+pjOf/Sg1uU3duwm0Fbm7WOcP3qwDNCG74gbLxxR7xb
4giADdhNgoN5z6asDQvuHwJwvCEAxRBsuerksGg1mrgXhRo/dz669oL2CXFhEkKMvbB/cWVaHVHF
lU+FAJe5qqz0cGP36MG2T1NR9DUonHno2znjZ1uS98H+zL45Vi+2gGF+tDmN85b4CKbCG/trCt5B
wsCu77Ngo48bHxfx8Jmx5XD/ErM0/MYIISdIND7V2GqU7ob2owR44zYEHZa1Z2GmUxZW+2tQsSrt
oU1uQsPpnj+mbd1cO+dVt7wCU0s54GQbkX8feeiCbKXZK19eF+NHb69SdUc2RGIDu/9kji6kr9Q+
Ws5eN7e8KOmzDjGp5c4Yv/BNcmUBifg5xt5jULKNwdOT+KFXnK101Dixg2nkftVo+9Wk1L/5I9Jp
ZYNEmeU0dT6n5CU2dvHz4baWublEwoPTh34H/0e/EKTikIwZoXdge03yK+cNTf4cxCZFXssNIS9t
IkmTUJ735B9V0UsJSp+oKDxJ44ovVQKESMWkUN0FAW1/G6Mgj3pCPmNEIBRZyitU2WO/r3UsLFcp
M+cmLdk6NcHv63OE/B4ncECGO9jyCX5qvo/Py4IsaPWnBp9FTGxzv06wTwhPtj/MWmKcdbX8HaV5
Ei8nDs4DOQKkI88qi1+LAJEu++qllwG/nVKesxCz3cLBNjVAkDKyyyC8WtnpdHmU5SDvK0FMmHQf
SRzjY4GiG5crdr+4P3UlsyEhL6xqA4YZyf0wvBCWZjZfMujvdg2bygzmDEFopyGUHCCvymw70Y9h
4X3BTW0uGQ5yF2v+LS1W5MFT36byMqo5h7AhSvlCNL9TuAgE6l1SjCkMQ9a1wjNCLzQ8rXn08QtL
cZLj3vIJT913lssjqw6uriDQwYRIcuq688Wq4/xGE61DuU89i/9z6U9rf9rbNgkC6MBWNbe4fGky
bF09ICzZ7ZbPhjPW8yU/K6/2Tsto0XxU2ITVfQjryjxaKV6+NW5EmP8ZaTU+KT35vhN7kbzVljUL
9ZXcY1X0aNvPovgUay8xeAi3Hrfyxl7GUCVSFvpraXxm0d2sL0VxksF3gGqVPc3eFGLNL0L28Ght
LeMycVJQaWmjOFtYhKx2UO37WyetGuPA+GHWUoNMNKvi+G1ITnFzLdQFL0llhkh+20sYfV2tW+o8
B9Cng4tmfTQgTjL0RQvwn56arXMyvMjy02gvEFQ1EAdFRT9MRyHuWXpVuw9DA7Pw3jIVTOAvdIC3
iMgMT7W5a5pdqrrqrzZdY/NVJiZYlWnfxL+VPCfXytdvZnUS0SVNX/zyYLe7oiZkbVahqsdfAYBl
Z7eXaDr2+g85YyS/hNVm7D1TuerKdxxfo25vr9FjxEuUf65dzJ1ZRXnhjuG+3fkmjtq3UsIWsPPl
fQpnYVrW5HMOv+hdmTexUhPx7ciw9+ci8wTnLhRW0YeHuxOe5DJ9VUrirGZttCjFK6WbCiUG3yvJ
TnlEZ1rixxKUg3/0VfBfg3YnPGdO0TTX5Qf+eL7DpdnDeJAgGvTAh8g5FJRnkbIJGMc69zbeObVL
gnBsHG3yIhiOYGR8OCXBQw+R7dCkAmRO03OmKzzKXxYrZCS9tsVDkybOre+VtuQ+B3JY58cqfgTS
riUiuEt+NWePzpQ03b7b0KvwCQXHymceg2d3PkANjFs7xIZs8L4wNWjUU6tULNJhqXY7n77w9N5Z
XCNWT1LqNflkK3uQSlK5fp6/Gm2JCJlShb7+dISMxc/s3Z44bR/PwRM5x3xiYbaLRuw5uhvXkVnI
M8KkBwxEIYW636m8Wqfj2t076TVSyplAKEUg6Gz0fxD70tS7ccGz4aYGPIakiLoAFWZ6haaOyrj8
EfDKyF2ep8pJVdFe7gv9NhTLAG6wjrx0m2x8cTOeGEMZuM65gcvLJC8wD3L26pgE30abtL3awS+h
JVSdOHGHt5HmcTycEuPQYcPPGgMkJpS2FGhUTP+oQN4eztL0mOQbxu3BltYuPATIPm9t6M/fjehl
pDRWl4Ezr8hJbLeVvYNZNnvimTT2Dgy3LO80LvAPTw/WfzrYy89izjRq9Jp5kTxvE7ZswpOA03z7
BPXGpNgN6maq9hLLUXAKiz0flh6sJhK0w5uUM2jt2WZ+OjKXuO9oFhxDl/K698hOxsPqYk8ktUVL
Pdbfcf7Z0BDtFwz943tprYgEMZ8nWsJXnZeMwMXYYOzJf/wKsdcr55GiuJTGXo62rfSY0Rdn6L5/
Nq43sXyxsDTTi8au8E2hiiD7nA0cwcNfmU1AFLWXDvnO6enbmgSB7dhFQW5OYGOaQy6/ODAXPGee
MVKVkxNaX9ox2AkXykL25OoroMfEYGOO5HeW9B99R2JkSjOeFmcr7rm/N8TVKN8MnNsd3SOqr/iU
dW9BP3qZ9N1EKNZwklvjjkHe89apI3ewtqlFh089PSsgnHYhvqHIeTyBRAWYo4SEMMd1qo0Wv8np
yR48dfg0/M/IlmkC5y5Kqxly+2VvMvuIL1b+rlaH3v0EulUbHhWyeFQ+hv2lZe5GsVOKF5XGSgOe
ZW2/yNIOGB6gUI7QnERLfT3Zt0nxiuKjNkh+wwZ8kMwjcJ1Zo0CaW0UBdgQ61zgeeQHDJzsOtEfF
9V215kbtz2VLSsyvZgECcGhHZFgUmVXXlBv5dgrvBXbD4Xvko2jYgWX4M4GX1B+Nui6ZLAguxUpR
Xu3pbaIBxinCVQw6xtmbZK3hQgXpveQ+KFSoGGQ0gkH4c4BmPEgrzMk3z3w1+mK6PoK/KDzo+8i+
sUWON54OAJhtgmRb46nnEXlOor5T+tEOCTTlrZ0WPDwhhxjrlJoFUc7X0bpLzrqYfYKXyqC6WTcj
esWMnZibQt+zvqXaa9hgcnkva6r9rWGu7IqaZ2Xbb5h15mHn1qyfik9TgzaderUlim/5LOOXdlaT
+jkSkPIkVOh0bwhUYB3lEOkfgcRh61uxZOXsoxGxbnk7sBSdmOyq7AGwcSC9qC+W/m6M6YpLKotN
WW4MThy9Cx+VhyrCBpzbK7wkZnqnuTYaN2Xa1eUGWtoz7bxleNGTGVu4cAPpSPK8Kl/0TsSigc+J
IqrzhmITyISmxDzvC5MhPsdKVnrjptX7waffX/Lbqi4LhCYtql853tSA4hnLV0sr/eylnxHYly4u
AeY9i5mARnqlSm4moAV9fDfYVMqDFizrcsXxlVZQXMEZrJd1QwuaQR06ZiqHSj366tIyfhrtTc6u
eb1P45dihIzD/uiaw1edfLZ+6kXhkfrR5FGo54bqwmIPZ/JLXK04lkrOqiHr3D8P2aoJH0QvBOYi
jD8cTONluFSGxdEmvyBFNH+LMPZGSIYfz+feYejIUrWn0G5+TdNNxrljeoG/7SAn5flO1F4PHSNY
piquBAY6TK7VOFvW3Ubpl/TlZHqQPjYOINCLiUCBbu0XZ9t8KeQtAdm6K10qRu3NuxZbbpjqC4Vl
SZrxvrgHnU1hbatwbwTyKrP6WaC95emL7CW0kPWtPt6eUqk/aKnnIg4wkriQ2t7Iw56GEyOibc46
kuR3buwGw05Jndc6qz59Caerk7xDgzOrbaMdf19l+y1ma9GePdH2pAtP1KuaQjmraM3T+iIpU3+t
Rm0hEW4l+XQlp/fU+jSsBD/Y2XRObUWTsb8OvhdTya65OxtnJ8Rr+KScZjgBxVkPfjpEYAOYOQ2t
cseL8KBiimLKfbS4nNHsFBocqkeWwvaqck6p7YuYrtNicvXqC2MbUaULwDCLwXGHGSckLEZWiJvH
QvNPfl/NWEVV7JnEJExo3yB7AmWdlUtN31XmAlUiBpiUU5hf+fOW4ImU2A4xo8fLUCHyEPdTIzcx
EhYOawm293kzs/jcPeHG1dlSv+FLzAU4kXlHPwAVUX9Lnw83o4WWyCwJDxEgXSgzyqkcr4HsDd5n
Ja/A4NKQp7Pf1cjgqP3VhUaCQbwaNDB2cwiQ+amj7pc/peG1z/bpswlgpojhbgr5DiH36fzfWTqv
HVexLAw/ERI53BpsnGNF3yBXAkzO4en720ctzUitnp4+VTbsvdYf4Yo9PbK5cAxuaSIRo8w1xns8
ojcsoR2e745LD4V6Er9OwgZCqg6qjsw8KkT6giB6srVrlEMjLnRyd1Q8nQ7hkvRmFc99kW2bR18f
yu6Dj8rswfH1rUp+gmNf05LG4jWcGPF8vB1u3LYrjaBmQvuy6UOPdoi2JNYg/vheZq1emAOJtD+z
dOvqk208DIrQpt+Qushh/tFXJH9018z5yqSHVdf88+waLt/YtCGysd3pG7Mnn49P1AG/ZtteGsFm
WCoLKQC27kG+9D9lvCXDawh869gbZqxJvfAxVOnSwcDKmt6vDYHlKw+JRyJPK7ctbxpETLLEWe6L
VI+NtnqygdAggZeJmrkGN/eGr8yKr2F1bNSDHH5AAgwxXWXHVqS2EIGyC9kN+nqn56vMpeKTbXUd
bJgYWdi5GGVuE9LJx2cgzM4u5eUoYm9j+BUGENUV/C1FYCRLx+1rhMnKiYkISClbA5KusnOP+IyO
SIp42X7IBgNkjkPJbRnTzf61WpIgQJmEX6z1Ylv6A7IXf3Au2vRCIfLCqHEtKFcZ8CIl9ZPeHm3w
yRID3SvVI7JYEBCaYZB3faJYJ5jL577XXJvyhsIjjw+CGs6U0o4nOzjVWnvb+HA6amFJ9H7Ry3M0
vYvTp09e1WKn+8NSzvzY+iCWaTEmNhF7CU8AxYD1CyViS16V0tNBq3wSQEj/9eNVQFbu1gyo05K5
Q6xPEwOBRd8RY7lBbhQzKmq1zWCxpy+evQutXZ8cdZmXmyQBY78W44su/REXGgRv2rTXzK3ZIZX8
m9qDUnyb8V1TJoADYJT3NP3DBktNxW+O2+EM5AAA5xgHdkpmjHAEo/qM8y9yl1HR/SIDXURujBzY
h87gJy+WxMI/Lw4IC8Uky7KLME3rZJ7/gRwx60v6aZDR3C1It5i3swfjHh+6JYm35VmGn1P8ViZh
YU2KltuB6+RkTLohJOjIqpwH32HzK4+vlXyatMuYSUuyGUF6G1bLAmbrbJhfCX+VGTsADncY9jX8
ZsPCi7rFAx4FunMdUljW2WchHSgR19NVSsRfTUj2s/yrSX3qw1WXf9T51Rg/5voUtCsbGYKm/KiI
naRqDSScc7A/202jv1SUJUbFRUYmGEH7EKC7k6za52T0SN6Y3AhNKUDAXi/O3Mi0RbMOnWxG5E3k
l4S7dLLuzvAxvcNInx/iYk356UitnRBoNGgnQkKUyptN+cUq8kPM2l68Gn6c33FJMgQ+KeJONAzg
TfdBY0GAWmrw5fzca98yQX4zFTNxflazJado97C5wnqg/1olKqcmOalRvQaAbJa+lO6jta5MvDXL
SLSkQYclFETjKklepKwU+81kq9d6RinD1/gC23KfmL7myvDahKp5vCBkaFXNR1C+kPNcnE0GFVoH
lIIE6EEAxolbDw3xjb+xcQjjDcJ4nggF2Wm3Q/O7yKyzg4qZJ7W/cdSOXFmKc7J5aYM11AxI+/mZ
Xzs8jLbjpvqSzAuFPz69lbDwDWSc/gkFhPSG0HLOMTKtrWKpcVbFm1Iik4/+2AX7SnvItY1Js4Hn
YDymFBOPLCV50PMBZwljwyg9edZuo9cscNc/0Zz50SbLN+ApfoNbstlhWGu1b73+EkozGdVS13Eb
0TEvj3QUwnjaHDvhu4ltSvzgCujJILBfOL+IfMdSzM9Z51mUbrfsuiFXjYSu8CmCmep6W+XzUiVH
pAlfMuXeJMoKpBEdxlqxvlKSkodrUu5L3deLe4m1Sh+Pnb4M4n3lHIYBTdBVACZy5mzajNUa96da
vdbZR5YLAGdV16ueZSl776yfzvou+y9Z9Xr1gMrRxdXUeDY3tsenCIrjUbJGZKP/9GyvSwhcQbxh
8gjw2MbfevSWdZfre/+86DgSEl/x4iWjDm7VpZlsU+qhMux3A6M01eSFfWs1ugisNUtPRgD30Qbe
y7ntaN9YaFrsYhtk5fxOYHlRZ3HgkmHX8yUYuIO5CuqMv4l7GqxHt1100T7CVmgj5Aicv50bi2/I
wnRKc8GpKtvlBJ2iwHOXyi2Pwda3Blx7vSY0JcyO8B2A1T3LAn+o6zAvQdbhp4bCkYgU+IivFkUG
A/BHs5Rd9N+LENCRwID4YjFcBP3gqRgYYqY9OfaddqVyFaKDGPaZjsk2PRMQ1s9+ZGFj4pU7BisN
EmSvflbMiBHaRwsdffol4no43p8e14GvOJ8gBRDnL0H6LY/xfsTyP+VXqT2DfLlxSLTSBPXNcMs1
aV/GiUYALB3dgjJN5cds354+p297rCsympG1LHQC5pNVmYLjGl9ViGnYZdqi7VTaze1Jcd7yjJ1J
5dCQdwGRiU15qwIdXEUEyLgR6IO8Kms/RRjyHBhICLXAPFq2OOm0j9T6tRrQQPncsoVjFc4GD8Q4
+wJwXjzvRIQgvlhYvBp17inDGj9dg2DbmQ2/QFhfUxmUca5G/FA1/zXB0aeJX03Xuexdon2L4E8P
NdT368E50CsKK8bBknWEG6Mytn2SIYgJxVY5+7pZocbR3MEHWhM4T/T7/wWjvqEJem5MPx1u/y5U
yMacypjvkuesGL+1kux7ZWvnu9LZhDzE3V+k38MFVMeJFV2U7Pj80NUhW5wcZFJ1+FCsV6SQaNYI
Dgn5got1WOV8QLTpdoQ4s8er0t14bi3H5fdhA+tvxFd5ccoFEF+JHEjmE0UMEM8fWfoLju1JyDXg
yaH1yXzWT1p/Uc4ycwToF/pE0ntXoeZnIjqVTzUs/thiR4gGcaEMYNou9UlIGngbcH1nT2dBrYQl
m9yvG9KoELiS6YyuGQtb+GuTpecSeAfGOe1G9m6eJqqJnwxdvZV52eI+/ePqUNYkcLVk2m1mkDIp
bZcSSbwpXqD2y4IGj9xw6dhbIdFMEWaNFpzbavRCkFYCQvs3pS0px3VIoSCzqngM5TvqFnqJiTJD
5co1aHjdcmITk2GH1hHXjFmCmuKyQZzuSRbrL2jkTHBk+NGpl3i6V8WPin2lG++m/FJjUwLRtzyz
PjK1Bfk1hiftEQUI8M0k3DFns5PzRyjRVIPyON6bWIizv175nFAcZ5SuIjQDtP5reAQyl9bx6h6y
wgBnqfIH4Y9LY96hYEWeqPEJI+AHtCNRx5XJpx7AZNL+3fiZqneVdOgm2wxkgh+H8s3UkKk1RN2W
P1iUasc3Ipj9w4D6hO+66lZQHqHi6dlnaR9jX/cs62Vc25tAv0n5hxpv59ZE0tuQqAeFZyCRuo6c
y6xCBR4YYHg35r3vLnhIBSKsxshVuXOM8E3tiaSNvvvsYUFA0FfkSWm2SIsXPilOZIG4EfJrbePp
oBovZEBq5SmdbuJf7Uh3G4QhRw402gkPISLZ6OqUT29iqVMIpcXhal7ZEnQczyIcdoc60lQ+dOh1
KNIk/Bvjzy+YWjr4VkjzWDYyipAMedMiATFAiNJu6zQUvnlIhGstWGocUSgMivZeBwB0UEdFdIuH
5ayuyaJ1BN4xQQePySoHwSJnBSfWq5W/sQsssueS3MlxndB35SNqh5diJCbo1a2wpCBpRrbqy9t8
M0DHO1vxq0QWNQokIUSPDlXjvYGhJtnLTbWfDoWYFd1nNvGpnxki3+cPyMMmeVf4fjEaIdBOIxac
nSQRv1msMAjMyMjjtDgVVBDUzbEfvybWaRp92I80ftIll2F0oIUAGShMVA5nCbUwESjZE7m84//V
j989khOxCKWlBJILvmyexdVt9Mc78jgdhjwZvpL6LSzOjXxi+daTn4gQYfn5Fs1Xdn0l+hxrCua4
MYEviP6Ck6SvZYENaNEGDSwcCVNo7de0ccDWbdnh4LKlaJVwiTccCdytVU9w6/Bt1L0nfhYAVvRr
CrBldxJzPaktOHQEJ9SFhwIxL82cRJtcQ5U2sHihcDL3rzBs9bzH7IcCVlp/AVcaTAS8iYNOlcxA
I4zoV4B5iWQ0Z0ub2hwbwasvNUel5ES/6DahGVTt5e3D9npyhRb8jD5vogL4HBmvcPEyFaIlg2Z2
pAyommQSHT+DcZvTWKQd2ukUMCs2H7J8lqVTzvKXExubbjsPBbNz6l0qU8qL2q2DWXOLatMC8cDm
Lp613/Bbwn8IrGlJrAosaYbbCHcT0dCW+qdmt5rgrc9KuqKMIrURpveatBnH5YtGGw3yZSgH4A4a
S6vqSIuPDu1UEDeN5F4lVFyTmUNmuotu4nzUM1/sdhEpQR6WnXhXPs+W7qWTb1GejBUU7G0nVZsq
89VkjWeFQagifYesvxy1Be+dMgL/vFsmiW03C8lqkqhuEL9p9mcXawsLSPIc0tLuQSOGLgSRmKHQ
nY3JPUGl4o2rKt6k4sX6UOIjoQXLaqYd2yU8ctVrK8feh8qXFP206i22WG9IgLtLGOXIGgZRsJER
BWC+qBlCoL3qM0LAwxERkmJ+JwGtA8LwDGdV+F0Jn7Vq8hMtaCS5gHELDgO7hHjK0GKBeSzTkrdk
U4CUlDsp3dNLbmWrBAY5qX/YAnninw6Pe/yNSyyKVp1zUgxEcFTWMJoUV9vw6Uqglwz4Q2bM9rDO
OjqxN+vJiVaD/j5AMBEb9nx5jvuWfnlznZl7kCN4JlK1eKJmZ4MZh4aReWWqlyd/fyYz1exi2tvX
ic7G/ty3zbqb3XE1LflZ0Ns3S75tPk97Mzob6asEyh63bf/GFI/iZkEGmBiEE3z1OmeHM6VgwAzw
k+qadkbMMzgP5wN8rLSClcZWwlcwYkmzxVOfswD1jC7tEwuoGxJuY+wcDhAD19QDXxlG3G2XoaaT
gDXsgZBm9ImrUQHdnv+ICIX7j51rzetVUyTqMII9KbmIj/yIz1W/fo6/zYWCG4Z03WXbJpXu6Qg9
RzIuSXifrAkIkZe52s6wK2xjUEzorG4zBYZgohaQvpIdmBiwGvpxbvE0IGKF4BpYL5dwMc+9It2D
6msyP6fSZNXpllagLtoGsA0RzVvCxFdG/4LukSewRc6gQ5gwF7Kym3h8J2Nc65W+6PsfS8batOdw
xXrDi9uvzU1v+BXzycL0J+Lkb87EBpAfzXgzwb4qnynzGbS1xuZBryqq8HsqnSJV4xpcRdke05im
viYsQ/Td9z+EZPoGiZ0CKU53I0DEgAZTi5G2V2z3DRAz3z8iuyi51xqom3OYKPUKqeyI8WuN/Tu5
U3QvomAahdtsUcTfxImBsxJ34TlL87lrGCKg6MReUc7MPwwkKQFAPXw2IefNNivOTv0hBq7yhyOu
jT+fFku2ze6X88oLGH70OIWhNcaBDKKSdQSmPHwiLKswQvDqsd6hJpKbeyO+FMv/ihOfewhF19Iw
Nkh4Wnxu47YJCKVlmK2D81OCtFgQaI6F50sPfhFI4KK0oDGPKMHFBS4ga/fLgiWRq+fiH4LW7Gvz
qyaNtVI/tQRyfAPdNfRXHoMu9ad73t2a7CgjTR0K2m1JpEfD33BwQkwRCgLe4wZeFO1Vl8qe51UQ
R7SCEagEynwuKB0hCYW9C/XVl0okZuqqplDi0CFadZXfJFyOjGZxuUL+IiOEcAIN3RJItzjmGpq0
odVAOYX/2eNlVoy1Y//E8jbKL0F7n2DbRfSreE8o5mZkrCvCxNJvimUgf5Eb3wjuXU18jyvQimmB
fkCjPalcGvE5d7HLzt6gvtIspGYwa+I4nUGA2kYIQ9jYp/Yew3gQRzNvBeFdBG8lD4Q0oZ4q4VX5
3XltUNEtR1AfOISo25IbWhV8VR4tJ7p1HlH3GPxMw0uHfsR544VtiM4O1pV2jcsXUCpsQJbEAZZi
RT3n44vK0Re1r7b+eExA1ZGr62/Ysd1Q++tWA6gstaDaMVx8VyypDT3H09C4MEiF4TWXNBJaZFkB
/dMhR1/D7t4iJTFHPlDE5w6/Tkp8fhl8Q+PP/bnODvTjpc1fnv90AalXJXL77st2CCv1deY3pdHd
9pFzBm803or3GMk95tBfBRKqJD7WskFXeB14vKQPzpyKCPZuTfEGHUpV+/sctkNxZKnU9swK3K0/
Gj1WpFmL24/66NMo3wT7H6/lKoRlADUcLhCYslO5hEtRCpEthxqRobFNOEl0/vclDxXvkBBrADKR
zbTuzA8jfGQQgwR/8zsCKOD+hUIhw+dekZoqMjVTbSn1W8483TzSpgfGfRLaBrJBuLzeHIWI+SWr
eA+Rx60y95iS+PN5I1aZTyOSuopZJsBKYzoNYmGoAGTUwHPWDKeAPkq9MxxkDsHdVv7mnH3MR8Ox
mMMDKjQQl8z9bnV/XLfrgUK4eZ/gtR7SYx+JASSPUUV+NNUmkfyEI8n0MIqz9lc3EZuaXQTrIuUA
nDaSLXifd1QBVXms8AhW/QPAjSaZJn4HUBue7Jv6CjEVb7Ndwn0Nvjjkn0Q2C9m9RgKgBlCeb/LJ
k/JzPm9awrX5DtXftA34WxM0iblo83Ms70jtXpifoka0b3dMbbS0FooX1VQhUlBZI+EPU5tV9cKH
Nj731ZLbdFoL1Cbo3qiuRbIuCJMVYoWIgu8IOxNkQohdEIUTt1Bo7R2CfFkY4vcEie5wMye4PY81
oOlZngJ0ixB2wul35FKekXFJ9QsRwhOrWMBe5vXTukZKo140xTc7ZFNMH0xdYvZDXT4spXAPHSpO
ffSudUY7ARhQfy3nnZXsG5nljuFwOvblAf2KB6wsw+4CN0npFwkTuLbeRQeEvcKRZRolEsAb2mGA
fxWbUNp9mH8qaVzpprV9Gb5xJoDR495TcI3n6ycScAuPM1V7rkYS53J2h/JA6HVD4zmPGFcf5ibD
+hMuCYnuZX5+to0GHjyP0edEUHb2OVW/IvvCIzmqGzIbfBtqTCfjgyIHUIx3a0lkx0AgJr5eyNHk
Is5TLq4escLwF5UblWOKRa/3JJ4keXFQIIcbuJlS+5Gch12/0bnH7kc/dJ+vWyV2jfYhEoSAjyM2
XqP47VYEfQSc96ML9IFKPwBGxBbQBzbHu41V7Rv/pQ+7yHoyLbnXur3QxXWZryFv6OP60NBvhixC
WdAQRBD/XUD23fPF5E8NetTjV45+0e3WLgvw6QHsE6OCYCDka0Q9SKb2q4Q+Kqqd+AlmywWBy4+y
g2ITfM3IN4Zxov0HbxDSHluo637gGDmDLWNj8m/MgQzlsUQpwCVrvTqIuSKfWKI63T3j39C5qMq0
eJBOQX6xszbnXdAcgm/2i+47lHcE3RU+ofYGYN7MWYednsBCYFQaMyleLak92dQMeUyMQyJ7ImoB
0x4g9z/YDyyFXavttqxwCwIJxLLaoCR1ypem+J3eavVcVKsB8pJnQVmaxIHPBwOtf/NRo9pU3yyX
HS+9gmLUAbqjR3aYikfuRStDg9BPPKyZY3IxEJAH3w7phQNkKJwYLg9O7V9b2jAqq3xNzxShimSz
HUOISqz1zGfJ7om8nYGZucD+N1YZ8hmx2qnmCZOIa0Le2/NUvNpafbbbw3ROfFSd+qbxCx8YhWsf
q8uBmSFQsMZHLgRPX/V8b2/kIBAmced3k4ksJFzfXhnghQURFizb0SPqvlrl/g+ddl5bRGukiywC
NHOYRXi4q/gcrRxXHZw9uRacXxeTdzpXjqK70WPUGMtTheCVmYkhwUhPYwAsWaN0TF+4ixKgoYyu
2AgEmPCcRa2lAvCWsLkJSdeA6kQxDtk9dljl8V0AYCCd6T3SDTkRV6ZPgiAGDvbvNcvAym52ZIJ5
8Yyb4Mcpqb74nJ5bdmVaDAdlXUlHASjxV05N5BwjZ7uHUi46oD+dghCmpgPTDWblPZG8bf5Z5Lti
LSNy8KNfNYb65cx52Nq6D1DcPL/j7ijlr2AclbGaHlP8YTCmVp/F+DqwAQumWug64+GBVIPjRkOc
BphfvSt64JL9KyL6+srVPdv5+bf7g8gnxIAtiUwxobB4+FCoM1SBfTfLedXDoWAjh6h4nXj5pUsi
X6TyMCVrBjwTgRrZsp+ScVezEWp9WkR2QFzuz9O4S1lxcwZysaEIV9KyrwXHPEh/YjLM4h+5PTW/
DLtQapSC8q299gBR0nAj9H0xG1c0wzpBKuY2iI+aepL7XZx9Em+Cmmb09eiompQwQKoE7G7xGfaA
eyBtCfg4DdqnIE+anDOCsdu0PFI1GIyyDSZl104OdD3+oZJuP8OVgVYfWYZ+IBt2UUHthLx+NaIh
OqHgeYF3WfGEwG62H438wjZjEVQr+wOIE5rA0iMnI8QxpPVvU/SjKkITjr/mvdKPTr4Rw8+YX4QI
DLlR32+n6GKiTm6lhzPt0kpetNlrbBBhhDnttZ/fJMZ7vZk8HaymsvZN/95IW/N5ddJjOhtAo7x5
wxV4EYcAlPBal1biCGBkdGBt6sofv4oEC9e2GYEkaHn5k4bz2LxrqPv0U5Wcw5mbb132q2fBWLJP
pyXcUOYgJ+gnN0cQ10EhLTVaqAAwmn08ILcJVmF7mmUm3L1lXzvzFkd/8fNtgErokHcBX/KI1AYs
GCuuzj8Ht0wQOSbLJa8Qv3hY/fTtEsaeA+PRIFDsMk7n6jxLZADSVnIxtbMkUwemuRbieKG4TZub
yXQeRUfByYllyEleGxSNiXYJFeLq19a0qpZcJLDktwRihY26LXEdmOdUu7UTQ0TyFfc/SYe6/AwL
gNaJtW3E/GbUCuzwnymt+2anIHoG561cNdk4xadY0+XmGli3n4/RNLxgCVxh3OsYuLn7Rcs2obO4
YGMc1X3G9f6UHsn4KI6w/CJQkdmrNL8FhWSB4czQXlaOPKCOUadNC2Fb7Ag7iJ2dJqQWNBNBv62t
miLKj7p87zBZFq89X42mvJ7LiHI2+tbA2FVm7e6vMyzxnCukS0W+xd4ptie/YZZp90BM9YpWDsTa
aFo5nMKQp9teOuEvwRMr6O0aXTTKZAyFmFvaPyJaFzoDSOu8sjuR1S4pX7hmrA5IW0FoIYzy5V2U
35KRvKiw2E7qUYovTgVzz1kgwOYBQfi2bc5lcmgI+y+20YrplAtg9ME2zGQ5YZ8ruVoERkIHKF4H
QZCj2xTIisYXoiT4+VEmkTgZABYImYbL59XcZEJz5/ohm8uu8WCj9XOVoyx/TZ/MNiku9wwQfBuO
L1PBkYdRR1A/XcVABzaoemLEgCpEkUxnnpjZ9GItRWvwI6O+2/XIKPGjsNxaX70J82t9ay0k9UIr
N2B4T6iokBZFA0fYHB25vRww5gglDchbrKGKWVfm12R9aYAFalK6qnTqeWeM8g3YlcsROW3lMvtW
r2K57uFGxvweDhrcHFXu/AOmydcoGs31Pcxus+jHc6szqC9E4Zq+0quN8qRGCoNEHGNWaP7YEJCi
LJQq8yyCQmd+EINNuKELo3639Z70lt38xe8vYAeHC4VdW44HngOO0Jq1YmGcVOdMhEnX/RTya19/
5NK2bNcRyRXAmMj74EdNkhlWTmcuNObvMT+Y4Qv0gatA83QcDXXJSwWJI9dg74gzalyKkvw2BWcz
/w1rxp1kb0jbrsK6gqQGbyEZxiwjroAvwlvIPUEMedj0/sRl8fQIYBkvRJiLHZjYYaJT+A0hhgN+
57T7GYGNEsXrh7vEdAnjrGgbBNuhtopS1/YxhYOsB6d/Cov5HDOWEjRjg08jRpK1zwZ8J3iBSiXK
GnW1Ce1kFZFrc0Q/83ZJmrtbExE2IE63bIAT8s1m29imM2rvGv2JqnAsf/Rtt2Kn9MjEqfmNGyLg
/o0BDv059OpBHIfm7SmTC8/XngywmDlK81OgXaPpFGZ3w3Gf8zaRJIZlDicXshoZqRsta5LwFpgj
1C39c5MgOTxTHha/3zUh60NDColM+5gLtthRM4ZjIbm00xVkrABRjaxLp93ixW/P9I+LGtkQuNGq
Wkebkfzx8rUKdolzRKnJR08eDsbfZOwF0CCk3HNAzUH6YUUvsf7dqi8zsj3dBSyI27WZrtTvlM3O
Q8iSYXfxTAJAaGGHjC5Rhg5XS9trvU/4LjpxutyI8aq1PWp/NPLYd1oLuozrVov9lKUpBnhtkNRi
OYEwysPWV5UZ0yCaV47xbVW+8VVEDrc250s90p2FLHYCzhnfKhRAfNHQD0uIJgYYVkEg/wGgT+mu
DrfoUJ8GD8FJ5CUWZJ83QOPhzWKXghxYh37f/w7la8z6YZtumb08LeThxgVxMt5f78nGG4rziam6
lhd6wa68ZM0mbQIQC6QNkSGD+wAvq91H/SOBOOpbbTlUL/b0bhLsKMcksvxmEQUuK6QHnlb8TG2F
MI+nlR5uiRFbToAHFu+ErVRqsWqjei2eL5tVNC6LjW3PG541r1OPKv3k3QXCn0FrY3+irBAHWlDx
yd4G1iZ1PpWEfESCm4lK3MTlR9KfxPkaoPwjztH9ldBT6OkjUH6TJ2dShPKjOfDpgfKi4ttT8mLA
CNEihwiqdUethAruUdv3y9SyFr1y1cjyDcerVWw0+4IxocbqEOpkLV7zEd4PEsS6IcElXYyj/7kl
MolIto+p5erCw+2lDkmPAv93lv8+uVxb847TtIikiLfdro/4AGGfufqAOeALBC6oc+tWB9WfV9Z0
llYyjq5lZn2q6R/svPl8J04gRK4v6xebQvliL6UoqGj/osiDATDg+igzZTk11SqamBGQU5byaxD8
RFO+6vEQIq7UpR/d+YuL15BIBG5+PlftuSL4bTFpW4qoeJw4M4dbwoaKmXhW3sTUqMX31GVkac4/
aMuKmhUkdpPxSpUYyep0k49HwIsOgUj7U8w+6hzxRbQVTj1dJUSHdBjq2DKAw28pwJDNQ+Gg5+oP
E87rJMexT3RTjmo5xTQ97wrOwIiTBa61XhL9ImawPFkPJ04YTE30AXzSLoDea/GIUK5xiXoltzcJ
YID9tudwwle24/VSxgmQuptRWLtrqr/A4sNPBdVuMpIKWGB8YKNRX/Rgy1suPXjaIoZzZ/xJwV0c
AK8IINcum+9gBtZuiBfirY/IWRK2EUK1avYQJKOf1KGgAViP5XEGCehbaxEO7yi4JZfLCOpRGFag
jIe1IA7a+Ku1hMPUzt6aUOQTOUAZWGN41ZtZyOahDhHGYYf0zSD3e+ui56Qb4k8jr/qboDfUNoKw
NC9j8jEKsoSzVsC3Nf6YdD/xLRbjg2edVxeww9zB1JiwejVXeBqJy1Wr4C4e+Vdogem1f1xWPETx
snlOjPaqS/+Km2DenEawDiZUtfkwp+Psh5tGfZeWsT8bBwFkVKkf+Ny68HtCJKSQ6dOhyKCljTwP
hC1cXbZ9i8UPwV2fEwUHZhqsgvquSrAsGppLEndqjFvnLkTnYv8lLQEN2h+152PyZj3PfGkegX4B
lwXCD3vxWgfH3g24Bx668QVsTy83Lq5d4CFZpqqCNClPUeZlPPDj8P2Rf4i/by0OjQhpKUQWw0ar
/fJXeO7wgsF7atbWjnejAVQ5gIqp90k7ZxKJx/ShDGbjD2qFNG7XRMhzzsCGHnuxq9gcpRHqRC+h
+zfdaCXKeR6O3s7pTcOYXb3qj978Fs5qM37PMfvxychw+qk4KXg93yjRRpqASIjVDIyDFFd+Ugeg
t7n06ImKYidOgtoiCWmZInWxpy914JNIsMVb97wmRbtBsaR/URbgGOenfpSyfSn/WcWLJuKMoDvD
j6T6GeuQTBme3WjXZOeGvZ7lk4SSamskL3mG+9efKAD0awDqWGYd5XPM0KInvMJAObzvr1V5qKpL
Z3zb/IuPM4VtKAhSRYBeNbtIi3CBCXjhuJ3GkMXtyB8hXFP0sDkpluBdvgn8ML3N0ZUgnydC5XYX
9JdUE+AqebLRTD4B7GFFwAOynnAzb60OQxA3QBNprO0q9FHiDfBjFZzA80hZPMkidGk36dKyKg7K
ybdlaS3yvgwU+SbHBb8ChQ2eMTjsFcz2pFyNcPwtw7zMcFW437ZAybnbYhLExPsDCzahtUXQVaWL
DgqRG8+l+wV5HURL92kFBdmBiPZSeqt5R2YnXyKrrWm9n2KFXeSNVDij/giUz07bFvUZol4vrzhm
LOczSS3+fGk1PVk8+mihya4D99muQrbLIO8xn02uDcEUDO+4CQGOQeTubLKkWYEwMjGe8A9X2Jz5
mUPMzTE0sKq+GKb0T+NtzEByRyq53AKSLlH7hbPXOrrH2FhYg8xqJzahYMYqtC0pKIEzpmT+YCJt
g+Np1HX53CfyxpBWJP3Kb7OxJq/XtNl+kYbyTOrz3UIKmq7zDW4OdU/woFiOMBlPRKUg7myjldW3
Gye+6g2isRYmfU0zCE9THOKaheteDuJnkTnyGe7sHgQUVTxNHZh7vd7+ZN0T1oOCb1nMw5TALUbp
UyrXSRYxNr800o34qeHNDo44NIeYiMzJHRz03s5z4Zho/dVyqaWdh3Z3aYEEAfEHBuMXlgeP0nW9
enQS1VMvwOF5ce7RcoQA5QZSQQUmFsiAPu9DYCEsPw7pQ7WZOIn/bMBssGsKVZXFYFtPv8ymfI3s
uxC75qPMWbi0g2TwSzRc7X0MxFLh9rsGfB/pPXqilAGJ7VedtU/7v7K6qag9yMfi2SLrkyKBM5c3
IU2o1wl2ZNSChTW9AsmHRPGEN6Py4dvHG8ScRnjJWg1KN+PbJ4JCt6kpLHCMPkb8gouvIaeZFECk
+qn5N039qzXdxNdRm29DfCjhYRLfqX1dxWa2zad9AuirCf0pXKMp27SYsIgR9vvsuRCL95rkJIk7
CmMkcsA8Xmnv5E2I45SIejhnhxwXorPBkd+o0rCLYxfAdIZ44sm1rjDLlRsyTUvlK9YYK5ydJD/q
/rvTQB+pUNFpDhGRTiWEQWkhIUURGUbfNnliXJNIU26puI5pua2ugXqociqnWyTe478HPuSqHdgr
8iUhgWjtDPMXoDUsrwAZOjd9utScIymwyLZE1qOxkL8n+8EmSefDKQsA/L7N6eOpPgy59Yz6XYM5
ICAHWHLa905MUgFAEOJVAXuG5Z/4TmPpnexJd8TmQfAQJuoNxzNfREuzGfAnjoqMZd5Y6/GKVrEg
/bClj9L5M/Udp0IhvQfoKqxSXkz5O5+MJCrYWeLS/lw8j2bJN9+y0SRkkvjJ8rl6EsQAJaOhnUeZ
E4e0BW0s46toHzqzSxldZwnAgTgcD4ALXFxClEixbDpfFTYNbQLcfKJ9fNK2t+c/CTDQEz1iz8Rg
a+/qk0ZURhrNI1HKisBhPMteK82GAs8GXMaaj0WvscQkKOV/4gzlOIoO5oeUIk8EZykNK+GW5J8c
0PEp9QhGnm4r87eY19T+JmRMHPAUxQbDQWtfLOMvhnGI2gskSxASC4aU0D7Hwz4KLmHzihUNwHtJ
eSbFsRJ/Lptd8EnmnVCkgCxCTHAVJMUj6A+RedC6cw0QlP0kZJpO66ZmrGxtT2tEz86v7RFZGvwg
0HRT1s3/SDqvHcmNLIh+EQF681ree9PdL0RVG3rv+fU6OQJ2AGl3pempIjOviTgRBjnKHCA/oRgJ
IHc2juglRcfbVio2Ksx9KdLMGsHzSQWdVUhfWqVNSuuDdNRxLNeEwCKpHOepjT4kvoHwxhAwY2Se
FPjXUfLRUaAJT41L5asYDqpdXDKrhm+fg8jxeRmikYTT6jcP/hzjppY32b07f8NiIHh6QxFJSio2
XTH+c9wttXqJg4xjY3JpQcK+GXAUm5DEmsYx2A/sBQaDRO85izWBDzN+WnVmahtcEiG99EQ3dyyq
JfdDqNet9qGNF9V4Cj/fyIml1t9Ys0TDTj8cJl+S//aHRzdg1doSGNzycvBQqqiDK5skD47qFOu9
cw0qnEn7vj9bQzhNum56Z1sX/FVoRKtHHJzTMoCb8dITYE+TnBL7Ci4cMQimvhV4a/cPNSN0UvCK
Jkuz4ZbWV7n8YrBAHbYYNYZhyw6JfSZ/BFzOw93Y1va54IrWUO2J5PiVzsUsHeuLKj/96seOSBud
o9Hddd0yaMXk0JubM6m8+s6Zf4sM2qLQJ4hNJioCAHyNBuFcOWojnCVux9q85GpaK+qmg1iORhcq
FnYN7rOpwl39grHtH+TuQBofjTzPSV0ikFjY3UeFZ5OLStzLTAuQaC3kdBfHcHc5zwB8ej+q1TM8
x5jHu9GbZ0CC3uSkI4CVttoTUlDpYvZ6E7oq54c8591hsC59W/XH6NyZntbsWmw6sH48lMxYXCb/
jzg5dwwSuxJbx3gfirU0rFr1lmBmC8uJQWABecAQXi/UTLPqE50XwE1gXtnSmQuVx6hcBkyVjNnV
2pkqajtzWPanBmvhva1uMTfr0Xeuvi2aiQLpI79rCnsMm78KwiacgyCUw11SrVEytfk2lA7AsScl
ZlpllcVo1TktDeIYEAOK710LnKmmL4xg7aafVeNMBsdbWUyxhOC3dvmqpDkfnCi7MpADwmuOmEF6
ipkVboeJzepBdw/ik/DUz8TaZiOASbb+wz4LylnVfVYm/E1KL8shM2bH1zv4J7wPaJVLlGohWu+a
vYQtgbCL5hpyCyk/SNG86R8W6hYY7QR6fd5ZXafnYZZPlWhd5MdUpdk6ij9AGDwJb0ELxqJXubMS
Ax7MZoMjA2GL1X/3q4DxEc080tgT4+RpBKmxkE4Vng3U8SQxK2M+9232CxNiDwngi9nmnJjBaR53
tsMDkryIq3T0aionn4l+SWDGGtCjPP07rQ5afh31Lx8Jm4omrrlTUKEFkT7AvQXdjEIoqBc6L3ix
r2fELxOL6hKUoIHWJO8MSpiK04fxlvKba5caX384T5kmuxiRovimMMCt8o3dnNhc3UHtTgzjXcn7
FD9xTQwf55X3MRQPFa2jkD+pPIyphsLWQLrOqLplt442AWUch2mB1DvM11Z2NNCEB0uCKSgaWDKD
BWR742/DhCTuayIzq52+HDsETsRJPhA4jwqrcr+ccC/x5jK2RWs3A3fgFxtdvwrhihx8iM/W6TAf
lbc6eDkJ/kBGdiXYmRlEV272ryF/K9amAXwTv0t11Q/rILgP3TOpPqT0N6zfqcEtxL5hKNcWt1Po
Inc4oqbCfbSti2fGfJo8hn/doqJC7CZGGG4x9TF3e1acIB965Y+NpzWtbyOzJJr3QU9Z4Lw95ZgV
W0MfmM5+kZ3Vom2Sm7ecbRk4cIGnwWdpuvsWqYi/kZnHh2RyYv6Iot/Cno8BJtKFBRxRXfmi+z9V
2VHq7rYxz2yAA9k5Tlb2hGYlP0b6XyObUxsr4beJvO9uzY05PD+x/HX9n64/I/YcxUdqbVrnVmBs
IfGB6cqL56wokCRbSzegb+RjqDZiOGSgkyCxgyZL8xfoKQbxtKMaKJ4hyvIhPlTpxszFxrsdnuJF
xPoxMMfEwKxAo6IDIanQt94hD4SkPAo2ra3+wzczyocGRY1no9pT8UgslELcYFs122vJMhyPsvbI
JfLaR57FLx85BtulhQIc0ZgnO8P4yNLPeNxb2h5DYRl9JBxhuX1GdQN7dUnFoKtL00JgdGrrVd+f
cgvlgrOI8jsRCClKCNryCub2/1YsFiQc9km8EfP/muNJNxYi8SUifWTe1F82EWbgooQMEiVpYy4Q
S3UEl4B0ko54DwaszlRMxKQp17IDPPRZlTx2QicqdpEcX/PRoF2hjajCmkDSn958Ew42ixi+zQnR
bk59RkTKtjdXwskXfmm4j3H7gtJ1l0KcHPn7vl1K7dJpWTRC0UBZnHunGgkU1c+39RFtPW0rHP2E
qYrfuK7Wtrzy1FWnT9Jyqclv4jGc+hRAwka1A2B3IdskkNwz9ioIyycl+hdG5aG6+qXWrzEpiUOa
PZ7V/mbeFe4+I7dAZoPD3RBkV9tCkMq2olpUD6tah4zYPLJcL5ZxxKkRvzMQJDITcQZQhfdvsunY
/+sOmEPKRxi36DQfg7o0VIoUeoZFU34lyG/BcvcHFrWtuiGBgA3HGoEuUgb2TtOc0vRO4s9UL1aa
RiGy7ZtfSjiEpEx2+WGD9BKHyH47Bhb3MOOi4a4yvWDBrAlGxiFIvrke/ORmQf6R/jFXom7HthVN
Vci8V1mOcLRunrzPeYhNlsNWj0vzc2CaYcG4Vsoz4qlEXqWywKlK0c5Z0MTU1t4C0Ri2Nq34ONW9
v7I9CHEARAjk2nxO/66no5iBhemnRfaC8DSNwHkNbG/Jp9ExicJyjeVz3Cf1Jc1vrgHg6rsuBcDq
kCNSN5naVTrsnbednzSk1dLGIj/IPzDUTKI1Dhs/gC52rPUdtVJScQhhTMLFmy/ll0xAEPINRxAf
gP8QC8EE8AYNIO5/cndrU4kTyFAyRZK5dmqWPj1cD7bTVHYpKpV9GUAkEjMRXn+0ivho+TwXo3ns
wQuhPM3NddbuLB/QGzGQ8A67R04V56hcBSz7NWL7Vph71G7DgD9Hv9cwG9MZnIl2Ju71ZUBCYJTh
joxnY/UEJeYmb/FAFyR6xBqDrTm0RDs+NRWUOD9lxL8UtEGHcZpgsZYDJpFq5xWMIU6aSYrem5d+
6mNWYtfNAVkjDtWUr7LBFLBsmj8PkzXFErHFNYpllA64bsU2NfWuGp+O75x6ZT0s9IXjYZfP0A7V
c896/H7L/P/pDOPuRxdajdImA/3HZQeGSnLWopzr5G3nbKBPhyQ5JYiqnZ/O+hM/gwnTwi28aVWd
q4wx49ylRLwVMzSP2bfoOxugYe0tZFYpqS84ynK+w58Oi0gdYOU4vHLactDPvXQfgTlb2mOIN553
RqNoy3tNE05qRiLeNhApF0udLOds1yv3unnEzrNyEJ9eM/ngues82FsMD6clCLk1CrZJnf1EXN9j
dSn0ua79WulfqoFnILNnUddfYXF34rfq3OSJP/eaM4kN02GhTaPsU2arIHSOJroGq0+ptjJMq8+m
2WvAa4KtJUJsF7jr3PTeMhtQSrK4eYzIoWTTLU0966QZGDHWnQ9Uc4ZoeQb4hVMWK8vozRtmUsz8
/XqjUxNo9dL4ZuUKswaNITQgYRg357wI1jcjIKa5qHLICzD3ln2rkkvcfQfDKVN/ukBd19WlLjVW
yuCACOHRrVfc7cb0ULGpjbn1RlYEuXKTryb6h2T97+pkM+ZdBfkqMZ8GesN+BUiaR/oA5Ewrr3a2
a2kfSidfALwBksUYWfQpavOtY9gYnoL9UnfLqj3W8VkGBJbtZEagDLPsmYH1I/SY6XFWuqmALxsU
X7yUyZL7OmwP7bAbK/S2MYRjXinmZjIYrANHgEkNhrAiuPjGH4cCzBRLXxFh43q/nAYI6n5HRBo9
Q10KFRc7pP7bUjOPTA87Fo+R+gltwGANWVVUdt02ijbNuMZcMA3+4goR0bN1WWl999VaYVmHD76b
58jz9GfMv1g/DcFbSrYqh0UHYrC/tkxQCplqFtSCjuzWSX8k95Qbi2pEjsTyaye8riqmnWLdStzX
Fmf24Z+MSroxPZqmBezNRRNvVW9tSw/VICdmiVVjHeH6MlBzNLxA8RnIn9agmBdQ2vMYHDNGwDQJ
guGBz1Q4AToZWN+OHK10FwxARZfII+cQJ9L22WF1r9KtpexAxZX53srPzQQmIVoE8DD5Ta0ubP1z
LOcWevNZmCy4Q9FJ1d2B+NaB+0VuCMihdmRRDe3uo6FizIpbVX0M1PPVxSovDpeopq5gByYM6SI0
OmJQVUgXQ72TD2Q1h8Avp0n/2eocWOM3a34B7a5RyyDPt9sKJ9wGeru5ZvzdtZ8kLExxKaSM+hhM
4A6kJdSKs3N1B/wFK3Ld4cqdLffP1vcj+ui8Q9zHiSX7/cTPjyrByRriBOqulR5unebk9DvYmgOL
d/jtTDOj9hl5nHfVwaaRV8mYaIOjybQ+T2vkQ09NW0vZJtEPwoE9lkt1nsyxPQvNgneQ0DqEQlRA
fxEtknQJHV34ZrT+aTFmjUBQTJHEZEydYR1329FckStvpiel2IdItaSTSQeXIzZ/GMaXMlwSaZ06
WwN+V8WAVKkWkl9Ag7IBbKD5wxJYHygJp6n5pXAKWO6n2JeB60WdaqUfQXcE0jHRkv1YbCJMJTHa
HVrveaed7de/D3C4Yqmdk/8XunvZuXbtC9ILV4zk7pFWpwryPqTM6VK0THp0FX7mkBdHxspZuU/F
eQVIXSqwyLwSnIzdwjLw6G09/0cQ50rIANkmxQPpaB9eJS/RczubqkYZBfvcsab5vEmOfnXJK+EW
MjcNVo5Bferud2X/IpuZ1QgCLeTe4lTR6yNrEDukrZ1RI0OvAmOr9UzTcSwrABFJYXJRHG96jUX5
peaFMXeJ/ciffQw91cIxRH8hg9jj2/Zh6fjkkTQIWFwey16HloHhJOVvrZ3db/z+p7MLptM4aOhZ
sZixVClhcgoLdUK08WEkGR6xULWIeKrcJdofXEn83hoVAtuNQL16ylan4baNk0m4ldDzIZSBjsvP
m/lgDQh2mpKNrJibhIFDynisYW6Wd+STgSM0F16yznC72TtxjFbOXFmwnvmoh2fYrG3ao/4GKzKW
QNobrJU01gDjwPG4p35JmL+h9Y9LkPVnFg1TzhfZ2uWkPcxQHrfWpysadQhQrJ/mDjRkGa7sVruo
wSPFH2Rhu2PLGJyg9g3BIW8Wlf1AQ4PsntcRS6szXJTgBl3aYW6q+u4hV18irIUTqKFUgSXQMCwF
/pT0Z6k5yNEDverMZ84MZiraIisNzFM19RdYxg0M5mS4uyuvnjGp8xf1ytYPPm33SrfnYXSkZk9A
bjSIjWWUMOKWaKFrOnjouCL0BngiDlfE0YbtIxEG+/jJ0kwLQDpQjdlPZOjcUU180o1nnPEqWciB
o2Mc3xBSwPRVQYC6QAmsnS8WFxFreKhUFMnAhP/phXxe6ejQ1AsmVnR5SYyZYOG5j14DynsYmhUY
qAhFU1eurL2e7a3Znf7QnoxzQtapJyzMMsTnLNuIWfAGqIZGsZ5tWv9mI3mXnFnnkqr0hcgwnDKQ
DM6il0dTpjKYVQ+lwaj8USN98FYs7fJ+J6p8nKgSbxtvPA/n2G6kYQumlodRg6kHP82wVo8vogLh
Osod4uxT3C4zQdiCSuTc42Qh3H/5pSPO2Vtza7x/+SRG58ZkiFcHZDZc23/APuS6QG1ZRFrIZzKy
34Ep9yd4C1hZPcOeplj8M8D2MoHPJjejodVEGUyooye0kgu4eTTPPJOtQ+zcqo3OrEyeGnxwmmdE
jPAiPOOZ8Yb443cUEqwnfA5QPnHDubOs3w/+Ji7pnsVIFpJSeyT1Pm2XWg8YCXYIUTWg5/HW465W
miV/bIg0XfIcwr0db5Ggu2AO7JWN0Mm84ByZVjUbt52HRh4ieKJtAgDEBiGVBxYZzONl9RBWTHrZ
iZA7T/EGSZk/ABPiGJV/R3E/zGrkMGI8iUSli5Zj8pECvHOqbTBshAFZKebCzKza27w6BxqBzbD8
EXeCsOFxLe8V/lwCzinSZeIrC9qFjWPRp6EeGOisWO1zVKntmSyOfCAAN5yOHrtIAaZgGSEZnBeI
5v+XRiuURHx7PYRRQOr5XHrgUm7L5XiDFOmhMk37a6mDK/H2Qf3unWUrHLPsH713miyU/GgmG8Jh
sEjiN0WifhvzmRi8uMlMosZX91H87FhqAipQlaVCbibNHr2iAYpKiPkH5dYYH8KLFX5lqL7t8Sy6
OSs4SLNwqrR7D5mVRyjIwyvWo7Ky3Xv/SBm6SkfJvZbF1nJ2srEMQ2zOwDHrAcHFJRZqbp8ZTPh8
ABZg899r34FzMlk0R9ZnuPSXkA7H4KeQONoyc9pLfzFMv2xVNOAcEQZXOe4955LKW70jO5AuDtzu
QR7WjjyTgUIMQuun7Jv6vedjqKlLq/IE9jAbzgVZPr1+DOO9jMRWPyF+iYt6wiRAXL+htublLYov
8mn4qiMWBh4hVAIv5vO0dnPhq8yqV0LsoErRz6kJDi1DYMC0t6Aw9LJlTQMr9JPSsULoIV3FH7CB
JJDIy8F+ekSZBlgv1QQJC1TEaIUAvSnRNg4rI1pI6kNnFEAIihi8FDsLKRmNkIXP0V+TJzepaQJR
nrUBd1n71H2I8O4xzJYaHNfewQKBbU9B7gZgkHliG3ND2UdzBimP6PAomtocogwmBbhATJK4zxPs
lMGwZDXGVcoEZ9kEK3KDtfKMvbmno7fLNxw+oYS3r6OoVVrWpMZF6Jh751u02N26gN9RfelNN0+x
a755S9xz22zbZK9od2EbZmLrRVuz36g6+OcZuStj/asXH4359lA7ZIhtlQoCM6MPo1gM+twwPwaW
qaDvfHUp2rbAuAj3kl7MJG9fOgfW28sK5TFrHTAFok5W7HOnfDC8t9AGeND4WAJzhBaPzFh06W/R
3SmI4iuVbljDPRW63iD4q5VL4D6S3zE8vkki7hboNtPxN2tpa4ScdRsS3pCuQz4vmTgqxm5as8mT
aeXgApNZVm8AU0GEZBKR2aeRS5s1IFGb7YPumJmdmRxhjUQANNHsyOmRjJJFzEPaVxfZ3UP3E5ou
GGvU0fxjAeKVBRNYsjh41PgqRCmnqbxie0GHYgydY5YxULSzUn6m0mft3HAwGwwe1Gvqf1ZAW80b
OoNG3MABznL00RvdJuXhLkfrRowGTNS09TkuNinSGbDFOlX18M4qRKjOjP2S99uRt2KBckTPI6Th
IOIoeiz+J2JG+5Ajhx01FC324/C0vOAg6g05erPwh/2BarVbM+Sfk/EwMNNqdom2LJgwqxSd35W/
0XOksmi74hXbH8fYA5ec1MVG+BXZXouJNi2+eS5BcCgh0GLtoZXruhHcZCNetAk/EBkjf+XMhj6r
rmPvZQr8iLenWOc/ENuNhvzIdQ6Ys2Mre08VgdVkEWDdahWo7s3yVHZoLOO4jz2GyGGWTVU6chOG
cOcIABcqrkW0plVwUS3S0AcnWTuoNa9bCuVzZwOBYHThG3thmI6qL/GYR3P+8aKb0/zARlYzlhgg
F5kfl0cw7mK4qQUXAgroYmvt5ADBzagCNAQOkKzEZiHUftX6knQ0OqywES3561m+C9KDYR0xLhIV
e/fYylHPTNuClkvC82vRrEC/LoOHpB1qF21ix1r9S4+XqcdyKsAIReA1iAZJR4rERE7ZDSY7F4Ze
RfrTwkFSd4zktODuG5csWpnqppCuVYa2YmOgdIEcaW/sBKGPNmeujFuRM6MKt3n7O1D/JuEhblGC
p7Sj1quMOKSLdU9MEGllosPSlFeZpGBkPmOuPosQrZaFKbQtPRiwl7iP0ixeqsKukzjsNXow1i4d
zshwW5ogpfKSD3GWdd6tNOxDJYV/TVl8kVzCXeWl+syQlNM4CtcRtWKSyn+a7pz8ZHwkMgCqUgHS
wDxfDdGP+dK25iIu8zVxzwfFWg169u7Gr440SZsvV+vJ5fKkgwlLfszMZ5WAR/Pbpc08xy+8bQbj
PkySfUklGcgNK1Xljl582uDiBxPTXWyUpGBXkRbif0sjcjcwWRbQL9xx1/kqlyk2kEJfOSxTmpYH
row4NIcFrfUC/f9UDbT93u+bQys3B8tRll5uXzo1kVm4NJy/8xxtoOZL6GYwhLbRxe/HpaTo4Ead
pRxRbkr9UWUXiSTDzhzIRNairc1FT58lWJsdZ00p1z+2HrJqsM6WI3Y79BIx+ecI3xx0Y0OSra0A
vyiQP2TmPlMnM78UKqTYARad2QNf7OdhBk3GGpbZiM6F7FnXRnoFWtL1ymU+sgFmFVWrbw5jqe1W
SkLmoDZsOlnax366y9uA4LBxFSMTbBA+KB73JluEIenIXnN4qZD+qMmiybVlQ89ZAHgNdHrjLDqN
iX1vHawerWmc8rHb+2G+NDzAvuiRrViZ9YWIzclp6Ea0hjHCR2lvBhs94YmgwkrwvdGCOclHjPuk
9/qDhykI2ubOgCEgR8W8tmCKwn0Ua4wsVM6VA4aNjDLiiRcRr1HgF7uOR4PCBICeSqZlsQwzC+MZ
WCLQ9nCLF60NSIv1xaiQXC9EQCVZNAo3pYLn2253iv6S5PcIUCUXZ8+PYgGwsYggqOBpVSw9mZi6
VBQ6F2BEpcTSFqTjp/sjypIY2YrBXr8/hT7TclZLIWpD36BNQhkY2SzKDdZ+UBvZW+jMjfXw4MQf
OX3V4NA5E7TRH6Qa/QPBkKMJnQa0Vo3R2WCgarImHkZ0YjXM5ySahQ0dTg/elbV6nuhTlWwKG1zY
wJ2tUm44LwftUkE6mIKUsEOgIH4fnQ4rdz5div0mb+Z+pEwMDFecwJ5Mb0ynGYwLd9wO8WcxVgt+
0Dkxm/PYQF43Uui2P3rNTIkxSXi0rZ0bbFNcHwxTqZRnSJO0it0654eFX6EX3ah/842VpZABxuaS
2Hoqwq92vFB0J9Ejx+PbkEEWWIjsmE0gQwukbub5ybIi3cHmE4nxesRkAExcBmWubId47CyECMNa
B+DmJfMKbafOIERK5DsTxYZjUXy8o+DaEIUgwcC3UFdbOh8b2nnxwwU0tHHG+aA9WzKMOiG/5F+Y
m5QqIX2okLTEpA2yGCPRZPCQvGP3GKipGnh7A/Zrrus2m3mdNFcD9LZuv0iR4I14Bax0lfusHyvG
azSVCLNzJArBQFUCGkhFz54qAFMxUSZAoFpRqfEolci10AtAEEDz0PKZ6+lKA+qVu9FOL5V5Ug50
GzRwDAbnhXktc/ZgwW8G+NhkhqHyhAu6l1Ens5F1biYiIB366IoPkMMdfGE5XIKazphORLEYuyEz
zUjOcJA65GjXLSh2FgRjn3oZ/VX9pycvGyuxoFNUKvNglpWiYmV/r8TPsgU5q21heN0g11d0wgCB
KBHTbylgUsyIXOm4xJho5xWloYUOrB+quQdur37VydYCgNYz76rYzcnc2hk/qwaIRJOtVdfKEzus
UVaEU8xYuJoy3pS6REX71Spv34MlmvAxnzubFFNayWqu9thCRsIBOnUblx+1iSuMNUJXvzv32fYH
x7/HzjHXHpm6r4IPpfgEWmGXdyne8/BrtJdKT5Vi0LAw5keakKvUgxWYAfqPmpag5++zftFUOlcG
Eore3Tity3rqR+/AAHe/DaI1MUEVMxE5fMTcM7nFA4Sf8pzypSTRqS/Y6Kuv1Gb2ECv3PATvCnME
q8UshKTgppgNMkIJkG1kUMR7+VtQLVhmGuZegSg1WMCOB27Re5oj6gv47t5jd7LMrwQ1dDy6c2H+
cPQAXcnbgKjy56u3plEgWzBz8xnGQkyqcTkGwSuomNoTCUW0QfrXNYgnTdQOymeF0SAHHKL8KtGf
zVQq/0qRgYY0czc5eeNS4AogHfIsRUelhOn1GaCqFiY89RKEYNcx7yllNotUwGzJZD3iCC1erX43
+xufRIcXhJUxaLlIIpArmKbGppfPXn5LCNIFfhRuiYBVTHKEeAPZepN4lK0HxkOyv0zYzEYnJTq2
ELUmjfohK7T/0sJnIRjzHQG/sOjjNBxqRbU00LMN2jQJ3KnNJqCmCvUL+NEyISJSDkcMA6nMZ4Gj
smZbYNgf/FcI/bA+ma+EU6bPqFrspcZD/0+KHaP1w2SucWM3tr/QPHOb0u8aVj7zGcW5kGyjuGKv
BDGy/3JbgQaMJzV7YJWhAk0hgmFCEVlo88sbSCJws1WfFauonIn8EBoRi407soojoyopIkzloBPD
RpuRrMh7gxoNYnliJfQP3Z6cmwEJZbfINvgcx2QBm1lU7Oqdf1LK5sVwMsOdF1wk8Hpo2putjHsR
V4+erTMHbt89Ln9GcK8S2M+GMYWh3MRDnuRfJbYUjx85c3p+SSTrQhBhH06EbMDUKabLDZNxFaIO
Qleh0j3FMij9AIW6ftfCYqa1J93NFppykfS7RLqkpr4V92Ymb8X7ZFU+mum/o6fycYKblO1IoXJ0
T3X/yo3PtDw0lgf/yCBog/bwV+MEyc5BStTbn+ofdBJJxWuZJr+ydVetd9VvVfeYA5+xtilCGEVj
uvgbl/liUB9RtJPCdcHnW3lzLbAXpoYmQvlrGX67T1hnQGFLd8tnGdg7pgms7VjG1FvZ2RHFg+++
srcldsvkWohrNnjp9H2DdlPyzyRBZPvHn9kZdpl+5Q0Zxo+MazYdvjuEfEnxBeg3jq4oDEe4mPJB
tysCuklLVtdWf6+oAxLSDytN39ssUpj51won4qfM9RPibC+dk9wwo9q7xcVsvtNiVfQ2Bl/6lgAT
H6Hx6ci1z2aqyO+qb/HG3NPsOQzgoLqrUV9EhaDIaHEXGfZN5ZRGycz0d6pyaY1rzQwlhlt8aU3S
zTb2QvUOYXtRKd6HbVjQyx1ISOefLex1B9piPPnMR1z1qtmfZa5MDe7UODpiaGOf6MjsAo8lp1d5
HfzvJHkpyYqdZqNfEvTdNOvGeFTrNQ48Td3KpIUo4daVB0y1y6J5BjJix10cnexsY7kXn8EbVLvO
3ZasKttDXiz0CvjCpjEuWoPIUr6P5q1Dv6CkByjoJS2jrTC8qY4Zhh0+eFd51ummyvex8hmMB7m/
6hwETXDnkVE4BvA/F86v6hg7ZUTMxo0p/jgavWiVvlvWulZ0Y2gChj3w/qT2wVheGfZByOJ0koNF
oCTztJ3Jsg7zIksUD8Mhs8suu+XKjXghBLBHM8SChO9wPElgIcXS4mba65phkL6L8fqGi9xhXWHs
2G0PzUfCRr7D8UNnK/Su1I3R0jWO/EUZnWTnZjKKtQ1GlCknOtKE+GSUd8s8+CXMobNfbBMfFf+6
H5FEroDr2f7JR75IZISjHUPDnrkyVfiSS461uIXqt4eW33VnM34Ddoj5RrMGXR5ZLn1OrcXp2V4J
ws7T3xi+ZvETcf0le98L5g2KBdu3Zor7cPVVW6JBWRRYlpyXVL4H7zWGT9PGmyrtnOREdzBbUoH4
sI1LztJM+8m5a2w8WD1qmipDy9OF84DtVua9jJ58aEo90nDQdmbxYfDJqacDjVg/+Mor8h9Z+zTN
ez6wgJmX6RwzkDts63anxl862/n06PkXg38HKdsMFNRmr7c3mXsl/OZwrIyZ6uFJmAaspcDo1cdc
3zNgqZgUYyBEZoog4ZWgoLTdi8MCrXIvoUL9BHdDvaruj8wXkN15Iorkojd8oX85szJEjHz1GiJd
MLfNRkdY7vHUnux+67kvvdrkCvOx7Gvwvmt5aXSMv/N91x9C4mLadRge4RnTwNvdiow6zNUc8NGv
eJuaU9XsPXWnlh/02DJEzzB8SvA3KaN07bttHqG8LFBNstZwtnHGhngdqA+e1Tj/rso1srzeJnM0
mWRIkAiWwElCqjHDk0eA2UYBa6ecC5yTCWdxCxsSnC2k9qkJ5zmBHsYodEZZmNveNLRtZlW/4gUT
w4O8Zla4D41tqiw52hr9kZMBgH7RSP5K1vgBGZN0gFOUKKB1+MlyZUMYsietZZNpF4pUThO721Tt
Jz6IemTGtXGVHcNDB1d16H2ozLipgCdVh1WYX2Ovz5owmdJRk6m6thsCR7VfXQQqUNN0aPsi+LWy
LVT2nKiWdbbTi8FgId/44U20afywbfmmS/XguduMYUVh1KIYtUryMlzUV7s0/tVwJLWMfwOMhUZw
64YP2ruM8ic8hcmZoLbUXRSFMD0kHlvtnR1d9fi3UVjvy5+9/p0b30X2VyDoT6dKR6rgxu9+zKif
YnAV/WEj/YjMw4Q+rC2vuvqEC1ZRhUgM8/0LhlXG6F+ajHATLylZUvHatTdJvXYrUGZLhUAfC3jV
sh/Jhr/U0dW2GXZ/+M4hfpTkLkBVlGHcIbGjkk//YufaoPTNv7lF+cN33iWDgwOoRjBmIRmfcqYi
AcvEHT+uaS6AGhBCafLGUdhNeGn84sk7EGtHCWNW9hiY68Ur1VgNKeGot8DbWTChqVHKTclfFGTp
zu861thqz3VM/VGCG0eESzY6ZDK+nQJHAhsa9lETNnjQN1RSgoIlfxFat5ABEefEYKFcWRvkS6JO
q3NgH9JaG3BRcDDGXs4apeJC4JUZkMIH1sdKz4e5PoToQZyvNhmfjqk+crlkyMSyUh1fttsK1uHZ
5hJQUTg3SXoY+BUf6kfE1C2w9H2rYRvtbLBB4abSNF7ZDDHHt1saVBDD2ohgxDl9sk7sYmv21AZ5
tnNR0Sc2W2IbmJ6E6BspQA+qMovLk2m5p13eJLvGsIQba+7LqYF+xzyFlo5yjnwrfin0eyGkgDpQ
1VUcrbSk2vadtuukCA/dZLTdxTjkC4khpWOFIAxRUfoQQvyP3qVFsTADoi3A0bo0jHqZtIRQlDnx
1YYyy9sLBLLVaPkHxfXOld2c6x4ChzPQcu/q5OoBlW5ftTMeWoqj2gckEMnzhtK0yftNEXzJKAaS
gboWvlOjLtMg3idEshcp2hQD4TChbmZ7dDnrFZp1ub1iEMit4+D1q4TRXu0DEUFqNbDU0WAAhfVL
zs5CvhvggolIjUsjdVKwRJTUW1QOcMCGZxSmOHfGXYOGQ+kxTdY7Z7wHsTcbU6KRMhJ5yPOK9GEq
5zWq5GFdRe8WVxgjm4hMCax+K77KRRZjVHGFNS779oAh047m2FeiP4NhCJmgUK1U5HXeMuI3SjJC
aml0ByDqGIlnuoqwC3C91A6L/zg6ryVHkS2KfhERJJCY15Y3pTIqo6oXoizeJ5Dw9bOYhzs3xnSX
WhKQ5+y91w7oL3Op/JKMhpLDWI3R0bNILWOr6OibGRqg/N6GbmbuR3zQ7GItzo2hBj0RNjMaLgVE
ahyupkH8r8+573Tu+ETIbSiejHbeVQlNZX10tsV09Lv+Sj5xrvQZe+bZzCcuKHFfluqRAXjn0FJH
sobUKKQITU89/IQqfTLp9mt84y2fxquhfrWf7EdPvoDXlf70ZEX5aaijvUOPliLYq3L73Djts9Gk
v0ZO3ZW72Hu78Ry8eLr+bEZqet3xK+3Kay347nAuJeY/+v3DaOjLKMSldOdLnGEx5i6pYmr2UMIC
d4kJ29N3B9+pp9lo8eCbG4wPJS1IeZN/dm3NTQTZQlPJwIHGvwaQwTQjOpa5IXgS0MQaiUgOa9kr
k5tqkI7uAJ19siHYCKP4oOmVcP96TLLnKTb/ctsG/JUNly7402K8Dr7zWDkSEu2wdp15P9L8Xcpx
HZj6noQZrggT2pjtYMTjeDHwootBoinggq6wgMokW4d8p0fXAD/rveN4IMlTfNrhGbgM6pZcLDAO
ZMwuoLpJwCsx3qykuVJqAxPaPhdRc+0DwmeFY92qKRtO1j3UfZ6mTXWLxrklRv2tjelHjxSjYFA8
NGDnzjwyA7byAevDvO//tc1y3MCkk1eUszWZn5zDcH7xkoLuhil5pAARY5Ph/Kto9Y0VibiRO2jZ
ULBro7cKYjlU0uzg0Fyddp9yelnNNVKNI9tjnd5sSqoCjPWAB+hrSfa+Fe+dOTzafntoJ8i90Faw
fKo6PVmMtH2O6wv/SeEjt/vFcY4l7UYjtD5n70KnCMy7gbap0CZ9B4OkRh7BXcU7tPO75FCN6Xqu
Sdqr9tGcCI6nMeCTaEWy5ODZ49mNYOWbxjqM3fcEKFceFqtk5Dqj+9Ycu13r9lRmkhDuBqaw9Jww
sE1JdQSr8yQocOfLv5k9IsmOwIb63Dj9fuqJPvXmUaRveuDLLVrxNPf63Yw7ej4YtdP43hTiu8Gk
W578MMRZCES40Zsm7w+LFYC1fM+bxt6R7jUA8jr7dCPEdQe9I20foro9Dsn8PdOQwDX+EDjuQfc8
KxcEm8sT2qnX5TAQVyIbjxtGFPNdZ/B5y/nsxOZJRtap96B7JND1OSB4qPtO+jFCu8phLBXYVOKJ
M7YL6Wc893V6adLkOIKc1ALLLWgEooNhPd1plo2xVHt76rdGBK1JVrsUQkChggtTDfmsQ2Q0l+Vv
B0CpQ53SIjwicSQX2Yf3Ck2+1fMm9w2WfPrQpR0eIXWckQB9tp4NKHwq47dAlagiFe5KgdrPI/Fg
tYB17uPqmMfb0L5Qn8xfY+cA/2HoH6yKMZo9i7rQBdqCPUqS71rjzwN3PgU/nf3WLmNk8VkZOy+8
1eaLJx/J1oj4WSeCJTBAi/Dcsv9um6+EdVSUDSzZWWy576p11znLg+kh5j4Ww5pshLHyIHUEsYCz
ioAJKYsYsClIUAQP5Gf74DhyY4+Sj95+WOD1MmSHYh4dUl5D+bpsNqPgKWBesEFr6O5hUMsLctiM
NjSvdi34M+8z4mar2J2jsDNgxz09h7BM7ORRkR7jVKQm/O13tGeRyeccdI4pnoga1vsNCOJs2xkf
/BC6F+JXv3yuefDU5G09anbVKuAh6XQBZvJzMT16zaY39zPjLCdfRcO2075mYs/H0eVHI7wX0Wfr
/Fk29vJnz/lsnKtrM7tC7zVx7tpXK/nh+15EEK8/CrCWkfcG043c0dzhGTtvk4Ukd1cBJWziZA2i
v9dsy9jNu1ts44RgTCTiLLtoXF4yhj7OoqAkwGB4tLH0Nb1/XOCB8c/t4RKSR1FQOJQHbZ1o9kir
7pzfUpcN0h9/EFZAgcE69mi9DKAjLR5j/p2RP1fsjv2BQEhCLm4E2dwt+ehbR9moxQGJh3Wz7NrY
Csv5ywaEWbNRo7LHocbH8D+8DDMaelERYXEK29VXGmtuy9k6rtxNThFPizznGjkd1cEmfNA2glwW
7JOpJ4yHJ5w3F18pjQtcReg5WpU7GebbVC3J2Xbrsr/2B+aF6YD1g0Y0BGK6OTISvHZ4A7VM6wNI
2BJIcXQEm6zZsIepjRdJrSKXAg1i78HT6P/GBQ9FEzUM8o7DKllGGtHphbc/3SaY23rqs6q9yB8N
6yVMCzSKzyL9Na2b6BkoHkJ9oFs32KbcKnz3kvoftQQOFH0704Nf3JM7QULkID/XUImTrwXtZhFp
6+90/1CiwUzIV//P20xyfvEeJf9G8VoC+5uZlgY4CHnzWkakvm8cowr/JzLfXAueyEvGrVpc+wEV
RpHpdwtGJKzm46vrnT0+hjjsTq7xkyvqhF/j7HFmbKYoY7ZfuDp8/xQbj8n8HMGmZoGSW58ZokM0
36KK+CucalR97jSr1JUrHqjszFGejRtlUJjRr3FBusmAEnLTiLI+xj4ux+Czr8ztnAkyXM8tPpk2
/9W0swyCm27yJwuJ8If0PRkEOVeGQ1EVO9I6f8YHr3C8SPcjzXlpcwREkz4rlrL9b+ZBuMfagZxJ
3AUz/TpR+RoNb1u5wdOk8t3yVerjZrMwyJTYRJw1ltVb59d7GeFh1BC+xEAfLCTUDPcpxlhrM1vx
hq0SYZmYGA/xP6vcBLV1CAxaB/HzapdHqujXkwyPMdumcHROOqs3LnpqbQA0owfVDVhJOuM25RE8
QsR1Uk0TCP+sW2L4R9GYd2M0PmrUuFxysRB+Lmjw1HF2YGamvYgup8FHsr5GKffL2bkkTr0X2DeM
ENc8RwxPxFvfLLa8ajrHy23VclYem12ZupvZzzG+iPc6gXXSaIrDId/5u2mUl6glq1XFKCCLAQJJ
JnqJoFr4GUY91r4j7g+OB+s6Sjequco4o5WRVrsYz02yjWdUPuLKocRhh8E3Z4A2TQPaYLa1+COk
mivcDk9NeZ/45ZkINMiRxti6c/DKLx2he1IqSubUXc0mrgALLogFEavJYF9TcwUpRDpQ4QAhFACZ
Zgs/sOYGjD0yRzCqRqQ2Ijh1voFbtOrggsll9ayadcURh7NZrM6aBpi0HC8qmTcFLo8yhXwXof4P
Yj2qaTOO4dFgA4Q3VwCXavl5evT2CQhPmfc7f/KAeiKx2+Z9zy5tDotNsGrpL3FCZ2P402YK6Fdn
ynaBVDLgbGQ97qeR2AuODBUk2wF0pInVNfEszEszKZw718W5jvZdgXqLlL9r2ASxspj8l1Skx6Lx
98wlvVmtvZ7qN8O7dV2wNllMck7nfxRV8DVJ93rujrFP/+dqNs4uA53LsSpDfJzYgQSAf0zOkhHF
6b8jmyAHx8m4RJT/jOzNrNk6ZXo9kovNPPQhgopBQhxu+Gpg0tT3kGl9NDjbXVWLRJ31GIvRd6lo
i7Ob11BQ/JEg7k8kRb3+3unfXFSiKjx07lMmvx3jY2Dmz0xOM+Kxza4p2V3C+Scpsq39GEd3UZWh
Es4Dr6m71NJ4TtL2wH6m2mQ0UZddcreMhnU9rwPyOpqSlOrJBigzbPP0fgCpkCfvln5uxZeX39nD
ryz3OnkzjW1qP/s0eJa7zHxo2+/CPyxr96kaDyaTnG2c03ENwjwUryHE4OZR9tmmoFlFNN8Zmlmi
MNz5n704L6GjCFw6DlDT/ypHHOFPAYqGxGUYOovlJFqpvtoEHqXr77EtVyOrvAxtbpTf5pLNJMC0
dYr+mBjk5hIOlK+B+dIZYsX/AbyHFSF3ToBniViCfGxKMojFyRV0L+COYwx0oU9yJHEFCUGzo7yI
pvCWCmNUsOXHFAXhCW9CngwYMJaN9z5J8J/bAz3rVzt4mFIY+xwuFbBvEogoEFixTLf46dHGhd0d
FLdQI5NI88k2R40cyBoZl07g8RvVMWppYUlhG0QRC1y4+7AiK8gYraXWLfk9RyOHuS8lz8Mu6NHf
u50o550O7M2oTbypelvX3dWwP0Ju0x6LVzDlSTCu7CDF/dXtgsbeDm64tsNkK5SzHjJ/O9QNnuwP
e2IsgYsTBJcueQmt+N8cPOSVh1Xfg/Kpty3ZA9MPuana5B7yb9UTeMt4+Uh5uuMcCFrdGSnzoZY6
v68y54HVsDnlvOHLUYO4Bx17Y0BxCi7iBhspSi64SVj1dJMwWJf4XIp42hUhS/vovcTulGKriJw3
C68wLquG9rO5qfaTCsCjyI3O4DPhtkhm+h0nTWE75nvCrnVDtxmNGvT0FhamrZLAOspVhQwfcHsc
TDbTChfKn+YEOtJ6tNxPUrjVGu2X/Nsis7fDxFP4VaEQlT4yi5w33RSudN1R+0eQkhenCFv0dEzm
qM4JjhbrZOVcyhyvjVVs8Q941DGK7rLktU5xvxHk4HinjNMwgBP6qVHIKovgTfFnKY7e4n3ue8qT
ojVOs2WhWm+H1vvnMIHPmuo6I9nX3rzhmUUv0FnB7XZpGq2j/tyO/snviFhY/S6hOGMqQIc6tUDc
QIfJz0MW0wTVDzwE5nuQc+9YQQq2znKyjpUo7yyvu0944UzEbcqs58nuIXecz6lo7mqgYLO4dwRs
GI9L45/VkItYHvQyN7Zzz2OmY1XS6ks+9ru6p1cpF5coiK/NIF6X5JGdYHK00uTk51wUZk0shIp6
67JcASK19sNk/tDffRdWETgzf9+aExeagvHlgllLLq6Aelc1x3F2H2bnLgzirzmrriGLqcLo3tjX
sXmuIPErkBJh/wOyMVbdNa8cHBQA5/iphpi+l8Vgr/pLFsBXShdeQHuJqK/OX4IeyFaAbzl/KYJ0
4xGLylL92lcdmBNOK+MtB9rSGc4hn9DIcURhqyJcmE3bKururbjGpJ53Jy6g8yBcfCYO9zQsyVK8
C4wYS8zAaN9ND+1KjpBu55OoswOLVBxYmNaD9iFxmTUlT7Cpbe9aBtEkpcvOzW+D02LOiOyfzm+2
MorenEi+hmJ8CtHiAvOZAoCnnDdpMkBtBezT/iU7y+W+4jM8UvD6PeJpUA5bstw9yYkcWJrtzJZX
XbUXKZbvAcfOUjxXAWYYMb0EBnUu2mJsqpP8zZvTne9wMnadvzGqDmbebMWYbNsxfNKV98qPvWZO
dLFxREUNZsER76aRw6orOOy77ngfBMT0eo7yKF6PbdJx18H1GxE4bGvIi1i5Y/s77mgOa+kN8oxz
nftbv36E4b/26YPIuNhSdM6u6c4eVCwm9UU1q58i3OMTKprdN2SJn+xZP8wpUTHifEaLi3zBm8aU
yWMgYhmf5sBOkCgHnnDCSu6qYb5hheN8Pt3xzcebeDOJO+esN5EtNxMt8r1kmJu9a4aBwrRScK7Z
HTnqrQ9Q0S2vRVTsSJYb0XRTmBTS2NnicUXopVc+bJ9n1vh9RPWlZZ2nLLiTik1cz5a4OoUzheEj
DFPoii5YUVdj/LG5LTb218wwJwhnhaP515r5Roxynw72acrslzwyt7KXh7pG9aSjFdA/zoNtkUTP
QqkLPoi/qHLWdqwOCm68N24Hvm4DFeow2nMVHxqcIjHerJR2sczKt7NUX7Hyt6P3hMVvPTT5peVs
k1TnKSgRiBA82MrCLD94RLkmGbEOLR6qgW6CJnyZdGmsOZDcj+5ZBILK+ATwj2BoY3tluj1HZrqk
8UXburj4afeoqz01snAkdWhcihJIqI0h5cv39d7m+p0LkobANxJUY59q3IyHfTljcZnFuRmJxfUm
Rl55Iof9JnvvT/95FJtaPvso5w5lVEC/YMO3cvz7dnSfpiW+qeTvsl2zsvBkoS80cfPQzN7ZDM1L
ZU5EMaed0oC4XJqxq+FhMQ80TFWjMcOELh/8ErpeCZLK8Y2t7XZ7UXcP0QiUgXC2CHK1ZRj51wEM
EFEIpNCDymhvFWgCMQ0ncMK9N68Hx3+rWqKgIfpNlXUrdhI43+aNfylLbNc+59WIcAK5lczBF6Xq
a4BTLSlwG+AttG9yaLeazgOeVsh9qbvK/P44oEHDsBdTBrYmoPScFEcWoIj34VPfMEWk/bhuiums
kYRofP9sFD1x3ckvi70MurOth0NuQ2dmZznI9NzGWDN7ytz9u0aT0TuLGH9SiX41Sgpy6oMyoPry
0DESXD8ue3xlrehTL8j1VTwE6TyokQtUry7ha45hMZ2++7rY1lOwAiVna7Uv5mqb4Z2aEoeqKx+2
gA1mwloNrbs1zWFbg1+vJB98gdYVdjvTwfxS6XUBgb/QO4bJQ0frrmLH71Lz3TGRk8M8NxRTmUxl
DYGFKnv3QCd2BIDAmPofjQ/F/WakFZMU3giBIzmK13zE2yR32f4V63AJTuL4azoFbuFd080Qrqme
D8jrKSi1E5jx5dRds9ikOWpkEJVsFeRCXCBVl7AnsRfLGibs5lO1uLKwbyUMtTbtrGVCYqOG7Tiz
BkOZTwjYCoajgv7qOSZBPaTbN8+Gq2PywFYBzJuG6CD2VUySnBmoTPke2nOJ0O3HH1P61c23YVkR
FWAMXYI+8Pz4Y36WRr+uOOTy6CKlV6E3VlvfJtbpnkxkqKT12c+wcDcl7uxnK4n3hni0XJr62kRB
0+aAGNuClp3eove5WMoGqWio+pkcQsAEJhxYX7VRD4eyI9EXJNiAZA/E2oW1r6ub1/rx2rE5r8dv
xex+2al6z0HCrIWZrL2ZwK+yGn5+Gn3YVsrRqxT3SUvHj+dnOEp9+CejwasFfGRlmDk6x3p0GyBn
hc+ypgI01/BHqDLJMdDDkF2aGSSaor6IRj10kCCjJsG025feVqmzEfIIsxztr7wCl6dBoeowL6pK
zpcsduClzIlfb0vqR+xcWPsE3EnQ1NzVBKZvP8OHmTplil7MsVNLEe9dHj60oXKYhPAbRhl1i1ir
tDt6rLazdeeF3bkiXGh5Ds2dRJkNz/lqRg9Uq6bIMcyfhUdnhZH130D71kPubjNhbXyLsDILppXP
gFAm2AbcH3dY4CBJcuZKWijILkDbOtxbMTwuzr9Em+mk9wPMsMmH8sr7rDaeM0cC2omY+atzPKpz
Kpt9Ptacol2MBN08nX3yW3E+HHhjxTYtOPM4+sFX3jUtQwgdVjiAokuvQRw/eqLYZAVZ/dm1GdWV
iVyCOYDMP6BJjICjgZ1B+JTF6QU9SvFA4sIPiRLvEJFptgSJjUb5d0UGDkuBsjcp3Bgt1taWjHEF
Ln8pyxTJ1ANQEGmeISamXpn6x7ZHVo3rq6Xln+0+0sgBnNGQVP9ED7MJdzx13wZqbC0Xuj+vPL0q
q4DHpD91QWUCSnK1Kx3IaHbMlyRqnu20JoYi9c7JubjsbjwZ3mDvgvKUqLQ4FX248z3WyIXHjBXl
5rjXRXRuatArSRJiG1/7PDdXOoLzmZpA8cucQrA5z7diigF9JDbg93DYqJacos+memVPTr9ruYqa
pfFItl9R72WbKJ4XD3qxz+RCr4H+qK15Xk8zGU13cTnRyyX6ZNyq0tAbv9Y/Y1N8K4tKDld0jOhs
8S3W9Gb60tL6fchnn0Ku3P4NwVI2LmJ1H6LZ2l1xNBtMYh77w8Zv7kTWIKr30HCTDEBX5iloYSQp
fASBlf3KEfonUhUJlmzG3iA+yxGL9liv05LdWxvJ766ux00LEtKUvE09fK0RUomY6VwsqKfoityC
e5PhHQ3Q3930nXTy8+z1FkH1gvmJIjRzRuaeRPguMQJUc/TdFjhaM5umuhTzdlAUt3pI3b2dhOey
QkhzgWc1E+DF1nP3IRLLeigZ6GzHuZoQ5tD6doJu0doDrM8abd7XyvzFuTHnz82McWiKwC/qZLY5
D88Xf2Sn0w0j6VrBWYhKoSL5lDmM1jF8HiyYuTHypqgwWQ4i2uiYUg+D695R7ldqDae0pYmgnCVV
igQnrOZvDMO/SbAP0JwLkhrzXJMxluIcKKMEVrJ36Ri11p6JHT8wP0K2PVpj6Ukta+1Mi5vaIric
2MGxscGdC8N7D+DmDRBpOuea+QwTtgx/udcUPLBYVHRPkqyJGKYfYTcGaBPqBaFmWR6oCB5geWjO
KCI5Z5LgZey4Mkr9kbrEjNOZXljheHdV/ZyxnnLTQWD55uNwPNZ/xq7iVPzP99yVXUWA+E2qhY2W
kjVhlOE5IqZmQ5TzFxbbXBVIPvl4G4JmI4FZhYXBwIZ3uo8sTjaVIns71HgquobTwlOQVSfPAXTd
UcOdZgkomwH3bFh5eJHGrS4dBM0pBTwx22ftQ7ew6vheOu+JDQ4gDEGOhouv26c2AkJCCopaOLwb
DQQMz9NPyq7PtmOZ62amzBR1q/Og2FhIwD5Df543b8i094VfAQUOjYMFUjvonVPFO86dk51Tl4fX
gS8PzE+orIZNgkN2zXr21jrkBO8a6GdlcmcZzkylymPz/zvROOnGau1j1rM36lrK0nqFyUMaDw22
upxjF/tTMgt9QbxLM9t4vuzxgz417BhyzDNE2HqKXiTZw7Eh+76chDIlX4MOc2cwHERUkzvF/t5G
bL1Eq55yQdinszisFO0MkwlcD6Yr4VTvThyhoumIUF2WMEa1UL8oHZpmdbCTzl6XBnf2hlSdnEIa
sVm9GCXWm9H/SDtMitoskeql0+ABuRtmCkEsP2Atb0Ccw4IcDaQQTWjdy/tICf3axQXWue1Th98H
zhLKkhNUtzJsUcFsFnTxQ+uZv4gDV79tKVgMtlT7Yt4PxgI/KCk61+Xu7gmcg6EX7ROUnKqjhywr
qHZI2v7IdUlYMSaQ1i1EHW1BwYALOKUl7uYh8Nc4AF5yU52FkmCLqAThXn10MP8yrN1KLlPUsWwV
J3R91J3ZbkyTmmGV/MiB1oLJapj5wPGivjWrln1xY8g9VxxKmearHmow5AO6f55GyA4EmqzK2FSZ
x793BB4+fG/NRJ1R0H5jq2Wz2sFxzCDlxlX2OlhsaQ2XjKFkfvKiEEsvu6GBy4cdzZOTl/l6IPzK
AbxajSPBoiDtI9QIcQUjWnmJuZJtkFNQzF6xpJsWxyJO6pRFfWPV1FuKAIDEPGzIGE5hYa5V/yPL
kEOgM9wkd6mmg2PTo/PI1rmWmPwHuwRUPg3uZlIVLAT/MdLeUjA+QxsYUKtzLBtxZ95Sm5ORI8YM
IzTOvB5HLefueWOV6kZwLnNSqA9u9GjXncONDPtSFnsnt0f9DZHG+jlrV3xJCWUPl9RkpW1JSW7b
kmC28iM1DIQNEbQGo7vTlvwJZ/SHQf4aU2eit2q2/zlrMseV+zo/FCMEedV91wYGlTlYGPtMKr15
w/w6owPKIN8Zrv/GgQFqXMI30SkoyzWSF5FNAcs97ExTHVyS9jE3m6UDBDBU3JMbGgf9XMMecDKU
blLk1A5Z6bx6mlWWk/kMiRE62GhlEr9I3472rs3OMhkCd5d2OaLWQAYiaJxDyCP1bECNy4v03S7l
w9Sa1F03P3HHI9PILH4P9ZVUteSbNkMdSV7qUkzntnyIqpBPw2RP02vYap4PUYqRdYgqwlVWREUm
MQkzQRCZy4R9IChMXUXU+sIVEFPD7YDaTH9mwZZ1p9FyXrqwAMTjkO1NSrNczop8b1Dg076ryS9q
MulT9eGlSwljgc5gkaGAuMs63YyebKt+Q3eZXI5zRgqHZ2glC8XwMfftkNSAeLZC9p1Npi/x4FMr
E9rOZhizu6xVrK385N7KNFkszl1Rgu6Qtx3wjL6nCIb9dG1+0EWRrCrXqrkuNamqsf0hvIg7diZq
ZIb2JvNidQxz97FW6rMaMjZtuPd2HbaGoXeZyrT74HlYiMeqIhbFGBLkvtiFPSc4k21bzU3dqejw
VWm07DYMyleVvzxGAd/pIHmVffzj2Wramu15zogI9RyU/7kIzEw4gKaU5IpkGVD0DJOtujPm+l4b
HulWO/PXVkohWwhdpGNCTMOCHdFIqMnu2DBkAR7c6ejaisYeEbBv8c37zOQAb0fwVksG6DbHHUk4
MExKpL2o39OGs85sA5KLYO7tLWqVx3RVY9NeCW1/abtHJiVoEMyMmUZqb+puOIJr/7TigKB1iwSV
lXDWTB4oRIccm/FTLVa4lu4BJ6pN4IHuc+jg705i/5/f+UQC67lYW8am9KbbEH8ZTfFeGs27SlkW
hAFJlirpbn4cEW5TfPxR57wI+ZyW0L2hvVIX6HE/GtVGZNbfzNGVy5gnQmq0q5i2U6VhGGbKDrDS
FLs8qfZF10E6JGVA9LMyyMCZgdhOdEkTefzXxdA3wrt6bOG2wuZc/v1YcUzEZkhpx3lcivGUw6Y8
w5i3Bi0dBtB8u9o4pIvTIl68yXFIWkcu5+uZrXK9BNz7rvugcv3bw8Nkzv5JDPl67GWLX43DCOuV
dT9QYelXnJCnUVx1hEBOizu7g29H+gK4Fq+uCL7cQlNLOFFKGSdYgFhIwsWg2jZZjrzsERGZ6B3w
xH3n2x84Kb/qubm6Zr9N2S+t8vHRsIfFHdmBBqzeSg3CIEbX6qIZ20C+zIGagLQt6OtWMFMStesB
N+Au6UZwk0VKksQdt0EEy2NKDGrDewRYD9RSb51pchtBVDYpo188MEJbMXJxlypoawKriXOw0toj
iVIWm9Lg7fVScs2Z7+yFwVNkHC1N+2y093sfw7Vpk5Py/e1ck4zD9HXTRfkVV+yb5haRBMvkm191
RM6cnaFTyj79AMmDnWNShvv//zuVRBtqnp+qwny2I+sZBeObgPqpl5ysLZuxsCj/n5L2cVzyNqNF
Dku/uwWj0kz/ot6975pryqIAQA1fsmkebo0x/5Y2rhiTiGKYveiR2cdp1Utlk+guOZZ1M1pQ9mg1
Du2A+UdFs6PfVOtghglQsiHoC4mnJJA7BVG24Hf/5y4/2TagQ5k8TSbUEMoxZpZFC2kly9a1MJhv
rXHnG9QM2DYRvDTAc2Ca3K34VeyrvrrY+S5wsyZJfIuLAHLtVY7kOB03d9eBxHZXJaQna2yGPLgQ
fxE7uRW0vR+tm7j7cImXlTH54cbGlhm7w/dYGy9dkMa76q0PU0332pkswKcbz4yYHZCWBtkgrlhB
RfEIUzHIfmnxsBbXjJUw+7BDf2Vm3WcYILE4ZQ7Hv1XfE+0EoHFyhiHaAHgFC+Q5FMSbFc29Z+KE
v4OKHxPHPKqsJ9zNAaaS0AqsvnNIImMaynQQbQqXR0u8US6tlx5hhDoM9k3A4FKPfrGRkge3t3yl
lHwmt3tvhWO3LgY+s8BXL/aAgWz2vk1DWqhbEMe5V8npQ0VkSSVxvVWk+JE8fXJQUMXFzhgup14U
p2ZUtyJ4KSLnmJXlKsenNrkpTzudswYkFF6hgeZlNW3mhkk81/Vf33o3Ee3b0H7gFZ2yiICidjG2
QShmf51sq0lz9OhZ0YyZ+LVpIw0V+t4cVMckmJYtJDg0Y/D2toc5Khuhps8cBns70msv5JBsDxy2
4yhEj9LrBq6p47m3dnSgqdpOteaJpJH3LXRMHl3oetxzu2Fa2bwk9sNRtKGK/lmaLDHROl8iaD5U
oUzoHIuTT+Y35bMcaXU1ok+3waoYEr7xajLWDTP7XIsQ+8L4Yxnc69qIYUjP096tQT62Ht+2vmby
d1wkzj4+yZyzh0785l9k5jV/+uUEJrZ1bLyaAefAMq4ZZYS9V3JcKB24OkLqaZBm0hWbZZLLovqb
W8wcRSEY5mX37GbYiTAM7Ctt3wXc1ElM8s40Ie+ca+dE/YrNTH0LCNERQmftszjPwfgUbESbJvF3
NQxMXZOcyuVWQ3OwY/OhdDCK16EBL0lTVtkrOCk1LNnaRHtRctrolrZYzoIiKTdeXIcYCz/y7mWW
HPuzzCYxZwE9sImskgblWpNoqGUBVL+DolG2FYYFrunaqY5CU/KsIrxHRucdGK3XUcHXMXfYhYwp
vKI4YmM0KtQiVnFkIhbkW+RjYCyn8dW3PO9YM+x7KftpVuTpjNPVJUrf9WV61w3Gk+I+tst082k3
yG3C4/eVbl+dNHJ+l9p8XmbFiVVM18irqkOgvVPTV4vB+r6sTO+YIGCuZCVOU8y9qo6jds/5cG+0
dEJHJUteMzQYFWiByiPotHJyvO3ccfuyc/0emHhbXa+J/wWV77PAJ4aG8XcjUy6PxIJ2XPWwO0a+
mUhe5j28g3StSwJnbUCFRTX+zDVHPRU2D71BqClD1qx8uh4r6mbKDD9e0qvu6PTy0Z+G6lpiRkPE
75GwLsw6kPVNcMhhTMpD7bjjTxuzpFRsrt/ZbXHMsn12NhzRp5mYp5mTZ+SBT3Vh+w/HDZ9ofWUN
5TPP+u8yFBc58atiKRiUW29VYVJYEZ/Zs5Ik0bodYkoztNn02EpYFs21xsclabXMGNB1HO8t6QLo
E+Z7F9sGzoL+OIftb7l4F9KDlzJpljmoXy9ZQJ0jpyT7X1hZnGamECpBPWxCrko7O2Quf+9bsMRh
crQb/Pzcv+gSbTLnTeDU7A0uMzORE3pt/8c+Z8bD9R97Z7ZcN5Jl2V8J01O3WUMFd8DhQFtlPZB3
5L2kSIqDpBcYRVGY58mBL6r+jvqxXlCoMiMiraMzrV/6odLSIsQgeXUHuMPPOXuvDfaRrbZEFB0U
555sXX8Su6KuDn3hfFuqhVjAgh0+sLZRpu/tghQX16yoxth+nXpASdXkXE8Cua8o38Koni6NgY/s
YDqUgB6VSBj8zIhhYyriRlQ5Wbf1vlY+0tisY+hZJqccDAgYZRw1tdYPSlXNPnPNBk5JdOg4ISMY
Cb5nrLTtEn120rY8RGO2PmXKZEqtuzpyGI1Obrqveod8cAIekHZZctPFBTm1jlUcHA+xW9Ob/LIG
wObTNibZl6Py7L9irCpHATXHz1+5qkCELSN7f7lczpELfF5hgouo9sQ0objvChZ9x+bSdij4WdlE
AY34PQwFs6UMSluKFRjWaNzCAnRHRjflwm85wzjlTCBAnHXYvutdmPVf7IHaKBnjpyUe20NCLJei
d9JpmrRJWF8X+OjiBplstCArmOd5upwaEnMy6yE3dG/8rnEO3HuYB4pyGxEd3hbpcp24Atd8tFzB
e9nipiAXtQxeU//JNBCoPRvtRh1lt1EyPhSzD8WqkoxfUPOWmn1pKVd5Zl681KK9HhMmMqLgsmlk
Cg6lvItzNO0yWK30sfPYe+neOPPTUHqvhaBeCjMUma5hZg+LaSCsZkq5MJmBFAvYOsUwN0YygPrp
ux1CSi8cElg0ko4gMKvVbkg2KYO6fRR8ZsvsLwWlF1YamlNDmV0GfvtZGe7fjmKr74T3Ke5tcWo0
ejzZoZhP5Av3qp1xAXgqF4ZAFtdoqZDM5Vb8uYk4eWXjzvG7alMFm0khn/QoY6uWgzbhuD53smAi
/iaGvhUBV7Ra5gWxD7x9vbfgiNm5jPFJQj0l+TAfFqqwS376qEpEmAX7CWwP9R0ZYj4CYplKlOCm
R788PzZeOOxT1uqFPzTHTIX0AgOqX9ySt6X2HkXu9Vu1ZMwcY3cbR3BjBovwVY1wvY+WdBvA5zBx
CP7Rc5nuRcN9lqNCxYJhqhkqpv5mHFqwXVDtWoVpY47CBxMrkpZybjTuEL/VslP0K62rKQqJoU8x
yBBrGLchd+uZ5kdmiN6UnKyh1VPKtQNtx+BeFpSlYZ/z7scofUZvbvaNOYeBnrij2yDwXZ8gtsLf
Ds06xWvzcD8vNM7mEk+FnxXNIbS3YzVfzwGevqp0j54cpiOgkw+j/dQvJSnoY4kQv+IGghmLFoCu
dqCCVM2Kagnq7AinAnnwagDYNnnznQFjunUi66AmCQM4oLdKPeQeqB1wZtMsThJ1pzvICzUmAPz1
6CnnD7HbeFeoKMfjMrdvKaoPWKa5tZknartYPNKBbVFY9uwInIXHXpFlaG/COSHxwou39dSjXyeH
2LF0yM/kt0vVj7sEZbcG3NQHvJ+Ix4i0mMqtE4vnIq7LLVNHS3sBQX7dvSFirYMwQyoGydgaFeqS
928Jp54rocc7i5SOTZsHn7Iw/Bp1bXp2erIiIh2Hx8SqIaAglMtdAtHw06Hiq9jhY0nv0xPRbskr
WkMjBXqXv6JdAE8qJfgG1zQHzw++ZZN3TFmO7Evdh4msmsHOwXla6OgZcejNEJwKl79D+uoU+1BN
1Jw4TBg10CPLBv+2tNY2LrIHf5bA6meQ1FX82o7I+spsBDvGas9tFQARN0evPcXuFN2aBXf2wmkW
IV7OfYqcoChj3hzhhCmq8oM72cXGxDQuQ/wAV63p8Q9yB5N0srDyzUATUK9NMBL2egTq3dfuQftj
sVEouHIX/oOUIdChkiY1vQlPQ2n16hZTKQNRHFHZZ09wiHAHOW083ZmdU1Sf2tdkCfaRg4elw6U7
jvW2mO+XIEm2PsLyjeTd9DOYClFCXlxUJpulRr7EDfmFdf9CcFjGqdq8za5LfpOFP2hhvhwIqz7H
FodUCyJExgAok8tN2epN/9rmytkpr3tw0/K84O9cBkbr2JmYD5Is5n4V2ES3fpdB5bbM/bxc+x31
YtUswO9yxEwGvbUAwFhFwvkYUNW7MaEOKlXnbKDATNzpurcg4jqrJHtWyKgpK3synjkrDkjaaGFq
eblyQyz5rVg72xj1wOzkX1Pc4IgdwNFx41+VxyhFY7SZQU8XpkyRX3We4x2oNOIAd1fQNcsVu/wh
1YxU6Y/SEVPlXSed62ZxOH5OKDHWGiZHgYlFjlK+auSyiWGpusLc4r367CpdsQfGeMtVDfmuRTM4
wXYPeGOqbjwWoZhZ07f5gOR9sTDQ9KELNzVEpt4DM11lYnbahsACza7JvB4BaXyFxhWcc1jRUBc+
roGpBfeOgjuICOtxkbwPIe9bIbISp3wLMzQVoBchCWaK7QHFHGE0SdXt0pbtY1o6OhN+wXYRMv/E
Z7dzWvRTTUPHs485iMKmRfhJGV2bifxAVGJatNF+rvvHrIHQhN1z3BQtf5o6+dgyN4m7rtyOuryx
AMZt2nTbIFHbIKtOEFtwO0qCojvb8Y784eg8Qpdm52pRNA5Q0lpaO1ayryN2n8ArpkMa9x/cUbNN
lR7KSc9/CKMCEXtPa2RowLbMrTlnUi8Hz2a4ixPZunj3y7/827/+y6v5n9FbdVvlDBrL7t/+la9f
MRO2SYTs8Pdf/ttDVfD/H7/z15/5w49cJ69t1VXf+z/9qf1bdfNSvHV//KH12fz1kfnbfz67zUv/
8rsvttxJ+vlueANf9dYNef/jWfA61p/8R7/5y9uPR3mY67e/vHtdq4v10aKkKt/9/Nbx21/eSSF/
vFG/vk/r4//85voC/vIOYeb4H/+rTN7+7nfeXrr+L++E996jyqY95fjKtgOt3/0yvf34jvPe8R3b
C4JA2igbnHe/cMPr47+8c733vgYnaHvCtYXjaZ5BVw0/vqXeo3nwfNsliNQJXOW8+8+X/ruP8G8f
6S/lgMgtKfuOJ6N08O6X+tfPen1x2paORAng+jw5FWg/4FnUry/3SRmtP/8/AgQjWH7XQ40WaBIA
VqS2CHfpHLU7BkF0TueRaWi+hv+R8jJ3kG7atG8/tIhFaIEzxyjoWSUZ4oKk7D6yTslaCXAq90j6
4vTs9mLnt52gbUU7qdXDXsflS0sWKk3G/BhwGXLqClCFJxbTyXHYJoNlHfI2JnqloCHSlZVFF3dT
RhBKOgtqxRCr+VQm5KT31W0RMt3Ug6A14jDmKWODcCm13dO0cE8hOZ4MnmK4dLuaLEqlm2NZxoes
pDvhlz71Ycn5wwbT6EH84w6oNokYuWPNGRUyo8IyTNwrlCQ0QAbcGY2/0zXOHZcDO5h8CgYvXzlT
5UugqPW1Lcj+M+T5uPmWAd0hidXbVHfF1ii281UEP9suCt8RwoYD77CbDKHBk3PAF5psGwbXtCMJ
QXE8uq9tRnO6jBFX9ekxlp2PmhqbtSDpgqVOm15jKyqbT90Y3tAbpR9BgM3l0OGMrIfmOgjae2sd
7RiqkDWVvq0r5wK7MIqdtbW3iPQQaHgCIR31vqfmnDLaxjlqlIuM8d1O1h5sZW9YoASgfjIgM9dp
28XiegxIVz9Kgdh8W0X4jCdP8fuOB4Vv6Yi5xZXnGfWpoWsYCM5lDQwCMbafeztBSVI3D9zoaYZn
tKCYML5JK3q2+vKtnGgnlmFPPgn5RLLEDjhVKKZU1j20VbCbUn+heOVl0lTkrWhibqO12PhmJYxV
pJZ0CgY7/bfO4jZE29XByxNOtOIshDyrpqXtcHw18Lr6nvlF3Y8VPI8noSzMFWTGYcThKc8tWlfO
cisczIMonXB/nwQHpIpa9Bi3+Nx8Dm8YK4j+LmG354rbztR9hq4TiLWZaDhBpolnbwXqIi14/+a+
wwI7SBZK+KmnPXkFJ1KflnwFRaREwDQu2ghkzGXRXZqENISAuzPzesApBESIMViPGNd535E5EnN0
CmqUtxJn4xjrfQn6874c5mlXDBWOH6ZraYciCdTWzuKTqea9Sb37QkYJ6wAyLrw9qJoxMRW9QEjQ
OPQd83L+MghQ+fFc77n8n6wi+zDYE4Phwo2gCHpMIjGwrXNU0iblUx8BrzJoToH8FVfhOk9KTYEo
19oK5Xyha8Cl5RePCUWuv/DZ9pUaKCkw7iDlOUixjoVS0tAwYe1lyU4ieiDXyPUu6Sn6Wzxin/0x
onxdjL2LuxH1LGLWpS4cwgIZEvTID+GSUfRIIzepV9XE4tWrvfq1nZFcysCmbrQpxela53BVbZSG
G6EJ2XRR7E1RcOfzsISljCwUjrsooJsrkw34PNLF0B+1rpJkoapehXIIh+XWVBI4JqK90L+JRsQM
XSMA90muR7ddlejMMA8RGpIQt4lqaH/m0b7EfD6xyQMjbw95IVGQK9bgMA8MRxqiE1JWrRpLXnZL
2CitM440WGxnz7+rLWBxsADZ3YR9smPvExYrOlUlvVt8SQkOy/0QErSQBbgWBy7vjll3tRyjztes
Z96YTBccRuac2BYvwI5JK9PuQTcaLY/SXVV7Ke2cvFgV9wZNwIzRLlsBR6oCZekX34xd0AUCObtv
MEv5BeMJWGsUDD5Tw8iZeqYVM80rru5O+x6EJ7aZNrTudJQ899W1wroHdKN77RfrU5WkT6PGIYou
58R8zL6PSuGj+MA7UtivabA8VFFA/B+XZ52khMoisyWJ8jwioJ8IV8/88eNCuuY2ETGZ82QwEx0M
Yc3/OoweDh6v300eDL0ofPbaud/ltNxqGi7bEHpPj7C5U1/Am2q6SSD8UB1aafLVGbtvkc8syAlt
aLkWovIWqQXw5YgagQHpQot00IiKIz2zklG00feI7U2yJLetsGEfrP1yWhgEHGp/gi5KAivxn1n3
sYd2UaOk2UVp9i1gn6a+ojPTtihzE8abtjvtvfK1xA9wgULibFkhuxgssBzPSLF20Dl0wVpwS6hs
9echj8aD8ejjZZRJfc49bxroKCbYFi5aO6xRme1dZ3IRDWNX4THkfM+89BiICuqe3cvd1Fv1TcEs
nQEs0BmHKM3Yw8hQDCnmhzk5qcGAcAvELQfdvXZooS0iojnSZgW0mAh2IyDF1Li8FCwAmy4MGI3I
6iErHJQjJNYumDKtusz2WWFBf6e3yk0NC5VUMMltoS6ZBF2jvfxqJ5iv4k0qhuwqx/XLysw/+Anz
qCoumnMTPnFI2PcaHGI1YdFPbTB7aDT3y+rFSxfrjlW6EotvBtHdYWVILq1plVv351oUwNzH5Qsa
zJqRSEpgu3cCtAnOKm7pWlenJhu9gzLY/nN87zTonY/ILsaN8ax7n34uEYb+DSN4uJQbJCkrTUu6
1UueGmh8ITPWxQPZGxa1QUAdwSEDrVrW0c2cTwdPOC0phPPHOE8/FRQzbkzfG54QQBL8qdpzyFDy
F5KCcn2jbSAx9RB3LDqPHmZWAZVvZ8n1yBxQUPlt7OzUz5TQ8xRsOxF5+2T1rcxoP0MGoYNLq6uZ
5+uyRgSy9gnyejyRGU5+hyQyVhK1ZM/61C1Df1pVQb4J5/MA+DTXw9ZN3Wyf5uz1jY+1SjsLNXRX
oRqkzGex07kvvOlz78S0aT2o9VNO76OIYDB5JLIatuOLqdZosL0CAJxWK/6puuS+tE1rPz14w4BH
nsXcJVhoxojjWJXAZRM+1JL+7gceUncPAoUVeE2OmSiCa0U/m+BswOGqE9sJYXpum1U6U0Phorkx
ODWRLnWeorKFVY8mbGe8Jb/03YIopqxi6IFaPlrn0ymQ3c9hxXBhiTaIeEDlZ3njIWs1q4C8d65m
HDuXC5MES7j5cQbzsbMMMjuzULaqZXU/nMcQXEWiu/kyBHg3DT1tpFyx+/nBF5Vh2zMS3q9wDI1D
t6X+JelgQboHbTdyd6ZjDpaSHNKi3GQ71A6uQGy+shdEZXjZW+34MXpm6sxQNpsMXc/GX8O/13Lo
onaQ+qzUlkCCjdOhe+eU2EwDibW8dqW6dCP3QraH3vURcExuzekdJT7x0GWv7+cwuFc6gqGzGDJu
0JVbg7Q2GVKTC9fGoinIs5iZh4vF4jJSayJOSnvGP+gusw7pjPukmxh+qwQbmKqBuUl/OfCbA7qm
kqfgmUeCt5Zjm5LBSDIU4yJsiG3M0Typ6aj2jSFmRGyWjNNvmmANsaPytepTHzFIiGMhsQRbPAa0
PsNzCt6XhOAEHqnXW98paug1k26xALmao/lMK0lsWo2OoeUsbi9EY6H+AgEAwSmdyug8yIiJOKra
TYpeTA5JeSj4SQcxwAXwO4ioPEobCbIMJzRX3kSLJIbLy3yReBlq7woMGafKDq39MjvNRowSZ6gY
ztIbg01J0y6PyL6YaDH0NgJpUX1MAkxq9GB3HMdBAmu287wMg806DJhoam9B3KmUc6Ba4k8SOiWM
9+yJbfumsOfrvl7uE9031wqOBsMTKFnI6wXNj107f4jwbufWlNx3mwYPvhjwLwiuBah1le7jw4It
DFhBulIQyFQJMjzk1eAf/Qgvh2wD+6Zd53fBjbO43RGRcb9pRoYsBTOu0G+fG28BLVGv2VYPnWWh
mEnoAQ8tLoa0IsmnNR76mUbd7rOeI16wdijnEWrdVAL/nlAsLdH0gqHgTLQujvBljqiDIHk40d0w
cAO0LDpa5EJXDR9sECxwoqRpcekj/VnSB3ewn4a1UcbQ5T5K8UWhE4lzhHRCcUwsB1pbwZDCYPfL
q5XHvFCX7Zeo+zIECEgnbNFsryTwDupQxCxqUZ0sgzy1C0m6EQZivnrOTbKd0EadZqvA2cfUpyvi
AgNPxL6H9A+7bXUYapejTEQnqqqIf5zbIMaBRGQSm1xxqd1gP+fhKXQ4JEr/fuk8oouTdItelxlR
UlznHMEhwcU0yDXryaH6bWoeO245KJjgcRiW6wCggxzZ3gpUAlAwomgTlfl4PYGeO9h9c+N3Hp6q
hnvCXDKgNWBKL6tlbcw1qzPLMd/COI2BLSKInsNV5ukfJJ/wOVdE2PC7I9vIIetQh7PryCtpQY0L
ooYwHbSiVjvM225E5x8Y9KmrR8NirHBGbMXxPmW4PZm0PLTxwjVrMH04Acb71cCUWdPRyvCkOzGB
mam6Azg5hKV8ACTdNjhQRzSaB4hYt2Om6JMOjTysTmI/G8v7eCzFlbDAHVbWt7ksg6sCRcowGwFj
wgybeGFC0ho/ID55/Bw2zAN63yK5YVl7fHY5bUmFukKm3V4xMwazSHZy2FRia9n2Oc0DhKeEGXHl
Jge6aTTCbLjaBt78ZWUw5ycS2XFEUljcdMRQ47ivaeJCS9QMBi5mW77EU5YdocMU3C7X+195LWwC
t4xmmBnOmzQA5Mumjk9Y9sQiCnNSumz2sZ/TwDA5sSwuAI4QU2gxxxdOhxJ41BS5Mljwn1j2Q0bf
kh5of4xkNtxmI2hZZcdADwOqUb2fFeIENSMozRvhnupg3lYIMI+crhGCkkIg1x24G9/CRYi9RYYo
rlI87qz1XMKZ0lmI/ok6Vgz3CivFYZrHR2tasmM5MWGaFSQBA+vX11dWbMsNzqBsn8DRwTSCzJuG
8MFiZn1B54rCrsCCNXbzt2WoCYxuGZc7HOzcVVxbmPAlLKBWWEQcIs14aQC8sJPeUwhdtFOlT9zc
At2ER8/GQeHhkx1z/A4Z+8kQV8k2d0iLLCwM9WgsMP6+DolLwqMT34kRmIVy7m2HLBno+Mskg72q
2X4ah1IwHCqm36CZpqXYz0kLXi+AKSxqPeyWiKl9mzEjwJbsnUQ4bYuMwx+tpbQbiBNOo8e05w5j
SxLXzBwEJzLtVi5xSvnkY4O3aJNtO8cAYA3be7V629F4UnqtUn23VBw4CwYCbTtgxE8p3RVnjNaG
Rh1Fq96a5j0zqo3tj/XJyafvpuzxrZlMnayYGosZFRbMyYS7LP9UuP5FU2XlTdM2V4wBDwp/AJL8
bT37bzlqBbx+hGKFc44oeuBDVTZ4Jav94KOmvuI5b5qZ84klJ3STPSiLwNy14VvYj69+QU3dYg4d
RADj1BAxUbJTu5+QXT1OiPJxOEy34QQJh6gbYC5sLkUWYi2xCbVtxCEIc0zSAuQFVXDaW4y4mOJs
sNY9qmA8TGX+raUC5NaerucR2ONOfzVNY4doeLiRFv2YBa819xv8GIqYJkhpm7AYkr0VZBhKBvtY
2RB0tJC7rrc+dUTQbPWRC4jUk/pyUnF7GijB6Ru+lLHEml5gTRlRhYtMcyV4gHLnUEGRr9Uej99L
YeW3xiY02IlzFKJRgv+XE9nZd4p9HHJCK+pk60q4H4Tf4XpgCngRTAFnc9cQO4CQb7YWMMeqVlva
5xO3j0kzoCCoC9khJeXGkDtMDX0beUGzs5qBHCE1bzIgXCD8Z/fDc+aHz0s0pMweRgZIdm+Yfq4L
nD3LmsPxUGAxDfigz23vfSC7JLkidPcmy8Q95ariMb9KJI8XhRUeUxMdMbZfZcI8g9ZXNWQIhp0c
5F84RzFOi0gyyd3qBC/jmgPOLYM/DrVDh1jXPlmJ/VR7zmEoOQV6MDnguIW7fu11JuUXLWz2Joa1
WblKNfxPdYNVp3Fn9oM2PJiISzAeyeIcJv0htmwPaQQdWLxwgKfQCgYmvSqNebJNeq0r/4YhEK7L
+snVy21jcQMJU+y2VmeQTXDwsbkTXSQN4/5CY0ywpblfkLljuLqL3OnDrIsDYJsYf4xajgstoyPv
xg9/difyc5FaKcmQ0aeMpDw/u9LIUNni1kdrscjDBgW4B/2oZegHEorXTju1XM1RLid/Z7r3WueT
P6c3snC++5KJmYPEGPtjp5Ibt4k+yhX7D3MCbpYAvQq8JkFKGY1IXauclKkxgV97wpK5HbRZbr0B
U7QKS/R26NVLNqyzKtzvFP1ql8Mrot0PKyjw2itmki+2i6UU1SAmMGasqEM4vLnzV6G9k+dJjqfq
G9z7F4KDuAN6w33AEtrHEeHdvp2iDnFApjDpvnSlCY+aQQ+ybfIiIVBAZ+uvbbegR1NqXLEL0PgY
AVZROQ9T2T/GGJQ3cTZsfVPbTDwl0uUWR11V4Xerp+p7a/Qn3wLkw+5+HUTlsZ2ThypLXieETpfZ
WL8tcs0riWbrkI1NQdFe7AXGhofcUpy8FcSPxr9TGaSgDIfgBmIkcFeub0SBLMpYSvR8WIXaPn3x
PGo0gJazhTJ+1snHsUHGOV8xZUTVMzKuchha9m5OSLmOhiuDpnTj+jTeFic9pMEjXdVoo9csuzxs
UNu3lJcKswlEg31o1Z/noTjxHeuyD6dpk+qBDlhi4h19ISTE1YoNmvt5XzfpfW0xZJuWRW4drNKo
Kgd+iUc36Ltq09KDE5bY11X6IEbeMHc4W40DQomAoksChx1FVVYT/II1/rb07c9VPnwdejpiTo24
sVuLYRvD/Nh3D1RA6PeNa1/+aHMRWoirzw0uI0VLMghqCE/Rsk0qcTd27bec2S/qQyxEgce7YZzp
W5Zf6Rj+NX77eJ/lxE/rdNm2VnHryaK68aH/ZMyXNl3i9Zdplz3Xwnvs+FhBHsJdn5ABMFEgrAC8
9xJQtcMeAQ8K568rnT3xgJgd+40YsOXG+XY0OAwH3T8AFjHWwZpQiDe9pl9Dm5Mar4fRHox3NNqv
ojV0wS8QEKceKYnuUG9041IVTBOYASa+bOeFGD7HUfSqoL003vgx1ArLUiWeC0M7SS/EdxSGwb3q
aFzEAPf2QrKuY8uBErJabOiOTT7in5GjYaINr5k1gQF3vuA48BDa9EUsD0luXakv2FNp7nbdsfRz
jIqrn6bGiiNzSDtRSuUxFFdjM7QkXjn0fFmfLZMrruN2VRJDBwYRvR2EbC9m6oMNsyuujQrdhsLi
UfiO2mcebwSdd8hIs7NNW/eTPbjgpiy8JrDKeS3RCy1spj9Vd/DmuQWQTA+hsdMfmyvdQotd3Ktu
7AFJBZCObSc7hGMNZP3I8MpUVF0bd+HDSXrSwS6KgQZ+pFrvaKGYS2eb5DcCfCMh2Xe6b8FYZWf6
uZoGbPPsc3r5r5nvPzjzdf905vvCONW6fmmTP0yK+a2fU1/5Xgkfn4HrMGH1fOH9deor37vr8Jb/
aU8GTqD+NvZ13geBGwg+KEcy5fX9v419nfeMZm3J7SlAx4t5+J8Z+2r+9t8Ofdd5bxAoT3iucrWj
A2bSvx369qkqUbbhLgqqEiXmHNM+V0ftfV0U4FRNp63w7YsiJW8uyMZzOr9Z6FB1yQCYsZa9K/po
Z41qH3E3F5gFccHUu4c2cuCuFciv03PRvumGWURQP0P6fm20aQ/ZQrwr+VYFdjGtOLyiIUfhW70W
0cvkNa9x0NARzz7OnU8bC4cBBor23CNxBehDh9sHx7dKlRuFyX3NCSa03tnIQm71asBzsFZ7TGWM
rb9rgtOSMSgOok5O1NA87XlHNUpydauxahcjgWOccR+8qLjGlPrda7DP5GSmo+XYzd1NMA0n2SIp
9JCbFQ7COVXfeaEkaNfe/Jew4h8RVsB58bjw0KD8n6QVrLJfrl9e2v6t/OW/ffzPRdcn5X//rdji
5+P8uvAsz3lvCxZXoD0+GxbXr2KL9b8LhEboLyRr7NfF9VNuIfz3NoN5L3BXGYTk7v3Xdbd+y1aC
ZelIRzu2q/+Zdcev/G7hKeV7zLmwD3k2y9l1bZ7fbxdeCHrbd+fR2Tj6a0IgVIvTGE3yxSflP/qI
yqSAWA1Oy6c3wwHH1TboNc7b9HEHFOYdBvF6vJXhx2IuLsL8rYgkJ1Y4NNA+FCa15HslSVwlNAkL
hl0w0qFUGid329IC9MH9E+q3aTuzF8UjUgxK2RmfcAgvTm1y2nCN3RwSHv2l1QuG6rfZHAMEFGAO
L4L8Los+cKQsEV7nIFBAeGKDf0xJVewYh0uagDGooKTHm1Gbwwq/bpCP9jhEkTz73I+JnrzMYm/D
AyeQJBFe2iMB3HgmWw1DTZPZ1T5P9nMev0kkZQFCbh/kby8RgY/BKQijx3G+J5fCDxBqJ5RdLcas
1qivySie0J5BfwrC6uJVLB0ukL4f0d9i/gB9tBlDgJkh7ZrAkNkBFwenrf3ZhviIeJ+0Vj58dBDy
LnD1ycWlWddvTfHoDbdrozyL1EFBEqY4ukxAjy4eGXE9+AzxtFLqwq2XosXyvvboLHCgr/41CkYO
USMjXY67zNGiZ7iX2GAv1/+I9dwjjA/X8eVSTARJ80JXEsLiXeiYOjRtkbC81WO+bYiEtsJDK8ja
6d/gx64yv62Tbks4L6mTn405+j1CSgjqHRdHvo6+vrYc22kMoLYnb9Z7LvPn2r+l6QYrAvuXA/Ha
Ip+seCuZ0SCHo0bPruYe1RK90io+yoW8EuALI2ZpwOTdVGzlyB+Z4QPUwNRINgD9l6YfoaffCV8x
S2aMKa67oTksNlazIt8F1eO8fE14J5oaUNDtYNC9m1sn5lPTVAhMx9ru2U7I7mEECZAogOdgUlqA
uCgha+x5crs57nZ9CEt6Wk6DAXnJdAmB9vZY4jOA+xM1hKo599C50+YtadyznwLZnLrnpHzrIzRb
/6wC7h+Tt/2/6OT+f5TASfGn+/TwH//+jffy16PVD83c+gu/bsjSfS/wF9i2EIphxY+zxk/9m3hP
rh4KNxQXjpDBetz5uSN7wXv7x+b9U/Wm1HvHQb3vs00Lzb/UP7MNu384/rCjo3ZzNCI6TzmcppDX
/XYXjk3qIwxS4FNbNE7Lt1GKkNgAr90Xjp3tiiq1nhW7By7bwL2OWy99HtKjJZv4KY+Jtpvnk0uW
QXNhj/V8onZhHNY7dLfOJrDlzTA08ubHn8b1S6fqMchFmKExffuHinkSNRAt4UiG4XWMnfw5Wm4A
q9RPGe/Kh9Bxvtiz9Bh6b+Igcq7txfkwO1X8cZD559h0X5eilKfa0xCToh79Kea666HZ/+Yz/KkV
/K028Me78FtlIDNcZMgO91Gx3k3/eK/qusyMrrA6jmnevJ8SO93GosSb3nXOdd8GDcYsCFZMAapN
n8b6qKaQ+IrUV0+RJrstocu2Szy/uF3WvIUqZjTI3SuLDqrW9LzofS29fJQt3vMos47hzK41zn14
oyRaGMNQ+ePkVuXaOUQTlkhzhZzauhraDkpdQQvsz1+wu37sv3vBEhUm433u0b6DLHO9bH4jhRR4
ZVyPYIxtH9klY3HL3AYmH85l41+X9i0C5vK1qJl9Gun0EH1vRZAEm6FxQLjlUXm/zCfOz8RrwXHZ
L7lvsxu1oJYF4RpumHcf6KSHR6vK70twt9dxp5ZdNMKf8iLOolEfuIekJqrIqkruspI+1uQcpYZT
43okSM0M9tK0R9QYab135gUsH98kGQ2rfao2I25B7MvN+PHP3xfv75cL4Bfbs6FkrevY+8OhxQMg
agw9x01XCv72qrJqHLaEMk3RMN+47NdPCxV5YXK6jC4yH+FY3X2tO5qkMx7Gll532nl3MyglIECQ
ZCLjwhOvkCxE6Lq+pBlHANPZkgvMl5ccFeLrcCIuztUFxbYLTyFdwh5gP9ahfi7ns6uZapWdcM4O
K+9xic3PL1NVIB/UzzbNf7eX+lqu/6BF22zjIWMqIiyfpN+0uq+CpsHrquQJMugKc5DLQ9uE7V28
UrjXr8JxtB+sQm8lOoG7IEzsh7HjNFP0rTjp9ct4xvLOOL27DHAq4iKSzvMksSPEi7Nc//iSyD5s
C4c//0jk330kaIIRD3uBUipgodq/v1TT2sYBXHb9RhlG21hzHYKDaA7NPvN7lYbNcYrqxwQ//5dO
m2M2+v5jIxz7AHznPmdgvT7X/lzG8Oc6/PnnNoHZjHiWr3/8IyGskR4/8JImEG9lPIv7hAPGleU2
9VbWRfZ/WXw/nvHvFp+HpEMoV3qOlr5w/qBDRmNjDNVquyE+FX8z6SUzTlBQCjUzMQ7nm3BAR4BL
P7x00XZggdIf6FBvrMUNT3/7Rz0CDKotC55Y9b8JO7Mdt5Vs234RAfbNa6rvlVL2L4TtTLNvg02Q
X38HqX1unaoL1MUGBCntbVsSGbFirTnHNDeliQPTUpCDiEglKzi0Dlo8MDOVosOKj/qkD4Jrja4J
+3MHikKYw6mAA3+y6uhMDYxUjxgjk6TXTeqP/EV+nm/sDhgqd8Ipd8zg5OX7RnNH9DoNyWYlzc/K
JrbBcxQfqm1jbeGB7A28WXj7ko4Iei3f4TIrqFeB5zR5B7e80k5DZEVHtye1DYOu8l5G+mlUDPFt
ePJd8+X/9wL6T923aruOSW/CgIIMBGLafP/3YqeUMnXyUMuwbrcMJhk2rVTZN+Vi7NALiciFhp4X
8hZJ2GxQ6ACSFcqumsB1bWt4L62ppaumSItNojfpEeKFARZfqnIXZO07fASVTPUgupceqrNmZOaJ
kz+8u4r+ggzutXQTsDxonhn21ta9B49t1qBeO8+44pLrn/raJqceDhweQsYkiSZQqdTlwIg7p52Z
6PkyxK4IENhl4qxJ666Fcb9D6QmGFcJmrutkjLo1bvEEPp4XOfVzQSsQKJ+3i6zU2algrLa4Iavr
1AC21bRBs54SfNILuRLFdzwKonQ8U9+78E120kr/MPwZdxiygpNm2dnCNbqtbsTYsLTCu8wP4GK8
CxfxFENr5u1XoYG1KlrceV0f/FaszLtXvQdsCZnx0k1KrhvVqZ86VXEZ+6Tmh4E/FrSR8drj9yXc
m1Q3BR/xiv7uuMalymwbOONKnT6FzNArfJNasprV26VnQjOjgf1XEeIewv3Gb+RX5Wdk+eEmrq3X
NnaaXQ936Mw2/U25r5CmXmdnr+rWmR1++KVgshojB1dCgDFGk/FHlJMqIcq6+ggrhLH2XbRl+a7D
0zrrQcbBtO2GC4gj+F6jZX8mPv7SUuq4jAqoZBn0/o1hGjUxBqV9ZW213YQbr005nYLhE/uUZD4w
sGhVOpeRXoRqvbDLj0K62Vc8kr0BYUQcgsQ2X+qyPxCGm33ltlOuMCbCZgscbJbhFBASqZqzoFZp
967RM4wywYg9qRbt3SrwYe67cviwrXdpY1g2hY1x3ajELQn1pdGTUkHm6DmrUMf+cztr4LesUhz8
yle/xsiZKHhGcKuLg9qgN667any3IFBqKX+3XdpMLmSJmRXtH0EAvaHv2WbMek1U2VXH0vtKZAoA
Nz+LX6JQOFBux7WVGOUu8tzgXHlWutSJKfpF4YrvHK5MFrfRPnXTbjMNUjmC2frr/FIfr1A92Rmn
i4Bu9z+/oc2N9mKpA0RDB+u2SJtNOd25LcHDdQrAdxjyL9OCP5swxME7aHLL4rPAq5GH6R4ZFu6N
pMKsaXTs4erFtUh769mEQcOBhPlIzbRYEu4RXxoTHF/S+6si8lm2VDJ6kNEsUS0nh9IZHET7OCby
PjGRC7v9iYb5vQbvoy0BIQhyJ3UUgso0tuhMkkWlGv8p7CaAaWQEJ3vN3dmEjrOdbzWJZoVhWKWT
H8AKIkNoEeYgry6GtQpW/6Wd7rlR6zFPsWKui6x2l/PvCMmskBBS2xqAV4vvTSL9n8bqpGNJ/zw/
Q28ELS6CjKTX2u6/b9PzpvXvm5pFI9fU9OnwonrmfyyyMtBjJ/EMEildDVnG9AU2+tDtGntyUkzf
HvF5oF2MgA8vNLNl66DGt8NI4Ez0lw1yD9GXxmvrOchsWcIIGop785LgNdn0GfeYDiTOeXJcv0XF
P+1CeK0n3EZ6KOXYvVkIhTHjIi5Wze/e7LSTKjLCIQe4CUQXyZMbQTT97+8aOxJ7x/9+2xoNao8C
xXSn//6fvdwbkyoZgKMzJfXKPdD1jToI/9yxxN6QuogD/NFvW/MKUtYGCOVKNZ5gHtBxwuTyJJC7
bRnaORy/2OS9EmMw+QUZ+XY2mUroo365Sc0beplL7/kBOwvvWrdhL9VxdB+URBzFMHz+63eoBYaa
DsvevmdJpabtjrhY9QlshojeN8sv6SMttvXyNjCKOXsmTacsUc+I0ieF9WgdSusnSZPq00eGDcWl
ZMIXD9Wn5mRvoOh9RrBGftEFhxU5/dz1SbQdR9tCQC72RqyhaLxlUZqe80itzkaprt1Oo3+kSv2c
KpLej+88xSV8vHR6AIegUAnRDUya7mDYSHSISGT0lr+YCT6kflIH9EmUXgybiWIlaKN7SrcqMhIU
XTl+95y20WqU5VpnhHWwyUI8Y0ZhdwoT8xPEJqHctv+d9e07+rr+LYgqMGcjya4wE9Y+A8tr6eQf
bTtoBKdREAVqsAo9WZ1beGplhGkTu+mPdIyvthgp/W3ytpzGORmK4ZxCNtY24MjXTRSjYbCzH8t7
sUyr2KpCHbeOg7jQCAOJCTW9icZUiVN3+oMq3zv70KAZ+OXbUDQQxmEVtblXurDkTZAh17p+xFT2
jniBjMsQUbQZ4jibH+af2RjX8WiP0bnMjVssgu6lM+r4pUH4MFLSrcgciN6yPmJXMu3o1Hl+dnAU
ZVgHEStVh+ntyWqDBoP9SwPFOVeG4LuX8pfjWe5bK1V7WUK5PPueCPdWFGubOq7a51EvaOh5+KJ0
FCurFpJJ1w24lzrZ7ytvZO9BHi0Mf/ideHG+KNM2e1bMQGzd0bW3+KRQcxTykGCAWzPptrYMjruX
UXfe4sRuf0uOe4DIMo5SUQVnoIW+i9LeXYvSq5cZ5dTRSSxybX2DYNSwOSdjk+9kYRAlJ7voPAAJ
WhXCtm4GjCoQqIW58myUHzHsCnPd0nvciLS9M5vS4TTUS6uRsA+sUt+W4gfWRnjIDREeyumBuAfk
KPNrnIo8nX890bXwAKD7739fUyzNmo40/7ao2IxYDQ8wiqZrjmX+x5Gn9ZvWUUIdj928b4Voo496
X3sbtZrIofHYvaSjXZ2cJwXF21hXw9VVVVwNGLqffGn5NVXShwo1kWNr8tczsmUxoLweu+40gnC6
lml5DyJZJGs8HMYymep9OVQ+16JnHIAyjJFlnhW8CrBU/I5qiDO379XPGkrkk1Ga+4F1eVuYYEur
RmG9MPPXuhFNtA70lOjcurmM/fvjn5IQJc9KrCxG6Tr3tCqxaCGXXNQa0qJRUsn6Frx+Pe/sj7FP
Ub7r3e8w6sivb77xx5nHAd3FTW+UL3ci1DpxctZQPb+YPqPuICHqt+MrVcYG7wpNpFegqMYSn9IZ
e7cJxaYneg/nDq4Ne8OgjM8J4gPrLL/fNtrwDlWE3nJA4rXnNSi18nT7qCgbPDNs4Eqxa6b09nEg
iqFSPG9VVkVzy6rMXnMzxEsavAu0sNENazwqPjdrV2raXuyoa8Eb8nn7KkO7fLZYifR7oOo/PQpO
h0DvMmNWF6vJ+GVhlQRNAXZ1LAsTOGIFl7ntwufZepVpyC7EJOMtrACLtKM7LLXxmx7I7OIq/h/D
Ccp3vL/KVuY4qYbSNXeuWzxXopLb+WATZ/l7MhTZEmONuY8pgZddo+vn2jDtbW7X9c5mZBgDuCTT
14zvgyv/hDQWr8Iev41Kc3dZK6DtUYfB6lGQIj+uIi0wPuaKpQMehJHeOnd0igZf9tjWuWya+UGH
afR423ky8V71fgDbqCbvod5U22w6YQYCwBWhACrKeZt42UdVxJiWutb18Bd2/MV1PXyldWwi8zR7
fgFKZ5jHHsv0hGiw8YHgQCPBoaMZZafQRZIEuj9ZQL8KK5WAeeIahyKpeNskOMnpPFWPwUjIWce+
VJXm2Zoe6grzqZwrQjycRELpHM2mG2V+IFHYgcQy1YtF1RU7guV0rgE9wk4sxMqfxBt51IbbQO3e
ldiVxGo2+UeexQwWOqxYzJKqLYxkBIki4miNY2ajJ8NFGyaAu96EnzZZjWE8Zn8yztJ172Kcp6h4
POhMX9qiXLdRO1V4uDbhLoVnXUd9o0ITs83C/BtYxrmJOR6MlfpkOHWCPbjYOE57hunhHuaLWNI8
ODY7xSpA4aCWuoWW7rwm0J5WdLKXZDY1O1U4zVU0yNct80fFtPirqr7F6JAUrTndOmh+p5YrvkgN
Ii41QwLqyCoPaTjgsAXKEOGS6cRvI+zxD5gROZUTlMAhUhUlIWewoODyx5xIaw8EPi0mTECDecKU
MJxdP/Vw/gsuFLBLC9/OKDa8eqqj588eKvpOx8e1qrNBIgAnICgvNObfev4GnatjlFW+pLnRnzLH
LkjJaHcFvlivpEXigW1d5jBll0oWYRRF/ANuiBIUbdhrPNTfXRZRysJXQAKVMpoUshWXLGz6bR/l
FhE5MCAVadw44MrVgBkXU55XbK0KrudcPQHSfx6d/NZm3TZ0iuGtA0/aWRERO0r7h4PBZGRKYN64
/W+l6+pl4YjftcoqU+ZfMhP6Dt4CqLEQmkxuWcouaxrIsPgH+QBMXL8878vhudDqbgWegfmUWX4+
bjGcF8PVms6LeZr+yivSDGOBR5m9YxSOx0DKRCg7byX9lDxArhkKJRcuUK+293kdzRI6NplDznkP
cWpeKrXubVSZw0lk388iogNX9KFxrlquQJkIe983ukGABjSV6Ujeqk5wVAo9hA0c8CVBtFVx+34O
VnhSSkW9j54RbePSfIm7TluxoplvgZ/T83A2ackK3k8LR9u9gMv9RWS5800SN0xkkrSywRsPAhgl
CutRXoRR9TewBFfHLLwPr2isdUh7jYR52/0YAv1k4yaoM7I+y8KNdoasnLWGRf7SFQb/CnYNH50a
tDeHKYg3krpFdAqNBDN+kY46ci+n+rFCZf6G+n6bd2G9odxFnwTVLhjt+tPzih4B3kB+BATd2kTG
HZncQfrUtM2qDh/FSJGEC/LGx9oeG/0HBnJwHUxjg1fwT9KQFK00pvFehLSDMUo0i7BUAJ5Dn7o9
Ps7eSaJ1I/X+ljXlRSMhl+PrXci8hMoicLGSe3NwwlE5kcDJMavJlGrjjhzni8wodiWsr1XGAuD6
f9yUrM0k0w0u6HQELhSt8INOw/NO+VKLo+0yIKb7wTEWyN6bP4b5Fac4BX4QvXhTbIhrMm4PhhIS
dU0CITAeQdcA/aqEYHjwajt7M5RkNbaW+kmSp44qFnLcIdOC69z0MZDQDEX7AbCzIENZYKWnlCWI
Ue/FxfRAWwZx81PXzpfQCBlwZRxdg5H77l/PeuamVHXOD00USY56oK1rLe0OYRj97aswf1Fsbk/8
y3hOY+VFb4z2pIUKq/x0kehuE8H97ey9rkXaR/LqBMK6FyK54osrkQ8If5+nETOaAV2z04UVPtGG
LuJ8hFViYhc0xSYn2sD256LkgTFqIXtnfcshuWV/2Plh3hLasshUGkV5C9trPo0X//dIrmVxtRBh
G64fu2HwBmKY+A7nqXDD5H1+BpV5LevC2iKzp3aJRigVRhIcEtCwq8eONi2aVTkk0XOJQm/XV9rI
VWninBtiaC8ydW1072H9Suz1N0Vyy+CGlaL0neemiUmDqX0C9spesaHKi5XiWfh0S4hRohIJrNrO
PGM9heKXVdWCcHR8ndEb6XHNi1qMxSZsPI/gFXptUBF/XFNpto3iHk3XGD5M7J1WZb8XOoY9UtDT
vRoNh3a0lEUbaUuoCgTq+u1eDZrx3ISWuBPtUyvkmJeqdUwNDfsiJATtMD8UJJVZnQVQNNSOlhMa
q8dqJ3LsMmHlwclwRnw7Q4mVVMobhK617fBmMkfBeoCN98xsxN5nvkKGdKecoFZmy6j02l9FEEBk
TPxbNiA9risXprIeKW9unBNk4HfmFeZpsqkTir3MiJ1zVyX9UoKX2ZtVXd8027/CaBWoT185eIRn
HD1bVAkASC032OFkyl4apQm2ZZf99lF3LwgtCMnOq5yPpFqgjtSOA5JsaGxmfUBVI9DR2vlbKS5z
XylRgPhWNrjOwsqex5Skxrlo7HTEIZFKu7gxu08XhNOpYSyyFKlDUyyl5cNO4WxLC2dKnZnKPumS
i6C0PHFMk7uuJ8CwncSY0wOUBaOrIEVgmEMVbnPzVOMCZfa6BlKxnWs8iM5EmpnKgU85Y/Vribxw
MOExyyt3UIHg/M6dLlLJptjfYTjHlv27lj3/QsMdzgXHxvMIAXqD3JO8t4Lgt9QHu9q1nbtG8Ppn
7E1mrzXZUDD/iQ+bq77MIVPS7isyXdCN80B09NxXqkrS1LX+RNH7asN5vFRIZN+q8rXnMn51MQjf
Ws/akTm/ruskOAd2IJ793nwyRxJlFLaaaurL07IMDm2nwGYtFJODYVidHrd6mWAwAoeev9Qt4Sat
9mIKR3vpo/KqNsreLWrlGiVlsaZQ0Q+mYkPvDkJqY5ekOQ5m0bHQiIHC7OZcIhVrCJUVp6sUEpuo
Qnr3BH0gEfIa8zQQUDjveairXptk7A7zK1N6II8C2LhliTA5dwd1U08u5Zg//VTa2sc8WghK/uHW
9K5IwLqQ+wP1vIfp+2jjFx7WHmS3+0dr36vwMKTxPRGT3tmzxU30uKYaQaKFHZJLPF9dodi2bnkc
dJpaKkjNexlQ8uZyxBjnNeO9b1LK4hFlPr6TEYIQHJl2bEB60VXN1zEUkoA4XvszKIUCHlJBfznZ
TZ/mp+n8VNqILfsww4xoy50C0fid+PB8F5LGIGU1PNqH6DyLjTfJnYEXT71w2mBlGqL+VrLc3qDG
gOBsxdT8A1HmT17p/GocJ9v5YbbriwHcuQN0e7oZKJvq1sLJFcfBXrcDi4JTcBKY5gedMN9sq+ni
hdFY7z1OyoPXo/DpAYRFTeEs1IoTSlKM8qgplYDfKdFMSb7DEM+xW7ho1ZSkOPughhgTM9MFIz/c
wpGp9sgVujU7S95URwbPRHE/SU4v2SIpJ2oPvn9CgapzIWIYGV7evjYEkIE4NaLvNqwXuejj4CmE
x15VZnatqu7L9ZL0gHWVJdIIrTsF0oIE+GD5+BywxiKmbzQwQJRDNqf590L6ryrg1F3Ze3dVMcpk
mWCNjYR1Slk4N9JJyNlL9eLcWMmPSdPv+igCjIpYqiTzTp6wf4m0G770gkaYJuhSaCaeOqNs3TsA
klPU59pn42feqkU5tWWLJIkdXekJPF76VFtcsEVScb4Kld+BF15EoJQvTAqzgx/Iy0DQQb3CVOo8
tZrNl+lFHO8Y7N0pNMtlBNzjBUdyTo9JpaLta3h2LjnnzBTiG9RA/ga3gsQ6vaw8Z6nZYw2MH+Ej
Xm6MgCCUJnMRLQFHsjTWo1Hsx6jKQUX7yRL+pb6yaBWuG0oaBw/Z34H5Pn8iIQKxgVE2zKitfNox
gTlioMAm6Y5+fzZor2AJaPGys9tMJk+TI1uxyuZD6PxbppdJ2iD3zSPg0dMs13ax1hpUqLsQS0oD
8GkXOX6w7mul+IVTp3Ob8ZcyZC9oawiKIToASOykiXCfKNLzNyfJk1028PZHR6Aoay3jpMvYPLV1
Z5yi3NHIIC5/VVpvHSzfsg7zs3bA3hMAt1yU/VA/zx9wkyqAsLrGXVmg3Rd+7qnH+aFw3K0fAcbz
qnCv9fTBFnYPbNcyN9DZciYJdCtrFwTtAP5zaeUqjX5dK/45UOQmtL4G9kqdDCfDtfGYaw7+F8OI
Vp3ArKEPXGSLVOBe0ZqryqD/Kn0hF7r0GNhBQAJI3cqzF43FjQyDV+lU8edcvBAAKj8qES0jywjf
EuZlx0xAMReeqnxwBlvZcBRD3fFxfrn1Fm4PZbWfR8dRrxBCK4WzdvM6PGEn/+ch0ayDnxbBJUq6
LyUm6okt90kIf7w+Zqy+JKaz7/tV3wXqH5lib3Rco35jxM7cw5puMm/AXRGMxWEyBDMSnJ7qfXOT
KBih3BqhH/924MNjhBIIQWS3bDy4jKPqpwcp4nadj0OzLUdMYY8hRxBgWg3kc+EO8HZ4An+Xxp5M
n+O+CPeq5U3xJyGZKA4dPCSfPAyPMpDcDt0hqlMZg/Sq63F6EFbdr5q4dfcjXxz91STe+8LCwzUt
H1a9Yb6XrHrOOSNofjrbwVv+7o+WvLbQLktXjKcQCOMVp/H340gSaMabN18tbkZFprcdcAEmnc1A
C67rOaHg2SfKWHtz8n5czyuHo//ywGR+2AkxWPOPEx8FMKbB3l8bk23XYG4VIZD8McHPh5rTf6a9
nS1ru5A7M8WgXCmkuLDTnQ2T8CgxcNJ3aUbusgCncNJH1S2t2f0stQq+NeUWwX3VWgjN/2rgyNDF
KVZhNA97xzlFY8vVwjxmOb/UhuIYQ9F7IkSAmpv4dkJgSMZZ0vN9Yj5YH3qLC2sajxelfX90FaGw
KVDZ43RbkDcXTucYDMsL2TMVzHXfXWbEtayJRvVPtfbkTIUqapN4mWSwd6KpeAVzBsJPG5dKDNJ9
btAwPE9PcdvckZy1C80JC0bjDAHnEXzWYc996BEMgMU4jyvllCVAfub+A+YCdVFz2O3Fc1CTUOVa
Qfd41iQuml5EEMcs2VL3m6/EAhs3Nwo3uszlG7l56rnx7T9Its0zPUBtO0tA5gd79Eik0axsqUSe
scknovncHjCqvEOmpH14+qDcglWKHfrU6RwuByYa72VWvYJcan9ivo+ot5vtvOeWDaSpedccqmPZ
YIuwO/eTCooSVdbtLay0RVDq2kthFv/2TEqXEVoNy0+oBub1HKk2SJ6AQUmxnn+mePtITofKvO2v
hoRnRpPzAl8ovejdWSHFjFGW0u4ebUxrAFFGtt85wtZYDHGVr3I/J2t+YFY5ErW6dYKRhLzp8AFT
UjvmivrH8UAe0GHMXqoc8yxIHv0QqrGzNp1WWZmm2ezqAHVAnZv1M9F8BJ22kyDAJVfTGjJoAxRr
uyqAU4HIUHnuA6KSgtAmsm3s/WckSvHp0Z0p9eQYTYc+jdJ6KSqyoucH1RngEA42lWs99fa8/DrP
X82sP9uh5l8ymJ+vcaQ/Y9pVL3NvZ3o1tMl4fFy6rnknBeyQxCG9hrDc9rTJV/NijhxuQtJGz/OP
HEPz9laSEEg69bW91LyRzItvrznF8LwBAKFlZGVHvycHP9pBPDiolkEgTRhe51Zr4sErDcjpAenq
WXdvYDhRN+EhMv0Cb7j/P5qEufYY6rCmn1BrR10QBWC0jboODA6UiUAHXts/ZvIiRchKyjdxcVMD
C/+o0W2aJhdCt8N1LCFrw3n60ZSgO9t2r+xIZiMptQu0z6IsPks3Nw50XD4IpCLm0Gtt4Hde/asx
4bOQF/QakIK1SxHmAGSCjGBnoJjqclcBfnyn6FvqOsrzCgMRyP0yVTe+J9e1Xm8fI+AkLE6jz2SJ
8+Sq65lRuTYJmL4RC6y0wl4/Pv9IwAYYXXrHoOO89J/d87Ei5p4yTBCO5Fgj2T0GjQsIuWKdnr8C
JzRzGFWQXapRdQmdUI6PzSpWTC7ckh+NtXvJCFq4uz39Ue75bNv5NBUGF10lbqjwWESTY8DprTfL
trHmt1q4wkKc3LXRpY8Ueed06vC7kUIyp2xuGOcpp5mY1aQVWILaiHiqclIq2PgCo0a6G2uarNCm
Di80dJ5sCMbGgH0qoOfSWZMEPqYMH3RTXnzY0LSnmV0Isl9xeo73kRyl/eMU+bj0dXcgUHpq01G5
Y4Tsm31uAmZRKbOfsyEFQTyNV7FEA4KOhg/Y+kwa3Rxvt2RnRXCMZbMV0Y7eG3JMeOyTR6BZ50Wb
njjvqRsltq3jmBGbZFU4HibNG9kH3c6JhpHggwSQpNJQYiuD3OhlTB2Di0CxcvubzLFVasoXEdJ9
s1FHAcGfMOBYVjMTxEeSAPyfJbZVH/+oQens6ha/1ViH3q5H+rjo6A0fLVWWS0L5xjVLzid6FDKD
7EZ/+pfWKpP1Oi9d78jg/Jff66xhOZdkrVX9IVFc/xk95tocs6OSm8HP9ESKRnsPguLui7Q4zQ9O
2f3zTH5qFUl2cbSvCyGeBze5hUBAkjUaF66Lwtd3dguyuLYtIj+67Xz1ZVX80zv1uJ5feaX3TzsM
IZVc64qhUdzv50s/9AsyAoCT7eimWWtLtDnIjBqWTFf+Qev8YTFoNrymv/tI4pABFUz9iB5HXHV8
fOlDGOoPCZpvCOKtA/COaBvhRivSWWeVD65l+p7aLmrXNCN8HKuafzL7PN7865kZC1qUicFYunyb
T+/zQ5Qh/0S6dMk0E5K+G0IaFTEGc8NO70bPndn43atVjPYqrWrzFo/N35xS8AUjbc7lSqUM2u6x
pnnNBroGEPA2UvbAJ8r3tK9ONJO0C2yhU9CE9sKU2MkXpuK+WyUjF7C3wQ5WCUvHPHJQXf01ykS0
CWwtWFq1+laQB0ILGRkQ+Pr40kcg4OnC0keEdPHoeo1dxgqoqaBz9OGLxcyp7fAz0CEiQt7/GwNY
YNPLmCNnbn1v42BdTGrsjtkzQcEWauwCXj6T/H1sZJWxxLefbQKEdzR2ZXGuR9DesU/IKKw5pBSA
pJ7LEJlXBJfz5AzCoXLAaRyahn1oo6Bd1q2+mauTWRsYJgNotgoJn4eEeKkhIz6V3rNdoLCtVIgo
hXDuuau0W3e6KJXpGnVTrM2EHmprCYdwbyfoNETvB/eyq16t6Q6kv11dCqnte9Vb2ePQn/xJYpVp
IsctRsRu7Ov+drBqmCcseE9mnslTqWhgLV1hse2OGliYhLZi5YkfL9emoarX0Rvr5I2IJ33tIwg8
RHHAeXBuFhR981NEenoIZFSC9ufZqFXTsybaytD4MLMwYaoHKg0gJ0bqVDC29bVd0Ks1GB2dWKe6
PwYZCrumgC6wbhHolmb1CUnjB8y+xVb1jcaAkari7jvdYIufe16Ptpjoafn4mTyOVQ2SM66M51Sn
uPWq8qITmeww0+wgbRxg1KiQCwJnywEUAr3nQipzq3jjSY/WsxbXJ6QOzaZvrZ9ybOqTqApB53gM
OShODeHUB3k7a1lzt6wWTo9vfh7g0meCUDct8H04CTynSaQ5lspa6QdlkbTWx9zybGE+HE1bQoqh
Yph70WqiDyclVhmy9t7Ztgj/fQgI545CYxOUWHHoX1i5MNauz0zbi91qN2gyPRPZ1ROOnRCRJ6c0
UUZkT0HrHmpIE2czoVk4Lf9aaPn7gCEq6VFsEEX/3btt9qL988LDp/uiT1MYfsVkOL/tGw5pcxdQ
skysixGVHZfAPu+ZUsybTG+M8jC/JCISdG83kpE9nXQT3rYab4K8t77dxj8iXCqOlpuBVgxIXOqb
8XUckepHEjBfOhjBJ/5nJJgQK57YPo11DaH04AglX0cj1WiTTrEIEAJPKlnFm8dtXXXC3ZtqVPr4
AXXCJOAxkipDJ5TRitg/RCFzfZTW40fs/y2nbgcowORWj6bcNXnYQUcpSYCPMKuByFROTQZSNwwy
Ij685NXquaQc03RWwNYBynWY/iBbAnNwDONqRrF5Nes+vwSNCI56qaeckkV6mp+p08vHM69Wl2Ea
dutEBJJBTrh0zVj91bawfX1HOitgXBBKk7pbxjSTFx2doczRgr0/HRYR8Uzxh9X+cX4cRvXooPnk
W5TlZ2+3iNx8E5CAGwewIelqzSLGoitPfQUaOlaCv2HCIb2Qz1k9SETMlXxSyJK5I+OQ60SiUjGG
5eMaQeyB2QLERkhoFD5KGr66NcC9mdpvWLahANMdDUxj+MqF3Pp22L6nNkEJXUeuXpQMe63yhoXX
ayhOYrCooaHfi/YSDFZ8nC8NS83//lOnd274TDMci7ksOcYzHnwy1Pq59DJjw/8H9HDMnkU+mneU
GYB2uWq7mDqgyBgpJ8bbQEjaR2uoRGpCggJIUWXHckBXPphKfIMnkaw0lD2r+WXp2ukTtrT6xMm8
XQ653+5MU8pNopUt8yEHl07tCDoeo7ua7/IJODZNSpqKkhICxw3gDvmNY27vKUTkKVc4sLXJQMdT
scul0nq3Cg/7IUqU5hoxW8VGkIu1HoMWeryka41NI35tgavroqlfU13B4zmVWTIalI02XVH9dG2F
0aARBz9kpN/SbXKACC4Ny7DQuspdqQ/9XsmSU5PqbEcOiSsQsZGTO2B7OgqiOpfDNYpaTGYDukg7
HfJrHolgo6Cc/J82N9/0vMNxQAFLyFlrNTDHeUoGlVBRvx4PluY4q4CP7ClT4Gk7yDSftJQw3mFa
TtywweDqVu6iUCvilsOu+gr6HorbQJTE/Gz+2eNXe+rMoiTyJG51/7ltGB8Eiabt3CgC1WpV/rPt
ukuJiRVzqCza995qmfMWcXEGYE2rb6y0C0O6YJ23mnbB5+KQ5gHj5THB1cuEgBz24qyE04jmRC6V
oFWe5UTWnrR+EeOwF2VMjzibH6tHqn+3pPEujXkH6WMMtohT7LNlNfdQHaoXFm8isdGON8SQwJUs
kFRuE/N11hE/ur11CW+4KZDW8WWmWxtP7oGMjr+JjK6RbL0L4oR8LzrOZEHmhdqTHbnlKUjuc91g
C50oQHIwpBVtUotxdG6i+FZSmxAo0jY91D+rAhXOixl1xiZQYm+VI/S6lS2agUHpHBwwNEGq/jeJ
AXIZtQQhq4WxK3mjT5XeNWsc7u9NT96isO0Jm8UXihH3SeXCYaHuUIL4GppiDWW+LpmvoG1RAeik
UH9LRldLhQzFDXLkIc5QoPiwyZqsuJsjXPAkyit6ytXdG6F/o9oPFnZOzoSh/R+6zmy5UWDbtl9E
RNLDq4T6xnJf5RfCdlXR9yQJfP0ZqPa9teNEnBdCQpIbSUCuteYcM8YP3s2AnPUZUnryFWfQq1W3
Ak4EYQlzxMVmikVLP9xoSbrvfISRYUN8fecbR/6fuGzIuWkpJbj4Q8Fr+az1qNNoNMcT/sfCA4Xe
H+y6KRkH17R4Rmfvmc2wJsqj7mA0Z12lrbAWfRt5AWMutoO698gHr8mPI6aQNFeEoBeeU/tYfKLI
N7dV2wy8/xczJaIy6+QfPSdylcrXfvPIH0d+M23jhUyXL9+kcaIRG1G59EOkUORCi3NcfRPK5Gxr
VnfSEWmRPdLRBJ6HB0cmP7lmBm1dqpMZL5E1aGc2KrE/vbn+tGIaUZGr7eIs/xUO85UwNLGB0E3T
VzthoV1lIo12ls070gr3MJHxuUmdXl5E9Luzq20MC2c74Q1cR+U7NW6xdYtKQZpEAyetYbG00AdJ
cB/h1UE/bkD58etxW1ioDcGV/Dbn9m0IkapNnnMcbeM3U6biRvcfBMCy0QBDMyfW8j0+8MM8wrca
RfZgjmLehNH8xbwwuXqT/dBO226gcJuLAdK+gVu/lMOZprQ6Sktj8RipbgutvV4l7afej1dQ6D0x
Q93vIaT3g2P2D3lZJmsAuACjRSdP6P64GTL1NM4QdSafilmRrNanrNRmm/NBMtgfI/gvN8ucjUgZ
J4G2HqMI/VhlfJotF5VI+HtEjQQLdlUTdNq7hC05lF2yia2aUlAXt7gX016QY8cJvHuZHGSXosJO
BLURxat+GjM8+1VS0CpQw7WOf6oScdoY6vlTNeYB/jKXidzAYkZ4b21D5GnTS/J9iplkU837FRWz
ex31DXqSbqe6yDpts1p7iZF4wxjzA10M377ahlOBkcctdz7ElXWY6/pmUtmLj6JhBwdPqUPbd88I
GNzHlEpMgZWrSwPmHBpNzleA7msmfzJN7DWsA4KLM7GlUdZvDEilTZvd+n5+4xsy7RPETWvDxA5T
Rl74IH2NZ0pyb7B9zrts0PtDWGkmZJVUbgBvQbDEKBMhhkYKTrAxfVRO1OlIZOLcBW0BIhkRhLlq
ew/2nhujiUghosM9rEC3cd5R4JrIWeK76KpdaTrUu8YW5huE/sytNkOY7aZCfNII/FZWtaPHmNM3
bF8iwRB3bDBA69mjGvs0mMNYrY2GyKBqbggGKOOnqRQiqDIw+TWMicRuOki+44fh1t4WjMufQmng
29V4HAqohqpQFdcaFwyXkf3Rk2hJ0ZZECBkQMXr+J71mvcEggiRikj34fpoicOk+c8gnvzzJdyG3
XT0gNX6bRl6xJvXWDYxhSBlcsHTTRmPTRQ2OU2HBK282JhElK3C3xj6J8uzox+4lB4+KPpqpos3R
E7SCzzspzPriDt94YY0To3H+VVsnxK2hxWCUZ9SWR7of4dUAloBoP7tGTbgjZG4HXd87lkV51FqU
xmlOrWa2xqpwiJ+qYmYZ0pdyDVIbEj/C2E2s6ktnEZEb+ww/Wic0ISiCwUY2uO8qcUUfqK9jBP6o
2WBIm06FXzLlD9ZA4jKuPGmm6dyII8gXT63xwrWAKCaCijd6mAGTTwRkNComrmT64CIcCsMPvZf6
nqWqsR0MZBfKkr8nDTSsC58+8AxOA+n0nqcy3YD3R8gjUwzm5dbTmEPqxJaG6mfFcJ3Wy0jai94g
XT8nxZcIO+1gyq4IBqfLtmQLi3UzRzcmRRYQtQH6bmUQeJdLfkn1nVX6zesQYPQNPlBP+sm+BmDM
CqcZtzIca+IS9zINn6QxeAH8AhBe8Y9KtuO1I1hyJmL2ltflu0amIxzF+LVPzd9VE/6KKGeC0fOu
HnCjI0dSUNVt8VDFwgWn4vd7Txt/Cjv3AMhyWu77o1/F5QaBWn8oVLbNLQzPXT0B+u2AZxuz3KGy
J8AyJZCw7qaDnUYJlhg2VtK9ziL5IGp2+JnTCpUi2rV2J54ykZ/RiRXEk+f+qWqZ4dpdWq09lMhk
I5rO06KnAUmXX+CrUfgnxo8Y1KAXQyjm4mSvs7J/zzPfuyQspAPcGW5YH5waASY5E+qxea37WW3s
xv85Vd132YaPRkIxnUA+4ZSB/7tAUxDNnr0Z6fqkCv5k3bU6ngRXkSvqk1ki21Olk4QwdkUZ6Gl8
i5Dr7/XZ4DiiKBliL7x1Ro8TyGPenLWldmtpORGnl0xAqaODR0jsPnPJJO0xHUddP13dnneJRmG9
izJs8hYMnUpGNgx9X+2ANs/nWYNF36NkPAId/otigLJuB67jEBlh+oy2mMJjtwQZOObxBtY18dKA
fTsW+V2uqnU/ZV+lg8ffLd3L3N9wXpo7GIdoNTmjBn3bvFZ2ht41ZjELTOaSdJA0hRtjxijC6iIO
ucybY9vj/xuEtvVDSStM5WfH9Jr94A5YQCWVCCs8kpewcDWWy6mI0c9yRbhqqjyydsaKkCDmdCLv
YE4SvRlo55VO32Hb1gYXK0xBLO/G9jZYmbXBMgeIwqnsq5eyUtd1UPKDq8OlntIk0ETnPji0D1ez
luDI75FSwRCmpjZu0DlYDAGc3PWbMIDoZW30ZqqCgosXak4FVtzNpj2T8tc2N8XWTYliKNWANyhv
z04yD3tphiTZRMUx03ZDIsAPKdRnkT1Ou1KZF3MEFh6PrhMo19/q5tKvTjGb9jNJhvx5KDqFRkYL
UW+hBlAmiyT+SfPJVX2zrejzr6TJotY2sm/fInRPmzJrxWjBD2A1QEWNmi8KjkNkSPs1rsivHJFm
7VTxVLUVImqFjmTGB4mu3PZ26GeOwNuWoPKMwY0hroMtvJXd6gRNqSE/lRFGG8Y6w6Zweu/EsmWd
maV1LHHAruUCI5Q0b9Yp/LeNzgoTVdu7yYwlwMbVYdVt/7iUemFHoHu6yZVuvxXYO0qET4MFSyct
UNem4lgvWXAUS3RwO2/niyJfD2m3HSXOqAKb78E1mIqaZnWK62eNavbYuumhnpCNe9O+ikhs4Ut4
oulunHODCUnmxOSaQ+r8a3lqsl+KOCykVaH+5C3qbDRJwWyYEV1NohQoST7dwc/3CU2zWDlir4Z3
r+nqs8hKgrDcMlm31AlBTUthk2eDFdjJAxfwbB9BI1Jh/oD2yFpXJgvWeK42oU0+hOEkRz9EMsNs
G/xvb7S7joYXeOomOmmWIoqqkCREtlTKtTP2G6kt1jijpYHnj8c21Vgt6fm+ESVs0WmJmMi9I/Os
vdPl2cUfOfMMDSXT2Fm7sMw8Psv4Ye4nUn9smI2hg/CldE51bECfEJq5wj9RbBltf8Rj/yWX61vp
1mI3ab9VeuuSBscaaR6rRGX9OQpdCl3EDZBbVDm91XmZrtEzljtkMBzhs2ThVpc0F5FjrdvOAQov
liQ+zDebto0PLl9P2HNGvo/4yDd15gG88qgl3Bx3s2701HY9ZnvfPhcyIy81hfWKDslAsVClF8u2
X/uq6B/o5svKhnDkikMXjyO+MUlQ5tjWx/sG1up2nmuSZXPiiTFXM/GVlGqujuzG0kx/SVuptsUg
n+0s4qguhneGPTnBElw/Pdurj2SMckzdb5q5qI/pcsr6d/d+q0BhB7t9efp/3a/ue6m8640Xqt9/
79LeyI594okXmuzwRBF+NhkXjXi5VzTlD47F9Hp/LM0pbzRRWUevqaPXTNIscLrI390frfmqMQZm
7ZKb0/AE1RU5lSG3Dixms266Fd+akEPQAxAYVVvZD4DZvfiqI3W59Hqzq8xsPnhV1pOqDXjA9q6l
+YJBQLyPcQeppKqsN+mwrow6CICZc610hMsDYTNryJuPFjiEy5C6KL9xOMTJYrEsGJhAAiYv1qvs
Y1FQHNfw0oG2HTw67AQLge5GC4M3iubqj9Y5oVYvtmY5qp3t9Q5HKRh5IasHfxr0W5qLaK/H8Uct
e+JCu4vtpggiklouIo23huXCufGEfMJ5GNgoJ7pGNmfTK6+zFsaP942EV/+Qh7+R6EwbBpV07uwi
2Q0CrOoU6vznpj4mR9oQ10YOw1XVaciYwsaCYCU+JBVfezc058sPb5EVGa/MzfQX2iqaU73JaKLi
TMXwXM41xb4EOg9Ff0cJLB7DeMqApyKMLAmcW000TsE21wh/FWMjayzSPXxJgLkolDksi+t7Xxvq
WBfaNabHslN1ZF10mfvbDtLqetSKxbFUGshep8tEF+Kgm7MNGY6c38v9gS6U4mSqBaHE0/5t3GQ0
LvenaSPzLtSXRJ4u+/495X7rvi8c8Frlk9Q3/x69PyAmzcJKjeijp895/F8/4H5XJ9/pWFs6OUb8
Afff+F8v7QuLIJccVfm/1/774+/7Sm0JltLndnv/CSydxr0xNY8yEjWEZC9yjnGdcDOyaud4vw9l
BW73/WZostOCmU09NCHEXp5+f+L9gVEkpBX3frpmdl3FFu1bpgL0ctwQybvAtMFwwvujZ6o43aWW
eCBiWm3zqRzxKfp+8dyT98jf5wScbryzMJYebG0PzeXvzcKyAA2Ombtx/J6ktlSbNoOtPkKWdYxQ
/99mqFV5KZQf7m2ru3hytgLlu+Vaj+sJUUBDOPnY24RSIY0OaXHa3qEKsRe0Ur8a/bEuEdajIGu+
JsIa+wEJA5cPiFu2/F17en6t0vY7NxM7CJMqfWwn30D20TUPynDMrRgH/ZLFpbdrZZme7YEgh6Yi
j1t5DlJ6Q9aHrE/8E+DieG8BBLikuultpUotsixg7PZLZ7LuOQUS03MhHlh7dErdxD1HWBsdhePU
an/6whse2mUzD/D53Iqy/L7PWbyyCV/lBwbchJRkMOkG2QYxkgAOKTYh1eb1fjcetSfHG/UgpQW/
MlA4XEer7K7W/7+l4m/Vq/Jg0fgd8ia+JnmX083pRHx1Wvkjz1kBxCbAD7RxSxRCtYOcEb4sLbDU
oJ8zgqPQ6sjdxgppBWAZ98ZhewUjjbCn1rF2jdiQOi98TrLqSE2w5OCxsX2K7snQ1fbfvq6z/qh4
MI6p0fsoZNIP4pXKU+M/aHbmP2W28p+0uD4Im1TjBJsdvotkQnLOZtbATDKB1XdO1bLyK0B7FaNe
Pdw3YKTqB1tatHf75wT8yE/LQPpoR+i7tL4pXlj/Hu/70TbPW3p/067w8v6nNecbh1jE1zzBLY7Z
0FyRkrBRU+V/ay7gHZs2+ZASoJL2WzlBD+AI3kUu0jkiEwC94UyJPRR7iU9snzf54Wtm5HTt6J6t
9KLBEhe6xVYLM0ap9UvtVtFZubD0bXp4uumnzx46+jkW9d5MWSzmavA3cejWq9Ka0pL8cINMOjTz
MKS15GeOaWU7hVp/um+0kgEulfErcIN8DdC7eixis987Spr70u+dGymZhE4ugJCG8n8qo29yt/Ya
InECHAht15DuHGWYe49JSyYjLIDo20WJPDLUfUPzE+1GR4sPMfChZ8R18d+f4RXzq0iT/HWk288s
RGX7ZnCNl96tf9x/iel7v4TVeKc0FkhclDuf6gUmjjCNm5lpxNvCLw55Pcp155LBqCeJTk7sUD52
RLE/Jh2BLV5bPVhWPm9dx+6emlh2T3ootgIv5MN9F63C+iSk+nW/p8luZm4yCIp6MGIak+2jQ0+R
JMZs2uipm2Mongeu3zkxDXYerbmaVRQ/rv1RGz8B0yQol0r7wavEUxhH+nPYjp+zxsS+BNx5c3xT
Ow9RRemWkNtWSHmNSIR5bWGEBXRIUJwapaA7qGefviKppMmLnzVslGXqP5Oq7vs/En1czV36k0ne
AIOF8FBl+MmT0TnNPqNI3idEnUHpdFkrQgVahaGdfFedOCWT+0tOmXZmMLrrdU0Q76Hb+8QmgM12
5TNlPVgSSr5tM3hPtGSa50RU8lh5o1zd79aN0TyHTr4FNcJ6PzevRZaHz1YYOoFvIvKhd+8/h6Gg
Eh5Zqjm6/mXNdrMmHKHcp970yejUvGq2+avHdxJotQCmxVt7beuZ8VqPwcP0/dflUzalBbbdbX6Q
OPMrTyK6ktHwiiWGMXJhqwPk9M1UtbgLEDHeoCutc5rqAZ/OsyK79tYs9Qn0DBJZlrv3fW5VVbfY
qV4bjsAjapHqdt/lgI7f87FzmV+e8e8FIzgyZyzC0/3l9/1o8flCR1zdZM90bHV/JKrjrdsyYrm/
niEpIVTVQK5pr8TxvhGFLY7Tsvl3936rRhTJWv7/etivQ8yFBmSK5UcBK+HJ9x9zf8V9531jFe7n
PPTlCeLGReRJfCax0SBJTB/TYCDQc6MRfHy7b/wpJ3OLVfrKcTKt2zjNRhv6/DbrjG3pT1nHSIzT
0XK58JbI1B5dDjFljOYDTDwmNVlIulLruGtbaAaHZ1SurSz1thMolnWkOfLV9BsWaWNP5qTduBS5
BRqzyBDZkQH/MnDOL/fNGOn/uXW/q3fjACIbK0DaJSd08//ZtAMfC5Bf7o+5E5/cWm8O4BE++oq4
XzEW1UthYhNnYHy/44YTeyzcGDKx5Vn9aMZ53M9dRY5PPZkPodsiVvCMp/vGky1vAKvjzez4eG5d
a9qaKede0htQS3tde3PNKb+Qc0FUTVX3n3OdY0yL5KtstIaEJhd74LJfByPZlZ/ZDCmyRap9yJS0
Xt2KvB01+28pxHGHpPW102biIYyqEF0mOQ8U+8Z71E1nGiHOt5/xq73C1ACUme5OgMXZY9Twn3wL
wfr9KcsPkonyf7RLKEXLSZrhJ53gKRvaiwbObPFNdD+mvLyyGol+u9H0oBFF+SNyEQvFJEhfEgcw
nSssfTOYwHlaz3y/P7XlR/fKjz6W6AcSmcLxKl0ut1w+pm0juCzJtPeoT1kHlMQ6xhEHK4h2zD1p
4ma4u93m5iCvuo3gK08VfZPJp22HrZcHCoN2RI8E4v6M+3MjqfaA/FzWkB9NFptn3PfOBUFui2Nt
uQkorN5MIyMgegcn0fvgLkpTrJMIaTZpK5Gk78TOuHIGEp+Xm7z//XnY3W/beKWC0su0NY3QwKE+
CtJpaK+dT2gQReZXzCiFYt74ZRf1wYMrhYcHh34dJySDpeUmawT99VJ9koY5x6thwD1MsOvb0Bcn
eo3auXLL/2zm5e59H2XbTum0dEh78MlNkO5/P+/vywz7NcKJtVcTOQoVE821zIiiZJ2JKPe+iZwk
OnP6js7zZNr7yrSZLjDqq7L5RzQn6W7szeSsCTqXj/cHlPL0wCpIyrjfLe36teRMv8OvQzOrJRwD
jaI7XUtc91PkVZz8Q7I86k1lDCax46+Kc/kt63TtVieNdiuacZfa2nj5t7+oFgYGb5KY5n7XTukR
N0b3aIi4ePSe0ajMW8sWjMyM1rzMDfpH0630L3Q1FCRt/0EWJ/N1T9lHhFfNo6dg296f4eY1x1ni
vRaTsnZpPN7KybIDhbP2dXB0RNJd/5UOGioLValbFFfmQiJyl85g/wXeVWPmbOQVItMK+/mgezth
Sn9dNkm71z00dwqp5htXKCZGhb6YoRoZ+LjKH60W22yjOVu/TvQX3BLFNmxisakWL+Fo1dlR45PF
ssajZoJr1Og+qO2fy76ufpTDZO9UjuAQvU75A/cabq/Yl9feaY0HvSbhpmrG5DGmjtnS0mN6UAsF
G4OvG+U3a+qOAOue0eCO0mSJoCZCk7xP/1mi8VnH6di+FQ7iIgyINkVnP52Lyb6aRqn98Xqb6Xba
/Iriol6Jpu/OWeshoq+SjOz6VN1cFilbahwUwlqh0RAu+ksyWlzuNAZWTKhN1jFcO/nmHTMPm0bH
53adkyqjveH1L9o40NwE8fYZz9MliU0/WqENR+6TRGBg2xdVJzO6tK7Aebkkp4i2w6IBBC2tixct
qfJTGEJqR7ooPoxMv3TdoL/oKnF4Txmb3ffLlOg64uSJvhEK8Fq+I3DQvEHE6F+QB5LN3OTlUTiq
f3Fn4h3wdvQbi8qBJuEwBlyo/I3GQnknB2t+9+jYraDXDgu8F9w4GHI/F+9GV9uXKho6FAzhvMNU
Inelb+9CI3I/sBrPdFNFd/MNJo15A0RANzPt0hX0U1D0rEuRVl9Cq0+FCue3bOit3dz3rFytQr6x
fjjfnzCmKGwkwuYHO++SC4OtmD9PlF8Zgy00csWZRqfiwum2W33O+0OepNUe3QGrH0MSCUuzWo+y
6kTYe2JG82Nf6NNjlrrOtRF+8G8X7h++B071cH/CfX8a2eqIiIa6kNfcN243kpiNYmbdj8xrYj5W
ZFZalp2R9D2oKY8f5bKBvWE/lPrHvz1p5USPpQiJrfea632/4ybxqTPIS80Tk/CfuR7edRStq8l1
hjMC9OG97ZbuUG+9MIh2b3nHIbLs7nFhH0yvrYP7i1K/UMgC6vJwfxFD07dCzt1NtU79anbWKnEq
L0CDM+E8qLBYjku1AigGX6gZWusorbFCLFUNcsXftstitMXIuuWyOn5M8taMjv2J7J6vcEa7FuPM
9FTY0Z/7fhXbLRp+ET8mWZGcG2ROQbe8oGm1JarZ/IH1K9mFqd7uyRdq3vgSHW2vtT8118FX15nm
MYtZ1FAK2q8gkgqcWEl06WPfeh18iEfGUDUXG6b4K52FP3pb6H8frOHWE7G4aSeMca60jC1D92TX
L3fRcb04etJdWNYl8LZsUJN+PG78rt9HFfQTR0j849MeMJiPEbv9UC7cxFoncEiryAVEjPudw/hY
/OduWmxGKDtxkX4VyvyIK8mIq6dlbGAhXU67Qa9PX1bYk45ozgKqZbpJbbFkJHaXuYjLEx3fiOLs
JCMKf+wk9PRaxFpZ7K6l1V+mrjf2BvMwYNLWHAhcxCHf0f3s2sNhGOjuW42PiUo7jYTLHu/3BpNI
FWGmKiDSPL1GOhvBhYA0zyndLCzK4zCX3tOC4TEy1hRGIoPc0rX1UOvgZYryJ1da6mk05dDOXuoy
9jk00+rsFeOPgmxUWaPQ70OLiVI2PoMj37hy+mIpbBsTEyYjvGL7hFoWpkZA4uPGt03IOFqxtavm
w3NSoH80e9aJ5p5bTpHvehY9RjFRpfFEl3xhW3zYzoB5BNOY7oXlscyIcXIiJ3CNVHuFXHFKVG58
GhJLrKMs82CH0QV4W84wqHhyE3SJnRXvzDwpd6TRvbjl+AT7dm318auTjhdLK07IDs7JRFpXrK3z
PPyaHfEHVyc+fjGfwll8Ycy4kIJMTBryr5ygqr2nZ91+mWbbCHlOrSFgsyTVQSMNeT2F1l7JGmne
gECjEHzkfYVcy0tTxtmKzgT/LviNYt9UjDlVymhJAEVfdR4xY+gwgwnxKXbSMF9XGgrKSrsCEfE3
E+4OBn8l5IYiCnoqhFZmyEI6bN+GP0HNwEa7LuC0eXborYRGKwaIr0eGtB+vzTGj981KEPaQuRMt
XhMkITMX66hfTUiljpVjB1gCHcavJF7Lwg5ivUrWnezTtQdmIMgm9bv11XShWP4uQjhDvT3sFByd
mssf8fOW2CS2eknhtr5mZPqWTyFzgGOocclwBfCFsa9K9CjesKO9984Uz7hELk2DlH8GqiuoyJEL
RWvQ7cyDKcJ446YmSLTMfKnQPBK7gRMsjGfyiD3BmM+c00MDgmMVf8rKCY+EGY0rQwC6s5tvVUpt
FZkJASlTibqleO1Dz0HxxlEBF3zTWtV1csoaDSXJzuagzhRNRDxX8cRPHg9+DoyC/ilQhqe4NBFR
kZ/CgJbaXFdzdTRU+mT6OA9EOB3GMuqDOmKOBJYr4Fojh5h5ghBnEavhjOIVRgbiP9Qwx9HvXzwj
J+g8NuYdDfDnDFjXLjIlV6yMPAHXd/6w2CpXpTP8LpZ/GaV6YMYZUL52HY+MCp3Y/9E16R/L1vYi
Tt9wnRK82DJpqxNty7TTQXbXeJs8f3b1kDGaKF880cT7uMF2Zlj5pnaXUEkiKb0mfTeb7Iu+DlLj
IaU9tsmSCFDlmmr1m6iDU4cMrNQzY2MJopjyWZ0HFeQT2GYTcDjumBKjJciCxC/euNb1q851ShKf
1UHU4YEIgVUMXbDvk99iVihGBvUq1Kyt6DKSZ0IG8RaiaHscwvFUUP2v58xdM3NOtl7dhesy669M
boJRi599PcJ82pgXX4uYMvfiJxd2zmDGbZqUB+ULOUbtoBQkbHNtpASFAI+/WrTNrYFgEeOIfgGf
Qyhw9omgT6yvnlJlnRf9KyHO62jMRpQHOUF+NNk40Z9mWdcrI4KJaEzRt5bVj8s/OeXJpxNewAZT
BZE+O6uWxbZR7is5feiGRVh6055rUls5aacZxsESg+CSRmfZiQED7Jx2BWq3Jd7Woc1PIA64ItKi
Zd6vQ83hC56GBPhIzlZH4an3Vs2/Qjmzpq0BxWLJc5T/x9PJqql0qBmkSchVZ3GQuny7s1n/5MSK
EtCw4oMWjeVuaPSTkedtkPcwBxIM/hfXuiqbCKC9WfF3TLH/0lfq7GAIR3tYPvfX3AIkWDFlN8jU
WzoX341JMyhzoMINnIMp+pblwgEQ1N5EbYtBapPD3Iq64tNzEROPvQVvqsyxjcTFZ42A6iUx+6vt
Ge9hNT12bn2Zc0IIx4ac7rF0eYvRlqLo56CyiLHWK8b/Q/xmKc4s9PbTlZa4T45ofhFhc1axQACV
vzu+sR/6TqzKBkcHWuo4xJtQlxnAFy3EDEyej/nTBCoIcBB4WDF1yCAshC4mITJz4/zW5oZ88oTx
EU7hdabCU9PnY4Dh7KeGSMLos0OcTSC35NnBBj0O/Khake3cFAeahud8Lh5mxsU9812rl7eJriAh
j+2a7kqQOIQS15GGiQ26coxxO4/Oo1td4mx8dKx+eOKYAzLrC1Iyil+QLtMdX6AIdcm6SKbnFKEG
4lqRUJxDE2WtEAWWYx7dmRQmoFB41sNxO5dw3uok33YNOGsdKAFhSFgWO4GCrf2FCoN+qI/ucurq
XaLkVRX2myups1EEc5CSLmEusoc+/GS5ffKcHWJIPpgnCFokl0/H0Jh1WBW4fscBXj16T0niNS25
aW2U6YuUFnKjilrF0povZXT4Tp34JW6HU5hCf/HJ1RaUW8B2ouzWLGOhWv12C+3Sas2nPj9FjfVg
Y4SwE7UvEmOn2dGtbT8JIb2AHPtt18WDGOLPHBVvPvjxtsvAx0e/EcH7uDUajm8rfNNokSFmPvCn
KaS9LYzy6tTqnHuBQ0Q7pPlJFYgJgI5GrmjXTdTafA5oRAaMLpMWu0DvUHL4EUJnM8yL1WyiX89V
m2znIuTtI6CG9g8SJHssMYrT6UjESLRdJzdzm3G9kcIg5tlmTIdtS4h6haf/N9gK0CwOOdW5n1qg
CkCTa+3PIWNp72v1n9rKA3eYCcv1RLv2xa5qGoQX9JU2dUEHhJ7aAdB1ULMm23cu06Scs7zlaV/d
PKBm88tzVkRopWn75CkRzvSCTxDfWMgPxbS2IC09OKJsA7+U/ntoFW9x13Z/MtVAuq3kx19jqXSn
G6OaGE9xvp5G4q74CPe8F9qWv604zB5iG62AamYuDjKrICPXweKL45Uyc4BmFHke86PFrVIqivLE
QpGmWZ77Gi23SkMTx7uXpdDMj0Q3do5jmX/mst8bCKA+WWOt4q5i2ChC9LWTdtLS0fmpDPRCdGAn
Ps38t7H4lswGK2dZ8N3TlPdVJmYLz4+Wucc4wtbUZaoNceg6uBVGVt7uGxUNa0N/+g9CorblQ++E
E7nbsxa0o9vtdRQrb5EHsAkS/Wc1DBApX/0uyoN4st2v8U8apcU3CaiMkcHyfdRW+GPSPTNITQcr
2ULTGqLi6S8gyUgICCoyCP1ZQZIyVy+6uItZ7K99GHZDefa18i2d1fSR2vblLwq9Hab2bOvlsLNG
msWWM48X8JLVtmsrYgxpKNw0oOuXYmF9FoJsU6FNPzzO0ascRwIYUpX6BHiHzs5pXQIAOrrHui6d
X7VFkecPb17jspgBCfVv0w6Pswk6xsnd6lQ6cOOG6WfMtGmZ7WOkq0fBRzllirnWhEXCQ8qpaeVJ
agazwzsNou7B+ky0rEnS3Saym36WLD69XJ8/ox5468BkMqjlHD32jLEx0UjtAujt01+K2TGtzXds
T1w8AJRhC00eirrNzhRShIPX/vfdWGsVv0a8i1pHvQd4dDozEnZeRjk7nMLJNqlUZ78gSOq2JFXa
XBUR1qduYvHnuu2jbaC8skURTF6ZQEVimXszbZA0xDR0W9Z1cHW6yr20/fgCHrx4be35h4rK6TY2
My6RTh4Sc+recEJAyfRozKpkPv4PbWeyGzmSbul3qXWxwMFII4Guu/B5kGueN4QUkjjPNOPw9Pej
soB7qxvd6F70JpGZEYqQ3Ok2nP+c75hhW58dd6DWlsxKH3lALRcIQm4GF7dEG+h98Kt9zuQDV9pR
peV9xg9z9fub6EV2VuSiNtXCnBGFb59qU+9MWV+3C02I4wQl7sLr9tOUYkHlOW1cKW+7ODXvlAD3
v9YOtsPfopmxwUekRcA0AtDAjDNmN0J/OJhtNpEWITPoVC1bt4lhj0qQ964k2PtXbA700MrXMWme
5fvQyejukR2g6g3tcAFb/NyZlXkq3Y5yHJ8s9y9nNhzsdyK26tYK6hY6LNgJ7wKK07wCv8n0KVX8
tS63zGQS93CaXQIMLaW2YR9/zp21lww23fD+lyvWxYnzQLCPwzwffIQlJgHocY7dbaJUJyR++Q65
zJQsKvHy6P1UM/pOy7csKmP+isz7KRXP9BMPn4zznw0tXsnmtffgFrw11IKccauAD1pm9QjpyDcP
fVMPdzbyVdpptc2qAqvV7zOQRQJ7pYHlpszH/iZk+P8bRgvC79Kp88e/8pT6G/0CHwB392bJzamG
1S0q42Pee8Yl8hZ3YqF8yK10Dpl+ev/7D8bA8VFZ8junXcMcjOFh6jwbsHLdI4sl1XWFZY7TSX/S
k6zf5jjw8FrmDUFUA+jqb/C2yALjIiL3A7NcuAIaYm28/seuJh8LhVtjojCzrRqMK9lI90rJsCQd
VTS8K4cBQvjjXy9ENBSCpFPpPhQ5pwlmnsneKGhV7MmN/jZN4MR/k3k/3gpat7Z/wbNa7NXwCguG
I5MEuJgOvKbEUKNTDc+Iwcb0MFsMRx1ux+fUh+8htfNCA0xx6Odgaw7jBFAH8kXYMPqwvY+iFszh
lrqopp2R26oZgig96WWY1ndTT6eyIdRr6XnjPXaIeMXRZXp2KE/o6gXO6ZXTjkBB8QgkyDkR3buG
PuU/jnUyQOD1s6OHC2obJlGAsGrCO1qoGL/kW10RiVEKlmufEOpRnjYO8VRZV3/tDhOBxLAqxarL
qDRv+hHedoe6uZJ2Ka7M338dPTmgojf0oC0f1hDzvdu+W42h93Yg12U0RocyUunZMA4AXoLbmkKh
NVmbYlfmf+hI8Llkpt64jxTPwAwkE06091F3KlwHbmtfdz5+nQHi5rYZBu/ZUO69rmC1xjxhqk/6
e59lk7TsdaCDJVyHD+D3pYScp8jeswWbVpIzJK7ah2Gxtvn4zI1Y+CdVddZh4lS6VoTMr5uG+jux
YJujosjuydimOFJhWE55Jjb84OZaLp1c/Zx4B9sqIW0Ncw1EdYCUZFb9rnAOJkmkaq39KdtWMHX/
it358MCcsYnvjG7ywET4SO5KEjAtIEeYEB2Rw5ilwTWzqV59nS2ce138OaBHrn1fE7HKpyND9ehZ
U5c+t/m6nkPjBeSaII1KyBpVCWosFJbH2uIwGBcah3WcsemzvUQIL7CABfr674ffY/a1X/L717gr
sPi/kqR4Sn1r78PHPLmjN+5q5hoHQIZM8CelHuEuWlsjTWt6ARYwfBqCl44SDEitVfFc5ElHG5VT
bVU0ku/2O/rJjNB91jabCfQH4gC/m6wfiUfn6PMcHX6J3v/1D3A27t5MvY84xdleOk685tqS7MAH
QOukBKT4/1Ppvf+urj+K7+5//Fsd5W9V758Kuyskn/4//rdlmP/2Rd1//P4h0Xe1+eg//u0/tr89
wXfqu53uvzsutv+9C/j/9hf/1Tv5ONXf//zbH1Du/fKnRbCI/72Skkax/0PXsOJK+T91WPIF/2rz
Nv9BLbfAKOI7NukAQeHJXx2W7j8CVwo3CGyPgkTbXn7lXx2WQv7Dh+KDY8bii2xhUzfYVaqP//k3
4f7Dt12PxsvftmHTs/9f6ixtYf2v3QiOZ0I141ujc5ybIN0J/625kOty1FiJjUVPEyIBxUWyCX6w
O/NvOX6X2fjsezJC5CItGoW0s8KjxqkppEFGm9eJeISHMl8TPUK9KpmawH+3V4E3XKR9z+mFTrkS
IpFryW2zmNsy0//y0/GZluF4JZKHCYjxYaz+xEDVt6V2FEh7+7XTc3Vsa7Uf0op7+wgGosNItc9N
rLJmPpQr5TNItlsv2AufoZhVqIMr1HxREV4v1882bi7knpqjPS1VAH6qyaUCznC3WDwXsordcD8Z
+MQso9PQPcwWao/fTIeGRp9zR3muyhO8oFa200ZmbMh2qnXVkGUeEPBXFqe8Unf61HSpvyop92Ke
RqSQKOUmjqN2dbbtrF8naa92sIs/bS+4GaKQFdsbyw0ZxfsxtL9r+icoF1Qu0fNH5RU2IGIsDDUh
NXv0eg7V6bcWGmI9gJ5EvBnZleX1INM6aa7sHraF5yUPA1v8ttYD59FoXsue23psF2ysRvapmtoi
OjC84umq9y1aox+RZw26lkkUeLwZ4/zabfNdo7pnUBhvceRMK48XvWvYm7G1b6YB4aCvk5MZUyNQ
IcuPWdpuaQYq17qfjyP0KKKlKwwWEnLtR8Js+gyc+yFq7HAzZsHFlDSckuA2116XbgYrL3eegXs/
bmt40/7wpFqfVpY65GK7BPBm/K7ekOH9Et7adtkzKne+yWyiIl51ZqOZ0C48fzvFn6Itpm1mCRL1
OV6QGCB2au+CwtkmME8KCysa/ZrOLq6dfEWg9CkEfn3Ii4E3PLGu+75/bLvE3mKJ2WEdnLbRa+O6
LpGR7gjowt/5LZ2MTVk9+N347hf0hwaxJh1tM2Reaq+jyYxQWJlEGlzVOK2fTZtJLRctd69HMe4b
SdF2VwTneiTVkofTtWPGh0aEiwoECz4b7ZQUs8+cYSgFTKuXWkkI26FLmygWNvbehenQ2Q+WU8Nc
rondxd7OSoW7hdPNd8A2hWeUM3eecSKC1rdh1hySZ9QvyeTk60QGbCYiuu7cVynGh1m4DuCU4Ckr
8vHOjeSfAjW1VzFbv7DXsUOIveltVESnbOFegzDC3TUzZHLuTCN+b4w7G4/1FtXs2dZFeJWYwwPN
KVy3yC3Hcz8gGnlLBKI/uL3G1dfBbfBezZyaZj0EDGcldW3A36e1r3v/MBzHeUg431jnhdmzJvgW
s91X5cWW4mAV2U5SG7Wl25ecSByR3Kinu6LEM43zbhW6Nlnw9t7gyWFIhQw3glTx3BDXfeOtSgM5
qmLoHTLMAmzQvOmZMGJGzbfo6zuZdt9j0ZfbqBmdqxqPJuDMDI1fxD6Afd7KdgJNK8pbnrSenzk6
4xmqLrm/cjJqFCgh3Sigt+vSxRvnAewJrb3j+NGuLQOxsZyvGs4cb2dcnbvO43plINc2OWtIH+Gy
GjnhQ8BrsQoM4N197oqjDD+hJm0CDesuWA4azBogv00wReZrN0zphEU4xc/LmJCwMqwxjhVjY44f
NYg822+itbRpWKOugLcPqA663QqnECETIoz+cuCeE6cm0KxeirT+jPmSYxx2uFBuYsyPfOzJT3su
uqRJTW1s9e9V5EGL7i0cVaCj4kCzwPq02NA7Ek/tvdtxyS+JdDbJWCI1pgdT2c/UndPsCoLCx3CI
fhtug2nsdt44+Stlm6vRS92tVUxkxpe1YeBts3o7PUjlfEkYFwt/cVP481aGQ3ziCWN6UG4B5brU
xeVEbcfqRaiQCmBJIIP7lNWMp6SIdrRh8AMHQbtPfAvARVHuENqHFbhMVCwGQDAv0Qch28XBd01E
fD9aCPu2nD8CU+ptTl4KUJveGpD1Vq0eX0qoJUwVN8CxieIkpGilTG60Z9xKaF9rOElMP3p18oaE
Dns7SXYyz8KtsDhZGpTJu2yPYV6fXf5HwMOwnTrBdKElTC89Trr878pdpECjYdaZBCzjaXjKjXPP
nWw/EQXBOJniEzK1DQsGlHyMi3OpUcBRKftN4OVrx23bLf4RuTaKlqNhh6ZSSLWNo5rePokjJm28
4M1r/kzGdJoifSkAJN6H5fDeGtJd145iCNM6/UNWLQjAwL9yqXMP+DWmuN1JzGG5D6e9b0vmkCEj
q7GmRjPt+lffHY8sixQ+E/OHSmrca2v4Wj7vFNXnCOx6HTo0SVLdvDESytJGSzwWfpfvIHpeJFzY
jZgCATIXdT2iIAgzF+iKzpKrsHKeK7JaGJhIu0XWkEKpgnzXOT4VrxvAqBddLOV8DT43xbyLgelk
Edzi01xN5trO/I2dMiemrUu/OmQbZItzS77Y7YxEkjKRb+t23bSOfz1ZxAbG5QfrzGAtJlUejZnc
ZF66H3M77EpRzvt4ML8JTjFi8phe+wN58hyUiEX+2/ftvZlEG8KRepXYwzN5Qvs02WO28u32G28l
N2n8WGHi/qRtf+fK6fDbUVRj3lt+oXL7eWMJLnv96BSEcmDsBmxS+PZUveG3fqYpBXLVbBzw/XBv
9KOzSRPPylqm9Yxq7kaoVBv8zQGYd3j1RqkeJwEm2JyNZicnHACS51WNp74uwovNicy3CBZmQ+Tt
VVDgMxoIUIFmxYoKp67iSopY9TBF45vm5aK/YOtMggmvV13xN8MaHmzevBDRYxwg7NgxZ6IMn1Mq
PwbWno3D6QCNS+bGqfCHdjv75lOnpVr3Q0I0z1bckqqcfc9z1l46xPsit25nJB+DoiFLNLSEWHrt
1/bFL3w6M2IXws/Z6XwfPkIAkERWIUsUKRqEj4OaY8SkZYMs+mCbsDKlBZj/IPmwjBlUaJzGTP8P
bmF+5n444nRmH87bihOC/HBLJJShzopl/weYa44nQIlXnj2OB3DBjEqn5ugMBZ/mZK2ls7PtGobH
AFSziEZrPRfGOi3H8eIZ1VVjHGYNuj6sPTCe88ifrFnvpWCn9wtcdPQUAiCOaoTWK/7mWz6LLLE1
QxWOVoJU4rjvih5+SgeugRDJKsfLh3opKZXqk/s2Nx+1Nj5VKAZacvFDTQUNx27JeEDo7haHdsCC
5/HiNz+pkv69rLlFE960NyWmFEFV3R1nPOZ1aJOAtPgoxWQksytcw/ExqSqO4s7wFSfzbS4tWrbA
lEyj/0J0oNybJYjAenjAFsQkv6ICLMpfRD2XL4mhH0S5d2JY2XxKIcqfTD3RyeLR4mP1fyyX8ilZ
nIBsvTU+eXOdOhvqaK+BUZDK8w02cM/R26x0VhHMGBooGvykDnN+mxmExz16L71TBbgELCPorbLa
DB5fxTyOhHbpHOo8YdjEVinCd0+AVrCgnW64+mwnE4xYNoIhamI7BVeinPVAHmStSWdn3pSdfexh
nNvcoxlFTCpq3lF0yJruwT2H0WJflXSmR6H/0VWUiVqWSTWLRTi4soTY1W5QMUGP4iuRAHOPisE7
eDNTQkmG0w3IVM+srPdN7d53FPjB/uQV8jTgZHTA6OIM85nhiX9nQIsvjnVDQFdMS/1vBXTCHe5i
i1RqLuV5rHs22cKEezpPB0jqfwDk8kSWr75nfAdYIWDH1ixF1YelG7LkXXnTmfmEaDJdUeTyKRt0
ntQMblvGrYd5bD58dKydJVxsFmp6xNKa0T0My3k2twgv86lJjAPWvtNcULLTNPDAOZXcWQH9thmc
Ai7+7EtDw06YXgOPetD0vQoZu8QALG5egzudZo7guIG6Y4BesqpVFB3Y0RIpvpbroqIdtxEbwKTD
HYKSySVJcaOxQiwKFsi7GisMNZlfTWnk157FGSgkfd7P8pzmidwMCcawZCAiHNugNZaMMmxnc+tr
On+Qx1f0DLAKU2CKNZmWA3kVmd1GRgSaJ8BHfD2gTnyEKzVkt23FSCCgbiuGjbAOrZHhWT4/tTxG
kTaZX5vmMz7kfBMCMkoGNifFpRntEkr/zCA6kPoE8GcNsJFSsjx8bxHl0JHhDrr6E4nE2xm4ZLyh
1Fz/YGETj+FEkPPn6JDHHl8+sjuwDT3HVHfCo+n0mmTaD92Ujp+eHU1Hn2wqzjF+v+p1qbG0uLB+
ANPEEde6RELfnqaOVguIOpzkTtMrAyjm5AliUy7HF2UODIHv7JxlrxUbcwwC4s9Gzb15k1iRXDmV
tfQMkrZiSncMnf7sSpPvglfdVSrcKTsBzV567RUIOOiafNkA3EWzz6zrZTaYujwX9hy+NQIEaa88
BAMWCtW0CvmAVZzOJchA8XFk7ENHwL1vxi8JeU4gfnJXt2BxqrHHvwAelMsk4RfSsOPiskpPnj/I
lTb8P6NB9r8f8nk1lzwJdf4Fl1jjkW1g/7T9cWp50NvcB2dundm5nyLiAivNjqrbjgEnjZookth4
M14cMvWIh1g8iKUQOahouWA+DgSbQcifro1TImHHyYV9DM/V7m9gwWdGuUIKGffugutzDAMfTTTj
nc7Ts2rFTdXAbPIT87Ut1GObEFK0YsmZSnk/hs9SEmAo2pKReEX7w0pUmTvPHU9DHt3SZKhoC714
ZRBvVMNoS2Orw5MZ5FN6qAfT4ZE+507enYNKvmfFfRd8Y9yJ2244ep1ixUu4acDhAJZWzV8pONBj
TicVLqAeyoxwQd4ofVTmU6CdL/xjP+j5exs6Bg6O7Edkk7NPHbbnGDtix9GI1WBc15A3ffpnQTjM
u4ABnGmM4Ii8gPFd8MjLPeP1wPxi+U230ZK4iJ2M2ypMQUSODoCuOb3x5QjkLbofcKsHbn+xibCU
2viahPXmGP6jcmdcCK211DIw1umm8ISqiMLa/5nM4iOwcV3xUUp7i092/Q6b9bay0mTvR5uG5tmq
NjZ1bOzsrj1PisoDz4C2mQQ/3KQTiCqRty7DhP4QuD1C1Q98Ln9IcsQrM9F6Y/hgjIEmQ9qipz1M
UDpN7w+IGaZo2Uve8g7rybnGRbcrI7vZGe1yNmWzdty5hz+HhTSc/nRF+t6AMvIr75HpV8gNlPY5
Lz5yTqx3elialul+hfALmYSK8e183dX8rBkg2y1ojJt4yg95whKMNr9A3GICFUMMIHOtc0zC+Gye
Aj+hMCGB2OQU5BviIN6Og/7yohmfBUwszkHvTufgtbIb3GnwyqbI3bWdYjZsmcY2Na4a5XlX6GEV
kiO/aj1po3lvhX8b9SUmqbRepw7BNLuX4JcAWHQlHxoCiu4uE39yoKbo9+pKmN6trszqMpWsCVGw
YJNXmc7FTWN/wcx+HA0724Hu3nr9xDikhs1ddQgtDFfoJ1mVhUXlUqweu61ZzKc251bkRMYWIhXj
S/QXQV/AOmrT40D9ztr2MT75zeOcFx00aF3uoHnc5p58Z9v9Bg5B6Bxq0Xpwo5u6t2HEUXlAiEeF
NGflq+IY4+obafAjQ2BcceyCSwMuQUVOvpO6O44R1CdzbXihRY9o/qzEEltT8wcV6ytdONYVetTe
wG/g1DLYVy55mzzQeLnD+pS5Bu64KD1Lt+lP/SAMfEMF0YT+HdTvxHR0xkzj8P5LB8baaGMZjcNb
Ne3FXKuHljEEbktRoCdUgGgy0EgZ5fHQPTgphdawpk5+Zdii4koQ/Yxs/zQZnyiyu487BZ+ESX3u
cz0Q7XyM2fM3cbaMsYG5MChp75sxvA0tFW4lGdJV41Y/DCatffpJSc18Qvar6K81MwX72ZrKld1U
wVXEMlUawU0x66sgV29yEgCUDMmaSyMKNU5p01NowmIvodlk6dnr8XLHWbgY551Xanra1UA2e81m
KtfTMPz0hnwHj3kfm1gqbdqY0Vs36DpWMr8UNLJkNXQLAdiXeXbOt+TfB2GzF5QD3y7a0KodHbAf
/ri3ClNfAFPmm8Hs5IbhLQZHun0mm+Zt6pOPtetji8wnfA1js2Wha1d1YEBzzKPH3CAFgQQfQao1
H2LfR7XkhB76SfibEuey2ZLXSG3r0JOqS4aX2Klpz6zzHRK4Xr9x64eZRI7797myugyjdgbbzHS8
dZTj95YTZAl6Uq7Kho4Z8NjsLor2QAfeOTCIs8IzfhNlXLZFL1xiKIT4i9msiK6WNXc6SQNMyAgt
lwZmIluR9TJte6sXgdAWw7YdomRH1D9fqXrb1WG+q0033AUjTU8VsEE37O7nOobdm5ztpi/RaGid
s+hIgkSXbGAg3VqO7lg4aXMMUmgrQ8ZRJ6qf/bD5U8Tey0yae5wGd9XF3NEnyj4ZJVwkya+VnQg+
7FpcYFUkrf+K/MPIoLlXYbmySqhxDRV6aH80ryKoYbOf7xOr5ea4HHb8G84qCQc6sYsH651hK4eC
0iYwt7gQZ8xMEWhA/GoOZW533HAv5exkj/jVEYM57gzaYbuUP+MY1LA4/FdahJiIS2fh6CSr2aRJ
EyZf2+KBwoKyMZTPidPczXSplBa9uJ59gyvpCrM+754uonNBy26IKFr3VnXoU/mTAWuCWIoKTwCX
O5nxMkfdLnTpMOWaCiyxfS1m/12QIKwnTdCsgelt6LdGBTs7KGCTQQ9YQSDruR3K01h635iq1Kpu
cZhojL27JHmS9cz5TIH8oyU6pIAGxZNojjsAOZoXht3cnWar6bYz+/FKuDFcEBNlexhqGILVgGLL
ykN4alxzTqrBH4PSDey1kZOSG+lujMgGZ5VsN4PiqPKbC1Mj35sgR0A48sGKYGnW8avVy6sFIb0K
qpNDQL/SPLCDfzYmZ3o1vR4XTvrVgPR5MCV1A6ocMKmhHmVR4G14b5G/UhBS2CA/EdAUFmHJnhHm
aXOlBYGHEOTcxinTbC8H+ZyQsMZTx97ns6SV8zupKUIc03ATNbW9ziz17OFmY6cdEzYOPvJOhE+K
+Gi3Ng0FlDxhIqDr5yavh/1gx88dXczcJbrsHmTNU1e2eK7MWEK7yqODmTzVtHZflbLl2bCgkkyF
X+0mFkRrYdS2AdUWromFMQr6Mwy8l5ak3sngMri153RXeIPxMiUjxPIe2zKB8F1pxNjiMc1eambL
RP30BoRRcZAjzARs2OgvBhK6iBRhB9dj1JV8VFRJDyL/njv4iTwd3Y0OjQ1u2veisjZIX2CJO2uX
QD+sCZbsGyvsLzmV4eTqsqbTdyFAwm0ehcYlj3oMk7wkaRb6EKYG+JDIWEz4ZxhhufPc6mE3uc2l
m8NjXFTfGZYPLmY8VzA2qM5pLZObS+dsCWAmR5lehxKehNEM3qlse5QeEml53IDrU7k44i7G7P8h
zVHc1EOCBPQxVuGwwzP36aYOS5c2YLThj+0arEVZk1nrth0xUXndwYPlmXHDEqg1tbXMkKzpB+3G
WA1udSK5hzs6RRc2TbrpZI7GnGA623m2cUA8aS5K9w/Exy9acnBwMOmv0cufRdX+yepSbFRVOSSQ
EVgaf+lPzzinZGN9TRsnrjcvew7z6cEh5Q8aD4nRG1iDCANJpjZ3tdA3sqaIkI/jKggrrphVWZ+c
2yq5ESYWkdq2OIL19lOWH1qtw81UzNbarSVvF3twGTv4PevwTRso8YYOy3WliwbH9lrQ1cV16ylI
rI5WHfGFE2laOSkpEOUQ1fXTeaMoTGJxP8YqLPZN6jzaxUS76Ti/OBIjVPOTOTUN0s11WRQVS6Mb
ra1Mfg71V7oIf4BSsT/BbTLLe6k99P7ymrbPsbGv7Cq/x+/5rb1uV/YV8x8VvlmVAB4pGX2S28QV
PJDNdOpHFeQDpm7Vr5liQxtAPQki/dx57har7cV74wJim4c29L+VharARXkq73Xj/mm8isN6uDMD
Ag/edJQeHJw4JIbeij9OAS8PL3q/dbBt4i8vPhIlXnmk6X/lhQXi7bjXvWmpbaKrj9CnybGt/Gtq
wkVgbPi8X6t+/iSVsanN9LoqLYUxavjJZ2yFk3c7zuUtPeosqGCRVg7Vbb4RWdeD5LrMdKbLaCbJ
dU0rudsat+HyQ/a+2jvgDCDjBC6rUT0/y/A06noBd2gXCZup91ib0ynK+jddN5s51emph4UzIVVe
FN/o3izSIwPE41TI+CL87g26Wn6KuWJ0wxTsDMIVm57ZEDf7pNoBP6GeB4O/qKLuoOHb2HgNkUZ4
lUz0snPb+uW5wzqG5B9ieF1wPQ4eo43sOkDQhuxOXgoRSbiipaSoMVC/HuKIQjvLn3eN0zymMt4C
Y6VnfTKh5opkie7WHI3trNubwuPBDxXRbnHhuOqt0tQx9vM2SDgQxS7F3ZEPkmmiKzB37sDkY3fm
LH5sAnU7ePpthnbSeylxk47Y+hLZIlsy7Tr3oCmLoBjD4kpFgIc2H+IEPtWFtjswqI+uxTiDfDDm
bexYTPpchyyWydWzhYdc4vi6qtImQgGV6kQrICiVjtMW+sGhrkxvbcZs8513X1l48Xurt7ZRxNA7
SPtT6vRPZhyeOEzBBjFoJOpG36AQFI+MlgY2BrDV7Rhn5PfUGePDxGLE52lia4BIgJt2BOi3yU1n
nQ484VnN/BPjv1zJ1H5SVBDUFRA6DrDRJrC5QDYj1GzfpizIBjrRZyNfy9C1oZ9gXfnZtuBezS2m
MplfQ5qAGBJdB4pVf7SNHR2WgDnIQMBPZcjSWtHW8vwQh6P5ObpltXVKZqSM7eWBh+Lg5AZbnhFe
QsOOTgYLCafsg5gKC84HSagZni/RhnDVqeaZJq2HOOkfZ1A5gFXjz+SlKbAuacfXiLUjJkiTO3ee
fQqb4ZCssXwGsf2GH/M4s06FJiaMxRJHrRedGZbxk1Um0YQ2mfiQf9lu8MK8AGy3Mb+rzo+20vHU
aqqxeeOIJku1I+VF1EG7d2Ls944igGb3qcHTMG6TJGrevZTjoKJ3mHHm8DUVP1WTfXv5+GSxqc9C
w2MPP2rOF3PGqNFryLNole44btKep7t78Kw8BlaaHpkBEayuP9y5KE5OV3x7nj5VCtiXrWx434YD
ZNrkpwHP/BTaGvk6RYVNmhdkGW65TvRMMuU5c+UjJbUsIZnlrULK12WLdcqOUupfUZ5WWFWio5ka
bOitv+kBU96Uds97xvYVWs6n8uUJhvR3IBbSdC82Rtz5BzCYSD8YueBXb8Qi90+8buWYb4nniRW3
lk2QuSkXIWEeZtdk2DrjCqsMrpaInTgOkSi1zSM4e49uRhTQmWW6tXBJTtCUFy/uVsQjc5GGctjS
wAabpvtqYlyOsZdWFoi7BMqx0FXhkWOzf+BFf9cOH1EjtZjOBoxFBUP4gTKiZrGVO/bXwEj/lBJF
78fpxwiazwrFdtUumFJgbdZlGDDPJ+q7qOz3JuRsWS6aayDIlqGMObA30V8+VRneIRRdIB4VexKZ
aHUM/usQUc2GYzCrdWrlyUGaEQO6IMRemXWQW/jNoZd+kasfN4VM/kSStq/RKiOU5XQVm2V+9fsP
zl35Vadb+F4LqKAKC6Rd1XbntI+/7Zj5zdzWKRclAcwqUe+2Gx0tO6U0JACNnljfAWHbnRkCXnQV
v1HoJYQL7QF+B1NZc0BHZ07Wbweym/Sw2cfwPeGwfNUUJSPz8IPTzGrydXiOKvfDVM5KNuFDTHke
29zIySS6riGtE9PfDG72nFJ4R7uEems8uZs1+pKenpUsFK1Xw0Npi/QOr9+G288t6ID5fqhpty0g
GIuckuDc8e+FrthzbLCCIEzI28ro0/dcsqG0s6K/NvEGTkMGzn/WGyzsJsqwvHa1jqjW5YsyJIAq
85JbO0Kd1ktiLBBUqic+loe2yc62kb3gKkpPY0PwBI4jw3nJZSyYs2yVColO1AakhFsn2XDvPmg3
v6OFCLHTc74G5aGYFpHa9UOKq/GEwD5eCDetmO2z0DWQLRNMkG3Bq6YV1yFvIpmLBSKcMzicBH4S
0pCNpViUA/cFCy6biTAfgMMygeeMdWwgQpMN3aVuCUafedK6sL1iReWQjXwSHT7gatI5UrwY412F
XqxDaoHiYvoKTXQkcvz49zm7qKb4k07GNcyXi9nGaqutOAf1PN/qMqH3UJKYm5m5qgl5x1I0TAKZ
4kOev7cZ4E+/Cnf0z901DrWVtUO5ZUufbKXRYnhG+USbA05SFX2kCUl0Yd83hUOJENBlhGnonTMR
D8js7YHEmX5xl1F+BuMrMCOLU/CYnaem3kZTc8v19AdoY7IP6OxboXMjURUUX1Zz/OJ3vb0byvlc
jMrHTQZHwcasJaHtlqxpvH/PuoGrrDDZkUsYPwuHS+Mg83c8cM4hnKsn6HHwBdq7rFHJXgkTeKNf
fpC8Ik1jTR+z3+dXaThB4yZulFCZ1hjqlNhpxxAcwXhtLNd6wKAHqYd3RirZTvVUeJbBTGtNszbt
cV7JmpEprfPxKuyLQ1qTlU9681lN/vfY9uIE9czeDhvYv/xs8E82BVHFtSjE0W3T+NJV85sg37pS
oChPejDqQ1UmxkbrRyq14ViXV9TE4bJopyUFzAqSNSWj0gaoc8VC1zItC5EZJPr0wrO24uSdSxoC
r/sOCDvEmeFBeJxWAHHw88TpTRdw9+y1++Pa1sWgRfhgtfkVpnbuaK551tQhpVDyIbX4m6DJN43V
33WB5v3Np4MKe7xbyxj971THk/AIGC/1DbYcQwRf8EXYB4cHxrv4nLyXOPNpxtCod4NREffdNdJ5
TMlczdGMeq552MdlgJq1b0aD3eLvCqhbOnvoQZGHi2OE3ae5z/KYg6rg+JcOaOmGGb0pJBx3YKjk
GclnZ6YP4O1ubR/oe+DzXhLvOMn8P5k7k93IkTVLv0qj9rwwzuSiauHz7HLNig2hGMTBOJNG0vj0
9bmy61ZWA1VA96qBC78hZaaEcDqNZv855zu0bpHnXipUdRz/PqeehOYfa4IAk/cHWX4ISRDv2/96
t+ZixX2ocg3cA28uX//T0ft/fPlvz1XB//7fPMB//7n/9t/Zif9/NAo75v9kFH6R7Wda/len8P2/
+Msp7Ih/4FT3LIaDuH4D03L/wylsWf9g1MeeMAgcmldsx/mnU9i1/oGXw/ZBCrue7fgeJuL/cAo7
/7AxCVs+P9H28CCb/zdOYX5O/dd13v/+13/xMSgL2xEhwDqAO7Zt+v/VJtwMNIlSBw3mIqq27Ex/
NVX7kNl63drWr7+9Kf/7w/O/SlVwhi777l//hZvf5l34+68jTBWAEXRd0ww90xOCv/HfXcmOaTZ5
7qbDyqOO6MYzYG31VnDzEzCTQcJBquQcsAjEPevT5bO/JUn2GiJ6HImCqc2ErfCvgtjW/u3mI897
Pyx3QdIloCx5yWkJX3m22o818fbv7jb23VcrHcW1rANiFvVg7VRpFq+CoMLQZxsxhoyxKwv94p8v
IeqrxbKzIyJivcIgZZ4lMlhB/rzKiFYfaJCrqGshVte50Scb44828bIHs+2/fKrFliS/5Ra9LN5h
xDCXNgIl2ne1G9laL00l6jNOJYiBrkxALGcAibz86DYgeZLW9o4RhZH478Z51/j4EAfD7HeTdvEz
QGV7pLRHPMJNGIiCYv9D2fju7pJ5DjehAnWPZrNoZTbiRq3kTTjOgylT6zhxeVZd7NNqMY8WZ2yI
+yHdFiuLIdJhDnJ9MO8v1MkQUlvJ3KhvNuUKUd7dhyb53hq9kIHCHV+Mh/vA7uneturPgue3ZTwB
vXcAAqhw17rly0Td5F5mbrHMnYp2TJ1vzdF6LmlSeSpaJl8GsX3LeOmq1nxSbIj76mgWL3R8stme
RkLVEa7mzKU9URNuHzUdsHjQgQ8ze6BfuN8aQjybbdTsxZrZbHwyJ1+ciDbbS9cmJu0DjF9bRbob
qmR+YC6BicaxAK5PZvcMrqSvveHJiKJjrUDRZGPbLLxGqNeuKz+y0B6OUgXqiKAGqiT0duMwjo/M
0evHMRu8neFgcmKkpJqIKC032l744r1ih3/qUlFuNSxHTL3uoRFzvdOTR1PyHVlZN4QMTUdurfI4
Qq25grj2r32m/Wt97wv20Js3IyagY+zZAgkYn4RsmdTlDiLJ/UV1zUGlpT7957eohzJX7kA4aZQ5
4W2r1C8E642Fy8nwnd8AAMCudlEuf01VerJJ1F+CuN0FPeUTrjTp0b4by5IA30/1i8ZADjWgqNbf
naoubuUdCWtuPZn1K7wa/kW5riL+G/xwfdqc6lq/R43xJ2vSfJdBgIBWlMNJaIrq3g0MPCxs02Vb
Oe5pANcOeyHc4R32jr16jjkfnsY7P81RPETBJL6AUXsy8nh8TYkjRg5zdkeLHtm7gv9haW1vuD9g
yVeuuR8tkxNPEOpb2mnMw8mMJMf8q5l669w2q+ab1EgIkLDinQRpxAy5k2CgCWaIHuCXTAck1xna
YLsJEA4YnGV7d8qfyrso7ubeh77z5yIUSwAFqNczO/fENZYTkL+dcORX26udk8O3RIjtH+KQMVpS
iMeiawD6EBqYCI13PWZ3MlJmWvXLDobDqlDWsU26n41R0PElxydh4qMIrZiqBMY/ldQvlZdOHzBd
uesH9twTLRYPdtM9Fz7wE8uy3bsvDdd3Y+zQkrN3/JAoacydYbccUtPu/vby/b2sxQFBiCfeSsMR
+1L0ei1EUT1O4XQzbMLoMlWU7vhRdqpU+oe/7y0fhDxCEkpXWcNYuEFGaiRctyGk7qG+Z0OZwx+p
fEz3kzSfMqbnz33C0NOpui0WQU4yvm0/tI44WV657WqmAwmLI9SNqj/50uxOoxVRhjlX/hEAfzfy
/2VheH+9IKgBdO9AQkZltv4OIRYsepNy3oYhyXZT6L7HFc4ZyX+yFkPgf5YB8GO8OS2tJwjvBgWd
+3psHgNnyi6A5KhT7aN4k7S5fnQBAy3qBrNONECB9sfmyXTYRaooJSDjU8zegq3UaF5ZN306AE+3
5cCRp2pCsfbpMScM7bQnOCGvKsC4Rhgc3iZNZEeYpO6KkyJRkc4tF0kGs7oa+r2ddOGHjGsefLOz
Icpf7aqufAtcUyEh2MWBgoD2FNXDEqjZeKqGaT4bQt4iE9Ez7Mv5HKfus04U7muIWw+h73Ich4ew
re5reuLxPcZ34KVsdwMxAd+O+ysX7vDqKqKDA1zwpenP42vRT9XO0rjo8hwBP5S5uU+E8ZlbVv6c
xi10PW6arR0L9WK51TN5xvQXsGD6cEYAwpVLq9BchgCHo+nUWJgyIycrnlsdAF1IHefX1FM+wxjm
i3nkfQa+yKSYfrUjaLBxdp9zKti2EIHNHSaB9Im6Z5Q9tKkQgPFrkDnxsqIX9UnrWaJph8Ylm6Hl
6dJ3DjUD1GPZCaxiBbBfP+XYW000ynHPXQYUt7dmwkLlzi3DelcdoyDB79vn2aZnRviJe0Oqwvwx
9LRemlFzSiz+UeVW6qWYSgOucdqsv78UlYcZNcOrm+lgrYxc3r5fRtAG61H43tIPgO5Iq54WUqnm
DN6xOaPozUtm8O0KHJy5JQV/09bZcqelVdvxeXLaagX3uj57LG8cmCRomDuZI8O/4pn6l+9mPsS6
HbQs5wyI3T1//ykdJvpE071ggZE2UwvrXv/S2DVHjMqqKdlimIxzwjwUDZ+9OfQUx5vOeAhd9M57
rNcu8PtMJhGae1vyPCrznGXM2iuayXDSPnq5kHs3bN98enp/Y4g/RKb0XgtUPtkZ7yNuj/V3Nzbp
3x7MqBQ7mn7BAnGE1W5n7yenz9eRHNJNPpXuJgBUdKj9zgI5qxfpVDDWq+7pU9POt75bg52ZuvrK
WQv+g01tSwccRfNu48vF14/tz5CcyIpuz6yjAYyUdXsGicnOmZIZ4w3mMGPozCdsqN0GgU0c7bbp
T9ZIX2trzO0WZI+1agzmwrqT7p9qbwMUFS2DP8VY/+H7xc/k62Bb3Kcm3kMxx+F5UFZw7qe2O8vp
SNmOSbSzbg+MJZu3nEQsjer2B0rBDzho7xhTJZ9DV274QFZHI0qzh/D+kiqaKB3CVDyypLdRmaKy
wm/ym90Dc04879f3V4Ujb3M2RadpZsbD9Nz/gbGKPH+yxDHpvio8JatKF80lC2V4cBvmskPXHqAs
qydHTc7CGUrrZy5K+iZq80s54ynidL1NeuVCDEErK8h6Pxv3AVwVJuU1CWS4bQKfWooA6Vj1Xrqq
xhjTsMXYjLfI/tnV4yXLsoBtW5MuZ8PxLnNcUqYH/FoMw0jDVuUA+Rf22ad/jOmxeWFCDoye5NNr
H6b64LmMFVv4EI/md+hawFZ1ffvq2KXBzq2gh0N64mQL9FqDCPfFS4p31XlnzY72sSQZ9wj5vlxX
eB5Wbc1whs/os9fZ/mGu8VJmXlI9de3PtIzza95YlFnlfMoIX+fX+xt7nRogXoFdSzaHajoRcqYY
utU/uItreryCas8AHlwi7XUpMYz1eH9OjZmAgKQDyF3JdP5+0fZ95kvT0Dpp5K4gsGck4Xg1DW++
tbFc9xrbMcWd8tXRfEiHYjzElak24ewZ3N7MRkPttuea59U6KsvhLMIkOYa5hRvEj+/zHHr4kja7
0kZ1CcJCI9+HUG9sEP2loo/M8dM95mWccGzog9Zb69hu947Z/xwCW1+nGJbJ7IZPVv9YlmzL246A
5NRKaOK1/uJf2YRJm/40SXThF7L8x3xIBMG+VB8Tl9xnYhbkO7yy5fYg+IiuCdeHbkvqqkJNzTws
5s5FoUzypniraRGjBS9qN5Ae07Od9F/4F8srByKG6DyeAhmXV9Td8lreXwp3ulpToA//+a0EHgdr
LpZbDKoHHHvOYW7bYl9SY2uT/GR7ykttiRgaNDp62jrjEVJZv6yAJL2XHq1ceBZi7Isguc0HWRrp
O3lbd9knXB1Fy21i2ec2iyeOaFTr9RWGVzwoG3wRSF14D9Z9m7iPBVY/DT1mVTqO+VQ3zDpr3Yx/
3gm6A5Lo8xvMlORQ2FmzCmTavtdVVTONm+NTgcdo69VQdBhx8j2BPyHmkm0gvEAii4iNOkxhX1ts
OaqycxrMqcaeiMDuSpgD9xYEIrfTlWcN6PIizHZjBXYPbAJE1PsNkEzd8NjWz2xog4XRhiyIZEMv
UtXMmhy8Eaqrqfixnr307g4To3eux4Q5nWgBQ8mmIU0zKJv9L1sBMclnHWCE7TTt0qlVm/vSAWIx
6Ij4olQ/B18/04TirSIWMsJ2B8+0xJ8ix+vv5ONPKMoCM009ryWfDrCYCY19UW/AjMlNBovWfBtz
t6bN1aHpWUYoISoQ6WaILPD+Fip1pYcZAGo574ixqEumMdtgNMPp1BHWor59zbbtxj3lXAvMak6G
j9uOsnlnp857PaKhpJo72R3M9Nhld5JyCM4S5/RRWeYRlPJT3o2Qpme8Dt5Y2wefKkc3E84Dukj1
yFjA2TLwRAkKnKU1x8kWute48Ae9zru+vKRKyVvVujwifOb/aeH6DzDLD6rHPZZ5ELRrEX24WVR8
zl6xYnH7zcOKnxmowxwD0sbDtbHoAGRfVRJFqFKktIC2+9Js7LWI072Z2mx16pQKganNL22MvceP
vebFCbwdp9vsNqp7fWWd67VKNFHePtEv6AHuklwt9Td+ka+dPgUd5TTjrqIe1ps/R6/FvyHc1853
nsrWm1ac0Q264NUxm807A6sNllFVYSylwAgrpPE+uNBucwBgvg4sDn5oZL0B7qv6muyWqi8vAjfI
SbLC75HRLMg5K/5tKHXjCONg0GAxoA/IPRVdFxyccy8hNaZdUi2pdSGPXWCyG8fGAFWnNhDVKRJE
QANcZK5ry3kjiXCwGQFRDsbBpvUstfJZqck64NCKJv+IudTyBN7e/NW6y9MGFIdlE2GujPmD1/sv
HjrDoqy7dit680ZQC45iBMWS1OuCbo5tBaQ6Yq1CLXieTY9lY4SeFALuyDCuy0R/qIsdjc9Vk58L
3wWaHl5Dqf9YgDI3ELWp56D0LRZ9sNdwV1dtQ/KudT5TR8tlI5xkOfUOcnsuDrAZojXFCZfJq4GL
3sVljW6nCbXUhSDbnqOH4T1OWrS4gkuVjVNMwwtmaub5POjlyk6Neafbn50LCCecMXQwk19pr8g4
xIj3es6f0pkAeRcny8bG5B/4tbXqukt/r3hEIb16UzXhJ1MnOybvQAcicVmLsLdTwl3LR2TanN0d
EDwuYM3MA3sC14LQRN1RfttLCweqAavz8P3ihGl9qIDzMMJf+7OL+1MSRjZqWEmdX5+mLnzRImcJ
HgiC1bj7Q+vDgK26rPFlFE54knPMuF60h6Imdw08hipsi0BxuDelIfcF2QgZCXWION8iUjfDpibC
lpZBtdL1XWLGZdb/bvv0U2g0YugxL1k6XoPJf6YRm1S8KxZO2DwREWD4vuLY8+m5mokixkj29yz4
s7ufJoPkOV2+y6Kx91kssp3dkwIcp52+2xtal/m8L4N3n3EK4sxX3wQle2uXCcQT2PwNI7J9PY2P
Y9P8mNPgijR1S3T9FLK5O6F9nMY4Y3kwjrIHpxz0J8BHcllHxpOrhu3UEb+ox9/WbL3eSfZDm/yZ
+hhcEGsQPPCLhXSzpG8W0SFejxxQ8FEUqHQ2Ka8IZcM3EaFh6zyDYMb7GrhyaUUiO4qqmzaitl+S
wZsP4UicwRRcQC8naW85pPgMcmB5rsCQT9kxtqkDq3EWkx8iaNmithVICLQfDfj6qyepf/qliYUh
VzTGpDzqB500uI15awt7fhrdce1ldQSBFgtU1FFsSPizxMP7MwtEtOxa/6sykjNaysEPwmdmFHgl
DHXXecFEjzV+aJ5FzmouOUPZn6GZF9gWkl+zVsMBp+DXOOEMKIs7GhvBN8OZgReG8lnJhKbNP3Kq
q5Y82N4CkZPpHsyFEoCUoqk3ITPfMMd/yihUm64j/WlT2qm1/BKzxLo31xl2wuB9nr2nOVXnBJI1
CTnnx6hwXGDfUTUWe5mZn3UJZ4mQ/jOoXixWk28tc/JzRuNjP+hc6FKYOEkhkrCxPUxWTvsgGd3z
0UztNTWbT74V0dqYzhLzLHhVZiwdImifrq3c+Rgc6x16eonnCBeS56ebjBj/ovGMe+yj2+W1pc6s
CNVMXSOlU2R6B8o/FTiDEsFMiW6Jk4EJfaseI7M7NyVph8GgstD1Xtxxbhcwev/gKPvT2g90t54k
5tmdHR9dbf2ufb9glGAEC59qWaWLk130mIxVo24EiYnFavJzjk8u1MSQLycCnNkwE3ECeUWTj1oa
0HAE08BFmRv9trC7cWNM/r4sRMOCUOidV8S3fKIzJ09UucpySl2DvLo2WGH0FEV7SzTWsRjwulpU
4y4BK0BfHZ5B4VqHGXliUVFuspXZlp0uJyA6LsLhXHX+/JSWCgFuBBlqNPUPfBkr/MQuJgmV8Ejn
jfIFHryKDCWT3THYkzazE8qzIQY4BGSwHmOSYpAwtT+UfWYixSHOtXmnG3xIkdOT12ws/Cv4LEjH
JquRQRvZJIL7RUS7NOYejk39PfKQzItJW+lKFq/0ioYbHCQ3I4EnMSjt0GKNE5IuP7EzXLgo8fBL
5LN1gu/gPrTpm42Os+cm2qUhCI/ODudjmMKv6Ai4Ti5pb/CO0aFyxo/IFhzR+VsDHgNGRcVDsOw5
FtgKbxs9hdSMiaFfIdyb65yJ2dYIoaLEbrnOUb3XfSwvQgebOvCJAovqOrSbIssPaTeyaxg2asAm
atrtV29RpdQbl9jnycIu/0+Sj38CSXqKh4u3RLN4UglRzhbwqvDJ5MQdQwA2wxszRwg23ZEiJ+7q
dirkFgaZxsT+SeY9OjUjPSPiT9g7X17g3Gr8J1Zaw+zycOY0dn9qKY05gQdkXjRTAJdN+MiCqaW4
SFtHDwsZGzJFc1S6h/yhFvDro0vB4GsZCOrTe9f5nPKk3PhsVkerQGOd79FtAu5lyUB58gxzg9qT
k87HOd3W9bbzsmBlw2FaiHK0lncvC27HE3N2kPwIH9jmYx+qeLTCI2AvvBTyzIyRZZAYHWeiqYTP
abepyJrjGyjXTuZ8Ai/FmVAlnxH74QXIJwBRKjz0YYFTl+Fwkil2VQ3D3D4jeRAP423wAViNrUVk
cnZ3Xs8oW3HcI4gjLVbzid6ekkokDlH+Mx9Fz+TSV3Hhr+4Bb/AxwHfKFmZapOhKTsioRbLnplZV
9mCPNUcQeqg2f30zLmLrAoeaVZ0oB2VMiVXmuA1A53VzMQEvtrutBbPy2jhkZEqZHDnKo+dQwbCO
/e7U00ofBW1xwPmLsDzCaPes8Y3ko/nQ2MOHCORWEIB7qwsYhNpibBmbqn0zOMhc5xmkAjk1bv6R
KuG51+dQi/2k4urMHjY+WgkBxwxQTR4Q+Cqs7idKDVWAZb8RrgcqI0p+gre9eVNGClykr9SQHXU8
0sEn2o+xsH9VeeHvw/tFZ/y1wHUdbkr5lJAh32scg0yM6uTmRXAGhfnqZo1/ctgVrd3xyxRvEGLX
LYPZlUcAMxjo0hwmqHNSb2dIhfu+B91Da7datXd2SmNdsIHMYG2Hx9Stw9VsdqSIOpcKzoEJJ1Mo
sRX339XpMMQydpJ21B+qtu8PeOUDN6VQzBeMwHIL7rbk4XuPXcbsWo5FWxyTBu9YRLHculIWxiNc
HpxbrYWyLIyTqXW1i/icWFb6p5GE/mJ9h4XkErIy4ieVNOKYE21atjZi/ziP3XNHdcJyLB/8oh/P
Kc7to1tOO1c749YoRU7NgRktPeWPa7bE5z6iScD1E1wLGUMVw2nZkjnTa5ZwaMujujo637V4Ihg2
bC8BkhQIRaMEug+5fnEnwJFimJDZwmatqvsz0S7Xnu9v+PfUilSsf+2Ycl+dgsOlnLgkXRvtJ/NF
1fPADHxkHY3gNQ2Jjaxj+oT24Kz6JmPqTAPwAw7x2kJF30RF+GkNjrEd6VlZJH1jblvb/+10hPMG
2IdYs11xNS1/a7lF9+SHunuyNVIhNjNz//1lRSQIl+z44bNrApYCso36YdlPwY0zHBAF4zNFzLx1
wnmXDIMmOAJEn/Izzh1Ze9Yl8JCG7hiYwT4HufIOVKKLu4+zXXH8w3KLvxioBobX3F51sPCWBm6M
vUvav66IAkqrfKosPZ8x8oA5v1+xrL0UET7YqiHc2YbwKhJae7vKtk6/5sRXlya1MBEyeRUu2EEH
WuRrOThbawiMU54WZ9i0xcHjOi6+20VdBrVJTuod/Re3FWShm116S9tDoKlamMsDURNOfeAonFJv
ZdhgNLUx/1q2mR0CR7D40V42Yu7zJYeIoqRwIE3xzTgD5+uhcVgAAf4ycw2OAjQNb2jNlA5xfeuG
4zvmWPU4twAjxN3BElOsYVCGcaytlFyHHOtLwC4cUe9W1mV+zBTtemmYGttAVBnJHygzBRDMBY9z
iPTTlDyYcfceDpW/tmr6HpDD1qY9DR9+oh9SDsYsw61/MA2iMdwIBMseknJc8XNfe1UHS8OwrgTp
fnynqinzxFDXSANKLtCAkcdH1l96A0GaSMnS+5WBwwGU2ernOwl5oaAjExfM5uvoS9Rv8dpVns1h
MokBZw0dnnjGmtPBnWDnaBydY3cNufZnf8ZZDhrU2Ii2PM5jE5IzJHlvJzys6tp9CuMEc6TX4Aqt
op2QOUJNgMNxZYS+eYDyyBpW4ZUWzLqghOO4o1N8k07Rc+Po+qhMCzaENllVNcNYJ7UORLCvbeoO
69bEzzDFku7SvluV1IJtoupF2i0yZIpWA9bLfKRqel827SLxiuqcijvKdyr1euqHaxwqa53MLjRb
T2aXLiI96ZQEzxqoKeFcXeZQb6Tp/xxiw0ZjA5erjQ2gp2QTjOorbkoKqJIh2lWwjjCghsXFDjTX
1nZS6meJiegWhThnzjDOuj/yaV0R2EFc5AS/nKqEMe032KrrflSaJxuTN39J64++VLq9k7jWLnNL
nFK1s/TuElyayVtjtPFlyHrmQbiv3GBHLIZDJaH8yD94evhhYBMt6Dm5OH5YXfHLrW1Pg+TEPtVr
Y6QLvGoW/SIKy+BKCXuw9W2Oy4X8DGs+oqBczbXqrEvJDIgUOochCCMzkVUtV1SLHYuSFKoZQe/v
fCynyWJE7rzEbQU4APMxnQmDTctATnrRD4jNpN4bT74MBxgPJarAt9HEyXCQxm83I+coh9Bd0QB+
9LVHlqyG/DJY15JF3AvCeJtop1821rRrRnwKAFWn63CPHPaMulGiaAmNh01vAWnoHGrZKvk259eK
wTdEDYQFmRmHTpRiVSThfuBx80W2d1OMaIuDg6lX6M1gAVSaHPvByTRJxLWY+ZkLty6wkuCWEAUH
XYre2IcZ3nJs2GK1+Ksx+o1yY5aFv2AfSaJAxg9jwWcnmsDk6tzsbvaMruNHzE6QksBVwagF6SWW
Wd0Wq0QwRjawivyuGDTNOUuVRrg7YWqoVoGrg3Om7PxUj1GxHsrMXGcJcv5cW9uCceSeRfFXVMfv
iSU4MxBCXUk6p1e1qR0UN0Q6r3E/zQDP92g5y1RObGNd3a0xNN2tiz6bsaGkrLvhonM+BCj9Oxgd
nDtRsscc8cJUad5LJGM9EU13fDJQjlXez6ceyb37S1VYZG9K+PY4fI2FzjNYE2qwNih8Z7t0zI3f
JH88bh0GP0m588N+PYkiYCc6feRKH62g1sTh7ozR0NQPWTVuXI4D0Tip86iAZI08hDPFRy/o7lOy
dG42pEB++oPsiahMWAm71mPbidmIarZh2ZA+W0wi26Z12N/IHxLtYLO767mIIQvvwsNe9UAn2Y8m
tvuDXWN/8Mrp0P1KJss/xmzu1gngFsD3aQA8ozyVOmrRAWkWgfdvwuXipYyjcoNZ+Efjh8hVHHCJ
JLbqkN3HDswySJ2wxXBoawVLV6x12PsPPEK+t7tyn5I+NjhegMByFJpPO9GkmOTGuEVJMaiJ5Jgd
KEhW6KJYVrDbKLIvUw0ewC6/iI89Q51332ESk2htb14PmQe7vGAmaDbrycrVWmTYcxlXyRMHK/Zg
3gzpmvfArsYBLWX6qPt6bXcURtqGeoBpZuATAjvjCZCZM7ORsYOaEsvi5EKF3fzCrhp/UbR4bDpH
H2HSbRQD2+ewlw3X32mOLZ/KJ/NHCnJpV1XiBcykfrVLc8tTaXy05v6HaP38FDZ00yjf28iKeFE2
k8BP7DhfNHP9gzTqcvY8+8G8vyDatEvXBNCmaYdmZwGTpNUQkmXHLKzIq62hyIoVM40PTcFAWvxo
GSCtAOKTXMlyFthvmoa8p2QGf0kC/ZWOcq6iMSSHpCrEjeBMv6Lt7IXi757qDQ9IT9WC9/FJBrAB
i5dZY5grdgnBqUJLWFYmKZQuGAqMbeaTOyCjDtzpq3HyxyPC6HT8/pNCP6Uk2Pjp+ISglNph1ib5
GhHlCAYW1igHjNL19FUodsq4Xan8MH66drvRSZ/cp2z0adP5y9knfQ10VK8Ham4BmsZQSynpegz7
gqqDFpZcMP+xfQ9vtR9tZWHFJ9GgGjtG+qLahnrQzCTKGKwDjylpZLn2L8fDRAts2uadxkgIAp97
apv1b+FEaUyaaY4oMedJLP3qpPAOcHTLMBAA5G0APV0NHgBpgR29F/ew8BGoj/2u3XSfg0mCMVRD
ezET77kEQomRJzx6HDkgTOBeyHy6SahbdzZOW2K3aLOlPzB4Yw7Pwg8StBo2RC76hXKxQ4wmBRDV
PbSUT+0zyFGQNk24Ez6fEtEDBMCOdfItNR0dUbF9yIhKw5PuF2jgqJZqkys6dERnVJtAVXsPQphb
VLSrqhKg8pB86Mordq2sxTmMTXjFbrGp/eyJvh484P79M4lTiiKkQl4c660wLeupLReyiODCpMln
ZUv+0BTdbhqhmRe1zbYNpA5sKknd6a6sxlft9flhSPnVY1E1+7bI7WXvd/vsmtN5cHMHSPS0wTE9
TEsKZGjf63iOOTW0uDoqaGNk60YKgYofr/rl4fHhM81ejDfTXbmiBzY92WLvk10ffoUcrBGjgJbN
JahvBjN9wF9XaU3bJIMwLGIlug0pDLIhYb3Fh8sCkNUHD83PBcQ0VIcyiOVu9qJVTfCbI4OHhevg
SjVRG7aQfVNeGMwuWA+vWaooba4huFgU/aa6vJVqjJaClNU6yBJo1snEqMEGJKUyqhxpyVGXtJEP
saYY0oc+jcmQS2fVMJ5qSIZ+HFER2NYbtOlPHleHokQET0KKRzwqmWdNJdNUJF9uzbPJZcOfdKK9
2I7/xx9neRUvHsv8Qjc8ZMuE8UmPvk4ECjskRYc628ZDSj96wLRo8rrxNAcMO9Kph8q5i9I0ODlt
cy4dsfDH+BDY3MjQymLZtkcIHKtpxp/43bLKCs1phC6mDyAv4pm3aFvOLGlxEs+ngSC+U2L78szi
s/L64Mj4G7yXQeuQYI1uxRgjqo1fUxcN+z6d20tmYO8f2uks6Pxg8OYwFIgU0WKXHX6Orr4moyGZ
QNrGLieLhuMt3ABAyIY8Xys80+QaCODCKFqVdwCTGSeP9Vy5m2b2HsreyU4Nup9VseC0pkOh7Thw
VUy5DE0wXg1lwCx00bDx0O3zYbBPKnlRiKkDfSfbbEKf8ZIphxrlPwZRxbkvGF/zjjkT4kz3WFf3
tC7UlkUQBmcSGB/pTLTJCoJ1raHMgGgPTp3K1hUgIGG90bMb7FOjZcePea4Ix0e62Gi7rXzoVTao
rCnxYahKm6QBfSg0PjCH7rtrYFbtOh9o/MWBOLxN5vQJ1w2IKr7jdcAFgik5A6LhF+Kda2mWQVua
tkXjMKAlcZRMxCviTDxEJL8PdkbhjANCA+BS96SyjIx+wd1mw7esoVmGdIJCiUGDGcLhNY6Gd5eN
7IrD7x2+KDE6S2p96ZDZDPpi4kJlV0hRDVWeV3Q7RnT+F9WwBIlMGBClB4IlarziEgzea5XJN2Mc
/dtdRKt5PKyiOly78NNx5XaLIp2DI2aut8x+iZs43GWSLmwQinqVedu8gH0rC/8+k6OvIG7WY+2g
ibkj51anxeEY4k/MDRsAmErXY+O0e92zuY4NDfFJVwifMVBkplgMUvFZfb9wo7pn+I5/7KkvNrk7
tofW3wPN7Vp56YnuVn7mXtgSmfh8nFe/g/pe5u7FUhLSSdxcMYzZB9wk/R6y8UIg/8Nf6V/IxEFQ
69sD9V+XOoFcBfJz7ZXJOc+wxXAmrEuXRa37CEtvXXdNsp0tfD4hdFpP1v02zMJqyR6WlYOHEOkv
cieH1HC/0qYI9p09hRer6n6roH1wG2tgoIaKG2eS5e6eM+4sQewrh/nklBOn85urJ73UjZawC9ki
5M2/c3QeS7JqVxD9IiLwB6ZFQXnXvntCtHkX792Br9dCQ0lP0r3dVbD3zsyV2U12aWCHaMyZBijJ
JbNE3zi35JhORp3A5CUtxvcxREaSScwxLU5O+AsJMDF2dNXDdpVDJtqOB5P+tbjm6It5ujR9yTrU
NDxLnGS8kCYWyaBtxsVFE20Y2hSeDMEYRc9WNDRBmy7Eropp10pJxmWk9hPYK7TxDy3XzRt1iE9V
SrQO5ThKhz9paOTkeiznebiZ24rBRgW9s7L4caV+zbxkN4wM/1lduyexa9zYNgLTzQo/dQkbsXHs
RJncVaMjgpmX6M9itYGklDZhMPHjuaPHBVgcK363F2Ci1V5x9zS+IZGUfFYF73Ty8DTlaPG00Qrd
OMXPSiffZZJS7qUo20MeFvGeb0MCo5yxIy2c+d7N4jh0ExRZQbEeihJdeXOisOc2UA76iquz6Gnp
KapnaUU6gwsye60+uAsnu663a7rWVr/MAh+T/r7S4Py/FAmlnnEHRSzTCWyyj6HEQchSFGBbIo+3
I113nOrp5RBWdCTyBp+z51wQ8VxpgZKfQdmElBA71E1oE10ds80NEze1GxGpIIS7Xm6qIwrcE7jP
hz6YvBQWiRTXxzzOMRT4Q459gjvlK56Vm5Xi8ycyApLCKD51Bkpv1EwQvnCmdAgJOZhgWJtbteCa
acU2qQtlLrgSdKdMHVWfF8hJRpF70FOVoSBUnsyV38F63vmTBUxmMJJbbCLMAJDr/DYO851eY4NR
V3kxqtJ3TYPsbgrEgH790/XFwXH5j3LqPx1ZhFQ+GgtPqujbXcBntZqKBhuO9KkP1R/xOuozQY+c
BDRYtWEBSTJl8kKaqc8Ofi5v0QaNHz+4qwmUuNcK17pCqkXm73huOymcVS5IpdRunY6M5doN2ivR
MMTBUQvyisAGV5dYKF8dxix0s57naBx/iDC7g+B4HslGbvXwS6Vmj+voqG3pezeoXF08JqMpWNYd
v0ho/cIi9EsAT9v1E/qvTvJRN8786Op7wlSOPy3VLlnC/ozbBKpDe4zyyngWS6nuDT6HPGmH7QJ8
BLt2xwF9Xj5sY2Ja4kKVdjwGS+anjruLh6V1y4grtryld+C+30FCUI+ZL7O31HddnkYM89wpe+mn
uv5pA3LZmKD6fYUOIKLsFbfeKf/ubdDBrVv+KkzJcJOBcybEtjNdX0NxjSf4Nm2JsNyTGO+bm3Uf
cmbIifqofbVdfvQ9HADeMxoefOLUsazZ8TRw7oDnFHyH/VZvMngNi4ju9J37i2YVu64zfY2vtkdX
au1LzoxSc2ov1NNHEpJ9lGX5lSHmUajtcOqm5WYf6eVrKybqeF2EAsIER0zzGCL7w6LUoa+r6ZPt
/NSdTt97giJKyHSeMVaDud8jTPC24HDA1s5rpxfykE4gFVWSACCBwl3T4D0YsFPtFRd0tlsRcZWJ
/m/Rq8gbQ44qOvNtUDW2Ro0hNkQtqgMVE3gAr/WjBD2gJ/nOngEX0Sbjpzm1UGICoiezK3v0XfPg
vz2TOTCCboghSjUYt5S1tyE1PxZb8ivCYL6R5ouk8sazZ+us8yQhoIHCv5QHvUkxeEsqjxuSHYCL
aP3j7ZDsQdHdUwAWbqIy+LS41TsKIRrM4rthLN7ATL4yjkZ7F5cPsEzzXwShh3sKCGF12S7GHO3S
BbCmmurfC0I4+KYFVafOdsBrL7NeWhdjqa2A+FsJsqt95UKtbIaRZKh0MmMvnPRZErvfJnQYB4xG
8aail/oax+3JUI2HZQFGHZTpvizVVwX4F4Y+55gCAmMfQWvNK5BGocD7yAF115+0znqOSS4dCfsA
eq8IKeDGBBIR9xb3fSS8yqKvU4O3TO1WdI5LWH824R3uRNWR+99DY0zWgPlvmwGpPOeBzjsaL+eS
4h5m9jp2HCfPmJUOgzFAFYgn5UQsMPUsy+iAJ4YWMOPSPuX69GGairV1rcxPl8U6WpX1s/Rw1ETp
vC54V15qh5dTtETM5MPJdgX9Gov5HkoqCRfTui5iYcbU3Ntg/VcOLD80siYg+U6FmGE1jsZt5S/a
zymEVu567bRrWu1F44warAn6qUTydFrjIRVHeniIKs9NlMKbjBKMn1Y+zF5q57qEljNO6bZrqdIe
7KS6W3FQqoLDfmxsTfwtXp0S6NCqI2MfAw5FhYVhukEyUFoZFrl+bWlzFjq3pia3jHPzYWkYBZIc
Di7xq98pU/XAHohd46SOA1NRfmD/LqBkuBFkerj4vV0QbufuQewbdF5Ns6I1Yfea3zRn4mnMiQQM
HPXhGK4fNfEh1iFwUFHIWTrk5aGMFu9vwMP8hJZi0zr2uWOTJx3cE3MrkxdjjOmVBEY8t1AxGif6
K/pDl/7qKgqIk5bfJcSqeQBZqs9MPWbofGSx9alpFlEpJ6addHiTSsZ1b2ZFyczcc93Y2fRF5Xo1
7ebeVCFF9N2uj/n6Fdg+zn0LJgHQ/zZueFwOjZB4s1FG7Pju6tw8Yi390U3+wbAYGYJj5RoO04+c
Zc7bRfhqH/3aiUVBCoZX4tEQfipg/JvlKqRwQBoqlyJiPsRnDaiTe4UbWsd8tUhQkkKbKL+PpgLc
7d7RlqYNMzj9iCBi0xkcjNU2x7x0+70j9G83lb4wSO8wG1Hc+DLNE7sJRzBC7guDknwxVBDJRMpd
Pt7OaTDLJ1yE70S1gX7ZqkZgWfbbbxoluVer7gtmf3zeLfVMbDj+vW9qeULohWWIJUqpjWZXgbxv
mrPVFKE/xj3Ng+19RPlczYB33JM3VZI21If+H+FqX/ApLirI0wULCbaD6V84vum6rsKDOFXN8KVA
wQKXmhwnSU7IImAK7k/809JwP9bVO2iwvbXybGG2M9ykaml6M5EU9HL7v4yGkGHh5aWhzafzEcGr
9skb0bBAMYcSIfOiIu7AA/oMOlT+rm7YPHsT8xyszQllwxmPHy7uFgP+lCTzMOG16Sr3GBmaL5e1
T1LW/oJxwU8TfqoRf2d7HZvLH5IJ99pKX+20/etiYEYSMGcPvYsW76EOd3Ql7tDb9H1L0H82kRPq
RybGPx0gnV+gRenRF9bYWzNTz9s1YBDGom9w4GK/oWDgLeYpYLgpeo7WvYuRC0eO6GLTJrbB+IBs
Q0yRrA3cVB3KboQlhC+WQxkQ44i/SPFsdfSkM3SLLZz5frfyLBiUjkrx0xttz7dN+WG75VBOVc2m
wA2P8YAj16qgrHwb4T5lKLfbLuzvwlGe19/IEgOEXozxuf83FG0fsKhzvpjx5No1dbOkW/OU8dHq
Em2XwdeWCGvwjhi6KPD8VcLyIVZGONmQaJ8tCG+hxMOfOXwPrCckSel/2suItb2pTn1Ec2Y9/nJg
5+YwW9W+mHdR3IYBmYPr5NQ6smFyCiH59hb11y3ZH15lhDrcccTjCxhKm/ONsbC/oEb9M+zu0A9L
QgVBfeagjRNFIJ2gHV7cpeRLbl3GKXqrFgZ+lyOGnN4La3GCPDJ9YcawCUf8DBqaQSNRww3z6qDk
RFa/6zvlALk12RtpLH1IciuiOf7H4sdFBA/NxjF6gd6Wfqtl8Tz0mvmKnlJvwgPoHOuF3OQ9Q5kI
crdpedsk19jo6885PcHhwqjXShpYSg6cVZ+Im9NgLYsRjQ2rDTeua/0ZomU2ozUIQ9dk8m8lqNCY
uQGzQ+csteS5qsSNFLjkhcBnlBXzpza4SA2uAuVYfyYwGhQr/WPgUW3WjknH0kLYLjU1PqjxvG9t
LMDGMKUnsxohm4/xBQ9gucfEDLxP9udEEHyKnstwcfY2wmwQKzWXGT7AFFBtuTMAn1DHyitm+cf6
N+3dlBtsVk6HxWbkagwWD/j7PMOM6c1QdBh1rUZZlMJX3uEbmUCPvVVF8lkODkAiNc4PfE40lkMq
dKqi4opbXAzqIhC1QFFGas9eB2anMV3nphryubf44+K6/SIHexAVA8DoDD6iGCUNKnyyJOIxrBcc
+1IbA4mEw41VD4YrzqGGYCfl8M5Mo0/4aRiKe1wLCNUCM1yEaULvBNxjvYPCzeet4eBMKDE2t8LQ
37ow5OyvmPg4y+HfaNnJse2hWS1EVfbMQk5yqlTF2nXl9JfQ8oV9wT3ERY+5R+19kZl8VNuXmYfy
aFoDZmCc9VkGeccqLGYb4Ry495qe4ZrRMZwfEknuXCbRp7MAvVqmOrkTqWS/qg4pEZ37BHQY2wxE
U9WOJj+LAnfInAM+zC+OcZ6bm1wfMuNk5Lq6oYyCH5GCG6qJ1AMxMv7eSswLKkyeW5U3AE3GG9zY
Txx5cLZl/RJEtvLKHEqjPMdRRYKf0lXl07bwSDtOeEplconDJoWfZ7/oNi4GmxMt347uZKsR4bzC
WO0/dNA7yyVflj+j2FpCW5NHpX3Jc0pF5LcCSO0rjhzB2UIgBZfUitsD8A8FatGGUCDR2e4yaZy1
bAGhje1/zdV0QTOLYMrIkYdcIfwWzZh62+x1dpQBV424ukhk11GNjrQ6mTelNp8rKphit6fweiqa
ozrw6BVrTovNiICq/HTyr4afxEcTWiw/oiXBDd4bMKv5qua3LLJBt+Zs/QyXCQwc6I40yyRQhDwh
Q3c3FXa8Fnc1m7wfOo+gf+KXQjtYfSm2hsb0AvZ+V1jauVxwOCgrwYh04OQrslG2zsCp0Eyiapek
DFVMS0c95DdGwcoB9kr/hJ2B7I6T8GkeHD+1uDLY1rBJeqxJBrWIwchFoAHYSEnWvI9GdgLNJWCo
dz9GbV7VbOE+QG35Jl7aiNcUXO/JzoPUSd9wcKw/vLWBStWjXaP0oZeBsD3jQn0qCIadgC/tzQWP
phG7j36N8jHciA27n3ooTO3HrMfq/xxXTx1t/dVMtEuF5KdgNgffDkqaqiqi+ru+zqxLkukv08Dx
Lcmme1dozRWQv7dkYpcwa/yGaAWb1hW1z48QwBl57I0uI2uf55jz9DiCbNH88RoijpoLZNk4aQB/
rw4tC2LfVGBfd+pyW5eIB9Kc94bDD1QnHtG6IAcJcQtfaPz7bqjwscZtL/NlOrXWx+zYHJoyvvah
6qYQHHRnF4bc61Y9jcDCu2bY/5mOTeMv7URxQ8oc/ozhd3hguVgyaizXqLZ09mGUHb3s9toCTLke
KAfol+afEbVfBv0U3GuW70RN57UEQvdcwSldH6NPjizK0VZsZVuZeFYdku1b0+G83Do8uxRRX8OW
+59Vlf5QC/MyfFHQ2R25N5OBjuqGD+UodkTKYq8z2YeTNqwOkvCUbyOJl5FgCee/sOPA8cjpSfap
ZT6Kyn13iX5S/ISNMm5OoBqh9TkTStF8cxFWuP4r2cXtI5dLGotw4XyOiROeTWdH39IcrIecVjHY
TJ9wiYXbCPFzdR1SE4b18JqQgkgz/q8dqERmlpFIIO69rdN4H+cuWmpku0EhhdfT17SJGnU8SmGR
wnVhWII38KGS052Vdp2HBZqVyep9msmonWmqq6sRqAWjgVfMgkxGcQaTNZ+JoWC4kMppxXIpbhvS
2WNNW6hZBDoxYsbSKDfjhO6jRrZ5p+ZlHzZfwH3Mh1DmpxwL9BYP+khqBya49ZyH8Zfac/Tt7Ppg
RhMTWq0dHdX8bbTlz4UUukjX2Vg/OAMcrojGsnN6gL2YJkHxzc+z6azP98M8F6gfjXHKC7xpkgva
lI6YwzkC7KmgIdPlDoa/0CYPLiE9k4Ta6jJDb1vEfagbm3t1RZ1W/u//zk9T6uWFi/ofnwDhGU3e
8z8Xg5Fu8SS6w/AtaACkRpO7B+5lWE4Uh4VmRYCOT53JjktMn205DS8Q5ilGxqfI3CEvsNZ32F9f
zaq3fQhkGOxV+ae4ExKUoiXgutVX2fJdGul6A5+WbqMIVTg7couTuJJhsDh1eyj0Rfh2rnzQOWAe
mXQJUDe8iVTDSrxanygm0xuFJJbyFzqlQuaHAgU21WpjuUuC7YNuCg0jk5lpHDxtoF0cTbIRuGo+
YtY0hz+4N7YvE/G2YHGxxphSQ8V4wpjLTRXFbpvjRG6grLzqmrXvIvrcKkQhvxu52rdE/bdkU+Rm
ypntzRg3KMcmVr8X8n0qT7rUhh2pTO+2iG/u/62/MXK6xapF2CgNjCx767L0BWMe9pwKopWDnu4V
KZETOFSRRwkH+JbIOYWV88s0jaF2qVnwio4vUktaoXXye6ok6clJfiBh8SbClbltolK/4OBHoYXj
qDe/Kb6ZG8ePgYMnS7vAMjBomdwIHTYoH2JmrWTAvzJyfkualtIMWCEFEEHFDNt3+q8CK5ksb9a0
EJ8JHjm9AcmWm10VqNg2BFg29D/VW8ySOMoCXJjy15BuFFxu0lG/UbHEtln9RMWgzvs6Mi9tRcCj
7v06x3YcO/m4ExAte6fIDnb5yv3BPEc1JPFJyQEcF/WNKHocIJy+Elg3drbSRL61NC88XszNwAK6
LcWnoyOpxiwLe8284ZcKr1h7lgpkWq0zcQGD883FKT0KuUFu8FGC/b8SU5LD0G8tZiYWP+y5Rok5
v80PtVNJPy+VhQo4klSwR3aZGYeYd4yTRqxwQ6SpCabKPMEv9BFEw30HKGSYXZ+hL99wVp232Gkw
axvhW4mKvId/6iUj1u5EBeiPhRC+W1bTcMAeQBA/JQa9I/fO2QOlngMSVIAsp8hBUQgLhQxcLlHL
lVIetSQOIuoy5JQS0p3d/Qy47bJY+Rfk42LnxvV01BGQZrWW51wLf6H7Yny81+EsqAgVmDF1Z2+G
kdj2FpGvZFHuIPsoGK3qTySjmfPuPxnjRi6sHAsIuXHJduKNHW3TSdIe6KJboGic1OGhNQBwqAg1
YcEmrSeAkG6rmJB0MnYYnXEMLlkRLDY34Crist00hy5cOLprCV1rYIp9xnhqAk0JGmiw0hNLAifx
mg39zZ4WeiqTa6HqMQc0ZG00JoBwJe7/JoucY1sZ462Z9B0f7eEwK/x+c0ah+9BOhzmU1mkGFwKw
+C1zNPvEQLGN89LeF/0Mit3pZj8ZMGGmcSTPJWAUFLuKV/z4gBqhHMvOUI5wbRCYq7DaUtmX4SFK
QU5TbLSBkOfp+HcPS8VzQlcsN5AjTJyYk+iJS+h9JsWyl3MMbV9fun1XO5wsYlfuu5kL2rqegUmE
6wlZt8CWRz9pWA3/GMGp/2wR80mZ/GRamgXtgpVokxPi8xwOUdAiWwiHdo2CDQ8bTp79Zfe1OGHs
/E3C2WIxs+gx6xdnZ9jQztlcS7w8wNXVlIyhZobWrUvE8Zswe3YYCVX3OVu3odXNbtTIWahcg/26
GGw8wqa8EcIkPxuH0S+leigq6G1O/iKLwnhKzHaf6kn0PlPQcs4qMlP//5dhqzk7160rFAf+U4tV
k4kqyw+0m1BSmivVJa5Ha0NiZTyBrj7GOOOOQ+xcFCXG8VCxFxRVGB2r0NiOhIovS6l8K7HxD/5F
EvTWwdDCJajD6kNiHIPe2X0niknPwuvMy3e05/lGjc6154By1FvWFn0Z+gCkdtP36qtA6fSKxTiG
HQ9SjHLk+iFym9Upj6wOBDKOrHmeR69mgCL4BsA9F4nrFyYGNFDTMw5CezsCbn2UI+F6daCQSGrK
STb5S1YhgfQmCahB8KyWA+taplwIecGOnU/LmPdvjkDMR2qzkUCqCeNR4YbFpXFHfV2X/g/K1I8d
O/Yswb8KEqxOvebNrDK60i2CUeCrb9ruplZKiLPQfs2a98T5nOMoKBxqokEOcRsRJRNCRQCPRdG0
H1FbUGXlXLo22ZtaEtTVp6RlQqX8IVKLE/PILsKS2zgvUwjqNU3I27mz15Ck6pgHBb/NJAMnc0c5
2xVy8ooCuhXmiIl6WIJRrzUmgEU6WxsCaKkfe569qua+aEh83QA1QDYHSTVBZhDlkS3pbzQC+a51
82boeqrko7eQ6qsRy1REGaTAqZ0cNaD8/bSlwBWfJrHIAsVC9sapG0kUYBXgAHUuybBVS7Qt+Bvp
qe05zbvLBawBwLE2tjSYuKXccl0yUvxO9XVKfpze9Buo9w3lHyHypwLSSps/FYczUwSVmelbWjNx
vopOBLZzdeFQ2H7GFt/EGSw0SMbC1hGI0SUGVijMcyoclQHeRdl259p1T6wexDK+lcZ+4ne/tXrh
j+a7Kpcj8GC6HAfyU/MdwR6IXf+qKbiezYi/8015i1L9eYheLavcwcXyIbKGyk8NdW9P9KBM3nUq
xsD7iIhCjYY1QmFfaND62akM+ocaZMKq9sP+X0FUE5czGARvbinEBaedZTXu4Aqz5o9wnvMGWAPB
nHAL9hfSqPIqaJ+Ksguggzwlip9+OWgbZkZfQ4+3YXE81vsITxXeY7cZNkpVBwvnkNxhvYBmKhtg
nzUrtzylbbsFSeOhQLwDDtyM2LcVtd31Bk6C8o6aQ2L7ir02yMjGMwFJ9ZOc21oGCgtc5Xj1XGug
zIqTxikNvgR6Eqd36lBQR0t78hvjTOiLCititqCxKS8G2ppQo2YWFwlFewpwIXqKhcmdykiVH+NC
G1xRH1JhHSW3MBEyKhNM5QB2wWC5WwAyLFjQF9C6afcbcmpxeQ2P5XNu8uvBFkhF7sYMdyJrv3Bw
+KTKgliGr7U+7kZQXj0IaGjzumkHQMsW7dtEeq65h2bLf0lln8AjbyLrgqKvUJI+IPvpI+HSNuZ7
z59lnp4HFCAHwLRZryc7L3Oorwh1wOXhOYaFlhpQP7ghZzYdiPGxTk6kzPa2wfwlP3Cd7yOmf+AZ
zDrGAWLvbrR/ouY50757a9n1xZPKkTdzX/T+v85K/gw+s2X6axFkUusjsDeLFc3uv2v1pEw5fqJ2
P/Cjsp9ZfregMLz8InGUVABmIHZtNIIjKIxoC4eWD5waXssGLMI54bOU2QLxPt1NBNui1FfImOru
Y+iGz7xkM+JIgJy9pxDwYCRvff6L43tDwldFEE7qm1pc6n7kyUcgQkfVT66UJAEK4YtufXXlS4Fn
RbF6SF23vH0DHwYzd7yq1lHFohqWd4fqSi2fkVoujXLkC+JltG1yKBh16RUvZo22Prf+mFSAgzWv
sw9OTsncniaJrUmHbDZ8rDJ4lJ0VFErcm6p1oVoMJRnL6zGT2VHghC9c3ncdZzD+bDFh6YaIZQIN
Pv3Ghpok/YXGTNbiYETSHqFHa9SAdfmuLLuNPmCe5dbXvOs5RXu7AptDSa5S4/exd7B9pjwWFYLG
g05svdunres38+8qB/aQnvvhrSeB5E7zVuMuKoYtucc9Te8bzJtbAp0B4ua2j5e9lb6TRW4oEDK4
mcuh2U366MuBTaoE69H+l6BGuBxlI/c6UGzjVEAIYV6r1olChE0NU09mPRG0y9RSVcjm3KFZcHng
ZEwY1PbziTAnxufsCrzkKIZbG/Kly2Oqiw5Kdu5J0+rzDS4PWYVhozFBjqnfQkOy2mOfc0yk4bXq
da9yk2AoUIQj1vEuGIBokqrkAR90o8nZAuxF5pf/MQF5NmqAGq94ZYHEw++7C3JVnJhxIG+tDhuo
WyFECYAjWBabqX8q4+qRgP3jTe1NCU4CA/tVdhskT5KwOzLmei6JmMhoOVWylCCsznl8eMg5fZBm
3qksN1gQMOq3EM/oOsP35UBCx68UuVzqCEKH9ifdqVQrMduj1kNKog3tUbTssyP11NhMU6zZOvMV
gQn0hh5693+afFnREym+bMQ1FJCgBKZHm16PTsUnTSIy1VhKc+1XDfn/Kd8bLQ1KqrrMjtQISPy2
QQMlt56GknXiAdRnYxsQTXlulfEDhgFLyXaJwiDvQg8TyFYtVw8M94uZm321gYuy6UwNbooCFutv
zSYQDL9URnegNTHoM+1AV6M/ae8qKZlFP43Rs0JRnUI/Ij0VF9d5LhIoyXzPn9ZwuD3fW2DorqG8
QpJAleIl4mywhE28akGjG+oxLijQNONLu6paq81qmPYSrw+WvQno3toTxXS5B0Ky4US/awF2ZZlZ
UPsA7344siPTCXkpiB2wEvMrvhl3q7qoq3SfgmkIUDJYwa3HyGNc8qWeuyOi7VB0ZKLyraJXuFRG
5lYWNB2/WQr3v4nfVeUDs5YgCj2Uu2Y+5CX6GOBY9H8uYC9Rfx2a37D7Nab3pOV+9yqk+oxZLYgj
tBfWdupYaMghDB/PP1Rs86/3rfvPGjGT8zWtxpYo1fTS2j+TisWx4vahPuX8HU2+qXHHPf2kL9Wz
Zt3L6Th1XJyt4tQZNzxzK43KL8I78P2HUwJdD0+Jk/gQv7ZlXJ+zUOwY7Y9lsq8t9SOx/xLb9Hov
dB5Od7UxJNERhntNwvqkF01vjildYyESC62p/HEZ9odmb/QcqDMKjiDEVa96f8JVuY+cHFM9JzMY
m86vWV60cjgI6Ct2ngfaQGUGA5DbpBtQBq1JsSIR1CSFCNv7EV832uHvOo/7uBBXiGGfsQ6dI3OJ
r/wMOXfolWo6Y7q5FByciaIrThxk2fzoTP2ocMCx5LGVh7BIaUzHWxVeOzPDqP1PWWiwtujkbD/0
7j8TtE/EfXOMKSSxPnK9DKQxPe4FeSqgsELPOISveV8SwtXVSrGXExKdeY13T9S0bLVRHAyLxg2H
gwgWAJ7qDu3YM0hwPWP9+Wha5ibsBxzY+ltncteQGObkO31ywYAfbFUnoYdcWDZ9+sEQ3LvCb1LC
iG1Q9a3Ge6w6VKnp83n6dVtwDJFxYP8J1Jm+aP1UDtVDbxJ2EJdGzGkNlbh8Q8xTxpfTCv/R451w
eWpS49guH5P9kpt/U4hJUQG2A/cO3FsFQ5WS2bJ0HpNbbihp8Smv+jOj5lQsaKvKKx71l4lTCMLK
Hy0dm8yi4rrABDxxUAOc8GoTbHSJA5uoEUSw2HN4R86XgtJ7Dp3UOSUajcbKBSJU7shTLMyvhW2M
iQk+Ec91Wz1XlU7SkH4ntAc1YcRn7iL0l8XtzUkphJmzD9xUTKcQO01mflO8mE8zlsV5Zt4B7Yd9
REnf+FbQOdicK/xQht0+ljji+Jlj6+aSENJvIti/m+6ZngPOQtUzKFxsoQbuAsx6uuIp1Hc6Jk3K
drsjkWlZ59aKD5WcD8R+eroDqL7hu39mUdnNlbZXIBZScxDnQb5voKvOtXWGY+pHBQNh6EQ/Sare
BJcCJKoD8NFda3707tWNuw0ks41g268YMdxa4R2IhDM6VpD31W7gn7SyvUtfsnSbfY9A2XTuloZ5
1OkOwJ3yu6xGqZSb8YAwd9LqcEsD386a94vV+bXOVXgdLJQOvb16s53KSytuQFoQ4sPgw2IU+3w0
IHH+KKSga1N/ycvyGdSpr7L8FZDtCz7uKlQjewRdph+leVArF78nf5Y0oypk3js0jwhl8F0QV4Z4
ScfxJQQKtO6bKvTXzqtUm3M5lBMT0xrX5BUEOhxMPb5xyGcInLZTeVtL2i1z2fQYq/v8I13/qP0d
nBmycgy9rwH2RhucNbwaKvGKVrDl2rdleFodIdr4bQvjZK3aYvQ1G2yftOrW4mEtZLVnsmr4nD/K
IuVZTr8RF7zExgTCutRdaqK2YWofjYSBdDks/TUH85jRkzpDqkXad5X3GlYG8ZqAx89SnVyl2tFs
+t4hRFFiE9I1vRA1KOviwMmdZhtrr0MPTnkOz8ploWV9kuVTkoXsGaDQFwpEwOXGTbevxBQMEZkp
rtgJ3dPESKgf2eg67nnB7xr4xl8LBRhCznYC6901yVF2oKOm3ZK0gUb8x0k+AVaeI+573XIYaJcT
5r3rntr2seJfIAwr5l0Y14UFCddCDoWd1kU1tv1UQo6LSAIh9DeqcrMrGOuOX4ZswACZshXYSvW6
jgtbTZc318R/M2DJysEaq7h0VbMCSYSBLhXOnie0L5kmGONKJuk67L15JcWh5SX83XTtUMzaJuY7
UPNs4BgU6Hq0ndK3SrN2kYEZP34NLYZyDcLIg03da3ep/T5qNF6WF9EDZSW175wzRhW3fhBhnYZv
3qPpmi0g8Ui2kxZvqMpIZcOmx60TDf+1tcWglGL/sgl4/qkK3VAFCFB2dY1D9CD9KAvK9rfA7zxS
iaFlazfnA/vtwTFWDRVX2wQSgXoibkQdsbLpZ0qPbIy+y0F2qG5JXwNrwwFPa7ykRY02uaht75q6
R66ESn8k1nJqeJN1SREw4gClo9DQ+GDgx6+sGXjNAgilBzs8J2vuVZ2uWAyARjhHJq/ECqFTEMmu
i21nftoch1XlqpFYoPiWkdC9o+wiCWsV1qyToVCHIXSGPObU5SnSjgbEKRUlJ+Gwwpkw6OM7wpu5
aTu/A2usxwpFH3zlaKxrmjJow/0EDTgCXDn3T6wJemMD9jrMur1J1Nlr6+xFj+5AIrIWteVagYkI
7S+yG9gEIV3k9fsgcYA8DVV0slGgkHq8sjl1DtFDUvV5FjQJWYh3KspZ1oVnWl1QrIOMCcg3Clrs
r0VffIOI/ZLmyWajy0ta2Ej+iMbcTxFkb06fdSW+F1a9sSz3LjqsqKCIcWepjhXJqZpbGuyd3r67
UNX4vK1ly/nIF2UueXdfhfqvVqK9UgAKPeCBKWnr6lzGJJ65jv0Udc9ZQRK75rgsAjTIlPYqBRjK
bxZ/Ve5haqsbMJVtyMG/XThQTVx5htuo8dD3a+c70tQDcKFNAdQzp9hY31bRNlMGT2tXuc3xOE6B
XDpk7bnv9yI5a4yTI1jBqpI4XoHBoWdCWYntfYxIgDQVWGO7XToNxPy4awYHjKv7nSfzy6L3wUDm
rs7CgWbd8WwqzGC21Z4rIJ7eZI5AlAb12Wj/rHFMA8gAx1CHG2VM/+PovJZbt7Ig+kWoQg6vBAmC
mSJFUdILSuEKOeMgfb0X/DAzrinbVyKBE3p3r14KdmWl9/oK8oYzGO0Z1AI9OZA30kVmMfYxUAkK
E5xHaugC/CzjYmh6iDNBGu6MavApZk/xF2s6F5kIrGJLXkJoibyulkgWhXvpEZ4V6v65d1p8ipGW
bsdQv6dVHe9qItExBozNlCxdoKmt+22k3semHS74LqnkMTFMzgiOWqKHrKh4ODHyUB5PhqUo5U2b
579wFXrWcroK6xJlSENi0ZigJUxvA+wK9JMmZ1tLzmE/6ltFLOWuvY0eqeHRGdYVDFBfYFjdzYyb
9Fyz144zPTN+wROy3VtLL6ybN+s8leJ9yiCGIf5yFyRRXTv1jyix8cSkrvVwik4QsN6KgfBiZ9fi
QA/xng1g2OlUOloz1z4ri+1Hgkq5FXoCCqhs16bJncHptA2x8ssYm6MPTobMet8XfsyTY7QU8XTO
k3nDrV+Kr2VFfiDnv1E4gRWKNgjIWqLEJNrlrwp1WHgfUDFtwgwj3rfC6r6rekB9o+m6KK0HtwSx
AVLtVUigFL71ilu1wUhN0ynS5X6rUsh1WdIMNCmRwoCsDhfBvLGQ39KRKr24BB4sZNbEfND/FEzp
Z6DxmhnAxmftD4BFdNY8nRnkKwml8OTb/+H/Fnv8ixFtZJrYjiMBLYXW0Bck7u8gal4606p+MhDO
ELZ2hlDyXZ9xtumTiHmSEW0m9vDytwSo6w8OF9t8Sq42MK9B0dRVG3w0BsCi7VTzUzUDKne5jGvM
gPIqkPGrdj3F0T/FkhhMzcRp1WiuNhApnEH6pwSkHgp+U1C52AHUfO8gv5YQEvVLYkBNnqWC22sC
wacR9M0JtXDNOEzWX5HG4WWgSxjWKIBXGk5ms7zmKZ7bGazFT5m2jq/00j+s3txPmdasrCB4r4aE
PQnuDMB1ut2MiQ2SIBdLw4tphCw6Wowcg5lsUOXBrWamG23a/osiZzn49Gwr47SpZFVaM+Jh/jNR
PWhLfIdazyMkgZKc7zZetuW5qHtH92cdQF2uOPWWNsPHIMHiom1xb0fmIQ4lUNXIEooRv+EJt/Y6
mV4RM1ye6/jHUt+VkSO/W7AJSc1Jmcxxq800NU7YqHr8nGCpgWI26U4vkaCD5UQ8AubSDPNVd4b8
PCnWKavaveqkrH7kcctKQTeEQr7qY1w5oBAx6nap8JJKmcnjs2+OkakgOaT9yiwI/uFEGLroCxw4
C9Y4lEe1e+8hiAfa8J1ptW/H7Hy1GrKzSwe8pystpSgRUdFpLU/M2kmq660GTEQzsv0kZjzCENYo
D7a1ixbViKYvedquid7ty/jRJfZeUcUmxfQa9pnXWBROVt+NqUGaVDA10e+HbQt2gKVK/LH/DICz
jVrt7YJYKVe35FzAl3GjEkQhG7RP7GjDed3TEXyT8I50Q0qaklr2tTqb8N+zbZcPgiMeBnJQuBTM
MBaXqIc14lsZO9/cj3MwJaZcksf6HilpbfeoqJ/Fol7wYDkJdWrtNsWnPVfEF74s+6I0WFedPQ0P
DCXyVViIpxmlW0hS5Hoo6+6f4Tz56tIOGvygpr2mQenXsXVoFIpDNlNTuwSJvLgN+GiZbMEETVPy
V6Z2iCN567Sp11MSYDpXs+u2qvqo579U/Rrxew5gqSoukQH6cYBgrdQUBIfBWfnIK04PZ8mxN5ry
phOaGcG9Lx9Tgc5S2W+tzKFMnJqtQQhS28qCFj/kVvwhqs68NaWWIe1d2CBX+pJJG3OzADmYNJuI
xW8m/C9rf6AhsKOzO41YubhfxFz84gbfcdruFf01jQDhYKca+LiJ3ZHwc249sk2aMh3EJC6KcQVt
c68lK9X+tPJtkeyopaOBLA5etOZttI80BIpowW7/Fva8qyCJ0WXDZSU5ZqhVEhe3ON+EnBoK6I12
PF4z5TiLC0gWN6wKtxroNNWA1IsXVTeug/awHXpKX/9XfS0fVgZaDCPmhsPm4qewhek6wa0np2Kk
Go4OzKTTeErzeR2HgWuZd7s8q3mNKWLe6x3Um7Q4FeDuJwX+C0/UqN2FXyAxplENHArjnYZxulB3
NeYOrmZZMBBDYwbHayAnJy7aXHkAw/NeIqLgIaNvKIoROSy3iqTd7OC+wQamaxZPO/ZzaQfM4zKV
s088hslTvk51riYc8any059Ui3AXBHPWwT+hyNnBIrHhZRIGjafpZ4JPKdOepOW3GleMFpPyqpFk
Rj8alHUgo+iLfbctmV7ME7lOA5mVY0DO5UY5jqJcccjehPpRTCgatnKbU9tzBvGv4hJfYGbKSAbs
BczeHj0JCqc7MmtOMUiOhzb/gLEwDziS7D2WC0J1i0MPGzxlgTgaqYUuMdRB/3QE4renZyQ6qy9g
NYt0JG6KuJS4PYcOOAn1LgMOr6Ra2wzu8uyE68k2yBdEvCPhWi/9ObhGMW0PCQ9yQ+koHZFQxmu0
yoUHdS7tl9ikI4IUFpUCKz6tONxyhrbGkyKhusz3M/OBW1k/reqmYrMEQknv8EcD3qvRiD9hMLMD
TNQ7KWmPgO9XIEkSJnWAqjaMqiEG/yYsoGMLQTrmjcLsKn9JnPAyQRld8Cnhd+oyNk7sm2NPMp9h
hoOTvVTOpvJVZ585r4gcbLEZuapaUn2iuDWQDxpYpIGf/SSyj1oxPIfzy1iCFEEUSlRcXTXQmYwT
l/0jh2Rd0CTkNNowvl1RtAiNmNfJIAgDLaJJlhIL5Z7aMl9OyS2kOdRRe5knneuAc+oS69xxX5rl
8Kjnd7h/HvsMujMIo5i8XEVDp/Lo1f5XqesrsOCoTfexNb422VK8StMxHaVNF7z3SeEa6Xg2q+i3
V6OnlSxtM+g7fIiDw5Eq0vATTZb4G8ERxzmNRWBJgoM1AuINLAqQS42aZ5p66Q56CQjYyhRU0ssu
Cv0TsvlLt1AxOdFFZyu0PUvZMDi/2YIEXeC4RUtJKHkhllYTfb6vx+PkJJx1huL/UVFPNSXAYk7T
FDtq5Aiy7iEwNwJ6eaYYcxT1q1fK7x4uctZl1IxzQ2RPpd5zYcwzX4r3kfapKk+zCq/ml9K9NITP
gvaXOstAi771Vt63KqXClf0xSKOnzstSmX7Qxn5o+GRYwD9agdjEmdbiaV5ivoxDeqDyQd5gfkuv
BSlu5reI/g0Xmj6yiQmV+zCO1yLEsOMgpleVwyNs7kJH3wpgn45c7eqGiYy+DEo+ZCXDYTw9hyx9
FW15kwbLl3nrCu2rhUZhqIIbi32Yxy9FgOrRoEaVwy6Gu12AJzDtmRPLSl6Vv8OxNeH0utlG7Sla
zTHe0gxq2cyW490cgbKubg3xPLXBwS+iS+5E/BPdropARdUHacnOkb2lzP4VT97eqYRbH18Hnbsj
lxy5l66mMpOXW7o2N3wEkkVt2CVnYMhMi8DFoayM12BiRjR9czBUuB+vO5BDNqI6fDlG4PrM0ZwJ
q92caSOlKinmwNqteIbgzkULmbHCOcR/dNZzEz+8wm4vk24J9X+4CAqi9DjwlPkSOa4WbML6pCV7
uf3IHPtFpoF0umEB5zwbK4e5ob5aUvwEGH95jPASRCyzc/lz5X3zpuhB79AaJ/FBmNZWyv+6QvGX
l6KPn1F1N0jsFECtwlxjub9gVIVvYUwbwEYGFMVTnl+a2mMAgo3NUnw6Z0m4EB43a7JOcCIFeydN
ep1M1GYNm5cokcVGonksjSBRGWeRZqW3QANA85K8sXiTWJeArBOFMdAucUCyi7mWvOXkWuAWpqvg
zmDYPPIINPSMv6m/Tu0BN9hQBCELV+Wcl94dTKCr+IjhhIm0usMO0fwlmvrIVAPQFqK/CnfEIQhv
gyURCnPl6pqYBR2vyclqAOU1OUPK1nrpct39yZgERra8UxW+GUK3G3Lrcr2zo8qlPWCXlYSpxIAI
yl4vsl2eYqeE9Goo4VpBKnEY/LCjIBQMlU+9X9bF65g8us/noZy4KuAJHR8p7vk1btKscYNglV+1
v+Jrwo9/oVO0ATAi7ePdtGtfxweB0zld2xyFq3X9gSrgYGfu3Y/wvXzldVscx1dnV19B766ItEyE
FG/Yiclk69lriG9hYCfne7xkcAb6HAtRP11AfKCdkFlimshZcmJwNirfcVAinVv9n9Svtc+B4W29
nl1nj1FAvOpHhV2IgluFojPX+ceFw4HQjsUU5YPhCBCS3/yKpY7wHBe/QnrCPme0q0wbvT6Z95Ig
jL3la+vS/Vixs66aTUVElGQ57oD5NGIHnoC2r4q/6R0qAT5lchccQ2fi8MXG0T7yJbnio/viHQ5X
pHEL28b8xrPLIYgeZJfnnh+tnynm4QfkRyFzLmavZkSY7emo6zJ+JlyHBO+8oFpL5Z1MDfYAMpxD
eMzkjaP4XEk3Q7/Xw4NkH/KIWtpzNe04FIcdurEvVQdcQvhgBHyjfQmtji8QMjzb5nvpdSdCEiol
79YvIV/rH31wOGZLKGODz+QEGYX5HiS8ej4rjNPDU219NzbK6XgwBTyidQ0PZ4fbVTHOk/Zgqhxm
r3J71yrPqB8NexeX0fBefZa6b9hHYVzScheml7bmRxjxrMPMEZegZfc4PSjUHsRTTrzc8DtcAYAx
OLUF/KLmXfBXpXqjAzqHVm9iA1Z+gsyT/qrOU2VgfJs2XEU3ViIM0shsBPg4DMYujnVcbExb0h8F
pyIQIHvzwFnQ6g8uAx3KtHXi4IfjpDVYsLYGVOUt0wM7P+n48ckgQ2uaXfI3VKWzfrMtBymFiNxQ
vTTzSG/X6tFgyhk/lGCTpD6eTr3b1pmntjuoNkP9ykLB4x0QiOA5oymIwQWKWfgNJjuIcPDw2NOm
4hXaqy3cLtlZyna6D7k7zYfhqSLJRzhTzoa0GXQam3qM2GvnM2WtJWtABk175REpqgPfbtvxD5+C
ftuUcCwZdrHS+mZ1mnldwuBk4KDe5s2OhxgXGnL4S/aMcCcku6ZZfiWNBsTnTNWd7Rrb2mBVjb4M
+WSOB6s8tK0vS3ubStRsz6qu2G6y5uwzLd7GRZcoaGOZ7vxCcsQ17jzTm5UD2de3dfgzW65CS71e
vczW2q5IZ63NidDLVqUeKN0V5V+m7TV1D2YngGI6X+puo4Ms+eOj4Dtkn6w39tLLvtbMM9wWvp5u
N57x/lY4kqKt7nAyAwcbbdEQC/UyqNfx7MpgDZo11y/GuFKxVeZN1fyiZFsQ5LpdEwKG3CSgMFiF
EkYBm56gN065E0dOBrIBsf7C1fi+mBy0Two/Eo6hIFAw65VMI92qv7ccZ5xfjoN6y9iNkfYaWK5T
r2ROQynJqFV9IXgYXjL42P2J+BYDb56A4Kf/nOn/oBradGnMEsWqwqWnQkpjcIFBl1ScuzCOdFie
6Cr7HqM6ZWqKB+qt4TqEmcEoqPAihn1J7+Sq1PbAPxdgtuRAv2pM9JQ17hvzKf3F7CjzDlQEB/hN
1wNk2WbsiOWdt4ZfnV6afouuX8ANzfgG3yrNSz4XjN+7BknO2WPXkzmldC5+u5y/gH6ZrKiD5WsG
PMinS89NQxaWiRVOhdduMHcdEh6LHS1fRo276T6O3Atlrt2oQgD01ZfFUNJLN4tCCPxD5FhgC2yt
3lebU43piPCRjIP5UahbRm6x2NuswbwgGZwCajdprlw3ymlCSovlc8cio093nWGmsRmR5HVCN35S
bpuW5WMN+CC9DusPjVvhKg0PIR/Wez56LMRqsMvpqMZiOF7BnDFNqWVwAC8zUxmmVs0ePdGpXfQB
6ksddWua8LWhHES83UeKZnkPJ2y449qaN3VOQgxhYjUcl8zWvFEA7lLnVMrQWVmxPbJzWfQScYUA
iIPFZq3imOq38cfouJNzGmJOeD5WzoCWTn2NU6WTXa0i/bkOLR8kTwV+hAKL1FPFKnxFX6t/FKrr
HrxjHOD4ZEEo1jYr6Vprjlp0aXlwELbzm/NVTK6osMiQlrvQKZUu64FrNkj8tNv5uNWkxI+wxTvn
DuQygcDKBSlWh19UOZoUnan7Svb51cpok+qbEhYBs/x/g7Lm56PPPWJU8xlik7xLzVm/GsTHwKEw
qKRm0mBvXzdfacxoYscVCjMrKR79neoZzkvsmeCCOv29KH/ket03N6pmev6WZjP8tnTecD7Z8Drx
WvC1tTseHqpIsq/oPGM/YxJB11+7rLZwTeThkPJVz1doEZOOCEUL4UocpfRu8msKl8EK47iy2aXB
nkGGyR2CRz+wL7qzByqPbtttcstnoTYoLpCeCPZjjvPWS5jgV6uOvOyKWd14ZjUYEV0Ese4bcEGG
oES7jiqWgW5vQJaSgudk+Rjx9MlrtX8zbQUxke5L/0cuD3rAT9ms7W47OV+2tWtBs+sQHhq/rSlG
Gu5acYi6IzJWIqNcglDCWuanGAoa647ypj1YLoYLO3NO7iP2y4v2Vho/ufU9Nf5AIritkLj5lwrQ
X9g/gLhARLV3JY4uC++918DGaXwz2Nf2tmfAzVkdp8Z8Io7J0HNgW8gzV8c+TnxjpSJnbHiH2GKJ
l7XQGIgz4QufV9wFSt4VHDDGckpU5wN5LJY0/Kk18BWWSKKvnI9VN33nSC0u1dl6WTCQO/Nd23fU
KiWDm80YI2E03CSLB34DCYwbFOcSC4DXNbQ5f+D/W2fyhQOq6NF/iISv0IqL6h+Hktj6IVrBrsOb
L+Vrus5SZ5dWl7kFfcuFwbNMOqfAqmwGZojBF9FbV9DJcaHqguk521eK0E7HuMe+zYkec2Pn3NPk
AQMqctV3SHDmgCp4AO/RsN8pJ+IKIYJJv26ytVHsG8wLxXDU6dLAyEGd2tCdquiijDcpwfdbsa5T
I0Jq1OKMpB4TPCmvMzb4GWZvaHk8ZpyrSq6QQJjL8UC0hxpb3guWO1666szjZw3cLH3QYQBq8InB
vdqGzSmS6ahceBI8dNaDJ2tfjgWjAGhSy/GVxyoqthxoOQHEVxP1/113Vv0+PdIcycLBfyO3cJTh
JVc1RmmPYdjTpcFAZmcSFiS5bW20ZXyIvuxqZHhCKEz07bL6HGGKAvVR0k3JQCD+ccQavACtSOHv
eGZ3qK9zfp8GmLPyVaqoS8BWA4eWyy0jZllaxXQyNcG4ixx5F1bxXszCD6HTjhWlylxO8QZiscU3
Um9MxqpmJ9+WNo/J+MemPSQDVgVKYcQ7LeGcyizqwl9jGw/WcJEGbHjZTkd2QSXRFN9dFG0wnVwl
4xO0lQWUhrAlIYnSgYcchp1wpHeXZ66U69WsS9iqX9uKegyDRLBTrGWL0m4JjzY3BNFfYXyu6+tU
X6ZRcM84FeU3hTQs7/jsopeGlb0sPrVm3hTTV0Z8G69n8dmy8k70TyW0PEiKjfsFg4zyabQdOOvK
s0s+517ZyNgLhp2BKFaBSkhFwlefcc6AvUb8KLVYVnhZ6vPM6q/3753VQSbSdy31UUbNLGtQTmM2
EWfBuGG8hNQCJjNKk0bqsTGudgY1iAfBGtGcM2s1CAoM52OG4sOIt+lRsiWA6KEndBxwa72+xIJZ
1i8fcpeyls+PWP0pGlonQsqt6y8dgktbpW7eD2hf0Pg4x/HdtWif4bWVn5pKFOv7UWRX3QBWwIDx
p9VPKPZB/9lXxqpzkPauI7CprH6XtU+6sfC73+boDdOHRyHiLcN1DHHS9Mf+mek1cmdoAANZasJ1
rjsRJ1TRUT420aVglLOxEzUNUoZNhYI+3IQymlsGbo1C4sfWHc77ZOn7SHihzsVATVidFbvwQ4eJ
izS2ObOvoaDfbOQcaLMmdgIry0iaXXbWUjqyzBDrw3RFUz2zlk1dM7lrEGiZPf61BbOhrld9K2dV
MmcwV5w9cLmlEtMpOB9aDSmgZkRZu6HScIwLbGQx3O8Ucs9SwnYVSFzGJ4ajFGi7qbGNzCzdSxBR
Gf1Xx9Hk0QuPsS3eYqguoWMEuECMl2Air2AEdxouQozAEtN5E85ajbvbdGz8Var1bP9n8NwmLEnS
v0DXTqWZ+oHNdxDKAyFHrhBx+yyxUpQiZyRrK7C0lKtedAQNtU0wIm91Zr/J4+phsCpRn0SOeSdK
/YPUW89tqPcMzdllU3OuhP7TSOELTbAbxwy2SodgEM/cfpaA1Txp0QYQClGPt7IjjR6U3UG2w9dc
SRNXv3HQ1msouLNED29rIYxNsnMVTv5nttZ3T6dpUmheP2UHwtg7pe7+dYFBmJxrRMXoqygsd5gi
4gkqV01132bJRyWHGqOXpVSwPAa9hsumsinyHY+qAkmg+R1ZM42qnHEKpVAnVee3zqXvpEK4L2nx
wr9BvsfpSnBdIW4X26Tsr+z2Ad21zBeWmrbbaE1Hg8TuOjsVY3qTgyFhAJ4cwGyQ+Ww5NHQ0DKgV
gh/IdN3rLckTEvAwxdBN9FYEG4qg8cYvZ6GR1TnTRANEinx4HS0e722TNocUclrB2ZWsPWNI8rpr
LI4y/vOJOjOdlqu+H4EE8Tkq6qusRy9ZaT3TEYqgIEcA8uEg8vymyeKwuIM5JNe2QoN6EhJxbw6O
zDiiVvwxjH7xpMMqBxCIRAhhraHyhmTNkQngmW4SwtYsLmBFaUe2tX4XDScDka2mhsoI+PRLy+Tp
zw9SYZ5VR/wzG95/S3ofg1s9Lefc7qomYMVDpH4457OR7Gmp32c21u1R8PtlGwMZtEjMv7ExDh2c
X8kaXloozit7ZFUp+oNC40aKnTjlyxOMbguk3Xm+VAyHEkXbto31DVCQCAuFNZC6cDiVKXEaZP00
yL6FFTxTVt1VhIGLH9GD4voKOP+kzBLvjVnsIAIwPyz3Wht6hhLvKoeWlggkLcJgeDMENlbxh+R5
CvTxJCb7To5U67oXwOl0XUgg3gLulip3fB4jf6NxoePo4dtMN2Xgtxoys5atuX7MzgWa7d1WkK8b
fdt0bLGLOhbTb1ChM3Y3Ue3rkqmmlZ+ayNim/aGZej/N24umkaQ0nEesBKc6edcWFOQy9tdwGxP+
yrvYj7XXRiOG3aFQ5FzXeoSy5Jhim7ShxU0cxkwKyZeS2wT/maDxka6okuPMS5/naI4ZDqH3MflO
h8856eGNHwvtB+4mnKh51TLyhfLkDx1FSTO6FhNCclo4UgvG6flobCoOIHGLaZSTeE9cSq1Gyols
8iWBmxBIqxdbAluKXn9VeMdaPhclltbVGJFZYrqTMWYEhEZNJj6tBH18bk1XyIkbSIUrT3uFNrf4
1wo/mpbYEzdlFjNPwmoGdZCpTAvIBHu1UrqCZTZMy804vDf2p2Z/gj6janxjR/cq/aD0AKln4J6F
I7PPj20bYzTU160Ij03MAtNluwy8dthd1KXWUgdOFLTbJDe8AgRZKdAqZZrMGhNiLGQAmh2U3mEU
TEsbxa2UonkqFGsdaA8vQFfBQZl+YHKtjEcrunOphV5sfBYFbuTWQfr9A4NJ5060hWu4oeoED6e2
UYOKVw0jO2isEUBQOx2r8V22nZOSMVzOXJLDx2QO9qk279WxpxZF0PZWcKtjJqfu9SH4UoBLM4I4
lt3M7LSgLmzCtyGDmJNG5pSAzKOAOmXlyDhlm1AjG5IlHASD+GFARgJrKDTjXecsRpCARhZ9bO4y
KzCz4fUQTiQowA4U1oZLJEILCBQ3dFpX5bxbkg90kwx11ZDXNf80lV9VPp37QAeTY11VBu1dRzR7
QAYZWu4aAht6IHasmldMSH6YRtuqKJhIcJMFNXXVETdjm3872vJUjNe4PhsA5lZOLG9DQfwjkM8N
Zdqs0Vd1pofSkA414w8jt//VWIKk2b5xAAkI7suqBeQL7NqJRDRFfaWP4Tirgj/JHJ6UER2UWb2b
0bwngnq0cFpSdwLVnZYWCQC8pVwLGKRqCVnYHv1Q/m6jU1CH3hBI52Lr9OzCpQ+x9EUd87OTa9t0
bi6ziaTNzMZRnNsUN/BP4X335jEi7D+OQHogeT4Kgish1pwYm7JG0w1gtZ0FTbvg0js6hP3Lozan
oF+KsxgaPMh3Z4Yq0Q3fRP1QMRQ+W6INJArTLtppg42u/CtQdc3BYz58VqNuJxX62gjKP7nDNhyH
r1OXeZxKL9zxOm4inYRPH53OtOSHZirgXXSfPxNBSv6TW/s8xZPb1RoQNdk3AJQYoNaSVn02Q/Uu
RHs2hvpAHyYlwe9jiodZVY/QLilUH9gixatpWNRZgcyKcFZj/2rm/p1BEUfzrWnd2kjz41GifSI9
zUygIfuAobPuOcPJug9uDbqskeNaskgfO9V71X90/XSa0/pe9PO7rMYnQRsT+XtYm+mPGK8dDafh
+CZxjUtqVCSy/OCY85M68wQl94QPdww5pefx2oqqGzwzxjhhz/yoPcK9AqJLn3yXbjIgZK3ywvvq
4YY6CdIOGa+hEWk/9hggOVbwYuJvuWtXddx6YRi/dKpDLy1Nj4Y5XDLM64yRuQwNxN7oE36oVDHg
FDyPUnbvZuetkMO7gQyuINRB+9nlivUnCzKkVsqpqgAijIQEnbsioixDDHLuudBeVdBKsIShaHTn
tmTQn9CFyFy+zEwg+fGpx1acB+LHon5VgeO6ZsRjcZ/gT11EIUADxngbFyPzfIe2fBsa681p4mdj
114Var9NizMnKcv3CMsA5eTe2DQnCJf0E5vO2XCa62SobswMXq7wVlnzoV6GCBZ7eNB8YIKQZcs3
DOUj6uwLlzBWdPvYlOXR0hefRRMSwusutu51RJLzzHRWhiBfg5lkFzG+oMwrJV3Qle0bdNk3Nq9t
RmBDHx8woJ4VtXSlyB7ScRyas12nj7ZS/LwceEpxkzXKT5W5UTT6aaljBunaexXcgkD8ckDC0dhv
9OXrpkWd8PSIt62842z6nvQTpsTrUNZ7Q0nfVT4kMK0YCbf1cmODTuUHc3BIJx62Sf4FH+tLYYy/
/zzQOlIDdkp7ZmhJfFCXlggDp2zVK1wLonudKedSKG46iO3QjOeo7f5NorjomeQVZv2/lRLrGPpo
2KE9Z6NGm9LaDLj+N9YXBJertmgLDmXUxvihWO2lUIqTPmHehOM3TTjXyw+q5i4qSAdvTslO2fmR
c0Woak9zrqi9stEspX5rl8upIziUoTjCR4IDkbmdc6Rd0StRNgeJBQgiQ5gpfoPzpWGeWsXpEiPi
zVviTelnnsAFUv9K4n5QeOBh/Yrea6XDwCmirZ7g5oFGvqUZSg2puBArRothgFdWyb4pX6CsGwLE
tmMXXFjLORhyLoCroWq9hniNjJya42JoYyZU9luNMiURp5u0nqgNDBOYJWa2Dhd8Swelsf2jGJaj
wpc9osFyCJuCHjwYzIMOJ4QB2rKCoEncEV1CAuKSTiP9YtjI5MgfQCxFlPeNBMzJ1vgVzEhVwY9Q
YtF9ximWBX44O/yAKki/7LTNk4omo9AX/W/VTOsBtbwCRNbhz+odaudrpoFMmzTHducpg6BPM6R+
TS9BwqlxaA5gPXZDG3InC2C71URMGDdbBf42fTNjjqlx0CkYHiz64NLS2knliyCKlfaPsbxIUHma
BKCt9Gmh6jX4Y43WwBlFlnQpCRmJbE/dNmF7mUj+djpmcMbKWMwCDQwxDAFik/0oY0+lFH7pLYVw
ZcdkzbggysWb3lquxHCsVrs1XRVMA0ecnPbGDMNLkvS+VCOhDd2eY+8mOAu8ninLyvIGBLCQWzip
MkFKtpH1bOa/WvhAp8Kat+F0Pk7Mv9F1k+rF6u9VNe7pB/G6xmeN417Fh9CjMi4WRYoFGiL+Cb22
VYs8rHYbs8ZUBjciZq5hwfJU/k2kc2dKrlgSdeMFu4TmmMxLjG3FDIcAWcMxl/8ZxJtW72LVPIZ6
v8fXrX6QbPP08nf5Y4ZFLiVW0mDgzy8jTCAVDGKAgEsB9ypChyqw5cA7bH7YEldDe8TfuMqJNTff
E4YnOUQ8Nn5EwUGvz5iAvAQ5D8gzde64NebqBPoAwuO4W9CuarrvzZ9WunZiy9+pJQ/I/07/1Atf
7f8RF6mVb/KxafwhiMGlyYW+XLUF9HUDzsSa6JUVPXXscHkbnygrO0WEKohzNjsnZBRZi3Nqjw8A
TthYqhPiMepiaCkH+pJx7WBRuMlS64M15wz71Za/LeakfG+hixniaYvLbM//H7uz7It3XBf5+4SF
VtFvddwDXHewfFmkEjaWcM35YvJKOvg8TewHKJAcpgcMFEU8rWUs+830bJk/cVZgWPQoF5p39gc6
naHQowIShbGWVlm0ce6qWJYhKEAy5XCjoIUatQ8wBflVwZStneHfpXDS1MURJZy1wEpGuhNTpd9n
OGWrN4eAXWy8S7j2iT0zfodYw1bS4ElK52NEwmQmyS8guLVErttIAY3BQ0MmAK4Lf6uxDiPbWxYU
alY3Gj6PWh62NuYS9FUBaUCTL1HgoI4y9WNBixoy5YPlcw2ni6jhPnoMMCn2Q7DvQbMLFOySiN8M
TUEA9zFwhErRxHELp7l65Oajy+aurREQkLtbQHj2OLoySpPAgzeXTH1CqJY16StsnpPqZzBhTNw5
On9eQYFWybxjqNO9DQvNFgAviMOGKKOgstwyIoxDKDmQ3mpsoSND6hcT5ms8cYEkRcv6iAwGqC31
ZpmhKKZcBQOFw14dIRNit8XO6UURMIUYWZBQBNVeJTyDCUxWTyrFTPDlpoDlKsYD4UNPyf8GUNDb
GKXN8eMW1SD125bKqIGKkxgHwaB8THZ2YsfYcGncFgRLAr3w1AMCGmMyLiNexTBmDuc1oHdqhCv4
uPpZorcWZoVG7maaoPUBqhmidJel2rbiV0gNZmOYl9i0XmgBPdHSVTOFCCLoZNmwXjylcZUcoDV5
hrP8fwvBE45WpW0HYlPOoB+WxC7t1/tOIYwYUmVR5vSGDFBQZLqzsMdiKYaJSU0tszZ4koRaNjPI
acUv8LgKpV/Tc77W8Tbgj/ApTyFrXa/4m4xJ3nRRDWNUWnOd3IIPvUEG8aIOfxE7fTTEO1jZy6g3
sd5a8S9LmRn0L9ZiBWYN1c3PFo2ZN7/MXlsiXU2+4J9d9D9M/dNaz8m/x38CTOZQC0+S/9Upty/r
dUI2AgzoFT/Nfxydx3LbSBRFv6irgEboxlbMFCWREiVR3qAUkXPG18/BLDw1wWPTROgX7j0XRg4P
WUuagZN/9NUFlOH/ziPUMS6gS8OmD6cWJYYceT42GfjO+F9Ezi72FjOsQyfdNv8EPVY4XwNxMWbE
vpzACJbuJwxDQXLJ9VvSnh3xE/hATJHAOIp8srcu4+cBHxHsylt2ezNuU3nJmrcougzhTda/RIan
9Ydqb6X1NjOwtVi71oIopegdFKQ2Pgp68h5N1chKJUP+PXRnp3swo91IPeVFXxMabeCNtsLDsTPG
p8A/gx3HQH4XoYd2URvKO0DvwwvCKis9G93LLG9p/OvaUMMz2HkwSi8dnd94DUPSZbckFU/mq0mY
7ACbRCE9LSE/mGxse/1L02Zn+yArsMK1Ky/mDkIYG/W/bXDkLbe3ScQjjo1T+Bab2Y9DtZ/hAG5Z
Gml4H6q/Rj0UmanaWpNEAAAAL812PrkcE/uGCWFBNnPkYQ0LQcGoBPOIVT5455FcF0cA9PEgSnMr
BYWLiDihBBtWr4Zfr7AQbg2PlW3CJpFJB510x2XwGDHK5GLPX4tCGGA4GAeeK+nc1dFbP936BqAd
TJaMbk5h4cx7Jt3pNdM0sk8zszDzFcOcFvdesXWrTTX8Re4/Bsp9w6J2qe8U0xuNsBfRDMhspJio
yxEdzl2J7rRbZQXVR+8gfXXWi9k6Th5n0EWD3ACI1PM2MZi3U5xkhBBxZPhEqg4PQDX5MKc8uI7l
F0eucN9JcONW/5cGQCCezehntl4MFPF2/+tYkOHtFy6nNV+z5tIXf+UEUfxJ60Oq1w3jF/917INt
4mAm5uht9vxB0unS1adgiU8NPTAzgPqZVYhbwQqtMa5x+FZsgvhFt58Z4hgARQPmzXZIQEJRXRyV
srlQD6W7L803h8V9W1xyapKUEtTr3gvqgdBaFWJCu/KlWWK7SLEJMLpznQuP49CcifpERwESJ35J
gJHMxltRUGqjYML9Ewyoub1zMfwbTPbY2b1XPznFZUbRpgP4H8zCm4ySU7LFxaEANiQoFikjT8k5
cVlVVwht3A8HcXjh9eTSIpN0voikXwGLaHl205R5ZHjVzScfCGO4699ysfOyzwoVWm29j95PBIqi
YCUSRt9MpNZtfLbbx3rpHotT1507dQnsg2c9hvGZvybhNiiOif2ENn8UCHAEoHBkhTZdOoZrbh40
8WqxRdkliz2qxhipZzweMAIx45s3jTEd7M5/0h2taDvsY7SmasA1WYjHxeQ3N4dRZa/LP4ouuZ/D
ih036kk6UXr1/RDWvHWnByAMQNLJngifh5KHdMbyCmnJjKeTjPRRxmgzbPc4JqdgJHZu+udKc1eB
hCAYa9sNtFqmRcyoSXKieQLxDPzPIJzABAMGpgWgumOCUEzsnfY7NsV0O4VGnhmfoeY/Agr/DtCA
+iGTbtU+R5F5Ydfzaaf1blwsWfhhu9bdcsKWaXeImG0aDJx0B+zNK+6jx6a2IS9FT2oghSNsUIyO
H7I2n5Hq44IY341AklkybeH/7vvkNbIka0qIQkXMgDPfWUP8TFTncRrE0VrCRYPxPqGsynW/SRZA
e12cpnRp1njdLHkxo/4oONTcCNNdN51UV5GrhF1jiG+NHVxJN7305FcP2MwaF52Y9HdkfO4zxlep
/BYI2QbSeOEiLPM1c3b2yh9wW7nHHGCWH2e7OXEOPiWOC3MSQAZ6dHUEfC9CfYjr9mAxtVQy3Ac+
KS5gB0NKPknUSMFQG0SO1eKwFDarp2Hex9p/cVyceFb2KuUo7qTTK6zPh6BlQZoPw+tcsZkM2PqT
InbpLX5LmctXd+HBhiWDO587AOER+052uIuYi5fjuBlW09AhFamR2RLZRF1m/pQkcTpy6VGqWzNA
yZKXwmr7+yXXNfOZqqRB9WIJ++R27c6MKrZwAjKK9ciHPMQoZQpWhqvegME+Fw92Vn42Rr+fwaYv
jstsWRgtfK3BoR2evK8Oot5ElNRd0BBVbLnnhFpXkfHAITA/1RaFhQ+vkRYcqP4aZPoJe+NlMAfY
VH990j8mFmvGMTT+eih1lLwl2ExDZP/mnJvU1p+C0k38uOA8ZvKjKkAfoySJeLESYXAcxi9d3Sdv
mRZXB3Gej3qtrssnvEyfGbaRIiO9m/wrVoGsBXBKOI35PXqQutyeD11FLBaYRfjjY22ajzafHa7P
46CGc+Ma55A9YR9DFylfZDd/VV14xvDxWd5UNFGLsu7PF5UESE/Xb69Q908j7zErgy5KZ82+597W
03MDZV85r4OO9n77m0ALK7V4bwx9tqv02aEPRCmwcd303vGwWLo7Z2ZOX/SX2bWe4EqeXCs+TSz/
GjiwTUdWqHGsmPLn0Xzy63lX9NkzVB6XMNyMgHNDBAxrzPElisObr1mbdh0me8nMOAfXntHKqVxu
cKNsyrHeWMReeGpnwZhOEdGksX5o0fJGItiNpOkSOQxk3Cd6AiL1ULAWxWXAix3ExtloiQIll77j
4CFTC1h4e1caf2ay9Zhv4tCere/cB/yUM5nqWBgUZruPAwphde3AjdTJV9RPhxmVTmyD5YzcjVW0
26U3DIG+6PnVZcrqsM3lN3Im82SE5dnKzXedzKs5fnV7cYzZrmvIVlOAGN+6WyfGxVKfMZAwMODk
BkS4nNiHgukEQbF3M+8JEZN6KT0bZzMDcAK/MR6tnQiqiM10AcCQmz0M1rKPu+tgPuiGG3z457vT
EdguOkhzE7bdfm5QEdom08NPe34a0Y8SSoQ8O4Rx2njDxfGjC5zQR7AqeyIuDcRI/eyjYUUA3UbE
QYZYMrJuqwVlFIXE2N/i1EMaQuZfnGKgAeppUWnFoNkRPOcZQyZ4KC6kxXrPqS33OWTQkIe+1PIc
88Ny3bPv6HPaot4HvSUTgYCdBfLNVcEloMSFPXkEWvcvJueuLaNDxoah6+y9FOVpgiYgF/SryA+p
RXumpvngR+pUVD8tUt6mdLBrpMfG8/AiYCU33Ac9WifnFp7doHyU/ADJdiEtAXq7ddEhTolSflao
mgtwf2PqvM2T+R4Z4l8wpuegmTcg5NStmJJHp0l2aYcCklQux2VAh7E8M4Nj7tTvNJJ2CLPoECH3
ounvIYKpqyw2dEP8W/4GkAqAMrJmcAkhWMrPszrM+tPnhZQHO7t9JgG4kA94T74KEgarUzPszfoY
RQDTuB1P9nCdc17aexCmUbJURT6vFNAE/nNQvcfxdwhIzeFHmy3T+Aj5GAqX6RQeC1oEzz7L7FAj
daV9zTZF8wwqaibWz/7usD+WV9P6m8roLqrPcfxZjy+MXsebmT/N2QcrkJHi3n5u1Z7ZGz1f2d+U
t8vMQ2cehD6K9lCA6qm8lfIfjOnfgH+T9arKPxrGDbp9s+R7V4M5pMDDJ9KKHzBNvM5+MFwhe/1J
iDwYlo87Eblj/6bVd1siPvuQgJ4K+aPtZ5PbFgX6Yi3bIluvkGtklzkGZnWtuw+qbDu6ktaNu4zi
CnehMn6RILAu7Zt0My8jC5SDCV7EIaWsLN/4w/fRCRIdpxmapKMt7lX+7Cr8lw8tiXn5Oamw1mK6
qemWCs/H5vSHV2Iz1wcY8o8Eyq0sKOFJw5PLD9TYlL1Q8NqbAy1S5E9SnGBsNPNX19zX/YcajgGF
X8MrgsGfYIU93Kf+cZweQWdUCLnYRCYPLVZYPKnyb+z4quYXmb6Dmp6REkYn1T4U7aPpBVhjoztL
/0ZaH1PcTNS/Pgge33bYrC4s1xUZhqznSe9Bll7BRB3DZ0gvy+Xl9i7kIQzQk4KOTNBilRn0+xP1
nYFx1f52NPvud7M+8MkG776r70vA0wo0yVuQ/7T6c4ZM3A/vBrO8Nidy7GaLU92xGzgjiY5/6S1g
abbjgxr2mbcV5NCTmd0dQus50I8U9CkWbkcBe/hWxT+Ttg+chd18JRCGzbNfPdrzBttmGZJswhv8
WpSMvNtfR/9Z3bXMnsl0CotXBvam/5PKl5YqmvUiz4Bm8qr851SwVJKfmfMQ0DbXPji/6auwH8b2
idlw6sBsWcEgrR1Mma88NHOMe+Nqdg+NhHKPqXdh3z0PExL3oz//C51Tpu8RXuUtU1Vyc55cxrb6
ne4lMD9jLM01T9zIgD1PEeg8eaCvmHMx5nmyu8+J3Xw2JhuNqaAFScTa5M4ck5Wd/S799vKe4MMD
2WRIMZ294mHiXQ/VPerB439lzVcEKWY53B4Frz//zUNFTHIQaplo02cP6bgN3Z9xfPfkbyz/XPXS
cXuNjNylJr8Ge3ZJ5mZEi/zVD4C7yrVbI/Iq36V/EtBm3HWEDhvHu1gU0VgZw7O2QbfsW/+pbw9d
/ZjO96q5tOajdh/d+jVLz6p5jxFkeY51p7CemN61Sc4A34Xz5Cc7/iblxWjizMj//ADsgL5pqCMR
9GGTUToMJ8A/D6H7W6VHMtoNJKTGORHnSV6BPNMisK0ecca9cukNDCfwD0wuiSzfKnm1g4cam7WZ
bjFtTQ26oAd3QHj0FgZ/nvXCAMXFONiRY5R/SaZNNoZKm5mbwY6SqRLc3N+mOY8B9oPiLWNQyiGg
vZfJeyzjf838YMGtMd/T6t/ygOExNRbvmwk81fxjojhgsJjca8KwO8jvuvQlsI62fKiq7dw/smkb
MZnLlwjTgPafveKYJWdvQtizrrt3okDAgyOMuzdZdNryXlG0mwfTf2Lx4TOv7XAZjI/9Ai7ARNl2
iL/HuQSHAq0n9Qt3nYjAJcbZeSPR/hZoVMoIGc7TjK1u8m8hDUEgIzSXRBstucu0qYRON+o5E+5r
nodfIqm+pzTZdBQ75tT8KirNtdffEtx/d6VkhqFZLjbk/s4EyLGkN86jS3k8ds1bnw3o7gMD4kgA
ZlwrvSZEhBztjNArzyVLu4zVJiOks2qzB1OWoKhMQO1mgAgWoDZXpBIJC4QyXkO+t1HrLug1Mfwm
VYmICF63skJnU9gNgnQfGwVblj8oH2zDwnRBHZAbjwPJRZs/WntTMfLp7IIxro0HI7ZjWrnYEWse
vmzntsWBQt+/T5kgo1ffia46u1a3jgdr/f/Ck7gNVIB1xeoz3M4ZAlzVhiETDpcbbYaPh5sVsvjc
beveOKbEqDDadc+GLllHlUBn5oneqhx3raOnRziutgGx34kZGLcT6vxUoF9HO86X4az9LpRbIprX
YxG127bjhSgjGqhy9n4zs5XbBKpZIVnixuKgJzMCx9KsuyiDAmG4WCbtcOIZfh576z4zQgIa04Z5
tRAnmyKKZWlGNUiXTl4mBwObDEUfRr5a9eSH3k7nmpyShiRLzVC3r6qF7BN8dFi822n6LAR+lnph
4zp5PlJtFPc6QStZBLxClusNpf+gCedGuMR5MVQkjXs/imG5kQOQc0DLVQBw+d6jwxADXRINn3Zg
f71StGxjC3lZjRPnA/QKEk3E3WRigmFrfx9V9rRva/uv1jon8unHztKF0lGKVdcb4WEm+nybDiWq
75oRO4ltgGujWm6ZdObGm22C7ZzRIXSOvA/N4rka6vLZ5AZnrQwuFnfX4JTfDmwbonyae7YkzbEv
OOJtms6+SGAbCNC9KFlXYYsronLTa44qqKlvM4ag0HLMHdmIvDVNax2iL11NTVHtiDXaTLki1GuI
tywjNYKTZeq3nOtkRDOHV7mxbVzzr5RMGDpV4UdkLMDvrBt8wRNGZdmLF0d4T2BYcgyL5K7lXv6o
s6oiIbPf+eV7OyOqVBrkaJTZ+aEjj2vqtXiIYAr4hhyOcUTpE+IAhux/aiy8YqmKEZKHHLVpd2/W
00OyaB+M3kdvWtY7W9DBeyUp7xkjb7wv7GYg0hMFVYVy4zcxPJwRU/YY8cTaTHeKCs2EVQO54xem
Pgjd05Tp+Knr5g/dpPl21tHOELa1bgEU4ou30oOXe+4u7AimynRAugtazrup4Ke4zUhNNFugloHB
2RM1u8yy8z4iOnJT+ga+aBXcxgwfFDAjhaomNi59MyOln59Hpna7tGSZ7HTiw078Jwov/34sBiAs
Le6RLBKsMVqTCR+Ys0E9TQoAwVyA1pKeUtRV6qjIxKIGCc5w2BDmN8U9d7WxElECnT9ZvNWufSFf
Bm9Akj70mcsuI8ZGEPbPZh6vU5sVk+PGchvVmNATpOTSxrRS+jaGWYNYl4L2qfXvynFo14MJDwM9
7rr2GHcN9tytrNFFbCyLz9oa0ru8IFTCFjXuGVT+kPODFYktiI16sjhyRmGaiFzkpgx4DXbOWSr2
cUWb5PQeFBe2RkmMot7tarBqlb+VjOuQSnMZ7DRnncBGuStddmRhP64awjiIQYw2de/govCexg6J
fKMnMPlIqwBp94d+ytHRxvMtCsnoEmDSt0xWXuLMfeVO21Gy/TF5Brg624xH++EN+L6FBaF4Anh1
c+KG9bHuqATMHx/CjFPgyyCD54C26pL4XOM4nhoeoPCQSjEwJQr+KomBq5nYSo5IEEBPdSubztfo
2kuaYSGOswF6nHfxMphuwseCxdyClzsCxZRM6U1Xqbe4DU++Je6ZuwnFW9oryls/2FeQQs8dJrom
8deDNCXg/IpcUb5ctwOf1xjedwrbd2d38bGwWHwJZhOohYKnJuMUMeU5kv1xYvUJ2OI15p29cjEB
Ba61KVo2AnoKTnIIGSZNaFsIkecrq7E3skpL2+QKxZ80Enf+1pbxSUrFZ2Z+D4yR4skluh6yAynD
9UbW49/ynA79VPEPFRRm/dC4kXWILIgCHSEuJVl0K62cswo41VXaEx6dwod3gdvWkCBxfLCO4HVy
Z9mIg5vYMnb1nL8t0HkIy2i9DWPcJIJojqCXay9a1lPozeaQybgzsylFovHiQJv2Rody15E/Edxn
BD5Q0hd2XpzZt3Su03OLFHO0H4c5PXrJ9B0WnSSuhfle7y/b1NQjdyELnC3UVF69mIWSSZFEdKR6
p5LjVuRd5XNIv1pEnZX2kknFE7+tvQp/Hb1iWf1mPXPaICzd7dDcs8FFxd1oNvJIH93Kv0xSZXuE
7IoTkmzLbDM1quVlyNq7Tyv4ffnZrQy2kCSXehFMqdhtniJUvbC5HlrbATxvtFe/hY0UQvtCbtud
PFYwrYUVZOFwgn72B7aPza3HesKinVnnAwKmp5aOS6mZPpfny+KQGSgLvXrv93TuJNFZ6zwDbzoj
d53iPxoyzs57f2b76Vt8m0JaL5EywpM5bFp87VLhSlItmWKljTeNpSQkyQa/XHW2R75H2bbWnTP6
b2I2V73Fy7QLCQLsXETWRYHnz5k4pyY81Irn2LfsD23Ml0LYkt64PU2yuFXkf8Rjj2YkxI0rLtrr
gi2web4ytroTe3Ddqe/A9LYF+NlDGRspetBr76dHp8XKNISZ5uHhTEC1y9Xxa7hh6F1E5lKWYt4K
YvypEG9Y+2uMA0TToZ/i6crFS5YDL7Cb+qdqFshOX5+zyR3WJmVjLFxkRlDNCrK+kszZpboeGN5A
nx0x7KfqFikJ6gg7DHLZqzfHuHUZM/jMWdeNF1+jTJOzFZW3Bt34uvkfLVLjJjbXRpF9T9i4giEG
nR6yhRm0+dsJ72p4yU4W1JxSURzY7i7mvQvQJfxsuvjZNrgtPQ99d+esW9nFmKdefDHoVaVevRg4
KDkvv5OqgsPUgpFjPb7wmX18UQmjUYctCF+SiJ/cxFtS8ADNj4pwAPYgsePgwehTglk96ZHDYp3y
vvns2+4xjV+Z7f6GQb+PRH8g/W3voKrRxotZYZgZ24HlsVPhO+5+nfjPSywGXx0rpQKPdrJMDTxS
QTuV3jLXfUVCwZ3BtYgtnI5pUfCoxvjFE+CzMiM/qwe21ePhActgHDvBsjYxLNje0xZTAoBmVkV9
OB0Dyt+moyGvJFfD0vXD6KBWiYP21SEOnggCRjcY6/YtRR5EmcHEd8I6gB3koV9SiFNoKlMJpVAJ
i2my962W/y0faALmhNZ+sNfF5Dq4aLDEahRm6yxNnhyfyWWcGRb/sRWrzJEPs92j2TEI+bMTVEYl
B3kc0+Sz7iX1hlxde/oFO4VFIrAiwm3oOJGR+HZVk+ISmDuqffBKlkXyvMdu1IKwVTU4OQxyFKWN
pV5Pb7ZdPafljmN/Y9TDr0rhageP7QyIpXfRYbZ9t5e5c+/MJIVXSbv+/2cUyy8zF/HZj6c3NRR0
TW3F4W3hnc+QHIw+uH0Q42xtjNswe5+B5JytmIrfMaedvZyjosKYOw3NAfkLN6zTP6SAi03Sa3SJ
ziH2sVELIV+aHBuNNeXUX+dOoL0Lmq5ZmUb5GpaUdlEpSSxNy2vVgAkyceeUHeGDrohJ55E4oEQC
PUMR+5llmMqKNr66tK3ocL6yiXY7/PMcNWxrC+BhSDfZkO20GLBg1eTu0VXVCCUq11tywA+N6Maj
XYZY13tU3bXLLNNDhhENJwjdWAzK4WrM3Apz64KDnQek6TYQEhf3XjH1QHeNeUvzOdNUDN8+4/kg
RLVU8SoIBXI/mMM5zq8uePbdXjNBjbeNzmK07Amb6ahHBAtQQ7mvbWK8eSOOm5yMpkZlT8MSbOOn
3XvDO4o/NpqXTnIh7ekd0TQVDntRAADnwTC+7WBRsDfuKTHC1zhkNjgGFcLpAjM/pB92vIPYWnSf
d1OPGMcPXuxEvAsfh3gU2AjiTLbEla2+nYBqChEGUqQWsObowz5hSLFq0iDeaQyYonXuA+iPDCBQ
V9ba8+6mZHHkyHxvNDPstPJKyvLKsObPoqEZJbOGmY571Hm30+MAtDDpzHUHJRqFOkpTjfIGfWMO
CSAR2OKgf1/NghhOdhEtZ9HNXBBpxIshUJYkJ/jqYoiYS5l42OODcBtDAkbtpbxNX0z3ZdPlx6ys
eAnzrhibE4hK+Aoywo89hdk9PhQCYOuDzU08xUwg6gQ8K+lUHSYKJ9z3c/ozWlTEgYv9YMqPUTr8
5sRWrrxKkiadPCVl+mLK2lon1htaq482Kq/ta/ZEVbLQamDvTyGyJkXiFMPK7aCQVlseAYJ0eM+I
sf6SMQzw99evbcXgNrXXslHApuNkYUBzCjBThm/3lTv5nazVdoqd1xL91hyLH1Ujn3a6YpdLlBaz
wYlfEjmQRbyhy+HDLJi2Ev4ONqIWw75pXWJKOgRZxkRlYZO8rgWZFxnVdA+fllG3YL1medUmkI9u
Dg12MO2T3Yzt6hjX4ZV2HfxpEIX3gWVvVRlLuMHYCAKLrUi0xSgIMYv0MCYZRXXubRMnzeDoDfy1
ia+HdBgre/M6puUasoSoCLLsdIDYpV9DYL0ZbtFt/SUoscZhOKfUHFb32lnhiUPeCJAq9Iplo13b
LUJa0ETptAjVHEYzXa6JdYArPBrNPuqRuXmQ6+vMl3szDeFYtSQ++WCGF3EcXlKMPe2hcRG4Cigm
LV3LUEQ4dZz2eRbNU4msT1iEHlC5MdzKfmLdM/OtTn0X/A6t8ZWRtWS2LpYA+CdxOl9NbV6Bx9Iy
5CGWIhPNl1M/Vj2oMzfCGJ/iqGpG2ILCmYmOlfOlS6mqiShlGRV6e4v7hFJZHARB2cYISzihnsur
6KsLwne6Of4MUUuHwTnaGsWhslHHCJOA5DDh7BsWmkuxDUxSTqaA32tA0cYCgpuekZ/Q40vaVo+x
mM+LEK8JRj4DzUDcJeEhEk9VSWZenjvHOOiutcfzXukuO5GUvSq0xRZbKQQz42jc5SWy2zSJqDQ8
IJFOjqihMkf+mGRMVYnaczK+e2TdtcK+zEu8q5bhCw5DrAMc65VVu7wScjxsklQEJduGyp4Hi7KW
ZLIUwceLzMIITX94jhatAVajZDKHlVp+Jw9vW9yT5udrcfglrQwmUtb2m8F7rlreEW1lE+JgvKuA
I8ixPkklwvVc3dtBfJ+N3RevGBxrCaYMZgd73JB7BHXfvt+fikAFK9X0Z65F2Il3jyBwB+MwS1JI
jNgnAd1ky+CQEj6IR7qkIEWZ0TwFpdxOS6xGVr5OfX5pGwwmkWFhXTVvfmjQemk+TJuU26oar4ow
I+bavF0mbpayaP5h+KzWZGB+o7y81i3s3inH4hBJos1mSZUTaybb6aA2oi+DdftbFsXZEvrgKIF4
pyD2BVrfRaO1WdwBzcrwbdRzZGIMqaLbHOp3O5LzsZXYhPMBJANYV6gQRsQYeri0Kt07ZYWxsKIi
77LFEztiySbUwUFxvRaW/+XZDIi8MXgW1n6K5BUlxR/BF3ozDfDqVUNOoI0OOyTb5M5hcCICWlzf
G6Ezla8dnv3rPH4rHbCzMxgNJ0twyMhmtm/DW2xHGJvKbGbAzKi7NUfym4kTA3qSMJXpgzNnFdiL
TEHnMJBvVaWcVnnnfYRTSyUWwbxNDb0NNhZJwYgHKSVKYlSsCRjqAAqLiTCpGzF0ATv+7i3XvpOt
+TX0cY2cbDEKMnqvXOfNDIILU60HQoPvs8jmvOYdw5B53YJRGi2OJaer/uperpg+/2ucjIAI3vAm
G++0htW19JCotVF6fNKEMOy2j0NOWB8GnOjO1f1hKpEJNQ3rEdPlHUyFuswQVwAeIE1qsJM+ip+V
IXzIgyRBEdyGt4BuJk3jp1DYw7FOF/ZNv5qd6UvE+c1hTqRt56A1csEZ72uPGp2hqfkmo+4rMdSb
G4Ur+IEjmiceQF0B9YnQVJPv0C9fsQScAT/60yA2F2/xeEJutGam+pkic2gQPLVYHKWdEDtbeZTS
VC5zF+RrX/MaNkr3ZRDzk0OIAA00SGp3OeusHYVcD9Mksrc5mpzGIQ6hJnYAFP7Rb+N/ksYfKatJ
wNTAdspzpd5owsL6DIlr5icZKWfR7yiTV9W4f9rnGaRrb3IM/Xnx2nUaqznVt+wBz3QtXIgq9cjS
WP5Cmgn8inzZieL9Y7sPadR0MXA4cmeWabbxSuuKHxZPArqwfIZ5gHcrlgQ5RYN1jLnS29EFJxli
UdTxwiokWXGKML+1DjzNRSNDmtvfOOM0Q/zgzbDZDR9ZW+kZxZZc02XwrOVGGn9j1r25fvackywv
e3kBRRw/WgOxJ0LBdy0mkKhJPT9boc+8J1im7/Bnw+M8cUQBlvXWVea/22P27scISSefEeAC2suC
BEpmWN8qAp1SBfwDtzOvX+E1+CqoMOMYycc8xp8A3y2/+zfPaY3On30MybALhQxUjUXY81PPQ0nG
yHu8XDdP+2S6QEa0jlmTt68W+xmngAretwUi1pLkn4o50sauk2ntlexPcpuap3RgutddUS8f8Gua
3PeGUA9cXwGbH5wWxFzXu0SB1LbmmQ1x8uFUDAWVVue+KNFYiECuQ3Pfd5A7M68IHqtGN3dU4XJf
WOi1khg3fY4sGf0kwmtyyaJ9T8AYl5L707cq69DkjCgnFNawN9lPupMGdGljoUf+CgeJROKJUlXk
d0YCoyodJwtp67FH8MvQEu1yjFWRwSlfbb3uNajwopfenV+2NRuzhBM92lYF22Wv9yDYSXbCVsb/
btlQKkgjGQ2YHhURuWjjDXOLQXIM0w561PRTIvjMi+lLLtlcgwDtN7svPCs//eQaKHlTuU5Zk2aE
B+7jcroWEvdlN6JQ81KYc7mtmICUTCD3leZXsIs83KARmuvfQRtHB+CqGbA8MRVQ7xhojcj1dFSQ
lJRM2q2ftTffzdJNarNAyAUB8jM3aB0WHzAKbkXRg6nqmBPwrZQipIDtgsVLd9ZEFDBhwxqV1aBc
aon7eWbfsMoI9Q0cvfd6CyClBljYOc9Wk7pbW7EcFUDfU87QlZnirzMeh9oyt6UmgselwnTr+g0R
P0E07VUkOBmqec8I+SNVLrgw/GZqLOHBmaxEzfzH94ej5eSCopKNeD93jw0twpDQOrZiJNdPgYBK
YapAysAMEq0JmatWsegwULZy2Sz3JHNf7M59rwJmYKYAbOdPLhnAZnWs+/HQuaCA4bvm6/EvCyK1
QtTvU9CZmLZYMYpXUc7tQ0MmNlbRcddYYs9g7iymtlnVzBCx3ZMPSGTZyhZAuy1M5zyJ5kaq4Vl5
FpQuHz2wmsytFc3t0cqQThastrZ6EW3kHW6R2WZu4cQ1Oz1NkjnIYYXwawFgWmkDrwkTVNOTNFp7
BfmWbmUw4R7FumZ9fG+2jHYKVAlVdWwmEjPTsV/aW57ODN1HFA/UD05GWPUACcMjaiqrCqYQULMs
kyXKqB5Tw8Ikb5MBHoTGNct5TEuKyFTpHotscqkL37647XjnBOSPuglKaWahhOUoFL8Ed5FISjfD
fi+Hl+Qqd1NmSb62aj/ZDCmehQGQi7Bkf3ZwnE/ReZgcuXckKYsOQ0ZmSa6xN4kpptb1UG22jrjE
ZrnXUNAGrOrHcMrfzDbrD6lbnFwf8IwlHJJ6TIuoitHYEKBB2MjEWiuoxCeTvL8mg1qo3fJLhB4Y
qcp/1UBnmAjwZSc1Wbgtt0I0TjBLpYLUHv10NniX0HC/e2UQfo2usxww0iAxmJQPsL6Lpo0Tz/uB
RpiwJjmscgwIkWegoIY3ai1GnxTMLaJvLB+8qtdImgUBeaktb3Tk/8p4HsF0ok+fK7Y82UC07Gcz
ck7Im40IjrgtZmw0iHqcb4kDtC50Psf4NE4ck1Y4PMHxZT0QPHWNDcPVM3CQ9QFgq5695nxzpkoR
C1W9EcDsrv6j7syWI0eubPsrsnq+qHY4Jve2lh7ImEeOyUy+wJhMJuZ5xtffBZZaqpL6qrsfr1lZ
FINMDhEAHH7O2XttVHkPhZ3eDwZZMiI0Xxu3vCe3ii4Fbxi3bPqxzGh9Og6Qh4AF62QZcvvL2zOX
3yNneggbpOutnT9Mo/3oTHNP+wsWzeCaz52T7tnAM7fucVRWKIv5tbF/pjKHsI9uhIAUXF3zfdXp
x7p/Mci0dN35RDKJvKF1B9MCwFmn6O623tzvMoatoUOEZ+1iPykhRkpzOtBpCpjSkxtMd5FqlCye
ziVJJKArthjqRgmEYh6RDJfbfoanJ29apm2W33PHJHKbrNxunLYFgLQY+Ta5zxwQgDA1Bol02Ddc
lDNIRjP7FjI88tOPQNf7vIsvFUtx8zPR3L+9jl5Hz2yqNg6y71oabylcqbpYJQzLt+zaGrZJKDYK
Yy0S5z6Kslc/C16YAsL96JntarRO/iagoO/VzLyMLhnysIBf4Z59IvQKfacNyfqJpc6SaxedZs0+
dcxPc/E8lnghBczpunhuBtdGpQxHVRNNYhEd7StiSxiTt1bxmuLdKdgDOe2AXnE8xzD3M+RKJsqj
gD5MAqA1l/xfgSOOqxsne6uju7TradBhZsUA07FnJ6d1FWH5IVOPvu272Vo7IutDLnBkQHMHEToK
zVu5LEyVoneJAoifPxfTimbLjQDFv/QCLcjnDUXdQGlaU1kHkX2LidVaR7SKM61BDTAQLqNdTqwt
TF5a5W5HWUnbihkUs2+YqCgJ7QFSJPtC+zsJMbc9o0BBAY3ZaVUV5q2N1iVLbp2KKVE5h++tQxs4
19txnrubKaWVR05Df8ue5m6IsX0lJJazA4Q1GRIii1ghNSqH/CYHAJmxeO63tdbctN1dZXwtMck2
vYfFI9qUhJKlgO2SjgK9TC5LIrtGKDsKiieVHjp8cqxtJwqWlmMcnAPkB33+Jrwnh+5oumSmqoxg
ooj7HDppgWPE/AhyAe9YVS+q7Sy2L4XeuFaBXRSep9+b1Nc+KhkdJOslV3UJ93Nx/QrALZOBSBce
cEwDE2hARmWf9hOumfxE7xlndXVSzisCtMxRLqmwaCMDlraYIBKrwQ+vE6KpcfMuSzY+B6APyCSn
5qtZtt+kz7KYON5VttbXItZQ800qI+AmpZTiNrRoraZlxKzbSJ8729q4Rr5q8/axFdQw1gQW0PYX
5fzWkaAmsRFW5OPqVRkXzrMkDE3WTfjNLjCJuh1IBIa5xkOTIdsZ034+zQ5K4d51O1RLdnvIyBAF
9wKPh7RvSkjNbbi3jLcg7vonqwc00wzUOOMLNxvRTc/uHAf3nw8ow6djz07O94znNB3Di/AGbDRI
+6+BAmfZZ+OJKUl1nE1oTF7u56diYNY1qT65Y3qsbxovEFtl1A6xA1A4Zg/3soq/2GU9PBitsla9
NXn7oO9J8hydS+SUCjVSWRLwwFGgGZMeyhLtDxfKAffP9Ko9qTi01nDwgq54Xj5PWMVgIcZ1/cUv
HCY//GkWJ6b9/d4j5tOKVfHVbsIHo7Hs+6LNsLjxrz8/PSeuS9JJpdZR3zH9asuKwjMOd5mDoLyh
ffC8oFKaPCMf0uq8QyC4Qix3Tr66dkHeUuVd7NqYNsy7i5dwzh8s01N3TLuq5wGe5+en6djQ5y9x
/eSNV91aMlTfPvv68ejnu6HAoDt6bNCbEYE8pnANX3XZj025s6auhmfVG3JTom56LAr44o3ltZz5
63AM7R9yLGnWqlY9RBqRST7SYWubKLh6LUD1obPqG6GH+tTOyH1qwuKeoyFxbhVOjEevRXHgNubr
0NjxhXYbIQX25H5IenTtndCOuFdJra9xU985EkQav/mljoBdC1+1pxa/Vp0OFGpBPX2Nyvm9dMLq
ju5f/1Bl01Vzx7U9xtNzsG3ggkDumqzTbChYY2b3kJJ/tVKG87WsEPxmOda4uayTrbLQ61ioFyiE
jOYIXeYmAkGxmxCVPxpkJXrwyEKzLPaNbEfOHbhHRdKW29gNHpcBx86zQ32ewu6bZ7XNscLaCo9p
PABpC52Ar7TSuHSs5AnNxfOUpC3xluNhalKJKirCIZQZr+k88MzlngEbDPVMkF5rDV+u7ohi6YAn
XJMMUHnD/pdkBYDfnw+Zh0RoTjK1pfY9u4JTXvhyOLpxP2+CWYHG5wy6G235HgBrexuR/AEJtC9W
THAhXVSGdJ5vXSI8ViNXK/2opl+7fplynkj7VJQlMhBXbJQgqDCtq2+jT2aAHKGizzBAJ+5VYQGY
t45GwgCEhF8yzBtAGPCMzeG7a27tnN3hzRx5m5kR91rYbrsdeg7n6GnwafE2nAbMUFH7Zkcdl79K
pmPowkCGjxLfzlDdxI1b1s3egvPmLcP2kBbWHBQXbaJTZ6sNDMeAElAzK9+Y9pLYLdmq0jPalTpE
JNT1kYeSDZ3rIEwEMrOs1+zLH9ohD86jCxZbpWyBs3o6cNdwD14CgC302ukbKj/8cmUE+buRGsTY
/CZaWT/lJSakpgX466qUlqOQtwO96tM0cR8vhrY6WnAjVebPbAsFpYo0EIgVYCu4n+2rUVJwTebR
g7OGN+qq+bhXEoGdm8BbIrmpLTx1ACKRv9AcYxeQtN86MPQIdOlHA/U06vBh6mA/NZ1XrEPmloyE
RXsbCxNyOTLfcszMR2khHAw4H96FzK+pE6+MCbm07RjDOYa2whgWsXYzGSPtrAoRDUXOhh8bHyp7
Y5Wue6K8x4RrSG9dcTj2qR3tWzU0X6UFe0NgsnBYIWAIOelZLYAad7G2wy7IPerpoG/ZnzhRtaOp
gszEEvHWnWK1q0abaW0v6vIyheCTTCBn4D5qJrufD7gpIELNOcq7V+Y1CPuZTV+xQHFLTScIY22K
ZGt5aFom6saMshzlizpYE0BrQvzORYqkM+r6IzMz6sgyrgl27MXZFtF9Vw72Lva65Azrs70Jq7rY
fD61jSQ538w2RCiLi+RmBji56DRpWLR0B3NPEltoNE9YCKs75WD7M1WKf4yz9c6zzTuiuvEveW19
bJcHUaWQoITcRVXmHJQy/T0SlPgHpACsXHU6PUg0B9uhsX60wnlP6qw6au22GEm0IGUnT9iTNPuQ
newKGFH7RMj7sJVl2zLkg9JtF25wdlEq3DSuYV61tOBNpYShdDqeLtkowVyoTTM66iP3EY0mcjLW
tYaCGrQ+yVWzNW/kF9RMEU3wd0kZORiNe3RlVlyGjnpWjxZ77QEXF8AN59TCxoxqip3ORCeXjDn9
Kd0QQuyKZz0s0kAXinRBoX2o3ahbR2GBecdAjpgbiAEN4HxdrY+FE9hfSvKc+pwzMPcn6DAxPo3Z
p7sVSuBV3YAztqiRNQWNuO/8RTNC2K0wNoWb0WFyYhNtHOlQoZkcW5xQx6TSmy73h2VZu8mF5zKx
tpNjYPTJUfQpPzej7JHIfb6MDjE7c2YWO06n7y0smMso6a66TQZiP+HGp+yC8Hnd7ZNCdY+6NMs7
31UUgiH7+CQ4UASERzdl0FRsg7IRl5Ky7DErc76V8CpUi9ONGjx5bKU/HpVBklwL0evzgRECqSp0
axXt+FNAL7YEknGAxgngmpQv86scW/++7cyjY8f94wI96kKrQ+Fl+bs2PnYssueSXgnzwT5/VBVp
Jnk03LHgHmfMk2fTriRuOzo55HKl2nWPs2+Ak1oeeD3oVMJ8WhEvbXETiinlWGTkKrIYvhWVsE7Z
8tBG8fOEL2nbidDv4Evzuc+vxkMGsCv276ny8sXh+kTDDWg/NIDL58Pn5z8/auX8OnXsvv/h859P
LbGEEMmOgG1d+wx+qyom6ZGtfZZM6tJAoMXdGu8Kaa7HfuhhDbMCFDkFDcm7EguKREHhc/koVd7N
boClf/bDy5gbyNHnxEzXKl0SFBoRXky4g5fPj3gD9NFsGvA/LB4xW7BjbWlxYC7s0E+PUPXVzKM2
vW1AsQv7iyFomTnNcvV8wp2WB8bK80YFeCSiPu/OKf3YKmDbU3c1BNU81tc56fQ1d1BMx9pjjZTV
k42LbRf0L7VrDgejToYDfXMB8il1vvVCsQvstA/TI/bOXup/dU3e56EULbiJ8B7VGFvh5Qh+ftQu
Tz8/qiWtHKY1oAp5neVihyy6YC9kOYOq5iFNEnzDM369CP1F4CQVP6cV188HkKF4bBv7OAmxtwK/
3GEcdYD8B+0B0mCZOtapXh7iqq63QjLacpz8p47tcd84ZQwyR/6047I9/v2hxOW6U7FJinOterEw
TpHaQR8g+IRljTKGMXLX6HctGnIsuKFgE/05RoH84tEg4yawzBc1abUas2tY4t8IG9UhydF4hMzK
eI5mbJdRCOg4G+rHRWHTUciOht8d+0k4588HxivR2p4rqCpzkH2HV+wSltAxxZYQDnOCdLkvrVCV
TJjJJrodyCSK2W1/ptRcdYMhyFV+vvFQTRxQwagTw9uDyqh/ZV1cy7q/xJgJuKZZTZMR39M0TDRp
nCsqY3hsBuoKOw39xwkV561s6Q5YKftxYTjpcvmop0TnjIJIQYTc8VbRX30IXFBEmd2AJOq4pQHb
MApCQmZcrRf6JYR6CQfiqWF9nftJHes01SjgqdRwWII/811S17ygfImFVXLdsM+pIRhmSBA2jO0P
rYJvP2IJNyiyVmYO7dcD4bUiIohS0VLmXlyELsjrtRPxNCQoPHoaTf70WqGGucXXEV1cEBnHqBYP
fONL3KtpLydI+j6DHBQp69TLID81tKVqSK1rH2bmOm9OzEYJ7Q5pepQwK7PIBaToCRwXoflAp2Rl
lt6PWFfUNL227saE3CY/aVJCNwKHMD6Lbkto6fu4IOohG2vKKmGd6X2SAbScFJB9ciagASbSnkPm
m/LdjmkoDcxw4370d9ZYyXOeqsc4eow+/Nk21jpvxw2YpuiL4M9Y57MgnZu8tHXZxpqVw0HH5B8K
54fQaknNW0xvefgUJPJr7+RMt1P5VCjoUyHRqIdxiQ12ZXFoO8xFmRRXL6Jqs3NyRNjVhds4oWTI
Zgy4EyM1iYRl3TcVQA9FRmSs7fqsNILsJlICclZHMZz1T0Liohc1eYkAJHMsYLRDQts1L36Wyksl
EeXNvr+JlyVJ0rTTKMIRtWIMwkMEe0nmr2lohTjFtFr1bjee0aIU7EnRk87hDneAWA+hUe5HEEBG
ZC2BCe30NTXExjAq8zHw+4UOVVCo4Ei+ICy8B4mZ7QqzgwzTBdHT0HsoMapoN/iKdneftpvB9KJn
y/wm3F4+5nURP4MBPlZQh2/KlpRrBJ3TUzjZSNGD4edsQe1HtSYPTOKQ2Gjw/Rx5dnmd3211F04r
K4VtpnVB7yIKraeZahpgE2OhchDyKQtRieYVrWqnYL5u/BzKsx3K5tqmBt65dFlM2J1to0jED2oo
aFyGIsUmAiUGhft4CKNu3CLDiukG6OCL9GE/AHkONs3gXUfGGw/QLr75ptG/S7EUtdTrztIumH35
opuOdij7wHVrpM6mR4MDNp6YVF0aBa79nnSXfvwgQLT/7d76eQstDex0w4D3NlVucW3ypCEhwTfW
n0+zKS2v2YsJEnAdEI3Hzs+ka2nckS2Rg3Jwgq85aUNq9vGCdu62sbNmXyps3HivCChgB0KBAcNQ
Biq+iOUBTci0MWtKPSyMQHdt6Bw108eHODOch8K7V8jc6H2PODLsikmJrOROZyQUQohEhIIaEkFZ
U9yLev6SDsbwxLr1IUYwIL0TBrtcWMGjZ9zMhE1z5dv5hy6fPQtf12C31iEZDTZ+y6ZzXDiU+mY2
4HdBlDbu/CJAJTninvRC8yUrfCa6eXvnVbCjilwYO6NAmVJbAj1whobTbEtz2/vTfTx13kmpr2GA
dFlOZP94TULGqTsSoUJBTF+QHB9r+l7Fwxs6RO9x7rONhvW6MT3b36RNmLywpB/JMnS+jzVhIp4D
mGJiWoKOpUL4hTTwpXC9DBc1AcXBkE8PgdHskY7nq4gScluTM/gU1ii5gmFoNjiaWZ3nBqvVMFKf
RTdvSgB/tGEwX2jxMmuNPEI4wwhHktmLXes6GOsiol+hgqJDwJ6nIJ8azYC9GGTDrdeJ6SuYomiy
6lMehw2IOQSXVRyjYYlg2gLFlQBMpH4XTWvvVT02ay9V1doIwJEswPqzzvD/ZNErWWNbbQNDwAZE
jQ5bPLLjM8JZcqlHOa6c4kuBZA9uCBEOVdNAEFLWsPaMXu8Cl6pjnvBrjW5Sc51DW7L5gGac/fVH
M1TZOwLQkjZRRKtfF3eCc2Cv1WIrrN0HUSJXQJ/Z7EIjlOcxg7rvBqF9RTMiV45jI1Rp42dKXwNY
nF2djYKrXdYOgUdNEZ4GHb/nGQP9sQSHS+cXjFBDQeqp9JE3uLh4dlOtf/nTv/3lP/7tffz34KO4
o0jEhdD85T94/s57X0dB2P7D0788FRn/fX7P3/7NH7/jL+fovS6a4mf7L//V9qO4vGUfzT/+o+Wv
+dtP5rf/9a9bvbVvf3iyzml+TPfdRz09fDRd2n7+FbyO5V/+T7/4p4/Pn/I0lR9//uWdhIJ2+WlB
VOS//PVL+x9//gWV2+cb9dv7tPz8v35xeQF//uWxq6Ocj/7pWz7emvbPvxiO9av2kPlo5boa0bKj
f/nT8PHbl9SvwhNKerayTUuo5Ut5QSzKn39xfxWmsLRWprKlsE0hf/lTU3TLl8xflWVKT2ttCceT
jvnLf772PxzDvx/TP+VddocJsG34uQ4/qPztWC8vznFNz9RSael4/IHC8nix5fvbA800/rn5fwI2
b25suqTIuhWhpzR6OxwcrotbydBMV4jA9vdFbPn3TNPq+4kZFO0rSyD5MYB5KpO1uTCGLsf3p/Ad
hsIbT6YkGLJJKveYpqHc23HVXR2HCma0MNANI5vlysqCXZLO3nebnfGXao77b7ZP35URcXBRrYRJ
4Pv+T1rb5AOkE8kIxBEgLK7CTdXZTMIxPupzZlYlo5xyPiO9HFZsQBQ7nBCTWKYdZ+N7Tc7ARbHt
9zpw8V7kotbh3Mdn3xesaUmnmi2M++Eah1TlmJTIJjN1Nz6EtS3XQcS9VavQY47UIQECP0CAFDJx
1AxNipXUC8k3xZr0EqqhW6vcHo7TSGN0JbJg3MU9WgykTRgNdOyHJGBGHW/XWKmncKTIsEsc88CW
0cLHxVhv0VYNDEQjkg3t0ETmLGegtq3r9SikjOyzgq3t74o4A2xqxRyagEzdpNyDxekMukdMi27Z
U8zwzPxoBhwWOCQs2zQ34JTT+lo71YymsBPkm1kmC3PZZP27mcbEykuCoPLIy9dDzNzRygCt57MJ
u6K2623XUiHVLrADQVQaajbLWqUTbdi2TeID+8rgvls6FnUngpciZfzIbyJpDeXZl7RzbBAsHdQY
syvdNWLq4ShK2zmHmc2AISZGW+MFeLHsjEVy4N4aU2PdCnaB8NSlqRibjopoo4EuXG4Oq9wKsh3Q
0QC8Va+htWnWdScfxIPA14itCWYQNlhjzMA7q9k40Ic3CL4xhLON54lfV8XqMmOzoF4Lljk18PnK
JBkkT4uZaEArPzQM/l/ryq9+DqNrIwQcp8NokRurY2h+JlFQzLJi6yx6G8Z9n0S3eQb49QafRAQD
pWjvPelmt1z75El6NSMyEivw5WRjvpZRSzFKq2Gfo/a5R92dfPHVDH3YKIx0y0jfek19WNoFUk1G
/YIkoCWVNFXtcAqtzH0MiqQ8JLJiJN5ptsKBZ053GvTtyS5nGitqHn8kaTpD56qnNWrg8Yq9Lyd6
jnglNv7erowxbBIS2hi3o45b0GJx+jUFTQWHJmCMqWki3wj2fcdmmIj3zpLm5OihvOahBgZsyAZC
ns6yA9694Ozg3ngJPUHPWUz5dJw7135hj1v9kPmYPhi5bvZo/eZH7o3FdwRQxYZOvlxVlks7Oemg
djoFlifZ4rU3vbzkxg7NaS5VYgJrU84GAeX0pbMyKzv5mZjIehHgcIwRIWFl4o4NdEIqjdbCfDWd
PrurqRx+tEPgnbFRkaJJikIx3I6o/NGaUUWuMgdv443NyrgyTEoY5rqsLVCIWvR/dczQQ2M2odFP
JDK8U+Z5ndET/qt62miTPTvbCAgSbqCAytaUNug2GhaMF6oxZi5C++FbwKDhqhiUkZLXZXA422Fw
axSgDh/TrWBPVzlgbhrLr1E1lumgEW07AwMLtqm0dQr4WJ5v1F+Q4dpPhm0ipIN9Q5KzLU2mTJOG
f3XgdHXv6zEsjccgLUu8p26q7yus5Pfs0NU30XSRuQrGyTAAMqF8yoM5x0omJOLDSGevXRxjwi3b
hEgoaXnRjMmZQIT3sbVjLgnCuTnZ3REGjKULYzNO471wQSsFGeYALDlEk+EFLB9tP3epIgyfjImG
LdxTOUTGWzG6AQHhhDLOasEDTwHHVb9W8CrXnpZvdmc8DD6qNCyJ/kufm6TTjgRegFx25Z6/pP4o
xJAcozDsjuHov1EDEM7H6LeHisJ4oI3N+DikTExCw7oEsXsODeOIm6XcT3FA3G5eRri/mJkTuKkz
hp6GvwG6/SbpMqxze0JfHxtf4iD+ZnbYq7GuxZupbswNXdpi46PGu6dVW+9GdEIPmZzlsW+tBxxc
1ro2c3J0syK4ccrExamB+Ih4yph4m7xaZlxL24zzhFYUYlUiIhlZkl9ZLE0K9AoQROZpuHND/9VN
a7KimdVAMTEjYnuacmdMxrSqq+Idyxdd9czGQxvUAwP+YLjMNufBWDPNNu2QPKBoHjbk/XZkVk7Z
NeWEO2pgC+RDKAgajrL2bTJuirnepZBYmzH7Mts+wS5FvsVIfWIDuhqpLWb4qidnNp+tKT3LYjgH
LPkP5oQxRbjQQJo4aU8UEju/a85pgewsROpkBNnRmxzAhxhMJu88GTm5E9SUtgLGzHD0SMgI4YBu
eDQjhH+C+zGOh3laGxHscY0UtagNqFSKBEnl34Wy/pmFwx0WS2pTzE29OUJSABIXZCXcPjzxLA2v
WTsZqwQQ8o2dQT6wAt7qm0jktfxiF6mHTQ6XAivIGNH2Nlsze+nxGuTrGYTbtKVjSoZi06fgqstR
iG2UhinS+25WmDjzGbex3Qm4B32Ktp8bsxPkjC6i4FQn1URcgHQAzI9jjzDHk3H5XdVl/5Sj/HRJ
nGia4TTOA5eeJ+AzVo4RoYVzc/UVLAAJMHlMimbDLf6mdNO8WsWCziTzp8HZgtqOoMkp/nTGlvHd
YDYDMZ4Vl+Dio0O1IqqcrgyGmevYOnTEA7dT59yaloxBPT702gCNmwyzdaEJMtNun/N7I0tBV3TU
Iy+O9JBVU+Ch2cxcfqFr1xsGKnJdl3526lqqDCupxzuzDtAAlR70mjhN7iCF1ME2tRRSRhk5hwLF
Dkjzsm3uRpRfe06/+ZtbSGuLUTX+KNNcLxZmEX+b58p4TERGMHeFW8I9OzUrFJk3kr8GBR2eSQaq
YGQpBwOCbbL0IdHZgFI6RXX/nZYk6dNU6w0Wjsj9CXXAQpZBp8g5W5GhnuqBGKtVw6a15dr2yajJ
HJGQBt3OEfz4EovnE3bfglhB06sA1U8eOa7oIuMH5o2s0PjrGETIWkxXRkmzseoNOyS8Uovq5Lf2
8M7IMXsZGVegwEatAQ3DIs95UlFEHjnn9GpgWSNu1MKtgXJvgT3PSfHSYCm95LIrFiWGp16Qeyxe
uy4mMifws51q/WI/04wiaNSLAOxL1NvnQTjG62y2+tT7ffjmDgGUenT9LUNCP9fnCkw4mjJe7pM9
2MFWel2zUq3rXiAjWGcr7MI3aYYjwpSuvXrCA/SObQ8grfB7fTcaGQ7APoz2M8jk5tazjHBvtUBP
PZvmkFc77TUKSm8XmZJvj9LipR0LAXQ1cLCvDE699COauniZJ77Trl3+mtEtSK6eFsR5k4ZIgJIQ
SHxYZ/oLd9VmFbCyQ10IOXyyNeUVtVXwLlOv2GeWCcwgorGIOyNZToYy8OeX3EO4jd8KWfWbH1tS
rnuoce62aucQ9qQ1zC99qsu3IPPsDFl8jysDyuGpRXi3cvMhBwpH1Yz+UX5w7Re3YRkGP+gej1fT
clr/ZFOk0J6cygcwM8YhcZp5Zdl1fleyld4VNRbPkUnv1oWnWK0i2so3xQQdtcTotraZDOxrm4TM
wJxpp+gZF+//vuj+n1XU1/Ijf2zrj4/2/Fb+f1BWS5tKlP7D/6Osfiimty77MJ7z6PeV9ed3/VZZ
m7/S+yQ7j+rVtlwKYutvhbX61bWonoXpetJyLblU8P9ZWItfla08T5i2SWvIcf9eWNv6V9gQHhtb
02OuAALrf1NZm94fC2ubNcu1PUeZ/G0U8a74Y2EtAH+6bskCknbFT8JvepSQ7b1tJWuJRNNpvZMk
Y4V0uM+HESXKrqydjJWiHciYDwdEV4WzxPF8t/y52/7u3fxrI+D3hb9Jb+H3db/teGJZIUmwcR1L
iM++wO/q/girAJ3zMrt1Mh+zyqzsZ8YKYOOG975mgsSbWz8rMntADL8OIow2aWQGq9LrrRefxAOD
JPOidAIs/l3/OMWVtXM8ok8pbY7/+k+lo/FPf6qtXJNDol3L8Uz3j++k70LszRlf3pphfcfKuyzS
OWCK2SwPn09tpYvt0IF+agAKnxDu/3AaewnlLSdm3Ty0dP0B93nP9GeoBssIuVxSYTV3moa04GAh
cJOiwILGvbaP6IYsHFMvN87kDnnbeU5+fj5ThqmZ2k8tTUta6jCC9AV0jnnP8rwHsA/Jht6lQOLs
xIN9dYuCfG7iKrkT1/W5HhkXJubQ39bL21gW0lilaU5uzPKUW/Bz5LjiLKAK7/GQ/9bA++0C+i8O
uVzep9+1epZDbivlWFQGChKoXlpBvzvksulLSxpA1abUNrHXzDZ7n6JcNbNDTFMhMzZxRFv1tU9z
exjLh9jDa6ppFW+NvHliAGHc1rkazp6udk1mG/vE1sE5do522me0mKFbWHS7HuKBECA8O6grjcCz
7/ICXi6mEWv3r8+M/+oVOQgrhLk0yky6WH98RblRhBm91vS2oiEQrobWONZ5CiQtTI4FM93bJEc/
eesVSxLCTILDPEyvHOrbNLsPoxSoDlYlZqt0CKxRON9Q7hyVQEzieF2IxcmVz6HDnDZ9dD5fYe1c
WO9nDEH2t//mpTj/dHQcVymLZczzTGlZ1j+8liRBNpX7eDvDEngf/qX8NrMwnNBpAf2IxQ8cCYDc
5ennA3ss4mFz42s1QIGIotq4q00kRVVJDFBZkRX0eZVIG1uObstyNcq5XPaY8yvm6Hsm2dvM6MlC
1yJ7QvBQcupqGgSLrtQZ34OhEfsCN/EhdhmFh5mFyaLN6PtZBky4yhm2jIuj740fo6nJm4K0D/s7
QhYKXqJGe0ofGdBTzyS8ZLT34T6wEbY1TKu+SG3cucuAIYV15G69CaD72NGK4FAk0x7LxbGYB3hq
CTJ1BwHqtYoIB1MEAyexG32PS/xUeeVZRwZA5a0OcDraQfSYqZRS3u6PkZsj9CDb7Eumx4h6aPBW
JUGjG4va/IaxEQqvZVSBg8PBAskJ9tfXVuN68JxBQ/1Ku1erssc71/1KElpwsLt62pbdwjTqKdvG
Xm90FRnfF3KLU9XdB3PIn8Juu2dlQg6fh3Yfehaia2XeBR7tqCCp0DjR93zKRJA8TWuNHPM2nHB4
Ouy+mEcW7MbcOmOyEjwUVT5wEIKHULfTzgxhgLut+5SqHi+CTQsuB/x8kkWZb4ohV9sG33BPPbnt
EEfdtZkxssdzURNXxTWzHOxXZWQ+WUadHnAZGMzjeJq4QXYlZVVfP8914kr8q1sbvz3rBDupUBB6
MwWHeCqXRIdCM9EfO2NLurpnMpWGDBAeE5nv5yRZMeebn+OG5DHbpp4phiNejPmSzEFz/XzIZxKR
ByM6j02AiLnkzn4o26LcZZ03nt0ugkqVDgxc55ZU2pKemuOkWOtM78keh+a+sCfw/TGaV4fWdDGP
6mz7aXOdGiZrRWQ4eyMo2ekpLB5tSvCDl2Twbcjz+2GW2Z4VQcHXSigB/HTVTNqDcmCTaW4n1/Lw
OVOaBGl2HJ75YAzWziDzOqtKSGzGzZB7fIA/yOhJNerNjgWnRyV1JKP2qVP4aWrvBr3TULn3uR1P
7xMfGPEwfzPIqbB7Jj44edAJUFSgLXd6YMe4mIJoLBK0dsswJ4m8+xKpqZtUeAZa797N4vRcOvkZ
M1B7J8kPJcGsCM0bGjyIBeSDM87N8fPYAa/44UbPdHf9k1gWrpxPxDqhodo1F1WW3pEu0ZmhmKC6
40HnEOKJe7VXlpkZR59G0jbKSSEpPK9ct12dvsV9yZVcV09ijI8U5mBODSGexxblBbSD+A2h412Q
ZuH3/2Yx/Oe10ONWT0vDdCzLk/If9k5+gplw8riftyY+9ikeilNA99wyLO+MDz/x8AT4UjrPQf9g
1BbxPap8KaP/S9h5LceNZF33iRCBhMdtee9oROoGIYoSTMJ74Om/BbD/0UzPH9MXXVEgJTVZVcg8
ec7ea6O9FncyPdxrYbjOlYgdfCBJqsG5Jsp7UMb452CT6lkj4XdiryASRe49pArrIut6REbJ4h9+
kWnR/s8tV4CgMVShM61x1b8XgUE5ul6oVRK9S/Ru0KEjsbp1jr4FCl41EwLapU8US7ptW5LGC4lb
3HcRuik58EL0Vfa+649aE5qvAClKSFeZfeUoS+dEydFVdIwgfDdlz6IB9g8/uvVfFSLjIGGAkdEM
w7KE87c3oW3JObIinCx8SBW9Bqg3ts9Fwu/A0ttusEebF1wP746sQZ4mVXyl4GxoTQ23Hhjbat5+
0tZ2d/OloxXDMdSVfuX6DLsdVu79rDrvS/+s+bxGfS0U/MXYPPBSZCB/ufTyfIOj8NUaTOOEWhib
DofslecZ1NNQyRjAgpWiOVkyFoqXfwpqirAfCUolW7O9jV0YDcEvifHwpYLQ26z1F4PVOCnrDceL
HDXD8KuZzo9LRMjFttRJGRitYQlsL0DBjLpOrT3j4ijbeb2pS+VTb7xhZ5eivBPL7W/6zkWT0Hq/
irxQyrVAIb1XLFKk5odU6QHcsyDTGmxQQaedtZFBln2TDiFqwVOS+MZvZvoQaivCFXILdWezZqgd
vzMsY6lrsGaPQY8mATXDvmkLchraMIUpilY41WlqJrg/CqdzHyPWlUnbkTu4vmoEKauenfcRRU28
aRX0ZL4IwmNb0ABiiQ9ofxnwcgcf1r+r2VOebWC8xgPLW2z3GLiZ4G2MhPZBPiI1DG39FlV++zzY
VfvcKIgKBgKX1bbZ+VUU72KL/Hm7Vttt6RmgdybtnxYG6taFfPslBRSEmchcFVc1I9ygJhpY0CE/
udaAV4SA9L7+nSmRuoYogkEuCQQ66PlntJOSt9hp81vm0A4bGlN9H4IgWfkdVnA1EfDcM3DkU1XK
ze6dOgP51cJir4I9PD9Eef6T8JEGi4+LrbJPWqSQgGbVwqkPIvUI6A1S99Y23hsQvFcVJ+ur6gfX
JI/8d1Mql9ZsT0qdX8uizp5Dk7eATEQaMVX1UzHN7i30i7vqx9ZTk1bfRcA4zQwSb1XPH675uq2c
qwPNbqHNv59j9gp8Vz6EIjceCU34hVWiQLGHajULLMN/qSwdRxJfOpZiUbmKvXEcVCKutJdiaLq1
YlU00no6iNgZh7PZotiJ+6Jd5mXIILN21J1Cr+RdQVZeT/gjvIHlN9Pf6bRMf0WjfdDg9LlDrl4V
xaY5hM500RDY2s8vYsPneD9Izg2tr4BQYZBC51YaF6wH3dqKp80Eei4fp4w4YwYGgLiZDYK6hyap
Zvm+MLVrIg25IchFvX29MwSWlgvdQKcb+RjD4xxvIuAHd6kwX4NoVOT0gRV1N4bhK2Krh5JRNfiO
2r2mVRFPbXbXOghqxWPppfY9lNxO6eDRMp8urcKx7q1sCjihCbAlgdcFKgTnPynFCdwiU61U4FEO
h3btmbI/ixoahaW8iHevBXW6SIHVLKLl/15Zjf86z1psBMJEVUObAcbj3yp93w9a/gsIvaOnPTmw
Jrc140hXtVelHX9EHNj3lsjcq8e4eKVRZa6FDpTHpn5YM0ehiCiM7GGQBWVoif1pdjVu8DK5ZH1S
nCv+ZZuD7cPTscD1XpG/TzqesFKbO+zk3VwuhAW2p5qATODE1vfYDIM9fj4wWXbcbVqyxBfxwZoW
t6gP6UtGiIcB49vnyp16+x69yH94Uf5ry+dFESStcDa1bNu2jP88ytGHqz2kCFAxAD0sRW1XDHB4
YIptHAbvNkxrWO8F7V64GWY+LZXLykVcICwzIGy4PxRRbTyVhJI1cRzeDas9mMiwXubv8xruugQJ
b607NPNaxFMU8rZZ3TpZ+Ocwgf9LbJhitVtCPRlSVXbJ7GYla5SrlacHt1JVvXM+ZuuixvDKqCj5
GXrWzYzU5FUXUPMiXb/UiZkfLXQKRy0nootGo9z/79dJ///syjZaDSRA1EUah/n/fJ2EiqEI4BCt
TFtTP4ZAI+i1YbxDAR0+GI+AovSb184F95kMOM/7sKGo7uL+lpOYzqjYgkWQZEd9MiaFFmrAztSd
fYFiuyzK6opi73fvRNYuZqFBCkCKMxuxvzFSwolipaG/XGTOsjG4VX0nCXZAgjs9qV4YZunwBZCt
J8GaMDK8VgGdoVgyuc8a9F9qXv5TeUWL7z/LK0u1Hfp7qsGnhq7d3z40bWpGUtgcTMzW0jcZHWo6
9UgGrFjwBvOgG+ZqpLP7DQnIp+p4VOu6Mxxj4dr30olpWjgAKpnZmo5vrZF9YMgm82jFSGSi5oC6
73Jv31lJdWoVNBf/+80U5n81CS3VdQVTFoOuo2bbf383Y83gPQBwWJYqvIueJOT5oeiqv579+ZoJ
DW9JC8c0cDLj5WLsA+yqoSWRGuW9Er6xKdshId8anWfAlGs921Y03tUDDsZbL3rzSdc/LasoH/NF
6xAGb4DM282X1mCVB70M8MF3AsXk3FOhQD8iSOl3XhWLq4Nja1VquXMdKRlPedBfbKfyT0QHE/9I
KzxYms479vBwNxcJcIq8LYiOeBVwxH30kiX5QI6mssjt5jVWOoRv/UKtAoBFRFq/VLq03xrbGnFo
hsNdVzATd7WrrgFKhZskd8uT0aP+9TX90A7ibRzxmC2cXtu1Cml1dX8lsmgA91Q7W8U1fsyVj++l
yj3cz0WRXgAFFbpC6lPnVA+jSz6IFByOFnl7SRkyXJm8dvMD4v8cQqvW3wtGg6ekc5tNxvq8rvQm
eRaaf+l6OmNaSJJnIzOT96aEMq3i4GGjRaMf1QN4MiW2UPBUWwVmz9dhzyECiICxYqWOqlS3ScCW
j4CVNgDH3hcU/OHeR9WB0oZjXNuP4b7EJwAomEsSdast9jzSSsiPU1Ar3TM+DUsvLKq3whq+63Q3
dloTT5rmIBwOiYhKVFI8dF3tbcBcggktMmgNQ2CBkfBYTEVDaT7Gxk8968aEzKOoXaaR1WxQiS1t
WDtYhNvA4lOU7Kk8+31igiZZGXbenxIwHW1iqEfqfvsc4q7DY4nIC2eB3CGS4ua3dUTquFkWsDmq
BxLutYef88rM3PqHBUGYf1sQbLYQaiWdDc3R6OP/7X4a/Lrk/SCuc4Je5Z7OpuCCfsAlACfVdLac
pZVdpZcXBZLPqvPN6qxBWz0wnDTZjpV4H2ObpwI8/cOd/veVijY7rWWbgYRrm6Tk/u0Hk1YeuZhv
GAnKsNk19BlTR3bfTLsEZ68O2cHvPQoOK2kORhpuv9qNEZIJE8YSeDFa9f+0+Ez/y38/m/IjoYbj
VGpyzKblOO3I/9YO9pDe2AxECUfV4gwma2NcIGKCPvQklf/YPatd9VMV9kHG5a13BENFNdSXYwzI
63+/Okganb//MAaLo+Fy0DSY2hja9P1/+2Fazwv8oS90NFqgb9Wyv7S8D12TbeqpWdGUY3tgEn0B
KlUdh1JOebQwetw4MO5OTDNIhUcL2wAobah667Bxq3NBBlJFAMZVS6xqrxniO0gJCM7kiJJ9YFbX
+Zsg1pYVhx2Z+nB4Q5Y7yMf6iz0iWp8vY0W84jJMpnvF32Ck4+AyTjuilzsb4GvfNFlkl0IZWPss
G8DJ1JEq2oJlIM0k+Ii0Wzi4HTAacCpSY6ANvkDqVNm0y6c/25ZMfJQA3GPVMS8tMY6tjcRd+o0d
fLgNQR8VO+x2jN1kk5GctY5MxH59lQxrIHfBijC/6vHVm2Udd3BTY7VSp4ekkTq97mnAXtwB59w1
uOwB+bW8rmJk9175mvNkkXM4DVQ40UQvzgRzzzEPzVV/qE3hC1RtR0KJg51KlrbdjeI4EUzNUa9P
VIb43azmYRiluAxDJp7p7tKQH5IjRhnSRTFXrgLVUTemZ8ht4rkhQdUmsg+0ZQsvGzlLTF29UaSg
FPvSfArZ4Oq4BO4DOqKBISoyToBdI91TJCOxy1V0MqVep8+2qZwdjGjXsiLjrJ7PiCg3AiiBio0F
GcIwQPZjGRj6Fj4hZrr6V1xGBuN64dyYKoYIqAijlgEABom5ipTmGqS9oXfVefSn6Ac/PVVOnp50
wOxfzwI898Fp1Gm9LkaP1GASOfyTZyFB7bOK47AeXs2yMffcPtTovkgfm/mRcUv2cCVNyi6CAFKn
Ubezgz7Z5m79nXCn/Gq0iFmawDS+7DOgUwsOZfrewChmjf250gdzB/Uf2D9ggA2Buxp8Xc5gipeX
G8dNnb0+OJyQKgMR4dDBQkWxQhaKw2kcIfJLWY/+Ws0Ju4Z3L2NZvHdR88j9eHxYRQYypiAyfBqh
fd100zPFGO5DoWa7+UtCqVdKbXevSAbf0CuSOe+2dDIzdU5Nzc5uTV1uVBwO47DQkJtOub3YwJma
sQfhUSPxJhvM+lZMD11CBNY8A/C8MFr6nezOvZOQIUDQFQkkphz8lR4VBHW5EJOpY/XhMg52v7IS
DZt+7h45xQqa5TwM+MxWmVXIjcKSwbmKh8YgyDHphtt8pZrAmoAk4xujxzw5s2rF9i7zM3YOC8Wx
+kQSH3M7z30m24HoLRgUO1wc79pcL5dPA6TlY2sn9lpVibZXZaEfuxRoBMdi76zopLtodiY+2IoH
uWpxwGWZLm9J2tSPSgf+ZfQk+TkVGd5tzE7vnQ2kcUeO6y7SiLqlqZzEKS9hEgIPkNti2lY1x6rh
LA145zMBDMgoarjUUeS3m1GAwnFHs4cO0arMV9jvKIr8q9d+twGjHkLTHg5WnxKhMF+r3PwLuBif
c4EMjwtRhy7Nc5lBMY6N1rywv9Kiiv1+a6HXWleGeqMCHPB+MdxplU3V5BDFzMKzl60a14/BfBN+
Gd9T3Xj5+p4vw+8+w9FrmvTjlFo1rGLqJwwdIQhP+Ajz3yt7I7n3wy2e+jV2ktJcouzmZ+AS8AZh
k0ISMw8qdQ3noUZr1v/gdCae29KMn4r012AmLExqYtzr/rP0wgGmQlZtmqpSfnpp/rseCNzIGU5e
qHGLjdfT2I6kzbgLXtYJpd4vAUm/QlpNRMVOAAYhUHgo75mNqF1BojkMjz9fVWCInHOW4uIjQOoP
Lp/GVVSJfTqXpbM9zwjybW6ryU7PenfJIPXd5Z1/cyekKAPG7ygoA0s2T9IEGcPIv3+oQx+uARVB
CVZBAJao7NnMppl1VWdrLcU+j6h8iYkdgN3Y9A6H4bbzNpbnNl/3nddjrNHzPtzWKAXPGdSEtZ8V
LupMl1FB7ZL6EDgKLmZ0SEUBSaHzspSISSa5Rgfh2nSUnJjspD+XoHCzrTB5Ifuh+Z5S+i1JhZmG
BTzY/3qG0cFglWmZAvmpdiZS0t82gyTcINN1zl91acBTCSX0h/zJIy9k1yvRLeH+BkrLA47TW6HB
G45KaOAuO/lz7irMnuiNM7ZDXkBP14oI75ZKgP4aRFHrOLdBsX5jCmxPnp91J9srG8JENSCj0+X8
jYqAVKcSGnQqAepscsOfHFrYYBSUcz265TJIKHFAK/LKdJ0TbBUituPB4EOQB81LhWtvmQu9un7t
f2hDVZiRf36pQoKPaFP0GDg+xBlJLb/p/FRrXvWU/v4Y6Sc1Nv3XMHM/HWDI+8hGIbyoUcsTtaC8
+E0uPqYnqtSBA3tmRooQU2gUfC912YzX2sy3DVmt87ijK8wGDpUJSR/2GJUZ2l3mpAkwfzXPPrIR
ubtD0DflflTiLfhdGp9B1xUwu1uBdp+bpx1dfZePJUuWq53b1B2fobMY5EhGudyQDjsS65oRd11r
/poIAfotatmi7KfwCpqoX/XAZ5aFTTOv8WLS59R4JQfTOSZG4zyMbHghr2oF5D49WNzl9CL+PB3c
QlkXqv32NdGYhxsd6seD73kpK3VVNTtzXs0qlTCUsXLcta+Y5XbACw7Iq09ubeQkt0rRh6uR/yii
RLxmWjkS6MCO3h8rHGg3U9DMbWVJGIdpsDaJTOtYulVjhItBlojaogqNL9nwzbGCTYVWHfI99dHc
nZbJWGzQ7xPwYw0NXF0yhsDPmcNSycvgib4T5F3ctidyBSjFKeTFMeGga+UuLtMKo37ud4d46tIG
XU+wilpQTYow+Oo4/+k91/a753wbWukAbyYKolBZyudLyN3OUZMGbaRxEhZKIpq2FsjRDfBIexXF
ZnpA//drPpf+QcLMuWNqGL/KVhMnYZfyAQB9Mxdz1aDLh8VV5fbXYVBZYa2Wo2zVePu8mvKEp8uw
tPu7KwDX5YheRBwnb4VQf4d9aG2+Ph5CZwXCmQi7pIwVuuUOSYLWk24iCT0WE0mEuOsASa95KHOb
QzA5Vx6RGuvWz4bveE7ZcF1Beds5m7l1mRGAhrskkF+XndGVu1DDVmOPfv40ZO2H28PbFsQuJ9Rx
h/lBTs+GsP1GOpV+llYT3VzP/1UE+vDms4HyKW60rZnnwxSafInUUHvMf4qW8geprEGUhedCyPXX
ybVNZQRnrqDL6bFxZa4w9q7dmRtVOM6LP9QvwWjXS8Qh+QHJf3GNim6foZQCqJrIV6ILQME27r2m
C7YbkaFv8ywIn718wiK71qmsE+PiCzc4+zK4FzE4npKs4ASr0zm3agEgwVTP8yWm/CnVtPih6UZ6
xR+UInbIqZaJMpjsQiSRTt9QqvvXYAms127o4Ibr/pD8BPJeiUT7GPv+V1llpzQIxXuZha+4kTLM
rH1xoUDTFyDqIobM8zqki2IN0kenhZOVO5QlGWuTpW6LoIJtUA/juiAVZ0+Do39RLllqpRuqOBQa
5eS5xGlRjZl24Eb9Oj9RFVRr1RjE0iOz4pIZwth6Nmppr8ravd9lUPt8vyNhNK+3ma92Z+qqeouf
xt5I0f8cucvOlMXjUoIR+pG5wVVwR720YSz2MEnNNZiARcFI/RmDAwFoKFh2XxO8xEpWTapyORVn
83fNuhp3aCiUTYMIam22gPOo7Jm4m554VULrMw1Q1QgPgbhwvZWRkJVbZn0DOb21EB9z1HGmE06n
U7IqlTzMV/PX7R5KGeMK/ghzlv/31AlHSYr09Hdq9Ydvgc6whtpZtT6dSBea8XF+sKdnWZQQCTU/
DVXz7//+/G8UbvVL6boOjauTXuBcZ5dcKt6qz4yUXZAOTAG+Aq2QR0iR4R0HQm8qy7GuiS2dm2AS
aUyCHuTegIhrf+2EdnknYbnk/NenS45eCL6z4hEF0U/iHIIPLzPxSTf6eqDTs1GnnjsK+78e5ktK
xw5eNZZY4Ov6pdTiO0IgZW9YSkmEW64caaf6a1MU7ZbdWX+RmKo4wWZ4Zd3kTFmWgUWxuiUTF3JC
CGaiN9aYa8sxwLQa+vBdQqfh3hlezCTfoeACJsYm/BTwgxDR5FmfDqFKlV3X30xmIfCBi11vOOpy
bluaavIi1cI9etK959D/T3NDlLtg6+YEuGlCDJcy8scLGtHhYiS1s28K9zb9l8bWzZJ6f8h8T3lt
RPUK/Ea5OvT5zqWf/PBMWo+Zbn0aRvS7lDJ4kb7VberCEge93bi23b/Y7c0wwhyxsl9egjZ85qVd
q15h/8orjgtTa3N0tKtlwkv0csXf22bRLOn8VXvV7txns4m7NVE67UYHC/ask0WyAwBLNInd7/Lp
RBwUOQcmv9yMMk8gOE+5PJ2Wv+EHiLb11I2MK8DJtgyctdul6fNos0cNHfmfcip39aTHkZ0OTKkT
AK9hbyY/a0KKIuYWL7Vi/swDzFux5FDkDhjp3c6nA5UUT76qag82BLntiw6GoOOE3wvSByZIx/xl
ZySzjPKX+tlsXyABvXWg7a+hnhovX81OQZ8JMoqKFzsLHynzI0J2t0zn01sWsVPHXnWzE8s4yBaH
nuczMgit0HtYgZu99l3YstdCvNfCNHjntvAWymhnrOe1u7Ay212BhpOnWAXNq7iy+gE4bed0hfqq
YgraaZQfSz/Pf/umol4ZopOjNT1DBeBvRk9Vrxy2+VqucgqXFfBtIVlZC1/+wEiAEia2P7XY8ReG
W2hbsiAIls+Us8DzcNXxzz3jzOQgQDgeLkQKzIoUMtnwjzmJryxKu/B35gwWqxkKgxR/xL4ebBnt
dLvGFBEpe6ibzBnOQF5Ma0SnmrzUrZHlMLZLlC8iaGk1xJuorw+TYvdVJnAs6n5sjyzPwatm1zkd
B4v42um7aNw+8I+lJ59kG2cq17EKqCe/x5BqE4vKUsj5yA36eiv5p+kqhGIdTh8RBUquN4RPw5hA
QLWyZI/Lf3qbU1CD20DP2y1p27zIaU0aRz5E28Exm10qhPbS060THPk+UEYh6koxH6nqcO6xCmzG
Ab9hlnXk2+YUbfhzNylQEczzRn7O7d5YQ5pSnzwXa2RuKm+RhGLjTJ+HePo8KNPnAdtX+4SGZNHT
OnYdg5PgJI7SpK3c6v6UDmENFE+pegR5/B3LTXZ/qru5xEu1/Pil2KomOHARMZNCohKmS60h+JyU
jugYtq3x0DzFOhWZfLYdQXM8dMst+j7O2nGaaQxpzAxQW/2jrNzy2XXJ2wCr4m455e/IXEuvjZtQ
D4k0/0VmT0/8V6kAldUSON1GXqWbfvJ+kfEUfxIt65DxEoVG8qOCxUeKmZucRiYcF4nCYWm6eE3+
2rBV5+w2JJpYQ8rhvphIDKG0nrAneU++K54TtutzA9jrTFAawADnRB5u/01Jy+RkWUyDC69UX0Us
UCE0r7PADiANFk8gV4MOE28I6kdTmc6zTT5AmNgx5GXBClCJR1A0d7Nwg6c4ITHH04d1gTP/ubUJ
qXHb7Ag/nqMHxxaHbEXFO4apFh99fIBbxYwAjlpBvQylWj9mqY+quJgqum1XA8+jVUSfqxDPtQmQ
Oo3SfDNfAsQmxZEgyNVHZuX92dWkj4het05Y9/HqlpnDZ3V01/hBinNf1M2KtZWZTYwkiPek2ypT
INCY0gkzkaduZnFFK+VPW74FZoTIJxp07kxfR9YT84KNzfClIySn+DPBXU3zDHppLup2P4blc99c
orxoSEkx4YWxbvu9Why4COavAnL3ZW690BCI4BLiBfMhDZ8RzuWvED+flZh1wyKeAdULjmV9qMxv
wtWnohUqOWHQW5Qz46loE3XVaNjdY6L5Nqm98swlxBmUrKOGOTqBw9GmtrKJrHKv1S2/reiArUda
+DmQAB4WwPEaml7zA3eBumLlxL7YDO3DBQ3VeDcRWet5S2itPL1XpYr61VBWocFOPvSMvpjL8a93
RfWzROy5qUrYe+jJ+9detPuKwd4PlUwhpdVVa0tliIyLumd+yFodMMrQWOv50iPosSf0ibCZblgP
HMGeMBf6N0A9mwZ59ZMw8R7YSv5eQb3iyEAbM1Oj8sKIIU717jyWDMzA5ro46YL+HFoAA+tZ2Wl2
rTzDC8O5Q4W+L1wzegAjiQ9fP5acmjOwDBhaORjpA2MsT4Do4tVkzlu2fo/OmBObpLU53dnJkMgT
GYaj2hnMgTABUJriQLcnGOL81JgYiLGQuCs7llvA0frOBwxwGGWa3lhqm1U+oGXd3wV9PbDdI1ZJ
XSuVde255R3vX4MzD9XWJMqdH9xIKGuTH37552s1Uz2y5ODQqLRQaa4zBGhRHa3McKINJ0O5MdlX
CRtWawqbqDgmvVau6JR/5MDCT7MCGt5ATgI1dkimYMFTKppuBaK22GZOviACYXjTI8BXRRgVK10P
0hOkaFoT00m/10sGukbwmzmIR1XhgfIehfdsVIrWLOWAVHz+fUcNsJES+BlIOX79mkybHVpgZFaB
V270BmJKbjdoi8u8PNS+zro+ZQjlUAUOWUTODQbC9oNT9XqUmvWWg2jY1NMYLA1MNsOJd9pNM9g/
DxW4/QTI12ms1J9xbXi/1OhnF/aPih3q0JRylbMoH0PiHGBh05W3DZOdvE/cDYww9meC1XZYYIJ7
FTaruI7NJ0eaxlNdYViABT7uJSYBFZfiuQyttTc1U+cHRHl3tdJScp6GF1nxI3+1Ny1phLe5yGzM
NzO241ttlvW105IFu59/dKZa3wbVCk9juv7raY6MUCJkBGGZnSswBJcGcNRCQhU8hFAFF2EDy3/Z
++iUGo5kG6EgnE6Laiuy0jpUFae++YhbDMTodJ0iTwy7ngKiermxTyCgqit+CCT6Y2v8ZvzQLQYy
GU59U4QnWXofTlpyIm2qYV3awljIHaJo7VfhOqCK1PGlNvItFr9f89tXUR49HI1Xb+q4Tp/ru5uz
ygYrvYf7hfPQOtpuVX8Il1y+yo/ib8huND4otjx0iMVXEfr8eeogUTvftATTdKVxOBgL7L7g2taj
U7fk+zhgLhPOVZWTEedC7xeBNoMYhd82tnrvVKU2OnCynN9HN1CXSaEbRw+Z3VPtcr60/Oqu5l5w
Slr/m+D3eKVcZ6hLYsB8pYJA6LPkNfbUBiEDUiEn/hk4bvTpxepJG6TyLdSjcU1mQr3IFJMQ72YJ
/iR8nvWuXQG6wu7J2iyJWpQ4no5jgbTHEbV3ST2nXRuD2T7SGPq6443ta6TS0QTBwTQDq+I6GbLi
aNs4SqY6cN7PSvOlqEX3Igg1VBJ3qhpC5KjtOXfuCPiHz76Oepb2AlpY4dOJL7oUplW6LQGxnYwY
S2hku5PCHfrPsh07azV/cf62L0znlNH6WBhjjfngXwaz+RlhKxvbadB7YEaOP/PogGlaOXQaGzYn
iukxdQd6LtNXrS5wNmPVvErNK4jUVYvzADKCdj7g0fly/sagahDqK6tAeVaY7iEjPWL+7p8/AvbL
2pW98tIhNrkNaLT2SkquXxoWCkpAvuboAJ55G7c4s/CGqA2yO9XHh5qPzanT8+Y0P0vqd6Y/NVp0
l0FB5jjNqYpVjfxmkOaG2iX7TK9twqws/SUm+HtfBbTh8175ZL7igTzLAcVzSlmkJj50xdWS058H
PZLllj/xOTcc/YSQI8USuJVBumS6duxsS1+ag9XIb1qgN9eOsmEFf9bbzKuJmVXyhHDzd6H2zb6t
SC2L4a5cgiD6jImURrIYEQ4tUUaj2kC1ZTbldt6H0PDIUxdr2tJrzg2c6bWlN8ETPbJ92snkNOuy
SAbrt6qudaR4syq41kqtvtVB7+xa7VAbYGpMFvX3XjFuWZ+O/BLfWFMOvt0xluW88hRiT92R1dQu
ewh7fmbWO5l52t5uWiJsNXtZcnI4VBJpTABK40mdIoT0qi7fHT/+RmlvrUYrh8WsjPkdTz+4jCB9
jnvcbFGH8Nfuo3Mn3PIHRjruhUL454i992YqvOZxp3t7HZfQejaQjZx+FrrFBOOv3i9n+HWjM+cL
QSHSOepJYPGK6hi5yJgar/OOCMQXUa53VzF4xtYFNbCY9865Aa51TrYe9eyn0iruMbecY4MyivAi
0zwyXf6IK1CK81WOT2iV+0ZxFeEPskH72yBdd1mp0UGdZuCEmefrjLHxsm8YCghEjx9Kxq9YdNkv
utu/m6ApXlgbo01hBt2R9n9zVox1QThrqKHhIpiIUd1o0eRFDUD1M+2jQx0wDw5+5sMVFtv+S45e
qRkBWXVIf6u7dJM4a96aOo2YJL2y330zbVZAivgAKBw+xGD0SwJaXvq+a7Zfw+4mbsNjpgOHKa1X
YvaaPXQHF+OXdgw4fe1x+jMDpzt2ZGWju56gj600pPXT/w1URHkYEhrYctoS569F5k/2SSLBzSS4
VOhSlt3QIsuCPoYZoViX/LMbPzLN56nbvC/BEZImzWU4ePJsRtR8erUhToijVcfknyMbWSd0PI1H
pwXtdfquY8f+Eec8KSEYEJ4yu925tRu+uVWh7cm9blaMILRD6Hkw2IT5Li1bAlPukq1RJPme4aR1
x+Azwkn2vVfLNwhPi4kTbDsSBEpHkeRJtdeuVSD3N/o3ZeqSudPD/Kx1iHiEdyRPDPFekW6M94q0
plthEtGi4Mh6J4ksXaexefJoHJ1T4U1J9MJ+dz0DOouqADFu3fBFrZM9cQDiMMscdDRtmGZtbdix
remUbtFwawPlxrRHedXK4R0WkfdSesQEAh9caFY7fLgWNw+pQn8d9EKX4OY/BfXcc1TSsN8WMnqp
nGHy/VRKt0+t/j6EF4e4wwXj3m6DS4GCYhr+zc9aq/jeOAyu5nbdaAv/YqnH3lIgHiMGZrJCeE8w
LigLzFMu+z2xBgTMTG6+gASewBZEPgpV7Otp9kx/GMXvmL40ls0st8i+dwUuudIT43Zm80Z2jfBL
jGgp07TaaL0Ks8qI+imhleiURPq3RpQjNwHrpa8UGYI9n9zRMFWPxPchVDMRku3KiPSWlPCBE9S2
Y5bX2s4CxnOoOIgXWCNO8/cSJEsniPSX3Cv1hvOQN7IiqCikELUcnApfRO00EM9h5RzZOJ9BjOMK
mPVqoaOPS/trVmbX5NWQs7VWnPYtCgQrovOhDPGj6WzE17q5xzlWwtXCDZLAFdXDKWCpcAmOyofh
ohbExy0imUcLr/cNOPw4BSFVLVolCQ5uKg8CfwzRDIrQ9lIN/jqd2s7Ybb8+Kl+OBswgIb0FjjtD
3FcbfdT9VR3l9tJgNsSYVOMObRicKzEv7CSw9fVePqYrHYvH7ev3auhf3C1fvVc9pgozQBo6n5No
wvfb2a/SWT6eN00NVsDEq+v/EXZeO44ja7N9IgIkM8kkb+VdVam8uSHaDb33fPp/kepzZu8eYPZc
CJK60D0lw8yML2IFlBSUIVGpjRzAk3se+xMG+eElcFuysfN0xSteNAri3mO3rjE5hAB++kLAdvW1
o9dGL0nPx9qq+53fGOK8DNXpwmTTk4bTsSjilyypvkbfkQ/AxZBACj2/aowLOTrW9QFSVnq2oZ4w
9hSgdczgo7Y1jvacFqaEoSJnVDhHSMle5YaAiZp6Hwbl98JEPpWcBKGcxs9goPOjy55qL1IPVxTi
6H6xUOoJKdXlC9nARB2rx2Ka9Af+PzaSD8dHH/ZPtz+ePJtPitNvswJYJzS3+qhF0y2R3yjtLQ57
bx80FPr42dGuTftn8ipw6lDg4iX70iAh5BdSHTBfA/0BHrHVVOO+9QNBKbJ2UOyu7WTU15wqlNnA
I2aMI6EObXszrmJLcG/ncbu3AkD6KDKUXtJMFuv+wcjiNwp1tXvkHtrf8snbatJCuKIra9XDENE0
euQ7ExuWg9npHh3jTU/q9Fo42tXJ+vGEqINZpC/KTxPX9mq5CfJWbW9xFBeELbLYzfSAJwt8Fnsf
eg88Si9LyzguMYLeZULkMZs8ZIWHflE5uXEntT0rQH5f2+YRWtZwvGUK6Zq2/HwPeFqedEs/LdMH
S+8q6qS2se/yVZ7HGl0Kv6+QzriPMWZsw4ZGumoY5E7mOIJECEnL9+ydw0D9JsXQG2keg0rdN5h/
Pjw1Jtsi6H5Hlzr/EEUy2A3sD96DHEW20BzyVZY5PmOX38tqEqcG7PdmGUXodXIMcz+gThnxUkut
915Lo59BghOlIyWqCuaESyzAw24KU2ryKa+jxISkYg3pnBoOv2QXYdV2c1luAl3/MhmJsCW3OeNF
U9wcQ4H1LvQ22IF7koUdQ/wxJaO72Cf1yB6NTQQUzjI4oJStnt9bY7Fj+pbwbUsleF+d7oTKfly+
WtBsWBmz/qH2NjB7gifVevPJbP5A/gJg3//0s3r+y7T+MUSkocpBk5vbZ8ynSnyVirnxN6Wio50l
Cd9MkwMktHpdcrmG5Mi4YBKFOISVW2/7YSpIb6Xl0dJV/UiNIrPf+aFR0IMdw569BICqL2GTPnqY
6AGU9/Yb3oAjYjwqcDluRndA2OEcQjc0BzT0K5rK5temqPid4rTd89LUlfugjJQh+uJKTOzuqS1d
9z8e8gZo++Xv6tM8QSRirwuCkQh3Z0fniVqb5ROaY71iqkH/O4k5YjWV3xOOcgTY1Meycpjp96Lx
jtGob5PZq+PPkhCaV3tIwycWAGKzXIeZWAuEPmfyj45J/MgdAveqFfUPRJl97+NrUW6gzlHRfjdt
jza8edfU+6xfSaKo1ki1/BJ1if/EcHWnlTRYWHF7jKT4f8a1OJaXNmSgmVUmo2ZaOyn+my3/YSky
ikfCZI6r0hqsVfRCdl3yAiKqu5Q2lsHBzrpd6hntezekW0aO8UtQZ8mzk8HLz3A/0EmA+DEfnyNA
1Ofb8pIW5fTS9oZ3EQ5JvWBeqX9vUHP0hjLRxFH0ROuN2cJaGYG/8oshQqtPnnuvCb5rPoTBpBPl
Wg5OdwqF1cKlNt/gGQ4oUS4hcyUG6Blsd/++WewMy8Osl68alMC94Zf6mSlZuDJyx39p6zHch2XH
ii/BgwUmy6yKbBfQxCiuE7VydU00PZzp526DJ6RyuGKQHg03oLLMe8pkzS0U3I8GheEQtfS5dqZ+
meZLkgv9E5BlRA1hVhAg1KoCF7saFL7PotzYIc2bK3seKnOtOBexl+9rinQ/4/Kl8vJ8l+dDwrAl
fKZ9XPslgnhbc9JewXnDWIHRCi1/Fqk0T0SgE1FUedkVYc/OdzajL/jWzDaEgJpkp4C4aBcdfRSA
Qg4gWrO9mUjtlWztY9RIg3MCfDmQpi4R1toHSqIyuecY8UDCE69JJ8FTkO6bCBF2+d61A/lSep9F
3em/fFv7OfCm39M2mbFzrekUgdTwutyDGlOhZmC4Plom1LklikNVz2qs5PiYUGtM8RSXCAukFx9V
DUMkQ1rK1T4oGjAP1Kzl94GZPmJyGI83H1mJy4JvvH+epgr009wDNsVYTPVBcx+MslX3rZ1RGBus
zZo2Hli2+pE8KXS2PPoMuhYCgueUH46qnItq5F+VPU6X1qb8L2I/QksnmqFUkzr0emkQYuILKS2E
FwzsxZU4E35rzg2qq0wIGUayAxNIUznRS7+Lmu3i2dJynl/u+UIlu57hKTWa09dCei+BS+29IK7W
RhQwEu2qZ6/AbzbWBtdyLVEnAqvmfkyETR0IgwrNy43HPI2Mx9h802IudsJrzH1dhv26ZrU4hi7c
iuUCFA7qW1vZ1ZZpiP2UuvJOTfkPHczbQ0SKEcMvjadZhuk7lso7NK18bkC3nZOgS9e9w1+oJy4F
aXH1I5eMu4mvrINYBU+hlhh7BvTkyZROh19VcsILryb1b1Aikp/VRI9AZ8tvelRbh4FjLCbAZNxp
7ItXTRinP+LOOdipEX/M1MhdPFQ5xIUCMrVlgd6fhYHGmr61Oi16qUMLQjwMAHbKgEY+uN63C/no
kDHMoupqIK11sjNfEy2ONrTa0JAmhpTsSCrXFFl6zhqFlFE4BpDNJFyLbrxqfEaB3sUxriozzwnl
WklzDQFXrwl32VucKeJVC0GKpMGHg3oz5n1xv5ztucBziOqftexXP7uJUmP+X1MpOm2rkJSFRq2d
D/Oyjl+SROeLWTdkYxcfuN2ar4skXlI2T8gJR8UiiQPSoJKx3xt62R7bsHHeYHttcYiPXwAQodMz
ETpqrSDNS7dCDlLnavtORVGOrM5sooIXyQsReuaVMpb4PU3CtyKNhs+pqcAbxzS6SYei2w5Aute1
J9VZco0J/cvCmYII3dDHokRw33p0U2aene8znQ4sbPwtLm4qDoIYg4Pqwo+hxfRFOXy00d3pnnXi
qaS0YTWSAHtMfQd3sFLdvhVW+JzoW42Tw51JZmo9uqRv/EyjqAtb/U0nGIuCfhAwxThI03TnjMM9
gmK6wwEO0qJ1iBNENUmyaSiBwTbqasMqWCcj6dMybYCL4/6/gx0iH5Nq+rm8F/n/f75nVLfvypAJ
gA+XZYlG4kc8h1FfvndGfxG29002mbxPPEfc62Za7HWjphjdwsSY2R0KH5+ODbtOfK2EgjrkXfwq
cHYEs0I6ytqPCALLOkq7/FlSQrIdQperQ2C+a4HBCCes7OCinxswvh8W6eOuy/tDR/vbvjBN7x5y
LR0cKEFRkd6XQ9hse1mzaM2LBSzddoUvm5hZaJrHoTO/BQkkKLPk64kzMPtw6c7pa+PdsBp5URjD
CUw22RsVjsQEka9I7mT5k4F9eRXDmjx1eYZzDLb7JfLSR0CEFZWUZXlRbQrbDiPuRisTZxu7g3US
HLzXQ+iBd0A8pydLqm3h1vgbbJu+A6e6IJbUl8Eskh3TeXAm7q8luSLm+Eo61CHNTrl3FritqlTf
Ax1ItrklxmsZiTc8sMWjnhCxNuHhW7CHDp6P73DRQf6WRUD17Apdo7KyQJ8cxD4xSgM9EsFI67Lu
QfL7McdIcKrPXSpuOxsqpy3hVvHKqVUdYkdyWhuBOaZ5OsHGZ8fnR5huo+4t9zkOgJo3LkleSUoV
h37t5PaMIQUFU5NNfDADu12bTk5qJ0yuWqCCz6DZwkEljafVv+/E2VY3Yv8t0pr2IWj0ajvqLac/
TG/wVVZwEsPHaGw+abpFBXGxbPpe5Fxuu3Lcrt5jlik4vqUU60q3+p3NGGM3BHnyTP/c1hU+lVXg
1qABF7SzTOxU54cGkdLDxHR7o44SKTjL32RS4A4mFojijLd7P3FNfWGOz/ATtusvoT2NLPbrWx7n
di2SIdc5EOr6pUvSdFNMkf4ivPxFxYwasJZ8KSdgUxej0pQlpgnqPp+XlwYL3BZD3pFrZ/3YockR
aE3emN6J10lg53C7lg+cBmHUSJp2z8UKz/MQBi81785WabazC4dMHhvIZJcQLpOEbnBdIhMcSbxD
PBMLYxHiLY6gm+sqs561xjomdTc8gGCwnm3C2syfdUzSdVYxckDRzTOJxwZ1WGeefxzp9rqyrVeb
prNcokoN5E3Wuz2sSyb9duEfqr4dH2+jM89xk42fV8NdkyB+4XqoKDsMAOc6oGCXkEVZ578fts3U
vk7XJXNuJDjnoon5QxC66i7ys3jLfIysUIoPggwbugYYqotjy/S8iB5+QY1Nzx+s08XXi7WpXAPr
ZDM6K72YrcQqJGh3jqi9z4DMUDUYEQpDDrzvl/STbtLbiEM02Hmmwo1DZy5+YwVWTEZfwgmALIzi
J4vunSThKlUuLsn8TnkleJRqcu5FReYwy8ZTVxjpYYRusXNb7AuazvGtsLg60kyV3k7VPs4jR9gW
/2B+kn0QPerkbzDY6902SyXGJ4ZPb7d7Efal5fJumFXMMDvHPEmxy1PMhn+zHLeX/48EKt0GjWuC
FILrxeitM7O1Cgh4+ZLnVN3gVSV3a08brnbhz2LqZsZs158UxB1ET5cLRpd/mLnrgBBnsLuo1Owg
N7fXp3UkudZ55TEiH9sQq8lpMLxdZZQ1bGFMtUv/RpBZ5jrsJ6jBZrm1qd7+VZXmU0GtsF+M5Yt0
k58kX+NvRKJ+9kO5i3uj/9Ts9MTqJt+jsSx3jBqZyQ9BtA5UtGl7L3nsRICIPbqEdJpB32e5bT23
Dpn4+ezpxUPy0OEGPFX4kZim+flOc9K/et1jeALb/+DWbr+lvOlqDhNGfk7YN9VM97OWD3soVwpS
6rvPaRx75FO1hF6c9loIJ1kF9pS8cZzmlcuy6qEtjepgRs2Z7utqA8NdPpeuV518mEOrcrbwLc/5
3S+VkzyuLfVGE6IkWR+9+UTOSOSV4t01AUvpphZdoFBzrCzjFBtoWIgd1XTtxpqHQtSZjofbtcXO
+OB1uHGeHM7f+4Gkm59TYT8v1j/6/tNrfTZ2I4UiQB7YWe+jvsD7kpodSq0Rm88DzaF8bmCjxQ0i
fJgGyc6iwmujE2t55GSDcXF+LUvdfnDwqpy7og62et6bX12kVm2b5HtOwzjtZ4OGsqHdDxBSD2JZ
JoiTidwXT2Oa63OTeXz0q2dj1jA9OMpMsejLJoKk9pUfcaoPR6rDHH5XI1Pto6x6ZkiSTqGEghOv
6EkvUSw5nm53PYbFW+Q6+icg9lRh9RM3GkyzMts3QSIp3WZWO38TdXNsiY3cq7bQ70tG+fse3uLl
9gKC0XMvKsJ4meMTviWDLPBflS3ktphvKuqov/rA2uji4KLEHP8w4McmKOmbz3EKxvtUgwDuu+a4
/XuW1DDxMCyLSc4clUrboXmCp8DmWjK4a+unVEScnAqnXSWug8a0yEgu5uOlQHnJ3dR0Gm9koHcb
ZxGvE0pNW5AChz5I1MqvBnGRMqFNg1nm7d5yECLtUrMjLurHwAmMs8nmEoJi+5vn4mZYtIJgnGXL
4sSK1D17emYffZ8y7shIcVuUHVKu7dvrKfD8dzA06YoTk/Xdw8jnspq+dkX/UScOJPnMV9u/rzud
Z9abclDfJ4uoSGe11pPIk2TtxDlrnaRaN9L1tW4zQcoFoQUDmxBVk9SJuFPxJFIhL76RQt2lCA7Q
nSt+AiCjRNuPm02U1iH86QoPj6SRgFablnM2WfjQNLw1f7l2XxMNZm/NKR9x4azldvprvpPVFpGx
uDmzJmXLM//9R1Rv3H5m+WH0Lsa+ONFyA/ZiNGX21Q8SFE2m4ltsnOCqoVXvBSUTF7ItWLMQoT75
SBH7pbv4gSIA9YAmVjDTUNongX02YzAU8ru/b1TR5XeR2jr5g6P12iZCZnywZk8UTv36Igwne8UN
SN1l0gW00zYe1Z75FyVw+nm5iULTY7zQ7CGySLo/C8JbpSePJGHQIht27hWWhddYDdQ+2lzrtcBN
7paHsdI/vMHyqm0FxnbjjkX2KSMPfxb2yVHXvGMy20ZIaNJBD8ngVfa9uBQmZo+okj0VUHa0dmfH
f512VHyk7hOFgdWGViLnoLr2PZqK4RQbDq1/oa4/TRw+EgPRnJ7kBSyDApuc+EDGK7+sgmfNwn+B
ULttm8g+L2qyUpG5bcmM83kM63sby1KqUsEHuFiD7GEYb3Zgn6lf/RpF5yAXJKlYl4gb+64q/nJJ
yH2NWk9kG1jSLWba2gblJTqCGm41tTGGsPzEd/WXl/D/0if9k14VyTroCXkQw6S5lfhYSV/3MD/Q
Op5efsDvreh27+8f1Yt2eBC0Pm2IW5XvhIk30YwbdRvT3ibVkBzbIqmQ73o42Oi4JAX6VT2jOwzB
ZDW0PXuTZnAWwFP88biFuP1cp6b52sYPWuvSkicaca3UCLMgmH7kI63DWMv1q4rz+qSB/99FBiYd
j8HwYdD7ZNXWM1Wiao01QY3QawvaAoNpRvz4lIywyTWmKXrXS1VClujGO/p5o/cgBOckGAU5ZlPi
jc1PpevH7wU8jXNcSQo055/yyux76znZvuhTJkoulBJjXkCWm8bzXwo+OdD/u99PFaJ5agJG+ok7
ccoMpP9IEiO+LD8fK8YDt2xYE/BxNJA8n8ETrfHVbEzPnDD3x/29bVsdRp2uu08dppLse+KNnJ9j
Q/jVV0nNqgDpMyPay3wc2S5G9GHEie+wL6t+3dmkjho4xs95jYfHtGq+KkO1W6wfy00zp84cQWIw
on51l7XfbhPHHjTzaiwa52dhUawjp1+Uj+UrXqr+pcSDu+p1MzxoA/4Sd74BIwmCxvKRY0hOxRlb
hmI0HsJUqKOJJnlKfLwcfdupr3iqD3DQ07fKHChV8Dpjm5LGPumlR+gmbGePnIoUvj/bPsO6QjVq
KAxZHhLdqyuWfvOHlbkVAPxkOg8JoiDu45whhl0D/mon3oZowx74MXei/upGGVPuECVGehvgZlyJ
KjMjlAkQedle1tIMtlHgD7R6mv1luRcsD22WBrNLH1HPrSfD1r6kn+wb96kudcEhhptOULpkl1Rm
pt26FDlnmwUoQ2L6MSbvuq8Cv8f6lRufY3c1J+qEI2ti8mI/NlUn7hTTfQI0BH9WfUU93/KkFlTB
ftQw9cZFCZgN03lZRdNKd5NsZ1KMCOajpmRNjkSSE5fTvrwLi87Y4N9nqgMaPwRGRFKsHxgV1SsT
E9hnrDnqkIPhW4e0BOy9pJXTli6SVSm5ZDZpaj/l8M2oYynFifaV8c6mQmqbRHQbTZX3zZSa9quW
vEcK4Zeaqx8mKuiYZ0SLSdy/uznAiT51H4Z2YdzOw2zfhf0xqGNDXHdlzGSXgQafYzFrNhFFmcsk
ZawKTsuM+e81QY+g1oXevalAwYg+qk+j0hEBVTeu7a5JTmFNiYXWJ9sYoeJZyDqjidm115zWvhth
TB6hRWBr0lGcpkLWv5WhwrRX3UzMTGOqKnVjZm7ODzVaJDYqycW+8QHGmWZXnj2aGVZ5gweeCKl+
KGpqMevcgBMYolV7tsyubeKH26K2w42Mu+pbmFlHqyfv1zLB2udZke0pFxqOeLPsqz7W4boz7PJn
BPqmynCWuYl7yXPqZ8QQ5keye85ez0aL4o6nOSD/rRp1bzPhGTjDSwdHZ1KOqLBm6THjOdDdYVv0
LKhD82z6/oPIxPDJKjVWDr7m+dCMsbA6kSUkS+/4UEKFyS8+32uU/JF2e6pu7MscBHwz8+BMhYLz
COjBekWi8nMSSyTJKjQ5z1wncIces7bLYP/b4V1smOPRhMuxIg477o22y280H/xR4tJjpKGoijfZ
5yzZD37+MKyTPASIJKGaMSdj903nlkYvPKGDzn9ZbnQMsyQvn5cHiiQcGR5D7vxyni6mpdiovDN2
Ph3mqxsVFumbkQIu0u1/pm1Nzmsth2qKQ8SnXYXivSqo+taYa7MS81Agwq9jy9XP8H8vUKIVzlqs
s6yNo9OWR18bkWXk92VRXgCyJR1P8FTH9mYwbLs5UkhceWXPmdglCjuOpXfO5s5l18lOxuS/xaUr
H4ZuKg+daoAH+sqj9oXpvRYr66wiHCnL9N604/As62DjyuFpsS2SUi8v1fiwEJzI74g7KtTOyyMO
RuHuprLcEttKVBL2N1z9EfwZgT6appbgut1hyoWx/plq5tcylQxmoSqZS1koCSIoWQi5b7MWNXZe
lRNihXaSPleddqonvfgM3UzuvNS9b0fpUr4dRYfRcepjZmjlpjQ7fhFUpLIs/PcO/t85lBNzp0xz
nhJd3y6Jp1D4u7Zrirs6Ca/aNKhDpOkg07y62ciFBhkYNouAnf91ewjjZR64994ly937CfTfG5Vg
2DKD1trftjS50T0vQveUKod6o7q7Cd3TZPOLTCEqO6pOL8ADMgnaRzJ8LMjJcC7ml0QmrK7YwJdW
SU0rU/RbzF4XB/334s03TNadvUjqt871mFyoiOSwK32KwbES1UbPuTOLHxqz5qyRVP4ZmY08lqA+
BTrDOnGgxNOKOkL3kibkj5TauAlN24kC7aGC4nwYG63d1ypfh2ZMZRCo8FWhRnkgOPRqO/NgWmuC
Fy/Y3VAzFWE0yt3FemyTQq5EA1ECd8A8oW4nD+g3I2amXmntvN/MYGMYJNugHOwVNO3jMgMwKLPb
ktzCQET7kbHNtAQ7YS/v5iOAluvFj9DRnny78b4Z3hsHmTtsPdFPy2y+kQ+OXhMV+nsGS+HmtqS5
U4oVqWabVXNQ/cGX6hqQ0nzj7z01ExU2Xamq12Ts4TTolf1LkphU5Okm5pubjLWQDFczVuflpuvV
73vQ95+RGKd9zjnBunOCsL64uYVw7obulnAKCZCi795aPiCH5bhrxYWEK2szbA+tv8gcGFeZtxHZ
L0edR1u8R6ZvXaQJckBOZonfqPceKxc8WgRnIVNsQW8vCy4H5PwZQbncYPTx9oQFqa8avN/PLX8w
qoTQLMaMdRv0X1x58K+rMjvH2eDfL4fdHAT3xbAI2fbhZpkdDWZsPYYJgeMZSVMm/VsdGBIftYus
6NrivNzTW+tlhMNSbYMc1ECch2pNrtZ4N5PgV6Pl/i9Or2sSJZvMmgbSi0STIgtHI879fhMvUWcv
tOL18m+KNlm3dQIGiH99S1NleMzoOsRbkDmrm7TTjoDvgiT9yudULGcB4jVU4Z7LdIBtEaSARqb0
TL6IOrjlLlcyJl/6KRu4IHWwYtBiqMib7WGlk42ci+SwpVwjXbsqtqHnB6NaM+Ai3FUP24GjjFxJ
ow8elpvaDM41Wf4zA8bAtPdNk+2IAaEPtkLjnUqaGB+YPaZq1+t6d6+CtjlVakJXL7v7cX4qCMjn
+1w1N80kQMJVgES06lKG3Xip55uuTeYbC/ZrrtvbwRorVjsGDJm0vklDy1e5zmrr03Nz0AOfiUk9
sehofKni1M7f6dV6STjWXc0UyD4jOGa9s6AT0t+3pibLxzQnomeYOatwvooQCPMv2CS++QF+nOXR
389rxnBFuVYrLDqk4QpnPm6NIlzXRezg92XooKGb/xgikO9FpX503AkiniFRbrGUpWoG3ZspfW7K
f1yMQZXX1XtYpc0Ob0L6bGTVh471CNn4xwCoZO2gkt/r2QTUhm+76GRurrD4FVuKrrHhzO9aE43u
KtJiuLh5aj3YdsLQdB6Jmrgk13UHfi+YozVaBP4a2E879jps+J4TZSmC50CJEceG8Z7jEaLXqyDk
S/5rmw2lw5Aae4HfcuBY2sxL5nXn3uUY6BrZZkhFfrdACSODwSaf/yOyrbUdM4Px/0wGzF2udR5d
p1ut5YIH8UW7z1R3xxjBexs4++6Avw9Y9sPd4hF3xurJTxBZFoOh3WcUPx6Y7w8ftWV7G8PKf/qO
Vp7iJXRRxkh6I0XuluPkG9fQ0jtb0y4FA4rnUgXfSsNwbo8MHUOGQzQdkYw/jINwuMPa9bY8Wm46
LHLWRAHK8kilxnZsKKSwrRCuVpIMj8VQ/mUgXUcRyGtkkPdFtNVT9O5OudT3YQgr2fF/sR9eF4YT
PqVaz00U0SORasaq9PCir+lqB4WeoVvKmK74LgmP0pioXFFWuzOhnZnTnl1ZwufakudSffaCMMwm
cvmHGqu30SVn/hrVrzsuWEz20gxHl249TpOjH6V034mWJsTjaryuutffNU76gW/dOZG/Snczo3JF
+5u/t2svxvOeVtepGapr2+nmw78z8tQ/0IbSMWGFSiWlbrqsM/9NyAsHw0TI4MMCR53sdFAcazhl
dxW+zWuiXsN5pgKgu6IOIFlHWfwRKg0G2+jYd1nqwdE23EOfO97jctEvHGUfCOuJ1fJcS+uob1X3
udc1RKRRTJd7uRyYr+CDvYWxBpFT9T6bXzARTaD6sPe2g0oJUZniXVLAtje1jkjY3L+QeP2mkJB0
S7P43uUpk+lxYN6b5fS1zkakaL4ZzUjdKSdWJwBZ/+En9mxUHCuCCk8kh1GWE0Ws3difWpgPyLUF
O8Q5l9b4jLFQ3cQ1bQBX1QpffySvU8Z4iIOEvOGLYhp7VzZO622BB6yGHvFp2mWxanNvfMEdsWn6
VGzroND3DaSYf3/n8GXz1vwnadGyyKMoqQuQQLANjT/gj1MI8okzQIUzDStU2ka45DVk/JALFIYD
sS+tHGHDioyriCx71ytC9mUHswVEh3uPeYdGKLuLXv3CCVcyRhYLau8ai9G/q1KKaL2mMbaGizGO
sVx0JBzvHKoOTC/G9XbTh5l4Wu4ZnLRgZm+aVnP3zSwosfIyIop9Y6cigDd42b84pa3xCofPt4ld
5Xwl1LAspPvlRtds9yxKBuEBkLI7ibXnsdfGH0zAzY+KQhVdjz4XEIlR1M5GFIV2tHI7+hjCb1XL
Mt7QQP/QUei0YhrpvrV5q62pwJWsvpmOHl2COKjwsvaFAawiTMuLrpLviyqjMj3lc88pXhpvlTLP
rWlb70lPbRuDEecOugFjERIXA20qazO1EOFMC0GvmfslveAUOp46dEsGtGItBsAY9L8zG12r1Xde
vAN/ShqU8eSKa1z6AHR9XxWmPGqYPi5NirvGHduUgyEbGsxk7rqDX4Bhux1PXDqNeYqqfm8pg26r
YUPPWvP7GJIrW2yZfAHM7Wj4YpsxjLz28z2NvSm2Jj+5K2U3kQl2/EMeMY0se8bOgUEgFdpGfA3a
VJ1U5ijyaFlxr9cG91gpRekeutQVwIeYb4l5RB3Tx6DF1VujmNHaofYk1BStb4M7jElA8oTxEonA
Ibfm94eexM5LkXjuzlzy122Ow03Jq2PJ4tDz5dxM1FX++zfjnyR0i7ojYTGrMITA7PNHxURb2loh
alxaTcGy6llYSUfNuUxVV+HNmQhx47qh0ThxNqS+j9AotI106u6gatSaKDPU3MYSf+BQ/aTmjACG
V33aRInfI0ZMEUvUK9Whw4NdY20e25URmhRCWMOXmTUucgOgTdi1zxboqH1f2Ng2YUBEpOe+t9gU
185IxoP+oUfT9KeLL8yMXLr9SQHHg9Utfmg/PP37SyL+ca3gaChcBdpbOa7DS/Pfl/lBt0sxlD5e
iqRBlKqDz6wvd2PR426cPLEPG/pec8PH7kA2LekTcdZHB2xjOdm7kczbRW+ZlwrdOqjQdLCegauJ
rUQAG7HdR41AGetwn/2gHgfkT15QW407BfsUA9xcHobBqu7CeICI3+FjdSYH+OJs+TUzcSosRhC+
q7VHWCdoQQblzHGh4a4OQFD8j1fizwXPsu25i8+ypAJXIv6Ee3N+tVtQeumaTah1LgqqyCSmSmum
EVhFwo37WA3I/hr9XtuOJiQQWguJtQLoOxCGXaxIsgMNLgPGK5Us/U1XFjpbC1Rmw+Js2RqvzjA5
T11pQ9GCd1HkOt67AZYSp/Z9UUTJU657O5Oc1q02zZBgEg3D3IU48c5GZ43/q3nlTzAvv7gyhJxx
4MLCYv0nmJeq4bjuM0aYS4VancESQwSYaeX+r4Xv4hZj/5BP7VnPB4yFIB23COX4ldikj1GWnf0p
/+ocNsxlBsGl9a2NQd8p3Aiz2C8c/8VE0drmX//jTfsnxp+3yoC8AFHY0u0/uw062Yf2aMas8ykU
FbrvvOkkpP4OcAX7mx3ZtPyinC33fLCIuyg1vZ2RjFtvlt0EBRH3yleUNnX9Xw42gKwZcHDNrE5E
d3PrFnjSFud1gvoIaNR+sUUV4exn40KRZ70yRAXbto1+ljUntUIEcofDCMy922JgtNPqrsizXS+i
1l2Nnoj/x8dW/hPp7hq8e3xspWPx3x/vXo9yimmc7SA2+m+jbEC9xn257fRdw8p5Ckbd2mDRcTZx
7M2uJJZBpiHZAQsJ9UUhNn5PV+Eh7vRmpwB53OEee1m+ApFHDXpIyz0zA7IVyz0TQuGeod7AHHCu
sRrGDsCOnTxJHNaPDFfftB5zelUH9rvjp3xb0Xtg8r6N4MV+V/SxidWnuYu86+HLhm76l1lP6UM2
fIw0WG7NOfbAwAkQ8HzP5CC6+/dPjfknHduy2dC6Ot49Zbq29WfDY+8Xyre6Ll7nFHKs8hioRach
wAc4gSM60LcTWgYxN0uQ7I7kneG6yZ5xOTuIgUz0GEYfy5rXBUreNTmlBkEft3srjO+ZcEZnUJG/
b9izRmdt9N7+/Tew/3HZJjeGEqwcDgWO6/75rkeO7LB/9ckaQxHfU8rnP4ZgCHFRWJ+OYXyJXmeN
FSJ7qrMOMltB4XQ+NNeqi/KnXM6MgTRE+ZPZ1uaodHFqABsWDs+V14XxUxEaFNqO3f8xd2bJjWNb
lp1KWPwjEu0FkJbxPgCwl6jW1fgPTO4uoW8uemAGNZQaR04sF+jxMp97VL3ItPopszCaU5QUFAne
e+45e69tbkJXVfZzzIH00o4ds9WSq4VfELdoV73dVcfcnE+p5XIOl+EbwgZv0qj/YqyXEDzjXesY
EEBRNB5pM7T3AJAfW3SYIin3utvar8JRoScwL7wpho48QLO+n3SWwoQBvf99FWoJKoky1GGdUYbg
fWUdfF+qukV8Za/AB73e2Lm7YqpBDUPkBLu+LuOXcx6atBcl7cddWRRY46iDiaR02OCy6S8vLXPd
MH8ovjHpELFg6LS1iDn9OUuMynqM7EZZrWlOT+lmknS+BoCIJ/Cs+fMwl6d+knulK+JdMblvSp6Y
53IoGcrhQ/aH1S8z2ukD+UheQhFKxzjPb8n7qTwXRcEJKarYXmQ4dUkOc5gDjgxLrbwNc20KNEJW
/YueZrbnY50Z5bVI94YsSiIAcJ9x+Wo0jobkwHNq/dbowXX13Xg70S5do0XmtrgaZtnsJixseoOt
jFOtdT3puJ7cgghjDGvtNbMjb65Y4VHMixPsleKR6WiAoPiMuh5GEnA7EDvL4l9gKhDdrsZEM87I
1bO7Pgq3Q6tYj91648JVQWH4pKTNl3md47Yix+bWxNXOqQBUFinPbF7nFlaMQ3pyIKvkc0IsCL4k
zpb5rsB4RdvidBGVTKuyxMpXcANtbX8Z7WV/MSFeFHulHjpBzJDOWVu4F80jLWJlWyK+90cDxzCL
2q75NuB2QHxb0pu3DYJ+BrkPKyW7Zp3VN/VYVo8khS9eDCbpi0NISzqOmbd08kqBn3MMOWZ8v8Hn
oeyVubgySlEFnTSb27oe251tJtUpBQgWzMtc3yyzASc+rN1DPCx7U5r5TZJGT51bMgjaG9ZIUQJC
8mWGdBckFpSMOMtpA1VpIKO4fFWxVQIfsyP0VH35KhvzPnGWmySnZYwpQ/pZ47xfDjTVDP+/GQg5
0xq5hyiAOXb5LkS0CDcnVBoBlhPq4qlHiAjyda7O47ZbSTJdOeNedEb+5xw59xdvbyxNa++Y6V2e
9fGJQNpgGmQGkAV9lyZyCx9/96QStOhNjPrRWgB+ocKfAyfMKDJcJco3zeopiExUGEkzeLFrVAct
WaXofEJd3QlKKc7qmuRwuYF5MqbYrSPHvEc8Npw7ZpjEkU4vedrlVx1ItFMqtMcqp6ukpA4eibiX
+3ISDEdXeVW15qxFzmIcmOZiu2+i7mBa3Rf0AtVNVWBJIgqzDBwAAPvLBdKXI2SQypNaX24v/Xwl
SsY7w+L06453ZUUDcdPh25/KkI68MaePSg+Eb2BKfenR9bQxAHO29xavxqbFrWJsEicpvysnobnL
I9G8Hxc9k2NrECPUyaLmzuE+EqN1WlxG7U4cmUcKFOUhj7H2uO78UjH2/OfbimX+afGiDKTbY9iC
DdI018f/IRahdHWlFBpN9WiwRq9XyjEYFpFcVWP3HuHF3xPCp5ONyL+iKKmDRpICPwqcPQq041e8
IFsbYSCN1hwB6LKQIhA2c3ApInsrfugrBlXYmQ5rWtVVNA/R9cDWesFOXopkXToy0PQUC6w264Sg
LLVnrVEHLokWx8FoXg24M4G+NITRdK44w4/rAlTu0YFq/QEIpvUSFxwyVas92K6Dflrz+zqZP5uN
lu0scft9hFJjh9sWXc6ncODoefkXpkkOoXH0Fy8qkSA/varCoUJdC2xTF6awf26l0U2YQ3zKoHaq
GniKgaY4srhCrK7YZ9lQfEFlCdPmovhU+nIzzsV31lO1qM6aZhRHdEhiCHlWM0GKWrGq6jjEnJPV
1OtXLSeMRgL/VOaXdr8rNceGk6zgbku3l/NLISfOLy3KC+SKzW5VQVmXGNo4l/gAquEPuudiWuPe
7LTnMEWX1GsMAhutVh8RCO4H0BMbOekE0ctxpHqzTsKOqA1Inr20dAEgcSI2tW5/4ShraR9vjYst
ugYwoy9Lf130OmXgGgRgmTR5nLpqkRlUb0mslpjW+DYJFuUsOvsLk+zknAjRnFE4fOva/mauivE+
Y168oWC1jqABlpuuZxmEveMoywN82wyUGJQQzlTooHOMVgvLObaF5MHq6XOAVe72qNwe7T6RNzF4
HxT/Alep6UJmYgZveEYCnZlLG4cDBOptAsDtpcaimVaN85ZrwF+iFsOFG0xaFb4PlcKksSk/O7P8
FJqfLlUhS7Cn9TF/8jqCT0jVOKj1ynJgmvIdQVb08p4x2GZ0VobcjF/pL7K3nZ/PReslJzjXU4rY
/4cWIO4lp69sEipHN3/srepVgrc4tBPpJAb5RL5DFcQrGG1d3TQ/ymk6qgDfTq7UKj5c2L/7smtv
qiEqj3SvnK3dZu2jVUTXcGoPi6bVz1WD2KNrMu1OaZFD5oxcriSreDDY9puYCgDTqVruNDOJbxsU
1kGMDJm5aoWPoZEMUTni7qH3FnupNSeoBvPpchUp9Ug9Cxbo2HfIhQuteAQTgJS31DaT01uQ4diH
Gl37yCVBRhfUzYKr9UAjrwvGTlOezInWtE5DzV1AptQ08e/HBi+4k2vLW6H2XHNj9qmxErp/eNA4
w/VzAytS4uCFp3fgpF57tDNDxpRZeNc3jG9VTTs3bYKnu1CHT1h7Es9tJhBF64bJTXskA40brRJI
eIbhMWfEeTvdqktonRq2SD+Pa/Db6900NOe/yGnTfz7E84azcQIpp+crjD+F1rvNGKFFUzM/VZru
WupJC+VPTTfZ1Jl3fd9+6wSa4wvxda24QEorB8NcuFQXTHI7lQMDDcu+OEQGzxDr9OdiybPdxbq8
KOUbSn/7lr0j84GQlLt/vu/YP0cUCtdWdZ3WnOmYmvunFoTSsAuEHMP97/6xoXb8zGCrpzItj5fi
Lx8Q7vbFBtpPjOKnS6+ytJz3ZI5q9GarAyS1BI2BM14rtoDNqp2JIzK3fYWHK29RQPcKKdnh5Bpb
J7baY2NQVF2miZe7Mvz7wjq6V2GeIadQpse6UtxzvBAkCrI78b4HhPaiL7xytDV83V61Op6bWQ9y
w4kerJVk0Kl1drzM7PgM3gHIoWmYq+lBqTtxmw3YdHscaYi70PmvmvEzkdzqZlpzqOfGfP0+HSY3
FE98H5sHNPvWDqemvq8t5ZUiZDr3ff0aS8vi8za+XES9/6DxLRFTdobY//N3SP/5HWKeoLuWRa8B
jayGyOnHyoA2If0gtcpRMDjk+FwYl2qoWqfQXtMAhflF2qp7FUujeCwb5dmwZtKQlBAlEqYM42iR
0ELr9MQg2PFrvnJt9nTP53mobi/xeCU8Si+po78aZF0OXD8eyGzXXe33tst5TP05d6pWSF43argj
WYkavV7ZB0O4MxDdnPs1L71va+AO/mUypCuGfU2MmftH/6tsu2HfutYr1EDjEJYxjlW3Bc6Ba3N7
kdhMxV+FOBs/v9R8lFm8ITFwtgcd6P7U0YHqWZIhM9GPy/sbZRjlawSS1iOYLTzb+lOtRdOx0VqM
cJmgmoqsW70ekAoJgXvI0O1PNpyiOW2dg9CHbHNBXaqNLrApHXEibi/bUpxH2f16L7cgcAxl/brI
Zmuu1LgsU9D/4yzZGCJbhR98Lv/51aRpf+paQUNnMmXbKrWNICHtx8up6QwFC3HBCH6wzU+uLi7R
ovrd5V96RGAuBdO5k42KEWBUNwt3TyzO7bm1Uac2KZqtll7+Wa43swFeZ+ps3b/HRIYLUIuKe8zp
e5K7zkxOiax1HBdhHv5eqeZIU/X6GKm58NdhRqk1FgpwcmnANJW31lSU28vXlk4bUEc7TmDOyCaT
mA1p7LJHnkJz9V02Ea9xsTWB3tMYvndCgmgFq+eEqu9E03IPzPiomHHHvLmJAnxN5bFeVcRRQkiM
bjREghYcRNZ7l68PtpHucrsBa5xTDGFBdI6X4tkexr2hykY7JHSAmU4k8nloGn9EgLXpaxlzsqfx
XlumRLhU5QFWtcqnvnVvQ71Og++ttyS6N/BVwZVF0Woy+gjcIh+v2kncTBGJvMR1lp5YDQE55ljP
LdLbYUV3tajpg24iKO6y3ennS5hLpmgWEAuyli7+febn2Xk8OvhOvO+LhCWYFV5CIaNLNIzox2Y7
E2GxV4d0ddchV7fL/KVX1XXgkhL2W0jSkpIIG6iF/j4j7/leTar4Pk/nv5h8aKr4uePPBiDMtRHo
WlyN7p/WNI1DodKbWHrc6HNi6wU+9Dm9a9cbx4REMKoTzGS9SO+M1k3vmjlBSatpN5fvuHwJ2ALh
pMQCe7kA7TsZaemXU9rvAGWUt5zmjIM72l8v92a4GDMtqJ2LTWMH1sA4S/MBHGjUzcat0bxcRuMX
edTsVs7RItfrpl7K60sT8dJT/Km7WGPcxl5qAitQneYRBFtgl1CkdGWXKP1wsgnJASUQF3yauJRx
SSIynDKO351iP0FL+Jai/vpIISonoQKmzO19VMLWts0z8YR0j8YU3VC+p93rojR2Fqi6IO9vm5Ek
XOxobxd+BkNJ5uEM3jcFSZyHUmK9UweoXPNC9/zSxIqYHpp6Wj66Wh96kG3WKnJZMNVgYOPSkxwZ
B+cuTYzgwgcvOT2feBC5RhgNPu8StBfkFoWOkDoDnVHq6QdazNuI/NSvZZvdluQ/fu8KRnPiFW0W
3hsqemIXpD4AK/R8axp1KBrfjsv+FGsNmJ3RYea9YP9VXGAgpoV+PXUhpdUp8XmMel/4UFloRFQf
SlL0qKM58kyOk5sCoOuBaVm2obQnN6hHZsW869VysvF2nDsEzX22abrmStEioKrOruBSPOWZKk4w
yrWHWLXf1cG8o4vuN6vgJEP6s0tcAMsTU6I94q360NVWdpCKtWNCH2LlTNrNIhb3ebQV0k8HGjvD
YJEj3qXFTRpT1qvTuvC1Ft3HaiJLJBfVtQKqwSsVu/+k1y2xBrmTYs6J75jpTIeRJDuGtGr2Sbhp
dKUX4MphOmfk8r13umYRy6GlTPCmcDx2QvvjxlB79VBXnEJXJG/L7GDf2OTTXe6Sy0QzUk8hJBa6
EUglC0aWqptIMbSdPeRTECqWeTXUIx2ABNcp9QNS1wYpWdecnRnrzeVfpYoZQouzYXN5FFJJc25E
WW679SgnVXGdhab5klbwTgbVyM7RbGh7xZ2T09BZ1bZdg7oSRYCJINjsucFu6NFYsJ4Wzb11FBrV
+EShNfV9eB0OIJpQUNppf+Uaff1F2EPky8Ttb4Y+FVfA7ougK6bqC3pkT7ND+xCRSRi4Vryc9IQl
RNCDeAJYRYB18y1c8ZIiix4jJc7uW5Oz0IjUs4gImp1rNzkvo3LPqr0TTe5swxD7nVbZCxSo6qob
GvuxkWH6KLBi3WuZ1dznvNb7qSF4+HI3dGkmaSnYadZluUcED2Jyue+dTMORyk3a5E8OIKDryz3X
GRbYvgLapZQPfUg+lxoVk5+oyKjNrh7PiGNp3K43swTYudQ62J0VNIYEdNnRgZWPwySPCYTssi6i
MhgNEKnf/9nrdE1suhk2W9+hksohNaCcsN58UhtLPUgIKnwQRvpb1RRkSg2XZ+1qdcWinuqpnKXn
KBa3Yeoy+l3I9IkXuAzI/c+xoarbCpUwpIvEub7chNN5SiXCMid/W3VVcNLlB9O1WxV67StWOMQd
auaFybRXbB1veA2RdCGc+dwv03IWHsTidKt1+rAZ1l6BKUV11eg97iW4+IRN5HTX6/nhEmsiRgqT
Gj/Uqcrd5MqN6fA1OaqAxhQd8NZoxtfdwKfOe7JuV9saeGdrk5pYJYwaNutiv5lo4QO3z7AHdRxt
lwmHo8lHUo/5hGZK/GmmKDE05VYjFw7h+qGDv/hq1b6bhnlQhNkNjMD+OGUODvjc3VTKQmiiq/ql
vqjo/wfaYXWygo5wUkYyxNNbo/Oxac8Z1KtewjvnOuE9wjyamk9sZ9ATeuOYRgIQ3WTZrHTNfsjV
hzrpv6puuk87p927hpg9o6qRuztdghu8WMEVb0uUbSQ60KDAJ6dDNtm4y6GYyzdjSUZKjwi9tmFC
SvPttL4uUWbvImt6s2ZNJ5MZw6dhYRogvMrclVYDskxfZr9qAifvWadlTe7PUL3Ty6VRVmdQPR35
7JIYu+lblKsk8qk5AUboJU8DLQpAr/QBasQXOZ+oqQGXF9n5LiRuu+R3nZJZuR2GhMtfVt+6aVKP
CPPwaWZGu5l7+uWdQR6cKd3rSDI8wkiX7NxrY8FG6sAp2KTKnME16rUANSYh0ff2yKEFNQgdnjmP
N6Eyan5dGfU5Z433BldVPaGan1SXyofjyIJ4VmiB3m4yLdT3xOQJxgQ5yczTaTKHt0KiGBK29Sxm
qfuKZt6lcffOZ/CLNex782Y0xN1gzFtzApxCn8tcFbYkyeEIYbtAtAEYwzXLHBCUmW3Awcx+TWRG
YDjhMe7gHUUyva6AfXjzbD8l4NSskulBw4YYtNZw3RdrgtQshisaoTmDuMGw6m1Xthstzk91Q2h0
Wyu5Z46W4iuTtcpDT50IH+xkcQ7Dwv44v4t2wp43bEPLSfBDNx9aRMecGdJVmKVhEKIL9ISJHDV0
Id673Y0TG4Y3dMbTCN8pUM3+jheerU0jRSSjrY7y8aTFOmYsm7BoHTOpq1GA2ryjgUS5k0w4Tc0O
a5sx0q6Fpv65a6ONdKsFVRqhWUp8EyZheprLT2Bg52Mu9NUrr6fYzBb+NgTro9bgauZoSOSB+9nt
PhAoFn6Vq/elkyZ+noq3rnekpxoxnGT7YKzt52QvROcZ6CIQEqOtZuBqVO+JpCWpLIjHQDVpPgoW
lh9HS/yy6bojc2UqCFV5Bxf4WEXlG/rtAFDAR+May36BRd0zQukYh+aRXh2xiR6EWr0Y0WD6qdC3
JPGt6wU0QVjT+04Y5z6+T4Gae2bd8+0d1PVhYB7LmWPhs9hb/bxj9LlL19ieuWuibTTgc+8YFCNA
nPDl2JDj8tYYDlX54jhzhXydFbO05vEhmzIvLnplH4V6wFsqghBtIxppyvLC2RoDiZxh9gFrd2SO
BD0JS+tBzBkyakoH3+6lymBQ3la5vqcC4ipDsLzR9ZInJ92NmI1rx46BV6jLcWxKND2tPfqNYdw6
nG3WsR377Yb4UHXT2c5LzPidwAn7KEkY1WlGeWBBh+00jDtI5/O2EG5IiF8o/TmTpHdpcOpD9WjK
+vOSMu4V+kYDrbPV9IfMZcTSm/0eRflLra6VHnNqal71FKlr7VI3NBhJt8qEO23cNvykF0sADE4N
Euz/LDBHOecStAZn6hm7psfRsQ+LLe5XD23Njtm0t3JEna4Hbcbs0Wb26RkR9a6tfqTKlsh1QhF4
NQkhFnssAgEISrSta0xgapDP544AKeGX6FJvNmH20pooDjJ8NkHYnswS80tl4wLNRow+htuK/WDo
B/JZz5juQaoY4ewz8mtO46wfY5VJUQOxAMcgWOQUNVoFOcaXkQRLCovYa2v5AWPZ3fUckfxydr5N
chyuNSkOMo23c6o9RGGReYgIPrIoxREE0Rx7m1qu+M3aWakY+8h0nsgdZh+K3dHPYtIXw6Xr0Mnm
D3a4iFX1LTaFLt/ABNGCScYV7Yf6gGZrULSoreocM2hrqdKHHr1t9fYp0RCPWDTKpnGGqzNn0S6f
QLemcXXXSwaturOLCiGpw5L3BSi9NzUapu0iIsFOGcFtEMVapTdpC8Mj7lGppdk2d/WnsidjGxcu
otSKmkKJddAfgAVlYcjtpIALblbIzegeqd2mXVpFX5I5v0ZoekdY0S3cIfCq06NNysRGGa1PFmtg
38HpF210HMtlYkGJnsPSfdMglPmugSk0Xakx+8EJn+uWv3FM7E+YSYhCY+NBmOfykQQtrVkCI60j
AGnG3xLZwSmH5ah3aHUk+FDHDY+lIJgrQjvjTDajmUhnmWUZTEjXiOS9qIwHXVMgZYbpVUK6TIZU
tTJx+zT4WVnQ5ra7Q64BlOOjTeqjMPv5mvXeuhddVXkF0V2jjqBREP8JJMHyJzt5Vg25m6O0PLj1
rhig/tkkpzTkEY/obLVuR6mmCxJDWgYzvswBVuImJrFQ+xzr7KbhtEnwidDTjRr+1iIlYLHtPFMS
yAB23+vV5J36ksA9pboh9mrbLTxtUH22TXVKz1reMiAkM4jGRrNyvSNr/qK3wuuzftoLEGb+rEjA
7th3tzFHQR6eJU5CPZ/3LFg7ucTPcnFMX2ltF7Whta3IbKPhTaCKhp28LVfoA1FhnWTn0RlcBgDI
hP7UtPmrPbmtN06MzFIVM03avpK41DE2A8+rMT4rHcOPjJFp89izXCzEepN2YE5FExj4WerJnUCV
z/pa8L/aJq4+B66i7cz0BgoN2YcWMmSGw1i3kR8yyq37gmD0uR08YodYGKvoY+iyexVD6aIveLoa
c8MabTAZRu2l5uW8nXJxpho16ERHVxw9ocPQzEwS4SHRZPYzcvCArrztS2glY8j2ZVg68xYpvSnR
OQAV4/fXJe5ZZ41paE+apX4sVfSZj2y8aS3Qi0mDrdGNGNukQGJoswJfQxBs7sNEoNDRWfGzciai
wThpybthndrElr5wmqPbU7JG4WLs6E3SpULRwuwpPo7wChAl0m8T/HCsD+WmX1wI/DNtFIc9R62+
EpG+wg4RJNkktNEs9JDAnXR1eG8gtjt65GxmRvVDmG4iKUzflNYLycPEeqrT8xLiDVV0OznUGYMX
UGUPFjGtg6Mht10dUjgPoXuWdRBL8PcaWUIbUg58M+OMHo11HxS2ogV2iqiRHzFchp79RsWD0CZa
RQdgIBuvWOxtOoe3EZMiJPRt682iPpRtYZGEWH0NbbqLLdeolhuxp6YLSVyFtl/wwnCqpe6Js+6j
VzQabguJpxIhmuk8dnUZQbcUtifE53aMPAPVOOwxhhUSx/QDJDL14KA2h9bD3Wq9CSVLWHmoEjW+
KyyhP06C2CBnFN8tIf/ydfrX6L1iS56jqmz/9m/c/1rVcwMmrfvp7t8eq4L//m39mf/8nh9/4m/X
ydemaquP7p9+1+69Or8V7+3P3/TDb+b//sezC966tx/ubKCyd/MdkWbz/Xvb593lWfB3rN/5333w
l/fLb3mc6/fff/1acWBYfxuxXuWvfzx0+Pb7r7qFfvBf/vH3//Hg+gf8/uu//6/urfvl2/sv+dsv
ftL9+//+5Vv/y9Nbl3x9+/OveX9ru99/1fTfTIsOIlRlBHy2Lmjxj+9/f8S0aH/pKDltodM3J3mv
i3//1dR+YzBmOq4N2YgBgY4ksK3Amv7xkKpToeoYPgyHh/7+bH94V//rXf6l7IvbCgBsy0//qGCz
6erQZbItx1gHieJPwzgCNvUIXoFGXgKd9v4uMe/C7i0MpQe3vS2htezs6UFlx3X3N9uivneTG92I
NmGsA40ColfUWyMSnuJytG8eS/lk1E/W/CkeP6nLOZa3Pa3BdAdqAcIW0B1/du5E9dWxAcKSsn1v
aQ+X9+N/dOH+967K/5fL+//HK3cdtP7fr9yH9+ZL8v7Dpb7+wPdrVDd+U1VGdmgZtb9fb39co85v
DJvRvGoIQnEfrSqhv1+k4jcUBzqaVHxjtAZV978uUv033RA69ntU9jzMNf8/uEiphH6UOHCZOhj/
uOA1nVM1z+WnMVnf9eVCaIv0bfe6N/XON3t9Io2QYsGpJEFlMZZRikO9yOqg7o7Itoe9VZQ7eMxL
oFcK2FqAMF6BzUIUlMYEPnyLZomDHe40mvui5ECPrK/irBAn6JnnNPMXSIB7Jng32UiPo0nuRaYg
E7/CSQxraJgOSb0nA1zxdBL3Atlw9FYa8eCSWe87+CHxxo3+0i2K33bQi0yEP3H2eVkdn/R+avbN
yVcg1lld+glFGOE4YbEv7GYMHG0iuT10rgvYhXtrUXdomM7hxDS/0eZvY29T3dcUk5Pa3LtI2FHs
0rMAYhMo4+Sgs8keMTwtGyJMLL5U10G5lP6Ugrp3GAHgjsg9x6o1cpLskykMfB97hTH11uaITrEt
OIxA2t1Aoo6DELxunkU90WzUYpq2yRZ3l5BiurEKrfGL8p3R+E2j2PZ+RozgL7jUN04Zfw6tFPZk
T+INEPQp6GuyVMrR4PBADUPkWOHRl+q346wkHCXke5PNyk5z+33SDTl4jqNoR5qT6bM7ka+sQd9K
TwQuf8v4Rgjj2Vuo0NkfM/E5l3hAsRRSRGf5cSHtgJQ6/aMYWMlI5d1MXbe68EOSTUbNi3iDCtHU
fr4Yn5HZjRYkqt5ssX7V0Ik1Qa5M7eLhA2lIboHc4p/9ImfO+g14+jGlAplW+WLLPl6kHLIbQLzg
iJh/VBsiOcn23cqufOj6Bf9USyklEuyGU3gNMH1H+2v1QV7Xw0eokaQyxE/ks+Yer9YBvp1HA4Ax
RElCEI7/TauQi8hvmGMXcGiYHaB5PMz6eK4LxtHrz0V5ShNgeU1TBEajBj5sKLXzmFD8iytVMT8r
nfINwSvobQguIzDvqAIcMDeUQ1Danw6ZxVEjo0TwiQBGodsidjCs61BxrtFoQGYLROTy8vU924IU
b8RFPMGp4ODQOqmXEpzbucoZ1PSVKKO70nLOtua8WCOzKNIA4BGZfjuahMk1MEwMNhqbHjyNr49S
iw8TxzCnXlzv8iebBThECkDIE7tG687sWg+NBstG/+gixHPZfEN8zqeI7LZ6QN+kvAkx78ZonH3D
ip9FPN7N09Faq0+rvQdS+7WJwl1UolNL82uTDucUgxuTG148WkbyvpPJoR+uCsYLHip0/lgI+gEK
eQ4/2mMkxCELe+nHkGe9GhOibCKOUaGvv9qi/sKMgY+Gk1C7dcpXw0leUIzVHgr8pj1hjXE8dQg/
O2Y2ekrXgt86EbozBB2ewqqviHOU41uF2qADJZik2gGSBqhUQlZE86YM2lfLHF7Hjis2tP2wZknC
HXCLgPTgKssetqcBnfYoIi5GxjRXcaHcNeNAEE1mUz5nT3Q9/EbgvY/hLdOExihb6dNrIUXADDhG
BtebvjNlX/YCCB1XaveSELZHBznxMxIVxFQH1WA+JLnAAt2D8EzijJPSXaMRWWDoJPZNrn5oLJ2s
Sy5DzE3TMwzP86AyXO7V6IleJwngifFliudt3qYEQsTZoxTMjUWVflviQO/Sr4hkDuSJXrsFDp1h
oStoObeJbAK1WUvpOL7vl5HfA4fczRwkKCz8emc/llX5nIwMZKdpvDF9rQ06reXlFxYgBNv5bCzk
03OQBWXs7CNyZ9Mmbbd2FV0nZnFsV4s802kvt4A7hZ1xHcrszhXaoe37b0ZTGfDfTSw2kAOwUHAV
1FHIcWKGcK4qeNXwyhra8AQ88ksi4iaABJpsVCLIu8a+m5wv0fpFmhEvrStfQmzM88SZ2OJ/j3Il
RsRgXTF/3/Xrc3CSCaguH9uOE/PcaXeDI09WlFgbVlRgslN+j+gGHBMnJiv6TJtjZjn2bA6IviAk
gjQsw4Gd2mzJV50XGhWFHCdvIPKLwM/noWbIEMMdJ6JOif02XSlyBO1O7cRfikogAZdhKp+b5dlV
rrHRfwsjcW1mND96qruFvBZJ1oVbirek4LBMtMpOdMtL5djEXi7VdTGkmw6+TUKKmJPNb6M5a/Se
mMqxMOuTQmS1cFh0qqxjcu4+xxmV49SihTfgg7XRqbadR2u2OOel5bcsjqHOgRfxbIZPnG1ZmTux
z6QNVAEkqBcaGsNLuNiKQ2NxUUfdGzAfc7R8odn8gbQbDEMl/DIkv2kpkHQT10F7kmvDeEJVcdOF
rbUlKHBAA1HehanyNIhu9oRLgg2C81tckTGkE53ZPTT1zrLzTRIlr7IzlU0rnC6oom+OQmwJCS6x
nnQBfIM7Pr2blOE55z32Nrp++9xqGTP1q0qUBUIvpk/2EkJzCpFIDhnLt8KQaqiIGCOci8PmIeWS
3678irTkbYHpvvK6MtAp8ggVcfadVL4kbQ3jybU/65p80Ib808RxHzU/3cZBd6jDjxOhkUgVOOYi
9sPtkBP+NeOeCNkFzURyQJdMes3IOa1Yrt1kwH1YI6vtBGjCwMTX0wYdqF2+c+qQ1Yed0zcjlJLu
ctWi7WN5W3VDm8yatO08IO+vx27TocUudEEEjyK9bNI/7Hbaq3b9PIHV0COXqJ9cXHFWvy+ZCgd6
8jV3kL/IVmWetoCb6nDKu0r4RVVI0+VXu4FFZWCXlYOhPYSBHwKMzFKDP1ECsOvUwMiae8ItqDlm
MkqKdMC2GE5+7Gpv1eRuZDTv43qhKoiwk8bpumOGj0Sx1QhTu2dlQro+V4niV+nkokfOd4pach6P
dcM3sK57Ke3Ooewxl2AX8NNevU8JlAAT9UI9lNFCi7VNOeRHTcOsjfiNScHCUFOWm5juj8eO1/tG
NbIPgjdYXPZxd601JwMgEK4OGxQweDnyNKLuaxmVi2/pXqgpUzDn4VezDd/Z9g+To216Df5ftuAQ
T4b2LJfiyFXsgZnam5OabJl4s+dIFxZoaKPjahrlxGR4Q8fG2MOVpFVSZEHYsYjBE/DRYJ4JOdq1
6vwltnjz13gY/m/dNB5qBCsUBMPBCbV7uNREJUE3tyJV96MlCqghT83afJH01sDSN8RN9GEw5M1r
R/c7j2kgJzd0op/QJ3yNYuuG4eB/kHQey40rWRD9IkTAmy1BL4qiSFFug5BreI8CqvD1c/BmN/O6
1ZJIouqazJNoKuULIZI0jAUAReUkn55xkUigtppEXuvV3TNV9aHBg09YtPObQSGqh+bSlwkkDYME
ribQwuUmrDLeFkMnFRLTzwE5pQwrDWSYw7q28kvGoFZBVlrl/gSJ8ZqkmPka584nP2fySsCH2zTP
5HW8NOVi6kjTxezRQQwvvxh2E/wJVQtzfhSOtUmxqjizknR8wXB6oYHi49fWbKF8yE3Y0ZwkoIDv
NiO36TGzjU1fEvGVpNNXo/Mzd9NwDvrW2pcS/YCZay+yna+zUiAXZmWs0pY8qcopEeU0j4NXFFvT
aRW7Crg1Y7fPKAwNwbacgJBPL+K45PJd2zCnt0FncgKw5KQB59otYxwcc8bOq1OGjclz4szFF7+B
nbsdK7KgiSkwV8yr5jUgCthAWb/qp8whqIB9gMEqJslnueiaml0v659sZgshjIML/TjK/bWuKAAG
jQ+8Moqwa7xyO+Gc2fdsSFZDU1hw1xlUVoMFrGeysx105pmAj+Y5yKDFayKv1mbWMU+IP3AbRBvf
iuNVr3Fw9Gw49r1J3CmFNibV6CWijt+WRk+IR5U+OHlfPraOj+eexK7OqItDILtjqhC+uJjROGYp
mROAz8x0t1oM1tA1qj8J/aeZrEc5LNTcRP9xZNXCbh56DmfvSg/K9qI86fWsbUVp/VZNvSe0aytc
TFxAXEhHsOkVAeCFs5XQQzrin5E6lDaamRE2IkO3hQXgTiFZyAgFwDZuGB3KNaVSH0ImyA/EcDfj
xlH8f0I2+QXhmxiCm94eVpnFC1fV7E6t3YykLBzL5m9Aq0wYtgYTTX1EqWmHBbSeEVoZ/eqsbyyg
lqrzHNLbKgaqNrEGzcZBi75qnW4/kagdNlnlhQHrwUBbVg2Zfq4950N3ya90quqGPuyz6VAmsNCm
AJmym+qNl1nPmEz2CnUbeQeW965Pyz7c7NTGF/1uNI3kaPZ4/rt8Y2YzG69k6sPsmpNCfasH69kF
l3z09GrCCLmkRwfWATT6EhY64eipL3oDRh904m8f2GyVE28B8GRr09SfJHcs43BsFplZ8/nK0Hiz
AKLvSZp1RAzvyfNa7nt9co92IT909Imhq2xvW8aCC2XpPgz0bAliO3hLlY/hW+zbJO72c0Icp1sb
D1mp9SFQeu84ERrYifoWSe8h8eoa+Zy6KaTOuyGzeLiJTmdWXT+YXszot03hCsv2S8QCaNaoXRlD
ZI9eS/86AyIznOxEvBKtXvQPfZ13rNX0mvjsRkhpqmB18MGcRvxwTNTrnQ21f1Xa/LtkSBU0DZzJ
7CoOrO03pqSUaO366PLpClF01Nzb67rkFgwc0+SYinnuOZhcMy3CIrcMPE+OjvLtngSffgJQjSKi
2swDjVK5F47atPqEXYVHLRyHGWD2gmqPgOjUNoh5gN+sW/IrhtItNb69bo1t15KWbaCeZqJdkJfo
o8sHDoOkzDc3AGuhCFvFkRwjasoYXZetYTNG2u1XYu/lnC65079UkICgdblNyCz9nxI2FE4zyEKt
07Z2WsmVANmJ1NXaAxmaQwPkxaZNtNfY3CLs6FaJTt2iUnbxBKBhd2ofJh/eqShyVrB+gEzL60jk
oPmhpxWrKOZIIrHvt5o9ngXs8NagtDXJtf3K17sgbGVNEojPGrkq63eoXhTa4DQ3tWcwSBjJGhqW
lWBB5UmWgZcg0Mv5uYiG48YzrYecljp0XMMMt7Vl1yRQ2NrK8Yiykmha+FozYREZJIhbuC1RVPDK
6DMixmJiieE1IJC00dunjAwy7MGwZOujNlB0shd9lrnxN4mAiHklWyCi2zwqqhBfPP4kgCDcQt1D
H1kXk51i572XsvmntzweZVWrTWOCdSTFpGeatJ3dzAjLwP0oqopAHedYtq9uML67IzjTrmCN6jv1
OWtksWf9wYevMWvEIwHxcskXZVldYYnIGVTj4Y9+MsfcNcWExwn1gyjgrcciudi69/LfUGIASoaT
rNq0Lk3M0Gn7SjQ3KaxlN7QpM+/ulwSkgTuFsFNIO5w8vmVq+H3Iebh1G/M4D9mz2dV/IOY8vd5z
1Nqh48Dmwagfk8lMFryASMyQK2hyrBOTz3jAG/bm0L9aKXs2qxD52p2OpEn/JfA3aDs0Wl0d1m6f
MKRIZlaFQfyl+ye2RmC+3oYgS7iVgruRDz/KMEgs5vlftfG47ZL+sxd+jHWRSXaCipEhjI6unGM7
5UMGqN1xCzzy7PhD+czdyyNvRG/CLGlQjR9dFd8+yAjCr/XfPEhAAWt8KCjiOdMAoRg80yybc2TP
ezfh+JpJ11sZDVIPja/yHIerIOOsEnX1IQJnN5ZODq+780O0U59BW68n17z6dfFptfaHlT8Ps/1G
ke6FU9z9Tll3B3LRr2ozvS8oVosFIEPOv7Qc3j1qwlVuZbQw7S0R7lOpZ//AvHwTi7SCMMECMql+
TJXsq6rYWpaFk82E5TDnE3kBzo8dm1RK+guu5atI4w3rypGLONrXrY4YytVXmYPSyGvJza77GwHI
b3rn42Zf/p4qq+/ONt51zveV5/vbSrc40YRP3IaI93KiiDE10dH8gGfMaLhqrWAaW1TlxspIqi3s
A+PO1YD7c0VYHhzPMRvCLuPjIBUxQfa6SYR5IktLRNZ6Tjnmo5iLldziKhvQxAPm4Opckq5Jthl2
NbZtpEeWsU75wFMbQq+O549U+XQLo7Px6rc2gg0Rs8JFO0g4G8Epni627dzesiL+1gf3s3GspwmJ
VtNjLnPqqV/rnHca3R7SCyj5DrhnBqzqoex/9Iq4QZx15kpz8p+U1oLc2ts8Gbegjr1F0Qs330/X
ERqVUAqHLLCxWOv67D/42QZv9s/Y959tzj3azR5ynYgOvhDp0YAauaoUmOneiY+mizRKie/eZXQo
zYaIo7ZhOGARN5Ss496CZM/Vvxp5ddupO6DrPPf1Tmc6OU/zmjH/tln+HP7tdxR1W5ItXpqh2ePU
3Pmth3BB4pgw4MLWY9YzhJ/XVEGYpCL738T74HDXBxMKBZTaE0PEe9Lb93LonDBgXBo2af+uLXI5
LKCkO0/1R+dnH576mofpXTgbwLg8SSVIlRR4yUpjAj0lLs7OTF/2uEepuUwEzYF5WczVaevblFxK
+irkcVYS/Cvq8qvtx2PMuCKaa26ohDdDWfD7pPXdJl0RmgZH8IhOySBai6pKoq4lmSAW+2hqaU4H
E+9xVz0XkEmIcV+R+Ib2wNefGiMYDh6ek3VN1o6TB8fZ6mnTAlyxNPkfgx1v/Yge28osEAvUykoD
dB/rzdOAOc8ohbUW3ikfnHRDHpkWeuUQjrlNwi56LkQyJ587a+uK5Je4mVfYGAU3tu+FHXfb0sIn
AM50FODNJDdG/4DUnxV74TNGFpw4dd3tNI0HbpCQ6TIdlSMFh7YMLtAuMcsdBuQH7nPhJWjHI2sz
Yc1dYY6EsVyJ30wyNGpcswkxdKToE/RPu3bvJMmwFkfryiPCEW8ieocBS83hp08FWjoICI96RIgJ
On5CHnJ5Ro8EwTIyXkp/KfVqMDwjb/8cibOSOQ73mf1J/+bq8VXmzFnM1tBDXnOeAGMx4ddhPeUk
D48IrXxqKLqFne5AtIbni3lF2/s9cR1Ndda9uA2jNGu3fKDW4JXmsDDUm5sabPkrUa2jHGRyKsqt
5nAH9x6gSOGkK8CG9QYa41vRlOsisr+KAMqUzYEVUgZ/DEb+FVsKVdis3QeHfUhjIW2K8O/zswPX
NZJsI2T1UZf6M9wR6mXXQSiAWIy6Oj9wcr4yrmh9Wxxn3O/IQUiSyNHRNB6ymBTZ/o4kUapTJ71V
jf0N8CkInRY6Qz0Sc+ONaBDSuepXbucUqGcD5H/OH/5dhFR9AQy1pFf0Ey80TVXtM0n4TzNSOvct
EkMrqdfKo5OpwL2vakeW2zFuSZHQu3Xe89qz0AWYryE3ineVWVGXDkwB8GigHp3cdeAXlyEYvlM2
a4QC7SHe0oYnlcdcoe7CBjDiZtTVm8rdbkm7WCXONG1s4m6QbGmbIqCTRI93BJhqrjF8p6l4zCei
+6Ko9KnKDeL7Bl52p0Dz59a/kfbV5RdiGcd2ZmuTFycDgnrhmWt4ISYLJVuyn0lNnHlzurVIu2YE
FszR7zx751abxwMif4Kd0Ramkkl3QGtldXAopwSlemHSXurpygQDvvJUu2H3bawc0UrOD+OzZC2o
BFPJKk0g3ZAnnmk4p7TpPk2AugZ92bGVSJtTO0wrl2iIPJNbp9zlqVUeOVekwhNOmp40oaFbVkNF
2GY/kYPyI/ro2RHoXXK3HHJXy876J6Ph2yD5kc9SvbYI2l4lMSe+7i8MItchq6YNSPBGUAhf6c2m
1KV0sJ+nll9KWz7eTscSqo8G6hKaK5cw3hA94KHJBu/QLAF8pLLjanIlsqx0a/Ti2bfYZEXKq1Zt
W7MUbfoNyfEV0XUhgaRk5QCCxGtzrFIjXsdds0J/Ux1NjRgCEQSbsfsBAvbhS7xkwN5t9qBMYzP8
E8gcUgiZ02Gs0caaXnnmaP5nNrm21glKqSjQe5NZ6yzQcqADawbksCoxQiJnvuZmpLcoxUveJn/5
PO1lXn0EHhIaCmZ8vjbTFelbUPPK6JSLZyWmj4bgTox9yjvKGY79AkNoEsM4usGXV84kNMEKxtZ0
yuL0M69ETNtCjk/rDtrOKSiy/CAF2MpTaHilSd9Qyi2N4qa2x3zd+0fDGk5QD2/onysO7U7n1aqm
wUSemLfrhmJKQR1eNSplZKc+Og/8iKrynuVmwH1rmtgsp5d8Tv6CYAENQSAOm4aHrnNZ4jil/012
uNr2k04ghD1tcpdvPlf6pWy6vTbP9n7Wsi/idmDvivLfbDHZNmeDgU6P98rT4ywUVqvtKtWdPZX8
IJNLKCf4LiOAOs+tJcTOmBvTVHtBQsiOLnnmSn9Cfn1qyCmm6gNyYjJ9YDxuXoOcdYZsHXctcsRY
/Y+rBcB8AsLJXYY8JNKYrLkQRO6AdWi6WrRaJM8mxfgoZ/c1bjUjjOjeyTfDphl7YuUhsQ/xtGQs
GYji6PtoI3KsI6Y7MANcNKGm/xmZ+VsrxhQMfveaJfoeyq0b+qlvrag0PnLH+EPtf4b7SWrGwP3m
McImBWFaK65fOrL26MzJk4CFeeRu3FUJXZgodTLE2HCYOhN2vUTHXS3jTnszWF0aBnn2QFhqt4/8
nKaOaOUNIBgehLb4LX3/U6xxTjA6NGOW2LN1sixeKCfHdZ4V42fdbnoyJBNQL3+kRZGzFjNYbleF
9YxkB6G6NnagwfzVIABlZJGEg5d811bKIn4Otlh9f5LKOiS+82gH28jqx7WpGVSnpNqsuCjz/p2k
I54lDxdDxSSrbxG2x11Bya87CFSFXWz1LH5yc2tt2pF2xg+zkZSJgJ6ZeZlSlRso6enat5tDSlrw
tTWCHbEL87G2m61r6NWD7uGIGXh8/dnctlgBTDt/rqPKe84OSuF9gVx8cmZ1BRBT7uhXoefThpnf
Dgf+FgUuokbV8OIpOuleo26Z3KzYimH4TWGbHw1n8o+qcB+dtPVW+Fp9lKfyZKc2in+NeJYERMtu
jOqzjOZzrAPFK2FgrIPIYT4pkQwf7T7+9itii9DgfUzgYOCMJ2sHbx469ezTZQPYuhhHpJZsSpmx
pxkLNvtqUtSLXOgo7Y7u0J/iqvKRw4oVKBt0r3AdkELUa483C44l9h9CjMhs5O127wbAGeLL0muz
+MVAsRf1rQxEsp4aVosdmLA4iNlexmRuR8Pj/4GupJw1m7ggC57Q3SrMOqtZTxkCcyTLjNwdC+qQ
7tOGMo0VwtMeamk+5+lirBWFZIdX5by0PQ6aIUAOKCnoJ6NMVpVJhsykk0QsHM7OHIiWK+60+TNn
wMlyBDaGmtN8bpydHrS8hzxh7LAAV/rm1mSztRZW9VVouLvLYe1GdrqZhZtsYuu18N0DBBjx4IHA
2GWZuUonrjOfGPg1/vED4dmvFRrbMEaktbE9mNlT4U1rM/A/G9efTlzwKxDQCERgZjCRab3HfEg/
XfRsrLib0Bs7d52TMVqVWcczSKHjOPmuKJ1DR64cwI2JvPcMwCbxBkercKG8d8TKWADHEu8wFgOL
jxJnkg+Wf40TkhmEo3YWBtLQK6wQy26+C+aeOoCBWByH5tCOu2RJUOX3/Yc2npsGaDrB9zmb3/Ju
kFDBhH6glR8q/nrZEacY8CYYEvGP2UrsqJ14b2A+VYk+3zy/RnGb5a9Bi/zS1BtoARXhMdU7Milu
SLJdXHdqGKa1x9Zwbk3PW2HN7T/PxEDsVN4e9B7RkmpfzS1YAUzUK3Asfw7/JoA0PVtjxWPO6unN
XreK11Kwp+xd4wfBLbvcVn8Cj/JKch11WOHtNYHJq5dEy6Z8HCunh5o+8xv1jN+2WC72Xef5qxbI
80Zz4Na2A9fZ6L1WPieuFmn3WpdjOBoarqE1aoH+JPOuWNfogw/RcCRq3qICibJbCdBCd7Wntgj+
fFWqwxgQ5mE53XtaTD+Rq4VOGhXHRgf8S9sS6bsiYdjay+kYucNzUvfHxqRtkgYh9AMBkaUH+0HH
B7NWYJjDtm2B6CCBlho3p6cVizK6eiY+NkYna0w8JwHRRHn/4fm9u05qMyOv8dEZiuaRsuvXeTWi
aThGtnfwm+4NE1KxggjHsCIPzsrlMAhscibYSz1mBGlA/+CgmLS9CCaxrmT63QzBb04kZ+poNB7t
fKs1a1s48k2UkhU4T5VT1KykOW7Wk57/xuy/tHT+i/oUVw3H9hInwQbQvsCwsB9ya7pMkvWnGBxG
rcX8ndCn+kT4Ubv0l3aBGQGdJp5zYGWtMMfw0EY8tEkemj7/KZdVvMWM66yI0U1Po1X+RO2AtdAY
47Xb+Q8dIwjIfl8loU4h2Cs8Km8oucgW2kVx2xxkx0u0bCtFnO95npdlZnIkmLnZ7ucJsHRrsRtO
C0ZOU34thLVP8XXTbLrnUufiAUoc7QJ9O7YgZnFvlsxBjS9KI5bvM2w/tZemYvmq2O17pCR3nIAt
vShrW+L+ogLOZ56EOhSQ9dAF70bdrIfaDCsQk7ieFkq7WntEDREzQQcQaykjA984zZa0mDZ3L23t
wOliRx7i8iGfFkPw3omuAlFdDN5LQupACybmR2Lc19KXOiSs8xjbSHjcm1fr+6mb3uup4sIzg1+C
B/Zc0ziqZgR6DimtkbqJyvinUyX6UfY0Wix/4zYlU7y+Ex+ON6ejqydM4nEagVZxMD3qZKHqFQGd
FgQ2mAEM/Jv01YHcwydTbtjls+M/Z7H4VRBaWGbxN5oAC0mZWXVYaBhOGM+0rE6MfJSrVCiwMpbZ
HrVXQqDrg1cPx8zJaxa1pcJ8aL1mnfHnLT5yZbbPbuNpVEfA45tRbjJJBuW0jHJhZ4cw9fEBZaBi
aHjIOLfo1gMc34LuOGgjnGpMYrdFrHWrdC7zjWfTViyqpESRvtcmnMqWvNksKrP4xzWzz0ZX2IiK
imjAqD9EMYOoUUTVMc3pEgFFbcwxba9OVu31qvizgqr8tsv56lVC/3VqkMxF9dFzRz8DzqLn9Kfq
hOlDxhLrVh+DoyS4C+cUZ4jwaED7pnkdUutg6/6rCcLzoDRiuXX4Pl2ssq9WK55lRcPuNsKjXe3r
bSsda8PEjp3+fBmKSxXo8QOw6W+kamuz8J0jawjuN5X8pdI5YMnrzou8LLI+o5xEgHqmnZJi/PIb
+VZ5BomwTI1XOafprndzeEeDfY9dRbPRMNnpZ57ftCGIgRP5zRkbwpMz8WLkgB5HDu9DxBMooz4n
F4qEzoHxWqc6Bi8zvitGIp5HgF4c5Cazw2LNLE+Q5kM/y67XD+ROFy3BCAloW1sbeOZgn5RCaMeo
7wkpnojGbdjTHvDCWuPZH6tL4YKMZNykHuaUiZ1GYHGPfX6V2NEviSn/hNm+LidZVu+V0o2tYaUm
MpXiGwmAaEdG7BRfDLS3eVuBipvVKi57fA5OOAmf35RkTiIo3bXS2y+vZgOU6j5AJZoFZXYz5hkX
O/EoPvq8jrn3supsjvauw1nISOKnMvVNTZJ5n/giZIWBrZUAEp+hQphY0UPgAhE3xi/ESstOly2e
QLWz6stmUxpexfq+44UoWBnPHFexlZ770VzNGmCVtu4Ve64OfmjOOZHtU7L6tiUsUCCY5bloWn8H
B+ARLObd1os9OkQ+5FiydEAfqwlW7cro7jaXwKojfQ6dTnwlHeVDOU/VhKlSJ99sqTdPoqlOLTXY
3Fh7s2EAHDQSX/PE0BOmw3QSTntqAWTOSedtfbfDQjNSyqVae8L6uYo6X0PbK6DyJ4xhc9UC3GeA
63jsrDSZHmUQbNuqNY9+Ou+HblkUYGRBcMtJGxt4WnW2661DB9GNCudad21zBC+C8Y6vw0LxEg9W
6rAvNO/RnnDSM+3Te++RiEww61I99JIqCJRaRahhCIV+a7rY8iq1OE8w8m+yOvkdxb4Tz0WWw97z
ThoughVO8uectxl06KnKGHe07DaiiDSHJn6R+Q4PFaNbAldDktj8FRSVL4SgBmjen6wZOuSimGoy
RfYYvcE0ibtJqnVgyt/lh4zccut6+aVojDfLjm7Kj18UKlIu3EOTzM/EsL4kQ3Afbf/kqvhQ69wN
VfJS2P8g5u/tObnaqbpLI3m1iuhe9s5NaivPlm9x65+LVN4JZj9Fw41xw0HO+SUy/HMWdGeVWw9z
bzww/D1oMVsJj36ic/eJyC/6cqWY/KBTb6yt8qvDDd/0J5hRG61rnrQ42Cf4LbXFLsoET2FNwtTp
uNMT3T8UDeZqzT3y8m+zTBb/L3sMzbLYtPD8pS0ta4JJWNniWlt7J2ObGYzcmUld8NlPtEfK7BdL
xruhY/IM3BZyY+QV/K7Uu0DyOKiiA53/O9TgZ2mL28y1tBwILCQBUnvWuG2K76yIPrlT/rk5l+5k
i1c3jckRZDTUeBXCofrBZoKdxzysFk9Ii8FWNuqRgINrk9cPVTttWnVwFgweGF2BQk4Gj1Rxbvc9
OQ9abL0T2AlVN96M8Iw0e0anNu+kHMLER+RH1BQ+GcKxmMiOUIX9WDvRseW2cSEA+zMLiqPbJW91
M78G2XwapWDoJ7Hymd+dazz2A510at2WdMT5obHkPtb5yrh+CLoodGr7z1mUmppzkj40WU++TUSi
abU68rvZa5esZoztjz1xyjFAdv19TPVL2+dL4h4JCXnyljTDVz6cLXu6IpiBV+dBKEd13OTX+WOe
SWCumyeIlDJmKtBNG4sXhUdw48cwMgf6jbja1EH8ipN+o7LxmjbBsWzSZ0BWu9kmSHhRzsQg0vGX
R01/rY10l0aHdhCPc+Od3GEEvqv2sTkdImmFCLdCVAqbqH/2KKIGSfYHqBskNbDhmDGU3Q44wbr4
0klc4SbcELfdFhgYGjP5UgwDVonhbnRHMHoz3ljxX+poYJI+3xzL3+SFsW/VeMsM89K32p3w+jMm
WCza85vv4CemCdN4G6Uc74G6BKo9k3X1ZvBALg8gWrUnAZTANTHGRuPV9NRbBfpK4uxf/jxALBXB
XyxP0gTV+STs+JkA70ulsuuYTa99np7HvD6YgYBf1IeTiQDH92CF9jf0eNekmu/FED0r1hW9fQai
sJYIfytd3LVcfwNLaLviUY91oB0I5ItlTeOeCpleVcIPr8YzOq5zyibLEv127LSbsJJr0gVnqMAf
yzHijy7LDIPUn/EqRQgC4p5OyXU5SQIfDLYVEjLtu+9TAyEof52c8hj3W0FCjRzu/T8SRyUwr5hH
gzq4mM6qvvTG+Ii23u8vTnWniXmciBvqmDrlriQRC+Nl2m1lqk56w+Y0zy5SZNdWU8f/RH1Z+lrH
xiUxxLkV/kfHzMwnjMuweaZYQSYX7amYt/Cg1r5Q1+WYW/4qu60XNkB3axzvLdKQYnIecY9c2768
sLi5unp6dVGMxWP82nTvUzqdDZeTcUjf2CBfxOidiyJ9BQXzaLe/hRCEslWX0VOXytL++8X6Hkq2
Zt+xLbqldl5+nmB5PUfmlFRl1XTri+pojayZpuIyAUuMkpOVfSUkjw4K+mGfvlpZfC57zmi+lcNv
kOHmrJszCc6PESF/jhTnIdFuyxuw/PskBD1q48614itKogd0aHdysN7aND1JLrpogJ6v4lfpojXm
1vsE8vrhONNt+UQZI5gX70c1xYWm+TqU9pOt4quPwj4oS6rA8UrzT/OB6ogPX0qaZcac2ovks+WL
q+7zvYR7Xv4MX/m+7b46UaFdTl9VOr8V9UxwG8GWdnqhfevNdmep+ZmV40smxA2F7sd/l47ufZjm
RAnLYjh5RRp6Sz3vo02Tq9NtHEtclKi/scET7hIRNGjuEjLWDCbXTP9UMG10rf1MZoE2+dfKxm0Z
FFTuycvyI5B7C+3hNBrRx/JE8VqdDWG8jeP0UohdNmZn01APTfvcW+Nt6uxvL60uVFI3dgNXZ872
ItK3Cv3Ufx8bfbwvn97YkYfKRL7ABJcEzIegGW5oet7nebxmmv6GpOajdqhevfLSFvYHcg14cc6W
TyYXBLFoCtpBXV5go96Xe3KyS5CTEy0qE7Fswv43voghvToxxFt1tK341dYcUG/Yi/gyFp//Xa8V
xCOhD+epKx+N2g5LYisBl3zbVv7Zvflz9xxtoyy6d+U/FY1PFLo3W2p46/tzOvHdHXFneXhexH0s
tvpGIc+uSOsab7qZvUPQuWi2uwSzimC8a5280u7WLNoS+V8ZsvxY/72NAWrQHkuShbIMZS3fnz8I
otf/fk7XPGrjSzzrv0kbXxkgUOd9Lr+FO1TvnMDPtgsuJz6zxL/JOH4BCP9uJvpbyYeiky5qb3Ef
RIRhZH6YkMwE66Lv75g8nzrOrXZZMOYquEkQR2WyReC+9zu+wqPGslxUI9VW54+9+m7HyX25vExz
6bI2Vld9E0v0Y2ANHumfXDoqlkfxq1U6Wzhu69jSrr2stj1as9pb8WpR3/a7sp4fvcDdAlQkzEls
nCDeZ5D6MmpSj46dkOBT7mkvCCsOpVc/sP44Oca8DbQiTJOSqjJ/Xm52osL2Qdb/JKIJCb/cTW78
amiIpqDSPEVOF5LL/Gh5i5NlqC9T9T5lxq8oNOokk2OxeZF29e108rW0vL9+Gp/K4klqwdWNkp3u
WqvIHl8yk9M2J9bP8nd2jcGUpYURXx0FNaey1pHr7WEWvwtV7+dWHpQ/HVOUlZCHYgTn+M+MoNkD
5PAkIy8x733ERehYdtEAT6zkC5A6eZVat44ZrhXyyjRSnA12WAXiNBfVxYqX0Zd78jLjMa6Hk8oO
nYchf3ae4B8fZbFNLlwSKWRQeCwR9H3XPUlv3AwMqgf9IdWHVZSQHDD9NkAV9HS8ArnnqU+f2nRr
Uw/3aFN8Nz7ZcftAWBxC6GnT6e1ON9UBbPpGZyypXHo/9QpB/TTVZcik7rzI/yLfZDcfvRgRC2Sz
RC2Fd7FYd+0fO1TKS2c9xZQwaD11vT62qX4Ee7xaYiIhe2yX13mpKJEl6kF8Qtd+rHHNmGPAcaCO
ZE6dY2oO3/kGGXkFyX8VmXrGbIDktYGSx5nGInxsnooqv/iIEPGHscyZUXUm/CQxqwR0EqHtIiQa
f2I+RSZcZUcAQx7Gm6Uhi8z6dRP0i6DZZOqRPccFxw3fLn8vlVbyZuDj0tJdI9UjNIn9bKMQe/I+
0thDPd08tIy2pBv82X11dJhNuI6xUwzQagxJQfDrkRLcs0OPWUD7O5PjbNT/st4/LerKwdtlwaPp
IM1xk8Mg87BgSYlOg1ECsc88iWZfb7Tlp+S/txB8s6JctRl59UCFxvFZlHk4eHLPJjg0Bj5e/DAx
PpHcvFe+QjXkI9Rk+0qv75VMxuJpy78autt8NLdW5B5SlTLC9o+WVu0TY34cGd5GMFgxSUkV9sok
2MbeEru7NnImM1HSrzuiLPqnJhs3fgp7JFJgcaqHKFoeXC1spH8E1NmFtolBB1hPqT9hEDvOU3mw
AH72ClK+o/ZTUhwGo97YaitQ76Ew3eSgGKla1qyG7Dnbdia+HAunEjgt/denB3d4gEZ+pWjg5v61
kLiiFOBzitQ1sDa+uvr24/IK8L+Wenl5F8rYZvjfrQc1r1npXX1PgpYkyiLQH4Mg2tSb/1F3Hkty
49q6fiKeoDfTqvRZWVbVMhOGTIveez79+QCqi6na3bvjxB3dCUQsLICpSiZJAL8ZVe8UzdaOVQUE
GNPouR/Cg2Lke2b9GPSJqRoCBYn5OfafY6BMfWGenE7/OD74zvgIsv+zz4I5s6yyV8HZ7Bz1bPHT
n4vpUjfjB7Bkd1gKPfagC8paZQvwY1qlR1zr9uIqSFXlwv0mhiL0fbBZqrF0cDnm9ARAnk1qpjxi
Z9QW1JFpI65vj1fOpPBO4oHXgsEMJn8bjM6xRqktGJTd4Nf7mqswrJ9dXG/QDswugcaTb9Af1Ca6
x0XyNq7G777qsbE8nTQ+dYGGhOGwxZwxQ7c2NdQWrOfvvD45wPCAc/tQ+cMLGyaPWqJwC1QvVjkA
UjURpgLNyt3JgLEjXk2rgAWOeQfb+DJYCJfQzBN9Y8Xu0el4rEF/yRzuplmwm2BgTIMJg5CJAvUo
0/Z+zdeYD7u+NbcYwJSmcmFGchPfDf42mwJWOcL70Z734Ki3dTnu/Mk78ATaGr2yhSclWEKwh7dp
g5JsNm1EeOaPrTj+np/mPXvpPTcDATm3p28CUzEBZIQXvBcPwjFKnqY+e5wa825EdWX0wrPCel/4
xIoAct4PwkSzKIDwN+59hsxgrJUYnhgPulvvVd/bx+FLyQ4u7uVWsINBt21ZsMIBZPCxSmE2aJX7
SZn39lx9Lo3gqeSxh2loElp3ADxZQUM3PnCPuRLsa5qaEhen/NZGaEqxubVGcC77egNzatMDDDXi
etMo9d7Hg87I7DubjfEhM1ndQrhKQTRPBcE64kzOn8Ab4ExPB3vAU6tp/yhjvjhe8CIg8mI2x4wF
s1fnhS39j8hanjoTpMg3cVG5lXeqAETrFuod2WUKo70JHCWe7D/jFJ1ZNudGfavm5UEbjZ2cHZrt
S8BUJkmNTxWiiW0U7hXts++HR3PAWNRiHU+/m7hUciaJLgxnCz05S7k0HTtAdXpJ7fxQHdXEeLR0
GMgYtWACujG7fkfH7DC0kNa47Tg+smfzcHQyb59VaEbzZ2p/xvepskUzdMtGmwfXUP7JOVdjzhuf
TTnWFjddzJuCvhEfckIjDvXYPSsON1wrXzpiRoIoMZRKFqh3PhqQec9LAP/GETI3w7hzi8+p4e9s
jBZHJXjSTeOhUU3U2XtUO7s79PgurJBhmWuzg2DivGLyjHtVZpAY4bQZw+IASuamE5S8TmUpodyJ
G3Pf9ahWHphD8jepzvJerfKle+o+Y3UPvcMdS/PbLgRDi8kIf40p7oBsYtFmh7hpcwX30R4N+WOL
S6XrglCKup3Zq+e0de6TPD0lev9asg2XzPnR0btjwlQZkj6Pa/0c+iaIYW+PIxKUrQa6wLibcus+
ZWscrKKwxd6FzfyjrWvyMlZkoo/iSk6aSHBsHuYyvQyl8mR7vGuZAGlBrjR1eDf3XHS5vmXv+gBi
7EYLyrPefNJxGRywoM61cpOF3xzmdSgPpKq/id0zvqo78NN7VpI24ouuHKAbUXaYrPyUPs28kyTp
h6DEAtkyse40EERkIlW7+7Lo8XlOT2gNHGrEPvwIrhq+SWgDnKuqfgDa/eCnl7ooHqMoP8ZIUGXB
+FImTHpK5Aci71ib6RG87F2mRJvY4EyAbGZ4nSnQCpWvYQSTqs/uATlk2G1PpjvftVNxnGaI300K
agsPpB+pHht7EEaYLVRAVVRoUY91nPdg+f1XQ1fA7SP+vcM7wg23xlyyQYxu1OCDqf+/64f8vyiD
/CaW8/+R8I2Besc/q4fcfs2//vh6rR4i8hfxEMXS/8fGLwCXOtUxdFPXaFrUQ5guoDHySy/ENf5H
Y8MHLVrPMzmysRVYRW1sxzYMFSUo0WD9n+RCnN/VQkzHtVyE5plPIVyBPIlQz7l2NgJ2EMUdP1t0
jhHXyKy2P6o2jJ+qHFCzyGf4mKVm84qYOM4ZOLJzls2dBxR3d5UJwN5vp+FsYitV38iGSYyz1GVH
OcRShzCjcxutIRXI88imyM77/rieI03Mn1hFlGzYqhBs10/Aj++vc6zZamjoyP8DEyl7sBJdF0XH
qbD3kEN/+eABJPt19C7mKxMrVzUqmbJB5uVs8u1mvJ9R9grUM7izX4XeN0oJTIl6rwdoJIictVke
mYqOkEkoNH2dsu5hJabDANVCHoe4XoWW7++XoDcY8zK8zA8HZIhN7iqw4sxLOpbco6Hqfq6zDNXn
olbvsJswPrR6dBx5zfgMjtnapXA89rIaI1E6YIbyWoeKcc7r6K7SMLFT5+yMKeljwXb5vkO64dwC
ij8rgwGQ3O7YkgQ9QRRWlumg4zqzfysDV22y3ogsC0INJFf2ZHWPt0Je3hlLnsOVQ6319VTySObI
Vlm9GhEy2q3FDjWQME7wj3lrt3fnkA0ytvwX5AgyGJSJs02d5qesLa3ycPmvXQWWBPHcz9jw3cVJ
t+ns1vka92xpww6q7/TZUh9NVpYQ43VRMPbnr3qp5y+QN6pTA4+EZ4WZ3bGBBNIcqQgcUdxjqLL0
qMyiUGDRRYYJmFXE1oYuzb+hU+4sudA5hUR+UBxT1YHON+nZkisbxLhewbRYn1x/k5qt84TMqPPE
f+cYlLFykbWYHanHyme9x0IxB3Ct25/dyPsk82PRCRTmuB9y7N9kB9lQ+ujp2EYNTPltXKNH3a8L
coCsfdY+aAj5G6XOHmnbpBet7Yx9pM1fNBFa42oa8KB+S4NYzbslD97tmidbB8fVhxs5VJxgx+c4
9Vk2rHmysWChZ9sPrCGGm/on/nSAI3pe76Z+ch5Ct3GfMVwLDlEdDayuidYoqNkYj4cLLhvu89R2
1lHvoHzLZFlYqhFAlIM4Jqv+PFrnuW+/yw7seLjPugH9F4xNAziRU3iOy56V0V/WMZrZ02/bJNJ4
MyIjmszm0XDYdhX5sjBzoHFqi7S2wXBPgXaXhQC8eMMDZBTxw71Z6/JoLf4lRzbL7GWctf5uiLUq
j/4xTzPST1raewCg//qEa9eyRrNXdp2V6JsCvHdXKIp5JwtFK9mgMoMUcIEIjkr7kZdRY/8uJagF
ny/UyW5mpTmyrHtaU9ah3sVU9pBvzakDmfD7Kdfq2tesPg16bZ7lWdbwcmpZ5/frbqEh/vqwa2KC
PyFbzEWxz5Um3bJLU+4XrzJz+lVlJVG71DbM8wwVcvixc/oAhc2562o2RURNxoHbW//my2HyalCu
hj08qm3kvNCUsgy05wz2135/VFsagtytVU6vecFsV8FluM4soa1TsXUKwvPJr7J+r2YNFmH4pVxg
rqriRzN+4I2/B5k9Gt9Dgw3DGGszNLOBCX7PUjM7mwaqIql98iOEfjAWyM7JFNiQb8WhDMq0d1Wl
73hsyKBsXnvLmBLTmZGR9Z9vmw6eJy7zvFeIok/wPQEDVbrnUrGQog1cVl6rbvxmOGhs3MiWNX3J
WYOTyX45rkl7mYLgZHDbaqgUK0X9ElptdsIfp3lIgJs91OJIxPVaz04yJAsz1Je4zF9D8uj3ceQQ
b/F1nNxKRwsh6fYlFueUGTJXnl3EpyzNTlHcw9yzFYt9b4jQslDyv47exeKIFReEIhTKKQtJ5w3x
pp/B5y7BhJk6TbifLCP9fX3JlWPLUWS+y+b70eRN53r4t48kU5ZTipiXlaVwBQOwFRRI/wA1Xoou
n6CCynpcBn8dru25l39te1B2awiCVXh+N4xsfRfrxEniSM//zVXJe2cLzU/H0Xgh5c0bGzVd5cX7
959OVmtmF85G8GpnNt6uH1COzW5zO206RHrV4tLWVXHp2Wzs/Kk8KFqOxZuMISOOunTtfZ+bqvqV
jHo7Joa+Mb4qZV0e5AChE7rwr8SErAHhDPgd1mxqaiWLjDrG6WhK3JfiCEh6eghRI75pCtiRbGv/
1ewANOlnb7rI5PfDyLyli2fBTW5D0jVzTE5V4T3A7EeRqVENlgbyYAaF8T1JtOnuKiRTXHa+9lGP
qQOKJOZFxta+MhY0iXMTl9wi14ZlUFnP8h8gjiYBB+Q84FZZ4hlt+9eovINCu2Hh/Ox7GMe4qj/h
P9qED4NigoKs0vnT6PuP1YgrFIptu7Iyp6+5GlbI8bX1E0hzfz/XbAnYafSrUxKBAMGe+LE1tO8s
+sAf02tWKCFMaWpxF3SafScj7KV21UYeuiCqWZiFgSGrMmdQQvtOGScorz3LFxCnEJzq3XFE3qac
mjMQQsSq5KEu6vJISctfR2vML4KtHaj5UTbOrQPRUKQtY8n6fxy+S5VjO1113xisI1x1WU9fTUEA
aBCZjxSe/z304fI+7ljFi+D2bzO/B3/tOhA027DSb0zMF3cQ6lBzkemynf8bDBbE+Pd94DyhvVgf
B2y6WC9w7OBeD6C2oHxh3OJFNw7sgCiglJLqYanivRXeYzm9AfLsnGVt6Qx8eoqrDLn6xB42Q2e6
SA150HjycizAblQs80dBBV4m64NjzpQOk9oWeNRUwyJd6shS1dvYRtGYxWMWqtb6oCU1l02jboJ+
/BKD4n1m0Uu/UxsUZqRP8dA2X7JqrJ97yGt3CQDuW3iO05fcB23zls/s5CpfRS9xDJSwbuFeNQfb
qHg1sZzPqW5GlwnT06UAL1YNN7I+KIMDgVsH9Cea3yWuVd1B9hqKo4k6zG95SalhBSATRyQ3b7Wy
zLZL8Oo0sl0dYVd2fevv1o+ynmGNAT2790bz1Z/VbJe7df0YKHrNWz74AK8M0P/ClmaJydYoTe99
LzLPnT2zTdekabuDHzdi9ESeAhMQzW/nWLqm+rCktF7CF84G4VaO7PsM36osuSsOdiVa7BysXNG2
aVdaEB3L6QtLoJ+CsVCf/czo7yID9mpgGktcUd35OciJr/kO+aFGXOZ3/E5vA/1UlWZznyu2/0eR
HLzKMz5CqecKi1B9qpze+JjZcD+5quK9blfmx5K3HWSNovatk8yyA/tXp9xqURpX9PZgOfHN3Jgx
03jTeiiNyP08q2x6FI7nPyVgOXeqWk887gLrzIxb33Wxkj1XHoyN1vdddl7Go6W01ktR2NYLILIv
A3ePOxlKM5ZAkpqlO0dkGIOXP1RxdE5D9rORmoZ8pRb1JdP96oLQWr9zJrNGnwRHr40MWjEUNWOo
tIPuh99mt3NxjClZ0peTv1hM/taJ4jJbZPIn89ZJocyFrXGdK1vFpNJ8m4Au3Q0zP8pcOR9dB3+b
rHIPFFsKb3m9qlB/G09OUuU09N14MqOuwLy2ZZZvE8D07K5TBNidc3Ssp+FXxGQTqkc0IeZu3fil
yuYDv6G1R166tK/1fxpBjmj7LKTwl+dVi6kuTAFjeJ2UYDx33JOeymECW/EW0mzuRaLqWMZwxsH4
V3UQHdaq7K+Yf7Uuw/3eV4Mif2OkbTJ4CNK7h8iB9jeoGpMgJX6OIjV+1rI53yPNBwJVVGVDhdYs
O8VzcpAxWcQI/GdjYoJ5Iu1toLXTPw40Qu+8RYvnTwCx6qlAqune9AsWyrzY/RIFQOe0zv7hNe3P
vBuCV8NjcyFih39JDfHuWlOV2F9S8Ui7TkUL07lvYiXYdNX0blSZ6k/GuJMfIIqiGnl/RGTWicKc
hWx5NioCdGKikeSW5dzKmcHV7OFqsvH3h3K8ouQSX4dapiVymiLHY/OOGYs8hHgEQK7kRmfp/F19
gCCjcGuUBe/lf8CDamBnpdZL5toxC/BTuZWNWY6NjBVqV/lzXP/hIcpwiY/u0XSC8mNSx6+qobaP
OlLMr5H5EQGk8qNtOsk9tGWUAkXVbdLs0DqYD4VsC3ysByPYgAlgS2eYi4+unb+mwOUeQ6twX+f0
k+wzD+OvIZC/746NxkZrG+h7xxjMn1DODyw1jl/DRA1uvSg1n5uin3Z61hpnuKLuWQvHbqfmBfBQ
9qFheznW15ru3l/dfVyv3nc3XLQE8w6CgsKKRYJBEfJ8lceea+MWh9qv2GcWvnVL8C2ng2X1aKcT
0EeR19QdGltgLiA6e4HxmnP13o+O9knWMtWY74fS/GSEKqgB0SZqS2bWLm2yZuhFeRfo4QPGRLfR
FBb3cBeK+8aFF83LkJvdiQYZm0XDmqLDdbxzeRcAqXQdlxmyUVUBKmLBdcGDysRBz2l5+DQ6eGVM
5Af06DT9szv25R8d75m2hdR0Wn9XQy/+keJ+dFOOff3SG6a+448QnjtTKS6pB+t3nt2rPmX7LQV+
+wOrUfbq+6I5lFWncnMaonB+rIMkg44V5ggDcPUNdp9duP1/dBPLfJEh1kDvVHDg94O4YqMcqJ2N
cuuS3/rpkg9axd8M/oymqjpMj0qVfBjEdYUueHDqqtLHv5WrztNxkMBvODrIVovL7gZas3KRrd3w
w6py/fVtCBm1mKqfeNPwgY4xolazOxbiFA/ZpXjB1FM5wr40mDD1xiWHIroB9D7fdqPHPEAGZbMG
cenS5NaLkyPpJOMyJBtlkYHmOVU99AyRusbX3EhHbaHV0XmUrbJhOY+si9EtMXpvTuohKKfqg9pg
j82iDeICHIFvRXTx9yMFhNASC5k8LEeqkRcfuqH7gvsmPh+iYG+jOTt5y4RA1pdDGR16hag8VJDP
Q29EO8qaLNYh/r6LTFIVpTnj1lbCgckqgYxuHvjPNg+V3Xn7wkvqG8NPm4eeqcWDPFobZJ7ssTb0
WfGrxzpU3uTeXjasye/OsSavQ8mTr+dFTBKkVGw2Z9Q+APvpr2nnxK/DdaXvtzqvW69tFMkWBNyM
18zs4lf6zKJSiAp91hbRJ4tHCMR5OPPG3Q4GHrtJcZ/OaG9BldCObOA/dmVf3K9xeTT23g/MXPoj
W84JigxeB5JWFEZfYrlj+ib8m7IR2r3Cs+St+SpnOfy9eerqZ5B3mhl+L0Y7PoZVi0rlW4Euy3xC
ju0Ejmvcp/rQApQSrTJvqetY9i1dZPba/G4Ymff3Q4wYz2eIZnAy2UmmymrSV9G2BMgMIi3I0CRt
lH3qJMpTk1n+k6sn9+jRxBdZC0eteWyQkZIJuciyyupHkLCL/jXWo3tuHMDoxRVniusM4a3moYhR
OB+i0TjIBhmTrWsDglNwwmQQ7OCv7HEYWAVbgyVKaAdZlYUcx0iiR4g73MRqgMUuWsg3rTc5l1oU
RmBmsGNmhBEL5yLjbtp3M9Z41EvVTm4wjq/2MvmqufH6pZ+Mle1PC1zPFw3Cl4X+6adMGzBhVjvj
lLmB/qjWiX3TohHP8r6+gwThXmVYUfMvGXIMIy1sxKV5y6xh7aflHJ5iwe03Bbe/161fRyi8wptd
67JZJr6L+fmAFqtsloUuxpFHEPlokfXlUEZn30KBvA0z9PHeThsihIPhyFv97WNcxWSOHOLqlFcf
8+p0Mmst5Cf2kZ7ZpWn5Ucb7d2dcguK0VyOq9RYNd/MGNWfQZSwHVpe2jMoRuRa7P1Wes5MxjI1K
+FcwAFkLgGYJBA163qRdEITRLqVVaLTGt1WfemcZ70TjwIIAuKLBD068T55CRI7h/ork5TDIXGtr
6YiavhtLVmWRFQUv7uxQbNeYHEGe2MDcqlKV7GjNHWYseBDYJ1l0M/CZMYMIp4UG+hpCaAhFWA7X
nMRMLO0gg4Zouaqj0InWpVuGA9+jGHQZv4+YG061X6dPTm3XpwZH36dKFH42gUlOnDsZguReP7Wo
SnctlDVZk3GR1fxnSHZEIKXBZYCOImvt+Db8EophBfVFzdJIoqv3KFTiTob63hbFbg0ZqQHgKng/
7b6EoaJaKUSBVEUjV7S6yRjuUHZAG0oGZRc5jFtnz2gam0fZdRll1rLhiPTAB9l3GUYmq0y8kQpJ
it3V6XC3tvEwuSwh2UUO33V9ue0szBMrbe7ueozZDgZLj6dWEe9abT9hL6I7fXlSRbHUjd7861A2
ybrsJauyACuR3c6acEgQ350jv/86ntCwSozZ3DgTQGf53U51QHBpuk67PpZjyGKQ2Usfld/Acr2s
7TJ2dUpZHz0NhCGwEIBd6vgoC/T98zvHKO9kLVCqArkzu3vSM5fXlspHNDuPqwRnQUvdoPqFVJI2
GRnmzeUdoBShnGSM6V2f8roGw2rYpqGjPGZ1FjyhRQPqLBlaSLvEZGH2Nvp5VfxT1gqRhrCSc0lZ
bpSd1lTd/IIukPmwZiIr8WxYmX5eMysFeT/fBc4n02SDyu8BPR0+ixxfNszYM/zjZ6mjHol8+HLL
50BFCbkL2Y3PYGqYJaGkZRzUuMVYoXQD+9QVCrQLMzAtDCAoZtunSR56IPjMW/gz1umqg2xa6rkR
lrvJyj7K2CQHXVreD7W0yehaXJ1Knn/5KPJTyaSrk8oPUdc15idO8rHxw3yjjVH1uZ3iGhNm3EEw
5OSJD0tUxtOqn4VBnHFoZhUkcf5zrMoZPmgNUwOVl80sekPRrm8su/7VW9OVV5kO5XPmne5Zm/BH
b20lwswHvt+5loeqr4sVEuollo/nrG9pn0RwbfFSU99nk3p/1aWNFHD3a8773stAqRf+yQM63clm
eZqlYa3bU1RzLxBnXE/7dsarT1pNYbMFelmyK2aw79CV1XnqucTQMGEyzybdXsZypO/Pa4qsrsWa
UlYVfdf6u5wqRkK6sGOWssWAsvDUDlz1UsozrE3rOFacauCHw2Zf131nguphEynMoVrhEYG0Rglf
fjMaRrxZ2g1Nix9sLwJsSS+YtCzgI7vDjBHN0Vs9rGktg+Shie0WZXSAkLPOG+/SOS1T1ghQFcjT
tkSsAYILZa9F5wp+zMZWFLFnIIJurJCAgUYawqYVyUuXpYRnCUVgyWyHJjqryfDDyHSYlnAszrJY
Rlhy/rPXMsISlyNgypEIocrr0193Xj7E8oHkJ06YXmxmBRnplh0kjGW92RofZ8XJL9HMZkE0igug
ST73sY89u2iUBVq25nas0c52LYUbH/J8ORy6Zh9OiI/JHs7QRvxN08pWt2qCVbLdYsIUJCUO8tiD
3MnCZbX8zhZFVbv4esjDpUVkKzXu0xkMxPaqj2zW2h6ToaW7yAwbMv9+IDG67LMMrnrp8ikKrUBo
JA56WISIh7Mq6nNNs15+74hCVsPB2dnsQADMm3+FZFzXjWzXDTHUgbdc2SDzmhJqlDqY5zgx//Tc
Gfy6eN8OI8+5yCPbxkK0dMditzbo8t1dr8rhBMkFpQvxnt6It/jlUPaZGn64MojFgnMZ3exQKRHO
Uc0YY5OqxQeEF/XXWbW1pzwI2VJQjdd+jLUnvYoOep0br37Ua09Iih9UUUNVZWlb+71lvvVzM+uM
hPc2U0q0CAGkWSdZ4Fb162jMsNleY2WoJijViaDM6ZwETwI2qW51x+jGG3U06kvuwwFn/sCcjJoM
1XP762iNcc/7iDVcfFD6sLnIjHdpHXoHG2xxxlvZcHWKuSw+1YXD7fimbs1nMxbaalXtfYg04cSG
DcHJrE3vfjRcTB2QY/1iqOWytLvmYuU5s5PhwUEUuVgiI4zinDP8Lx6rNlZwZ8ZG3vfz8rM7wFaP
5+y7AxHk5r9mFC5atWVq//MYa0bU2ryEN1iYfhviMmVKouj85SJ2cFiVepXVgDnqTW/2+muXlsb7
1lZlyWxNrkV1TZata1WOjOe18WqrSAuufZMfOIfgXyx+KOvVbmEZzaM/W0LvfkAQH1BLQv0RPt5v
v6AmQggWa5P72B3hn0ZHW88Q9M/ib0aStQd1VhMVx+X4W+a07SHEJ04VLJBvmmhFC624t2dA2xuR
UnVsPL6LyW7WVLC4OWT9CNcPBZSgqEe2I9sQ9hTK3KEW1dapm+xwp5ZIGcnmOEXgyG28F9YjEXQe
E/sgd8BAD31AXd99bOIYhqbV7GS4jsPwjBQX7Bmxm/ZPnWAboC88dBG3gj5/EaBxuWRToX360gST
2DopLTQVwXBpFs5Ig23zSDMj5ZJNpn+pEtsBEqCN7UFTh88yJos1JRXJaHfCDrOS89JhzbNKdECt
Csm1Nbb2VbPJP6qjc7d0mw0lPTaZ92BocXgXlXALuwgqgawusZSNzNZUmxsepdcNsnVN/ru+YEme
kEk39//YVfZaTyaH8zHSwiCoe/zbIcWHkGl/1zWxIBXG3Hm2a+v6EZXWbja2in5bXKHkbdgxbEZx
FzWt0dx0nWstQDXZKquauHOuVQljW5P/T33TPLJPmZL+mRtO0vyZ27p+whfSzYA11yDHZutwFWtU
RQcoyKNAKs4Zp743DbMFbUO3MEJYcPIH9zZNi3b+PLFOMEfQ5QMHOxDsR8qbDKQ64ue9eoltwGsI
16TqRdbdpDvlKAScZMgZnHmJyypcctYYMN4T6Z2HDMxyKOszUn1Ho7Avf9dTDlRHU7sLK58bgYsB
VGi0aIr6OCurbp/x/iwOQVJfF2usbKbwWGndfu4j/InWvDVlGSYcR/2Yo5gB6XhG5wHZPweoMbrD
dfgQO+MzoFzEZ2EysnQiYnMS2LeeHZTbWtHCBxmTRdFbNuaIWC9cZSsGf5KwZwUx9TE7Ssz+Oejq
8LR2k6NA8kNkWofu2OQ97s8spAB2drIP5eS8sBcW3ctaZYU9PtBAmWW1sAvzyI8O2Vqjyz6Yo9E+
ZX2/0dwOvp2LHs27ruXU13uZ23fBdVfM3zvZVTa+nXmqlfAetaz8A+tg3eZdd5WH3XJmQ3Sv0VFZ
z+wh1bNLlAxb6mQCiENhojG2HMlqoTvj+5hM0Ub9uzUjA/qPXQO/FLCut5HX4WskSv8Fq+ZgoXwN
8uQtQVd1TD08PGZ1y3uPVKtSrh4zL8Ln5VmaAxBFPEv7Wdaj+UUcuEpkfokN82cRhdYHLJ2mDVZw
+bHRA+M5hFi2LHPCpHoIxnD8Y26RnFKGel9VMIFyxwwusqh1Ox6Q4UG9VtbtCG2UNsRTJNGicImt
2WtszfODqdhqdoMIu8fNi3mpi5Onm9+b8pEmDx0zwsAD9YqlpRMPxaVBPEqjGmOSyMRWRFxr8kpI
+t66s0frO9vZ2Yflyqs+1p7uPcsKtnDYLgSVc5JVjNq7XVHjOFdoCFEVfREcUoGfr0qngZgw9Sgy
CUhDIBD32Plsdd1sL5Xv1pcrks/jgsO9toe2rf/45nhjsizMqzGjtg33HZMGAxwoj7XSP2Fg5N4N
ShqdeF6WrJMYzscyU45GMGXfDWTWbrgItF2oFnZy4YkRbuPGeV7wB7kPJnYqrGdgbaAT9Bnbud5q
IOvqwaMXNuGjPEKIDL51riY7PwrDR1cUsgE99NKM5gevd2NwGynnGZw6Z0ue/nY74Q2D1N9HdAwx
0JFV3BWVExtMT3Ikp8N1sZh5wss5lKp47d7pcXhY5lAlO/0PcX9cJlhmMj0GFoVaYI7RjBFigXKq
Jbs1A19InOisUDG9sR8cZem29tVFNyuv2gOrdGKG1rIq+9+/Fc15/7WwC6/qtsr+gq0aLr+t36Gf
3qhmHSq74VM6o/bfNV2LpF2SxydLNV/LJAb7JGMs/cHLrFCQmIDsYtAYooTnxDY8QC0ajm4SolwO
2xKdKktposesG+2HCEfZ3Me+DOFUrLsU1BFloyzQ0UROxWcBw+398xo3/Mo/pKzS4SHBQHOIVNbN
pALWy6aoOqyJdZkZd76BlF4mzmFzdd8UiX47anpy68dFLqQSOCrc4o9gHKF5qFX9B5iTiBWksflj
nJIfnlFvJAxmEICYsc/KjRXAFJdV2SBjIOjgtUrMizljgWfqkECWa3CocZeSfWS61ZTN0xp7N05Q
I5wg8zCasBCwzxDxy7PxUhW2d9s5fgVQ0B0uV0UxjEtVpoS6VeHfRA+ZIvvOQ4GHcduiby1H8CT0
cB1CdhzE2FcdezWebmoxuC/sEBS8BCGTVlnt3BvJrO5MD5DEYBT5Qx752YPSzDnF6B3Mpvoh47KQ
8bAspnNaq8dUV1ysBfw8utM078+Q/UKs3sr4YIp1816v8RArQvXeLSIDROm8exeXVd/kv+gqdb+R
HWTRiq7yKNC1LS6P/lkdXJw87AjHvy70kaULJ8jqAEZ2oVs1gDhzqqJAoZbmRjQvUXl41VQLIGgb
Oc5OBoeY7RPs1JJbhbfjZ1wRUHC2mpGpzqA9926f3vdTd+6bZGansdWsDZ6s0W6p22l1i49H/yj7
DtDYEdyaFdTzE+05TfX6X2gP7wmKrq7rqg0XBx1wtuZcCybkNUGxqVRmX3lmPVoTlrD6bR+45l09
1taL52NQp2thvg9QCngpat06DzY71rJVxnocR5hUJacRVCKd47E/amPdHCWGTYLWEBs1jkk7fpeI
thXbxoMMzXTVx3U3mW0jvJkGcR/tWV7UlCDfVfHwLdDEwp+M9bykYd0o1gTdcarO8kgWSQAFd2lZ
gzKHVbHsxA7sTouU+FHulUeKwkSzSh7lzCugJtvkDjvyyA86ILGlTdQa07T2rgMAQ0lsj3uUMhzU
pjbu7ayOt7Vtjh/y3NERionarwWyjXOXordjxY+45fY/UYf6aOSG98lXWfVvq6R7ZiUDgdyxVO6Y
d8aH/34zfs9gEd+l7boYpkN/hQDrvPsuA6Q52qL1+6ccnRXkYsLRfwBYo219N+4uppU6xyzw0G7O
8/qBJQLsdqws/cOzoNF7XlP+4JXvtjfZTbkxEEgtxghAE8hMzPNG+yXQ0DbSJvWb41hob7rohwye
Z/yCGkq4ID8fIZeeh1wVQXFaoIgSarjgEXGa67eBmtxVyuB9LSJzmyZp8TnoDHWbopx58nSleeyh
st8gZTluymTsN2OU8yZVizcpt5pHfO7Q/RGhTLxsGc4f//2vyKf+D9KuqUGE0WzTMrBYhkj8+28i
m+qozE03+KgoCHZHFr/NKHqVS2d6fVX5q0UunFHBDC98lWtq9fQrbUz0beMg9wB1s3hsM37sepQV
t7XeIs5lJjHiB2P40rZ2Lltlzaq88IW1yeuMpOmXDNko0wYDwdcMH75lDHmGAo+IrNuVNjQgVM/c
MxaqeLyjJPLXIfJT+8gwsmOWOWN947oj5k9KoB6n3jcPvTcj0RLrXXpb+D3a1P1UH1pZ75X7uPKa
p9QbYBFahbFxKnTQJKxpwOVhP7GutjUEPC8KcMzSAis9yVbMsp8nJcKeNsaIJ+9DFyEqDwUipCqP
AcKsL2UVZEeva2CNiNbBifxnpbvINhnxCnbUyiIcToPZui9uxPl0KFuo9DrpA6rIO2iV+BKzfnNS
6qpJkcsUdc35m0PZVMOEOsmjCbs/bDNFfTkcxCieHEUeylETF43ZpEEdvh+U7KBWQiBdL8zHShSY
vw6wCIzbuPeMR1lkaOpDwIAdmxbFXRml3tEK3PBYpFFx8YqJ92fDj5+0RCv+l7UvWZJUV7b9lze+
mCFANIM3ib6PjMysLidYZdUuEL3o4evfkpNVZMWus/exZ3ciQ+4uV2QTgLxZC0eMrP+AHB1DK2je
vHQlSK/60PvLddJlXJcAwi6sYMua9irsANCOJStvVRVUJ73srzQrUXR5w82oJBEo4t+sTA+IoyYW
3ol+LbSM2jzJcahRDJi1QHqV6Qlv2NF5sMAiVI1d+5k18dmuDPt7bGuPUd2nn2ZTqUyzpPNwlvXb
z4DUxVMzcb6X6kSRufHFNMYHpFWqs93hUGDw1N6WSf2VZrO8yrO6XYG/BqwhYjLVxwKs4ZlaSnag
3PzRZx4oojuU2i7AOayt+raJNy3Sj0s7Q2DWLjqBvlgvWiGl3r7WEvTooqxfcBIwUKlnI8CRpuIR
SKEZsnFZ+4rU+WctQ4FagrbSnZs3zsaqaw94omxLBrPvNrbxwQqQQP2jb9Qg43GfiGwz5gCTriOg
DrcWQMkaNx5POEk2iFdq7BVsrYAsSF5TD+fCMeq8o5va3jWOQSLa6L64ZP4wrEuO+v10BE8hqove
rkhGQztIDjq1P9j0Sdzsx7K7uqkPfBcHxXxJOIQX2fFbVwX2E4mqmt1KwOpfNHS5P+kMbEW1sIAc
oKbSzkL0Qzg4G2GWF9146Gz/4lYC/Gt4OVzKITHQXgou7RXAAFCbbZbs5Ih2nNRpCsCAaUpqlpig
8lALSUOyST356DJEcDWhIb6bIyGFz/YC9BS8xNWsPgNieTyVeBlexQ0DFw/LtxUwvb5rPsBged43
oMTj/lbo4bjDa0fz2LgpjkzK5HdveqXV5yrQx1MQx4Agb3j7pfKKLTo4u/OAXPQ2aavdCEevqPMe
lgj9+ShpjYaLzUFNVnZA9I9QoIoer/6jKEptO6a8BzOEAShWjwEkuQa8m6lfZFrjtbgtR3aOQYmO
rqb8FgHT51aPaXC1UgDssvJNFJlZ9YDDKulxzMP9rOl2UcoRGgtB9nAsvMw+0hUNGg4iyz4IwVSA
oqV3Cppyz/lmhAItR04NlowmzVZRZqbgfzBRDqaGIkyQWKL5eTQi50yWpJqNaKEfDykIeoT7toYM
wTJ2rGT9aQD3Rma1xWvEc8CIJ7Z7DQGPvu8GkW21QbeehIai8cDO7O9g9ZlsA5w13tkKmwEfFW1R
WZiDKj7szzRMYXgcsEByBAjjg9KSjLRCxfBD0oJcOzgMHTD01FqBPgW0Dnc+ziak8fti0nBRHiy9
M7YcL0kHGTry4KP8ZVzSZaJpBVuTigYdxG2geSBTC5Q/ZDSr35lPloHmgaWnQV4Tx9b6sdWT+lFP
Acfv8KQ+0DTOm+hB2CAdU0oayqRSnIYIQTblALQzM9RQFyPsq1HhuZoATAQdVHj5ROl7fQLmoHhu
kxq182n8Bdg2ae/na9xpEQZJsupD5BRHAKrZLxbOfys/7PLjyIB8DJ6SJ5KDawYslnnTnYAPGD3W
EjzUyl4HwPESrff22XdR7Jz3KrVf9PZL1wkgTI9pdu0Bm3ZNcYdFmbbzWGT53m2ljy6doNjrg3GM
wA138pUI9Aj+aZ7SFcnQTwhwoWqyotVkT8NsJe0BRfI6mJKUMy8vzaOdjmuQkIFMoirFq6+1AFdt
8k+isQfkUXp/i67u4SPIIw4iBehQYAIANm3Sb9EnX3r+scnsqMdTJ1zHLV5fNc3m4NRxG0BvAh+M
J18NvY83kbAiYMDa6cdYlntA9qVfbTd80mp5duLuG6p98UFqZj32XZ6cvL790pYhf6zVEAw4sg0F
IJ7LAjibhbTBg6aF2lEbLX8agtCDkOahVkXrFAlxBIB+qu8NBZmj7bzcJpb8FoUATW8NdLW4VGGU
xczAd9sFPyzVJ8kMfQIt2phVcntN1k3u/LQe29QAgBeg0vJCkTObVz7V9eNDKD4rvMbNZf5TJ0Cj
d3/TUD8AdQYALxBQ3FF5pbUOksKAuPrdV1b4AM6kJQBLfvM1CXHbN8HP2Xt7v6o3dusk33QN3NYc
JKoPbcn4Ic2ACWUCFeYL7oobqiklC9/h6HDx8xOaE+vHokWqDKURwZ6ZQGjTeQ1AV/SjZhz0dngq
NLtUdmJJyj8tGNQCMBXjEaGfe4QlUruvT1nl1KcRrJobdMlFaNLAlBQ0oBOwmaazIlEmLLEFXkAc
E2/jP72QYp52rm3WSL5AzXh+ZEx4u9nfbEfLaqNZd+1QnEuuPwDLpztOtWXImABxCnz2KypPcx3U
C+sj7ikl+o7XdhxFOw9QJJ84QOXDPGwfmJaK58DtNj7znE+pFeuKosoGYBWsXAmO18L12J60SMYe
/TC2HssxMG6aNz5Ylal/ZNwFIs3v+RkgAH1nIC/eNHlkT3mbd3kckIMjNkxZGkrxdICIDsG4vtEH
/yk1GrkNmzFqkNFBvmccC7/aeGH+ZuKqdJBp2u0uAk1kMKh+Ysd8KQQKMELVixyOVuZtED+zgaxq
dKu+Cxs8C1MgMIAS4jUSeJiTFoV46IDripcc7SfT2sndpKUVTe5etcKMtlYDPiEmjGCPIp4lzWjo
gOJyoKsoBcfzf5SFSksmI84u4EjEPQiMKjXYhZUmx7ce5AtCQjVdx7lzkA14AqIWzNNWlOgnF5jP
thFYW5rNckMp72RlAC4nE2UcaIqHloxbq3m7upPZQ9mDKTwy1neKeY/ZQR5r0dIxTL4i47vNB0AF
H9GTuUGHfYmHXRK9IIQjl9wYE9QS6/pjx7wPSDfEL4O021XMWwcobYb1UCQjGomdZG8m1iur8P6E
19K3aUFQD6XCkjB+yizZdSh8VzgS3BqnZX+SES7EBEiRAJ1Gw9EdRBBdtY7zpJ6+J0MpB5zS8HvS
Q3GYqjjrVOsfqqJ7doClc6SvEw20FJBSb0tJ5muWfurxFkKLcoCEbOOwHZc5DqXrCDU720Ll/Uer
F7jJWu7FRVka6HM/l0rsaogyCxMM5HYpzE/zIpoiOne3COsMT7LDu7iWy7JQ7MGX9L0vUKgwhcUo
2HUXC0OYESVQXt2v7hSz8bRYU2V8FFibYmaWV6zrNALPFEevNWhI+A5A1Pw5YyzfgMBMR00L588m
gI33lmkVS5oWIjTPTuB+IVuGHvLHMvER+8TKyWDggPkV3W1yBrxJtB3g10HT/42tGnMZuDWbArUU
fZ3CuBS8bcNLHnvW/p3oV1DX1GS1akGFu6JV80DGPMb7JpoSQMX5MwrMKUhMc1FEk+NZS1e09Fsa
orCjyNIGgXnk6hcmMKsuwZh7JwdckOXIzUuT+oEJFm1cor0N2IEg7VmT3bQkjl3vpAGMgGRkR0OA
YrKLjYTeMk6rZn2naMvh3R5k6wssuNuHFEFdvwRGHV0QF3YWVcH70/TPavzw9Vh81GQYXZ3WAwOn
+qctdbffWmCCWpMVHiZ/WhQgZrvPg+6vssebrKiC9pkNlnVWLCqosmmfUR3YPjvmojHLaJqUXfXa
pGaiCgfbZ7y856sIMZgtTQ0ExXbka9KirJN80YwcwlcSWdEz7ZXG7Ss4oFE/bgAJcywkPzB8bN3E
DXhCU+DATDe058axcKMIu2pf1E38oWuAPMu0MdmmZhiDIaa0N5yjZzUJWfQBoHLaru0qCyXQmOpu
0x5RaTIsaKqFTnEBZ/gnWioto70hqrihGRg+gg/9huxoIwRlN31R5gA4EofR6YIHq6nQnaWzW+jm
7BY5GjB78/gCPCt2I7nfZOEBDbDJgmRkhpuBor91wUOo7GKed+ds9A/5kLurERnEdaHekHT1XjSg
eKsoUu9MoqZG/yfKAz6SjgZa5IrcWdMUiZAKhBfWUcSuewbtrXcWgPpDPDZywd3cZgxnehvQzIWI
UFWopvgk4fupC/LuKjWMD37ELv8cmkU8+/cksONaDrMNAClaFuOANL6LzJZxze0k6sqPwB8b1hby
m3j8N5/BX9rv8qwvN7k0hpcCZ3/HdJrPvmZ3O85kuYn0eHyxYd/8sp/lv9tL5acFDcRLjef3nT35
/7Uv+fcs881e+XcKBxTlrt4DOLvMgIeOUmEkL3IwPcbjqku8fh+jdf1zDzDhqHeTZ5BL99cSHGML
kvssHjZRGgNVRK0yxuKr0xnyoS3s/Cms+0OvxCbScTtrwD8uTTUOhPG+KzwcE/PmE0L8tDgMB6Rs
gh6EmGpLIFSVK7T6gsiBM/eAFy/tTIMscvsIam8USf8UaXqJpBfNuyF+CbsIrbZK+05h4A8Bpoq6
WDax+eYK9QNsyTOcCQId6MLAki52Y2umn7iOSE3pN+KCYFz2CYddnIBG0CrZlf3QsuKRxEYbVYcB
4QpkXIbsU4ousLVwgxGlP/CB8C8gYdMwPpO2jONVbH2Py5Yd39VETDUSC0fL0wujGkJUg6uJQzUR
ZirNlbUQ6Mq8OFQ/+KcFhaonlKX1I6vaWgO1MQdyX6fXa/CXNUjHmTiO5T4g0hMmnAeUwzp4UfeD
s1HWexJFjQs7pGSAX5cyYMuoKfg70Kpc6jhwDyGmXu08kDX5L1q7Xs+yeQ9yT3aB34dn0cr9LKIF
ah8xduwyfbxpHwDKTJ+FjB2nAWZzXV4iBKGSwitPAVLR4CjHVYOWwHpB88QeUISNlhyxC2E428xL
SDYZ/3LThDHKifViWvDO32yXIdd0cEG6C4r40V0aFcAQdfTcLWyAtxwD3QKrUjsCYZiGzBrerto2
hebdXNlM5rSSzAEFVRz7TAe/RGvt7uRkMeIIsvrn+xGzVNHJb5hx3MFXheN12OU2d727+5HgYW14
fe9/qHQAMpVLkLi+8rEEtLhKA1BmAADd+roAcsRqTg144JI+DFr/cRbRVWH85eE/CCUgP5MIqNFD
eRx55B5CWW+52WisGuC4x9mK8rCofHYfhOet7LFLyqWwgZOAKsD2iAwXf/qTMYqJVhYZJ1753jjL
9laDVDwCiEhfKIAPGoQ04gOemW8yKksoLWR+m6QOF4QGciejKSloLdmRqz/J5rW0R5eHcs1RprVq
0AMP6AWUnKs4ZU6By0jFNWmOohIArCNBAhpLqMchAU54D0p6WvLOOrE6dMWSOehvSmB0Z8h+hsrR
7zuQ72nh3Q6TCxIC1eBtHdwsaUnr6y+G37yakQYGqDqrTnUbImr/e510PtraxvHQT0kKYCmEb00H
TS+nFfaAKlcAhOfBNrJRn4kvtXC3ymFagNOPk3/gdAbb2c/krOxA7FShvQ59hon0cCgzm/CJhlyX
J1RllxeakYWhWW8W0rLDJ1Bj31ukTfX0L98Xw1JIcL99YRwbaSOg8et4DwJW3B1SXGiDNxzvvPVH
1qLrtWtj94ij0SdgHQbbMAEGsm8gXvE6sN7eBgKlV5XBQZ2olWth6eET0lrxxWkR6VWz3szxyesk
X/poS9mRzFUWQEuaLJgViCfHw38JyE6HnY+isOPbV3VY9knkXnzp/AC9TfGptmpzl1Yo/6UpGjuq
lWY1YA8Gsi8gJLoXgHuxK4td/lG6S5LaRu1eBoNNHmLUHe4cBxXDpCQP7pjKfQIyo30FoJ2pvLz1
0XEjo9RZTtXnNE9Z6ywpiN0YqmC9AbNkCWApcL6gqzoSyTE1te6TKSSyuWHj7M0ocm7Az3uzSBmw
JU1D3MxKPzTqdGsNo7k3CvnDKEBWsS5S0KQEeOXXfNXVyAdwB3JPoTCr43GvhiIrzX0R1fcrjLTb
vP3WxtqTWy1j2rX1tOKkx+m+LDX/SgPJwZpqI/6s6SuSDYXUJi0IbNDWkgenWe6iXf6QZfVnXVk1
bWss3ShNgVcpk23LIxss6Y58NONYPuoxr9FjpfM9WtPloxTDwgAB5WUAF9ADwNUcBKejZgvmYsCp
pDJ7wLcUQVig65PFLK/j3lkEpmy2ZJY0oM2TIbfXNdAwVlFl4G05L5JTVocZcree/bnEg7T13Oj7
gBjrYhhr8Yz04ritLXU2EJF366WJbgplEnvRMvDt6it5M9LKO9vGkJxwm8zWmfJWwFuMk+d3swIr
InLa4jnhGgL+qfzOzOql1TJQGI0j+yjwL5KKVHvKKzN4HhlYH5qUfQy8k1H16xHB09UgBvwHqqFT
Q9apAKnA/ZBmfeZetNF9s4gNUIw0QZPsJi2QucxFEKAhoVBMEuSANEILn9E77h7oOWSgsU7vkQKa
n0qFaFFSF4OFNsX7p7ZA0BX4omAjWTIBxmW8bvH8NKT+aZr+cuNVlnOeZH5SuovG5ibIx34+7ErQ
ey8AOro1kBq5BT5QwtDerX8VcbZxtED7awyjW9bK4XPVRXIl2xpUlJ457ms/BnuH3d0vSvPe/8sO
k1ttDUBiK21mb6Mh+1EVZrmnVE3Q4simeec5K9M7eLXrK9xURIO+l6WD/7lFjApQ/EMmGy9LrCv+
QNa1yrLk6FvjBa/B1lVWtjnJwcCVbWojqJezgrQ4J6F7OPHB7/vLCSnqmu8GvN+eZjk6+jlIYgFh
ovzOjjqJaJPW9mDH+N0Hyy2GEHTvrO8UPqsfXZxu8dX7+TFxP+sv3P1651sPcfsCSwZoaIoa+QJS
h2XTr/CirqAEf66nH3+U7l+lWSb7O7ke7dAnGb37zIUmkgOr0o93ljKxu3XguN67XxS5bm2g4reW
tLfzCvowzG3B2tjJ8/wzIgVrHPMIGJHq9zHLwbGtA3gpSN45Jx8I6CZLcP2Ciez33+CY6ke3SNlx
lqeo7jwDY241/6aQN4g2MgEHD9BUjbPre1/1Jg52aRlaQL9WsrBjuCw/A6KmO5OkCyvjPFnwEpCm
QCb9TDL01ho4MriguhkLPV8ZvBWraT0tJP1/3Gh24X+gzUgwfQb6IGqgDVEi/Xl22BdNt4q9ELc9
r4jPUuAlc5Gxj6GnKrOUyATWi9gOLeKuhV2fY7Tt1atIBPE5bcMeZOPgh1oz1GqDc+6XivQ0OPie
L8qY62uO4+/bylndOsERwFj9ftqZWTWOdaQ2WWriKVZNs8T3QHOb/2V7VrKlmz49CMbeXTO0kyk6
PvmYtTkoaB9kOcpDIYsvUazVD5GXvw06Hx8yt6jRh/lT3rdmDChIB29uZKYUiaeZ1xRJByXpAqCP
DWrwC1QkeQKN+7OCdsp5+WXehBaonZpgxE6/Ng88D0C9aifyRgqQOiN6nuOMhXdZ5ETz8TER3vAI
zIV+bfoBSv65/iYLwn7v9bwD/zAsMnsYDyB1AMO9mtLQBzzF61Ejd7TKNfzuVji32QD968EW6P8B
+GR+LrJa4xNrRH4iEaikjVOax880ow9UCMThXMBPbeZFkQvi90wBFyg/LefGDjgsAAZQU1rVSeAk
eVmYHkgW+05w7Y1uO/uYf8b553baYQ8m1vc/Y6oBpWde5XM9XZoekztapaH27Yab9rxxwYxgq8Vh
+O5n7CP93c9ohJZxku0eJRzSaY5l/o07TyCjF0dfZWEB4cBLFDOjjJzmtpv4MMK0jPtRrNL8maGO
/4jSb+RxJ2sybOBvZ5gVR6MBG58rNPgNZVs8hGEDCj58zxADBk4OTT171K+JJkD1ZrdPvhO2T3ga
olnB5MWBpl7o8H1Sg/8cTbZesdRTZ82KuHjQArjTURQCaFADEXW1lty5RbwjJe1A7sBDNH2gqkML
E2VHiGveCRMwQasUywSsLRQBPQm7oW3DNQvat/mUjYlBQ77IJ3A11oKJjV061wq31LPiZJ23r/V6
N/e3kHxuY5nNXIC03cnBhffWFUNmEgG/Pd4r35mhggQFnrSMtogbdE0DGqxDOF00i8x1owOVIeeR
Pu4su2iXNG0zlz3iH5JOxSRBYAP8T6hyPiAEirOw5/zNXmSPZEqDsAqgRiv/f7L3JUq4YU/n6sl/
iIpL+jyuHUYnN4oemwh0Y1wmjC9tqwAoHMBnHeBhvLtGP7d/oKFTxjFvhoUUzbh6b/T36yxEMwkt
e6+bnU0bhbqDTSMaceJ8xWMQMIOODUBrXRpHHgPHwKhCYxr0X1ckIy3Z3U1NL5egV2TAFlMr/mRH
in/eA8wyj4OM6y1tW/HBAhWi8vdffAyyKyoAAieFsZ9/jD/t+CcZbVGDQ+9YR4f/4oeYTcoiwbdh
+pEjExTlHiiD//13GQT5xtBruR8VVQ9TQ6UofgJ10EV39aH2zWFHIlLemZGiGhQZz7xW+K7cAjj4
edL+cjd7oSvaYjaZ3fsRyCmzEizck5bc//Ni8mXpQLfQ0+v8Se4+7bwFXVmAhkN5WuVuBAu3vHaB
za7SEgBMlkeDFd/f5SCMFlC1YDfazDKzDrZxkGl/WpTLVFtqPAKppl3050wNFte6c14j8M0sVHqp
GYBgUfnTjVa3Mq1q1xnjB+CzRyC4zqMHUPsUaSdviDrKW+xl+oMApI2akLgYuuQmj+UvE5LW3dLL
Te+B7MxilBve4tlkobARzG7WOFWkU1l6rG5xgSGzavUntaTuQKppd0BZukEPA1JttnA3bpX2n8YQ
FN5Ozl5rUCSjA2Z0QUAYaccqzDn4FrPitQYprTLodASmM8+tUWBsllegGABgQeP662AX25zJ9HOB
5yVYlHi971M/fQKQ4w9aKeL0NTF8/uQiv7SnvTPN6mhv2zT/tnfWC66o4ue9wRv1tjdyhOW1cvG2
zepKXB0HoEpBidxsIc2vmgQtelrW7TVBF8vBYhmQuKssf7Y7I14EMZBxWWdMtsCYNhEbF2+2mgMC
4Fb3H6m/2m9BmTWK2NnRNAG+9SoPKqBmjzXSTUo7T4cqFO+M57Uommgvda/5KJjJc/TeZMFLrwMm
3zUNRK/t5FKxxF2Q3ETsd1FlenlxXbe9tVr6TSp73M5Rm48k7BHn/vQDCAMQlIBcerW7bqOQ7xJL
y7+kLYA6ILZQN72NLbtHXT4gQ8E3IZfRaPGLB5TxlZXjiOWKhl+qrMtMdC9G5TlH48s0JU2irNFl
h2pwDWyp7zTorkOa2mMHckh2k9a3QDLlM5NtUcFTgDYxdNwdYktfJ19lhmzhYJfPsjbGvR3g2NcX
LDgWS5ch5NLUon5kteC7tipAd6imNIAVwF+0QWzsPF1aqzRyjFXthca+asNhSX+YHEmyfaOm1Ac/
T+nvRNM6SN8b9z6y4PNa0s7G5Iq0pdrov1hbgdG0a0PrZuSy3HXcjbYIKVWf295fpSid+4qi0njF
w14/jSE4uF2kaBak0HjxyeltEGnzxNoXYI9YG0nuvIgBaB9YmHemWPtJFxwdL0sfo95c5yK4gEdk
eNE5qvX1oTLBEWXENyerUNqhYNxBFp6hk0K8KYykfVPUAbhxaYUbIAplAm0NNYRmYYZIZOomKjV9
FEuoKxqMukRPTA2211mR6PJvdpNx3P8QknmTJzL7k8/J1jsKD1yjZOVXOdqGST4PYC7QtiiKe7aE
V6MYBN0bFrrtHSBNdghN+2yX1cAvWOhx411FPqRr3qHPsRTcu9IQ44t+HTXz1o2Fc5jllS/ZsdXb
E4loOV0lmY7/LtYaC4FoQl12uLE5UuoLLQzzvWFnXrzkzVmCewdR0Ch7BBotKtQNAIdPUyWz0Vm0
sqPRW8+yDm+BTiebE4/b7JEXqbgCkmszGwSaACh01DbLLpF833Cw8aKlsD/i0/so4IiML7UdorY3
QL1+lRvNg13VAoA2jH0RBUvRD1pHx4ix4mPmayuS66MVbYewyLaFWl/iAI4mt+5jKjLtkLQmyI2U
3AH+HPrLUXuHNKt1LaWOjtQIDVhmibKAZARHXZ4O+ZU1mXcMmBOsEYYxXzgKsY2hTL/9/1kw5cP8
zUfd32o51FNpecxLwC4kaGwKp4JzKxi/uA7ogXVVfq67yY9/yRPYzu9pAlfHmd50dHDJmKbt6JRG
+PYVb9ZB9X//D/ufIrVM8HDw+KmpzE0KWIQlqHT7j7YWWJswycMNB0frx7wCibaPnM+OtCAVdxZl
wvByqrS+Lz/nYCG5kjIfjZU/BN0TSGf9ZzsNFpO4q3Bsj4oHWjLicXrKtB4dDKi6fHRx7lly1YwV
SwuR5p4dqPGKBmnJdukXHBTLqoPLs4QBMN1xsqBFDvAblhruNLsh8MD2zQq0L/ze/N8wAOX1aTZs
ZgUdeBAoz6vVrC7phYGOS90YpOsxwLFG90A1WweNPLZqoGnhFWiHbAf+YJmsACf7TxO6mu1oGcm6
xhY7bTAOs+2dWUk+Se0O5gMeJG+OZ7u3bdXHsBy5cZ3G2YHvC4Az80b0mWPdFpvCQA99jJTcNWR4
FiIBlW9sXTTROtTyv5DCjHDrhclsN/bAYrfK4WQkvgNadN1fo+mgxFFQY+lpQLJhbDq+kaAqONFg
he4jDj4qsRXwpVAIrjg7uwfN4/rWjDOgADTgvzYVKCwiTqmPzD5sOkKXJWnGkAha3BsMAVrsdiSl
BT2i61Wb2k+lWYlzpEdfM6AXPVvSSp49lAn1elA8kihv8BUzLTc9tMAifQ6ki2o4kHiZnRs+MDWg
/b9G6Lisl13fhw80BF0mHjTh3vJRoD8yYZmLroI2PDhW+eXODIggGnKxzfWfv47mPb+TqwN0wXNt
z9MNz/h7Q+QoCoODaL78MMrQW42DY+7DwEe+/We/BsvZW+cGyYIMqSdlMTVkzHbUw0FawG8dp0aN
u76O1pHmXvHbjG3eATiuCQEPQh7emQvVAeIBjHSt+DmWswsyJC3JJN5J12aEYP6dYvI1e7j/AZR/
WkImABd88/Cnnchk3oSW1UQbEABvasiNW1sPPkBmzbMX6cbNUYMJzLw9Q5PNomiqZyFtVYwSgxqF
g6UCFYQ5CpiuNMuZ15zQgfGE1jzwWzQhRzaOJ+lqXpBgO7Qdm/6OVpDiPzghA1lq7g5oSN0WVEzt
tq/wwOcK7dBQqIg0yCBxj0Cs2jq/y8kMXc1odARxzWwvfBlfM1S2LcbIKnezghagejJbhVbhrGZ3
pJj3NwsUHkdWXmxIQXYOw0FZfYgWkBkW+rkUsmMKALpEbU5280bz5iiDFRpwu9D5RHvONnRlW2O7
BcJ3g2It/MyonY8OIzAmt2iPr3BUCRrj0OW5ky4m3CU1BzGCcaBpz/jgHYFfbBx6F1zcqA9Z1IDI
QHUTjWQ0mzNEbZfhgHa/YZD+EUdavi119kCzFFiTwCZWCpHhRWNBlzSgOMPcobly/04RAcPyOJtE
WegfSRbT4k74xn5Ai0CnHM52iR8gbEnz+yVR01mHCMAdtGRyMxmqrZION5m3hb+2LjvDOTrv9siC
bMBRywj6lagG4PvGEQrv2wFBp97MAmDF/SSrQToj91B8NnT7IRr3oVa30RPqzZtFUIfBpo0TlPaT
OXWTo5QRYMaopDN72ywuPZp0XVcLjqOJ1gMnQTExUgdatSgcNztpJnq/VnQ5SZnWXqrGLnZ2OWZI
RrY4sr27xMGg3gAy+zcnpfJERuSIrmYZCJcvJgpDd+9Es1vLDAJgVP76bLQ4teWDO9rB3gvRN7PQ
KlDIZUJH9JMf34lE54NfDoflM/KM6Qak8myR9YExrGgFDZ1hJ4tBJsmWDBnOk+ugRjeRUzYmmgdi
8xQB5mu6QoPjo48w+m4WxT5IzVZFltUn6X5xXXOta7GLVmLu3LoBFakpS9IFTcexcxEZAQ/zMHrZ
imQ0eJ3dL31EuLezzM2qFxmH5RHxWTSMDzjb6O5QPZCFnaCvrEBYe7Zvao7g2Ygs0izjXW0Av7Ow
VvNnaq0iXpZxGOzILrC7+OQH1kmi4+aYjlqzi2x3R7NciXjfmwVwC+IGuUC8upKGBpM0dDnYkVUg
swl7MnJzE5wdwBlf08JZMU/vXdCchnfb4r+i3imk/Xd7OUUW/gt8FbPuoAlcZnDAOziu6bmeA9id
u/oZJINQum9I46lBt8sa+I8PbTv434FKuBMyAKRGOwKJGSVpAnyY+8DAC8miby7IQeViEctsBXgI
/4cd6fvULY3vRWbc0KXdvZpl+8oso7ig1+CvvKuzi44WHSAyAcakMtpgm/uo2XPVkQkMAwiY+8W4
8KSUe11P80dSNP02RJnebZogAHIwkERazItsF7BiokjyTYz+nQVvCnMXN4Z/Ky35NeFucTTQJxUt
kU8N8M5xm3SGXZ0ibXhkuAeg11mgpRVLWKt32zxPm2Vhj060RO5EW7Z+bWxqLv0b0Hm1m0zzr7aT
yGNXltlG74pyJdTav/sHXvfjtDeiYW9+beNJGqPzQEtm97Q77aE+dda5ArlUmwG8KPMjjncXnysY
b9v0gbZptSjzc8IPeWNVq0rU/jZkOaAkgiHblCZw9GkaJ32z61xgoQySiQ8oJkGDsW8bQKeEcdAA
uE0ftc+armZ90t70AfhWSkeDe6kBzfRM1758qq08PTR9gZevrt+iRdE61GrgMkdH6pigLZmX+GM2
Ke79pMnL0TeXQPKGPu7aUt+RDvE1VOygbsgFWhMcTJfx2H4FcaG3nvxNlj93m9e92xKoUSID6Kra
nsROI5N/+2YYf0N2M1BZxmzOTECfoLzsDh9sLNE82I2ye3LsD45InGjlG+o5ARrVRRG74kQDQjtA
U7i/tFEKdkLuKD8O3oNFkx7lIcDP/sM6MyiehhzQpLXWRJPXP9pNW1mRxBkSvpdkRM47GwjXq0lv
aMjJIWSBcvDY7j8iDO7vOoawD5VJao1enmo+XKlykqokvZ+iCdGMppXbXQk4isxIBHiEK7kg0e9+
yNT15OSal7mFbhPCbwII7qWO8R0Gc5F7AGrcK83ssRpukcjCvRw0EIqXEVpZeh5XW0/UiEbRirzP
92XVofkt1i3AwjCOIjUtfbItAB5sc+TdmgitjH0FPjkQyyTBCtgdGrBIQ/8SadWw1+0Ij2g30K+h
WepXaaJqLQuDYJLNitzo02VhJu2GZEIMPf6tB/XmhmdEMqTvh1mW18n/Y+y6liTHdeUXMUKe0qvK
u652Y18UY3bkLWX59TcJ9bRqas25LwwSACHNbjVFgkDmt7DHDmMRLbaLDAUs6VkA70v4nYEFFQUw
3XYxRHFEfvrv8xVirnfhDh3HKtt28KO1bMv626qe4gYUO4W6eqkI4Reby1M0CeuMs4N1ph5Kzm+H
pADr+reuQ5XwPFK2cSIBCLjMLRmqNxHFuhHduUtQqwykBN3JN9rgIKtLudHCHlCoYWlh850Fl6gu
PreC2a8dM7xnOx58DZiIr9hC26+gh946sSifSORZiL/Fej2eaZiBP37VgN1yT0NAf7ZbZBcPG8Ea
51UrRusQ1gglkqfeNuNtG2gjyzfciHF5XQNlOlYN9ahBSME6NopOoJkUwDR1Fw31SEaGyzxyg4Ux
K/zFxTLvzg0qkusNsLrj2f/iyyAPNE9vOWqi8lFcPHUfnxXAax2xl5pHk6utnagztjRshzR/MOvq
SqOQsgOsNgHAazSeMpUP0GJJBzEycB1I61U1ElsdBOYVU4vem99EDujFcWJILXLDPpvW6SejQOUP
GVBThYVxwWYcGUj6UO4twT6TfGobTNKotYaiXMcFvlnLPOrRPOoB/vd/rc1/C+dhTUZgw7CAkWHb
1pwVfBPOS9IOpfKOKV4mW3LfSZBw11ZVcCmGTJ6KHizmgYY8yXc59ajRRgMnZNcudotssfOqqNtp
DDfbi5YcL0MeaRuZZ83pTk5PlIhsqSt3LDvq2Ytj6gVGJ3Fha8zKZf7yshXws/zUmf7j7UbAiNz8
i5e59Aj1dk7VNafl+ctL9LGs1szu3t6Opi5vgfRveZKjvibRWDPsbbDjyyLv2wFcCPwbx73oBjx5
NQ6vPH3py/67BCLUNy3LETYDQBTAE6347FqApOFS9GuHN+OG87Adt2BWt9Zg/0GCl1WW8Q9Pol6d
IWVroO+iZ0zxebas1Seyq6JNHYb84GiWnn0iGYvF4ANuU2z44NXxjylG9QwHc7IPQpKGPQEKrdlo
U+XgUGPXexE230dVpSNKmT90qqHhFOEAiF3R0yIieTt6+QPyPvlRCHtPIiAbA1eBul7mFWc96Fc0
unMpBA5aodiQbnG7WIXDpwj4kSia49a2aJphGwprunh1N10C/DFd4ooBP6Wvs21dAs5xR5oxbP/S
RlvuAjbUE4CHckSnU2O6ui1oYckka2MJZueqGNdZN23YAOZ2ZKdXv60t3NmC+uuCdO8GNQJGwTf/
61NzV7Hi6vhDBE45tzScH/C5uatYATApePsAJvRSJVZ3RjY7SABMcfBwLsDxqhzODqC+O5/GPCnQ
LS1U8UYWqCoXI+rh/8xwnm1cNXOebjp7rKbiQKNFvsydH0Be2wBn//unktvFnHrv71kNoJ4JbXDh
Ra77i5eB95pp+rTN7VoegYvqPpjIQF6j1i74KjIUkSjYqgSmljYC8792py2OEG+mGiuxCTHT4Kue
N4DszJ2fiEHFdq6pzAW+Xlh80z5IHr3NzMorAXVLvcJOrNlyATfMeqQYvFn2xO67WAXMe3hLY+qB
wbNhRVIB9gVFDNTYRnQpUTDwQCPHlj04R5xytohUwUPN2PnOomRBqTB4gSn3D1p6AlLQ0hIl+n/z
TnNLC5wn+PKnIKX+YKEqNV2FqEE8emaIkzyLwmeuteFzmod8kzSm9CMPrJxYSE6ZHBRAboGQnxoS
xlw5hrKZxzddXOvF8bppkxVABcojmY/gFtafqDs38ShWXgrGEBp2/n//8k2D/22XZXvIgjQ8buAU
raOEFLuwm6/QkLmlSHOverH00j0GdmmBs27S12nUFojMpsaVmk4v5bnwnG2Ez9l1NtMrFuzKXLa+
mfRluhl5Mqx7G/FMmhIE3dtkMAMU/sBFt18cklY9CJGxvz0oTJHz8T6dJtHDUBnX+jRsnO9J1/Rn
iitT/BnLbXlK8WEiETU3gXa9sArSLrFqwLUDSYnG79qbGaZMUDZlGoD7U/RNJlBucF5TXcTPnWOp
Guq5jg02J9Lk2qTttMi90UoibwIVlnNsiRGKJs5Smj4RL9TiM5Ul2EeAtY9qlxIkpWim0VP1bla7
DbSIJbMGG/4Q5c3enkw6Mh45DiI0rrTwr8EqgQTE+t0Q2xluwwCD3apmZoRQdZ9K2SZxjvsyyIGa
jKygFsyvQwGWJx54ckdlP2aGO6VhFOJCw9xNVkj98l7H1iufTCQOobQXtUK4eDnmAwBnyIp8sEFo
s49EpLc+pEyB4Wd6rxUHOUPIogYlkCMgORoT+dbUAFA+PVdZ1GwAOofccaUgWV416dmp2wl14sqG
xqTW7cBaBYEAIzxA8TdTjQ/G2Dk4tZC6evd954yGNCVRj7rzatGjyOamaSwATaHABaiSzYH+xdUU
fIn7zLyGNjM+Yqmk/ywg0rEfwkaEAKtGRZXUkBagCcteI0kfEMBtBJhc5n4NZV98sYMMUPdV1b5q
KK9EUtOQPkYJY1uNJ+KMOKl9iHQ3PQyglrxkuBPdVk0bPpl9Wa8zWbQfrKozcC+UNl9Tnb+2QKL5
K2xRgZkhs90fvQAksl38y0OoDIGHcwxurxNVfORJiITUBiGjub6jz8HvhD+w5EA1IDav3acu39CA
JsQ9EOGQ3JDcQHcV3PmBTBwTmG0jL3d9OU1rKnqPLDfGJYyY1lQhXxnt7bAwGr41vDjf9cEgXoOq
+NYiD+tHULifccVvvdplHez00U33fxoM1RcQJJunhqiaNQ5yZmzO4ouZfL8RAeGvfBgn0HNbHYK3
dvK9D0MEKiatAJzj9J30iYHthmsC44jWA6wLnqjL+bKLLs5mYDVaVX4rb3HVfs8CtfzbLJIsSxFy
l60D2I2PvZEyuY2RYYP8cqAR+KAiLs5AYivPDujOaiQRH1NSpMqGtIWmhRsg8jjYbKAQAzk6+bgu
JOJFNE+2vatdqOu2QEAINGvLLVQHRszRPhT4T+vnpVv82niOyH/1Y5Wg0K2QH5LeRCzBzPNLZlcu
MGASttVzC0FF/Af3pTBB/tCIemsqXCGjQcjT7s+hVFBDYQfUIZI3WJDWjV7bK31EVue6r4aNnofl
ATdXAGwzOKiNl0YqGmIaIk9O+rHInHVtjvLN8B/n3OhvuuTE6ZpfwuSDX/PsFy4PZenXzEpPWiYA
K2GyKDuxoAfpixJSQzIRtQ1fUbembjtFV9fSAZXWeaAkq7tfVAE+MS82tgUQjkGpBQSQc1usWCna
HFspJZuNIoGuGKsQAfjWx3WO0pB+nu+6MTvkOEVMDrDebjVeWSE7pwBtmkJvTgizOaP2730hXeQN
hAoK2mvMI9ONGNBnHGFcAoF2swy4nqTOkmInkrg/usDTwq+6dHNkWOjpGpFw8+Kq2xZUTHF8+tRY
64AyoMURcvXE2OyK0uxPWdits6FzJ9wF4lQwd6OKm0gHwOlnHidkgDM5LnCBlucHjl74SPqIANAS
DdcOUa8r9TQ71XxpI72Zhh4+TQ7iDcWv0EVYj+zA5MMAm2hPj0DW1Y+zCVnjUmILCuHxvPgjOQMo
XzdND4u4zfEJq6sfsWP0N083Ghx6UL62q50x9PU2rX1KUU+yqHqw4vKRstYpNb6L8hc9aZzLnPM+
6M6m0CLgjaoc+ZKD472J6kcypUnv9iTKTO5sgomPQOAw3+yV/7n63MzKl4mFb77Td99ki8TjEjtt
y6m/GywxVpMOConIYyOSy3DzTc0Q9keJLKjLPKqa6sFpcBmqDOhqm5WFs2PVUKOA6fekf3NUl7l3
oVkI/8+OsJ111iYSPTZdEO71cbRxHSeamcdViYK2sC9E4UoEsEpU1Z51YZP1E4sd3k7RviYa27nK
kozIw5/+zKnedCbOjIR6nlUp9rcZkkDpsEANgOhz1JDVs4jw0kmuqIhWAqQBW9ZL7vp6GeQX4ARv
F/x0siOftbLLJ8XCQf6QwrhtHZOVG1e5oUcu88hEuSIH8wllebU7O+VKBuGHobQevKTqTzztNnVX
gBm6nPqTmxlu5dt96YHREdeNJzMJqgC7EnRnKU2isZo5juCUnhU3k9686O5BQ3nMyVaQX/hpIuk9
yNzdYPUDGDzex5oxoHBFIGh+TXXsFVHhyXezMLK785hb8hRU6YfMsLvjpMqK81ZDffIEkJDBBYis
qlYGps9byXLmYiOPv2c2VysvikRv9qHQ+/Micm0wPpod/0Y+rAnJCQgRG+3KY269pccYheIMqcC1
22n4grSoYjlTr3PEgJcDoqHba6lPCtsYcLwm9dy1SixsVoIwKAlFN1zS1tGA1w43iy/q3ckmqxXb
QLmOwQ+K3MVkAEeYBZKxjYm7kJNbePkj5zpeDBS3P+Ih3WR/Wjhl0O7lVEdnDQy9vmnk/GcVvgRJ
IMCqYharsEhMrEQVLjnD3AIzqcufm8Qe/LI0nXdT3IwWSOXdth6S5wHj3tZ8LextMon2+1hzsQ5a
Pbx4cRY/eFXproi15Q8DG9jxF8PRr2/VR8CmM7BapPIzUuyBWtJEP0tkkmwrk43mpypKf1ZezLeu
jVzOtclNsZ6Ad7Ai4yCwAGzyPo8MaZQr5BLA7/zW9ktXecwzPm2HZCMTPoFtLJeP1MvDn6CLrq40
oAZpu2Dc4o0ASQKsZlOvT/dDlOBToKbLbpSPk+OJR/t5cUXmetwNqAOUQBx+t3Rjnu4KRLZw8MjA
oaHFRYBEBjBnqQfUXd8g/xqBJB/QCP2hj8HXYyKFb8MVAgo1CK289aTnZpW/aO7UvdQf1U59dyen
4f3cxevij2SBh2i0kZb6ihX8gvUFV2nYk4E42dC1VTTU4DJuUUPp66PkO88uHH8e4yYkekAxG07T
ynzkpvkoIiz7ygWNqFnczG7BJPrmpjOZA8gG0JJpXmh+6MGh1ygyPUON2j9GLlKqHEW7Z0aa8QEh
29mSRmoe78XLKPp+H6lIH94PTF+qF6iYX9JkFf64UKxHCpKRlhqmIoIpbvPWbVt3q8XBnV0RgrHF
GvmwXuYuDnq3emSy+OSkApcwQWHshV3mz/ag5c+oc18hLSB7JFHSg9wx6UDgHtl+lTibzLDca4Mk
yhdVmLLLJaJajsL+aMw4esF+d+MAM/9KosWCJpDs3cdiUQztm493C/LxT08hi/98StUhPc0ohwq5
blr5AL6VLxYqMvc06pHeD25OpUCW2KxodK4f3M5wt6XstBWAl/T1zbFkPo6INtNWbWDr6zmZz056
v3TjBHjmskncXRi1u8hA8hGgwYDajlTlYMNyO/yC/P5tCoDZDyBBxue3sJj6I4u+AMjSXI1FMJ76
ySk+lUni4+I6+jKESXVgWZjM03UpcS/UDN4VlOXOE3e7D+Q2H7J0a2ddsKNZ70/hhpVdkLbJfDLr
TYAWyj+eQnJ6Cg7PG8PzDihK+CLzLn0O+jgFy7sHtiAcYdc0nBUyQtqUNmoHkgFi4tEaIu/cuj8M
IG08knTsUuOkfEUonURc793PPB7DrPOjutIOztA6G+ahQiQFB1bOuP5atF18dFzgGGJ1Lb4l+oiF
JAi/TKPWI4E2kLsuMK3PyJz1yUBrh3oD8qniCJDp7tX28ic7CfJvoAaXq7yrqgsL9RG/cWDekWJi
fe1LV7OAXATmWqtPgW2LKEMtRfHtz9cAiwP2HUquXkPFuM/5MAxbcHQck2yQV47/bS+2N7TrAimE
u3k4aBFw7GyQJyity2WAfelLxBP7mSQNoAOBjFa3BxoK1EXuEeIZVjSs0th6wolxHpFoAoiqr2kc
FUK2bw8DyA1UQz3W/Zw8wGDTAPvbNzEuDNMHNoJMehqswyInM2pEr4H62xmSHdnezWcg0AOUYu+t
F8Vix3Ls2Sfc8a4WzyjQH1EloXfejjvGr+VBiwnD3+NxEsBuoLeLnEmb/zksq6OHeLdYxuB0uIjg
OG9xp0IcwE9f+yCi76IVcKffxpb1owjKFjnAZcWwW2MZ17c96xpstxSns92P0UrXG2tNQmqsRLj6
1sOZOy0TwB2nqHXHtvUjC4MNWDemrwG3cJBUcv6HPHQhJ3thIlw/TojsqEmgAJ6+cmcacVkhxoNb
tLMzki+T3h9S4Ox2yuyp3sWqYt8yq4OwHf3cq8p/Eo2BqDc4MbbrWIEEkGyI6vphDLHOJxIEvySL
q0lHiQZgJ+ehMub5gF3yFKc+kBR1oHMrr+oZUTrq58VOxEW9QT0ZnqHeghqv0eoHMHsjbR0iO5QS
Px9U/kW4of9sRv1fSHvEFYTde0+d47yAxMr5XEVcbs2KVzsmYZWXHYAoLB1VDmAgAKfAxUvH9IHW
b5Hn474bi3KlTzruDZAKeYlbnj7QSn6vjYBDfaftkTKywn2KSor+7bkW3hnEitnZG7p2owM2ft0n
bg5ilALo5KoXF1/aIIyuXTy+ieseV4KLKVmF2RRuMsn5qvNabfCzKc4uJrBJBh9r/ZOFbdXeaUV2
8dpcxrtRRzDCtRATVHY3xjyWX1qgv28z7BdOOkdspgz5iNIIxBVAxKKv7aKdKkTCWnG66fYs+dmP
+GUioNSfI45Gq0t9qzldiJ0u4vCkGKc2AJOfGrtB3hbr1LE+Jnk97WjKGINxPDxUvAOYV279QH42
SNkkAF8J0lXnkzgNWYbVwij9VHjuHnux4bFVzYhf2C7SnHBFQ1LgKqvA5tJfJNTzEPH19TQydosC
boe9p+Pr4GBx3SE3B5AiY7bWC84jv4gTH39NIvGjdN3GbpT6gHnQpcggQY0zymeQV9sgfumWQ6Yw
KfmucVrjryatzqPnlT+zynqqe+Z+B1PAZ6vQxm/gh/zLGpriq6OjYKLtwXiFe3nEt8NJrAKWBtvB
a5NXF7m2FBSlkUSlk0BV5od3HcVPl9G7Tln+/+Y1IHNzRAGE6i4GUbaMUBciEJJCsn3+A5eS09cI
B61VnTvhRRZmQPK0997kSAaP/lXuTs1sT35si937Ibkeer0P0vQds+IrlSzaE3gfIju+Ui0kV6M/
daEXXolNmCzVaJmX6umV6iCNCaRiSpeNg3kGrG23ksgiX01MTz816VD4gDdrvmO5PqVZnAKRL9p0
BVitfQkgtb7M9R+5B9wjS9af8dWrVozZwwuu6BEay8SjOcTPpt66n9Nm9FYMsJuPptUUe7OYpkOb
ud3DgKu1ddIm8mMZFH85+O78AkBSEPW/7Db/hZN697EPPL42mix/CJ/wc8fma7TNRw2JmKu8NJxP
wpm+qcX6l5jw8YlwSwCSmidpd+YXPtj1irO4fpZ9028Ty8vPDQoGsf8wb/3YVsI/ecXw7kfvR/ip
EY3ROZJtZNzKfdShOFq2nH8JhyHzR9VLlCwcK/fLol16/213p/1Xf2SHwlgAifUOIAYtF4zTpZeh
Hgk86mGg3w4XbaP425vGftPScNGyegLWE7inAO+ZZO4BcfvmWDfIdKfTL8qLN06b4mePa/9dZrXA
flENAv4fUEzMTjSa0pg/OaDTGlOGBVkNHKO78Fae5pHKAc9rFh9EjFShmzngfNuEDcMtt5pFilLj
2Yoe56hppOj77EOHBPMbdzE/0+NoTuOEPUr0keukXq71HPugI4XSN0fdumpfQvzOrq5eW1cSuE7W
H5rB/t6AKJTPRl2B3x8u86d1HgmWAhS2/AVexPQwtk2Qbt58cJmAS+J9/my6TB0YqkEd2R7wL0pP
1FgqcO5QOD1kCJ/TeFHL0EGgPRhLLJGluSfFYle0wj0KIHkrd7PpncXiiXqLd3JyJ+sHq0F4pO0f
naheUwAGP+rYT5pwfI0Hbm+9PqmPoeUWV9ytgM1Fju23iNVrisDkrY0Uby6H1zKNAfCUFCvKZcT1
WJmiMv53bmRdhLg5BMr1rKbURtK2nZ2eqQceYUVp+T6OYv1Y4IoDGGz656JG/hD1QrN668WqN5Sj
/pl6i3ZSsju7xUsRV8ehd39yUG2v8twwsB1n+PZSdAacEwjoWCGwxLuBGXNAZ47y4PIEhbEhLly5
XnrXCRyhfpmj7MhWQ5JZleU8xPEHktSobpvFWt0gAVRm0YoUA27la1sXF5rjgZ8QLBLszQ/NGp2Y
Kz80iPviFZkA4yt7cuwwQKUiz3wQFYQf4po5mx4VCOc8adlJy/UIZRzW9FoVqhzT0/W/2FM1Drdz
mjHjG+ASimMxSPAcIQ+kanrp89jhBxpKfITP0sWaPakEj+ZPLYoXkHoL+jvKCzbz/hXfc/2E+ypQ
G3ctfjNqSPm/1BSavBHRJAErXbO005I9rKzqtr8V/emLixR5T5GuI4cpeSBWRJmF9WONaA6NsOGe
R8SL6BbNPLILzfzwp+X7iHTvlrjxcdeJUYYPoqkeNdnFr7y1m1MUAMPSi3L5VcnbMo5fvSL+GLlR
thtRyfEAbo23ZupwKY1oLJjYh5BpinXjTePYDoAYPaNfLbJlMhiDgXZoJ/msJQWQLDycqCrEZTOR
ev5ijTXhzSsqL4ft5P3xpDJNxAGQhi850t4eCkMXq3hM7M08bMfggXpWPNj7IBQ/7uQ0rPA9jhD3
Ood2WAGhwRv3Cuv0MbFa7OFj1vo0xAI0PVIvi0FODaQpkkSKPXoy8XMQEyJDi+nEsnGPIjnERpXJ
jQI71DDNNppnWsAzrtrsQ2IM4joOwwh8KL16KO3CO0ZKJklmQ9a4ARJBWIbIvAXC1eu7zGlyF4ii
oHIzkF8Zh+OJO7Z4pqb1PKAVDj1qAt9lplV+dLOiRNAcLFl/TiKRAebOeZLA7+AkCgcpC+sSl9Gr
okKWAP7nIH957vKEAWc1L5AFuAhRxmpuwGqOjY/KsI7fGybTJwNMWnsy1nn8prwb6nrPDmHlbUlO
0+en3blbHh5ThjVZ3rwHPQDXP08eTovbrLJH1LqGmuuigNy218x0FMtNUryWulYeK1BoIp6KoaHb
6XPqufiHFlysatF87pjXXfRkKF4Bt26vJy5vp04BgL1oatp18jHtxM/eQlXBxEX/CgohY52OWb6j
Yaf1yAe0ACZOQxN4uQ9tZDzRiBqt+BawIH5BilP/amJfC6DG384K8B/MzhLF/fBPznRQWekjYzje
SSTkoEYAWQr4ZWhdhMyyWmUB0zizcINpu4G+86waEeF3BfVK5rHtVGPRv5ksURmCtRMsxDEPvdPs
kfSdjmSbgbf5NuBNiBBP9cmaJqE/VHbsrjJW5Ejic4EthsJQYB+6JbqW6lqx9Rwb8bAXA3JwkCgM
WavwEfGhtkCKVAP9AqNw0M0exEooKOSRUfsVKuUvZFxFeRPvLM1ASDcBx8f8mPkJKFWRAxDhrW0z
gm5U5qnRHxvUBhy60D4sz5qfja1Qvok7PfATxZOoN/bVqFQ5PNCMOl/3tOls69FbQxpNqXn+s8MV
96lvCnygSURKsl2GSOWI/LDBMbeWSEf2F1cdl89hycsjMCryXTKAodMKOWKNqknCIXsMOvdcaY59
WkQMd5G7AYWvPlksEwLhPiPv3TsuojLttX0CYgu/j/L8xi93w69VksVgcHZMF0AqgM0djOmXoZ4c
5krWTF3kW7ZbHPpisFw/w5b32AFOmNyTP3oBNwxBdDsin5KGpMiBLQDm+OlJpilckcxtOeI4uKfe
LQ7yULCTl9gnUPTGKyCM9zu66q2GBistSpHnWFgAJONrhw8ylhsst6RVQ7Kl62LUqswTZgsaTp41
W5AZ+Vhcvvuwh+k1NQLt42AidtoLK/rI+xQwaCB8ehTFyLYId4fnElQFx1jri70NqNYHFD8Vm0G4
/AV38YglaMz6YoORhGne8DXN09J3XDGCGzuxHgd19RJVIF7RwwmXmnQf05W4ggdf6aapI7NFdUh1
4XzKz7NWdwu5Ig8oEsbtDSsxu2IVcKkCnLrMaTS3uHgV15sGGO34wWcBGPgkrm+n8bPj1gMQy6Me
GUIIpeBdujMNqUeyxvEuJQrmALoGqh+k98Bu7pLhqCb3ZRyBkbd4XqbdmOTgeTqVyA8RuKdFoAj5
ZZrQykctbXUfUNrRd62xXxNUhb92qZcfkqbttn1b91/0MFoBg2Vd17H31NdR8QqymDN3cflsoer/
Nc4tByEwvdyTMp8AIT61AD5KxhIYEFMUPZo5HNJITXifTvZmK52VV6fVPkLoHUF4JOHWCT+5wHt4
xg2B+5gk5kdD6qBzaxN913QJ29AwNpBLlxZ1AVJ7sA+AZ8q3lFmJLI6TyRG1pu06QEQAo2hEeIIJ
FJczt5xTj5X2sW/qHnlPqXsJmROeSVaiMPkR9baIRApE/WlIiolhfQIo+ddcWYzgBjo0IP5iKtGT
kjnDCnzZvk1po4acnCOW/8ZaUSYoWYUZWAxqhlhYIStQ6ZCQ1POkCbkg3mZ2Qx4XA+pRU5PTf35K
MZmIW4TA2biMlNzEbPx1qyYJx/g0vA+zngOd3Ch6LE1QJCxOTnVS1qU/W8fO726KqPOuGatP3E3c
PQgVkSiskOCN0OnWHRimD7Ea4ibnWytFd61KL/xUfGSOKD+FfQQUND35i2aAXJvfOCgq1q2FckDa
SeOzg9ACj0EAxM6VVKAtCaqO3BUbjWwnPf4EDMf6JFRDWmruZPMM0uAHhGPHYjkLla8GCd2LfJ7C
U+sIzAR3F5koOlq5WAxL35vG6GSbiHrKatQ3s7AucW+Garg+ezO4nTH3ad5s4Y4ATdVABrBDXezp
TbY4J/WtdPaOTM3oRF7mMVcvsryNaE3EJJTNzXxS05g080QS0uyAHjr/EzpHAwNijkBYlCD62Suo
fKJ5cydQTUzB+DCTLZIssIFhCzznNwJGMQH+JAbW/Jqo4Gjuv00bCmGdyIJsR8ZdxGEdPnPSkXfP
Zc4JFSMPNKKGbNVTaTpwXrRTWkXzmkhLH4WcaeVrAQRpagyV3GpJXOSkpCA19UhhV7bc2jyO5pD1
oqC5y3CZm6C4EIHCdCeLAoiRd89Y3KdYyQ5Ib0ZO1O9VfJ5Bz72bljqdi1tQBCcXB8uL38ksgOmd
Omd/93aBAMHdzT+DHtFw0LlVuCGcPyZBNW4F0qnOrbp4kCEYllxnP98vIF8ICDpe0K2RBJxuKok9
N5CNzQFfc1DQl9DSncViQvNA/M1WtrCtFX28IsBR+bmbjjsaUkNfuoCbnZ96KULy6utXcpuf+qLm
gPAcro4XSqCIOPl1aVyWIEUj0oLdIqPe5IgR2VuTuVkUQ58VV10mxWaM0wBgCxiSlhQViJR3nmIN
uZuRIWsF6dTFhzu51Cz7LItpvfhgA77vKFh7skCz80BuZXwyqyG7WmHVXEA8tc6CLrjmYMa+Ui/o
2mmDi0K2mrRB5pucaS/4F8vjYlcJsHk2tXeOzE9W1sqRH2uBKKATtdHoB0DbvyyN3tmAqtUzhlt6
7M52pAEIjrsPkSQR5PabcVTaIS6lq/5tDCz/t3k0w5Xdj2oAr4iuo/Le10pzU0WoUQMAVXXusYzb
B8vpyzONHdB1r8CHo6+Q31ueF0WnM0xexqT2hNEeLVNbVaFEeR5yooq17VQoZO09xBADMeFWB8lY
p04CvWdPXWq82NQOicB1oDJsWQBD6i4m1EN+2m8XZp/WfLXoF3NrYNAksYZjSGMdyGS2vplOUonv
BiDu1BvR9NlqVO9Awklqj1Pk4EtDhssjGNJJvT2N539ViC2Njny5Xc6xUWFaPeDwOjrOiRqmJe4x
Mz6REnXTDUqB8EcJ8DhlIozwd3fWZVpQbkPT+EVqu58kILyVpXStzVDgf5CZpGCuUY06mMxNhy2j
G1cDuHD+kNfIyb4xmyco2Yg0Wj903I5ON+c7n46bXbouAF8yz62TANgiGAB0nO0i6YH1GeWnI2Ki
R1JQs9jRMEe+Wo2ERMy7U1tZiWKmqalXpCB/s+s7w2Uy2SzDBr/nDEETIBj+8VY3XmgG6WlajoSB
tdSzsxUi2brPhulzbABsIC5AHRd38fTZqD8JVmafElA7nL2syVAHATHCU29WHH+2Zwko2JVwsV+2
GxF9CdMKzGsmkFODnDcvvMSdrJJbHcBcAW8Z78gsz8EixKvpJQ2H+iFDUMoPB+SMZFNWrlOQ0B15
1GmfU2MWA4YqPvZ2MK7JCsBfjR+7YBcdg75e6Z4tztM0fJBBgcqaPgFwjWpITk0WtbdDkmkBduTq
PL6Y/autU6P+smkFzs94FDX0BHrWP8n6Ykz2IC9++leXd69Ujpq+QdCwB13k73fVrKRY5xm2v/IF
lHHOEaAEyYmapg+w1nZDcqIeisvNvZOB8VVZgAvyzYyGXVC3JdLgIbybRrJ/mrLYgUVKvE0egRy0
t6t4fsidv2WYTEhsZf20B+mkdwQrmXekHmgq33oNVkVwBKjx3L3T0xxee7ezNYSR/EQHI9+dgowN
Ezt1VK7/fiDZ3A3nR/27+Y2ejwDV1VAmv0F+P8CTcA3sE/0tyBKxWwaTDVrA69Qnki70uLP+H8eF
8tTWJoB3aPrM2hvqHR5FE8ifVwKwYHD2GeOIYHNUNHcCEOaOsIEPXQUyvLTugJPau2Y2JI1RegBc
MICXRXNIRo1GiqwI0h0gMBI/aYGRGOKr6qPyEpxhOisPNUqPT63XmyhmtYK/qXmdPbdRgDymdEJt
ZiP6bayO5sueBtkE8WpK3HE+sy+KQhvCFcpstVmRtQLB39hyA6y0tbktw1KgqB2cDEkUfkaBd/CE
eBfyVbIcH/Sa6SsakoIjiQVImo67tVPmzXb4AnwNatmcyIzkYjwHbR0/0SBJJ+ts1MF1bBgqs2SR
sF1WSVC7qKeQiaaZ7doIvGR2G/dViYzuqQDInHYNgKILMC9UL+B/Qr8ZUsfdgCfefgFYCWB6Te+F
lcx6IdG7fakMbMFu7RHEBuDCxF/I2bs9j4PmgUZkb/wfZd+13LiubftFrALA/Coqy7IV2qlfWJ0W
E0AwgSD59WcQ8ra8+py7q+4LigAm6CSTwJwj2Phjc337EtIfmPkSY1FB0dUP9VPuji0yrSoGo6SD
M99Q2EBZ6YkeTAPFT3ZAIlZHnSVg3/458SWwbew8WZqpL6P3RQS88IPdh2AvZSPsQJoKnk8UpKtj
1/T2sYfd1sLhcE/XyrWP9wnTRZXXe4irq+mY+HuUuYrTIV3jcwJDKTv+NTWTtTblw7twyk1S5V6G
NIorfjzsq9Bytvcq5C3uvk7OEg/+6G8V60BAqC3U6DyAjwCGGYr+8OVysId6mRahtcD2rD+QbOTu
g1lFqmmIkPgvkHGFpjO2U7OcnVuF8QEJADh8mEuanvwCRmtm0uEWxu9x5grcpfg2/Z8FVYtfW1cW
Yo0M6yA3NcS0jgWpHkXZtND9F5BnR04J/MyxW2nbhq0Y87qtJdXXq6zL1G0s+bz6K27891pNFY4U
Zf+jnghEIoQdYwdOkHkMFVTeiA7/1W+8OXHES4D2THzW2xEYd0aNpPKRYm1QRTQ9qx5Q5cpTsbp1
fRfZwQkWPlDsBWokS4D2lFztjEpJCYOhvfISWIfOkiZmBfyA9tzGaSGeTUsyC/tOczsToYm63c5o
nshpgFahj99O3ebWDqCitwasbn+RlnkId58mjASvyWqcNaXJ3JiJoSZr8FY8KN67H0Of603Affx+
DzPRTdh5fMiKhkPd7+90Wl4mE3ShpHhJtdtsDPn1L26s6ZqJ+zIzNq8aSdJu/hr/Qsc1cb5Pjj1A
Vltzk9CvX1gzq/fMxN5brLm834XB7nUp2gFJ/y+EOc7ZjO1JdoYCZ5ovpDrTD/5my92Yc/c5czXf
qCzrZHdj1N1i/Jmfx0E1DcHmta7/nYRPg/DfBpCuzULqEZ9QQl2kSF3vLxI+0ZIzFvRsDWyyimLl
qR3t2uSk3Qn5ZOD0AP1tltiB8T+eiwSa06nn3EmLdV2L7oDV9BgwEIYtFGzeJl4+jr7zG4KF+SqI
AdQcoQ3xitpatqpGIiC8jK7jty1exn57NF07hbQJhCSvFYWZizP5tyhA8esHR8N9p4cc2LIaxLRr
x+94lXvPAFz1J2DKvhma89CIeAfVXutmAplalQDJhhRbM1v12Suzrgoibte8ybMrtZ66QacXM9LV
VboGESIBSFUAgemR2yQZarFNk0FDjZAXD/5nM1TDa93TcgMZveIhqYL8Nmljx9DCqe0/fTNtlrEY
25jOhlwDTrIo/dFweixDZF3bIJXPekRyWExu8DKQmoEdy6c3h/US5O6k/W51+hcBhO6nFOSqphbc
mio+IDmR/aPbas3IkKdwuSDQIHJKbDngRzAQ8QKfvGYRs0m/BrBXqmuuLokvrYuy+c4M95ME7XKw
Xgg22n3fa7lxZ3sOHgu6m8fKqff0koFjBpsVWayVAsGPxr+COM4il2PLzfFk3+YjT7YkoOoS1ICK
U/xxflO6SXLxv0KDQUB4hzpDZOJdNv0V76c5BA/mW7MsCLYs7T5u/a/Q3E7cb4kKfmUA3D2kArIt
RPn2s1Xa/8iw9v64+oWj6PJbqoQuck741QL1a1FN2fOQ2uEC+4Nw1yRd8U26jtpkk90se4fzbz2v
yKPFrCfiMAAl/TLdtlZSnSpXyYg5tYCagGqftKUfYDFQHkzPR5EPrI+qf0DGwt74bvzOuUVewGL8
4QJYA7M0YFphRverbKQNxVyVXSFBF4BRJvx9KvPh6HpZDidKLJqwyPgqDg2oGYP+WAT+pbfkXT/c
MClFH1ziyi6xZQFCpYDqNdRMJ2TJPoVLPiNYwdojnvnAHFj0gbP+eCt2fXZvxbK0q9iDp4YjYenQ
LknFoNUqM1qdnbzr6UZZvVi7de3jf4N4TzEwW4feFzCoxRC3+8aH3ls7rrB1g0OcsrwnaCR6t+DS
xyeUC57uYOHS+gttNcmegT5ldBuNlqMO5J64IKiaIcuK6VOKh89NGnLWhwTmKNu3AbQr74soanWr
ZvYTMGOk4yh122IRtupInBjl2LkxVzUDmaJ2ISWsPEm3AwVL2jwJsg6w43bw1dqqmhTGK2l9tmFn
ZZ4MpuEep0vIcKu1WQDTiuo8AwfvEeYeQkp31YvvDE/bb0GSlvsaciqLW7frxBNgkU8tPqIqCgEE
rd3im5kDLeEZaAHoX8wL/WaqozgFwjOm9SyCH69IUtMlyD8gi/i86oBswzHl1u+g2YCC0Wl0rPyS
K9As8959v83d15pZ3jfF5b7ejGE3NT7lhQOqFoEUcuD91BLfcq6T5gIAYw2gslXtJ+jnPsJJAk9o
m6nXqXZfzAd0xCLyuUjYpL7EPNwoFL+eaibEo1dZkP2InYtpINshl5NVhivuquaRKl4AJZRHStXe
tR3q9MVbeGosXgR8aq+adpE9h5TJ2J0np92bBYQ0/MnDe0KGLL9OcVZc41mqCbj/ZG+6lRsEh6Yq
fpveMEdokLYWeVsnh9zNlkkPq4IuyOPt4PLsnEMbKMKr2f/l5jvz7BpKTsAccPtLOTFrY0I95aW3
UJjABJDe2qquKACs8a9tltvPJXRlV2UVqE0HxNxzScd0JXKqNvXn7L0rrPZfwfNaO6iOPEs85A1A
Txe2xd5tG3xDPILlEZm15pqX4mTGkU3SqyYo810HUYv3cAaEB/mKSFluFTQzonpMmx+DtLaV5bB/
anfcQP3R/dHCLgQKxrV/gZ4LJJeGnB38HsA4NYDskSV8m8Uu3xrYF86M/ZLqVGwNeoz0lV4Ozfgx
i/MiTIbgt7Ek0PNcjmU9LA2gdigFzO+G/ms3nLsGQSvd7mP23jVrK4erq6zwctRpcLBtnPaol+ol
hDVmSZN6k9R6/N1L/88Yc/9bHKbeOpOS7/umsZ98ZQ2RyEP2M9d/TCTj0PqapIW/oIztTdgiad84
Vb0fWAZJJpV1UTV3zRgA5h9X/30MB9nFlADkjV2GF1Hhp3hUUjg5TvMlrOjrSEM8cYkvlh6TlGdH
c2UakaGM6I8dwymAtBcQlB89Uso3DbzMlk447HYVlW++DGC6iULZUQCj8gIfDpyqEJYE0tnztg+i
fizeRxl21lXXFV1DrRdHUuYO37sMNRLLIvqRAThyMhOGsUM4kBRBa31MeELUC8O+MRP3FWYidINF
MTninAZAhbh1vsNeLXg0vdgOYS+ZQE7adE1jtd0Lto4vI94JiyYV/3h15TziAek88tll3TRwUXiv
Q5Xt7uNtVpykb8k1ABDWCrU79q0MUOTlxPP+QHEX3Po/rhuLRdY7wTcCc90VgH6OkN4p7IHP6MrU
etNueKFK+/+Ew2+AAazfHtLGiwa/q2ekyJOVChSAgLY77BhLIqQw1d4VpQDiLQ2wJxXTG8hOD9qC
1xVwFFcrkMVrnOHxSzNvb6dVsfBlVf7C2WTbjRmIElwcK0fLZOEU+jRWPP7eU0oWcSHrZ+nAB3fE
fuQkBkAtWMdeW9+RJ9M0PY5H0DyGhsnnmLmCWNdyAiX7eB8fXEVXJVi4y/rfsQ6K51mpn2SPz/qC
TjSMUFJZYLfPImpVCqaoIf8piLbh9qEgNY6j9hG0hvNke9PFDIGZqJYuS/q16ZqJOmML1cNBhM5h
Td56W9cBpAnyK72IAjyHhAJMv8rJCSfY8YAiXQzbWb/8mX6DMFL/M5s9yCw78A/pUFcn7TjOQsOK
+yeIUcch9si+4VBxcYwMgTXLENwuIUibbxuwol2SzQIF2GYegrkxVybQXN2mrVnbIDTaBjZPim1i
lQfleAqo0dQ/WimKLsgsdKupqGCcee87mrYrFFnhQOJz+BSEVvugoPT7ypsMVAoeXspwJNe2Ziu8
+/JXS6XJ0e9RADNdIAzcjW45hGrGsniFJwnyDw2stMwss+3v0K/qn8yk7y56e7Cwu8nTc6kLeMGQ
IHsuWzIg0WfJU4HN2WYcGDTTS8pno0Gy5X1lHVXuuStKxu4ippRENRRMX3sCqisZ2+qX5ZRbKBqh
XsL5PvQrDR0RKp7YSKsfnuDDYkgz5zlDAWGpZe+fJkiurS2t4aM1EXunkyDd4S+njkCeFGvZCu+c
px6M7e1wV6u6hZtRCmKUIO2Dubo3fgzbmCbEEwNOv429dNK2W/oZUuU9zltk02O/e+sb1jC8fxFk
Bmsuy6XhD+PE0D20DbxVCHBqOib+hcCy9dIP/o8MJOFDmlT+ZfKh+1K4xT+mZ5qubWDNAkDfzsTn
ZdY9xja/xVuW9C+QxcuXlTdkkI3xuygIqmHf5vW4JMAHARvv9G8uZKV4Ub+3LpOw7QX6qs/H+j2X
2Y8QXCnYfgDC3Q3uuI5pWUA83ZPvdMB+T3l2th/qIXyDcpM/D0/KJbsxqGKkxecu6f5J+rg/9ZNl
46nU/A6wNXj3lMhWQ5v3O/gAyPfeXQ1hSt5KKEntC+gdLs1wE3di4fQ+fSKKjGdZ6LdCkRYHt0A/
BKCjraa0p1uBo/hbHOvVgETWM/69uqOArvnCqyeYVfsQ1mG+HPZ9kXpvo15yKDu+gb8nD8GYeJEZ
buOCR8qByEaGlBe0uSwOr1rtvgx42b9UtUrO3lQ/mSEHNNwHhrPVwnSDKc63ZSqT24KszZJVj1f/
1syaOG+q6k3r10A819MbfBJQFhsYPl9zA2X7BbQq5UnfqC7Qr08pLOE/AyAe5u/8ypaL+1jcd816
DHqx5AXBXoYi6xopCrF7cxcT6BfiH6kmtjc9M56CpVEy1Sw7x+FLO/V0ufyiYQmwOF2NIOGhaAyL
qWU4K2vSElmHNfSPt9SFiqoZm2g8WrdLsybOIZhqZszdzJXOQiQZcILJQPkC6hG0h9FK9XfbFVmE
Hzp9TDSNTyV18tuEn+FDBpmP8aiAhj6HU/ePLbX+DgtAFTGQ8Y5NUFnnJmM/bzdS885aXBVIl2kw
PfYlbCWAXZ5zBMP02GQVHNjMZV51L6Um5e7LWALmOkT+k4NZO7rl4C1JDh9GF6T3pVmW2H2whuZ6
iP/HsAFNy49oK9Inw0j4HIJ1XvJFwZwkH1GGljC5LY1Y7fcbUEIktuMtaK0QidrN6hbXhkDxz2YD
Xk9AXFVR48oXarnxwy3YB6KbqbGLUHksqqgD3hlfvz+ZWVH5ydqWdbECwlFeRZrzi+NcbqGi0z8h
of/KvKK6fWVhNwpCSu6D+cLmDo2EVYf5Zm43pFAYNN+M6ZpG5s2Xb6jhkJ+zfajGmC9p7vTvb0r5
6iHpwFBMw+IUpxI4W6jqPkAIYgtFYH66j6uWoiIg4mp9nwjSsX7MZLAwYWacc5JHcBtA7nN+JNaQ
rFmAwMlxiEEXlH0BVdv8IlvQWyJgpfFBAaBya2ahIwuoR5evHKc7yFI3e0hoz+LupFi5BcRwd6KG
3hegVP5GQRh1Gcs0Wxu6uGkGHnPAJ0n+ZYyHUOjKRcrXMvXYUzDyVeMMzbpDSfkFXNMrFI2y305G
v40QKkR2JVFrge3OPgzy7JSlNvbVc4TGD1RJ8ou2roa8aaee4OTh7z3wQtaQxrJeJARrmlxnv6kb
vLrISj73nNhrTzTNmmX2qZYdxNDcqlomAF+9lZl7YjqN/zR2s7ZQMP+hQcSKGLYUZ8ohzDdyMe7M
ojxW1ZKzaXrjWFRChOhP31Vrv63HL4uEncUbPS8qYfv2pDOk6vN50edXgtXpWi+70eHvbTjSFbOK
cO8z/K/XGntpIw6ok3D13yNgL7dq/l/3iFPKf6VFfLtHMVhL+NFwCJu8D9wSJ9MwAXpxDSnXpSxY
txKQ2w3wzlDpE8LySWG/b+JEKsLIB5a6yDuodQyoVEFV/8XiIlvAiI3+yflelI79j0uDV/i8xK/u
RPhycEbviY4WcOsWXNjNav9zdTivJoSzz9VhYL+6I9IeePxN2055/iIO4vF7WWUNHkY2P9EEqDkz
kU96/F4NBJ9Zir9sxckGtgwQLPZ1HnWcobTMLjDiFFXB1qnbFlsCZTT43zybIwv4rhQABl5g3+0X
797X4X9Fm3OMic6haLbQbf2uks51dniellDdQONIaB+0IeBTupXNlooQB6YEjw/s7wp+gWaYvXGH
0t3UM+VzovKXT/AE752ePTt186XH0EO9I3lsZuroHGl6QGwMv0rrGuIo8mTbtHoOVQPEW+a9QueR
ARk6yltXQYtkNdJ82JpZkIGeC7g5nUJVulemyk3PQu81s+m4h5uMFymeI285eDSCzRBMeRnoPfbM
5DEN6bJu21EbaEm4KqWryvagiDn3TWA2R7OqbB/qErtXN1E50ofcRYIrzOFVIpdB4TpXM+SNwDU1
UlSHfI4gop82fy1IXLHUdHCviQtB1Jy1xbKW3oQdIZkeElCOHylesUhc4XPdiau2uftjINa0hPwO
hHvrtn/EBwBvjFS8a3hNbY10MtIWkOi0w2Ft8pYsFPm5TaH8aZh199kAZiUrL7PbDUTtC5yk4GoD
uYzqrVb6Gwmd5jwIYp0DPz4NTlW9zYWxTQ869cpEMRyPgOgCirR1imnBq7456NFemkmvdK0d8QGq
AYi1eiu4hQKAspAVmbuwDsDN9jWdw5El3FdafjQ1Nk/l4t6n0vuYaQIHJ8DaFisc/v39fV3ZpgEy
QsMjKyHAUSN3tgudorn0OAGdQ3GJB91czAiXQbMtfZlHpmsmJpj3Laoyg8vvvMg0pVzHIw7O8E0d
AX1UY6RFLYFWDkDAkHUPTUZaZGfTwMymeNBl/QRiQpUgS9TqJwapg1sXWD655gWDiITTuks7c/sI
Io/OsMirsDuappalOk4jmQGW4W8zBMuh7vglzo/z7CDhFGhiTQhHLmeXw18rlxRejzYM2nBmBjnN
NMHn1d8zJhw6KJAZxfswMtFmzFzdosdM2ZvED/Z2IrNDMsPHzdX/1f3/Ggvz3lqMvpsv7/cDk6Xa
8JhcLDHqo2mQkoDF+VxfruBLjedssLpPhp9hZmwkOMLCeysy8WZl0if5uDCXRNf5TLgAFBc3N0uB
k2RQiyxTVMhFQu3VYDf0oesc8pDYU7xUDdQuIeJNH7w2I3DOy/oJ3F8ofEGFaA5AfjC5BTi13SMV
bQegTJVxd8TBRlwyGHudnfaSQIu9iIKOQByFQK2fOYX/kOO9XyUS8ikwT14FYGS8wYR3Wqgm1EeN
ROorqOUt/jHfmoTmD3I2pZpAV3nrZR4gzQVfGtON1fDALYdclOL1WRf06opOvLSAkkDT+kmUqMt4
zcA2putWFDKzsbLesoDQnRnzdQAc8NwISLVYKHMcTM+MD+ns4gGpUKsO7dcsq1P4L4DsYbqqCYJl
RQJ3i42qjRIk+RYyPzjJYkulT5Z05MGjgqWlvRCOjndN2V4aJrFoVEMGfF65h4wXPXzBboDjRA7n
oulfVW+5h9HWgO6TWJ9Rj7fgtn4pM55cZK6A04/FbzOv56BagaHbBwF+/3OEmUjzx5Ceq9x/Rsay
OgXQHnyRw/VGaYCMwCMYMRzZXVAaRtLJ7QjJjZXphnMiIi0gyGy68y3gTNavS/g6rLKayqWjHPpm
FcNt9zS1Gnq0Y/8D6LUasr2TPMeQvd7gCDbsMmZnT8Xnopj3t0VyHG6LbKR1Suy85heAeWOIPl0y
kH7PpmdznQF8n1HUQ/FOcYO+BMMAIndmgRkrm+zLgjFpTp2vneKoHAFRuPyXIMX0vSlgDuGxLj8m
jnLPSGX9rox+UGh1UW915RE8K3IGLfGPiWcdbSJAVVsIhCT9uQ7yZGEmUkKqqBra4UizqjpTD5Q0
OLU6xxQGxmuKdDlMFtCUQ/IY+sAwo/j9MWTGTRe6bhq6ISNUgCj0yqK/YjJmxfUy1n6990SwMusE
9Ip3H5AWyNX8HKfuhQyOeFPam/NG2CnXFMSkoNdgCGQWVDn8FIc8msfPAOAXi2AK2j8dwQbZcSCl
8HW13zjpbXXqOV9XQ4iuWeDUAXXrWa+NFbV8zJwYarEjZZEVYnP5Rc6t7lJg42z6qwtVGAE64z9l
OOhvHeHrLTZMKKnbkFBnrK2+hYP7OAZw+pgp8i5kHuFjQt+beeHUTSgE+v7HwlSN/SnMcWwdglAe
JIes6k0D28hbN/501khBQ7Zk3vsZqex5TM1jt/0hfsO3rpkE/zPcJU6uV+CF11ngnzyv0Slw1V97
KlhawPacikG0ZzE3GBlt9drqrHqSwKA94WwhFnbSjG9IzY2r1tM46M1dFZNdhcz71YTFElVD6Tjj
W+wUUG+vIcPUe+wZrnHNIrVHDf3p0n62/901s0hZQkS0KJMVsxXeAMIB7gRap6j3YmfptEhAlXkK
yQH7F5hl4pcYphe7Zh8BzALGbQL72XKT9lyjlnUau6vX0OZ8H+lTyCAm+PHNPHpmqqVQtbP1aC2g
TolwD4mhrE/LLZ9/Ey7pP8ZmHtjWdOPPODPGMoLsVf2odR5cMsX3ukLx2/Qgdm5tmyHDKxCqMWXk
6uB9ioV4MLPMb6tFW7I4srx+jNp559yTke5M12ykTTf1MXvvmlmIPzG7dUHptdnJyMoW+DIHv1Fb
ox9rhsxVGjZwI066LTK13cIqAV5WfZ5uK7xktpkHwYeQyu9GOVXy4L3swumbCSA6zcD9a8ZvOObd
AjiN3+tAfwSYO6SaFYu4i8uH/x01gE63xanz4zbQofhuJFE/b3MPMN9IK5rvzBbVFScrb920Flxj
OQeazfYKnMyYC7wGiIQwb50Hi4Gtq9Ktd3+Nm0kzdltm+nHAwPZhzNsoQemZQlDkmHrYm9hD67/P
2qkLwSAiFvYkvWBr+Qbfg5//HSDESBi4/zJDcx0/DKnvMCj8h45LPPaXkV9GQrBRaOXu8K6Dmo/s
kykKqSj3LU4f4+2S48+Amsk8isRpv6ts+LgylazhHxyv6ADHhjaN59rIBIQA8Rwk9zCWdpAWgH45
QMUchgwipXjbFO5e+RbpIwE13yL4ZiIzkF58mLOf2BzYdkEJvRFHPJjJwmIuKlOBszVd1E6sFZJS
M8QOwdlAyDJIgndgFSG0IkfvmwsuNHI6yLKbru2i7NVY3rruG5QY5wgoKC06mfKr6WVl8dK7EPk2
vTb10ihjTr5XaswiilQ5CNThsBuQ2FpCEK3YKijAPofgMS7xK9JbaBR5z6LBe1tOeXibZUnoReBd
VDsTPFV2RAO4L0nBMNRN3XNfApwMcoxAwRndkIAehe+Lb7Bb656Bz0jWqVZibWYZhC7XUkDz0XQt
GwYpQ1IMy5wSGMKMA98i65cf/bnBXjk/Th5w3GOolqYXCPYxbsLuYzgchgtS4DgR+PKPknAZMI2X
yep2dR+jlJ2GzAc29DMMCSd5nObGjMUtiG8azyAkMP41YWatMc7gHZg1e6Qx3N1tLAa/JISVxAJC
7teMtuWx5EmsYd4bs7WdixIGdxj8MnPv6yx9g+9Ssr0PfYmzReNvLUed6MA+bjDJYIShiirWbBLk
MkJVsXbkxXQKPOw2Y+qMkemSOYB79S/aA3xhhkzdTbrFGdwZcltU5vgjTulcdJ/Hug6EHTkb/+ID
hmznk9eJ/CFJtb4gHcV30+x+YbqmKRwGdFHjZzvf9/XF83CgEyL5EtEmtthYeJdDTRQ3CeewLKv+
uMNUH8wQkyXU6d1+b3rmPkMtNZzFcrkyYxImBIDculDikdPRz8fpKLJKXdIGHOXKdp5NrwoIYF5F
6yzrUibIACLCNC5ct3tQjB9NryMTKoVF89PEm6GSwtYNv+sXu4AiqE+C9nvv/La0st8GK5m2MhVg
NKZ1jE8768DFDcgz9wd7OVCWLlUgvkPg0Np3WV1uoJ00RKVQFUwKUxVRSCZnGjsFy56QLesa8t7T
7EgDEV4zH1rQ+Il+TJZoN43jAlyR6mnlNV2/haBSuovbEnaMQ7dHDuE4dCCTkBI4pMSN882ATfUq
D3r/sQntZ9n4LdTlccQI8U2EtOW71htcSJ+0wUE3YlN7TvtglUfdcDEft8J+OdeSZAeaAeX5urCr
YpvXbr6pJZfvQTIuqhHCtYCZeWcSA+AL7uiwL9MMFcmAvtQ+tKQsEeL5UjnksbJqF6Aa8N/zoEo2
jt/QVTdw5wkknqgaWXIxjWuBzwZ9ng43/88YkJbFqqncBhDM/4zpcOZDWDzeOWWW3tYmUM6qSs5P
JowAyvaA6vbTfRGpLY1nT6yi+6JibPDcon6+MWMjzLUe4jQ89LCpg+pAO9Z7lETr/a0PnfCPvhn0
LNdaJyMBjwgFmsWtZWVZ7anfV/vC6ilZmT7rnWpvrnAkRug0z7dmlRn9WEoqkBcF6j/mTWReUgk0
b/emMWP37n3sr7jcvMvM9O3yPn+/Bf5Z/Y8X3u1SCOjQ9BReSbHcD2330WQJQ/FvbnLfTfnC9M20
GTRX97H7RJE1GbTy5vv8n7e4r/6I7FWzAV8LduA13OMTNzhbrOuuGaTbRKF+Az44QfIQ9B2nTxik
KoJ43VMRXycuQLJBFueP6/ypkgGgB50JiCj46RnPQWdbhW21narUOfca2sIy64rfZbDNbdDpazH0
8CSLxdXqqnYjKXd2tsXZUzFRGBgD6PsjH/3lREK5hT2OQrqmSZazA8zBhrXGs11kO1dZUAHkfbYO
kgaoP+3pFRagXpxAHYMq/GeqNv/ZoQ74zCC64jvCRrmTd+/FBOMv5VjPup3qbQYbj27w9cGDWf0h
nXp+gE8SE924C2czUKdHxgOJynJpe024dVm5g4SfDXUXD0qKE6sPlWe/zaAH82DP57xjgIPgMn7G
23PcCK/zFr5Fs/e8QcEOv9BLnkEpYoSuGdKmsPV2eLfHw29TVhAPDsS0HK2uXdViLoxXcG5RAJdt
4EpPUAADYhqfm2I3WmCg+1oBVEsCvsPKi9VQtXVG7HDiHIl+YLC9n1Cr3eYSxXjQOuBgUNT+E94r
kbA0ADOj/2dKQBAGbwM1BPCGdPEML7j0B45YqzwJ2gXS0vxRVol+jEvQBhocDH/IwDrEmSpfvFLI
LeSC5WYCu+DaA8gWQiUHpqTg6wKTsBiCpoc0Jwp80OoY1nlMrRcgDh4LHdYPjKOmKuLSiTLsng4w
4eJvBMYlXNBoEvjA5LKDWHLaT8uayU1bD+WBByhm+7V8wlkxX8BGikcts50lRSnpqadOuBzcCMXu
aqlbz96ozAkfPUbegPvrUERvYKwRlN4uR7ksShP22/eGYt/BG5N3zjXAY8wvZLmHNh+DSths+SKS
aidtOzg4BEZHqBVBs9YSe0fDC7r1Kghm824ZshLKfbycHn0v43sPG7qcDAurqxchOMkdzrfxq6ph
YdSJ0L/muwz7SjoR5PmbEJsTFy7fUA/e49Rjb8Z8fLZVXV7Lnauzc995Yi16bHQN+iZF3mntFQ22
8pMVrBqBXdjInrhS1j62W1R3BPSWikr8EMLmUR6CxptD1knlwxns0WbtnS3IrS1GMWZ43BfqgZEo
ifNd/Efl8CJvU6QmTFOH0KYcO8jZySBfVEnV7etKR6oWITg+ZbF1LQgeORwqmV4Btfyq994JAnxW
bgCSv2In1K1rNsi9aWDoVN2uTNeqPAnLHDSmm4RFjsf4Z/Rf0xwZOtT84WWBM+W+gYXpHke7sbz1
21L+TN2ffu3ic5BCTDFRbA97X7afnBS2rhL7W54+F10VLwBY/k4mZwESEARuCmQX9xCXCKfIXAL1
/OyxtFqn1WDvde7Ze3909NIJoRFQ1rsYmOmFTHtkSHSzzXK4YWcQpgJ2OMAdZFNFea7w1m+AIa6D
RSuhNDD6BF5JpZoiPOMBNMLjHbzlVTqIs6cJPt9kQdhY7JrGK2kEAa8XX/gwdZm/gyBceSGpdmP3
XMNqdB8methbcxOSJRS+g10g+3Ifz41515irxiLpRo1IYS68xKJLrdN+T3Kt9kgCqdtV7/a/qkZ+
g6yVB3f7Ar+Ben7FIivnbka8ESCA1+BjrmNIsRaPUMS39s0YxLcmzsCHtriDtH/Rugc4frsZfjDz
96NO/eICzbvqkGbZ63Eq99gAKYv3e7BKnZ3jAuDhUYEzmo9qXm+rcuUQNe5pwMe9/B/OzmvJbWRr
s0+ECHhzS4K26MqqSjcISS3BJrx/+llI1unqPv9MTMxcCIE0oEgWgcy992c88d0oGgsTo2SimFG0
8Tap8rcQh5gjd+mlWL5Yc1SgJMYAV6dd6njOTn6wyDY0tOME+I9Yn/Gbbuej1VaXifT51rHcEto0
f2+28e7OSWI2JLl6TAM0wkRddvev6fOF+JrkWZbDLZJnqZvVh9Yg7gsGLQOOr4t1WLhgSNV63sLV
xFNQ9H4Weu1qVqLmKA+uWjXHLo203VQn1YoiFnv3Ar5u2zZHEQffxyJ4rCvwgGVYtetE13xQaA8u
1oVq4D5o1ngMY/GUVKDQkIyKDn2IaGxOWl5zrI/aVgJs6/p53Sb5Y5GI8aE1tZ8h68lKa4YHQbkW
k68wXkd27sL2cCPfBpKQqu1TlTb4QtjsiGok6bYxflHrMEXs3a5Mk5TZ1gS8+Dbpgdj2WZ34mufU
m9CqdF+Jh5DIz/RDpeSGM7NtHrg/UoUEuGW3z1OBWe5Yhi6XeMG61vUI/eo220ZE9vZsDuj2U10d
px4U+pIAW4qrqWVn2xo5JsRq1I0SYKAV3TWm7GLbWvpG6yHmNSnwSo+wCmU81aMEVVt7sMjqtvEw
ubAsF/c4L2KREI+APmPfUIceLaHR2kNAunqhr9RlCLuFe0IL8nGXd2BlU2vUN5HN50miGfuKUcNe
04AcMOt8yo69DFkmEdyyNIxghXjKLoyzG+qP7d6125MdoPySRuUhYc06xkG869AN5avsnbWNoco2
s010ZYNGbOq5mDfQRMoTvjiXNBblOq1rdcOzFdMuMQLzcrI31Ehxkk4gFyVQ7tbTGNqPMRazg6eX
azsT4SZ1wzdhds12oPATOu14YbG7cg/VDznuip2DBhfL6srpvA91HCM/pqSzzl3YtTW7bh9OGdVK
TfveuwLFCQy9jwC311ZtT76ZNhkqEXG6cbq2872wwj8sPuSRAULAM6/9Ii+OFrIJyybT124DlLzL
8MzRvGrdYR6vFyUMBcwv+GPNe1wnrF1m95tx0BtYMCbiUaPHj1rY2EPF/F2VJHmaDX5yEGtnkofw
no3Lsvs/NTEVrGwaiwMiAIQGvUqtki15Ok9A9zsWeiob66Gsl1q8iQGAGv9Jpk6A1Q+CIxhgUDFm
6oPoCzZUqMQRqK666pBYnuDphinyaJYyjziZ1Mkp624N4m4wWPj87ZT+ZZVVvtFcxTgr1qKmLuI/
npm4pzGrXwmmHmYUjFeW1WBx4KrXBD/SVYn16CKOaWZRsU611jtaGpD3UiunS5q4W/is6aX1cA7V
IJnrUfzs5GNA+JNZe1dBPZMckgXlp0UT1DV9m/hMtyHZa3G8rqMlke0FwTmzNYWtnd5dqqpWrrM1
lSugvXpRTUcl6+adqZTfi0LTVy7b4tswvBZZlq2RfSl3bPi0DfuoAQFa64QegbW3nLlbK1r9Cx38
ahWTGnlgNbokeKXup/GaJmyOLQxBdkhEJw92plIej86O1zeUBDE97Uv3Go0qj6e6TXbtACLJIAe/
SjD0PkNR5ak/d7af4mCwyQp2VEMvXD/0hL5uO6NcaQDgtmPprSzQuE8wjtBtEYXfe8JZFm5r3aUO
7nB9hgBFVVtrUlu+I8DsQbxSVjoCM7yp5BL1+Y2CS4WccdBsNL0x+Lr5nYjFSFxJ45BSH1Z33XxU
gMuv68Jez5UbrZXZpLYfUVzWXdJymtn7c+m9TanOEq0CaYCuuR1s7bsO3csPZsq1sQYqtCjj7AqL
HMK6Ya9DdWz5/3Jg/rlVrocIOELLZno9kLpZT4MzHgeh3fSwq7eC5fmKhDusCgvGEItAdAtD7HNT
+9TnmAOSXr7M8EBxaafQVw7bwO29R9PqdygIJatKVMbGVlVnVVexuE7KZKwW9wA+D1vRvLKnba0W
zwD/m41rVJ1fKN2PNBft1nYRU4oFiAsjRFM3jepwbZgjqEAiJ/4QBPvBjFFDGxfpui7RKmgGuIap
+zoXpvLiJcoNnPSDXmb2mdRHv9XVhADIboaLFrVbXKO1h2hpdW08XGxhDBdVCa2jvRhGpjkzYnyO
ep4Q6wzG5ywUCEqefomjWb8IKG9+o6okeZcmD+3jOCXNzSqaEdw6Il+hCb66LavmvSyHYdUZXfc+
NrxLzzb6d3K6PcDJcHwPWbNX8BhhQxKRIEOCTomWT2hhYgvz7s1pB6C1N96bzm5Xyw/63RRkkSBb
OO/ApfC0Ic/0zvaD6KcMLH/EDeVA7AgTELT/O/EOv6i61b4lzQzo1TCjb30s2JAHon8royhbO+ng
vtaxArBT3Q91V73aeTwi3NhaL1GXG2trDEskB3kqI+yvoRsQ5PuxaXIMLG3rCQocEaBphiAwzjou
SButBqFtacDK5trRrwhDVdtQhw0KGzHcjXE94Xodm7ska6dT4dTD3iwGmHaAtA6t02jHLurFUSl7
6+ACHoBf5QZ7ZcqiU2sn2X4aKuPYAqbcCDQJqsRyDvAIHR93Ht6SymMRDbNs06JP5Chx95hhGI1m
t7iB0K73+DsGC//DulBsfanTCNuYufxWhHHtAxJS14WZIuhpPtgI8fZRpREFab/6xngDtfsntxUS
L2z+Vb06pOwfAPoKf6xgU4wE4l3EDT5Hw+ehT5VjzntBldL1fCqnJ8uLxl3tTG+tMg6+FdjLc280
t/HQ9psyE9UD0QlSq9ArNEcb9zjLuuvRwsfVNXSkBHApQIWBUCKxjOFgDuLJ9D5cB2uxXJl+R/iz
HZGxySJl3ylhcq1R6dhmnvMeQE9clZbVvbohzK8A6MAOLcZtEpLSVWod2LliEIw37aWPBxdtjVxf
OfaEywf5214/CZ1qiBWEKvuY9F0DP+5XSFZaHrl1o+eBGoso2gqjuESdFz9NlNuREIreSqeBeIBT
HALBRncsY0XbR0r8yMLlD2YyrrWpxe5Krf8U01qz6wJsSPuHhOzAat6CcsPH4W4JLmat38x5l6+9
BkluHbe6ItDe6b1hL9BsFLJAFj71SKNvrRL8pMIm8F61GZaoMSteSQAQUhrtiYSgSwo039Z9Fu90
80MvhLHl+fhS9Tk2giIZzh0/eMqORuiLfto5XZ0+CAOg6lAOsCTt4XXMKnsXBkG7reP+u9oUpBRM
sZntiGcfSkLnmNSAHTQ4asJ63VCl/xBWCx/I6HBlmGIQHqtshufX1QH5kZiVSSnLDXZGziZDEGJV
db9TKuYbMKhUOwo7emncbZWl8bpQe+9K7E+oZl7msqOua8fHJPLmW8FO2k76X4recSe6qX0IA4R6
bedZ6D9Hh6QZtXB2nGP38ehEmfuXByctUXKc3nSIE3l4DBotheg0JkiYz96jXQl81fXpd41Y3S4d
li8kduvr5Jx5ZDQxSU9tnJBuwcd3yOfm2LTmCGhOqwkgyBWIqhlIFZGiQHOkTe2xvqq6yg889og7
yomQIy/NwgRQ3SEpaPe7SQ7LkRrSk74pm4T5suP+Av8Yk6+iC/VoxmLa2c6ftArqQ9/hetbU7lqF
hnI0pjxaATUAgo1i8L6yh3UJO32NCtJRi/CBN6ZNShHrKQrsS9YvBkhtB4wLge31SPnxFeqqtzJ6
OEt5uhlaqOFKmvOwBC1E/man5LbzK0yo/Qd5zUJQzD72DeTwg+55jmMBbxEXtrQxiPORhC2j1u/6
7kZ5rVxVdgsHVQNgahvdYzcLA3hIaUIkazdReIjCtCbMDfhWUrNaqVBNN6ZIEfYAE5TjpfpUZKxX
WXnBJPYweXa7L00L/IFZB34QRC+dULy17hzbvtdeu+xFBZWDR0NYX9DZ/W1S8931c5XsUdGnfKax
vs1Am8oan844NNbFCMxBUaZL4CHRUtbNKwIzVOaCP8GQ5y9q0P8gvut27MS3UxgIYhPuxbLE1Kkx
mkNLCWvt2VgUBOoHcXi0dkU3bzonINht3O/anGf7WcHUxkh6SkdGMK8EIOsVZpj8ruq31LRD4qfm
dz2gN+0k84tVpts0f6+KyPyBFNXZrisV5Y50LaZvIUJgK6kObk7FU6eX3daJnSdjzL4VebWz4+YD
F6xXhAN/5xn71C78gVrLHzeuc3YUXkflIER3NI7VB8zerp4VH5oKGRi7m39UMUZ9Qb429axf9/wt
CjRxqNlr1RYdqXaTWDk8/Pivtgd5SFDWnoe+QqtRzRLAghXKuB623XHT+Ip+pI4g0gDEsxX8aRZs
luVAJEhSGGh9R+aNX27snBc0rV8lbgsHmd1HD2TDmzF/xUP4O7Z3hl9ak7vq8CXI+GK0NCAe6W5F
ZaASL8roFowm2vnxpfBsPyZwfnfwJ7PsAYtMiHM7c55f8XCLrwuNdJcECktU6+1JR3s7Ft4fiEZ9
FKoR4iUQFE9hnf5Cw3Kxwauzo24oDz8dHhBsH1DpDin1rcIgX7Rf+2ztjjzg9+y600OampfBZeeF
alS5LjrYACV4/n2kGtwSuAxURpmjbToIHv8EVDH4m+1MysVXddPw88IcL/LMaEm3OtDX1KGAVxLU
PRSeOn4MsvwQNqWzt21bWRdJqVyMgo/qeDauiHyRxZgZlyqerDNlqRxfHtK63gRgzsrSedkvKW/G
rEJXD+1sr1v4EOLykUA0jWysA71MuwKLbsireKS1w2SuN/aEaGMhqK89gyRYUz3pTm0YUONJsSe3
pgJjyT6kjN5qAgeUtI/Oas9T2Jyx3nITGwoPVNZ1gTPgGc6+39pRTAJ9SH6rEMXYrUfk/rSwyLee
i9I3IKyCXOBEQYr8hYLqYmKtJFinDkWN9w1sJsloLjy3euj03FpJZI+akKj+mixHZZMN5dpKinmd
kchdCsO9zc1bCz9Wo2ErxsC72ouhiTwMAXoHCE9/deuGpuzUGeRYO8/etV8Ociq+MjbAZmgrWoli
uNrplArJFPKAhI8O32F6bwztD6U19zrV8BLrCVmIpVvOsl22EBVQJDnLJcy6zo3lPulWf5bdNntI
x6Pyl8KRq3Mw0ez2QEQNVXrO0vSB3Sdxp1Or6bkAJSsHAaM3j7JrmUG6CC0i2Vxew0j1A5T9iKXa
cm7yoIvfVRITSkKtxZ+TvwmIgfj4NUE4BqaehF0btlyAVMzMHbGc0kKEHJZLKKwWpx6RCXlJXs6l
bycphSQ7eWdXNT2X7VQfVdIuG35b8w8tONe4RH93oqnZVsYcHTQrnF5R/jzL8QhxU9JCqnnGsaW9
Ou3grOQAJJJ3t2zOHbai1eRV0MmalPokAOed4iXfUM+MdnOiUiQaQUwGeZS/GXH93uSK9VcSg+Kb
zf6j0NlqwSDuTlkAtlSFj4OqwNq2OxiZid6nlAOQ2szMxY2G0bDo6rOVNWeU4bsUMhEycNgAYGC6
6DOYWpReQPG89KrtK8Azn6oFOVVgoiRbklewtJBr0p8kA+HvmZ8YK9s33XTC88u4moRApC4i/SGs
HAwOZqtFnkwY2sOka/n+s3MZ15bD1/QE95xDrFpbGybUA2hd+8GItbxejUbe7EihP8sB+IcFOcZl
TqjnpKeKOYYOPsYze6xqcJ2T66TIw2hYS0fonD2Qhq+so/Gf5gS/YlrZzrap947jercgH4CTopS+
9pamPEBTS49TIX5/dYWxNy288TVKHJjAyoGoJYlVlwKw5n+uHBss8dy8sw5U0oObSub/Nrtk6rBn
LLdynhxIp8ElFiYN8yMxIIHg/jA+piLWz8Pct74gg+rrUZ1cNU1LrvJsjA1zp7tTtfqvgcme81Nq
ZVvZP8xpb96nNMTgVQ6cSL4IUmyduQr6WaxyNYxJr/HyXwcUlVu/hD+y6rrxt5Qmz8fZ2pRu3+wk
mnec9HFVwcA5y9EqCta2o/Qvxdyojy7+PlLkPCXfj0xlDTAGxC5RnDdtCvj522qo6m2vD+pbm5M6
jS2FPd/SVOHdrQLTis+yyfdz0ju1e5QtdAg7e3jTsl57rICNyM6mrYtz0iAyMDme+kZANByMJgr9
bkzUt2jKe5J8VNhM1/6le2jpi6av+IOCX0FoSryk0STAz5irWS/thmyK8V4U4HXlXNWdySZ1sbuV
cy1DfF7aL6L+8lJCy89LkcK7Xyp1+53WsikhO872PpesCUT4miLkUjSunE57MYMwvXrueC2WllfG
2gsyyGi/4U+0NESuvvKIynA8p8WhWRcQQw7yYr0DUjUNrbqRo3EepdiAWArOBDDxQlKEV8doLkM1
ZO8CWyngv63LDRG2J+CM9Waax/5byS/NRdLjr39PtV39c2qvutV/TR2m7oJ3T5Xu46gEPteF1Q0c
nQ1cqPhLHeOKTDtenMTA02FAbfSj+yO0Ifwoe+SvcCcwfTlJXhwMdXWD42rfLDP7x8XwTKeDnFYT
h1rxP6+Wr6nDAF/Jq62ajF1fpco6GAGpNQqCIFoceDc3Urr1EFBfrmZ9J323Rt24eHMRf9SoOyzc
muaqGnaMNF1LHcWB46T2A8mRedDXsjkJJX6y7OI+yHPEeu7TYVw14QyPO1Qo4SZONr+l2VUKYNqe
Ue3NUM1greoYH8lOaCawuqS7RVY294lTbRpL1oA1HJLjKuzy+IQ1tHhRhkzdtEmrbGQzbzT4yiEo
GD0ZxQtiNO6zC/1hacgJZkmWjnrfCVPd5mipKvE1DKL3FvMOv6lN/SgXaBuKc9O231hJKoB4rX5T
ie5zbVYu0iMz6ZM3VjMF5i5SMcuYmQfKJQYGe6hE2vhhaq34F/yu5vlDH7WArb0RkN3vTVawTMWa
cY52uLCZT9aU2qtM6ZpfBg8ZLW9uZTMY1c8hGW+mg2ZvgSxNrvvRQGmSQjPpWnE/Ufqlp6QU8j/m
qIOTbMvWSw+KM6j7viH13iwsN6Gb6l6tsHybvLx8uP9Xpm33PFD+1AZJomG5V2cz/AlrLjzLLly1
ow3pEjB+y6Buq9pxzDAZkqMLgekJtZ6VLSKEXe32e6wttHjR5CcvbcNbIzKHHHjU/Bw7rDDIwr0V
VufuKLBbO7v1yrdc5Gdyms3PxgEGgFW4e22yujq1BMh+ZXrdQ95DBZBEGdRQ+32jZU99J8iQO+Wf
wcr3hV5Xf1TyZf8+WebInpGTwYEuroTI4DmBZ/mitNpDsWzAKP35VYkEHvYtxjkFIraSP4OpT2w/
GaLuIJv/ngb97HPa2LzrsfdtaK0h2qgjWuqmMqMKNg7kShQi4L9R/PLMaUPHNzUVyRkkHXyqB/XB
rALPT7Ncf/yvM97eZ5+RD+WD60XY8ijhdibuepJerkurMdTiCWqJDr1cB4rdAbCJ2Ocou2Q2nRc2
PdYxA3TgFwv7Iqqnk4jA3UjYdusGyj4Da3nT9Lpdx0pKVrufwah0kG3PpIS2oRrhi6tibZgqqpGe
sT8ptvEkyPu38Mt2zcRz524Pn5dtDMgCTB9wjVbdK8NIqBO5lNhH8ObYPgfJirK0XU7TpYXmA/yN
M3kgrhm3donaiPl339fouMi9q4RkO9lXuuTj5QsYY2+fjfjU9IaOMsmAKkQcxk9iLqeH1t7jXEa2
uB4oVoN37lfcnsGl1PXg0oa5dQRec5Jd8tA3gWUAL0nwcJ6n49dceabO8+hPy2ovm0CZvH3nYOo0
FG7wmBvNVhsIALulFVPxvnRsJuWYPEBYKQ84jg33+bIPbFWOrCEHeZXsc0nZrNRcVGiS8EpIP2RX
p8837lCQ4+qNK59AfZqR2Tq0JZ40dVSoYt10HTFXPSiHvqi0p8xE5gdBnn0rRyMY4huhK+pmyT5j
t87rpXrUX1Pg2+ggI4XVOScwtVdlnB14CzlGpJoCLxhNWizDaMqBsQ5KLgySjZV1bbJWosBbmRFs
+7DNOoqYZoBciTme5GxveS37MSPAvb9knMe4Kc52uoUiqhStcxnMnrvGSv/PLfY+gBfIpci1I1am
GBsODxXYVHEivykQzWjYE/rOiFKD7yBSQ12xqM9CD6r7YRTtmlW2f/jqH6gA9H5ZutTfPaPgq2Fy
W0wUNL6uw77T2ZVC//7VJc/uL5NsbHMb1XV4W4yb/47PZI8tft/Ds64Jw5sQfzJpWDXnlkZKIrSo
Dw+B0m50Da0fKxoU39YFVJ+ZaG8wgr0ox5m8vY6PQ9pW2waTo51spnGA+XOsVZdS08Nvk7sdk9L4
ZsCaOVmjg85pi6iHlO5iwX65PwjA5/M/htbYXkTmvi4+wafKtKNny7KmQ5+Nxqoy4ugZxAH3Ptkq
XzPD+Hkmde3j5SV2MepFz3Ftxjfi/E0sybz2otUCK+lz1KiS5BbwC5VzswzVm94zun8wHIFb9Vst
hKQhGY7NQnOUZ/Ign+21+BBYY20Uct1H9OX1M7bICjwrhDSFiL5L3lILVod9Wv8rHfDc0+PAfkrI
m+2QiHtomyTwQ57uzyZCkYcxBKqWLhTocWG6tTiFARN8lj3k8fO1TfR7EDPKH0VovJHQG8Jp/JkY
I+KofL5zg43QuaZYT1luEr8y9oVOOP1jQt/OytkMqRap9dQ+NehO4DVmkjcNwz49iEsHHfmKzjbB
IyiEXykJZbgf0XdUFcsNOaf+ATJF5Cu4fqP6P+Md3mn1c8Smfu/NNqXdSbNfp856Qlw5PbktMbi0
itSdDk33qlB30gtSHv53A7IP9wQwaolrb93cQ1/TULGkVKclTKYp++SZPCj4VJxwVVUBmi9WTxSz
3pIFj+7Y/zGVTDHFVso4vkm3yLHv2mPsgOaSM2SfU6FXYy2wcsUJPkLTmL4HfXbBzWB4UUIRo7Nt
j3eX0Qh/LdnvLgCRtFE++13mt8t8e+kXS3+CeupBOC1SFl6YrACBOZcyVeo3M/sGacb4Fg2xhUIA
gqxOpsAP1ftwi9lts7OWpjp6j4sy/fxGzsP2vYYcJXno6NnTq/D5N8MZ2kE1mfO2g6F4AE3jAYxR
xjakquvaJ0hxM1m9EsFaS/+BW1X2VDfC+Ud/K9R7f6xy/dCDS7dz+6pgw7nunFT9cJXuJHfXOk57
SRAO34VRIQ6jF8MNp7l+P9m1sjfs4px6jsX/bqASk9pJcwXhZR/xg7mYpj5YgGGQLTUQPpB9FN7Y
QBsNDgODuhhFmKXyl8Evq31xjNZ60gc2aV3X3tmlADPUh0lVkrUMTzMR1Nt6xiRRNin9oTyXZ+Ik
m45wt5pVe2elNZ817sVTU3qJr7RYuiHpwM6Jkiza3DjRpWR+VKxgX9XCeXTTKv6p6qO9Up3Rumr4
dHwyxaIon/ah3hobgiDHr52exIuamYtDT6ccNNVNnuSh9k6WagCfqov0qfOC8sHW+p9ySHZZTruU
OqCcSPegSEc4xyOVyRNmFDfZJ12GINX81LTKhXuC5IqXIsQbjxPZDFRWhrNLKaJUp2B/75sLuAJR
HB8LfFbYyWvW49fZLMrFYKq0HkO2sP6MnvIxmcQl1iyBaIo3bkrdSXzI2fkt0dPPgwcloMQg8CL7
F0nate7VAYJd7EjjJNUepx7Rgigzqm1gQnv2FmD88sT5moFDyecMo6jNb2lR3GfoFFlWRaM+9BjH
UcZfGOP2P45E0sNW80QKlLlTT+VmahyVrFUQEokbi8B113/Us2VcUNY0L0leMoAs+2+kY7p9FWO2
RyLjN/ow/blJm01rG0qxyRSlX7tEUagV6MhYLvvHVku0lSbQPkxqGGOOYdzMxfdQXw5Yfu3wYGJZ
bmOMDNErAjjT6TWMDObJQ9xWwTZ3TcRglitkX6CMJsz1/JiZATBI5CgILwNSvTt30SQk+8S7VRxl
JSY1OMk+KVEoZQvLZmw3pKantezTTbYqwjarn2nf/nBjLX1VYr6Pxb4lRDsMgS8R+LKpULEmGWXy
bLciBGpnpTg2esQigzDcGoJDjp5eg/56HITUHMYIObm+oihQ9e7+PlyP0ypGik/Az4ZLrXsbuUdQ
kr55/Or7ytoWy7ymX2ClMm07j4uCxdL+2lvI6/qydv1W1dybfHZpnnKxptk5m8uTrPAGEy5lyf0k
n2aTFV3lqJwbRaW5b4MW3VlgCuBTKMCWXn2KTLjA8iA9wVMQeBjDhIP/NTDaorlP0fpx3vR4+awH
feiQxpo23SI6FaUKJYT7IzOqYmrHDXtpYw4peXolMWVh2Fvoko5vLPE4ZYXqPNXNR7cE8s1yENW8
spqmRMGP+ZGmGdAB7V2idwrsHXD/EcIEt3nOPs9kX7L0jUtfMljFdgSC+KvCrxOFuzE6WpUXPRO+
VCcA6B+iGqNnx2ovg6UuRlQDz0yP58BZpdDQD0rITy0AAQqreCt1XjXHtZFaiTA6WyL9r6YUhYXi
72ymkbqm18K36JV0RXWif+wWVXKiKcSWENnxZTNZRMqRDKDSkSGwtlDlDcKm+a02QV14bcZtWxrc
VBaYN59ClXaSC7Fckm3DZJi6/2+2ns6KPNuPWJvda6VE6SsAp7s4gmWXDgAxjTr5Ip3QUfjbWIpG
tXPRSsiq8X5Rq3X/TxdNYa499PXyATFxJ1NMGiEESnSQTSn8qozpZ1OORtO/mmnlkl5Yrk11BWRU
mLwJPrVfumgmioWjbRfNKovr+U1VLAd+ErgTZYzF1tTm8CAUokuvNOqnYiRBo3kor2KbFv4sCDFZ
YnKbkIQYxkQ2zyqevImdgbcMeJBXlVoBVUFSfkbv+aJG2rt8hwXm3RdnhkQOReEVPfD/HpuYGdWj
AFDqUMy0Gqov+I8RmeZQ9eVmfohCQO5zrx6kBpec02fJ/77PXQo5ckrU2+2uH8A5Rv4ca6gxi+pK
jsPFz5sqlDxLY5LYeQI2778GshQbLcRJHr76C5BmD+aU7AWaGTKXKjOoltEcUdylrLCkbZMUZBkq
38NeJmoT3e324HiMtbxgUjrtKibcBfO0PKLoPay1LEUe3Q6jg6W01nMe6NqBuAV9OQrOz0VhW88o
nZaqqJAGood1+2cCcA9PTu1nbK9BJYpf0YAMqBrn3pkCd3bOkqHynZw6Sit//63Od7yoGtllFZ+p
bCLbRUtuZWV/m6r3ftk1ytv1331ymrzq79eQcweQVfcXQkZnAw7nBroW5G6c/xoIw1ej1dYUPofw
gd/mvBGmUn0sM3rXuN5zYrXWbmCljWd5iIt6PIfLQTbJfe8SC/j5CAZ0ZQIiRwTxWDYCRMow1Y/9
8jwMQMlFw3Qzm7J5lN30uMKZbu0y/J8eo3J3iDOQJobmxA6pA/l3z7+oZWnsHWiZK5mekVkYeRit
AKpO0h2DyfumDVP0UJok9PLYu3ytJ7qT+QHF8YtcPuSBopCfWc1nl5z694X3cHVpNnpzbPUaYNpi
2jnW1XTTmwJ6IJiKreyzB226QTuAfpO2hHPLvHvZ1gFZY6jsL/T65zjhHRFHbNgrVXulQlMciavi
jcxBLf1al3/2p04Wb2BYz9//PV/2C3b5NzByySqN1FObRebzGPbaWZnAzcust61go9Z6TnZCAE5/
VdlY3pPmNTVsxG7GrcyCzxV5LyVTERsGTtlWKJ75fXMErBVd7i2rXfKCNpriyrIXcjFuuj+qG7V9
RfVYfUQyU/H/cUYmHGHzajPipEhGcsJnedTU9zjLP7RET/7Y/YfaZQvEA5hcniXGj0EHwZGNlv3S
dIXiF70XXBQFrN44e8mCNDCop4YV2PQeIIkL0/UPHyYlXivs9NzMM1C1XrPeIi8JtthYQIqXTTVN
fdwbm4McNQcHrWXh6ueqLKy3Bfteitp76t1If+lbfSUvAqkqriK0vstr4D/NR7Xsu7UFb+PiRWg1
OiK4EMpWfj80qOrrAYB52am2KLgnaX2VLXlAyy+4yDPXGB+qpFeOX/3miLmSXYGTqMHKW8DGt/Fi
QFPF2MvIszAyVvFE0PfVb7WGs/cmDCdlH/BQ76otB/kilYvpXx/GN9LTU8U2cMGeKFm2/5IaFhi7
Tq76MLpatUPP/72uXYS6JqzlT4mSQanola4+daF3H04HipK+7DMTCLvbEDSHP019iXyIP+gqFr7S
NDKRvpPyNFtOh8XlUZ7JgzUsppH3djjO3MHLpHsv7gSaU5vHYLZ5u7P3UC25I7mGAINLGid+/J89
9yWn/NPjQfaIITt1fSbLllxV/i+XKxTr93HaYtDQ1NEVv9MOICiVW9msFS0iqcgAJJryiBPXDfK7
Fe4pi6xmgZB9Pg8CYpa8tkgbQEP6vPu6TA5kKrqUdiTWQR6OANHVT8dfIyL7PKAQJV13v/qtLjxQ
/HBOobIgPsIQhcivS+VkeamTpG/yqml5FMmzvy+9mwiXKTqR8lK31aZDwR3Hts4zSIkrDlWDJDnc
m4pWXIMipibOoNVq5hPvHEEpTw0pspbmU7EccE3oSnbpcpYLdA4HhEhfyzE5CwTfMxQB9yRbKhr0
D6reAWFcrpZXpdb0R8CQJPVgHgYps1c7cPNaZIykfBIpyewZ/Sg5Jnswq4AG9P8zP+uHAIZt/L8Y
O48lt5Voy34RIuDNlN6Xd5ogZOG9x9f3ymRdUVfvdvebQEgDVhVFApnn7LP2uHMQ7KztYbA2uoDd
2L47UdRS/tm8jcrJclQVk10x+TZ6u1YToBzF1dEjVYa1seZWf/nr2lvz9nPDAKV0pTvbWESrq1Rl
D4gTfCPD0TiN5Zu2pdSyGMwpWxq5f2q8xj27AqdgxpZ1SABuLwwZrC69Kl6C35l2A1jeB9P5Zhh5
vtNcMlKSGKlNX2AcKe9dEvzZHYVfuyxX3m+zJY0yCL/+NVt2j/1XKi/862wzdI01DEM+0YLzHLvF
GzU6j1XpCTpRVL0E1AfIbrtL9DPY12rRdmX5hjbc2U6+12A91BVvShbiuidfI/vi1HG4N4FaxaA0
+LS3JpUWVmvGF+w6cIwYNOvFnFm1Arsvflrpk6R85pr+0gdh/V5FCfHuckjuFSKwu5qA8N75fbX2
+2q7HPOf7viUp4X5S1wdAyN7jwPCjHPpJPcZZWu7oXc+rw40yhz9tnzSrAG/HD9Ew4hj3IejlW8s
uNWfDVV73Grh5Y+YRs1a7f3gTvZFgRv63o4YHQ0qQp/BIonREOi6aGaubKGge4fWRJPlxMa8DU2j
vVPZZq2aNkmfk+nNQ2aGKWUb/4AisED0qnx1IiVYiajnJe9186i6ZrdOyrB4N9326DY+ckPMqmBU
jc8gbcptZZFQSSfsRGLUBEghk3hvI7MmZ1eGxzjBjkQonVItcu7RBOv34yHyUlRLk9fSrZfPoTMX
x2sfWN5+OTd8WeTo9UoTrkkxAA9J5HXVSHWRHcCzVM6uEplfAk/7JU9Sw7yeoEn5pamq8UWc/K/n
iMtncdW/Xud/Xv57jjpl697AZd7ynR66WviuxQN7ZhiVzw27LBDe8aNs2QlVQrFj5wdTj/NnIsgs
GygXW7n+2J8RnCcrI8GiKVfhYbh99+Q7FGmKO0JM2u7p9xjJ5uuY1OLJMY3rZOv3deA30KeMUXG0
sirZ5j4hJNQU5os9Nxe5KZtLP1yWOEvcJaRXzgWYsmUAi/CbCn2E2EzzCrJsMYvqw7QY0VsUBF9j
cYZ69vNM9slROQ/swf9j9PYqBHUoXgqndj9RNA6TQ/voPYeAqR7VOzMatI/GeKhitX0PQ8Xc+xM/
Wc6qpu7NIs1NXELvL0FKGaLsJ3HTQLGs9ZOe8da21GcNnhdBiqq1R2/QvYVddM29pdcK2MFcxdpA
LT+CUoMKgr9TU/TKGkzvvPa6ssYdFmkg+Y79UBNo7XEVuKv6KrumokOkdddpMmMtprHMNp5mG/uc
GuDJddrsAYdO3GypKqEhZJjFtoD1/H8/+3/Pc1NNPZq+v3Qao9gSy/jfv1KjGu46BFIENrC5a/AV
WTbQ1jZFKyxMUyoUF82En4WUWARh1m/l36+H7b3SK9VjOqTdPXDFb67mtiejIs9pqI12olb3m0zw
yCROoNo4rhuUDIqcTykqWw0UJhuZ7gHe2C1CxFZbShWQappqvpFpNqlWlWeor4sLZT42fhjdn6Mt
ia6LnKc15nrqoQsLKy1Ps4gaK1YynmXbUYgBqNSJbVKnICCKf9UuNb3gLA+F8JwlVLJUAw8ize/+
gQD3TjNqMhtRc5rFYrSS69Ii3vWKhjO36JIHre37dtG1KqajRTuC90Fqiklb/WRqvGeEMeDtVXp5
r3VhS3lJ7XxTKH7phQdKPz3puf4o31eqh4mNefF0fZsjS7tjO9c9Fj2SIooFvle6Pi9yuxNlYOil
vc0tB9/EuvAh0n7JxLvMuatU/esLX62TZWUXaGbLf5L4tzk598l8KryTTNVj5NesfDWxt5bfv+id
Y7zOda2v0Tg6x6DkVjREjUFiXVfekaEd+zzKvmou6NCSyh0wj9nSKqzmzh0iZ3pun61qgIoS+iyE
TVsNtg3I0aVEBkp4oOxLq3xc9lO4ocy/O6nTXFjnpK8oIpXpHagIlLyxI9gZc1YvYvKV9/Iw+HV3
N5uQ/ajRv/bDRX3N9dGljr4wr7NUseo0CiRlt76mjd1dQbK7qH5J5p2qD3zcjcQKd2HYlFRS6mRt
xEEOy4FIyMlVaqyWJajMrfT1ajpd2+kG8vdJKE1lX+n1PB4jjTSNlKqiP77PHM86ySkRlm13gwM6
RFyAoxDScykkgk7X3l2399NcI9kwh3h+raJ93SZes+nzZNrPDXbNatGDbJzZqLTaKaMo4iQtNKVd
ptZ5zzhmDVuqGcdmcbPQtKW8Iqv9aDd2ztMkgzS64ugH15jAfgiStWclxsGyh7tehGUqHSucGD9s
ZKej44VL+U6Id8wHNHuFBsou+V6Jfq8CPnbr+j3/7/4I9aJNOHiJJwbvut838yXxRakdv8Tvlvgd
xlGJ//EoRYqj3cuITRyRnx1DEhk2Hq//tMgCNOuoENF5lix3tg2PQOkyfKFEM8vS9oiw5Hj9y1V/
ouAi9PeS2Y052v1VtpDp/VnGYDqNmoCQUNgul1FEzzfJEbROv/sUDIjxVkPjJOMz/FeB0u/rUFgD
FWc7bCm0lKdjPCcr1+hR8okRp+yLszy7HWQfwmPVI4wmJqnUPG8+v+RN6H3IzutrQlSBbu3iYSA7
/3o52fTEj8BbdhkSMD3epk1dVe8jyh+iraboiynWVGy49VHfC4OKdV7oZLrvc9hXxGN//zvwIBDt
6fPf3+Mu/DfgOPw++o5QtXtVqvcZKskoy73VVYhOUMDZ9YHWEOVgjScngt33zl5rrq9y9kAMBEhw
JtIe51iu4LzZFChlDeMr6LpLXDDtFZIaffhq6+mXSHeGTae3/VG6HlOtWfmg4rKS8qAS1xjhCC0d
nm/e0PJM8Ums2s60u/X/1zTZhwCoRxeGlbgUEcmDXvjc2hHILm998izPp5ZnQ7S+9UvpEuQG/5I2
BaUwdQwKCklTF5j2HqQFKgef/4XYxIParCiosyffclZ6S/6u9X6lCPGMRTjX4drNFHWVdSMmRcLN
2Bjtu15N28fZKNSDms/JQg7KPi8xKV5x3XArm9WkvuNw5ZKfnr1uuGpUMdJdWz5lNpah5jgPwS2Q
YbguREyWQQk/5wbOgIFbnsJhqAiMKWiUDdzs/GDyF5btWFv5QA4gQu+qOXm7Pahvz+N/D976q6He
+CS+Dj3FmdcKEQNo21nHK+OzfoSQ2lmOqmJLS5j7z9FONG/XylEYRk9zULZfdSwyKJ+k5lwuv1h9
EzYLpsdRAV4ZRPGPeMKotu6H8RiMbB1O/RAnFws3wSUrxb1X4BmqNj6FpdH40Qn5ras7Br6HFEAE
jd/u1Lid760ceYGhhuoXcZE/9EdNIwIt46uD78znMVSoMhZRkN+h2dBNv40+pCTZJQ9BLJbS2Yyp
jVEOl8QbVlGJvyoZys+ylIG0imXhNyLXBqOuYALRuMXFcJrrNPlXBkMcgAqe/8c0pRy1SyUElz5c
Smd8kI+ceEyEoZn/Q7bkISHkuu5KQUQWZpWyr8ZldeGoenb4dLw016WJfYxPifo1lCz/iDjM37I4
0w+hjA5lGKCtZ5cA9u3vjCNDORUm1D/xlpj15K18xXFX8hlOBdwdEgnMB/nKXx/YuUd5kUv8dSNn
yKd2YUbhDhWOcX3My75BY1FYA3i8rQj01i1hI2o62edaS+ZtD67kgj6DfFbao22JkWUlU+9t08r9
KR8MXT/tatLsR9m6rgPaePyjTy4DqP6sl4PJpuKhprCQAoiFYdYunkKDvZ9snmg8a/s3t2jg4CMI
+K8ZeNj1bxSu/DGjaQRH1GohdYllTRQr7qnQ1L0RJSxp5J+Zz/GuSWFw3/7MMkOn5HVIOm991MaE
W8vxsYMRS5+EZ91+dmPqhpX22zDk9Ys+EWGn0px0SNfUd+Ru0fhh/UAUbVpQnzX+mBqXT5jdUt2E
gSvhN9fe8ZaODy3/YdcpwjFTzb3v8qUHXRdJB5faBMMOFkUSvWc6QEe87NpDzRfyYFdBs3FwEAXN
l/XPfdiPxwxPrkUVz/1zDXv7cQ6wQC0iv136aXtqtHa6a6zEozhfnVa2yactiM30oabG7dBpiFPy
WK2otGx3Mk8Ehv5zRitmNP+7GUmXVXAMuj9ew5vLdq3iFLdEc5FsXS1Ol7lNjcsiL/36Tok/usmh
Ii6ZKIv1w9jcXUc7qqlXZpVsMr0gjNeaxpsCKXQZB3Z00r3UfDNJPmVT0b1MSNPviKZ9l7OKoPS2
ltFxEX8Cf9p0xCGRJV0R4CMgT+1e4WOPzRM1LsJbAHbGpo9EbbqAjauF4q26oAT8Ipo3/bKkkKea
5QG4SszlbaDuAJVbBM1WvuNlK2+gQjhNjb1jDR6CblQkFDvnAetGzHAoUhZAEMxwsFzcxUZuvhha
1+9hZEC5d4LybchR3hRTOu3CvCvf1BhdnBYZ6kWOhhblm/PwSt2ie9eb9nvnRvjUYH6wUCt8Qm0l
9L5avn4wrQwv1Wz4mLw0/dVo8zsmc9b73EYdK0+zfQzZwGwQ0oZnN9fsvZur6i7qh4ESEiNdqVQZ
xPhcbqSLljTJ0tOcu6rog33AGjEPms/2IHJ6cqLss7GbuF4n+3x7gCeh691GSiXaFE2K3lospB3X
P83R7J+mSg9WlNMqS0ARds9uN1NOcjjToYmDHl1OqvsFEpxzdzvUVp2s7AELF9nnduys0C+EJ4zh
teNtHhTz+ZjHLbA5rk9TO1wUvjs3OjaNUEkCtY/PnV2uK6Iyd0CPrDt5Ngx1smUX6wrI3GefV+r9
oY6tH1NkLXUQ0i9EM3ARmSMTXpU3vncTiFSzt9S9KcDsHhRBwF9Pn+IdkSmW+WOZWDZifctXIbiX
LUuL1BVeMd5GJpXrEcV4psS/ZEoaC8evZMecsyYO8kxt1Xc/89pdSPyv3bJDD3dq432LnPZzRqtW
0wZUF3tPrxl2CVtIFowDRRZ2MZHNHrRthCbzfG3CliduWxT1Ss7J4Tnc23WLs06GdXbuOzyBAdSN
oZ195FNmATyYx2OdDPZrOULRTJrsgyLaaTcPwHxMHUMN0k/jgnKdZjcbXDpJ7DsY0vraJlLJx8jX
jSfT1z4m09Jfx3x+cRrd/qH18ZEvYPCRJL6+ShCHnK0xdY6zn+tkb6BsqZ5heniQ2pWClmzsqtUY
YslctMahy2sDERZlvSduE8k66AzS3nKOqdf2icqZYcutcKZMQAWHpJsRhd7FM+vGz+jFLV5ByDmB
74dY+uSrz5MFOcyJ1xC2+r2d8j3azo4aoZRIsK0xC+d87aQcAlNx5mwSSoQWZdUNZ2niMfAVNY36
DdlBdEk6Iueyu1QpHNN6p9/Iprwo1Jp6afWju5Sbp9ypFNdbjPyfbIi2dfs51Z5SbvFPac0bU5jg
UIRA94tdGU8T7pB/9DfiOf3v+TM74VXae9f+CVpRnG/1xKe4X+5yU7EHzn8foH+Lra88UrlBwQtm
Gxvq08Dt2v1LR8nKwYc5tpI/Smv9/eDMwwuEyuqPfjE/JCcitNPNOa/ZtBu++WA5bvhUmtNe3tlb
06N0rnMQjZLDf4Mf3bPnZJdhl2ny8CmyghWPikizUmqzcJBpIwTViulA00kbEloDYtmr5k8Oy4Od
5hZC+Uyvvvml4+8r2AcrJ8uGrScAB3OIT/lUW+hCE4f6qdJNHxL8JVujo/RPdKVaRZKMtY+cr8Jq
1uvykBIoOP39jJFtwGwaAaAa2qavxBtVb5TlENX6BX4oyEUtJixtGQhMlG7YUU6LrfNYW0+p1Y6P
vsu3isZM4fwhUfXvuWMG56grmuVU4zAom7dDQvL/LJv428L0QNu4hew0UCjg8k5YbM03FZmkPTmZ
N2eMUr4oVby1hWwuV6hwUT2HjYzQABeK/q2zOxUuPpIPKRK9Heq0RbFRO19vXfIMg5zxDHtjPNtG
CsXQNK8zIIE8haaNn1uZ7VutmT5GquJWSIvdc9P1/bHQoOlHuZq9+qb6jomc/YOMFYmN8KQrzZtm
KM1jNdYtqcXgVxHE6VF2FVi63bVjvpnFBNllW766iRMlW+VhZ4CsG5p1MJYJrhJWsJR62HJWcZ2L
J3uPR1VzioAcuAsj/6EAC9dqzXlg6+Hsq8jpNvPY4MuYlkepXEdOhrBUJAdAuHGHDcJLkjcUiQbG
S63qQPNoGWTsry3wTt+NEFTP6E8At6Tgp2E3uxjV+BiGuv44Rch83VwXumLUatAw9zUALYTFNKOx
i1Za6kYH+QUQF1mTBa3CdOENDyHCvdmziyMbqtPVIZioF79pGJ7A8mR3nYzwDdoGQKTg2vHuyXdI
d/xpaXjKuL29rVY5IlF253vZBewnOAQJuMOpiStCt6h2cpxHUE5b1XqYnPJDaeYPTzHah7DW9DuH
J8FC9sNOhA/uh+2hje38venPzlBWH4773Ot4XIdpMr2nBr+6QpHImXJf/wU81rXfSipzT44BRkPs
rMZCrS/5iD72Vd5WAuAUUv2gRIXDNg38BSoI2SOVEbGmeZt5isPlXwN5CWGpr9V6Jwd0zw92vuWb
Bx2+2hhULzJ/Y6XLcKIh98WMwLusXkBSzhdNQ+4iIt+2+aAFLj5VfPWK7WDgUtJolXbfVFUqaLrZ
zxqrhywwf6nK8GLzyXsf4a2AndTTew9W0641TGOPR0B8GVJsXzDpUO7GHCaVBRnjTGK1OZVD9cL2
ECirYob+am5qa91ji/coDxpRBTuJ7XOWd0AyXT/cuZGlJ2eUHNrWzNwHyjXUO/mJjFP7gY+fSqyV
z6AYky0kb97jrM3rYMg2tcWdf3IULIdH1pZaktuHHDrURjfD/IWipR+Dn9k/xNTBbLJlESZ29Q2D
n2TfEwq7FFr8alVlcG3h+krGQPSP4mDV4atPvnAv+xNkxNrCTn7UhvlWe5NDKIaDwTOUKkpxOiBa
nAKV95kHqBx0076bETip1UrHM3VVwKrZXOVI1zI8J6lfcVOvVpHHEkj+Rzrt9GfzNioTegZ2fMt+
DE56nvDn/usTBKXbWCHehRr074FcLy+9F9THW3+Tu/VRvIY31cWmmjG16zvLOI/ikNWlAtk0JmGR
UkPyR991TuNku2BSPuSAPCTyCnkKFiJf5rFTrru6/3zBaIs5Oaqg0LDmb05nmTtfEI7CvoEwKb6O
UehgDuWpVK00bviihtNW9hO+J2mFh9dGNiF1HeI8qZ/xIEjP8vLaCV6vAAGvDM7qoIfOxxR61IPw
gngvHxO/LI5s0QPQRa6K0LfvkCKwUo9QrzLeEj4oF/L0j/b1gj/GPFfVF4ZRFjuQmu6do7T38nOZ
hJ17h+TtXsOE8TTGQwa8D5hdlpXluRlzdkJ1vXQry3rGWbN5KJ0ZQriNeVgVqAebkNrScNXyzYcI
vG6xeNjKi7pfeoe4YD5KDXOse9Z9lVAM6fekeLvJuv89FviFfW3xCuxItPAylJSOtrWSHMCnGwQe
tAMqcAvO7Rg8xll2SUU3rPJ5b/hIlb1ubu7dCrKDOeNp967APG0gCl782RrvYzvruYWHH4qZTPey
69qfdNuGLeE5JKF27edPjVfc7YkHAQA5X3M04ZAftN7fYeylvFtzkq7jPC5OHkDUM4T6cmWSbP5q
mQBywwwpQUvdnGfwm7IbcXc8DrWtYSm4RmQuZDVTj364rrJjdeXvr8ug1jG8NYs5/9Dm4VM7Qf9b
6z30JcNsy90fW9WI2OxoHueWjdGhHHUqQa3cOhkxMGpNjS/yFkWOLj6pxfQmb1Gyq1A1iqCItV7v
ZJodV+eha051rO8IsBkf7Rx1BK6a4OIWXn3kagx2KHh8xfzwQ24Efk+tUM9CUY8+pza+H2xGIwlf
Yc3fpnp95ZxmI/kpV0QYVAfXZZFjKheq8J3dbaUkl0uTrVGeMiVU1/+uWCmV5yrwkztZwyKrVmrH
qNfO5BWodKlrKXPtoiitu6t9HcmcE1SgmjFkWoeNg26uHJT+AProyzTwvxqGXf80+Xr85CIfzOwe
kUHYP4ln6zKdI3crm16i4iw4BV9lS17TFM3rFE/xWV7kZX4LbC6LV6QzVexjZnVNXDo4tzM1LkQt
cO8UKVd5kAPyjLBdeLKzjIquyZsWvhXrP/p1INZZZlwB/esN96E0qWF1PURUs4olXZqyLDKHPF0n
NSp1XIWeqRAKvv/rBDOPUPaw07ieuGXlvFlpti07vNm521gPidsiD8RrfT34bfitpo63a3FQsMj7
WywpDroFXLUzx59yXF5ow8dalo2e3gHq3TusDR+dYOieNIFOld//mWdhiS3MQrGb4q2bheSrA1Yg
R4sUvKndZtwAxih6KVRz3ebokSjCg2Acbusej1xjaL0PPbx2q2BYt2qSfnYze1Z8jNp8bQCD9tKI
Owd7he6ZhiQgyEZkQtKkLKKPdTki69H/aQR+DZoSr6KHa5251RUI6WwKcrBJ/eKmABcSdjgXR+dW
hgAQkS6szWe3aX8BSJ6+WppPBGZ8azBT2s1kD88FSIRiO9HX8ThKCJ4/T2iTqJgMi7NUqckm3Obi
LFVqcw1cTI6yN9U3XZxkK9PCvmnQ1e7o4Cn7lMXKfcXPVJ6jurs2tcQZv8hphfdNndHAzCWMWRF8
5b/qgwyv9hxFPVaLehfvwloF3ui34842tfFhoB5I7ijkIfUSa6VXVrmpRX0t4OiJKO/njNqkAjcX
M3J7KiE1sg8JneoZ3nP+YJiwSRojas6st+Jn2wU1LGAhOKyYm6ZL220zoyUJbWvjsuqhMqXvTnFW
g6/r7QbWkAgoF7p2QcMWPiUmewDfB891NeKdGmUV1JjCyNFIjAYKo9LDNzXc4GlugvVc2cn9ZDf5
PvGJeb+SqU92YQosxlBxK7hKUgtgf+QsaDuybEm2waf+0557c9XNUJqpBXcRQFKLG5QKrNMMspNs
Sgmkhd0RPgNPsifzSoCWYn4s5lsathC3+XKK2/7nfCPLk0UUYgdaCwvX3jH0lZI3MwELb+o3Vw11
kQwRYVGR49Ui5TSn+XTCLVDub3PVS3clma1lJLa7Ruvk1GU4J7kDlnteJ59xJanSeznfwiyQBYtp
72zQtsdisD8ALAkNsVo9xxVetl6BghZEY4MH45TU61zV5qXdsJa7/gp6Zs+UYbBKkRFGOE5UzAEA
4I63CtjCg/PS6gcXCMmlTx0hbeP3Vvzo2pSDcpqcoWTWqqZSelsbNbX7YmE51hhSeJlprKPIIzbz
e30pz/gW5UffM6llZ915XXJeL5uavZ7MNhm+JgI/xrvZTgFlw3MzbkyI6KSz6fvjUAxQwHKvuU65
DUwjhKsFn3/jZKbmNz8j1y1zIoUVtFcZRBdpwPvFgMz5OzkFo9Rw0un40XCdLbMlctgTyVM54GmY
bP0s3LTC6RjLmzsIIOZ2sCh9kP9hLfa6l7iI7ql3caBbOuUGkqB1/a9TUGUus3Aq90MyBvdTiInI
ME0/QlUBsy7W8BFEf2Ol5xmw5rcoRiv1DU3iRKUFm/yQD8gqVkki/xUHuFaRyuGGnOJ1+BYckLOr
bFaXLpix6/ZgCpX62PPYlD/2jx0DriysCCLgN/JXcc0F1ikxtvJAgd28UjamDVgOrqrYYjvjd3RP
bHYx99QsapSDyn6FOBOsx7SJ9wMQwnXszRTGCElWmrrBGc3taqhKCAyyqSj1Ss5IEfu7bibYsZF5
kYeh6n/lhC92ty4VbdQlmMJ4T2nlu+zPM40aArsWhr7B2a2y8CzPgHvNazMDHHXrkwOmbkXLEunb
Js2D7KhH/fvtM91kYOsAwb1H4osQwSmnSFXWZFMww7dX6d0jZMuEfHpBEsiHvTuym/9pAxcvRv8n
pKxkoQ5u8jIYubXWC6M5qRpS0cb0ZmzWYQJoxgTQwrXjq2bMAxt1nuP6VQrKpIzMxz0ty6F5UCg7
LtKutDf5EwD8EK1v0d1lQ/TNNCOxVA/TPaSMfiWbLUqdVR6U7k42HV/54bhTdCdb+dPsWXgRyrDI
3AOGam3APJmhY34muElzURjw5e4NY0jqZSXYSZnWRwfJWSKNmC+7UN+oQicmqxVkRYM8ux4qCxdt
JXqW/bdpiu7XayOvagq8iuaCp/36msj4q5kG9W4wvWzZZ03wxA0lXpIymL6AzjtPTdhQ9DqECwfZ
1M/ZGH+lfDXeME4vKHRVIhI8rbMFbtoejMQz8U/DKU0vlWxjD/XPtMu9dG9nhE4Tq/7a69M4fJ0R
xkOIojrSxJ2ZZeTn4dYsoolAsWzn/oSrCDuM/5on+/RuDUEhOMv7lC1uVpSc69wAS3chb0y3G5gc
lc3AC/Q1ZhCfU24DjQU9RDPvgmoq1j6lsitItPm15lmexdGdEjnl3a2b29CfU5WZ+f9M7ay0+mNq
m0b3aEAvmKJOD0mvqJvBtfKTMg/TIVRbn+c2lghdW+grUrz9S98P3WJmRfat5RZ/LS7yLW1h2HkJ
4Xb87uIv91YPlbnsahe3AIKCeDpU9jJEX/BNAcyRDgQha8SHGz/q/b1e6OYjm2L21GIG9UzfoeQP
T4lXdnvPnwFA653x3pnkRsSEKabiFI+O8gIHTz87Nvcy5OTKyeWmeVaE0Oh26NqPrpmy061Hnv0x
laquFb5j4/LWR5Rq5ZATvI/qptx0HmIVy87npx5vx3sPRidy5vlpUJ3pqWysnp2nNh5k0y6VcK+z
tkEVGLbV0uhfNX2oH+WgKfYiY0q0WzZZtXGDm61v16l+C6dTof5IDtYOa7I2C44IejGvJOB1AeEF
2DmKW/jA+FdTm0rQW7RmLeIgpsTz0O3mJPkh+68HeRWGOcVynhOTVZWaHwo0Uwu7YAvo6l531/GN
XFFh078Bs0aFFFi/0mRpKWr+Cwo58Bh/fvU8UycQVJsXZHr4usdqv76Gv2bCkbm/SoSTlTdULmB2
1Lax503vJOSBxuPMeYy7aHp343UmZk0OluvXWaLbJFLy71lKVCl/vtbvWXMPylu+1j8/sY7ClZ9R
56hMKzcDnTuPsfnYFXG8hZdMyYFozoiFHnsq1XGEnc9R39NyJozVNLtc4FlDtbiChzkeuLq+D8Rw
GAz9Revbg7z+ekXRYOJDjd0mhWTJFdNq6PHAudZRjwWql7LHNCcZR2L4MfEegX4vsHSXS2Ck+/Bp
IHHL4VQMh374OUzEhypKcbU7YXQT69VDj5WrBuiupaxyICX5Vy4Ave/Rtltr/9ej/ZYLwGbkWOa6
tZfrBTmtipXhMELU+a+0RaIZ93Nvq7saN7BhIacge8FFQW7Yfw/LAT0uCmw+REZEjgKqvF48ERD+
5wp8VyGxszOHVZsc5wBO9/VUtkvRKc+6D1wnlYM8N5UwvfbaSs782yw5/Ncc2QyUnuK2NPnIMq++
/mlDn/80Yqjg5Ac/ww//9SeLKIWa9vn1IvmH3OIV8oIhy+FAOxMkyDIQ7kyqiyohKPZdpIdHBFGf
B+w5GAX7EISbW2/tVhq+tWLqdYIcEsSYzMHw0yitbSOEUMtuzl9Vs7BRabfOw5REHHxo4ywWr42I
z23sWofrdH8M8j2Yapj2Yn4sDmpjELpqI30lr5ADQaDkS0f8mL5S+p1fKsI4B92CcDzQm6OTt1jE
uL0PGto1WjQ+ojezkwCnFsVb/z1iyfkUWZADGlZ+0pR3bWJUaELi7HtN6j+PS/3LgORqPceZSzkC
qVMPafG+MPRFpXrxA5amBiIj7KU2n+t7ZfgKviB585O+3PfCwkQiblR85p1gzBYVaY5NPjg+mpo6
c3b6lB7msicXqrnWeooS3OdGbM3KGnu7wrb5wDpy4dd2fBIHF+wDD3RjIUxERCCBhWuCSSRl2cQO
Yl9ndVatZexAjtC4jfwz7Z9rqAEkBJLkBumrXtSGtuNCandlOXU1US86RIDIfVPIM8bfc+SwrMS2
9fx/XAeCBOtwo3nyCek924Hzrk919t2bCnjvVfOc9eQv0FB526IpgoVVoNgj7xUd0OhhB9dO7tuU
Wzx3iBHk8DEWrm0ND///GZ2VvTR13GJx2TV3V4bPSP1S36MKcbUQEbNE/4g+oLrK6a95qujLMWrf
hmrD5h71/ibXyuAUKmNxYlHtrPukVp4NgzoS7M/9nxZO3prx0xhdKJ1apT6n4popnIMTLJ7i5A+m
g1Ta95+plvi8pjv9dY38Od6A52TsRq8aN/gzGlVtDb8Dg0+RBOhGjyQA3FyDWCftech/hmPC3ky0
fAAj00Jex2Y+P00F5jG/58r+6xTTHy4GZeae2+80rbN/JLr1UQACgrmphZumUqtjZwwh3gCoNMjV
mh9iapXP88JPs19k5rwG52Wnb7eQXac1T2vsJjRIOtwV66e4tr7mmht+K3GXXwyjVj5gtTscA+iM
KxmOi7R7UgPWl7gxPqK4N9EtadNO9QHLROKhiOtZSRgDJwUQTfFz7hE/VOJmH6iOSUkq6TeeWKDg
G82pVnZYsRS1J/O17dBCo/yGTFgEcBXTKQOuiO4wWSU6UfM5UuD/MtB2VnISjm3L2S2tY6iZT43h
R48D5X53hPFxb4Hi/zGEGPZU/tTtZdMuP3ydOFlQ5TDRU1CT3FHCj3AgqOlaRnOOYtd4xidnK/th
1HEfTDw20eLFxA9xUUEtgKbbu7ro/aM82G7qA4U2P5vVFFPh0+mYa/2eUqPaiFbuOC4GfvP1VPrd
U8Ot49COOMnJpj7rPQs5vGKCRLmgWemftKLMsKDDTEcOYhdEUM6yl3JQXpT0eoClmFLsfbNjB2NW
Ix+lGYM8p3celWpI9pRXhNuwSppXu2YLUuXNS+/qw6ER7nWCX1iKg2v70YEbRsqjwrUf5ECuKmjE
PXgWmq838TIUkEKgL+H22s5c7UdSdM7BlzhDcR3w5qXZxuqdfBWIZ/pliIvNoHTFpqdM9oCb1I82
SrLvOA68hn6Rv5h9pW1bmztHHM/+U20U/zXh/7B2XsuN61q7fSJWMYdbZVmSbTm7b1gdmXPm059B
yG26vXqvf++qc6MigAlI7ZZIYM4vFH3S7NKWzKRiRZtYxxYWmt/PwHXBTzpgIfXWhckfa9+CDux7
4wXqY1dhw+olfCFCnlvbvE5VpD/68Ii8OlwRravOI2RzwGqq+oxOyg/ECrrrfKr4iPux3zZrLXSa
i56oMXSoJ3TNOewf0dQPsPpRM5DVsf3cmuZe/KNgonASjpFDblOcRdidpUd5QiHYsJMy2dduRSst
DGdvBybi+NMgYI76DoGGftnnvryd+zAL/DzL0NRqISaIMKM38QNi//IfZ7UpJR0IwdUEJ6WAPM+4
tKf3KIfmwN3CPQKO9O+7zBk3hgNjRu5iNox4XvFjsvjqcR4AERLKG59cChvYCRLSM0omzztXyroj
IflstJw7fLnDKalxjr6NqFU7KUmNsUxRTIsjHC25QWiEabHffwgT/SKsSZB8oHo7vBQAZEWYp0Rv
q/Xvq1nTaqI5heXgzRcj8OKTq3OGj0UFkgfGs0nBaNNbiGiBx+MoIPmTDa/t3SjYFzy6arwU/UbU
VocBQaFl5LPLr+tBWalDnu3FaM8/pkCt8s4cev1suj2wGBZTQ+qukL68tWjmI/VwyS7dg2h67S88
awvwK3wg1zNWiKCZizJEjXn0kvAFNTWkHfTyaUBY7RpR7hqpwCJ4KXvEa9M2G7bISQQvqh29KpLe
3lqpTb0oj/aiu1aKYZ/0OLmISYXXwyXM3f4gRv9cWw4ztuzTe1aJ8XFtZPZfG6tub6M66/62tjp9
gnaceIrvazfpi9yRY9O042hpPgotvMhy/Xal5dxHLE0SImb+ddKneDaKQGQz3FWsRQj7TdEIrDIi
Zvd2XO2DpjnDvA2udaVulJWYAidoIXW+fuz0wtgh5PoUoPqJzKcUUz5ELqmVSwNvoTpPd1KWc/p3
a2UlYgzHsE/qscGIPTloiv2KZxZyD9N08RK9X+mjGa/IvKSJ3m/SSXrJt9m7tJZ/tvROOeuxdM/p
GV0kv0ImIcclSUA6qa19ihKTRZSMuj06qJa+jLlnXdlF+SPtjPDrdJH/vtBJFYgecTH6zQ9xofy+
mIL/p5j/6y3EgqBLT/xN2SJKaGFJXT7s2AD0L1na7+K0Dh6aZKpAKUG+EP0izNUQGjDZPL3wcNn5
bhw+gFP7R5gzrSbC5Lb5EFa0EocmH1npebX3Nx0G1Or7P1ezHbleizc1KHOtcgn7Yj/AiCwa4DeI
QpZoGnotHUWZK+b2chkVcgvzqBByGCTz/+tc8THEG4mVqYtLx/l95w85v68Y7d4/xhDU7RZeobWM
DBvMhOOcjLDTb2TJ1G/EVVjhheJGeo9RyzTQNoG1KBxVXqRj3W9FoCo6q7JYxWZZnebJ/+2i07t5
WazfzAvXaRTiNDq95/vCl77/ZVExPwZYd/m0HxZVQBLLlv/x0/oaigOeJl3+BJfYz//897+LWNQ2
5X4rPvj8b/63hT+8f+qayVprVkIAv/Wj5yYPZWwLkd+TbDx0yXb6W9GEDAfgIylxruwmOb68ds95
QH1kUuITEZnqf5iO3ec/pttF+nF6ZWZLsdj7dBxIxkUeVvLJa0himhPIOdK+JuMQfKdKyjEWRWo0
I23ohBg4bnO3je49ys5/CY3M6i20N+HjiNBBKX5GXbfUrSB+1DJdX8cj1A+8WO0DwD/gp7jVPYxT
7q0sh44TyaLmZv8zQw+KniTZ1myPFspU1hinFy1v3aXa6ZiLTXUQo2zhzqEGqOP0ei/CRL/lGdjs
SCol0xa7lgZV1oO4ml80PBCoOdpvIfPAp2DRdG0tXyYWWECqwN0pcksYD57zDYXhCmGU380QOHcG
ftXC76+VxnVGRQENkRjEUJAOkx1kd8Xm0bh3URIDKocDtz6JuSEgGd+RlIeM/AuNxPABCnD9UEpP
4tgtGrn0JA7kGSq1f45Ew4ewz3MEGoDv3z/niI2mrmvVg1w9i6XN1LM3jmShez88/S8T//qZ8AdT
l36Pk6csN9lSPJ0wLJCWyPrrV+IZhpgnG7L2GRhacnTsgW/nxFbwc/1jlKKc4NS2zxxf3qLksfwW
12MKCk4OELDslb0ju8Z92LkvFJT8b40MZGvUOhulU8jsw4h4nxC/DbOfvWxnX/ppInxMZV8hfnBv
+/aLGAfJ8nFi6BXo4UwrtukvMbEDBbsJtKdqNNqrKnIxM0dbCdyMArHK4JHZu0/iGywFzo8696In
SgTFWrW76MRpCYvOv8wp+idhTfE+p53m1H4anfoiSw5WrY0bNdtVuqRu2HQUuAnZ+AolrT7JJyDn
XvIb86mqvcYyUi5QULyFUy7yPHOn79NLjp7ACzbz+rKVm+SsjWG0HSN8kLVkEl8Fy4vyuDw661Gf
fCH7PrqprF6hCN6F33N9L5BcUhCHyyDsh1u2/c6+QVd2k2Dv9GjmzouIUAz1JtNAaubNVykdtNto
YrqNOYZsWAFQvKUl+jM/G7g181jN5ZptuoTP5EaPFXcphsWLKWtU7xPpXIqQMHzuTYy9AUWEJ63K
zH3RevKOUsdwbTh6vLatsHqoBmxxfFB7XxEeOmXldD6LOMfruvwrz4Ynq43C12FQymUMsv/O0/jf
rBMbs5KmLTfity1eUjPvEZrlp25l34wgrY85Cmx7mQ3EwiMpUd8PA6r/zo3Uksr7hjxphkr9xOMV
urZh2GwDxR4PlmD6ooaXb6wmlPDBHPVrysoKSq2BdwhLwJFDUz+WHhDJyFL7XYii2b1mKz8RyMhu
vSgalpnaLqG2Ut778yrTBxSAvKjBM3a6+nOU7SJ9HCLfRv+My+SK25ONX+o063Osz6xQzP9zzc/v
+J/ivPyYWJ5cfANgHUN00eU7nuaI7FVdj7oxTdNImps+w+c+xg506RZjuw7YU6+7KqKNV9q24hB4
I4K7wkOzSyaxWBaRcodQV7LVEFpd59RYEEb8SnLPWWeR1u79xM8f1dE4wbCpvhp2hMA8slUnEz7i
LX5PzUIMxAk326E3m3OKL+oxN7E+FytJVr4HBV6hR54bu7rQ200VW9oXXV/VBSA+NGOKbW/yzIHE
90gGFgmFuPghIPGpr1jbLDHGtWCMmJXnT+e7+Cjw89OkCsRU5lPVQzZqZDd2ufLyEn50SF8v+jyw
rB9GI6uibmMr4OzUfi2XdgXkB9w6jgT7cXRNPAMoYsNGRnGmcot7vMkwxil+pmZkflc86VQUFXf4
Qucn1mqgFAYgrmHssJXwZDylwkOv5aBAXNNZ4gdZXhujB2afBNa6MbXiNdf9bZqE1vdRlaBMWPl4
Z42oFnOOUrahUhYPeHn/NMbQvbX8BJnjEFaHqhrfKq8k7+yU9oPrqfG6K6r8WpW9eK/akrfvzL7h
ZGoGayNVg0cj17CR5U/yXRpd7Do7KtrTSlWcjm/i7wEGHKiqVdFS1VqTRFXvX2f+gA6m3ptfDY6+
NrfMJ6rkzc4Ye+wQvcp68SlH6TsnOQnobdfn2oNjnoRasGgAYxMjI4Jq08iHsOQkALr928gfc1TI
mDDEuCNGPdooudGsKbWor6TVV4Kd0ZWFvyyw8Lz9vyPGIEsPIOtLv0Y4aoE/LGYhKYbRHlaZHX8T
BDE2Nku/DHAhNlEHr0lJ9RooY9JfIuKiO8iFnz8XmNlvSLE17Nh65U7SpPgtIjPPdZrbj9iPN9uo
JmuqlLp7b3vp98ubNONr7Y/dg0Ixd1cBUtwijG4tjYk9CMjvNtEs/86z4upca90Dtdv8RVaQEiM5
wdN0airw9RZdGjnXie0bDyUJXtGfqYW17ySlhkFi5C+oFlBCYo92FKPOS4ae30ujAAYpZFzifdvJ
XhpDyNXV/V7MgU62UTupeOCYmN9INprC2Fonj5nS65AmM2SzzzxF1xkelvifcjWqHVd+an7oC6MK
O/Ycqbi5UIfvdb5KsoFbxXtpTBS+RNPsM//YNA8K1KRjoY4k8dLkoelzCCtTF2DmmrrLdDmHzE1x
ZUs4WTfw2lafBmI569BWx2Qbo1t4IWmR9wdErPtDFXn9wbBhG146gzJZFopq78XAHCJmXOLEiCWm
zONzOMhRG0kHr1t9WFtcOnHkLFBcHFZBoRgHbirGQVzNL3Nf5IePJG6pIxoljoZ/C5n7qsr9HVMb
3mXe0Pc/avibLyWWXAW+hl+yOJFvcv0cSj34mlzT9ylSmBeY1tgkGNBHCf5gQLzmUq64En1ThAnq
6ijquaJfvLx5B/wenQc+l42d2zfWpuFq8Z6ckHZRusflEkue2pZXc18DfwjSu/RVfRfEF4OVsnF6
Kboo64se+EIRN+Sq3o/tJCBM5nZT2ahYQ5Nq4y0lrWJxaQeDn10rVglP5X1E9MFG9xRcCtXsWswJ
dewnL50+LN912KCxjrvMjVs1/ottdeFarpG66Jumw40tgjwMhunZcI1bgVqH73uDgNJbaB11OHP4
JLQtOKJ/CS0VyVxy1oU368YVwPOuujF8w1haIW7xs9DzRd+ZlBe5Agbm4E8DYoE4C8dl1Q4RIvqg
FQXOpwMathw7cLdwA0Emis4ZrmioVb80vQIg5V8AjqJvXmFeVcCFOmvoD5wRV3oeN9u0B3iq2GZ6
B88nvYug3eLfJpk8y5Lszo7a9K4cv1Wm59yKRtE5xlWRYGlhGSry+irFdaDzvr3u8kaKllTy781E
645iuQBw5zV0uI1oiQXmd42Bu6+LFtL5rOAvpP3nppNNGD9HD5eztL8YrVChTBK3ufKd0oFtKxjr
ZWt8x3sj3teeZi6cNFY2Qtu3wd7lovlreJW+RVYpX8yiv+LqEtecDLmLLqFztw62dUF5SjzsekCq
y2hQMNJOVIiDU9Mp62ovHpJ6N76Nzs1gCq5S2dhb6rT1c0ssUPz+J7inb7FWRy9BYinLYUz0s6PU
E26VdIBb2vWV6uIF7GM1iCaVqeOL1uSPuBx2i3Hos29DicGmApN4kZeUDeIAPx8BZW+BBVhV+xCP
ebNWmwQpkcprAa1TfICmT41qGlXgwd02UslPl8HLBJLijVsNl+lK4XUUKGFyJr6f3KoSXJoiLVBy
NntofBnOlmXq7sDljEvRBB6nnFRDeRWtRs2b+9omk0GkFynKQ6a16BnL6s0lOgI+m7rtcBVMg2rj
F+uy6vV1QEVASCgYuCQsc6sur0QTS4izJjveGaOg5DG0Rp5j6C4UbTiemozKSd+N2XMaFsbWGf12
3fL8OGpd+Sv1gVCJFy2z632fcGxsURmY++P3CNEnRhEuxVZTdt11ORbcl95niIFPzXkaIDqS8zD6
V5/iRMj8RpYJ8maR9MqrCxVgO3+W+c3nRcVSl2YFuiStkOmePvK/v4Ux/WsbmGxImjb42YEGqaTS
fEiG1Fw22qDs2koySKzI5UbF/mYtw1598AJJ3afcC5aiCVffPkmq+SJa2CqYd1ErL8TMepoue6Do
Pbs4iwDJdUEs6eZwDEYD/cCcv0YhDeUJyPoawz6MFofEv22mlwjA1WrUfWUlmmJAhKhju9FtsHrz
BF+Bek2pFXLbtMjlpUcGrazTGhOUMN2JPrFS9vsNVctftxcXgz6qj4hMBctLudSxMWOjqtSvL+3c
4SnEvtrZzfXTSlaOIMIRNJuqqWQWkjMyApf4VHKjYxGq96I4KwK8Cv080vTIlBqqdA3FaMnZuDwK
YCu6yZOkN9mPq7qwL+LdYlStW7QTxeUlRly+BwpobCkmXwYmMK0X4a9hjZ6+ans9zDegDlBuqL0r
TfMwza1ybzg0+hjkG3EJdHc4+JICiR7xMRJqCJJuoHpuM9uG3jVI3BNQXDFMLOYzhEyKcJFBqw0Q
KgHC3tboY859PcKN8+h89d/EtX+ZO63XeSAwhEWyF6morXJs8/JMef10lVWR+trLerIYC/Ufo/3U
N06j/x4nRklYvMV9eo/5fT/HBWiwZQjxT7lKoQPSG/UKW4OAOjv5SrzXoxWsbrQrp2aVVrB/Ggtz
e79JyuUUbKWqfxaqInOwWA6K8luwGFXrL2y4mttc0fcqvt5PYdn11zA3vuf2UD0FeN8dZHNAk2ga
DHDB28uKHUP2ZDQ2I4uSvGKtxWjqGNj2JSZiAFNw048TJsDPr9hSlk9pKIHwlHuP2/Y0GtZ3Opq8
t6LVVSkUb6O/9x2rfgSvI3qztDbPLqo5zWA78GiRspG0MthIadAcKdAmB4zNcEiiUHknBxlnGq3W
vqCzc7C0Tv+lNe06RZv2GyR6rJ3IO93rRhOsK+9uEsvDwtxLj6mCBsnUUiVEVMAXwD8W7XBQayq6
Q7i+NCcFFXHV9ZJ1VQXa9pJd8qRuWNVDh2Bcp8DcQzsaT73mWg9GZDpHdB2Dpe1r9441eYm7SuFv
SB+wDRV7LVcafyWy4lyx16kXnDOjg3AgMeQs25TdWK5F06ulFqvQ7teI0waUJuOgJG5+L7xLxuHG
hKD91XTYOgRFbj6GidavKkczbvy81uF7KsaVlDXe0fDB6teqnkHLKuxlnVn9cxG7Pzvkc39UXra0
ncmaQbG6rZvX5kPXsaW27QHezZDtRR7FidVb2BL9GeXS/H5M1Z3fIE8w2nYHzQHYrMjFiEkpzsRR
Cey2XPpFjHN7XsHwrlXr1AyefZqbmV0s3Misj2Mh6SO4RuKK0PPWkaF1y9JPu3WUyfYCw7Ly6Hry
Dy3wcO7rR0zvXc7DR1NcDqaaY5wcF+vY4nOUvXUC4MO7TVdZ6bXj9AfmWeN4FXRqOk055oHjV9DK
Hb64iCdYS9c2v5h10V/51eieMyon112lg7YqpLPo8lvH2o1QJxa6J7lnMWDFjbNSvYrz9tQnXvLC
LBaRCwyup64TToaJq6QIyxsP6e1lIvMtLwcSmV7+s8KjdtGYrfmoRFhtF0UdXWtoRe7DyuAA55Of
Xfn2WLzYufVo2Hb6qy0Bv++lEMomKoMj+hVyTz4VLbHcwC5PMUL/XLkhllRkE5CeAlgMWmwOtWJP
4mcaSrskan28SH+Hsqom2fFDoI/DIsrcbhNk+DG1fZnIUOyCJUok9yYWbRiYyOVaLZThVFNjQeqs
MbaAZjWeupGxdF1SvZBez/Co9F8SwsNuINU/4omSEqV5sa0KpVnhT1Zwjq/NnVXaJSRYLO9F+iZR
zDvZ4l87R3jIrHyIMHT7ruY/6zHtVLZu+IJsP/CEqArA9+CUiO4jvg2khZ9TxdKQICqkVe3HeEL1
ifHQtAG/q0njEZlU7cTX45hM+o+iq9IkZYWE+tJXHG8NJbK/07JyuPMlibSDZZxEF+jK5mBr9Q++
iFmCphXqTqbtVFsRK0JQYVdqHuui4YVDsdNUNP5FU7xI4FZRaMRYXkxy2jK8sbBlmCPSEs6qXoT+
5XOojf0cTgAJYKUtaGAzvjYUqbiuYCcuWyMIvnmutJfRhniCBmFus9ZQtzz6vOfYBtI6BYiZnQs4
uJb7hcMv/l9VU9EtMpaj6RYrESdePoivklbVjmq+dWtT2oDbxJk4DT44jeZ42SAUmDVXQqa6QqBr
BwFSXgpGUYWfzl0I3yLxKAC1wPhQckJGBWkXAPo4k2/VqZnjTrp2uZ9wS0NWZR4V2gFiFBUb0rXv
waIZJVW2JRmKJa+dnWx5VH9MFyloW3HheYl3n0YmubdFwIHDNFZZM9pPmm5SW0cZ8zTaQXkEpROu
26AKXyvwEJ0Eu74PcU+3FGqftepqW1Ao5i4v0+jObDG7EyGcSvFoH62HVGVvo2mqvQqoPTxrjqWt
Bs8YdqI51JB5GoiYJ9F09HrNfVe+z1S1uHf0iv8lRXoa8X48hfi+L0TT1dtqJ5YsNf68bzq2gWZ3
RxPCAlhAuTmbcVIfks7GubFBVV5SwcKq0hcDmZF12EkBmcwivdc151uOIMNLjF8D2tbNS4irPaUm
ub7tppfGKJFgtPPD3K+nZcreOVShVhArXto+sG+ibDP3iKs+DpFLLOB4zgMxJZErdcxf0kYdVvyx
66XqKdaYLuJSwf6k9IDz49GOlYevB9sMKe9u2IBLNRZCCRihlOHgWdmjaA1KWJ3/7ConGxmpGy9R
ovXnRDUkzb58nyRNToRD3svXSfjmaI2s3l06qO5eiMzOmrO2M7qrIkEiSAxUWY6zX2wCp4st/3Nw
npjqdTJ+DX0S7pp8uAgCiIcZALkyWbEljZCq2UR29wtPNfOg2o5xKKerqgSxuvhwKYaCrjMPLtXB
XaZXJ9HlSUBGjY7djB/J2PsGTbJHHQDhmJCmZ/KokZ/I6pv3omOsGw9NSmzpuj5h44F3W++v9DLP
Fjo2q4eIwzuqEH9cYW391gfA5h+j8wzPjZFslAfQuX+J6/LbttQDSo8E/HuoeMM57tPHEW/oacYL
wgb9VeZW0km8FA7yRYpUD9ivAiuZBy5Nv2fHGGUALN9nfIrjcYrHpXqauzEat5YlTmfcIYoylIAX
5AWF2qE4iKvQG3M8D6f25XIexwyhXmqhoV3miAE7JkG8EJfiZVADexdkyq4eR+cmb/XyGibDwoej
maxjXA83Q9DhzTzZ4YkQceX3iH0iwart5oEqai5z22mluV8skltluvw0kLQl2KhpETEgVi/amKwF
itbWKL8WFlaJYVLlu6j087UwUhwjKVtWYSAfhDCdYyQrX4rNB02HQf+XSSLKtYC/8Ov9j5M8o9TP
uWn/pI6CTYHtoF5CNafHgvxLCLti5ZhWcVLlXjuW6Nrwy/OVV613NvLYhD/8khtHG+ADoCAOvotk
C0Fx+Bx3uRaBJFWsCp2QZNw3HZYt3XSLLKtEv0nRcV/06jjJGLWnxjPjJ1nNXWDgjro16nZ4Mhzz
IAJqL/GXcRI0N4U/mEdZzRI22VHxDbmiRcqbfqHMLq0HKC57peu9e26XP8VMY6ISGsUo39VthnNr
XxvoV0ftFx3ZHhFBsqtE65JBmN7oBGX+Q9gbFweMVAn6naJi/VJMILpRHbKFasPBMjvZf2gifSf6
Rdig4WNlTFA92VZA3TW4z7im5YnVPoUJSWNlWu3PMDVOXticYgrN6eUmGhCWk4u+XeEkBv1CJJXn
TpFUFrnoeUAD0I6YHznrOUnthJhIJwVkeF1G9ZafyrDNjFLbFrFvPgeNtibdP36VXNSbGghbR1mS
8rPhJ9nCrwb5K1UgBAkyFHIbVUfDGETcSswYGtzd+U2+UJwsULe5CizDRcHEVB8hVTiXppDxmpsX
ZSiNU5djOO5FC7uvwuqq7e4r3L0WTWgnt2Y8pLdjhJ41mO7HKC6Hq7lfwyVxJ2L5b0U/rv8j7tLX
qNpbTJcUAxQyLVi7vQHuXoaKk/HsOc7NENM90XQCiyft9BL1SXXmy73U4zK5gUhtndmwG/t8gCJl
xA0srZjM8cZw0mLl1XETLscMyCDOD/n20pYK9avU4YeJeIR1ZsNlnRMsePvC92/FgrDNi2tkk7Zi
TOFOtM68wt1mSr2Vs3z8NV30sXG5aH9f/HNI9Mitth77Lrg4TYrvRuL32Z5z3VfxhRiFG8J7n4jA
UBT3bt7jQ5wI7mqLr5CT/Rf9QFOAfDhWeSleiNpDoLrTo1i5FTWJy/FblDZiiBV7Vx1vzZYS96Kc
dBpGqe82Xpspy7ZLhoVsYWgUG3786Ic5ymzA2IUhcolczMUQ2VTlde+7V+aVOK8UWFWuWtOST26j
1CcMSTiaBo3/vdwjf1cv3h4eGSyEXQiAJ1s4QZIcgP5MlcmgRodk6vSiNjmIFyyd365E88Pwh+lz
uKn440avgMT5g3RCoZqHGHaQ0ml0SLt4aS5txIhtYmmwsiYRWC+BsyBiLuFiPHM15UTlXDQuPZq9
8BBEuXVRqEJSx7oWBAQfIOrBNJrvMyehRL15xd+q2YiI0evzK7tJrtUcjST08tGtmMoYqKD9bk7k
tyQY35oCbTc3BULuQ/D73HQynJJTPUXtNIjJdEIdigsYjXk2DvFKCdwMiwB+gxsZm9ZFVFD6qcGk
mXt9SPMjheAISPzoORskLL5dmuo0gr5TbO7RfUNzwE23ll1Ym8ALjEdrdKkAgcFI1OaxLW3rMXR8
cwOaSNvD/Y7PAf97i3DCc6TwGx1QBF+9ukIHp1aSkwJ9EUWmvl956Bp/qftqSY/5PR9qXOtdJT0X
XaLuba23NmNu9PuuhhJSNOkXk8TBD7POdp3pmq+lhDiFBdkJrVE5P1QNqTCEM53H91CATpfQRtf/
Hqq5+WVV33gLrabQppPfVs3N/sOqMakqziAgHbKxP1qI+ezYAdwhquqkq2DqEwPipZfz/ohqa39M
TG2tVD1MmalL9SLolZ8vh2hyvQySfiUm/22ty0SbU+sOO5wl6nbYzreLwfbiyWhQe4zxN+HI2ETH
dnItnkeFwbEYzRstOnKIeAvu3TxctRZqd9MPTQL5CHAs1pODO/0aRWeqd/3CyjkEzn2R+HGKYfEi
Rj7N+xADXr5d4GfvN3s7V7VtPsGmIgg0Wzsp2Tw2unx3edEB65n1eBQtvCCkQ6VFXy6grKEFAtio
yrAVoyjnZ3eITIrFRE+cJgiZFom0RLxDTkAgxo/ln6sVrHaBdM2riQXyZoCYHi5Dgf/KOFhvavts
R125LbOivo1LtCuCwO6fBg1uruMX2vewqNe1KAKavrkyjcL7obgYsZa5ajzJfhYjzi7Lt2lqJVsj
kttDrjn5gTJBua0tE+ZHn2FgyFHjRrwU8WDhPNum67nPyy3/JnMke2uGiCd/GuDbpHJ/5Rj9voiY
IJqKE9/7punuRUv014O/y4DUXCWRefahpVTLpvB2agC4py8QAxnrWOcU5BQ72MjBg6NK4X60zHwp
RhvXKs7qWHNgL8OHQBqCB3eQXpLAzACGEh8OfHiMzsqNGGwMuz+oOZ87avQKIzQfgGbT3l8GQS/D
8XFl+KZMbXTV26omFWfRtFoUhFHoO4tW6Qev0STcHlCx2rhxPJ4H8g4rxHHRFidlvDARSfjCXvkB
DZ7xp6U4S2BKcIoSP1gocef+ipvyJs8T9etY6MUiQxDnCcc0Ffy5O9yx9+zXjlxq11hwmMiZo7JX
2uN41bHP3nWOa5286Z1DDY5TG/mcDyWKnFqbW9dIpuvbQtMbDO1I+eotoEm9NvRTkunhBtv39tz6
Ybyyq0Z5rKMIvX27Kb5Y2fjoVWPz081TZHg9Pmvd/4gcKfAWkqxfD0pufkUflY2NGvnPIbiHZR4q
6p145ywB8SopibpqyI1pq5ydORIePCDlqjmUtePfGi3FY6mLXArmmveqB5lJZgaOeprXLfD9cWfg
lPyaSJmMDkyG1soUliINJstGcdeWaXMDPZhN5tQPRstaJWoo761pVm/wrVbM53oitWmKD14pbrSl
4K0NGYJXg9Kph8w30xcTl+GJ5mY5bXZQ2lxbChKciGohIkJHSrMXAwPf9yhqZtpSsNnmKLGWnVwY
dGALM/DzRKFHKW/9po/5TgIHSQvZWGahwf/NtN0WL+20azIHsnXzgAj2phnzwCC2YqIz/8syIezg
A3z+W3GaMI3IWnQW3hhACaOnDDkR0e82prWvTLdDNRzLEEQdawx7vfZBdzivOlpyB6O4fegSH7Kr
LCsHMWipgEc921A2AgqAUlu7R+sSiYppaqkn9Y1upicx6GWStEMhR1myvbMuea9Ud5utW1rjWqTB
+pibeuwqw140S0n9WbSRcS1aWpwtpMpP2MjJ1nmEsCsSbF3R+Mfc15Fcy0yq+4VlsP1Ka794VMJH
l+qbt+j84aZGse6Lgnf0sq5K5U6BOLCp9Lw7KkgBXqHMK2/5B9a3Wj2Gq5LtwbPWej+sJElfLNJb
OOSQSULDfUkyZ6zaha3K9aoNYUSZ3hAspMxpUMELkg3lpexoIQB0IGFrbUrL4P6M+w4VtFxClDe/
clRd/2WpIZKGdv2NRY2F0+TS2hpNGW50bm+SnLS2OLFQlMBmos+SXVGF+lGcTsSAiLNQ3LnEZeLw
MozpzlcNOH3TKUace8oe4+/Ut/d1iyGJUBmzhAhZyUNh89fOpgztxSVIxM+RXckXxJHS+iqFEHjT
oFn4p+2FmiHegHgq2d3JCkNDUu4qDLvXAPvUnd1ytGsKDbnAMgzux3E4toGTX4uuUtHeInx9EsYI
CvlY6cPbqOY73q5VTf1g+YGBe1OkPCVN1u5KQyO1n2vyUzoU8jrArWYrRhuffLql6e2VGE2C/Bfq
EPW1GMzxvPFCzbvXImR1A+nnZYWsSjhjZPeXlsJDHC0J3k2mHmeVWLQjB9JeSU4SL0Uae26KNLal
8G5iVKSxPzRFkvsvc5OQ359Icn8I9mW21tNS0TQq3ijFxnvr81GsxDcPqUR5QlTnElwE1uB3o50o
6Slh8jWqLOdGlovg0SrZdUwa+7aTc/TzQ28DqEh/bkPrACC2o+jS53dyP3k39dqzG+S4bHl2ujKo
/TxbthUhzK+7+7oMrrA1hWooa3vLNKo7WOH1XZz64cYdIwXuKn3ixdS9VzmQnYNoyYaJwDKT4pQf
YZo1t5LtDl8eajXuv/hSh9ChppXbIYkPo5nhn45jCOpWtfFg4gW0KIze+cnTCLWzIe7ShZF71kMA
x24dpWN8RN06Ok5qhvYw3gyx1ayTHIhKJyzxRDv3kQi6HErz0I23UeznS9NMzziRN9dC5LDLMEIe
au7FommETr1PHSleCpG9FFvPs2uq6zzkCY/SYn6OnIl6rGO6ab87XM5el+MEtFAEOMMbNWVtGxaK
VnOnuCSPRapYXKbsDC9B8xqWjI+AjoE24p3Zug9z7Vnlxrh0M3k8iGbw/yg7rx25kWVdPxEBenNb
3raVWuaG0Gg09N7z6c/HqF6qXjpzcPbGAAQzMpNVPWKRmRG/SYsNkkLWp6FEgVzty29WlJhfXNUo
D17gHabJfaUqeYoXnohYG8lZNE/7MO7q6z2eqQBPPKOuP7gilabq7/xagbO2zJcDjArz0sfFyc2w
YgvjJYWz6FdS0TE3TmgbOxGVMzukOpvJ+5m5LlwttOewAoGWKKWh+1iZqs4U7Jax0imhEEW5wLWN
R8+opqcbtiOZWu8iSQQz8+z9PDfN6vZPHNrae1u6OwMIH6pMf4tqPDSzdEt1prppfqcOBN5Vbcev
Na//U6M7NMMsjS4atmoyo4os77Euagh3jVkf+q+1lyswfAb/mQKLdubN83UoXP8Z1Jj/3COvuYP7
aq0lJmMBB6HGWdj5XmJyQG/vc+C1IYIFXGgKVePZ/x4GiO/eJNfRlEnWYVfxj1JrAwsCzorJHfbx
coY6zfuZxO69YHlixCgT5+y3bLyauW63ZPydpxobgycHlwjq2r3Ogp4YNXU6KjW6BlVxlBAiIK3C
iwuP7k5XH24jlrFGCdPOtebmeI+VZj1iFs7TGGM/nFUhQ8f1NTOsCpMHtUYuYWlTPNNPPRvZDzEZ
U8mYKog/uTqKlxKrq6IZV7eRQeGam/t1LQPX7QopJLVja2wqqfLojewY26HKfvoY8iWdan0r8wzn
qX8ZoQzYiQyRfRvRqNwBIYvO566Lv3mRrrxVNp5tXpwjww2r6TTpAXB4vSteKwOaq1dgGOEhL5JN
zq+q0tmnDceVVpruzZJAlOKNmqWnUrvwcOS+kqCnxtrKsqwZQhjy83JPScdt9u2Wu8+Ufhl5n93o
bo/wkF+/6UG2qZBV+pJqbnRsfAyHOy9e5KFEtpRtTAldL0TUpgWwupliM7+AryZjjEbkqskr5Ewl
+KFfxmM3RUqlCvamrQ9HGXIb3VhA4hMrBE3ptGc5mCN8ltVsx2a5kkCmIqpsG4uJtQRtGXAbdjsP
iqk9m0PSnT/2yeSIbUhZ6MHx4/io6FA5AyXSnoeaje+icrQRyHYCLAeFdKS9HPDcAuqWuIC4m17d
Z0Bazn/EZYRmohm0zJTO+/R2xBpDsby/A6/TzkaCiZSc/VtTYkrpUMqV0zLxvE0ccoPIPCUdcBia
/CfevP155G1yboHk3c4k1iwd995/i2m6g9VGMe7+GKuic6KTwxormwyx2h6SGVQ1a8v8sTMH46Cz
arxYbu9eUCcs/F3ZgljKcPlaW60VonxpD9MRx02LTEA+Rb8yV40R39O/Cp2Sd90aK7vspzUvWDB+
TC8AumExmvNwquvZvcJFczfYWuT8jsx8U3pW/DK32A/5c6Xu5oYV+bosghelMWa+Qor5IQYnj1UJ
13QZKwctGOwDeGVrJU0cmN1N2APuR+GSZ/BYP4LEMD5X1vDK5rx+1JdFz9InLemDYfmh9btPRi7z
zMq59v2YAsA0huuds3DnNyAK8yuY1RFeDSPkcNerk+Yyoq3h4ZNU9HeJ7gbH1GkeePzon2tVxTgn
qB/qJekUzWX+9LuvTJz4gj0AtAuStJaOI3GnOgXVvRb1VQnmTq5c9Top9yN5S1gyNO8dluR1VVzY
rCZHw57OW0hOmyhgR30U/aZB35SR1f7o5nHahrZTnzysO16UQf0l/V62CDwHuf0cwNw840kYbcsB
sg8uFubaQYXwPLoumuJx8ygHrCObR4mzPTnflLmk43dMRtwnVAqcLCROMEhBsDXH+PRrpaHL41V2
yw1K03HsYxKpwNiCTHsq0d0YQowNWzXQ9048eihDMwq172Xb1HGL6THEaPU7mTSESfJWP8ulbeS5
D93YzRtrKZAWvXEGBGKeK9PDWWIJeeh3nVzdR8iGkBy6pT5aB2qP55FCKf/3WDLI6tpkm70CxVps
40ABghlFiyVZa32bM+NTllrTP3X1xoaO8l01WwfWqdZfQ5hR022n9m0cgiUV5rpPhslrYij67FI0
YX0qHaA/FGG1B7l22UfRerLDfHwenbB9RGbTPwQYzGwHnojfyZivqapqX7hH/EOpOGz1dGv8rhCP
izq5Is32tWsxumqWg5zJwemVVZe6ykkMsCQ0mp2K4iiVsalW05389SFC5B6ruKv88fL/rvSr4RhF
w08J4Sekojphpdq6TCJlK0E5mNY0ruwo+2wswsl1E2xcJ02v0aKlLCGsEgCiTf4BhUrT2fTW8ATx
kw0BW08HaHA07BUN1B8p2xp3xV00DhYmxSpZmqwdvnnUqvCX/IouSHRqTB/N6UzpvzVG+Lc2DsqT
qtaoVtQdq/tlOEqZ6caZguiMIrv5ZtvTGu3s4Rv5G3M/o9+0k+lF2Jz0Wu0+mZViXCBRVWuZjowt
zzTsv65Fp0Svuo/x7HJZ+VJK7s5op9s6txjWYIvW8hpXNLy5FgUnOcAsnbGPfBFTpTHOlUMSJbgo
/B7wb5Nm5zZJRvmxgqOHm79Pkgs5zky5uWdFr3vxFwVHx3MT99ULi7hfaZE1P7rOwdG809RHHDvc
q8dNv27YGf2Ik/4lVZvqExzx5FRWUb+VCdb8U/EBLgMBC/ZRr2UHwPPNl7xLdzLPCqNxo6IzcQ5b
uOYzGo4HcaVEw9qmRBBblL7+y66yWjnosjxNcVNdbiVj/DjxdVxevupyiB3/7AGEPUkrUF3n0qCI
FeYxax0vd7bTEOADtTRrWV1nqf2j81TtKDEeYd6jq+vp1UzbrYSmZZnEdpZN9mzg6KUgACVfUg6S
PrC76cVJFOUk3/b2FwRBcUgQDTQQCkhD87NQZorADx5/t+q5CB+jyv4sZBtp4S1waw3ZHMrIGfQH
fnFVjsar3ihUfgt9Qk+kML9KuqqrKxDsFJguksvyY0/beCayn9JrUcM9tFiY3zJdJbYOD3YJHHkh
yciB3GObOclr1s3B2S7CftWCCiL1prCL6gsU+krSStIhTYAQ1WvidFfTmHiJz2r9ao91SC0UVoh0
yrBkXyKUjYgdV7CDot3MHv5YMtwp4unBa8bL/XrykUVM+U5Bb3aIwuzJSMhyD7k5I5adeJ+0xMqP
cYw7nTQXOe4LOtZk5pdec6zcp0YvD9KSg2fuHQvPPGlQK31Alnp+lJZlOy2GWTWrq2WypU/Rxm87
QJJLUz54GveW+bV3c2S6ZzVR932Bb8aCewdEWcfq3oFavjXHuF5j/Wuy3CpsBHEa5cRPm+oFxKQC
AbQMx5uuQb6hhSWmVA3M1L7KMAbxivOw4Ot4gT/5quM+OVqbv9VwvtNCeSsmC37kaH2VVp/Nxcmw
en0tza4LF8dUsm+3scsFo7G+IKvXP/ThXD7kCraYiHs129aOgTjGOZaCoTEisM/BK8NuZ2Flhdxa
ND1ZbTRddYp81I9Y6UAAILcBeIWHAE3of+9NSRV1tfJ/Nc1Iex/8x1wZLL19HlsYupn1lq1tdkVP
N702vpVe3bo2L5O6kbBE7n3dMkBi3PfJTsO0fSW9f1zjPg6AW4becK/v/hg3qA1ofGXYZ6Hi9KyV
7XiGwjc1+1ajSCJl/1v+5R78AD7RQ7vZU+GflwdoF7IlRrZAGB1l5/h4h2wHyw+vw5y1GNW9t/JR
raVVqV6CsMa4LZFuvULocjeOY81fh3y+WEu5Nc21165qoi+56w1bt9biS6Fk06ZxzV/9Yr3m6uaw
xd4cjtHSFGOjOK5fmtyxLhIyoLpdg9B4kD7PDbEDEredpui+NApY1w4ftNnx1LcCKv+VgnO66vRB
fSurjMyZoplr6e0aw1ruq3BnB7X2VqkGhqaNoxyktwxn3sKzO1/G5VKzljwGXuY9SWeWHLy0dz//
/rgeViGP9FPmegG6iEP5pfvl6YPylk5+/0hG6Ye5iPbPFqaMsdp2G2kqk6nBmi5BvLda8cXphl+O
pThHytnKthxTe+MUA6XH2cwRhO40m+XeVParEHlbNp34EeKsSDY2COyN3h0N8npA/TOIRAMmGGcr
6qALBfHI3mQ5dbwW05WWTJrnaRTISv2LmLPezFvBtNZb2O42SYzl86RrRMqdBaJS4r9qL+rYnXXZ
S27BnXB7tIs0WH/IHsipHCayB2dW3itpGSp6F3s5TZTqrwl04e0qEvqQnaC4BYznplts8/DZtHjo
Pqujaz53GWbIma7quzJtwI3bTU6e30uc462dOempa2ftKqP7rmxgFKyDGpTz2iknxMwK53obmrfA
YcqWOrKMlQOSV8XOs/ICU04+zc7cv1Av+TF6LYmaEF90lHuusZd2LP9CXotqkOkHrUvcJxkSuEaw
jfiKePlazlOwHBZCy2GoTXxRl6tIR+fO/mJBub2HJK6FLEy3PpWpL+0UVzs4AyF/TjU/49A5rLQA
rd8wT08yIourasfvMTgBcJifExUDF3Lr+f9mRJjBTogyNtyWq3Hvqs4mdTSALbfjZEbR0VK01w9o
l9spv4R9kRvB+YZ2ERhLavdISJnwyZRix2M//WQboNEspJ9+tREp7sL/1RYWCulN3n1mbQq8xyd3
j1iZdq5rq9gFRZx94pn9PslGHLY1/V9eDXutzFRMx9ldbYPKnC9Dqb1P0hUrO1swSW5MfeS0yl1G
gvrO0f+Tx68t9H/h++OvmdWrBHl+foHKhadavfHD0nrreijRpqEEv3SkkvmfTJ4cAMWlKmv3u+sp
ymrygvI173lbAMJBnS71kdh3h+CADarzKFeCD4T3SNCqpxiA8qkMtR/lMNXPwm5OlxCCKreQWHnL
qCUkLRkqIb3DmqrhVpbQlOV/5SPukzBEdpKoyiXZ1VuKvs25v6k7sYC7Beck+h6nrXO8576Gkr+0
zdNd4NWnwvb1AQCgHQH5vGlz4K2WHDAz3mtpP//gvRvhvN7Plygz9SdngOYqHVEShRD9/eTFbSJy
S7VqIH3BjNTH6Rxi6ddsQN0sh8h8qCc7+tKyU9DQoFq1TRFjfm70T/XcH4V12i/U06J9bEhjv0rE
rqrXlFLeg/BQpwSdEOjU9Uk6qwEhgCoznZ1MjDonOuC3Dlh0IcTy9HXPZobimsxFjiPfOl6MrVrs
/mwiJTre0ta/Kf9pa32I396DjaHfYjc8ncAseWL8bKf5U65AZHLaMLzKIYqUr1VVWPt7iGVUeJ0S
DcGTvAA5gx4AmAq18NApv9vFFYays7o2OyWLoZzEe6f4Zfs8zobZVbdzoXkbFFbiFzlkLQ+7JInj
k7NkdySWGgerCdpnaUyBlp7Dwfp5nzOZw2cHekf4T4JKwmoQky6l1L5oEA1fIz2lQgC9BkG0kgWc
aZUAHjseU6YavsJDNTCzTToyf0tvOlWQSQwbNQnKnq3Y3bKWy4BcFi4qKyPqtE5v/Z0al2oxBBqr
Pli1Vmd+Vp1o2IIScC6qC5dHL4Jul4UtYMvIf0AzTt+kcT3t9LGDf9TVyaM9AyVbWnIo0sRYdR0V
Dmk6RuydYDiWK2nKLM3Wn5Qmca4S6q2w27uVC95+uYjSRjW2a8fJ7+aXWbPrV1etSN+U+rYL9Gkv
rpO5az35mTI8p3NSUWmcD+I66bfJeNJaClbSrFK4evUiXfv/neSmcPWmpUx0n5RTdeZVpWvrCp19
XHLBP4j7NApo0XHQ0xwQfI03tdc0r5C27RklnD/HDk0fHWdUEtcBTgmvXWjJ2Dg2SQN5Nk9CxFuV
jQpqr8qfgCi62xj9xR1sip6HL14piYthyN5ZvFNSAy/xtLaPf/KNpE39Mdsp0DxXdthSafxzEN/6
VDTkQ/3M+s9l75+l1ph1Gu6oKtm2VoAJOOzTDze8u5F97ufQfioH5El9I9lJ2HKL+Jz54bgWGHw6
xf7GbiA7/J6k1jpmojkGddoc/zlJRrkpqlkyKTIrbZ2q/XgOHQD02ojgK7YnpPLL5LVe+HlZnhkH
g1Lrcw/jmDUVQ5BdWGkUNv/y1MFYN5gJPxZ6xPNbL/KdAcPqre+9z4MSNH/zbiZ3101fvBGD36Ru
9HMZGZjUgn/axPgV/Vg+mKpcd3BKXuhOlsBh8spsa2nq+Db1CcYDFUBtfcyRyLOxeMkatT9J79yj
AGRGgX+V3koNTo2nu8/Sae/LaWyR+a6TF9biRxliVk3yEMZobTnL5ees0U65z5ZNpsiHh52qrysz
P5huanwvfeTUF1NK1+p+JRSWPxdujoqL7xinTsF/KoZwu/k9dJha52+foQ5Zk38d6uTqh6v+HhoP
3ftVlX5YdPLsD1fN0f7V9aR8wcii2OltruzJSuJhDWpVD6PyDSyVccZW3cBocKi+ZUlHVjcM0wc0
cbJXbuJHGX+fHg4MQ43+X6fX9vg+3TCtVKbLZX3PgWuVQAlvik3eju8aIyIc4hmdi5Fn+iqtRvdN
AyQLQ6LKgLXRDWfpaO0ZktJYtHhQT/wCe2m/D8SRD9WE1w+TZc7vK/zxkTqupJsANNztu5gZ1L+Z
iv8qHmeq6ZHZoq7352kyFsMKK1pzI/2ZpgRnOZt1/f3sHvswW7o9F02B9/cVuNlN5ebTQ+IHHjbM
2lZa94MFRP4BNm65TW1j4gnFWLDC/Ibk1KlgT1pTeOR+mh4+TIt9hD3cgUwzUCl5D/sjGjUeShM7
aUqHoNYxpP/YcXsv5w17Ey+FYfRhvypBNzL93f2ycgl3ufb/oEMGRzzlRi9TzpnuV1clZYVUhvpJ
WnLI1YLy6tIph2YKemzSVHPzR0duqtVVYgkXPiCp/IpMFPXYtoBps5LJfYHVyuTGqC0uVa/74V7/
GuyCMte9fR8D8xRp6TCub5OVump2MLWRjlmsaGU1gXzSYuKzLCyynH+l2ghJeMgCRIK54mTwdeoG
22st9W8ze79ITubQ7yDbNpTp8IURc5ibBYwPNStUs/DkVH2mX6T7ZiZz66/L6KGDYo17WKqHQP3z
mI1nhGmGQWbzDFDLs9d+R1S6KiRKyhi3h66rfOAgy3AZqJOrPBZjvbLGobV3kl03lQa1T6QOdpJx
Bx09dSuniVRgz0vi/T4o7W0GhblT4Nhb/0grJUGmxsCsLPbYDc+t/vneFGlraWYeJEZ94bTce0Xa
+t68+btGIaj1nDwKkppF7r5AbU3f3BfbHpo3LXO6l7it9qUZN2/k4WOss72vtz7VXr6IqfJn0Dmj
n3BMqYmQuGJmExigE8aRVdLSW45kXBR96PfSWyYuzz5nYumw9OYGJkBh6HcX6YVN8oZ8Yo/AGJ2L
BL18sdgovONcK8O7KJfUYKOuQW4z8pPtrbkIc71rdC09Tmm+95SRBgqUv/Q9+KeQ171HCr9ytX+9
kPTMZDnXN88sJYZ5j6u1qf/wVPd5sm2gMLVbbowJXUlpwkkyn7LGcg8xSjQrY2lKh5qqHdz+n9K4
D8UK9Q34qnOS0DhbmCfaeMxYZPgOQHv9sz24/lm3SgQUjXgAHkESDGL6iBHyEkP186ha5d+ov6wF
yKMquXJmc4f4ywLgSWfEO52ezR0SPcaX3B7/Ki3NeGzVtvy8TBqqtlnbY1u+WqW68d2x+FGBVV5r
CLstiwdgeVSIdzp70k9q7IYrbHvcRYGDIZPdkTPFzQX/3+YFpg67SkQpI5jl26Ia+kM/YTjfIJDU
hWX6pe6V+BzHdriRuExPYNDkTqwj3twsisvhGCBDbSG3hu0tYmZOOr/5nm0/9JV+itVC4wSwnz9o
yUGLEujtkr793euDKntFqzc5zEuvDA6ssWHpMdLihRzGMRSnN6Ue4P9zcovQFTZL5OOYAaD0tk8V
nEgyZXwiWZNSAvE14NGQR9jXw/pK5vhrF6rjk1v5mb+qQafHhh5fJWZVlC6Av5x78nJbxzdUFjD/
qTLeimUmKp8sbo/3eMwT4wpREiNgypD3uON3mwks0Ywle9Ah15UlZrJrA3bvaT5WqL+o86pZIC3/
MmKxUXz28bG4j9BMlMD1NNQQ9s2qa1+jffCbGCqEz8Qv/C3aRvqNXXpnh1px8FON2ukoJFKJU7mf
gMXk4UNsFn9HvT7/YOMKgaqsiicj6JVLECvOmjrW/MMfhuOYlCP6yxi8GEbq7WrLqb+5+riSAUqI
nXUZ1eGZVIv6ogXxYyd7NpA2ILSrqnvV/OqHSBVAZm9Y4ivZcxlTBvNNtOjaRcNgUF4SJ9S/62bg
bct+9I5Ime9vPvapQf2cstOwRnIi/ZZ1QPhFmZlsoVma3j9WnX3tM7P52rQISGRkd56R2EjAtFmw
3PXOPscqdjGd59k3hedyTNB4LWa0Fyk5v+ajXm8UK7F34bIfNZEWe6pUUW2urmk8tNvOsg5wmLtw
7Y3+fHWQEYGiCPcPus2/Nt1W3w28Zj4ngEURJPbnPQCY5HuOlFSCCTfp0ZSlNZqfEuZmDKn7fP9j
9HKPUmF9VSCgroesflStEP/z0e88oB081G9t02QvhhlWf7gDMOKg2Oo4wT1KqBmt4LpcIFNjZZUo
urr3Jj17Cha3TyBrn9yOn2yqNfktlOh9f3AHFOL8Maciya8zATqBqs7yoo9JAeJEo2ylee+QZoQC
HBpZnrYbyiZ8jFncrLAtgnqsUygwMqBM0nQrXLKVRJ8ueFEYXzLz75lsw5uXa1vbDqwGMaBIQ+4d
+uQ4JUBOsNfZS9NS+/dYvsT8ZUjUqFudXN9mWJxv20Hx4V6hL+AmlvkqMWRFa6VxXyRSDy4P0oJd
olWET1rfhxe4YPXJBm6GZEQ5fbfs+NTGQ7hvTKp8b82AgoSu4vsKiGHaI2QboQGrq+vZiPtvYZ08
pVlg/jPG0VoPPf+nP3boczWh+alSynHr2zBNDMeM1nnT4tFplg+xauMyRmkiWQW+0Zw9J+xfg9a0
DkOlFmu/BBm9HoCPDqDtn9PM7l+hfhobz3Jg/IWwUYYQnZDlUj5e4qvBhwt5Jw9EduBucaMZ1kIM
kI4b02CynW3gjPyaeIdfM29co6TOa6vJIF1CfPfPH9q16lNWsJO9xORglR5eWQk3iF76j95s8Tjt
rPIUWvP3wEqmJ6cveeC6g7YLSTtdZcRtWM2OJU5zF6tZxg12pO9jU8WzWA/6s9OjUr3cj3Ibyu0Z
m6xjEj1xSOD/59YEc9adsyZ/lBH3uBtr6ioG2Xu7s6VjMK3kPOkHL9JO5NWDa6Uv9pPZok47gsCj
HKt3w5E8/0lickiW3n8bMlArvIBIZ6kYU65Xi4cbh0VDPuoCTm/Vd+FfEHS0XRnp5aKIE3xGdt7D
34gEbYxY86d+WthBuf0WLi2qkemLCy1J+mS8Pv400cJ+bcJB+eRM6WOOrv+jdDkNUge5jjqzDFdN
6u32kHsA/rmWqkFjtRdRPumd7Cw8uJlTbpSRTOS7oMg81SHKSTmGDQpeLJtY7YNNBdX4iuK/cTsg
mIK/neJmD/hQTEfp8BvVuN7HuSGgWaNST7ex97lBW+zb3DpLAVUtVdJAjs+DZ6nIOmO8r7MWVIbq
ODxyTWDXhMeo1a9z3xcrac5oMx+iDpsBaaYjYE1lzHNAGpn2YNlga/yqLVayvmeZizxNSh5wsiE+
35r3Bf6H9of9we0UbhCuwbp1xjIqucjBTKOpWbljRSGobRE8k7Z0zbyRqHT2rrmtYsfce1oKWQ7X
v7PYbYURjCXQPvFKmoMDDxDRcufYn9x5nDH2TsyHOC8DY1XgqAJQifeNBIOYnprd/APQiuJ6M80e
Se2wByp9BxM35zlcpISnpZYgZ7HUEqR9O5VoLfrA4PbH/TJHp1S3eWcqx2EIwoLnXY7J51uNcsje
8Utvmy5NXJjTjT9l1XHiR/yGQXy+1KnmqzT7Bi860FIvpYsohNfgCbpMmuy6egyi8LsMgmaPFvry
ASGicMcCpPPOAw6E7UiVX/UG5dh11NQWTIDuiyDrlMEqN33kd4ce1hmqL/57895b1Hp3ABwarPOk
4mUwebV9kIVdpF/QVNEfb8u6YdCCNT/Aei9ruPeFnNMfrLrrVjKhX5aD0sHU2EoMfk7L6g8cQLAu
56SGRVYVyNSw+j74JHJXjqwYXZ5Kj9N0zu2aB1nfUI3FvRynwG5jZVOyFzNzUx9c8iPgEQyxM6f+
gf9CEWwdNQ2Y2keHhb+MQejyEfIt8n9qKLRPtw8xCrLljoWluXxN+cL3WbcvijEoD8uf/C7L298h
o4LetijAhubtL5fplMaig2c1z6nZHWOISLywFxk8UcQTyTv8GFYJlLdLAc/+P/p4y0A298omUtxh
bYBlOUROZ5BNLRVEwaI0gIJmKOWxWXCR96b8c+WdY956BSd5b0rvfbDNK/SL67vfO69y0Ohodr5l
Yq9hWMmuHGb/L3CMrOeAEUEkhz9U22bzgDJtdNQrNz4W3VA96KGLV0Fsep+C1gEqjXvdUfdTsNA2
zHEzceOrQEd9W014wqXJVdCi0ivNecFeBA6998FWoD5DnMT2u7EeEWyvn9kmfpddT0umAtBGkB3t
oay+DfaJOh7vNhRAh42ESrw3V4Yd20ddSd2t1jl9sYffhQluRtmbTfvEHB/u4FTjWyM3ltwF6bBB
sjZ+vw1wtnEpPOXzh9tYAQXMpoxpWh1sQ7WAew76Pgs3VuUkh2QCC89rXEdWi/UL0mHzwEOz0kHT
oJaEIF53qU39Ctqh3UUg9G+7GTVKgQKSS4di6lf+4daO8y56ACtOQheU5S0mE+EmnaPpR7YIWIiU
xWR0X6YOUKm0gFQ3z1lQfcnHuDrf5DCcGiTa0vQVLT0iDqcC2EFoBnB3624ypVRXghj4EzwA8gg9
Hrcz5q07oEIa1dWhDQtQ4X6NLUmmK+q2R8HuJWl89cWBsKu5Pd4hS2soeYIpho6SXwFcZN2Gdbfi
Sa0cA4ogL1FuOg/L9XKs6DfOMODoscE7AYBb4qhPbA7gjGn9JzlAgd31seo9ScsxLX2lxK56kmYw
qdbWbCt/K828rrrTbMz8hr1w+KQ3TbOLh8Y86ZjCPbL+DdZjSKYbaFgCxpmYHAAs6tsiUoe1pmnx
YxPbuK2wzByOfdR9kdh9cKAo3UNW8za3bN7pQ/IIrHo83SaRH9AuCbZ3girqx9E8FZYS3FhjAg+S
5g1k1Ngfe5v/bnZLs0QzeZ0bTnlJfC2Z36hnalsU7njXKz65FXR3FjUj39mVi+bS/dAtAk0JGJsd
gLKedxe9ilpT4pdTc1Dtq/XwISJhmSXXVCf4OtpAcQMyM3igLPGvUWh7VyyqdBxMKuri0iPBVFEY
VCdIYUAKOxvl3Kr8nBjeRuGwAUKkALvpvev9OtJrqixdeSOjQ8bYD5eS08pvq1XokCGWpsydyuZg
K0azNycPRp3TIAtJHcE22+zYWLa/qRejJX8AvzOgsHDSzZY92zRGt2f97QGett2af6juQX75clAT
b+BnUY6723ss8oKOxyvV2yjMv7zL6LMNsq6lqWVrMLn5oVtASnKAVEnyZ35O8659SSqnQGxfh5+9
DEio2F2qrncpic7hsZos5cVq22TJBWU/A0V/msH3vVlFHu8LhLPT3HP3StQ215h98HZKbRMchmUv
yin9D7vpTrfntB7jiZyFzd8NTiywd7lG2KqLT73RPHYpP64hUak92Aq29w6qWFUSY1WsYh2ceh34
UMuFQlan7imjILHvBl99hovX4t3qZd8HI7rKDqpFw6IwyYtYOrgwMIPf1KFttkoS8Lc52XR1dW84
BOZcX2bgOXNX76Y2M1gTgxZfCia3M2lKxx+x0rcVtK/4B7p3VErt8y+/XEHmUVSmfb/s/dpDycf6
Znq4d8plNHVQT07zTxlgbJwtjsfd4m489167z6YBHdz/ivfByHpShhR+tsgNZp+cOIiuZp/2x5kM
NUtCSiwSk0PBfvAqZ2nsGVgODt+k9WHcfYgyUE1N1AptlD8uc7+WFXjOxtb7grwdH3zv+KOpTa2x
7hyl3Nw71GCI1maSmRuqEj5IgAgddXyE0LzQUS3QPfMkHXJQYSkghC9HCVjLQDnjCVOcK+Sy3cle
w9Pu15bKBrrAfhygwKKic9fokLP/t1CHdCP79y79cZ93n0LqO1qXIZhUuyrXZsG9HjRohi50voDk
77PpHGMlQfN1hqoXWWZ+1mL/h7QkHuqqutOR99tITA5zlrZrYCITQFauI7EM3qBcGku+YOW4gBSm
nWX57gkWQX32S0rB+sxmgG2d+SA+Vx5gHixFkmFnSQ9p++gy6yqA1XNnYXdSxQ9mSQrghi/O1X/G
sWM1u7DsU10fYED77Q2ZrPnOfMh0TFikl1Ju8aB7ym1mvHD4o/6qRZax6cvC3eDX1T/YttU/oHY5
PJix+ctxrfwgIXOJ3zqXYWm5LW0tuI28T+xZ4BzUsfwqV9B8/lvJJJ/S38bO5mRzv4bSvWGdwop+
2UOtJ6VEIMTAsji30AvJG/+gTRoYkEJtSL8a7townmUh2Rfmmg1w8ipbBp+bUlp+r7grUwtM/heP
elutAzSHIbsMo3c7pY6PxpZEb6dNrOtb1atRNL6PoszYnFl6TgejN4r1HYbe5Xq/y7FVWBsZIId7
h55jrhSW1bUNu9deg28nZcWhdaDZTHBW1VC/Safd41pleBcl0m5xKQZKIfF3XEJtPaLwWgJpu5dq
e9a9DlQd3MAy/+Een3qqKUB1xu09JkN0NGoA9yjf7nHPJUGEc4nG72rBx6IzryObliffbA+f5Kx2
x2upOebZnBVj66fjjEpp+maSRfx7GbqAfT4MHfzEOgPRfB+KBtlbWRi2DA1AVu/4ZZT9G4Z7caUV
F8GaCSINPs1+dCr7+t8hU2GJIMgziVuqdxt1D/2eeAepLSGZOKfYqYR1X26nETjqalLG6jiq6sPd
AgWg8XgVBTGJeYldHTtr4m6mTnybJadyqKqoPo7+8FAvmmL3eII9xhke4Eap9VRd+UUfPszsujat
8X9IO6/ltpGtbV8RqpDDKTMpkqKiwwnK4/Eg54yr/x40ZEOjPd41/79PUOju1Q2KIgn0Wm/Im/ed
9jRiS7p/CNr4zzkaoZ3JRXkS5nJr+NxEOECIrn4QIygqJkyH2ok/KzwGH5b+0E3aXT5lBfrGyy5j
nYNukrL1UJFe34g+Jwon00+gCuvKKAJUAQicO5OSG84qGxA1lZnkqWkc7cW4OHQeSHeIN+ipw8u9
LANvs/XCOaSdC/XGW0eBF13IN0eXvPV7Kr+/2qGNyRgEiWxVO3l0EQO94cNQEKdtk05yWjC05onl
FDSkUVpv1OlbhHTB0Y3hBM1L2uJUqqa/82+XRfehTLLy1FKIvhvkMblrBj+5E01xJvp4REEP6p9i
8M4gf67V4J5ZIOg14sTpsoJqKzby7npKsctEsHzslDu5rZprFsNx7JI4+qMCXmpXbvCnkTomGj5y
/kCdpDqSyE33ppqpz4EV/ykizNS9y9Uk+owUOUo0PAOJnEc/6VUhi4NPF3tq9e9NeWqCwngbdTT7
LVgzy/aIUqjKdziw1XCrgDo/2Yhh7fM074DnxVTZAs37KnfWxTBISQe1tDbRG/teR0qPf3iaPxcY
lm+HJnbO6lAAFJjXq7QyX7cyQFU7nnZTIRq6QmpX9LGhKtBxmHaa/RQjFbRnXd4psCpBCYi+VMSI
OaSPsEqfxVYNypPr2Kl8aUNNUl2BCJR26rT7CdyCvdF0NqB/uI3cwH4L1JAbPcjq8J2H/LcQESdn
lXoJ2gQYoNHqK9EnDiG71aRu0zvRCkYV+mkVm9u6hlbXg6k6N0HA80ZWH7GDwdTlV5eIEIMYkySU
xR8Tnnl2iWPom7Enz7DWG5Q/daV/yCfWTV81k2ECmEqo41+hH6nrwPKKW1HjpdnJCB+4TYVtSRBY
ay8O7C+kUBHZ89wfoPU2XjSc01EqceqGmOpnZX9p2gIFQ8FiDdHqCvK0mr50P/tEoDhInfoq5i6M
13nuvEyCEMq0sjzmfNpgl60FDkMgNrqoeMN/ij52DBZP7/DnQHMskI6lKc7k91HvkB1LGNp3yzri
GkGETGrQqePWEUWzHjz/kR2LyW6DP7iR/XVEEvBOtJa/A5TteILT/D3Qz4GqZq9V0QY3Pa0+JaGd
fYrIlx89ADMbELbZJ7PqJZC4KQTpqdkYVbhS2ZdcRdPyLzwchZTXLGmFJitSeEZg7IVWkzIYWEaU
5iO/4dK9myd/ie4WNuOu/xWFLNG7KKUL30WZNVngwHGGz9wAL2CS39ZqNO8vof80r6X28i7XXMyK
Ci15zjBm3eiJH+5rp0hQIHP9U5BkNoByRtumsB4cTBjFoDd1xXb9alvkcPLiRw3MYp9FabdvYII/
V/rordpJuXzofTRnQuUzZPV8O46Ff84ULwAyVvNGmf3wDdrCHIpUAIqhUao/DK0ODLSpXB7Upocx
O2zjVTHVvWBrAqb2Ec8dYnxa7RSl4OwvD51FnFXbhyzy/W3fOW9n46+zZXQ5Q6Koe+hBtW//RVw2
gILgNrx3Ez1XP9l9uKYqNIBlBPstIwGxDtEz+tIqyeOMk3eK/Wj17V9pV30tJczYVN+1wVV49i1H
7x3fbGikWAME6BayTibJxUpPJpveGnOOVdkC471vzKe5yNyyQzb0pkY1NKrOjdNUL8gL7Xiyx7iz
05t9q5fqzgYe92UCLdWF4z0HaFNfzNKl2DX1y/HIXX0oCuC0WXfUsE15GIf0rGaF8arZgXxGkX0S
GNbIuw9Zd0DXFHTw1MTmE9aLlGl7ETwUHVVaE8cWMerl/WPa+s1NDOrqruEf/1q1GXZVtv+MrLR8
1tvBzngSaI99a3EjSh35bGr62FAiB+07lqVU1JsM8tLwpxf15daT5UNWpuqu1mDzxQ6WWhDAlFUQ
WcmzqRj9Y5EmKzEopHGgwXwzPDKsoktxwB2Wo8cOXPd2bV4VnxO2bnbZDl/B4fIo4arGHbmR6r7q
B7ZbtuvtNIgm25mA08ckmUmmPi1aIoKekxstJfdf+iIkxnYpQoin94IhItBok24dtbGGfY4BUm46
iHlu7PIMQ2HVYJeOjekm6yrjWTMV6a4z4hxTCsN4TstqvCEXeBAtKaAL8+ksaMYn0SMn4bOMEyig
cYZUBbEUy/Szk1hLaUlHlvgG7kRTXKn2A+hOWNlRUQxTU94OlIsXk6YIT8+EDRfYuSyJxx10t/IM
jMpGOG1SB8I7d6oXT+O9XaISPnWKoFCCI7OTp7boVJvwLWaes0SmsUmiZ4z2eOtFd3GrtjUVb05H
j88joEDlqLZ5eNCllKYYEQcnNXTnoOiqdZApzvtFM97B8cBgXJxCSYbZp7T4aIdJefw4/C5yPu0C
S+L2OAyrue122niHVsMgrcWpW2B/gYnXMTV+2V5qXZr5mywuAbtVKop6U8mLKmvuz0aaoi0Oc6Q4
LVuIa3o1hitBtBF9aJ7a1Q7pgp+ECA8W94xBa6RwPNhD9FUgxT4Ih6iVPIjBGVu2jP4aWOBny6Cf
2MMhDtOvs5WkWFjEOZKKqUtS8zlAzQp8EI/9coP+J/kzKdraVcx3p2ouWq/o93LtGfcw1VKST/l1
jlCtyNth+T6slxBbKfT7ZSnUDtbALDbGmLCl79XgpJNjWDmD1D5bnRXfwmw8ikHR1fTZ1nbM6qEI
x/bZ8UxkYhyIVWJw6JJ+m6FfsGt6ubu2KsQz3Zzkw5zI34pSN/6p2RXoK8mE6cyIz14fQPtZe31q
3QuXldYBFtPlg4NQGPpgwn7Fc3J0FlVHPcwhYmDlJE13erOBGCxfObaYGQvVsTAioZ55kb0WTc2M
+k2YeeU8KrfxzTU75SELJPVBzyfujfVT39n1EXmYpBj11kfmaNJ3Fs12rAeM+CCGdpD90dlGCtpP
t0IKeg4doL8AxB8+2z5SnZpiuOQiCfuw4hSGB9LweRGWzhVEgLTQ5PuGynrSScVFNzTjCVuvCJI1
1SNBs2gbhDFRiZkHvYlNYdrda97k5UUEiHgwgABoJ1oGEgb61Rm7C5LMxpPoUgYSJ47ir6qMpf0J
Z8F3e7hBJdTR1ENFx52QGOKgy4p1bKLgx9IlztA72lR6415ES6yRc6W1YU3si2k1MYD7nnU0KulP
0SXCfk3XBhLz84URRc6UvJxhzAg/megXwgkVgOQZh7ygmeU8Ks6D+ukdMnkBOEcT1BlBGxT03TLZ
z3MXrHOUUIDN+WAAkSLrG6XnQBmVuyx3UCSJp7Sw4txFU5cYF16gTjaCgxdtBmW72BnlH9wylLu5
WOba5fOHZqNBIp1Hiy59bjQrOsa9pj5UDSycfALDi9piXvDpqqzgb80S3o4oNYpgMSpKjeUULOai
Rug+ygoWyIDbAFhQUEO1IQi+TikUmBehfpGrXhk2g1mnPB17BTt4RiTE7ofVPCep3DUquIpIu8xz
Ep6s1n5SIgJ8zIPsSWSQoraBoBNH4W7mVS9tkYsSMeIsNYdyza4reAsUbTFRDC+ZK2jUAN5E6siM
yc7mNsWgWX5IyBG5smGfXcVOT4hF7SIhWNQ58uNE6T1oQpZIN3BXm+ehxXYEuHcSqR2RzImrWoMf
mTeHJd1ThP1bn2+EbDsVc/p0NX5zkPSpXf0abxST9rLGx/bMc0wQETN9R9vlBg9IeW2/ug0+s+Lg
kw2/SpJtXQfVv690pTxhTYcOagL87TpgtLK1FfLTIlj0ibMqI7ka9Ptlujib160Qb2GrWO6igqQi
iBUuJi6NOtlr6zT3SSfrnb+p8lzDqM7wchJ+cXbHfyu7E2fLoXAd/234Q0xplox4rRKd2klkcVph
CdECTNLUKj6Le9Nyg2pq60mWvez4zhlZjE4DGkmc4xvIegJu/xrAGe7njGUpCVCEmCHui+gOZIdS
BTjYZYqLK3kU4LvcxC9jgUYUebSr1aDFP8ay+ogV3VppfQVjuPQ4ZWifRWRRkR+MxuRBtEDifEr6
vJznYSiCTjgyMndiEAOoDmUdNBvFqo3hWxu7RVRAjEoFAvbOhIsSTVVHHTrSUdzNxAsKCgSv1JLd
4dQUL7ccUV327RHNpyA9w3cCaYQcW3jXuBpUg8Qdf3bYVf+HC61w9y5IceXwbm7PkY7LHXeNFVpI
jksu1paa6uei7vWzHmPMF1DEyaaWIin8WeCnf56KGBX8PbrRdbAVzWXyUOVBu1o6nbBYAzbw7kTX
PLpESzJQP8lR+PjvrYEkpYP92tm35BbxOLedz5Y+vSrhM1kxRtFhitfbbwPFZL29o8CHg9G0UofQ
yHGQqgG1/gZhKcM4+iT5B2QhInwZDLObD79GXYXbGDUqBkIRCBL0Dkb6mR8IrdohFlrBasn8J9v8
Q81C5UHAc3OlSXcyzM2NGBMHJ/8uTwGigTbsW4CI95T2xfTJ9tabiSO+Wv7qGi+Wjd4k+MJNbwco
W0SPl7dCBNrTXybORtVeqegbnJb+ecbSVjpvU3pJ9NiZtjIcnKEtjnU6PrTSxH3Tqms8lMnnOMEZ
MFA852xZXn2266zcZiNeljlCZC3aOGsN3/FLbhvGYzuYTwg4W18otXpgYkb72MH3/4RB1aoaR+tL
kjX9PqFSAu6AMBNcnZNidtMkinKCI41J/RQWZMrXzEB9Er1bEpkqSkciHipniNJi1F2wz9kMBhjw
1g3uZmrNu9Omd/x1LiGWIzpnaB345vB96NzLA1C/jTpZOmg6RoIdPISdNhXNJbn+y5ZV917xS+uR
HNHFdpryobJQO714duDCpEnM85iAbgDuBUN+6MOnKkjtlebI2RZjxDE9yXgL72Z0QusOVL967ZOs
rgaIlZ9CKwpRKsLNloSr9kmrC3vXgFQldU3T67RuZSq4A3WhQUmNm/t2CLWJd09K129srKdChMCw
l7MxcvdWUc77NTikFxD0WlVFWXI53du2jRbeO1bsHUJKNyfFt4078HvR3gUrPrFMyg3im9YLAh01
isumBDcsNTYQow2eRVqyp4VC9gsJFxzBxKk4hJVasEdyg83SJ+YElqOtisJu1i5G0bcuUtRryy/R
gpYVZ53s+psOD0n29j9htK1SqNcOkWrRtUBmpSEM3sWiDawfC/AHB6E/52U4Jjv+cF4E64ZgUrbT
G1x2BqTmca1vTXkjxoPCBRLpW3990LgTzXgMk20ylDiwLnAQAf5wUNRbg/FutqIpDnPM0PjZBA38
VpuV3pLIAUzim+raneAbcQFYOmQPLQRKxSH9FKeufFs6DKArQ9FKZDSQQxWKpwg8jGvflYd5nj5p
ogJ0NHeq3zZwamiKvkSPi7vIkp5El5gK3/BroofIEiUeqHHfll47ZOh349BUO9FsVHDWRYsCg2ja
lfKiJW5wEy3nEcFl/TVyi+aWKM1TaTTSa1j1zkmsh1gKamU+ovpR9zBWrfx9Oskybz7p/6Pnv8R4
XVV/DsihjbaHBn9YvJoAALcadPlzbHTp2Y4C8GGAsV4q2//eOcj4a3CXUQIv/mhSyuKj5nrYGrXQ
Cb1RPbhVgwJwJlVrHW3mbzmfbL+Imh9B6X4t7bS5ag2o68FmEx7aavLNhfGNuZNm3Esmuyg5sACN
YAT4TfbMFxf8PApXLXoU9mS+U8bptyHQNz1Qsk8m1cWDAUZ2X6D28EU3bmLBUpKtrT6m3RG17v4l
9CG3TRfKZc1D/aRs8EAs+gfTAZLtIBH1HHn9sTY18+D7ZrUa4p6tbNWA9mkkfSv+neIzIf67bLp3
adjol/l/PX1WjKBrEMrr1cPSV/qRt9UHqvCyWK78tbwxjhR63OA4+w8ttcawg+Vlj8peVA6X/rnM
OI12A4lWMeo1+j2wq2xTeXJ+GWK/34Zxpj9bGXZ+shp6fyZkGPlB0v8aq/jm5U7zRVN1eZ3y8PRA
rQLkM1+RU2Pq0TrSFPVeN9xk5be6/eyB7tmGzpickyIJzojdSFtbttTnzC6oAheF9cPbIGOUvKB2
cnWmpKE7ZRPHGt2qgOTi1q5jcoiunSjzCIrqtC0R2UxiKFPQMpE8UQuXstD3k6zPUpobHDM61r0M
a4my21Jry8ecUtYSJ0aWGNHEAPZnMW+p8ImRlILcCsDDl66vvbUAXwgYRsJXaDPYqc931IBdl2Y5
fuEoz51EjEBzFJEMRtOMbqKrD6rqMpCUwzHPwkyF+82B24+HH0Qe7SVdKa5pJqftn1IoqV+1RG23
WCr6sLEG7SYOObzNi5qk+xIJublL9MfWcCp4wjsHk5q26DJ1jJTxnkC6bJouBgonqvdiSX7KMA+B
h+b1rmWvcrvbkhGvLwhcJbdh0vXvBrfateRa103QJ7dl4O+xYlDWAAe6mLOsRZjSptAVpWg8I7I4
cUbMP7NJPaeT9BxROandp37bHrWqL26RTdI9RnnwUbaUp7YrnVPpVGq6sgoHUkPVW+5WruWfpyJg
7hUBc2xNMpQCadhuRKcIKly3NNZYgWfHGNmX2o+A7ymF4Z5z+wlelXPBHc259B5euRttElcdFG76
qZXjFlH2RXcYteKzCHQoTgPBmBboS/vOK+sA470pLh66YGtovEkiZoRIyf0r7U+Skcq7Ekrr9JDS
fUnbAG3QMPneI4eFJnia3Cz0IPAj9cRjzBwhwHOmpbyPyMEErzRg8L7VBp8DS28mRW3ngnVv92o7
aDLQzY0e7XAFfTu7doLPbmsMm8Lpm6MYNVTtyGereGriRr41evg5y4LgMy5dyj63bKjbBkaMb4KM
SnDXWZV3XxZqdLbL3t7o7IS/tWDthCCTBNWNXbEPz5Pfj63wxiubALhuaF35o/FVCr1PTQcWVpkY
yLIRfRirpdq6/rd5eHN0O4VncRwArezq69597QU2+bs+u5pqkl1Fvzj7+6CXOD6woClkGkA2xz7W
06xlalclyqHv4y9WihJNp+TIuYOOcCZMhK+F2FpNZ4imwsyrfGfzYUAEB13W7LFCilbLjGWV6e87
R8mPpYcPRKuQZI4fx7LOjyioZZu8dLMjzo2IZEbReO9Xqbofqzy8y4e2vovkvNn3+IKjeYgIrsxf
8iKHWGzbQ9t9y8P0gg3JJCf7WmCu4a1KI7rPU9n7hjGdujJBwD+3OvwWsMnsictVq7rK/XyoZPUe
X7lhI6mNvvkwEIEAh1JBPiWQHM2EXDZF2+FW68DvzX1e62pnGxVWFE7Ve0sesSmIpDI4iCuJzkFL
voPHydeAp4GgSUHUXF1eV53q17krdm0EOao434SBN2LHQhNB+AGxaHTgeDyOB+BhE5hGUd3vQMFV
fuunVpexm1tueFhJfNcisEyiS0xYboShHn+yvajYi7S9r6l/BQpmw6JFApDnYnG6HD6Ka4Vp9Va5
s+rHcpIBMrCezOLA/JaYMlkPyegedNs29gPqqkdzbKwrANiKPaBdfu5q6QF3KBerbFc/eoCh0qpr
v0toZ08boOJZdTBAbDGhOstOq56wl4JhErv1A0l21BgQTfziJSmygLr2V4gLAOLbj3HZq5dO2E+0
gbL60KwKP907spqQUUBQPSQ9f6inn3TxuxxOppSVor+IH/jlZ32JFQNLLGpPL6K19IvYKMBH0g7w
XrooLvJJqAPgS5P449oqoFGJpqWMwbmyvB+iNcACe4K9/liH8nBp3bR90owk3FvQw1GWZ7A10/4x
9OYxGy7UegTyuZdizbzHGGyz6OO6lQFjcjCdNTV+OYYXMjn6lZF8Kvqyfhzb18Hw62s0eogN625w
IG2LT7GvApqb+pYBkweeVVmUb331dFakWnDwcfxeLcHcLGw36s8CutRkhomLj/d1Rjx9gDMJYFM1
evznfHfGPw0CP0UCYsvzZLoSVXfJjCTYmGO0GrLUQon3OQeY8GRQ13v2OmxMnTGU70Ror0cOZAVJ
meg+6harWGMr/imm3L5a5tieREscAMAoB9fkr1r+xYO0c6rBQ0HA4O5xfAdIBIcKi1YBzDWjFv0I
5ayVNsEUBZZRsXorPJKhtDDi6MZToSfy2kYMco8uBN5BForCiVL2Nxjd9aOc68Gptjy+VZFM0xn0
+9xFDSOoAVwtwDjxTR3F99ioq2JHdaPDvuTX93p+fBVDYqahIFkdGVAFp6KxPDZ/9UbdnUWFGNna
chvaejYXmMsoi+6g10LKmurNZYb4leLeZbEZPVAC2jS4oYEKsmJ3k6Q+kKVf2NgFJRsPj32mGhcB
mSWx5O9boTPGo6ymQOaKJ0sSQfZNzqpbj0+iQ4rlaN3YFTK307gbBDzfTOEq6k5Q3qdC9HRbsqZD
UdspGpfbOOqNiz5k3LNElzjEeDhP/aLh4eM8QwdKh29T7g13y2Fsc4hjodbfZWWTFVAHaZtdiWh3
np1EnOhaZogzp5epJOXXrtKCu8byC3CgiI83IKawhEn9z36afAUc1vE+v9GndKt87PWk++LbEwPP
9aLHvhyGXav4iMvXTXBXO+2hLnR9hck5YkPTIYY0c5Vay92VQa7MA6JPjGaGPVwbnIcCPJk3oqt2
DDJjVOL3me6kB6hBWGwZVfmQuTpOxx1167l0ItpRmf9sh2WXnkTbKkBQrZMpXrSriaVU6C1OI5VX
7AaZEoputO6Xys4R80SPMYzbk0MF4WtfTbokyGXf+mxU8LHDUFnSx+D290n9pPw4TUrI6X0dp0nO
P0zqUefGKiGsUSYlA16qknolU7cucvxPZDUlbR+yiUSEwbtAXGJPOB0aJwawbXrRYenzgCciWFR2
G9EnFjCgaB1bA1Z3Me0nRZ+SThajFkWECgsFiLQcxJk4eImGZaNZcMdQ5LcBpfdk4Aw/m+QUJ+Xh
bnJ6Ya4YECHLKrmRxKtaB9i59H1YJa86hEXyGp7/z4WXRSyvs6HRnpcesc7yWotSio6BNt4+9Ecd
m/8xD8NjMf1HdXMCpcB1mf/fttu/b2psZrqubK4itlF/DFoXPwBKbE85BNjV7JfpmmjWBXprwZ3E
b9NU+/KmSf169r/s4BTuOr2yNouBJlSuE0KJ+ZXNtPzIXuaoZbFxnCESAjwxIzCKTYYU0YysKLuS
VIGjHEYlQGMqcZRVqNQqVrL1cF0OY6cN18zaFk4WXEWoGBPdI1ihfVhAFlniA6wPVQDnLBc4CfiY
af4yLFbo/Z1YbukWZ5lSvl/uw8WWJUHl3/hOhKe5shTajnWUAu3xQ3VK1KIAgz7GImCqbi3lqSbS
pa3nO8l6KWcto3O1ammL0lgwRWuNK23FhcSoVa4R/XZvkun+YcadcpprbZP8KCXw76JLlPTEYeqq
KwyY5godAhpzcwF0QxuWLOWWeKl3P0qW/6J37E6p9Ft3gZIFL1GJsbMGQ+YoRq1wLLZeWOo70cSZ
ndpPrxgbEayMFLIlq8zWYrSDQAYEi4+rNy3Vlp0E7sKgnEyr8GPlKTe+iqF5MRxVnJF7jmgVevUo
XlWsgGYnQfmp59MFiafw/9S1TgatMTXxsA3O8yn2TJyiXHgWZ2hRBmfEQGry2AAmM+MPxdfME3Ti
t4M2NY2xKVIAuHTKjmQi9Wrnb+2u9Mr/PBWh8yyxwD+2lyuJGAVoyhrZ55YkxM+XYIkLi7ZlDTJW
kOWqllzvHFXUrB29989LM5j68nGIIAOq/a1VOnv/IYSiY1yt5hixhJhj9VqIGwvWINPSYooY/LC0
6FsGRByZoj8izdZ2S39OsraaX2WetOPOVhI0REHSnEKMEE/i7J+a/0vfh5X/+1L+715GXPlutFpe
4H9fJko67if/FPPbV+OoOazTYbiJWfPl5mWgAfzt0u/H/mm5jy/1ffy7MTF1vsK7XnH1+Yq4iMHs
FR3/8Zr+/XXfX10sI6ZWUYOfwbL2MrL0fXxV71f6H66fxIAePv6D3rXfXfbdqXhZ/9wu1ZHfK8st
2JIG6SmfDuKsM4zkY/OfQkTchCc7ibPfzl1ClrgPV/vtUv9i7oellle6XO23y3+Y+y+u9v++1G/f
l0aSHhDoRvR8eut/+2qXgf/51Uq4qUQwFf72n/4Xf/Rv31Pc/ciA/dv3ZFlmeU/+ae7/5/vx26V+
e7V/fD+WV7m8879d+rchy8CHt3tZykSTLIg8RF0abO/s1cADxHVg97w2ugrvUXDlCrBDOv0JHdM2
0O2jLHG2IlD0LaNdG8J1mEaXgXkFkKyMaAaI22kZxJrfFhRND6WeNVJ7uEmMOY4VVbkptF6+SF7a
n6PMk5CfsIYvNgXuOg3UFweDYeBzsnbfTgcnMO1zGFso39MShwAaO5v+ZNinXjipKlWSOc/wBsBs
kd4oc7QIFFPIQVCVzPLTsoApdd49Us4f1nW0EQW1GB9Qt3e816pSzFXajc1d0Wn+KyXggnpyap7D
vvBfTXv4jloznkJTKw0Rc4B2eC9a4OBRDoRQJFq5NpKBQjNIrOrFT3LnBKsMfYJdXhaT0RRiWKd3
p7rrleq6Bz701tsupyKW9EeFmFyIYEwArhBwuIFOMyoTG9t0pb372bMb7TXBzJm6UP7UypH3qa9t
++T7IT7wpYaQkcv2WuuTeidGq7xv10EkKScxqvbBS09B7Wa6JvgLiprKVA7NkHhdJaDbv0Fs+474
kvLoyyEq6n4weSGk3Tcr7deUJoJ9UuKB5Wp9d2+hYHuPCcMpaFP9zpFzNdhqEtICSM1cl4gcYZhr
pXwTPSYBJnLOrXNX1xiiTuvk7aQjTKr7gKWHcyEx+eoCg8BVSu6eXYSBpCx4tsg8YHJ3Jtlg7XRM
z+9NRwe7V6OjN5KQsfzMfMHoTEWssUswCKRpmqSjkYkCVDQ1C99298DO1Q3S8saLaWCTiUGL+zaK
ruR+9KIUUhDBWo+ObgIKdyuC0wGuDBJKxtvoMBa7sO2DnQhOR+gDCgotOxGs67q2RcVAnUeBoTZb
xWk9JGFlVpaVeBsjAbIXwVlWOBt9kJW9+BM0klr4KUneQawcq061YdtcHcRcXQObnbWGdjAlXLuM
wifjz8vFt6lNzzn5hE+OiWuLzTZzTCPpyZEMLBKnbl/PL6HeU7Mdx/CT1lXBwYiKeCtGfRmreQn1
+aMYRULvT9g27lXP8u7i1O5VbvtwY9mKiwG4VD43kDUPttYhvDM1M61Wrmli36R+KJ+1pqye2yFZ
e2EWPYal9KoDNbuDpjbu9SzK1m2t9zjRddiSt2l3ihwzxXIs+Y4WYPRYAxPfJxN4PlZzWHvB0IU7
MP7orDiG8qmN0EYa1aQ8i2aj6dg2cEvUJw8dd8ieM7ikuQXAO6+k7NmQIxRDEUE4xRHMLL4v7q7I
ehPon3Yd4lJHi0jVHzQwvsfWRFxJ9PlQjB8s2Wt3hYdGt+gThyxBj6qOHBJC01wRpxZk5SmOxwjZ
spQYUEvnvmpb+Rw4oT85nD2OWoe0hQLrIrJOahPwcXbNnuSyk3G0UPu/EwcxFPDVnZu1nHwbKmzJ
fIBJwYh5ohEW/hMQbXZ/VtW8xn1G6QPTy69Zk31BZgmhnsHAgafK6m3t6cOOykIBa+a0HNSoqvCv
njprt3obcclTr6IG/bhey8qr1/7Z+G10wdX9S186yd4sUU4bA1cHAapufGR4FFs9Y/g43kKj3wSN
GR/ioSr3VlZ7D2z9jbUq5foti+VrCu9044PL3rexeSr1CpotOIm1FlXjobGzU6zX1oNZGtaDFAFn
VkfyvqJPyXSkMPnJWVX+ED4oirUP0Rm8JLzBfRe7RzQkJeTwOJS6V+wly0tWqChIF8sw210fNtUK
1FVdo7cNR2U+zTKqzHnbRtsaZZBzM7FdxJmIsckRb2s5jdatTz5JAfSQdvp9kgbyTfSQYpgMTXwL
NBwBYqB05B4RQtSlRZ9uKRHluRTziqki3uvfU2whr4vtvVnjKxaAedmIPnFIUye9adYLvurRvU0Z
65Zq6xST8Gc70p9D5BCuRVyXL90EAzUgpF2kyitf0NKD6Q0HCMkgNudu5mUPjlJmD2w79kMomRcb
SQOwAMgp8qV7nAQgH3NrVDdWLksbf6oGjnmfHiMPDIbuB80k97sCSlhu3dI217bndXd2HZ7iorcf
GtvpYUv46tatgvhLK0Wf60LqHvyh5K1EuJQqaJmsFEmiYpRqA4qUwze9c5u9AVjmkRqwr8ub1hvN
H7Zk3rDvQX4jmSqGpYaMvar3x9gmBaHXYfok+sB2XVq1QA0x5x4YR1l60IJiPMuDpO8pi4SOD5Yj
MbRbU2bZBm3E4NWqumqFU10Fcqe6tFanrUpb7SiEDNZZHOQKj8ClKc70zEoOZKWf0qJBBl30tcZU
+DO1fhNrhrUbcCVbQ6gezoON17fnqDhCWkr8GU+mtRNJ6RpBW+sQFabygvdYuOk0BDU8XTIe3Fha
YxI1nlpzeodK3OC2hRQnK6kJXwZ/ylJT3lXLvv/LGOpvmtmonzLPAW9Xx8EB2ZZ0ZwIYNvt7rFD7
e5/nr6Ne1z2G6r6yyfJIW5uo11+0pHRPQ4Vg/aieEfJFDMXOnwJZ37ZSBW5hML/qrRafjZFMpeth
O2RleXrpISluu7YbP0k1dg7KnjuJKq3SVHNu1iYyevMmzmHFOrfCUG6Z1JvgaGl5bklMqDsrEMX6
fukbSivfekqlbMQsMaCEo3zoFdQtlz4U8vINtMcvucxOOQeY9eLG8Y84aJQfhlOuxqypKH92zgoq
SvrYBIic9o6M17tKJi5rJSh8kYOTapp+STHvzJ1Qv7VUQ252bP0YbCX9UjeKt1X1tjvqZUv1IK/5
OXMzCL1t+lhbhv5cNjbYKtBvVmvX15rHCkS3QdMZXQDfPKqzjRhNXdzM/bFQ91JXxxe16I1VC3Sz
0pHYNNuTotTVLUZA6HnMYG2agdGDTbLsg98V3tYGEbLp5dq879GR3MtjmOFS7Ji4tEEyqvvqoHRV
treKLHnwoRYi5pZ63xPPPBVp23yK4pJcXqJ3RzlNhke74+dRRMjB/zF2XkuS6loafiIi8OY2SZ9l
svzuviHa4r3n6edD9C7q1PSZmBtCEoIkQQhJ6zfjg+H3zoscNJi+QCo6hkrhPyMN/D1xkNWz0m68
w3I+2iV1G10UozYfGttitImI3fe07n85em89dnjCMJpEhLySzfJbVuwtHNI2Ck6Gz1o/3vpOr/yj
GJmyHSfNuKXV5xekk7K9nYUA5wMk8/wcq6siH9y0tuLvGZSeWVmhvtoRahzWUF2KpMlZzI/afdEp
9aMZaAViU431ZQzM61QHEAVS81Yx0+j3ZNTfYX6pb5Nl+9ue0M81UvGft2pJPqDYhoBGiE5jQPBF
amPI7JoC/Eyr7lAtL3532ixPLyOhNhqoVBXpkyJX5i8jNnaWpSnfcqcvXRyj0gfZjKKjbFjlqcjV
ZNcWbew2Hg1VbQ39ODOQrmHVam6jZDVWUgPgCMBpDPlQqE2qLzzLcBv6ToMHdlWd2o6zgTWEJFAZ
JS/9Q4zE2DPsRwv5gxBBuLLJdwpaEPdqPnqo+ef2jZ/Bc0x5cucMYjwdbgnKtPevaFcDV1eYLUW4
W9+XsTHunRD5eN8zq0PpVf6tpRbpEYN35+LkcXQyg8A+l0X42zSRjZEH6WbGuqKmoCL8XpQnkRPl
YtPPNdZqbWB+i2OtO6xFa7XA79qdEw98ZGvLeE7VzC2ntH/M5hzek9+0QB1ve6PFyCpQK1cDBnYS
WXuUL4Tzvk+qnt7h7VZc8UDx3Tav04PIJlJbXBMVfKups8Q+1xBFYicRfTCDUusBSkhKMMYIEmWh
323LsW82ca3ZN33Y9S+d/jS0Uf0bAp7LBwkwSfhFyW2hwoV8BBG86xQ137NeARvlaD9b1LOttEHr
OjLu03q85n3gnP3+zoCY78qR+ZjbPuaCxAVtt8Ncfoa9gVdO59IlyadidFN/KvZ4nbYnQwNekA92
+apaDroXGshckXWGrNsNNXPmQLWGjcWo4kGFZPFgQ6zbdIoxntayfIq/t4NlnafR6x9EeawHD4ZZ
5bAz+Ei7/WAdExQGb8VOvHd/ItebAq3NEJ7v6+41QRjkPKB06OJwXDODj176LsGl3RtfPCvPtnZQ
fxXQSBTOFMSaJGwkRF5sAKhRWAT+oQg0TOmpIsoF1hLbRvukOO1tKbfBRZNAa0sefS+jmmFjqF1/
ZxWZ9OiN5j3vdPolb1H+xe4GuMucdVpn5zEqzfUbyUxDRlPRMJ6m0H/EyiK7CZxfeRpFly7Ss5vB
qK5KVNS3ma9YeJwqcNUV+UWunOS+zavnwkQypLeL69QX/3TWqNzmRq7cQn41dpEkVW7rB9GDF2uP
RSkrl37OiU00Jvw/uzsLuJWNnRlW3DOOq0jas6GoGNIaObyFxOJ5YklsGbzxTdxfK2zrvyuFHW58
jD/uM6/9pw01cz9m7UAbSPS3ManxUxydi2eE2a4svbOux8MxZuZwyQ3DOtQNBnJDzFqARfyoSG1r
63fp0WmchyjPnd9AfDrZgHLo93AuIFf+GGyNmTUwoDcTJqDbEWM6mPwOyBA0cRVPb7/rmfkmVUh0
IbW/yYocqVwfvxBVaadvliff13SQj7bjIS1l8IXdoO4LxHMsfbfLJ7i7OYuKs9LETrLNGojGiBOd
JlcXP/cIi4al88+k4Yir7rM87H5LXb/LmH/6Gyn/pif38LSNi9j0Q2he8KmmI4rKh6FHwnxq+sBV
YZf8iFNtG3uj+sU3i1sTnXnmXgjdw/n3DlNim2/AYCBgd9U3s7CYqStY5pbtqD2OZfUd4qh3ZCyn
HIO83iReF/7E4aLfdGHh70M15H62Zfc0DNXXJKwAkYK0fPImVUJ/Cutf+poTnBjviNdUfocRa7ED
F4OEWB1dNblEH0ANxjctBaLoaLXzpS2rnw24n+9p1D2EkwWPqUzVOznEvsYpQ+muM5sUKbbkZx43
xhctDCsm255zjvERuFpB8GyjSYxDn/JaBaZyD7zvVeTKvqwZfCTNplDzOaJY3a9YolBGDDWss2g/
poya5RF3qjSQnwt9sDdy6DSXFvOObZN5Bi41ubfPaigcOUZ2WxS/hv0cpj3lc4jT+TlgnfyA6qVn
aNZd7pvOJmYta+9kFoMWuur6fi005qwXtOaWsGixMZH0w34MFT2IU7hPt0j3dsDX5LL/CnLU/Abm
YknMJe+7cmsy/rOOHA/mN4vK6NEMLp4N2d2gDsGG9y0HO2Ja17TUf/StV36R5SjY+Wo9nISVFSR9
s0LJbKN3gb7lL7DCo4GOwui6804B1gT31QBBCPG+4HvArDAfS+fFdMwS2rueHsrQdt5SB8Z9XYXf
WUDTXXy1utsK5kZVbYXisJAhFimhQixpvXmT5a+fiteqDJ5cNNKQuO/CjRPMfh6qzxJNN9a7YTYt
t1MrpGkmyWmM5fSqpmV2jUMDt924/CZqMMOdqe+BDVoRemK29zUffgbGQVevVBUWL6fyEGTO+OSV
Fdb1s2zZgKugmo75dwaakERZPe+n/G10WOByrJB1N8sv3mI1jbaeX+gnsVeX21epbph+hkn0mvQP
otRTy/IuttEY9toc3AeSG83JaUCtwaLNtl2qQU6ZNTShYeg/QHUyEOSRjhIfLsmTkgMXmj+KTaXp
h7GLlDuRy9Sw3mMhfUwC7MAcw6QpYr73VfWPkhQ03yZDBX6mKcrJCDznuYi7e8TOm2+g1wYXckt/
a4++dTONabj17Sb+YuX+XgCbVQWOlQJQCBc/zeLtQp72P2tMBk20D3PjDPnwRZVC9QJ3UtvmWh18
T6Q3CAH9V00PpR0EVPOEvGO2q8LW2FTQJ5msZYbbYWP9lCOD+DAiC6tLjfHUWg1Deq3+puUGgEC1
KneplEFy5l9uRg2iT5HIBWMBG70uQfKt43pf1sFZQSHhbnKc+rUwgwuQlOGBqXrzmur3mZ+VLxaL
nE+8YZAqKDXV2LufvPGpyLgLvpl0W9UfSkzn5bTYNIqUHzq7NC54M2fwP7GAgo3yKDaKg1RFHSGT
xdiwi10bqubWL4dkb06YY4o6ZW+Da5TR+ZoP60elvc4nCTrs2/GwxILhnY9lyAAiJ7v1uUVwtMQG
VF109mLny2LJ0Zr3Uh7l0JEDbrlkhG9h7GGVgWDrmyjLVDytP6XE3iw3P9aTcng+uZ1t1FH6JxSu
jVqlXySnj+6BYxqsXcbRLoBJsddm0YKpj4LbuS4Ijcgt1D7eG4LtsY5ZBDnEShiAhbVuu2KHJKss
FTCUk4Yt6LzuUaQsVnaXlPOe+tteFJNvLfGKdL7M0NHamGgT/kwzFu1kLzaf0O1OD2PBBK4wdRxv
J0QxrCnMv891YZzrzAtnhw4JCozW6mDMNQ3EdWtO98gP9/SrqBr1BjJW+ryj+s8d4gg1lO+jLnoN
rAZQURhpLyHaYQeRrVNVfWG+ox7KnGg6fMHthHv1WQJDe5WaoHDzQol+Jr+MQtN/GLAncJNn2tFM
oXoOQebtbUuTX714epR85Jo0r3/JJrqLutE7dF3aeuel9ktYylYBQzLA0lyStfg2y6LgTkuK+p5n
056kyv/ayR45UTRvfKYKp9AOv4qiNCiLY6DjLkC75MX0ix/YFYS3sRLqFzXLW9Yqr73ZDrehoNpC
SRtu8bwhD3rkjJCvmfKyHQKMsxByYy29glHrKg0TxD2dx3QeQUt2M2EkVBGB1gunfLKUsDuoPg5B
KeT9azSD6uwRelEvjRmiBXTe0ATVl0LtrG2f6cpBOKGNSBZvZQtfbuF1JvYOc2V5rlzNlesaiLwa
D+G9k3v1tfbV42DVCJ3Miqfp4OEFmyQPYYWcKS129qwqrbPYCeoZOG5N5EDsbXonO091gcrWfKjT
EcVBodatvU57STsp2TdJneDYwVNHeDHdT35V7HIj2eCSSX/ltMYFriUOmXNW9GGy5O/R4u6voij1
u3obBzaN1Jq1Z3KoQbIS1Q9yp2/52Kl3q5LeXOT7iXZXWE5/jf3YlU2YpSzVZM8DY7WHSMP6VqCO
tcR7lRpbvtVn3LFOA9wWtRYcRHYww/gsDpUGlOcy2LWbAAYRq8VTfCNrOurCaz7VmmkLHgf5g3n3
uiPU0gLCCDLasoVXRx1F48VgAe3FUOiE0URm7UJLMUAl4FlYRfBz8n8rVi79SiAPapmERVzTgInV
/OpWG0P/klggsYw6KJ7SPCZIOpn+z7r/3dQFunf/HqOnU7rD07u6latcO4XxQ+c51QPTusLFF6Y+
LD29yCsOiLhm3u3o1sCwZBq2Wj2mW1k3w71AoIoNQTvklWr5T5nAlop6Pair/TQ/DlHPy5laqlpt
8IIRO3UlCSxo5jX5s6+DPxWp8D217pV6ohJ6JLO0Cpeu6Vv7vjByh9GT331PdIvFhFp9jRr4U1Mb
5gyhzeqlrTyW3KkwWBjpoRHoPwxxn7MyhC/eaIQan729qKB76ogyXCaddet5nG21YYET4NBOeBmm
S0YUE5uIjlquE2Saa61VG123N1FYJAexA518XPsSfDELzcI8RHoU41Vxo3mc9kXroKXO91WUi6Kw
th6XWy+yBjXETn22BHe8xrp4sBpizboRY6HQ0YOz5yiOK7KqVee7GiGDoxgEaQMe0voIB1Tstdvf
qe4rL0rpTNexNZ7SROpOmRPC/E56VMdgFeSstuMZ7L2n0kYm8FJpF1EuNms1kU2jGAGkOivddQeS
kMlBC6dkI4Rw/dbrbglwbhZDVFEmNHH5VobEv5E6FmXrDjtgsc0EMe+uZSzayqc+ir7l6HoqzkZu
7Hu9YXVFQNEFQl0A1kOIemf8Iu9EkdgpykWqh1qBfA80kA/yz+9HiCqpmgfaZq1dzrXFubQu21cz
fU3oLg5eUp415KJXSUdRHgt/LrTXwH/DZgP3CVCWxd2f6AtMhwGP1kOr+8Ob3k6HZVkSyLnrh7Fx
m7WVfmdpLaj2QsHHyPJvJlBkr3IwRUdnghiod86eAZJ8CdvcPmZjL1+kzv9fKabQ9vFv9XzDv2nE
t3pEamp4YPCNZk9+I+XoIYkBiTXHJTxj9E5iQGKGhX70PaV2xd5eslCfc4Z7zLdstMz4VjCchBQ/
Z8WnAwphyxyTrPiwDFnUuXWNzYKWBOFMQQH+L2G7jJZbdCN+wghlaZ849C1ir+aUyTWU04Ne+Pq9
QTBsUUAd9dugqZWbPwKoZCUwDjdip5ogAT6isXZgpaB+bJ0GclXiBKipkUXBqXnM4wcCe9WDKImb
Zv6eo24v9klpilCtYyI1l+AKnOhfamL4+a5T50mInfonQfrPzEnaK2HWwkglQGLFHkrija695WGA
ClrYPZeyBsHc6N4ar9TerH4WGEy0aOe31KqqpmVFsdfK78snnaV1GYmDsPUeluJM0+7TUh2/lkxT
t17qlJepxf46KKOrnBuX8o+OazLrFxiTk90pXisdSms09xFB4K82PpA9HtPmUGj7dLxZ3A2jDneY
FmGzqEqNGweG6jaPIucl11E9arkAHMKfhbASTlHEQvRoyc37RE41Gu3lvaYQWVpz/+5TFUPHIgYR
IeHApI3m4A4pRpqlbmJA2ebWXVshajUrjYtNz2j1Tw0YnFhUov/T1vpSQxy0nkMcYEnI97yfY4x1
7TqoRA8V6AIQhuKzFCnKcxXW086ThmzPAoiCWsRYnoCG1K7YaxZDfNd13ksQU1fGH/FZsXZil6je
VMW93FnJ/VJbQZtGQ6v5LHuuH8y6RPgtbhprSI6WWF8oDaixSivXe2Mm4GnzppzVrPvAHi4MqFyR
K2cJ6yU17xTVWMcbLpDo/9SYy+MybDdhhhXuGBa2WwYlavQyVnudBWBgtKtvyMpNt4afycexd57b
MZFvRZEFW2HYGkHkILUXGfQ3I9SVspsXDIoH3GFGqIqFLKe34gWYxly6YYT1INq/KELxDe1SlbjP
+tL85SDCIss7JGo5WF7uPHlodmrG0qz7fx0QeFP9uP7K+svvB1lx3h3rkg6oS7PirMMEPddmV5xF
VpNVLKezsHYJJ+iYNQ8MEOsx25m0vK2Be9quCFASYaHWzaFXprueN3Bj1Vp3VIdBtViMDKc7yfm1
5DR9TG/svjvJLMLtfTXl8ucvuvh6i4+/ESrppkwrbvb7jqHv27uODkPU0BMElELTifYtsa3rMAz+
nsamuJNMVKMa0+AqdoyaccWlNbwooxPe5Slx924Mr3YdSSdHRhAx1BgeD3NZTTRfcVLH7VDgcUu1
zu0z2grE3tK82fsyerLbSPPk23SmkIR5dLEYRCDloGUbw2euvk3kUrupZWR/Yat5HWZ8/ZecrulG
h3y8Nf2E+HGBgA8xBIsV3Li8ExsJA8ol1TTqwfLhGKqjPbgwsau7MTNYUQk8KDJhgVCkxXRuC3mr
umt8PHMgIyFi3UnTNhiq8kmtS2yePbl4kVQtcn1dr95yg5kgA93mNk7CwA0ajBkiYG9AP1oasj5i
+W4j78nCEcEk7+uIYdC215XiVSpwUyjrH57hTVet0eWDjVDGHkibvbEnvb2NHespNiEQ10NRHDKW
iLZZHbuBn49wJtnEqTLs5RDTc1GG8dTwmHrDc5JHMjEpbFZLiLihFIE1lJuqvmdsX/iRle2wf2h3
oS3F21LSmG16YbRsgsrZD1bn3Ywe3ueGgz+XjIr6WWwSAMTodab5rQ/vbyu36YASj+G8liyFbJS4
Sm9VP/NeIyU9ILTqw2ykC/acYCtq+TorKx1sx42WY/7oK0N+6vIxX/bqEHZwYYoGhg+co4oVe2P1
Q7lJ1UR1LSXNzj5i9Wf0pv6k1jKxI8pncrbYbalA6cAwUV1sRM31wLVsrSJSSOtnQBKtcdeq3ddR
G0yW2kLOkpfmfyaJQnEpdgi6dprR0yIvqoqUKJPGBqLvC5Tj5qA6YXF2yqE7mU3xrHmOul8vP4yD
wa1GdKmaHBDiIF10dbb4Ar5w7megvzZDwc3J+JkrZgF4IzA2juFLLp1FM/cYzbmsbRb51nxUm0hS
ZFl66oE6sMyLg2AlE8MW9ABx0n5So/ofZT41kTiixg0YlHOhjHc1EX3gpeWu0oMW0bU2OloR47oo
B/vhGlMGZ8D0C5i/WAtkyxMRt07cYrFZKnmNyiNZ0qJY1F+rMi80j4OEa1jcZemxnnHKo2Kk6VHc
wJyutYFWyQPoW4K+mJrOtx2NiAxXq0wrr6N224ctMYK5fL394mGKsuURrbvXPWuZSK0b8VzW7Kd6
bSjzzJvA9I46sgx4WBDO5wGv1STRKkS+BVU0LhedgPwcXSI7Jao0SQeGlSteN+u1izK/be0/B4q8
uDNrbZH6dMin7Ic/vh6ndBUXjx0hM9d4eI50zZ52ogU0lppMbgevf4usBqtQjTEkO/G4WOzOzuuD
XrOibH2ia1aSCgBp6wMXez4f59jONiugTIW+moOrkQuZEGuTI//BpiJGR3tOpXpyRQE9UfMnqadA
m3FmeR47lgWH/GzQd58rwvc0zjkpNjjPlh/zaYgkdNsgRyqez3q7PrzmS3K5u1ll7jrH21nqj9Fm
sN/5fLXnTTTfD23+nb9l/1YmjhA7xGFrVpSxIvbnVHJPcFiW+t9d7Nwsb6p4J8WmnTsCkbIEaUfk
xYv8tzp/K0NKgsey7vn8C2KPOO3yC2MKNrAqIxekHatA899en6l4icWD/VS2ZkXq02F/K/uvp1pP
/+mwwLFKlmz8bhPOfWQo4zn5Jznnu7kFiT7zw56CSXWCtgW7xjQlKQ4V+eUk4kzvh4/ALXBzey8U
KbUrp0PdJkdx8hLF0O2k7STkLpf3WbymoutaPwqfytY3ea33t7JcmZkboimKiutpRNmaXU8jmvSa
FanljV8LP/3Uepq//VKnqCgG+i+J1qDGPH9Nl97vc1Ic+6Fw+RJ/LhUVPtQSybVSEJbdtHTkvehj
P/yWqPX5rIy8slPn/Vg7DWMGha3ZeO5YRO8iykRWpP6/9cSx4rBYT7ZTpNbHpVtdL33p1sX1/a+k
eB6h6MlF0gfqBIDn23ojxKdGtO1WwflH6yC/y75PYxZdWEJArbmITkLkU2CLM4DyvYsrcRppm5e1
axXn+mt3O3+o1xdNVPlUb33HxI7IdyTi26O8fOQ/vcefjvVSiVUs+bxcvJn9GAs5P82D98lFPARF
u57AhTole52FFtK42P87WPswPAjEAENcyLoRV235Ea7i2s4kuLEXN2Pt+UX2U5kq7iLoNTE4q4NA
3ol3NhNJG3j0UWf16yAN+tcRYPvkitEWLkISdL/5rRfVPad97gNUVcPa/jAGXa5ePMe6U6Q/Q81E
DECXZyoGoCK5NOb1SdfY8kpeax5Fo0GsL9lKUzYiHvp+R8Q/Xh6lKPyQf3+M4Pm0ahpOa2Na2tj7
mFecXvzs2lpFSpSJvX/LirK/nSpRax3ZlK0+z+3FxYmqTZz/44OGZc5QbpfuViuZ4SEs4IDiZQoX
d+MG+ZRf7Ty6Ez2RSOEa8TGbB2m6M1Plt6+p5TluWYUEmVeePRQ1j17ISsNtV9qo7wTEYBRpQjOh
K48fPmmMivm6rV9J8Wkc8iie3D7PIbkSR9iAPvix3hiREpvaAP2vZc2+Vu/bCPb++o2WADLvQSre
iYrSYChbfHuZB0Gn5tTzVzkBVXisoTqhyAXWGKOEMDQfy9qBSj6UB9HnTFXCUCaHQb7ruGWi9Yo3
2zFaPkaTaTLPb/0vEqp1WHAW6aata2Mrqig12v7IIPIBXjZ6xe83g7IVd1JsGAuhnWGdxFWKJ7N0
VSMGuajm2U+irIxCZ8MSy9U0xp8BrJoTx316MEkvpcTEf4pXPMmDnRJ1DRfiuPKgnsVrUjntMW5Z
Ipqm4cJAKWVVTsV9M//OFyPesdyImvz8uNfrk8A97xC5+IYf0gvgDmlXYxkxuQ02FKdIZrkOT7Bk
g5Ttl8FxtJ1Rj+WZgZ6+owH8Iy7+w6xuGVh/KF1eNTHcXtt3X9vlDJVgZeF9zLbeRcWKiYw0zVG8
Xsstm+eWom2Lk3zqg5b3WxR+OqSQCNsGBfKIzMVHzJ6wvBEDUy/b5zrq0LhjETvEXIpOHvbXJu3t
dj8OxYPe6awDgRKFtn80+vSBwNlGQcsm9b0bM4rddGoezPSah461E78aI+k5Rxw3yKXv/YJ5Ny2I
xjK/XMhKbQyjwLhPPUp5zfQk0U96UGnLJHWZxS4jC/Eiivd8HRx8KtPEbEHUWZKf9ovsfx9gLMeI
ZkD4di/HuXeow34Pi8xapkv/dfRhahW621l9WDpajduY/FM1gXFY22pm6i6Yof4oioio8z0RfcqS
FKUiL1JiY/oSlXwcLBg/9ntdnRDfwM9Hr43d2nEsw2DRet+H3GpuVqe4GnL8aVn9eF+HEM1kiEx/
02LtDWsm+fACrr2oeCmX8YwzydGRPoXlRcN10mA4ihYJAGaEaqC6CE14B0VJ9uL1E0+cSNtG7UL7
KJpeM3VLBfHbCYtu2yyvpmWoKK7s0+/+rSxonTk0G940HV9mtxhMeQ+K637pzqq+26NdeRWXLc5m
1n5+SJs/yynijNZQyywhBV/VIFOmnSVNRPOTw4ROstj/4Qsvrnv5UC5vj/iqLa+T+IeGUofn6cms
9G1TSflxXflIO03dtpOSbT4MiGUVB8xC17OlWX9ogh+S4uL1OMu3fqO15qZGBe6YpxYfCTAH+ySi
FYpvvJj/1iprahLRbL8I9/Aum1PUPZVTaB6SWt9rmcXYVLQmq04CiDcN0unNd6+aPUjKUkVtfp5Z
izdC/DA2lROBH8B4a/MTDetzE6379jHNvS32tMepCmbm3b+rVh/u4HJH54+/SIm7KAP03tRDg3/u
e7elt/m4zcuQbu99pAAa6dzp6Rs9PWtBKKzNQyIjM8PjAKAA/0h6YTEHXZJioDfogUm4YT7Hh+Tk
FSwSlF6IkV941FG03IraogUHfsmtFfkGEfmZ9bYMccTvfeh01re+Yri3TQdfXW6SuDV1EDbbIlOR
txazeoOFhLGMTx1sucnVI3XYqwSwxeuqpc2ToUcAYZZvf88SAt4UXz8MuUbga7u4Rf2LNefRdB0C
wSz1qjU3w8QRbP6Hf25V+62ZKhRyxRhUNEtxm7mqc4D2/uwo4LSH9f47CoGkaP7erWXLWLaZ/xfi
iOqyBpIp5U8DPe9dwjrbKUvvRZMQrUFyxonXunf7CZLQEf8W0ED0SOKXzcEKd4GF0uOHt0Ykl01u
bBK1tI7p3GJYkXN2Je43pwL54nkAK1XyQVMgAw0jy+7YzuvL3N+wUtiUgcyobO7kxOMQKbVClRHB
+veedLkosW9pNEosTzuRFIViI56aSGnEsl3vl92k1kPR5lsi4F9wSVKXSZ0d6hlwNanoAYXqHu5b
/b9rdlbbSIfaKlrV7ZGiFHdmGdmJ/kgvAa4fRXJZqBQPf0kOdu2fDf174yX9aZ3r4XjAQEw3y82n
SeDYeIiyTgkqmsr0BP8z3fnJuEnMFNgdS0qB/FsPngcCnsfxYMzPEWkfQASinYhua3nEFjjcTXxp
9Xn5QYwB53XUZN5k82ZCBG8X+smrKBIbvbx0uAGcRPUsuDoOl5zMo+BhfiPNpsJsIn2Rp29dcDNU
9yoU0G2U7btCv+8aDWSLRFjVssBG1MrgKiY0FwYLflIedfDgyG4GG72i8ZgE+nZMttqNVCl4Z4Im
vNdsM75vJ007obN69WcnrjDKpoMnhT8Bs5nbTOqkrVOiBuwDTGIx36oJtfv5M9qphtvo1Z9sURDM
QotIc0Pf2MLLT85RawdHTdOkg+mFKfRaAhX5ZGsPbVEVfC9DAqhzFqedt1A1qr06hRtMQr3rND5P
Gl55Gbi/a5oAd5Kd1MKNh/BbJ42cEGCesw+hLD7F4+8a3PS16ArzajS0FSmpWqjbIUrNdui81lBY
t6BuZXo4abP4gZa+R5Ma4aFKPlTMZrzBp/qSMXmoZcRVVFQAQknWwSkYd3Y0OVzoNnSGYDe12lHy
q+hrob9NWiAfsP01t3EvPSqxj0acBG9Gq7dZVmhvZvClgzlUz+NhHJSwCpiDmtjaEvj/XffpAflL
uN5d9VvDVk5yI4WhLUjLLYDPaYukme+WSVRup3GvxOp0lu3oNWwHSE0plkjoucubKsr7vanr0U2n
4Fw9e/pkksm7mpt3me9vipHOsTVtxPyNqDkoWCNuk6jQMC72s1M2Kc9cj3YegBWcHY/QI+9f7nUw
MFOxBQonwQsyHAzWKn5PkBHFpk8AJpeT2rnmfAZxGkvUtpufUwZTAcv25MXJvw0FxJzR6a2XsC5f
DbWBP9pE6X3TDyAkg8m+M/sxc/XQqHfrB36ZRiGCH28n2A9ui7iq1RbZHVpubu9zE3D+vajzI9Vm
wQrfCpKt+G63uue4qamNrtk6w10SKJ7rIRe5teesrMlX2AkFEB/1JKV4weN6SLgrVMcdJj+qW8fQ
sqAutKCJC2WvZmhITtg2lIfMSTaJ3Sr4ZcbtMS06JOjDId76bWxuramCZiqHGxx8/bt108K9OjtZ
CkiNp1vqxMyYn86cs9vRMxRseNBy66TqASMIeHzVoGFT5qLeHbqqYwSbxjYfnDaLLkRXvA2wXJDU
Ugcfwapj1rYfvEaJYHcMEXKId00P2nbZjLqJW2x+jRLVwGkrfG26BOPspjA2pZ2eYivGBMC38EXF
oQRYvRTc2YXfPEx61TzUUbXrOkTpRE7LBuUm7bVTWlTxTTxvEgtZ/Gq8Tjl0Ht0ZwOL6v8CGZA/T
FB+r3BrOQ6zsfhloigIos0+R2mkXBPHLI2L7m2EocxdKcIABs8E3iMjNfrRpUDbiGFvdK4aNVE7G
nVF1B9NK61PV54DK+PBdRGrdFF4IU0iLd2aLd2o/DBsbscqrR67xZH1bWUaOHq/9nGMWBJIhuXOM
vHIrG3VdY4qdo1LK9RYJQqiNRuqfA61z/cKWfsS5c7ZxHh2R7GjkxvuBwH0MBKGCM5OPjX6Iouig
5TksXaO1/4ni8EnJ8dCUJr/Dta4mqGehNdBjYYHAciFvmjJASnwWwZeywjjiwUeoCiU/t8kzn2Dd
iABhWOBWaUr+OWl9N8umr1WjeJskgVwQ9EiXlvqTblTFM3xYSOkOJNSCx5i2pr+zPE/bFG37tfNy
3IyS+KtURTvZHEokOEKWBeI25G87N0XUftPDPEQxw8NZxqMtmSYx9zAzT0OJsDBNND/FqVpjU+Q8
BmlzP7Zjc2wh+bk9Fgc3sNwey44gtCQ5m4g4/52pyNImbUHFwuqdZQHop1k1kV0DI9gmliw3NikO
NQKfFYzc5lejpK7ChA92GnCxyLMPzTwOqJESJrQwUyQAQRztEgqcA94FVTzMPPUGS8hY1raFH2yc
CMlPpbUgDc2NERxou1ER7XWB3jubqfQfS7UdD07aVBszB8ui4oUbZ5ZBUJzbp2TpC5j6FGl5nO+M
bZPGDa5QwwNLrYNumbe17qFUWEPoQVM73KiqMbiGDvisTm8tLSpeA6n5oUBnu3jk9ReGv1wrHnwl
f7f06MyqRkJ7tpZ6UOJwpXzV93ZxtiEssMkk3dgJL+hJ+9cjuoOp2KoDCgpV7XaxziwwLrZt37Fg
muZ02XFuua0E7VuCENAlpbrRZcW4Kr755ji6cZbq0rjiNv67k6N6b5k6voaxq5WhfqxSVhOi8GeP
IjP2GOmbWfbV0RivqW4rex0HEpfwF68piOcNjCPtXKiT6jbyNSmKxqU7tG+SVvkediNqEG0EeM2r
k11e5dGLOXnMNwj/s46hEBBTtOJGMfGvThT7fyg7r+U2li1Nv8qJcz0VU950TPcFvCFAEiBFSTcV
MnuX976efr5MSII2z+7TMzcZlStXZoESUJXmN3tgrOxZGFNwcGBjPaiaUmEhj9Kx1kNXmqG1ZGwL
6dplEnI2XVefx6LSLvkY1AeguX8mCEQU1nKEfrXtbOWsZV+q2lZfEdad9mFWVCtbU4ZtorH5aLW9
fXJEkZvdc91Vx8IP9X1Th7A6En0C06d+LcvAgcajGesu57Ad0c6FWicclAOSO1oNMhCWEgPdrKNl
hef9MjUQajWK3FvyW4aRa9lfQsv+WvhBukm8XFt7mjtsjLjdzXZZLK3eDOHiDSNgj7Zaudno7bO6
3DY1s7IaEh8rsZ2CrPsDk1V/GevTU2qPLY7YSYdfuOat1RiFFGjW7YPDL3FXKfZr21fVsx0qbAuN
+iqFZrNWBty95lZ/SzBv5c02gZ00QboZddKs+R7Uh6G1k12QG2udnVElsPS1l+rXYuzno44p1CK1
RvU5DThn9Qv9Ia8xeLBmZeAbhuldWg7hwdG/I0esnFsr9Vk3qmhvJOrIW6B/gzYLpzdyD0DL8UD4
VcRuOddMPQlOHppJjAOpfH7Jow/+MPULo4nVTeYHxoM14craTEO2dJOTGjbe09w/lyaY3AaaA+Ba
dm0wnVj1Ff9D82h0G6YUaT61CNobeKThLbyBesWZnYXrVB+6V5e5a6GwIRo1yMvoxmvaY9je9YO7
F7aXK/AECl/idF8Y6lmpnXqVVkq5sHDK4X8n2EXqcqz52c0YoK200jhaamitgfUs4fdj+1k70bbg
1KtrihFqgvbn4A3mJu065YA51LTSIhcp0UY8ZmM9W2TeZwASy8bMOSnB736V9fgHqxVPxLGo93iF
wG7Co4vZ0S7BSWyZWsVVa+JplbEz63jV11gzkRGCpLLwyv6k4BdWGz5cYbt6S02VQ+g8fajLxj1h
eefibJW0m7BBGwffLuCU6lCCe1pXATC3KchO7lhDsK7NoTxMg/Fq1WHPJzFHqP52eZ7BGO/DyQFC
b2XNVdPs+pow71UzPX6UoZ75GvLc2B/Lxr5MhotvIfIT9ig1eLGyDBp3ZIuKnlY2zSdFqy/m2NVX
sE/G2psCZlQeJI1Ay5NNUSp4mmBDUY2dv+eJxo1Bygs8vnLshlE9N7EPqN+tkKfiv28lk2XM0Fb2
aHiAQWGhIZT8bLRKvXetklPfNuWf3GpaBDiqOFy1Qf11tHP0tUcvO9tV76iLUQ2wwijiy28xeemk
6XwwwuIga7IbP3I8muzpAVstji76od9CdFAvttqOF2clr2VhBQ06ugNbd/dYpdkfu8CPHzwwXJcq
UkfkR4fXe8LQt8EqrRHgusfsbvMdq3TA4z0YeFdV/YPuJX8gxBBcAEIFlw5X7E0CH3t1jxl1BXmt
AbiX62kEEqx2t4PvNmfZYy6M+cxcaytrsmibgV3lSTf5vrrBxXbdle7k0VNfI8eh20ay1+G4XAo/
NU6dPT3KmiwaC23bCtbBTlbVPJ7O48yHFPm6XgXXtoO0gAOzs5Ux2ATdIxSGLbN4kUHaVOGkBAe3
uGVUWlY/NSYOZrcxyACA3a3MAa9vGUtzpVrlmeKvq+7PUumcC4RQ5+J1/bh2s6jB7B2/GRD5I/46
SvgsU6IMZd6cF/ZSbXUw5uBvH5qcaa4N0u2iNwOHOfifLWTyrRgGISKe+7sygHNddMZ10PFbZhLQ
Lx1RHZ0supbxVh1s45own7mqcx0sscLo9jJhYBG1j2cF826RL1NQT0l8jwVvMJr7zNaji1J6+UGb
kD9Ikzq6xKIoBbS0NrOCnSqqsnBDVqgVsMoDO2Jlgq0MUhoQ7nvVLJYACs2XEvOWZWbozBjr3Hhh
MjesLQ0HUNnKP5C3E9T6ZeHNxkuQ2MWpGMtvMheLo/HiV+GtLRm+q/yzTHNYYeltJw95G/+ZoNgA
QboOD7XvNI8ccenXMQ6zdQiRNcX4ZBlPZXdtrCF5VBwW/KImC68Qrpl+OdxifmAaEFhZe/g6fmSu
KFq92MD9jp9uvTBHWvOAntayUcWW96nC5/0+ZOfl9gI8qbaXMVy9pkMo1P1lBxnzewj+IQyuW4bL
8UCOTeVaVkczKp9HH7ab+JQ51pmPmRLt9M6LlzbyeftOM9Vr2QKJVw0WZrWbaFe2vLTr6PHd6o32
WYbsyMZofbazrezgj3b/0BvjVyZF2lWG0tg7mSU/DFlzdccGwKT0a1mNbP6x1KpfV0W8q/RaO3lm
M1zMYUTpo9Q/8XIcLrKY3RhnGKvVxAvzR6z03OVcaNHTLWMqXM4VwNkbnAVsYwcBurDDolrT/PAP
oz9JxZRiUr9CzDY+8A/grhQzT85mZSHxF2raFhp2+6y0uMwVre59nqpwb85z+SfO1YcxV6LT4MXf
fKHF7DHNfnBEYVeOv6hgFT8aBucmVVU0166MP02lwj9bYMx8y3OkOCp7pXhRuMqhJp+ThdwiCGtU
PEYtqzaqYtYL08qUnVsv81E/V72GmFwdeTvn2nXZ2lM+g1M0H7FbrDmghWg+2lrxoTG9Pb/NYOP4
SrVwEHboc+3iuAhUtN+aFEunAZUuxKEdtj9C9znvEX8xPaNEGjrwdupb3gAcDtTVhGnylT99U2t2
9FTwfJwT/QLAc1pBvvVYOnrjyZorbZ1MFkohc7x0QyP53CeDvRnqmO2GIuf41XLWuCprmDiy59qO
oXk04IoadfTH0OnqISidb26THOfCi9b6PMOg0av0LbC3qqszt8Msq2AXeOnFlfpBTR1lE8aRw5lv
ljy2kfIdxiNqMlWE0p8DxjL8xm9D/1D445PZVa+mlk0vRZMqeClWX8sxU/eJMIFgPYnLJi6Se81p
kSxDGo3JaKcv4iSJn3IoY2C2Vf+LNxx820bqoU+zW6FhHFwpI7piUTkv5HQ6NeocewyOC6NxfhlM
dA0dzF+TMY/PeO7EzBDtfK21WrPZITIafXcQ91iqZWQ/5ohkiANgm2lb+d2YwvFDMzmXxLKC71oW
f8gtF3upDP0vqCWcPJhVeNSq0T84fZ3uanMsz0i1F5ygIMPJPDS4apmVLyMAwJ88R3l1+nL+U0N4
xhHOR7mfcuyMNgHu7tNiiMv01a0mczVHYbNDSUBbWCwNMGStmvqA9CBTs0DFlCQp8RQM/f6p67v2
pfXt9mUSFDE76y+yluo5S9JQnY+yOupauS71stvI6oB52D6FIbDo2rx7SWzxQoM/eh+typVNojvW
k8zXIsfGotYq0erjVpaZZJtwiMe1rHrwR4/4a7B2FK1hzavfsia0i6jJAp+xs2sObKGJEPktHAEE
6mXVbgcoeWDaV7KKFc78ELCD/2M0JzPFG0y2yc9nlc7bbOf6SX52f7DjVc/h+y1jympW4d7ELoW4
VcH74pxa+austf0UrEIzSRfB5IePPc5qj4AWkkUWtzm7DsRkEfe+ttKmAMhHbSurCTY9voZq8Ig5
MJr7KKg+KqqSH5zKfHoXl9UQJqrVz9ND37JJsJCxoG+ZqQBs38j+A2c/YOy9eN31lXeexkrd1iP7
jo3h8IWWQVngLbfoVX7Y9xAbhN65AFC/bMfYuQ0gW2WDATF+n6b9R1zpz2pd9iys9MLgBD20z204
vUyuOu9/i01wlDasaBEcECm5XttnrQnp4gBucJh3P9yqrE5wKsqGcCdePxwCNdYSWEfF6kv0MZqi
P7OfLyuyQPyHRiRJMJibWg5cZF026dOUHSMYSXqm22dTFLehABdni0HXnK0MdujzwU9v+k1cpfMZ
pVv9AFsNi1NqMqTX+i7orflpDKc9FMsKnZ3BfIWyzzyoU2817Py2zPr85zb0zNfEijfVbBcXmVlr
2XpOx/lWi6Zq1USzd6uVIHFxqyquMhMn8EU919M18kvrtdNZOJqdd2tL6++6z+J09iz3iBxQ+Vpm
2sYJR+05HdziVYGL3SVx8yjbkCBFowzv7FOdltnGTDhuMN36UuD121uLSAenaNgu2E4laTgG4IA6
DZxV1JfXeMbVrgln4wKmnRVDrIqtz6neIVWRL9H75/vPVy9lcbfTe/ZVpl4LFoaL0ZFRFtXe6yZe
gYZqP8FA0h6ssTkZgj+dTG5wGEa0O2VVKwodWRmbyZoFzCPGXHBEqGaJsqK7CoGObhNkzLbK9LmO
6+hbwPxviU5Z8+ShLLiAz58gQuiUW35AH9wGTcFCifN1qc3dMs8EuSXPjyV8cdSW0AaJr5XWWd/4
fuxZVFmvvcmeQgA/NkwT5Q2APzw/vErnscsj9pSnRXx2ddcMFj0OkbWrq38kinLyfKP+lnnxx0rK
kE34ZjUZdn1srBo7jLG+YV5ysQI9QnW4SsAIaMljYPjGySv5YotQLAp55aqxsYUIEi98mF6oKvlX
GFwLZWy8LW7W88tYtE+9VxVfYs4SYcRk2sJAXGnppEqLmp7WPuh67axmw0G02KkmUINKxO58/ebY
3mPmb+0sqUHEUESYSsFNWhW5omC6ZeTLsM+u6QTZpSixH0/NbtNpbrnOePYtg34YdmoeOMvSjnWE
Q4p6U4+Y1g65H77mfaLtbB36vj31CWYZ1TbNumhtG/uyHOoXhKV4x3SIViKx+ixrred/6JSxPduO
nb5OEbJQsJEgbItqooTd0tTGaT9O7EC2AU/PIVXf/KQ3tvmcda86Yh7rxrAtsJGDfU2Q1GWzQ6yY
azDq/XMW6emLPgbRNnD6dG2nzeaf//jf//V/vo3/EfxRoM06BUX+j7wT2KC8bf7zn4b5z3+Ut/D+
+3/+02IWb8JEdQzMJR1NdXTR/u3LJcoDsrX/xTkzXIs4jHadM72lqn2QUqbVrLr8C+qjv+DlUmCa
K+pjEOYPIkePik+BNfNeKyvtOeDBvyqyWb1dyVhhZj4wClpD/Pb4n8R1VOYhVogmMFznm9rOJDR2
SvRvWZpZ2U7q68iCyQOTjqy5yIzGtRf//g/3VO8vfzlbnULLkkW16rkOCND3fzmbV6pSOENwZfXT
7+6SvU5jZs7yruh7b7HieBXl4Hdl4z0uq+Y7IeCbPLAto7fr+5C3WxTazALFgH55H+r3XjLfEsrC
fz+K4XpptJEJpW/a20ipj7JPhQrn3q2tQ8Y6/LGJ++w5ifovSZpUn7qBTVi9Nsq9rIYoCvjV9BEp
P7zPB2VayTD/I2zJjaHyGNQm6oc/e8eVnq05DC/3tdMqR98LBua86EvO2PVsp0BtnwZRcOCR75WJ
PbLY47d+b/DTmqdojjLdr3hhmNW6aNHJljFZKLwqzm4HM1vL4MPL2O0+SM9t73ngQfJ9hnoQU12l
fbo35GrDLhF+w/d4Je7DM77BmJyPKD8TJpiVvE/sutxHxsZZnNT1+Y/7tNU104PqHGjsu8z95H6J
dOcaKtPAWXLS7DGJKTaq5mafm/ibbG8RYFhq/vTcWXyvTDW8BqJo6kxf6q5qbWUMTAICeGRoKH9d
ZagSGXxlf2RwdpA9am23A72J7bXl8iOxZ+yDjY6ztmR6aq3Kf/YGdIEDbzqbg2uzakk5MbdiFFIR
qlSeQb34z2YW8GIGOYA8HFUZaxX9z3hSDFC2hGT857C3iNEHJ048z/dhcs36MfTtxmL8+9D3cf46
tIz70THW0vjBjXoQCbYsFdOZOuZELdY/0b5lVfVwC92aOzbSHmTR8Hx6GCpA7kRKC6s4BXGXtQM5
6IF9hkUYlQ7cMItzIRkSV9avq3cxP0tZe+NI/CvrniBjZterP5plHWVb6HUtHOtB93bNPKif63E8
RP5Ufy67Hr5UphhPaRVBXVOsdu+qEVPhOWxWhRqlH2GlvGhT6WzVPGo33Wik22EIq3WoqPbr3KDg
lXXshmRu6Lyi0dVtGqjBt9bGEs5tCoreitCd14V6fV2a6kb2RQ0N8wgOH1YWx0F6yq4vzmDpqY1N
c4Acy6UMzi1KSsw5spURVnAzfyVW7H8PC1nvENYHtspmiGi9p9yuRLfBKdudkVnXe6McrsV/7Mcg
jefi34Ve47cpGfp1qyXGI2dTPm+JXHsr5lzZ20NvPMoimfTuMYHoIBNkbpdz3jA75hej0T2WkCJ3
Ts10zaw5R5blV7DtcDpU2P3eyRxGx3TAQPosyVzmAcF4wPEgfzV65TDAkP2cTYG7qkSc3ZH8NcNd
2lBN95gh4rrymgYTCCND2DH07acm0TnfQgHxazDOH9W55OCzU1Xws2a8mXuM/zxUHWWC7DnzV996
KpPVL1orir7W8fjRZQ556xlqY4y2Ic8H0VMmyJ5lh36uqRjPbuMlLodAyp/WUJb7ThKrRWEgwXl0
+uxYN2mTrw1DDVdmwTboPUVe5WCBA3TZzjxYGalpEPWYGuRjvApFRtDwjIW7+Nd6TvV9P47hkwyx
DBiOre2fZOj2KdLYAucDrGl9z/MDJ2G3wKxZ5NqFga38jGD/0kY96FhrqXY0HXBtCw2ISrUoRUBG
ZbvNGXeiD93+Hrplv6/fesuoHCLN00vHMd1WhmYjwDMTDe+F5ujN0RBFZTO3nGBkL+8x12gbJHIp
/i6mKkpzbGPvWAeOv3XyFstTmSd73AednR7FFzGKjP378WTrPfndeLKaxPPHhFfTQwnWvQPln2oP
E4CIhzBxYvZLsHYRNRlHolm9NcqYKhrkVafFCUZQ6K5a4yIKN+hiB8cyn4LjmCTh7UrGbNEgr3TP
BwvwrvnvuryLOfYQF+CA3GoZTfD9ZbMcUY41O2qMzTH2MmZctkdZeJzVHQPT1srFvY77/O/N9+wg
T5OljZ3sSvazbI0jaNexPmuG980Iw+HaGD6/BA2IbqRV2cc6Cbc+8JRj5ZkdWL105Dhtsi92jYJ8
PCfpnu0t48l0Yw68C5yWR+VJ0zr7u0xtk+z3VMfB1UCmJmn4PhVrBf4C34BVbUA9NfAQFqpDjxxq
R4/yCkFAMDhjoSzfNbA3YO7ZLn2RucU8ZGjHib669zbann+6haZoONthN4OptX+/g0y93yEDDnm7
w71B3iGdvJd76P65uIuuzv5JtjlWinLdu78ha8Jg6eedicZhaSS8WtyTHuXhQVoCqdKHSBTyyk+d
W+P0K3RPq3/2lKn3uMz967CysfzlPvSrsXYnjgHvXX8NeQ/du4pe8FaDQ6/m3kGrrOyBl155BBbb
rm4KfGj32W2TvLDPWx3hwPD67VDmy3XvsRzb8YRuMdwVL6mOAefW5UJevq+3ATiC2it/tsu66zvq
Glox8nSiWfaRDfJKxkrZxbW7ZG9aSOLgsKG+yn41yOqFZ9dxtDeN8GvQhwh1LNvIH1dyOjOaHSoN
mrJMm0g73OY/cip0b0XvCWFn1/NuObcpFAy4H7MjOULiAp41WNALqdUG2wwQiXlh4hofRNUJtUHj
be7Xg4ZzTOQ2OEHBzFvILBfpXXEw8C+dZKuq/W0n4JYB0nt0mk3m7Z07DGtsGwKMPCgaPVYPNidc
Y5TjEiBjvlblzUq2WF6+jrUoRNqi6gLEOBDdZvG3S4VaQYYt1kFeyaJJFH6G97q8krIGNfpY7EXG
87bwYmcr+91iv13K9HdDSnmE9+Pe6rfyNsq9ayNVFd73uLcjzhctJ/ReV5nwPa4N/Ukp9QwCMqq9
Cxkb3NDikYmInKzeiyG10uMIxOAeGpuDkpn+QTWt1l/Ojt4fi1L30REtUwyOu7hE5gRDj0oGZfso
ktISs/mlbNLC3FrpU9ifjWzY5mERBqhIIzsofDCBe0C4ahIPoHBfLXRfF0Jl5ZMbFg76EHC8E8OO
F2Vg+3tJ+5BQ73vxdzEJH5dQbpl3B/fLqmx4F/OY/SynvkkR0BKkJQF+vhfv7nFPud0DCIuvWMrG
FTv7gO/rgxHMDbwxUb9dNqFTIdiRtOlCJtxTZfUecxRAZkvZDBye0+zfBpFZ7wf5LUvvve1QKNZR
6uCw+Vbs2zCFBiTnWEI0RzYkRsyboFKH7V00x1VKBGk4SLLlnK0VczR2CxuErvN0JQcI0X5HoRVp
zCA0o4cgVRCdd91KHHg+srLXPlk1OCfFwP4AF5F+W2fpiNJmkp4KxUfSAWPMl9ixeXbkufWNzRhe
ao7zyVSHq94HfzaJ4e7GlrNexPgna5G11rc57eP9rSpbMrv/EudCZUqmyFhs1p9qK+dE3Rtmsd86
NI+e27y5dWHuZYYMRazsHhG/fJ2tWvnRX8a8nlPkiHNumSuLXnyKlLlwnTntLV4Aif/3Oz6m7r7f
8fFsA+VeyzMNhANtXf3rXldsZ4OF/nZ9cXrwgwn6tOeRWfC5cRQUoJ05FUC79GyNJQcqVpWnG6Sn
nIVpmzNQEtEk20FXl7C3tK9yBLMCyLdCXt88zHa4T9yQ4yXZgiIpckeZh4fUehisP8ypM8+qbj45
oNQOuqgpUWKeZbwtsnGbuhP4YI57jYVskTmlbj/pbhSiFCUaZIzD73Frz/x+C6ezAKf8HLorPqBl
78XZSQMqNthYskxeaQPeq+dD7Ubxc5FM6mJWjeBbEMUHtKf1txpD0U1g+treAW90CQKHMziRUUzB
E8+W4kNtG/nWN9OYxZjebtPS3AMfSg4+0u6ne6HU5nRSBExV0aMl3mz2UTbKuOu5JSSLXO1P3hrV
JIQlZFxm9LGHjY2D6rHSnLRIOMPbo+UvXBSUNqWO91JTlDxOndhTtr0XgFMXwftjU1550ecGh6qT
rNS/EuRIeTZ3m3f51QwUTI52u6VsttVP90FMs3hVNf/FFcBRKZzohI/VMLonW0Tu4bSf2dvHOmv1
W8zxDYBI5E3NrZMcQRaaPRN2W3cVi04yZhrJR8xg0r1slCE61uxwn2QFyLZ7SKICIVQGlncM6iJY
yfTO8BUdeCwttfH+bvIzybuJveHb3WSqbPj5EcPQH3Z+kCVJsnPZI+cXkVwqITqd5O7XrOuR8hc1
L+jK50y7VWQEHdTggKdiuZBVWZSt5wAfA07/340TFU7xWEcswuHgYxBzCqK0P1ua3Z3ZWemRJVfb
vd6CEFABtixkqyy0uszXiQn1WubxAv7ZrKkez7vQCrf3sZBWZIfSddO1NZXuEciUOWMY5sX1Sgs4
IpLV0U37dpGVXv0g61op6MtWOm5ktZfNhWi+XcqoLOwUA6575m8DabjuIR/WbO/J8gZy7L5rRpTj
9RR+q/FZzuJYUuFYiAuXmNzJyLupoGyQsZrn9a9UGb7PCNGhc5FBg3mf/oG6psaEkwMXFTxHgv6B
kHZGdPwxEsU8ORZGntF68HUgul4JmcY1kHCTDQ2/974CHbqemuq7484qlh4uWB01zw8InH6UNQ/5
Qw6+PB0htjd2ad7Mqh5fFHfuXlLQlFzrooiK8E3jXAZfIF/YQkIosmDr7PIq2ZWsOB/NqkSzN0Zy
v3B03H78BvZYkqD0kA3apYld7TKhyKAP7rOMTOqIiHYyou8jEiqRkJraJ71PowcZQne+edCz8M3h
yC9blmZnLnsoUVvZOkaatjbm2V1mrhJuDdwoFuCcC060AKY6opBVO2zDcdGqPDpR+8e5wsKh8N4s
c+4jvGv4bQRTTZ81+FI7dGm/GG6o81P2poszZMBJS6vcyGokYjUIgAFA+NOYjdOl661i7yUjiAzR
KGNYLmAtFRfjHt0IBRAuhgycTlWQCSiQw/pxZTWCrnyv33PiX9n3Lp2GxO9tnHfN95z7CK7llodZ
cPsmx8z3LghCZjhqi4pG3KOCV6Gs/lu9qXEK6tKhBfYp2u/1QphdSB3g+xhSPbgxOAtTMTdYK2m/
m9FWfy0rg82C3p1XM54+n6M5u1Rm2qL4q9UPZgYlTcb5WH9iGIs8ZO7F59pTMJ0U+a3Nnmc6wawz
dEd5dCoAVE2aF58n/h8AfnnDSU1t5bnSgy9mOOQP/34OorHx/24SonPgZNscOrmqbTim+e7ATQOM
P2AR0F3GGsZ57TjKoRTFqJt+vrjVMUnd4c6zybxJOciQOVXYxLyv3/rc2m7Xk5UEx3uavEp7l763
dnkrsGnjffx3XW6jyZvK3u/rskX2+de7y9GHqvvSAXPfKMYcb7CWw2EGItXRLx29+nGJBGZwklFZ
dF6hbDzT/BDVOluJZmJqR83s8+AkL1soHdUizGJvO2fxWXZJ0cmon2+9S85DJuEWyW0bFEH2bgYq
qs1g0377Was5VX9gJf/Z6qLssXcybd16XrFDKHz6OHY1hr6Fem1to3jEhSVdyLhMq3+lTUpzAIYy
X5kO/Z5m6MnSVFX2KORTNDGDrQaLEqMnHraxeM6GolAGJHZFXKm0Zqf7AJLkN79IwuxguEDYbvrY
sj6BlFncfij3uky/qWzjGHbr85vMtohFoRUs5G/pPrYc6/4jqzL876bhD12f+o3FqvKKQ1nxnMw9
Zhl2VixDxHtXVgRwJKvG8JqIVi1DpVOPaI1Fq+wbOGz7JhVUCoEFxv4g2k1jOyxl1df1gGOy5li0
Ni91kTFOYYd2uQ7wWzTKGFY058wylJMMebVpYbyGM8BtyMFcAtM5apkGPAML47cIUgSSw7G2DUpt
fHPSnj20NO7Opt3UF74862IO9kauJh8hjKTQxEfEPOqofm6zeeZ/la/E/1tGGtjhbsJU6yHn9C9B
Ff5jrGThWi977yGM3eYBN64aNl7Vv0WF+owIoPPdTYtbagTsZ52P6e+pPLNvqaVwhBGpHQpEk9G9
1YqhbWy7hjgU5ZO5fF8PR+ySkrA84PGQoKlr6s86ktDbQHfmPQw2WL1FlkH2zJNP7JCdStsx/+j1
fg8rqvqsT6a5LFFofYoVw0Mqw+p2WmQZT8D5oPAYRfYldYGC1G22s7U0WAVg9B5C3UJxFtJLubdT
WOkihiVrAb6MK0NcyaqKbEO7kEFZ2H3w1ZgUbyNTZGjk1AtQX9/vzAptebNX4n0n1OEHUeD1/TOm
2bwX7nXZLBNlzBnzZN8GrnuKnI5V77q3VHXbDr74CrTpo4tp7RWTob0uftMAv6tdgb4qZ2be+JHT
LRzMh+i3NFOk+dFf0qI5FIaM0TrgxbmbVED+keE4r46JNIuNWvJqVgv8NAZV/JOAO9FEtVVSbcvc
0F+BpnBf1VaJt11ZNGvZV00SFUZob69lX+wUkg2eZeVGtmYF05CmyqyN7GvZTG09mxmxbDXnwF5N
Q+PcqjXGgStbrdpd6vXl2igtBfGclv1/MxKnaeIoQNdQWbldlnOG0gFg3gCyjLZqUl/Bf490mXjr
8767rMcAFvdx2yzYg7drKHuzj9/xzyIyjHzDxl+4mKbqR4PRZHAu73WZXbdNs7CtuedbXoRXIx82
vW5pj7IGd7HbVkPnwTgbYZCJ1vZX6yhaNa30ljI5FCfoRQTJEte13/qjBwqldCp5Lv0aHUJScG2S
4ff+f72/HC2ChLwpiwfVxUc8bMLuLexzTpPBd7KJPrdvVYoatd98yKp5esxG5YuMtiZ0Cj22zZWs
GioesZgE2vtbn2i+jH0Hqx1XrxczmJZyZFR8QSzCgkj2mTVvgZABuhfcWlkUDRy7zkFn797AOpB3
mawrGISg7yLSRx0dI5mZCR7kPV1WZco9FlQWyhopU6KpNj8JZ7iPYAXHTZz5+VZWXbe7FMJHwrAG
60lk9ekwffRAa/2WBQ30ljWFrvUE2/k2lsxyYzYGIs+bPv7K+jXWKMaSd5RZsvqvWbJz7oaP4zRs
bezXfvuiya/T38X6DFYk9Ld4ef9Wyi/p7fsqg4386t7bXc/pVghBxUs57C0TCft0M8UJDuyqM13z
YL6k0MlPAv57dVr+tcIws1eysZ3B9PY5OtBd2VTLMuhUBKt458rWIQRywnIrgDcrTiWNpALckLrP
cii4seVqFkQCmVyBiX7I7OHTbShx26ZMzBPQ6v/+trdGkdGxm/jbrZ3cbfb+BBHl9knEXyJu3xf4
X1llgh2i6PV3nwFE9SfZyREZv/58dyiR8g70fTcm/XFsnO4orxpR/fexIRQi3+aYw4Og2/9X37+7
R9nwOyiTLF+/u7ldKS7KOuITVYISj3KPfWycmGmT00ZP7JOFFzYBrrBe7Y+zmqvsF8/ldixcc1NX
ecLS1jM2icMjVGVxepGFnzKX080o3rVRzCllU4UHpPp5pZpzeKlDzz2bQBFrUZMhdndYEyY+UGUx
SBr1ys4GHL3ygl0e2+A5rR5xqSF2vpV9+wdmqO3HKWsK9m3d6ap4fI48zatHo7XGbTjX83FA1O0w
zna7A1wI9tvmxdGlbXZpLNbMXVY7H+IR2zJfC+Kv8+g91H7qIg/zP9yv8Iv5GmURpulRVa8iqxvX
kzgP8xsUEtBs4DJ1429o6aQbGFflURYyLq+MPPyZd2+WV86v7NtYjRGN69IOHnSLmYeGLuuTrYfW
LlBnbQfopHzqckNfdnBJPqeqtudth2MojuAVHIBPtlMrS9B/+iN/YbJX5yFcTSo+pvWQbzhR8h5l
oQnZ+t5SdJR9Wod5018a5iT6DEbV2d/j9eD7D38dA+LRuAo91JOGPBxP+FkPmMVz5abevC078/8S
dh7LjeNaGH4iVjGHrXK05dBOG1a33c2cM5/+foR6LI1nbs+GBRwcgLQskQTwhw+2cHRYrVNMpPgO
vBWIGx9x54bDTDSIblXOmohReVvRdcoQbU1bkHYZ3QHsIwYWnS7xoB8itl4+R5+uRKSklmJ0i8/r
ET1Sce7LCJ/dcO2A48q0dwBkx4mmy0AhPzd2nwOcx4tkVBRL3jDmnt05O9nUn3Oo+yc5NNyT1Xb5
rWc1gHOoiTjfWvekGh325Z55VCXYGMCi2TiqKlXdijxxMLmvzTU5rVZ1lZITp5B/mDBYaEYwljgE
iPhs+xHiNWYOv2Nq36tAkJ2VyDiPr1r4ooZ9fStOLi6jiP1nIxy9/TnNroaNLmMvHqFcrs9ay41v
Uv1esYqY74h3fcAzY9tMpOEvcTviHpKHGu9XU4fUaGR9xtc5XmSt44D2/GsUMShwA3NVeoGJkcVf
DU0AJb3GYPg4KsD3RixGbmJZ744+/njzsI60H7L+4eil+1ZCaVpapZvsJctWT3YUqugwKuoPsGT4
97bGU9xrydq1XWXTZGn2KGvtqz+NkEmlDx4z9h7cPsQ73EUJRq/b+CWMO7yPi19MSu41TPhOQdHo
p7DFoGSs1HGFyM/vWN8rwzoeWQiBjK+fRLKkFO2xCKO1qGkGiDKl03CdiFt3l2fJ78PgaEY6E3XR
on82i6paDt46GPTTl24g0f7PKGMArwfKBGe5Kp4HS/F2ZGXrb11FSy86iSJyYXiZtdJK5Mla9tOG
hQB9e2h3jmy1O2s6dBkUoZkoxiyusFs8tYeiKLJEXbSL0qX7OefSfMm+ajmPeXWmy5lFz68nugwn
SqY2/nSg1rjWXRzo5lIYLIlDbXdsm+NNjzxBhlKNCKbu6B1FSYVb1s2EFdMl5yroK/kf2y8nEiUx
hvZ5nkurMk5qEWWoQwEGDZwPfPtUvfS3caaghhLKyZPl2KfQC3Hp/lMGBnrxOWPIy286j6BNETnZ
Ihqq9k2xnHvVbtuH0KvdveM53oI9y/ZNGyvYf7J97xVMtWHSGEhZEM+j+G3AMPNea/FcRz+ln4tx
RrP6yAxLu4vcojym0IzPcQQl/Bku9/HdoIyvUgwP15FkCGHTwfos/VvMEvQxkRNF+ft/rAQq5j8W
AnXTVnWA6HD/uDL1y24kHoKOOzTOHW8D9QEnuvBoTQdR8uB1nEsJ4CV8ltqNiP/fNDV7R+hB2osE
6GlVN7Oh8x/FQFlcVru6YL9hGvYS/zKako/xGl2PX+e0vKy7mUi5dFPMEG+UNIWVNF3rpeFSFSVl
+vYm/ogW3+Va6hR8FmiNfGH3ar7WJmq4jPZxNs88zL776YGuQraPw3lQKMZeHBRPwv9RypfKiAKB
CMVGmUIimFKixMAvavxsygKv3gfKQtPY755VuTfs4zrt+KZMRXHw0U5dp4r0OLb575CIF66+9g0l
2JW8l+D4ohnFsYarBsINv/ipJg69BF0Aqm5bHGHx/OQp36xjjE7OrbCmyn4m6uilQ9tqLXQYxIB9
FpUICbnNwR3y9wHZNlh0Sfa8+e39a6VQaNR34W+n16m3NYNqWIjGQlN7JCVSfyuqpfbw5y+jbv3j
u2jBSmEj27BMGBHyl0VpNGFHbwA+e2eHVjw+tbUt7Uw1yW5ar89uSonXCqZh2foSQ9kZ/FanZ79b
RCKjZMeosdVjlakKC+vt8MZiZzczdHe87eUkvv23hlyL0dMqy5xJEyu/aM/9PohqJ1Z/janlS7OK
Ytuq0NWXS7zQem9ZVLm/7djAuWmmQ85WChSCXl6Lauco5X+waAztn5+fZqiK41gW4juy8+W3bOSd
GXT6qN+ZnnMX8Z04lo6f7E3ky4zKAPkUT8554tAofG5Y7sbzMtKCpWLrylNnNd/R9ZN+ovk8QwpO
f8cRT0MCL/cfpMq1V2oL66Y1gv5oJTV7mbqEc90Fx3bGnwkomq5BD58JfNoFriaQapbl15sg1TZf
80Zd9cBXa8bc17Ie+BoYAOh46d728xCLLalYGiqWsmkT/Axq3f0p5d/8UK8+6qSATZZGwwOMkHFl
h0wu/vzFZELw9ZNVIG0601fT0WzZNqftlCt+EsZ6aV8Cgrkzi6cWN/QbXg8KVrmhxwU5S74RwjEz
q8ztH1KLc6/Ehxh77lNV5M2z3bPmZ8kRiGVQBzMhbKQHMuvcbloM68iI30RMHK5yzsVCfm2MEYai
YbO/5jvf/Um8JJWUJ2ga/iYzzWrNRpL93LTYuk7EELln5sJriXtI9dq6tWFbzdJE+1XhVrmOoiFT
5xDIh53tjcNOy4qBtx/caTfmVBdBcWDiaq946WWXQkt/d8kCA7tU0dwkbsndchrIqqpcnTudFy/5
+mkzu2kqONH1TaGZ0q3ihB7w71oLmD+k7RKErZssywQHL9dFPIl12FuL9d5T43TZBlBkNTundEOB
7b0HkUSMI3KUAiXXWhp3TVJrw8yTfPUou227RPsgQHZSU47iIBrOOZnsdDN0OyuUZP5qvuSIUll4
XLmNaemUIfpecp2+Rgyjw+57OtklHpc+yEbZ9ORlXvQSLs3/7CtivNRAzJWhX4oqki7Ktu6iD9tC
LC7pagOyROnttbHuV2ziZ4++52azsA+bn6W+tYKk+QiBGSIS5Zf7TEEiIYZID3yR7UT4jE0MHMfL
OntpgbpoYXaCXXEL1DNzsaU+1tncycf66EUano8On8Qm1vtvbgenbicNrXbw0cEStTHKPoLAfy2c
AMWGTu3Y9gyH2yo35aXb9sFdIGNq7GiSfO/3VcQ6lpE/Bo6BHTTSOE866oczv3QQ4jFaHPYkt143
qaod0C0dNj3buvtswOMal1tnm6MXvQ/NcJpkxD89tW1m1mSacTmwv5/vOj/pZbAbf7Xw9Q+xnv2s
ixIEFjbgRVF0+tJ8ielSC/tRNKe6i8j7penrQFepV8WrXufi126XAa+u/Fy8NF1d7+VSr85yVQzF
3yu6Xp3wKuGqKMa6nCUqcRA/f1SX4NWpr3pe/Vn/ekGXkSG42ds/31411fh6e1V1S9d49lsGbwDy
191ox+u9sSz1ABVIrPOqAn+4xkIqJkuATxpefet0Tb+v4vF9MOt3w9S1X0dTz/RfWRK+17YXPucu
6xOuXsEJLmRnYyayu0GQFyEpJHoWZuN6zx1dFQQ5Z5ZZaBtXtt8lQ21eFd8xFzWs8m1RWuoL9q+N
mTWvcZf5W6ctmqXIiuL+W92pMW+Fqn7jqLxNJL3Z33i6zy5HJiMj0gb5InXy9BEN7fomz5u7qnOS
Ry3sk8fClpd1L3l3ombGk5FjqTXbZspwcJZaWyx/LUQHCUHDmy7DzHkaTHSwsERTMnTyGjTozrgr
GU3JG+QrDXXk9y9QVAKApfh5uugyW76CV4kGCVH1qYMdrIfBa7FdMKK7IQijuyiWF33S9DeVYvcI
wEbRKYzBeopGxMaiuwTGNTxcFrKYy5IiOaGLaFNur8OpWeSYVgsxyEWOUKtQ/2JJZ2TnybWVxbl5
Op1q4+9qOxoMcjGOzYvpxvWzFrQH44gTDnLp7kLZfDlfDfrm+bFKSihDTX9SekmykHaM7A1KdewJ
oVLk7uHxexsMp28QBHb3InQ5/Fvs3PezG6QOd2/asYuMiiyvMhMbOERMnW9B1qJNmQ8vam9rWzmN
xkU9WP1LMIB8QoSzPIq03O/mIu6jebPFt5yvRNLvLjgpgaI6A6J0i6ewKnXfRavRo5mHrEwQwVPN
sblVP3g11u7gUoOd1LNJdxbu2BTXgCn+WzxB1fPf4q6l2gu04LV5nUj9qfHl/iRrwazovOjWkuUU
aVeT9bewzScMs5u4syEqnc3o22jdiTqcwv4kJQCSdHj255jl+xl7C2WwgKT2kfE0ekk77ZDaUvZT
ksYb1B+6lySchC+NGsRgZfvMhAw0toNCfvR6dAB6qWBWrapvTdBZ35y4yWYlMlLvnR0s+srHT6Ko
/K3hBc53DxG02ZgM0WPMiu2yRDfwWMuVvE1at984+IrchiB2EXE1s21ilS9JCtqzRLdpH/bm75KI
2V4G/a5DaPDSYCZqzrLd1OVcFJmifjXOUMQw8c0cJc/PxLIAtQrgZx6KmR8yDAb8OOwVcaSnKA51
inpxlCGUGstl6i8qWX+WJbleBeNo7PrGNnZBEZs7UY2yKE2ZTP5VDyWFejslnTM/+/iiRQQvzaJa
GzVrldVrpaSIzFpe/uyOxjsKCOmtmLB9BLGbPAesK946TvIuYmqn+dsqqPqFmPFpkY1He61J5+mg
TX8Y+8nv/oOpp6x89vmtm0VsJBx1s8u1ljlakOGyA0NVHHTZUHiyFt7vejS5QqZ5RlC0518yLz2/
NF8axBCiehl2zDA0/POTiFnS1yeRZgO5MmQNDU1VVr9OoRx98IEIhO2dH3gFr4WFiX9AHBc/kFeZ
TBTcn72WPiIr7zyPRYRsE2rQWws3Vx5gHoRbDrpdvGX1GG2tWP0dEnEs3DHRUbt08aUhbnJvx8ra
/Zc46hj+bYlSdO9U+kGMUQeYR/kqcseyDNoClL+buvmLaqML1AEUW4tqZPXPjoK+pa6FzX1qyTe+
UxYv6G7hZhknI2JqVAsfp1SbV4QbrKbbb9w65yJepUWyG5ooXSSDQRpaWKgV5eZetBrhPNcc67nG
ce7ga/4ajddxTBeB3d+FAQLFvToghgsRWd6HSXsTSk1+QtHj96HRkOAylabbFGYWO7NE6RwMFdIf
IuUc8y39zS7zYHeuRnpYbaAh1LN4GusyYGw0R6vIoo1iy49Ba4Jl86X7wNTLYx3lMRCh2HqVApa3
cwtmOhsCw10UGt811bdfPSgXCwuyx64buR3Z6BEU42i9xlpnrGw0ycHodAj7/rX6UE9LEGJ5wYuZ
A5kKZvGiemkQyaK1ZbtsLRq+DMA8EpnOMGCtnhn3NlDHG0yIgNl+SvKKKrY9Cn4ouQmEX86Wl5ho
qKZWURKHPu77jaojU7aMfCW978KxuJc6J9tid8ssvRnKeN4j6jsvkdbE2XeqG0k7t9MmPIlskMHt
JktODegfDBnA0h50SwN4U/vpXvFKY3OutrWeHZCko0UkibooOW7M7M9GLKi0CpA4InjO9JVm3BRY
tM4cTZGWrh93L72B48mEgopGBctpv/XviiJsdyNaOLPWQdqAlwv+g6Fk3SAmq7CsFan4/0XBD7uP
134MX4DN4XKNjFGycfo0fsJ45iASxtZLoIzK1z0D2QsfYKaEswyJelY1/F84Wb2kbey+uHFbztkE
0u5Ly7SXIDvao1bb5Va2vXiLdpd+1BO8FWuY9A9YiqdzoyuK16Cvnoo2aH9pziPyNsM680N7WzTF
wmjG9KX0QAWNeTms4TxVLxH7u4YtN99bJnwLOVOSveyXClgxFqXLpPmOpYg2k0HVzhPZa1FzTnhP
m6BtdZhjMWPrfXjjlKgbAjrfBW2MYBeLD3WJ67loC6rCQ39L70/o0vVbw4cwPgtLyWGrJ0jY7JNu
EVrUvrcJ0oKdpjY3leryypcASWaZQP2OEOIpdVUJP3dYr+2YpStDcuQ3KzxIRqV+D21wMm49T8FS
ZvwUg3AfTgerDb1lqcbVzIfu35xES9xiqfxmumW4j/yK/DZNzY02KkzUeS7Pu9rddVjtYA8AH3xm
SVaFQn8gVR+yb2JK1xruvFHQSI6tJjYfRDuSoaQ2OFBVY4JqJtvHZh+wux4axqOcjh95bMdHlgnM
R9CR/Tz37AhPuqmR7fAlUBxnaWeD+ahoqNGnVdnNnSnZCKTsOPYKTzpqll5G97hdLURPEQJE8+cz
2Q53ezHW/z2TGC3w8vz/nemcEIOr+vybEOP5MCDvxBqWSGo+VHt9OkjgOc8lN4wgj4u6OJzrl6QR
QtNVOiL/zVAFVxHR6yorhJrry5kZHcPSeDQBni4zvGremNpAxYi8p7qwvN3f43GgSd963tj+LV6Z
IciF3Eeqr/Te+YpKM/Q9dZS/XUZ1pZesZp7nVEF/CKd4NHbDm1sFryiqDP8W94e2v6+AxZ3zG6Yv
CjvLYBBlX/cQ1G9YkpdB4TZNaiLRoaKZreh4Np3rStc0h6ZLebiJohfqzYGFF3zumyxfiZiWRvHv
5hgvPNx/ykDfV8F1v3ODSBcHVJLLZTFU0EOmEUXsnMNu6F9nTEb/uxa50fp8LSKzNIqQk3m1vU4r
9/6Mp+LJVHmTBKpAX4mYOMQT+OpSvYrFSDN1UrVNivReKuAfZWHJXM2pXmzEHkcmiXCHCv2GOx/+
sFNcr7GwtNUi3CRyWb84pcWMGgJDXVftCbjCd7YVarwBAae4iu6uRCdsUV/ifjBPLBjm98pg3ubY
7UCSqDGXC2PEsKeDHXbDpuMnIWr+ZPASNQkQ9x7FG7DXOQERRZ+Euo1y77mjCKaFg2pMix/8uZMI
4sXXSnMxHk/xfG2wajh0s9SO35RRyW+NqlNYY82SNQRfzVu2LcLosYwHhmi+HJjCOczVqnxZFpXu
Lb2sVRZhnWM9WFeGt+xYzZ1neVKiZs3mbQTUdY3X48EGzKMvnTLqdppU+DqeadMGr1TBAZO+RpEl
9B5Fguhg95YEOBSjLrd2jLWM4P2dbOm/MLbp3+LYK+fyINVHwRRv0jJbdMCHFqZvl7dDb70VRiM9
AXMMdnZVmXNRreHQLsFkQBjxbemp0SD/upkOH3dKNsb4tsUA5G4YA+ebHtwaU5IYMPWMN1ETAxpy
as5FVQUEcR5QVJGL5+PvUzTYGVSEpkEzaEV3fd8631L9Rpz571fZOby1iUG/XKWolsggX12lrMG2
ARt6HlBnubjIPRxs+LM/rzLwUaxHWq9Fy5PpeZjW710UjysxYxdzfBEXpf+I9cXXrpf+3HPxPjAM
aSk52QDzG/h/oxRsCTY97KXB05ErBIN+aZWwpqxnbhJKi7metvlrZ5k6gqiutSiisngNm/wXmCGe
xsEwnMKc7YrYyV/zJnaQCO+1rahuuDX+7tq6IfPTqSvTgV9GE/cnRGQmIyk33/ABKLvLYQSovcuL
1jCXIshPEvV3UfRrOSsfL6mKAo7KrftnTW4DDZpzNXcwK2LKh1wPevCZIqHTMfT+Pqr4GRy4+/t7
bHcUb+XhijcrBidd96lV3kK7RGGz9/lO+FZnzIAyVLd5kRSbLlbjmT8RcPsxpiXrjXoDmQYLNhEU
vUV2CLOPm3GI7d2UKIboO2uEAOyjCtixuIVrwl2c5sVz13RAhdm6C0zFXIayHm/tQb2Kh3hMMrUm
bk7xkTksk97hLZ7iIr8xA9yNjM6eRRPTvwZEHqiStq18VKVEKJ2UAgZud0AZ/pYiGlADrA9aXPPm
MIPa5Bbcl4dUWQO7Nxd2qNgL3oXqU+1r9QmuaIURUrZynUB1AHnQYNcVK1SJIm9irULYK1DicmFV
MrTaPj/USZbwhJqKbV6jKmGGy3NMH1KaCz7WxVWm7w4HFvLHjWjO8H44iNav2a0do/dnZunCS9mn
m4n2q6LoJLorGVtDg/pDR8URUN4wzPVxaDaiOqKUylq8Ic9ENc1M48Gz30zLqO+/5PM2bTzIrfU7
nwX7YA4joqiC9Wg23jbGWe7Wi3RpF2v+baY5460IiYOtg0S2IcnMLjGRMqomyCf0bxai4dKNu6M7
42vrrC6xZBq0T5VvTWuHu8tIdZ/Jtyrkc7w+vJvLQGVg2ocgb5eXkCh5lhZv61j7uAwt4obJuuao
lPVcVDFjbM2Z6nM7HnpjOI8iWsQJtXbCd9R6sxExMZa4wnwItlakeofL8LacSDc+s6/Pj0VkxiYS
I4E+XH1SYmgJo6I1OycjdHqIrXLpObswiUFwwcL4bo7Ktu2CnilOl8ybyhs/glwKZprEfqFiIWlv
gZI6+Tasja6SkKhq9e5Q4WGz8tUIFLbdFfOsCMZXudHuC7wyvBk8bWhSiPnGJnuOYW6+QOMc2FJS
jLs2zNSV2VnSXs5bf+/0eb2WwO6ccLUIFpMbmJLr/TppvfxGVzv0jUWx6pO1CeBifxWLppzBQdcv
T/W9SCsnvRYRZ9k7X8lduGdmOs4dG0ln1agHiLKV9KrExpvb18r7GFa7zBpGrBCDkPWnQg9mofcL
wUsN5YkWszozMd7dNn1zmLi91WhiQRXw1ZsSgqY8MaEtfJKAngToIAseswhGE5lZVuQbKRqL3dm7
p4BN3WSy8R/iAJbydflJh46n6wo/I1XV/rERYhq+N+pWVN/ZhfStFjBntW73/IcAPE+HOECh1pMH
g+2ECRMNL35/yfu32KWvo0fl3k1A7mcfJWigb71dusfPWjvVpCj5KFjUO7dNtaSsBlwSa06bS/qD
CjRxMdittir70nhwUrk5AOV7HyNemibC7iZrFO1WDwfcZ5REXpqD29sHbyisZTVd/BUm5oKGOQcD
xZPnkZJLy9A1Gyg4UnT0O8vAISz7SOVOuctSrE1528kPA2ssy1rr/G+tyuOnrnjE+m9NJMk/86TJ
Z2GB7oSMtvuqClV37yWJ/R+LheZX6U42rdivUhyWMw1HMe0vcBVEHIJQwjTjroJr6fAWl8ryA96y
b344Ju+hLb+OTac8Gvwd6y5tw42S+N3jnxKYK4Q3g6wVh7QD9s2eecMPkwdrOB3E4xJHKrhXkV2v
LrGCreRtXjSnxIRCkCYZDPkg1L6lTOVmSdZnsBBV9Vy9tCK+Y87YmJ2W4+qTJMH1lsL7IJDDe9tW
3W3iIxssqqLB1bFmlGVLW15iUofqfF0UexFy69IDTjpni4CFcCc1jH3XB+ZelFx5JNh81i/NZVXf
+6kP7cLHD+nPC7r6F2VZHUwbkA3TNCzUlhzlH78ov9bDUBmL9hTJrNKqk0JF3gAGcLMCabpGjmy2
qIONX2v8kIrGtBaXZjcefW1WB5VyYOliYYSdvQLV0y36UG4f/M6M7wfllTWr9qFx0xbepgLSpoza
jagqSm/s1cpBimVqNTOve0CVE5VG3zmKXlGG+HFYyU9sNCE8PQ2UpUlyrxovoiLOM1T99ag+j9ZF
rCDZ4Md8UbK6LmosJOviAGSnPIhSOLXg5XUfGhhAito5T3QRdZFndfkbthkld1lpWOUxOmY5Kzev
qqYDF4urZ3YTm12VyAP7Xrby6knDO77i8Z1W+MXtMLI4oXeN8hr2HV41WFntITGjOKylGzGOGFYG
vL52229WuuvUSBpX4ehnhwEbs4MksRdWxu22QhxIOYqYOKRM8HgSTCzpKfncT7SIzmmmSdVs6p1G
+KCcm/MwtTajlfOwj/tXQPvBjyHDqILlNekklY2xzzz+i6LBTn54I7h/Naj8lZYa2tbRQ+3hXzri
LWbsjaFm9T/Xujene3fwrTfwY74RoP4iMJxbkA7OprNAol+A/qIBmU9E/GJ+rV8a/j6IaDSdxv06
SKkZ0T6zozeNiVoPv++5GaF28DLNgtb0cjzF2yneTXH7b/FLPqCkq3y10+XnfGSTBwcVaRm3znmc
S74Y30x0n8tO2Fc3jDxZeHq65p4woC7EXRFxaFQo7M8WX++GrVCYiOoWXcxGYyndO+i+nT9XCLuv
+lhTt6mf+/eJp1WzoDeS988Mx4LjJDJcFnLucfH+nYHo0oFVxT+MkWnhwuvjQ+g61lbcIgH6/75Z
Jn36BLTd2naK1PrLqRpPaX3XoTMhkr/ExE31s1smxUgS2UxJly7vUSMQQsOPFmg2o0Ntp3iAhiDy
l17voj2Bf25yW+j3Qo4CP5D01AR9cnKnNH9Ki+veOKJR5DFi6AzgnLC7HDKnlh6K1PQ2EIQdZldj
Lu3svx902zoCkcKE/jOOxxfJoepB3IeEuzOLGD3AaodzAZNXoVcpEIzuRHo3hTamCIq6KNnZEX80
84i7q6sp0U05GtpNyLsesj8Ofr+WWkYLERQHAF+0BPbaaMsIX3Ukg0ScvWsUhKYOsdZu2gbD78vm
u5iTK4NmsDEKzqLETWcqi3Bi4PMaW521/PMcfshROSxxMpv5SjzRU4ayQcpbNtm6DgoD3UDqhdSa
c55a0gwcNgqvdnmEOd32s9GW7KUaZSruF1NdNLXDUB5FiXths7dxEw1Eq2hAwvh3q6hCnrkvTRcc
IjZYQTD98KdDqrUT/c3tsJ5SVHchgpqZBTdt7nAIZ51R5Nz/DTwAQl695qCqEOVj9ayY3pyUUU+h
bGb1WlTlquj3Kj9BTEF8oC/a0XVjfCSRQ7P2lwOL8/hSuUY096TP5jquYacXI7NNkSnq59KoT2Ok
yaPUeuXaQXVtNwBeQVdfaq19xL/0IA81ZnxdUOYLUWQxD61/PKnnal0zdbpqLzNNPRQAtGe528rL
q3YQcH/1z+Lg3vKHdHPVLDpe1dmFnHVIGu9jQ1B8pkuAj66eL0acEQvkZuc5Oruun0Ofr7JFv3Rt
debrlx6imos/hA1Nb6mmGGUNVRGsNM3E2F11lVtx0OQGM+MSE/I+V88hEY8s1dsWyWRc8tlQTiWz
rrLliP/BAucN3YQDQ9BKHSC0QwvGbRoZak3xH+rw1j8A0aYtO5qmGyru0rLyFZzfx2akViCJTqg/
QPPitnOrGVm16Qy7YyJpljdFOjqLSK/Cp8QB3BEDMf3pWXsJxP+voW2emWp4L6rixYuu4Q7oaX40
jyO2hvShjo/hJMnYa+hJV86T3Nv1TYPfGKMQNjo9hE8zZCtRFZ2Cn7+lI6ttMU0gBqvY10Fsncpp
yvBZE21+i8zt1JbZir/ipQo4PDsXt+LgVOorrwXtNtAyEwfopN+z3IwoNToG7Nk0SMWbyM5FSh1+
ZNlPiCH5D6XXnbmV5sNNMDoDFCptWDY4Mj3zfT60jh1+4JL97suS+dhow+Ng+lirwnDqtoaCHXcV
2M0c93YF4PsoH5zUkQ9fqoiVjZs/v4CqXycJumnZzA1srA2ws1CFGtwVcthVer7ivFc89jCBUU9W
Dn7XFa+8S/Srxhlhx/VB8SrX2tJLZeWb2QzxQUMAZi61pFkTFCkGc3YcHFlD3AK7j3zcWn2iFj9k
r+Rdtoc0ZvXaotVb9VuiH5AerV7BOGDNHuTfnD7odnFq2gt9VOz/+H4q6tf5KjMgMNGWoSMlozia
/EXLrpMM08vcxnu08nKpNcFjY2sBKh1pjdeGtmGR1HpuUPPZqY0OYkjqrWcPLdJFjdvBTrQGdrAN
yqF46CvYMTLsUJFVjvW4GVyknx4b5KBOlTYmB89Im4WMBfsPzcLjONH1VyxTihW8kmqLLUT2KAXF
k0jIZJZINChKJ2Tbk0UdI3GeY5wty0l2jwN9el/FvofjipzNLzEWFnBmk9scCztSRMPQhrjgKfFJ
jX28zqxKmbeU9uinv4uEDItQZBcyZeb4QXVw8I9UVwAeegxBY3/GDanDQbTonjvdAmSV2uYr0m1L
XnvZApNRXbfUuNka5WA/mTI6EVM8bfVxiQNks+0TI94Vfg9vu99F0w9zGLOQrwOLKaJqKWW6coY8
Xgut1MKrUKUzETtJvM58AjZr8IB+HoBi71X+WLePfsAewKLT1/CNdSe5yMB03zsnSpmGVSfMQ7Q3
A5miWZ5H8mM1SvaizYbytoQmtpZ8y9k1YzDuPZYJ1pgTJiclkvaeCg7IK4sQK7RFIxuYzZpVdxAl
CDe/SyIG1ZOlc11F0xmnZCjKyGD/+UenWxPT4eInojPXs/nJTcwmmRunJdqvfnVVH9dDliX+IzCP
ZJ/Ghnq0tGaTuzLSHqI6hIjM+W7jo0UcasekqjdJn1R3EfDyW8/L5p4XtKcssftlluntyYv4n4mS
iF21Vqa/CMvWntdq4jzEWb3EBy5/Rsd9OIwD+DV1qlYImayroAxXorWphnyOXTd+8lPrIDf7JNGT
e7hPAAgG3Vi7ibKrAlW5KXXTf4ijLtrkWdPOTa3xH/wyHTDFs3+4BRa1rZx8c5vSvIsV78AGivQU
ybl/iCTDmolqbFTNWkWsaymqJdtF4MSDcSuqftD9LLCHRhCartOIWDLYuzMJp8tZz73DrNKtt5k7
icjlzVI8EcC/RnPbGDFLEt+wrpp3JgYz3RBYt3VpfhdZaCExu546GbjSjFYh1dvK6vToCHjlIdWR
qfRctEOjISx2zKOCVayo2YvCz18bSmRyZBWQE6uZmm1b+Us2AsqS3a5ayXYL58pgbrKH22PslTZg
gaEasxw1FBRdXcVJ/MWlPUuVdzXMQ96Nnbbc156x1qcXv2j6rzuBVd5Zkf1dSSwMSz5Dbm98hynI
67WQxUkl9VwVnUTaZ2jodfgSYvN8SG1kVfN22OaZl8H44AwiefRSONFYa8/ECTNdN1YNyjerEqOk
qrPbD0cyCnxVI++bDNppCWauPDae3+zYQevXGCikd6XrD/NQD+zXqIlv7CRXfsFjBYDlp+9R4mKg
h20pqv8so+nMc8AW9VjUcZtejQAn7g2rAB7D9/d7XBg49+nWs2+mO/7L+tGvY+PY5BalqdrLqTVj
Hu0sRcz0qoKpVqfwwmwvzVFT/kfalS1JiivLL8KMHfFK7lut2V1d84L1Mo3YEbv4+usKaorqPD1n
5th9kSlCIUFlZYIWD/cv7pgI7IsnlqJhHZ7Gn1WIs3SIfDg/QGW2mqzB/VoLxwTxjz3eWzyPj7g5
CNPhjP1KsQVPRCA8E6RNg12fdVVUNeuUBnqH7Qw8jOpET3ZkzSETUA1DEaXjY8gspCNEnbkdc6tb
0y+Ffh9mm0OKULAHkAKIx5a+b5A0md6WashV3oRTBrXKBESCtFbTLL/eIisUatRq1SbkXTI4UOwG
quCFC6haqC+jnWJtZfpaCVWACqR3DdQtTXxdix2LBBRQ6TqOE+sHr08h8BIh+70F1986gtjZU46z
PVsTV3pTZ/ZrxfLFAL2LuNLECWHUUnhWc3bzXP1gYt/7w4eM7dCAMLnhUKMYJ/HTtrHAnsDp4HvF
Zyfvuq9ODaB2mCbZawZFKPNstZO78kVa7d0Q7C5jXodbQyBm6JLpM1Q9u3UJcab7YZLYniys9KiV
UODEWQDbxH3YPndlA+FNM4+/NtgaV9+uqs/Sx0ptL/IsBwfeX5bU02OZ+zpWWBPeDmrD0gT12YaF
EV/HyrTUGeDSMLGMr/E+wUFgr1bsSzQFUpcMWZcxpDE30K02jkXJwfiqapHo6/WkyDFpGyJXexEL
veW8K9HpJzfNzRP5GeQUV/gDIT884JHed0N0GCJPf/3ps2F6HfUhPpgiHzYar4zXNBOPk1XGzw2L
9QtoR8FpooKzOuIrR5bjBRtj2TMeDA++ircgH71hUEkPvDRyAHjHEQg3eQVhb2TENuNnzSncH7yB
qochougZEGxzB8m38uBirQVVjPakJXYGvYzIu0QJEG5UI9+gfLHyUY18MXMgbBSVj/8i9r+PqQ3i
4xVpPC3RPuc5H9eVoll1Yzncx1P7ZikyVpsLqJYV0PamCCrA+cTXhuIyWXzYN36wUmmfkUsxrY0i
rsCjitOX0R6vIZaJewCNo72ZWtM1b/3XZhD5938MyABYBVFA4BZm8gM7tgcucCYFYi1gjAwvPZsg
DLjokSjWMknarxpESXstT354Nc4yIf0HedZyADvKgKSLMS/jq58jN7uxuA1tS90JjLp1sPDAaWWc
F+WngkcWHpd2eiBTz0Z3nYECaofDiupTnoUJHt5ZtKVWO3enneP45ppa3RBKKj02cVdFDPqQMndD
nKbiVVhhTo3f3ChxID+W38CdHPRh7v5oObDwepi6zyWwursR5I0HivVTcGx7wOrexFaApD8LFdur
WN8X3j8klbq3a1Bsn1sOZKccgzHXd/Sb1MeuNWLd5535PL/bcJq9q5LU2+pOx68CcAMILHvpnzL5
LpKh/g4qfnzghV0+jikg+gCLQOpOjOIxEW2y8jqv/c7qP+YuSHkJmJNqz07eIrt0dJqjhVfHnc2m
dB23dfIH65s9xWqyuJf40X4bY+jXsJrVz8ZoOHvkhe5Tw4CsAfhldZARf4UQx7U3jOIaVsjp8bFM
3JDfBD1cZhRfh05yvAmL/tD53hlUv/w0hKO9Ab9e8gCB4LcaTq3szRBp8UOR2vZGqloUvpamBThG
ayYboq7Cd7cLaiR+4ujQsa9m3kDcCgxX8YDdVQqbuN79w/TWMtSyapneYjfAB5GtaTuWi2RfCMep
pP4P01s9xF+kiclGYt3gHejUz0UKO3iI1BlhnBrpJmFJN5t0AIh5l6IpUs1zJHUyDICit8shIvVk
ZYHzT3W6OEf6WQitCEMr1qEV6SemCl9htsh0qhr831QlJzWn0IRfu4WLzEMV6FpIpAqounS8GWfp
7OMdiRNrMAC6PYSGaa+V5ABBKY5jpRjHK2SOaot1TKUF4KG8ztqAbibVtiviBswh9m+CgSrGMPUr
p33aGExMKzYgLWwM5c9ET6c/RguoL+yStKBdzcZHPR1mv4zHN/8E/htwBMqfhIeE7vBHv4o3W+0P
HuZQg6oK46JBCfZCNewS6RfebfxR5h/cRu9NMjBjvz/wvL6j0Aj5kufU8h4ip35EFtHoBWXTsvs8
kgZ2Yx17TSYVwN2B+k+TJ1spf45uP63LEpKeRjLABLkIJmQhkjGFhQy0UFiPbeIAzY5Y6oD8n085
L93L0j0VDMBqFS8zroHrwH3rbgB4smGYbR+6urcuY+dYEOLyFKdbc9Kb0ZBrc0zsS1wD9oM37AuF
9aOvyUBLoUAHOVJZrzCbSTfUmYoPQQlz58HIR2MtcTQqE+YL+aEd2eDFZ5/1voTKj6m0lJbCSrCj
uJggyIepj+JQheZ68VONYucINchNVwq5vQbFID2JbZwCM4++MMF/tXRsyW60BF4amJpkzMs99G0e
8PbrnpC4Zh3KDGngyAjsnhpVTDqwiro3pXsyqQGJX0i0xEGI6pRjgruvLPDQT2bUz74p5HaQ2QBZ
UrzmJM2j08xtTAAikngW9Hx16AZMTfM1Na1j6EA8K2CQdUV+UPcj0iGk3mGv43NkOoBOmXF/Hwu/
RAJYXO5w2/vIbf07iBmAB8sutT90WWwmJWdUVuFP3wzZNa/zaVuAlPRIoYPFIMgl3PCPaSrxMkYo
i8GiA0QO7Q/mlSahZ8y+0ATYhejqHdTVvixto+98oSmwZlbTEvmbfioSM1X/ATDGXeTZ48UC0O6S
YJa+7cJqCMi3NDiqlUycucgNIB0hUhTGEinkqnMX4ZBA1DWIVI2cbbGF7B1FIYaLiZfQRi/D6XPT
Gl8JZIDtLIiT2CBHsGOclAjMEkMLquP98AkM8ECoS60DmF0V3LCaYzyOEpv6N1Vq10BKcgTtJNrn
TgIpUzfdP8RQNW7Df9jFc27fJsgzt13TtV3fNTxsNN/gGHrpOrUHTNu5BWu2ZTJ+LIwuDkCvgs0S
sstp/MsWuc6PlWqXBr5zuiqsLB73XmMGtWlFe1qAMU16d33tHYwhA4zSlqCCygUOQ7V48C0eaKDI
W7VY/iZYcj6DN9UBMWDCgxQqwCeWOvZzHibxDqxQw5paI3sqH9hob7PWvVhANxOn+Qdic6pCKUNu
ZW5VMzU6I9L0uQUcHDOTehjbOHiOm0OT2Po/4A28X7d7HdPTwaHjYB/W9bAj6hHdzoc3s5kJYXQJ
lKGmvAZ5sCImNoP5HcYi/PQKP8cKDPNkqCZOSONhvXx7S9GrK46dI/BUx9q+p02VkPHwnOKFNu/J
R2aabmXVgAJFbbk0vgXlc8kNAKf66fN/dsqRaKqIIMs9kdiGZgxNSawbDhXgmTPvLQ7t8bJUPoje
N4/UEFm/xBH37eJrK7PeYFe1rCF2aONo20O6mQcxjCfbN6O7QoxgqsDn85oXaYiJNZhyLb8VT4OY
PpO/yzMHJ6KNYqoD84zfVauhC91XZOQobhdoyZOpQ5S5K534xec6uDa6xFpTd3U5PTeypx5Ljvly
FF9n5dvl8hBSxv99S9G/+ccaPjLUIQGnYzvf0rHtrXYcP/5jAd2DlFaJFGQkTAIm6R6Ru+weqYaX
+Vtt8bWY9oF2uNj/LnYJW/r/Tz4ktAGqAaGdqK/EKYkmaIVhhgFZMWV7qtYl2VUWbbi98VME+eZu
ZDOkOFYBVZd2GmZwkbQSqMH6VA8hRfPXRTK6KNlZF31z/KTFownnT9G6ACDxWP1apHiJHYeGAbis
GtpmcrBP/R5DLRaIPg5j+2lx3/SiBvJRDZlkdh4s9t/2W0IYuIKCpB3llg6vU5Y2mwSc3KsS8tZs
5won4B6Ic4o6/wfSfdMklpiP03Ydqt3YcMLDgZmGq9+yyNjjZLLSrr2HwrBwhD6ui97JfyRFGGEf
NRKg+8+cveXr6X4MnfLJdA0Tu2Ah1oVYUOYi/yGnHizn9oUmoVGbYKe27vSHHG13ccg5sJvI1gGH
D4DdWfLWkGlQ7KIGXqGBm+HwAHjG1AAkl6f6ASSXDfg380YHxKX0Hpxx8h7spmB7XoOMZfGJutUu
sZygmT12WkBxkH7d2mZmXciiwoOeYWBKYSDFM/QeqH8GxrbNxDu2phBLXcLqNG++BPkorvf6x0ip
P0yZsU01gz1HEdce/JojLW20XvrU8PaDBhISMhONT6vCG8Mjmf/ZCYwCbVBk7PvCOw+dZOmlzkOG
N8+59PovULRCShk4SXEkjiM3gf2wtbCRt4TEUO9LKtTDSbxKkBSCd2eMN3Rghzn1d+C8/YcyzHOA
50rwI6iDPOqt2BQDW7fsde0LeSkdDclBRZV8srDJF+Qu0twGSHCC1M7+yWr/0W3T5HUyNFCu54b9
AE1re9eLPD92LHrrjrPmt+6TVz8laX7hBVAxul8/GrofPY6xl31KUmgZKnfc9vICzE8dzIcNVuzs
xATyHWqtvciGxItZH6m1DdtHS43R/zUG1p9BOL+nHRekVVanr3ujx4JMpcNi/wtppbnwyrtBVPjS
2CJaO0C07sD002vPyE8H5zCEeFIvv0JcNL+OSHIJRmm158bqsB4B4QVSVbNiSyEZ4AmnHI8qqGcj
GCR57bOJDWVlULyISpzIm7V+COkCjc2GbZeM6Xx26vUdZCQa5KuJzDubWlGs6F/hOVG2glyrdh6m
YbriLznQPxhcPhHmxyLd0Ums6m7rvX3Hy/FIObsz21ii0D2Ara6XLF8exgXkKF/oY6hVgCWYmD8V
8s10ZKyw37oONYiB3KnpD5qTjmDFQWHavDiKCaspt3tzkX9QZspjfN5uC+4sG3gKpJhPO/ogjCLv
AbxC5i59JHWt8Ucb3LlkUYQdYuHKxvaOLOqex76cu+d91x9qbOEGPus3E/OPeVf2z37XtPepgOKe
4Jb8UmlAdyIDL9s7ivQCGqinomLdc4lU4HsuQmhI2un0JYdS6t+GRYKnAXWv1WjY4s1kGGLGx60o
35agYTg5nRBslYQVCJf0IaqCTFVv7caOeRVQh7mK7ZxPaSeteZDZRz3TqocIL1U/dCLbLUDu6YKX
VzruZXKhawYKLrb1WuCeHFVQzayg1uW2JTuORrpb/FAogSxzK6N2lTdhsqE44ASBf6F+yMzFwkOB
QDD66MXwUwjZNijX1h1wNMDDYht+Hae8hKjcOO7CMP+xiFGJGMdyIPEHa7/abqWGodOLQDRmeiQf
Fc24s/Ksf5yNMExOfzdOF/1op7B+8cwJv3NNN04pq+rPTcjXAHyKVwXr36f+mG8dZeJs/95utfgZ
ZEzF3VCAMm+QXvW6dGfYmXuGmuAu6oo/89STyK6EunkVDUhHlHkKxXQTcLbFphrFqB7Qqp22FEf+
1HDdAMIDcj2YQHSkWhg+U62tam2u1e+1iqf8MIUuGJujtAA9XyN2mKFYL/ji7EgA28VO2QqZxvpl
rCZ2101TBiZtYAQcYZ+trkmRO8fyuSeUUawXnl7HEUyi6u5v/o7FpFZTuvF+BJ1VNlXmEemB5tGP
QRq9wtQXE48sBVpr6sMY56Fon51OaKOJYg2VpjXbbx3eh2FWAvrusf1BRKfEqloDKRmYydhsF/JT
ole9MTuePNgeBNs1ZAWPHagOqWhA7zjXyOzMpjx4sr/c+G9ibZXLzUEmsUV2+8f+rG7svSP69mFo
ZLlKncGCmlUaXq0m3NFjtO3CfMfqLtzS09YvTORhud0VamnJJYdQ7fwUXrrH3hBekWC+4+HXghnj
E+UZeJgXaFX2qVEIor8Myk6AkQLa/+mvMCDfv4wV2wCuC/okm33OPJk/GkACP+HoRUKoGWxoZFKB
zYZ6xdosVPi69ol86DS6OFJCKhuwUIMdrvoqBtoi4Z9LfeDPyARPzzH5PRPwhMxq1xFm8ZA9AUL5
XOc20tx9e8TZehhV68iMqpWmTF3GCuPP7isKIR/F2U2GLoudmy8hDh1O5KFB5+HU8De++WqgigXz
DPjPgwm8RHvs18gTFXU6gVt0sbH0/sXWDPkWKZE+s43d6U8KXvzzCH5YrgAF+JrUNvSmi6596tu4
fZLIpg38xCmPZHa6Vz7YoHkhiwooOIrdTS/Lbf5IOfIe9WDAixzw2DROsVj1wPI+4pRDFHHq3BnW
sI21cThqbd3KI1CPGxC6Vo+JW7BnlSgMSIv16d0ye9ecLcgh4S/+aC1t/1u/shM6kD6av+p0M/7i
QUybW/1Lmxj5JeMe0ILK3SBNcYOczXzfKNOZ/CfIK3ePWDn1T27aXigKk1a2151WA/AFUSBNjYHO
5DXQL/PQtl71L7YWvg0NCons2dTkeJJu3t4NquhGCztSwDJvs0joBmbm6k3es+auhO6jMLA+V0rK
5s5vASnCds2FIubgMMq6k/T9bTEho2899xWTB4CDEUN/m+smcsZGqAYZmrnKusnABdTYdP1i8N4u
PV/h/YIUkg81ckiEpe0w7dtFUeTiUDSPHwUfnh1QL4Fohvl73widtTQa+2Wwen1VQYbyCIlj66UC
Yz51qgoZPxa9Cf2ELy7WBXuj9fYeAzUS/qOSnXosvOcCvxgf6L5pAhOIckZUdYV5Bsi4fOuzhN+O
MdtFyP2Vjb23FUXSmFSzshypaUv3peX9ruYLLiFUm4el6txe9157wumJ42d3fmhru4X+N1YcUEQU
fOOjhhvfe3+hWKsoggqk3D1FLIEIg2dZ2PmqqhXI66IdmSYQxQ9l5JYApCEfiHxUGIksLr4f74Gs
Ask6+SJmHkwzZ+fRw5cw8MvsbSgaRRjIupXgEHP80tp2HESKfcSTx16IGIw+RA/FkLljGKDnU4Wf
u/YJ6Mw5gvxKZ+7OzvBhq05UkD+Ov4spcu4Xdx9rZ3vwx/PiqnSIkyN5wzrQ8NQguwJnRwmvdst1
9Uo4a8gZlxvQfoloZan7dSbglJex6H7xq1P6a3/dSTokzimJ3cflz+pLD/QILSgrkvYF28XZq9mB
DsHkFkBhynSxJ6XzYfpsVKV9aoGpXzHlr9qWBUDijBcH64xrhSHIn05tusP2Zril7rwaIGhRec9I
3vawEHPtgPzgRnFXdmQPh6oPA80ah3sNR7j34L+pV5yJfBsODL73htYEXZLRC21HDUy1Uq0arE9O
UfDjEkv+2AUWBUqX5xs/ZH3BkenfLe5oirtLZyvpZtzGfF11L3ikRCdftHfmaHYX0wJfIui8IIrR
fCzI57H4zcesdVcM9ul3oeVvejIJFGvHxHYZdgkDO47R3F51AAZlV/Pp9eYSN6akvjRqDhjSGqrX
LjKAcO/j1LAjR8LzaINNEFlUSUCceFQQRd4Ezigob8q7xa/XoE0CucmEHwb484gQLwXU7rZ/bgNd
gxObAqo8hnvmwPYjPVmm0XYwsi6IpKywJ2LW7tl+L8YoFz3yFI3DCD6sAzVQ7zl6tnuBpPt2+EbK
UdrkW0/YpyCDg1L2uamdemMiS3tDvmas7KcMpwkWdK6oKLoJhxqmpm8o3sYz+UmAvkeJU1V662Kh
nrZB2Y5QMWZhuo9HlgS2Xmd4niFxWBgNZr+ArUJ1GEWu4sRUAzQ5aNWWfI2LvBGs09A5Up0hjwkb
u6kxhERMrPKDBhkvNo5GT0th/mpSgx/26Uk07peui5rt4lp6GaGPFGAVtvio9rfDUY8lmPryFmKr
XodcnUYvMONRpxxgDu13nQc6RKwagAntNdB7Qc2jWBVOUz82hV0/gnb4zUcmNZCvrbegLd3XsXeZ
9Ck8GqooQwuqbVSlwhpTKInElgiPc3VpmkMLL3Kx6JPsbYAPUXLq6p0anvrgKW7uO73Z5o4NggC8
U/GtdawzwPXYeKNqFcfgKxSx9oh5eAUuQBx5NMyOAD+iqgqPJEjlXIDTjgnU3Jw+Q2uCNcjWHLD9
QPwHVLScQSG6Y/vadEGTQD7iSiAWhV9DyE8uD7KWOyN2n3yNYxEkJwMIRmFA8AAm1UplUu135r/o
Zo25kYP/bnjpwvK5Lyxj32KxdsfYoK1rQ68+IbMCzxHIen43rRpvjRJfxD7Jd1Mlx28aQy6RdHrj
Ojgejis7KKb4XV5BQbZhe6kV+jwSCDCqT5B2biDvVzr4oPBygQSffa7a8a0APZi5iRtPBuSjVg8J
BtWa7EIFtmAWDGqZOVtdM/B/chPPBkZasGo9dkpuDJS3ZFEDDTE2VYzAXwefnZru1XsgsIWlA89q
6uu2ivQzz6P+pDU/iwJZmQG5qNDbMoFiDN8aGh7YcVjpZ/LPcamywduKLhyoRR9cvEfyORBzjo8U
mWIbJUTrIV25dt0d45Zj7QsyoeGIxTh425yibfdNFA1HIIJDC9qBUgWotv/wkqObOs84UcAyzBI/
9HZnrCgSOIZ0JRlQhJ1dNODL8+u56Afzrp3AnHHjJzPDNlQBvfrLEk9+x0naM7O71Y2fzNhvAQuK
rafZanAmUvY2xNtWmOIXF65N7QgicKDnD1op+xPYEO6RbzLswqTqwXuEgmpWDe6hLYCu3Ueb2iFv
d990IHFw9LgKVxROgTRgBMhZuFoGohaIXALa897Rz0D3GFDMXKWeFMkMD0SrXtbOb4CwxZqVWZjn
q/fB1PF6P7kDyO6USe8Dx9ZOjSXz1RA6zSaMuv45qvJ0p0khAMzn/XPGq+lJ4vuZu9gvJE+GKWJs
A39CZhiHyRkZiD/IAlQZYZUAxBGTpNlC3tQ8IJnY+x9PIJ/40odQTcU5JgdnExsuTpFjM00VZFIx
RDhPZypkBHXDsJ5bSnDeUcuYYj4shxI/5GWIpeMy9tK6XGAZYRzVo2AeW90JxUh16WWEVDe+jK1l
7IipkY0x6KUxy1pYGG9IGdt3Vkc+grNexS4u6kUm1WhIMt9jyU9DpvjZHd+2UN0uGQ5l3Fyx64Pc
kYlxgJ9D/zTaYfXsedW1ILK2d39pyApylc0V4CGw8Y0cnBwuQJDuVK7ayt7VDZYwGKoFdy1q9pB2
+EoDfBEsNtVmJ7UvfcicpCVAw6+DT+t9MGpwxxGn8OSsVAvVZudik5PCU2s09kwz53ta/Le3Q3c7
D+MowJvuWzaoFxJDGKhDPI5kJUh4gkwqkLuwCnWhHxYX1T5oV5DdJJY4zdIVi730WeQs1IBNN7gr
Tf+i4cH+2Zf+JtcL59XrQ2srtNzYkRlDaDYvbeul0fLo6LRgfyK/NLPPE+ahT42eRHf4fFhA/qIo
QWIHldQL8wzziZfR1XQS99VjAKU26l0xGMYdA3PkXTVFxl3c6j8qp+j3EZ6DHnLcCuMINAaSQBAx
+zrXbsHWUkis/l3dhPrsXyMkKyPk01uYDfTSZnI17Jmpvtg6xBkWVVvkZtaJMR7zAftxAV0XGQ4S
Kr3d9wnHMned3oJlHedk3rnXnPgUQ5DnJFOzAu/ju03OIikx+6QqFdQ8R5KNFYVYJbFUkNt/O8Yy
kBVhZ83SkbBYZKBTmwBAS7ErtkGyQbkCIjeE8s0QWhfXNV+HAlO2sNGtS5r6lgSdE9dPMRQTKUJM
pX2hGoVQrZf521BkUlFUj7H5mdgv2r65q7jMLsSWUTUmv0e+94baqBB4e+0LCfr0xdfIzl21nPPd
4vt1IEgdDRejcHfIMgCra4qjKySNnYbeT09uj7ObFVU7LZRlQFVqZ12dniYf6QqOzP21zB0dG3nD
x+J/8uFA4q0vdQNMSYZ497+P+C8Gq6DrmQPqj5ug0XQAjdy66C+t13bbksdI009D97ENuy6IFYWK
aFJwjDrDSw5I6tYNdRO8qAb2v8wCwn/5wI9xE/XXNAyLbdRhqw5gQZhlFIPvRYwBteqgfHz0/WQz
gnfvSkXc2gecOiQPFK8bNeD9JtbS1OhgmjCP1qR+e4jyEGy/RSsBKQIZ1WlSaEGqLSYABB1EveN4
Qz7TMwGMVEXRgbdcxJdGOtkdFS40hnGG/lSxFmdz5KqTLMCq1T3Pvj6tD0gvto6+VWF2xwokv3tG
fCI9nw8CPqO2UzyDR/IDofYm7EMRvGCQFml8YxWDkj3qPP6tSSVf8agp7lk2iksB4oIVnpfxN7CL
boqmz750RYH3tJtCCYZh+5Wn8o4CvBgLIuoZInsq9nVxqRQzU9lDSrsZsq+Yi5Z3XPLyTqqaZ5Xy
8HYUDMS1owVtB7hYSlya6r9xxtQfpJdcMWP6mfR3k50+k6XFcLXE3PkhcJCsWkXW1K8/NIXtKPZJ
mTyV6iCaiiRCcszYOO6ODqeXBqr1Rv0nY3W6ny1F5zz30rMKSEnva6ul3dyYKJcjUgMa5Di6b1wp
8dJM/GPheM21dyxPaa24Gyn65oo0xxDHQlwG1JpBPegRj5qV5NnUrpD3cscqM7kPi7K92q4YV9bo
sT3F6k7W7wTyvNY4lMSei+CHSHhAjU0NN0+20pq6tXntZQds/G+pdYmbnBYvYnLOhV+BmctN+Tks
9RTv1bYvr2YqVJZuwVeKRuCyFDlIA2ezw2brCXzuc8Tiv43twSTcp/Yut/F1+F3Yv7iW3eJEEgyP
+qqcnBFAVRFvFg2t3+pvkfMmhkyhRjDVCBSiVfQxgsYTOR0jRNpjvX5JcZwBNnfX889N00MeqXBw
4t/km7Ee7D7opyw8z1XQE4ZnslMDurxa7B99hpnzmjq/hbPpTxspP7vZpBHnZtWZagbj1kpEolzT
gF5oVGcdfIm+OZQBsqXTU4tlVwnuWTyszc5JTuQEuDLFdr4KIic1Z870p1GmnsqyxuP/t0N8GG2u
Umwc4WEADplsK8zuM6UXC276oKUR+Zm3hfZUNc3nVLHA9Pn4W/9v4mmc8n2czJrqgwArOnRNxrU6
cfiE9G4HZ0nDevIja7EMZeVymttA4/Zm/doPyImbUZZ+qi3baXU0LaMuV1StS6y6/mK9t9G9eQCK
9GZRRAGvxNpKtS5IGuGFoEMQ+alTheEUSbJtJVTURn3KT1RjXeYgXfM9yCtGCfKq6eJSg9eArixY
wnXQSIKaZCzXrB2aS2n13TYFpgCZdHlzIR/VxsZtLlRrZFSftBoLQdXBVQXVPJHJce6mi+lkQSTx
MPuWUahWR6DpzwuQVtw0LNeg2/ByH8f26jaWBupB13y/jRrwTazlO6SLT7p9NBpH6HuqWlT1O98+
gq2kevNSk9trAH9zp7aPXjYCqkZVZwIAfDOCrmo1lmxcUVdWaw40I9Uo84A6M9IALCYOqO548dCz
NN/ntYRMjKzAvENOMK2ALlkD6yDITx/IhcfxWxyZVFArr0GFxUx+Wvw0ps86jAkk6tyfWlVsjlO2
Uzjh0uTC+vCv66vYsJ9A9/Met/R3Kz/bG47RB3TVpeE9dvEvY6Z4YG9MpVmsBWYKbO1A7ETQTMEX
oPCqTT+TF4VqZ+CDLdWxyZiFa8BGNvhzkAsSd/JEtdkcJ2j/Li2aMUBZVzR4HCldkVQosRFVkPk7
H4UMtvw065a8x950JZP603Bp5HY78Nb6XXJIqygLNNC7Yu3lXlhRc0Bu+Mfig2/wowO32BxhJxOU
MiHkjGczfp2O5TyXeak/QG1iQ4w5VDCzTIM6LszT7Bt6KHpiigLWGHDsaFxvDhxcGIJpueIMqi84
WDShkYx0PCSlQH/gGWDf8NvSXlXQBH8j9JOhZq8HXpT3BYS1d+5Yd2dmAnsep3V4YL1mnYyktXfS
gNBFD1WJTemXw6PZm8AGFLl35TEDoTob+i+lnQJBnyfdN9mnd60czJ+thv+3NwJZrw2fXU2pp+tR
fjQGffwutPGbzrzhNY6wmV6ASww0zp6/4riHJ17JdrPcFlB/ioLRE/NtQTXIPjV29nZbEKVBakNh
Im8c/JiHPK3dJ9tQ/EWDeYYWqPvUxpb7JJQKqlGBRSLL8dh2ksh8zJMrtVFUgv2RTQqi4A0FUIMt
xjWY+pMHioiQnb7X7LJZ0UXIx53hk9kgEZniMZdlx8kDloHGoIgOrASBO0K/m8y2qxSxmn1eruIU
LFqHZQxRWHW70qjNR998xmG4RIqnlIcWQg38xZQh1uGJ/sgVs5jOofXQhzhoxzsftGpak+/eI+yu
z1bI9ve3A8t65AXaU43tc+QQU62EDDhgHUJbkYnz+WZuWOI6UCH8A52kATw5MOS/4IM9JFqCscKy
0egCuPQrxhzfOofpWCA81E6ylzpIfUyWDUHPs+wrJD0fJgnAqCsgYjEljAMnOK1NP4//DD39Sy8y
/RWnjSwQfmddvRoZYd1k1w852CGRlAgigJRLnDWNYXkw2SoVCd8TABI41SCpsvjFi5P8lHE3WpO/
rpGmZKSufSdr3j9lcfZMSB+kw3gbA1mF+xibSbmbu+CWyeWrD9KMFtuF3zrozq01AKrxe5fl/Zg4
8apWDbk5nQAXmz4XYGHGWkk/GhkIFgEkcXGU2hb3nmbdJ1rhXtko2mufrzJlkKe3+RnbueF92XjO
1Y+bp26YgkHw4urqUXaXldUzWZ1ymdJc42y3fsSzIL8OaQxEhsvNQ221xXXKsnang1toTR28tJbb
RNbxKZuc8i6zrQGYYiffuJj8W2tfS8s7iEcNq0w5rXz6WrLiZ5PaPO+CHKSpQS97LdDbWt+bhE1y
DgL0I0+Vwh3ZSA7aJ6Jiga6QSlRQvFNM+r7VObBM4lQZefmUT9hUkTgCdHJvBaYHZB6NKbbllOgD
FWRGqRJ9AHoCa9HaRLXo5c+u7MD2oAIn1UCtN/3+1pyHom40Hvhnfvr6n52hGHxbb2U6pXc0fM39
UCw+nJm7x8Vc4m58/yLuX4QwsOXtsIA9/4tYuhWKaya8toPZ/vWPuRlGDGejHa2jZ4CJFPIU7Ylq
VKSuCU1nVVCNfJW0/W3W5J8W103XpeGmK8XhdY/N1mVkJwLFnmf86OOEKwECpHYozl6uCqr9f3x1
5a8tiHkdhNf+x3BOnv0fZ1+2HDeubPtFjOAAguRrsVhzSbIGy/YLo7t3N8F5BoevvwtJWSzXdp97
4jwYAWQmwLJUIsFErrU4JFKSITAcffCbXng/pMSupxzDv3suoOvWlN9d8P1s5diPj2w08iNur9Uh
02P+VEz9Qz60l9SWO6gogvI0rlD5XGuKElMcvFnj4A8W+L73ygLfEmWFw66qocZjZfwMDtgCinL2
cxYJ+WdtT39MuOH98AoB4bA+TJ+xaxl3K+5rxXW5aRRfx++ry1nRXjjRX3BfvZZp/oDb2HaBhVGM
gLzkuPmYDwJagfdQqAz4adcaHAcTg+AByMLFFiRHOkBIwHbL4pnjheEd3Nn1Rcf+1CczRbnM/Qc7
XL7g/w0ncv3QApIiVWQBIIgJtxK/8b3ddtWbNoK4KWW5F+DUsnwzHMfY90CWLXPbkn9wB9BcSJYk
Z4ixsg3NNTxklULmIN+h5oJ8LMaNkf8o5sL7ixn2I8Tu4/fUFtluBnHFCdkuF3dXVoEPj7l/GQDJ
RUX6Vy9H5ledtB+qVocKOQjzAdvufDw4RzxWweDv6XjuIHHqPeF8MH8QrghWU+jBrkxNkeYPFEXO
UO9T9fAdj6tN61EO6GXYRGSFBdymWjev8VQGMrHwKY6WU/pEZ6/kr+tUN+HVk0j2dupC7BMZTxPp
Fry2jPNVeoxhwzcPbYD9EaTJlJGaXiuGcdvVNkQPIBS3neoctzFXDtjwO1m/u48Ep/2r4J5xWAIB
j9g2wOScKY5Bo+BqVjo7SNvmKrXeDeXWFlsBdpxvLJH48ppdD4GqZvqWm9CwzuI+PdOQ51uPl+Kb
bgnnPJVVj2rLCpprDQezWyzTUzuAlAXP8xKcGGEKmkpQhTB87KibrD8KaI343Pb6xzW2rvqPWBAt
G++tMABwVsRWAHEl2zYbwAem+IxMVMOfRhQgp1d9qi6jO/wRp9gMp6pxiu6jkZF2OyQvxVHI74bk
oBCupfYxBu/J2IPoCcS7YXqRHC/KbvE1V2o1GZK+ODlX3cbS0wtFZMUItRuUCY+O14MZQHO95IsI
nWTrDW50pYan4OfdGpZe7ZgrUX/WTl20r+o0PArZuqioKnMbZZOgKejMTp4bp6lDUHCh6y5cB5+u
ZVyVrhnoDj4rTVqMFH8zBiFOj6PVGYdkhtkApQ38yqUXwIdZOZAeN0aPdc6F3Jo0IXSIFAnfu05o
Hg3Te6FqY7yCdM+1A+RTE/ZG0NOzHpX41x6MJ1cKibxhuqgJFm0c1mDyThp2qEVjnNY68CGtkehN
QWSaGGUYrLXh1KM4swTtHQrqynFTS9STNqA7wHl+ea4U+GJtyGYSAON3buD7PqJDp4dqJjDAW5q8
BuO04zxge72/s98vmqur30yL9XyXDUP6VHTQLZLQ8a3Q0QbI+jJQPeE3v3TECMtnjHINDjfec3CZ
OvXOBfh0s1RUyuafJGVgqrQbcICtNZR3JZV3lZefcyM9LHc0oqLNm1VwuI/yO7xyGA9s1uoTEgPj
mZrKSsdzllgfw6lEUVhaieDOTkOaQLF3w3WlBjps9YbcNsrSR6lB41RdDGcQH5eg4e9sawivJj8y
eXlq1d9a0oPmNXFQMk/DQv0RTjIGqy+Nl+5YG/+YdSd3ZNNH8+C28XAQEjhSSdhPVM3UZxpTD8Ri
9flfbSZ4BM/O2+8i14mN5fXByO0Otw3gF1aIQgphr6CTjnPvoLg1GOSHQZtEFjIXv8zXACHHsY9a
pQb8aFllnYsjowaq0HkHOXN3yAwfpWztxUmN9jKBImJnheHfZFobULu2l3VIPVtNaCtNBIALoKZd
LbI61uHd3BnVGiBJjwCWUwvQZddgstFwdUR4k9qAErgPiqLWtkk/AxkOXClA9ancmaKW2IQ0Z1s6
2V9NjrcRMFq7X/oCEuuh6/U7vAjKd9Opzq1iVqIIFNYPh48/IKOAluFnwTCVCi9Vw/9aMCypgPiu
7piqiKkMuU1FE4Bi3j2HMvLOHvJhZxo6EKIEA/SnJ0T+7wgGlt0aQjOoQUFzsS89ZoHDZeSgZYFu
WZd42HdPhhEAk2O/479ytZgZ/6f1xj87SJO9CoBT9swqhuOEN+gvGctQp6simPZ3jyLEP5F6CH3e
IVETD214ApGG3JaFyN+mytEOpmcwn4YJqLDPbWKbkFDRszczjcfrVEX/IWczDdlT6+IES830oi5+
6S0OuuwufyNTCQWNzAJzkwbdmpSHrzbylddYQRlZNWIXMmT5vlMgSDf3tKMwUqgCKe+Qg76Rz9LH
YxBqmaoyscJ77U7imHq71CgOsv8YU+khWPdaHD67Pz6YyT0XxV+EHsNh4niYcBCIVMBPRJnWAuqg
OaGzIxs1fGSPKB0JLzSKRV4/lq52A0O7W4jCIFQc3iw0YPdnL2JsYP4rUFxezJvYTIsnCDOB5EDn
4eMgk+a8DJFFClFnWX/ENKZEOlfF2F4O6aSKONYbKd+nbJi+DeBaQp1p9lo2uv0wpyOqoJS9LfU2
0KZ2hvQUhtPPMOFU9oPoxx/IZstz1evYZqV1+RCzEO/1eWKdstE+kp2JNIZYX+q9t9CcP/e8SEFs
XYLyRuFnE9sxd7mU3ULWqSvhshSSLWdTkXU2SXqsHIc9e2NavxRGviccrQREEISfrbeAbmkNEZvd
bhzm8t3y0sRPPCZOBsBn2OWW+XalreNGO+yLpv8ahgwJKaKsW2j2qWtU4BCcUF8vMsjtQdV5fKJm
LErIHkG8g6XTk7DRkJnZNYSlOmQTbkKBptwDwBMjs/UzzsQZ9CNjyyQy2zb0BhpveHCqub+0EIPV
4qk7gXO4v5AJvxJ8+138CSSuhxs4jZGRmPd6V3yl0V3caiMHLZVqMvaLDoxG5GXRCJlFci/ddY7X
p8tH+K+Y9TJ0eS3JvtLay+eij7guI5zXIvFqEaLWuSr0nQFCnliv0ytk77vnLpnEdbLZk9QzwJ9U
E0ZDHZRx0wY05BzkOrmonmwWfUwyUe92FdxcJjUJVDm4J73NoDLx1NgqHU+9CnneswEtW2vQzD3Z
I81KIAlLIaNV1ss8Aca4X7qfk9YVQ7cVm2kIsftTy95MoZg1cKB16RJpylFllFv7G9vSpXAAdPFh
1pk9DtJx4g+F+DntjnidBxrLSi3fwMvnMpzayoJaJ7yWOuuj4eql4P/jXDOfHGDdQJqEUp1gpLOQ
RNFHAtoASnplXGQZSL4ha1vgPwBdC1bVh9VB0UJNJtu/OiqFpGhnENHGOKprgEAbUIgZEIw0v5oA
u4AslbdBo6X6ye4L+WwhdQgQaxz/GblaskG1M9ITLZ7PdiM+J46Z4fwRl1G3TCwBFn+yWvdV1/ZJ
2fZXVgKCMSRONGxpLCexn7p8Os16hONsQHF7VJSrrtmK/8Q80oExVLbM0+RWqCWSMQcWMpagZqLA
xfi5uDFDmUC2TuPTtdarrnEFqlmB3Md/BzQ1uJTK8ez54P3dQ0X3TI3lhaj2T1JZBWmCE8MG3E04
WIKs29kmF3VNAb7DXQdRFnAUeYdlSPMBOJo1f12PDzre+vSyqgKOctwNeRbjGiRRQ3u+WcSLY0xC
TmpfIhl0oMCb61I4GfU6kbthBKubwOmgqWrCqNfHOABcbeBCA5rITI9kWu3rUKr56/B3IWT7X8TR
p1BXLO3+v66YV1GJA2N1NVB0xX5viyQAjlS/8vx7AzTFIrRhKe0iGhpgS/F7CAsFNFwdNMlj31YL
L3TNhGJj60MVF1hO0YHJIWFHokymhhiSnU8a5dV2F0JDQFy2ZuVYy/weZeUL+fIam1Z2v82Y9A5A
fEOV3ZifGxwYXHUdD8bM0szvUO8VPhi6p6tbz9pz28fPZJ9zuw7SoWmOUx5pEEDak9mtB3lwOlBs
5qgV+A7i23OMN4bXNHLkBd9E5OVp1aYfNsioRY8uckRf5sRCZROuhuQqkDncGYDEbuJ3gJ6WeHcM
u30LfdtdqZYF2VCA06/kazqHGfDybbadS/w5a3YFyu20yUG7FGtbd3KKl5A1qBBny2A0ivKFdWLY
NlrNdhQgsEUEl1p0aEFa9UImMCKC/KnX3AMNDfBaXRyLf6cRNYWSWHMB1znTkvNsucfSBss7ectx
qJ+qEjvIzPteuJDxmImERbQQAIICXrVbxk4MIFpuNmCUMwucSnQVdi1IPX0hjpUOmhfp6IhHIluJ
lPADiO1Xmha1ONen+UR+sqcpRA5VIfGObAvDi7qIiaoff7XRhXB73GZIltoVEA1pOIdn0AWFZxp2
xgz9l4Zaci1+7qWB1ugzOCN+zrmbSEPT6qa9bkevsptwmqgaaP7aSNagjAV0Gm3AIRLxYYtYAt2S
xW+pou1e695poi48BjgW+aE5N208rfe2bT6wk4sny9LMQPefcryLFOCLRZc8FOOVoCpfjDf+m24M
TUAL5JI/l3IrYPrA4PMudOZuuUBZapM/smbMUNPpZNdZNdRbhzquCZJh1C5RXCW5NWyoK8Au6+ph
flocWniQNYTa1uXWRaiHQj9oPPXpo55k+XKZ2H0xI6+43EXeXZPi12Wpl0DVYCwavDq5vJs3rTc5
qBoZ2AHnvm80slnpXAdbZzh5zMd/Qo69jpPJ/iOY3C44z2nGEtyk0xW7QNA0dM8oJQGznjq8zXT7
2teZ+7UQNtvpou+PFFFFEPajd9nPCFZMbOeU5m0EvQ9jO3BNEubcr6FrOD+1xz3l7DPH5FunQZEA
DaE9uzXAl/hWR4l95UomhezQ3OTA4LsQmVDvG3oGFbFfw6SyewyJ/38LY2o1mk6r/XrRYYy65aLg
Y/646PrZaHF1UQprNBwqWC60qNI2GzehUU5fkskQIA6s8Edq1867Y3vHLk5zZMuRBBwzb7yJ4Bm4
m+o8crdUqNyYBZgoOJJ7awXyaCJLXnYzuLeVGiA1IdRl9MKan2jWNELabtCTb2tAjh/V/2eh0cyA
De9At2yb7nzMdV3xIUN7lqumT30hnfaFLHLMC1/TwMpNyrNrPInNUohRLvGyM84iyuZDOvedkpSz
ti3+B3/I8g/6rnBUkvhxBZ3PfwnQcm0CxWXzEcDxwl2CB8arBxQO4Ejg2bJBnNOBEv+v0p1PvG20
dzeatSC1S+OkF2XzNOcQn6cIyD35U5+Gz6UeP2VWklwqC+xH9Inpv6Il5V5ig/xEJlTgTtsEFT47
EULGMsL5f+CkQNKGTs7OooekDTjFf47JSI1lDyFUJ3pjs9qop3VqCnV/Nw9SbDZ2kxDzBqGAXuao
QDH/8ca2OZDM6aJ1ymf24OVacsz58I1MqPdVB/UOlFAdw/4HbwrNgcRRF53UqCpSCjYzyO9hixPt
6K4NyTDc89c7+824bEQBVPYDPSCWW3ybO//9gBhMSJTag3eqDMuH2ot4WMu6+JQKgFAdCyQO2s+6
MBUHjqwIqARla0qoR+PIrcbT3+/xpNQf2hBaYgkf4p3RiAqyJU6fXgtv3EWDbE+LLemAvG+hgj2k
4FpYbKjHznYaXoVRMmY9/c/8gjgDVUTav1R/eJZr6LrleI6p6969lg4THQisxi56lBKFiYWjyU1a
oiYsN3kedCrvn1uRpu04GOTx4PBM39EmUFBBYhnp/tHULkuX/DZjKIMUtvQXo2di2z5qblESLHlP
ZQJUErDWCvxr6UA/2PEWZ7mpv864W2ApRbhby2u09shccY2A3ceTes6/3/WYJYvvokXqu4Bc0723
rYuXMS6ynakJ7azNLET5SNXIXV3KEES/MFZahfKDNNqQd7XTkBpmjI9tnZtP5gRVcJA9D7Un9qzj
1t7WPPe7wwJkf+zNJFq8hrEKWGZVOkb1Y6J4BqmL8UwWi2MrCCEGpOdUQO6C1zYVubWh2rRBib2x
vv/bnqIYVOVZBamBUXd8DQfAARnrvIkfwbMeP+L40NgLlMziRgzbEp01WXzV294n2+h5SEZlKeiA
UEXzQA0w1cyfIZ0UoDymMjdI9394ALxEytTpzzM5KFr32umYls3LYsOvbgLPNBrk0EIfQDBne7+M
C1qELE1RCSNqqLdrVXuAhEX0IL3qo2nwYhf2LQ5eYYkjvJLiBBpd9V66UYm9bVWJo0hRK4+N8VvS
1cMJbBjuFmfh0w82Oie91cs38JoNp3gAH2Cm6o6VXXrYIbc4/t836sfrMoCNkUHVTzgLhTq5XoIV
cQChFXmrqAm/lOaw0e1QezYB2NCLwTyGnTNtnUiPfV4BhbBLYhCGcGyA6HRMGBUOxqyisUCY0QGc
q0ATnTvgQlUc2hst0tpDNve5r2W5fRSJbb+OfTyAF6LtdjScjGg+gATW8cuhtV9NfRouwAKjIksN
QadYfBk1fYnVYszPpn7T4lz3mQIGM/kmKz280mJ0qbzqoLWqO1dS7KVm8qI52fY48OX2NgX+1m/B
YPCISoXu0TVx4gSOlROZdHOAPqUGlsAzRI8Xmy1MSG2opkzq6YyjhhOZih53uLGL80Po6T5JFOcp
Sqz0KTMeq8iYgASciwCs/fwLVFz5jjtM3yz0vSirew+lNV+4Eh9yCgjHzIUBLyofS9+1xhuvrbw0
F4z0wF1xePHjni+kzrLOdQdzwFOXmRvNKLJ0D5QtiMek5wR2aOIUp1OEVtQg3Vtey3IqUXmM7Bl5
o4rF+xjExfifiHnvFDFoqUC9/TXM7ZOjcC06wHy+MOvhQQ9HYOziZvQJCTO1xoGPU/Hed3mOKng5
75Z3k1i9sNCjiBqWaahjayG1F1idun3Sq4tlTQ9OrcixcJB2RJnhdQXmTNzEmTUhcHQIZB6xl128
KzynGtIUorbMi661OqGdBb48fQ8ihhaw8EdL3TyoV9UxjtIjuXPsrGCLlxw9EMihi0qvNZbsodGA
CIYDd0zDtRFlwUDYhkuorPNRlODxC2fZmaWvmSAva0meSzVDqe/AW8SPEqCWiyQVL2WvjGYoQPCB
bu7kMrBzbd6sMR4Jeq1j1L3NB2ZqHZS2DNxkIIP8YtkxUs2mDq4LjKhhdvdn27rzBZXC2AKGNrjE
4+Y/os/fnFjiKcvbWMcLHrWEhYVNs3Aep7cpON76Iry4Gr4BiVWMbwZgXMgq6OMbzpU+erOydSha
PXWp6e5WYNyKk8uicQYdhoLUrW5p9dABGTX8LpXjBltnh2BD+whfZwLsjq8CM0GPHkOdMIGs6xwL
GSQFJAezuQUF9GJU7npOf4ALkx/IlDILN3KgqbOLCNl2DaNeCJSAkeCC6vtCTZs3L9VQNodEmXq6
eZFj/RZ+hizftfW7R3ED8C5NL6GcUTjmCTJp5ilXvb7XeA6lUHTbtUv+TqQWzh273/hniBSACE+t
ctNd1rpZdl2mzIvHKOba7v5KN9MpGnoqJ4mFDuGvko2k26hEFS69M72h9J/vVxP1qCGNR5q6eKfh
PlZMoAGxBRjsKw1UxBpo6x7ascDhT/qjBUHQmzkM/RN+Zq9kxYGqB431PAK9Fi/fIb6RBbFbZwfy
6o4JQVMA1JHNRWm55z2bUJXaCGwX8H6L12J6QV5ehqEW8zQ6CVSd1Cs0edc4057x5gFQyiZBgVYg
kga3oJxys+Hjwshe/zqEBLDK3IaPZgJEpK+CO4dnGyjW2+m1SlAlzcO4dI8R7gM4WeJZ8KHaDGkx
MSuGNn+YvHRHvB1E6kE0HqY9AOTARBuYSYnbGrk/OEDAqLi4yEjNSv2x2nS1xGAUbTBB4XqAcJWM
rhS4jAE5vl1nMZIf+1xA3GycfE92GqHiYtJOjeNoKMBAj2xNEr9rFetQbwg7zuM+IkaIXxQg9vjv
aWyqtQKFh4i86a5rr2vIrhH4K8/qNlbPJSCn1IYTRXRBYkzDsSg6HRXOaj+6NovRTPmzHqXN3hJ9
u7HEVAUrRd8d/97qWDn5fhcytCitSpFbjHsQFraa/aoZsriM6ZRvOjXME+E9VbGzr6C8Kf1M/o0K
+upFtydUSrPoa9xAM4ki24nFOOfWohOtA7HDOgBZ8YxnRsNfrSRtDzZLom2WzNNjysUxHidwI6Bk
b7jGejpunDiudlMB3tNBNajeSiYcVKDbpHickZuiqeGtTAAbN94ipiVnR0caFeR6xlvoWH9ALwCc
Efaw10Y7+WEmbbVFoX314JVIBNRu9167kLUGCJYDvYHe2tzYrMnzh9SOfDti9n3wTdznAuCTvV3q
d9eYeIg/v/Vyv4tZl4YO8V8fcJGmBF4XP49oQ+8ZOOGv/GToh2vudvmX+LToGVYRKABm8SPszSoY
wfBylmVnPzJjSn3LaoCI1NLK73oQrGaKWxVQFfMwtTnU6xXdqmqoR83sJlO7Wcc0zTRslDH+nPG7
aXe2KomeUvBNPUb5UJzrjve+yWv2Dp6jKAidQj9oEPZ6b6b8qzWkBtIaWvkKVVt8/FY89pBs2qeK
wNLNHDBjqh41LZiVtqNlyoUjc6HCJLrLlelynbe4e21vjg5q+D6XumHU1DMeIycCnIwYpic3PpMy
AUkW/LTQwFZKBh3OYVUMWUj+YPqYRQMye7mzxvyyjpe4b56EYIqp3jrwZE977xE3MQ/VDHN1npzp
wVCm1Z5ahbkNi4pte7xlAz0QedfSjDpIFc4cTPfMOnrYLaOEHISKdGhKQw8IB7xBAgXZTXqxeOnA
lbw8Sz+8CXBelQfamtwEGeZYZUduCNdfXhhQ4XKs2wkkdYmTzV81EHhvQQhhP5qjwZaGmeILkMaQ
Lfi0e1B8vrJK+BS12seu8PbplIKxTE1fHUkvbH+KWyto3YIfzFL71oWWKXZO2CRnNy/t/G3kZuOD
ShGfhcZVlhX+5IRFmh4gDlAD7Kr3p9FlTrYxYpAaDllYBmPEUTZmh9EG9FsgLR41cQwbGwXHNijF
wnQU70MntYMVWXLrqqGJW01QFiYgR04i3pMK9EVuKfIrDbURt2qUe71YdQtciADdP2TDYuNVGMD8
gwZOmtsyQVknFGx0X0pHQKkKSftmNLz50KnzAJUSxw6kSdyAuvhg3FqiyL+EkiuhrD91WYT9kMtY
HExqfo9cmBvQ0uQWYKtBRVeVBCEfsLGriyk6C6hvcP++61KAlznReenWKOw6Ojj7/32kybR3b4qd
0nrWorEA74NA6VIRIfk561LzsRUv023nmJYPqKZ1rvTnqYWa0WaGeg2HeuqPAVtq5C7rGUkPvd5B
A6+7mJ6FU5E0m/ch3kef9Bwyznk0D+9aKv/SUeD1N9bheY0SV2fbxZALjSHhbKiKATUaUDy5jiYz
BfwNFCW6gsLEOLU54DOCKFgNCS0DdTe2ARYtPpKNoXrqiwuB87YyHmfknzLsCHE6LvAcL1tLO1Gz
jMl1M+4ZKtA3i4+Z3PRlim8bRXXIoJ3X+NVG01dHGbHi6KYCdAW7IgTrZaYbu1bpM5tQVwssYZnH
WbPl19/Yh1CGj06U1vuUilKF4gSd5tA+gx3OPtPwxkPjudh1OShoKCwOi5eJRUAqfcaT/bczf07v
kRi5uYBtDM+tkUXcORZC6Bswf/NLZJX0BwwpT0+3K/BSwGjb8x5Khd5RyWxBDTbl0cnQih2hoKtK
9vupth644X4Ao0F0l5+pKeeKlxuKIzcZaUg9sokRsvX4XWAO4aKpR40rbeE7Y12IbTMWYA7eeM2U
bJMxic/U1EP70buzhSMXZ8j14ui8Liu0d+Hkz0wd1ed2CHJ1tc5N4DLTa5JvJRCxSnxgcj1oOOTY
0QMeR7d6aoC99B6NdMx2wh2HxbHe+ocq+SdORmhoq2cDxeb5bFzVGrnWn7qkwQ5IsS0g295c2zZs
RmR0MQYR3pa1eKDd2CiGvNbglv4cyyjoyqlFNmSoMZH8UnOzg2Nl7xQ4mRFYbZr+j7W8dqSy3bkv
RpCDPEVGX+JcTdXzriFUn+si975U8tJwtS1T8Pey67o8PoKb+K4+iQxL4VFThe5p9O4rnqiWyAyd
P0Gu8xcgr+6Zmox3H717W6zZoG4AYnyNK34N/ve5tLwuT7iDA0CnRnex9uRlQRSW/XLXoL/w5c6w
3CXo7z5XNxSD7i0U0OwGTXqn9XZAARR6e29Z+ne3FCeCBmiT4ZwUDLDIfRMIe+lyZgKLWLAj2bw0
T4BwIOA2/VRdiXKcgpt/QY992rs5FL9XQdVE12vfQNJjz2fosJJDZPxgQYP4gUxi5t61CJsTsg4y
9WkRCNT7lQX9W0tVLwIAXQdR6ob7QdUlgnFenboaENVSXnCfQTqmk2+u1rOn3NKeI1UQaTBoEUyp
C1yiWydBmVhR1D9qNoRBKBEpxfBXDbEuVIMh8ehBksUG+053Y6MwSkQqe9ciebaaqPdppygyUaPW
XuPXSYWJBFncnCwu7R2dZ98datOxdTk588Vz9ncn7eRbj7lr3okd3u1AIP/rsfwaRw4PGOcNXTAy
4vjIWucr/hmvSVqyAFuJeMfVMAJ0GxSxQ+WTtxWsfTAm8AU7vfEqIRX9OkGaRUWSZeT8KQLT7gNN
zvsp9idIoR+F2+lPrQENqVrgCdTrQ0AA1gTlwRc3iSDjjHfW1u9a8C2G+gvBWds+wSlaXUMjWyFh
kRxLdnbenBJe6cFSU7poJnPwwm9yYU8gNAS4HZ/Pvq4VqYINi4MKUL3aro6Zbqnz/BDCuKLWgi4b
AMtxu3BLRqE74C+lbp+wEKQPiKwhxrv0ZhwZasHquVmIjGCHH49D4y66DKs4w6obcWcruddsKxeU
9OQo1IsR9ajR6cVoHZOyA4owbqeQ1+kzvnVB6LB1kqZwjyzsUeoGoTXUf7PmUqji/io2c/uKU9pq
h81AuqlJn5z83OZIrUjcYheXDoIzMA2oqUM5ecaOZpXalG6WMRdxe2ERjhumFEW9eM+Jzg5t9UDR
hq3eOjY9pG02i4/MFDBCaPms/0DZHT9FtHFc53E1eZlGEyCj+zeKMOJdFEICfEc3HEl3mTj5YuQ2
O3lU+HnjYHpY+U3l5LvEs+RZdBHogMe+eaHGS+O3zJb5lUbt5Lr7tgktn4amCpPIRhnW7Hwhk8UB
kmhroBC1LsZBlOXyRwgw7Mg5Gxy5TNQWbnphVkey0UV1pIlNOe0iZByR8RVsvEyhx9nOlhx4U4as
XJe6DKlqeApRQJk26hLIPOig9VK2G0fd9wALG2K6FFXYQ7hDNFuyNVmE07LE3TgoW/+WVMmTB9zU
czc28kvO5AuwL+U3PE/4vtPA95Tmc4GdgoU/rVDWD9rY6W+lGLB1weyy9qaTm4Bsg4Z4w8OLgpgF
hNjgjQUgSbFbfU2zyb6GI7BbtFrEJpz1R1FxoKH6CKiUT5CgmuZdxDhQhqopqgHgIwmoPTTf+OLQ
kDzAuQm0ai8tx1meCkk4s8zNEm0lFeRgwxGvogmM6zpza2xsfRRXJ8/MZWly5lEhd5ChcjZ95yQO
lH5x5V7LX6Z5MHB/UCNaym7b4jiX8TtdiBy0lAmt88nsH0vWB3UYJ1erwu/aUE0IyOlpzLQvZBr6
qoFuuIsSxw7Pku0aRz3Wl3/KxpiOMZhWH3vkkB9B4y0fTNRQUMBq1zpv3g+iRb2Mil0XSiCW7ruh
MHZrMHk/P5wIx4cRSOCDFZrNGfSLHw1y+KrC6HNMvTXGGJH8cyEssJrWWLLhcOp2vbs48t7ZaIGo
dvGrAwRwuy7wuzhm2/JYNlC0VuAPrbXtIJWqJJNSv+t4SRSDANEOhJX2W7yKNl9oDnSy/stGcR12
W1stke0XCqa11rmk9Xln+5/XS1AT6eMEEzCvraFz80ZGiwS1uG1V52gMdyScRYRti7AYORKm7ZYw
pTi2KnBJF1i0z1nrVOr96qQlDTc6jI1XndbTxLIYIBxW6EiT/3rCiB1T3YOPDHpslWEeVu9y4khj
AMJvJ5uVBOyIPGoe6o/MA471mn5LNh45/1jgX4WcdZ541yF2agiUyRA8PopgIFFkAtSLKx3ag7hJ
gfT71k5OanI3AVPA3bTVTUvRZLKFADBtwrBDadHnNdZgri6+Di0iIaDxv14eMCVtwFHYGnUza13q
7mP87uKdO3pATpsoNP/1Y6zBzjwa0Cb89ZPfDddPanjp05yW/X5dj2LXnwY5yFbST/Ff3an6NTD8
GmjGDAYMvLq1GyZBv9ip90crHkFfSmPN7BioO5WVmpuxQVFLrNb0up9PVuubDId+AKiHHxOWMVdr
h4kGqtRlGhmckVdiR9314tjW1aMSGlVTltWXKROr8V46jU4Q5vjyOsX8UCezfLUMd/JBNOjgO4nh
lAKYZpo11A3VMM3M9gKNlhhkVZp8ZbGXvCARTz5q1GKN7CBmBeomcOwOk6Jt6EvrCzUzD991FB2f
V1OCDU1kR8mjNmnWl4HX9VNi/rP6HeyDsG/NnlZT02nNce68DtxH+sfKJrhnd3jtAmBNrUPB4AKT
23xwPRxe4hOQg7ku34B6QB7IBvGDGtKOlGn0oEg6ASJTI+cXQ2vOxaN6GfdFzM5WyJAAA8NavVnH
ZIxNaZ09MUKCvs+2VVm15xsThVBjqBWotwRT0DxFbP+RLzI8z9pE5Ve7mT1s8ErsO1BPAQ2W0R5R
XFkOxoZDmy3A67t7YSkvq5MLXowdKDUioKpMI3/JjGW2PoP/UoPQxRZ0dSCVnyDycxF4ql7cznSD
vFecBpr2YVu9xZAnckOBUTSDy8GxUBKDsim5oaAEtQ3VlnmyvKBynVZYvA1g8RuLjTzoaQ8rXfxf
9Ejmgat2r7S7BQFCrWpkubUBUDEPjA5wuWXPTP6wi8URO42HCrK8T0aHU8emypcR6+fwaWpxC651
E4A8FUGNBX133/Cwz15tqWcCJ1ozw6dpruN6T442pidzSP4mE8Uyia+9bWr+MlJXoF7UpQGXufnz
WwzdJXezPufyEXy8fYeNLD326DnnjEbkGxruBetz0/60xRMEF2Tq2ThWtW0IV7YcglwxcOc0tmID
3dHWLl6hNhg0JI9UaAmtMa2NhxrCHek9Syi3AkbVOTsc4aJakVUSNP67IjGN77Y11D6PjfaZD0a7
m6eyvXh2b52qqtL3etPqR1TgTj4f9T3V5SzFOXVu+3Nu6UDDolYHipPto1H+P9K+qzluXOv2F7GK
ObyykzpIaltjezwvLIcZEsw54NffhQ2pQffI5zun7gsK2InsVotE2HstvrJg2AHfzMKCHG4Wcedm
m54DyVqlcrjmFCOvS2R+UDpIoEcMWT/ZtCeb18wPkSiyskytCMCw9vKk4mAVMx9eK68BHGFuDFBT
nf2JvzbOnAG+VI0XzxzOSNQmM+tmu/KycNr+yiU+I1t3NwjA9Z6BUrt3QK6pF/OJRNSAyAD5AqLR
bA8ZWWRXg1DwWBvjaSWTXWB5FoepRsLvByzavtEKuKhAdlbEy9HD79h5JNmvijiPWf9xFmhhwhio
HuC4HPA363QUpzlTsgOJAAhavbY/kqdcjBvI3hwDMIas6j2RnINVJOuRAeqBD0RWiw4B+D7LIphR
b8w1FIl6+ngJUON4ngwQqq9kcTVdSBv10YiHBBrqcVBUorrInrY0BN0j/rjKsEk+LVVbXerZq4dt
gNlRmDLw8GoCQifHYhIURxOIyIxYf4xKR0yWan0PVDUXVNQGezI9y8O7zs9/1O0B/xvtd5RB9+DA
XJxDZfYMgQC3XWO6uYAOqQHytlEfUuRSIRMQqNykjSsAWYcLSoIfwDP1kdEQ3+CrmmxQl20AoSu2
t6QIQIDx8JrIgCUL0o0FDJaHFIsjdSd/xhYXNqbmMDGBhS3HpMqQtFlg4d6DAK4b9vFYpmDQRhPh
Jw/oaburQIqN7jA0kYuzkUI/DrobkjqKchx9teKFLrvKc3mOHMCDUIJh2XjTJY92r4mGIufQ7ZwS
CRVCsWR48HpFt05GfFOQu4T0mKO8A35hYx0SZKi4fh6dDQCo7M24SMMkCZBlTcJW5CncjyOORAXS
ZDE2g8iHhkqhnO9kMtZk2cs2ccy25i8ouRIsMm31EiTm3vGy4sTYElwco29aFBGgC/J3AbErqAZq
09ytNCBpMcdwMFy+0/XeBJeixcDtLpxiC9OtAQzwNKKmwEZ06HlDtaPNfLl7LzfuabNfdv+l04wo
OuDbOf3LSMzWjHxecNomury1TiKf+EFlcQTiu1JDLEVtAKxjy5YUmOTjm6bEY6du0CVLGssMEeFd
MdcG6xw3N3cKZVx4QEZwXhPciOsBYJDf7QyLC800kPS2ToAjfaazH3MGtOG1njQlaH2xl4RjR3pC
ex6OjKzF+FM+kOVT+y5Bj57njdN9wQp6OqintHrO38mCzNhM3ojDsBwnyJ05AZuhMert1MZtGZKQ
mv91rAtUOeX+f8UwBNYcGdEtZFP9gP0/LE0ibTgrFpQ7ThXS/heyoeiWTZ2lhiRlIYIV5Ua9/0mG
9/drPMnNIthhirzAvm/vHGn7U22WLhHgKmvf6XdKAWSrtw3VdzdPaW/1XmPPDWin2mHZ++WYH4Os
9s+eaBpX81bNezLGkBuIKjzgBv3O+D/HG322H1uvAxD028VmEJPMhdl8B4DZx0YQIVWioZ5nAueT
enVgglzcNr2NkqGkHOxHd4Z6juzPMYqPJKeG4hnEqURj0Jw0R7AYnlQo6uXAot+3Qz6gwBxQ7Z25
ZeJItnQEZNAKGcjH+2dqs3SXk4aMZJfAgbICm+lrexGE3ZxUoFVg6YMUeVRfJsjlchnP8VoEDnsH
OJNfWMGYIAir84C/cofRmEjBxupLOReAjxDsYtJv1X3Xj/Tk7PBycTaKXAwYUcMJDEsoYF+2LEAW
P4GOE9y4hA5vA4FMTgJqJkIcR8riCJoJ6pOY3ADZpu2m2f1BIgIdJ7m0VnYyMsoHE7ZX0n/FdPP0
ya9w5KzuiWIql1m8dK+aOAHGEg1nv9SNG6t87dKYGuQXgJCENBHQa880jmdd25Uz+3FnV1YmEGeU
sADW6OEVlcSw7KsHhJDnoWf+Uwf2UzFo7ADAetTzi2g/jVg6kMIIXN0L0xyHf14O4iUSFhG4gIye
Ox3+T1y7Bup7BVyfuB63dHNp7cXJXn6koEUWfki3q25IfSTqrT6x/IhknhWzifRRBCWjAmmLr1Nv
r8AGsjZm5xEcC6CCZx2qlu0M70RUYUuNPndzfyEpWdpakp8XBtTVDQlBWINEcrDL8RYFz6BHns6F
HS1gTcYULkha/PfQJM2No+FQ5SB+l0I1xaOpX1PMLuDv0mB370jjxv/WdxW/aFXebDhKHLcMdV7n
WZztZr4zYkf9NqYeNdbQgnsnABCyUKqG3LjwvZOpYenO5Q4EoSiXvNmBixsnXF6P1F5XH8ddnupu
gTTfBkmnXu5/AWBEOV5pAohCoh55CLUg6cG6nMry08a2QQgHbm3M2YDrSUKfRdk5S00AyAwO9tlZ
BnhdHFxIw5QMSYhtQyCxLNar4QBa7V20gKDQB0DsAxiUr6vylUlUhymQuF9NlJw8dIKHQw1wd0iz
LW/64isvx1NVWe5P5GZ+Nktj+jwambMbbdc8A8Rcf0zGRd8uAQCuUUtayrVWhTPkCgVTC/bI2uKo
1l+zPegXA1srel62lyQ2za2NqrnPeZL/YyKB5J+6ATY9kN3wPf7VadP4pRjKdpsN/fjcz6WBiT+w
RVteJCA6qrbxPIJ17x1yMABST48Nzq83Y2IIYj4shlHd80YgRi6N6U5Sfa+4EX3VhTZt6CIU8N0r
iYuo+5AXvgWgIUWh+6ChJCWTtyAMS3ERpZYRBI+ZiqXug25V+ZIJyZSJ0t59LroQE1+ZUtxf7fad
qMgqnjS+fWAaKi0FBby/ceQuFoq3T6UuJv8MDX2224VWfxsVS93q6ttSgdSHBTI0aIxaAXZ6Q+SI
kVuCSjRk0ApRphA0JJgG4W3IrtTJ/gg86lekDfK7AwcBUgtO9FxkyAE25ZGPoDRF9jeKDgWIQTOa
zbinsUOVQb/a/EtNlnHgPxoijnQhGeo/UcJIMX+1QTZddPZAaAQKk0CWh8h6kAk1R/nycTax8FYV
IlyIu6g2D4U7oAjjrs4kbwsA4GUedo7I3wJPtK4vwLCwmmAGaECdY4oDDG15P6sPRl1qyKgpkMZC
9xanKSqiqEvqocg+6uCv2UcGCvgcAa1sihk99e5kWur0SEoUNgCWHQ690yPpDCNlR0Mkir2GouH/
j8wGJee2xc4Tlpnza04yoGm1U7J8J4lMOdaEUlm0AFHpVh5xjsyZrAOlQBy3BRLxb/nNOGNPLqsY
VgqGiqnG92oJ8qeWtc0hmJMP/hgJWhXBHiW7pF5JpxGFvHhPRtouAIZxyMadjbTv56QGVEccF4Ud
elX9tUa9+ZFkpKUmisxq66LYdHunSHk/PxTYkwqVMfU0S9QovV7BALxx6rtNnXyYC8Z3hIeqxaBz
C/Mq+KFjN2tPsrnzhvMgIFWpdycD0DM8pJ9fgwp5XmwcSQQL9t/bCZlGC1LBdzT2HCs68G4ckh3P
QXV0r78fj91Q7nlnxp8i3kU7zxiaB3uqm69AEAaFyAKQiEqvzyUKwzblaDVfwRAyoY7J0p9akEx/
BEzqRxws+k+e38zTstemChnS2AX0DmVuF+fUCbY6NsqPNCqBHYRMG6FYChSoT47pVaFUCeEkhKQh
GQ47IsyLXH1+GOLhIIek0cqmPGtm9uZNjqvoGqBiPdTHISa3a/CaNx4An+6i5xq2eOhqMjLpGV1T
mtLd8QqPR97FxU5eRMRchZeu6p7JSN6Z/IjiouoTiu8jxfT6KEMkFsP5eocJijb2yB+WIKIE9psL
PNEgCxhSupNqTxpqSAFiO6x0Ci8Brp4AI1XqrnBZWIMPay9tSNOm0Z9Na3l7tQdMPdrxRZI5HlNR
h2fXbcdYbQWv9o4rtuAnpVRkrrzvFOoC74WNwFcW1no8b/UAvJKK/BHY/n83lqXtSH7PIansSH3n
q4bUI7JK6omgXDwA7uSKyVLZkgyH2jVAKeKhASw47k/5kSzQ05d2quKLnzn2CxgOGqQWtPVhovLL
wjHOVlECCrnN8lbkquzwbxqcxsj4YCBb/FFPmh0q5LVq1w1AWAriBCsWwlNweSPViWDmoaYQpDjK
ThuRTRUiV3kEpVi7MZaEG+23DPiTAUC6TvJZkPr8ZTUEkdQLOCpwmKWxKyEFjzYAC0MFGiwxhUFI
DOk9vrAcg1/o6JdB+aAgjqlnF9VfIyrcUJeHetQBFQZvSzbApEVb5qfT9m4t59j6NTe5dlJyoIFY
5yjBPEC4N6xp9+aIbJq4wBGhQbvNlth4NotpPrXpC8l1IlRA6bqbAu4U2dVFDE6LKRI1U2ambXOw
8WyoUiqp2vmRerKkKmkF4KtQU7HVqs5KFl/96k0FWORN2sTLi83rslVrx3qvWeAXbfj8BICC/uqK
xtSqejvWy7AzbBQ9hLEJ6j0AXSFTIu2v1JBxxIAF2Bljd1SKzBttpKXntjgkhC8ZxswHxIMO5BkX
GyK0KyKa2baBhp4CpY9k2rx0WAFb3wNmNCcfCNIPSYNcaSQlLUhQ68FPWhc8xP4HIC7dvroy0LMI
YEvf0coIICypHo6AxQKlACzyaATk5TCbB5YCh5Vkc2zEO0tHErmFxK1H5vXeow8egp0nsBUW4KJy
8H44QCVq8efr0rS+1EmOod671WYCTsijlmbhAhRwFqIQ/7UnZBO4wq74W6dYJALmuCfOzXgqcixM
MVZNMLutBxBnCEnNUeQSmrFfbJXsXWuf4XEKSNn2tOSmtkUW6HQwgdn7iYaYvU0HY3SBtyi0KFud
V0PSWgtvP9U/VPBMVDDTTRReVGx4V/ryxhJ8lZgLi3skm7s7K6i8mRzf/ZxTD2JVUF/McsmlpvW0
Yph8vFEB8Hx9b/1AsjICOxTYz6/vsy+/+cuVgwccID4Fx6HovafRsrwnmzDyQK2w6cWQZKQN/LR9
RL5FSHLlQMMASGNi113bkyJ2utECXE1hPDgO+3lnTDGnGIcS2QSEWHHppcLWTwCs78O4sAbPIRC/
2QVSJLFdlTzhbDfXw0h09QDV2XX1OWF58uRYgT0hARnZkTXPjiQLUPfw6oB5sb2xm8XZktALeG9s
VegC07MNZjflhr5jWiDJb2WKa6BbjMGXuy9fLqdI60NLX7daVyljo0sqwGFr0oLMagEanNTmBSxB
3hkcOaBq0wGZnCAFLxYN9Uaj1/elyfDPKrRGX09Pyk4HYs4m7+sAOQFQkIfSBkl1sjDlPJFcBR6y
ju+NtBhRHmWhuBhkiESJTeTY8ohEnN9KTAAa3+xWslVXer/FojApr1CNQc5d83qRKptwQrUsc2du
+tLLHtpaAz5v6hfXXjTUAzzX1yhO8xONUNldXm1kXD+YDQPJ/c2MFNPcfNUWvOgGNhdXEtUBA8S0
sOVG/Ue0uPFRPsVVCe3cIveyqzxrp94E9ECnhp7vZGL0iS0YNCb5siBFKV8oU4zqK16+ql+F4gpk
ri5AQ7oK3urPvPafM03DBMv0AcIfTUEVynECOozHrLZMHlYaOKHqyj2negtLlKUCwkSofbNJAFNn
9VsakkK6WMOUnZ2y36+D0XWYhePqJWn5YRVt8UbULQT/sPovmsmsplU1zXRo+mNbFmpZVvMfsqVx
7EX4YY0/ViZOik2oBnmgqE/Kex07uXPthpmPvd+KnvipeDckoplmcGCkfXUAqR5w425y6pFMt+Jn
HcflOpJD/UuQ9uaGCWDZWDTDCJyZzG4LQF9jaOG0dqVoPSzPSUbNCKql59abqgeloCjkqxSlhnxh
6XcXn6wByfjnFGUgkAUsfLztp9ZGJhoacNPbwGW1ynOn/0s5AJ7v3ImGbLF6RHYyjUmj4ywgBNpN
tie1MlRDr/LgosbUo0bz2mHH7biTAZVCGUvnOFh+ggvH2U1exE/U4LufsLUqxgD8HgtA4oBwevJM
dC1mcvHHeTN4VcHU1psuHFsUc67U0mmQoYU/RVVOFE4NV5cnjXS/v/yd/UA3Rq7UeNEeaOf1KRIc
lp5kvkQizikQfJmrsWPm8wH0fWcp8+/MyZ18qEdq6imFnYEkDafRiItJDTAmqCulygl57qhUtM0/
VFJbWgXxpqyQDbxQYtzv09iknhLjJu60p7KZ8LtGXhy5qIS5dxPoJgpeOd4AcNH8DOCJL0uNFyZy
VMaLLtifiemZGqJ7ph4pIsDKnNpm2dzJ37OlcGNi+ltQ4Gjhb2Pe+d5uB6QQ5QVVpL02AKEv89kF
O9vTvKeuPefppSusC1iT+geXlRMTta5so3d82XIkQ4I1VfgsxtThOE+YezhLSLeTEecA7ApSAFNZ
XPugwjkBfs/gEQlZYTTG0Z4sI0SaawRslwn7a0jis7ZejcIBOb57BCXGH7lpeZfVc4ueSuSGMjVr
ox5c1APBnvcoe8mnlasyI9dOLyykKcBWXpYehvLar1dUNyItcPKIjQq8ODQ8TDdNsmiPpVeum2lK
7ZPL2wcld4Yk4iGNW2f6gFVCfXzPte01Y9sy7iK955eYZAxEE0sFzm8WC0MeQ2h5+gcNJTpH5Sov
24ugrBnWQS8t6h+wEWkC0yZ3TfOEijvzNBsoFETtILpSVcQDMHIcq/N2C5YaD15T7Ezf6SzAp8GI
1NRb+fjzoAdnpZL2qKAN46ZLggYM1IaFOosYBOQxFkznxhl3gI+pkL2Ipun98omGNyWZKjn1SAlE
r92dnGKQEi8Sqbxz18BmFs7+0CLL1AszK2DXpPfjjyUY6S+uszzrrEo+ShGv+sOideAdEBbUaGzm
WEAAURGHgq92zDWuS2JYYJOGWZdl9TUwplA5ZcYSHac0w4LearNsA5y2emd2SwFgmLcg5oC3Ncp8
nCP5kcJIvNAzq/Q6jqOOZ0lWTiNou0XSI1IoL6MgI9Cwl/VQ6uUHGi1dXlt70lrEKtDYXbeZkrTD
vvWbi6ONo/9o+fPeQqHiURpKn95n5XZpnWbfRTFYKgrHuxqo4b9WPcppQKHV7UgmFc1UPGgO5sFK
VtlmClCF9KhEc9B7wNdwUMg58yeSk8gERCuo56z2GIvLeEC8Mibg7Ilfhj7NOR4K/XyIC5CnhKrU
wRQaHJbNBzJcqZ1F/8VH13iMcp+btBeB76oqSKui0WVkSNIYBZaYq/ILEYFsVNQ36wp3SXftGPoM
Vrdf6zaE4zpi3Ye+FnfIVLoBnmGLBqTeeCYTdJlSAPnaeixN7EL8ipBGQxRVv6DwKDrSqOIT9soB
YYc8RCD470iYaSV/6GQOu5kPDmBgY8x77eop6F3/ZIuKVWTQTyCb5o2UlQ6IQkLks0k7u0mDE3lR
846cRLe4ZE8iFZdkckhXBFwiUJTO2B2rzuBd1J+pCZBN/jzsqW9E/avUAgfW2Q/mJ2VISnNMhgPw
trGNcYvAhZc7DRxvE8Pc3ik6VKrhOZQuBxWdPDRs+tUAHj3jhLt5bHt/u1hV8sK1Gvlu1TCdaNjp
gP0txulnYuvJC4mARok0OM1cW+QF/0lKEP7EL52JhBmKQV5JWznnmwWZtVVy7VEtWgMEZAQG3NHJ
8SyiponM156SsbFNgNmBFB2SdTeTO+Oqicp9zSog0N7iqaC8twVRNwOitYfcTvJVoZSd8sVR+er2
+Dx/ec31z1k8HAE0j3cFvTBEk4oGjBCAFiMheLDxrolqJDmCV16OSOEgjQ1v/ZujilOJdxQpSLYK
1qm4OEdsrM2dKTmtjOSFCu+ZtaCUAzWvddJRRnFK6reekhmAGNm2xgBeHmGiFK07BIUUkuZO/T/J
VFRyy8Y4+q9CG2ASmLQEScQ1QDgY8qETFn22C7c/VqOu7wqne+rrpr6AN+VC2DieP83X2whgjnJE
MDpJjOd0XiBPzmRTVR1lHSxwg87uaLJjAJI5Eq3KZ+vO+paBIrLJzgwrYySZ4TkX6wCfqrXqSCP1
RqaXsWGPDlLRG6Ssvb3Z1Yv+piTRnftvw+oRP+L/VOuPURx0B5svqAoSjTGiPoiLhoZpPP89J7mx
o5GOLQYppyGZkQMN/wtZbOcNEFVE+NcLWRiTo4qjrm46mJ5wIAOB4GlG7g4oQ4I8j4DrYxvJdhGy
XrfAj4RzCu9MzeIO1SHoik9KhHxGM9nKCNRVqqxEQRKPh2WrZCvzqV2Mfk/XQdr6trF87E3rgHjP
GBJzJGwJYZAo7JIVTskd1ImyUS7UG4PoobS86oEsSHTnSjKCPWnuoFKUy7s2t9CkvbuDdnBRsWvZ
3wi+xbNGTCypS00J7ClvYRcaVLVfj6iedd2L7A5W227nEtVhyoN692EYaCorrHOU2b2FMYOn4L1Q
dLnG4S+VIN3rgjp7XIYRh648/lqjWIcdLJtngD9EYyZLsjVHPd5W2NB5DHJjBrKvXy2ADBSOhTd/
bU2k4pG18iOlkv3JSsy9SLiKQ+OIDwsYvDCT2FSe3Zymlmnulxx0ulUW8AtL8OxYnH74xC0cTuKg
OPobqH9YieR/58zvQicJ8j9q7lf7DgDOyLDX+0M8Mw7sRC1HCQ/AoXaxA1aHWC9MwB714BoHBu43
t7IBBYZ0eTA6xK23k2NhHTkp8nTtKt0WWRc9IU8+eqIe01IUWyGBbU+yrqodsG/WmIeVFSAFlaHU
DAC6KtrhqRUBpIgiaDiP2csxhV0mzBgpghSqOGzZgVkP/M3iPuhCbAFY+rZug4Ord+wCqrQOFOYo
VjOAOHKZ2Zf7ZSitIDOUFuLUabaBgDthSauWoIO5lFgzJkvotTHKKMTMguYCQ9UdMkxinkmEzSx+
yHTP2ajpRQJ0m7zsQH8rphJkoWKQl4iRCgsatX4JNGBxFcMS/IIcJ2h3CXDpwIyTCRQTklPqHCXG
UaNsfzVTFlgxZwBDQgHHEIzA1gKr8x6pGwOqnZnDUdk7+3tdsxqAVTnz9JADN+RQ1s6Du3DjRE03
82CWY92qkV3Yd74BAFbGgKRws1L2pF5Zyi7pSaUsqRdYU+2fldBq8F4BRlLsHWLTfSAXi9tu6DZA
9VVnP/5SLv1FjdXBFgCNkP5JGnlq1C11tssNpHfIY6KxAM/12EZbgAhiR8MroifV1DhKeEyXP0my
lCXqf5cZefBm32gHEnYuSI7CIQVlJdDjojCKi6chKk+uAHWkBge57mp4J+tzvGL/swl5LGkPZEcV
9S4MDe3bNccob49a7UmH34bPYxQWtXMFliGx4wc+GfvUihuioYmZWRkqDfVITYY0pIYJZzUkLZJa
4KwM7/z0ETvZo6P/pSzuQrWLjh1CdTdO982xsAVHGbqqqso1zDBfkM0hq69k0VU3N+7B9JqflK8r
ZVLftUhybvkAxiSq5eoBmwCKIJwn1wSMMmpDi62+KgHMUIUthgmFn1sS2il+6XucT4FFXFCnplru
GXtPFJVKK/ICTp0XruxlvKFZ9pmJ6fRUA/cBiNQFysRw+pRXzfiUiLMpGhqmDupszBF3JCOtsrP0
/iPrTA6W0DdX6i0FQE0GI5YhlZJiqAsOrRsjE7EqDmACdS9jlpfBvk09H4ysy4Fn6dBsUYnjXmTX
rTMeNguzdsbsWvXTJADWdJBfR8kyIz8Dz6rQ6EFLTT4UsmU9StCX8ePqTzek3PB36o+8+k2tVE7A
vrqcI3upwXttQ390GeTuR7HykT+wygEEtREvwbYVaCl2XgJ2xV3avx3f9fZySBrXzeYL9SIBs0LD
PC7wMqtyEJHcZGTSFlh+yYgxA5RMw/4iCwN4ugPqyHEl5dH0qLPqI33WCrzO9PKoCwSdBE+dPtX6
k/yd0O8AcNgojUyh6ZCEdlr9TBbhQuMMt7NLQLQdgbcRhYx6H2+QC8MOyxJ1G5wBY6zhOOEIzCOw
j9PYZK0hTvA/TkbQxZvRmIanMnK2sWWlH6y2Sz9McZJ+aFN8pNq4TqwdYqBB6geAoeuPpCNT3Z/+
jGY9OkmLYdQXvLP15YFiUIOkdhz4Bt28l9dqsYbYtUiWkBfT8Jd4ipIgNGsTDFGodcDOqdciXS4G
F6GQeX0HhRhSj2R1g42PxVrOd2ak1IVXn9vzYcr077+NQYps4lHIdP3JSYsB34OGzD1rZtVWy2Zw
Cd6Nlzz76bOBX2a3Ga4drx9NgWXKxWhuW0ztwA7ZRYbUuW2iXzJ8o6CuNIZDluPfeQjwgz14Pm+D
57wzkMoWgyxAW7go57UvSBj3HzDPBfZ7JFC/qUGaj37hUZrvowk8waCEaEOrqa2HgLJEAA2dHyzA
2Ww0GgO2u38urC8emwFn7brY+xwT+4+i8tudosOdmxk1SPP4TCLHZO4lx8YmjYhXtzRne28NPdYS
gleXGtdxPDwRXGQQmAYmHUte7wfk1V17kTLFJr3HHBtDkiExKr4Wo/dSJBNe+EJOosEG52PsGn+Q
qRQJZYV8hY2ljXgtdkHmh9x3oudsQwbjPCdXTWP5Y8raXW+Z1ckb6ke9xu/WCvJ1E6Vxux8BChve
KQxhZwQA6GXA8topLSloCPqbL5ZlRg8U2J+9fhW9tx9bR9cf78XiZkD98mi5oHDMUXy+ZMwDJ3Pv
fQBK0n5E7e8TjfSC8+cIvLZApenTDYtinMIO2k+yd1vH+zAYY3zAQk+ci8CdFH0PUtg6m4Z9ia3/
FP/aYE5acj09kQv4ErBucD1nF6Uj3p+21TgnamY/AfYr5w7wZ9EjWVv7/yDLa96Zygx1SsBuF3bK
jXp3vndDMlFhlO9vQ/l67mMNX2QAxw0aQC1SiY1qpmncgDRhOLKsQv00KYLSsYMHKstxsbNZhSS1
qVt1SMY2h/JzPCFfuewYiplE8bas1qYuNS22GNMI51tUxU0iLBGrRyzwm+2AKpSwQfFRsBysGIXL
eHux5qs3zECC0oFD3HG9/hoU9d9AhDGuHE/K61RE/5DY0B13Gw+Te3QqK/867gJfL47IZkHuBEhl
tlVbCpoW2/oCYPpHZ+TZx6BZjI9WX537qLG+ZFnLQLEKmFnHq5pPAUgRuZsblyX39QsqKnXZI5mX
mRMSH38onRm1zS4IDAMUTV15NesvSIsG347IVYw4GtNyut3M8TgjGTVY3/xt8ck51ADjOibLCJYL
O8aqEw0KSABcr8ZzOUkT8BJBkd0M3zFRIuqlBkse2wQQ+DSkSBNqy3kNEBMALPSiGQSWgkOoCzSW
XXdq/2lbQS9JlbyDoOcgS+VDshJnlYLz+Sp9YwBPI6Wk2llmC9xXbmO20gUobzDxHwOM98Wtn7IA
eAVAYCYTQ9i5OH/ZYaVo7jSRswiwjMJ4KZteH3dFdaIJO2BhZmyq8uJQ9PN6rp+AaPDAJ30O5UR/
Nb2nLpmPdRnqwfxBA0IFuCmB/at5AfiJzelAIMAkYqga39cp77Y0JEWXZz8GbHztlm5JdqNVdfsh
K40vwLg7mUsL4sBpxPEa96wPRZJGx//bAiAz1cbWDX6wM9s4U8O7xJS9/ywbOHvBoX+zcjUi7Yet
+TrgcNlr1dSvBVZYxn82x3H+vIyRvQOXtHWOfeNvWSIbRA47TY2oQjYBVIi1lHtRDcq+8DdcFmzl
zKgquPAOVOcQ3VkAOXstsyaGfJ24Kw9Dos/XsdDm6wI4lEMXO27YiyEpQLdRXoFOQYNYa6oIGRg4
VS2TIH0A2vgfOBV8MW9o4qNTuUj10FDjfpNRL5lsHPyZmgMY9zfoceoNZb+pQOX0CHInAEN7TQAc
yZxdRxryKAmtFonrjCfVZQYE8aV0+gonAsk2EyKSIw2pzLerLpZZXqiDlHIb9AFUZJrWmQbQJtdo
wdYwIhEwAdDhICC9ZU88+ldDoWjyKNl6ne1L46rlADUka6epUmQJ/BqiFUOS+boJyNpBhBxdOwAR
neiupA2FUg56AVSNV5AiNwJ2J+3tyX3H38Inq33Cu61FtSeoVZhAZ1rUbN4znlpz4w9582eX4mQi
6IwvQW6707ZiLNkXcTQBWaheznc0FG3GUb1agrIYNUNOEMoxWfIGleB7nP1wcOvqy8l0859BsUQv
SMDvH/TFNg6dnxSfxqj6nMZp8QN19T/ZHP3eACUGQBvOnUMZjYfRGVCDYxtpculGE0U2ohfHfobU
otuYhHoLPtfMs4bdnWJmfQJ4WDRkN1NEGo8Z1hfIHD6MXTc8jIl/8icde3MNmJLlkb4c08G+PL2n
03yt0XtrQ10cFgBvgboyO0B2xQlQr4ucAuk29sjvmAw9whTl5iC7g9EbD0MRYfoTD+ML8BCBywFS
epDKA3uy4yNIzjN7R0p3bqznwHIOpIwT2JeZDe5a/OZPJCsDwztWnW9h6wRaF1Mus052qzV1lGIl
zl1knFzwwDVAfOMnn5JxT8wDNBiqPfEOvGl0geH+NiCNy4G1UDJwLnplj4IlZPehrT3DAkw4TmHi
AGAqVOZEBU45to7T4zh22a7iVhQaqAECERxIfOuQey8jxzmYg7KZ0BH43DRcBEL4sCQ4ZxNaavpb
TynILhhygIr/ZxeKz+zk2JbViAzPePkz9TNsyLbVE8PR61PnI3EBMCWlfRYKgITiyLwB3aVUT1hU
nnMoMjA7HOogzkIPSLNnK/+bylxV1atEDlJoQ29mK3AhUpIb4Q/REJsDo4hmeZsaU6fH+2SNgS+P
2nJ873hIE7rGWx06KecY52OPXnqiMyeQA/7gfQrAVIGToSAtyrTfObpVHJVIoVwEuSlKuqplBO/N
L24kawNH3+iBZQMYrpnmRCAqtB+4gKW0hvrbNCDD18M+d7Jx4249TPnwzVi4C9Yp/B42N+OmBEQl
CEda5V+bGfsQ5ajyYuZxDACuvPRD9Zdp/Z0MXvJ94WCbNlnjnQckvFwHHbnDldUl36co/poAc+HF
xl79MfjQtOOAzCzwjhV9ml5NbBjneNK8kEjjxj9O1YFsRYh6lGXtJxwWIKEQQw1gysqeLNhgr+w7
TY/2ToSsMB88SuepWbqdN8dfptFrL11m6B+515UXVmR/Vk6wFJvBqp1NhKSUgxEnxscE+AsfcSZB
uslmgI0SlfbkSQ0g0b9YbjBvKr958ET1E4ikjTP11FBfYlQN2oazu1OooTKeWF6dEjA4USY49kEW
nJT+kZoeiDHeRm1ZzxVST8S/RVxvCEuTUjpUXkca26FrAVxbZZQos7i1wrHLdUE2sIDkAQjenAfP
o2hMACkA+lg7uQI2geQz9n/PkamdSaTkTaxH4GAbpi3JgsXVDxxEofOHTA/ME+rFvB0zcv3kA4/t
OpuRHfbcLX5EbnJo9ap79Ac8siXNAniO+23kggWWyBKIS+E9agXSKpOlNPimz5A9plCBYoIBonFv
4y+NzXUBu2Rq3nboTPDr3uhKFSqQkknkIDX2U/fVTwEEUQ8YuSKPcNSPTuuk1zjo9zzVxxdsjY8v
HHBMApk5Os5C5vrIOHcyl4dSK2Rs7g82iGSfSVSYSHTHfGje0TDvWweP4bZ+6BNsUHeR/pGaMWj7
PTjjpm2fVHqxKY3mqUaF4+NYNcbHwbaAMG23bOXRBGaxMYBo9UABsJBKPoiYi8ONTefrX2N/Mrde
YmlnFk3Z1ZkLN5xQJvFdixIc19ndZ61IMWHgNXsAJL3xKa36KxmABpCHid7Y19IOhnOX83hX6n7y
vUOhrYhAoZeZBdu5Gzi+p+9azthVPlvi4NtvRyz41uQ9uy5DgmcU/P4fZ1+25LauZPsrJ85zM5rg
BKKj+z6IGkoqSTW7yn5hlO19SILzPHz9XUiWi9ra+7hv3BeYSCQguSSRQObKtZjZfHfB1rCtC6hp
gsI1RyRKbYqoT40z+oN7BKnKeUptc0e2sm0Iwlltat/KXpP+mTS+AzOcDqFjRiBXEeMb5zzx2ozX
xwGK8q+We+EV2S682mh8M0JUhy1eTfFCZqBux0NhhXL2mrL4wysVUC/ierod2NRBAjlCuXo5hE++
YRrnoh0POg+ScF0qZnscPedTJx1bOz0dd3qbvJONmuuDLrlMQX7hQmdXiGljf6cFx1AJXiA/gxhG
ckedgpQyCgi1IsUKfjrlsAzoRY0qM8Q6djFPGF/5slxJlD2OOaAzrNss2OAr+O+EOl6UuA9fryDE
NCFGlSZeSqJ4jfo8TQUIKYcA7NJgNF5drXXhrk2hhyCbc6B5y9pIxGRrFMNhO5oU/coO2ugeZGIu
0tdt6Y2OJd8hd/RaT2nx5KdQ2cqYwwBngD0e853sXPuLC6jFjQFOnm0CZez3qfXcqdO/gXnP3jY6
L24gQ2S+IkqypnEoAkYbDUHiQ5dV8XPvNo+0nhWkII/t0vSUVZZzr/Ua9jvqhQy9Ro1zYEf3KJ49
ZGkHkqcJiWu7KMa3tKmdDRhHoxthxdMbL/VbY/KLp7KxhjvURSO/HZofbmPVRzfU/bObntgPVpWu
sQfYIihpP7dDWJwRMGhnDfvIR/406LNgT19RC26QFWUA4Xb52opM7cnJqi9hNtnvBYe4srAS866v
+/Q0CtxKacAOk5umauSrW05il4LTfDeCaPY1GKwNOcgiilEDWUxHEKvU91aOBPI4xvY7UL7vEQqs
nwxT1ofaQTqd7A5KEQHOeQ9SzdkUdsH3jVVqT/bQfPGRaA8zPM0HKNE9NtY0eIULWHr0KXA/xvGt
3kMDgUxNFrbnAjckKQ3oaGQVkuEdPl8vhvxxjMQ9FkghYHyxAKJk/y8L0PJ+09TnyEq2teKgjhrs
q1N3vAUqPT+1ykR26lIjS5SDNnzIvcVGV4vfOCXVcdCh3VutXd/vD8smE1LrPF/TfpOaTxdO2qoO
qa0uu9NPH8TxhkNuhf8KYgdh28+NOG3JI9L0oT057cFpeOnS1eyz7OCDxI+8jg/henGkeZbjQ3Zr
zv8YGigNeIZ64cCty02oKmosVVEj1ZWtBrgGxSkaIBuNLgO9KrAh2zIAEMfHjCDiCuopY5zKaisH
8I8KhAwz5p6E3OEh1ir3vqpjVLeqmJIxIMLTa+wtzkOx+TuP0Kl2BQph30zNQQVzpFVr37eMHTRg
9n0dTxAZ7nxtHbsh34Tg0UyxJy7WKXfD+6qM2WOXZ9F+rEvgRsgbUMgSWJ42PwStpT8GmhzOaq1g
zJDHKrJ666pg7RLOnWO60jC3bEDk2v8c5WEDRqPFcbSzs9MC70Ym1+qllw0IiDoWUvSREiulKwtf
ngYZo8UM4QYgOuo0HdctdtvegAqiCdmSX9MwAxV0yDEpSVNIKqOclga7ofqYUakRGqYBJ53ePo4P
2LezNT4P60wMScDcmOvQ1uI1jse/aJOIEgnZlyoChzC5zZxKsXJ27ThZk/FiBpxH209mZ9ZH8vxR
EJ2W+6Y22h1O4Ni4yeneTS3xr6Z/525gK5Bxt0G19fATbE/vtsu0twqFz17a9MFzgG0e5MWd6c5O
Ihwi2sJGvXdcH3RIOdxMRoEyiLRyN12cd1u7TJE8jRnkQ5SGCIis3H2h+ZvFRHZqBosPzeqi33QT
HqLpaTER8zLNDXWUhQHxNqCkHCj7INGjM9558tJqMdSi7P5t0GS951blrNuh6t90sD2DBlpOJx26
Qy/ugFSrcku5DRUi6UImQkuHt9wVKEHUrArxO1S67X0n970crAsnmQMkq0e42bU1AysVsL9uksV7
X69Q1kEu1GgyQPC/jE2vdmqr29E88Guqm7ujr8PeOOeW+FKGuN+7LZ6ahqplTibcW6nLVKXz0qXR
XDn7yllXzldzaTSM4zU4W5DJLTjoH+Y2BOrl13Xv5J/XKdQ7HN0AFka07JYaU4V+l+5iu5xH1s/J
82v8ZZycZIUjzxjGt2EWmCc2dIgf6kG4EwwEKNgVwUiNqyhwE4AjGzYbFitBLuICoiYJkveQ8v2b
mU3PEftEpTkelr+WJEhHisP3CHR97gkblGf0MosLqomjTWCh7Ke3/dzjYM9DVgHKHUkRdndSNX2L
bL4IwGFMA9Sg4qe7y2KwiIeF295czYhG+Sbx2N9fTQiQGnczHIyXNehK66utH439kXq1RGJzFfF4
5SAkcF58M4MBIQQEThMp1nzVIEYGil7sZ+cu2fwkVTy9ykjDF97YwDUccvSfalmBLjIISCJ3SOJZ
NNAa4qntwupIJlRfy7WIAvDTVA7fmBaSSSDlyU/Ii+BmSpdLw1p9xxItPywmuuLqHjzbpH65Cg0I
NRpnNxFiOI/C7/Db1ypkhNXBDueXbp+m2MtAThNiPEJ0a4Zyzns6++kI3m+ckEMdACKuTxYLsrt0
Evuwa6E2e7WUXpTdvssNsWoG/DzS2HB2ae3fAAMUPkFkMXyyGgdhHOj17ErLAdy/TqO7RHNnjzH4
iko4JwH3lO+DyK+AZhjEb3zwNukOoPO57h+pnyX4/FoRdBvqGlBI1bY0PGITvEZot/So62YhJnI1
cZnN8+GHZWnVzQJJJDCjMAx8enGe7/AwBTglbXS56zmqcsY81Ga4Yh1ANSvvk7eoSfCs6BLTOuPM
Z51tkf4LgLL6hnqLPe2GaI9fw1ed1dbZUI0PXdhTUPL0S87bLzGSXoABrQbSxsxd86XCzuDNb7TJ
M4xofABxhsB/zp9uW2n30ArItG2FmQ8oM8Z5d8zNt2yovwxhWKp1umpwvk6a8UQhBeARXkur97fU
W5pF2ZFshcicWSLyyqVsxPV8B+jUFpSqdIpzkHjqV/Nxr5LaKqsALaGR5QiIIB33fAjBKBmO+s6w
AIe0ERdblNVQnMqOkCbepQYoK7QqdXezLMSI+vgAKq1rUKx3z84Ys5NMxzc9j/zGwxMkcbJnUpMA
ugOML3lxonliMv9+mc5VWlKVSPY8rvubiIXTDrmn6sVoK+iHxsgbaPIPFlvO0+zgdHiMOAjx6abc
MVH9IJ13TvAQEoUntXdqaOTTj0w1wGHrKa1sPA3KvAwhuSGte1M1GRv/sEDAs++5ad6T3W9zd11E
k7ZebGOOR6Yw8ckieKD5Kz319XsXdcyY1HMLFqthFwu5Nng2B+wgoAxtTHzTTJE49IbtHuiq+pvu
4kJ+oKD8mLFMy2W9qkJT3y++vK9ekbcttziO6wDb/vklFj96xaVLV1fvguZe+Q0QgFuZXZV7jiJY
bGpksdLMdbaW6kI3rZ8bGiXb4oLPDHw3lWIEXByjEXyZtAJNqZup3uODhRjJ4E43o1aMe72ygS8R
TbephQ4hOwu7GNNMwu9cGjctDyBdawng7Vxm/4B0MnSbBm6+lHina5EI7UwrgTp03CedhFSFyLqN
AfDbWYRJekN3fscXEuDv6YXu/NTk1lhs7dyv1rOCIldQZsiUA5Jmh33sDaG5MrUovydvs87iZQEm
QbemgWfY1kBw5TSQv8N/OszG/rQmeg1qLghPgoJ/M9qEn2MtYI+Qbm9LM3yipsAxcGNLy9hIwJme
sAet74rsPc8SB7tR7HvWjQ9W+bk/2iBlH0DXdIBuKMbBnbgaY8e/c6NIexg53oXbTKj7L/0H2Rr+
g5tDezczkZWhLg2IKZ3WSW2LDc2yKi7vUCOpA5KHvGt49AVPbnEcPpq5Xd/VQ/vR5K6dbEQab4M2
Z0deuuO6E9J9H/qHui/THwJE73jHWXsWlg8ZBgPvPQ2BDWQ8KbcDd3GbdwQOqD6vHG+Br4FeDLlk
wqRRkwGYIaax2pdTb34MQNs2nZFwRj+yLT6OL3ppYB9h8FvUeyigV9LwWwdvqttnDlipqW9Be2Q9
tqz28hpI5K5DWSf3vxVmjJjHpHCEJNNHVxVkVvfgMTsFifwJYeXqpez8aqtNo4tweQEuvb5M1g4P
+m9Z0m016Ts/lattOeXsGnX5BIyYtA/IbHXnXoKTwAHx62sx6PFOxGO2TSbDfJ0EIijTlMsTjeLT
TDPhfFkmxbqd309TEaIQWRHugXdOFKvWaLpbxIGOKRg1gdj/tDWKrm/uX/rP1wMYDG7DFJp4plvZ
xx6/MS+SU/qjjF/46BrvxoQtex5lw7GXbDgn4MTyStDUb/U4BF2xygkJRWludzneBPV9lS2iK8iL
QgB8YIO3DLiUUVr6dHW9RFEG45ZN5Q/8VUIUpYNGZ2nIJhQJblAn7hrP4I9RGpB69BB2TXjDXDki
7d/aSOqAkeTYjgUkp0qgDsiGfdPHAF1N5E2X+YinSmrHUBzvIhCFlRnyl76oHpAjqR4UEnW2WUpf
frFhayz3DXOQzlp8aDh3U+1sZwFQTf7wBM6mcVv0PhKbcSxPWumWUGzSoi/SkX9UquZEM547S6t/
FqhBWwGLNT5BkGfcGkOW3cYx8srA9r8YWl+fRiT+lreWhNlsWt4ZmQrH3Qts287//Md//p///jH8
V/BHfp8nY5Bn/8ja9B4fb1P/zz+Z7v7zH8Vs3//8n38CyghdHktwF/+akAC31PiP98coC5T7f4RJ
VWVZk5vnFMjXHVHtEK0OM5OtzlDjuJiIeWfpzuw7EXRacC/f8riJZkIe8rgi++mEAMErswyg+/z4
aDvgOYiQWfTwOI2PiDHjY6ZLiDjEwIXBh7rUQOoi9tpYf4hGy/Jy5CvfoVHu4c/v/ByhH7RKC614
1pCD2uq1nRyMdGzuTCvGPcEA/RtJ/2g2ovs46wU3s6Ie9XGyDG4Syl4u/VmBDzsZfxU4UXhD4nij
v5nEen7+ySCW20LTdWhGFAAkUr9S/dFJ7X4NsLR2jHFzQ9HlQ+a6xkMUQgq9Gvkd9cw0Gu66pvV4
gISB14HS7RZl48+Lv9nH9g10FlHyTS5pHabb1PHzNS1ADTSG5NoYhnpbf76ODkHzlRHyYD8vHWXW
I0jOkiMtrTMrOvciAkOVCJ8ov9CV+TnBTvZEPVnoDGo/SF1wv8+933/TuP6XLxrQpS7wAo6wODNM
589ftCqxgzEOxHTWuRHcko6SUw1FOIsvzepKOar7ogjhlXkYyjO3YNLN2rkfdiwP13/20afCr7eo
ycTdjSgMdTxe983YBCt/NNJ7YjSkgbgZfoA6zNwjXZDdg/WLbUZ8qbZasErlyL9n6kFmNFZxCiFd
fxLMxHsB8BLwRns7c3zbYRudnXKfDyjJ2gUmmOmC2rXWDdjDtyZ4jVDtVUrNo2wTWEEBSafUUmUl
UBQd0zsnQZpl7oFPeNpVQVIeIRxanhsDYEE6zKnTW25mpQeR0WY+vn166CNLcy8Ja4xa0cdoYH/7
/UeFn/71ZwWBH9wMTAA+BJhHuRq/uCl0nTbkqeUOZ8AyfW+Y3CMXhvZklLV7nFyr8IouYF9xCDVX
KN0tzq0ZF4+Oob2Q3Q81uZlyc9ojSmi8hdrB6lv2FSV9/c0YGf6GvBwcP50y4ZugrZsbKynquwy4
k41KtHrUlWKq70LVtLF5OVCgMu/UTsggV0x6Uj1xfSjfbbKgCG5GWZivfQReQgGwTVY7xYvegqtR
eY3VoEErBpP8dnpjQd2gNDgGfErHfWetmZXwaMubCxcR2FCk65q5R5/p/de21Xyv5r15F7lVuIfi
HP78OM3eM1aidqycpm95GO0LdfPPM/tojdlGaiHGe7d+FE4Yr3K3YQfqMjFad0PaITAKPLpXuWmw
QzGLD0mnQttrkiNiHhlvY+HL7+oCfLzx9wgXvbKoC7J8DmX6tPhgaMeypLyl0+LS0LkRkQi+hnJP
7tGAiVvN9vffHotb198e03GAUICMgmngqUKPnItvz2jEPA5CW541IO680nGtk22M+EkJaC83Jvs5
qIIkMtEg2ambST29NUN9c2WnLjVh3zVr3ubavO7f+TUs3g86Kkpy9crLVHqFcYBIEI/Z65Wd3gPP
3O4gi2Bnt9I9mKrRU+TGUPnj8MOgDbikofmSrNSnK3BMuIfFdu1Dyy3DdIViw5sA1b03SR8+4edk
bD9e798udfEmlrWulr5+ZXKkdzevTu7L+05BMJuq117sF37LqyzLLLZBi16crqm3Pj66g4hjCMLR
JTUS2kkHHO/0w2KjqysbsusDGBXUEtRc9GmJuc/LCAxNDcJQf7fG39noZQAGxC79ajgESd2q1Kps
ywTwDSz3/wDmDulIMX1pkgp8FFbRn5xh4gfAMaHpx7XoCWkA8CQCMfBDSackjeX/wQr2Dt7U6Yvj
9r8mqU1KWQzdtin4CXv4BFykLMk8ntUT6l8QsNMyLTzHvX1idD8f1Wjexh+jaVdENIpMcfhEE6Y2
vJxPHhHm60jIbXs3jrYDYBVHbpiJl3egzq4iPMUHIxbHiLXGc9uagBwV5VfsD6NdbKJmux958dXI
nBtnYOyZpo8usA22clumC/yfaTqyWCFElnGum4F2TNPFGqLi+L9+YuxmzB2NuMzYljxr152VJ296
3Z15bTg/kWh9YFrcv1og5tn0mdWAUzpzj6lphpu0NpI3MTSLaykhWdGE7otbFtZZ1ByEPA14P1Uv
4b4JoqUJwUJnZLoHUHy5IT8aoQblY6hJx4wr+wStcU8fq2lj9MDia2PQzFmuJXO2JLh6x8aONMWm
RCXJ5vwZ+XUmkHitLz/m0oyr5JiaiycMBDi0cEdSgXGqoXCSLjuk15oVs4NN3UTyQLa8ECh9o4GC
T9oezw0H2iyTKAC8URXFpV2yA13ZqktXy0Cr6o87qj+mS/K2qGyYnFBKjQriZWZbJsVqFDUA1mLq
tjxtfthq11Wy/qOZugiqStTXEeOrVq0Sv1zGhzwBsiEFPiZTFRTU1Ko0oqJ6C+oPgKytDF93NrGC
ryyOqCDU9gEC7/P/mP7zkYvNjYMbx6yVmKo/yPxHY/JjhP5SwKMwTzYKFda1+W3WJB9N6QswSy99
Gh4NBVYlI/Uh7mJssBGMVvPI/88a82pOXW2lppvxyU2LBGFjENFqQoh7xEr7A8P+dDMygDmA1NgR
gJo8SvxW7g0XdDzkoYNAc1VUWboGMsA+gnJ134uu3VOPGqHsSxfFhO2hDCrgXFEpWFhBjvoQfdiM
ZluWK+I6caJ2vJ37dBmWdlZs6ZKaFHluvczNLchj23xPNlqNriK/UJBxtboNcl+EWZ3mmNU4lMsa
WJkHGlleh+YgTF0B4Ndr0qt6lu8JZjmCQmBfcmiIE0qTbP22tn39ia5tHac7cncVwTlqoC7dg7qr
PcdPCg+00cIxVm3X/ZyYiVfCfn1HJYrRBPox6jKFdDZrK900anRSXRo1ZJLvqIJxTP0U3OTGb+Yu
zjTXtY1DHiTuqkKZ722svmcWIvJQj0YWHxU/yqoXU4bUGOoQPeonqK5EPZcaokYaabfpAxtJQuVJ
tj6LgnhLfVp08Z6n+H23/v3WjOnsemtmuagCNAwHuo1MmI7aul1szbgeag7CEsYJ8C3Z7N2vunwz
eekt6NIrUOoCNv23LsgNa3u1SGjgV9v40A72uzvElvJTpycN6p9dcYxF/5C2Q/NIptYo8o3d1u2G
ujTwN5Myf3wgB2pqNYmrSctCn5N6qytX2LAn87GvsMA+lyfudzr/pVCSAG36FIYr3IfLPRmZgZu+
HLoOxXGpqwWbv8h44GkjcL889CTqQXD4jJDwdGlAV23LLVnggZYhXxe7P62CY0eQj695ABoFA5wg
DyZIvrdx0AbHGpyE0MdsrJ2cTPuuw9kdIFbmvATDWCEF17vfWwfk0ggiB0DYuyvR7wROGLcoE4RA
65KLTGQs1laNE2KY28GwWhKUc78xkPNVEyOIb//+CyT+cjC0XMdyXN3RGUfti3EVLZJ+3pT46Xan
QID0JzBR4bsqpxI1r3nimWaArlamUKHmbgbaL1ScgOm7gJBaklprMlKj4ZepI7w0+WsIt9aenzNz
w21zwiYJPH4rSmDJFhzKbTZNHnUh+wrMkGrIexnAH6G5I5dlgPxoxrJUqKS79MLOvvl1jqQnKlGe
+kiDvLIbQWjMcVBAhaIsz9dt1J+lb2BEKG5spO28WoVf20/JFLoiG+pM4p2j5U8kpbLY/873wiXx
jW3Xd9NKjmPkjXWqHwvHcr/U5h+Owv0l0CY9ZBwZu2bkwxt5VWGvH1GII77Y2R+W8ipHQOYCGwk5
8sJRTNGaYi3ywlpkXrxoEq3FwLV1/P03g1n29a0FqWKHmYxb3IUePbuKGRggjGxDYbUna6pdb1LM
2tSEkkFS0AFHzmKjq3QcPFCwyHM4+JCZID+Gp9yFH05g6T2vRgSkanlu3SjY961Vr/IiSZ/wW6c0
O6XPXZykvciQzo5swObrR97Jb3PmfXKqV60ytSP5NgwUPAk+/jX5VllZPmXH2bMPA+G1VWXO67TY
4h1r2Xx1YwAovTFK31wO1mhaR2+NaVcajQaWG16t89Gq9zXo0gFsZmI/ci3+gjjLLi+N8Vvfhpf2
AuVRZBdFdmlX/lKPp29+Mn7V7Pqpsa0zSs+bR5xD/XuX5a8RwkVvTs3znWIf3CasKd/MwDp9gKKk
aQE2FvzMQdpwItyN6k1B4J8IlPM5Zk+N8fLZI0jOZ+9zHigEL1ahNT/ngW3BP1EvC+T8CmkMYGcQ
AMSqlvp3kxO4/+7t0Zv9fAvk+fn2Jrf2hqxFQVjCbSU7bxQcgrGudqd1fQolZrt4CnCqQuiuKZ4y
3fmwLaPLFflpXW3+L78FcR3qVEF11+ac4VaJ8Id99VNoe4Dzg7RPTgVHxRhrOmzzKQM1p6VAXbYz
rGaCEMKv/JQpSmTJ7eGoTRUyEKg+8UCa5TxrWhCf8Mv6I5C2/WyNrv/QOMOas8R5FqpBWTc0Ocb0
kRwEL39I3SlPc29A0XnXNvmeXJH6BKYxZMGWusyIx41h9V/BU5KswGZoPrRZaz5UdZ3uhlADrFbZ
qGnCUqzjirebxaa1fuyNIec727Y//ADx/Wm0wj60JkegGZDWXeIHxZlmpXWWPuTYBqlXIQsiceUJ
oM3bZQWzS4LD8o5i2w4BUQiyw6SjFDSva/sepXa9ipVKRMOz6X1sgd+r/eRVyCi6qboo35WFbrwl
vu6RA1SyjfVgo+pgQKjl0XTxtaEBWpK7nqaFCESvMj/h+//lrmhe3xUNZji6blimZVmoDdDVV+Vi
w1V2UTBAhEk7hjbY1JciEhtZPhu5nlmwerEvxSRXNshzN2vXDVDCgiq2VZgG0wWd61LME+YQJ9CF
Nc6jywBxxhopJBFo7jJgAoTDVjRiR0mDMtD6viHkcq4D+RRLYKVqdWkB3boVVjCuaFhDkDHe0SXk
pve+EQQHvLfuoAvsB9JcK94KcEB5eWRn27ztzjlu3T8Du7q6UEODLOqf09RcDQ2wTGroTz7IiSQr
0x7Km2rjiLK4I7pWl3YO5Zosc4fs1YZhm373JwsQa3JV6wq4kIvGy1Tpe6q4rqjJJocdJZiOGmKz
QlwWzCQxN76XucZvLvzUNA6Q86ZjYetNLtDIrKrYpo9QBGWO+4XHJiqKtlkRPRLx2iyNqu6c+mLb
KbyAX1Thk91DTw/bO8BcVQ+KFTc+4jz4JbcOylGhzJwkkDLsgeGvVnRJTaaMdOW6E0gvZOtsrge6
8en3X3DHvHrqG4zjBmc7qFxjpmlfZwqcegKbHwcYIAtyRIhQ0P7S59ZbIQ2n9h6hQpU8R+BEem4z
hlpaW9q3jdmmz7EsgHaUpQ2+E3R1DYoUwGCmADw5KKxohWLEbBBUkIkuAAeJyx0lcaiBLHt8DEt5
S/t4SvOQXS/yPQoZ4uFBT6S/s6NWawpFpbMJtZ9Dg9sS7n7vgS2R3gX6GIWLn10axYH9vflMEse/
POZ8MHmAhfghwplvzsOAF4gBnYmUEmVuXDNjx14krwPF/DqzZVAd6z5GZTOwY4vRUqDk5vefAiLr
f/kYBH7TwmBMMPAf/yW55pi2iy0/IiVdbE0oQwQz+eQFcVeH4EXUS1ToBPbwoxx1ea5wpH4yknQD
rlbI+gCC9KQVoYmjWNsh+1Ji6xKxaZOLwH2UGWrmh4ybkCio3ce40LpjjM0U6C+7zJtEKaGGKIwb
cs500A6C6eemi8sh86puTNdFFvjbydf5Y5GY9hZQba6/T1GmP1hT12xBgNfeTJGP3SzIM2rkL7+F
YdEgFD0gMl714xtqyVYJzmizffFPEONZ7H/2p3WyNv7ZuxDQoHpWHVrDOwuRIc+mWtalT8NZCsY+
uzN86PgOxTGQaOwxg6DU5KCRWr/P82RHJhpc3IwEN00gvuFnRCjedls3vs17WweaEY2JYppzm+vP
RZV3+z6Rxc7OTBxTg2BqViLR66NLl0OTyF07Vu9zFxpPD/lUBtsxAbX/SkNE4ZBNQj/guIArS8BI
/YvLC9f58sJhnqYWWJaap9JIWLcQeCmBmixKdhtF7dduDM1tIxvwOBmjhpZGAIZktxf92V3NoavK
BE1DjxvXZu7S9HkRCJSClqtY/f6r71w/YMFoZ9ku0hMcWy5LN64esIA2dMxOUO9QDVk4ATGJGjyo
phVQ+WXWi/y8ysfww7Zc/Vu/3LLw2UR+95D5zzg3JF+nFDV5IuqMbTz14ze3fMmdIfnKlDlCunur
hWZ56uIMjO554ENnzcVpo7CaL1anA5qFokC/C6MDwyFhLVUloVG5393INuJTopfjnT3h9ukFPiQv
uRZUpyCFQLVgrXnvg4P+3IFTAJlOvLTICxBRg5z+vkWh1sUAzYAW18eM0QKlKc0AqjpdBR0GJrD+
zDN86Nx/S6TEUkhv/P4zEULl8i9BJY5hMqG7HHECmzmucxUmaGy9600nH09jAnSPASFuxMkiN7+l
ZoyTAopUaJIGqKEVXY6s3QwZ9JTIRUvb4taBxtPHvIv+7K1mk+fSrX2/2Vq+Fq5Sxb8ZIa+7yXmZ
38mB5Xd01XBI9eWhn6yvBiZw323DAidoGojVjoGuQGAIoCyO4giv/loqUeuFox8dpDk8LauTh4DO
7TEzp+3FGmqmg8PzuU13izstQ3OqPvNSUKdDITtmtzIbhnNZpBGyTjmeVE4KzJayJUadGCucWkoA
uAFJSxnSUHk6mj8HO1pV0rIgupQ96X3nvBU2EDKQJxnuhx5lFzWkADcs8G+R763NdVXl32Tfo57b
wR1o9zddZFjGG6itYmcI4ImnjVCfCtOC7QZh6NhfOjrYNFXVt9P0IK2HxOKuNQ0Q+uCbBtDZ3ewB
5hC2a4tJX6WDD1+a8Dlrcttp14CO7DzN9AOm+YNTBRsEGxAKGlm2JjAR+KcRRSO8EfWX4RmqlJit
s9VwKmtX4MScQGAKOlRQzIh87VJd3DzL5eVtgeTo1zrthGcA43viBuBbyEBV6y6ahu+tsSascqsc
dOUAxV5/z2Tg3hLiEzKTfItKDTwUB4XsWrCgM0B0gu4pgOzIGCsgLTUXjuHn8CLiBp5MrCOtBOXx
EE3zMpXvCILwVQsnSAJQz5pgUk1LiaHZBcWYN0aQ3InB5I9JlUWQqEFRw5jhwTyMSbkZyn7ajL10
H8nFmF5NPL5XkW3dmLZpP/mupa3rHAUUJZh8nkIkO499UX8DgRaURLMOqc8sateydBxEVlCwFyUg
3wMlw3QYnO6eTKGArtCqSHlzsAR7wK1vQh6PgzVOtuJxmUVXY+tKcIfFz1f2toamCMr/Xi6WBNkA
ij0a9wu9aEECWhVuOPs2yd7INi+i3heEirq9Hltf7TAAm1RdA6JjsfK9U9WDixuQxMnetfzvohTB
LoFwwcpWGb1a1bNBTQF1c5oPwJHmeFd28iBbHI2Z1wlwOHIqjSNjqMrtOgaJTDWXnC9G58lO8zGP
nGkaoFLcA8FehlrhCBQKdfbdDGyISaSt/tKE3bBGWke764d22A2dhI5xjjMsqMXKnUQG9H4Ihnpt
NX7wpXR7SH9lBfueOMYNSICicNWWchUnvfaHyMy3uI/E25gNlefEaXlGISRoG8EynftGtW9H85UY
o6lZSjdGkW51pAmOZO9qH8y+FUjHPC1rqs1SuTEPW2215779Ovst66lVsrb7WMWOt0W5o5y2jicQ
Kki5P3e57YrzBGwvDVqUJi+dSw+nyvxzELf7JS+ufXqQ7c9rVKospjCKnzaURBC7iG+B/0UYHmhn
PTZReZfyZLYRDJp3A9TiIfCysrrRBUmm4q3sTWODipnkoLkpO4omAXnlPOwr4ko1nA7gzkrAEK7z
9MRqJYcdp0Z0a0rEf0h9JK2g/ylr50jlrLkPJcNeiyS2oyiFpYYGpAES8zBAgn7qewTBP6pifxlz
+g0YGTjyFZHqzJ66nCN73X816xH1qwtz7y+SXkSZROa+RoNd7S7mzVysIyYyNXH2BrQ3XUF4DnQv
XRQ+NjFYGcswe25Vw0v2GkpjOJnYfj43FoL6mt6jasZssueKJelBZw0oIZRvk7ThY9lEgHhikCb8
eboWoZQiCgDPN/pk44N06KZ1h/ENbEnbpB30Z7/V6zOeAg1ouWBnys1Vbr3q1pW9jUSsP6Oi2kvN
pD+CexMEAro2viEGkChWOXETJvG8olQrFo7/sSLZ6YXJTUuBtkrAAYvwWPcso1CVmBevTPu/lH1Z
d6M41/Uv0loCIYFu8WzHcRxnqOSGVUM3M4h5+PXflpwuV6X77X6+G5aPdIQTG4N0tAceHlNUC3zH
DdWrHQb1xu16sTKhW7F+ESTAiJjQS+URqjn22ZyjzMOlaZ54AsUGfQ775zniEsvfmohllZUEfB9U
HkwNoiuh2IGH/rXp1o5CHFtYAajSpu1alxhzwNc4z16v4QwD+EoM0F9G5fGk2C4PeH9f1C6F/XA4
3nvpbO9D2qE+TITITlOLaxnkznFjN0AaLLNySEDW7sMV5hVwZYk6aPL1bngyBxsc561qSOZXeVQG
Sy+f8Ena294bPjJkk4NoXaTiK9Tfwt01NGNhrWYtgQ3CQ1Zn93EeXU+akG7Y9bjJm7Rbuwnn9s/U
SRxgZOBjWYO7sYHxEqYjIYzId+CyPvWg3t0HJC3vrx0y6dWitz1sWgND/It1OQdIJegUFA8NuPiT
nfnVutx0mYE/s01kN9Wh9gJvL1cMirC/0NfNz/OjFQ+v5jSaX62EhPKgTlduuvldiyVc56DtGvPn
sCnJsm4FwO6Ark+RHzdOBwDNyLaeFXfHqdA7ogSblaagwZKuXwhQv9ep2cEsrOaacyt8QHhw3qAA
AzsBjaFPNcz+kxB+6Q0HiCHVu5vyvXnVArKk+Rp7yOWewSKbnkrwDx+TLoV5F6K+49PTwJNjkKXD
yTSJ1g4XdKxDYEzQGQAdusJUTaxM75zU2Kdsix+KpyXkbtL+reknzLU5DQ9l2cmXnpeLlk/9W1IS
uWmxc7w2aYkX3uGeHD6losuO2BhPr2lENvFibHuF1V0gLmkBTcsCF7CirrtPs6R7DCvruZ8oJJrA
zXqkKFAdXereZbjpPBb6QKqKrsqex6tbm203j3bI+Z3JyDywRwr4HwP7eRhsyp9Hl7ZPnvVmgh6S
gpcIhAETcXwnF2BKoZoeiec4soJH4LqW10yv6R9xR8IvOxBPWAVWKbQ9YnAQFImxNPXKAiLnNpje
Zg2ZUmzUhriFnVqXzKcph0lGUDLvGauK55vEQxmmeBoZsbHBhWp3sDVyEHAkaDHptSq2ATBi9qFC
+YA99+IlKa0E2wvAqMKImDzytk19gztJA/HAALB8CaHmds1QUxZeqrb6nzP0uwQcrnh2StVqAnXN
h/IzhWl3A5uhvoUMUDQOa56OIdiKeIgvsYE0rfpoTB6cKAc1MfKSh243Ni05mVZzKAvJVtTGpPvj
RDp/SuCIGlcQZ9fRNS8J+IZAi9jv8OspV1Mi3rIui/bmtNc8kZT7wRKv1wwVZ8zPBwIrCbBxP/7E
oe4hN6pPAGmRjz/xGpN92cXkdDsdcAtsVY8Um4JmABHtptR/lJ2N4TLs3WpDyv7dtfCoUrAuf9YR
rapfojQizX2T2/azw8drXxP07Ll0mn8a97MPqk2lHydk13EX11w7fEtkjzWAjmBYH269ANxvE468
fMk9bBXV06oIUKibtGpU35TQVw9qtek1HXniE35HkjxJs5dZR/O3tMnru1Z3JmH2ccJr7+CsYung
RIoOiwKikBuhcB9JxXRVGb3pjXpNgomziu+MIqlprxi0HGhJo5URITVtc5+NByKGB5N2a/85PAsI
SIi5GtbeOKRwop/J2zDbH69ubZ9eqTkK32coyF1HeHVzcvPm0M7KgRfwZL+AqwNvCjI+gtOKqs34
6taZ/aIf/Q8qopdO50BgiB0yaH74QiTFMYusZgVsd/1Y2uMdJLSdV9jRubspCrEi1drGZPaypRUA
pmVCRHciGbvHvO5Bw4U+t0NjFSwMJ2rEfx48h30LaEHkBYsre6pmRbqdXIhqokQFdghtj0L/YQOV
gGKJ6FE4ijwn3ca0JlHNoWRCTiZqoPF9FzFw+02Y0Z5uFW7ISxO2YW6t8OGX16EFV9jhiBXdu7z2
tkRgkQktHZv5IDBgQtFA5GGEkLcEu3seIdADc0QT1myU95Et/4hTOW5xzwP3CqYm+15CVmuom+HE
wLc+JaBvbhSFZXWn224dE75CmI5DzfTWZl5l1dAsLYiALj91eHSoF5PXZmvTcetlTq8VmlFMMG9p
Osy7Yefum0y7amfaY+HOR0/O84pPbwGAWri23eLOvGrg8Nb65mXYoSeS2FjxnSBPF9YsJyhdo9F0
m0Nius3LPucozBU9WTJaAk4KkezGq/jWROEwpdB00vduE7PRlYdwDv1Yd5jeDOpp/wHksl35ucLG
JFa7HuVccgne1KcKm+vJyBnUFB9pXY7+FUU1wNcSE7xifcNMtSUk9ys63BvI1AS6pXbqer8l5P/H
IECJxLrF5jgMBMJ8GWQg7950tlErwc5X9P3WYl7dUgMo23u+SZPRd7dRi4RDg2qyo1PYuuGT8iBF
O49QBIC7dfSEvSoK2fwJ4AHdOzsyuAD0obtMA8RfUdogjbM36dRrMtzTEvy7Oh1OG/K+asXRRGYU
vICPvZwzoDiY5Q9hEsLIAJc8H4pgX0OJ/rmBh+kSC+R42+oQVqRgXDsQ1jPJFnztt6yY+MKEIwXK
IBYjuIg6WTV2dZqL5OGa2wA/ApNKHzeQcFh0GZ5i2EN9NG8zW/kzJ8Fwb1J7C79ZPPbTgzmPiITf
QLEFsJ0ZFvRaMwWP1HA5/R6aXuDI7Gsvqd1fk0FJ/zX8p7FVCfWCtIdNeUAxtYf9zyUcKn6QsVuf
URBrzrqJ5xE/pFhVnE27ova1SbbNslApuEy2C7U3yHbI0xDCNN3Ts/O0k6dZH6K4hA3H6P1pEm7t
WKv1kCkP8rXpuJ7k5/hbctRAXWOcabe8wkI9wGzSIXk38p2mCcyyPWnq8mSAomkzATid8XZ9ywdc
4t1EVZ1YZ9aCVKjrcMLw1g2zx3DUgx548QxysWAI6+qbSSpaS657rH0WXRnlJ94pfeGU03sDrUN8
fN10gqJifmqz2PILjelpURS9dpgRMcTtfxkB7/YJULVcoAYX0Y3R3UV5A5Mt+QSKi/3cFr8Ef/WY
tIpsTdpfY8YmfgTGQMJfB1DwiQ/s1Uqmcl+lKAAZIx4sCMqtzRqeHpOZfjGPfzMzABt4TQQNTiYq
QDdamYMJTYfOMFMAM0kAM8FClYdGexOaVyDYA1FoJg0/T2feATKCH6czyTEu9JMX4L7B8UsWUY9f
ZWR5u64V2QJPDu/JTar5mLPxq4lYn0ND0qEzVHvdYBeTKX7qSU8xwdIAHh06aa5OESYXheqAE0zn
+Jgx2AAw7Mc8kdBWyynPh01fkfhpruEbkYBc65uhLM2Lu2kal5CiKw9hBMhQpQY4oJBEmXAKbFRZ
SFHkm3/f/7DMrvdv+x+ucC2JXXFIytjA237alGIqURaqF3hIh0TtmY2li6fIDxmQNRl6CLBAM3Xs
gDvUPGYQyh2oDcwMjC0siL/j9vDVITJ8dxxcX9jb4i8NTVBpKAi/TD2ZlwVwVmdV9eFaeU13n4zB
DPl+keDhXXW7sJrDvSWd/gBniGTbj9TB6rPo1hMh5QMAsOGK1VG7ACQZyAJMNxduPfavHuDLwMXY
6hvPwiN0UafQL7tH2qoYOoNDuKpkDncFAe4G01MuK9DkP7d5xpZ3uUyDqTxPbV+s40rNR1ISaxuN
VoPtygH6KvNobZwwIZAEwkaEnWLWnbUs3AnO7QM43tK3gtp+cUY33rqsJZhbIRwpgN1pN3J43CKE
5T3osiiaHUwoJXtxVGWfTJR4nQ+1UedJ1H16qaNkbZpDVqv7GdzT6xsMpbWHx6hTfePcgfyJ39rQ
NMSWM/aZuhQyDRoU18mE+6WYq4MBoTU/wyFC2RVFxksQ5OduzMfXbBxAY+lm0Fjc2LuzYU20AiIz
/YLNgXvL6sQPFLjOgD0MrwFWBase0q930LBw70ScWUum4Z9DPWzsvCoeppTmDwx0GNArJlhiC9QB
wALOH4iEziqDT8rGhCb5Z17Cqm5DSRDD+CsZV6TAfp7N4dxjQgdSGuA4AQd/6zWweI/W0O8hcXpn
njuRQxYsVNHFRB2mqbdIzOFSwUXn4KXUATozvUrzpg6edlgAe5DeHoq7sWFiOY558ZVa/3NGorwe
xFgl/+kcCZ2d/0JKUPfTxAl7kpBYkp7FGcCUf+O7p30lHBckpztZD/4sncUH/zux49OI0LDFDedb
/h9NASwgryRxk6HPMaHudzYjbRYmJ51hoqECRkk15QFfbbmHLma6trH7+AXSoluB3+R3RqHzK7yw
OidjjYyy0foSxRcR0fMcVc15UDHkf+1oa/irYAHRvbJmvGOiIDsKSWOYOTnpzoRQ9PhlkBUm25IR
4oO51a6TQKODfj80FnCxvmmEkWG+5e1w/Ke8W1tFiyOAAo54R0Fk8GOtu54Ih22rYv5iohsZzHKh
zB7pTgsKddAnLu9N0y3NjJzReW0P2HnEhoXvdfdG+tmbO43JIPU9Kj3sjio2LiuwM7/N6TWhAfRm
EYmqvo9cgDj/LUEEldrNUi5jwPRovv33G/7f9rtdZoHazg3n1XEY1/vhv6D8Cswl2smzogNE4FHb
8Ye43+ddar20jut7Ce2e3LScL0FiLyPF6MswwRjMropvQVLRl7YeJQrnBTi5eozMwUjw3LSG8Rly
pyoPlniHZHs9IwfLhvJ5hPw7xuqbIA0Cevr5djRwl2yE8dYNMBWX47yU0PRb3doyaYsTlEJMyw1D
lVH711TTYVKbYWGqjv0AwSDugBKBn4+CTHfhwGmoV7QBBwQ1clE5b21fO6dkwP+CIpFpBePRuQ97
rIsG6EK/AlZkbWcLGoOmN/v9FMq1rqforNGcwtInjh36cQozhjYuvZ4i1JX621+RevWfMw3C3W1v
DtDtB9sT2KAym3a37bxI2hkEsRyYaur9v1uHHaX/MSnwPmMiXCGBhGCCSUvYFLCV368RUUWOmNXc
7DH3ASZRT+c7/fAB1xwPGj33b34PgY346OUFZb8kN7XzTVIQ0xPlFKuW0mwdBpJfJAkgN+ukr6AT
8QskW/gFLN+jy1vIEukmWD595JvOFFCSY9LGryb6mV84jri/nrCqB8jVT9COLEVnQSs3iLcGVGln
BBuHI3tvwSs+1fpg2lldNKbdRAPP1L3s4wWDYfbaHez0Us2B9NPEBm4XuwcAyAR/5hM4rBQS4EGv
hdDz1L3YJPVWqejxmOxcukexsNvkUOXVt0MQjMWUvLF8eixgbvNnk71HZZL/MeIm7HPWJC8ZuBzL
TEJqAjYj4S4SLnmA7PKXVhEXjLcgWdOYupuyH90vGdDRpBjTpzAR5D++cvYZHOlZYEM4rsMBT5J/
xyal4+BYc4Fqidd7mJJM5NhZQMxlUQuP4sIj8JBC2+0QdFpvxIl/3JrMK4Ll59IGiG85lNPLAI39
P+AoDQ84FKF9qZplm4jgx1Rb70HYRm82xIgAkhfOZY5heNF0TXqqicc3fTdmh6hVyWGKGFzabWzf
l/9xL8QU99MTFtQPRl1cgAxUENiVfLrQU856TM/L+uAAwX4H2KC77YCw2LVhGd6PHq9XxLLaJyKx
qgBfPPlGYaBSVarDHE0lS9RvyPciB4TVbrC3bTNCl7RrqlMhVL2dJs+DOLxbHYHvdlBp7+bLiDum
H+c2ps0z5k7mTFEHPVU4Rf4xl3kE1jj3XqaQqyXDR/xA7cHd2H3S7zExtIHDjvO1aDr+GKQwqQgA
znj3XOvEcw4ZEZs89F4Q/Smz/BvcovkrLC+ChTlFDI3Y+oRfYg+p4XHalGDeLG72F8Su/qXNOGSY
ZJOn4hzgDw7rDVDOvEVVR6juj0P9iP1yPtf2OXDS+lHgVr5LKTy7TF80Tt59NmJGhq9SvURYdQOu
M/Vf8Rmcqh57kL4lnwMrdnGdTCjpNl7/A8p3X4MK14kKgHfyULO4h25rsojy+J030ENSWiOpbHoU
w+303USdgcX+1lSk2ActIS27CaN6UVYU1+LvrxKWAmo/lhWAqBZe/dK7guAe9mXsemgee6e3n3UE
8clfItNXD4o9F+W8cnRmRb1rpulrdKT7zDjTpxD9b+N+vvvPceYsgNXJnezYuKrjaTq4FhkPqqCZ
P3fKvraFIGbA6uuvg8m7heaVaesziEtijbEdIPZeAf6G85XZmIE22tura95U/fCoO+2oOxaPLkDQ
mziKmoUJ+1kWjykUbxaRN8OJSae0ug0/AV/auXowTYkM1CF2mu8m6sIEqDRq0Q3UVpoDCyHtDKDC
0Rzs3p2xLtdxg3LXpsOaBezBwjqSbKZHarpN3FkRoFNTE0PX9+eY24lgBpz7EAuINw4g0Dss8w4e
Ay7lKAC4PUBvk+95HV2x6WWfhtOu7RRdqwlculQyOAa4rdoZl+809LJjV6hL5ECL2FiD3zJMW64z
AG65mHxzwH3nH8+RuOX9lEXPHY/jb4w1SzcZnS+wouTrwXP4VtVW+qyC4mwSIrh1+KOFBWQB39+7
mbTxEmZv0bfKapeATDtf8tgWC0jXlDtMPoDOD7tgDYpHiVkkQssJ40uOfQCvzgGH0k24K35kmE7T
9nuGOcfk8HIJIFR9X1NxAX4BTE8r7ndR0tYPCfZ2Fs7IvG9wivAj7Nr98BpwX4AZVTACGT9y1RTB
wL3Nt3FWj4vJxZzcydotKUPyh3IcoBaC6q2VbbQcCz6dGuAkd6hIVVtbKri26EGQuRTvLYDW8CRq
HwXAN/hi0vSpJDm8jQX/0oss2KR8jNZ1VAoI+czv00xc6GwKdfaI82qaAdMm2F+HDDFMDk4yGxYZ
jMrPdkLEuS25u1cl/1FDBScBkbIGdgy6VoGXeLsIaOi3FKrdNpQocmfeWRaQMhmEkt9obf8oM8Ue
iOqbB2/sQ9+kQQqULxlkiHZAuccYXMxp//rvs3nL+czf8kCQ5vhtSpfboEl/FrAJeADPHNtKDq3s
GWiGsISGKnKUrWC0AXIuSigrLxq97yINUr92GvuFtiCfhVY6PjAZAeHNnOYQzD0OOVMbbQr50DoZ
JGxnlHzsvHl2OhSroGJaLAB4bJ7dfu4PqIVSP9Vh5QIWUvMh8WURts8t7cZ7zLtfzVCvaIuH0guP
ZiRxODkHrQSaHwM7GnmXYvjRorKwbKLIXaqRlUA94tDNoTr08RDD6etnbOcxMLa3mPD2jop0qEGu
jHpr0WsGZgd5lodW2PkGqDTim7bbwU7rPWsThboGcs3hl1wYgN5XGXmDk4P0kzoG3DRv7WgdpUng
o4JGJ0wrJ7K8unBCpJIdKtxvb+6aN7nbm5TRLCQ7wDEXEK6/7D3NgE+5Jo3D6WvJx4wSP6gt72Gy
2LEprfLOw9yBwLgEav2Axnng8epYoNy9wn1j+hjjBh3ZViSFlnqHv9MPS2UdZSDX5mTXMVgcLkKX
TfeShvLBdEBxMPZpXDBsED46LbBt1FTKB5vtWzE8Xp1TTFsBZOeS59CP+aWxGwbQUwRB5UDX1nXN
HTCy69hbk2mvAm0xmbj2fyi2mRXJr1VMD/M4TGChUGejnPk3sYAB6OyQtVNycPMcfBzYn+NZ5ORY
p0YVdLmK+LHTpKWSaOvBAjImkZyXVwIOrD0x4t9/l87nFRRQ/ha0yKhEdZXCj+zTxDKJOVeyh5dv
7NLsbtJestQYyv48mDAvK226oNK1ScGdpltLT9Uo9U7Q9gWh6b6GXaOJbgdPdOc8jmCdqLPMIQF9
YlEnKCXGOQvg/0eE2hbAv/pxDxXvtJIoJmZaE6VuR3srU5AGFEgDa4P7NZ5c5tUN7Os49K8UrSdr
en856LYhYo///rnpD+fTlFy6YOsLFxUKj2M6+vmTa5pgBOa1rfaFwPyX414KS2VBh2OjIQtYnYS+
CdscKAVWQxKPiWo4thqmUMDmz0/BS1jWYHv5EPKIjmXSomjM8oNX1BGsy9EE1jLQRCYWOXmk6eid
IxXIzWT3xarmHXmx6QR2IWxNdyYkLk391JnASNK9GTS3lfTqp6pR8yO0Hbci8shL7VDgLEvcGU3o
xd8pbGW2TlRni6QBWE9AtvBUYotgchtA92reP+FHtoijjpxNQtirBkLjVX8wnaCkQJkta8e16Z2t
1AJaOAfHsSA+wPIlxFxJsK5RaF4bAJ8biGLRJbiZm16sHfaxyurHMC2ci1O4K4Prw+0MxkW6IAJn
OnaIANZfgDtJnO9QavyRDAqqyxIGHZMhh9WvSVaLR4N1ZSC0rvoAgnNVx5aizSKNaXkJBbOxL1dE
D1E5YDI1sfCthMH6asKG7A6b5NEbARXN7vPktelj66Bq21qY4agcRIsyr2NMyLrsGXiINbx39MKQ
hNt+CPBzHbA54gxQ5Z1JHmy7eMigZgldxKtUhtWkb96k8v0Vdwb5qdhPhJfAoVqqDYCSEwrczpnC
PuyRTqH9QNrx3TTDPqNfO3EGjLLmvPS5OLM4jDFpRVbUje+DHuzmTg8PbJyri6ZNIEM8NwBR24gm
cxZEG19G2hvTbpeOg4vJBFBszJbO0NcbE5JmKo6AXDynVEAvf+zI12Fg7V2gbTc7i664gMLjPCVY
HWuKYaXi8l4k1iNEd/DrDzyy7IUqzqlmJ1JZmvXPvJNDAehqo/rNNEB9O/ame2Kc50k8OlCUG15g
yjzCgRoHAouihzIVW2j8e3fXtDxmAGu10bTKRmjxlyzmcYjJf/XiYr27LgKYFsDqTbwNdfxHKZP0
DJFvKFwDh+k7Y+O+ORQqR6ED9lDLsvbixc0DXG3ctziwIBRQB90uH+Me0oDP5jRxUsoNYWJcmzBk
+PSl5T232Ng8pK4DbeYJKOoId0YfxQNpoRJcyfUgi+/XMGxVBP8j0JhLvw1ba2d1EdDhWTThEW1Z
T6zr5TYOgnkBfy/ryWsierRL+WYiZ5TtJVLPJEGmacHP7g7qzPbJDOZOxv2sqOb9NT3nNexd4ITe
FvaKMvhFGzdoC4DIGgqqR9NERTjeFbR8QjmMQhwxtcKVGSAFLM1b13kJJ977qBrgXcIiPil7tv06
A3fQdLhlyE4TqCcn2rBfO2w9ghAYI3waceuo9alSTTdsErWyZR11O5gSbKLU9dahSsr7sqR/e5X8
7B1F1uPDLkV6nAABWmAKjxp/0LwABQe3h8oGNT+twwNq9gA5o6yJLziFxTksO3645A8Qi4I/IuwL
9H36MYaVIIOxLA4xiasdeHM1GMM9CvsK5zYmbdPv/dQE+yFAebj1vHYNhpe7I14tgEeG2VejBbxb
LwJ5T4yvtwxHheJM4+BzRs3hXAus1p/1CI18gF0hKM0dt113DYoirjVdsHtsnVIAMI+dqKFS3nH6
1oQN7jydGo4TVkUXFswPpC+g/RkU00pA13wbDQjlEirv45tNWLLzLEBLzGAsvs7Q7AwvA7ysB7sl
66xhHbCvUlxCC1955XL2Q2RH8zFlDTZNMVfgz7mM4FcxjFjDRbQ9NHm5nMZpW+PqwfoOVdBeHxrY
bcBEjD+YJtlV5RKQkGZjKp3YEJ0OkwteJh+s7650k5WDnWz/yoUp2XYU2mhjBE+GWih3uKhNbq+0
mQCcT9DdtlxCmQagMagU/JSlvsYwc9XIEa1iDWcloGvZkMEheW7w9wzJ/ALcf3MwW3YkeLRg+PVk
lKoKdrG76SOI60sw1Nqlg9rVN9UMrIJ6vpvNL3FXqpciB5aUdyw6AuXNXusSciah89IXfLwXPWSn
TLML1i8EGdJ8PbBhxF8dQeea4RYn1DTd54VlLwG5TpYmdHSbeWUOrTM9DKmUO5rFWpdd90ZeHuzr
MN5f22rAq3ccfJWtFXALs1+spePIfmqxV/DUkSHHDoHs1rRNAAAWEKvRCQ1sKZcumDp3JZCbDz34
JeOY4GlMqu4y5APsoEtsAdVdMG4t24210tBwByAkhW9KW56rhkBaFxr9L5Cyy/Gch2norMHiSVPA
6ARbkZ6TJ3+GGXkhEJB8c7IkW+RZidnXNAYQrcekIU7VgPkgIdtYTx9oAw7GQFK+NL3QLirgfhqn
vulNSSUfwx6FLT2014fIZQ99iB0O6BUM8DpDFbfDbeuYZvyQ9XX6OGmrOoeAZFE1YLaZ8NrhwXHT
DDBt5mDP0G7AHtC9icYMjjieNcQ+9i2h7Na0For5YfWUWQ448SA7BGq2t25RwhVNkx0cq/2j5K9W
xIOLVwi5ysFWv0MhKthj4QDPxtriZ+z91wunLJv3pOjuoEXu/GkBs9nVefR9AGDMJ07o7K1YfOek
5Rf3W4kp7sW8luGQLQA/y3eu7urjcdjFbQmNJx2qgXYL2pERLGf4SQyu3S+Uwjr0Ngk2E16n7uAS
4kFVLSzAtQkVKEvwAfx4FaNtAPwh8gHWWEJQE69ueb/3xk7t+E7UNxu3apxtm5HTTWfevDKa8kZi
Hso6bFe7fBvmsPCIa1jIwtcM+OWU5b/FfdC4q4bhvSWsv2Z59EB7OMoBq25Qh8KjSOeyWcZgQ+9q
4R6ha/3dCpL6deTzE2tpeSnxeR9STNxgeqvJ67hK6IDb/dxa2IfNrWgJe7JkN3CXLdx4CiUugzJ6
dzqQN57Hyv46u0HbXiDaCIcB2eUgVUuUhsOp3c4K7uCQ1wWSq2O83UIVnUEJCd3XUu2tzQjZmzEm
x5zCi2HIEWpTzCoRgIVphJOssAvNOEBtzOPRVsARZVkHuXPI22WudfeVvqN1+gb2KTQdtzY1AlJR
WP2uga8otCkH8iwBTDJ8fN5AeK+PWbgfRvlLezBBru/W7kXF1nxkt3zJQcttcGuG3tHJiHqFAUic
XjXsTJOR+PrZPmIDdmeabBDz11TXlKBikaD40IYQg7fTs8Xtr30yVW8wkMlWdRbWu9RUnZr1kEFK
GXPifO8ROi9HnYVFcuKPQKDWNTRgeW0plLut9KHLkq+ohEFUrMbiwrisZ2PLfCuP+oPBbpleE+JL
gRShTr71muRJj2UaD2bCIahbuEqLeWEmpknTQBgtjbAbpuepM/ZbDmZiakK4+sZPYncV24CIWeaX
RS4PWYhiXF2CjBtXICVCZY0fZn0woTmoolJ+O8l5lQFuUPu3HpNohmQhHrlJXjqYGTJFa6y5YH72
yuNBHokkvit7qK3kmDIabALYBkcnThJQMkL2KAQ2wzVGoY+bZJ8HSbw0WWDyVkuVVA9Qfs/H83Wq
lFJPW0XMxVGhTL4Cjt5+snKv9Snp5fcuyhYCT7M/GRMnqpzxre1g4TQ2PDlj233cAELZwbSw/Arf
Po5COfR3jd+jnO4EneJvFfzJltit0PqZsYL+/F8JjbqLkyH5NjvNbwl2+jjOAncVKQsQLsviKUr7
k7kqKYOm7T+0Wz2osrhuykNj44vS+eaqt2A8vow8PGnKwJvhW4/9q/huIMMB1WdIoeoNH7MTpJtY
VoIqZvwIfoazhpakvJH3V1WULu+K4wi7Wlwlc/ANEpQ+1TgjkGRa36NdeekIGTZgNXU7qcJiO4W5
AJOL1wL2L63l8L3yil+f7HY2rIuG2ofbw948+1MsgCCVWL6Ydhayvx77oHXYCzzKs5U5U+FmFW7A
zuSb+w/8cTG9g3vW6rZz9KnN3IjEzzwTmuTPbZhiguMM7k0ZjeVurshXTESb05Ufmeu2iXn/2DZo
7u+NYJlUJd0E7NIXuHJ6TybfWkxUjSQxn0bQtcdZXkLRphsn1aB+YTsn6NXOC+6pHe85e8iB41kW
U9U+gI+Dp6hIQfeF7toeEB6CJemUnkgGlFwJnOITCOkuVDCn9r0t7XMd6ym0xT/mJEUTHjqnT751
E/6zKBrc53HOXsbAgVDEmHUbA9eKWigiN1CZ35iZoQlNr5kb3kID5moS+ZH8/zX2dmbzRrex0e9/
hnlffITe/XXi2aBoCBBjA+a4hk0AWgFnJcceiyNgzJ+QFFfIxYjKziIe63FpUBkS2JfD5LTbpiH8
abZQMqs6dZ75xJ/A3k6AQ5TjXac7kxn0876d6daE0JXETXpU48okyz50dk6goEWjx1pDLo9Zizu4
jtqk8B6zYPTNSPNW2i5wAFfkwwdPuE9Sr+RDjpW8eeVl4qvqnWzv9qpAgZrWZJVWMKoNTBVAsHQ6
wuhl3fSU74Fb4oucN8Ch65lX7jIBAkkBQ1fRxC/wd8WlBqYqSnJil6Vief308LA/N9MggEcNcTNk
riv2UYB3SO05uRRlC2tYz41XpYI5LAqZyMzk0RGg+Klw3EB6OX2AEHezhI1V8YJdulKzLqvvUB5c
DwChANTYxUu3CtsfpRyh/xPZ6WtSEXi9wTvtYXT7aKM3LQ6DxeKDOafXw2OyIdK9K4IUfB+BqtPo
dfbOqlDJwU77fEktIMCF1vC2YNkU2eVwzuUcLHhrHVzQRu+dCq4itq0U9FBQ+zKOIuZgwX7XIJNJ
pKpnmYpd3YfF2TCiBgrBHKB9z4b1NFjOtQ9ijtU6boEvhGpSuMoEzw9z6NhnIVjhm026Wno/gKUN
HlkTqr3rDthN9lr1lVjQFsb2H20AFgXD+8zK1rr+pMBuxDxUh+bCN+E0UYT68XsLzU8KajzekkZt
tS4TGDjqLXHj0lPF4hwwSDjdPHvwbAIadIrurk5BOlU3WUC5goAiPwbqJjMQJUN1qq34/zF2Hstx
I027viJEwJtte8emEUVSs0FIoxl473H150G2Rs2Z+E7Ev0GgshIgKXUDVZmv+dopgM1tux7Ctd4U
8Z492b/GEU+JldLTPVPifd5M1N/y6dfJ78jnE6VQvZglM5Q0E4vYZEQVXQcJpqjBVX5d+W0kRB0Y
q9llDelrZCzD+9+IrgxmOW7g0fdDEWOu0KqjkulsMFOyt22ASOo8aFig6Om8oSRjDbeLzQU90MT1
dg764fYT5aZLqIYfdcv6HZIL7/9AYVRtJRQu/02Voh4GvxrXbLfw8/DB7i3VwYMMEUz4ShXPfvJx
HYJMku4kjPRxdN6kbtw9ttjM8tsmLzPAuJeJZ+sBMJC72EElL3JIERlbd4gL7e4xtxqfojB3LnJV
HsbFI66vyLvB014jt6msRxoJ+6wawy8eVm2PaHktZTIPvu5S8+mK9Bm2Dx/4uWwO2cKlEEJF54y/
YnfKhRHXFKduokUNSx1DQYh+pkBLi6P+1sZPUoaqx8y6hbMxrb/BPZKwZFPMc6UEoEKtiTTtZ7Nw
broSOz21bs5KoGTfEQPwKJVNI3IfmMm37MIfSs8LT14RZQczwgG5ctR+Y6JU9tYsEKpeseyrriZ/
gw02rxMCMRTEfGcvw16MnANFUY/64H4xJ7p7MiGH2TfTTZqor27hzc9enaxRU03YaKJdCDOi8k63
HaQ2YMFuWe5ty4gEUrC5VULYz+wEOKsljnewsYeDm2HWN2itnc6/YgK3FYxumNe/YjKk5o3eatKF
h1o1LfCJNP0rz4pf5OCr8QahGvXxNlIQcGhC81lG2LAkL+1AiXYcUJC6x4wcLnPF1yClK7qL4hab
uOUAlerXWQ8BLIhwmzdB7kDYZFIHwL13Md69DSU39SKm+5JGQL7cyjLjcZ0O6bKSXaQ18jwdL/Gk
bUSBY2qMAaPUpvwem1VwFD2NpijJy8Jc3ToRyDwJJslk73qr0g6eE8UHs2TRos1q/cXti/rLiIeo
UcLvTtkufTEitmA+xbqtTFaOD8tWVbYyKRcBQI7WVmNER8lAQMhAl29Zvfy+Zeb6b/oYYt6z/ABl
+aH8H12KKoefokfqyoG4tqnCtnbWFSXys9MEXXsxlDA9uzleZHRTicpBgnKRUZQAwR0/T5IDSBL1
mKJdmoHITyOswrN2G5mYes24vIeJ5f9VZta7ZaogSa3R3ihlHFzbQEUVo3eocLlK/+JmIUDDlnqG
PZTrrin9v8zJedfbvHivKqDqclFuHmyKo5NhmZsGl46neKQXIQe143tXqKhHEZE5k13lNkthY7sU
DT6lasia+UWtXe+3CNPA24bOYOOdR64fWICktQz9esDMX4oecaYFATqm46fR7zmBg066+ZNlEKv6
jq9Pk/T6K7yaGcnLKX4Ysd45zUqBbIepDM9WEXVrLavzPzJNvxRqoP2tglKAJGD9UMPKWMGBASgX
peluruICaeS+OwfdYOziDiDlWLvh2jP14XtjlQffseevqKO/O73brYuatRe1Z+uLWcTxCQU5ZGCW
oRza5Nn1FP1FBvf8oFTML/qSH2lUJ2R2Nrwvja5mD6Cpt3OT+I/movJiFQAmtDTECGwZipBLRf9m
wJzxUUJ+CsisibOQXsbif/U/Zqtl9ua1sty9mXs6+UXzPaVsu6sTQKFZPX142az/RPf9VFLN/lYA
bFm5QGhWBm3PQ+306ODk9dck842nQKmS1zrAq2oJN1hxnhW/H9Z2HRnvbmj7G2p9Fq8DeDf0miqW
KkCQ3yEWUFXQ6oEnbe4exGTFSj+KcnDeayXXTnyZQHEu3ivVgNFp1rrNI09L8xkM9LttlR/4gb57
ZjJ/FDaEBLSvXzofWAUUoZ8VFhIf3uhkeJbB+OmLsFmlmdHu5v6a6aH9Ik9Xmr3wfc1aP8gwc4IQ
8dzZXA1GaH0pCtv6Qn4+7OhpVw+Jzhr21PRptkmaJl7pKRhc+SPVEraCAhBsL/8EJQXRVdXl6tWy
BvUtmq8Spovpw4XnIoy1dw4v0GHaefOFHfVTpfcwWBBJyZ9Ms5pWDtugQ4pGg7tiLVOel5yFE7FG
3Nu6iXlGSmyjIK8O+zsknX8M99yFvwDtgT6Wx1tjprZrPhHgLFB3iH7MsYKZR6AUL6VHqy4zaWNJ
hRkjVz8PfqQK3160MPUTpcz6RS4MdPqNTp5Hx6Z265cXKvrti7b0pQDSGAeoYqBspQtlVgPe26yr
DrY1W89WuLMEKmmWFNP8/uFWjysZFiYmsbKbne3O3JTzPG0cPSvwquEgZ2yWk3VkRMb2HquASH+a
tZyCws9yxX1CkuVaZ5mVCTnQYPiVd5+931m1w6PRU0SJiuHD1Tu+QX6MIUtgAqMSS9rGr4ZLUppr
s9a6lZKZ9Q2Qns2muUL4h+7Egk93ahftmGVWnl0yvM9K8v/hWqSgwJfdu6ghD/cuBbHmyo4rhEWL
U0gV76S9Knmd6yrHAf8+GaHgn+B40jzH+aLoX+YZyoGzO65vtnyuCsM1wXKini3jmhe0fdJOwZ2g
yZx/2C5CfBk7WnxuQedfGS1/PI6FU0PbKXqqNGOcvAmSqcnmFiNRMIsy9LqCT2/ZumcNrbMb4qnR
M0zo0nY66FqNBmRbfiv1HJ1ytPZXtquVL9JURu7UWIHVaU5Su0Ob1d55A0tdmeVrc4waWikiO+UY
erfJkTBfi+6UxPxFcEoO7nIW2WZ8aBzjeZoqn9KNh7ZfaT92fuaxYYPsc49XvV71Own66ljsEl9L
5rdRLx67vPKRBUQs1wh4Ppa+dtHZCnxxa/zpsBCBAWiatBQCxYLT4kcPwhbRyznbOwtYShghdwZJ
2VSn5ft5sZwqP5huH63+UyCWGrLECtf9oLsV7++15Xvu2FpACilebsB2949D6PwqePssxx9r/jdu
3zeHJZK1s+POoSaA0KxV4otQl+rXKSm757ZWy+dmaN8kXFLQ3sCFOMTdhHSL2hrZl8YN+ievSHe2
aN7FITqKxeTYS6+V9x1PxX1tR+1G69glIljmWM7xI4Os/rUuYtY4PI+jzBtx7MsMdCUZthmPwnH0
pweNtgcqa2jLJEUVPZRqsS61MTSxoMiCR093lGvpT19d4DzHewhRnuDRd5x+wxd12EiazMqEMcws
vLXhqwlkB6TJkiwpAwx7+TGSC3IjoFLKgU2Dters1NpJ7HZZs4yLZeZT8PcvKTfFEnbdQfa2k9I9
l4vb8ry4Lz/L6T0ow/8V+0+Kadk6X0qUJu4T7u9b32P/uR8r9PHArv4S9Y6/QuXO/CW7d6s4paqZ
nZ3K20pN6Ra7lZskP4wM8zZ1Cwq7R66hX78VHb7bNfeK1f3nUOqedohJqqumHzVWMUOwh3Bgv/CI
hJVT1t2foNWoLLGutKHDqtWMf4ePjlZb5MZD1GgZ2EnWhXVVBu9Qww6KNlvA/sr0NdPjjUCe5iz1
H0weQSsZ1pPhHeKMWrQMx6pNtlXvsZlZ8FF5n00UemIbb9nQOQV4620DhDrOcnBVxC0DJ0sQemVi
sAMorRK8nd6S0pSyv5w641SdveXw6R5up+30sQg2vHxxrP29cXLaLtlAFJp3sk2SiU5vXhqVKp2E
wiQwgf7a6/tF7cACSG40m+FzBBTlIm/FIKaIgYJHtlbMpf5wH3fSr5JxmRY0xBBev7J52UiBOKy7
aS/xe71YclFCytZy6//cX3pibh1TA6ddv6cyq7F7qOpdqEAcWtHg1Y6z4v091tX0dIs1DrIuoZKi
1AoGQQ6TNV+xmV9elaWCl7McLWtM1knmtduhs4yHW5CHm/EgYz1r1yEl6LOMbhfeEnUMtHrN/S6j
IAIUYmR9sG5zyiMPDTZvqzpwrW1mO1G4jXp7tK2NqaKO929ggYAJct7gp0GtkTKgR/cpJdeV4lBY
2t/AnKc9Fhn+vuah/aZ53inonPCHCml4HerVcFX9MbgaUz+uvaSKftAXPxiukr8XWRFTs/GebM0P
WQMhWoCkuPdkKBEdlsF7ldDUH9rCS14l4iTZFYDA9ChTgMG7FZYc6lkmLZVddZbgqCOzjWXXO0R3
563Mag3S7RWaPGuZrXhAXbBdDFe3GxtHIBOl7zzP46hsRztrLrBcENQPzKeyL8czBGK49otC6ugu
nnoy7ituVy+NS16H+0RJgK3g0KaiCcLYVdnVWoVRGkjTUbszYJ2vakr7x8ntrLccncyVwoccIAvD
uO8OeaCOLwr/MV/5z2IFS7iO4unRGYsPioXWW+I13qmLQaPJZBhm6b6sWmsrw6jryk0QqcnRDZE1
SeKY7aKa7BKUzLHGBqHS4tR9RdsRfAujYKH0+eH0VrfdIgdddWczavAuSosHB+m7BzmTA7tE/ICn
+nyP26FIpizJVRYm2xnkNevsf67Neqs8Gup47kGC072JuunXqVi6RdXYHoCRHWXUwlQujrccVqnn
WxnbmLtxF9hB8+y7Sbxvy54NfBNQzLyPQUcYV98z1srSOZf2uRwyI41PmH7u7211iXep5a9xB/Y3
MwWHxxZMszmw91pHOGidAhPd3aTT/Wc5uLpvbIumNDfR71iYUoLvm1o9SIpMtFV4ivuZLv2SFseF
feiy9i/0E7AeNtUXOSgBO2tM4zJAFO6crSfF34+07a4y61eWd3S0pF/dr2hTwGVK46CrVyXayzBB
wh2KbhsHenyOYu2rrMnulOtPbGsJ8ly6OFncHP6TZ3WWuwXvUa3UwqN8o7tjtamVVF/fFf4A4DHT
6c7HDWhdYLx1rEzPfXQWdeU6Ctnnz+awtpahxGTWdcO/oQgWx3ucwh38n9hbSwIvW9ob6nhFVUNj
n5qX11xp0tNQqy1b8DZ5sRMkAMeym3+oU7jJi9H/y8umr56WW49DPxlr2bjJwlAHWraJzd7a3JeI
MnEMJ2oiU+VdNAAnFKg862C2g3nFAcTbTG7ef01pOK9GNET+1NDsALhbB2AcjD1d9uZHp+j4SXbZ
+Kp0ERaINcRCM7bw/R7CGT0fll0xKjqCtLVK/jXRZriVElxlQn4WCZE1CJ6RDgEo8+Go+6Wan1zV
6NauxtKrQxcwP2GnwLt2oIOujh8yCHlDXYYmclZVRikHJSW9BWSOE1pe9i2bi9zv1lmLA7gExwqG
5UZd5m+n9VA4ZzlIEJ7Fwa8i5SCh293k9FP2GFAQ06P5wUb0qF59upmVYZXVjWG90ZcqLGIi/Trg
TbaVUqzE5CzKsLDSx3HdSu32VrKt0z/1WEe30OqGrTM20ze3C1BrC/M/eT8E6zJ10yfQf8n5f2SM
Thqs9WRMnxbS5dnXZ3utV21+HRFceKrrVOGlhnu6DOWgjl3Djsl40aPYpANFmhzm3l/pmke9+Xec
ovu4giHRHSSjKpKrnizWHYtI6pg8WOqQ3MRSJSIHN53txc1X29l8Fr0NYmbGntZNuZrzfPQ2bTb+
cdv0xAhWwoopWWGZnEkDRAn+x9juJ397W5B0bOE2Set/nXgd3F4tWKSW2eb2lsk8VPbG7meoYgzZ
I3iw0lTWl0CNjnx1jRPro9rYyD6dZ9pRXWKaMgfa6l4V0EnmyWWc7pv9WVKWK+QukZFVxq2O8PvO
923/v+90+xGGAotU50fjF4DHKm99HWQOqi9hejUGXHiQjWtub304Tie16q23EK3vvdp3+t7r0+i9
d5JjN7lntdGrZ8O39WuUZB+34mQ/6NfYiD+Nct6DE129g+EFPRzfCl3M2AybrYrx1KoWO9ikNKrL
lD/ecA+jY639aGZZKZ4cKc+L2xgrBMwQut/zN0wEWjG/8gUxAeGpePL1q2uYi5KtHGV/LNtlM8y9
PbKSrxLqOrx+aY9gR64jAxYBOkWzgs6C/CL3mAwFciExNIzbw+13XZKtFsN7ickvcL/WabqOruvi
WjPjtnBqcTPZJ2k07GSPCDL+j2x2AcDzh70EpfecTSkY5Rsyo9DZZtdAD4SPUFH2PEAEXDh9gMa0
WdOvoIqfh2UkoUn5Gbi+8iIDHvJgk+aivNEf0jAxN2GdJXulySFhav3FnWPK92g4fXpBIPhjPcT4
78l74P7iCDw139kDT7H/TLTNS4y818B756UwU/t5dM2n0OmjD0Y4tfgTpZTWiz7swuIFnDfuZVFl
e8+wTYmij0pptEvU6vTJlmv6qIXGEAXqQWZp6fPm5M5++Xrro7XOYCYPTvOBvZmyxwVQe7WM/htQ
tuxPviZ/DABFXmcorgdMNWbUn7vv+bIC0/y0WI0tu29ZkHV0YRJHM18AgTmv3UShf1m1WT6s7SRy
v8k1Ec+Z0+DMzW3VpldhuDdaz72t2qisIUVV6uWRx2/A8q+Da4USHR9qEAbdwLpgDChhtgtWIYvy
5IqW5Fu/jPwUISI9SVEsVvJlbVTtI7MIn2UyRaZsVRR1fZFhQjl8PWD5dZAbGY4yLFYWMNHyAiu4
FFSIPA51lturYHTwYfj9EIW8pu4Ul27S/SlqVGF9ifjfB5FlPt3jTuHSY22sBwnJU7rpDWfDO754
COfqexbnxh7cQfHAMihJ2POi+zzq5rtk+LLuFD/SkY3ihlWVsw779LvP5mDvy4QkyqFP2PYGsfOO
bBlKVrc7SE4QFt9DJ20oCWfAmYMMsr+One6x8gGrg3ddNm2+mT8P0CSxTlv2iaOZPtcgd1jO01J3
PZrSXuWeUdzEA7VZ/MpupwAGyq0yjlzRBcWDHDqxM7vnTDq2gE7Eu8vt03PtqvMjmuXe3suy7FA0
af3qOdN3BECzP0Nj/qinFqc9UPcLcOBTgsjUIJj54adp/jJ4WbIVb2vU4H85YU9wOlGuXFyvYRTG
U9ZfIFcFKOH+pH9AJTofP7RcqbauD17U1Pj8FE6ZbBQt1b97MAPKUot/4hIKwtMrtWeKA8nRLlRk
QXOlpJKg/K17nf+EWzM9Hid4C1DV+gLkOL1YLQKkaqyjiMeuNcGaqUG+iefXYI0nGoFXiWVTiOvZ
74PTDZeoq7DG+h2StNZTmo1XIDApEwYyPZAp9rbZVRge5MmfafS9R/X4p1Yt37LRj78omHvvAySe
jxrtjycUkCuqmeCsK7t/wPGh/ALj/ugtD40csfGjjoLARoaU3eu1O/hY3y6zVf89jvvpLUfj4MHn
FA4aYUgGqG8j3L6XLMf3322j154wTGcB4czvflz2NG2UDqUczug49LczhB/eB9U1dhK3RKn1nuKh
gF+ulGLqz1k4JOcuwocnyMpDJeKJimpYKxji/xrnlBU2UQ/0uBtMaP69p60E0xka4Xy2rAUND5fy
630o8FBJltkqCwzWOdFX4bfHiPTGLNfY0kIqTwbEAf2C2rtMyiH8J0NGphIN+CaovzLCtO0OyRgD
PwrmH25SDWfHtpoXJezNqxpZ+26xZZYQUIB6V5V2u7nHlovKzt70zbu+SN/2ZveNEk76BLHffs2a
HNtUJHBTJVfPHuLsa6U1jXcT5txWD0cYkqHm7ONibHZ8MwuUZNpwp6ktYCqxkwmga6B7vUSXygQI
ZJLEnFDOYngGNrLU+zrGWWRsNeUN+Z95j7vcsJVhsTySK7Q5jjK0K/AODp6D11uyO61CquGvsB6i
l6lTTprfB++1GiIEW/bWyvPng1b1f/pGoqAvDf+xmzx1oxSevxfCY69EqGrJcKFDynDEcnw16yqu
JOeySl/uCy45Q1wTBe7BmneygDPlD73PRJQO6I3TzEnrMN91Ra6dq2wzz8Hw3fb9cctTpT0VMQok
Xhr9LYs100COT40C9xnjtOiMMUW8zXsW6jXq1y5VByzj3zor064KhmP0zDzj3aYlvx/cnL6dgGbK
BHnuafAvMuQiuy/dXeQ3UAX493hSQsW4xqgfyei+SfMX573CYsl0iy2NtVgbYY3QQfSR9jvagcW7
XMAdQ7IxERK+kQNsDy9s3Q7CY1d9Lw2v3ZdI9T8oau3PKNRzSr28Xfd1n267xFAeJKYXBgrmJX2/
AxoD77+GS/Y9R3GSrZ11wxn7pmDnOkEPXa1DnN8rqXTKqUoJCxg2h36Z+V+xoaPjkJrTy39yS7mL
BP3sUla1CzQf70pEj2mLTCrV9SxOLraOi06sn7DLgwFpVbh/9I51ifUkfyrzYVXlw3SVUSohpdC3
tlUGG4m13rRUkXpehR1126IJqvMohdr7WIJJMPM3yektKaqNNU+XFhg81wQalJ8VyMJf95Bglewq
HJUfy85RVmWBh+u9g6rrSXWhJXOS3bfEKaQNCIM63kpe9hhQ5fgWXe4vbwnfh13Q5ZsArar1feL2
vg8RXvoH3OyZebTtKnX8L6A8WoDo98MNdH5DmQv+PKlLPhDLhWB9zZy+WR/G25QNtlOsnMGakOpL
ou3nBausWvsEHGSdutFWhveDgwaJ4vT+WUVxwFllSW6d1DJ+mcOkfkAcn72uOi473PHJ09qf2uS4
x7umeaugQZ06eFZLGhj96SlpTAeJ7l9XzoPdH01gXt5eK9zkW2DjUwwysdgmAcsYxw/f88zV9kAI
7L0/OOab4qcnQS5mLMDWgB4QhbfH5DqNmDyIIImaJEcWvvNWCeNk78Z9e+6MWV2Lj3fYsNCFlDec
B0XvPxAOtpTiFX3ofalHw5M3wn9dqLWJQmU1H8ANCx939rSnociLl8Ujgld1OvM81H33TfHaHwiS
tXtUD+q9CN1eTLsb/rCXoF419V5Ebr9JMBuRga98+LXaYLUPMKIVmHJgHZBGalj8AvAJx7b+arfq
7gZ6QJh0P6iRcRtWeXF2ujr+Av/m1kPI2PWguWWepGMQ25X/7Fzv7YWxMfsTS4wY3DRv4TXMA7zF
CrfeSn5jmCP+qGKrENEBQljZPs0UfO8NUjm77welkSrDainxhLVzFIzY/UfqfOSwo/dVUM1AxmRi
wYf5C1BMQpT5tUcrCDf3iwRiJjfqUfnd6AJ0TVz2RFU4NMkbNo/BC5SP27s7nKddDF7wUV7bdWV0
eyfAcPz2Tl9e9vH/J0NWAtVYpBcWDZcb3DjHK7L0pqdu0tOXKcmeJWzTQdq3GKbshgLNi4W9vhEB
j2mxZIfqYnTItPcxoBKJzIuwidKguyyxjJd37mrqQxKMb8FC1nT9KNrmVaYfVaCbH13/MHdQPWsl
7A6lWQc7GRZWf6mSPHrVJ4w1vMyCxbxc3YEGhvOi1teOVdTLctcy/JbXbYY9J4/oXanU5aENHNaX
sP324h3UOb16LAfkqWRojkX5rLfoxZcO3G1gRi8ugtJXcRZqrfY8CJkk820DeXH0tG3PHY9FzCbR
0nn1pvqUbqtliD7HdNa7uF7JrFap8UvJ5kwm5VDHyOqwc3+UER8E8LQIZ+mzgX1rm07n1PGNq1uV
lNzCCvZVEf8tIUufQSPYMmFl33DiCo8TGvNoDSuvQRAV1Vd43NXa35ddOf0B+LraD53Z7Y3E6P7w
9wFv0T/oZVX7WUXuTqIUtIL+r1lpaPA7XrMr2sh5hs27HkK/Dp7itCgPVlQAK1T558eFebig7MQS
fkyCXdOo8AWXid5uhoucATiAcyDj22ll16fU0eOjrQ9Bt5Jb3K9B1cLIFrXcIYydZ7Uzfgqixkn8
fOW6AaJkbp2fec4GW8HgWO7OcIfiO+BpbRtbRnFqAJCeeiuhyttgAimMiy5mFxJV9Y+x1UeISqn/
OJmjieGvn+9hzRhfJLfsrn6Hn5GvWijrJpl70TIbu6hsWCMjPV4sdCsuxnKwZ7Xwd43rtyugfUBz
WitsrqmHE4kWsrzprX7s0bCAmKZ6+Kcoc6pfWLPbSC4oIAGc5swCH9MImTDKqTlby8GvjVNEfXIf
+VS/1q5fx+dCmTUX6w1OLT/EQdqqk/rQ9Ci04ul1pkaNuI2cWl7a8fKa6/ZIK/RT9d7QnO48afrq
VsZPFs+eUCup6Mvp7+m7Xw89ebaRMk7hLOL9jQSZZ4YH4BAfmWFViGr/c2CX24wrGU8ebdu0p2Nj
9Z9TMBqsb1dU7ZSt3Zi15afL7veCg5XtMvoInZPCwIwBBKMLBxDcqDDHMpPiKCCbTirLqZflB0mU
oL/Ah28QnSVbVd38aCyVapmVwzB0+aFGPmYlE3poHWuA3qdJVfvrsBzcwIipqJfeNkXA43qfkDM/
LE5Jw25VJsNQwV5nSWtVxT5bChoMy0jiki9DLIhVWo+IUMlQJtwq5GsZQvOrQbw9wvF/Q+sYpb2m
Dh/lIPHcghxdomUPVu7fE6paHKykxHJvmZBkOTOwEb9a+TXHP8S8TUrcmfIDfE+MclLj8J86rmwh
0k79SOlIHGQkh/ueowuwj7VTdz+WVBBeTS/K1rdKCl5lz27jJJtgtqKrkpTBJXH9cktJbP7ga35y
Gz/6qXVsmQCLFq80UTHZiZv42NWT/tx5o76SFERAqcJo83e5G4XYet3OfrEvAkfDYt1QvmrzYg3d
dPHPKrTWUKPp0LTAqPBeM76bGSD4yjaUL2hOTFu3qKeHHN2aozJ6vBpLI3tM1WJe4IvHIGS9F+ea
exZKSDsJVDD6POzcGhjKsleTZGh8n4dzrY2rKrX6E9JY2jqw4IlhYbIWtgrAQ/Y3Vhe+2n4Q7QNQ
MSceD9FJD+guTmNGO6jrzpaNWZqxHOTM1frsnM5s8vNkuFZd/ysuk3VnpLtapXchw/usXB9o6AY0
9KJ399n7XX7/wJrtZse6/IttI3feOG13TBaJl7pGxSIZ3jNe42e/a+y1hC2eFawhvPoBRrD1Ctxk
by0SMN6IOjpAcFBdy9Vuiix+q4YvTYXWheng5eUsaVaBWII7hY9SD5Hixr0y8n+ISUquz8rRKW0U
jSml3OokQ/cczrFGJw0aidXwgS7GEx2dxR42Zs3IGiDd/aeYrBfuOkk77eEez1NE9pbupKzgA0vZ
0byrTnMSd9XGTWrnUITuQ5+kgMzho8KLqhdeVN6hp2il5bi7ZeqWjYbdiAQGapnTU2W3zxRz2rNQ
u+SQ53my1fGR29w5X/SQs4vpox2zXHQjehVcai6XSux+qda46iZOeAawP/t1mcze85af2qrloURy
5iycutIPkaaNk/JBhvXvoRCPEi/5NSvDT7MLZ1iU3e/XSrKa2cWDsJTuyYlWdttZnfjrFp86lyWx
0odbbzGjszafBuEeDwFMKt2YFh2FB7bviamd74e5CfXPQ34LEAK/c7KCkhFWpH/OMqHOfbTJm8qB
EKjSo3gO9dE/mTCYN+iATH/EwfCgdghNN3Fd72Wr+p+dq2x+wwXJJLNysJss3bath+ra74letsr3
sSTKxW1tIBED2hZxS0QH6sXzAwsV/8AmAu4II4mLAYgM7xm90T5PI2r9q/uE5Cmz7h96a3z+ZB4i
KdWEeViYOkeqQa+CVrcX3DqvO74YTdJSiGNIxRYrNKd6lZEckGakNTJj2ihXtUUbPiz3uGfIPdAF
+XUPyVjucf8p93vcf8pyD8gpznkqzb/UXAtevdT9agOCeMChJHyNKgj2Uz9XO5mMwMqeNR05C5mV
mAJSs6C38SIhj13uek6j+YgHfPhao35HxQxYrsxWYdE8VYsBzzIpl8MN2TcW9MCFpY3zsG/l4d/I
RNB3wk7zTY01kyZ1q14LZSrZdnkTIKNyfuTLSCfWy7T3eJ6/eZQMTyZSINWPJoBkmNLtNpx3tzAp
by125ZVBF3+eEhw/0Txt5xg1scURvSHuKD7xtMFYHFkQPtJoBmiGn+8EE5bG8D4NTcPFTTBm1MH+
NZZ51x68tWDLzDx4CU0n3oBmwSLEr7LxNJXBs+kXfHH6qOcRV/pP/A3q18FJ2SnXtrFOmzr6YXsW
z/3eflew9dqnQ1ccstgK39jJPkhCC7h/zU4YK4xRmx5MPTg6LQwVl/+mhy7ELANxLGebul795sbz
+zC1zs/OsI+xWTTfHKWbNv6SqtnZfJ6wo76nilbov1N5ZUanjtpHwYfy4hZtuVX9UvsYIEEkWhv/
dB0jgHXc5a+Izw1715+jIywj8xmEDkpIS0qZuKs0dMbv+WylLH+G8MpCMKRW9NGYeb6mjwNYz+qL
P5Qm9M6IdY8vmeqWD2GlPFq8+V8kpGDHsCkdO9r9c0G+BYKnPsosyEWkZQrg50Wv5uzgRktZ0X01
DjJtGnbO/uP77VLF00KQVa6ylsmgRVOloUe9Q2U/OnSznoEq0OLHpu55JiRpr17aBgXtJYb5Q2/e
plWsiSke5FjqNZHCs5CPcGj05r5HVPRXTpSpKqu9io/U/UL5MUqPNIfiFYcQYbqLq6rQhakwHe0p
QbZ80NiXL9WlpDXLTZXjRa/4C+owV1mvusDL/SrIH/0SM5vYK9onFJ9Cvi5ed5ThBJvpCZEcfY+q
K+BrGS55MpHgu6jApcFVaklb4oEaoUubwTyJXRdCosoH6JI71kkuuOX1DejGJncB1/edl+6qyfVP
mjr7pw5VKFjwyxjd9IchrRtWJ79jkVH9SpRsyfs0XdE5VLYydT8UvqFaa69J8uULlMLJiVjZl4mj
4sKoW+7JDvQ+uYQwyXw+5Hse9tigUsKgEMGLfj3pMdRyxXAe5CzSbB8VpvnLPZ6auMLSUW6dhxbH
vFWWZuPeTnJj3sRLUNOm2yUy+jQxKG64sjx/2MuM3HHo2AnZBX1simcxwijrrBg7vEgxvr9F0twY
bmMgHrnT4dbKXCrZMieHHggjc3LdPerOXcl+0du2borgqWLRZMW29KVVqgBhoJ1RwEgCOId8sB8o
ESzlZayo/ZeyHu2L5KooDJ2L0fnehAh/rNloTOBGm3YfDxup5Ej9Bu8qd2/YCRaZi2prOSM/uEIR
5HFqu/YsKe1S+7G61t1neah+knOVuyy5bZn+yoXEfuZv8R7GNmlWhm4nJ/lldGv4f5Sd13LkSJKu
X2Wsrw9mocXa9l6kZCa1qGJ13cBKNbTWePrzwcGuZNfOjp1j1oZGeESAySISiHD/hXZHJecUN776
JKHBgnHGW8eEXcivNqCR8mRa4y6xS2yhllDgAChxgbRuLrMow35rzO95O1PA0VP/sW7CT147qX+Q
3PB31mCjYjZ1xacs/lD0gfZH32g8UxvISRggaX+Q5EBsMa1e8rGcbzBKbrcy2zcK6iRw5e7ytLsf
XdQYMLsVWVJytdyYgeOe2UIrG23htkCjfGuK58+lKb2XwWIQ5ET48aT1DBmznI1jlrYqpekOxDfc
sS+K2ex5E/o/lHhC3HzOP5VBgGjIkFJ9S3rrNKKSsi1mgBIze5Vzjy33bZTAMw56y3mx06LZJLoX
f0cyYOOYhflnHGsPzqBUf+Sap22rLlAgVDnq0fHQxnesBj6+E3Rn3nzKKUjN9tezBLzeua8D5fTv
x7FcKg4DMlM4R2r1IyrIsPu+jgLqbHEBphGW5XjLet9gxR80loF4FUrFYL7Oa9FrPTate9Nhv/cO
z3ThI2mJf1MuMy4b2hUPtXSkvHEOXuotfy2/DD/AWzyEePX+mYaYe1Hh/mKhTbztra56aovIPqih
1VxDls1v8krJDhq5refZd62NapJhWqY7YJ/3VJzyg2pD+viOw+eTjR9FMXvWyc79CUIfzRSBy01K
IeCO1V2NrPaCL16qZJeDNnTPQYv1sITK1PQPmWe6WycA5WEB5VsX5ZemLPelWSVhdCuyA5fmu16K
0Ley+pfevlD/fOPCNo5CvdvJPH+fu6Z3dlJoLFdymi7tYRrRoJBTP4vdt1EBujnnpGSzFBvz44AZ
Sb6R2GCF/hnQhn0ohuHZGWbEG5aDOSYs8uVUNd234KVbYoNi/KGXrY6Rx1/TWjuCpW8G6fhYsyo5
owOCh5Y3t9dj0tr3lZJCAR+t7FvksElQK/POc/SvwHC1e9dUkIB0IZ3ZkBNtwKwEh4GtW5DY7qEe
S/1eYnKw5uDOtdmTW1XJ96YeFf3Oth9lVPtzKErEEIfN+fNltnS2lkN5sbKfig6j6J+wr6TFQyVP
2psVbibNZUSGxWBbIH6D5BII0OUgu8114+mnOYW0Pj5I7DIkL6mMbS5tpKHhe8Hk2cvAChFsSsST
hySYD/7RTQvzrKswDd28yPZD4tfIyifx/uKcCHbEu+/n+ZyXuXKNrhCEnNhjW2JqgQnNksfvjwwH
p0Ew3KFfltVmYCtzLYd37Xen0uUUenEeF9mnEdiONwy7wvTjr4uPRK8ATbFc8JRYH1SwUpPmhDlf
fhw1XXsx+/67jHAcGEGIxX/KQaTs87LQyXzm3Z2jacpW01nqK5YCMM1J8y0ct/IGcnv9aieLwxMM
LWPQznHGv4Q0/+eoCBrBJ6RS30ZFi5SsjKIuV92AOZZrSdgfLO2M20iIoD6XvoyquocUGtspiYb4
SQFghdWBFn51cwA4NtV11qjRfEZBpN33SWt9qT+oQRJ9NYwEeWDdcM/mvKsjdvvQb6HFOXEHX29h
3skhUlqI2ani7S8xcmww9JbREkOiF1yiDIz71McXPnGOY+F/+F+1zfNeBertwz+86JrLGUKuwe2q
kB5VaMbImHhBFXVDUF8byKYj7pQaAzAh8tPhAbv3eLH7Ij9tSpZaAqGksaMSHLsVsyBWUUS4biVj
nSzJ63WCo2tQamNdB0Zd5foNIoJHpe/UK63WJyC1S7ocgShy5B2oM7SSajQaa8u+gl3G+macPvEi
ik8z6pJYxiJQ6C0+6FGbp3fowY53Y+ORozD6Yzggfy+aISIJcoldtEpay38bJ0Nk8GWcxGSwxCY2
CWT/FrDYZczl+pdrxYM9bsus1Skmol90sX2aEy3etTkUbaGUScdKHqt0Vb2Nvl6GmpWfbUYryA7d
xHYX2ldsX7sYceBTa7V7G4jwtcTkTA4qflnNQU6NSOPrdxke6HlRb6RL88K0WyTVfrBMqQ7hUjmX
QyKVcjlFhI7p06LpBuLzhZdGdfx1TN34jLlMlzOZImc/562XZRPw9mOcbPxWjLw62AVy/8qtjCiW
c17wB3KLS2jtdVbU7XLjw6BwzhnEp/W+X/v5YjVk4fGrcYy2ue57EgDvT0fbeCwjLz/qaAZdyxgj
zAr9Rk610M7OwRjNLDYmp/b4VwkzPF17PbwZohZ1nZ9nLutgBSrd6Zd4LDMu4y5zY4/7thqWVOLP
q1zGKQE5R+RY/iZWkc9IgSziFWradNEhVhzvoDfKU/FT0OKd1gV6UQxnIzhue3lDhnwjdr8ydDoM
oq7Jfa/cHCHoJAK87DT8MgYAr3sJuthR7N/U26Gul9tGgWbQBn1+JYVK1AqtY4gFNRZ51DmHYkpv
SUR+teasfwlKP35hTyhdclAq7dUbZvNWWnKtyFdeVFcz9l0fK692VWxjkOafYU3HhxHP2V0KHhMj
Cv0I2dTaRMumM4xnML0xu1EeWuqdxPplS6qAhNiFy240kt3ovOxGM3ajCYK9OGYum92y0zrAs4yW
edPPS3u8wbEksE76qJn3cuAXsDdl33OjLDFHq8z7uQ2se88396ZXoUHwc2yKzMZ1a47Xl5CcGSkp
MKfv6q00gciUGGdZ/Q4WHhBJEF/6Fh24aYcmz3grhzYOLKxntZ4dsR5tRA6eKnV/ZQBMJiOALV2f
4VUb2+N0kmZseq9jlwUPkRM3H5XiHC7udLWbdSDvnCr6bLsRucYMbeYpoZjbGz2Ydq9jpWa2Du9b
DlMd/zlEqXGWlsTLydsmucsubpmEGqBzR8Zh31hWi5+YDnsl1ApkzZbpMoGa8XiIdGQXZYbb9hQt
k9Bi65/2YXWqc/TBNmMMK1MOa9uAT24pMMiBVObpTnrW02QOC1bYlXmwqvB7grEkm5QlFjHoYJa5
zlsLbQlAAEu+VdReA92qdk2MeNoldnE7EH1YGVItQ2Y74x5zx6eQ7Nk5dmGhiqQ3uMQP4FTS56CY
w5sME0OkHFFU/RlPHWS2/kUcla3wJmyTu3IMUFVzIOt2rr4XMdiLQGwjlVVpYzqOzXHJe08BAR8c
LyNlts8ifAd5wCUXpLKXFk6mB25Sb7dmzveGmWBsRaMHtgEVi9T8KjHR6elF5Kf2wfaak35j15W+
i8vJPGMj8K0IvPJLaJXrSfzXyc+u5QQvsOqLRHQr/2w5n0t/uG0XhGJa1+3D0hI0Y/631s++DHrm
1uff6bQCFYx8/FNBHR8f0kXZq4hRo51i85NgGSLXxmMzvxK1xVhHchFoTVdDKBdJxeGnuOJfYRkj
o2UA6X4ZPQ4D+dP/eQEZ2YzgE5wi/7NOZlauJhRE1yzTK7Uvp2tFm6ZrOTMxosU+S8bgNpEqWwk3
eWJeFYMCXYXhOpPJlKS4rWK393bBdxNl0OVwubrEINghRpp9mvy2Pkeoge6kmNZGOiDDCgntDo/G
Z10tbyUejpkCRigJuUWouZmGc9P4COGz++/vanukjr/Ek6Cvd8ZctWeEkpVP3yVohHxiitxHlOFj
iIssbFlLY2VhsQ9ZQC2vhf5BwvkEJSSB/rz+vvJB119MTtd/lssvsv7TaAj3bx2DX0gG9Sgz7bWq
yTfZEA3tZh7M+saIG1c7GF71QZlq9eiGUXOTluxObJTzWecfUEGxng3LQOvc8JwN6BnrhKGz+TzV
ENRzxy630ttGEBy6ck9C3/bqLYJUCIDfTAiM32iWb259v7G2taGiGvyz49JM82BuNjirzFdOoJ0D
JSjsbZlPwfW/O3URzQfNPMTFBpz/fJ67vYTsJS5ncgk5q3SET9HoRBpoRpP7jf/SRAcQdMqNVBql
AhkZvX1CSxzD7YEtlnT0hovsZFAa+zVYJPGDWbYY2oLGrXYo9G7yGCNufJpmpDDMTYhw8308j1/5
1YNTM6bpfbUcLL5K95pao6dgBe5emk5rgdUu8DHZJ4D5KFQ41ICn2MAV2PS//TKZsoINege9xwQA
/0Z65TLV6G3lE0iIlM0JPQv1xvD08Noo7MXGQnvox0LzN65v7jrFD+9aaab5nG7LpEyPRearDyYi
iA9ISOGzXbDz65d5MjnNXf8OOZ23kMwty/ZL6gzlWYbJwSX/sYdHou0uMeqp66cAJbNwpryPY1Oj
1esZ+TFeqjY1uglp+VmiGK78jBq2XnxOVHR9JdqV0TJ21nvlMc/7etMUCLw046B/Lvv6tnUCsAwF
wv24yWY/+ggUAihU/2PeYQ4fx65yH9m9h9ddV5/DWnVuHL0Gd4HzwLNcyWxYUaZ9WjURiFmQ1OFS
MkmwqTmYipu+sL1JF2sY63tbzNu8m60vg8JKwcvi8b5ZRHejuP/ajmwUa1tHEdW0QfEZUfmYFh3i
RxEKV0tBENcVpN2WEdL8OUJaMmlIDHXX5NFDgynK+mgoFf+j2c7ZI1+/4TFKwvXRoLd4I9SRah1k
ozyW9kcTA/HHCHjoL6NQrrJwP8J9IYtTVmPLszzMgictyRu0WmhJyMBV/Z7iyVPX+/W7eNajgNUM
mA0Mi6ngNAX2sBvsbrxFX3i89TI0XPPIJuGJ4uQel6ExxGDPeewCo1j3J5cNyLsNSZxZuCbJZmQ9
zZLFrIWy9sZLsKye4L4/1C55OxUC3V5kRM2kJ4PMu3bRGTVxa0ckIZyPOKiO+9zQrKth0eqOxy/a
OBqvkTsbZ7vXCgBQ+MmFNu8QN2lLCoia8xiZAHwW27k2sUAJDMqLYYOvMMgTPSb6ouTjkgLUssB/
VPmVV93TFIUif/6O6MLbyNhL30aiLAR81STrKJgTHCrcVv3ezDuddMPtyntYKQ7ax8Fu8lu81GBG
CBNi5T9oH0M/ynFBwSEP0b1bwRSo5ue4cKp7l72EvyndivcE663jClFQusACb7Xk7Vat2jhWjsh9
gsLw7PRG2Evg8XGnInnxFJmpdsrsYT7AKMteSdbc2KXFnlNS4qgakBcsitcMQvENhA71iRuhuOkL
5zUQQjxmLNYWeYTmKL22pc5P3+VUDiRsKxBUibPtm4TSRaJWr6RpYELWyk1sArjYJMOcb3Htmfee
khR3vdc520HtF2ENar05iZwH2I7hnWaY0VbWfkk7v3XoVDvuBtbOW7M2I0xhGyu5LSrU93Nfe6ZS
U26QoXa+twNJ/yJtvyow6LZ9lFGBDELzVGhzcYxY6+1gZc47LR+Ga1Mdy508XsyketQDw3mWeMv+
hqQPBeefcTCWtyiL1d9cM81fy6JX8lPrUKRy1Da/BSyNcNoi50cmLr8da3BgUjbop42FcMwdQBH/
WmF5KziuX+FeS2fgwjpfiDAXpFc0eOUZRYkMhav9sHCr1IaSrJF7JUaoeXw1lql91RgNvGCk59CQ
odbzXPsl8l7DqN05rm3flgalUaWF/IsR49Hqiu4VO4v+WKOBtNw7zUfHANJazPkDuINh009psYPb
bgJVt7VXrfrWzCpadV5jXWXBOFHFo2mgqUTC2H0sFhGp2u+rjTZGgMGX2U2EMJEFFeaNtBtBQoGi
0l2tWVbVyt/aK+mXx/db+9143VC7Kz0bjO3YlhOCkDFYDCDpu15He87piuCQOLV9mDDc/GjEGmUI
3sQn6SXHkKDcnlu30uvE5pXRJ+VTNjg2QttXMgjSlfOgVdW9tAw7msBUh1T9lutnfU2ONUV7N4cX
0VlOh22Dlz2r3wCo9s/9cjBz5C11dKqO0uxrdwaZXXyWlkxxm+jVMdUAFzXGA2HqjzEyi7uo8Iwr
3L+ogi51uMoooE8kYbWVep3EpA43eDaQBTTiL3FFCbXDkgJdbRllrPTmCcDbZayE8tQHc1tNbP75
N9+CnP9Q5eOEMSt4BjyG47VpR3hCUTkYQeTn/p1VNh+lBEGF0r9zlfKjlCvc0POkT6oV1jLSYaSg
j/7FvOUqMtIvIK5a1McOkZodZfkoi0ZfQbHescP4RpaZoR8GRy8fx530sipNH2bjddCxFBYb4uVQ
Imt962vD8ZLws9Hjk9Ca78MLwsPKvD/6tYeCTVKkV6levPoLMy0NzeGqb8cYFCS8NSsEQt6EWk3m
kyYE2b3ZRP1Lbkb9g4WlRBX9weLH/+EOPxKgG98zBbelcLbKZ+zwjEMEjv2aDRBKb4G1OFekzUff
Lr958TTv3MButsiCF8BXcW+Ndc0+OiI6A378b23pT5f+LtX5ClfQRf6iv851X2yEkFeFXfOEhwpP
n3K6lVCtFMgrxvqzEPjkECyVV9KQ6MIuPL/18P85qQwpNo7CxlXDe6+Y+ThZ7OzjpnNPrugd6J3b
7t4Yuj0g7oMTe+zuirYCuDIpHyw41JL/tV3bPKGqM+2aiTULZgzR/LEOQQemJIZ2In8i8nSr8F4/
7ajR4rZsG9YRJv2zbRbObRR58G2WM3hTHCoe/mHZTvtfOmTIQJ0F/yZnJ608w1kuHREJSSfT3ofI
s+2FQCH+wp55QHCkAeED30IrtauGcuFZwzBt2lwgYmPun7ygjM4C+pqlV04FSkYaAHD/+Lfe9QpL
j8yTSw1OrO5NbF9Z7Tu8pFQFLL9T9Zl+Y/TfRl7uiMiT+WRlwWLekNMlUdpqBVKAbDIaQJvapgmg
h2f9pO/Wm0nao2fouwIAt3q89K8305D0d6vgRTZ6cE80hDyCvlWu41lTD11iBk8q3qNwcY3mj8Fw
n2JRjebfLyks9U/f6f9QkSb+lIY5/O46Ch5T7POO4+AMV6Olf5vH7rkVJFVjN5iL0Fy/h1asW9ed
PjxHpbKdW33VEVjxoCP/Xhv+ljxbZZ/lKnF0h3PtuuFaY2mCZQurnRqBcQPwZdC8DOOovnY7np/G
K8U6Hc+MvANS4hmvmOCqh8hojIP01i42W2ZoARuxOjDaZommQudFKMeZ2A0YBetGbQqv7RbnWPnr
S6yv43hj2MDkpWmoztsQacpBrnIESjxcabOaqMc6tD/P3li8oV75TTTyX8m2SrJxV6UIWaFR3QZH
oYPL4dJzicnZIBRxOdU6DBIQO4bGFGlnfXBOcQgXy3GNH7qi3iSVHXzPEyAwMDhBmiVf+1TRP9tV
jsZAnyd/1AFU+LkFNaY1QI1gjMUfAx8pv5HE9stQ6t7W7lKomjrLjTRlRzWHPBazcrzTPCu7owBG
+bUOzC9p7x7TbEHzQcSPulr90nusy/WssZ8ALo2Hig98XUw84+2akrBYnrVKl5wUfbwSPTIJySFb
3IMupmjr2MVMSMYNppGd+jS5Ek0zCVXK9DEc3B7qTNc/T1BluwTbaW+xdoTwlOz90AclsDRhlMf3
adiffcoICG+BmqaUrJA7zez+GT2/+uRrS1F5uVJJFoR9orG4fAB51X4CXS+Q16By9GoTg8E7mG7+
xwX2KmfvxiXcVy3iG/NHMibGssPzUKmscyV8lC1d0iOXB1+N22HZEUpMR7hSd+fwUULcqEgMZrz6
pHNCUP0Ggu1HJFXzl8jJZ9JO8Ob7iPeVq+NmO7FmET5UjjPLFoxEdTI8NXuJwL8ex9nIdoo6KAe9
sottoQReAe8r0m6Q2D34cxCc15if1s95Pxj3zqY0zALhn8zCQsOmHLis4WxD+zOvigF0ozE/DJb1
Q8JUyzye0o5+MvIifOmr6viLDbEVaTBtghkO71K3lgNyOP3dGCbY4lpvIYlnZaAfutpIt/zxeyBq
i0WNQ87oRmTAVnctV61xmCHNthWVsMCKeIrbeb7pEHegfg6zvizq2252ggeeguFDvRzMIvK2pgW4
QDokJr0R2Hp1QXcs4+USdqDygDDA8f9yjaRQv46Fp51konQa+vABST7jSuth4hQuDn5Sl1kPmfVe
ji2xGwdgiXN6N+Kn8tolNlj6n7X/BGU4v1p3eFqYzMc8GN3NijDXxil6yM2djdFYs0cjBgHIZXTv
NMc3y06DDQy469x6HprAfo7CT23jD08SSfNhBF3RDFfSF5RTflZKl0R4AMJy3UOBfZ4PF8hHHk3c
/pe2QD3egUPaJv9I0Sk4XoboI3bLWN+kJzHEQwfSAor+jJgtejVBEWDJF6o30pf7zribyrk5Sm/k
olofhRNyuwDHXxRLre6mSFun1pNWb7JmwUKPgblFRyKneLN4stjkNE6Zm/wI0cVo9qRyAOTHyu36
b4hx5j6d0TatC82m/gyAJwXz+FAGZX0Xw1q/wHkkrvKbwEFjrIcqyLuxZELejfUXc9zL2Kkc/wTi
DfwYiSmjuIOLPR6VSSlYHpLS1fzsWxOM1UNtxt0TOMp7CUd1/DZKcA/6XL4fZej3Eg6pUviI3u3C
qjGQ9Rm9s+7jQcry1gA/UTZbMt7l56Axb7IE4762H3aGrsTfwsKd+XJE4UuWdO4eL8JiW0+oS6Jm
2z7ZqDaews5rFquJ5kkOIy9XVh29eoQzgtdq7EKMRPn6IV7Q7J1tm2u9zY7ZiMfmPF9J0U3qZ1KD
6wCujuh3XcKz6Qf4I/evMugSLyIn3WuYV+0uHT1W238VNavGhxBXFu7OB1WxRQEJA8QBj4X1TIum
Oxxin1ILudxLXDp19iHXPrd5aC4ODBKTQ+zCGe0c/U/2tt197oBULG1YXeSZXke1n69JzyRbPDjK
12pEF9RWIsw27KZ4hSHnbpzUzG6kN5jNg6dN8WOXoslp7dLCT/aSopmH8LsVVv5J+B/CKZlhXx4s
x7O26x3pBop9C29jnSBD0hHnZQXZYsyOMZPKbd+5lbNIKdzbIdDQb4pn93Zazkg8uO97Y/Mj+aZg
i0m9+Qklkp343fisVXdBPbo3o1bp965P5l7o5qPCBqrWkg+DixuG37TWIQCivbX71jmBozO3gdL4
Rz/gBclrob0ZsFKWd6u8M6No/oAoXX4rLWPxX9ZGeIXyfjUWd2Y+gfTJwcXwCnhWHvLNGBLS77UV
Hvu8Mx7b5WC7Xo5Btmqfgpk36LbJzJsGuO/t2vSUE2VA/0HGWgUvD98aDjK9ANr5OJdhcG1p49e3
4dHiZ03acqt1LdsDclLTXquRjfan5eqp4qtb+QQy267618nQMaBYSpQZCbKt05bB/lKdlJrkpXkZ
4joJiU/pAWpDJUDqna7WaLtprvQlydYb1WuYDo+sEchI19MZE+3yz1lrv7TliAZSZfrI8icmImDl
glXAjzOyq4zyK4SSPDfKJyi+1bbsHFBSXnGjzUON0yBpXptFlXWcJ+fXivY0FNEuCXgIynfqcoC7
8sI2sTpLSL6pTsC/puF/lwgFHkQMgxpTP332io0Ea0fZDZ6PGJYxwrrKZ9+76tP61lh0EJFzrfrN
erp2G5hS9twPqIIsw2GQU6WLUcwOSie8N+aw3ihKqR8NBBzvB3T6zM08oWgVGwrucUtwHbicGVR/
z4qeP74bLKeNhdDjnLS3l7GOq1hXjet8EEiTQJjiLHC3AzXnbS6QJwS+4mvplsMKaxKE02XOO1jU
ZfgalGvK8KxBvptf7AsOwt9t2cdHZH1R8B2/q8suP0bjEpEmcg13I/Yh0rGOS/4a51ZzdGWo4/fh
pzxwy81yq1E4v1Ui47sJpPEonbFoC8vpFOnpTduqm8vYX+Y7IZZXVpnjFvbzwlMcnjR7YYE7vXKP
g4k8oy78tC6sxk1p+eXVpaNhdXEswS1sJNY53nxfJbdyrxewSbDzmp58KrTW2agVmlr3VOPeXBzt
MNdufvvHf/z3f30b/zP4UTwUKS/8/B95lz0UiNc3v/9mW7/9o1zDp++//2bpnst2xrF0HTUt1zR1
lf5vX55QyGG09n8ARY9FFOTpGWx3treiBAqdy5d8yY1KBl0y5wYMXdLV+vOI00ujp+OLztv7hGuY
u8dmff4iB8qV7p4UhXaK83p68awaeZ2F0qppKQr/5XSn+eDD62FEGteM1S+onz6NY6df6clsw2cb
oDWc0c8zzwjaXZcOeT3syxdXAXzCN1jT+wc7VxUdq788uEEd8kBJmzIS7rhrhi4YfewCKhjgWh71
YCWWZpQit6TiFOEUVrwlFRHjWMEhmdBHB1aWHoE7JGssmqJbW+H+lxFFNdt3I87Hl0kgSLMruVCa
4jz/7/8arv73v4ahqh7S7GRrLNcyNP4ef/9rpIlB2gXcxTlNwPlMVlA/pG5dUzDUmh1uu+VeYnLA
P0K7LZt4DaEjB2urA36tm028o+KKvktaDffwafr1gCFHDla04L0LsBpxlzQcQCl32nGKhibat031
Hd3e3ZvMR+k27p3SjsE2VMkuI4oFvfHSptBABWsOmvt6OZMOvSI/IDE3dwAidC3eehJcZ5dWq6MY
cEwtw4eKzIZx3WLmKGbMxduGU2l516ea8bbhRC4wBnVUn2WoTJrMhk1n2BlneQXCqWhOl0uuMS6Z
1p79IC25ZFeM8UGa6PnF9ygWrXtWua5cEqy0sf4YuaSnKz4ab2x6db5AV//+T22oxi9/a81zHL5y
pIkNC+S4+ss3T1FcA7OxPLyKSlU7j6lL3r7BHUJP0QDGwcDdteEEnscvSNdJe+pSG27Msz7F1l1n
lhjmNfjnbpG0qvdr24uU5sZD2M2Jur/G1A1/hTFGL9fIS+cuBP19VWvZQCY98V4mL/mMTd78zZiz
F0yUvA8TImUHQ+n601wF9iPPep5hbqd+C9oWbkDY/OGHVApnMpLXWOn4CD80GHfOw/wNubl2mKJv
tm9726zu8jvdH3Ea536HYmPVUAoh+Zn8tCRo7I1nDcrDnOQpovRIe5he+ow0anA2IMPdy0GtSTeE
edIgTjq7cGihb0lMekc96g5dZwTbuu/bxfaQeWFBNgJfu9s1lo8L87LX9VMwjP0uGZKIt3+KxrWv
t+ShuPXhp6OGIwednEJjs62V1uwM461tjdcXwWsL6Tz8lXl6rxcZXcrMDYuI/eUiVoEGBhCEeL1w
WlXViRxYhptgrJEcxOmAx7tGGSnWyrssxZdoSPQS25OqvCuXWAsbndeca/8I2yi+WkdLj9nGr77T
AQuRucsMmSZNGLn3ygCQT0LrReRUK5yT1rcGRBWDC0tMruLpxsfCjo5WH8fX/QxgYfx50O0CSQMU
5cESU0b/pUOaYdDCoqmAFUtTZlzGmbZinDJ0a3+JX5odSmeOh5vZv5o+2BOssQwApExwOn3ehSGS
tReal1o7O1cJs+sAOVoK5UIQW2hjS4e/dFxCK6nMus1ctpDqZ6XIxi9dVFmbpinHe81Mzdu6cvut
dMzZfIc4ff7BsebqFLdpgp5cmX1BOFP6MYjvNlppXKmIjtyRhGzvnNHhAPh9b4LK31pL0wUQYSJC
T0lbBThxsAKQ5TuZo1b5vYFX9sl0XV3byHArYkcOymm5nATWPr+q7ZNptw/rILkGXgT5ATanu5HR
PfztKzbGZP/J6MbPZX/l6BjvlZ1+05BjRsnfNR8TAwEhLVobMVn7W6NLT9LVLYPsni8fhb4M9zOa
EjPZf1FahI0sTekwF0VnvDRSUtuMk5hO9gMX+yFfrycXLbWAZdoC2Vl+uowdYpBqQftYG7MFEtmY
b8sA4SkbCMhE1jJUdNQcOqh2+M3OWNjGlXHf+6pxL2dVZs4bW3enY4QsnQ0UhG5PLQ7N5Jg3a8xR
4vYmZQEvnWtsaChQQLoFNiQ/QLoaa9QhEeP+IM13PyUlOTIm9XlcfrDEs3mAN9ovvmwegJ0lXhYT
+cA+/L7GgHfe/vtXhO56v7widLiCHn5tjuVxalrLcuHd4oznve4AYDaOGH8siK/U1tLD2Jhd+ck/
xWM1nJHh8h9MBTHSdqiyb6aqHiusjT7VJq+SqpjfjyDVM34qM0zM8lrzeB5QQK/6EQ12t4ELvLDy
5rDtttIrotPSO3cwha1cNd4N9hwUfflqPbiz0h6aaIh4E7lQwJOpXJ6xLvox1ag/xsthNABExXh1
X0ksjOqP0VDr16Nrf02gc56RNNYf14OqHHFgj++kJcPlTK6jJS0djEBwx35glVtea4vWu+GFXb2Z
Y7SiK0Vb3omovjeTSnA9XdpBCoPmX/ag0ujN+vsBy3i58rxcXiZJU84kJs2Otefe9wMsa37+BJQy
eM+++2H/27UsfXikhKAeL9dbP90y4f2Hv/weRZg3V62hXV8+1jrlMkQ+V5rFJz0D4hd7tn/LNsnY
jJqT/eHiRbeFbTNcg0h0Pk4eSHIW9qjLTONBW6gporL0TntpVV3iCYdC8LLFuxyQ9TO2k+VW7Pkh
skjH5RKjhzrF4Zceq2/w3+wCZ9vB73+we+Mbqhb+adJLXN8gwdQYZenq1lEWF7jZTMlHZe0G2b++
aN1P5ETKqylWxwOKVQh39T+STnHWsDsk+c6ubP+YaYPRb+Yswck3HBXvJhqq4tAv5A9pxktMztaR
dln6N61GvbCza/Na3iyNUyEuH2rH9T0jfGOr04GRR7r+w5/U8a1nedHImMgymm3dWUj2se46Gq2D
36oRp6+26xy7qTC/2J7jbrE9DG6x0g0eqpiscIkL6RcflumA+s1za41YImCVt5c439KgG+ovFiZY
+7DKrVNqmMlLomT4Jc7Bfq4pD7ENXojpCVZ5atA1YDSQSluDLt+s6x7NG4nhrG7etYbP1mmKVG/D
o7CBnUlQuqvYA2PiAcvfmOv/xqhLjmWt+Neu0cTnpCrITfRqTaUvrw9ATJNHHvjlDtxH86HoMgN7
CD35bGfVRzBLmH2M6Q6bv/F6DPFH7RRFu7NznXr5WLCU81T9bo1lbEk30dCfYp7+121XvXXUy5mZ
YyIPuZG7T8ZJUOZRSfoWRLiOVF0Y3MXxjTjUBiiJq74V3ukL1w3MrHKQJjBGKEp1ER1nntd34lwb
8qY++XHQK89rYl7zzBZIT/MgYMkxUepdEufNtcGUlyUuyCWJx03xII/6//jbPryRffm3oqT8HoTt
L83/fiky/vuvZc7PMX+f8d+30be6aIo/23876vijuPuS/Wh+HfS3K/PT3z7d7kv75W+Nfd5G7fTY
/UAp4kfTpe1f+YRl5P9r5z9+yFVepvLH7799K7q8Xa4WREX+21vXkn/w2BT9TFcsl3/rWz7/778d
6+JHnn7Jv/865ceXpv39N0XT/mlqukkOQ/VIQxsa78fhh3Q5+j8ddtOaa2uWs3BX7N/+AaOrDX//
zTX+aTmGozqWq1pk1FW6mqJbuizvnw7JCF669v+l7DyWHMe1NPwus2cEvdnKe6XPqtowynTTe8+n
n49gdiorb92emEUziIMDKEstiQDOb3R2ZpbxP//809+OUub/Z38+WnE+Pb1VxTLZ1U0T6TJkTfPT
Zj4za3SOjbA72+PXeNKRHXItP45q2K4bKWc3UBSs/EVQXGQKHPZS3E4kluNtjIh10+hbtrjLTRNC
VN2d+ITnu0zugeb26VAstNqW0S6YbnFUlI94gGWLyMOtZG5KuXy0JOOf7g+386DYtKRlB8V6FRRQ
WEy2eLibDRa6G1wMw2/buY1NUtPiYpog+TqJNVLKyziJta2TFGBmy3cBksk0pqi1ITugdKnuVd/c
fZ6nTjvIK0FvfjXHBBeBEj7TwN+7RDsJZX1zWGATDcpqaomLWrPlgz479eY53PFhwtpLEItEojy1
ckQC3nJAGW2auuknoUHMpFXzFMrtWfZU1rVjmH/jPGri+vhPvWebR/w+schG+OAbqNtvFr66D7XN
STwIaSS2InjRUhfahxhZgyBh9zFFIrBahw8f9z+czvFh/n0FyGfI0g22C6oiK6atif4PK0DLgDfq
sJ84YwPUTw6y9SGaLlWjAsGOfbU+5BzeH0SPaIq7IIFW5cgegv+GnR/ERY3lnHMlL4vn4Idb0e9k
k9JYH9RrgIfyxYg2HBLGV3FpOGu9QmLmvc1Rap7UROy6iQzgsaek86ytY0inmWDgDfJKTxpkJ2Tj
W1j2CyVQ5C9QsiO2zSCoG/RRn0113CAR9B3Khb71QycET2i7K3USnTQmhcmbBqVoigviRcZWz9VX
0fpTrmSoA3pkgbfqwnKfWsmwMeRmOIAuHg4yx7DJ4tZWmi4BLzP1z10iy6204QDK/J9UgJHD4TZI
3H3IAaYY7+tAX6KAqF+rqk1QHbJXfOv1a415oMW6IkIxZLTVRd4hkhq2sr8AKuVfh7H7Cw5BeV/n
urUEmx0QN83j7QIT0PrQZCvAhmiYVlFTXjeCRG79PFmbejsayzStv6WNF/Flbd1DHeruoZ0uqqSX
S6jjPgJxdo7BBfUOf4jDNT4aw72hN/bKDsCh/PtHV/90lKkqtqarJj/Oum5rBofLv+9d2l623N7Q
4jPSV87B7Lxqa0TusWz1tWmxPKOc9s3r8uExykdpl3cejrFYsC1Uk6pIp30H1IOFL6sl0FjT7Qh/
cDe6za85xn4OT3blUVHuvSEoH2Vsg1eDLLtL11ScGOYNGJWxjrjtCxyqUxUZcMowD0UZ12fN6/0X
PBS/VHFySXWKKr2ADwnyNxSZaB81wXmmguvbf39nDOvzd5p3BukAngvy9Ij6/FxAuz0DBRDH53Yo
d64j+SdovyUL83pRiysWKvmpLaX8NLfFrQccC0fPcutpebQOs6BjpaznC30ImksRNj+ioOCYb5B/
9ZnJzxi4t06yqquHDfhd1LJQdwbpkEi5dCjNBD1ZcdtrFp5A4hZdGWqFImu+/ZCgAWCB491TaRx7
XCXq8pINYXkBvlsri15FuHsMAKJV+N46ttVcFSNFdcZ2vGf0152d7/wVFb1bzQRIP49gMwqyYyA3
6UnJZVajmY97bell+39/u53pHPVjhUOXVeSHVUOzZd3gHf/0QXTDOlR1u3MOctfpy8RU1cPtklNN
mJt9lllAv9/bIqcVwU/pc6YIaoa5QdMh3d1SxN2naZDT0eZXqfhjP75KXlrgA2pNW5vQvU9VHZVg
UQrOkBoYSAsqTdGpU0BwIOkMcKcqEf6SqipaiZ5wsOkx7CB+S+qlNN1bZrCbY2L0dKHkVb+NufXU
yC/spNy8+mIaS0wzZcN0diD5AnTRwaXyNFcr0O6xNx5E25yCoslXUt3w8458QT3Wz2qcHVyjPprF
wEZDA4xFST8w9jac61WjeOqruBOxJh9fbNULF20wXBtzctcOsZDOOn0nc+QrWlCsbdYNxKsgHJf/
x+fi86OVz4XNw1VxVFPVNNn5dLjSO0gGdaFm4bU34E4zduqd13Y4ZcRVBEMu1e5EDIpEN+HNxqWc
jjVQHg3Yuu/0LHimw9fGZm3jSyyuplbtGnjIiI4M66ETIn2rFFbbRZzvjpn3d9LgkNEUnncUd/gv
glvIK42v5u89rQ60fREazcLy/XEPN6ZLF4jeyytftbqFYwMvWJZlZR/KwbQOJqZNh0HqSWqzV0ct
0aNJRucomTkScRUnMKoa4roxNW8X4Asfm6KDtYNzLIP92OxlLHBPRg73rDDtFeWM/hRnGmhQcVsP
kQS0162u+GEhTd5pnn/AbL4/pXLF7lHR0YVxw61eFa8GDiHHaLLJRroYCZVbGyTPW88tFvq9suRQ
DKlRe1zJg4KFup33kIXdZEb7tb3bbnIZVEepq/u8nQy3C8QFVv/+IVF0+XNNTpcdEMGmriuKwn7h
P+o0ropMGlZD4dbHExlWrH9E8eOHVwbG/XxROgUx8TJfhroWhahWK9Iq0llH2U4ThxhqoqyXeXqy
m/vlwnqppvOv2xTIniy6zLGuIqSHEZsD2wb7lmfXsFL0g+ar1dWYLlVRVtckKa4J54CHzPDqOfQe
D1J3iseU336PDVq7a9pA2QeK715Vo3SujQzcWNcLbS2at45Bijay1KI0BXzjqnLIu/fy9lFuOX0S
l1bzVE7GUtjh4lZn6VUs+qG5kyp75PCD7khmIRUCqHS9rwMGHmtUzOWdaGaJs5S0Kn7hX12cwHaA
P05N1HXVoVgOrVqdPL0PXlpMv1X0yb6qPayUvPfltRjeF8PJgp8z+PWjBDnvkcUGVBW1v/M1WrYJ
RY1ngbwWGaqXoJxg5GvRKUJpi6lmzinIXsSsuM+PUTmggDlNOV8S/74GRnEWL2AMUrLVHLx4RKeL
RvsjcjVui1MJ1rXxylADJEGmVw8gNJ6HzoDJxlyOmq7NvNTvwCZ9w0HN4NdVNh7hE3Ubj6/lSkAF
zV4vr7HSH8osj8tlXwbf/5QrhoIJ+THaikVRsE02tp6oL7rfPMjU437ZuvqsO0PwAniz2xg8wQ+l
BZM2Bim3FBn8G1ul03/KyUqLzBhaZWLfjTE8nUrSx51oBlrGijEd4h+m6k0Hu/VfYHp/IAYYUSxq
x3WqmGyupgt/yIhBMB0QL3+EcsjuIPCgZkZBvU+VuOfAnaX/sgALhHhoi01q0kQPbhtED6UTvKZu
5h5FC0my9q7h8ed5yrKLknXk2CP6F0byWPjeHtKb9or2WYOO0giMa2rK0dCvTCUs9onnX9gnFUe9
lUb3zm4l+RDC1Ar/7vkjFcisj7HZZDjOQeESTdT1qknhOl5MvjPIe+C82ntWeRmaon30LWPY5BZQ
UNFENjpdyAmcL/GVEl9E25eUrdXrDZ/6qTL+ue3zbNw2EQKbt+9tJGXauqQavLIT1Gpwub0Tp/BT
y2SdfieO2T1XmfvEGfzUl7fyW189aP+PcWJOcbD/b+PeX+H99cRf1oFwu8pm8300HuwmzX+wiIxX
Y5kZ54Bt24mdh7YaukD/VlsYP2uywpGcbU0sKxt8sBQcANW3G5eS44sRlXcio+qzXzAoy6ceXZft
UBjDzlf84BGLiJTyLXNkTnuw2jb+ouujsdby8nnkDHeLrW1/lJBx3cj8kN0bEZIH+VDoX/SxfsEa
D3PpL66NRPFCNqRns2/NL75eyEvJ7/v7UDKcjeQg4CqmMRvbnacpdF+5TcPzhGnOt2ky/ByhTJbO
EalLeZkN9r/M5ZTJ21y2lL1M3yHmqiTJXcEE9g/w2PEtd8xHP+L7L77JtmNcR+xjLgI9jHbIyD7N
AJaZ1ZOAk+P4J6EwUdqU1uJOfmuKXtGsLKDLZSG3+9SpvP0wYpWmGgPAUlRo4HT6CRWrIqsfxEUf
l3hc/dAdVpeT2IDB79PBHJD09HLEBmDC8rvk8gYWbvYAMC14LIPka9iq4/e2wmXOTiL5zil99VRW
kb8SHVEX7FrY/S+oUmPUh7/ONpFc5wvmeUuRgFWasSqwxDKNNDzP3GfFWEhWIZ8FHVowod/jE06C
H89JxUJ0UPlcGIBHlrUEMYI1Kb/kUoiwJPuQ75Is/Z23eO3grRPCGOtYVPFheYyghzpyFz0Dz4+e
ww6fKFtLH003pIVtg42mG1VD+hqc8KBthN5ZdFLRw007scuDaErwYladuo0yNquVesfzS+IQTTZ/
SjH6Gb6mfMfuNl9JdLIQKUx9FUPx/YaZ6Co1I/On4aXyIsmAEftqCTFCR2EiR37uWQ3TryLD9PsH
LanPGWJ7z+MYcH7XBOq3/v3OM6S/Rej9RmT5Bnz899B8c430yrzCI/Ofex3iw6SWk+Z5d8bsHp7O
1DQGT9tmo9athUxODVZ3aRSes4/0tQBaTee4a2weIbG2FCm2caktUqgVZwCYxT6Kw9y8yLmXji96
pybbfKwxthDuFtMlDzNl7yv18RaPtcknQ3S+51bmeDLlnMJOYk/WGe/jgy6RtnmEGGMXuHfigtSe
su6o5a0ko36LQbCQdoi+wmif8kSHw1P+LMdYwLyHxF0e/egSXIQAfDpzJuDflyIuvKOfWq9tFzoH
x1UxF/PNg97w8MgBG98FYVMsgZoF2x4HU4zqpcpYo06UrUS3SKQ4yzlB0ebAqHVdWiS2VJ0DN9rZ
lu3M00hFx7IvBpri2hfZaZu7uRZBS51asahM/NOayxa0HCNq7kSZQtQ12uFijywy0a6wWgzBbeda
aG16F6UNGCu01bbC7kxcKsMxj67hnGSMrMocgFtlKU9eaFYPFJiWMCWUJ4B1Cj/A4Nj8Xr0TLc/H
5rEvC56JU2dqZeYqduJ4K5qqFWc7LDfwH1eKr66nAc018Lz1oqp/yvHENKW8/JXhy9KrbfUV50Vz
xe5DOjlVYpwiCe2mxIMvpWLVJVJLJ/2rkfBVsFtL2sSA3/focdd3joR+YZ966a90C/AtXGFzqm5U
J+oOVqVufQXbi4NoFioUnAnuEWTlm3gUxmgwCt+TC02uoBkmdnuQeNaIZKXoN7DKrGM5aQcJsSC3
TdJ1JufmUsgG3QSE0qKxOTcPJreHt1xxJy6G7sPIxrFklhkSsdtMMDCkyy0ZtMCHmYbG07EpNtRN
1brfodK7fw1KuogC1/g5sXz59U/w7aJku0lz3z7kqdWee90I121fjC/vg+o0W9R8OH+6iTM9MhgE
Ys9CKz+IYZGqv7RSVl/CLFtoXjl8CeIwOyCHm6M9qaMRmLMChkprnP6Qpk5plNw+pnW9D1QIXVMR
t3oTUc7GezUU6t1AymAoa4BjENrqfhahu878xkKOvqhWbpRmv0BSBBxs9N4rP9oBKgCagVSyHW4t
sIVHG3OVY59ydGuMARSCIbGbuxBmcjCY1d9yDvbRq80foKyNRWvH4WOvSsOGw5AWUYGkOakYkK/D
Uiuf5D5qFn7kV7/8zF84KAX8bXrVq+xn6muXxUhdJ4F/DUMkoM2036ECNGyE7Zpt/JRj2f5iwASl
zOxivuhluCnkv0TY9REe/y3c9463GDGVfSgcp1pLZlftqICnX/CLvLjI2T1gxYRFWB8856qRfHGq
kG2i2nob0WRTnS9aNiqXNmmLZ3P0V2J064mnjwKgokjTL04ij0unDXE6j7T0Aa4/Dx6l1w/AabXX
TO+2o1XJj5zzJve11D0A4NVfA5AZ+yBv4OlY6TPyDsah80Z4h6kmLT/IqgcZZjiprv71Qbw9beP2
rFXKrNguOsQFU8XoKmEYZJlDcxQhawqJeBtPstZoNMkLa0B/SZBvcv+Xxw/1i1b1w6kAlLQU4QZ6
/ErNxvog9EOj4ed/zULw9G2uYPgJnVuaLGmlpVZW3k6NJeves2x/a7JfXBpxwwvkXoxgvm9AaRVt
JUmTBfA0qL39aN0XbooUyVBuHBUxbWcKtVqDCi6gF9GXjkjGWON4kiz8xBW22sfaxBUw7bRsywN0
uKv9Bi9UvqUvrmKgXUNd/KfZBUguunzc2UGu8660fiZWzD6r2mlDkDxDQpJWgZxllyzx5D1ksnw3
sl67M8cmXBnoGH2JFfkFJjXK05iHsOVGnSOUl10K8z1VlRo1KPk/7ob33v+aJ7X6F05sq8egaF4b
cywe2iRUz37mYtasDtLXNOT4tk4QysZAPbrXBvsvUNHS10Ed/JUUywOOOKH3PAAXEvmmDb1bgw/G
NwcqI6aNHn5633KrwHg6ZcuJ9L/92GTdRVPNdW8M0cswBtJBD4JyVY2j9TWT659hHJT3uhIZPBLx
IcXAy/6KUSjOBp0dn2O3Tx5ZC98XUz5PvAT1Umnc1wAOvqjFTyTE9a9IgWaBfenjmv8drofYkqZZ
1Aim2HRxtUA/ei7eblNLdMLUf7urcrikQWXEOxGzVQ3lYGRK6m1SV4j0TUNu48RgFVQJEjJLdNrV
nT6Jsd4u/ObU/72p1Mi3jtNFjMjC2NiPXbpOnAC4bCef+S9+Bp0PG0sNo+MwNZERM5eWWto70YsQ
SLoOxsHZiF6D071NWerpWjRVPURrUEI/C7Zm/Mw7Hx6TFDSx6BWvUWfez7lVdM2dn0RHkToYevfo
ldGcGacIV0yeWp6aG8jiR8A7+qZ8ZC+hLCV+zneiWVQZGhlG9iJa6pQRG6W/wOFARteapuNX8T7V
UUZzx67Ol6BjNuWAf948AszGxiswQaR+o2ILEMlXODcPuhs4XxJUOJYeH/47K0ntbSg12Gl4jYqB
NVYaaZXlz+jqIT4TZeMvjT2j+NYoMOpvw1mMjXeF3LwNlxw+8lI95mtDmcA5JV8vLNCMk0Xta2Ep
cv+itmW394JIgj5PM8E1beNFircRvVqJqH5oeONO9La6ZHEarqhH0ZtX9Zcs9Ut0M9P+pZf5BdGr
7tEtNOeJRemiw1AIHZqh2I1mll48nNYXY961r0qhK9vEleS1yVrwNSzwKkSfoDiK3tHPdx5l9cco
KcsHtLrncBAoysGP2GmKQZ6XputRAlonBmWcEi8UG0hu3McPUeinhw7oDcy3f7ac4/japEX/ICKg
z/tlEtvdTmxABV9V5AcGUqLLLHntA7V/wEzwsfNVxMWXvuXvHceT10Gas1Kh5qNfOkqap3Qwlx9i
Eo+hSyCj1Ciy9cmGTp0uoqPUdflUacZSxJW2kI/V6B0E1RqFl0sDuWz2msQ9DB1zd3Bmm8pCHsN9
jIIZKnd1+oQFp7FvTbwldGyGj4FqWoDOssexMcKjCEn4K853InZrug7EuXmYCP5pSJepiK2XOR/t
8kkNOuVriaDVzkb4c6NPTU9pMXgw8ye/T+VTHo/1MvUDLDg9WcbbQx4uRe666JJJr2K44kB8yWEr
s4cqk1WWe90yr8P4GI3qdJplrpEMiJ8gj2p3QzQ+i4e5BTNpp0QZZ8pTlhhkV2Z0FL3/OUhkJSn/
O6ayQe0b+qFJOi62bxxuTXFXTr3iTvW9aGcqylbkGkXGp/SW/O9jP00lZvgUs3iqrPOkKhZO6zlH
A+Htcr614UOXiwJW4JjkKmzELg5WrgjOXR8GJNoQLtOirVciKC4j/r3ZeZ6wUXAYSTP7Ic+llRwO
njesDSp4iwp+LMg3p5MviW+PF9vBcQGFdA7WkreQiFd6NuxML/t5i89DfaCGi87id0yrk9Fc5U3e
XcDWioYYCuARnOFAnQV9bF6sfJ+ZysD3RkE8U0w6z6epgAIGT30I8A0ty5rPS4RIF0B5fZQXU9Fo
cLXz3BId4lLWBbwmD4/MKfcWt2QluiSt/ssH+rnTxRy3FBxSvWURwNT68BLitmrcdqXrRrC6Zc+j
QSaCJtRg68xt8Qpo9sWXKjUfOhMRZxyUEXKXMbZPmr5+iCrnGroWRe0ppFmFd9Z17170iZCvYPUi
BtV+DB+sbKwrB9DJpwH1NFwMMDvoTrVlV+vbJO+vAkG6eIAzMgzZPlRkfRPmTn0uYvcLnK9gN7ey
tIFMGej9QrTh1WEDEjFrNfWImLgk4HLQ8ZAxzfFkNcFQBiOaW7fILqYhVNdtYOXSt3lWERN5IiXw
7ckaJVyJ+IcU0VvpgwbS0YEoMijIMGBJ6k9/swtntsd6Y6zPWHTViNcNf+cDHw+Hmu1ZA17Wwsii
YxwxNa0zu1iJHhEzrUSlLDZlgggwNkMTIIEtgqL/bfIAgtHI1lckdl70AmbOPPrekD8GmXsaKXFc
XDvOH+vUL7YKMrUrKU3iHOL70ziWnNeLzh5LeKAB3sYxjAzAatpNAnJItzFSTOZ2WbNEsRBYwxRD
/9jDfz56EZ1iEN7O8UIqv9R+ne1EVcsRTDHTVr8OFVjfTxWttjLmuMi9nb6/53+Yo/4n95Ym7t7j
t4N4EU9sa55btOa/Q8UYrEmuQZGEJxZh5b04hUFC8P4PodG2A8o5bYXnHam11dyLkGiJkxu2r38a
KOYSM78PTNrxj3OJad6zbtOLlzWMYp7+97n66e/6PSQGirne/0HtqH2zi2lNqYTV7d8pMkXS+7/g
D/P9t3fjD3P9P94gQEPJ0TH972abbY3ags1Ug+1xnTTBmFnHc3BaXkqt4dxH6V+iT0QMxHKXpt9Z
W9FsozI7Z8PwJFojdarHEurVIof9N69QC4791knt+0uexkuX0z2YlFbfLyS5hiSmphqsGT6Nomdo
yuo8d9QIlGC9qvAwE+lxrfwzErDdiKQKiEoRxBi1Ott9do5GpT0pmSmfY8XE3bh27i0/4NKwupeS
Avjze6xH8n2d5xBxRYroKE30+1q/Mjmtm4ZNF2AYx9xBoEy0fJvTwiINFmqt2vdiEMy26BjLyo9b
qM+ogQARMpciJkY2iM0v5Si3N7fYqD+4nntubNzSRDlKH4cn0RKlqveW6JOqbu4TpaOphYFFev09
cy5xtfED7Oo+CZ4Efj+wtWBVSJM1YqZMe4zgKZ5kxm/xKIwWrjNGZ81Ww0uVIMHjSHW39hDqv4iL
HPnRfOfVWb32cH5bfu6YkvMyYPVt6N8/DJjiopk7QCCgM6z+OO+U5qA0VbV8pcQfMqd5cXuUKGlm
FCySBc5G0KOrhF/Z1B5QQWHH9HYromGYwMEXWQGe1+Za3M5RkeBppasuwQvs+Bfa236aKhAxy0MM
z6pCfdWaln0UlyqOneOgyk2zuQXTROK8JUN6qK3lbh+k/HAvmiRgOeUhObBODRm2r4jOfWKW+TZ2
gQ35dberJ6B+mSP0CDbyWGhlaK2Scmy2DbaY0Hkry4RQkPzK2a7v5u6+HuqD5MvnNlNtc9t7eBPa
nues5+66iNzzWB5zEDDqYp6/cPAQ0Hr0kIRQldoFGxTQYvTiAR+JWDIkb3eSrg4VGinRlyjsjF1Z
Kv4OA06OdbwEhQN9UjNIfcQIzfrrh5A/aSIUZf/UpIhpi6xeSCK08uACycCMpfHWfm7Wa+Cr9VIO
y+biVTwHDc1r5gvSo/aiUpuMQv1vHSLZVqRzZAbxQdU6XVmImKNm+lka9mIOEbnNVhmmv4fk9dLh
SrCPfPkZBQftLC5eJrnDIreGH2ogudsPMXGLpgwQmT5aipbzPkw0EStJVkioSMumYgFtcSYtfMu7
iCVYNFmd32zNxZ1IU8NxTrt1WnVirPmVbZZmbZeUDLeKAN4kYH/XMsu1tTmpbonOrn/r5B0YFjAb
v8fVsJzrF/jax9epOZc6RNOQkHIWtQ7RtOPfmp/GuvQqALsXNd/vA7W98ZFiMV4RSRPuZM0fH1U1
wTKLZzR+kPSKWBdXxwjI/FWEvNHU13KNC6TvkuH7WnNtu2J/y09w2ls0oZwd5+G6U+/ckC1S3X6d
BYSF8kFSWNnFdJ0Y2nLO8fGki/ChY5IVFr2x1zYrdARKbSW6Wy/EpkIEp5zP436fMKIetcTHd2xW
USBpG8iojg2uoG5XSo/w8tz2jGK4YpEdKEZyN4caa3hLEcUfI7W9tQbfDklMnx1mIVU/0XWzN0Xo
V6dw0Mr5glh0iOZaNKzTAndRDd8IcLeF/jqmqbWJVLvbFBZ4U3eMu4VeecPZDjoZv+iwRMCU06BQ
9XTKt7GBw6yULMMKJ1ZPTU5ZllP6Hu1oFyBys+1UKEuO+7O1MckSFz1Ad/LW/FPsltJofbfBmOK7
bEqLBpSSgXbt4fMKUR3BqOfajJESSzlxoWz9IU5VIVmNwF4PaYZwqWnn372Q4qyjItSjqAOr2DYw
+ewgK4VODeSLuEqPHPYN27pStauSuOoqcSmttghlQFDVku9UoxFLUp9kJZDum1LBICxF7EeczJuu
TlkESauzYvXdq3U379YRfTp3JnZQYpcuxtR87TbBtLW/jclyqXu1LxxpjQulzd0LMi/jyQigd9RJ
2z41WVs9ypz4T435ohWPUuBVUzWB/sLDal0t1Z3Msfih9EZ1FTn5vWfjvtyiokuJPNuJPxRPHRCe
Bo7y4k/S+wpN9FaP96JpOOU8KBji+hECyk6E4ZC8DVLYc58anLZRJEOJ0tf6V7+2vYcB3u1DYbTj
poCOsRIxcQlQelqy9Ix2t1huxQfN6ZFfmkaFtuVRnZfXt4lcX5N2quejNTVNLi7qRLzHfcKZ80Ss
juW/x9ahROjlwKNbL1kXSeWdOLeDT6fBvD+JNgfv5hpAAZLpTRpUCxG09KQa97ckLYexb2a6u/6Q
JPtexpdjmlRk+gmP4ozFhbNKeoyR8+bY6W2HD3gQ4ZJIE7w9YAa9eYZIgGg+svF34uKmSnqXaMma
w5zuLEJjadTYL3X3uQEvHQ/tzNj44NxsLbJXUYV2mwE0NfFL9B8Ldfhm2c9ZpcVf8xQ1Rw4p38Jp
+NxYDb9+JeBaS+ZkNFEegMA2fOpkd29OzRYrsYs0RDuRUbfXGoXqQ60qOfTMvuVv/3QJXXtnRO26
S71t024sq9L+MruXmt9+zjhHnHXTMv1mpl6y5FT3JEt9uu4VtAy18iwumKNX853veMHKUJJyxSFw
fexikHBCmf32u1o6nJdDHtmEZRue0srFjqp1znZ3YqEan31j0JttmiI5XkSttxadua4V8kpGLgcN
j3EvYpKHkHHuBqjHwKNMTggnrFgH6d8au9SWbuvwl6ql90A15lfmSfq33mENmXFAcTaTFMAAImpQ
RhgQyo0Dbyb2lkmjg9byahnmi4MdbQ638L05CMnnuArn3lD0iqaRS+e5+Z4cUJq897rQOyoenDM5
cIC0dt66R6fvqXF1/ziE6bhw4fw+2ZWV3TmytRedXkPIq5pF3tfmgwih6P+r0NIIKXxG23W6MBhy
TGM5WFn8klIcQ39x4zdxdrLaCrchcdtW21GOtePc64UtVJRA5sEQ8cjuy9A8GXGUgrAp0Chlfa4C
9lui4IpFY+ugTqNlzx9osrPGApoV9TpEIHRWakgtxehYvo6n2AVYwnev2dewN+86N6mQRUucH5T8
F4rSmL+cCmaAjjkAJauC4uZ7bkoxbsmjDXtUcgut0Z9zmUNK/HhP6VRDB8i05wCl/UbxAKiWO7R3
ch51uwBLjZ0Zuua10ilQx13a3rtmRZETVNZC4Ks0E+1mNQ3wzUBx+lk0Ra9w+xFNVLT9RV9pxTlo
QUoUalRupMCU9i7UqHvMhoEkhQHGQm51QNxGe/1TRuIbziUbWzQkpvPxuHvlDaA2MTXERZyHY9zq
rfOsASH7e4c4QO+VFzGIRdJE/Z0yVEQx5gFGQL2zxmBoMYjycMnT10DeDWFa57FNxw0udyhwe0ih
xTKIetzEtFepH9DKCDqL+vZUU/5nkKYlzmNVyx8G4fj7IsXlNZ9Ewo0qr+4dE+RQ5CTtyhc+gIVX
/mdbiqt2JcYIt3cOSbW1iDUuzxcRu83TjmCKOcTT1lHjxaC/Kv2SV7J7gATdXx2rQCix8BqgbFl3
lnJicwcaCJe4P82D3M7urp1m+ac+HpG8LM1gPfQVhi2Oj9h4aQVrDb/NbRlJnL1NyfM4E9W4tdaE
1LummUGp8Wo2lbZVoJQ+lh5DfxXp4uI1ykufjDsQAslOvB3iHyljPMYg8GqiKf6RWptYC0W3kjkm
kkWeiIm3QCQr73nz+yna2jTu9l7dxokhYq70R8VP+g75rpM+ycf5jWKevAE1hsWtLe7UDNOPwB6K
jWj2QmdO3AbLfhIeYVnX7sF+sKxGToEDYKPF+pVLLPnSKkkpLQyiRwTFpQJ0A9/D0bZlGnWXsmnb
yzxas77mTlUtYdjJ21ZWgy9lc1fJlQNAspTPI8KICxEeKUKvKzzm5yxO8Z+bKJYoA47Sg+zFR5HV
hjn6IqqMo1tp5yu/javlaJranekn+l1bOcrJHth6TyF9Col46STbroqbs4iLS44j+dLp+3pLVRgh
6aAZN0ifN+iBlBE0z56PdmBRpX6PRX1S3SfTRcQqlNa3IkVcojhql3bkOohpeIV5mSiUT0VQyytE
T+Vz1vXqUcOZd+2EWfcyxPpLkWnmrzyuDoASkq//NRUp/hcJMtUvtqCc4dZvqZ6mfpw18az2ZUrN
plnL/5w1rzsHzm2GLM1o3amhjrI5Ds3rIkd2S8SyIah3uFINFGP+iZlOV6GJaW21aZRIE5eg6HFV
k/ILkgvWnZYgEtln0QOSyNYmjCA1x5ornxHpVc5VUYwDjBhunaFDcl1O61XZuP8EE0XmZGxKH0LQ
j5wF9OggkS1iH0Y3MTXP0FEQx6CyBhB7mjdWG/Pwv4yd13LcyLJFvwgR8Oa1LbubVpbSC2JGmgPv
Pb7+LiQ0AodnTsR9qajKzKqmqCZM5s69e00/UdXRbjYppV/YUce6L5xZRe6wv6qunX+AOyT/YAyV
T1lDQ9tvWYpD01XIH4yyvIiNZ5z8Q6rdeD1sXpxlUZTOcI21NNmJT6LgydIOepcqRwkRR6ZCzal6
XIKWs70C4QbkX07bp9PHPp21MRnWT5dNvjn7NIeggLN9utrou0GDPUr1wk/hoM8PMtQmeru7CnBv
NY5k7xeHzi+B/wpnaaGJ6J2U5YTG47olbuAP9ObwI43h6kNj02HrQZznwZzmW711ncN5fJTB7rzx
MSqoE9BSTDrsH3a7Co5qlDi0X5KLlHReHpvw/2ugQyXzF/ldf0PsjofsIE7vRyW07/XlOtRB/fVm
iTKHd3Ai+n0l5N/iNltNuQG2TBD/y3Ey9MvM7ZwT/Wb2o5Z2w84iSXWtF8rvcIiK+7Yav695iiVZ
MS8RAQ8KV7H9jqjpVvjoBV57idAR2xX0Gz2buZHtvDCbv1ctMGAdIrbHtG1QJO2V1vV3PpnxHcQS
NEIbjvvgeH/JQrTAZObadvo0Q0ZEc1Jxv5lkNhfxf3q0le7e2d2hQhbAN170KgS7TVMOdcmS6+Uw
IKW2NN8ADbubCng+YQCq9rVlA5i0EuvZDgbr2YsV/2Rm8Jh2ZACUnYuEzj1c/fcSIgNAwvghV4ez
ngY04xjGBa4x3mGlwTaawuLRiCM6L3rjsooZiJyGSrDYJCwELgknfOXuJZUGx419ifzm0/uMW1R9
n1W+5bEzGR8Aa5S7upn1LzTf+/sBKoYXT0PxPi7M/CGMu+KCrjLU1mpNz8/MC3pmWj8nrqfLIwcc
Tr8HOOG6e5B+nn6KG6h2DfUmTp5P0SPQpz9bFPau/TIENGfDk7pM7Wn+ZcyyVF+X/NC4Jz0sT06a
fXEGiFtg2UTRvq7giKkpnP+aevU3qr42veMeor8IvZ2jakBsmN+X1jfJF7cL7LMbGd7ZIIP82dXS
J0iC+z+9ktfUrEnG54rO95vvJnzj3bL+MziKP/Bq++DMrXUrKDhQbYINDpTCgOIcYp5F+y3vp/7m
DeS6uTNi6u3ml3ML85WxhQsNWjwJ2RxQnKJK1F3fce9sS2Hqsf9J5pMJiaueQI/VR0Z7KGT9LmiY
6xc/q/MbqZTgg59Gf6mTB6XuskJ8NvxAJ4WW9/OLWAbIYm5Qt76Kaw1CD+0UT0162PZERh7uhzog
qbWcI0OsNRdq5tGjrFQbtmtfK07bQVBRIfbZ618zpzm3VDKf6mWQmbU80FHPMleHO/oVtMzJK9g3
nURdDTE45GVPWZy0F5qVfrzbPjU86jk5IsASu253DeMZSRvv+us0VFjuoxgMiBHQxV5FCO8ciqaC
oH5RK1dElFxmizL5tqSg9GkMn7IoNx9sN0DtPFd/woKqodbYOA8zOc75ULiFdrC4kR0FkuM1lv+Y
z9OvprGFdt713a9z6KcPCa/gZ657S5/HRC66K3hIbIo/ZSVD6mj+vJPp5Pegw5BxnnJXedhCZBbr
YUYz+TwcET229tXcvJpKa31MJ3c31a7xYi+rPkzRD6PR5k6cdatYtJMPD3k/NvuyzKpTxiMEtIoL
5TR3Pu9Si1pug3hnXkKGHC1iuWMQOU8V19c12OMl7OYmyY9EnIvYLi8h6dkqqo+9H31JnBSFSKRT
QBdo41ekupPrpoPgNhDi5nwL6KfIM8ou3nCELgjFWtm2Sh+E6r9uM6f67OQ+b76Wjg6Q7vGi2wKb
92tESGWqmwoo/dy6e2sTt4Q7GpdjL/f0g0TL4AcA4dd1mavkYzpEgje3Q6sMyAnqF/dkIiOnSx5c
2k3unAkI3LIylCR5kFmwLCcqGNy/6JRf9FKbvRi3wJ706hot++IeJF8XxA6gTDZvcTLLQ5qDdwVX
v8pBelwp6PvREUk60qJEY5F5UkJzvIfNZbzXtZBv3O9lHuZKDujVjnfAI/s10FvcEmOledYBF/57
D6oS1jGdRvL3KtQkOzkyBRzsV8VTO8/eU6urn2xr7q+2VnhPMkxNXKIUmVxAJPIfLrbezEqwH9wX
3hgbT/8UkhW69stJ/7YX7O1BMQbIXB7jRi0PM70Zn50w/2xkZvXkW7XymZ7ah76z5ueyzHlumSIf
uFa2kwZJe8jQH+zS5qXqzfoCm15x7pxY+1SX+k+JoPXwRnEtew0zrz8qWmHcYAxtyDTYjnmH1mxz
p7YqXDUDTdi64YOZl/U6FWtNTTHfOSDH16h/jbedhnQ7cmCHd4Fz7FTHyotbqlPxjE6B9aey6F3I
4Jb9r9lm65uObgX4MzbTu1i0TeYzbB5/yvaIHDu18OXM7ThdH4B8Jr8OQT7wsRk7SCaaRbyUxuAD
EjjJUZa0oGnP2aJZGhvVH5tJZvU4QdHC03Ho+0tb+qKACtOodUaXT32WkCBbLgG83e1lKQ4145bg
oj0hhxtTds4gUwDclyuXKI6frYXXB13v8bFyc5B3y8CFLUFdr9cOatWiVCBuCTSm8pqPhXsNneD7
FCZwEktzuuNWd6o3kamiVV0ksyrpLc8yv6czaYHujaE13ndl+NpQVXqwQMd+8qHJR3l4yFZt+Gic
7HOROflBvPDwo1mY+n+I9nvF5fFeU6I/tIXaVlfs+MlchoGXMi7/dnnYHDIb6ym/iyf+tmXpwVX9
JDNo7Oz7mfupHAKBSEc9dDmqm8Oz4kA/ALrAeuji102i1/4X2d7NJiq+21K2jVD2IVQ9H97Z38WO
3UAvAVreaQfBQbsQHJCbVq7bUmadsBqIW9YSI0O2RG9bVpta9zAzaNpuc8jeWJ0g0XI7uv5Gwyp2
dG4Ul7AvQLNltrMf1Tnjmc2KlbturrKbrbnZTWbz4ulVXvYdMNyeZjcHTe36QyVc41D66o90mi1Z
taxOnPuyC4+GX+YfJm36pFBA/JY4KI8PydK3OrAkGb/rUq+i0a4PbmYWJYexGb0P+Wyd28SdkcZm
iLN8Ki+ytga1p5KuD6do0KOLI0sJ0kLbL08StE5rtF8MO5kumlZRDkxLnzr8kDjADeAN5akmz5+r
Jru3Csu/jctKTFucLK3OSveK3Ze3EoW5prS6LwAW+zslWhqMGrP/BoEY7w3QsQ+gQI+tWivXqPGN
D/zefwh/e4YS704Px/SZWtNOzZvweXZ8Wt1VPc/3QwDddBDE929lV5cyaVzw+A9T0f1GJh/wiraj
Z6nYN4aj7Q07SO+QWps+Fmoz3+jXjXeZ6r0iupo8AemwbhMcIIgc1e0XkgsR5dsgowbLMpk9VMjo
AgEDn5p7y52MU7o0avmqShNlnrV32RTCTb3YZJZl2tfA9IbdHAIqdpZbj6hRr7rU/vglzYb8utkV
wxnQcnLPElD61XDpdTfembXivQQ+oMLYTGoShcGwc5tBu0pTbRuFyR0M199oKH8yYwWp97lET1rT
6j1VBn8+ccMID/pCvloWRr1TQxqYrLnVP08+iA1Zbt6+d9t7WYpXlmpLt01X2En8H3ooKromcv/O
UhZ2ZGjjvrpuNhwAEsUXafksIuPPMXLrJy3vkq/93TjMxVdbM5WjymMyt9YfswN+SJgnAKfSj2TO
p42aoqUYgDIauPJhCmC3QA6sPFM5pbzmtdbKgJEGg37Ig9g4rgwXYV0jBxQO852cY6Vc/xCFfR5j
L6Qdl27xwCqjz+C1hv282AJ01GAo/9srM7EVvkIHhEPrY6IjsOY2i9DbOI8nV5SJyAt2lzqco50i
ir3uz94ssvvQnOt7Kp/6pe20k++bEMWJLaN3qd1lpVevMWLULCjpegLf2YfaicEs80cPzRbc+Wdj
oREom/lltMPumPmZeqdmTvgAeCg5BtDl7JUgjR7sBnEmNH+06NomEQnGvEZvJFPTj3NewANNfeJP
T4E5tg3H/0CU+tCOXvyYVabJLYRPqGAD3VObbO9iiogPsV6k+74NITj1eNGoURG3zhOVHZMH5euU
RiDI7OXe5/KNAOXtw/PpTo+Dm+V3vxST6OEZeMsylacYIeun0Qlf0cBLrrISOwzr9jXmzXUh6DQO
IncgoghzDIkPslj0rMDtlOwj95OROspznfePgWppd2GlWVDf1QvB6jJ9M4TF19zjvXkziQA1wDJn
aW24pUM7PzUh1xY3VoazpUZdfAzd6aWBC+IaL14J4d2KBJ8agknowDm3rnNJAvLUhj6pFMdCldaN
+ZPZkZoN2hMXS+XFDBT/xSugeEh07busxJ5VkXmaCsffh83sr2FWP/Z72Lj7s8Qhe+s/9fQ2czF3
P5pWkCEKmGknc/LL13jqTgUV9j9Dxad0FZnzo+J5NVJY9KXJ633Sw8jNt/FbUzjO0Qjm7NqlWYeI
TvQaKLpJ++Ro/FHE6qWR0mk6m1Dma/FPNBKpTqH190WLTVRugPVQlLC6u7kvzctkRDpNbMbnxkTm
lOQ+RUc3jGGYB+mxW2sF3kQm7P26X/yKGROPmn18lf1gk+1jOfsZtELUoyMtfXR5K7nlWsKNxe58
/VzXlJc6B/Y11x2D61pugsLpo00n8qWtOvTrbLUnNVzZ0W6qEJiPtAHhwMxSUNCFktXr2gLApm68
mrFxGZQs/tkbJLnaIEs+1UowIVwThGiezsGhtHi5cFDb5SI6zjyJZ5Z6lbXMcuqpv4yylsGvwvgI
nucJSaYbHLtuvQKnzFItDooWx4d8DPTpMLlPKi/CF9Xu0cecxmS+DssgMxk8I+2Odhz2uwL+SGtX
aSQtOyc8motK+0Dv1pPM2oYLee4Ex1gfID0SloLfti1si13OACrgAhXsThvJk6qGSr6TtQzrOrQb
94j0yA9UhO1rBS9EvtN7x77KWuNx5KrzC/xl5FdvX/2q53c3Ne4etMt0SJ1SO5hTODz1dTM8ySwm
zb8H/aQcxRZUKlz0uTpNu5Z+vfMWKNFeWPzImyS/vLOTaXqozN48B978XNjl90bLW16OA+OzU+bf
izGJdq7W+aca5epbEAdQJE8p+mrZbB2UMDI+gScABZHFw3nokUQNujjcudQXvssMgYdxnW22crMZ
jUMJQYl3fldqL14yPsIh1Xz1fGr9vYNanSwhYymOYRLHd3VmNV8BUaBLDRTzUZaGDygqcb94bVY+
kcD7KXtqw+YaVrv2QYIsFRm4wOdyJ8tG6z5mAO6Ru1AeW2junuNJzYBJNK+ykiFvch8koGHeBUrv
wXBqeldUnr2rR02RG0t/pkmBijxprpMXlwvwRNM+mRNqYK6RJnvxIjhiPeaB+iKrdcNj6qLSF3pZ
cXRzkGymqlnPHZCcU0a38+SHT4CMACbH3rkG2f9ULoM+R+GdRnPmbrQh6NyRAy2fDDUeL02vvmY5
nC5iqnLPu6Cy8t2u0BCfzCg5W1lVAe9Th8dU0+4bCvgfxdT707wrXTe8em0aASe5p28k0Y+uWjVX
GSzLtM+8S0OTkseQWJdfh1rtT6CEIHvOlPEZZoFpkYv8nJeaRz8SJhm4cXXHwAoarht/28o6M+7L
RL/IpnnZKc6S7UOG0vYWKtspl9QHcpG8JsfxtG9jo7rJAMVsXe6qEIq8jP9w6BvwgHpryp3TBbjW
ADE7ZDd7Hfyk9BN0VsKdBcYLXkL/5tx65+gDE44uQ7kMWRMptE7xhjE3UdXfy8uHvGfMRuVyJbL7
3dSSVyuzZBdZ+fRcOTVNf7lOwtumcXiX22n4gLLUXTs5aIsVfv+1nnkiWkuJxUzTsJUqxlebh5fQ
LK3POW3gT5Ou/CVmdSYRCFzCOM4mivFaHsYH1amLxxy2rzuaRb/V7hRqu3DJ9W8OO+2+yUrsIqkl
M9nl4pTVtBy0hYkTGpR9MLV3nVEMiJcxtEHwa6Z149ul1w9k6OPog1vPjnen8MW5RXb9GtaIJ6R+
Pz2X/SdqWP2Ts2pNRsDD5mrm9ju53M3s5lNT5pF6IfFYX+IqoBRZGMOpA5TDncmMr7SpXsAfBLdB
i0pUEPzhuej8V5dGy1eQktOZphT+8Foveg0dvd0lSRbSmpi0XyogHdRNo1dEbBBrD8MW4DK7PHgK
Dr0LkHaKwk+Gn2SHSR97VJcLal7LTF2GzbYt0zr3EJ3+7WY/UsjoVfGw3+TtU6KUJbd7lBqaMd7r
5jR+J5kVHwvLBWyDOurk8CefdvDqoekTQuOAqCcazFBrZipoNfE2RfMhsyHvF8XPxaQN0WOSIijs
A2LqyTjGdXWmyT2vX+DqbHe6EVRHd6BEKoMDrnCvjjDSQ773nxik6g+Qap8atR0+FwWwmzF22rOj
G/XVX3i2yvjn7NrJl9jxAm5784KTQcndmLvhnBm5d2y1ODp6ENgd+kXstS4OTe1NT3bjJZTM7Ek7
JUqb77tFL9bpcoxqHyMBqRSk8dggg5aaytW2+5flPzI/ImhzMOs6v3p78HRK+CFvp+I8ZO0fAYz8
N602z6tWt5SwZPjtmOXbX/p/V7liHrBuMzuktDWnyPD1rvVzvduXTfmDz0kugwZGjcaOfy6rnGyG
2aCwkdPV7Ci19WAtg8wSN7Soa0PKCP2MtU+HGSUBMW6BvZvd1SEoS7G/CfFUG3WAOPmpxrr1IN43
Ib1WwUdvQ7C5eQKTCso4c4ltUzhjST6r99ZY3o2FPV9kZfSTWxxWh2ESo2bFXQOi68IFH5p8hEfr
qnjIZvDUGbKxsHNAtojoHUaYp5jC9DTej9H9uhJHZE5fIckAugV9F4/5SfdXkaAeX9U/Q6cm6RQ7
4wdn0Iaz70fWZTLd4snn4nVoqzT8bjjNRfakcfWSlBV/b8NwTP3kr6qbegrlfv8hMdyfObmUm5gs
squPru1eZDXF1fDBt6EBanorOlZjE7/o9p/gcNUXve5RzKI+e5ClzVPlTjGg7xXBpuiBB3TrJel0
/2UccuWmteZZGf1jZtTRV6SknavVDPzVl3239wLNulIzRqTHHEM47RSeVLvqpnpJdeu1mvpr4j75
UEpcvaLPod2uT5almRc/i7K9qvnlRYP+b1/040xWMIof1ISGUO8Ovb8vk+nUx2ypZ4Kfbe9n30XY
zoXrBGSNb8KxzpuTDPNMbn5bbrageZrKJFx92hL1P0Pfba88appluORTwpunOI+Op7hcwUmAJccp
NvP7eA6Le5nlhUENX9bgy4p73q1nEKxXcSIdD2pwc657LdTENUv5Y6CDvg+SHxqMwGD9p+QpqNzo
Vocq14fMzr8CtnyStwBo9l4dvmqfozgH4BrEaIBYZntfO3ly0NKp/zoFXN1hmqse/Enpv+ZWsOv6
wf7cQ9X31PXTN4kyzMa7QzncWDdZvFQfXNp5LuLtE8BDjla+TE5LF+PkrVGUW9G/a8PnPICwDPVy
A2kuM37MqyA6KnNhfeahDMxnOeZ/jdUnbpnWf9x4+lzVbv1aR/CeKWWWrrvVUTUupG/iRx4zf+2u
9SjlOh0Uy+4shdIjsnfmXH5N8iz+RLNyeLGy2DrVFjekbIZVlN7lP9EPI49T9dajBufkQ6K5IYA6
HA1/kWoeFN9nSzVh6Szrq+PW3t04JnRHpbp+qCazf0q7XjkXgTOSAEjKexsW/pMHQOQlQ190b1m6
/9VJ6h+gsKq/QmDvKzsPDO0AxI3oagTTQqtS8Ixsw9R+60dnuCm8QVEIni+yssBuVTTdlHG122LW
9eqDNXu8iavR0DaLQwgCZLkGySl+CT9CM3joP/bodMjAX1P4aAO2c6P8QRabOQSagGAd7BJN5urn
dw4JHo1eP4xe5ezd5UjHqhAs07UovNRJ3LcUGNrI2HM3eUhj1/oSFHFzHwV07EzkIb+kRlXd2Ubv
HMTrQel1LOPZO4s3amt3F3CduIm3cdxnvXP158brKE+HRXKXOHxpFqnOpNHDhz48tYi/DUCDQufo
tXST5kne3wdl/eBBcBXsO6PUn3wPKEgVvXQaWlz8sqKXBJaMGHbLxzUqt8oXkoPOLcobmrdnBVpM
pTHiiwTLXl6Cpn3UmuZpO8WgiHUcet0+2BOsblyKwvzc8/XfUwFsH6i1gj9aUkzzkCLUOdv10YfI
4CPCxu3zFPRHyvfw9k0WFbB0cPWLBCu86l0NyLORXfXse7+kgRq+jJ8tpC+Xrd9CnpQXu2nzuxf7
9vD8254NXX3zYvfOTEztJgP6vZRx/mUZmLHOS4+b7dY4q4Xw/v30zcbND8+9fgRtl+3kcLWAvaVC
e/OwVSN4rbL38RhneyktyDDLe/lWl/j3tYRKtWItZshazcwL3ffuBTFVyr6uJdzdxoPVNV59nkan
3WkDYBURofUTjXYvmULjbTwkuzHIdZDFdXqzedGj2/sXq17wRQdf9F/8eQhgjTTsWC2tV2g+bwR6
206x0bA/n4qRP1xx1CpyDEgda5eCp92nLnI+C3qrThpuD5a5rsT3eyW+JVJgX7CmrpHS/fk7so4y
+wjCwjtKT24ItdzUROOT9N8a6VCdPCP0DuK0syz7ACmW+NaBP669oUOXKq26tt/3D74dfRSn7Ekc
xC5yz8xvsLx/5+L6sUsMBWB/82vg0Y4kefMg5lzxbZV8tKbuYr9FEnsJ0wsDqiHxwzY8nFD0u/Lo
tLJwv0nICAv3m/WbBI24ZJ0vtaqVoPuNX6a0e/i7KchsniNaKMZIRVXwVTYVD3v72OJ1JtJsyGUQ
DHEKpH+fZepFqIh06rRAcyl/O63dwrZCxT3hNqhP5U5YhMyFd0iohLal2DYGIgXZyX2ahM5eQiQY
NJsPZtCfDtLWbWRG+GyYP9Z+PFmp5Y+tS1vqO0Hxc+UmtH5FSwv6P/a/s3DG2v8nJ1JW6DQXGgy1
d0+R0zpAGwwHTAKzLolctA/sK/Ii2XWzD5XVzbtB7+BbV5NxtwVvB2jLKcte8icZCIq/D869zt2Z
KlnOzMn8x2G2yz3VLJq8l2XejhSBllnmTepdbSd/0ek20rOz2NK83YMVDq+5H0RDgi4XmlJBZ6of
0nxOd7zE69eySrQP9eII1eq+XlYS4ZqTfkhzlBBlKQMljV3ZUcvuEXXd12k/rkkQu9E/JwGE80UZ
liAOMr0/qpVRHVxVzf0dWB24Er36QpGCFG+B3kvvV7DUCDfNOuV3E698NkJv857FRozvmG6E3sam
mWlfdDSqtfsA3foQXsiWC0thLByJf69md0Z0Her7jId8z12vK2ljHnm1tK5yCfk3Ok8vntp9CyDz
IBedd9cgsc2UmO78wvkkK0LLu84GXjAdnFBPdm94QGX3PD0bIJbuJfrfDoXpVtslU++t18pGLogS
mAjVaD5eYTh6KJBuztA7edwA9oupWExrDn1ZhsqQPKoZhJJ+FLe0xyft/dQ2P9f6npbPd52mW09S
3jO5lxxgJeRdHDmaHWUU72le0EnZBE4t1z6LZTPbZuedYnoHYEciVIasnf6YVcU9C+o+Wf7v1YAe
W1kKcF9mMqzw/DSoyP5r9eGNra6gCVNMjedB9AVgDuNBYKkKyDIs0tOa9P+9XGsEDu2w50AdIWNs
+V+bTCX+IIMVmg3sIpp+ToERrTabRh3Tq5NHiQgNM3qk9/hCI4X/6KGmzN8KDeU8AgvxJrd9FbU0
WrLkS/V76aSdf+ghg9o3ihY+yWBMQfSUBKSEC0e3Tu8ceRpmp9Cg7vXOMcB+QgqDKsbvkxS6l3be
aEIO+ju9ZTftlYL7fJW8VSZ5AMljuThiCjCXYviR6n71IAOZlXqdyTJQux+FAhzmnV2WmalWD6bP
s9IwgNz+t/31VMT7KSGjA2wI8WweQ344PqI2Yzp9y6x0OGo6nE/+HKTPmoOc/P8zwvX9g11Yw3MZ
uA/KbIJPyUpKiz36X1eEE3dl3tLrFY8pJfYajlFz4U2Qwaot41a31kGlu2E1iR2y2J59dJbXGmoz
63LbZpfWq98ZNLj8c5u28C7AG58A+LTU47ZhiyvMoDwOVDP24hVHo7nPLsDJy0bZWgwI2zpZfF2Z
XZclUszRdb0SCWVrsPC78tq6OjJRYxSbeH3PhPa33HvozoJirK4K2tQPtd1qD3WG4thurmAXgwN3
r7oGtsWhw7067WSt9Vp4RmEYUBwCyFRXF78cYaqqsa9dJDMkUIaxSKNpobt5Deei5jZCsDjWE9d1
udd4gDka1ehdNNTTP9iu/8kth/RbYVreUR/HAhhWlH6bivygUWwhDxnF6GpM1GgRCjhlapmeqyJo
9kU7KjfUZeyvMwToXTS9woyrQFdsfOnM/GV0AKbqUYy2QFrNFzevop3YZPBDtX02jV3WQimw2jXb
/+ENFAklQJvag2u5Fg0opJFcySUVIY1aPC/B/v+3TWYk/sklKQugVdbWEui71q9AcWxI13ebJVhO
1UkWXjRo7yRdl28Juin7Y+jHmGZpss3ilBSeLP/2rdm+LSLV/hgroO0SvpllIz45b/P993mDmlNL
MPKzZrq/EqOSHZVlojqoiMnUb52T3/jhZQSKWp22NOq/7du8luq+3WaNCW8v4m5rgxY3mfpmNB5d
6h+7VaqOTtP6XoTs3gvbmQl5BXCYxUlixL0FynIdbOXL1IfGaSRnSlKbQQ+KaJ1BLf5ftv9vXAii
C6YM+yzHBa37c3Ys9wSiJXvoGh4cdjKVAVHPPwsNGb/S9rKHzS4zsc21z/N3FtyJ6f1+CWkjG/p+
ypcU5PiMba/MBvlIHqd2aWyqN4t3Dkph8Ny503yojJRXBaCBUJgwA7jiFfSMMpWBqgIcK5AHF79N
m/N9sBzjLeUdidlO/Z82HYmgnYpW7HELlr2yozC07Gr1P3gIVZU9LbXzLWzpLY2Rd0IYEQhYt0DG
0lKby4tMJUbnLn+wKhA49YC4Ai24qXpb3V2S72iKLY5LU/bVGXzjWuna26H451K872zbNjlFQt7Z
UqTsKC1ksBMtn6H6dJKjBPTfn7kdrbh1cYS7YNg5CwuGpRh3QQbjetW6+SMoj4VKYYGKVbO+Ot7a
lpiuse6aZnQhAV3CFpOcJLPFqYUjUh/1zu4TUkBD75GYTuw2Wphok1sV682vaRqgUrQzyqXWaIT0
kDYxbAoq9OKqMkHfHxaKBmwnh8IuG8fpbBvpn7BM4zFqnpStZfgV2YQKTUVhfVz3iN8xc5idF8Y8
+fmUaLZp62ltaGb++wcXL+SLNsSg/ItkMKeCGp0JsAI8P551vf2LtxPfe1IlznYxeOATjNXtrW4c
6GiHpFtncanoqMQt63Uq/tmO0Y7b4hWr+9lacXoSr9jXEFnXA2IU+3W6nE6/Qot8d3yZpjG6dp4T
HAIXrdBxyWb0o0cToSI5jlrTr0ZOIU88Xd1Dagia/UGWsDVOFzflUXyxFxHdJDBnHittsG7bYPkW
aPU++QoYJji/s//PJRB36yZbJcRjfwiAbd2/2RXPgT9Cp0t2mJPe3EVmz3fAsepzXffAafWwjp/o
e/cOEb/BwxujRunhLkXja41BPCp+MpZBp7b4EIwVr5/sFbutIMYaJPl5FSp1K4t6ERWnVdtULtvQ
cTWrrqks3wiXevRGHqZYiffvbg5zwcucVvQVsofleG/wAfABVPbOoyp8hSxqEeuaR2o+eC2eF/OD
rEEVuLuiS2JEBHGL7Y1bwkc1KM9pPH4Xb96AXilhExVupnwhbZIZuM6xAVy0MDTN01Tv4VrkQzSn
SHhqotVnJ2EyCKMTvWT53jX18JAqGkhQOkKQ7NCU4CazWdeDG/Wthbx08byZFm4eA/OVXbJBCcxm
16i0a8cOzQ7m0jix0M2sM7HNWeRfR1rP39nDZcO2qxyNjCayFN74fzokZNs7URuhLtCXx+3DBquM
72hC/i6YnwZF7YtnD6+CD6LRZUCDa7GpxfwqEbNghn7H/U+bHBAuKCNyum/OlA1TCrsHRHtoXEGH
xmPf/KlVpwHSQvU/0iWNQop/6pNhPqlhGb36MDjsSo3sMomHHPBAeGiQJn1VgsC8hl1jkwuIlc89
snHpokTAy8Myhjwe+ctAH8JfapMaR1mtMQ51RWsvhm2wZaOsKfT/2r25xbYevsUoie+uH7PZYvgY
zgrN/GKy6lbzj+vHeiOSZbt1Ls5U6fq7CRVkpXQQIAu8TrsZSy5ZZjKg9vMdBZ75JPbBLv6Oe7Pl
v6a/N63xstX657nbx7yJkU9sPes7pSpgtMuP8+bsf92y7h67IKBF8aPuAL5SlPFTXiMWH1Kj27uZ
Xn6DN4cCuq1Z9+aY259osr4Te+4r9Ku7o3tAsAcs0PcBWRO6hgFWO7ywL8wq5Tc/dp8rF2Jc6Bya
R7XSkPxZ7HbTOXu/HIab1XxMHSM5KHmsXmVwg0a9Rtk4ZLv3a3FtkZs7geTj154tZj1jW0u4Y0Qo
KG5nvHMH2+e+Ca+SwN2HdDDsA310UGtB8jDwjfwQ2I0Fazk2GcpFEHFwqy5fjbIWj0glyizU0LR6
v2c7wmw7aDq29f8+UmJQZgFNpJIu2fZtn7od8+ZT5Ud5F7O6Z9vrLxTedlnQ6dd0ESw1edUy9jJt
VR0F0WEVJl0CJCpfosS/LWVWqYvA6e+4dZ9E+9p4MLvGuJNtYmog3OBV+PcWMTqNVYOyQ9dQBYSJ
XC0pp2WQmSAxZVZYlXbdlmt0KcDNbY8vZ6y+97HbeXLUtty2O7Nxrvo6AHcNPnQLC3SbKr6DqPAE
nAaVarKllOKGJrr5sVJC9N1r0c1eBjFq0VgVO1hvYdkXg042+ZSb/fc3O7c94HSMX4Hr+W9OLulS
vAFNMYC4jK9tQGmrcapn/pyLB3qKgVrU3CZ32zrnj5S8YaScNtubGDkBtZ71BAnxBKIhUxlmH7As
VxUfBRQ+IG26v7Juqs5u26QPVPVoFFqaAGXZa/PcHig6pg9Gzd1+zC6y0BbL5Lg83koc7d4ZvYiG
AgNyOfGYjFsFVgXbpu7uWkTdH8aIVPVgjdZ++8H/j7LvWpIbV7b9IkYQBEHzyvKmjVyPpBeGpD1D
B3rPr78LyVajpnbP3H1eEEgDkN1VRQKJzLWot9493YsKX3iSX/XN3tx8WCCVMk06kKbrv2hu67rf
FvlhHmfraoHkpy2msa72CCeEW5x+zpe86UvQ2KsuNUiIni+lVpJMlqBK+XTjdDeGxHUgMLFfZyMl
51FVBzfDb7R3k6zjI9YjJGMOXy1ANx64qunJFuRoUGOrpEEBGKDVUBEZZwMAoxslOXZKd2fQOnLR
88eS7boFVQWV6xVIlkDjNMtrg1rkqMNxO2SE+hcULZl9ENZ5ufrM+YDUDe0OoMpp2zks21i0Tnt3
tYZ6vghP8xkFN2qdR8u4vv8bRKcWUQwnTgjeO/ZxLEBx0eAI5zojywffBQejqRuNHZaGQwWY06KR
qw9imBloRn97U28dYgPeuw2UdyvTV+/7GZO8rua9g5JL8vGyvEbFn5oSQNMTivC6L77TozCsYEiJ
TRoACUeDu4BetPLjx6UHra8lUWEag+cd+Gh5uVyHORJij0hLh0CtjeKKyOFA9QPj3DXvY3iZTYej
ynF4WSchS1eI/lzwSaFEYmK6Bhmq/JsNtB0AhqlZEsXSN8v6lDoTAA5UM/g8Q2YcMrdbkCx0ASlv
uqztGbQhKmeYiei8GlOW5evoDDsxAAMOAnQCSsmnRyz32IXcyPg6Xg3TF7VBknYE//OFBq3jyftu
+qEDRjTYDfZIFMRper5U1hkUuHij/L3BYYJ1bkT0aqhz77f3vw8hKzKgbLx1aMzap+nIdqudMvvi
uAM7cPUgL2WHB3urnvEkU083WufSG4As6xhtEmqi2a885ADlgda/Nw3p/geXm8u9N40ngbI69tlf
ZLxxfr/73hT3I016m5G2GWUY+GMv8WX6/Y/553/UzSXHBpWyhVe5QSGBuILK5/4sQKghgVwIOAnn
rUEdCpRaJs95QNgkoC4NJ3NiAd5/nY5kMlNPX0LPczPv3RXJ5053dynWV+5eNEB4UPepb+EfL0ku
6w3SkJur68utf//dpVqc1ANjwGztKAm4YddHkBQ7F0fFGxZzGk6OGAEeAUk3PGEojyKZnLu3EeaQ
wPL3cau3uSAMv1/tq4a8XD6ss0dWUTYBNgnIAQlZslu/yhHD6oe61JRqcVKrxqLvCMkLLZG0HXl2
8c6SI0i56eeg5yi7pI33pG1YKZyNHkS9dSaa9Gb+AQkwDliwNrwGt32a4nSKmtphr71/17E6BvAm
+fAp/J+G/K9T3/ndif+nu7wbeyfqqUxw+G2SxDS3ThrtEehGkbM5ABwrF3hbAJy6BEwbeN4tAQRt
P0VtPHXJJwM21XEZ/c9LBtCrYJgljrTVYGocATLhtgXsk9ats+IsegBTleVtaS4jci0QGNEV2uIv
hKSKbZGA7EGtHqlp1fpuzQTGMqxBHo71J+l6ZahTrHm2QvzEsllcUp6gIBcxzU411HNUbLdZhhCn
SMCIeNObFOBtgWFydWAgNz2AkJVp1N+nXMuI3wxjXywHPua/gI+CgK5qWGa2+7Z1vgL2Hzw4RoHA
LhmqYhySPRUZrFpuxHIdQ/awvoT1XJz7msefEG81TpMxzApaGOhRsXAPGVAtDgBMyq89AlbXyKgR
k5R5gGQ7fJdJR1ZU1b26kG41j66f7cLRsQLy8WcDtKt6MhqjRRq4LNXPNpPenvSZiSBUz5HkPaYu
MhS5L/tHgeOyvlqqiwnQ9UcPmWSPpI/acbgaQOu+05PRFB4I2RLQT+kBjTsIpqBarW2LgpPt6qgm
dYU4m1EMROC/nxnp46K7cyQSPRsot8j5AjAvzpe0rz5uuptO5MUTuAi7QzxUNdABovpi9L97kxMB
LQpkSJ+dOg/3ZCU/7XKj67AM9kAjzCdmo561NfaWNYSraHaReCKDU7Y5kMSLeU+iNvDaPo3Siq5a
ZbrpcvVA6Yhj0SArmXemABj1qKFAla+iVdTThju/yPYWAHwqR/K5G6Kn0bNigRLjADCuUGRA5eTc
M6o98TGPgM56qBwGAKMRxPBWGF5qpN099bUlEXEoxr3R+/Y5q5GgY5UovwqoSw04OpCX+taQI7KR
XnV6XNmAWKZppnhDusLAqVigzXou1Fb/ttA8yD8oz1VyavAKuFATqrQEx5OvIuksbjX7cpz/YjMX
DWDU4EIG7fee7m3Yv/uuV0TYGy9YdV1Q1/Vbv028PcG6R3nVXasi+kUSob+jKuXJAZ4fECoBJZ9j
94iduBmvQPEZihCeUe2+jib/iCF71DTEdKYBdZ0mpzrtgE2SOcsnuYDXzpXVARR22YcQ9bRPSWgh
Ho4KpW/Aq+WbNmpxW+DT+eI1gAYYC/Yty7x5P9hAqSI37AyCspyaP+y265FntWViAN32W70OHTSX
yYzAJSnHmP8+S745Vka+cLQ1c7PekNON5b+62OecwtaJTgJEK1dq+FvPYm3SBUiYBodrhLQLZWCj
1UngUr113bwD4UDlmZsOWCZdEDXYat7YqRujHuIMUvdNbIm4C0hXRwtWp+Ru1nj5kXJBhXpg9awC
8ADmWX3MXi4nMTY18tzBTPjg1z4yURIL31WFd1UMTrJHlo+zAlyRbgW8yoQMrygbIBU1d6BXqBJJ
wbeL8tcbhKz/y6QeDpDNbcfiH4OfI33LHscvRSfLSx36McgJVZeaxsGv+kbOhr684Mys24DzGFnp
b45kILEKAdEkUa+w1os4cvRRJ6iqRpBwlKL8rf5hiFr4p0qB4nX1xFHftYRgC63SZHUslGUWloty
bBR2XWk0NR4qT2tk5x8WwtsjR5onBdbknoGuNFipSBYiM1HNynCyyBbBP+I1qVxUjwFtvEA5EOzE
VbKaSV65T8j9dSjN8saQQv6A1PhNm/Iv/o4LnD8pgM3DmulMjS0GH+UlLXKtkZiZ5fhXKZvTmq8O
2pV0IEiAp/ZZZUUyyUYge63TIT/vdbQvLG7vVqd/nPPuElpcbwgAhtMZgJgmmFLGU0FbZrU9ph41
I22mtZy9mVu1hW5oJ6zN1JNqHuoBlQib61n+AMQWX+enYWTUU92NIlG7pAuoFYyyB9Oo3yG4plIO
TKtaLpRsQD03SRDVcmzmHxyzf7hzyWZneE1f4Lk1Gpt1ok7lMyz9bAdtCmS0lMcCP2o29MDQUKZb
X7rK+M2b1FE13Qa50BT6NuY5dwCLowaTck4BIZrYCZK7aXJS3t0cF7m1a2ogHzSiiPmuSlKAwtvg
0njKW6c7h36ajP8hLcqEkFvOBaokbUdOW1CId1b0RDbkZfVnZg/+aTbaeMiRRgXUm3NY1fwhQQrE
Q1cBKqdCYfRK4GIgOxIgXGgAWgbsWct6ILKWhOhdVp8+5jFoVfHYGiMBDuokPQMfORAIIVcBd632
Ao6G9sJUT4v3ZvJJmJzA6MQTpNGaONm7f86k6fBHFrkguFaPGf2EuXky5fQ8skRUBdru8+oLcOvz
A7DSoyvAsaMr9e7EROKdm3b9spNJCHoF7UO9cMQZ41aP8ZHgas8zUD8w6Tqix5oH4/ToEUu5SzUf
u240zzjpMwHS0BmH1rcPJJF+eDNqHfXeExGnBbCbNr/nc6ej+fUd6LH/rltvi/XgdOAmEkyRhgKm
SYrmUiCXwrzIQAIiiPlIGmooVpwWF1TKLqtaB4AxiQdSmMehbJAvwJoz7RJcmaAUEjTbgUE7DL0X
0ZuLu71Gh5PAQBZYVN5sZG52Lnpj03gxv3jmnjTUWJkEXhnw3NwEG7G7YHic5s2pqDNU6/5D4J0G
UIQeTxeFvAr4IPrDpSi/hBPA2+jvtesRh+V13Kw6/f8h65sv6fX/9E2vVWATbQ5WD4IogOmbF0uC
rnezdmszqk/UHTt5jQFnc5zcZkJNkfKc3FoYG2DsI1WjDn9rw0p1AZXhbPhcjutMsQMA2kklYNFI
cBQn9QmRScVwv4RH7PbTj+ArNoCNLPvjpHKsSdfzbpeVjXwiKWtF8iCN8JEkUG9XD/GA2nl/dh9Q
Pe0+UM82+HwGdTNm9d0HsB2/6j05oFiCyRIMyubG/eBzE0c7ioI475HdOhpzd2VKxBP3o2258tkC
G9ILE2YgG6f/zKwp/BTFJjgV4CQ7CY4bY/pCQ+ToRleWLRwbKhiR3wO81XFqtmS1w+Xo9aj3L4Hs
OASs9dwrkBTcq5NiR5qkKGeAQGrhON2tB1l6ZIEBWSYcdnooGfQ46lnCKI95Jj6S5KhJtdudL8tc
kPpY3vFuSjth58wGSVdNS0a3MB6WBEgwokZlVgxw1EKpqBkZSO85kgP25AsoU9QLURdQwzie6log
r0x7ztPuyUtcwEX4cf0BLLZx2MebzgBvtjDrH1m0MFBLfMjBHiYOXux1+1wC4RCVBfMjNRJISmBC
yxDz7q2WHYy5ny9jyc7AXRcvTtmcIjMsPwJrBj+GHlTsifPiyVgA1o+9kI+BNMCLMccgTB+YeJk8
vzp0toXUKTUD+E+R2NsZ4dEU5tMULdmpUAci1ACvKgOeGLuaeI8eSTXS+cydC3L4X0eQIRbLtXLd
Hpxvb3orGYDp7CAAKcyhQR1jWYgHz8FPrAEAxSDtdrsCAFB1f2d1Rye0xiuBALQKCUDWhXecUbsE
XEaFCUDK3APIue2hMl4jA/BicR9KxsEzVZoHpAOCsDwpkdON+ofsQk2leqFsagsULqBgdXIj2nQT
EqHqX7MrgPCKMyDPWywsKH3rgqqpPtpSN1Uy9cjcurEHCkdyKrGVzCQzghslOekxoh5AjHcvF3b0
ueVFedDz3l2rb1L/VOd8M3dZOe/tdJx3c+ZjESInVEHjuYjzoPUgdDTYiYMPLEcuEc7ysU9Ed+lL
fr6XVxNpbwbcdMlEQwWbmx0wEOLgZr6b8S0A4V8vyOVOgCoASePhctO06vU8udaQI7kcllf5PZ/f
un93scHSs87/735+KJCTsl4T8ANb3wJHznu3QBOWDMizXIafeOvKvUxyfnQQ79p5iRAbExthJOZ5
j1Ui/KdYVehQM8iCoZgJWFjdEB+ltHN4oWKPyvSoB3Jp1ABRN8s4StnSg1CA84nXfahRHvJAEquH
5IQ3EvLGlPHNg5f2n5M9LltUcccXjc65Am4qnYVsHkD4vJmHuv+UVjb2jUM3X7wSfGpLZ4tNHx6j
FpErFCd1fUBd1iUPIA0WR0AyR8kZrDQdaruLctso1qo5aXuA0voBSbqxFTnWP4pkwHfQ3RZyQIZh
omqigEMBkMMJTK0tRxX96F6cIp8erKGLzqh4Bs3bGD2ZVR49yXqyDvZoYhPwpqOeAcYakF5f79SF
5cU7JgGORDWVa6Vl2Y3OJp9QsbvKVI4JpjNkECrIUfKconYf+1ijA5i6P4UCOeE4k36wkJgIPFvV
XWVc9kF8v1Fnioo5UQ05SCzs3dwSJ60iDzKSzqqMCoSVJUPm2e9pydDVXXxtZPTipD8Q70JlmBf5
T3xh4dYIsfP2+9kFju1obrJRdjtXdj1HXb3vPpoVqrymyr+SRH7JkKRHgGj5W8DS+YduGpZzbUtc
4JgbHQ4L2qU28ebD2kky4e2Y4nmQilKDDCPrwo2wQzC2xDFD/m/NLtRzUFqCp6yd7LSODIks8Sll
1JIid6dDV9ln254c8E+1/BnYspHvPEcLuBECr5QvYexFF9KBUcFBohkqWBHA2rqOyXYDgaq4DgIU
VugwlE2NoENzcF4EXEBX4EeEGkf8EmdALzw03gGHzeDoXpb5D3C5/eNB0c0ZEfncyNkEtuvN3Uhg
dmZbWfIILHeAtUAKcnE1rKzco0w5Q+bGbx0ZGmBBdEjIhw81ImnKK2cRMm0meRzHMKwDHgIEeqYu
U1274kBfnwBqqFKt2nbBFp26uslUihYiqMjTUj4k8hlgAb2PBCFvGO1g9GKJZ0KUbrBm5JtSRvi4
3xoO6Cqck7/J1ON+uZyBDYBFYmv9Nldg3EkqLo4x4+3ZMNFkyGkHMIXRt+cZf96ZequS7ORJythL
UPW6du+Gk1NCM2l/mg6/ckyvLxfFe7NEkD5ssvFMh2PUo4+FevHbuaA2/KOOXEpviF/PBe+GaPFd
R335d81R6/mb2q49JPf67Gi4yFCJwOO5oY/JtuvS3VG3psw7/YHeeNGHSZaGUujelXH4h28FmXJK
11NfA0Rzar7RshMjuQTrptPqTYbV525gke3bMHUvo5O3YPsA70LEoyNylCf+x5toZFHSfTSY/d0K
GxTrCDNF0NFDRpjLfcQX0AwmqiVWOSricFXOiQVo2ilDCCds8RrU7gXwLZpVNpoUTjRo9beG1N57
Y/2jaMJNN/egu0aF+xBwBay/dusO5AkOMIkk8AxPJBk4rLrOXsYGsG+jS8p0qLKN64/hdgqNeg+Y
RtnjDHMMjQ0VdVI5J/UKfHx7MYELTxt0Kai2aoAz0LNUx8F1K+APgz51mvp6F5ve9JwzP0QcHyWB
RWgBbcyZ/yDk4LENBQrpFJwwA6gPQwnLtSmr3zo8mVHb2qMehMCGeWz/8roGdTwKFG1S8GiDaqhH
ujtRuxgW5kZFDMZZCkdNz6B1USuvQ7O8gAi5vwJtBnSSinGkHafkZ5J3n+fBnj47QPfb90PqboDY
XgLvxvg24l17ATAjEgLSEtmPqZGkq0xKashnfnO0QbMLaJV02tR1GX84mHi9fKCuay7xB1QcnFD5
jgNiZfWVKmna/+DNn3dNecAinvsfO8cD9RviaG3JLSQ7pY27B+x9tqtjRK3xqgHU5rrfTsNoG7c5
yolpe007cyySQKj+uj9XW/XV5l9QgN+c9QqAXv56GWC35oFbsj7e6VdcB+13t3ogWIe7IaTrk0PR
ccDRubywNrys5zNwRyqsIqNlBoxEUSMarbQkO0q52kmpmzwBOs3qudrJ1aXx7mxPx6wRW9LRRDMq
U0BBqqYjmSa6uQeymKKxN7MJ+mIE77t2QbaBOr10VHJ017SvPa0L7bzfeswwcTSM/Tygv+ADJE/D
3tCYGy3Jq4m8mJ1iQJhj0YnlhbHjHvvueH56sGqvuSL3YGMZKAzGwTdycOroVCDtgKTGdQ0gNtRA
PaVuZxR7g0XTxQONTYaEgSt2PR7Q+7E0oiblTLG7TeaWxLBIBh6kje1fkgxp9Wq1tC6ccFSFHNVy
djcZcm9yBymuODGpn6mRnp/spwLw4FpXlMjOLSakEZvWE6mt6o8h9vvr1AJAxFkib5eA3wNpsWP7
gCho+0AG6pEOJxkT8sw9/KrgcedmddM0gdhhOIyGfASDonOIVBlHQrUcCk52bvOPWPg1mOJ9fUEY
tFz5AtEePyB800mihiZSc5AevHXDJm97e9saYXQFBj1bUGDr4+xBzB9Jh0Qwo32gblg64DzPinPb
g/HIzhFnpobEpgBUChZhP9eTgsJFLp86l6idDjnh3ZrRpxR0xHAjgzLaOq/y6kvDaJaxmPEeBV7j
sh2M8Je0na95n7EXILhXl9q0k01ccfNlMCfvsLh1usu8/rsNHOtr0QPxb2Jf+IiicRIqgLvhvD78
QlILIK2PWVote7cbEWZW7qSLJsMAVEzaHiOz/Owg6wXU83PzYc5YHoQgCDyRSGyKQOfKgyJhrzoC
iQA31atOY0bMpfhYZu4AZAOG5Jc8ai69whIdFD6cQ1CiWiYzWd7T+WVfV+sUmTEy1N1bw8YnoFI9
Zp3yn2WyVOB6dq3oZFsjWAhaIwNasRnthjptt6tcu24CgmvugDJY2T0DVW1j9mQJD1HXNHyKUQSC
UoI44+eUukIVc5JMzSo2CoHpRlbuJN4MZ4blHFGCutV+ILJFVU4TfgwN29yxHmdJ61n937MD3tPZ
dJxfpIa5a/O2DigD4N7RKZft0gAGxBc22Cdx8l5gtQk+lA11fYXRh/IZMJSQnHi8OHuGx5fdjevs
jfbWB1rMpksZuFsyc9zWVWG/OAhD7WZs3/YNgLGeI4T9PoDiIgqkj6Ro3rTpB2rycTGCOnTsg9YZ
dVxtOWimdsUcu1vkl/og9hDhk0iMGiXu8a5zMuOJVNQAI6rbASIAeGtj5IHfQTnPNnsuPUD2kbPw
i+FoO74bTENtBgCvGa6Viva10riy3Ok/sMotXxZEX1VIsFtG4O3G5geHJLeQZ78Iv+SRs7O5mK9d
qRZMN90oChvkP/dh0HheeAYj4XJlvIYOq7zl6quG3ElsRuPb5PYA3H7T38y4zpX2gOARrYuUaJr7
bp7V3wX+xC4dE4T89G2t/qSg6y6GgY9GorRP++h7ubmw9QhsMpyJ0x+nb006WX7IgLOJeOP40Mzu
vO3NyULBSAa4G1JqC1h+rI2gOMaIhe/YWXwPpMnuGdGI7tQ6LA6Akc585MBB6Yzjuch5d038snvG
5rt7bnO8kZBTXm5JRw3Pk+Wxit11UMWw0AymEWDwEbK/D9qvm02QGEdjHCQATH3WBn2dN72bF3+7
jjIYBXKaGgBjoOB6RFS/CP8swGj8KTXYfHTibDosPB6+zJ39GRg8+a+8d991SIHbLDygWprFRk6D
858owXE9UCujz449J4d4iQB8XI/syQ1B+9ZO3AxiCUgIkahYtofoVN/E3T7J258kaT2J1MRhhZoL
6iK4Xm4rJwRQksL1Cmd33DZxbmwMs0GQXuN8+aC3P3u2QGE8/LSeeqRbrPnJssr5ZJdFucEaI91T
IJmCy6jOQYqOAOnSAtRZUpVxUp+t1HkhlQ5Ooxq52DCP4yhMxarJGpWh+dSOmzVcPblAPFBxuL9D
dpJYL803VcqN49nfyJ4Ew6lF6t0N1To1vpEACtOqKXHDQ2zgaFaRJufWIhTP7nYF/ZnyUDyOY38v
rqA/ITh/yZlefXa6dBeW8I90GtEoUt8qwwLq/oQiSfmnUfLxlNgoB1oPMDopcUBrYFEzAx/EAQLM
GgEsijjbyckrkQaA31gGRKhtMcgZvArI8bFUE3JgqWAJD9hjJerkHxIpDUi06WFw6vSKDEDzKRYA
LmxrwKySOLsLe6JeMYDCRiC06UYVe/JVU1StjxykZm79TRInACNG9muFHATUJfPy0rZIh0Sp9Gez
YNFno5iyx5jVH/HYjVfV2JSnrAQzHQJczSYZSmcHovnxOjngXiR2xTiToNCSyMVUXI2kpyZDFgLY
z7CeBUr6medjH/DEHi/TUL78+4ExHSzPqpCtrrp4Y5Zlu73BWdFwKrMLQlAvz5ctgbQQugo1GZCH
D1idfo3KukBBBMLUSx7jiPnv4o3OADxxZBR8SzpqsnHM9r43AhRdLZzHVKrVczPuBGp8UVSC5TIZ
cBLnP/nmZnBiAPn7bQYYKTBR6aZLmp0fO0C7fNMLA2xUNVfk0BMorO8MTau4q3qkc5DBlXF3KAx3
DPxmrJ9swEHvHBepUqGV1QCyT9z6Ka0k2ydDYaw+5Oi5bb1DNfKMV99sflwK2W3qvll2jXqJNVVk
XlnSoG5Hy9TrJ+QktwPoNxcyO6YF97cxVhX/Gmde7Gm76JU2A4VCnvQo6sUZG5YMYpOpuLNt2ThJ
oG3i3PT+MTbnrUC09BzF43Tmbz0SyUC6MemQvKRlMushegato16XgYfINP+8U2v/uyuaYzyvt0Ij
9DA9AojIv2/lzofE9+6RdJbXOyezeeKZjz9UNebQNwGYmJ0Qm9DJ3DBmdhuwW+LAGNwGn+KixKN3
Yk1QxebyiXSNbQGoyshQ79ian8YF0MutO1d7MppRIYNm8ICpbZjyU8ba76xL5x8eFlxBC9CjJ2Dz
mUjDudq5ZSKhs/q52L1x5GyMgcbwuxlDq0fVGSrZtI56MR+co2WHv7Q+qtz4ya48/xHRA5CLHRXR
QjCjXurZEF343I2DAZQQk+FE2OLoNm61wzuWbauosw2UhOTj0SlzIGAodxoI2tH52hTJtSAX0inG
uRw/tTH1vhRpLo8UataR6OQtJi08PIIHC/hDKiJNenJLqwxYzSTnpYJtFpEnsLwDVuzUyRC1gkgn
jsy4eKamA7Dvmcv2xZ+tfFWR3lYbEhux+mOIlxxAFAFbAKaZ4kWytniWTjqdxwL/YVT4oMDQnZoz
nqhIl0e1+UXO/s90rvJyYw9IAtXWcgYlWe96OzessWwFeTNwnWz1gejGt8MER5qIxWldrP77o3ok
lIWRbu8MbYG3UWuHL6QfJx7v7TpDAsTbqkOvLkAjkwHTuJXOVtbIeyefynKndXkyO2zZL2HyrZ/j
/DLXoMsCq0aTBlNszbuISOXINBG9Q6dY5AbV4Od0BUQlst5T9cAGNPyjqxIPCteOgNucxA9gg+uj
gzLUIsQBN0u76KDNngSfbSufKguwE4Bhn50td6rpssTVQUSND964Hisp3xb11sGRKFAVHWt5LJfq
WMzYb849n5ytieOCozsiCZDEoozNRzYCehTEssW+G5cBJMRqHDX2qXfF8HijThHcRLr3uOGslCd8
CvMTfrvxFtCcgAswxcPMyvDPaGxx/5PzPfTKaZMOAi8OsIsFN3Dg1CWscNkBeDkUYBp410xKAg8f
BgT5wijb8yLfuvN3z66Wl6wOPRyl5dVJlIb5UVgVICgW4MHNsSw3bpuoetZ+7pFWBTDwzjavE2rC
rl2SMIQ9LGDv+xKf91B7XQAGnOHaOXYUTMDE2Pt9Plxrz0NOrDKsPq5SkqV3uvLs+RyhJqi0nka8
pxPhBDi5GlgE/4MzXRKPg+08xfX57lb0Jahn9Mh19azmT9YOIB6MHeNzYk4BB2LhJZ3K/DMHltvO
bwtzZyF/9vPiR8l1KhhWOVblAL5xDhzE1z45T7YZJIlrHQ0jyr6mtYGEYhA0OTg/2oNi90YPNuIR
SVJ+gcxxW1Z/LHkH0to2BowgiDYOCLg3R+yRX1aReV1xaRewpqdL/osJbGAUhYyNtCwV+/YvbjIA
8ajiCzjTgA+5n1q3v/RTNlyQtDGsPa1rfLMMcR4BpAXLAvuwtizu7B5T3tbpX3IC+rtpgEKLdyL8
JFLnOVN/zGixekt6ofQId656MOa+6kMuDTDYWMewqQ+N0fYPjjqF7zsjObUWQPGINZ50aTh9IA9S
WerYHnsfIyAjNZE/fLDxHrmfYwb/su3UAGNU4cPSjUYg6LmyDZw4HPZm2gGhs+7TYrf4qLZGsKp9
8FXD10Ch6g4JIF56J7zEPMRoZ2zawyDrv3KONCVqMtUrkqTao1RqCFC3BfxnbaaevxTxQ+nfq6XC
Q217hfwMmrEy8E2P7UlZiaF+uJlKqvmlmp/mIx/qraOjfoofOnE//5TFMdIqwLGzFijcgeKJKUOp
QjrFByAOREDHVkUM9/UMq9NdvQOJ4CU61BVolGhIkWdI3Y29k1cDrwuAXFds0NhDZMTWQ09oj+3S
NydEu55kE9uA2Fbm124YRYiQASciUe43Y8gpUeld4AaODiSiVA3MGDnSt99SZ2fKknWqpd2xDohr
Ol9W+1CPGkqsvXO581sn1D7vTU3T3I0jMRqq76AbrvZ+njEQnk62vKzdNO5zRLMqH3vpynQ3gzKt
3Va96260Ts1DBMiVgz0O8lKVy3AozPJRq/5rejK1NPPaVXNOYMFGtoqaaL0cCFbThTHQFPyeO09c
sYmittnModFdJEr3qiBOq/7CPFcWe9LiMCEKN/5QnSsUKR7LaRJVQBZqbuTVk7SpmiSl+UBOuWyw
mF82q6zt9+NvpnJ7wH/ZBgBAKjM1gN4J8oIsbNtHA7kyjxZe+CwI46wPhBXFB21JlA+J2cifmkW4
JxrRVPx1LBmZ+a3qUUVJNj3aXwzngvj+TqvWSxltzo7Yj37XBrpSKFBsFeOcP7GQRa0AjS7S/ppX
SJpaPBdhCNVMb70afHh1sLoh9bgOyE4y9ZIJYALxlDzpIXqaGzd1sUkOiMJqs74D3jXZNvOqfEPW
1ZHMJNM8653oMb0Y5QYpWHjBLagS9hkyyImteSVmBoOnhbBbvHXCpr2SbiVvNlFScezy9GfKRXUI
s5o92KMd7Wc3dE9O4xWfeMR/Aduo+Gk0o8rpd5B3ywU7D2EKwCwEyH7wFAhwcADrM9aFGWOXsiqA
aO8jJz83fy1iFp8lMhI/jiLZtq0hPpOqstqtGQPLlaRsMRFK5PKBJHeZpg33huzUGI2Dd3Jj7Ayj
9Xe9Go6FU3GKamPTYel/ppd4lhVyZ8Y9kHvruPg8pImD6ksH+TjqnS6ArPlRiK8kkH+Sj78su3Cu
9M6fmljuFgZ2NfJARBkEgYM1BTQZ3qfek3D9ACfg1R/cKxARMsB3h4NHcUxQp3kaqjJ8tEuOYII5
Oi+tMP9TztP4l/9cZqP9Vz84PxwgHa9jQddSPaVG5NyMZd60bF3XX8fiSxkGyAhBxFJlPSc4fN6N
YR7tdNaz7SDrAZvrHGXgFihE63Zn+/n8gQZ0E+rO00b8YEO6IHuu/A6gsvgnmHG6wPSn5AM25Bae
LzEHggcMTfQ1bRvjM6AV+YYtZvMJkB/+JarsP/NRsWhMafu1mEv76iFr/pPJwZ0dI/D56qt0VucF
eT/WH2Tr1Z+MaEH0ADhYOxrAsHp4TrNmJ8Iu25RmGO5EtfRXVzWjKqYq1UKSeqQLnYJtZlV6RYbU
88HKYEeT0wVrn7xw7n2a86k66Xmop+c2YzGfEpwb4o6ra1LhcHTA0ycJESqTCbZe1B3kkHVgT5+q
K8lCOXOriIK0b5GcrETS/dcYMqGaFKssgRDLzWg1pp8GsLR11pFw9wiHD9Ur0YV6pNMofczuK1D7
uV/v9OT73tA7nS2/qVXqpQOQ94hguo2wEbLfgzGrsYOy/QhcDX4CthEgZK+y9iEdiyW2/Mi3+v8h
qxH8Wt/7LzgvDffglE+QOmgC8N02kamZz9k5Sl2Q86n9LDVGaXxHfmR+ldyLkK7pZGcghL56uIY8
mE5ZZz9M8OUEJfJGQZxYpVhdNc5R70YsyRH4JfnNStsUcFeDAiLmHr7/+KWDrnVv4RD0mX65kdEh
eDqxEojrMKYjtw9RJiUS//CQsMKRPSKL5mlAFna7eRtKvgW+75us68rT+gzA7/hgZLXclswB6aHR
ncvEysUD1gy7tBncQ+ktB9/1/GdqTN4AuKsLv5nz9KriyHh7kvYQkANowRDYMIbu4NsGsLjVSPKd
QA0DTma/PJWgMVxnm8NMAkbb8nD4BWiC3Ev6HRUzUckSVTT5QtRYCZpbraIeublUCEXy/2Psu5bj
1pVov4hVADNfh5PzKNiSX1gO2wxgBDO//i40fUwdnX3r3hcU0WjS1khDgt0rMNxGZzYUS3AL6+wQ
2jNhDQe6INmghpzg7Rv6SRQjds30d2GmkxC3xjbNZCNtOFdHfe5XdpXfPBHmNyhY5Le+h81BE0KH
3nASz1wVatkooVGe58kPykOFFgtaJvWT1oSH5Vw6yhQ/R7i7JTxfCN7E68yarDNdcflXNS17jmF+
B3NQ/B+W+Djl9crgFvChfxeiLhA7LYOrITeYdspE6W1C0WSglUgNSvuI0QJNl4FitEoxmrZaOfpm
2Ho+xUDB0uR8GZpL+CT9mS8nVqBsy6aqt/92aagrtZsy4/bBEgCRm6XdvOkui/1gSseXJvZa1PrD
+GFgA7i1pedeYJWdw+t9ghYJSCz7gMtbwQNnVRpdfo+4ld2hx5Lf7do+GXh1P1Pcws12AzckGHKR
m52nZMlDg4FwDMfPzRwUjVVvJANgjMARLYgyV/Ef5Cme9u4VhKkRuqrAFKtZ6WyA73RmjxW4t27i
fvpOPiqLZ8qH6Sf/FVqpJ9Rj8FPDjwUM8wLImcldx3E+Qi5KoBLZlUPtGxaazZ0u2ZViNJhqFf+d
zrHFHKaEHErIV0gDQIgUCiGrJTZfTV2jilAoFHDNpFyAFmPfQdcDlSCoodEwVZ4ot/UxGelV20zK
bVfgDcC1yxRywq15BbsJVakw+M4TSCdrsTCvS3wKgH4URvyTQrRI+XTUTOEPQ520hCitKI2t49iw
VVClr0wVwWTUhfMRxfDL2RUCEsC0SMOSS1Ov1L/qRfcLD6L8MLVZAWs+Y12wRDxDausI+QD7HKLP
dUalttvXnN8ptMTpSBtG7OMpb8rg7JnY0ASilT7MKoAQ1WWWc5zQ6PYOM/5f16orARYpFG7Xmpaf
ZjzlZIG8ZI/JmzTR4gqHAGXTLnGz+wC9Zz2ASsso8vzeQuLyLhyn2FJeOTE0lCmvaK05D7II1jrQ
RlWL+48SxqKOgTseNDE+qWBUfVltgiCAEaOS0VjOI3kMyPo+iQDcrS+hAHgy1OubHg6VsY5YYcFO
lLcHG7eUgwvjCdCZuHmjYVKaGdJA27VCK3D9aUEz3O86C8cDxR1embciA5e2xbd3NL73QtN2lYkd
LO/d+glowOaJmUICeW4FO4rREGqvowjFA/qCAkJoO/oo6JOKwg5ir050oBB9bhSv+iAGDHf6n1zo
C865PQhtwNULDzYYTraRbVjvbRkbXx3O3uCyXtyl7vAXuKKiKtMZX3OZazuQ6WF9Mt7bHqYXFgl7
o7p9mdW8IdCQXgAZCHdTA5uUOTgLf1MqDVkUoOM9wP1tXtemvj3KvD7plhGdMwFHyAh8wLci8Kx1
FApxKIo4fqsmBRovnSem9/Gj6cQrZQEJFOwSDktlmhpVMUGqru0vnRjwTNLS4ODw3ASwpRS7eZ+t
NtuADl0ibGQvtNd2TcO9Zk21FXrQwlW6bIp9FebX3OuvUI+G9LldQdZi2UtKWU1sSxtBAWPXLWde
vlp2kI3Q4vJpZY0MNpCUCqjdKg9t6/B/VXghwRdSgllSRngmaH3FZnGZJf5vuRTr4E0XlJA7h/J6
yc2T06DEawyQGLdqoABR6HGunWE4VwtGNCvYlLa7sYjdKy3QUDVC7FFqSubk5YxGnQbtTZAwbGWp
iyvRQOcHoXfF69NU6z4D5BKDHm/AGQCBsRSwUDPJAdFR/ohxNXDYiVO4HeCVSNF5DjvIrdOO8YFi
VVb+WZ3PoWwKMjjqblCWQ51eVfc8O04OUmY3qNFN7EixLk8Ojj5Fxw9VuvlQVzKcPbo5a0p0ihhV
V+Y+63iJWwtHkweo/Rhfvda7DUXHH13HxbOTlHO4clh97M0BShoqKx3Ljydlg3PzZKY/gqacTwq1
Il7BgCBLvR10lHyOsvo7iGvtyq5NF2KHffmUJNFLPbHyHcZa1sZGvXk/qTRrbFewz2WPEE3GEbvb
wWiuwpm2PVCb3wIoEG96x+KwIm/6Lzkf/8QdiFeBxMvWdWSZx1YNXQZ3h/nIjayPU7XQfYp9mv5N
+XSp/4/LUwq6tTX+yZ2V9OaNBqbZ5q1psDsTeK3af1oIjV9lW3XXJQyjpOo4SOeFQi2qoTe72n+y
8BCpKHcyt94WPfhZM37Jk9KFDXgObNDOSIK3z3LxNNebrmtWdEiJPXfmxEZ9q2qta3eT1kQPfPrW
1Zy4H+Pp/RhUiI5iaKuHKHrclpBrxA88p2BJ+TdVMBM9GeGisqBiNIyx6fl4lSm2NKV/pRp7d1O0
RoamQpeGPtitct/aoNua9bHu7FOXtMXO7d3wsgxOlUWolLd4RZxi81eY8WJHscK28XJIibIQX6l9
Sa1K6msmNUClTIoI6AR0Pmlh0IDkcJoUvFqEWqbhMVyX2KsmlYzgKaq6nvYIEDIEUw74MmA5mJC5
XAu9KXlpQn3NReaePcVSMN3OPUdx2cIEuH9qi2Kf23Z2Qxk1v9HROKTp7dcSDNM+m1fY5O2mGljm
JURpQIH8dKwAuGl1JRooY2jQcoacEIQc1MJyVhxGwxq+FuN6idF/QKRjv5VNF/rLpVJ1LrP1YB/U
1s8+s9BCp2QAi+wTzEb2ny4y/wBm24LJNoyHWjH3JsXmc3VHu3aVAN298Kq9ITp3X5r1SxcBGUpD
GHsTNtmEKe0IP2oqZOmSMOqHwY6KlKEwxMEFMAvx6OE+t4dbA946EyYeFLP1VLnOVG8eT5ujEObP
QqWCgjJcRCD2Vu0ljzoak0cXOu29kXuYrrYhcIeIZ04AVHgi/KzuUDMDYq0zR0iqR8V1IYMQaUQY
f9YC45HF8otdufajtGLnXk13M22bBFAG/O0Dz/I6T/ugsnfSyHOfcmWQOw8pQ2MdlJ2xoSktgDk7
oF3qpgcDYssAX6fFumhbfjNsyAM3bd3AigFTrbD4LSoxuH07rWueGmsrh6kOryHsIRV3IgtCA21M
2wWSRc2xh8r2kdE/AbvrHmJ3qmDRJNJMX1VxWJ+AbRr2fJB7LS3rE/RNgPDR1QsLzWmgvMYdhnI+
5d+Wl1jGHmUGKkIKK5A2QF0/QMfsEip0ed7wP0dhnA5YaH0tg8QMCKlYBS4Ph5QjYcyHt23noNeA
GMIj6x3U0Oi5jMXXcPKco6e2XNYkwA4AT24aDHmxHKMdVnTI1byveOi7hqg3ICVhhYLoSaLLpQao
OmlbeIAJUCP/E6tN9VugecTQJcsjnyYAWgIZ/zeNpokZoYkejyneClE4KGF8v5p41J2zQnZnOlqG
JQZZvXwbiwyESEACcz39DfwBNiZhbZ16NdCRZrfKybcEJjA3YgusQWFuLBR4sK9iKeQ8VXAeaD6f
3kRYokNaavDZQN+hLTfEDwy1ZJfnSu6v6kEuoRi3AhBHiBXoKWogHZmsHY8Jvqd6Bt79gnhxRTxt
YXoIAJ1CX9CCws1vYLmdrHk1pX5SxvoeO/zoGS93wQVY5CtxmWsOf010TqDdFYx76G4lgJ3G9snL
oX9aDlazmWwDTrgqZmYacOn5hZ77ng4Kd+d1/K47Ol6EI0goQDF9/EYLTt51cFuKd03tQuZOKMme
CMV1UGbVYRFbnfMsgYteTUYb4mU+0qA+i4LBcRnGuHUhj6moVBTEa2O8yjnv0HApi1Pphh+Hxoyh
07UEP+Vk6pSpc1zg24FzARttOqaWMx6jqpmgUYPpEoN3Bz4RmheiuDURqCL/lrfEhKyMQ+F+L3On
vTRF3l7YMOJ1iuYyQYHdlpA+zgd0n9WAJ3N+gfwsMPXJCIp6CISOjDBEwyUng7wUSJlLYDjWbrCL
Rx13W9cbYfEQa/VzV8LUmoVJf6AYUOLaEV3qAgS3cpPC6PQiGg0GSUYM32yvBQjfExaLN4HA7nuA
W6PMBnkFAgvgv7ZLV43hpHvGA5QVx6el3EFlCjDn5NGejMunCghNKwUAGga2H13UcirIoaC7nPXF
DVybfl1XEVv3o4NfsDck1gbP/d6XhQ2en2bmhzTTrCcrd8N1UMQpKgzSfrKSUH9M3QtNKCEBsHsj
AL3YyK7CA96D6p+C6yaZleE7pQ4jhdB1sUfYmUZzX0KZJSHNm8KH94B3sS3ph9IQCejizvO6dF9y
LxTHRM8SAAjAeYKDeK1kQ/48lkTuArjgyhd6SFGc59G4jz14NrGwx0tMFcBHCFVvMeLWREdNqn+3
jNo8AHTgbQwPeq16p4kHLE3xXCwy3dfD/hvqtiVgKGJ4cNvsH46VGxB/TK8N94w9eIG9nzM727o1
y4BGCHu+g8p7cPC04JjJkfm26b14TtYpEPsP13TYW15BIqHTNb6DuWf6FMTiBD9hvs6hh7NWpiy3
SA1jVHc3GDuACcclB0wFsUQzypPQwB/oEn7ItCB7GydAjJzIFhcWZ+mjDh2xinTsmSFoAtZKbp6L
ihkfhgZeHrAXhA6x6cjTski5PORBu8p6p4LvQ7ihe6rnTr9ZGqB5rO6wdHOke+tId8zlNvt5WWVL
YV/NTqzhVcp3eugm16nIxJWOaMCbLqgkogs3TK0avQSK1bbyHZpRw6Xosx77XKCzGvoSCvWFI1tK
KUGFM3gb3Mo8U+3dKTjR4A4ADh3oEB7N0JtnczxWGcGyCBZycKpC7E/bIXlrWPlCtNIa222Y3Ql4
r45FsBNtx09ESaWB4lVgeL4LTuiGYrnKpQVwU42DacsXig+10XvrHhfJ1EUoY7nScpHK7dYV85on
q+AgefYwIIQ/rPYaAWF9jvNiXGVqChayd8w1yIfWVjKhrQGJHUAzBjXQkQnkNoTCkmyzxGKWp+cC
LAwoZf5NpGA22Om5MscH9jjOjhaXOB2ZDLdLTYLKjLpc64M5360hwmGdRQLCK4NAYl56Eno3GIgd
TUf47v92XY1vP8Xx19w3K+wEMNJSlrTvrtDz3XLuckpsG5uBg9lMjJFw7PAGkxd7INmGC4U+DJBM
ulBG6Wb7OQ5M1Rode7leHrX4w0LDOBxLGDPj8atpaWaumAniT8v0Uw+HahONASAnadCcZNMrkPUS
6rPhmzXE8mAN8HkKeN/uF6YgkQxh9/tngQrktEoLdAaO/pwxMw8p6AXF/1yGFlwnSwEF6Dy4MCm1
HWNRX6a740DCPG6FGiMw+hDxsB3cew2BdwXe1gf4oBunaPKMEx3hXcuW2xKVVahxyT3FbOhJyK2F
P9k5p8tjfGgobPhExASknG1Q/nBWM9fyEzuzzEv4ggvokwRlHFyHytugHmgd4RqEPxNiaxJvM4vN
aZXWgJBi1/QU6nq5N7oRHT3A+OGGGtXAG8aOsZVg1h6o7RCQ+ymtkhsqzWnlv/M+dCpodd2pjU3l
DAfwZxi+PVl2zL924N5uWzcvsk0D0EqJDv2FKyNpcpNOXCM9wL8MUEdKCYyw85kAtJNyUgcma6vR
RPEZj81/Pa+Snlj3EmqWxBdJHbO5pA0/zIwQmuJWdJjpIzTFBv0we0YDrPo/yepcuhKwtyvo4q4m
VeK20zG/MzTXqskprhSiISsqd8May/FpCnBedqejvkw/5FI8KQwYW0GpyVHNHfrI5s9bfdT0IScS
3fBS+0m/muVjp+mcqn41dg2FHsdCn8sLfkTwVbyMY8Ffxgrw/FBzpj1NHXhUwaNmijc05YEMADYa
UM0FGuTF0pi4930D93DMKGOqcnhFBjduSdTPZfwjTUu/wBPqferKfhumaXrAL3d6CXj6QgkQQME7
mF55NzO/Wh00cpcmCzVTaAiB0TRT7LaWjsqQZ0AiiUDbuOYQnZO6iECFMQEmXOZRAEnyuv1Fi5pW
4dlOh5/nBZ2XFGnuD8xaAccJnWZr6u9gI5Z+lKTpz0l/57iV/XJwQ1sVQQXBSUsLAan2oueJm0AK
YIOyoRe0JA352fO0QuDemoIWooDUHfG8sKWKUs3a0YyGkIhdy9xU8GyaRqyH5j24Qj41fniH3Xnj
mXiJ+N++EcWWtB433qVvNMReuIOANsg2nVaf22B6Hv9amYN50EHzKYPKfd/0wgd9UEfBTMJ6ReWQ
vznqETAiFA/OivTcqxa7O6WVz2qRHVo1NfTC2fHQS6CTjn58XFjWNcrqG810/m7FurtLhBhvRmhG
69Lg5fvQuBdHC7V/clfuJzd3vhUyHnwUSbWtB3dqXA96lyXkjfcDqHq4hcbxsHdRHl1VowX+IAWd
CeQjhu3EmAXIgYOTvY556q6ttm3uQJG290rHO0IOalvG602toVugWqcfhlbsBhZo51LvUM1yv5Y8
+QrDyeQtaeIOjReZbPF0id/iCX3gCRCaq5U12ZcITU3g0OM3pQ1/ygDn8iktTcd2zV2Qp2k18YZ9
F2onK3XNNZ/iB97L+RkqiPwMADCqEDbBtSkQpnG1VznQtsAtdV6n/ADC0CleluB448GFaxJnT6Sw
QE17Pb5CNEkzf5kGv9WmHt7tAiBnlzX5Bb6ZxmtZorZPUytnH6e0uiQzlbxMo8AQO+wcp3U5yOap
ZEMPzsLEDszQ6ievB6k3ML/RGrQB6yfRhwFE48LKvtoZ6lBxVGygUNq9WIHRnsIOoFeaRq3mPfrM
9mkWS6t7iStIFUxgpqHR1b0MRpz6LW46+z9dZ4vb+GP727mlI15BSi+GmMQGnKXxBEcn0CNB3EQ5
AZgvDcZ37rjJvaBZRXB0vdBQ2lV1QSmg8yPINa4pxvAfvoxqWKZWzp1DbmgHilMGLX6agprzDgfd
AL7NuC5lLNeg3AZaatupxgf3aYGmQVZCxBPmbANwpE2Z+GFu5dcwbvW1xpPpaxZF6EtawT+ODSM/
vK398OIQ1bq8aG+jiL/1ZvUyqocgqbAxdVSIMocl+VhsFnk2WoCy9QF3qfw8xxnbiLTnB+hq8NNk
NUAd0+E8ryP9ZDAbEOgpVdIcSFGhsFKmkZ9P+Xx2X4GSHVTpkc4xeZhuFMXbL2pITwDk8K0GJmcr
gMzY0zREE78L3sNar/Ya04ptqrfxN2GH26SPii+QuhiPEP7Fe5WKF9b0Eo5adY2ncSethN+rAODD
ykFzkWktv2upze8WdAMOY24JvP3+J0ZHeFNuYWB1pzOZbeLdsGAgc4hy3cgQFsdJw49KcOU79k0o
nEED7tmA7N2WA654hnBjeCphDbszhCgfWegwP+d5t2agAfr0wWB7eBcyQ4fXgeNYpbfYr4wuHnlq
BruZdO0pm7GJHMaysMs20IQDJ4cMySiL1hv8msAHjrK1m5jNus2M8NqmTJ5kEIRbdFDCL1VrwpFS
t3/Z1YQdtWu8D9L7k5rGUsLYLcV2TaVaAX+XoqzXbtXUm0aJwKWKjMdZBI2RrDbgsqKG1uyCj/OJ
1ilV161sBwDyjRKXU2hxzrMGuK1nSfTqad4/qdblT8MU89PQ4sXI9UT9faib7eA55VdIghT70BuU
7appvk/yG613BniUuBZ0sOKueQll8HDaqf4+wT/AF3LaJbnVgHgz/bShcXlMh6x+kJhmLPSfY2Cj
Bicl25lW76J4HsNXIvFy90jzqGRvup50a0h6HkQto9vkdG2w9sb9VAOBPM/GBtDMMc8a/Gni9oGn
k7wU4/RFZyJ4aoY8Pxfw4/Y13eDX2p1+UjWEBktk+DPVUclaCiZxajTrEg1UfPAA/Csj4IDcf+mw
Ud5wdIQ7fXEay2ealGWXHnrLeG0Kbr6OqQaN+U6Pf/dfGyuufyct+13ByeILGrYR7m+je+laKz02
zTTtJJz0HlGLT4uLWP/WdwDkqZPAANlPsKP4js+j8KsutB9GEIG3l+to35YazGpNtwZlyQULfWoG
eafB7WLjlMNxu/CC1ltRDESjGFXTqjrUvfsnD9LvEtppkEhYYpScBBnsfifnvMTzsmfQGudQXqgy
eaeFvmA/JlkCFgb9gIPVAbecQHD12atBXLCsTAn1saZao0v62kpLX5UA9OLNI8puSSUUmWzS9oBp
RLdMCnR3mBN86Rrzp2EW7Pfk526hfYlaDnV2qEKjIlTXj6lJAQYfs5NmhfWD4rqdfwiBc1ai0QJt
amoz1CNfe10K08dE6LdADSLSxjNHgc+zCtNeURpkDlHYs9FNpDyKzUOKpnGUWja+zzh3Tk6tCD9p
3+2KHkw6zxR4Jxb9tWo7FIxtMNCgwsAPRR4/oZLyJ7QsSgZPagdSIv5kVBrEeP/m8A4lcoYy4a61
MggsB+IfekpbLf6tKgPTlJ7gNAh4fwIdZsdHmnaQjbwz3VjRjM6qYOixA4/j41llBhlXDQUEaC3H
7g40cGdXcpEfBjSUVo5t1U80TOjM+EUFbEXL0maO9XKfOKn+oAR01bODPuEOaINimPrZaKV+o6d/
TkjH5J+khOm8bkZKDE5JwH04LJU84Dy3JQP31XiHfu/0lDUm3ncdlv6M+tgHUQDcPNa8RdhH4NGU
3vUIzkXQgyt1FMobWI+raYw2nI/HuenPX0pyeszUl7Zys02aQ4AN5vTAUNAXl9NymUAedMgNvxyC
AFSu/BdrsdfEL5tfRzvlV/y58ysqCO02sCe8g6rYnJvH7NVxq7tbc3gc4kYBCiYaaGXh3MuoHNF9
1SGR/DdmiTLdSS986O7U7HoUlb+aDUQhWyf6YYDf55sRMy9QkDauYVlDFNKoox+lq50qSOn6UdN4
R61ieJ1gdXwLdA3fsemQdGm8wQ3HFD7cUOB+ZA9QwcIb91NWoHYalA+pJhSBfZaEYrYAU7dipQ9H
AfZk/J50c/wnMSAeICK7f4Fydrz18OXyA3PM+it3cqgDF0a7bbQ+O9Ta2OPdwHyZYgZweqlzVCW6
HvyN+G2upsQWFENCC/TaWQkTFdBoxYPxf+f4QZ4CC0AZO3HMs60KpFNdgo6VN4N51qGOlnmBcSzV
zMFrb7mmHMpOXGwLnem7ha8uyjN6WR1HvcsPTQqemKPhNbSSxYbpA9Si1LRqwfKhIxpYOmB/VTSd
b4iquPLAgNb3JEHAtd1xj4pSvuZeaLzCYfLjtIkgK7KsRqB/b5J2/N52slv1jmHceZyY90wM4W2A
8sASMlS8qqxnFLqGfZO69oXbRvRaZduKufpr3Iv4tci2tZrAPnV6GrrXus5PtibcuzU1+uukFfNM
72z9NbfSD7O/a5owxMsIFkQB9JQ0tC/lWDo3u0f9hYnwa9dF7dHlHQq9arEvkgJiL7G5Bav4h966
9howS+0BTvdP5oTjN8vUVBWqDy8UtyvxU3Tex/jkgfXXD16PGxmaZ+pDy8NcewLYfK1HTH8dQyeg
GcibeHNRa38zaU3NdOxfXxlKYOdpdHfd4HC/cbEBCoFDe2N7KZvmbWrz8VRCDRhLw/hmNoJD9sCq
gavHFA0PIbq3SY+Hk8jF5IepGN90Da8sLg/DnVFreMGD6wb4VUAInWg+4e/jVMKEGk4Uav3DvNGj
lxRPPzj3yHcjFsVlGRjwHh+mIES8N2GEm+h/x/FGFeNhAa9CemChANeBTTwZqM/95yG2xJan2DRA
2NjJB9+EHsi79JTnhC6/99Bv3LRxK4+wqNeeI6t4oS1XVPWFz2w7vULAWgLgHdorWtAj7QccZdmT
jc/1xAIw9gO1h4Nf+iYJjHszAVPYoFR56Vvrz8BBub8kEm+0oIOM21SWGvz5aKSk4lSMIZtPoFOl
gS2QVnfzLZVuu50+JecTHS4bpA/33Q+HlfCQmo7Zn23Ukm9BD8ZhJjxaQvc9i/vuUiRodGWRmYCY
xMJ9pabeUIdgu6BmQat27LZot0bfaDHhSX4xR4bNkZ9PCbzEHLhfqRYBDR1pXE4SVd98wttnj87t
ilaCBlZPZpxEG5oWXeMAY6iBUWWywe/NLtmHepc+F24eXc2cXUGjS589dAWfA9E4qxiPywPFrClq
zlMovqEZsLbqyH3qPcAX8w6GBVrlGV/tLJBbBz/Fjqag4oOwGo7Aa5jJGzSLY7iYuNU5Zt7e5oV3
Y57NHNxWumoDHCMMjlVwGcBofQ013VzHCdT5Dc1wLrHTOAAkxO58lOYTg/CNcNZ9ZcFPgZYpMe2T
twwax36STem5htDeqQ11cwtmff1kQQbUTy0r+W7ZxsExC/N3kHVbqVfFj1FZyebVwECBNjqoLhPg
hAZhMH7orO6+qJcuaJQ2Kax9r3W/7bDIE7EaGNyyu9qV9hVgkAQ0TZTbQFnuHsGkQDxTWVnHyZ4e
LceWqAi9dF9NE/QBFJslwI1M8NS8EZFF87x6N44QZV2oLryA7Rn+97dIkWEoIzeywJ/lHP6eP1/N
1Ovdp1UnsUHgQ5PMX2C8GkdTrMgMuSUI77wwWd0lHMrNAu2lowoSM3MuTbWobfbAXnQ+/MFAn8Fu
cRX3MXu2Uca/97w7uG1y6s2i/NI6U70PwjTa9W5gvrme41eDbX23w6ZdY98RnidIyD5CR8oVJIjC
rY0K3bpW1SmqSNHgZskhqqLusJSuGiUqQIsUW6YqN0VJ47CEKI0u2Uv+W2Z4/UMrW/E6yhjWc/By
cVaBA4qDBSKYtYq8sNrVlmDY/6i5J6S8wcrV3MGHs5mnrkqnhULL8n0DD6MVxRw6JR65jhc7O/x4
CVew7IDb2Q9KpH+QrtDUtn5A2fXrclGK54aZH60pfJ6vSbFuTKBl0d9QFMm+RSWKFwAN/WpN7CM6
K7CeraYddtgHpIehG4sH+j/eilex/MWaI2+t6icqdS1od7l1M6BXetSgoAMuGetenUx+C9XF8GJ3
7rOpegtu2pa0S0i1ZHLdat+gRr6onnyQ3qYU3H9zIG9QnltFQFWvegMilfOclgDlq/xx8qx9lY7P
DX6GJ6eJgksxYL/saBN7h6JS6mu5k10sdxyeIyiMUnzUAQ+J6szcQwGMv2MLUPAcW1Bp32SNojnd
31v1JJjv+jSHMM23OMI3bXlEzE+DQnj81HF3Pm2O2YW9LS0WnEup9gSa1vmkGUeqbrxwoKu0tkbb
rFBN8ho/0gp8biQtN03SOgJz8kqCcpQf5Gl81iKwNhW+aBkWOwCKfZousUEmEfCi6asb7CCC6GdW
U7O7XRbpFVtJ+ME5EGjB7wmbv79H/Rj6Njh650/xKtWLa5FCHUEtUn5aBiFf0aHlQJzJs7p5QZqD
tslMm/vAsotrHFjnzkj13BdVowM7V+m7waq8J+lwvMWkbD2vlpCVWxdWXuMehdUUurlPowPqIiZz
pBzMTeHKaKN9J2mXXjUjaJinA8RyZ3G5T8uU4xhWDfqDV2w6DXbceP6fIiUqC4UR56ppLlDiHOpQ
mgOMIcUypU9LR3GYtrBB8vAXqc6gZFqgaV5ovgNxmbOoDMBlaKHVknyduLEBCgmubLbpbWxs91xW
GQOqqPxpZj1/CluTPQkGlVE3cZwdTcNI2o8IHCO1RoMBdPYWDjLpGkAd/sQ8aHl3EXR2I3OS5yaC
RioapZlqfVOEhiAw8QIfOeNriBYbhw4mg65VkJTdSQuwz6MjeDuqzaAOE0kPisQ+BV2VM2upLXOb
6z+4XgJ2Rm0bHb4/4McV+x6W1Qf4pAHKAjwwXHXQ1FkGiv1NixLgG8yBVxso8U0+a9HkIK+0xUON
jigmYUjFEqAMKETOa+TBRlO3cez91LnPS5yVDfDkgOBoLAuhlTmN1x42lV8GQBY464MXFxI7TwPq
haMKZzoYn9gjQWNMTUvQunfu4HYbrQQ0Kg60/iAVvxieM2cwRM3nUa/drZkabF0N0nru81672ZGz
oxlYX9bzf+dHDhx+KZ8WQ2kH2KV4cz6dpPKFuj7NlnxnEvE26wpY3aiKfO615bACYPAnctmOYpnJ
IOOhVk0THINVqwNMBfEgvuqYjjktLYPdg0j1ZxtYWMcmz000gJLxTzmP9qkf5nNVAHxmiJaqVFqf
t6wTID8CjXnooTbQlQGopjjYJsThQyvpIrxR/fe86aPygLu0XDXcxvqSH3QxNtiGZu8NVR2oeRhf
QhNCQGo2pPg9rVSxJvXAkaNyQmUHzj1NwPGfMohyUoySvSYb1mwYmg3FBpdfCsD07k2Dx1vhvuID
yh8DUBbY7GlfWlYBqzrgD5GmbITMd2qPAbilWI3SwYasWx8dx8wEgHZsyj8K8xJiiNj2nxe9+Yxu
f10IfJwHEblP6GLa46lFK6vYuQv0dAfkKirzQwIx9r6GLLs6oiEALHqODTkbdnEfXZbF/2vuv6W4
XjFso1ZkAMh42Lu3JcguMav3ZcxR5YIA5LlnudyKsoyeWhNYrczL5VskYVsyNPo/pmIDVRkckYFA
Pky1y3dmVOtHr3chIsPG96pz4cINJWcoJxr1SyyrVxaK+EfSwGPMyL3qXgRddU4TTa5pIcDOoWDZ
+G7A6GFbG3YBdkvSLGe6JmewWETVTNasOmqWsm9mYfYtL5tb44R1COOQVzBl4Z6T579qnTVfa89O
1lFQ1HdpNnw3DBo74n0ASnKRdgwzDw3FJNehI/x/ODuPJbuNbU2/yokzbkTDZ6Kjbw+292XJYnGC
ECkK3ns8fX/IolQUj64UcTXI2GmwxdpwK9f6Taif4wE2pN1gAB5E7XAsA6ymyoWtFiU6jWNVvKXg
sqkx1aTNc5vzHIHvQxmuax8QlQ62dTTVqGFFBOA54jRbkry/99/nZ8cFEeYm41UfQMsIg6dKZQ4j
bphuvrcpaX2KzfJxKkb/oUQjmQtavqrh91Ut0o+fTLt+1ObUf3Cj6RbGlf61RivvzrV0795ZP/l+
HXxEKKm6mh57XbX7N8gNbCjOOEd9sIZNqg/zuR30byH8zyfbn0i5NN64jzW9/eBqHnzdJPv6Fwsy
116MUnVy6OT5LlMqYd8OpDLy3kf1YOmqCWuY9EuaeS+aHmOK54/TVieCh62sO09Zn4kr+vKPzSzs
p1nkzpNb9feWzvVYKqUoHaOuA6a4Ic43MmlWaMmF4MdobCMOL2btSwRxR3vz04TqqiVqce90QCVU
H32P4hRYAEYrF7VkSDWjSMKdN+T5c0sd/RyY5PGSRGTPlZvZT7GxVnNqJItNVL69OL2oMU0Pp62Z
1SElPta/H/72bZNrPc3YXVhd9mzEXf8UxVvixuTSh80OabHpmC0bei625KLGVRdIAo/cbIQhDP+m
X1VLVm9szH7Dc7JbY89jXwwN3PnbjFhSgm/9RloPgMSqgxpTx00qTSiWjKHqp14RnRxQ3epr1FA4
LkJ42DZsyjkHDFZpPhJ+JQh10y+oCITpw9SC3uzYJv5q5cjX9cNXoXftOp8AsgQ2oKU58o1dEBr1
h9lKftHASP1aNs2Z9Gf/yR2rbItkVn2h3tgiNRDf+y4bztk2AKNWSfuK1luKBsuro3vxYSqpnKlu
1IS7mKzex75pbYCp8NfiZRnqmJ+GSKSADyfnKp02WKv10EzNxW9tvmnQyR5A+v+qxusSt9HYzPWd
YcRs9vMRmEwz90e8Lr5/cpYx5BH7I6qA/zTrLOvUt+iOfU0rE5GWJZ/V5HhixPGIct4fWTBY8iEy
be/94UsLB/OiRroYoE/ulsElawtr5ZVpe1+I1j6zq3E3ceJ2X16F8JsvrZ7JDTsdk1C0AJWbQiZX
03bjAU6ttQ+IXMp9arbAtOeWRGUsz/nU3k3kyO9V44SZfS+TamOItiRf//s4d5lFuDqEh/cxUsgV
uq+9ve5r81qm06ui9aVp8BIXrvNgUlO88zQDFd2F1ucNXQmJvDdPWT87L6n5qobtrBGH1HSHreou
R2cidR/YhdV3Fcz9H44W/PtPXjXUl8ScX53SaD6kot+B1q5exzLGMiHpzZ2WeuXrkLdnxBECZKpt
8O51gP7EMh43RrsWFpVrdTjUZlK1HF7FsvvhcHD0Z4QXgufZaIiKSRwUmkCzRE/2yWQFr7L2znbq
6E9NZpa3PKpgJC/jfWcVm8byx5MmBvtT80WNZmLKTh4JgI3qRr6AAuBV1m3mukZJBU0xldHEUVNe
43JCkpefek3MIq/ZNO/fc5lqRS30vTNPMB4Me1UVskQn0rx3UQo6g+15EZW9kCHivjxLu35pcrt+
yJ2mflBDPkPVMjSL0l/B+AHG1EFOEMNUnD0nhMWgPqazz0PbaF5/GFMLf+i/fVSjTpbUci0nUZyd
Zl4VNoQKb3bNr2G30Ycp+hpblVxHVNxvAfJIFz+DEKA3mfPaGAjqd7X5tfDFtPIo+j24WdsCFGrC
PeQr7bl119h81YCFnfgBtFzADhA4UZq2zi8ZIopTFDifEp18TkwhD4BGuO88I/tg6tEjinjlF0+i
eO+H3nSfF5V7TlxkKNUEV0sI8PYXMaY1bLOFP0SM+hC3/ApqQZqYr8IW8ol/SH2MuCl3cdNrn1qj
e/uGzG/ctd9n0xUHaARk/aqGE1vfBE/ePTB8iPMOFmf7qaSo6GZliq/M0ncCyoVv/Ykq6t5a+m9R
IP5mANJHmHldJeFv+fN8N+hZegd3yiCCpIzwPgFUIr2L/c5Y1Wn/fcJOyvkuXSZ+OkJNBL5goqwN
BOioPKivklFrbGo0J46paXyYNM19NcDQb1C9ISFF0ebFBmVjRZ147Yay3sdDEe2jTIrXfiIniHXb
xxqB5FPdevpGjdvV+Kls/eCxqfL0BvnAXdXlBC9N04aDbtnaAcLbtB5kZTxrwjOvtp+8qp7fOuOT
DhxqmVJNaXkXfn79Tmst4zlHdH9VxB6uYLwkj50pp+XpOF6NXnhnVwJxX3pvepNQBjCkgtfw1v3z
OtvRhisWpy/NNLe3cYjsQ7TwVHTIPJ8MLuFVVvfDxVy6lMH81kNmAq9WyP0+COtlGIhFsyVVVR1U
dxzkQ+iKeodLW7/PFJNGYfpRXF2zdR/OfWYMxT4qoB+6aI6CPmOr4ZfnXAcPpJOeexzgXiH/L4or
W3PjyFbaPnSV39x4Bpdb0Jvps+PiB+tas/+5ibWr8IAmr+ppn5Zlc59OpEChAEKM7P36PvNkeRnK
pNnM1hR98V1BfBPNr5o0vsfeQRNb98uvMAXwpYrQAB3C7/LeBHE1XUoH/F0x8vuOI4R6N+XqXT66
luTSG9KaonPergyz0x5ac7SPvgeD1ANY8GK6oNBlbX2JUfnNQNOgmm4/d6jzb008Fi61FmSXzpy9
bRxm4tlLi3w1LuKxv43IKH/z6rBYmZqLMXoIAGsstY9p4Gsf4f71pyLlIlJdnGvQMhxia6e6idWh
/R511Y68Sbo29XTYap6MXmNN/pJVsX8f9958L+L8V8u049e4bautIMd24K1BlyqR6LP4xeRCxtd+
ttfqaG8o5QqVsOHaibx7HsX39W1ttfuxTPSdOtzQ07uKl85TPtQmoikUzdzHiYTjY9j39mOPsYzW
N+5F9aqggCYzIxKtulrHilHakhdWHx7VUeMg0DO3JY+F37+DeN3baC0S51Mj7LcvH3FrqLNqZ4Yh
UnH2/Cmeh+mzHuXO2nWL/oKCoP6Y/j4+LePyj/FlvS/96fMI2n09ttP39R13coo30olgvd6MfYsv
mS3R3LYG7WPMW2QdOnZ4zpdzgjvfI2X/+b6rq+ljScS1jBaIJN1Nvnw7b+PU34yce9hBPealk3oC
Ac0EA6Ab08c8RoPVtF5Mo/YvcRdBSFq6UemD/UIzB+dvurUHHeC/Oaiz/EXPma9WBzmdW/AWKf/q
IEoe7pNviEMuJ23fOyH6V3Gm3fVVYK0HXoCfS2HuojHuvqF8+qHsxuyliyNEF5IkvWZFNJ/j1I53
TWJGH7yxilYWhf5viZWuulLTtk4eUiLRhIN6NY3T9u4FcBekNCgm68lM3YsX1FW1UdP60td0AZQf
wF1km+7OI7/1ONcDfFIAnl/sadzqwE5QtE1uNUjE11rDmqrLhvG+dPL0YFnOCMa+MW5DMZgrz48f
ZJrXd5mwgiOK9sahIJN6hzJ2uAlL1/yUGFhJ6VPz22BQ4BVZ8XWKOdA3ze6JEhdPCJLIK6NDi2hq
AhmuRTquZ55NmFAt3USggVd1mFsM/YNj1sUDun+60z1ESdo/WJiw3ud+wNZr6S3jsY6djlW1BGnu
wdZl/QxTr35u7PaAeEx1/zY0g+/WgHQd1WQo8ecDZCU2atYWORtJPfhNTbrwXp5/VROYtdZ8QXb2
W/+Iimj7MTTy4dBosVi0XTA5GhrYEO38S46vLQohhn9iY2E/2uyI1bg3Z7gbjEEKXtFOjoAsUO5p
x+e3fJOu2/o50+fv3bLt37pv2apQUqlbFjsSdZtxGDaW4/unVJ+MS2y23jYxR+2pdYlE7MqAp5+Z
G9dCMLH0uNHsuv7sSZwjjLD4hv10sWokO+fQtpC4MIwXrdesx4XqclHjRVdOn6fOffFy29mJZsg2
U+qx+Yndzx3eDdiV+Ql7/t7bDbiYnAl/a4TfuYksXU5PXhvYK1vTzccx1rF7zz0UvM22PxtofUEq
WT62i9zylEEvb1OtW/WF/6pqVu8lrB8w2mom0fV2A2G1W6vu++qfKmSqmy2LLTP+cfEPFTazqdCd
jJu1YrspQlvZo6q8VNBJimuNthnhPb7x39R0UAwdnuwL9S1f1shlzWBkGA67Y7ImK2PNqzB0vatq
qhZvYC0R45a9tX+N9Zpp9bEzRHNEMPv+h7G3j609PJKVT44/fxkBrQ3NIQ/W6rvTchqufbzVFv1+
C6EdnFWrb0q0XzVzi5N7LUOIDJb3JvCvxisZbYsozm/vS4cQK58yj92j+jJ1QGaRzRWpU+7UmNnY
JFEzpOTh97twH5efgJvKJw5ipymsyvtOGlQzdqrN0eZ9/oeDUGJ21oVsbLiBnUV83fjnUg+ze9uz
nRXUkv6La5RXC9WLj5pL4WVCJutg1531wSmTe7Wghda5kjy47/08Q7hG+tqm6X8LjMbcmlYid2Nt
UuaLdQye3fmkA1I7qa4T2nJtePFvZTUlqzKKrQ+jnidX1fW5ZZ6N8YG0D1RZrLU2RpSHr3PgNysU
odybsAYUGCPj5sMZex3q0t21pp7tVTfpB6okRD66jz3p24+LF0qQFM3bT61+VjuHLEV2zD9Gc+ws
ehnSXs/eYkKk+vzbHQOtvnEy4C3nQYpthS/WbmKA6V/GVGOIKr0L4mTahaPnr94n1BGEtsmJHeij
Gvfb3Fl1dT7tenY8N9dxThBHjNO49NSQ+jRnOBVlxUZ1omxsbxGJ05vqDlmsHUvqQWr8bcUfk/wy
5g4fRaTc/xhTn9RinnXJxssRln8fU5/SBjtXjX/IBmuAfOUizrpXSErdR9p4RVoOGKbIV57rRVcF
vnybgLFqHik/PiykSmejZviaZOvYMZBaD82Tf//rf/+///t1/D/Bt+K+oLJe5P/Ku+y+wGG8+a9/
C/Pf/6KeuAwff/2vfzum4xqIUiEFaXmWwaZBZ/7rL49RHrDa+F8pEe0wQlI/ogWTFhMmflioTmHt
7QseiStpWh0JdaldiMyCdVPMN6jm3seZqvO5mXitqm4s2m7fSnfavs3mFVr2oV6B3OxBfniQLYta
1o9zFZ5g5oP9XXqEafnF8MqPqodHavM4OWWwxfXF3Kox1TQFMJeimG5vu3LY5nWdefcZAgXh+q97
asOutujMEyp49+RgNz1F6o9Z8AZvjJocZmQ75GcZJMaDIbF6V/BGJHl/TYcWuJiZP4cYhrhDW16z
ONl7szPeq8a3k+leZvOr8Mv29D7u5kg2iIGT78K12P79ubJM9+eTJXSJM5Z0pbAMyzPtP5+s1tLm
2tRxl8QrCsMTz8yAemO9s1IfNYw7IKK1QX5xisjflgXInXDpqrGfl8vYdOE8yTKHkh/lVJUQkf95
kTpSfUdvV/B6tcZZz4NdX+xZtw4zfCFDyRypMdVkQwSJV310w6ihAtpYh6jMLu9L1Lj1fpzqvx2x
fCuiHW+L87luLloGoMMvIZ75TXPLcpMNfFp7mGz1PKNVV824rpdcp/Q31akW+e9maVSXtJV9TJyB
fHfYvg29TyadQJd2RPLmfez9ePJVBiSOONyoWTWhvlN1J5MEkCOw0VATRU+i2w5iNlW9aW1IYsjD
XA79yxTJ16Ivvbu6NQQF4N/UqDC7+iqiEnWlZVFEoQRIdIcjydKllEIRH9zgZuptecoGU9yb40Ad
rq508IgBJblE9GIbATfdEKyKe7WmbOx8Rdx8cu1CXGUKs2FlJmgOaoN599ZVM603iWu9NHPLMwqg
8tr1u277bm2lnK4EulXFhnR9shoy6e5io17nfjKcM9OnGKoX9XUGvdFvhgzVp36Oy62aUQ2Z98Uk
YVnJ49rdO4X4/DY2WaI+GGaLmSOo3QdzEmTKQvN5XuiiPdwbWadIfS89eFDxir+5A4hJN9UqfAGq
MDiors+Da28ApNiortm9+tWQ3mFgenMMazhzp8C+K2vb2dszOZ5w0Z/qlf5U2dpva2DwIX+6TPyw
rovIbnv1PZtsHwerDppaKNkz6x1KG2TMt6rr9eBBet12DqprWPyUmWPbV9UNqmkDq2A4egMxfLqI
DKimUoFYw/7nrIXPnTETdEALf7SmOpo/Rsi6TqmTdmhRo4thDTjLbKIOtvXQSzyOIv1LHIK/6nNR
33XD8L0xghVws+Tup2H0tNgrmbfxz6vH8sWswJCo49NhWDDrONKbsbiaC0gvNtj+ckul9tByAS1D
ajLIu2lTU9FFXBEY39t0EaZcZRxi4/z1tu770LJmirWHsOYp5VCIUyW597qc7dTDXnDfmpF1gHwX
EDoY/OUWGt7nmFdSuEkNEW3Mcr6vu2ZaNYmhP6pGH8mSlvUwH1XXh7h2h9zbDrs6PVv7vtFuu2pq
toWDRdt6xAm1qs3xaIue5FfyHLU2e/2u/ebA8/1oaEO9xVgpuvqxkZ/jWk470ylmEJXupy7J14qw
rxqwl80dSOmOvQUWT2pMcfqDxUz4fUKNqVk1Qe37xyMKbCJPb2xe02vgzwArA+yZhs4OJRHoDiKK
KTToxiIp80ukS3FRNWxV8CZu2DT6iKBPYZXWRtW6l7G5KtxzERk1ydkFR7SMYbOJycHS+wHxmAze
6h/eTvLPLydL2NIRkDhcWximYRtLpPFDJFE6VjR1hdnvOjSXd46cTULX35tw1q6dF4WnLLA89B4H
inUiuGvgF62zNHUf0TLPdwH2mMg/W1Sc2/Gb1SfRR6KfFbZHA0pVbUYmsYN2vzEXUWqvTIDlS8u+
eGh9b7RM7gYfDU9wT8YLupG/JqO4Q6E+Oki3Hx9UEwS/AJAp76m/datcBy/z9z+Ct4RLP4RT/Aie
J3TdMU3D5P1t//SGdvgXCHaL9c6CJ6dtajnn62kI+1Po2h1kmCgECuNmCDHY88kdMusQFjrXnd5d
+xJLwNod9yJF2sIMLfc0CnmtRWa98bo99kErwJf9vsvCo+PMcqv1Lh4Loz8g698OKKkjUEq13V+7
RfIhGb3pOJvBt8D1BzJrhXchkH3FBz7dBqHoH2PZlKtiMje+aOSjYWyisQ8pXZTWBcKJfWhC4jsT
TF1QW3fYejzauWbeOaYmj7iFfCLQt+7M3CBv04wnMmjFvYEjNOIf6QUbwXbTjKV5V4ZFdoQb9rnq
x/kqBjFfnaXxq7Ilt9UmK5PYbpU3vvaCrhUnl9fgqaKg/sluxn3fITNlEZAiXQDcYRkeatvAWR5x
A3VQbQHJ1RtzpM6j5S8IfmXuoJFlwsuKKOrQl07w1FbzSuuKVWpp5muaCmyBbagVf3/2f47PLOki
2GdgNmhalk047f35FhAybYrGn9rdFOvZblh8QKY/Gjdv5HqOvW6dmkG6is0mXhcRTx1XGd2OIkfQ
ZlW5mqDq9ntjhoJTN3pfy8ouMVEuk1Vu+R/bBG9PvPfC2+xrwU1aRnCr7Tj9h3vaXS7XHy9n6XJH
S9x2TGF5ruUsAekP93SbWuTVqIXv6nlEZjIz46tqwihAUQhW1IoLzd2psTHpgrOnu1uo0PlT5Yb1
pgo7f1dXY/YECLuDGRgd9MbLFp+o4TLl2HVIxLPW4G08hLs9cf0pMHGz+Dde4ugXa2hzk3iyo2va
/zpHE3LiupQ39anDBY/ikASJtEyoBrUkjJ4mTyA5uBwaxthLIzHOc2JwwtvwtbFjPMo7d7rnjSXP
nJLgYfC6Yod2YLKq+qx6ghVDNM1F0xs9ggRWQbTtT26yUR9V03s2VqrYqvwwRk0CXKOVI5f195eX
EP9xNqSOvbTNA8x1KJn9dDZ8EMK43KQ4xLu6d0dZPl5ADdlCWFANabB6W8x2vi6B6Tz0rfTwzBhP
2fLH6RP0NzHrxdbVbFTciKatgy0ndEfdTR5CbjQHW55lGzUYvrrc0H40bMPSP+s4vB/0DCMB2Ofr
3nIQ7Yo3GpzbjRzTbB87o3iO42Dahy3BEJVC4xA0nrYql2d9UQpxCI32SxtolvU2piacWm56r+tA
ZbBMo1qxScCBsKNDVjCAArctEtO8plrZb4WOZW0Erg2KM1oaswYXh5zTipJEtK4NFCXzDPBwlgyP
I2Z6K96g1qbDuOoyVH332JYI2IsQT0Y9yQ5z1prbegHStYYP12hyecVEzYAUTWgGK4+kJBXqTs6b
eLkm00l7/fsT+Re3lTRMWFMmtui663jLif7htjKwOhyo69S7QFZ7uA3e2Qhcs141o/SQRaPfZnW9
5znzXPVxeRiSGCnJoU6BgaG9hYHZ7x9DM65ParCUiHYh+D1ttBiTu8KGfqY+qabRPLFDV/kahC6g
8reJNnT2XnkoJrvch25pHoKaV+20BDXAwse7Gj4FYJZp2wGXuahmNER2GQpcs9FEgSWjHyPT/TJO
LdS3YhFn1Fy9v4SCRnXdetvirnjyDJmd35vZt6CjBPDBeNIVK9/q26MH/kcMvnWqTGNh2PlwSjjh
gwmxHcfZ+YA8kPMP72vx8/uarTTihrywJc856Rg/nQkbuoFWzUFFicKMTl0ws/lyfMQOOoTvHE0G
D74leyJbB1sWz21wkELV1sE3wIZRfdMan7slCKst+no6b+dlEKGI9FZkNcCSoXfWJIDmteNo/UFP
ZITNUdOQmTbkB2I7B0vPvIwow/KLGjJ3d/2i8IorS3AnMqO8LSkUNBmvFIOKazYjSZGb1LFIV20w
eB2eTXR9ny0Rncj4kHrr3PyNiP8D8f6NRq8Y9Wq0SrmYLDc6K80Ge6r3sqEcUEbOd8kHL0zJEBrj
y6LaLlZq2dgWwaZPLZ4IeezdvS/+43hBxLDC62jao6JS3Gexfv37u+Y/YivOlaNL3eF8UTi3rJ8C
zNCzu9j03CVnCyvX9di2G5M9PHfFHByhjw7reenGQXDFBuigtrY8KsytNgX4otbFSulOj4sqtWmB
GwRRmJ1GD3SC9OCNtltkcLUnF4HGQx/b/kk1yGVop9HKoPK67OFQPvAeLQfhYPy4voR6dGwQZz8i
rgqNpSQqJ2EA2Q9DBturPzqcFgKadpNq2nxwe0ucZKg1yB51/ckT6Y9NnrQegI8/BtUav8UmAHLu
Plrix3GJJOelUd33MVzyRIpC5e9r3qfTNvktbMruGI6xpITPOw08HLgvD1PnJoMjadp4Inat0Rc7
L9oYi8O0iJJ8U7RA7iRpZgisbbjqF8fzurD9HZmyaV25RHqGTlZd6Ll/Q4XvEztWKAVTK456KY1H
N6lWfpF//vurwHD/4pZlg2F7wrWlcE3vp8ugq6d0Eq3sdlmc+2sRddahFRCWt5Ulzzh5g9RPywJD
Iddex8YcAjvF3Czuq68qRi5kVC8F7efGNYaTUYQjjz2KRVkzPcLYQw57qk5Yp4SnEG275Smqmsgs
up2okld2veOtLfkJEySbQIPP5FjmjGfXcuYGPTphfd3ZLZQ2cwxWvTvOF6Q+vjeqm1kD5b4Z4eBm
aC6TmzUXXqr3oRZFe3fMEZAd0vRxNLC8QW8wWk2aZZxSw8PdfTa/gA8ZtyRhqoXTiFjMhlK6dwyI
Sg802xksGCfCPUieYGmVuid32U9QfQ1OwUxVdARkVCR9f7Iyvb8ic7I3u3I+BdSmN4FvZNS5vW47
9hGucjmEzjAsKK2jFFhbenJ5Gyf9uzdsP1j7WVxvumgJzpbrw4i0i9Tr7Ngm7ZhtqiWB53XoV+RI
PO7dorLWrW7WJOut/Ny2jVYg9wfsJA/MS48+dFUg3D/5KIJzPR6zwPNPeYCuS09yBs5slp/4B+ac
GT87Gd4E54CIJOKtd7aTAGx4Ldr6nCz9XkzWsW6pBjmieQ4r7bPmF+WCRG+e69msN+jdzfuAagbE
JGgDGmf5PNSSLFdjN+U6bmoUkfX2qhtu/TQ36HGirCvXmExgcCaHJx0iWT0G1VPgYjTRhs189BCv
24F03CDrUp2spYnYp5xU1xuyBwou/XWy0l+o4MDiT0T73IYf88X+nAsVqksdzxfbcqYLYb0A0IIh
ceji1RlkJiECTREjTPYPd5Tz8x3FsxQoEgE+kanO6/CnTavmxLB0YW7sxjScVpbUy5ciQEk0bIvH
rmH/5UfcQJlbvPACmy6i9i1Clbx8yVs32EuRJ7uwD/HSTooIe88Uu5O0eEFUyD7imzHhVP/7mMcD
5BguaRI1hPBUg8Z6+hJ5qbajAP42p4b/OEZ9z7DkXNTQH+Ni+a73pX+MLxXho+pZVjMdUg3NbQ3m
AGDcNl3pbPofZdLnjx6GfZspG5Od6qoJR4z3PZn3C1u9/LE0KRRhNHhQPbWqydpkEYxx1u9fNIcL
ECwLsqNa4ufJs25Id697SXVWTR/gGd0uTYeW6TobnGyjJsANVWfZ+CFWt8vqLHRn8rToACyEUFtG
aNg1GDMoBqhNFQt20fTxjR46TqiMG+GInOCyWG99bUfQGa/8pqV2G8GZb5zKf3C6xNuUxszDfBmL
O9N/EHG3SC5VzlF11QSO3xuYCvWdOirDWOVW2PZBUI3bDX1WbtQboKu76gLv6+6toP9HV022yzMg
ldbbireifvx7F5ud+kEtU0Okhu640ZqHkRILzLPkpA/Q6qAeeOgeFJ5cI9mCsrJS9XybatgAvE2p
wZpHR7FXgwTvz70+f07jyS1vOG74Z5ASwezCs8JSu9n//S1jOf+5E5OOI/iPhq3Ykgv7IYAnravV
pXTAljdT87W050dAH+R3lqZu8+6kusF4hxqQhTBQcGnGaqvjVr+fgx4CFMJNe8woh1WB7/M1XBI9
o+i9q+oaM8KjGrqXPRJ053w0N6ZbTbtC1Ox92rzeVrETb209np8jAZ2ym71DNDvRJWF3Si2BDFmp
+/parv/hzzb+6s+Wjgm4k7jZ9aw//9mtLAIq2OhuoALR79zZHsD+zNElFvU3G6c6J6/WmSu4Q+zJ
XXsaQDjViOXTrNlEBiYSeBJo3JLzCFP9C9BM5JGxejnlfm8c29GUH2bEhoDl85wnkjy1y+bDSFI4
qIH7C9IF8d4ELIpsFk1QEoD//V9p/1Rl42aWUlBp0wUmeDa12D//lSI3Wx/DF+SmR0PbW6kd3Zyl
qaZe7IeKUNFPusuUhCQse95tqmsEGFoW0rqVRa2vLWggSihi3eXDw4C46y0OLO2QCWgGDrWzozej
zlM0rUT6iiawwrMDVO+semU34TaEXuAqSqvsZUClKAIXerM6D2RR7XSrEPWqDwO799us3zXRjp3q
Ly3FsI9hI+MtNR8isQgmilHyv8ZHpriF1cqRgDr+/sey/uKSoA5pcEFYuDl5cnm3/HAnFFYa2Joc
WixjTJSS8gCTwKXBgYssLtnKXY5S16lE23eFboS7ZxhVR7Etoa2f9RFcvly0B+F3+5vR6uW93aEu
wiSomeYC583fR5ZR3c9OUN/HJPBXY81ZsZ1iXerdJxl/Ui/MLmmKrYXxByzof/gb7SWi/HMWjGKD
zl6dtJ7Olf/T+9GoxnKQsmx3PsnfPRXx0iH1Xw3rpgN/2nYp8PalQUsPTF3H3/w+hqGmsdad1FwH
Q5aerdEztlx+xKc8lq6LLk1ekcPtIx8NpduUxg71chd2mz4DDUDEjRsAEokfjeWFF623GszRwBEJ
WxszmKqNH+Qw5BZeS+0W+WYUXbtNXHRpvKrtDuYiyxIG6aFIqltg+9tY853/wf3iufzItkPKU+cH
+ukSSJIuHycPmjAY1gtiKObFLjAUaSqjXw/CuJu1ijqcNxbrVLjBzYHZdmj97CURIoSllnXjxrGy
Conz+c52qF6S58xyQFO9c4pkAuBZ2g9ZCe/HGb8WcSmexvYD+ksT4Xs1nWbsWBE7MD40CRK1UGLa
gzS0ox8222pK/Q12gwDyw964z4fxNa4cXoRt+tU2cpBd0v7WJ8WtMoF9laI4ae0r6DUpVqn9D9lh
6y/Sd55weGqatu0Cu/jpVkEclr8qHJodoN8Amzb+/bZtjyd9+SPUJzVGGLQIIQ2YFycnF/HTpw5q
LNthb3M3B8t+JpnnQw63+izddOuz5z4pS1bI0VC3tJOlVyZgnbY9DKl9KqEoncspTPd2kT/DeXBP
hkOmXgwRdXSgkrNWHkzpzXd1IbnEXTx9W2zX/yHTYv7nXw8h0dMpjHjUqti5/fkqmctcL2uH5GUf
IKiKvooAdDcB3zaTuwJd6CfQ/Q9hkrBrsM3iWGdFeNIsjJEreAqdgQew4lDZjcRDphj3ftGHtzBK
wxv8p5sedL8NZuxc8qbrDyFnEI2lgoxAijCcO2baTSLfsvv7h596E/z5wQBT2yI7znvCJHT+KQyg
UhnV5lw2O+Te7HVryy1cnexUp451aYpCngpEf0bS05cWMUpqV873xkvx/bKc8KgLB55Jpo33VPWn
+7qJzKsWXXgY4uU8eZf3RnbOljJxtzaRi9c93I8THNfDYLxA+ky7lfqIsswIo5Tm/zN3XstxY1ua
fpWOukcNvIno0xfpLb0oiTcIkqLgvccbzHPNi82HnSqmmKpT6o6Yi4moQGEbIMVMmLXX+g2u3lA5
gp4olLzBJKEAa9o7TJFn0oXxrs2bYh54zdEgobsRDPQqrqxFo2YgnUs9o8aKSnsJwAOVhKVDcniW
pRr4xorKr1t305+Kn4ssqTvJtRLcclA29RPNv4okBZ+KgoKvr3TejdqM4WlTNv6rAtDvN89nbQo7
Ln8GlWSoqtu2zf8ufoYGMy4U8mD6RXxd/SJKMGfAnRXx/xjJ/fZVHdsvvlVKENBV6crRSe1IjX0g
5YviQNODMxzt7cjLfoty9ctIdvMgNv37XkM+dlbIhbU0VC3cIZ8DtLIJD920CcvhAfhbeIRW2yBp
U/qzOqVCBRh6ZmfF7W8uur/5axXTVmSCT4c6o8iP/PTG1RPfapyBi7nTRmVeetC7GsfqwD3b0crb
D6mLd5OTfB88/3ZI10ZCOB4WwP0GrgQJwvg2RGDILzFQKK1tJ2XJ1WiaLWC/JttWuMm4bZbOvcRs
1pj7kI/u+s9WGFNDxjJvTm2znI9t66wdLQkXARaq5FbkiHQYG6rDNY5CGHIOqH3vumkDFt9ZWRms
hIAFuNhkII6Pdo5C7jhMxro5rtldjYrzMEC0L6M7D8tNq7PbG/yVzE1KlXCRTcts0+nqhZmOj4qa
SrNgzHKyM2q7NX0JEyIzC6Zyg7lMC2o7EWIJv7nS9F+jHXLU2vSlU9oF1DFFCj9997lP2kbHdoq1
qroRNHF5NLqNb5qrIXPiuVMp1G9NFF+VPn+tLbu9DjR0/Ex7haJv8jlF33pRZAqp/tx6zrVMm8Jb
KtGtfJRGQO8Iq1PGhhDkGEU1s9xh6UnysG0BsAWujvmxs9UGBdmcocHPvZGbnQYDoWgzbWNIvTYv
UKDTDAe8HNguLU74aiR9UZRmuml7//V/filOCQMLTIPCl3KZisOvqM3zPClXaIvwD8D0vUya50gv
kG1QcfaOZfvguV54rbixMkcG0F7bjh3em1XbHEp8cz053QiPsTov/I2VCOytaR4qhxTUOKb5vIPH
XuRm9skYEVHFZt5b9Mh0eunwUlO73IgwgFV0vIPRNwSDtrO07NaJoT6TWgrLWebg4aJFMSDhRiH5
gjATZKNqXVQYS1UxqhmuSnF5ii67QXty0SpbiRRxO+WJiz5K1sinHIO813bAVqQlenvRzCkk5JRV
ZVhnHcWlBLnpZWMN9h2yEvbdGC4rUtQsGNR9C5n3iDtO/puwy/i1NksdUFcUQJvTc+8y7HLycCAX
LU1UFWQajD65s7zyW9Ijwhc0OU9rH+aFDmvoCFtJ3mquvC9jvdlUlqHPSIkGN0bZPsDjOQA8g24f
JKsYzOFG7sxug3kD1Wm7+GLURrTgfTYCDvgaqrp2n3KTtqn+kmRGcIw8+QbAYrAYbBRZeAd9LkFo
7NrYCsEM5U2COQKU71zHnG70yLjbYBO8gnd/8qL3UQ97khShFSnVwR48Zz+m7b0PvfngkFe0Qh1D
IDeJYLOzUZEdJMuqASlWyWj+87Usvq6Ll4hF3VMDxEL8zYPq460NSqEpAK5wa9cmy2mqxMsGwbKm
KUZA7qzCgkJ66+3ia9YpIeuPkG+4teoV5RRIs/zGauc8wJnhkZwVKpnTRy8OQWqMLWBeMmQKx0P7
L/ONri8r4t2FW5bul4Rl1SwbC8IwVCY1pfd5W3OlB3VvXhdRdaw1tFxKT+FXRaUmKMP9P//hxvR2
/PCHg1dxFM3QKCxjMHQZmHE3ZXnfch2Zo7FS0qHZ9x3eLkUTH+siCFY1JIc5eKF2Dt4X9+ac+xN4
lAyuJYgWRY8sJ6KA2n00PIxwrtboeCab2tNu6qiTZx3UTIwiY1xY1A5rQSeKVpiLrHoLZ8YCmsHV
IPWrkIoawMnAWA1NQS6M52lNebCAtIP/jOMMr3yg+rkf1UXZq3Myef1rVVq3mBpJ6AYPZKiioF36
UpfeJ8ZMnVzWUttIdjrkhS50Vli7o91a+Eu3z1hy9qWGEVmI2avttKRrs4cSBtYOXJK+qwuQif/8
Hdu/5ItYG5uWuF1Ng0fPxQpyYq+F8DfjleeQ7dAL55i7snM0G0IrF6j9XDSJTBQKEKHkHGEa6kcV
TQpmyWgtAnSbdsXGNaoYpaq0W576sARY5kSP88AI09tURV/DlYxmpcVteiv64PLDmGLNuCTOd4+N
AoBoIemYTIcZNGGzScebyEEQirhTftW9HUrnZLeLVr9xYq1dQA72kTzDlE+uZWfXdqWzE3tNP15H
thmuz/0q5DF0gqd5g1l9V1u9ux54hcxwWUnuYeMYqzqRnB3E1vroG368TI2xfUy95iWrq2hbdiGU
J5YQvL8CGJm5MjRLSQutx6FtMUAAw70pE9d6xP8G9YhWrY6t32cHFAoe7VLWqM6m4TyWrH6XQp4m
GxpnR1s3drljKyRV2uyIMlwUrfmV8lU4Sfmb4BbgplJw/c1DRfl1zWdRVjYVy5BhzaqafRGaooWd
S5qZBKth0H0EdaBR1UX8GZ2KEvsJ+PAD7/WvZvFJg0787JjJSG2wdLc5FMMHKXBvKk0rn/VqRBXW
VuWjmoxXeU8d3A19XMmyCimuwkrnStJ0X1k5PgylF4E0LfilJ0qrHY1YAyvGExhr9Dtk1Xvwaoja
luTke8WoFyTq8nsfhU09CQqM6GlBJ8jWjlIjKt9lYEsdnvcNIoroS+nBMvJSeZ5P0rUKFaYNV7W3
DDEIVILceyDtpX2aWiyXoqNSgXwupOChVaIXu0dt69TqlIZFrMuXMg1KfevsZQ1nL9HsbDJmRdLO
nXTQbhzNc12iomej8dtrL9FoQcctZ1rpBJC9JRQhKFydVFEMYKxLxw9RrRZaKA4Jolk7zuyxUUny
J/YtplsFSQijfZICaV9zXX9vJHdhRpL9opEhQLmF7EJYVdISWPhwqF3ycrqLJpGFpvTF4aBNdHG4
HzbOi15RBbATN94klSnBBAzgTkWpd1MGAchTcGEH00m9rQqYdNeNTr/nmW6tsfForgogqUsDk41b
7vV4oVVN/ik2cDxImiH7CvLr1ScV/goPbsvlkPqzhn+8BMeEPxQgALZ7b65Z3CEnXh7Apb4klR8n
yCAF/S5Qyp4aN3vR+17voeT0z084xfxlfW8rFJEIB8mUKY5zSSRJTX9sLV12lxCtu4XhGzCQAwS8
hV7pScm0CuD0mERJXCwkwhYxgD0AxHdiSmcO/rYo7IeqIOl93hRT03G0agewbnbuF/5Vhv+XQZVo
qgiQFqc5on2e3eUhXBGlqhcXA3LuWDNERYdFPYnXte+bs2HORV8seeoubx5aoW6XYLa6AB3yHLtq
uCkxUV214UCUkNc3tqq6d5IVl1emXsmY8tFvkO2cawlKRlrn9Vf5wEvOSxX8kLJy+Na12q5XUhVO
FtfUq6952VoswsWma0yEwsUuZSusKSu1wiySNXrfy/kuqIitprx6HaX1HOshAFWqVRq7CKMVRJXw
URlFiWXQWTwMrPCqVYpQ+Mz1hsdMddJDO8mpu3Um4WZf78nL1fCs6aoVzKOHGoXWMFfUdTvoDhJE
2mbA+P3JDZA/juRCuWEFWG0q0gtbrSyU6zaMvIUk86ApwuYZkYhqUwTyo9xaJitDOU9nCIwBcjV5
P8c1Hj2+F4DrmmSQkvLBbjL9GUa5vHC72tu0fgi5XcvIZhKeWuQiO26vOlxSzsZcR6urvdjIEzQ4
86we+WRLrfbKtBEjVlpPi82p3cb+rsNIZiMGlHJEcydJ4Vvxpc9zX5PmWm9q+ZVvB6j5LFqKD86q
1njtmqZdkERPYkuayZbSlbN8wmqedhW/SymowWRIQkbMiHy+GP5pjtiNo8D1F1pPMaDXvWIpOo0e
itc/35W/vn5sRQOLTcZNs0yTwPZjUMu7MlArT3aWFH7HpYKu2LUytpU+M3tvIaeqTZ2b7OulPxig
dtVVV3GhNRtsLyimTZtIGpBukSQChiAnUzq6hMZiF5sRP55RLiVZjdHaTnSKvV4GPjka1iLW4zWr
MuAA0wZVyQPfsHcvh5MhpWuojzKkrgW8uP5GQdv7VLD7Xx94bpXgvb1mOSQJz68vmv/1kCX895/T
Me9zPh7xX+u37Oo5eav+cdIxeC2zKvteX876cGY+/ce/bvFcP39oLNOaW+K2eSuHu7eqieu/+HrT
zP/u4H+8ibM8DPnbv/54zZq0ns7mBVn6x4+hid+nyixj3vmA0/l/DE5/5r/+uH+GFSjdBG9l+Sa9
1axii+YNbYhfTvH2XNX/+kMyzD9lW9enjKfmTKslAM7d219DQBltFlCGYgAk+OM/yATV/r/+0K0/
FXIlpmNOaQLZNjimyhoxZP5JYDQBWW0ieuaof/z1VdycViin3/DvqYxUIS9WMhOekkBLJsOsUEG9
TEfoUqP5QdqiYZOl+VLNuiuS3J/53FVRJbhi1dS8tZHAFnwunCVcwPwG0HgQzvM2MGdWKYP064uj
nFcjKQ3E7BXWNJLjIUJZU7frmIRe4VLHT3amBsl+DNQr9H1YJWbxUxIDAMy89thjzNQjj+OhHrho
qZnN0D/4BnZt2zn6o+1nrPNQxm1Uu1m4rEP0Mrt2/PHRUXIHU7vhXhkWoceyuwoRNNF776XO87Xj
T7fx+I3bB9FX3e5noMle+PQ3sL/S0hvjKzdEMrRCFoL7SVqoUQDAmTwKSYRbvpordIefIrwvXfVb
CUJz1lvZMcT4Z1Hh5oJWTznvBvu117AoTscMoLQm4z4HynYcKDiEcXQse3wTcK/3CJZrrM5yiO/f
MttYIR16BHWjITtZfInz5Am+tBRDFEMfoG4m9+nQ3VE+XSkk6pZgKF58M/7mWt6t4XpvCc6Kyy7y
JEDgc9C7gEL75dj03y2yt8abTSmbpQxeT6H3yZGu+1y7GfFLW7Z29tQN5lVnTe8O6TsB0TfftR94
bJlr1lY7m2BqRBYa/jpCil0H3bpLl9yR6jzWdQlAI/5KBcJ2ElpL876z0aO1GsASyE0g3eP2HkmQ
6KUE2zFXa4s1ggkio40xFzG9F15Ct5Q2K2QNkWfAKnpI/JdutLajHeZzLFwxi8xjbONYkXbB98o1
r6oxWZaqutTq2p0naXwjOePnsaucOVyjdmblYH0g7zXNbVuFsHnw05KLCj1w/nq3gxyTVN0VhD6+
kDx5y/uaCwYflG3WGsQvEpoQaeQjJdotSu9YUKFedrIz8O+I/EXpj+BrJYwvYiJILQvQR/P9pe4P
PUx/fGlG7TZXrXrZ+06/LKviyc+QT69Ksr5clTN9fDOsbFXKNlw1RdLI7lWftDr9VsewR0Nbmvyo
260eavWK6hQ5g8WgmmieuMORhV22sKpSX2DogV7ASDo97aVZnIT3kN/WrI+Zj+8QugfljQHrYKZO
HM+sVRZJwRsKCYw52Hsc7AutWh68SAL3PcR3ppPcVqaOjfM+Ja0fe9GLqkJv6XVspcqrrM9XrRP7
iNWxyuHNHGAS5/gE5UAUZzWxV9xJSIOP0g6n9Arz9fSmftNCZ6twHVAhfBrztlukhrnijTi5HGzq
QZ7FYXljyfhVFlH32ENdRAPjNzjHKd30c1aGipuJGoaKLIAK2l+5SEeZECt1r7GAV+EGPrMyYz2E
5gZRFo2LNf4NC1y5zGuLTwP4QBmLT1Wci09rG0WRJN/11pad1bNJ0xJfao2vVS9MBEtfWVkeKzm6
Dq0MXZLqy08vnR9P8p9J6IIa9ssfC2/KNKA3q7+k1VHz07LMUL11FkUvaWnZc68+4MY8X0s8nuen
3yKp5o4bH+w0OUijtfrnf8Ll6mX6AiheG/L03gCZf1GbnarbSWEo+Fm27VGHVw1OntVIMqHhl5kb
/eYLF7Xei7/YUlXefvAALIO/+WNgNsEhy5bn31obean4VrIuo+s650lSdnU4Q8NxbvjjFogWNjtG
92hVym2qNYtC9XeN/TQgMGHU6T57JF02B9j+lDRE2e2jndmrRo02Wl6giq2v9YjEcxHXCwvCuDLy
qEsb7TYdiJnHztoWevhSKQFCEk+AqF8My6WMIgfdnJzuktDlqY8lyLMaajFFVs6DYcR7KPnUODGm
sPApfL97LjTnIfFY8+PLWsNPi6Jl0NjGPIBIAvP3BgcAqyi/hJWd8gzRqnXeKLc4MsHij0lN97PY
KdH89Ui2ClM0loCerT5Gg/3Ak8apDdxj4eYHpX2lIh+PCZm1rdxxJfEKi5tynvFox5U7PsXO/69D
xn8bDX4IM/9dYPn/Y8g4cRb/fcj4f/53/Qwu9xP2ch+ixOmoH1Giaf7JvUyASEJZVWyLMO0UJLK2
+nPKMRMKGuC2IZ++R4mW8ie3mAWKCLrZFD3+CBEV+0/wEgYJBQWygWMBK/gfhIiaMt1X5/sOhwTO
jiEJqyILIIZ9WSqOlbBMlS4y3gotOwrf0h4l/UVOVmDNIlz91Okk75MR/QsxKmNWfhoVrqZiNI6j
H6N/d6w4lZj8d8cqznPgwWn22rzAvJSNHcdFjhnfX20HUZ69NW0u+kJvpCp66pSqg4kjFYBvBOfP
m3iSnD83Az2R9lm0cSZbFw/L4INmOh6yUDSLIZWXXQfyGWyh/pn3/jeyBt2114+ASv0lYMMQm4gO
X6W8mGNL7XxuEfo0nJDQhaXvqC8Ek32YJITEnil0g4R+zrkduXB52jZE2lP2ljoFzRk6b6G3sLsR
E0eo3cVK0W1lL9q+2VxLmSu/5FGAPm2I70Q4+tkhnja+21vzWM71+cWAaIqNGZTZIcojnCrEbr5x
JmSUGItRpYb22oeIVA7tCtFf+wqQd7sCQmhf+dPe2Pc9IDUDp3NlDVemenTkQrqp42xa91LN78ke
X7XTxpUADbkWmqVGnnazuu68Jp/piZkssBZ21gR4VwomHNimSfq9Ar1sqbZ4bJaTVr3vIX7n5dWn
IkncSSfFaO+iKKx2Pepgk8udsLXj72g3aUBILPrEZrpXZk4QelvRNGH33v3TQeJEsdFutDLLtp3I
WP2dFYPoI/jrT+4N3ZQFE32tnn/68ZuDbRzCdqMrqCtQPsHfhioD8FtsJUrd9O970o+ztqt6FIC7
eo0sq7ZXEDMEgdS1ILIKYJR9SHHeHrM7tcf/wpAi/3MUo4ODWRemVynJnkzt43mICzAZKfbi972q
k4JT33nPolTPwsQ3sbgvpzghhdDmIy85F+0ubY018uNkjygiLNoRDKSEmDzOK1G6Gcu22Hg4/Nzl
VYtLjZSE3/y+W6IjnDzVLtaMvi4FR6NW3YOnRfoC9yl3lTXoOJ1ERiF8GTMu+mwl+Pdndr7g2RdW
Z5CCLfOVGEBPgAy6IO9LPu4zpJFeLbAnhRs/qWGCVG3uFBK85/gpFcI2GfaTO63Jnrg9+YPem+Uk
PAvZQNFGFqBnj90wjUm31VFWL7VunKiA7x68YaW8mMQWFNgNCBG+ZM6bVkJdwJBepZqEYWS52lXS
g8LEQ3F8bGNU/eUi8Hhj25QLZvDUBpZ2aN6cpW5SfcERwc89uJvOsgJHVXeSx8E0YN7rKpqalhfc
Zm6mztShTF6Dztv0YdN/Rk/3Cie/tdAnExuhR2ZMzxHR/ElXS7T5Aa/dEadQq1TCQ90qydEvWafx
uhm/eK6M+zzGtVi03uugoT8nNuwm2XDDQzaWyTEAvHma2qbjIdST7PNPL8K/C2MV7eLt4shgYR0K
Rw4cGV40F1GdpSRB4yP88RaZQbwNnAhGNto6+PGAYNjVkUpb7F62L6f+1P5l9/JYlFeRYUOrfDkl
Nz41hXdXGEN/nQRB+AkInJug4O9mWCrE088sNgrYbZ5hsIfTuD71gxH20X2dptjTEb1Uuksx73zY
+xHnfkMdPdgG/73PoN6LGSk12sGm3FO1WXcbqGV5cE0fLzKzzp+9qN15veY9Jo4UbHXbxdOitPNn
xPSgnD+jmFKt6iCzN2YcVY+SlGwRZpp1Y33fe2N6I2HsdJeQ1fEGq/kyGFihgm3Slwr6VF/SFmZV
UlbAlA082koPRz+lVJKZUw7+U+tWuC/Icn9o0bLElK24sab+ysZ2Q05Gd1sERvp5bOS56G8cNBGH
OlQRSIv8J6W+7obe+uIOKezBptSXottr9W0d5sEnDyXafa2jFwbCJHhCtm/xm6vP/ghT1iE8WgCy
gGCg5cVi5jL9NWKYWQFcCr6FCo6LGGpI6O9F45Muw33v8Es5mLmr3TWjzas8Q9Q0dlDU9UBZj9Wg
3ZFB+Txww65Q1w3RQmTRIxhfFCZ/7Ik+yU5uonT0Nhf9J3aYqFCIeefh0CxuSq3kG9cgkJ37zx8h
V+GaXNwtyBSE4JqmO8h1YhyQww6XUOe8L7UZXlvTzY0Z1k1BKvGzmKr6+o+p7aj+NDWzYutbJmk3
YZ4on00X43IlV6YUCKqN/pTtAY56Yzfdllty1YU6gK1pT46hkc28xv+x93H0cp7UBytEyzji4zzk
/5SdWjb6XAgoScMoIxv718bJlW2omeX23CX2znMjN5dZ5jo8z4zsAI8Os90INijsWvr+7jAjS69V
MBYbcej5dJeHJY58J0Vqt+izaIXFx/DAyzOcK7ZSfjEHyokBzOMXL6+PY+T5mKMgrQ5nqKHSGuSz
2nDKOyVIyrlkpJ8U/E6uhZvme2ucqr9BUHyCn0GhYWpNY6Il3DTfZ/63jhunT3g/y/nzPD5BtN7H
zp83jZ1b75+Hsqu1jXIsbsLJFcmeqOe9oWaLZPJHEn1i77yJxICHNqypkEA8D1xM9tHq/Q1aRKhq
/LRIYe2kTcskzM9lFcVS6xJlSNHX4uq1v0lerCCjaCgFyo9liverso4bVXoQjSjadEYuPeSBmd0H
wzMWH3u3Cr2jaZbEE+9NUCII5YWdexp1QKjeYuhI/UfaAHhSD5oee5sql9WDMe0hkv1jT/SdRzMs
UtbneWIPtbc7JYUD1FkO0auu9qsa6O91NHo/NmIga5ye5cRffWLKyON5LgZy3GUN8CYcp0yd4jRi
tpjoRMPv1IoutDTAOWl8yTZrQJPy2LSw/JiA6f1AUikeS9+CUL6vx9LGVC8Mj8AS2rl4ahJ2vTap
Zt8SXqLR+N6PNO1r9d7fjiRLwHsNU5j22luB89N80Y8q/WvsPgelc+fUMS6mPECVg/t+K5/2pj55
rIplCHV75vgVyAVxH4thsRF3v9gTE4lAKONpaJrNROfp5LbipvNihPoL3Fu/L+Ion6Wtk+6FpxWm
ffLaR4UI2BbrEDm149saq1vRyqYuzfVyyhVJtg+Mp8lxGTVrYx8XdXUNiyk/VWcLfqLQNfunhKXI
8jzDNL65xq5qbUjh2iQvLTymzm0UpP/5nXcBOph+Rbh3rA+nNCnV9Evsmme0gST3vvbNSPEm+Un8
NsBo8idx3RqdB95+Hon3oNqdZXWLlNsrDlptOQaGfiWB37uKKsR5NL/Cp7XRr9Dh/NEfhKQCnUHR
5xcD4qge7n5dqsGybhwqpNmIbcqVnLVApNXkS9EHytbIjOq6mmyDtGlv6s90c9ic5kahHl3Dfdq3
eou/kpo5N0iA7UvUmD6hcCR4UXvhy/w+VpHI/KQjeZBl8bDMVKnYVgAd9mIv7IYfe/H73nn0vOd1
VriP1Ko8lVw/VFx/TuraHzPY/DbwBJEEMyZRJB5ll3INtYlq7xCl7ms04FytWCb6C2PBmkVm4QI9
JtmLZmFMgqgQnxfZSJQ8E8MXE0GEWdb8NF1M6qdziJnn6eKUoilOaefGdaxqCTaYSAUHuparsxrL
9Kt8L3rGThuuItFt5aG78jqZVCS3IMZi0xFinDwWvsdWHK1HBeOn0/CPsyisq2cUrY0lblQ5HISa
NWRTHpQwQ6BQ7IpNJcUIVXpL0ZAn7cyfJp+nDdOILyMAI8XLIM85neg67QJB4sFqae5K4NmqFMXb
nCiGkhGANtEnNmhRBpSpBOatsw65PJSA4wW8beo7T/QdvJTFGUSfkxvOb8Fvv1wBGkQfUyerD/EH
eOlFUt23fBdCrlx+i+p0rPSllTur0p8wPzjU5+C+tqJ16rJggs7KSVzQQ/sPkJZoT7PFeBgFw66z
yu2Q2tJRS3yjXQ9O9tNpxICYG5jYDdcZMqRuXobzMBtxPFLTuywv0UgkQ4ZGBf8HotrjQPXUuZPK
fp3K97I/9kvcI91jkcvhVg3SYmubvnaMiJqWSheW91oCunCofO9pOqMfWfJ0RqQQojtb88u1LgEP
qbsiedVlGXPBbvgStAmCOuho7RRcL27EjLg0u6s4xCSpnh5VzfR86vVGPlhVwKO/K4CqGJoXr84j
54mZivyL5rXpPO206hZiHYC/Hr544fj3cE1VFHcRnhd97zPqvogWSu/eCVlcXKDTleq6weIslRvE
Fs7vDsG/JVIO3ntbWN+IiaJPckKKk0pY3YqB87lOkrzppGVTSfVOB29b1HZ6hVchFLtpz0LN5wqh
fWOvoB9/0S9miMHpSDH1fJAxHVlOR76fVswQ/WKaGvSn04qui8M/nrZyfqf8p+gXi3+edw5lBrH+
5wJFJeFjROE5SFw7eS29RFW0rMldUKkrsY9WMuqX4h1xfpfYrdNf2U+iI0gRwJqJd8oAV2cBu+/H
fNEnjhyDsb9qX7mQprNOb6nTuT6e//ShQWh9t3iARX1S3SbTprXufFkvbk6R3xT+sQQ/93h2Et3k
4UFvVGrgZJeiOjbuHakFGYCrNiIZjnEPljbcI1gO5HYa7ZXeuJ8O0F0uA9FFxpUDJhUt2OFrEaFK
TtQseENkG9H0KOUu1FjJNvIUzPrQqE+jIvN+HhWZdzEqT5MvjlUiOf2UJV2yHfP+uzuoyUm6Vei3
Sh7ycHmEJsKk5ioGGzRv0YkovyeTymuMEckCg0h0OWZJluJFpCFsNGHOwraKcJQYjOtikJu9VRk5
mEzXe6osaV66vvZlHN2F5xXZ2u0bf8Gzxb9vC82/V6J+6Xi1dC26IN1lBFm5v+iMkEdc06lLp27S
Ffou7dyY3NEL3bGvrWkPbUK4QuYYb88DfeTox0Ia52LauV+cpKnT9qcBcoXjTJMBGWLrizV9WxZk
N5BBU8I8u5El81XYFw5QulbW5H5oTp6HbpNdm42NFL/v/2bxYlHD+bnCYk3+BoIbBehZIby+yIE1
nQsKuxj7F0CHLPinMj8C6HpvHInTbjMDN4y5VevfUQSE7gEV5560bbXB1Q+25tQUmzZ/gOZVwKSh
RwW2tNDxZ1uJJpYUxtELjVvRalwoI9Cnv0dx0ezVVsqvyK3qpzzXMEhLrFOkvchhnXJVse346JXg
XXCep4ksltNAMnWMhQQ9cgrCEof1DhAOLGanSCv72HQGJ1nUVr6i7GUctTi7F8l9scmj5MZrITeI
ljvgkRCD0FueqgFhaZ7nZ8qgzSHr6js97NEon/YSqFIPxYD42ZSnEf36EOk7pwbdAkT5sl/rZN6G
YQCCB6tO9zeRnHJBEUHPFbivDnjLdGwdZv3lb2oXalUPlZm9wACxwWK45bZOkDToh0mwI4VJ6E1u
TGIvi9Jqa5bVFWuNCm/OafLUPDk5OdpdLMdYUWZBsskdx9/VUpccLeQZlxbY1XviKGcGZDp5tpJ+
HzU5fqNlbM+sNlK/WcMQQpYzrlRygkeS+CkZLnugrsQLqRhRhJzh2Jfe4G+FkNa4bhKMbPwWJNSb
mgb1Ih38ZC6Exs8bIT5uT0rl5z7ARjNZgaRtqXArHN7u9R3a3tvULTeJ2muftdDPFkOuG1sjlrTP
k5G0qzr5XRMP3V1Yu3segdFjbl1bmAcf+KdEB7EnNvZYYjsZtjViD7GyEX2l01IhUj15fVrSUXh6
iPMKn/ApcSQWeGLdeG6KPrEmfJ97mjYdYErIwxuI6lU5knHnzdjmwz6Jk02CBiJeNx7YkvPoqW35
FKxMd9waYadfj2a3aDB7wbKCluiqeevssQs9ihbPmB/9bSYD6Q/RYTv3iSnUcJ6UZqjWHTne8iXE
IAW71t7E2tFk+ZUP3tdES4FLYa66z3DE+KyU4ak/c3HGHPwQuRMyUl8hPJCLMhXnWk9S81bR60/m
1G+weF+hMOCuU8lCukwd/LHDYLMHZ932nXmfgnf6VGcrkXjSgTxMDZE/0n3bf2/E0zSv/WmaF6yK
EOvef164Yszzy2OSZ6OlgslViRyADX+MFnqtS3MnHbWXxOd+AThvH8RGssdwhWwBPM73Pt3HSWqm
kgg/zUnjWEbrBSGRv44Scy+aYr4hDykoK/4kq6jvfQmdlbB1SIxOm8GQ57pOJHLuMgOA6kOhQstU
M/00DSViOFsy6rWiT+siZQHzsFgBbezneV8lW6UvnAdUa+HagzxZiWY+6uUmqvFoEU0wbNQDgcVD
jWUyCBEQ4rJ+FK3IH7MHD/rZNCQ2idnCcQmtG8/B+FBO0n1iknRu9N6diRIYLFjCm4998tQX/bs+
CS+Z2anWdnFco9nUOzvUO0bJ+4oIUvRYta20VFSfV8rguUdzhHQaG5H8VUZsUFYa89vHqZHF20ef
phpFC2MKEOjaBmZJ5QWdAnvaFDLpXFn250K1wDRwnkcg7y8Vg85GVg7O8VYq1VieiTkOhlpXpRTB
qfaHdPnTcdBPrXWMQc+h8H1sVMb6abQc+TE0CdP0hMSNaJZ5p68x3U1xeGe0UuNgqdmIZJ8mx64/
V+O23IumJxVfkCNork2vVB79CFdLzXhrMJacAbc37qGbBsfcVL6It5joolYHLTEJrq3MsUDl6Xf6
gP3dTMTjClKIs1whI3gO1M9RuRhVMdZZXYTrkoueYq8ENr4aLk+fuhnCXRGgG9bLCGerNiX3AQes
aeMlOa7g096IaxJPOyjF711iT0wTM0RTbOTaqvbow1drqu7BLPQae626lrbMsiD4Yk5y1AGY12PU
ee6jM1z7Vht8kV3D3Y9ums5FU3USfWGZcrIVzQwwVgva9S4sw69uZT5HCuw6hLf7nQO19FPtx7Bv
cZcU/ShJ9jtVl/+2H00UdRdMVkuiHNrja7EUTVEDFdVRMSCaF33NWG/yUd5KlawdXdlH3VaNZIre
NM8b573pykYyM/4vZee13DbStesrQhVyOGWOIkWJCj5BWQ7IOePq/wdNj+nRzP6m9gkKnShbIhq9
1npDoQdrMeoR+g632SWKKMcx2Lp5oR1DJywmTGW61EYNpSqisJnXdVi+pvo4D3zT3bfkl7F3Q/uu
D4p3PQJ7Bg8Mh/HJt7ZQ9SP4rebJ1n3ntnycpn1anjTSQvRzVNKXRgAzubClP+APWgZILEwsSN4T
TIKTgHKqRgyaptaQWvXcGDkl2o0XnazmGvSuZc/IQWHuQLFx0QdSuWxDCliiD2scKhjWFdXnv01L
jbeoI/KZ+TloUX24jCT3MoyVUglCjRasDK1Bb81BW43BYsI+uK15+t9vCHCPn94QKgkrIFLA2dHd
Nqgq//0NYSVSWrRpm3/JXb2dJ5y/9nIbIPKrBQrX273pGgZah7k8V330Lg0xdJsghm6X0sjXYRfE
M4qfxboFeHwrJ+RT0+a7uRQhl5uZ+TqTqngpAjKzzX6Nhm0Cp55HVeAXBJ5B3DVVcy2tBsKuVaIw
NXkM3KEQ3V+Dol9gIu7THLm7hmN1yeCK4oUdXKOwX1ptMr6pCvBqH14vGY5yeHO6scfqvkdWxOlu
00B/tsekl9S5OPBwupBXrqEEt/qY6LufhD5l2++TPx2nPjXvn8x7Krhl2O8fqvbtodZC++QgECjq
kknQPSpS1L3qpQFBIIzrgyNFzkHyBn8pSWHyVmnlQ1BRpmlEghhNC+/i8i6dKXmNMaXB2bdT5R1v
7eFNq4xkUw0lVZ+pKaZBrewOudKiVe0OxYx8YHK+f5e9IbniPSvvbl9mDfvWjZYQ44op4lJPX3zU
n69Nl8lo29ISl/tc8Zm3h0YystvnhRkA3AqJwzlBanQhE60s+gqFCcyowou4qEnwZUz0YS9abqfY
Zzd6Ew2xBm1xdauhewxYhjX/9jl9Gsn/ccQyJtTg3yJRFTChQ1YGkNEEbf4ctUR9hPWin+Vfal9N
dmShcZ3VHe/YV9iBRAQfC6My0gpqEp3/NiwG6hx/5QpxUBFo1s6pMb32IhpRWVYLFSDsWjSlHoEJ
2e0vtyA3iuQfBcpGh7a0jc2gGAFC972BtbrTeAutyLNFVyJhCunsNSD0wbfOB8Azjs7J0DHdIVuu
vdqpHu5EnzmlC8JBok7kFmvRQu64mUxlwDZ1bc4OmGVQu1IX+2fbH5fiH5WoZB7kyPSXIlp2s8Z/
pJCNQQSSS2JGqceU4dI424pmAVtn102JHtFUtBit7yjo1jCS00Ou94ua09KDmQ/kyIuarLriy93S
a6R67ttNai7EUCXJX5zc1jeD4+GLCUEMnfEU4Y6+Vy6+VbUQM2Ll4kVDi6AHd+HUl7k2+kfi2G5F
isM7MqCUHvtnw1cpm0yXaqoSin6CvrNojYG8pI7toIcVWedRat/F1lFl3rhqcylZK2Xn7ZsasWI/
dR/ruK+OArJWI8yw9R18/mDN+k/iIiXuYxRZ1VG07jME5E2s+v0ZYkbg9YhUTt4L931RbHaqUvnH
2v3+qVs0rVaFDd7exu5bptgfxZjbfL9vluKu0I9tZZfmw/Syyu0QZ3sqrjviRsAwodEhVJsBlrHj
nnyfH/BLNcKXxtfbWVIX2dciqeHy6+5Ps/5o08EEBaHkywwE4feqVr5MBJl3LzK9OURebZerBNR3
z5/QwsUnMKpsmyrRo4289bgQ7j9iILWfTJ8z4M1UCWZhOE9bwPz31FyfxqvMaY98Cx5tz9e//b6J
vfDWE/51Mw1hknWS/Dbam5C78SyuMBfqMPrBUFAqCUXodBQQnIuidhEY7KzgMQgNKP5yHyCCXsvx
vNKNiXwaIT00HQ7YfcrHcDgBZ18XgNgO9/3P4reBPyF7wm3ra5mN0dPSUoBZInERPzP/TXH15qMJ
sG5pFXL98CMqFGewJStKSghWUmEyzoysUYJFXZbRMWka6wGT63weFZa6lXAsX8JCMPaIwJn7crqI
5v1SYuvVabG/vXc1ZtStb6ZQSlk1a8o7S5Jv/oNKNfLcU2U921KIzGM/Wmvo15I7y+ywXfkFDg9i
WJ8mBr0fEnl4FDiLcG0HsTPTWs1Zh3E57hBUTg9xVCurBob4Y4sS3bwyXOu1sIxv/WikP3JIJzeH
bAToN1JR9h/wb6DANZW7GEiKz+w2K58yuEWOqpr42drFU4b18FJukPsQg1pQ48YjwfSdBkWXp6Dh
VJOQ3IqmhJnD3vAMAnyIvTl5mvgah1p8xLMbQX4DPC48PjlZBgnFPx9hzD1uGVQMxa3oFJdoGr7d
QVbPsP6k1HifI5pst+baRtdnF7m+asHCLYOdH4RvfdY7J7dInFM73RVqIE0srmEpBroo6zdY0Egz
ohcLY9WAbcXuhzdVpXDSW68YrLp7r8+reUqKB4uEcHwZU3iBjaGGF3HxpGvjFu5ZIul8qY203ytD
+eU+rpXIyHUIPy5EnypXX+2sx/kDQayhX8cDeuCdl3+tjcRcIOmcHYJOth4UZejmfFOSb/8yI/dk
ZdXl+ptGeHbxyH9qBBlX0QoN74/WNCZEHMRYpuAvPsF4fq8bTDP6kZDE3cdIdZ8bMHO3562ISfr3
ZEJvx3UBPE6rdu/qAPbcHGnLWpFeDLtCmW1sn12pai+ykm7jOJNe9NToD4UWK7NumhXmHcIIhZ8v
xWgc+tUCDXvQxTlAEPHRahbHZ6Vu/ggO2q7N1qUb/voXoLearGsvCnEMs7UD0jGXJrHGmL9MEC9b
k0ofrPbqIi6Uyx4wSDKWtVudDAGqKPHXIgrHKsSZsBq3TsSss3UL2wvdzZBXmCkRm6kRvnFamwKF
lbpT6GOJQc+9+z7VV4zkNhAnSj9NlRHiWLc53IhNkMkq3DvIkqBL4x+IugoHdyuxAyoEdX01YgfI
vtKMeHEqyh4Get/MOSRKixvQJA52jjm2V9mzyl2LEuS9X++Rp8vG7AMmo3bh5TOX0Xp6FpmWDEkm
J+jyi2iFrvWGs6J7y8uoJEHnbVNkOzHYejVS0tIYr0UzQO1tHQaWuhCfZg7lsLNUyUJo1kXnUclC
UpoOpUIkaw+yTmWlhCM869zaR/xJekQWxLvqGi+wXE20lRxkKMJNFS6i6XVVSsF3K9aSyfq6eXJH
T1o3/jBsQMi0l3iEgiumhBHZFlAgX2Dy8RdpfcBratL+Rw5c/5fDJNpIFupv0JUROv0UjWngOj2s
SuMvQYDpUVs0Z/QOq0tUq9Eur6JiBoamvoi+HLIWmz56WKIpBkbN+ryql5QNonG19GSYGJmNc7t3
ElSQmvsNpfXkUcPLbEk2ioqwNckciAumvMUqM+Sv46R3gEY+egcou1coEXARU0RTF6IH4va++I81
4nP6oXz/j+hV1Paz376ygNcs3kOwf8BBg0z9x++rKmXcwzA6eFfbNFklHlrG2uQhCHHUOoq7XHgG
IrF/KQMLyYhpIJgOGl1h8L6nDlCtLYR/ZqKzwUv9mKiadYhaixAo8whGTeX06a5VY/XW1/+++/+f
12FRUBveuBZ1SgNA8MzXSayJsFg0PT1EkGyqYopmpPfhH00xep98X1tnrT37NPne9KqSHxRLLhZq
inWwsyw72UO0SabivriQr9fmiaNpaxKw/lM8OunJtLS5rsrFRxkNaCKChHqEp6Fu8ogg0rf1iLgA
46Wwb83vkLkr/trfzQjz0CTuw12usCWbOUZweDmlb97Ali8hKr8WzbS3nqXMmlSlKMaBHHvARjh5
C+Ks2vgSUsO3ZjiOM7Nzh2MXtsOLlv7Awyh96+I03Wu6PX2z+WiYBsEis+VqJ0YHXcKqLi0BjMo9
4QT/AvFhGE15K/EvuDUhomY2QlaNk6Jw0xoPiecb6FmEwbYBHokemGVQ0sjdcxBOGNmoCD54ON4D
O9OeNDnUUKtQ/FVlhOUX2/qQasv/+LTQbZT/AKbBmv0UfJKiMuF3ooSgyuiSfpaTGzV2Tckxkxez
5yzyouPCvKr80BxWXrxo2sbdS6bm7v0W0VuMEtaiJfqprFnl7N6GTUPmHRjYpuv0ZDuYKM+lvp4l
c0vFz9Ryx2qrtUZ/KQozP2dmM/fKeLiIrjTr21UrpfjETzPEgK46T+jIAvucuizIOYfKH6+iJS69
q+SQu8iqtEB+EXeCt2SNlbXOGndc9iEwPg6Z/ryU6/gAI1l/RehngjUOV5B03rYIrXDut61RT2iY
ca7qlo1QKE/27ZEXj3JQZ2tdL/deI6szg9cSSkhjddIpet0ueaSrMx1PmT8G/GmKWGFNK8TkNDc/
sIgz4c/k8OOE1YI8eSkIvwVxV4oR0abQa9sQZq1vfe4A+J4mSr38UMvm+VMeQDTvfcEwGwExHURP
xuvoj5RBrXoFVTZXn/n2ZLw7+cR6oftFZ+8/iVZTn2I9s68QYpNH2fJPlJ2kF7Xx+z0scLjsRiO9
QFLCAIZUa9WBnLxAwEkv7NXhY8UfxI9k40kKuRR+l82Qfyz2oi/J8epGRXSN3mm7F0q+Uja0eydW
bZwvXKnZi7a4u89Bo4DT2XQh7HvwSTIjLNxvbkEcOszyznfzq4BRCOCEuNP9ppj1mQPSXNjqeqSS
7/OMDAZYJYUjxwNFPykBNhlmyQkKpRv9JC5y7RmnVM8fJ7TpbiiNwJrVbeQeYUNjZPm3aWFRY+wo
2HHyiPhpVJX+SVzSvowe7OEsGmQDSTuTWX7JGnXcpiNGxDMxYgVT8UlXSNtOSx2+TPjbhUd2nPDS
V2h8Z118Fq3cjOB8k4cULXFJYkpcYw0i596n5wiWNzni0lHrH1MUmyq31a6RmduilQch+mfS+EeL
mtutVSWqeo0i94+xFlLUgtRrsvByc9wZmC1Bxeau7noceX73wcPUZnIXA9BvYvzfEPLfaZniUm6z
mhQHUHGP2n60TsI4ncTOsZEvhmHbJ018UG0XPp40uA9Nh8CcRN3zkiV5sNBTv76mk9AYIoThO94+
P9BxCL8ZqcLXucecOQzCmd4GBB3VxOOOvMSbDXFzSAoU00y/+oleuP2WOpkz03MluWaTbolrQ0b6
3weKfzB3bQ1EFcEjmyqbKcOf4FURopFpV1TW1a9dGXUIXr1djoZ13KFmLdLXvQRTNZfleCdevWI0
Capfo7KC2IcYva8Vo6rRbxs1yx//bf19gY838dwoSxULtgLph7TGmVbQAu6MABNV1Y5guFVntySW
HTrdQVdhwhMvd9e8dMu555jdVSdob8A6Shiq6nqQv452MO5QZJkqsjTJFMpL29MGNkmapmcB8y7q
Aq9uJXs1MD8ohiJeN0btLL3aNzdwf4q10armtRmNyUc6+TbUI6ZJAJ6fws4wNuhAFXiOhNZVarVL
AFVqg6yjvtH6YidXWfpuSMDGA465R11L1b3v4GXvZGb7gqAdAgSwb35PTSqkbcRUq3WV21Tb6V8R
w5UWMCato27DQ14oMdypMGv2tYNLyawZPPuoUoI9anVnfyBmeDF5KD9krfhh+b35ruVJM3MSd3yF
tQYlEl3qK0qhOmcetXmKw3RYFA1JClmq0bIsfP2UplK7AhfqPyCtKq/7Rq8PZqdbGxWDyp1jW8lO
k7J+a3WdvLeLItsMJmRAZKiDddPn1kMeGtLStIfxjMKLRwmway5piKN6GNj1c1WqxPJq2r2wcWmz
JumVt8CSEDvIO+mLNY5v/E/KbxwAjtZYWD+MLlnpDdL1HkWbTdHx32n1ND4N2VA8pnnx0Yea8q54
uryoPKXYRchvvSqoEIv+pK+tdQm2bdV7lvzue8bGj23/uWtOPQ/3dnSGcJNDlYYpVQVzilrRN73A
DaSImh9DYXuzxkQ6MHBjb6Uakravi9Q72p6RLGO58F6jznzpnLH5IUXhqmkMfWVmoboZiGnmGXry
lyRztZXWyO3eArvNhujlq6b086cqCdkufS35MIpxpeRlvcfsKZ5bUW7/YVcrmiYJN84ghr8QPraK
kEkTt7LQRROTbrfOtFyrx3QfBX98jJiMSUM3t+Qs3qqSUy36TkZgRg7UHSaH6gqng+QZwGPKC0dP
f2j+ezf647eUF/O8L1P5US3GdCOFur3REew7S77No1dYxUfllXOxJrXtn40qZ9c80aNVw1dvb2gw
syUltQCs+z3p6FLmtRgmO3bDp0CcPqaLNp1SRH/ZjE8gP3913fupSj6JVueqUFvioLp9xv+zT3yI
+Al9G6MKDEzADGxjAQXCe27aonqoE/usYtz5LLpMo95hez6c5KnLdhBPM0Dcr8VgaNhI34YUA0TT
UQfyceZat+QQu8q+XUKve9DisT6ZtVQ/1X6AZ15EGktp402B2QvSSmS1oE6Hs1Z1qlOhac2Tir/v
fVozgLRMnFctsoZNTpoOL0Ew62phl4feALsmLqKZRAN/P8NIF6SPtLOrZN45DHZQc8lXii5Meb9o
slP/6htNHnRgAMVSjHLKyP9D9Zg8w98P6Ci+2jYoT0qrPJyKIn8C4BRYSI1ZmKpX6p8UY1bstTm6
nPbaJO/2WEwv8tFB5d6uf7WmsXtrGhMz6+m13v9t5j/XiZnV9Jm/f8LvdUEkleuuTMeZ27qUU9ym
o7ziHOSqBTNpm8OD6BGXAbDUWgpjpAj+PlCZMVEAwnjji20n8sIp050fGQDZp5IbD3j2YJTuRrTE
Ra8CY81GUc4Vw+8iEIi407eOjYlvqsxH07LhADZYQQ6Bi4tdiHcdvp+iS9xJAeUa/FLR7Po9QHar
XKWJNzyETrXUk1E9e9OpdUiKfNJYLYCdpMaTr4TynvMDgq+J+lGS530OFPvHWKv+tVTaboWFgbJT
3Mh4QIvOBzHsVds8wxCFbBTMotq4WHmSP0V5uo4mVzoz7cKD0ZAbFE1EulV2LaNelZNJ3TCqwVxS
dmaWNw9SnCYLclIqbJPM5DHvjOzBK5foqAEZrSRpy1GiXrYJJFhUqcavhoop9xC19ZLMtH1tcvWi
UWz9lrSUUPoMRgDQIHMTa1TS/2UG2c1sUbuIZkLkUVZjXlPUUJPkSAycL5NcTl54l32HJ+D+UNX3
pm6qcwyzWN+4VukROuWoWVuxce7iTNmFZEqWYO6NNzmXVn5vJN8UKf41g3+9vJuog0vLpHxV5Xo1
95OII/gE+SWljvF4Says5oBcwJwG2DbtbxA512+8A9YZh172Co8UQTC7yctWoYFyR6f+9BT9gTQz
WmjwgmctUNhX/BvSOYfS6HloA2Xh8p85x4GD+BfQ8aPhJ8Omr4GyDEHr7xFzyjYZ6kRYs7rxKiyR
BOAvhigDdgaLmxYpZ/DxqBUDTCA107aeLA1vUc87IO8dcuZueexh28xEv+5W40Lze6ZNG1df9H9M
kzG2Q8mXHUwaUj6tNn5NiyIo3pHzk1d79KrzK0REoXz3kDtYxqbtH+qwKB9iJXLnHjTLDwXlEU82
vwWynM3HOnJARjnqrqrLYJWbavEa4Z2RmJH5LYnjH6nUlc9WUeT/dfQ1PjEL2KrQZ9dVhXSabOjQ
3f6OBKn7SLHiJhuuoHWcS4mGIEZgrxpyGTujdWAMxFHxngRhPjOlujm1yLc/9qqCtAb90YhQ3tAt
fFhHcy3vo60IREQzqIw/m2LUzOp9EeSPzmgj8qQE3cov+/wSl1E578l2vGvJ+IjBALhcx97mhlX8
rMz8qzbE9qsE/RB3QyVBBTX4ib+nvJfkanJTzocvvpVeKhSDnsqp3weMv/B0bfiCxXToZqdOJvUu
InpMc+RVN2beXMT7Ii9Agas/BmpubM3Y0uu1kcnprDC0cI3rKidLiOPWccAC+1cy3eqUBWjp9mCF
KIvPfLnvDqLtelmHqxjy6LWLU9inATHFzE2WiIm1UyJXaPfXWjfPAl0osIew3OPD1CVBGnj0MdxD
YgLRPSi08tG26mJpyVMwJMu5UGH+XkOfDlTUpi27uISuLb0hKGDMo7BUziNkdfZ/hVzc7+WBC2ZM
LOc314vlpuHpP8ugvYza4J0a3UUFN+jTUwWtANlJM30r0d9aYbyUrKWySt98y3xvXL07B8UYPDlQ
OkX34KT2BvEEJH6mRelA9KerpXvQfbl+DbKNrrnJm5Pl5p4qcTkXzV4anmCbncJJECgt3QcrNIpn
r6vjfacgEC/6vdQ7AaornrV6WOCLq2DPnq/0uuYIzkn+IOwD7pd7n2xhJ6RnyEeK0fuAaIIUReme
usQi7aph0atJ/OgUqbPkuCHzogzadRAmxcErhmwbcSzcJSAX9hoP6EYLmwaNkERZyV5rA19Gf3FI
wv4Sx447xzK9ukZ15s56RWneZL9CYDEctK/oL1MDzrMfJd5OQ+S6aCoaa9sAizrTBsSCIy/wZnJG
EQYhzG+NFzxp7ZiGP1vAFFtRMesr6gJuEz3KU/0M0+Gdy/72KMao6NzGNORb7mOiJvfPdU5U+ou2
S9Ube8DRAxNQqeNvBAITbqy2yzCmmQmqQe1Z0krv4sk+nW9k8+TI3pZjvPcTotrWd7PgnVyIwkaB
vWeMuP9ORtoGK2XVerJLqthIlTY/QnPO0299L5VCno1qKl1sZczWNYeBXe8hl+QVnDcLNR7es8Lb
495aH5EH1NYWmbwZiU/vJ5DTJNW1nyinvmcUl1+tJsoXhd2MJ83Kh82oqTmeJI2+iqTY36OUEqxi
v1L2WqkERxmR/CWgr+gVgfMXdACaH6BcVk2k+1+HCN2OHLXwM8QIdpoi9XFwbrVHy498wmLV+LC6
LxyZMQ+NU607BoKmYGLit5/qk93EVxADIIJ+3ekKIpi1kY0zeTDMc9vV72Xu9G+tjdmJlerkGicg
Vq3oC7mRnOch7ooDvKZgLtd68NZkIXA1vh4b0XTG8thUXncp3bp+RHL7SZ1mOZglbpJ6QJRmapK8
I/Mp+d9SA49G6gn8KnLISHeQ1BgMFpXmgFz+b7AVxuELCcmpk+iyUivYlLG/plag7eOoh3DhWc5a
zyt2BjmWFpXSNM+Ik5ozuWy7L7WXP6KFSWYnR+I+ijL8B8N8P2Ay8lGPCqRzL9Cv8vhwOxhI0Tc2
6he31rXXvFbGDTLZeGhMTcdpm7kk8aTdRvlvdbg2PvzvvI/5j3efibMd5SQQ/Mj6/oPhrXQjFGmz
kJ47J8VDwsVNaSjG9iR3SbSrutJdQQ7Onl00GtnGEut7Di7Qq3mI73MHWLzbIXrgWMD0IE+fcRtC
rzrTzPv0BA3t20fH8Bt3t7nTRxsTm6Ry0Yy9EbXTsQFSH8f7mozvj7JWMGzJoi911erzoA7TM0K4
6iYj7th4mRKePTjSc1PKvC8JjGyPQ7lY1HZWRBYUnMYIbkKddoLcSIJny8M5Z6rO+whePUe49Ama
ghj73Rqi8fPYtA6Ui/UfsjJA5j4HSjBONJQoZOB02F59FjUifePqwAmtZ43S7iJqhih/xchuBsQs
WgMUq/a23MFEFrdlQzmyni63kVQfnLno7OKKCuY4oO2ZGCBJzfEocC4CDiPuPmFiPjW7zsB1HnMe
fQNFCm2gpkU9nXraE27xHDrtttkrUmEd6shslxWyD1ekSrzZFAX9SPIDkhrGd7EokQIWYYG8kvGe
vC3COpLH0re1q4USrmfEJ1XN/e8NhhK2WvGUFF42NwfAMLD7vlq1Ob7hkIEyL8yPizxEkMCjwDzW
oS5t4B/K20iO/KMBXGClj520c3z9xXdJqMWAbA6k6Jw9+NBwJSVj95zCieNd2Q0/XODNtc4XBDwe
eI8Wj9fIMZaBU/5aRCI8uC0ibC1+LxqUzP1hlUh1lbEa3BaF00+awqbbT3JVqXuWXZMSCQCgNaZs
yTIF2Bm8jLX3FU6YMlkK4m2Xhw6HXbKMlctZtup7b6NPOchCQ8vdKAbMaaZR5KVmU7x5zWNj0cng
NyVJMd/y9mc14dzrpu5XJfmUjW2E1tRdaGF29vToLbESF8sLmOlVpb4iY+g+iC5xEU0niVck3sPD
p369UtU5Jj3lMh0uUaMNe38SQKQCAnV+urtfRF/ktfkmSg/sUHZL3CY/pdEEOI5d46BMGWTLBE+r
2ql5UFtTvYrRoZGNQ+k8eWVfbdUk0l6j0VlRpDOf5N7yH0u/e4onElimV85GSSJzIY2qtpQa9ICy
vEw3Hfn3hXhqFXtIN86A0LdoitHEzLeuMqyNvP5pTKFZD1B/RRrHpIumFCrHAvznxc2+a4MlYYY2
WEdxwPWVVWDJxfF25lVts8YuqFXbBclpjjMR6m6dHKKeVvmgqzmqEWV6C9jq/gH/i+TJGMM/+0ei
vj41kqdpvtEkzruuHuIBhH9Sw7GNGtShxb8oSPItR3970WmtvDFHgz9A4o+zpK7tYx352VWqvaWI
M4e0ybcJ+eF5F6nN09D7+Tq3tXAlCoX4imKeEGEfEfEre03Dcy4rwwvos+cbCAasl7YYNUlecTa2
donbSEe7rQkvw3oyI4vO3pTrbMN8Z+LY8N5FfQhQ3AlOhRu4W0eqqnXgOfolTmN1ZoNV+V7jghZV
P1O4Du9pdiEZnEEi/OtGkj73/DmUgl4IZ3/OSYvaepch94mSA9iXqUZkkW6dvk5pRclIDRRvJUZb
aJJFNnzgJpsOxOouf845VIL6IQ6s6NAYWYD2WmW94wa0rOJa+ZZMvkuOEo2PMYckgIAYB8ZYwV6T
un0WM8okIGAN4mudx8W6sdNgq8RNcWmm5JuYYaE7kBvtcMzZ0xb1pDdSTpdOhkwj+4mysBV/IK43
QzotU5vHjRVekz540NS4OIuXT0aLBflZfG+nsXur1rw/Wr/XuS5fxP/99ndk65/v/wluM9nGUqj7
p06PZkiV5Mk9OvzOrpSUrtkGCZgkDGjaRZuF5l4QI8Sd12BFstLhOC3CypXAkrXuqkmRpIGcAg+f
3MS+wMaH6rn8HFmRszTZqtaDXodYkqG4LMDEAmQcTkpFdYZ2TgFhLUBwZ2+ys75YuvOS2pF6Ei3Z
67GnD5+jgKyNYqbujn27xJvQMt5hXH+3AMo95k4lPURj288SGGYPA4595CD6R79uK8h/zXcDpdr3
kswa2IV2eA21JpgHZXyOBq97yEJY6IFtZw+lY7mbUOmqbUl0mhBDLvFKa596VR4PcdB8UUa1fRqK
VJ2HWG+sTIeqQs677rtjYqXF724TKaG0Kdz6A4cp7ZLoCc4suqctOsUpvyo87amaW6/6oLvYHZnp
2izy5tE38yMS7up7nGgLUVeSa9Slhi7zz1ZYPKIoH277PjD3bgoXRVx4fYJQzArk1iae0MSran92
Ku9bKjRB4bz5mYvQpiaXe9sa6hMlMV6lTTAsNaMvVmXk6qeS3WmO1aa9sjsQBTNY25O5dmRd8AM4
acDgvioAZmZZnmEYbeX55FOwymT7Feuh9sO20YwuurJahmMTrs1SVubsAN2rY5rBrNT99psHHb70
ig47Je0ZR0Pnp9FKjwTFm5rq/GKwYCwMkTqva6WedYlvryO9dvZZX/UbE59ld8zSJa6q+zGu2pkM
uvp1TJt+1YKLW2VuQwSe1ic1B79XATr8aKLubFNs/UHJiZyN5cw918cYVKrrSUsfKDdsPyb8RQtM
h7GFthAfes8PH8UFMyRlL0VA+KauSJLQ5E5sY5kbmXLsrAH+QZe/9XZ+Lsw0fwaV+6yUTnxCREm+
ZpLyknmK9aCGeXUcjPIMEQBIfxKGhHA/QrlJD3LgXRx43VvPSgIdInamHyQS0M5y9M3kvTPJGueN
XK5EUxrMk50THppq2z00Zt3PPClN33UpDBal3Ph71WmOwDRt8M8oXAkGje9wV6DZFOW+t06G7le/
GIxIYpKumaaINkpYXyQLY/PWHa5URtITfotXzh/Vw9CHPEljp+y6rmpfZJudGmg4SupB+533bveY
2K127HtrY8S6H8yRRSOhpwNBnwblwe0e296ydvkYfVBjZEaHQsLWCdDMurUDFHFnA6zJmdun7TIn
s/zCMaZZAr3ntTY1TQ3zehyxmm2KPvMqcPJh3iGgjdiRqaX7262lN4RJnLjseTf1Rh4vKFuV5n73
kHe+s0ur4VwMoXGyk3pN9LnUHe171imc8ML6o9ON9jzW+DComV2uyuB9LKnvhkQ6QxNWPzv9qbOt
7lpFvnMo3BHucBFDq8DCbNaEbOlI+LkbuQsSHE/Y0xOpyc/pdGfpyjlh09+LLjHYZlWy7jrNwwiJ
GYCbkgdJKT8iSsJZZRnPZSS3264yUV6fmlbgjWTeoq+hlJrPQTN0l6TB6X1q5RmMzcBrG3xEeumA
FYfEOTz9dRdHWrtuffPrves+7T7XgVFMaYOf/nulZVZ7ULw/Cze3dz1Orlu7cR0ooX2yCXTFO3ZB
UK39UoseKCUOKy3X/o+2M1tu29jW8BOhCvNwS3AWKYmSbNm+QTl2gnme8fTnQ1MRFO44J7tOnRsU
unt1g6JIEL3WP5QPk11ZGydF2qPHldrhl3mfp3l6hx5xg7OD7uzbMLdPGkqpW3WUp4cBZ42NB/jj
qZ1ipKf1Xn4pkktVGaAO7Cm9oGsd7Tu9qg6R7zQPY9iG5L2S6qvqZWe55JseJ2ALlKz+FlWt5oLU
Sx81yq57gFRY5xVt7JY5dhUKWdSDYrJab0jzTwYudbalKd9NNhaqjL2bXaTYwhipW5MVfOw1aYO4
SPGHDqks4F741e94hRiE5I9GFrb7amzubb5Ku1i1+92AbP6jbNnkFsxAfZWN+jfVTKM/MvMMSpNE
Ll/mR5Pa81cr0LAL6JT6CbmXFm/TJj/ZQ3XnRNQEPV+qH2EYtW5WUwkoc1xX8ir5XQ7YZjkZzySm
rWdb6IX53TRpxlkFR7IOnF75ovfjmRwIiv4IvXPL3tayWX4PA2Pa9LZcHklTWk9Z3f8Ot4IbJVV7
dsS1eUnrNrrTQh+VubQb71Nn3r4Yxm+RgtmgMzXjXgmadmf6PCIh0HVpx8z/4QCTWylZOj6Nqd6D
MK/kbZV17SvpCQokRITzg7Nd5ulF7escHEC9ly0/OViTYx6UKcpP/C/j3Sg35oOjl8467Ge1oiFy
9qMajqesAI4/hI73Yuh6/WhhsRfDTO21fqWVlHt9TFHPITKKOyrIzUaAu3zey7XZh+VBQL9ahM1B
itgNmkZAv+rWXrVomr7Icpc9yV5OyrQx7oyqS1xN7/pD2yr+ZrKV7KuTWL9TdRkeSwdqR64FP8P5
nmvEzqropMINVfKwoyObhy7sxt3QxdmTjzkt+cq2/mE6FWKerfK7RMmilEPrUynrWIMp8Vd7rIo1
Hu/OYzofINj3KzXig4ofjyph5l4r66myik3gVc6jCHQcU9/Zke7g4fVnH8Je8FsMbizzKiIsMQbz
0b6ufV0sMZWdD6qh66fXUfKDjZ0X2VnySQDCD+T5udMSPICdb1asOedQY38d1M+TpoWuOqkI1jqw
3CvvaGHqeS4gqLgT+tpATxDFd5JaPWRdMj4U8yHcZ2Oabdkch/uCncJaN1v1FbnT71o1DH9Qn5tA
KvOgwm67kvBNrBsn3/TkvrldJv50lBJu1LpkXAbuI3t5lKJ1UprKJ2y+rb0XSxlSmxnfVyX5AmYG
xyG75oFLLsbT5IEeSTXD2kamNqAHFOdbWx6tU162bYeSUvts5Fa6F33LQantP0NqWyWvZgH/4mkE
RcK6frXrHhNASw8/d4i6r7vU0DBvDdiigoUAz72LtAmKAIQE8D3IefZq2a+msDn3lcYWkAzVc0qd
aQUpeziIPiXVzFU3NZCKJfsx0kLrd2pRuCC4mLTaT77GU3Koyt/x1huPIE+noy4BMFp5aCeH45ya
KKWeB8H4i1SHyddeDgCsAweagcs2CfDgCCq9Q+5PM914sKuNCYbeCEIKkn4anuRiyA7hhCmRXcjS
urRw+dUCx3sarf7JN/0z3Gg/QBxIIsEStzsPv94L+TQoyVKZwWNroI2bPDVBqa0+mfkYnQfyGqRC
mupTXOT2vRPrL3x+zJdp9kKCDv4nQ9ya1WIWKljJLm5ddhSABUFcDERl7d03xQ/RMINA3uRWH68t
q5oesVSESaU0A8wEbXq89qH2sVMTG+zFHCIG2C2gkSKhAUNP0UexKxvY9zazXODgWOWpbZO3s0Qr
4g2ykQYyX33dUIcl5nrKnWj2dJe7LZL5yOIZSE5KMtTuVHG8szjwMXAOLUwrDW2Rs1GZ/ACk0aUp
pZivP7dFnmCtizLhUObxzhyMyrAuoq+x86Ma19M+j2wVgSmYXW1iUoUf0D6UMzRVyvGeqpP2KI+j
4Wpe4F8CXvVutMZkL7G1LFV/go02zimEBxCs686QdX6mQW46hQoXJ9K/dpD6zkH3Ext2Cq3tWGwd
m8QtrpnWsfZqnsXmMyVGPufaKdri0Fj3VHlnK9oQiypTpkRRwITspeSrFwfxN8wEZkUUqfnM/R4b
ycjzn8GihBs9qrwHU+ZDEcbf2VxRgG8rwPutwU/L3BSH3lFB1RoO2QF4bQypAzaVWb+W+kR91Oqn
UK8hNsom0isebzCSCCgny06VHDxT7eFvKFhSFRP5AD02cP2aJO0iDmUAJZCnrXar+PJbX9W0LQUb
tTwMSaVf43pFuaegZ57i3HC2RTTjxC0FP+qQTIuDhvWLEpj1U1/3KxmB1hfd6jZOLEuX+UHda2vl
VQOxeiJBgGHu3DSKNMU6rI+2qVpEGG51OGAUyP/vkGBKqMXmP2wvyu+irO+PfNdCdsz6cDFQ0nBH
J5l2huPZd3ElfQ6iPH7qYUjqbVW/+DgU47RoQ3pqlPvCl6oXR+sNF6f7ljssTVxYvJ3SkZrxGu/e
yAFVQd3y7rPI/KlMU/Tqp1F1COWAipDjx68mbJmN3tfhXozCiEC6MdAL0CuMYjOBVnEsPeNNKD/x
+wGMhe7B6uAtBrm5Mtlo3lnSBGCwM7S9odXJGhURE8YUhqQpAKY1PHDzU0oqAf8KW16T12d0lJVd
kfPzLsWWQYolQL4RmOhGzFWdzt8VStFurnNbQGf82pPnm4N5wqu3+QQyXozGHbk/fcQ9XjSBafGD
NQ7yVgRnfUJ9c9AR75yvK/txtqlaEmPXucPgrS0K2jsRrHUNJueB7V1HE7Nu0bdIy/11bthTeOso
CYk/IZ4CyaXCGu8w49kbltM9dEjfb9NwKk52fAf6JHyRardT5P5FUqzuJa2Gz7ConHOuZ8O+7CBv
StrQP7QNEnRh58AdknCkEn2N8r2c0FO7dnWIFdzrFJs9uUDnNmLHDLA8ONq93T+I+KzCC5f9c7iz
s8FNraznES+01sCtkzvfh/gN6+1HRnLqe1EE2EHkmvGQeka0Dwf72DRT+tga8adWjv1X+MjqEQsL
1JidwX+t4qbZkmsft2IU8EDtUiN0jmI016vntM67Rz+0tc/t97pM/b0a5PK66I0KxRCzWtfwVnd1
RJETTwtkkJwCd5BNZFh/nibzqa6kpep+CPhwqqdKsY1H0ge+8eRBwvxs8uc9Ozow3sHxP2t82i5e
gjPq3JKMXn+I/PFJtKIpQwEz63+IFv7lBvTtsKTcWgafpwrtIHugRidWjZpJ23ogU9aRKWkPoye/
HXTpYEm9/7B088BfYLDnfxJBS3+it8omGKkU3wzkfoRrnQdbYAkWIeQj2OugY9a/X87r2DAalaJ8
gg+/Dftm/GpPJibCDaDmUcnks6yS7gI7vbZnz+9grAI3nEVAxAFfpbezRDNsvt4Zv+EWOiFiVHk/
S/LU2QwdhJKbAREsRvtW8j+MQvbxKWH3NVkJcq/XVevaXiX1BHCvhVRMgmWcsiNyYW+HiEeFYzIf
xNkysMQtAzdx/yJkWX4CEB+vxPrLPNFcYpYr/YuQm6WWub98lb+82vIKlpCb5Wt/BubdDN9caVlm
eTE3yywh/9378ctl/vlKYpp4lUo3lts2CJ+WP0H0L81fXuKXIcvAzRvx3y+1/Bk3Sy1v2H91tZtX
8F/N/ef35ZdL/fMrRd6h4ulQy10EQni0wzIwO4rDP7Q/DFGKYlaW2G+zru1Wj/PrKtf2dcKHaX97
BdEplvo469evaLnqEiNTd542y8jHlf6v12czw9a71yOezpcrXle9Xme57sfe/+t1r1f8+JeIqzdw
IIyy77bLVZdXddO3NG9f6C+niIEPL31ZQowk87/8pk8M/Iu+fxHy3y8Fpr5djzj8rPRorO/bIbA2
FYh4VzSDbpYM0LMa5A6jYLQMVy5tby3Zda7ukhpTv7pyeKKch0XgMPpg4gCvnCCpV0c1x7NpLYb9
bqPriXMG8wuDTnR1k5PclQ5PgYVaqDt11Ky1TlHJhffnUmYAejnbtV3N3ISvmzBtg7OHpOfVv22Y
YskVp+KgWm8Tl67FCs7ztAiV4zr57oW1dNCRfHazNI131KTIR8lp/gQqc6+XWXOP2FL2JJF9ORlO
8yjGRFTJN3frmNWwhhaePYkwNcZKLCDZchQhqifziJTxaMqqIiApcjBcegRYcL6IGPiXV1ft7tEy
VI8k6t9c2RlRXlK93/xMIwOX2f15Aok1rky0P86iDYc9cIfEeRteBvT3EFOXCMkHQvL+bZqYKw4i
znlfxcBweZvrkHeVAkaLVkVUAcSpOJAlRKR0aX8Iim37DPpy3H2YA/L0z/APvYgrJrY7aHKPTB8S
7ri8mfedElr34izBu6LrshYz7r/080AUrnk+5TP014FkaIJTF/uoNfy5hogQh4LtLSpQZrdb+sRZ
kFjdHhrk7zf9YpGitu+qYjKPYlB0WUm/TeWxP5RKb4CZpE6IkZPBW2S5mVk5134xKPrF2XIAXmfe
ieYkBPDEqU0xxauit7liWq2H3jrUqgbPs3TYAgHo3DCaVGeFvl79uCoVkiSYGkl8aoFQk7Yzh23k
5M1j78vNY6UU1tHq7BfRtfQjv/VipI3NXoNQcUiBI29N3e/ccZ4p+q7XECstneI6tuWP1+uIAbmY
vqR5Ve8ELVecIQp1eePr3lB3EeFzitV17HouOLuCvYssLGiHZu2gyxlQwz3KjaYl6JqXaX2USsnk
3JPk6i/njaJVsivCvabqhrtGUc2VX3cpfvMawr4zJTqWWscmu8HpctCKGrFOsvm3IbfMazHuRzZ0
7A+hmuT1YrogYiNfsApxtcA4jZy1rkGUrhPbvAtmUAQOkfK3NEcdaDZSWCICU1EQDe5xYz/cgH7i
FPD5VnRas1so/FeDBMg6f8cGoWl0l5k+laM5A8g35Smkiopw5Z9CeAiyp/jKNd1VNK8QetJzXEM1
7BoH1KLfoHpSIx1X1JdZoWAbNlW0DpB6D1yQghlwkDRa955TXYp+rC6iT5n7WkjdgVuTo92Kthi+
WWeQo4e69fxDZ9b9qZON7uT0VIhXoh2hQn9nq/d5mw/Z+jpA8gk8wGC1vwWY21C4Vzv0l/1ivazQ
ZtHbWjd9wbyep97fdJtyKO0kdbi0sw+o+Ln48Lvy5iJaeRO28HCFlp8TcfYPv0jXH5neC2XXB/Tk
wvBDH1eiYpom4WsPL2yXzWZz4pC8n43CVG5pi+Guj68zbvpFkx10twP5/6XuW3takfiENeVAYk71
UDovh8yr35q636xaYCInMSj6r3M72DiuP1XTZplGVt1bd0WpuFe1Wx3CITSoHjFAXQtDQMBKuZGs
+qs2tql/bDKrP2VRxsY0rMtDNCXlIdYSW37qDXIH8mBnroip5sBYUBVGB2R0S9WNPOS96LIDNXd5
GO2RB6kVOXUd1USveLCmPT9zygNkVvVBnKX4gKpT2J6XfhXrtlOqGmgXEerIgGpXylAYO4uXDcWP
zuVAWo+/BNT3OpScuTIwD4e6g1Tl+9VEXz1fcsglSjJcbXkBQZXVpw6LchH1oT9LStAx+OL1k3qY
krDckaeWn502RahS8syfKuY1QZv2v9lN1rsVpP5H7z021KzpJra3vlRcJimDe9NXKAG0NeJoiVOT
Tsr8vYZeU38dLs2QjCRIh7e+HGJVPpQYrMwzrpPFOn0wJ/XKwF7V80iFjpmyFiuaQ7AXIbdT5rWh
1oaovjNDjOZGuU5UyxrMBzDr2cauERrmX2f+NAN4Ikpcfg/MCF0Po04eyirG+xczw60Bz+VFxAq5
lr/Gyt1kUKYB+iCplbSyFH6SBGegxvUAMkxMc4YRyxq6amJUsA3EqGUDdBCjYm7eUoeUHU13Ktdj
HVenTr6qZpcD8vVk4EvwU0tTjJazE5UYTXM8lCodQFOtoPLrtCvdS+oHhEpg8Mxny8DSF8yjIDiU
nRnBVhBx4tCjxnwdgLvxc6LCN/U9RdRlgrjEzUriEiNqJyhCs7AIXq6dzC8K9FV9LoE1aZZebMwR
OF5oDtFXeFCYH8lffd4AioUhUsN9q3wtDQWQVTE+j3kPP0+KEyrhvvLVymSL4qfsnf1kkjFA5AM7
TxerZk1WHQbyvf9uVW9Q0caQJNyseHg8GL1t7BSvg5kNPmuFflh3CtXQfw2K6eCXZPsbO5pe8jJ3
h1kYDf5cfq+2uAb5cxSkRZ6dTTxmxKgTqyV/CkuKUbEkrLz+JEZDXf6wZDZmFIpZw27yn5QUEioM
Tg6C3mqfZATHD60dmFu8jszP0hTei9/hJSIB+HkoQsvYBrWB6LKOOlW/qiaj3Inn5CkKtTvdytyb
Z2VIlTyBT7Ks3RnR2+hbnxgJ6+rDyDjw87O6PqpT8Nlref0cz/aNWpKgoqPXx0bupf7+vUlR1D+L
w5RZB8jRxdmUcCVkoXxfK3b4JA4OAI8iBosnWmhbqOdSb+60TscAJh3TYZe2fcdNlgkT3/8nK00a
nO9CTMGRosMkppGPRdNaZxEyql5/b9rTbpmgmlO85w4Kq15M8OTccBvk068x1+tO8UOR58F1EQ15
x4dgpPApXoUFDB/bds9YiVhxADWdrME29Vt9Xn6S7MIdcEV4lpK1HGGTkrd1/zz6leqGPca3om8A
cXsCFfXTmfVeRVeZ60gFpfLZmrt60OnbuDJ5ipybBZu+J834IsZEuB7BI3VSKDuN7OnHMfW+oh3S
3zm+39+N3gAKXZyKA7d3ScLX4j3gNqp8HxExounljV+uRBups3CjGlN3XXOJSfNo9NxltljXqMa3
13FdQrSL1HqR+8rf3YSYtcwvqu98CowKJ5XW0Y92J4VgByeZU3FY2mJcRIphC6mst0jRNpfI65AI
pSAxuoqPzogIEmuIs+WSeBNImvu3VxOR7FEDVAdBJspqPTxYCAyuo0GJN6LZOQF9nTY8dPZkrXo0
KLY3A16f/Ayotxxu+/PhGBSpcldlVWJip8Iig/2sjkV/76t+AzgptbYOO8sLovbVyqum/iCa4hC3
9pOsd9FJtMooUi6tMawzDIQe8rnl6L5/gZi5TClR4Ti3rbH3xnoKXadtUBlw0u8K9O/QReNl4iui
IvYnps8XHvSg39ZhCk6prFzgPf2lsuTgGSIAuErvWRy0yGxAEBneMZn77Bqg6jRJmLvMTar17UPm
q8dSd94mqB0QBgMfOdEFFS3dWFOHbOwcD/Y2O3W59ccSDzUQeJeJudkcUHbl6PpdMO5Fc2qKFjCa
GbqiKdmJ9pQVn9M4ebtaYdsl6UvTOmhJE4O6yTWSNvbs0oeWaMRfFvlrJNbzs+gLcwMQ8dLWDxpE
ObT6Z7O+eZKIEk1x0EIzAkeT++ubgaWJd4u+DQwTjOBnTbHxyRk1H6sUm2LTgI69AfBx3fT1tKUK
j3S9HQYXObRX0Vik/zEq5upY8ojYRLP9ZzEfcv/tfBERIE57jViu8H59MbisASgYLV9A6A5S/1sj
QMMrrjCMXJmQd8621GxgZvgICRj9j6qJ/GM0Y6xXIro1Q8sdA214FIcG1dRz4dXI2jfjY2ZC8kgj
L92J14TENJYMRnW6tmzKaLVkDKtYvB3vo+LVpX8zmpAS+zC3nef281uXybGxp1btw3BKoN7ERXUE
Loi2FADYpyFwk3Au+M89uRw5R3PI/hBD16DKazdJaYebZY7f58lq7Py3dcQAYsb/j+ss1x7+99fT
dpPsagYKZWViaKe8VnddpBqHxtN43kq6TjuNJcvw6JVop8TUouMABTibB0RXL0avMSK8hJSzURoH
Lsk8RUSKtUVTGnCPWJc+gk9NXI4b0SmGr1cU4QMkpA3kq2oV2mH8dpcuRnA+q0LXxj2eGBvc70Ld
JamhH8MyNYBuc89vfH7ysJig7Yj7uxgnlzPam6Jsmv3bc403hAeyfNI9XxD/wW4TezvkjYbW8Z99
8jyA/x3MnEq99mco72DkO4fgYP6lU43iIOaLLjFB4eOz5pOCLMo8Xwz0XWqfTHWUtlE6wOfoixNY
ifI0KUZx+rumGBAhI6rWZjVBrf3fY8VKSeh/t0wU0SrzuZA0yRVnOqCV61k29xWJhPnf++g/x2EH
KoEKJplpJ5sbbSzRVIHxSlkIYHZ+jhNd4lAFnf/BhjsBWpB4GrJtqX9WLB/yGfVlXU/BOA+6BoA5
etbmbi9t4+PIXtoVTaOEeo9GkgSAecpfVYUkPFkgBEfnYJ7or2tMPNM8Rlbw7ENWeuUQ87XVeY7B
4cJM8Xvb5YX1VHsmzmVLE935Q+cjaLKTauc66iNWdolM3TghET48TsikGKPW3iGCNj56Ooc6lFDB
LkN1bXUFN68hMuPTZL9NELPEwdaS61TREvMHI442FlCadWGXCbnOdtzlSqhdCohWm7YgT6YbBpZ6
c58n6Y1b5GZ9DREDIwusUGbLjoU6/t76hnIkNaxdEDU9ylEgn5W2sUM3fx3hil2aeWhsG+msmMO+
0SwnxOQ5HY+xpP5xjdQha4FO13NXXHN5MYmP1ncELKYAw34n+pPGadwSi4/ddanlxYhh8QIjK7m+
kGW5/FVxYuuQRaqPYAIbO23eT9qh1O2B+sPbktjSr5ZOZZzA3Yr9oggH803kqKI2O09cllgGlr5l
Gdx+otXE9xSv++EzKbRXCJXSS5OPxi5v9WLfpFXygpLfbyrAxx9/DRhCDC8qn7SMkAIaZXgyGkJe
QgxQDkxtbZbpx6Y+N0WwGBXBS1OM3szNTeDpDRhrt28N7ZzG4IEGz/4CvlXxjr6CXDokHlS+qkIa
SdNE+pncrnYW0fXQrONK6+/y5o8kN/RjgMTTHUxS/lWlhE8lzNC8QkSMXtzohztSQmJ0nEPEmThU
NSSp68ht2wwb7Wh2P7A0M+FFz3FiOdEmidRChS6P0egj1+7HXQoNmoM2KYG0H0oS9hO/I25nlJn9
R5Lo6R1o4ILUZ5imdzWIKDe2PMUVk2o7cTZh28KKAwUr6WesemGt9yMMwNnnfm6iGjU+OIHXYiXv
vI0aclddJqwBzhDwXtl15l/aNJpWSh56r20LHEnp8vHVK0Nj5TR19upZ2A7mue/golBLK8mAs9tq
MJooGzhHBS/mK09bjyLv2lSE1ANqNR+ay6jg1f3buUnih67VsyVvZvan1gKP0apQ4VnBsc7mrHZC
+QwU+0jN8K73y43oG4BcTuvr8Dwl7XJlU80r6BC6No6iVhu7koo98in2Joa2+1WNo881FIOL3JXq
Q5+WyUr0Z2mnr1MZGLkzg3qhP/NopnzxprLBnxJIHXCt+CvstnpV+453DxZweiqk5iL6fTUtt4mn
GyTGuEhYN9tWB07UoLP5Gn7Tgmj42U8+dgXc1i5d0Ux73E/Kvayn/hPbQTD0Zmb+DL+pDfonIhJ5
s/FiRsjCvD1ZozcJ8wlPxzUSFgkcqISsUcVt+kF0QjVINuNoJWfQeNZDVkqSK/kGv2bvZ35GqlT0
he9ny+j1LBryc5shjhX65iXg6fXAZ1G7FwdI7Pq9EXm4NuIcuLoZEM0x8i5FkdoHEbtEoPNOJswA
c9ol/hPiftmzUiXRxpOB/ec1xLFIKgrX6KzkRzNE7qSPwzcfd7HNVMUfI+q5RPKPEUInKolCNw0D
3ER9CcJHhtTmDnWblG+RJAcP3rzhqAPHWhsymmBXy/BAbE6sxWHch98ghcadg2Zou3bmATHqJDZf
mqQ6j1JRQQqZ9zQfps1rUwMe7urq3MxWu2pHwlcrneJpBJh46G1J3Q5TIX0mg3WN0CD9rNIR4SEz
ghKVUR9WZr11TKC/U3pW7lDWbZ7QURzv0T7faxkv25XzMd8ao9qvRaw4aHLyHQk75U60yjac4FR2
e/Tc60c2l243VZQlPczchFFuU5OHyzWyI1PdjJ8sNVsLCjTyqGyHsVNZC5azrVrKyjZN+QxB0U0C
pZOeQ28cN6ju5yZMGWRxxSEwZfkoGfMBrHnKXYRTsLW6CqWg/S3l3kilYB4R4TOn/VenmY8JZAUd
Ft5rOQ6XcL5fI/ZlUMNJDLb1EBey3yevybaLpecE7hZ3vxKvwNHai/5b108RkkXacJeMgb6aUOFY
i0AxsCwlzvy43kXvS92ExfaD5ChpHe6QXFGjdZMa66Yxs0ejSNho6nG0q9QmWddqyE5TTiDOtzI+
o3r1W1+kzlbt5AkrAvyphXe16GucbnIHaagvYuCXffI8F4Yf1NQlRkxJqrp323FQ1qLwuAhEX8uW
H0qdAe5FW6/vP4mq5XX4qh39n+fX8qauYUl31Zxu89bcdnn7yQ7XiF+uDHVIzv3YdcEmlqB6Wtl/
NOOZZZz1ZOiSrtmJ1ntoM9/HxM3svV+sKFqiX0S8x4t+fTZIeo8XlxShzjezRICpmFWrxSEvPHNT
d9W0WvrE2ayfeVZzBxlbEWPY6BLC13+b19g9pCAR2cclVlp9bG3yMv4Ys6zYILy2oxr1E78E81iW
xv31/RBNVK+gRfMGLH8RVbZrmOiyM4v7+fvUa1OM3PSR8f3u+VW5UtRe3tQNdzahLlDU2k8A9d2D
D7QYDKuyEhoEtV+mJ11HJ1REiUmW36G+MEuZ/+ekpo7Pb6USJVRw+tYz6G5FPOIhhT3zKi7M4Sza
PvY4226klCj6pDnmYyCs6w13K+s6WwyTE1aoLJJ/A3utITwU/a5TeTtI2ag9isPUdNba6mt/s/RV
0OsoIcr+Ks1knW0xVu39bBwmDmSrq1VZkfPOBg8Fx9k4LDBjDTPqbyLgQ3fbKVvkbFNX9C1rkJMD
91Rb1nUNMWBminNWfR4150u179cDBZRsp0nvbwd45vhB6bU7LIuXDl+DQm/58DnqHgUlJGFm01ZE
DauLpubwrC39oc5wocccsrrMAaJLBIhDZH3sEqHzRMDKxnXiX9dalv/rWmPefHHCSDnaarCyTKN+
EodIyXG8V7z2zdemyRFFUidHP7Ry0jx1Xeo8dmkw56jwkul9/FU9mehrm8QVtfhMeYu2oOM85mxl
bqOX64kZ8ry+6Bv1wXkcWF+02kJ5DdPgdYhD6zL0PO6VsRYcRFNQd5zJuoOFVp8FhyeNHP8SKXei
IYIClOnhMuov4cz7Ef1Ee7u4AzVVGZDB3BbrvLVS880RM0QMDOS3Sy1LzZeySOJiu82LUZo8uHgV
PL95DRnm1annMqkzV7ZkL9v6cgDIApz+Y5B299WUjHeiSxwKVJ12mGKriDkSRuYR5+6IONloR8An
VnksBz2ycBLGdnsvthKx+IkTp+KAhqO3bhRFWYltiugT2xJxtvQtM276xAI6Vb+VbOftJoAACmQI
vbAPomGQRa1DJSd3Vzkx6K5vgmH5WG0MQ23CVYe54FaCP7mt5gLpFBfpFppBvC3nauoyOvrqj0EB
QUNJL3ThKVmbG5i8aIrRgpLjdXSByQs4PVXa4Dr3ZuC61DwaT3yS8TYkuwWLCE+jz1OBUpenoOhv
d4rx2WvVbxgyZQ9isG3UFSJ56kuZVs7TqAY70R2kGPFpPTzcQQ3Nz0Mu14dMLuK1GDX8Wtr4TkQd
bb6Ah/fx9QLXJQfr5gIUEz9cILRre4uUKahXaC7NyQhilyZpF9FMDQB9o6K6SdwdEfC0T603huva
CMPfSogck4r+KUZw+rZXcxNRizz+NEjVRQQAoLQQu/C1h2Um9oDBb6XCJtjx9C/JlBpbzF34WBmo
1idDij5MyMeum8Euy0H0ZRivIG+b7ZZ+J6z6bQlQkjwX5mA3U0VTEmDKeS48Xfyi3hcen6KQD5PR
+lWxav22vBMHM29JVInTKgKC1cyHZVj0jZMfrKeeRJAYuF3iuk5RUSgmC73W1Mo8LYe+7epjVwBd
eu/3QSOdtAGhvfWfp1AOu6n+EJM34bCLG+e3zh/ye7SS1XMlbUUDaWhsnk0ex6/9ZboT/aJHnDXz
nD6u1TPPNku3j6EkmnYUWf+y6If1lv6/LOpjiNVldWhbrgpzat5TiA2I4dnmbhjib6JrOdzsPyAK
f8H0CzztPBN8mboNo4Fs8dxcYq15tTIIv113QGL0up/pyn4NwMm+i7S0JKWTVc91AoFPlibIKGlp
oSNcWi+jCTMdwZo/sLCzPyncP8nhKd5piqrqTtUAQuJfpD3znverQGrkn1LzIHy+5jlGqb7N8RTJ
O9V+iDV3nI8bpR/dMc3ZFZPR/tZwf151iLg8VHWHnIfss/sK0ulbbaH9gF7k6CY1Wo5WP+ZrKirR
A9Dj4WDao7RTrTq/2IpTsvOBh6U5yC3P4mFj2D8OXa1+uZmkNJWE2qqeX5oK3QN7VK2D3jtjiusE
D5DwgyprGxuZ9jmuhvtktJMfsRbDpOTp7Ql9zQqOKRGBJGufq767F/mzv4t4X+OXEZDYbDeDBby2
2/gTuhTpowA6tBuZ6tZnY6wrCGDBiwBU5IFsHgc0tq4wh7TQgHrihrHVBtSrWvR2d4WWdW6e67ht
z0iIKAuvi4r5zVosOoKWFIsKDAXETuu6aKuM7SbCtARoMY8pstU/+nKZnfA2YAeCOdm1KUzqhW6s
Qhe5ExRW5scd0T93VZGcncQS7+uILgw9XSuSFN5m5PtNQI8QrxD58E+TqcYP9Wyk1wZB9qMNQEw1
jvNtnGRvnbDRukYYjdytAkA6Dki7rVlHEKje86nIAdQPeZEoDGAjN4r86dJpoIONzaXE1kXMpmhT
rlQ0H+YfZN9c58NEem1M04e0QEtU+Jq3ZTQAqPrPgcqU2EvMAz4ZteuMuHP4FM8DflToJ1VDh/g8
kKpK81qun9/yO71mpduBArXwu1t73Sh/b+JXnELTH2T6ZDd0xuleAd90gsCORNhbQNaFmyqRwPNJ
kb0bm3ZryI11Z46eYa1Jl8TbDCFFUEZ4zIvhUFKtu5C/B/kh/CoTqHeHRIXELv4yYNYbDfT/azug
9LH0o42z0ZM4eP2beHPuV0MnB9lYo0WWI++RxBXf0jknKdqy7VcrysYGhnbkLpxCGVa6+T+sfVlz
27rS7S9iFQnOr5pnD3LsxC+sJDshOA8gCYK//i40HcvJzjmnbtX3wiK6G5DiSCLQvXqtooNkbGO/
CFRe2g5JSCQHLrzt6wWxbIJnBZRWBvgOaeh4zn+f1FgOwHmlOiNJVYH+Vl8M8FQCXgj9jG76ZdOO
FDJlUISRgD2Z3lqB3bi2guaUCqUeuL6Uo7sWdQV2dz2iCwD/TiKw6dSWsOjNux61YhqB0hF8HED2
QRI5Pt5M6dgWRzmYX8hEF68Pq31gsm6eKZKW78vW/QGJnv4I7k/IGPVjNkActOqXIEJ3UWOSNfLt
2kgeiqS7OZzGTlz8KHPTBF4mG084MlnrZhrkgrCWlkT3Dfbl8NCYYuiOLmBJA29BdrqZQd+b9ou6
798mtAIS281k3mXMh5SR0YU+fpMNhr9c30Zr1cTBKs1s9SQGjjyqGz4wE1guPtZgD/Us40jOSZom
GiohtE7eAPRPO4hWR0vyBnjUnD3lf0VnsXpywQV9hRxA1bZtv6xa466R4BajyMpFd3ajSnNP67AW
Xx3hSrUmLxO9PFjodwUbJt4RcBzpfcrqAy1LEUBCgrDPaB5plJQgosSRsznRashZ9SCxbxRotDzo
jTrQw3OtAcewibNPEZpZUfBIQBMFJdKdxAd5b4NG94yubPw0t3H91IAcY2FKKLNV+KNFSPjEkAsS
KzNOx10flwBc6JwqjtPWMkl4A1Y8DAtWcXsBNEN2xkMJfC21g2Ybw/FXaZdayzwqfgvkPkQAoqbY
mGUDFWBdgjN0CS7SpbkcOaBwGLsLmcjpCRDYmKEjNxRBDq8HkRPNJ9ttEcvtgdEt+gvZTWFISNJA
Mwv9+tap7ZtyV/PoIZoMB9RfRGkVFwxEVhY4Uqco/V7gWQ5yFe3hIsQttGCyjQft4AUZoYaFcLqd
Q0FdWa77HmUpyFOvwvCFV526u6UAlOGgLSBKjB0lDsiRCGeEELZoV/iBte/JkTOBmndlvYAgIz/4
VVXihy9kW6fow0vdQdegcBMIKkTTtDRbP33pZFAt/KmIvjZBc5ESCfnFOL3WOPDhr1p16CAZmh+Z
Uzy7MitfewP/tehfVp9wHihWvMzFQz9USAg4rnUO+DjtVOz3h8YMJVR52b9euRqdj6/s6lc2eH2p
VYU8S5W/omj/8ZWHPntO68JcpqUz3E1JuQGJGdi4J8fYOpUyvtoSn/Owz9gVdCDBGhT/4Qk9/8MB
dXRra8vUvM9AaLb0RVN/dkX/okHbmP8T1EaodE7ZV8MyzJd48LMVw5f+Ps4jY4v+7fSQZKk4j106
rd1wqp58HoEwmjvWNwhpvL0NC2/DiOL4W28jCfjH21BT+K+3kThB9dvbaLGxOdvYJy/7Ed/nRkK+
AkWI4glUsNWD3eFnRY+c0MQFWL7SV+WFTNhtiVUo7H5LQ5rOJ2CVaNjZ4zwdfd2+WOqpaAxAjzlI
kf3JSVaDzd1rVFnFA45aACZ07hV6Au51iHUSBiJIR7K1caxRv5rrCiTHVyCMigcvepsOSTDUExMX
2QSnN09957xdhL7LAH/3jAHoUj3ykmFCbiW3kTjVHpDzQLXHMvcmWCpXpOvgWMguoAQyncAGC009
8zuZoS4KqRgdRTo1FFVOSp3qxnzAviVaJnUNPkwlnfY0aAYVurBuGLA/Bhl0AvrH/c0BaQREm+/R
amzXVRftINfZL23kz/ZUvMszcF+BYSIAGSpw1uQF53W4p8JfwSbI8Qagl/WiaD0DBybJ+SKKZLCt
Equ1VyT+bmkjNBWCLQm7k1g83ZGXgcVt0Wlv0wE708sOqusgCbubuP3EiKVWj5RnPhGFLfn06ObT
keZ75O/zIDA8R9Z2a6ORDLCwSLpqnXXgUKIt4LwbJOOY1NAJ0ZtFKpXTZY52Ohtdvqiw3y6hMtRa
1dj9Su7tUsewAVJI1CuAXas6D7MXlbQ1Wv1gJ27aLAnBZNHksz1QmmEsiNSrtt/iLeb8wPZN4jcM
uZdRM7bTpcsYukVknyDdBtvNG+u4wu8mgB3otFjmBb/EFh5cXSfRaaH88XMYRvFqtAt2oOqOX91P
kxIvf0RJP9W1xUOOE/yDgf+03vZQuAgS31kFJUeBUwuzSluMD43CfymVNQaGMxuV10bb8B9yx7Sv
YNlZG3jeQDPF7U9GjvMaKdWw3MJ2jnE0EWkdG8i+lICmc3Ekb5e7BwXaisc45g6tQeYB0qInXmAN
WtJGHgx4pKxYFLzKoGDV82utmgb0OwAqNXbCrxWI+0HWEiynEeyzy8YeoGkYRf6mcbw3b4ZjNU0l
09/m6why+miwW7vQpEHvQOt3tf6niJnA3K+c5oR/ipg5y02XtyfyTroyTl5UxxHMwW9+89K3iYbc
Zx/n/i2Yvmv4VctO8lgm/rgsvdB4MmL1rzs1sjebfL/7I85IoeU+inbcijKzj3wMQLqjP7TAQTyq
elRXd+jsY92rHKqG+HC2oPu2cXr5YKcPc/QrXqbgAp2GSnrmuvZ8JIhAYnKcBGdHxTpvBUl4e0G2
m+NvQ+QSWLOgeTe3XU7equNQyP7DYen1czxxV11gQ+LLsPgdXYoqf0L/qg/E4y8T3YHXLVyCUz5f
V6SXScY6FaBN8QJQoP0enXCA3XPv281sqzi5vULhV2+v4LvAbmnWuHDJYp6vacYt2DOKayyLvWGA
ZRPdS+miKcZ000HlE1pyAdt3k9lcTF3pNXgRHs0eEANd6cWTVjwK5Jwgs9BAt1VHkKMQzt5CD9k8
Ce3F/UpA3ExZU3SBHGm3MPKw/tLVKEe6rODHIhrqF+iRzfZWQaUIgkTOusna5kuNvaplVdWjXUZg
KyoUkMbaPujp6ICKb9MbSK5eY69/hshFtYL2XnaVJtItdEc2qW1K2+ju/ybOqJBeKE1wTY8jt5ah
PYFuX/+iudtpUN1nh3F1VCYwy2TN8sJajhK/KDW3oV+x7ieQYIcQ4TFAkLdpRWptSehi8u2La1Xm
Y1aM2X0i2D9kpqggCcxt6Tjqs44yQ39rF8DDVIZzxV6zPFoufgRQj3evZKs4X41ocnywXdu9phBq
XvlAXW8pgiY4CulOLQB7JZueMHhgb53zAAGLE4D4sjVYu/kL4NLtPhpatuY69eXD7nbuR3uFY9Gr
jv+bXU451GebaMFH3l+yUgabjA3Vuip58QmUhfYOupThkkdd8UnyFk3LfuwvjBDDdIqQlNA6RxRs
2eDzGQp5IWdWp9NjBhKyGFsnCZ2tVRFX7In1MnmQfid3Q+YFJtJwXneo8bDMF9KKo71jby1XiOEf
chgV6K6OBRu7wxwO2T7ozUCECuipBiwsUz1enKTqX7qVNzryxTREB8GpMV/QMK57zTBpQAZWe6FK
WkNcAa0sNCxGKJjFrryiMh0+BL13JjP+umAoigFyr7MWSwZQQSsgBLMjr2+p18hR3SbLcb67PW6R
HcnVIkGGBFoAHx7D9LS9PXyjca2bej8EkI+TAgucE2Re5mc1TWTIQScgQzo5YHfHGdKSm0FX2Yp+
7B6TKdp0PY/vyNSbAfSOefsP+ch0m3Sz/T6pG6fmaPXyH4r//52U9ECLge0Bb60XAfKk/ngXpjGg
HrWQdvNNtfHRSLHbvJZRVz2VWfTT0ruuxm+TRYDN5Bl0gvY89H4fkvcWjIyVON+GMkPHmZXHzSo0
9pGjO4tHO5juMYqpz3j468j2y3Ihc695BCSELd2Cs4eAWWoDWen2BCK44SAFxHJCPxB3yC/bKwOA
iU9TAyENVTXtt6Dhe2EBb7uoAOcGPwGEQgv7G5R3+GeP+WyZodw2LzkYmvbRL9+WlBMAS71035ZE
S/kpxmc36YT8bFRsADUj7hR68BbQOZCfS4HXpDupbX+Nq+wJNLEhCEuXY1fwDWmDRUirnD0fFBcN
iJPXNGz7FkLhUOQkpTDSDKsL5p/f7SQt5iGBgYdxlmIveA5KyAYvcONEeP4sINUx33x0/ZcYE4Cf
wzAl9ibu7X7FJz/aJ2GoPvuQs+5lVT8Lq0rPORiiFyN0PT5TWJJkxh4cwdDZdPxFzYZwl2Ys2nI0
K67QmOysE1nj/7rOp35lVzl0P2isOqcHrYjjrEeICkEX1JvWtulvgWX6J3JVvCfeeoCuuju6e7ff
TGSfXGuOJ4p7MrkaMDLCjqdqvCc7mcj5P+1/rI/P+If38/v69D5DQnS8ry2ZuwnR1baxDM/BB/LX
ZQCRrWL9XV9m4H1vZIDSRZl+a20/ytbAtiP/0/YgGdET5hh7SiH0kvpQhUnxK/3vpW6W9+Xm6Sko
fb2xgEK4VkNwKld/ikS9DK0g35CNtBN6MJ9eZG4u7IGBFxuPUtuJrT1Ko+aMG5NB7ixcEfRnHyzz
n5LGfnsAp/Vb2Awj02FhV/VnsIZ4n7JfYVM3/mu138NoehXF+C/28Om3JxyMocB019UuNOntxn9I
ROI8AO0p0T+MD3plnvIOzBYUKRy723meHYArkeFQouPbKQHVIW/BdUsxynC9RSuApmOoscwx+hXA
vux+eAVzNYfnMppOoI24p2hadgzxu2XPxSFTjIfRB2rFiYxil0MH89msUZKI/Cg+0xBUf9u26JKr
AUW6a6HsldI9rlluM3Q9iWpBw2my7B3ImM3Zm48cQJixLHfkpSU5BDfONNRLqhycfLRkCXqdvI+7
sxtHoEUxQiQr+JJR3kRfRFsAJg45uBPlUvq4nqCJl8QbGloZl0dmQrNoaHj5FKNudHXyOZVCAW0D
yufbdCEacxn6/drqbKgUxmn4MDZoVWNaLbSWA2gn/A5A434A+8O/I2TQHdsRj/o/IoCcQlpclzz+
soaP8/tqTGzow2PPUrA1kDhIqXi2g+ukafeH1NgQkf5sm/0g1QfJftOCBdYtDWvrNg6qEgyspqiD
NSefhiiZzENC2BCmhkt3Nt0wNe+TCK1DUe8mGlHo+0SGdoQTj9FKnbLqrs+zI+QH/Sugwf7VZ+wZ
bVztGSSxPiTLm2CN/Pa4JmfnG+FZIWXVaSeZyjK/VH7OwEqL2Vnipmu01Lcbmh6YwsJJtP02z9aT
IKWxBbw/uSeTGQzYVIH4eUvvYByC/sihB7wgL63BUIMrTTY8kEnWBjqIpJ/t6C1AXbs5uMwzAQD5
9Y5A+gPVL+ORLJ1ZQPVp+halybCnBJwAQe52avp6TuDJxO4ueNA+kJM+ZKjGQvQ95Q/0AeNZh7aP
36eLoq5X3GOgby6zYJ/gOQDsbrDvwqZ4cllaPhXYJ9ljNt7FjY3PuMucpcu42JETCOlpZ4MoYUkT
3qfj96oAiavy14FXpRfbvhJoguEhtAKkdwL7DvjuswZF5VaOyTfQ4H71euj7gGgk3Bccaox+nluv
mEh+mqhqI1i5KUAz5cowU7Z3NQTfMhq1Q1nc0tAL8YC6sLuI6jbfBGAtkJBB+txniQ220xwVjFwr
SWkpF20HspZ9sP8ej5rhmYUt7/doXR4BYc2AVNCZvz9ygLWf1Es7QUHj5viQLGwpE+hLsGqWCX7D
h6ECl4aMHqDiFT14Fqos2B6H2wEytg/gCEDO30PrlwzCE0WwKLXux/7rpFw3XeYh9zR9+I/Il166
dDU7cKuXpFhag5Z0mxaaffoVmoEhedtDvTsa0PSmT3b4XfIg4xd3exq2zFxxsMJ+SnDywLbl32H0
qBhcKGiHRffXsEavRkDm9zB9jplXIzu9qNE74vaitFo/gFF5yCSAExAm23ZTlh2hC5YfC8twtgoo
hDsuK8DYKyu49hFS1w1zqy8s4V8SLusfTQq9u8wf+cIeAYFuefWjD5svyuDll6IpU0jjZP5VMXyZ
a4PndxCoeHuVxho/vornJOkadbAW9MevjW2+scZAaVoegdkijpgPZmhDzrQyf7PRJE3BEcQWJDbC
YJ0j93aFSEx1cFGygTCP61zJFovPnXSGR2nhcRC6kB1uJ3Bh3eIhfQVIozCxS22t9mG+vAzdBNHS
yrl31egdbL1Z9YDd2FiZSlHGnsQdiu0j0K6/G2fxeDLaOjJdO4dRBME/VWaeTLCc3G58z5ot4a+b
32KqNFTPSde80h6Zdsu0UVYDxOZFZO7JLsPgjtsBsA/59KWPITtwS+9SGljbHQaxc8eLN9R5oORz
HUOpAlIR1ipBnRGSc+l0sSNhLinADZ+zrnGWvESzeivifCkmM95MietcDCBu54sVMn4KhbMeigjp
LXJQiITc0rLEl2xDtgH9fyvTTWII0/XibpCgC+ncbNxUpcDfr6kMJCCFOmDTqD6DPdeHRKVrHHo9
ZGzThKP/UoOW5ugGUO/jWjvaKiZ/2QtQ+E++UYIJq/5RK9t41TdBVr/dWODHzQQEQVwL1cXSyq3n
Jui6Fe+FcyctaAtkbVIcUDAAo0M0heuaQRUhtaJymdcg34m1PF2p7/oAaG8AeTA2LRT90tG01v85
hgLpkqZgO+E6+rYY3fHia1l2IY5b9omOnEPFp3tmTCeSIctSpu61j06Y5GsZPi36cPru+2/zwIcC
lvvReW0hy7AA8RG/cjsKNioAxkaCxvDM0jBZ942wniuj/1pUI9TME/DgYVf3HXTP9mLUkwz2axLA
t+MZDT0pmDUN83kax3kSZFXnSW2FhBbgJkY0ZMekcY1lPsl0iZxTdoyjESTt5OmiVL3dkmvKTCRQ
3GI62CMKaKVuq6wMNIInFoTXoQWWnMIIDBpGIdpHw0nrZVUL/qoKeee76PVaDPLrIILuB1qmfvLA
DZ793AYPczA6d5lvZtB9EvyAv2x9zpTN1sIJ/CtLxUsSxdtJ14/oIisVAlvD0TdO49xGuThzx4NF
FagPMe9uHnB1oFFnQnG+U+G0JUhQNUKnfGiR0ZsRQho+BEqWv9uEBwYKEqWmYIob3+cS6ojWo7j/
uJ7bYo8eZN0J/BtoTzF9Y3XLsAyO+QSWdGBudJKmdAAKrFwPVGUaHa0vNCmCttP6ZpvS8GIZrw2O
3YckCGuckk1jxN8wXs3DURbenZJFis7dJES6AMRJib6QA0x20cJ2S779EI3d8qpV+XC+Bbu+JvbO
6uuHMAi5J+vRLVpwgb+AICY8i6p27UWHfMA+tKOXmrHoogTOLSvA7zeeDQayOQQ9V9MiTSIDvy6q
WAFPBFGD2+/TyPIaZNZr+mHqyO6o3rmUeVespA4mT5SjArcwBQCCqZiD//jxo9ULZlsgW0RbumY7
9DQ9YsxK9GXSrUnEhzcXGaWVOkD1AZuhp5AG3oc4PlgVX1Ggm1hoD7Jr394zR862eQVb1bsWMm0O
XxR1AbkJy3Luk2xqdm7S5fvSdtXdBCFIaMSlzZcRco++ERs/AtnsvIr5r51fjEuaVHhps5O5BeaR
sFd3NpacJxWmd6ZfBKfsdsgRefOkCLi2+zBVawaFvkWhOxU83alAl3pslkhahWfbkRZwNfpoD64N
DvortB6AkPEtDqcmMJeIugHeHCmfxftks0rkFvpokDdGOecOmOHxrshkc2YeFOoFKzyI74ACxUxa
dahC84FGnjbRHXhL8l3v6fYEPZUWIUdpxNnGrAG/86O2fFslzPNuxXpkUhMriJJ16eCgOWYMhIS3
l0JtCe8GCJodrTaqdBelqbgIkCqsg0Ama/pGVfprZSblFUpu7ESjNgq7c9n04P2Djy5hY8q1B8TF
Oq3CNxs6Vx+iygjm7yK6astzPdl3FE9fRZDHi3XMZbO+LSQjcW9DtvhM6yA5DPoN5adIMoFSpdb8
V1aW/BQy9e/dAeLdIgJrPdmF5/pLq7XYsY3L8RNL+bZTgfUllxaUrMtWbSksQwk9t3Cwb6eBHf7T
shMz6oUnQcNFyxaRLA82wQJbo7d36BqM1oU7dRtiIaNhitz6hyHXQ6IsM9smWt+8kURSwix/xngs
fBqgKXQQGf6VNHQ4suWVF6ARQXtTV3NE8hq4RD00U2APhabppyFKBsk5q7tsHsZKmue4Nn7MK6Hi
cUnj8iuNYuG6l6Ezn/1pmj51pejuDOiIkY9bNr9v8/BCvhHIxftW2eAMwCuCUaN5wAZrF4Fg5VNi
TAYwRWpDvmJg1qMHwkCa17t9e1VdsiRfPcXJk1f8rPHJ28oUWPc+KoerLMoMtFz5cPQ0uRNgw/Yu
ZU4NLR3wRc0h6KZpbNd9oFFa5gwYwMTa0HCwgOEus/BCI5pUYoO+QIJgONKQlvSD/sHP0ielaU/y
oc0eDZ21LWvubLHBGCB3w+v9iN79C4WgKMMv0KDY3yZ0hTC3aAQAgkIvQpe+SMS8SFw0w94GdHkB
hokQpezaW6RNCDRz7TjGghkuh8iWCFdOP0X3dV5F9+iWzHcJ5I0WJsU0DG12Zd1fyEsXClaHMoy9
+zkoa/Hj0uIzMK+bhWBKMt0s3t0m3V6r1C9jpaCwDbPSXaHhChiSMDbZ0cUf530vUMgEaG0af3j6
j4nK172PJHjdmdu0z4edh26ha8zdf3g6Fd9LM0TlwK8+FaBL+1tA1vqfQlXVcwAevMOuVjh06RVy
HJYeffDILBIPmvalFddnPzfsFyY2U1QkL3UzNpcxiYHT1ua+lHybATi+QTHKfrlNehtit54ikzVN
1XF+Mo4sxHck4RXa+yCP9OHSRwC88UFB5ReOVj9b6Q4y7/4FB57EHsMVWULGsM/Jqmob5SXU8Fwn
hKxrLtauYOknUWArmHRx90+FXJXBHOenQBmr9lX6xe2Q1MiBz8ZJu8fxENvvg1W3aLbT0yOI3czT
p8BsP6HkMazTHLv9VmMhPI2PEK2Dx6XfX2jkm2BTmLpMLC1lAd+hvX0g37xxjHb5xq2AmNJT3+eH
wVhuzBAMpgkorJELQCP8oHtUchu0KviCXFG3D8AVhbPA4DPztZdP5I/A7bZidjgdaWKuJ3bU3DKN
T02eqIOv2yqaLigvrr6jYexF+J5Gw8maoLUNFg7wMzaVPFEYRUxGXG27HmSxe4CP+mXgFg0qnsqY
ewOiPK0WiWXKe2sI6guwLwbQrCiderKu8PmstTjprxl2nIUPIAQEh3nufPdFII70cOrbJLxABm3b
cTzply2Lhw2Y9NrVbaunJ3gy745kkqDp25iBDZA00qMi9cbXKK/3IN4xfliudYJw6fRFgFlg6aPf
/w68WcbO7c1hh/ZSoDb1JN9F32JqNvtp5NXdFDnlIlMlP+e6KzVLAI+WkASaR+92V7ilWBWyOJQ2
uBRvJDOAhULXx+h9sKua5YEcOT5e6yp3UONnEZRce1OdGzCkvfQ/a2n1LzEbY3DkghUtbEL7RYD/
a5NactxQEFhb3+Ywr3FerO9OnO9kUyYPfWPzKytsAONzE/RVbZpcc1G1J/zifCHnxHl9BkX1uRy9
/GSrLF9BGRcCi3oY9ngCLuiWLpGR4idMe9SYweNDuFML9XhrMg7uN0Di8gdH+c0lB3500Q2h+Zm3
o7GqGlbuaZihYgF1TPkps/QRDDjbBQczzOcobUZgK8xg7/MgPaLr1FtiO7ToMyGepyLmZ9NQIQh0
AQOAkGy3MqogPlR6qMOEDjPjhp+Rr4QmWtyiGAYU1gpUNvxAw/cwS68GsBi40QhUMLXf0NkBhq26
+hp6yKnrjHlqthJIqz64jGFZndAR563eI1CSQAtAKuXS0xFRB0p5ioAmUfU1bt7WoAgDinPgIgJH
Mn6QzMcOxbT11KAHZKwa6xGt9NZjLsJNiyzlHUUUSWoDcRCOC2SnwLPrp960wK+N2lOwY6MxW6gW
mCtMpRmtXhPpyHbtVHIqlrVnbMbB/cKgqbXPQMe06DQzjDtF9ZGGEKmxP7m9eBvGo0o2CVqVV2Mj
vF1dQjCMzuoe/tU7UclkRQd58tKQTuu3YKeT0RFJnXRBVa3O6UAVnJbDJmkDAyDloj8Ixw6OJlBb
c3Usi0DJNaLCShPITqWzVo3JVgEDNK90m/DnmsgUQZVwlXFse1gOoBsvhuw+zPBEGyf/oYlKmIAh
OI4seL2ZhtSDJIJTyGXc5X269HkhVqnRZZt5XMeT5ixP7P08tiI8fJuqvNASVeFl92rscT7Uk4G3
m9fP0WILkrrxkCfHIpbZCbudt8sUpAD7/DnmVT0ci/ZIdprRRaENGlWTqGbsi6/B5tMQQTDYRy+l
HRlsQTZXO/DfXy1LgKLWNxoQukMaHWVUIO14UlwnV7lPowBMRiV3vTDcJ7LYxrQHfUR/L7RpsM1m
kda9f6SIEhWJVSughNYarYcdFVolRQMOKZrKISV7QDNWuKAhWmKty/94Jd9u+vsEEJcWVfiwz110
Sk9Ncez0JRltjHvFC2CGpuJId+SunH4EObE9grfxfU5M4eSnyHqqwefz5y35jXZo1pDSSrZOHmcr
0g3fF7o7rMbnZMVaU557APDPbp5nq9xk9nH0qh8iyvqTJfu3S5w6/YlsXgB+PdfJj+ScdEQPtgbk
0d5DyDOigw6UzuBVK4yHW5lqGnx+NFXzRbx3ljsoM5CJylR0MTpQVOooGlEoTZx4N0+cK1q/1rot
//taZH9/xdta7Ncr0sqsLO0jerHx84kfoyZD5y0heIP3IY477FPa4Wfl5sV24uOQvCiI85y1Z8c1
5HlkItrj0XboWArEDtnm2wAAlX1qWQey0aX0avQz6wvaDEBS+sI7nCDA2yV89ckA/D5IjZe6a6pv
pR28BPggfAMV9HwDPOl885vLjEb/GVIZB+0u9cz/scT/eQwkwNDlBf7utdu77qkZPWdBRA8Fz/mm
hU7tzA5h+1B2qWvTvXT4Jz+z4CmZmP3yt0lRwNqZHeLfk8a0tl9i20lOskTzZV8Y4z1dusTPoZW5
vFkmJOLuvURvyDOuRV9NzWZZ1tbWSnBG9aSlPkzN+6URNVU0LzlY4OowR52U0K+gc3r3TcStbRaB
CJZsDiqUi7bzS1CDlvV6QE/9PvJF/qyMaVs2DKBWbTftLLzZZVy92X0wtu0b4Oue3QpnyHf7Lf53
e9Wgf42qV3PhS1evQHkJTWY1F8sa0Nae+rB9utXP8oE128ENxuWtfiZRwkQWNgk2t6JY78Rf8tgZ
j2Sa7XxZRegoo5rbZETZidv10+2le/zgbJuGq+VtmTYaPi5NDmXl89K0kAkq5/veY8vJQoeg8CYk
BnNAUi557XlLoxUF+gDG6DJ78Aul9uhr+VRoG8W1LIKCIhAkW1phnksLvK8iwe6Dhia96PsF29N5
pZvptmaTZFs8b/wjOYEDe0zdvD8NaONfjYWPHbfeyMw7Dzz4auWgNKtNAXimd1WuQNWlh7RdccsY
tTYZZUeyeQEIDgAKvyPnHKbX9VAK39xsJft5W9ZQwcdlaVJoIJmVSpHhHIVtEC07gNGanHTp3peN
BI4KqsauauwMd1932NnRfiaIgYOgIe1naOgFg0QjEkoTtyF50cuG70t2CmKcegZ0EG+jcfoadjgS
xb45nEAojj0ejX1tpDu6JFEJidis3dLUCCzreGzoKTS+rRBVIPi3h/bxD/u88ocXUXmYLPyglBuk
OIb96MdX5gzmqw8h1jByk+9Fnw7LdkyDCwR/uxNoPNBOqKrwq9WcKcCFKvGy8sEp34x1fS6hI7Ii
h7e1oTH1DcrOzcprZHIOeVxc+ATsAUpbyXePPQ21NX210ZS+go5tqbfN0RYlYuQeBIQ78cxVr4Xp
iEWS2fF9WXrOhRw4AqC3QjsMtNjNjtoA/3LE0EcxNgff4qBWdDUEahTykWyyc4GyU4N6bJAZ3Nix
Ie+inLM7qzUfhN7Upigl0Uh2Bt8YYMyHIjBEHmPfZwdkVfbU1HJrdKEh1J3dA8jPZyfFk50uCqWl
g5t4uz/telmwQxuHyup2H+K1nV4gmwx+REPO7PxjOrp3UT825fz2bv02FAZIZHmc6nx7W5YBU39O
A7lsDDGePQ8FnRGY/LshwuMajWbJo8hCwH4rKDaMbVguLceqX3zRoo1PtvlrEAAFIGX5PcxAnlR6
/c/eKVdZVvjQD31EMSjFKSUXyzq0o58onQHGnWffxuQf9Og1n5y+V2uOn8ZTY5bV0UJ1dTMFDjaV
IB9YxEXQfbdZvDSmvPgJDu7n3lXOS2iMSO4j837xDNPcVw5a932cyR7SMhiWsjOtV+UMe+lZ+U/T
nw69CptXgDYh0AX2Q78XCy6H6WqyMt1GTpMdGl9kd07A45UVDvIVSPqtqrP8h6n45z5P1fMgR4XT
p1WeQqt3TvhmV2t/8KsXv0c6UIfa3bRP/IAfmzZxl3Wc9qDAdsUxCazp2gnrCp4O9xUazVBzipzu
BP2w+hE0bd/Ijn8MsjJDI88laOseWsEBpE6ClRGiuQ4EmPHFKMrk3Fgch33bHr617tpLk/I7wDWQ
ydIBTHhqix5Kvk5ZVt6j+aW8ryI0eCHhUCNf7xb3FrTXgkVd4B1P+R2Z0MNloDItQ5svRqPaxUaX
bqQGfeC/2nhgQZ4skDaWB1s/92ZHhG6BKaruacS9qDoXjJ9vk/IKT33FE5B4vi9UomC8wpcp3RgE
EcGG+m1hivG5JRZF0H4nsrdJ83HWWa+OXbEoXU35NhO/zVeKocuHcT3G01EA69pbwQESNgvXA4tH
lduXGbMwQRoDyYF0QxiHuGTijAaNZ3KSyePWmdnDW7wAwh1lstj9f5R92ZLcuLLkr1w7z0MbkAQI
8trcech9r8paJJVeaCVVi/tOcPv6cQSrO0tqnT42bW00IhBAslJJEogIdz8atSuWREfBi/pLEXHz
wULQ7PQbe1flH+2x1X4RafPuX6EAaEnsFfjdfPH82HoYAqCp5khW7nfNO78rkiAn6YAblGoSCKqW
gX+hrVtwT/j8Hl9M8dxBkmnXAsK9aUfb/DLhwRsoGX7DKwz0KU1inEYlpjuoVLsgygAgWY9ETrd4
HvTIpkBgKHDKeSQ5CB8gMBppo6LiTsUQHZd/jqTPZBIlijRShC770qD4iByw0gP2IlhnQc0fUCEe
b/CP4Z36JALfMMSrd3Zjl8gLhDbUwhWDHrUNelXbSr5DumgzlnIKgEkM1+DoMr/HHMhCVMzGn8TE
+pVn9dZd0QfGtpu69uBU7XhCnh3i47KoHio85gHP6/IXLCOe/ATFvYvwYVI1GMNKWWpVEf7SGCxf
/u7aJmX/7dqCkn24tsgwILKrsV8E3QqHJls2dtgeZnCWbqJqvj0Q7KuxjAfgSJp92SdJv0BkFRRy
FK5za1mt7QiMAbPRQdp27Q6hsUAaO8eutZWbAWJmy3Dw8a2TsSkivKMDcZq0itegD7lictMEEDuX
5bC1B5kfDJSEnHtHDWc6o4OKCzCU+Y6zunVUlf8tapi/yGo5bOw4sPeuLMMHd9SQthFUv6g8OQHi
WX4mj5HbFvKb9jPQP/0SeuzBYcCjxL6l9T/E+OdTcprgRCkAGUdi0w8htv1goxsR3BXSBQbFT9eV
Litu7KZdmC0qAzuUBT05AiXSPJm+kJvPQHMqyhIRuA57jShq20ur3boAWD49/HduA+78bY5SRMhY
SfVcZ9kWUG7k9XDnbSwRTttMN/u0XMbQDfmc5BU7JJYD2XFjYi9MDH+MsefeI9E83IFNG4h17W+b
nrNslETmSk+bqXxL/mMs36ctEDfeTRmQ7aDWBsPuxkXN2BLZxWhPW1tqliyO9/PGV/cCsRF9aCKW
Ge3jiiETXQFd6lLhahCJbmGanVh7ucdOgqpd8ZLonA3gGffvnwh1mmPQIk6TTlZ7AsgE9BIZiKpP
EOj0rU1QAlReyKHfUD8dDBm9xk5pbYfcUsCw4BDlQXcumqoAlD8VYJBxnWFBxqho3n1sR6ll2TTI
/mpv6lAyGMB/CaWFpETyFlrr6qx6H8WE0JdatgUkGvsE1fxI3eMUK692A8a3duEiNDksyFjrHjpz
USmzLyp5d7OXpgXqj7lX2SuzRKHhgJWBwGv82NCNhlsoPLcJxz1Hp6H7WNppDIUzxM3pgBxV2iOk
+2e7Bb9QDl5/snwYSe0piUxoli9prtsYCAkhFK8PVibtNR9SJ72AHqzdMHCBX0rTt89MPZu63IsO
ZKazKeztpROP+TrCSkViD+K7pynIluSSkG308hr6PSFf32aoI/aM3UkImj5X5QsDqmQHTx/oLEhE
m4NJwYER+zlvTdZ2qjnKd7WXkBxK5824Ix8ycVH8OZqmvLXJh5pFkQm+vPU4pixWpgNBybpHwqjP
o/dDjGhkDbw82ungViAcCv6YbSn1kLuoZbHpMuMHRSA/BCmTKILKTwjy9BbV7CfsHT9GM38JbtJg
VwTPRmR8QhW0fbYM8AP2djhCKX6Mz9WY5uBeUsYVIDRrWbWhhRhPGizAGJm/DUGyRpFijtqPCMI1
wg//UHH1rQic9ks9Im9vOCF7wILHBfdkw/DvWCR7vLQ6sODUQPPLZO3g5Yr7QeT4LuJ+PM2nhq2M
g1ljTZUnFZBEuocOTo/KrBG0eAN2g21kAbQHOowXFF5eIdZZP7pT6Z0AFqyXZDcUyBeLOqzuEt+e
7j0xYP2iB4TgCkDGqBBHDnzxk1tATrdn+XNQTPViACPfiQ5jb2Qnpg83GzVVr5qlSK1NMaEgvM+b
c+MExbOHKtiHxvWXzKpD1LWsaidPn8XQFs+IvKK8sVQP5BgU6QVVUu4dteq4fhvyapwngV4daFXT
EPehnrPQG1o8iPo9NdNJTCvUAvEtNVu3RHoQAe4NNcfIb7Abq92VrT8UXKHRHtkNe0m9yMQbh6oA
vQX1uk4XndsWK1TqZYNV3yFkcKVOLF2jRSlGtssMw57AtpzUAGTUhxaLA4SSssQ/47fln+nM6Msv
4Mvud5ZZiGlhVX6HAPwIJngzw8YwgzKzPqNDAFWAgx/hcGv+zu82jEaQCw27Nf//p7p95C9T/XIF
t8/4xY86ZNOrfWc++iFElg2ohBQLOr0dQPwhVoVdDgsIJaTHW4eMQElfFdmfQ6h963b1jLcmnf36
AWmLjKQpwXL4z9OE1V8XRp9CVzIbb59KRqeueLFwuHmdVIS9m76I2xBqzi50SkPKMv4M5c1qb9hR
cd9CGlIgFXTKNWMnHcpRoArE8MvlaNnvtp7O4mRjQNToPOo7ALXRqtnUKgFW4q+xNKKIUS03SOt8
s08M2O0pxZOIPvXWMYJep3f65JK7IVbmKuycdVJG3nL+xL8mRpQKwG1wePf02anKsUuuzHg1T0WD
Q/WSyj68m6dKlVmuw8ioZhfP8C42SIi2YJhQB0cxdZjPZNq9n/3GRi6Dy2WKGxvj6JD/dXazOXqa
26zUcbNVYAldxhx3POjdvIeyk+CmCsGkTk1fJN6DsiCh3SfWXag9Ksir7cJWdEvqrLjrPRSIt2RV
z87zoF5BKRAgHkS+UCKaqya/c237ApqU6q2cxMVwWPnGlbyEEic5LK4fNycZpeBm8pi/l/XwTAXp
VIYe6Fp0RAJm+81EHmTPqukOKPMFG7EhSEV8DwI9fo2jWF7wQFpTiw7GBDbn1G7fujFIkOlrUZFX
elWzdB0fLAYyC451yvV+vnJe2r/Okth8t9FZl3LnJQzHdMGKTL7MvcGWmd5jolRyFUIkV/BeO6em
nY5kgjhEcm1RiH/n41kG1bwhWJJb111DkDHdkxcd2rrZJXbRn6k1RHFyrfPicyFzMGnomck0NOCs
cAwr2N9sXWHXSzdmyZZcqCNVGUAXBUA8ZKM5wwpyokHLk9XtUwOp7G0ygIH6Nl9gp9ZemgPqtUwX
FxwXk3vkTnulYfQnoS6iglJp+WF2swINbzxfwu1PSLCj7MH+dbmZcr++HzwZnm5XpqQfLUzQJAKT
ii+MfBun9heG4cgPf1Vl+SgjtUBXRS508CZwgDRmY85/FU0qOw+ie1mmlrePZW3u7owKdeu3v7Sr
O+PA3P7L7YtDgBS8/yrd365uyIV3VwQvNNf8b+gNpY66jndzcyr5AQwbvQbT9HtpQSTBKLLhNW7a
JyvNkqcYko0HyRgqdLUdena2UbSXCetwFH+6zaYFldHezUr+rEB0R07Mscxl67D6HNnCWBmiyBYK
AnyP3WB+6tsxP/e65ZTetEGtCJiTK898rJ2hvndBetW6iflIps4EtVeQBdGRbEMXlLssKthyHiCs
4HEwN75SJpg4UaKHdXUX72lycOImB0RFzAU1aYCHH4vhmMOVTN2EUGI6dPWWJgfaJDvFdv4HddLl
GpF5RAo3uJs/vbV7VJtFzpomc2XSXxgvL+RPBy+OX4tEmidqDVgebn1pdaATwR80GUNwRaXKijrJ
VEAic8FrfzhQM5lKeycjBOvIhS6hBzKOTY9kMCQ0XrxqYju6ANB6sEOgBmwlsafqo88ssrvrxKW6
L6f+ze897wuk3cc1FAHHXTCgGSpjBdIt1GjGnncq6wwKfEBQfwFPIQclbtYeyy5C6Zp1nc0dFPhU
VYEvBDGa5fuOGxRqu7lO71abnyD1cezycvGhUM+OG4iJm/aDgcsuA/8z5a8Dln9TjSqeSiTZdqqB
xA+itN6TdqDUNtaA33jz1UCQ81ssUACZ9PxHYqd3bTpaLypuR+iBWvnVsaNu61bWcPArJ0GcImFg
DeTDUzJCGTeHQOd3PRwapfxHhOEyQzAYP1F/49spfhopAyRB48gj1wCzhZkAfJaGwydoVIDLGfab
W6/R56knkUZEQG12c4C9JzegI95nG7XbbbYo/u4T0QEkj0fQfAPeYSyy8S2TIapLPeszZIcrFCWa
2a4Z2uRT1fGTLM3wG/A86bJEefRFSYudC3NEas0eo29/jexTiFHQyMIJULZt22xlxDESREGefqKz
PHCS+az/je13fgEzGZ6bZfohz2Y49ngEM9juQ1ZvzrGJ8dEQk7On9NrcK5ElWwujAszkrxwdOdMs
adXsyD7E6SKfkNi9lF1Zbh3QD3y2snLms3JS11wntlvvUYUEcd60mPmssJaGPW5BoG15xift7yJO
BpQayhTEWIBH2Sp7a61r55eh44EHuwqTf9Pul7Fa+JHyj14C2RGUyiTFJZsEEi5mv6IO5AmLSwQN
QXsVT8MKNVT+8ebmjyLcjEEqlwMHmrNHocZRZV33FPZWvgZL2bCZmxOI2LhT45Is2T2p3pxA4Jqe
qJMOvQRhGEBdV2rRbENivs/Gzf59tsA2gk2n8hYRL9dKFsSZBfmhU++a9YVaDUubXexl9ZKadECQ
F8ScQXPhlYeCTe3RgEBsybWUCNl+M8fsoQf8PMfvPsWuoP1aduCeDEdePhqJeSRuBh/qpLsEWKv1
oG8KaPRFOhbd31UQ7X7k/XRkEH9d4+Eoj2EThMvWnfipSQr7EwNd+kxbp/LiABbKchWgau4Luflp
xU8mC7auVXQA1Tvf6I5pGghXVIhZXFvG2mMbdO6KBUn0TWXnorK9r10C2tWpnaIDy9L8UQ+k/jop
oKFjoVzIjhJnn6SYx2ks5y1AwCcM2/4bsqX9suNeeJ+4pgkx1wkso3YxQUQ5efcVUGRRkGPMVyaS
px0YesH9wdlqoDMbW9U+Vy7CBTibe/WZHb6KdoCKuwuYkD6AFFMF2wYFvVvRciRlFZ5ELZYR4PeX
09bDc+ZaSaTWNV/a/I8RtuOqcRB0pX/LNOziK5TltAbXvfCY+JqCaxdiiv1XaxrYUiVxDy29oN+1
TmfsGDKddz0g4Uvk5aaXahhOxKHt5WDvjIr+K6tSyEECf2H0cfaUA3oP6DbOgrqEbCgeyU9GrN5t
t146yxlr1n1egxmI40EJiEZ2oEv2nTQ9OVX9Ol+x/lOcEmRf5JGFagfFgvjZy8pTURjeUwzCpwOe
KPou7Mev2p4yvC2sMOQHR4Iq5Wf7hETGojCbaofH33DGgn84T8LpoQ/Ni21ildGiYkM8LqhHhtG0
aCsRbot+hK6ZAR0E19NBLd282WSSjjvUttXXTh8aEOsjewEbNanjZisa2Wwq3+qWVOVG9W7YA18l
d/w91bfd7IaMpy1D7fAiJZrWm7KVZ9dX5Naada7w9AgM07rLE2GsI30WOOP7Gdl+14vCUtDnoFZy
G+PXc3CROtg0kyyf6zp/sxFlfIuqZoNAXP/VzPxkhfqp8aJcF5E9s2g2eSqdpZVPxsJ3M/PkEiMC
BYqpLRCRwzonOJCJDlJHkekMaQpouZYThGhRvLqJpQJaWQPuqIiLbCAAgP6N7ZwRyCkunn785sp6
saaW7WIu8EgujSHZc2bgLVEl0EDvmoBDTMeM33zcFa7liNfSC+OVKUR28RLmHsOpaNaDyhWw3sCL
Q83zjTfZj7Ho2ic3jNqt7xfZPsgElNL0ZOQx2VBcjxrxitB+vPLllK8kc8cdKASpRp0OXp5Xa18K
a03NHuC9B+fdgdti62QZysXH9nHKfUD7kyjbI6cBgCEUHq5QBnm3VfJs+PE+D5317zQrfBuvWt05
6VS8zEO2QslibzwiuoZvoY+CckXY/wSpqx1yvRZeYVB5ApFifQ0RjJlt1KQOVLe3O3tpSBAgdLyz
ngED7w7cKjU3tYvwYQ1piFvTAYEivlf7HNsBKqRdx1smmmEcUq2fnKYOHqVo01M3Jv6SGL2dP+2q
sNNTYWt5JkTg1+DyTSFKWC5w25rfwLehUPNvpfdSOSO4XvAPkYqoe2RuDcIh/agdw3ffLgSjsW2p
8CE0QV6tfCSysDecvnIGZZ5BjZ8hF/Nup0IMcGTOdvKf8thfB8YEjEHbJjveR+EGSQ7k9dwJz0Xk
ysFuA1BIkqY7M8naL+QRthHfxhDnW2CxlS1n6vnWYMP2t20inke+DCgZ4Xo7ywE1XOg0UD+jr1TV
H5vUi4h/v6fvv4r6v/X+Mvbm3OmpKtdQ2ymYDv2IpCuk0KvjgAjAJq9N+zFHSRhkjvPprfDvyqH3
/7Cn6octXPdZpSZ2lsHgn1AFXs9jVFYa63wEUonuNzbyehsbYYHYk14DKb3g6fUh9SZ7ydjrDTN9
w1WXIJPYZxXEfTiQ172TNRAoHtU7EvvmB00GrM277JmzhuF32tfgpsnsTSpQXBwlVXkGCD5fo+yp
+lRL8ztBGw3nOx5bydttDIumcGX44kU5+Mck1BoqjKvNrek1Q7WBPHK4SWUQnMQI6JUYPlP1e1F0
kKYL/fHicrc/WQobmajyzdcmmR3s4ZEN5gLZggoVIrglCqwwERbm5YlkaDLdFLpJvXYHbCf1Yq9o
PVPv78YmTojMRZaDQNXIL1gmYF0JAVqrGtxjpRiWmtre1w4IA8b2pVJuYf9QiXQfoEe7AsNtkF3D
QAMYVHQCU7fg33NgiFeg1eB3RgnVv9GQyXOQFvUaSlLTGZCv9OCUibOdysK+t+NSLDvhhC+dlT9k
acF/ANiP+kZPvYXVn8NlqFC+0SUWiPzxrgA/godQjJedRNv5qB4YPtHtT3aL585WlvWsPuSNVnYP
bPcxzyGMdBMkysqw3QoVggx3giDRrcMsOQQ/jHsw2ICJqkTVPoIri0pE/ZGa7Vi8Nwl6iLfDx97x
5yb1xgzwsH87tphQo1Pl2QrUtifRyHzv6QUWqhGhyOZWWXimNh20i19M+T5OZHQysfgkPoNY9X/4
ogjvnX7gD2xKLkSGYOe9vUXZaLwhrzGb/gBKL7jH2nb2IrM12vAaUnjpletfc4G/YvbKm9LZKLex
14hQokB4qNnnyAY3HO5r/5qHDfi48fA/AyODHJTfhQi69PZ5Qqk4xBEb+6EtmnZZmPnwJfbs186T
yR9W1WK4zkOJtMJWiSVvjgeh1SEQDIJsAe7poAE3Sj8iTdKZ0dk3jdfU8Pm8oOwSMzsVcfhKyzTa
ILhAuS5cu0sOtFjzOH6DAMOXa2LzIl4vNfjp2ajxqtDMX2RvBwVoh7bz3l3eXMkOmc4ULwavWoCw
d9oCNJN9lpAXz003/Jb5gEFLcLFd4jTsLy4A1Cg1aMNvMaQBBAP3hiUjf/vzyMSMpvs8sz/nWNmc
QcGUn7Hqzc/YgcQ7MRifXDuKjnYcbQIrqx7TNO7unUSioKWHMuiAmMuy9hnbUa/RifYUBO7XuZeN
zlsD8McRiyPsWhxuQPISETLypQOI6zaiz407akWV56z+9V//+//+n+/Dfwd/FPcoIw2K/L9yld0X
Ud42//Mvh/3rv8rZvH/7n39xz7VdITg4LIQH9hHHcdH//fUBSXB4m/8rbME3BjUi65E3RfPYWisI
EGRvce4HwKYFFUK3Ht/ZnmZVAJL+oU1GwHCVkm9InSN9nn/vjNW8jw36MDkCsbJNaIXVC9HtUGom
0oszhdnWJV45yKXyRThW0XZWGUyi9qc2cMSXEIUwt2VGnIh4hWxMBoEQMBPRIUj8jzZyrrJ0xfAb
P0CeGNWz+iDybDjb+jDEbb0p8NADI9OfvWmtvoBMP9uJjmHFLjKnRj2S280uNJacaQKoKbDFP3/1
3Pr7V+843MEvSwjkoB3+81cPerzC6BvpPLZ9NO6QBA5QNWVO64wb1UudIGmilxP9BBx05fL6njwc
YJ4A1WYoE/u9V537xiEL3Q/z9EzTbNiDglixcRCiCV/SqLZWsZ30ZwlJzGNVgidjRG7q0wTSZ3y9
zpt2Bf80ary1K/OhNBKk44luM7Me71QY2wfOLTxzAWmQ/+F3af/85QgkSXBRXErbdjzO0P75y+nH
aYjqSSS70UfhnVjaoMjtJgifSaS3cTvLh37qIW+ky396ldwjBVF/unn4Bp+wWreGRR/40NCwUFgS
DQOItUPQfaWqCFCTW4SPgmXVode91KRDgG356AzBKeQMzOF/jc97kaBq2zS/sf74z78FS/9b325D
/edyZrsSmC1uSYkKuZ//XBS+ZCP2FcFurqizod9IqqRYaXmQc8yxjfxJapTs3ZijwlALKicOODUC
1YEmgUksIgLL3o5g1grXqAb+qX3rpwo9t17+81/i2T/9JXigcIZwPX7WHDU9jnDEz39J7yaVC8xD
/jjvrpxSgFCh4J+QWiqukALuruBYeKb3WNTkxobeVdTUXqizy69jCZFpK/ReEbxXa0dkOeju8EYJ
8wYqG0K0XyxVn6Ve3GM185DHrPgsjBJaT2UP17Hgx0beh0ZR3wMhsUGlhXgstAxCBVJi8FQk/pFs
4HpLtm0J4k7qpQF1NGyEFlRAuBNyw3XEAbi0syWiivF+kjnkFvwcWNXBB9mJ3Sf1svEB/wzbxyBh
4vEXX27eN461dyG58suejKQBLSW8g+4k3cCpCwAr6xGtwr6FnUwe/VH3XvbU6gNCvGUtYjC3oZFF
TrfogBk9ZF6ZP1nKrDeGORVr6qXRfZ/OowuwLt/NgWJeWmxt8Tb5oArQtVK/Ts12Qx2VxcL/cCtz
76dfhGDMNfG/gNQ57mbc0fpW//CKwSvBGsEBFDwKrC2g+8eGS2+CF5sAolH1yfQa65VWz9zohlMg
/OFihB7W1kYNDc84OZMc8CzvS6q/s64vndZeWZaLVsv0RajehGhSFUMVKKmONIg6qPlvbfNkAUv8
bdO4KI8abTfdyX4yj4y75pHO+JDY1SKPRpTJIcPHdtyN97fuv/nMBl6r7T/fXvzn97X+MsHc5XDm
uJ4FBkHP+fnLTMKamWnG/Ac5NCNy6Jm3MAE8ubciw0O1fmauu9TLXwomcOsDoksedR0CXtnzHtTE
YAxG/rd0ARrvyl2DBJF+Qdb6tfjhAHTYuVNQ3YMDmSHOgmihGSIOGkz5ssZj8Mwtll1NL4kWFCWj
DpYZ7x1Iq0UI74CP3+AqX8ZlCRIi30uvDp7g//ytePJvPzG8K5iQpgWuZMbtX74VLIV5kLep88Cg
c3y2tdIJOGkS1B5qeWIisw2cOF4N5TVypnT1gTO7gBIF8VyTDcSHQDS70AAgTmxfjihgHJx21dSx
ARL1rFlSDWchwKsCDevgKHSpZxxspSrl55tX46CsUDJobvY6plf6MdhMIiPYUVNpW+8CWhaO9t9s
5FfqGOHsrP3INjYu9kjceKk1L/tCBhN/xGMYgjBWEINizan21BNVEEfza+inUe8Hb483DZSNuXcK
laV/AuNX/JzKTWw10y4XqDDSdlYMDp4RiAaD7gahGigtuEBRCHfRNd7waGnkTwkEOXLu2OLqlu7r
R0hfpS3iqdB2C4McvNy96e+hyl5eVBtBH2Bq/aObyS9prtoHMhVYc6xSJJ821KQOMwX2jZmv//wb
scTfbh0PQimeCVUIT3CET3T/h+fQ6DGsU0a7eghDU6cL8s9xU0ff8h7Vov7gsHuk7CLUVaJyG8SI
4bcSVCYozPBfSuQDNxC8Bb2JdKKnn0d6dcew8xxPXmZEACeDRMfp4xrBRPAMU9ONpnVYqumxCyXo
YIJ8E2kpw7IwijP4fbEw0U1sDdudKzU9kW5mNVhjK1cMO2oCIfY+JTWhYb2OUCO4dm38ygnKFflW
s44mp/2AmQfMH0vaup4RX4gwTnssk6bFjJkXGRhAIOFmzph5yAQWd74tPmDmy2Bo1qrP1PwR9Dkj
EFUo2LcS+WJZUl0dywvukg7A5QHoqxdbWZB4Zyw7obREPplBtffD0nwBHUy7wTPV35JbHIO4vkSS
sm9dFKp12PqR3eHt621aO5gQutfDadoSyzbkUMpTo/iEgl9obo5VFz6BLJ+jsAph1lo2+7FBKgd4
ELkEbUn0hnVvvsimyn9Ousla+caQ3uUo6t2porP2NJNokbq9zdSzLHjwygGocgicdf6wtKD2h6wC
QOWuPpBd1O24boStlqYzvduog/wGjLIZs+c53GgL9bHmzg0Q+sq5yr6Cuf9Akp5t3B7FMHkvqD51
lrEcQwBfoHsr29rcDREyLaZl27gCN/vqRs2h8fNnoFCSO4bH4XXEjhZiJVAmF0X3hARlAB3CoHgq
sqmBvkPZbanpVKnaNx0q/qkJ9Wz7vmnYJlZ2cUVqxFwVLJUPVlWkd6ySW3Mc5AOZhshvV77lTxtb
2yxeNZBcmd39Ps0vVpnvKcoOtSfQUqbOniJ9IaU2ta0dJIraOwYkPxZLLjj3XozcvEa1QDS2aPa2
X1c/Oit5tePJBVi58ZeIr/D7yrSbLU8bA4VcE3g2AL/dlJEqHn43T5rsh6ystog0deuqg5ZhHpUP
pYYRoX4V8tYaQZQbBdQ2mzTHLQUbHQQUH8jXmfCUcqMKxRTD+MUtitU0FuNznABZ41aOiSQZQi1Y
3XIgawq8SDUrpUjLFRBhw6Gv2xqp077rk3MTF9WyMZl3BbFsuLXdMoJUUDGeEgtpFdSSykfHQobH
KUL3G8Bw6zQL+I9AeceuRSqNhqOOw7vyIIy2qESbNv/8JLR/fVti1YDdBsOLwTFNbJV+eVsifli1
1mB0l340ERvvfeQFCesBnrB7L1TmDhxvCGWRrYPoV9h2T1PrVFAqgryBI0vzGnc51gN9lX0v8KtE
VSD/fPMA+CJAhYEf7aTmxiGCHAV2XGxcO29NbDhKKw/TGbQ3oWi8DJomm9cRNsrGl4qPyUWFrXVP
HQypq/t//hrMX9el+msQDOsG/Z/jUGjkw/tADgMK9F2mLu9gBOlpCDBueQbJarCvIX5jWxOITm83
fRrYKz7Y1a8PAxpRpkBn0N0fliAiRIoz/g+bK27+ss6Rpmu6Lv7lXDw8+N9CBoAIm1CIjOLLvKCf
fFmDwj6IviKYn+psCmiSkm3l+Wz7p5ne8bWJGri/mwMQbs5mZqvoKzRSbt5N3MqViKoc5Fprik9n
0oueLQESniJdj2EDxmfkqlZ5YoYPRlC9n0HBgq96BXxOHph8Neqzm18ObcP/EEdBWMDWm8oP22fB
LOydPc+2EOHhrvtrFItB1beQUdhsU5Xwg4Jc+BKVQqhg60XwJco8UOCh8NyVNZCSfIgWZEcFkNyA
ixEJ6CgPv3isSCF2JJyLiZzDc4a8KLnlhciPQYiwCzULAVrqJu4ZSB0jLLqGtjwgY/YNxVbxj6y8
YO2BB1se2MhI+e6LphpeIjKoHriftpuMVdWpTTt5QBK537Y1n+6BzQ5WeCJYn/U8XetHP6bpfR7L
ANOjg2RiWV7MIMRzCAyS3QWF9mc3SIqDhR+JqcNDCgxUgTpPxnMN3o0LeZGZmqOqph3Qz69kJxN1
0mHsKn9lYvW4nD+BjI2esjGHbqHyPNiS7cOHubLdqjFujh9sWZdnp5ZVK9FX0JukIfRRAuCvrZXW
2Ucb+RiiLrQGWod979+vGlLU2Fq4zNvihV3tAwYWxBTIMag4msBnumm+AtrPEqe4tBCuT0wfNHnK
6I7ULtwiWLaBGWGRNK5Tv3GgqjYl4xIEyngwOW32KFUozxP37xweoqVNKvXNRdMyAa0QkSF/E/Cj
wbMfN49esB8gwZZ4QvAEyw6MRCJO7lsJmWWaw9MTgTgdpAVKnMmDp1WyQ2wcAWjdSTY74WtEQML7
+ZMyb9xk4zit5jkiLJziKb6T9TZqEjDF6XFW4+Zr0zPlep6h8KurDX3L26TSnKIVgJ7llmblU+lf
ojQ4uIKJYgk4IBQpSn/cpWz+nDbw+QnSLZ/JneYZkNZftCDSPFDTD12uUTuo69SXQIcqAJ9G6lgn
GhW4gbGrS/yb0FWRzbYAR0Cu+0L+EY9AzuGb4Yq+m3Hwv9pFE51ccMPd1VW3sULOH0D0yB/sCVRY
0JPw1q0jwnw5GMkCii3ZlVxQY2ADwgY10siyirUV83brdWATbtLXtE/TzTDxaM8Nq/yUTj7eYzJ9
RQVks3LawjpCdXR4MLrum1n5ySvqovBGylvz4gZecodFjrOgjtwZfnSVNK6RXySnqWnTFX0AIuNH
V5czFt14AVUfaOwH/FPQh6T+U1F6NthXh3Sblr23bbhRfoH09nJktb+x0gbQUg9pHKM99nGF3INC
TGmJp0u8NxPJgLHGV4YAFluUQ8SqpY+HmG8G+ZV6TSfqVg42kFtqhoaHeiYIr85T1fgNV9jqX1xP
sUcIYkQb30I8iJpVXrM7QBp3s287AJ8NqYBi4zf2d5pNltLYQmRXLLGZMx8tY+APmX2kvtmSAwmR
oeJtvlTXaPMDlr6QWtFXbqdYpoNEBLChBmFahPXer1mH1mIk67Z0Hapg/GTz/P2ae8e9QzlxPl+z
/jlswG1QrOlTU4EK9klKZNL1B+gDXTfizf18Xf90zTRoaIy/XXOQ1CDsR97trs2HTW8kYqtqb18i
NwcMmipR2GF0eEPR6ZiqGmWryImUkRQ7j3pcowBaMU8h6zZ7tgB1xMINoNqm60L+H2XnseQ2Eq3p
J0IEvNmCnkWyvNMGIXVLSHhvn/5+SFY3NZqOGzMbBNKCRRaZmef8ZpljAFG9DSL3PTEERtKyTkVe
VJzk7bW27HXVB2oX5EqyFhELgJE8x00Fn6NG5Y2gd/oM7zJ9rjIcKQfvUXYANGBsVKhUG1ks1UR/
YrDsKIfgAOauBzHkW1nXuCSLu2iFFep0KPp09TWMeRvRgsvpKnS39T59VkOrvZ80e3frkVVTx5/Z
FXs5Vze33pl3JO9XVVneyX5yaB2O2LGpY3OQdfmoDqfJjD/nau4OrlGlawKE8c5sR+uoJnl2Dsea
Dd+4DvLy4CYF9lZqnvmpKKefYt6mudP8mtL5Lw5i+ptbkFyI6yAHE47w3dyYnE/0NnwcA3Rk8l7P
vumaS66YQQBm2TC3+vfYMhDib+fsST55nArrGMejfUAacFe6NvJC+uzctbH4aQx6RZpUQdzSdq1z
xKqxNctQg02HZfaUVN5KDcA8KM2mMhHmSEFZfHdD9YKE9pL+5PDvjrzJMUABEenF30oX/lXh7Pph
j2qyMocpeG7Qp1xjw6BC+5i/ng2Lvzz+8dyoC91H+BDQ5oQY3kAJQ3DWQBT8H8/Dohs+X9GUW28q
UTBH/XxbowGyDlIsdPJeY9829dp3iHl+0OvNp9dAtReoxu1VjsRvnmkfq2yZtfa0lTtjdGSMvXaf
Rwm5HDmSkFYgquk58LTy6GAmvZEDsnw367H7DWpJikHO0ByA6bsvs2c/yPbZjgkNatVwESVRXtiN
+J0vT8q8EKEv03nha9ceRlUk20qvg29Bvb0ONNx+o3dzcdRUAiWY/H1cXwioWV/JeeMS9pVnnTTA
qlgmBLh0LKIuf5tdMe11qODbrO26z6ScfNlBMeDn4d2X3SG+VD15LuZT8lGNBXm7YdfwEIKBONko
YK5lg2I1W49fzffONcydi1TpTiSj8l6YfPLLM5G4q9azcFNSuCB+8Eiurm9XgbG6D94lfLIVHGqC
xURYjqhjED/EIz7b2Q5341zWe1xIpre5wGdleaOTDF0FBDCzsz0rHhC8WPdnlqRXch6v1YSDRwSe
YF+ECbZh18Q32W8L7QTCIjapy0UIRjZoofOsjJhzLqtprcTWU7lc3JS9XWXEykYun5HX0+D+Jeyx
uS6oZRbNuwLdn5UcJHv1oHcntpNnWbLHzsN1Y2AZLgp9xzZXO8Kg8h1QMa+pqSiPSVjeaUEfvo9O
wZsD2fMa0qprDZiTmo0b2WpnYbpWyAAdZAwLJOmvtHTViywtM+qgKF7zZUbk6RBWJwxmVTz3H7J4
KvCbhBRyAnvqnjqrZ3faV6O+H5zuXl8a4LpBIvutWRnLPT/69mEuYzzswGW5p8DS/7mdhI3Lzjz+
HWrfBjNE7LvrM2IpnpGshCPalcsauasM1UxW2DHu9N41Lg18k6e5VsXZyNT7r865Qt5o7LL1tawT
doKhWbU43SyTNTk+pGr8mEZe+kRqnLix8H52dkqb3rnZRm8b/s3kgxqz+KsrW20DEl3dgHc2UOKy
4/c0VOxNpngFxjYUqwFJ9kAk5UkWR0Pfg0FjF1UE1nM+l5tiypP3UNQExBdTLzbSyTtuCe6uVoOv
1jgdkzWKTdNBtvaq890sRH0vhyrhZjZUGAtpVT5whn+Vz8lyszrKF5Ut80MZ/+8XJVszgljyRSko
fLJZSKpdMM3qSaI8r3jPpZiTAPcDTjJXsQDZ5Soj8BsyNFQC4rRLJ0eKCdwmunaSc0ZLJyvL5nXV
hhuSyCtgSfEzOJD51QDtnrSwg2VJHQq2aKixy5KrGQdjVpNrKS2nkxEWw4NsC1rvHr0u916W9FB9
rpCWvJZAVb53o6NdZFseZj80YUVX1XAVh3lC7OZwvj5CrVOf70ZwktrgCKzWfu5NAEKWFxd0BZoF
Wureydacdd7XMpNwv2zF/53vVArStgvVV9vx0lWmnlu7Tg5kWIqX2XbiXaKo2loWw1Rtz24dfDiq
HfFfjE9pOKE2JhvVlkcVRuMd80YpXsakL7Z5TKRXtg6BkZ2aiV+069gWnRQ3fZFdsxypcuK9bNyX
h4pu6Dc4PqQkcZnIQ4HhCPo/rYfmkhpYC6RJpq1J0zYXq8LnF1AOt7EAYzHh2LC9VlbCo6lqtIc4
680Dye4JS7hlDhUgSGZkH/UgDuMMRh1xxPxZ84bsUkXioiqaUgAWnTmwaQZ2QkurFTXtXTCBOAuy
qniWdRhdfbMyHSDWUhV5A6bxy0FokhNMGqwFvWj49WX8qAGdCgTmjrIoR+jlViS9+iRrNMFeb7LS
ZCvbxJQMDyTer91lj2HE8LorwS7Iokv0DOH+/ml2xm9I5bQnWd0qwBr5B+2Pshg2lQnTCLqALMrL
UOsvRpumZ/kkb4ZeEbF6QVnihcqLaq3x3ljzj5I+DOaobgy16zf80lTbvC2ctRzYF5ryNPy8/rVN
5c3rCbI5sDxmmWNDv0/SeKeLKX+W3a2c/J6uzvrXy3dDkzOQ9e4l+E2t4IvCxw9XODuh7O0YxkPi
LMhsxT3equRdMjpbkHzjWZauVRhukH0axx2E2q/h6PwbQMenfoXSwUGUo7NJTXgOEyjYhz52s+sl
aNzFcCE4el2BzEzWIHc3jvlXP8Prhm3nYOzniTJaD0monUmLtmeQgNk6GVPxV3CQ0cpbu2r2/2u7
HM/SnHH4S4styRJnXZFpuOtauPnSHf1WlCI6tyLUIeRnls7QFOnM9vv11irHNsAy17WnjgeXRMh9
Y2i/ZGbRdgUSbXVt72RmkV3becKI4KllFyp7BbHzOg3oFYfZ4G2vHkq69tp3UfvomV71mBrpmwRU
lHHobp2y9LYdSyeZPX+yoVVCMi52N52tVKmzk+DYkiSRKEEB/dNFamwlo6jWSOGMm2koksl3vPwB
3cP4IAFS1zoJk7LHtllfzd3w/AZnUI4ooNuqy5uGkLKYTSC7OcQZdP+MV9mKxRgGx/g6pMkQbseQ
OF2pDKhpanqhnkXibTSSLA/GcplQv3gIs/LHpNfJUZZkvdvpX0NlnbyotjKuJw5t95aB1nGEOPXd
5DT9i5V0zaatRLMdlqKpaM7BjsNoJVsLM/buq9o8ykZZVfb92jNU7VGW8MtBnnfKijs82H+fTdW2
UVjbjzhlt09Kcu70fHjUFvvzISMT6wWt6ss2WWeHCjZW0UBAaOkv67zk3Nadfurj7HIbaE+j6svi
HwON3CK7yiD4YANhivnrSXJAnOXBvtBdN73k7BMQXdAIYYXOXlFy/S4PBvv/umOHv9WcAPRXS/SI
SBpRioWFQJZ5qHrrJEvdqFh3GGN8lyV5AfI/rWKczndGNiDU3bvhU088dRkspwmiVlm+3dG6bxJU
t5cZW2FZp2FQxJMtwNqkOR6Q85su/6QYWeu1KWwXCVTePnmJ6/ouNQzlLEvTAI92HLQ3WaqdoT/V
hTvvUhIwpygUOEoul+TfOyvyul2bVJ+yR6pVXz1kcUrTlWWWMbaEZosELSSgGcta30Mt+zJUqXev
Lg3Z0lCYgFkRhIWmXwzePWTjrxGwXX/NpQ5dx0oP/ZLpNrTZfDRRv5z15ilbst0OP+37piSMIjvI
umERA1LAwl4HNYViPjreNnfOtjWu7ESPAEvn5kVeBm/Ehg0P3W2PoRIHehqEuwCdp6XFhL84GoTU
ZD/ZCrjwpceVbS+VtXLPxhLFdu+ksJanobHvywZZXlqVIPwLzCf8e4GXUO4N+vPtLlQmsS6XOiWk
1Uy831tv/cbCOmF280MMQ/VJcBYAHh//hfSd/lSR1JL1NR70hM2acq+OUfUpOCZlY2m/9R0bHiQ4
OXIv9bfhOS41dzXQ7IdWR7FmxsfpnYMEAujLXb3UyTtZJ1tlv6GvxZ+trjd8jS3qoF55g9B3ymxA
kmsFIkko8R/BMWxk1a1e3hV2G54712x2npXML2YanBVMOv5eboBMDvIGU/hrjVPj5Hu1Ig/4JLq4
E0el1h7SgDNEJD85edt4M2Y97jQQIOEztZeLbDBmXRy9f0a4/KWXKxXIwbgFqIAxr/VibHeDW2kv
fJTKbkjDfC2LaQPS2CJs48tiMyYc09gphHWkdytD0bfDEMdAUBjqAZTzK755d0praC9y4jquCKwu
RWEzsZcTaw+I8KITPLkPCIxtSqGPF28hByUjFqGqFa57WE9kRIPWNN5RDEPSMMnKleal5rti50Rr
lbyC51YZ73XZfE6WkT6ExD9f/mOQok3qOi90+5xjq60occJeaR2GgPf4xqwjeTPMa1Yse28btrXN
FD3fTWC8iY+z+Mqi0ZicrJbFVxZb/FRXcyaqx2lKzaOeesoKGajpQ0U0adV3VnYi5NK/A23KTTwT
ZC9Rmgp0M2/88FxEexF8yk5Gr8hecvB/9TIUuCC5ZguiIUn/bipnOUPZdl+PlcU/HkuvJh2KbaUM
2hrEana5XWIDPbhSPd9qMo113Afas6prqzzJBtxF8gvk9+6kIuz7kWd8l1lnXnEJs/fZVFnbxFSt
j75u1ukCfYkdTAzCsnVPMUqw92OP5fkVE8PIoI6T17Rqv0ZqQXYdKTuk/46s9My4jpSgGSwmH6ei
3Ud4VXxv8t2IYNWvGidKvyp7+9VCpWNT9EN0risluauVUd96ll08E2kht+X05l/d3PlyVFJMn52Y
o/eWYPwacJK4CBMwr2YRv4MEmzzFTSBWYZZWP6LBReWBzFkSsKIqZfMxR16FZksj7pGL7A9uXXyy
6c/W1WgSi8J4Cb2nyf3GhhNoZhf9WoxOElhvn3mmOaugsKIHrQ30vesm9r4wNJJE4O+x6R3GT9Mu
sLFhbdWU4LNjQeg0y7sElVa89FAIViUeIXvNK4oXlVQVdE9vXpWmKF+GaVDvW9wS+d4VL7KHNbr7
cJ7SB1ll116zil1XHGT/OeytXZVp6Vq2EsRvL8ijPcpHySpXjGusdrpHWWqF4cE3wsdEzh1FtbK1
8VRGGpYXY4dGAZay/Cb7jkVWX7LIgvEdKQZmOlH2Qujq0qd58c2IgNqaSPoca9cFojlD6mi04tsU
TKh5dib/FHh5fJTqD9ld0YC4jC4be1lEl8Ep2uGzMLpqj7Nes5XV+JiuWzPO4FJk+qHQRbWRk/aK
dSz4Mr7YeQslzzAPQJGSp6Qw8e0xwQg3To8/VdEHLIUVazXR5KeyBawiph6SVz4kKzusuz0qXgoJ
0qX8/zj4OtXytP+cQAtxAY3bAvWVRbGhhdmPnsVrrCFG1mml5cv6XBvndRkOxrVbnY+/dWvd9Pdu
Npulg8o++TxF0hKcJOLfUdJ6fuNo+CW0s/mu4rybowf9pqqeuLftSvjz8iPK/qDfeXAzNrJoVxbI
bwIFJ1kMjNc+tNs3YdTmZczChDQmk/W2BZm4Q+Iw7n0blPlfsNnXqp4TnAAfcxdrnvfNNHCTwzpR
fUKspd+OSavcBV7V3UHudrdGVCqP8YTgm4Dj/c3qu4sux88JMlBDVP9d5lhUjE47oNCK93AZePnF
KafugIz1tI+Dpr3PJgVVYaxI3kgQ/cziXvwK1b2lG7yOStNf3dQdcaPhu6csJLM4rrQdAPPu2IoZ
t9Y+tzYR2p8v6vJDwel9/KHYDVrWxMTwi+z3iaEG+0mpw3Xb6MZrHrXuvqwIQsjiBDJpnyhJfC1i
cmrsda9JrsUh5FuaYX22VovYfE3VkWy5keesrxRbKx4p2sW1s0O6el9hpHhtteuw3TtEhK5jReGw
z0sFVoPL2NIme9JMGvaPy6uC3pNhG6f019bMgkjauSoqlEur55XRPtSU6dqaeoGyC3tNvbbOaRzs
SLFDxlhmrh0SIViCG9dWS8Pp2dIRHJdTiUg1dmqLjqossrZpu7lrkC1YxubjMO90K8A0ZXmu1uvj
Dvs2qFpTc2jcst0HU/6K99A4+rAsm7O88PF+3cXGvdPM4+nPHrKbgPLqk8hLd7LYlJgM58LCNGmx
j8xM3T17cwtcpQzuWXwNB3EUO9pWIeKnslL2k5ewiH84EQBFWZKNtoL+ZJcN23gZf+sap8Si0phc
2K1O3rW6+qLnWJre5m5wZr1zhXVsooAVT3YLYji3FVo5azmxlvHj40ewxzNY1ne3hwUF9iOVUjwk
HMh/ez5MgAaRozzeyL63hzl6crDcpjzd6rtQyY5oV7/JJ9/mjnLdXREY065zOM+Bo0EVXexW5EWJ
cFoRHi7Z08Iq+6c6TYXV+rKsY5Xx761FKg39FiQHDCVbqwAsTtdb2bUtU8UXLX58suV/ma5No50e
hKQWlkdOyzx22HEqkmVzUlwkRjx9o8UuezN0cL1B8w5VyH+5LNpW4nBuEsVZtbzwrcbDTdZro2sc
qlplGwvd50NroILZDahZwLLma0Y0QNYnmTceZjFCDpSTY8tDjgR4GjEQNrQaqQB5KdvYO9XLRRbb
1qq2agBRXNYNVUWSmhx/6au6ahKZip1z7LTOOUmbdecZ8x2LsElsbGmwA6ffEPhiXUly9tmyo2zR
Imwbl95iGXurl3deoH0Nk8Xr2Dq0jmaB5uqPKm1206QrJyANqWtmZ3mZzAjBquUi72RdRMJoDZy2
Xv3RgNQ4BMRlrOwcK/1uUsvi+Ee97CGHkiYPtjXb5esT/+thcqxWez8IIC6ROUK/6RBMW3WxR5yW
C0yir0spDRRT2AkHO1Q3tSze+gxGqK5UTxl2euPEvqVZEYbSdXhwyizdDSJM36IgeZTMhLkJYv4t
2t97eGCa//cegVK162lukYf1UBD1upbgVRvmJ111NqaB1+6tykljxBFu5duIWk+6vVFUZ1gW2UnW
Xzs7k+qs+wxHO6vr2ge05iFImDh2jMROPNJ9tbPHlqrwq8lqH66VZd7soJAtQq7UFculqdNowxlb
Xctprg2ag39Mgpr2rC42Tou306hM6ipNg251q4td4TjXciG9m25Nmoacqi9Hysrf2mW5adDC+GO6
/+w4Lq9AtsiLnNHW3K+6W5FvHQu77OPmFY4w2wQe09oj4zL6ZTiV5xE3RjI7RaXeVVAcVENQlC1d
0OjdOmxruJV8yltZadf2YgoyGfE6qdE+NYbmqYpUfkv0yDm4XkK4ZKiTR939kG2yBuBivHeIPK5u
dbaFj0eUQ8rSEqt+EmAFnoon2V1eUsNj2666zvUZss4UaoxoiGj2euEOey1TwcBkWXomGJeeG2If
e4EKRBUU2sD/rstVtsg+sAdbYL09Os5Lb9kAd1LbFr2BZFiW6sfCSvrmJcgw/LUqrPA8N3zOrGj8
1DKgz7WVteShK0zp0hCARN5Mx6mCVM/GMXxASBODRgUGZsLR2R8yc/obov0KLsMQ+mk3gDUyPDBL
JoICadS9KAFJvN6oke5wkN5W0yQ+KMu+CwpMsTHGaXwpGzDJkY2yvuYmh+tMGJ0SXAkQfOz4+qVZ
fgnmDBHVtrwzLJ08rjOlJdmhf8ryTl6aqCn2ZmMg9hSGZ/vfC6E1uO8jP2tZ5Oo71W0+ZeOt/o++
81iJBdv2n3PchorE7Y948m3k3Ld6eXerm0s3OkXIZi+v4I8n3erki0lmpJddXAj/7ermZrSr7Byh
rdBqzgjDYlTvhMZ2dLNmU8czMPDs0XPgAypF676Uuf5QYr90r5JIfWk6bfZnp03v+iHzXuaga9bE
XRzeA1rNZrC3Btv/jb4UvcVLd1aA4MiZ4r7W8I0R32WjhVTQU8DXhT33qU6sEhu2kK863utcg0XO
lgwUWAZZlrfIpA9HEK0LfWD0XrMAn+90HC6yBCPwOcvV4f5aEiaBLXd8uJZsZ5/NhfooS15ChMRG
NyA3nHdgzNCGh3a+lxcdIOwmDwwViAJ1eWV+NdQgKrFccd1Nq1qdDcN/aUFUxQ/5hdrfZqjQCbiP
Q7HL0wgz+n9nhhzvbXID9KWHCSesmczcoD1mP7SAbh7Mwon3k+lAUOpLoCXLxSAqcs6wntcDTiPs
SqnrjHBn1PPI9pSS7BtHpu7XdgRdHXufhw7TpFgZT2o0DeuMyNYPVHgqzf5Ro7S3VpNMPxlK6Vym
nrSabKhgm+PbqX72gwUVcG5/wutxd1PTFscMswZEAG+3MYTgI2ndZl7FoV4cW83Gu2tUggOWDsSc
4eXZVl2+iB7iMSt8fSC4V75kbHB2NVbYa9mawVE710P2RjA6bVfdMPtuFzVP5ZJURWVm9i0HF8c+
9DAFgGiDrUiXq8dGC+brJcmH34s/lNnOEPpVwjuiQtAblrtgLsRvRdnwR1269CvdHAtaOUSb2w2/
Lda+Bg40CkHGY8rExhFqDbkyih81q4ZQUTXVj6a3X7xRNV6SbjT3iWMG27Tsg3cFNPoIlOZHNSM5
mvdTe4nVzDiPZDtXVT3m92Mk1GYXhhCaclBe6GEMwUFrErwiGz140JcLp6bqMix8qJhw/wYMLJv0
ZsA1hkbZjSX6J+Hr+CjnkBdhR4DAwy3sRnBpwpzxNkfK0DSmb0ZZorRJIh1XqC7eRT2I8KC3xCVG
x+FSVALN1yawiURQvDWIpZiZLdAnAxOmW4NiW9VZAbjpVDnKuXnjfBhhgNayqJ07G37q+9D9sJfq
AA+oQ7cEB8kSVD4I5nCvQZlEAWtQcEe1lRMcVHMzhBmJn6VB1slWS+OYi1g7fYDDVis0CH0lm517
rwUh7jpm9EOd0qemqpSXEmjXvplNfZtWufKRW8pKdphw2F53VWKe5MggB6ojrVewGXnKNJX87pcV
RGulrHaJcR/bln5PRHLYhpmCg8i/dfKujkW1WsIZ28mbeqhonIz6aXT5x2SsvFh1ql+84kUWjIIf
CD8D9HcYC+dvp566ZMO+O92YEMHWt1HVMj40yt5vpsDZyQb5UgKwD1j4hIjML67YDoxupWvE24Tn
+31faqFPQp+Acz1PO6dqnI3s5gakCGzTY91dWv+/R1l9VL12mC8pht4/IE7UP8BGQOrDwCeZTNLp
Vt9FOYnieXY5DtJNNiSpqp4IsR7kIFnP34voQzssIS7HuCfbTYR9cO131VI/pKhO7O2grzs/lbBB
vl9zyzenUex174GvM0LRHhoco/Ygs4x7q2y+RvOOfoAe/mWE3U+mC89XnT+pAOgs0jTCwsUpCjD0
vEkDyoa2H+/zNFHXeqoBBm7c86ShqiYVqeJe34Vq5J5lSdYvVbKXN4tgd0386nkB4M+0xXM56cGj
kj0BEkZkYbnMWDKt42qMtrIIXHSxUa6mXRXPCFu63anR2unemjOELMm6r2DmzAfZGDnjtMWFOd/I
Vvxux7ssx4dHttYZil4TOC7ZKKtgWgC1Nad7WbICYgxBcwo43uT6evGbThc7jR5A6ToFkL6SxZtf
9dXoRpbHpU9TKe1KelqrjjtCsdWmZ9dFtlNXMDJlyzs/K+hIcJgYX6elJKtUXX9DJjY9y/4N/7I7
bOJZdZYeLjCix16YBPCZzINMgcgGSDEdGx09umCPxRZw5NenTB8n1Wb3aEZn8lLqmhc0PCJrp7Ox
9fndfBzrvgRcqSerKZvw21N6XAK6j7C1vIfkaPNj8+hAEU6niWxrmjk7k+j61nU8e2sW6UcZlwog
fVtZCdKTe9KxB4SAo0cv4Mddg+r2zSXQbbYoNGu6aSCVYI4XeadYwI2qEgFH3eZjjZUhw769XESP
vRXxJ1ZpQrFEzliSBzXA7bgJzLVb6ERxkwVJvnfGx8lbdkQe0r4hz0dJYSqOhl7Pq1c9giyMCsOR
7//oA2P7q0Bi76lUjfAQutmn14ffRRx6uyDSvH0SKMS2OA6zSkb8F82vVjSlO3tBM7jNeIjrkr8V
/Rw3wqbYtPwJOamHEkLbVsCeTwLQ55X20hnaN0/TXV8FEbY2u4Bop+L4tUGCSJ0A/gxht+oHvj1E
CXI8p1psu5CeUB88T0X+nDyhr88CAhCJiA2gZwf+Yjk2azIdm2HoWJfVNL4bgS36omjPHeH4kIj9
34mVIzFbGe0mLLRqW7ZK5g8mAFM97VfoSgJ0ij41u5u/t1W3w7/w0MzWvVHW6p3XgG1lceo3XlTn
vhZNv4Lue52jvszZ9ydS2LwXzScqg7vYy9/7DDCJXnYwOosnHbSaP9SYy+vKe5gnK6uuWFaqFvsx
YX5P8w90v7YG70zuYZo3Os1PlW3C2jLfYANURyDHnE4we/HNuCdkoCjDSp/zFICV9U2P9BnAN3tK
LyrEig6fcBI3Zc4CO2WYTVVlcolskNVzSN7OSvAoGItuB1r0uzLk+UsX/KqQ0N2hffKqEB1lnzBf
ypEAUhYtglNjyuIxO2tV0y/gMflL5gpVJsILQCSHn2kc1hdtMjBDS1+6vtdeDefYg6BcKYF40eCF
rAsI8uuR3wAinuYBe/GLOY/HQqg4cSXZZWjxfNKgyGzmhA+DRG+/i8CTHqPw4FXtxtExTwyKGosc
c3jstKhm89lWu8hGdLDvuwegH2uzngZQyOZRK1zFV6MoA2nXPTtzQcJyKuZ1F+T1UcTDoe7A5iK1
RGoW+LrSqfthgGNWmDnAV3BdyNaT7Y8cLFRK0kRth1tcjytDFNgX1wHmjGuO6Cp713YR2pmRurJB
QAoY/Pt5hsdgYgHka0GuHTmWu6uhU9i6B/WBGLZvVu0EikM9xp6AZlxVkb6ppqo5dgnC6ffytoL3
lvq/tc26SkVe2P2uUbtDURLoAh3JKDmLJpuvE4R4BMWB7mfjPOwge+SQZs3ax+p9RI5hbo7Ci/St
1an3ql5WR4DkM9+wyMUuhfPxupkAmXT69JO1yoYmM3uPjVjU5NkZ+Kx+4dHW4ejn4SooHTyoUvfv
J/ycPmOXA9zkVJGf6z9023kWQefr5PQOIZTHjRP3f5UNH4/w5ofStBHwLdFuJgNf5ItIdu/d12kS
oR+M8aotXvJorjZpBxC57n5mDtIXAHUdZFPLcjMrkXvf18Ehm13lOUDgN5iiO83oXnOrLbYIYHy2
eapsnKDhw0PYERGZ/qzaoieFT6Jaa4rnJuq/hbXZomQY2bvEJqFSDt026Ot8xetN7rJs3HkRb0hW
Iv2hZ1Z/rgreLC0VL9lAXl+vOLoEYpfE2XYmoLy3RXPKsgKFmKR4HUp1JRZvGHwqsYnCM42MZrJt
i+BUl4gTJHwZVa1/KAPtI9IdQjVNfady3lh1c99vYC5aR0VXBDH7xDykAq2Euq1+Ca0ofDypDbX+
hdhL7I9mjDV5k2KYGj62uaHtUeitw85ao4BcOM2zmoq3ylQj3zNGjr5udokcO9zWxoC+cAg2tfay
g66xSUjc5KOtvdnvEndaOc2pbFPftSfbF16O4XtWutuCdM+lA7JYh017ya2OaC6qFoipwcNqhYom
ZdO9EtOPfdFbH0YRwsgi5HQvVG8/pEhnuM2xUKafnoP+leV9WkOG/acxHHIyT34kSBezOI+ryQLO
V+ieuyIMPe45eaVk1xBFSbPqLh5afoPd0dxinqH73eL0aaTaG7zgEexqfTIn11vHZY93RgI5VQzx
nbz0worvyI7epVltH4FAZcB4+2c3gWBBZMnPbMXv2vpXbFhv1jD9VestObDIPAHGvithIToTcUTT
dqs1dPr3BrPRjZOnL8iKW5eR5d5v67Tel2GTPWQTODwl6h5FN/tml6WbjE3dWoeYhbZSjMOXNoCl
zexVp+GsXOnCQFfGTfZ15oYnbGkCRGOM6G72MusQsFM7iijRjvFgwNCM8vmuiJNhnyOCfAIabuw0
IaZzH2Uhm1lorcBjqm0/YIxIrknblHHiPGRtGG3C+lx10HpMYZNMxQASCQa2xHmFz2GE+O9qQUGu
2kQlb24CibeEsF5sw8MucBbVa9Pse8XGbyCP3deWpP2qdqwOtf0IjeEOGJAxYcmERL76PlecnLSq
Lz6Uipyol7TjobRMaw3ltfFbfi4/RgumTwSv5QNacQs4GewDOFVc/zphfLCA4awIVetjtLsOD1+h
4q1p4Z9BXOQjRFfD52d9+CCezoEtqfoPzQt6PwMl9eFZKOpYs1t/hAU/EegYVh9QyEZEtZF4CxXj
iOGgfkF/0iMg4QRrWYzFrF9yBRbRGH3MbVKu4CWZYLrDdluZI4usaR4jmzNxEJr9pUXE9dLwt96N
br0FcMZZmQVoXXoZVMvUsc7stYkoeQ/KXCsvbcJbNpir3uZVolSTIOU9Dmgkoy3ShcYSBUUUBmgU
sN8QBz17NLWVDWR8q6pKg3FK893tU1LMSExAFS+eyelM2x5ZijVIIXuFG5bh95qR3lfW4PiTSIxN
QgjYN6x+pxeJhyf5/7B1Zs2t6lgb/kVUMQ+3xniOHdtJ9tnnhtrTQcwgZn7990C6O11d343KEpg4
NkhLa71DMuzm6tqn9XTomiS8zvwvSmJfwCy+Z3EoXkmkdhukjViypKLekEJH0a+YX21zYsEu5eST
SABdh3I3hSl2smqfdD5khnZnLCaoXZH4qCKkN3voyqM347SKtCMeLNX8d9mV+IyU877GlS+YKu8D
cPC2k0MC8YXnP5xB/E61K/hXbLAhGA63M2htxw7CNI42YUaitZHIqQhe7pIEypAIkYrShuzVVtKr
vkzdUUbiys47ue3QDlWQ82LhFhAfSAigxRpafuflzkbNSwqRLA9tEtqPofJIqlv5rumMajOUJDVK
L3K3KQZwm4bKctDElb2dXNmf0HuwXxKhJdx0M7iFhnSZZjKhFoTQN6dMLoVRA9I1LhMKZ0FvTckZ
bke9J/C3+GQ35Lfqg4bwglCa8NzyqKIxVP0ynbnDiE1Yhx5FkzhOSCFPjha0bVjuy0hkvpm8N7ZW
v0bTqG/IqP3N7E2FeRDTqbA2/dRXm7iJlJtdNd11tEdlU1Cuf2nEIHw0m/nHVe8UY71RlKR50la+
ku0G3NAB/CklCpSFhYG2o2ko06N5uUGU1lW19Aq9ccctMV7bhmojNoreKQpdHFNz9wUh930fKdmm
d9WbSUInMOxp2mitcmq98l0I27kUrfJHjvxQo6UZL2ZVF0Ezpb8bA/yORFQc55zXspPJJeuHcaMk
k7MZcRloWffRIWRZUe38hJF3GEwh7kGihyndhSGmayhACEf5Y47mcDZD4FtjFftxN1p+I7hPukrP
T4rooYAaJEansTy6U48ziFvWF6SrrqpkS2UAFTGwRNSx3AAsS0QmcvssRw9Hl5HgSZN9s4dkG8Sj
AmWtFvMht7IGaGX11jblXVEBvCGw3eydpvmuiUz3DamZPGEZD59n3uZuhCU3R0c3wrVoyYl2fZwG
yEETwUfatFXZfVReLE5wlFSqV/PfTWOAlSMs2PJQwKHAZ92fxxH3oc77noWFuWmdnlwHaj9jhjZ0
Y98olY7XEZAh0jfNLnOjDwfNk2D0dNxMRRbMY2SzGe75gvpe7OwoVAPhZB8YAo3bmpRZgOSqGmQx
aMJSidDr0KtLMSKr1IQsUbltGhsHZbGdkvSO3+ZJ64sw3pODy04p0ru2qttnYvwLZpctMubJq6Fp
yr7iQdqE02sGgGPIE3Fv2M9GFoVmw6VuIuCVtHXDjlWVOpE+O7vKiMZ9XtnaNgFgsxEucrLJLRKj
RXjT9H4OQnJrOek99sTZtlwZtEjkUrfO1V0PHe8wO6oH4xetDOZwqDR9mu86hN/nzi5RhUrwYkBP
fRdOatA4rtxAV852oWcxk4QiChAL+q4h3xLUXTM8tZy0UA77ptZ1rL48D89SA/2oOkzGLeaPT34q
lxyL+4P0Z7YTCk4Xk7F1MjAyEUk50PqOxNFEooumhzkwn1F8xORn4Ln6CthAQO2t9HtCil1toWBe
owQBOrxsH3UGhcugEOhR85cjCPpsNKeNSiRtdliDMf/8RGZhOIskuythPfu9qoUvojG+2yZ1+Lmv
TkmXimMxMV2bCnCukmpG5ZwddplQT8947241XOj8utYQ1ilDqHMhOKW0ObV6AchrzJAGjOpNiMDq
XlXYs/S1JT8bawYFYZY51ki2dQ+9dN7B0cQMI4WQ2s0KO/UxTwACePURy8vuNA6iP62vvprINrtT
ngCdglPDSu2Qbgffvp+KzN3z41YnI1Ork02+a9fO5XVC7PeEss58SnI2bR68JH+9mttSDOiycV9T
YESh7Ez2wt2Q6r8KzZOntC4+pJuTQCnMQR7mOGeL7MFqdrMJWeJuOg1Gh5a50+CFa2t5vrEs9ED1
wjz2ymKIV+3HaS5OrCIFm6AxDKyu/LBjUAFtH5Vcn1RLg89ubpa+Epcxeyk3PK0N4StxaJxeLdLu
u1BR5WnuJLJLg7WXTIcnqaZgF2PC0k0ty7ckbX81bdF9flfrq/VrimcL7fMpnF20RzuxDxc3ynWf
sb5yl+5izcfvvZVVMfKhaewxHE529A6pqWKiCzSk/tldUJX1nOTDKKJC8xu1To9tO1Nwn7fakN41
xUtws+cfo/hmoWaIEgQRfNOEoc8ktXyA+taXzTVVmC6Q0PXjdArzTayG4X7O6sPQ1AgrFLgiJvFx
aOElKgRrwGBH47R+AsQ8qAs78ztluwq/CsOd/fVlo8UV29/Q2MQtIEqkQqB/v5WFx9ZqMMnXYEh1
AuignwQcc79y4LHVP905+0nexeWbDZEi63XLZXdMHw8sbFBjcVx/q0ofy5NcmrW7NiZiHtzmy0/5
/x0OMaL/r7MHx2t20yBILhZ7rRp8zJa/sznp/MZEXCywFROBkSI99HXuUdThhKjC/7t0E8TSp430
JPhM4dRA7mh6EH+76bfAU4IK4Kgp7SXMuviYKTly7rcOm8BdF/f3IqwuKfPACZVsHNKq/AeqZBGJ
8gaaVofH7KzfGrThSYcrbuCkUtkAjKacECXzI6zzgrl7znfaEN0dqmJh/sR3/V2qrrHvlzSBaln5
aYxQG5RSP08a1jZ7iAjOs5M8w17vgpfMyzdvpUFiP1BEECn74aiUdsqj405XMaHrZTlKQ9REntFD
vKHus1OoCnS5W4WwCjLWma/miBaMYm1mqs4bZQSk5Rr6JvUi84mKZFFV6ckr59/82PjTAFo9mkOB
t6aetNuYEpk+tN51ELOxJ6lcwRrzE7YQW0s25U3NITX2bKN8kVXJpsui8mYlVJzRQ0K0v9hDtJ+3
VGE8zkLw2RgRSMXjRnfn9C9Q//IcFonpY4lcbBtlri8pwhmGViofFdPszhmle8zwJbrjnUlN2prb
X2Mq9s7c4j3fmk/HEeWeR6A4hOTRP8oiRDEhUX50oVn5qJz2IEZFdlVU9j2N1wdVFosfURW/k0ny
ceA2v/eRuKOr6fzJBfk01gW9UOxbFhK+FFFSb6SKbZvZ2D/JzLvkApijHLXtDiRLHpQG4bh0NUQr
siXbMmrSo47i/NbJzfmAGOa8nykdbEFpGttZaZuA8HFbVkOyV+sl3+GRkSrItLais68A/bErFP2j
gE9iJGX8PVQqGyY4xQT9mVZquZBX4kA17PnRDOr3ttH+Koa2Rp0cwiTVfuoweLUkbuKhAzQUW6R7
07tI0hxyazoxSQXtlGfnOq+Gs7Vk7yagvoMh64PXS+Ud6+tAeAYpVRh727DLgjFKoneQgj8FRlMv
ptSVN0O1FOwz1CFwuxxko1XGu0yO7ndJ/lp6Ltj6JpzOJD6jbWYip9RTQT6gyL91UXL/0XiD4Tup
o93YARhHWcXNvoF79ozNFtY7lfA/EhVay0t+SwyJiac14+6VWbV4j5gHz+jF3ahDUhuKKH5l1R9k
BWJqpHG1maXtPUEbh7sodiAM1zMeW3M630gx/J709jhPon0OTeveO4Qt4gI8M0bTco8SONPRWv/O
+LCnteadUkvLNl/9z8Prmevg2l+b9fSvd3+N/b+XWA/bc7jO88hjK8eIzCfsj8XU+PNlOWB3vPbX
V+t608cqJ639/3r5dfzr9HVsbf5nbL3OOjZpbbE11GrcsLfLUBsviopFdXmpOoQwpFP/PWr0JgHB
cjxTgOwG+LH9q//51s9WTJQBFUvZRamoT2tTLcvsYJaIj619s5n+3UcEmSiyTy7lpEcPS1N5HNzc
8AERRY91rMptZvfEHPbr2NqocNPVeAgvn0O5nb5GTGNfb2pxbjyaqPl/jq0HimaW1HcWydzl4p9j
idJsNK1Xj19j7Dh9xOyNW2lmWhC7VbS3KhSrS6W2rmplqtcw92KWvrH9IV3tIweI/NRVZTzNocgD
GwOieznNbJ+iaYPEW/k9BnGxTzCAPFAYgbUMOxGTva2me/22lxm5lLB4scu+uZhJtndZY884eRIi
zWl2hDm2T9nynwuUP/eIu7wXMnOu0A/VQGHbxbQS2S9DOyZE+OpLOrYnxFDyM+69AksdgNygqObA
8DQb05Mc/bhy/iEc1Av5or0nCf2XopXqd/TWiq0Y7CJQZ+2VcnPHFrND7a9MR79BJG9vypJKj4og
k6ZDlCP03qZ9r77XzgBgtE0XNgWZpAx/KCyoIuOvpPptNF3DThlAYxdZH/NgVtsc7twjixEpqMby
J7n86bwOyUjvrl6WH9fe2kAUjnYN1O/tev461nb6u2f18rL2+ricqTCNL207eeDUWrEt83R4FCIs
oMHGQ6BEw/BYx+KSYBdw1HXtebhynuM6/4MMzb9OmEcUj8lKgkFZrrE2uf5PPFjivl7Gq+b4qGJd
uPk6oe+wezAVmR3XsZrn9tIq4dVrqOFP5XaEvfuqzbmKiWc67Rw3WtITTNvrWGTF97yggroOWWUP
6jYrf63z+joUD/Pkq5Wm79duMjXlYyIr/nmFAgtsHaDSinldQa7AQV+TKnEOScP8imTLv0G3n6c0
M/G5Fn77Gv/f80jxF8AhDX23Xu/rxF6LnyPVOHY2+eCj4FS+IBloHo1x0c+p43Gzjq1NX6rlS7s0
UaIA59SnedF8gprznwNfJ2vp7BwqXX39GlpfTVlYvnyNuUn+R/Uk0Y+MvY0rm+Sl1CkZC8x6P199
jdlKC4hAeqf1DIUK0+dpRVRnB0UHDNPqiFcnlYkZipq37xGJoCAkZtitXU2UOaL6Hbxrx2reRRgu
IJ8lV7icHA8iPyRCAKpeuoPoKhyDwZkg1cTeS9jvhpeBbytNMsxL16SoftAbkPvt0NnvYyGHg1CI
2Naj2dikh1ZW0zYy4cr3re2cQklQYqdk51RFE4ikZfab0xdswTzxsfasXEufS51g7cVuaL8ZpoVK
Upvf16Gyi4gm8mq+rF0QU6aPh+P3Gp2HrT7W3psV9wqSYLESWJ7nvmmERge1IKhbuyVSL+ivEeSs
JxtMF68wGM7rwRBEx9s3ndu694fJ4Lmqqld1uWjaEu62nldc1hOxJSammzqckTAu3KxjAytPIBpU
qDz2915c9ZBoWPLGdWFb1yZXd0LSnUsZp+2hi/iGrc8HJ2t2wukzsJ9RvC9QC3mLhntVyXznKRhD
Z8OieznYT5IEFsVfrQtKUFnvStqTncrUb12UsrpPRf5uaeNEnM8sh2lMRixuOOc5hu6Mc0X23isj
xRYv/EBVGCeHEQ1hrzP3a6+uBvnmGEdmxziw8bJ0QAWdHF33oG+lKBoXoXhvRjJZWU1JChqNftCK
yPEFNYEly+f4PUiXIM7Mbkcaa8mNuYTz+XPqjMI39Tw6ePoWuwv31V78YNZGzw6GqdyMQn7rdAUr
HreebnxoZDjKkXx1xt5FMaBFJhSP/ciuoBrqaAiimlX+aIv+NQxr9Q0nwxVxs5GmFz5z8lppTayu
KjXfz6SBLlqa9ZVYYgy7NF+iIso+h7QxjE+K0T+SJvtV2a5xaHBDuAoLfbiJEPec1/lfxN7NL9cU
137MtT+4NexSr7HYLN2aad4QkBfUsNsWuISVbjw0er9FC/5aFHITYbHwbibNMQbI+0vLEYZTXjPc
MB66XZ4ReC12pUaetlCSInCHpKLoHX8j6Kv3vQuRQbSeQOY8bV/NvpQkAuz4lxQ/1Gi2916jLej8
wt1OKjnCIhElxtkuSVsVZKw96/c5GYq3oUsWdmEmTms3q9EbBTRxgXlvv4bdRB2qG2q4Gsb4Gktz
4ZclzQ5UcHJoajRCLKU4YPeEF0BmywNJPxmYC62cnbnxIPTnz8/UIClQbAFBBYlCoZ+iVrZJ9DYm
eWNvTP2O6+AjmpmBDKbaXRTqJW7fBagvRavedafFJiov7ha7tfd+drV72+i79RjSp965w0N7M9q/
Oybnd1M43jOvUHnHaeG9t4wJF21MmJdjI0Jw5JpxNV16KnqLj7onc7/0eorFjwIn3rWHA031aLx0
J8LKem/LGrPdIt+vxzrPUu9OKA+fvcqs7+0wH001VZG10A9pnc3XfGladTjPSauTrqFXdU2/613F
RstIt6+jrjnsead8Q0YHzYB10FiOJBZrzDTl51yX9lUdNI6GUzsHZhz3CNYu/fXQ2lDAxOapv66d
z0vldWNRVC1Jo+aDOAx9TlqyERimuZYUEIZQDlu75fIHKALYvHuBPVO1AE5Ed2x1zp5ddT52Ynr7
7K5HNFn1p9hKr3nW/2WWSXnMyXhd+77+V4MCphPgK1f7/3NgUL3xReejfJ3bGo5mbJpRqzcAyJEW
Wa4StySDRj1BMMAMo5uRuuNO9JAptUyNbjxJkATsfp4ui4fROrae5+Iwc1u7bm2+wrgjy7C8/2t8
rhvki6StoMsYSUK5UNuKKRQwTmmKpC0AGEOxHLKKIvIyFpvMnggBRcA57PYtt4r3KqzFde153hQu
0EocyZeDQ5soe2WwEzbSRfem2oX+YmMfAWKkBfTCGTWwVDbHz7UjJDUmZM/ny9rVWqAckPGy/dqt
piI5hoMHcnh5JzKe+W0e4s8/vA7Z1uTHMosea8/KB1KsA5ooazfG+z2wzSURvbxd2FZ1gothb9Zu
pjvWq4SCu/bWz9dG+iGzc/m6fvZ8wXmNVqLgp7l87gVYNOlaFazdCnN5bs0C05T1s9k5MkgJQlBL
b71aHPavWUWKl8IypTVLK1RfqRt5sikWkEieauZqs2wOqk1lKML8890Zy2mTRJHzAwDxWfIKTzqe
p8aa/yFv8TGRCf1eddBFKMqLJz7fLPWEhhs8OqsrCI7sUJV2eGqNWZzDUIkP1CGLQ4mI503Pk48M
ebbf7eQ8zAm/dsetfhd5aWO5nI4nrcLU2E1A35D7iX8fKcQ3ZPDZGGiRm1yzsUhA4kTRmRLpPhnn
N3sujA1ynMA3qsx+aeeunDd5rXF786T2WX5bG8W2sxvZUEyZwh8OCo9+n8JAd4eaelpU9wCugJ7D
oVPR2OxgsXjteAYsPx9lU//ENlM5Wlo+vVldzW03vmr4wX/gu/armF2fAv1LP1XhTtjiT93l6S1O
YnRrM0fZQdNXPyor0Qha253m6va7sPeUxLJvxjwPO0OJk8BVsnOkeL8I19WTKeM/Zlz+7EZhUt6p
nYMGYpQqm4v/EkJjo0wyFJggP3jCSP8eKBJlk+UCRaopVjo82Gk9eltdUF6qAQI8ynJPRj6h5Ifp
eVskeIigTkyVQPtWz5F3sDwqnwDfs6AWyGOaDmClASx80/ThxfrbhfV9HQrtYajNCSJ6vaEKFe3U
koyYhdwliZeRfK9KbC4d4zaOf+sYZxj3srXdw5R3yB+OAJSlT55ROWgKdTU4TfUO7ryOPEhonH4B
9VCvGRmwLfpK9rawi8VHdj6yPCKxaUff69yVz1ln0WZIvzkU7gF3O4KMKY1ijuIyesmvqcB0cRzQ
zsVq8Z8ZGkzV6h5ugFHjW71o7xRvtb1VW+IUWQVZ+bhyt1GhGh8gP38OVlL9Y6KCSS3oT9x1NeRv
QbK+rBCHGNpuoyJSd8S5b3iopRa/1qBU1t7a1Far7SDOkxxbzlibsNJBuozeOYSs8kBGRQP2lxzA
RgQJkv63XjPV50RpNfB0at1r10JI8Zon3sva60EXPgcDMvZo95d1yIB9sHdiu942bqo9vd5oQXkC
IFp665BmWAi+tVl6Wt+wrD5Hg5WZ2CU+lFq4qH1W3XMKgbSacXVfe1gbRUHmhjixLAdHdjbUq9vT
2vN0rXvGSgZCwMEEbR3TsZo49l5hw6LhDWtDULLj0cBedHlD5CpTkNapChqBM4iqk9dOp/qwHFSW
ZhxI/CmQBo7rGaS6h1NYogL1dcnIzU6Ir6afnzmPh9KPvek5JaQ7JkvTn02Iw1YhxSnLBStd2Sb/
2K2NrjSx08MR9iMbfld44r6R0/QnwxpxuCiMt2qsfokUoYn1GCla1Uec0juAGDXfbA0/Q6X3hmA9
tzD06FTjduKvRweVSg/269Y+NF9Z7yvAMHLKT54ggoCKFj/WBnGUMqjTsAzS/4zpU5xvotpDvNvW
48cUjaC8Qg/tb3Ofidh4umVnPNNZYdIH03Jcu4nidUdtBh6ynqINtvFkAZucPP48v2goI4+otB7s
5e11JHfA3UME0eG21UrnPNYmTRpmu2YYj06UOI8WbfTrmCjQzHUAaKUZwY7G2GS/nkxGUNzRkmNP
E7aFD+q3CfiCxgBg87+uJ7t/ylwJA5j9AKNw33jApdNxSmu6z+461ppyKzXWs7WHiWm5n2sAdp9d
PeRdc74PAW7c1qHRmCnndYmKO0QdPdexaQ5PWsGDsfZkq/SH1pIlZ/BH16a3p1sFOOTlcwgWJMZI
g7cxnCJ+dVwe8xbtLHvSzQ21XSrFxhA91sZTxV4tjfm69sbQba6xdPelnsWpPzdLFljWzmY9Wsas
8pmlkzpr0mT3NWZ46R9PVVn0+qq5azGssj8O3qJjoz7WhvsIBY+eavXXWGgO7zJWxwuKPuqjj8Lk
IjX7r68TUvYpKG80zf5rzMX1qh0/L9r0A4IVyAj51mhPFz1OXtvRy6+sgfmVEvqphwRxWnsYZdrq
Zn3pZeKhtWZ7/K+x9W1WU/6UbRhttarOAfkUzn1tXEmW0IEQAEOdsUpVAOlSi5HDNoWj+pRJWD3D
tCK95iXxfh3L44JcZQLEXBRl5U91qG6498PjerJp4NFaolJsmMB/KhVXpYxpNoi6WD7lXD1aEoUv
6L3KZ5kicmsKJfRV6KB4PQxnpzN7vgAOCuBTWwqpIKU0Wz7VSSa3JnGP68F1CLsqjeR94x21aaiu
kzmebSl6fs/BeG/MoTp5o+xABU1R/iKjKiiqQFGHats0jtxqVjQDPAqbnakYzkufQtFI+jBdXKwC
7MC+NUZYwofvL2HVv1h9hGK7oCYFL+Fn2CU7SyB4kFrsdEoiAK/S6sMY279ntwDBJo9qH8GcUASY
brXXty0xiN8QfRQeNjV6vplBCftjrEAkDVnN12of+BjY9SYYdFUZTiAm3jXpxPuIBYEEtwokHZBy
3+tndUZrrtUUg+IC7CRX2Wej/sG+i8kG9MK2MtRr3mVHzKiVS91V0GP7wT3mPQQ4w3hPmiFh++ey
TwbtmffCfc65pZ0mKtrkO1qSiUa5yYuphTO1UUecdFEnpnw74QbgVX26aWfWSDbDL2p/10TjvS4i
fBMkBnuqTXiPkXExm0TdKVhxbsr4Y57nNypC27jVql1pt+65z/EfJRHAy69mGlCAt436jGjZNxAW
I2Zmbb+rHIGPq66H1774zWXECbkVY4Pu8+A7pkHltlS0S06smlujejcyrjzU+Xy2EJyNBCCRXMG5
L9Xh5E3podEGeZJdKANcCIdt4zjRJXPlvFVb/Vs04h8AYqoLohmKhjpXdwv4x73WzXclietDjlrj
BZlEcCWsKUHWOO2lKkuyJPoAf2sO/aie+gtAgkMnEWRsZeoXstp7+egdC2OqtxlxA1srU2wMTJl8
2XcHq14QgVGnBeZgpzsAwj+RavqxeFIeTKrkPt9W7wOH63zU2cjgcd/YjQJcL23bs0aLTgJwLbQk
2LF3Bqu9YcO2UX/WqT7BqzPleQBocFSWhIfR3NeIWlvCakIUbqOOOkgmEGYpUiQj4qFV3/X8R28r
1yyD54s4ip8ld9DL/8yuUZ+ov6mshKlEc009TWWtPUwYHia3PeVeWw4p+Bun9o1CxJeuqKNTNBJh
5BrP7yRwgs26Crm9Ybl7q5yUldOjSeHE7xj1EmCm5FDtWsq9sKefrqm6l9FNW59UYCtIhX6CHbDo
orZkO8eoFzhCRJBptALvq1IumZJvEAEKf0ji301e4ZIdmwfW8j4FsYK8ldzxhf4jMyxiRtLwVB8w
5Whr65XEiL5JQJdtw6R5em4Dx8xtMBFTjfIoJPNgopj+PPSNX3XkBGTxiqapeunjWLu0S+OY+B46
kDCzYiP0KAzMDqSe0HR2KIrTMfdaTRClqesDytrFZfRbofKAEkOMohCpjF+9NVQfLbLmLNqHrsAN
zXHhNOkRNRB1hJ7qER6/RA1AnvnOjqT1qXvWlXnF1jzf4AbwniWq4M871gKh3k6Qi2+jR4Jd6t1E
VTh6IKzC8tnWIJRCtQOHbyaXEeTlBvclogo2hV2qwuExW5LXcxbtbG9Rn63735Eb5giUGcAbXT0D
xGAWAA/DvZhx/NMhzG86DSpT+2eANBgD+w0aDziftB2yzs7GLFrVR2i6DNSyA6HcKRiwaKqCfCR6
MVEUUlio3OdUT49R2M2FVGPuz92EKFre3mAvP8g0NxsLPfmjN+mgQPXQOjq2e1LC3jspaeierAWn
Uyfdj8b1LlXMNGs2CtNYVteHGYUlnDj/HgCi7uuu+xvvAwNOsB0FSpVOLwNeRReH5HG5EIijTH9m
jnsG/zARZY8h3+Dw98iunexGBHwpSQLd6MJNU0KiyJOaREUbmVTdKutQu3W5sVK73QNdLwHFeRag
GxaDHWTmk1NQlNJLNLeQjn1WVueS5Sm1bZok+2pqzX0va++vzHuDy9SpbfhrtuUWzjtrqbdAZJRf
sdH7hZVHJ32MsNmr1WbLTt079ADP9hY4UHAnlKSUkM1bB+HesUqSHqq5JWZ88UZreM0GNIoceojJ
pEFrRm9Frtjnr6YeSuezaxP5H20JRQxj6asVEjt6gwWO0c0Betaetwuj0POFh/qaxtTns2Xe6GrE
oxiaxnmWCWVToo/fWaEHRZROJ3VGvgmhqLuWRH+sxSEKqs4F3eL1ZmR3xkK8NIt4jlmM2kU1ZXsf
+na6tskyc9Pzqqi9y5hQt5bZvoocVfiZw88IJuyotOw/uj4j8rDijzTT0Tk0y1fLGO3dWMTsv5cm
dF9mr4OH1mpJ0HT3zGnSk2B7cMpCJ94aJQQA2Njx2bLNux4ZsDe8kTsK18ABxBX5vSQYFHmf8Tkk
scfmrFsEzrT8sGLA7KUiDVUYWKJpLV5XIDD/0ygd9aIebdPSwy7DEEhqhRVIjTH3WtIs+DU4yJ4v
hQBl1gM9xB0Uwy04EnhKenCsox401hQNEzvOkPeSGrkgKH3kRi3PjTm9qmIeoXaE9nZElcafli4y
BZPfm/xYZuYCNHNEBq+kQ3py1kAXeWZ5BpFxGCYYKcCVrp3Z3ZUW/6fCTNKtjhfj7K+YObEQ+C3w
Z4EzTAWcgtm9jpmmEQp2+c2jNHdKmvpjBm70jtcGaMPyhxji7F0tcInx2t9uGXJzr1kCZ0kVyFln
p5NxQzmeq72szcQSBsDKU7bhejYa4Bh6V2urAPYMQQpMsjBP62UwP3yLZVQc86Riyh47Z4vvM/AQ
SgqA4MrZL1FMi53S5rmwfZMp72XQoPRKgAJKB7Aqbfh7SI6ELwkJ1kM6iw+BFBzio7sJM/Ot44wQ
3Be8EQDtbarx66L/myl+1st/2Ne053bI93KULJOgAlMHZ2Q1hSTUwuOU8uiI72VRGd+QkEeRc3zo
aWQdskF5zCQBFnqruq/NxXgg+VvtjEPijYJq/dZLZu8oYuuaUErzMx1ZpVYtEP4zQIzbZ9fUp4uW
JW+jyi5V1BEyigLK8GLSVIfo2qQNfw8o0MenAkSUy25nU/AGy1XZn8IR2fRPNzjaE9iuizS2MrER
MJmntQVXX2R9sy0z23uFBeDc1OltBsH3agBGsIuo2dVJ+q0iMEC+MgZaWVFMXbtzpufEfFUOQFNR
9mnnCuInIwP+Ym2LqDP8uir7A+yI8q0zZXMYYYv4a1dPnQa8sbSwnVSaF8Jl/p+2s7d6Ff2ebGXa
l0k2nxH+eO1nwN6ma6e3CCmXW9RoksowUphO72SBJe16X0EDNyLYGUqKxFzOx1uYGu6AVLAjKDKW
0caZxzxgF30zyHMwi2/z/NYJwGI/CvsN07L2mC+YmWrB1QkQFkfTucULblQak3oEGCEWJOnaTHr8
oShGGCT/GVrH19Pz5bGTpyrie/Va6HSbvMxoV6Bno4Oc1mQdbcPdhLHgwRJvSQNSIHyOTZTtIui8
dmvALRrGJ0LlqBviefepq7FihFbcUG6yYXATByXvRXBjPdCFGSTJ8efkNtEJXJY1BwSrfJL15fpE
WzVcssP6Mp3/j7HzWpITWdf2FRGBN6flq6ut1LInhEYj4b3n6vfDh9aid/8zf+yTjHRAFSRJmtew
ggQLi7831AVoX7fVURAqlfO0QAoZy2Z3RQ/cOmjwevB3iaIt6wjkBmCxjuyqfHOU/JCoAUarf5v9
AIp5uXHNckaJbfhEW0vU+ShQRckc52zKLlIzclruDLKIwZ/j2+UkUksL1WlnO1l6kF+ZoDXNBizC
Z4ur3zlo1LMojDjeHpL7cAXD+bNbnt9oRs4lR41a9oAlSOT+SzRmisyWFsZ3ksyy6hyWio7/zPKb
cnCfAd4ZF7mk/AwMfMOoGhAn6asjfup/y3HpGMAxXx7j+oQlU/BSuc+ui7WQRre8sdS7M1IreDIB
+lixv9IaoN2yQz1O6XhU9fqH4IElGIBRdzX8OtZTkRzJqsHGjKhyUvp4tznKpveK8wrV4HsPc/Ho
NSFP1EZC9NQmzUd59nbiPg2s+5zm2qBbt4YIvT2G7mxvFXepw/SvDdFs2x4a2GEdCHUTHORxydOQ
WIlVarKTqLQCK9R99pW7nVf0+R2+jh7oM4kuAUQE2oZyrrAMp28ZkhkgAjBnHGvN+fgmKkc7OFKA
RHaN/G6NzmkPGsqOLnK9sWlYo24OcZt8mUf9Tu7cepeglu4KK50Ocq/lriRtwfy/1RBfWTAA8kzk
CIlJ3tocJC2BkeIY0nQhEE1EH4fugzz4tWnKrdlag5TUrHzuKjDsB7kV8iP1vub+tEGh71lBZ5Rr
VX+1i20Icpfr/TVzp58BXhmnjNEAre6jVuUtTNvwlM8QnVt9+qAvXYd8trPYds5zMIMExo5vp0Ln
RAm3QU/ISvLi/7nwm98gUWyvILvrob7WXJ8eajI5SBNDP0gXIN/3Drnxiw0ga/yQwuVdb+4Kp3jz
1rwBVby/gwbbeEUEa3JuTkaYa/MxdsPvSpepx+0O0wne6Y4LpXvrXNT+OcPE8iS/pferp9Se1RMa
jf28b7Lwvh10BZjH0g8tr7UcKbF/zfO6ckY4IEwO0hL6OD0xhGHqsjQEfUTayYRjvTWfpYJdzVQw
dfzqg+kiLXjsrOEy5RbTkuqYOwPGR+4CrvzX69pFevVDsMJebgBXWAApW9ub4wdXXwCMRmHXi7wN
3dvSLUtLkuSWV7D6s/RIlj47R9+pBjAr6bMTKPSRUl+C7W1900TXqJTPlTdcvMbcS0tYD8FW4Kx8
bhs2CKQvZMLenFHovm5v+NaWJU+SwdIK1b4/NYD0zqETnaTMlMYuNbbj3zdBSctTk9h6jKTX6Lty
Sb7LW5ttWdn2n64HWzk2+FPzGsCV26XAY4oUkFtvg3BePhy6B9E00JmoTvoJHwr26RkXyBMfbB1j
UOcpn9sXh7EB88N7nRWLWS2wak5eckApQ93drAWrOo/lSz643ck0Z4YSja4e1KBg7aZHYGbHBu9J
eAdTvthFmvNQH4KofHKy6s2Dl6tKO1hfpy0tmVsz2dqKVCmGtL302A9KY5SgXrpriekJ9CUzhvMk
d19OUoBnnMCs0Ox6H1r9Xt4SWO3kSvRN7uAaX3MLESWZt0y4Bh8h1X2zhUsRcsO6WEmvrINDDYkX
fMOY6J+iHrg7MiZHuccSyGOPl+EJQrnMkaf0r3zS77zYyE7qPN4Ss0SgzOsu0slo9NotnN0S9dxD
WATrF8Bo/4aUn13lhPLkJUZP3y5sGDsa/p4H7xmzOHfFLPuJ/dHH8+yUS4vYOgNVU50rx22/T29H
7dBPEO+3u1hmDj1psnxmMjezDr4FXUhIJfACvoJLNhiJe8iPShX21qCcGOiijJp1XHXMZLAFXrc6
T65znQDmsJ97hh6JRnFk7zMcw9bR1TqLirSgYM9N19ZOGC71Y20kxknOL7/Lt6Px2upPs5G3J9U0
XuSpbo9WYnnX/YyNKdqNRYHSPxTyPxO0reNQ5Nsv6XVgx/S0xJGG6QMY/6OW2Tns/DYfHhBkNy9A
06o7Ye0MUVfd0RZ+l2GWrc9XnsTWx2wPhg/0rxR6pjl59cGCII0shmPgcFLwErj04AcUAo8lt0ye
jDTrQGXt0QIe7Bf4hvy3M5cKW4++Pcm1QS/9/XYTtlKJSZX//6kYq42wlx7kfZKRgvwYSa5j8S0t
sTVzjrD9YECLMIMMdJXOvqh4LEoVuew65JIoDpu8amuUfe0/sPr1Qym/880oYz22zN09sIB7NgSx
x+BDL+NXNkdYupbXZC6Qg9kHk/kdrRXWk8M+uRRNGKpHqb5G/eULGgEG6YJ0HcdJS5UR3RZsedOc
seWgoRSpARNbBmHyd7ZgRUlK+s1Ydv315TzCxHkYC3TdeuIN8PSTzS7VvEevt2AT6i9XfohZ3+mu
rl7lZsugTmLbvd/y2AhC8zqAALJVlqtvye1YiW2PcSvYzvfu2Cj/1CHUQR9GnykdZwcQIL9IWt48
7njCNH4pX3/8XGrFLlIG9c0wUh7h2vLmHwFE+6s01wglXUDTyzMIuw7JDWkp/xyVo9euClBOc3HL
9PCeChLAFNmmcO84IULwkNKtYJsDSoEEWz1JDv7PQavz6/rrl5a8kj22d2Ydz6yNWXI9Pe/YP/nv
eyextZZE36floPWsb2q9v8D7oxSNjY3WftVmpGalX9lGD3LsP+VtVaR0HWdLdAvkeWxJiclx/3rW
N9MZqS0V313qn/LenfXdlYKlw8doru5CGH3LK46HM3sV1bzOVeWFl4ClFMiZ0IiYvC/LbFuw5c0Z
nqDQ76hTtQbRtZJ0t3LyreqbEon6ZgBCiC34tUXLy7K98e9equ0F2l40ydsOkyP+Ne/dYf90+vV1
nfOF3F/EoP3Gg4tDG8PaZSwsH64tWGeyW/rNWsU/VX+Xt84nltOuV5DzvKuzXmFIvHtNGX6rnRfu
pWuQOajEtm+09CFbUmLbgGyr/C7vXVLq+T2CAf1PrUYSISlsiHy8nOy9M7yVJrxGJVfSM0vZTKuz
KjvpXvFx694BU0Eb39LKvNDIJS09P2OhgBUlK7PcdenID6x23kv3wOo/kqwNysB/6Gprp2GrrCFI
71KUMyRMxN8O8iQl2LpbSUpTcGTSv9XZmsGW964JbacZgyZlycKF6TWos3noHD2d9zL/TQAYsFyU
jK9BO0Sn9Y2Xm7IFa7e6peV2/WtSCrZXV5IBCyl/um9JvzuD5M1ZAnZCS3iNts5+HViv5fJ8tiMb
vEqYvGVXi4URY1kheTNz3KrJsRLIwGBLSuxdPelEt7w3f1xK3h0yeJVynI0HUIHPNVQKXAOkBivl
hgaSY/lwlTjitR+l6/KzJMsucmfKpM+zy6w6uyZzrIs84e2Jru/+m8XMN0OFrarE5OFHRc+K3lpp
XeTKHURPjDhCJkVHK3uYvZLtGNRctOlRXtF1nVJawDjrcfNVXuQ/q1q1GhyxzmbrpGFzMM+za4JE
MCxxSGsS1A27lbst7VuBgv5ZaO3KRXfYmS0MyOiQt5UPS9eCs6n7N+FsW2wARCraNXJX5bnUGVQm
vSpeyxieifDJ9eUBzy2iO+26nvnu9stNffOI1qnretdlziLR9TWP2JycPXM6yl2Wy26B/IAtKTf2
Xd46q5OS92TOraYUb39JD0N9b2Ott8PGEKu4IPc/d0U8ng2EAI86jFmSUM8QIC2u+ExSaunsnRkO
Mj1LqecB89STBO+mOvgYadlZW86hJnX2UAZ1u5Nac5eNF2UuzYPaZ4D0hqHYNRGvugRe5pp72wPg
qYEpuk8T96RGoZUfkQzCcJmZ/ZFVSVDDk3Nt9KB5gpPFXjOisRDPMwf3oli9T/3xdUG0fwiQgf0A
/6Y+oBo3ospBUvIyBI+yhO2JekQFIrar9EPsOSgLmt3DFKOF4ABbOOns7Z89y5+f06r5Cd/x0pta
+XnMTVy1Uv97XjIkr/GBv/MDFaR41rz23mz98FitZ2fXD9hw0FrUcYZhFzR1/aWewfQyJS8/6Wpq
71HUAV4VIdulFostgMlS8pxbFfpNqnqokAhGGaoEx40RY/U4LiUsJWEmMOAoECbauSns8nGekupR
YhJkReGge5bnCAuzCG8VcXAoK+SH/Gn4ZrJ5dm7VRcovUysDOxKUOA7LAvDO9Zm5xUWM6rUK4dPw
MRJVUTA8tFkBJshrB+bDTeHegdRge81jsb1F9Wvqp+h5WAKILtGzrybfkdVUrpJVZph0o7uIKleB
8JlhsVvjBM8NatjPKjuhz6miaftpHANmEBTEtge0KrW5lzmWonjI7qZh6B61pPOe5iWoM2B7Nm0L
djU1toJQz9K9Vjq4og3szpgTZnPjqKML4/+akmh+XFOgOVD+dWhz2/FVZHlPqMxE+ypsd+ieGkdH
s8zDNDU5Gm+A6QtDM+9sB6gzsFbtoNt60u6wgkcGAwfw0gvL+wqq3X2zBFuS9nlOCtZQB6SNbLhp
pX6Xz2Zq7DXT0O4kKKbgP5lFXyn7yYPl7oUpi82IGrz2PoBR1x77b8mQfzXYSgcXDt2fd8uEzwwy
EbRCUaES08+/2O78EuaJ/m1qEtAKCOK8BmMG7BodrKdZYy/ZmhLrVrl5f6f3cXtJ07h45BFoUP5b
9UMzKjSuLDUfVKN/rVENenCj5Gmwqwbqq1J/iHs2jhzEHo+SlAK2Qj8hv54f63HXY9yxm5bqsZZi
yheD5VqOYwebLEeBdkufcXhzsJV/d9LZvMmp6sbUHh0vvEAOw6kzQxbtxAenOmy/oA2S32E4J+t5
a2Nun5quPeYqsjZ7H4vlPsg+YlQ4s2hfNMyVbfMG0aL5APe8f2Tp+CopjHbbD5jWQYbKRsSalhqS
5xjl+4MS91V10ePCNRCgNrQfViyWqAKD7h79tP6+HlhWLlPUTqTAQcniigxmApqNW6GbSntGbFPb
S1JuT5aqy6fKARO23B97HAG6VMtALz7b4+/176RJ7p/tooZzttw/VKdB5GWThz89bWYcTJRTJCpB
Fcww3Le0tLaxRULyTaYUS0kHueMwPAGcAYEXDDtwXVgqlBWdkl5/resgvPT2EKDxHlbfy/Ik5fEQ
1qdUR7WpmhWHBWvFxS2c9cBrE0TBfbcEQ4LuiWv45zcFfZ9iJ/M58O34CIUhvpVjhofhEkhM8kxm
2Vg22CiqxVrU4Df4LxXlkLX2dnQ3Yg74fzkkdQfwFap2fn+atisQuX0ZH0uV1cD9u18nteUiU1Hq
zX3aLjwKth1Nq4UBiyLlQ7QEOQITD5KcfB/FwsgfIK+rMYvrS3Gpoly+2ypJDAe9Gx++jn1kDo5d
VlXCsvLwxJgU5c75bAHFR1lKSt8dKkm5cIvq6MVBCHw9VK725ohMN49dCUDjfcHyq6Yyhuz4Mhf2
1xR7UpBLs5ve2qlKb+4YATjRUN7sMvYZVXYrjkkRah/VMhzuXb3+Kw819eNgF+pHPawfOzrYR/am
YbogOsjXrzfQ/3LqVr/ZQEs+uxmnYjOnfEhRM/gcVcoX+MjBkxSaZfDgF7H9LGUghY8phLoP+VJz
rD8ng2a+an5UfNKSq1Thm5N9VJsG+uVjWKfTfR9o6cO4BIj76cPOTGqidjPv6LNB4y1JqQPRlI0c
3/2lJgPupS5rlzCX0s+ZV6OjrRntXpJG3wwXA9fUQ2laKOLvbKvrP2BjhXSRNerHCELl56bHFkGF
r3de+JWfgYKVBzvzzcuIZeZzaY+vQGi6b1b5Y3Yb94uluO1dVkZIJ9l6962ZAVKojpU/I6KDlm7Y
/w4cu/0GZEs/zDEu4nbjv2qAz9CwbQfwnsTisD3OWMPCF/5PFrTIP4Xv8nTLARWbzffl4NVH/NpK
FOac4jVTLPuuSbsJze2+eNVhTH/A+n0nhQowtlcQGF9g8qoPkmX7DfsL7lCeJTmiJnHVvCnZS7KO
XfN5ZpdOUnLGblAfVLTedBjRt2CawSUUVmjcarRioEXXPipsdv7AonvcHcDiIeuJtOyx8gfnTkr6
1veOpjZYtDvcTmafngfBmOhzr1b9Ho5PdCdJJ1JtYApRf5OkjRERPpC6fy/JWZl+uHzzHyU19dkz
/XX+bMTge/wxuITRoLykWas+RD404tDHrmrIq2eAPkdkJ/qX0ms/JXGr3gArDC+63vKqxKjKV4l7
LxUkH13EU6nU2aNkSWCichTZEBjqTsdwtcA9NrODF6keQ0d7zs2XpilObudWGBbWR2TMy5s9OcUt
6iDLLWLB5U1RCZqucpGZVadD7PWIjttR8xRqDlbgk/WKQlj6TbUq74huZnmRJBwdIPV68bk0RyQp
jR4swVJN6yd/h6YfqJp8xF1ZbQGKV+k3UNTZGTq+c9LZ+/hmW8YtdxXroxlmzkOZWAAslmrtpP6a
QEte+bRpDwzrNNyIiLlLMGupv2cFrwG/+5+8rYrELKX9VfW6dv6n4/UWAExnx0/1ODePo1IBly5c
pO9AdZl8iX7lqv/JHAf7c+OM6APlenGfhYaNsnGVgogb5i995b5I1dFI7+vI8L7WTa4e3Dq2HtLS
w4ClrlFLQRf2E3SknwriV8e42LvAhu7VkpfKHeMfnQZAzDLc5skzu+BOsZ3kHKWh+hFVlXonp3fm
r2rpNT879o2AEZkxOoyTcWHNtkR1t7RePBvNcV53B2FLLd8lWV2gjItG1X1Jn3pvl+Gh9/X4rkac
/E/BWkeKyy0XHgngZ2T8D+ocqPFBykNwj/dytthxybQr6ISVY17XpBTrnpaMJ17taK0ZaPqLZSbW
WbUHuNvbKSzHvNnAy++c0FKOqVbo2FINzsUC73vF66a51wzTOdlJNj1P+Lgc+lZtPvE2qkB/XOc7
Y+cXtHmU34336g4JQ9KxsE4vH+22MH/CSUQs0qSfp/Xx0maJA0klmI91VdWPsd7WF9OohrvIbS3c
ff0SW4LOQR8LsCodH8xMvUQWy+/9b3EwfkoiU/mlgLRcL5TlGlJxhfX3lA4/QkVxvmp2k6F2rM0f
QxttcIYowRMUavecLaLiquKntz6NrTPLAemTCxUIjHNjsX5GR2b7c/iNDvg75EPlbz3ABxl0EiNs
BuFJ4Jq/MpSR9a5/DbDmaNoPfQdmGZ3i5tVrmRN2faU9gdvogOfgsATvyjmwuOb7F1038KAanUXS
QE1xi9O67CYxx6nZAkQC4aFLkHXBv+aD5gzea556X7UpVh7M3vO4B8j31mFa30myM1Cey524u+px
jzCVxrjs2pVA3YrG9T4FENJ31RCqD31V+p+iev6mW4H+KKl5QYA7uvUkVT3NuUWa5T9LKuyDc5uW
6Qez0P1P/sxeYmE1H0vDcT7559HPnG8xn8pzO6rt2WmH4Huhn+uhtr+XILKwzKnqyxAMxVds7va9
FbkfmEfeY/JQPNa+gnh+AHmj60Ntt+YtBVHBjjPOuguTZTwjdjTxEiG8ZkTGL7E7tBBTC52g+7RV
aIzaOFR2Z50GLAUfuyWgYUyHBm/kgySlgA3b4rGZcdvCsvoG2IkrB10FugHD0R1rd8WjsQQ2Urw3
VzEecqeaP7AK8LUro+n7FC1AjxY+BzpQSO6l+td4HqbvYx1Z+3HJj5b8/13fRXJpq++7PucBnrZv
AhfBt/+cf8v/t/P/7/pyXb0aYG575tHMrXg/MGF/KYepftEdUz/bSx5yGfWLFORMftc8qYJQZPNS
LnnvjuXLiZyV4p1jnW+iBNbCtvSqRj3RMrI/eSr20V5unrZqUjjGnrera/gGQfmkZK0FYRLO16jV
Q3B0eNcPPTo2h2zUiicJRpPnVfSf9Z3WVEc9TNT7oIKIRyclCRTa1ft2CSRpGwqk+zWdVYee6Rpa
j/8plfwtKUdIHtp2tzwC0LZlrWfa0imd3jy6TyW360eP/QeKZN63BD4TjarMr54Pl1QfnQ+T3Xs/
DAToWC30hifLdTEcTdBbKVI1YvcVNjHE42tTKidD9+YvKDIM546ziuDpZ2hZV7lGmAHn66vWesAJ
23v0O42NruXcmFc86dy1T+BGLFwHDOOkN+14p9chmt2L4Y446qzmOlZYQM5l8iUFEvRodR9dQFYw
0XvnaqZmibhO679kTqK8IBDdHfSLh41YMs9ouhhoxyBC7pg7hiDwYuKxPitV1p+Z/CGLb/yuzPY7
EiPDlyjGCT7p2v4panrtosZtdvXH1HwMAx1PDKWcP6dh+hvQYfabg0Ps4O8U00QdC+vfF/xkzsbY
BY9V0TQvxRIYKsPDsEAucalg6AsVqQGyYbXlo5bCi0cyWT0OXtE9Sn2phsHTEdPICQM0xGmSxZMd
yDxesn3yEiDWga9akz4jOoRBhIUxmtGp4wkftPrRCrrkXEGteUgySBXGaM73jguyGHa8fXOyIboW
SBnfPDOyrix7FHfeNA93WTWOV0WNyltmFBj7+H10nzQ+Ek+D494n5YTXa80iSdQl/iluWxUHBrU+
uV4xQnRFdBkBqP6Z/YnymMZO9+Kj9oRuMNhBehzQQFXff5w7rH4wdx5fIwt55M7c9V3IolRQqJ8a
9qD34agan0fXRcsb3dMveM/0uyqaxgcfHyokqPP0UE1hhBIW+nF8myB8+On8V9K4Rx8/sq/sXjfo
2kQL136OPoIl/R3Z6vyXkhh/sfALvdwKWCgPXP2UtXyc/cE898sZ3Bj/DnBgJRYPIxMqe0KkE4jJ
XwW4RL0zf3hgDZgCZsMNbdTxucZIfVHjnxFdqx88a+qQQuYNYGZUXrJGQ0gG8b7xMUathUH5eMlN
JXr1Fc95dDTYtGIEH5o9lDvLHy59OkxfTZu5k6YFr27Bm6JNeYFsgDp+jQAAHoNy6C9ylB4n19oY
tLvc0YYDa4nFHYygmKnqggy2PAw5/Ha3ZpkTgohSRWJvMu2lRDLfl2zVx0z0CbnAdh7JqyoXHhob
ePsMx8BHq2yxcmyV7nOHgeXd6KsZ8hXckgy9bdYtB5geSxJFO+84tQU+l0tSNydIS6ZVXCXpp7W2
g50Y7zB5gCRnO0wKlkDPQ/yeSnMqb6OXVDhYEJNgqyMxycNpnNqNDkRpyEFj/R+OmxGMKiGo/69z
S/LNpR18BK6MhHZv8rZD5PpjVM53Wfq1mcLwlT7X3xWxY111H25FnxsfVc/xz8YQKvs55zE7XhE/
21VxkZQcZBrex7bLvAfLUi5IF82PXtdAKWzz9ks/OtXOGJzgRxsorxCKvL9NTTvlLt0BOuD7QMv1
iAqI8nZZ/JvFjCfUQeK/qqiO+ew07dfF7n6fWF35wDr3TUXE/QGiQPWQa1V4Qs503iWmWj1sBVLK
AOtPPRNLnqJ19mr3GYgMzs3LGeQQqbgle3t0ds5Qs2f534u8O7UyJvCFdP9zCkYVwczlItsJJJkO
6oXNr/ju4A6Kc9+NAQZEWIfi+KL0IRQS3Xk2UXJ8Tu2l99UKEAZm6K55MH2xVErdi8NSwYOjYlwS
q0j9r8klD6fu4SFaAskDgqkd8UVjF2Qp3QqknuRVtZqdzAFXAEm2tpEfI2RhDl08sbxf1X9FEBe8
Qq2/acEE/a0vp89OyaS9nhr/Yz7n/QGoWP+idzFqmM6YPbkGoioxIm4Pk9UPlwJULQqOEZh9bKuu
VuqhCbL04oOjRo95qlanjLnus4rWLisGrF6nVq2wsF5kn/h14Z41b/dLYqOAYs2m+R1P0a9+k9o/
S8u/U1nIDFDCgdeU1AlD6U9F2drI97HIwIZG93ucvHs/z4ufRhP/UExWqektAdCDGrKsHjcsE6kF
C0nPbM6GT349NGiaM4GQ0tEJy1uYQQWU0hwLz3u/n5udlMZpmOF5iaaclE6tnT7Wivk9Wc7Ejkf+
lNbVRymLTZc1J4SWGJNHT2WrKo8xTkLEA2uOniQmgZoF32Zdra5blsRwQw0PMT4+61Fbqepkzjlm
I2oneU4TIjfpNvBOEQfdb/W266hD9tCYhX3nzzp15xhXKphIH8fEK9ki8tk80VLt5rmddlPhUcFZ
j7RzOiMVIwUSjC6qQXtlqVMrylSdtmM0X/lZziXKdv89zZsqlhPDIZOTb2frsenY985UHtbzSrGf
xlziTc3ZVpQ9dljmwbA9iGDL6ZWhhiIIg/XNgVKwXlJ+YJip/skzzc9rniG/YLv45CU0Qd/p1GsT
tod//E9b7T/n1f7OAnQb1t+w3AWJvfmxy49bf5OUrBftyuwpRtgVqvjZal31VizVpIJv1izzSFRK
JJjk9kvUdDukG4a/PHaEHpRuODHawE5tbB6aJKr2NQYWQQTVLGjyH1bRTGjogWns1asd+vPZ8bpf
wHKnQ4qwohr97PUE60jTxo/CQx/MG7prmLZ/15nvnRgz3VwkTKNKjw6aPS1Stt5PW8EiO+52Sk1H
jtCsiRy+67HG2OBu5dbJZ+aZF0h4n8ym93Y9rx26HtNr7VeAi7tPWjByMmh+KGInj73a3Dsx/MsK
1BMLOseU1a3C1H+ExXCvsOs5FVgiTkgwlMuGX6Gw6ZDA973AI2aa6iW3SNFe6jZRntWYKW+Jn9Fz
5d9MxiLYyy1Zw9hDk0qThzVPw8RlNxdDdt2OCljJO2Q1kkv4pirPUgAH7Uc7w7iq2h4q5/yxqT42
qTk8DwyEWqdGCz1nSj7MQEYQL4v5IcEnpcRkBYccbA+qzkHZoR13I1RT0wNvaKWPvTbiALYEU+q/
1AM8/qy4OcFggfonKFgt3sMxG096gdaY5OUoMJxnXNZYMP1PXjczkEDSVD9XuOgVruU/ZUuAHIVX
OtVzayPXlLbo4oyMYZ7nJYhSo7y4kzPtJEkPYjzHqFFAGGrWrC2/sc0vkdUad5LlKpWOLtk4Yxfa
FEfJk8DQfZ1tIjQbpcqbAhTzjKlZLyzZll6wvzsV+VUuLHl+OOxsrzUO7VSzY738SCmMEjW/WTYC
hEuWxbL6o+MohyEI45eiPBYQgp9bTYte2DP/PUaVfx004wEh8vR+xKzqWQJ3RusfWSvrtOWlU59j
4oYyf6IqsQKl0TfwvO7uEiuxnlnst9Zju8g+zoWP+1HYNrhouUza/BSPodkq3fOaxiGpOtVFau7B
+VIelpZ+WwbPceM+zR6jg36u2CuqOvPZ8xLlyYpuwZIwovhPMFr1t45Vy7vJTJdpIXwf3P8AZmz1
xgSVo3Sm65UTOWph410RPWN41z2WxXRYW9RcRgFY43aHKnLzVNRZ8GKySPaix8XH0g/Gm1STgCGZ
vsMWqLxIUupqqKwfrArkuBwleTAqUigJyQNzuHHvqYH3nOaG94wu93xnGN33wK9RCVnydSfrcZKK
d37swvyXaihgXtm5Dx+kBiO/ZzXSjFs00/6KKWovSuDZz5BFnWccxKqjFrp4GYyz8ywFWou4p1qy
OSNJKUAwxXysUgaMOG8oKMeGLVvJhrHvI/rfpLfut7oha6eYmTXOOdWr+OROICaQswxfStgQB+xZ
kqPhoIy2d9rKPxmegXI4+i0vSD1HL2bbwA01EtYPRtZDXSPFVGjxMpGAscuMWxZunvo8MtooA+zw
FMxC/EWpz0d4+E9sSaKv9yVv8fLDW8MDf7dYq/iYQ99JDLvmjP3ru3ZhCXULhFFiEgwClFwCJrUA
JyUT6dru7OnseI8xgi/F9BquwKsF560y7K6/qvrMMkvLLHYhPmwBY2SoDpLOhPXQm9kXcyEedQuT
pl5+At5EMI9s4R9ZFcJuqEGyKIDu7p0EetWOMwZH9aK/8d+onno/o0RHA6PJkX2U4r6fYYhKNEZ2
Bsn/JGabA+F8Nu1Q2VvvmDthQZKgMxK7NluIchfXYsRebsuqzBntE+wOYJhBXzCPymQoUOy6X1Nn
/u2jFpEW1XnE/utgaR8DfB3viq7/6nBbbxF2YKdWM7+Hk+kdxwVVm3CawrvR42RH+b/b3ZaYPAH2
sMKjGXCvFFzSbmqnH+okMC8tRm13tlGUV5tJQlLF9U5Ru/Ng2p9S/rVljTD0IXWoPGGagFYzJncR
pJ8V6xDXkJgXUlq+IK6d5WFJLEO04VghC8J3t9fuGpQtgspmo8soUeJL0vH+zY2Bosx9s70GCUVH
2ytK5rPez4JbFVo/zSxUjoZ1Xwz1eNeE9rAGhhmNd76+3Lls+p5penUH5be68/IK0XGJ5q7Xa0eJ
ivWqxCRIHL8C7eShhrFg54vFjqU0Kgg6DDr+sWGVnpNfowwhgIUjuvxNCeQPb8kuM1CW0fDN9BcO
07xgFOV2FMI5lWg7s+CVZ8502J6MtNMtKTFPG7C3gsBL512gE0hgLLC/LbA6Mzx3pnVLFuy9tAMJ
oiU5sMVxmqPmXrJK38LcIXAZjYitQS+OBrbS83z7oviQak2N+6iRwwFbWGNr1On04Zog8gVJnnu6
6ENUJjYGEkgyjlAh1iLld82QcrhhDNnu5sbpcUVR4vHmuMXBwKarLcZpF2RY64b4Ux9Ut2IWo6v+
mbWfv710fNXKRViX8Qi+sQWGc1DpJ7bOj3rWwxtNHrKiCndolLFROpfhvQ0W5iHwuz377c1umLLH
TOMTkXuVdfBQWb2pVbunyyjZQmdlsay6K3IDy9R2Vl9g3+uXecBByHbxpHW+tHWbn0w2YUCxdz1e
LE1wilqMKM18p/QZ+yPABA98cOk04idT1+z9pE3K0VdabGF6/YT2P/J08yfDTK95WbJ+hyVR1Jjf
qqHCs3BKT8gvRUcLol/RdvdhUKs7Po4wk8OiODQQMsLuHuFX8CQxW7qKytZrELOoApdqjyhbdBqq
xSO6NUDhskTB5vR+LvUBf2O3OZRIVDQua439+LtxuDFu72GVwvFz790HUxLvIwy2/DxW0TXFojTS
WK7uVYRvjRh1fEwzq/537MPIVkFS7cfZcs8+WjdK2V5aPeQmoEMXmTZ32gzhijeDCS5m+Oy5y9Il
RpCMx5q/HT7dS9+iaWjHOPY1T86GMkEEVsD7d4NyZkQx79l//M7gOTy6E/z9UrETtImA6bgzY08T
bo6LPBrwTf54kHvTJXFfRiSQLux4qveAaXHPcHFgUHMedAlLF858FyAY7AauitdWZ6I5BespVH63
Pt4y9fiwtCA9ttuHNJx/WRTu84YPZcUkW3H8x0LvflYZ6kg6r+heG3rMmqaB/cbQwTFHjc0DC6L3
RdLggGvDE4PBfUhZTjBMSOFzoqZ7u10kRdBa3o16+8Xne3FA5XWHLzP+oBlbOC7XsisvQhNi7veg
ciYUvayHrlJOWdD4LxOK63Pl/lWmuOoFavBj6pVT6zIRHLT+sAwAe9sIb2DlTpYX/g9X57XcKrNt
4SeiitA0cCtQspJzuqEcyTk1PP3+5H/v81edm1XLsizZCJrZY475jW8NDuuqUmQTG2p59RoECwRI
Q/txiEiEa2Qle8tAyfNS/Q7igutbcx6E8fg4G+6GIFzsIzFWLE3odFvZIWnZV9YYw2Zp1BDMcV5v
NPc51spyZadFuG7zEn1mLDe21KrjEvOCU48ymBjGJVJpD5py3g/6Bzv/2PdmZ1wP7UOXEdXakteF
nr+WXv1m9CN4FgBJrkXocT8+48i1gB2lsU+KZ7GiGjT8Bf7qyiMwddXPqlilTryzhaavRpBdMhXP
gMQagUkSzFdOfdToQZmSvuJCDNWNYWdYkc335pfIGz/CqGmBOlXf6fK6mBnwtTz+wpxbBJ35RITi
04hfkq4LtNTp4IFMvfY2ejW4AVqbmgcHyQwTsAzNX+QbECbyLZ3sc6Vo2ufeUZg8rTCmk6VT/bOm
p+uR1OG+7o7hMhAgW85b4nkl6bJlvJs/Sc5Gr37MyuHdGAiU1/v5VqRU/sNyxfVWCIFEo9PoE6zQ
JZDJAc8wYMOIc8JvqwEgWPoxcpBWbU0osGZp+1pRZMXCaPx+y7HXg9xB8CdS4GDVm7awwzuyDfs1
rZ3UV43zJFURWOXAQqCBoc3zVzLu88DwaHh3bZ+suq54wS/KkGPPHlplCXlJuDdlS5DwNScWZ7Ra
d1r+DMz/DnSau+peRgmBrkky5u6nvZuY35WWfReJ+dU1FmGBLWR+nT0UCve2nIZ54xY0CxIDL7ub
4yOK5+jVQAVVBbC/aa4e9LQ5N1ehqpyvjdgfq3OIXpj4hWOsst0oVnDv2rXS5HXcub6McbpKKola
cjXqNpHaVwY3hQKPkATeB+uFVVNGfmrs2yK5OBgxVnVenYus+i0sZ9808qNL2HgpcRu7eREIPd9h
VEEPCnvyWqaQuXp3uulJM4tAVQcNDvT1YKUQeaYxC6RGGr2p9fNKs0sVhJb25UI2isMRI3pirQWh
UmbvyO2s2kdi3mhDF2KLCrC1F5TMuHwqlb4RpHpv3FjiH8azkticZlr16ulVejP6UexeGWL3oxVD
G8+f56XPA/gzj3G7fFVKvpjVfDdK3yxks5GROi2gOTMJea4jf9KQ8lSBsXarDs5gZdJRE90+C0Ns
2nI7JVrgJmTdv81J/e5F+aOsh6OSeBr16Tnu812HBydTnBNp321AsoGmGY8x4EAMbYDR2twOspod
uNYGVsv1CVXezndNV02IuDPMOPjQQAPIrojs97lX72RTFysn1546F5BNn5hvXZF9TeD0rEa9MV/2
g20XX6y1XcZkP4jicWaM3M/16r4egJcncJjGDEc1x+NBECK2rWgD4Pmz0I66ZUsDEphat4+G4Y5M
IzIEXfTxqXd+OtGBpuAOS8Y2Ue+lAPkLQHmliYnIS70E25Qfzb68y0DzrIxlstfC87ZKevu3ogPQ
B21oXym7h7efYZafsUfE5GiSxn4gFKM6MzeMhc8Bm25yRdYhyg6qcG9/6UV/zPTpdeCXYuv3kmDC
gPSZP3utdmDle8BcVq+GweHQR2eDZPrKNrd9Ou1UFW66XTeVm47DwiLBzp/eoVrR20uo/ydQwE59
TlCpdj15anpHsJjyjlkF63OwMvop5WZKuHonN/zJcyKUM/xppWpf5NAfTa+/HdzcJ8/hru6jd7tg
38gIGdENU/7mMFMPn7QafVozpDwIoj8Xzg06AmDjS8qG1pioaNTatXQMxsNWsM/Ye+yWq+JM9GhL
HZDoaFVcLsOL7BGVl9xVKzg8lzxV3apxIALqAsORVUSPlcx/6l61q6LPp6DxBhIjGTpsY30/6t69
Y1FEzjHk7DIaD1ZHlV0P4fvQc90tg7mRwLydbjxZqHeQU7IAxJ3UcrqhTQhKFO8UyN0XGIQYnSIk
NAvtsB0tDrLDYSTyZGFBN4pgMB2PgX/XXY3pVATFQ1fAiBozTd+YFsyGrk3uCYDvQ9j23OCoJO+8
b10Nw9EARMZuzN65Yf+oiRnspje8ix7S+Kwl+F6G97bzNtEIUrRLyCj2Mi/IkQhaGhw5xvig1DUu
HoqwRqR+E6EIDLpeoFhnu2IZ3T0hky9OAryHO/gw1t9GT208T1yeFXydNDkKrSJhboKhmHK6NMm9
wfITMJ2Eq4n8niVpjlFS/RIyGq+EMdBWsp7CziWopPw0INe5S8uUhEEiWJi45HOWpyFqDpJiMerL
8+jRNCRfBNTViQGiZ2rtZ5emhW9H16wIU33NNjuAzB3V2fW41cg5yNzhmjDI3VwSIJV2cFSbl8xs
uDomX7aLfrHHQlGM59lKuNRgMse3ESW/I3p2f7CrKyHLVvDe1PRkV9PaMG1FYUVoRuLAdpDDrTap
ep9o2a0VUZCTSVuadrm1UKaaZpkoaONxy5C21ckiQBB6knH0Cd8KdmqGZy82Gq4AThrtF9HvI6my
fSgtRTJwT7fyXNRgzEDci1WO23a32FEbdBAxvSn108U+tYOHN3X4sbUbopaPCcGsJSI0wEe8d1m9
ZpTxNh2F2Ohl8wZk4WYoF4jP1RXR/N4IgquVZzCsX8VPtXCohPBAuYgEq0aPqDurBMwkFvTS3WJa
somGdCY/lQz3yJmpEPsjHUBAjtNMZrs0N8KaH01dHpuUKzDmCGeCUAm6kj+2E45B3kMcLtaxIbeJ
VO+LusE585TjSF2RC9KsC4PjRJT4mUkMbCML+3XJrFI/XyV4+0WDzHf1tvnQQ17N7qAZG0ng0cqz
tQdRic0I4Pa6SFUrOKiMQs0YqLdXuhzpHxkLm2YdQAe+jbH1aUpt3oTmCCyZEVKIhmxP8xy8HRWh
7XH2VxqzAxQmxCbGzK9Q4/dJDCMps34t2ZcrqZD7bahJrJtIiDZ4QVO/S1zdhCrnBBkppyvN4yxx
bPMDweWHDOX6MGZ0rU0a9zNRRZlp3APsKwKsMgxQWkagZ5V9/YF1gkYcmCaNfTfbChsuraHUzjFG
lzogrX1Qcx30lP41NRpw1P1BSzjbqlasurx+SvOScSR5AxgzWCrq56n3SPVFpFjJPN5OJI5D7VzO
Egt7Lb5nw/uqiyUNMLLVnKbDnVNOb043fUES3S3z7EvTeK9UYkNLnkD0MnwRqtaGTzKVPn0QvRYP
Y+bcDZ3LWEZanEZ3oIHS6DSyvbfU7km0L6zHsL8fhA6qG4YoCWIk7uhOGKi4POW2OApDculGPXlO
9DFa3bnU7DrGqpyCONFvCRx5MkdSMb2h3ETxfB+H9ogX0LmjoUKASxrCbF5eXe/elRomEfPK4it6
5fd9SoFNgQm+LgpSswpmKLbEnK/GdqDfEG+1ujyV+RPYPI9mZ7jjnPTbOrbWKjXYiY0GTzWTcq2Z
0vLdmy4C2Inoh3eBbHBvwHNSOuup0V+1PKfVMpjbUMHcUyFheDkYtMYZ/Gjsv+IG671t7akvujKn
wJiclU1Vye5ruujZnkrahjqck1KVeL5RjZK3IQ8h9zQ/xJtbNpbhu276PTvxa0yfcp6HwtdG2ICp
Z857Z36pRJKvQ3ObCxrSJXOozKBGa0kOTCWG16yMrgo1O/8w5VPzZOtzQ6BX0hooreTVaduUIdJZ
Zk9Kcfe2SfXe1BMlxyh72oQd7eGYkGjP8WAof9chGRlZXJ/7KN5YBIlsvFkd6sz8zDUGduMU8vuV
N9T0XziSnmiIVxsNj8qq4Ypfe5rD3tDjUpqm7lzOGw8K8Dwjt+PnaoIwi6CzVYwFNkwi5HS10o7Z
vzxEC0mS7yrMj7qjATVPa5KFQpvWU9LtYgAbK0xLzqqtzO/JAjuVPxnSKbdRZbw7hrZzFoV+4uHm
servqgJ1Cq/7G97MBxX1tGnM+LyAHIbsm2U+abBQCJZLGxPhequ4m3IpMnBYfmCJwfo9/pJveQ49
IpYT1iiDoPNidJ49Qx3mFhgJnDmy5K32Mrbio+TDAolyl2SeudWukctxPR9zW4f6npTDJknYp+nU
/nU9PXONYgPBVH9dDuW6jeYtP0cXfIgA38Z7YoWeMsPUAhKwts8MkoarqQlxD3176qVxrRe07Uen
GKg2MabaC44zoqsZnTjkmcc2lSUqtCh4uTYx2aL1Ni32mjddmu+NgZeqwDOBYHtfcfBW5WTdaXmG
ZCis15G+pRFNY0D6z5Wn4kXH2BaP0SJ3Rk6BLiJC+VidqAAg7bGHdU3Yrc1gYTSGJIxgdevF0V39
w8Ib0vmZmKxU8XiXC3ZqsmWeJp2IRRH6a9wS1DCbFXlQ0yMA0nyDh+s2dcYjbQUG/bT8LPKoD9gE
HqcruXW2HoyPqHQ/nKF77nROzMx+JvviwZRlICJyCokAhgJOkOx807VcLYx14RDfdZb+OvT2p+aM
6Mo43TqL7LpUR4xJuf87S2IxMTHum+GcNXDAWQCwwV3hzcZbeN28ulp0XCAVgtQ+ZqZcEO66r7pR
m8bRnnMiiVdObE3+VFF46zZuhpCzhSpmKCuPUXGhr2yR31Rh/1kKRijiYQFKif2pHR6cXBysQna+
qQ3UVCX2ex1AtUo1LRDXfN7BM9aMghNFn1ZfcRHvAFfctEm80TP7O3ZbdKqWLiBJqkQpJltzrs+Z
JFC0bfJ9PRKZOuj1Glf4R2Z02EVNErrtZJ1mNJ7THv9bWAIOttf8CochvjhJiUl4OpaaAd9JGvGK
ocdwsu7DnhGKMPxdSu3RJEpIySp+1LJ3mImlvZi+Fum4sSbzPMMeC6ze+HKGfm96yUM10VlnAvC7
D68HO87fZ2N8yUrmqklbgH5V8Tcn03nOplOVYs8Low9KiA+CVeOVU40bu57fh/o6l6dzI9cKD0fg
UsEeN3HbUZtflUq1pYsXB9aMNKsnJgHwJmpC/O7ZJFJkXXkscuKUKvu+cCdBB117W6LpqDcgpL3y
ZLKEC8fd9lXl+sUE5K7s18mUvCZ5K/zfxq6/bCv/DOsar6VZ3RXQGnunYHGRLWlLdg8e77CU0zok
Px6XE7PaRn1gzujB1EbM6Uz+MmWxmyewhDHZoGmqI+oN5cjZiOd8EVag01OFwRUxC1JOvu73i0pJ
SkyyzRI5ByYoP6Ro3vNluYxwvmiryRNXyIvMoLVpQ+CVFR5MN9qabeo704DhWCMtKl3ODC/dQK1d
to1trW3wBtx/DPIoc981ubrGRR93ZDpA0ccGrtwByDp/VG1598pBvHHQU1YWFR1ncXmy8udBZAEB
qrdt3L/GIy3w6ym4zERMYSzRN5HkRGF+4rzk4RZF/DV0+jPK7SUElM8ugTm0vDHWpBAdclE89LH5
Vigp2OjFlLXMU7kelCfRc2Msk4c/q0CkI8ogHtc7dmMPhGq/1n36xe73kSnQfg82n0zlJQyYe3m1
62Nbh2+UB/gxYkqUEKH+qNHIaQ3CVobZztZuYe5wGSHrpbNFydBE5ENqx8qptTN7zRdVoO0ug7Mh
L7sMKltO7OmVtykWUDSLyLNd2Z7KSqNBwAus3Uz7Yt+7mpmFEEno7tSiMTdZgKwkJCtSbnQzJhOb
RsgJ9PY1v05tYotnezt3hXGj5XSwGiYR6EQ4bNTcWGc8w9jOs9fsGY9LVu1MBpMyrOJemzug8U7W
bf++/OcxMPQp12WXh4HDCAcg/trkXtUTNu4UFVkG1/Qn9eqKBBg3ARbSUbPfePO+chhJZ8jpXaIj
GwL/qWMN2o6/Z7MYFKqDCFH6gNiztXle8rbbjlTo7cQ9bGwRIJP+gXzhj6HPr5Nd3H0WbdoLY/S2
TvjrkNnpz7nxgY+Me02H3S3VRUTOcf6mDQBVK4vSXk7GT1i6XDRU2EUYflqpGHwkIjcAGyA8C4iz
XvI3SZYlt7lJpmvJFmuH2MHDFzpfsWd+jR327ZlFOBzCPSRmAOkoVr1nvngZ0G97U8/aqbm+XXLt
wFgS+9QE+d5zn+HngT0sSZZYSn+c0+Oiy/uivtSpGFdpPj2UEd3n3HX3bS2QNJ1LZjJN7rjfrbKB
+EfN7Wznd+m1deBpBbKhag9Cjya/ay2uCI8UeKbKbsjHKIMmahQ9/D6guJ64rK19OQoCdWx2bzsr
igWwCZwduoRIYDg1TNTMciA0Ru06tetLm46vqrgGLap03IZW8TslS3fqIW1EyNu6zU7ZijxusLNF
f8Cy1l6svyazc/KiX7Oz6Mm25KG5bDjrxC1ZHtOHYnoOrQS6kMseLY6saMWI9Ur1sBxUpXzXS9k7
O/a0oqe6TRPdeMk8VmvYsexukVhUQT6UkRzEgPoiR3Fmj/0o9eKlK9x8rbUiwWgRvcIYYYTdNbdM
M+k+Rg+Wwavp0CF2COUQkWrwr7LnejQZVjf5jM1rt3XRCIa0s2xLkCk/ZR4semEb3ZUfC5P8xYRU
GY40V0CoMOJOx33qFXs4jdwlt8xdP5PSYKJpfDRygIC6BfJlrGpsVQhWdv2dpQ3sl3La5TM6s5Hb
3t4U+77oh9Uc0ZjqFsQnx8k+BkQ+7jaVtioxPXR5Fe+jdLwW0OabzYjLCrUyAnei2lu9KGismPZn
dW09he8NCotvZBq1a3/s0CyxybY3EaOBA8XIXSg5K8sKsXPQmTsZzyPzdT4elXrtlTaU9Jm2h7wm
1gwNil+yDBP9Mk4YyAjZto2hVFDerVSbDXcNmelBR7zRFch/QJc/RXbj5wO6jYKoYUzImtRS9T4d
G4gf3BHiRoR+MyT6qZ/0TUFNuZodJqeThcRyoV+8WlhboQ/NBkLkfmlSZyWzch2bBLYsETeHKBLd
YUJvz1wM7mmmnmWJyVTvn+ia8fmXC9YfFNkw6dKbvEJWZ98KpzaVRK+MG1gMUCSaMjn2Dv3TpkW0
ry2lMRQLDzL3ivXSW9yMp+4VRM+6tK/1Z8Vo3DLu7YyVNE+q51Iu1s4xK9zMoppvRHftCbXYaYjf
wMPnZC11bU6eOLMbaxFzWmiTYAC7QwjkQmObJe3nIm8L3zHK0Ae5UuLlZOq1Tn0i20oAUNdL8pIr
3iKbuYStvLV9IcQ1T6E52iJ96SXHNjR6uUuTDAMTlz1jPs+t5C9ubN6SeSKUmEiyrNGSke74Yns2
xuKsOIL6VIeoutORUDijylXIp7KOsw7cd9ey3eO9jXreEDQy0nWmynLo9aylW1d+Go07wcadeOGC
iNVBlFuaxRaMmI03nqqY8BZmZT90Kfr7wgzXYzq/WBNTl6MzPnUhs57YgNptSRANS3R/UcnCk7Rf
QUoQsk70WVtyCBx3uInooSIceiZglGhGNpf1N/xmDtGc3o76oBE+7TIBM7rEbpQMJjQ1floThc4k
bGQgYbPkTLZDcGtcSEz91ycx9yw3qjT3gEqqhbLC5pwTtfGtIvtDN39HtXyDniHcAlC43dwundQh
44To0OEH8C1+Wphyo+dMUNAyhF7TMWSC7qFN43mixyxJ8Unjcd3F2pvXCnc9GC2Ba0lWnej8Oet8
cUnHE/R0aHv5ukGlwz6H4V4qVva1W8A+woeJkQXctvepFc43MtTpbbD1ESWWHCeq1EaDBY8P+aHX
cn3TurcwLigM9fl5VMZu6XRUYdU+9SMdETn1vhmVna8mz6BQzBd+++gUd/1bLmmRWb/mmNy67PbZ
BHNXHEeF1YjtwKBoQMeeRs2+a5kbv0TkkWgVYdaEOwVTp3231fhmReR65eEpG/BWiuF7chH06xQJ
HnflY48oQN6bB/e3lIgf1tMYsj1MoTesGdD50K7Ta7EzH5RDdEGRpneaqKHn2zOn3FJXqworSmCM
7PmcKxO/q8sf3Zo++1GnYpHTzmDt2V6h21OVf+LdIL0S+in9XnbGptPe8xelnFVxivxi59sYBC5m
wyDT0l2hE+jchtZt03npTdVxbltNEHGQV3PtYQ+kCW40nr2O+2k61+7awj0buEqQtjF8zHN14Q6b
UgVbK1EzPtdWJT6QejOn14Hdnn0HoW0Y5Jf6O2XIiq1C+mDqXujHDdJrXNkJ/0M4yaNquJSSyVzt
C619eteiHd1XHbSTOI8dbbZFlV+Oc2WzCLZGbYexbuRTMfRlG3lLd0mu/9iobwVO2pu/h2TeEGWE
8lBnkr+2u0bQhGpXYH/Ek2uylhKs7moeFP92nIO6YR0Oa+MxHZKU80B/6cBLBIZpOn5k7Vwp7UAs
3kuUxIIpNzTtqiumdRuykSkm5iDSVauqZt+o7nF06mVrplayHtv8rLCM0TumO2e1ebPl4iHY2B0y
OMKKXi2dOEo41lim9MFUoA6vrbYbzmPt3uclB7Rc8lVRG+259/qaDO+Ny03frWGy9LQ3oI5d2nBG
5Edm7GP1OQ0GFHGHtnw6GM+WxFlYd+91A8mFiS5KoWLttc6loCMW1IvofIrWdcjo4EiLFWbONWhj
+knbOQjl2BNfeJO1g9oA/sa5GJ69JTpFkr0K27JNZtaxP2kZeowx3RjkD1DkqB+WXOBRjntrWO1d
M2TIMDJ6zmf6n4L7UgRButXmX0V+cBpaxjmxrTHoyyLaaDnJCI3h/jo2Hs2if1b9GK4EGGTfmXXf
6WbWZ2v5FsrdtRYx2emvIzlBlyL/ahSztbrTU/tphBiVc3SYrPqpzTBT9JxcZvfIHMfBa3H4RGG8
DpMWisdgrhxPfF0nTijEoZN0nmn5oekcTZzXOf2X9RjJvYfl54ZBxSfjGjMe1Rrd9ooD4IjvLmfY
kjmiCvF1o0IXqE2aP3qSPrXpkFEEC+RGVvNltOge2CJ8i29xoLCq+OG0rAcT6/7YnuYhy7fYMvbz
GF6IC2H0BS0iMxRWHYfXjOb5pSjtn3ZRJyGGC1Uq2OL4kIU8g7NTwxDUbTIxcHZfqzP6KBeZxoJy
titQTqxdY/d7Q5GDXqgHbV6M04AXyMQHvKmSXdFS4vae9WNm1rAqZfeiVf2CzpVxM+C4mUxmNpie
Wjc+9PTS0Nw+TNH3R4Ow2DR2543W917QLZXviZizJbnLITP4EWt91W7BKu3xTHIrz3ST+f76PZfE
iYXKInFa+4ns4SMT2Wffxgtnv7mdGj4XkRBeSN76Ri7de2QhQqbpdZw+pYNmkfFkVm7kCxBlKAx0
bG0O89iOG4xPrLA3aZ8+8fnfO59t3XpBhF6ATIvo33n6SpvYVtnRj+rUfWc6P3Xev7hz90AXIvTN
VIOT7xCc5UGUakK2A8K4unfoo2qkBkuBJZvIA3c1FEvDll+n6+yE1gFQ2qcRTq7flPjErt2ssmc8
n51aHhC7sx+VBP5wM1vz1uEKKqNqW7Bwh1J7tYbkF7hZifLcqG2lY2tj/D1uf0qneyFnCjW6rC6N
2Bghd07WdOjK3q4QI/Tj8tPMXLzpaj24CZY6XdTkMjB3Wl/jZ7QZg11ofDvmDw1Ndx0v3klhSQtK
AzQC1uuk0fH0evGNshdjlSbxqa40Uiut4iiZVsvKptj2s62vsc3ZVBeTP5Rya0wqgjZWN0SwNPcm
Lwxhjcs/Ezctm9KIiU7SHWMGr72mZ4XfznX6E1fNFTrV761S4+8mlVNIVBzKWzZh1wy0eXo2ltg7
oGz4qiN73LUTY62c8jGu21trIAgCTDW/RhJMBV5XF7WceW/7JDO2Qg3tcj+ZdYKrrOwIU+8O+zfQ
P1XTsVI0MRThTjintk2v1eupvvSLbhzKYtxMpRYFTUZRVne7qjSoW9GEkzLh01Pl2o2XU1KwAIVx
U671ur+JXILbI53YBRxHhqd1ay/XGFceX3PVrtuxowToo1vNoOifyuo7oqHXpIRRepGWBNpsfsi+
uQi93xVePq97g3o37zOJHmQxLJRDZAmn2z6yPmtxiCxWTXICHdphvx4eh0rYjLmP3g8ZKR+IX6Jx
n+mgbBUxcMy0HCw2pXFEGaEi88LAyiWe9EsyDbg9jH0d5cXGQB6QhbxVpne18lCO1g1BijNe17o1
XzqVPOKwpByFQ2X3I4MapTyXi/UQWum9YE3ZuM6wzdpl69XGTcidnGFRf6hokBFNuU5T1EgSO9Ok
XZmNsgJslHzlRhQ7Nb6YrkA1Z5Y7qeLtPBobp++pShAbPTILVrWWH4Vqv8N0/M46ehXpsjKa+7wZ
Bi4aRv7C6tWM5Xei7J9hrOD1m4Gl5/UW+D39shmwQsOuXcafSLI07OuyRTzTLla1PMa285w6aqeb
1r6JKVW13jyC32HcQ+DRGbgh2p07rI6/htDWjV5zwwANMXpiYzfcYfXpsy3BBmafwhLksGV7RN07
6aDE5X31soRe0M6L2Ma98eSRw9o03ls8XB3xSXzUJowUGO1IgSjU0S7IPa1MBO7CfdKhuA1hdQF4
NOK8Gh+aES2mjxiGrRx5YnCMQLuwvi8YZFh5y3wsBy9IFpsUJZ5Cx+RowUmhzepubLe9t+zio+3I
KtN0B9Y+hjR9fPQE8rLlMVZguw9Tb1Cw2QFLLh1oGAnYcMVTRkAn4ybgxWyr/Sj1IdBwqTakhqrE
vEjDITMUbmCK5j7U4e56y6Mv8LKUmb0ScclsOqM+YWPfNVZ3tlvl+vQa2XYTWrfSGus2H2S3LvH0
TC7OR9UfzIFucEQ7pdW+IDkQ9Yi2uppaCJL4Uk2Hj3aiX57nBvtSZ48Ez9qYGDX3tWU7GMNzoSOB
QUW6TqRvNQa7O09SlFAoTkyrXNuA8KQSsBN6NCMOUP2G3XvjGpuhFcfBceCh1CRDZqzZAC2cCkFz
6E9TLfqTUSXDCQFioa03aTvsI9Oq02q1LzpR36dCy+7ZVl////dA1TH/CKeI26YMYUGGcWT4ra13
2/9+mydqalwTa9hc/h7CDkAfwhZv/75IOkUp67ir1vbS1ffoMM09drGHWgfe8feQRbzrufH03T9P
uD4rJ8B0w28bB/++EEI6U/qTqe3/nofZWt2phvj666v+/cNsyS5moJK2Nb/Z32Od7Hofh50NxuV/
j+WJ6xtAfS5/z4DdNeN2SRG07Wy6CDX+9x/2dneuKKeb//e4oDYApTPR0Prf841GQrEQR/qk5vnf
h3Oi1c4RDqO/F/17PK9moqdi+5a9yKY2m/A2JdPzsQkxTlX11N/8fSm9KrtmwC3rRKXDo9dG+cFs
0BLLaBq4c/TuHRkIfs74Te+XjjpNOovv34/Ordf5EWa9/d+Xae6lWwYbRPDPC0fhdCSrENHs+rZt
DnUuM/556t9buV79QtdFnP7eaUqIbFxCN0KQ4OnT0BQ7ttOa//dlwuTpafLMp6LR+D10/WI1Rvfw
9zoGP4mU0TbHvxeyS0x9TemFm7/v9qntz3h6marJq7u/f+y8aTdZy6UFKiuO/UFWsC6movP/vo2j
ubrjDZNdSwYzq/j1OUWyxLiuaGr9+zpZNyv2A+UWkcLc9L2VXJDY4001qfyWFvzVOVDXdyDqnKCK
kvE+A6kZdFAVHua2kX7I9M0jtVfrR5PMn3vUN647e3qJF3h2Tm47r6Wyy1WuDdW7aOsfQmUZl2zL
F3dMiy9Vl4wNptZ3uWBkz93qt1dUFAU9FToclT/qNQvHot+Giopm1R5Rq7DkFlBohEyxHxBNTLkz
8uyl2sb0Qn5oRBysfmm+89a5c3D4fyZT+uaWcfuhsyegeuu8N5Pe7SpL83mT1BHRKJ7R3BEmD1cz
d1iCroHLf49FWc1I5aJR/IxNc/f3DSMyHBaJsF7/ffn3jTZBHEqjXKPc4aX+eV4dqbXEYhb8fdlf
X6ByTHc9Khei3v+9B1nPFfZp+mj21FSxv7SOvtEsAwrx9Tl/r+/RE9yqxh7/+VX/vlF24bAtO3pa
f0/5e32l6fj8x5h+f9XgZ2MifbeMGXGRtEAvpAUVu6GxUyJB6/jEZaate02lD0AMEr817P69yLWz
addTRI/4bnHD+Lcp7A8M3t7LJE2XCOSesdnJyVFVvOaglZV1cMzJ3bB5Hbn+C5O+uDW+TuH4aleg
XGJ7zfQAH9CSLXelU8s3Jc3Kj6JpufeMpNp4sgC3U3TjDe5+d0tqc3gh1rQLrCbTn3EUpgCT4ttG
z+7LxTTPVl0AWrDkRGuCXuCQxc2ZE4dGUVRl54yt09aCtXDKMpFvhwZKyn84O6/mOLV1Xf+VWfP6
sDYwiLv2WhedW61utVrJ8g0lyzI5Z379eUCeVrCOfGqXZaqBQYYRvu8NUUKCKw7bfh/qolqLBFRB
opH8rzUl3it1r65RtnH3iq0aaz4U8zwMIQKkVLh8ZWcJoJN1BrV/I/TAu6Q3QpdOMY1HNzpDV8L4
XjEOn5WV25+mor4+SERl/inaNeW7ogKa80nG43vdVDq1bx1egZ4KzvE+W7cO2qaoLRPOmJYR8Fw3
edZ6yxa70EVWyGT9nPYyVkuclQNnWKr+0F5OE+xlzblATmI1zSpjOaWBieuKTF9nVG0YdwfEslH1
cbeqn3fP23kBQWVLdYozkuDfB9z8EKoi0g/W/1hlNrI38JQYDVqbFBcVMJYtZGB4CZcCVeEFoJ1u
OS1rU8u5pHcPRh/FTXJClJuWma1YtD3yTNNc6znxAYmyzTQ37Qh+mr0JcM8Dzsw+pomu6Q7GzXxD
L8vAcxakcg11W/8qR/5joSJtdzEtymwrQdKt2KQFFupdFFULWW1BVxBAqVZSoPHssIP0lrAR4WNK
Q0gsSy0vTJoFgADjQmKT4fx5vswLBPiI4z6XnGYRzifUNE5edjGtSHW3ujBIqaM5bSED05YXitPL
mylwn0gRJ8GL+f9Y6OqGvJEUQvzThlPBaTKtgIdKOnjceBgy4OOhbWzdcQCae4U4NMR/Ltw4B9aC
auBXooYlSR49PaoZQhX6AB8nrUk4CjN5StTUvvRdiDd2Tjx9Wh6b9hVyH/KVPXZ38xxajOTVlE/S
XZqhCqX3uE07fZIvp+W1x4iorbM7sjgm4kQd9qoBqctYx3JW8VppV5q8TbPpZ9XjXJp0DVLmurSb
FhVByNpp/vnntPRlfWNDXIti6ce75dPsu2W6ainbOA+XrUUMFd+rfuep/c+JLJeXfs21Dhp48dgz
9S9KAPlAzsLsK0m777qWGQ+SmdxWilJtNUNoa0sJvKUdC1Q/0IC/1VKF9BkMj0S1qE9dBV2mIvLv
cLzE1JgKE1SGtCxFv7NQ2XL6QCxAhVP/Jd2hz/P4qc8Q9axL9YurlzII0tRixN5KZ+3dRlUaZEVl
UvczuRXuxokThtYV1C5LjR8yW7nHn1w6IZid7hIVmUHfHAAkdPUqj7PorpFJovVSpKwkKFxfDWfO
DuJlfdcUbnam5EW0kiGIbdPajW+tvt8SjEwelFaksJ4cZxd7TXByNPfHdLhBtXiCeZdemGncHByX
LEM3bjCeBwhKcloB2MDEcLU1cpLfAiRJ99NEJF29z7UaeK1uIXEgMUrPAUjuhepr3WwqA5dz/AlM
Gw6ctvs5+2sXU/E4y+7iOEo3L7uOBLBgTWqqZZ1DDei6YYtui32Y5pIQAprZIHs/zQYFKBbgqdvW
Kg8mCcFqWxIBAR0m+/M0l4q7viGvGiRafm8O5K39Liof0ii+A+bRPmLRvK/pjz6VjQElK3FxsE+H
WWpBE5hJDOTHcLTtwm+JOxAylquNdPsYnngFT3kUl0vNHIU5VclmPtbS62n2ZUUYSTE+yOAsG8Ld
F/6t1GAjLhCkPrcML7dXZQbEt+2McuuJ+myamyZTEX0sN83mI7tIa13iZZV56XeytE0seF0xLHVG
6Q0iCirkq4U/rp7KFJIjz6OImGih65ShWX1kSC+dPW+iKtG8UF394rkwz+mg4CyhF7p5CWGInfw6
xvP2rRMXvFkcowRSsOuyql3NK3DYJzeMk5MzDjl8uQCr82uZVdbVIiQEBnQHSTiYK+qxkC3rPFeD
4hwuyx1jYv1ahlaF3phxzEoTSdkAPLnJi3g+rdRRtV+AA8k2cgZOsGpEtk5M8K5RJdwb30nNZdYg
jqAGHTwq6J2Y5zRQ3brYuB4iUDZ26kpPK/JrzlPS0CUVRaVfx+xrCUA2PO904S2yIIJABFLgimjm
smNfR6EL/WooHAKnpsoIE5IdY3NE3YVWBbNprSnIdPaV6ZyTnkdg1PejQ1YaxcEEsUYKvfC/5WZ8
ViSBfluIzIRT4SIHMsT+XSYRQBgLmG+3JJdaElS3vG/gRZ63NKix5llfqkdyS0TczTy6biMYSgh4
+peB46AbpVQpKZLIXLe9oe4C2gjgMHFNRjtIz6nfqnUfy+ZB4/4szTAUl2mE/Z0vS+Z1N0oWocc7
y3PNWpe1M/SzePRgqM1e2ZPqjAhcoro1LkpA8O+zcfJcriq0FG8L6ecW05qq73FIbjUHC0LI7eS4
lyAS65Mhau8qM9Cs8BF6W06z04QCmmnUJ3r2IwsI4aGXAtMyCiga4UAiIO3WsWsNZ9rG3RlJVOxb
r42XYRxVt6ofPE6PWhE/fL31vge8qwTTe4wuxm0spIp22rhNZBJTKAKtvB3EmD5onScted4msSNl
plrxz21yA1xKGCU7KFX2Tql6e0fKk/xWq5KQyIPEXYW0DQVu2KxKplXvf9IJFgup9ldRl8c1JgUa
PD5cdWclV4/KMz7qvYsIw0yXLabJuOBlUkU+BsCgXq8HiLTLusNxvfQ7cZ4marj09UC6gyR/0fIW
ftf95qiVrbiDt5CQFi9/K+rE9cXUddW87pjZ/s+i7/aqDTIe62keEkZ8UItE3MhOkV27zasZv3lQ
GkN9XqPYr9a83yazs3ZdFg4glCFvcBYv5Y42FsY/CVFZW04/QwVBAH+cZHaAwqR1IaPbtSvCcbw2
/UzQoJXwVH27dJpHGb44GwQha7uXzhLd3UEZ0dYRqeIzsvLS2bQc4jvB02mhEncWushjaZJ+djKb
StWGUuubqUA5LZ1+TpPc0smVmXUwy1DO+Fl+WtMr7tfaLrxdTz1/dPk0NlFHYE6J8+ToJEpynH7R
C72tSKaevSzvHFfZWILE/bTp27KgTX+WrdDunaFxUCM7bLn7aaIj9Ml7FGtLM4/RLqlquN/Tz5cy
ZU+6432ZabUh64i1NBjL+MAM3WsJ8fddklQy8enxpyqB+Jp+TZPSpe0CnuTNXpY1qtXn+5f50BjC
VRCjYzZtDMURpaZ3+yFcSZKmLA2qK4sc2at90HEy50nfyeBrMrhayPU1tn9EyCA5urKXHPOoN+GI
O2Jh92r8esWmahDwe1maCWEuyLSKxbThNEFaOTmWm2IsOS0oW/BhBl2ONTyNGKeZu4F04x4zhHw2
zUJlStelQGlpmlU1KKMSXM3zadY3/AUNpHqd2ap6DGPtelrc+mi3VhoeckGf9HelQqqXIYS5ndZK
unyBk+ZwiVG2dlUmw/Ou7Uird21QZ+gpsREZj36JrhDj0fG0lAg1wVSXxKHFV+lOdXAm+f1stfFs
6YZ5KzJJ3d3L2U67DDnbuESgOYelv56U0GOai1WVuuCiR7H0Z3X0UU/9ZTYvPZhoNhCaae20Yugi
avZpPpKT+0iJks0018f5jqoSik+kLO2Avi60QN8/ou3WLUri2cuuNHugTF48dxAqOKR0hbBOcnTS
DwXyWVPp5w1N4YGdzq3R18M/6lLpH8GbuQwt2ssQ/4tzBOR3tdRZd7LK4Xu7g3Vk28e8CW/KcXFi
w7MpQtLpVR1ad10lgjmBeP98WlsZAZ4YfXjrKqCnKw2Lna6VrLsC0tgqKYJuNW2lqi3hyDoIDrYU
2bdDcD4d0pIa+RylVzKA46GcICCRWyTSeprtw/5+wHcWDasyuy5dZzkd0q7IjSkDztd1E6m3Gqyx
0Lf2VSTIeMgy5GKMrPY4ZZv7NtfJvQSK4YAL1a76PtKQG/q1upPAMLxsMgxDTyWKxL5O0yp0WCde
c+V6dXOF0RKhwwhwqOMyi+QNBjJt//BSQqmdmzYQ0X4qj+tJuRYNRMtpthh3OGZxx31N27RFrM/R
FLHXttDXVd0XF10C354OAFD7QuJrlRHJrIXhfvcua69Jv+PhFIMTdEevAQ227VBZEP3b4EY3ym+2
kJLvoaMCfzHyL0LV82WFMuE50Uhjnw1KjgeSbX4NpHwxFc0t8nxqK1unIcIbrpd9WhK9aE9DZjez
6XgGJMWoMfIHJwOqKOUdnTEp1HclpMpl6hvWHcCB/VS0CtT7xpLhIKqGwkkR0ZmuIXXafG4yjvrn
GkLGUM/XkMb0qaZrKGAN3fhJ/g34brNy8lBbRXI4bAAHxAsVYY+babYpwmSherJ6o1Xlz7WD7YpX
s3Ko5huSRvEKtjN5EiEFtzI+6Qu5l4sDYPh2mythuUE2GR1RyY8WJrp5X/q+uQMCrf2wyl0ZScNT
lVNNIEIeQChn68F2ikNJPDOtEVxoRfLQxrm3Ri8rRv4uarNzInNYRo2/3s3WiDxjM6xVc8YBlM7z
tocdgQ20U8XGIVLE0ukk/5y0kTWPiLsup+W5pYIFguicnAs9XaZVi2WEW7OFsH2MX+zOet5BuxWm
hquWMtrrmaZ8rmlgQce5PHBB8aRF/7yyKTxlWRQNigTjiqnItNZu1HRHAgEV/YAEFUpgq6hw9b1G
fHNvjJNp1otaYzdgLjnNTcunEkpM/oikj4kydRJAfR+3bVM8jjw9Xnm43swnAXaYrjcZQv9Xvgtg
slTAWUxC6OZQ3hi2FV6RTveel2eROa8VtfyK2gZs8+Y7auO0YcBfLt1MczYu0kFry4uSq7AlyVFJ
cvNdtPIcAej6QUa1aYGMo3JAOhUHtDryV10ulbeFrNy4RdgiqYNRVp/Yd3qAh0qgmOF5neUtHiCi
R7W/d4+MMSBjJ+4ltPL2XKiVcamPE00Ft6inl33gG6OiWL0HgrmD/wfWstDCYqsOdCteytdl6a/k
iiHbtGzarPFA4fd+Ha+n2WmF7BdPyNbrZy/FTJBUZpnGF5A3jcsod8oLq5HmLwVQlqFrFvSPL7sp
hZmvqwFS37TRtKKu/W4RRp4D5YIdTcuUKukwu/bj7TTbpI6xSvwMNISMN47t6ncWQ7pdawMCmGbL
vveWKNXIm2nWDNObinTXETKVcwVDfVVWtX6X9S4ENvukdIG2J3WBBL8r/wCGJa+DImNIMy2bJr6f
lOdwrqAtU1YeUrFyhiLbVk1yDxYY6rntqAtFtoJT2yf6UVO/1cQWIM5gV7FFxgzK67gyLdLwJGu+
vJDJDi2nZc8rnOxe9Kqym+aQUtSPdvJtKj4t8XVF3tJpfb2fIEplUBGVtCzMpoFIWpX3Lhyq530w
uACunQ/3kF+seWGTmQ5I/StjBeSj93r1Muc4z3NTXdWhcvGyrnkz92u7qZL7VXLajpxTe6W25KrH
CvBXyefjjetGwZ0PtrM7F/Sj227dtg/3MBvDvR46pzrumw1yLOH+Zfn063lZ3pEwa0E2UPxlcVJQ
08+m+XJoHiMXYD7+DHsn1tP99GualHmPpooa1RiI/bPCUWS/ezWvmf4mld34LGjxoXzezcsemlLq
l0owaveN+58m077oFDSzv//6r//8z2P33+5Tekyj3k2Tv2ArHlP0tMp//20of/+VPS/efv/33ybo
RtuwNUsVsgyJVFcM1j8+nPzEpbTyfxK58pygy+xHOVB142vndPAVxqFXsyjySr7RwXXf9BDQ+D0N
1oiL2d2FaoQwxYFe3Dtjl9kbu9Hx2KGGZnZtE/o7C6e+dqI2DQ0M8NqpyDSx4tyaJwV433wm+a1N
RwWTgGjlBqF2KAZdPE/iQTloVK1n5Ia516glaQdQ+dlaUtx69lJuWkHODQPN1EcyOfMJiurJJk+s
dq8ncbeffolfv8YSKKckdOPAnXoMTfaOqmwrv04vMx8oraP1r+bsRN7qnt2vPr/zuv3+zpuaMAzN
snVhmaqwrLd33td7cHyub34vsHHdG2qcHtpajg64W4y/YW+X5DfGJflS73EmA7bRIR0yTn4uDgob
2cC8dPYSyc1FrMk6gjddeWn7ZoGEAss6x9CBk8qNB6vvn/msLh7zqKhxn/Fuc+D6Fz7Z8FtZvY3C
qr4RkKZOIVjuaalVV8FecaAYTrORQlKlExLi+eM2OtyDpRuVBeT9Wr8FaxHNBzOJdtPaJA1f7b/L
Xu1fEvK2rQuIlo6C66njVIh1lM2e6PPnN9oWv91oQ5F5z03NUqB8adrbG11biUWH1U2eiIi06MVw
/6Y77MY2N1VHygJiH2p50z1+Wd2myKKWSXL2XM4ra5jC6IieedpQnBPWgQ8b8sLFRl9jmjkubKwR
Pzz9dBxt/GmqP0tluvHU5PS7cjezt2hWiWVjVcNDVc36knj4gEHMSo7VelvHmnWtO8pxWh8zyiFi
rmYwOR3jUCBvPC8ba3hwyvC6I8Z8TR3wbocR8IOTbAuAhvMuQrd00LtjY5reed1m+2kOkcD++HN5
c8TnGQW+JkucWSNQfgTmIhaO9lKETSsted5UlbRiMdA/2aQBKA8P6RAk7P3uJDv5dd8pCgZvDbEk
qxqvxZW+mOayr3X5Xkb9fwNYyHieNXr/kMBhvRIWJkF+qscYprL1R3sdNy8EWgjTq/Ffb6q/cqoO
H9OsL3zXq97N/mf9lB4e4qfyf8atfpV6u81/rtOYv0+L7P3HIi1BErwv9Wa/HP3n2S0eqoc3M8uk
8qv+sn4q+tNTWUfVP9X4WPL/d+VfT9Nervvs6d9/P6Y1aVH2hk5L8vfPVWO1r/IJ/Golxt3/XDfe
iH//PXuK/OHpffmnh7L699+4Xv1Ls2VhGTZ5eRuOuf73X+3T8yr7X6qqA4yWNZWhu8maBOEzj3bE
YiM2s1XLQAgJENzff5VwdMZV+r9QalE02+IbtRWZBuif6/7ZfD0/sI+bMw7xqjXTdXZuWxyG6hRh
A9l8V6fWKjlIQwCNqiRv67TtEpGqMzcf/lB3v626fx5GMWQbuVVdt5SxxnnVaI7DIFsd+pKBubSr
UaOxACcnqJrm5kZz0I8fUJ3Rtq8ewgdNtfrhUXWZI+oW+jBTPffqqCGXpjjqUK5N3UZguAkw3q2/
2GW309H9kGz/zDBg4bhefoY2nZuJtW3pB7fxjjwBVFtyhEuCelTmuFBj1GuaUdLN/1rX0gUJ5VOT
PSpKeGdXyCuJfCs5cI/N8qwqpdvPL0SMFe5Ln+Pn7bOojXXBk1LMdxUyuULgCHhJg9YLnlTGSrrN
BVUq0RFv3cDkgpUVAqmxmKS9vnBqcYlfYABpBtmiOplnZbUaauPaNYtT3l/lqrbKzFUaYHyUIhUo
oSjm7+qsJ02jI/98EnQuuA1qUWKFQFCuMNK1EaIlWNn6c5XypkZ53aESb1ub54uzFezFdNmQGQCZ
b98ND7OTIcQDcG1E5gHWyYWT7pQatrARXGeRuLTS4HtomQfBPU6jaBkH7b6pzHVjVLNGy7axZawK
0176UoY1Rr2y4Jnwap1Dn9mDmSIPeYZS26ExQFdEen7vd2SXw24HGuGAeteFZwf3cpscPn9mUz/w
/TOzxfhR8fWb8tSPfPXySbopzMjkmakJQg+Bg1JQmRSoCgzgx5Qa4yO0OBmhz0QNzzwSezUWR7TT
A8c7CA3sdCUQ6WjVZvn5iX30LtkGfHXD1Axa0/GjeXVecm1lRuhk5Toq/HViOFtkyO8/P8RYaby+
dF2WFVkdvzoDOjGt5rtD9AFAQBGUa3RlYtna1X0JweG6pBeLhOQqhET2+QHF+2psOqJQNSHzpVuy
9e4DMSrYjkHilWvsOpexeo37KI1qeFXEDAG9YaX08r2rXNaVOvcQhhkCbFDt3YiOkdIIty3/CqWL
DXggwHXxyWrSi8qPjnoEgj2NF44TnOxYh3xyHvbaWs/rM2L/K9slByX1t2GlB5j/hotGr784fv74
+cUp1jikeH8/FWocmgTIivx7ez9RjjOjKJSKdYMUB6I3FiLH6vC1F9pdovQmvULn3HcKdxFbVQRA
ySZhAxTMMyxpURXpeRtfSd0u9WVx9DQgYHRIl3gXeAhJ5NseW8NFE2pfncEn3hcFkNODIiLe5wab
xEAGU8Y4OiE+OcPTHL0UpfiOJo6HalROynuUTkhqIP3WvdGgDp0U6DMURXIYTLQasSkMHPvas3Uo
XPj0wIxyD51Z4TSNhBTebOtBsb42vfUUOenG6dR4Vuj5yhPWTabbpNH9U5oM5gycnIPo+UMwCH2J
jgzSZPD5ehkJGAjRtzrWuJkSLjQjPkcUkRb/R438j4cgbU1QeN7ExlcQ1eWiSUqJaB7ugkHzEMZe
NRfVCaEA7FjNBo6JQMjc7WAwMnb9KkvrMA73iaESdC8tlL27o9WWHix+81FvrIWMZcNMJUg5Q2Ih
WAxLhTcH/RigigFrvBI7Ysv0vwd18KWCmN+09Yz84Vyz0wh21S0yJ18RkdqXuMkkGIzMirFOi7rs
BmCUarTfu25mZM6VUYhVGdnzXEQ3NQn6ZWDGF+ERadNsib0SEWqzKOdhlqEHGCIWJFDKC/CFRzgs
R1ZIkwn3eeiL5F2A2R76j3PVr3cxojAoUjcohQYk0Evv0omSW0OyEGuMLfiZyI1VF2pLAkVDFQjW
JrZdA3aPkAp22PHagLvTbZeh9RaiZLZqsptEurODQkUTeGQh13tJTZA7tJNND/x2Bs3xm+t2+Hk7
Ei8asjn6pu/NVZymD11jP4Z4PKWY0NogxhQ1XHWqcuEZg4sf5FL4d8LoTtgrgGeCrcCQSTnviwaB
JTU/KZKy//yjs98O86m7qMNg3Nq6ZiqKQT/p7TeXAn2NmphRGsEzb5m2yVPYGmfCR98mZWSHg8PR
zXCKl7dyrpPX7v1TggXeDJYnqDUT0RnPhcGilos6RGW2T78opoRqiwcCQrJRdoKuGFHBj4ZmHYrL
tSVfDV19dCSwLbVm3ZelZs/IJJ679M9mKTkOQkj34KpXeuwqC4RL0gX472Qu+6QLK/WmrQXaihre
7R4ay2VJsyI3aF920L0AG21MP7hPJGg+Uv6oSuh+JWm7N93wiWwl3JPMArKs3hct97SPhisM4zZ+
6P9gzHPRt90mzGaFdqoNY5Mlcz+Elt1tONcNxFkkd5o9GOh7nQEiMpIro4YO1BUpQh+Fi4RdFD0O
fnAKfT483z3VOsS4Pqtv0HiR4I5rEUwzmukBg855ZnA746K++fyBKmM34n0lqps6eF2NZ0v45u0D
7V0ZXlUZFetcA9/U9qcwwC/H2hGDGUEFROb1dthINRpo3GvV3rdohscWSlYmkmpu4IPIsLC7r6On
z89sOvJvZ2brtpBV/mviXQcI0xucxuuqWDMCvC5glaaFbMy3RKzFwrQhK2qls0IDom1QxO6w45qb
9tYvPF7NhDq/SFCAHYKzRMPvPKk2jYgv7ND44ogSxlkaLpTEyuYoFozp+i+1ZpMHQxuCijM8k4NC
zKIS6vfn16R81CAbqtAUGmNh0iS/vduySAslq7JirQ5IPXmZzNjXQrG4xTeoiiIkwvoV1r/odJkg
h8w0mRtp+FWyv+QOqmhEIHiNmovPT+qDN0BTZVnYlkav5LdzGs19q0jGVnhIzKNe5+TuIu3KZfCj
DdrRd7Lvnx9PGS/y3YM1VFnokGNkC9TyeJNedbUUO8cH1R6KtSunj4Cw0YEW5plcSpe1apxFIryB
6LzXEMe3RbL+/OAfXCzHNmXZVCx1fLHeHltKS2Tf/JaXSuo3ldHcSDwDyLDnWuv1M9Blyf/ikRuq
yhM3ZV1R6fa9PaJO2tbOw5xHbmZPpdfN5NI7FkG7DAf0jGy9ngedeaDDEM0wBUIhiYw+SkNCf4J1
9zQqFf8v7oDQxnE0sh3q+8/KwI+RJDKvYFOeyclBiukZJuYc2sEh8P4UnFTUj541eVOZQb7Gi//u
6u0awUrHSUigE3kJ7XpJpPpcUJMMlvR90OOTqUR3bRvfWbH3rer8Db7e1vzzK/5tKEXFZhADpVeP
RpBp6O9fOMCmSPBIOYTAFhuWjjQkJsvfQw+JHxI0sGqxfo3UbW5oV4EZbeoyuDUR/Eswq1hYKgH0
hhT6DJuYOTTvbaZk9iJv4NpY0Z026tLo6BMA24Y2kMooM+3BgSNpEVXYE/XmunOjVeUjU5pHyCgL
iWbF4rF/fpEfVS2GaquEUnTUgn8b1Ru1lFnAQvmqUOY0PRqyLlGucmEAbThvoW/P0hYBYC3zHlFv
OdI3uDbgKqqOu6w8zMCUPPnDKY19gd++cxtUsqrLionFxds3H8pxQOrbzhl9BKfKbtcIX2InpkJJ
TO/bCvonCsUdROs/HHd8p94fV5iWxaCHKhbq4dvj9gaycwraIJjr2Wdqnt7lQfOHQ3wwlDMENRff
kGGryvvRInqsdeQMbb6WQ+TBUsVdaGTZ5rlnVovSSLbgtai/Y7H9/CFrH1Wdr45rvms/XHSyOxq2
fO0m4YMLYnL0poCr5JAJH84rLNoXpYy9vG8oF35QPxaGfih9wO8mFFhkc8TKSNt62Xo+fP/Snqda
Q7tKCH+pQ3iMM1HNUIG8LIhJzQJnZFKBs6YF3Uqx+7U0g0ffdXmHgAosUKCp9fgWXDz6PEBm+8tQ
gYKuYJ2Xx7RrTtqvNC+6//wOfNCAGpqCtJxuKGN0buyfvmo7+lJBNr2p+ZQBIZgRXDmRH0Yyy+eH
+ejVfX2Yd69uWNceMj1NviY0c4oTUvipf9UNt0BjIPEBC+0BkbU1Mh2fH/ej9+r1cd+9umlU2D7d
XT6ZpjlCZVwi7dz0zsrM4HMn3cqzij/c0A/rjan9N3XCY8rUWr+6o7iFqp4Wlfk6RQ5L1UuoNN41
+FxA5GvY527NaDe5KIsGXY30S9eKdRhid4bAAy+Ve/r8+tUPxheGQUdENiHQCP7ePt+28/1WznjB
Y1RU6wYtQuooU2r3BXG+WW3BioqdnWRkc4TK8xzVNQA3sEPQIBY4q401WxUy/K2G5CkL4CCq8W78
/LOyvPn8VD+qZV6f6buWLa0g7XougkC9BabaVZaISZ9/fojfIrVjw2VpJPY0mk+S5+Nr+urZJEat
dkNmZutG0zdJ1kDjkokYhFDKMA0wJONUFc7GDKAUtuLJ0xnW9G0xL0NGGNYeSMoyy7tFOto8OEY7
tztcK7T8Si+Gq77kQy487TDk2l2cj2K2jN5HVpgc7Art+PmV/Bb2m67EpNqVQecz2ngXqwm6nihG
F/NcM2Sl8+hOlzIYs8kKEvI5MhWbWvIeoQxCKy7wHe6/9jYoR1cQ2MnB3wiAml6p/uH+PkeI3zUV
xCDtMYHKqRnGu/o0xfXUCLMkW2sZN6uNjQvPJV7dtaU5l0rzglT9uWWm6gLNnqMkMuqAspvh/oL8
q9X+CPCHWhaDvcKQl85jkc0TvMsXnicQ9s9XISJIM7MpsRbTCAcoKZHizsxu3RKDeXxHkhmCIOhf
pV/xZbtKggKVpIKlriaTMgV+0RA36arRoUa4c/B5D2bmP1gIYwRqssQvctOO4t3VWV4oX3U9xuEq
pXCGgyAaKejfj1oMbrTEKWJrgj6fNVI2y3tplZInn6cybl+ujvAJIqNxkB2MgJBXWKziaNhHLnzb
WLJ2QQW5lGYANgUsZt2JFyiiYWITQ3x37HRtV81KquN7p67WGVosHgL1M2DBSHEY3Mk8xVIC25zj
0GV72SA610RbSNkbtcmvMs3m8y7oHGk4Q3VVzMgDBgQJYkc9F9LItuSWpnlMbADJtygrf7g6hr8p
LhhF/h0xtDAJDmodHoLE+GYq2Qq/OJ5VDTzaO2EoygiCShoH9S/xAEZe8bhA32B3dQ/cckCpm5tV
b6mH4AdzwVFAyAdhvRrGE7JUA6JIRW5vDZ91om4IoJ/aKP3hDOKCRmGRF+o3U0eao89B2EWZfoMj
2SwpEQmx1Vls5ve4k/E4jfi2ccKDJJu7qi2zual59rKFTjgIE1cJV5uhkHGIyS6UjvTNbYxvXRuh
UoowU+/yUqRWfQ9z9EdYJD/c0j2ogBz9MjwI5AaJbc4D9QvizimREE1exmFzn+uNPfcNjL4g5pne
d0VDlMbygoMi/RH5oXxQEVqy4PMhK2cT0n/XVna2A44qh+7ia9YsS9VlH0h09+KZ3Q0npQyQP8Qh
o74lLnxl6cHxoQpjMjV8Qn+oY8YDvfuY0alULMVUgRvx821tic2KsGO5z9YpBj/z2DR3DAN3aXGZ
FfrOqb0zpblP03Le11jvoQkpdV/+cAYfdM/4+oBiGPR5x/H02zMwLbOTAi/P1mqrX3pW8BUJoENW
addKky+9xFmBqD0JP/veYv/2+bG1D0a2FvxWAaWH7r9uvDu2BvGgDwmZYk6Tq4suZPhMkAmVuEY+
ynV3D8v2R5qJGeDrH76PV08OS8QgCFY+9EBg8QGaa/dqWYVrowntZeTpDXkk8MUoZp/6xvgRyFG4
wGX1RIZdRX8nXTmlcoMjKCYkqr3Qo/qHJWVX8hCJHW4WJ7AixZlWGgUuIQZgd/cc8A864hK4ecte
+7Izc2A34UnRr3MAa0LCvEcHco+Vx/Cnd+OjuyNUGh8aUdJa0zj1VUsKpjwEfo0GTZnF52j9fEcM
EqAwYhhBmWKVVnyJ9fwK5NI1TndfBtc4k0aBGg81smwHkcVHv8r7FnHT/jCS+OjEdJmuLDBSGscp
PvfqxDSk0M2qNpFaUmNEuxgVZfUB93U06C9aV/R/uBEf9J8tmBM0wDZ3g9Tz2zdUlFlWt2mXriXX
2g5KtEQlYWXa4k9pvrGf9v5bpEk1VM0CiKG+H/tVnp3XSMWka3Sa5m7tY8kd3oRBcAV1/Swu3Zth
AOQs4LmFg7aPiy0e0Dst/GML/9EXaYz9J1kHHiV+60EhomCLTk4B8CvRZDBTIMjqa2d6GR97wGY9
Eh6oF1JtB80fguUfBbosBipQAhmSG4Y5PvtXzza0CovEgJKugxJ7J8/tdqqRHnI9XjY42aVaiShM
9COR4ivNaf9w8A9GMBbYBXDKI8Lit+hpjSV2+n+pO68lubVry34RFAA27GsCSF/ekHVeEKwiC957
fH0PUKdFVjJV2ZKeOuJe6tAigdzYZq05xxzhf2xS3biV4i5xNIiLdCQOpVkcJM18EJXxEIfyX5/P
Q2dvGsUEGS3gdtjFn4wwfaD/ImlKuQGc4Sia/BwRjh7DfTMiuLEFYFw4ZAjRgCNjf/jy+dV/tvxP
xh3dQIy8lqXSppBPSj0JW5VGz8NyYw/6M0UwYxWV0w3lz9u+pl+gNforso4no3mwg6+B2m2bEpb8
LFaTTidvlHr07d3dVI6m05pvjSEnTpU2qtsDOR/8KvXGar61DQKtxLaEM71uBMJ+7OW7qlTVtdU3
L6bGhkwLQfjq5mtIxX1FgSkj2dB3ZjLSkAR/ycacncn3sp6fR9/eAq0gSwOrWlM/mIn+aiftSynr
sdNa0/uDakpMTjdiUfBGQwMrIIsLF/k8OwmCPoku7/OSaFlr33dPgantZMiJI5Jlg81eD/SM7rBO
d48PlI+2Kzos2K3/XZeFF03G6PZR9fD5tyDODL6l2oduhuqLamrLSv3bwNdTzSjt0WdSM2EMkSrw
3CCBX4dNWK962ClamZauFGfrOcGJPNSqW6b6Li4zYLZS89JSsCPgxzrIZVuTJwEjqC3prMr6az3n
GxLYiqsF6hG0rCdyt4hCB/smAiZimMkN56VvY7lsZUsVbBctnkh7DUggADMImwV1WDpZTp8zJBTC
hzuzNi/M6edOOzb1LssSVDwF2p6P998GehQmdVkQyJe9diQPJFrcr6r6ic4TbquWZi9iN1mb/iqt
RKYGZtyXsn8Ma3q74lqtDTCACzP6wtfy52SooCVBMGMbhmFzGvv4schi01X0rsxHmcmOtxHXpJGb
js/2fGoohAaK9loNAVRVrHsrldGYD0SxWTSIvGwCJ5+IKz0rnvuBjvb0GPLH57F5iNGqGxZBV0XH
o5QTa6M2wwsJF+m+79sXxaBUMD5XE+4xLQUL9vldnSlgLLs9IQwqvMJmRvl4V2h4lrQdKMdJ3W4y
HepwhNPSyWaCpesoXidD/MVIIYL1PHMl5RQd9owmxCZfMDc9R8AXHIoKFx72mXlQUQCbyzZPGx3P
6cpTdEbV2taQb7DtO6nqQ0RnQ6HoTCyhwuCXd0GBUADqvo5h/8IzWV6wD9MgMmwLrSpdHQ0sjLrU
mX57AdFyhbreR8XG2qcYRVZ4DTxF3g8yKoeQc0drQB/Qj5kuntqlMGANF5pKfxSyTj7ASeUC06YS
ZjLWRYwHOGalVQnBrRmZ/AnaNkJ9l2j+hZv+Y2vz8ZKnnUxCZtLQrBI2wGCuY9RMSc6CWzQXNtrK
H5Pbch1FU01WGaY34+SYEciZAZaeZ9v61c7SmLLGmMcqd3tdGr1MA0Hsj1+sQX+M2+k5i+Jvba9t
Nct042pjS4M3p8WTnhIHKd33WvZy4as/++RVUk/QWKkcCE7OASryaQNKCDuvVNpbElwG9NlIVDYN
tsbUlzw5gniPFRFWTaRAWTaB7ImluR0cwqRYa80xy5u13bxe+GBnvx/2YKppKhxRfoqVfhuTJZJm
1BZARSsMz3kn7srWJC4c5fxY7TQI8SXs0VwnRDR6rNpqZzcx4Lm70UieaiqiFz7NH6fW5Vv87dOc
PCaSdCLSBvg0QYR0wGYjbIxXFNC90N8XJFoKQzxRKbhFtrhHEbwOo2JbReWmOnz+Qc6OJk0xkYTR
mqLX/fFNDQD7zEMCG7C3XsNJXXWN2LaKVwS42EoyhuhqI3j4/JrLvf0xO/x2TfHxmq1CFjxe5nxT
2b3TW+rK6MmL00ndkbr/8VInL4uPlpvalZVvAIHRgOIs4OMO6u/Viw2wRft75q50xWZ1UzSqyB/v
Smgdfm5EMLBUWb1wIbkxRv26Rd5afQMLeUOex5XPGpRBRAF2mVVvUTUdEilcdXi1sjR7kfvg+2gS
AzW/sLl2zDh4lPrpQDbZpQOp+se5bxl/i56GaUS1TetkLc5qNnqIDvMNQpLtqAJHBR8pAS4tG/mw
TCKYbJ3ekA/hQpExdyVmswmOhwLCrGzzn68tBrTbOO+/BJ0jeKcmHSXZzFufDmQU61K8lnzfEx2F
tq67sOqenWV++/gnw9Yckr5TM4aQodM7pNzcOEaiHPo+3+ZyAjp+vvCenLngIj5C7kVxR4jTvQvG
OjlvCr5d2LV75Fxeo4K3TlYRJ+ZpbNY6bOzP35I/NxbLxhjhCXPpcog1T9YwvHhD3JpcktTqtT3C
X/cJaO2KlRRUm7AxnHI21j2uJStEb9UP91FhHQGlwNd9ncXkff5xzk4ULDma0DlS/qEjiCf6kGns
55sCHsQiyC4tXE5+s4clcEQi7WY0SIokvrTc/dGRWQYqfXM6plherNPXigSVHFEb33Q0cWA1DKI8
Zxfn1HGG21NAa0qX84b+lQq/E3Xh7vO7/lNA8PFLOFXMFFntk5jOcsau/VBWnLoqqvBJft365a5T
4V3bS5VBNt3ellcWBz8QyZ9/hvND71/j4PRVxR0v1dkQMg6G6kb4NyG8xpmz7VivAQRdq2O7//yC
Z+bnZWKw0OHrFsqck7rBOMPpKXPWJgnMQtqSmcd7HNS5QyH4wj7t7KUUBUU1pTGLk/PHSTNQCfub
Y+6tagyEmzpVArENm8RLJPNSt+XMBgBZO43bRQtDkMLJsqNRcpNbnylv6khWgCXHhj3FfKu7KLF2
omJHVQEIk2Ynz0k317JjFQLCCgBQ5635kPb1hSrVpQ90sjh1WqkN8sjaW0UA+FODTVqzRiN8//nX
eX4M65TC6FejS1BPTigpalMjgpmx6cGTruwoW8mFToqDnFxHpr6jp16sLHoollp8nbNrgoq9hlbY
hU9x5kVe3DYCZ4vJyqOdrDjoLI3MnziUBr1/rKHmphbZH9ZLPYXOWLX7BK/BhPo+0IZtbseXLk/t
788Fml6mxRGUUzHe/WUs/rYB7Cmq5FJMVWBsMm5YReoMNH6U6PGBhuCQgoAKGbeyEZkGM5kfelPd
LvHiZaVvA616lAB89zX556AFlJI8sLqhzVUq4oCdRVusKrMrKQZR6tVuMNSbtrJucI+7cuKj0pmb
AQkOje1sQq/RiV1vhk9SGrj9iDHfroptIutrwkobZxFEttNDnpieLNJ8XQh1r+j1Daq1pzAc2Vtb
7kIIKTt1Y7baIRL+HdYv6uwsvBDHmyqLvKBLryw/IdFwoc4r2Hvwia6zOnrUSHgmCTS8xmn5LVPV
5zGENK6Cj2JtETtjlF/LGOYEVbSpqJHHddZOLhv43+qzPyHP7ybrYUIM7JVyfhyGaXQGU4hNMF6l
cQ5ItAmv5qEtD2GQrrouDfc88e/1ECPODx8yQOMraRLRFty1fJXO4w+A+Wr8l5D08K6v7lI9qSH6
/jCN1l4zpxdY6+tNKKVv8O6XMyyJSxqS+jofGqSKeIV6zcv97JuZDBBbKaSZ5CKt61rclqFmuSKt
X6sRVHYVCuAblbXX63anN4p0k0nFl8gfeeVVCv8NQhpjVMjpJpei8PX1lIAy1F4xbjwIJUi3lYhf
xpFsx572RsPpemVPzfvMaX7JJlDcWLGnVZ9qo+Pzmw7idnvFkaeNtcobO/sHjvr3qrs3JWJ/ILOu
8rHtV0Y3Fu48auSAGYjdCzKPW6JYunnc9prx2irPfsXnbknA8Be4XmfZ15GPJiQCIuyUQwWtAhEj
Y+B1SWk01HdfGscrAkZf7cx4ijl/5ZO276TiR5n41+Dqv6V+9QqFdepv65Y81wIsZhS9hMNjSDuQ
CAIuF0SsZwTm8QzMvekru47QsWyhSWgwjmH6NY+xoT9GBT+RE7BHefsQSf61HmWaW5b9i1LSj+si
klII70gcOI17JmBk5cghFp6TVPId2T6yR+KemGG1BG0FBOIJQqSbzUQ4oDqgVjDQgQy08H6qtIfE
P7aGjPQcLo3b2spuHGQys4pW28tU4RDoAt5pb5M6eeOEHK8zhfFSZUi/ZNLoojR68XXlKIN0Al3b
uHaSor0mMQ6QMxRdMPohqmPZCt/KxUPQp7ojVRpJK2hQAifKhxpgiiZWOl1nUsfEQ+fDj+0BFdpI
yRDPoD+S8i+GFNerMhme27y7nRQY3VPymEey4UGoxBzK8B/spl3pWQq6JPKPRQtwXoz3uYAbrRkv
IBz7MVjVDCjdDp24wKE0mPrNUOZvQIL7JU/j1ZYhVVvJW54Xe6MKE6QXcuDOefNUGGLT6m9dmnmC
LpdSLfkI3XD1U3kofJrwZDJBqG8WB0fyFtZ5RxUIxa/SDl+R/yIIrjKioOq7PvhaIrJfERK41QNr
T939KWru4fpjIiFLOcwBvMHCREuXJQ+S3W+MdoGsKNI1Zxp0A2naOXUS3sDq25smrH2wnFciIhSC
/YSrTvLo5H5329XXtZEFDooMYhJM2WUW35bZxLBEUmZlwlpDwOBRx9aKu5yuwH2DLZB96tkITsiL
XDeKJgHGv1VjsCz9o9hiuRdO1jWHwGqg+R27LP2WjkPgjlYG3XreEJ4r49GAl2ym2V2ggzhSLJei
mkIk1S60kmMx8BIrdn8LVAD/cyFdDzpDqPox9soVbx/ZpBULAD5KIgyXyUMNkm8FE6gfTC65Tl/4
3y8S0+dKUuse5ad4pUW4VSLmYlG/LLxQ5ZXe+40xSZ6hYahWfeVZtGMCCR1qmfxYWE26LilQmLbx
VtvWfUZhi9OOYIaZ+GLwbZkRPpnEsDm+QzpDNeaqoJ/dEkHoqmn62zJq7HUyRduxVGevNdVVGbXL
bGUDBEpeEmhIK/jN/bpvZrfsDA5yln3skwjhwjLLjKNGJmYBXYSxiECGJnsYbVrTegIRMbgWTBda
ADC/Wz0g04scA/Lsg4I/V5XFYTa7aVsO43VEZqcqIE8IkbwFQaC7cVN7SFmGzZApBf+4RppCpwE5
FlntAeiOGaGclwvosxRlbHkvRdqwwuoYrVihQ4qKbXI1ZYnkJSmZO1MSWDedXUFYn3nBfVQSKz8J
1cVNV60NGj4wWqPRqwRZuq0JC4BVZW/5ZMdU0zu4Qvh7GbqRbNLnraWi22gFUAOY8s5k8mZRa6eB
0z/HvvZXQcptkSDWFjpxGtlAe1ltvJbhF/D88Oi/ZQFkHIM/kTIXqRkvnyh/mDbxYIsFSh5visFw
hD1elblCylpQP8HMQ9+bgy+ypgjgqba8bm43GldJ3Nw2ynQVF/FRhcsjK/mdrU+ZR7pWv6oJhJCL
6cpUDMszpNCzsJauVMN0wfFucUkQ/dw1WK7AuRI+5OU032h93UuJ9kweTbyNReglfflDtlmReoUJ
Wem8Uuk6p1XVHRGDbu+rkIIZ5AFrJVvn6N2UkNmEwMY9UfgsdBl9+jb5hjknXNHOUtaKiK+MXuN4
ZCXpFlvEaijJVCNi7q9RjNYhahvG9Bsq/RC3kQ0kuEkR2EFj3KChee1NSKFwgEDXzL7YESp6wHkz
HY3JYnGUqe4T60tXGyV1Xd/FYUt0NoblNOPDWIlJNrfYcTx/mqaWil5t/QizaCcE6RjhAN5FWVZY
L5AmN9efC0u6NYaGmPtqWrUTF05UMtEMWia1kF+ynNQ+Dem0axrJjVHxSnRpeSc3MRF8QiaEc2i+
1C3kQi3bwkE69n72LEXMIpB+DsrQPAZA11WiVrxp8t100LfkP/E2zX20ruFVObYZP5pd8T7wsjiy
PgFgoGO6yWTy7Yi99PKZiRUh09GX0qOpZzL52QclD6d9bWm7nH6no+f2DyMNHYsvAjMT6UEtwpx6
6h9DsA/IOTf4WFmotcxYyynBm2yFF9EsGS15iShcSESIhcW7TfpVuvCOsimLnJH1XAOKz1GbQAuO
ak5C1lkzl1CfscGC1CmPs7IsI8YUEGpa/8g4oDuDaC13fDfLtgU1vMjP/CTZkldFMbFK9/i15pDv
uot20sQiZiqzgdqtc4w5fanLt7RJJMePCrFS1fGgpEScLc2Uok9vNQtHOHPuV3UAXV4uySRz0Bx0
wHueHbK1DtWeXYZxZ0QZqOk5/W5XfUl9LXwHlNKvO/nQsra5ZTDd6nHD22mmKvF3EixMg5Ae6NGk
9cTvY6MNji+/66URXqd5dtUSkJEhWpOxOe/mLqK1SeEnTktlNbQG1EnLduEnL11PzUXjgfO7b9l2
ddc0FzsjbZfcghn8VKq4o/1k8s4hnepJHR3L6yhD8TU3MEQQcd12RLJvLTa87ZzA7zLyQ4T+bWUn
+ZURQg5qzHdh+w9lD2fciL/LQ2NAVKG4HoTjhO5ub9fJfsj6vaoPAKUD6QlxS4ztDDkn5SMgC7f1
VtZuy/5dMu/8+JAlYDBcPVgJJvJuNRa3VfmY+18m5lTxXfBa+jYBnsXzZN+ARAqM1zlpViZBpnH5
po4kTqo6hs6Erm/gEvAFxJqe8/CXHx1xUxpidPMZ3/gMnzbIrqwu301kXEUmgbWGuUllCL8kDrSR
K2jP5o11YJW/HgccfZxkCts8NKp6lMb8ZlSfIJ3epGpL5KW0C6NkkxrdDnP8TZAy1ZEZaaNiIcgl
GWjOQtCEIqhL6pUiwislVbYNmF9JkTaCwYYYhF6hulOk264ncLWLNianLiqLHIzNfapOO4KuABXu
S8U+NOTbFZqEI/ed5ZRjq7TWatOVWFGtFiB8NXoasegleWWSPnt1gb/TDw6ZiLds6NAwGQ9Rj7k7
b92MfQ4lpa1vjRxetHUHmM9u1qqib5MpPPpB89jaD2ZXvQNoxhgmbgI9eGj7mcAdm5Of7wizP1hz
uteq8CEx42tTzpZjD/CZwZloMCeZfmVP0z3th2OrMntJ2eDMkvokRH/oavW73bYvud0/sLW5wiVc
9s2VCP1dFqaI6BLHjrp7zagO6BjWoaYSQFg4ZbBrecn0JLjr9WZrCU7EhnWfiOoK4NLXnLQq0yr3
AQF+c519BZwK0jV4kizxRcbyrD5lzVUiaPngPCqmce+H0jZlzfRV+RkP1l6Wh0dkSOQasYux4106
m++2L+9qXWwqeKB+IW3bpmPW1FfGVDAbEaVsUXimL+JH6lspW+CpBYGB1vVkz+4UBYQGhoc5Cu+o
W7OUQQU1b8aC4zZUOUOS1iKDdz5bmyQk0VArvT7DJkTKbsVcOBqIqlPzQEyd18O2sUwTKRFxoFgk
VbP3ZPBAtc6cWZF1p/3Q1f3CgEeEs0POQO833qaztFFq/hS7T60lHFmTnuSOHDDSUOdFfrb46Zis
LeENiooUrTokJWuvDQEvtLTbvjSv58yrkCcRn7gbhhJho7lO03kPuMQdp+lRs2lYjRvfLr0Fmaya
qO0wm/rmROTha1DlG3kc9xUfnTA4r4GlHeLhbVHPJYWGGAmDoim5OYUhWtuuLvEhByIDe2A4aufk
LBppEexr01z7VkMGNSEoS4pCSIxx6NpRvlZqE+ZgvDdgWagi38WFCox4h2lyD5Jo3Uj1lo7fxjfz
eyHMx5mTdU2gNdGwWwtUrc5urA0CVju09lrsDdilRZ5u82i6MZbUGhZbdCb6KlVk6u2YTZjF4As7
VWlQEmh3RtJtCeFzSgXGaUNYIrbqcqLyoYRu1+87e9t1rQM3aeXT/rWkb/L8oyOps+NQga3BqQd9
jXDYi+diZZsZAnXVRUtKGgcraa1uyepdy0nsyUcrXI6xkisGzaWLuMlQNhGNMe/rmoONVu5pCmF8
llycs6u+fwvZHCRclwftRcA5ZOQnrcS5tnxpyApChEKMdODpEYGOhnXLv7JWRbcZAeQZcexKQ3aM
tZeGl93nS49klS12sDVN4VgUKhKCTQo+UQaLOLwC4uhwYl+pwctkKW5mbs3G2NTlsC7ZPvsko1mt
5GSA7Av1Pu1ImutIDrYicEZq9uz3/qbzSeNtUVP00z5LJzQtLV8I8waNBS3RHdWSHMkaV2mMb5oN
6lyJdVJZq5hwILCg1AoiF/pBGD/qRbCeHRHP+x4jp2TIXtV5Pl6hNt/Eie0qM08+Sty8VDnEVrDk
VE/yqRwtkX+64eVW59VZxTMzN8j3XrKsvpXX8URLRya4BAQYM2hNvLDAb9+B9uIfBkuSuJg62e5A
XCkaDmps0Uj0ZbnZYFwRpD5KZJPlPipyWXFxILqdnR8szDQ21ypZ9KTKoI2TOHXRsjWESg+hOiqJ
GZTSNUGK/lyRGV1Aa1MdDe1p5nb+2yRAQA4ayx11PTzm/nSv5N+sUQFd4/YBBmEflGB86IXNRwVX
+hOEcY+jPOWo2g/gkb9nhElFk76tczZEBVUXkbhyBGJzLN0kE45sLhnDhIpzzs7DAbm75lZAD9Kk
9BgFG7nMF6OfZyJpn7XWDUS0VivZIYV4XzaSV8jw+8b6Pm1ytsq9hjdDdkOSNEbkt0kVHZNgJuJS
3ahQdDqt3+hJ9Khk81YsJDmDU0M5vsyWcUOI1S5qi1U5QAaOm7WEaL/R2NpGaH3lTaXIa1ku6WRj
XO5Y8Gh7+m20qRXS6iYLTUTuKhN7JO7PKOZjOqdbQyirClCFWXndnDkKIv9UgxfPVRRSkJcJlF3m
UYGQqSnMljZh3AXpsotYHxm5nxznKvDyaVqPpgC5s+6nYS/7P0aru2d0srOw1pOvuNpYemwV3Wzg
1ewitzd1L2Be90or8qQeDKj0ghkN6Hi8LVVz19TzETzZIaP1FnTM99rCh4AXSM5jTjxlvjZiKhlz
tVbDCvF7su/r4mEYOXWR34rlBXLcZL2nJgXjeLymiHyogFAqENEzadwKLUKw/1cZWtdJN7ghlfbA
93exnG/THABshD550LxUvQtnGAsq8OjZs4f0iiDSQzmrB844t3Gj7CyL/LT2PUN6VPbZDRDfOza6
u4hydN9HXpnwVnT51m/cFuaqzx4jMatDmky7Mpavjbe4Gq7BJq4D1sKhRBdCQ8k3wxsO2bI9slma
1uENQJaV3xPeRcai8dpUw+Pcjk6LiS9vCPbVUk80ladZ86ZONXTUPbG9JdRHstnFvTR1q4ETfdeR
J0ves7oAtdtyHWMTFcVwHU+c2+Ohu2/qsl43Q13uf/1QJ3JJ5BLpT0pRrTEdNvvIDuk3Lv/166fQ
skcK+f/ut3/+xslf+fnPTPn89z84qfKAnuxfP//527/+3oXf/vkHTcAKhTYZOwpk/cEOkuHw879+
/XDya6Uf4Rn7+dt1S9FBievZ/fVntHmgSvfr5//23zn5I5o67yxMdNuTX//tcif/1D+v9PMXf/6d
KK3k3YRA8dcv/fyvf/456uBtEbRIaFJWOyM8Vpr+rAx6t9FTqT2qXX3XCLzmVZmMhAC0Pyapf1QH
KvSfN5POdc4W7I6pUlhhXVh+/7dWjiaHFXAhurKDbuwsZcl8giol6RdUBuc6ZySqmAsgDi0d/bOP
15EhZqiEHxcbv848FPgrQ+7BVqVfYn1Ym/n8HHX0LOcaPV9oYm5oLF5yw7xk4j/Te+fqGCssTdh8
nKWz9dvt5uyD8hwey0ZWI5sDJye+qrKhIqfHuMsfOj1dCWv+msphceFB/2mIFLKFYwFhkIq3RbZP
RAhT2fTRWNMbTcfU6/R2o0rkPQahQkyNoQRMGCTXYDMj42XbQDJPYDavlMSih7KckPupfJjnll0V
x/lMi2+7XMNllaOizRKiUNvwgk5j6ZmeaIt++7yKfNLrLKUc/YbJozIba7dIzn1Lu6DdOtOzXmQQ
jArbhixwOiiC2ahSuCnFRp/aQ25wFroWkubqVN0/H+VnNDrYLrEFKqiZNfOn2Py3rz0zSMzwB1Yh
K6mpw8OQSrS7gt5R1QQH9ngXtA5nLwcMEDA3XVrrVGcws8OrSQXk0RUcotOrqcgJknhiFx2gZvz8
1s48Q4LicWxhENAQ65+8wHWUzpMa0vcvZpbu2eeMl650mJK6dvf5lc4MCFtFLYkeEYQXipqP786Y
kp1Z8mJsxggwQkbpX22tx//tGied5UAdIXLZCCZinHEpFWEsZt7nl1g+5sm45jYQZOg4ZxAhnUwB
GL5Yonsp37S2/GwV0fe+1LYhBPwLL/zZL4Y2+eJSAlphnzwuwjezUTa4Tm7Oz30WvyIqIoiCpPRB
+q9u6delTp6aqQV9RWwVu5fUkgjA7N3Bsh4r8oc+f3TnR8Cv6yzj/rfXSBomMZoVtyRr+p1sijuJ
kIILj+3sNXQYcAKGja2rJ4+tmwzI3f4imTF9r/PVLd7MC5c4+83g6rPRMJhMPifyldKaLNr03EY1
ELymTa6f62tlemNXf0FwdGa5QbSNXwiwpc4tncyhcm/nKRMEUq85fQ+n3p0xcGvhAUpnZhoPVZMd
Z/uSaePs7ZnImQU6FeUPWbNS+6nBeCBCbC4fqpmG32LOEuTG9v0Fb9K5S2HJEvBKeJ7mQpH9fUBM
qQqEJzEYeLNNcgmnRTJrdyV0J0DAFzQ+Z8Rb9qLgA7poAv4xT9/bgZBZu5DzzZA+Z51yIBrv3pyD
2yS4IG86N0Fo6MxMTV+8sH8I1ZS6MAKAxejzsmM+Sm8FB6TMjC74q85dBncT8FtcrnxXJ2ODenlm
BRTnN8KErliMTlUHjiFq5/N39pzKHRoEFi5ZZ/OFqfbjd1SRiSnlOddpiJe3ampMXMvwH4p0uMYZ
AiIsPQRytPapoxkNIVyJ8YOzW6+JjdplW6vCsK6Yh4FQRjgoF17Fn/6F09nY1kzkoKghgf6eTClz
Q9yrTzbcpqO8OMNaDEpPgqxpljopqrGLYBHEo47GxKDoDUateSFgaCXFOh1apCSpk7TWSquy1aza
GwJ7XISG+y7WVqMIiNSdPclMtjWN46XsZWnl+sLjXb6mz27gZGNLgLBuNQveKuixqrCxpXulbjT1
+ygwCgl1oQl4mlpfWPaX5/LHZXX8n7LAY4us8+O3KqkZSdwVb54ILTKpqbuA15BoO47Fu4k6+/O7
PDdW2T/962rLPPDbxJ9NwJ3KmKtpncqrjZ22M1c8/8+vcv6eBAU+NskYoE9Gah4mbWONPMpRn1YL
PWqUw02gHeE6OIVhXhh65+YugBz/utrJfNKjC4nLgqvp+vtEw88U00aXnkP1wl2df3Y4eNTFOgpm
5uOz83sq21lJacEixEHK72S7gM1Q/Vd38+sqJ+9R2s9yYxrkRqrKCw7IlTb1gDbJxNb+x9s5Ge8k
nET9JLhQj2LYyt5S9UWv1Avj7exIwOAmOGLLSx7Fx2fGom31zPHLhqbZSMO7IE6skOgSKSM6IvvC
hH92JPy62imLCfMIwbkDVwu0xhsDAo1QrU6Wyii3LnxN52+M/QCuHiSkp4PBqORSyMbEdCdeuhDG
xpfweXmXMuuSdfHssFt2Hn9f6WRAQMe05J5e32YyVTca9lbRuYj2LtzP2UcHQJT9NIsyAJaPX1ST
i8jPO0ZDW9wt6wssFE9Uz2GT/VcX0rBYKPzwhws60CYzN0xW/zQY3JIwNzugRReym8ouHEH+/Ipg
OyvUCBbbJ83qk5m1iTnQQXfIN75krhcmdwNbvMUq6bu1mf/HG0QuBn1MZrr7Ccj8+Px6tQyVTmVi
XS6GauK5T8tNqITXUhJuMnFUG1I+2wvP8s+hwUUp+hiyrKugLE5mpGS2UwxR+G+JB/Rk8wu03uus
GS68w2dKPlyGXGw0neyBOWp9vDdbQQdoZnxl5mokzjIrkNkAoI7+ko90/X17N7LFSOg0mGlzQXd/
9g4pEwCKkGXGpvrx0hVMMT2oeM1aacGD4p3HrZcNo/f5gnX2MgYXwZxpYeQ4mQsHrZCCgDb8JvDR
2ND8mOkHSNCVP7/M2SdJ9iEoQApHf+aVJInq236fstirLXoOGj4SFvf5vqivcrGRe/KKqZuZ7/KX
ovrPb1HBOcNUhWUHd+7Jl0i2YpqE8ZSxGQYtXkhHvmnAxvmFKfincv7jfgYdOc1RTWdNxu+4POrf
dhjyrJG8mBAYWQWZjFxGc9K+pH1HTrgk043G/HSlEUq/xcHRgyWiIqZFTYiyAYmwGquoPvGRt9H8
Fgk8+ol1I+z2C7mIqNu0SxamP2c9Piw7TxuhJZTGUwtTkPdp1Npatuli9V670/TSpXR7q/rRhTPP
8nRPnwoie5WerrZYdk6mV3p8qUhNkYGkRsht6dxwJOkXVvQ/D6mKTgwO/0/qk8Z28uOjb60YQX87
ZxvVnnhLv0yVTgf/r0xGuzhVnkpDP9fy18/H9PKPntzZh4ue3BnlFoRlyC04gwPMh30g9AGtIO17
jiF2Fbl10bx8fskzEzueQt5VxjP8/lNiCuouWe2NnkuWtUNcyMbX501IjmAa0YCdm0vz37JdPb1F
VWMdMeCzUAg62c5ONpGmtZxlm2HOVo1irlEarGRw3/pceZhWHZN8hmnadpMJaPrSue/c3f5+9ZMp
sDPKZKbuCCVdDE4ZocjuRy+ieR8grE8y45/zxN/RNLf/vK+TpJyTn/6/Bef821ScD2E7ZOvwf/8f
BOfovLL/PjjHKRqidO6jt2+/h+csf+f/hueo/9AppSKrxuitmthpfoXnmP8AxGXoVHCot/6enaP8
A1ApvGVcxst7a/N3/s7O0UnVYdMMD3iBIxFv9Z9E5/w0mP8+gKmzULbSAVHBWaYWcrKFlLKZrLHJ
TtZSU9hHKVnz8igH1tujQPJvoEH2KDgOqyi3wmMkCIloauMxlBqEKNNw5S9Re6pZ3aoSiGYRdcws
M4Ihq7ToyN+NuoVoFEBkjtz+kMvWDf0AsqG+//bA/x6Xv8evKKhzT15EA6PUshmg2qfyeE4BDpyT
0yasWtUrB9nT/SBxZETALqRzfzsO6m2ughEKAmUTYmq7aktyritQAB5wjK+x3BM/29ertETBA/99
j9AW5tao2G6Do91R1fQ9USXawcR/GbRanYiSgIvX+2Db0VcpjhRXzk1vnoL+KgvnY1w0yVYY+kEO
YNBn7GTZRaxidmQ3UVfrTtUjOjBrrM1dajmoyFWE212ysRDJIzV7jZL6vdLbtxAfDZyp4DsonK8d
1GAvHNAAFGNS3k/hdGOlyp0pAukG+RFUHKt41QAVfYUb96R/tUFOfpNmaRstVqU4gFwXkJ9NsWJA
Z2JVRyolTm28isQQOObRWl5V7E3WejChkVTmgBiK5CmqxHMRIhsP/w91Z7IcN5BF13/xHh1IIDFF
2F4Uap5YVaRIURuESEoYE/P89T5g2+FuD2F76Y0iJHGoKgCZL9+799wEaUk3J9vQlqcpIDdUdYVY
RahdvBSBlKNhFWN3SeUAqnBwdl4c74rcSvdVNb+MNph3mRN64JINmKLVshsP60SITsRrYJVR+DPZ
V8RHF1O87ROV+mYXvbXuHK9LQi5WYrR/1zpq9sKIEE+mn1Lrnb2Lfoo+EC/n4gyu2FRD+4Yj0ne9
KX1QW7ds4AGyj9iwSHguZt/RQsqG4BaMFmYPZt3+6E31OkzCbD3MxPGWqFRdDSeMgTwe9X75ZM0d
uttpaHddVK+9ujs3QfqjcdSZ2jpwjP5sD5qOuuWNQXTH5wvyUFdSos4zE0wC6PR6BddjAJ24yhhH
rEoZJRtPVNM2MCOkz4K3INvQ10hX9oOAjlffmvdgLt7TFkWiVbrZxU7kXkvzG4cJzzc1vIkukmFy
OKq1UF13iBVyqHDA7hX1ujpaVkpoQY4IOYiPTSLnMyh3CIlC9U8x02j8NDiqsjK+NaNCfJbW7Bxl
uyt6s3q3W30LoDtZWzkjSzPqzbWhwCqkKt9SoSXcysWfwVA/UvrBr+1fK4rQ15k3sxD+FACLIgIu
2aKA4W6b9GJDNCChJG4cqKMQKj/OUUWAoF4QwNd1C3/YIKtl8EiuKcZgZbWjN/t1NjQbs7b+xiKI
TpUudpYj4HsO7noSxwmg36UpzeZa16FzyJsNPpUn5n/pbprMczHH7+zXl0rYrzHgO3xvv2wDfjqR
u71CbGa+EN5ymeylJXQY+lM9R7HfWYh+IwTAeD+qVTtiBhgnb+t09WuQy9+l1H80Zf5FGb1kTdyb
pN/HrfhpGOWt6ZofYQsHkgF4DrnjwNRW+Ine2Hsz4xc7fNp1NPwYqmE/dDOPgdcPkGzczWQvAvx1
T4zvKL27nnGR4GxUHf5KmbYX9vH7GKeVz3awc4z40BbTuRUaBm5ZnHRPZaxUxhvdewvwZvNo5m7y
RZ5/OjBj28Lvq/y1Vtp9GH8xZoHrYJlbL4Uc7KB+ywOfDFrKIw5AtOISxxeieBRIW51Z7GXIUzjm
2NkKNCg6eX6+znnPD9TPEAcwwkf3M1S/onLY1UGJ9cp4p1WwwnI0EH6i466EfTB7zs1WNprHGm90
V+3HTJxUlTAAl7/6oXxSSx5nU7aboE52i1NpDoCuN2nS7h27eRk1B82vD/toV3R64dusP4hah3OO
ur5kxdgWWfmxyCsio4bAOjkfwxikDNNJmSxzctlc+aHXwy/HsT8LlZycGkNRUxiwruwUSZRVEyqh
G+jFrZsWdFcMV+W2qJwSk2DzXumO4jCk0B1FM2w0ViE8/eYpTPtqXzdo9+1kN8syfDGa/KEp19vM
GF78751RWIZ5wOCI19+1022Clwh0BAkqsh2PWUwsU4/XaUVizriPQAvyZeRLhalGznaZnYqinfmN
Q//MkNllCWq8M/QRMm3GiD01jPxyIrCnV84qLjoH3VapDmHEmJNc7+gXwqifrSbq5wIjAqYkFpJa
m7/SZGI1xWf2HJMTutPzQdvPjizuRjpo8MUDuONNGKIHEEeVZOk9NbJD2JTjwdUztXV4NzQ7o6d8
JoB2GnkcyzjcC88EGdi+lK648TCZZwR3h9mazJsKo72qSnEv3a5ed6zs2B978xjWlrbIGc03B9wk
1P/4aCKPWiy65yjQWnyXLmFAVCdkL+WLABbAfw9ze92k5fAky7bjDEjiRlgnma/Narp0fWmuY5l7
WKvifoNxb3qyQC5suYf7S4bOGt077hjR0YtDYZmsBJ7fR5iGrE6lINQAlTiDGr1/lJk+H5Xe4HV0
oGXNKVnTkG6vHaaRRy5qmryZ9gLX7TAPwfw6BTNCNkR015H48HUTVjB8spuGd/YWDyaxSHjt9wKN
LGP1+Knti/CWYOt2AiUejmCVHQfim4Pka3YL/R7PlfHQJcVAnRDuGgVrCVD3SVXT7Ff0XDZDFUUY
WuKHEcbRxtTjYe3Uor4jK0fanRP346i7zGZ5yue05L5yiyc1q9rn3LTra1m/6mW41gjekmWFQFq6
7aEeIpzEQWIvPj9kz809Q3YJxfxUVz/ycogPquLxpiHIBhA37qYdh22RugG7axrQGEk3qL1ftAGz
Zl1euVHdjZYx/gygyM0FzFu9T2c/aXHptS7+lrI/t5GGpayFA6YvZ9DOjfDIBc/1lO9JQ98nKqlX
CrXUyrnaVXO2Q32j2ek+6kx+GCLkScZq7boX4caLMpmyYyreUW1sB/xdXoWu2uqmHe+pW5WmR6Tv
uOKakeEVWjdrTA6V05C0XSDgNvoRU2hWs/86H43RnZNyvoSG+HBLqkmv/MrzivNcjy42rYqjGNHn
J1a7zfWM6qrXcZMYuD+i7quVzJx7HOPrwMXeHmkx3QwMzL5dQROgzoE1k/h2a1xamb12pFfNQfIs
0hwPkkEp0rUDhgvJGTmYJfJjZxPG4aYT9VWUEi7riFKox3RemX9lSp5V6ThguuD+c4++VFFP6egO
63rsX9o42cuZ+KR6JJCHvDPUvTs3aVBmWlhgNXqrKVjGla65+7D1Hq2Mn1WZGBiWY/ylGjaZwTwa
kXvQZK5gE+pfQd98pcwGyJ8jW0jmyWUSzu/SLjVsmy3ZArBsT1XzazYJ2kqexvyPCrp73SFCRxv/
Azv72U3SfRHWpFWG07azSvYYO/l00OlgqEP4jkOiKybhj2296criNZOBWik9eSPU7C6aYV9P1RsM
PIVVyjqKKfztPCpRQMWKbbwCbfA778fnkRSuqn41SnIQ6LDwRscXjjtPmFOeeGrbOERjLS9W092S
gS0wDZPWj2fi1uyYBSLce6nWIHLHrT2OvbHqyzes0PEmKkxCqYLkXiZPvV69zo636zJebl4JYNix
IVYouvdCwwgRk90HR5I5TRGyrmTtjlMipVdKsZwm+r1s6HDnkXpl8EZ90IOUGtrpYSO9SOgtHHpv
W9XW1tJqEofEfDRlc6TCi9c0t6EuBLwSlCnmsfS8jeWkf4Ogkb7BKBuqoOFjMhlqfGGz+l1osb7K
ATXG+VQeWACFYW/H5XaSLv+AvehzqjLG+iEpCcJ9MadxvsUpu77SOJzUfTL7ekWY+oRJI+iEth2b
s87U6z70oY61wSW5JAjMU9uzRQeqdt9asw83TZDEa1mY+3lQG+GUhe/lXnVOdb27iyK7kMu3moJS
/szCwj5MIH7XXdOZP1Nt3imVv6F8Ki9D3re30jLfCoA9RfCWpSK8oAQj02D5a0CW9IaIpq2jokOE
0ctvczjFvhq79eTI8ao8rChWFdwD3NNHT7UxdnTNu3sz2vUuzaedzuxuSzepWtecAe4gsPiDcpiz
f2ztBmP6Y9sBcu8pPIeO0V20QV4n1mx3Gqrnuv+TdVg+PMFMNupugxM2z8Tq5S/eA43YF3Er6XVK
Pe2H41YvhlPAXk/dt7AiMQ+HDH+o5E+e5QDihzh5hBAlubSF3FuqSx7f/9ZH5trNZmLQGHLHUiZb
M271tRfIvZeY5ZXBOwsKSnEzm/f95L3ZhdXuw2DGQVa4T8Qu3HvpfTYKnQ0G//cy19kiZ3sXzvhA
safq73bqihXj0u5qUPLW08DkLyJmC/YrB9Q4P5d20/vOKLJDNffD2mwgztc/i6GyL0ONoc4YtLcq
7QgN6ksOGyZ2EuBLtn7GhDBuRe+Uazytwv+ujqAQsxCrVJ5SI2F3tsbrJDOGPRjL8qB5aNxGCAB4
xNPWMZ+peG17iHdSOCb3qJ8r2R8akJYbAjNfknJTqDQmi0tdnawdb1MAax2OfrCupmRYf39rnpf5
Oun+GmTasY89ikbFO93RzINu5BfosN32u1qLZdcfuOhOYHzy3MWruczsbdNF/TbEVOji1pvSHBSx
AZJapOOdtZMsGUx+2ymTeJOcmbDBJHXUixm/puG46/NEXYJcUDzCR/IDXOpfVZk7K60BBVLLqDml
vVjl3D250u98GO5aa2hlmNGYblN7wuQPuGrXazYUlMG1VmYozGst9SddGE/e0oJpx2JJu6yxHDrh
RQAzCBAmpMaukZqNhb3M9x0ZLxxsTWdjZ/j6+0T8ZDbGV+RGvaACvJ0L8QP/gfrIy/qrqCxoZjyK
y3lVOS6Yld6bry2f4lhCYWji8GmRReJ/UPyWZNuZcj5OXQhcf7ploXfrjb4/BTIYt3PFlSUb7vvS
D1OuVr1VTmu3qr/yOS63KsK7OaZCreOWxEERkOoaswLMiMS3Xbt4eEre+z+vIyH0KzU66QlVcYRY
v/NjLPw4mUik7zRinVycwmHt3L7/mWhqUiVn7S7I04DXyv3leojnRA9FPQnKcR1n1rArJ0w9ooYy
rwzfSpxka5v5XxIfMz+f7cYPR8KgAjVejTnzQC5Wnw32+rWuvdTWi0UF7oeVx7EkA1thhlX0z3uu
ka6FE8xZwbwOiHBo8TlqbrYpSV7f2OXc7ocMBg2lAr2naoyehzpmY53oS6mofyXCghKhyn5KqDMP
PbPWcSKDdZ7G7SmZJHY+UTmXvpqOkTZXjJtbOC1zH9yc5WgwqvyTdiQAD7QVO5wkvR40Tx5yXOjG
cl6u18HpC4ITMo7UgP9eyyJyjoPI9j1FOuw/45hDCfg5ZfW+aS3xMnnF4At8c8Vg4VNTMOdFp5tX
5/vRdEikUREEDVUn8vC9JKjIIJ4kwKjTttmzrf5Wgeeevx9ypJvn2lTpOaExZjEIuFXSeytr2mZa
2T0Ttod/yIIXUo8KsswQ9ZdxJi4jNglJ8GQLESUR9kHT8j/fr98KRHPXYmuj1M9i5MwTO3G3ErJ7
diJPO3fLs6NQ0QLhYFkqRk/6YxDxOq3a1wrB0VkbtRMWMFIn61SsYm+GJjhox7qwNoVh6pfE1Lex
1ibn0X4Oq7Xbm+ah7lwiUuvZpA3Eh8g45SNrxmM6khdoWLX3xBKOuznp5KnQnlOsqRtHb/pjhbOw
d2SzH9yM03Z5N7HcnfRg+mpbqZ/LcMPBgxjJLHUBDxflriUi1zea8NFWeryzZvuZdGS1H5eF153X
SsvEAfzD5/dnz3321kyGec/majmdge4HaXUzqoHDJ1CFACxANo4xqdvTNfTEX7A/BUZ33gEacHOv
azkxIk7jHCpMMwTiFZdMy3Y6RfTdnOdNnsPOZqPdGIIBs5XN7TUY0xfoZIrkpanD0l0mm7hiLtEt
pJ+wDYnIHTHx18bs9xk4lKT1bhygOYmQ6YlJDjcx67aMipPrRhzXrBbySBBKP/a6RXGw+AZCJ3gY
jb4iy4sIHcIP1okKDqlLLdoOlfos5WERl0dBcvb0WqwIDmhox7DCmxV2UyuhSVZlH0h2yydQ3DDq
QmwX4zCdqrKNaP6aPUmmFh2+ZZWgwCrf014Ss24REWbHHjasv1lt6ufUCn9WWUssShgnp7InRdeZ
isLXiRnyo4xosXwYCn9oU7KgRvO3GWTNU4jdvK2N8GxO+p7k2fpukCxXauPte13PWmdT69m8Y5Mp
QazFPXauofW/L+j3E6NRVydD+tDrwNtNfZLtTD35Yer0J6HDIO+Djy/Yh9bl8pBZnXcOPZni2aMg
pe8qD3M8Pllpw33Qd/d8sR9UCX4pL2cfDGxrLSItpwWWOrshADRgglU4qDwkGDg2a2RAUbexMrte
2VHckFFnbaJWj0qalyYn31hHaO8mIHWW20h1/ZLLPU6gk/M9PUIgRknOSECoDxfn4EZkHbbFdCjf
DOcY6BP2v7ZJnocPU8LX6HInegnM36KFizImooEPJt+doSSYno10NUbTPqDfxcLODU7gA+sXZPBd
H5Yf6dyLi7uUx31GK9aj/7KsR8bsEHLD2f+fn6jWDcwFFmPWd0kBQGLAVel6kEjR2pUjyVrfb8TN
smjHw/kkbGDxUTvST/WMesPOFK5JlxFHUoVovDA0OFUajbcYt81zxf3P7VeURwg6+UHjk8S9VBfX
VsuqLWHSkk6ddhjxU5+Uk+H6y2obPe3A8TCwjL9WrsZLlbvDpcDKtp1V30EXld0+DTsTeLy5yyCS
PmmsFQ+trC8prUaI+cO5DpcTPsd7P6l1Y89txPWJm7cgbcYX7xAsa1Yoxa2CUhK5wTVyWExoyDzF
huMcp3B+AKrYfhcvI2QlDurdiZ6/udbLqCdAeKrvLAmHIDS6G/yrsDT1V1pmAMk6niArG4JVhhPu
Mx3+zDVBTHFV6jewPYDSPO01Lcll9AmxLR7RhNFWQPHfZ3r5K1wwAlo/giPCMt3DOFw1ap6P3xs+
frZdIuLoEn+YOPSuc+NS6jhattKQhB5zne6M15UJrnQt32a04o+eSWUAyBU7SwC1fdT9wCJDMwro
/9tiyrYi9hZf7pBfgeekohJngBdfGaYILDok1sYR8NC24bUs+4ZJkNPOibJthgc+qxvy7eva9oli
KtYkubzWUCtS7VLEory3WvmiQNHCjBmIVZ4IGy9TwS8ZLFgDZUsQS8NmTb8uOuUyrheb/tN34Ung
fHNigEIlADOut7VfTZtfC3rKoDm4zfMo9M7eUjxqMqkPxCYyAdDK18SdGbpA6j3EabLXxqn6TDK2
ddxgZ3r8wY+iVMTaROqhFRzeTCR2k5kGP2m+09EH6GH2tX3VmuGe05NStPdP8zx+RoOnHeLFuW9D
UnhiVaXeCEG9RJWwTuy79aqaVbRvLLnEBNjzIZatc0/KlGYiwvDefOu9ugVFkH6FA+OZBpuj/11i
CC80f1gVv4wGwO27h9pq+cGLAbdoQ+5xPhYOeLNy7aQgwJDm9BsnyB/KG84ayVlb1Y1PAuO9FVTh
2/fS3FYlPRMzVGeEfguhqVnMVpvKcJqLZpRwijBy1/0YP8lKjrdxhHKGyQEtROKsDDOTF+YJPX3x
RF8nkygwzSfH71dWWqF89YbmORzCW0hT8xQn+P/ddCM7/P/fpVLq4Z+VXnhpt3K5V+QvZm/nsZkJ
7YHdJiAVnFKPYcjslOVN9ekxs011G1LmXm1EiHUlsx0mhfHWxrB5G4vJi6oqi5gZPWYjLXe0lS9q
br9Se15EuRyFhgJAmgYkP1cM/4uYo2uTnzjpmdtM474kyAxxWZeuhuDUpTVhPZLuvjXoM1PASVtJ
ATlxzqJy7w6vtg66ZYVkZ1N0TbEdMg9/mkPAO+jecAL/Jurzd/HuMOjeji7h7UOIqHaa10agTnUT
mZwKm7+wCo19J51HLOvqUIEmWMvY6nETAVAP6uDkGPpmiDt3K2gKknHZ/Gg02hksH4xBl2dNE0W0
ZkoZ0G6ww913Dc8QT6eDUnbzebJbECZJRBCblm3sXlivJufl9ajaet9Zv+jmWD+KZTZRp/TVIG1V
h57D0C4DSHhwKfY6NxwPnsIBKfVKggLiIWjS/pnTvnkQ1XCXhGNqmVe+DxbH+B6r+lDhK45B5G3Y
66M9UTklISI/v0vcqKUh209Xs+wrvzAsHpfl6hQDMX+5z22DrPX/pO37n4RUWE1Ix0MUgJIHo+H/
6AebQ3RkaU+ivFhw1KMYbzVjA8uO75E9WevvWjQ0vacUAwRGbrhS+bIh90sR8/0a9eWYZmh1uBuZ
X9GNNI/2fJrKVj1AI/9TJPP/JBv5X2s9/k0O8n8nGtn9Ka6/1Z/m/wPZyOJe+d/LRp5/Z/3vr6L+
V9HI8h3/TTTi/MPGNSIQVkpCIYSLuGr407T/6T9onv4PEMBIHcgzWASl/yobkf9YkuH5D2Giqf5O
bvyvshFh/mPZRgCuf+chIJD4z/+Rzz/8U/yb8Oe///3fBBfGt+3nX4UjljQ8bkPJD9Ut/LYIVP5V
zOfIeZzM2ba2SR+80Mf+KCJah80bIQZXhlWxP1n0HlFrXNsxOPSBvKqejKEgdoSv05Im62npdwCV
qGDH6qO5gS/p7eB9+FmEK7bTqoYk57JdZVG4zW30s04N8SUa0s7Pavob9cyWBH3nONiOtklig/EJ
iHEWkJWdjKs0s754jAgc9ZwrbK7YZwDwornBe25/zWA5Oeg1QO9652V5C4yuPxe4XMwJXIWx3xfp
0RUVX0CfHY+uw2AN5NOcm3/J/AIA2DEu+v4/owp/jINzIHzdXBWBE9PsT+lrDx7gvG7ldEOyzhJ7
o5q5J59o9Pww5yclpVj3BYVY5r24I2E3ickss615jUN3NOz09/KyxpZSMiWxaJ7dl6wn0cw2kCxE
04Fcbo5c6UcigG86egmHICy/GC3/ovfo+XNHU0SEzC7TBmhoOGySCAQP3KWPCABNONPybjzRrLR6
Cv1K/bJhw6xqJ/pQVCkr4qCfOCi8KD78Wm9Y26z5k1DbcwnxjVgYqCCtrF+qMnyzBxWv6owwplwl
v8AO/v3+l8qLP7XivVoaLYWp/6y4V1TYP8LZOE4VYOFOyUNN3cFAK7tOfQ5YOLpaHXQKiKDSbxOC
Juq2hXpoT+xiSJMi/adi3r2X3qOw8uvoYL+JOkY8C5uyAf9beTaJS3XwNQXaOWzydKPrtEOKT27g
eVUr+YKN5qdQ1cHIVLtKkuEHdZrr18l75dajr0gsJuZr+HCowwaAj6vBBbNlqIDMI2xTkzc+wgwi
0rY1svrq8tmtGHcd4mkvKheEkTkcTM0YD2mQHXKGXafAKVDwlHTfi4r4z4md+Ap1KgZ0K5mTnoy4
RhzNkNaPtfAxSGs1WDMKyaI5ehO7nt6UH9ly36c2/e4hlu62IK2GzvcD9I0D/QuwjUc8y8yRmTk1
2ouoASkpQ+bXaegdhBVu46T8qyeiWkEoIjzake9QqSZiUsV7JsQSKU+tnmQYVtjg5K1ozGd9yg81
RpAVNXsCg0ncLJ3yZGJCyPUQfld7Zzg8th8xwlhVCCIwD96tBl2p4hH17eEN0fjb2ALAGfWUuvAr
0TiARtrGy/eGHn0ZQubrQs4HDn7vI6eRldkFh9gGlqal6iBk8EB88cn5aNuXZOSasefnTsAVV+Uh
4AEy5noDScZY61lSHMqWRKRouDjBOxPtO1q86NkWw4RIhEmaPYTlmeteM9Chd8V4W3L3jzA7vfjY
z5U6MZE+xHEhj0HAWaO2mLGogLFtnqW+6seXnJVoLPWfgkCYPe6B3A969TXEA4mqTeGeOujKVOjh
j6G1VnUXybWSTrjvlyZZAB/PtPKZ0Xbf7L8jUk0rhR81p8hNive2n2DkgDIbac0eFdUW0gQEMFwQ
i5PZc66XUIkd61SG5rit+mebpLC13g9vTRr8csxd2SVPsZkxMdRYdNsiX9rQxXueXrxk/DVZ2bs3
heG6CsHljDB75mk7gDlbDyNT68jOV+4QvDCK2MJxxo63BYpYr6YfZkWAWSbRo4VFvyajwt5wxBdb
r4t8vS8P+P2jFWQ24KXViE0jJprVK4G2uPUD3yoDwx6ojxaZFt/HPMDk+DBos7txA4aOcqzuOWkZ
65YDsDTUl96j6s5F9dK62WKhjbmV0QnIIP/BTIHWo9ve3fgW6lYLlgbTYGGq/tCFfyhs8lWQbeWU
bXrLvDYGMfXKkH+1Zm4I4QA/N3QxEuT5UDYmwBzFbwcnFooWQpeTv9qREZztGPgLlJ/3Jrc4e1n5
urRGSNJll63bQiywsfheWpFa2xEKg9Lruz0qgQJAlopu8YReX5+QltCt4eZkh9pqfwoFfvw3DVtf
M1JtZXh0GEqXBI7Ii1kWPA4ahJOuu4x7NFzFanx1dBkeB9pToli+zuhondjiFlkxYfVGJ+kZhbfa
0+gqmsehgtY02+5fp6cdJjM3R76I1CZy+3JHscuc7WmS03NV5Z82wiPDqFZai8DehXxIEEawSeMF
stnOVzm7nJC8ornOLoNd4aVPNDAnxvKy24J6PYeoCtZJSe5QOQH1GSAV09k2vOKYDV+l8WgHjfZz
lC74r+TAkX56LhrvZzIih3BUH+069DppFxuPeRoCZFgVWp7JLh4pA0T6Cy6UKPQwWXud9OGHLapw
FWXMGZFvkNiNwsNu6fxnVnPoQUG/kli3cS3fYUNbuXX1LGPCCmPdAczo4KiBov0Lb3i+r/X6bx2W
xcFmU7cUXchmRgffdd7G6L1oX7ljskvdDa3+HHJb9V4nzcljIhLoz1apbTUCeI6DHPeNtqi+OnfX
W2yUth2fX2o7vjZFeptUctHj0F3ZKnqH9VttZgPgxSDEsYviQ1NqdyOG16/ZX6Xepv53kQACXxtn
hE0IKzZFINKVRz7bKn7pNzIprLWsiKPNwe63+qCwBLAXjSTNMfPqA4GMrnrSm2I9aWsZ3abcfaLL
cLWYbfo9QplNMJqAs+irNZ51bnmQ12MXHnANnpdOOTKa6FcaDXRjK7SWsbf3QArhrt1MRQRVMcKD
ZaDPQHlFD7aQnyPeuV22SvTyipTxYdhVyXZsQzZN2kMBRrIoADrX20412jaOQWgH8JGZDZ9Cu39L
JSkktfB+zrVJy/VRNxWb8Biv4UZecqR1q3BoBiz6nvfDShftFluxOzZrTpmblilSxYnVF/CN6hlt
ihX5kVm0hzKAZq2FUbR1NKNa9wbjCYeB17oI8Y+46t1oR/q6LdpM5gkogkkn2U9dlWI+xQSIzBRY
jfM31/d2E7VkPDbVbbADspwpG9cxgoA1I3mI6csUk6EQI7QfrjaMJ6WzvhJrOCTRcBDOAsI1t0bn
fiUJlwn9Bkqr61hOL2EuPZ9Rxynu9b96zJGXlQlifBIcgzyyntQorl0yH3jQHl0Z/E2K/k1Txfs8
olBLrMc4DIhM+twBr2h8zZbYaxRn6wAgf2zVfxBUnsaubrYd3GFsoJJcKLiDIWVs34kCsEaCulZO
D4PosjUsz1XM5kSX8cNze1Z2M6YLIvtN2lanwonfhmzBLDUei3rpPuoi88ea9w8KSzLsCjXzl8yy
z1p/qb1+HxjDl3Ap192goEc80EDQxbMzWTcgUy+JkrvesNE5xlyDKEPbEQq1H+SPEIy/byogrYLm
No1Kwx8SZLPA77khanMzoXoo2/mShsYfL33ti1MxOusStBFDGu78VKLskfxAzrl+sshsQlWg4zNA
EGsNNje7elUZpDe+Gguh+9Y9lV387mh5AXjHfZ7H5EPCKx8CZ+9lV+i2T44n4kP0y7LrK9rpp045
1x4D4iFx0x+1m8HXLFZ0VbB4hJ3cE56Q4V3+6wTto9bbPeTValU0gbdqqkjBBNQvTmf3Vw7m4F3Z
qo+irSB4i/4sIlq54VydjaxLCfGwf4ssUhcu5hru7b1XQ03jG1yibi1jQ7v86d1ypw6OoYs60MrH
iR+hMTZpXssmsi+jCX8ssAsdLud7EzbB2pS9xjoOZ03r65MddffeMbYaijdCGhySkRsqrDJ2DsyW
XgLJKQDrl+c3nDu8hqqKZywhe/MyBMO2z6Z956mTmjjP8aAlvhxQYaids5wVDNQKvmtOnzIE9x6w
xFgRpyz6K9Tsof4hwojLpngYiPGg1GAukDquzdYI/TiwltBvrfeVZr5UAfHxLhKSIKRXq1rlbXho
6ONgOpVFe5UBCSRglVYqYUYjl+KPG75Zy9ZhHxycbT20jFFLqW1i+6hnES2kLv0oArSVNO6fogbJ
dCXBSGv0b6QkubMm25KPidWVN54IqOwyonTSod2kHjB1QdAjLSjvRJX6x702lENaKJdg1t9j9Pr9
tWrk674/ib5qgUTnjAfjDwQV70MxnMC+f4Qhxzq7ZAtndIVPDajT8j19BsZ6+VplW2g5JxS8dsWU
PkzHqw5ONfZIf6wG67PMHxlkmXstgqOVmibZjH7r9pE/a+QriVabqF7oqNki/bAQLvj51HebqG/E
th3kdFqEZNFyJKBP2j46fnyvT8wqdZkCBdRu2SjVJitR+Wjdpf4v7J3HcuRalmX/peYog7jABQY1
ca1Jd2pOYBRBaH0hv74WmF1tmfmyO63nPeGLiBfC6Y4rzjl7r50l5rJpkpQPb3oSuete+0ycMo8P
QUcikCntQ2iox2dymGkr64l4goWH5EtPUqSXuVoTYMtfpXJj1XKz1QPti3oBIfWYfv7Wm6gu99Nc
VHnmz/9+34GUP/chkcfKAG6udH0vBc9M19ZqXcPtpi0ZPpQEY5QA9A/NWJ3KPE+oQ1Hjt8hG7EOE
KHkft8WNoN5+dOsz8uEwV97JTuuz1VO6x3lGueP7zlKMJoIbaTK6ZZ2MCC83hFs4K5v8TSTo1ngp
SEtbhJ6TbCcnCBDRrKQxKFZJ8OqMun+QzsmefMQfxdgtHdidzFTDBURdGti8OcF4ZVjZopzJqb4s
4czzp3aB0GcdpgCCGgQhdXhLaVkQXvNImtC5MJvvPv42VO+sy7l10pnmHfFw70XGI0Px1jDvOIUK
6GZB6c653S1LnUenQVkGQVBnkucQTDIFm1hTBJSAPaM7uM8Clvr8Prt6S4ZDBbyi4bNYhUxrT0Ei
+J1yXbghqT4ovnxWRRBqjynVB22Xy5TTeRA93rk64DWBi+ILrGkTOvZSPefth28AqvdQPNl+ps8R
dhZnlf9ot/PJPe8QscHPTNNbIHjc8J61i7lpEUeMG+gY+MP5dzmAaUPh0qSfEkiXSVbFIqrifURf
e9EOJS9q5NvgCmRlOiF7fF/ze+3ye7PQ+dI6sejrCizIQPfERRdEUlL4FQ7Fvp3RvtIwX/S4bVa9
QLI1Ab8LCXHK8n06xi8pF5f54ZyfS1RAVE6BukecmAf5Zt4QtXi6BIS0kTIzbeC4EBRAFWgH9I5s
5uNQ7GxmYeqsZawxXU8+dS44f3s5TNwpQ+ZdifZO2WnrOTG+YIelYcFIHDrRKlUQRlubuF1JFYYk
g0913hDqaamh8c5q0j26li2bLI7P34FX0JC1UFFz5+A5itCd8BSyF5bjK5kQ8ve90Sy2OlO8VqQG
L39H+r8fh5hfcx49EqT0Ubm8rPmDIEXs0eg1sgCDdVUY3rIwUmvRkdOnpHz9bZnFGX/d7/s7zh2z
qRc0rkSyyVR7GezhFqcBYvDsIBIyheIXr0o+rKm+ptGQroARTrvUBXNeeODM7R75Ri+QxiuX24qe
MMDRtaZbT9p4kgMPsTPU06bxtMds5FmbN8jfjXsIKq5k3ZcjaQbVAxagbjN//L9HwODgEvYCmyb+
bIuRfCqu29xzHd0J4O9ICgkX0fw+OYiGwqhASgAOKqlWiciDHdt5w7lMX3JeJkPob+wCexaSrHln
XTGPqNhqF7irGvS03qPudx9l2Twls1bg77q//8LDZs1mzX9sqFpYSIE5zJZ9Wrjz//87d7RTy6YM
fAESR/DUjKQ/tNmRARj84jVG5aWTq6+IB04M8hLGrK7fpmFa+o/zK9NyDEZJ8DpvAvNnK7z021WE
ox6GvLqvYntf8RBGLU9lqa3ndqZX6hjaWfkMuC6xZd7Mf5fx+xfTMZ5yUE66CbrOsaX3T6ZjlGee
pyDOwAV2LlmfcX+nM2ZHn0oa22JoX52EZmIPiOj//laa/+ofBioCj43xCJJA6x/fShMU0kgRxFtZ
V5vCD9gS7MvcBlYxjgPlXATb8ryLzEgrYz7y25aw8Sn6tPEFqNJ7Y3D2OepHJ2pAd6gF6Zl/xHy5
aVnNYRDtXGKWWl44IP7P+c4wVhwy/xaHZf2zq9GeXfmAN2y8oC699n/6RqwYhlU4RvamN1l48yuf
978e1SG0YseNP8uuvuOZJxeJ5SuxNcFWjj6dMaKxx9VDsDuQV3VpaOtKgLVxcZm3+IQduLXo/c6b
3Gh8TTZnZgFzUo78AYIF/nYRwq7OlsTf11gEmOUTLVltPX+WKNo/fz+y/z8jehzLP//1H1+cy6oe
b8RFFPnfT3wMnY/8/zwk2hX5d1t/NH/5I/8zJWKoYwmJr1+XgiHRPAr6X1Mi1/vP2dMLRoUVYBNP
yX6SF7UK/+s/DPmfqFocqDEOafdSnyFM/zMlMv8T9yz55848RGK6JP5fxkTiLwvRNCRAJFAPLjcd
W/8n/hk9QOLs6Fxv4PRvW8XMHNe/SRZOP2ybweOg9XZNGSGMlbQhipPv18fO83ciO8IAv1M6Kvs2
uWuN6C6Kxucwa5YjKQwdiT4VQ2guHbTfTDe+z5JxHUzRS9t3b3hPbhY9TT9tMQX676UxvQmPsO+k
/iSTkzHStJ5aTngu/Ub+HMHjJUtgTX91Q2Ppim11nZHJo8I/9fBvWHruX94QC6mnJEWYHcaR1j+j
0CLZ9KYSHYPtsSYkppbpaUILu6CvEgW6+R34ab+we3HjIhycp1lorNtVTJJMc0HwKAncCqIH9BGQ
VbriLszr54HeyFus228UqTYeixQLpqZCIohidzHaytzqYcdwVzfupD+ku9oO5CIRVX0zkk0ADv9g
hcXJMn6sbOzAAxv3KWooBhNiORqNONCEpy8t/EOdjMMlL2jgiQMQ9TAstb3vdNESzUG8rVH/LPIu
Ry2Z9NYq9wi+ZV61LmPct2B6w9UofAHJjTSRAEn0Ua9JkVStY9wyJ4rQpGrYNX3dO1s51yv0CBde
ywlr8Kw7Ud6h0q3p4Dc0CWqaT+0k6oskeGLvx1grRkkjCw8KF8k0yO4mY/pApeaeTGcs11jGEnR1
nXHXddO3PWjvluMb2PjUa/Dq5bRntOqkURb+m3NI/JUOYc9QHGLn4YeYf5nTN2ykzM8Gf8M5Ui6H
5L0IQUIQ/oIoSOe6OqB4HotqWDZmQZ4ovZ4kzt49+qQq7cubVwh9nxfINPQ+OHq59pCl8glNVnMf
orhGzoaIHN/cn27+QRG56mIwhRvNxntwe12sjQwHs0S0Q1PKuUV+oG3bEb8wF9N1GSJoIhNZW1Qu
F80GjD5UvWQrSDtlQMAczKFoWvzd7vUvLjn/AgUIAIZrDtvC/J9/xr+FbmV2uocJSYsDVmcfNCtm
ocFWs4Hku+6IGTvytp03qhO2XXoFnviydBldqkW/Yd6FTKbFL839eJWUY7nAoxvS8jebFxEq49QK
44L55KnWUNv7WUZ6hvvlzlWbXfMkO3W5+jffEDezv97buN8InahW5BTQK//xskHONRSmOrAYbqK9
tJIHlYTZNoqqO4fHcDvhDz8aiGdK1D/8MJsKxoByGNZD5ItjFrvpIUSgxNatDtowBOvejkmHIGlx
HQNN3JjGuHfwbchA3emqpyM74mZydbmOCu8qNLPYpYG+a8OxwK59J83goScdkJ5b2cCd7G6x/4NW
jOFDmj7qU7f1DLVHtRivSzrmeaPfFGPGwnyC9bDJMWEd4vTJH/G6DUaEE2Ug06eM2m3VxwxKA1wo
Vl1B8o/hpsfmazC5n7ojH0rS45blUDgEHgwP4TxZjWhqaJH/2NH2ZuKijOaVXu8qbMcTnUv2ifQx
lvLMfDzC+Dg8NX8mG8uVUyEclDazN2UxmCYzLM76fBfN4tBqmeQB1QKq+XASEw7C8DNwmSQ0+PpX
Hg/KoHeUDWRRzM1F8APXpm8ScoLUfRv6ZzcSxs5VEZbFqJ5nsB86qQhDF9HHtVKyG/BrVU4ZLdVA
tzDGC3cPuXOMh9cqas1PnxnmAv3lZ13FP10hPxzfW6N5jzCA3KGeIeGE2JORufRd0lRozfQPX0ex
XzCWyMwxop4OzIWLDm1pJe7JsguLpAClL3VroEok/JRO6XuJL4GikEmrhpFRK00sVOrTFirfZ+6k
0LFxVWPEFM/RNYyw1qKOHgRyuY4lfuynuuJuSoaCXiqcfGT+rLs4cE+V3vjotnErWmGwNKcuY5qS
9jhw6qOY9A/VhA+kt9UH5KTWPXmPatMN+pn24FUPUMhPjnnwVU+fPbxWPrODwdRem8640XjHuWyJ
lWrsraBHdBsdege+fpeFV31omo2HktGtmB9nTHWEInM+TKt0P7bW2U32fY4unl/tCRUZMJvYIP4p
ego9YKLtqm8V0bJ3dUJhYx3PvE0bp3Q0eUQgk23aztUpmTX+sFLxilHgtQLpBB4bc2EcxU+xSr9z
yyHXIbCNva+qHz8LNiODwGW5L2r/1dZ7i2zZV9zTCMBldHBMwg2tPMO9ZukrskBspK2fXY0vZxwR
MeqxGklSG6mi3Uouc89HFTmrUJmWYlMPNtmIJdCjgui0TW0xVZyU90HM1hWT/tFXebTJ5JuRpJiq
1LiekR1Eixb6jnChZRUWHHAwxqZQvxIrOcA2I3KzKSjMQ+9szxulnX7lEQLMpk5jfiWmHI6IVmvq
cR0ZPXxQn44UXiyJ16VcWg05Xul0FURorx0PAXhW3htI3JaOLR46WTCZGvR0r7V89HJETwNQiwco
2Oh9/VAZjYcyzFh3VX0Ikl1mqOhIFI5Drl+F48UU3xEMT6QHxmuXJw74y2yZBvGLzOt7ozddKAEQ
U5Mikas6rO+d/okgUrR/4/he++M1KeQTfI87V3aXcELxLuvyzfbTj6EPD2nlIceXutzEDbNh2iR1
TnZe3RntLvI0ut1IKZaerZ01X+yROdI4TwJ6S0FwltzENn4ZbYqKMVFrm9VGzl4mawjeBH7bxIre
A1MzF+gx95XFVLSY9CdlxtolUda9QHK0IChqLbJxKdweW2QcXCUG9aUjswInpE7WRx6098KDTZFa
/qFEU7P2fD9jnFmqjclNa9HlqJVdq9Gxk5LW4gKQyXFoVY4frvKWbpKWinemvY5QL2bLS6/i9ju0
p5ttasGy14N3ox8eMksnPsQmIDOUIFeimG6YrSv2hpz4qW7iDleaq3G2fQ+6PJrCPJgj4JQiKGkT
5GTrlQ4JGRoMlp6oZWxxKNijqxbKb+WEMZ5AtfZI1GjozaL/w1GZM+vLGGg0fNBEnRzQA/VrX8ta
bh362Y8c9EddzRwRP1ir4h/PrbeJXXylsIiX5EhxxZz0h2RQ9xoemW09EUalI3eazfVgb+J23ftq
O2vMlnks6xUv/Vnv7dfQQrlvjFhVal1+BDkxGYX3OQ2MOULNwEedhUx/0q4jp7p5TAcWocc72Bs+
JA/nuynNY6L7p9hDaJSTtIdWhbVaV4R4+tHVFj1XoSnel/a08VPDOmvJe05mKmHfdroeVgTW9APv
qYlSHD7Q0g9o7pE7DMH0R2sHwsTSVWcgY5vYbifdI8AId02mzhi/PpN+tgnb5r6joQkFJVoEdimW
dZ/YGy6jK7vt3upo3QWBeXDC8BoUaufIcNvYeb9IWutpcE69xeIrBEDmoENkpkrrU1jp4wxizWZI
qpyDpItTZ2tEBef9HRhwDgSBOU3mCatWx3b3DWeFFCA7ODlm+1EH47pvgp86OlY9qqZh1bAsUYu6
GJsTbMeWYhTSkLFX4QSmJhpG/amS9JCBSj/QpGRTdLrvmCjqaxcTcZUhLuszelSG/uQhMEdqZobL
vvgZUrMH8tJzcDote++M8CEQRzgowIwyLyFSV4fKSb7tHJVSnD00486S1aesYlyE0SE30ZW0FtIZ
Pdlp0nnxf7yJUJxRkdA7uTT+PD3/0bV6PxYEKil+69rBcqAV4WlISyI6TZg+sojXGDPVoWY9oRoK
bpqF1EWhWZAO9zJmks3QFExBthWFEkG+tb2ykvrsBV+Wl74NyszWyMyyZa0LdciHalWZcb8lqefH
yeMPyvBlyEJe2kzrzRIZTyXFgu0Ag3WQ3xo3XrmSlyDHr2LclJq3Vjmqi24oF5nTv7lTgWqne0gy
/HJi9M9SD1+qOufK9+LF4ME5CItFj28iwaguKrWzCP9Zo6LmBDY5BkwbaYFMwhUQrHgVOO1LZIzP
sjKYsEZI+Tx1MAQIhlk0fW+00UEH1rQi+6OHFeQQYdo478rlZ26n1Rs9mh5xKaxMonhncN3LoKk5
S9w7KnMM13V10PSLXtceN8WCEBf2yzYmKrrXEmo2YSwJKN9zDN0cZ/oTJ1G0iat212u49ER9HEyG
Va5K42UNAXVNcfuhRUg5oKU/VgkBcEET7BvbXxot1oqy1p/0npjZJm9fQmti+zIMTMPSvBvTlxZ4
iBlU7RbX+032uA7GceBRL26MNyjk27OD6m7peFxulIfXlaJqD/ppl0Tjpyfte6+aEB2mAJJsU57N
ZnoYPYbWZs5QIK8CbAfSRlfE1lK7nCqVVu7mD2xw8zunMH8aR98bLlVVn9XG0q+/UDm5u1gx+y6G
YWPr8S33e+bxtGwjBFRLtGF4F9Q2BBFC9t9SGKO1cRM0dYabBWs7xy8goscp01bOZN6Y998XqrG2
sbBWfdki6DfMeJcFVIWOea4ilHR6KZ+dYFqz6JLOX2sJsm8Oi7kOygnoNY5WHlJ3VD5XMfXuBs1m
auJ82ZVAw63I+kQThTMl9dWySPL3EmIZkoSYbO6N3eGgGXXnw9Zz9FlSkLwVA3JLkXFAlfB77ZRp
3Yves9TdAWSDL4cH4FRHfwpXYYR80agOkUyftKL5plx6qgJUm4SarfGtLMptVWcvCUoNogHZ3waD
EQOHnVmZ92Vj0nwUJSdPg1jCSvKVIFuT2Y9iGD98miXfeDZgE82i+s+ydpn4TJF8j0zuB8bGLas/
XWPv8tjhPOyzkA8/Yd7W1Pd2o/2kjvE+hfHBQLgY9PlrOwFjQL5C9Y+m0qheE5H8YOOvMQw0J8W9
KWo4/JQf/SEp8jml7GO197Ajw+8sQFXglGtmLJy/qXtGEuLm4WseNwcRh4L3JNskSn0lNbwSDaEn
VrmFV89Ks7bFgSgmqA87fAzQHDwQr3bnflhyPMV5dJdn6kqP66GI34PUisliHx9wohxEd8lE9C5b
633y2q3jtd9OaKBP818jlwoHiVRGIEgKXnNoxEcq8z8D3yJSx7uRjss607m0ERpwyCvkvySbL9su
sDE2NfG28REuVKl9dUuhk9s9XUgAJ9/WVmIJWvU4uoG/Uei2N0ZIul2SHRoXPj+xZ2cditLCqur7
LGv2BneVBeCfTyAG9TZ1n7mtSYaJwXYsUUX1PX8YjtnnkKBSScCxDEAaOk7lpabMyxhxPuCBxpfM
ftJTApO1vKqnooYFl/B8G2pphNkpCpEVqZCPv8tbUk9xnPk0dkRMRWUQihxYJRi1EumOpqIfyr8P
clYb9q3kVBkw6RIGABLOA63KcJmNyX2iYRPDr8blMt4oSVHVZ+VToQ17y+SWaZrjo432Z1Ul/U8h
h+c2C1+ou0+dUXG0G/rNYpCmHLNAWRg9opp7GCx762ZgwwqrP8RM6KAdCG/htgTe2iOS07qi+xUb
2yTlzo9ockQzUC2aFh0x0EJ8/85nFgHpMrritRqTqxfk3XoF+B1FUWjCkgtXsZKrXO8/ft/0TtY4
qBsuJcldaap2ZbsEztWp8xUJ57lFDkBUMt8YlRnSRvcYyxbsvsnmSS7XoXAAXZnp81DUAFY0+2I6
aqHDxaYKia5Z3D0qIxOrOjX3rhIErZoRJtXwWACDXGQlqyDLxFMEbs8KrAuuLBobiLtpzVHkWXwX
Wfw4Oc49apQ73yTRVbLomM1QjsdQAlBwNl1+V4I0XHrGc1GEt2yCUlEIYw0vYNcwBmaZ3tHE/kw0
G0fvdJMuVlqR7V0+AuyDxyxT/ab1kKAGzGPN6qyMh2QsiP31jc8CZN4UAx9ydCq23ItSbEP5FaQg
mz05h2OSXPMHyUR1Mnpan2Ke6g+H+d9jvAvzyb/1efBZh9GuDGyw8VqxTCnytCD66cw4X41+S+9R
Qb00nXTXl5WxrPLvprbYY8q6IHM32nkU05kLRSvCB4eCUfnZvivz7sBOe8ri6bNLi2jJsfRQMAZa
xk52xen13FYoRQxkbZg8HkxpfxoCTdr0lUwgYzyFAEGO0c8spm0nhlfRUHzFaIDMfnqM+6HYZTbH
BdQWtEw73/dhc5mg3LILxN6nfrQuafahLDI8PTf8qYIQ+Y27gvO4R9fGhJsCIxrFSzgNr/7wRBBU
v8C7esVUwJ1nhgNmEA4ZSzXqNLjOIekDjmAX95P+pzDLn5CxNRVhf6KD/caBHyMjF1AQ85k56Cuu
bGpLCDqrr+CXyaw5mQIRZM8zE2K/X4SJ/6ezEzyYffWg4v4aZ+aDNUTDqm0Gc23am8YRn06Etj4s
zFMYcdRWsrmOE63VkZLFBdkU5dZnkZeHvoFBIrpnwzS/IIqx7efJIXr5/ae1dDikY+kuWms8eHH/
ltTYt0PuA8NnlxssZAQocdDdFwYOab8dn5WLHrXijtum3asC4zaOWGMn1eziBi6f1REciz15gJow
OysXAQCsvnZI5OzFUg/kH5D96TKzkmvoIksIx6Tg3voaS/2tVu6n1blb0Rhsmhi0xv6Hfnm0aOmW
0CCBjZUG7apXFhaCsieJhAwDcyYMSK+7em9jEZHUbSJyz2va3nnh0BW17MXYoazK3YJpQPM2yOIU
EEk6lePJAu/AQSaR4oU+gvLgWtTGlTRNl56Rz2Srg/BF92uUGwdN0Rjx5mG1INg6CM++hfIZJ0Li
t/1C9nq5KBsHzhcK9TqKGCO6JCTjIhhda9OJyMUpeOxQiXLnGC+ugg8T6yMYTpQ+cJ7KwHipo/Lk
+MMHZDdvBbXvKbWyUzVDTPJiXKKm3datPi6ld4fWD3zgGCAzftd1y9mRzPGcD9y8DKltvELTd5WT
Ye5LBYUGUaimZOJEluhz1PAE15Bi1m2aeNyshpJENeEuc2HcU79Zh6nOsQOTSqIPrri20sHsMsmj
JwsmD3arPfepQakxyQe2Q2tTB0X7OPnGfWKMH65y3VOEAPSWzTSd4adMES9lgCdYlPcpDLd17gNL
bZow3HUeUvRuMOKXQgiMTbkXoy824lM58u36SY65kk12h6KD+FfXmmusiNozbbXvKZ97AUVIN06n
b74IZ/d/MOMTqce58HMPqazqsdIrSBUq1Le5W1WPZZFrOy8s13IgtA5VsPbBuUs+YRZ/A7nHhilg
gqRyzsvjljyU5zqAppBGyFMzX3NOnRs/uCs/ZdqU2ba3Hpgy0jaB5RHPkCuJ0zjwh/5PMnZbH2J7
sEig18SuGnd9QPT1WLco9Lzy06NIp8Og9BsdBpdI2jE6gqD1gArDcRFpHz7BdYDmOEXWycIVsQ7v
qpjpTW/0HiVeP12rzhh3mddWOyuJtWuq4Z2Rjel8+5w32vi332nUdn9vTLcgHLI9fSrtV4b0HLn6
HVtL9qW72k4fKv/g1GAZ8H8HW4i0tyTU06Pu92znFWYXe8zLE9HO3qGhV06rJT0b85ffH4VVrS2o
AR1KPkZ3QXnpXZ3Ga+OHqOqN1tnolpwwtN+sos0uSdand79fpOgySvIWtXlDNq1mtujHe+OG9rU+
Nk38g+vCvCWW9tYGdn7qBgQz7hQ3+xqK20PG/ng2QuPh92e/X0Y7vPO64MfqaSRPvJOsk5ag9NZi
2Kbrc37w/KUpH1B0JTu9d5vHfEw+zL4ki9jQENEpleABS/1r2o7hTibzo8334tt28UAPknGVPpNr
MzM+uyP64DH3gjVugmmB1pB9QXdRSqYjf6THN+RQA7J64sS8q5O2XyN7AqkVud0hCW6Oti3MhzpP
+kuGV35dEXi/xEEjmftN8CZ6Oaw10n8Dz8zuNZcKadK1WzHFFbZB09ukRZG+ytj5jrBHbYTGjRPc
ZHRsKrQROEoif2puFX6Yo6zNd2YvS2YXxpmzUb9zaWdbejNdunDAPGcO8c4d0dJN0irAIyEd9PFl
HQya3DIp3aONG36fkExu0z/f0pHCmggN8AIQVbqqOo0N7dfSo8+G5nTlFjSoWdg3DE/o8d1sVGtg
n8wR2DKVpvwDJH5AOn1DZDx7c1jRiEaSfo9EDjeGlGthhAmh8K17sacdgWivpRs4BycQ9qGVHl43
MvlWlsN+SVnt7upqxGw9Bkdm+i7i9vIRPqX1xK0DV1YzAC3S5CIIQMam0tQunT0eY1KRdn1P9t6c
Ez51urubXPhO2D1+2i7EaDCE0UbiBth2APkANQ8F9oLqJ+QTg/couy3NU654cTVuLS866SUh0APG
rd5StOYrmDBJUF3SXMtWMkgFArhiU1aJcYO8+LvkqmFoz1WNsp8mmrNyOCkP7FJ7Lc7ydcQYA8Vf
euP6X23Dqp2OMqwQN/YxjMo8HM6pV21H2Ae7whXeYVaVL+peKzeaCZNwYHQ50sE8BnV7cJXpv9HM
OngRNWmp9WS551IjZhXTGH2b7uIV6tmtUcY0ff2H97o4Tn3xrBxnlltN8h7zVrq3XE79csAI4+uf
Xtq+TTPSY4DgSVB7Pi6ZKGiHpsaUYbv0wMF4+id//mKijz2GlDPtKBBMAiHejVGcXH+/JHb2BTdH
Tnp+CC0rvnolS8DgAS5KrwbBHa8JFIV6kzicW4NNVPxSVOimusB9y/oJYrN8igfPZMKv3aELA70b
SVwevXVqYrOFgeGGu7hmSkKcOGyXpsRNpMd4D+oLq4JNvS/cs+npalniJOQCypY70HOZSoG0LrLa
e54ONJwwXJeOcKjo4ym5a8CN9OjVkQIY4ohYLz2UKEj7CfqWPaiTljF11Q1t3ZlivEYj/VxxARkd
/Th3jmjyfZJoxppyrVgOdgARKfcPXg2Yi/pr6xjGYyimmtOfm6Yf+8666mfGnFmCgZ79MJ2P9R1v
zk9rVF8lTaONsJDFUkk70DnEA6JT4IvmTUf2tqXO3zepdmbwcJfAwUQQGMMzR1drJCH84D0DXGfr
FXG5JJ0shwJWYjvj32tTJqCCx20jzay4iMjcVI0X3QoOYzFaLEHLOFkzViAqMOB2zBSoHqwaaluJ
qASFVa9V7cEqWETesAcMaCE/sdmpGnB12C2OE94u1l3NdKo1N0Nopeeyid4L+hXbsIvNbRE3976d
1Wgle7GKe3Uz/OTaTunhoHj8V31sPKcjdEVO6sUYyAfHsu5qeBgLeJaAQrlkx9ADh6zKV6aimSQY
QPHvgz6tzp3GvYq12Wcgr1RbHjKt3YL8PVhOP1NlGSN30XidcuB2pbeOG5lx1ZWLptOPvd4qbrgN
VoiC+g2+z6Ky/6QmzerQTQ5mkJJsVEcnCuVnR9MxlxUdbTfTAQ084dqEn1behix7TweHsLTQ+9PU
8aOIA+/Fq/URN9jA0NtPxk3aDvUuaNxl36tuO+EquVUpreI4UIQ2gjFZVSLedaKvT02p41azoAwK
UHxOOzhrB7cyZrJ0ZaQq2Sm0uosUO8wLmnNt0bgNrljfte/iQL9kZSL+4NtZRHTfiiLxH/N0sI4x
eE0S8eia1FPTnIUIUiZCpBnqI9M8AgAmoIuBdAHSGMkxMPKfMka7EJWOvrKrHnhgV/7h232ZEkM8
90rcSp6UBfeD6Wxjc3UYKG2M0jO3hjnblUHCL32rH2hF44KhkEpzvJTugL8zA/C5i0Cc7D0Mdgu2
2f4KTGqtjIrx2VAl517TTn42TmcHHe/kjgdRZ0SDspVRknb4NFS+bjy1VhNsCA1gHpCe5jbH9aDS
7toVQ4UC75EMVtBq4Z8P7lfmJX+SlAjGcJb7spz3mRmAxfSGbj0O/nHEjbXsMgqVLu7EQRL7lFJm
0G/Trk6GWFciN6m6fsPm7a/adqxWfunQLLC8J3fo7zpPbetatjs8ff4KjEC5kFCKAzVWdwXgmaVG
cWHUQ7e1YsB5+F7bBejIiOR1etVG632UoVojQ+U6ZbmkJ6XMo1s46sC3vg0GujbdzV1STltPZl+O
nm/qdNjrU/HgOs0HUZSFT0kE+1Ab2WzaadhJk5K6KTmCZpvsJmQXpi8YZBtITtwsyjLdVMEQHDt0
3MuA+xWLKMKbF7hLUTfxVdYuG2/HBUkM+S0a2ZnqsFM7WqEsQX1lkq0hvP7FVAVtXhEZ2ym0ziB2
ABrqxVtPX3oXG1y3ojLIeTOuzmBhefA0d+mWtU1/GU0onn5uE/W+MuAgDzPuo0A55fjbKe71Qyvq
etm3wbmdjY2xuy5no6MxWx6Z96zr2QQpZjukjS+ymg2SFU5JErbzHS3sd3M2UYa/dsrZWCnr6sGZ
rZbSnk9rss2xYCZ4MW3uM4twtmf2s1EzoB3JgR0sBjycLV7OTOaMQ7I5DcTYsCOXt9xqi2XeMrBz
savfMn3EZ2SG22g2iuaN96p1WEclHlIxm0mb2VY634Nxm+E1rWbTqQ3lcTah8u4ctQJbao0/dZqN
qqkj0BCF8d04m1ir2c5qzcbWZLa4xnhd5Wx69Wf7q4yKXdCCYiKUqMQfO+CTjfHLChrFs31WzEZa
urz5AfSXWo24bLv/Zu/MdltHsm37RSwEe/JVEtXLknt7vxDb2zb7Nth//R1hoIDKLNxK3Pf7ksiD
OlW505bIiLXmGFPhtgbcbQN/6yoOVwG5kUJzDZ7jlYJ1hcJ2B7XRFYC8MUTvd6fo3tqC87UU8Vsp
9ndUFDCyjlWouGCJ9Sd7r4YZzdSqr7qQ1wzbpUXhxLECizuFGFcKNka80e9tBSBXCkX2YJKlgpOl
wpQrBSy3Cl1uYZhTWGZbQc2MDsOzCeesoQbkYs7LhDwOmH+1yuBtLFZrWwElDbMpV/3ofrcKoHaF
fTdS1NEzLAiZfHfRF88hgGuFXlvAbxs3uQmY7GRgGGFCaUcK1zaZeaPoYjYIyc1knVE5bLfkQJN2
BBjHWd67Cv8e1OyqU0i4CxseMqgI3IElVIWvmENI/RCHw75qF5tBDiMOX2Hm+KKgDOPq4PH4x7Kl
c+4HSo8Vnp5ZA3viigjG86zwdc/fdpW20aHaXej2iETooHD3QYHvav+bNUa3aXLQnxw0viKBBytf
ZBczad/rsKEa0hzIU5v4Ziv4egrrW2h7ZpiviehqUj6POlJRohw2QCiAPqcD97FR0H7qrHudQ4E+
9eMxLPqnaTKJh0zNuz0hM01B1ceeWCTEjNy3ybDspt6HZWSXxJY13ps+U9eI61OOOuo57LoNUxXv
BL6NdqSoPz0ylQzzumrPz++t9cCiMRQ0SlWgK2lBg73AVxqDWAkNFqIRDJALINQCqRXWA+IRcORK
hMChrkUKhRyhrfmQ2jrCBDoT48cFh4ITvmsiRkLXIYpCsdAMJLMKXQYhSqNcNAc+YGxGQpLnjppE
abzFquhz8qJHLem4b2PANnA6jEruELv5uzWwQlPaBx3/g1fuu3xb0oRwHaxPXxT39KPgVkeN3ISv
Rg6waymdBE0X9zMSblaFrNrSmIA+7gkwCn0twcvWFl6KDD8Fu800KHPCoHhQDiUOi0rJLBL1C8mV
4CJTqgvN0997Jb+wsGBkSoexKDEGh8FvgSmD08fBVOoMeBnibIqdI0IL4+Kj2OCtsXFs2zmRKot6
wm08Pz02qCZQj8OPlaM8K45pWPHYOQ5K4zEwk4jxephiIoKSlSGqr1MfmbekTpFQuwiLo1St7wxa
Xpgw8YJX0hA+IIfU7KdDXA8HocQiTBSXRB4kXvSV3brNHVRUy8rGGR58xplM2mkQUaqSsecYaHKE
cev+I1c6k0SSyGgQnCjRiel0z8RtmfLjQHFxoSDfeaKJdUFI+Idak3uN613Aau1CSPMrMUPOPHhV
LCVYiTCt5A1IeIl7xfQfcqVisWPxVjkkkFITRUcLoSPxtoRK4ALFaG5rAm5EcjCEpHdSyV4GrC9O
yYk4XoxjGQ0PzmJtRxCmWWKjT923uYr+NAs/HrfSvxkh/Rp73QjcOc9P/k0QRrMrx3ibPC3djG7e
kLwyxErHa3xJhDxirMD2gd5nK7KenWVZ32UZ+1BJ/QYlh8xFTNRmXJ/PurU8y7GaOF4Kpt05++dM
IrJPxbVxNb4k3sT0POu4kiwhIY26+PRq4d9Llc7j60iemWEQEc1wJ0ztTy84njuur20NpG0bZriE
nXX90x0NuiQcphpWpbwuqKwnDlobo+FlkQoMtx21BRcalq5DG9qHOek53SIUdn2izrqud6ojgwH6
0rWXqGfkFfv3PP7N/Y9q0vYRc+Qtk1CNXKlpkaZLhMbPSOIo66b0WrfdV6U375mp39ExGV3EZAUC
NepNk9YffXZaeKyWi/W7aYTTExv0kPvVzisTOnIVHgVpCGsk9SnwWUwey1GYG17xj1xxkltfGm/S
GbHeDA1poCRzr4ufPbR21Vzz5NizGFuLwqmCOJSUSgnMeW3d4YpqFxxp/uvsCv1cG/UC4UKtgU8W
aRFdE/SW12xKvTimnfmRxOzIIq21sN4wPBn66oTQWlubs/8GpL9siWA/JkZkbBd4qS2r3NHzjjU3
Xtsb5lfSXOsYH8P/Tv7+d+e6Zep0uhL6FbZvwGz9NffrVMhaOFJxDqtgDrPpRJNLdAhHbwkyspCF
P2O9R9OOzY7VSz+JHdzOfsq5ZEYpwgkj5c00+/Mb0379rLMI9UWPLKYh8P3zR/3/cM0/wTUezMv/
Ha65o7Kv/R31f+nt09V/5990jfEv2DHgGeqVBVE0B5rj33QNejbPJfWtYD0PCRts27/pGvtfwrBB
aCzD9Ay4Gz4Y/6ZrxL/IKtJHbgOAgP5Y9v8LXWPwJ6v/QgyS0WJzT/CcP4BBD/RfP4FuLojH5w2P
utrZWTXfP0rZptAlukKOKuFyWnygw9zEBPmGrLnp+nQePc7rwvOCMB7fE7c8DIt9ZGh5yplvcCGD
se+Lp7CX/5D8/y/whTCuYH9vMSEihiUUKvEfdGPlmLWNZ6Tdji4HCbIOiEJ3ZnlrrOg6Yrq0lhsw
//4/fp8cd+eoKv+iqVOE4V9/QvzuIC8MxxIUBPLz/ss/NYPxm0fkClvD7wPUkpuc2FxlnqNh5ivr
MM7vA0P+QvGyqRlZ9Be6WB+9g2OyF12SoBMOJhynLP/hh6ErJuC//lx8oIRjoJZw/i5wHFppt7Rp
tVtHD7dzHwVFpN2VNMRJQs5AMwsXfI0E/EjJ2f/+kfx8KP7+jzYoGXFAxqBT/o4U2nXVYmKe260k
lUtM9SB4x0PxXHtPMM/Hic4VuAjmOgwcLNmrhsQ0s5p0Z08Fw8sx/kLgbAcU9pKZlPced/R0HB/0
aX40xfJekeHvnwdHXlLq/cwouRVM3rjCGk8M3Fft7K017o+lI9a+ZJQo9JNj8AlOU94TCKYBDYT/
nKDiz7x47fRc1thMDov77M2UNLroRgZ0lg7heip/QUN2wMK7WgNqqexn/usPtUc6szlJHFxru8IB
KOvDHOv5qvLGPZJ9hvwV/wtiRCbaXvWof+AP92LhzneMkPvsvKw8Z/4TSRoqhrohXDBjGBq4dtLj
jVPl1//+hejOf30YHCAh4QPw8RVW3N1fP6SpIQw95926HZyHOTvk8UaPHtrhRCheT3Zau3HDDcGZ
3CA6sfL7lXyO4/X84mQIBAKzOxLdiTrYX4Rd+kJo4Qk3U8Wa/nfrr7ir0BvGsnrCcr9qdZqEqFcI
0gpBxsa3rv4xi/c5iQPA3GWXp+ba4uQ1cA2MmoZyjTww6u1UvKFvTBISvGOA+9SZrzqMnLPWKAky
kscsueTGerCvovgj+003rNHz809sx22nwTZt8/KgynraLZSs5R5C/+h327k8G2kwC6zKO5QDoFt0
NTp4XMYN65i4uvUehuwDsLkm7lvsjfGhr65lSex2B80XtoEvt2HDg29jcV8WHKdXhvdUJ8fc3Bnt
UdSCAsZTm2MFJAN+rAfMvmvpARj0gZvsaThCubGfLazqay18QDlMQngisycRf+ya5MqHLqnvDHLB
/kO7vHGVn+LHKDks/JQGbF0omyBJ6OU+T5Wx1ggwDZwkmTfp473wt9lwN2NgGba0f3EolZ/0yfTu
Pz1KFMf512eJ+vj4HCoZKPCKEuo//48n6xRh+KioV9wKG8nwqzs++qSHvQWpW75KTG3l4IfMPKLT
84WpDfCXQWMGk8dIPjBbuC5GthsaMoj0QC9krxoL70L37HB80qbHUhs2U2NsOYYSmwk6Oaz18ZU2
9nXufDWDvTZM9qb9rSkihJAkXuBOZmnuK27rZPJxRGv0mMAS5V+CeNbcsT3Mv1wukAXX1iXLNqHO
sW/czdzCqD8HECSStdUy9ga7on2yw1s+b4S11whilNF92n2Q4hTizijvp+JRc29+jpB4zzYW6SbF
CX0LM7TxJsYVjFLyKxMY5oCbWKwtlVZFj2tQXzCSLjX9m+nfUZfh4eSz96CfS/MsukdrfrWyaxtm
a5s8s2u/msmfDkhvIm47ujXBzYXkFGI4dpaJvacLd2e3bxPR+DqM/uHXayqN6l8e1wx/fc/gjAky
x8Hhb+/4BJdabLtFsW205fdUyDZwawP0qzR16APQRRSk+dFKND5/BYUwPPYoTlDB0yIJ9Hk+G3F1
L7rp4vf+B/ZEWqZIsyGZ7/eO2R9tGf7Jh/BsGxV92W2h4IY/YzJ4QW4t6a6LqXDzzL01klkp0zna
9aX+oXnaBs9X/A9F6ByS/v6+5kxl4gOxOR+ZJq/tv32WUx7NVpL4yZbMcMMLAo1XryHpaQFaN1LV
qkX9J7INqPZBcMed4DmGsCc/4DDwcerjMKVExSse/bWN/yDDtdZYH1qsX4Qcz37ofkyq4s0tFlxA
TdfjHiWRpWWHOHJvmjW6Kw5JjAu0g586/co3l12dVDryDz+Qmbedjfcystyd7VRdkJV3DZAk3ygN
5CXlepIX+ybVA1s11d3lqrauHFjd5JFG2qPaM059WiS+a89uAlqSNMa2KRdlC5sN3yiyPqjpVUWe
qHhmC1WbFxXFOUZqE+RFe5cSbIXoexI07aUGlXv0SDFZIXFTNvy/dKqYr1QVfSyj0M41zwndfdXC
5tN1+GhSRhhuKGbS6A7aZ5izPiqDtg5NUhlY5LW/8lmHPSp7pqEJ4+jVBfCCr+WnH/uhl+j205xM
/Jl6DdO48VEgm74ZwksfgHc31dzGZ89HccYg7BbmtnGzDe+Zuk4agAmdnPNywONeoDYBREJCmRLO
kVrL69oiyJpqNj9Wezx0QnOOPIS23OK9+xTk5DaSu+p181wuI9l/5RXOnYWdOqHtoDbFNTKhFQu+
HQze5atZYCqZzP6uG82alXPVPbhL062NuPN3TRPvyizNrrEhniMz1z/CWdpnfkOryI16RCb7Sjdb
guPYMX5WhD9/N/UG8rRkjM9aKjmXdMlXOaX9VqvYBaNZmw952CsOzU62Bluec4qvis8Rbsq0B9+u
EzTjEZEk1xibcxPqLywNQ/qUJS+MKv49e7N5IbhGgQEgZ9DZjkZFIrgjZUVrYITn1nc9VjljujbL
ttiVrf8ZNgMWj7aCdcy2sk79nY6z0MnIDBfc24tYkmCQj6rqpIXx4ztuEjme4mPkSMmvK+fta38s
uUWeukj3Zhc/W2KeN7HOQa+cywd7oCiJ2BMZL7f1d+bIoKuyo4Nd2tP6ZzJR+NU9BhJ/1eX+nWlH
eHMFhZkMKleEELF0whDttKRkx8pRkmo22pY4eJQhMMQU3lsTrI/BewB31Sv+tEMpSC0i1nwZgTpR
TZiquI1gjdadYi7JY877k2AU1Z1E2OOZkUNoX7XKrddlJMkILbhLe9prmRN+uV4/ruswZY4wmlSv
fjV9wWjWJFVkZO0+0VHmG7n+PYtB36VDf+4LdazIpyUgMavjvB3bY0IfzDGfjJuRdwnvKJQsutoz
2dLku+Fh1VvqLLpOLnhPXFe8zQybk7woPlp+TyefAOUxzwZJSk4rHqsKbX/f3fkDjx9WnnwlrcJe
O8n8OVlpdqDWiu6CRTtW7FezatEx8/k0Y84uNQraS4FxbWWyHoEksqjs4uVZsmTaheHwgCALHXyx
aVyOPQ6DBTM5RCx5qGny521EOWxSjPE+Nqlby0PZbZM5jVcxdN+qbTOycQh82p50elUQMCii5tWz
tfBIVvrE81oPEJSrgHmxKaOc16b5lELgMCV/HZDMc466pNWXlcV2YIThe1vAu1WjdWJt2ZPWpZwV
Z5TTmi+oAm3Fv8Y7vqXz1s76dMdKO0syZ0eGwuSbhcioW/IJVy7D+ijMmoCOLGs9SkyEFEVdy7Su
NxQQ2ktXHxuMA1uDSs5UwyZQd7VN9/I4UM2y0ooMshqGofX0dDvVNeQpd4pN2jAUANda4RMDF6HQ
az3yeWbOv5C8hFCLwV3Wc9MhN+upCrTlaQmhvYxmHjYC6Q4WaANap7W8VeJIhvG8YKPuyR8wBelu
RytNx2k0ddoD2O/e8rX3eeiyzUSZFpMpySkZyCCpDykyZ/4X0D71xK+Hkfgf7/HnMn6ealgnbaRn
wXXHVx7bwIeoHjaJqZsbrnZbYyBRp6UTwe622cHEYaDO4l009c8cSbq1mPJhTXgKCLerKzxG1GjY
Sx9EtLqtB6sijle6J5O4bWSQ/lwWScJnNu594CWNyDr9nzySsQcc2ODzWDPYFTuW8cg+4y2fZ3vP
nDOoRxkeNNxRgu8CT//yIM2a7UYpJbI4/SkcjK1AuMdn85PmRG0jUdkJJwwD7kLFGoLnfSYVse0a
C5PDgxbHfwjB7EKbo2PsjNwoNK6QbFb5sVM00nYOnb0DUg/Kb7g5JgUj6cwdNkUFZCoLirJJmMLD
bQm7Ebd1qc6oMSKy/WnZlpPLYu2vqHhWJ8sKuZiho3Ij5oX8ymsQj7cbTUvkOuf7ShKG5oveeC5G
vzswsm63plfTuNxRV0mAi5rJwWG7guVUmBcrCs01NUX2hm7kfjVGJpwG718unsQZHLzTFXVrquYn
1jyx86zwV0sWRw1a/b2Z6JzRvoSea4+pxuWB2nMUVZF2zLgvXnN7cK8YVpzTnCen1EOprzXTYco9
/Ri2i2poXvQ1Au9xnQ96fOq8T3+2MvRulGR1nw5nkLNG8PD883ecswFZtJu04YVj0bk89QMYPYhO
iO2jXZPBGUQdDLMDIeprDyTH2xNo8lOcGeKQV6179/OXjOPqXYRRbqvrEo9ezhyd54T6qHTFpVN/
+fm7n7806fw0ITLamctLY8khB4ifvwmM6kL1FDlBB2FwGtto2aB1QWZHhey2EwDOnIP2og69Qzin
ybnErEiL352RSGNjlbSYeZUbrmE+CaTDfbEqLYsj6jcet8MSsvhqlsBoiuxAk0bgJFl1qVvX39ox
a9UClzjLK165l1j9JRdyZ2RRdY4LZAtDEw07Z2zY9jv1iT5obqR076yjKG2v/IteQwhTQh+dv9bQ
i6ylRVDPnfE6smO7z62+xc7g+o9lF2kXt45PKa7GSVTZ7953QqJisbuaGEzt01EnVszXM/HG/KnM
6Bwa/WZ496L6XjfrAHrXuFVRyfbPz09epDZ3oiH1DB56H8Xo4vR61C9M3rs7nkYAj+i9shlxTsWZ
B6cA5QpOXQII9+5Hzs/gUje4CamUtgP845QWpNGxKGdibYP9Ocl4JG/YLle36EnfA4GvDJngh8hc
gqRmuMYjnnFaynl/28R1ZcglU9PYS09umW5s1oZ3y6ydudEtZ7emrTDOEUNm7XJXzBYAeWxMp6nL
SEHp7T2J2jMEPcevUfsoMKLs+znyLkUt3UvminKfpuavfn63F5QNXC35kNT1iR+S9dBqqf1Q6pgG
U/WKlH1/zWwKCfpu5jMeLtvEbvpNMdfDY9+YT7K0YNlI0bsdE5OeZrltyqsgiUkaQoPclWb7MDdL
dCgZiXHsRzGQqqS4RWTcVNnxRKXI/YHp2JyQtui59U6CZ0sYLZj9xQu7LlLoSJWzJjosbbLX5isq
WcIIxNY7lV/nDLazQfENHC6RP/ubZhK/JRHOXMyvy1TSddyvNDHefJWNpwvwblRpeTM8jSo9vxCj
j/Pi0BrU41mhqqoct/poUiKnsvccP8mfEcfny752iOdLldOnlo1bEtH9RWX4R5XmD53iCyylCgAG
m+VeEgb0GaG0qZVzEvXcFYds+vkIfAEKzE3zbsQ2SYrRJhC1kLB2zddlkDXjKDbHiyIOwncP/IAq
TeTtikgAjWYANet3E8uPcTBj9OZaHcgBQ11odd8TtKEiHCxQB6mQh3Z+dxGJKBIiUkxEaCT3vqIk
dHCJAWzCaoyI2rPibAxsOBVZUbIQlYq1MPXxLIAvFkVhoD0/dmAZtYowKU7DyMaXWpEbZdzdIn5W
bY2Eg9TGBwdURXoA0b9z5DvyQfHYPA3HSXKcwQwJIsKzmqU20EjZdy+RMZ+pkD3GQCVsz9bJBFdB
ycJqdpp7fpvMvCYk0YpI4T3EpWJbVC2kimJWqOp67NPxvgdmWfSKlz54S6I4l1oRL2AJQQYC8/OP
dhUV42LY1ahtXLSkgWxVfyLF0AgF01j9WQenWJVgNstXbOowNynJYwzDx5FT/gKW48BbA+nMitaR
YDsOomcasJ4jcB6KQ18dxfd4gD41wA8lrpvE5jyVal+9IoIK6qJZFloKFAIYStleITV4Nmx779Uz
uq1sk5Gi3pugRqauMMT8T6cYpJBAh2lrXwA+2jpXnFK6/EFct2HH8tGO1iPJ5E2P1hJ2rH2hAQGb
PsRTAfpElR4+4GH8sER5JhoxHCWYlMbBn6b5z9BN7kMwKriUvam4KhbWyN6tP5aO7SohTrh3YvkK
dRKvRsVlwSl/2YbFF9nBsA+6xaV7P4FyCYV0gXb5IF6pyT/F5hKO1PbgAIEVjxNAmD5WgWeEyNxB
xSrFjLmKHhOKI2NisV+a5SNXhFmvP/p+dbGYCSv+LFckmm97JwlUHCtEDVRtWR5yRa6pf16tUDaP
o5rR7kU260Dmzp+qUMval0YxcB0wnKaoOA08zm3Hs1cPfAI7/5lqp6vmWDe4mydbkXWLYuxI7x5L
oDsL+C4FwiuB8XrJ17BWfJ4E1MvzKQlw+zyWvL3jArK+BOqDZ7vXFeVHGgAWlrRxS8AGoOGlBgg0
HI7NihAcuFOspO6c6s7amDqJxT7neBMDFjYAhpYiDSvFHGJoSxSDuOTNWSgUtABPNDtn01GSSLXC
ZlT84ipULGMyM2NNijem6igm5IcuOVp6Ho+NmSTmLJqZ7CyLAt6nO862/dpW3CRKLP41LHgdxVTW
wJW+oizpC9/5YJc5+CWvtYqcUoo8wXgYFaHJ5vY8gGxG0/DCcf670204qGHk37/DssTSegyL54mV
DxmJdJspEPSHCAUNdRUj6qhS8Ni5A4IGtgIjxUyNeRqw1BXal54YEic6Qwzh99CnrCU0cNRQcakj
gCqN0ZyjY5hVQ8GrimL1wVml4lr9aoMlO1pzYV+7GtV0jhYVzFUMAleKilV8rAEoyyMRT73BnIa9
PGEwbwUkucsUXVt4L8UPbVstHz8/9NAkkCPrm2fT29Zn0UXOts4y5cDNGe6RcMk2iRwfPl+euEMp
GG3KNnM03wljgfROzXsP8Qbgcp7uDPArbv0sS6h9WduJfSwVR7woopgaedBiEGNQ4xnkuODRVIIg
U7W6dTKGHZr75ozzLxdUmcAZdID4RdXhL3u441N/LBbxaFVuCun7KynFY1oO9xkAtAUI7QBE2yXa
dj2DyGa5oxOJizJ0U6GiqBfFU5t5fpdBz3pm86c3c55bkNekpHHXhK/lsm+lc4ksBcUBWyliOwPd
7gxVCojnXAPq7oG7U0V595wZZSZJDXeMD8P42yurN76mKxNAfFCkeDyWbwYhI6gX4u3WLwek3Ozq
G9XTNDsN2NwojO/oHzBpUGi+yDimYOna4v+SHr/+bQmyXip23VQUe+RPHwNYu634dkOR7tMA8z4p
+r0BgzcbZmZqARMRUhYhVh1U5tsWdL7ZVUwLjC4OyEzCinE1iWr5iRDtmfjSEZkVcdNkkyURbK14
dBWhL8HP18zvXzXg/Vp7QiJE/7Si+rl/7YnBesEC8O8o8j9TDgAGjlCUQY0aQCpHQKlsARbaAIRA
+ANyppw+SgHbbX4lcD3tZNRKcXWaSJ8nykIQ5fgIGCcH1JzP4UTNi/UCC0ioiwGsQRpdSzlIj1nN
TMbmsZCwqSE4dJtH8TCjQZDoELoxPE84A4KshiaM/Nbk6oXL2KeMVspdhaOpieklybGUr9oGt9oc
q/netB2o2uEB4O1D78OaC52SiN4KZLscnH75HtE4UA76XqN1KBEOUrPdDAR2ONco9wMVPQPVpPAZ
OmIIC0FEp0wRnnJGoN28pQkSCWQSLVKJWObzCrctE0FUTKA+8iL4OFAv+jChpHC42fLmiR5Ch20m
imvi6S8ERIyrxZVno1vsM9z2NcudeaMn87Oh3BceEXMrDPfOkGtUl+pPEa/8tYYwQ4L4BL5yaMzK
pmFj1VB2jSGURN7deNsk01eZxg+W6A7qeTIoMwflWcxSlK1jKTFdItNcLc1d0xylsnr06D2I1eKs
rsIXylwxf7Ab99zxKQu56tpyHNeja/7CoGNRaMz/lWmWrwqZj1TJD4gVSPbV+ZEvAQ2Ywwxg3Ywv
VS9fXWFRdhbiYjOmkjLPuuLRRmCZIMwYVFq7z1ry3shNTGU58ZTvJHqtlf3EQYNS2d6Fxl0QNAQp
FBi9ql9YODAslChU/EQLED2nk/7HRbDSMqsoEK4kCND5PbmMEpGxWMRmI2Vn0dG02OhafLQt8+AN
u1SwRw6H7liYnOB9FDYBn8b3MPpjIX9BnmVvGs1C29TtOuWHaSJUFyxsWXlsmWGNNFlGD3QxRDwh
XfJ9Fac2SyeaW2ew2It2ImUKv4mTZlF2Gjk1B1rqv4dwIsHfkv+0qfFdFZ/LYL1Sd19UHrMcoTR7
RnTUsvgpraoP0VA0WTw6CHJaRDkuwhxgbBJD0CgI/IBalFUnQa+T+bhgRmXcsawvjSTk2lMuHldS
2zSl6WpksO5yFtAcD5QfgQ9JtoF2Jv+xCTnc+PX8TFywycjSch5px4bxv2tw3PT52Au23+yQNy3C
IAnWhT4Itwm8vPxtoxVKlV8oLT8Lc74ZLl6rISM918uOe3N/VVH+dYakyEJW1Of99+Kg9JjSpx6Z
UTxgNeLHSabWZQ42O+e8N59JLLNpQ4U0ei1HOe3mYmA9mhCpmnyfpbsxSbpsY2VT6m2ohJZ98Iho
KR8HRtqa+aEV3QV6YCVQMmnKzTQqSROypsUfjkRFv1MuY4fCPDsueit6mqcJyxMFL/o6m5ecOHwN
LmC8g/2Zl596rDw55BY0ZBlG90L5o2xUBFDZk40OqXsAlz9nOoZopFMDWXYSL79s1eLXavVT7LNs
zpWpKlHOKhJ3HL+F8xFN7XmI7d8UCI27LmTwTnj0jcPEc+rrLc9DW19HhtwN4AxRNcFvKGNWo9xZ
obJoybm9Zf38WCw1syQnweeRFXTbtTvUd9+9cnEZysoF53aQnbiAmvU0+flDYEZ89Wcm+ZqB+0BT
fq9p4CehjF8qPt8FvfKALY31OVjRfSPxVbTlJlTGsIpT4cpXFrE6ImI44xUzEYzNiMYWZRyzUI+R
YUZ4kbXIwqTLcJkP8Yqmx9WgnGWlspfZ7fA4ZuG7wwGRaOj0MMv2s594A9tW9zrRAM9PcEkKKD7l
RmN0emmVLS3k4+Urf9qoTGpmi1NN546+ZTLFUnTBuFagXiOPpe/4w/a3VHnZXGVo80xcbQbSNlvZ
22w0bsao0z7L/6iQ9s2ueu0u8oxnp9V5JSCBi5UNjlKcXzZ6uDYN30oNh1dfjUjENWbCYY6/Rlnl
2PqcZckfnYbAerfQHIe5HVsvbxWncvA9Wl1PE7OMAh7YtJ8X7P97dxtnFr9ktHYWejtcpO/Ronx3
iO+6BumcZj2X/ng/xUx3MnIySfZsJvVNGMCRvp1wqRCzt2JAcYv16LUd83WvfHu0dr81YuK7pOmf
fce8h7YWfm46PObo7Ra7PnLMCtBJ+KcM9jdsk2jLGmflZaBphFmPDuULB9eI8QAK47HOY39dVOUN
M8ktWhAJuPjGU1B8kdfrWlkFu5gXkCN5oUdtPgfSojNJ12EIRje5pHZKZ1Ge/tFFu2Va4V1K6BI0
S9tc2QwFWkOp/IYtosMK4WHYYS/FoYcPBRkirGR5Lt33IgE/ZR9+mjPCFOgT5Y9HEaHi4Gcf5cyy
q9Cj7US2ovPzDVCd4gg4J5RQc1CpytCoXI1ji7XRyT+QLmIgVT5Hrk9FwBoObjI5NjXniWp6cwQO
SNjjN3+XiNJcFySFe2RjBOL1Qzvq3GGN5DNDJ+kor+RM3JjPaYRkuUo3Utknh4HABINaPpTKTTko
S6W/8B0TSx3U4J475haflu1/e2ZQKsXlvLCyqMJxXEXzEgWet591/cIZCtRUKTKnlkpMr+V1u+T0
wpCKwDJQNNfZRb5WxaJ4oPNlV2GLIgDC1wYT54iRk1Yscss4On1cnTPOzkXJOyOC02RQL0QGqHOK
GvPW1m17nCqQ6nj+neIAzZQMVFdaUAOFFn3nLFSUMrRX8tBEaUSXujPUUFAQyFKSUaUbNXnYmm3y
6CoRqTGRAscMZ3FZLKD1ABjI/kTa77Sl7ctVOtMRr2mlItQRptNKKU9hG55sHwkqZjPzYuBFdZUg
tcJpvqLPI+GRwjm00P1NZU2/kQheKR0brkNPVaHw5+NcXUEIgZhcDrS69RttzDdJ5Q9NyVrbBG3r
gr+V9VWmdK69ErsmFrlketLSdVyn7zp+O2L2hBo64/dMRMIbWGlm1ajv0WZc0E7dJL/As5Wb9yJF
ltxxphrxzHr4Zmm5jDaRKDDDeOFvPUJX6yg9bTaHpzZqOKx+mHOFvlYM9HrMxnpOGEzYkBSzkt22
XzQ0PndKgZvgwq3C5ElqXqBD1/q4cqUu3ypYnbT9XFz3qaxwm+hk+DMcu5WS7VZKu7s47iNs/YeX
Gm+m2ezdmCAHkYllRaTNpbXF7XaaNh91l6yfQY6PHRBiHia/IeYyT1ueY9VHOz+QQF6B5STBVCIt
wxVsaMkTsLDG/vKbWp6HLqLHzkLeDCtHpRHxGaUd5sG0t7DS7pvCvRcwl4AeOZMnSQsb1mL4+5WJ
xZhGXpgtJTaelOJ48SiCGpWpT18IHY5LfqQtwjoRy5sCHkn1ajC64VTXBp+Wn79N2n7ha1Rd69TJ
OdBljLdk1r3X4jIU4Wc0xMm19ga5K9P2u55aGhETf2fQsYNSkgCaC2Dj82+6IDxPS/dXurTy8ANE
z5JDMxlAZsdVciMmj9HBnO78pXMOYR9h/wMiD7qm+OZWO931mbWpsnrYk1fRN1nJsCCkr+488w79
4cg7XnJcpKOTV4Yv4G36BhQPTZKXRMcOnnJtkff3o2rEVOn/9jCT7aOYtIKPq2Zs2Utid3ixzNR4
eE4K0B2s2GVAIXuzQ9HwJZW6otfz52WqnVNfZ1g+k4jqUkwem8YB9qCBd1Z9ggl+Kc8jB5f5T5LI
ylyW7VvCGCJfSuDU3C4ePJojFqPsNk5vL4FPrHljW/tBxMfO9/hVVg0dmbqNe3hI031jHVg5c+AY
bZ55yXfqEPfz8gff2Wj2fIwKcQpxN6EvFnuMygc9FiuzI1UxdrO1rRPwcWvmW+DYrb7vC/u1S41p
X/nKdlzrGOS9Rr9pFTeSqNk2RW09L7JDojQ9jVMzBbQKhcpQUrP1aW9UctGeM5qfdsEpwSiolmIp
IQIzFaAuYED7oQGRbpiwvPwf9s5rt3Ft27a/cnDfucAcLs65wFGispxd9gthV2DOmV9/G71CySrL
2rueNxawgHKVRYrknJxzjN5bb+IOkUlc3eHyJjTdFYw7BKG3KVmEdoJtdN2zSEhQtN3TEmRlncpj
Lrq4Z4LeQd0Ip6a2oZ6PnM5J2ckn+WsS9SzAaPrMNdUY5Y35M43WGxhEGUX0kqnFeCSqV91INa3B
Msm4avqwz5wIvqhPMUsdyfgU+7f46WdZo7YbHi5qvTQXydTayBoLKB3LM8rV5sH0Y3kVFhptP53U
SJQ+XbPs2d3dUTgL0E8nxmxo8GjHYrdQxMKzDTOUt7EL+AtZZC81wrOaUbU2AzM4EBMVaRKrmLGz
LQ0QWRDQ0ZbvHooy3DWD0s7dStZtd8iax0qwWOKXtTmLaPDOhhLzTylU1wSrNk917ip4tCzXLl1j
hk9Cvu8bHPImu/AGmPGklrCvpW2PPqRr97kAkawpg5nsCdGSVFP1LiAMDqmddhNlZjLPDSm/T+q6
WHp0E2aKi1RI5a5vTD+/LhVcn04v1+wlfXEbBchCFYAgitIVBxWv7hjh9cPQGxUaELvIwLWNXKHK
NWbcGi1jMRAIAdLq+tlgjUoZVcc2Z0b3go/nK9Zz6SDkfjgVhPpWVKzikFNuFFhuH9JGZb2VxnvU
H+N2rycrV8cYk6uJPC/NLF0OBjMExQ5/yUZY5wGv3G0XPHgdgIcQCowyKN967H/Pvj8cyp5nfeig
MvsJMtJOKP0bhWe41JA/DLxNboyu/gFyh3RizHlV5JMAnqZEwEpRsayhCTAwZ6Hol190r/vS5rUy
swImJM+JqIYVHU9wkogbIX6T0xLKrBFhJJV8tz5lrBIjQ5Wp85TtgFatpbIxhUHqr7KunjWCoh30
PIoWJadGHGXPxGKycmYNPPG17GsmwUb50VbmvPerYQmCbVj6LlpRvOKCiupIrFleNgYCOrMuDqEq
KpveEYMpkg5n3qq8MWKkeHueKPRgfCmrUZqrWgy6ibiBjyrskQ6U0M8VIkUr0dgnLtHMDlJ1zXTs
JB4F4DnqqYRuIWlJgogEKPlmqeYrrMLmLoNdsKI/PglbXZqIjYhtzRtdiwjiDI1KdIy7+17UMtyA
MVUICW77JCI1/LZP23gz1E/EUPmW2I6E1WhlpcA25KxMthFGIrFgZShIlEtgzS6qsqrRAFKwTDxf
emod9AMotWxul0V6Rv9UmjUlmNr9poj1Ne21g2AN8Q5ZekWr08LlOCy1dNiSxEKUYqBke0pmS8y3
JJZSqVu0kUKZEeR+DcKhIW/xRo3r4KZ3UgSxErutt5/BAXMIpYy+C5merlXLz9boHR4lI4WyZuZ3
XWgJ94NkhPu2CL+ZN4MzJHcNMIpb9kum1MbEi5gl9s7vRk+LCgfJzGnVvaBjiFB7d6vpTmM3cv89
KX3NRqeRTQUjsa7zdrCuB13MEUFRKq/CpLfNwSmnWihY1yZZtBMrcep1ruUAhSx0F4ba7SMesTKp
GooaCMKmROaS5h0uHDGU0fxKzmMFdp1iGla1tz+6eynSH91Cr65638p2cpc94niG5GoqX/RAGGZe
1ep4NhT1ixWBjHKTXQmyDdhzjOiNXMBpAx1VSZVl4QT+jLahC8GoMB+hWKTTwnEU8EiET6ZxQhBx
IkfXkby1aiRGXl9E0wGoQt5A0osEQZ56oVfYct8NOJ/vUkpEky6PjBUboq+KCT+5lTJ1K0qyvgD5
kvADDLaThMmK6k32IpAyPpHXbu+zxRDjbS116jQCGGG56GmkQF1DHR9ThmFNUCRhyZzV61Ia1uo4
9nD+L2oL5ZbFzVKU6zZvbxKNB0zSKdzEXvyQ4pElmUG8VkNDsAdsIJRtK3QrY6WFcnZekyUjClTv
5GBYer7MCjuXaB5GPakxBtR6MX9IgwNl1GspGGluJWk4dfbYdhRazA4brhmyahVrd6n5G28wCK6D
MzL1WwQ1allf+aG6ywwHZRfSofbgxMMBI8idF5FZ4Yg4O537CGJo3HS3vm685CI7uUxK4areiL37
4joaLVjMAnmfPyLZhSSsXUdiQISwA/wzSx9aYHEV3eUxQOGLYVp3QoQWH0DD10qj6C0I3ULtiRo1
yPGLlHRLGMB9E9OgAZ99HSnfe9gAnEtWPlO4kjaOTIClpFVoWFLnBarxrg8gB5CHlkytpvzGC+2b
o4LzoVSxcumDRGgSk476FfUHedKZ4a1QWjeDYC4DDFCT3Mf5Xri8MEWznGKQRqrp0RAquolChZx9
xBJ4z11GTWKWeQ2Jv8KdpkZIxQxnooQ5NpVc+VE34mueY4gUeZoqgp0FCuJVaVBRZ6kcBFi1uYkw
D+UCVnYCxYiKBfW9SalGD1ol7wbWLlNdRInsx39K0v/jJrzgJkSLft5L+L8EveEkFL7zoLwUr/W3
d6ZCfvUvS6Eu/aFrOlQlUzEkzZRFEt3+shTq8h+KasiKzkyliCK725+WQuMPQxUlxLM6OkuM7Ojm
/7YU6n9gPmSNbposkWil6f+OpZB4r/d2A1PHaQALRuPMRFU6Tc6rA8+MobT3M3qPNhW9bb+OtsnW
OGRb6yAcwr13Fe/jfcp/+R6F1dbddCt/YyzjZbpO19oGotcUj8kuOuS7fOcd0p2wR5q3qzb+rtgQ
NLLKls6C/5buqlv7q3iLmWLr7fNtuQ32iHC3yb7dKlNn0m+FNS3aVbTsbGpUy2Stbtgh7gD8H7Jd
tgOZvHMPzr7eBDtvp63yjbJKN/0Fm+8HF0SCeSZpMqJWA+McF+zIXRN1Qg1dgrrV0A4spHklg2U8
elKu/jRzHLsULx1iNEUcHUJSCDFQeg5BF3HSahC9QXV+fghpNDoe20i4r4Qu8SUMTTcl8S2X6egY
DtMZFZy4m2k+AtSEZkC8liVVg65M87ndQYx4iUP6UBZ58HJ7VVn4uPx4pVVfPSvhYf9naPwrX9gk
ityEpi4zBHiiTxKT0t6Ry8QMh5nb6rTZwpU2aJvPD/HL9+UQugTVXZMw4WoKI/D4mgq1o7eFI/ez
mGLHAPt/LFmosrn4/DDSL/eOVpyqMKAZuCLe1hODKQ1Zv44tpZ2lAWBpIT+wsHlEXrCMpPB70au4
cqppQwu9ibU1afZ7PXBui1K8p/n7dOFcfom9HKcBYGOqJpqqZbLeff+lndzUlShk8CqD8S3Ry1vQ
hLcaJlt1GDcVe5fuChkBKkQE7RuxQ3ZvoVVI6TcPaoz91nqIDJ/oJxpgibLWHIWWOg21sYnkFuAE
ev6XJOqC7uxr3uJVIfQG33CwUCj10G2EzWSheMdK67E1YdEcUORykIwYrvWg9zqMm8CkL2/V00rq
njmdSSoOXzqfz5Xy8rbX2xVDcZ+rzsYyrwvYSQiR050ua7xTHdyPRqguxMhAdoK+A7TjDwe20ARr
1DOuiddKpz5uQPqcBGrHHeBtLLYr6kuq7j5RP731jOLWx4WCqTU8uAEC07yZdBYSwZrovZALASdk
nXsbN06iqSxgtuyqgycUT0NqlCA3QoLtqK8PCM80tnMyk/jcobpkqrg9sPfXIN0RmJVGvZdG9nZu
wh+vVbDSVMcDTAbwtzgKbhIf1MVwE5Dihs9gXE/zu8JIiTGnlkDzLTN5vRvESpLUyx4lbMSvlVjP
0qjOpo6uXufSHPRONg1zejcN42yiRzQwG5bVSpHYJWqrxKtvrdi/TxvEwUahbtTY3MdDjSxuqC9M
k7+ON1mijcZzp8gKL4+TR0/uPCOll9jNOiF/0vpw4aXRIjSyC8/4L5Z3k/F2fJwTr2zhEv9lluNx
2KxacfASo8BFkXSV1v6Sxe2qxPFU1t6y9oYt4sIpbqoZuwLS4hBbaE9kZ0hNdpM62hUIZfJOwxcL
vZOi+avPR+NpKtzbiRpMcEACNN6lJxckheARU8TvZoHo24PL7nMQ7zvs9a4hbj8/1EdzELm04FRI
vJXNtxDZo7md8CUzSwa1hSpmTWnKbKJWvnQI6aPvQxqowZJF1rEhniTRpoMb+KWgtW8vEMUsDpVV
3PhY1MXauu3EatNI1c5lf9BltOvHL9y2hHi3KG7D/IY20cJwk+90Zolnlu47p0AvhKyibJ41oybu
0Lkdz95BfqJ3JbVQ4WaIn3X6ZFo30pgV2pRgkWeNOjPp6M8oVaZTtR7mTZXSabQoKKrRnZzkB/Zb
G3EYtrGUbYy0POhNuKiKdD3U0j1RboncPnYqZ2QF69hgm822OdPQF4G7hZ/04kTZWkQRVhTFXOvH
TBJr5sTlJmWQ0tBbiah6hDpaiC7aGjFF2iojhGlmQ1Lj2LkdKc1yQmN7/LdKHL5kCn4zeMwT4xGJ
6iSV4LOG6VNFyo/bC7PO8L86PqDnMTmiITSJOCbW7dkUqO1N6u6i3l/5emCPV1xUcGRn0v1Q+SvR
bbGg5NhLZMFm7yhifLdaEeM9WY+SQJumQGbCC+iqCPWrjkqMYknLgUwHVwMAp1u72PJtzcluQnKZ
CSM9OBI9gAS7llyVh9x1Kb76M3iuVIsPhr+AZ0vRKH8aBISeaqHO6xySVUNlPunZgfpa/NwjI44F
jI3C+BiKW7/HP2Hlz1G/z4Rk3Yoa1SQzeRrgdvfENg1cGULyOhZUuuQvmSK/jk9vGWeHIcRc3m51
hXsZEuuNlzBNM6Rr7WNp9KTG0LV1EwKDpK9tOex8hEteNsz84CFG/pp1wq2MsJLuc/3odDltUJT7
ubnr6nITddlNJBJ92Xo3NKsEUdyaibCzJBci6egP4b6D96v9nHvg3vGefhnnNLE2r9ocWfU1fAG8
tIeyrjZChpSuCp7MojyY6Uj2ou9/L+G9TEA4cyEXFiKeHBduo4lbT4unolJtUH+RouavFCm7QYFu
N0GEGD29q8J2pgvc28ZFr86npUm0TjJ3D1XU1rCljnRyvSEHyKGvpPr1Y15QcHipem8lM6WDSBSQ
sWmE4NVw8fCruY5xpafKPV7ebcKdFLLnvkKXH6r3ATmEdWB8C8OE2rTVici72aB7vHlGctnAOQiN
Mq88Fb8T0sU0SrmhpKh7AkUIbM8UZXDi5/60R7CIROhRwjg0GUi3ibDuNTSEGvd2nGPF0niWzea7
2RTz1K/eZueQN34Rp7eh01yLWUcGW4VT3qT+aFq3Q9vbTdguxrsvhBHe22gdSyhMQiP87mfM+yit
2SGjfGvWbb7K2+ZqaLYeOlGRhxHqJ4bouJh7bbkpgI6THvUVevE3o/yiqtEL1sEbAVLKdBxLfX5r
4Rj3K8eZUCTqQu1KL3l78BxmnKsrFo9FVT+mFCiqhp0Io1rrIZ2OJcbWS58UK8Ejt6yAp2cDKFhP
vRq6cpMRfRDcRHiLnTR7SlUsMuoYHCH12Y1bJjadwly9r7Ib8ih3iacAtUepCwAuhlFcPeosXHGT
reuGZqSD2AxNgD+Bt/Wkhsli/BdGIW4dOK0simaGXF85VWCPv6G3/daT9CvkpGucoeuek7H8Yesz
ZfVmvtG4pjJSUyQ5SyFMbEPRXyX0WUHEklQoaNVFX62mwozzmqXxEs3325sVxe7a9CmxGw7hy9Wj
4BpTMO6zEl15o9uOJz9UggS83+sQCVtX4ymqmJ1dVgF4f8lowb+l5oSTBt+btNyEYTbF8bSoCaHp
Wz7XcQBz416pmdYV1IPjCKV/udUYDxmIEYuHJ3L/WjL/p5RxoZQxbg//2bDNXqqX//pO/aLq9y8x
YeX/i0zGj6J3FYzxN/4uYRARLrPnsUAbAdcxRjDW3yUM5Q8wSYpsWqwEwSaN8b5/U5HMPzR8/RjV
JHBZ49/9LGGYf0jE6iIsEymLvLGU/t9/f+3+r/s9/WszWZ78+Xg3PeKVTra6sqmzCzIJqaKzYJ6s
vMRsEFVPzZF6YwAcJLQ7hjgdnNC25BsR6sWLK8AHyZHiMTxz9ZYuw2i5IpIknJeYp9Q4pVX0jPB/
2fpITDHugEhUAF6Y8aHxjT/hXO/O//h8xwLC+525Yur4z0xRU0SdEsP7TZsgNnluyI466xCSmU8u
fSHJ2acQ+QY3vFAG+PhYI3GIPjqAw5ONt5BaVefWpjrzGVVBMCtSPACdgB9/rokXFsDjSvz0exEl
T60BkgPL0vE2Ha9KK6tVSsOnT96n8ypw8BTfhtaKKgQq4McEyo7P1u3oOf3rWTi+lr8sUmFhaXwt
KAM8hNppYYGdIcaHwFVnQ/eN3BMHAnKV3Hfe1eeH+fUychAdd6ilj/v+0yfMK2ItD2IBGre6JU0b
zwCquJ3RbGOiLS8carz97y/jeCx2VJouSqJxyv9AIxTFOSSAmZKxA1e3vKCC9Nmi/9TK2Vb390p4
XzGBh+qd3G7jehMbLeLqaloWr4iMTbebpCo2q9eqvfM8ktXItczZXb6WUCNFjTyXhEjqK7w8E1+m
fUpkgCnNgM5Hw6x7yZ3X3F1H8Q94BMTIkBnizAKNlYN7PaKYat+FHvHDMIj+pT9RyYQddAG4ZISg
7WsSb4Tmvpk7xn2FgiL2NmlDTmx1J2eYSwp31gtfpe8tLCKBhFtdXjW1aAdBstTKV2L9LlzJN7DV
6ZXETmSo4/aUGzc+PEcPZF6HraGVkjqTAvm2yp1lmbwtFScKib2q4C4V4NNW94I376A2LejZaNy7
XzgN+ddndCx8iTD9QM1xZ0/HINrQMOl6daaldyIlEeQddpF6Cwmis8jW1PTSr/hTNyEKhho5ulek
X5ySjaOk/lBLiikgsB/qhr8xhYWUezdx1z+3Vnw1SNIcJO5CNOu1T+8dX9Lnz+LHV/Do1Jndj69g
Rq+tKq2BBO+UJQzE0dQpMEGAL164qMqoPu5c40YK61XCWgw71BJy7efn8Ous8v7qjcPl6CaSWGPm
asopFMR3WTrS+uKFHslEFakm+vUqE3ARkHj4+VE/GvCaQsq7JhqUdN42x0dHxTc+iEXJ3pNCS4ze
mv5RjCdDwLaBmgsvcXz4/IC/vsP4mnDyTNWk2mFY42U4OmAvuiIV2ZyvGbrTrn9gi08jvll/fpQP
v9Y/RzHFk0fRa1XNQ/DMo9h4M/e76n9NncOokQ4ufJ2PDkRXg2+kQFKkKff+61D60/uWtOhZYN7H
EglWHpsrsPyO9EoY5eLzb/VLOUTXDN6joshShPhg7eRglUXATt2k6qwtvraBSFbkw+cH+LN4czqV
HB3ijeh2dHvyltBDenXqLITogrh1qrLtkCpv4dQCkWXBFMCs7WXewoTTEZBOwyZ8VoATT2J8P4hF
S0L42oKisTNvHH2R6N0yU1TiLMmKKOkkBv1tCxe9N/wtpWfcAezNolmdWYgEslUt2Wod3RkVU3ya
Em9JNTEM7qLwR5eIK0gTQbxpgnrqecaidmMEcCGpRtKcetgsK4EoI2/L8H8PyvfUuVUzd+HJhCsM
6Bhf4G9MdXZ1WmzuVENcGaS+1nq5jx2JnblDDEc591DtZnK4rJ3yWjYxsRDipVYwmdRnF+Z5gNRZ
tMgXCoJtReeUsOeJDOoiRDWJi3KRlWDraOCy310KbbKJAO11Ub1Oe3Phx5x23i1BWqyHuF47HCKI
ykMFr6vQulkuXVtxvERkPnM1EtJgx+nALj3xIRXXakYEoPI9phjqp+nUas2lSAFVI2+gh8+Sedyo
nA1KZew6pbkRBuDd/bODFS2FM5hQLAqGDrJ0siqKaOWLAeopNEJUZLxYXMSZ7XrZJhPh8LmmzXM8
7dhlmhDNzNYEe2ssC71AZULI8BDOIXeuAq25kYVwieRxgr9VqOX5rlbiQ25aS0HJZ3oB3I94d7AP
bG7zWYiwq67ZB3bFfTJQIpFxe95I/l3YHAzv0KciSR3XMrCpDgURchUc7u3eAkVcsgwxZqHxVSwk
XukDNiFpmcjurOl3TgurDoa/6N03xpOjL5tyn6q3lUayconCzPo22ulCgdYbCQGQYhpwK0b3nJH+
AWxmLsJRMaXbnKVOFmgEiM+o3an6VBMOEaW7HGKwfzUeF8jUtMwJy44JMSGYwDLLa0UiaQEOvYIg
UmtreEbF995xl7Jeb31jmYiMglq2PSH8UaX6DQCCK6159rFm55Z4V2OdqqZC4i/BihJ/QzwDe2UT
Eg/ZIho8KGuVa7BOYwn2cL9IEn1ZQh0ZQ6gc+OC6LC0UxV/krbhRJKKhUtoCXADL09boeJ9U/ZVb
tQXGfeWlPKwSOAsPzyJhhwpiQKybZRTh8umJ5U5uKH/Zfde9Bp27BuOzN0nMCVJzrXv6UlOLL1FI
d0Uas8MJRlMRdMfFGpM8manWtCDqG6ksqXhutUxMcUGfAy1ReSi9OWKyO910rjSsOcOXgdpdmvdT
zXkEk0ZYQMUlNtcpPtMBw45olAsz7yBlLUIFlI+/TutvARECn89xvxBKzXEW5eXD9o40ZEs9mUVF
CgNUzmpeeXlyk1DaKDJxRjQaUDaurVCjYsjmVZ/d5ebN54f+aIF0dOTTBVKDeFPKQTzMetw+KaQi
V7shuwqelXvhtf7RW/b4SCfrGQO6BYwhjoSuFgqKNyNhblro3u+8kH5eSu1kzQIURNVyDw+1m784
HZ2tC++jjy4Yt0NXIQtjyj/t7QouGlPgurzGadOL0DLntbMGbnXhtnz0EkceR52YFyt71ZPVQldn
GGGIIJuJQ7/QhWzCnmARMU4ktXquNWDmBtY4/S2ic4YwdVZ2BolzkB0zZjLNAz0qoV/Rl0ZSz3oa
j5XwtcnjpTkUi9YCco41GEe1GFYTRYHBFYiwW6DJQe6PCGDyGxz3GiglLFRYFCCnTZJigHGORwKd
qJDgvlD3ndPTg7xzfQCcbOv9btOA1DLaatGp2qJgrSoVWyF7LNlNufhIAhm93KImX74vOxqk9dbS
xwhDcBsA/zIyszxAUY24yOEDv13Q/xSfLhSfxqLQ+eLT/qV5KcsXqk1vFanVt//5P+Mv/FV7MmBr
A9ymz25oTEzKCEP9q/Y0/hUTFQl3uqhoWPn5q5+1J1UiIhdEHmRr5W39+bd8xvxDMS0DWDeaHH7n
3wJyg7hjIXu8MAQET31LkdAEmAonMq5NjxaGJX3p0TFEMntbTNh0Z/oyzUiXu8bgmmhbrzxgQZnA
Y6wJoICw1Gg226VJjVGxQW0n4mxvXnVpaYV4YIhUmXgpjgUwJFFy7fYir/BvVbv3mIL5TdFJkLvl
c9l4EYJrNYfX4+5CdG3quulnMAETjTDTaaEsox9ZTID8c6UuCvUQubtMtBVkf4piY/iQzQdDgf/A
z6r9gEPEYJOTdhuTLld6cPVlC9te+tKSm8BKIinudfVQaiuFdU983VQHkfQZdqtAZegyP5vDV9dc
O/6i1JVJ0i5LfaWSlFncF9B7oDiQ5xDvyniedt+V5LWs94a0bMQvSnY/6Fe5StALWQ1rWoO5vNSx
WDeEBWkzAmq05pYw0ElmrbXw9d8fijv/a5GW6Y/qv8cR/DXNenxwXvVWefz5p7P/6t0vUa/8axoY
i6vv/jB/e6yva8QfN99LEpD+Lm2O//Jf/cu/BseFgWbwzj4/0FbR9/K/di8RjfHke3k83sbf+2u8
aW+YewppEiUTAooMiql/13qlP1TNZJyBv2fQUbf9Z7wJmviHxUg0MMZbxp/D6m+9mqBRPmYTCKeY
UWfpjLx/S7D2bsAJiG+McYusnCxPuqojxdERTVu1q1V0YEG48JbixrOPLskHBcWxVvxzPP/8+JMa
clj1RqUCQbMj+IgiHNJJQWXYF6K5LsrflTR4UeJUufCGff+C/Xmw8edHk0bYAK7IyPq0a3h+LcFO
HjZbSYKXTgO8uHCQk4Xdz6OMq4ijo0gQPwbd7SzSwbaV+q0ErULAszlUDNxtUf4YoDN5w/Xn1+/9
0uTnwU6Kv2xMAqPSa5yi4r4nGUdKOt7aT4rWXCjFvl/C/TzAyUSrD7GEbqcybU1+kHS7MPD1GO79
52d/UvD6+enK+2ulURTJlKikVb+QFt5U2RB8Ft+bs25q2ZVNwmZw4TkbT/ej5+xkaUj+ao451jEw
na6wk4IpuvRQnbRDfn6H8VV1dL8jgMZVbw3h0hli0FIQUj3rbgihMwQWoVjqD2gSC8XJr7qomndo
p0EiIjsIBbvNx55v5BDgSqB2EbtEHyd7TCEvmmc8+WOCldQoyJ7F2eCRANSHFzIKzj01JytMU0Ah
MCr3bJ3duoRhs2gq9tlXRXCBNP02PXxwvd8UdEcXBQumgDkXyblT13cQWpD/w2qZhB4WpqjeKarF
fl9znui2f0MkuyhE7nwZwLDRxAelyEjEiXYGKElSBRs8I1i4Y/OVJKNdRJTPNJHSB60w7Spqlxrg
RzUVvyW9dE8sMaTR3j0QtdpOawKwYhrGKn4hw1EPru9u8DjeC2rTYaEODq04/FtyyH8egtOtAcHG
uS7lXNE0jvbCAD0nlfzHULQuDMMzd0w+mbocBUR0zGRv68qTiB9eQSXSkdlM3fzL743Ft3r60S1L
Wh3WcRaz3Fn3D9nCW8hXOU8GhBU7nfXL8FUUL2wLpTOz/ttQOjoUfRiviKRWtw2XGF4x23SOsiNW
/Arv/GPWWE8NFCVEq4AxOsCleA2JhnMr7dYNlIPp+VCOvQglSqnRTfS7VYvobP75ZTgz38kn852U
4RMwBtmE/XQjaLZWD5Omv3SJz93Fk+kOspfoj/1cm+oTDlFbW0hLTPMzlaXdhGSpO2WazDO7lH7z
y5zMel3Xuk3jU0MTlPtUsNm9BfnFiJXxpD8a4ifznqGAUo8HGT7ArX5drGC3zDEBYrGbyot0BpPm
gjTuzFtbPpmsZEZwp0B1sKmyTYCIzT1NnhY0uKryxSP29vP7fuYF8RZCdfRIosULVKQhut2US8h5
lHmzye998skSR8X9XXuICW2znbfdlwKQzOcffOZRlU7mBCFj8FOaRkiWbaKsm+BGzsoLDYVzl2N8
go8uRxOFsiwpnmNn1XAviPXNkLp/pWWdbcifO+/x50efXSuqWspkktlKrk1Ekv5yY5bLL59flHFd
+sFT+aYjP/pwhm7vRjA4Wa+a69om+sgWWEoYq88//tx1ORnBliN7Zq4Ihm0yuwevlbz4vc89GamJ
61QKEn7NTvWNpQZTF1v/55/81jv76IqcjFOSCcJewKdtZ446hf+36dLwvsA8ORkTLHUjmvsK0N2c
STVl/4i4HURAsglxMONr/J7VMfCGCg7UhfM5M2+8rZuP7hCwfFkYCkZatSBXcU66NAEqMyJKpt08
W2e28nuvTPFk56ISuyJbWWbaLhxMsutEH8KPsTTrC7fs3IU9VR53mlEMQsVCv8KlbrdzyoG2MDfm
hBXsXGeirUHLTdxZNP38wp15eYgnwx1Jcm25HfOtVgOkUsL+WtDKtULlowvcC7PgmaGJx+nd0Cyk
VAFhOgYcaGzVX3AvxL+5kThN8ZMwY4OVgyPZatWiMKhcEMgIN+Tzi/M26X3wlP9SEELRpxL/bNiC
ytCpeYXqqvrSOg39CfkLQQogBj36175ZPg6x088qr7cx5X9JM6BcBTWgqIEAVn2JxMS7cMfOLHNG
JdbxRCf2SYPjUtPI3JYraqP51iwVsn+NRQXGEJrRPAJk9PkFODMxiScTCN5xwY1a9rYu0UsCLRxX
vvDJJ/lH/6xtxZMJRHWMXLJiWbPLORGds2gW29mSwKFVvCCM5MIC+tz5n7zlc7/PBMoYI66tv0ll
DaO4qYq/93Rop23+NEtFt89DE/YVhuYmr7oJbIWV2lvzHEXwpE6egQg/egLx46VbLOrOfEaG/8wq
s18PWvLQqQlWaZJRTReOw+/csj8zeo4mQkgcCrjHwbCN5KkwXaqQ3u9+35O5gmQA02z8jjUTtUW/
am7LuiHgTPjiK+lCi5IvY/5g4UrTGkFCDPIPBsXEM390rmubDXOWoD4DSLhwOh/PKpr1y6zSVobj
eJptIOAq8xi+106J+wuX8dynjz8/uoxanRJLoPJKzvSSnJuKaKvU85Z5o9q/d5/GR/bdAYDxam7C
MJbJFNdtpLIXLszHUzqCzPefLHVCgCA6NQkszRalDHO620vBykGb+/mpnzuA/P4AchANkAU1yzZ5
B3qw90najcyrTHn8vc8/mRoswPn0c3kn6TjItDH4e4zN+ZZeXr18PC9Alzv5BloHZitgYx2slEVH
BdKbiVfabpgaa8zws2jnXArQPPMcnWpnQHGJQzeYui3kS0tb4TxowgtP0JmlgnYqZCxqoQMiwXVq
18MCTs463zWY9KaDjTPvjgjGWV1OnX1w4baf+yonw7+uPcSJLRdNUh9c70HV5uml9fXZr3IymKlj
WtKQZQZvg3HxFi3w8SCaAg+uTuqZOEPQKNNJtq2rSxvAM4/AqcCV6HPC2RKJwoR6VxYrz7+gzpLH
p/TXNQNJse+fLeSlTpIMgEfHvUJzpbw662QlzrPbhtebskbxdyVvu7kyDWegUvV9vvx81Jz7QifD
XlD8UG4RaMNj0Cd1Hs3M/PbzTz5TUMX3/v4rlSnZ3n1P4QKLC0iMebdkRJpbbLFzdQHRbqnefH6k
c9/hZOQLRZ9oZM9QIVFyKA5CSPMNCPnvffjJoHdFrYx8h1JUU9sNPHHv2+efe2ZcjP2X45lc9Cyp
R2Cu2S4usEJQ5nKrfyXw6eXzjz939ccmzrvPF1syZVDK2QA/r2FK/VkVyaH6SjPSxdeE/6aLC8ca
7+gHD69xMsbFuulSI2IcFjNpIb+0O1JSpgDInoq1MLs0kZy5y6dS3i6RjKETxqGHVDe5r/oLQ+/c
5568swfRHzJvrOkY/ZgwDoL7kq7m3CePPz96WVsqvK9uXKzC4dfxwf0Li6pzH30ybEXZ8xNQXvRa
ZvgcZgQYHdxnHMdTEClT7E3BxJhduLnnDnUyjAtYacBnEibZtbpGNnHfPPZPkq3Z/SxdiK8sn+4u
HOnjPQqgs/fXq+rjcHATkc7Owtm5y9LOoUcoxmR4bCbEAVwbO+hMc+YNjOHShWf33DA8Gd5W7ohk
bjlkBGYbx1lR5Qdx8/n3OXPhTiN+ZXhmHmmWjt32hzwgMSe7//yDz6yk9JOhLYgA4BBlm7RMICLH
5FvETK2EuJBM8vkRzp36yYDupExM8qFw7EihcFA+ecqF1ceZW6yfvrEhILYsblBStt4+MOSpYUW2
bxPRqZgPXT3//PTPHeVkSMspsAK4FqYtBTA9KTvv8B9PfEfyoQF3uzgk8RaU94X7fO52jBfxaJiX
OelIiccA8SRSrZzFAOFS7za5cOHzx4v+weyqn4z1VMssH4YCgDGMn+jsobXMyRoizWkyyJcqVCdq
lr931m9KmuNvIeEQSkUy32zsm3tKc5AKI/HWVfV9EeY/6JDEOEfgOvZWYedpAAL2Qp3n3LN2MurF
gW0w86Rm55jY4VSTkTn7/DE4Uy3ATPP+zqhtm5EOQ89BXAPxmjK5C1OKH/SQ9MfIri8MlnOX7lR8
nvx/zq6sOVIeSP4iIgCJ6xXohu52+57x8UKMx/NxiRvE8es3ccRueDRWs+Hwk/tBgKSqkqqyMmkx
Db3aW8G4oHVTaaDzMEKgA2wAiFIE7Opq2kCQ2fKh5vUEEDtQpvEWZY0szhuCMzCYOoGKGFcF9Ko3
P6nXedVZv2WJNzquugfb3QGEt5fnU7LRxbakFU01MapawaL9IeQqMiBalB4Xc2MjSFyxIfiGYol6
OP8FaSMeHzQox5Wk2ymgCL789pJ9ZghOIStSElN0WAR9+ouWN1G74dJku8wQ7D+bknnpk4+c1Lgz
QYRk3pbh4NO9Hkbecnv57aXrLHgBdMCXBTA42GRe3fpxCEpMH/ld5k2I+GDjfd2CJ8iWQYj3A+4D
0VDOBghSD0t0U4IHXt9iP5KaimDsE8os9bjUJm5sUUB3VaC/Iwe2W6N6vVWLkk6VYPYmGAvVqsFx
FEpku/p9rbxAJ+Ko7w2v8FHS3PDLX5d3DBEtDYQe+AqXxcGVDX1kobMb94DaBVvrINmvIrHPqJgg
pLHBvThpqH2jwHbQWblx5pXdnKkQ4NH53ZEGPU9Yh3EHNsI92AHpS3QAM44HHTVopvvKQXV8fQOE
IfsYwbYz6M2ABxqFFmM4QRjOhdSWf9kwJNuVCmYN2bFhsAzkrYr0aa5OWUvczboykRwkqGDaUC4C
RShFzmpOwREQ9TdxMkEPYuXag2IwZ/ShZUB7Iu+jgrLUG5hxP6b0Fii5xV1REm6rKqeuN3/yzDg1
kdW6qGOex1R7Iipo1SboRMz2dD8V1GemtSu05hnsUj8Wpz2CPvkwJ1B0jkBfESsQ1yPKSY3ZLiuL
cIQ+n5s2y5mgKeTyPEqcOxX8C0UQo6hFWOCPWK41kBErw7zX4gUqedq3CpYGFTxLEjlNhb49O0i1
Rwt0zCbfiMCydxe8SlyBigl6zzYQO28TVJwt9DKlUGBps2kjeMh8ithFXdKmhdoRdQInhA5oMATo
mELTodv5+p4HaBz9nlMRMY5gbOrHBJCrgEbJNdH5fUrYDauVsCDWc5/bL9Dv/TGCj/3yqkvs8mPj
fzq7ztxMVNNpTFx/bhuQWNbgMr88sqQKZhDBxURRxiHDbuEQTpe9lU1PCrp1wGllBkk2PhZajw4o
ft/P6Q2k1tDdBM5OL6rSY6egs8xmkM+eGZjMdGTwaj3ceKl1N39xlhZpk8COQXWoGESBegdxzgP0
Hr3kSX/gO22XHAe3f9l4jmRHEsErGWBgBr2f6YCFVXuKQTuULVDN0ekJsmum13fNkzF2w95qy+k4
gq0/cjSwvnTviQ2+EJANg9VUd2MOCMvlF5K9j+DIGFIP6jJqOLrpnWsi3xtb035JLVcnw4aJSByx
yCI5TxnEBRacG+r6rrXu9Rh5S33DKiRAVuTF/j7Jj9D3pa26IBhOy0p3Y/+qpui+jHXmAxGy15fJ
VRKQKfL6Nav6p8uTJjP6tSfh852oimu0pKONE1U60Ot4SMfu47vC4xaEMrz0tvdqz7y//CzZAgln
FktpahMEsqgtlK88D5U6vc5TXLTKDfcuMXQRBOkUJs7ua8IIfZZd/L6SqF9+8dWcv7AoEW3Y4Oaz
FDlYhElED6YWVNUvRGR/Qhye9OfLz5C9vOBKElV3QJyMGM/RyLpUvynfeHnZwOtqfHJ/YOOeedQA
vEk57myjuePQVrv8zhJzEHGFSsL6IoX8N6BWYFZymsclSsIU5F2XhxfIKP/vvi6CA/XObC3HwoJC
telY3BdhdOjd/NBcKYHu5nvn8M1bn7660k9zVAALXC0z4J5gaXAzY4BGy485QheutrEIspkSbLsz
DGiZQskECs7OiTXLgZjsvGTdxqlDNrxgxAW1UiNOqyhYaZNMB9p3kHhLFG0DvyzbQoLhKqnuWGmM
qDYoC3j261UcblI3NpFkcBEJaEHpHMJYLQ5lKjROruetlJL+McIXZvsBh/20qvFooN88KqNAT5ob
JRtuB5oCDV5BUHrhUHdsnccGGpqu5VRQgYT4kE/G7hlEZP9VnCjQXkD53MzaVxM03VD4uap0faeY
zgN0Ac8M7Xq0yU48AU1n5Wh+WtUnHCtvExOI8w4aWZBUWx6cHl16s81BsqONR51oZ8ize7R09tXS
H3Ve/IT21J6VPGwStNr3QwyJw7a5MqcB9LW2EoLV8saEQmZa549mUQbpqB/SegJ8q3PeikHdO8UU
Lkx/qsCCjy6xXwTaA0TJOZRGO3D76q4DdnN34hpuuNAo6HDPHUbrtWzzgIN2sEDGJtdfxwzy420P
AvSueEDjLDjRIT7WTVB0grbUzqrJsXXKByfqc9Cs6J4xlPeWXt7NZfsQzfU7kgMc0GAbfdyxPaOx
MP9V0eTUI0fpln2u7wvVeYv5ssurAcqJA1PdDgIbAOnwNwtgxDSDkRvkZ0ybfbRAZ6uqJ8/MbTdb
9TeKDuodGVq/xzOk5ZMd0yARpQ1hPzjo8krRzqzF41lpih9MjTUXJ/zzDDAGJLAMlzqK6qZld2uW
o4U+M7Tj0zH1iAW9jhI6jm5ej0BKJPUOmAOfjhPY88FpzjTzunKGK2M2b9PKzPyoyaDxuJzK0fB0
Pr73q+iMOqINm/sE6oAeWERe27TCuWB6mWv+u3Yir89aQCSg2elBxvwt1ysGAbLhnFOozYKVH/K8
RXwDHMUbBLHfKBgJsmr62U9oTW/UI1m1aM1mOpd18tqN0QE12Rvw+++1zrE9GwgPPzU1qNDhJgVO
SrCAQrK+K6B41uMCl9bJQ4pubx/gb9/BqbS0ndeJmKdEAeCqmNkdBfMsQArYwLNmXvWJE+aVGmjz
pKJfxmRgxTcOcbb8cEA3Zdf2iDVp72xSHEAGCAJ9owU9bK+Cx9UAdW5BFciajzyEDNqJcPDzg8lq
x8zqpFbGFb7isW/JldZYB0evfmh8uisMCskVe75qQTKwVjYnff6vnbXv5cKoSOzZaIlhYLLjsE8N
b1GMXa+pweXA9PWVGTnBv8PFXE7QI0vzGB+bXTXgFhmgNNobyObpvYr2+vnAJmvDPUrSGFSsGHXT
VJVkspXAPPNn6D7s9T/VD/N2fgFp7gFSfgvQDLG/nVn62h+DCuPvj2MadKDAchaHkErdzXowBvwJ
UpOva0Ub/WJsAsZyK+5+fbCiYvkIunaQ6mMVGEpXsol6cFmO5uYGDKD8ZtIfLq+W5IPEUpIxLVDU
a8sElKIvCjijv4cnQ4bk74ky6zRJKugNhrP51CKR0W6873ow+zdsoRfx73GrxUjryHbisIk0V4Vz
A1beZc2+hNz75RmR7ClDhLJTBSRHPVYaaT2yR5b14Jh3LWjgvc7PH3sP1A3Wbs48DQLi0cYJ6Ouv
Al/V319FeGpA4gFVsS7RT23erVJOHOy0/E9T0u9l11duv8/HOFw5QdSooqSn6Y2HILPr8wDcsRuT
9rXVGyLUneYTg+opYHXkYb1Xd0Hks3rX+BBdgVd317adMTR3YMJhDYBZ7uXHfr17wfr+9zet1MRc
7TugQVvVJ07nFZCMvzy07Hz9ke3/fEBy+oGzAhC7BA0ysdv6+hFKT7vEh6YlAXPKAYy6Z1ALXH7c
ugr/7mvjI1/+6WnAatQjj3I4+jZU2S3pQL1xf3lo2SQJPgtXhCzpE0DD5+JPyamHWv7GS8sqHyKs
HSKI6kD6j8oHxexke8UzIboakJ0agsns8fIHyK7hIri9Ikum6SMekzOX+2nYBP2ptFxAVKuDjjw1
enHQYH/5YZLZEpHtwwKV7iVHj2kHTHu8N78/WYKRG1M3TDgJAmCJ2LFCl3lo7DqUidiOBVvlQIkn
EZHtLaOKUTgrWkm/SpPQAW9z6+xY8et7s7PO2qdtipYTBVU/lA0gjAoRIXDv1lsVCf1rCxAB6nE3
2Kum3dosk5uucbWcUpS2lsaLAXmDYOyGq5XZtQhOt+u4Krt1M9XMKw9rCYoe2jeQujln6DB7/Z/Y
t94vz5ZsMYSbZ8yJAaFDpNT1/KiSh6Ip9osWVtCHvzy+bK8Klj2zApSHHAA7pL3BHuj1ZCPKfu2N
qAhRT0iEO7kDlzFET3Tie570UL60Nm7MstGFGD6YDq4Eq9eIyV3e31R2qPQbWS7Z0EKiSGsBFs+L
Pgr67li3N8lycLRvDi2Y72wlbU7KAVXLORzNW76ghXd/eR2/3ifUWb/mk1UlnEV8bscomMwMPE/g
02xIYOTzvTV24fceIRju2PDFSCZVAXjuNcpAAlJ0rl37zpZjkE28EImnFMTPFhq5sRXJDZTp7uqY
BjPk8y6//kdW69/4SJ3Va3yaoqjjWTNlTAkcqL97S45Eds+OuIw/gyb1cWnTe0cvr6IB2WwTwnLQ
pZ+etbSDiOlg303ZvCuIkvkAF0BDsyPHMhsrb1i0BBR2BfrM8lOSNdCMUBuQ7m9lhiRJa/TS/v3S
doSqURlRFIcpJA7iYnmsa4r6amG8s75XkPaYb0azNfdcU1Yeu/8uT9bXboGKp0m7AONCV2pRkKwJ
CZq8pVq3BUyXxGLqCD5tavUsz7spCpwVUkrC/AyR1BtjN/jLrtjHPt0oGK8Xha8WXPBtHctNvRvw
EZEz3atMu13SchcT89haleYqGn3V1SmY0mZ3edIEsZH/zadSEXLPSQ3IPTxfYJmhNrjYvTvbg5jw
kfhV4OxWuKOzq4DsetASYFtjr/W2o5LEA4iYfJS8ABaKJiVIyjIY0vlAlOHnOKY/WpSaL3+gxEJF
TSuN2QhHUJ8A64Rx0/Q8TNv0vxa0lZeHl5wFqb1+2icLTZSBgtOkUwLjwXiOQy0Eb7ALmj4IUniK
vxm+JbdiEYDPoiwvdHtMwg4tzIpDzxYrb53GONQD99IU1Vm92xm9ccrn8amAGkGaAchQ6SAtUw+r
pJDBrT1jZItWTrJPRdy+lZQV73orCfMOVaEOLJ9AGg4Wruo1y0FYu1MWdFMxc8MsZD7FFhxtaVaz
gyYX8N7UKfjPptBSy12n2e8DOA17SNlr9Jgujleain95ZWUzLrhesJk2Zr6qW1ls9lJAGEYQk0Ik
o86snWbcXn6IzAAEtzK0ra0YPR6SRW/EtPejFrtmB+VZ1u2/9wTBoRTcGUiWL0qwyi9N7Rk62y5T
z9GmOpjEwERAv01rqrMBNtxGDpKIBnBNA3nWTfOqrvKbuSkfdUc5gDEkoDmaZs0e6tudWd0APdp5
kHC6Qq53q5lLEgJE8D/4vPLScfAuXfknHh6treYhyTKJQP/U6ZJkqWHkKnke8xNaXFHlchN949wp
G379/ZMPoQsH/1uO3KGRV7Org/TaTc3mJbeRGQXt8+WNIJubdf0+PYQzG6TIpIjDpS6DstL8uE6+
d8qy1kd+Gjoe9RI8uB2E4Cxw/drVU46iB9Nr3wL798YFVfsAUHwRGk3hWEGWhGtwg8jZ1dEVZGtu
dC3/MTN2DXAD+I8bsJyWgdmW9JTY/DdTm31uDPfzbN7rRpUgpx+j8RxNxmO7g23fg899VyvD3Wgh
lRbpzk2UzZprJ8uxb3KsxHRKBtC7x01QANHuJgYYHwfOT3mPi1MLrY9IhzYTpMsSr4vKMKP5A48Z
ag9ce0b/c+wWYzv6zJmuU8h1UQuyRAAzopRTj6BczQmohB0waNigLfI5yVcG/5Kj3K74hESn1kC1
Tp2azusdY/aHvrpOU4qOdrV6VhX7l6LZf/puvh6UZEczjDjk1WuSsnPsKOg2otMxd2rIz9D7oQG5
6hwvblJUqHTR5ndMQH816C2q7eOpmJtDn6XmvkFydWgXEEg60M2NmtxT6/Km7qYfcdcf8wnCEFbl
3JC5OeoWYP1WVe+WhJxZA2BvhcR/kjbghFXbd1BtjEEEsVgtnq4nzTxrOUTtl/TclN0dq6sfoJ+o
3LJRb6Hg90d1FOhnk3WKB8QRMy92dUMP8VDHvq0Ut7SiV1CW33VpMrtWn91ABeoO4aBy4cru9Hnc
RyCd1uvhXpmXnxzcP5D6RtbSrmo/yzrotmjGtdFau86AGhZrH5Yug6qTUgf5UoPfiGzUWyX2JcJ4
26aCQpipxyGfpoAa5ml20o1DmsTFihBeG3StVauiodZ0WO/OPb8uuwQsXXSrG0TigEQo72zriTZG
SC9neXqsrfEIUeFXJJ1x4JyeLrsfSTg1hABuctDu2jYuBREql5A883h8BSjmjs2qZ5X7yw+RfYcQ
s9MGRBk8x0MKlFib6VA6kP2IoON4/73xhXBdN9Gog0krDs0OCT+rNw7wR08pOLugd7ZFViM7Uoqk
wGaeO7watDjEXW5f76Pb3kXp7BlgWC/2t9D7kj0lonjBONurJo4bYZaOfjwDXKRe6+zu8jxJFlvE
8NpggLateMUetIC+jS9R8srIcZhAGBT9d/kRX2feIfDyd8zpqIJKt8GiwChfHXpjW2mABnR3iB5j
9EE3rbMBwZJ9yrrVPsU2q2Ojxkd0My01yDrHe1LObpKZXoPp6v9c/hbZWqy/f3pGCo0vHJ/jCKg5
9YdNMq/hIKtAG8dGfJaNL8TnseAIEd06fmPEflc7KOc0ueVqBKi4732CYN4gFDaTBCKiQdZN+yFS
EMjQE0IKlJ8vP0DiXkUQLUTXlm5YySlS/UwzRCkoL14eWTY7glGzXKmTvlkb9C3ms4jsHQi6Oc6w
keEVxFD+74YtQmjzItVT2BoIXVhM3Kqr75LcPkyNU/qLDvZcRkNU9tBtkCuHvoMCexw/Fn32hxQQ
qoNY+00U4YDTQ+4WMNV8wtKV1INMzq5xYr5Ty2zXj+TdMabBt4l9ZTJzp00Qirw8OxKXKnaumaww
ykZHObYAH7pV3EU9ylpR5ymgp/3eE4Tdb6bDPMULTmcmqTk0YyGxF6GHjXbsmMzq1irLvkOwAaJ1
OZ9L4NAK/ovSxu3KAfzyNwNYdy9/hsRRiO1qrV53GrgecAgGDKjWsn3moCDYdkE3uO+XHyHZqSvr
82c/EeXONBkM35CQn4b+S+vvZ+fle0MLRtBpPC26GEf42j6M/HEx99nW4UJiuWI3mkMcO7E7C6AL
SCHYoG6fFjP41luLqHGQrHe5RQBrbuN7Nv8uoLGQb2QcJHMtIsQ7XYFUg5Ij4ZdCBFUhmA/qR9YW
UECyHUWUOE2nOO0NHgXV2AdV/uZ06O/V3hY73tiOsvcX4hYUVbS45EhYztMcUIe60WKe2ux7XTpU
BHqr6lCwXsXwEbQsUNjGdeHykkriOhHsNB0yntlaFwXpZJ7tQveUFiiErm5cuxh+dIzuJmOLuVey
M0Xo9lADczUwLEK5GI1bLUqIEs336iYicjtK68VuFtRNlorcFbFzXdB81b/yvzdNgr3aOlgxTYp4
azdQlMlI82rgn1ZfjuCyOfRGdSj6LUYySfcaJWIOCeSPzXo/CEiM9rUhaN+mO9MtHpXjdtvXByDj
i+u9iNTWx7RQxgIBvt33z9ANB4yvRp0y2TsQYttBsHXaGV4dbPb3SzaaCOAGwowkkO5ygvo3369P
msLyhKuoTtzlbvHonh+rQwVAMQqmwL1cXjbJjvuHQzbS45VwCKfW/NXW/pub7zlCkTi24qnJGVD7
wTjpfkla9JLmr7nTNBveRHYnEWHdFQcxYgYFLcCutT3wsUvv1ifq4urgLX8g17K1LBK3JcK7jbIc
8yjDsT4D3sRGm7dS1oprQEh+f3kFJIVwKuK666FNCFfXqfJUj72XaNLZx0eOjqYSpHXc7Re3utmq
P8rqRh9ll09He8WxM1sHxAVIhxVXVWA/l0/W7oOgde/cbnG4Sw4fH/Q6nx6j55BoTyK448Rgb6My
xb46DzvUVSEjkKHnN8l3l6dPErdEJlioeiZVEatYn/LFTM9FnAJU9VwgkXV5fMn6i8jvmfRxrTio
f4HF29Ugwd5YR7qpjygxPxH9rZMkHUYVb+9UAH8/WHwj9yMBz1ERPNdMTTOzeIkCJZ+vcqd7ahb0
9lapH1tzhxNhlSIzpgaARZA9dIh6gBnZLVVmHRmW4rfSQevJcTzovL5fnkbZLv8X9qYMymCvX6p7
duCsxMA/WmCdH3pANstj6js+0F2XHybZEx/v8GnzdWk9EqMB+mAsr7PhYAKW3XSBtU2lJ9sUwuVS
1SsA97QazsdATFgZlegjEmFQTUIzFyptfcACjfibN0IJOTb0VP4+aOtxyeKBIH/R7dgj31ehed/6
/Ep5yh40KPO8oHkNji/jfr63NwxLtjWFgJ5F46ggkYnGhO5+4aAzzbeEHWUjC9E75QNV0gh7k/ch
HQ6R83h52WXgBBEGR5aycWiu4/hUQZ1uYRAJ725orfyXK8SLlvmUIc0eDfZVopZ7nUBpnVG0DC/K
8mTR+mqeqtjtm752oTjuWUMO4by29KaljCCXqz1ndvE0lPxR2WrGluxTEU/XDuaoKjNsgpe490HN
EyTmBbsZpy1KBIkXFkF0U0MsdD5hprMSvRasOI/WlEHoBhWjbNz39Xerr/9wxPZoMQXZKAy7aa+a
/kdPkZzn5T7vsh1KccCbtmHSkY30keyzVrP8ZN9JMU4jmcDcOenvVfGUg24nLl8q8ABusbJLtqjI
HAvRewNIYCUKmvjcAwxabyTvZCsuOA5lKVOUKKIosCecImiRj15XZo9msjy3k+n4lw1B4p5EaN04
Dzyql1gJornZ5c5w1lGkMpxm/73hBc+gqnVNLIqQWPeWTwZzrybltZaaG6srm3vBPWQd9HShfQer
qF4YaK8tom3Eha/nhYhwuloj6pBHDm4M6K6eIXSvOi9FNW3M+tdriyTC37symkyzMClGt3LwpB4g
VhFm0wFiwRtHatn4qzV82vXxUlA6LNg7Gtsby32ugdBmPpZo3rm8rF/POxEZWRWL6dwGKWswphCp
mRQd3FDG1p6RnDuhFP73208GQLfZuAqcAHW7ArgrLw26vemiTh/E/hY9i+wj1t8/TVJhqxkalDMl
0JqXrHq3lufLkyObfMFw2yjWaKFgcfN5l9f3CCy7AXpcsbNFbCDbm0KEh/x3bPccNqsVLzzaEyDa
Kf9z+eVlkyIYLNheobiXY1KgtGelj3OykaOTjStYqpHXzmxV2JG8yPZqzQNzTDfmWzIdIgoMlZlq
GRYb882OFiSluXmr1w/fmg4R5FXSvFLIWCqAebJwgHa1bSR33xtasNG+r4taUwGPbOI/Kd66uL88
rmT7iaAuu7W7zAJfS7DwpzLdRSAO0MGZnC1b3WKy+V5//2Q3er2kc2ymME9m3JZVeq2mFkTktI3l
lOyUf9BZDqjylBjDR13sp5hzV1HnreZx2bsLtgkZgwoYB0yOEaEwiYKEGl+nW+ypssEFu+TIMykG
GJ+Cku6gmNLHJlplt1L0smkRDNPp87TSFAwOlMVNV7NDbkS7yzvm6zMSsQXbrJa136SFwIseLVcM
JYzWTIHi6dANzC1Q/6b+5edIdqaIthqnVEGlCZ9gNmh7Jw3UnvNFd4ekOTRLXm3EPskqiDgqs9Xs
duprJYAQ0COoq1o/UbozxKI2KerWKP1vto+IiKq6SCtCDcwX6FBu6tvqCCKm5URHrw/r3YzLVR9E
qlufo8Idwi2Ihmzy1t8/WZ1lkdTsOjzU4g0g0gUgOSWUcPVFOzPQ1+0vL5Fkl1nrpH56CslMfaly
gMUIMqVQbE3Qv/29kdcnfhq5spyycrIGQQs27U6L6qHt+7/LY8uWXLDqBlkXnuHyhmZf3dXR/DAp
1CdJ/c3hBbu2WYumMtIrARrCXXtgfkTRTDZT7/LbS8xPbIi1F26iejvA4fFfQILpJcTAyx50/iBf
Tr6X5wBhoTD9jQKi+xUFGBkPM+H7DNJxMVrGLWfasDvJ1hF7X9uIVtZk4jMqNEmbKSpDdrNRz/rI
0H1hcWLLK5SbUnW2sQKD59O7Ga1YLeDcx/VvhSxbwS/Di57nA1Ia91udQJJNJUL2zJSaVV4i9Osp
DckwXdHecSt72SitS5yIWJtu1KGBuAzsWe2V01gn9zmpHvUe2mxGUVzh7v1Dz/TXyztMtjSCVeu1
bfaVjU8xpx+NFnvlsoXtln2FYNWUQBSlbdaR7afW3IGc4KGe/DRFrgv81aPab3gP2WIIFt4qekcL
ZFchQtQdYhXQD2OJg0IFZvPyFEmSjkSsT4MxTlHrFl/C982vtdUPuvAvQDS3u9HvvQGiRtfFxs1e
9jFCKLdy25wyZZ009Txnusfb3E3V3r/8JbLRBUuHpBm4+x1MFa1uKbCL4+tgfW8fiR3i+kKGOplW
H44ssEodPx6yjTlx4Ie+sHCxSbywnJFDmAhvzaqXYmme8nb4E8XZsWB27uJznpOBnzplqxYgMQmx
z2ehFWP5Go6GPgeuhYLl4HukWkQEU+bIpQNEtO7V4VllCzj/bnJtyxAkxSwi4il1g9jITrfAxKcu
bsdevlvC9M9azdJ+tcEQXt5EEq4ZIqIqba2Pl2TE/Kw1M36r/ix9VH/e8jP1lbMKDV/tjB6R21iF
DPRWgVGyc0WYJZg26riksAu1611n+l22P6ctxnhJEwYxhCAOahqljAeEkIU0YF4pn4ux9HPSn5nd
BpxlD10yDu44RHfA2G5EdtmmFgxdR+SIAH3Cpob4cb4DOmWPcBJuFehke1iw9GnijEU4/IAyuw6T
2bzhabIRcWXuUIRY5hTUAGqKsac9KgleftecgeXE+VbzDOCT3fJsPV7eapJVF/GWRKkgmYUCQtDW
HPW4l2YqPZVsqZ5J5kiEWrYmrbN5xKlETe9GcE/UE/O/997CgXzReNJnHUbW2Oi3oJStzMazxk2e
lDW0feERRZLUGZnNtOpggTRY5v1KrR/5vQsKDe2Yv6PBer8Fh5GgFyCf+PfZEEIWSPqsT9Ju8p/g
abKeARHFZYb9F+tuc9UASVAGzYajlxmiSFrKJ0qWRcfTQIp8SMP0SO61I9gHTpv9VpJDiQi31ONB
rywNpu6E1k352AMf0QVTqGVeeRp84lk/aaiH84kFW4Yu22WCoVd56qhdAkPP4ushPo7F4+U9JhtX
sPAm6QqL5ciEZnPjRvS3iTzi5ZElVieiz5YF7L4Dx8hxn7lK8dxYiTuSH5cHl7y2iD+z1dEBwhkp
nGU6AUrtzunyzdde71CfbpF1slCGFBxiq/luQtfayRPPMY1vji6YdNWYlc1KJFbBjWUmxzi7mrZg
zLIpWdfh04urXaQhL4EXZ/NwTEZIgCEVstVftL7fF65CxJ05s2OiOwqJFb2CPrbpeNZEr7NkfC7Y
Vje3bL8IB3BW1nnKNewXG5zJHERyhXLowJN1ecPIPkAIzspiOHVUYPRutB7LHpRutrJnGgtJkW5g
2mQRTSQGrZmW8Yojs71WFZbH4axBggWHfL84VLf54M7h93BARIScmbXWqtaA2FlavxbqLRXUAust
tIYkLIhQMxoz6Bn3sK0O+llTurPessR1dv1u2SWmb0Ch0rc3ji+SNRdRZnpvFssCGjgIDMJ1avdR
hCYm8+lbSy6iyThUKjTVwHdM0ZmX1GVAkcegBIKs/MaKy15fsObRSlsHuGDkeknrKmXr0iV1O/Z8
+f1lUVNElZE6Kh0Qx637SdsTP/NHQDC9VcKs8FPkIdSQvGi333zY6lY+uY82MRRzQls0bqfF9SoY
MfwCZiRMvfzQpl7m8nPpbQUzWYT+B2W2mFPHKjyMjeY7dC47sLPfd82dQaugrugJJ4hjPIzgpN3i
eJZ4RxFpRhIyjT2bncDSoAOXYBKjrePG6kK+8I0iugxSGwMo3sGLYtbeiv+MfG65HzQ1u8pv/2wd
oiRJPBFbFttQSq9UfEGXlHtDvYqdHo2B1OXFtRPdX94FEi8p4svomHV9k+EZDLnmFuRyfECj2Cne
goBIDEZEmPWsTfNeRY3OiG/ZfG8iuR39+d6rC3HbVglxkr4CojiuQeexTxMwKdm3GopTlx8gwfkS
kUEDgniRkk3gNM4OgFy7DaSU18Sg7ifHLZiTbH7W3z8ZocOJmWiLbgW5djSs3y3BDRiHyo0PkK2u
YOJjn7AuIyCUyw75/cjc/rDKwqA7lro2CCzBXgHyFD+/+WaU+qi+f/oaKPjkJC5TNCVBaml8ZNYp
Xn5vfIvE6EQMWtd1cZ/GUx7SLGwP1j4HB1v9BCj0tCte0n2zEUMkB/2PvfDpE4ahLdFnVKWhatq3
aON9KYenOjZup7iHIu5zi1Tn5Q/6CN1feJEPV/npSU5NUjAjohe6WKrIr5PkDdQ8b1E51yD/MZDC
W4pfPbCE4FllsV8VSCqRDvoR8Dx+hMxSCZ51v0KmP5yMvvM1LQV1LM3ynUVzcBqw8ZlOBVSCCxUK
FdovMqO5ezaaCRJEJN4T6AKhkQ/yBU3qc/ObGBcRA5erxQgC0y4J7fhmBO2jmntc3xpcsjYiYA2r
37HYRDvrPHHDhVzAj8bg10njTO48I8s9WSD9NRV7A18gy4uJ+DVWN33JFLQw08Co3BVnmXrakd2D
WBtUZJtWut68vtgIInptdKKEzWundHQGlY4fH+td/xP3402yM4mTEdngijmdScTVOFQs81jHyb5W
u+tc29LzkIFrRLhameaWHakkDQ3w8u3zcAkj//e8BzIr3BLZ+UAOfzVJ5G9HOZUgeaknPGP0QKNW
XL/tGy/Z6+/F8wTd3ebd+X/0XkiODiKAzcCdhHGqpiHUSaIm7IqN853EHYuq5bPCba6OJXxLfuzU
Z615K4ivo+p62aNIzguqcLPXDJbNqN+mYdU0mgfS7PvJ1GwvY21Q28N5GbYSn1/nIHURyJbCyKN2
gudqukJ3QWeyQ7nhd2w0v3lfH0C7hU/s+3bjuPX17tVFYFuOWz93QIcWRsw+Tj2570d27+TOBiHS
17MGlva/N1YxUjbXbQdKikp5NRPnti6bNwvoarfS2wbqd2x/eXlk37Huik/+folzwwTHC2ZtKcOm
GL3Sjq5VXvgbwzsfcJx/bUQXQW5dZpOYtwlIuNOY+FZm/EyKHPcTjYMnswrnsr41Bvt1Gem9Fg2t
62SK4gLMo7uctk+WYt6UlnaV1UPoKInlKWrXuVk+/jJT57otdOVUUvW1rhcVIcl5UJQ8cWOd+sM0
/CnretfS5tVk1cmq/4ejM1uuk1ei8BNRBQKBuGXY8+zZNyrb+Q0IJBAIEDz9WT4XSSWVqpjNhlYP
q9cXPA0DOa1FaRIvBnwn7Jv3QnhvTiHIttMYjYgGPRxV2Ke/DPfgwKhct/QxeW9tWy9JXznHYoY9
R6PD51KbPQnasz/odJmLMI3jDq5ABmBZVt11P+zgHnIcA/PTKkKziFgo++1ejF6HtZy2T4VfFIly
ibdbSvoMt/ltw9aLJqBO1uLbXcE4XDS0wzB92Hjlpa7DJaF0vtYj2vlFKLqsdeFuQ5t75+ublOyj
rfm+5uV5LJajdIIbMGOHgCxbuZIr43GTVCu8p21HN6PoIDaKAwuHYrvzXaVSFlaHhY1HUrlzylr9
2bvzwfDlQ/fiZSrc79WVt5FO/jHGND11yfQFt5EvFLP11gbuM1/Wk1rgXj/iNE9clAmJM6PZGegR
pJW/NV4Bg9SK1LupIl4qVBgDEDkeXV/lsx8NSTWzc+P3WClza3WvBYky8IY+SbD4W7vKc6n4b18v
aez6W69bcu62EMBFX2WHA7f0ropjiQINMy8BLvfQNUORNKzAhK198fupSJijfsiqSeaOBBbpoX8J
y+ppogPsCEqwn4mYLgVjqXHbVzCADrCBeYtL3D3avi/M/4+ssOvS0Z3HzncoabxxPVbl1VDsY988
1Sp65jr4pro8xmFfJt46ZHxST5OeYOunvPOIfh4cYuqN9BCLHIicxeocx1C8WQd6/xB7CgGs1rYk
Jpj0yzBfpd5O2EmyMKipuJsNS8vTXjo7JfCk8aZ7gWXa0RL1i0P0PJjh007w8q/D+TZNwYpuYbSX
AuRV4kV91owe9tanx1qFboo16B/gAeC+sfQffjA+6CozXtW3GfPyNZpvdoTtPByvYLSPbW9YS26b
Nizh4TmBQVDdZWS/G987Oq248BrNBmd2YQ/D5CtMDuEwb+JDQMVhteq38qI3QTtwfwv1OSxllbB2
rRP88zcP7RUW/qdylGDfjQWgYbQ+Fiq6++OUr054hOmwm+AJO3MSPa9xCzGVpIdp7DcSO4gbCyW3
cYrryJBoVv2cuC5YOE1rf2Z/3HXdn/y9/vEWrrNV6HZjhAxSY8OfdkD/Yur9dJHyEQ/rezUE/1Rf
wXaV/og5/IpDc+2gpkpBEJhTyxasPsguXRrxWsnipYj5p6dWrPqHHcxsx8/ArK8k1vvA81XSOnDV
V+tH5Ygg7cIYKxMSSOuwRnxdNpX08m6ct4MzY+tAc40BoKMTOCw/x/2Etcag31YFBk92AQ/C6/ba
656tWyPs4FkLpvkEe8gDafwdd4VNZqv8jIrhhWr+S8rxFHXmNM5Y2ghIdee9k0Nh0aTlEOz0oq4z
qbbzBF1SKGJY73r4LqHHXEgHGdxkxZEW5BKONRTypjqPXv+FbSe+oYW3KxQLsi5UOzsUpyVuYLMm
uzKZOv+74mZKGPdW+I6DkeA6n51XsmyiJheoIJKa9O9F2Ly73lzvYkNFLpX+bxmwQWLZWwBwgBHr
xff8i6bV1pp6x+oVJmRN8VE2/VnMf6iOpnlUQf/rY3K+Gu/kuuFtld2tnssXOeLuuL1/V9GcT04h
M9oAgMfES7hOOxN3WxJ094LYHGDB95V3COuOk/OqOXWmkpiFAr9ao/LkUh9xCTgDLMz4xh6xy7ER
/lRU56Ufv+DA8jRr8epyNxVhw5MlhHWWFf0rXwF372JskHHtRVhFdc+ihpGER+p3JOubwcfmjLP2
O6nKbVE2ZxXXe1Ot74oVsGv1LmuNMFfwn1FHZ/Q9D0HlZ7MyFD+nBDewevHK6cJndWj8dtuX7p2K
tklAtHp0MhzSiAVNonoQJXtIYD2tTToYmhdqeC9bDTtqUe3EUC6pBPqktSaNGdHQRZlz7dCD1eIC
MOVl8sLMiPgfDxg2uQkcOquQPdfd30M6FRiOjuEDVVmcyMn/jsvq1g+0AtPe10nJuEyhfH64+Hqj
1pysiSPYaDl56RZPYxjci5LsAGOiSQvBV96rLsfne6p75u+DgO6VhSPMEs069yPhgE0oK1hrAezr
LZObRQ5OQZxrpgmfEfXfO+BPKsEvfUxNooJgB6+vU4yzKGYjTcgIFjAIJXtPEez1mQNgCef67+5z
vlNTBD/G+Kee1t/OlBe9oPVAYgXXD1S08zRvwpUfeOGknih+qhnEyXDAyS95n0IT8uaV0DjEstm2
rn+R0zJAVUGdxA/mOsWk6aV3w9dwwMstgnrMmvKnc9ZUDtPFFUcWOCQlln86oX9cw+U3KvRT0LFX
CYsEODPOFiuGIl1Delug9k4iuGG5bLBbCCLPfdBnOEDTCK126JLrZLXBWTgcvfD4H2gyNhnb8eCQ
vkypa09Ewhpq/DtslgmeO11c5OD97sgiMg9uz7sV75sbqntP2YjcxiCulIcqsFk5jCLrY/IwUedm
hrvxMVKjk1Q1W7KqIXjz6+mnNbDO73uQYQol7pj94+fM5UYOwTnkdky8gF/gB3MrOIfLXHnqiD05
M/1PtN0drOu9YWHqMg9RWbkN7LrjezhVZ1fQz2IQl5qzs5Ld3l16BDGt0zkM0rZf8SByMe8ZzKJU
swKBoOB96uJ/I+N5WvFGmMZtMzpSTFZ8CRs47MmQHrnG2DRvMZleJlKadMWplC5VcBpiBPHBWJ3M
Hf9yoDpNtbJB0vF2V4/0W2oEalXfYhof2y5E3tO6J8WL17KOZQJoyD2Y1PMckh8RsdeYDseYM5mY
KsSEYhQHFY4/phIyxfl+RyD6AlPl0g8dT2UX7qM1yrtqhaUyXAgy0y+HYZ73Le2PxahyCn2yJvy9
o9iy64PXccDE2nOjHfH7t5AOSCHb9eAYRDvRf3QDFzhn4pN1+U6SYMQrHyxpsVa5P/BN1a6voLRe
YNt6LjtFMzkXv2HQfPpt8V31wzlwZpVEcvJSzZfHhIQAu/0uwPYx+SkLDI3qOld86nJW9ZnBwHCY
SoajrtAZZSRMypi9iL4+TA5SbbgAJqbwNpbyrJ89liyOBlZ1aLfeEO4ivSCTGOE3bhesopZvkKMd
wXV6Z6b48cz8bnhzKyd6XUdp4OphP4yLPjzz4cMH3mix+sdhClMm2yuci46d69+h4XgmXesn0YIF
xqUzn25d7WU899/1vIgE5hcZ7yT88keBInRxZcpsCzO7ZrpO7QBDO8ce2ahBzzNiEwwYFc8FPwjY
OPesu5WValMAJMymb+qz9ewGzD+drEUPPFTp/6cisnWEfhGyOQSufCLjfJmm4SlmyPEnUmwGwjGZ
IWBw1RWBd65574viCE9NnB6zh5U0uJeQLm2H4dwO6gNuuFeY4Z3dwfnjT57KIjqBM3nmjvtYC//q
Te0B1FqVGNltKx77GGz3J1WoHJNdP5XANhV2vNPZ+4xiRC3Jv2hPMhhvnkpS/CwOnBaBUf6HoWOm
TTUntZ0+iqZZ8t66U+a0gIeAEXkrJAA/s5cEtZuVGIqgEc/q/TD0DxH6h5Dy13Kp3W08gHTY0OaT
gJOVrJDU4BJgfYcL2+jYQXLHu5vw5boPQgGnBrFzx25IpkW+TRF/XiRFsYRoh6x171gFG9yw3RVr
84K5/VHg9U50CTMgGZkmq4LgbW7L53VZfOC4ULms9fDjqcWkrhgh1kORmHhRVCQAQLFUCh+vuxdf
1AweaqT759737lNXfWF998IqtqfreJlCe4+QvPrjsXGrfySqN5FR18XvMHRiadnQExbDW9QofZjp
FSBtIrCOFCM1iKbhPIgQK2fiEoXq0pRDmffecFMD3J2mwXtThV5zAL4PSvbHUdko8dfg22FgWSH0
fsUzQ+SlDYqEFpQv/ls0duMx96ywfY7N2/hUN8ykVJWoocAaRRYc5wsPLh6cMRIZ9oikvEwdh5+D
Fum1bbTMe0ccaxmssMNt+myU7jbSE8aORl460CimcElX4pylDa9RfABFkuPboPfC836Z7sFZHhBy
Hbc+UkJ3eBovo/b+mzyxa9tlryYZJ6Twz5EZdgFAYek08rPfLZljVj/1R1ypM7aPqscyOPO7jejt
3qkCzFTd+BDW4l/Npw9d+e/OaMhmJW2frK65spKmVdAcCPXSMiQbG4AEBvyhbOIsbqKXTtirwMVV
ys/ZVAYp+TuCVsf+OLJ492PxgtzyOHrNq7fUL/EAM/MoPpuB7LG+LxM2yJNbrq+1g0pDi+oRuuvW
CVCtVpXzcKfgfar4c23lpmnxrDgR/whWe/VqmnPbv/ZCXpcVvwYDL9P+hiWYTYmkbRyH6zp0B1Tg
qRjkbbWRSopw7nAP6ucpaMMbbRyw5EYDHaN1hoR09cYpfJ2DbxtnuImfIiI3W9PfHmFfMv3VL1Ql
0GX/0HHOKYjhOQqZF2Ldn0UXXyLk/7D3KHB2FCQ1f9sLK3e+OjObzOExS2pv/J2Xtkzh2iVhMt9m
vA8Ar2NsxwckYKGo+8RdvRPTzaUcHWhiluivIcPQd2c85V3/bGFyhwzy3g/9iQx9cXSXZgaFsgBN
bIgR1bzqgGLhXBjU9srnzx5zTgsDpZevEjlhv5yw9pXHVbn3/RAq5tFulWV51bv/mdnV6dp5b1U5
3ou2eXEwFUU3YLow6qAWNXk8oqKTfmpKNCIiTOPRBjgyZkzKlRgyiB5Jas06pYqE5+gvY+/G8rnA
q5N4s8DtIgD3dfNyAuRiJ2ubxV7oZXOsPkyLiROsGwmEyF2YBST6iEiLRT0N2yL2z1Cy1+WUG+sf
LTQyyeAPGEkYd0ttO6HD1OY97TZdGR9B5YsTDCg3q6vhaiCOHQWG1SwTrNckShk0umQcPgXKXoba
E3CaRTLVsDPxMehQLU6GHsXsbNxnWDHj/XP4S0dDvMCRSn1SF2nJwoMfOH2Ci/lPxs0ReiBkwRHf
W4k0sFy6E8raH+3i/FKxfIzE+61D+TNG9tmG7sUdxue2L+6EAviNOu7kxgNitfcsQC4sIy9vazAG
Zm6+UBh7afxnaKv7Pczs4EA70e84ZLlo4iN3cJx7uvqcuUIMafwnJuxP4JK3OlTbdQxSQONoFMGH
t66e+R9BcZQ28132zFHU+nhj0wkyl8GaTdc4/2YTaTxEzEfW2T11LgeNjl9LG/mZG/Q2C1X4qGWb
NcN4USo+qYleRuSZcTsVG0pRT3Mp7x3lOLHF1lcTRC22whW2Nw822mnTNf9qarakj958nI1Vvf7j
9Y/R/FFF6CDCo/xGJK9hQ1mZFEy8R/tXuFWlv1sAZNB4yxPUySI1NQVhpDkxr38Snn3EmqF5bXds
Xjd/g6sEqcW15PNxrNpXOseb3hu3LsQpvAvyUZVHE9G7Gd23gZMPHXhb3awHr19QysNGPC+79eza
YocM5ZOty1WwfsMAHCmqZecXyH15k+uu6NNBk1Pk1N/oaJx9wp/RMDlHyvgoXIsfP3S/Kr8/MG9a
wHhjr8RBhLeT/6JDN1eTeuPUeplXm+dwdF9ILX67DotVqmYbx1lvzKhjgRQ58VEiysq7FHruUumS
T6zfIuY0G/jxXT3Oq4QwlIXUl69DNRwKjRorrvSGWoGPIt4mqe7R2kAxuzYbuF5BghoGb7ZvvtqG
7MOSbzw7HMBLynkzlInLYBLsapTaxQZ2sE2Ctt/ZMLVXOvqvjeR7uRS71it3k1OiKVZcaYT3WtRH
Amqi/DtkUaHZorg7M3iXhJ1wbDxrXlwb6X77cXtBh3obj+MelOQXXcM2iNE6Db3wEPXkcxgJ6i10
V9y43Bv0pduVYDeh69LerGNC2+7HSAk2Tv/aWnIrC0RbbB/TucnLcc3AxLj6AQCTQC4q6LnQ9UQY
LOL+7LH4hlz2YBWMTtjsfbvoPkk00FxUsbwkz8XS5p4OUxK154Vhej8Uj66dslWr77H3X7WMd63k
7sYn61crwhdAyQ/oqX4stc6ioD0OFFUMvDvKObhSMf5z3fJdecGujJYDtrz3jTOgDVyhWVlugTnf
GS52g9/85WTqbcSZg3CN1unA0gZmnQnyvM08TG8irjXyQIUPiZSROmJfsAZpIv+bXhJnN8RgySPr
i2Pvvlbjc1y0F8/2SMNhvu1QesVrfS6C+aVtpgSUEzeDx+V/zoJk3xKgxqmDHqX/XImGpQPtMs2d
Pu2Mg+ZtrFO07/eyFK+eQtHF0d/iS5OOujkN5asu+K6t278cajdBAA6mNrAehc261j12qtnEDZoK
OLfgXZzBTeuIxvQLUuakrVkmPLpbdZmPbpTJZdzM3H9e0XVSU/2LvDWrm/YQotey4i/pPMLuEyfn
mQAAj+7q9c8vgi5d5jeBgR8yvc8t303S3fRiRe7lbVdnBkyBFpeW8g0MnPA8BTfDJQ4Vm6oaiYxl
PzOLDyaQH3DYzmdW5JGmOUPjCglyv2e1ew5Y9BnBBVz4zhuo9NvVbXMdzrBmUZlLml3fQJrE/Hhr
EQ8Srgy+Q+Bko4l9kgKgb+Ls20ZuQTvbimb4hpPpeXIBAm0x7kJROuXdbC7YWvvq5vXoDnq/QCmU
TFpeWq5uhkanONYlDM7Zbo7b3arsr5TDtnXIvu/oTxcZUJCiU1NBms1BiV1E8F5rXMU8Odj8R/4W
tOPeg49eJKpnFZuraNGRRIrIF/c6VmFGPO9jlPwlwkMSt+pIsO83OTVi7EpvHQnSgkwn3nMgb4YL
um8anVf3UMxxDtWhj4xZ7QraHkZvfB/U8mkVUhCygGEaGieJtbdzI3oCYAlNRzTiyDBvUXFe/aL+
YfXLH9tKOO0LkFS5MO2STg4CeLEeIKvI58qBO5ajMXwIwf/11IuiKIe73k1kUB1KT6VDhKx/jMG8
d0yVCel2aQdBIq2nnZRzDktxgMvXac+Q62Gs/Q2GVwm2MNIxQ9ZkKIIoweOPqBIoNETRXXDjF8aq
p9b8kw4K2Y5nSG1OcM7FmKKoLpb2W2KgfEKfjFUI5iM0UOg3pk7Hqkyx6OEN+q0M229P6d+KkG2j
Bhf9SvIW++LAjU1HFT90wzM/qn9dBMhG69sS8WMMJ/5a1w8Fax/RjtsxArG+jsvvEV94PjrRPgLZ
AGUww6M7A23bUVCq+m3Z6Z9qbPbjMOC3GmVvGIx5ENhLWTr7unIOoSTbEvkAK8crLP1/QqYyFRXH
lg85PIi2ofgdwqbK3UaLJKby0tfsHcjarRsjhkKYUdf2VTfhUzuiSy/dGm3Enj2JwKQTD2k6oWDA
Ga2REkT/OPTRWSz8tzCIWNp5cxYUtY8PYqZ0CrDUhmLNhMWRSHkJbbSHgE8laFh+6GmucuLY/eo1
L9LxDoL2m5kg0pPlrbHO1XPROomgtk5qBjaw0MU9Wso+aeJa/gX149r210gP30sRfNIlPhWhh7q4
ghjSAo4V2LlK/BjcYMXYo5qGHTfjjogipW30S8vybjraJHE0RafJK49YdU96jggACXDJRZHFJEJv
gqK3MrkQiw4RNBGADMnZh7eV7s7IWockbskTt6Cu1ob/G0yDwVqpMbEZ5lw1mIpSB+18Rs6MBDKV
jvmcALpOIMUB25qqx1I5P9YbYIceYAgGYzhUdQii+mFaux/kvBUxRT1QgeHShpc1WPMZjbG5RPSM
m/0UO6dSmSAruxLvBg83TQHaCi2iXTe7VzKaPd6T+wp+1OAvezIsp1H3LbiUliWV36l8RfAE6PHV
iauvAYmqXpCbizlHx+o5mMefgY9/SXG5EawwyRAHVdIpgs5+9Gi8+ioik5DShulSTr+M9MhJ8QVK
+7dRiiFjziz254IBnayhuFd9/ez6ZlM2Dfjq7hMwKyBKtLi/pCR3WrGs9ci3mr9b0qp9z8Oj4xeo
5Hy7QTTeNVL8dNzieaeQ84X4RjB823q9JrBOi/2sc/xE4pDANCfzLcYC4ww95LLWuCAlwr2uzD4K
+YX6I+5VaY8OeBMbt8XolTH6VdTxFgvu32u4ggLmiH+Ohvipp+WG63lPOfCegavuMlw3KIWWxG3t
ocDlmcFO12YGozleQb+geT07j6VeNr2aTs3aZYpUZ4S7B9MFPPwRQ7pVHop4qnc+W39nq3M9z5sx
HG4+eiL+av9bkbgmoatzWgYSyRiGT8ZsWVV8kpifV4mP7spgM7sqRFt/SMwQ43aRV1a60zmCH3pS
j+jb64hfSoElZQ0qRrModh4oDDTVjIzGm6m3UU17KjyVB2Z8XRlN2wpk6wEpVBU34WFyy3S2y7+Z
cJs2LjrD2MRs8rDCIRh055Hba9yhfJjD/r8+CDNbetul+ctP/4AV7aMNWpHa2oSJkBY2kcQ8xmbU
SRgxnQaLeCwebOEHH89VRNYgD2R5b1YP/v0+vbZTuHfa9dQFy8bBf6Y7kL4HZ7mSWSBqx2iAhaN6
qTF77wP/CMpHBRyGPSEZuEW93sZyyqAHBH4Xky/bIHEiDKXp4Pg7ovG2CgUhLuaJf0g3mFNkTkH2
01jchl6/EbG8lMGEGSu8o9GS9ndB3EGLPkKZ4Gx4XVU54vknsTVwMzJIQjA00jpyT6UJysTp4ZVV
Ljg1I2gI4FC0XRX7L7LDqwN2XBpSNNtHA//HifDz/6Vpo8NV2i71w6zdsSuaXausB+yKWhH80Tha
QwcWVjwBJGa/lv0eg9rEzNM/0S4rCMP8yFmUuao+4m07TX2ZUbSb8MZB1emEOwwMs6mvPm3j7LEr
vylqGAkgvGYlonIOpd8zOuM3s6AYWKD6Qp7cZa6HIgRNs+elImNimYs26gAmEYv91CmcH1nLzIzR
3tThTosxD4sO5g39brA4ZIZgD5HHB4jyj9agRxHG8b0a9TWO9Gbwyhd0S38l+nPpZA0Agzxyc60A
w6J0ugkMASDQ6G+0Dd47dBYWue7aOcpIF36xsnbwjPqP2pAX4k0mLTCZSXwAEXvPqbNADK9LxQ/o
XX7BfhVQdcycEhFLaA2n09jOoM66449sCxCadUmgQ5i2/QTVQVM9zU55Gz21EStmrFKfQ4dmmKMe
RRsH/4S/HKcBw5yge5/M+BvgW/eNjJJ6Bd4xdi4rqfKATtcu0CfB2ovrdHeLYLZQ2FQXM702y7qb
4glztAWqk9B0ZxeuATNL3anNgwoxufVEdCLTeqdmOoZkkdsmXkTeKO+AKccu8jRNWVz66ejrN38R
/4AmgLejGqCldTcyLo4TZe8QogCoLg1mSwaix9aWu8rH5rqj2o1kfAF3F09tLywGvSU4PjivkXT4
bZ0IKl48XWzWpS42y1DdZGTMDoKhOYtHVacWCp50kB10wZG3J8zu5xVNdMa6Mpt5WW5hLlDnsIac
D8CNrrmVJUdFIj8dNzqOvnsvFlkk1kZPwzLlfhH8p+OQJKvmR78sc6rHwwz5f0kx90VrLSkdshOl
/y/U9dlX/aGsR3jou7kb+oAE1WnfafOE8gkDK4M8YS5k7nXlrSbmqw568GymdhcH5Qdl5es8jHvS
I2mxk8B301KAFty73xWbYFGbibDPpZwPzqhOfYQuxR+eiLnezaol9aa1R61XoJlGWlwAAQ129r9b
nJMBV9uYa8ADkHb4y9eCmDU0HyvOfOzNAfDTM3GAZuazGZBBAjKZFcOIWR9WaMZgo/9G9tGELlMz
OTt0s69YGcUsGwPoBvWHcemQrWXwWdsVdrEYjaN3fQqa0KbV4kKuwEDno/N9rTsok2KCmINWsHDI
+zS0D8KnKIXMNisjPqbr5EeJBqxQjisyHh+CP7C4opxY1MxQG315Rbxd53Xbj/PBqxtkzktGK35a
vcHL0P/NOHEvQQwKUBU8Wkd6WbQg4scB39SjQbbD2Ick5r3F0YmG4Adbocnp6lO4zs9lZP8Fa3hj
EYQNRT9mvRvc5qFqsy6o70Z5V9rStCgcBGb0omD+o+foGDN7pWT6nNZ5Q6HqKLr5GUSLm9Xg19Zk
sdgFs2BuE44pZJsj8TpTX7kpx/As7acyt5A7J3OpIUWb6jQg/cO19aHwnc2fIVjhyJNW4hE57BZh
rA++VNemUuJPw0JvpFz/hWiRyRV1Z4/Q0gx8H86zzdoIs/XqbxBTQkyZxn2DGVfbo0tTgWDlC0wS
KsUOa/CnXgMaIA5gR0Hn4YlP+pN30QE90V0hWsztUDJ40ZFOosqMp9094KQwQBtu3RweKhBaBAzG
MOMdX2btH/16FVkxRU9FaMHosfhho8CYCua8WTR6Z2cdf1an3s815j/L36QlNNHnjOEUwwmbtEF3
KCqABxe5C1gHPLbf3lFh35pufIqE3kbRfB1BtILiDW+JCTNvcW91z+8MSSBsxjel7w6JV3Y7Us7e
3nXr3KnabcW8nQJu6T+6eBe/x8fCzcJ5+mhbTPvr+E9YWp84Q8Y4O90GcvMCBn6Ri2MoXL7DaG3T
mgpMwdeohx5CaWz9EOj1AigN2/Z7ZKuEA9qwPiG4Fln995VOBd2FNZhdnkVy5ZtlyESH43bA65xb
Ijq0xToK1pUPoSKkFxK/jZFuUkvbDA2OO9SNvwMGAAuDXEfGfpjSOfjg9XSZ1bITrPnkbsCSQLA9
oh/qOajbMNzz85g1baqW4n8cncdy48gSRb+oIoCCKWBL0JMiKW82CKmlgTcFD3z9O3yb2UxHS00C
VZk3z735Z7eJuRmUEQazk3+nmVB7YwEKmBO6S8hERzkbP0QcnfvM3zqaDmjIo42RyGc24ZzNpthL
lDHXxljNTPGUlnlQsZ45Yv4IaPnt9zXiuLGjbmJd/eIRReFkq7Fy7HVaTowbPdAiA3hj2IxGu3fa
5D+niCl4QmakBWKkVaQPZmw/2GS8JWm8EUI8WtJ5QFg7+6ZPRWg/w/ddELu3JYTpPvFCFmSOJbiK
d0sr9n2p0vts7ltWvJqeOUwsVrbGy9WL+L1oDMZkDSNOIyPqJshYwLKkY6B7nM6F0eydBXg1E3bg
OK9hi76RdDNSRe8gR4nskoNqKVX8UmH0m8itr66Cpm2rlH/T2BzYRZWxMiisV7Nd64A1zZe+NF7T
BddCogjEdXv7B37wxVx6aiUXY1W2MAeO2o1lJ4wIvHkzmx5z4zY6WYMbBlVlW5tlbMvV4jSP2jae
/bRmI5GPEGd7aObLlTykAEhwD+K2TqxuTVysDY0YbtyapdztMq21vKb3czhUlIZQNGtzmKyj0ZfM
jYdPWcSHAt7BYOQnreS3MGVgNQZDkNZhtMUHWWuxAVg56swEjW24rrTc9r63LWL7h22lyypXy77J
EMlSF/XB6BncF5u6oHgvkrPuFdUNh/gMDXgbE+M/l4HnWun6X7KgLfrSv1dw6tjEPP48G3xrXX9s
Ov+nsbz/uKH37eJm674EfFQO48nS6zeGMJ8jfzw7rX4Q7VrTVQbGYkN5TQllQ2lQ0Q564TwIU/Vd
uupqDzMidbHK0uK5TcT9gJFEKLDsKU4bwbU8HOY2Pqe5fOh4GR5gQV8Lek0W9zmB2aURCT1tULP+
ucmaveuhinqsIXXif2jpA0U5aGHRVQfXqNfc7BIKxP5I7XgDGjahJNTZqqklC5nN6OD4prlVQ/3l
i+bFnVho4oH05tU+n9utzEkIn204kCT6MKuJlWC6VMxr9a7ynV3nTg9CLcPKl9V6SRLmS2F9Fk51
lx2HNy5luZlSBxK3ubW6R8MuusD067fIskjPRpmM2uwOUfSkNE+vuSsuaTgBhzu73nIIGk6JzjXf
7NZghlT5h7SB8uKBPzOdVedCM/+3FmISjRk9aZjP5YLRkeznpV2OVcvVklrmWoYluhqINqPx/mbF
Sj9DMZYrYwLrESbJ0LTxU7DMISdTrKODW6o06HNr2LF5rf4awm7exal3iVX0YhvjVSV3sT3jw7Ac
4o9dIF97WVrS5Bj/jqo+Oka/IDf5z60zDesiao4dIxcxpddkangq0447mKlcbjdnyJtV7xRvvWP+
MiKQB2Zm6D36IWlsh7ZB3hJGLoGwYepC+ZvY3n9uWf8zW+tzsIznwaSqolNy1lltM613/8uivgi0
o03G4jbK+XJJPL7lQf1yJLkI4PGxd9KtE458aHOCNaKkUGx79OfBjfjRKeuWPEYLKaxN0kK8EMCn
W/PLKVFtTQusrRIIgksmz/0gjsVcsXbYr7aLk+1nezhoktb2eZntpcmtycqjbeos26wqj2zleXIj
bFGz8xmN8b9w8D7zqMVb5qgTdoc1+7tCOt3uHQ+SWCnYE8aiLMXI7S1h96epH9apzaYpPuBVDc6w
qlAvuAD3JppT6VoPQzEEs1X8xv7I1FJTei84tfJTpubnxPP32BxmntHwdTCNIz5pSlxmWFPCQkcv
c9fCaewX3xQvzK/+DIBi7768OA+hy20ku37pgyZ2R1TNoaBOzOqA5Yj8KjFKVOKGL0B+0B5VGK1l
G/+bFxEwrDqVc4nh0EJ+y2Ka0jB3z+GsTklhDGAK6A+FUqe8qcu1KoxxXU8clJlUIogYWT0rq7HX
kTG6QK+tQZGbJ+uJRL6t6ct05TXhp+n4N0cu5yExnouhpHBqb2nS3prZ35vZZAGRYUEwypix2Z0m
K63niOmmLry/JtbrPoorUmjKP3dJHju7fpd8z5GUJ4v+jel+/uS5PlPk9Fg5xb+2kq8jZSCPmLuZ
POeRCdgFm91TsZh73gXsA3O6laPcggAf2sH8oSK5hl5+ZCz1W0EZGOMcnZJ0snkTcm8LmC7YpNoT
rN/M6yo0n0yf9ZomlWEiaPbyOwmYZwXSeaGvaZkdivsuucRxNmJCsauyXK3S9j61Cdu/UWpgDjdt
A+QNbhd6KMRKc2LsbGbzZarDvciM13iimyh5FHHNPouhvjbLfIuajuMdPrKY5Dkp51cjyZKgtgQC
Z9eQPjCgPYTJclDGtI0K98XQNRC6dUeHEVhNI3x2G+9x7nilU6tFTKeIrfRGDOGwS+J8JbyEPQ2o
ohwX425xqZDSe0uaoetuxsw92RSHW9TGcmVW5rdiALAxTefZ9ayLmvgRoJNvLXrEyDcML/YYT9F3
prj1XOGCEpJ+MVtututmuXNwT6+NLqPSIRd+ipneinZDgG/EItr0Mi7+e0cGTuh0IGURNhKYhik1
No3Sh5I13h4A10qwjTrIpe2c9JTka/++VsI1kp3bM3WICybmOlzVUUi1dAeP2yHZALJU91k+VB2x
YIdlzMaXhYJznSArfFSMRJqq/al8DWfaaWPvu3++dJYVkzJnI1vrORbFQxrbr1IsFzcSryKDbi99
8nm8xjpFuszuTMmb57AMmUXublB4dNa1IZ2VaidWg8eceH0xMncX5cqbTG6nqvwq5BjyFieIaA22
HUrGlQaUOZUhVSCvxIc7D8/OMD+6Gma38OObBAZd4Re4lKAigc7bF2tK9LpJ7HStRXS248rfdtHE
upCi6CvcNtZGIRf2nrtKqoa9LlG6F3xAomhRddg3GpmL+RgL8W+JzHNnz+1NJqz+E9PiQQQ3/1Vx
a7IIkNXfXamekHbuZ1X7MxTWWeNsCboKKMeM3GEdwrxtC0rf2mFEz0Z0bEDXiLmQ9tTWaLn5/fKb
+upVFVbPBy0+a4dsv3yCwaKH/zCX8YDAhQKAlgKiUY0rPfTXKIxZE5MjZ8yhdfMRr2BVV8zpr6qG
qWqSkCdzNJlM9N3enN1j1izPvHY3ssB/HcSGWVrB6A/HFDfJzZrSnbsACPPd+ZH/GPfOc1nrfV8u
xwgmP08RYh1A7jk+5s101K195GI/6DR7mqmALdFv6nJZAkfWh4xEMbcv3oTNb1RGLC2eZAOyGm6j
qKnXUqm127eb0JJwBHG2Z+HKLUvVY3aHUWpXn1s8F5CUiFRqXHsYD1aZLr7lgHPF691nz0GVETPz
yNrpxlVkIeP2+aWv1SYyimYlPZaXONhCiskDWRVUXPUxG8rDAr6sm3BcFVbyZuTtZ5KYx9oHIWU5
wmq0s9Mw2gcORTSgVO4LWdzMRL2WrmdAHUX4q3NxnkLw0Syld10e5wUIpk92SRndqiLeI2kkK0PI
f2w8x+/R+j/dnG2irHpWRrozbD/bVBBWh27qLrMZbzlL25Xt3I/ofvqO+SIKJ4XLUmc34dc0Wmfd
aNbKdzFm51Tc9zwnD04b76Y2u7BzaW+56b11q66jZ28bjCkxEzi9zB9W7AkGXsNPlfHxUaUiRqji
Na/l0R2yTyCJvZ/4j1YZIpE1dDdsgIMBZeKXz7umNIOxWw4QBY+en/3IiRNDqvE9qhPWqsQSSgon
jcsi49AhgTfVZcUr2gaemTwNbfSfdor1EnYn/ijOtKLcl3wcoYXorbLnhhVu6Afji7KnKsiHZNxo
0/+q5ZczCH6B2AzQ4m6TEwVQk0fiEI+T9g6hih/R29+jJNq6Zrcf+Rgq0/2IRAaiUnwM0ZwzK5u2
VtntbHIWODnMR5amPE+F8SZGdcwKAkqUH77ILAx4fo62b0IG4D4rUc67fKSFkDCe9vgBIbA346Xf
unN3ttvmUqDi830A//Tt2cQI0VfVs+Gxk732gPsRpThjdokBDSQr8SS4k6HjDqDqz6CG3+ivJmoE
1S3jk9PsxU+JG2/p2tZGTh6LBakUwuJHHVp95sFTT8DPRQmfqRIcdczADBLAAyFdaxXrRsHFjqeh
6hOm/JAUJP8yCM/8/YjGDRi7K0tjWyHYztIYApxYAf1ZsilFm63nDpBxDDN2vBYZaEHdHfVcf/P/
36YpveiKThKma12YU7hCL9n4KV866amU65j9vUU9oMHtB8Y0Mml4r+BikLpj3zjY/SSpYLxHL+62
EIDHFJw1jNuaZ2Y+csMz53f/eHnctQctsfIXhXjV2RsjTr75IDhDUwxCY1k80q5bK7TnNanza6t1
nuNBrX3h7Uu3O8W2wU1dXC3P3mC23hSN86/MIsiedL4w5Dx0rvGVhtEjxR67hkKCe+S4NqLI2rHK
goTWIj0YQOIV1tCBW+FZSZg4f+xYoJzyDmBLLNZDF3+E04zoYY/7zmSzb5YekbTVKg7Do1zcD123
1WYJPXEopp4zqkipSsVTPxevkUhOjeE/0+ttjFQ8Q8c8VyZtjpGTd+qT8LJvG7kRhfWMley7wT7S
W8O+ShkYKfK6R1EAvOYEG83tRVT64Cib0osoBgi05aRamy4Loijw6/7qZO3NTSfm3PbnNA8oohHQ
NV2nMRVPGt2ICan7Sv7TuUBXMAYo/TI/6ChinskFXuW32Qzlyso5jHoBMFrbY7M2AQ7McCYOLzMv
rvYQka0c2m4I6deGYMFZSy+C3NqM1jcg48bV4efclX+LmlnK2J7YZfdKGPy1HvKHECJqYNdp3dMn
cO2/s/mXJ1Za743QfL+I4PihVlhz1l3BgYcBAAPLxKoaUbXbZKznlTXEh9nveGpKthss7XaqRnCK
cQky33k2ZtSSeSEKVIadRbaVEW2yMrnOTb0VxsLIpfiLCURJ2uyMxHnMI/99kdaDq6uN33aH0euH
VRMVW5ADfic1riYn/nZFa+5Ej/4LUdgykO2K9GVoeIGMEGTM6R+Jsw16afDEhQ+uSlhuxWSWLqzP
p11du19T5e4reGfLbH/qpXtriYLQC6VVyW5zofHsWTb9bpVaH4ll3nzosTr2bnPK06zNdhe51bSp
sDokgpnRQFsrivgdAOunHmsyF1RqMRxdVr6lCiZ6IB3JPdek5farHLDZbHTgP+O7g7fDX4NutISK
M8SJ/hZtPFhWdhI5aZNixi2Fdot/irYozw7CoYtdxmOdyq12CO4Ct18x5DjE2n2aKw7BhV3RhWwv
jkGjpntcr01nn2UObmJjU26Byvu6f0kwtWAFSlf8Sw5ZPUKGpa9zCnCoFJU+HX9gukPgj/UlSaFN
uqhr6Kn0xRyrK9rWwehSQOlpuRsnMTvpOvBSnEB2Q22lnWOW22uXOqHzkMst/y0vhwFXKHBJnxh6
y0a6I0aghy4sX/LR9LdVDaR+9z/N/VM52jvTdDc1m81lK16dSQLmMp6F43HZDt/QUSbesTQ6fFXy
nPo5VRqAtN/Y28rzrG17R1jj+hHX3ZtXik/DsL9wnADWdJ/VOH8bEfpdXJZHk2xw6Dd7l7slnhwl
SbInKxXq3PBXDdEKSe181gjFKMnfgs/bDvXP0MNORAJ9a7CQAMYmPjV5Datfi1M46lNXl/vYT2nd
ot8+TDfSKA5mHP/NEaLsnF5m4SzB2HbPNRxyWnjvtKWbqkz/85g/O+aCS6QIZG4+ZYn7ZfU53f7s
AH7kJ2hVphrqSIFp0VWId4t3qOX3XE1R/i563COuN5912EKa1NtB2xuiAm+LEx/kiFjc5kx9hf5P
F8ZpVuq3LMCQK+Zm+JsAbyMq3amTV8tQ0BbRx2hiMBpSiJREeV+VW19Gpm9JaoMTafnn2ch3tayp
LWgdmAaABRJGYWRtYNv+wZOaLnl+rEe2ZTcIPlFS/PQiDqQPUzA4NOE51aUXwr4NyTbGohsYZkot
UHU5UeDiGlkkx1b5S9ibzpoAZIx9YLi4NxxJAdvDLGJVrMLi3GqaBa5MxA6J6S5NMGJHeKqYvMhD
aHci8FrvX55Q9nBwfYse81Te4YfPnhBX0Zf6J6O2j3LqL0qKS5kDHsfmzc2sTe3IIzLhcaSLDWI0
56C142ur+nNXjF/sOGR+BSaBM2rTSOcqBXdnWN3iiQlG35ZPoZG84yIlr652MKQw7+vxrLWW3NqG
9dUU0Bom60vr+2xRmDsSYcH3PBxOTeMGKvfagGvx2mKcbpzx4hBZ0bbmm0zqBzk6T5KQnbIrEkYO
iLSqql6HOGxWk9vmFJB4XhrHvswjuxlGJqaVIMSWNMOgcrEdR9mmxThWRvBbqXrvY7GN5Hh2S77V
Ia7qIMtyjQml3k9eC8bYAyY17AxmYEAdXu0MqU8hchs2zmFVNPGusKSx6sr602nkVhnR1itAX0aP
r6wq8//GBodysuxVH+L0NPOMn4KDy03djW+gY+dMDs1o2AMrBMLR69LJcDOzvrnLlL3C2XHW8/xX
++qDlqKAR+h+xExtMGTYu+GV0rm5e5bbJcBctUY7CcArcU3n4Hxmp7Zum30jwga1HXIK1/JJNVTL
g+/cMruHFDKHvSdYXm74I2LhtBWxz2dof1Fn7dMx/15y41K2LCQTmJ6De+U1RRmCAxM03e6NgUdw
cPErdRRWCux8lQkzWLDw3m86hRIwfaTZYASWV2GJkDzMeXxYjJTxBOWpKC2WpzQ3Kcad25U7muq3
JupOlQcNl6XWq6HZRMwWz/XksnNDqbeBS4ltUUejyjcUNnujqp/RfA66rq7MkXahjl4wreKlrRlm
As7MVYblePZu5ZAetIRhizNSrYvQWfktdWMYQVgtDjYax3yoIpdydTj6oB4C4JoZE7tjh+ZtVHo3
h+bGaOVTRSSC7vVPms9nozWaTTEMDz7WsSm15Mbs7I/GKze4R4kMSGbq2zg8SN98AaCb7v+o38Io
3tJO7QuLWprsnx15ntnWinP8yF3bb8HJY6y48LXugKmhzfjPsFig5IJQDIRKSEe/e4e5SDCVk2MB
juEm5mMoXDzzGdTRcjcmGPStJY9aZ/12Gm3JYaUoVmneCSeePzWpm07J/WzI8N88hBgOLK5N7RbQ
liodjqRpXYVDXH2S6Mfibo/r8VVKRgHcQ3hbaqfa2Y1xdGOIDM80X4ySlIJ7jCoNEeFV3w1D0VU1
jycjqfCZ2MUJD/+7dFzG2V2+a0L+ytpDexrDrc7tbE19+Wtx2oBHRBmi7khmVlxZh7SaskPZmZj4
w354T0awJY9oz5VrpaA5s7WfmeT5A9WFW9f7ZJ6bYPEZX3kmoYzS3vZefE1dtV5a/1XN1tPg6REz
pP2vcOfmrsCedMewsG0+9OK9xc1gsALOX8Vu/56xLXTVdYCBpHTkrOAh1uDGaDsodQ1y0oUrIie/
RjFjx7Dq94TemXiviL85P8SsNQ80pSy6jv+q0/jPEQC/DRe2SxuXaeuFuuPWleW7FPqJfG9nU87q
2bBIVymnlhQxCiDZzZ8u+1iziCOlwJS5Yoz0Umeugyfcfa8bFrmO9vSciuKFP/+k8IlVTrwZEkwE
HG0+6/6okMePvHeP/cIgDrL9oKz64f9mf9McTpmYftJeHOcI8LUqf4SvxLrtracqmnhh8zXxRF0A
nLvGjWRDOduHdnTpZBJYis751inmh3aa/ypdwV9Y3K+Nn7xYPctw0zh6hf29hr3zn7U4PyLzXqtY
fWZgSTnFqdkDw9GV1ykHfTJ+1w2DFaOj98ibdOsSTYmWXO2KIr+1jIVqyVrTbPkJa3kuMhy9sljL
Un7Smv14Qpyl9AKp0vewAS7x8u8CJfvuKH9rDdJVllK9pvQgC55+b1mov0YMmJN+cuz2yGqUm4Cj
1oNiKjrDeBMlqOatnMSIBEg4ilGQc9DU6tUUcu2y5nnOnYfCcv/lQ/9uOaO7ni3rS8C1CFRaruX6
EuFkacflo3X6dTth+JoF+IpjdFhQRkQg9Kw46zbR/Xic+OGjKvZRfucAU2LkRNs82xZ9RlnJo05y
BlK5/EmUwvgaW/Z6yPEvZC3kOYIBEx+I/AjjVUkvm7AtvIB6Z9u9RjsXj9h8NhLcBYT92Gtdrjs1
YtzsnKsxuyuI0o+xafH30lN1VfeBUP7hT/FplmWyVS43guX266mx8c62Vze5iDq5Ob58tHHBpAtw
Iqi4mJyHSix7B78iptRTZ4ywG4oJNagGUn03fTrd/DKk8aNbx5vUl4deD//8crg2JZFkCwbi2t3n
FnWEq7SxnVLGQHV6UKL6rBfzKa/tv1aaL6g13z4k1+SgvMEO/DQibOhhQgkEg8+OLu2vS7xzgaDK
eEvfVFSfYtIKfGM6CJlkK69kiugKRP6oFdi5MOo23Je9x8cWg1n2Jtek04LXZilagBeCx4+QjuR1
7CoUBAIy8hUkXMYJHr7yaDaB9FjskWPiInroTGW3bbkhuta9alWdC5IlNgxgekwempgZ7dM1d911
ye2j4ej3OQaAAWcACs8O2RITG2N9ypom1Ow4H8vkPc3pPeK0+0Tm/pTzQqlevhrWPfNHXQfH/KlB
1k1kwE1bF7tOTQzJ4kfLp3uLwLun2DsO5fIKJPTfMFfrFjKki7wfo1LnPuoPVYmQORqHfsGn0hnz
1hM8F+q+RLJ0udRrkkRWqsgY5pXeRcX9ixXmD5ORPBlR/8aIfGslxnfZl9ucgJtNFy7/MiPbuz3d
D+vYmaOaydVPy43Rdc+qFlu/Ggk4aP9MhRk99lW9spriP5PLNHaQOkxt4ylU+6V3XnOCRJxRBdIU
+3Cwj1hJtrzLazY6frvIWoWJDuhqfI2aWKzZLIe14TqviuCrjghVbLrdu9OXP7GsSCtJqy9tdViH
Es0x0BTI4fXyW03Gi8AR1vE77hlb3JEi51r08byWuIeNVOWXJfVeuj57S2IP70mkn0SP4pVSRkSd
fmpyKEW//nUt65oRC5IBNPBkLbtlqE4gyQQNKWZyUC92nEVk9aQHJ4+HQOssI48pPvhpPPHS6ug4
tRWzjb5/7W3n3S1QsViQGfSGjw1bRRlznuyX2pzNalx6Uo8vftIS5N8aH1S5Fo9YHvDHAowy9OUT
TEUT8YD3pEStwhZpReE/XrllQuGWHptQbeLKBjSPBXC/89jHxU/egM6gIz4JtrKAIIFdRWy8tUzd
obFOaVA0hT5asJxHon+IZEqpoAVt6iZrhl2PvlIRNrnic0g2C/PuUfcvIKgnJQDIuiJ8M2Icxajo
zuSB0KDcZmGWr6nkkaILmDF3qVkhW2DHaieA/mnazoj5pGhZBwCW5xFDWTIS65Eu5dm15KsxAhr1
Xvs7NLh7pvpqOuOHWXavNs4v1aiAYei1coxP1c/72DV2eWRiBjE/hJnsZV5dXXN6SEsbL1T+b1yy
+FyMWcTDLt562ePyHfHgLc9K1Ps87yWfGAAsHpW/zlbMJLqXiQlbnUbHXtFMusVn6AN56rj4yoDy
2Y/kfbSFPJYcdvQAfMV28W4n0H9exLHrmdYrcOE5tdkxbY+aUWceJbvGCimd9c4b6uI8+arZeCCu
hDKsZyN+qEsCGTw1ODxL+oyXbZdWoJqjr14Nb7qNwn9Xo/vljTrZjslwcBlh2Vm9q530g7kgF0VR
Py1VdbO87FdFfLtLg8HUL8+99JEcsAd0aU3ES0kFH5uEAeX1CPJS7Nwif1HTgpfYtlZzPh+62fzp
xuhiJUyu2srueAF5HSQq89CET0ATJKFiGgMqGcfyVGCWWBkuW+EyGw0hJ2dRLfW/wTIOnj+vCSp9
W5ruwXWp4O2iWIAM/F/PLy5zhT3PINt5idNn38lvcrqjRT61qDT/ysHcm0s53umvq9HlT9P/Selk
F8Mmw2O84J7iT9NV0WV8+Pn8Nd+HiFbxaok0CZTQu4QpemFiGJ95NQAcqXB6Ay7ehsCV95/btLz1
MVwSzy5r64/0zhs+rm25RASTCIxQsXeHPVR9nbBcrUJmAUGGgpLF1o3YoleKubfRMn4Mce/aBps8
2DR9ywroh2HmSE6fcYlfWQnnPLQ9gQ9TTgePfDShCrsPtl3+eU7xrW2CFaRlHqbFfaIo9zbeXF31
CCAl3HntO3jJh878wZF5TToK8KHWZPtMPv8/ZXDfjJeJoEYUBkjb3AEe1d7PpENIlNShcU8nRDvv
K7TLQ0XfXovk6kz+JZq8bV4bP36XPBp3unj01vVyn1wrE4RMy2c2WGwW2zstEN6CU2MpjQcUsL20
p++RqARjTs9D7H+5mQf6MjxWOYH2tq66dZ+OV9smjaC9D3YZH+ApSfYC5wwj5ussI6gwp33KkJKx
DkcsE49ei6WVlyK7M5mT0Twki76ItGy2PnM/D4vgdTbdR6ps7kNO2jJjwJYbkkYrxOgwh58YFqvD
IDU70KkVXnWtrlNUMGSu+0uB649TY3nr4kStTRtuNqvVf7kN+yimX2LxtkWhXliJyoE3jGePs79N
43HdmmipntV/MmwMwoooBROVl5pIjxDv8Pe7pq7XYZdsvILkjhnexebsW1JJ+tX9vgnlOiJywnfE
oTOx06OCnPPMPivnE08/YSfsfZjTdNfKci2j9suJlpuV5/toTi5zoR6QArdx8WvUJdPR6cbb8NzE
w9as0kefMXRhRUfTjQ7DiNdvoVWik7DOWJYuE2OItZgk4I0uXuwxf7FQt7xEfGfSZ67m2rclmp/c
Dstyn3vpQ5swL+0zbMHwdjq0nrp8IVFtEHVANPJ36nX9Y5HxzQ0WArpjjo9eheBmq6Z+bljhvZ1H
wm3y5jTaxa7CIc5xMZ+EHyEwtxQB4RA0Ll6lLEBSYT4pAdk8eexmO9wsBvBUPy1BZOECwS36FBv5
0xD6T5WjgpyUtbKp/gymDqsmNd7HIWGFHLGCWtWPDS7ogRBFjsD4ltPerkj/fDUEJyeNzx3n3Md2
/DB4M7CeL89zw2+z4NI08nDbTvohGvBSTx7Bbfl08R3eHVTPFSDsrvfHh4oI0djyeDk556QUv25j
wphGnE72A0PxR4KETmWHO5herCowbDLlaEHktEj3MuLUczz7UHQq8OKIdBq1cCaChohsl3b6zXHz
AW+OhxfVuU4eW7lgop7Cot97+XjjX7Kba+jBRVvEaRLJjcKTcFaaTGSwszDTCFnhO5OwMMINp77x
aPqu3kmTX9Zt2y2lEGoAfdmor9yEj3Zs7MSSVBCSRJX7i1y3VCxwGmdN9I+fkHEYspHMic9aI3lq
fwCLwpVgei8i7NZY1ckl4M7HWOU9Nnl7S2JVEYU4fvJEvs5xt7fH9nS/76eFRO+0fyk4Wpq2extC
ZpX9PEcbyASMNY75LgjoCtBvBAO61t+7ml/adgH3wBoT9GXfz5kp1NOB2efEo4X/iQJzZ+U+Uqf8
51nqlTDRmyEAy+RMKn3xZZXtkSNpR7u78yY2CPGE9ubw3SbDRmXuG0k4n+VdBZRpch7buySbjYQx
kDPHKGJVW/UF8uuXzEl+1gzA2er5K5XhIWnSj8iv/nKxfGkHg6LDc792jfQnvxc1XQHXLxqvCZII
HNvzPSSj4j6izIpNEqlTmg9nPtY3wZgpNBU+Hs8k7ON+qCQ47/TFipw3WTlbXEbHyNbbUhqb2V3O
DA0xm/2Ps/PYcZvNtuirXNw5AeYwlSiKqpIq5wlRLtvMOfPp76LvxM0uSoAnDbSBXyyGL52z99qR
Y6HynUB9xaSlbgIpdNJwcqTKHAF9BhSpTZh08m5K+pchwmRdt3vD0u96TbvOmwGZmFnVFDhgIFJM
6NkLYyaXTwI6um2VTTukC/ejoR0oTX/0BSoS39/Pig2OgLTQ+x+pkJyKSX+sNFKdLQMAXZvcear0
lHT6aSx0KuviizFUvye9vy+k8QNFudNr8rFoezegMOZp9GGLqLqysuFNwR0reSxraNgpEVUPQuOf
0EHF9oBO15OQ0KbGnUQBc0ygH1Hbvh1DfyfgDZxa8TTXjyKjekCPfrD6lN7mqF9bLYMBVymYLzM8
gTJGolOehsg4USXMt7Alf8V+eFuwv2Iv8M6BjeFyG+vAQ/1wZ8XRkYI/BR+4uEM//JZG9U6yKpgP
ivqI/e3BkFL2cJlby+VVFPWPEOHDbRurA2q0+D4uqkNpIFIFMXMyfQkdrI4WOqJhz5/zpU3ZY5Z3
N0hUOWSM1aFDSg1kz9hofogbzBKkTRzHP0FCgMOzyp+VKdyNnfFoNWCAA4nuX4UVZjJjkBuAhOLq
qVWMvQJBApSYY8rz9GJI0i40qBE0PsAEIAsK9BPcBoiR2y5hV2Gq26i3AJziNUtSfwuTgEQHUINe
6N+ammc5QpK9USI7Yue89WkRDka5RTGIGtBnt5YYITpmtIy7LJKzB5CvVwF6NMXDqlP74EQz0yLe
LFVREQ9za+8VpdJo0zv8MVbmbV2bD5PMGVZtcOgogaMnUIby4Vji0C0mlKidV6FylxS4H1Vy1xvB
4+SF7EyDAOklHo0e1h8NP/lO1ct3iY4EGDg2Bw0WlgJRZhiVL5ViccyQCpTAPhmHHp3fKXrLtPwj
bT3ckfQ9gu5QGB23n/mfvJTPTBs/rTSgcyjfhlnPqRYHBVxvHBHNVzxxGjbqu2JCApfTXM9N41Wa
LNWNRDyZo/glG1AWwZhbNoxQ04ZH6eRVg7Vl4hjlJYFGXTZ7xHfAkShOf3e4ZxE6ciTj47Gw4asv
QxdKThup+OGt/OdYos+t48A2eh/Nu3klydZVJmA1S6wT3cFbTYGMNdFCkOviGPrp1sBIcjDU7trw
/I7eFYUUS9PVHVBTTOnKUzahRzKEO2kKaa1aD1VvvtZZQOmFAlEBbKSgnGwJtcpeynANpT/Vls78
l+E3t5CG1Ebw0JWi7vqiCC4Kg002Iu8uDhpYweu+7H6rJoJMphlIj/3sCSiGpxD1tNUEHyonDhtA
wHhN1pq3ESkFQ3ZF2ssUFAvkSoiwpuOArcOYgmQsywTNj9/ahaJPm6FShJvRSH74ovEWpmZra5P1
I0VRiN/8Rq+LnWLgsKGMbgl82CbkQa+iSh3s1MCgrkB+kyB+dKGyN2FwyYFW7RITYFnkWdfUgXZ1
Lr4BhjpogIfzbHKKFPNd15mbKWgPfQ2PUcPWPY7sAQRPPjRCcKUQQ9iOgEcDVduBtaIeZSAMaD6a
IccxKyT8YwFThcOfL7bjth2CK0llry7K1b7utF+Sj5EbkXlAqbbpq/lvcFNRwlWT3+uScIpT1lkD
gpPe3mUgRdogh0MVoQNN9IccFlQDr2kGdJcNTZKsaMB8Voea2nlQAR+RTVuKvCPf6iFs4pQWN9Ut
VRRYTCgS6qP4IWLC3JryGGwEvw4J7AmuifXjs0rZsg3RkdxFQhEo/Cg5xfW2MsHq6i/pSJKgYb3C
VvzVjoIzhM19nnZPUqNc4YV6AXj2GUmc4mIUW3GsMY+UuPIs1h5kHjde69Wo5CoE4sqtAcA3ydV2
W5rjc4VkofZmzVd36ykDmwR/dlaDwkia9NB3hVtg60cXQnfMr98DM31MwIikiXKtYzjbFFgcBHG8
hsPwWLSFvg1j9d4Ikr1nTocwlp8QPM3IKeOHVQofgc8eecjQ/dYNK1km75V+2BU+Zp0qFE9yoXBs
DT8LIo0oFXZ3fSpBvEgY7mV810h06aVS/hii8t4C+Ut5td5yHHOjSqEETPM3tMLXqkoeUI8c6gG6
JHXTbCpYlQQFkEI+PORy9GSq0q6t9YaydXMjNNqDpWCSNjFbylWX0skKnrU8uGG7StW3Ml9zKsc2
9lgUlMOTFCIhpzZpKUWJfI/a7MhWWuqTrT+Lq8y8OaVt+ap1HHQzOtsyk3hq/JIHC72/at2aguk0
evljShTOS8ixO8NR6+nQ08tLxtEJcv2qV0o7kK0tZ9OdVYzkl0wxpyF5/JRq1nAkALtoNgdZEzo7
sSk+wiJIaTMWJ7i1AWdcrM9DJ7DTsH7mQveVDfpbgxBsW2u1A2P2t2pkV7UZ72S/yLEvDD+LoMdG
j1GbnuURpdd1YqjXYhz8Qq90LLLojriTbFM02gaLpou3J0e1KmrUIKarsU1tP5PwkHqzr9PmbPZC
UMbNGGR43SLjh192770f7LIaiXqQ7ujSuRB/qxb+cpLBmDBmdLWGDzM8IHRm5p/csbAexpmjhbYT
gTYn92RCql8Nw4fv0eVrJvXOGxkq7Ou/ON7DYcZBm4ahU2QmEusx2wh1cifMh2LBmvUyeWJjD3iN
8/hWwjyx8RuOi75csRUw/d8GiEEki/KHp8D3mJJ7j92xYpqPWk++pyb+xLW2aZTimFKHzJiRZFQh
GjWgoIi2KJrYrgu9gCujABuNjd1q91Y3nsIg3AOAMDZiqN/5AicofSpZzvj6hUlzkdvf91H6lo4+
Hnn889ta15xi9K7CWIxs/g9V2LaASs8M72Wz1EKDJBa22Z6lMWY+H2QW//ymzQV3ZD4voN75XnWl
ee2uF6JdV8mHycMRrVCVHnL9s/X863hqO0eL+mtVQG4jwfXi8P8yVKDpYiAQyYhCIvDSa6n0PqPS
Cjc1yjW/U++GZmBZU9FyBuJzO7TvmS87qJKRZxoIiSTkGVh+P9k1No7gBbyXwtVrNXSkuPoQ+tju
Faj3iOxtGskISenE1nq3q8fibQxb+N269JQ37Kdb5XeUKb9gtzzSAgdmaUollQxc/7FB3xTSiJvq
Mgjk/kmOIvBO2msRVjgWUqZzmCBX1jQg5zCDxIkiZLa0UqH5x5CrPOtWUZTTZBRPnicijJF1XLs0
zzZU3Q5Z4D8lpnWQFeNhTBmFSR7fJY3/OLQDmR9YUo1UePKNiT5azA6VlkPkP8odJtQwmOjsDV9g
qgROjVm5paeNdgBHQVzLH7OhurX0ubPb71Sv+EIDTDgBHNuytl5rOCOD2M7g5N5NsHpAvqSHxS6Y
cgv6k1y8nazqvU7QXXmi+JGmHBSaufGfSHdFYbmFh2nB1KVflaXTthx5FBG7OXxhPypVfYXVDka4
9rStblZvdKWp/2p42eo0fqE4oTPBDI9JiV1QDyiFGGX6GCMjoUuFBJfjuEgXYhfmNNkMM8SLGhWd
LYFadCy+dc0v8dCUkzPSo7BN1uxt3QbK1diET+gsXgK1PlIO4Wytj3dUc27YBPg4ZcubGukzwh7t
M46gPVYdJHBPPNa19aVS2HPTEq6JKA9UmKn5I/wfGHUVvEaCg4OOhTXX1c/IL6mXhfjhhREJ8hQA
pbEsZLxUWUMJZF1tnRTDSGCQ6a9W1wAw0cU3ZnzbyuqvtB71nVhQgY7oIgAyecAYVmwaiYMW6tcZ
NBn8BPKL9EdA8lAJ/bEZVPOr0/T3QKfPrw+4ZqpKALcnsc2c2KGWb5no37BXpLffq/dxwua496LH
tCbDCYnJmykPo2P4oztjaCKvfx91BJp0Hgj7gN7blQ4A55e+LZ+zUrvu4ejL4vBZixPaC/ZtCAW/
Go2/phDUY5qmmMvqh6YLf3Qqmh2Imw3wIA5SidyiK6fUHwTxVSKlbJia4KrqZtUT1gMWZw7sIkWt
6G4c468KB/iFlJb//Z9vsp5ka5HI5kkpqugiitwiHI+Dj3LPMu/jcdj9288vUpKmesCnM4YRpilY
JP2TQnfIqJ7P//j3sUikY3BPfwXYRE0ktso8U3QdLIC+eymx3J//6e+TkVCq/OdPE6OKU5Vdulvo
HMAnMITNT0tNUay3Fx782hUW4UglfL+AWKTQtbpXebAbfRad7Kmf/tMNmHNU0l/Pxiyxv/ZIiF2d
+U77DcxhU7NR86aX878vrTx8c85E++sCTWC1ld+bgZu9cd729rB+bU5Cz2q1G7bSNrcFXPsXnpU0
fy7fBAmZi0wkTKaJNJVczHtud2SSuchiAC6BDtiaG8rCuLz25+9rJRTJXIQiDX5bCaJYhFRCOQbp
z7n3m8XlQiTSSmiYbM5X/euhIQsIfBURgWueqKYQGjgdqtvpunFLW7+V34Sr6VdwZRzSf0uqMheD
m3PhIDLnAffU2VDlv6rBcxLrwkvR176A+WX9dTMp2ilE0QQg1lU1QpQtr0LTdENMZPi+byGSvZY+
Lf1Wwb5OVhPTOJZrvIfwuOGXJAKUJ09+mLH/CeEbg6g+aF4NoUDPToDVmh2kyxtZoQqotvptpbIn
Z0EL0VpOzyG9J+xk96GX/vQUmCZhh/GHFFd4yAgntSByJsFzwPJmbNTBF8KxsaSkAGKhkDIpBr7j
qTR1gyj4qPsa681ovElWe0+GtROynNWT9qwJ1SHzzaewNo8hZ7q88N67pnk1tIlcWrV+zRPhJCkW
aGdaXomC0ygUw6+hty5kof75vL/77BcTXK+GWMkENXYbS4K8m1R7oepvYavmG5jz+yLg1CpSU5Hz
6EcNTYOenL8dvOZV9un5h/jbEP99yRBltITTLhzzH1XVBrZqZu0Wf8V1r/cwn/GQGbBoFEX68toE
UXAp430e8WUrqsi5CURNY3a9PQaEDAeWZOd5cIxFAxiZPs7txr2OCbqPhmu5iTTs5fFv3QNwbCSk
LTYw0/3OBL/Ul/ZoCC8wnTldW+FdpBOWNFeI94Pg9XY0oWnLh2u1osCqkExT+z+FJrmrcM/k7WeG
S7oehjfcu5zjI/9Uy8lt10n26Cs/FN2gWgibVxdiaurChPGn+qFp4c8M4Pg2lKofxO/SN4+hrQv8
oJn4Jw/I435ItNvMsr78kJzcCkmuOOLyS1vhAc7AhRy8lYFiLEb9COqwq5Q2dDOSf335l1HcnJ+s
vs+flI3F+EY+5g01ewI31Mcvc0Q/lDRECSEOR1JgT2z4lUz4x4lxsSL6usyGp8+RLg7SLTEu92mk
HfN8+sefXyyHVZ6Rle3hyq1z/SEt6ETlxpM0ms75J7X2ChbLYZNkOAKaLHKpo4CP6qizXchQlFYW
cmOxEE5yVAaVmUaucqsjWNxot95e30aOsM1c6b7RHEKf9mq6yd3ztyKvLFHGYjHMG86FkdhFbpZS
Fsij5kjrMQIBVe8kzHkbdVCe8ty/Uy2DSgWVJbkrceVANSzyR7ls9p0nuezZbTGn4OblD+MUvcC0
/OVnmBzUGi1ikXW/1B7FGPTZ4/k/e23tMxYra+Jp2Tj2vALxSglsqXLzPyHf03VgBz8gnFrQrX4j
2t5SVLiwRK09qcUK1Sto1dAER67nw4LnUKYi1bGydnf+ltZ+fjE9o5kMsEl1FEj88a0LI1sJgzvL
Gy8MibVvdjHijPlPt0Q6uhUTME5pyk/j4fxfPn8q3ywsxnK09UgOlLImlmz8gN/Ct1PYSQ+VODL3
TTZdmPfW9oj6YtRRdUfQY1UxebUVR3xSNIhipYl3Mu6n3/Wh2xfPl7LJJWXlcemLcZgOhaq2MRdr
tIxkmpHGQud3OAoV5sNSiWy9U66mKbzporHeFb1ynZTGY95N+DurPSXig6r41pYUrXEGFvFfq/oP
lhInNeBBjWgAJxSKiYq0LjAlFFPeTzWWtM1YwIodgLVFkvmZ9LK18U0KaFaUOKaqfIh8EJtULN2Q
YlwdKS+k695nWZFsi9ByOs34bHKqTD22xyiiIBjQ7m3ngJYwf9R1xOeQCXs9uSW4RcVCCW8/aKMf
jWDe9yYaXUtDO46WhlQHMaNplLqJh4U6H/dUXI+5RYdkNIE5KUCYExXhEwiGoKt/NalGRU3Mv1rA
OZ46neoUToek0lnI2mnO2yQACBfRBo6lSh5Ig/4vejX9/qtMJEoPxfAmwH2xJdMYttQ/Hwb6cTRb
oSVR05oFQFR4DYTbVYgXITdU5iHPRFZjPUMx/SjJyS4z5Djt9DbUFSZV/TWMjFsYN5zok24nN+IP
KfQOeSdCZWTZqTvjgaSzneGjyzL86WeGNqMVG9sPRCdKYML27fhYW3DGw/Q577gqeuhiq0WCYxjU
CmPrJpPT3LFKdjGtHhxpil4LafNJJPlVVldYcSMySA10ruxnL2W2z5/6NyNNX8wRgukllqp6oUu8
0AnnlJMFCkwAQ/3pj3Sk/cT6gHqFHrR/OD+0VyYlfTFrjHpIPVwJIrdtR+wXEjLq8laWJPv8z8sr
U4e+mDqIAvLVomD1qcf0Kqqrn60CHrssWv6ni46NKBN5VmGFhsMFwLAz35IszMnxHPW9MeaHrFCO
o9zAEp7uc1GCaNpDYUvmFhY1YL83DnldfYla94q0AGXqAEKpGwlwVC/cwco8oS0mJcsU9LRuRhaF
uHlPyMIgQOnCXmDl2WuLKSjkvsoWJb6ry8FpaCR76rwHI60vFCVWHr02//tfB65GtjwZVn/sDmV/
q4+ZGyEIAsLrqkZ5pxjSy/lXvPaAFgt1rMW9KtURUYweeFZx24nJhUe/cgP64gakTmwFOpmRq4nS
D2RSV3FJ4EgUhXdUnWipaf104Uorb0Jf3gPUywoxBHskrbkWQIaWBjESHEXOP6L5Z74b1fNl/3oT
CXJaLG+gFbvGsoUMr2WP+0m/VTmFnr/C6to5v52/LlHkujLqRR255nPnjDvfDba45XaEGOLvsoEH
7IwLz2r+xe9uZrFL0gyzkUbOmu4Iyq9O39Nwf/4eVp6StnhKUxAnWLNSACO+gGoH/7RBTrHM1pN+
z/Bvezxt8ZzioS3aSeJr9Q1CelTXRHWvGxdG3Mqj0RaPJsTQEMnzj4tZc7RK8tHoJp1/ONI8YX7z
2LXFyjCGWVxQMwDLHZoqigz9VygHmGqDQwxVEwRTguPYVE596113aXth57cyMLTF8uCx9qt6wFk6
HmRklFet+UtOP87f0jzNfXdHi6UBQwJyBqAWSBDDp5A20iSS7mB5j3E46+olDe49sovzF1t7fupi
Hk9NLReMWkHph8e5rPNTgrbJKBuE/hInIdDbc6dkA4zwNkUJef6qKx+EupjhQcvAa8+VxFUz5Hkh
svjOvzBa1n56MTl6Gh45gL3YcPRfgfI+9e75P3llFKqLqVCKoPooGpzmQY8Pkabt8XDcyBCBh66+
MB2ubHLUxUDHxjQOJCPR1j7gWj6F+/Sg7EiOuPBkpHlIfPNhqYsxTqWuUmOV38+Owhcg5y34uy3b
jJ/t3T9Pg+pirPN5GpaATdUd6j3UDDAA55+/tDIs1MVAD7o4AibED+OFssUXgPONnT1CU3BABzn6
tWjHtsDWfpM9exdeyOrgWAxzdLlTM/hS6nrEDlV7Sd011RUk6zrDPNq7RufZQfN8/gbl+Ue/ez2L
cY9XjNgTBe55UWnk7IX0PWXN2uRg4XpUqBLpG7ZmjZrdQb6MQbkqueTbXSgASphFbj1KaR0paawD
zElB4MjFI8FlsW010kc6eeU/rqnKYsrwLSI0gnLy2RsrO99iA6V5pziI9nH00JPeMRst/OmV6WLT
Tq9NCK26y5xQvFQIXHstymL6KNPQ7D1N8ZE7IyZQwmszI0o9kjl1SLuA0nwTdbu2NXej+X7+5ayV
p5TFtBJFiiVQO/Xp08QvxUHdwZ3eWp/aSdq3tu5Ue3C1u0sFl5U5TFnMNWbnx2I9CNxfpl2lWbif
iHG9cCMrX5mymGTweEuKUcbCXrkFpLJN7HxLQ9ShLHJtXho2K3Pln9rCX5suuaSLnooJKhISn+UW
JwQytyoBBAnXEmWLM2aBm8+CmlnJiFtyICehFN+nZCA68YucSfv83a49yMVkBI9PIjqdmzXGnt66
jvUnvvQg125yMR81QA1KgkOEvflBvQ9ymH4FSRG3gZTY3BqWYW2vO8WeuD7jwjVXFghlMR2p4qAm
ecEla0HcDZJh04vcCfqbgt54TFRE++XOwrJ9/uGttQuVxYRUpeDwhxEeXPgCcjjZBNtwB0Z925hb
BADb0PEuXWl+Zt9MffJiRhniqGJLxZWQT5n70MW1ZsfH6kXkMr596TLzJ/7dVRbTRt5KvsITDNwk
ym4EA+C1jrbAUC7sctfW1z9n/b8+eyIHWvy/RUAJe3LkXbn3nvTNtJ12xLTtLx0z1urW8mJyCKIa
0W1H6iHW7ewArNv19soxuaNkPb4YgIFf9GoDxdrO99a2d7JP2lxkT25g8vA1XtpMrIysP3/dX/eq
JJ7ioevxXQGDYm8etTG88DGs/fL873/9cpwbporrBL8LBvuEv1h+vPA9r71/5T9/uewsiWQcfrmy
C3kz/tacev7OCE69Up30kadm//M+SF5MD+IkpKlocTH417Y/PHok4Vy4j7UntJgGUM9HltXz09rt
SPu7cJDWY/Ysdt1O22Yf06/w0Xg6f62VGUdeTAFBZDVNj+OSboPmKBSdm53qkPBxaUu6civSYuBj
2tCbzq/mV5LIm+EYX+G0GDf6UX2E/GePLvVW/9JzW5ll/uws//qycGUaMb4k3wXRXR0SB3Iheec7
0AS71C4Jbz+cf2jznuCbeeZP6+av63RJV2eCLnFTc3Q4dglZC24hH22rOqGmldyfv8zKAvRnq/LX
ZaYQv41FqxoBfbPTFQOnSwMjtN7WU3Xh/ayMGGn+978ukbcKwIE+DNxC/llZgLL7D826tMtZ+/HF
QJd57XVTEx5TYu8qk5e2UAhpyf/1bS9GO2EjCW0M1v56h/xwlzj+CZrTFRsdF2zmBWnI2vc7f2p/
PSCjFwNTNrkHUDY2TuGjbnin8693ZehJi1He9Eabk8kn7IFXXpHMA0Ofhjr9H40MwpsWXa2Iwf38
tdZexXKYB6NKlNb8KhD0GqpbzPQB78JwWPlxcTHG22IiJX0KIT+HP4UU45ZbRcmFP3xtjyIu1nTK
k8pIc48X8OzfTHa9qX9ZN/W78Dz+aRhLjX3+Ca0MNnGx//cm08fSiwxAUn52s7EzYGkPDnn4dP73
1zYP4mJZL6pGwTlVCnsMfB+CBjDabNAWBz4ic20EhqDeq17yExyQ3cbZVjeyQzkmn/949cVAT3XM
IHWTIuOt2MdCuL7KTzAgtgAK+9vLi+LKNy0uhrzpDfkoC1wmSgm2N7UTGDbP5s4PBRLkIEMzmReu
ISOzP39jK0UDcTEJBEndTQ360D3Qob2GRSaKaEDKThJ1NslqAHP/9UNczASwicYQkqq371uwovIw
5LYFTlcZwTSPKKGyVLR9Nf+IUuFDKgGaYsNNygyxu3FJnbH6DS2mDF9oSzrdjbdX9+pvdTe4EMh+
l2/5YZYRVsqlW51v6Zv1TVzMFiSRhJqIPnofv/S7eZ8rbEN09Mf/X7EhaJ1/dysVH8laTBxxpTQQ
Jjpv3zjQi/dgZ8ET7zCZb3FvpW/TFWhxa49EGa3DpQ3P9x+MZC3mkxYJuVelXNMryKX07kTzTpsg
mAuvNalI8oWl+/tlQ7IWs4nSF8jz/YGNO7yo4HMMb88/srXfXUwiXjLgcI5IyspES9gMA6/F0qUL
7/37eVyyFnME+DCfWLT5x2vwObozoATLcaCe/9NXPl6MBP+5lBatJNNpZqhiLquO6hZDo0MlZzoM
O0zIzqXz08qKIVmLKSGKI68i9VzYg921i7v0ntjmTe8MO3+rv4K8uXQ/8+/99yghGuM/78dHmCyL
IdfpHPF3e1NuCc3akvwzbrCs2hjeLl3o++2mtBRZe/gyit7vAne8xyDQ2eq2PWHmvPEO491whZ/I
2s/aXv2me7/wqub55LtbW0wAHkr0TMr6wCWhYqdSQ/IOzRUeeMd3LsmzVr7kpfCaRj5plCU3Jckk
PmYWSAj/0jl9/jO/+fOXmmudVPFOiRF1q3vCkJ103/L2tW2zr93zD2hlEvkjRP1rVwjXtEszrwvd
qsyuzaDfRgFeXhjJjXIsil8gNP7tOovhnhF0h+kDRSQwzK1RPc1OzqZiL9o5hedto/KS6Oz7GV9a
Cq4ziybqYHCh9MXcI7d2ra2yF+79LeUZ59KIWXtqiwkgEyK1htQVuBqYpwGVsSJ95rWGthU5cv8U
Bv82SZqLCcBPBL3NCiFw1RIGhFA7khTZ51/I2iRmLgZ9JI+ZJytR6CYHTv4fgRMTEbCRnT9Pyob+
cP46a6NjsdDDy6vzTqPSFGgN2A0yWC5uqL/f6ErmYmwXeqgragPeOwE8RZ07vBcQRoET3OTk4b00
+95VDvIH+Y+Hf7oXY7HKywEeQEBvgSumEHY4J5wCkCL/9qCWqlJCVxNKcg3TSLcdkl8JdsLzf/XK
YrhUjzZBPlHi5g14unSrq80pJ5opMi/1/Nd+fjGyC2Mww9JqAzg+0amo2B8LnSubxYX9x59D5DdT
4FJLDRi4rQ2PKrzZw2GcItaJDNV/0rPXCT2DfXnzhYPuE0gJ/scpuw7y/MK5duXbXaqtxTKUK51o
KFdsH6r8NR9+nn8jK10hyViM61H1+wawLukuCXVwTdNhTZAdETWTty1zfCiZYD4STOVDzirajRWX
F6b7FZGJZCxGfa4NulXMSGHFBGNs1QrZhm2H90z+5GD9akDdboRiT1izGxkY6bvexMkHQi+eARdg
my6Ua1Zf62JeaL2s0ovEClmYJUeyI8dUNqrd2ipFD+Knzj/olf3GUvVKllbeFzUXiTx1mxYaAdbG
lgwoJAKkHMoXXufKPLQUvWLBVDuj0pHTaOk2zh5NiHKB8UYX9vxdzNPLNyNgqXPNOlIB5EoDAy2F
yiGElEaCTYASdFJRLwrByTOqasYTRLhwLym3VtqI0lK65cdV5uVKyFUzzDWG5T+iAy2ILQ5NJ+iC
iv0u8Wi6We9IFN6rYvTBYziqErk+tRAdVEZj0ZckvBvi4/nnsPonLaYaKyN6nrCJ0PUH69DNZWoE
Xin0CMhkyvTRRNmhE3RHHout0ca/RZ0x5SV+thkDcCGTUkFhyY74dIsLU+vam1+cM7Dik8Mr8wd5
Miweb1BuvMIis9QjhHhI7s7f9sos9MeN9dcWzTf6MQ1ztmjBUB66ALROYADLPf/jK7O3vpiJKrlA
8BznodvW5ivJkE4B2SiR8gsr5soAXIphvSAqJU/CoJVUM2lBbo6akaSbLDLfp8F606bg6fx9/BG3
fDdIFvOJRMBEPM3zySBiPFUFL4ZKacD/LasX8nTE7RDkj+NQ36UxOH4luG9xScu1QEB8KP5oSv1B
j7N3cWquR7I0WyIpNavhZJLG0BqGwa6V7BSm6o0JgSlPQ2JZpqLC45z4eN1qSlGGKG3Kpt3LSfdE
3aHf5AgGiYDSnqtaP6WGtRdkQnZbkMNgMsnII2h+qwywTlULYJCaPSNFsUMDi9RkGhe+nbXXu9gi
WT0Jnp6BmBpEycZrKbKEMjkJv88/9LVJ/L+UtTLW8Fpisw0JXYCHGBzlIXqpY/8ZINvLNBASKRAK
71SEsQ3AIaH+Ppy/tDJ/oN+876XytrFM1NQ6W/AeoDOcCcsiRL28IS7ttpbTWz0pox1xBg+eGjyB
JknsvpPtrM6PYeKLdljWd6UUGbYmexZkg8C/j8zcmzlo0RG85LtK2BsghYmP1ifspWuyg4X3bQNl
GdEhgZDbttHdiMCxq1bJyHhCt5f3mcBCTlPo/D2uPt55VP018lFAocat2P5Dfsx/EZ1J0VOsom2n
VXAjsMJvx5JIz7R2aogWKrmAenXJMLIy62iLudaDFRXVHQdnicyPwLsGr3rptuSVV7eYNQUv05Ns
Ktm3H5pDes+auc1epG20mZ1A8oUPZK14spSJKqklp6gMArdSdxSCHO/gHxtjI+17G8/RvWAr7xde
09r9LObQzGgtf0BhgdxLcsLreKcf6jcdpVe19+3pX68yX/2vj0Ej+DJSNY0GF1kq47Y4pLt8r9yQ
upR9AtN020tbxLXbWcykGoSUIRFFNtzPEJUPVB1O1XWxix5gVe0vtVPXPq/FxCQSHt5DisQMLzJb
Rx+D/G979qVI1OjbyKqtns2YRX5cqnd7E87G9vyrXplOl2JQJRX83KhYinFxMAoPsfTSTenm/I+v
FBXU5WgHWujlESnaU2/4Bz8iuRXYcbvBI3nj6T7936x6jNNgd/5yK7vKpUpUVUWASXFBgwOAc9zv
wuIjgNMaW7dkXfbtz5QU6PNXWpvHlmpRTTPJGR9yYV/ZnU3naztc+5TggQvtBef8NWR55YtaSkZH
yIpzNLywnzLlXozNHQdT2K5BCeDC705k/rq5rtuDop70qN2FU7IvS8/1jLbf1VjYCYa/Ib8mg6Ql
QE4qYeeFIC3bfZrHTiy3+y4ebS+uYL5XdhgGe0X0huOYqlR/suiTZ3kwemDACeQYcQrvLFPPNlWb
fHWWB840bYGDkgxjtOZJ6plTQxWN/1TdREq1743RLqvRIPxlqDaKQDJKX9cnySzZk7Wfhk/SlDRc
txmhciEZOiBTp20Ux3tBMI6a2T3EcUiKVnItqtk9XERH8Gcq25wbUsHeq+o3gUSAwlTdXML2rhRY
vSLoLkHfqRslHu5NAdxq6Tf3Rdq+D6UCPND3dnGPwj4fK+hHjayitY/vYoSc5EYpDNpm0EneJDSU
HZ2wJW+xBPxJ/CAYu8fKbO845L7JovIkDMUp9swdaa67oGhJ2RatD7AaJREbSIbH5OsPGAq+uI+Z
XSDJJBLzJ3gyjjiHDqnjEcBlC5KaPxhxPgJvWfwKu9InPUYjK8ufMpbxGGaX+tWl9aGJG8GpKySo
ozqBq8fYN5bgs4mFuu0a2dwFAymTjXJL5t41RP/rPoleytK47fXB7XRtq8TZrkirPbjR66Sx3jW9
exca71Ua28+6E8gljsDFJTHC8ykUb2uru8/q6aOKjVPol65Sddfa/5F2JUuSGkH2i8IMAgKIK1uS
W1XWXtUXrEvdxb5vAV8/j55LCSXJWM9FJrUkSGLx8HB/SyVOzZS9+LC3aXEvgZBBA1yhMfTwlyne
GTLLToVRnu5z+Ijll4H68EhIQBSvvvoJMtBzY05ND1D7/5Fos6s48/8JapjEtTL8Z0c2O/UGMEYM
g/ckjhO4GkEBsQAl0p5E5zTTUMISp/vA1ovtsJBcNZteeBr9itkslAv1qCh+SOEDOZDsMauMl4FU
e+g4+abit3DTqiprkHSoZk2dYULyFw4+EYEkEJTKrZiP2YmE5D4jkCQaFFU7wLj2PTaMcw6+TQwV
5wkeHZC9AJoke5Tl4D0GFf/Ys5mQPwaQfWICevlAPMw2fMVHUbVeGBZQD0C3BgrLHT6r5x5Nii05
kbW4vTihgw5z1LAw8Gb9RyWFRhyOhTC0b8eetVRjifdONN4mUxkFHrL6R+l1bmdGFtQKL4qTOtst
6T9Ylis5r7o4mQNYo8J6BZ8BMzI4gUHB6BkKELvA4U7jBr+mL2zLevOIXuFvy+rijM5VH8SRGP4L
Qjab1x7CJdWufWOP/WGysEkP5AfZZQCyK1vX6ZUQvkRry50EUkGEcaQ9tar+BMnojcNu7cnzmfst
eSJ1BFkn2JF6mkicEdpPhf779uSvPXlxaqcC14kB9j8ozmCX0q822cDr/IE5X5ntJbQ6NdQx1XkG
DBgQ8knCd5MxPWuGmO84djaOEG4e36YWUmRC5fA8hESKXcBaXKvSB0NI98wIfk5Z+RGn6XlI9GMu
6p1EIxclvSci0hPgxp7KfLgfw/wICuEIGTALP+aygVAE7RUIekMcQ5MhcQDreQV2nJRKu2CE2dft
oVtbz0uAt1IWfcVoC2Rml/dWV8KOlLGDpkHGK4ouLSQCylRBQV+vgLaFvNmgZa866RNTCaFaHICL
I7PHv/wt8/x+WyE6jIBBaQFWNSzQj1aq7lKpkPlMtIsPP84gNh50BiO6YoDS3O+Q9Q4XwW6cuB3R
9Ben4casrxVo/9x3v/2OVJ+gHFIArdq7PTXLD+UIL8QAskfs0N+pHj2Sy1Z/eSUqKvTfnwxZSoij
4wTx+HRMFQlo8E+B1t/tAV3bF4tYJeUipBOkaqAFzD7kOjtp2VY0X0mUl2BvfaAQTmywmcPW2IcN
cAkNfaun4gCrIJvT8rfGh6fbX7FS4FuivaMKGVrPcO824E3P4VJUJCZVPR/ekLdfsBZk6SIypQpR
kVNgD/SEQGM0o/sxk4+Ranx0OQGEvaw1+FTobqpq71NXy84Ajiuad/hv4VRtqxX8P0vYLPrDpW3k
jW7tGp5liQ/Pk1wmedgEuNIGj9FP+X3Gu7afsHx0o0t/6GxUIvYpZE6UjULhWrRbYsX1aUiR5gLx
SiA0bKe98Zw07ODLon6A6TZybFYaD74Op5UJnlMQ3gbEEEbSkN2PTjp0SoNh8EZfT+D3jFwxRSoG
3SMoo5RwRVWg7EeApJZ1lOgGSRxqDSEtTBhEtCH2ZyjJYSDdJRoYdIXqDLTY5l1ui7MmonutIHuo
Rm5cINfW07wVv+3uoiM+knvsCl7CnfEtMSCvRJHv8NeN5TRnNFcOjT+3o28vYF0hlHB+QXqS3cmu
70M3s2AqaQUf7Yw92piuPwz0a+9ZZFSsirMhl0Aykln60RTJRyEQrZsSjrrtO1w0npRCsSFQtO8i
5amOuAM7ZheSsC+JAiXYIpbeA5Y/C8gfw2FKfhjVEml1MkKDwzBcBqNlWErBWlpqht9TzXcA/Em2
r0Sx2TTo3SQE4r9Zru07pf2HddJzF6bPZGC/swjaJvDJhTR7A7c+GLygAzChOyKGTPqhUIgkcDBe
YAmjwoxI/VkS4fEoOoVq9imgFdn56rGVwxPJ/JdBgqBm2XxAEkvHwUROstGf4Ufi3Z6q69FX4vMS
+TZTFPZENZqY2GLlP9IAb4q3YQtuvdJflJb4pzwqVb1WpMBr/d4RFVprtIQ8vC7MUdWhKwp/gmba
xRL8akJjY2lfD/jSEhSVk2mU1RwHqJwDnjRITtD8XWtcWuKgDEnq2oR0+JwK+l1Nfgin1r09C2vn
7ZL8kPGxg8ESNkxt5yfJmk6yWVjRjvyYLAXgp202zPXxkf9wKb/Nt5/Df0BhSG6zZrirmuhNb/jG
IXJ9KclL6kOcQmU11XAgAmG8UyB5PIIk3YJjfnuMVh6/ZD7M6zSMQiSiOg0dv+/dpoReOTG2Dpv5
PnEllizJDlpWK4Eo5yko2SmXpmMV5K7Ep4uGxZkr5XOkVycBGCzs/zaqhCtxeMl7wM0fctcqXlkY
8AbSKUT1DDPIPqrm7faYrcz2kvEAg16VZiIOvGhSTpCzf+zguvF3j56n6dtC6kKphMEfFlIkP8Pg
eUylv5zn+Vu+PbjydQ3C3kg9lfAokWgXwcJsJGRjmtdW0eLEaCRZlPo0BtDVhWRhA/H28CVNPm+P
yUpK+Afk9O2n91ILsXUsIy8l6g5LtTF5Nj0YWtVBQxoIijZXvS6rN0L3fLe7tmAXuW0msaw3YC3l
qVr1IyihSDQNL4Uh3wVD/gJ3lC3kzp8C6bUXLW7gmpyXgw5fEE9kbDca+osPcWjY6BiukcfhHlVA
R8/EswxPv4wCLt7AvLSBBgPEw6DkxpRX0kBlCiDIp0mHs4LKXrok/hj8DK1Y2C6AjvAxJKNTFvGR
QNu5A868oSjSTJwzE8apTjaxE2oOP+s6PFcjfPlg1EK4Chl3cLTFqI5mDW1td4InQ8xCOK/xDN46
0X1fJ4+0VF+ksXm6PcPXl4+0xKjCIrRP5AyLE44AtPghG3a+pZCxUglfsj4yP2QBVw1sKPgTDC6L
Xiry5RtnIzmF5VPSbaFRVoLOkgBCCdVU+NoEXoKmr+D97w4a3aGR2wVhD7dHaSXsSItqRBZohBgd
XjHIJRAuHwrkvm8/ee1KsGR9+KXo8hE1BUBRR2eWO0yAEjKHAbanMLmyga4WlnAKNz+rHTwqDunf
8VlkaRHv9AZOiEmL3SbnD5r20vlfgfqT8WTjw1Y285LoAaezoZYjJBdgX0OFPYTRcgtd+tnG64lA
6Pj28K1NzCL6MehojmiH48DpYRrfkF+US1uQ17V1Rf8dt7sujZHD4HxuYSxqJ5WFnHI3C2a0o+nA
E1G8MqDStxDDa90caRH9YG5jDEqv4qYGPVBZYNfD4RpZd80f6Zi5cR7CyFP+lBrtJ4R0QebYarSu
feciGsKiqlH9AdFw9o+IY93lBgzsw3dp6xK6omshLWkckoGP8FGw9iDUjdtuFc7uYbDDHNPiDM1/
p2l8O1HjPYq9Oy2fQrMppceyaVrYd4a/hro+ch2okC6CMvCgGOSgMQDPUhz9MHK9CEG3pvxPEfC/
JwMccf895zBTLFIpQoY/af6T3yIqjwo/yHEBrShGjzk8msxWMyQkNjXEjrn8DrvZ0RZjXd4xVu7g
nnNpCQnMGARQmFSMjwrXTZrB/UGqoLuiaxm8VsZ5b+til6SDAdWiqdhV0QDDgaJ/EFCWbvswt2Bs
DxonbJ2jqD+mvHQSaBlygL5CnVuw8sD6UwvIEN7BxhX2Z9FR16vnApo6Jsi6Jzhc1ezREOjmzOrA
FkmqEqx95dLBrjTLQFXUYthRwVzID+l7XrIZjPM56tkhC6FvMcmt6RcMiFkNiiPR5IggdFnADrB4
8HwC7OIQtPANj5mtaO0jDZWdNga/YP/y2Uyh0/C0MesE49X1PZSYSt9EO+mkl73XAaxuDhWMX+tS
O8t+8BCm3R0f9Dd4lz5XPjvQYNxLDYEmctU6aVcdg4pD2BiaOFH71UFBnhHpvoq6t1jGmKVgdCWw
txqwX+rS2GdS9wJWrFsF6W8oPe7g03Jg9B2mv24Gc1bQS/YiR4+s0CEiyFF3pdVJ7wGh5jkkHOZu
UoeemgKv7xbWtaniwUzSnZp/NIBg+3angJZX0gomEqI8yFR14DT6rHLZLXh8RwvpJU6UjZN5pf0h
LVkdagMt5r5EsUi4/UnTzPYpcHpT2bFDYI2zbtmmWsf1mwK0UP+96jkBBKcD+hfFUbiq7LJd41Z7
zSOb+rHXQ4y05HIIbVQ1GC4iFajFCwtOg3qKoF5H4ft1+xxYuW9KS0aHEK0PpixYoL1LQVRPnNBV
7mpP3oWo7eofsbWl+nE9q5GWzA654UmuRlA2mSWaZE/bzzRT2Gxt5MArxXuExn/PRQ7V4Kjp+pmc
JNDUT+0WTDf4DT4iK0Bb0J7JbuQStxtUiBW+Asgi/36fPvA08Ae8b0bZKAAMa7nVHnpHc0dPDcxk
4+K2+l2LWxD2aYv8fiKgDOrv08lFl9zmln6WreaE3qlF7K36++onLZKCqpFUfYrxqv5dO4j95CmP
5IySpg3qwnGLq7K2pBfZwSTrgkbFXBGEF6jPDACFJyvpjFNfvtxe09dzG2lJEWxKNeOTglMTbZCf
8A2+ZExspE0rWb+xyDXGeCAFLNhxaaRfNE5AICHQvg83Ur+1oVmEE6OF5o46J04I+GYtfbLmEuaD
K1d865xe2YRLxkgxqD4wkmixVIB1GDuJuZKDLW9D4rQ0G7t81b+mL+g7wqLngm7PX2qeQJj/35vF
AGkTkrYl7gHcAHbgsc9eb8/1WrBfskmqOuPgk0AGg5MfeZ0eiupLr966pIeLcfEgyGuC4g2jd5po
YNqUmX3qbLz5eqIuLeXEEzjrASmLb4rK7N0o+xKeQvKe1fHeMHIHhp4Wq6Qdk38afej2nDv98EIA
uyF9tdMJZIA0IOWlaEOJf2XRL2kpMJTqcyMoQJ2CvvKkfURsI7CufeYi/oSzT8yo1JDbVSonnfR9
isCKQgasFM6ZtEXLWjuHlhQUTQxFOaQQNB3g37WDIaIJFivopVngTIf4dZZO6Te5Zivn9pJ1AleL
WHBYJXkku4eukZPGkmuIB+jNH9v2H0mHbWVgVcmWZPFaDNcXYUNCKkkiAsli4wfq3eHzZMtmbPu2
rNnYbLBkmNmAdroRRtY2+SKMkFjpNEm0EAEuI7ss4KA9VKiRPsDEDSCexjU0SEVt1fb/FHWvZP5L
tglK1ZnCYkjct/bgyHbq0i8ZkLpiR19mSa/G7k7+e/ZRP5QW2ZONQLbyiUsKSpjVKS9yeBelTX6c
4LhJGHosigavT9KRvUjJYKM2sAs6viUxuTaJSwKK3vqsqIsCkvU1+C4Q21KdwNEfWxl4YSQYhQlc
WnzwH7cOypUdvVQQFlGnZ5MGiXwp/hUax02m+8opoy0SF4yawhPIlHhVl0ImHVqWaeVIWukQUtm3
Y+PaKxYxgxMWSFo4y+4DONMCw2gU92VzaWFg93cvWGQqQA8GuAei9xUY7xPsOCUG6HzXQd0g3crv
Vo76JVWkFDK40yW8vcDemedaeF3soFcYfmnYsbCO9QrPh37kxhetLq9FjCgawiq1TCEYfSocbdc+
h9as15Ae49fOVhAg6k2rgrVPWwQIXmVp1Od4VSidiAJ4o1OMj7cnZq3Vt6RgTG1fElaD4RHcZXel
i1FztffaTDZbvWtZ6pJpUcbQD25no5aZQg9/dQyT8ILdLNUB9a6NFbwyREulc6qAEM4MnHo+iR9C
kvTgbOFMiOstJtLaC+at861DAI5lBsM4vICQyfLD33mtmzzdOk5X4iOb3/rt6c0QpVpTYYwS+aPO
z2OQWkb1irTbbKD7n+cOi3/dnvB5S18J/0taA5e1IeoHKAM2ydsEV05D3zTvoCuPXmxypmh6nM+P
nu7R0vBAmYCjkEmfINnlov7SbO28tU+Y3/9tsNShj6ZqwnsGS7Ko1ViTV34Cp6w+gXy64/uosPu/
UwKRlurXou8GY8gSDFeZvMKx5ZTn4aFt6o3r/NqqWu5srWIkKvEpfSg85qdmpwInsMXeWtt6SzJD
mIQoh8O3wysBGs60AWDtnJt5kh7yiJyy0rdavdvTkd4Z2KWWAd+6NtA2EtGVaVqSHVSpbQmlqLsr
Nd3psU/Nieift1fxyrgtuQ5NFEEOq+JohUDGPdWeg7Yy80H7uP30leNwSW2IuM5D0AuxhMcnNfg9
wVB10i/QuttI+FZAW9KS0CC4L3UcRpHeYGinREguK6Bn4hcUrvaiulfGCv5LrLXStD0LA8pUSEhb
ywikZyWkLhkjh4JI0KndSenll9sfvRKClvwHJS5DgQY5OgzqeNRk2a1AeBtGOA2PhZvJhQ1O4lEZ
o42McIWMKy3Vs8eYK4rE0M9tbWHDWxtO9QcfF9vohBu0xXBipw8RMhHn9uetXTyXIOtRL1XqG3hf
eir39a/5Fp1YqBhrJnglOx6bymXjTWsLf5EZiD5PpnHWbPbP6iE4znI4gNub/MGA7OZcANrSw1m5
6i0B1mk4ywpm6KQUyvOYCfAhDK9nMC6XLgkwnxufM4fVKyfGElVdTDyPWYQgUttQcbJD13+edrUD
s0uIVmqbUX1lSy+VrhOIwCmTAH0JumzsfS45+jaaz6ppmOSQ3zGgz3Jr2pijtZfNI/rtCAl1f1LB
JABHLZx0L+P8LqMqh9XOlj7BSgj5D/h6ZIIBwhp6gUwtPcqtetKh2f0yVm+3p+UPaP/atMyf9u0T
CmJIYBQRTMuABksznv26AedILswm1uyhNNwikz6DPnkejOIrYYZwG3k65gq7jLLxQ4e7TmCER+YH
Hzyv7sGbgcch9JvlLDhQGWQkpbHiloxmVyt3RI3ei7ZCoQt05rISrpAbMxfGLuzAZA0EzKvGhxKS
h2PUfHWl8Iy08goe2TC22pVV8ndFk6XadpdIfs5UxM0cfvVt/kq3vCFWtuwSNT20ahzJAfreQf5V
i0dV292epbUot8RI93KRT9xA15vVIUzDfQPmVQZgh8B4kL79Qi9U9WCs5sAifjDbTDElufiRBDV4
Zel7n4uHEZ0vQbh9+/esrftFaAJnD/QeHerTlBR7TQLbvDqH/f72w9cGcZHM0DgWYpQhFBPLFES1
aqihG7lVJFl5+BJJDQEaOpRVARWa7AvaEGb6l796CaAeREmqrsWDpZCaIPbVibpxzM/F0is7lC6C
jFJIY1FoeDIrS1Mkz7msmwH4xCKwI0BKwfxzbw/8yqwusc9tCMtSTUcW6degpkyEQ2C2oo6K3t/t
F6zkBksJ7K4Tk2JQJESkAI9UZLrrN9lpCtkxrHQAe6A4o1eQTaLl3y2lJQwZXKKWcLSXgREIAHFm
ihPV0svtj1nLiuninhJlIZBk4Nx42g8BCTnZDBwlADJddav7wO62zs35cdemfz5PvwXoOsrDFCaA
8zVlZq3OkvIQAPVUExbtbr4LN+ZmBU8hLYGhoQI/o7yDypBg2W8W0Z+yyOAMBCyBmsSmoWUPXQeg
RaS/dgQSecPEty7dK4fcEjdaj+CS6TCPg7r8YHGAuZusoDast2FGxMctFNvKNlrCR3s/hCtwj+8r
CZT5tah/q6vGVsb8IHVsspUYhhtN79xeHCtbaYklLUKealU0RwNgH2gUWX5TQr1hCwq7EsWWuNGe
obA85VAA6wx6jsNyByTB34X2JWI0CYOxr2dxMaWq7IKf2jpy0q2289qwzH/+bS2TaBxVI0WVSEsO
qvokxntf+vy7EZ+H6tujy1qKuyxXQ6/tj32zS6KTUDbi4trW+HMX+PZseUwprXWIUMylp8nWrLmP
PXtVtOctuYM1zM+fKPPtHY2Q/KjKIN/Y5XfwpRz6FyW1Btibv85dg8gBdqfdGZonT3v81dfx/tmN
LdqU+Vybm8WZznrQoAkZIfLnF5dCJR+kCdwu22qGrG2/xakuTxmcX0eModbGOz8YzhphdpvqR4PQ
WZcZmuOatCW4u2IRD7vaxWogqdGEFFoYY+yPNmwF9n7mR2ZiKL0phwT4ANB+QeIAx2eUReQmxeCS
FmzyytAhCxR/KSXB7VhNhKnDiNQyChk4mMIdJPhdGwL/cS0fdS1+iPTWwpfdZ1QK7UHOwTeYyt96
S5mlihAF0KB4UQf9ZUzToxIXsBhWfKcP4USe+uUx0qEPJGcgVqfQrAZ30j8VeQEsUIrcW8DXrwim
nwUDg7+A6MswTpj48aHzG6gJ0OJRVow3NsXsohbDr77U+K41/Oe0TX8AcwVh0y7V98EIaaoa0gMz
xgrCADJ8zE9ZD8BSVoJFdnvzrcSjJaS0oHKb9wJaHX2s3Nfy+JyS8OP2o+cs58rxt4SSMhg1qYMx
YVnWP+PpUhJL7jKn5YHZKC+3X7Gy8peQUhQk2rHC/HlwI3xTRbRvffXCki2jwLWSwRI5WooaTr6Q
GvHYU4+CpuyFNuTuwF5WLCgt/e01fokgjQGzCzjBa0r1MRM1JFSBvSWpq00nVd+YjZWjeqkOHklZ
SINshBAsOI45fUzRS4L9nqmzjfvo2lwssp24EMnoywmEwEanIh5pVUvVI+f2RK8t00WIq0cphedx
FXmMZ2dSGM/1pr3hnzTi2jpdxLcYAPaRBnh2F6mfNemeoS3wHMiRLaTqg+rG2WdNYfsV3DN8BZbD
xGFlAmEuqp7lit2nQOeZyXwfHWg4QdGLBF+k1DYuvNeXIACly3g4aToThT+nWPvRwtAeIoc47bif
m1qGl7h/JaiDF83h/9sxluUNjN61Wc4VFFIYTR9JxP5m9vDoxT0ILSbQAGalWIbYFndfarJRQ7y6
5vDgebF/+82qYJC1UENo9cShCcQXpPlgFp9vWWqtPX7+82+PT4Y+VKIWj5+6d3id78bwI0i3/Gav
bkj89kXaE5UGoxkUNUCKGs6gOwB7q5hM0QGBZfbtXbP2+xf3HDkbjUKC1pzncxiC9MQsR+hjQlvx
9uOv36PwCYstb9BYCnsZz6/tGdGPVGc/PabgilIbxiNbhcGrex9vWex9rgVCrUcMVCGdywlI6U2X
nLUnL3Y+CXyqlnKbemDF2ITh4M+27mQrQ7/Egca9YEZG4IGj7oq7aLQHAXBM6zW2bHX7+qAndn3Y
zgCvcysA5l5sXj9V1VRXOyz+g39AhY7CA0aHW/tB9qJd9x5cZAeOkcBp5+Y21nUtNi0RolHCOzhh
oyXau6g6Uic6lF6PerpwarPE522VuVdftNjnk9SOgwztd7iFTriw62/yMXRbc7byawPr/yBkP6/c
/5wFGMfFjqeq6EvQLBNwOaCBkXIFaroRdZAI2E06/NNo1XHisdNSeMaX0j+GSr9iMBk26kWr37mI
CblSFxOIkonHoG0vOQDAJTAuRcK3z51WmIG91Qz5U4K69qGL0CBgFd1GPAVWZQd3kAs272FITJCV
FJd9Mq87MzguWzC4f1bd/NAkVmvxg/KSuf5kR7i8PJHn20HkapaIEV/EENDKYtDqw8SDD4wJlAAK
sG6qNLaWQp3G3+phrOz0JQxUjeukqBt4GFMIUgnwpfnD7Z+/EsWNRQiBialewgsF2BzITxUtOMBD
Z0JA3paHz9tvWIkkSwQoxAp4xCl+eiogsB4LWLrsqaI5t5++MjBLnGeKhhhrKU+9SmTmrIkQDhun
w8rILHGeWej7DddgTtxozWGoMws+y07Io1+oIH7d/vFrYW+J6MyNGhgiSUkQgPI9s6vjYAXIi4Bm
Q/80dOlefSKh1f6kZuhsLdi1+ViECLXnUQkVMNhhk8Zqh9fK/9mwLUn6tYcvAgAwPnpRlmPijVSA
FqKbanov9xtrde28XkI26yIwGtiHpwij1MK4hBijFtadilP+iDa9Da4XXYDmXmxpWZFipqtx6hFP
hU9oeC/tQXYBomj76FlbXIucADlNY0yjn3iD+KHSM84hU+mhKfa6sbCulm7xCYttLaqp6pOMJMhs
BqeHEaAzwWAIUQn/DNmS/4Mk18oGXKIxo0qf/HzSgGL42VXW/zoM9WAKQFXWN+dL5latdu1wWUIw
mQF6WWBwxMCH4BGA8t18mSXnbI8yC6Zm87BeWcNL2CUXveBZgY0vQVHWSj9kd4boxHbthXc9cWZk
3P/jq+YV8i1H70daxSLB22KYt+9mbUgIgRCgWCHpMr9qe82tfddi409CrnXBMFPaOLo5SUw21m6T
bOkdrT1+sfWjuFUgg8gSD8ZhnyUk/HivnCZ/q/G3ts4WB36uKFxOCEIl/BCe+Vju81DeSltWduMS
eZlFI8D2MtDZimzO/EGgisv7BO5gJkgK+aeCemdmg7TPPpTnjQ26kjZoiwCQYg6EGEYgIiOzc0ZH
7PP76MG3GUp0VnwHbALizfDG9+Jy+41r47eICKNE2VAPegyvd3Kfd+Fdzset8Zvv8leSsSUEE7x8
UpEK4Gj5acbCqBZIASCBOn/YXUj/tAoXh/xuOkeuFphb/amVL1rCMmtaAvCrS3grf4khdaSgrnp7
rK43vaEes7jwQyqnbSYVst7qvCPNDA6LP+hg1l4N416XntADRQxoVdvnW2M4r+NrY7iIA01rpHJI
cRdtsBpCSzlmlu74XmejqoZW2xYhZ2WXLnGadcpoUEwQ8NU5yrTtk6JLlpp7t8dtbUbmP/8Wy/Sk
FE1vQOw+4tMpHOhRYlvd87Wzn83j9u3ZOTWg4D7V0czxxgpLnH5O8IUFR4Az/9iyB7naK8DEL47+
hoZ+zyFeCzeAKrJ4Ee+TIDwnObPKPLyUIYD3YsuW+U+Z4b9Tbiy7j2nGWZWmSo4ecWyrlD7mLRwd
ioKeCap3TaeejTJ+jgRFwVwCCEtRoWsxyE6cQks2jF4SWXgN5J8a5Z0ozZEz1SpIc/b94EcqA58x
dcrRj5tDRruLBHMzRTS7CbLgphElb3Ey7UKfhZYshZKZSvkhkEdXV5WHKeB4fDtaugrzzDQOoRdr
+MAADTvYfADO1BSSmTD/Hj1N7Gdoxgj9PA3xIYEeOyRN77p4+NXI4Hz4qvqeNeJ3VhRfFRv30KW1
w0yzqpCV4ADDtMgYH+Gvt5cTTuEdpVVQU6VwJmkANYkGakY1jqcx5K7Gm3MbxbBnkgw8IvuNq9+l
a7TjJEvPU9nfARr62PjZLgdI3+yY8dym4nePalTIk0MMAUmzq8ZLHmt3HTBZYUNUm2vivZQniHGF
sDK/vQOuby9j2eqlAdjhDXrZXgUeGPusk7ttG6Prp5Sx7OxGbZKmtBxyb+ihjC3rHeBOCvrk076T
0q0d/Gc/XVmUy1p+7StSm4Kp7uVZc1+HvkuT8bVW6UMzFJOJtXYPywMbQqVweUvkh0llMqjdUBmX
0kHaT9BiNn1NCuwyruEsQULjNLHqruuA0taK/kemdNxrp/oSDu1BbQqLTuwCs+f7qPFLc1Dz2oKu
zG+DKq9dDYAXA5KOs8dJrx4rLf4kYuitqqswnUHw0iGlcagxvUgi/zJqOrht2MydQ8gN5+qeh3Gy
g8jwS0J6+FPE/GfEoBlTkocY3UZTh/pvpkL3u+NPgS5fVEVTLZKyxyruC5ul3Eb/zYBJW3/PZRmu
ET3acfiQOyL7e59WbyqpGkfjmeH2SbrXVDg4ymTgu0oZQ0v06mShYfcGVwVwrxRDNSU/KWwIeYF2
Xwlc8cbsvWfizg/CA8cu0ePwiVDfnMBjL7ThQ0ztOSLiSJXpF6ywX8LKb00ad3s99X9CNfpFZLPu
cVpIOwSrvQhQHG36xp2MroPuNly/YmLYcSZ3Nkp5sBjoigeiFM9jU0K7U/nV6bKXGbIjtdDNSqX7
ngy10+fYhEB+nFFOP2SGHlt0yI6tKp71udsil/GHGGTYFelDbUEN5bHzOy8NxnQecaQyZVTbIiuO
QxSfK6mm6KEodtVNDpR8DnEzIRgBjMwn/SHnBgomKq7sicG9AGyjaGgvIUd/Np0ehNZeYqa9xX76
U8SgvxQgvvh0vAysfozb7pNpyoOat1+k8msTFhw/6DQijvnypSG+A0Q43Sla0bhlFbkcg27qUn9m
bX6GfjTqiJBnS5Mht6CXDvPXLnhpZ6xJrec/WR25akQu0Bp/UCE0m4CMaIeBmMw8l+7ivPdKmRxZ
3A2mXLV2DFCH3U84jKi4n02sYY5ReAVA6HkxGabajI9dVBVONiSur8uP3NeZFabGrozzd8hq/FMq
ObZSMVp5NuLfVGVsMzlXzKaNj4xVv1hk/Ex1ObTKuoEFRim7yVB2dtmFJ0YQzGHbUc0DQKxCl5Cj
xMGha9sDhMJRD/PHpyqq3uXe2CfC+MpoeEcqaK8PQ/hYy/mdPgDSpauyW2rsEqn5Y4r9b6EigY61
Whx6Q9sNWV460AtztAHfQ7oeKYnaIkumyY+Spy/60BIzVaqjIg2HMfVf+gEtZM4LaDgE+fuQy5ml
dNF73oSJPTVwpKlT3ELr/KATbR9ExokbqPHKYtekGoOq+GDV8nQu/OYp6tUeYHH+pE/tLoYGZc6n
DsdS+wssvKcqaDozCtnzJCpv4mIwJzV5rgvo/GlT+gbpmg/mi9eug0o8r/2DNnfFpcp4zLEky4By
S2TpsxbJHjbMO6trbwqnD72HIFpiJBZqVpcw0X8LmmtmJes7RU4cZY4oMsgtooPeRkqm37UyTN4k
8WNcBr9EEdyNFf7nfBB3yQDsacU1CyAfV06HJw3eOhHDET8WQ2TVNX1EMSYxB6P0ig6au5BcSM20
KzOzhGK9Q4zpBHEZGyHvqAbdvijzl3Fs3IE2Fpv1w/KwvJ8Y/ShLHAdK+EtRYQsnK/FX3uJvfDYc
uJ55+FDbDwqbasNFa9qPNlUPymBYJXzj7jqJWwNldz40ku0gabwob4GN03k9mzkBJiHLr0E1neOW
O//D2Zk0R8ozW/gXESEGCdgCNVd5njcK293NDJKY9evvwav+eF2uG711dEMBIkllnnwO5h/jQCQQ
88fYmwraY3sE0onl1n9aX/OoKxmJLF9VAeS4SP8zpANc6ac8F2YgOgqdej49+x0v4NrCQWRM7BZe
A3iIksfXZLCe4Eb0MnlGEeQ6hVFQ0fcHZU1h7owrHXfFJs26PLRd3KXGqI5Cs01Opwj+ZlsXqOKe
lEHrITm0kQfFzpE2+Q0QXr+p1bzjSzNi7TpHzhjGRgykdumeNOZvO/F3RExHEF1m52BkN0b/EI8s
RxD0d0U3vSdsDGp8ANeTr08So+wrFiP/wTjNpjRB9zAVIWCr1B9UILtRPDCqOAviHDtHBA7ayg3s
waKYiE/TUvcNAVkltvdpngxR53X4WDgBq5y1n9gfDivFKtF1GZmTQBtCVICZtRsFHlMP6HPfm1U0
VjBpsskB+ShKhCXaBwMFB2bKE7zt6gS4xqVx0DO5zH867rYjusxua3T1nzJY75Y8cNxLm7cz+bxH
Fpl2RzOrMRtRb9ktDKNRnnJ21rVxO4Oauq15oYZ7ZiPnLVFNY2Nyw59kvbU2iBxSh+1Obr54sEnY
v+s/PJgnBf8fDZjvt3EAc/7vNsUgvKkEwWUhpYRdw6y5AMMYGG9MT+DtCNL1Jdzo9wPsxF121mVb
ucJ3rBrasPiqfh+P5hYY/E+9dzckylbVSV5Acn9fq3CXnfUOmROXE07kDgXqlFmxwWAAjVJfRZ43
XFF2kQU9P/z/Jp/uslVqdDD5AW282trXkuzIU773V9KM+j/pL+dY3vsPP2fp3+9T3SVFR6RwN7Pm
0ygMrFUz4W7184HP1CjdZdvUbGQOYw+zAkQ9GD/n6nEWgQCG6bjQuEWqtb20UT1zCcuGKXUFtm0u
TmQ2L6J9t7MLz/r7DbC7bIlipgToXDJV2w5x3opvbUTCIt34CC/ID1dmfOnNPPOol/Sc0ivb0ihw
Ae3LFNrrao1SvhtgJnxTrqeP+sLlfA8LAAZkDm5/lQ3qLFOs1HjUSRrDoNBugIJW5QdS0zRokuka
JST0D8shMvJiXfrlrVWkRwLdezC6igTCz+5d4JkH3u2VnsfKkOCVef9cYLLtwp7x3KOc//7XT2xL
3rIWudfW8iHPMdQDDGsvVJW+L8zBHPJ/D+0JO/UoEhk0TGYkHkqa63lW7JLk5tzhFzHcneo2M3r8
ctPXjxOtN6qx3pMY/XpDVVFfY6se0/c+KS+8XmcC0bILOjQj7TSnFYSigKs0LSoyZrF2GEGZ3Gmf
xna41Mf6fqoc62YZx50an3STVVtsU96U1R1ljWE4iyYbNVlZUHqzVwOzb0D6fnVHd30hfsyH/yYA
Lpulvi6NdmpREiq7qV2X6fiYdzPxTbzOHhAaPjogrt5MHpBudc4vfozP3NhlFxUsFE85hoF10nV7
s7Hf5Nhdx37+R5Tk0MdxVPXZR5xmYZZhf10nV8zlD01RPjJJnlpFbuDFkwZZnF1A5X5f6nCXvVcv
taSH3Xa9Tev0ZMX0jXCO4rw62W56SZZz7hzz3/967RTVxjA5SA2EgeUDkarqnqSHRyvjC8Hn+wTK
XRJyalNz6bVFvc1TP8wbHUgFaARGpH5eLOce2iJulNg41q3AZtMfnHVLfrX1UymzqMj2/vDw8ym+
ZP3frcdFAEl1BoURlMTb2Fa7uMhQCx/hlRLH5bEZjRX0UzcCliWhP/9VudPHlOogAfOsKeVtbyNT
FxzOjDFGE1nTX8Kh23OX5LuftQg8yJVto7C9Anh3d9fUGrYRTTT4/cY1ZeBjuKp2YaoI81LLWDsK
u3DLCxtk0zFKGaaJodlDrp3Is3QAcnCQWgdnKG/7xgooVKV1TFdpK+4zAwV4V+8LXdz0NnyG2h1C
zoWH9z2/Ek5SiwYQ5vLxra2MAmi9OpASk1vWCHO76jruy8CS0JEg4ycKquwm4K1YTR421v4GVktB
zVsdxNKIcGlhLk7McyPR6z2zYKaW6HU8Ylo3xQjLWB5A4wypVQWVFW9QI93QpNwnRQ+zDfdDD2Qz
iWbjcjeCH0D085o5t+oXkZNYccyZAFfJiO9q2MKIbtro2Pv8+ejz4v7myS/bzVXtNuOYzSClYi10
HVIYo/3bkeeM6K94INMExmQKR2bGKo0x/odm4IUjn/lOLjvKyDT5mDDcEjsX26mYnrkNtl6usPOt
uyfu1c2eWCVHYcQfr8nom5FlpWUgBfxxMYMaumPXrHEvy9WoMlS77HKM7IZi5Eui2s1s/8aunGjM
wXvqLPN3MTv21v2qQJGv5w2QHCjM6eRQOdLagCLNdhaxTnxwHnyUwQzll2EPr8gwV/rUD+WpkBSe
SRiiH+UErqFXn5JWioB6qGN6NaoTqt8PY/5BOmtts+ES/+ZMQP4PfgjWHSXReAD92n1x4O0J7rST
RubdGAIJCJgiv3PZavgo/y08L7FEKRydBt/G+Qg9iOkXvHoCUccX3oJzkXNpWp3qgbdx8UXgyrHJ
2PmBE1b3KByLwHkoj/UufvW2yd7dXZoIP/dmLEK1zm2fdwkW2eSQyBT2H8cDvOTnFXxuAS/iLZF2
M/IcngpJoUC/VexUwwc4oIWMcrvZKA9YvwaFH52X6h9fx0V81FpAYMxB+bInxGRzIjeWJBfyyHPZ
HVvEKFFWwPq3uJ7Y9CHTm/DxaPOHBq+amXeb3CtCnaJtUNUHmGG9/HwPzyzvZZO8yXPUgvou32o3
D2rZrczmxpR16Gl/829nWESw3hey8NsBUhyMbJE+9OHz11KKGpt9YVWfu4Y5FfkrRg5caGvKR+jV
GvOZ9lUbdD0/TJW9Hqfhwjm+51IRly4SM9TChWUQCyZPLsFAUk2PhqM3owPLcU+zQzJlO5GwW7fX
J0acx8alAOgUvRNUjIdJrlAg1rf/dkfnb9xf19tlwlOMwDHSNPbO3EJJrofqFkLeC4v8zLdyyTKy
cmF3RcNmrxIInLmz8vIHd6AXRNxnIsKyZa4nD8oGhl8/aIIiJHZnw6UX6ExAWPbJPZRktUzxwy2Q
E5FX7TMshTVSv8gydmkIz09YxzQELb9VDzwtpLE/P5AzZUN3iTNydJerosSJ+zXSsVD+Rs9kxPlm
qdTwIS+JwM49mEWAkMRLbZPiNETDiNM0CcirJsKpX42XeFxn0vcl2ghsUmNscg0dZuOhA4UPrN2z
23jgj6xnB2+0xgsv1LkTLcJCnVjwb+1dKKes27E9oUrdukYwUAAv20t0/zP3y1kEhi43DObGOEea
bxOoDYzb7nKp+EzUWdKMTMKYY6Pevm3Xw8oKqy8H5SyKT/PEe/b/FOSdu5L573+98kWdkKLKAEE0
HB6Yzi86yFV26aN27lHMb+pfB8ce2yYpnjp8U7KwVCS01YdZhxn7oJe4LV/Yh28y5CWWSHqEerQB
CrECRR54mOm1dKeVU4gbblQavfo2C9J8eMt7645U/Kpl0NLkFKiU+BgX7Sah5ibLVYQ6hw4GVJAi
BgzKqFz4kyHZLqxkDDxabEd7igga2oZmEVbvrBn5N1G3uyQdmS2669JpsZQ8GNl4NXx+mfmPX8kv
HM1fz6Cou6ycsLkCGbgPp3zXjWQ7xbDkrtTu5yB1Ju4uqUY9kYDzVPjSo0cbAaUETOiF78W5+vIS
ZZRx04mTCSJLok0jalzsgGRsw/Gn6cg80+z+8rpJboUEnkOMwg9Nq5envhGyBILLTK59L7kQVs5c
5RJ3VPkxikYJJjC02jv+L3bRY/6LWfPNCrYXwaQv3Rh2CBhicaC3gq/AycvEA8npTZ7Wzx4F86WA
tiSLxz+moR14fcGN2TBvReJuYaV1mmxjCmXmpbD4NlYeEruB6GhCv64mpbeSIGdEIJxvyr4Y1hkS
1gYuGm3RVUEv2mQFR4SjU+tHyI0eZWm91Ba5VOk9E1uWTKVWV2mvYon0iZO9n7MQ+M29Ks27n9fd
mThpL0JX3Ta+I9GB2KI6sq5AXqO59warnd/cNH79fIqvyvF3z2ZeDX+/PWUpfGVieqC261dsGIuw
qaB4KdlxpKiLNg5e2Mmd7r0BLmx53d5qhqXYmU6UE7tdKd6eXEdhLbqvue2WgRHLAxhq90aGTS9R
95Up3wUHUZ9kTpBL4E+nOr+aqnwdK2/vtANIwn18BcO3vTeKF88Y1pOG/7bCrIFNk5NZpceyVHck
sxKod9Gxd+iK1HyXqiwcSgc/0whiVR2LhmIM3/a2qtRrAd/2oHOLfYf4HKiGHP3JvJkm/7lJyTEG
IF3L6VAwMrcQxMktYLWKuF3wMbKS9hXWjgGK90+q7uC7QddAzQSYpanXuVWzYCqGAzUoiOd0OI2W
+VAZ1k3vdeuE2e+oQL5RUd+STF0L9qssLqXqZ9baV9fwrwfV1HYWt8mIzie/8c3Hvr3zmws79TNv
/ldw+uvQecfQCuoNf8O5CO00uYEtzYVx4TNL+Cvt++vQpjJ7AzXZGh6B0B4yNft/ZL0O1eyr01YX
4+i8cf1uGS82yxa8Id24x/xFCX7evlylt9MQkJlI3z6JW35lX3L0PnNB9mLnXEnNE4OaOJEFnWrl
AkABw00Or+HU2Fx4J89cy2KnrOCm0ak8LRBV2pM1eGtM9JWwse+hpmTmdhBFlKnmwsTyFzHpuzu3
yIybpI9BYjPrrVPqU2VVp8ZU95RaN/BszgM5Qs+umvHEhF9GQ5U/NV12bDxrVWm5qms4CLHpBgF6
6/azbMIlceg36pOxughhbzFXXGeHelX/ymLnWdnJJQT7mfdhid/qvLEobWvultckos6hKECP49HP
j+ArM/nmriwZXCzG4Z2Mou1PGiBx1JUwaZSrZA/G3aauhoMBSIcDdCkGvANHDmFaj2HvJmvUbKcg
q6DsYz158RqnuUpMGQ6crnknQgwiRZT6IKtl/MmWmRn4lrwrCSBWOi2nAO4ZT80A15EBKFxoLvkn
t9m1Ow4bkD4wQavXqi1OLoVAoC+usxiy4qyF1YMF0RyRl3YYX6v5u8tffLHN0eDpUCLYcA9VUzoO
j10HsQUx6nUrFNRD7nvJunfdxccaPPqSVo/ENK9cu0WjC0JhoEc27uT9zgmEZ70W+96SEK5lN3ps
bpwBamBzBFmu0QeGwQKG8Nv5w90AoXKn5N4VH7olL8bo//75cZ7Z3S5xZJMLWxdp6XrrTWMKzat7
qxPxSAdILs38ubJ6yHLqvaOKx5/PdyagLulkhoHwNroOBBagn7H0oLoLGcG5Rb/4WseQabgtiIqw
Umj2o2GvPDXsJt+6kI6e+92LKNr3bKphJ40GF7BcxQCTduwtfr4l5teO/rs1tYicrVNB7qxwU9Ku
L1e5kxyKuZCNjvKT6eWHQRUPeW9CxJU/sjQvw4KxPugSVCEJXJcnE3ybysY0TweXWa8zrjMOE6q2
zjFmRcjngJ8M7WyCcRRulEhQaoKXTa6MRG8NLZ1Qj3gWbuLcS8s+CNMqA7PnaAzYrwDrXg2QaAJ2
0K7cmTrZZPtejlcF5O0pG2+oLx89AkU7Jc6bYhg4HuxkJVOM7gJUjzKwgJAd+MrbmMdxkHpIUhPU
Spys2QEItjb8PMKgsROO9vBcFfmdQ7s+NKiYYGiY3BQT/0Ma2Ec38hofk+uxge7YN6bHaizxz73H
gVnwaEvuTSMNme+foKwOhpZCMq2y+4q7W4V/FVpt8Ut5UBZO9dtAIWbFrnFnjO1tbidDCBDilW1B
hJfY/W+D9fu2V6CEDJCBTFV5yuoGc2oZvR2BAQPHUo5B47VuCPHo2vLHLhr9bA01ahtiMvCDOLBS
FdO1x/mD6xtPgmv4qMu6P46ipIFRGI98VHpnQjLaWs3eauE4PsGMUPf4GvvW1oMZNbPHCA5fYdWy
tSeSo4b+QgxqAx3ZgyUdKPmnhyRT93Hr/+FTd5Uh92s6uR8YIC6Zq/QKRpO/eZvBXMjuVJgY9qbL
4RSQmdXKLP02Sm3jiRG0Txor6kaMmcwI2mFGpTjzUDTSzavM1GT78wL/8lf+7/r2l5Wszq8Gwxow
NGWYQaPDTj7RdbMpT5B0j0G7Ak5s0576Jwh/edA9xEApBdnqMt3POqP09+niSy5KV7ap6WB+qh2M
CN2Dm9zg60KQA5XuvT+PhfQSH2MR188Vc9aew7YayTbakc3agS9RELv1TYZZjhBmbaBJ8XoPnkYA
CemLw2AL11Shf/IzO2JDctU6ZGPY6doy+yfSA1tctRCT4V2yj3HjNxuDrSh/hbwGOlt099KVxLs5
6b5Bs9kIjdh5yBoQgg2CozpaAARuCzfSXSkixqfXyVevXeW+YWohNAGbkhOLNOvTwGnTIiKMgiVH
yOsk4YdTChOVSbf75Qx2AEutnQE3Qz0NoSvKJqCpu8f8J9ToZr1TXO9HgjGTXL3mhUjQRwXApsMk
GyNvA7SkVFu3JBZ6LwhGVcw2HoLGb3c9dAWeat9MmaCCzUJRgvQw+UlQE/O6Mot9qYvHyZyeKe1t
aMOnh9SrV9ybv269sHZUtBnyoZ6Fs0g299J335dvokjjnWvu49LojyoFkNyzeRfWk/MYQ8d01WfU
+uWLGCqqKbGPg1uUIAs6h9JS2bpi4nWcvO3QlGu7L6F98wYERnHdZd6qMsQThNrXMaFy2zN4FgoB
uHqMuWTPc45m6WLeIy/hLOzvuonsmdN/jD1alo1KZk9e+seuyv7T5ibAQiiZHYYYRXLOZo/EpupX
FkGX25piHsEnEhX6Jo4YtokAFPIjS3CtLhrutSd3vgXsR9N3z1K1j9R03RVojKgDpU3ENdwSNebh
mXAf5CDW3UCvbcNIA+n696YHi0BipZh2LuKQj8BigpqAcU55yHT+JxHcjOrRiAqoBKzJOTgwv1gP
Oc1Xtcu3daIeE95AKTAlQLI1H6lqNmnh3aYEjO2+2A2+GgOeVnXQOx8FQKL4tERotMN9MYfWz6Pp
NcyDH60KvZa6Lh88gZ0qhVoYJSYvsjsbNRL9ZnTy1mq6Q+ZIqN759UyFMUXzRhlfAa56FK31aJfq
STh65RgaVsKdYe8t5b90vXUlY7LmQ7oDsmaddPUq6UENgr0ZKLVpuXI8fF9oTocQ6xsd3hofpxyT
IIJDUUvkEAgd74mR3aC6hh6ugfqsknjQhYWrTLHN7Uj7ovhwO0+uBF6ZY/ZROjJIJ/MoLP6J5tVw
1Q7VTrrilxqx32a+cdfIPrQle6A+h9a1y7sLzdnvUwv/P9VxD9ZI6L5g3E8+TP5dmV/Yu56poPlL
qD++7ZNn5RQziubG21irAV7cH27ooqsT6nd+EBu++jnCn+lV+MuiuIkio8fnU7E36gdqh5nOjd5g
Goju4aN3UYX3fVHZX5bHlVCVVdgG+mWUP08svyu5wpiN2iIJOEK8//Tz5XyfS/pL5D8tckfV0kHL
B6Zt8G70r+Ww/vnQ3+fb/pLcX3UwCErl7IRQI5eB/uZD+wSbm8y78qE6CIs25cFYWZg0G7PhYob5
7b7ZXxbKJ8kGkTRoAlu3ej1rmbEaYJS2suIVvrY8kGu1QQj8+Pkazy3oRTqbdcKrcgMD35XGDANU
OeY/EV+Jvyxoy6ZsoJrAgxlhVx9jTwl3lLtWXJoYPofaWZaz8yZ3U3iOooTR80iayabosMfFuPLa
VPnrgP2rcsUV174ZajJiJkg/5z1HLZAm7ymiW+CZ+saZZ1cztgWe9pD71RqsyUcTf/NM2qMwplBI
s8eAiXkz6E8qLGEwceE9PLNwlyhmbIR95fcMBLrJCZOUrXr6Umf1/c/P9dzRF3ugqXZs0cgGA9Xl
GzQfAXGOCoMvPx/8++qRvyz3Tw2vofJDJ8FEcsGw5R37SNEGG4ruwqt3DnayLOP7KjN0Y8B1ChMG
77mOVykfP21tvgBLl6NEUSJLl0MfSALFv51m721WXSKznouQ/6n0y3ZMPe5nW+fUrWaFcnswr8oj
icq1EV3SgJ95QsuqO/f82s1rWBM18ia1nqFMTot/0nT4y4r70HM/T2fXo7G6ZsnOnIeyzOtm+Pz5
8Z/75YvtOyVtlzY2sNTwmYbEUhzt+gNTrhc+hV+48G92IF/9l7+KrdWUJjnpNcx1pH1rj24MhpwZ
MjbcVUwbQSYJau1qWKetfd9W1WaC3eW6xAj1qJt6JYxWRKbXcwxfiT9DSk6kR3apctQeLeujr/kb
ZG4VcixkaD/fjzPSEH9ZTTX7TA5tD9PvLgn1Gq2bIqpD8GonQNsm2MaOv4vVZRLMmZD9pT796/7Q
seduNfuGYO+96RsCIICEtO7Ctczt9+/u/mL7BcdV0Ext3H3Tyg65AlMdrbmqrl8xsRRRgKRL2AGl
XPcrX9cnBziqQNBhVUOuHGR5c8MyElJt6xUQu4c8Hy+18s/EnGWh1DaGSrsUxh9F9SKT+oCQY8Ui
MGP7Qr36zKpe1kqHRuoMHp+wcMDmsq3IKRUmrMsvDRGdua9L0wIDDGUXyGdgM2KyYhL5N8ZT4Vms
vIgZocoufM/PjF/5yyKhGlSHbSjOUxzN9ezWl4kVhtyRcY/A69ZRvMYw31hdiNPnnsp8M/9ai57t
cMxvU1wVQNzNPevNSGVPWJQXluOZur7/Vab46wRuQlWZezOh1mOHmMQ6IH7vRnU3/eGW/U4gLHSK
lmI0tXvHxvUe5krv0gSkG2WeEvWnjAetK56B1HysDbOaV+8aU6ubOBs2pS4LePtgcl6pHeu691Re
bLCcyR2X5gFGD+EJSWA6T8mwg/h4nwhv1RTVnk6f8CQNcwmgpG7KC/fp3OJdvLWTL2nHW5xucPaN
Dc8u7+CgKn8hJpw5+hIfQUcPm2JdVNtRivvOEU+tWXx6RnOwhYkinlWfoNX+5TbDUdr9q186D2g7
+hEU8EEhWRIYpXi68FPOBL8lbcL2MV2QU/yU2WVVwnGcHuN9HlrX7gY7JpB8Lkmtzp1o0TtwuMda
6uNE2vkt6Iv5j/y+r5HQvxY0FQoDzlB6br3seZre0/h+9hF2MDnz8x0696wWbyRNm8bGgEMFB7dx
VXvGrq2ApSkvEVjPvPDL/i0od3OHLKu2mEU7VR7fjrzemBU9DEN68/MVnNEo+1975L9u0WARnwt4
b2zZ47DvowwYzep6fJ6TsOpPcjVFdVSh6hFeZFCxr/GGb756ywYv2AgjQLUYGeuld2TYDJDaHA81
UVekxgTrlKy4rW9ZYe98XYVu5+xTXmDQITkVPH/hLnpeJiiVte9DL9cI+M7xnXT8jdmbqyJubqwB
BC3mXCc6P2g6JkExqRsGcXQQA0uWCEzMz4AA4iFe1a2xRpkjDtwUtDpF8JFI6iu08Q5j4m0ae8pC
H+B3GsNwgRhzZZA+TLZ9ZYruHlAaEYp2uh+BP0ZVsF83Q3KaWSGxJW4Gq7qyGAr2BopmmBMDfNS3
Ymj2m6tu7PZ+prYlzw5t7n7SEW4LNiYtUz1ey5jfgKqC8gzv1v5UbUwbSVg+82mq1Dw5Hr1BG0AE
2TgZ4VBMW7NOUSWN2ztiO+SgoJP1O73Oi/g5xdCO5Ys3TN2cMF8exYBhRHLE8heWiowCZTbLyZ4L
NzEjmYMV0VtsBxZ1lLtyXQ5tGbhG8atMUkxkZ54b9pSC7NW2v8sGA3EGfR0muPcOUp7SPnmrG3nf
5h52hNneAJ4CueIQyBaaIArmeBbbqyZFGSpFM6QYBQ1js7nzU7bPPTAFDC+xQjLpFwBSprXPs1PO
B38ua4JHIvw4oDG0TlwB+G47+8FiVphO7UeJywq9ls53uXmv2+FF1OQwet51WkISbNUppN0Dhhum
zJmwoUQXkVqMhZNvrNuCvFFM+aMFZCNRAOTRMWFQ35oziGm8hTbkVy8d9FaqQ1uXr3Fpich1hikY
UxZHSZEcRvgZwpwDfBE0ukXmVihIp/dokCSBNcobgGgebUyeBrVDb5TI3gqGUZiEPY9Mk7CRLRQg
6EcNzoh8oSwfnNjDv2X5Q4oc82RXU/+YWMWnmvIXqwe5toa+ObPBEaG1fhgLFB8N1aBxYTV3yrPG
QLjjvZWa9+kMzfGsP7J1H7raP6Sx+9gpFDa5QurKh+6t7lGvTNF0D/rEPYxptnUtus2xAj1qnmqr
2IgaRhCZtOCl7bSbfKwenSwnoa6KpzQx7rye6MCyyneIPv/g6/ua+PyjVprCOt3ZMUrtR5dPV6pU
G9aXjw0Mu4PSTT7YAMVTxbs7A+i2ENzcPYwbrnSLfnTBZRrVCQu1XWGsCVWAMPEc+NYo9ZFjJa8B
qztihCVfAV4Wtma84oWxbqr2VRvITWnDX4WExyxxGWYQ6FoYaJkXwLXIVsdhrwSyggHXxI0/GdCz
tmPtsLdiqEjAACopsPEp+KEcxNHI0xvObGiJGYUdR5Pfxz43ojznu4J1TjikQBZ1ohAhG6vhFJto
CZpQFJW+fGhFvDZbsrEHNNNIuuczSgX+cw94OU6uYWwyY4SZhLRdTBkkN43v/ap6+2ryxq1dxe9m
zllQOFC1luJR+tZhUqBWicZ9QzK+AUoFVAjq3YjYx4oZMYjWxsm1I8rnRrMVp+hvSesu5+5dllnX
sPJGlb2AJECyK2lhbtTtp7dqjDeD4A+ik/ciz/0NpDZdSPKpCYoY1ckEmByUptBqsvnrqChgwMYO
/fnV4CFdH4ZhNXtTGJ13ytIxR5OxGkJ4x0DBMT4Xul0V/mwCGnfPSWEejKICwRCzQpE1JPRzpCl6
g1l57bvsYxpSGul2OIDxcZX29NUoFJCHlj0EmQGKCSAf5p/UHXZQEYvASGBfAJg17E7oELjc+TNq
cd23MjLbDvQMdHC4Gq5YW5XHInM5KMME04D5FYtB8Z6IGRgt1oXCT4YrBaJIwbbOBI4PGx6Yb62m
Jn4zcvlRWygHM+tqKvSDwsSgFvzgdnXgxsm98OswTqztZOYIAln/Uad4ez0atnj1Q2INEZF1pA2b
hzpDQEeRz/JZlPjJE6L8Ki2yX52kK4l1gmoaWSu8s106bVApi0wZQ8opt8rM1lP+q0ogRs0YjxI5
RGYJAlNiHPuquvV653OCIVfQkw6msXbYGeyRuRYsWeLxmDl8rbz0U8piFbfOXeb6H6R6ql3kwCC8
FH0Xoo+8cye+poOGFg4uCUYRDQhqABphJKWAPIW4+cqUOuCZtkFo8zZYv6EqaVgOzr1q7O66zLEX
Zi5IOL9lrGXAxQDMSzd8Cgh7hgwojYocwaxDSCqmUBvdLXpuUY2tV9OkiIC0DvKiWjtmH+YM6ooM
6KSJAeNauHPodVci6SJACIK6AYy65htCjC4ibrt2DH4nDQYWQbefjBRKlyHiLSfByMx9zce1NpMb
z+42vY+HbOT2AwrI64Zb0JB696B77bWcDYoNhaJ/vTcNfFD0UAyB5RK9yrTDVmoG51SJg4qzm4aD
hxca3327sZH0Ql0YZjou4WKPpYChnbpwtvZo3MAoLKrR0Jy8IlJi/PSlH3npCMO8K+01gQOyF+1u
eXOCD9C6NehzA+2AovjSmPFb6zRrgxk3RNpXjuXfWMbwhobZA6aQVxXc66kYosbL0b2rNkYybTsg
alxY4ynDgpanbB+Ntg+1q7dVXGzsyiZB4yYniC6f2q46antWUSbyrcmS22IyoFlw5FrDOnlyLfx3
8ZwiaCGeQ/hgd7c9t3agPeGK4BLUEn/umx5zBy8aFDu/OjP/XXfNMbEMtBYBSdLOEXOzLyqJb7k/
njRcx3DRw652so0qmo0nrPVQ958mMU4utEBQWPqnppyuW/SZUViESjfmm1bQbWq3B12RD1sluI82
uxc2fU97F64+VgL+jzVFblc+WdxgQVm3n2bSXntFceejdZf36RcPqQPVL4VywchWoCld/R9H57Hk
OJIE0S+CGbS4EoqapdUFVmIaWiZU4uv3cU9jXdbTRUJkZnh4PFd7JeqL/EtZ7SPZ0P/ayl6YsNA+
rYwbPereO78cil4Vl3DDeislF+neV1uHPTSGdNfW4AKtMvIq8yMbtHAW8qWwaBg74K7mSnnMsQGN
ek53kTh4VeytpmkCJvDOQvUyP9Owl3oNDTtl+lXK4aRma0SWdCg3WhzdPJ0WM0/2Sza7n7QWS4b8
263e0WsmYKGvHxQ6IrvGa+PVa64r22DnlM/5HYI29cteLMbZwtuxo1n4gDoTM43Xh7Uu9raHjb2x
aEPPhqazS/VJDD3M3I3rqiEzadlL2+CnUWR5KjIwkwDfhvNi2V9JMtLHp/eSzuZxUBY96DwVTmOx
plAQip2XDcN7uyzxaKz/zDH9kZjcQxAeLSWKsRxHZRHBCmpSFGbs0KvJBuecTfZL0UJJsqEIjgll
cwVXc1GSYMntOejq8mLarfM6b4pyknU3/ePHQNxZ+cqpzgOds37vZEEvlmsxLC+KoYSVXC9C6n45
iv22QZ8ru4AUjNCVzenuHT82i4axbhwtvNyjr8NAm+b0q8M/QLM2fzeTRI/4GCwxmPAyXZtYDFfI
Sl72H2nEDOMkxOYpqg1dzCzt/VjVq88DuVfchX4nx3C9jNho30pDtsySc4qtnDOF1H8N7pC1BqaW
11Qnmx7OsjgaRhORCvJrFy5eb/tQ6gDGBPS6RlGvdmGZOy9lb6u89myX+v2q7lprai6JU3zkqRnw
UF8ykf72hhZ6BKPdLdSNob2PdXXJJC5iB+8FzfTCd83h2V7LiCV/n8wTk8GjY4aV2R8x6357OP9C
oAHajxi45Xo2DaHRaH6uiUsqq5d2Sv6kk+3zgZNjNaahq7WUV/qTyKywlAZ4Nv3YtPV/icFgiJcK
WuHzFgBei1Vnuzbj9uRSqonc/mpxMQ4eDLtON7E5po3hr1tzSviHIO/46wrhaWC30YDppQnosK2r
fpbZO7iGuOWKDJc1M2FgbV1I4Ni1rFPPt/W+9sXUvOgmwUy1+aN0XH0i0o5qsq57W136yKiW5X49
2p1nVecyaV/nLFdDY9W7iJWaDNOp6QMacS9SVWc4eq2/1cWLouaP+V1KS9yExbSC1DDV6RQtQ/JU
rBlkvk0NTRWql9iS25YuH9AubgYG4nBal5dkdpqY9eO89c3yOZbmw1Dl1anJJxlkqz3sUigNZIy2
214fN+qaPAPF4nZHz7IDWZfhRPNzB6DZr1uqLTRdLYKaZ/jzJh8hL15Kx5nJcbyz51jl2SCJWy/h
EeruskuIRA4HwaEA5CDB2Y30c0wIIfOfAWi6h7Rx3Ye8G16b/9dw7lc1KPmbWmwNgxDKUfR9lCoi
tnolZbXf/jiqvSzCKaNhU+IyrZ+XOo+zBi+O5jaHdS3/lWV/kzNHm3LZTa53STOsHXbHletIAB6I
IEZjiWVasnMkAVedxObxAGcnxiYTk1730GrLMVXpt5tJHfICPHcyO7ES67dhZfnH8rr0w2FrPa6K
QxaL7Rw4bR2zBLYDnrZaU1J/dDMlJDSm3SVZ8mZN+dHIyu4oJh31MvfWKGmXn3nLQ8OrfDVLfzGD
KHtvo5p0p4rudfLQde05NZxIV/LnTHEflU2Pa35x0mrshua5sdlRE3OfpaTaU7e8J930zaKWH4Sa
WY+UrtlFJ4PkqC2L/SSKOgCBOnGd5Bi0Nchr0zlXtbR36jy5wQCf0MPjMw7Yu9bFDIs2uWEHZFzb
O0Nf/KcBZc54/7oJ2b9cI6Vwf0upPebjfCBo/p836F646GmUV/XjtrSP+aqkF4x9065o2yvEPHu3
1J67+VJMt8RNGZ3oS5eK1fQCbuufxvhDoJtyn2NLCcxKP3lV7cbTbOOEy0tnv64ZLQVjfd4KeelW
Zifa6knJBSDfdTT2w0jUp5vlh1pTw1GwTHSQR3YFfr/QXSiX3G08jNL+NrdNAOTByjQVVVi72S2X
7qkscN1V4yZ2edXE5eaA/WsPWzrG25bdVrP6RVF/2xYMqmb+VxE4JEuq/dSgv9NxJunM6z3HTA5N
mA7Gn1HnB0ukJ3NitEQWCiIO5tNykSfFWn9UR33kQf8YneS5KJ0pXO6qR6m1YQm/2eidNlzm+dBh
tSoxVEmGe3f2PXa86Roe5A7W3TxAmQX1GiyFfsGZNGTabvYe3HLDG9U81wIwBx/sswJ/Yk3rrinl
p+1kV7MVe5rahDF5fbXrM/LXmMfOa5YPz5KIaY5ygvKj+yDGfzZnmHc1pjncbJGiDRE1zEPpAIHt
mkO25lf2s71iG2+pkT4nq075Z//1dumga48fzkjb0akv0EWixpRByXLjWxodAk2LJrYC1JfqcTCU
a101W7Ba9UEdsoiC+j9p5KEJnQMHkJ90aZyIFCKrCdnXbb9mWePkU2JF006WU53yvnj3lP5lTYGA
YbTOkyfLUIOekwzQcr81gb5siowmLf8g/pt4vpHhmSJcTK/lujigLFYrLlIZ08EIVfgW7mz/o63I
e8y6ofbqZXLcD5gxRVQIwtFtwYHFHPe9srUQjwbCkx1KwA2u4pB11HYV/OgKnzxUSOFXvUslIIpt
t7o9jVKjfFcNLre2DlgTJ+4bruMy6ITyhWYbJFV9BQBsnWfXmXgv3WGv22odkNNVXleGKY6rWWDV
XUY3nJfpW/GMCr3DDPtW2aljN7IY2EFb0o2/E2QrIjVDtymivlYOwzxEHL7jDtDqZlM7dln1psDR
ONXCOnlz+j1v48UlDnBXdKh6vVdBcbS4fouynLQmPcu52ZXK1iEFaGuobio9sl53diBj755/E8jC
hofYQU+iNNK+DUyY8TjIyM1Td48b86QBlE3Qo52+OVLVBGxcR+qx160BiiMK7SmtPRC8WXOYs+bL
VRUP+YKBsdJjytO6TWty1ewEN9TYN74+25uvFOVH6eLxHqW5F6oyEsXlXogKjQuhbo/m5j3gP2wO
tqI5O5FjKpt74zSxUJ27YvuH17pmJ6Tbx2WmMtNwzVVzdgZ+/p207ce4eDdnMQLHwSPCiaWU9bOd
6p9rVrzi87/7PRt6G23Sh57NvVgkkCoyaacKKXRY21fu7LHFLx5ODbvo2DpFZECpCpwykQexaj1m
TkCrHnBy354ZelYXZoqaTjx6rbjMWXrkw70vppzuGm/mT6ny6VWF3LkJW42lDX8jPlN8h54TLZV2
ZIT3VE7l1yrBq9Zp0N+LtDu7ndqbcoW6N9HYJYTaBqSAA88ywlWdfifVvWjQzqfFO29mcaZnVgVz
3Xe7nMVrVzl2UM2pn2/Jse4RqYuNF07M0NY5JCH1ddd8y459ObwVBgsen/BeQ09oS8N5nNg6FQll
WnGWCyjhnd5KYoPa6qqp84deZREr+8PIpi29BEZ2HXruc9Ug/TjZFo4pXmNnvoj8zyu1sBkKsNNN
nAueCS8Nigkn90Ql3L6tmoeMql5Vju8NT8nQ935lTAfhfej5g6EqB5FBes0JGktxSA7pYbZ+9dQB
nB+Y2XvlvWQGREylCqmjY08cbBJWV1z5TNCcFV0+rSxkmNhWm3971mFwi6hBlk1r188tHayt3OWj
FxloJXoTWL0XtTBVZhNws4vinQZMJoYlRP0SMnmq2j/gHplQlk6s21fbtSlJQyWtLpOC9FqKP7MG
znV/IYfN/MuKniWGkG7F/F4d1HRn/q29xJ+1n6195TD3nelbsLAQ2Xg99I4ZJlJif2YjwdW0vtGF
2FXVrbXybzK09sqCXd7o4fqwTFjr8wrt25T2AXn6kzHeFjeVFismn0zvhp1mMDUIljC3CmMn8+bZ
Xd0XK5d7Oa3feUlLNVf2WmpjXxn9pQTGMw8fLcMc6LvYqhHm7PU7w4JUJF9enh+Mcbpopg4+23s1
xdlunhbjgkgWidV9z9SGx9WpzhPXue9b3e+HlqnNnMEA/Y0t8wGcb7yV6g+Y8ldjRuusrP8aDn+s
RMuXg5+57bbdnE6XQsmRXlrYt8NNz61HW515+DCA0anAN9DlQT1uAHD5wKyUTa2Fnf7BmNLO0sZA
F/fJDZeBH+VpapXAFs2T6O6E0W+amVEtDK4c8bg/k+AF5jFkkQhriDB5U/zMxBMjrO5GNjaTN8N4
0zAKYi2L2GfY7RH8Wa3rbuAIUZuHyiGzQ5cv2LSiygZDzxveCthZJEoq5GCMyofGnfWWCc4dsyK0
JnpnurSKEtQU+fnUHzRDxiPtHFRS7tePICa76d+y1girvP6XMDKCfu+nbNoGZnHOLiePKmW2D8sy
R4TtqYr6NKbNo5myVxSRyWtcdu6J+AWfadNDo7C+d8JFPsgfOxoQ3QAc0wCpoboPWM93w7jslKRT
oTdXf7zppzITx177R+J0OFUAhYrUn1b9rXWboFidoMomZiq2tt3Vi8vKm9+G2X6yp/GLNPTVR/H9
GE3tMcU5jmunfOxGGmUuUN6NqX5tkE0oeuYBXLfZ6QlY+l77Xk11l68VLqf0qRlYnDMrFo5ykZvM
/d5AQmZ9P+jjb1MMf71Dn0gP8o7hIKkvvswTDrL3mViUKqb8JCUER32eHrf6r2CYF8WPpJ0fXbN3
mX6bGJYc2BPzr8b9L18/nMRFzQabZV7bwvSnJXts69dUq7hhTMcYXPJN27mMP2pco9Kw95J8ByEY
BfGY0s14asTFY6/Hs8UXWo9LA/s6+3V0ZpQd9TTVe3ZyFl62EjO7dcs73LdyS15UEI+jHdt2x0Lv
sKyYtb+Ip3Q5GzJ5KerqVyZp7GpEGNTjWRGN6zfK9JMwUqqzs1XlGNridTN5vcxfToi+iWLsJsOD
Mjl8RjV2lw+X0SUx/eiq7adlH4q7qylpfTGYx6pB4hrFdWmUHUdVRKB0Qbn9mDaTU5zBv1b4o6mz
fTBN4T0l9kNSYEpnFq8trHBc6huFhdI9mrg3FxO0trb53kAJI31TA/VPuZQ1oe5ofguq3xwjwzu6
49rsXPu/lbzlPnEvawk6lSOLAIXNhuzntEWTWvrVQKehvzr5O+GPBApUIV7/iEEr9O3k2hjyaDBH
o1qf1ta/V2zkTjfxbm1+Yu1XPaF8fzRS7dSl/b60lQPBIjs3vS6jyuv+vRUvuhx2lV0GmgLVyClP
GeADUGi+hdac3jn16eCz7T6zwES9a8aJrUeAssFGyLOXetRaHE5HOhx9dmqZB5sxsaDBHO5M+XpE
3yq4d5JaZQ2RBwLbHS91/eFwI0jIKSTjCROQq5pl72FLLSJEuIeO8O3tfU5LHBf/7iBu2ZH44BEE
UD4uqCM0+XbrcAcVfOJFYvN/Wqt/en3ctFc3a6JRMwmxIKmyPdS9dZ0wfkEe4xT2D78ZPs/HlIMN
U2JMtD8TWRA595Jh83jsvXhR0tM2qf5UfJhbHVTtGOGJCy3Zh9Xyg6ofL8N44cfhPDm+sqBFd/pF
Msq1pZhuBknHagXfviDM2B8m3jyaGXQkaBJsgWak517nqGQkL6vjxhJJ0sAAZrF465yoG+cmszfN
/FfyB9twaW1rH47GvMncHEbkZQ95x569sGzsoMA+RC+LO0GHZ5fMdkygbDjUc9RXIuwmJ+hZZIru
S+81v2/eNNbX3pmPg5sSwP1Wsfl7K4uCsRcg8Rlew/aGwtB7/41rsp/1+RM5nmEpi9163Tl6d9JX
98sUy4shlKeEQ+ud2fNAvwngSc/6sbVfnqRIbPIclwG7L7sb4Ax6X7Qb04bFi3SQqfwmsqbflXnJ
G9Rq5CB0d/nrmNKsGGhib+560iQu5myObM5EqFk7j2aQUcz7ShaBQfNhdb0DFvaI+RfF79X6M8kq
zCEyMcJ2RgdP3R9SAggh+NiGFmtKFrXpJAJXXQHoqK9wp25ltRCyYe8JE5isKsgEMGnphGamPKRj
/0myCHBiFSrCdgJ+GeutuOqOfK9rEQ0MgvQTs8Y9j3dDbMJmFXG6ud+2XgcOQ46Wx+a0aFugTzYi
+XBrG4ZF0vmZCasfCmA1zno3Riv2S6+6WqXoeWvGPGRk7U9vmbssF7wGbjgVSFokPwPEvyAKMms8
x9rCUC6lddZOB7PsGY7MX5gge8hd8zoUzY/TZ3+L5z3bxvRZpDUEf84FfcsCqMegaeKtccNtNoOJ
kSRgNf0TpciD6zqPhcBzxNMk8nSO3MFiMgUlVMj2xqbyrHNQaDqImTmNat2IXP7sMCrYNY+e2b5O
DHYVTe8bGpprzo48m7GtzSe7NINWs9iyzOemd95mc4m6rqcf0O2BWAZyNYKpakt/1Y1DdX8MrZX2
W+ozJ+WTgPCeKuW6q+/PWmtJf80+VPHPyv4avB+AeChiGfWugt52wxpdYJmohSuBc6BRfbvGEGd9
D2p37RQQ/yTaW7vFu4tGy8eoTt+LR8uqHT5NR0lD4M4cS62sP6414F/CGdibzAuTXGlIQyewZ9Y6
axoi3aCWuEN9MpUvggVmvlXKAEKhWD+sLjORG417p3Cy0UMHIZ41J8HdwLt0tBvrC7PJdFMrHmjg
QMzXOfseiwpDXSu4jJbgE5OJO2k1OFLXfWrJNhQl1gkzYXdP7w94Nnl/nqbT0Kite/YFhohM2FbU
J9kP/oMjOUwnyT0I5nSN1hXE6cwonqdrUeLWuW9akBjWhjwUVTNoeRfDw9AzVGbnz4bS8dATzsYJ
F3W7S/MpmFlu48QzULYIH8WhjtVGT9yg1IkvsnTP/JhnuedqQsDg5KfTD1sJiyP4hxSKDNnUSjif
0Mzv/S3TD7JrbXiQ0yvNLWsn1g62YYV3A2gsl8PYmYb04e2cOmGQdDdsCINs6vSW7csmnX8GchFL
TWARc7uI6XPVtgiSSWyWzHWadPQa7eSaXAvhRGtrnpTSOWuleki31PYHXf/ttfVDSsT+QYncWY9V
Jog4OPUHZWDbFnTewP6/GYLzwZDPB7PVJfdaElqNL8JNHForPUVVHqQzIpKjaT9d596quXwpnYFD
6IINM43sQqfrZYXa6rA1ooLTR3saZ6mg9I67vtIPLekmzoTcVnR0F6oNpYZCdPHVxOrjTilbTBiq
cV10dEjdwH4kHBflU9VjB62Fsq/+J4iX5EYZgtGBxInymnQlQecx6fpXeAlxrUuHPnn6MDtOEYpa
v2pkiBn9vM/GrGDbhZ9Ubf7aL49ZzzzgSE+StmvARuLnrnq0TPtVT83H0Uu/IF84r+QQ7GhrOXHH
7Odq21aAHrVyLGZlYvzv6twdkhNdN5yzahWMXZ/gikEH5iw3jxCgpGn7i1o/5VCAtnXhAujv3WBa
geU0CcdFBhdnS093WIWYYywsnkPT+nSBLBSKTfNnutZrPgY4qH17nGIMtRt93oTuaaU/kvlS32xL
fnITYRy0lfPXK+5JlyM+BDT+1OToKcKkZn8QZvcfdUQwTlhaGQ2UHrjQZjsMTXe1mQPNpJtdoMSR
4uk+r63xs+n6tejXmG8fVL32BqX1kroZWTkj4MxiXsrAcSfaXxrvf9uJk0UITGplHwVIqN5OvkoO
U+OqvupAPXLBQT81/vJxu/AKcmLKJd466B71vLzW9bhz5fJpJnRM1UI+2Z17NtLhamNdsTlJgtcK
hvG+bbXTpRnmB8YqbxYkRxAcYb2OgPXFiay3oz3UDJ2PCN1WoOj1hUHGYOunfZlVp2noLlDA92Mz
HLXBDLaMZorijs/l1r4IoSBYJ1/qQiCRu1JJeLJ4Z0b7oK/KByPlD8XCs9CY3t7heyYeY52r8b55
SZxszXuppVG//aNNHxWdEXdGF7uYD1iyDpqV+oVcznoh/cXLG04tlIa2jAd1ft5y+yDn4VQMxaeu
LpcJr4+zgQSimUJAZMbZqN0Os2dEvVSf5lR9rArr3KTjC749c6cr622klADmuy9T5T8nY6R1SkcS
q+U1GYpDVZL1Ks1itznJe6PKl9qhPvJG4+z22nNb0He+x+Q5SiJ2qm1eFkd5zgvT83tl4fjPCJLX
jTddW15w+V1TrTypU3LQNPUg+uFxmcZjhkUJqM7y31SWiDq1O1HjlS8yc0aGlmTtZ6x+Y+LedZPp
U60V8vyK9h9BxZ2vbMpRCvdpKIx/S8HoNv3ZN5wKsWOQA5XYrm/3zVnTjDDJxou24t0zZvGnL1CG
WYPY9baSfmz50nYTjcHFmA8ec2BLY0fzsBm+btXHRZKwBpb9k0M45DKbhWQkNrSuTuNgXWQNlqFq
8bEoxfKWzzIqZ/eUbP1TjlimTmfNljR06EZNfSyaN2/+pGevGcPOcS92xvElTU5wEP1xKH25AEQz
k8OScy7rnIOjuKFXyGOG47ZwBuw1DTjgXOEHTLQvaajXug8MgJP+5vdoGIp2vW+/gCfsTVzUDaJM
T38K78eKA0mfAIjp00tOj0l33SfVtI9D5mGlGXxoZjzzPJsmD9hocQMd6oLEpelc181TtxJrVBLL
VA8h45anNSUUCflOqThkdfZJ9WA4mtuLpi6Pdg3zwnXGv37JP1Y7eaacGCHKijDdRgCcDVyHwmbN
bTEEQB88KykG14VT1HZv6Ca4VPSMfOtWt3AZjeyNavmKBEqxwFwfFOr0Jkv2CdV4Mxvx69bWmVmw
aKb36YtsSQOrM55anXFJm1q7y9h3jfW80lpCeXV3+UR3A631No1z0Oq06jmm+mQHhKnVRSLPL0qS
pTG5bwjmy2uuyr0jxtbXjO6jnodHsowi252PnjF8g/f4nZTWiqf7scalZdJtNG1yc2Wxt4yHNGmY
ZYYIgcWbBXiutptqKlT5KAGnrRtfPVu5AswLFn24rAlNLTLLPhqNfJM2F0dyC/e2pV8hzP4m91Za
Z6mFnznrQzptRA4u2BsTRY/I1b4fw0wXAR0AoiaYODAT58dLzRdjZfZr4z6InSYmilAlNkaEg8Gh
idTkMdF9pkr9wcjVvfG8fKPMw6awPN9UtIuWz8jyvbrmx7RcYd2O5K4Qm1XtHUu70ev9NrYOOSBT
AzOvjvlIf538J7zR2LTKrIzU/LUdhJ/0azQU8tETd9fMIK0nw+vjNd1eDbXF2JhtPPTrGx2hU9fx
5ErvPEsb+ZmCtFTT59kVR8WBFMkIOeBlhK7cTX/qlKKimefTLJJwM1buP/GZGePiJLhRL1ZUq+uY
ByVKb+3Rlp0MZm90Nq9cBRmxtcmurN3/5Koee9yXnI89rH78RoNojVzjDD20DvLW+I5oHxoZdDVL
VIgMEICV8b1zKzD4HnQBpekftMqkeEq8WDWBjrhOE6pqHdlqBzApYykBFSKNglKxVN4UIiR9FJew
5HOh7dRa/Sv67FZuyK1Oaj+1kCUz23lJRRdz4sG3OF2UYYx1q8wDWXXU7TxslT7vofRchbK8amQr
bnPy6M3abbFzdo311erlniyxB0n5RleQ2E8URNfpAtVowgH+UqUNgUrxIICO9Rb0pYGRfeyqmsBg
Bz9C0aZYxRKFXPFRgd+0tvK+W4VLXULuUaNlNB5sN91bqR0lRX3opvFsMZRjjcT/TSl2Xl7yH9JG
j6Y5PYl2wZDuDv64uDcEvZM+4yh3S41utuBdN/s5qsHsQdi5wi1oAqdz/jLgiUPHLtyVPflnjvxv
s6tDnRVKhG75uvTQUqzM/jBWll10ZycpEl+9i4ueOz2YmaGGkyMsqkpsSm2jflT3LZ717DHrxLUc
jAKH84TVRWK+N3R6FOVMLFu/UizUzfbedsXBov2iEjTnS5BQi4Rao0+wl8V4Nc0W/AAtLr2LlbT+
BdfykQ/8/3eLPSl+/Jf1WEngGzkcJVfJEz2vYd57t7ZDj+VN8ntdaDiw1PNiaP9NbQ4UwbyHI+Ti
L6d9VObiUhX1T+HQoVJb96rMRmzddY3JSF8sPX+sshzKzWRWDBkkcW11Z1evri73w+SIELAMB401
3cpmOjSrc57a7t2tuDWFeRYpsFpp/5q18t9KA35i6UR1pufPq7OwCIyM7GdV8bWo2aVm4cdV82JS
iIf8vt9y3s6UaXtKsEDzxic90zGBTPFimWzkInL4+JsE2YBx3pOYREznMLE6WAJ/wJjhoJpS3Ebr
G6LR3si7g+0WD4bIIXPIaCnoFE8e/ZmERqzA7MkhN59u1rYdnGJ71BsZa70drcZ2hf5wXMo0Sgn7
w+mK+D6idaZZvdtc91C4U1iVDNA7FYZP8DspnAqA3vstsR9VW5402/7Ba4KEmxdlkNRLjM4EEK8+
s4oiJhcaOq5VcVSVG0Cl7GzY1VFXxfPicmrceuE3DqK73NzT4OWJP6FlHzFH3hWcGatNv56VpOhj
l+hZqm8WooEZxjrDtu1ujtxljAcQNRhlec24gfE1K8ahdmlGjJB4RvzHnNvCssNwPBI9mRtvSw4w
KlMu1mJD6sGSIuqUTa2vs50J/5SKQ6d/V0OaWZt89cXafg3lQmDxfK5yUsnNpkT44W97WGtLU9B+
UceXTK7/7o6GTqHhY/VfRVoeRxOUtcgvpXSOc8pmpY0fyTY8TTKPlUaLnQLjYLNElqi/yD1hBZyn
cwZJYMVLxETobpZroKzbC3jbmCfdxh/DGoN7FosGUu1yrCYbA8Bw0lwcDdbrtmKYKZYx8PrmRuSn
h+gCUKuZjqldXWfNCXvEmcVSGOsgJcUAZkLQUyScUd8tScoRSP8WqGGdLmOskeFCjyvYTBw0Asff
VKtB1lRPfN2aXhwXzVbd75oGRukpN6mP+5IXqxnetKG+0TOcA1vd3qjEow4anomyK5rm2a7XQyaT
03rHvibrYXbvvWPrwiTHtRu9s+hJ6rrXvJoVEt7xvkl972n9achdDCB3xmYfpvT/5pwoZvEnLESt
iXFBthqQuK4zhFWfnFfNDRolJR0lC1JnjTREHae4r2Iab3pmZzgj4cNmvQO8o6YCdpSwrYgCE9iz
V4NxT1e5Vv1MJYLXw8AuKtX5iNDAvo/7AKCWW2WB2w+ch3tqvD7ojYVb8lLRfuqJG7BUfjxD5TLk
oSuLwGPaZ77XRMzV5F76ng8JtcYQt+VXXeY/Xu3d1taddumU+APtLNuwXibX+bb69D9TFDRr4SqW
Xbj1HQQV7cDwExCa+mBVOFmVF/xVP1OlnitriYxcP481LS2tIssVnWziyNLY7UlNl9c+Zw9p9fLE
sHfIlBMhtSMgnv9Ut36UueuPjXzKaoeBAflSdXRkkuFl02SI14duMayahUNSlY9+N+eHembHJbaG
KMN9umynYR0Oc6q/JPVnjgxLbPJ/a8kAqp5QWULKmGQVjR7kmqTs+QZNT4tciSururnYMnsE5Kp2
YpnPUTGuYaVot2HgNYBVhYbuRnq1/RtdS/cVb2xCGuW4KbD3cUhY3ft9BGNAXMIubTAECYyM40Q+
y3BRaE8s1EL39nWnzy9944Rz77y2ym9Sdcc6W/Z5VX2IFm8szARfGb/L7u4rUNlNc240a4nuxcVo
IJkIf0D4zcjkHCTzXziNWe53tZ4FUPgOMBk/N8u5QPkJkO7CdZG4Fu89zvw31dFOV4MxB4Y7+2l4
UDM9di07+h9n57HbONOs4SsiwBy2kigqOcfxhvB4bOacefXn4eAs/PE3JWC2hkGKHaqrq94gFto+
YsjRx+L+CKKWrqZPW7ZozFM5oY4bxLGyXHtUpo59YVVMuHYsdf02V8QDlH/HKMwrQfgEao5+ZGq7
tfnbq4etPPFME3OH/hYxhmtECnWo7WjHxStFze9Cqb8DPL+SU0I7tvP0g8IMJyIpkh/qWNtiR/+k
DA+dZ6Ju103mr8JwNDKMgzGkH4fhujdjrmzkcSxOo8U+uaTgP3DpwOs0LCklk7wXfb4GLrkNY2nT
qyNEv2wryP7JynsCIGClyEVpvBGoF8f7tPIOUtXaRdfd4glw52fuoUkGx+dLOlOnXqzT0s3lo6to
3mbgICi1xCD1ynjeuBWHiaVAXXYFqwjIioW1OcojRlhsO7TMLciWDSWHKmuop1cp8PoKa1zzbUwx
kC1pS3OkG6tGwDAXYPZa80JqmiEThKbUGP4KLfENpKdOwS223D26CiX6TL9S86tqpB3Vvlc9iva1
LL0AosZNkzaw1F5bGXhabviAUZ79otrHbXGMA+W2sPIWxhbi90ZwV4V9CU8htgegJbVSPgWcctRp
oFP19S3dOtsvhYM3wOTDGLduXqR+oHftbyqh6ig4qF+VNGy0lHxvjA8xEFLRDw5dLL/0g/E8RnCN
FT5GjGyTHULKSsGInrOa3cWVeTAtGO4wKknHwWMAD2Dmj74Y3iLLbacRh2hP4Z9L+nWXJFu1L/a+
4e1ljzagUYQnEGbrJO7ux7Km5pEcMgQWk7bYyyQCYYPCnxRcZTkZqNpg2izhMlbJzTr3GvpzSMNq
cIy6yWAYoNvv0pMerZpumm49eor/PvgJLZ1gW5JYGIoEFNTYGmO/F2AQyoawT+GiyXSO6lHiKkCB
lT7jUStlDLOM9A41MBwrYPKr5VrtFBiYFXQySrtm815F5rrIqCTGuIvlEVGNO2Ch4XVx5+YAN/qG
F2X7os62fNwN10d6BvFbPXIv6NVjZU72k5l6KvTqTjKaI/e3k2a4ziiBxVTBNka0ltLECSmGBgKC
VEKLjivt46DlBYjamYCeZOPgV8gF+uxAX14lAf+rUdFvYbB18dVII6swR+A6wFxTpdsWuWjnVg5I
JU+v2duHIikSW478l0GRodwEOzGtwN0r9wO4O5BA/X2pUhn0csFuzPSo+ZOTvY5OfpvdmLWf3IBh
2kc+EafQHaHIb0H3XUNp+BLC6r0I1ZTtM9D7TIpTKEbXqmCis14mV64ePaRK8SWjGwkM8djI6hXw
KJImf7gtB/kADdhgdeLFrgT3glvuh0IC5KF1RzKGTa4bn7WAI2knpFSYyT8SgDGrbKyehMg8JEPz
CkrQX1WeCdpmCK5jcVi3Ak0MCo6PgShJUwv4lZLb1h/EfTnqV8nQ2pT1OXY1FwwztwA5897xC92p
GvKcjQjaGN6QSjG2AqaSQ5TDY/2rBYdjSH28iUbtsymEUxKHv5tWeZIr/0mGfbESigoSDqiUoI4Q
yssNxI4a+LWhn91GhXcD8qHfJar0pUTDZy6Ij3IrbQPIyQmsCCwJ36o4uB0lcztS+WMmqXqn2SYC
tLuKNAM4JIw6oQPnproZdl3Qn3Xu/hIC6V1xj7In9YxsePa66hoQi0jty3/2I/eJpBd9QgKjhnZK
pVLz9xHXho59QH7DqXuZTuZ0Fa2NgzGlwpL83IzIYffGY0olRCbzzSMIkoL8PLjqeGwnUm0ugiL1
uvuiriFQKY/EJ2/lw2GecmRFHHdaBFBAlKnkx6DYSoKJ4OonZcR+XMlxPUGhbxhwOasGSuL+2gPg
hacEEO9ycqoAlNS+IRDUnqKB8m8abxtoi6uwCh2tEa98l/iN6dVN68vHMZm4CD73gFwHZqyL4CSb
e6HvbResDSaGdGnMEbA+1q5Sld2m0yVnEPxnVsewbiyRnonVPYxuhYyotK4o9ti5AQ5TptaAWCuU
rS5hU0gOWu4Jitr0tYqh3/VCiMhafCO2KMdlXfghedkHDTuEAeXkDmI11x8PNMmw0yt9FyoYFrai
+huwOq5FPm2uNs+3IEHuDTn9Uw/AEEUKFz1OpiqbqBrlbehp1qYUsKAxNGx2qow9mXHUrRRs0rmn
4bUyvmsdTc8k5uhthOihzJIHv0PCx6qfxrKxBVqCrQc8S2sJWkA9Rk+wJfAaXDqjV8ul2aE34a0V
4j3YDOWLairvrSbtGm3YQSu9k0J9nXWKHeodn2LdQ3T46LvmKra44ItZt9da4wnAwu+UNQkyB8j9
mL/KinIs20kTm7gQW1C/Vfcqq1QYbBDnjbJ8jmL91MSgusxIQaUlEn4bFNAq8h+2PBjfSPbvO5mj
xkyy6x5pXt9qn4e8PeZ1uBkiHUaY8j4qjZ0GiCeKyEsqBvCPyqPKZsZEuFq7LlLKN4JFsyc3WmRj
KcN45V0GUNGrgIXkRCNiyHXfUhGZIFbox6QbsarIDJP8q+6CdhXp7nPgBe/qEMF8bZ2U/uWqKqkw
YbF3Io2A8Jtbx0KwQI1Z7Wsh1Cba6xjZm1FwgHGMm2Ba2ODbn/ROuZFj7i+AJHCkdFzR3SNziNKS
5Ws0M8h6JdXWaYFoNDTXkdcca998wA7+PRWTP4aq0otV04HFPBHEVDQKMLK7G8b+y437B8UU4ltB
6uAuCxP0gfZz58nA2ivFFiIacoYxGNxzSxzOxjLicE5E7kcZ6HyUfrLycehh0BDTVlFdUsFE4FTQ
sB5Eeb/KgXYhp3nIcw5RtaT4Wg1IFowxtSJFuQl1uEm1/I6ArBMMKlUnkMxNBvgiUWm8WWlBlaeB
5g0KDcZQhVil4r4mExqIZIL8S+ofK0081DoFabP8lBTxgYYl8MCwdqRqqtmTpEBaBF4YEuJVo7hV
zOI6D72PLMyfkGpArBQMwAZqUb/FyBpmFTah9hhnD6x5+O6UVnOxoKszKm9lryJsQ5FgDGkguVFG
mpo/igHQyFgA2OL7ygkWrk+DeML2GMOfvi0RSq3D30kN79msYCioefnWpviaemn3mxNIW4WNqKxD
yC5mHwFU7cpN7RsdBTfrLQEFu9Jk+QhH+anNC5qpjLM2UMpHv3+NFOtrpIODzQ3Ib671VvXVBB2+
lgwZvkrYc4HLbwiMh7C3TkorAIbW7NDvbilXWRCB+q/AzZ7jwP3oq+oDvkO/8ZruvmnwulEUD0gl
EgNFUxwVv16jbXUf4q6hZTDJ9cB41lz9WEHWS5PnIhl+4fN2C2Gk2qi5RAg3PO6IUBPzQKRB0dGn
a69jSz1BEITwgDuHAG8ySPHcqKPqmLjxR8SVLAnMfDP2ICDp+d3lXbxj9JtNHTUd8LbU8RUo7xWR
E52NySWgfo26imt2lhw1BBkTUzhFubY1IuVk1RQJZQm6TM/elpuKDa7VxR6g/3VEjkVLYpe6Bcy1
ZGcINSSpnviDYHBn5eY6zCAVdg2y8Z7A/cX45Fp0VQsCBDrKCF2AqIq5qwLwSpF1bLN0Z6U1cNph
iwsJJSG5p3Ph0TYWjuGU7EVq+Oax4yzRws2xK085x1NR0+ygqkySEvdfWQJINwYk4qvKuE5SqP1p
+KwaobDWU6DpE4m49jI4m2FOzukpjIqR2GPn3flc2epIPxqGCQjS0ggyLU6Yhu9UFaiXWLbuy7zd
9D03zWQSOmD6H4wQJe28Nrcd/VhwT0Gy6ryIdpd+oJXVbJLAf2iTNF33nvnc9SKP6fdh2G3KrH72
Wn8bQ9XbxXFgXqtSuoEj6VBWXMcjeZ6myLqTighxZmN50krhaKIyaeU6tIJGW6k+YM0eiOfKqzh2
G5F6+8C5oTc3XS0czKZ7cwN+1GiAhbLEhyEJT/0Q3BoFFrSc9jxAJ1HQ3kO0/PF8fOp66VpVkMuQ
yXlMruV9XG1DF3w78u5rFRtIOU/vay5MY2c80DgAFO4+0uO5C4WU6nRw1bgFKMvkLgzyY6LRXRLT
G82Kb5soeein9haGA1sS1es+H+jsAwKCantUTZqC7XQkV+6emhnMi6G7CitqLSXib1BytxI2Wp7f
kHP5OysEKCfJ0i0E5EcxFuFFEejBezuWQpUL6YIUUh7mt+JwVAvrJKo4GkGB9ZIUOY6Y3q7nknp0
JgDRoQqqlU62o1uMfh+VX26SnBq1dPrM621ZAoxn1Wayyuj4rcsRM2bOeDvI1XIrBUSQPLSRqG5o
repdjzuUENNRZe6JXYRZaFsor5ihNezpEsIkp4c4WBxxo4HQSyRONQkfQoUwuWz3XxiHXjfIXK1V
s98qWvVQu9hzmJ6xEadSbi3A8s9BMpGWAwUVcF6QP8swRDIGZYB11ya3coBuPe1nipOp6jQ+oEcT
j5IdNzh1FeiU4kOVBVulEhTvzPH68GDmyW1J70c09d10iKsINdc1ZaEUWUg/sw3qNCFW6ytVtaaL
NDoECLBppJvlhz5yGIKhoi8IBFX02G2+eueq4kvscV/TBuMVHM9B1putmopPlpkcuHRw+ygGaB0T
Vr3pxaPUUM2LxNazdSH7jMHlZFUUshrQWaGURSmx2Q5mm9lqxwGr9BSKhfiuoxdrJmpO6250cQ+H
AugF6Wsrl6KTNOEvt/feU+hfm1IPDnHvn8ROe4CedKuqAJFjgPpBH35pmo4lgEwFPPJuclKbdRgF
dwnRWB3DO8NDEiMrD3IYP+YjKX5SUFYeYZulrWZrE59S6k6FCFtFrso35PkhwKCO4+kgjhXBI88T
axYe6WGgd29yavYbk0s0yjoe1yhBR49lqub1QbsOjeiOc/pXJlSv/ggc3SttIYGNVhefLfUuySBR
CWuwozyGeqx0kvp00gel2I03MwA9xE0wBgPAWlEqEW0yjge1HABH+rYiUWBUrBKzYWX4iHuQ3hll
gT5Wrlouf62EfZeO9G+uwl3wkAxIcxjEpdsz6AXAX6Bv/FLvpc/ynkNl1PemW1Dl0umhpIN/U7dg
xoZUvhHr6VxLIB6VlvdMULxzgb70A5loa7Z3QYoFgVj5tKBczBWMnk5Rk/qAYcHr2yrCVBtSdqQq
VJG8sn0CZn9vNuo1WneHerK2olUHrHd8FozxBYL4vo+hkqUR5Hjg6YoFmq9LHmuwOXZejNR/xPdI
hvBch4ehrFB/j05tHOM0of1B1+spV3UARehutPDcAvhbBu3GyKygy5AZkB6ACq6Up9wLbxIp3Y7V
gLZm+4j4+e9eTT5CjgPfqv9w4XWslroEWknazgC8KlYaVNDosQnGQ1nGdlYJYN/9HXoaLD14n56/
o2IzMSlpgYML0AYqS23oXoWl/MuLqQTBzPdWseY3TtNhpS5lmNG42mYImpcygmgfof1vK4Eypbcg
ZEldbQmQ2BhBxchhJK78qA9BfhmvYw+7abC8166ITlwOnFRzd7KR3VUMXFZZHyK3hZVshA5pGwjc
sd6VYfwg5ugd+jq9G5VJM5PxBqPbfiU1KIfoSfhGnfsAKvqmVFkgdHAPAbLhQ9cfLBrXK12urktE
40vPWpPp7UzoRQ1yqqNflzvFwD/bQDqTffDSyojehpoTqLApJb1fS1qPmkn6BqLoUJXwHcf2vhF1
8wGBkdus698zLb4ahI8UrRQY/l9h4T3TH3ye9F3qsX3tqvKPnos+pXVzI5LJAdKLwaGbCEARNVZF
i4y/nGQPLdD9AjeenoutoSXYqUjiqqQygxrBTQjgZKSnr0Jwh8UG7rEcjg1GwrT1ZFjo1aOuyisv
N68rZEqVQnF09LS4HSVvhqFwuIW/jADh1vOacUuydDOzqSHs3VbASWMXJMf8iH2d1F79Of9oaenZ
M21F2esLWQFrt8NVrjyJducAPI6u9L3/LFxJ6+HUP0U33ka+P/++hdeJk6LkN/U7Va9FIVXkdNcF
MniYZ6lKbKqbsn9RYXzSgP5B7E6cJEq/vQFNBg6xiDeYb52NZd5V/oIQW7tyV+V6OLrr4cKXSPLC
i2YainJduOgXTJ+yhob9NTz5G2Ed7ftn9zc4rwti1AuCh+I0jt++Jmiquht6KQW+cMSLr82fe3l7
fioWJOzFmZaiBeQwUToz2eVVf4VKipNO4mheOO51QITsBPmCaKM0rdOfpmRSofz2EbriE3AaFE3E
g3tAPdgJHM1RtzAlD8Xu/McsrWNxWg7f3oE0GsbvBntEvBsO5WncJAdtC6rnCseaGMzDSrHFHZoG
F6wSlgZvWhTfXkfBNk3yjHkRhf6+SzSTQhYBKaXBhkZhpemv579raf5nW7+XC59eKe9pfXXlc+lF
tXHlB5/nny4tbZbZ7oczx/1NZtS6O1qMTrr1t/lxuO3XxX5SA7cuGNj9vOtNa7brTd9N+qFmq6QJ
IKXoo6sL1Cv2SvZ0/jt+HiXTmu1508jUMsUdaqe0pNkG8jMIYPUXlu/Sw2f7PIlARPjkMLu4eowL
p4npK4KVOP/LpZ+VWE1rtsF1VEZiTdZQn30FzpB9lfvKAY46/KEMPK7RANuka+XX+Zctfcn092+L
VqCFRomBdxnSrSweE/1ezV/OP/rn/WBasy3eG36QNpWe7qQRRbb+z0gamaj3Zv4L7OLm/DsWIq5p
zfY4wP007z1+vyWiMOE1O1ro11ldnVpE6uDpSw/FaDigXTiVoYnFlnAbgem9MFVLMzXb8pkpWYYk
8vYRuxpyuGNB3/H8ly1NzGyX5zA/kSJi9GQ8dhUQUkR9Sif+hV++NDmzXd4lmDv3eYA7UvIpFS8N
mQpi0S0QCiO5sMMXYrxpzra4ADRJ1WU/24FukGUE3gZD4WaG1omOW/ygNramcxUtEFKs2+ZBRKfv
n8bOnO19zyrCrlOEdOeqd1rzR8qcvG0vDNzSijNne18G2QKHipGDjgXPN3CyFlaCjlA7Dg5XYHk2
FUpTUq5djU0PppbzwMp/n/+wpdBgzkJD7almoOasiokht5a2+lpCV3mVwfl5RHjXLqK1tb+UaEzz
9L9ntGnOYoMMeT0XQ4sPaGlfWPW1pqEjghPCHtz6TjKLfi0P471mhO2FRf9X1fqnV85ihtSHJozV
KNs9+6ec2n6wnmSvIZrYBEDIj+2akiKEf0hdq3TdXJjThc1gzoKIXqgmpqm43Xblhz+cBkQzZKDs
YGNWrSFcWJQL6Yhpyv8NtabopyiFu8TDD+u1uYZLuLHQUV2BPV17a7wGN9GGi9K/6Xmb5iyAtIBc
/VFi9mANnBRZcQJtXJ9fhguxyZwFjzps1aKbvqSQ8I4dP3oX1EXwdf7h6kJQNWZhg4qW62Ornu1q
HdaWdSeqV5hFr/PKIoCA7R8K2jjI5wjJ/ahTNQQ3Av+TOo1/qNO9PGIOatieAKoIFAe8AIM+W23E
20y6ibIntX2KlQykt4aPTk8bDDy4emgUKpuBuQ3GZ7+locgdb0QzbnJ0jZRgXWX7vsvBI4BaiHOH
XsGmsMxLC2Math8WvTELV1YtAkSoa5bfurOVrbIz991WcFRy0wtDuvCCWchqB1WV3ESkzpGhNii6
tjmUh3979Cwguboaa1gLxjsQX/eV4Nv+2N+ef7QybYyfxmUWf/oQXxfIT/GuqvOXIsvv0JimDdVC
vvdcqite3mwLIbvuRuu+j0QnLwEyBn53GIyI1qHrPlP4CW1YtqhyydSLEsdDHoxWI+0CtxyhSflX
PdjmQ0In0GhNSLXFnWCZV5bkPpkC5EE3TX6DHn2SBtE+/1VLIVybbR7qaLlpxHW001btZnieYhuE
5aN5g2DIyrfjT+PCulrYR3PrNnGsShPxpGgXj9shffL8X//2BXPrNrDdcUGHNiJnRBtgFby7Tr51
9+IfFX6ovELUEfOX4sKtaukrZmsXTpde5AUv87yvRNuBYbjwFQurS52vXAPX9HD6inbr7VDpeNBo
oe9rW7KxhPsEVPiP75mtYq7q0DxV3mM+qU65bxzBpm4Z7OXt3+vUn/OvWXAHM/9G02+JPBo0iDFa
dbxTHeBc2+Qp2aH6Xr0r3HrBsdqGPa4lZNZX/ZPIpWIDzGIz3qZXOExe0VO4cDJMg/fTlp1m8duv
MHNRqUUProzmm3tdbB5FICY0m+jAm/kFb/qFFWHMTmsBsLCU9FWyC8bwExgRSMuhvODFJC2kAsbs
kI4aCdREU6M/ghOWsS0cfY8Vl9NCCsVPxqRk4EP5WYVX4oWvWRqx2TEdRKUlhxr4UdmTbtGNsy1l
uA9jiybQpQNmacBmEacTaxk+I1ajYvyQcqOUx4/zi24plumzozrt/awacynZ0ee3EzvjR6/8l2pr
4U0C1ACsIeSif9xI+uyYTJBcjiPMUXewcx20UBwd1N0a5dhdtDWNFWaa579qYbj0WcSxxCg3TSWN
qa/ci/4hVS/FzYW1pc8iDs2krGoGKd71H+Ayq8PA9vSxzvI37Wq8izg733u7Xl+2dFl64Sz0QNkL
AwEngZ1VO4P/gKPBsYEjmJr5OggvbfnFRTDb81Erp+mYqvGufqWL+uyvizV693b8LG6HTUKguXSg
TT/7h+Cizza+pNAf81s+p43LP7mcHv0slwBeXTpqFraiPtv7vV96tHUrchl0HGKUCAoEpAf5CWrV
hfAoLX3CbLcrbZDg5UBKM5XWZGtdOdhErqD3HbBB2Rif6R2w/M35dbw0+7Nt7/qdxQ0G08LBONKa
KcyXPHocw6tCulR9Wdgp2mz7S6Uku2FKhpHIANr/IKl+/pcvPXe206UY7V3d5bkRhCifZpOe586/
PXoarG8HFBrBQAEyBqXBqji4EZJ/y4O12d5uC9OT1em5cZNce92wTuTg6t9+8mwXZ13luuk0yi1e
Epq4s8AOnn/yUi1Dm23dXJfV0qx5tOoo22rdPXnQM4NTsTeP0NvCC6/5a1n3w8bVZhs39dEhaEpe
02/D2+4+3SPi5a9yeR1u/Bt5b9zDuN6r29y2HKD0u/CYbHNH+mX+RlLZKX5b+0t34mlh/vRDZjvc
0xChLFV+SByeEv9REh7H7pSNX6lwqgxHkC+sX3naYj+9Z7bNXTiHiTGl3igRoHGjIUBTpi9SDPY8
bssnOo+OWYCzVppX/IRi/JXgUpeyQdNfOtLNvUlNVME80YlUSIxCAiOwwa0WbfnzE7+wwdTZhLiD
zg1QCyMAKjcWMmaIb59/8NKKUmcjHGYRFusoZOO1TMO13Cc2EJ4XAwGDR8XGR+n2/Hum7frDAKuz
AS6VpkUZjyoUIhAbPROeGrcLnbaqn/HXwW9OKS6s3aUipjqLorHZA4WL84hsuvUdvg0qG54TPWCZ
tkA4NmleKYuBwo3vuPr+wurCu/DqhUmam86KeqIAZOXNTX5bir/U+kLGudDhMedWs5qOF2Da1eEu
EJ14jwM3gkMITNggDuTtVInCYvRSMrWUUM+tZdW+R9sbSecdmoUZenbJW4tAnF/Jfxpfx+cHTHiM
mgX4n6iiep+h2hGkd0WDdqDvZw7n/XqMEkdDVfj80lk4guc2tF5cjGoTlVwoU+OUKtbDqOaHOqDK
fv750sLmn5vRWqNiWFrAvLXb7BrpTMfbF/v0AFbrQhahT6v8h9WvzMI2ahRBKzfUc1qAjPtRN107
0bOneiC8gANgXd7l+vCEJGdg1wIVM6u4aYfRo5MLTXPMI7L0SulA35mIbLu4Abj1OzIY6M1iNE/P
F7/OdJNKSLAVWkvXAYqV2DslhmGN0ECv0HeJ18HYsOycamxiBbvR60+e2Dlm2eyyRnj1ZAjUZogg
KSKP6KYKQ4XEbvQJA+s5R/F1rVPbdTknkU3YSL4Im1RnKSjqlRYlUJe7FFGb/M2PqD6nWKNk+j5X
6KpnCozZ+G0oLxluLiyHv+v2W0KALkrpjaBLdi5goTYLt6ino+pqbc+vhoWc8m8x+Pvjs7rN4dGn
u2R0t2mZ234u/jby/NCml/rOSyHqb7L57R0g0LXKnMrXhpkDqbQUb2VZ4PK99jHsBIx5EQ3bpLoA
fkWNRUfO3XVWjBcSqikn+2Et/r0VfHt532WRjo1Utss9yqqdn14hmn3VqqikqRaw/hEEuVb+WzHo
b0T79jJXKDptMPnSMRZsQ/glGuGFctDCgfL3PPv25MpAFz5gd+zQRLjqvX6dhbBnkawY0HsML3lh
Lk7V7NzCNjlPCyWfSr3o3D6mRIdmG93mBySHLkWHhQmZHVhSLyErboi0iNArX6V9f9Qz8dmQ40c9
li9M+mKMmycQnLDZKFNt6rfevWp7h2rbPsMQ3VxqySweUjKf921CSk80I1EGqs5llfIRuqHUtHrU
+hpgO946vkufFOVSyF4KqLNpgViJdDAs4B1C4BQDt9EVnnvKGpIzOYtwIRQsRBplNjGxr3u1FfGS
3LQOpazBS8d7LJQ25yPNUn9pbhgNKlaHQz6B+50BHwroVZt4Y95KWIY4JmSXbfmub8v15ZX293Lz
w96fO0jLwH6rrOeL2rJyAvQIPUmHIanmz/hL4FXUgSwsIXbQ1xL8B9QIUFqB9jwKG1wtUpgmuG8A
88xQ0FHUPl1DbLOBOXs2IKoXSQZ6VMntfVyi0ZtYYGnCEd5d5wfeqstIqaGNmjKnGsI7azyBnhEC
gvYnQEcPkYBDU0NrsVEPZCdEUqxR4fa6I2ahQ7yBsnsQ0bbqh+JYwOoTsuDFgMllReoRdjY6ZJLT
okHmI5MjCC50f2jaGVDB81O1sBLmiDdFhI6HSCjwkWgre/nT2PjXIaWz80//u6B+mJY53C3NDHof
ISenvzfvUtRbX9M/HgKyta1+lZ4T36pr6MsvqF6+R6dhyxgh8U7JFn4EfK/rgmqUDVGfArF/IV4s
RFdx+vu3zdw3ajXoQw1KwxwdXwOgrF+n6W1QuSBf385/9tKgzm7gEEOgugTTQd751wg/boUmuUEL
2D7/+KWbzRwbhwvzWJdlme2sTi9XAlJ7qw6E+6ZtyaRgiW/0pIvWasZ+6ydjgULduWJ91ymkVOd/
wsKF4G/p/9sohqqShAg5xrtRp4EJhtw0Hv/tybOxazzd8ETVoqNDk83K7Li6dONeiuPyNF3ffrQv
GWEcjDza3yfXymbcoSmymhbd34vGxZz47/N+WPTyLCe21DYVe+IrdfTOiarMTi2j4tqNBe4E528z
PFXGMLjrle41Cxm8NLSOlSE7Q42Wgg6JrdVRmhmaY0J2OnHj8aFAl1ylpaXBUgDvrmWPQuo+tSiC
X4rZCwePPDtHQV79/8BPNW24BtvWWHXbcT21GVB7PT+7S0tXlv87B4EKe9/thehv5dxf4728cjf1
gWvsZtJWvLBDtOlxP03B7BRtZTSDh7GLdvVYXDduH8C9jLH9FVrfLiuYYjiJUvXpIFzBzLaaNWp4
azjMqZOZ2aG20l9hph0yDWR7lIj4xsRRsypLZCOxYEYJbvwVZB0+asmtpmq/izqH75crvzk69tEI
yS6bMKv0IHUxw/wFV4RAwOmozz4iKz+6qGMYQ3ASs+iPMJSb3m2G7WigEqwqjlr0Nnp0TzkWJKIc
XiFPY+voQzaD8qRV2HskBWo0rnQR4/dzIcqwZgFRtsogIz3OdkWoHcLsV4x6eM54UOmBbUqLfqsY
2oWE8OewYczhhBYeH3wf71J5ZNs0+AxdKHoubDqutf9dWOngdp1gQS32vrzr8sR53tnSBl48eaFo
pxt6Djbkxvx5fA5O4PPeg0dKenQ4LiW704v+d8kZ/4MxlMQ0Hlq+zReiTVy2d2au3ktifSFlm+Lf
T4+fbc82wRYK0lsGG6vadp2YrRD6fWDl2UIqXAIRLn3DbHdagBwMEQ+GHV5nuruTOjzins/v/IVH
y7Md6Upy1fY9jzZV9CmhlSTeuwHX9vzTFxbW3+rnt9CuB35eoHuV7UoDcTQY4EM33p9/9MLAS7PO
QgsvSzUlFpYwRjcF5Buk/OvbJBB3iismFzbGwuj8BaF9+/2SiZ1a1IC70QIT+4HcQewGAff+Av5x
6Rtmezwczdpyp8uqIVhwjAMHM88/flCMa7mA3Hh+oH7OrIx5fSEVAx1tHC6UWY1CRVEjMRKhHZZX
N17kOhXaeeffszDX8xpDPo5JU0l8TKjYet2i8HHpC5ZmYbZG1RbvTR8d8l074uWSwpjQTfS+3AuL
dGkWZreuStIsWJgij9fv/fa6kbRV06GbJj3908DMc3m860XTw4B059URFFAI50P78m+PnrXBUEVp
keDj0SUEZERyTqZWXNhfC2mZMc/I/YpeahTwbEBx76gy7gQb7r/yhvzURjwiyXFp4SyM/5ytYvVa
l6JbyIsQEdPecM7aad5XXLXO+UFauPYa87xc7SLYt66ewRtH8AUz2isYsFd6GaHQlP8uMvczToTr
XJd2qdw8SKJk9yZSwnkMuaxGRE/dtNX4ef7HLKxlcdo93yJKW4uY2oQuu7F9l9J9LrxorX3+0Qsb
cE5mKa1Gj7SQjV5W7leBrOlKbN0Lxa+FIr0hyv/93aZvGqjum4YzWlQKJxUDrTqqpQLv/ov+6zWs
ure8hIeMjHKijEg5lAh2acdIR+ACDGYd3Pp+dOFLpb+9gR+OXXEWEuS+TRMt6TLcc1H0puRHn8UI
sItrcDgYxPIIp/y14kBg2jGVyeheZFCGY7eD/VvHH3i5IahcWvsWtcsRIVBESCrET5EN1qhnK96A
CoebIHsZ/cJn0M57mUuwAaQQXPfv2hS2Xu89S4YlQPIrRPTfoMDVSHWDDvLXdVwWm7gTvrTOfEf9
bzU2oriXUzncxN5wrXQozJUJGhSjVtLAQJJllZT+o9Ar955mvnAteUCc5EqNMCMsqpNceb+8LH8w
rfCoaNQ1Y0m7hTaJZZkuItUR+niVmS/o7R5yaUQG9Vb1N+O1MnJtadXhd6hUtpqOTot0IeR8ZIIb
dRvnMNONxtF9xF6lLDyOWoZhaXuLqAZuOpZ7YEM4bY7wgeLvMu+vVoDndHG7JulmJI0niwJ1FAef
GIl8ZGW5MrHBkgwFQ8aeD+h9KvalcI92FZ4xWKbkwSnTqaQIVO8RuorF5IDw/GeHjG0jKZ9qF9yK
w3CcVLVdSjINPRhYsckH0n0PZi1dhX1+k6HYJjbRXsXHGr5z8VrX0GFr/TmU/o+z81iSHMmy7K+0
1B7VgKqCtXT1whiMuZuz8CAbSLAEh4Kzr59jFtnTGd6ZGSNTi6rycGJmAFT1kfvuqU4YjN7TLrLI
1bx3QxJmV2vojeVGJycOj1aMx5ITQWNC7ThAQgUP0+HA9CsJ7V+cs+abYyQOYwN/cWKdtvwm4uem
AJUTPdVkKROudH+/xP98qwQb/vMqrFwe/CIp9X4CW2X3uDQM+aVNip3vhL8ooMvrEvrfSwv7xZ9f
Q+k4AnnMAIFjPhaTgN7knvC537Yiu8c85dGXLv51YoV7ggbInY3PafoSth+i8TIb3drE5BG/y71c
6iBrppWxpFhDequevSgWj3H0WwMEUBvVZoBJKIDuwgbjD9q7v79Et3T+z97/9f78YYd1XWULM0LV
Xiq8V+KVZT4QhQaqWNb4AuzmZlqrHL/tgi4mtDu3Traz+pzimVtgoXuymEGKMtR97SEUVN+zR/xK
VQsyuPvVqf1Xd/H67394hxMFhilyE8q8yyliZJtB9rWVBTlw6r+/Bvb1Xv3ZNbiePn94hbyf7GVm
Bm2vGutxHNR6meL9ODIm5LuHUUO7tWNzBRh3I+bwODWX4pT4NALto6WVhicOlxSmjjmFCl+2mqny
XLJJXP08jCRwbB3oMkWNxFrTjflpMY1vQydJ5vu75cpgmME84UYd30EpubRSBLmKQjzN7FOZGRTr
ywqfWfPc4saC+YlNQOF4gTvZd3U9wmKcdsPY4jTjshF1HCCOKoBbZk8Y5Zx9iE9jj9YB++1+hcfG
ocNceBjrehPnWIf9/RX8i4KI8zZthHcFgCcp8pvinrrw1nhyt4Abg2JXrq2Pv3iVa5b4Z/fpTfao
c6xZ+kWjXyctRui38/O78EUG1lqs1Hs7Oibvf/FKfx4cOP6b89sQgxnO5u2V0hfsMLZifPE27Wbe
XN2WVvBPTQYkfvH8/YW6BSeUn5+/ZajtEmX99XNdJ5AwtT+hnY6OwNnqYAy4muuvUBvMTbEjdXYf
lvRXkcFfra23u7CKFkxUKxoOO3QYXNHpgI8hxmYr0vNNhB3bSu9StfJ+8YJ/XqZx3k6wMbOb9sv1
9VRAjHzq9nZgbdPjr67kXz2HbwfVYHnEpk5rBJr7fhvt24Axl/1ylIx4Jpv/T4Gm83ZirZgKs8kb
bC6uYg+z2nGzjGWF6cxa7ZoASGCcrcKnX8kO//JDvdkAVdGUXnh97K+jW1A9tt7HKBhYXF2QvvuV
VvO61/3J2no7m+a7hpnIiDvT+v6qYS69Kb8A2t78/YK6KSn+7M+/CeQtrOHawTDyvYMPpXs2q+dY
Qv7dD52xjhN/lc3V3gjDTS4TXEO99aSq3dJ7geqOyWIGAMTpeazs4lwvp1a8M7zzjCG8nAPDfG3B
yo6MTsx4XmSW8QFEERbP+ALqbeJhKv/b7TP8+9fpP6Lv+uHHu23/6z/5+quu5gZKXffmy/+6VN/L
5675/r27+1z95/VX/++P/vyL/3WXfG10q3/r3v7UT7/E3//99Tefu88/fYHzWtLNj/33Zn763vZ5
d3sB3un1J/9fv/lv329/5WWuvv/rH191XwLOfvoeJbr8x+/fOnz71z+ufch//+Of//17958Lfm3d
f/n89qe/f267f/3DcNU/Lbw+pE00wwM1fr/9q6f+6VM4FhaBveUDOmMXKHXTxf/6h5D/FIT/wpTC
dW3PvW4E2A1fv2X5//SEg6THdR3TNPmff/z3W/rp3vzPvfq3si8edFJ2LX/4ulP/zwNn27yCxBBK
gQRzbCnfDgk204hNm3STQLkVdvN2n+zyUFnrDERM2nUtLkhYWRkN9Oe6rzCELXEVTLuoP/tpbd3H
YzW9TjHeetjE4Q0pbjZn3SGJ1d6u5b4++UBLTi7kqF+cpW+mtK7vnP/YnpBKKBvs/JsziGHvFE2R
HwXFYK99p7CCcfYHmMPVOZkxQ8BaC0gREOwAiSAgw8gJH1R6j/qmXI9ueJz54IfJr7D0K9yPmX+R
wMK2Xp9/rVDQHKYsKrdK1w8mBoOvxHv4OGUfELfT1WxD2J7X7wsnHrazNz7bUe2txxE29B8eod/v
10/35+f95vYp+XCOo7g9num8VaDUuS6XqC0MyvW8qRrowLmSBMpiQYhoG6C++qrfYpfjBg7+ljsc
hmqsxdqv+QxcHtcGAIBdrQ+urJ6wg5m3C0OhW0AOsFNwnjGlgcHRtrouMZjd+xnsRF7xJPz9x+Ch
fPuYSY/nyyTJEJ4p3x5sU5s4xTIbHv0mYW9LU/s7UUKjMPGgBDw8GLjvYpgucBham2KYmWV+0I2a
V1Ji756CA9uVLd162mpn4UfY7haYUWodYYcXzi+pl2HY6DFmVxdDt7O9ECvyJjbPs4/FVSeG91U9
1xdwbfNa06H26tm4x7UYr88MSRrz/EjjG/0Bg4juHhr8nPGPXjwffTE+dIlXIM3JyYsMClVZ2iVQ
NLv2kzFq0lTppXdeCWWnu1Lsu+qjjI8zA0Ip8MVDUwwlfoZMdCbIoZI+mT+MzjGvQMd2U9ick/hj
XPXxi25JjZxpOTPehq57FwKWgzby2eqs+D7XNrwzTYgTNo28hzr5rLy2w9QafqPqoM4lproXlWP+
osj7JuKyYVBZnkPhW/q2Z/sMz/8ceSVlEdFfG4aAZWKfIjM62GDC8McO7V0c12BmkP7cCY7a5KVz
WvvEFWYEvYpAR4EL7vHUvj1qoES3iQyHg8AkjE7otqm0/4ulYt28F/64l9lUu6StTMe02NVwrPj5
3VpI7RnaKYofe9nC7gBZp5pPEpM8YVQUIhjsM65luRq/pPFLXxjTw6yTfYZ6KbPt6eimGLyhprfv
Uqt4na1ebeMU6BceiAyiG327L41Pc0qDLpaJsYutuTvfFubsiI+LMRgbjyR3q8NwLZVENzL43Sl1
MQBuctms0zBdgtJw9UHM02sG0+5Qj93OaUOPTBcnOhZOvK2oK2HqJ6CpN3644dWY+e+7eoNd1GoJ
Tfs0uws8TYmNQW0mAcuBfMv0n0fbW89Tu5ZNpI62Xupt4bdgsB3rY1KxGZoW9s/2HPdnHRmvUrv2
ZqzsDrPhfONQk1rrK5tOhG39oE20xtHodUe8X/CoNeEKuuO7FN/z2/JzgFMzZkgGZjX2qZ1wzaII
hiI6T9rt0oRXX0me+uzqreT2yQfGwbLD7cRweoASVZOdCyt+LcoRFHJji1NTYgVByS/BQDX1j62R
YbV9W2nYAsByj67GZXUIMSM21LGwmydvBAN7nTlfpz6Ekt4HZTiWKWbFIabL4+ICHqlClhXE+62X
kIRCi7HP1DiOHRvIHMvpofLXEZC6x2FOyqAr5m8m+aFdu+5jI6evrgSnJ734AixO0B2ucPXp8w+J
jXlZY90XPTbCxpBTvDAME4qwpwJ/0tYGk+Z6q2b10UuGJ7ftBeQjEI9plnu7GXU3QEOj3d9Omd6b
V/bSEbHZH0ZvAJGhsJUuSogPfnjynPney5AF1CFt1NulJnhvg1KVCW7S+bvbxqXV0MLpCC+iUP3a
jKvkA76IT5GowAY3TbXqUuoRYAgSEucUd/uW+d9qHs5OZ8lVoTWkVZV/8RvtYBeKd0paG9mu95MP
eYkwsS/dOnAr3ZHAl+5GYAmcKeqBMy0T2ZHA3/aGQtKrdh3M2avRSjdh3bVMwndJ/ost6U2N1uZE
9IlSlCSUMl1qL2+i/Tn2sowSGF5x80x2n8UqoLBABmPNLy5A70ffwrYbcKbyUK1A06KyFQMA7qkJ
YQ1N6Hw9+8p8SQKL0smKFherMB6OIAOwNvIcd4v5HqUCyqh2DB9S2L17TKzZ2VJ16gkM0v5S9rG+
szJi4Fltmj7EL4ftcw9o6CU0H25P9ST0r07RN0Wo22dXpuV4JhdASLblnzc4R6VuGS109lyjPAuN
uebCCY9F6srknDiCMUqPENIz6ab48YcUXGcLTFrWPYwTNv+1K93HRBY+tGSqN3A51aZuMlZbsSyw
xCyQHGFdfVxc8b6ZzOJczLb9i5K//TYSsOE3EsD6Qiiq+N7bMWhZKG13RZkGeahx9dMwecW8Fwpf
BLiTn/KifiiEuxxU0tbrpveni87udd1dsD8vnnKRfVWDVa/7RmmizKYIwhhqrxVZK2nN448tBFyi
tYdffsgUzBQqtXvl4QRq4WZT2dlvlqYoP/f9hyYtzJM/Xo38TUgBrQvlasSNG5363SJOU9PJk+9n
5u4Wvxqp+Snqp03SCGYuyhZneuWhWeun7NCY9QxVjkHrbnYGwsEY13vK4e3Vp8dgBzDn6i71+vBJ
Da8xhKS/j6/sn8urPBmceIjVlbSugbx6q7iZiSEiN5vigPwCyFAKFi1RE57HxI9B2s/bDurbQ2tY
80MPnrBOl+HFN6Ztqo36CW5gVDSnxgJJaeVmvxP1ZN5hMV7vF1zlT/gSK+YeW6CquPYDpmqAXUpL
vdoVVr9tvZHIMoKqUF+HsBye6xzTU6jJp85KcM3XkwXcm6Azys3uEFvWlsOKbX6Jn6Wfod8QoN8g
kbp31lJu2n7aSjmgggWEC80xeurGOt1NjBRvmtgV20GaPxLWn/LVP8bYbzp514tnE0y4JtgSNhfL
f1PlwTi36qfoCg8n4TihYP5kYEAPbsBz1wmkR5jHuDlcIx00PTW2zkab6EPmP2IVrCiASnlQabM1
dT39qmx+3c1+CmksdjnfFKbr2Jan3jYbXWEN7jKwaY+Gl2wnbZ/z2JBIUeV3o+jPDH0laz5afSDj
wS7Y6Rm+GFeOl+iHWj04Srt3Fd2YmAOTOYzlneaUOk7+Swdm6NGCzxMLk8mHJbk3lhFHWdVWu55W
kNamWvum6e1q0Q/bZsSbtFYmXvyT4sBO1SE04JuDocDojIj+7x/n28jzm48tLJMUGCtz/uttVmr1
soLLUlq7oa6eqy7vgoVZRN8QGIKnfVBqsDYpJeOi709aluqYAyCvlsh6NyHgSvtd1UGJ9GTtgk/F
bd/NrBXPUfG1Tqpz6MrPVpKOD2Zl9gSCEIvpOV5GZ71I0NSDAuo9odJAodhtjSEZTl7kvAJpLra3
AMX3C33IC3mgWdi9UG7ftXF0gkTp75N22MAbRAVbDMeyNZhPxpt9NXhueFCh/eBnpd72lRp2iT8n
m8G3RRB1hG1tBRw6Ncb6MZrP0qaVpEwjvr+mAHKwirXnmS4zSd1n2MfgWRx/hZR4onbe7d0ZslU7
l9YvZCRvZHUsC0oPrAnfNilFKLpcP5822VQbkLwazNA7AVlnGi+gLSdo6IcwGqtdU0Vi70I+wIVQ
4pZfVCeAJbuxWeDJQMErd30abe3cQYRZGF4wisk+eY2+lFn/osrQ2hZDSjoFeX1jNy1otjFz8Zdq
1QvQhmpVAQ+6U01IwGKXyWpejHZtSouUrYavJtTobGc9PceDEZ5cMMRRfeWxqSuCkwEErIE/WPyc
O8ftpdfDKZvL+E7044BnP3wkI2qt9ZKP3kYPZnIC2RNEmS0Pv3iQryfyTw8y11A5jiNcqchs3077
wF2ZrckW025Mej9YFGNOkoZjZMpnuCn2Vpt4ns6N8xqmUE9cralbYFgMIQwQoXEqC6jlQDn9QNS1
ACzUVThRT2R8de7hoN8+Z26yHLCbnlZTVlnA99x61+Jcfaza3gW26IjtXI7tyg1xtFZYMgE57KsV
Ij1nVUeh2IC6BKCSRBA9MdvOURM8VX24N6L5ccHje6XdjiIhOBPP05e07L+OKBmc3B+hDnEMVpOh
Nhx36qBaAEkuSYfhl+/IGbm/Y/+xj7KYkOu/39otVpRmifk7pSZO/GTrZPxOWC8f//7SSx7V/3Xx
iZI9ZSl86i3Hf+t/MIqlmzuCs51t5eh/dYUF+RxmQWwtDui0JiEtyDaqb8N7j+GVzRTxWXw50D8T
pX/GzR0d7+hiB+7704NBGepYCRHeNybIoSXs40Pak/hUap4eJhdGVW4X5qGGO35W6aEPnfi+VdVT
Pqaf2qRrHqOqjYMlmWhUhk0S9JOjKAmoFtDWQiVg9jfZGMWBSDJu0Gxy/E0Y9i885eTTi7YgttXE
NVH5xS9986zRJdiFgcc8Q3bRVCTVapFY/msKyLf3VJuYSDflBFN4MJajacENMvPuqW0dNCtWuMul
Fa1NHN23M3TwQ1wjKNczuMFGiq8+RoYPPz5bnYSYjXvedkLZuxEU94OyDPHmhCZ1djUIcBKch5D4
sVgALgBRSS7KhJBeNst0am3oJrcr2rTqggY3OycVNh1zc5IqorQSk/+VBryYGgR7zH5zXZZlvVQf
b/9Pu/2yveXqysSG43p5x8hs9pkLeR40CATVnELQEA/Vflrqj7fP6Kb4CE9mRVFuwWwaFTvZCRnQ
uIDDAb7iBrc/BBXoZZReez8YjjyYYb8hNZ23jZ81eHiV2TkaJNDsEFDLNdfaedV0Dudw2JtUTU4i
nj6ZlW0E05JubqeiyhfsV7PowZi7em90ebiNTVzvoxDc8u1iAipPj25CNtJ2tvVSdVVxdDtT7MwW
h1iC9fYU5XJjpIkNSs2Umyqu0k1UmNk6jPGyvr1tHTqXUQxfMlLbsfSspy5Rj5Czyu3ASl7Z6l5V
S/0bjIgUtrVoR+88efo3FcfDyS8k3MYWIKRJqkYooTh6GGSgEysunQYqbZjNo1tCqCSFOi8IUhEK
m+nBsEuxK71SrzN7Of5494l1jBRwCKOkMnZbJp1Ng6RoCQhD3/8sVQKZqKqZ7k+S4+3OlORoLfXK
o1tLXNqtPt+oOgZXMFM1uRU0FhNuJIOM16nCCZKk6zGL2dmnrpzuI9/YJ371ntt4zwfPLgVngwEf
4KEUFGpEMtHoiNla+usNheYDmlwUJZt+xgiONeQbhDjPfRc6W868aYOYuNzKqgh3qh/Tk9GXVwBv
X2ytRMwA5XP3t7w00jW71J0yiHtae8FquWImO5eE8qZtHGYW1ZqBgH7jDaa9jT3nuTaa+uxw4N1u
l5ddvd9t9+OUpQKOCk7pxthuzM6z7k3dX0yZnJJ6Dp9nnAKuz/3taezJM3bLpGOmY2MQN21XHAsG
4SQeIfvUSuK7zlfb2zqpzDzEP6G1Djrq4FEL5JgDBBlAZXurziHXN6HNCTF/MOO4Pd0eRMusujuq
MWzx1+1NLgwzLUynnmXWBnOuLIb5vCHeFNngbG8/Ug7upesd6zFrvyjzbogr+ZwXELL8WbGm++x7
DTdgSc3h2YLYudcgFVcOkJZYOvLFF86xGEnA7VyrbavwnxFd/w3zphynATU9dL0Byb0M39thXGy0
R2Dl5bIKijib1xmpRVCAwF3Xk04gZc5TwATlzscacuPIPn7upfGxs7wF6BMWv6CFXSzPvOE4w3mA
ZOCg6OmosFReywykQ8V52oeiA69by+hY5QT8Pinrzi9dvNxKt1gT/4NoaZ3XGgXSOq6hIEaZ/1mL
8F00jvrkLh7uol6uHprlW+6pbpOYY3X069rclW7yKTeH5c6u6rW/pCvDC+dPI6SRDXqtFfagAwJF
zuDeQGrQyQ4aAxowRpkFz68iohsGpBOOrD5YvRk/DnIApo7PKGnYlN9Tkvk+SCRWg59M2Nr34Sm0
vUe3pwScu553KhLbg9jiwNLszbNalsstdDVdsMdG4b2bakkMNRspWCazhpfUAvuaUQlLlnY0+HG1
iuJ5eIwm+0k7D6GfFvdaDMVmWcYCG3PHzE5eXD3nwrBe3AbyKvoG+XgrHwjvyvRyjKfGm+iY09fY
qjBvLzI1fehZeVms+4EUGJoWXvaJD0n3WnXoUUNfLVImD1ZGnACUoAbqB0aWfJoa4/OPN2WqyN+m
ZSzuZbgcRQTlN7a7DYwqN2g87e7nCR6N3zFTJnJKfrcNIC5GE0TPuG6S4cX0EsRIMXCra7GxsCHC
J75xKMY43biRKI+Yj+5uv+aYLjSI0G8ek2gvzDvP6OZDp6GiD8hS3vV+9t6KAAuEMwGSNC6w/Cyw
cJm5GU2vRuHUBTI3gIp0Q3ivlpFDTACXlFdbaL9zrb2oXchKaQEUqZrkXQ6x+Hblb5ugLaffUu+q
uStN46kcsR1bzHcV6rvTUi8b+B3W2rXg1buaPN+yhTwwIqCDQZvmGb+/6YHYObqj97VX0zLdmyXT
uYqa1O1PJU78BaMJhIdX4kLduZu5H41dIlqPSRXuhrBaf+MwXO82Sb1PALNTsl4lzULtcKm+tQXl
7Em77Q6iEu9bxO7GIclfmyZgkrYvxr0nhv4gGWxuiyRAR0F4oufRPBFDeFs95kHtsGv7EIinbkDg
iOHlxsuJKvSohv1EYQuK8Qxf8Fq4TwuZHQxTviMu7e7dqvzkmOExkdRa6qpRZB2tpvgKDndJ+/jU
ZiRcoelUq1zuC5C9r3MKAej6wSpr+NDH5vTQuD38v5Gwqsjad73h4RYhK0zBaWyAhcEmAM+CfH27
stVVc2YIKA66DaNACz6plfXvk5Fgoa7db6WQr4UqPpolDfrbr+RatGs1pc1hHFyAaKkRYRq57rrn
whTWywgZa+XmELTSzCIyNxcCginoZW3D6wHR5CzGwdIhoJ3r3mgpNd/7Me/CXZIP8VxTAwQlnsRE
lGx60GtrI34ginYfEEh9LVI1Bdodx01NcrGh7OkcRO5/UFRz5mqMj1FZGjtZLRxG8fAF4PZXnbmr
SQ3GK+a61N0hvVHOeu97zM3GZo94g2bReUrmdWS2wL06S7+n4LGdiukDu2L/PhoRRczQxi8Nfrqs
897BMG3wcG5ID7ly5zvf/tzXbg98Z+ifEiNbC7eqtp2I2ZQjm7ktT6ujdOARDVdZ6jhgJNUOL0rp
LsDt84MG0MngY9ad88ZDjAMgciVqwIzwAoa102CM7jKPRURDKTrTCxOZNknPZLjpXVosr3bSfshE
Gp09QNdak7I4kkSEhTGDdNcFENAJI5xJ0SzKlrMV4Q2ku4vvpc4nIRgf1GhARedMDzp81Q4LQKsw
2dWaRdVVgG+0P5UHKifeTrfERbH/zQnz+ZTENDUnyp77aHF3SYo19LLEyZNpKDSt9VFgf4ITANi1
KaCfnd5VcZ+uCXQ4jEb55Pd++UxUSlwdiztfZ+VT19iXwegbJG/mxx9bfTL3+ww743Xs0SL02wZY
rU4IEpPvjTK9jYh7wfjvBBvIsABfT8BzTEyR+sUpvsok3/ZO4p8pAR8LOgwHUXXFOopj9xyNcGGz
oj9oFTnB7asoyn5sEm2+iqy0/hyRYs3uRTmFOgANhbntTsdwEuk2BCkFuEc0K8DLYq+N0aaNABdP
J97WDxcB/F3X69K0KRA0gHDY1QxQXO/LEMJ0Gbkfo7rwz6Ntf/Pkp7DN9Z2ZkwS5czaRLqdA4Fwm
9HXNmp18Wx8W9nAKDyVS0iytDjkc6U02KPRwtUHIxg65KdMmOc5ZX1IgyLdxvlxG1tKpSpEC6kKc
MMdFGTzZez1STqvzBh5YZpe4bAGLG+32y22XnNPswveroznx3Gfuh5F9664mz17n2EawWVMbziPX
2Xj0BjZJL491PbSHOucIlgUs7aILGVR3tQABF8dn14tAv1ILuv3EQIngMFzviWcm6kBtsPoINsnA
EEVXpxvFuAGynMED3KcmnVg3Rtdji8TaujEjkWkhsrURzwUGtSJ7Zzto5cy0+Y3+PnXVEu3Gqsxs
FRhd/7mWGk+Ua2nk9iy5Xm6sF1tq6o01xrUWp7TNCk+c7pTXPtBanuAQ8doOfgfQ4WXZghlO3y9e
/T6CI80eWRgc43xlc2+MeW7vQkMt24nXWFVela99+leVZTbPknqNHuPpNHU5Q/yULEhcVOA58XaW
4Hd8I31tPUBcIr3qMucqDOi/sP+gcg+qEF+mdRnLYW3hn3jIKjTZ4+DF58IYXymmBlUZhwdMaS+j
HybPRlrxkFQfUevHz+aUj+vcqWgaqjgKIq1p3qKsGuNvt1ApL46mmj7zgcNdX42vTTol9xE0cFVj
2pJp8GKRdPz9op27SPSc5ou8UJeLJuV+gAq1Q7jyZIjsleFTbjhGz7kbynuC60/U8ulIEPzctnY1
LnId247cs4bOPu2MTZv48lDjzDU19vPcyv0tHumSq8jR878n82TuqutzFI4lk/wodwhlnTsbXsrL
XHjWS5QlbAC9V1wkZaUh9YqHMGZw4Ba8papFieeU40UP0/elK+xD44gQiUP6ZYzKd7fji/C5Rk7s
POId5p+afMb2YLnc3oeRinOE8HkncXtJVp3jmwdzT+cwPGvAuEtbUw65HrXeXL9bHPLYjiz0OKjq
/QQPeM2nl4cm64LcJ7q/5ZG3QnpVOVfxxJhtndmS2ygcCT+vVY18mn7XJ42mS5i+2AQ30fDFrvTB
VsbamMCMx5gDnn7kTXWVH+as/iZx76HsyAWd8Ho6pmjHe7o1QehWal14XGBvWY6Gkyx33WJsC7O1
NrItwE7nQt/nSba7ZW+GMEXQziNM1DGZdqARvc1Y++7WWFR4Wvp0J9JaHLN82QyzyN+P7chTH+bi
Jc2VvOS+9c7D6wBMj392zIfZi+VRG0N0MpCwsL3kl9B1A7f5ujRV+L4c1L6YKbIq4phM4TkaytLn
sbaDRlRkSYK3XIvic4YttUYN8DGayi/RVg3p/KDCsb+HFj5DU16sF9EZv83JQFMYkccqRkm0spxF
3SOqekjCiHm9KmIoxLDw7IGX2QZCUeMKE7zo53B5ukWRdJ2DmRLr3HMmiroCKDy2XaAXExuWqvtt
tJJx3xspopnOdAhZJDrcCel01vsk0GG3SgjjHibEurcWStIoL5iH/KDD8t6I+uGZubDl4HXor73B
ZnfJOpyq5zNJKTUFozwURuu8TNeL6nnZJ6uslgv15MPsxtHel0gN6l62q2hIjPWUa33nLu2Hwgcz
dts+eV2C8/bJlRfbhVrs0wkOYJOi7CjsjZuZ8UPmhUdpW/15hvPr2e231qzd59xVrCFfH5koyy70
E4hmgZyvk0YCMs5QkTUpRiKmV/lBVV3r4H5VMnXjfDOQI9giao/1/CJzGg0NMciu0Oul2UUZBfWp
yMugHwBg14CE931nFTDHnV1ScCBW4ioosuNvkjbupfLZ0X/PfQT2oDj16kCAPdsxRbap6KFcx4vQ
T2iOfD/q8ovVguepSGfbumkvuI18A0rdnk2zgU2HVUXrmbQDY0fvMAv80I/Av1UHZ7DybFZepRCA
mWxut3hAs2C3Gl7ZyjOcYleDM6E61BVkcBMFo3Je7KcJ3qzkDLAbHyWdmO49UtVhrIa9YaeU8VS6
K01ECE4vDmNHiiavSkOnvMalizEFuGhAhYwTfbz1zbtBRw9ere9BQcaNX15KbH9WRhNPnFpOt6Wv
LAjF2xxRxfKZGekgcodHtxVNgLUxVrDhgI1hlXobJ/Q+y4m4OWEDfKx7Yuakqr52UchMST1176ah
Z6KrJphJX0pZWXelP3zWsQDJK6JzWhT3OIlFD7d0TJjjuI4N+2NZLH5QmPI+dfrXGEHPOp1lGVA/
C5GawDW/nR7yKhDJvepxtKV3mBjrhjkuH8qoU4EAegUGJV8xib0jDzzG2djsx+7jYI1EC7F8nmKc
WcHkbHpdN7tlHAuOCopYrWWY90M1YcvZnW+XMe82t4KqqqgB35RIpZizp5H5qdJxT8qvu3c3BZbh
5M2aORzQpIsApJtL7Lg7tJw5SJlH21I5y9MlvcjC9l2lBIEcA1A/NCe3V8x8SS3oqtchpon2aZ+c
4mZXy8E++ejhorl+KBVwRgMFaZhL0i9aCrlbHKq6PIqsbI9VvLxr6tC+15G/Lxff3Uyjt/WkwISn
19B13aR6/NFvfR85ogqqdqhP2D2nayvuqeQyAOXpvH/qJ3yxHdYrT6a/WbLpk+d4FzfLnC0lFXtH
wEs5pb92dDr9qMXOogcDObR+xA0Xb23k0KUcTxBP63UVayvo2uklApfxoHFHUmFqb1CX4ltxrRC4
fjVRxGKEM66McefY4qDNIt5MpYBfSK3cqaW9+yFVqsmmdobUKVk9W3rbMYidMv7OFNSwoU8B2jid
1Ap37FfJNvaKMuq9JXlvDq9vReK11uP/Ye88cuTWsj6/ld4AC7SX5KQHDDJ8RHopUxNCSkn03nNH
3zp6Y/271KtG1QMK6G/Ukwae3Msw5OU155y/OU/sDU/tssDdSelDqG58r7y3biQcqT/oYRjYOjYv
ke5PoRkfbGNiUyEFaekFFMADsXY5uHXlymVQFDPFcSu9JmbyRFl+CEzVNnyr+BX2mvJgkXp6eUJT
LJt2hHcaPhLqtVp8NLUpfnC5/AAhI5Uw1bGvFvHxTIOP/TIntrcQVgZVRdvEVRcPIkwp0RX0mS5t
tD2xuzzz0drFnCQtQk6pVi6/VC7ETrUi361ZKdFSvK3IOu9tEQZuoU2PrNfvlGChoLQ4aFgrSWHs
xJdSxVqedG/xpxXgBH7AY98i1aNT6KWiZH3Ua9nfs20E0Rmtu9XeTY9mT5hj6WYT9K6R0v9VCsOU
Kdu3ifPkyLK+I1nJFsaUNNEmsdh+s+uxuonCelHGUvfszoGtZa9lkBbRdXBC8/JLTWr3FCuUPuxZ
Cy+5PYa5N9KI9xxb/A1mEVVsdt7uvU+a4UTly93P5U9TFmW14c3S6uJeNMUxT/ZRUvupVsXPNC3f
bTWyAnWwvEVhu+VOhwp3nirzuSUBC4w8M7zWmlCkmnr2MBbDz7qPSacNI3+IM5dO4sqk+EgoCxq3
s6fOkHq9pNGsi2XWb2AndIksSMeMiOzeYWfxORfBGTPpc8jA3JZwnv1uUotDneXd0YYKrouFbDiG
7BYdZzHtYRXhsg3ORc28Uk7JkNJHV9OQdSqWjFdzyB1EB1o4ZoHl9vFz68NK+0GX+fUIbcsTWuU+
DEUkdrLcdwrpvAwAFZ/oCrufbFo2RVOl3+xQn3HXyC0fDsDgTcDB2Ou8cD9RUFl0vtTSJb+6FIY9
GpJ3r5YemvRiUX9RcNgrYkze23xcdrHs4F7pPX7nLl3EOfjTY+sSDiZFbwWJgGdokdTAFOZ61kl/
0+re8gHfP7VmVE9ZNY07J7SMfd4kU6BkU+rPTmzdip8JpUEcInKWwCQwC5sx07JSNIyhNsAJhNJC
eQI5m90Rvja4otMrhL2k63D0oHXcz7gfX+faUfwx64eghI4eAP/kO9jLfghKcdjOnMzM+1NktGAT
02tsi+wy5WkSrEL/M1lEGsMztJxitz3lwsouhq3bZ2Myf1bZhNdVI7e9rrontY33dEJiZWsk/pIH
FqFk9fWoAvuOFSLNsLY9VkwSoKaZbkWKnSJEVTq8WixqxwgszHTOg1o+zTXBFznCQ4H+/SbSuvM1
1Jjb2qagP/pNNER7qy8HzyxdKAK2eDMbfM2ifDpv+4xaVQ9Zr1Tncjb723aodabdBnpbPYsKyLMp
IszXRjJT/nLuEudEwts9RbKJ7ewOZ7eiY+/ozM1RjOXvFiOgg2IkDwALH3ULOSMaFCByLcKmbbDt
fZm0XVCLXpDHY1rRG0XDS8LmYBX9UZlTzkR1obelMt7bagwvUWr/nOB7eOEC668o6M1hi7W8g5hA
q6qT7nEtqmhfQzhn2oh0b8w8uynu4AiL2NnPnfremUt/UCvaFkdTuoCUZr/rxokPcbpOnrH0pCIN
1uhyaqzJenSmVbvYITe4kWTbBkPscNXOWx41CuonE/7NkTtolymxf2p6AcZA81p/q66mqzXs4QV9
2k1tXWJTe6QYv16Ji/1FIjoIUIJtF24sQsi87/KDZs5IRSkD3IemN6+lACCNEy26WRM7sx3WM2ea
89nVSLeJF5SRTV6iLA0d1+ngN50paMVMmCHfW2RXVJvqmpRXjfdlLCBSz/1hTtpvcBXmPduUfVl0
RJw4sUHlq04l2JavJwptEhcLLVXeNw/h0D2kFgjnqLnNpe6MYmcWwK40agTWWxsCCib/ZEMLzKPm
Ew8xfOD5xN3QqF9ULGoPmtF/0UKWsGlcNUjzl6iG2+voEWVDGA57Cl7jPktGWhZL7cdGIRStWX0g
Dj/GZtdcWrN5aPJGXOu8qKxdVbkU7sXLbLXai8Js3i1a99LVBp48gtmUzIHNnuKO4/BViPhnDhnD
g6A57k1LObboXc9szpcusr5sQdg2ZXVj3WcTyXUtjnGB6H2M0zLAFv1xEpxp20YROQPKUD25TFr1
XkaMTFnjj5flWUAFqzu5q/1aw0kP0KZ8bQg97xaEFr9Kw982AEvAjobtRB19nXSx6+b0O0QrbW+j
XfNHqMdqJVS0Lavl18MAKiAUnArYyOFLBaWe083ZjCvklZghbMw9fSheIlMHW7LK5bmGI7gbG9eV
5wq8QCWZdkOnT54Sp9/jotP2lO3pXrLE+sEtaXEMp/LTbeP6YZxXrysW+7Rxn7VVh3lrQy8v0um8
zUV2zpEm2RThJVbvJtG1qNlfE9f5lYhx9NsKhiPUqrRy+4fYiq5rHQum4nu12urd+oZt2nrRsHBG
Z0BCaoThbUpFc9xoJ1PURTsYNSmVDMu6DKaj3hMTgfZUO6cx1/LTtkYqOrPbjTL6GnUhf3tulSW5
HWV9AZGlp2RRH103tH4AzixT44vO1L858Vp7qUHBxXSLx36F4BrCqWCxJXStqzPnHkUAB1b6GoeG
ccNWz7h1s7Orp7y7prEa3Vv7Aq3tPQLCfE5GMdAofMA/a9112Uub6C8bAyJ3YqQ8MN+iOgKLValw
imzyBuize3XpbxvHIezFcmutr1s+MDmveVxIWQkZwpYzUCSQZKniVXG6YG7cXdheY2GllxDJYLgO
KE434v1Akf9eqdOr3ozmWxs1b6TmTeD09A5HEu54AjGPFylzRTP2jByA419wVnIMmnNRB06kvhGM
NHRFjMIrHRd52sXytU0XdVdTrEnczDgPS//NrRPtNUOetcZd5g/DMO5zyzCvhL6Tr+Po8qBonCaZ
EI9ZaLZ3Z8D/g0Zg+5wE4N5pvzW7K2+NjotBL2pl77gUHBpdu3apEsR9Vj+XqjNcNBE9xb1x1dlP
38Z6aHYaZIZbm+SxNytwXcOovSQFdvnp1J1WwI1FohxZCjhFXDYXv2cYTY/bQWcJak+RgYg8iZ6y
Pilu+jx9QbFX7yJj7a/O55Lq9pNTjZ7V7cN5MoLBsDU/XF9KlabckW4RfklOV5Ob13idRoiN4uiK
eN+PI7SWaLSuNUCysijNG/3SHbo94m8Xrp8bFE/hhtmWDJfecGGqqmWQEGf+NNvP1ukAN5z6Sxvn
/mKNUi2Q0vkPds45Y1/x+nV1KQtwpQ3sp2ItwNngkTw2VK1PpSGpTZNrnmwdF1yyoHezU/RhVyi9
4ev5MO4MCVXVc9GeFX25aXnyUktKTrV2ib+sGjYxVrZrVrV6NBW82FSZF9ND+jbEzvfMiVvg2+oD
mv+6Y8mFR6E5t2JYu/262oDjJoGHOy6k2Bm0LBssbgeI1AVdpMnj2/gVlnZ/sDozflz7M/KqdRfa
oflJxUfLXkgmKt5uU+HulvHRyKPuJIYK0c00Uowi/b9lc3RKFZw8iqywd5pi2LcJVqg3E0YQWHCG
N0otdmUD6cOSMbvD+RwsxMZ+Fol4Z6sONSCH6T4kiXa1vFR0OIvif1AerdZorqVjWV+HZK49a8SV
IFeh0ypCy76aI6PfQPT7uYwifqa6lAMD+VTUw5vLpucvpWUGQ18ScOnksigWoz0ePIsXKll11601
9kJV9g/EWEYrTRLMhh3UCsdnxR0m35wG7UNv1p+NO7HNQ3/RLAX+WDdongYEsg8rp/uJfGf24yXG
Kn5R0M/mwzWaV6BKvt0L3QripS700/b+dgHIiDGufJiHWxKNcDfU/HNQIXHUY6R9WE1Xe13+UkBM
uuaDekFI4KJLXoZTNMfPeUPqE00bx06HbVlae2PEL3GrhEbKCPoLqDV+gWoinlQ3sw/DsobednGx
Nn1MYsHEU86DOCNpLxsnP9VuBkkdY6rjYsQ3Ve30W28O2kMnvLiKL6E6Dy9TOIYnyZWOBvwhIgsH
tCEDmpqw4aE/6os2IeFAW/uLO1EOtYKEpDexshdueRrjfrmKpBwCHZufDtnYTivY8LZ67tqRALrG
pz5h+8Fh3Hw0w/R7JO96NGgjyVBY+l70lFGIWWFaDpo46tKPw8TfwgubisITHMNbiFcrnLofhVK1
OyNeomu50kqwyxrsoKnR7GYKFi9rTiklw/g1KGOTcdKyCxTa98lRrbfJwFd/NIPFLu0HQdVwAZF/
HjPjSU9rZh6Sg3OCXORYxYVAR7a4Xq6YCluW9mDkpXjQ5CaYRDkmgGANEYBaOTza+XVoZ/vWtmPn
OUPa7ZgKrd+ubXRyEzgpdUuT8bju9+30Suf59d6PxeyVIwBKW1UnU1unJzsBuFyAZYt5ujZFn3m4
62Gqpy2+iJPumlEz+sPFayionDTqY3UOQ8pv03jZCVmISI0wvwNULXrxuNVlXJom/pPiCNQTtIaa
XcO3DTuYSCV2qtT5jVAL/kzy2JnBxurG3Bmu/qmtNm4H+Cx/QUss/CV2zV3niLftu9o2QlQWRtle
nWeyxKGo1isREcHtxoxLMLLf2zI8Zx10HsW+VTY/MI45ZjnLNFG9WcjxvWll/pqc+I0CESYZ7fxB
+Wk5ChXGVjwDnn6vo1R+EwbUoP3gsKOdvZQWDg/5cErKzL0qk0Q7LNFqkAuogFpJclfDYng0Qpe9
n63cgLb5qhQaLgTURMvWuVKcgIYvccLJGdhSo1S5GEADX+wWIM5e2Lq7iS001AkSTAysrfmoDDjq
tIp4s7XsD70A7YZx2iJPoYTHRU/tm4WTDdurDQ/ZoU4ZWX13pwFmsu8M9uRoDEkkpA6gLEr3K3q6
YipeXWE/VnZreBFRAe090CL13aJCyNP0YAvptvhE42D3CQyhgAy9A7N77Q6q/I1y8M9mDteHJNNe
6GLQ7pUZVbBh2WCtlnEzBjcwIKWfVCqqOyBc98F2QpapZFLac/aMJ1g8W8Wn1qdv9bDAuQv7Uxf3
yS5qDVZy6P5yzcF4CavpklNWeC3oAZ1rbODS/HvSo+UxRTIj7ZXN+0zhIKGaU6c1o9teGqkAWWfR
HR3nIy27Tyebs2tf998KqWeEntB7ujE33MdadOdYVl5SSGEmHF0ah627bBmBCsaPGlVtEBt6fxLW
mnhxk9P1bUw/N8xm1Kr5bgxhRHhglEccFaEUGE9KZT4pkwvlF+KcV0ra+ODUPxW2h6uIgSX0LvmG
dYj2pEXGpzP+WhM1/uHG3TmV0VLfkwRhtlZ/9NZ6WGVSGIV48S5hmgOwRLtiovK0pO6prKafANPL
aUpSZM6WqpzzAfe3WqNmko1sa2ZLZWwrUNRFLq5iEr9ha7G9ghRD+ElWKUJKwHiUKphQrF1bycKE
AFXivB6yNcTHOSO831iIG3WT5iuXHP4kGsqoYcuDJxbWVvW0cTilPqDqm13Gor/SnGo/Opp2w9y+
e9IRfFVJBFHJgSg0LmhpsyGuDxRoU3+SjItZwOOJsqHbb8cYj+gpTw+VkZGQxk7+tE7nQtKI25ig
a2yGd7ZQHSGqBTy50SgR6WaeEUMiH/R+vEDD7YnQJGU2aqvMK6AeX6hUVJCy7MXfJmIiq6VYKvA9
Tq97qlsAmqRFskt0UT5F0U2jQbffjbFGRAFsgVyysCX3d8ExeQgzy4fo5PzhkTsuXAf3F/shyTHm
SBgPgz4ONYwfiFfdKaLrV4uN1x7mofnNMEla8uWopFF4LB06pKXgwNQ6nceFFspe1qd0mM6V5GbW
bUnvlrh7sRvzV9SrP0zHSe96rOpvAOo/XHVJ7070oTu9/bQMGv5mvfNQmjBz9X5SXuz4c1t+5r0d
UfbmQv+h2m11N1Qs5LbYAVWUGsTl/NZjPn+kqGh4ud6kj7XdvOhN7+5ghf+25jlDmdG9TIogDImf
1bIgOZCE+i5Fqw+Ny7iP5XVbmTokSIkFO2dHyy/b5qMwE0VfmvcmSYs/77PhcZmr7exLEc1PG0qe
E4ojq7CRkcEj9kbAUH+0B/gVMkiqVvEABAFZXvlotS45FpAd9qmmt2dXHSgMKgMcdrnDQNgfr6GE
LNOOHCd1vRKbtm9lNn/B0GzWp+dWSdb7RgTfog4zNzDU29RSQ0KEjV2kbh6HsTfOZYiDS9UiwTYp
Vp+bOYXpLe97mRR4xKoY9ghLvKhHAFnOg+9KVH9Y9A8lDfdKNZz0yq6vjQjtx9YJKRssygfGg4VX
iYgFQCXpRiq0erWZjoGZmdqlmuhsoRuEEy2gF57YOpspheeHdU7fKyfK78CHmpep43zVUW1XQ33Z
jtXZVX6o89Ie5jKeb4O5wPKQB1U3EzEmOWXOvunMS2mNzxmB7n27DW0a1oNGKgffGiQ8qob0uRkd
1Qvh0Qe4a09FSSeS2Dau06rmB1vYcZA6o70P09j0o7ITjyPcSRkOFKsKTWid/M4BwJ2K6VLpeo5M
2e6O2Cmaj7TYe0oW5WfSZcX7FPrJ0ideYvb1S9K4ib/OCv5Nhg57wnCVe5ZiBQ4v4TT2mg3DRHvT
s6V6oJ9EoNpL9FDJxyB+OIBOj5k5AYa08DKm9QXiFKxXFdWk5eo3zU1/y1+TacOI7S3rmYO7fXIn
HC3MyUpPlWElCCL6BvsUiiBNQfNn8RJ1evq4ZpSkRXNlJ6OBjlNUh2F1AgrO2bkEnVWU2HhrxxNt
gpZDM+VvsKnB7BxEE2EaareuKjpvrlsLIckaniIKLSI2b/Di+31lkQzW9DM6YYN/zdM+v5Z/qh7I
gNZ3u4BjVYdPa+gor0UT8yNjpT6MQYqj/rZ0YzgVOoQ8yc2MYN+VcEjxNRhvLA96WUyL5pduToQK
NZyWJUPx6qjNdarhtArIj6eiTtQ7ZuNfuiFEQK1lr667pLcsT8UuzshlQBPqu6kMz5OB+McFiTvA
RRGeAfK3t0X6lKFSeK3jN6Ll8NKlZvKXUsN191tmAHEP+0cFxwlsE7rdn7moxQghrTSKg5F37GBF
USNvKxrcZdm9K1TlpLIB/AkOB2QFe6VDx44hK/EszgOntirIRMEmFDEvB3UsCJ6mpX0qsU758w0T
xP9DlUKhUF3F8jQNPs22Xdq01/yz9UztWO4jtqwdAE10oE15doCaEGT59C1tp/pZK3AEwSbluoVG
Tug4t5wGKqewhs+YTIi4JjW1bmWHG0HiFlibjahbyHbedFcTe1IT/Lriwjm4lAqsXSekiiZLjMds
wPmwTiPr5s7Ch8U2HAlwe3/Mm69L7qhXF5BrC8C2jcz4iBFNeW6xJGe7JbKRCTwNstJjCdMH2o96
LyURHYMTxVchd1zV8CMVhbPPWxjXahdjty7pLChLpAumsT4lTvVOt3S+pOsvTXx1VgWyS0pnByFO
lhpetcLqX4gfbhRVPHqJ9fAfKbwkENAA+VwVgK6mx117MzAQp+cdPZ0dnXJyNCt0JNSUgFJKhgvL
uS+071uoWvTVOVWK8VDqrhsM6j0dKRrRDzr0F02vJEz4XuQ2Epa4G3dQ7FiI5WI8WtWXkuPYd/QY
3MMqX83Z7uH51vZJLww8WQfKP0qa/tRCc/hRd7SwcRBNaZbzDEOJ4qVdRzuUCXiMFvnjBLqUNKpP
eNIdRC3y0OtQhiXKDK1+6sq9BYPjsA7rLTbc9T7qzeDHKGYnBGuRJ/LBbzt0DnP0mvV69iSUM8Da
vU+y4lOBUOKZ4Rpf+n4h6cFzEp4dDRTSJHqYG6Xz1ND8vUy1uKp9OHnzXH2YcxwkDaUBFRKUbefz
uU37yqeO/zEVNAFeyuUah1nzx+DnL9Otv4yK/uby9bd//s/XquC/v/t4/Zv31390+/q3Vx1+VdJS
q/v7R8mr+fwXy7G/ru7/pSWY7An8ny3B/Ar7VEDeX//qCybf8pcvmND+oUO+NR2LEofl2lKh+Jc5
GD8ybVf+LwuiopSP/h9zMM36h8D+QnXpCq1pHIy865/mYNY/kIqbOj+yHGwAsPD8b5iDWfbfFZSu
BvMDJicfZ2I5tpk5/IvzJ0kpSjkhS1MuJLpKvdQ5HHWVVNst4HM3oDPpOadWHvVsG3DJDAXPnVjb
mYN9R6n+tTzp2nKIVEwXwF219Lsyt2eEr0eBYwrGVoGRTX6c0o3C5mV8mEW5tGHTa8z3uMhu6jJJ
lG6/4K5hxRyzjXqxET4vWPvqCGkG3K5Gd5amMWeBN6swu8DBx0H+Ka8Zq88heg/1DossDk/zaUb8
KtkYGKvdTdsmxqU4WA4Xg9xeJNqjJTiCwdh10QVIe49l9Dm6XJLdU5NuifJWZA/qJam6oIdE56i7
ougCXVV3buWVCcQ/TbK4+ZXi2Mu7oEzu5YjIq6lUArkVx2TebVjzoYxJWNzlYGj3CTefoRhAzzjC
oz4wEKR68jWxMx1cbb2sC4VZJfFd/UcdW0fMqS5IIfYhOp7Cyn8P5XKJcWJw5uuYzgcdq3GnIPbn
9tQlv02AN/IJ4EFz5lg6K1wuhuTl+BryFFEIHyLzz/XpAzetOHdMjmXzCfiN3IvIblnSB836ivrX
E0rvp3S9UdP5s1ek7UkHU6CBn67tCtDDuuXZrm3ggGa75EvJqO6WhknCBJG32/aoOuzfFowmOdQo
bPaOxfyK50OB5yH0nZ3K1ABK38sRkIXFbQQpA0fEymt4CBuelmIcawzf2ryjGqruonzEeWf05YXG
CyPE7csnKIdAt/9M37ALUXT9uVH5gDrVJlxlgJturzbq49zmZzmF5UOzDYYx6glyzh283lxMB3mz
1A138mXbxww9wu4ORnW3R02zr0rzKCc0pZogSemXpHwZUe7VaNXky+RD0dqWEt/nmEKZxz1M3m9P
wF8qTWCPwx7S4V0O2bTY91bh/qUmJGyw0m5RtNNsQUEwSLowZrfKQWcZqcBDP6hu029RxUVD8bLi
u7y0mQWjNS3QareX022782I5ZOF8ITq5kax7Xbd6uYNrZrMcyq4NgDkhOXX7jkMpI5dumxbZ7+hP
eGYBntso5mlK64Mp+N/ka6ua0WSayGfbzj8gy4ewGeSYY4tzrEs8zpkpRao+lrwS3bmvMgUdIzl3
+IHZuXUDVd/Fef9odd3eNbOzMK3techB1lyNLkotp1mzd3mWbtIGZp3d0pYTVl6hMwbuWASuO7wa
tnnEsfC516cDxUo0RjlEwAVKG+5vw3gJ8qT3iTy/y2FJEoBMnqa8qKlmABfOYM7WhouSz0E+Pds6
53rLDnXNsQASDJxYxF21k7McGHnD9PLYY0p8lrepFW2w6OIuB5kupuew7oLKmS+xTPNxNOdOUr6w
ndaLvMIUEGRs8+9Uux8V1zgq9vLFWlqqjCxDPTnHysgCeK7y5LtCpTjv8t9wnp/q6LUZ58vkjq+r
23gFD31kWct3Fjw9pVLQ3bbBwJhp1tcemXmckhkz+RRruSgagRurSo6EnCCwnffy07fHwkoDOvWL
MLvVnUppjMrJNPi5yVBzwTabjcMedK7r/mC6+zSNTqgk/NThovXSq2FmrU72HT75pYjuhSV2AJLn
wkhvESsRfUJgzlwVppBm9EPO1LXu/Yx1Db2MstjLMmm7pKIVLOaLGLxHKERK9kqTaaGwwc0EpQXj
2qlcD7ubwQRWuWZwGjvLLxrrCjr9ObfTs+MwEmwo8rCA0Yw4ixGJINiHy65nj9S74pbz2GK5gZsY
VK7ZuZ3BQXM8FdEo1E+4jO0rdlidfUBR5ovD4nbj4iwvZpXzkhtvDFZL3/qx8TQyW+TLRLN+qWNO
IP6UX6BTfVr7Liish8UsDuAvyL3m5yFHZ4Q+W35Ki/S7WagssdB1MHW8Em7ytlVrvcSj+d7k42uV
FzeNHAlarCffV8gNMxTvozJT5QQXYzjMKP6Nl2FA/HuMo+RS08Y79CJ1vSyz/d5o0yXDv02OUOYe
a2c5itZ4twDe5Zu1WRx7U9zlbWKPs1NQ4M0jTlDxOcmMo+pkZyLNvZxp8t/ycdTa/GqSG44pRor0
Rp3n165dHrWRGvk8f0EaQRxf3jCwW5Ps7Ij0Jkc471kBc/9qsqPIu89VeJ1pFlTkKeWw0KCcSSj3
3TrbF41AHcY+Ek7P2+AW1tEtzmPaA+ekNzlvwyY5RzonBqfymOHG7nxo2bqXp7HcIQirjoqD2GgI
g9ldH3Ulvzna8EzJ8P+Hvv9XbrgCe8X/HPo+/6//qocfuQx+/8fPLQz+/J6U/x4I8wH/DISdf1BW
JV7VXd0Vzr+Y5Nr6P1TVwGhA4PaqqraD89VfJrk44bq8C3ckDfMPLMX4vH/GwfY/LKQKeNfwJkdT
Leu/Ewdrwv67v5aQrmUqFr5YRNk49Uqfpn8JhBWjs5KxQalra0NzUsvsi5uE59jsxyuf1lDaxV/N
LcrW64RpHrCoK7yyVFlxVgXVJpsDvOTQKmWd+bzioFHpjx21S9Vtux1SC8HSa44xeOATPG8MXBJq
lQV5fV2HvjXgy7V02W8Lz6BDq60W6pKhvvZYHQhrJLHvDeVQjf1wHHLraZhhmClimM6jBm63Yk9e
F2p/iODf3fDERP5IP7FwJCiLIVJ5woWdNdEu0ysWoMMQf1QP+ySFkhSfnYwdjpga0dzQjwollqY9
alH8Q3XD0asyl3tQVb4vVMJdPTvHtSkhhujjtDOGujz3KmSeoXU+7FqhvOY6X8VMA5RyMtxAVAv9
vC2k2UllwpdEKpIuSGwRk9EsQH5qM44YgWhRsROwAtV4op/sMiHLLOq3TjN/cFDOj0bcfnV7ynzR
+GB16Orizn4s3Fg5ZSrOntmbYkfdt2jBDbfRvkU5x6OS1GsgH+Kq4USWaeFD5KImz918V04ziXQL
lpnb6JHpAagtrYL/EjIqaX1odwqU1km91ULKPlX967SiOXUTfQfbwfFtAWKU6Za9K2E4ejQ3gdmr
ROk+rtjpm3WiHLlSIAN0dak40uWE7KnSpFTcVK6dWKNDWKWn0sSxJsbrarfQJ/0wDM9WM7SwbKOz
W9uPdpwUO1Axe2e7KHLdr0ToFRLu8WXDePRySI+hVp83MZgaFFXzWgO4BZCz5AMfaMHRtsdyqBgt
yCs7ROAoC7PRDRCm57sNpaO54g8DOu6tU2i1YkAM0KdwPmuzfs3aeGeIdPL00jJOm4sSdWpQ75y2
r5OE/bqQdrhYjnh/nPMyospm+VLEst6W6i+hBRe4E8t7m9c3u0+ry0Yg6/CSwd58Qu8bUWeboytF
MbyoRyp+RTtixjWFD2VUZJ7lAiY5tHPXut4N1hWcf+lwyhhAdeQpgutHluF4URgfy6pjZVaKlmiU
ObUN0Kzh3+BS0Jsbs2aIuXFHz37rGcCoMFSMR4zyNuX149AgakN3fC3hkHsWzxS2HK9GOp7EsIYX
1SI5Hr5sI9bp9WVwrfBhG8khgVxfQrNHc+gWh9iGnoRnGXK1/drh1JHR5qIUslWoRsmRJDyYGpBs
N6raYzxgzaih/PQHbXWDLuyfZ70ppG7ydzbk5mkW9gNGIb8UHKGpPbfVJabDFDTN5KCicfuzKCP2
qh3l6M8qr5hIIybxUOFPXRR+olrq4VKcim6NSUtT5CkgANeR1glGN8J8gYTuJ/SVDSLac9jJ3Bzk
zzTVtL0htqHND8AHmxQudO0kCCcoz7QIioM5AulKw+HJDp0lMGONZpal2Z0czFt9J4F9GMbCwxoi
OViKq5KhVtP1y+Y+rin5ixpVdrCN5lwTscZWSt6odinsfvslyZkfLUhMEXf0gUDzHyCH3kW6RmKe
tcdo9Yuld869nMnCqdk81OxZiSbFU5hCvc3a/mMupKIP2oqw5XgY7XkJNheHGVXEDgGEv1QKOsWx
Vv7sB2UM6VRIKuO2PMTSnfrF+am4UeN3a/dt4r5w7Km7Rx2XJC9T7Oa82utzW2L9k5Wzg+vI8pir
2QPIXAkHCLqunqcf23QAiSNviZoLroewcLBsogYdBRl6t+1abeH+Jpv+tV3ummlvfaVRQrBcgklL
ivZ1W2Np8nSEqCoP+zvOG0ra5J/zHFnBNuGXUa7tPH0ciK8JZdkm2fbjQOmKXjZEcYlhfysjEv7Y
FQn2IQ9uMd4hw7hBWdYdnzrjhSGHVesRfplieXYVELTtuTUJqWgJkq8jn0kW7OLdeD4WlXge1iQ+
xaK4qfL7jSq+JlaPuXGJke9mLgSfHXzS/rKNRAn9dLJo1znhbGIgtvBXsUpGjmQvYwIcjTRZy1BM
BT0aEU8z9RWCQIKH7TLst71DmRaGb6xOaeFGmOnW/5u9M0mO3Eq39IogQ3eBi0kNHPCOndPZBYMT
GIMMou97bKoWURur77rqWYakzNTL2RuUmQZSKCLoDXDxN+d859CRP8XZmyLQmGpr58b5dVUoT/hs
znAqKia1EyLGYl6uotlcAcvobVCTzb5tvXHHVYFNZS3zU+No7+mA/uBybWm2Srlipd53BpJwLTJg
fuDXRKXScqKjasZhGmkIaC5vTBaYX5yK8wBhxBosErVFmudANHXcloyqqFa1TWMMuHGY67LVWfaw
geJtrJMcy85B7IvCxv3D2qe17Z0uWDSg321QnBEaDvvBjxIdrb7k5dZ60QJdMHEasA7jpKRo4Jig
907l3pq0Jhhs87Q0WBL7IR229DotaGW0Uew9MXaPXc6d4r3l+VhuPQr6wGrt675G+uPp1OeAIG5L
S1rHXgo6/CYCS140F0Tw5nIX9TYiPFCkpacVuKNAVHWrYR8i9uNm1jUnr8NfmsIHZdYlg8Iw3sIy
/2auYFTaNf6awm7aIHI/cIGgbFXCrbk71umo73od+ylHUBkYJdWH4CCM4JgF9phvBlReAEytoxtG
n2vTIACAWBKYhiBraBlCuu9dVeggfJqBidUMjSW3y52R59t6on/IRfiBL7P2VzZ1O7Xgr7QCB946
sDru24PjWferQFdQNRHEiwlFkeJB4GJHtiaS+jo1ox1TROqXCXlHJcsXyWo9MTIviASVQVS7XGgC
UEYW3072iLIuSg814qE9A70WfMqNBUNrcuVNGiJ9cUW7BybbbUz1iBvVcyBbrmpv4Om0xOBL6MRA
HO8sqHJ+G9rhIwl2m4zcJ0ZjzvzgcPKGWnku0LAdHNN0j4W8KefKfk7NsEB1kn10UIWoJ9YX+Lnm
uXS8RzXnybKYskCYBKdZ+U0MpsgfVgAwtozTzeU/rS46FE17HOaiub78iqeu8DSxgnyoimPKbtnX
NajLPIBf8DA7yGk5UUGZca4hj0cSwfKiTx9AShHGEO/WdlatKPMo1Jobi/QnOwF2UKkKxYaG0brj
z2ip+RxqnuFzxP0T9Xif7AK0xWyd5o5zI20RmbN79Tin8chIKNl7rx2zTWc5mDf4g7Lni2hU5abH
P7VRj7lkLGcD2Yz0olHvmNrmP6IKiYWol9iXdXWlaElytfkJyUNndtCH6oY8G23GaoLKhWpE85PF
WPBzjR+XX6q0nbfaaNDrPt0izt+P0k5ukhZERRgz/Wz5E8THSZpkFCPquBi9FKTB/BYDrmK+MyHT
s99Y8qA317DRuvnZC/n4LjUxqmevRkmuxyPWr2LZNINLr1GDTrh8E5mWzzvTzF4dJaGXJb4I3b6P
hBvfrGF3qCOt8NfBdbZeRqxW2pTFbjGTjW0hqWQb31DfTPa1tnRXxGIIn+0Ea0Qhi999rbgyeM8G
TMeYmqZoIMmvBTvNozGqnxZpr05Rj1gX7mee/BuL7R4KbOZBFU8bZuNZ+OJ68/yQ9saL9KIFf4oD
l8ngNUfIxDeTN4DCl5lx12YEHk9r/SkqYz4ssIZ811z8MIpJzOrNDueXW8BjHHeogvUj0iU8y32D
UOhStjTOOJAz1icBqirbXxbMxmJ+AC8SJSnEjYuE56Jn5FZM2F1Qt6JeSUG4i+lpkp7j1w1lVS7V
JKX/nvXtq0MlfL32zuNFS2JE414baId0e2o2SUa+YCJlc9DraRsiU/G9nPIpRJ6tz4CzXDkl2zym
pGSw/KBZPIFltCRbuhs245Oq59tpYoKqmq6IhWKdqxKdioZckOBy0cgUFNWK8A6aDXsNdSIXk7cx
CGE8uKqZijTznk3MfEi1+gYH3ALUrn4cS+FsLUNgWK85ntgUwAxEsaTXpOYZhNYlEZd13PkNgI5j
BoiJxUNm+Z6rk2xP5kHhceMtztRu22ne0j5U104VQ2W6t1yzu3am+RP/O4Wt6fYbo+eMnEVWX4Hh
f+NqZEWN7erKqtN+e+GLDKvV0bdkQI1rZOxFj/QV45LN9A9IXUxTd1cszZ1lRi0huigb2dG25wx/
xToXwjecvL91prVjRh36+LvkTd/Mr2U13AvUDVsLY10QgvvbZCO3HJcceUr58F5hvtvJEuoHe5/H
HmIBOvluoiop0C/O3Hiy6sHDg650eVbgleZNz8YVahnN71yJXFs9my2xaDutJsWO6BK/ZOMbtFP3
FEEZOU5d86ayEPYA0Ekh9/po4/bFVyboqXS67k2+FO1uNOJkb9bzcR1CfpeSXo5mf15yyIoRSrCt
vUQ/LkcNMuNbBvT91cXl1QNq4CMQ2qatsIiuAOohi703hk3kg+NOhzyy924xxtsiXu8vp+VigV+8
kILK0TnKgu/RRHQwUrzzSBhvUGgzREZAizxvpT0xRxG0bN0DzWJSnxtsJFqdElafvi9p3+5o2UZ2
AEgW2rSqAgk7f+OOaCIKAKrX9ACQrFZkXVGyXmWaFpRrMhwqK8HMPFbhJnGNF90iWUJPV8SannE/
Lhq1LBHGfl5TtmCjlJjHaXjcmSNp+BpR2FBjNPbOw2Pacp1eLlYkmRL3rNIzjxGJmJb0L43m5d4a
cuVDRmznC05/kiCQVajrXRRR/yCPesptZqoqdtG120pz0VbHy4+Y2Ppd7IkrkUOwSI2ZCMGl3OHZ
IyVaPTtGjReIiJnbMkJ8t/xc8UAFqdkTPJPmt30vU7ydTrNp65SCdTF2PARSPG/5VznQl62rXcAP
HTDXxWdrzb0bS1ZJYI7HklCusDV4QY7ER6hea8wok4FNtZtbnsipNWyLGUN32jzC3f4CdtMe7H59
7df6luaE9Q5TUGT/D2lqzoALI2tftFR6OTaCcAZS7jFOqGSLnklHQqIeXO0oMz8b7K86n+7SRpB7
iyRov9Z4YzzK8wwtHJD8ftzXkDkS1bimBGUrFsBBlcvbJuISpKofY7di5tIGYWtuLxLWYhwIAsxw
j6XNyvPWbc/DBMsDkehTZzNESQXTsq4lJ7fWOs0P5QlzKSvRq6yoqN/V0/hyug3W4utG6sLupf1A
4Au3gGeAADZNagZPROhJgnUXGvSph1d6OSUT9FemZGNQauJzpaMpS74eVL8HA2VmcLmxQgKrRO5O
/kQ5zecFKwlhHAjNrsqPSoZehsHlRMVLdhp5A/7vVY6b4nPowmDwoMBffsnt7jSg/JuVqnSXwSNl
dajqWO5Sra5pEJiLMIsYCc2wDD/3iiPuXGrM+gf2Ki74jsMv6x2x0duKvONher98JFXHlI/FiBFy
p0eVZwfswxX1TQ9iw4FeXNuPEcqCQF0OKEk+Jo4k/vhwSBdOYi+P95akJbycFJDu3s0F3Icx31/m
LDwGONuYKEr0kX48lt+mGtG5C15j4HBi4oECbu7S6qDFld8I5x2ONFKrqQef2ls/LvcaLZkdcP9z
WwGa1cKjzizNqK0Pz2u+1qV75iJFXU5uO8k2H6SIRCwoJNM9ZaYzC2Si7fhum9WyyfUa9nL2fWYc
kPB0QoL/NcTYj1AAbOdO27gFwVpiNkDGJVt4STsXkX6gZaA7IHchJW0aCc6KJq8s22MSTq8ZS88Q
DIPMy6ANy+d4OijIQ++VL/NaqmSS+st02n0Uc/7w6Kns6UqbjfNcjAqcx2ykYNpZ4usFBZgfjGrJ
Nl7e13ex1j3TUt0i49HunNSYfL0XgK/VGDPvEsZD8IZ3nilyprhhvLEyGwRXiw+4MFbUmQ3qrZz7
aM2TNuCo+d4PRcKtm/LALz+FYWgBGVzMtZgHERNz1BN2ijB1kjtZt9upSA+GWCyojP2naSTcBexe
4oULwvAemPgx7k2f3VV7qa3sgM2bvRgZoKHHCQ2eSU7De7sUjySFHdLkYI+8eQualG9ltDlMJlhH
Z/4iUBm4Veez05+2zeg94ra3/TpxOkY5vd/bGcvUXKoGJtlp01OPqw4Nmf4x5VDw8MtzwZIRRzJP
77XuBt74bsiegTc2FnlCVnsWuh3jNMSSkEDB1eXPtIghZdTyu90kX27eotgYTDb566ESzBEnseNn
nNOyvp9Y3s7G+i0bVypuDdhrHzExoMxrm4IkEeOD0I6bVrOXbaKnb7JLCHUZm7uqJRcmFskhMljx
x9pdGfG+7BIMWpRyhzlXZoyJSygKGlbrH0A9t7HH2S+IlZmcQyjLh2jJ8bTrPcLR9c6meMBc71C1
YKEFph6mE+jK5Gpwx+9EJu7Xxjlzd74YTf3cxPp0HLrp5Y6OZevE/c+i1s5FLKvt2JTzpnar28Yh
J7PoUMGOz3NJoeYO/J9mHq56wzuM8fQTvQxjvLZhupHE/hp+axt9DKiu001V4sfMEueLCdm1GVuv
RiLRj2IAmhsuygHsvicrc+Pp9Zky8xwl07MTuR816Q+06Vf0u7cGn9lUH+BuNiJ9sBrSUuAIBo7G
DGLK+7ve65hdxVUAv8xlaErRDWUpMG373kQtmnbd5xCZ+6TKn2oreW/16RRWwqAO4mooUfdbBfbR
JU+vyZW5J00zDBiQNRRFvT+FXIrEgx9LikM0jfbK0ndwA8vqUsYO9omkA/c4pniD1BKQGJxgjRrv
CN5dyTHwnhYT5pa4eAmN5oc1dcRE4y/BTUjhQnPRjZGPVGu68T2eDycTYe2RvOYPnm/jrg7rJ6HD
CEjvyExBXWK66T4rrJ7PAockBMzOSuegj6P1mI/tejMl8S7tBkHZmsmNaGuYuvG6aROb+IlwUZiO
V/yjkKdkjz6ypxmwcVb6Ng8Df8I6t/EaZxc58h0vBYiOuTkDDjvR7AtOEosSUdY3wFhUNjGE4on0
E38evTIYsMFKcB3Mjze1E73psyFuWsukb8YrogJWtuWdmQ9wtW1+3mxn1GD1iLK7g8Al56BwrI2z
WBhRS/GNoeOOU5O0pgGYninx/1mjd9JJSyzCBWjxY77mDK3iGv6QFdsvRiGvybB5rFs72tZjis8T
cFPQ1PG71NfsZo20PXuBc8S39YxTT7v3pDiWMzEcsSziazSjb0ka0a7mXnndz3xBnQadXmqvJHVl
V6KbGLYk+J25dgfZPlz+w5jdeYtpdtp6y/BoZCYLCo0XEKM9/9aOEOX0CExaLzGjGyEINam9Dzxd
XypDBYe7zAcbqnQi9e4rVtZFsdj7zusp64imPKVd8h0y3LPrKqdI6H2zgZKC0omAwrTARH9mJIDx
DAw7/pr4FM8F0P4E4YBcJIkk7szTZ90wC/2I6X+5AMgEuuka+RpaEqhWl19jGyI1LVR0cpNdANVS
5aGm6SXVpSUCY67vtcKFXGh61n5CruuvRv+OOQMC5fjFA7LckfwGp7BABFSxFUB5T8/gyLWDLMRS
CEsagm2FAGojvCPYLC8uEU15Rc2EiUeug3daxAtsK0Zrl+ljm351cbw18gU5CqkQl63NZYPFDeIh
11gf6qxkZzJkGNRYjC10530CKPRSgBspNVoknW2ndd4hUjskMrcwqVn+iI4aqg4If0P97KmgHbOO
kzFgaF6wi3CNylbwxFoIbPudZ84w3QiYEvmDyWxkhsO3Q0pxDGm3LmTA0Ci4sOXwisndzZen1aje
V4c+YhRrCrWLtKAmRDUg3wiDmSh9R2Vcp1zH4EguuxN/AIcPt7/ss/9JNKf1152wxeKZfTVTRXbX
Sob5607Ya8pmihI6yMuYvlBP7LDUfq5zxiQW02DRuk+llzm/DySgiHDUTfXEZItL8lI8thGrsstw
cGFLWnf21oXm5AB4wTYNS7a3Dg6kADSUjrpaJ/a9Tc78JafT9N6qZqFb0DUejkP0DL5K8//9OzT+
GPguhGMIEzSwLVxD2K4j/hT/2C3SoeO3mu2l823a4dg7OFZaw2IjMf0c1D7F1hhDTB2YDRglVBpq
skveQcPSNp2yh2IUj51JNrPNKF/r6r95iUIFI/8asII9XPeY63qG4SB7NZWC9ZfFfDGyg1ocE1ap
WjtCpDdxn93r66DD1QXUp57EEX25Hw7w5EfHpQtt2cqkg+W9XHqBisODuXx0FUUJ/DNFzib8kU82
0b8q9ld38klnKnVIZQ1+4JNWnW9Aa94c3bkSi3Ok5mFJYjaR4ki3DHvgTEkFGZzyIvNdsbzbIEGv
iymMAwMF+7UL3DQW4ohPvTqtycdli7Z43GOykTLAOawH12LiiLeJKERZAAwYmjSTFXpWPmbfjrP0
96Cp/6/ffvr3kc5KyPGvRSz74f3zJ7tR9qi79r38+IN8Rf3R/5KvGIhUdOl4rkA37AiVk/oPHbfU
XU4J10TjbejeLzpu5zfqeVN6wnOEcB0VDvRf+hXxm0Ta4nqWze8QeO/+E/2KrU6iX28SD+SnQ5yT
LZCuCHjDf7xJMvASDhyGDpWm9zT2zW1YM2Uvk+VuBvwAGRKfUkEEh6YHImt/aAPOV1Iz1MTVOqGK
0w4CecImnMk+tdVUBc2JEefbvi1qQsaRgorKurSiaVscvQhjF3WR16vMQejd2zLixs88udUgoVzV
zUu8ynpDLvVprBkZiqK7nYuKaUCC1a/JTzYqb8d1P1EH1FBcYt8uOvY9tTgOsbj75Rv9J8e4rf9V
5M4ZjqRHOiqa2HPR5/96hKwWqSCojPpAG3g2aRWVwRxeAea8dqMRIsrARHaO7TNi/B9ZZ21zi569
UqG+palTytXJt6xj+kwe6QO2l00xi3PVIsRJTHbf76B1LfRB4hTH7YShqdgvtkS3NiU7cF7c27L+
JkuaGFg5p8oojmLqX83QORaQ/ekMUB2jh8+n1zIHQihM/LQ4p3zLXX0rcR6N0TrHNd9IYrE+7Dna
rEGSbay9zqzZ4tE8M9+DcId3snBA+6RLdQNYEaHcRzQtt7iET2N8EiqsNm3x3OsJaAykeTbL0Y0X
YtvU8PQwMBNYhTSspSYvWasCz4uRVVDMrDXiaCbgpBfDmLWSr9m27zJLnEMBHEO3v1dr/hXWWY1J
v/rekR3E1Ogm9tz7vvWeNNKrY2/67vbVTRZ3r17XsK/DVtdJ+yxmsbeGhvo0fojXEk4O/sSkeezG
6TyIDrlCCMVv5vvBNL0AkPS+JR4vtouoQJq4RiJDN7EukxdAA6F/V/T1b4Xe8HkAVkUvTXKZheSp
ZZJbq3/vxr0R2dAju8qkYdDekrg/5Eso4S9EXzBRPyGPDVWndooOvYFjIaPGSV+QsbpZjeJZXSha
WN70ho3kCxLfAg+x0kESGZPJ0xw5EkztfKXul5HJ32DrUGAba2u48UvVoZ4fHDJLh/IuXVSsGgh8
3N5UVomRfFx+5pCHnyivb9J8gbE32V94HfFdElolWIOGeEM3iE4eIZb8CGMon9JJb+bMJtRkzniN
drwTZv06OE2BtT8BVyHO/bQbZ1c/uCVXyYwJeyOBeOyq1XhxiOcpi2E8LiRJbrQV3QXAH2LbqjFh
Fz6PB4fuoHbfDCi7B1EyEgWIqx3dlgtqZIJf9LpxrYv2ngAVhGtNraOR4mSZC40wH3kwTZS4mSyN
oLWons0F3B3qpw1RyOvBHTFMx3nmzxbBFHZ7l8HoYYOD2KRslCOqrHeOSYKfw5wbEqQeYAG965ws
2fX9etC89DQqZ63lmNd6i4GZbdUmL8YTZsdz5UDx1OR3kKLbrEGmE8dfTtY8aC3+iEJ7jVnFbkrX
fHb5iDpoZJJKJ04yJoRC+BAGme6Qmxo6Axi4klkfb8LetO5yLSJV5GM6K8lQucXxeRbo2guGimD8
h8DJTzlkziu91G8Rn3xLqpZn/ThzUEL4NoYWSYanUYvE0VcYWe/EI50cnNJBPmJaUYN6WPb+YH/k
PUCakEBciHnxT/jdL1b6ZTVeuXNGZwhWQ14bOuOzNPrS5MR0VqAoKu35ZEvIPG0OrpICMNt67Gw7
b9xOcXYnyv4asy6JYoJ6u2caAqDEb4vkULeYocfxAQruwdKnKACUM+z5PPx8XK+JNH9ejPgrX3w5
mNwvQMoxlihTgN1mG9fUSEpbBKuU4p1QCf6qwqVWdk0/epZ0BdciNM7O0jKCLOhwa9YLZFNHm7hF
h7eyjQX3fk1GCBP1JPniBlCHTXdVO0kTpENxbJSbAYwdHpgOkYCYR/8ubhQACoow+YowpXLx2Yy9
txsiZnCyBeYhuWIMFxlz3IdBWDegHo0I9TRnu1ydz3BNAOuv045dFDqtLqS7Y3joLJ+U9UevcL/P
cIs3sZb8iHkxG+cghkVn4s5xTErrhi0CV6va4S8lJxWTGMI08KZvEF/Ds4l4aFgrEse85eg2ksfV
Cn+2wj63LZPIuXmNvRudXGE/XvKAQXFLoS/PWm7MbLUGzieDeQFX4JzDZtF60CpcnVu6AqrQnHwN
GiN2RU6i4NKK8Tn2TzhZJBeLyanI/DHpoxMedagkevw3yaW26g3+VHOocsgUFh0EVYfKAf6lMO/r
eUSvDp84qz5NB5z6iMXYy3dmvZyWwnoyrOFAfAmVt3uAsnEiE3i/6ulO49jiodM0I+rv8pHhWd0k
QRfGW3TlQZrySaSTj2oNWkrQzM53rbWPCWZVeCGbWNhHVFh6aTxVoXXqxE89LW8TW3+KeDAJnVgg
6POnQtc/7VC7I2j6499XE39pmSi1qAAtnHuGpGn6cz9izEMDCo23TS2zSQH+wC7P0LBNeui7bHpd
QKcp5h+TdUVDQLdLi6ys1NLj9pAkACKtzNp2a5Xl32QEX+qYv3wj0nZU02oL55Ks/cs34pBFE+U9
RJJ6ZuCGhVgO005Mr0Nzn7WfEhdzTzZ5LzD0CGubAZGa2P15VrIjSatv2h9NNp+swrwr8KqVTv6d
Phtxkg0ubr7mHxMt5xi225C85YZBWX9AUbG1Le68WD/NVIltU12ZsMAXe/JBwu6t6EWa3b6zlptU
z+/bpD7GqXU1MlcI0etRHe2MuLyK0vrAdKPRF5/p4Y6uM7BrUlom/aExCI6TdxmPGG3e9dcd94aL
mQAvVuic26RgBZk/xK7cM4LdSxznExVcKWci3EA9wwwY2ID++2vA/fNgwOMTdkgsQfpD4wwF9I+X
fj6GXhcVVUcOswPZIFyJ2yOrvNUQvTKoJUQDjE7hIKAGevIdHjKkqFkpATIeyUb82sNDCdLizdbR
BzQ8SMoPtx76ICzWams0686OOnbp9jfmgjjKYgWsESTglDySV/BIaLjOlhMVSB5ICRVWeqq67LYJ
KR/LkaONHc+PyjAhrCbNpmaM6s+ec+yy8ElvmE9UaKvAC1abwUK8yij93epe7MIAPaGPfiLQd7KK
n8JXt6p/TjpkrshaXkk+Qc3cUx6E4hbOPClZDvCRuK0IGquHG3K3/DwPobugscoLYAy2CaV8IAAE
EyCgeC6bbWbUf3MOmSq8+S9XvWej2/dsB2+s+rJ+uepTu2fpbkRU9xD1OiQvWWYd53bdM09FYE6s
E4oqGNQloQzkwsRxse+FHUBqP+Rze1cMcHEK52CF9DJMHjuj/5tE9L/ElHK5mLZjO65JC2jS1/zx
FZr5MhqiMLoAt8O5KHgo1Fb5lTGZt3mOmCZ71DkPvzX6vFmzcMOX/hwvkrUhKupNts6fOUbYBfI4
RCoeFeYNaOb3yyX9H40H/nvebRzg/PNn5/avxu3/9S//IvVy/of5uw2dbvBfDwgO7//nf/fJr+7u
yx/4f2MB1/iNwxY6FeZpzxaW8Y+xgGtj77ZtG4M1ZwTl1j/GAqb+my7xrUggIhc/zC9jAfmbjp1E
6Pyl6A0t4f0nY4HLs+jXW0N4lifgq9mG7hAe7/zp1iB1cgk1PXZh8HMQGIsZnURlbnstCxJTF4eL
dFRfop27omxlIYiOOkRFdV9kzkuFuJEH4bjHucNFOcUr4hoiRCaBfSRNyh34uhNScrGT43iSQL5A
7OD8Y9VlBZK47svUNE0m6/jLN/BPGnrDVd/RH+55QbmhYyYxPN6bZRl/msy2GXWdVqyCfeB4W6L5
KhyyPWdU1Jsmog4erQdDR2Wx4iyf08W773nhxsj+byqdV7OioyUCJEcSRpiq7qGDRQyskDX5emgQ
dVFvGnsTJodyPpJrRBpjAp7+prUFYw11ImKVM24imya+FiYP28qFa9J/FuRjEpZZnGFYRmKFuVYj
59JaMIolaSmTGGvAGjDV7Sx6Zuq+CweNtaW06RPeesc5xVWtsyezTsDD8ZvLo5V37wmdeD4bPJer
nwmUXMRbezMkCAoKr8zfQkL30tg90srcVeCLISGPUfcgoIUkS/rDqLQTi9kHMXu0ysMd8b5naZTM
1hsUPe5dmmsnp1QDBsc9dk7xMhr1gweWHcnfTmpsjavKPE7zY9rIp9rh/5XTo0e9XBjxjX0j7OTA
PP466ZoHjq8vWz+HGYONwug/Grcmng1Sr12Lc150JhzhTyIOkbN63/W+fmn57gwCHhguVD/YlKco
QgF4R9TMcqIbUzuxyKiTjbmGrd9DX1eWlIiP3zxXYX9TOeEtVdVXV/f4QPKHXGTY4+Pv8XCVA1op
SjOgpwf3a9yEhgvD3P0WScQlzPuvjEy7olvoAuT+rD5ilmrO1Bu7U8O+PNIY/PTUQdmYndt4Usi7
8J187WuvXwRm8fiH68yEusrt0mIWJdCKyKF5vnMRPPlA+5gBRPSNiRG+CvkjE4DXyPqNtPnKkV9m
CuoT0elHSFIzQspbVqhPdmR/C0P9sV9ySE/mTTcjRosJcO6T1tkvxOCCDlt3FM87tFuu7u7ahKQ+
x67mLa3noYnE4iMgz1zXumJzTJKwxdhBR3Vmr/qnV3UfaTOgGImWLXyx1O9j4zhTe+0WB0FsVan6
GudplTcVHIF0xDDtnrHkqPzdgWG/aV1hklm2vTey77L6+9LVqwDuo7EZw+LO0yKAYFVaoMkmD9gO
2X2Jpj82utIHpPUe4ZPLOn8Wh6gGeZRrpIhGSLDb1vF+J6vhq6BjJiVw0jsBNxth02gtPxFUZpvB
UICHIvPQ5uLcl4v6HVS6G5Au8yHW+2sXZt/B65xHMstdchSz+ta2+TISYGsklR7MbD3wVYrDVDIH
K2GC12n1LsNq3E/xoGLdWm07xOvD2PdEYebz28xKeT/A2vRthEJ8jPWNmxVQMy18Kt7qbBN0ccHl
DUryL/wGPUFYMDwCd4BdS8UUd3iWk3B5GqfyqosNlsiF8TItdWBNjVKXI4eCV7XP8ugwGG2xLwf9
+2rjjEkXwIdmKFO/HLIFow3YRYo/LxBTc+fBRwSA4L6xYSr3qNL2eqNZV5r8mQGMuq7Rh13OGqtV
WVb24ywz9qnmWgUMaCiszSd0tvUpdRntVajPBbv4LZILjYW0lPvaCVEBkA7AYIWA05SkZ0hlygSe
gilXmgtf1BFS0ZyoNjMbaciJpG/Ab0H+EJX9moYNqVntavh6/nMZeNaMHj+8acr0qDtAvroh6naO
Ug/Es51uWbjHu3HhYgeLAlBe6ZOkWe/aqTB3bF0/+r7UjtUY39Uih4PedXcXphF4k02RLoQdFDEO
L7bqumdet3Ru10NU30O6uh0mvoXCpgiM6jbaSS8hDMsWxoFEBB5ye71vrDt7ib+REIucXCtfyt4G
wUavlhrOfN9JwB2IH4t6SQ8AXNPrGLlmFgU8T7kCCSZ3YmYw9DLWLi1amzqUOZqttrLzWTC4PTDt
BtxfQYpESIIKcrjpstr0oXwTUU1qU0vmxqae2nsQA8C3kmoXrS5TrKj2B4dpSG9AaWAi3LBr1tTS
WbfVoRLdeGodjXxstD5wpTMaZFndmGgloVseiKHnRCrSUzIwYszVknv4qamVd6uW34IteMw2XKq1
eMZ+PGNPXvfkS8libjeAaG0CGzOgCvK+cAdEsK3GIYjOapij4UUHnDRZ4TduQAakBGdvR13l/q2L
9m00QtQDjQOiQe3z1WLfVCt+Utazx0yt/bvxePkPBz1Ao4QBHgoBoaQCiLH2lRIPgCBAXqH0BEpY
UCmJQYjWoFGiA+BR/TOug7OOHsFTwoQWhYITw3wCzJ5hseMFeOgYTPQMQgkbEmaYxUXrAPBMKR8M
NBCaEkM0ShZBisS+UkIJhafUUE64SkLBsInlBKKKEHVFhcoiz7Qw6JTwwiwRaKf3sOf7bZ3Uh7Fx
VgYUmkCqnL5lsckKn2Qe1ByTeoQx+sNeqqQecGgRkC7QOdsQu54ShMwoQ2IlEbGYGWtCvku0I3a2
kNDK6MW3lLBEKImJrsQmVtsr5/F3ilGGKBdBisjWDaweNCoVGiElW5nRr8ypsd6IplqPelzzHnji
xxkOPRn2hAkmGVSBEm7lCTl5tzWy7mmI0doT5flhwtI+Yr+uTruE/fBNVsSoA8gDFKhtBqW6UfIb
eBPgR4sXa2Il6yH+H5RUR1eiHbYdQaZkPBN6HlcJe0IUPraS+qCwckl0Qv5TKSHQhCJoVtKgWqBx
RtqDFBbZUIl+aOVOs5WgKFPSItIIAk0dF6M1nIw8ek+S9GlEjZShSrJQJxXCvF+GhUCMbj2aSsDU
omSKBYStGW2TkxPOVDdsyEpw3YubPzCNnQkWQhMl0EbNU3VFJATOZu9japbnDg2VREsllagqLJsT
qT4oPkeJ3iqbjuYoGN551ymKrFJJs2pBQNxIamVQdq9lySfmiPa4KEHXgLJrTrTDkkxXUkm++po5
vuY+D1hokxDnRb82t5OSiQ0SA03Rxg8CBVkPR/HNNJeXpZbTEQrIs4fabGmcM3lve7NZvk8RRJWy
RlODf2bGJ0pmRbUy95zQr1XpeISuy+Gl1Q8ShZuzPCVK8KahfIs070fuEaVekPUAWNu5wuzGXBS5
nJtrmIyjk6bnVxF6ulIJ6+y6u5NFgQouK94aJb4jXPRmqOwP2HfFNimD1c4Q0c7JtGFYfDBi8xsc
a9/K2/s6Gc8LCr8apR/IwgO0eZOpTY/JKv/S7PD7GBW4iXrt54hakOyRjaPkgwk6whY9oQF6eH5m
h74TNop4aJMoc9EfOtZuVnLEFl0i57N1Hc1PCXpFSwkXqQA6soV6EPiIGjMlb2zRORZK8Bgq6eOK
BrJUYsiYLlyJI20lkxRKMJklBxf9ZIeOUg/b9xD/QZG6/5e681iSW8my7RfhGtwdctKDCARCp04m
MycwSmit8fW9kPXKipfFJq3s9aRHJa7lDQQCcD9+zt5rs2KitHRQXNYoLxkDftBRYmooMmOUmd0q
0bTQakYBfsdVu7mKOCfUnC6qTsjU8Y1YhZ6E/h5x6OxqJ8TNVtuaJ+RXq2JmEiEu3XXCfC2agicV
24ehOmdPGB7BrmaMKn8Vmjar5DRYxafmKkMlDAdBamEMaAfoFZDWN25z10C4ioIVK+5zsEpaURjB
6KYAKle5KyJpLFfVcETWOO2bRd0DSDrVBLyvUlmFZtZBOyvMhgxA1LQ9qloCIFs0tuDZCy9ZZbeZ
n6DBhd98ZNWkLb7Kc51VqBtmSHbBXS5UKYvfl6Q/ExYwTAMdcnS+MXrfYRX+Blr9vcajn1E7ZkP+
Wk01BWhLlpg7fcpX8XC0yohT2jfDu7AYhbG5So1LNMc62uNJdd8lWuTUSWgvYhHtZo5ISb6D29hv
u5GETEujaldZz1ixyZ9agN1IKjkHYzTeOXrvLxyZEj38iHfyOdedeRMSNEcxdOzGAwxmT6IvShqs
uHoKuFFPM7SobfHo5COJUu3sEwl9o9MF3bjsCHRuMrWdw5mpRVsegrh7CYdXy3QWryjDeFMnLYhl
9oXegeRoGk22cWwQ52K5bTqXt4gctVa0n5N6hPvoTgESQ8pnld3Te/9gL1dpN6/8Sx7LPPswsTrA
cERERM49w1R8eIoSwq6feoGboC71r707nOya4OkiJoxeNBgHwxbO8eopgcNDEwJseK6gK9MWdsfL
bJvfyXyoORk4XtcUDhX18GlMigiVukEKpuYalBpRtykv7MXJRuHl7UjUacmKrhf3sVGkMU1VzXzf
iTbWUMvdZJDuU4oXsGe53/M9NgxRwYHXq4+gY/LEVPNLmOQFONpy8WOz+SaCKbuSd/qPjGQjUgzd
efP6mQFmEA/ncCXMdcRLT5zNk1KXOyIAdTLA9H2kkcxMXsK85+FfDm3jPqkVOZPBt2AwvRCo677O
DYMpFDy8idCWitJJscMQ/e2k2sNCCg3MAsqOhWhtQvjQ5RCoDcMMB/FuceAPDzkc7oxJcxIu2NKE
vpFljaZ9tXLOgX6tq6k66l277SvN9CZhY8WEit3nSL3q7CMxRCBW10tcM2jGKMIx6S4vc+h8tghQ
43ybPLZhXe31Ce8jIIbNPIT2jVpfnbZpAz9x5mPEpImBmMWRwKgx67uF9LPOwYhWwWAvte8WdCKv
zNPlWiwTGGuBsoNbamzMB2X3at+2zAZtUBLo17pTAT0eFgU2UteevPp5ntjs6vBRhQpzLcPdm4jR
baSN2V7iYgNLzLSJufypkIt21KzXgCHtJZL1wxASqxg2/GltrWO06arwOsWajK6cAHgttiElAkto
SDMkMYjwJUaWOJmi3tZoN/ZmkT0UK2g94sSaZ70Dp5RlgQZ8dyxANLnGV1ao9NL7QUR/AI2kF8bm
J91ZPlmYbYI4z8/KYhDUjdfMYIBrmMElmtsbG3vwDkYotb5T7EdF7HQdMvM0a6aV2mhV3rvGrVns
Q1o6g5dDh/ByQlLPNFZGacCiyl2sBJbzUbqadcLmLjxg/IQZaHDUQVLU26kIyr3QrxibwkMZTM7T
HASPw8jblCIl2VezU/lxwHjWVcOpx/a6Q5VM+9wYmss4do8cMrP7OdU3XdAcI9t4QVNU++uPYDUo
I/Ji2psNp061zPF2YsN0lEZ1ufAuRZzZGG6uvftcohTtyKcslBWckrq6NUOtIEkVuIbMeJ1YOz+5
2cTzrKyC+Bh0iYkoGF3YBmCm+PD+GSZ+Ga8B+JIBjjwyX0Af0wXLRRhPQVUwOtVrFG7kGEfEuh1j
myVMoUFQfp+W0S1nDgsxRIbKhN7ZMkN5XPr0Bkt24MmZALqWJvltWRBB4AQ2SUvKPSPtf8+o6UeA
B3miMWMtUn3fWv2Xhj3Wm/RgOUDvl7u4Utey0Ds/7MX3LgNG46hkQSRgJV7yDJviyRhU/DDiWKvI
cO1MtFDcGbgLajPoAbCWEFd5HZFSYjjijJQh3I0aPLKE6M37TPUGAPS7YT0CdlVcH9PA4WkUjX5Y
0lRuq7TbsGJMB1SjE77uyiutxb23Neegk+Jyh9WLAcuM2Xkiuiju4/njIPSDZRH2moz40dcD+3MS
lcAC64ciD7TnwsI6FWfzvTRa5ymxo8Mw6j4n2vhiNAbCxyAg9m+5C+bqAcUmLtCUpyqKeMv1yLgw
EqmZlNO6pdYtLg409dhF9dvM/DcG7wfTaScP8eRNHvRkk4psh8dFQflkuSNn2QtUGe/CrApODvtB
yBCuzUmTT+3c3aMK/9wzD73EgfCq1FBeT0MGcEhzuyiXSKUGkW4dD/JiqtYz7FTbSCPpIZ9JAutr
Lm7ILyGKbBZlDh/JOD+VFAtepskPbN/jpnXqetfjBN0lon3VSLfxR228JqWAuhiHRFDPAUoG2yF4
q6V6QcBCOZenD3McwydLPlU1vjrS415EwT4oK0Q7dsvqzEnuaQxoRnXkbbFzQ9BU5GeE2OiZJFUn
o+ve2tzJ7iJyAHmxfDUNBnZjNAaS+K1W4oci1J68PskRX1vWwMFhknuiu9ttywDPB8jwWuJHX5a4
eGbgdY17azyb7sVkNI8oZ74phg4LgcZYLh4rc9PpKtxqNKvoaVu3Qb28mhjwiZrPv4+iCgh5HBoP
liwW2A5Cktl130bZPzt43zdao64JrJjD+9O8hPa2a9RhVPa1NUki6koe6MmGJm6iaChmLF6Lpt8X
ZFQeFWsyxR0FUpx/DCOAPtlUfFBDY0IK7a/wIMJLxY5BDG5C3/HssIbRwKAzXk/lo5Bd91BaKIvS
BfDRJMOTrtW3aKCjczctb6Zmpzdpm3uYgLkxwxT4tWFFjzFoDEFGbm2Q1zAYhuNrIA7JFLBPWg0I
yjQIRdRrL61tBBsBGcCJyvP9Mg9sByEwvfc9VjjaaRroa7rYTmHBSGbXcw3EZGShq7u+2TbuxIY0
N987FGc0Q3tKT9qgl6oaglP/anRpekKDCXwjJQ69zS72GKgT4WHq1MXF1uxT67EAU9hb2HAIuUhZ
giORxvcJojtyjYNTndcYB8qk3y+SWKCKls1+SB37TiuGb7NonglKrC94rcA864CbnS9BrxubpW/a
KwPRj1rW1Gz4NTIW/OdbfU5p8CQlXCv3tAyd2lQgvHwiabsDr/GdaJKKSSVhkKkVnqKxO8Uzx853
Z67IHF54FFtZ4tx0VJI3VFzyVA4WVHs3dk/QEC9iobhYAJvsuGkgNjkdBOg4zjqpBOkwGPusXQ0P
Q6JDFchv2EfrMzjt6CHnO40RAR5jOJ01i2LQ0oIA2eLionuhGRI5JARVzhm7L+u75SHAxnVDUPAJ
EsYmW7McZjKnaqqFe0SBtwva+MTN+etC2QcEeK/vGbi6lYb+pFfF1rJ7l4c4+KDRy/TspK8x2uND
piGD3s1dcbqlg3/T7uyrygZseFZTHeZxqc9B3n2co4bVs8tPFn0BLVxOTh7eMdxVXjcT/AYo/iaO
nlJnas76aUkufU3HI5whR+burBEeM+6qZohOndWcykwzH9/xJk0cL/6Chz8bi/BS9lZEi6KuyI6o
SOKJggmHIjaLIdTegsikCWp+5QmY4B9eknZp9gS4AyjXykNREvLiRsxCOgSe5AKhZQviebN6/gU7
R0wU+CHPultA6eZl5YkWSzRCJDFIUnInd/+Pjx2bApsmso7aWB0sc/TFiC3nUR4V5eiFjut8cbIU
rc0IETHQ+nM3LlvdLu6pA62LiV3dH62S9vv41IKZ3ZVJVBx1Tbp77h1YhIUj8ITL5sYinC42IvtW
9GhCzI7I5Q4F4Y1TGN/R59Y+6QzAbaeiO1RrCAC+ATIqm33P6ctUpKzj8gosLxacDt1sH1vMdTjg
oEJkksPAIfB0V9kbGSp7B8jni7OoBINIjo7m3Z4sIqBqZhKdBhetcjqdiW7ABNgM3yNJqKM1IUZO
4vqTJg3aS27pJ5x0fDdOnU0Hy/+wsKG562Y/0bc9IJ14Vpm1HOKU9JuEBxn56wfGrhUNdfXEpAGx
Dr2C3aTRTVjkYPluwigvp6cg3JRQZVurXgNTNP7cvZQVRJRWj68oDY8jp9STjaEdwi4REL3zllaE
1OhdqZ2rYsCn35JC5Yy2j7th7Uvb9hbiQn+cNPFokgy4L6s4xqkWxrtiTofDxOsw13T5yJ5yswBF
FH2GHtjgMIUkz5vOOnEo6AqY3w2CL0+TRjhfMpO9AYtmO8D33jpNyLEIrsyeJS/yqcxOOUG/ALUz
XCrZ57kvwqOmV/SncZ3EQaE+UrFk98INFxLk3VPoEKqOwTm7BIV7mnDjIP/kcFda4ALi3H01yxW3
CtpZr2fnonPazwX7Y6/ZeNcINICMRxsIhZ1B3w4/vNRnZ9+54oPmdnTyo+96NXyRErEcp+b5kEsZ
bewwYDEtHHkt+H6/nxOrn90tTIldBPEmh1lh6ajNf9JdlFZYq8oydsFcu0RWXx1jRoBjkS0z5TNC
GySIadyze5JIsh373vKHpjs5icY36GxUe7iYEtzzrpbNsFime94UN2iXQ2XlyFv0/g3qc+Ujxzol
jv6oFA6gxIHGnznTSx8EcIGgm8/0fm1e07PLs5CF9C8ymSBR0orHID9Mcx2c3Uicfv/lrZ9F7xYs
Tcmcw1TwkkxToj/4URbTOrTxbZ4AoHMBZ4LZ3uNN2pQkUWUITg4RRxyB8hFvpcG1RN/74IZs4eGO
LRDZTuY7lnbIotq+kEjWbaJs+EyUh7WvdfWpY8h345a8EIXDX6FngROJz4lMDB/PmueEnboL3mMn
SCnpmGzL4FtRxtGpckLrVOVfSZmvvyRZdCdvcdKrmy6FPxmGLqoxaIueKRKaIIFazvZMBTXC/NtZ
OTLopCmLawgvY+B/3sR5/2pTTnpOqn/um7S71rmp7WeZL0gCIS/0S3IXhLpxY3XfWT2pSowUBFGR
LJMv4qC8KMTSVjprFxMEm7nc/f43wMjxk07B0nn1lI0/35C/EGBE7uKS8MEd1mvjc+uWzyiFqLUV
VW4Y9dRb2QraKY9W42dVHdzKAPFcEoWfjVU12jj590ENJKbOTBOp7oFsOJlnOmVK2smJ9EHaHDih
cCnD+SVWCIJJat1D/oqf3IlwHTeFP1FVWKJCYePSGhOUIA7Iet2kXtOriay+0csqi6dkNAHmlekX
EdYGwobuE0Odx77VI4Sd40mDROeFozN6mMi+aMzJd5oQs6+of/WpDvhBMu2EfXTXj7wRUYWmN2Wc
YJWF8xCG5ls+y3E75Ei1IYNEGzNYkn2m5GsOPGjfWIzNKlOApSOeo2eY8hgwU2e8rUBtDnhSiab3
NOOJguBEdbMrApcg2g65HfOecEuIAWl+CxZKo9TEmUj3L4LEMBJdjeUio/pzmFjGUc3LW8vze9ZM
0PsRoNejBIKBdHcp9xKcKmRTTh6JJ1ABPIfQL5W5onQS/JlWrxRuEB7uoiRLSktSsqsIkDl1yXBK
ybB/jY1jJHiVnbTiCxGY0sUyOmuyuGmi/hgMwvKnvqWQ1QkCqvNp3JF2jSe/Ncvj+xPbR+F26ruX
bkrv3o8xTiQ+QVXIdu9P5X8k9fr/EXH9qOH6r/9DSR5AOvTfmsEe4Rd32vVTQ93/o+Lr//3hP61g
8i+4SJAVME1K21Quoqp/WsHUX8DmlOW6OvItwzCRLf0TZez8xerAdF4qZss6cul/WcHQfBG7hFLL
BKqnsJn9J5qvn1ccBxvYqolClSpYdvT1n/+ghoSUPNkcqaiA1USkNQhCZpCMzH6/sqmfd5f3j3Es
XSpso6wZ6z//4WNowrTNKBC0CPbJsaBwWO7DAK0qcl3msXjXM39AT9KVqBMofiua8mkOL/1Yd5Ah
wRk3BYjZ/jGaVlQgk/0v1OeWSv20G2nrbYqyxFpJPhgzuSovt3N9Hw0gZVEjh6I5SEVm5wRaDo2n
rPWDM6z9HGv7+6/5i5vpCENnAgwFzbbepac/fEutsdNpniVythZ6jroS4oJH7tvvPwTX30+7BDeT
jVpHrWesmL6f65QQvpfUY5ObKdEzrz0D9DpgeRp9OKQbJyGKrclMWKmD+FBP5ue6t27jmurcUTpK
qod+fiAh7pkjFBPnzWR968vvifM8mkRMvoPJJhAwqFfUSx3yU2BriWJfluYa9kRAF2mITXDuu89L
/URk6SawwQEZn5fxvrMMHxLOceLujn3jddLY5A21JifQkDOXCZhQTyXWhVWRBVA6zk9tIG90fQSC
TDJe9WUYWDeNBUtFv3Wrq8yhRATAJYgzrvRHHSeDQJbmWNDRZs5JEc4sEjuBJZEPTRaiuaV4sggl
1GnSG7BxOT7ZACltFHxqDcEiaEnL72sIE/NAfq1sj6NGpMeQkamLUqhiFKF/E2juiw7KkMpOCxps
Uis2zloWwgGqpKfn96MEIsjAKcq9VPD30KnA02Hvqb2hf15Ww4lW7Fv3W9ukhwY9UCZRe4ShXw/U
JyWJA7TBam23DFdj+QYC24tBtRLOds8OeTY75lL3dQQBqQ3ItAiOIxdbCJAwdgiqDm3AanxLJGY4
fMk1d9vOd1NiM5rr9lRi/ohUsHCrcym/pWixHEQXgfaZIuE8MEi0IYwOw0KVhqbB2YgEjACp39b8
wflcLuCnoXIkzUElMctBRkNQP+ZGB3O7vkbxx4Va1m7ebH5gQfFVoJ9nQ2wbZnCtdqp5wSWzbUKr
B4tmqxOe6Xdd1PygJuGbqBmSZTga2vgA+/A8QCvOrI5eDgPwEd11/yXmQSnbnt/hLWf6nCLhi52X
tL83BQNXPp7J6chXBMIKrJFgBz6lX9QJbcR20Z9NpF/1Im8QR4CAMy5JafltPW+1haBj3G+418lf
gVJWcHSKgx2dsM2IKyjJW0BB+BiI32yOE0fU2L0OeK4LOMdY80iWy+K3AVAIBkPiL10xnftAMze/
f7t/uYQ4hmtiO0GEq/9Uhi95U1ViRJbAGWLbxt8rFkfwQ39YqMQvlxDb0R12Gcyu746FH1YqeJwi
dktWKr0NdzJ+JPsjAUaGHRRl8qYdWRaSj3FIvdQBlNHODXyZtmTG7D4l4y6ypj9c0C/2B0f8cD2r
eeiH6xnqOJ7kKnhMZ6QVMFHK77l77nIQkXSVK4Z34RqqhTD7f7uu+Z8qlr+VNf+nFOwmjoj/WcH+
j3pmjWn4hcWdXedfHnf9L/LIBLgFQ7juyrH+V2Ej/pJgA5XrED2GPN3mH/2zsDH+chydvQshgqQ3
rXgB/ulxN/5SYPPp6eCSMiEcq/+ksBH/7vPgNEVthd1GKj7wJxeFa3aZhjW28CQT7Tc8ZQQcyWwV
NryVc4SvWYcDNf/h9V0v/29Kc2IXdRebD1msCiKu8ZPSPK2SXGiaU9CQe+nnZ1s+CHSORkqqc/oW
AR/sfUG+uCqeK1C6VrMtta/XJGeEC2i93gX0rWQEONT41ubPZIG68aMLFS3A77Sp7cOM7Mqx8TI/
1/ibgYA70asl4j+8javZ4N+/hRDCRYDvCl2ov7+OjdLnaHTBKhcg9Ivq4+xim3SEr+mXdOYqhe73
bXjn4OKvRmdnLh9oNzPN386YxToOkTVk4Mp9tdGOWeTvaoiRB9TN0kBEmJ+itPARFdTWZ5l8ItSc
0LfpWNsYoRT+pgqcJrwBjEIbM/s0g7WNgof0M3xJWJAvRCh7Rm7sVD/ufnjOf+ET+HkNev/pHMvm
EaS7Apnh7186bjMzzGumnD099phef+lCLkL8nNvfR1ydOXWIFpr+7z9V/rwU87HcYZ1S3sHHweD6
7x9LRzgO4l4VjCEQ18Z47fBEuAcjKI8uGUmgdHytP+W5fUAq6Bd1eHRrAThhlX1oXpWsVsGvY/9U
9PHBuNh0QnMYT9aNtIFAtZ9MTPhrbOTvr/pXzzlXzdsNYsXA+/HTgt0g+Vv4XgXQPT9kD+lE6QXZ
cYKOO1nfW/S/XesNdnTfTvQViQENDITVL6r8yJF70+ifhiJAVfIYD3exQYU0gxZ77ihA1Y5pygo8
2par5FIjjM7KvbZ5stVTvKwlWnNWTfCHJ/4XniuuVnJGW6EYtP/W3uCPG1AXTZONrAE/twTERQ+3
7gDgGd5ITkhRmhs3knuM1bSJrSPQgAs2sFb7OhUvAvl/J/3GZOJbTdtyGg+/v9e/Wsn+dm0/PZhj
SWWktwsPpnxaImDZyM4XXUAvd4DmQXdtrl3qeDqF+h8+eTX8/GgIen82/3VX7HWN/eGutFxWREOs
QNade5Cx4VjGjCXRNmwMJ0WXCpo7H+EWqy2xkH/ox65uqN9++s92pIRMtK7l09Mq3rmti0/5ThaP
eqPoVH1iNEVeFepkiji7jneMSP5wAXJ99f7t6yuBK2s1VznuT8tg17ZRrlfceCQimxE3CqNZkGCg
LWoKU3dnlJT/mPOB83lVkHtKk15AZd/Zb9DNga3CtLwVvB1cn2eTs6bij6C1EfShv4Q9gapVMsv/
w4/2iy2IkzSIGNOybPrjP/1oQ0+KhkYgAK3oxOsS169x1l41ZqcFmI8EDEKeIwKxaak7qNraN2Jj
NnNA04715A/Xst6hn++gUhxRmVCD5/8ZNNMPLlzIuSu8GCs9gC6vH59xk9qNviFwezsht0o+agUW
5JUXextM0Z9e7F8tr3jtDOHQM3cpMf/+CCuX0Xg4Y54GbesFqbUfytGLg+YmGqJjtVxAvd01Ufro
muW1CPKLFp2WRmOkS+RQEO1J8vMrJ/ryh/vyq0ebWYNkg6XvYr4vRz+8WLVWpMjhmX/kJrFz0Xhs
uugoK3r9tnm1mtqvRHmWKP8gDuBBq++NxPqDEVb86uX+4Rp+7laEw9g28DQokJjRV0a0kdwVUnJe
2rA4DHN/i2UYQ0B97tMnRtd/WtX+wUP76eGgQiLhi31EOhSDf/9pAiJeQ3cImVNNLnZfGrjwyfMQ
ERs/A7QdKxIMWPJtyaE2h3iw2qHjJSQBWl04we/hQlxdO3uNR+EHzWM8GUcEMB4ftpVIOMr7cM0o
CUGQUzxZ7jeIXzsLox1oLl/h3lr/kZk0e4AIDIDB6y7iUiQDwTa558yG57LsrxATZ3mYkCeZaXis
BMSbOj/0mKkRakBQx5mt20hShvQgnOww2PSiRpMKzTkWvdg2jjoZS3QH8+9Y2oY3ZdJfP2uVbjQM
yupwTX8NLlOfH1AgHEDX+3HFimMEu0YGJDTC8mx1fxZy2+n5oeVIxDAX085uzUi0AwGHVTsg593k
GfwDYcBP7fZDi8+BmssQ6ODqh9iiXz5ou86WZwQfOwsd44x+2mi2/MVJiPyQoEs0xFE4IYgaBKu0
l9Z7FUUX0b3o6Vc6dId8TO7RO24N/vXaYh1DdEc6yp0UraMkRiAYqQ3l29QpFGTxRiz8LvJN6A1+
dmjdBICHGzEmW8nNB8W+czAFtuHLPF2b6I1GyyZPmQXP+QHGSh82W9haXpC81QJWtYHgU9d2jL9B
KLsM48R27IiAmeW2VQRWRWzbKaqgiXQRPT+HC6CbaAQzORwtMyH3wPBWotQ856/BeAUsrFU5uYb2
1k1e5vHIGOMmLQ2vG4utyxodkEBvVTXxV9LHtr6TM+K5IN8267WwtvfEnq93dXD4AZjp5vSdJpyu
Y0ZCWr4dSCGq+bgi/5oCK8BR+GG1nkWyvEJCeh3L9knINaoHYQOD62tVmpdAR0EtWljNRArr4PKp
RBbCRsuZe2d9nEBL9YuFgaHZqi8mwZH2Loo+ij7mSz8EzIeNtEecVZOUiaRHUkwy5TFFSPDXcMp7
gQIuRo9BA5QhtuPciKZAZMDjLc72YB/KZIMREJLymufIgw0+oS7v3PTOsp4cWe/CChMndFfAN9gk
KeborqbwigYPBQYysTMqOzDxxwg777oZ2ghAyvmugEcyVi037qkmsGriUWmosSN4J8LOj2SuH1Be
VQgUtX7BRgTlxnpoxo900zFxrEBKd2PCw0gbzgxkqWNfIJqARAGXDqUcd11R7RRVYhclOxM3Zgen
IEFvXNPaHNRCn+djPZOSgFOr30QzeSOtu21MuSP81daL7TTDlcECZTvPrUPAD6KXDE3SUpIMNXxq
1JpuPG22JWJZg1ZmR0u3QQ9bIKQmsZXz73aIx21pU4YDE0nnOzPbrb9kyMMSZKeKt3AN4lL4B2p+
H9kScFuPWzMvAMmUOx0Jge5e8mriztue2xu7NFJ+MIa+WBQHJmMDMntTa+AYvjY1cWX8QSbJKXG+
ViZ69eUr5fLMXQ0c4KTqjecBTv9zh8S8XHJkO8QoyHCj0KVPiIR6omb78FbvUPZxr4N9N6Q7mZDQ
0VELVKXXB1/wjkEIFX4k1N6kXHCx4AxcGEO1U46UFUILGQHlfmL2ZbYlPc3ed4dklzgQ1wfbiy3u
33QaDXsTjHxVNKlmLzydzqOav9MA3nS4JwOJOoYVTetWo3h6MEGc6u2Jmcc+XCQ5psaOMFF8qzCc
gGHPBEJHrB8tauluabYZQYmIb2Htp5s5pkVdDUTSjlvEDFsT02fTDruUYDgDs03hXKMSv7NLzm+P
Zyq+GfqV8/PUhnBvmofY+GAGj7ZsiGEpET+hTXJwP02QqQK1F+QTZgCRIEY/L/iERvXZNb2wcX3c
nIdC2JcygZ7va018Ny2av0LK0olQlTHflwQojVG573lrnKa8xva4K6aRf1d1hPy/9tfzWRymRcLw
KI4GDBIMk7XDyLKFJssNtRD9GoQEjnN/loZ+MPFjGktMTkoOdpjFqs72HQ6RJNMPGZaCSgciT7db
55tEWL8DnpEeQNT0HAYvDK8PY8W339UAhmiLbqzleQ7pvaocG0PJMMHZ9klEciXpH/JJl/shXvNg
yDwy0l0RV7sW/nztBhuSJf2yRSrUk3Se3qsqZENCARzu8UcSXy1e8rbG9dPvSYI8YB07yDLzgAzt
49AhLUKeZBAcUPsYLUrXQfqVvNQsRa3GBt139GT1xwrWcMtDjFHmUYssTN131WB5KguQZ7NHZ+Ic
6cExVmezscFpI+5J13FtgCIWS3NjXJE1bFKk6OvKtdTY1WfdX7dhmk+nbFAIuV/ajIgQNrR1V25R
coiCJCduOnGBZ1CNp6IU54E2SxGYXg9aqBHpAR/dabSbvSa4qJzejq5OOVIuFXd7+Ckw0tltJBdO
ZSGoCNb/LwQyt+4YOle+rpGlQ7eT595Y4e64PlgyW86W73/eh8Dz1aXloxIp/HUjKlDkWb3ug2tn
9A3czAZxwyqRkROMQZzTN9bytVqiiOrrxlORh3i9rl9y7IDjuktVy+PgaAfDZHuS2mGtbsaBiYR2
6Rx1LTJxqd+6Ct9ZLnDisMKrZk+m8a6rCdhhcqR3uu8g16tG6VkDW6Cj7Rz3SoPGX0mMkav7iene
Zp172w/2bd9pt6IJdmH8piNmXQutEJXP6EW6dZRSXHKwEmWPN6riphvp/Zxwuh7hp6bRvTWq8/q/
Y6G8cVXV03iW4ANi92jW2SGZzVOEb62X+jmMNApHhm0NO3NTnYhWTXptZ84BUNXpLSVHQmjkJIfR
ET337TR9DSvjvi7sHaFVDmHuTaTOKsHwP3T797YP17QWScLBANAb5yCbX7rBPspJ46181CQidQqP
tPxgZAQeaCbE1xxdFNlnJkFkot07xHdaPLfRIs/YLHblaN4MaLVLp3wKzewyd+raBM4TFqMDVaUv
a4P8aah0JEJEbrOz5+AwwTxOeF1no2bzsFGc8Iu4+gV55mPYiBeaGNFGkBS+wf9FWQiAnu5ETX2q
B8FTXaYI5esHOhYg3Xp15cGLySPclgHKGzZgiw5XiBe6a7nn9YtMWAtQtGPV+EaKgyuSHovXsifn
IDoqdP4j7iZU49mwp3927ZiY4FYb0TyZFrXTx8DCeUWP60zc9oM1iGsR8uG+sZSnWA++I3R6iDX9
hdPgMa6sHZIT/CfBLTkp3zh/n3tL/wLU/iLDyU9oI6bNdNPG05uw2oc2nR4zKjOAzSVpN8ZHrUx9
Gd0mi76LZ/1LoS1vY9Q8GBAuAZCRFKfOcu2U5eOlrObHrmBepajL2TLWOJ1VnI0Irp2NC53ALyoo
Bs+ynA8d4U7sdpfKVkwPp7eZD0cGPbzVungMuJdQPUj2/I7h9M5ugxsDgICzvMlEf8mEdTPE1YNe
189hxotXKeSZ8mQnnxNjxkU2Pyqds4stTxy7yfCAv9niMjYIklV5eh8FxQcdNV1j9x9VszxaDcCz
sUhfZ/3VqKA8s960hGWxQGXGtWS0u76f0Uj2w/DY8RpyXzFVsQ4Bbi0a3bfM9J4I1B3uAjZ3TlI8
UB04hi63T3oo/LqJ3zIKLqY5/DrCERezjI8Vj6kbzLDzGzb/cHmZdOM8O/R8oSUGSp1zTb86sdq2
OtYl0tDxrVDLdxBOcq9EqpMTdeoOKEYH6zjwxvZr7SdS36AFYvKw4MXGA6Yz3MUDH+1GAmWmfPJm
i4SKN1mfWpBQthgIIHgBhsV5zxf1m0HgYGaFRKs35yDJ9mQa5/eIeF+nRsewume6eBAtTbqAymze
GlrntdHnOIx2Rvd9CPvtOJG/RnopHm/6VNwitpqZ9RGOhRnfj1V6WJeQYI6zTVu0bNm8/jMs8wgb
NjgQIk7q/G2ZLIxaug9Nc79+kkX8JKKCw7pIRcuXsu/8FHUqI9qxCv3uY2+z2Sl1MuGxKwTk69Kd
5wOEUS+L5NnJTRIMOSMk5nFI6atxrFhPUOsmtBbPcwHycT2k8Z9gZbZpRYEH6i53BZP4zGs0eV3y
ft8zuVy3w4Sww7Jv9yiQPLdu9nIxrsQYP3UaReEY7AaBmDNt9iaWazlUOzqpvqntYoXNTXdvp9I9
2tT4rcYpi+3ZVfdKt29Kad4o3KsWRatjJIe6a/epVSDX6nyzZb2q8oPz3+yd2Y4bSbZlf6Vw313w
eXioF85TkEEGpWDEi0OUIsznef6i299xf6yXRUIoSVV1E4n70o1uoFCZKcXgJN3Njp2z99qOusoc
ZYNj+2jU+mKHk2/XtwVZsJTGFsYUev6uIVbsrTOtjDfKdGS6Jw+ucgcVBKxWabPOM+3QcaZyKz5o
a9k7/CffXHE6NVn15BF/yjl1cswDtg8qQV0VhXLVw+pSDaQJ5WTV+VdvQsU8MtXJ04a094tdWjsp
LIA5vGaOy7E7S7e6A3nQ83O00QUh0bF/sLONi1k2KD7LS7K4oRzG9iY7iKnFL9iTgCrQ9aXaGnRt
Phn8k2N8W7DiOw1mAj5qRuZJwAbEKXlyeJfMlSjDVYnPgY8B1zYRmny0siGh8vAXDrFzFSfI5I8T
psXdJI/0ORr3SK51lb/xzD++RoT2zINIorvVGvzO1naMBwXfjNp7KCWqpaw9REOjmg6BHM4INhKN
Q0IualBz4HJg4Y0ZJ9i2WY/p3oS+b476DnfxCQvqodDZutFutoD2m+wz/ZUtmT37qoSj4VPlWMZD
iSwocXh0PZ2UFHvb37nDKJGWQgeFbhsPaUEpA6MQGsTC0I29E8MhYoadyJ4OP8j2NdBK85a0JR53
J1Iexzg5R9b4Ku8irUv58KwtotSFvCJH8Zc4VtdwPHWwN817IZkmSPt7c4utcBHUoTxN+hNDciD+
cXxqimkm38KQ4518mqBNzYmi5KCOVQeFc0DjSFHQvpBt29D0kdsJGvq5fALB8C/DkihRqlbHExz2
6efygEtcZ+XTFOLJE4GxG5uUDpD+8TM+Kln6HlBs5ol/LKb0YAYqTnJ6Njk5pzrBOZ21HbXxVf4Z
j8dSQV/tQKAwnMcI0GYdWJzirKWXkllZSVUOlh2uUL4PNeYm1celITsutJAm31s2vBrTLr5kFveW
bMkpi5JCsBnF+qMz+Zem4v92mv3LzPt/ogmUl/N/GtjNov3434zF86yp36rqa/Oz1A+59D/m4fon
JgUkv5HroEsdr/mPebj+STc1nYUK9QRmRYtBw495uP3JReHlSEmf6mjA3/8xD7c/2Q5Nc7QgjsGg
XLP/0jzc/r0X74IghRgI5xOkuQPX5td2a43Pl1lGPCxgcp4YMgNLxZABR1MJoIezpGNQhzDiUUmo
ELa/AI1m4IH9J8AvkaB8OjGyyxM2oHEExBwsi/GZHIZN1denNO+PJpSYOin2fVkDFGKHnTCu6/cJ
AHDn1Ns8yh+6zFgQLX/smO0qibt1WL/MuFuGGA8yMBMRnYDxe4LhoYaOo9XD81hbOxwdq6lJN6H9
0uAVr1yUOjqmV2yuvt/uIdbt6olwUDCWmzaEhGNuYqucqYOFfqx/DIS+TAA8uRQxrrhkkXhCRvVe
OA+BgrpbH8WtIMuOBk3EVynKXre6/UiWu9I15FtgJxf7kdYA8pdxMnd2MR1LBG1QNEdsZwMKLUBJ
u7rMt5O+UftqH5gPdlbjXSU2Hf28qgRbrcfnAD4tIqdO74+dli8NQoq6Lt/H03d5EirsblYVLbtL
R1QZfS81PQR1fxxq53OcKs8hp6CMWgtB1hkh55M3KFcCYj4HriCQb0Ix4JxC3k5QQRslNh7irv9W
oSdrZEecnpjTewfTeXfTfmkLXkUZncMkfgW1Dx+CNBFDvxkcNVotgQajL5y4OSmDd6mU6Fw2yspN
q696lp7HfDhmbriz6wak0zRj0ru2u/AyEDWD8DJ8UTCya2X9xQmUq1mWcN3GAw3Hp7++TP1PFqCf
15//m0TJuspT++9Xqce8avK/XcJv+c+r1Mc3/ZAjW0hzkPtqtv6xpsil6Icc2fnkmSaLE/M6Eio+
6JQ/Vin3k8VaZ1LMIRE2ban1qalpg7//h+Yg6AF/BWGRVAubXNG/tEpprJK/TAxxOAHCtDnqIhNG
P/Tb0DcLO9ElUZ3S/HPIJuD+YbA85souc+1VVZZbjeICaxFgKJgLyPHrYDxpFpnNo7msa0HUcAkE
sdggRN7WxFTOhBm92a1/KNtLOo573aeSYHOngzTTi3rru86q69rdmNsLTR2WdGaZEnU4f1tu5GJt
Vuoi6VdtXRwCldVQMLRxlpgyH01MV4FhrvOePiuImwlwUWJlUOJ8emvVjmp0g25wJZJkp+OgcOz8
0dbjg91z3EA+6JNyOlkZlEdMBU1Lnph7dFowWln+GOjeo9n7j3HYn5rpwW5cOSI69EF0VUTy2Ln2
NospLWDEcIZfaT34X4vGYUTaV0IuwsRaZ67bdlh7Z7u1jkRi7vVopTZkfLIux9ljBZ8kVjroWe/e
VGz6Ln8iIAKznLMyxnaBkeAAbwFXBkgdzzrA/KeM71ee0p/MSx8MxxYTftYbm0x0+K+BFITFH8UI
D594yx//GAX+LWvTxxwlff33/zB+13AxwnZ1qahiS0Wkbv6myugLE9uNFqbLMdwCHKVlncwmi2FA
C8zHAApdiIWlNrOaL/HgiQSkhdbFRVdrGDLg8dGHqzCioJ0Tkk2RH7A2lt919+zjURrGeh5WfAPp
sGSazArFWWTlCBKs/pMxuLzMnwedrkV4i4nOhzk4ZF828l9kFFMfKE06ZmLZ4VvkZGmxBScIdLLX
QdiHHt3GRIjZn+gAfhcv/P5L5WD8pxFz6w0TCNJEYMErLq15G9ADlbLN46be9adF5l98Tv+kUJG/
i1fIcFquBWBsf/1dDf7PLGhCQZcSSGHOcNTvtx5QiBbBXWkB/k+UCIDPzdaV+3//u/V/KmssFyU8
ZFeV5UeKDX/93XZQqPkEbAuGrLKjEg8SdRcDElIxp8phcZLspwKdmqCTF9KZ5zBuQbjuqvZzVWvL
1otOlRCzXCmvqX7Py/YQhOdQqQ6pOzz+99eq/S7N4H2SJkPQzqhdqcF+EyPYead5sHCBBMRgcZgx
IAReE9F7niz3GgwT3L3qiUUpYgCxd2rvpo3ut7LZy2AU0jr+5K3715fjshl4NppLXKW/vnWhBVJt
yvAdlgqnF9OpZ3lJcgE4nXysboyuWozVKz9xTr4g/TlJ3+uCY6BID1YbvXNc/2NX/7fPOzz030V4
vEMepBJXUnr5a1kO/3zXGtmgmJPpAzpr+OzKL4VVHpOUTpwhrOdGlxS/d+a4V9wIkwm7YQLRNI9t
i1QQowasU5Dewn2WGxHHxWfSkPMo/mLKFIww4azL2VukoGsxVV1loAz6Ho5s3dyqMYb0ZvLWA5uV
595GS+5BZF014ZxdnIRuYd1z6KhReihD6+xp3soTd1exj1X7mnXQvWr6H1kxb7rpTKxixyV+JL3g
JrNAXQyG9qAznrSC7Nja9qFyknumBO9pVGw9rXxJCqwMkMFgfVeEQhhwFLTvltwddAXmYV3drCk/
jL5xnoyYqIgJXSivlYRPIlDsj9fyETGUO9ms7c2z6YjPrU1oRHIQEXk49UhIcVvvq8w6BolNGh6o
2jY5tmb8Li+9J1uBNiO5JprYI6FvPJZ/5up2S98r1b/XROYUg3aWAWdaxj4X8PHk5X0aYPHmztGp
rTVc9XuX54TUlBn/l/gv/aQ/KB7CKZx59L58iyGTeXbLeF1qdkxpSBuzc52tW5XPrjvMR7UFSpNk
8ym2rnbknZsguCtjc/MDZ1ryTsyiCBmpKcE2Yc1dAWHpMFYorwzc3TUP1AibZaZH5oMWi++EJx3o
P76HJccX3VmbJeMgEDvXfnK2ROCc29Ta60V5iscQZSEbJm4ifKDTpumaV/Iq0VmIA9HAc1WB+dRC
0qHLioORFM7lqAgGG/TdQggxyxz5a98RsUGfA69iAd7iK8lR+hKl87E0qBAmy35Rffp5Tqxu2wHv
+ce1uvqw7MCKNg2UubFhOK2q6iF1XoRpkToTcIaIO2PWtjQVyr48iWFhBuKz7jOvz8r0bifOcejc
Yz6mBxhbpzp5J9UdtpsOwAb59iJX8rPiBFs8zac04m+SmhsnrJo5vcytwx2s82jEBuMpdDjggAOa
z6L0JD02mjMxB2RH/qCp2PSSHeBW9MupH48akAYI2MPBc3qM6jhgJgc2XJx+PBV9/40jwXd+IjRo
nhenvhWeGGeFQeBY31KdjBcmAXyCOcbwAccnnnJMlsgRuCLfAcLWkIvimDImijRZ7Cvhe+v5yySi
dwbCXzr6B+wr8GaGCybrW1eYyh/UW7Oe+JHyRlRRZRQKJ6vBZE0lHLxfGN7O7uKvjVG+5KRBgn+U
CY1PQtHipVOzBMq1dqSS6wUmeFPgQ7AYNLntRXMU6m+L0VHy7obOkVp6C8zw3ls05wsMLDRbuQmc
7wCC0R+M+FIAN+KhZzRMAJS8xo/UF6Oz5kLLXs0sob85vlmRcWa7uHaBd6xddDMutRwhUXiAafrz
TpSRRsCgT4IGNM/o0QuaG3Ufd3ICjcEbXshxJzVZfjXS68+AWOgBRlwWS1yQvOMwfFAc92JlsMjH
xg7+uLTKT+5GZ5xQ2u59QZANWarVzG2dA5z2m1xT/JQ/Hctu4TQI0evkOJnGuSyTd6JXD7Lm1QHi
fWCGuwTarFL1W2K4CTFytgrinaztuXzAHsP01UiJY0XoBceYZqBytVpr3VkOaF/niK/9rni0vMHq
qRM3rSyp/cIGosFnZqTOI3jT2E93sejpcLLUq1H87tnDQ1vZyszotIaoV1LDp+giHNll5N1wo7Hc
ODzkWvkIUu0bgY0Nli5D57EF+NBTShdi6uYjHUz5weSGcxiiYyx3mkL3eGJJBPGc8Fzk1W6YUurg
in6EZPJxA6tWSKtfYzPJ0ZOMTC1yjQ+stctbmPMDArQnihUCRayfvKp5YP43D9Tpi9xVDXabKMmO
QDHPcm4/uDY7j8zAgJ9E9q8HGyDyNi5gmNojxifxcIIRZ11H2qnzzWPY8S4oEfKZskgPWZPeQ9O/
TjQ0yIG6gqDJnGivtuVNphfN5NsVqcnSIMQ5RwY1dgaAPr2ct9WVodGVBvItiXjRgrRj1ljEd2n8
btGvIZKMH13Zx6DXHtSv8t9K1bsWbfetyB4i7ejBNKYYZ23qgvRbWR7bxjzL925ggZWv1O2Ua9pa
Z/lBh77OzdA2MIn2bnAr2mHfWOpei7CAdvJdlcuGax8NHcynz4NtxAIJeeYdtdE4f1yhbou7J3iL
RodvUMP07pOLRov5Zun5wVSKm6LA3dM7nib94Ab+vIsMjIB9CaSjMb6X6bjzbdkJydgFRo9s1dR6
6ur2C3TohmMfG+AI2LO1vVPllfuETghBTqtc7sdNVN1UEdwzQzuLFGsbGQNomdxrFZYyRw5CZapc
W8KEJ2Re8i8Mkb+TNPaqfo4KIMCu9uSYzjXt89vUfnWGcC+3blluib6JoQuiGqYhJjf6KIVVzyhO
fn3ZWEfIzecCpG3WF5fB1vaczFBW2U9s6TgVmf1AkO0z8xyfyypmh+Tby5xrLi1u0MQbHsvomNIW
qwQ3aqGa5Xyqj/KsSporoSGmYJWPqInyUsN6TzC8rbCwlxK/RyE4cSG4kOf1CowTSb0mhFgy1dAQ
9jJCrhFrB2XbspuZHHJmWqG/EkaDlMy0F2avPH2g4TrRr10R7mozuFuKB0+crQNBx9LStVsP/GLW
FcldVudRpLzFk7PXYXO1fPXH0k/Y4ZiSHTbZL1rG9i7L+hTr5gzjNET1ICZVGXWK0h/oHCKomYIt
YLvzEJhnr2CbdB0ZXjiXDYHKCe6d0d7yXjlH4kzUJ5wqkyrEsXkHPuL/3ICLM1LzOMXAeWES0ofQ
qDo/9iOlYJ1W3OsQetdQVd89t18nUNTGkN2mRGGpDPrZL1Y5M3HK1Ej2JO+Z3HWDgo9F4RPxUyYo
kXgt10o9zORDMozxO2q5YyPIX6t6ZqYVk1Gr416PR/kyq/jblDlvdd2DZ5R1bs7EZQZ2e+MESQ+q
SuL9Krq0Kqo0P2LTq+zm3OnVu9r7yLtMho2FuUVvNi/bEQsudlAZmpZ4/tuAKzPr3S+C4gxB2dpN
oveiohgwMtak0UP74UC0s7iPalBkvqqfE6LQsXDYyVKna1EyB66MZmm34p704T1JzPUAjIhn7qvv
UZJhxfUQVRFOWBfnSaCGYiKfUIZ4SDD80ULwqKNUtU5aqD2GDhtbIYBR+JAMPm5ZrZEBQUwPjUSZ
ZnaQQvaNzhCV0jEalgQU1YugA63TmbSxS77WDKyLcN2HHj82rJL2u1PBnXEk3tfSQgLpw+jdKvCn
VGNfUR+IdVIpX9Pa5x6HoRdzojDcFL1tZt10rV0Lhwo28TFdkHRkecEGrNEtCKN7o3626+qoDwYN
HZVZUcLsDa4EUuUcEVFKT9r0JfDFt84WXoalBfiEeHfkq9Cst4EpCxyvIoSS290bc4dTasNb6wkQ
Fxo9Vs9d2cLf64NuzLB1o6/kiQ01aPW2wvAxn8z1VKjoQGiPNKxqH2lOREg8xlG1A7lVMALjlkOR
CpC2JuiNqAQDR9ACBE41jxpJzDbO+QgLuJTboc8MfGxtSq7Bz+cKfvqmi7hXGCcvNL3+gCcbjPSA
OyepSk5ZdlHyhAdbB2dOxNiTVVlfMQ3GC1NL64XmJzC3GZHWXeEBeSJE1QZU56pdTXgbJNx6KIvV
UBKnoTdmPK/KAMU9xLs1ECVBUts8wuC3MFvrhWD7ERc0xt3M5ExDY+sh6b37WHtECfT+V+8jJjRo
mXvW6WNX2RsY9EedKLuPv5koGbRc0JuIzWVS81I//ph+aDDXYbGi6cnK5hQx+uTG5JkLu+QzleY1
trWzgUxvlmRWOGfRD+XEuTPPtu8xhmxZu9wh3oGVqRat09bIrM2vA+iGmbDp5DE0JAgG3IGQe2zn
n8fMJv2WA4NO7sMCnm/vgm4k39V236wctUIatMR12aTHRsldHt9KiseZXbAjl1OsIjimzjM40DbM
j3XHPxVddfs4vdGDOnMjH/mDRT+wgviD/8IB5aFWWZwIuXzvLVBVLGUfQPvWu8VxdpC/InURfjTR
XaoR4opKpBEHc2puNXV/17k7X6tvtcVlyN1A3jGlET43xINa0V2Wtoqur5Mk37nyoFn3J3m4kO2K
MRVMh1jNJ+7NSS4DbRa8D3X83im8CrkD9kTH4vAfqGSFD9AKU4iSRXdniL8wjlgmA3q/YFOc0zxY
1GX53Q7ctRGcwzz9FioKwHik8VEB7bZYN3RoOxjRLuKiAIO/2+mMs/1vauNekcCiAyE5zpuwN9OE
y1SWxP61LfRHjfjtCCej40ebvCk3aoiMtTKIx4n3sH5ozk1sOvUAH4B7i0xCSLB1582jTmWhlRGO
jJWF51Fdx7xHbcgxB7HDuVEc9nNk5Aqy8rJ/RjqLqEMFfAvMoFWTz/SEWRzHZ8IGFqUMPRkHOSnm
k/bTpxSWXJt1X1vN3ljaivy4ZzZWCDTdE6r+ZxCC1yHwd4Zx6Fl+50SNc4kRiSet+j3o6LhVpTXX
ewpVc2R/BvHaFsW3rODWZ7YDS125uh1biU6zdObzaKKheKz84J6QJsT9mj46lbMTJAFoPcevlg1v
LKSuhn0yrsL3CG3jLPGHjVO2T0Wrbj7uQdXnd2VadSMM9w6KE20w5OqkpsbQC/8M1mZbeW/hKL78
SWft97EBfTWcxsBUVJuHFqH6b32jlMlENmCGK4AWqS1ACdtRrrIBUAbd1m8aCnJzLYCEhNWmDyt9
PoVIwqKBM46ipn/Se2Xwy+/7peULc94xyU9ViaNnlvFbH2sYs7qllcK243Qn6KQLtD1NsAu7aqUE
1nITCfUEJPTkueUOh8AuR3bf0nhIeeQ0+gywCe17FSJnQ/qko7PPXATzucZKUC4VDmUmpX5kBmur
Vi99razriYU+rZ3nuI8v8qSmt+LgWhE5mjAXEaSP5YHw1RXmPTs6aXYPBcpdTDV63STCSuqiQJ1Q
9fO4vboJcTxwIVgRZVUsp5ZI1ODyqd8UMsLLsXpSvWjbAnBuIiLtFcRFCFA89NQVq5s/r3J1345i
0Vr4ZkGQ7AKFlgVKikxv5zyDq0hPWKBzDoP2QY39lU4ydhu3EFR7gHZcD0IWIwnvrShZVlE/91C+
bM4JVgDHStkHtSxy6RzkLk0hlOb7KL3FJncuWykbXo4gb6h3zuA+ThzxYs3agt3aGhm9H2YJWgw2
NqRVZmAeLOicWJFJWgdH7SC8d5r1VCYj9OUskklGNEL8fiUK76Fu4lPFIwreGe6yid+hgcLIsz/t
hGE9CQubEolmlslzRQDFmmSvN08tNqWJ2rsaHzplJqLyaAyQKwDHcobF1p2wug/mYdTEIY4UTGfG
Q6vof4J3+6cJBOgdTdcx5WNvtR1H//XxyOFr2XXoKgu4x8qySyAjMiLcOsGLsKLnqKBMk8vynzyU
Ug3x+1OgY6ZF10DOvMk87Ndfq2Nrbkqfu4mADqhv/mjMmOyFRz3gZPbRcP6I0rbamcsJej5yCc3A
XJyWHYcanO5b2ZscS+m+pqzsfPeocDgefenwYk+x+uYmD+QtKd4lP0WT3eCPFkVPI0E+BTLRR7Pv
oxHfY/R1ssNZkXmfOtWtIy1tDLvFR8o4e2cs2aqpk2LG8LZlwVHdIzshILa6N8oblM2z7NQMrtzG
aEQBhEfEQHvGkKcZeQZt5aaW+90NGvTZrugQYe6LJ+8kW1r4pY7yhCdfo8IUbqKolo3a1itvZva9
pjtGj4WtI0WfXXfdLaNAd/yBjRXzw1DeRuTrTm6teb6ueZbfaL/f5L1NnNU5TZakzN71sLw1YHw7
fiYaJ+4/59oznDOnna0Xt5reL35TUt3oFMhv/1gz0KGt/ZCzmyMHaVA40IKI948jN7swkGAYtMRw
UtBILDMpUJhKl1XEWVL41MXoYdCDNgJPjXkeBTuboiI7dJjAJd7J0/R0TZzFVqiUbkpDCetB2p+H
MRUObPEId7fyrNjNofPE2c+Ig234CMOo+oKDbB93hDfR8L5XTPLGjtJNKG+yI0I+4U22LkVe3PAw
zkqi6PqcnmqWYKwhm4N2Ky/Uc7tgkd8jr34OKEj+WOX/klbq/00RAs/xvxch/MFFk0LausmL4E15
a5Rj+F//q/uv/6x/lSXwY37IEvRPoNFM3XU0tkuHdeSHKEH/hG2Y2ZQuI1sx8fJXP0QJzidTg7Il
R8NEZhiEX/4kSiDdlWnkDwLJX2KkQTX4p3UMJZZGgcGYkdPV77v52IlSHzDCM7fVH4WOzaXHxJS+
MvgoFLo3LecZKByQ8ed2+RltahV9dvgPz7zk+B40GNuColOF0Kp6K8fqKcPhezcL13mRpStqI4xt
pAm5h8JX5kKRVMd1Z9o8IzBAdL4NLw9c7mUTdujsr2Z/RMq+UMOrSDU43e/5V79O5i78KrXB5Rhb
y8J50dR7HytzIJHAAdKl8HFoqNZiRNCqt4jiSw171bN17PWnuLBpLtMAdlFUiHQpB7fIWjX6b88d
wtrqoqb3CrZkV+swmTDGTj4N0iszsoUIYAiZ5ZbMuDWakaUejwt0JpxYwUOgwx5LsbBjG9sKPaUa
4eOAFoJtTi8RO/O2pa250x1ePVHrUtwVUQ8DNp7lyCFDUED3ynr1x5RV4VDx28WDRj9K75ZNcWvR
sbtEJjWvXXBq7PIST2JtCoI/sJlmrSCjLppXSXwwBIBZ6O6a9TXojzXGmQaiFaftTVLb89RF8ksh
ryCm6j1pdMjJ/6lOmjpxrIjmfd9S8/egzqttWCNK7ejfZ97EadkQF3+o6RqQ/ZVTQVsAXup92RYn
wjQuU1OdoriI8QtmUOHERSrf5HuQd+2W+OBD5fsPTkrzvTrVsHsF/hopQHc4w+itNXe6Gtua9yTf
0pG6cYSvWpiHi7zYKQViNrRQj/sVBepG2N6lduJXeRlFN63lW58F+nrsX6LeXNuBsm5g8fu8M3QY
lnrpHQoj2ZA/Rt7yqQWhpSncXMY8UpG986rHiFQow1u2aFehChxiD90XgZmeZoA19tC140QzTg4m
J7ONXiOrXUo1nASOmT61rtfsY7oiAT2LwR3XTuBz6m1XFX46mu/UcwnUs4BJPR5HAhCckmndNJBM
GMFZQduSoQNW3sNuIEpDXzuRu+BHbFzk1xFtGzKl2ZkbDkzV97Dp5iqJfr2/4EPZ5nCXs0ndpFN6
jaGjpcDBXSrOMXpR4n3P7qC7r01prdIkWBrDZ5JnF0rziraxQSLBjSfMh4gKsO2sJ1vvtlaHZ9jf
ujVIqsm7KD5tAJWDpr6xp3pL3fMwhA43kW/PGP/e2no4yESEKDe4ao/LAYrD8+RzYAX/ngCcU3GJ
5Jb91TKfwaIRb9CABxV7O8MElk1cl7ao42sgUDsGtxYiXZMzJCDJz4LZ13TrgVrZbN8mPd6Wlk5t
D7AuaSEgjkDdclq9JGa5bOlMJCvjmfy42Qiuf1CDeRTEM819i6D1RfjV3rsJ8wX99vCbhXWOIPiy
wAlEgoCgPA6pC5lv++pzVjwQl/TgOkgEjWsePEzBIh2rld/k69TVwXJ/NvpLoJ9Qgqw9863Mlh71
vhHFD00VLMjLXPfszHWuzSM+h26tYgCJk3jbQejrlJLDRbazpB2OhaqsBuI4AdkkZ2wkhAO9tvDu
ap0guvGu1tWslqMq9W6D4dCjeBtV7czrsE5yiu+q6SYGSMDDyGIJNLt118G4LrSRUMFh2ZMyWHTN
ikPxUg3aDY2BZcWCPVCPk5DFmHOaaUm6dpRuk3f8liJ96AxjQ/eCqae3quWIH89+BXlOc+NN4ZfL
tGuWgJ2xg97Utqf3ynJX1Sv5bblJcp867bswhK55Rxyy+Glr/VfSG1PW0L+eNBG9mMjq2ezQCv9e
2usCwYQRDjxPUbqxSCtlYPHZTGmkpdljSNtU6YPloOMa5MPNkO1qhpi5GW7ZXCxdzAWhyTBrROpa
WRsi42XECTRQ5aCbBMeTgAk/dD7Y5kOotnNFeS30cmG4lzEQXwDfL0IxrZOOzWyy54nJ+TtmIW/Z
vLQAozGnPZp7ioKoVIvQ2NvYlC0wfVxFxOrECtKbYq3j4w6Qs5dTeyKAbS5UcaGUBJTNVbj2QzS1
q04B2BAQFANsPBdPsdbu5b5R9ArCPgJJEXJ9XKCcazsYEbW1y0I3kvWodlBPWAtbpnANC1+uR3yp
WKMG23XprbTFg8uQICXipHEvLtD+IVEOaqKcx1ThVBCtUu+BffggF1sfwUjdaTNSKgnBaVEcsmDV
LNoOi10dknIUMRca103eQjmPv+jEQ+l4ih17Z6vKeTKDS6T2R21yPofxsK575BMtE9gg3XRtfGZX
PQi3Qb3Gej6s8gaXeJFsVJ31gZYWRJedwLdZY7rQuvyR0EuYWMFaWlX6rmGHXKXAM0s2UcICdqmx
MRR/PRom8w2aXETxOEn+2BT5Y83Kp8FTwGV3FKznH3fl/6+M6XG9/f0/vuVt1lTj5U2E+S/oXwrU
nx7fxdfm69/esiZsxuPXlO/7qIzflAMQy7dfKmH5bT8qYfWTS7HLbY1Y32UmRS36oxbWPiGYAi+n
oZFVJabsH7Ww+Qm5lCldB5ZO3St1VT8EusYnhyaU5ukw9TwN8f9fE+j+ttwA0wPSp3MN7Gs2oKFf
j/S93thOHwE8mnprocZISaNb3l3wXsI0YlBqEaSlUadO6p/01H6vwX//xb9pDH3oGmgM5S/2TiY9
i4Z1QvmM73T+00fyL1ZUW5fNkJ9XVH6T52GW4BWynvK/X19iNFghXXJ+UytxdpZ7UXR6bYb4UuDp
bHQqK0Oii5SnosgeWesurk1Ug8Y+lmTM0LJDoTVbRaGI79URFEDy7sOrxeLH2IXmKZV25zA+LLxL
OeIw7hilm0sI53OyNdcIoFd2NS7SuD1ZTFczJTnoQwQnly25mhZdr3wpu+CWpdbMGELE96+dhS8w
nIOGW7u6eC6yCaNY9FI5lGsFCT/Y3Xq6WKLujq0OWifSHxhMHDooLJ5E1fj1PneUL7HX7gedMg+j
KLTfTeSZGzWmJiPHuaK4qlpW7N672H19GJFDBNR3kWHu2jw5S4fymHCICYleNVjy07I9WvVEooF/
iJyJBrgNEEE81SzAQeUtKoF1KgNao1uzaYzvb0uHPJakVNhVN5HLsETG9dYYq1zvEuPHlM4vXzM3
NslkRe6cb9gNEhuah7poMT73dCkCibcCVGYNNL1jsQnIuoyWSlKvCmWAskSboAjQkbtXuTHJTSiy
uyU5a2aaLjuq1CTFajsgJXxoNOLNJmk5YWm3dYLhk02si5dejTdrOCtLk6z7oYdi4TyNzCwi6lhy
f05eCdkmzw/S+G/SEO0n99C5uF/9eI3zF5g1haaYZQAUJt/eRyTfNfHXWo/fYyN4UbJ9Exfb2sRr
Ad4QzsxBOIz1w2AdBcoh84xdZimHUFgw5K0ZAyaPOaNDc73GpoE0ci7fqRxeSM7W2BfsBCA3Ssps
Nl0Uf/tRxULqWPNWb7exmj/6Jp5rAosDUxC1ijPE71aombbrILJxxg4MYPtlL4I1IdkDqoMMqn1H
Xh1328BmmCT2Tu0ICkyHo5r3KzNyNgn5aBPR5g1u7T5JpTjkzD+ZWzXboh6PeN5X6rRVinFRe1hv
C4csM9zD2G3S8Si/0/StubxvkR7tc4PdOKW2yQEsZP5hcniyxm6ZwAUIoEa1qjzaQbrgydCa+iRv
uaisvvaevalTzJfQAHTGJmVj7tjVN8Pw1PrsfFq3NOzgbHkTJx0+npQI2J4tGGJbEKFT6qHs+ebG
ba7NNNwcjTSZMXzpDLp9anUin/JVfmkDZ0D6g8eMt9QjQkud+3VwBa0MP4WHT0l56MTacgCIaOGF
UIRNH1s7nX23Cy2OJ84Tk+mDUxMy24/riYNlnB7tQnukyHC7vXzyLKLzJDNAJPnSc5kfWnPpYKo1
7xCLah7mw3wgscnGAWBMRLZyHYgCNo188XqxNhgBSy9W1q+olMlY46YPxUNZG98+Plvi4VayvNIL
sl0DdaEmAvhDOy8GsUtqk9Mhma0iPldKslG0jvAHY4GcA7mhWA+2tZGvaSQZQQnrU6M2W5hhS9xR
YA3UdYQaJfHrrdHX25hKxYmyQ18N6wwzdg5vXA9XbvnoQtiBjBd0J3k6TXKWV3hYPu8bWbG7UPQv
TvpUSHS2SRIzumGWB2se9meOYYvB/9/snVly40qWbaeSE8A1dA4HzMrqgz0pkaLakPQDk0Ih9H2P
Qbx5vHHUxN5y3cysCMXNCMv6ffVz43YSSRBwP37O3mvHT5nJk1378r5ptC9tQXnp94QsIZxk+STc
8KWR+VVkymNeW0fbk2+k9R6qMrgpM2Wtavd2VpwDzf/Cxgorh5sp+siuOLkBB66LgOJWVPElqO1t
ZWIgdfRVUD2JmKWDhomWpBc4MmEz4fMd+bMO7vTEuxEs+dbA+SnzyoABW/juhuBEzfA91C81XM9z
3b/WDoaG3EdHmNmHKgnXDau6npN71ZxClhA1HGiigWeS27/EnOhXVxE06BQ+iQjwVQfOjlz7S91v
rhBNfNSAPf5rjs6XqkIO2wlTe4zNP7U2iUHuFM76bgSGoV2GrMyzUiJ3XB0XUpHBp+kr77aNm73S
Oacpd2DYXRjRfNIj6uhkeG0lqX0AP6rK3nAxbmeJWX7QL6tNNmq7YPDwgPkEGmtwwuCKFTmXzgfW
xfIizaPX2ojyUhKeh5NG9py6K6MrZi7XquZNtWRHf+DUDflZ5t+kBQQ1hLtSsP3IYeEAOsnM8rb3
8N7NXIcyvp5M7Vrz3NtGhJezm96YdYzcrTh3sTiKdnpl6pyRF1Q2r5o2nZLBvS+Ari3IjfW6Wyfn
1uU76dLnqraPVXBybXNL7icoE1Q+XnllTOKI8Z8xPychRtSBt+3Tcu/2KWgaRBSifQ28+FlPNJdv
DSFOObKbAfNImvGUIgJkE78Ym3Tnj/N2khy3WKYi7Pje2WuKlwiYg4yS80j/iNjITc03Pem4wHv3
Xkj6aBFZUO18UfvfnNl5owJ480S0D8dqa+QZlYTxlItV3tX7ucY+nL7oHWGGxbRVxsXKIq6vsXaq
NqkQtJMQdzNIILYRml4ixK07nISEkkHpZyxUpWLRBbTONHvXFeGBUeTWQ9hB7OpqSmaSxTjlzT1D
M7r4xNAOc/Qcwguqm2qPk/6li9E3lEqalLjlEyVNOgUb+yqIsdhQQPUZHk/CupOv6ntgGHhlEpTS
v/gc4JG9vvzv6ePjFPG704dKgvjXfXm0iHnU/tf/Vf34u+L1JfjRJKh++L/PIDYnBUtaDv2EP/3K
/30G8SyA0IjQIYwSGEXx/I9+vPEHPXhBzWx+FNDKqviPM4j+hw7oEQeyBQQGnKrx75xB1Oz8x/pc
8r5Uzqvj6upU82N9bgRI4/VI85aOCyWkrgiYEPXCsaKHNMue9YIM6p6ti+W8+c0Z5CduvmdyIIMF
ixzHcHBDfhrr107UYFCxvCXcnDrUbiOJNsIYxc4eq1utJzmNhFNSlaaH1C76RTAgwyHqCElPvZTM
kPt9luFZzLrfOIvkZ9+kA7MaIR7WTJsUDwycny4Kij2ZVmTBkTWK4zfWpuugKoKNJ6Z059G0YAaB
NorTWVIypaw1+Sg682WG6meEhJczm2kXZVS4VM7Q89KmWjkWiqGEsWTrMDCI5bRsK0I+d5UgRoGU
047VodmEgIFWNT4bax9nwU2NnLy10w05LZS5JauN16ZXUciAQ3T7pvjaCjKa09k5Szc4FimBHnHU
VPQfT50XmAz4ka4U1cCGoc2Ea9ZA/byj9OqTxZHEMv2DX8WvhodZsUaPVLknNb4dR/1Beigvk7Ik
ENLbqnwGMIq6nrz2stCWs23fm4phQej1ZTVPV8TIUmxx5sBLqCBO+dfZhAox5ISClQ61dPSWMBVA
jomsQgaH2aJOCTWiaC3df/BBjNi5O+45Ge6KBg3OCE7CbcHXZkO+swRyGiV9cIz02WqMryWAr6xn
ZIo//zqMbTTRSD18svqUnEbS/Vl6Bj3N4kIGRbPKSqEt+lkCdgMOpuMNQkEXItGyLtqYjp0dp+vA
QaEbJ/EysND4KNGFkYHIy0qAMU3wjjYC69BrlVZvIFyv/Bpe5jxb6INKPriDlIOIWOwpYeBpizzo
zF3WujTYiCiv9e6YeEp8ClVZwkRfIClOiejx7qQ/8VuLDuMCkqOYnhL09kPbcWuFCWLLdoTEZjVb
xCmk35aAvlG4m2SgnIIHTku0jAPdWzZmSb8NpyA8ntInWJgDlK5r9yrsnZBzMm/pvyySYiaoDdmA
GPx0+SGXB/2XJySN4WrwouI2q4oeiGuEbrFRormC+RydsT0gnEPX9PVO64OjycDq0h38Y8b2v01Y
8xBzw0JmhYlWgrxKhEEwxgBiVZNob0VbHLIY9mRiEBxE8eRclLa5G8hGaeoG3TXRd4Jvv6vTK2uE
lOcX8P39NAKloM13qWEvq7oib9KeUIO4rdwOTt8v8gQlEJmQWPdte12GAa9dZvHFFDWn2Jzl0vGa
Fd9oyoGynA5EpC+msSZ+OL0Vg7kNMq4KB7QGEXP6nKL7bsev4ygup2G6KQM+c+qk8GtpwOTpVK68
tLv1cuQrwkV46U9PpUPcSd3MxkJ3guY0qb+0pntyLDPbwWRw1InbRqbsTjHswAg+GeKkXDgbaaZf
2/kUe9yXokwmnkttWc4G2Tc9P2SG2bO6oUmhP/iE/hY+MsJUXDcFi28aWN9opSDKEcVynO194M/5
No3mch23WNuMSGNgIu4b9LRthO4tTuWmtIKL3mtXbanSPwy48lkDtDR05GPQafxSztnIaJAa9ubU
rv2uPNcE/yxWbvFm9gVjWeTzMW16B0njImnTSyN8ypxYX1qJwa0CoA2zZ3Eb2C0fEhVw7o8PhIqu
xKA9+jWPQ2nx3vE6L/q4vZiJ6MmKSeei8I5lUdzSA9iGVrcn/gGpsklOPSNIBqw+TB79HPT0jL3s
LHIqIr0DHmMkW5rLy1xr72phnQxpXOszKmfdeq+s/K61oVdWPQ96NYBxpA0RaGmI/BoPQYLwcIac
LVGzsCzdaUJszIH/xVX3ZpgPp2qON2ZjoayLn2km6+DP+rOT+xdDUyyMFvJTxHQCBtrayVk5sjQ4
Cy/a9DkmGStEIGygsk3M4rG0x4epRDLbqsntxMLAXpFG8Vuko/2AgzjEBaY3wX43yqdcJ1tIeZCK
NoBxZh5SJOStssproXvfNhmVZkjKfNOJm7kMLnTtm5uwIeJjJ1Za/2pY8qBkgn7Cl+w6NyKeaSn4
LGlFa11l0XTJ3rKOEKujvTmo6QnoPkbsX/KMmzQa2OIDyzlNGYnG5rXt8nV/+N2FTjZRi/fEhchh
cbBJ4P4CfjpLc9jQGtUWjS7v6M0tWG55HUJAEu6FMgmfpRm/TinMoQYAn8Z34rGsVu590t770k9w
S4Zvrs9OGIzhaznBCJbu5YcXpZ77kr3OeE7D/DJP2CglkYILm8lq4B8Eo+KPVybbsCOKyOdxAEcU
h6SkjlazixHvS7uGE1rHz2gPSDMqmisvcIqVaz6IQOB6z3m/cryZ0qVTe2Kp56zHc2edRuCBohAH
tqsW4ZCz0f3sPApnwFlxx64SLqIA+KzbR/ejZEvvmdZVMALXfTXRr8UCFsFvdTuAbJHP9jRDOvvY
7UuQBBjC4HiG733I5SKn+840M1S89goxFTgw797tO45H6Z5S5y4pebZmgdcG5l9PU6skuCF3V9j3
kjp+i7l4Ps0wfODaxs5jgnnNiGCy/FkpsgbSqaeYEkG3QloaQXtRJe2ur45TS6kSnYIxvnKY9BLy
ds5Ur2oYxnc/I3+r69D81KBQiJp4S7ziTIjcKvKqlzgtDQDarABzjw3jw8gnepwC8ampWnM1qB+E
zLqIDYYhSp7ed8bBNMVt5F3nNmmaZumyFLj61iinGblZaK0L13ti1FbA9CSJMe0vZ5QVftkdqZQ5
Vln0Cxq3vmw6cxNbxVkz0stohlsq8/i2yOBzkbkcL2VtwnbumLPlORwJMF5PRYptrC+4WFWj9nd2
EVrv/dLQFPJhwN+mGQs7CN+aNnwvne6YQdmzfWOTWNpXUw3xsgDn6Fi7rwXza/D+iUPSliqNPmS5
rIKspdF0NwYOaMb+GM3cpc7EGifzbAuNPuT244rIJn32u/xsCYN+MDVAlV/b5U7mxhUKdnJosKX4
zbYuypOp5Telw44zy7BcBxOt6IjB9NSxeuT6Oi21aTN5V0NrtQezQd3fxZdzk98WRqWhCp+ZzQ10
HhPWoLi3l24Yqr8psiVqWK/V3mIADrKDBMwLMrCDoLQwfFJPci85x6217of0Jkjze/JJuBQDapL8
OZtvYh8E9zzT98jjYdkkl2GHjdktCnvTFAXZr2Fz55bzHgSiuycFGmtnNG1ZGQ5RTEZJbm3CQTtQ
gT4kprmDDGYuuznAlShac1Fnst/hi/9qxfMx9bxubfg9SpyyuaBWHE3+Usbc3N2IvM3QvJcu8Oju
I3gbm+j20Ezpq5iM69Q0sTxRjKXCf8v2TZp2iEOcfIv9EWAB6ddG2bDTsfapgYq26EAHLoYzJkZm
gC1Po13sswhhYO+3VPSEgNPIJ0Wxt18B8vDNjpRKWS2fHau6++7M+Bfjkc9HIKVrJnIaZBWDIMfS
7U8HDdNvUEl1NbIiPupyZgVuU7Zux+JZq8WVOSeo4eljskQZVXqWI/WR0jgloj1cS0kwEEfPu9CH
lv3rd2Z+Ern+/Z1x9nGRgRv259Qiz3HqVhQdLKf+S10MX+o5eHPk5KEk6Rb0P9YJJfvCS+66EDtX
0j1GPoHrCKxfpp4s7KLwNvagJlos46U0x5XbNURQso9HVBEdEhdhVyhYVWHSYMGCz4wOaUAQaRBN
9z/4MLZOGDW6drBgH3nN3+E7NGB5wkg5uphRsJmVq73U3b3Bmr6qO8pXnvnZR54S4Zuys3OOKbGq
wwNLB+w+50L3p6USNicVW2UyIrQUzaUjYMhXmckHcovH0cf9rxGX6XXnTrf2ATyt3grK33wS4xPE
5eNrsS1mkpAdQDvYn87MQz9FOhl62lKOFrJpT3+YAUQte+egpc41oemguEGk4sjhNra0p19fyE9C
/L+/OhJ8Ort0HtSk9XughItIsfK6UFuOWnu0OZiVmnX69UuoO/67fsTHS0iLksWUqrXxOWls6soJ
rAGhLor8ndb2qde1Q9Ozpv76dX5K/lSvxEvYuB4tk8vpfoIjQWbOWAxjH/ElZ+ZpnB4McV9M4xNh
OMeZROWcgaXNkG8hTbWkmzbmi6pxVy6MepRQGdoW7ocUyjc+OgIqJZgzWRkPTujfplO15QminK3D
Ny21r0uDGx33/kWo5Ae8gkP1G05U/RV2bBQFS6sZ9EUnk/e0uep0cQ7xXMlWB0Y9xFe54zNXZFeP
4XlQuDibueNcw4b0iPUCH1yDkxlY5iKXLjrjutrrHpAIDRUKPmxgBHFInIHxrt3irVuq6kYd/R09
fjDyI339W8cP5yXAEHR76ICR1GVXTUfCpaemNNXt1CfvQRC+5xNg9dS/zO0WX7u7T74Nbo8+jEYN
XrgHWtoVG4Z/Jy34yL0FnllO9wnn6ah7DLHAlh7H23GSG5dNgmCzC7urbgOfY0GiHRzL2mYWaCIl
mnZgogc+GlAVKlkHI54GGEk4kJ8btzyLwd1nHvPXwTmVCHSILChucYngtmF5EWmrNuzkzFxw69qE
ibYG2Y90Tk7FXN16DJcWoQvft3OZXXUtnOuDGicqFZwG72awIJgmPV6HjBqYDSOkbaFEhY9e5/hL
ZH2ufBji5E49Ay2xXgvHmU6Rm1zQU+YYm/EhYTvc+j1nzPBbXOWXc8UXhOCFBBpjMSTI7WOSN7QC
nbedMjML3v0iW4ddpXCq1WNQdcew1L7lIw6MNpjubRuWgdEdTTu+6JMUX4Szb+P5oZyjt1AjWYGo
0DRyT7YVvPqU8X2EQ6NlX/Dcul9axTsH+RfyNGz/S9Zxo1VWd/Qbeu21Et22zWXA/F2ZyAgiuGTQ
7HICBvEfYiy0W7oQYSfvkh7DdYxgvI9fGU7H7EmUBqE6UEUFyK6wOkC+IFwVqJZiFCWNfwdpbAfF
nH5/wAYitoghhkXtyLvY4MdC+OQLM2NF1QUnSI6uWa/8hMqaXlfRW8fRxM2fO719jrL6odYpkSw0
9gJA4AezoqjkaQriV3PEFT0anH8Koh30kqZBeALdd5+ieatM4Hofy8f/inJ+2xZnx/nXbfH/+j/p
t+Zvd12dNH/71v5t+QI9r/lBnWPy83/vjEskOK5S34DDI9KKSuef6hxp/mG79MrB1jmwPG21Y/+9
M24af6h9gcaxFEoyo9Ly/t4Z5z8ZLss56hyYUPTg//M/fsAlNZ/++Xtc2k88J0IuVftdSPYJ3sNn
KeCo13HaN0xeqOASDoj5NkgxRZtWddupHu4kkmfEng+OPe6J0muC4MISAbGYJlx80EJJKfffXcq/
qBY/i3bUOxK6adumzUyAlMMfd1/p6lNrSlIGPMz9TsuxytX6BznxTFTW8Kfq7Ifr8f3nt7mM32/E
4s9XU5UGSV/gEdS7+a5mqjytr9vB4PMHQEHiDidRQE9Zz71t3NDoaehktGNLoCSRTjYxlWFgX0c9
m6Q7jA/2wK7TCvseF/LdpHkovf3VXNskliAf6Rse+3HK3ucGbW41baqJJi96R8360gjY2A4Lk9RJ
JcmYqtDTBZeX11+1DgC5sFBfTtiaUxEfTMCcol+h3bkKQhZddVL8n1x0VfJYkobBZxqb2ac0fSog
CSQo9os4oOth6fF73V75xe+ShD+rTz8uOVFFgsQ5YeMx+3TJQ58Fe+SW8/N12xA/kUyca2hXIpNt
iJQaxq+//nAf6ebfVVvqS3Z0XQoLrTM9/c+3VJ1A8xM6r6hH5dFrtB2CDU7wU7JJWbv1LMQTGKyw
tEHvp5aw7Xm6iML0qszYjqykP4Zmc8x0uDAiItpsuKnqYxgUmzEYd266bnZoZqulejZ+/cY/T2h+
euOsD9/fnUPjUZEodgX0m1PoDg+ZFr2hvaAn6VOUMQEExGPuiwGFQyVd+quqTZ4puAZSdWMo/twP
/uXj8tdvSC1KroFrlmHej2/Ir7JCx54bbPqguGOhIFyoX0SVdqBd+JYzHU8l3ah6Gh9QTm+ybrok
MWCLRuum7rTfHCs/hnafv1ZLgR4dbiZBm+vHN0MRG0HchEnvVOW9NDXcseGllxvHqUr1tbT7L2Nk
YybFc8agOWLEA3EfyRrd/PaRhMxjJ/0bv70k8aztqnrZZ+krM8zHlraW2fLg+7DW23QY9paX3RaS
2Cd43GzNS8PjNFhND+iIKtS0tIc7uqPLOQWYIOq3sXFO2BRejQHYudY+Gib9LT9Lnl2LKUznnj7q
Xx84e97eFJ35rOXOg0kbWdPRAGACInGD75zaO57o7QW4IKx4UICo/Evp6JJedvjeyf7BqcW2DcUj
7Tjad6zb4BPC1a9vQnUVf7rKaGQsExq1BXvsx6tc+V006ym4imjKnumm40ynIKPtRT9CTWUUM6XV
KT5//bKfz4Af9z4SdQLNDYamOvPfH+592XVWE7MyYLRfxXN93ylwAmNmjHxyh1jr0JOTwYmEWKP4
N7e59Rd7kGQdRJ0vpM2t/um1e8YNVU6THXu9SC+apF11MZkZimwl6rliNtMdRdqle0N0O9ncSRKL
L/3xZeq8ZumTAEDiAt3MOS4uywY3e1kn08Kyy1MWm6uYMBxrvErH1ch4bVHH7CFpTB9Ia7Jq6Sb6
FbqHSsVJtutuvoiDJllPbV2svH56EAa9eaTGv/vIhvXpSMr1VjhMSdFB14MF81OTJmzqwUQqhgbD
oM6umuxOt4+d3dto2Q0GHMQI0CWXBnshpx4wNbr/2mvbiiMOKUtib9O01pwOo2Zd3xrUD5Z8LRmO
bLqxBPWTZOfaFttKT58/mAfYxjcz/8RhM17lst5ZlPRVIk/Z0I57y2WS2Y67NvTiranCdAm02oV4
tL0WHLkszM1UawfN1h+0BkAeGkZHdkd9plHhRMm1pleHaojeaulhGfH9Rd2C46YF63/1yFFdJy0n
XIsZlsJkrAwvehIhHi6UhluRy/eUEw/HF2YjHig9DPXhRTnwhfaq4zzqJOggbbzB/HtKObxB/oD+
n5b2XTNPa98W456yDVtMXiTAuuZDrGsvTP6cNcEGvTf5HGFBGYYTP5qZ1s7UZneTd2C/DXwqguo+
68+qrdplPtkr/tkcqEoSAQnLPCAf88tiY+EEbHuPw+xN2FjJaixTbzOObAqhh3YzJ81s5HlRR5C6
RIM3WXQXQzY4De5tzME8rDDKCbQ7EjjKwu473P0QMDPW8C5GzeagILUc52ubJBeTgD7SJPpr4vi0
590Qu0V2k7XJq9LWicRGzoa3rndT6CvW9a8XArXH/bj+UOTio+RBVD0679P6Y+u2n6LdxNzlcLpv
ArptTkXj1yqSV5aIx9R/92Og7Kpe+XdfmWUH9D2QfYoVukE/rkBKmjLGE/Y00TA6q/Nrq+su64r7
oJHk09kwGaW9NQZ2il+/sPmp/8WzCGaRtRZKrRA4WD/Jyfm3uNTMhpPzwATR1Ai06zv/HerDSda0
pYURYjBMqTkYvNuiuu7oBHwc4J2QFoI9MzLTmnvkCeuynUEoVucBuKVpzg+/fqc/fzm8UUcdHgxS
8eib/3iJSpJfCq+fPQxR5itP1oWym6f0BGotWSt7t8OuOA7+by7Qz2vVjy/7aa3S5zTv65g2begx
Qk1pki+YTJ5dg5nYrz+g0H8uV3ktTlsk26tv4/P+B7NvbOra8NZBiBesbp80cSOmBjHHtKk7dx/B
COhitQ8yKo/6+Mkjs1EM4wanfbIODZ45vwqiRUWLY9RoawW58RSlGTm1xZeQ3jYThVsaceky7fGf
64LtwKkx+aDg7U2WiAkMw9YKjIegS6BqWOJp1poe/tlYAsaQxXKOdVjW9XxlVhHzf4l93ylIUKiN
28pzkbGnDKfHgIgDuOMtTV8UpUHJAD5kGBe4G9lZ+zEs0n3X5gyjK6Y81bWZMostNGI0vUhuZfee
OKa4AP2bLzx7G4umY1f2nvTK04mON8yFm5Koq2qY5OxPiY0hELaZGpJoAvBjEWIA7u3sDWZQVNNC
5Iw3LCMDHocwlsT36KG9LQNmaq4NWSrHLoEmOORC5lf6pPRaYZNwcdQQYW6cVR5V+1QfLmiz50TF
MmxXZXJkL1D0I1NEIlPXDHeUomqyyGYN8i9KYvXRaKqCMiZ1cLrubJjwvt4svCF+7cPkzXbWWutA
eFYSnuhIV6XchqbC39ndEhiEf1CNvSImNAbcR7nMgoqtsrZBz3vDTR/658lnDe9LhoNMNjlJNSin
YKVf1AVAHFSqzuCXrO/xhiCocianipHkaxNMA0y5mIhT7aKfUi5MF70n7lqP0scIRiQXJEbzHGPE
8rSDmNm3/ME+hi0frVbUwWacdn6KVH909YPXWGdFJnHL4UgI23PmMSuKmtuqc2BhzeZVWa69Ak/q
Q9SggqMNdsbtSwSZdxcq0nHp+HwFjZ4QXaWRydtvuoqtUEIdJDOyOuceZDg7e20GhKNeSN6M5T6b
mpEtopEvAq3OObIzzu/j1mvHAJ4tZvFCuwnK8uzya1eD1712qL5lkmxbRB7LPqSHTLTrlDb3/A/P
2Yh0xB65MtYpaT3n1HgABrWRuZZpd7SqvWqnaXjbc6PrkD1lV23IsuwN8lRhsVX7WxsjAaoF+XRR
rl81WAGJ3WTWEQx0Z9kZO9ndO9D0uprtL2oZuYYhq4dbMTbLymTPfP+o6MVkPdL8M7LnWLMfUuEh
WaEGUCgMBVukUDuSuU3lrx16DZ2BATkqEGzDY26JZZMnb4ETvZd4erclNMlggLnkAhkMMTxBVmUZ
iamlnP5bboxfg7BdUQkSYciEcxSciuuw/VaB0JUNhD7ZsAHaldibEw3sPnQ2bukSoenqgHlw72aQ
ydDgcJYOmKSlQ/XitMdwqB4/5HLdTKGmDSNe5Um7MdsZf7rNhQh9/I+iexJI74feNOiI0iqdYv/o
x8PR1+K3xrprDBdWFR3IIg945anZdEM6rbNUJ7mpIiHRXcWBeGsbv90pfPEH3nVMKfy0gVp26Bhu
+sNbnJItaJc6vaVp68gB3H7/UNpwRgKJ4XUmngg/Ns/FommgFNo68oSKKTWpJI/m3B477+xY8+1H
a9dAoeH0wdLRkM3bVzEjAXhyOlZlq6aTZdblJpTBOZxU8hoI4/pOF+LxY5ghw/YAqmevifxWa+Qd
/kh6+sXRMsEK6vIINpvMuWatOXxBQaW0j8DqYs+6zos52iIdutDoxi+LiqG7zdCd2vkIES1hFxrW
aY+0JI2HVclUPNMwbLnJbKHbw3TiXrXx8E753aBkMh9a039R4GIrlekyeuEIz5uGjLKmZXi20unA
ddxViftUGFiAdOMek5C3GYIW0Uwb3dIfhqHIoyPm+CRLRvN25VWHTkUGkAC/0kvvocyCYy+HLxl5
PE7LM+G2dKXgsrBoKD4bi+yrPadr5mnBKvCJqmhMZDxev+4BhE4zGo3OwaaVSBVaWl8JcJ+yJkQB
HTniUndhuiwUWF1uR8/fMRRiPDqmp6ngLUzpxVjIF6djEGFE4YWr0fdv8X414RZrTcCHoKrniP/n
rGaykBxkWvbSgC02ZLx0TObaXc1jaRs8hZrApkrtXVuBvRjRTyW3Mg2TjWd/hT86Q7ZU/fzW2ELG
wZM+7wqGT5D+V7ZQZXvEGZWH/TkcUYx52aHMypNejtpCwJMLBnAxgageRyO/bQL0UnraPZmTd9sN
9rvHjCJKG56nmAkWgVpmUiDXNHyEvNFrXg+vyCGXzdzt+nF+QwX/ZsFVWjgChazQ6j15snyyLiV1
0eEM6N/BdCdfwGPpcbxhF7f3Vc/8RzVavTi+8ULzpUu4aG7L9L/sGSDreULVZzH5cmnLTSRU+NjO
f13r/BT3pMpOk2Y0qSyCKZRl/VjN5b41C82oPfxbI7AidzPm+k2a6A9FwqlgTl9aopm/pibKoSiU
W8d4SSZ/3GdSfqEHyvj+ncPgpJpp0WKG3Ww4DMxil2+TQKgXmnMPYYVu9eOx+sANDlgxk6RvFkMD
RS4jkFcnchUAV8+DCQqh0ChaRQ3OoHmcK+dbasC79Bio98Ql0KRlmctKhoxqxi4sLlhqzZd23j9F
Ieg9qW53xGq3uefwm6vl1COpjNrTSDaTK8dn+NbrSZH6lBCsGJhUuorf5d/IqXz+9bX9iQfDtaWd
bTmMYHU6+p8nvnZhAXfNC2+doUBbNKhtKepzixuEudFKB8q9MEdOv9QOyxH4vB/UZxnbYDFj5lg9
QGBbl48x0DAGc8PDmMc0myGtD4Z9qmfrHM/5te+G12YErrDvgPdqk77+9Yew/uJcYvIykHMIolBt
gh9vkHiO3bbPQm9d6c4+7IvLOmNRy7CtMq0/NxCPy7o6py1KoQykiVmfzcAh/4Ya2MkpxRAf78Z8
ePGh2i/mNj2rPkEyzHszDLaqqy1Bfy07KIimXtyKorqF/3uIMmRoloadibL3159IDV8+nS6R5iOD
p52JMsX53GWqQg+eG/3F9Tx5E4JH/RYv6qkQaB0Tju27ztgmTfg4M26u5tFEz4UOVzfDh0kJ17At
szJmhbXEwhXHibHFUkBuBKLGX79P+y+uvMIVAROyEdIw1f/xyvsgP3raE+BvCxpAKgukKdXdrZ4w
TnygeAmJh2i4lmRUhmxJMqBG8DvtlApxR1cc4LjLCMXXwZyStZoiq1K9TGmwBukZ3SW+oAWisW/m
UF23lr80w/GoI5rvi/5IzzdeQAdULHU0ovPSbRJ/pXHEbDioyInHb8i8gxZDQ1NDci9Lf/P8/MUp
DFKj6VjMhST9fPPHz99w0q50X8i1oGYndB6LGv04U6XFAxJML399uf/yrnAtkzkU8VWGq76N76ZC
cuA79QruCrSQ52pmYZnp6KFe0M3shV1CLqcazZRamv79F+YBs3SGFNSPn33kdmvWUeTNkjMbXDcv
T0hiy+KHuE8O9ujeB4ThzRkQQZhs2W8arn91hQWTRhenDpPFzwvULGINhXQr1/3IpF9R4GuCPOaO
nuOIxhY21W9WE0N1UX/s7LAektuCJUgy5fzognx3lYswrggtaOQ6rdgec4+/67EKR0iYaPeFT7MN
/FBFKn+s9l3qke+RnT8u+L814f7/MrzSVMlY/3rE/SeR7SHKv0KjUPYvJt7atv6Wv7xF+bfmh2G3
+k3/sIExmzYEUZY2NDLdon/2z2G3Y/xhYzkCb0rb0DSArf1z2G1Yf1jMkkx2FAdNFEiafw67DShv
zM6VbwuM2scc/NN4+1fjbtNTJcz39xzkNzj7BnGHyK8Yx39aRyNvqDRsrsTIEwMTGS2aXQedYbbU
J2crkC9nk7fvYTUOZr9SfyKWdDVz5Wn2VnV7SpoaESgwRYZkZLlRwj/1o5JJjIWoXu+dLax6UjPk
vi7cfWgx+SKJl9bzR1B8La7Vj8yIVHMfL0QKZJJHjQMwjSAz2rFliqG4jKaW8lbus1Fc50KcVChC
ZmYU+jAjZ4XF3Kl3ETMlJoI+k+BIEZLFTDNNqG/qTaIRhuCzk21xSS//Ur0/d45fdU+e8s5+ENVB
iQM95v+QtvoVlIxXvwQzP7s44erdJJ1t4VpbrwS2ZPF7ZUWUum1dexNbCVf2Wr2gppvXmp1fmvRi
FV8VpcE2Ga6GpLyJSaULB2DRXrgN+B3qF5J0sg9lSzpIcZnn+bJF/zLT4Bzp7qp3oy5oDzVY/ayK
mRilfVJvXs1dbFQ1iiRWApwv+e5SpZ4l9kcFJ7ByXRqAo4t2peKOqkDsIyn2Dj0qJyALglev5dVH
jh44TlDiFHnkZNKxmkBZa6jiuSn3SvuoF3g/1JigGfZ5Uy8VT1TC2c9trjD0U/Xfc7CigbsrrOoi
YktA8701e7ChELH1ybquy/qRfuG103crOxFbka0tVExFwxsiw8QgI1CVmwOfTf1JeXKK4nuDQywp
EhXfnBv3mJq/qWyLeeJ/6viKjPDRKLNtUULc58OrHbyqYJMiECCbXURg0sjwG5L+aiSYySHhgfCm
RnxTP5Br1tYMPxKNaTlvJwpGgztURbKoj5IDPO4hgNpu8vHR1U/bhFBXVctns7aKCqouiUF0S0fm
QjWH77rJPkQSWjaJfUD2iuS9RiPpAOrS9MVG2Wg+Phx1Ss8lnPji1TVRv0PdbdFobxXdVL29mXAg
5GY0ABWVl4aV3Ftcuv/H3pklx3ElWXQrvYGQxTz85jwgARAAKQE/YaBExjzPsYNeSS+kNtbHU00r
IIECur67zYrGkkQipvf8uV+/fq/sPdmfPcrXsvJFPzU3EU/gx9Wq92CwV+VdlsjftYOxDWpIdDgl
cqKsKhcifwZtjvfrIOcku08cp6bOX08lgwNsTrEkE8dleTS5hUJx19JOFVKLPcE6g+utsOnnx96c
7gP1LlLv5HryMyU2hCywgcdiGO550tj08oowMp0HFIu3ajEe5cWAMrCt20+ywTfFBFGMPIhYKQc2
Aj8X2VBXG0qqBVjMKIAHmTbtZqMGCMI0RYm+y52HcmzWtbuHI77/W/m4veocBjSJErWJ9LOz6kVU
r8ELhdWJvffW52kXLq/LG41rF3Fp+UovzpDbv+PsS7qN4PIX0ffVfV8UmGXZ95C9uW89rf6Q7Sl+
IdGoPH98Gfcylzm/H6oUejYyjGxcvB+8MsK+GvMEcjCmHvFz5FR4tsHjrIINWs4tVJ+RWUtZ6vL9
5Y1l7HA9JugRBcRvqMRGRcxkxKImiY3rG/HOqZHtKsFqFWbSBG9WvFXihpsBBijqMV97CoFA7e9l
OG0Aa5279GyNlGb+g/xxCbC4cuxlnbaW/+xKs4TtJWiirrBO8aupBus6gUjUJgxu1n/oqLMFs7nx
eriE4lb2axvJfSNXdjbzkjXZevM+Ljay6/zkigHHadDvJRbJpNY545eTagh+qLW1svnKEu40BIIl
5OhiUyTy+2J2Ig39UlNuK3MLw/BazJmiHMVQLfxkNVwyCy6/0sVqKAznf1axvFp5P8LLlShbiaSl
DuPFtPYfrwxpFl4uQKANuvoU4dDM5JZepJxMfc3UOU58Ps/luAnwHJYoV+FS+PGlzHevBYGN+gEH
b0S2Xl+rjsvaaGw9XomkvBzkv3IEWph7Oe5kqcnRJse3hJoE7DOQoaA7yTbkkJQDE9LedUwgBIdi
yii7woEbS5C9vB+5camD5H3FbFYxm5VjqGKZyns8nwn41lHpYGtz7ajdQqwY5EATO7tzOC28BxQ0
qK8ZPOI49TnNP34P5xmKN++cGVXPcUn70CB7/R6QjAvy3NXiVdNsHMd5VjHJybBGkZM86tVlF/zA
QXgrN6sE9j4gaRB8++O7eO9jSOkslEI6luK0/vLDa0ZXGW1nIUTN+5K1Jie/HEdUKJ8s6zd1jaxr
SEmMukjvVr+s1RM60SFci3il43knWR+j1Nt2Z2rdqqAVdj79yXhkB0+j/8mycy6RArm6B6FRxN0c
XvkFRpNoPUPWCBauZtHKxhNiI+Ehzby9/F4b9nKg9k/ddm0MCrPQ2VXBVKWsNkkbhcQt61IOFjkm
5fyQlLgzjd2Ifpqs10Ao+4QuCwFzqM1X4iQlB4gBfiXhaSaqzIiSyHKUIC/XmAdSOEJcaEOoLvEf
GUNjG+fFdjydQxZOC0qMPTlZkZz0Mu9T6mxLkhyxGZLhk1qDKk8flbsMN8zVPzSM88u1JF00CqR0
VNYwh5sS307dtdKbB3HgkTUljiUfr6c3TDhes+0ywUH323XBTC8iSaIwnOtlRBIpJHQt3tKFpTWZ
IC92bkXKbUqcrwNOWwwu2LmSPkTc68d38sbN9u87gWLsOixWIQS/Wtpm5UcwGOx4VeUwxnRtm7Y3
tVccvHCCO7XDqv1aMgDZcnJDsvjxxrtySEYlcNQk2OJlIAmTJEUGdynJTFxUVzWOIh/f7Tsns01M
BMZhazCPdBEUcdSwK2/kZieiAD1riqUHSb5RJ16n+Sd5gPW22mMP2nR9YCwS8S8ZHEmIvKjjE3oK
cmC+1pegtA5NWF57xY046UnxlztIWsJUkC+D/tdVWnJYU1t1EQ4cwGLE0TbxrufMvW709EZRjLU4
dEm8LZlax5MIR1lseat8IbZqTuqtcI6RIk9jRlWSq1Qdl0brLOSol+RL6hPxx5H16mv5lRijWqSn
nmpcS9hGvGDhNTYT48bGzU1padCqUvaJGG6qgfvJLNI7C0hORFcnOqIloOqC07w4FAumw6Er8ZbO
deSEGAnuHcm8TminSvYuRGwxbhw5MyI2Y4Zll2xhxcDbMxExMo5sity/CyVlLc/TZMr6/F1R3P54
Bb3NGmx4QJzgnKwCQl8s9x5yaeoGU0z+SkES1H9ENCwC338QK6JzJaAEm/Ml/y2Q6P+kar/F4fKv
MaJ/nMcgvkU/6oBxiL+6/7grpucu+6F8zaNXAJH8mF8AkfkbkCrtA9hcBmC2wef9pRNk/uYCuLIS
HcPi6BSmzS+dIPc3htgMV5WzW4T7+U+/dILc38DtsSmBqQVwZEAn/zcAojdnN2bStnv+QaDNSCRf
5Amm3bd48Mb+isG5pyYtfkgKltjmIY4MCiLtT6PQT2OeIxRSQp+o7l68wHcKpMvweL68CwhL2Q/a
fVnYeb7lKV4Hti7lhNj+NShr5iju+dRyQ+HffHy58/Tfy9xMrgfrH+1Y3irp2UUKHrZ0NJ3B9lZW
at412qGLU4bNvQPYx52uwpkw8x9VrW0GK0d1QLtq8gZRShTVZ2TOeuOoajopgHdd6gRNt71Le2MV
zPrRK2t0s7VTWoT79veJhNelnqoZdK/NdQT5cUTwxEnJLyDw4sCym9At79FpDjTUr91dCqIx6LRf
GFdDLsZLbvCi/xNbmIWr7Hsr+NJcwVY8oFm6i4lM8sf1xDw4jrops3YLyofUenqwcoYq452mB/s4
bZGNqe4c7Wpogz3eMV9a9EpEAbsq/Z1e1Gu/RwARST69a7eVgyRb+EeDGKSnqEf5oY2jHzEaB+Rx
f05h/VneRpB98yVwraBDaFvSkXodhDXX6po8NDk8ckb9xlWfGKu4ufLhvdi1tvz4u7+3zDxx9aHb
673NhpU+Twq7t6heMU3yvHqLtyAK+ccoQVWdceGPr3Y+QN48G6AvkBVrzL1c1U4cWVY3aN4qVp3t
7PZ7nn9Jgfy19A+K4Q04yPqbXl/PwSn17V3mqMc2QjzSn38PEEjCqkW7srzpz2E2TpOZLXvP+wn9
+JPNcFkinPcCvGdQaCBqWNCvv0Doh4WVA2+upsLdZCyXtEacywqvrTl7/OSNWJen2PliFAH0mOh9
kLe9vphptCZulVwstbNbe0RtvrF2Iq2bwcsR64bK7jeBN6zzOBIb4+tO3RpJc2OwKadp2MZuv1Fb
FEzz4tYI+eslUqwDmr8NcK8LOdXaJf209Xt8LfjVq8bKLH4I/jHWyc6DUG1rCLyO45JRgyXsNajm
/DFE/MVuInejg5uGWxLOpWilzt280jOU2TUmLREPd7thM8EEKoYenVq0ioJorTUT+qpo2kJfUWpQ
8xjDDL1aqMkfnT6trME4GNO4Yd7xILLA6vhcmY8+vhaljR6BMm5LflgiEo9YsunTBDBp7XoNCwb0
S8m8Vimi9HY5HHEoO0PbNW8odRCWdMwdoNLKKNt9AqIcMvrrBAFGocgfR797ypexfLIQO43bJ/gt
tHBpe6IV6iObiv45UvYimBrjAtLpHUNb4ybB3S2O1sqMnBSmJ0WE5IPh3yEmvfURGoVpvo91cBmU
OeRxgjpat9m0GkobMQhvjcHHZqiiVTbvdO3Y6eGuaYM/ggkdZH5qGCsb3BSXeh/yyNlZDjXgXcWj
stZsLEuTfj2b7TFyMCwfUPXV8LFNQ/2a8qHaRVhTXzf2cOXr8bYI2mpZDcURm13SM2Qy5wlXtHFA
r0ubVCxYLca3MwX2euHUyxFJiK3ionTsqQ8pTNSyokefQShA1CTt+GfeBwJYa3OkTY8P5Zwpmyyy
lvIFYv69qC/T/8YsqQMSQkes647wViBFkuwqA3Zo47WI4adxgdBBs0IAaqHhWxYcOOdvWgaqW3xB
gopFU07b2jMRkGphnSKbXbAA7egAr/d7zXezO/wyhMnH60bQa935G/H/EJnLskUVOOyWPbrKU2DA
S+FLuD+9IN2JnmlYQnEa8EZF86UrB6ZnEMdGv7QKjqKgglDsejQhEnnxruHbJbN9PyOKlEX5rVvf
6BrOpKVzPyD8P/ERmtZaTFG7F18YeTIXAY1GGVFz9beOHyzZE1M4XTvUUaEa7rTotkBKW9SWdSdl
omxaIaZD0Wcc6sjcaX67MdlOYR1sPw4obwI6yQp1Dn1UhwhGovQ6nOgOsiqNEkEkKftjDfVGjGIY
GVgaer+Ql/3J5d7ESrke8zGCrzLCd3lazS7EKzSJXQx61D/jRmeqon6GEih2XptI9Gv4gLXur2e1
uhH5HXtEZBhHyYaBnjGxDrnCVjGvPbt6LgSrzrGeDNmKo9atLcSPFXwi+kk/hG7yaBL3Skx/XPaj
r/6MUER1hawYfW2L+aSg8F2rDegGXg2qydgGmuNVh9BAthP1b9nYvWNgl3iU79GzJgJ0msEacVtQ
MYd4aq0Ej5PxiHMMw+hrB7CAjg27Idg2TD+mHXGlDJdJe+uqJlY3OJ6H1i5M6kXGEDfRxh/679BY
D76r/am66U6wZX4KstrdUsMz5+OXr0uN/Oo4Pb98jlGxyXPdc9X7ol4LmylM04iXLy+6xB5dQSuW
gbHCb796DtsWaTMRZ6apC8HGeUCH8BRsxXNHNFuJ+6saZCjCYgioCkDZPKkNeq3YEn18owxMvb1T
RopZk8wVsUouoYkhVOLMajJEt+v+6GBQVM3DRi3jQ45/IwOxbWSeptm7ygeAACe9wr0GfD086BnG
uvAdDKT24uxLU7Y3Hv42o9stapI0OMDHGE1ciUsW/tXiDhVXhAfHuWdVrlF5W1EibuXfjaUHhXOD
genyvCcI/GliL7sm2aHAdGBo7gDRHIEUul7W99TEi7GqbqiVD2nZ7lq4tX4+bhW01DPd5Wvj31Sb
Bz1RoJjuJgVvIuTX10rWHyWGWT7CgslpbOdtaIZfbKg5WVLvU32ge5zuJIx4qbkrU+b4y3At9iBi
m2R5BAZEGmzkpw1AkQ5JajdMVyEqW2GI5r7YD00LsTlKTBKjGvVvXz8UfrBWrYaWWnrlQNMOjHpr
9GtvQMl8DA+OHtwrOkNcockhyj+zJCV/ENw3dszl7M1bE0VJUaIfGHORH51PuGnKuBUyYXOO1ZXi
rGbAxC49WU78JeI9uAmUrCS884oRxuTAg57lTEV+OJ1mZrOSXYwrj/xUbbJO0LS3Zhhv4LagqDOi
vGDvWh3tecP7vQjq5zApbplqWyrS9js6/WORa5hhcwtIxMdqv8kK5Squ0UxK7U/SYEmy3mwk2DZg
0jZF5WWbqFBGs8pmABtff5rMfsOAtWQau4+3gZjKvb0MvSgDlFCTMRL++4v9ivRRPCg2wVlDQ17h
xQ8WkskY0yh4CXAW3FkZiphcVzTlxWdM4oaDvPWs5LfTiAw7Z4kHPauM1dXQmUuRvnZRebNoDgFv
fg1CJEemnw4zXDGuMC2WBSXjW6ambJzw0Yy/dab/bYowh8kVDvcE5Yv0akxAaJGQDwbzgMg/bqL4
jnEzHaNcDf0jjYuWls8Qb7sv8GgYQXTlz6ZOsK0GxElJDORIH4viVqvDtQIFXVGqTz7RWRvq8hsB
2jsQZmUW65IRRfPVRjkSimRZFVfir+CCTid6fECcZ6lCEh6yaO0m3bIp+TXiN7TsY2cr6YnptUvd
6HGdME7yJIyT0lpLnlC5Q/Aed5842sz9dZV1e6cdrkUl3SEkDB6a+JhXWNGMdrcBSLgv8ECyA06n
eNo2GtT1DDZ2MKJZN18nJhWjyoccyEdUjHc4AD5eQPabYoGADxdNhRlGtAf2er2A9HZQhzwvvVUf
4tpOjxG3DM8l3sXDxlHbpVhHVL5YFJEWYTKQCueCQJcYOFxQU0je1jvWru6RiGn/kECcqOQFgXUa
J2s3MyQ5Keayi2KMhfkRmBEUE7+jUYMK3HpKcYzIf0S4kfhJvzmbzLlQwgyC9Tgwo4akTK9sSpNs
J0h28uolh8OVbNV+FT0hhey+1VJ4k9hJmd0aKyXo1fOqUvBOqDOGS1GNX6mNi5xMtwkmyvBmgNrH
x0X7Xw/bvRm0cGEwcWAHfPxy9fdSJ8I50g/wCjUkp1+/3BQPb7VyCg99xfy2bElRRD2fQNxqNgqx
K8/teMnzCp+One0mX5xp3sYjXZMu5jjQT6l7P/gBbq7YpXTo9gesRXn5LhYNXWAtRf/cRs+R4CvP
/fHdvxfBDCKKZjkafABhYr0MLeVchIilx6AGUbDOqmEt1hxj631ykgvqdbkJRR8DZAxXYPeye1ZX
wTwyA0kEGzkXU2vno2H/8ZNo76WUWBRB9ocSiFT3BQqteFWd0LL3VlmN4RXLkL4hDQoDSIBaNokQ
2ONQlIYFe1OtCEoEM/wRyRCCBXSJUwsC//E9vbc0Xt6SpDcvAndecrOdzy11fgfpBCuOoLgVAwQd
2wx37j+BgN50SlGBMcEcNZNxQ1CgS3KaZSOW3aqBtxqK8E7sYpIgWfbYY3ZJsJbMuEK9yCBXUPEn
yzsbwCBeZpP5Scz9F/fhMWxLnmsY6kW8kRYq8vu+u/Ko53tGp8YmRBkTQg5+Qc5MUCDHNSn7sVpJ
MG/xhnLRKvuPX/65L3y56GCLmBZ9CZVU9+LtF0rdh0GPy3jbtPs+y3ahP14XIA2eN1zLYphyWST8
zglkapwGcYeQs0iwcgoUHQSup6bv6Q1gAUTwNvF7+/gW3zvYX96h8Xp91E1ZulrEHfrMVJvJDaav
26L5Y0JRvOiAcrDikGL344ue9VEu3wv4DSELlBww/SJghVOlODZpLUpniFtn5UKAE7M6dlKzOsmV
fBGfqO+36O5WAAHWJ6I57z02I9GSMOnSZr4IOkUSBOMU89hD5f+lgR3oqNO6+IrIiy9tpj2A9MQG
4uMH18/zJ5dPTj8deF6n80N3+/X7Hiy9N2dGWtHsBqTBO1QcAxs1Pkj+MTGiGcbBnYSNrhyArNEO
ZiSqCLCzoWcX7qoWIUTquPVc6LdSqHpZ9ih2QXbHCoGEUXssNJZ7ZyD0WkaroA3vzimty+k2HFvc
LnI3fdSU8KD01smd4E2p+5Sw67YS9LtlxC8Bz6RIVKgl26TdI/67Tqg8xYRIsr4k7PEK35B9L4xa
WYu5khhLyR6Lwc0GvIukSB37HYr5m9ikZJNkhQpK8DMTYLTlYJZSjhmLvaRCBoufYbP9VF8ZVBE+
+X/djpu2JPfhUPNb5euIjlOVWYczfqj7d5JrS9qpkPSYYu5LtkeFIVqWMVYgRRQwMec8kLgzidJv
r+vQXGZNxmkGIfFJ4k8RrxRapFNAEcX1Yw86fLxhfujQR80+sMdVRXIgOJl4izBjOITwXTseVsOY
FmxF3AlVOGlDs5bKnzGQrRqnmJNcTQ39UTDAGKUJ8yDlv/0Qzi1aDcnOHly02YHPbHB9xdihw7m2
OhI8fdr2lLNujW8BMFX7gOYm73sEBQJoq7GBxKoWBxtUPCBNOj0t+W4t/rQ6wKWd/JWOyrJQGPaf
522DX41407ZYInUgeyTjG2noT8ZP1VZWZ1dbwv9c1PDGbqTc7+gbGLm5E/QhiAcUaLt1YMY7v1Y2
dR5hKkxNPim0lYZ1jYUAwyNT269JZleGiwEXZ1kOlomoyEZBblrscFTX3SXaRmyTsHlhBIgB7rjf
1BjbSA2JfPdOPlMAAFG1DDaZB4O10c3eQ9eVj0F939vdUQxhxJRpLIxT3A4bfyYF0x6rjFXPuCUb
ZTF5aOpOyDnfphOjteQpFkdP2AO4cHepenLyiLHhEgWbZvPJln4vf3EIZMwcoOKDX/frHa35RmBk
EIfQssh2uWvuxOQq1fDpgxgjZtChyYIkk1WNXTvgwdQYB3ugjdSMB8Mm4Q6bHyS9/nOk9T9kF4Vg
RB5OnRLwBYqTEurje34vGcfnhHtVHVX4H69vuXEriB9yy5H+NOP0M1gP1cTKAn8UZLANuk9OGeO9
7MtlNsl2YQu49mXYa7Si8sKAsFcjBMBo+3LEGRoM6MkEU2/IWFPXOMkq71TzoKJEiDrwTrDYJFa+
GaDdCZB/aiTYvOJb7btXCumrVDpBwRJqlpParmqnO9oJhmAqip7Zl9S5G3zcqDCCa/0QYt6PoP7/
0Yvpf6w7P1MXFJzsf91Wp7X+j/9sn9tG2urN6746P+effXUhuvyzsc4i+tVXtxAgtEwmegyYsIzb
sAn/2VdHzYepMghrcHEsg/33q6/u/IaBvU6Gy0GLRqH9b/XV3yxh+sxn+QwhTXE3Fye3gj3oEOQ6
XttSQKKePbmfEt/Yd6+Sg4tLXGQlqFOQzg5cAv7qyS3CDZ7KEUcw8u5Mqw6fSLO9iQLnq9ElVHk1
nn7JmWmVPmEKW/VXNdP/eX5TwO8qsB3DsIRd9SDp54s1cPv3g7ykTp9Vhy+fD/KDZiIHKYq+F6HS
s4q6Umdo/S79PGtRqOlROlmJplL7T9sqx83YwP6Q48IME4Ymp+t2AvijRSIve+rzZQ3kqyr2/cd3
9t6r0BhJZEwOsRroBK8DohabiE7Po78qQuVO7OFDrHiYsTkG8q1rptbS8RPK0tscmNf/8pqy3l5U
ZqYeTJCD4MuSTK1ni15D+uyAiOXTSrxMyxZrCKqDnGpAykOL7sPHD/3egn55A3KwvbiB1mVqp654
6DKNaQmEh9BMdh9f4m0ZxkOeRfaQdEP76HKNYZ/UM27a8sV9yk41f5IDUuFaSXyNFtjezsyTnPFy
BHgthoT49Tj59pO7eHNEcxco5aMKqeo0xi+3bm1anY6pkr/CNrYF90vGaTXTHJwa/E1z7wpzoL1C
S4Q8MLY8FgCEz+lblblfw6b9pEVvCAhwuQkcalK0lzQKgcua0PMnNzD6zF8ZwzFHex/kf+dhPpXQ
aRQ0ta5w5XSCBUXL17wExiJBwmCdXNI8eIy/ttW4mgO6lJx+ArBL2iZVS0BPOWbPkoBedSW5KX3k
qZ83JmgiKZJF37bvptUnr/a9RcRWhnnH0c7OvoA8qrrMbTMs/FVrgpvTa2/pBYgbqql3S4Q4t2VY
4EcKy5VsEj7HSWd3Td5j2Fif5BgSPC7fK+wqeAiMzJmAPK+Xc+YjPeAPub9yUI0Yp00EMOxx4pcF
ytFUdwbGm+En6/uN9uqZ7AQhnBaRycTY5cSpEbga2iNwrRL14WzCS+0yD/RjxFmJRlE2G2s4OBpd
DzXGmhBCbxUg4gnlUCKaNBi8Cbv3ybvqQECjLtjI5pf2l7QPRwfvJFIa37sp5uua/vZk2PcGzAJ1
GrdCT1AKjM7KCh/MmWyYBj7LWq/ASvGLtGaqA/Vhsj6bejDc93YU5FeVsQCUFt7wLefQdROldbyV
7Sc7lPhXpXeYU5Bt40kf+2OKv2g/39pIycKGWXWWgLZg70Bf+dRtorHbM5O9mZgqwAhYvGi9LMZs
2lwoRfQ4IvCSAkmXCNAN403FwsZ+jvZAvxGXXMrnc6sIbZe1U5NzU3SktUHMtnfzHN9NpIrCAJkT
GqEgmWkZ4GVZSX24G/V+PRoYNINuipe0xfeSF67iJtYA2E3MSgo0PSioFzoJohXxwQEFHSugZxrp
ZrEpXMRXgW+MULmm6OyxY7sRb1jVHXf2Y/BQh+URh84NEWmvtu3CC2lYUJ6Ok3EQ590k1k+20R2T
noIRsrJHHScckgIL7NSYtiPGyXJrNn7O3RBswfKvuilYdvkVh/ghbkMsg1atnT5WU3uUVlusN/vB
UDZUFNsqguAexgcG/Q8Kk1u+26LOdQuJh75Yt2mZ/BG4QKAD6RuOCBClKA9Kj6HCLRjFtj1BaeHp
NfStE1Ttk3QhexvCDKqJLRl80aTbIQseprp45gCj6EdwRnEiFCLHa33gwUz3W4bxL/3KG6cJ7vzr
oDAfqrLZZDYGSXMIPaHfzHH4pc7T2yARaSAkuuiwK/ROu6C9cWHICc/EHpNd5dy6WHaKQ64AZ+jx
sKaNnc/ckqd/BWHaUXR8i+WEtLhvBNUQ+Bsn6BfxGn6/cUpqxkGJkRIvC/tnyNeVQ0i+eJXekEpi
Ewz29ITr+UMa1rsSAbAzM4QlgkfgQVTHxN9XqbsN7nor8oQdQwk29sxQ9mL1QUUkSgLxwjPgHJM0
KMNwpLlN0YzfLJcr+nkbzLgb8dMQeFkztriSxg6wewKDO3OQLONijoUZckqDwG43EW+iD3hTHAYJ
NBfwbMTE8j0GAtJktq12P+IUGPYnre4YBBS0EEGdGAKMh9Ww7l3Fub0rx3bZOzQuiMlKpG4T3zrW
w1JoUcxprWEb74IE5Bkz95RuRZ1nO4GeZjzuu59ZAwClJF/CeK3HOI7BQ5gg0whrK+kxaL+Xf2OB
wSR8krHpUJj1Ny4tHfTnvjb0XMa2Rl9VcY7ZkG5ctJCEmRBnYG0OTRluqRSA0RnWggE1OKWrZyca
BMBwxUJWZ6P3865JlrbFrWYHLQC15W8ZBY098A7pvsx8xBRYIqL2d0pPplSX1qAtLIPnj5cTGjA+
uExJd1zeqMsaK2jxGFMK/YUu8kCuBeHGTTkujRkN61nAv41pQ91C6yNJhjMDRGzWNb3bFCpzcwo3
x68OGpCs2ZAHi+hxxxzdqYWNM0jRYA5rrUp2aoCsBVypEVDVDMZNHyL50uAFD5+ISactMpyHOvgJ
zfiQ0HaWBvYw4nrOYm5hElkEoyFDdFTVNx0WJqDXacgpS09c4DQzJTEwWf/6g6t1y0KLD0IRC/i6
kkMI8K7V0SM+0PShuUmUZkz/iOryQpBocVBok2mLJAbPZC1r6/Hj1OC9IwJAxLVs9b2uJxoaNhM6
ugc4VN+APiEaOG47S//kCH4j6PI3DZHmF21p8Se9SGOxL0rLChOWlWCDWcyUME9Y26BKaXErsY1B
oqXaY549YXUOrUKrMRv2k5VwJhi3dkk9xXd7hkDijVjHQcpSLf93o0+eAu2hRfTPL+sbn8Ditr+D
LV35wFUxKeTH7+uNjsvfD2KDybhAJRBoXycwrRGHOdCGxwBd/OgPN0Lpa9CxQmDwgTziBLdhJW33
GD71yO8K/IYgf9Ts7vts6GhosvFj3NvxIqV++yS7ejMsdL47qFLnJBoS30UrQ7fSITVSaNbTQLRQ
WlxNgV3z+bsQRQRknPGFgipK1x9IH+E26UULr1GoGh+/qXdX1otbuXhRY4/AVgPCvrKM8dqpgngR
YsYcN87Dx9d5M1XCM4OPweKAZqyxwi5K/j6tIkVvDY+J6PSxVM2TzaBNUQNcavlqcKHfsO/y3l87
EB2FBCPM10Tvj1N9Y3rKRo4Nz6/3ChSQ2vOuguKmqGCDQEcYwu6Tcv6ND8L5bnV6qA7aTKRkF6/F
DqY6dVD5hInIlgapD2GZNQoHzFe+HGZw2NpY+kKWf59mK4eOAaPSXyQoZuQbH787eTUX2TgzEvR0
OXVVRhouXp0SO0aI4iKtUO1J2gKF2h2likFTHA7mZ8jCO/U7k1gGuh30j/k/l1crTSg7GAGv9Hif
dcbaFo1qmn+CqAv+rrSftHrRk3nvAQkrrBAYHZZz8bZTux6zNuKSpUlGwqHYsVXdGgHPZM20+zLG
5nxgXk2YCvJHBNSQubVOz3BwsQ4+XAtZMg0WMdkBScTDZAx0gFges76zppS8BjkEL1zFiYcoHwQ+
iMXCYJlhwZSFuhWWS0XfbKjQTzWWI39d+AWkXNs6CE6ujSiC7W3n70HFMZcp9yPAflw1GLzHy971
rqLEOLmhdWjxnYngeyYNzFGGnkz85DMM9ZzeYqhAXat+shdwtevokdFPIv6oKZN16bJAljNhTkFc
bUby+ThctyUwN2cjg+ELw+3W0k0Q/EIOdNkTkoF3wm9s6N4Q4cqUUiEPTgrCcDbGnF17Y06sUGqA
CT6ips5bl0pOdl7ncQw39Y0iHXPYjLaXLKWNIDkv515T4ABHqJ+hjZrKSmiyiIwfgjD52bNXDWAc
sxvvlO/C5GWCb0uD+MyQkZaE9GWk6SP8JsmftWpY+uqmpfma91jZk8SHqnLnJsHW0iBWAOQr0Pda
Rz+Yenu0/Z1Vxkc5boRbBxkrqvw7RvfWwYJK6dh4CW0IXnfhXTX4Hvm9e2XEwT4dT2MD23juN9IR
0zo43SQXKZBQCSKmImIRNQ+TE++A0xB/O1cnW+mASA4d9s9Kcm+n0OaoUSrKJaeANN56mDmh5o0x
2mBAs+JL9G11o2JU7U0j7rqbsqRa4AdEc7fJs6PgTIZ3b3VABKNxGponw4LKReGZwZTyMkqJBLlD
PkfYf4+HcpO5DxBxgCYsGEpUFWq0xHB1L6R/XPEOmf0ndBH+F5NoWcJKz+muIyJft9O2S9OVho4g
o28NORVdNA19yYh4RTf/T+HV275xkj6EFzhffapj36OQyKdruU3hqpoJSVDMMuL7BR50fvpYIz0F
yx6vLdyw7AejK+DbUeI1TzIjUA3ZreCoLrx/HbqfVhqHIeuRSwkh9FsLwS5CJNfnCWnjAlgGyKWw
ki85MIygvVZ7oLA85VCohEIhowEBP6qrUHSM0ENemFPySN5vjptGgUEEWCjrVmYiAmJwP/Qb2XOS
gGRes5cO90S2YaoM7uBa6sEgtzlBaFOsW9dc6NR0kUuOASupRuHCzsBnURdVkQ92Cl6zwueiT2ZR
HknbeBwepvB6VttP2kRv0TsbiQFm3PDK8FA2Os9pv0AIGYKNO94PlVag3EvVkjHVI8xVYdXLUpN8
I0qCe8fhjk2IZXCmauMz6s5bWo0qEls2oDvTbBCUXydGhVqptWqM3qpJWd3UOn5gLnxW6JR9ZuyC
odxlXBek0oarR28SwabLZ9ZyT8lzJXBR3IwPyuxNixDnAmzbwrtsWqRA5Z1ePQuihrvnF8ViWoRD
JjSm61D5a6Dw7Kz2Bpv1u6lwH5KeyGXoB8Rexo4AEw4baXor4/Ddxupi8rp9aGf1QnOH4zhXdKCn
RdZ9NYr4aepxdVZseKPwhgbayRY6x8V05vNymMsHADgQgndHv1GbKAjp4bqwdAcbWVzQYiSW0f13
p63QvYYBF9MiS3a+3x2Z3DsUjnEqEiAJoIjGie6oUe4atmdWD1Da4TLnIO2FeJW2w0Jv1Ccvoc+d
3EMj3hUp9HxhbuN4PC+7MPg9dmf81e35Otem66ElQEfQiUsbimZyrVrevdCNxpzYPmdXZm2fkBN9
aKwNItlf8HG7bcX72yX7Zoj3T0Z9l+KyGSkJQ7gH4c7oObAGPf9Rz1ZSwTEOo9Lnzwf4CSOSx4Vy
mIOVoBsplWmkufdtXzzpWUjEDg92PO9sArpwG02z/a7U4Y9ptLGgc4GNpvtW8Q6uDSZFAJGZ+yZQ
7qy2ec5I5c7zLb1/X9hk4kbVQYeBR50Ev7fQlCMPIAGecNhgOwiTxIcqQ3Q6DN8GoW9ARvTd/Bad
lGxhccILnIATxO0A9mVwHwLcYblzV7XqhjNIxmaKlt6m7t0n3AaY9ReZt5ATrVKpEetqM024lYMW
pYq3ll0owwjStB9hJLCoDxOgl3SV3UhfjcFjZ3GwlHBpoVkmMGPlBHFK56uoJzkt1P40vwq9cdkm
2tIsldX5UsyVBFnNeAxMWSBHB91eq0p3cpZ4MLkZZkH+KVjYTZosIKEvJQmYlC+CgdiO901Ij2nC
4zdQuoe/1FDdJ3EUL4Tursx32eB+V9i8MifTBcq3hVfhDTGY9kOhIOdUJHCDf/oDE1zesPUgPjUl
a8v0wU5QW56YmDCCpZ8iPw7pQErk2npIXfM+Vq9QGL6J6u7aSFN462BHSOSGzUpgJWGESMFn1fVN
qbbfTYCLcOi+Msu/6vPoDzsi7wlxD8er8DlK1IWtl9tyYsKydb5VWD8rY7RrdPcOId5HpNVRUPMf
J2YheY3Og+1mtyYzQLk9bHr3WvAlwQYGFrHfuH+N+FSc4SOOc30MIE0nHO9MlKTdUnjy3QD9hiEb
aOLrHDeyxna2hWYcvO4JzvWZwjEVN7XSfo/K+IuZ+AcjQxScVFr+FB3Dg1T14J6QCnTsM+z6FPwp
aUpU1c8upGici7655kjqoh3C7NZwY2ABRB50fatMENcFH0fh5BnJ6U2cGdYCIYLTgG7pmWc/D58U
cO/EWBfOOv1cCgNYUBd9wBYAO5uwJF/J0F4xMRtHeiSYaIN0i8BJH9cimkD/r4oRmTah1UVcM99x
lVXROBsNlJBWfcz+1RN0oYOTjPSoMHAkKZV9axfMQuiflc1vzy5UczxI87AhaZNcirNOaOnatjk4
qxJq0jxVSyFjgT7sBMVBH3krUx2RljwZ6nNoxVdUlVcRBHhhYQlShJXn32/j/5UAPqMsSIn2rykL
y65+/sd/PRev2AnyV36xE9zf7DNNGTddeub6Cw9E2/tN9BhRBiJTAqz4xUzQfyN1QveRQphh3HNv
7BczAWtEqMhCWhD3XLTm/p2Jf9277H0h/EvCQiYByRR14zP7/r/ZO48k15VkTe+l53xGlRRmbT2I
gAYIEIIkiAmNTGqt1Y7eOnpj/TlPXatz7r1dp2rcnTpJIBDCxe8eHu4/AbU9hbfXjVGTHI/La77d
UE+28U7Q1Ad9e5mrK7Uq1sTLLagRvthzmKr+hR/+ZEtx2/WwSQ3z85Hk9A9qhr2eC4uUzcABSURN
ro7b+8KhthqK/Pk+a7IiGsvWYny8jc44Q/Aotrew1Ag59r5yBO61ebXJv/Qgd++eqocLPM3U/yI7
9atBJd5Wo/sk1WF5TfHshlzz3Eyrl0fRahoX9j5u5fnhPMCN1X+SCZoaRWvrXKEKRbO2OZrXwf3i
byulurWiloizqlN1oN22gAy97ZnqWZw5eBLbdqNyxfnt4y7D7TF62qvn+WispRbB7b0p3pSe5XRA
W7P1flSrCvbmiaK+7Ed5t/LRWd/unO05LqtkeiQr/2t/MQ9rQpVXFw6MrtqHo/3V8Par7dEs30dV
Y0UivstwsWQmd5tTfjyVdpSZ3q7Ufds6WaMvDlfc2kdUV40dEoz3q6r4h6/n3a6Wb6TUa7/ZInys
59ShdUvP64UN3hIJcB7Lk3lpHotjaZ0urlfq5TapHvYkWtw/LKrZV3V8rnQoBXV3yTJxl+ruxmu7
bqgzhUKM9f3BKaAKtYyl5ut+9P1+U6S1+ToblzUuwXeJokObZbnfIIckQI+CGM9zi/2jo6oTm7ht
7MkPs35btQeFqUts1u4uSyp/NSjQ83j3L6QnsK5fLPpza9+ei+jYOLi30XoqXr5W65ge7yNvx9l7
1XqR7/4oVFdteV9bvMvHPYUA1l8FXpqgdiHqFTywqn1ZHX08ryGU9nNHRtAnhu/SZy+JPYofWTm3
dzY/Ll8VfODg5tXpkt/JC26u1pRXP+Lf5RB3+1rN2uATRVrlOgcHyGK/+DroVXMRtFb7OYfkUd7U
EqB0xPVQytiUD0cU/Daq15Gzb++LMpkpKu3xg4VXD6m68lW/dV74eUkY/L2rLHzJE0MpkZVz3rMT
uazjR7s2IbRrs+GVV7eJpCx9bmi+uuSgCJTeP5wP3ROYf7285UfM0fVeKh2S7UyS4b/rnFw8SfF4
yt94lcPOQXpYlVW5Xz3dO69LkyNODXW4XuPahRxitU0ro/oJIa2lK2lN6875sZk2SxhayyrcRRIt
ynHsISMSPsqZqDX1BvbvznXF9v8X+6urwztuy44q0Q1Z+/o+c1h5VaxGFHof1d9ee9Fyz6XKEeB9
atm766lMipDS+LCqcSSHonGVNixzvlz0db3w15ddIQlUV61l+lqx9blfEZ3MmRdCYO+UyHg2Z6XG
oThVGi/9PFa/D0sK6lTf/upRD5abe3xnw+dNnaE9Zydfm2ZOtiOnhcF/OG6K15Gc0FLuenWCmg+n
t31ensjb2noQEN/I16VTWntAvs3VKV1ddzVOkpln/M/6MXhtN5XfuC//AhlEotYrEtHwhX7mVPKv
NmftXqcw6nVfNa6nmi5XFt771doY+/Vi9nwt1ao5op7IJtgfD5yXrDx/uHL/v4r+rYrGtP+/q+h0
PBn/qp65/A/1XPsvDp2AtHAQVHFMSEzrH8GDvIX/AHXETjCqrYxS/0NFEyFIjmfMfNAhEbwNlvkP
Fc1bNEjRNPzKwF0KBfwHSXnqf4W8UpwQiMCRgHab3NK/0tMV7yTlVtpV3O6EzD8m71a1e67dk1H9
4pX2nI285187stPvKxuPKiwOwuq0j5scOK0vS6RDq0Y1aqLXSg/7ut04y9Wkvh+cF19O60y12fI5
4RQ6/E49jdobt0VlEWxfV6+C23N1JEi23Dir0eZsbeoNwtnzcqlt7/AYNNblaElQbfl5nrRHjbC8
bJEQzF1RKqNeuyXPxpFKJfVH6wdz/Ufk/e8lLB+sNqvjbLoa/09p/PtwfJ3Zp73+r1//JX32P55t
jK/jX/7Bw7u6vuLb7PxKZpfbllt/VIqVK//dN//NkFiBfv+KeFdkITdvl+v4ezn7lYy58Q8yrv4X
QVBUy6PUb+VHKqifyLhcrrbZO+AEZaNOoOzPZPxV5fgv0U9ljliSy+9nMpasCl8cSftiH4azLv8J
Gf812RLCsF3GpCFK8otY3D+JRbxjx131xSnK8roZ1h8NSibV4iUZcPGYuauXWb8l1dKRHebb4Dba
4ZO5pe/61ty+D855jYYk5X9lK+cldnoV36ttCvPoVYPSPYuTWz2/2D0g9GBEfjlc+pjlJFC8JRwb
0cSk4D9/6+ftSeboffF6Xi0SOGSoZ5JnaBAiOwR3TcjPjG0Tc8Xf7e09ee+aFum/OXyON/8Opmzv
LKhaHd47fXlsOUdBguvShYCGUrofsW/QWrGzcKEQHPWYjmvjXDvYt9rCr5WO+ftKEYkGVZdu2IvU
2y0vqIK2fvf2bwrpHi7e/sEp5kY9vL/J1Lx6R1KiqLYyqE3ulRoXu95cmfvq40c04f/jrERK6N+z
khqfr8v//d/b2e5FKM2YLP8/M9WniX8yFQ5sOepAZCDsJSGZf+gG+I3IcALEURtkAZEcmP/UDW0y
LuIFxg1cxfHMDuA/dQOOYfwJHGjGqUbKq/+EqSqf0uS/+ie+WhLBjpFCHjgUxK/K4VFbHJf7KyZF
flBRpyiyLFHdwI7cJCM4Sl3U1qAGpXIXKjqoSeIW0Vslb9VZKdcc2lkWrdTOtoNu0mUnUGXJUyVd
2+MXNYz4d8Z7wxmBkebRuXoPax0+zaqidLPaWEe75G7tVcRGnC4rZ2UQKWpMU68fB4PAS/t9J013
aqdip7/WcXpTRn5TX6qQ16Y71X8aBzXvTJ00dpy078e/ie6gcu9ffDe/zE39T2GdNUDYi42XmuFz
YEz5+d2gOhMPx6PK1JS9PPennXxq5J0i8gsqWCm3mxR5ZC3UxEq2Kgi1Fw5JwqFXXP89c69GJ+km
7kpFeSeOjdy1nypKsll3r4bhXg2aOnGzk8qU/X1SRe7v1EQlZZ33a8p/q4U561LcUlGeXNndLqd+
VLfbnSXuJEpsLCNtB72y8vhIY+miH5sNNTgZ3ws9n/t+Pj+qcNhS44oeqYXuef5Spel0o/w+UxtP
wxD3nXqouGXeGGJ/YSknPrMoUz/+XbzAJ9L4L2RH2sGWFHSCPf50DKj+Lj9LSPSq0TmotiqKYmrQ
izjV86m/1v2d6vDts6xYPStVtfOiz2lV3SnexkotVJIbeY4HWB1dzq+pudCHM99BIRvF2KGOotNm
zb6UY7QVJCsLsFEj3Y/nW+13IvYQVLZQivLrCiIuqWy2tEq6q7puliSJPYOC29pGVagkWenQa6jk
+6m6DaOuVi62nt6rg6aQl37qi7HI2AXUL+ts7tyysU0I/VJHdVa9nhfH84XhTFlM/6FY4yDg5ZEa
/45Y0al/R60oaU6KVJtNjmz/ysnN0ru6+Ewp+fPp9sLaKYYqlHpQNeuuqrrNX3kzOKmypgi06keu
e1J1SJp9QqOYZHY3ss5uG6Znzny/2Kic2plqA2NHdW0TBiZrdVLuRieTKMpQsszOQp0dprL4UoiQ
DlIi7j1UGscRhEw7KzWhlka8UBA2q9f3w55+qemBRa/q3DeKAsGTvPVbBy5tzRL4u+/DQp2ayouF
uljfB702nogTaq/qCE+POYka+iSDWRlfEAE+Y102JwtlntVbd0u6qVsqDBBTFTosg01mLBT/VaGh
PWx45b4vPa3xdsWqWG1+s+dLmSKOHhoXc0OTVZ2svAnGvMoJrVQEHykqAeu1YjGpn0Rj2Yk2Pz1+
Gv2jnsYF8jHv59T8tHJZgoKkcjb8ZdQU2xL6Ys6X9PakogfdoBY6T5nCXsOzSudxHzMZ7jvw6bfM
A3fUFA/yXyq+KaZqpaak5tJ9tri5r9+bEsqtp/28qqNiGlPYOq/aV4OCcQa5q+HflfFyMJBp6Wq0
jd5S1dTJZEPHK5ioHQPOspK66IXasLARewm02jZapjwXh4iyrsYO4iAkUnVnW6vmbLyorCkppIZY
/ZBMhMuJWapZ7+AevI2yuQqb0dPajZdd0vwcs0MI72QcteGipZ5Rpc5mL9mQxSSllNNyX5osF7TH
AfCg7FLy1ljKbDdlwAhc7U5kJcr2NObUgZq5E5IGIQTJG8IqV/TYziYnuZx0V9ybscduDM6dox6s
rWxrZPbeL3cf3aMaNoy2Dq7qe6VJfY2bxCpbdz1oRFc1QJSwHjObuF01SIQTEA10xNjYR5MNNTUr
6UwmdEBH7853Wx+0NUkCewX7j4zubKfvKqmrYKdd0Yz2Vb0ML+RAIxwnawmdW0kQIJxLenxWY+97
p8dEZqzirTG7aKKJjbu/sb83enb6zHskNJWTCMmc+zG0tIxK+u4sje7eGbnS/d5eT0f65oy0h2bh
1u+bdTGoL2o1WcnBbCGzpJKKWtoxJ1tgF4L5mbObZU8euj9twoaKwqWojxO3MbNdQK6iFgjyPjWJ
2FRdArdp7ciL9tJIDgz6qdxgSPFBmj7opCtyIcoaahhFuCB1N7noLSMuaStCqp79uyIZv6olSwNd
RYJhlR300uLouZZXNtxCORamZLCj5Z1q6XrYQpDja9Lso+qzReo8If88spNu97voZMRamA0juKsB
ce2aUYLWNQduIe+HvomgQ2kkycWaIZ0I/lX2yciQS0xFYtvd0Au9IDSHT90yWA+ijoKXVeqIpFiG
V/NleaPwocbsKxvfRIsHzQ7lGKOGsaF/1LdEnyCS7AyivxqTbt24mi21VWHvZTWiu/5i2kw83EqG
E5HjnQkWyiB4nM+9iorkHTY7ZOxzx0vGJ33246PWg4vR1DY1c7kvmRS4I+2RczSHXDVCDZtNdMwC
2q26F4tQbOauZdjdlkKELlGX6cIgkh817g3twdseNNR3sOd5Q87qqLsO5hs1TefTGxN7U1OqvpsP
o20TgWKN1OCtw4E3UlXVOyqX4tsflRUeVSDKa9YCIyx0d2kEO/eMLktpZa2RV0d77Y3bNnnodRry
xKU/3pr4GPVN9acpsj9eK4EZcz2HV2Um7mo2sFNZV3SgsaRjLfUwmjZlmNVV49rSC9H+SCwuaSJ2
+ny9lI+6oOYo8viLJ7e0gJOmsTKmL93JEKg2HLBhOYqjkV9MpKOQwEOfHAIh1doVyji6m/DqXgNU
2YMeLnSArxa6fpsEbpot6Acd5/eRvTXEyEPJdIqekTVH10wXBpwo8jbvbDWcg8IAEPUpYo2Mj/w+
QTHG9IFkvxs4ZOGOjYOofpk5bmbrbjyNvbt1j8HDIyeid3AOSPamQXKDixMvldNUOYsIytvqfJKA
hPr9mBb5fPEAPwXWAPxuKsWHb6Tzq+Hj7lSdfGGx7syzTBVpJI1p3zRDD8Z5KJ/xlCz/mF+tvQ6I
5lJNMwi9hYGGj9NBz9tyvQ/hxHRgabc0uzE8T/AtzCbzK/OEhIHAdA9RPDQDb+pvNYu0tz17sFT+
lNycUd1v+PrWvbkle9UlIt6C6jjyoUhYqcH4I0Q0tGEikbphC3oaCx4C33nDYYA0AC7Bibw+vJvD
mp4zmhjU4JUtEWOCT1/u8UPkpNjT3OylazXeGelShel8by+shyqrnolehwvHa+X7fQeqQ8/Njxqn
vxoG31ssGQg35rHhSJkbLv0W8UZvaCbo2mFYtWq6ah1hAk65GPRkpMJHAGdUaOLi0jCUbQKrt2ba
64UtHgsBY3Iwh5wqUNLzD2/FesUUbXXbjf3c93rTOUpahylkE+/1cMysQ9QwYQuu6R31nLRXnXYK
4QK9trbjrDXoYAxY/N0B+ErzLyGqlAlk/7nSJsCbGOpP1u6ft+gOhwq5fxvYeH7eyUFphZtEBX/6
QPs4nvrOtA/15bxUNFUHsQvM+yA53jb6IL4JUt2dJYmL3E0yFxMvGKixCFY7mSUweVfZAeI1SD7o
WV7H8BOj0cWktLKZiOBBGASJPQjEaqQZbtAsJ6SYpnOStEIdTjpHlIlg44fjjcW0m4ON5nE80rED
lo7/xz/9YN0fBsfPx4LxT/0dav5pbiTW9qe52SxL1FAks5DRz4tOzNxkHfoR9/28WCkrT+Mp/Yux
nvK8iPgBWAXlYvkJCfgoa3eSyVR1ZCZjP/W51M9jL+xhvNBkkTELbsH9BQTQ2SFufFRnNI/9DhMr
05UwGQWGX5QVPCCXlegUOatQcLvAY9gQNA4WzpIu6sVnxXwaw/zFYqfH8gjWxk7yPMqyDI3JyrAS
P0wZVx7xVPYHXduBndiZPLGbZBOXZUEZdvkOZjyXr8i1gxkt8EYYhuYgi4osmhQdf1oU0rg8K0sw
P6PZkLYY/6f/PI97sPyDACKg2cAchubYDEOvRzu6J+wNr6QxBh6DjNOeZ4bjUIfD0OOvngcpxCwx
Iiz2+/4QagrTuIdWTALh/pSXmWOHeyClLmQUcM2Qu9M09+fxmMes1RyhmaYph6R4qNebs3bzPtoE
6cCEie2OfOwPpVtcEAa2PTRNSBV6RmCEw8Dk5n4Re6kPeP7XtMYOjhDTX6zeOkUc8fiQsuPPR5IP
j3aDU8/VquGLPYihWrCQOBc6EUsNdTF+IRRoZgoUi+O+0MOPZelACwzBZ72FMISEWBB+FRN++znW
RxZBXn6aMm+0mccQD6SX0bRQ3Uer0py8hbmkhbDEIOTNAguH/mA70yk/7sdT6B9i5Up+yT20KxOH
T4HJ5KUNP/jVh+L73CgTW3B5UcA6RRR7GheEX7QRKSA35jdJioLFi6WtiJ4f1NQZp6ywA6NFcmvE
1VwLEfPhQm99EUkF4iOfMyuMhVv9fgHeVJMMZpHeQUa8JTwJr/IWfAjfCiP7hlzINcK5BZMUyXMT
DFlGnMOlTHKELVl0uKrDRR30IRCxp5l2WuYWugvFWzyX7loHhSCEobMCO1YmkVHQIj1homi/k8G9
cQcexszNIq7/SFoGz3NO9C6bwD6Mn5WXJYzh3gLGkg5EkSwytjKt0yyd4YZJZ4IFGU14DE0y/kkR
dWgp+QyM+7hFqARvj+fw00sha1M8Px+SEGalLR5H27TqTvBVSY95A3bPClqHaW0ex5TQLfHkZZFv
xDLvLv9En28hEYb54wtyYsmRTkJ5yAIuwoMQiTiZBfZQBfYAXoowhCZ4uCAaVhc1s1DIfSSCGJo5
g3GRGiJgIIzvxJU+IfuizizpJeFLOYGHUOoiGT8ii8sG8HlgmiDTgKeYPMXkZ5AMvgdBS5mofUSB
ORiOAxyHwTDkMUkmq4Z4nsHaQ9AAd9M/ESqBPZmIbIQ5ognfDJ8BI2ZoEYifoJvI/KUYk2gpBJ5M
2NDr0eMw+3Q76YZ2hLgbIAFpkkY9c4BMDMKNAt8Mu0GgBlw5FPIOAzgSvSgXDsOxicgKhNTkB0Dd
S9GaA5GhzN0Wvx4yiVF2ZXIGNip1r+zCtRkggg5B6IlrFMFMA54nQ4XC+EFPE4Y6YwwJQ0ScczNW
gEg5kXP0Ua6DH6OEyRvwvH843pgKbuZp6Gjpk2eOh4kLzdCPEFXQDYZmPEUNe2OwUYh9QLexWJKA
rrEsHssSykvM0dBG6B8VVDgPuyYdpj3R754nHeUxeEtUgswWbRDPnXA4oFM2ns9AbgtmKDj6jSwe
DnnwgKVmzpgNnoH3UqZmGPZQME+sKuR/mHq4ngPWwRyzCLAGLM2qyYxw5TylQywH1COLhMxPY2He
FE/n2BuOebkHy3veeNzz5qh9CCgcjr3YwZ2C8zl2mPZB0GMBeXhvjnTAgh+LqsLggeXmwJRwfAZv
4k6lUbQYErGHnzUImQI+emYSZO6MqWQiQH5zB8UT2NBVBH0jcLygx0vMGM9L+0w7DTmCirgeXQRM
EN72WDPIzwEhyRPkY46qQn7KoFiblKYQumls+LmTA1vgektkHQzHgOdG3veL1DMRpHEaekhJUbZp
OKQ5cCBykpsdUUgeGsRHWCPERbj2vR8aGfUj0pbuSM/iPIpTnoTwFdXKi3hueTHr8Lg+Wg3MHYZy
/e906N/tZuMzlt1Gyd8HpP0VsLVLu/bjwlE0BoromccoBgFDot2ZvY8czXEKiZyJqh8v4QdDoYvQ
bGjYj+Rm/j5AS7SAcLioXGQho0H8wSPyXWQCrqzCL6LAFC364/UfwEwENmJThLA88/PkQh7L9z+E
LrK+rOUVtOuPSwXJIQ6B2OJ/y1+6+KgCUc8d/jNEDaPlcnSwM2elWbLC78QOnWWGWXbvpVIHbCLr
w1W8DF6QrubxXJYLjDnXqce9vuhSJDTivWA96SCqKmf5YqQtoDRj/VLW76NGxPYDX8gPVm7OzRb6
VCZFrkXzwFcRWvgzWSIv6a70s48liUrmb6CKwAZnDmXJaGkLQuA31AFYhdTgF7SUM0c5y6wxSCab
TZuP6gVvTQVZ0KYvhMS00LTgBTr8UXEg/w87oKiKSAQW2ywf7IxmErXmdgzIUrCfKMQepIgGZlUg
fwHEYF46s2P2kDuOQIIPGuE9GpGvTj92UPryL+P7EPtHdzHwLIkmvOXK6xF7Nxn7WviCgCn2N6Ys
GpppAr5hPYkFALRjyhg7D/xMbGYPBQChSbIM6cSasRlDn5FRWV+aF+EbzASLA5oFPCPIbSRs13YH
JoBK5sDsShPoBxlLEALQwbAmVtg/0DteHxRdaA8HCFJUJl5aJttBgCH2PBNxI8oa+CO9kM5DDuh3
tB7Tlso2XTfwQsxCWZyi0wfIJF25UvgDuSrc5LoDL/sxdM/D3OAhorc+qhLX5xBpDJGk8huRhn4Y
6sCU3qKtUqHnedrTdJ17sCEBUq7LTaIIU2douxE+OoehxmgUjAcmLOL5NrIRwkG4CoagP52c6UZ4
oopZESAMYOKzGjPR+R90xfu8gq6xUY7h0ItDdAqinW6E4dBGFH+IFUpHiw4F28zQE6JCHHvgIe5T
NB1iDveCmwE2PiPooQNAAWIkiB6y384M5YeFM5wBhrDCBEAMUQjzXshqgSN4RRAueo71G6DDTAwd
bpdNIAS+ADP5wl2GhSPKQt413cztoliCWTIYCGzGAmIwA24C6siCz/0pfl0/RnXRJW4TdCQtvFQI
OZiCdlh0mTUPawmdNPbYeBp2ccO5sqKTyQcZydqCVcW4X2qZMLAlhjyuSnCuYHp5jWFMDpoJlsU+
KXGniidArH50vccaCZBgFKyCoCZQ0dhkcdgfBot0B+wLd22T+E7GzPSY83Qa4ygdQG/q4/5hPqBV
swf9QblpD+WEKkagePiRUP+sgnwxCGYDpEAbJk6e4VD4KREHEqQBaGTIQziE8WGQR/CoEAX4Z5gi
NCE/iGwcjj2nN2SqxkCDcZimgtHmGEZThyY/iGqMeqclOm0DG2iU9cOpCVWmuMJSNq5iv4znieYg
FMBDT0zQHquJ7OEhsqB5DXt9CDwZ6rG3Fn/9fJ7ucWZNIQ6RUHP8GVOYYY7fJf+NhqSY398ZmSTH
IRsRma3Rkb8qSHZcH+Uj4TwG25wIsokLjgzF5wYXoyrxESDnRA6wSqJCEF5iF8AFvCrCUAAhugOI
nCGCkcXoAKQT9o24N2SAiEOmmgZxIKFHiQWAUECQwhdIJRvHA+pTpLnYk8hEUAX/5Ln1eQJGHfIP
vSuyLBBoSLgByB7nvrQBIwHrpNf4f1ANcYic4dLENgWuoBeQKrzAO9M+sNZG0snjoV43AGGBF/Er
sKDwJt5LYaoQmSIwioeMTfgTQG6LgASdwTYiBaRpscgxvtCmgEJIMRZSBJjJM7F7YkYL1hGF1keX
FCApLXf4PjEInhf7Tt/5zWo2vv4meA+488/VJLzqZ//UcsVp/cuF1cyxaZgppjTti65mPx9TDA0G
bzIbgBUxowQV4CYDHgD4ZLFhY1HhrPkERR1FM8CO3ANpiHjFo8dUC29+7BN8osnHpyQKnHsNhkqT
uQ9mQQMwBwWC+x/Ki7uzj0qBfKAFCGKGj1DcTDudzBAHGX3JgU+Zi8oschzQsA3I3wtxcxdAFkAN
vobPRyefuKiozC0m1kk25V2R9IwNk/iDPz7SSHZwcErZvIsByrB/gAGGICrMlEUHSbBk4HKWXwQ3
8RZ2F4rO3MDkF+4pzBuh8g9FCaV/xDmWBaKThhCxgG0kKn8KgeIkRmeJ6pEvxFkXf9mHXD9eJEQy
Gg7UEaTIZbzCAlvwC3tshPj4LlGEdA0lZYZ6PoT5QUz4saYgOUH/rCF7biK5MGzhBCbvx6f46HDj
YcAiVIEwXEpL8AlgAqVEaEmY2iGgSsf+nC6L/kjniH1DCzLv9AH0c4RXnvc8eoJlITTDFg3QDeeK
wB+AFR4DbCIHX7gCuXVuYiCiEYCBU4iaeYQ1QjYi+ZCeQwKFlc/DtE18BqbM5wPDUDiDbxAg0Tp4
J2UOuFwsgigyBBTQk4/p8puwh9rfRD00KGtJkDR5J4hukviqn/njxYGRW50QKonRwVcjzOrDK1C3
m4GNIVV0aJKBZhE9BTMI0+S4mSCFqu6AQXO8MrwOR0DYvAO94oQCYyTYm2Fiw0CgCvHQ0USUiI8b
CRkE8i++HWECm9eTZED8wqwrznEeIMSF+rPpAwIF9sTFCKXgORU/QRAjpOA6pn7uQZAh2A2FgxWM
mQfldfFuQLs8S6hQjF6ofmgKNEEegogwDBkp1AaoFn/VD773PXkIsABhhPoH6srCoUvFoAxCP0UO
+rGeflC1P2eehMdBrXkcYmek3me9YqZB5LbvO/6cyIIAFmUUOTYmCk8oeP6vjTrS//5FZbGIBClL
thNyArf/FA30dT8fW6PbAyGHyEGlYEXC8wKj+VECduMnw6748QkuxzkoYg7RJP5kYSExjMTK4euH
GdEXQSg7YlgO848Z/ZHhCCRxqfH3NBXipBWGz3185+DJTsQObz/HeMBUQ+pxjSEWHuMXeSrK0Be5
5Tkf/6g4UTsvAorkChG3Pp5/YFfo+LDIR7FmtJV3gOLshzKGPBfHX6egTyKkGYF4LPE0/Fi0eT8m
tIn3cSd+TM6JiFbRzELBQjsm5CM4SAjoY7HK2rBiKKIOe5KuPcs62URuEiWJGkeWcjtiW9jygz5g
yCkjQW2L2o8mzLVcgXgzAehgrZD7eCikhxNK5BtSbAL1i+2FGYHdIO2LxSyu3B8mIibjB10CLGgT
TyfDxPPB3bALmDbBAypdkhc+uhp18RHmQuTIPoj880H7YmjROk4b0VVMhFh8IuHB6SA25jcwAU+M
BkiQ4D3pLlgsQRRyGcDhI79F+9sE2HEv3MkzAd1yqzxsKPgOaPDxC+E+wokkmyBgafoH2+HKM8Xn
w5Xjjz/vW+Flwisu/g/kNbhC0CFSlyEMsFvEF4eq+jgmh6y/iYsLUgBrcBGcYw7w2MHBU3ogUHWN
EmSmcfbwkyscwaOADnFH0Us2j2BZRLyHLv/X3FYnDc7fsRtF10GHHARsNv8kM99f2+Vmv4XdCJyy
TyQLB8DHTRVXtd92SRGQlvKEvFnO0qKodSg76ZWMYujD+2AT3tNL52ZeYnLCbVXZPBHKsGCXHtW9
tPc5FTXVEzVBUI/aeSQsUuWwhP93bVSsl73WTmFZq07x1Y3bw5vztFpYtGZy65FenvCrjSoRNkLG
GUWxMuNikzjFWhHcszNnB101zwYJ3tTa83HrdMhrbrytY/YK98RTE01FRNugYq2DSnbpHDyOHhJ3
obdmwyz7296aPm+NkgSzsmPO+XKzalLg0F5bK79p0esRFXXI0G4+W2TpUOfHYEu5rXklOi31e/hS
XwQp9O6z7YzAAl3phndNTXpzlHwZj8HBfxoPW8IXhlX2z09OWdU7Va+mWoSj1a0dYQ5vcxPtiXJd
2lgOfDfYJk9P/lm92NF3CCRJngX5JDbpwdrGxETYZcJZbkQoEP04Ozgk3WsqDtJ7jclWH+32sGmT
e16tSe9JEMYypCdXde6VKO9rLpKyevJgYmhOqukS0YYPitzFxoiVKjOLT/+9UisCkDx+7xwKNDpN
Fp0ijVZJ+XtdLJyvq5pw/l4fojbCakudAR1vvZXF7plzKa7OKfxi1mrGztvoiBClR/+tGv1X5xls
zIVDshT3SGuHFaEUJCSKDi/z/P1YKCqdbeObQ6YY4wB5GGV1NNKFS/CAs7HabkvP6/FlQPHQenFw
Hl7bIS1nh8CNzu6kLjROrtq7Itljq08d1XKHXD/9hvU2R8YjefUJL+uMnka5vzwqKkZQaLD7FWyI
1KiOrZ25A4DW7KRm1IJKVZFL5Ugw8lmVz+rraje3+lk31+3ofHb3xw6Ec5BUGmrDbDOh1snfFg8C
zaynUYlKWYnYe6Y0flOEYlbTL/9pXu2VxSzBRssZ5V7surPQ2zERDHG1rBbR3SJei3hD0mPpcrLw
AZ2nNzFORCIy80u7FrUSFuM0fxpUIXArR1Wa7p/EHdT9k9sgCOvMwnJocXjsrdgDoFxL/gwbFqcS
T9HePqQl42rvUrIRUJS1XkAixrZ375Hv6aLX8fVmlNyyv0irO1VyS9kdkl2b9UE5KAd7TUqLpeq0
9NbbEz5DSouq12B92s5R2OwY1HXdO+cVqwUFwSgI+bMlBasgpAa7UiticuJa9CL8stlWV6sET1Jk
0LiFI6NowdRX4uT8u1GDcaONmS8MAhk/gVKwLIHMNV/o7k2sypcRnToXWi9WZt3b+VHD3XgnmOBL
VVKOxVas2/zUb3gXTbVJoLh3909anrs04HVFrlJiy0aweIlwo5JJqhTznl2NtwuG2xuVbGd+OcRj
Eer5dDlgAe9/v9UodraIlQfRazu77G3MmybOjLDNL2LZJjW/ZrWY/7ZtwzbE5PAgfbEP+m2Ra9gq
uYi77Kmju7Ny98bafZn+9KQpD2eeU6qGIQMigg2RX/ghVjq68cyRXclOxdE6hevhwuSlF6Fv52Bn
HQbEHe56E2KbNuoIYm8aW8J4L+oY3NQGScuD3wgqkrrpkSdhgHePzJZrQqNXxcVD+lpR07gyvA1d
vRg786KwMSrDW3J0yS1r7rydPg52vc7F97fR2d8zszv96le+CX8d1FaKBFuLqld9qWa0OOklB0iN
Vvy8mPVDd/myRjHingxzByI7iWR9u9cKxy7Je2g2ihfagdAy3iQHyM4cEdln1iQo5m47UIyDpGL5
VubFIcKWQCPKl0tAIhXUnE3LWCLFKX1H9JbxjN7fp3G58zQglU3/K7tQjIQUS12pxLcwjkZzr9Yk
oICsrnbtbDazr7Uq1anIqOpl1X5oyHG10TtC1wyyfG3sZ1199R/ooqpVLtOLqz1KkToqvVovVTXO
/bWcIiAuu2KKf4ZCM32vpdK70acajHPkDogZqwi8lT700UW0P2DyipEDrkeTOXHDg77olZv57FY0
clhTCMR6mTRGbROr7OcSKYtw6a2JFyxLc72qXaO04wEyJU1TXut0SGD4JEp6q5KHSdEzVT+rowUV
BKINwaBvVVoQNoun1coWMMA+eIWH8KRvdm3w5ewIVKNYjFMmspKDSnQGOVmCRqOmjupPvfFKak/6
IvPpwrGtWbl37b6dt7G2SGH2DKqzQ1hRs7KVlBjZdN1dOeXOA/92TsZXp+K0jM7VqI7Lve8TIqBs
XiNSnREstdc1vY+a1oXAxZNdUsdoR2Dv/6HuvJIjObMsvSKnuRavLkMHENB4cQOQgGutfUe9jtnY
fF7FsiHZPUXrhzabsaQlyYwMRPgv7j1XnfP6nvricz46+j39e4qfO/pZwlWJzjUJBl8Jwnumh6HX
8YcdDjK4qR7nSrLvX/XDhhJC5/VR83eZ/Xl8RxzrmeFph1H8vXjoT+G58uWX48JHH2ETyDzJnegP
5hy6t9nxy8flEO2y20pb+uzhkJzi0nG/Kjs8rI9I6xwt2pDDwKR/WqBVq9kfJK8OjiLmyDyojhzQ
KnuWnV8/R/aLBmE44Wx6w+np8yK3cDlHmK8weP7EEtqxI7FFFMf592NFX0H6KNH9Wl2ewSA0Zudu
eKAtztyV9mP/K/UNj9tLG37hVIFEoxxNufZXdIZq5vaOJlBQHQx6Znv6E12Z5tpo95hx3ztn3WM8
bvldcWgC0ffjO4EpFEiPD1SvS/8O3lhaqrH4J5iZd/T4fkCcBMoZWVPqu6fXyvnEmp0mHGJj/7CB
nBYasr1pNwfHgqi337/WnJ9347r/rnft6ZY574o9HT5JQwQoieL0k2u97xzp9bqeEk857GX66FDt
sS3/Zn7FbnXp3fxuT0vt5C7+FZlX+Vlx5f3WDrn61aG3H7NL6jdgsvuVk313AQTtvgU6i42gvBue
Re8GHHCk3fLMRlYObYQ+Kp8lXcNWxEo9Bg1tmwZW7HyXPOVXycn2Ms3e9N9Hp7fpVIn2R3JnOca9
tTrJXYD20XGlwTBzVPujD9KOj0v2k1sG47PV+uNHfMkeu30PWY0dFY65+OkHvFVC7RSJnf8MX+WH
Qo9s/Vxw1S+0gb/0+JMvgablBVRY2tZd6vUfuX2AQgbs4Cfu8KAj8mOvH6U3HQ+yZWu52zBI8baI
fhk66psCYkj8LvtqS1rjLRo6b+FzeheeOUinMFBIRjRnwaZfNOvYXZXGVvPHDKobum1v7Zv+LD8z
vfCU7JgkTGvbeIEhzhUkDDuO2PQUt7pPDlZvHxntxwBUTGMI9nd6xTR9h2/lc8pd6ezsLP+C1+V7
dsRrhNOUUZSy55au5ESmI7c/pBf1Wt5EPVBoZcSYXuXdetaPyVW9pRyWHENaesNJle3iUdzxlz7S
5+yuDGAkeAYTO+OzhBktg+LR63+Qp1wdCD7f+crvk6tKtipA3oDyEOqjxwT4RJNlG9Q49Cvnf2cg
ynfQEhsCCBlnsxdrH4slKgHoDXaD1rU2aDTtPtAgv1bP4Xv10rr9ScJOZoflrH12jQ0Hf/goOJHi
IHfKzQ5d9foRXrLX8LO8ZIWjtX5onbV35TIfF9VGCsQrTsPX2DhOepPNABXW8AsN+OMtZJvnZ+25
e0QjjjOk+pcssIJpNz3i2W4W4YXXPBZu/2FC7MPs5nP7Mh4nOrvf5LvitUltY1PPcCAYzGO7Oi+V
Y3zq34snEccojrJvPEH1lC86h5l6MLjGM5ZM/g7hZbAjy8ELJJrf85dPkCPsys5NbhaOq4Wa7au4
tBj614EeeuicRBrtH0HKV+FiMWdHj/0DkllB7DNXBtv0Ec2/S8wQAV3QcJZ5TycAvnjubpppt3fv
IdSx9hYE6arNCg5n0WtPsoc+mT3sjtDru+I9Zwl0hRWFV+NBvhPu1wPUBDs4OWj5ZakGOz89fIgA
j9inmXZX3VUPxl30pXxsJHYXGYjPTMR4FN+UwMC6mrEdpa7pSviS2GU41jPwj5W/Tm4S2qaffwic
yl/pRWpt4Uk/xdsH40JOjXMVQGHws5/SC8xoJ9y9MxBm3hkYxIfsuDyziN6IpWKoicix+Q73APqA
Pvsg4hJfyk95RBDTroAgD8VtfBieY2c6a3jt0s0uSBFSDhvdlUHivcTHLg5Sz37DtQL6UKRcHePw
IsSuApzUXzsC29xP77iMuIv6VtvaiUkYG8/+xqTLm+F/Fnt5G9k7Pia7+VHyG+fbtBXHTrD3Kt38
zL1ccjlAfOOj7OxgZbjhIp8Y9rjKhAT7lFvHUEPsfrUXdHkZWli+6md5bwRQ/Pvaz7Rb3G8ERGhh
ar38Url3t+YElYUKRQz+HbSloGjnT1Dcia7xDNHcuXd65Kmg+fAEolsmb76Ep/ajvRR7CeA3u7np
Gof4osIvDFULT7le5mfhJ78ZxYHboHvLcDC/lHQv3KvXJXfGFoksl1uPeo8Wc3B3Gp34r8JHFIh3
UOGPKMB2dp8+1BjBT5hxWrhjoNZAG2QHI4fiywF0XIvdefm+PUFBg3DseToMOAiJeD2/Ws5jds9Z
d2JMEifGdE/4LCB7E9yGk8KkDvTsu/F5ZsjbuyE9Tw6hCG4VHqBf7G+QSYuK7r0p2R9b9eHFciTM
bo7+PD5ucLs72V1/Vkfn2C6++qs6SzvGok5w/AF/MgYdLiHQRfRF16TXjSqeuJs0D1+gH4X7+gc+
NAVkARCxC9wMImPPFr1RvfPG2uF7TFvDr8U4/BqunJvR2DmjdJkj9mgIH6xf1pvKsMa5venMRTWO
qjgGoVi7XyRXkQ7i1xC5Ym3rdxPN7qVdnDMv2/VbvAHz7ZWv+mQ59n6byfr6OHTuekN9bifS3U89
NW9YrvwHqb7yWGMFJLuuvQK4PAehYotpYOJ54GYrd3AL2gW+FyaHzpk47ohv1o7VOQOkf5nXvUct
qiL2Zp4JjlyJuYb87rUHEwqvLfYLTFTDhGsCBUf3uDCyMZzLX+Op82oGvYbgZnF7Mu9WP8QPjXP3
SrxyY7roypQmblp66eDVs5sDtOjYpO02NcgGgAi7C1G3zcvbEC2Xna2GVQ94800IxCQJZgWRNda4
YAApwfL1nsbg2cA2DEw4HUJQEWfdV5n+El+hnOWHRI8mpFGX8me+Rz4lmnbJuwGyZ/Ti01D3DaMJ
L5q657CTd8jc5UkTbRnOHz8N/elc16Czda+v4ChgaPLB3X2z9pGPpfKJ5J37c+6+kqjAKK7EFsVF
JaQDFkZeckt24Pi94beP2Zkxpm0SiwnEo3YmDUeWjVs88Af5Zovo3gIVYuy86oDrsKv3mV7LDVtu
rv2GYM+X4TOgZJ2ZtWJlmQ8irdUFpEWOFNy3t1zlX4kDFicAGm16T5gB9TP3B1FyqGYp1hOBOG+5
/VEBurwDZ2fYW07FqnM1Yrch5jilYIPwmvGoip186wyixezMePRxOnvJ/mLriEs+DcuHN+5+C1tA
h/42GRiDlSfGBUCTOJV37QgDPi9CU8tLt8cFIJo9VQ5Ra+btFQycxNTdBuZ1JzoQ+l6Bh34HKM9A
kLzvU3V+nF+fz/EhDzoeT2GmnFvKr+G2rYq0A1i3+4ZZLMZ8AO/uY7QjnyUyQ1NvC9UFKFA6968z
A2QRwzpp0LGU4D6u1HaozD3Cr/Bp2s19zs8jBLelnQXWZCjLSw5eFfBQQPKYfEW3i++X4DXxkkA6
tp/K5QCg9uBpdt7j66LYGmF6G5i7DptQOV/FOQoIf+PGfgBTwk9FRs7cbH20H9yP5BTdJWxBxzmm
Gl1idrSAyEC7509PK37nkASEZ8wtKUHuHKwt5KJum2IIa+d7Yqfibdx8i6qj0+J+SQ5sats03jly
5kN/nA+rEyg0Sajn2HK07/jI7CjjfvIu3Qmu6WvP0k/nw8uyX+8lPrLH6Ki2cT/dMRz3nC82Zv6a
b3B4IRD9CkV3GGyzOMXqu8T00I0paZamZOEqci36Aa/iZtSodxzvK8fwZuyie6RcGEm8SkxwngA9
bGFmq570AkRSXo5bgmy/pEAVnes+YzcLx3pa3NbRvw7fEotZXnpnfYb9+A21EHKgBVmxmD5N3RYO
A1HgQiwII/oB13XLn2vAabFPgq+cYfmvyMWi5jmcaEx/sWw8G2sGMNm2IgRdWI516zgFr/47g3Ob
sdmST+DK9y0u2QI9Eqb2jfryV/XN0CxYOrcfx318faXH+HxlE/ojwcoWeaUmY7OGJxAlMaS4w5sc
zX1z4B7fD5dh66ohaLWJpEhtPRbns/r2yh2wH/U78h2fd1TUM0/cptDIGr6vu8XLr4PTHwcudP1Z
EsHtdRJdLJI/MspNE+RsA+x4/IDEFarwLD55NK+4n0hN8Uk4OY4y3uHwsh6YSCOpP/jXDacFmi9g
MU6xKzIsXDtvgveeurwpxTCk/hlEtdkItkI/1T6qYYWt3D+Bwb5Gft7NeTh9RR6KKKzFuJMxBzF4
kBcSr/a/HmVWUeeYY1LIM1Uf+Unk/faVQDqz1x3FBsG/EuRjTgvP4sZtJlDxuQcsd+wRyTC2z3tn
8gcErJQYvKN8W7c5qi7g7ryajJ9b9uM2GT4zHcpPIvvnvVcEa03A5LKtMLdbBUmgYkQzpzwmh5JS
BRPELAJpAeeMn3GupFxotmMXSelxOGUSk9fQPaX3F5WfbG3Zu8d6P+6MM1QzZPMypqh1R3i6qvfY
blvcE3DwRUmHsNDgdqcmJU1kedSZxo6ZBL+QvHOSY4efu9E1NnClM/L7I+b6FeONC7yabudCVUN7
cfAYPrKBgXIBsVJnMPEIlzZ4GYEi6yEL5EcpGGiUgYKcGzw6DQlh+XHGBJqkc0+qSyv2ssFFrNa+
extIqZT2z2K/Ke/zAVYOnk7lqQEiLNADEVJP9trtHegIHzkpjJhW+6fBjaCXGE7d6WE9RHdkcUg4
cl6Ah/wH06Ce6ipBJ9s/sj2ceNFBUMmO74FopzKIv2FS5dLweAgnkjETHjiQ3LcjgS30C4RI9odB
JlimXz4m8aJSkgmEO1Jv943Hml6tU0lC7myQftm17iXmroT2PSnkdUd6Oz6kQcbDK/YBsgXQnnoY
DsULNYy38rytIoPliJFtkfr6DeU5aFuAvYCVII/tKYx1X0BUpNQlxv1lBLeOmU+C7hA5xcP8vX5n
bwsar85g7TLFTUmvJA5qZy0fpr8WDDaS4GCsnr3qbeNcH1ca+gZ+Xr0D+eHbIqpKJQexc2/v7eaW
UWiy25dLhJ2RAP3LBlwdy3mBToAKDTtcON+HEzadJTrNu46z+FayT4tL4OJ8PZxMIqTIxdfwCwe3
MKvMgOW97sn0BFJN8kE7MC3iFpK9dlPZw9C33I/87Envi7sfN8e27/AV8Mg7N1x6MENLOLOJ8PAS
TS1MiZP54PAnDn5eC57e4Kn0oETiNm7jobzfZxKSoWeSyPS+FSDrEJYN1hb7ae8qb/br/fFBTGw4
/HzYB7Echx5+FyYyuSX31g7hLvbqvJB746/sI0fdh6BG6k0mM8l8G5fao3rLcY+UDMjcDdvnHr5E
J9o95HvGXJ2fjweKZ77CfaAqIwaSv1ed+Qv1HcaKkbQCreEJSGT45SUmexbvH+oLaUaF0UxCdkZ7
GdTbSf4zqcmMi7yQ/7cwpk3lEjeVT0TQJFGDbX0jvz5ZLpWB3i7UXeWX9yPFK2/25g8uyo6T+iUx
pUrVhxSi5hxF5wj8c5dAcxeORQ8Eqfap3XEL1O3kvSALdIkP5i6neDE7o9c7wp6Qj6lm2eaamVRN
4GvCoTG6ytKOFyEAL9in3HnacqBlIHDgSZT8SA61HmpJ2YN0zZ2LFhh3rx8PaWDt07McAA3vtjrT
oUCQy8ZAvREBWg+Sb+yLl+RB2HW70TeD+a0MFue4lo7OdQFX/FAlfPyBWLsEFsXLYUl8nWzi/rsH
VwDTJZJBlxkXAjx5J8fAk1tc4OWISh6dXCZLm/gELXb4vkUC7IITEg0cLQlfQtnLzXfjOYrtXwLl
vpQcTuMdigdqe07m50T+idNw5ckneVQcj2STnaf2HD9xy4Nhhzg9I90ACYolQXzP9HbDntLb4d2X
7Nn9rgXiMT7V2fdlkJ4lmypH79OkhK/EZ1wH9uEXEaYdHkfvw8R+6JdyDzLcKehtkOCnjDrsEuwm
KcJXrqatX0ZsWnvGCFE0xXw697Mv7n6JEA3AVwTm6PbqyxK0wSvjv+zI+C26FV+WpIjdMPMLfci5
2lOyeOIJ3edl90p9wTkuR5jyLHpCRedBIA+9eNP96t8bpwgwQ42OLxztwjvpaGEzr/FeBdy+iPSd
yc50nA4ms9soQoEOJvCmifXc8oaAubNAsc6AFCWHveWYnrqFgXHR2W1ljtnnKy6U6gs2F1JNsNJd
Zz83xxQ+kI05YWNd0t4KJOl5aFQQ3Yg7zrFZqI11I6k0ahbTgyzSWBNyDHLS8CNnonqkoZU0ZeIe
SVnt093dpQyo4B2h074sWGOohS7IEtlGbZ+BKNVOptTJqUT7jAojeNl52NiF0mCidkOPQfLQeOFl
NTzVgBzfLs9PS2/PkBFpe6v284M5b3qiU+/JV5K0ULQcGxf68N0WHqn2mydZJ4qt7vZQKUpJAdzW
bvvOJXVHNio/60EcOdxsfudaU+Hd5U+LSJ5VBqGQKfgmJC+fH0/KfI+lxAhNk9NSqVgquybwap5T
X27O0q3NicKqZ1JIxlWVj6ceRYGPoSK1aGsVZZjnhHponmHX6SwFR7n9Zll1wufMS/WbDq70MoIt
CTutOugOk/IHPjlJeSNVzJg8myX402t8I29CiXcvwv8gHCgv8WVIpV7ai/Q9PDCEtux6pF1gKvlH
SJFc04PaOXqgvrTgkMPwknuZa/7DnrT3/X1x/UWJz2c74FY/0P9jUI7PMHIcjKc+oItMJGoPOcEi
l5sZfloPqBypcHUV/su008hYHqrH3oEUinarBM6Y8AwHAdgdIhqUdvb5DrNwOnQv8WEnRIfkmgfq
MfEjR/y8gFbOz8+rj1Ass1O4tFN+mIBykl+eqHXuDaqU+R5Oj8+ZRokG4hyYnrxy3/qc7B0Lbuv3
0TNidyLUKLXXHDvJwaCYt6nax1ho5SOENvZr9qy7FTfW7Kk2efQXiDjV6HViIpjiYHeNSrv7FNwn
Cc6PibJ46yckoQMM2ZPkDdfiakw2VcPh2CGQ6pOhySNn/S4gpKHS7aYBPRfX6cjvD+atwLKsWL30
qX/agAwOiIGfU+Rj057Us7gL7U098hDDVgD3JVbvKYPh2rZIFXo1hegJkibhlD8Nol0e4oN6zO+l
e9JKWHeRW1pSl49PXHdb+llbcqQDxa+e2DMFD+XnrTqG82ifW+wbSebAfEl+qafi2mzUH6tn57vN
6Cj+Zpk3ooqMS5fcSZ5Ea6p2NQ/Dzdo6GcjeAZ1njz8VMSt6oL213zH79d3eT5QfgWRvy3F9H6nk
Pq7k2NzmtD5X+Oz23rojXHY7iCY2lyfcYSWoXwZPGM/TfeH+orsBpFoeBby/fjTIBC2cgfJp68FZ
cUoif38fUi0cduwMvu9GGVV2ywt0GcIvYRe54xd4QADxbFGIfajd7hhv3p/eAh1Q8Iuy7qF3H0JH
2Jn3iDy4FOWH7+NwfMKgA/BxuB5FdRRyfOFa4ahzsjGgObcR/2a+2/zP0910MZqQ8hk03dOMurVd
/YFKIEIfalGTHioBidHo19En5YX3KMEUtUtHC5tB4Bgox5KMZH4EVBGfNFgBCzdFg8vOuqjQvAxk
qiHFxidqNxL4G44ofIKmxKc0bcCYBxCmusp1w4xuPYsW5zJ3XnIbTgnLJX6ETe3XjjY5sPa/7x2T
9P88XPDnZ/xLp+aim5mqQgkLg9YWpRQR9g1WoIv0Gd61Ji54azISPQqXL8N5ogtmS+wQlzU39Wmb
D1l3CeGWBMUS5pvUPSU8/jSjgLVVQUi5BRuIDeiWpUMvoA+XDndYj3qyeAZr9k3KhJFe075bUgL3
wV8dIRAOpNrNu8ntsEB90D0ULnCebd4MZkEnANfVL8/TLrwgy+WcXmj2AqpMNCZAgobB/om9AWQk
3+IzlDICy2nR1PYEXwxv5vbsCwCJ6su+6os2dU4SzjrWYCF1g33d+rQKV3OecM4uKZ6lQtqRIKb4
NG//WP7/AcbNx6rgnz9T1f6/yVzLAfq/E9faVZ6MyZ/INWXe8Du3pmb8tglcWJYkqdYmZADj3b+4
Na3fdBXa5X/R1Urc1d+5NQVe0qFDsbSNTFaV/kHX/Du5piDLvzFtIesWDLMoGii871+svb+ziUD4
+08W3/+CXQSmZq78/yF80OFwlqD8RIVe5Gsapryxj/zBJJjT2MqTYojUQNo5QrHXMEuyN3EIr30Z
JfL0KCBcJh6MfBLIx8cV0r5tJanLp7b06mcU1aHx3ksQoHudJQi9o+g6J7+3yl6niLtUynsv68Vn
OHWw0op1nQ0xlRZLQ55VEKXSlqx0Fi4NaqiWs871RAa/VbTmVHdpa5ArjVSzvR/4n191bAzVLhxb
rVK8Jk5Uo3WQbRvpYgnXyHiPjSKkLUxdEsIEVewSZEtQoIiO5iqohb8Igk76oyg1okqz14DXejhR
jMy7sdnlSm8peMAobNtTrESd/hQamVQSt+mxUcqIPkea+AvLImhu1Bea4PTDHJbyZan1STr3/SAk
51Kcimw/dnJBL0oqVNpCWBcbqUU2YpTMZTibvRrrd8aCWHTlpR1Wmmh3aOak+0qqsddQFzKGzpLv
UGARpojYvxcllAdbrYaZrsvzmoqIvlLeV9rOujMrkWptlg2ydWxRcCCZqyUpSoEpm21LadLJTtbD
rYom2jpQzEz6kcYndKU7MgR1mAvds5ItY+fKQxiR8lQGtHWzMM3I2uVrV+3h3JY7+KDKNepJGTTC
vO7EqaEH1bT6GekhfvbURK2vLPo5TsKmO021VTZQ/GbaSnoL1YtPK27CnTRKMcT1y4DgXGxYLckc
w1QgrZ+kntqaWphEE10Zp+kjSz2Q2FbkDkqxaQrhSJx1rfbMbDKDaFCk7b0Laf/B5LVJyVKJPLvU
8mK7qZuri4wAWzb2VWpXVjsUQRSX82PXZPUShPOUCY4cjQOmUTHVKLWXRrGaFyE0imSPMkgkOqXO
z9zPFVoZ1CgR5gomYZQ72kLXwlySxlNCWZ0gV46TrskPCsTJKZVFbU0zlLNKMUveolpNMrcYGiUO
ZEtMl8examTSETD1x7uiHrLsuFZh/FIlQ0M0vdQG7b3VooItS719awr0ju16lMZ3bUotGobmWZLs
Tk/U86gtW39cFwpvtRrJ1M8teYndySr1W9fLMRNOZWmYx1brZ8UeVUWGGnZO+n1jZfkc5NO45G9l
O67kKyyliv3CsDrdaYWuQhJEmJfPGM1X2qDycqUss+SzFOTDEL6vobBU94YRmk9LPUTtR7wmrXCy
CmFAGWoY+6BejHBk70w6lct5ir/TOqGXpG5qZFVDvRcRIZllqulIZItBamjTxyoi0kBxTdfYb00f
QJjGWkg/iqCEgJK5wJQUBXvkTOGqWbTjacg5IixN3qoPk7ylkXRhe0sxV1EK31QuhHFZx1MaWuVH
pzYpQW0+W1DiarNOTqfiENpzLxKvr6JxFVtFjfn/pbXcXDe6wZ7qTJxOY5FHFBiKOYJ2q7DMPhji
ac19dYzzX1qUJpETqTqNNavekn6RxLm30Enq4odCrDOai0Sp+zDr2srQpJb1eZ8v5kAlXNJ6Yr5R
lUJ0I4e0/UkL2N1dfVyJwEbdMAWntFDNcFA/70y3iCKte2qaPkW5vYxp7BBEISEnJnSlgl6E0YSO
NUWagQJqPJDCTjChh7FQmxX5xAZV6TUSS9S4uxDDIXN5QzvOJkOmUqpZdMTKIWJy6VjMumekSyju
BE1sUOWCIahEnSQOax8tv4Uops3DyA4rlYRpKesv1hRGkm2G3UxFXl/0n1DKetJDCSov22Pq0TXL
wizeo5lS0ik1W5mwRyqzUwMrCdnDelrS1m9TfakPoSaXq6c1aW/5iiBktLKm1Tg7soLyiBtBUf45
yBE3cMyKDiHIZMlWBAENMzwghTNW7jSnyN4lXV7RQNcWRXJaBdGkloS+X3PR+7xoPM2Q8l/NMqz9
uVFrWTiw6FNid0mjz8heInR36JcsrkDzAgfvGCH9RzJak02U6VYrqYOuntt2r4pliYHVpYYmHrmp
OQOihbwlGmQKfYpDNP1EFmrj9ij3IxTuxoLA27qi/OMiOSclnlTrLGWWKsYYhAYyfhiW0iIGj7uR
9tKwmelgW+XHSO8qd2zb6lpU0njTOO+pZw0C4iWdPoteLRU0to5hqyq2UM6j+FXJESUrs43oRBfK
pUu/Zy2KcidR6+hXNYoDCT7DLKbdWq/gXytKaI7I5B4G+hbPqayNQbFqadP4nBQFtcJUipfyUaxL
jHUkijFEirI10do8lTJZ96KQFWeexlj12jhhSTXkaJITGicsbI/mTXeae6anvnO+UfZUl7JYHzVr
kjqnVea+eBDqoTBPTJgWxUfH8tLhizgywfsyaPNjlkx5+7GwdMkxxUzXbhvPMZSEozzdoykRLxdF
DSvaiOp6zB1ZCGs6yFSt7r3UQPfnuvSySDO9VEjfrV5MNJQvemR5c1x2TdBbUjUMnimG3XqGZlyx
xoe0S3Uhv6xqYoh3SWqIg6NWczi46qCgPFM2Cf6nnpKFiQndmBj6sgarPSLiS+YdK6UWe6HFKXlG
XBuGmxZDWT6ghizQspONrdK6ZSwqH2mb5DGLOIr09fVlJd7PlTFQLJFbJbTzWjNIAuED5jOOFBWm
RBnL7CykrZgeo9EsflBmNdD6LLT5oZ9bQT2aeVUyZyGXmU4XliBIqBU39El0VbnknT1gtmnFrUok
dcLF4IoqQt7QHxiDYLysM0TzKasKqz/3aNLKiJjWfX5rxsh4ibOqDB9mrZszP8nllVyC1ETJaxnF
SNyuUZaSASqHSKVnpCqbRylKhThI+3KOVnuY8jrvvKRF1uaUWgUxWayG5CsTvTftPpLp9ckXbShE
uxcnc7pFxQJe6IBz8pdZNyklilFHfMmO17A00bySx/lcG2z0gznKBtXdsupjO5OB1EBCoyu5R9WI
mcsBg+RUBLOGSHIeh/U5Xg3J+imVKMdS9lXRmX6zKmX72k7q/CNN4UjnjaVj8rq1afVLVa9pfOsm
VSR8y2vR8kamkwxH5TeYqZu+bb2pC6X0OK2dOgR52iWvnO7VFkNlJBPXoOngxJIaj34pzln+pfZi
QQVOQejHzZZGhai1qsVQttdOHKRX2bBGck65NEt35lJtDz+UeZc7eds3+aVW51nzwtogRdjMSyah
0yRrMGAj8EGncNdnRoCsUx8ehWJRw1+6uurEsZGl0mk4hSXVNRWJRtuMkHZ/tqRZXnYSKsih101J
RmO0KkyatV/7eehfjdYcqKVHaqLsZClGsTqdUELzZ/xikbtiFhnN89ROosm3L3s0g8CWaAM8V4WB
1BVwPl9PUZ6Lw4PYNbyxHpLsGLOn666XtILkeyh20T7Te13ylrDJqNsuikx+aNJl0pkMzr5MAm9A
vVrouRsYLjnIxV6ynNyIosrpu1Up8n9mSv4H4thr/V0+9O33d3/+qP8/CGcV4sx/E862/+s/uiT/
o1bE9obfw1nZ+m1TaxQtkaBx0wPipd/DWUP5jeFYUVY1yyCq/Qfp0e/hrPabLGoEl6YmybJuijoh
6L+iWUX5zUBWk59kwQahyOZ/S4Dlz7Esg7nIBmrQFqI4r6t85l9i2bY3+8RoVmolZty8mPPWx9rM
2mGwGtUz1y71/rA2/0X0LG1jiH8InpFG0kQF9ZhNu1Ikkv4LoX3dLi1uNmbyprFKRr+GKZEUN8nH
2DzX1RwnF9DFU2QBA1S9e7ayHpQLOp5UN8uF0tz/++/z56lJnXFJUTb4JRuSqFuyyPb8MZYfZLkq
05KCEUAo3iLWTqchxsAmRmOWuf/9D0O1U9d1UUfGUfxrLnEKp3lNQur8EdNvGNPRAdHqXmPOf6eI
+pfnUtELQF5b2rQbcZ7ojfz5udpc6OVo3eTEu1H/NQ1RtLekPIHiMbL+lot2o6v4w55uH2aoeDoL
nSGSMH/dU1MY+hatotGeVq3zZaulBLbGlGZUkVEDJH49fYzCu6aaGdQ0B90VhqQfEFsewt1QtaVj
6V3p//u1/vPB1k0Z8gAk10STfA/ZIOsvwkJiq8ZGmNHlrQ6J7seDOj2sqaLfieawuLXZ/N3nbef2
D2uwfZ5M6glxThRoNVP7y+eZCYB+rTC3MVCXkUFw+2nOG0v/m2ztXzb2n5/DAYIrDXMi6n85QwB7
5IsUIM9Q5bKXzX2KpLOJ2W/D9G+W8M8D/P9YQrCgIatolVm6iqH5091QUAbV2nWleFVIpzXONeoh
UQ3vPOHCrtLn8lTlcW//+33bknj/aSGl7RCpLKfGt/jLp1a6XNS1WDNLVgak9e7jaWSSuKPSoGeB
NjcHK1s/V3Q2Pa2i6UJe3EYd/+amSv/ls5MwRMcEHR3xr4rCq9YWUxnx7FW7UPQamnU/G+X/5uxM
muvGlSX8ixhBgiQIbs+sWZYty9aG4emSBOd5+PXvo3sjUXo60d3Rd9Fhx8UBCBQKWZlZ5TEZa+gU
PAH3btpAZKyS+kKaTsn9GiQPlksD4M3s8/a1pANs4UKemPuy2VQT+Qb3sfPvv5FUXAX8RMsSar3N
h1DIZpQgJLldeC5o4Gh+HyzlPJpq7LPNGBYFrLs6is4VRt7Z7x69wUxv8ecgjq8sbFw36Yc+cSkq
qyg/WUFt7b2aKPPxbnht5Px3Cyq6s9NOyVfYSKw3Q1/Efte0VGpnP20fozQSwDg8ggBFfFQnOZq2
zgsPTZeUZ/bhuZFX87PAUbQMGRlgtTnW2RjdVoG2roLSt+GTSuNW57F3Chq/OzPyO1uPfoM+d4zt
gWavT7iR5H6nWxu2dkPb+bycnftsHOFMhiEqfK+xKNdHgbv/eKVft0X6u9K0gjPJOi3CuC1WDox6
LqUPOIW83M0exy67MdLmqavcfFeb9t41vO/VUHi70nH+6Tj2/+LpbwO1skzHI77QqYrTtspASjEn
wEG0X13C3XNrh92p5gFJL5bZ1ij6ph6c8uO5rpMQ5qgsRzmm5TGi8NzVx5WDUYD6QIcoZclz0PIF
oJCRBea9E2TVg1tb7c+itOi2zlOcIn+R5skVKI1EN+f62j/ze97EdDqG0RKSwsTSG5Refa9D3sRr
yY3sCdpr7Nm3nYH61ZlMBIsh+P/HU3+7rRVm8RQU6EBpuc5SeHmZ76jOj4y4cqpNOwfmlQK+uwjq
W2VY0a20zO5ubDo0lraXntlebzf163GXP39RM+nmbI7JUmBzxe2o99VoEjtRG04hvghAJs1Oj62b
nVnYN3tLsJ4EKEuR2ZIvr/ZWZ8aN2QKbb5raBmdgR/j04CED5Y3p5twc4xxFtx+v8DsXGL1BKRQr
+idKk45vr6c6ZLOhC68lwUs8cWvHU7j1rSqiHtHQd7mMiv3gpvFzZ1UUzpWl4CE61IBGr9kVQ5v/
h4UnggpOFo0W/b/FrBcLXydFVceVya/xkwGeRZXu6ck77gwT1skIVtbJ6szl+eZqEC5tyIUia6D0
9Y/72YshvS7siFfgCXXgGBhypFI/dGnep8ePV/r9cUg9+bwumdfy5y/G4ZB6YJgJJIq6DuBY2JHh
H3xddtXNxwNZrwvkBEdm5NG3VWK/R33lTeIeFpaSQ1FvNJjXoZmK+qL2+uRXIW19lUjd7zo3xndh
mpCnSJGfhlz7j2d+xOrl9M+PIM0kF6P6KL1V0PK11FPsLDCN1cD+ym2k8XWu9+E8OqdsrGB4x72z
DRor/EQVaRy2sncN7B+EtT3zU95dD65lXO8Fr4z1piLhFo3Ks5pKm7SPSTNjRjGT5odtZO8pyYHx
L/WiPtLtyfVs52s2msmZr/83w3iVcS/R0pWCajGBXLmrw12VXTcHgpASBOKrW40w5ErRPNRXXTkN
F7TAtZMZmlEi6n3JGmAlACiZRFMGOl6FX/79klCBtjnuPCMdOvO+3owsvUGXdXhg7oIwbpU9PCR5
/+joOXoggVX3YTmFoLSenX5SUqU0uxpbtHL/5WdwJOhLrChNe8tV8+JMCNH3uSg57lNU1TS7PmbG
1+RKadQ6rapuwxbpZl8I+3NhRO6ZaPsmheCDkBPyigZXWALv67GdPMl1607EeOtL2FdY4QDg7hr+
2QxNPu4yhY546iTCjQHc7czMl5mtt4Nnk9qSjgJrrO/0IFPzFBcuXcOzmukm1D5vJsssPvtOUlwP
rm38kJlXfDOiYrwJndx8cKamvOukme8TXVJTDThHosv8myr184ePf96b+0+wNHwR6fNQ5kW6+i6l
0EM/WxlZjcy6a9cN5HNKTWhrcFyPmSLdSWLd7j4e9PX1R7gyqTZ5jk927llUaVYRQ4UUQ8lUofrV
rv4R2jFlFpWb9JOtRBTd6CAdijOf4XVM/jvk4k7qm8rxbT7DakjKbY1hSmS4nZnU7r6ayvJXU8Vq
PLPX3hvHwVTOXpp5vr1jfBnVrhdVuKJYur1PKPh/8f2yP3OcXu+pv7Oh66JLoiglu3od57zINYPC
tseNp5SOf1qT05V/Ut5X6WcRZZP88/H3ej0cwBAJoGsLBwzBdLg6l0m/OLxULN0kS8JhI6jEPvtB
4F1oCpbc2n1x5mG1zlIYi1nRdpkLDegRHPH1WCDGjdVl6cDLdOiulQypnKgiaHbVLN0HEaCzgGDS
7+3GrA5qLHjeqS6/jXOqArOKz/2eVeygq4rPblmAEwG5Rq3jVumbRafTjp51vMm3fTEYuywxIIm3
Ir2arBqlSZYhWQ/t5qFrYuPTxyv/ejtJnlrAN8CSrP1yw6/fXEkO1hHG47it2tCA/hwP4rPlGPWZ
O+v1gVw+MIeQZAW0lxDp2avTkchMuZVExht7RrBr6gJbNKuiiS7/HPNOl+ds4V7HRIdNCwgGgAO4
u3zsVSpa1jLxqHsiGDMkbO5uVNd+XHhf/tXi8XbzbA47fY85Bpj4r7aSm3RGEhbRgBNEGeym1mtu
+jgPz0TQ5Tp/Ed+dZdkAAUioPdAOmii/3rC5YefWkIEYz2Ue38C88b76YxvdyKSd7mvHgC6ZNM69
cmr/X6Y7y9DAtuwKTownQDtfDx1T0Jn9is9m2OJTMU7f66K1dqUXXRcGTeea1ttkc7DvrfjUglB8
vLrvzBssQIHB0VCXNHS9ZyrRRhnAOIQJ2zoEQfKFSu4vI4sumoAaf5sw3zlV9x+Pun4iL3PmvQSj
zibzJRYtsepFLKpqv0ghaODjw3v3IupaKq6UpNO9W5a4d81VeUMpG8qzNMMLR5hwu4QZXyhzPBeE
19k3pxKw0xT8A2dA0gXi9U9ZKqXpNKkGalxf7lpH9Zc19fKjKp3u0BVD9AMyFl1H576lZsAvHGfz
THxYRea/4YmMhrsUMI+9t9p8pa6VP6UBRe02Rjhmi/o0kZ3esm3qzccrv8oU/g7FcoPEQGjk0C5/
/mLhk9Dyp7JqiYSVNijqaaLlppdF/b2Zi/y3K9tcXgyGn01nBl4Fp2Vgsk/olTYPZnqHLxvxxcA6
tOaEkDVs3cHv72LTSvcZgNA2tj1K7k7dnLmCVhv7n5hLiKKEtSCYcjVe6WSuzhOE+aoe5Z+5SJNd
O3v2tZfl8MFmaHUXxmha8DSot3+8xm9uG/LE5d0AziUs583mBj1T6Wh4I1wtVxkQS8RoQFh3c7/4
ncrSNm/C0gjQlbqQaU7TNGINkkVlUZ1Z8jffmt/B0xzgzVIENn8Vn6tiyqxC4udFyQBSdWvcFPNt
XJjZlgKxc6T0NZ0+nvka2GbVBcxaCgckT8KEzPr6K/N+ib04iudt5HkNDYIniTeLhP2C34UTJuMW
zkeNVrqLcWoYolqm20EnE56VcFohmgZiwnPByezkKi2ECo+R0SXfQNNK9JVeBYsmqOS52P/m+PGj
QRN4hbNURKXVOskymCUHYd4OFFOPBqnA9zg3UNCFxXQO+F1nRssKLU9byq6UXyWo1+sVsqJhTGYl
UF7Oljq6UUT32mjEDbDK0NHXnXX0DQlDqjVQPc6Jeae5w7/0vYRiqF25//iDrU6l5HDY2LlSDOb6
pky5Cv9eWeQiHht6oKrG+h7q1DpJIsdnUfTRz8CELfEfxhNgHNSxyFDUavbtVOk47ikdtEWImN+u
eWVs2hL+EaQcmT1k0sEX5eMx1WqSgHOACIQeLvb3zmPheAZoQtpubNqoxr19sLAIDHjat8i1Wsfb
OTAj4ugUTnd1/80WT6n1FAicJEYYbL1zlXvREVLcrpHlaWw/BRamjvWwkY1JNdLB/9W9T7W8VLP8
2s1zsguluadg/9j0KO5j41dSuDuZiwNZMBReXNUMue1THAJwTqlKdJJTcxObxaFU0d0YtdvCQ9FR
pvswyfeSHZDHNsIfVGilPM0NHO4WPZyv96mGdKux2srqEyfqZxAYB9/JN0Mc7OvhZgjuzer37H8y
vXTHXr71zK8jOoXhh2j/18E5a6J+18fG3o+c3SzlXuVwjibzYojdncWeCPSA4w+Na8V9W1lXwpou
Ots7syNWh48DsGQfVDclr8i3OyKz8hm2Svg9qnLdH0aw9QegRhdZRyn76493wnosHo5s8QU35LyT
g6yiU2APg7RhnkPlisW2Y8P90VxWp6gM6jNDWatNJ/+O5YMOc+XxJl+YGS/vOysdVFJM2Bf4fo39
qxWYNcrR0qfzSGVwA7ioFnXju/fRaA7uRlZxi+bED8Q+Mib9m9zbNi49r3W+Qg8B7JiEfQeZIj5X
Xl+9TaRFJmbaPKbJranHqlX2qed4HmNVItL1MkvsHb+cy70ThpN/JtNcL8jfgZYUW9gUKs11vXdm
tUePKL8pDZlV95XvTtaRHrOtczMZoQ5/WXEWn6tnr2ZHKYa2mcqFicHMuJlW8YZSl3DgvGEQNBkT
TmOptqCvTm13Lt1Yb61ldhZcHPJ3Xl/kta8/d5AAFhZBBQTXTWpriMrdO1NpYHEr5sPHu3h1rf/9
YtR3uduXyG2+idlgll4YYLGi4ijdQwQxvxVz1B2VG0HIcIPmNIpeHj8edH1v/TMqzy8wUeXRJGZZ
6Rf5mwvjwfeTnAkaGFuL6I/bJZdBUz/CvbyMdXcTV/qpL8FMTK/fJxacVKetqzM/Y/U9+RWUlgBk
CQGQFLz1MpexmchuhnU9ko7f+WWbXc1jN5wZ5e3HlAswA+a/CHrUOouBXtTq2kFryaWM8VUx1l/K
GPVGruzx+79d14WrsyT90Likx3+8Xtc5zdOyAN/fagsJhK9IcCpEoO3wWFQSCt/8ME8YDMEC/xRJ
95BEoK9Sjv/7+Ge8mfHyKxa6mHIdWGHre5nEqIXEGMRbUYZOs/fkgK7Y0xVCyiCf4v7fJeekHWBC
vmNRhRbkH2vkiySp6DIPi6hW1t7Wq0R+sM3C2Nsq/ZPC/H0Iiwon+Gj+l8+fvwNzcsh0FijdE8s6
vNjFWVX6huMTD1w15FAXUAz9nH1Qvq0ujPJnFpTR53ZI+AIfr+/6lfl3YKqwJFqmTV10/fxhin5n
TQ02jS5X/97rU7gbJW+UH4ioADeGTJt4AOStQF3ueOmPOS2iL03ayPZcOsQUXyAd/BLQWu5cbib6
Ib5BbUIibu9CNtksCjR7N5XpiBgnC1oHFTA3wV4oMRf3rldNuBPZQYgz38eLsd5s/AJBRZ6XPztA
8L/XHyHVMKh7s6JZ+mziRt10+VPjJ+o68p3uDET13lCktj7velA/Bnw9VB/YaYtihsnWpfpllWO3
kU5bPJbtdI57uA5NzMpmVjbniOveXWPw1WwMySj8BBu8rLyrTHv41KG0sv/14inbIgwL4D6bktAq
XlDabogifzNojb8MpAGsPfK6mDeDE5Rn9sryJV7tFUItIkTe7Upw0ayBS8Q7hVsEGHappPFv6jq+
1HrIf8W9l9xUkJmfE9+twzMzfLOQpAgg1LygqfYQElcZSVckbQ8ViTfCMLmHvA6CC78I+m//chMy
ikOthDvUBoT62+T9RSTwalGj3ULwbZhm4u64sB3M3ae4bvGVbIr5zEq+Nymo0bwvXTaJ/+biAkPt
uyzJNzzX809dr+UtVB/vzCjvfC8I2GDNPDH/JnWvt3teAkQrI8s3okjKr7E3BjvwnHpjZZ3+YscS
gj1EfvX4H5aSLQ8XgjI2UOLrUTulEjuYEOMPqR2am7gIo4u0HX2i2mynu48He3eKyxXl8qJbyHOv
B3NFbCR15/NidWYrhhsfxN8pliRYuIR9iXVYU0jM5MiKmjP7cp3ALhk9h255wQMpwYh7PXIbm3FV
ASptKDUYT1lSpl9i31UNQErdPjs9j44zmd6b6MWInDpWlYojEPGyqV7u0bhH6iHhrcwFStGiQ+rR
VSM+SmOXnkFu3htq2Zbk55y6N8+AKmsiwLQS0yjESgc7HvDLQBi7k2l6jvj59i5kWlAVF6ibRxgp
8+tpWVGRlVPHLu2UX3/vzd7ZCaPHx9Ec631Q57yac6u5MIKC3GAaHzWCo8uPd9F7x5FWh4i2fcEN
tCZ3dMJOajIOvI6RqdxBsXceal2LMwfjvb1KdZSaheIGoibzeqLtYOnaMnjlJ3ONIMjA2TUBfavq
PNhXQ/3Lrbrg88cTWyPrf9+dHAyuO6ZGpX51GKvYsQFwSs5HneHY1uGVTyYWXkJ926HpPGQGyBsL
G5Q5vXScEa2JGcr/sJsop0higgLvtVc/AqAvI39p4bPxIDgNhYXBhiSZS5SMzzwr3zxM/j60QRvp
TCSogTmrQyJCFFBZZGf4sleoXVAyFgfD6EnerUZsnMqb941X49iZIc5ECzqb+bdRA7a6TtEe+r6h
i86ZbyD4rqtrExaPgN7LvSLtdYxqZ9tLwgk6n/D1fNfVTvV1SnPv0Ge5vWuz3ryKHRpkmNTNn2Zv
Km5mGlgg3LMBCY5nfss7BxuimE9OsJQe6dz0eg+Kycyh7ATsBxbl0TTT8iTtNjl6VoZ1eQkCFsuA
l0c90lbFHRB8jxJOWV6lmA4MDkhV0QdUZ+Ha20Pr7z/+ee/9Op7oLBOsDvDi1QmBwVFJq+fqQOWH
aj2z7Ishrejb1PbBmWCq3n4UNqL4B3BC+7JaCLROqZEORLgusGDV+uiOY7jdbV9gedyMz2PUuVh0
qKB8GmCC5Gduj2XLr/YEGTdp1JLV4CRhv/4OOnETP0nw8iIE4zccgwM2MqiPdpeBNDcdBihjpk9m
LdU2dY304eOFfueYkPUTHbjABC/a9ctHj1nbdGVHLDJ6c4tAtL5xnagDuaxwZcmMb1xAdIppJlpN
zKax6+DE7yalce+v1PD941/zzmcnPi00UbRzlGiWA/TiYvM9vnEhEDKEQznz7h3Ykf23PAL4E7tO
mXV2ZsB34j13NhRYGM9LxrfKGqoIzL3OR959fuoiEo3MbrwInGaQ/34gODjUfKCNEPnWiqd0Lj0O
XAHgFHdme19oO6VtkTWZ5pmD/XYJyZEVbSylWNLK9X5qwxwuQwnaa+vB3pW5FSFYiMpjPoj84uOv
5b/ZussdZoqFeoXQUq22blIafpc13Ndl3+a7MgLOXHAYpMTxXN/WVAsvfRP8OJod+xhnaPg/Ht96
Z67gPWR8RAkY63K1XWQdk86muAXrbhYV6kdZOruo7ybstVJ3pn48NpdtaDbTdijD4Gks0/mmj7oC
T2Ho7g9UVEes65xpuuy6LPsU4H1wLuivfuOCNLKVAXJMiD0QPZbw82JL58GIBLMD0nDNAaQWs4Sn
rm1xOPXk+OXj9VgNxSEGQAVRRlXHd6F+/Xqouk+kpRvSityPuoukHrp9gO7/U9Zl4Znb9Z1P70Kf
h8ez2OaY61St7XuvjgryJDhg9j7TSXJISEpPyZQQsKohOxoG3dN6W+Z7M+vmM2znJSa/DprM9MXw
q5iN8mhCjs5MHbOyvrWIt7+iGkdHDrPcQxySKqPe1lkAgP7xEq/ixT+4sVxojoIHMLDb6yVOwj5w
s4ImEV7uz7jDun5uHNTsjOeeM6uB/vmW5KA2j3qksmvyR2K7kewVz1Cty8g9pOiswoNlU4w/M6O3
1x9Lie+RSea9mBgtm+rF/kzmoa3x0MipyXr5/0TrlDhaJNFXzddFOo75TmyZtGHItbv7eC3fG5l8
H3wEhvhSf3k9cl/KJqAmTIueNpjkJjFT8zRPA9b7o7Cg55t0agP22hmeq8+oP94dmvoLGxjkjdt3
NXSoRdxMPNli5eBKXobjadYexqJGO28bY9BfSjnqi2yYiof/MGnewov0hH/XupOujtthNElsDC8A
OcZSCcvIbBbi2Qqm8VlEfv6/WFnVJ3x7gP/+w+AECV6NXAww3l5PO5N2gnKLeGlXtPWYC53hbKxc
TPb9tqRHoxnC6+7i7AD77kxseu/EQjIkPHmL/HVNCm34VejzGxAIL/O2Khqdg87p0xtv7C5XxWPb
hSON36RZeGdC1XsjA26iGgTVoaK/ihXFgEC/mph0WybjtWhpITnyAPuU2AWOhoZvbluFO8fHK/3e
8V200hb+XyQX5ioUy6gAQ3INsmuvk1fkNOFD2fbG6eNR3tvGQKbQ38B2XLV+0w0lIgtZkrrqoKFH
Ya3i49B7GNMPTXKVV6F7qMyYhiFuXz5+PPJfgPR1BObo0u6VlGnhtKz38VBoXcVCYd8SYW+A95J1
EkH7U7lYY5JIY4idjs91LK4CZziWjUMdP9E15l0jjTVcH4zb8M/Ek7drzk+iWLKo3tGeqNWHrlU+
SO2CD4LcYQ0BhUC6uOSg6T6T97zdUYuCfIF7cHZ7K25Rps5VX7KjRrsDmUjTCIVzB9Mea1eHP4Nt
jTcHQrqJllQfr/sKa+LWgQ3I61lAfISFbK/mOLdAaYWHnGhIcLHZmX43WxuvqnFZydO4oj9h6c7q
PyzsgoaCXwMFodt/HTZyey4MhSpuY5dB9iMCkpI7N010c2acdzAKFvbFQMsXfnEXRWnb2kmWAhhO
pr1NijZ4zvsoeoBvoGXS75tAB0+NpuVNnXE7b9DrOjtrDLcfL/Jfstt6cy8ULZqIk7RJb/U7cr8s
Yp1zegVGpZhyOGha9DUmZ18iO6IdS9rrbe9rcxOZ0anpi9+B6r6hH75Jc3T8qbJ+lk39q8jE19Kf
czJSjat/PLVbvzPdvV0E3kZk/rQF2sOya7Yw8TEkFthTf5dFxhnGwdsgwfmEWkMhmviHSeHrRc3F
7OSdzWSSdBKoDl07vA0w5ftsq3ncq1ZSTbQ2RUBTjY+XETLZX/j6xUoCLODkgsYQ2Bl0214X9Py6
xkOJutm+bL27uPFERe8JrR0OSTF2JPYH6gg95S81hp45bHE168Fw686YQGr6OoTmux1SUaij12m7
pztU4JEx4KSFgx7aMpV9m7qwSQA/F1Ucjs9wguNs18+koi3vn8aoMRYvanO8F2Bd7iOWRxaWyvk0
oo/ZcPFBudgqLPUKf0edEVXktpvtooy2btNBS9tymxWlve3rPK+WL+Xk2MR1Qx2I+1w6DQZDvjnA
0pGYy6CAmRXWKE44mOMBZ0A6uWA0daGpZ15NpYh4AEpDX+Y42VxWbiuvc3Np0CZowNuNcfYw5X3f
4SYWhHSCo5D/MGb+/CDyMt4GdRVfU3bDiHYY/Nu69qvDjEXTtrSgFuAtALzNLXtZp5X9UJVedc1D
EZCrmOKjFna6DQOVXMZlPMBaMouLyW2sC2ca5SmJjOKOH9NdezJID61l0/Q5NsNrKxU10C+p9ZUN
x3jfVZD0Jh2mh9Hp57sG2c8lJn90yMWAcG+NkfW9sU19Q/lIfR9x77uZvXE8QMEyHmd4JMO2gG8+
7ApEc7ddV1ffisKVz3ykiA6ESbKvJPZuTtHgvZbWGNrMyqRnc+jhvNO42WckTfFPIy3AqsZ4/BJR
vDvEMy1KByU0pskSokPfmo9xMNc7aRnonfpZ09W7xnHjR1HE4eUUgmw1Vwu5lyYoQ99i3TQl/Q97
SDEm8q1gPuKIiVH5wA7oq0tcEDd9L/zvsLc8Y+OZVbhLwS92dW0Ux9lW9U3Y+OZFbznJXZaV1Vd3
RHcSlHV8zcuSLllx29528Fp587VW9j+jNPXXuCxNcsC5rjeirO29To3FVs6A+CoNNe5MA8/8FM7N
xpy77DrEO2cD4a89CCPxfzuNV90Gzphgeyjxbq+xoWuD0D5OrfUtG4N4Q7of4VhQ5/0eex8KyIXh
nqJ5dr7PVoiJlodPJoaMNfUtL9ohnER5Xc90w/Rsdppd9xE+cqHCgg6x7lbD+zkWrfupbXN/b+pW
7oo8ak8DhbhL39eHIXL3c9lgS9moeaAripeP7rZLrPEpx170VzZqCJ2zGezjXHm7oLIG+E0itiCF
VNUhG0VLfmZFPY4GVWM9BFOPVcuY3FuOBv7p/pdZySM0ln0/x7/m1D9VBdbVXXqV6/KxTKs/0Hh+
87Zxtwb1u5M/Z5BdopwyEM5wm1FUC4m++mK47WPhwaeOx3nYN3KqL2VlixsHAw2j6WhIbeHR7Tb+
VwMTyp2pkovCGW60YX82o3LY2xyq/YgT03aqTOdeB9ldmsbjtmyyPdjgglPScSNnNHN2d4ZTfyu6
+FHG4lsPQ4ieZ2GyNVo68IqgucDB6Ro6GjLvZH4m4D06HXTD0EKuN3kSzmuU2BcViWqLkRtWY/kn
X+o/WM/dxSoOD3ER0LjKyMINmDVtlaIM0z8fm7ihMtmXcCVyNz8KQ9oH6iSc2jz+CaxPj3cQk00I
v3SXZx1OOIjl9JTBqggM5wmnxx1F+ORynvEJSzp3uC77/p5tfdPYggFrEW4DiAI7/ODmndlZl+1M
N3A26YPtZg9tZB0V672pKBtvhIY5b7iZcwgGSXsfOYtNPGgYDtlUNzu/w0xwY6eCGSMQ31TKwr9Z
5ckmxXEWtpL1G2tSnKArRUMFKz/ghhodFrPO+0CqaKdVw72aBzSSK1NdHvHS5vGf2UG9s/AJu7Um
e7zPdEVGTIlzvscg0L+rjKTHU0sleuepP5MRXfmZfzdawR063G/EEvY21bsNRN2HIVQn5VGfSCto
k1F930An3VYoaI7tWMotmOoRdcCm085pCpy9MJO70Kfdq0vr0KDB/A8rtwiqUDhIoBKyFbT2Bfzv
fPgVVbTAnpvkCKvviw719w5bw9lBHind5Nqb1FGnAMJhN1/X8/iIh+xNKcpPSBKKXWzyf5cCcVSj
obYyS6/Syb6qGlpGAVXHmCrtR4Ne8To+JmHwZ6yCaGM7SoPnFvSRosmr30/3Wd16O0qaNEbCVHLI
yNx7kdXbXprzJurFPi+Mm2p2v+HE95zOHKaGhj0FnblKzLzKnHZnic1W4hGZttM3vy5Ouaa1SWru
LI8crYzGRxQkfM2QDqaZnP+EpSx2jsaYrTT/9Ljv96qlBXSJfBi1QdhN126fiZsqkp+tOP2GgzFX
hcS5aPTjhyZDcz1U8SHS4SmvkxNyzk1gRSe3bC6NycZkyGcvo5GlE4Dj/cCF8HrCGBPfMforzGb0
y4zmvfB6pgu5Z6YZbDEa3T7pklu/dG783I27zYTIeDqaWPP6O9kZgd7I1i7vzMYvfqVdHP4OpZ9d
CbyYd0Yknup6hg+1hPGcv4GFQXDdNmrf98blXCZgCfHYP6fOVO+TIWpg5k2H2OV01cmxZoPoUD1g
umyeurnEONMYmkPdSb3zjZo2AaqhcZkVXlXEM/4rvLX4S4lVHO02uMsSO7skidnKAvs+n9atWrCN
C7aYoHrgTKciyfTGBRPkCkpvh1YckCre1AP9ffL6YXJ64G7rNjWzey+XkMciSbtUfD01xoVbn/tk
2zU2PRcjG6G51Vc7U9N0A4oHtXR/5zfi3ipgpaaxvo1CX/O3cT8GTOiqK8uvTk0RXwZ5sS9dVeFn
k29F0Tdb3UNOnuL0EruaaydRzibxcL8UafxkZggAqh4QGb+aaIYwk9bfmk4eBloC+jIl0UndX2FO
AyzuSm+2n/KYPvDzzO4xv1vmdEiH6NE2Gpp+ab3XLl3d+/nQBTTIG6bndnFKDivj0yTlIWvkF78Q
3AZ0L/RicQpFeGwKekw5CeaRA+1BnNs8CdjOQfXbCqKfoYvc2xzpcWDV8S4qMVMdcvh3o7oPOu/J
sufbVrs0oo+dg902n5PBeqB4Dg4a8+oNH71i+p4JbMZo6GY09yr1r2fqMVvXKi+0Kq8rqem85vrP
TdJ/Ghxs5FtnF+LWmsywvLU4KdHu01JfTcZAR/gJIQ4Z2ufRTL+bcUxvj0A89RMl8yINvodTfj9b
84URuttADJ8y376PwtHd2APdQwfxrLW6ddPi2W8wpcBUEcJ4Ht+7dfAHCWa8uDI/K0sjTIz8Ha7B
97lC1m3Wi9IKWV9l/eAPjzkP3nz87obDrgocZ6fc7Nq158c5qi+MhdHcFuNtEY4XMamR0f0Oh54t
bOEHiSEhGZ8WrPNEpOgC2phohkDtVG4TLpU+oi+TAN8tnPu8Kg5+5p7wRfwfYrkj7L9hpwSDl0by
JzPjn5XPyUZy+Jia+VMYTJjvZuIObc8fVzS0TYEHnxT0Rii6napZTjer6L3W4OCNAGRbz5RYc8My
NqkVH8ehw994iHaNUd5QVcaC1XUuhcbjMHHMm1pPV0I76lQb/u2UZAhR8iuddcsyfzbm/mj37uUo
aMnSiL0r5+NQKZrBz/0VhaY/ZuNi6Ety5cTFZ7cw79Owzk5+Gv8uDdL3KnSKvZH5nwevuixs/eDa
+n/2PHxKZnrQldGhMsqrgCyBZzoK2p8o40i15Gd0q8+hVV6OMj8G+WKUjlNEFO+mhj4bIU0Iko7e
s/neahqNgxddFs1wZ3OBpdN4hJ8SbJxMUhx3L9pB7u2q2zte9ZwFklYfMnmYXHs/ptZV1Dt7N/Bv
cXk9CWgDJfRM9KuUqB36o8+EcZT49QY6/aHv4l1hTE9qWkaC87Ex8drJA1xeinpfzcOFi9AgGeXv
Fkcti2d2W+J2Pjz63F1tan4yZ/thHH2xwyLVO05F+eRPOE31qn5qJYehmS8zjZvk6NKad5o/w3xK
kC+1n1Cu3HTY3dFzB7s/t8dJ3rGHHQpZwgZLgJAuLb5EjfNQoVkwAzxXw/obJtibaEh30US7JLr6
THlNJ1v3C/5W/8fReSzHjWth+IlYxQSGbZOdg3LyhmVrJDAHEIxPf7++uxmXR2Oz2cA5f4wdfg8X
djtQY1fIWIbq1mTO0a2zrQz6GxEqZPBmMbGzCDd/+AJsRwcnmTdvUru75EbAp00gf0ZDLkXl0E9P
zVg8GrjVccPPYj2lVfEiqnLb1OvGMEAVwvba+GrTqlfvnpvprK+z+2lMfxvrpS2nPYrUd62DXcME
NmRs0uG7aP+Y/b8+p1CwFBEqHd5H9y0bjoTqbEqPRrD5Kyku2Vy+E0lz0lkb+x2tQvTMWM2tmW5G
8xqmAW/MQlEZZTJjHdftN2fd3nGoT5/MjVjejJFKKaN4wONNrathXRh2NuuUkHpsxmP/4+aU1hTZ
piaa3HEeDSprlFne3IbGbYq3zb8DFD4zY4SD62WY5ltvJduiG2JFmriJwjUdx03QfZZlsnWkfeoq
cLXwh+KAzeT1W9k+Z8q/THb7YOj3JHksV4qG++SWkVkb1O9Niv670ltfAmm4ZJ8Kau9cFZcGKeOK
9P6GCp3my+kpzCX2KBg0WpAnl3u5MBkkq+pIwCkeAAYE44znl5Sv75U7tCANWJf0qyy0jptcdGGy
m5Niv/BrQR1Ec4gHB1lEwPaW480BbDjlzpNLCSTyE0eOsWM9N8bRyt+G7KvEyh6EVAp06W5hw+k4
9r2dxUhtyP+qpY3FOu4M99i0N6u8usUJFRJmRTcunRrXCA1z4T3pPvgzsir3ZrJZCpIuSmvXyjfp
Phh28FzrD13tE9eOC7Vb2i/FHtmnAdiDGxwXk3tgcImhSvtvz3uqWHB7YewH4uf7rrmpki5wmW69
rDvl481EY9U57D6Vf1aufzFqasTneY6HRr/6Sxgt3kdCML8i/Xb+Ggd9S8r+vQ/+4ekE66ATMKce
ekmHU82x7yzVtqjewm45Jl72JGr3ZZHmLsnrD8tm5Am7LS7B7URDtJEUDOFDNGjj5N7jMSnPqsUQ
pcSvuWVxuEtqi+A6dcfV0NumWnbrtBzJV8JJY49bQoZIMuNdeA2mn8Wpqap+acXnalLwUDw23qMc
TmuwxuScgyt6VyPbey7NmuiwVMsR2tAkCE1DOAE5oGBQIt05QXtqumkPdc+GEpx8oc42H0KSVjLO
3BcRjG/DyJ+6mqCeibYu/9W0QA0L8FJ2cXiZi855MqZDCi2Lw+uH4FxcvflOMIOTjR+Has3YFc5e
ar327XCaumrXjT2BhwTMQ5Xc8//c4D+mfgu58vyIav3v6Ik88p3uMbPav6XZPKtuZskH/25bUngN
o4zCJX/OAvGXs+AwlQY1tIl+chG0qsVh3M9Izu8bhtIi+00JGcICB/RBNuprY/GbCW+ikcDxrnbi
HYKgvPDPzEylcU1rum3NK8jToYcEqFkPuqp5VKhEXDa9wfM3YXbr5u1k+WRG4vvkLouUEAdrmG8o
Q3cNbjjCtblh/L2bmdw21BnWedSU+SnL2otiZQZKGePaG2PRfhX1YyKz16Ee/830DfRBeghNGn7b
fsv1ysr868wrZ87nmCxMbvm27Tw7Rr94HhKmXF7IyWVoJhS+ra5laF/0Ip6LgJbHkgIPsug2ZjcD
v5VoGLyv3vLOlCYwWaM3LD0uguHXpikqNX4Mb302QgpCueGtZd4mE6vF5GzlSK0y80fp5pe24S41
2Ly6V6v4L+ewUOTlW/wXC4LsehDPWs0nw6DLLvjuiApy1uwaTo/eSMVuGbfVDD5lEaLwhDeZxteB
T90OaGHN262iCGKAP8xr7gnhuPtZzy/Ef59qO3idfXVi+n4RznthmVFXyJM/hjGVA1s3fFnZnG0c
fV59cPhE1xaIiEPNaKZrM3bvpd/syto52tYbTB6NS7p7dJ3hPFQ2mGkYV4n7V3r2q9eBIJGsQyT9
wSC+nXOuOPtZeGW2ODh2+ylMIrL4AegOH2z5qgozCsP0WI0Oovtw4wpy3a3NFE4R+eCcoYgVfMmG
dPc2djtEGvQlfNut2BtUQqYZmL9HNZj/osxm21sQefaxbpr/LLoek0NhNvGQ/Muzkt7fVR/IrD+S
rLUtVztml9v0hjoQg7upScDVXhL7xhBX4oJ4pQTJn5gV60PDq+/lH+4w8OrQWMl5465/jMSJk6m6
1K2+FF66JXGW+gsQBHFUfGZd1nB7EKnuvIdUquZkUMlDyi9iJdysUmxWNp/e/g/f3MbkrHLY+tm7
T4ldf5JxAEywfOIY38vgre25LRrjq5vVaRJjnPHEHPNTE4k8G+ZDJtfjUBefDd9tULTNlDvDwcJk
uiFOGEVl7X0i/rnlnXEpOuCzOdT/JX16nDFjbVW4WHE/2M/d0v+mHVX11BXeoMeJpGMzhq/+Lzfd
d8dtn/H4vMiEv+XiTw8tVDiRIs+OU92CNvxntNZz0Y/cGPPbQBfJqHehf5Okhg/es+vpWNYPtv9Z
cn+o/ktYmg29ihOrPErJleaELOJFHLrncL31mJp0alzNeYkFPRNjGu5kVR4W9TskYdx5tDP4tIwQ
cQEm6dED4pffzbhuK/KDfP7VFSjJuQgCY5O6/9LE3knxNYzTAUzUY4teuckyjk3D/9XJu0kQXYC8
0+PC9dIuDoouMuuE3jHnVCiOq+4AI7D3rOEUesaeALtnmT+IMf2buHzGtE36Bm9Mmx90SXOdGqoD
BUrLDaEpkBFIFOdTOD/yAh/bdY2p69gV02HS9NGuX+S186CH3bh+hDk5vaLas90fvS48ePLTD5PT
Ug7nPM2RMnUbBMhk9Pn7vPhHgjGEiR3lqX+oWLmNuYVupUegStfX1SpOI3JSJz+ldv3oYvYQ6auR
WGfPe8zIB1Hjz5o8hDN3GKMSLHQkl53s9CHPOVDMMvZUGa/TcAhyoFjnyWZuLmzUsfW1n198SbFo
/jdR3oak+001vqedjNT4krGkNzzYLDs5ORhF8cSrvMnWgBR/uj2hk+zuo7J1pIKL0E480MQI1uSm
h9I43DX6dcPKv/yUzqsLxJNk8xnQYqNtfoD6qUnh9dbfupn3oLmXeq3+akE+REVBg4sAUcttWTlR
WzioF0J1nE1xGJ3Hunys/NepbPb1CI5JYB0kQh/eavEmGrCMBjg/2ftG+Gfy23gore0KEt4qShc7
FljApUqcg/GdRqjbMoJrBWVcVQl4LzoMnzZOe9ob/QKfMt0ySO0s0ydjHKMkz+moZZXVXfBMeRYG
GK6QJmj2SZnuaCc6ogd+KbU42Hl9KDzjOfGafWXDgaf9dFVV/TxVmHXyibRcG8RAmT3nnOXCkwMV
rtbWMGGh6tY941w75G1N0SZ5ZhHa5uyaqqmIx1p+F11HbJH8yHX3jFHm7C10Ohv069rysMzyNJvW
37H1H1dgmEOVBq+iZJEMTRqp+4w85bpY6G0W4rccFXBdE+jv0ZzGI+Zz4rNH7OdFLk9IS/ZzxWIe
GkOLZ0WpfWD0D9Y9RtQGlZ6yls5KBSCtVPdMtgkFxmFGD5VKWf0Gt2QgEwd3Tg8r9vxNguwdMXRy
QHb/OurW3oxT+Na6E8BKvVKf28E0Vd2+V+qzsrwHVzNq9N4DXUx0aaZ8Io3DF9Lwin91kMEW1PwP
LBgnyuBIZZG9CYbtWTs4Oe68jJN3ugROubdXW0CHLWzxyTG5v5FksTWMlvXNXogwrHIYMDUtf8vC
/mpDctKCsM8erGKlJ9ayL52/7LrBOa6N1Lt7/H485hVScm23RytMs93gjH+ojanjqRH6PKnmPxa2
IOpbPluSCmGCkx4mGxbHn59N5Yun1KxPyCZfQpEz8wpaKSZhsBvCQzNBKFJBsjLHdhFMmzXRIaiY
I2BLnMojMqJO0oZKMIwFL7651G8qbIsQGeA0vLsJWOIb1T60YnS2rY68DAWKvVbTGkrYy5kxYgpf
lZh9TUK6NiF6FIi1kBj+Q9n+C0WCp7gK0vZgpLl4py/CNS7rMLTVIzjvmv3LZkcF343RqHznaq8A
TuA7cZlF71w7Krg2i2rCq+lNqNlNyIlUa/OzR1Ed2zpgKWWl2MKvpCdozubLHtzkkI1q3EpMy8/e
kCXNpk/KGR9gU12LzOli9oN1U1ZT/2SklneUxirODrEEB6eihQNko7mYK14tO6+ybZcPLpin0+U7
ZLhVHEzD88BGe8wki2JYl86jpRr6x0ygtq1h2V20EtAbLeVosAAU088UdjkFSAS6or2IcmwaZw98
57IqzoGS1qTdQH3JtlSlmHaVHeij7EIMk2ndnmGb8fBWQfnqzxCafKeIQhwrsOJlSJ+wnZv+1kDb
s8aBP6eXKaU7ywcLo8LU4adRK+KRuk6fzNEJ6dtZRmk+ue3Yb93C7l6MZKofeH/t2BydAaOAgOtL
LQkm4kLuNFY17acZr6hf1yNLuE+NeOKpbbOGycUubT+CEwm4bJIqj5ZE2h/L/RWdStZot/CSqCaO
+DEs7+fcjMG7sHEk144xntrOJ0nXKXOWfGkty7m1+vRWFetgblRKRRmjHMeN21nV0QQM3FZtmu4T
20z+JR5k8gaXQ/8m60Wfwiy16ARaOMCwDTJOzYAPi2nDGpnBYU11dVFDbe3dcaTLbgmRBIpQw2F5
4ak2QHPJkuNCCXo/oU2q6c6N4TpXadMKsMiQHragpvA2z/ztIofqPBX3dQSgedeuNXWhI9MvzSz+
uxDVH0Hb1saD1Nn3YjDusKH1KsSoIjtRAJnFWLzbmuKBOK3JjoPNgsFZVVNtDZJmn12k1r82EtyI
HVFGeumpzZYjVaK5Hi8L/UXnXEvrpaxqtLLOWLVqT5vCxA072B3xIksN/4ffMMD7+7b21oMuanHi
SRfpNTRk4bV3TWZRwJOlrZPWsZ3OY3hplVlg33EA5FuKomD4yrNTOqb+G5oGesA38hhzFAUCV7kC
h3OcpPhYBT7jv1hk1rnfue6qdXeUYllLCCO/7j5WY02axzY3lP+6hsrjP8TCp0smHT6D8cP3K0f8
urYWMyRLYViwd8Gqg+WEFy0ongpt2OEpDyc3ZBBJRL1bfK7Gy6CM8s4KZbgeLBKhw8wI4rZAtQCT
JoRfflktnZo/0kU+/K8xpD//R7ixzXbgNOEC3eQhoWQCprWnz+S2bQtX/wXjGNR17FeVdLElZga1
zRJoY33MGrcKT5ZHkjiW2LCZ2w+zaD2ZbDBF2AJsxw2V5P1RU960m652QyA9kLek+iqwAoB3cOak
w4/hQ5mxoKdmb/7He+YDDqMr4Y+0af1Md19D2dXDk+eOc3g03NxVH0li9eGR/hs7+fV565eHpUnm
5dMRbu+ccq9JdNRrX9J/4g61oLl4VB5fxDbLcEbRTvjehHB1Z2QRWbMNqNzQ1O70rtpBb/CFcczJ
b75E3xFBW/rj3DIDzPg1qgG3AQI1z4cr00idbn3XKSeeOjzk26wfEgcNSiD9vS0X44sSxuCrdwOf
pWWRimyqdDTSdI6TGeOYHxmZsirzGBC1B2qo3abup33SGgHTg1WaxfDLX7nztuQi+BByhBH8DuYw
jD9qDo08i9ZRjuqrQmHAHOnOvlkBOSSrzt4Mcxjp7QCs4OMw29b7DELOetC5LFu7o9azyfSde2J1
XhvqD//rA3vuznPtzs9EWw1oHlpP5w+hp+xqWzXA34B9jmOoJWqR01X+ps4WOD1GKzlC5RrLKvt7
FI/dfqFh4UQl0nfDqwoiww68aVBmlBsiERpJ5YRPpbc7SH85p6J0/RdDYN8iQnE0f2isXPQz+St2
ttdd6HSnqYCT+12IdyEbLy+7JqInkXz3Te+PPWmeJJ9m7Gf2aEStHCxn5/o9c7ca7SU/B0trEabs
Do3R/WuroM52jUlnzdnohBKxmldl/3Zj48+xoxJTvIfSXJNvRxXj1VdQIuM9P9LxIW+kTJr9smYZ
UBchFTUDBmG0adxlZWv8EAcSBO+eOc90nksDQP8fBSKr+QI9sya31ByH9FLypUoPdIMNhC+sGZnl
w1qOmv7HcTA+/Trn5NyUK2V2ZHaZlYgskuq636QXNCgi6FqzAwV9ckbUhl4zU1Gylm0NSkYE7/DQ
l4K5L238PPsYWjjgTzn7s9gniXb8S4AwenwVdL+1W7FkhoNdsSrN9o+VTX5EP0bKWDzoro9mafv/
lVbayz0/VribZSryPHYTgJoZ3LW+i+vEVrpQzS1E3rbuVTjteju1D3OZTu7RlwOugXJkQyosPity
rJcVCCZcsH8lVJjd0lmWt7oykdE2nf0ZZhDTFM6oJIKoS9/HWem9J5lTy2AQhKz3C1E2Fu2r974E
417vNzQuurUxC26o1RhlQiLwibdG0hZmGglJ0QXVPzVzfRBG0Ddo4Hz/Z/UsuW/TsXxsg9B+ap1R
/+E4nE8WhIJxV6s05XbxRhPgURRXv1DSuFrzuPRHbNZA8m3bWS/u5EIHNAG9j4yz3lxGq753/Vlp
AVZdZ7L/tom1mDCfNXOIkiBxdkha7ShLlv7WdUNG7llRBk+ebsf1VZeqQYyZ1j8I4zMd69HNBRr6
Zu3jabGcUzX36QOBrd1DahlqayTJpyuHL0av99bvu6jvHZR3XSs3tYuTwZqmi1z7veUN76JaEfwR
HhNhJO+3lXaCqBLGhzlDrnnS+8hCf7ioeql20kZh14z+I/ML4Su84aekkAUUE+aTZh3keyK0+gZr
lo+10RN6tTQH0iy8SNjjsax6Y8dAhZbLb9IzIXPrvhrL+iISR/1hsUgZ9rtTUroWtZatEYs8AZ8a
u3Wz5o27l4llvXda9QfVTsZjznVATXluTuXNLxLrinaJh1jikMyXNGOUp20YJ8oxoH32aZSUFxYi
/UvDsMoPTccy0gfkPgW9TXGcYxbudhLJaB0DzXctsi1ZXXPiKox9bXcQsk1WgRKp0ED+muigoZdW
Tv+NfvJcGRL8VRouqpI2iFND99syHOyHPLw30gYNsCra/zuh1u9quh2jnud7nL3ejbuAKmUQLa9S
+DzvfyjDApNaiPIhrAfawek7B+kohtCmDSoGmzHcWon7IRSlen7tiCv1RCi/uU4f6Rqoo8np3u0O
bNP0m/Ws7EQ+627N7qPguKlt56pL+2yGJVsKcYlRy9/q3m7obtoufFqt7sJwgzYg8TnJwnl9H4YA
LUi+dFGaWLtmUMR5z/5ESiCeusRlg7NmHvlgp4/rCh1ejMKNwko9uKoQm8a7e57vMo25RHNalLwL
6A464rYCEbeDb5/HQTwykPw1cGttJGQjb2e1RohLcWUWLQOgX43nEY3tRoiVrc+0eKo5A5wzeYSC
5gGRCrU8daNzGu7dp15f1JEywygZywp4GpWGItrOCgo/DmvTPFFZ7O1Eq9AvjMPM7QNsQDsZ1Sdc
IdEEV3cjStKHzS3SqOIiQlr5NGM74hnNoFrF/ZSHLDqaOit2NIz2G+ybZ7jJNLJXK+EarNYtvsMw
xkn0GWoNXMnsug2CuonKtPueoAza2p8vRuG+IirsYYn798Fbnag3UxGhF563WIfQGZL5E3Pj6LiQ
rd5nxSLORFUae/QA05vv3j0Ihna3CCTO7Tgxefy/JriYHsu0byPFtRy13WRTW20fMag3+0GJQ5fC
ecwN2sG8Kh5lmkFM6iHOCPTf6DHnczZGZ8tR+Ef1xIkgyIe0qnnAlMutUeGW5RFY3UIlUEBqSEaT
qij3SDggDbLxQrcPvBfANUSsurhJD8FYCOfIW2VEZcWYVKT5hz0iaXDvV7ZcX9O5aGOqw89NZbz4
NhR663/mDtg3zPgBX67YhH76iMDrbXABKNapfSZQ/TNlhr+LFGxqhrvxSTaUn/L4x8c8zKddSa5A
bCqLcaqaI6qfPzhzqSzIOKezAt9piI4RMxl8iim1PMrFhqnm1wgekW2UZYULeMJqVN1p4XIpfgbL
9OKCOMWIzB4nTrX/ndjDg5UtX2hvPzn8v9SgHmwV3LJ0eADC2NUMxRtNVItXG8Z7Jq2He2cxxuZ6
IW47ACAa3i2VPKfKdHb+aj1Y4wJklvXzb0Pd7t4RGdDjXJk5P4ZphZzOgjx9ZvD86CobzMP21gi+
qTrOFRAt/ea5vPpuoZHfmLwWAanFg3bEbtG5udXEkQA19NkzEFkPreCU55x4uUfQhvHZbJvkvQ77
9U257viMrcLZjeFYX7kN9Z4WsPwyj3bqw5k3aKAgtUSwrae8W57MtudL6U1WNsehV3fow/w3C1kO
SeMLxntWRE83cbLWFuhQW3FGd2Z/7YWzl45pbtaxQJFgufpWzJ3xrk1v2QWZ2cc8yG9pCrg/X7FK
0jV3HFm+UPhN60mb9KoUGRtoA76zbVgIYk9Qbz3c5U/ektFVmiu4Qh201Eol9iEM5XlOmk/yAIso
Q1T6USlIkKlcuiMbcbsdTE+di4rdvijSOEPOQr9oBRmjboWY3VjoVe38wVkefXx928Swph2wzkGu
LSCvpY9ZIpF/ABrkAf0dKTvFfql9k/Wv0gdjQpQhwuovhNSKFltyrrU92oh1jMw1CI8LUOnJJBj+
2hc8Fp6qRfZzWsAj9eJNKi6gOoctnafuYjnziyfzFllPzvduVOgdZPrkrjNlatIt7+Fl/EDvguiP
ZdsECpu7CU098ZRR3s5OXPNx/ZRDDy6+zi9r6AxAe75CuuKqo1WmqE20ufXvuGdjgVKrps3jZSxu
jOKAThMrmKBkIpnag5gJCkn0sTDHFYtA8KfX43fb08BBYQs95gYcWpDKH51Rm9zlx7Zsj4pmcseo
iwsJbw9r5Zcb0eHE9znqQeNR8ACAU2dNne7W77wiopb9JtaJpNIwjJRTPNuhPHFGx0Nqf+d9+1GO
4Nplvz4O+EijVgwsA13z5VetuyP388eas2K7+O53nfIKrUNnRunMAS2G7miXDm5aOKbxrh9JpleZ
pOGWtYcQBkqiJnQj6YfQdhLJeyLNpq3L91ZYL1ZQoRwrQtSKy3Lxx+KjmPpDZbOXL4P5PZkF/bXl
iJauk+9eQsMlGo48FjKEFNOAFHN5Jv7BOJkjBwOegJkwnVJdghzqBO/0E1fsWUv6pOtCX/DYnmqH
YbdeSBUJFcyb3SenMgPJCoI/vNHR6JdXe6FvaA4ezDx5t5bpcSjng+3Ccy+p9dcpFzD8qYBPwkS1
I88ljf2WzO08n0s0zTnJKJPiz9nUIbrYAY0/5dWxqBE1ZRYFfWw84HZe6uNuQbghfO2/zb60KB7x
EvdUZBW1BiFKAbwG164I+o2fNhnubyShqe1fKt/az3RTxaqlpQIUZdgURfEOOIkYLejvVd+riyyl
RQ2KJyhaubetvGJ9Ws/gSy2y5IVs1vE3s+86xAaxJc6CMfImlqikXR4SRtfInqwnwtIpNCutuAMX
Rogx/1UUG8fEuOMusoafJGz9B3JBSaBIxr9Lrf8UFXyNjXI/kpqVVHX2Uzk6T7JU+zTBfWZO4Utm
5mAaIvjB94cwxdeUhyM/iIZhyvlMNWNL1n/OrJRZT3ho6jqxhCo6diqZuRrtbgeLbWyGni4/4kS3
o9+K3RRWJ+IU9Skw0FM7ibVuTYw7Z91asLCl+0ueABq0wH5rG9fhbweRlta/tZ3vrVxcWwh1LBYg
molMD8OSnthHH9pZPvSSQagHWs/96U+QJs+KtXG7dtl/NcM62GZ9VOv4Za9lslm7sOKIs4aNpeST
gVIsMOpbP/oX17Z+Z2JUqDI1/iKvO3IOohYQ7q7MQZjTgsZwkfjRsOABJ/lAduqfDNDDj0TIN6uj
nv3V3S9B+O2kWRhBwhOt17gfZDg9OmVxncNRnikM+8qyWRLTan3mJpshxfNolZv1CyvFyFMJDgm6
+adxmebdgMU+MgPCBqiyn1gmnjD8ONeANRjAV0S2N59p216wTcCgS1BAGuc3OP12hKzu1UAaFkcT
z6V2/jPtZosX2tinIJhWBMfonsvZ/I9yui+51igl2+p1lelj4yyfZo3NwjQV3Jqhnwx+X2QOd7tP
efTn/KzX+kxsWk/Xumc+yio81oa2ofgyRFojM0c7hQDGo5DAsVO+HTu0OkWbn/JJH93GsuOywhhM
stxzmjTc/nbwkxTTC6v7nqPxIbEMOr1o4yZO6J6CbzuHXoDF8ffxJvQL3FVbpxh/uIZvNUTQNiyZ
DScZ3ghgQ5tlPHvSGmLK0J98Xeuo7BDPsrB1Y/LHv+eVDbyQTJYNJ+h0tEYEoEaXH2iG8KB/msMq
lUndZUWZu5HYcbXqn7TLZGzN3R9tTFuse++4wZCN2Q9GMrwz51w5v//ReUEj+FQ0W2WgUgEsMy71
RBiO26V7dnKo1xYzLVQRXhXY7pG2yW3W6f469WvIuJVfC9M5CWmjH5q+rdn5lDW7c9InUAP8WRDe
5JEEdL1rW+1IucmNgxMga2x07AMHIZtHqVIs4ImtXbzmqfs00iZmJ7R2ti4V46XF6+svAqlH7mxS
BrO7ArpCpH5M80BDH3P6uJX+YVp+T12fpGcQTynLIwE+b6HRnA3lHnyNGkDZR5HQYF4FjL6p2Ku2
QNRWBVwNTWyXGpPD6n3BLHyGS0+fRc5XMj0uGRg7cZz0fBvrrsFpFKNfeQm8PI0hnGSsFPOGOR2y
xoafDo2ztO00ahwDISdaCK3EZfbE3U6yxGaafzeN5W1ozDjWig4vGhvMIy6CfTGQNcQVk1+D0vhx
vQGvztC/Au10m5mkpsTwzj1K1LFzsAkio3N6dB3Tha/AVjjmVnn/krR9snUbh3r+Lp3ubASar5x9
6+3qeQTgDfW4p/HxMwvlFohsO9crTHm/vNSDETslp1puD3+EnaSRP2WnyR3isHLNvW68J2Lx9qBT
+67JUVGAI9lyaxSUqKPznKDDM7LlOs8nHJCj1clO5fITUgmCfA3bGVfvaxPMn1Yy6WicxYsWw743
SfLJursWYOiXa6O7GyGRPlw2r11XYVGYf3GWYG+Eho5kvr7V+fKxBPaLaNEOiF6cXZLm9lNTPy+8
RRGh+YeGvhwN8od7QzxQ6AgxVl17iXAiSDEGafdPUPv/hBafi+0BhLi8LPgPt1T3oeVFxNYAEAMe
m9VBZ9VRVQDiWqmd3Xq/i1Xxle5PFQxY7pqHevU3nRrfgrI+5JN7Bli/wvvykla3LKzjSnt7ynIK
lLXeqUsJTbUsA9GbDCJh1I/W4NZb/I0T6rDpIVySs7bqY56Ii3M3daKIQVXkqT8ChRcqzFMtgfrL
+eaUoFjO2u9y3lhDD86mTpvnulbvoGOPiaUlaal351JCRt2EXXlw8n01zCj9GsaW4E2gHGjtm7+O
hzJAfgSCxmUNum90R8/JLsocj0mGT7ML4NX9J0fncRYa22GWjwzOFY8yeErbYW/YbSQDRI+ES5Qb
loBmY9Ti3SDpJRIZjgLBzNdU820O590yJzuA3JKzDBnC6nAFc/A/FNI49mZYAX3k337PS3VXlSAI
DHuU9Ux6SV/SdWKdZTH+1xbmH9K3Lo5bvRvm+CzWedmOgW/ElmyOqz+9OGLY9fcAJ7f6NIouBtXf
Yn9iRtcpvKDFRm05zqH6H0dnstQ6EkTRL1KEVJq3ljzbYMxgYFMBPNA8l8av7+Pe9fCiG2ypKvPm
vSfZ8NHW9yjWgHpo4cwh4qB78mI2BCGXOtllhfMwyPFr8ccXNF064uJYi+LAkOfQKpKWs/en08Wt
xGJZq66VGKWGBwXtPCgL90F39bVjOhyb0acmrL9pUM8OgaGVOTg3j9W9aFzJ35JwRLaewchbzHkY
YSuEqTysq848th227tZ2D6aym3VhWvtmEpvazTbzYjOezAKSartYJ1pgDR+RLfeJSg4xh0zRoBva
LhI2qoU3Y5Fqpy+9Ng9ikgHPxybRlj+DpZ90+ieDiqLNRDgm5mMk6B9GZ9gMyXBI9fmPoaK9cr30
DIqD4Q/WwOh7vNvIigqbq1J7WYzXWTxDQbxZuk5Z7YUOgci721xg67e7xQ66UX7Wjc7QajxGSbIR
MHM5R7sX6E1PaHRMD9P+YC35Oi7Qc8a7QCkj3MFMQ9wADwXOOImRS459Fw6y2CN/facyW7ctJEu/
Sp8tIclAdOPGlcvFH4y3MWa1VrnUu2jS/hlpCXQ7Kq++Lk+enotQNdGrndEBFjMp37gOncWhkBuc
szcvX7NjX/wMkQSBAmcXb1+NCYkNAwv2NsNAjCitg2sMe0yF9CmEC0tWJ6CcDyIv0PmQJkqnRjAv
KembkNLwCqIatjoD72TkMLfP8SK+6sj4jiospb7aRJO6P8HbxMFSq1qIOr1ubTOGU51nrL3J3+YM
cdOieswdcKW8nCfXzb11zghHpcNPXBdXcqkPKdE40gPNfhIyZA1q2E3dWyWKPfzzlhc01vGPNZBj
1bSb+ua7rax7FsjckbbSMWaRWBXdg96XJ4+MtamuQ6dQARexj5356Kf2k1YknyOWmsZnVpp6j3b0
PhXsQZL1sSCFYd5/UcfawC07doWFsOsRgtOe4bkdtHraGUN0Jg8drxxiwPVgXYWrh7HVUvR62p5y
uAnG0VdE7DDlMGrLNh2+YLW8KYaiRiGPXlSb67HI/5LMe3F0YpolmY3QHdJ5IzyioLQFZVBVKGJ2
/QtWJ1thp2HmU1K/OQxfUG/bYEpRD4Wcn0k8B05OXCApMzJOFt7vRma/Xu09LP70wzJJ7OucMXlm
PI3SP7pL/du76YdZZgfdKHkHmb+aHonB5qb30KKb4dL0bCLhF8KHPibiI+27fkORyRxkKNauR+KY
hDxTw3tmDGcw7QBmsVRbnjWju3RGFWKFxUvQyz99xCnGynW9xghKGhpq3ysv/rqIb3Wkb3Ph7Zh6
nGOPbioZtyiSASFPzJ65wXIKhWBGI1uk38LEblaLsDM9wnXOyHxC2oQV9TKMRkuFZjnGD93iwklh
n/gWj4HD8JKGzbAGHlpDTo9DTJbHdxR1WOlW5yZKFOK+mI/NrMyt53TdpqnK9KmrSVYSYP4ZIqfG
aVlGgdEgEOa6Xn65ZCtBabO9K29FGupYfM66aHOcXahP7Pp7b+OoZAdOtGbHzV+uVQcKvR2H89od
v6d6hKTibIdy+W1TI3BRM6Jiy9R43/qhBa68Jy+BaYKoIue34daUGmxfTMVhrmDyNwy/UfLQzM+x
Aq5RRX3QTWI31O6+JlqRZRRAZY5XSrbd1s7rjW+oB+DuK4LAq5i8oT1Ua9udeWD1SwnBQvK+y6I+
92ySY31H2FNqm15/0f9vP4ezitFdLcAXWRlmRJbKbApcY+xCLc332IKIsmNditRXrcvtOLDc0Cah
ScymEM5Ky5OXcqQdVHF6stPu3S+dMy8HQT5zJeFsuBXJGIIfZnSIVHKMMFN7NFzazzDqHLpst4yM
Mx/WKSnErrYIyNIaYLPfeZN9SDzzVkTWj2805zJt1mgflPlOlYaoONlPOVZ9wPg53bRTt86Ev0kH
gV+t5fsyQqDUGxrbIG+LQyOS00SImezTUxld+Kk25cT8Yh6tPy019rikAqX6s4WbUUb8YJp8ayIm
a8g9bpeFI1lee9pmOfoR4o/vyLdUc3AxvlbjSzX++Ck+eBedsMtZNImi1RSQmqf3zBmCvvztEvcl
apwdaa5HVrq+OqnayGX8jdSwMTGQ20OyHnoCx8zMPyECMJQlVYLMMNyTCMnVqcptbxQ7U+XwcjCn
luw7b1oe4rr/SKJzqSfbnpulm/ofp1JnGwE0j6gV7kPS1q7sYCn1rYulC77OavFoKHz3wJxk32f9
dvBe+b3DKpuvA8HcKUbu6b96d14rHuSmT45eWz+4VXGsIjq0Inkul+js99NBjeYRDPGpWuYzQVnf
jCkVkbpRMVU2Hy1XPxVRxdc5mgcqvkc9StaT54V6zagjnp7Ju5JqSw+1z32pDY+xNcN6sM9YdgzM
pe55spC6teUoF+87x/8VQZv0yWhqJFi7SX/pYuMojT99yfdicY49dTVIHTo1QB8NMItVV3MEusMn
L8Gvb2sUoemGAukxZwuOc2Gk+RyL4iyb7syy76Au5wspi+OSHnyEE28hnXKfMEqxTZgRzD4q3Fib
DG21bet2F7M1X4VLn3QXSr3R/S5V8sPsmuib7ZSoAeW+sI1T1hffuVe/cDCFU95vKpD8M1clRCoo
od66S/Sv+7y0l/nRSOPnOZnJPiHZOmP+7lT5TWSeEeCJOucSE6nSnv0EnnTCFzMvm7rnBnPZ+3ef
q2BaYnhcs2xQRUfACeSTnIfEqeg9qq3BqCTLqmMFjN2us9DresQ65kisr+oIYPP1XHh8Tvk0/+VO
bjHlIpDQ6G8lWB/XaP8i3BBwMDrYCvGnoNBJ8v55RJ9nU8NORRhJR3d5kTb3VizYRuPIW3OX8+zu
BXotYz4C3E23S7BnYdQQ29oGM1mQt0vQ4/HLXPtOezKb6cL8d51axpPrfw7WQra9Yl+S/eYk3j1e
jicmo2swbU5XkoADegifrE/Xr0YVdilZgLGL32hm9gVxkaK9yj77qlPM2fXTqJu8G/nBQEHp2M6j
t3OoSfY/47kviOsXTF0dOW6cOj6aeLV779CnBu1LIx+mBqfW0O1cs3zNUvMwk4WYEy4Vv99oWFLl
QtgNGoQJ6KG1Xxs5PrauVgfohujRUt8wIG0M7R8BmQBZhKBY8jtZ1mVKx5Pe3AY2dUVZxJeYXPQu
P5CQ3NFRPmj6sluG4mEgHebPJglkVk5Zzr3pwDbDgIemwc9hMEUUvylC8NAhO2f5zwDGDVm82ffM
EHqz+6HMOxQW9UVT3/Mf1s00hm0rFJ567UkXy76JyzdHTSv2YtMoP1pauZ7wOInGfXLbaUecCyvY
nnyOzUkZcZ5AHmiXvyUvYLcsm1ZN67p0SP1SzObHanrjojhwSfxJQCOiZrew/pp4PpZRbIIzPQRJ
NL/xXz0uLhrnMPVntXZS8ZZNwzYujV1qqr3TZxutywJj4pZgnu1RfRgEnthuFLPlKhu8Jwv5AyvV
qmi/0noJE+nzRHtn6pe93clVJIe1VSRf1GIrq9MCE8Othae2RjRrqASzUgvLKVvbtbGJcU3ruHeN
mTavnoBs6/6r0vRfDCLbvKBAdsDdrqCwH0Xub+II6bwZL7jbTspG1LEx23QQMUrTWnPwhW3iEjwf
QIcs2qmy/JvCX9vHFdkQ599UEazvlxB5ep9qrDQhFYqOzN6UxT5kGXPGVl/H/kUbrXczwf/r9WQ8
Aee42sYVbTCDgKgif6NPUUgADJX4l66A+7vcGp35N/Ty2CJ5atqrB2EkFPV4sYr5YOGPwJxwLXGI
rjCNPozucFJO/dSm1jpW2Smt8ONX5r/7KATC42W0jNtklDsItVtRmdul6xnWA9aCFuVM3T4ffaKC
5TrFXb3Y0YE1UIdOfskpe+CCY8wHkKIuKRrtJ98wNnfSKL/2zbSSK6LlBxDHdhW5CGkEYBD8rXVO
+99MxcaNOgjWrzN5vMmGbWAveC7GlIiCtWax31E0CaAMgUFtsCg42giXXQVBJyEyDgxpsRgK90GJ
osIktGAck6Tm28SilBVDYIbHPHbyoy5JbPePd59TG6vDLHiFnRf4T3iudBE4tbv2EQpEsS3tdutT
kfZobaH0zoKpQKfO5nzOsq+m+9Mb3KTenwkDyeJcMmX1JSZ6oLEzwsVID2TqPuPR38MQZ/6Vjo9F
Z75XmkNJh6MBqjGcgPlUpV7gOsdCExu7u/RkMyz9Hwikhy631sPs/lXEHtjbC1eGURrkirJVp9H6
tlJi9tm0TuExzFKuzPivr2dc0opZ6B89HHnd9idJybJK9+SwhEDrVFh0DQJYfM4pxj2s37T9cWlS
+YK5Ip4FZsrcofFCg+TIU1l3kLRXnttus3Qv9TjE0MABzotli+Pcvau2CLWWUF4u+hfGelaYJdPD
kJvfTsu1vPTVA2XwR5SX65mjgBOBwKtnUcE6Tf+V2+3FYh15UzeB7bkQNOS3U+JZs+OGssipgh7k
lm/j+sv5qPW4CKI+JbTYP00qey0An/btXa3OoEJgdzHuFKkuvjX8r21bPM5FfYr4QEeBC5tUO4YW
JA0Os9b1SDZfI/ldJx9cTIF1H+DZHjN/C6sTZ0u/8HMt/by1i/j+oc63KTE+Y5T3Fcskfu1Gxzrr
3pEYZN7jiGpK1V+lTq5eiEtjNx+J4X3a/Ruytb4Ws9zKVN8UdnxDdPuMvcepzP7UPL+WxRZfG8GM
F99MPqCSbQSNUJ08J33/oY/lyTe6UFbGl0r8f52sOcWOrEYM2lz+arq5K8Fu2W4rtroCT+SA4Qn8
yM9DguzcbAXQiOwUSaqxUpsfCJ0lV2+a5Wd7fySzQr0mienhJmROiHFsRh4WydrLvepJ1VoRMtWY
Q7a+xVh0hE7csvOOdu1Ze1EraBzQp9YqM48z9kTBqxDz+oJ63JXkB8PGUvAzXHp7DONgJUwgH5mr
CNLnTXScdbvB4a+aYDJM4iSaNWPf9b6wxH8tc8YIx68/XcGXVxh3RVtU16Kpso1056/RNkj5+QwC
tYkoczm51iqZo9e+cfg7rR/u49nzMjn9trFQQLtUsUDVnI5xr/V7W8P9g8LAzoE7zEk1wIpR7S6j
wdjb7XNobCXzCYeCcrCTDcYB/jMFgyx8kI/D7F29IXFRUQuTSqxZS0HWMO7ZT5nOpdh68XJyEA45
aAnn9tWwHTrnC+99R8EJXdyN2GVo4aDr3AhpsPxmvzTwAoPfwIL2Sr65YN60EpFxEZn/NNho1zYc
uJoRVzqRoFYOU3Wvf/bKflfr/C/QVNmNuHG8NpxUuQfn9OWhk7jIIWknL5rG5HS+R3568+S3/X1u
pb3k1JNL44aMvzsEIvWd3tcIiCGIc4GqQ6zKKh/4T2Nm5zONpJms+tomoqKW72zihWmXeFovBa3t
aABOib2CYd/UkgnUL5bw9nw9/8BSOQQvtX3p5E8jGKjBnZ+Qycp16wK5Mm1S/5g8EFezemOL/ORW
6GJMNV9GPI52Nt2SDr0hxYAYTFaOS87r90Wy+Axia+pB3/luh8W5FEWF7CXbit0QLt7+NAsXjqME
SBhry46eTtHaxd0/QM0E/Gihg8XKXwyV/bJJ8ZzmHelEde2F/qx71T9rme+3ELIYK/XIjw31j2Nq
GOjLeE+yIKxb61N6BDAsm/i7nzKkShoLr3DxaySOEZgTOYWuojCoShRlq2iuZesQVSTH4fjLXsQz
/gG27eynpHmsnfiMt/3fYhniQFf6zef6A9VPZ4c3yWtDXLDJfd61repelbAOBPmpDeIGLoNhkbud
XQN4JaOOsfXkCqbqEIzxGAdxOn4aarl1RNGmZfnK7sHvRvabBhR66Ev5UFXZWSQcczQxyWooEgBB
PctQMQdt4CUqPAhwDGtjSjcihT5hcCoHFq/WKlXVl5LieeHlLnmx+RaBUCnByxiDzd73JlrwiHOf
USDet9ICwDE5+m/R8dDMHXkX7so3v+7cFTYyXIIpHBn63bUSKNesXgEQRgYNf/1vUuKyaUa3Ac9G
zMttIGkV+CugyO+6YvpFABh3bSeIYqXDU+Y5OwbddEfZXsOcCFJtDLu7xGnlGto8thAAMwfmXl+5
5a1r/oJ0H86VcaL6tDTmFPl8jt2CwLsBm0QOOpX3faQ/CuNkA1wKl3IYORQECV8aZzflwDUzbcNw
ZxMPOrdzbh9TO1JbOdcv1ZR/eT7R1qI2tjkk51U6UV8O0YPZ0MABe16NIFGCmllvbTbDxpHydZmd
R1U6P2Xvc0lVYZ6Xl6GtPxuF9bHSmELCVw+TlBZHiOcaRxn8nNIKx84GmxxLDR9/dWwK+YAL/9RO
4pi2xs60ehdl+YNlgvomn51nkHOvg4fvAufPtZz7n6yPH+eenSKpe05TFJ4C1/s9umXFxqVNkEKE
yLdJ3T8qw/rsiui2jMOb0Ygbsj5lqG4eGZRudKUhMfv/BG7bfTx2UzgLVN4kNfrd4mGJz5etGeu/
TLRWqX1nOpLXJu1MetNezVXUkOaHOTh1EVyAlLqGw1Ja/b6rWXKCXfCDJswkZ0T0zzGbrzpj9qSn
nJMMxR6msbim6b06XHCf6gI+X9rycKR2+1hmXrHxGUAmotTDzOXG0TAY6F76gEc5WrkF/Guhko5+
3fLvt8A7XJ10RYLyQ0Rk8xfhXW3VFdiTVcQBPribqG2KYK7MZt3G457n1AoY0D83wsP3gJZqExta
ZwMPYCVnXmlFhJj4dTRHFw6iQ5eKb6/LTlNGIgACEeyj3B/Wsiklu4MxPusC746YjokwHw2v/gMt
TG7JpU4dNIqoDFzLHj7suePfDx1jj87cy9qZd9rALh/XhutlNqBP78O0JYVj1aTI6lqpjjMMyzCx
u8fRUQcTFNTCG48XZwsBI2EAORwL0ynWcMsI7aT3pRFMxW3Nu6aV+AfunkVTvc/tnWqUofIuPTEq
2CmHO7oaOGfnTHE4lbB/0F2TdW+71zjmnIEbsUt9nsmOiY/E8INlitpwGtZx5390mn1zQdjIRJ4J
Me3cRH/yi+RgawwZKi1nmstSLWJgxhVE/XHsMCEMM41q7eRhriqADAJFp0EMImeESSr5bLBfLDTc
WhR96wOQoYlVUnd1Gx+m2FOFM4id+uRZeUBFcrd8LwtE0Tny1z2/enH36M79gFaTI8PSHabOTKp9
HtINAGoziKNO7TofkidRnfYU6QMdeI0xZ3DxidmjdC+92bu7VtYn37WehLCMjVE6r37q6SSkAaYt
yoFGKIi1VAmYyqFs9FAVVor5m97e1ZcasIn8wzG+1qnNA9y22SY1kIDJeGJrbO48BETQ2uakGVuN
k0xd25pN2V70lqLi1KnzWU/o/RY2fPZrbCzMCgThinOZZ2/4qPhq7osEYngX2qE36I5MbAIxZz42
8GVWO+VqL4snLoNrvbGPbGUz9vcW/X0GW5VVCRRh4Z71GYC7Kjdjm62XoQ/ngmUnTnp3r983h5qA
HZuqfgWmcKhbkpB2rH+qetyzVGxvNu57M84fbOzQIaj0DOU167XIAJFaqTB2CYsQcKNEFHLFzEjE
MIe1NwqgJX59GuA/s6q7WbVt9cGs4WFAG15FjPng/enPWUyBWDv261J1zx1VgVV2e80F6dEtu3vv
mVbJiwb3lrT2axw7Z+lrtPfqaMXmSbSP7owARZdzRwsERl0dDQ1gymBviZUuqxrRNuiAGuldu7Ha
6eyUhOeSYvqKqmc/bV9Bc+8Y5B76fLmWVUenA1wjY3maoyH4osYVCtmSMquP3VeeqTYYcaIKEmjI
XfKy2PO715Uj4UH7z27A0Eb0YDqaK2MJOMrsMbfgYPNoR0c8js3dpP065NHjnMljzJiwh8Myz3RE
EQaXXrx6dv4vm+ON1IsHhYyg+q9MzWcLRFSaeTcUoUeV+7hWGbmobtf3XwyAV0mtU8fRLVrLSebV
cCdEflcIuaEmtEd0Ouyy6Q3bR5CXn7ML7mo2Xm3G7ok+nqpGHVqXaA/or1XZY+bAWk1I7FR1+rfU
scl4XMKWqV76yoGkDKcRKkE0UpD63R8idDvYewyWK+nbG+F2YbVgP5ty96hxmNYEmfFwPRDnPM5j
cir8chuDKW+rzuG4teC3yOJN1v3N1JxDjr2GDN0Nkh6MTftxpGBBzvV4Vz3Kg6LHslR2kB7bNg6l
BQx47Gd7q2za2VJtYxNBoE1vEpcDcdJD7KsQwQQdtg40WW+X0YM/+Mlisys5s51o5k95txxhk9+z
ivPRBffra9OLhcPPKr90xDSjxkSMQaczFhAajknIARdzEe3ygSdljvjzY2hhJteWCE2kfHeri8+N
G0VRaFlQEtRPRUSVErjGyL4kt0FZXwg0CMOT+qZqeC5gK4FC3pLWu3aut65c99Lk7j/CF0A95kM9
aL+UreteoqoZ3nWEITj0alM4Pl94GdpyCgqOYXK8y9pZrL2DfEhrSd2E1SnK/kRGSntO8JYiYyzZ
eHBZj35vBl8b+iju8o3hDFvDSw/SIrnlahcL43CuMRPOBjyb+vNQmndFmBMC1oTBFpBNih4B7sxm
S4EcT8qi2Kxm76yY6A+V/gSpk3CrlTE2Xk4uJz2z8yxsUp54fojtkEMTqUyQgQuF2NKNn6pxtpa2
UClqyzuJEJRasdNa7UQG+mnECBGRI2MYO8chSM8dRuLj7KpgTttbNGEe0wuaj+HPpB4InAn7QNMU
u7iWZwMzWVbUx8qvjq0PolUWil7csF3mFn0aqgyAcVawoMwV7s6Wxs4zYSSyeFhB41WB0eaBBrZ7
xSgEFlfL01wSMq2FBrWoPE5QKUM2oL9HVXuL854jZ6LCYSPwVsu5Fp2iP8Ui3TdU5jUgxcYBqOdx
LbsmTncDnRFOc7ZGW38r2AK1clw7GH1AD0U2i3UeC3Gka31hsQKxfPxn3DwHWAFBTMA/8BfM89Xw
aZXVZXRnvNztqvfEAzbVbiVKSHtx0z7Vif85F/4UDKl8SRwgOjWtgB+f655cHXn3Hcf3K6J0KF17
ZbjzoRusK2UDzbvGsaqt/GJ8qCABZtWna0CcxXw5auPRwjNGrx5WzMtGlrNXzjexhTutlbuKlYVU
dxW2Pv5R6T3rxSsYCN4yj9x+eyxbmn3GlzoOrzi7Eb6Bi4SgDYcNklFFt1To1W5YuqPnqGcfNxys
IIGWPbcXpJ0USFBMxwala6KeQot1fG5bv6iuCJ4swsYCOsfpsYxnfJh8RSgG3kqr7ZvU4N9W0MGU
4QLKil8pVgNDmWu2in0Y1Lo4LznZTJ/kztBo8x7r4TbB6L4qnJikjA1FJ1b+U0TCxMm0W50WV4jJ
I4WmeGLnD7QH52c2kv3QMm8DSB8w6B4pxXB/xKOTbz2vXfd1f0c0MneZjO2YaUlQuL8Ow2zyogsE
AdaCZdmhL6kWxCezyXXXpqiD/+Dqh1wwgcz109SAzGO7LwtM7jxt9yztFPm61R4XaEUrH39KKOOp
CnXR32zXfFx63DnStS5+7dOIOxrVWSoPNgPmHrtuqAxv448N5+9CV+g86yJ+Lthix9i4AyziwC2c
9ZoKbbK+nYmb2VJIzBBuV8RgqYStNqFWrK5s9MKRbfy0qPSmN64JpzIdJbY0EUFvG3LamfVQs/Bj
q0nvms9ltKYUvcS5t9V7rFeMDf5FDfGzRLYvrZZ5ABjajL1UMWCaTH8ch+RJ2vYDJvxtGidUD/jA
UNe6rZVR0/SKvi2pQb8o1q33xfxaCf+3nit6AUSnDq9RFTPBjWx+sgq0F0Z1OyJUDJWusp8cZNug
ytBOXKvHdhG/kBP7ifN80wIQU7X1LAr3lQXvWJbMGPRTuwNO++jeB7a0mJzO+YevGS+za373uvcw
axOlpTwupMpQRUi7j4Q0nJq9ChJVW9ldG6SC/WnjMF6S3n5hzMfwICYtUDi/zvRA8AJ0cEtuo3bZ
V1LL9N2Z7KemMs8ySfcEL8PSwWXInMgaRmz7/Ay6cRsSY5dzUEfqPtToWho3PhxBsSw7DjxbW+ee
tdFHB7wBWKB5XjiXcKKUIbvWXuqFuIEruy3ZfOp7GcY27QRQYX1sP3CCEHGPPwxLBl7n7Zh7Wlsh
EIyGKDrFi8GFGCFpM4y5lVyFiRHD5JsPuSxQ78XVtSoeIJ2mp6V2mbzlHFd3Cqvz2Fnq1Dc4rXz2
CVRMxPN++m15l8slxVdl6Nye+q0zuQrQHt7thTUXQmkP9JKh1DWs87kKJiLYs34tRhEgcFR3H1Og
jUM4cqml+IRlPJy9xDxZo7/DCREaFtAj4V6kpfFmOxzNGdNzZPdhQLPBXpigfifoAjQWxk7iOYur
fuOZ1xjDfzQACRGCWla65hup3EdksvREmqw6+p3/z57MHan6AxlAsocyIzKBA8/5MZt5O0l45ENq
7scmpSTILiBRfjF+cM1r8n2wcEoSSVkClbS3XnbXRb43CfONdLpF+Xg12rTcuKKuNuyovqTdtBYR
PrvMpG5mCj7q+tFppwI9LYMiU3mBBUZUFDjVyRKEci6XcF5ITun+U7uUa4Iy68ly+e7GZF3MwzN7
+ZKwLlvmSRbrW8yu+DOd/tpFhtw2cqKSwAxLFKvAMo0tH5mrwXW8ONSszjWamx89ATWFTkeX7sfO
Cuf1xjbLU+R135HAUeZ7VdBFbkEbwu/P6Nsf1EfTGzm4SLGmcd/phsFeIhyOdVF8EgGjWGyoJ3lC
n1C/r3wSAbiUQ3+vPkzmZp7auYZ/vLtwx1JsLAe3im+vhV9+athjddXvx645+Sr5QjXbJ1WLIsKw
i13ccWhqbPjo6geY1nuWnyEa2Ffsl0agEwBmAq/pG7SH3wYrBnt9KirYetubxs7CP1ky6tRahr6V
PxlwRbqvftqXgtyKsfDSRiw0iUbQPsPesatbPsd3TAhe+pkNKRkDf0Rj/CkQhVO33TSNt9PrjRUR
rxU/hsQvyG9k7xCFvEBrbYBWQF/nUcO/ALCyt56nEa+4Kh4iCTotbV+Y9OGtg9NLstaQ5Ken+Wkx
7WectlvNzcjvo/Tjpe55Vvx8Ps0jhZmdmL/EeTEMj4+9pCHlpN+kPKp6izPwXuGldu8HYubW5Rsn
QWFrFdVqvNbBny8dS1q8dtDgnaf8QOxBQBJ3SDZ6hM2X5ouFX0XAgog7DrjjgqtLPjmG1ILqFqTL
ymdwylQA+lrBcZ6U3a/NucwYQnwIA1JGJ6++il7p33ZqsR+X2DxrpJUA52vc8JRaGlmdwCiH9/be
mOK4uTmlMjDWFR8Jl9Rs5M+1zzfpVMxw3GGFiWwFeZjlspsujextEpF8mrRAFsSRTM29VXPOKCNr
vrtKrcdkDHMpuXuHhLUVWkXwHfsOJMH1OMELG0j7xg32rPi7ENgMUw3qPlNAYDbUVHoQuWycMuu1
a6asq2UMMi+K8TSuP1v58IFbpmAZl61ep6cxIihUp/Mpn/P1Ykm6Mm7gNuNLHsVZ9dbeAhQjYvbx
JBnER9lkR6XhFJwtSkOzQTwzZ++rISXUW8MRi1GNe6QHRR/fnd5l2a9imMreaD8Xg381ao7hKMYS
zDIC7cJmEp86oT3BnzrZ5P+qsT30JpECvcF58w8tO9B0FO7M+KRRx5elEeOBvnydhPop26olVAxy
wo60d29ynot6pPTp7PU85BsSv1jnSgzsqbP1KTpX5M5ppAb3Hwng12qRb4XR/cwSTQyF5SD6n9ZE
CLayeLswoZdkJMWAzSJJHFZqiPGvLD+0hWCC5z2XdCBsYdwWi300x+fC5Z4ycI8PCS2x6xsn/sBV
Kmp4bCsXRx8/+9x7I/eJowgIydZOJp7DRH9PM+NxmFzwAsNfPFJPDqlXHWxpv9Re/TPpBNLr+/jL
5NNlPVBQxPGxGAlaOv7Oo9noU3KLLbOZSpmbuBRvcDh+SdkeMvPBJuZf+kfAQe8luoJQ7j+ZaA8l
H3I7TQcntW5TzandZnsp+ALYnlNDOO0i/eJG6BBacU5GBq6UsYvXhfA6eAARuJI21JdXh8G6bphb
SyHfa8c5fmz47Qwcjyk1FGtNMUfvQCDdjzxykG5gYsVMq4Yf/SGHQjkzeqwwpRa4Ypd8R1yHSNm0
6Yjbj/GwZ+t1GHV0afiaB4Mja2nWQs9f/LtJhkPOoHNb/uPovJob1dYg+ouoIodXCVCwohUcXih7
bJNz2MCvP4vzdqru3LFHgh36615NMi5DVKa3F7B0xwPZdOs+1K8yEn6RJR5+LRF+DUtwq3yoHE/g
lPCeG681DSodHEUemKc8Jvt5MRJK+SY18eFrY3jo4y8jYTLMa1VTUYD22lfS1hpzdjx7UxrFUZ/1
o63/EMbgm09WGeHWSeMGYxWrxnomzA5MA9tc+GPPzhpq1X3KzC9G8XaYLV56SJJ0rmyH1vK7hpS5
3SHJqd9Mod1k7DYpKoccfhcL09wRbpQz5u7uA+rTxA5YStY2jQ2EmpSrSbBJNZ73gnOVrH6Z7DIU
7/CrRSQOGWSgKj0hVhyLovKn6GtqS9+wLH8ESrvYvDG6Qx3IvRbdL9eZZFrOgiRdjWjh9qCu1Z5o
b53vJQYUWdPsasb85QLxDQ30JWk30LnVILH19iHBta7g7+sc1BKgXYJhOzM8HCvcDTgbVcV3oeFv
CEljIhiFgY8bjzBquGmkfq/KH0aBQWDWViX8pFjDG9l+SNoBvilfPwyA4T4RhBlYDAmQc/zclROU
WBKiIPIgabM6s8W3SrupYW5CVD315ZPy+HVGN7gbRYe20XHWaj/1xLbHtlIBm0W6WvUMcqeb2h8y
cSvEVibX5ojt3O+SsXYNCYhFQfOGYNuxsk0ypF4Z/rPRJ1K4I8b8SqGFL0vcGxZYurkHQnKy9cI3
MSs4Ufhp09M1FdqfDoF8ciA3S0qx7tXeDfsQVKlyp7AWFblxKFywcDz1ww+FcKsQP5I8ZB6Vcazr
3eTnNcL9qJLMbWhG4BIakg6s9kCFD5ptX4x84gKVEigtf5pmOrfjUYK4YwzBi2pK3hjTFQ97LGaG
O07NpmXv1cWN+0KifdtjxGhrO6LNVULnFKZ4AqqdoXUgZzjPipo4JiJ3zovNMHdedKCW5oqq3yFH
Mv6gThKfpDpXByiWnS5WaQifUVJcm7hROeccK6zt3H11DsKn4eyEuMYdPDdcTek5IqO86Otz7Su8
RXabH1oiovopjCD61QOG+866ErimEuHc1ftBvqu8i0rs6pLPgoNK/5WEUI6Vt6bcSRH9O+IqOF6E
l7F9FOmp01UKE5a5xT8MTKuKcZCteOEyNLB1T+kwuBnPhOkMiUhjzLaqYExPQSTQGDfu9dVoLZdO
qiTKzm9D3ZuBxaq4yHP88TK4s5ABhopDyx7+6QM0sZSk8kKTjiZa4uVXvaDiwDrIls8taWHVK9H3
3LxVXIjCGamOM+QY8ekmELEIrklYreqdzQah4eEXmr/on0r+ibkuqw/V9FVgo66IeM3hn/0ZVCQ9
41PB7RQp2Ma1qLAJQgwAIbQ2YFOYnjV+xjKA7TPTFXP0mU6jnBGk24hmA8oxrI/WAgyHC5aALQNs
aHJJNCo/t+9tdjcbd8B/bALlIf7NPeFghL86uT+NOrJ2dgcJC4xzstXZ68JxT5fxStLJyKfFvmSn
6HLHndoGzXH0Gpp5Gs1hnSDFQyYx1Ij4MIxF0PTqiL2e8yddfRzidhTXOMGPaVCZl55UR9uMVKjl
aBg28+vJWFy+9PrN+UF3drxzCM+rTq4RAskGqOabEwFjVdMtLt99G0N7NtPfMqGErWx+e8mAPSjj
ARjrDg8f+fE8V14XzZpKj4jLWBTBaZjFtx6CsS9hk1IXRoZ4AdJnycNRMSAZVnJhng9SAIoNGI2Y
GEg5Wltq5dwcuYBjn6vF3N1snza0aLp2EIZK7a5XuPIIIoC+mtVbBqiykRNa9RJC/3Ame3Mftdpa
brqLxUmSKcRbaXAoYCZaRPEul8+2DM3x3hmXcDiiSq1UrsXSTE3N/Dkykep16ZiWH4NCEgJrIKGs
3IjfWnSyvILZZlYvxnCTEsmzsUECHnS72NqbWBrBlnFtcoXxLhMkwIiiMLfKuaShtejlNjffAYFb
AWHkxi1QOovyo5PeWvwiStx6ljRjpiE+CLk3pIBKXt4y9ovwVkVPQ36XzZcmOA2CcivrNEFw7kjt
VUzB3AR6nzLtOa+aFvM71GH9H0WYu2XEUSos5+M9ryaGAumuHRxfTXl3KcDJib0aFPBk+r2fN7rz
WlJ5BGEUZ2S5UwlwD/o/pR7Jvp70BDTQhhqbozN/CAKtWJC8oBzdGIB1zwUcwbMwThNOx/hh2btM
udnlOxBTwzQ9AezRtLdJcDN5AI1kNys+dh1kCEwdtvJOJSbaBf4S5qr7xX64eHxFuB1GWLg0YD1i
52QyUCfM4vSZO/Y+spuR+Bp+Xo2RZ0yWt3sN6FwyMJI62SGqqZTwWopieEIF8dlAWD7xo0PFhgoy
YtmrVxm0BVr10OwMX0mmV6fsJSjPQLlNjc3LDu13ZARBkQLvD3JkEJNcxpZLsNZ5zNpwlQFiKgMi
ndTt+ybd14K8SnUu85J7+41J/R5w/iWHYROV8nqM5zUsHwSFahUx/1RS5zPHkGlxAob+iIBvufp0
ZBAIclehHoHvoQWZGTe+QXMfUoHWPGt4Ve2upTJrli5CP4T1XbTnkTRktimywrfV7F8c8aBKXfky
SkSyIP4x2V1reC+DTNtAyP2cqL+hPs30UzndFPjrLWzzzoBZMVEOXZ7+2aQkWkNcOdjtJaptGtLr
bPNMo5RtwZxMoI6H2aGpxH5o6VCREOaWlmR96iAR18SlxjV/z66Tf3RbduXYhIjFIaiafmZNfh2K
4Tnb8VFp540pIagNNatuqX2HFklgOhbm3FjpEnBrxuxEVCAFB6wvFm04IpixpyUqMbrfUKou/eQp
yBTdx8is13RWsQoGgIpFBinTLqvJkjyCivPS5HZTfdbGERzcdbksw6/ZBlPiUd9DMeR2zsUXBYjY
TvA8t4UnWcM+pY4g7PI3W57WQvGddJu0A8urWDVFf2kTcNW8rUfAfyhpuYzyJ7stbk8Gpu+5hN9f
Mza9DENV/x2ql5lTtpUf51ndmIg69nSQlMob6nMIM0ZIFGCRbWB2PSQyVtb2lBFuorQgUAHH7qXA
L7kUppN2wMm6FdWZmDwrCi1THeaoGXtAbIgbTnJ3oCSq7pDiUvmimGIzdPUDzNnBwAWmtBj9rQf5
yGxpquSKq+LAMDTpWjnSU+8ZanEgC9Rom4IDK8SFYMqPLjmXsho5IuZwSajRo4lYs4B4TTysoFs4
MQEXwcQWuByOX5mjggVYiEDRRovBTDX6Dg3fo3+IDsi/HlEyat9lThAjESe8Yk6016X3gtlNI/0T
Y7FT5R8TPHAmqGtAkWiq41A9YeTzcnPM14O9iM2DyqCYaO1mEqDRUdwHmzUT/TIWa8dS/WKhvoPJ
Lvhj0ZxAyJj8Wsfs1nfbfCRx3UQ7WqnuiR68xt2xr2ZfDX9YgXCAE7kQ2ABnblUmJ++MfUY6GLq+
y8Hn9MO1Y5OQb0Vj7Xj3ZfufzGEw797b5lkafHfZLm0eEdn4mPNnEpDkqcN7gPs3w4OLRcJLDYF3
vP8rFjSCiDhCwfLldIvhKQMw3mQ6UFTP4V5uVhV660DLgunWGkkr8UGAM1L3TaiwFUk7IktjhUyK
11uv3qboOYeUAoXcRSLuhfmF6jB+hObVfM1wN899hxthxlVv71tuMDGptlgj15i+kpvj68m8gPzk
MPBJiZGuSPqSFOd1NNwpeXTqbigmLupXiQ7hRJE20E49vFSW1B3zCC9vztXd0N4CPmp8oEXxbVtX
W+NJwcNQlOeRsaCTPdv6o1VntzV5ssd3kexbHFUVFXAMG/htpl9c5OQKDFYQa7vsuXbSbKlPXu5c
nFroZ2Y7a9xJYG0WYmWATGMku5YdiFOkseKp9Su4w93EtI8AKeWNJPRmGn7U7dJ4Ekiln+Ay56rP
VQoOAXTB1K42VWNuAtL6siYfMULe2SWgx0nMiSd8X/FO9JqXpsG6r1FbomZdEMdaRldkSlzuofh5
j1ZvXGPQ2wruH9sYtzkveMkKNAO6myWVchh9T1ptC3nlgMFwJwccu6r0Sf7oFlMLCKh3Pc6DW08O
OBiEX0BZEY1ZUdOtqFb14owwBm9bpaJgmqRaee3L4UfmuMvmgr+oDXbg6d0O808yky1IlS0I492Q
O1fZ+TSS+BxRlBAKaVsZ8MQbjrga2AJ2+EnPuXvKoGVlNydcqCUxZKmANOLk1qF9SyzWxhgqS5Bs
SIwfCKfuTMLWawv71XkOmAYrBa4Wjl1mnLwPpoXEYXFbqCfaMBhXhavOzqATZulvDX+26OEcDvEx
VcfHjLEqtQp6NuuzStYy77ON3mtfUkLep3g2xnzPst+mCDFribdRUEqsaKeQdHitJS9yFJ6FaHed
4fyFo/MWMaNtKpnvZNk+LuDUvDB9bXOWS0P+YX7y2ymDa5uK10+Ccr9qD08fXFGN9bDGBvAsSuyF
zqKO2hza2hnQtzVvmrT3cGC4tp6/DEN/Krv62UwNstMh1aEbYxlw4A0apg9sXpIGoC3F3kZXisrp
BuDUp7N8Y1nytacYdObg2soDuq/2SqpmA4INCfu9yi+Dydjf2bNg43eaFA9YuW8K4enjsGc9+U5j
fkcWXshxv7AMzmlEFpNsva7xpKM9JPweNkeUbCi2va0fU2VJFR4V4QyknFTOyHDupO+IVBTvlfUx
Y2nv1C9OQBmtC1b+M2G4zRLJjcbs0bGYRErykQUoJgqZEjm0VjFsOZO/MlHfsAshcPx2BiNjK+Mi
SbMoBut9Pz/h6f1/4ZlGsodKeooCD7/vb8hHL3p5DWV4S7odfghna8tINg05qxKMSlkoYOT/Ddl9
pNJsMGtfJdEmAhPLIqUDOhMt2zyOU3luysxNapMoIYHbstnPbQsrU4dTSXHG2D0H4mOFHJzEXHkK
Wip70gH2sGs16GtVdFGRNOxc+kXKfBrpI3F+4vqRSOBNA4NeMwDYiuCs27r6fJ4qgxxbB7EIIJ0u
f1Ua+1mKV91QSA/wts9gPg3kgwJzhjU1bmkVfm3RoeIkW3YQV8yUBabDIY7VfdqRrBNXzAw7PXos
pR00TPLRxpzPUg9D0jnOMJT3VMw077EMUaAfKX3rwDYs4k94kOLeq1MHH496DdN6qyLNLxiiYOBm
NEGrICOsSnthc3rotb0RM4jNIjhXDjdqTmh63NJ0w1GASz+AX0Ph2FTYvslOJ9GUSHHcH2B8XrLK
yzKTCpM5Jjm+T3ss7pQK1WXoGSEhGThpxz4zSMqnnlNp4DdDH8NM2xtAL9Bs6ake8yspsispLvIC
1t3MlkWImSc/scbA1hp7A11PdcyNMssfcrBAZgwmgDBapI5bfoKXL+VX6CS8zHmvXGUj28t9/5vO
LXij4Tsl1sdpGpRRNGJrGHMaDlMtNVdDP/0DJnh1xv4k+C3X+Zxh3iD3uTjkOdBL84KNgIWT54bf
WM3Eh5Bmdxxx7bmYpuAc1eXD1qntVmgmsgq2+ry+ZYCwKDrqPnsN/gKddCwRRYBVL9XuUxT+kHt7
SlH6CwzkiQzxO84RZ2+F1bMWEGJi6uY8q+b8mlTKt+hHrgUaw6FyEr2n1YLwsphbWOapsYGt9jLB
xA74qqumxxJtNBU39zLbOAbxg3g8m1HSkg2RfjQtvVByE2/meGS4Fbzm3F7clg92LfSyIuARgltJ
9YcqWHwnQXYVrqeycSaaHozFNa0VAR05/Jupg6bXUXF6AkYsEHWr/lUpmbYw03CvDOJkkapHt7SI
dMimtB5KxcGfXt1kFOtFFbqoANrWgCZ5VAzjI4ynjZ0Gl77I/HAu910jbyOV1bdQ7zZHSqXQNupo
nUj1W66iwLExU7zi+mujId/TxbXSRf1XytYtDNVnCOKVOH0EX5rYqCFL+6gp7i2H3lWugY0gr6cJ
8SYnKfCedHpocvzIG910i95kKwdNGANvSJX+hawocNMOH6O1KZaC8dQKz4aNu8ixYNsyMC1lZoJG
LiGKWyQ+0sNAo208iYPZDHsGNtskJRuc5PNbXJIOh3tP8s1yh1Ba4zf0bXt4FRnSY1DhPza+bFFf
CJR5WuJc5BHRaMQQAk89SMcPHCkUqbUoMJh5kSS1yKK8rXlSkHDMuuZqKFxIyVySQZetgzrODB1V
f6Q5u1mwUixx6CEPgeRO8uW11DtoCbKyrRtzK3SmDWgU7Gd1xSfc5zc7DK9DjNWkUe2Xss2+oxjh
uKWNqUcCiOY/ZiGfek23sujdTqveBoPKq0hDS0uNW6nNt2lkVAZvgyYKMz1IASsOjbiOqSmcv4I3
esmumjIhSqdnM8+fQxYdRRd+LWglTYyHBvmToo1dWM6Vr/W9H6hIATXT3kL2WrrDtFg5VWr4h+4K
jmvcGbK+a7GOEgXNXTFq1artOFLkHHSiXkIKlE+pYrMKqVvYMkQX8J5V7K803TaNvUuY1ObSuIdo
tW2i1oWfgjGw44zKFAEL00GSwAFk5qO2GT6oKaGm5RpTcYnLJ+s8qSlXr3jTAhegOpDiDZMxbbEL
JmVPO4dvVxmgdcBJDjhHhj9MfeT0dVYDv6ggYgz/6piOOrHFk+CNFZk/dj/KB1eZna2hPgwNZ1/c
iOgXR6zmG2qSdqWtnk2ju8N+2o1DfqXV2TU4ZYZ97veKdMnq3xh72WDgAiebs1nwwlFQXO0pO7My
bdW4fxlliBuMY6TSevaptG3KmzW/G4RF5P4uy5JPG8GnLS39hNarUC8Ai0+hBpBgSF4Ekz6RkK7k
SoAJfz1P1rXWUi8yc+B6FESa2B5mHEKJXe2tacL6W64d57BQrCiJdsn9uJ1F2IBzYOHEG1WyOBjS
BVH37O86Nj7zEMbf6iLTSfVeIzyGCad1vouJ3qIO3BrDhyjSPGvigMXLWIA6TBxmZg6/D2KJ/jqH
3JOY7JXOm8x4uEEzQITmeaZ8XNb3XRAcC1uj5AsyCrtob1YbWSXeEPzmveOPme7X8MZpa9rSZ+EV
FmFtXUU0IqbuoIOnKHfL3ahkl+S8z5f2p1XlVybhw+onGwvuUbboFSEjCC8qmNNtGKBNpxMvdvXH
2XHXKA81L7aUVqxaE/ND5NVZemgAvcvpV1o8q1ZZS5P+oY2HiSRmSPDJoI89xfVPH9K6EByha4RI
vEVsLT7kOhI19xhgeIFfNpaptWf00rXEEhKYIaXGPRDZGBpjpcLqypr+VcVcJSvgz7Nx70wR6Ylx
rUg5t7YGIwGGZwBOtnaw8w8bRZ3eHxTQwoO8EGZXZc42Mtc6baGVLc0hmUAnKTmjAUEsQWOMnHKL
VvUXq00jWMDJUEyAV7p/5vBQFq3XvC1SU29T3kgrXGg4ByeXt5osrWcnemk495fESEKqvoL+X628
pMJwW6x7xvyPJsp1KCs/ao8rPpmRDJmu1QGT5Q7KCO0UkxJ+K2n0qhjCK+LkEM/1MQdca4zs9U2w
K5zcs0OC3vEflqtEVFdzaP5JIQVSwuE0kDDKJaeCNEVdxIttU2tMXouc4M6utM2Ac2+0bjq0IfgF
eCQtLOmjH+DYcqj6wUbvW7zFVgp2qPrqo7fcpjcHfUXB1KuCiIiWU8u0EAWQwQeOqDr5PKg4uAAO
ki7vwwgz3sCyOk2fLGEuO/ihbsODzIi6n8+h9u7IniTeAJ4y6gNfK4f+2FpP6PhfhWnRWFmRt9ae
ymT+sTruoSgDcJCPIgeoxMRKza+K+DPxq4RcZYBkkq9evA1Oe3QILljTTeakVS5fa1luiynwsIB6
mXGnamktXmsppG/rmCOGm7xcXQXfFoAcJjpVeYxS8Qwa+VvpaoLUZGDwUvIv7cmJyspbAcRC9A58
Dz4smDnbUW3+hKT+A6IxJSOjqQgxlfIGFgtUtSSltWnet2Sm0WMy6WwtNbGYlAXesBrxsZVIo7Be
5zKWqjbbzvMy8RlfCmj1kwYIhMl4R0I70fKjjO3MxiQ11A0RpMalyhLfsEJhLZgZQPp/ie7gCq/3
NrMQnvSORzCnWLon4ESzDY/6M53JBfPVxgy5RR0vKaAnXTa8lqjbpPao96bGsobmkG0G4ASO/miz
V3LwQhw5G9o4lqWXKtzG3SHB7wu/Yna2KbccPLDUvtfTscJ0FyZeJ2+RLttux0YtwHScTdArzrta
P8z5PR8w1eHdnfX3XPs1GI3Ye9O4WKXioZawfsXZukMLJfcltAtAyFkC2gXf60shc2f6xEgZEkIi
gZutsLNbYAAyXj8sADhqOM61S0HX6DesihoZQuM7n94z1JP2FyzNnGzQAZRL2h+0gb4Sj3dpodC3
/3QQ7fAwGd1N3AnN6QFGgN6B22zAtwJim70ES5yNs+YmZ1oXm9FGhE9aP9ZKdLTgdxkAv2+29j0m
OBxcxTlh9du21idOBwK4KoC03Ol3oTobnpW928WjY8OkdcqLoZExQTOIAYybMHzR8k0v7RHPKf72
SqDcSb3RQQMO9kSd1J2T11qPsMxJeGMYcX9KzdWM/8rxWhtQLmGxwYg71f1Kz1d1BoJ0VbU/EpH2
9s3MN5Z85FiYz//sbPFRgl4CFjLQQ3cQBcJldafgPsmvOAQSiRiLeIoKU7JXGD9xzJ3oYEB0ofAN
6166id8AoNg2OKfFLlS/ANVvjB2NM5nt6oOv1h/cXmVAjkENYBGqB83QTfkEsGCVr5aUwM/m3rID
YgoKAXNWjksNhhiAd68g4Dj+WYo3XiruVFZ9ygDlKLfC/lrM7JZ1nBrmv+8ZblBZeGrp9/Y5U5/d
0jn5AO0yE+bBhDOLIwjGKv+Sl5aMyYuZ8KvAt4lMhFwSwGTLRPY3WWwf8yHcmdJlyP1SIcgS6hdk
VPaadQC/e0X3UuZc+hFIM22HBDxp64o5WW0K83PU6TEMAbaV+wiVIuMPdWhDEgOdpDPWjhZSP818
4qqM75iDunbXRzc6PXi1COU134VwB4KUw6avybSBwoC3PpzN8kFgn+2yxLlMiCJkxE/9Lk5s3p4O
yf69eiso6zFYWf9xySE+dZpwlwS47zRq3kmzorrc2/TCk2KRqHG0M6JzUsE/WzpR/IyLjsG5TYDx
IypbUkOEgB55avMi528qv10aXdPytwd6wGlDuhjVqQDhM0W5H6m7ROy69irGC/m8PZmuWt8wSBnY
xKMBA/8PoM/Y2mqQioH2o0EfSIDdgdOrS+BxFC8aX7rD4T9tl3Qtec6YSgKsVDnMFSB6Mp9VQobK
1f5BFZLCPYAdZT6N9kMaKH9wcRhFZwkHWAbcnBeH1GxNGVwPnGYrJJv+yWM7XTXUL4U7Q5POz1Hy
gmVZI/Zc5UdykNgwNwaZEad3h69w/qEnJY7+GJ3Y0uDJZCtoWCR3HtIXdJnabY7KC0B9ebJwC7hi
Wfeqp4O3rVE4F6p/rRq60YS5Dc9IyFlfHpk63MkYDNOnJr0JnDSl/qvNO6wcTewXlldQTD7Zrs0p
rA2PSr8DEJPiBqTeVuMBSe2LEr4o5S0nDNVBbZr+JcWhUQ9w8LgsHGEtVta/CbXd4oWObpnwSbHy
0yPzbDvPMPMlApjIpOIv5f2nMqy/OeBP5a3JQLs/5NihOGg52gkTdWuJBeUBlB/mA0clHLPTcbKe
MX3nCiuhXwzgJmCK7AvjK2s/rMofwnOafBiaHwdcuEHM3QiQkT9s8q+JJ1Pf8D+Vs0uj5DUgZW/v
ooJBS+6m+j6JDgPpO0nfjtgVZuUdAkPnMMiFyGS7k72D8m71BKzR1GR18qXF+UprokqACH/U/CyA
F3byP5kwYPsyGUe61SkWnaYfEX131Bqwd0IuKJ3NpK4xnkWC0zk5TRoMljT6J3q4SV+PDQhxtSgg
rH/G2SZqQV0Kl/7bEL/U/ZaGQD3hVoSMgVpFi6DF8jdnFyStYT70uhstI+V/Sdchpa7nj7HGX7bl
5QyHda55SFbgVDFZmyGDcqyBvXTOw2devVcRujLTmiGfT8Ta65ZULZohC7QTfkbqt+zciwy4wbIb
vaTMSZ2Ho91nAJWWt7CepAg0Zuxn+Wszv4cMpSxpOKhx5IbJNeDKH5dsN8N3y9UsdNNsNyVHM9za
2QYSvz/070RpcUx/ZIDn5Z9Y+8pr/Bzc1Nrwras+yCcTLAGenhUou/h+vDHcqe1mDN/l9k1S472t
ymuSfzx2DgP/UXuk2DgbnX/FwAdS3qMfBuTtazKKvT2Q9ZxW7XDIy2+OQK5hfM3pu85gFXNR/i+J
AhepBLbnuYFsqEIFr+GMAFoPjPNoqj6TRBN4OFbR7h5BuFHGJe/2EQ4fxjB44zy6XUZCLEI6weZt
ED+AqtTN94KFi0wmbEVWZT9xatxXzAYFzWsWBwjVCyH6l3g5LS5RTYE/0YDNfgLyNeNbycqteM1M
9czYopTOheFLCu4r7WHG08rSj0wstHdL/pfwHGak8QoNnhDuWxjMj8j2iMWubOnbwgIE/kVN7ma+
bdNdn12c5KEHZ7JEODMy8D/Kw2xdu3vBae4wEhpYLlkUme/LGJe8kJU3Br7UGH7hvPY9oBvtT+Gr
QdCBGfqitjcZq2Nh3GA34rfdzKOzqsWorzrjjw8vSs46lUe66dEmwInqg58bH3rKJjH/OMEpyK+B
85C1a2fsFOUkzEtTveUCpK8f5u/6fGwA46sepRAjOQkiBym9XzMX9Ko8SKAbGvoDaAyW2Zy36uRW
1qOoPhQOnaEjuzZsSwm9kemxSmUzNpSOPRiK1iqy9kNHI3mzS7o/afgawyswC8xVLjRvUP09rB1v
MDzcPilRSfJZFPyu+TFTdtVjT3YOsfGm9xQi0WIec1SiaxNf2l/LMBj2F48T/quab7HZSZyky9Y6
pRNiLgA9CtqW1qrhIUtX5j9OcV5MrgGy9jJwuBagzmLZOGq2Dm2ZINAmUTiC/cqY97LP3oL/xFxu
/lbEl8PkOzK0jdm92NWbiYQie3Tk1QTLuIBxICSfhwSjQ9tMRoiRdIARxylJ5RBFaTBeJ+cgoV2b
ETT0GrhS+iZi15jRmm9d9K6+wRzRTSYVlF0YKqBNYpD3qmUm3/3O+Q08RZftG6xx6D0RJS0JWP6K
JPDPlGxEd7TNb4NNqb2I6ZuB+jqa3vVpZwe0inEMZZ9ghCpNzzhilMOFcy0kwB3ISjawMYoFt5a6
68cXGYd+or3gQnDGvwKiAcb6lqYJxmgBvWcxpRoo1ZjIXO46UGknB+LItkb3j5mqK/ju8WOGzUnC
0DzJxMKmda89cZPF0XappxjRp8uUEe0y42kq7gZEXMV2UvzAfITKR879FQ9Fj/9GpH958z0T/1Qs
UDSgRBjyoiP3EhzjAaXpqFcXBYJyZHJa4LGY0U3cTv0ZYUQaOcia5FOgq9TqpmZ1AqNswORNtkl9
t3siYdWLUrFrCk4wNAuyPok3EgQTrVjzG7IAaNU9zx4jz0K7Rqh19dasP01gfA46L0ihD0UhvLL8
F/CTlM7YfSzzYhSIRdWmqb/ShIKn06T7syDOPnyQT1isZeRYPdDBIWVQbXeg8QJle1zXgL8CTvFd
Abr0p8Sn3yeHHvWz8TFprCYegxZmYJqeyuAv4dynpJlv6b5VXTR8UZCzWTZM/s+GJ0LWdiDaxACZ
ob91CdTRB8WrU4+dVnvaxYfKpRa7XlTfLeVPrS6tAwi+Wi011WVNsmVNrSEEjwC9gxgCEz7KXfKr
SZ2Lw38x0C34a6qTgEC8ALrwJ8/kNFlDP6ia1uPSZXQZy6AlCTRULJZZPK0ziOOUITTWtrCftMej
F5p89HHz0MZ/OXRJ6xs/AQGsq/0Bz8wM/To7NfNvWHMSoGzeXsfFZ4ahteqeYcT2zW/Bpd+ZBefH
0JXYwl0lurUD+gaBF394rXgCGrfGANIbhCH3oYGNIQZO55rtn95S87VT1PeWPLHh4CBsT4Xljidi
ievFvamA4QeeGbLVAw7rjZeRpTHgioBkEeYvMXiFWfwo825WXWk6JFQbccMBewk2X8S/ScQj+1cW
/yosLNRz7VL9154/o38G7ghV2mXaJzEu38gTOow2gq+tWR7rN+yetvQqVWR7LXYUhsjdLRk+B8xE
uoO7i7j0cZrOlGVRpGyQSbIC6t18GaszaGWWFUX+Y3SSScdA2tcSRYg3riEDU+pmPvUJibOMOnSQ
vka07etq4ySxl0AhMcl1cDtQlF+TFjD+DAE1Zte4ds8m0TRCzfZEcSZ5sKeGCF1Yumey3POjWEdB
rTnzZ0Ysq6l+9OhlUA6iD1yZU0mcuTG55DwajjSSy/yD0vQlhaY3HwHs9eLFqS5y+BIwzAiexivO
uU68mxJ62yODSmdMfhFx6WJK+6XjiLKxxpn0T3Xprf6hew6GRTT8lOQI0XtAAB5DDK6QUtUn95Ee
aIK5tQN00TW4w3xY2CirUf5UzN+k4iLMiGZtDE+r+mmMu5bsgAeuzX5f8VqqUAFvxnyCEu8kKLxH
hZFAoHMMWb5ijb33Zg1fSfxFz0ZELFgbfKP0sZyBIeKVZ4hsjU+RwSfYyRHLuqfY68ryRX40xjWz
5Bahz9ixic8meRNoIxgBUxZTno6p3HFfJf83OW7fvhr2tKrHz5n9iU9PZqFOj3CiW9yxKcNY88YV
j6aVFGFdHZDV9tSy+iAecc6tnMhPqyvGVBRdM3+Z41MgvUXlhzT4KGl6eotyQlLF55AxfrjJMj7H
Dc0E8CItnKuN7gf6xdZPg+JBZYqzazu9MhIbYvLk3W+KuW4gfDktuSYWyGSIaVTZchI31FPaHqbu
V6nSbcPuDtrLnSkWLb+WBTDNCdPHCHr1s1yi6UiYWr2Inlxs808r+q6UdG9W3zYSK9E2xk8cJUrr
UnB5IQRGnyITdTYorBiNL9mHukfv2+biP47Oa7dxLIuiX0SA4TK9KlBUTpYcXgjbcjHnzK/vxQYG
mEGjpsuWyHtP2HvtY9SSEU6SA7FtpDKiMm6/oS+gKttG6d//RdtDsd4CPIOC8fUqxZRZc+baHE0G
6mkQXC0Xd5fTq0dPoWFkOs3A+Z6vJwhw1C6CORvjlzhwVEVHIn+11LXzSy2dO45pElU6DprxoJIe
TICApXPc71SD2LhdqO8IxOxfkHva4m9SgcrAygO6gaYRRDhKBBTA8XNkKxG8pvFlIgpoKSbT8qBq
CFIHgpnYd7YsUnlleSo3dX4x6TAj/eUzq5Yj7ILPMb7E9b3P3FpBDul62jWzUUFgGs+1hRRBUuIW
jNG5gnFA/5OvugGlKXmKDcIGrGYVRsu/1sffetf9jp8eFMHc4jHVkKBckaNNLoN/hLcSMn7HBWZP
3VF5sl2Kefna3UyfRcFC54M71UCxy1IhSx3xN+8rNCt0Zp5mN6EFAoXyFhsYJJci3rNI6KGUczq3
H3p9BGYfTFuC7ArrmbQ7GNeol4BUlXTK6QBEXVvIF5xfPBfWhT1l2xxAUI0kZGntqZP+mdopfEoe
jhpsThWyGFahESCFhJV5UXPXnOBzkZOwxn1GY2XVXHeLGZ9oaUAPF/lbzbC8icJlrLDLmTs8Ik5R
GDRseBaUYFblskjFnYlAZf4Dtfos0nsuz64+3A3rRvo0BqKDNoFFnwEvfuShmVbkgWWIC7gnobtJ
PsLtv5Kw42Hv1wFK3IF7Zq0YxHxg/r57sYUDCaT2t9DuxbAZ2RNgChQMrrEroZxCJSiTU5HzXqBK
WozHyHojsYQaYkXoqigfqHfI9aiTrxxLFDyhGk5/7EwJHQiM8o1mo+rW6BBOLS3ryY+dpruCCKGa
ORIjW/ACZTf2dNKgw9qmDWEnrThhsC14fYLxEJhfkfYdiPd6+h2km93/qIXLHLdFjc1W025hjwuT
PStnRPWlqPeg8RgwLVkDMPBDeOvU5d7QdVwYkOrOgi2ZHu4ynLwYfXQCgy18y6Z6t9l/h8WWAQah
qxBi+Ae/lFfynAuAZhkr/yYOd/Kk3VvUkYoyU9yrBQabharsU3g2ySvHkCs7lNoK2vGdeTcR/vRi
dINfuTuWzSlnA+iVfxrW344BKU24zPZYQyS88cWz9xaUral48XFtWl4nw/qFORFNWID7AuX4lUsE
6/6k7Pv2EbW44vkC0PVBGmk+6++4uoTpaYjP2QSl4gKdjCUEdpVdwHDF3OvldbQxi3IbR+yEULp0
+xqNCqMPDYvhpRA3y6I0q1xV3xX12oMh0rDN7Vy/uHTBTwcsuJyAW7bdGnrWxoK+nvUvPXZxbXQW
6dzyIUKPBQ+MIC8mGOCws/CtIb83Sf+JYV/KhyDh07I/y3HbhBZ6ejz9Z7n4qPNiDYADBb1scWNs
Q965vHdJdIescomjzYBoJFHAW5D9yY9gJycJrCCdj9ha3ZaZWZLcRgXzjH4Wr0jJUW9e5W7XTYQn
pvuUJC+v4I07xGwo5G06EYPDdTSo11650M8V8SXExcUYfWnQQaknDS1CvDZjjeSofinZb5i5sWlB
xcupwrmTp7XEkVhg7CChkIopABKSNs+cUwZZZlr+U/s1wjSVDnzkkG/rei3z3w3un4hkHxEsUVA3
JG6l/G50CASgF2iC43eKJpm9rff/Lb/m/Ws1Nn0K1wW3WD1P/wvWZLV+TfVVI1v7YPhO4T10gIdz
askWlV+NsvvRDW8gOxybcBchL2N9DSwV7OFL7n50/S01rwaqVWRv1EvMxqp3wJVaeWFF0s1stCX7
6JZQUqI2JiNcEfq+SWMGFWgtag8GZXDEz+TGJAUbYfrtVQc9uSegpxgzV5x/VIufaFewkoeQaLCQ
WSTVUQ/VLtPuDsg014X/z8B5aQe4oX3GZ0eCakhVMaefmmFF4u2V7p94meNZMRxDXdcp/gU+lT/Y
tyMgyyTeRCiOxyvFn8awRbwZ1aGOedo3Rsca/2xUrqL1OKbXTaZuAZHQcjp+hKEPCXdexa4NI7Ke
qjc0SSALxlBbcSMOBAFGNddfFeKm5Swfl1H23UT7uRAJUur1Xllk6q6PvqJsE9EGcvoQfjOKJ1ma
+qx02/Hj1ZRtutjKqOC2RHDWUAA06zB8kA+ka0tbP7Af8rofK7kAsNFNsE/RPbbOSvFkeYdQVhjn
XgbehV6MHoOvYG+nl6q7qTlRdw7royLR1lZ3YcCtWXs+Yi+8WfqtQvQaYHydmp0pXyT51HHrI/xh
d2MxrVPj317BTIFSDOW4Xxx7H6B2BHS1PRv1KWbIrtTnsD2OAL46Bg3kT8nzmURuK0O0+Y5dNOGW
MbNhUc0g+IBdpxBCpn+qesHQDYgHe48qfldAoMbGL4tK9GJkE27JO3SwU7A4JLWKSNx9bsHZeDbt
Eb89HCuWMB8FHG3IUwuh89VeJe1im/jSGEHl4mJ0Vz25+lQJqnoXH6X+mPpvMo5UginpYfJbkLzN
i1kPW6Z4CX/jNesg/wkVz810AMjFezk8g+zWE5ZHyqFBA7ltyvvo8YSvC5tcuh478mIKMDaQ80sz
zJJaQj2MAqq/eAy0s/XUsshEW5BsPaav1jVW9tJ47G0OtEcthDODKSugkAlF/yuyGLsoTpL9JbJ2
bHTmXoz/UcMfIm2OrenXygSrH4elJ2idrRwNZO7UlIelgAL5bx6rqKPLXhjLU8LnwNmRXMz+Fimr
Ub6E4lwoB1BhFHMREb4sV1INOSPJEM0y0j5RRXvaquwA/PyllpMy9KWkaVGGC0Y6BY++UrwTzwmR
dVsHh4zaOgBbUNXhQnhvhr62pmWNBrIOP2xOnXG86tkLf7reOxNSN7ajKOrV4szav8wDhOXPNCdt
aONRI3E+11wbs3PnlCk/8BnwXfotJKJj95qUcWEb004UBJPPvt8n/8StoSDUkB8MdBMZagn83vjf
LSbZ4Sf6FJ5/QJ2W9wjsvcwXxG0RwOCI/hXzEcVbXkV/af7Fh8peOPO/GsZwkFWsWUtQAChMD+rf
mLOR5SZCO6qh65RZNj8MulFPZdvFigHXEpOHnckbJpimXSGImiPHFV4o6ZsnMx42hJSY+IxL1zZu
EgPLSt2X5UbmpavxrOaqi4cvxvwYkZcRz6PQw+T9UYiAkmZItNRyt4zRNK5QYo8Stx+DZx9AQtuV
rtbTPj3M4lerDQIFXjLzjYFRRP/N2wbRQhP/2DmU6d7KkDog0uBN3TO4siOwrp/oRujX4ORmzP1y
kiJ2NusQfGmxilKb4SrRMSR3yzeTXwRgsGKf25bhdEcEFzdht2b3oD6Dutnb9peSPGayWaKA+rWi
5XgKgnNBvy2lNrOyEtRyu67kc1i1q6H4axEMKCvN3EYwkCeUDKgKSTheStMzMp7RcIHoYldOBkam
fjYR5WN+DRqGsPEuFABYiy+Z9URGJIfRNIcGu2GkHypzVxQha6V7FROkq9GwyHeT3XH01II3fNSW
zJL9VEvxypTPxYR+6oY0wK5wvF483WnnPkO9QBWl4j3I4dvA0WQZ9B/DWhTjhp2gBV8spytCdkvL
+x6aT5Vp3Ag4kaCBsV+b0bvsn2wsN2X5VxEKwyfAnMDbwxbg/2VYHDwwLFvqT4Zw+RICvhtGtwCP
XNp9mOxnPOQuxtNCp4iEGCslF2xMsRN/Sf5VLU+ifFrDNR6dwtr2pyg90sCAB+lDZ+J+yv9laKny
eIuXkSlnn67U6Zo2lOXtWsa9A0o53rHeSmpXfaA70wx3MjZNfhPDOlVo9teDxqqgZvCMzDLvvlMU
KX52JyMVR/s1M86sqRhVdqw4dtkADHflD1doCuqwFe1b336pQMqDbzU+eYmrMbn2y0ev20yLpyUX
xVoX9dYQl8F4k4FAyPZ3HmNKuMUpxcSw1kfG1/hdloLgUMq16t9IcVtYj6Q4xYQ+DFtteKWeOxtT
9NFYKaE7Dn82vrsUMSh/A14b/ZQN4M44m4nVUfFJx/4PygviFwYDgdGG8leyEX33Ny1B7k7gJM4f
rd5mwQ8q2NC8xXN7swFW4InTQGHNBxxF/6ruB31VnG3nOaefHgfgIkyNAtMpBvpv/KV4RbvknFlv
cn/1+GxTRPwCKf4aHSvbHTY83dbvHfwvHrG1+rFhNRcxU64g32OC/2poTQNsDx2xtRIokCC5hKj8
IauK/MOCYpyuQfxZ/Qa1fRvdTH+P7S8sfiTzV2eJjWCQVb/guK7DTUAEfbgUkauK+zhRODboB95E
iN3XaT8LohvUy4CGuEFZIs83W0soktP71xKGNiY57aXF+KtQsjIARz9Cg9gm9zo4di1HiL2SvTsz
DGGW5KfeUtQ5BdYvJw1dnI5Dfekab2Vnp9HQsO3/Qwu1qfsCFVe9bIXtwmBfdYz6p/hmzRL1+kvM
XqkvrZzHtoTHxYyvPcEd/qraZ2EBhrb4+WllWdYsRgpwjQImpopK+WkaWb6TWTscsoqMQYZln378
2VNylOFFMtmikvWYAwxk8BjQOxfKZ3VTfZbCz/qeROiRyY7gJaXn5PITrSPJh3b4kqTc5QqgmJc5
VJoNTTOEkcr7U5kimctGOxkTz7dbGfAonPEnnFw1oMSfvuCpSOzt++FHGI8AtBKxBcR3LSzzLEkH
a3jOYSnjJuzWku6MMLlxioj7lO+ZkY7CrflFtN+w/+3AlcwR4Em/78VnGm2V8cODPVKLo6+Q8n2h
EZLwSPVYglCOWc8cIWV5nk3Y6b/6s8yGZYUCjAWW2t411CEFjyBNVxKuJ+MojNOo7WLzIyXXOXfR
cyNX0B7MaL0MivcK5wZFLOCmhYmmfOK9tOas1WfGltTktp+s9cTzamTQr9hZwT+RTIwFTAXe4+pN
mAzhvqcE/IP3T0sPsr4XCBOwQ3eoCIMHnjBteKraPkuoRXkECG+gma4qmN1HnRcjNhxr/jpfWn6o
53lcvcdFmQQ3DRuYSuEyUOHELBZH/zaU9yLWKWC/rfSs5KTYzmPWTdzukJhg/k3hI7f+btC+lB6e
YboyfmREzTBWmvEcYV7Mk48g+4nsq57vxIffLG14lUyQ4bMJnLSMA5QUKTkiQ5XPk8KyGoIFyATf
uMnNTM1Cp5VwQdMZe+q+74JdB0ou4qwlmEZBkDgr62e/YuO3q1Z2R82RIJrlzxy95SiuOp6ACMW/
mq3TbC/hzoLaIJbqj6q6Cm1c4p1j5L+ZdKZvTFFpSzOo7LdsV+y8x4y6ABEfq4azDYKsJ+6U8FTy
wD/gL5lfTXBNJpkkMICb6LhALBE/1fapY43d0p/2k3xQulcp3UgjDtUDHysK7Hbc4PhYVN/SvP/o
0M4y+GO02fIgWFjW9HBllb+ptzZ6Khz/TxrWvXgxPE48RwfgoCn0XHQ4gfJblPbCQHLTMoAQH7G6
LAPmCo+EKwLpuYOBQDmKDCDYY9TQ0BRPU3rvQCwk/s2qL9jEGETq3Rt84tp/xqbJgJMGonUHlA1K
D6UBF5xvr3z+zcgE5zNwLeHk7rRvs75nLT96cuziI2iwHud44u208h+OTkP+scaVIEkXh5faOopE
CPfk8U2+hvYMqrHrnh1Y2sF+GyjLJPUrVIuNkVxHjHYNqtyAH4WgiGXMaEuZCXyzXJE9ph3h5lnJ
/iaPsrWsPhrPndlQ5lpMHyOzzBrdYkv1mh+ywbF17B3pWYUpY7qi2hF6xgm+N+N9IE7sjfDw/ZTE
iE0aa2JiXiblQgdoiGPeHntCs9NdXKwkY+3j/ZX3eA1F/lUzyIytR6DfrfYfUIfCvAz5HXkih0GZ
HriSq4jXeD1WlM+XtuT/w6YVug95t7BfV3XpZsGh5D2v03QVqDeBthzG4HwRFYE7NvesuaNXB9J5
KMtt8821yjlUkF6UPPyArmaRKBCYV2hDUvPWDVeG+NYEuP6WqkeuqP7TUFHtvYOgWpZ3VsysNFhh
htxhOXkZnDaEJmA3b1xET4JAFvXW5XflK41vTdstm/eMTafMp0oSyKdicbe2pB7K8VohsovjGJV9
GN5REOX8voxy2I+j77XuOr3ZnPdQI9SOcbOqqMsTqEeZre2x3vFgfxoH2d5k5blFNh/6d6/desoq
M/dJ01xAlq1CJkahDw8RpjAZYC06bpXF8AardikYSE3OrMsfn5XpI7W+4WWWE8oeJ67WXEhFuw4f
ndXd4aauGM1kE9u16AQCF+6c1/3BfagrklFCdIPka2lHabrqLXCx9Ca31wHuprfXk58Y4Eky/OX6
JS64oxklVY6FgAYgL4GmFQvR7hIHn9740SBh50D6CIO/SiAytfaA7QrSiu1hVRb2RqL0kz4pEaz5
qsTiCzE1pXCRWexQCuKnz5HYYIZl4512b36/TZ5BiCZWCABlV9RHNMcSkln0YQPMV9Q2lf4+wu3o
UPba9t+Q7Sa2GJb36uUPVR3XPnR4o/2kUR4LEJsW8hLoUAFaDMEQKgk5V6OdpK+7hwGTFB93sMMh
xNC2SFZc7gUEOxS/CtN8i8jddT/9MK7Xu5eComIge5tJ6yFWdplxKCkPB/3Rx/tRcge+IHWEDKaw
Acn1LcfMpMfXOGMMrix590DFa/x2QfPek/bXNBS0JhSou9COBeuq6ipNR3BGS5pqjCWcglngGKBb
4CkR9e3J647PYBZLi3UEqrgujjxyGXtDxj65+ZdSZjFFgGxUG1wh/U9tnofkJAjqaqOCo5v0HADH
6vdowkBh/N6gmEuParEwqbxG1LBIE8oND7iITrq89en9yaWkKYeeUC6Y+dTGl/IIo1903ZK8jvSl
7H9o1WcZ/QlgyDKZtNO8AFSbZ1HubHiuxZvKjYy5v9mL4cKXDFFB2KeZdNKzrydtnIa/ZASXMh2u
XoUGq3OvIhgBZG67Ro2eE7Gg24HCgnko7z2dnD3UaHhRUENx2jNfmCUX6P45Xwreg2RAetA9sais
qvgeG5NjdCSFDM1DNX4wsjmTjhsJLKy/lMRNoIMWebMYJYD8A1I2/mymCrb//HXMy8PUQ1Sdf5iI
GchOupRWscxhWHdko5N60+ryRqj3tPqIpGqrN0+82VX46WU6dxZqU/PamZ9tiIOTmZTW3UfmsQll
dOspmwm5gBKd2vofwYbrGlGdSmGASnDwR1eLBFrs4FISXl7x8dsMDkGTBvVSAlJRIEwUlGex/hWn
2za/VNXRx3oQQibWouyRYP23Md+ViiN5lwT9o5auQwpwG8bOSFJ3ohrMlWZ5M6MW8RzAq5NyuewB
yhF3vwoadSHgqrQdKYhOyd5NJiwWHWkHCQlLmDN5/0ay1YJvGxocq0I2tvWhIVQrqe8p8RI+p6Kl
O4PvRMxsgQEvetaNOB7gJRGhg37FYg89RQZ7LBZDGP960nCBetI/uERKbbuJhCpvbRGkUDLBiBrO
MHocvE1L0aOjYMyikYVll/FmFK/QMCg7VPQv6BZHpxpZlRgTzhcmLiuclRlbPjGGqBZx+GOdYoQ6
wFAw8MDaVD8qJFLA6zxCR2xk6wh5Vza8ExrjTtFtCNmrcnHE6H8wGCCuxjqm6ktVwZZPHpow2zfY
oGdkZjuh2QgwE/St9Y/iwTuo6njBuiKKtikBKKPt1LMp/+GPf611xWCFu/LqVZyDbG5hk4nsakuf
kvedWgc4i8thfHTeNVE+RflZAc2jO5hOWXYKoi9VvRaEV/q8cBW33jiwgmS5QjkCoWCEjxVw/jAz
LNWUK/cdz/QyUt7k5C6aryn6UOxjzRpttJ4yah1WnhGrbr30lj6Iz4XKnFrlfAy4t8iLZH/IyGWa
rFM6lJuAqVdYH2f/fSGj4qr+4si6j7NKNiCVMQ1/7YKaET5hRlcNLWFRKWeZ8Bnr2iftou/nGwys
B3jOuDkHVrEnctQOPiLE8qqG7lAining30Bt0KWRmzAz7PCJkQe3TBk0qqj7DOwXha4BFpm/0P4p
4+m3O+4ZNV8PkrRmrwCim1W00TDBpG8phUugAxeGglz8t6tYkdWNz4mtHfK+ZHFb/muAzJk8FWDK
uKgBqmsh+KpyXbaVC8F7HSJUHDqKmtBDmunq1bGPBKFt8V2pfiNSHRPSiKrqvWx8YoBuRIXojdsP
Oy8rzqGI8epYC5nlVKnRvHbjmiBqxjlf+fyjzx9G3a5H2+AuyNiFGzaK1bmtAtoSMsBQd4Wq80U0
AGGb7l+qRadaV/4k1ExB/79AZdkyu5SsN804k10AioYLBl6IrjUITwd81O0qQY3A1NSwsdE5XHtB
g/uOxUcENEoNXzgjgGpSMwXo07dC36tsDpCkeuLqmR9WdxARx22/EXWyLz9UapuJRXKO6bUx9aUf
f5nd/2YtorwlsD1HIrtLJIRdrQExJqkljpyQyq2XgoVH0zMBBrBrTIn9PY25INyUaZphsS+ciEAS
FH+sNQ+1MveGV2Fcwt5mZwwYD4pev7HR0HTpMhW/ef6a5Bjn/wR/0KnYLNfFD2rGkxR9BKjPpU+L
ko76rLKcFo0v+s/QR1jEUnSrVDxm+6IBB6Tt5IbcJPUo+98y++oClYq8ZEh3KTT9POrpM2NVRyMi
sl0L+j5Bjjcp5IjGBz0QcybCUkYTaGHbMfNfsxiddvgHYibGHFEhUGMcw15/hsxrJ0lsOnlnGdo+
zkwMVz2Vu8aXPZPBgAZQk1kVtMrhphi/RLRNyHvg2eN/qZsfDd0Nwbas6ndAWzRGh0N/j9QZwbpo
NIZvOpm+rs/iLsD7s+IlIOAn+DXHCwWyKr1HFkYiRiAWqpikexQlpAf5kccRoDFqLTi5c7oTEwAv
PaT9m63GGPMozRGiqKucp6nmS1DCj9LiOiHtvM8QylqQQp0o+UH87Le3rriKEnAfv3OytJADYJFb
NCZWeLTago0588iVpoDZX/X2B3KCKNNWGhvRje89LAlgoLqSOb8lq3PgbC8ihlswVAKWFRxZsbXK
oFAF21jZBroB8vg5eIjPIHSytWId8xI86yV+hNysHR2LJAmd/E0jAH8mf0N8tw26z55P6476teJ/
lZ4r5Is87tNqN/xLwfVZo7QskYvMvSxbNqW+kF+J+oPoq0OeoUG/TBOSDvZqHpKaE01T1LkKhqGO
wd8QMjVoTnH/EnoJiBjjwN5UyZBW+Gl/84K99MwsS6hYe6diqCXSAUTcCnwkZihTNxc+5qlEntam
1W1ihXqKGOEUxiBqyno9gtb3sAfMFJFOd5G/pUgDfTnfmuojRLo/JPlq/rekDFPyBh9TdG8gBPqb
sjmO7U6ymCdt00cmvbf+z+wx4D8lgi5tXXm7FF5WDRZmepNCBymnz+5H4xG44tOxipsZop2EaV4R
6ajMK0CQWhqQKxUrx4gciRy+K+bOo4daJWf/MTKOjul4M788TfG80IVlWo+ygxrKCbDcJ3gPiLP7
HmkCmq7dNnaCS51Zk1Kc0iDZBhiKRsSImLouft5uEF0mPBo+8Xp7prij2Mz5BMDjSKXqAeicMS0F
mpOR3SE7hHvZ8TYZ1kZySUhQ9A80EIQ8zEJkjOI+4Z4d83bcjYSwWmgymWEOK53BfQNU860tNvBe
9HgDrQnbyMgCpnBH1VE1dBtPCZf7XS3Pubos8PZkJMp4UQyz584V2k6oIn74e7o6+pTZvvqyM7Bo
YQeM7wVlhk0CdK395LhIi+ZstNsquzdoAoa/mlq7KrmM6nfC3BZ0i0QPJPqcnvHbMWEfqonbgtSO
Jj8mLPJrDmzZ/B8tOmqfk3yua/YU6kb17QPdNBM6wVkxBRshwlVZTRv06rgbtEFCIfNUaYHi6H2M
Oievrn7CFsnfFmRsxWxnIfWmsrcZdCqHs69i2e+5SgamOnhdm5vM2lkQWcwHqPKBCXI72YynjIsf
RfdvAm9bwwfH8U5Ezqkb1o1+LxH5N9bTkivK70vsH5rwaFIHqpJNgX0ItLPdXHST9Yq8t7PnYCar
kU7aKD41BcKqTOA25lackGUOWjHxnRm6MiTHVLtW2r+AtYSkPIsZZd/vbCyPevot2pQZXIaA+0hk
M/HXkUYnxp+oScEqvtOC0DaYDJRLJ0u+JiS0Yd8O3/PYJcmIKQxCXneMih1TOsW75OghEuxUkvmy
OSRGmsmqvleto4EVxgECyBzFDVQx8I1vkem0tb/Kgviek+OmXIbwGEyfiAZCe56oN3pFNplY+Sap
pfZHO159/VRShcOQd6bMhcWCmUnTceghVZ0Veh6+9ZRc+feJGUfLi8dMHS+1T7ZqvJaMxkG92UEi
CJmCexnFMd4tVGaKiuQDjrX6TwFNE/UW7s2NUmzDgO287+/k8BL0vzGqf7VQKSmijaWzQZDeGw5y
BUur4c9eTqQAM3+azUcbneWEwtfBabbtwtPk3azqbhIHYWSofgZHyc8MzKAmo/CknW1Ycf/4Yp4j
wUxH4vEXqquEmCTv3eiPXYZ0CEGQbgMUQ6keiZv0YdvGyvY/I2I8S94VIS3RaRHPZghsm8uShV/G
liJwU3NnQt3NFXXvSyywdRoL3u3oailvMcgGKDpOI00EPTdOUgPtqhRmyAAmEeCZDGYVrdqUUcWK
7WXRCOHSX5iIFviu4wYPKh94hasEMwN3EprbNaAdA42q8SnA94TD1jN2pfc+DHtRSn/sz+9ZnbGK
NvDZc4kQ+yCTi+pzFBCu5hqWx/kC/StHBi/xS6v4teVtEL+U8LNlhTaY47btd1nV04R2DmGbm05l
L0EtH+K76BkMFiRO5ClE7jatvyIpxPxkr5LwUtgWtEHdRJrOhEoxOtdS7e389BZfNbMBUsvRKhdM
x6aHbNF4yx2R1en7xG5Yjb9bhDUFFp4UFYzIqDeQYiQeirfC/rO6YzS0bAkxsSkBKxx7jbjzO2QM
5ynBodHQlfkM+DzIv1V3nJoRZQlAfibiLcYKXye/DDCNZ3NTaUO9743/u1WyAOnFfM9YmfSDLZla
UlYhrsdHUw/1pkR/Yqj41Ll5O/a8lF2xqD8ymEn4A4atRSyaqgiwBDg6Bn6MyVgkotoU09Ngzku5
7L9NyGJs0oEUFc41JSLyxog5vqbiguNJS7R6hwBmZdaGG07wkCDblY2JXnqejTzCCUx3YK59nThR
/N9qt6rkuz4EawIKaeWfA4+/ynSwIyaOMLTG+IPAAKwjPGYxeegR25o06/9hgmOcVnsst8iNFqYz
5gn2E3N0fEP70nG0JmyirLuUM5NNNj1W05TDI0Zx7/mwMXH6NAPzR/DGGoL/0OLVNre0Y1TnrF0x
rnh8zJjhlmbDUVRXHxKatApreOvtzPaHe8tH/JJjYEgy0ttM+Rmy/wKKhqvCXE+EwKM198ixlURx
zSaNYOnyHWdtOja/pQHZf8ihGeTYk8gYRBQZh95Kar5HGdCG0A4+b2dmzephf5tw0OR6SmeI6YFH
tix7J2iYz7OriCiROx6avMIj7m8bZuh98522F4KDzqSKL4nEXpiYvm1kVno1njLjOUMWZPuQoCPo
Jw/Tbru0EoRuTQzrySZcQiD18O3gZLDdMMtf/uC1zbWtPH11OYZO5lNV6jQk09n5+MBowFonm0nG
6xChkacwssSJHFf23kr3Mvgyo7Q3bRKey45ZWyp9WdWoLjqAteZ3wHrUx4uZMsCKtKUGslaKENVn
uRNjSrc718gOHYqKId1qUbuyeJXlyfXRbY/5UUI6YjO8U8E4Z/1vQec+orFROpzewMG5zPndxbpV
z7D3nKnC4EsKgwntuUpAX+f3Bs67N3+8A39FjDJdHxFwjC3y8VOBIJ0Y80Vky7tITkmRiZaZmu6S
iekKWlH0U3n74GPYknUH44rLBHWBpvgbKT0QesN4DY55UU5YYmYiZ7sKE+VQVsG5GnH/YJNpoXQa
RuMqPdNfPaPkrS4ERLrqbOdVk1tqDm6BQUQgasxZ3KrNzeB6tBWa3Y7uvgwK4sYkUur/pWMyLqq2
O4cBaZgw5GzZpoXbwCxa2XW6orPYSBpVEp2ox76I2qprWY8FVJL6w8Na6NWcoqHVrZRSO9D/v8UB
03oLssOxhUxNEbWyET9kbbHUaFMlLAUp2TdjC7kWppuhgYRtrJWkwWzHcAV0qYVvrWnSVqLzbTlA
nlq/aVX7p6dJ9XiWI6H8m9iNcXewbRVLS9VX7Mwx3yxlLNy5RnugxR+RXjwDmkyFxW6TqswsOqfB
ioPyctF1fyb8vqmkcA5KaBHM9X3jrPTRakD2nSDUgeDszM5s5niO5vfsPqkflE2T7trcWOvRm8lY
XyKBMRlfegiZV/sdS3Qf37oFjqaFeK1FRxtVs2Qmj8EYPkfpiLBvUNE+WgnJbhAku00mF08SRZC1
9z1ORuH/5mO873x71seusqJ4M8y3Jtch49SAsXMfEgaMn+ZqVw/TOppajnzry66IwxrwHPpwuhvr
WjT9VUfs7XFl19zDGlq79lmjsSIMJYZ1nT5609yHvu2mWo0sgFMtHc+BZL/GMoSchzR5QBJTBTgX
762NWTOn7gXuRDCwqiOXVGcr1T3vJGbb+i5sTLePPDbpKBtK0HGkPGDeRZnf4NQLaXvEC1brMo9o
XWdRA9cjHGqhR3S4H6r2ETOdUuOf1mTUHul/ZMvSPSmAbVh2+pj6wtqNR7L0moA41oj+4azw3Lct
8AXcHbn/PSHm9fx2ZENT4S8HjRQUNzXDciPpKxQj+Pmz7JdZ+VCSFZm+Ktv6tcNZwkVgi9KvBMtE
VgXsa+11znBtxMLW1yiqcaAZrUTIyLk1K75rV0Ltq/HyaIwp8j67JXPWp0e5Rs5e1z8Ljsqy4ww+
s8aUWb8F2h2kfGkfCp3KpXrYuIMiupdgr7UIYwgDyAXz588Ie7jme8SP0Aez/Q5bn3XY0Tbnrfas
L+pRPf+N5U8lQKr6lzRGDNxjBea8nmMx8hFMdQsehCAghUndYDpw7mn3IzpfIBplaK17VbtL8DEm
BFQwulcd29oUv5rBveylID290J3YZgfz8pcHo+Y7q0D6yaH88DAFtKoMVb1H2CvciNgxqTQPUxjt
4BUSKja/3GR7g309pzXBHx5HZYSmXuDY+4+jM1luFImi6BcRkcywtWbJkm1ZHsobwiMzCSSQwNf3
oXcdUV1VLgky33DvuXEI4oyrJIyHrblIbBHlsGe3f5Xd3+EYbcJ2M8vg35CPJeMsf0flRxBczpIV
cicRaB6caTSqofs0JgwLGPzOPqogHkYLo+yYXBXbdX4jz+UXyVOHtIMDznPNRBbD/DGAQNR2AM7F
u0NfqKy1Ru3tNmRnV7BznltySBRWwxojUtMNcC/9u7r6ml1crYx3lR3idiMVrVZbD++CX0LXD44Z
DkST9dBYNtsWT7Qo28PkZrSs6cZgsV1bp2J6iuLupIhTLltxtrFnOLJYle45Ksp9SkQ6ZL4Pe+iO
ZWADweiJRj3mSw6de62FxSoQXSoDGmso/wy2irkwuHmgoZdLsvBJ8Z41LiIv5EgWjhjN2DHNnb2O
q0M7oJ+3p12JZJLMmE1OvechabSCdFcryFpt8zEN/lvhTYi0viUTSBNwrR9Zq6z7V0r7nLmsnzms
irC7Ele+ttl6963F2nO+AHS7SxlQNAIWgpaXRRWfA9iTDBzA1V0hfhCCcwtcmuSObWJnrrlMCQ22
T1bQb8EKtPJxtPolc+RnyU4eqWdbcR2z/tGk5qlmn6Ku27WhdyCN+84pmpcu0fQVb3j3QK8WG5+q
RTbNxnSGw0RxEnYR5LTXRWpmUBUGxC1aVHcDtrW8jg/am06OCHb1UO2apeuBWUc5T0IM+QEBbwc7
ctKJMxDrVS7e6bZQpYhthrBQ6PSWxq9xaT64ITJgZnrdRMLSU4EWoKE+LKdrJIjJwUOFz/UQGuDO
OLsmDrQM118VWa8WNlv2E2lP9if7MosoWML9tlUut9H/vFB3Q9HLiz7snBqFRUR87iwfMgZbTrsJ
eMVq47MvHx0vAxrNlop8U50CBsEZOIlLoxgHtuXfmM/bmmapM6NTmKS7oKgedFsdG+AMAR93zAFR
gzmq2ncUp3QD3ZUPP0Mj5SCaG/r56sj7waEECVJ21xRVBhSyQFErVuGli6Nz5OcPfh+si5G+jUTE
BrMr254sb3djY28zEgsLK9s6iFbDXGwt0z/GKRg12mDBQMDkJsEE7wvrDGxWqptDIRG+ZCn20chD
QkSOQ03T0/Jj/rDMCax0pfHhK2RbrBBXYyMfNE7NGCBPFZHWwNYwclgNUBT7bDcOHsuDuh7RCuLf
p10XviCuRO4qdQzQsxaYrGqYWS5udyAfUI53EVwaz4fHUr0lNKhpm3PVMyrifqrq/BSQSuW38ZlC
EkVddEkxuzhDtUlS9lVGvDcnf6+6elNTlwPaR66rrl1kvLS4bzu2AiMG6JlRyVRyFkf9hkW/HpiF
iATOnLmJ4KeISvMOs5Xd2PwKkWAr3y72icNcRUfHmqwjz4PUxA/lOVjJXr2O/Aakn3wGuck7gu+u
RkceYEZ1vqPmg/zAKHszmThUsViHoBgq4FKh3FMZ7dJofgs9sq0Szd1JH4TV27W/WkBhCdt8LW5l
tc4FOj/4hIPTrPRMcRh5j7NrMCIglsYF/oOCY9GK+BNDrgoclw2IONTbnsFrNMT/OpI28xJdY9ny
KiB1hg0RAf9oEVYgN9g7M0L2glIMv46TFSfXC39s5yuXVNWx8Rza3lmb407bI+Z0czNR+o+JcTNC
Qim67txFf/30U6brjssxi5f6yDz5oQED7UO5L9kcbmLxq71fw42ugv5imder5s/29CpGJjEWgnms
fWwC+pyi3YDgW9s4TQRzgpJ/qmU/WXDJx5LNMe1kzhGBjddghwvVDchejy5OQR9m34f1x2mAaiJN
auc9zdDNS0IMYVh3mRKrsKCTj9a5AloR6PndR+40YBrtzfQ84YSpk3GXGAw2G+do2t2hLpKTy151
bF8cdelHNj+CMWAUOTiyWaNid/AgDeGxuuDA25vCQLoRPsEKhLGNuZJSHEXDvnSG+5jdcZDjWUgx
zloBZqKKfJTo4KP1MAWS0b7iNxVq0xbt5zyNB5/JSjA0O29Gk+b3XBd82hO5CoAQgKHfT0Pz6gfF
MQvmp9hihuanBwcbuITAPAjmlXN6GtBNi4moVQ8kg5fv4DDvxvEtDqYbRR8TUrHJQ2i1NlIIR8KB
SN0K/UKBAz04hrBmBOb3GAtmH5GdIVswiyODoBhVKstZBMlWbgK9V9fJu/T0zAUpvSKq/hTU9DuZ
2U8xS76e4BLFpLOYm11Vi8cciUMfWkSifqfxC1vynW9gl4DsqJoW9e+ye4A1M3jQ5OxTy/9tKKyj
4MRYc546Vi4OZ4RG5KtHKCuJiaQ8v6g6vfHSX6Y5eQvcnHvC8qrVaL6aTOWt5pVh096XgFcRRNXs
qErEWkbzIwn8Icx5D7j3d6p38Le3CSK/pPtHJ0j1Gt9R6GMsQmb6oBNKbdtDEVOBMsJTi8uogHaf
+SdpfjfxoeVu5Jk7uVNwM0ljb4FDlyOfwBJlSJcQzfNpCMefLmdgj70tJ5slIZPSjDklwfdO1C2B
+9HV6U6yGZ4kztaRxZJ5t8ThKJ/bCD1fkjU/1Uh2p0fTVahiO+E7EAyph4R6hOMnACZnen+a8ZEx
xecILkIL6aBOzWdhLhRPWmqgca7zjCwXT2m+ssDMdz3dKVoCF31wJn5cBF+xEFgtG6wd8Fcd+3EU
7W6ZwlaW1+/Iu13cWGDrYtgXt7F7E3hrU3hA0XQ0G+pdwWVfw25hs3mf8KY2jftKMsgLIs6nqMOb
45XLoZ1C00vvaXQe/QwWHou/zl77FKoGoT2syO5MwdzKYmRQMdyMEnsnDPM8ch6nE5hI7f+l1bLC
5Q9zsUA4rJ2BZfyLmQmMCPtaF3075J3J2I6lvDYh86VkOmSsX0NMvGVWHWOHzVzXsmsuVx3RYArH
geE1h9IkmQ+P6aTprRP/26r0a8txUxoWBZeD/s32X4sGgSP1tczjhfXCAqw52fG1gnNSxcNjMTub
QCXvMVDHQBansVTXgY2BmIqD0fK0LfkPDXoZO3/hj3lW/mczj+ek9RkI1SsA+xupeVU7Iqfg8Vnj
tNFs/63FIOQHb05C4zrWxwpQRFMgT7HD365wUzSrPbAd/0oEYYqnzYzK15bjhigCBOXpfO/kYP34
DGUsCP6qNrUOzz1eMTEPt4TCe57wTeXgf2ogeXLLK3PwxxjfQjfviK6nYGf6bXpiK+zXzqGCM2P8
BwUPhKfQy1mteMvaJ4xmYe4dai3Rq1MSFmbxQIrDo6O/6uJVD/OpcTgfG/c+tAV3z9cS5uIC5aud
tTli+QPrLLrwNI/Twa8bYHKhudEdY6UEy348hGQFoFMUHVSi8tJBWQiLENsDZXPTPFsVgpYq3Qki
9lSONCJgftr1J9v3uEJikkx6CjWaBhfFKnm/t3by9p5A8OsBIGrcY1K+iggpypIiQhRC74fPElxS
oyc8BMuir8WCyEQKBVdsu9vcOuvZe43bbq9s+zKkwc5m5+hWycoU9bHxx63Tdqeyk8iAkJgxsvxr
ovKkG57D5RLUCu9wsXUItbInFiK+t9V1+6rzz7j8mjvgJo3cAvjmGGLLVA1be46PpdCHNJ8fo7re
hOie2QIx+c5XzoztC2ezPd/bzMCi3t9wMaNvKmEbEXNpfnQh2erhOoBO2gj/Yin2JLnY98hVyuKc
Rlwm8UB+7w8PBYYe0vOgGI8zLRR0RtLduYPdS5yBqYTkPsTuQYewFFnCSIghjemjzWFsOOUWZ6y+
Buz8NdksSZruLLKWMEs4/tI1LC5XWNPVQ5nUrERYACak2QqpcZeFZ5A03SCfIsSD3LXPk+rXusJO
4MbsRih9W4BBs/FV0pVayDCduLkvkmCXZd53rNFsCLU3nZkDcRNkz0sPkgn1Tr/FGqFg2dajJPmo
UcaNiL1noY912iIx/o07FPk+Xs1FitChfTHr4aEU2FNM8WD7wc5ta5xc43F0Qe7nCUkQbL8N3zy3
YXSIbH/jDupqmB7GOcgdTFT9KcaQdvFIBp+DXW+CtftXmcOmqDlMUSoWTAwHE0ut3McKJSwlt9u0
X6X+aJFIV+Gny2i7l/MtnFlv+3JHeBwpzkXxkXMjJ+mEKWdMTolmQJt1X56XPNes39eF12PxiVjA
O6ZebEg5BmjhvvrDQ1BX5zjMV2P57C+WekyJQXovmuJY4hAe2AABQWDCxrumNeej97yQTio4f3m2
l817MWcnv3tyIMik+XTG7LFr8DSE3vhQZDOWTpwAiMZtR2P6VqtspPxbwAI6+FcjGbB7fZum8uRr
69kiZkvE9auTMCMbvU2HHuhuEvAEgbp6GjUkhWXklovjf74myQxMo7yafoOWsf41mohln2ZOlH2b
SlL+aR66vnfB5mTjOyo70pBi5kIqDRh2OG1EDFW0y1KClEiz9IFXyDrfCbQoc3NppurJNsm4Qn1S
ZeVjaMEh8M95nIKvUiXxd7lBMeLc1+lPXPl0s4j6ErY0jVtsmeAdRxySgwTk0phvSckUc1KL2hgI
BsRbJy8JwUDKP/70DtN0aHUbEfVHMXlMf+pdPsUY4gGBd9a5UfiFQrmOdGyho6FKm8NzUg1XBwlw
xtFmiO4SB95TnacXX0xbK3f3uuq5P3scFj7xNQ+ufJmjR2OinBn9hy4wsf7jIijrp0zapylRhwD3
1ozGWFnGoxH4WCUZDBN1aQ/9Qw5xuk1g8odzeJhiZI02YOtl5kz2Qm5gwaSbMtr+HENWThdaIJA8
iNFc1OUpH8WqHd7DotvFLlck9Djtt6uOVMSUY4i/jyUTIu6kOC1G9KYWkH2tHfU5CgcqLI63Xd6X
B9dwLwaXtY5jnnqizsFIpSVASTKC3JHOcNGrc8lnNnpewWASrcQ4U+Al7kqVi5Yc7ZydMV7sMLNz
gJvxoRE/E6ERFnu1IhOHEApKDrAY/gzp3faht6Z9Y/BHlhYmC/RnLvyLyAfYOyWgvzRYXJk8zVP7
hwhvr1L3JWlSxXSBXgxTLvpUjcIRam9vyddgifXOEGv2yKiypQ/GvdSF+oHKD60F5jI35OziY/0s
6NPU4nYx2GsUpvNhGd39EEU3Q6pfjpKHqXUvUyb/HB9VUIU2U9ArejMEqZy9qSQjfghCi0GPxbCy
p28suSFAqYK29Wfu7SC1eaH7L7kIsLMpeAxH96FVP0P1mBR63vYJppwmeWGYvI5ljD8LYPAd9xps
ULFpzNtQ0y8bD00974YoZ1lHWqqWfEdgMbmaPG9myB+3nHsUq03bEOoJF92sqI+5UQZY6LDIUcEo
usA5JW4mKw9mXdxa/82yeWZaygfb8UEqQ0iK4DL5iERGRUatpnc1AvbhaRtccwNUnpUdB06rCbqD
r+OTU9iXksgdQE1knGb83CkoviFu/k219eqEBGLT8Bulfyg6BwgJ9MrIdHdlYOwZYa6osvcuXKos
EDuDUpgB31Zb+pZV1rLgw8OApYsz1yjUMc0mVhge46Zq3cVsNIvuWbHi2ya8+5XW24nDNEZ8MCnn
okDid7787Dt9ND2a7dJdz0V9LiHn2ax/K+MvkrecMDwGtDi1selYFUG/MxIfgo9ovxgZ4ud30Hsa
HeBG/JxVhqezzm49ST6ulMS1Vsc80fug+dJU+r2aV8Pw7FHd0K/gLUf61uXXGgcXrlRQNK+BHN/l
jBpIE3ruPtP3/pO4+lLT2tmYk42iZt6jIB/j74khS3JjGwtSgR5rSO/jDjFZtkg/1hpUZ+SQCOZ1
9yqur3mmn73KvBoV3OHZBksC8FF4t7HQn27c7+tpH2CQbFpjXfdUgS75G0b0r1beamY7GzByEBq7
J4OqbDIRJkx8053JvKH4SY2AYKTFKSDSH6LIr8OEA703gxddDx8KctldohZEunmCxkmzFEM2miv7
inT26meI4o0RT59LkWKiWKttD4BVgH9LfDR4pAs+wBJHrDRHqG8zLpymflRefjTJN7L86BsG/D2r
eMi/8TXEHtI7fJuVfmps/7GxCVwh1chCVo1G5ImrYWSWxUzLQPualg+lK68mk71sUgRwBNHOaeXJ
rcj7rGkQJeJohCauEX60NupqIW5GZ54DGw+bjjsijtKdjSpmtp2LUwW7OMl2KkRMhGDH1dRamXUD
4w/LCDoZM5vLKJhtVh7HQ5+w/RApVQTUG0u1z1njbE0RvMiG1qbLx23bx1SJDlENpK2U7keIJgB3
129KgUIAyZPXJx422gn/M9T1MjNdqgVELLFB3HsEojpekof6VCzZ2/BGnIy9RRu3L6aKH51weNa0
oYw0gS9aoOFGiZAddhqf/U6BaeoY3dENP5RIQUSeMMdU9yFfdW2U890YEokXxJL+sNiZXbfxqGpV
ZjwxtyAkcIAujBlw0m9S0TVjDR9o8VNrALNE4Ze7HItdltC16De6zV96VJxCaMyamvFYAzMfjTyz
R6b0vvPasLAocF4Wo/qxBrafFkkqzbwaC7Tk8Xhvse00IBjz4dAul4cpGbdeFW6E43Lq+ZskDIim
BlcBZ9akYUEmvZ5hABi9tfZw//hwXh3EKh4Drz71n/VQDOsyWILBUKvU4bu0AQZSeHhKsYFqP7lj
vVWZBIfebOgw8IqnY5jhYF+g1DTGC0pbxeJ5KFDt1t4FLx7xtxGOMgka40/1ULKq96qrKdrs+9aZ
Tqr2TrWaL3VZPJVDvotKyGNW6xxS+5ZAA7I7pLAeowtE6A772NXUWkgUfMvbMxt5VIm9ksukMazP
rLx/ixoQrg94S6Zkw5Vzf0bLicq+zC5NAkS9IgKgMAI2VUhfJWfnZlbOs885m0QSYWWNaxRTMpa7
MoNRJdFDZ357MtruaZDqQtTdtqaYABtlv9cFgok669nRG/lKtgGOXA/ChrWRQ0OnalfPnmbequsH
5mIXHC9YBczX1uoFqiyOdb/nipKZRzdZfna2V5NyEbCxFc3RNYY3OVVfYabXc+WdOju9MuRmqgSg
hYxJ8L7xFv/79xCyuO8a4hgVryF2bf7Dh4ng+vLdqudj3Oe/VVwSZ2acctTpbu3xKKRPzoD4n19k
fcFMqlPR1vQZFpXxyaUoygKEiY3BCiJh/K5wJnJAEjRiwXWbSQtWOSsngSktTihqA4oxiS/bbKKv
vqzuUfjvW5IMYhtBrJX8ilw/1hboX2nMOzNHwxxOzi0JrM/BBaCZIeiaKNSSwUenSC0NbHxqmciQ
JOXPXng39sw6K2gxldtn60DMB21rQqixlbmKVUMIoRhHT4RZremqixXVZ28s/3J/IO0bgKyM601u
dUT7uc220gSMGdmxJJiY60YeqVTxNSD+MINDRVfjtf8K1IFqjh9aAeHah4XFhMssyK0vwpXjZ7cm
Fzuifinx4T075HU3qr2xPNxYULyJV8KXlIjHkm3i7PRrw0QgZHoXS1BhyglTidUc+PCQkRkbvXij
8l5tGTCd9GxdohTBDCVrWw1nS9jPMuXAL6tzkofbshJ/uYGyp0EPFHjErFsqxhdeb0N4hohucIua
bNeoUXSAkshHpco8y0LGVjy5SMvuJjaipc+qjXkeEkTc9/N8G33YgSo2sOKLYDtTX49IpcwsPfk+
C6mc3Z8wGyTF43PadpcsfDat4hCL4ZSmzjeJYRvpZadacCE34mx1LL9toqx8FHLgKeM6Wo1B/S8J
k1sTT+jS3Ps8ZFM/sVIn+BbVCYgC5OFO9V768235qKQG/ybkltcAgyzmHhZXOcPLOB6x2sZ/bQRq
oTbkQ28MDwk2SyPkisjsswvHORvmXZaE9DAWtpfkb5AAty3HtrH4jdRsqHESeRkN96bYZBk96xIL
b+EYwB5BRXEni4Jpd0CnNFgoEii0gK9Zp8kUO7tHMzQRAedwkySd+9RPOdcUuJRRXInpvasGd83m
fO8V5LRRKd9VhHVWZg8ynSoGDfnQm29RKFFeGTzxOAQcWt4c1nDptRfhMtqQ2N0ilw53pFLHdk2Y
Yueukxo7ypSW90pghe5c9HndgBWyWiSwKjnOgf9SZkTaYdJcXE7IVA4Kj08rzPfGHG+9t2hXZLQT
4bwZ9PDhewZ/d7Lz/eRSQNxFuWiuW3xdEHuuRs/6XXnOcxU1+26GwGXGR69XTzOfu3TRpZTgoBMn
QaTxHbjAr9Lp2bUD6i6rYrVXvPQ1Q1cvpGTTD0WoOAGrp55uzQMNZ0fVcx9nN+Elx6mfX8rZYBWF
A6fOn0vACdIBf8Hymj0MQ2XAdQLkPYFzGDpBMGAe0fGBaEJaXGgyKLSGq4vhn75rG8QL113ug8zd
2Lo4u8RGWyHYPNGHHwFdiMEhn/RuCAMOneaov1Xwxpnxbkb9sxkwIiYixDWfndlbpZI+XBvXHizS
RGnqeu1TgIfJq6x3bwofE4ZuJbHgDYQVNAAHq30CNIuBot3YzksOQIWrB1IVCyPUgdZkXOYROcXA
E1OX/kvK+sjDnOI5zS8irbfEz3BuvrjaesKn82tzEsv0mX31pcncgztC9k//uQXvJ4IQ6XLzNrCD
HX1vlihg0kqdTHs8E2OIv/TFMQt2nCkKs9zr7zN/CXpBJx6nJAqQXxYKxu0OMlA5fTUROyDcrTa8
FgNbIDvgx3HiofK91ShfDVfhuyvopgHGNdZhsKJDbPxICIFdJ/eTBxbd6hXFKhyIWfHtdtDahuCl
ke9jzkcUT6/pgD6aOakJikUWZChjLx0dRlsyIWmE6KaJW7yf8dSFJXwiiCF5BQoDWPSybZj/pRmC
j8j7dU3OygqEVQ4skEhB0OiBgx9MfLb0wxqXe64ngqf7e5kDG+/CM5bHS6S9D5trodbWe9BUdy0k
Bx1kL5PpkNf+rVv54scgrnUHLRNBMNsisxp2Bk4nP7035wEPEmYyO0QDkReSqWlxlKbBkCpc+GKb
mmisoCASxCMeZszOmQAaYbRib3g9sEWWGSlRoWMEC2qmUoVM/ZC16NHcIH3Ssbq4MSJSs3fJR+4J
52QLzxYGXcvOStUpxV/rO9/zsm7xvAecG9RnX83o/eRB9zDLZVCNxqBI3JCOCLdTw0RF6+8JefPs
E3KeGs5THbTs06d1BBvCZlECZVqxfbVxB3VN+qPqCrEkX3nYTxdyN7YjgjXm/YcJ8XWXkp3AIyK6
4A1Y/LvRkoyFM0wi8CzdcBUOQFUrxX1RTt79PKC27So29V21Qz8l1u3E8iRjF10h475rbVnh4AA0
nZcp52EF9AZ6u2F8FfGE+DCM9v7U70XanULBwWwZ5EeX8/hgjAXAI0WlVn4bgSfuq5qdmaexA8sK
xWgekyA4hIrUwRrzhlDzeyfsa1uoQ93jobUocFv1h23jmtQsWpm6E/UUouYp2oEgBhkiaBl2mEJx
TRXWrzNhWZt846NFE08J6JV3y8MR0OegeUC4MIITqQbGm6bN/IBj8jpXiuBA/x5ZCQ6EJH1oF6iY
2bADE/riDPXV7hm2MxYA7tCd9Ag7RJfWkduGPmVCRq09Ng3ayi9gx3wQEsDb53L+MmT9YFXBtc4Y
zTcNPzP6v6esrO+tuNo7NfHWvnpy3ORokKbudvmrAsqgMROVhK0hDgj/uczDWkp2pQ2QXyl9cuDA
Bi48D7MZ3nvS/ZawBhPqm93xuWcNfIBJ1Ie5QIZu+BJhvn1ORfkcxs1niE5e+wJbhI2rDhCXB8KL
QC3PJj24SGkyzOIHEPF6zv8CxVdqBEcQZddRV59MDx6JgthnBZfzkH1DRbK3ve8gOAPtxxaJ4Tb3
SciqIi3cQ8blfafDTwdMswuroMWm5bv1j+eY730+H5lFPrljvYu75FYH8za0RjJVDSZe8RBgUIuP
eSGoiAy86kCqiBNZRVl3cxv1bLvlQyPBUFKtokshthjtWDYTxo4tYETxEXJ95pbzkQ3xuinc56xF
+zxRKUyAobJco61DmzqapOcFpB+amEQDq7lZafhSWPCpgzq8OcJ+IeThVzPqGFUAOxVehJ8cwHjc
e9MAySzoj60rDiMvf1yU93HdnllObQKB09U3LjoKVoGJ/1x0+yiFfJdxflNYY0qljfac98IBd9JN
GF0nvY5SmrnBxcqN6s70Uph4GcZpGwZiVJPIbkT7XCYnS+QPk2W+5RUBccrcEoAAk2oBIgJytX3m
wB5Cg3poL2GPVRWAYGpma+0/mBARR+Y/rrVEMYj2qQ/ljit/m4zeobWP2nVNUCOFc/ZMmG1V8kh4
9LQaSKvqqn5rjQWpWsw10aaaEyo0Fw2uHltSJaZsO9kuETRqMxbNvZ2z+OafSUZr8tgX0CwjBn7Y
P3NCvKBcWiOdQ6yBaM/9Au4iBq1kyjxrQDCNYPRJvTIhOZ+kcbPR+Exmdt8qwMVVjNzCoBasSUd2
6QDX1gS/Lzfm49CaVzebD5VJ9s5kordReUtQpvs99MGla/vbaAJhVZX4Zyn7PSjpA5sFE67RlnoS
11eoco7UGs33mMq9quZtK1nZWmm5j7ATjmXsbHXrzesySV66wMLzxjFvQWqIxpdsKl5sRaII23oO
ocBYeDOcUkr2BzexP3RGTwb09yGlKt+aOtzOHESe4VAFwHRiLiE3EofBnTLzLxl73//P+a35PbVJ
jY1n4y8OvVstQrWRBuZSgjAPQTGeCOo75+n8GYgImcscvAQlbvWuTY4krO5G2KTcfNigRjhnMvHf
+mD6qOf4iRnfriA3stH9PqFXQ1rZP8M6igCZRuu+qkZo9FCPBLZladdXxytfjHIw0SMOH8xyy/2S
NT+0WqC70oe45TDVwdJbZ4g7upGZFuxidi8OxXFeYlMUNaq5hV9Xzavaijado2+yzLCPZ9Aiho7N
k1NhKUxK+0pNvCTN1c+l57K5RdCk7FOqg7dhwuQY5blewtU42zrzuVUdX2ACTayOq7OXBxen0O6K
goKwjlGzrphwygDXFIIdrT/QRWSLDbaxzWsSVu29DsCM8zd/a5vtbhN4r97AhtLU1K8dnf6dEcrX
EgpFqGEKqJEPYWT3vvW0ibKlIA5Zdz/RvEyUc4sXNyM7Ouibr9lpbm7mOGujAaxnDVcUrIwGc1Rg
Jv22Eyf7WOcMk6pTmyC8SNG5z6QUlg991Hw7DiVMbuH9DqU+K9P9x4P6RZWrWP00wJH40Wgp+FrH
YMKD4IIZrFOmf7AQbqnT+xcXMTwOqsLg+i8AovlZhK4sBetkFT4M514MQj+UZkLtPkYJ20PG6GkJ
MKXCYSUY3xm6/x0Fpn52dG4QHkce5Iat6GSzKRnmmRVNUuHlkha9bCE/q6p/S6sZ/sFI2KED/lyH
JFg1irGuPfgfXl7RTLflG+6CB43gde2S8nBUiVnuGjRs67A3vkRpk/K2pKLZZKEM+Lg2fQojUiWq
Oo6Nx1oSEFIQ9s1pxEX5OJgIOxwFFoxJDsIDoN5t7U1Hvyuya+M1NcZdiRaqIDc0fsxnsLRg9Lua
GSlhAB6hrf0CzRh5rTvcIh5tXgKZW1QR3ltp/ZUzu6YcpkYLkQS4FF6f6Woj9UIhxUpzjQJipIcI
LvUidf/gnRflrgT00r57et03l26+mN0i+6B0d/cZgeM56qAVODuI5jZJQxBEV9nwDEo/YYNtscNo
Xmb/4Kp3Ozg0kriDUm6CtlpH8lPGcD+NrQW4eiSByY/3QB7XZl5uIoUvP+QjXGksuCTr9P5jwHIJ
dYD6wA3JhoJFy12tXzGDMvZLuy1csro/g5KyJWj1/cwabImsWJj7d4Qah8neQpvPyjKpnnH/hOQI
j0s6waUcdrTKeG1z1BhV/BZDoY48dNDXUW2CHv4YzJwZwAEcHVngVUU+mV4o0wq6bNs9T/Vniqcp
iUKavD8D6CMgf4YwvzEenmEoVxm6Ns9OHxgo8qLQa3OG+ezXQu5rO85WWct62uBw7nhjjO5SILfz
cPql/J0p8nxQJKjIGLWCu/wciLAgFbC7t1sowfLQhHweUJ8/EvvYGW9syIniMqKT/YRhc83WmKk3
maeszFeWvyshjToJNF7MePFBghKHPZO+TZ63H1sEYHfWB1+P2RA8HGwkQkcaJzTop5F5tMPVxWqN
/kamD8vSvWlea4j9CRthtnuSqFxJVUZIBYB1NlyHotqkDqogqgTaXVwlHPXDMu5dVahrRfkKS9nk
XSAqLGj/JcmRx7jvdswrSBxzh+M4bNHa4JldAdg1qFCq+nf5bNWpru5dc4FYyfpflR3s7lFB5+ix
TaTMlVbNyFKiXvnVeSgeE3NcoX0yf1vGqCAHLPuBcAnRf40zWouL0k+5vXWsnRsLksF2lPZ35o9P
6+wxijX9vWy3A/qZbNmtIA3OL351xV8WAvKjkUzgrVYETSj+6LccHUGXHpf9OKZRZKuV+9p016n5
rXNMHONvTdpAQDkfMmUh0qvlK8zrQ5dd6Ida7ABRyMIfhD3Iyaq6c5h60GUg9yhP2aSvJvxDmRpH
j1IcZwqXD6aAU8BPND83xakKkXBSqAPtafh3wAXw8el6b5jYZ+faBrAFXhX2Q2NThwejP7Tdd188
zOo62ydsF8gyeStiaqYrkCViDEomXUazNic63wjm5wyrsLhZBD+A2GBtx8wGw40PVOITU4FKXqlD
l+nzvNfOJo3Xo0RovZ+73Rhzmwyoou90Le4wh9AbojPfLYIodg2F11G7tusqZZqLbNBaW4oJ+hX2
gg01fPiMsv84O4/muJV02/6Vjh5fxAPSIIEb774By9IbSRSlCUKiJHjv8evfgnpyWGKQoduDjjhO
WYVKpPm+vdf+4JrL3BH4BNWxWFEVqsB90u88+oXtzZB8sbLssKwwfKc/IyADjYpof9tJ1zhc7ry5
dV3BX6r962adflQx3K1T/pL2fVw+2NMXvIk5TlEUAEDQDhBGCNdIo29pfazlJ6pxmoVkUswlrPnp
HX+1dQ2+kxKBIdcmLBXptR1DZm2u8oDc861NM6fifuoO3t5vUYHsHJSd1jcy7T/k4tBr/gCsdbMC
LM1ej9uNds9ZPN/MtIK4/OzaCPHaAKa8+oDPdVvbOB8UrZuYjCdDduJBT18ggOwx6m88XGeh5tjg
coO7a/R9Ge9C/5AAP1jEvZzOB2oNy5qQ1n4KUKd2S7P3i6Nrra2GLzmH9vRb5O3rCa5f9diqxxJh
lfUxT1eKA96CTe5VZ3Xocvn8DoUsHvYJwE23u3TZY1aSGHGu6AzkEbIGuTHC2gm4XAI4Aze2OQZv
AhffO3blTSw+x9ziBUyXNLuhGYWy48JaYIjat31CsbcnYUpth+4ZTKfqLqfomrZxWqIO2vUjwvOY
lsimY4bm9xF6Z7ZH4f9opqto/tHKb6BK2Z454qE8mq6y8mEcBYrWY7I6UKeLegZyF91MfXMfVlfV
uGxIUjukCRB7GIjBdRd/DqMfPl6CKfkS8lqxbA1AHuzqqhcHTP5D9AkdjbpN9B3pMj7fHPiOX+4d
fH0hz6eRn6Xzy4bEs2x9+cTFUUGrFpf2dAvRkU5/Pu3nDG/K3YgSb2Q54hUjUnJOP4uQIh2Ja9Od
KThJ8kTS85rLDGkeWQs55nOzbhjUW6lInqXM7zLYc7I610T8RMcKacx8U4+fHIrg+ruFMSrqyQv9
AHn+TDYrNCADlFCBKWnvinmvOScHAOPg9sqnltgk2tKNQGGJeFtf4C7Jm6sG5Z0FeA8IaN8dMyzB
+eKzrF9EzmWnnxvrq7HOB2IoEnLltKLfsXO+tjhSbFSF7bkT/3DAt/T5vdU+LpbEdQQwRrN54DKh
41nwVigCK6PuvCWX1bL8z+lMyAWQymQ5GhdcM6VRDqxRuHXUY1Li/79ovHY3ysfMEoi6zgv3qWvv
KjJC7KcCaUvApbgh9Awt2ECEzbxyGK4mxIe41AtBcsqDjtOthCrpBhcWLy+MHq5HW8kGk/U3gUCL
RImJpSXfC785tAUAeWZc/LAKGpieIpQYAo4rw6mHn0jxDVt4NSIlxmMAYDi/qLkJi+gLsWZldmEA
YSbJQ+J/qhzUU/YnMayFImqmkU/Uyb0NWoHmdVITxzuuwZBftZ0BsZKo56+b+OOUPxn/sW9oxhwl
rTCPhUyP7LvjV039Ogd5j6WCO0bFofLazSqEP/2WMLZ95zUbRICsDNAk56t+HuiBVIcupQe5t/3w
vJXzfqZeyl2QC/ZTyTxspiOo9MPS5oexuFEK06688Qp9bC3g2/LYKQQzQN6TozJPK+c+gRqHbqsx
T04a75ANblpUqLhgF0IMvZJOYf/seDca6wmycMo8qNWx1rL/4UxqgA2AH+u9D1b4rRM4pTBA+jHk
iwnnbQMYEMfzKkJyx0cDP2mMzFGU9UPpRF8Dkmq8WjB5VoMXmiK69w5Sbc8jfIgObFCW+NLFWdv7
1/QWiZWYLqza+tANlKd9XBTZ6pOI3fgc3sQhIvHNiVH0AieBhPsFpSwXrhwup12AlS0Dzdqtt5qO
gk38esTWk43ZrnFXMxiRU5NrV9dlUwqokAEqEj/9iCoDAC4QptwWm9j4x24V9RRR9AGtMN1KFBYy
xnnqm8MMHwG/d3tpa2Bw08obsGjTbupAHnRgDpkXECQWJD8jQ9mtZAJ5XRae97r+ONdIzHxqsXe9
boNzEcHjnUOfIPlqyrdW3Fefk67GKDVDRUdUOnPW8vv4++T/rjtA/ahn/2r0zfkkq5U7uGBs1rwB
UvFGV+Q2tHqJoLD3+jwsrDtjwvQY5H190RvEYnNbIODU9nVZu589x5lABTHlxryisBW6Dqs43HCc
/u2Nx8c9S0f3MxHFtPbMqPbupINHxAWU82UHunSiEwp5kKqJuVhyaProEznPLdONb2GUyStp1qd5
N5aqv7StsN4YReyTGbGvu8K5obTKfWq5zvAY+LLhtDHOlzEHvSwXmFS8W+lTvos4Wm1Eg4+Zdt6x
wsLbJfY3KXEv9uwftOtJ6as2diPcbV7THinpOeSKV1bE/Uj5HKpHD2zPJbQEe39azheFBx5z1s+e
hT4cSCXbbIdHu63lYRJaHhF7HKd4jQRKLrQ2AID8CUuD4vvU+XAzyfRzTMkCj613vnDZmRHGz05N
5wxH1rzSBtlqW/rSpQfwsenXDIGU1lAFHdF2XfIjyAPAmORhFpmBtQdR8gsVLGm8pKf2+kGQgGkl
EJDjDnRYQbrZjJBb95Qsyi+x8h4GNHcR0v9tOwyHrjI/iyV9Dmu6Enw2+igT1JHW+jZF2OoUpfmi
s7913WrLtn6IJPwZSetTqcGQ+BztpXWdkbfV06FvRQNorrxOVHzeRfziVn6Te9G2miJSIFnjFnne
cbDPlPeIZAbJoV9c01US9LVx0nT5OU6//WA6CnfhMQHLGyf4mElEU26LmbK9kKY9SNt+zEc0iohu
kHzF26QBqNhhXFhcPB1uccPlGBKbm9znDcnhafcxbrkvtT5sE0h/VssFRnzNAqsDSeLgAu8CI0nq
dQyUAHEYvHm0f8KCmTBG6LbQ43dbxsr9FqbIQX84Q1/3dLRA7kubRKrMJnBxxEgAQVNaWUoDoCiH
gkNX6ZZFKvZho0p2ks6qF/BGbM80RCNZZbSVWh+EES4EAk7IKTQcH/HYhVFliduo9DQw3i4PQAZu
ZFH4ilzHFqIF+6lpKjSo5Lw3FJHY0sqMktOSr+LnRvCznXmL1RA1jE21UTQSFzrC3+eYi84vG8Uj
4QlmaQXBTcoaguEp4L9dSwO+E/bmoR5MDiMrTzI6RWhug55Dg5XPlfclClzkA5SeTFTfctcd4HeW
XpuyNhjgT2trpeenUttUWR0XfqCeXBo6OgH1T3r9To/GvMsE+0o50Ba8HNN8KLJtbXI9cvQIOehf
t5LIbRBpZpDVpnVD0iHGyFcXOh2TnF1opDOwbT2Zw4DDuRaRFYyoteBKmiIizL62PoXdeVPYUUlR
KkU0FHwPNF2AfIeJTVFBj8n4ZWfK+zjrzTbMpqAlBEgHyGKBbIRA+ssoWHSNPG8Y5RHcY8l9wJ/r
ucNA3rImEVgw9x6FTUquy3SmmgWmL5I10k10mXzDVN/DdJKANhCs2UmUzsgZmwFQtsoW3zhXKLym
+IsHwYv0QmsqI7x4hR+FoQVDOFT05OwgmrKfTV+7YPNbm6LctZ0OKfCPuQ/W+3dSe5xBM/4k9MPp
oteckHBym+prmqCkQx7ihqibi9mgqi8Xa6TvbLuCkuWZEo6naXqNebKqymOTfEglZjbsCx6khn6H
xcyfudDHcz6DNHE8BccvFHUCr5bzTnRj/CqA2jz4dkoPcmIdofzmxc2vyU0yokitppzhu0WhM6MS
1d0sSazwUhbCcQf03XM/GikwAlGc92JFNqucPV9uuqHLOTcUfqashVZ/Xk23xnDUpO/vOBp/OwLU
LNtn0bzwQ2JFN8H0URVVthZe9eQFT92QxHjegKjN8Y/YeAlu0JZNtn92kTTi9WIZ6c7nwZpXO2nr
Nw4drTbkmLgzEY6KaCRvnu6gwbIIZEYMQ9qil6BdGYtjV+DoHi+MsEqCrOYoMbRze8uNYSDmAFFS
AcBd+pJoFrsVjrXv/aqcHjWOCtysiUpSFyGQrIzhlDMh/bQQYfskoSHGiVnwxdIEUxQe6yILBghA
YTcgYG7pkiAQdCsn2vERG+8o6qWm39G51iqmyfGBhgNUkZWIH6Jwgo3TFw33U7w3JSfIrmsG4HYN
cnjqu0b482PutWFrXRZtnxTTrrXG0Guvbamz3N32Udi0OGYyuZI5gzlT1bfB68MlhrnU1uqLSIcW
ralj27lNiRbKX6q2vHwhNRG6+93g7UTcxOJDK4Ig63d10Ja2vM+AeyOitFDo978cyut9/qFwafkV
P1VrhQheE2bIAtfejgvKC10Ue9k3FajUuQ7TSNXtBuhIgUBrrDEig6FxSoXbfrZM7q+huq3bPwbp
mIr5kDaj8Cf0GnWE/JcTxED5rMJ3p1ikrcq9DfxGiQs7rwvCDAU/5cdJwkSHLz/6fGmD9pVmXtiG
TIY8TsL6CZkOM21To9AbrgPkJwjAunQPbcV8DG1NStGkaETeR3ZElsS8mALw/SAAFbOcIh3yZ389
bUY9pUDkW/ll0XsIz9G5ecNPoTJNvdkQ+Dp9ntupIizX72bBfalf6sb5RT87XK75bkyFZAnT+B7Q
YqmupHbWAgIAEPbyxE6W9BBlsSOv9NSww9es6Fj9EperUetMWHaTPE99IKPeWhRsGt+6GmiLLudQ
hjuAgvzH84eli7MHfuI4uYz9Rg/fjSOm5dwu4wxIVuTgGQI27gb3MzUGgyChc4qjXPrch+3RFX5/
UGFmAy7LLO66ZsljoIdVF7mUXqfEqx/wc1mABr2ysGPqYktTD0eUiX4HHjbBu4NbvUgoTHRFi7XT
Qnjo76idqmirumbxbPaUana/+ktFIZUpLCk3CIncmuLEvCS/jM7zERNSHMbNB4S5OUXFObAIcApF
6tVPY6tiDtb8RhZlkSZcRiyLWRAgIwmLcIxp3CAUOOYTEeO4uMuFuUNJcxW4ma7kbEOims4SRgiW
MhsuUgAxgUOs6kCxDL5y2AY0yTPbna6NT1n7gpeicu/Dfmgw0nLaRljHQWvW87NVDwSxh7712CCd
QyWXJP1iLi1VpGpkzSyyBHqRP4WIiqdphjUPFgGE2i6Mg5oWZQWGhyk97xQtNICSIZQ9L1u4QJb+
XMURsg0v9OF91CRDlJNRQUu4ubLgpuZN3MeoNMohgwiUuVF6mByPBnSuWcz2kjAsc/BwVFjfpz4N
KciN9K4PXUFQ35UVlbjhZT6T/sFOhITSKypYkgaORHBl+YrGtW17ffTsY9Tubym8DMGhtkIxX6KK
GtpPpHmk+KuatABuh5twQqgkRcDiYbFT381prlyavmRxUscq04JVrhIpedNR90Myoa9FW5fOj6ho
Gw5djRY5dRype7uHm+SV+b5WNn4sK0HmQV+MG9n14uP8v2uH1nMuq5H+0GPAnK3PC1nX6rIOl6Ci
4BE63fwzCBqTHWO5zFRnCjbHrfAs3qgm6FpkfmmnGpI6Oo61llqK5FPU5EX3iVe1TDZjaxGa5sVO
P96wYs/JBUqGgLV60tNy1XW8485kqnDbdgbnqUF28rFoFHCd1EsnQSaOBxNs8tyYDECaQUTT9lHJ
3LPgq+rqYpxG8ldzLAXRFd3JvsOzVwIQRzaIOsZNdTxeSM2h8WzSykTXdlHTsRmpXg67ZqCtvleB
bf9wlLuse9vgqTsnCFLE7dWAmAakmRty76scMoLGguJmZ+eN+bbEIsV2UZhxuKcem/mHXBmDlNSY
jrWpST1kZaXlj9k5ELVe7TQvi9qkumJZHCdZaqZhCbuwFo0APT+nRNhz4hDPkdsMPwa/7Pg4kQTL
78yDD1alGJ0bvkxyq4SKahKZWOS3VjfSQpmB5jakoDVWgkBiTKmrp+B/KB0uFpU61YEBnlHOk9gT
+QToCmRTZ2ZccKlmtkGNh1A5RGrpgjq6qHkPRhCKhfbWWqmb3CiTT3pTwWUmTbNzu+9pq1SK+d4H
ZdDHXp5RF3IS/+DVPaIwi+a08yBiMSEUcFNfPSzxQpvTcdAu3aZwUG5FFSRfMGzAN5FdEgKHr/MZ
SYUgyUUj3v5au818bwIP35PTpuGFCQyF75AFBc0Y4nhKvrIuCTYKDcHndQkRO8De+r1sRZptJlEW
/P88zD/QpnPAaNG+p/sEb9wXWwT6m+9MeOfp7BJ5m9ZjjLcjZKGCDCD673DBPFgWeYSic6am9DT3
ffsAoLB+jrOKnBtdFRG2tiYu0XlxtIRxr5IetA2SSzJzlRsRdolaNT5KR4HGtHwjwD0CM/jQ2O5C
elyHsQ0wEdC39fjOLLC0VBmFSg8motWM1rydWWX4g9sxh1Yj044ufeuX1BxZx+fd1DskhHT4yQuc
NoZI37CxOXOXloeJkMGLcFc4DigByJMa1jtuBnuHxRLM6RzFtGjaMSET3gXKgNnQ2MVASa/pPk4W
mqVdnhvQ0NhstLVnNXe9q4Tz7bhJdFj451Goux8w84eC5G2cXjj/Zs0tiXllsVMrBKFWhGwAVlRx
UeWegdMM3xZ025i60QOHFwVOJhskiN5SkHocKg0rBcmRIS0yjUABYg7kbKNtyqX7ecjs+hOIo6Lb
d9zI0icmZNHeYvIp4q2vLBv5bTTlzdGzRqv55pYjMabe3I7R16bv8a46sLzjH1lY9Xpf9g7CGZBj
syiIrICYld75sMtqKO0IZ5XHcWXASuKkbu0dwZ7O2aOPCipl36rc4aqjizWeT4FdJs9snxmTZJkh
xaA9GyJ6p5wIrOBqiF1a+Vx4TDlwLGygl1HgQXg3UDBb6djOvNxNigxcogKXeYJG2yblfnC1qO69
xhgJ6d+fuAmBzDIp9+EYq9lQG/eXWKpk4YhtgDozz6P2GIDMiX9UTltwPqhjC3x/VJG35asY/Xqa
e0jvu2LhgpoMVvYwDpWFsGsuHYRjwsPoR8aDmQ4AyPKHdHCFeVCyQ6EKdTr8xnlwaXYDTQ51zAbl
hp9CgJ1Ey3S2XdHmieqCZWGagiSA7aXKMT4MqNuAM/aNCzTBz8ZrXQ59vFNVVOY3SEupkcb4FM+b
bHIq3nJD/Vz3GqztUOdpelmPjekOMaqQ8WhPRRqhug1zfGHhum4tfVlAFVvMmleQTWnpb7JGjsGu
Yo+LPhuEeT4+OpXTqk0tv+o/IQZpObaHGCzoyEzN3CHpVAb2MEgXiLVK0uv8ryCOBXd61nzsU1sW
UBq9z7X5oNoV4thvBgwmISBEVWGISvE3NesRXy9rMiCyha6jsN/U5qyhQ26XE1BmajhL+ljzGveI
qLII0RriB19Nm3//6//8v//7PP13+LO8K7M5LIt/FX1+h1ema//n3/rf/6r+83fPf/zPv13jaeEZ
ycuoHX4c4br88+dvD3ER8i87/9WEU5Vw5ZWbwJ5j62M8GTyNDceN6vsIpH7++bfDwdnxbSNtLbRv
2/7L4SyjhYSLimBxJO43hC98ZtlNv4mLMXp4e6j1k7/8ZpJNU9q+5/rSlcJ5OVQL1cAZq2jlSSfT
vpqxN7W64zgxpVjrTZ9dvT3e+tFPx/PU6ksy2jHa2C/H85s2wRpFeyruo/ZS5lFxKKKwQlRTIkfv
wVH7EXLXAbfuPd5Ocff28K99XZo6xnf5OaUv1MvhE11nxVgJB+5IBBUossb4duBycEUVOrtCjTY/
vz3gnzNHelyqDRwoXzmu770cMCzh8nCUh1g6VPW+ZGm7kKkf74THEvM3Q3nStSX/83zbkdyQvNOh
SoWbqgzrmfp86urDDHnQvnAF5nHiP4aqO/7NcOs74WlXO8o3RkneDPnym7FeZtTfkpLltY3u85KQ
DE467rGJlPX57aHWh/Ry0niGKpG0Hc8RBhniy6FwvOiKMLMaDIk1jJwnfIMhK6J03T93tYFrMRRB
BAPGzZzma8CuVZ29/Qn+mDeuDbiIPozH9xU83JefwFUlVTlsENto6uD2T44defiFNXnl1lrBQOBn
IYh8e9A/5s46qK9dxxNSa8Z9OWg/BLRgAJrS+COv4dKfU4BiSeiBZ0LBG7qXbw/3x1NmOJd3wmFE
Xxhz+pS1Dmch6C1EnB2JOfUxPVGEpB8QjOl9jrXnvK9TKrJjF2nzzuR97QFLrfi+hhIUT/jld606
d8DCSSpARgudpBs78fA5lXm+ug659baayI4Sycfff2cUvHxrbXtQck+GtfrRwJxn2JQexK2gqMe0
orEAHMC+zAfh/8KbHV5Zpk++vz3yaz/uP5+2efmFhZkpSxQDp5NmgF7Rp+iSk77Q9L2yKNi+Pdj6
h714gfhpEZY7Lq+tsLU+WfYid1yseiSKTqWjOHCFBGnr4TI0QUemj664b+rBjP+LUT3paVs465vr
rL/5P3bNco7GkgJgvM3HAcTzqgCO8oQ62TC711Okn8UCEPLtb+q89lw9paVRtvKpK528qVzCqzGR
kupkIS4k7rrtMtGpqbCKbLAk01am+HfZCcvc+ZYZrxS1O6pFmo6b5eH8Lavmvl91n51HvOfbH+61
Se5p7XoOuzdH2pMHAj8WpkITA0xuGjA+Umbz9Yw54kr0HeS4eAAG8/aI6w978sMLIDdsPDhkwUKd
bO9FOMEr6LocMlELJ6hW+Q1aTVoVbw/zykOnWMLRiJsGNy59MpkDfDXYBXs4inFOGozTBDRJI4FO
Olh+/PVQPEHhu6zGRjmnO3ivKpl1A9fwpl2Z02Ye+4s4zypwBRT/3x7rladHy1Qyjk3mBer0lxO4
ElEDxo+xwqSzr7jgm+Pge847r8krD08bVwgtXCaFOl2D/KgVeAw8Xk7H5NCSVqWozroLUxfzO0v8
n+sAm6ez9jCU4HcS60f5xxs5OOU0ga0Jtx3QAbbNcaI4jMRtgb2+ceqC1JtN3I7YX7fWwP3wrxd5
htdMSE5Cjnbsk+Fjafeca0MorOwww7ksZTF9tdlvISEDipMCc6tI31uG/nzrpMu3RovM9mKMOVnj
RycMU67lEQAlKepr0gTL6Asw7yW8yfo4Tw7NUBpx87dTR7rUHDBXecbnlHQydZZQ0xPFL7XNB40o
klrCeO6gtk3/eopyvvTWwyVCDO3Kk3GIYHR82Q6k6XRL/ogmo99z1SzfObX/OUWlJ7mOeOt5hJ/v
5IfLqsqqcR6wksNGgdlrBQhWA6AZ1JbfmSMnQ3kClJVjmBsCELHtiJP1O+MmZtUdxvug0c15mOru
yjfEr8YEid6//RudvA2/hxJs+4pTJXuUOVm1XEVkRJHPUPOcQH210zA4NkOPclJ48xeRTOI+9fGe
vfOLnUzH/4yqpLB/n6C907VyEeh/CvRpoOqb+SDVJLZxAM7dCvr+VpvW3739LV8fD3sbP6FQLDMv
33my0oVD2QfXM3YPlEIupHzWgWUAcF/SoIoxEr894ms/oQBWu17w6D9K8XLEmOKaT1IBIeRpnl4W
IRSn2QzVeUh3+J2101nn9z82uP88zX+MdXILsXrh5d06XTC9Oz95UUok71QMqkHbO40h8NCGU7qd
cKmtDS9RnKeLMO88YmfdRv/4FNy/2P5YYVz/ZCaxgIxRJokp1oTsnMmg+1XKDH9sBWCI2tFzg4H4
V2CTRVCEjn1MWuCmJa2Dd94d52TD+s/T8GiFwjfkknu6wI64OIQTIXv2SKhwo2A/wZjEMqYn7mbt
pZkwNzjOFrgC8dq9T9g3svPJm0iaiIZLx2sf/n4m8Bo7Urksvfq0ujBgWMEGVJCmmaPEKYekuvRx
mH62+dtf3x7qtWmuqNAYm81Ue6c3tGGuNU0PYDjKar0vWTtB6OmUkXTN4IETcGdJP9i/PeZrCwg7
KedMydDsay8neuJEc4gzr8REmtJZ7JyMrOTWntBQlWnZdIiuVS3O5rwtk3dW5NeGZi9llTQOFSLn
ZMYpmfEYBmRQQa8thT+j77+BYl00aKDKh2jCAQoEl20C951J9trIxpYsgpJ0XE6WL790lBZuxQEb
AVbj9M8Jh4WPdCzkgewJHBiq/OGjyvn81w9a+MwgVjDWaebSyzFzuMalZZAfTaQeJ5eNnQU5KeqA
tjekFxQkSpAIPC4FCYD/i4EppygOnGxG3skvrGpqpEowMEcVcbHI6Uk05YOLOnTnI12hahEc3h7x
tRWNwRRbueFOKsQ60f9xRkNyYrkzdRWMd6VPyEYQjjOgS2xfFDcLQJUY0X5FNA8dtKtpojYc9Pr8
gNSO2uvbn+WVd0oChuR1osxju6fvlFYT7n0d8fo64ADOUohc7SbjZNfRMlPOzyJvWFXfHvOVJYwq
lhCG+5FDTevkiVttbuFfyqns5z3GozT1+/IQGQnT6e2BTsodrJVqvQm7PhuVSzHw5A1q4oEXa04K
GnGluMK9ehcG9AnZQenrV0nw1c8qDaqTaIS3B/7zGzIw51+eJ1Vez6z//B8/sACcYrcz7dKst5MP
EWrLnQW57vvbo7wyj1iT2Nldm8sfBcGTB5mCfo7DdsVpgo49ZMj37oVXw4RPIDsMWVsdTDxYx6qj
tILcqCBy6t2S5Ctf1eE8569f2CYo5uQzAHHusyriM2QkOgEY107EGTINOvnOrPldAny5A7MOo0f1
XJSKxDuerEoe3f2w8ekIO+7YImO1rH1lBbB+C2+iWUPiNVqWFRKdbusK6SrCc7Exky/PMzWk+8hU
yT6gr4EuUD169HnuaH8gIxlhVfqOTi56rNhhUZrdjAYKVsSUbd2eoBrLmFskH5eYDT7VnfpgVUii
SEoCaEDgHwKTX0ORIJMxOWLl1EKgkg5rzstjHrskZKI8c9LCQewFGW2Jw+GiWt99pOE06qb0e9JX
H5Jy/O4YgpgQksBeIctSwtrLJvlpmCK8uy5Aw+4ulvnPNvP3aZFiZ6zFRmhQnHFi3/dRc5e2+jON
Na7N8u83eR49q5X0XKaZfVqdndkXA9SEJTGFBdzUeorrHbEGuFqnNIw+vD2t/1ySFAcJm0QbwcXn
j0JsTvWVNhv7XmXHa+RQZ19X0k4OBE0Xl2TVDOdvj/fnWZbxfMVa5K2VydOXdVaATNIBH7XtzMXO
VLZGm1kizEAH9M7K//pQFMyoojhcaeTLdaGSHhocD9WuGDpSH2ai7UAcTvdRj2Pj7W/lvLL4sX9T
2DAu1aE/FgeUwjT6JK8LKvjuMkpgyEviCvfZGhbkx+l0wGUN02WZn0yE28Bv/O6g19OirfFYLG6j
tpMkm4/4BvdiVPOvOAqBNvuV+85B55UlRNBoYDsgXoC1+mSZXkYbdZNOeSWadjhXZd5jIXGTd6aV
I3i4p+uHx01aU1GSHk2Glw+/C90W+yNHOeTOM7miJXvzNf8y7OKlp51+1lh1NZDmYNrmkFYLnqbB
RYqKLTcmTbtKaCyRZOfa7yzjr813Lvd63QxZxk9v3v5CtaJGoXDWut60QQ4U7HxonaQpUdAYehVd
vz0zXnvceDo4sRu6dH90Ons/iBOXRjmOHB+s4FDkcb5RqK/67dsDvTLbaRz5Ll2V9ch+es/38Z2g
+8SA49Qk5ZBT/dGaCPgeE6P3b4/0yiPkzaWYQGfMp9J/8tMOU2hsC0EXdtqh+YlYGBZ6i1StGAIb
O0Qdfnx7PGfda07mEtUSGkWSu4/Ht3s5lxI/Q7Zc2cylYYnTDQohys5V2MIIWHIcFVLkN9NYmq2J
kuiY9tNv1mn9cRmK7lCV2sJ0H8N6CBZcBUkos4fUz3tchNwlzzTSpruwcFDyv/2x1xfpj0/toa7W
kr6eUid7tchAQyz1iIE4gXAPMLz4kKCk3Na58G+x5qAptWzxXqngtVEpyzHjnLUgflqu59zpQhwH
FRHNaPJARs1Pbaee2oluWiUS8t/dEdd5zknYqvKHdUeBljP53O2BbaCdguSSR2TDSG+6WM90pO/4
w45L0bTrvdLblxo6TqizehP2pO7WFFW3pjZfMQggdkbrCdITJmCfjE/OEEfQ3sILNTl6lTy4Z4UE
g5nZFfkcmUPOS+RstB1dplYPLF7+rPyACEHvum/8X7WX2tseHcVlJXLvkqCRp2pIVxNtTacQJkJo
z3oz2SK/LroOd7JKL5D5rxEbTbixF+3AfkDd9Pav+sprxs2FEtda/uf+clL8rLrZ82YXW3g5j8F5
NBqbDpeXVI9Dq+GXvD3YK3UQzWmTAghtHYHYb11d/nG0DVvO2x1vNatVxOJBzwD+FDvrcT3ynwPY
io9ECmIccmSHbCbieS9CRNGmhxb01wsMfg8E4FykqDar3+fjf3wWiIAg/Vft+1CDgUaRia4NO+Q+
xTr1zgrzyu7BJYKHy3l+vSie3k/rJq5bi6xg7qfDPJ+Vbf8dSBXxIU0PijDk72hFwQ9V6pkbzNNH
QKtIVsiQ2oTOUr+z/vz5k7NPUn1e687oOk6PwpVq2iaqIJz0xu0AXNQRzFy6c+SMK+267xS6/zxJ
MJrL3kx52HE9ebK6Nj4V0x63Pv6xFp9LXUPEmXN0zAlHXtDzc7/PmRG3Tb8k7xyY/lw7mGs2J05G
lh7uy5ezTbmztwwh2YSJtmlbIy7qt1M0ROeBzdp8A/l4cR7r0def3p7m8nd15eVaybhyrRrTkzZ/
aB8IQEJs11jMc40JEJ7nYSZUGxkLfU7+mvThMv9cVE+5JMUH3g0MvImAaysk5dTANSCICUnPMuOo
uaVmdGY1AifzdvAw2I9oKWNE1h8bDP/LQjg14MXwK+pDVmZ704fgiLOHfrnzSnvfTKCOi3SHjpmr
SYbKqzqXQNZwxm+yAZZajdDG2WPZteMjUulN7t50zgQkJQaXr688oplD/8oC0+tju9Dkw9P8dkmf
wuK5otQBPMEe81atPqy/BgB65cJ8m4DhBl52NfZJfZFH0xeLs2RIPrF/nsXNKiZi9f0aUgzFY0LE
IGrqXn8mEmHs9iY6coDmTOv8bjpdpThknFuvB0oRqO2CUp945k2Jjx+Uq5o/Bh5c8U8R1ljWrlk/
onOGffFJDfgSSXzJEft+zAgpRABSiYe+R/FqLkYiU8dantXLLVkMKJXPjHOTgu8v8dBMn2CgY4MC
aIKIkxQdQ8c9whDpBc8LIZrS/UUK1SJvSGVZCHuMeItTvNys2kv1rGnipN23tKcOtPNhC+cwTAaS
kTubXOPic+fXF8oHipGmt9SPzhw4pUt6PRAP1ef7AsU5UjdldtzLUUxfpERW+l9atMD8tDA3QKuR
TGn1wBjEUcjgorcOKtunvbPxkquaYGts+8FNFLQ3E/Hc2JrT5noNHEtYaxGcluEnYIOkqjhEZ9kf
xvry/5N2nsuNa1mafZWJ+o8auAMT0d0/CAK0IiXKpv4gZOG9xxvMc82LzUJWdfeV7o3MrpgoE3VL
mSIJwpyz97fXYqJYtl+LgpmuDUwyAAvdPoR03vYHspABFi7wqkpxGXU4Mv21328Cu3UZkYEPfq2D
+C0WwBQTWDMOvwcVSJGc3EbDC7oQ+PGMlCuAX4aPYL4v2qNKNJAYHhuYdm8kF9QOIr1RE6/Hm1zy
hG/gtjXV88jzoY5fa2rmVQuAPopcQfQWhgdiD4KmcwmM02ZkaAbeu8QqT6W+M9PECQVEP55neWoA
toFt0T6L7gTGOoNTEDHANE4/Zvuj6Fm93KZkDJMk38GPUPyzlT4LYKFljiyLKUMhpPs8L2CKEClk
Xk0k4x5s27YER9caKz9Gv9DFXmnse/smZJYXwjoDOAxTTTqBXCxfabcFFOi2unDrTl6n1Kha4zrB
ZNRn1hWZQX7Ewz/XvbjnWzJc2z+rxZoMrwzqQJVeVX+8Zr7TVQgQKVyfPB7gFf36bvVXjwMW8pSC
CFCxgVjuon94DkZSVIdWxb1qqtTIS6mMgw1kjCI2pfJfrmxxQ9a4J/LwsXTKPl9fSpt61F0RsJGs
H2Bm5NGwVuze+s0TZ/kt32++zA5aLBvJs/ypqSDVvhqnAX25Qo2mYyAlgDGJZv2mVf7nw2YSvJQ1
1WJ3QnN1+fkfDlvD2EwvF1R/Ih/9ZIfaZFtmpKEzv0l/s1L5qw9EwRMOJ1ENghrfXorHqg17lW8o
byFZsSFJtwxp+Odfnwd/flDzzKKMoZBzogv+vRZHgj8YMoVX0YKg3NX2GG/NdoRhmOb1C5PFjE7U
cQ/aXMOM8OuXVpZFwPevTKVdsYRneWx+XySMIg4aNGhs9kZx1MOUeDbua725KnQNl6bZJq7B5N27
5YvgGDYNdHQckjNxzFWf4JL++Xb+95c4b/Mz3vtWlFMdgWb/9o//cS4/8tu2/vhor17Kf1v+6n/9
0a9/8T+uore6aIrP9vuf+vKX+P3/fP31S/vy5R/cnIXtdNN91NPlo+nS9j+Dx8uf/J/+8H99/Pwt
d1P58e9/eyu6nJHSy0fAAMTf/vmjn0ll9r7/lWtefv0/f3Z6yfhr//f/VN1L+9HV3//Kx0vT/vvf
iBX/neDfEnBkFoKC4tLaGT5+/shW/k46zqaUR6rKYlHNj3I6WCHx57/rxJFJrhjsM9jyLl8+oMbl
R5L4u6zwt/hNS0BhObf/9p8f/vof58c/vpf/SQqbU9ekqcl/kauQDZ0m59dLsi9qApEx0/X+iGxT
mwZuznI2bxhX+V3y52fe8L/P2OW1uPY1Co10uDSbM/fra+mzOhShjm8NKAgmgL4VezVFpYErgVHg
qTrOoUFlmDz2qGTUWw3zsxytH0DKaNwYwx1ptwUjAb8cKDNr4Y5FHuWzPWGN5yhK3vwGISDT0CMQ
rdq/gTTSsAJRE2XF+AxDBpn8EStpd/nD9/3PI/rHHPvXFfPPT6UsRXLLFjYb7u+plMg3Qr6ryVwP
gyy20WTTF65+micRFTKLJLUfAlrOb0p4X2+lvCp1NbZHskxlgRD09xgVgz+VMNuc761VEg/aNfyT
WsMdsViTfv0Bv+3ESGupsB6FzN6TzQ/zYN/2u1NayeAhmbRfxCdeD6GX5/s0b5s+M47TZJPlMkds
6XoDfZHJE4+qByNuhR2+qHEE9+jX7+fbARcEIAxu3/AeVWMpq6hfTyMIx1E3Lp7CmibjDsY+y3Vh
VD+qqC72HZnzM46r5DdP/G8vShmFRwl73qXCS7ble/4CoMQci3CEwmhg/51rpT0WelGtjXCCDcBI
LKvy9Lff8vdD/4+XNdhzCzZFBveKr5/VbKcBmmGhggyBAqT3TeN2ZJsP5NsqCHai2cSi/+yBhu+y
UgSeLUHxamwKS6rcDPO/duSXd8OqZzkbFEO3+PfXd8MIVpYoGmUXW1OLTYPtz2ka6z3062EHSGeh
cvzmKfe17EeFllfkEUuOz+KmZ35/xVZCNGLZjOcl3TRcmzYwp7lronVg2zu8cdJrklf9a9cwPU6l
TX749Zn27SL7x6uTnqYJxhUO3O3r502BiqRM+llrv8tMlMrVMOzopxPSqmmBhb/5rH9xihGa0rkZ
80mpq357NVnpyxhggsmAKjusOgm1I93DVQnFi6pL9qpyK/vNWf1X55fFS3KJE3Rb0vhfP+GURAWz
QHyjkqxEH0x2KftM5PFe6vT+LS9ni3BmVkE36Osdod70YKqcglVf1nezFhi/KZT/I/T2h0fEcsS/
vJ9v13bKrjaZydyumyFbzUp+LIoYCqo08EAaEV4wGlj/3MqrtxHhgY5R/CFDI2ufS9hi00PeYYh5
KksZbE2OzCjcxYCaVrYUPrUB5t8a+GkDWYOrJ8GKDoX2Ux/1VVS+jOlt10IuUHr8ry+6vG18MPVy
4YJucAo/e2OUd13l9lVhB9Au7sCTeFQ/nZ6sCvSbbEvaZx0EvacjM7M6ZR/V6a7XmWWYm4tRGC4T
Z5sqARqlNIdAL95Cmb0qE/4PSem/QPrZAVbq3bJGXS3q8KwV8/s4hiOYPbWFPIHEoxl84vuzRWlC
ho9CCSxOrUPC/7EOw89Mw+5LPYhI4abVfbAb5iaOi73CKKYM4gwzK3vemxiZJEJdNx4hN5mjM/YZ
clbZA0zltuFjJwFgVu46ACxjjWkbflEH52amfC0AdjQzI2RVceb8dbIiATiXraMSOmWhXvzAOhdx
euxl35mgcJP/R2DRp8Cb5JXK+UzhwFwU245UU5eBeVEn5iaaO5fdAlUIIE6Alx4GTbk2fJ/izFs+
3mvBRwPav56Cmy7RzqKVHyX+AB/sh9UHMNzSzC2S7ken4anvJoqkRGF5/F5+fSdAGMaV8Kczk7wr
02P8i6XZ1ytFx900RJJiQokqNpVqb5mmfZ8a9TB3OZb1EqohYotYlQ8mAwcKapSWyksUYlqkyZmq
z4HeOhFxEhNBuuhzR+cLGPqL1AYHvwi9qL9ru8dC872B0z/q1X0bZBRj3mL7YNjreOgcxtrYlR39
8YifOat6DwyJW1cHS78yzJgyw3M94Q+SqwM5WZQ1kaMBRTGYtS0fqBgVKt32stlRNNlAS/H6zvZk
lNMxW/RZvQ8C6gQkc5BGiGJjTknpylb2MQ3KW0Ioi0hbd0dF5i0oqlOHDrsofoQ1VDN8vLQM1jUG
ACJbJGwQbTYVjln9WA8YvTtpVZuUcRkjutJKOEozdAHUIYi7u02sFy4X/X4pKmScb1YzHKuIzmQS
G++sqmG/la03Do8dFI6Bc5aZ2XybBwWKppEGh1XB9vCvo1a9wbzxweDkdoylza+/fOqef/7ymd5h
1W1RjCU6/e3LZ9LY6jjdLI4f/lgmhwAhKkBnjXJg0ZpftVJCLh+CXiRtfK18KprmbfDNW4hE99AR
JDeU/HOhSYKiNcbygYVhWfo3atZyDlQyCF+Nu5tkbJQcsxX0lVS2UrejDjfzXczpsOm0fuByVy/q
IKAJzVt5li+2SdGrcKfqrgwArxbc4NorBQdRVRNAR4wyKnw3ikOj2YmRBtFCKQ2KZwCVTb3amdU+
1AiZCXlV+eltqbSXuPrQTMqnKD5jYixQx3iyJgBKTY+qWVx3K9HezMYjRBenTcrbaDKeiuyTrC0w
We3oWzCUu2g7ieyqBYad2cKDdOJYCRd+NnE7CR0b4Jdtw+yJuTdmTPQbsGEnNK9CvTbYJid4oANV
sEsVxj7pZkce/VOK59HU2lNkN5yAw5WKIxzRrJvO0aMUTE8q5nbAMV7R5B6wZxgC7SXimTUFGD5D
33/jF/HeleEm7dKL3vqjF0qJvMLy/Dq04sh80JH73K3dwl2Sdf1idYY7j9WwjiOY6CDEfCfQg1tp
Sh6M+SDF29ZOYJXl82fYSs/4YpRhF2aPtiGtmmyCa6yt5/bYdhMJUD5PiwmYKcJaKp1IrbeGHF+L
pHpmHUX5z3cnMe1VvzliNYc2pIdnwbEEYpu3J4IuhFSiUoGS8wC1PpYe4kycBgK3qKYfS/AlK+io
4Uob2yckIhTwoD9Tx+1LK3SqGYCmaXLmiC2ViM2IrFLhum8QfkUZDzio4wZOIskL9O6hru4CXTtO
wUiNOr2LAJA3stuK82xLp4kJcISgkD+hNZawp9OGvUANweAlQSUWpWBRQXR2N2HNgP2nmt75kFpp
720WfKbgbxgWDg3qumQMV7PWQpPUT0NUPeVa51QlHH4DLFXAZHoMoXQOPkXEI0nmTUv3ohvXdWmt
9JRaIkNsQamtU3pg4axDlx1XZhxg3/Jp5kPIrlMGLqS9Mj+yndn4zTvYMY4ZRrrBU5TnHPORCm5K
pbItKrxSk0LwB6BeaXsCFHBACLEz7gTCk1F9IOmN13tyOnDTgX3BMLEeIRlCxznEioCgXlw3VbO2
Ff8oEtwsGQpqsPdBmOxCYSDcZPZbuupxCnbmD8l4B0fhJVbvDobbDPaqNcCiUucMVY1QRAgWQQwO
BcWPYoby29GauKunq4Z7jVBZ+2j9qoc4PgjxIzPHtR2dqLh6c84yEdiVr3ebElAP0yi3tmjWA/Tc
1J5PhNQdDSXHYL4Q+2Ty23D0FLwB7fRxfJ+V5DGQKfQGgpuHsVaz5KRFIOhCHCUTJ9KouV1db0s5
uPggLym8ZzCwCoRNptiwJt4bfvYkienkZ7jYY8ntO7ECjbYeJ4E8UWIXjmVEU5amjFp+6HGz1bH2
UTMv3GEKEzrU0aprLE/Vu1McGtAM++PIcYinK9E3W9GGe6GV9zHm8TKrNyWo/YJCedgYZy7IjxSo
qjEGm7SxuaIXIkZTiucBERIwQQkDnLFeJNR61zqj2d36AXTzXIx3UxR6Y11v2Pg+9BAQye7D3csO
zVwx2AINYJ0swf6UgN+vHyj616W+oem0dJljsaka/lU7UZstazBTYNIVSiGS/DR4KfBaQWKsMvhg
+S5KewuZC/zSeB6wbnK9Hks9ta5ZQON95n7yXECoeeyVKMM3HSkvpTn2pAnimm2x3/DobjI3Lufs
R6E0jMD1uJAHTkGhwhrV1cENBZ4TI0lkV6skaj0yWAOnRyS7zae62beTPIKjleu1goCQXlA5cVFE
TqYn1LuN4XGmYJ2thjQurunoFbe5JPx4a6AZWXdpNGLtCU3YtmmNpHTGoVThvAt+sx/9Npj4c3tI
YZxSrkGzWxHWt4pS11YLR4fqVRv3eFuhY2w1fQzPlWYUaxnG2qaHp+UOijKvWniM24CQiZeKdnSz
wAbvbbSRcUahgQ6v0383mvVzd/5tzbhErOiZM5XPQMW3ZcNI7SYyGbtf24HcHbqmoWmRidlVgxqb
YO7n+xhIjaMVrXbpmKgFtKUhW2j7j5C87hW6ZMMzhWTugijJuFUGxKVntdskQzprNFO64bbJAPf8
+uz8iz33H941FfuvK93SnFqKlOxD/QwWa9uLOnGsqp1ecJ/oLFwiPd7FaUh+y04Cg71wHUm/2Xj/
+S0QrdB0xgPZ1JITX66fPzQKQsiISTpYxtomq3kGTtdyvgZkNANd3hOYTG+USkufpHhsgGKU5W8S
ND+naL9+cUR2GMuiU7EUWr9PiYNSGWiDR8p6NvCg6iZOM/CwCPlAwmgut6k7BDqwKcPyrNSs2gSy
ARoAMg84ds5eNg67vKJ/9usv5usqlLsGoUIIFUu1lskbGilfjwrZaUsyxnqp1drzum1l6xISbD1U
uQmCDYh5EPtMxVnV9l9+XfpcFqEyMpsEjr+dxpnk63pQSIiAI9U6VZZA/0hEhN7qvEj7sFeV8xJN
mcXw9P/1yt/LXxaCUAn9prmeJ6vYGSr0LPhDyr6X7GpjtBRG2WcM4ZtmRsnjb156OZr/fQ78PNrM
YpCJXUa5GJhcikN/OAezQMJWTP6IbKDGgyACe3iHmHRF4AAwu7EXKmivdsZINZ3h6YBBSVwyVddT
8xoBTZGn9jxWDRz9ZS9EZMBIrjTTX9ey5ba+svHDYuPXJ63LSRfvfeaKjGwPW8kZm8Blq7uZfeNo
lRiZWfrSGX1set2zo8bThHSwpcaVYHsN43sc3aCh8ppIPdnZhPbNWJGoOU0+92qWZbPSHJVmgNgc
H4ZeWsV57YXapwgjx2/tQ1s0m6HT6QArHjsucpE70JSMWyUR6+t2hdC1xvrASMRRro7G4g2Isn1S
d0czQjUz6tS6lUdoTXCSEa7IQEc68/bX38T31P1y3v/xm/hee9U6Ss5TkHHeV1qzsJ21cYt1C/ij
KVfvhoY3QYz4UEXNHR4yfkNUukzuf/0uvtYCf54OpkzFeXnULHMzy8X5h9MBfL+Rx5DT1okmVQ77
wQUXpaoUYUvxm+XBX3xgbQGBUPDV6ZLQj/36WkBBB61ntnJd6k19Hec55CvWFK0Ku1Kt4+0AEptv
W/ukhtWMeysNYFTbRgra59cfenl+frkGdMgGqkan1qIIrcjf7sNFyrkRUBclLxNpV/HUtg9NCgi1
B853pQCK/c2d5nuGWmPyS1WoLJtMYFFr/h6tS+dM9VmfqyyPB5XIAPkO3mLCtZEau1EG/gcNUJ/P
YRyry3RULDnkUHsyOk1WPMn41IOr2qzQxGfzRcXruhprt9a66ncHhvron44NQCG62JwK5JZpDXz9
klrGIxC9QPwbtXTcCa3VoaUlbWK79dghIJ3S+Z09hLUpxjheg/IX51rXkQ/MQ8GchAwuVsZNNPd3
ctSPkQM/CnGZVtj5Qyb7E9q70m8em1qNXQOc4jvcN0BjYYernH4ycMZVPWa2v7JtDe97XGvaq9EG
yR1DD/5bxNTahg2zerEqc76PGZE85IUf5Q4QP8hcdsGJFU3B8JjAR91rndk8UnYm1WQu2uBUGYo3
tGp+uOoiXUffVmma7YCh5c4GvC/s2UvHNTjDMr+17JJ2nOCB/K6PJRqhngDeIZAU/K7x4J/Imiuv
8GETd2q0+MUqLf1ejcV0aUtNO0y61VI1qmr7MsF0vzeA+7hVoMmbkoAr4LhofCyqRD9OvlWcCZSX
G/DJgWtolfVZTaPtAP0EISbnHGfgTrl/btuoeMJ4nF/V3MWPAznldc7UiEcfv7xpdZsRXakJiclk
jYqtcjbbG4ZPcn3LSG9yVPIB9/TMq5MMI+dxGxSjvMlKSOMrf4S6WDGWKh90scgGVTn1AjtMb3y1
qU9kx7vXRojsqHdEZMo8M69MKcGHKrGd79KRK7Q0m8kbNDhofP4I93FpFeGNNKiNI0xbydsdbO65
cToV/hfyh65W5rWcIB8bKIMo/vgjIY0GU1pMY9v6R9XXDCj4RqA9qQFT8ziuzJaCbhbZPssQLaxC
J1MK6T0s5BljXQxLbq2VUfBmK135LEsy0r+o0QZyP6UhPlpwtS91b8AurwH+n4p6jB4YZFiq1Ra6
HgDpiwPE7u2twXmzZngv8Fq5UQ5+Wsh4zoZkm2YdKa9GU6+krJTA7JrNLmW14IaqHuxDmK9ry6+T
OzKQzYsSYvEpG6lmZVdHG1F12baftMD12azsfcPobuy+NMmcmvWT36nKITTtKCMah3ZezCK+0Uxq
jP30pgvG/HYEjeVngWDHycaqZCKph6FJW1ljZx7ZfMwuSsBgq5grA7O3DqMZFHujkiwN2C6yEclA
Bc3IoIql02q2nT62Hm3d4ailKVgTFvq0pktWIgwVrufIzp61sC42UWsE77DLp9smVvMESHlLRNEa
eKRm3VCCTJnJ6UVTCu6/MHbM43V38VgM1xGcX45q5D8wxaUe4qrQ0BQN9TFntixZhaQ877rBLl9H
KbCAzJt6GlItl00ECLM2HaaOGSqEN/I8AbqhAkyW2NpWg4i9ZFKzS5pxnq26Ek52K5n6vdwr2hMY
OOtYJVb52iQmpqi5lUL8jVFpHuaa8dMeZjXpuaIv7rrAUjaZaXT3GmuRo1mr5j7l4rgUvdxc8CsQ
i9WCdLoe8kLZirkyTwA7m8DBEjDe6nzRx6yvEjIoc7bnquIE1peynGz07W05tc05ZeQTeDd14CjM
md4qw8ToUQOUBMOKOpSe+1pNz/3y6siZ0nVn9u16YCobaUVD4SaC/a9nkv7I7GbwgyZLf5VLJMMJ
/9CMUQfQjHNlZD/q3qQwXmli6I9+qBkH2a8ylhJDvwEQG+KnCUIvBZDkdGDnKQh0eXoYTEkZV0rg
U+Jv5ALpvWz5xYUhStoathjlH2LWtCNByvwYZmjhUz8OdkMh5e81ZRPEYZY2HxEoZ5eiyWL41nnH
1JuVJuvED2UIkmWVv6YiA5Ib+oXp1TPt1GoeWXJFsjgWWkT1pwVf+drrc3Q3iIlnztiUV0Qtmuta
b5U9hmsK6o3c9w9Ck6WdzDD6oUoMFM2WPzNDHGU5qcjBL69HMwfJXhXdDZs3e3BsuaaTzz7nwcjL
s2+VGVtj8oB6Z9eXJrMInhPLyHmwpgHAT1b/BwIvE7B+VYteBl0znysqr/gj6MeSO4p149MUHVoK
jeFlx9BZPs7lBAgpLo0x2qW9T5Y2GHKDB5g26yeade2Dxv+cwFNgtCzjen4ARz2ibAKIuPKpR0G5
jCf/BGUHb3SVi/htMtWZfrA/j0fq8sw+KnpP9DVKZokSsy+oWxix7Y18K7eylFfX1ji05yos5wc8
OiSFiwabdpErw3VnoY9dqaynOFol4kRoxxL3SZ3GXtD11saOFFDskp+tATFXO+jNA89zpKnQl3FR
pWVNwcm2GipFOl5eeI9OYufiCHrIgrGhmDfWrNT7pFJyh2ecwKPmG+9z6PcX2AqB1/elvV/mZplY
UJP70CjKeyCkyVlJxsr122Ki3NuOj1zGtPBiX3Y7LSEu2VvWTu2Qmk35rD+JuiwvzD1IwG37/DTo
kc/1ASGYWl+gPlh8HkdtDY5MXZf6cwedHeNew44+LKOOSv9I+TLlG3DHQb4aGwpnImX+3ToHBjH/
Kr/WZclVwJrLKnoT49IjpmjoVQz2lp28x4jLIRT8Cu7mLU+k5Hlp3FE8WuuMYQhajVWEwu+qLM6z
rjp5ezFjTy4fVHDXvXTU4rOs7XL9aDfXlF1lrHWyi1qLgqQ8vSfV7Sh7BjaEDvjFvqQxhNXGCaSt
rv8otfug+cDNnFLoCiaSydd6upfyi4HnHVeDUNq1RpYYRvgqUHCyfyTirZgPlbmLw1dWiuCeRzhs
qgNX1lUwW6YB3SajeQx0Vg/nQWsdKkqblhHJmCSmOm7zjFo0j3hMByZWYO5Kp6HRbqRId6IqZhwp
vZHNyQnpgEbyKQmeE9zYnNjrZWQ11aSVjn495bL2M6fJnSDeN0HvgghdyyM2PcUF28aNSnGYZX/U
a/CwyZOaIoamj7Z0x/XtYJ+6GBN7nziCsG07duS4OSqD9DazhF6VykeoMVA3aR9wftfxyFNr8t1A
vRnCVz+549bds3zj11muJuWeKYkHG+BnN/QHMkXXkcGIehrQG3gqEfIlSXeltfXViNQSHPZKiTNn
wGFFips+J7enK3lIbjN8FaExMz7UObWcPU7+5KhKepwkyG91fRJNerHJM7RDcxNTrIWCd9ak8ZA0
TGH1iDgajjSLdVD2qJtNhCDPWdTc4b59hF236vV8o5MEnv2HOkZwABX1GJD4H8PPdK5OoJY4N7mh
jvFGlk+qT+k90W5TaPY2wWMw0qtxLtYCTyShpY0qq1CfK6/MXuP6OsgeFNYGaRN5effKStS1jHdo
xmBg3UawgG+RDKvTh55cTzJyF/pRk70yIUTrab3vfKS+AaX1gfaRYux8gQVBCjAIpZu04vGRNx4I
+5uwAUFb5ScjDu+ULDCdmOtMi6rrqdScOJdO8nzI2MrOEqn2iFizEGtEHZsR9cKVzhMoDTRXb5K3
sMq8Tmo9LDy7miNWpRazbdzGuBVG9rViNxsf1VSjVLQjnszyBvPTRqa7IaiGW4VYGRrSNhm1TFI5
em2e5k5eaaD6DKEhAWP6snxZrHoJThUZYSQ7Y4ZrzoUcOEnUX/OWgfY+RvG7Kb+PUbqhcMwBqLyB
0fB5RIo7UjgfB+ycvjvb5Vlb+hMNShI1PId6jSFVgj80lldZ3VIPXdyIjaMHxO0RZqJ1WWlMzWnB
PUWIm3amKcNon8wkl2H120G6rSdGOhLZ4XlPJxRASH7HOonGB+jMYiu17daUN2kyrmoK2oU/O0o9
b7ShBUygc8zttelT3JP2SfgxK6fWLraJRbP+s4seTJPhC8YK+OLUQxkfgyBw9OQpm9j63kPs9Roy
5zl3vx9Rq3sF7Q6yarByaMfyXLCsDJmU3HHRTEeTGRCSwDR11LvWRFCn2AyBHFS0AKhRV6VfuVnR
g9hkCnW5W8gpXcIHe7hRObXCGBeZhpK0vqn6u6x9GCP0twKNgrFEeenq6+kxVJVtVaurDIiE2uOG
S1GEs75nU+E2fa0RiKeOnBHbs2XQ7Opokb1n7oSJ6Kq5XjjcKW8kVj6C4GxgGyzKlK2z8CZ2VKwi
sVN9Zjh7LRk+yKNi3dhZsRLY9oaes/Xdko9+9wJE2yiuhuAgkedXrI0ZZ55R98zvuj7peFVBI9Aj
4UF9SzFNfbIyZjZ5+GN0oCntjeY1S9Vtlz31GhMFe398oE3sKvnNGD1XxS5HGAkfGreXG3VP+Sit
EtQlEOUr+5DY24D7AfvvRBziuDmp1dqKo3NhnWPjTm2nYyVf5PRHQdebEcMgv514yAeDvR7aZBOw
V03MYam4rWdTdTViC5LfugOi5Jr7bwEbWRZ8kJqWGg0xE31YZLecgzU+4O3c9YwW/MgR09kS/6EF
qWaBY4BAS4sDnQX676WTMS5mMgPdVhVKXNPxo1szvAvSi6lcUpn86UcT45BkoS84PCMBER+nW2Gf
TOlBQhIB+O8QKncDwCcpl1nBvA/aB1Bdh27XqsDvGrd3Co6/PLiv+s86O5o07+sCVVBVrkr7rhPR
gXb3ytSe0vrBx2kZ23hipL0eVOu+WrR50MdC1ctmy2kDbVcig9XJe9j1zaSHrmGGt3pH1iQSaB0Y
zgne8uww2mLnU0cY07u0+2DQ02UM8DaLjszgrkbUveAeoEQ1+36wOb5vVWAtdjdXqmViLANCn/ew
HNhlvcwgfebwqKsnmRbtML1l8jbwO7TEkGmgReQ0Cjv5ZWbXhaaIRJYJYdN2RDS7urhPa9gBjNhg
8NtopKMsFeuwdV3RuA8UxWtydZPn2iYzkMRFKgBW/TpDQgZpJyGySAOo47umacV42cdoE+p4kgcG
xrgnFupu1JFjzRqDYJ9RLa2K4r4tn3TrAx9VMaD4NbEDJGKdzlc0R6rRuu+V57DFSSZTal2+R20b
xSa54ztRPGoh1sZyWgsKtH1RbDAPrBesRTR2DNoew+G9Mz6XVjsVTtV/GTNOF1Re6mfpP1GScSaT
JnSW3XQg+7H6ndV0Ap2QcK/DPojDglXwPoweYuu11ux100GfRpykEDbqgF4rQAgHjii3HE/imNEy
5e7qH+vxM4iE1yPCy8hOs37SpXe9ePbjS9bfJIjxMslYsZzZWmrt6rO0lpXZy+t38r5xqGzIF6wV
bSuRvqWpGo/3bTtvWjYoRjO7cWeQhjn0YG7Y1nRk6gpmiTLxJpvPenScUXE3TBuNNtYMhWURb4ep
1fFKzVWXtdJmln+YSPoQLjPahyMswmsar6LQwEF5SecHqaHz3y1e35qV5thADonZtSxrE8WzqaAF
1SWWKfPUmYHUJyZ/Nu0r4zqTYk83JG8MFkHQXdogRLDkUzX37FFMZ9CKNRGZew1ad6Skrlr8MJuP
Oq1uUsajZw05uFTvZlYomb0z4BiVOlFAZizYLxHZpHyVtq+lGtArHba4RO00cMx5gltiPo7pcyAs
+Pi3olPPvd2i42T1RDUDVYFXZHT1DBJROBFseuKkuvY5ba5svgoWt/Tw0FVndiNMkhtuKbth+Z5X
2mNY1E9Tues49LlonbmxMTBkV7HcMRZ1HMPbkaR8FtJrv9OKfcAKo0hX9kx/dxkw5KFDIxHQVnwI
ov4qiG67dOKQm/ZR2G/CH9ejPuOtRYRWUnS+kZA9iGLehfF13ez0wKd4R09VlR8Yfzn1bcF4uHKq
0uJaGVWnNsz7IdbxYRBQyvyV3DUs4xE+1yO8I3UVZChAch8hWLDJLJIuU3vDJtoL6FMPUXtIJ921
CX4kEfNtYvQiWRcot6IHI/HflOoxs06Cm7uPfTjfD/m7SQx5sKS1rjIlGPfms0Iyq8B2bbf7Ypg3
1A9X5WxcTX67i2flsFgXVirYk67OPCoBW8kwjpTXkSDwzEzRpUY9kYh23lOC2ldhv7OD67xuPJFY
qJsKR42KU4r/h4U3C2zrjnzjJjXiLexeULk+2utpN2QMstnTMui2lZWj2fT8OHRMq2cmFUUhOeo0
JEKnz5hN+m1Tv1aJz7ebbAPtisq828unGkhkm3BVS7UjE441uZsSDd5XDXHQngWaMm9FmK6FOKYT
lS0Wu4XOqjexD2l2CSiLFfY+ZUSy03mE4XYiPKN0laN0gReDi18VPIYGe55RFfxoy3dDYl9iF8iz
yFwmjk/ir1XZrQS14ciFvp2RN0bqtaS8Ne2GxIQ3YwGe+srLUXzm+cjtZ97EtAXJpzo6D3SVEQUk
dRvCmRubihNyZI8eJ1VsdVX8P47OY8tRJAvDT8Q5eLOVQchLqXTShpOmEu8CE8DT96fezUxXTWdK
EHHvb+1hnZA5rqTzetK4kYlt5PI7FXRuE2zkx7SuNrq97Wg5Zfc99I78MKP50rg0JsWadlCn8X3S
/iEP8paZWXorGhSOjtucgCyXjv0wct6AgitkcM9DF/32ldzkUn2hyI5Tga+BFus6/bBz11pGMkX/
yg2YdO1X0dZ4Zifl37O/3eMLolTobaA0BESIflir5DieHPcjquJXZf4Vzns6oaPszgm9vLJz1nr4
Uwj1TdcGd5HT94WQiHZY5sgv/D1kYZU232XjjAGOir9UQXekUDXZ3hUTZt3+ydkHkTXky0b0FuOY
eihab5NXzrUmLsVrM/R1xjZT99Zzraq9S8wjGo78GqKjBxXJ8H4qk1fwy43XasTQOABSOWp5u/Kl
SJcQLnca2b4ltUP0Y6zMtutg3aNLEVs7T8Osq2gPw3IuCnPEOCfb1qbfXXTJWgLANPF8IWuDrcSm
i8ajOJyaaK3ehUP6adfJ3ewY2tBNzx4Kk8yqVhM3oSaBkqOEHlwEeE0StL3xm3So45Ko4/Gi3lHQ
1DxTwFEr6Inm34SxyaKCq2wrGMoEve/DpvnDC+2gidRVKcKTOTZHgVpByktbGteUWuDGOIwceGI/
jhIQlX1qotDULYi6x68dfbvEOerNL7qug+0MS71qFybKr9RyAxUfLjKNklmRtB6fS+UaM0c7ytks
m13VcT2nRD4k85Z2tt8irIOJFUkfxT4Nk2PS2AH1Vzt3cg/eWFEyZXQUw1fE67s0iixFNSN5kvY2
l4nPwOKHvJlZow7bgox9LweocxTqkZTZF452Jhw58tG/iUNFa9fGceWhTJ0t58xCt4Z1aU57F17B
VyL7M1bLoOug2BYjQWT0vsYdD3VRfuP91G5G4dFBblCWlKFaB1mlRhS52MSMJc6Gk1W/2kgLaxJ7
XyhT09M8VflvH/Ix00TTIdaEorCz7pc0Fa7cWFxbG5u58Gh/7edOvul0AfoooXnNCsMEuOQ0UI2p
3+hRgvu6iOO3TCnfMrb7f6OVVD37vVUdolwaJxNF962MQu/SZ4p717O6QhysW91Ca6yvJtTfe7vx
nbo4h5PqhxQJIQ0OGV3JON4qNYMLZWcIYOMn7g+bf5rMvORXT8Utsgfj3DpWutdqN8S23Vz0ZJwW
UUpogFZWt5hciefr8ixVTU4iCu+Zp/Nymyo0fCTSblFoztfged4yNhJeQpMhk7SnRZv2BBX02I+1
WaXJjzJLAM+SludyLU2aXLRs3scl5nKOz/JlQshCeNiImE2eM9vdtwkVWxn8znftPbElWiWSwXm3
SQhaZFENc1+6wy2PPONNRkwmety3y7ChspgS7NMgG4Bd4JGanJkDju5p06NW9SHCDrbb34xRPMpi
/m1nynzmlGY+JzpGaXUmJH/VUDN9NemQAmOLQYFnGr6t2MTub6fbKYdnbYBcP5+WlAX919VCZNST
Dhp6n8GmdNQmlcpHApqtMxYNX8tN0gf6ipiAMQip/0rRxezlKNj1Jkx9aj68NFZ8zLg5hQxvFMN9
yMo+FVNMgba5Fal+14zc9YuIu7RpaeXsDHebe+GbXbZqULPKK2X+b1AzEuc6mBQxs/6r9vTWK7q1
jiedCjWiAHTR7gc74eiibK13TrVbX1RTyddTrSTL1K2pxVE67odx1DZS9vOKvt/frHOfH6Wg7zEt
frtGfXOdUKwRetarmk+/SCMncBtEx5VnfjZldfBi/rBHXYdfR8nVid1jzlGUqEAxXRbtTQcSQUly
Y9WXqUT6ZQPuT6l6c0U67gsX5aUqBn07T0V9VpCRLzu2zJXlOoDMZYUusnw+OhnM70IRbRCxCcJQ
aIuoRnwOrMXJD2k3IQNL9Smp1iDPqp+ZGhn9dQmAV5FsiROA1KOy+zH6uVxbqrFwcjbBMU9/R6nT
xhdPqvlueWEOlIf06FrF0muWDbWRD1E2dcSQYeq0pVPYOPkGUagAXHZE2I822GxphZn+E+poAWrE
eXNzJC2zB60ejcCUmnfVRDzU7L4RZ02Zu9L98mq2BCYtLyJXA9sEwG/rDudar+ugsvOoJLMGZY3R
KfUG370KB+QY848jBo0TU2UDWs1cfyBcXWceqFXj3R1sI9m76fPG403U0sdgFSasOMxXQAov+7SU
poY2xGF5JMx29VRCriC99plJ1sBQ99wcmd3txYzUuBdtEowZt1VSlidTlAc21pNIERrBfXzVsr5Y
kXKi8HcPGcYPFavf8LAJmDtbTtdEn25O61yVN22gD9JZuJQN+2aBqUeJ4m3nRArlqHrhqxm6bQaH
ZqVL29yqDp1jbX6pIiT/WQ27NF+oyw0UntPlbFTxXzXK+oPoy5+0s74SnDqOmxVkyOn7yZ5Kf+z6
3dhmJ6w9/VdGjfIlwomqLVxn0Bnei2FRsqVkYvxEaiPEuuPCJ262ce2NahTdil602Pcofk6bCQdQ
rv44GrV2nRZjYpnppcs7+Kmk0m5TW1P9MJY/1YSAXwOLIcBtpnjZo74w6s8lmCOK9A6FCifFqSka
vV645kzmIggACG3qKbvWc49zQ8u6mf25qfBNjIu+EiYHNW3tG1BE5WtNb6/6kOkht2zOVXAihCP9
mvc1PysSs4hRTxvh6g+na1aK4awpk944CDJq1WV8ifkpe/Xbc55pHmFxZ7K5pK4zLTAET3gf3FNn
Esk3/UsFcM5TsE+94qEU3smshlM3xdtn+cfKUYmoK+iLD0OI5yw8eZLHq5ucW6OkZ9raEInXD3Ji
GZm01EL1HQp4DbX9Umy1SUG06xgjWnSrO+09EqQeTnM0rCqKEGF5256W3mh8/qX5YaRTi8aeAAYH
c/NHmdUBrXLVlmJZsQ6L0MIpbcANe9lZGQY/qgo+CLcYfd02V6oLOgzbgmYyNNO7mrRA2BQht+be
QDYjl3omznEo53ej0PtfYdTkVcd1v2an3laucQxDpGG2rq6iwQnCzoRczt8I+kfNOO+lftX6awiW
ZSjqiySJE2Py2kH2BugXNI57UxvE6sO5jNSgxCTmzP1+LLkyci0CYlGG5wAOgeJb0rRuMfmJ6wwC
n4sHRclY2SjfYYbXVNOBBiU3FMn4nSwNkUQWsRQqX27ZO2+ZG10Hq3ypE+TaVJL5vRbCi/S+PWrr
NjbWA83eTsZ9I/tzp1QPtjqOwGIbw8PSi4ABHUWcZCsFgOzTrVIVV7N843RaUix4igaUIbGVeFs1
DQPPLNXFkGRnUTdEkQ44tuytN7obhr5rCdI35cNKFuMhUZXdc4vBJLlUiMhOEmCMVJzb0AM7qt7b
MSFd5mlw2lNSsutR5dByth+LmXGvJu2MWE+17Xy1nQ/tSGSPOgY2vjnFte59OJCce7Cw5JcNva6p
ubKwKOqYrtNkxqqir6Y68mW1UeyH6mafHIoo+WBm0G872ZvM2pMJnVy+ddW+6CvmUNdPkVVNKX2M
elCywlr0w2nyy1XvqbdO5o9c3DudspGgmXF37DyuSzltIzpdBkzHjKYmZg1hU89XpMvWpEeabrMU
Gkx8VyVF6aibmhLJ2HjOqrchwuDv/TNpz8pYtDz8ha7cyhbNCUti+kQfvMdQ677K8GF4Z9c5Oeah
F5u4f9H0rQKpyKEh8wNRAPiO9zBGHpBZLD4b9y7m64AZoxuAoIYa08onUf+dJTYG9zy214Xb/OoN
NXfTtVLfRnY6VbZsutbOrMRO4bMWLWb26ebNr27SrET6tFBts44ZTXyZ3qsly6UBfNFl1lIjsQeB
51LL23WGtaa4WcabarBUhSsPhCS/Wc7O7o/NuHWfTsTmgnB9RRfxIjd87i7Wv5GqWUw3xPYIQtRt
kzfq1ibhsurEQoXWzT6kfu4q6efGbihgL7CVx+lnmCmrvPvNuZGN3uA5OdZJoACIF0D/lXg2I5fB
NH956gWOZKOMLLI0A3Dsxjsbhs38q7ytB4rdDn8O9b9xTSktPjA+lQznJyNdvsSTQk6fSooBffCg
Ke4pjci8EhndwFvaSV3ikEwFVAnYiiGHL7eSv5RHBZN7j9PvwWaqhm4lFq7I8bcqYHVg8RiKhht4
8CLnphvguxg5ueRzVg5tlaDxeTZ25lhPHaiojt+EhR5/3bFq7gI3Br6jVQ3UaiQANgBgAwvZc1Yv
8wPGGXJMHjr5XglhXRFl3+0TSvZmOPZA2KfEejeUgDmXulkMTNFCZq+t/W5kpxxllv3uTpty5hFj
mhgZPEw+OtyFVIebs1i0ffLXgKp3vO5dvJXZZzl9zxwiWlUurWZjEF7sbSr7K1HsHYHbvAaBhlFD
N95ic98TzN/F6kLpL3Q5+sCzIJgEXMUp9a7n2Mi+UrHxBLFfxbvVHCfd8jU6fkpSq5NBBepNGVcJ
1TM4BrRFo6B+7761ht+MUmFkVSSOESubH8Mp2/buu+sZyDr8UCWYChOmbe48615Hr0atXVV9aZXR
ity+UzsQilRgndF/1KpYOk4ZpKT8dpQm6c3CQGWmIzlcld14xCtOJyj2wXWZgxpXw3BUGxypM32r
9hMRbbcGQzJKwyNLxYpSqiCX0LcjR0czV/vB7HamLCWpU81NR5FhceI01fMlF3wyD8YhbzK2cVst
XQhDnQytiRXcIfq+CUD7lKkPVELDshAXMbqNJNbatZe6gsED5ZvU0dtjrIph0KdMXIqm2uUcohKL
dY25sY+nNa/yGtXFOhvEqrUQObjfT/RZaz9cTnHRHiNsFa4ayOoLTHBnujudkyxjUNKtS57QoOig
avtyxocmy5vhTCtAH188lVYi2piJ42vhtFKYorXi7j3DjEWxzJOBxJFuo7mkGWcs63y4ApcmrYsL
blOr/fC88VJzLPDhnDNUT3pPwWyB8gCIv62hAvBzkl4CwTctQ4DcUIGCya1LP30LHJ3VGC7itg20
xPDDEY5ubE+YEOAThLx0ztXK765ZrGmLxh7HEnOjVHqZccgKIGZt9BYFEsBKMi9OFBMXNP7mFDbr
B71jJXiX6jUL3QULIaUD26xFREimEG4iYXy1KQKOCR2k5FJUf9o+ULK7PR9GyKvyxptYdMO2KrB4
TR999t7ZNeOksoySYwebE4I4N3LpeN+D8u09329o4epDKV3fUvA3pVcJ9zxab864NlEtGUaKre6h
6cUyxkMKo9IYmxEsujPitTrOq9Z5MaMeLZAfi23Ti1WZ+1UVgSI+pPZBwe0p5ZQNOQmmy1wg1FIe
eJ2XUnuNlV9D/AkEaG2yceZrzm6TD3ZQkuSn6mIVNdWqrvod/SdD5e7QUqxU59eKtuxnMO2bBka7
goXs0NcZzUb0MHfeKU58tXl5RtNZ40+CsER8lLmzVkYoYfEbzu5egKBaGI2Qu7AT0bLtlylYdA39
PcN/vALCor+LVw7nnRbzEYTHIXef0eYQkKQ82dmWhpvLlGBAacylQD1s9vcGkN9WrF2p7jV+qNB6
sWOIb3jWvzJGk1AEevuRZVe67eMOHKn7dnHQg3OFs3cpCmCjgoqewpa7gj23UttPQ2YXcl5YfsNl
znhA1QZWvYrKjcwJNMO+2a7U4E19bDPLvspeyjj1J1gYN1dI2JakxCiI5Dnlb6I8ucZ73BYLIfxy
uAzJrtCihd3c2/nNMV5y673Lv1EQmPFRe5663WPMx1OU/eCL2hTV3W4I+0E5pqOLITnWZsfhhpbZ
oeo2QwhAqC3k+Cbp22uKeEN4EZ/n2Ztv3CRL0Z9qikKws7waUbtA1bnLSHA0oy2CgeXgLGMuaLFO
+C5aHSU2kRDYleEMThlmDvOHavYFHfCWgamTr2SOjWWk2sAS3MzV2koFjnidbExksy26baw/puRQ
/y3V96G7FPZp6KlB/SmyIBH/6LNd1uI8OO5aHR6zeazqF3d+kVCtgLEmHBDQ9zL9qSN4RXcKwBTZ
qDiZSB2xOHpY0DQNqvdqO7uQVdvildmbAid1PVzIdVq1rrrUphODgpYecmfjan5JPm9aHOtsN9rX
QUflNGesM36f/Tr1Gz2mlDLUKELKWrwX0yNXel/Xr2APNkRa2+xLka56oh3L8FdpjpnqUL2ya0Pl
Vot91Xs8azq5EEFVZ777XH65qlorx4AHWdl/tXqxGJPuYwbCL4wD/t+F6Z2FMS6HjGDIhqIccAFS
sTny9mFSbMri4erKujWegghgPwZm/JybmXyEylF5BigTmCl5tV+fohxt0xL8OuGDKhhkc5IgJMHT
gFhFDEw4tLuYNE7LurjpcbR/2zbnVlWIDUTd2OtsiIIR4dfTR39EDUSPEqJXpttbA4Ddx0DklE/b
yOFLRjc3pVn63XRAiWwfAxQieo6BpIGXNTaYYpfSjTedujemj8SLtmkyYEPeO/AGZU2ROI+NeS7H
acWlwx7CCNrsBEOrSt/6IHmRW1IskEJHhI/k1LHXpyw5IVQMBrsM9GhcmtbGSHLsfjHUBJdld2oB
Om1v2ysY5T/C3G/cQ8JfF+rj6frt9beG7Wp+MIeLip/ujRM2Zcm0x98+9gcvCuJoh98ROO/mOCT3
LAdYax11jZjvToZLFi2mUq3xlvlkLupw3NHAPK1nsMzEmDaBnTZLB1Exr3Zg1uM6NW6KzYoZrioV
q1P92efWsgjDsy30z6w6zs9ER83w+wajUGL7qr7uxENpOHGltbcG/l8URIZWaElEE6is0QHDrg00
RpbIKki03KO/92kxDmKF8SLvv9Ji3DftTNWxWvXLEvNVYeJVB+a0EPPZeb3LDQNHnvxtQsQVUxpu
8hj7P7EUEgsZgufQW5UJXSWGWd0liaXMpLLiisJklnqWZBZs36ww5g948bYRUxiuTFEwVSTND3XI
NEmP80tBbzb6/T8QotNol9UVhZkSzKV7oKPqxS6mySfdENcFz7te+qqdl09l3MtcKseJ4JAyr14k
oUrbZLYDzxZLS8uDhHcgropVSzSonLwDwKfbcr4lCJ3sEudod1ZipKUDaRroppA8zT7hsjsFQSBc
Ffyc3IwSVywO07JzF2qxz3NyOhot9B1izhnBvH+OaDetV/hh3h0FKcOibU5JlQdZamxb3pOkMj+w
Bb1YRIVObXHxNEYzTxxhdMkriE5hi86xqYnoHQ0u+Llm2zIm0rqdV2o4Fp3Op47wBJmT989oq12n
So6a+dFl8kUbqHsvUXnN7veMU62D2XV5Cw1+Aa8mzaZYWMOmKLmmz112twr0k/Uy5Xug0A2F5Yzw
S1/0gwEBt+1ifxp3E62kxRxtZGyvzMr8UtMCNVGy7uy9qQuWTcYW4jLgIZ6xoSnowZITBjNVapaE
n4arcYTEJpccKw3g8wxhvhghSZ6S//Z1BpCWI3RVRgJPiEeg++NmhCNRxkul4y4QnP4Qhe4DwfmA
MI5ba+osGPZlXV8EtpZqM8KiYsIzFkqXL2JtrQ+EEHMiE9EzH6L2gaRQnU5IQiz3i7TZOPprm10h
35OO8/TUWkdCY6r4KOctysgme63BI6eNNwDKts0mB2FC4SD6c959hq2fdU+uxwcF68pdnDOfv5Qc
X9FLPwR6+D6gLSzOdnhUfwukYtNV6j6aPmkHiXto232MhoXciJY0bXfF+dJaV6p3lvxo7kQH3SKC
3ED3OU8HpBmQa7O9A1wICz/Kr4RCkJDbZttpeFHld9OcItJpap+l0PvJlVWCtN4mByKZf2sNEW/2
MhhXHlmYS11/dUhfYBTKeDO7aqUTpvngfyKzpsfOz+adPkb5Vho7Nd5Ie5OxAduNQGzGQ82g/yq8
rQ6U1q8MplfxoQw3o/8yip8+Ps0V/wcsOt16phg01lbTn7ReNe9tHjazzYDKeQ9JN+I0RXjkeX+6
GVRVUBo3VvSiYInyC8dad1wP0b3VT3XxT7SAaPfSQ2irKkvdRNeyLcOvHgls+ovDIjdv0zXMw7Wa
oNeUFwW1YA7a+WWUm4x8Dn6kQZ0XFipLi0CFZPxzkwlFMLw83QCGtUiQtxnGi8lqS6kDfKPG9LjW
Da7qdSqRmCBdm0pa7H/MgpcmP2rWDstniF35HT2UN0Luf1WkUnWk1XQByIlenaY0mJWtlfN32a9G
buBFisZ+6PZery2nyEcxy05KsF2E8qL8ZYWSar0iUTdX/HhYq80HqU1ExpA6mkkWs2oF0q9mD8dZ
et1JVvpqKB6p8ZQJX90o0NRjIxdZ/RsnhFuNQev+8mvp6ZUa2Drf2tXWax5Ge+rVk9qurJx/Vbpu
64tTHxNSGHT7AUrjdp94HiqkWkqQWkfBhdq8401axhwF5J5wR0D+D7OLKu5gpeRNsH+f7fLKhQEl
glaWlphl4x1DBvB/sAl7A9azL9duTHKJ6gE4vzYx3CVzhTtvzWLXpxyZ+gMcglCY2QlQcszPW7q+
WtqKpoMOkpkECuBgsnEK4toV76217wa4gbB2Y7SWPXqVF4o/XIFWRiwithJ50IvPiKNvcncu3K/c
z+pjtl7n7pwipACUy4Ku2OSoIxPo7y4/5t4tN9BJMM3x38FIUv2YUYTIrkJkFjxT1AdeC9pHApYd
WKYPI6rmBy3bMeU44aFAE0dXXggy4y5Kjbr1TRn+1dCTNXpz1KCe/TO4iLFZ0cN7NT1b4MSyy5dE
nWAOXKXdZ1XfUxRtc3jQhm9FmihdDhmiImu4F9o6r30Ho9rzqPGW9vQ3R35cUsiwkMZvypoy1mTW
uxQ0rw3Xx8ESEkMO+LnUm6s63eKJRzupSHfvwaj/8dqPAh/Cr8lgHovXEYFmlxPcTUME8HJyT8hx
Ax5o80fjrKEFy+eyurYOaglg9165NZYAnD/gOpmHjzlQdNp/EEcXDWhgvbFH9PyBGQZoKrRyTQQZ
UOZJJJ/1cHYeRAul3UtPehpRHKLeJ/YG+WvG5VGJW2asU1hSZ+EURxRmlVw/tXrC1wwEKae6PWKs
olxNZxkJOvnX89Q0x4HlM8PO57bOup5+plbhtqlWhVKtRDTBnAc6TWLxsa0Bz3IyTR5mbq2AXyyb
UXHinOK95Er48NIdXIs1HAqT99ImteTCLmziE503LuoNiTrM2lYWn4h2JNl9BEhlk3asj5j5aKoD
K0Xti8xYdpds+iatftESrJr1tNuO3iZrSKAqhiU/GBpAQm1cSU2JdRWu/JgByOo05x7A3IqUZ+gA
rgdoyNLCn6s46ImNtRuaZ7t7+sotI3DzZuekRKmP/Toa85Uhyh2uG0jQBmapkfvcqo9eEa+sfo8n
RNa/KXQu+gEyptYIR9DzvGIhC1rQfxM2vOKZM5ogt5Vt5jnhop8LzPa9H0fha4t4iQZc0m/KlUZA
4NiLoMB3q+ZE1bfMqzDVdaIC34vl0JMYIOx33bD+hYW+SKdDbGGLSXD5E4+Sarc8jdczpmfoU9Dc
VK66nPuxR53v7XSA/doCgIhsv7NKmBFYuHCVcP5lnN6unR0dR+5gCf2y1DYlcfZTeg/VTzRX5xSk
JUMEL9OakaUlP0492oDWWr41pEQTAPZevahhu8pcOLFwWYe0q5Ms7oSfariJ5p1CGovUR/iFU2QT
pmW466iFPiGoM4Qk/McamD1b0zg/C95z28rpR3moxe+sumsLcHFCCjsqrzKRi6Sf0dvNe8Hb1Duo
MulTUxVsJXb6HRfZxqz3kfozMzxSTcJ9Q/IOOWv2M6+Luq6aSAz8mpL6ArDDre78G9L6zc0LP82s
LYPPWicNzZB3XWjrGdhMkagIaWTJ2Hme5UegTGRaBrWJqkaFVcqN5Gal8ge7aDATxOKpwI5ek6/I
M5VsHB07DFoqT3+pTffFHeuP1m13I/FCZa8e22heDQ4e+fIgW+RxZFg1aGs87AeZ3FhRFGAG9qe6
WI5kPzV4N1U8GK2R/RvhkNKO4VSqm4rdVNFerDr3k/DQNNekfik0JO0TxYlDeY7jnkjDmJCGr9il
xyt5mK19yEq5pJJ3gZ17Qw8OPoJ5W7CNeGTeDLTmhNlzaFUDo56XbuhtRmQNWWbscylYfHJMs9oh
I9opUaOn5xgbnbWumqdHI153aPO8sV6VqoHNjCZc4B2DUPN1rqXfRdyvDUIklKI7Z9Z7GyPLbNVD
MofboepeLetzGiDQo/mf28f3MVOA13AA4OrssnDRauTySRjcbrxWTbWMyRd0C/L4e1LNrPfRwZMQ
a/p3jCK8oa4xE6RLlnBXAJAlngVFu3Tea+gsI+e15NtEtL7py2ifx+WVRktuPGRFxChpebwaGXR0
eZf9elK3c12v82bjunAIjudPbrRUQmavmns+PU0EpCmFQ5RTHUQSfZ3xZor9ZAUjR5nJtpeZIAUI
AzB7A5zBrWSwGxKpVAQbhMu2TdVAVeFOgWpq99Nswktc5AEWdbSxQK3UbJo9fI89nMKnDp1sA8+D
38TtNETqu1XZSxe0KAu/lOalyt+dXvh6WO1SzVwZLc90Lda61awb9rDYNO5l6dx0DzZLcn5FzpdN
Z62omOEjEzQx20gO3Qzdejw8k/6iTaYmm1yJj6YBCZKyFmdN/F6r5u65gNr50dBfcULy2HcbU4cq
C3F0TvfkWVkCemsCKQ0JAvgDWTTbfsDj/wwFaMIuMJC4OzEtI1Yi13YF9JfVq4HxtOu1zay/uQn/
jDj516xmzAdPIMx5S/RGgDwbCAOQusJUMDXGRVbGp2oCMaB82YzdEOQxZwauAtpil6J56FO8qznu
HGYDAHpm0yhwqIsaS+s1eob0EJIap4nvJgR/aS1fqAzwLzPrekeijJeWRMLjkWwlxcQ/m2Assq3d
a+uJf1eRq2Dd8HK2DcLQEWo5IZ/oQA3i+5w5SMScm2Y7ga1wOjveyB8YCDED0Bt77N3asqzqq7RC
ZDAKAmN+gpCArTi+m7n6GcnwjaCXZSKSradFl9lli6cbAJ9fe26t/pBDTLjQXlFTHAW1exoHS5sw
TVioEvlWpzg6Kmq6lWBCdjgfNaOjbBTPh+dudLJb1DDe6LF27qtw0/YQpa2+TSNJDF+8H2o4zZhp
oU3uuZsyAf2EZLXJmORoWxyTUpxCRzzlsq+qywuW9gtJYpbV3z3cQOjtAkuD2HMjv4aUGwtnYZnm
wukvKabDqpiOUyp2th2/JWVyEHa71Fq5ATGDdsqfgbSrSME0ks2Hgruy6APRcQ0mL8bUkENDyium
cmvazBC4k+D9kt3axSsVymnjULPDzXWhDHpjdt3Bwjo2lvdopszEKBhZiq1Kq4Du0Z4H4VHCxNjp
dOKPHzoze9Vc/dQTTlt5FICxlVGmvW5nhYE9A76Mdk55En26iO3QL2tyc+eWPdFEe2lKWIMuSbdm
5nwTu3OUksmxGrpXU6OxsFFezAakRFrtp25xcND/CuZnYpLVc/4TCBfyg//7Uabhp+5oElHMmlnY
KP/6jILSOe+B3E0UDq5b+5WDltgpzeSfUQ31DphQ2+HiVW5qNmnX1nleYRbwPlFDR8cADquQeerO
0VCUea0M8JhKMn2VBgoZVvLa+GnVp9dTtd7zLD8nqkCf6xFerytQiLJnvavwLOZK4y3r0sC124s7
TazPbNUBwI9xwqt/vGpCWDp4MUmX6p8TKuoSIwnerwnqShnZ/xVq0HYddFBeDeayHEBf7RnJCwHp
7jMWzYW3Cr+tsflpXTswUuWSMxuJuN+h3LTJs3I/0jQ7AdYt4w4Xr5Pco1zbxFDgra28utivF6Gj
ZSiG0pepbiF48Cc6LT1FxsYJ37uuXoflr9HA3rcrFTM6XRirQRFESns8d4QuIAawGgaHKT1KZ8YG
ED+ej+80koxU2U8rwKrBmjumiGdKb12k/4ZRXxWjCLzpVa+bi5b117b5ip3XTBvZI1A34BR07OQ2
8/drmmtCd2c1uykFXLH/ND1QkZ56cWBaj4K0nqHqX3W0s5r12moTY+s6Hv+SmQMYR2xXb/R04F0d
42bZt0x+80wQC9PnJUtE0JbDesTJzGQ3/SEtB2z5km5yK7Sjae4KFQElM1qFQnL+j7LzWI4dObfu
EyECiYSdsrxnFYt2giB5SHhvE09/F3Qnv45uqOPXRIpWN/uwCsj8zN5ry/Yw9ayC03gFR/eaeU+e
h9WWNChMIsp1UDC+Emu2qOvnor76PeDWNy00cVOgkE4PqTHrrYqHUl9ECrN+vphMvV/PWMscTRni
Zy/7lOWTYX1DxkWcYbI1rG69ABbtmKfWxpDQNq/jeADKh2o/3ZgiX0f8/pp18SOOR34tob8LVowj
iZtOi6CBzISV71n7WXhjzWOLOjlhUcKG86r0iJkUSlY0NV0RLgBT7AeHCafHOpHFTC747nxrMY1P
NqUTImI8cCwh2dNtGvsN2edy7HnM1YcTrBWAYfvTrQ6WEROKQloPQyA/fQFdySpjJyYKKppc3y+W
Yeu8eNx/ZR8dFcPKDs4g0lT+Oudab+PyrOW2mJ6CYVoyf9mOOVsU3793GTICDuss1QA75BTt5BUH
AYzj/DhF9n7OFK17RFEcX2rSLhl9gcD83B80iuDQeEq1N9987WfPzTWaDIa8DDiiRZrhPAb/3mF/
n09rQUUmGfa11aca8rcavQP5M+x/35MifGdGfZhjKWcIzawWRdPU2U+jNaxaLEtwfT7bZPwdvRbv
ldzRG634IY8+euZ1pmqmYaX/qnr7K+Gif+hk+zvQlDmpznWYy2Sl1+i+bTm8hgbf6bntjAnBDSZf
lE1whE4e7VvYZRcDqXFda/vSbculhg8V/caDFqJxx9SGUfdhlnHm2RGW56ktzCeNWcPozVyXbD30
1anNi3PWN8fY7xcdFbvS3jUgzlXChu5x0H9Sjua+/0mwgWfTi8nwvnNOVmJdWytYNobGvJ/55kNo
RnRKyakB+iuakFHRt4FoaBgo5+wwZaVcZ3fJSDF3MWX3407HjsOrt6TGWjtULj31fMf4JmZKqYpx
D3Zh7QUGtyuKnwJ3JT8nenSs8UK6y1MuJWtJRrauTTQgmIIOeFolLKLImY5TISmmCNChzLrbozna
B72HaCpfVy3qA17QaIgP0tTfwBG9BaypezwNRliuHNs5VG60GRDcOyHMlDjY+FS2VWFfNVRbRRzy
1mwHOpci0zdBpu905gaFwVyvTAaYQwHjWu2OY/httJlVGhPrLISqnC3W9FY48WvhVVe/5leq7O6l
crhCWB6ELNncO4rVcxnNnYfs/LVvVfGmoQWdO8gzFEPM317yPU7ZW+cbVGbTffSSBUiPYdk1RJKp
pJMn8Bj6ecjqm926L5Mmz4NTBdsOuM+qSYZ3jAOz0Gbt5vlPkDdMlSdGiRo1bgr1XQeH+KBD+7kI
Yjk2omJoJMfyK+k8YrlqenMxJTfdG1+zwbyN9kwAqOVGg63aZclKasZ4Lsfs0W+xmIbSe+mE7j06
uf1sJtl3EjPtgPHRsCxmgy8hMi7E8Fww0OZ4EyNWE8bq3VecjOe2wZbVps4WSSRe3nDvm7jhUL6D
6GafH2FrezYK6yhYNrU683qTJ14dCn4ZBNNZ3d9MbVwE7MYYpOpWtBCsLZp2i9Ea3MvE4aalDBGK
hdcV702bn4P0c2Bu2qp4P3q0UOKaxUTOZIO/iVxsACxDKs0GBVkB0B0ztEzWpjaZBc7qXB3VUSua
hUJVraNE9ti5eUawK8tkRXDYRpTeoan1W84IrAyHN9/L1433mfQQvvwWY2mxq3M26YycpDHyI6hZ
+N/1CNFp8H+nWn1H+kZNpJ/i4uhp0WRFZM5F8dxh6stxi7UMqbJ71gPW1VD51MC5++YPKuMq5UTO
CAd26nWUm2xG0PBqw0VkWOtDXzu6pnecGpCHZKii/62reN3H/kuCQBqq/WLAsODwkLT5DJ5w6WX0
Q4iRNkdKQD4qnqZwkeL3j8imq7Xg0OuXmSI/wAxnANvwbcwALpvdECrDkfsjC+tVx3mcBaT+MfKJ
GfFkJJ9YbPxzPeHBZhkP66mR96xgMil+Cp28eGRcZvZdWd2m8NuP2nsDZLDu2lPKtmec1y/+y2QD
LWBOmbHfMfjfLZNOS17LONhD0Z9DIbAqh5fE6dY9E21grZSSCPwsfddw73UR9UbYUmR9Zyg2iqlc
tiEI6ohvu9RPjO+r3t/2MycaT6YBIrKNOWs9bo7SW2hyHaHviXnIhLAeB9ZMQpNcKsmyHP1dnul7
xgI3V3cvdYJOHW9UAms3q61dgvCuBJMzUWS3CFmbgCVUNlxYaCKK5E8WthdLPxnsaSbf+/GYiuaS
N5OXNda0TdvGjzGm4aR4G7h4R+NgcjEEOhttiWo8GnG9QsCtGABb7Upl96C8aWSrhCOJmiRb6MiR
3M7Zh4a7dJW/tRjlsQlIA3UYmQfF0KlHBXzGNSluGKulUOisbONR3lMNH/vOPTjtrxh/QnqXYuAu
hc2uB8uMtCc3DLiz2Tzk/aLV4qMu2R6T+RTUYo8T59WIKPBMh3qFfmTOiDK8Wx2x7wgcXMAVyxp3
GnWcfdpurKsdHMwm/PDBgBVm/9Tw+Olt8xSQCVHx99vGuQBj5Kfsw5v+NZx/HAa6GAeHk1kQluk3
AnEZPf0S5Og8SbtMfNBdBDb2HpsGC7CnL7YCdJeLUiTI/aXEF+xo9gOBX+tSS7Y+jgGbUbwnhlXf
MYtkvwk5fK3QOJj+8FS7HqgEcmuqVyf4BLjDbuIlwUDe6ospYeGMcKrmwzTm1gsnGPRb6ttg4cK3
awa+KbgTlmusHCbhNR8LFiSerAkbgb9m48vHS10e3hqjogpn8hCqRQtpoanWfg+CRf8ZESBAcl4J
p6Tmg2DKPMJAbjENBkcAG0Z2HVN0c1hmVPXZ04iKqNQmnYb9gAcGcBPD2ZrFxBE34VdQN8eg6DGd
SFhG6a5ywzcMcsHCQAU8uR4tS8QKb2Akb9FAAKp/SSlnLb3cAiB6CCZ0bY1YSFQ6IZONETTClIAx
N/HMBO6vZuo/rZadbcu4E6l21ofolrr+M0TphURf7RgY203xrEX5eyq6ZVsTOKIwUWjfZMbzcgp6
D/aLtTkeLSQhEGrBZ0bEYHQow2O1rkKmEAED3zi2rhOwE0zkLY05BQtmBNg5AFMDc7zZDOhDlu5Z
n+wGfVaZ26dUzewxr7pHks/GwkrL3tFP7BXB3vtE6SdrNp4CcYJ4jk7Qfc26Ed/fR5ujztKcVdhv
fezVQ/nbuU/1cGd3izKOYE6+2RYoTSSOTASDWfXAFLWMln6xHYzHWT/boFiMO6y4715RLMaspmFn
WH7RPY9xfMhcTlBUcRnTSKSCFIjohX+q7b9MWOluBCEU8Y14F66G7of+EglcSJIwlIskOxKdwc71
A3rEsjJQFRfJOs6i04BJf4xfir5CekAt7RKGFDIGQm9s8oiSJZ4+h+7VIWkXpSgkmVWFbspjzkt4
De6XiGjVYYs4uGS2GblcIQcdHgHHC4UEOWkr22Qlar+m6Wdjn02+QVRRQXvzeQkrIBWUJeo7HIgR
mQNW9Gc8q7ep+s5RoVsVeDENH2yyUbCzAKnP/PKNxlvirpPsFrm8m8iOdDckVid6NLJPBiky3ekB
FXWRHjRaMwXHOHQViru9gVVU/4lIs+DDkTNyIeH5ZLw0SdbFTnYYBm1BA7oyxd3y/Yc+vLX2NvR/
8v4d98pESy/MMwdNPr3ELIKIR8jehcPUghi49m7XLxU0r+hmDTesF31zI9yp1TDP1s8lelaTKxvd
AzddTzea/RIzwxY7crdOjiKHGRSjaFXes/Al7tGxMq5B0WFanxNIYLXtnCPzpTKPV0CmZviQmE66
YcK3fwZFFzz0KZrr3qeTYMjNoaNzk+ESKJHj1c0FGvZCzw1+HMb34G6nT1pwM/xzBMuk+bLwoWfP
FodWbwdLp3uWzlLy/Sg6UNzKi4y+ITEJXiJSgDpEgrVHJOrZ9wyTpomAlR3TctQe8bxsE8oioeJN
zU9TLVqKd47LbZa8BTUbQjgEZf9KOWfHmBQo47uzTfQwi5CmuyXjh6m+fbXrJRLurYqevRBlcbvO
EBdn6uZoDPq0XeyfUrz0wynhDBy32YRj/IFYCDhOk3c3w1sSHeTwCaNCqpv0XgteyPLocvhm2i2F
XalfXGZvHpDzaKcjywhYakKSSpfDxChhpL0pP6LOO9rI/WL0bpLxhqttdHTZWOtZDh1aKvwoXtv2
tSpQpnKVTSzem1lgpZHFuxUWDbbaVdaGpLqHlN25ovgtzrqCOwRJxkYN+NJ6AjEirrYJsFx5c4If
bE41Amc6O4EkjWNLp2vGT8pTtNfmIxw1ZPsk+puPtRRPEagyZu7wc3bsbGDUDMsweSU0Bc2MM32b
w6kyDxPiLqNk2iIJlFr7sb7WOwY+zHSIjJq18VCVFKJVB2asvu1or93B3Cm1tYwXSxxV+ZSmZxNL
XpzRDqxV9oPg3otesuGxrM+BS4Z2t5eKUpcSH+LhdOvcjxG6tUORYuyyap/LYq2N+wLBm/fmqJky
CpWsZ9GxUt2frv9F8YX5MNm5KOoyDJt8VegjZ7FD+mAY8ZNsrKWsmue+Nld26BzHGNrKIPezZITn
ocimt9q2LjmkCTbPr7W0iK4xPmbov6klB+XO8JT2cYxgBvm8PreML8xGKGFgKQcPhpifhS+2r4Wm
abz1x0oGSxVxjL+pEOdLRwl4nRgNBojj6vaaMn2bgO1lvHZFcpjyuU65Sm/Awfk4JneNynmOOBI0
+GEW84o+yOnZZOLXh+BVxSoYhl0UHDW2Qvn01pZfvcBIFD8VGA6T+j3sPxttF7EPsyqWf9ZMe7lM
/ZvmYoEg0VuUJ4NaDG4pmuZxpTvNsimOffEnR+DjTfayDl+9tKK1f+2nB2WU5yLnebSwPruPGH8c
NtF6Ak7hmHM5hxNJL0SS8H0p+yUj9znEg5zt4vHeyje7064xyS8Z6obO/Mgnbndet8QICBVj4JWA
b9pLBljmjz28SxKxmI6BjkqQZh/z9jMI+HDxa0V9czJsCGTaqRvZ/GxlbbNxBND6GAUC9RbTYPcS
ImBNPJOL7i0wuE4igzaA9oqEEUdnAmG1T5VZrkyWvAZZZC3SiEgd5DxTTrnQv+folJzpQFgSgEWy
mv/uuh91vImSJwlJuWDmrFu3CqVvzjfBuGwZJKhZmHRoBzzRNJr0ZyiWHO9ZqmRRyH3HfjGbO3DK
GhNeulll+Cu6N7aTywY/a8xnWRTeQplXidglwzoEL35vJMgTMSU46U+dlbuw8o9gy/eJcda0X12e
GxaKNt2JKNZMNhw/4K94+JT2OcrTYaYds7nXVY+mkNNebfTptfLWfhmsaudxbNHEtGt33KUSNVO8
FnWCgv858N6GplpmJWc4vylhkwtj7Dex7a3DmUKXo4812vdYOgsRcRoOw8LWR+ajFC0gDhpO0hoh
dGpnSzu6lG536KneYURtppjaxSTStSzYpAHEoMYai/BBlE8QpQ5Bu5Eu33qNdNzDfo0Di2mVlyqA
WHIHgekwgsjTwnbFboWzdpZxo5bAJ8oULXkkYGuhok8hYEl4DIDcRYi1ydOuAfZKy6hOI/OjsruW
UPEYLkoN/61lrwBO5sROxejXyshbJTi4NDa5FcrjYTqwJVh2br2Zy56M3ejEkW2i/BcsSezZOkMW
kPVL0QewqcKjmT75ZAmmAGrieK8qznAjPIZdupZC27vSXpmk8Jkz36kSy3rqtphd2edN0K9RhCUo
5Ml8b2rtBJFpVSErCDt/6WsohdBpEvgkRISGFyFTpx/19i1nUqDHz5HYaSmKhpRjhmFKY30NWO/M
piKA9VQ4fGByN1VApNh2iyleFdg2B37S4MQbtrqHruI+V8afqhouQK3REVIqR+M1Uy6gFixpEPUP
QaqtHFkuGpCCwXBJebTMQNtRGe0jECIcV1tfuHvTP8K03apgh5mWjYCAldguTE1djUFft7m3qPni
qowuTQ+SYuXbzsb2qee8LyMZf6aYORaKnLRguxdJB5LShD4oyn3tBueUhYq0DaS9vk8pF5DmGPdm
vHLizjtUAkZlWipt7yVB/Z7S+R3qwvXPvSPzW5cUMaEFpv8Cbq3/0ovKATeqO9iZQ97iUo/FwoQ2
eMmmKKXiMvliPOI3OQsLNimpYhqgQgviZl6u61T9EZyc97zHed/q0wmY0B/XmUCduuauT3jStb4B
LRTO+/o4jpIHoWmEPkWaZ5+xjaGLsyKTha+Gf4vCmqIiq5WF1Ba1TjuhOI+jekCc3Pt3N9ezTdvN
ZKs8jjklhro4OUJGrNlCf9ERP4qQ34/2qq1A28Pa3dg6t6iHg2EtswgGXjzTl428qdelYQQXndHr
gx9Vmr+0k8lbhk5gbkw8iO/kkuQIUEaLGcwYV7dIc9dFlZ5LUUHkBvWBRbUqH2GGHwRhUF6Iliiw
MWQkv07MsbZu3NZelJnRf7lZCytVk4E6u2XZWwgD0mYrydVm4mHisC4DFcCeoWEAzTmhNrCkbyHU
lwHeei2D6NQ26jZ6atxgbcxuVdN1hwLb7EXLxLxjK7ny46bSz9ROGCdgd6y0Np+QwxThvq7S6CRs
BQcB33C+NkI+qzx2gyXIofKpyiXfkVWjEc5968pvDE4vAdmELcybF6y9OTz64zhfhgUqSlwcZFqp
vmBtGXeT/c1E1ekfHNdkhtzDcjaZEiSoJZjJoois2zHax5oOo7UIiuAeWwxfeSxgl/4vj6yUdJuV
W77iWgmXZtb5m9Et2LdGnn4OTAfRpzKzW6i1LquMpvQ4+nvrJENNA8gIHZkgs5irsPNb0Kat17QQ
ZFyQ+whlQ+e1ZLDoPTRuFu/4GoK77pcueaBOir/CcanhPb1x2rXSPa1fBV7GTBRWsX00QwPvUp8n
m5rgnceEie8/pOYY/5GYYpKI4AnmEI6h85+/EhFMgZcvmYjIMEf/LXd4MJu4+aO6bhcQiu2l9dqR
aFawVDZtts6aEGwO1ifUJHBjTw61g95QR5Ms3Y7lE/jKlxG52/9vooWpI+6aEyZsw5TGX3/GLPcn
p+jB1vst0wh/8DCYcUqRDY6AEozMPwVazPnp/5agYenYP6UnddLahRR/JVT5UxZMLkcQDwKEtliB
uyu8eBPk9nZQPLdxZ+4qP/sshfgIxlpfFZpxa6z2YOokqP73312Y/9cfRgohdMeWUlh/5YrkunIy
rJkkDEfd7PHBgb0uJgwDOURqXlXwVuRJJuvMmJOd8x7Pm6UREhNG2cp05ql00bkLWxTBP3xM/5Ez
wnms267D5Q1hwPD++lYE6gK9dYicygpwiyyR4ce0tyQN8HKicln8w+dg/Ofn8G//uvn//3+yXOQc
S5ZETFthrrsAk/IBlBonFgYpNrfVlUMMc/ZwS4jYk9LlgDVNVMw5S4X//idBoPbvfxQwNLppONa8
N+EJcYy/spUKEIZd1en+stOQx030dMyMu5knq3U7VURbmOfoT6+juGAE26iWtSeVCjATcp7wIX3H
YQrpF/9YTg3WnhKGqJK9kdC+YByjudm59UVnfJfgwypDb9UV06JkS439aUiZr5xjn3gvcooFv6dE
MumhIyfY5tPq6hepyLqk8YGtzpH6aznPQh1r8zTEP+BMVm6DaMAfWEgwKNFulXWYrHF8KIeW6AW4
MSEXTtwgPoUNkB8qEMJhuHYVYOFXSZVRYwjQRgoS+ShxESDod7gyC2wGdU9Oc3LzjZ4jv8P2z1+m
BV20OG0IZgB/xJ+TSKacVjF3Vy4BQIgMGU4I9nyBOpIYQzJGqWkHB+FB1iRHE7hjMXGD9GTCRT8J
GhKO32pO7N0n7jqAW55cde00hq8R8OnJouqai1Va4NQne7O8pOBbuvpQU7mETLAc6W0cjx2H+B61
txmjQIAC82ztzpW8NNtvh9U5I+ZVimW4o4GbTZyR0W/CFCkuYr4e8yITLFJK/0yNcYO096g8GpIa
q+Gw9Tt7AUEf93B4yJgqUpwtZT+DKkGnN8+O+KjaP2Vvr3ub58V4ypm3YubHyfnccLNPhUXg9Jvk
4YHpBc63wgZuML6+2m60yponvJKLsDkX3rPrrdPqMRZ/Qm9Co3FykaWG+45lUYuIw2Av3fvDqVHn
xvnVgF5JHZHxNkLUqlcrx/tQ+W9mKAaM5jKgENdcsfJo3iTb3gxQuM9tBQPDq2jS8wD3yqeU5qbH
C4XRfNnPSQN0ZdAcVxUTX1p6j8mIEYLIlqw+zOSqGpROlLPIq+NNT0lTXFGOkEj3YcF6QUi0JKL4
NPs86o96LqjdzdivNBvSCFASgFr0ibh4UQeelfON/HoA5gO7zte2uimIYMV7WpfrBoA1IZBL7jbG
lmiCu02dPjsT0lj0105UsQui4vACcpBIdO0mODHqNx9R/pX5pTPfVP2kTXIxjNZK6PHJNvt947xb
ARaJfNsHs1aOVF5WqojSivK1I/q3ZYNgl2IRKAK8LHtPXlePloG1plG2i8ZJT11kbNhJrRk6zx3A
P6QYmeKvIMp/HT+SrA4PlIrpen8fP/FohKaJQAjBToGvqljUAon2tVJUdQKaV05nPfByj29p59F7
P6JeehjR18NcWNi1to7hJiAVzMKWx5I5XZvEV70QV7OUzQpt2cGtYUB27r9UOP5CtuSFG386lPdR
VjAyONsG10p8N6KvmB7RhyI7OnsSj5fDeLW65iFudPQrdI4z7uGlUjmZryXMENKMddhOjknbRiQH
M1JG0LLln494WYNavxpms40Vf3NalpuW1sCaE9ol0TPyua+GdYLxMTBWNo01hBrWeUg4MPZ/DeFP
I+CyyVeT+IH6HmjvAaPWlFPK3XTBU4EuNXcuXkMQzylij1fg0mVN67MIA0EP+gZGCGNKbX7y5126
N+7G5hd83rYJcW5V09Gxqnvm8sdW9XedxacsZ4oJMdUcatSWbGyk07wzIwJ/8mlayOsK6zA24TGR
HP4FMP0i5OlxnhLYQqlKb3qSPfTE+TYjLI9ArKLRQJeIa6qlN0yK92QWjXrd3i9ams4OXB22UnjH
RuFuJpD0swLIaN3nuhPveZ/uWsYmjmyIoKIp6amW7VtpN0Ba46WRvTqlS9AGQ83iQylAH+6rbfzx
XZ9needBqYxzauNhoxWfVvMCCevQjXhzqDBsFNkKxq+dsNViQaGa6LHWSUruK0YPJHtEBoiSW9aO
u8FEy9uue6JXYK/WIIolwAGw8Tn3S6EOBOYtRPBG9s0DIMxNKiwWGTPFlqwe5gZpcrco2cOS7RJq
BLevD8T5MV4aoER1GxZDo65QrW6ZE7n8DYM5E6ziZeRcdDhLrfMvWo8LJr1tbaiZu8L+GYgWnjjw
21dHfQm+XL1+jiECq2FP6PnKE5icNiE7BRfMe559lz0sbZrZCRs4rOlVpf54FBkFPkhn+nQAEWsk
SqXMlJR14c+tWYcMOzCzMYxwhNmo5Oipb7i5idqUOu8YBmDfxDbHNsLDu/MkgbXL8IqhcpHGLKQx
YwwZu2qcQgWGGgdFPES9+bJvwl9FfIkc+Mbvjp4dE1bZi4E4DXK4qz2ozgfRAOwWd2n+RNp5cm8T
3nhvViBDEGEvxmBbaw459Ilg1zJ7SuqlFb134OmxjjYG5OYLNYQ+3iLG4SbkxfK3NH+VJS4RjsfW
ty8t9vhAW41oZFS6mzSms1Qcpf49xBzaVfLFBHQpgCt4ff4WQa6dqIZqkDIQ/OU8ca+Whdfgs2vv
UxpvnDgiC/6xr+Sb0o6JD6D+XoqN5gNMbI+h8z4qdAj1wrY/4Wksspk5PHwTXYS6vFKHCpehd8Ut
UhXX2k5BRa8dfvqE0h0hhOIYgQ730NXWwo4rlCZoeElYsH1MqW+wR7t0WisTD+d0m4oA6n+Kp+Fd
mfWyRWCPSJ2uArVT6y+0At8P2vBGzcuOhpmLVcErHtd586T9KAetuVyKDF1r9DWhkB1Z4wj3wFs3
Pyxt9MZsPCTblnu9uqryHFPjIXo1W+adI7b1VywfWz+erpo3HWMHo++ybnPiCzweambKyqs3GTCP
8B9K17/i7/735nCFw93hEUsm/4oGVLWGiKqaHd92Lg5QmIAjacSWm3Wi7/57ley4/+e/jIGkcD3h
mYb5V8GuKTcukimEghRbO7I2LkMvj/a4TLSXkraRwiWWV6PbxdRYmonxbGRuJUtoQNwU7GJSVNtc
wFi4KrF1CnfXUJlAdtfais/9VTNedGNHOFJrKJB6uzCC3ofZLa+ZSH7pggBO9eVBqkN3IvJsAywA
nzUK6hmS4z/UgYetjakGB7y2l9mOFClPHkdUCpC/rPxcYD1jX9fw332/6xk159Qhba6vA34SCETk
wl9aezablHUtmb+1ZM4wPFjNRRPOWkZfPjrIWSiTGPliHu478+a90/ep2rWUIAaK+NwWD5a+nv0y
5TxYYQ43K/urmW1hQX8PzTW/F6rF8ZFzr0+/atL99DFf9rW3LLpHVXDHpbP+/eqqo+w7KOWMMvmb
0tmJxro/th0ql4Ng8Dvjksdw77BlH0DEDA37w1ms7ePyeAiRKLp4VzMM9v5OqA3CUWndmD8tzOnJ
oasM820WvJejt6pgLjiXBmdmNPzayOwLClnpf7hZedBi0oZD8zk2nVuBwmSw5baT7n7MT6ijQjmd
MWphgf2CDQGEULIX8A56HJNZQ6IOz0XH0Cw9GcO6GK/a6GzL7sVFcBlYI5aaLU7FrHNXjmDT7OzQ
PNYQr93SAjNBnH1IGThh8VgG9kGzGK6wxaXAd6el8qhu53J5NjEBA8fBUHTP/wqxs03ebgWkhD0e
auzSiK5h9ZFQuKXOudAOItl24YfJls0piK9xP6AtL0xd7BrLuYX5rVSK9XpOX+rvyuZSlvUz38ic
rp7S61wHrz1Qrtd84i5039Z+9NnlQxPKnaP3k6IOKxKUAuEK+hyWJ/g3Or8ssyyurW68zeix8lWw
6ptMnClwtd0ENxDHNtG+1NreLTZQ0qmLR2pAM2ok4Dy3IMloyeU2RkxQVvvSRg82EEsVUFJ0xQin
RkusB0vgKxz5ju3w0Oli0TbBzgbxbA/oZCSW+DD9ZboCuOqW2jhbqPJq1DNENJgaYpD03XB2Jv0J
3RYNuQBhgD80VQRCjLwv8QVvBc/bQyafKNr04NdN1hYlp+xhmjY3b3qfWNMLZk1Y/lx9qeu7HOu6
tP5I8w/svJ2NVcIyd3hjHtiBPESoYERQUAv4b17TLE1it2Oc95Dygs46FS3LW6irJHJP9qFJkaUj
mB3qXeRsI5iGesMalJgn5l0gLzceyx7d50x57dsQTQlvDN16/gcQ3QLvWa1Wgb/RUeiEMdS0gqb7
cQTQZFEA5mRumd5MG2XlX97H6ilL+8VovHcZvLSOm0j4lxozQ451zOJptRBEII0NkINZyeekP5pw
CnyJwaLjHkRStG6GT0qbvrkIiONM6TNQVLia5mSXvLk7KNhpDAtcqgKli4ZnHiQYLGLHvwzNbUY3
Clp4iQk6MFnS9OuhQ5If2cvE0jdG+VW7CbATwaYRLSMJY0AYnsPsPUkeDQ8+QeJQR7XbEEu+VWPY
x5GDIhJAkZ7hb5ZHiq+hdyGOvTv5NxtnOFOY+RI29gFAzAr7X834lplrPQC9PgRGMkMt2Zt/miXM
+PHAKBGVSbTodURA4bOkTCF8JcwQu2+C9qxYyBUOukD9U4kvQTHldackAum/F+N1yrFOGDy4Yp9q
6bbOqnfbZNg9mbtwHN/86l8pDc/RWJ9TcZ9ViYjqVngyWaQzL1NsREyUCSz8jABTjVGz8f9tDD6k
vgLQsi6Ts5WIB13w4FoDr5+7TODm8OsE+lnaLJLqe4gaGnWvk27y4WDAwI0mbOTrUHtXAdbiIqHi
TsnO+KPiA3rtiHfOQtewGINDBTyXyCcGqGG+AZqJmNuGJrLLNHIYztr0XKI6iMwbQBMfR3xTTbQs
chd2rOShZoMtrqtdzQZb2eEpNVg4R1BXS0K+gvd4TLcUXU33ABiNsRHDfZCYa8sI9lVprESFapjl
nPlc0iyF+c4ld6ShZ8qH04SPPUi3zgBVQAB6OOPORYqDhwJ4StVDy+hgxrkR4qrvDCtxBC7B9Jm2
+/Rm8R+CecDeUt46HFaoImmVxUCnNoJdjC8+TbfGisYIvvu+3Uf1WzxbbZ2QYuxuziv09NsNja2J
HCOFwhULqt4JGhfKloQ6mZkj7+wtaLZgjBeF/e1n5cIyro4F6WOo12ND1Wd6m1wZs2iKa2gReHig
Cm41RHyChY8BIFZ31hV0PuIzuluDgFCnuSzbn6p6DrFHVOGPEXhbd6rZ+b2LjHCCu6b/Qgse7Mc2
eUOMM3QdhAyGEdSnKDpIrisG/FNkXlKyLnqfzMydgBgSDHuuOD/8M2arvnlymjupyyzSTxHfl6nL
a+eVJPt+g/IFS24seT7yeB9BQ6yZGaTJa8+MPYTZHvEE2FhNFEkTefXa98+Sz3uSHo40fHWQPINf
0z1E/i+Wriz9DFGeToiUO8FFFz8HdFYtym5uEYdhQOJAfekGmqwrmVNICG9FIe9jCqYqg080F5m4
8AvN4vL9FBBAqDtXqf8oerymIGrS8tzwjRgug8sA3tNcaxzDgjlLhFoigsfDjrSX0Q6s2hax+4Om
p7t6tmOTAEHzNCIaH5CVe86qHQEgZjht6YVi09jrsK4JQGiof+iKzVHsw1gtJvvuYeqcbVtSMSZE
5LKyMgJftNdM7zCa1nOTzgMxrIpybzO/S8yQTfH4QAAzinssbKgN1a3r9JWbHDvr24shUNH3Y1sT
yRdy2qYhJ7Y4TOpuU8Y37VlP43VXtAdWVTsVuugF8COKaFcl2pffR5zVw+dQ9P9D2HksN45sW/SH
HiISJmGmoveUKEqUJghRJcF7j69/C3fUra6oGnT3jVsRBZIAMk+es/favzQQ/jbTduNXyTx+xM5f
8Eh751I9BGwI/bBhgswBJH2w/RJGnGXfuyhf0DFYjL/+XFv/bwDxjwHF/+p4Q0imIbbKUESdBhj/
6IV7vafGSYiLHTeuhXjTaJflgCDfxV5zL+NAWTg2Mr+yIRhSQ7W1V+1HWs/JryQPVSiLIbgDBeQh
jHVmVr7lLv7yAX/XIWcdc8hCF+Rs/2xRmUGQePRN+YDJkC6QUBozr44iflzS52s1wupKMLh6UkPB
Aa2wK32hYjeDCusjvihCwL1//kS/65kZprBYOh3i4H+OuQKvba0qqNw5jitxVKkaz0IU5kvb9kgn
OscAERYN7fCXH0KfRgE/7pTUmfGiJrA0jfj3f9+pWAnUykjINulLu7xoPrza1u2VfWaSUFe70jm5
hVOXsBbzbhEokTIbndDct4QnPEaEpoIjw3NgFbVFPcNiK7N+WCohnUVH2LiIqnJYtYZeoI+kvPej
EHGmYnen1NcQI9lGtau6ljXej8CC1ZYCqD4k1CefJpPTEqF1Iz7h1Cjec7Q/JN4WX1Vhwnrrp0HS
MAwLLU/iv8zz1N88HhJ7G3HHBr8LPcx//ypZw3GOrpgzV313xBQPwcj3rbupyOoSGtS3eZ9yZqpq
YxX2cH8iFXQymp7koVPa8vrnR8P53T0yVOkwBtU0yxHTQfYfbxOeBVuGXuXMRzCko6s/mFQlBdWo
dMkZBi5tFhtpdnclJnzWlpvSZRHt6+3ojSdexZvaBMsoaGAuN8sC4D9CwDU54/R1HtHSPdsiXRru
yI7cvMn+oqbYkkO0nnJZaVPwDd0ezmnkQ844L8+bvCA30ZsXKD8CbVgyEsXIhieHWAtVHYGHKrRU
8LUQqchCD02pyi4Q5ZdWfalB+UQ4LgotX0iOPln8aDlzu8tObfxcM1pG8swbiXdFfSqaM4rGrXDX
1QTNpOPqO6ce8XuLyZvqMyQpIcToEp+bdKdmYkFcWNudA0wUfZYvesWem3mz0d2dYAIZgB00rfDQ
ZBvf3GFHYatoMko3bdYLynas1KpGy5kN/MnBntvq7T5jjvznO/ljIjkti/KfN3L683/cSBvsgiJ5
n+YYzQ1E9Ja2AnBoYhGLUoJ3AKZ1f2mo/GZZkQaoxmkcaEpW5H9f0egLY2gDrqjZojukQA6usou7
nW4HgHWqnNaaFxlPf/6a0/P4c01h1bds05SYFH8urkOkZIPdxc58UBtyQDOreQpDKg8R1s1fujj2
ny+l/+jhaLYJyq6KnLkDHExVyGpVR3EY9fijpms79yT2wjAcP/78BX+7Phi2Ldg+LF1n7P3vn1WQ
fWwz0yXbL9XwswgANSDJw0Wfp/FCMUhqMboi3LVWT81A/PK8r3poHrqDqz9u678tV85/b7OGCsBU
LcdhgsW/fnwe3HaOXU+czp5dVm2pNRWmj3BdwI4TdaEcwiYBQYrBI6vrr2oo4fd7+zY2FyYHNrc1
FobHgKvhDGqVtH1a40hAwCQCQnHXhAC02o75ZOoBGa3JA/Mw9yaQvqDkjGAQkk8VV9QoG+gWn6YJ
lcKVoFa9KY6p/TRHdUYKIMyUbGX61dxJymUnMkAIWOsYXKnYRBX9GWw7Kwq5GHxwlv+q4YCDsxsI
5YaS2uk0JsnY3cyCwKXnCHsq2XyrVqW44+CDliosb1iG4M8j/wAdKhKs6j62Z4aNFdDH1CFCTDu0
5YSwfxVTnae5a59o3j65WexkRl8R44QRdkLQSfCTUP9zZsThp5FLxptUaMTZKTBkTDhhen8OHJ/B
5rBUp3ODg2JOkv2DuQqLJlCXELYbDcGqdVe2oSwDW1k07pc+5XFCSUo6rm9jneiBAhHgJVy221CZ
9wwJ8vLd8HsWTH8euP1GGXeSoa1G0lVbnzTwGgsBI8ZwLUw2qNRL2sYExoGERNwsM3vmhL67LKNi
HbocV3R94QFu6IPkl8DzpVl7wcBVjOVLFgoMRcgEbFyqE3kLTyXIk2ChdsCrhprmdp08pkV/0tSB
WxRN5McE5Sz5H88jk+XgI22dteRU7RjJvhL+kowSwsw6vqZ1ToR9qeP6I0Y5W6TBvGzDBXJev8H/
wj3WcOvVSXMU9bHu6o1jsjIp89bnPUlviODmWoNJMyEGiJ9Kt7VlOKjzGGsDLk0MzdAXyTot1wqP
YGRwm3I4VpPCFVDaX9726W3+93o2vV2UZWzBlkQx+O+3ywccLmKXm2OHChICbagXHlrDhR/peJ4G
LIZ5UBk3SymC77j3w+cwLPHRaFVerdFtT+6FWi0Pf/5UP2Q37CV8KEc3TcuSBlKgnyv7IL0oNzJl
7gV2hwmhVmCq5t37n6+iTiKZ/3z3f1xmWoD/sWVhFxspDHNujImmHdZqiqSkVJImWvWG6j+Vwswe
rUF396ZQbFhMTGpEEnt3xwq0vwh6/ruvaDoaMKk7ltCEaf1YdYdOyqxpuQ8qBA3OlFiJiG2qaKvV
pXj98xfXpPabX5iN09H4I64orUmZ9o+vjrFrSNDIuXMx6bGDcTn617iEkMjbTNtQiRh/NRuDsDm8
tcVDU+1zTb5xzNmaLJrJAJPB3dSAUMh10EI4ekgnvWQz5WB6ab/ObWITIYiZETA7ODMZPEjXx2A1
MuoH7i4e7AC/dravgzMpRg8qFqgcKrxHH0rNFr4BGjLQduYEcWSYDvxlMC4ZqvrKZ6IJE7pgOsAb
T4PkS1UOXeWsSDmjs+MAMYFJROckQiApDDqyLuQE7GP6pDlHlMPo2dBuvk/QIxgFx/yOaD/WMQaW
VlwLl2kT02onZn91nzKG9Z2uz2qxKopyW9HlLIQ/NzO0BdnEi4N6u3fjq4lqBR7BzFJ3LhPAAWu1
wgbjpXR0AKOG4EtD7DL0mjw0NBqIGaPnOHib/OKa3MNH3RfEn+r4NeLJzJvDH71ygBO0emMa1v6g
ohZNOSpD3QjIyJujz1bFVsWTqAp12TL4hcIDnbeaxWTYl6lYpJW90TG5hAjec38r5D7Ivmz61AlY
NY++ewkYu9/n3ocaX1UYmrX50UU1noxXONpFd4jNglur03tmrqJfTdIFCrPb9+pTX3/n+tUOOxqz
EQBxdZVT8clhlqJ/McLPCTQdMd12cA5YKRY9xhIVQhPdxJwzBTWe7AQQLXkoNuFkDTosPcAXh3vD
8+BcdLeU8bVUljoYLLen6WwxVDSWqd2vATEAn/4YgFHIe0ui5oDKotGOacIGImjLTZ3hZcjvWqhP
vncLnEMtkC0VWBcx+dGaBbz5PSZnndtqD9AI+88ifYxKf0oLg0n1rlk6lAONeNIl2gnalQDHUTv9
iv2v1PswOp6wiP1zJeWGfqMZVuwJ+HyJshB8ZRs1at1/DPbV7c8F3byyxTs4sIRjdpN8Anowc2U4
0fYHtUiBkX5pOG7ciVN5r8VrbG7REefmY9CeJFyNyJxhDSAXEdXhQ+IWbAP3AMHI8KmiLU4vlfrW
s234FtCMD928OsxWEuQd7EEjvMawhvubL5jCKSFcQMYqpLpAettZ+UnQqIJ7A9NCBUO7arJF2L5Y
9N3tS4z9FHelTW/aCA5J9V7mV+x9pclfhzdj8tlUMicBiOqevrqdYEgnnyP7Hoq1Jo9EbAlc9sGw
6XnTq/LudoxCYAx9+94x8xljoIQDxRdit/fOSfmiSGRPoQ7JGj/11Drjbhl0GePbMArWf9KRiXmL
GJ7bsuf/5sFdVtkHDrPQXuuUoLDZLaJ4tNhlwkkPw9lnaNFCebDiy8C2HeO46brXJssI9zzhXZ2b
TTvLunbR6rsqWUasU47vci4EtUd4SHzUmmI7Fk823rHOOeQUEEWfLHP8wOYNd0nKflDwpqVySwcf
mO5zANzFxaqHzGMwUvh4d0N791GQaxkWfIYHUyorQqqyHjadttOCQwXmuo05ikEAY+4eJ6jmynWh
3zOUB65izrQcFGkKs0bDGjUNKS+VWAh5N/SjNbmFwwVz+hi0RC3PvE0PIiNlKKdhr7wSaynZm/En
yepdYAm0/JeKZio+LvoWq6H5jpjX+VPsBwujm5DA8hZWIysI/Gf3Iaq/XZ6bhtDrfHzxEBBOPvXo
UHt7nTyiGKOcnpJktSIhRdhHi78jw0KufAhzozMWKF8TC6fRySEUvsbTiAeYfvG5sG860wCKT08h
BltpaJa2Dy6OdV1RuZebQDW2QXWOMMa1qNCbytlJhPKOurQ0goF5XRGAdMRNKm9t+K0TiFkgvsO9
nveXvj9C6QAdx/TAmpvtGT4CBDyWXRjCcDdnKvj9KsOyAKMR0eg2b7EsBbi0mHEZ5bis23rTClzQ
ZHz1gYGcYFHB0Q+aJw3bVyh2YXxHXLnA5/NlMHhr/cex646jgCdNmmMzeRExwhoTDVvY69C5V3hl
qA7pQiOeZFDsKFfV1K4NwiafCtRigONaN554zR9maHlmvfFcArkuGQz5ClakloeYd2ZUv8nEPJQ6
9LOe+XfBO5fLg6gh0mrop7Arq36000cMEyonnQI7b0SQJKaSoIyf1T5Zd7LaknSc8bdT1TxwG0RL
uxurm6e9VLRFLFRNWn1oJr3PB8BuPGhGSt2eQYeeYi4eDJMwHm870CPMCMZz+HNuJB8NRtt8dCz+
ofvBlF5Zjcndapmbkn9Z8VDjdmWt17tvvd978jPoydR6VF3OBBsboYf0ST7XVjq8NoMdHlNmVqoY
KFG3orn2kr3gmIHOyEg2XRXMDNRHfR0uHOUzrW9qDUgBPBXnpJaiO2y/Ra+TIYU7hl0IgUyMYM28
OxljsrMyFQYDkUiMnGz2ykH5pairRsPv/RRV5GAF+IYfCYMex7WZv0TqiZYH2xZqxJ0ylUXFcy9e
LTSVrXeUA+K9eDy53i+XzV6XFbAjpHduddZJClSIOmmBPQk6ampD9gCrhQa/m6U+6sTGG588g30M
/XLzWpvVwqTZj8eawbB+HvTh2sGtFu+D91yRwJOb9dliCJJr49YL39U837Cno/kDXeioABPb5ttX
WbnsEp9nbkQ7zY0ObcZ5zk2brxDyTp3rc5ka88IBHNU+K6p7bhLOMCmCJJj22E1B8jYobSQMkhBY
ZbcqxXkA8RYz/gZ/AYIxORsVusttyLpRBKipFbAbODzRyrgfGO6gN3wTU14yIzXfakTVdsBwjuRz
RmkEcjiLDmdnxGz7lfxONvmVjx+TZdfw3pz8EezOstMgTsPK8JnF+DGLhvvRKQzmDKiiVbCtvWuc
wWBgWeEwuEnUZystIc9lsxCuS5ky4CqBvLfKOs/wi7KHRRX1X/QaWEfJPLkGBJNb60jboFl03Vtv
3PX4UGYcijs2JHUSRyx8qvBoEjiCr0rVZ9liM+YQBhB8jWcJ0ec8iG/qsDX8+0TvA8a5G/S5IVtC
Kde6cusQwfucs1WavVFGOWjAQEkXNbaNnFoXH9YWCXCLtNwYCkx7hPYghkKJPHrzEB8SyCuLspdM
ZvR3LTVqMC5kvHM4Jw8DnnhGSAmCQrMnIhzZtkdsAXqUoZiHLWuKcjbsz47Bd4DDRkPx0S9o8eI4
ylAbot9q8ea9ecFboHwrTFrD5HVwTmlxlvWXW14D79xMbxT7oVoxoUKLQLoebLXP1tlUzlEfUXPi
E7SyeYp22YYOKPp9GHwzlynUTVbs3b7gjdoMLOySPHLwdwHlD3pnhW0n9PFNb9zQXbTYUaNGfuAK
I6r+S8cJjV9cX7lauiaeCw4yxu/eW+vDF6ru3Vinj6EH4lsNuxc165DrM1pD4YQQDpUPm+DCK9eA
Epk5j0C0fo352oy6zeDVe429chK5VBgbo8lHo0V7EnfKBI0Msg3/VxNfk/iZCaKbT1mE56BHry9f
6L/t0iJ+iagznAk41OKAN1+94RIW17S8+PVjFL0PWkZc87iIBUWvdJfoZEd8rczdIB/TGGAUqor3
ZBhXDLkopLVFMyHxNf6u7CNPIAvGYpGz4NBHJuQAVDAN+UDJcmSSk4U8uKEtRlYPdqADTQlposRJ
Kxvwqxi/Ar/bq3G1i6uNaNdwLHXn0e2Inxk3KmHl5WAfTaoz4WPCj6tT5Kd81aeezLSEJrnoP2P7
qAUftc9j1jwTFYf/4KMVH5WfL4sGbz90C930n0ZOZXWBiEt1UPw+Sfu9IxRWEdxq5MlPqmQtWEba
OcyR9c0zdHpHVoGeeVy1VOGpOSuMoaWkmX0mgV1aQMFxP35E+bNuzxSSr/Q5iCdLQ6gM7YmMBBYP
CSidbps5i+9+8VJZv/DdBLgS5SzSdk53JFa2cC8ALzx12Yf1PDH3wcSE34c8lfm47pCNYriUMaqX
mzD3GnJd9yMWuzTaY/jiFfJb8vOq18bc1vVttJ4IxcHfMaUioa7Xs7cAxKp4s9trVZwBROXWfUgv
cXSSYHpZ2FgLlRegdeycsnnIkrNmPJsquvktrwbmC7QCbrSaGmWjhot5bxdrw94ITHpJv4iNN593
RDxjWe6gl+ZERj0F1r0cNhVCG89ZEXoLbljo23pKBSN+iRYUWh/qdB8POBTg+JVAm1jeYmR1pfU4
ICTTVi4dRY206okaAUKUZygf5LyrXvRyXgSbHA4hYd+d+6o3K7c4IkbRu3OEmHY8VzQTE4ztYtbB
4ja/NP0tjtEtkG8G4viLJ1unGawjG2Apq+lcaekcEgk5xxxzLj1gURgAFYf8g0LmZzpPjRNQ0+yZ
SyJAzIcHFaN/gciX8NOc51syeyaTYGGkpPlBvTvYMMxZYPsDDlQ8JGi0x/qIJM9lO59cBoj8xjUp
cZ1BaNJro63pmqVIKTo0fd9+QLL4B33HhxL9oe280V5Cy/JWu1svoYwE4LWqkTaEK71hU3qoohez
PpRnKz/wIg35vmI/L7eKxhXmfkWZsouqLadwXSG2bcMCrbyGgJoz5ZfbLeR4dMt3MbxxxuNY1Oh7
1Mhmf0Ex4MpjG60t1N/RtkKmMz5WAgnBHWU7m3r/3o0XVX/Wg+3Ex013efw+gi7DlPTV8CQRWAIJ
B4wXUZ1q+0ZtOtgbRAB5+1iFW1udINTshwQrcLpbunhR/Fs0GXw2A1WHLjn4g6ZfIO0a12706rXX
LJ4GljsNsnsbv5CJEvtsxOumnA3yQvpEXqO42o/NSznJzpZ2hnLsf4pq7hRosm4+Yo/Hf66bqJBu
Dhkd7t4g8sZYFlDr5xIDO6GzfjI3opFuJlmgcFtfecE7FJlEe3vmzGzAsU/OgUcCTwhoTnC4+ntT
vVnY4xngRKvQfvaKix0sUUIIdZ0PwGMWClqfdCu0R6IUMLXAq4S+sLI0VJG47B+aqzG10RdDQI5R
tNaIW1IjLA5knZuPSUd2Kq2kGPizNrPBjrCqxIAT+llEudbmR6SgAMvaZOfS5o4XCPKo6IZyQ6CC
tI+oUgd2wmQ8ldPJLnq1wbjBk+j7ixhXHJ5ybdZ1DwmOFLr3AcTL+OpmxUKqT042pzQzwZ7F9aOW
rgKJiWjvgUVStmlHD8DbVcYveotq+6GgVamde62/hOnMqXYUrZnz1mf/8+prMeIQcl25XQRUcLRo
9yrZgEkA/Bri2osVXsuWgoQz5glBRWEQiANhnONB2+9YyxlrTqWoUB4559vmIS+uWXrQvZMSH11s
cE70K6bEpnsVgkfNp8PCQyqOhXKmQPeDL8NdOfEx9Gi2bz3lGS5HbYZztaM/6e1DexHiPqq7Vzwb
mJzmLPXoZMihatql2Uz065HoGr1SFoV8bTnRDQuiANDqeAbvPwPSWcBAIAKv0+3o0NHrS8pNwuvL
rQ39L1FcmKdUyQuBEfYw6Ugr0twQZkewURe8AZQWHf1ok394OIp6azdzr+Fkv/Y7oMD5A9YV4MeE
LXOCRLW1ygn7oMrDypqsC/dVejxK2DTxQ6xsdOdi76krHUIGp2UDjeKDRnjnZ6kfMzHQkJ8RA1e+
dUCRH+rqjFWQBFH4JV286+01lpSSLiU6p3jbVYu+fEnjXw6+eQ4FPXbtpe9s2ceZecyAvZrDo2E8
M8hIhxsVpWrjJ72h5CPt2enWQt8EzrWHjKftZfcBYcjMVHJUkZhEMyYxLFhJdOg4W6KuMrVn03ke
MqAPW0zfrfKuGnsZXI3sws6RBOuQL8TeUR6c9q6PsJsgCzXrXDlVwUkWj0WOZo66ctnjn6JWK2cl
RZHVzPzmEsD1sM1tiEypmiXWwSq3uXWwHdr/1i5NbjJaquxgoDFpT4LPs9c26MFGnOADUpQZ0Vay
jY/ISlFSEyhHmd07Z8P8rENW7rNNzIqNJhHdnIHMctFP8MPkXjovHb5I0haSlcvBwri1/QXrptY/
DjFksbUNMwMNkgqmgwi39N2W84pWZL3i5hvFUYk4NHefGZ0tau/+Hif7eHhT0488+BUM71Ti+Oay
6eHF9bgtSRNMmi+sULmxdsVGrUjAYXWSy6HcGsVrN8yFdk8YyYRYzqoXrHEojTJzE9o7FKYTFM5d
jyomCbqXwxKtL5KWkklby2nHfHc98uHm+niT6sWFlaPyvqwDcgaRuvvq3cWsZs5IAmA6JPsttpde
eSfvADw/n8jJb5W5a80nC6mj/4kpc3LK67BKVqV6tLQlWequucU+MGI9UbaSP22Ooz7X+hVHkfJe
+nDRVobkB55D/xxPQEsBOTd4KQBBie5Sy6fEWkKvwtYGaGLpZB8tpgBnMyT0tt99ByPQtbaOpXrL
zINWHQUNfMjNgffMo04ctcYqk2ItS9OnRC5FD2twSsYL8oe2WWfFiz6FEvIsqN57NVHljx19nzib
14lO22LVoyV0EuhzqrFxeP7Nap6iYszKVZmhWs1XI89ebCLwnJkuytNTJ7YdF7HGbYw4xOne8Gsm
/TVylkb74sldat0bcdX7nZV9dHU095yOgRzatlXbnwxGhiK4ZuY36wFlu97SVgI/M1waztaWOJkm
pcVNtMVW9t3ChXydUjMTdd5fNWWvOVPKwEx59Toqko2nXqv6nngXn8qfgLAiuUQJeNmXGkR+v5QI
PxwyQHWiOwmKljqIRB7M6sjqD3mBNo6bXyvO5sNFMdeI1TxjXZOrkNGArB+q7gnMm9PtDOIYx9sI
RiYzlo3G2R1nXW6CYVnXkmpimonwLOH3eNA5iLRb+t6t9paFgOkh2Ico/pcuXN50XlSzgkOxxh0p
5IbG3WTtqoArwGiwLZKm4NjuKiakYYto9isOn3AsIjFgANzUB3fEdrTOzY0mVmG8cetd31/H6Azq
LgZLlodHL/80xnUiRkRt96b/VpmMi2KWq/u8eOb8MdLJrNHwY4ObunsbGB4xAO5gl5hzBxuptkr6
pYkXtjg4JCXmLqfrE9Ep7IudPNY12i1CL/Zd/IhRtGYIDb0Vx5Gg+NXKJxuzVkiqO66/eR+BxZhh
RYu6pUIHIs9OdbD1IWQwTGSkqiBm4LninFKtAnwZpOP42MYPrblgcvIQCDivW6s5ejo70Mr11iYq
MMCu/ZmvZIHAo8NXVrdQ/goStpB5I+Zqu7PVt8p77NqPcUBUyUE/bpZZ8ZgkywzOWp9/hwjKLQWS
QTHraC5D8ArfODdwEB4xe/m7KjvbzdnzthkKecHx2SD4aE4LVk9fMjqsk9bHAq8Dvd0wyEphMY9e
Cx5+lLbmrrTxuxDPtQrbBS2OsTIePBiwnECpgJKtyFf4vn1S9rqBUDN4cTCR3gsJE3mblM8Oz6Jr
P0y/Vo0dA70xTedcPTTNa+f1FwDvWCoXevEMX4hYdkxTL5Pjneae/lybW7bMCSmsMOpCcE9txyN6
ouXvByvETdwMT2z0aifNtSK/Rlx0PO7egxdvQaelw85EVI3BJd0xyy/Jj7fuSK4Vur1kqVOmQpNH
V0/Bs3CIgCAjoJOPOgHRSnGrvXMOP1jF/LoGLSZt0o3XRrar9U3KvDHjaSRbCLUBDHTcQlACJmtJ
825Ab0/jK0L0qEWnbn4HWUZhynlhrSh7wyhmqbbV7EOpriXdvm4p0hOtmZwtsmFNSvUdyqyy0t9C
dB4CGZqLkyNnG78Cck2ytafLpTZyVD4F3qNPL5p4s8zfRdDJFJZngAQ0K+1uM5kbcHvY1T4LQBpN
UUUbyawjtkCS4ViAdQHksdcfPHlpCBq1cnwBiwnaSbelCy8xA6+O3meqPNrxF+ur1R96dBOFd00J
fszwGhZil7isDOwnEJ48Zl6pV9AZaOaO/y3UqzseDXGLiCi2Wmwttj/30Jdlgb9QvQaK56UJLmpj
sTlyJgm/jEFB9dAefToQZWqvOrfbWwWxgwed0OTi2wIlOFwH/VR6T3RuHsLihYdV2B9es5XTwRze
K2dd715zhC3NPJ+ACDPVREVenYX2JPhfTe2RYh1vlYplbzyBGiUYLg3ePbppLqYgvb26gX7ogltd
HEJkwPUlUhH7f9fWU02Qms3spPvozS/aH//brhimg7Fmv3AXvklsFpk0Inv2ykNc/SqcD170ASW8
6nrw9gxGqVe6QPrIxdJlDkpAfyYBgPzgYPjKw7trVFu2ptC2yACR7Nt0dk4Bh+0cC5v6Ra2wCOgL
pqQFwhx+AJZLfgPkpEVknFQUjtDm17KFXJlUzqOlm5ds2AjTP0aZscrrbaeBj43ZA4RXYc6hEgmc
pL0mRsd+lHN/PhNXhYKYt6CBEbLcB9PFEVlqTrJXfY80J62j4DOnkapdwcLPsqxQZlL1BJkdhUlS
ddxF7dlWWvy/g+pk27JtzV3DGQEFAvNh1Oln0uuXdDZ1HjKDgOiUoYqkJ67PEI/SmeJwbhXFF1Et
zRY2FRtQjTAT9rlBAiwgazIWnq2gZQQfDPM+1A32ncw6t0W97M3haOR0ONNTpa2Ef1UYrqXpBISe
2U68kJzGrcBci5ixgvyO40/fnhuYfJIQUyBwYjLsMfhlrrh0TkPbqMZvG9Pkgno0NysiN5RJGIQN
9d5bu4F1Ti2dnd7YvCUCkhZMS6WRC4ICGhpcnkqjkPkxQ105IM4lSiXmW9r2qwu0RYYOPq7PQKnW
PJOLZFRW0PIfQCBwcEaNlS0zXd7rgNLHO1rI6m29XtfuC0OydPZ/0BHxn1uIW1VJCiLEW7loH8fq
w1HWzt9k3/9VC6KD1IWpGrC4DN3+IZNL2nYsLFFgODQj/vpQtc+VF1eI/dNwH5QjAYWemq2zXNH/
gjH6r0DP0BHvIiMSAq21/kNGU3Rl6csh5SZ1OcK8sA7tZYhM6LXwSAHRMr98yisYOn8WsUzf59/i
Ha5KuxT5iqWhHPihYGkQjEPQyyFtC8loBhQDMo4qJmpD0YOJ2EI58OcrauK/qhmuaerSsEyH7Ev5
Q6TDCo44Hk0rye04Us1xm5PZKnxgC5a9o90GyUCuo8D9rGN/bYbDi+k9OnH75pkUNFJRj7oo5oan
L92+RSPj/dI1CfIS/nTKy9E19WMr7ac8aHEh83IbxkAvHLipXlpQTIt7xfwmqrJDT7Ky18QkaVo4
kgySPxGFePkiVSaGcTJLZf0Z+OzJXrPyiSqyLXKj0pFFqgXZwWhM4ailgrBVEuV5EoCXHf8tu56k
XcoGbypvnuqMIVR7qxs24sQ172lE3YIdajSDNVhzE5QikatjH3z6nMP4JXCG+xwm43XVGy96gOjD
JOQyPkMEXmnjxLm2zmlen5L6yDJZei4cmXCDaWBdtd2mYVKYGQYBA0O0tAAjjCGErkhjB2yOrdZf
oCW/VhXsydHBcjkQK8F5sh6bnWWGC1FFv+wCMVLbUjDEzrgqRHxMsB8WhKdHMsMijr1XUgzD3avK
L1eL5zErjQbErGUw7jrnEHKxRgaVJaDsVC8SxY4mYkB9y6h48Qvr7o4c8OJobnICGhhuJu46V5V3
Qw3XpKs9+6ib3IhpTIeeu3P2ZXlzm7vFcAtB90p4h0xBVAPnD+TFiLDDxeRlEqdKCNfSjKJLw2kL
O4z/HSfmDgvHTCWWvvM/hU3p5qwJTtsHOKFz0quU7HUMo88gLhm0rDOl2HXqp4uGya3EWkuDR4Xq
OrfaRelsau51U30N5EF3k0GR3nQJlkjt1yMCx0rXGKqbSHxvCbBvPW1mMr969WsXWdTqNBhMoIq0
Z5zGemssJB05cOaYwUuq5Te0NbuCh8xBNxsl0BGV25/fub+9cdOf/0Onhidj9KqEtSXFzYgeTJgr
MroZzv35Muokc/y5mmiqiqZbR03+HxtCiylez/HtzC1VNiUmGLuah+XAAVgPAuqziBG7gjcDrr1i
bAdz6sbVvuffyB71qGhqOjR//kj/NUYYOkMiKScxoERc/+9v3oR9jX0SHSz7uhcu4yaM3wyJ4bqN
MRq3nkWFkEK32IWhUZ786bH/8wf4jUbQ0LERAbdjedUR2P/7E6ReopVN0loIM2wO5W1PM8c3wnI/
UPM9q4Bc1pzNnUOUTuYDbeLJRlqzbExVYTiodTMjsXrkYU63rCK1OGSDGX7Yg8ctHNzwZAyi4dmr
owFk7iBx2A15Wz3I1rC3OYC/xZ+/zu+eJKlZlinAIuDe+kFMG5Vs1JCzgnKTfbXIxhZjoMcE/M9X
+Y2m1NClbgtEJ4YmbPPHj2bZeag5A0g/EyYSgmZLv/Yc0tdOkIHOSHQbFngdL4ragO3jIKPrw7I5
F3opH//8SX63P8KFMKQNKQ0d/4/vW406AMuKD2KPRvzYFXFDzmmCL80ULnBiOPZ/vp42bX4/X6F/
XvDHq9rjLLSdaLTmESsUt13KVWyQWheDnjgIl1j5JOGcKgrmARZ6V7QiAo9IAqOzmTSXKQmNnPGB
H+W5DRwpr+jJlwoRHdWUw1eJeh4Gaj2J5bI9+FPlpTBG9S/f4r/uPhxRmmYQQ2GwDAj7hx66bYkm
6XRgYJUSd8jm/EIetDwUZ+CD0ZteuoZNc5DKnTmQ4qFJ1HsMwEOgbYM4anlZBZ2t2OnsNxJ0OQqr
Mi5wLmEk+4s75Hf31zao9IxJM6wZ0/rxj5WxdZsCdCxl1VB2jE8E9nfpMx2WpfP/5J1Zc93Ila3/
iqOeDTWGBDJxo+0H8gw8HA5nUdILgpIojIkhMePX3w90uUtiuaV2P92I64dyVJE8A4ZE7r3X+lZx
VmVe8Isj8y/2l55SimvbkZ4Qb018Vr4EfqfZ+2SFP+8Kh/le2kX5VnjZvPdKuntFalcb3zPZ2c+v
rD9/0wAQJptb9nsBN+6b/eUANCV0hFTw7vJgH01UsGPnfM5szz+kyfDl5++23qA/XsbruwVo4h3P
9lnyfzyuCRDrtKl5N/TLIYmBy0JchrZPC47Jr546f16TgDcKwd45dCWWy/WW+u4cRoMZVFr3amPq
SNEuzXC1wkZh+rYi3bvF6WicENXZ+LN9l5dQvocu4BQLSA54cPJdOGPTrqXI3//bB8FlnVyfhYHN
YvZmFQNgw45j4oMNLeSnwQtbGB9lvUek6f/C4PPns6s8jgAXFtBPbD5v9vHSMQZ3KuuyhDq2qX0v
ZTJWr34Uo4+2Zbxfqf79P51hKUI7tHkvlmcurDcLVdbJ0YEKGGynwaS0NIjgsJtWHWvPL7folbvT
JgvTbTXnBLTMBUT60DbuoWU/iv2ePdRznkwEOtQ1VK4lYQDv5MqjxwHz9nGp2/r9HATT18jvbGLO
PWsnp5GRGeGwwREICHNzg+YWdzw7si4Muutult6F0w0u3WO2sMpmE5kwPtwRmjAeQWH2H+nIhfhq
qvZcxTStRJ45Z43FYFLnbn5OnFS2I1vK2SnHz3YuOOmaUQu8MvJVGGgOLKqZ7Gj5Ll2GtqMRHF6U
rywdUFAKSGFAccOnyiwg1IMyfq8st35P/ZM9QgVo9n45LryMMXV7TB0EUFbjWAdPT/3FwvmbzsJQ
rQBx30w2XcNIIcibIwnCe55vgqbpzhCcZ8lZZoIZFIcdlvuhrKcPeey1Z3FGW6pAVgjsxo3ExVSa
DPnAQtoupRa0OEdiPN3nE/i7dmgSMPdurpNzMS/xVREljOSpbnNghJn/wUxfvMQ1BwRvKeBm19BG
RZ5lXDoWYyn1wZ9nqJpxm7cP3RjFxYktXTK4GoepoXZXn1M1AWqZeu0veISJ92W4SmxcNYT2SWHR
n2iGlFkZOkwoh609kVsQe3jCaZvHC3FTWZNfNJmn0Qam864DwElAVz6eARHrD42bqDtTALWsYlAk
vpr881bNsOO6kPC5Il4FAFYA89JgcsD/r7/WRW9/itwMHrklwccXVTbCB0r8vZyIsDtNPIcCJ19J
y/XS9dcEUkEsHmNwW3NpEIOQs0WjfLICfBFN9BgXBV2QkcPQ0Zpyqg6DplBPLqBweZotidPsrTaM
nnSWuvfpVMlfrOavhfkPCyy3HxvK9akluc38Nw+ucqgAGY6pt/WrLr61C+BocVq1B3grGcx1Wt5D
VlGrTMjfopDJlicMJOuq6N19X/YyO50Ta4DSWo+bJvfEWTip6sOS9v5F5XbZe+km5ZOfFsFLWVUF
xChhw1CcR9A7px2Pl7uaPeipLezpQoR5dye7ikCBGdrnWtSNd+E8qEuI38tdXhNA1UKP4onPVTRJ
OV+oqqkfk6Tqr4q+w6Zc++amc5r4hXp7iTZuIJllqLJhmO1p+0xZHcBzWhX1bdvXITKkovwazUb/
wjH1px4MRFxkvgFOLpiVrKY/Pkm8MvSgvwPoaqNI39FqcO+ieJ7v/KBGyGxUfmVNlvX1508J908G
qpXDy9lkRx0qx7bfPL9awpMB0cTBNl007rGuAWxyYs+T+Krjxtw6Y4jq0LP7lPwL49F36Pqu2qgk
f5zHBrdEGkf+tjd6pfeGS/PZNz22wSCaCkK6ptEcu2wpbp3aq7GKkB7mohdOU33x86/xpyeQ9HFe
CczwnBz88G++haX9Dlk4F6QbRNZVAHpv3xC+w1qZXs9N5fy7D7zXt5PKXqsqGjxv3q6uG1mXy+Js
RVftm6hIz8cgnbY014gfd6ztz7/ca/ftx9uNb+coh6w8trZe8Ob5WqwodlpRLsPEafjUdAZmzdjE
5sOwMAyygij7rBofxG01RSO8XYvxkpy6Ed3nvAw9y3npHsosNF/8sGS+VeZsTRI3yHw0s7aLkh/S
Sz6E8m5sRuZj3pgHu9mDmGaMhlE1oKgI2Dsiho7sXe7o9PNiyLdNsrFAaYIHC9QV2bNk6W7dWGmw
8ZixSA2utAeOcxkep7EL36MX7fLTnx+b173Fm2MDR5pFSNly9Ru+uWtC327Sjg3vttNJdCRdzfpS
lWDWt5oLHt0t4eMuzRW8MbgxssqNvnix7xx//il+vPyUwGsthO/jJw+E8HA7/njrWnbTx8pQqMU+
egtraXZ6rrp9biJa+VY6/WLT+eOe889v92b3Uydm6smQsJG1aXnnaBvxo47Sjz//Uv/qXfyQfWJA
BSqU/6b6JEQhlI2Fe8KqFEpZaE/AcDr5i4v7DZ/9H19GYsfHGMxG+k+uyalQahhyMOi1KoYzS6af
WXGAZWkQPmMVNWe65q7i3Y+MT+gt+Dhwm9jSe5NKiUMJenfBAvaLR9y/OKO+WPEawP3hw7xlBDix
Q6ZGM6BNJET6MSiwYJ1kVeZQdhO5iSEmlL9Y/tcS6I8L+fU4cJx5pgobbr5Qbw73JMc2MrXPO/Lw
g3CUfaIfMxJIndcosFS0LWTvbzoV579YO9/0OxQnl46KADcD1RKsSPjmckr7eShRAGLbRh6NwD0x
Ng6TDh7sud0XAf2xCLtJmvjM3bNIW4/jZBNjSoxze1ZJgh5/ft2tm4fvD8T6cVTA9l5InDSO+2a1
0zmemtwA4MtjwK1Dpof6xAenIkBczcs5V1BzbSCOXI9jjxyjLSK0kz//CK9chh8/g7KFH7i+Q5Ws
PPtNBTlmlp/GjRVuy0hhVQjPrZSzTl40qkAN1NG+XfJpn889ol9J4jV53iB/I0k40avpv9qGKVKy
ArYi+rI6Aw9LYgZJESjIAHMHwUWND5xIVyoFIjkYDg8V0Y+azPHlVII84HF2eP1O//Fl+j/xS3Xz
j0/f/v0/+fcvVT2bNE66N//696v0i6na6lv3n+uf/dev/fhHf7+uX8r7zry8dFfP9dvf/OEPef3f
33/z3D3/8C94LdNuvu1fzHz30vZF9/omfNL1N/+nP/zLy+urPMz1y99++1L1xFnzamwly99+/9Hh
699+c9ZGxn98//q///D4rPm7fT8/l89/+oOX57b7229QLN8JEpjWx6pwfQlr6be/jC+vPwqcd4Js
R3staSkzWaB++0tZmS7522/qne9xgdq276v1MuVmbqt+/YnzbsXDrv/joUPrFRf4Pz/ZD+foj3P2
l7LXN1WKE3z9Kq+X2h+XIrV7IPHSO7i8SRnhFl3Xje8aDJnImgaMdXLK4Km7osmMf5iN7nlYzePV
QEonBUpdXBIEEJyRfE0tg3Stu+iLlEyDZU6ai0Jb83ZYHPFoZhWcEbqdg+IKYQmDkkRKPEbaxZTW
DfcCO+05gLhyQ4gcNHD2Obcm7stjS5TmTZ9hM3ZzD/jinC/e17o1+cavu/Amdkk6pVCku5yKyL0f
ixgaKDmPCHirDC2P6dvWIOYc4ru0nZqrxvbz9xnVA3U6zKbG9pxjSETMhhFXfst2Lj+W+Zyfu4xe
Tr1psKjKarwLSZ4S1xPHgIIDkEZGyPG6XkrMJKqo6UdKMWMOL3LAzoSBx/Y9bb3obNR5e0Q0FX9o
7b47pkmaeptpmQj8i6bka7suJrUJG2pypY+NGwyfZSsZDERac8RZ4jYmLp1HkkDMjQtU7MwstLnd
yZbPRvTxrarRDzedizaePVh8UAEqrXb0AaWKJjtr/aHcVckcX7tVrlLYYU4HS9Pzb5zM0ZcRgmJ8
NUG4n5vS/4RZbN5AG8soqpQdXSSWH35sw9gcw2rxme8MLlFeQRuexxMKdZUlSIrr3v9kMV66yPI5
uIskTjZebHovczW+L8oI0ZfyqJuYS3Unc7NKnExfPSIwI6imy4unht3uwcX5c6YGBkhOKK2zYHTi
j1BN+6uRSd2MfoCUhwUC910HcP20bPvwS9FbausMcyvI7gXpOANO2i5l0Z8FyYhfsV0Itgz64o6y
z75OhyoEQ1c1e91TZDtQbjfN3FLdkt9D/KvbhFjJ54LiMFSZdTNEQfqlrSHZAP9kXlN6xYTUK7Xk
l5gSDOcQkZZxO7beab3Y7pmu6gpfv88QUXcVydDLgP/NbqLNGJP0giWZoI2QLBTYr7k4dmydtsKf
DCjwcM6uQk109OQ5ep3C5WFyiPpc3ijVe3suiuQh0VJwU9lT/WEUw/zJdMurQdUtaYDXGk9Mb1d1
+NzZIjnAm0XN3sTR8oT7NoHqj/Sh3aRzHMXbLi6Q+MDdcK/Jggu+CVFjyC2jjpkVwE6+qVtJ+g9J
5Z50c0HHMMn95CCJ6SLOd7aSQ5VE5dPkG0C0WeyTAEhti01epUX11IQGF02MhswlN+qgyjC5khNs
CDKt8uuE7DKLPkySHmZSvBC0DOFNkljglkt7USUqDb+7xns5MQy34mffq7yrGWnCrR6W9rKAW/5g
qoUP6aY5PY9BwvhYfejJs+104SXrd/zsZa59BV8pPuqOA3xiBz3/bGcSgbwY8Xap++5aDAs1CNgt
9SQnAZjcLqfqWC159TQlmm/W1D5Hz574UJabsi7NMkgOhdNVT65RYPHnpuFlOZb6ybEK80TEa3tv
avzAqJ9zxOuesedrCdACG85SKIR6aT88JrQD66tylhm3m2wcvPC5BtzBlrB9tAi+T9lnKOgJ4+gW
hsyKEKNGr3uw8nEbd19H4wb+lWYKYZ86Y8Z57ozjeFteMF0+xXm0fq3XU+yKNUwZAAsfoJ56Dlpt
zfn16IwI73XiOXgRGBPG+Ktc696Waf4xRHJCSm1ozMfYb5yLcSrtmzJOmEXNtnPuEHk4o7VM/XPR
Wgs6RdGSHN8bnFDp1EwPKrL1oQwCbHk10sonkU7tQx47PQi1iNDjpHNR+CFgsX34na3TzUdX9/a9
6zcEeMVWtpziBylvfTtcHhix5JeMhFhi4641n6eiElsAoQk67ZRr0Seg4GsaiA5TepqhrZMS4tyJ
VaOfn1SCiroVWE9BWvAzPYnC2wBRXDAkLUuJrY5hEzHD2Usr/GbclMgjrhfjpqsSJe3HS8oqQguH
JsfL52b1Z6Ze1K4lLSmc1r1PwJnftE5w4RWW99Lg3F+v3jq3bjh8bKXYUoh+Z0f90n+pqQC7XTmi
vuE6G2IkxYOY+8Oim+d2HgHkyvWpFTRkrZ26ixy8E6tY5EhkQEv4XeCOaXMpx2pR63VctPVNUA3A
EejWsYioEj9sF8QWbMzCAuZs+owLuEoWxvheXCPgqdjq5XCPnLuWSSbKuTJ3U7Qvxp9Jn8kj7zoG
8vbgzKhvTqXXTsW5ndmoiRurp7acBOm453LRhfpmL/Vob8OpMHtSA2hKOjoL7yqROGAqYpIukWhp
Ke9ZNY04DeIRT03fkIO3S1sNGorUHAMzVtVmQMpiIQh6insVPYSpxDGEVqzYtlCFsCAk3DJ+Stq6
XlY0CEaaNTjAneqFL15O9oH2OJmnIaOymzH2YuelMBGWgrn1lifdk4R8onWAsr2xyFURkuB7zF1S
TCfIN6ZPPAqmI2bQKd5EU1aDWkAehX5NLDeq9YGSdb7oXwIVtSjZPYAPrbArrFJRmd0CfWo2fZw1
uzzz8qtiiQOcyJ6HJUsaFvvFgGc4afnYhI4u4fK+l85QYFqpis89IpedDhtz403O8t6ZGvK51UKj
L6gya5fAtznrBrsFgQ0AcquapryJW7KVvKbH4Z2VNm7LUQewMmqyVFpTrb5WjOFLnNWfGicZdsNA
y27xtXPsCGYnPnhoDrm0o4/lYJrjZLmwQYIKyLhjBiJzTPRYZgX238igSxtzHX0g/KrZOO44fU0A
xT3KwBPJCTJ/e69lN9/UZVd+GBrX3nlIGt57QwfKJVdzcIh49B4GR7WPHAKF341a96OQNSxXMcmH
wi+ymcFsml4TLSJwlwXBlYUqdDfmCLPzIVNX/oTsHg2V2qUxkKvIwIKR5dGv7XOPfdtT7Gi9TZaY
U1a4Y/CxFml5cJkY7IsoxLC9OFJ/sPXYX2hrSffxWJszNZcuAn2ZHIbFci+6OQ/u3MS0F3WwhjUN
NY5Ph2cZDi03ZqcDIAH8bSdF15+GTmR9TOdJMoURBQF/bta3KFhHLbCrCB6ewZLSetd6AJ44NI2D
7tGZ8QjbOnmBf4krqw8B00Ji7gmxZ1D6yYKmenChiW0HEc+88JjGn0xcmW+g4HA7uLV8okRUWOGN
BcZobs23IAVUWI2h/y0sdXN0pmI41wJCdd8O7bZXaXLrQJA5zqjPbsrI5Mfe1tMh60goHdpi2XrS
7Q6UtvVO6XDZlUHd7LsiQpLfzyGrGUIep81hxKV+sCkLMW7bxqHuZC+9HZXHTdugKYsGlI5tSSgz
zNrhukPwdN76jgNoGFieJWX90WcgubN0isfPQc6ejemXZUF5bbRDjMOaDekgikR0GmEGVx0PEp6V
pwRLqtPBXwNZnBkTajESzyA0wIga2tDQKcVPFrbi2QJNE2ABapZoWD42cTs8uR52FqY+zhmlOxZa
BBNfZMQ+Q9vZdKVKEbMrKgRj5jCBTkFc2hyP8qYt3PKlWVC5h6rEO+6j92oEmz6jwcABY0t3bEnS
68pU9qfRr7Jbz3XLG1+I5eOk8/rS6bR/pN0fEhHQzQ+JIM4lqCCttL03MNH3wQA0YvSeNYBoPCx5
YLF5RAi5QJknOQ7/gdRyCVxWcHtyOR6DbB5t352BvYCRuR+aJQTOEvri0UtZGiTN6MfSGhU742J6
QEXuEvnWxCjvTKO2nllYKaiRUOrDss9bBykZfXxgk/y2lc3JU27cBa2eHcxfbHvJd6qDY4svTPG0
s2wyIWL0PF+Nx+ZBu0zqaESYSyeoNTjrJg6PbLcsEnfKAKHkPJrlUbpovdkaJvHqwrK+BVUpj/WI
3t8gg2hOhNM6dPIFel/yGuIx2pshsKuTSObTTotgPvXi9aas0RQuSVpfROBbcKRkrvvghsnwMPD8
qqA5rBQpop7He6fmCYYhiNAG4ffxPioaw14/mS6GVcCblTO595k79ggDLZ4OdmgIHCDbA4s8msvC
I1sghxg9aVZcZNbDtvMC84TxHWaKL9zlYLKG/bZxtLwfJs0uJ4FDej7n2HMsf3IwfAzJ1spRd/XL
0t06TZXdtPzmFrmBdcxtnFMxD7qzqXGWJ6eSEChw5F+kjKmOTu8lp6Vnin2SgQprbSyf7MTD0yG0
5mdVMYKTgDauhzxgauiOuIKzMAq2FQK2Y5DXziFqU3GUjfFYdZjun7K8EMy6SO9hjJpyn/Mg3k2R
1xGY0zUoF5caQ3jXGR6w8KhCFJzMUXwcIUKnpLEGoam/9ks1EVGRUDaBHLGh2LAqHBUFwIYILqAc
aR3scrVU57WTRrvaImIOCBpUoDh4StlknevRc69UwRXUmHY6d2Byn3dTX5Cv0Q4nEzzpsyWcxYcM
ndNu4RxuRT8WzGkVLjIlg3Pqz/yeMa6DwcjGGUMJdrBMGF02CYklYxs7F4lEzmPKEPBIUGJnSbR3
FndVCK2T8o3Vkhwrh+ZXQh383tcxT4rOra6s2ktvslhLDBltfkazYv5M54C9bqLas8Tve6zd6XzO
qwP9nmhws08pXlxwCizeOmKEWxMNQnkQA64C41J103hf55I4GkX+SZ0p8xLkKrmduxIHqDWa7VKL
9jD5mYzxvDTxl2D2bGz4ZvocanAFKDucD3YtAygBiSAxCWm9mlps6xQ43b6xuvaBGn08r3jmwLch
95i6Px/e06zRN/W0NOIkCvz+2unrYjP4YX2XtDrdFVlTbGQ2CRxYfXrhovpGq1BhsowDTLpRzOWU
C7zW9AsK5Oam2osw6S88ENj7ssxg4huE2A5Yup1jd842ChmapZOkUKgdyjFlIZZ2q8k8W3OmH0i6
1VjlO26Fro87gNiTO1+Y1CdO3HjiLoxaxvRhnT8LOQ33ncopdI3TXngVpREcPQHzlNzm9ex582cm
8vlt07gIeusVdbNIcNttoeZPcR9214TrIgBOE0aD1lLEhz71PKb0yonxJpInqoRXP+VtUx20mie2
H218PuFmQB08bwM29vWJBOt06TZrIkThBh7ukqa5mFiXMO35Y3+zGN1es2/H51W23iUb7vGszlPv
48KNs6tSL31o0qHBnU6G9V7XS3Az8iy4r8o2xkcQG7SvUQVooizos/SENW/cjIV0E5d2sa9S0u0z
xzUf7MWEl+U0q6u2tpH4Z6pObjkm5XkMnmY7joYGMPEPaLzjNroelPJOPaqKbzaQdqTaQzcdyQ0q
zyv69k+lNY8vSmb4Rpgf43tvQvpxSTvu2HlUMbm/VnpBUlay4uSLO3wF6hhLhszLxJOCfk9vXQze
lDyNsJCxbOvuYJHh9kAnjkCfhP9GDjeT1kUVe5ku4tFq7PFlHPgzPjdsl5C/zWsA07Lny+XrzdUP
Lvd4xApDtcLTYiBKHPiESvF0mXnCMO+h+f+YVVa1acXrWD4wH5aSD03rK714/U7UkdnFCNB8wZjR
NfelGJMnqefmfiSlhdwT4Q03hGLlW7ecgm8K7wAUxoStEtfUfVjL8H/Rzv5po/qHBvd/2/j+f7Gd
vU7+//t29s2zwWf1PP/Q0F7/5J8NbfHO9VWA/NFR0nZQEvzR0Hbfwdp+VRhQpoWhy49+b2hbTvjO
ZXUXrFtoEJhAMRH7vaVtufIdbWgPn0LIrhV5gvp3etrrRPaPhjaaTIDUK3Wb+Qoh0ZgxfmxoI0hH
WBzE+daLi/vScbFPpjgVycAIN98dmN+76d93z3/xTu6b1nk9MnpVhncKi+SaAFOXWB3/zsvU7c/f
R3jrcO6778SxRkRhM4N2nZCp4VuOeaRbhkUtYffl3Ps+HcapsGiiWISppTpbT2jlOdtgiuJnlWZB
vxl0iouumZup32STkuZ5zgsT73objdlJ4bMGbKm0ia7UfYjNtUwHRP8xktwdM/CowJ+/4Pz0WFam
C2tYCFP1m3mh1zxVTn1MMtbcrWEgZd/ZRBGP+y5Z4CaF8cRW3sMtAVphoIGPr39JcG3nXQm7PhIQ
mMJoAMLsGKTe5J3lAdWRLEm39GUP1YfRM47GPKid7qxRMdaF0R0A/Djo/PQOaTkftu6qtr9f2n5q
0D3KKb9Urp6XDct7QHxfauYFHMToiW3T45A7lNoqvs2jEMXpWLcp3NbExcOeS2LdXyaaQaQoLGNc
o1ttG3lX0EREaDCGaXmvYsuYm4JnC56ONsjyy7W1AeuvKOklkqJjmrEkG8WbBGiauh42XYUU4DOy
KshnbjUT/hXyVeOzRctgpf8FXnnXeIMSoICChTV5LuyvATqkYNcPAwAMbEn4chJN5Qz+BMrviUAn
3p8nNo0PYqwWKXdlTntzY0W5GM+DtAbsEcTqBhHTmUb0FG1lFbNhbGKVxduipkmCJjYM572s6x6u
XR27wer46R9omIt8M6hkDUMzWXqn1MI+uJiJVQEzOkbVuZN2waewiAl5TmKv768o0QDEGeOAmi0D
GK+P3hKYmKCkHIuDIna4w4EwdmtEl2f35K0a2/qUtcpjL57J5BwOLG0bWumLdRvUdd3dWSlLPTFz
s0NPzWsacSGX2S4P+RKvzNjRCvS5kIkWFwUtZUozmgDjlaGCGFZid0VnL+p7Niipm5AP0QY5Gi8b
wFrJlo3U6baCr2EI8fwmF+Hkl/HA/531ucZtrjDa6O0UiwRULPq4aeOReD0Rw2xZHrmomg1duxRg
P11PNcRM54pJUwOVoqh38POkBw6mCPrToMrL6mwMXMqCVhbFw+K5y0Nl5cGHwbbZHPvZnMKbzFNs
6ZmZWr1XLWUj94sEWhguvvOhMAkDlCi1AR5Ce8YrhtbIEYB1qoCNPsz9Gk5e2Hxjdw5IAgpgHh+c
ekGggiilQQNlY7w5L/JC2g/hKELrgqETQVIVnsrk6OVoKO8zUeuIbMG2ncGDov3h5ZcRZE7rs7OT
RZ9m5zM58cFpOJDEeWrPg4s/kdxQKAvtEqGbSMcrLec6PtjrHnAXdIYNUGisNkBaQKTE/Wg67MQR
MoeEFl6FmHV2VGWdWpOB6BKYlTjvSz+ZN+0SdM7GXkQ23VhdbOH7Hjtd79vMXQFRlSCh7xTVaFfJ
95n0FyhUhd1i77q0NTNV9a3EBKNAAPvC8olhdOe5v4JvnzqkFCWBMIc+8VyfEpXOXjlvQi72lfrQ
9C3YYDotpygjMSu1xo/ETYcSl1y8uk6v7ZqzfDKIKsYxHLk3rTsJdknS6ZJtroWCpENHA/8tx5lW
hXSqFxwJYXpE/pl1x5C8AZce8GgdnWVRgERHNvaXxp1Cddq/DrEGtKaOqA6SJKCXbnZTfYjK0iXe
LZnCL6wgPZNS0Kw0+ySiqVOaN+mD0xcT4dVUG9ALhmwWO1RoxBLTI/hQjqSlOcbv7yxbwL3I+i6/
8K0KMm8e2XC1Ecdx6y10NmIYdjEkrDAsGPRUVlLBxCQwvdmn2Gr7bTlNTXohlmklDXaxAl9IF2vF
eE2Y/5S1UGc0mSxh8PFizTmXY/7V1VXzjY5GySku5FxdSV+V3o1TlXY7X9sxLrELRXwAcBOnZ5UO
ygHDf2Z19DzVOIIigLBey3NReaQhKLslgcXLMmisHvUPMt5k8uAwMa0citOlI9i7ZNLwRB6pKc+Y
kNXzFaTyLDxl6qsfOBfFodDxFBwHRcv0ftDTDCxY19Q2fm6hznWUIOpT+W1Ksd658JjoA6xIZKEd
/yQqdKK2OqMSheaGTIXhSF/3CIKK8jk2SXxpqOr2fuoln6OwHj7BHseSH/V6ipEcZ0VO89tN4Bjw
uDPvQ4uOLcGVQH37JHbweQqDz56gqNpsZKkLBmI29fjJajoZUWunhLBScy1QM0VmGfBIqX9jYybU
RAT24By6JKKUVKYF79hVAfldsgQWkfmZvzw7Tc/MIMEsbjZaOFBJsY2CFChoj+9Fr2SFJdmru62O
OnJqGOhUR8PY1N3UY0LcQx5Jrg89+PS9jeEqOhmFonmaVBK+SpIZutdLHfukj4t6Rnjpp7Sc0kQT
bdMVEwkr7FkCKJR0EEmRZigOQ63z9bytenuZ6Wf0y0TNO5P3XDhIYk5rVsMr01QjjKsUgkasCZbb
aBWO/t7u6fifLstA6EE6wIdcv/CSXjIWLBqGk+NiXxRQ9xlg+0mfng02aF3GQNW4yFvXwcR+qI0e
TQ2vS9Oz9nUYlp/Kyq6tK4vnRg9mtLWyD56XlDj2h0BNV3+dLeHPketAQ2vcjKsmzWzoBV3reOVl
zSaY1k1vmfLZzyxw85nN3bph0zHk53+N8pFzWetsm6R2DW4qq0nwIcoweypbd473f811nlEOAxbP
QqdCfd4ZcvpmdPEQ3Pj86MqRiXe/EB85b7atqEptG8uez3MDTxDb9B83yIi0mrbKw2y7pOTxzXV/
JrWrPrIu4R9w6yu0lUdHFBdlRaCS21CaDusuZE7GfVABITT2RO3biPbf206vnwupDdkG1BaSK/yN
TkzQCXMskeXbXM7zse5t/0bnzrTtx9ic/HxH/UYL/Y9D4CLIwbPII0K92bkPWSxSkaV0gdh2Xw/p
slaYdX7lQR0gfm7m6Zia4B9v+rtC6Qf1zX9Jn/7/UEixU/3u+K8KrB8UUkTcv60oX//inxWl987G
xIq0Wrkuc+01YOR3iZSv3qEd53LwbGbdqJP+kEhZnv3O5pm+/jDwCNpzuc7/WVF64h3/eTWE4Z4K
bH7r36ko16vhu+pL0G13EX1T9fo+UuDXgLLvJFKzbbN04SPA+QMMO6dheUPt17EdlvideFreNz3U
Jz7P8ovrdL3k//TOq89Q+bZLttEb4S97vkGI0XK3TM94FjjCYWzQL17zizXhzf3w+g25E5hdCp9K
PFg1k999Q2eo2rkO0bfPBCbg1Bc0vU9c0tr3PpKOh1BX1o0WTfLw3WXw+w3xfQEdvBau333B9Yyj
jMNWjYGZmfrbQ0v3OqsTEqq2FoCIbJ8hofNOmz5ljpoXdpQ94six4Sw3MkWOVNWfRYuYYauZ9TR3
Ts0AFgpx7eDHzkZsGLT9WnmqpmbekrwUMNCai4MgqK868WMSFXcSNXN3blp0XGCFROajTFPDdFXj
XwJSPdk3yehDnB0YRlWdFhtkTArL/tx/SLOF+WuX20F8AdKHMIWW4CBWq4aJRm31yV1Pih/yrtn6
nA0ebGmK9g9t26HVqtgrPLdh59wXHd/xqIGsR2eCyRtMuS445kZ9tUZJxkGRj8tjM/Z3fTxssWuR
HJuSkIliC/77OMAYdtwo8Xb4Lwlupdf5qe5M+Eg1QI6uRBvVO/Q85cjD8dQMjVDM9a2uOEvXf0KI
SFskGY1ue/DEIxZjdGJNFdL0LcP3UdNH/5e981iSHFmy7L/MeuyJgQNbh3MSnGTkBhLJwKkBBvL1
czynSWVUSea8Xs+mpUWqXiEcMBjUVO89N7o126EbKPcDBLGjLl67iZkTnwDDAZqStFP2bme9B6pP
ZxMO96GPDoPby/vUd00bg5fHPWAW8TmXVfvZLGzn0dS1e5cxEgW1hSqrcqldSIOA3OKVE/yfIrP7
Uz41RGHZZKfLOkjuLKp4crBqYyOs0TkXynTPfeM6+87ua/jlMVbDZvCVWk1ZIq4II5wtc4mfLpub
+jB1kJwHm4Z4lmtr5y7U7NmwBN9Q6lRggYvqR9OU7rEKAN9XCJZA4AhNuDUCKWfgpFR7Vb6HCJMe
NDof+PytZWGnU8O6bSCgznNRQXszjQ0nkdEKcar7WC2H+dTS4VqrnvMhM19kUCrHLYWC/6m3quwQ
jQ3B94jtzt5iKk4NGV0cDibkfWRlPjN4tzgzmPROoADW9Xc86OYa638Gojs1oDdUtAiy1eQN0JoT
0clX3ZbQJDAF+ClM3da47TFEXtJIjyDH0ZiMjbvcBEYy33MiClAtRZxki3L2pk0+9QVCKsshnMSI
FZpdi35S3hmspL55zqxYPSAol7h0TMyNveEXK4uJ/5p1I16LGNJYI6NxP8jJaFdNr9RRN4Qsd1kn
7mlNq7vB6ibg0QVZQW0/nIug9V6ssanXbovOWegEJQeaCcgoVCo7S9bOdqQpQr5N608738CFSJu/
fyuj2P0RzbWBgtN264OVz/YzYpjqFI30sAwUPQRD+GT+ur46jUsmniUBW2sD+PW+7TrG4uOQrZMa
vufUmMXZxAp1QQZCLHPbVFuP6g2SdBndss3HocG/8lV55njWo9ntyxzwd9xyHLK8dgqtCElqsCy8
OzGIXhkXrGHSWkbi07S/Nnsdnc3ZtG4qj7yGbkmWw2SbJEFogtwb9vrbWTeSSUdD/x95041qaVJi
ShiQV8ROcWw6ZFiAEu3HfGaISGis+dnLJcZKLAMV+/LkAH9J2ltfLdBbzFSvO2TEN5h02mv6NcpO
A1rCzlui5Rz03nCazabaueY0HArwRS88miBbJens3yq3RBZeAGnYKejn+2Fw6tdGVHRHutEoAAEv
xaXJVLnPo5yGV9dYbG00gKp3/uz+C5pML5yqCfcq213H7N0VyavCznIqIcCQjazmLQ4p8lm4JxsY
+smmlgODPpEQ4Dy7vBipkTz2zU9ybuv3gNf1xJlEpbuCxfjk9VDKNMY1+kaN9S3olXlMiEnZZtTz
l4lG203VtvkdRj3nJWPHv2OtoQhreN2YJzTreSbjN3fZsgh5i46Wl1fHQNG28+Z4QCdUB8HZrHsC
x63MpVnAFuD7Ivoh+ysL2OoNFM9XaHllxE+28gnUma70NkQTldmCTItj+y4zix78l/aPJR3WDcel
AoST4e889u3D3C7GeeiRDa5ENdhPfdtmCIRFBKs3nm6LMk3OQTB5B8bnw5nDMvg+jnlor3Lzbe6I
RUcbPpMvkAAZnZ3IZI7H0alqGSkOxNntbGtoaZfO7i3NG3l1bbrRLlHG8KrnmqYC8rNt67Y0TizI
pEEpL2M5f8kHnL8M3SsEts1EdJRBjHvet2KPmBUGaVyDaPO1uJ2gK22T3srWXm+7txBS5GOKEXeX
5wsG5UlC3komDohGJL+OfkRux2iXa/RnbqhqU3xzC0FWdV6PJD336bNtjN0hBjW5w2HOC+qQT8FA
CoFyoYnkSzP7zTJsddZpDqaprOtDLzuwXzP8vs4hnySznf6Aol5vaYoDc0bG6exw4/X3VjBc2dwT
go2ypldBm9GOn9skI2u+ozdg0AIO8kOtio6bnE28FqzJVccXghAO1tqD8LLylh6m+9Z6QuwJpA/Q
mBbyhY5sg33FGa5LYAH2Tl1TPyuLJNW1l/bB58LoIEdaFjHYREoWTyK+xvq63QIfE8OWy8Qtntur
+Lm2fzDttMYN8wOQvEE7uSS6wx5CWvDTdhsMkryfjCKAzg1SqGpVee7CZikt9X1MF2tYz6nwXyUK
poFJQNzeyRhSYL0o866ss3kJnSjNifLSsn0XfRT7O507brtmSKyNbWBoWI8RySNblSzdt75Qznci
I3MUeGBTjwxknSeVd8OREsO+zbtW28B/ORuDlsaGUrpYrVazSeMnZhfsD+WING7VEdgHBN9xqjl0
e0KC+V4MCdt7J7wXL24l2Yd91d33QeQcO9yayNjNNn6aCXxfwHEOAibwzHa+pq4n0acaIQ2DmKub
/WhZWF2AJKTsBq0uMlBFan4wXR3cFFRyIDVoZS6bNuDNpLeg4icnMwVRImSd+KgJZDVu0Emn93EW
FTjTFwgeg02KwDrNMtBU5RQxxJ+dYELBTl8Wp5SsgAnViWrjcKkbiRTJ5Tu7zaRfwnLuo3Sle9g7
oU0lyiPWUxVvcLPZbw0lTMm2yPByNXcuxND+2p3aLr6odrgh2yUcKBkBPHl4jlFNFNWTyiILgw4y
dSjxHXpHMgy8rg9raB30f6AwU1824qs9qBq/henBtgfOFWOMyEY6p0WVoLhycG6THokURfSLt3Gh
8RxGNvqtFdTpjTk64hgUMn9umYrj70xYEDhHlvMkZocoOpbpaeo679ankj7V8xV4haZGYWmHfCsb
iIEkTdJWakw1kNGDhnKVNlCO03gpHTR/eBY2sl9yNseOMfdW4QS5sezA2cwCoQHNrn76znd9OUdW
M5Ijqvxpviw+sxW8d6Nj7HtRwUhPMm43ATlE2/cWCZtx7AsvnAEJUnMaHdCYvhf6reC8EDxcLaqg
6nl12q3j1ix+PDlYVT3m8OwLpqePshfy5CZVdcNEy4zXVu+MZLkpLO5ImYdslVE5vGRUQwgw6iJ+
LDyrBXEqKoFyIrivvLY8aNvsP+d90JxUMkqiUxiL0Rd0Huk79WI1Z2b/mgd99YX0IEZlho9Ceh5K
HKJe8Wobqf2A8pW2JZIj0TIYmdEeoPqqA82kKk6hZyMIQmxOcnjCAKVn7bmmQhsyGS82TWywqWZM
h4sl1b9ZQWYREh6NrwwnMnC2ErD12KWMxLL+EqAFBBfAK2fs3cnr2UDsTD/wVXFXraWIh+B5AwRT
6FAI5qjbB5pm/up/e/PCAQMzxaZa6GLx7zRbnC9D2FaAA39//PvQiMIJiJU1wM+E24MJ50/j4F9O
nTUIRCmsinN1PE/UZU504ZDIVEPZevvzUv+/9/K/KIz/ctf/1nt5+V59X4bvxS8GtZ//m//svgT/
8qUBqhC/wX+60P6j++JZ/7q+mR5IHw+dEjTD/5rnG+a/jMD16ElgOidyl5bJf/ReJBoA7Ot0Efnn
6AQ40v8bBrVfGyBXy/O1IUSPBwMrq0V+GOYTUVyVUdQ5YTL10SeRxzFsYa273V/uyT80In5difSe
PAYRCMmvV8CM637os+jGGAdeTBsELJ3T9Vj441vLWXTY4Mlc/oCX+bWddL0YbSu0CTSm+GWu/+Fi
GCsV/mL6HIoB033cODdNKXcTY0ZU4oRsCuYcuMfe/t2fCF/Fxzfo89JRGl1vwV9eNmAqWG9SBEup
hzDSU1E20rt2+sckqcovv7/W9an8d1fn//5CFhPeRpYGL/dVzvCXa5mtVsoecptpdaJuBydTJDx5
CbwEEjTaetb731/v74+P3xZg4nPhP3HND6vErBnKTJaHEwHEJS4+NAH4FEzB8CZP5+Lb76/2T7+O
liDdDMpeRMC0K//66+LBLpgUtE7okGCKbmsJuvcg8vOHJsjQ9g6J94fVee2+fbyddDNtI8BH6iGh
+fWCiIUDfzAzEKCi+BJB/fRN+OSY9QgIrdx5laWIjuGvUtBCuv79j/2nW4vgBHPoVZhjmtfO4V8e
Zb8g+MiS3gGtbRDYoTMLReSUxkdr4Vj2+2td/1u//s7AdHl8AW885aNz3Qz+eq2OzlCbGVZoDFGZ
nBjyk+ZVA0Akm7cd/GHT+zpSW3csUra7/5I4/b+8/9ixkVRL3hD4jp73sf9JF6rBQGKBlDOLOmRX
AgftdY7xnWEvtdTvr/a33+lLeHvXpxnYLn3PD79ziWZm2xm7Tdtn6n7OYmPt0SY4J4GjDkjjvbWs
mB/+/qJ/e5DABg22NtPEU2yx+fx6c8fZ75MB5yvs0sBZZzhf8d1k6qy6+U/29r9fyjGlpKcLwMew
Le+Dw94Fy5MKg9ffto3YOmXlENe7CY0yUTBOhMv/3/1l18vZLgY4XNSe/eFytFHoe/gsm6AvC7Dc
Qe0TcYWv5TltMHv8m4v0Sk4GOOvjyjYctu8PL6PuDWdOPSLr56yz1r2G5cVuUD6oyDZPXlllj/R0
5PPvf+LHLefjRT9sOcxjZTMMph9maKIAfRYKbjsbQrA0/tZnQLz5/fU+PkGu5+D2gRwINI+Bx4cV
6niaTVuzQjnfjNusGqId8tX2rH0yH/8Hl4LxhJ3dMBlJfliXNWADr2QYSKcp8Pa+khHdfX+485O6
2/5PLhUw6ubTa4J1+/UV0EDyeRmvbFyzwKfjuXV6zKORYL1pMsvD7y/2D4/MQWPETIU/3ucj+OvF
SiwoDcILC813cg0Zwga8I5szIQzLtt+FT0r07y94fSZ/3T2vz+xK9wbuxK5ifjTydxxa2rKxrRCr
g93e0cbxxrXnt5Hx7y8OH06AhJRqBNSGH26j7NqJ5klphQ6+a0KT7cC9q3tnfrdpVf0BHvIPC5E3
1/ER8lim9D/+qKjzkG8M6LfdJvUvSZW8l4Y3bJzSNf7AR/m4KXP7fIuClm+A6fq07n99Xkuc5lOB
sjQkP5zEHiQvG5Hh0qpArn1uSoPIINPv/T/cyyv+4eNTY+xFbQIEAsPrT3zNX755lWtH3kQ3mvTk
eTn3iM8/t6kr7xs22K3lx3U4u10QtoZJWNHQZBeg2cOevEl4fSkD0NXvF9E/rFr+HM/gheS956v/
611AMSjRVcJCqTJrBicHdC3KSbW4Nm+/WDQY/0C6+ofnyxbKQcI3KBsZZPx6Pd5BviG1tBF4LV6/
ljJikxvbNDLWAICz7A/vyN8ux0fJuEqEAXFYCGo/7GtDaWtz6LUDtq8uX1MsUWcUIeM3z0vSP9Sk
H6p8NhgncKiXnMCybN7Gj5eKVFa7beGhdKryY+YPXR2vU6Hz4bUngyE658UwIXcfsbpOOBxwdPzh
x/66ovlEXTFv1PrXhU319xFdhTCnnbtCRESONFUNVwvjJ85iXMhhMLvTfc0iT9epL5z6D6vow23+
22//UE452ldGV5uEAuPbymEvFC35znFS7VVvyT+8Qn+/GHwVtj2AKFdU4McX1wHiWNg1x6k6RQuw
YRiGncVrxvFr5w3z99+/HwgSrkvyv/dZbiume5/T8PVU7EjOcr8u2d4UC1YnE6vwTEP/QtuOz0jT
gIEgxtqwXnL+zwxD3h2CbVCRXL5fCLX8ZMsMKzL0jPOQugJMsFlZhznXEqjcYhXvXa/GeSWLiSS5
RYEQvU6ptXdw6MllIf1vx7o1nHqWFwIBkuHQJ0453g2z61frSY6WWLtwyYpDZ9kVkxMrr9FPKSXt
RzIsWmcbSX3lGUDbwDjkynlEDG0FTkI2h13Zx2aoU4JFuqSwjgxMCn8HyX1qN5Y7YQoeVYN+0miL
/itxvWo9DD75NI1NwKOQSrkoQnF6rWhKWsa2LmObOBahCcHynWU2Qpq0jKwmt0Y3BmmNnuEU2aW5
SwX6ulMJRjze+bN/hZFqXe0J886+w1sv000uRjgsViwT8aT5gJPtZQbZcuQ+oIdjaGQ/52k8jqT2
tnZ3WfgVtBtl5TDl9lPZnhozGWymLoZErlgmwbQ2YTCAuwhovD8EoyrSHcI1icpJqGnsV3qqnfJ2
jGBzrid69v73ojFhx6xkxAHaIJamHYZXvgdlcGiVzjm5MyOhdTpnUQ8KRabjQ04mLvibZSaZYWv7
I0mwFd0wvWWklgfrDGWVJlEL3mK+zYXRtUSpZnnzLrWHWzrH5kJlJ40xFMKwnpmmUjMv06SmUwUs
Kl9hDMdiUwUZqee2J67//+hlzAHyShNdMDtOs/EZIyFxaFgme3sw2Wm6cRDFue5E2Z1FWmumSKMn
ocmYbmytl4xW9Gcbxg4GoCXXuUkUnCu9E69tl9/GNV3Soz3q6LZOEQVvVAff+dSZWWKt/Zl5DPI1
jHObeBmnL6oTGI8mXdrhmHTW2zgX1lsZoIQUJE/k8puClfxsR2LhnN7543fMutffBX1NrhsX4u8+
a3yCHqMms+HKC3FQKPjOFXJdb4VWuPuk4kQs96PCI1sbMNwebJOjIv9a1JH8Z81TvRWuzvubPCsy
a2N3xhCEdpBOT7Bllbvzh8yTx2CJonRr9XUz7Py076dTjdqhCWvDGr/bWc3ttIqC54Ear65/yMpo
EI7kvsljRGs7lLsasEoBaTZlHoLwlsWWS0dpRhCx7kt/3Y5+Lpz9KDpazf7SYMZdsetUd3Yus3ua
5D/RrdltfLUhqzy+prXhFJtXRTfH5CtW2Y+pgftMGlEcE7EOxWjXxWZpnfulFTk8DBl/zYPlaocc
e0IzZ6ItLi6fGwIvi9q8G66u8CBHxUo/fLEvdcVjglMrSXcexgyNJJIXcjun3u9+DHHsmedEDC1B
iY1U+Nuk0dzLyfXaLTEfVzrOT++7KMDVnSMTN+2XXhdFcmi8zNCkUqm4CqspawkUj3382tKYKo9c
DT0gYEmjBaSaMA25aq9InLUx+Y0dEixit7uZAkk+qJ9IgT7mDV0PFS/SKjfyiWS7pGlJLB7b5rlL
ozLA+dK62HOlo9/KK+hgviIPGDq3N0qk4m0pzUJsBXa9r7E/g4tk0EkCo/0TsJDPC/lBIm/8vV11
QxWauiS8pADNSg5RUV1h88IuvrtyaJsnl3/Wc0bH8UQzvpt/VLndAGGMUjHecJiYPgOO8oNd6YBw
YCCmsnE9cU0n3xhwmaDmVEt255RZK/kzCs8hZ7MC7Y/2IZZfsZDKO7o3CMr5PMztwwDSxn5sF5Ns
69hILO/Y4skJjq7V28XuWgCja51nUAUqkpPaaCQNM4Jme37tg34cdt00V2LtN5NLkpfd2h6GBzW/
z02RALJOG/qpBryUp6pry6+JwM2M6ZvQzrCwevMuRjpB7JgjIr32YlM5KzQqYBmgF9fbwfK5ldqw
jLtF+A15v2lj6MOUjLree6ATyBEMcEiiro4P5gJMol35bsRYV0959lynPv0r1lVvr1Hdw0eAgBKL
/aicdh/h/3AwH6JSXhujKHEnl7g6TmXfJvNuyVI+Sok9HGcmYNeM+kxmJwscqXk0lk5AyIqxW9P3
83T6ajRtYN7CqdCPymrq73VToVvAc6vuZu2SCVSkXnkzmU3/5LXIKH4wWVkQuQbaepkiH2pywR+D
mckkhoFZpe+QJurlQxCDf067+MY1+4A8tinx7GNJW4ugOkb4DIGEhwCHJ4N65ujEQ2ySHghQiNxs
wx1vSpQ3zQUigFKbZuJzEZYl8LawHT1WC+lZrXGTjnFW4vefVa3OMZ8mZqDC90vcKEVGTOOIDeo9
72Zxy4HJb0MEFMwgc50+IzYqHlJbO/dNw4YDzRgn8uxsdTlA3ZlLVAtYY6fWaE6p23jiBhHSMK9U
LCtiret0IBlPdXzP0bhct6BxsOM7uL0BeTVlXufwXeIcK5QdDFl2QKuWG/edHQUEsseJHz2k8+zq
MOeT8WmKzCq4ZbH40LgXOaYPZILUN1ljyYck9YbvsVVLjeUmG+3xhX8ErQHfARZgu6lM/QMQZRF/
knCHKpzcbBn70SnmNXxzhDd9phGiLxWyGvoGoLrJGitY7COKmzRka2K4zWFZtUdhLYu3k6kiRLVr
B4JOqxkvGUQZ2ybYcoCVsLKrXr7ia7eaq5+ezSqggK1fA6e2lrOQ4OvqI6biSKiwhwLWuWEpYz7d
0lW+CI2sw29smToeQCuX/qqelHZuOkuXya10gyV4gvM8psUGXcsuLlJGwFMTTO3zPHSgUsI4wIhQ
Vy5gqpRN05q/m4mZr8SU52vc0DUeuuQOaXq1pr231YkF8XFSGellRRhRAq0ag2TCAZfjSjlk8RbJ
80QIcm2Z2EuKeKdquSeo5WCPo9ympn9OHDi5TsuOEigUO0jCuk1pF5smwGEnBW8mmNktB6O96TOg
LKq82k6muriufobGyxdO2a+gzdBhNNNda9gNilG5d1V1U4v4u0e2xYYYgASI/fwwEjYWak9/nqIM
v1SGzj1FOeJoppnMQU5KUTgq4tJr6cPY8BYEBppPvoz3kWNfbB+UPanCyo2olo2LXNr70atellmf
YOM46Eu6h0DH/b722zN8ppdgkhNCxfxCu/PZ66O7ipCa3WBF762OmbLDSLMm59WRIDqWQRyk7r7D
7n7AbnHbxOX7kKXkCrtgM7X9baymt7kaQHQV+BFgKB81sxqTyG0kFt9oj+xsMDdbJtLrdDCviV8Q
uOaRPFl3IqZxVO+LkF9YIv06L1Ik91XqrCrirkKv1sNJjeVjrEAceFn93Sar2YR8uAuihPA8oVMy
ww1GJ4n4THjQu62MjWamCouh/hF3/ovXBBcanfxrsYmE74rF6Q19VAVULOJgN4lDaaazZ8VKWuVO
Rx3vy70Rle+FnvY6nrZYt7ddNX0GvbBhZ70Irz2QKpRTShCo6Qr6jLk/UCxl4mmM5/E1YlD4U6EB
QqdM1wUFcujyGXmcc2HfxJn5tfD627GMvX3OwDqMTGsLfeZSXFF1Ee/51O/trt1yFFgDG7OJTI7Z
WqaAUYaVGSvyFeQz2so4CbvIjKMQ5BRYkWCmHluZpTsTQEpmL9T14wQFMQjdUjTvYG1zPuyUFobq
IAza4g5FLVwsqJgbjFlUlnwDOIf2CjbDdKA7vRK5eTAidY4AKaNvWw9WvGHh3TSivAAI3BW1s6Me
2TUC1Vs26KfRte+stLwn6IA4UHviv+RvzcY9T613LBtBMKMB7cS8VVVUUCVJojGI/CurMZwc8a3z
l89GsZwQhX2RMv5BPzy0s+JSN8uTEtU9jYFbnz2wBfra4RazYfb7ZX4/5vLHtPjnecqx8lr0s40e
KXicZMxhiDRAwXAq6mTf8ZWKTWA8rfnk1N15vFriWvElIlrHqgAaLVF6NEDRjTWvh88mCu1bEhUG
lwQfJHyKfAPBbrvIRK84MKAd4MvQZy3sQqfbmfCiOjkerKnb9eAzeq9+1gAL8ggGP5WWubKy6rU1
2gcYUwWQKXRc3nQCNb9LDXQohnvxvX7fEAJaOu6j7O2bTnRkGVOt5NZbkQUXtbR73ZPrjPJ2HI2T
Vaq9g9c2JDfqtorNowMz0of3GNt6XVveRqvpJsjIbmgbKPviGqcLmG6sAMzjJPPSOQSRkoaQu5kZ
+QczGG9biJZX6AAzbIymLvYgwCcDJTlkynjtcuo2u/GxMqsXwEy3sJhfE1MQD01CZWG/iVmdKDrT
VSmjd6tGfhEUYYLsypbFeZTpOkYFPPTmfoniU25W49rU1X0WAxVplX0MONbE87Jj/HPwh/o0uHiG
uo66hMZjxT4dH6U3Azhz70xN8JWzjD2FmvOFyvWOUjUJ6xIhtTCyFTE7JG4HeK7gnppW/OATn5z2
7Q32cX2PpAsPlq1VH05xUmxSOp8b5QiKsLI4Z+NIpWvbZ1mTdZ7HR4Ow1lWdi9PYx1tokLiM+4op
GAYpXKXpg0aBs6XXeJ7IZYqZjYNesLxtFzeE/GD1w15PJKanDq1XHYTNDlZppC8EMFl8T9RFVgRb
RRGGt8qWz8Q5SYy6gyKDT9jb2pGoZFGkdueyccmaEKXVo0AtdmxqR067FbGbemDbC8b2y8waZCVP
jwiinuLFW54xbzaXbEDnVaVvRZw+TMVSErKAqaziPHfTLW611xzLn6plyI9DXaFvDbz5bAzObtA8
o0L05dyjFqePj+SbZslbWy2KbCplCP9TnIs0vvXK2i4foJDN4zFlFU/cWdXCabF91PkrI+im4keC
tGj66puijh5o047ZVxRtQGzFYLTWaSzTKHjz/bo/dy32so3wg8gi2TCO32JDe+bKi7G27+JeAQtL
JMNBziWD475nUZObd+DujeashRnlsMqzNrkzcINnQOGHEmB/6moDRWOFSLsSUfvmyqokT3BWzb63
omVBrVdV3Rqha5XeBBz0MT03AHqgRCLYw8M3NhVZrzSyVgG8FiTNZeJRvFsaGDqDh/rZMAoHI2R7
Pd4QL4rJIhvqSXzx/CtgEq13JDYyQixL4ZjO1V0XzdcDWlksz9VSstnkAb31KgxkRTRMTUreYpCK
+MagvqxfnSkWcids0/3s2729L7MMF8gyaHKyZs2eW3ZRtr2aPsMsta4aQkGDESp/tC49BSkq8nmS
Kxsf6g1QBuozqyynk2kExrBO/MVvQiMh1txICcBFA/cpl9r4VFmA+tqy9Z981ReHYTS8dx1M5i3/
AXKTith8z/qe5NYoWx4pLzkRpEwF11myuHTlZf0yocAnLjuDtGdDH0Wi28FiLNX7YBTRjJdS293K
D6qUUEXTyt/NGgnmulqo7tcWBzJIlxUi4XUacRDmj89Db3ibAaWi4zNhj7Jqg3WTJACIVIMHZ4ux
2viUGG4FLKFvdrlTwIZqLXcXg3l6aqnoPysbcz23qYDOuqD+IsPGEM0pttB6a5jOoTfq5I3lxhPP
SwTcnVdYW9ew0x+cn4cwTt3uHt+TfR/NnsfhQgftYZoJdVyLEQUCLeU+OAydqm+SyrJelN1CupFl
EbYqyb9oX9eh0ZrGOnK1eaZ0Tp/TmAHwpQAzEcEvs3EWUsNfb5kXhLkqMYXbWWNvCvwdlwzGIylX
jZFs7TJK2rAUfkLKfR5h/jRUYRyCfrAuwSiTxygqxEPkW9OPZjAN2DVIYDYmLzMsLMcn+zc1nnu3
/zp7PqVOvVd0a4D3kExNO7YYDcBtct/4eu/F4o6B/AvBQeQuaxo0dvJQcGyyEIRXADjDfL7SUasN
g+xX5QZfDe2YB6iQm4EqaEqSc5obN+YAhM5CUIi/ZcOp46vdL8/oAR4tPLlhlBKgDQnhrNKZb0H8
KhN6LCMr9zEXcq1Twt+l3hg9Sa0IdUI7RfZJn4ge5741QHfxUalXuvK+2DbIJIwsj65XvkSNy1vg
wwFvCUrBfr1pmw7YZQE7MwafsPJmI0OzaTU3IorZY0HpnGgsH+ZM3tkI1mWBwH/ofwhl39ii3rtd
/uoOHqkJWXdyOufKpTdQ4QfTo6ew8fd4x2mo9Dwwy2lRBqsfWKk3iS6/ZfF0yrPuNYkyzFR8jJdq
MMMqaeJ1N9dbzyxf/Ejs2xZF95ITcei1L9Y1n3WZzigqt2XjJMQjNd+WMi/WONJvC88DXTdOVD0s
uVWqm3sx8hOr6kiX/kcckxidEWYk5mZlJkS0j3n+nNkValrXaD/HS11cnIWs7ibpl1CgW1jh01+j
g8BhNal74KKhj27ghDPY3HVmw9/u46LGoDC4vua0ZXqPxvg1r0uSZ0D3lthh6d9ci1fs77Rk98xk
CaL3yKOGYkI4W1FfoOIyMnQ6vO6kKmPVdreW1T4A8TvFQXCps+IM4ChU9GcxfT/P+XSvZf1Yp80z
U2oQgPW3a0tIRdAKl0hvzayoVj2J04UE8ODax7hsX5wgegKLdc2Eay6y9m9xKN70c3qG46agwUb0
2N1m1WoT29HQw1G5pmC5REvng406imSLHUcKFtpkRcjqAUWYPOdcD0TXeg8mL41yl/ci70JS73YA
di9Nl52Rom6JEbtJFcdwv+ku6OaCVVoEoFNnG5CMbj5bKhu2kTvfd5AE+IxMuyjq5xXVFj4Bh9JP
Vp/jllUaC+MBT8v3OqrXJMncQdR84rv22nGSqEG8rjA8vLBN7EgweswtVa1At160W9/weJ964v0i
nyxu8OxDEoVBq9xjVzUgF/3s1NbdIYcHgNg+C9tifqHFUBKArMUmq8z+WFTZM7EVr353JWIkC0xA
tLwQKN0lxPaldxWnLpLTE4dTau3BP2h8H9NFy9pRLvWVO2bPlWp2Whl7MHpbxzM+dVhytlYuJ/xH
zp3IghqENh0UhZTp0ivxLBzGR3SyxQqMB9IAjsMFf2ORE0rWvplXWPDkkQNR8HVOF/GcdtEF4D4G
kIhynKbBeoy/2dNn1S7U/16YMvVPerny7PGpKPxPYmGSIt39gqFQEraxcPoSiXmBKc5s6Svd3FWU
vJuciyK7OixNuWOPu5+C9HT1GyC0CwmGe54GK9TgyXxePB1QRy+wChza6tSp8Yhgw6VV6uVr4LTn
KsNgkpeXUkWweWfrjGN2D3MsXEiU963nPoK4ECiU8u2afKznyVrQsBM8vopz7ayCxE3W+ejc0rhs
bgLX+977nNECO907Y415x96hUrxvnRJQ3XCikH6ZKZur5h2wxBrZHeeTnOYgJJLma0tj27fkvRSS
ARyVLcvbyguYOgVpRpNGyvK4/B/uzmQ5bmXLsv9Sc1xz9A6zrEkEomFEsCfFZgIjRQo94OibP6rv
qB+rBb2XmSJ1Taw7TbM7eHpqQEQA7sfP2XvtYcB2c62D5OxGd9XZMfAfCK0TKWz2+CNLb0Oi2URw
iSXo3BsDqK7iG3YJIHXTyRiqc5Zwu8a5NyWc4JK9Js7H4krRe7VCECjRXWHQ4dbGFQ7+U12EO61o
r4bm0R2u5PBQjdMJ+fa6SK/B0N0Ng9xGQXt0iyU+N2WyqKw7LQYYE9+wkjKLZ9c2o4M9DMdUBIew
74gbDvZo+LGsAKSHJroyZxhDCO7xja1FL3deAWVRpnSWIoVn2ebAy1enV2d1d4vhcsvxfNVgMoA1
g1En9Q03uYnMakNr72CMpY+t6NIus4usLA6a0B6xER70pqXDs/OqYWeqnWZXZyQx7AnHujTFdxKm
jQ6h/rjLvPHkxbTAm2mh2vilc5s2VF9a9C1KyQPHRJJ4xZkDd2keX9RM4oTm7PLAokCb9r1OXyTC
AFtXlyPjtUlzLpjFbikaj6Dtz6tMHWpye+K0gd8Y7iKqxCQsCNfjfKzZF4kNVDW0sY1EOIntjaoD
v9clW/pwQISwSzD2reDU7yLQ14VZaSeHVHOsAjYLQHGYjVM+1XeZu2EjogWqa/PWHmHJ2xYT1vS6
a7TdkFf6xgTfu7Y6rd+SAWFd95DyD40VHMTsPRLIcHIE3bQg78wdJg1P0ChPTbq2BtO6zo1hLIcc
IjBlpb5bKeMsz/SrNLAezZi6nXM3wZvwZewKgw3MHXsb0Vp7ym2ZH4hQvhfZ1G05VOSHrE9D33XH
fFsmeSnWyYA7YDUjwdvpZTxG6wYF6yFVWT2zmavhyhUjBVwyll5zFAQcYisZK8evxzh51mcylHym
PFXJ4E6fALpGWHxm5orXDg/TFlcdrffqJzslMKPgjNJ9sjemLouJrmZJnE0mG9mtTYf5iKx9LTaP
pd0lrz0AkVvA5Evg3WAus5No9ptBzWds/ibxhLV2tqjcdlZBvZslbUVPtLqcs+beawN52XZldN3W
UtuP9ZjfhHPH0skXQZ0Qx9O57SXpfm5Nb8NIqj4PXY7zaJSWcGnJ4+aE5QNq0j0VjG5eqNSqgkPr
uYZ2aeixoPMz0Sr9JmaDrUYxkhrBEmV0sGHT6Ol0yyI8OmsxBIPl2yLPL9xZy3KT0fWk8waMOued
G88MlLmJpCgOMf19BvhBloHpXsJaIwIukEOm4jIdoUAxQ+A3GbrY1i6WfXo1wyrZDXXQ3kRtacKS
osfCyJkj/Btvv35e1qa7zscZPqXdEAqaTR74Tdgkxx7YzBPXyJ+qSMznNqhr+LklR1aHuq1eFTHV
YE/u3h5cKKuhG4TaWU/TYYN31ylWTjq6J7OKssuZJ+COgWjmc4Cdj7bS2rcmVdX3eJpnRhAEGd8m
7nLajfS2u63RVu5p7rK0BF1ow7cPXYpHpsBX6WjzSqlkjJ9Jf+HxFKrYa65hO3js0+It7CQd9dn1
thXR5AnNShpuDmOSpSlV5QcGImonKnBmg1dnl3kFR6uKwnQL8W6RW/Y/YpvkkFG/ki0bveFwutUA
eviR7QwMFgnAGBsZbNFmRAdah/IkB8g3kITKFXKuCi+qZuF01L+b4cB4Ky1tn47ka5Dz6uWE4ZBn
nhobp8Ov5hUJL+xIKE3ddN/RZtX7jiJq3YfVeFBBl23jNtJ2kRiha0fuWdb0Luus/dhJwgKkHEKK
GrQEQWM3vPNayQsZGhsjj0qr4k2aOgeMP7bNa4vtu9tLp0nj8zDhkLgyArIOXTO7BCL/5EXTbYTe
e12nOfD5ShwLL5/XIawGDv/tOd82770b/tDJ3PBw5xOcXR9Ub3XrSWsuoIbdjaCI12qkFIr1YVdi
K6fzFNxGvVduh1kd4przK0ZyHpJiYxtJjB7FFHtozY3PpJ2NIq6A8Yfjk5MFlq9IlN6aRqfh/kyb
TVCE50nDBM5p9beag7uPjhoiGYbQdTQzIwnoL65yE1ELl55WrmEQiNtzRFYN9h/TfbJEQFRB2J6p
nJiMSOmbrEq6B0pG3F35Qmxo1ElxTl65OlWmHXCicrzxeTS1J+SlJg5c790KtVOWclqRc4gLshdo
Mzz29gr9xirOvZciUcHR8yprwzkTPho8BU6GjrOOEDSUUXze9UHFMWGmOLEZ3yWt+gEd9zS7ekf2
PNEbCD9fxz6idchRPZBwgSyW9HXSD3emiuRKpAHEKvC0NEDMVTJr8VbUxrZ16euHVXiutfrBsftn
geprlfXJd4oZgvAoS0e5kzKjBqqZzzshB4nRwr2tcRrhxIKp9paG0rneG1hBs4Qzczzu8GlddgCm
fHR0LY0F+i+w3ok2oNmAde41UdVtpswQSXkVwHBcdeiW+nVYYOpPnQaDKb45TBNh8KCjHfkWV0wm
iqnkOGpVzx3NicuCtJrHBRG/m02h1snUufCy8izjCxw59lWYwJO8iinyZDnSh669RwSEzs7DF+gL
BtSMVrWR1pSoiuCMOVy6NfpK2xD9kEDDIv301uwDsUFI0B3CeJDrZmjtPQoeNvLekHB3Zf1NWrlz
TeKJuYlZazGADt6LLScda7sTTCtMqcl9Zww4Kid8H3h/seIDMY8jxQHH6TmxwTov+UZcj+W4FF53
v5hDD9LLhgcIGbAGqQcc6PUOyjischYsPixzFeUBIMJVVdnqCAwmPyW05p8jY3asbRZNGkRAZdKL
9CDd+hj5S048zSTJS8LQ3KoTvpTiCDO7oo2fRDYRQlryYnqafuZaCpxJHaTfNHrFlLFsopwaJRJh
Kwj5PGtIgL2d2XvNGN39DJjsjc6bt3cKK8OWmgXBRU0n3+/ckB1D9eBCapsZ44qPs7wvvDgm0Cam
Z12U5AeNVltcsHLPV+ncog8K1UhkAd16se1wtRyaXNQnAq7TnWIKQ9O7COA35C7pLEarnQdelL0n
yg2OeTkETCLy6CQYp19qXWO8wB+hl5db5EyZ+U4hNEAU4vEUky3KItWambnD9lCt3T7XeGVKuU1N
Kz4RvTX5iQj6U14N3jnRp9XLNA/uY2HPHMaCgbsXWWNeJoVdvTUsL1SrjnjjYJ9SxBp1sInJAyDQ
oSdHFh0Z2S00B/xOkiLFfAIHZWrkPyTogrdRL4LjyLGUDYNik3MmIHP6OOs4B8bpqYn0lNQg6Wlk
eEbWEkcaJkFPy+aUrpUumcvrWuIqf5ZOXtNBtTpI9nI8c80RQ9QtqadyhE1glgQZ0PweThWFqrNy
+JSgVXctee1j2E7+pIIAw46rTWcyl6pdR01U31YAM9ARzkDzVwMquwujMXn87DnNty1UnJORJhI/
fhY/ewEoahoxnnYDTIM4iaIH81ePprybTNW8hSDLGdVCavjpC/Le87am35c2vIJbxcvHIbNPulth
mc1TULha7NtpEp33ZGRqK3gw9EpSpcIjVVWCEq/K7MuWAtfauXnTJutIDoQFBDDbXgtDNld1rw8A
UUvG8ZtY1GDy3BIR+rY0kobW70y3bNkJGTXgG2GAWswly7cVSgaYFn5uh56yTd8wLeLg6DgDf9Vs
xyl7NbWkzm8quAr2uz1ajfeUoO64N0sw6htQtqXaapkR1jdEC5vtuzfZ5nAQaYnxVvR9XB2TjBd1
zXVKzoolqL9LoEpT80OJnkm1VEnMycjTnXEfuWMZrBXyWGsN5Syrjq1lIvhZeVJV1JEyZwXYig6d
Fj5l4p5OVsoAmxyreExvs1TU9YbSsEbXZNhz8jYwSLZXphz77IDoAY3HGREX6QhTv46+E1Sm2Pu9
HM5QSCpBtDeUAIs/RDFvJstY/Ij0tSEvo3Jdxt2uyMIbk/gj6wBPyJz3EzqzbItMVAMPW9SW8Imd
yaq96cgqJb9oohUyVzWlYt94ZOkaVRSZDTsHEog9zTCz3dOFLanK4lgvyZrMw47Ztxdqmxo4aqc2
TYxOgkMdfaL6InAGL9ghFwSkWw6G856G4xCcJZICamfXpcYDQ1PxlvTwWJxncUAD03RSzO5zJ5Aw
MnAr1kjP+RHSwtHFc6+yXEHMaDznkh8s0r/wYHy0RCwKaOFCBMDYBXUa6N0nHbJq86ECXROsK2OM
mgt3CCi/qj6p0y8u9FHsvVxokVpjK+Eg6kEI+2T20GZCvqMW7kUUDfc0Vx+j0HpuXBz5DXLHtdVG
2Myle/VnMfLy439QInNVE98jpi6kyOZnK1LDcR32TISkcoTo0RhGQ/aZE++0ISz8RofKXGaac2k5
uefHs11+Ibz+O325g5tVx87mMf4zPwqhw4GorowwqrVop1Lz7axMn+zaMTkP0Upq1qxhBDBaYrJu
/3zfv1/YwMGKRQNvgGdYiwH6V59glqfxMA1EFehexBJYaHSqNiXLVnI/wpt3Nq5stGEdl63n3P35
0h/9EcsXvVwaQpqOWVhI/dMXPc1ZKWVMfntFUuC1PUGA3ZYCgcWKtNL4IqxN8YVD4vdn2MCXSOQ4
0unFOfzpitCrUFaB3ffVaJMej5wajHRvDui+/umtYdRZUHpQ7rB+2J+sGNMIlwlRdeZLq1cO3CjN
1ijNzZZTRaPSBy0Nqvnw52v+/k3aJqHqaJ91DGe/2XtkkFvpCHGEh2cybwjN+sYLRPicSKC1hBUb
SewUX1zz93fVNq3Fw4fhZFkTPhkzpAUzLiXo0Uex6yKdMRNUHHO8tbPQXvWWDcJZRNHRQ7H6Fc7v
727XAj1hsBzhwl5Ah78+uAGrldvpXDrQ9f6EfoVTVlFMW9MLyKFqkHVYEYizP3/GH/0RyyOL3QW1
gmkzwHbxv3y86FzXkxVJK/MF9cO2pTe8oVYq6bc15hcrwt9dSmI4kQ5u+sXc+vFSHEgM3oso93UG
sszfoYnc0XNq1oB/m+2fb+tzrPTP++LuWAhs3ka83x8vhoA3j2NSaH2RjA75tCQZ/gyzJoFUHOxo
FLcywaTWzUa8aRvlfCcdsd84FXzDP/8kP11DH9dhXODkQgsWQ8zn9qf1SOWdZ0IdBgVVgQ87Y4+o
o93U6WTE0NgeCj9BlvUkiKKl70aZSAetUF7k7SOqlnHVKgJgLlGf5ukaqZost+jMov4s50zxbPTZ
PL/Ng8qZmvSJMay6ANTOyeicstuGqLoL3yw7k1FHAfDIp7VifrHm/c23akmyB+iZs/L9ZixMgA7G
taVyH0AskVMSALXOyTeXz/Ddiy920t8uZhMTwZ6iE3igQwf59HbWzEhMhXTStyA4r/s4dCB50QWm
teh+cV/LP/Xha+NSBIGTqMKazjr0acGjr0K0b6LndPSUfjO5afrcWaC1//x0/N0NeSw1i6OORc78
tEuKRdFXzTUPR+kO2EvcTOdmaDGu0iHInv58seWZ/3hLuNooBXgJ2ZGBhn58J3K9NXHATco3jHhq
gZSNeBlte0jd4xKEp5+JJs+z6z9f1Fhu4deregLhqcATai1rOe3kj1dtkQ2YZc0kiFncDs3/Jaa4
ifk+EAY7L1hjrei2TinDMkSd9LV3ECXPaHDcNokeMtOlWSIm7ApuUR77USAw1Mtv0Wg94h852lNJ
snNo4nhWlfri1f1tEaGqt2z2OsvkP76cTz86EiNkdXRgKSWysd/afZNfge6bHqPBzI+VYdk/RBXb
P5ohmK6MAoL/Goo7PoRCa/T3P3+On58UrKc0nyFmuPBqTWJUPn6MBfsNmues8gGx9iXNHheFJrLT
EsI72ufW//PlPj/+3LqBURjeoLvsvp9vPYak1dDR6nyZ6nI/pOHwEtVB+MXu8/mJXD5g7oW3jM2H
QvzTBxz1+pwnLU4CABmJP+GQOeZow0JhB2ejS4LEn2/qt8+Qm6Iug3ECsILd9NPlYgdlOJFLnT8G
uYb2wajk06zTPNgltSKA8h9fjZsyXZ0DFQ/QZ4clUGMdThVqqCLSjQ2I/mRrWWW1Lou2+2Jd/Jtv
i/4v+x2+1aXy/VQGdhr0wK5pB3qqzK5ddILPFc6B73++oZ9+2w+vMl+X60I6Xp5EB8TPx2fQDi1y
m4k6912LuV+kCKxNlS0aNAwGuyqJpr6TNuUj/QNOw5pT+2kEfvKLn2IpST7/FNLCYc7DyS7w2aYb
cX4pdEp8mvKO60vhcnqa4l1Ez6dVBsSDAkQ/FGZk36eodO6ankjzL36G5Un59DMsFZr0LIN93XI/
fRIasj6XfMDBVzhMGchFQMgLD5C9IcBCUmjRX3Ki4NW04/LEl3YoXfVKE4XeYzF/hbj4VDgu1Sp+
YskmsrxLFHMfv5bZbVNELNbow+arTynEt6NC+wUPLSiYHMILq1ihNn/+CBaA9q8fwb+uCn6JYpUF
wvvsdCWSBlGFaS+WyXwbiX5bWcNFUSY3jpW+JNX0zZ3TH4QG+40meWBs5otWs5Zk0ohogvUReG/F
kPvKJJzYTq7MPHyVVC8r3F+XAOAhTI/FizaMwNmML/akpeT65dv7+aODuUdBToomkKrl1n6x1VsA
MGf4FaNvakiLLC+AZxYBaw3de4eW81o6CCfzCVl02hTaF2vebxeHYMMxStfFwszibj5evGANL8tM
uH7QVzrkwFynLa7sjVdOMaj/+LmwzZ0w6WP141cv8KdXB2IH116KNIOCnxrq8zoRK4w9iICRkmGD
wTVaMcvUkFZgetDoAxE85EMHdJnCN8H3EazsXT1r9O1SMV/++fn5tGT9/FEcNlc4EcIQ+ufvQOgF
7O4BDZlHf/08wBrn8/PGV3++ym8P6U9cEA8o5xvYT59hMxqcQtS70J75xufzVnXBy8AI/iYx5vGL
G/q0l/28IdZ0B9MOxyjYHh+/V+INi44YCOkbUas/lfNIIKodELfj0fT1JelWXzApfrsg3DMA6ZT7
Ol+p+BwwJoK0TpCYzn4fpsZLTTN/h0An9hWjrG1hefg4f36Y/wiT9z8z9W6JePgvItRvlLzd//0/
Jdka77+G3i1/41+MPMv5i3qM5dem2cSKspzb/4XIs8ggEBxW+JbwggCr4Bv8d+KdZf4FtZ8qBMEy
h28QF/+FyLP0vwSlgcVrCPwe5of+TxB5vN8fFjuX95xmmAuOzHIs4RmfKzmgoLiOurbeGNaClTfi
OHjUAwcbRp1L3CuTzvseFWyWzbCkzrhBc50zed66nkLZZOg0yhlt+SWnpFU65s6NtqhH8SF0p8QZ
+zNh5QTB20zycT4xxwRdsa9aXJ5i0oszY/DEitmpscOrSuRoOMWsMXWcXDd4rNaVO0oESFa7F8hE
N7ZKSyYeAZPboi4OtqiZks+TuwNQhQyTgdROaybtBmzr9CMndGSlm5yeLBxSm4Ftajsx/CDb23N9
a9G5jcptN0lqOSuNceAb7l6LRrO0ylXlkA8sWldssxh0mZfX9qU3FQ8sIp0ftPEIX7eMfEfmeIxV
joI2m0tCehP6UTlcyq1KXP1MozWOdD5qEPAazqpAJYu3HpZ9OcH5JGB42xUeaeeRVHuGhED1etH7
TdV4G2kEDh9WpG9K1013ABOZmnidd2UGDMeNrg93iYs33WliCfc8MDdo7Vmz4cUesedh51Nlc8mw
d1gpE3lBift8NZNVv9XcSVyXPcNlNfNBxKH1Pa+TZGu3jrrSB7S5ODrpcKGI9d1Aumy57IVuWDyb
WnqBoK8+IzsB8Sku69XcjsYqbEPjdbLmYouJudrM+JtXcPFRyWZWse2ryUJuhpZhiFMMGNFyhXlW
SNRMadDlIJygYeaDAcbqGNqLdqdhxtnrfWGiYnGtjdOSAVoz73gqKjJkrLiy7kKi6M/lYE0nPKVx
uwwjBQpCh+hxvayHXaK59jd45JY6mMGg+zYGymPJJOlEF00+Quca9mmouwdvgLk7JugPOqMX6Pvs
8mk0KjwjTZL3LhI4PH160U43Wurxf9Zj8NhNNS0qgugi9NQQB7DWZcm24WV7Lusmuy4JSL8kyir1
M6ditjjpyO4xcpfWARmQt3XjbDiYgxESGpxCPwDsIM/FqOX7qeuMY6gicYM8KToXWSvOqqBXcMmL
ZDuAx/gxmz063Jhc3gtctdmdCERxZ+RSrpJkKJ+qQIbkGJjDUSvcxQ845dB/ZBhesBmMl0WHF3eF
iLTbK/yhZ80MFx+0d0LmAAOVy7Qw7DPbrKZzjBQMIKVjHhxnCm67LGl2baIXhwF92G1vOtpOn+sF
S25HJdFoQVGeezicLtNWuCOK1Kg+FaJnrtcOABHQtLrnQ2EVR4Tn1ZXqZbGblGmgSU3a7tEN0uxa
c6LsIZjLBGV0BLOJsPARvUc8EtyOsACrpxv/kE04ouGeNQQ8ttwlSJWYy9A1c8Ose1c52sRAM6Nr
gQViZoaiumyPD884dG6fIftqEu1ceV34Xdfy5F72IMBl35AJ2xs540Td7if0v3zKBRNyZpi4H+3u
WblReO0B6t9NLj5DhAFucfKSfLwxRkm6Bc23GehHmkZXA/CeKw7jMIgDx7x2s0YDZZy410kS5e/C
bgNgxFHLFYN+Gh4TwqR2LU/yY8aRxVpRD+jVwQqH5k2zMB/0APH2cZTqz8vIDLdwFZNOQJT0EKyS
fIkfNDt0/fUyR1r19VBvnVgsGZpW3L8oM2sD7kbWL7HTSaIpkc0dohybazUN6tnAfreRmVW9pQv3
MqzjJXFENfmZ5yX6TZjV/VuWSPvKCbxgOzA7QArNi4LLsyxzgeY4CKBJlqxJusNUF+efQYa012jr
TEuiXT2J8txJNexbfY/jjjfnyHZRnVWaqc7Jo6jDtdsaoCECPtHLPIzcPbATwqXwrOf3SOui644I
vOsJhVm5uH/HUzGr4gz5+yTP0rCseDUUiGKntZkbhfhwyOuqyO0MSWo3aTlhjSo155ZLWYg9C2zy
PgKE6Bu+Ff2lswNzW/ZC23v4s4oVwdFkNhBGvHV6Nz+okm7q2q2G8YzvszxElm6fT0SAbRheCRD2
JBWvXHQVyUrrWrEGKBEQBK854aZuinAbe7SHmpZB9Yq+DJasQIJ4ZvBe6edV2QeA9Sf9hEVO3ECs
Cde9quPLciyC+5GdK4WaY0ePjWX1x7lvnB8qm6ezupynBwOL5jGJnGlXCU2/itg4UOrLYnwFPNbf
BriwENFBl9+UTZUm8FUEkqSMiKzDzKr/zDtUP/E72VujZl6scPKuqtCQK0+vRh75WCvhTvX6FRGl
JaCQMiAQEVQo2ECkj9Nqskhez/QQx8gQj9pDQmrcPtVUdOoAcO6tsYxvdTQ1SK5N63urhe5D5xi4
NiBbeScvlcDIgFk8VgiNjsgqsie9quVjnsykSCIUSzYIVKttlEcNrgeZvbfMxHe8E/a+kG1foh3o
On3VtA0+DqNtkeZV/Rq4YbmPTTnvYgpcFF0oJoARBn4whLpcK6b12KTyBHpHnrngLRr7RpC6/o1z
urGNcSt0KwvZ7FaQQ4Cb18F/qxrDqtGy97mznkLkRSsjta2NzVO2BVaeXGReTahho+vhpSDM/VtM
dMBbxGZqICArQ6KBBmPcFnmn/WhT2V+hQ4WpkeRR4g+10M/B1Kc8AoL6CV4NjSeoH8QWkarjwrDR
K3HeWiLcWtkotwrr0BXAlhAHcTVB0ICkMwjU8UV+mgx05VZb02b3jJB07lSwwe86PcdszYuS9n7q
quyMFb4qdhxdaUp05uS9znqNXryykeJ0VRmRXRRAblega6y9nhhm7lctQQhrjhldhcezZRdHSCqx
AlVaF186xchZWGSd80ZXJ3zm/WUzbUJ6dl6Tpvlx5rNqNnk38zmhC54uoIYND0MShez8CE9RgtSO
XWEjLgVizBqAQCEx6jPvBwt0YSDYowbrJLpDyBhesMqCsTU3KGQTQpZEhrhi1uzwdlavRfCDd+R8
LshmahvEUOHLjC4Es3SP985u13Fafe8gwuCt8ckdX+tkj4u5vGhcQgGa21p9S+R9H94iM1rV1Io5
WjUeKjUeJve9iW6IuWCN89ZBmfkpmIK5P+8T5yKurxt1W3rO3nPq75EBT8lEMtYOeFphUgJC4B8Z
xO0EfjrDG21p1RXvFOke2YPZVfc5vU0XZZ+dqLtK2fdune2mgiyIcN408/dK7tICp+iQQDDSimfG
xo+1VRE31N7V6VDvrGTyzpBPjU8kCFHarjJDX4k8uBUox48OkaTlujXj4NQaSPjR/yc1SlYNoY2e
UOVb+vBujEPtgxxz7+FhVe8wrLYZ67YMjPGFh4e418i9NCLUYZ5q0gNGU3HCUjLvhkiyZIRm1G8T
isgVHFNz9GMjLSnYs7sY1sRrbKGoGWJb37Udno05b8JVngXPEhGsr2L3zQRIptgA151Lf25o1ZZ4
gAdpdlctARrgsDLvpksdtIBBi3LVJe59O1eSfndon2e4a65bIkL9dkCtE80NjIoy8zZZPxsE87rW
tnHVN1JDxHpQqHldDWUFaRDRPsAMvC5brb8Jm6C9wt5E11Kw1bgyo/Bs+LxVC4qfmJhNWZiEZ1rT
a8vJiPjipuF6Hs8CkbIoVKLqPsic87G0rstoBJBhFph+yZ/uS9Bh4KcWZlL/SKX63M50vkAp7bRk
vug9DYszAZWEaJKIME+IBXEU+IToMOiJrVetp2xArPHQIi/fQuILVsv0ctVpZEhaHM5WBe3wDdrv
hznkrbZLJqZxV8erykuiTQCLfFVbg0kmArQQZzR1fx7wx9Wenvhdrh4RJWMlcszyzpVhtEE6RUHt
dljdcvd1ZiOmkTvWe3ys6Do9rFaqsI2dABy3eFteRuzs/lyNlt+1oC5hL3frVMvUGU4JwjJpRWz6
qrUfvWjEpQPyoFsveUA/pNa518T4RkdNQhpwjMB+iOGmkE5NuXWaKLhvGPekr0uWxjqcB+ulwSYL
3Fn3VhRzOMrpIiOoDFV2D0NCv/DqqICfQKCzs2scJMqBo0GbE8iOzzij95sWNNql2WrpseyigoWH
iOT7oTRKnqjc2TtWvHxqhh1sEPKyy3s6wpy6i733MKZ5qQzudDCD9CwvPfnaVU6Ap81p74YsDbcy
V9kDEjTE96IzTmKCnbAasqn2efoT6k294W8bk8qpedzuMvIq+UB83nyr2Y2xRYlTLzE+Mxw38Jp3
jZ6JY87igYPHSTBAKd7vbdiXZXPhZebwWM8GQdleARKLkqZIpv0gQ+epGoN2Y3eNFfmmjG08Gq5m
biq7EdnGkD0QEexzdXwW6P38wOEXL7EBybbwrTkvNmMLtKDGX/ZM3q96K8go3EX4WqkwHTGfoTak
onfdsridNS83feEOHIuVbh+qtlD7gpYDkCUV7HQUZMmq76qGLgIDzGzVN619PsqZtzykSUBsCvLY
3ex11tYbpnRh7HR7E/fyxpmycdWFUbAtoik8yQbcwuQKwo1nU9sQ74b1XRtfqkLz1rAxcTBJL76X
pT7vAn0e11rVzu/CiBTd9tnIj1lTi1MNkTHmNQ3VsaZmJ7CzjVbQSVyUxCN7yDS0xBUbMr3EEGY+
Jc7c4NoR0Y/A8QpOQgPPRy0JAcFUe+Xq4wxGBF8RS8l0MQzd9F1vnfqkUEmX1IBG5TdGnh3LuBwv
W1vXsP5a4y2CziUhB6G35Rq4Yya7wi1fFOZ9Ndvj85xK55LqA9ccte8xbBLFJgpxeEog4Az5QDp9
Ns7pZauCxE9mt7mMmyWmvGos6keybZr7uJycux5zQIctLhR8+mOpfiivUZdKNs19QHBev3ERW+Ei
Cyp3G1mNOHMqJNW4JcoC37MdBVDCWv1lRplksnmhxHYKzd2rmaCcTeKGFrS+vvZ4at0JWsjcddGd
VQdj7jt1jBfDzkxNrInxG68JCStXZHQKogX5AdFW4bYAc3ivcuSoiRGuLRtxf7JENaH25SSgcxKx
l3/K0Ma1oke1Hmmscl4yakAbOtpjKnZ1wR9uvmkES99CoWjV0TQj+iu6HC9NpkCbsnPn03LceqKk
AMqWdOPw8M97nndlzn//sfRJv5dqqslgaH+mVvz3r3bv5cVL/t58/kMf/g5xr//utS4txg+/2BBs
1U7X3Xs93bw3Xfavfz98L5c/+f/7m/+OVb2b1Pv//l/fy65ol3+NZav4tXOJnOFPzc67jpfwY6/z
59/4d7PT+ksyRJAuvUSmTrQw/7PZadh/IXJxQT87Hg00dxlQ/2ezkzgQWppgjOnALVBUxhL/zgMx
7b8kcieGMPRP/0mfc+ml/jLTob9JECwaAwl2wKYp/llJoeq27+jTLngcr9tBPMDV3roHYrlLrK/E
nm1inrOXBosGrgpPudDZLY3MApxWFtCC7ZyI/tYC9X/Jg3yWSWh0F5E1g2vAqnSQtorpmMLUQDyc
ECsq0lcS361tDoTuAFfvWGnRWy2zvAYzNBTAWPpk3Y+BuhWg6ho54e6Ya46qWTte1WTaQKCKMWPm
YAxMHFo7YhToJPCbAcnZWT7XG8COP6g+yutYWxgxGJ7w7CXHKTX6/UQg7abHh0hapDj3YhqvGhFR
21CI12JIvxg14ONbxlL/PTNbPl/pEHPLpIbWNO8i/e9fZ2YpEv62qGyy3AoOZ87IMZi9H3sBCtoL
EwH0Rq/reKN1wyv2q+xC7x3jPuqH11ZvCWx0sluj1XW/HuLoikUKM0OVy2OUBMGqKUhiXDVphovG
OP38i0U3W3d4YYyadXM0vkmVt8d4xHi0BNE+WNF4Vcx1dY1XBdrhWE1rPiyQTctFf/4yB+NJjtu2
seR4Pc9Eb2XluPwvwdcQCPuYpVj1da+6S9W3wckRhGZd8v8IO6/dyLF0S7/KYO4J0G2ai7kJBsnw
CoW8bggpU0nvNj2ffr7IczDoLgxOAw11SVmllCLIzd+s9a2dZsbpE1nP5T7ugHvWonsQwQDLrJur
5q00I8BhMUtKsG+IaLGL7N11VHduL6D5EHT4akBIDSDkwrbBu/VSM7xhYgRUrQgGw7AvluicSwIC
1KA5tQpwBbmFEF1nti2z9x5NGoP2+7eFH/iets5BH5y7cY2HOfJ7TCu8uWHdQlgPJhOACGGtxKxP
45swFoWWRE8Pfz+to/lBDtP8aCSmDfaE5NSxUZVzi/CciWy5fo5uFwiU4FxrXbJLYOnsVyimYQxr
6P7LYirQL5mV72nHjzGWHt5X7Fui65JDNTLz32QtANSWreUUD8lHBrlrx8lm+QLE34eiDruKyeqy
FZR5RcDo1ThPZjAJMEkpaWelrfGiWTPY51VMF1OK6Kq2idcMpnlGNPfBVHs8GVpp+NpKMar3mBsD
RJJQdvWUBDEWi4e/b+XKEA0XYY2IKlZ+qDNeMrXd2+0871LKsLOhGPZ51uYnxGV6aEWCCLX7h5Uh
mgccdEGROF/MJMv3vWyZcSaxOE1DINrGBMnIkLTviq0BVo+2hSTHmm3lOVIlz/C6NesdnfAX69MT
O2Rnn6Sufe6VRIQpQyCezJl5M00nmCe7ffj7mVKMyX5G4YDxs+tCM+rbrTpl9wZdgC105+ZDDNPA
UKpMzrIwCKR1P1anlhcjKrqHebAZdSnFZWT3RBFRM7CbfxmJ3j3UxOTJhrFb186AnGR7HrSu3Lkl
KXSJXC1sA64FB2AwT3EifmN+w35rFW/woNSzQWmmQ+E7teb4VGqx+5TnzX4s5G+dOTKcLsiG2ITF
wxK3N8fJv1qwr1eFKAzYzcv4GdvOE5k3m1HU7bmB/nEDruPsVwv+8PJjr927aN3kycRZRM6bbZ3w
vr6Mtitfsw5bkqiN9CgnPQnLzH2aWiN50mXzojXTLZIO06CxPjv3D/FqLEczzTxYIfWlcRUMmMuY
7ztnLPaGcx+UNrV9tUDGX2dhMZmlm78j2XZ6Yq8HKF72GSro5NNINl7Vz8yBMqldEOE390/SlpWQ
ro5naUX2ddAWfavNTeX//YaYA/JtFivwrThAoEuS3wn2N35uBC90JVKLjb46nGZoybBM3etYDDaM
E5x7itScKw8a99rXuvSXZgaX8/++FhcjUGo97bCU8a/QV4DIAip3xG0IsAogbOhOVfWsjG27j1Yd
3kxul8+uxq9q5jnlNX9YwGcO604BbZbCmIlpAT/XZP7vf/qvr80UbSs+vYtQqwCyQfeHqcG5yG37
Q6nvaaZVS+n990R2uw7bh9Rnf5704QOrkz9ZzhS6Ul+CNs2MF4GTcp+lq71VilzZZLNsbnkuanJt
gR/3+COBrGn5tua49GLLeUushjRvO1Z3Au8bOc9mRppj5Cr38bNyHabqwwEuephTy/AHRQ+NTrmx
v78sduFPrvmi9C6kS6cFL3eEBIG3slnfu9p5zMz0XEYg/1COtFp/WIrk2Bk64MIlTNrXVqtu2gid
wMy81eZLQJ4ROQRLvYKwVHcjgZ+pw8hAV0LAyYe2+IQldZ7V4q1272plFwoDkM3y7vCd9QDLnsf6
1l9yeVDIVsI5qmcy6CMtuH8rnb67MjlYJkB0OMgFobWZQSZwY/k5XQ6dy3YZWrzU7BBjO0QpEcDj
4Ykl2ElwwtfLYeIxoE7lXoIVjCxAvne0XBpt64q2tlfcR5nm+0i47P8ZQ4kHjtPAkHZI8+LZQ7RX
AWRS59yKGBtiNJ0TGLzNXS0Yb8u5DZjJ8LxczniRUGO6mzmONnkN+QT3cmduDUQxMknCO1MmGjo/
ZyTOxsTP49wbErKPC/d4fxHvL8RqK1eQ8t7AUm8AbjfYlg8GfNuxabB9vf8YaCP0+R3MDsKsV9VQ
9pVCkiKizzQtfbutw0SDQ6HoEB0jjwr1XJROUORaAA1yjQyv16aTqSQhVme/z7DFq/FmWgFKF/yZ
McMqdwgWbVHZAZtdDGDU87Z0zfM6mw+R0uy7ufPVNn8FtrPFpQFNkIBrdT71yepNqKRi4GFyNLda
O52iQeW5MR8VPP+ydi4j2QsK7Qs0fQ9SbBC34CSWYesaYHtbubGvOtuMeAZmNm9WvLeWkRydud4P
0e+ijvYjl0tZpScX81iBd8Jy4ega5SOYMp8xFGfe1gTQsIyDh1QKOtoa1roeaFoLV3QN29h+VFmN
9zE8xgXTJ3lfnwl/G+oZX7Ux7bdmEdi0PzoU21YrfNzmXunsRZ9eOpdrsloROvHNqQFim524Cq4n
mY5GPD6AcPULPKYAcPBHOrdW7hMyfbCNtV8J+bxZ4ZxZgQeOi9fdbb7LmMIaHpt3/ztdgD2DActz
aVFUdjujMcMoZfIU/yEx9jN1ov3SJacG4TnPcz/axlayU23lVzshFMd46OhyOwp5UJs7L0TxAVL4
CQq+UlGuTP1es7g7379LigopC8doYNx4I4ucV5mX0r6fevHjAIJ6cMVlkvOujyts/eYWsF045Aqo
XkbimR5ANXgam99t5+ySUQYtwj3MJVtJivT9ek675Vz1/WunGscoXa8FqHB+8m1beNS4ftyXh5Q4
V8ljNJq6cKzhkfB1V9rn3KlPbQagw2IRUatnuOSHjEmo4IYemmljquXWsJYHs3A2+twf7v/fqc4p
xRit2vdG5VxWDjOh5BzJmRDrxGcd4+Gt9nC+/H2PO3FRmYo2Vgo9YwGzcrq/yVFa7Mey4QHYefqU
nFgD7nLLeECP/PeHm3RzO49ACGDj4Q94vZ+FpbuAEZZ+ByBO3xpUqg6D68EuH7Hz7QZd/VgmuAJB
Fde8D8w8bOpS7T6NCRbt1/08Y9qhDo+MPH25unv2qScBhUrn6uJ9RSYmninavN6cuEPyq8ZGQrXW
YIadPOnGVRAuX+MVN8R6MObsuDaUmu/Sjf12zc/3d6FXxKMW8x0tEa5tjRVmObsuKFlZveNzprig
Ap34z2rzqiQMmGYyb3nQhncUbxdHl6oBhFdYLzBK/BIfo4M8ok+HBw4Jr7zzu5Kem5kbJ+4Y7hiB
tshAt8cHwYEZV1+GHfP6W7dZOOm2MqJLEsktsQbnAcZtnYcR89omPVUG7jmeeqoS7VlReMD4D2Bm
/WVYztk83Rrb2cazsY1qHcIMQqzZXF+FOu5zDXIpodaEeuziSnyI0TqXeu/p/Za9LUhXPQZkCzLA
qNS3LFdA8bfp5zqY24U1CMc8ofDL8uIawLzzxygajwWDwo3NiznZZLrPIAMMQJU4NS5OanuiH3it
rPdMRvi18+GUgmfouX4ttXknfAQxTsPWTDnY9+jyAbc1ivwqBs/1GMXuGzEipJ0nLIDas2ytY6Gx
IYXdsrjVMdJZ2SQl2BmlelGR76Ud8C1VjqFQGv5r84tc93dzNM8EL5eQRGDHIHramNCL9IQTcdwV
Ub6DBbyIfN1YC0yk1bFfGpCkFTEGSb6woIlRCOosVwdbfxzrdAvGpNxQIf1Q65+iYvrtWuOnGFJ/
XNiIC8q6TucuVNbPNAsMlVfZAI8wm/njj966p1a1vpFDmRsIAb/ojE6KaQTN0odduT5iVEgIA1mP
VWvunUrl6fKo53d8uIEDe7Kt72mOnsDKzmbzGKfKszl010hqt2HasVp8jp3kxU1MP2/yAL9tywxr
fLckVH90ljeJI76coc0ws4qX6geO+We9vpOo+8oCAqa1lJ/9EJ9kon6l9RhagM9JKmo3RMicldx+
7i0nWJMsYGi7o80OZbf6mlB3S218sR75Mnj7qrkODZKw47QL10o5ZCt2x1IHkWgc4UC9q1yE0NBb
bsdL0sqnOXU/COXuoVHBpfnNcvAoGxFUDVM5nnCSNrsmtKbifjfdmz5lF4VNmu7cjKU49y5hMUn2
e8zXwyCjPxjnNq7Cw7XOroLtBVqGQ8p5WFOeda44Ze5AkaIdZvUZ0fhjpi3fTMQf2ti9Cc6/yV73
erO5353pqr5Q426x7m5drf9tpLRSpfbqNlAMlP5OELp0jf4GQ0/ARE2A5bBO38V48WuQ6YBm8Ze8
pVnz3jrjjWvmlQyPD02hHp8Sdi/F73VuQBnGozf0HbSEL6PiCT9WdNN4Dh9oI3Zp46lKdtSjT22x
PgcXbtxa/546pWFmtF5ybRFe64DtbNPdOiUXaDlpYz44a5Txfiu/e+qHjfkbrgEUsVxTQA8oW1mo
v2qJ9o4EmQbYsrs1eacKY31W7IE9VnIijD2cNNarMSpgSDXaIV9QYK2yekjBIJsDzMTURS+yhLUC
dCXOje/ULg4pS1YTMOMmhzADJHaiGsuPha7ArDIRvQ31A9sFTloasLCxG89wp23P4tlr7Pnv7lXx
V9bsCiUB6xRymUxM4Cm3v/sGOGWncsQQELtDiTGykp2/QbwTsUPpWa8+a++PxTC2JMvycK0POZxU
V+mu5NptRY8flnJL2s4eRrmLUnwdh2PNqT9qSONAG2XZvHXH/iU2tdM4t29WPD7CwV8K46qVPc/e
T5uFbB8V1NLnsiUEyCprHlyEuHLgwFJ0zkgIgFJr7AsZ/+0GxR3DeW6OY8XRuaogzxvCk/y2nFD+
EKgwm3zJRrcG9ofZBGdnYMXtE092whY6jIHTbP1Cs5VsogzqT05hglU8VBQjZBfuRUTK0Npb3GgJ
IPYlBgjPDx2uuXEG/PUoq5B09Osq58d5jinb8+Fzrp6IXghdR3sAZr8zYCcDr4hR9A2/1nyFLcN0
fBWPvV09zjTvIdQ8WBjay6h1307JjRChNyK8YENy1RFdCk+ZG6umA7E5lxWWU3YeG8yDNm9Wa0Y+
IIo/nXARUuTVZ4SgDODy0WwnVGAMfjgr2JF57EYe9bLdcSUeRRXfhnR80OAFy04eE+g28ZAGsCCo
CNR9SXhCPbyOg4A4mZ/cyQ7ZHr61DOJpwoMEBnutv0DFOPRAKUVO4HvxrfAQUpfmnN4Z7yYZ3nes
SYSEqacs3uhA+Jop3ZvGi4xLv5sSeIPfBWtqI099l104ead+iXEMPsxWk4XXWfNTQezArHP8MD19
HwB5Y3+xfLU7al1UhXajz2RCDJR1ZbUf1sjv3cRvONv9ajIfRoYxm3HVPmhin5yhHInV4y1sKwYC
ShwQnHIbye3VREc/kp1wAmwiZKv63IXTKZ8HsHGJeIHisQGvwM1WXlyiWNgh6zxqbkzWeMzqG3Bs
D6D0A9R1T1CdHhjuBlnah0npntlrhrPBRiv6Q2I8PoPfDrR3onIO3Lo9UerVBeeCP88TgMJpByll
ay4WAKg4qBvpZxSAa6T8qZookHl9pu5U5VetOK+zpgZdGR3auvuZNJipI8mIMMjdMuY5Zh0qCduO
KXGQZsQVVPfuS1WA1dQhccz72bS20Die7WSC9iI8Vz8rs/SMxDghLvilWPUeFqePHm1TJKlnlSyC
U0BiLrWpavRkhCVhhGRKkHiQRsVr89il31NTbOcfW46HhAV6L4ydcCFO2wWBWrrzYcYdmgndH0BM
48w6L2a0n4Cr6kjMsF5KheE8O6gwc60b+W2HytLXTSoY9WHw/7buLN7+7u7v+j9Si25LSUSG4bxV
Y87nzV5EqW8I7arkM4d23YQ1+BSduQOxiQKBDDiludvNcPzZ0/6BFG7dn0aR59hNiA/8Nc9mVGPO
kf025Dwdcy1wEOC7uXFr2D/jovxJNXEx1vEoV5V5cB2YRFRlmrhmlnKMCj0Y6/4q7PylXuoTE8mr
4/Q0SNxwanJaCbtp9SakFXrvx1/IkPfJHAUr8QZqg1RsyBjmOJ7MYCZ3+laapT9CwUddhAI3PhRN
ce406Vs2epmKU1trUr+s9TeFaBczp4B2m1NSAC/W1vp7vLeTowPjRwZdVAQkfG+/un45JRYaAyj0
9RbET1CIHvgT7gxE2fBXyugjiuYA4+2RgB1lMw3Ng0EeJRFmm8L4HPTi1+xwdlo2tE/tVSCsZiEZ
xpxli/jdof1DAoToKDquNVh+ttvraP3hXeRFRjA7rsUenff3JL7s+QPk3FbaJhqj/tj1dy4tPn8R
BSXKyXHKnjr3rtRDRaUXZgACiLQ1ZcNAHbZ3tFlaIJZ2/1ZDwiJXJ9nMLgOLBTC8xbYY1le9WgCF
ymfFJDGp74JZagyxjGjLReZr467Xhic3SSVqagFlaPBc2OyuIoIpNq4T3xUE9A93KrtSpt4lncwC
68tjoXod3DtM4zmyvir9wP/aFpZSbO7iVYu9SYyvIiMKzJiDenJRBe+qBe5omewX1YTZlIYLHEEE
6jNQqe4ACPrRUnuosu4uVdYDOuBjX0xnYE4+88LPFpPOpjOqP5HqLhvK3qOJGihW1td1BuCWMGrk
EX0o5qSB4rVxavcwjPdSes48UdDYttm9FPGWNvY6naBJxMLUuNGdJ8bwdIJExPnw1JOGkTri4HAP
1SDJzSU5dDh0UzgEWoTp1tZCewRoKYpHs9YQoVd5MBrE8TF+qkgVQvPnN5CO9pA4BVv1gAS2C4ll
OAeCRWa+2xe44Wb9mjMNsLXuopU6wxC0LhoLbRBqre2DhNcv1fwMnfM+91i+2gE6zmDcVic5MsZ+
ntafllbZzJKPicSFBa0qA1ea/G4P/BFhV6Z5LOJ2ulmDVQyntgvRbSxyDlXLfY77NKSW/6qm6CQS
5cJyJByXb3Pf0UhAsFUQ4Kw3IowCt2ku0FyxEvwM0+RBGvVtsEeFogN5otFl2mOOzotAO4TQB31p
4hnjFGheja2fBY36k3Vgb0f0l3ZmgZ3iV3W42leopqPj26PyZY70fqastlZSnuTofmIWJPJjr/Xa
riqUC5psz7BZXhJuhCXabc+dfOhWZz9J/oo2qzj5nnLGgSmbIt81yg1ubk49Eu/VJayI8ssWfiHh
eGlWh5ZzNNV9Useeq+lBwkRAMNBsJJkNG4vIhXlOjzQWXswBZExNYLlitza1bw8y3iBQCIrevSrc
WqjLqMFTr4oRcBACSLe7w3TlDZNyzXSK1IrlmWjOOihaZLpcqDWpbCv5Y0/LhPwCKN2sE3Ez3FTp
5+mpy7pfCJD8blC2Sdp7edKd7P6zWA7ZRGIVa7d6PZea8G2I27+tgdZDJZDmkQYe3j8DXhVEkwZm
YY+TeKdWH4r2rIJxzr9GfnX7d6S78DSTLUFA1PEq4lbFd6GcZVoZOntLLgeO4hWLggH515HspKAD
qvYXQMqnjKAMCxUqm25GcfVmSZqNZa6bKmzipwwnxzRnPk2glR676LXMlg0mtzOKjUDX0K42Kzva
XQnd/bskoSmahoMzHZSk3dIlEdoBTJ44i8R+Z11JMgEVAjHDVsKg9J67Vn32ypvZ7t3oiIr0Isd1
a/c/xEag1az6nbbYF9Xeu5rG/u1PCpFpY0IUhuItjjOMRbgAexORFWQ6MUKKaZQL01xIaQfEte9F
OfsJCkKp4oxJxXBfVR8ce6el3d7iFMH74iXKmzSNE70YFUCZepOqfDvNenVWogZ2g3xDWUjGFcQf
Q1zyNWPhrhKUU4dZhZxt1bzcsoKp6kJHzR/yQnlMCpJONBZSJdO/0hMNCka9JxuDJi/n7V80/PSM
7BaN2gXJFSw9T++QeTbOfeRnhlYMKVmNF+bZDJfq/qDHwUhk42YaifhccD7wWAAxHU8K13ZuXGvD
z7VWOyVxop2MziVRvOox+ujRY3L/IJl762J4tLLR8cq1cbegOORJUjNQmMoYKHu/IGIf5v6mFPIw
NOluKFfMDDnjTKTA+WmWeXLUnczDM0bppU3WOWexsh+Tut+2sxRPqpbkfp3T0XamcnErVz3ZbEpY
iwBaxFm0b+Fm/XSTcWLU+eYq8bJT0ty8qGaihYrd/WFtuZAUtMB4beLl+PdTaSADysuuoerjT/9+
AEP+mQ7izZKafMwmUV5t5TUe22+2eOJYzfq2Rerx8PdDivYTDraDk0STKMpI+HCLWHsj3bLZCjr8
hyE/cX87TNNS7YQv2gydKGdvv8RR4mVkDd60NmXu1+St74yLekM2d6uAR+5SILNe1erLZ7ciolhX
rg2BwHCDUzE+w/bJtqJ2zMBsLPK9GllcEECKp6HKjzGA2A97fJkX5nOKfbcU0eNKD8rfxgK0ekIJ
Ry/fdQ+KBnpSmVP57ea/TaFMzBPngsGiY/mOXcaHv/9Eal5CdExJNWWzC9hM9x230pycTC+fm961
wF3iUu6ncfJb1dFfmuY46IN4duKBGZas5DFd3aCCo/2O5PA/2Mr1/5/IAszSnZlluKoj7rbzfzEm
t5Wd2MWIelKJhtkbjJRnrnCLVxSzCvCAhFOim//ETaR+MxSqGpmfDECgpzW0ZR3WkWDBqBfXclwp
ivKo9LO+05jdJvozkcVu8C/CoOt/iT/+F3ahK0Tdvvs//1v/d+P5XRMCgwVbo4uNmX21cdfk/MuP
myvA/2J1Ur3WiPEgTfBmQTZflB6qKvEVvqos1VUQ63nJh/tq25LYjwxW40W0QvFbe7r1pck554Ml
y9fHikC6xrPwqkisE0fLKUBJMocHdlFGG3bOPoGn7sPfD0j/f0rt5X/+jf5igf5d5eJCoVAtEAku
Kqd/sgWgnjppXSQEdsSpc+qQAzzIjh+zrpXLrLFNMGqF+h92YWgTOn9QhI2E25pe8hJopWpb4sYb
69XmMl+NvnHD//Dz/cPMeX/FTfAOeE1BU+Eh/8crPsauIOJHql7Om83sdx79yuDVNrIJLRMsGWeb
aszNbVNxTsn4vKpLGxa8epe/H+LxP2IA/t1SzivES6WCzLojpByh/RM9oSWKA+CI+ajotMkfNGUk
l7XG+qyP6wm5KIu94TnLuTJU4lEtRd/HiZpvy7jIKVomsrngFRrFJQY1Dae72sqBIYZwW/UVnwaT
iGyyb//zq4he8J8/tbh3JICvALaBTYMJ8u9Xbt1WHWU/C7kpEeUbA2ok5RpxjnFBrEDLilrTig3X
tCcE9Hdzp2M52XfNsEfbtNULVd/XxK2AfWg3KQmKgaNFrEM6eXCZfiXRYDNdKa+izcnyURF3OtLD
P5N5XSmrXYy2JGt5uGGwBIoo1stqar/qxB3BJ9VvJMT1HnZCYoSQBIwpVTrjuAKy8QHz52O9GtET
J7GHFq3eWsR2YCjrzu08DJu+R8+zEpC3HdKMTV5hbqfFJWxNjB9jPHCZINyMLGdA+9n+Tpv4E91n
T4IC/OGhazA7UBKz2+P5ihn/RnSYZ4HxzSw9oejva19Oxrssp9kzq2EIVHD/vUHMRDPER1s6Yq9T
PwFOyAI3gyAqh+U09u3R6sVPV5q7PB0KzxhWyL4Zj9Yek9k0ImpqKvMn0twnwLTagfnzDcrTp+LM
QeNAI+UKfIK+q+9sZ0L44QTZOP/oGlkvEvscKGbabJI+mc+fFrXfSF19WKqSPTrNKQj2j2lsaG3F
66JrcYg4md/PyraKsxiEeIzvdmwwyFqjV5KC6rWy3sbBPc0K3jKCRKKNVFtPm3KXPozBRFSP1YEe
dNvWjCbqEcIsAuKINh4MqDIOEcqw/GXGg9QNwx7m7hEb6lnXzUezOLjVQLzdZHuWtnxgslI2Ef0H
ULmNUdp6MFsD86QFY+9YLSCEmqdRFj9ag6CWthug8UQ1E/cec33pR2Vk0OJGCHuy5CWm3+pH1r99
JU6sMbRTPbXPZYsIpC/HzpcZyvAiWYkuISRiRM/AjCLx+ONVp+crc40ZTkQeSGPpn0DuYFvH2u5+
i0YR/eo0xZ88vntQ2QPpoQO6bm7ZjTZ0Knq8GUFJ9wTOmK4idVl2kGZBYNzRaItTgZ/KJ20IIZ5h
RWicaUvymixkZiV0t+4+tvOEbOYFP4u7k02Ee6nWXylm/jQO/ip2TIBVSD14wpEdgGx7lmDKw6b3
R9IdPsi9AZiVOVwUelzZB3Mgr/ouk0DNGAwq2wTL7l4w5wKAkAuDXv1Y19FPO1gvxmIt22omAqcl
pJS0gEFaxauFCU6Uw1ecude06UlPQ27mKNGX3bzrct4bZX6KjWJvd8lLHuPY1mCvbpjo+dKxrrKL
s30Hzt7DuV1eJFNmf1K1zpPmFWGp9jg7pXODgol5BWbL7rGaK4f+lg9EBDgXk7VB1KWXIosUtPq2
7elF43rNVNtHJ9VxdPYGAvwxcZ4akbEMa80T1boD61r5Ysmr+IRiNdte5rt+qm+jNrMeT8j36mLl
G5Hjc6KJR8UpT4NZyMtI1zvNrnpJbBAfWV+LTTGrV0JIP/Qq6UPSdUNLE79Mx9J2SKzepErJi+4p
gE1MQCK6QiUWN2KDSy+NuN+cWBxzNIl21f10jT35LL7/DLlLBq21kuKnml+NYX10BsNbNyaARqOm
EkAzoPquZ6VrBala9SPJ2joQNAaZbGKcjCoQEecQkAYPJbp35YV/4dDlPFtc0AA7hsmhOtvtIU27
QCY405JuhguQuEYwOiI/qUSCJp0JZdi1yDpXgn4Q6gme3rbXyorNiDZdJLLNrcpqZVAxtBgdebZo
zZOrkchro86cfjMmlo7gWJJ3mT7qaAVtRK+eopSNH6fJc+SO6qnPOH9tpaqCJXJJPmgx8OWvdiwy
Cn6SAmaQKnsGVUjc8FMVsoYToDdc/92pJuH5gM/eF6q2PLXVUV2NPWJR9yS4da5Gh5gvb9vjrPcj
yhiSPtVC+dTL+E4Rt54UJ9cflKeJhSluV3b8ra2TvDWqWZipciVDB3d5q9C8NyqqobwZtz2V1UzM
tWJ0ajiUOnEx0fjCEMmP5xdZJzzMhDYg4JqcawWHvVHq/AlX6JNLiMdxqqb2TB5PQBAh4n/8TqdO
e4wNnZMksf/gbSwQU81iz3CM+UbdhXrBUS+RI4wtcWnmrI9bMcX9kU46SNsx30WqeiGeNrlEvAUt
Kr+lTvWwSofLTEyAFxtMeoA0onsstlUbxRAqrO6c5bTsbp88q67BmF+pT3ULAEl11qtF951YKLSE
wuCxnXPCKoE+JJRKtRPhnGzLSyKd794wSTSZOLF17ig0QZe0aexrlBCFMurzc43kMWCymuxMLC+e
YcbtxVVgT824jrDcKgyCoueuzKubiiAoI6dxC1as8ozVBNKuSKwohNAgMOgvsxySvajcoJPuiL6G
FBzLRPkxM9jtq+EwW6DbaSXtC0xsJUDUpB1S1NaeubadN07EUmUkrrmMusKonXa8+snp74fERReO
5OJSahw50DbYhVf5dEmUiJw/N/lY+1g88PgdwqiuUaIPqCaBNL1HS0MQLBhFZr/WORpxEEcrNZiC
GUwD4uhrnS0IFUmii+JYYzDwFNl0s+Me//vDAzTzJWvGfaEjs2BNwza77JB/WfSDJUMiOx0vTaOR
7rtiZ3ftxGJ1sLgn0lfSXTyq7/KuIid+QAN0jlRfK9i+lIZ+aEBYoqtJGZFkzXAcVp7xkNaOTR5F
Z4NZwjRkzmbN+3I7FtWRQTfrWVAI07HSVxPthWAxZ69kBUTlU55mHx108rBPX9YGKZBVFS+ZPtY+
Ejk0XVqfeH2ua4FRq68YcbPjSJd6sHI2eC0xT5vEcIl4ho/xgl32ZmPpYHQqhF/iTDumuvsrG8Rw
Yui8pQHlyWwYhz6+d6uGlQS42eoHNOtn5vnDJq3vvBS7cXy17Bhzu/e44Elii0kaXPQC0YwTY1bC
XHVsUKsylZH5Wdeam16xIATPcRB6UVzdHLGfY0WvqDsJLooKsU8MFmtSj69Zwn6EnM7umNBDsSzd
wnvf12BYQjEPzX4iU5rFVlFsDFzp2wicSjCZdONmijCrShUGJasombewr4tFObLXudozsg+Ncxp6
RmbsHaWTjyXd2ZQsOAw7iC+5XkAjhwdP/ruFQIwk0CI7jSZDfa2VN+7Fi6bGzoFF/9fgXuwcllwP
KIfBpvWrL9QoIHxoh+dc9eNiRTYlG6Is1FyeQUuMi0Eh1Tf9rsIrgFHhQUtw9U+ZcobnP/gaGK8q
QeQvyHy/T0nveXXDdiUXdZ/D0uigPR5ThVpmsNXBJyshIbKsVTeWVZu7KUEFYDHEPbcDzv1HFl7F
qWsYPNrUUVtDY0wDCwYPOYEzF6o/5bxa4tQP5bRDRp6MxGA1+jAwCJTo8vpLJR15W+CEUCtW74vN
3mNSfw0LKrB41LeKYakUJZyZVAc7yPCXVfKscAdE1fb/Jeo8lltHtiX6RYiAN1N6K4ry0gRx5GAL
QBVMAfj6t6h+EXfCOLq3+7QkElXbZK6c0cdKaJBcL3sHC/RBC7om1l9FjXoKwLUh2DSS7l0fxrb7
/5e/Lwk+EJtoUq9lkBanvxdsCt1CU/NuptbJFnnmM9IPp1ff7K1rgORxNXeBsRrwgs8Fh/XsGvTk
ejOMgT5mU3LNXBWiem3Ngy/GleHO7QF/sEPCOuCAIgIcE5hkqw6lLO/mrM0Zz5CJ0ZkgXuxWFXfm
7eXvT4xtiKgliGHJFZuve5OpTgkWfw8bIyLBBOFQjUVn7pBt+uSyRux/NnnkLoWO7KvjzKue+PIw
5VpKAJMtnIinH48YVu6u2TmRWGH6qbaCoLxVJW4xNbPjbZKCCVMmlwk92WVOjNdhTCWlHXExprSG
A6jl8yyxqpUTsr3Jib7sYH4UBSwV17/GWX9qZ0nbll+yEXmAUVxQa+uFjx5im2buqy/6o5GOz0Wb
/Ca1z8C6evBkFy/Hxvj1pECGPtfbLCB0iuUrwaPky5XjQ1SWbwWJL0tTHlD337JFzWBdogXL3E5s
ye3em+iwF97AOgA1cbksnKnaGF72Gc0AIvKiWeLr5vlii1exCTFuMoXQw6GU+1uJtGdVa/aC0KWr
5eAhGXIUU2uCsbHbQjkhWhk+x5w8eXMP1aN4lXPqriiu7cUY/7aDNNfaJy5mSMpHbH1f2MP1tiOX
K0X0t0AxhucjOTvMEAnaI7kZOBPxsQlCAeBOMc33cuS7Te+KwZOrbpJ3WfEop7lbkD8xbJiRojKC
jvn35LRetlPMZpBZxGuPhnDRAUla9ASnbsYCs2tusiaOY8a4ciRUz4iXyaQ3Lt6yhd/NiFFJ4y2n
vdYNwuvyxg0XnxIJ1dox4y3lgXH0MMAuNMNhnqWPXshxSdncberk2g0KpYKDfGpgTQXcaY3egTCn
HklYSBx1eIsAD5y1nbP6g8izacl9sMuaOx4/UNex0YEZxbUEZTmZeTjD8t0BNEGEjrt2DGYAVM33
Q+gATVJEBQaMQwWzlV0dd5ukdR8zPRFsuvNrmxWXRH5YmkiK+nb4rLJ23su22GZ6/M3r4l73Sb01
9Red3oPGT7oOSERKWmD+t2OJyK50gZOAa4zNFSwlRChFcV8GUbHmI0soOs6TuK3WrbTqjcnHYMtN
wF9mnkAhyYXRN8a+BMKQWyExhmilFEFIteHdytfyHGbtcewTiQ1A0vfW+kQdfACyHy+cDMxY2aRq
3ZjqLmlslCFh+1lErICpVzaRobgVW/8O6EO3cnRfUYT2b0hGOY5xLNOyB8QqRy/6dq0JLsaVa7fz
KuVBUV6jjmLIzrXKPhpXkwbk4nENp5yr8Vzj20IWKJ/AWRU700d9VpJs1fKjlnY14xhK/tmIwdeV
53cYdto3vK7tTjRxt/UNxBhTGFkkr3bXnpw8LL2et/SxEmCftdcR23c+NP24M60AL+ukH40mrlHx
EW/K5UXQ1KPAEEyafeNh1iip9ElcxxlhJ+9eJOo14eKIHDDN0w2GC67qcTfa1tnCwbtsgzzYFNra
d17zNhHSDCKUUAyPnKiWNZJOd0J8g8+onirXWNphd4FcgQvAJ72vlOOPyIrnSqZyzWJcJPHVTWqM
6lF8Ilw5IAUMWhK6e2/jF2+6CTWriq15iz2O54ikofC5GKfsOKhY42dofnSIKJB7hs+nOqU9bQYj
vWcMFkdTQdzH5E1OVD3jTgK7sqhBMbvVfT4Oz4Xqib0xugT5PoMkIZW1NCYUza5JDpQXK1A5A+ae
9mUyMclHzFjrTJH32PbTStVa7EiLfxLF/MXsn0wb4bpXDG9scZZ5Gn0H3OvMRgwYFflnWWniLGNn
lThq3oVzd62GqV1NuYwWk+enaKmmpezI4YnxwGFWRIJWKZ8mm8cKZQRtW4pJZqqsap36/VkFFtB1
syEX06clDSq/vpeI4v7+YMgKL0Fqb8WcosODwkw2QPbc+4OzA4n+L+QsPoGs+Ko5x/CZm/vRT9Pl
1NAWpS00BiJSVnmeQMViT6tL+Rh0qPSSpj7pybuDBcQanCjIrWu6xTZ0XoRS96RTN8si738Nya8P
6/++SYn7Fjd9cul0DEbSHlgVLUY5dsWWFCO+Nc97kE/SdaxN4pAeZEnm7jIxUD04yTbh6ogyApyl
ZXyHRbFH83MggOYfxDHmem6G1x6khXJRZdCarG2b5VyJ8kJjAlJGcfKLsntR7CwDl5UZYpzIFnfY
+PeEYgmQSdmGqK7IeAYgRgLhKN+tWz0N6sqnWrhtJpkhFiC17yYUm15bdgddzmerdn8jdGHHGwCC
AFLvvqlJoAsxOK48cD1I5NQjbR4pLTrfz8SisxRnWSniNSXQrqmQ8dsYktnhyltS+EdDBtJ9ls1f
Tj/ScubfpSX9Q9YQCDf180UMDezCKRUbMQzVIg29Ux33l7gQ9Zk89xUu5vEW9MSSN1EHSKr11hbB
g5sH54aPybbMh13gMGTwve5h5OmiOh4pyixAe4xu2Jr5vVraQmWboW1P8AFaHmT6zXl+NBUadRVe
EbaHO5eJXyimTxRlNHFkLm9nBreMLdJN5qX3SVjAAirSFZJuZkFe/nPjAVC3Dd3R6IJ2hYd17dvM
VlyAcgT2hk8YEvnPc2Z5bcDgzkrFnhTMVRM4ZyMW3pPOtxKQxkHcPvvwGq0XK4pXbtP1C20H6lkn
yRNuK9WEd4E0Bs7hGbNr72xH3IRki+5NU87I/OaXPi9y/JgYe/WIoEHi3nANVA0ZFpYgm4n5Korz
5BfHyjf0vvlrTMYdfobnuLkp3Sdi7Jswq5D12xHyvOCf6bD5n52vyiijU8GvxUK0hg5LMXbw2mTP
r8PmshfLaW7PIVqDNU7pgpalojS5nVTWNOzqGtAN319JHwRmyPeScz36auNWp0KZYitqQxCRnoAq
a1ZKFahiZb+fgv6pc4yr2RyDCjsEwBca9zIs9uSbtoa/Kge9j9JgOIvJLlbaQxrABGldZzBfDHQp
ZZL3RDXmL06vi53RdoTKafnpx+O4zAyC4PzxPnLreB0Rg+lNPGS2DFmQufM2jyskpG0Dlod0e6x2
L1lpQbz7TSMsJKMX7FFUHWeuPThNit7dwq6UzI+OsYLauc2MsWDmSvymnb2pyLgmkJEiq7yWg1Ws
WzYormAeNQQfnaPlKmWAAzBpokqZkJOEND0Kvcpoj6hunWs8MH1KsEM37Yj3AAFkAIJ/qf2qXTe+
RXEzAuTKRgtRB1y7e44w8sfli2vTFXOtfvaNo/eOeRgj2R4ggq2p/tW9cB7xwzNBA7LjzFaE5c63
ycW7M2Z0CCqP5SbLnLPDEcvC27tTnf8tfFmuWUjcxflAF48AZdnV5EqYbQY+r572rivdhSXSSyYs
sWdJQwAn+SIPeRokqBHZT5T0FyHde9ghHQ6ktWrKAJxSp+4tXw9remp8qQzgKre+jEb4M+dNdcA6
/m41V+He9iInWF/BsmuLD3Jt9z2D5MyC+hhG/DBVqR+8GZXcnHJGBVj/lo7Z3xzjVJzpuc2st/E2
FSUtTz3g0TzqFvRIw2jwLrQMusZ00Uhkrngn6rWE/LYwyOJbhWXzPFByLKFQW1us0k/mkO+5dPm4
GvElxyJIUHvhbG01f+eZsh7MDEPShP6jxSHI4A2Zb1dZ1BMJbLmYt7gIm3KhqyjZOpnsSVD1yX9F
WGvlnbmyXctHaRM8zinXJIHN1stsgIw02FuBAMhX/hg10FUzb4MoD8pWFb9HZAHzF1YrNL+6E5uq
bLhKXftVN+lXH9DHhz2MM59YuFXv6pemdNOD6sYP8H0sXK4hYtKkHvobFHZc+vVjniHK9qJsWEtZ
7erI/A2d8D0ZupPT86uQESc29VG+V6R739u53fPIOVRXU4EIIBmjjR0X0xIL6whEIDtn6Whe7G5D
sIc4JiNLn+i2F0g4qqqihsM6BKjaRvckSr9dsr56zhKLMcxLHaO7b4f+NWyb5wBHPdlnqYEMXifR
wYTmQzjcit1evVXFsvPS/l1RLKLTLB915ZyxBSPBT3EmS8uKV1w2vazyk4Van7kdPnpUFEdy/RDX
uIimbKwSG9dr8Bqy19eMtlBcMGgx85EGrC0QGkqaCpLZnFskIvNeI4oPeRQsCzEowvc2Q6Zeb9Ey
C1Q8oMMrgFJVOG08LncGMcxKx+HeltbGGhWSu2rtii/Uk7usT3goYaY1abGVDlM1pyeDvutMxOl8
MKZ04bdlsmlxb+MIhuMLwQBYMHnpHk3VjGx6jLNjAxcLVyzzWJmuzCl49/kwH+EalWzq/eqE0wQ9
4/wnP9ZL2JHXqG3ECSuAuapph9IGm7TnNawip2lbzgzgGewlvult2wMjd3eB0EOvZ8ZTRWgfIrIp
72VQE0I/A3m8YeSkWlvw/0RsVEuswM2uIFSN6tkM15YvMOCSMEQX9WDOPUTGBLpjLtNh3fvh3g5x
ajWT1xxabhrsyhbmo1IyRZPdti/MYlH1KZNpxLITWfV0IWJpDAa4ejN9tRNnHbj62JfDfrS9J9k0
L7MH81Nahb9qC+Y7zQWIm7WELnWTIbUrSru72o0g6aZkKycWEt+uxKobh/3KR6uW5HF/KoduRBVG
Ej1q/sDDsZVKZLBOxQ/FPipZ2z6I38g0g407Fi+lySCBiGUc8clrraKvqUMO3eTzCn+gs5jigTp3
mop1VbCwLBWzfDadkRjOygy3eNobdn4dDpQpfPHTpwacDxMG7y4VPuH2Hp/jHtDSmPELzCO5iMes
gwJU/fqtLbZtD/KQzCL8q1V7YkPR3Ac3PbXiSWsaJMEodhgepwGpjoqs5fDKjOjOShhbKOZMEaUu
+ZJnP/bzjWnU44qFVbfWMkCzUnCzS5AYKDXkhgLYXQcT8DTTHf0t5XqE53t691AJFL6nz4NWT7WX
sw22S8aGc/JmVcZ7bXr5QSfSWXcnPfRPsgc+WyXvTbtlWHaepprCpGDe6I3TIRHhUy8JrY2RXHBz
MdkYp8B5SujbmMX4r7YdNVBalI2vCM+IWyTdIphmd5OzNGTgWr2yP7n4I3Yre75MDDEOeDP1QgTF
tbJs4zkVeClyJqTadNt9W+pt0A3eXYRRZjnM9oQM0Sspatn21ba/t+x8pztDwuFXNIKR3EHOe3Jy
FraVlS87nqTVaLBHhVlJYm+I8dgv42CRNiFczcT/9TzW11LLZTzZhGnWgbyH1uqzqCdELTDiXdyU
8UVXhNRj6ZXvY7Lr82DrlLH1hgAO6Ki394C67iKSI1joTT9jp7JDf7a8mU5oACIgoODNqOcSD85o
reB7tyzdnSF7a4J2f4uIH5x3gpSx6KP25XNpoJfk+Yxp71PosRoa8abNJnPVhIxVwthcenF+qRFd
u8gWR+Sby5tgKI/F3tA08iPeSdSbp6jj/wkLjJvwZ18mMJ+x7dKGPlFRrYgyI/NvZPRY51yyfZG8
pTl8rtwocM+S/RqMMt/C6bmGcb5G3TdBHoTORl01d5fJ8vrDkNDO+N6eccF7a+cvI6I6Kx0KwFPg
xMTkvvlo4mRXAysbiKkvzZLNN2bKYAB6gHIONRxP5twy1PO74YlKdx3YbEwzQ12T3LxSIcarjv32
WhfVVzAFA8aSvwUqv3y+rVVCQ14f3DBnx67znDfL/I17qzxGlT3CHGXXOTpqaZVouhdWEbhHOzP3
bejIdwP4G2d2j6Tw6iAfX/g6xkbEJyjS8y7rqJJxMJUvXcyZz2IjX0kVXCrIP8usg2Ro1tGDZ+Ue
E06qBQ9y76KxvWwFe2FPQrxiEJ5tajSz7NWuseu9t273WAOD3/Ydb2Wgf5TnWPDOgKXYdn8/YdQv
mUGtQJ7e1TlLUfC4uCM9aNkcyWvj1qWMLGcbtNlLR5AFNBOmi/DeuO1nUWCObtqvJHuepdXBcujK
/qmoXb2lRATlQ3s1OkjS/Qu+nQHEnRdgn8SVTu1RWkv7MrZFcBDyrR2bAeXHOPBXt0fOupTpe0a+
UfQbFryv4JqrQw0GmzDQf/QIzzbhFZTl1kGHBmu1iPcjXbNpMTfTEP2khr+d6mpi9NYwqnPJfS2b
S8XebNORplfOeCPLtNrAA9p2xfA9SwAWZcr0xw7H7zHB/Icoys5wSdkjA6qGH0851YIk1giESHKZ
bZ7NGuwqQKZi2yJlCOcQA3ZFFQNhAgFv/Cvm4p/NWQLSJNjMo0rpDxM6L3u+Mzu4K72eXhjOrYmv
2jGdj1aS32mJudU3of2ZdZkzDfbphDmvo8H4RPxtIDFUvnWLxV5bpt77rD1Ynqyt3qIZKdJ3cOO4
S4+WGZJYrraGBZMeCdQS/gDA2PcGxNWIDGbuzVedBIyk7ipuy2Q8ON1bY8s9hps50GeHyhQ120J5
g961lg8wwVqiCPwICud30uo9qs1X2ei3SHyATf3HEqtxSfrxLZUv6zh6GNycoY5/nltsVdAXiRU0
qJlAf2SvUYb42LA32iFWxSH4XlS0L9W7i9poLVhVo3PC8+pjzC5hC9MHmBh4HGpEzeQWVQtjgH7T
9OFSGpy2sXGytXe0h5iOUdNCollYZFAkfEYI6zin1Kq30PE/gtKZVsQ18n3FuCeML8SYErEoAThm
QvK2Vd3j4r+baqC0/cGDcyRhKW9mSyOt6SS3IVVP6mIozMxmxwVN7vNEgZ5YGVYwlzWPcTVU91uV
BLfVXU+wQpY/dk58cP2DE13qhOmNldmnODWKjdlSfHoAz+mBFwAeRhTUHj0YOkqUgiUjTZPPQ2Ox
FInBTEMaXHRRgtfAgngI4UTFW1YND2ifT7Kke6mwcK/8Bjex5373qGcwtVGzuqO7hVf/I8L8x9bG
R6dYCqVBvaomxBAmQURsw+bPqhy4/ewPsxb1yiznAzK77xIiIvQ19xv1/S52rY+2dp6CBh1ZWx9v
xIR8/iF/5jGdX1LtvTbO1K19S7Ay/8VJV+NDRw06tz90D7ReDgu6wt6GAe+TyKzypXayn74V4g6r
i9W4zlIFvonxqHsyWZMsZ9m3qzD1AzTMOUJbAEsRHyF7Avefu/A/WDlMDWxorwvMpause/oW7HaQ
wWRBA+Nr8VHbATpuQjJwEI4X5ShKBw8gC/x/gwehOJQ1rcjopA3hLMrDLiHvY4EzKSGnnA9FcsRz
6ym+kfwGlTYR7lZYYBdAxh4AWb5JD8dR03oQUge4v2GAsgUUu+nWiPDL4burTLWJx/4tHTn8wrL9
8uLmXgNxXARdr1aEl751fXcgMG/rTlxZiap/bib6FfU9Sw6gMAk/fn01tX8n6bP9ms9vi8IRKj6k
BkPjUeDXh4AX9y3R1X2bYlRGs3SchL4KReehdHfuG8nBVOW70GcN1MbU/SS73ZwZE46q/DLr+KLq
qN+onPkMLOPXWjS8wXYFWb/yd4X4y6oOebaREYPcQo8wLQKHG4c26CBRw3JW9HqTJujL7agAdQKH
7xZfXK4zCw2R58fW1gurd0fZS3Mu9tzLYinMj3gop40l+wTzC5+M0W7EPs/7Yq2VSt6pCXAGAZHz
MfkxLmoQyOQw6fJFGmiXqbAp9iBqAeeL8BT2T4nPJ6fvEALNaAolDjK2Rt1nnDQ/VYZUSXpvvUn4
Q8fWWfKx3s9VeK7w6S4CM9zZPEcK4Yxt+efedXZOVJKV9epMMcemcbvMsJOEkl1fgkhFDCz+8xJo
QGWDkQooMS33A6uzv1EgNWQo+mXOhhkOlaKPUpr5jV8j4MzMexmnR6aKw7YCZP8YQif2rF2YW0dE
U/EiYnXJ6k+uC8O8iBnvTAC7Yg1O76YVTdb5sKFwrJdVwPeTlMYbMw/ZmsBgi2Hgic3XRTy+ijT4
wJ3QRSabZv5B9vYwlAFpUUayxeZiWxTp9ImF+iuu44988tuTL5DBZs0MjG09KU0PkmU8QZHZsYYc
L9aUfdu3uA+UD8zREqyZNrUkErR2EWL6uZ2Oue7ePSv6jEf/Pq93hSxYH40ukK+Qp6LRzXfvLWl6
ljJxhr2vy1d74k2WLdc8fCZUsVem0j3Zkvo+ans2NnWQ8xBwFIHQlyHRNXXXkXiTdukmDpL7APlZ
X0wXnTMq7Bj0enzLDe64ZdfRlydDtlIeVi6AB3d+a44HUZAuEgZYhPBgPjiYj4Cab7m1aou6yPVZ
+3gQJi275uJNKAqo8JZ2/BUl6R6eKZG0pfFNa/mtQzhYboLNPin52/rYwBV0Q55VzVfcRsai5Yhe
gJf+N0bd04CuAmgDMT3w5OkbM39N+Mo2t5y9nlvoP4pdA4kHh1iXX90YMFHt3vAGvtlt/JpQRD9L
Ef2UTCEwmwQXq43eCMHAOzO7zIiLYcNcYzM14TmI1bRljp8vfd3s8jr+ZjvxUcnyjBp9xWZhXtio
FnyGQaZsKibaNyps9SYwgmWuU9PFpPy7/nigxbpm/aEeg61uvJ1ipGPStkGP5ccVfrwgtME9doW1
leCXoLBM2IqCRyRTh3gAGqvYD5N1AT7ukLgKbqfFDF4lnCNlhJYSIH5IGsZvXNn2enZlz7OBerXy
HkBRUyPnFyvITvCGEuYe+xjcF7krNbVCSGcTevUGUxLiDyNZxVn41UesxW/NGbsmceMXRe2vcRPy
EMsAzA3eEnVDswlryZg4RHjfY9LYmTfYP1S3YjtDxHTlie3pvzw1zoOb/Gu5jVfM05nW+fLNUbeo
kyL/IIlo1TjDr7y55JOTWXF+NOVPP+6FQfGhLExOtsPEJxflxrUCHlJ/vo4JcEfdTUvl9P9G21aX
rKkQuOYfBQUFZZuuQZlP3r6gqF7EzMvuXZIDyGNZdf03FfIuKtQ/rbmKSTlAyLJ3K7Rcvtsy+EhY
OMzkf6QmvVghmnTdy2xbJtOzhcKUK+ptiBIMzYzqVwjWVhlLOKaMIfik9BFGb7eLPFmuWm/deCY4
mxjdFhzg9ejBlm87sl5NogI2k3FoJus3w9TsWx3YU9j71BzzEgzwKciYBk/M3Pu6hoJeue912ENV
M6ylhd5rkXrQ06v01fRSRiMDc0XDA4omigaigQNk3i3feHc2aR1Pmwy0gDT1c57P76WcH0Ktfy1s
00IjkE3xW90GvS5qiVVile+scaHaxKVkegfdx57nlZaaM3l8zoUBI1Ry7LnMy9GTe2yHOMIjHiBu
uJgFcR9tetf+qiYbzpYIR/gCkmKVo3Kk61qZJr7YEQlLVGXlHWF73uPtKzcCE8oncDy0lauuYEEe
Q7RsAywg5HtOqc5NWz1qQmi+0xSWDeqdJSZqvU2i/rbN5iU1TnWunUvC4KMOeutJa1VeerN7HDJv
tHY6SdvLn12L8IUQHDpuygh9BLC58d1ri5c+CevfzPtWEr8vGTiXAenkteKkRUYHPcRAgA1HOjrn
hggHECbIr1GoGef/vfgwgJqCo9yOxB3ucbSHrld+DhH5KSkl52cbEowUXzBc1cwYMfKLNL4Zp2X+
b2jDgxzT6RWdw9lq0aX5su3XgWliKqwbi2VKlj3LaLg4c1of0aGEFwZOI0x8KAGA6PhoWihpk66A
UV/Wcp2ODgNkcPh2kwkENPquqwoG4o6dXBPTZ7F8M9C1N2cdFeD9CDzz5gRRhyRS5dUXgpXfDM3Q
q4ZPG8xD20Txc4PVfcU40ce0Tsvg1HoWsBfE2UqZH9++ATInrafJr2Ncrs95FE1vJJ+3DMk42+aH
rOAK9kI93meTZZpYv/xjkmP6yzp73v/ni/I82AJzPFQnakp6Zfu5jYfgocyCn1gF2a7zB669AShb
3g3mZ+n78YOR5j3QIPy2LhUYBCXeOyMv74FHOLSZwc+En5FUEuGc46Lz+DdHezsL7nJ05dHFy57q
tsI6PRamYNozGs8WroiN8G2YL4JpTRnHcBiZjbuQkptxardVFDHO7izjZeaAWsy5qk6BU58dOwvB
+iG/NFs5oRJIxrXRDJoFU21LTvGat8qAjRHesKsS7hXXXfyErZy9zCyeaPio6FUxrpLZjZZpagg6
qSeeqOCc3zCvwPLIV9PioCAu3lIQk/PfS2DehhiI/zYWLrk76rh+OXJs/tnooE3icfCTQ9Rk1lNm
Sq4JXLgbf8o3VRu2h0mTqWo6D3YZ9o8KhGM1mi4goiVoFPXoxGtNi/Dw90UH1X3FDPq7sHvCpqbk
pUS3DM/0RZd6evMBtbah5R3DdOAtJgwBVwQX/KEN7J+/t4f9no0ZDlvJbsrD22CsFqdy+gDsZ+Mt
716c1lkLM0UlFTlbp0/lA9ZZKak2U4RegAti8DN+BEApsY5/aNPK4yPlEaXXGiawu54CKRxi4uIK
VNdTnXvHqeXXbbLyJAv1YiudX2gRuu1/nzlnbOu1pcVRuNHJmW/pdG7/4Ef1bzlhGgSEg1RPoo1/
FYV5z3hnupLyhG7RiMLniqSpYcSpOfrG3d+7mlkwWqlsnwajV6e+H0Jk/QypWlnok5piuegq8gSD
fw0xuc9zx761qMh8QpnwVkeflK/Dc1+NR+2hkkyha7NXQ0+uQIa5kSmeptEjDvP2QUktSsjJYj2T
VpjPWmxPDYobldprvCfRNqbzvEcvQhRqgDokbYbPTkvxFaTeaxLZayXHfJd0rr0lK4vqRreXCbfX
yhu7FpJyMO8GU0RoNvKKz31iqtPolq/R2E7AU4EHYFnwNwNj5odct6g+uicisJtHac8cfsSp3P+H
UDZJJIQIIMKFVUYzRw/JHQ77YtFlBgKstDs7lmuvAoOIM7sE3+JoJziq3PpH4K99UiN+YmSaABPU
mJDAizw1Bk7898IeMN21nvFqBXZ7DJ2OsdftT7E93bUFcvQYTjPEzFEzcy4jWJkhy3xeVzKk09cq
laeS6inkyNnpigTDYRCUsFNA0LBHLTKNTwkSNziIgGdyw7RotjlCEte8DiV7cSh557+XzsNYPTiM
3HACRxefJf9Z6mg9J8hUHJ02zyyyGwRMagvJUWPjsg5TDq8i8Kv5cSyyea/YkjCwCLBGpC3KGaf6
0RDHOAkfGGOVxxAb8qJwAvR2jvo3FeA7hOdh7kidO1wi7Skv1ZMMG5wFfmu8l1HC2CsY74dJ/SNL
TxFl2dWbPEhIMMo9BmCpR9phW5ObVKZNfS7ANC+9Oah2hj3QWQVFAKBRedBZDQIRY6QXUjX5Pbeg
eeX7f7H7yWJa12fbhhb4Sndxc/yD8YUsCNbWNuAQeu60KyNsAGVXeo9hlgEILEHB+cWAjiRHp2rl
LWxGqnbGWnIXEsewdHJWeb2IEwji5nDGqRYfldR0cBa7FB11GBdIhiRiUXMIzVIce+Qux8mcxbFg
xriJ286ol3mCb0vcnKF/L0WP18/pWZgJRTDm37NQNtaSJIpV78Ec+PunDLdNz4IxhrRj4NsWegLL
MdqHv5dspjOGxM1jjww3Ne3nXN4GrGxidkLS3vb1i6co3pIgrfe5DyrJJ6zpUJpUbrY7mRs36S1c
5fBWMSpG1wkJQqXTbEt4bwOrnG9ugMN0YJT1mDfhdPLs6kAAhb4WZLr8IafjCuCIlVaQmbqI67yP
X5AzIhbOWjRaWbpPnNL6RGoEjih7IZd1l3iRt9Zx0e/8IR/3id/fy44MkD5S/6wbUMLvgRQ08d4h
DmQiJdYI7WTfmA35joyT79MIjEk283OKIHybBvSRFmCA1HP/ewnH6uqUXX0RZuZuaQnfdYDAyUdv
+N5qgAaWMX3Ok88UCM2hCgbn1REztXHd6JNQ4LEH49Qa7mkwwZB6wCHvgttLosUzCYrplv1XdAhk
FB3+/mR2ZnRorKbcTXG/65JeHk2mWv+9VKMCmlWU6W8YMSQOGXvqYGdF5ocz9uRQKejnJcL/o02/
DF/aP/29qEn7JyZXl/9sxqKc593/DhVK4GDll5jamFEN7sIw9F0Ai+rw32UCIFWgct4R6trRMsUq
PwYJwahRMhn5AV2PvcaD4QDac50jK0zn+PdlUpLKyUqP2UjVnLzbC0baskPZivQyFTAX2XycQZ6x
N741fAiiwpNdMKXxINmecpxg6C5NuMD+GLabtDLGrSZRy+yDTUlQJqdMM578ICRvcIrKfhGAmZYI
BjG52NN64LheGxOaX99rHyhoA5SV678vmO90D+kwtDuZEPLQuOO+iYIOcDrFpzRnjLsEqa54nFue
bBJ3/krheuCX23QPGZbBx4jxE0G7+Sui8BKAnRhoafz8tQ5LAGPUyVtiZrvGae8Y1Xd3TdJ2d39f
GnEMUbgVl6bjmywc1iJ/7xo9ZX3+38t//1uFCh/7LdswcytZ7R57kAi7ec4upas71ui3sokwTn3m
cKN6lWu3H1xWE67nLIWDJN+8VR4o4VAriJx1NqEKHtfycz3q7z9QRG3090CF5bYTjf8SCFjM5Q1L
kPwfbee5IzmWXetXacx/QvTmQhpA4W2aSFv1h0hX9O7Q8+n1HWaVuqtH6jt3ui8gNJRTWVERDPKc
ffZe61uOzUiBVCqVWC96seN+yhKxoW0aHdyWbNd10dNnjaN849Z+9M5fB63qMryTouhVKqMlyPdF
wVhTFyppxUTQANJUifo6cUd2JjO8Il8OsbsVqIcCCRCDwUs1oRFTfF3cFK6UUVapea2Zm/kHn5WA
okj5WuUFQwi15R5kZvWlcJLTVJWbuPGzK00GTmCxYM3R3VumidkhDmGEd5YGj6ZxM876zoBjd/J2
peL2m1rP/Y1qpMOdajM3duw43IcB2gcrhjbXA2RyguYaDBt7mJti6TBihjCJ3RKb1m6V3NWRczPU
0TpRbj9XHq3jrhtWbhOG5yRQEdRXTbTDEW6u8CvkG6sS5A/0mnJWnB7GciremppTCmGlzLHHylub
mpuedIsRSB5ZrEMq9UYSBgcz6t8K/+AkY3w7V5yFkaZbOjtw33WOzwPf3LxjO4YBC6xDT5czpwRp
zUeSEJsLnaC1W+E+pivQLzMLzPpKpw+4nirfS/dqHQQ7zbKOEQpvJh5k4g1Av+PU0Uj1xLgep2aw
yXucOqX8kX0PxdpkPPhCHPu29XZeqruAXEnkWCAU81YhiL0jzmqrQPmgS7Zwlq31boAjH/s2wpIJ
Dh0T44ZRg4ccPzCGV7uWyvKxQxMrK36jmdS9b6bvem4E16jv2V3lFx+rzVuuWte6WStHNQqpsW0C
kYE2j0XIIKUBSZ4gHjXtgkswjC4M0vkDWw0igHlpxVT/fWnVfeO5U30TPDglPpMH8iWCmqQJ14Vh
HeIP04IrYmmm01wPOFhC0NdxYJh5Ki6ukzXBOt7CxrI5LiIh+g3h0jdq2e40wwb3WUsaPGcRRFLf
GAAGO2TrmNu0xNwGQZbx7YVaccrrYT0Wrb0lHuXbr7UgmjHl3DTtY0wYxC6nM3gieJJMTb3CrEZk
4KZA4LYQErvhT6Z/1AFXrz3gtcCHOuT5YZnwpgKO1JywtjW382EwXXdlmfnKSWB8LACCu1bD4Dtm
ohCaHQPLvvYXHTarbQQ/hjNme6OlJZycjK8hnMLg7GCeI5hTOYRj+LUXPTPjLIJVg4fIG4r2HLEB
r9rBfXYyB8ZZPVyZGg/fkKfNV4Pows5ND9TY2n1HR/M2Lts1reDG98QtgzUsbIGY9vE0rglusb8o
o0Zoa2MBMortfUvP5RYtI5jzil2pEvhyGlCwKX59N2FOpnmBAf5FoHLzIm9bSN6rRTt2gSTxraY3
ZkVIWxYFChZIkzpPxEz9UCi4YwKxCDmlIlkYGmZgWp72nlng0Z3bFkxS6VRr5ww7iQM3pNmbbt+i
hA/1o5lgJWwbHGFZWeG0ptUjd3/ODGHzMMEftPA6fv9bdCWehyTPb+qKP8Pzi8h42VZ2vqtCmYMo
37bmMlYPWsvEZg5rgqCdc0/rcvl5vIPbEO3mB34yhkAK7PdRzQpqmZG9+rztcWuvjLGzDonpfT9Q
J2nN4TPO9vOe0nBhCE6UccRo7HDSlZhMbgTxhYy3u+c4qy02LN87kIA03Xb6bZ266F3pDHIUHxAU
yMwj/Ejd0pYHf+Ag1qphksTBK/bXAVCpPZROIBwmepmwDm8cw4XL5qdXaHSKKw0Purkza688jHk4
nG0cmcAbZYkrpuQpCsTD5+Mc9FG/J2oEwV5p7nxfdx66EioNVq7PPb7VCms5xGq3VXTFWucQU9ad
T7KkRs+MXAxRH2ibnGzLLXZ1S6E7H8uxPkxpD1exu2VHE7cRpxGMHYxk67K+HTPzixJ74Sk3e54R
URNliREKyE9Ly9bkGQ8isXf6ibmMhocvIF5kzjxy9Y4kOZMxQcet5BbJoed5WyaOb1xxJES6G9b6
IYgm88nKaRp7477M0+ysF7g2tRY2ALpDchSTmkAlmltjw1+mp0DTmdNxR4wNoa0cLpTMP33uS7ZP
SU/YzXqouvYylmotZ+zpY20OT2MX07Cwe/e291IkMOzL83+8jqQ/YyRBwkudx1/LD300mf9MICZq
CMOnwGf18FENrj9X9wlL2qoj+G8VOqxEoa09h2Hb3dlpQvqV/Or0Hr8WVeuv9etkYtdEEl2Ik1XS
NjVb9dTKF5//IwgmWThlHq9tODIn0bZUdeAiGNKVeLDk/+abtbELo/QmYV2+pvMBSrUR5XJuRRit
S3ILTQd2cJ8356n4N01EObh5yZXKHOoPIivVrRlF/QZEzbXIcfDpRZBcAoSxNWdlN+3yR9WmvAyz
psEV1VFM27Wzp0F0hOr9lAPpOzhgrdyFYrjN3hkZ2ACvBVWVn7IRtIQ5BMHxs8iOka4FI7essJR7
BXjlQS2q9JFFHzKZ9J0rlQyAFXBR/IAZaz2ZX/xOzVNIW74qln2W7O2kZfBaNee4YsBATKVxykrC
7D1GRxKEdkHe/0qOTXPd65oPW1fLvtYA1wCG1XzLyXRfEKQUW55yrk3vay75Zi7Jj/u5wUiRSFqT
X2lHgLOn+WTfKmANZZHDVKVfR6YdEBIJNHKit7PkNmW9zBKFhk1A5W1b3RUJUvmWNFOB/5YfVRkS
0MXjVWC1HcIUEjZEVBtXg22RyJXX3nYoCiZrhmEdGyW+ViI6J1VQeOfc1fSLrVZ3pY7HSVgU77R/
EJ9aan9Vd9obdIjxFPT5JYrU+BIq3llMoG0LtQMK49d41OWkoK50+OoYLUJoWw451YN0MFPki6mh
A7Qqqh7SCogRKoO4PoQliXLyJqRyJV+gt1SWDegsEIuZafDghN1HUComfrGgZ34ZueCnvQFLOyNA
Qp/Yzie7BYQWSyScRM1FVNV4tn17Pd+XuuVhj7GTAwo7fydggS2LjIxV3bePNpSQreIJRDouRHHH
hK6tcwA+KWPmrszKY+pnEthWmJRFuTUF+/l5NkdRgNPzKa3SNN1bsdhOwAkOcd+rJ0zcAuoOdVBh
iWTftth8zDLEASy70pqD6K7QapgG6cAo3gy/xuTPP+oBGGucgjqDebhlc9fVdwkkGYMO0Ymrnrww
RhQWp96BYcW0aQ3m65R8NvEbJCnTgx6eLerHZa476x5MwdoYW/NKCYo3vRortgIujYZiccqtaovq
Rmw1zuPHq8TErUkzhvUouDFUa7yYVsgUXUCg6hhR4x6JKXvnRTTvp2St9HD9aVEPN1b9FipGvmtG
rcUagSVVdIp1KIAuKE01XhPLgb9hzgjUVAK8EBQl57jLvnKYzy6uon5JkkHZWJkjDpPg+OCE/tlu
rD2i0+weRDXO6PaOqeolN4xqyZPqrYzerS+kF0ARCZXuHIquv2IafOkgAm2b+d/KfLVZMVF3tzAO
DAzUw7DrUwBQWe9TGE4xSfSDVBNNsqHTyv7O/P+5ekxpots3wZBguEujCkM9dBwEHzqE5AEnzeQS
48AxnKED/Wn2XZY4x8h2cPu9FdEGBNnL41UTDy9zm0QfkXFSECqyIJwaPlKqn4Zex3sqtw56Ff1i
/kUrddKblOCRMVe+Op3gmelpDQUxAtTPDUyUPBB9RZfDLEIZR2QXKi3/rFxGbfXQGBY9SxObf1Hq
xMBU4TVNVFJqsmi8wTtmYGUlJM2hz7wqTQDyimsSZO2pnPJ1dd0ZlYV+i1OHXhDbAD/JRDyRFxAV
RkQ9oerpp2jE3iu0e1PmpFmW4W/1IO1WlXIOKWW+pW7x6jcUFhSc7nYgxyg3sDQ3kC92PvaVvafa
CbHLJdPYrmDiSHN03Zue2OJ9ZKFWg4OmhtWxhHmw9wwYJr3JUxOz9KAvU1IH/K1MoZvwFeEw9xIw
Q4Z15+vwiZFxja7z7iIGpHGLNTjnId6qTtgcmIgh2g4q4HqewwBPFhixP2YnI/9+YdXGVz9A82Fl
y7Vjx7rCScZArAV0YK909aPSZ9OrEmfiUhUGagt5IEKqpR5qb1N0lhwjW/GtIWUjipl7y5EgLkKr
vZdq7AFRVMO+o32wyQbE5S7tmRWVeEF8XWs9pgnFvPA4BzpmCSqELv7a9hH/MWHptm5Jw8ERvkQf
xNVljPy7bsg4CwzMK1wfkVzawUoJcVt5VbYjWGy4ST27vGr9vLvrLWNr45HdaXLXQ3/d7mvHOsSE
gJ5ooBk3Zd8yCNKp+rFdrayILBkteuhE5W3z3lkUwpQk9nRcZOBD9ga7HeNZ/WS6JEEXeRRdOwrM
4oJoOUs2eISDp4MN0t+7wQtLL4Ap+VI1cqeDE+HsRtQdyygoUIDFV30CXaYm/MM5O/Yh0g33po7K
DlyR80ynN30QTFYUK0YvFfacFgjqoXSdAC9j455HIYODkiUswnan4A1VVAFuUA55cR2vlUCxjlWq
F1ejnb1ruT3ujC7DMy8vKf79iom4/Q2HLR4hFiG+EuDqkWjVTWjl9dlrcBwwHeowbcTl0SvqL5pC
59ut1IE0U5v11OBsXE7RPi9t+mWWvjfybOARTA8oQ429lqPlxdY2PbQjgn64+UffMu1rzfZAegKW
VuIaMLNdgciV76nIGxvNBCcATh7G2cEBvSLMW5wMwfRlKBxjhWAZ5GqWHzGRTEfXC8o1QQunCl02
pi4Mv1S7T01Rv/VBbx1Sg/gJBbQloBQxnEfMsJJtSGprm8HnhJ3WYGvRYR4nWbCLTaRVYY8vaZ6Z
Bo2RbJuAg6JeS+E7MW6yOzb3xBzf6ndqf5fY3WVsQ3D+Ha3To/xRqy/xVBjofYcBtVbbIg0XJbCc
rk73dsm2YvXtY0U7WwpIPKSxKfuypoHSziyE4dzTh6ouPMj5qr+vFPos8mjTg+g9dxOhqUpF5AOP
tI5fu2Hm3wFhtcjTChJd2Zt6CINPZ4wHXIA/SAMWEx53w1CvSiUSy3lKUVLsw1Yo6gOI9VvqsWyJ
CsE/k2Lr4g62zHMxgZ3GX3iyC8PETcVONxT0KJgsHTsj0I8WSLR1UGbpLmnINizaCdJbULTXNdXF
o+6wsDVWUi/tNiTUBKkv4YcAWlU3vIMVzjqzgeQTv5cVNurCGuIttQ/2IbdOt1ht2btqN19MBsuo
JiYaBOHQLslNzYgfUA5d7GY3nZSp5Ir5BtKLI6U6Pbm6kgJ08aElpj7ECndIdoObXJD8Iz90+SVN
GiXjJrsh/XbXJ2X6XLXWFj1nQGCV8oDye6m4rnMMkfGfWDfopIevNUdeCFnDifIBOZ/fHkjuRrIN
UikO1OY4KmG/CkxhLsbGuDiF727zbNoiwkzP8MVIMFOufTpkNMziu1xzw1fHXeamCpYgmZSzzsAQ
Sfm7lKdsAdUnJwyZd1D91QMAw4uX4Y5RiwcwAsUNwZv1ztG7ZDXk0vMVQGME97rAxzjQQNUBuqLH
AADtV/TBqIkV2E5JiJw0LgtGxvIpq4oh3NlylNFkwyHPPJUyQx3XYWVxTrGw+HlhoeB032md0R1z
kzN3QwdODDw//qWW88260NhDVbLr5Zczyq8pjtVvv3JVK73ZmR06hkRUX3AMYonuHW05aSa9LH0w
+fZ1Y1vlLed1SjQXg+p+aBkwj4P2NXVRg9MuHp+tMWzXjevAIJO3VVnm6hVqCbqhfNSxcu5npDFS
q8NkIQlys8pnLpSVR0MORy0n7g8UxYztnKsOpgLhzj19uO7QdW54Urvyiz2F2QH1mQPcg8Zo01T2
Om7L+jwXd12qNzctID7TDfy7IiHbdKDy2ERjZeI5Z0sxE/gjgeOjmyj1Fy7RukIm0FaDdqdh7d/3
nGGxMRA/DyiiWtcTRApYXPFJ2AP4bD+Z6JSiOndV5OIcSNKlSLuRVN0mRjzK6aMmTL0tAFo2qn2T
0Js4Gz3ysvkCYM9z7kDgtEs3GDY+/bdnuBIybdhxCm03n/RMJEYnLxUNk1PqG71/NH3of3YWwbke
XNq+1NWKOrqrDNnAslGa+uDX9VNsEdOpe/XXwGKWySJDpFJquOcg69uthQncUuCribnSG0OcsrSh
METT+aUvbn9Oz9NIpAd2QVl0f/S8McETje9uvih937O0imLsD60e3qpTuO1VXb2aHL87x1Fx/GxS
TPEKw42yLSULF3Z1/aX3gkd1fBMi/qIN8CzmswNLuX/I0nba0ZxCLjKN1tZQ3ntwlFdDvFInl+In
p/fP4Ri/gdHETFzS8rZP4b65CA6YruCfbKSCIB6m4BhOAx1cKQxUojq5N/PpKVRIpkY/IQiy6Dn2
9zrnm3lxbUmXm5AEW6SN+pXx5AEbkXeoKjg1Mu494utX0X7ulNTPXhDxIQrtaKbbxQsInzWdWWfh
VdW1kInJUh2iOaROzt+fwODvGDqZ04Rlb83pAseH1ZENmuMhS0hL9o0LEOqmxgR2oQPIy2KC2xYW
XhNUYdOxp1u6TaYeUC7BV2u8ZtaiTiN45hPiWWjQFPzy+KVq1O+0nmlqpn5FL3S4CxoYE55cNBQz
8UgCQU1gOICbMMoZdAImQzpOvRsnyBgNFYqx6Br9wDCsWI+OX+5TMD9oAgUjOFlXJy50/3gk8UAx
/PxgT2+BYuDhlxoboIQr7L/KfQgbcKl3+Ncrp7tkQA6uw8g+FMTwJIv4VeRuf8YOFi0mgWaMhg9V
GrroZVCO2QZOKHaY1oVVVlKTYWscbiqkZJ2qhfe6TkWHaOgcWkC6EHABpE9Vb1FVrC+umQHYRLUJ
3M8bTnXQvZY1CgyTCf4x7mLlaKj7ltC9DcMsdT2vpLILqAxNehMSVxJEwFTMdhVJGUDXchwvwj7d
RlLz0ZN1MrXx8Ora2ApH934E5oi83bqOfGZPqqqIXdl3fK/0EVbdkIcbzHb4leXzjjhjh7gxJaQ1
kVQgdAdW627tCYZg26vjxnczDTXovd6mtI8THZgV1sKIJoBrw5zm0L2Y8fC0f/BizYfYwCWXzdYK
7zp3sJ/3Bn2rgLs7yDxGFlK5HuK8PPaCVhhdW1ppWuB0GysQj8Q+TDul7wDtM88HAOwfo7DdxmZx
6JAOmTspYax17vFumrxrdQDt0yaEAUUA360AtE+goYj3sNjsCiWRscPgFuTTYpbdTa/1wxFGbLdR
8TguBLmCdhgPm5pWdLZ8CjLMIFaTDreBnTZI5QDHp5V6gG36qvVBeh1ZfGUKoyJ5R7dVEZFHxYxX
lPlzgYpj5xTyqtW9Jw+uCGQGwsOBYewhHvX3mDyClai7rw4rwCpPhsc8mpTtqOPYTRtYnUpugy6V
t/K8kQVwVTcdJ4h5s0joAmK5pTnVVC0YYPfLNPV8IQYqsceUUbAsWtQOtS3zBONTw1K48XQy9PGo
lZP3WPpPDtKxjRjVdiUnmXODjO7i09xsnDxyFDNSGohJJdSLaVC5piHEitsRe4t9VyUqHV5qkoDw
LUMW2nkolCeIm9yB1Moh9mKyLPCXxyEtaxz7xcae7XPge9VFhpcnKMavnmTweWIzH12UUeYpVNSd
c9uHE4tzbTrOpXEgbUA/XsaquHLQv+zxTYoTfrHVICcGVQ+UNVeNB86LCPnmU1DDTen17XCcv+7a
0NNVxd19p7zHqYVkN49pStv0Gswo3Dhq7e90W8EZGbvFE6Uv5zOvjveNTgJeGnnW1rEaUvUUgAdD
aq98vfWOqvHVAG9Nxx1gEdi//OCB9PFNfaTurgGVzYh5ZwwSJGOyH6ESVuLFKONHYiRpwFXbKnX8
TZVFILVYlxTP43DtRN45MAhHGWkEMtLo8iNpDGLRgqDMx9z7PKZarqPf0M7AlBhQfA8D4Cy2aAVB
4o7Br3IWHpJl+seDKrYoypObMhKwWeDA73kuR5LNgju2v0oWEdGxsaaX3ijCuwkc5e04AOUySAva
f7Y98lbYwKL7igCUIt+Q0FQ+GjJWHIvSgplvdDJxRn8OaBKTLA4l7/my3AGwOFyBcnLpGltGBXCv
qu5qockRa4lei/OqBg/iGgkRLB0yAE+dP34r+rxdg5OoLpCaH6xsUp8mUtGTDjE6qGvW39R/sSjs
usHuziXI3HOUGKBdNBQwiqVdpeTo9t19i7rzeeogGA6ItRaz+IVv4t4bkOn0wqKPNBhUHpr24La0
HBi5YfjyUPfFkQWcT07l6EBcYQlGfKjSaZM7MBO+rZfG/XVfY+uqx8G/p3mAgr3HmM5pI5s7f5YW
HPqo9T6LCeaK3hmiIIKiu57nYZX75fNnRsBcbDi6LIUN0VxgXy9I8PSWMRnti7ZWrJOme/Eqmgxr
2dFt3yQmcL10dJpDUaaCtC+2TBSGIM0BCuyFqsIBK2hXHGwRGU+cpFo2i2TPh0bCEAXltOubobyy
XO8xUvpnhMxrVAHpLZRQ9+jPv1UVlckmR4EzJdVd6PYPQSCIk+JRhn2RLlN5sh3a1AZiUA/7Afe6
0XXMyylAEJdQPQ2o4nZ5raF/ai2cEPjzI4It98VEGDy9HHXvYj1fEuK7RcWdXJd1HJ5TAmtABq3F
MIyXUatOkEiDo9Wi3iqbnuRbWQXnmOJKpKEbXqo/TMULySikqBCRp0YZuLjW7Q7UMCkH2L2CZnqU
d3UDeqkzNwQ9Npc61q/I0rX3lUnny8YCzaCHXa1JbRAzwVXEiPaa9hOCablTiCBkztIbaznRuM7x
5q2QI2NsU76ltqbACJvq644ntWps/9Cl6HUM1XwtKougsAbFtBGrwXOZtbQoyFtQLO+xMsPp4AOX
IW4BtNMsnHSoMVccKt9TF8FnTTf4PjeUbz1DXugF9rvnnIr0ttan4qloSXsP6/pBePClk0k3ntrS
Rbc/NDj1iLIh8JcdaS4b5vVR8RgoT0WYra3QVR6T2qCTr4dkWsieplFU2xlCjacEnrYvuetyslMZ
FH9egD2f/TbZuSYSv/moU2sl5qzM1ZDT8/lS3RdgMnFpRdjNyJFa562TrEZfZcWXRz9Nz14En2Gf
oxDKeTy1JBlX5JFUXzz0soszDZvigqgcUZJV9OvPsqFIFY+BQQ8hR2v2QpCeGfQd4GTf20wuLJSc
ymwz32xCOLde0KETA+h932tVtsDWfN0AsEZUwz6k45LdTHI6XkT2+3x1bEF7OUUyczF78IiNRRE4
62Np7UCFk50gW8LZkD06q3m9ruNK51QnG7WFFzG4sBrjARU7IHICCmm5aFd1oDh75HgdDUZ8U3jy
5JkFlR15BkVED8rtvY1KXOLC1lOCd4acnIY6zK+RA49rFenlMSlvhBJalyRkiu407pWmNzAJnTch
0w/hxITLTGDf7W2SqCJPxpHghNWz5jZi7LCbJ7EI1vaiuvWU4aaWJzwRVY/akJ+ouMovekn6IaYR
ZNtVxkkN4K6wEv8BzyHj/cE/0D/EidU77aEeYeZEYwG7H+fODp4JCUNW9uzjGVNJFmo8VDhV52CT
wEuJ+7gcvzoGSWAIqInwHBYx/sBtP3VgnmLal4Uk91gg3w3fZerZhZspC5Rlqwnzphcdfr2yYhRF
FRXclvee7oNOEVCTOhuKTldJR0x5Z8DUejNkXB7CFppBfUYV5mTxYb4VpjYqj7bBaF6bhvR6oF2w
GIroVNW1+f1+76dQOdCRhPrjAwi2Oex/36pRembLia+1AruDoW8uHdi/M+QwBhqgkpEyVEOeCtNh
8uCNdMf7eDioQYusOiqBe1ogpOZbhOZjsQ/BUTdhV8IJt5/tKU0upWfFl9YbbmUPndiJ4pSKyt83
bsh1yLW7TjW6p0BdNGMW3vjxrRJk0XU74ehLk8k5RWazm8rSAHyInAYqdXeHQ6RmAIVDLQWisJjv
8s/ljQEwCmYkM2wi9xPJweSPD/s+MWNyLsXa0Prwev5PhKKycaCXQ9EzQUMP4aZBj7sZpoa8L6cs
9j3hpCsP9xGiyfE0nzOKyt/lhVKdmZZx5lLhz1lZYO5Nwdywq7vwQQPqRJQKb4LUj7lis3TFg2DW
0LkY82IVmX66xe9o6KJ5jiuCvMLRREDQKd22U9CeE1ENi86B6Jr30niShUn2FObFjdeGyZOb15tI
QzVfRrHxkJQJ2AnSxJe1hr4Iq+oTLoJsVZlMcDLPvY08BjxzR8n0PGa2AYojlFkcDKBPG4Gv7kd2
Zl6R0Oq8w/JJkQh+FZtlASw/J9bWdKZ6l0dIYpaISbPxQXSBDvfOusETos7SfURIV4oPtlqrjcuA
5GLH6DXeScM7ITIa2fbqtOYQ0MD3V9xLkDbnBtw8Ei9MlbD9QBWMJh2c1ghJhc9s77G2g3U72uqu
dsoH23O1s1UYhsSvOM6hT4ZbrU2jK9GK10Yhu9Fyw+Iy6LT5PA8QuWCaTIfmdYwGLDTOdJlXNpxR
IWHbZIePZgNkv6dTFEYe6PnIKM/fj22Oox/G2n30vD54Ig9vwB7vsq3W8EtHGYilNTVHTRxV+4zF
m+MEAmLhMX4DThtXuxqx11FLtHNhQEuvyMYO/K7bwSv4RgtOPUa4EdYC585KyClCzGkqcfByWbpL
w3MKDBr73T0rpiJRq1Z3Ur1SLJHR0GH3xgh477DnoaOyHMK0XZmZPp4+n71ZRrRrUiYCXluGsOUQ
ZOacB5e056dTAkWDNoSqXobYDw95mz+R5hDu/Sp+5dOEd0iJmkUXa/qxsp3y0aHfvB6UAV17Ry2g
tk26VvWYPGp3tO7s+iaVFV85eO1BccON1Yvo4mYTzBH73epUAi+Kur51wkyslSx6d3GsXtj5mQ4a
arqFTMK+mhdEZkYQCnK1Z05jjSAwuoy8vLF2VnFdTUfkhbA2phA4zJS9mV7xGkREngH2RMk9qt2w
GOpMHNsqMU9xox61nmRZTH3i1WXUm4XpNyOpnCfQw5yVYvvDGdVHOXHYDA7gwCwqbwkXAkV3Rs3S
ca7iQuUozVeaYCfAaQ0gA/zGUpMzQaw1yRlyOLIJEEM0ZRuUqWpqePd+lek72OwO2rDEPiLcgp8h
UvcJnBiCZTMIv6qtkh08DTpQ12rZOulaqVcyQc8UUXGmjx6vMpUBPs9BfBk8ce9KsEonMm1tDnp3
EphENrbpXxxhZ/QPoVq0mRKc+vRD7SKOxGFPm+HzJnYd6LdoRPAGBd2DwfT8aJT4IKYwxwPcVOeo
87vrtI4gkuXK9L30EAoS0Xlkh++JLmkb5lv8rJBL6TTtU97mrtXRg7aqHj3rvUsrKs2SM6HM0xO8
AtqcVM4cz1eddH/0QXuym9JibI41JEmYliHauVMd7CEFQtJ711NzKKb0u5ouMBGwFM5VHuBIkT91
WZaf8gQ3AkdT67FARbqyTaaM4KCinTOhCQI7/Wq6DhFFc7/FDs3TnOunR4g5QauqacKBJY/u1Kh1
78wAo2vImSgXybNiJcM5lHB/HU+HETJpDgz6/EbbFrssdKe1yH0FyAwPxHx8ius8wARTEAeTkaQ8
qPpw7ph8AULKUIbMTQg/fUlmOWFjwdTovfRotpmxK2LRHg13q44tMQ+y+8j6bDArBtEkC3viS3tR
AkWpB8rbrt1FRqteW6b3ODFChQFFlpKG9wAPM9gKpW3vE9RGJNJX01OQeCAY+F3wN5wdh0BB8Vkj
vvGCHMlmbWyY5mtfkoh2bJuppzFovkxSh9gb8MkCSzEOg1N39zhYXhrkmWugwZjxrVZ5HHrnEDBw
v3RtuURmj71KNPotOz0M7SJlup7VEaCu7uDjwuI+b0keEIW+9nnRzm4HVDvZPplLbc2LnFUhiuSi
O1587WUCz0ucPtfv9NuGc4og47MPAxEUW0tWWGeaA1AZm0LZawzkVlASib1Eb7zxpPsvdKwCHkjH
jpQIfR2EQXBhY3ilHMPIX5PeTJTELk3Sc0sv82jJLlysJ9/gu5qsPL22GtLxMg8qpybyrtK0+MLo
pT8pvcOwfFrDPpj21JAmLPDO3pNjPuzxoQ+LfNrRJGAoUTI9F13WbecWMiT+ddeqTAJTgKtNM3Rb
J3WGZVEk4TIa8uKtj0p0NGH26Lf1c8nAdmF1enITu0p0xvxmLyULy3wNiBTJ2d4KZo3EllRGBcgr
rR9jUd+Eao0uV/6UqhB8jSE9mKNerVkUUzZpAhuVQr3zh0J7QA5EeAbzPLh22Ya5urMXWhgsaVzm
D056SFKi60lKRh9n3Mo0A7SVzCAD8QIV8HpUcGS0k8plws5SokvhM2B49CyrQCBF/0DQyIo1qFdt
lUIN6ayLSe9mTXNEgm9hMMik2yZzmy1WOPDM6OPjEHWMf2spfbpivCZwaLREl4jCvpoyvSM9t73T
SNvB+gEZVxHOU+VBARA5MUYTh2j8uuxVDvhGF2ILQIHkGA3N6jgnzv3b2/B/go/ie1Ri/fd/5+e3
ohxFFITN7378+32R8X//Lv/Of//Oz3/j7+fojZNX8a35w9/afhRXL9lH/ftf+umV+de/v7vVS/Py
0w/rnGCS8bb9EOPlo27T5o//9PNz8DEpWtL3+S9HH/Vv/vr/9RfmT/k/vsAvH/N72b8TLmlYrva3
n371fiw/Pl/889fkz39/K9q8ke88iIp8/oy/+UP5Bfzmx59+9/N6/eZPf1yg+XN9/7e+X7N//Kg/
vbG1fNdchB//4y76EC/iLWTWJC/t908lv6T/+NvyJX95f/nbbz6p4f34Sf6j//G3n97lb5IM/+hV
t+LjI09f8vcfLyUvoUda5K+f71974fPHEL0VP15HvqpmEzL5Z1/27gU38C83XCfx8Qtv+5czo+MP
5AI/Xnq+BdS/4F96yKPm4/2Xu+al+ah/enXT/PHjv37dl1wI8ZL+8p/Zh4jefvpadQflxh/8C7yZ
f/vnbhgRvb5+vPx0aVBXGp7rkhf7v34Tn6//P93A//18/+Nt/WMB+FzI/t///De3tenY2p9/gH/7
/v+/PZOLl1BwQ/64mPNdTrbt/3pp/9lvbixF+9M9Z/0Vj/rL9MLtLKLyxzuc36/6R/faP/mG9+J3
d5nMk/2zV2Ffi5eP9MfrzO9V+wsuLu+1+ulFdTJd/+x7PRTi/XeXQP8LLsGx7V+i5sfbmy+B8Re8
7Onj9SX/ecnU/orN5Dr73TWw/4KV8payQ/x0Cby/4C64e2nfo1/+U7y8Rj8vvqr149/61xf3Owq3
n19V/wsesu8bknzPv6xxr/3DviRDpv/sjfz0UTe/LF7y5MdLyZtOt/6Ci/LlI/v4aaXU/4u7a1lO
Xbmiv6JhMnBdWjxkJqkCjB/H4HIs7MGdNaADfYwREcgOTqUqv5FxRhlklj84f5IvyZKEbrRbijFm
1XVyhvbxaZru/Vh777V3twiKdxECvDiXQQqUi3tuuDWG0RzFy7GDOcqAGsIgqxqclNcmfIPOOHaG
8VrIy251gtD86a7v9+8e+md/dpKrDaKlU5JOz8VbdXW37jXbYJSCgO7uve6id+3/AmKrflvA9zlo
OQod4NVzr/YueI9tLaEOe6B9OAFC2vM3Alh/EvzvfLVxotcoycfuK7/Ta3eWsKyTjQU/Qb0ugY0D
111b1g+l8Fw1c6N62Ir9OApXQb5GBluajZLyHbboDTJC80oAnkaQlik9bO1OvE7gvXUOAPZHHoQf
YiJo1Z7rcOAlZHDYnnHI2rq5Fh7IaLgY4dFACk+dttD4lF9CfpHxf4Lozw4cssBJWJkd8n8jmi+p
ftGI7f578Ve5tUvtmvis/F/yX74VdneDhXkVAs1w3r1wvdHOnaXQTQIs6C8cXy+e9TQUUMwrWaCC
OLzTCl3EADJPeiEcYNkEHb7wZbicJiKdS2xmNkpKcvjCNzjgSM9isWP1Zsz+zrO4RY7nSS7b3nvE
VdL560TqCrXD4yP1N5Tzs3ztAvGRtN0EseksoT2RuN3TXDYrrOk7RSb1NHKviqDwMFAzEz/l+0uj
AJX/9PHddjHl0eg0cXcZRK8B5pybpTiS/dgzSzHtsa7aSqCUEcjheo8pJjNtRXb1txziO6/wLFiC
aiUiLkZodBUFdmK3RRC4Pp6AtpQDgNxCS4cfbu81mMylHHuEsz03pey2R0gfnGtMt6+KC1F6OPoo
zpFNmwhwcErQ6AszBiK1ciltws1doAC0XAfb/IsntmK/19qvxRdBhHySXJZxDqh4yNNtE7SiF4V6
I8UXL5fkR/Jxg3kZL2FzxCGoWimIOFzdriYl46AUQRiuNnohd6sIp/AliCwBU279+MP9gtTRUG9l
WkoxPNBAb54taWgQTndgNvPYhiaqHAgfLg/+InzWj/aWCWc8MLDrm2CJ3JNVKGkQzPsg/mPwNA4x
4zmXhhTlNwgmfhgupjgTsW5zLxjfb9aG4VJbhdEmQUWGiW0Xm20Rbu8m2MyDqJz99Ah4GPmXFy1t
BcM1g0RhlbMVI017i2wRnlOQ9ShGofwuhJeTiufWCLYi0Wi8FCNkwlUEAfZTqxmZpajuu4yow19Z
1VSXUfHznzUCumha1A7XZRzxSzCVzsNlFBP9F7N5zbRObpmg0Pd4dwNpcbEuw3/silPXZjmbhjJs
LKepD3dPDwBXE8gdOHXCYqCfOv8qH8dYsMhwUAHof/laabjLiGr8ILILjB4hQkBBKnDCrwAvoqKm
mopRdc4S40M9CaZ2pKfaLQaeuwY57VmcdrutwHHeC2w/L9eVVFvyzG5awErk7f+eVNZZzMA/Ej6C
EGJ1ljM44aIy7b3Y/bipG27WL8iPFpdVjHXhJIUWuQQ01o2jeDk1xb3WCcv25lp4MYblvgtWmM1o
Jok9AdhzMLRqJlSzQTCx6aLOb87uer8tngmFSQd2ZBRKNkuDIBeYfwjO97q43SYBM/xC/EvruUsn
P37xOYTIqKdXgfMQRFPh65uEwOjsm0HEtRHC3SLgSkwhXW2Kx9AibLb/B5SXQpi4hXMRA/gI89Ei
iEkfE0EiuSzDw/c3eJ5nJS2zR1DEETT8Qj9ZoOSUEM5d6LFUwlPC9V3giWRxZfshwn5PUhYEsGJz
wfs4jOx9/+cmcKb/+stfr55DEwm9UwxPdR0st+IwKngVh0PrgRnbEAAvAR1/HINgHW7mwpMA4hHW
NWPrFBoEzzoEtx6PJKKwm+8wSyQRLAQyjHjlU4oDJWxBzfxFWGHVJJwvEknWogQ9HsKVTuysF+Vs
Y9hfO3+iGO4IAw4TO4nuAiERjBLajQHqFqsyTHu6qvQYilFCy8zlSdes1zoWuy4zjg43P3fA9LKt
xa0RQpAdUapEmgO/Mf8KH7f0fpItkKlAl1E88ZO2Fu0MgtDK0CiC5/eRZ7QJaQyavh9bzHeX4etG
oQxC3DrBJfnf/xY66J37/veUgXAbff/HcmIksdCtE84arGFjUencOkGqR3r5ahs7l8Hcv5+VtJBR
r0IY/Ah+h3Ou1wIIuIzaD9rijIVjXQrXDWkGUIeFE3RbBID4cwl3u4wazc/maazHL8JNuYzOi8yG
lvWbUfzBFGlnBPgi6inN/c0tn5cATHnRP2AGsJIE3tzfQfmJN5H3MB57G8WvsEvnFn/VB3866c49
jurbieKxjNqOByBg7hvwT1Mv1tXRGC44XzQtXeQ/fBziIIUbm4VM4qrm8esmuwWLWKTVGBWFJK+B
bkywZ8XSjL6rG/2sAX13bK/8CJJzrqv8p48fdE9vUf+topIxSAw9S/YYAeJZ+ATvKHuWGX4sX7c6
J9oiCB+a3e0eegY14BzL4okXENmn6ESPJZ5kxEiXaAIVcETVCCD1C5TFukbF6ELYHcdQRwmKsuNn
Rg49Kdiuk1BJpIvxGuTx6ngLMuMmTHooJGBldEn7G+fabDbr1GzfBM9GmqoaIc+SjUcYxBOZB3Ap
JhaUDzPV03T7o3CsrQiNwZsbIWDIzqcH2QzXVXYRb7Qcf8+4iwcDli2GSSDySQtfmXVAjUBeCyO7
2EWSyqzn+MhoZiqNPVowj/9S9/6bn0CIoLsgr1mpbZfRBNRDo85ES5Vj5MR8LbGX6xGi8EzJ+mjx
Q5wYS2lhJNyy9YGUUI5dBE/bXDASyNHk5Jkg9kOND5DspXqtzai5Qbcy41/ceF15/8sxBZhx7R+R
3/F1hgqagaQKigMBPXTAUBtr800uTPDAnQhzAqT7IjhGjDSYLYDP1vOiUDJI5MOtTtp3xLKMDc9j
+9IIpqsLWkogoGSdsNceElvhVN4ZI33oR8YZYBaFCG4ZtUkQuGRZmZGPRL/pzMELZTPH79wVxUEx
ChpX6B4ENJGHrDAo6eh2I6xsr0qwD1/0SpoGxYjFr7fRbPtqmzNVJ4CnjPV4HVpkDsUI8rNMasXa
BJW+xlinx3n5SAh6PdBWoobBYQOvVIclFWkSBBlhIXiHliwzKgIoiU/Ns4wLFCMhgYX11tZpBgS7
CVayPqk8AkniFm3v6BurCsrUKWX9xxJUUYwWxVtMnDSrVSm2qxGkzgflXeN9zyC3xGkGlpErHc21
sXtZXJeg1yP9zZRP2mUQX0faoKAvjoKBMJK8QAILbTOH91Dzz/p4Cvb+dRxUHAcj//pggg1GOuR7
TEWDYequ8GRavKpISaumy8gj4WkavZ6jRpeNviruX3kNRrbXXyF9t9hW2ZLkhSeCYg7NdIo2iT4e
Ti/uPxsv+d9RE+L5d43X9OfmMQRErzgiTFDyPEZZPvUP2rkGyWkBXuH6UW+T+S7TmTA2GCvUqjOo
dSMDyvMJiHuSrea5eOGKkXEGb+ZRP8b5nf90ZnSIV2S0cX4PtrxM/7S9pucyUkBn4eM0dH5CtfkR
0Z+R41XaXqvRZMyJu9axiYyY4aBqGOOGVxpz4fu4gbrVJwtzMsF4hJP1Os7XS4zJ7jMItD909c0q
ViZ4m4FebeYWGsmOZq/trqrG/jqjbZJZUj9kQqhqMNn+rtDPu4hssNmxlX6QwpHqR/NgooRy9Pdn
zRiKZsmOZBqC4fa6CIGs2QOMpsBupF8lW4fByOsBmAtfxnBjvXAR2h0ODNDVn6DCKwegMUaaZ/XS
pD3F6nVg8KzONZ6RSCpcFTNMPUId7SJG+lNbjiP/8eMezwfiAW4WoqEYs3WSEBbMGVFTUafN43d8
G0TSMzPaX+6j2N6sy9CQBxCYXzE2X1ycu79r7vPcQNUkymOdQvHbJKKKbt7irzj0LzyygZqvOGhG
quQuXlt5I5eB0JM4W05ywnMa+5Sj6tDeOMr8qYCq/5ZS7bI/2N3GZBHo6Hf/BgAA//8=</cx:binary>
              </cx:geoCache>
            </cx:geography>
          </cx:layoutPr>
        </cx:series>
      </cx:plotAreaRegion>
    </cx:plotArea>
  </cx:chart>
  <cx:spPr>
    <a:solidFill>
      <a:schemeClr val="bg1"/>
    </a:solidFill>
  </cx:spPr>
</cx:chartSpace>
</file>

<file path=ppt/charts/chartEx4.xml><?xml version="1.0" encoding="utf-8"?>
<cx:chartSpace xmlns:a="http://schemas.openxmlformats.org/drawingml/2006/main" xmlns:r="http://schemas.openxmlformats.org/officeDocument/2006/relationships" xmlns:cx="http://schemas.microsoft.com/office/drawing/2014/chartex">
  <cx:chartData>
    <cx:externalData r:id="rId1" cx:autoUpdate="0"/>
    <cx:data id="0">
      <cx:strDim type="cat">
        <cx:f>Feuil1!$A$2:$A$7</cx:f>
        <cx:lvl ptCount="6">
          <cx:pt idx="0">États-Unis</cx:pt>
          <cx:pt idx="1">Canada</cx:pt>
          <cx:pt idx="2">Royaume-Uni</cx:pt>
          <cx:pt idx="3">Irlande</cx:pt>
          <cx:pt idx="4">Australie</cx:pt>
          <cx:pt idx="5">Nouvelle-Zélande</cx:pt>
        </cx:lvl>
      </cx:strDim>
      <cx:numDim type="colorVal">
        <cx:f>Feuil1!$B$2:$B$7</cx:f>
        <cx:lvl ptCount="6" formatCode="Standard">
          <cx:pt idx="0">551</cx:pt>
          <cx:pt idx="1">87</cx:pt>
          <cx:pt idx="2">1044</cx:pt>
          <cx:pt idx="3">20</cx:pt>
          <cx:pt idx="4">52</cx:pt>
          <cx:pt idx="5">5</cx:pt>
        </cx:lvl>
      </cx:numDim>
    </cx:data>
  </cx:chartData>
  <cx:chart>
    <cx:plotArea>
      <cx:plotAreaRegion>
        <cx:series layoutId="regionMap" uniqueId="{768195A7-B67A-4584-B684-486C0C6ADD90}">
          <cx:dataPt idx="0">
            <cx:spPr>
              <a:solidFill>
                <a:srgbClr val="FF6600"/>
              </a:solidFill>
            </cx:spPr>
          </cx:dataPt>
          <cx:dataPt idx="1">
            <cx:spPr>
              <a:solidFill>
                <a:srgbClr val="FF9933"/>
              </a:solidFill>
            </cx:spPr>
          </cx:dataPt>
          <cx:dataPt idx="2">
            <cx:spPr>
              <a:solidFill>
                <a:srgbClr val="FF0000"/>
              </a:solidFill>
            </cx:spPr>
          </cx:dataPt>
          <cx:dataPt idx="3">
            <cx:spPr>
              <a:solidFill>
                <a:srgbClr val="FFFF00"/>
              </a:solidFill>
            </cx:spPr>
          </cx:dataPt>
          <cx:dataPt idx="4">
            <cx:spPr>
              <a:solidFill>
                <a:srgbClr val="FFCC00"/>
              </a:solidFill>
            </cx:spPr>
          </cx:dataPt>
          <cx:dataPt idx="5">
            <cx:spPr>
              <a:solidFill>
                <a:srgbClr val="FFFF99"/>
              </a:solidFill>
            </cx:spPr>
          </cx:dataPt>
          <cx:dataId val="0"/>
          <cx:layoutPr>
            <cx:geography cultureLanguage="fr-FR" cultureRegion="FR" attribution="Avec Bing">
              <cx:geoCache provider="{E9337A44-BEBE-4D9F-B70C-5C5E7DAFC167}">
                <cx:binary>fHpZb+Q4k+1fadTzqJvUSn2YngdKyj292+WqF8HlsiWKm0RRlMhff8N9PwwucDHzkrBTGxWMOHHO
ifzP9+1f7+LjzfyxSaHmf71vf3/rrR3/9ddf83v/Id/mPyV7N3rWn/bPdy3/0p+f7P3jr9/mbWWq
+ytGOP3rvX8z9mP79l//CXfrPnT9Zt8aZZn198uH8Q8f8yLs/L8e/R8O/vHxz22e/Pjx97d3vSj7
dbuOafXt34eOv//+Ropvf/z1/97h38du3iRctn/79f+f/vE227+/4fTPDMVJWpIsyXCWx9m3P9aP
ryPkz7zMy6LM4rhAGSoI/vaH0sb2f3+L/0ziOEdlCa8ekxhO+PbHrJevQ1HyZ1mmGJeExBlJckzi
/w7KnRa+0+q/w/Dv//9Qi7zTTNn5729JmqFvf4z/98R/XgwVaZ4XJEEEp2WeFTkscHx/e4DQw/n4
P3wYBrtOssE+V+cx03XIcWXixN1sR7s5fg72Kd7K9TKzeKFbL24zJjcqdD5VZOyTSvMu1CMqMipZ
xSOPTnFw+nHpi+Pohtr3dqzGrIur2P9YxgSf5zTrd1MiOW2X0TVlm400Njg6oPldrvK1GOa16kpX
XKM1uh/tctIlSV5FsfXU9lu2K+N2202qT2pVTMVZD1k44GT9jWXCmmEo+1Nhy3rxZrsmwpA6TjdV
6Sg6tct6ZVyWjSi3XTmORR1MN1AzrVFtvb6VRRrvuj7bbp1FzxPrTKXZps5RkEk95Wis1gUnVTJN
HC5KBypS/TlGtuoKdOMRiW543ptKrEN+5L279aU8xskSX7Y0L6spBL1fZ1l3mXzg6fw4JDZQhbg6
8DZB9TrxKsLSH7Kl5N/HfnxaPbvL8JYd4i59SbLvrBv5cXXx1tg8qXyf8bqPSAtLs4fckuFmGfh+
SURyHSfd36eLINWY97wSc3oux+5BGJU8WZywWqJ822U2gevi9cGn61c8TE2ksNVC0OtWLmwn460i
jJNnEnK47zDVE4n1znaWP+EM3l9FXXcZI5M+WPk0d9GpQ4iKdVyrcppdbZZBXDPfvXHfvxc8Q+d0
bG/KLhQVabGh/ZSKel3E955odEmKvCIua/eIH+Ni3OotjT0texl2jBXDLndD2eDZV5t3upkzYXeS
2Jy25RSqNTce0GVGv+x87HLIwn7aXLMty9D4aOInzCjs7vidpV292ryoJo5R04amMKU5Ljx962RR
hWkuXhxU6y7p+pwubniB9JTPq2SyWbplpGnUjYdU6XLvyYZ23im2X8q+TglGlUUS79CmITPWuEFc
2ip1cVSjZflIR4RPfM1udZAnVeB+Hxy8n8XzRMnQDYcspmvGUprJSe02Z8SlbNVcTWlcZ3gxzZTo
hrWYXawQtVywexI8dI+45ZTEQ3gss+Q8THqX4jJUQiS3Bsk7zrOf5dgAoLBqmDeyL7Rr+rHob9XQ
5VT4GDVDOp5NwvpHk+b9Y9RntrKZi6koTF/1ptNPwqnygLcLMSGm8+znG98v1abz/mmRbqkKluaH
NEj2xE16SjEJ57VNGylNvzcDeo8MJnejatFdeHDrUp4z/T3Pu+syL37XZflItXLlTqtV7fVgqYyy
4yxktssVZ7UtFyp5Z+rgf+uR/c59ZA9rcppzstA8x9FJBPPsXVac+IwuhozoiGd1H0QuaS/WW9aS
sZqTzFdpdq/LeTlGU3ZQWSfpwOZAp6HoqeuGlXZdbAH9wktAtm1QLuROIFcvcQRpx1E4kTW0zWjt
dR5RVK9+rbc+lNep57q2BZl3s8OBet65k9EDLK8LZhfxh3VJuqvvugNbUtJ0vUU0Q6E4rnh8bpFb
KItmW81j+xEh+bkWi7pjoviBzBAfBo7Syi5zSxVUY9OT+TXRaXIWBl9yMp68iT4KrlI6BV7b3K77
MV76w9iv95hIefaaV7rsUb048VKOJhz1PFrIkwoNTD/xNadDFO80K9MXx/DcjD0aqHezr7sl38Uy
02cb5FJhO/LaZ+HS2fmaAgrek2x8g5oVzdAlCsKRe+rKYb7aUuRVp8/FqPudZ+1Wdxu+HXCOa52h
45S3H0p0FSlURxcTm73fpu+ezF0tJ/1b6ZhTH0GrmG168v2kGy1Xdij82OiUZfe+gG4ys7McG7au
sso4n+Gmpp6Y/I5INvwUbKBb0ZoaYw4Zntii1ooShi9tPOa7zXYRZbPgtVJlW3vNHKz+Eqw6xk5S
E5a17gd9IcqI0yaJO3WdPQyz6W+lnW9SRMZ9BJDLacgyefrno18UvBArm7hQjxAcKyiZZnNKujAL
2n79+c//bMEF3WwwtYlyvGe9/eHlfmDZpzHuHvuxP5rO9tXale9dzHYLxj8tMr8X1fu7HpU9RQaV
lZ3ithosO+Xp2lJr2dOytXGdSpXtipDrYzgP0VzSzrsWGsDIKPTNAdKcvEG3hRcCxDzns2+pLocT
L8eBRm2uD8QmY+1I9ButkJGAH8WOKKxoJuL3BPvk1mOlD30yf/TxZJsoi+dK2cfQyuzH0rHHbY5C
1WZ5drHacYo6/ul43zbdqA5R5MjJcbPRPF77xmb9x6ijsFu49jVZI9iuGLVHN48Q2G5b7jNjksOs
k5cuX3S98OGYz32o3YaWfcIdpsSGc65ydTDcpxdVFse2bKeq5xuvdVsymkPr2jAETSRtflrnUPEO
ojdP+JMs+VHZabkId2xRiGiWGHTsomS3KuuaJBSBSpNHu35Wn34x83Wc3Q89z+eQJXifBR1Vi5hc
I8+4bVcIcsgByNKLdz2NW+cfYzLepDGLamU7TEsS5zWP5PrI2/HeOYEf07AAKWpHOm18q1oXhoPD
037MoMh6h89CCEbXItUnRZIq6tJkny9LQrHE007qbaFkVVHTDj+KbZQUyDQ7+NVoOnuV11A4bF9E
swReJrMqnvzakCiHFkO2tY70avYxsQfLRn5Q+dLeuQgwEBF0w/yIb8M0bfsIZddSFGPly0ADEhsc
8+0uTqetCRPN1yGqsXBFFc3jyQw8PrZdEeplXXHVLt1EW21LqmJ+ba3BtC3GjJrBpQDc9lKi9aWY
Nn1s05EOHfFN76OVks7nZ7wtj3wuHkgWQ++bSA59wK+nWE4VIP1Ghyn5vS5tTuUYYepTv98WeRC9
Y9TNBN91W72EtaiMlCkVc97RbuzWSqa9rJHZdxOwkLYwcreGGdUo1lU+PBWxU3tjF7iht/EFfX2U
4oFvvT21Kr4fx+WY+ZGqdtjufB6eCp+tOx3GhRq2EYpmeyMdg34VZSvlUtxsU1bek+EQheRnyZEG
/MT3Kko+Ir4yuqB5qQeTVT0J3Zm10BaSrqg00Le61+SKSTfshXa7KOT257CauNnYWreWl9AW0vgq
B943xulh166Q6XniD+kaQ7WyBTXzKPwOIn7KjVp/pKGf641kop6sUg2g7alFU7ZbGxWpdrcWibif
ophUTKDLgLB6ngFnU50eErGm71x/gsphN6gthir34Yom/6yMY3e6nbYdGsq5mrEGKt8dW6bLXdRG
LQ1YrccM0LSdh7wJTk53YqIDEeGwxAC6qHDJM47PMWehTiPoNES206Mvl5cx6Ol5JmqXBMuumMfT
yVSdL89Mi5ImXJt7YtA7DiMlMuqo3CBybhYzLaxd6VCaeZdFraMcCnFNwvdtbn+zLaqHyaW7r4VV
OjbPSqxX7tFMBwwEXEfrI2qlPrHeV7k0EMly5WfWF/vW4q0hBE80EeLdmSzUaDiWTg5QT8VyRyL/
y3B+LvIipeWEh7pNWDW1Gbk1+ULq4i4JQJ+2Ud96ItIDmvDebCunE+PPauogWDKu42zQVUxUUWcr
QcdCukpFpb3yIXI0lE7UNrXZgaBsbKxf+qpVozjnfTq9xBHgHdY4vaLE2QOQkLnJSeVsBqWaOOi/
xQCNYl5e8qh8j4fk6lz86DYIoMU2aQZbkc1RPEf+FRkR9hiCsMdkw68i01Vr2wSgEOn9mLObsMBl
OeFmx0J2C+DO6SBQkyWlvy7dePTAsY+6a39pr3+ocoB6z+RFTDMoG+DkpQYN1Sqe0BlKng4rIDTQ
MH9Ykt0GTXejaEhgB5guqqQddusaiZOIe2D0bjxGOnuZ8vFhIFvyzlx/160L2Wdo0nXO0Q1Re4Lb
jNp8+mGjUh9LZab7CLsfxoziR6LG0KCMhKok4guWA6q2jT13pr/PfSxAM7mkzpa86juZ7EMwL/GY
RTdmHWoBXMfNCz+KEE/nyQy3pWrzwxYBFpIpqEb2payjZTsleJKVGu3WiMwstJsuic6zquzNsI8U
upYKfTeYiX1hCKLrSuMvCrwRAKNcqB+t3oGBwK+97F9SDWJ5g42uQ5dwKonfiQ3FUAyZqUimwo1Y
i9uR59/jnIQbl6DtKFVXVmLyF+1CdJjKOa3Zg0hCRuduepsX42qW86fVWVl1vX7B1qCGkZHczDz5
ngq2iwaV1HyCMiF9v1AklltspD1FiwvVmG5vLqCzmYalylOr6wxaR5Rv83XQIRxn7699zMcmbIyG
qGsbzkmzrYM5ufTSDwzttpm9AHFfKHb5ciEdiPShT4fKcwktoM1b6udQNO1kEA1Dt+wXznZZO/6I
ytbdz8k5juV2g6BcVuu7azK6uS4C84COJCR0mzG5KbfZnrHvj5ubypt/voo4aqtiFF0dFDdn/PUR
VlvFoZyvahdkaHcWy4imXWro2HJOy+DZfiUBaINxYtfJtAOMkb9IYuMz6I/43nRyqbPO14q1qEq3
aLyKDpoUK7DbryWGumtbdPae1GSRrBmlBWK9bPh+dJVVeTileq2sS9RpQPYaZ1tylP2jTGR8SSf/
fcvcEyomRiOWdQcvpvIele6CVgG4J9Axxco/W7/97OxWVjwgczRZKw5lP92gCGhw33MQyYL4Wmwe
U86H4eQ5udctr1TWgimh1dM8LNMpuSkLSA5BeAbhlO4BZel8ktD0REI+Uz5P1TbNvBGAC9TMoHMz
o9O91YOhmHc7ns0pHbLC0vgjNxgd0FA8lSW2p38+sGvvxlXeJ+w+cwOuwSNZaOmAeK7xblFTfz/G
TZkqMFUsYbcoV66ZNfAFbBJX8S21VA39duE9mB5YR7KO3VzsBTYAuiw8x5DIu76fAuVL3NH0Lpu9
foiGUDaLzLcKj9NJTkVW5frLLXJ4H/sQVamRmI4sMXSN26QOqXiLNyC2uSkfXDd/4jEztO2BoYoN
1trroGsE0nFEo6/IEJ3wUhgal+gjL/kbMW6s5yGIy9ghSXH5DEEIO6zgnGSI8vtsy17mMeBjCmkA
O9f58aziaaxNzHWFPBPHVrdN6yU++DF2uwL7C0rufZhc3QvFK5Tqh2xtD4RsNJZdXmcGKk2O6Bk7
ttMGA/hEfK5Zm55Du37A2tWezfnRcHDfWjke52RydPT5VrcT+HhbdyljLB4NfojckFeTI+/WlT9k
tio6pKCf0lyesymkNNFDAGOmU4eMjXE1uu42FmdCElkxxIBqO3JNWpAwpuzforR8GbcvGehY12zR
LfH6BojZPlZ9qLZYlQ0R8tb3+LbAVbTok54CRL4Anh8SwBsWXmHNMXSu7TGVLm3CKt6VXX+FGFYO
dHDw/LUg0u6DeSpIpOmSwj7GZlA0mNzVPl8vZd8CeRgNObq1hE5rilueQIsAv5IfYLd3cxLxeuCF
2ssl30+CRkJ9V51zIF/BBsEbbF2elMs5898TTQWToCTcfP5alclZWY19RjvtbvQ6H1aDp9r28plw
MuwKk5Qns20nZtbPhLf8s4v3SlbOrfnRtSJQ47CjXa/iZkKicsyzU5+QqrcG+j7qKybz6ziu044b
U+F4uomAuFVS0TLjqumjD2YsAWMmIlWWt3dzlGX3U5E0JdPRRaHPwvpP6KqabgLEg5q/8JYDT87D
s9XhbikDaqJ0dZUDcQc9rsl4D8Vb5Fe0kpy60FdoZmDv5voqx40dWpn/TEtITuDFusP4e6GL/YAe
WFmE48KsqxbcD+fA3M5Jn1VJseJbZ7a3WTwi/8zI1IxYhCpNZHfeClknbrrXMnpWhTV3ndWqEgwZ
6obtPCxDdGEsO22xfeylqJcxju6TtFntMAJsjwoUbL7SAoGcB/ntcjc3cuO+EsOuG4qFqjTnYKtF
YKYxdzbF0jYsb2fQasut2fp6SVEOjqVVjVjinWHprSLxly9Rg5XQ7VUvfkcD1D/UuKVhiwy4gO25
iKK8ykciKp8z1mw9y6hKWka3cgLjuIJ5wGPQ3Uw7AxGdt+O2peUh7btQgU/7WbQON2i7d5nuaObm
nfc5eiAGn8Pi78AFELVK0Pdu84gScInwOr8OYfpoC/UcNHj0eTz/lLzefLrfkqT7bAd12FDbpNYU
VG052EmqXcBWzqImG9JdbEt7Enj5AYYBZVOy54kbjrLs+opg/KPt8Hni0V6w+FWmdqE6cF6NxgCx
nUQ9QDMc1OopQfJx2Px91Be3SMHjBtjtMJtms/k5GEE1rgkBJ6rvbdhvCABicVFUZ3zpqABjRyto
UaVPkyaSvJpZtzaoJG8yXlLKx5/6Q1pwa8pufiXQsGFIcLXxZpu2gxPDInYBlT9su00ggufXPC2i
qij5fZfFB4XRUBEPRuy4ks95Hqcm50OVivLGTctH8BEI0wgxCjr6tgzxc9Sh6Gj9rwwhyB8jC+pl
+QpGzknKrjbIuWPh4cWzPj/xzm9gmA0znUpxu3oV0xF0FY3Qr35NfywSAY0mP2KfwRrK4ecm0/eW
9wBZCq4b/aWP7swgWJNFQB9suzx0i4H6ap+QMfkugK2Uo8jvjeuvndiWG1K2L5AcMSBze98a9EOW
ERSnzM5x7hA1MdSjFvtMlycuIElc6V8YAi7b8vacL+mO5eEAgr0qpnKo+jA+WJYexBpoH23VMqNK
5+CJqaW4smy5yxgB7iXXWsfqbR3UUSU8UMDsT7XCaXOZA/uwXFGPJxiLvLElHE00PM+pfoXB13Uk
cKyFIqISg1UJhf0zFSjQbgCh4DW421h+uVas0hJYd1Gw23aBDtq3w7EfVEHX8W0Y23uwz1faL6Ge
90UBqt1locmj4otFtj+zMaHgwj1GegNr113Ag7HAdMBMHbvnVGwfHcxO6LZA+wcT6ThYe+d7cp8Y
+EImMG1o17yKUggOxvEIfDM+TbMFYZWmb/OqT3Z6SMqJ1xFXrzo1bxOkQANkWddRiU9Lp76XW/bh
fZlSK7c7BCy7yUhbJWlaZ5v4TAdxAvPS3ITu2uXTHf56MEph9auBx0woyxre2RRsMXFa3uNVHlY+
HPIhukouaj4I6jZxyFU67IwxtIjtHQM+wflPVZKTxPHOK1CKkLd3CQKixwVdQgu+hYAFZV/WB5gP
rujYHnNMu+AuivkXvYXLIPgttNOXvvAe3CnQ/uooc/+IouQ+zfoqSL3QefOfWHxg3wJRwfKUC8z2
I9DsmNvvaJx2eoQt6yK2VmxWsG9+N7eFpyM253WBHE+7FRDHcCgxcODYll4lkTC/0vdjsDdgcPga
CQNDG5LuQRVgGk3rY7/Io+gLcNDE67jZguaTeiYx9LcpFqdyNUNTJGyiU1IRoFcUr1leT5k8DLF4
JmktgQDwMQHDxYojzEzfvZ8V5JCARGrzmjn8Em19StUKRio4Rr5E7W5xDtgnQ7DZyMDW4Khh8QYL
D0JVxmS/1AzOxMAfoi7uKgvj06pn+sQT8HpcxE9r0j8QL6t+4V3lV/SYlwqOaN8I4DEDixsgZWFL
X/LR7GHVz3kKPlU8mUeC5lebLI9dsYIztXwZkrwqZ0DFEV4375ZfycjPtnW/SmEuPnKPmmQlnV0R
mlnNvMZ5ukNoAsJG7A3ga4hD0+Hlkvu0yUd98UNx7/uBrkL9Lr4zG720Bt/5mM80cOiqvS7qCWYJ
1EZnSLlzn6oTEA9EJymLJtfLbzCTLlignrYHt/k7ad/DuM6VgxGsYuKXhirPi+K+1eLnZNMPp/CF
LcATTXYsxmRo5gG6SiLnY17aRingjBkMK9LUH2Rnq3YlIFsy/uwXVRPUPql4u6QF9HAZf01EfaW/
ICc15J2I+E3oDjw/fso0MLqpnx5Fsuywg7ExZ32lOn2087jHawKtN8JQqt6+ooW8dzAhJOLO5WtM
gwN9sI4XOcZDTaD45sw+LrqsC6lOUckLinx5iWd+lywiqWIDoz5T9DNFnNSzcy/JUnxI5R65k88+
PwAvoiSb68H6C4i6yDpBYfYrqBrzpmXdSSXQhDN/O5f4RYv1MUnapxjPp5XxOu76ZxvLAyrH1w3r
AyhmTYknp6+TR1Z+tCR6SooQ6FAkVLbiEpn2Ho/jQcbsth+7X+CwPLakY1W2io+xg72GWTmDxI5m
qgI5MJn1NMn2CSsvZJb7Ij3YPh4q3qAeGEoEGQjDZJCGrKRFtMx0y0xc9UX+vjh5TEqg28kSHX0J
jtGGiz3uwHgabLvSeXUj0Mhwx8MTS/jdWAToIQYeHkZwe5EYbn0OTZIBN55SmHGiPU7Je4TLrgIP
R1Ce+ZeJ9kPRweSWHbM0ee7y4rsb06P+8rAFf9ZDbqoU66NMBDTgbawC2mBep37KFrhLr0E3WWEq
UL53w+Qfg8V1CrppRnEMA9cSRmTpAfrvSLMBMtVO9gzjurtESw0G342FAQUq5ju2Zu8mmlWzKXzF
bqr5vNCYsbolpOq2ddemP/IMllxssgcjL34ZSg+0o7wuedl9GQyQUayGX39MO7aNR/jlgKXzGOkm
i7WtPGjLL48jJwpGjB0g1bBB27DDU2j5RQl5iIg9918zCpG/wkzxVbn5Fciz3TPdHr2BrG3HfR+i
ezwlHQAuRH7C3Q7c0yYZ46LmDMAAJmOv3c8k9LqJ7HgAyVSPGuqrzb9+fCA+Ub/80gomRIFcyfpj
VfnFJn6hUy4VBJmc0mmmJRhqoMuOfQa/hwBdexkHcwPmwbXT2VXh9wHTmWdLZfVyVkly9oPagQI9
cgBDlKNbz+Y7odoOcA9RbYfTqPzjsOgJDP2PIjzwUZ+T2e0yN1W++D+UnFly4zybpbdSG0A1Z5AR
HXXBQdRkW56HG4btzCRBghNAYuCOeh29sT7y93d9f1VHVHfnhUKS7ZQ4AHjfc56DpKghMQ81D1Oq
1f3QL2NK/a3OPLf5RYw4tjO5mzBhO1J8QF7DZNHUzxKi5aSmcp3cIN+qNdUWWi+UES+tn6teX2LY
senAUfiuy/roJEJnQ2WL6lo818Oh4u+6dV4Czb6oy/5sVj6OFG6Dy3CxJOxROnmpBc6TjeEwpJzP
KGXGNJDud6LhFmKk11V3FBJ1+KrPLh32NpgvWrPzYH6r6tCt4cW0KE76+rmb5rLy64cYPiCETSjz
qoK2NKLUiCH0CPd2leyr7cNvW8dvullvpmFQZ+ONaTcG8hJAaC3DyuuzeAtu3Gj57TH/JJzoRlG3
Ty2mZ5oq2Do5fKYzLsMj77sWEqz+8Ph4hmuXQ6dIOxO9wot7qvnJbOQT0i4wCL0VQ7NcVqjco5re
husk40e2tLr7mLnzIBroXvX24m3dHWycFwfz3WbjBssyzUFifFgfjs6ij5vq4B6O1TtNPHTH1V6D
ykkTG90YE34vOuEZ0yfGOr+cxUyxvLyjShxz6tc8nSaUKyQmSeYO6wYRaSch0NZDklvLoK9ta177
IBR89YZSfT7EOCRVhZ/B7Ms00PvV4n/cfMyHrD6TkkXi12Td+zXs7vo4/nR59RlvDeRZdoV/IO9P
eh8nTKZVjSIXgnPpoBiJQsxZ8wLTfyVT5nhyl2B8Tyz6vdbVHx72GQlRrs88Fpih2bNykpv+qh+0
Z2fDjTlKF52VotCF/MnsoyB8rcMvSGMvMNV46mza5MP6q5PLbsA9TA27422gSmrhCrKq2W1WoBtS
fN8wcwlWm6l+UtBazJ5E0BOTVYUZo9fWiCUJTBqUMvG9J/jBVVi07NCEWTg9SoXv5/j6FvBD0axr
l9eRu2bEwP4IvWY8RlW063vDSkj/tyoM/RtLKGpzTtCzDgxTnYPujK9rajmq80mgWyDaK+mAeXEM
oTZQf5pvN0xKJmT5EHDohnIALraNqhyr5kt31tx5v4wnJRpiEWRbEx8rmzQZdyGCTmMJDe2zX4oe
onQAAyurpBekk24hovVH6PTf09oPRSvojdChv7eqfTYT2JU5+QPlrEt1D7DGJXpKHSe6SrM/2ETc
Zy6vq7x3z0mX3M0rWC0oAWtKh/bURwTyj7+USTV9hRWEnHBWTzpaLz1QgWy012VtWtD7mSa7YnMw
AkkGz7gIbXuHulClPYxFzCID5W+RG5ZMAb4anCwCpSQWtxjEcmn86PfYGiAmi0mlA3DHJwqYkk1N
e73JOZbcs6eH02DRI3kE4sa85TVrLzPzdrPblfVSoeZxSkJgUIfjuKW+Hks1oVD0bJK+uw+ihsbU
ZXG/nQMZ3OhQv3KGIr1i6M3AnbROvcNAr8D7bAMUBdh0907UPiQw94N+EelrskEFidxJYmm/mLg9
cPRQqkYJ5TrwnWI25q1M0Ms71bmOGJb6FkzJT1FTzdPbHKuHoVvetxHVnFkx8WtpC+nZTLz4xj8P
7vboQHY3MWxQiFq55+dxgzIOdeFhUME3Uf0xrLBwsnF+jKi6OMSNcm913j1tP4bFDqgrYNnx7Y75
y++q91+SEYQLjtZLPHwd79Vl2457S7hTZhW5xZ2z3prOg9s+9kEZYbg7lI9w8kq60GCXWPI0+Avs
wfCDxdYv+/CKpaDRaAP8Fnklynvxrw1+N3YPUI4zV/o7cCTJ7mf+I+DzeDykqlouS91HOQoUi37L
z3Sgu1xUXZwaka2BuQnD+U+AMhTlsTxBLMIF2JZH8Cx0U0cLeaNW/ZUmGJ20XrNRMZpOXfU5kWvP
EMr7zvofinH3IFt4Pu2IIQb5Nm2v9Y6PSmiLw99irh46/5uiPMpilIopT4b9WlmQl94f33oqE8qy
HN4iFmeFdcwHdADx6mXmCvihN9J06aaj4+mSTds7T1YscBwgC4gDRzRLRsj6GDeg7/p08edy5WO1
YzPaMF3H6NjBykmLrhu6vz8Lkl//boDxkXpgJEXVgljpTNrEDMUG2huNyhZyYjF6CwqHqfpuxPwx
hptMobnmY7Ste3zBcsakXgoen5IhDE8JczF3BZHKMmfo5XFppOaw6FZ5/HlN3PYcQj2zA3rqIJFv
qIiDIwiKBiqg1+iDRi8XMmpOvPecHJU4TX3PLqkg+jwnWAsC0W1H3i3b0e2wqLv+sYcSjLqtAiZz
fXuoneCg2JtgqCz6CB5FIjb36EsUJFj0GyAcM3oGJ8aUxIIWpEqzyAJY2SepE1ostE8coLHDekzC
HhBl5L/ZRNjM1YNJXS88Da3ipUb79HNEPw+t6nShuva3O/XOXrpeQa+H/PfDaP1/vAQiCGV4jOK0
GbQDWSp0jgrt7aG5HpytMNdfH36e+QKzkh5lsCfiNlTBdKzaZj56VE3Hv19yrIyNbKc96l+GJjl+
mpq2y7zIoE7oUEQH45bTBqvE5KwvVLZl6FvoGBJeZLVoND1omY9N30M83KwPrsp8Vw30ZRfyd0a3
+2pDsQ43UtO4XK3ceYLMx9aHof/z8PfLwHHavUsZ2rYViptmC3TndQNXCREvRpO6XCuHepk+NBqL
4ue9NuxQx/z84Ofpdms2ijnv+vsgZMfjz7t/v2Q0xPDRy6Md7Wci+9PScV02biLgC+GO++tZHKGh
M0JUacwTKJjuL7RBwLhMPcLBvD4E14NoLIeOvxgPw8vnxxhMrARF5/dBVdg+zoJpnHa2CX6HPVSi
0e3uQpOg9vHMeBTXh4hN49Frbgcpi5DD7/JArhqGmyU+zpRBDw5kxkMgTSwc92ZjXxV3vrcIBsdo
zNtCqgzjZkBnDp52bLyioRs6pAVzBwM8ltZu81Ir8dA1fps5vP+qNnEWtSjQFB17Kc+0o79dtYqj
u8QF152+rTTd1b+TEcXX4skEHwxBrGa4+mFg4DBFsC8GvD2bFpJ/X/bosS6mc8FZC+BzwVLvbNB8
ORBIskSESz7rAZ5V1IGbBAMStyeVOP4TLFOVHQyhZEdqiOuxhGo06LlYvUqegUpseRS4CcZ+M+8X
CIzxpA+xGmAKyFXewbhMaxpuMLcKkBnkzouD6X1MyE6gz8sNmJV0jPVcQrbtLp5ejya0OyJkfIhh
yqWdA+KBNHVRJUkDtFfBsiCRf3AJVpJ+mshebHDhZc8hp8S4BAAGo2SMQOPY19UX/VmGqLUoYwou
RpCNTeBAqH6rOAtusbSvAIzXtegpGW5r8tVWpjU7jW6y8BaP3syT8wSoFpWrf69F02eAyfi1QbaH
+BvjwvrirAIus96SoRCYqtGMD18QB2GNbXBwm1FMJwbWb+bEP3RD7Z6JFxyoMT364EXvpi4+1x0F
prQ58lfvo2Jq5Njv3Kqdi1o678K38AOm9d11uIe+0dzRcYGcifICawi9l3EX3PrtVVcIqH6KCOok
I8LjNLkOJJEA7xMZ/lLCQECe4H/PNXAR2s4fGBDlbJYXP/YW2LA8OMzDtg/9tXkEiLkWfpgFq/FO
AIS2YgwPxGvjR9+gCaxMlAFDnfZ0E3NuYRseRo5DJhEMl44Mad1Ldu/7kDshjQKmEm19K7a6rBOU
P8oJzuG6HjQYyAuAVS/TiqwH2gG7M1EZLzaCGlKz1Nt4ch5ApsEIhyblRk2TTsT75tKhl05DmtxI
exo3+Dg1SCoI5rV3v05bTgLalaK29U5I/EYE4zUdtRX3jggOUtLhznjODJ0cNVCzdscVVtzTkPRj
oXwO4ZJgVmlsM94yti6p2zjNrnIrdop4A2sf53to28vaNW8/94TdkF5w0czu+2a7Hzhw59aM/ZPb
dy91tYQA3bnMoQsNqU/Yt2vY/M6G8Th3/XxX99w/RlPEKxyk52StF8i8Btiwi3oV7YhecCU99kF0
8AXDrs2GYOOpXA3H9eB7TByAlbU/5j83mBqT03Q90AbpABisAgQ0wE0sCP4JDVh0JOEQI4hQu3cr
IdB8HGB2E8z6UYgwX+k43IQrUA0CujJsPOAL7fhClnUn66AvRtmz0mOApFZYqeehr64EY/3Q8dpg
DmFq74VVnNkxqXZctn05EBUA9m3950XyAQLNavfIzLhPP1+2uvIZ1VroWCFWcR1dlYflZEarNo51
fFiA/BySMZa/4qhFVU3j8UaNYQABxYnScOixsoz6BJKa3OgheI77KEJQAq/avgsPPpO3o1xYtmwt
LUIGIX6qkvhMJU3SyOPdWRp1mRP/RBneqd1gy5pEivznI7W/gheaPXkteMyOMrTtspFesXYr1IFl
OrihSO7EYiSgCvQLUCfH08+DC3Tqr/9kgx5fcL5ViOy0B+W1Ye72okfh7c5nt5pQCcbrE0Im9cFW
S5HMFHUnLO4XPbbjLiY3agvqk+0N7gaNOEHHNDhE6zZHO/OugP+X+UMyPXiKfVpMbsYfs2414227
0qxdfTANOpYPU/NmJsbOwNll1gWZFyT+oa5mYINGAI6I/bOvrXNGAmfX0MU/jyEqYzv7yc1WQTEZ
dIBa8joY5QZ9EEvK0TQxmirJ+U70SZTbwbmMCGZ4S4SZDDN13ZHgNuxEIeQS50wmO2Sa5ANM+hc5
V01GddQUsaq/YTduZ1whlaGMb8sNKvDBpxMrmWiXXLsGfdPPJJbUwU0DZOC1u6eeZ3cwNtYsJC0v
gwEEHhPQIY393YyLLaLeouNle7k6DVQC/7v1dIIWcYG5z8WUQ+p0T8HiTjkXLWYE1xicYIWmwzS7
n7eaTiaXeBte/Ka/qVjS7FeGMj30R/8Q6oSVUvI297p5vF2xGKwc3xgH9nsR6q5vfXlf11AZfw5+
CNXB9bCkqml7AHzHbn1nyfkI0KR15udVT39WcP2esDKrTB0c/KFGfMB1Ma67cGcS6qVKLQ1IDLRD
ge2njNIgPnQWUQ87Dm2ehGGqeBi8O6GfBmslb10AZqkeTXKntP+duIE6JHOf3HlKQeMNwXpeMSrk
vHLG7+oxXr5lYlVqfT4/NrLvS2OX3w0AQgB4XrSb5nktvWlFHdJAhpyuI3pF+CBaYCE2y9hcZi7B
MlV1VAbKyhtj/UeDlETNO/vmS8t2PnGCEtwtKp+gfiEN4lB1py98i54oG73doPlyjucx2f+c/8gk
PipadDeGRafEYsD/LL1x2/OdCgzdBwtoxTUJH51l3u4Gd4zPXo0/ShZ8mu3CaM/8ayEEePneX7r2
WPkSqRt/K5oW6xigz9uYd/RbUvJrKpGM695qFTfZtPT0SYl2zM0Wd3cKOJNbeWavSTTv2u3aA4MZ
Ji58INd1owPuG+iwBnC/DtGyOhXuEEyP6mTBcKZraA9RpLt7EDQAZbiO8wUANSTf5hhsGDkLp01O
eaJuHZRrZ0zg3ZHN8efPK0EE3bG4Hm40XY6rP7FidjeaI7ZEL610JFa6xu50VH8OgeN9WjzRXf/X
k5r0NA04cVC5bDtA7csbhINlpyVAdqyQQzHMFTokNfLj389IwM+4rVU5z7XeEzp6N5Vjh10T935R
ac+FnlSJkrcEpRql5oa1HBbWHNfZSNm6j/yA7Tpgd3tjnjwQCMdqhgHD/MYv6168DtH4SdGmiiV0
nyI1I4N2bSi1dASoYKQYNuv1uH+mP23hzLx6EH0YQAAP1dHoMWWa9i9hDAdgg9G1Oh5720wD3hxe
HgGYKUYbHKqhJjvZwVm1s+MVkHTW263CGHYXBBIGxzRVBoTeFECUf+sObhhpVwegHZ7VjnodQ2gX
m5mWMsSEdib1Ug6zTvLBswhJXteQFqMNw3exGdAmSOPx0pWSRqCKx90Aqui2ipF3EdqwL9JM580O
w4sbrLSYYfEwx9Cd4Mp++PTsTIt+bxJelXKyOtuS7iNGg/8Cb+KBaBN9ROhr6EpfRafnF2hacRGQ
+ZN2yDwxBWjZ8AnYgAn7b8IApgUUpXZLngWH5APqWd16yEdEUbce+3B2CoBQ0YfW0Nfr/mXsl5vR
QQQwaKfpHHtxfekQGYWXFbsPte1GzPq2WNfF/baEYzUxKOFANb6t1zoOEMM93IEPJGWavBbWfQSy
1OSkBnttUTSf6usPmElAszkE6l3Vqd0WOuhsQX+kKnaGPb7gYxNDFYDGECAcVt0FElJYRYCSWDZR
tDWuf0LxP+RQ8dvSju5n5Bbc8dwnBdw2WUO++xkrkFgXFGdsF5EVmrvPDJJvqDAUiV9ZZ+R9KP13
AIbNx5CRsVVvC0P4qLbrrt5G/iZMQJFjC+h+DPrprvLYDSDjj0h60a/Qx60jePLe1OZ98+TXJkZ9
B3/K2Q+bGQ6+45BduMI1gJoxFaGjh0dVgUuM2p5glazqkmisHqSdEVKYyXkbAojT3aCfKPwqaNJD
fODc+YjRSpSzB7zejCvLZSWBLlWtDxmmnnfCVM3ea8QruCQ/J30FDg9rWDYw5BGwuj7WMbthgdzK
v5YwrB6nKLxZHSv/TOv4CUnQyyF+2v0augmkRBHdRBB6yhk4MW6xoXCNpO+wEO47qg0ummbZVnfR
wdW4ciHX5PgTwP5vf8W//0PS+XucrGBIzP0VfP73l//2hEp47P/79W/+fvMaIP/71c3/Tp7/l79V
/h6vQW/5n3/pP/zP+PR/fLtrOP0/vPg/kur/nCT/f/3hPxLn/5egeuD/V0H1h//5P6b1izOwTv/y
a/2XbIQ3/s8x9+tf/yO3jng6Qut+EjiuF4Suiwj6X7l11/1XNwHo6Li4lJSC5//33Lr/r9TxHZok
fox/If7+79x6+K+Oh5Q5Ik6eE3v40/D/J7cexEnwn3LrsZNQF/WFD4M4cvxrsP6fc+su7oeWNdOO
eGBRatch95WKEpSlMvo27fMACu535F/ZwMkXT9BszY7Ztd0BuHrzSejcTT4fs2S0SIyNMSlm5e+G
7tzOyXQLabHDyYG0rMitbnV86xSd7chtkjAvq7Bg7ZO6lOtlaiHuxv4EdtPOlyTYwkPcUCdzHPMH
wDW0dBb8QU/bnDjkjVQEYHxivuwT5ICU10T4JsEzRLc9lPYOwjjRoIaxJM6B2CEsNJWiS0im6mg7
ySTunmEDH3ph4neE0TVsNK+cYmT3EVTLA1Sjb9RHnAR4utnFgo4ZUIbgmFBkxs34azL1eljJ8A6a
ge372IEaIbpzTF1xFy0dhF3jb6hIzKM3XBYDh0nS+gkxIn4Lvu2mcyXqFUdDvJlhk26OU6wDgsaQ
lTfI73NViikZd/1AeO6O8nUZAAt0q5jKDYA1ikeOnBI8TR86yLFhWpVuBCBwRoeBKr79Msp59cli
03mNFViqap9YHuYVeveIBd7jFn80du2KsBng1NRPrUdQl4eInXA4m0hyMXcHvRHplQZgm5/wXeju
IsgFp8RzZNFw8rI07fLHS56ImR/JNNcHeIYbYq/tV2AbNFBzyLGyzuQIe78YXX0/R6hAyLQOCM/j
gQKTSpkT6Vu2DmfCqf/V9zAfam1wgC0NTqvMktbx88rq7Z7U+9FDGSsGiZyYguYNiK9Ce1l1IFDS
1YnjG9tF5nlkWOWCA/KdTV5FTX+sB4ei99u2Elbym4zmMqn5LwFLnQz30EAj1BfiYx7qD8RId3W0
XjPL6GeoABNzhQDqqYdU5gKsx+ocibDO3Has4LGDJGnWMSUKsGKEBfrirkgQOCDHQ4Lz2riIfG7X
CAHEjaCGwB0sEAUilzn5xHWTO45NdSfrzGe/PB8fWSmQ+oHECQCB8Djq77kmcH73gpr5vvJ84AHq
NokGe4KCDTdXj6+WJ7kPxywg9uIPgBfg3NEVXgR0qDs6W4i5zWEO9WMy2w7mGdhOOXCgFr28Ek2g
Rq92iXqzqv9D1Hsj0WjwADl99jCI9lkjOhnK6IUh6NYtn1CUv6xvLq6Kt5w7I/QX5Oo6D91kVH1T
0X4mjbxPRpAn7RGJ8ZcxBJU2JRA++gAf623RPaYNAUnWLO+qd84oG0vgjBDrgnQfrdglAGh528Ie
h4/ebLgrqSg3vkx5HHV3VIV3UXKjFXsJG/+ZR8OveYnuo9k3ucPeYykfsXfHWkIJP8fRIHbO2CwP
PLzlFWrRsBZHkKWI4w0S2xaMv9EP4CxKIwEwkcLq6CXgIFG9EMnK0MKMd9qyqq/0zhYdZumlHWWm
REF1EZvzwtGOBk2FYZdEtxHxFMJA4EGVK+wOQ8aFPQGKtkE8KuogjU6YeJDDxqYghID85Y05bDXY
noCBnezF8sxaO2a9hxSS44cwC0ZeNMi7YIOHwqsSBFpZPxyYHMVBB32ct4N8lSPOFAoZuEWuuSQ1
gmUJMa+1mJs0btB5XYt93B8xGFSQ73Ai0rVz9xLT4zoUamV/JgdAabIi1D4E+uDa7d4s6JRa7I2B
YBZPuQvmp3aXb2N3K4zkmzXUb1EF77hmM8zOCT8W9A+fwz8jb71CuHQvsaNFC3wOSZTpuF4j/GFS
d5nejlsAQNBXX/1sLlGLk2XXGST45P2qvRaT2Nh8iTMgeXMc+Dhl0GdfA/ltVmaf3cjcLBqbmXRo
J9Jt4Hk4jH6mvPmrC+HXT/W6pwrRqMjDpgxBMD9iGIQ7QICP22bXMjbTpZK6DFb9EY/LRQX9M61J
VTY17O2llnvtAOmTzqEN1bhb4ylICfXYNcsbw9sHOuw3iH3NU5XhxE0nSepiE6EpxxpmaxIKkjE4
PdDJ54eQWgXBnX3wMVh3FJxn3iXuheDaQYuuAWwbF1iss2TjihwkbAtRwq6HC7ypP7Jy2G6exwAh
wfPQhS7IifFtCGI4xYYn5TZV66PbifdYXxki5BGDBnZ27U6ftklmWLvdM2jBXKJq3HkVjCTJMHsp
c0Rio85dGCgLIo3YwaP/3FokKcYtbB5UdWyQzuZz/6zUlFWtnqE0BvcsCT8GCZ5Th8uvYYlJJis/
OI+JgD1N+nsK0jvrZPC4raS6BFZIRNCwywwSJ1k7EHaMVQUzg1zZmw2IyvIYYpMSaBKxTkWEzQMI
u2iqMN9CC90Rd7036MyKvg5hPVoxZ5XfApszZI/LEuSGYtLpY/dI+0VjpwjE7Qw2mkAb4czwziIG
RHiYwsLCTlMTtnNgukAcsS4ICUAI+QBUtgg4NFvrrG/oJeqjV9dLTDr0zS0Jsf2GO1e3nrTj10DA
xLiDQCkRAnKL6uSPkIhsc1m/mRisk6kWfrN+9cTVDz22IKlAjJoFJB3VMLWlSnX8e53fnP4dSUDA
jzzckAmRp7DBnS+d+UChO+yxN83FLm5qKFH55tICwbL95CE0g9LxQyIeVnYKr670Fe6mk1M7BVVR
lVV3iYs5FRF+ROMA6dSRCYD7LE7hx37pIzdfLmCh94vtD1tQ7azk2DBiQ1dfObJPwU+9JMvI88Cr
1X6b2G9eTR2YM5Uc4AUD8uw8RN7sl/SGHUiib5YM8VHkyq5vXtXoPPZ9nW9LUpLBDQsnCmgqcUUv
wQjVg29JOg2BLEw5wOw9bf4kDrV0c4NBadU6ZSvdjh4bHtq2fUR9yBB1wJ5HjaNwwWjy5s+M7qn2
jhG2pTlGCmu1MmrfV8vRMHjlswW3ONcnh0CZ6ddqPtd7JMUQmXa7ZBeZ6o0iolZ0dIvThQcfIBOm
LEzU3cwY9skh2M3Hq9wSuzKVC9K3J4i6GOaMx/nkImbS4GrcjEgqGOy/AtMt6fdzPz7imG/05HVZ
E2zQzBuaD6qL0pkM3clAbxJhUhjLz1gf6jQyd1vDlzwS2LKjxW5ABQoSidukqeEDHONNkEtDjthJ
x90RJ1nSMNpESvpmzqSc6YEl2yNvPyBGelk3b07q1e2cdi4gx8oK4NsdxuCMfZowfblLAe3Ix09B
Hbm+FUfPrk8tiz+RHGnTpIKZShwguDr2D1RofIMGW+CsmGWUdcCzDeu+weYHTQeKqNv43rZ+Bdpg
hrq9HqegvUGMjaLaw+4kPfbPqS35EGHk7xJS3yHTsuSDHC1Am4qU0xAedAzTWxdBtzTvgx36NJQt
GgcrQOgEaG87VJmtk+xDATZmBf1ZNA7WzaG6kygJcIfO4PIhKKYebeM0coLlBJQEWUKz7pe1Zw/c
ugJZ1Yif/K4bsskN97XE7DfKts2AWbD8auXe/DCrvA2fHXAgR2gkaTCuXgpU83VT19Ox9FHaxaPB
iXRoiv8VdCm0f1ZZaEUGJl2AL1h5UgOZRdSasFYduA6fNv+MLqPKY4VMVy+mB+FFZN9HwWeQqDes
KTOacqx6o0WgjGECWpphO8UCrs3aIlWMCCiC7HBUuJtR3Dc3ZPIJFm3E1kxVKaDFAqoMr/jJ8vYL
THVXQK+cEQTy7zcWRRB6pYNkklcqf16AMAUwTg62o+gRJFCTQJL+xN2gENerPtf1kM0xDQpKCeYN
75eLOSDnQM3V1GNfIYt7PkzcQ7x6zslb62fhLs0RZEvRwjoBsOw9Tu6wHfA5aSyIzU3SlWCx7O3o
XT1y0bBcD/B2a2Smu8b1b+pG64dV+OdeOuF+CdVDR2y1b0zzqZJq72EUFMwOAYJliHAMjKrSU9gZ
DVYVoib1cKZzEu6chDSp24oVfaS3I2r1jgE2EspsjK5jEcUYrxpyIuI7G6u/rXRwRltYe00Ay0TQ
4Y/DZmwBUE1P2FPuytl3bW5gco2mWk9GkEezYS+drU2mPZCszpvGVEyDecR9+RK0SN1Fo7nnpvXQ
+g4MoEotDkjbd9kVv0cMtX3ySEdvG+HebJspt57Tx5+HNv72wxlEdhQ/EEGwt44PW2dW26utOSLU
icJ001fbGdknbNdRIaDNZlWjcTRHCAKPE2reO0xK8lQxqEfgP8HgeTsHb11AxgRFPCyIhV27l8Y5
ICePDXn8ZLytQtdDNAabZqjVPut2feCUdnkYjdVRKbTCKpr0jv8vks5jOXIci6JfhAgSAN02rdLK
q9TaMMrSe8+vnwPNohWtnomqlJIJPHPvuXV5G5UzPZYh2g1fRre12DZ2v5zH0Hsc2dM+8vz3tt0j
9fTfAQ5Oz/gM7k6RnXSFRWiqV/WQsYP08Zic2cfXaJlEc4x7DFq6F4zLHH7NPm72Y1Xb8yNcpbfK
X0Yk2DNXRtjc6lxK5Edsi+N+iB601jny00bAV6ERLYT7MSLW2kZrcFPUWDwFWI5SP1n2mc21pfTi
7gQKpWO3pK8NP+35+4vKu4ewGvUZj+V9wvl3FSOX8mSnpz4p7f3YVgdVLozL8gkzNAvDOOoT2l25
XuZ+W4yBcxHxhPQoqm8I3v6tneifXbc9VIMfH/oFUpByeT+HCpW6n0QwJFiq5ynjCLBX467v9PD0
/WWai9fc8t+nqvqbB12FLUjGuzpt/B0q9fX+/WUqivUY4IraKAAgR6wn6WZdp+kq1n4CBBAFyObE
eE7NF+VyfafOLJmzpsnVHlAK1IMIsOZY/nlI4GPlxvfE7N0sbcdHevJ6jdMfgwuSqFQgdAB6JT9M
LabTVGESWopXeWYReG+XoXuxtOh37SiDjTVQY/R+mHwklXO2HJhlTMF/TgPWVcsTOIWLoTppjPH4
rI1QO+wNCwa8VBlbKAtHlL2xcEMWMe7eLkcgI5h168o59qkofgZt1uIBmkEPKe79isPhpNoFS5Yr
swtzgXKbjPm9EZ1+7tkiGy0gm8u8as5D+xHmXvRpdYdWJ+5njp0Whf9HMk1MgrwwfBd9h0LBo0v6
/lY7WhwKa53339+2fV0ewmzaYhQOdxoE2LtECYFZUBbg3MbuvVvwQ9XtgtXffJuqZDjNwAx4SQXd
9Lg82iXWoCZTt1rrQ9bwanRIxUu3h9c+LIptkLTBe4jI+7Rm07ytBRTFHFn0CacrALLKHw+xgFZX
MlpgdYmEtcwFCkR+DwwGbKPVtvs331/inWTfHDfB8Dojt+E+3NK3LM/dGicPoG+Kri6OFfwsBIVW
fhxD96mAwHfNlrza1TGDI6tkHuUwuRri1GbBNtP/T3F1XGirupGm056YQqmh4qEvGyru2WEQVCFq
lQMOQ7urBLsy+THHTrWxRNmdKqeYtiJfByg7+uesEZk6c3Ru9mM51JcpR8Dagm/ykfptPSfUW1ZG
zZ6xPc3BAtKmC5PXahyyL9WLx6XkEVpXv9kFWtzgS+hj1jEfW6KFi6u10UVZ4zt8MQslZOl99cX6
XAf23e+tdbcUvLVWOHAjoEp7i5sapVLa4U8IORSCGnF6WfyCeoFZOGEih9MV1fnBd+j1YqBUj8pp
X7QdnfvVe8aKzlAx+6trjAjN+M9b+0/3n1CLfbdQpY1Nm1wz0HK4Q3H5FKlr34TC4+GX8Zuj/fJf
5I0bRlbd0XehJPYeGE3Xqd+WfH5KxLIc9NwEKKO75YhS1zrmcfqsnByiVeQHD2M0HnkbmWyWyXgf
luyDDZHErdRaW/wS7JQRL32fkqGl9n4Uh2dp2BgZ4s9z2PX4yCNrN8YCjE0YYKAIY7gZ1g7DlN53
PhIvRI3pJXQGD9xicI2riDs7KAHTgZC02V/XgQMqoYfFN8uUgwXmza1hBbXVhXKQqVcPfeE3D7J5
QYUeX5UOu9OM7GK05XLJQ+uMu6q+6gmkWdbU7P3rRXIJ9+OVS9JlRhk6O0QY0QaE2QRtTzR4Kdjy
Oo54ZE7mXnOfCq/T8WYKfdAgWDb2gBHCTajn+dpE/r78Y1VW9Tw6+YhJbx32w7DGDwtyr13Voioc
xpdYgWNqCufB65a7ZXX4XRjC/a5xZeq1QHSgPhYQCGc70MNGiPinRZ32K5fU36rsfo6Ga2rpGrcA
WqnDbHP11ytaZKf3bylgj4urI7nLWIfuwMD+DiwMjQxExHEUYOXC8dLlI1O8lcGXTsHqTQmSpMHN
nlpwkw8ie+xCxhWMH/7NlsdUabFBAWZiE9czQ64kjsFy6qvkIvwVpxpw0xUBLrMwVTvPowashQIg
SdksY7TahCKFPSEYdDFDPus4tc7I7WU7rSc6V4iJ3k72+b1uCxxsHm5FNdRM1Bv3RJFYnelJANaw
3GMrdMbA/NsHTvcUxmjbS5sR0OrBsXEa7cMDmFkVM5INAb7o0GLsmTWX0KghmMLFD4rh42ZtJrkJ
V++HgsWz/SbL9J0crnLoTi3Lqt2iGn5QT4aH0ucsscXio+N00FP1jMSKuPb3VY+desABHK063Y1F
dCwyt0ZrhbS+cTdwIx+AFYX/pXxa+goeSBLlzz22+avdxusRPVOy96JYbVj451ccF9dorFBMx5d6
9NUbv00//kzKdToyYECBnuLp7dBOU4YoexAbr+OqkrRMvde2DyBAkaTp5jAsC4TFheLLklBragmi
V3Vvdh/yumVS74M1OEReiz4XyWZmZ/Mjn+Kj6nu9Zavyw2mdcj/9DJMJJX0zoev1+fmXYNw7s/dc
xvyXvIluvMaWfjH2DnpFWlcOKGz8Pn7SWZIfhkg+JqaADW3EOnb8BQ+jPAaYLZSXFZcgXXaF6KdT
XWF8WddxM6SUiFgKn/JOxgfP7xjYlVRSrk1v50bWn3DlnFVD0TACLJ/jQtL2g2k62J4HnSmnRYmS
ArSPY92VWjYlWoZNlYTtQ+xYv3sAZZAWy4uV2dT9Rugjm2aPmk0fUMgc4koOl8wuTqktj0MZDQgr
cryr3ZDvYEL528AdiwOCdaxCCVzjYuk6cEP20VbOfRbUq/NY3rx4+DfP3T+nbsJtKUNGbbE7HpI4
3KStuIUVlcE6WW9srsOVTQDT/vKoRPjIQgUrggTxEozRH4khKQuyYiPk2mCYRnFvFx6SO3s4gHK7
joy1j/McX6ouKc/fX5oKo54ObLZMY/5scYtDKRTlKeC4XQrcCENMaxRrecxmb2PZxnsq03Ibt5Tx
AwakXET5FqwYEu8aQJeqo99xOSCOS5qjTFqqBZ9h1m1u6+TBTugV7YZhrJzdaDtMGBCYV9P1IPQ4
zyu9sZfT5y5On23Q0f5gotQ80HqyHn+ERzQ9++x+Kqtvd50NssINES9YCdi6orE3SA+BMpf+RuNa
2k3UsrKvxVeWw/fUzk4NyXuBSGrfBM2nU1Fs+YF0tqmbgeMtS5Tr2fpkjW23jwbvIwMZxEeXCaNb
5die1tA/Zj6wUjEP4Ubm8HvTGNnDhO3dXRoXLw4t+bzA0Cv06h6cJAvv2jFTjNVFqZm1v0EURoxU
1F/GGIs9IRGvw/bQthUQSkgJwIo4gcw90vm7yaLKG3IvwFwVfbB8c2HANn6ATC+GseV4+E3ZzO0A
Btc3R760oqz5ZK6/mrK++T4ErpnLbjv53r+F6/Y058MXlk5cpVzeboitfInwd1Ov4HQRh3kO691Q
9M8K6SNzl9R6mqTkMlSXQgW/17T4FWf2clnz+L+Rmm8vSwxKlrx1YyexmKHJy10FECMrwAAFCzVy
XiQ41ZnkOEX7nsQWBZ8tG7aFP0NV/+xQtG4DK6v2eklHDt5eHYTqym2X6R8td/1NeNGfsZ6b81hW
/8w/OFvFCad+y5KRX4BXbtfw2ZehvAk/8Dc57xXWKr+Fk4OrOBdBuuu8irdjfS881I4ByqbNXDUX
UUn7qNfx3rOcfOt7itL+dU0xv6Vrs0ucBApChCJr5TCWMSUR1S5dvz65jEzCbnRuU75Qr0Y4vXh+
VsVFWYcwjGL3OU9jLHyTjvfFgCSkBgPBhWiqheHid0jfEKGHSGS8W8CAJp6QUlReYO2DcX3/fl0i
b06p6QHjVVzDTrE8BgGyBX+znrI5rPZzAhujDrrHFPbgavcdK1bEMZQRb5RvT/3avjZi/Mjhr9Yy
ts5+hJYwG+Mdblx0osOeH3Q9TCnQSyeVF9EzeO4E37WJfGjl8KEkct1qQQfjKAbadbVvPUZOi7kk
BnuXOulHtjR8JKs3F7Y7gtCbg5tkM/jzj9iBG5LcYHHltzaon5zERZaUxhAJZQkIxxtAnjLBTltm
9d4xs7RRMp1H5QbHOUj+VPn6KQL3WPX1cBh08DXk2ENFgNAvboqvPI3+wdiw0SeFb1noO1yWLmPE
Cbp15sZPhYY05vJwz8L5KyMMRYGD+7qVLxZuZVdofqaeajn0Tn0O2Lfymqe8GMYt4zQ8RpoL3xr6
H37Q3kOB/mvuxpfBQh+DkC8/TBVVDDjyL6x6LveohzBftncopmxNF/+tm4buwhte26B+NRhQVKRy
T2sHpS4tTt7ILEizu8DLNYCu9ZbDXEWYiSNuGnS2jtWb9RFowNxdPqw2eZdPFWaRnQXp9TB0zdHW
0cHTjXeuFhRgiq43TvM9NwDkisyHvSYkLif2D4JLwVGd2mbFQblZvZutBLupJ9ZTvNToZ+3jMK4u
JxijVm9cjfMDln8v/XrjJdOhYJk4JePngMVlbwlmwzHatfzRb5P/KrUWBxgqF5t/vNS+Rk5UHlLQ
zFnpyitI+qeq9vazxfgfy92xA8PJzncC3JXCd11WhjZ0eX2yljtZFPmD6ryvSAK1q1R1mlHSa9//
EzvTJ1quTabwnDbC/UWNWx4tJSB3WsM102mz9eKUgSZzVmYwFx324N9HiFo508sL9rX8oBsfI9ga
H6PGfW+WBiPetOCATf10nxyr2CBUKPtpErugzQ9NAPeeJlxwbH74djZc6IMDL35rbDu8MhilYF/m
Q5/B5usmHiwSGWIwq+Isu+SfRj+BG8yKz+2aedf/omB9dF2AIRrOwH6y2bNnsqKc9tz4YfTL+sIP
8cUy/K2AkNyL4mssQKBqUCfPw0gVSZe3bbsV97UKf68VH5hlXipA4Wl31l4qD+AW7I0rmLFqDZCJ
OQfMpj9JXipAVOqJmf0mdKw3ZPUx9Jck3HexjyXEQgU6Bh+iLd1T1NDYjTq814Xv7hH9nfHBPrXJ
8Dhjj9okdQtLHZQYDmgPrgcsYdX+SrziAY5ZtWP9ccrrD4XMnckEVosYliqbEMwerqajSEFsz1aZ
XoX4QffynAV8CA3PYSoO6RwlL06t3Y1H+ySa+TMAZZAu4e80wQ2oWT2n7nDKwugyyODvInw+qs18
77oW+tdzVCoIUi7IrBHkSAwYdetxr7CZZcXuwgjb+/brGrDACaAJbcfNvhiBTwGMHMA3UJOGN9nG
ah/NLgsHzHw1PvpTE87xpsvxveDS4zx3xG5d+DMaJptaDgOHYTjdkF6eyhIQVaMQQIzCBBj4br6P
ktLasfsmEoGnM63QUEyqhyHIBMEf2hdRKaAx9dwdMBTa9LB5s22X5LVcZbuTvznl2O/1zE2AjzV3
HI1cXav6ZaO0XvLkpxU2/02IeE7cpRHVgv1VNIF4GFiF6cFXFwdbIzuHFCZOqBxkBXB1MisZ9llB
+ZivoANVupxmn2Ixn1EjEMMBkSSz4VL0ZqbUQLtPw0btpcYuitcuw+cAmSWPxZZDCjBtUk/7aFxx
e4wsWkBIoRVY2zP0jgOP1XAWLnOW2nO8a5HS6pS2fGEaw3tgr/GG/AKkJhRYyMuPBHBkL3wCcTud
83RePyAFvti2hK0K2S81bwa4tWZT51mAF4ExwsAe7Gx3w2Ngai8skNhLq57h2Doll+8veT+vZzA9
LhNelA8IYtgibUMo+x2+s3YszJAJzYAAZFl41c4uWYY5c53u+cMA2BWJTchEFr53yZhsa8WxMNFd
eij4t74O3lF+5U9D55ygEAfsTqI/dC8cayy+TnWQPNo5vN17VfjpD6y/zl2G72NTQ6xxl8e4J0YA
/dHOWVtc30VNLQ2y96MfKM4icGOABPhWDnI+9tZU7L+/9W3gqzqa/5Q5vvHBM86haL67/vTLLAG4
/jN1WrQW7zPsQviULozudvrUFHFKet4p9oLfszX8WKT5g+wyPImYo8KyPix7Wo8kajAd8KkAgFx5
N2zm4wckgAuf4OW5TO3xo1sPYVJT0tj2tM/mqaeDz5Kncin2Xo/Ggg/f6EXHOEBQ5LFOOEZx+zGx
Bmnq6a3u9O86id9iAYLEXaZfvQJ8z4ynqd66d/YCcHvrgCXc+te27Se/BUiIbhk0NZ+czIwNg+wb
jxGO+X5WVJVTyXYZDfdj3xJ4EWt9Etaw7VoJ7K1gF5J1Y7aNIpTc5TaQy8+wOasm97blbLPN5P1d
6Xtgoh/tkpvPZWYbzTN+h2VERQZNxV6vbQXILnDsZdsMANYHfcoKVq2sZ6naNnnoZw9dy2FOb1Q+
yGDahrUfHSauKXbXlClpxXmxckIW2eeaJg9w2cqtsUCoAcdBX1s7uvviCDCz2FRZ8x/zyS+RFWeI
FQBxLBbxE6wlf0yzh15Ub6n4W9LPsDgHixAs7UtU65M/RQDAAhwXPkSCPvovyYBQDM0eRykpL2Bs
7hkGw1xCGmyj19kNcAvqDNZ13HwK9MhYRlr4BAG25jZ97VKbHrAz25mI65n56RaqKuCZKhFbUEpv
tdJ/s3UpNjrE6uMmmL1leqJIbjBwu8CL+xVArux3sqkuMvJ/yd7+ZUlwnnNu79ta7QeBttlv3zht
hj1AB9EE+1AiPew0dXoxr2xc8/qQlu4tnadmO7TDBUbB3xoL42ZuvL9RGqgt/G+MLj6/5mBYn9GJ
Nzv8mAgB8ZxG5UdTOvDKEmubq3xgSu8xkhUoJxqfXg7O0cnBl8Ivhj6lawk3AD2OJmO90bgFU6jO
VYLrThHZsl1Lld86e3qcVqFYow2fDOR+UiygTahh1vaXxC/3rsM5ATdi4VMFyQGrd/MQoXtrRzoG
Z/HFIYgafWHAmmxSRh7U03flQAmqDSXcz41mxZ0OlgZqoUkJKjPF0rZI1MEaEPyrDueTl+s9v3pU
ghJySgw/AhbUMm1GZulNs6DidAzUxE9grLn1F2jLr1mCoWH3DF44fpRuee/nqiL2RxWH3mnCZyg+
O1x67UPmjE/L5Jl9bww1snqrVIR9oczug9N2RylLdwseK9hKZcwsmfW37Qu5tarh09NUv2IIT9bo
3uXIS4B4ga99rf6MVBqp6F+oJl4DEd5WkbP5D4PlrS3UYYjXU+lFasdGudyhIQHRPocvaUUVFjPm
qycNeAWmQlXL8c64IcYJxKPfhzy5CZXCENtwkrr8I/CgepQCWBv8IvQQLGqflwLNpK7Hr5Z2EEhI
9zN6yDQDEzSagCPyrbTAl2Spe8fMtp9S9StG0YRUGItZpLpdLpw3xyc3oxa7oQ/dY+h4r06vr7mH
4D9H5YWO/k4P/y6V8zJZYIlaVJJs2xL+9P6noN9h8zq95P4fcOL32oqubVIoWAJlf5C1h/0bdRj9
rd4c17aOuC1Li4QFyhAm+wbrlMOQj7Bb8JLyUWxZxbr3yY75fFospVX/agdmYMxYN2Wfu0mFTwdI
6TlZ7mWyecdiN//kTDaImOmLRrSdbRQs0+RRxAc5ZkDrMwxzEAyDg2Ahi37RlfFBdcpzqZNbMT0k
ibtrbfUxVtNxLODlRRmdaP2aSBtFR/RSVdt0mpydO+B/xJjT5CA70oKhVZTFyXkaKaR8B4mJ8rpr
0BMvkRUxLdDwe1zQGaN5YdZd2j+y3IKn3+NHrcsPh/lFkbEjry1oLa63PnnLi5fqN2+Ystsyw4ww
NLOZ6W7i4d5Fy8Yhr4Gg+1GDyqH6x09BtZ9W9bmpeH+VdZ1C4F58GLj3e/tzWKx5D6yphsfKkKCb
YYsDBcyByuV9hGE87zdJSdfmFHBnRQB/NYEvFiPbDKngqxgfOfU8Xon2k8kFaQVj+qhShzWkIoQm
T5gF6IKFKypGp2MI3iDKibrhFRkWQkK0w7I5ev2sj6O/fGLEQp2YIIm1P5jJ/Ob4v+lqSY4pvBBg
Xu84aRI9br2gO8VR9RL+ayN+mlIl/yx/AD+OE6NX4lMUQUG8k/eWK/cG7P+SauboKOx25mexJape
yiUVIYyk2WbVB1BwRkFJ0YWPSluHClGV5EjZtFhxry4NIOYSQmmYNkxUt/PALrdDKyvWp2xsL0zK
YFqwH2GcVj0H6r1AP78JJpxgGVuRnBunyZgautMLZAwzmI3P/cjE3J9zUAXdgQw1vefD/UN5h67C
AzVPCYt5sb/Kmu1EHhX1qe8SrFiLegr9Kmb3H8WbrEWpHalIvNQhnJY+IwxNNJ+qLE7uIH/D58O9
ZaGMhPaHGK3bj7Z2HuKQuCkiSphwPA8yzQ52pbhPFivCju5dVOvo3WC1PUlrs3yIY+qVuTjjU1dH
G06gjfTICYpP1FnpvoKqM/TBvQvUYxbw1tiS0JZWQwf//oIWMNqyFSbyzWHasvjhuR0IjvJbLL6R
dsBdhOuukCESKMPV+P7CL2BG8JYkGwSHlC5gYHZqqi+wFx4nRQJZIzDN079W57Dmi2uvSY66p2bv
GM8U8kN56HmwDq4ML0vXV2diGAACff/rN8ZiKCGquihxdp0l5LnPMkrPoezJ0UBpSCX/yibnZUrg
uOdE0/z/y2K+LVZeVu37VC2pmI9elN8zhDVEYEz5Vi2NMQ8LrzwhbtgxlMZrhG7CFso+BzacIOJn
6n3qL3/mYJH7MDaLbIxRmwnoJ0CSfa/ob8vhkAJ6c1csXn8RGzT7PpleIwL5TNJdXTAxnQHFra71
mDJmWQHIJSLHAi0vDqqR1hDmmNcV9m9ROje4Dzd02fcVHF3vMnv1ANTVUPgMl39KvXPN3betUVBs
RqB2Hm43171Fc7Dx+/bXECb/BAi8xrDwhJvvMIM+yG9K3n9a95/IlnieFQdpBk6vpaZNCEnaSEPa
y+fgeZQVZzptLyi+Isj7Y0FHG/CQukp98kijueEVuwTn1Ol1ZpvKg6eZOiXvRD+BDUqjD+RZRy2B
y7WGCQjkgiMpBeVTquYw9fEuUGjFDN1uXm/KGilh6ZPVZLZGmufCdIjteMDWvrWBEqbIwXEvwgNY
b2VOgEsKvtCnkQbGuNXWHeZrxd9kPXXgDnuB82UyBMQIFKICidhaHDiEpmwRbrK3n16xhT2pHjBL
BE4xD6mjcFN8qWp6UDWrDaqukwEPRRrR2qzeyhmF/EC5yijth+bOxAtz6kt8cD/RM4Ej4BWnNl2y
hPZojdax1Ucm0pfZwCCtOn4UMRdcYUCRNr5JloPZU7q+9VB0u9pwkwzCm90w7pEWWl5Ay+6xEpYG
RSnjHBcbi8us5NC00etaiTD3a3lHF/qZpRh2YI4awKWrH7I8553zrtI5xgaD2RbeQ7OgLgkNysI2
/EsNNTPwwWeGWftKLNAvHs1HAjYeQjibCNjYXyoaUoZeDM3e+tr920LmtCLvXCZ4RQ3ZaDXszpaB
VxS/V4VxbIOEgfE5Mag0/+cC9mcBAzSABQozBd+KmZRi7t4kaqfkdPUwr65QRBcOZ1W957BFJYxR
y5k/Vpij5cwugo6OR9IASe0ue1ohlKYOFCeee/SNwS4Lx9eOIy43UNOxJneq1RsOa8mx/ySy/rBC
QYW98xl4jATikb0EUGyUc8WpQ9JdV8i4MliqNUxVSDjc+/05M7BVCxyygr76TX5eSU1AKGL4ATwj
cr56EFvpg3bDnLwHBuU6lJ3xgDwwzL0WBva6CDOZhsxsMLCuAcI2zmkxwvsB+V4NMTaAHCt9/7nk
vxUQZQdmNYrEnm0R8u/LEx5gnL3mKromS/sngbXO+g+4ZASrNoVZ24lLbRC2Ef2VcKd20wBR2Mhu
fYrh3bo/Rti3M+aBJg+eF1FfYbftq3a60jyjEd1yEN67Kia90lKHrOQs8Dt73U8hxBnX7V/9vL12
4fjLk8kl4TgxIOKwwxhDYBFzxXqrEz7uA5irgCewKOrXJvXZWsnknVkfcXb6g9lRAgU4psRtCxTz
M6L9pV1eIwMM9iAHT7Z4Tsf0DDkQOT/v4+wSMdJGrG2XJH0pOvXetM4vsQAkjiVo4hpNewiUbjMn
xk3kWwCMXS88dAZqvIZfpJpoxnY2n0ZKoaCaeNaQqTvsWVLIyL7mI5absARMAVSCNYqhOKGU9gxU
OfG3in0FgWLglg2IGF0m6sMFeGZHr5zln1mMDT3gjvBGfooYtQAxFkdfYIFp6nVBqN3fbUjPOcTn
pnFvk5YZg6hvGDTjK8P8bOwWsLFHUQQ5OoUgXQ1styJ/hJI9tAd6sR8VtGnHYKdb+JSOz5ta23+7
1v43mqwYbZyjMHOYqr8yyzhJvFkdMZpwRD8SCNclpGvyvD7EQjpKZm8GjsUjqE3Q1gaPDZ0DEGr4
lhpwNlAU5r2IEgBq55C1CwjbLH+/luWnK/unpmXubkDcIFEeeOQYLRY7jzHzDLFbQv8s/mW8aZ2e
TJiZcPbamQB4GNg3mjLEamA8Rwiq8dje2frTnFPWIkrptSAnsIv2hqLbtFyiTuP/Ddv6hzeqM8ls
1S6x7HE/NcPPEA45eNlsNzQgnFiftR5efP4asagzKzgu3QWqSUjLAHsj30nzF4PQeBbtyD3bnCaD
QkfIhckjXP/2fGJx9m56d+pPtr62HWoENfWvQUgsBDJXx4DWB4jrZcTJTkoaHHaf4pzhcfg81j8j
A2qPILZLYwgQKnuMvIoNTYxTPAm3nMqoThuOFW4IfgMw4EsDg2cEjn7VAOIDaKYAwD+h57wnAcE1
EyD5FtsI/5vvccl/k59XL/nnZZw5Mxz6qmp+LtnM8pt9c6IntGLeDbc/YN/O2kaw7JnB8Ng7D7bd
vrgGdr9CvW9Ip2hs5xA64tIAMdgO8PFTA8rXEPNTyPkNElw5IFJ3XPcyRGjPBk/+N0HbHxyOCA/+
vsgA8YsivTUBkseyGu5ZsQDrh9ov+vbWQfHXBucvnCbZ980zKO9rpBgKYjd67X0XCknxZZtIgM7/
rzcRARFZAaH1qzLRAdpnrl4HOWJeLsnUBAxo9Pv4kDjOIM+fclIIoqEkgTL4ZF8JdcEiqKBbfoUm
uMDx9TuriEcZoKcXYQbBNpn/TrG4G5S/VY3NviIHwTOBCIWJRphIHSvD4nmxI0CXRffZmRiFhTyF
hVyFwAQsdBJ/fDDc/GIiXDHqPvOeMIbyb1p/5ZI+dwVliBt7YkIHjNKEOLBsB6FDroM2AQ/9SNTD
ZAElx7G9Hj0TBKERvbK7QflOUYv+2a4I8mESHJIgkZAk4ZEoMdqgBcccDFgIjsbu6qdq5O3OTRBF
lsjPmmSKgIQKz7b/y01kRWrCK+JGHR0qFywE/9km3kKTc8HoW+xbE31RzLCAVY+2YCIXIyAfYzJB
GdOij0SFNCZAA9u/OdLeE5I1rKn79PvyHa+btSmU9cPlkd0tpHF4pHLMJp5Dk9PBwxHRdT67JsCj
h0WoTKTHNOvgoZ1JliXsYzGxH6AlXsvtFACRKsB0bqY4cTaziQpxTGiIa+JDUH1cFhMoYg0eapDU
aZEU5X88EzvSkz/S4u0TmXwEeX1wJoq+IiLAYLTJMG66R3dAnShmgoJqsCDaBJwUJupEJISeZCkh
YYSgDCYOJQ72rolHmXrucBDfPHuZQNwLg8Fq4EvX2S6Y21dEF+jFnfC6juNl1tyqUYGCY9VJ+8Qq
7Z3Z0HOA9HFyAnHuU9SjLrJiP3/vnJfUGX4ioiBljsC5bQkPJLR1cgnhw0I/IhYmsV5cUmIgldk/
+uxcpcJ6kLb6GrAuP2RJSaAg/B56D5R9bJIWIkxueR/+idf9yvmxa4mU5qdhQ1LX89NAdo0HY9DD
m3WdTKzNZAJuBG60NvtHAKG4tiTgdN3gPAeu/5QtROGlLWCuRPwNTWwOjGeAEs629qu7tTTbnubv
YGijuTEecunfEhQ/kwnjaUnliY3PoUN/y+KQyJ41qdxTmgAyo9gcsn/wzv4Rb3pWw0Aeh7bTQxfj
S2sJAiqn7oFh/L3iqG9MVFBHZpBFbVxP/Abx1/b5j2S1iBYqzQffGJzbjsxHeK0/iPwaMucoYouF
qXTJq7WyQxr3zK2Jc+dkdx7X2YHC7CX+aTZOzCYbr6T4jjtZRsBmaYg3o0S5VYpXpQTOLAqAAtE6
Y/Rd6/S/lJf8ruIavSWvqjFBSzFr+zjsWKsQwVQR0rFtQ6Ig7O1sMprY6EyS0CYUXQuIf/do6eJu
W1DffUE6SRIfUhQ3qsVsE9Twdm33FptQqE6i17fzC5/rR21io5xBkwxhoqR0Q83Inqy4KM4KaVET
dmPwH8qy3+F3FJX94ptoqonEAxNVZZf2vOtqVG+uEzKfItEqJtkqMBFXSzj9jcm8KgThVxBTCAde
Ccec5XuAipwMElIZPH+mkAjJfapeIhOm5UJI3WXd8wgkdLHJfBrQCz4MebBfTRRXY0K50iWvd3FY
1ZeQIZp18MOGvqlUHygX3WcnUEi3kPfyMX0PYLSw2a7zq1WS6ZV0yc8iX/46GW8vBcS5Ig6GhScl
tYkRA01X4VojWswyIWMDaWOFiR2DmWEUwj9HE0hGgClNb4QwigQskABIuFzhJ5yhkbu1mFpgCuLW
MTFnGifgi3pKTfxZZILQsET8j73z2LEcSbP0qwx6PSwYzSgXvblaX78uw2NDhKRWRs2nn49ePegq
YDDzArMhMjIyPcKvk7RfnPMdvWOm/Jaa9AfmEpcmluC0JHLaQ54QpgaYvqVoURBksSGsZofQNaMh
fs1D/MGIYBFZR7TEO28Jaht95ndWDxi1LR8lWW6CTDdvSXj7ugBFe7U1wW/mn9jmrdYgA0CqE6FL
yjUa8d7aK/RI2xRKNqNcouQU66F1Srpcxvp7tombc+Yca8sSQee5hNHJm7fQQsuues1twuqw0HPo
e49kibFLx4X5skTbhUvIHTEx5NhH9a1eAvASljBHYyncG9Lx1BKTR+N7JEKMdzgJeiPQmUcQE6o3
L/F6LLteFXl72RK8l0Uvpk0QXyyA3S3RfAOQSLtjL4nsg5mA+fB17uwaK4y3MSOziE3bOURvxZHa
Qbzu1bgqhVldMU0Kevhx01tICp1ESKRvqTz3TvJzgOi/ErRDGLOh9NpIRfYZ9FTGYzy5APoMMomI
JEThuJC1JpIKxRJZOC0XpyLGkIM/wLtJ2uHQE3IoSDv0RmIPv/6V/5WF6CyxiKgymk3fEpU4Y4Jh
mDje9ELAIUzRIlWxJV1xWmIWObDEKs5ad5suu/TJxE3W+zMVhY2kq/J531ZLVswy4mgbYu3c7uK7
To04yd1OS9TjBE8gXMIfNSmQ8RIHGTgEQ1rJAHkLamO9hEbiyDr7WQ+zqUZWKP3m5JXNvTEZG3oO
TA9tRjTK5FBq8igj7Kg3lILElIXle7+EVqL4fUWX1m+arviBS9JexU8OA4nNwLz3YM8DY24X/GzX
jEfMsfPNV+pjnOx7CpHsZuWMNSqvR7cnmWIbqGaGJWATduhC0Ije7SV8E6AFcpTPwSOUEz+Iv+uH
laNRVNVLcKdHgmdAkqe3RHrKknBP+syq4aPRZFxxaOGp4B47BQE7DTEs8WJqqFmASedQ99G9Gtr6
rGvmbKOVbgsRb3LVsVSqqvcWMhi+b4SIyE43NYKldYj10iflyK56bHMlczIi35fjI5mxxbvpJ/bi
zwpK5yNymduMuvxE4mhTxO2damJtRH07xIW3JwL3jr5X/XJU8ayZp/lVUR0jGW7LgLZvduJdTBTr
ek7UhFRuyWJFz4fdYzoYE+pHL0JznI8hZuoS15NflQn+v+rD0UNORwGzK8k/Le3+jEPgKt1UHE05
T1cVz1urJE1zMhXWqqDe9QXLgZIsWWik5d5f4mVThtmC98I3ToyJg5UQWrHE0brk0gIDbkygrbrm
f9O1eJG1eXUq91dVG+17USNiQP9wR2VDs22ta7IbtynUvkOVaWKIIjobx6jrd3S9RN6MGLFTewaq
5GY2Eh4izhp6e6pwnnYFsdoZPHFUSxCvWiJ5Bdm85RLSy0fwRsvEsjMS+ykM1CFr87u1RPt6T80S
9KuXyF+D7F9OiIREUMvCyR6fPT389K2he4pGdvTCPWgDxq07xL8ayg+Ocmz1SeQy+yJw2F2Wikk0
IbGkDa5IJU6XeGLaF1xS/ngdgvaNEw5DEFxP0kfCbUZkH4ee+GiCF7PjmS0wbu8Kn6WKK0tiYZZ4
ZH8JSiYyb+WTnIyUST9ohLBikarcrCXSY9hxbXxtSV2uZ+KXZ3KY/SWQ2V6imdUS0izl2aRRfesR
Tiyz0/mAFlv0BDsbDSxCh6xnsYQ+hwbxz0aMCqoLgkOTQPRUsIzLKgV6qZEdwJx8i0EkeA5o4pHU
yltj/dEhY/vSk4dGEdTllQWKi+lSZ6juB/aE+Egjoqo3iwZ0N2l9queIx4roP0rbLx263X9CWcep
HIwYfVnHhQ0BNY4e8SnhsILjRUPfBuG2jzp57XrPO5hpj9Aik7ARmva7HTMQ820CtDpGGE0SbQCh
IKVpeSkuId2w3Na9ILabJQXtKnam2SbGNerJtYjN7423h1DvP9ImuXU92PqiZ/gAV+XWLAHh1cys
x5sIDcfT/1ouMeKMWJifdEejkNg2CVQMsmdzCR6fl0vTIpzzllhyN3k1SSkfGW9sDJfgcs52l23h
vrBgrUZLuPk4oPPqu3iZAjISsPQmyUcTTBHzajPBId2Pezm7NOxLcHq6JKjbpNSqnB39Eq6ul5h1
3yZwPSN5XY5Mt5Yo9ngJZS8Cc9rKHMneV2C7GN5dEtybhHrBcKulFCXeneyzq1ES+C4lkgzAHeY6
bzH0FF0jj2FbneQSFe8OiYEQcqUsQuSTJU5eLMHyMwnzuOQquBA2zQDh8wn6xrtJHv0AVY9XBRH1
cCzSgyK1PqyIr3cYl2x8wyGTdAm3Z09srz2DwPu4LuM9kQJEcA2LT1FgZIGngZg++fQHXOMFOoCV
zM2a44vmgdtO7UuPGFTXKk95lsUrYsPOtQ1NZsC7b/RzQnuHhqQHNr+y5+5z6DPzBQDBgz91II1J
kg+Aq528DaI9FtuiIprlBcv2QhXAUoy7TAYBe04KyLTfmiphWd0PqJet+ozX8jMeogYzWfq30GAt
LKhOq7Foe/I91Q7gt0AeM/PmRXbc1t2lMeCLDtNfvDv+2pomls+mc2ot3tBxbe8tg2mvmRAQBAkG
Y3frHJt0srCXOMXBb+ezlbL+HNAT7V14DJtARscBL/HG88W7pTX5G+HYPbqmShE3ieDoDlSobVoy
5ysh/9qR8dsJNejsVI+YenrvZJSLGTAKtqDd/tLAcDbYjn0ZAAWv2zB+mYLc/szbl8CWKCAUBFtS
Of44LEQP2inUnWjCXy5uHqSGC65xgEXUecZvl93SJggoPNOArHWcr6e6Q7ZvUdScmf/3p7m1f0TK
Tbit0akbY79MohrU9qyinPKowEHv2hEeXtPGr8wLeC954YlKLgAEz6fnSz60jvS3J9svf3fp/D2c
ol0f+tCMkL0IwjiPfd0+eEIR4MMRqz8bwzH3E/rsTdKZTPnrRp+M5WKFMzP+r19rsn8yPEzFSzN7
3hbfCSWUnWNM5RK6LTtQW6AullN9Y4gU3QehD2Y/9yeP8uLUtvmFWoCXXcBXMbLjOF3mkpduWfgB
6yDa+amFSm7IytmRm3BhXJvC117kE2I7uZTBOSBCkwzT78gWEOLj00lRcbLvX5LJtx2KprPDRjxT
1gP8NrrWMj44OftxMabWiTrwrAsqI3DZv2cP+8g81h+9RvHHyCTkp2vQrXp/yOs9kgCHOHZGJQsb
daOCKNqFxmlERb9ODFtfh3Ax4/gjeW98NZzgxY/SCJKHJWpAn9MFc8dyp+YdLSUnTdQxZOubCeQD
NNghNhtGHID1U3i2GQQkM0GwbptrNkfMGSrNX6DP3iufFKcZMJD08vxcRxC8ZAdgF3TzHh3vhgEk
u4nJ+wOS6JSyrJClpc6hxwDfi9Nt0zGqjJGxr4n3YYGcuZ+922EuE/lfDXMW8yvZdQV7OGq5t7bQ
BNwjAWMPNWHnkMHeEm141TbYjwZoRJmwsEvD/kS6L/AUvEwsWkg/oun3r/00bFjWGbwy2iuJTMF2
SMV8aqUxrVMBVQViwG4SLStwOb8bBtkkBM+iOM2xGvY9zLVZEiSgKT+wD3SIoR6tQvI54QNE5dWx
bgPSXHFi9lMkjoL46JrQ5VOkqzfHa4yT1yCBtrpTjAqFHWb8e5p+Z2mIF8cHO1Wk8UZnub1DQ3Ms
knZVFEOxJ6EKoYSFrKBtumlnOyEqh49u6Pzz9IwhRTyRM+g91Yn4leU6wthrbRUwknOirRNK8/gV
lJuDIxNmzVA60esY0Qc0U3PDhSZXglTvvvAPoQ7L19QlrKexe+Tmkc1Kn/faS63i6CW2EFtPEitI
EjqrsHKju1P2W0InvD38wRh7/5YXyPda5DBH1b1EnbpmG7QbM3kWg5peRoq3CE/ni8R0/4oEcuMM
TXypZUHweKmRlZibak6wCUZYmXwFkc/iHYzqlpPbig+sRzm7fOJ9Zq+L9uxqTwLVdzlo89RI/Sfk
VblJLQJVRoSe8wh5ijm7uVMeg9gWAQcmsXg/eqPA1V/6WL/C6tCiVFv1eZxvfbvK3wCyv8swAi4m
XG831Y37DnBu3abWD2YDGssr2ggiMOgvXSgZTATaqvqw/8ZdnLJQoiRva43hNKrFCVfkUPvzT0t6
469A4wkPInyJHvPCnamwhMA3oFz2uYmZEu/AQk07M0fa2XHebYR3SKMpQDHgkFRvzJcyST5QwrFR
R3FKe0ERoqrg5qS2OCdT9Muawh91l2RXj4HdJh0qfNcM2TXvgyZ/9aPQesZmY5wjB+n9KML0dSJ6
FdkmrqWUk6vJlPsmSUkzxzLeyW761jhLaGRVaXLZh53byuHZadWhEM6460xF36QL9RpUITszC+jK
ovzvoOVApGJqgYoSEky654Wb3DQjD7YUwWYmGwRhCwd+LylCQj4ky/5QIXmd5mgfxil+qqPq1SFP
9iOU+QSynfI7UJiTRVoceNGy5Leal8jOn0e4JBq13H6yHH+tVEft5i+RpiC7h8Q5Zk6kiVXyjBtw
SPgAIBus8q+iO6CPoYWyLOhL8Tiwzcloeq0vy65yMUWk05tVdOM9iMEMRDK/K7MmeKdhUQLgxt3k
/rhLkLSi3huulWGcePuSXjrDBEL9Pl4L2hE1YWOw6UC2dtj9HqpxPiRj5GIKduUG2e2IcLe2d9BF
IjSsvfoGq/KU9P5jsDL32gsWdHmSfhP+z0C3xmFUrHf8ruq3laJX1pYNYaJS5tmcPlHJS2ZWcNCy
mRjF0T4GQ1K+EEewGK1XpoOU3bJQ1bkVY7y0pDAxp5j+ktRIHGkdKD36dsQUCHfSc3aAl9Lf+tBc
05BwuojqKnrsUdCh25WsBvOnSsSDYn5+a8ZgQXREW1l3zZaotOlb5DTPZbcEZ3atjfwVAIcxiPDM
JrjcaVcMb15gg340lsiRYt56rLLZ8/S/FYcoyq3x3oQKp7Of6edk2gPXwJjN4vB5UoofF8y1U2D2
pH1qLXnkWvVEOiVTCK+dr2ECaMqo3tIkHv54NfI/Rejx+6AbsEpyrO7Y7qYDpADG0Q0hc6Q5uPck
xCDGGKD8kUCUytF5/gmG8XvJYPQ9K8Um9Jkdj4Dr72Vr9fupD52zVc75qZehe+jKsr8o75JRHJ2G
XPqbL6Y4zhWCjmL91iIpXnnVYJ8b5Tp7m0iGddcN9c6uHbXvImnRDzfjK1qBeD2yWj8XAT44Rm1L
Njw6EyNx2SUP0jlWzsvg5PUG2RvpwLql0jYI20gH99qkwNGQ7SmOj65/bYi9QYxQdp9u2nzWc/bu
ChW+1Vb12VBtv5gRvsLleZMzlhWpw+5HGq14bK0feizZTnBqnALHGl8C3/iGxSF6/QLg/n9Q8P8D
FAyG9+uD+idQeUEW/xdgeCEd/+d/vPQ/sp8/9O9/pQN//S//xAMr8Q9bucB5PI9u0FHOf+OBxT/g
OSjX94SDrsC24fIWpW6j//wPb/kt4dkOgzbG4S6/wyxs+R3X+ge/VI4jTfH1G/8bkPxvoOfwT/lf
v/4fRZc/lWAxG76q+W9gYL64xR/K30zh4jCFsvg+/xUMLKAJlUFZ97uBN/Sck471dWGSOyNxC0kY
hENN3WMeTPrEBP6c79u3PB/KOyp/k8Tims6htNgRIvK/sRf+kHl6qOzSvHaB9y2KqvLAQk9Qw03g
UEmqsplyicfcKLpDMr5iVQcnU8zBKewjtcMjBvLfGYjjgCfAizV+sgcUqdk8kNzmkRQGA1Abx9r4
7sq8vDGjds+GRjdu2symu0WanYBYyEN3B7mteAWweGrLp8KlCy6t9sqGuNrHeW+eAEMqBqtNTQWe
pE9KuO4q8lFE5tHoHwGqMfNCfpTOpjxGZV2cidbQay2XCilK1clxm/+6lCG0x6KLjmbgJ2cZiATn
FnGrOpmpkRWOF8OFGlC7rUakyigaWUy2ERDYNr70wud/ufn+Dz9Utdyd1ZK3WBbH3//5H8i9LIdb
B+28spVpOl+//+vHc1yE3APm//R0bs+9ze4v9kbC2khNPnouVMHOM99GekLrVAaO9w2tEpZ3v8A5
CmN5H4wlC0iqZryEb001D9fGAxiAQD0XDzCU4mHzvtpObV9svcg8B7UVvsS+w14TNQROVtNZTxHW
794en72kMRDvAb11Gr/ZtGG/jplVPomR/a7qfwZthX8dolxJ7+RV0WCtbUQQMIe8Y5h4FUPLjmit
Vqh3VhZsboGwB8eKJaVRLJMAPyHTVZe33O0JVzMCwfC1U48Ac3DXWcQSLeMXJiD9yCLSJxdqOzQF
NaOKiyfb7N48R1t3f8z30VITw/vXhwK/ecX+xvpeQ8ntimS4jB2IgLBX8gWYMlbIal94ZbcV1pTv
ZWNDbtKIrc0Jd63jhHaDHzzrzhTTS5DJWxu5gFtg2hw48Tej21kbVvQuAcVZBRzBLl7qMP6JDCnZ
i5zVOhayds99r07d7EUbB9jemahY8FQxhm2y0chgJhouxzsyMYs44cGDJOgDKjGxqay/PmhCkgpE
jW6OFTClrqWhgMzEQODaQz94YthnlmF36bxh4A+ovqkcTmc0pp8KZw0Zq12CIGFCMWAP0e2KujSJ
N3U+lbsamt1q8CGsAg0pb2MyuWh2fWo5t/40IIAd/QbJT2s33imK4tReaZn7G1D2HbE72PiWxqVL
yAULCV4bUW3jWqS8ky0qs2kt/LQ+t1bs7jK7/6G7vr+NlgJ2ahjEKYz9NQZzdoaxnBNYcMYg8XfO
DQLyBMXNQHAr+3Mio4AOBLt0+emI1vuDbEndTNc5EAX0PBLL+Tmzv1n60ZI0QW/Lyw/xVibL29AS
3JoZc8OebcKylmqmT7Q7mQ6ucRoRwpX7xIsYW9TQ+Ya+OnwO6248SCQSa7oIZu6ltei0gked+i74
Z76oFCYh8BJPd2q23VFQla75mz7owqoLQcjBU6DMbyQfvRMLMR5MP1RvDJ/ZUQXryam9syWy4DrS
XKzqPtj2YynuXxemxnifzJk85xlbfN0xs4gD5tVtenPnqnkFipbvAuDVh7QgSyXUmbnv8endoIYY
uyhw6UQiXFDcBZ9NC9e2Iq9q1O2znWMXdDzAapFDojIbLZJYhz9OAI16cDWK9cQqLnYxsCzt65ht
Igv5gsXJh1LRS5LsB8DWD00Hzgs+EHu3txQq5QRXmzKi7OxVTkEl27GXiVDC5wC2rfHiL5e0BChp
BgJaQeGLi4OP48wDvIJ80Ft29xCs4591z6cpMXCy5CO0u8nKq1v15XUM7IaWHz/PV16YWO5Qw0cW
iSRoAIl/17WVP/vG8Dxn/WFIZUfyjGMeZIzPNaYn3ZQVVh0VZM29qNxx67ssUNr4bBvavqZeZF/d
5Z/qBeI0nMcBNE8/Ds6L9LnRVZyWV9EeW238NZD92auSKd7KwgG257PGqIREfYN4KnliFiFPXt7e
2pROXy8XOOeAo5rsR4QAC7csq5kM0eMuhV236uqm3n19ICPBH12uhjOilH73fz8xLG+pQf79yGC4
qCyfQALKEF8q598LAaZ+XjhBHt5aAb58Q9HLREG1DUkzWdvMz4/DaLwlMk8eimSQR+IEHxyV0HkA
S24yaYurX1fTNTo2jIkYJcwQrgMOuVih9oAbCfFWBjfbxhLbzx6MxoKGK2gt5JTKxzFcVOupIGpL
R5PBnkoupkFHbAeH1LOqSZtTZ9vfhgQYmNcl/Uka3rjXsZZIhc1xH1jVxVWSkJwq467sGaRVCkbC
1OlvrCOZBJT24xjlmT5klMVrvcxGeJ5wTiXYzIXFPBKoAnpeIt7HzD3KwJD3pI3ExcBHjCo66XYU
Cc4+qQu9Ub+MKi2ugM38Mzf/2jEX9pcXtrhN5mTT5gDvQlqgVyekrYrRN2T2r65qAt53Kn7i2HnT
yjaPQ6I+/daPv40CobLwExtBKzp3wcBgy6GS7qTbZ69yujdplNyDZTMBPsTaRbOTPAG3Xgf28Ndt
o+iK7LTdmLhajthmFuWwrE4gmJGdRXZyBedGflydnOtALYxJ4GhFnnWHJnAYHrBusWoLj2DGV0yc
8Cd/B+bStGNnI0TEJ8FkFkYxXgBQ0HXj4jDKWJ4dhEKSWcJbDFGBfzW4q35CXcKIPX7qHTx3mTRZ
AcfTtLFZjUk8bp1b25cgZh8r5TRypFrNAbRHtjOo6YpuSE5xzuON1iS72rpXq6bwvI0g920vTgJU
ymvosQSIoHwv3Ivg0vfD7z7ooxsO5HteMKwarMp6snLYgIgLjHOcT+IUhgqHEPzCsGFJ5hjpgykQ
p0lNQqhSx0US6eANuhKX4z2bLja+lE0abmF366aFccQhCEg8SV+VkbLobhFwAmI+J369S+UwHWss
sRf+N3mcSO4US64ZY0rzbOTenvutPsyt8E9TKMm0bQu+W9uM7+RwMAUGRoxrfhZ7pJjIS605vdrL
ZQaG0s7+PkxwgLfQ8F/bbm/VjkGkskuAWlcx2rSHhhjSdr5PVZWeeNdkeCtf8OWNL02Vw7W1jJF5
D4M1u4FzkkGWWVe5Yd+mUbl0sMTEMTvSQKGm8QToR++MyfyATO8fQZ/yMsiXgQurO8IBMvtFzNUz
63sGHpmPQsCbX3WpQXzEOtw7S9JOHPnhPY+Rs9Xwe1wCXY/ZrL1XVKZAhceba5Iyzs7o5iAGY3b/
QbjP8L2DuLRCWYQVlMrrqe5bFug2e8/kCfqc/p2xrAAb77buFd61f51oBlaVgyrXEX21Ixuv2xom
DQvK9Jzsp4zlFAGLt8mcPbpxQSk1VsDfmGjFsuB4j5mbBox8SKau5cY2azQ7CjNemI6AgpOu/sxB
A6FJyZtryuoAs07pYOoT6YV6L73g6dPo786q4A9onARDRtjFl3BO48tcF3j3rdHZzoOMLsJetJp5
UBGHZ3r5eRZzfh5Z30NpmnBlLD2MDIjdM5FDNJ7zxmRJnnIZho+sr4/+5DL1JsBiLVhPPXox+k+u
wQ4HsEWlkA2kjvdhlC4MhNRkc64r/p5oSK5lNmJaz5uHTOJrPYE/asLOeO2JrSsdnzcT0hZs3uAf
DfBYdyPX7y1zoLU9eC1zcT3u6sUwUBBChrdGNG9BPN+avvorq4QNlE9qcz5Cex5hua4DH9BLB/2z
yzNExkOencGOPlDDRY+qDfa2if0nnI9at7D06iSXK+J7/X2akzs7UXFf8EkNK0QTSO/ZGBTVd8dy
3JM/+SUVWaJWwpgQ+w8QDTxntg/OPN+82vf5IHiuBugBSDwukvytq5w8Z222CD9pVnhvZc3PKBYA
bRQrDNimAJGTfsVgDGc/+JoNkWnOSQAz3kEXWWgsD0hWxoHvfrgmLczvygMkwUgZQPVyaegKOEie
YDijqaZB35sD6LeZjJ0L0Kx3M8SmEo9SXQMymzZgzsRP3iGQP6zo3vo/SzaolD9iW0NCA3OIyqu2
R3/3dWO1LD2wy5n8FE7TkDmrf35YVZYfAoyMZ5/6iiBKnOKBFZzyruvPNZEZY9W5EPv7l7Yw0SY0
o3Gs+B79bDpVDBlPern0AeHuNdGJcKcKLB5h3LIaLi5B55N7MwvrlCMa3Zad5UEF8hHmgK4AhZQj
sNqMlstIMol45phvEDpqJM0ObL0PwLOX9y6Hu+voPyrKW+alEwE5YalHbjzHg4URo0MhxWZt1JG/
6XF4n2k/N47vAVXGEbDqJsdmiZNs03IeL2igxgtSUAwjYXUragCsecL01U+G7xiKsmtFY3HtUXn7
G2ReYo+IOzp3gPh6Gi8aBSDgMsVSP048o40wnzT542sSWcxr6bnPRoZINsvb5qk0BHBXEubWLIcq
PKCunOKLNxbFTvpWhpp4aKZjlCnv/HWZEGY7TgRVGYVKD+/nmoDMrwABIBGeu3oP2o3ONQ3lMZsy
Mk+bND8IEp+5U5yGOsHrIMUmnrx8XQa2CDvLYVio2St2qL5QXFaEz5cOM+GRBD6sW7rgvU6UGCjB
zRiDenR7c1/4E5Li2H2fmDuxArLRlGQ9814zvxfTtA96tJHNjIfDj/BzK5Yge5DIzRXIlUPKxrXi
LJvQsB6iKtsbnmcdleGj1KridgtxDPB4ZBlbswJf1MwcSKULasz4qJqoPHTKQqs316RbVNC84VWw
XikH4jusiYBdE+DWf1fhwPBxApTzWsylc1A48V+KqrkQB75L2ra4lW7SHNqqkc/hyBEb1clbTqqb
1ilGBD3Ab1o6jsnmfZlyUs/95J3rCZ8jrGaI3r+gwHW3aO+VsfNZR58Ay4OthBSyBdUcvjnTzS6y
m4vV/DFERQ1ouvwki3GXLceZ6vz8hZxSNNbh2siBVZCrqt4iyKoIWKcfKVCoNd3NrmBTwy2bchtI
B0m+5b0j2H9yPHy6Yv9VypqlOV5lUeLs0DZJwnN3ERYwApPS4aBNM34wMUnzfjgOakhW1dAXL6Vh
1gfBfA22QrgTYTgdXdU2Z89T1oHsZCxiY3YVSZZfxdT+TKt6AkWI9dGWs4XQoRLYeAtrW2vyLeLS
hv+TwXpaozWPd77UH17aBruvF5yu6vjY8/r0he1dbHDCBzvisApHlFxUgSsLq9ypRdywYgjPooK2
kL0xWPYsqfN1V4AhcRLXuoxx7bLqQtjw9XW/LmWR4YCMOOcqSSUIz3KxRVOlx5gpxDrTIIpmYasb
LvU8jEIEdc6F0ZCVr1uq3RQ04rX1q/RKWf5bNQDfW9n21J6th6GPF/wYet3Br3820KevYxeW14KK
bvPPL99AfF0DajKfBK5NxlPoB6s2Q2mW+iGS0mUFneTlfAmE25wXNh/8zZ6sSZ7cYA6vRe0OYMqJ
H6Es/LoAOqP39eYrS4V843TkDFHp1Rv+g/aSsxTAaeA0e5T4z70zGGerTYjWHNHffr3SpHSGdduS
usssPl8rXgK7iLXSrcHy0ZmWeMkgKW7aiaVvnpg/ekRKvFXt/kaP1t+MoKB74PVamQgmFP4vuXJS
KW6Q6jDdMD/cMOr83prJvOcbYYc+AaQi8hvnXEkuUrVcvv6p93toX6Vr8NMNrB0e5xTXaRxdoVCQ
oNzwG7ZH6pIhUvcIODFi3BNflccz6rEBu7uIWkdS73WZuLc6ncZb4cR38S1LsvpbOwv0uz0UmF6+
4tI2n9o+FA/6JoG6afI3U+x8TKqMXgJ0ufcUx9FsNd66EnV/BAxVXQGRwJIDaZ9Qld1Fo4s7Zem5
0SOucjVcC7vRD9UHw6aNoEoubFbfSyDgTfnPLir6P5IO9QSJ+Vdco433iM4xmui1aBFxhWbwRDZ9
hcvbwLwSCP9qVdSLdLAnZOjDVWett0fG9paH1Fv14g8v6hHZlf2T+Es6KNJH47XKeErzsmbI1auP
LB3Bm3IqrXq45mt7KTfMKgM+YLiQTbJioi1YXJOJux/KWT8wNKRP+VCfqmw0H50REynAoG+D58+4
wyrodNpeWRgw4Sp9Tih/QCkPiWSFnAsDskihfDkucminI5wE/EIaIdSADxzymW66DvfDCp1+TJxY
X+8kcKx9aPV/WZC6REk7zYbxnYHcqbNupIVYN8ctvR3ccMwzrr+NUQefKHhoyGQ1nauywkEGH+Tr
Al67P4xu9LcuDdwPNeOifAgSsFcTWWg8MdEExfirdpuz7hbnGMhmWQjjlGVwtwLCtjP50U2Kcwp/
5h6o5zvyrxKMNBfD9iHyENRCoorcz4OlL1+XIEif3EhrfpBdieFn4d1l8MiRV1rXBFDNlWfiIOR8
I5Fd7GKzKa7RbC0jTAnZ0XBnSryy3idmCDuvVMbOjWgiPdFDXSchAdU7KtxqYwsDc337bWz9fB/4
Mr8sBf/K7KDa+UGcPJWzyHfoayFt9UaMAbtpEbPi/N+aekjuAqcY7ldBZP0i/1OLNcidvOcGlYtG
tXguCF46BbM8d5X73I5T+GBohlQJvCAlYUSUmfqx/LTTNPfefdF9d3imNm64qPGbRWuWS9xnFd6i
2lSkFMB07B35NhVaXeX8hFhgtFEzwuoK6d4dEbW3rPZm0BG1t6tKDW6wbyhBExD3RAOz/1yq7MiR
35bi72B6Y7mLKnY+EvPqFd8IDTmq9U2Q2SA8jFkeR2N6nQS+/ogG6sXW6uK2wXxkB3qzYl8uVV6E
5W76JE4+/d61JzIlvJ3IOmtPB5Sey+ojIGzqWlvXMmiMqzX6/j7qxo8KG9OpWC5Jp82dtOSrQXzR
GVY0/G9Az0uLDKrKNK5xZPQ3wQT5aqrnkZCNC81UDeG5rC+F1MQIEHTWlolznlMcH67q+y0Mcvuc
UeJHmmNFVVZ8C4pbatjpE/51Hgk4BywM+GXbtO4t9j9oxvpLEJbDBdQYCDqmrqu+LPZV26VvcRaF
j3GHLeYatXr4bcTjUteNLS4jZMOlmdavbewNz1IDt+D1BbXIOMbx4j4POqa2EWZRVNLODWOEczMo
BFCXRCdT17sJ1Ojxq1sae59vZtSaXq8inIzUjC1mn/7C5vvhJ95wHmDanT1SHBvDjO4y8dcDt/YJ
21fGUcqFLJr8Uo+KShb2/+7rmxoGw9kFBJymvv8DYFq6l2Y0XeygyvkWMHDprlQPiXVtTbgJ6YF5
fiI2Xj95OfE8vAXnNzsc7uAvXloGvE9Kps0uIA8G80gC0F7Wv6w2TIgxKYlBSMTbkIfhk63DeV86
LWh4AwF2rHgtMXbprmXBT9Iuxu46mxdCr+1zFBnbptbNPY3ITIr14O7pP8iBEdxLfdSqd6QaK2BQ
p/p/UXUey40j7RJ9IkTAmy09CXpKarNBtIX3Bfv09xQ080/cTQXZMdNSSyBQ9WXmSboffxNw+JHa
uf3E6brFGpNzGrSND0PUfF7UI3uW8WlBbjxkGtcyT6wb7TDJ02HrvzJG/ACq3N8lENCOrWH8mHNX
f1f7IlhrqcmlPenWyuaI5sR5fZFWTiz3hMAVo/YOtPeSoqlurtZ6e3eilVG3zD9OPRZn1Yt2VsEx
16nC6Cva5SsFipXaWrV3LS/dJnVDcVJp4CW0xI7MUODjTJy3IDoR56xEu9dyyZzpBJH1Sykg0HAR
l6/Z1OBJTQ180CIx9pNV32sOm/6yFB1HKzvGR0tVVXOOK9PgxDfmMJ7tmlASMlWbGLW/CCufi2Qa
kU1bHnbLYw9qKedC9SSKqvOLioLTsejRADv1QM/TT6Utjd2Q92Aq8hErj5xxEL6AhheQcS9tO7+N
eMVuQ52EZ9Mb6TYp3nmYOz+ONlIaTdbFBBXP3phlp3w1nZk9v+FRgk6RUl2BpYWifkXXSx8TFVq+
52V/e9Xqz2ZHCqGlAYZLfO3Ryu0z1dXLldursEsb5wW4hxgjIICzhddsg1WLAcqgtNcY1itAaX6N
XdoduOUSjtOC8CtB0OhECDF6AktFXZkhZFsiCW8W2fKNpVPR0DNNWbt5NV8mxTi4Zu1dliXrSQzE
TuTnZtJc+iAUTxOP6xoylzQlcp+AVTJc846fUJSnbM6q1PFrxeOaANmQBC6yuKD7CHzFw8vhodGG
Y+wLxwwvrdy+OUH2NylLHY4xTQjLDzTKhvzGsBMM6zyf6oTNZlNi286cDPvsiJhPuANdTI/M2l3j
mMEz16rzNpTtHBpHX7/lHuk7hbHN5HWXVzTkrOKQOxM1jFJ6rMx144ovFtSwnYwy+45cAizZQIPH
7YDtXm1MHwcWt0Z5f1xeefImmcbduBkqLVipcvjSD413cruZISK9d9te6ZrzZI/IafjwQITyVreb
H6FblPvl1KvaHoFbCwgakQ/UxUaA88PE7oJQEv+8imLS+DVARKB3E+KM3Kdnphde+NF9x7oZ+OCu
s2OnZNN6NGnESmvlgL5LDGQwGaMmjJHOsNqHtRu33iWKjT8kY8YN8x/vpWjlLVT6FHzL6Ad48lfj
CGSnk4ASEXTxqSq87FIowm8m4xkpzpm44eiDkgvYiHFsaOBInLC+4seyqpfWBABXCu+NNnqbExU7
Dx7gNNMVAMNslMG2kkDM1K/STLxkoQ1jx87eh+jFLwLqowtEKJtL6+dAZLCdmPObLjzBFLM+JY1I
WlLSLWxF35ZZoQBWKJnLl56DZQ5ChdSm5sIztxlEgBUz2fhi6Uf2fJS+NZnqL68i2+CVVv5tdaMg
GxdY/iyXWEpODTAvLSrzfVyNxmlMbOMEwWQ6jc/SFYqxpmQw3cwhsx78tqi+ho7F3xwdlcNMY97J
3YD29BipaE5Jfh0jInxKBzyryZ7QG0hVcdT0HuyRMXF5QYs9G3mp7K0/GWxQDJ28c5i5tlGCN7wS
4gibAts9Tch3u5iJy9XJMXXNHCGOBfhddDDjiLC91l4KuQiAmbZXMcucnGqrWpP1JtJO3yVmW0JV
cpNL1VjqmXH3y4os7hpATA2Mrd/0+WCnHGbK1EOjybOP0LLTa0YayYjU5hyQD78uf8SG/A0fhUXG
jFjCNijV4Jw7hQK/Pt45NlZ2iA7B2TSr5KDi2SQ5j+21rcLJXxarg7qI+d3bcaNo232RkL9TuupA
/XAyQg9L0vq8vBJRc6uimZB3W0ZnN3Oi8/Iqo2pwP9n6z1Gxm2Nnam9o0eN1ufkwhwa/GY3BrtQz
7wIH1eNxTImnfKcxi1g7woo3mbzdC4LROZsjnh4leJhNgzbtq+Si8CnLl2YauRinuZtNcnyWLTt5
udiVF/i51l1MM/gYJiPagWTpo+3QDDy5tXdoMqGvNbn30se+kaHZmuQRjZNdTGuj02HQJz5q4uSw
cvuoTygXlIT6hVys2RqZAyQ/kxyWMnA40zcC3OaD16+ZsxlH3OR8gw7WqXUmun6zFMgtG3cl8yi+
rhA2Fpl0WUBtq/Qj/aRE0fWX+8ayyDQmtTnNC2Yre71ieoxjm33QoceZqj5NCclfCsAhyeJyunKV
r0SRlgRM+dd7Ltl9A3V7Pduaa5NS0brtFIFQhPBKHNi2cUHqQ3uzoLyd0zActV0sqzxdkhGf08Nl
hMgd02l7nZYejMvoEjWoaZdNAg1rG0erKpgNLOz2uIdXWUBDcPq3bMOa3op/lxYy3SqwAc2qqGBE
MIfnshiu8gYNmU5TZ9AeYB1gDvaPrCV4JZCRAX161c8iGA9xHWubNquMncVn8o0qZMzbVfZ0Tfzg
wCPBakAQ6Jyk3waKaFd2IZyT0aTOyfFI1+Rj9VXlK15dc0w+l2bM952mfFeb6LtJpPiHaJBBnXB8
Lyxa2Mg3of3rmbkedTJTKdwBcLCT+ahl7sKOeoUwOR0wNmaOmfjvNyvHK+G0YXTOFGOrUjasbcIC
+CqWEOvE0ZTqucbJt1VXgUpaJoRywRlWnhUkstawjtwhVVRrTBNwu+SGBhgB/9x8G6vYRdqOysAp
ID1txuYjFs4O0Vs7ZXOln5ZXyzIAIgdZEhD8PcUjd5pQI6nW6GiDXj+JXaugec9TdI1kGaLqgmCG
sA4lAdv1vhxQO7zaiR/UNGJhLxuwC9TLfQ5/iwCnbpS7OX4HtYD3lEHz+/fhUuOwO5Dw8QGkyY0S
uXv7XqflncqQyu86azwsEpGZ/yncmqCeRrs9bNQIkUmEJ/6exjej7sgsJLj2DjC4Hjf94DbqlYoo
75Y2SnIMEjLvRRXqOye3ASZIgam0yvzgJEi5al8rN42dRSzPf3lsIodGBaJY0QSHWmna3ZxQiDdJ
3lT3U1hZcPIyBP+Cedw6xzPlGzIvQpfiF3oP8RH2U3xfpOGqCo5h8cMIg+KV23D5GcU6bkaAW5XT
Xb1zf1sAJIHHkJwHxDc9dA8LWad6BKwomQYUKF1l7JpGvOq24/rNGLL/aKaCoiG25fCapMpnJy/N
7tsTM2MOAgF4ulKdo+0C+BsbIzkJCm3dCSykG8gTBB9UzNLMbGMaOq6LyylNbRR0UVUQg9mvLYsB
5LJit8QEfHbJzusThXpawLR2Cl4xFFa83EOUr+0oInEwhc6x18XPPnHzu9lL2dqjNFlB8bTAZMqB
YH3MIZ09GmBedisYcQxoUWWHJXngPFnVcuiEko3PmWout7BvneD/pgMKG3gX2hdX+/LflcMPfjqp
WLYB9RAt/srUgR3p6FPZx84um/ovXU6oIqJAl6LjvgLz2j4dBmm0JgQ5D0Jbp4RrUQ7NAFopMx9+
2GGb+0VuIW1EZXscR5R0ATn62NgwQk3RthenZmpMzUKwjxnwbDlpD29qVUKXtE0+6/woRpzLL9m7
PMGjO7hIbvsIrMrnbkAHS3/QEF02uVp+a4aR3iSofGsivu3ZyCizr8JyvOHSv+LvSx+a2f0a45Si
njhJH15XM54iVLVNIRhL3N1zNEgdkdU+s7nXmHlBgsQOEd483VGuuRpnsPbAXAlvm7Ihrdb4BKmO
zdW/8B+gstYgnRDj9fBYeP2foYPZGbvw+OUg36LIyc9tFHBJTlaZwJ+WV1h3srUXKjIidwykiWlZ
QvZBfhJj0gu97NGqFS096F1fGHVsZ7oDfYIDVCzCIl8DPRz8snN6v3c4v5k9Oc6YxNoFzkt90eRC
xAp4aVHA8QhHn+D74OOd/fD6gTqQnnv9NpBP2mWxm4YggMKubIsDOCCx2TR3tVcFie+qXoe6+RRm
MJ1yWosggErPXo399xQwbDwn6bDrxWxfbaOLXm1HGYlqpjWgHbV6ELGetlpWtgcAKnzo4CRhTooz
2T3ECQJiDMeZVFHXNUPnd3IaPdhWKu5AQdG5UNvHZQu9XLX0oK5db7KhaKVcF3OHmRfGWboBke+d
Qi0lrRUEVPJyqhHQzT/doOzjKUBP0Vsk/JF7+ezb8vRAQt8De8JnhAkMkcPcQAHOLJyoGBWlScPW
ZF1uSSx+havR2XNQ4/6iYP3S0k1WK/EhFEb7UXz03B2KWJseLWgReaiLP+1hc9CmMmrL9FbnHBYL
4W4zsqt3LE/aLqxxyulNeTCqqWM3SUA5dIxx2/RISaAG6NHK0cLVRifH7CV47yjGHNZVrRpnoQM9
JtfDiS6Fj6hXHJS2blASdMsH8/NCS2aU4zYgl57o3GJ1uUmqB+DQWR09O8fqNp3ldC+8kNWzm+9K
OdknajNiPwkZ3Lah614MbtM3A1NUlkPL8MbqW1K6yrnW5lMHV+1V6PkMyDnI11nRiWegOUdPB9Au
GjO62KkJrHKq2F9iVblOXIUbLfnldaZ3N03d3vdsEY7qzOabBhi+Sw0fi+gSa591bvdsrNjgL7IP
Krln7mMx+FU3h82gwIYMAtBwKoVEVd/iIjL0bNvO9O5qLeNevVFvRWklO3xGnXRV9vhSpHie1ygV
VqC8uhCQQFZG3OZ0np6LBOmImIYuKzM+fYFe9zZMg/Y1MBlf6NwdXQHFJVC8L2h14p4nCr0POG1f
QxaUq2RcZ30T/g54Jq4bW1Xvc24OW6CqAN1U/Z3k3cF0VO1BlWT3RI/cW3Gz7oQ6vEWzu7f1Rjt0
vXCZZtHZ2XR5vrFG9mEEnIE0yUNKimxgchj+/JdwBK+vlvy04Yp8WFEvLp7iGGujToptJ/SaS7gr
/li6+M14ZLXII23swFGQ2RQrPRNqx5sy5f+8asHGERlLESMy4zf1nwVPokC7LUtq8zfnBdnCWo1+
z5C93uLKsJ8VjcD8psHcz631snWTguCRhuDYZqemktlrRE1ZUm61X7Sa5iNcqO+i5CbkzNZVMSpf
qcsWm1vnPIGhXe16HMmpyWCV/JHF+EvXooMkZqv5AXGoelc17ykZUT8HT7mXqvt7zCfuPPIbbYyO
v0Qrz2qgY4wmyr8O+cU8GYweDMpNbjhB9S1HjHprDwmFx2lzA9Pf3joVT2hNuqpS0GTmfNA3i1EN
61KB7EAX4jTo731BaR4B1u7qWIIMG27ARFp5A617YRM1N8aIo53qyYkTbJGxnz4YNJJsyZBP38n3
7J3IjPFF8/yvmhy/joJ33cNSZY+YfaZcfKHSEZ6HF/Wb2iDZRucdgVabnTmVK95GZKm9BYDmkLQa
nIeuQlnsk3qngpP7qN3ikg1k9wQa2glKerqGPTrzsbkX8osR4uSA5RDndcVpFAneVCoO8amM9aPS
K1D0A2kzYqCGo2RgvOll1HQj971CsGnBknasmcQeOzv/puHsXVu5EhCwZGLFtIFicaH8qIifnoKc
4wMMgOJNyfO/OlRT7lNmdCrY8axthbRE3NvmiUyo98GM4CMz0+CWNPjtrZQlafsvDtRqQFFFSSxp
wOvpYN2NVQBMhG1JtWp1/JAZw6lzylvhaYcx4we/sgKYuBU18xStqOHWAexK526M+g3wAjvUcibg
qsTQ3mVMJSJt+BoVJB0wXHd3q27RhKjbO0ydeKmGUPbLvZIUrn50lehoprgBVImIqCMr+w5yjl6v
NFF2VujwgMYs/Zyi+cGopHq1NDj8Jz177KJXRZbAu8R4+PkxLHULtNeExQ4THQlA1/oyYV2jaLKM
3HMxpUwJ9fh3EVPkUQQ2lqU0S3Z8Uo9xN0DekkpnWSm0v1iyuQSjWxR1X+SH52BNAR14+vS3EGpw
qxuaD5GlsnXfZcZu+bMKgRDjhn7RK9e+Vaa6SnAXICdk3puD9sSmtszfEYDg7tmZ8y2pP9z6MXV3
HkozKADgtGpcAeMZ06c2Kd+9zrPxWuX6B17kTSzm7JT1auqHiXKjXy896DTcnFW59FGbH6bYePHF
wABOqdtt0pyzH81DOV2dPXd0eUOzoWfvO56963F0LAkOWA0yQrMslszR1BacQUgK54KpChttFpRO
5ZJF6YfHY76E5rxP5E9mzCtFWo9kQQQecU8uqjeePHxPJ4M5+y7UVWvFlEgFImekb3lY0gWGJLBl
F1gdhnkGwKtq1r1Xs28IR+qJDJB1X5ZkMuFFq93Bbs6a6HvwSowgPCrTvnRGTlVC2kEB6Cp9DwEh
8j1nKkgO0lVZcBtgeyzDPV0+7ltChMdlqAMDNKc6pnMOGf1WBKbG+hi54mxKJ6lAgq/pToEXwVay
XkSxtC4O1J7ss8zTfYyWur+8Io0pOLQzTUvyvdWoTYd2rk7nZeGpCS08wy6zHFsRTP45xRoj8/HQ
FZzEW5eBbs+m5UKieia7uaIYFx9VAM6AEQvFcgyr5h4lmDHwa/KEfmxJUpw7mMvC0e1bpEFWqNl2
saO+SCv4anCNX5knRoAcLGli/PMql6+K2mEuavRbh3Y/c43b1+xwTGWpvuuq3LsLPmh3oRlY2Gb3
5aV8WATqUY+T4+H0ZEibmRkz5pGNUocWzANu+IvaxLALSnelfiMbi5BTKqfeBmRL19M/y/JWLX8B
/Gj9itgRbP2yIe9pTg915HjO2Py33UyD34/O4GtdNB6cvjrQ8DBzLXCAmlq9zaEh877SXlgM2lPl
qhECeQiCOCD0EJVFS2+eMOKzPUoSfxbyCAFCEsZjme6K0AMcCxbM7+WCy8nxE4MjaA5hZVdRk3sy
9PnmJal+C3B83kKGx0REMSTOIXWqmVdzOpHKmGqkxtWAA2C40zXOWx2Dxg1G1XQlDTrCav2YE+Eh
KuviYFn9B0FD62DrjvVQTKY8sg7PpsmsEoAMYVHv87b8kTVasjadsPpSeCi/onLNcwE89BgPIdZm
ayr3Zos4vOgQi87Tmg30Za4Su6uRHCIazyOUoBNVTDq9yjP8UCpkODrXyJpSzlflskz/46Cgj3qM
CefRTh32/y5NH2Cim2DHmDSl7RaBYbBw1wY6O2V0B/2FJ0Txp8UYZxfl17SIgn2xuBCEHlZbs6J/
tSvGU008Z09iRT0tS4kp8ERKeY9TGlVRosTCARHGVM/LMpqdehbSCqpDddON5lILt7iadF6vdTsh
2S/fZhUoKjFgDPUMYdJOE1pkvrhcvb52j27CnPh/Y9HlFZER7BHCpDbs/390O1ybazRaXNRSw1hc
R8uSgK8BqG5its7Sp4dCdtCpYmnnweOs7nY/hgynAEPlF/6rD+C91TmmvLVKG/uptEp/qHr5+62F
bF9SOSUBt90sG8D/9oNRMoMkgFq/PIoyg7hjEFfztmnMn8AiYipsMBboiv3TVc1LP3jpqSucedN4
hb4ZZETC7VC1ln1pzylsRU9qdbSGBlSjludbATV+P6pJdAoHz4A645BmpgRzbdj0BIdDgYPNpSE+
Hi11Yzb6fGQkAskExwIs7GSHCSFcB93kXG3LgQ3sksTb4+zqfmfMjimYEk8lKW2yn6Cxc36A93bs
6H8K/pamig1RcaJ3PbRGPiNM+HkCLw+cuCKMhN8j3ESO8Q4uVP+5vEjpKMqKoGCTlfBDQ2sdAEyE
5lpXdGrRqjDYjMMwUqU4nhk5A9xqI9OT5U/tzUSSVA3g0Epqh9u6mEKyO05zGO3phFqcbsVkkV11
uU/DV0w/HSEu1J/N1AZQ9t3cfYrc2TKGLQ+TM8Ub+inD/efRHRqiWC2DfqpqKSjG9YXDqBvOibQN
LAtZSKbZ47QzUFOou+mPeTDwSxJsb8mtSl+Ox+E34wmlQAyNUjx0xKg4U8ovk421LOuDyK0VyvBm
RM1uStZL6muJVpmCoGTFKFiQO167loIY2eaG4z8SYvzH5YOzfGaKBu3abmLQamUV+pZclldDHYZ+
mNXZDogYjdMD1Hw1d+LDXHsq+a2kumiJQxrPiKZTWf5aDIwjN2fg9xsmgxN9xdSlTvjKV6BFBtIE
tocHhAV+Xrgxq9TblGPR7kqXym+8J0ActcB9c8f0/XKsPSt5LksDcnmtOCnnconDLNGcmWnPFKLN
5qGRJu5lCUsiHKnjXekiJqWW0lbqD6raX6f/LRkIVjoKNoqIfuGvgCld8v3cgpaeEdcdFW5BjXUz
y1w5eT3Ti5RJKg2duQrQLThEIs3WCU4MvEZMqZZFj6pg3Wm4k7NMMFJRE0aAkQqit9a8S12mv5lf
24dWtlWRw1MeZKsPj7qmP0mQh7kMnWVc0pC2nRwP2nGZR8dnQPy0OtYel6WbYnqPc+DJsZlSktG6
DGprgm8BFFRjGEdpo2f+vQwvpGCR1u50CNW6gGUCSRFIauGdqPSi04KMr3TmxBq3v65u+emrnrZ1
CAB/jh8IGnCK4d9tSsP6sqjMKMffbNTUVzPX1RYbpHmdqj47lLQkQY1wzvy5emkE8zGleK+5xo9B
V58RE6JzIjWvZQnk25iTEPHCuMdCbKm0wynDYSggIrGvk7cB65cRWvfKBPDhtVn9VinltaZD5uk4
ibcasC9g3wVLbEQ2XWxM5RR7okKW09AqWaZ+ihnxWI6MA8UGP4ZasR4uxvNL6iW0ufIu5TvzVS38
S4+GTSl1b5A+FMZ7nea8dTxj7xjEZZAecjkfXsyVgkKTJup2E7ZMfojT+HOsrhNfomrkWdB9Ifdo
RwcwNma0aGdOJRPoeOBxpjb7EXHorVCDE6XLzm15V9dUAoHzJzxnO9vldylwpt3F3DPt1qa9UZBS
GOOyddZUSMQn8sRYqOTedZjb6cgt9BBhH98HTflzTltIPCN5151b4Ro2hmiiEJvGF4o5GRvKP5sm
3d0tO4xlz1HGlBOW+M1p6Bl9l+fMgXJu7jYTt+G5URwgR5QCz6NLCazjMVYfLIivbuxsyfWgnzDJ
WHWZSfsaNXyTPYnbqIFw0UqD0kOAf78hiYyB/BzkfXywMjvlb6yMtRKSP+HMAKSMVxPQjRVam/UC
rvh0wCR+g8aDDBSJlUYq874sjGU9okjhe+fGh2YZ7ives1Zck6Co2Vxpis2L+q8C0fewuMuE8j3X
hfLEUQJ1GXTzy/D0r4WDhWrsCQaYDZFrMvLDdnZnlMFKMZJV2Y8GqB9aORmfRZcZc9M2Kv/MSWf7
pTDC5wC3GWh43/xoS+fRZ+mHFYGTT6d5fBYcZzkkycektALpht7sBlnnl3HNWpz7H5ylwfMr8U1Y
RXGIksDbWJUxfVXpGyyNv+Qn7G892cedTS3bIaFZ0qSO40Gs+ZcZigKCbz37Sqemd1Wm8PKcJuoS
8/J9+TPHTf2RTcehBDteryLLyE5ji/dfAT3YpRPltlUTvLIyaM5lTMfKLNBDGRN2iN6oSlnPRI0T
Oe0J9kVHb7mIkboNV4CGdeq2OnP2rs7zPOGa9HpwsRFqQekC0SeN2V5y95XWZC866RaODWZZFe0M
XKTF1gooMPwvPFfrJsjIkkfrluu3Ps71dAnMdLpHBcUURs9lieU1PdWO7uKmnpWDnmpof/8T3d3I
NTdC64e1p7Xk3uPpvNxqNTtIz8TzzpjOO4DTotkuf552a2I16qVLDRlEpQ05mNgfsD0O1jlYR/Ib
WeBjy86ItVPovvz+tJz8oQW7ZxEli5SePLeb/uDnvXwaIrJWqgj0j1ZMX8VGsRlkpCUj/xJRIbWx
c5OF0gCKM5JeBKb006LN/UQ1ARJQ3o6XTR4Nl0Nirg5PNGx6BQfvjvxY7u2+9GhmHKZm/YkwcKem
2i3SQCwFhaiVFAoll9H6IN0D50rIiLWC2nHFOQDvwOnKQWhHQWh2yG0evLWM36uGmm/MqRk3y9uu
b+r90FHzESViIlsXTyRDMyRcGBlFwthVoLbB/6Opc63XKEtRneX7PIKiTaLIPXP8sc/dWnd05t9y
WbIOpUDlmfXkEeb8h8yBGbYZ0J0wKwQG4V7xpil1f5niWYNllSQbaCC1s46p4N0XlfjIOyYvnoLn
p5lJGPSDSskKeE68exYc8oK760ZJdPNIsuaYU6fGp9x7D9sY6qUwypXt2Nl7imUe8afEtcqUa4vR
gYYgN518M+4m34nEAKcKXskkvTGRdMlkQWyemjb75qWBulvOeDQLYrIqzZlj8V5WOY6jVrzivipe
eMaVtZ5n7NWErr+m1Og3bqLG27ar/yhdbz57NVEPY8x0dCLw8gSJnT5043us6fEx6oNTacANCr3u
N+EoG9oqj5a6IvVUq6I+J5P3hzYPSg+ki2RZcvuRwVM5uaqOe5lYkLYZHIh4Qu7Rsq6juDsvbtYy
QYcfE+4TyXxrJvWjSbw7zpbsWHJBPRzT+9PgY96pktDi8iE7FnCO0pA6BqbvmA+lVurQB8O/gvBo
3F715ZGCUQBD1sAjqpJVITNZ8LVCy0Cv6RuDcMGuVrLsI28DjCpieuTc8+7h2B/HrP3oXFRbY3Ax
nMrFzMxeQizfK51ddUD33GbEUXuPPYahtl7/4MaVnIo2eFdMUsSTtCRycmVx9KPos8mnvPwdz3K/
95IKf2OgdD7b7WJNEy5cJpnV6aWZMA+SX3bUvSi7x3lXOGdKJGhRNKoriNvkibGJG3elmDsctr/y
KUYkgxvna6SmSbuZXxG88TX2EB2pV5aQ8cCPap55TtuWe23G/lhGNsZzIk9HHZ7GBTjkF+ikNqW3
REB1neYxkBrY+XOgPAA8usLvhtLYjmL6G5RTQGtOnAdrHvgcv+eYMoDa1PY2aDLIhJHFbIX2bSLV
+Sa3sfo0KqmGSi6A9TlBMYSG8NGCOoRcrp+IEdPlhvN4JSLLPFkwGHFLqj2GY8/aEfuxToy6rRPn
LGObV6CmtOXQBE0Y2x8ky4Kvm2FoOC2vNA7Ix2mh3oz2s2+NZofYqW5EAzEYzVdl2oLjfvbsB6Hx
P1pDhLVWgulY2gFMcwEHp8IVYLXGHZYfJEOYNLvF4rMsaKP12krUaMuobU01zXxu4wri4WAqgMth
eWyIAeoXsctnR5wN6+cSo2bHml56snknXTHvnHTwseL043puw2tgJ5x3jC47cNI7JKZwHsEwWUem
yA27jF1f1caurex3ryMhRnsnIMCoUaFl4q6EbNy21k9dC6v9EOZ1D6V6eldzIIfoqQghOcvnq2An
jNo4q1LAneTieQkRMyyha8gf9J0Z2bivQo3vg++UbTIOHqiohBFi/Bm4RkpuJ0rvfjAnOGgCyQks
ivZguEclsW39RWWtV70U70BmpzcqSI9uFd5rZeiuuXyYqxEJPLNR+YSCv0OF4/bXue3eaZicf47S
jaoZjwxIczBH4x4KmfnuOauqXOWVRY19V351HGd4enJpE+sUz3BdYKrVuhPf+mE2yb6gQ+Ycr8D3
/rtEIL5XcdNj0XJy0/9vyXBMreoQO47izfllWUDAu+corscbXKy3cFBCkoGJ8TBdLgmFHF47Yktr
5CyyZxgO6qy/jxEGcU9XlSfOQaYgAVodKZSLWKY9csbTykVps98KpvYj/qPi2dg9OrRjj9uQFJYP
N7ZBcTenY4dHfPnmqyDtEJNZknmadwAp/0SzRzgJodYvx8iixpVInEZ841xjZmBoQSL/KfoUY35L
y7CQUTWPUNV2qFs4oanTPjphnFNhpfTa2N7hc+utjuxFRL0ULs3+QgWJQHgepiyi0B11nzcDXSck
f0rd5sMSC+VY5gb4ZLRSjqO8JXEsTrPWOdw4WutQ6vF8W6gAmtk/CeAoQ9JeEsP8sKdZO/23iNbV
TjllSoXlFBcF+z+eB002crC9S/r+g3T9hINH/YoVd8Dw7tL1Bxbg2mhtjzZa/UEKcn1cVA1anhvs
esS/bxOHRdXroKcWYOK5/JjPpjhJUjy979r3QEaYl8XuJvdIpJumlBjqeAYmbI8tf6VmJtO3vq8/
6ro4RzjvdllcorKbXby1MbW/Bs6obFKS6SszSIC7cIcygRPear3UXSlJFV+HpU2FUsPYsf0U2g6D
VMlNlK/QDlfImYHD7VRT9qkM02ZKpZy0fHSxH4Yd3SsJusziGtRKDy0tnYroQt9KHsN7XPYBXRQ9
DRyGuyoksKSCcrUMb2DDWRJA5PJu2TzR8+ah/hLGsaKrK5fllVa+tW1ImMDzLtw/OTRMlriXfB8H
NouwdQp4FZ3eY1pjxrq8K1Jdv6AhkWqKlJO95JTlQhofFxMb+3WdBr8HEmFvMhb2BvHIDnEOUXpv
nAxFFG+9AHjrdtZHFjd3EOp8sovyOtlxSPTLmjexqlU3fb8MncO4o4atuNfyhMIk6ogCkh5so2aq
RUHP3izRNBerpbPAelLGEyayTIMWRJNw3z1IQsYbRj6Q22wMnmmfVAfOQVdXpo+XZUzrV9pDtdFL
ddg6tUkVM8Nxg7YE2ZWTzQbgAc/44rU4aSlkUS7/CGXwQSPuVGa3YvrdPNoILKNnUBo4Ce+9VMzy
qZp5da1jh3gZcU9PVZllhUF46FuuwybE4085By0wEiIT6CYjkcKaKHcpfthJkP8wm+M0VOl+0Kk4
5sAX80ByPLDbJllmRvaYr/hNHxpzumaTYh26zriWaevQBUd2lYwFt2yIj9lh1MucI67jeiuUyp9U
DExMXwCuLpOdpNPBRaGT8YHH8RViBsNugIV9UhxxzGhDWIautQaeb7LF3a2rX59HWpSY/jhr+n0x
RPcmdVCO0uUX0Yw6bd4pD3jFovo2DYubK5dSVY1Lm/+eBf7Toszx6lVE30Eu5Y+GAgwfFIGUFPLI
glRQkN/hHDpdUQLH69jQvhcm5IoxL/AcgsMVbWqHJLvbjkwfpvQLbQn6tElpoVizBTM3VT4buD5i
f5YnvoS7jJK643FI63+m31aomf7k/dbkOcCQC2DlFi5GLRkgVbgVygD6nwq24vyvu2H4VikYcf8z
OSz+hs9BaWvjuxbl1I4EgYL6okB9IYU6v0H94jMgLNNX5PNnWRCrBCMPzrdbNxaMiRnNn4EB5udY
md/zru/2RgXHorQQbG66sHppUGpf3Uy9JUcLevl0TfGtsXoDbPSPnXOJNsw9AcT/4+u8luNGmm77
RIiAN7dt0L6bTqI4NwiZEbz39fRnVXHO6Hfx3VQ0OdKI7AZQlZl7rw1YECmXbcTpm0jpTmbTdygF
y6au+IALMAr3UqoyB8Fhlrwm5Lql4Gg1JMaPcaj++k3UwbWUQCW1ZCVOMi8gKYdd8s/SERC1c6mN
cqRrShqSzBRSfoI3g2yj4drZFbgHIoZeaQyguuGKLl2IRouLRga7iLF053SqXkY5hVML12lx7bvs
zjHFfXLkgFRL3PxpsUOrSBaemHYQFrAi7xWBJASq9B67XNGe1HB4sbWvFudEmGLGY+S0fp8QsvtK
5exlFU3ruP716R/AYG6cYqp3WyLBOs3OL65WiRpWQfHVjTl9JNKUWmuafXUzFzmr54Z0pzntoq3e
6YyfMXzX8/tcZfpnncvnMx646J5Sk9i9YK0XjO7LFyDeZmjPU3HJJJMEnUqKd4kwcwuTZy1jkPbx
4vpHQHH/+GZmOgonQFSQH3EP2hLEE3fpjAGVYz8mMdrERRe/Uk2fVp8cmsBaMJpP03orW+1XnGfV
2XChWjScvNy4QoOQWORd9+FkT3iNQUkFSXmvtYnZIWp0zkbGHD/lh8EzoMEV9J6RoCGcXLCrTkEP
qxH628gE9dVxlgHaIRDxtN1jlMtuuVbOD36A+SEwaIeDhv9DfW9BB/Mp56MRhNb/X36F0qKjoGk3
sfRZcvV3G1Wz5XS075QG/b0TxMhN2C+tgoNoXk8fRu+MsHiYlrZ43y+kUeD6MiAQwx4C+c2W1uXN
QS/T9kZ4wqO2g/yNXZ+epkgZaWQc80XQlPfR6kheyvo41DKoDZt0LAcCUFYSn1uzfZ1K8cvWR/Ld
FqpDSw4n/SW941zUn0eqs31VGsVeeLjeTYdY4TxYtKvRYBBVskaryTjY+vPebyw+s3TKL0ZchGaK
JtPxPOYL6Lc5l5SQf+bgfTYXsR8pSzd/yj+wRVh3MgxqU4BxrmGD35J0SiaahA4F0hEGISVs65ac
DB3WMo51a8czyt+KdIG4qGqhdsK0VvpZvM8l4NAui7BLcLdZ9AWJTyrbfSz9emopmqC7unr0E/aU
dWiHNLs7hTSsko8pRAzY0gFSFGD8f1ZLkTmnbBqXy67MgYnxqJpuHpHCKJwRQTN1vFBL+peao9k+
M/FeZgvSvxZe+0W9UosvKVTCmsXOkGJ6Sy4B18kxJx8dYVpVHLCXs+c6iNBPn9+crOXzMKSOQWlc
LJdJtqvkVH01EjxikJg+XzHwSfYaHz9Zu/wAcuD5x4FBKJe98TOvEF/9ilG2+jX0ftyuEzmKChGH
Ayve+CgPjmrnKnxSds05whiaLxkfinUZqmi+q8VuJv2EguAlDapuuxqxzfiN3Du16AvN7ynnwpGT
OvQiwKzlrMqWS+d34zk3j7EcGgdEKp19D2TRxkM6sqN/hP9tisVlGRyPmXa37iymrPwg04pqAq2m
2/ikkRJLuoY8+XAfAWbCQEMj7pS13i5Yl+TiyQU0Gc79Xus9uIvpmzVArzTHHjG2I1+i5DHkQNnc
uujbtoWsy5FgmxDLGDzXnf+aurq5A5mFhuHf/6heeYNbhp/H2GQxj/ytAYkORs4F0wY5v/kjH7oB
NPdEm4vATWKcSo1Q1JlIOEs6DRy5zHUOm6ulJW03qCWGZrlxQZIQAbfkTsocbYMuAYcTkzvmWgls
BzLoQI2m5RfGDh7BT27xqnWxuRMds3/hBeP+c+xfRtoF3L4SAiSW/R05UheaWJv5/VlIXcLeR2xp
6FbJz2w2yBdRcugMzB0GgrZmcod4yoWSfB2SEjGVWPL3eUqpkqWHuOJA7GTAAQblLSY8+/K5qS9p
8rRKs7haCgw110Q6xlt4Z4d6TZ/FAXkfljGtGcWlzgoBrSp+9rQmPSg3oyfJUuqVcjhqM8H1mJaO
DIrcsw/C+HOxsSxjmYrQAvCrWpb+z4I2AZiuMN6kyfBzf1ObnNruNEFAPMlgZ8NLoalkXX+uuVvV
V6lEKojYhNfKATCXnRWl5KkEphQXZZHTtPNRqbN1x5V3l+b+XgBuHCfNdELDpCe9cj5/AgUw0SUf
1kccPBCKtVsTes3eNrLkOgH77zcOvKwzRI/N/xBEtKvFJcJga/dnTtrWQEODxP1rAnp4Cpz1PVFd
iY6+Y4jb2D6Y8JD3rQseevYs68lKM/sJEnDCCKWmo+lBj2YCeBqQJtBzN0TY8JHb0uhUL1b9uUzS
8oQWoLlwwfIE5Sy7g2+8XtXSkRhwXIbuznMro6c1sAXW3qWsU2YmdGd26ktCoLU9cdJYhcm7uVmn
3GCTqMeyQ+3dFjWhO3BRAX8SuZw1wwV1KHcKoKWzmYHUigEuIS9nhWv7g/O8ZjkoYeY5p6nJYkjT
U20kslvZxy992ktI2nyL/XSBg7U2oVgROLZBS+ooo+C3ye4IjuqT8jwRnLZDRG9tVnl3FpQpDY10
7lae1ePOFxxb/vT41Su9Q1AmVjxFH2VBPFFl5cuFzW25zFK15DqVQYgnaUaDXrDv948M2AEyixKb
P2bE5x6DyAFh4cIkrZXsKPBCHRxB3DLYz3i/juqr2LOel7ixGNtm9m2UM+aksfoLhMKdsqHV9vqP
Ky2rqgdP2wGNtPVXHL/EaQOYOaAfeMzbBOUe3LJdl/vmYeon3Mf+Ge29+9Jm9AOLov7Jlt3u2ib7
K69543d1ywzM8nm4cpAbX9oaUcb6CjNguhWptbzWU6ZvK1pGR32kd6oZyNuw8rdPhkFQZsXzEnpV
VN5K+qdq0KFGHkI2TYIMowSuFzONanCT6GZW72s1MgCxhbGLhi0S1nkzl8ZcH8AV2ifgT6da9vSF
bPHLIuaMdUffBiNP0DICPS7J1oXcdSMvXnFwpG2oNDyDnaxXv9vHHhWXMNs+jHtzuPcDPCjYg1pY
jatxRQeTHNf3cSAw2qPofQRyMejUYdp2sn3vRU/sl9l71bXLsSbPY2oIh00CRzzmqCcUeWT4Bjk4
IdRiZiEUedOYpQ5Zs3/UUvjdwcNmcwMR4bFF3QMGuztR9l8aRzP4f4/k3gqSvmsooIXbYKKHYLxv
GltcU3twLob5PufMgg15GSiVgdIbLP34O0nTljgtMm0nBphhO8Bzhgnp3nJyaTaeEU7YbpmEDG/9
6lUvQULUPAM1vBn9cO4zA348Z0GAfeTNBJ7mfM5W1IBlIteIIS++YaYAcA/lk07R6tSxqqTqpxrG
l5coYLtcBssaj4tPL1248EAahldRZXNA56vW6L1TpQVYYUgCjO4U2MbD0Zho6tmXeursD7T05FtT
Ld7RtQ7HYUJrkhbFxJzRcn+N6Qdw9DdBOvY1Rgf95BmQ2EjeiPertEtzuZEd0yN6TlqM09lq/kT7
qR+aNq7h0wn9EXR2DQmx78l3oNOE7C/97DkVTtxsUs/xw3jpDllikx0pghRFjMvDycbPCvZZIuKU
mMvTnQqlnnjT5S+v3pBGajqJ6M3P63rqhQ8vyM6htdWmgeldcefAlbaXMW/C3Bsenwc3ABZZCBeF
7rQXI1FiJoc0VqJJ1WKPKwV3vFQMtNr26CBjDhk9PIPfIJw7AcvMWa85ISf8K2Fu/qCR2xJH1RNX
a9PW6nLBORHCCWnHTN63as4X1y1Km9Y/GIP2O01Rr09R0D07a+LtplJfdg5U3dg1xveI44gi2RWy
A6delbIN13ogLhtmolSr01FBKswk0DZzNANJkqcjbo6wTefiogoXVcIw+nROnZk/F7NHJzLRDA65
PkFEiUaDONcpOek2VRvgASRhDYxR1nRAGLRM9ozk0UMVb9CQ7uPnErbCk+dy8KfP6nGiTJxzIoRz
ppHrSWkaTDMR4WmGtWKVzvrGs+3ig0DZUi/7r2tiZ89aP++AGPivMe0DvI+et3Wkf1qBkdSSeh9p
nDLZy6d3OMD+Eco10b88Mae7W57qWjbyc/uj9XEVqMF9TIVPHAOBabGbAb6VcXKaIE0XMN3XxnU/
nKIX+8wz+D2qfP6kiTG58q9ymmR1SMV6XyBmo3t8XDivu/akPdRiNwTABV1LDrdbervZsrnEbWh+
cBeR1s8mVAxmbjf1qs5bmH+zs9U1g92E5L0T1ifobyPpNzTTezzR8PgOowONtmfMpQ9l89D14GnI
akyeDJY/982uqTDIxkKEru2be93DghXQWXv6Os8RGp16bs6LAk82VvchRx53MRvGfRqmYNcQjwud
bOvJBiQ+7J7nKuJVhWdSi7+M85H6KdloY/Kr0WM3/NzvE7c8/2d+tuv/H/Rsx7SxfzimQclg/3d6
dmah951XI9ivFQUxOQzFA5f+WxmJlehLF2mfQpKrYSmpGuhP0JdQtPhnjtPOPjDbXyUsnHOgFwO7
XfJiIga5LwbMzNl2uYZdFPMBj/Bb35v3dfQd1GBVcx5HDHgFSPVgNrbKibh22BGZjjA0IvdnhxCz
vqhFA8K+82pywlT4hehLA9YyD1TjPlfRdFMhHUyHes5wJFwoFkHPsYVh1Krtqhp0gVXr33o5ThRg
g84e7MnDQlbVWnTek26fBlfTz1CdcVouqcb4n0ekObffTapeOmque23x3575qIhnq+0dH3pBkO9U
ntQNYRiv//lTcf4X0xxtl2dR3duGY3t8Pv/9UxE+4d8mkOi91SBWL7xpj+J/YNbOUrWzE8YRE1GA
DP98z4AMyq0zR2f1R4I+GR/yb5FvSRmUx+l26DXnrRh6eKbTUoST/HLgMXPMJo3cJfml5c3+NS5J
zNalxYvEJP0G2/4ltZi/7pSyOI4ylDbolaCjy2+qIBP1TSTz/34Ta9rGdEAzWlHHDUetjSi76ckQ
Zy7/53vq4TrIJ6z6ntVNHc5z/oj6w3/+nPqe+sPqe4lOMN1/fr9Nbsj/cR84gRMYlkF3MjB03zTl
ffJfgkdsMx05H1rxQQPYe8gdkEZq8VsO1YmjxXu1kWfLgmAGYFbi4wm2sOooe5Yevaf9PL/IbyRW
DF/BN8n6iMwOIEKK4C4loBO1kHgykAzBFAZiOeqItL2ivbkrhuKqTH4KeQd0qBROs7/805nhnPq3
EBwa/vDDZvoUm86lQdhTVi4dgCXXEeWpsouf9KLXF1NP+62P2/DK551AM5heApKngFTa2kuCOwSa
pKqZYw3gf2vWZ3VGIGeNjywtgbckOuSiLkdQDUvKZHy/bJpGyVWsb3VpU4b1I/DP0TEZSktGGoyL
YKevNJRILF7uZBnTggFWszLgQijjk+mwvqdxUjy60YMYCm5zzylB0A2tW5BbDDpz4NqK9afHxPnW
eKU2urxbOdJWp5T8SnUUA27jEeGVEg2SmkReySXGBQ8dzeEJQXxIdfTnejx0ATwItxTuOXNhpcS5
SyQ7BBaYbvtJ6KTmprjvDM21SZ418vvEYWZJ+ulB0yFFs12YR/7R6SGwG5583fgtcGge8LxpSJbT
9WGytyr/QwpBBmqVvhzKlv4U7cT50GDIYtCaNuDw0Jo1DjdHUMK5bSVIzKtSLYRnlW8sSSQeRQEt
b9SDE/jjA1K8+DIMyS6TTU1Lqs3T3Dj4IFwOS0vasaim7mYE3d40jPXeem15qJIfldYSIlI7/QP8
SLaJaCU8+uRGys7WyvrxbyiGPy3yHzcp9NKTRfrxAzQRI1/0nr1tQKIlcu4pciP8Stb72ujZwZd9
QyBatCAbow22U25+r+t6gOrCkLxpIds2OTEVY8fo0bJr/Vw3g/MS10SJMieOoCpqt4TPC014Wz9A
kz0cqNAn1+q164ii65oFc0GBz3E3WRCyZ+VM5MecgPeeEYWvQ08XFoE9c5CIEmXWK3GYjQ44WU4P
vo9TxlvOeBriYX4dE6lIiLyvzP/D1qviK40YAeCdGyCggFARDVpgrzvOSMZOl8iIro/Gw9jUv0RJ
D9H//5ie/Pfn1g3SEJx0shIcUS0dQraUkRTjEN8ldIQZ+HJcl/7cSV6VWpRsAhf6RyBsN3SXIru2
VsAdbbqbSFrgrIfBZ/M081gn2Ohr10a/GZc+uZ0rmDc0dCNc3oZkIT8zwG2rVb65dYbYOvj86hue
+yWE7OIjl/qWEkHQQRhB+5PWzrxVMKXBJcAjxWO5R5RYk0ECDRp5c0aUc2PfXQr3kAwpDa0eo+Le
aq9q51SL507LqWaeAQorOv9ZWvAiSV2vR9X5Krx8OhiIgk2pOyCiBMtYRsNZcz8kyW6kbB8Ks30A
XFh2cdqtB4OG6TZCcr9FkZ+Ek2zyRiOcZS+RBlenJ2jGJL6WtgZOl3My/5rz2nyxp7d6QnAMWMy8
GYnxahPas0Gz1HL14MoDBVnsgpn0E8QSd6+OppfJgF6DFI+UVZ+lxp82l9ZAUENmE4Ch/R468n3+
LG1ifKl1aw3dycAY9++C7NsC/0cQoaCZbO2J9P3IdIzdx8DWAmJtAX7gryKiJe9m66gzZRUMORGh
L36Bchl+69cs6cfQRE12Votw2AzmjDpgafAZp1Jjk/peQoUp8zJ7zMYdjxVqWNhm8stJEH5lY7fc
4cqvamxGMhivXhHUpf5jba0jXon2Wvd1sOmpsYm+jfwXUGKbNSsDeBfZhacS/Wap+WDobF0k16+C
Znvq4X9QhFjTeZSvWh/hEP71o45YgkcwTGz86vckS95LOxgPJJjaF1t69UemkNRj5sc8Bl/tEtQS
2Y71BiViec1oOx7AdOhvxHY/W9m6d1btB+Tgdh+tb3EQj4eYCCsG6OnFcVbrZPL87qRCS5MId1KZ
Z67zS2AQM5AljU03QkQ7A7cauKBlSNnoinpDUkRKP1SkYScDZgzPIP8BLYmLPa8At9x069XjGQEj
tL/9gYQVuo0mxagOIjk00fzWpTYulZ5tfdK17uR3pnElIwQhYY6fp5qNb4UR/VyZZCGNJ29Iq8it
72QnSCv8m5+X6zYaZmgLnT1c6hoen84DfF9pvb8Z4GYKMQOc58FLEFgHqrTyHjCFhid3HJmEu8ci
TWBtwyAOU6Y1TxCR0cajuNqBMpwZy5HpqbWp8zzaeEhd27jYLWj6wcDmG1cfiMLWfEusyFc1Ke7s
OQvV4NgZ2/cmQQcj8qq7DrxZO5qN/4xgTMK0a4/BYVM/7Hk0PuLa+KutoOHTkL8OJQ22IBcH3L47
iP3JSVWOSzPAwY65YfU4eIoEfUAIUlDdOtwkg1Fiw5l5iBA3tVXPG7VM+fA1soImIj78TfnpNM/1
wro2fqLE8k5u2R+w/K6Ptiqta1rYnE+NHDbcjLXAT3Hor9EC8W8m+6IFvrbFOLvsPNrtZL0X7pkz
VbpzNLc4zL25guRwiosNwT0g0+8xpza4diZnYSxpR7MhW8I6RoOhBzOWmVb2SS9sZIRUnBUnRwoV
BTP97Sy3aMVXpt+1MAb139MK6bbyTxWeOW4wUNmcsQb/IHicbKe47aAp18UpYnjjxH35tK6Yz3QT
SNksih/tgB9PsacCOsXtggLPWhPnyZ+9X/3ACKo1178C3bpnGJPB1kxn8ji4Eab8Ca52dKymGJRq
IUJaNM2xpgO+zSBnP9dlIs75UD3KRSwnYZrxZZFLQt1p6qK6Kq+x3vovbkB4uUEg4gm/2+4PN7Of
2p8QobHnetgHuhys9iLT9kbCMzj7k+SpmdyjMhGwhlgQ1rP/l+vmyzWSfZXWrJi2GzsPO2kwGDd6
WN1doJrf1QV6eSVmLgHRHennS3D7wQ4AgTRjngE3RKM8VpwrrWzWMIHCzVAloV9AvMqzeqNmGpae
/urogobxwNR8bHELdk5Gyp/jPE8kTe4cINMh6tZkq2nY8nxRx1dfXw8lOP53zfLQUKd1/qVPql8w
KgkFIuSjq7wIs0xf7fGf0fOX4pjGxTGJXOq9pD+68cf4rDnrfDIZ8WMgwPHOsd3buYulP6+Roe1o
Ix/SPpGULvKsNj7GhNIbymetABJUxgtKojo/Kk4VIgTYiKa5wYyYIi2f9butf2A8YBBg1g4KuXsG
UkGKd3u0LFgdFkivgvGKNlng2BmWbpvIYIZHG/yY08cIHbifhOylE20p5h+9Q7QQjAcJRWCWXDTx
Tw3ZzrbjZM4JCe1M7kIQt1sdiwyxH0XmO19TI3pJyujUy5FrWgnRMWm1bkEV58cgrr6hqbXCjEDI
Q2OJV4ggcO+zxNkujG+Klr50L+E9lWuFa0CxojB9eu3rEtMjIB8Q56uuGxtcMn55J2xk356hHRD3
SvtuwbdB7LgedTd3rqXbPTmlYx512U+c0VafPUx3tmlMy2bRvlncsWHQOT9UoqE+oCRMYV5qMk8k
lxkCKFpjqo4+2+jGVEC06p4F3aXrkJUZej+SzJZ2cQ7Tqh8CZ/FvWW2BgKXvsEevrVLrejgms5mD
QiPcaFcQLzNO1W/wZzls2OfEm9JvfTueGZiley23p+PYa8u2KgWskcXV2dKqFMC7uau90aBkRk/o
9OM+agzjUI7lhSeYR3h6+zcDBkoWBAfbssP5UU7276yy7Gs75ZTp5vSKT5lGFN3mfTs31hcfPdZK
dXi1y0DfZ9b4M120eGuAXWO3gpNp1nQN8YmFfa3Xt9hhwzQ1cCtpHBxryS6q9Rih+wKcNADGhAAu
3ZaMqi7VOmc7qxirqwU3HjEkgAS1YMDbjYlhcxMw4CxywoMkLhQ2Dzafaew3GPEE6Jv6YbmIjCKH
MEJmaoeBecULLPhwsroxbBGt7DW/J2254R8KhLGSK11zlWKSujaSf5tZKLX1KD4Rn5SCsviCYxdU
Fx1j/jFY5AIWl5FN4tjplX6mKSrO5GUV03cLKeFxdkGRtfWSvSLlmv5mdkcoBblER+wb5BVJW74T
LF8mZK6v5YyOH99aWTnfEvsNX+ATCI6d0jcQ84dlx8rQXTCFm6rmu4MCAjVyKm4ardCdPfmgxqNJ
XExvROcdW28pqJUb2UMrsJx8Og6lOzIEjoo9DUxEJhgUSnd6dVZ6UTUQNSDP448OpMvW74A1zGlS
vGYtzih9rabtlqladhvlkveE5WVZ36OG1+MNm5d2LIIJDNHSOj8yYfNz0aS/Tr05HlRb2ZtAbrsa
OFBbWicGmdiRZFYaRr5AyanXYp8L27lPkovvLS6xGmRdhdQPu65x+2vv8MSVl4maS5G0ll1QBjws
76OdzITrCX6oI41EGDAwTMS4CYmuby8xnrODpTs/GGnTn1+w3oop77fxmubeZiWAEAUJyeFpHufs
UjTvc0bdOx8tPdTOkqFL5lRnvSetyinb9tX20p8m2XfHcpqsqzNOX3KN9CB+xoG/FARMod0fcx2Y
z2lchV2BmlcHOfsc4Twgs/bJcYIsnC2GtbpDmARP6PrNErG/SxvzRZPYqmwgAa0f7BsmFOMyJJkn
c9tIwobiUcrRDWf3r7zBQdjLwSyDhWwnBrFsPy2xnvTFJijplqIddiN/4Uqfo7sSNmXj8NvVRsvj
0TxqLgdhzS/764SgULpB1UL0yBq2SYyUSCoK1RJbxGvFRNJnr9o0MEES5vwUDxiM1dmD3Spm9IfK
S7QlHGWWhtY/uyfZFH5whvKOQDutm1vrI+CYvDTY01YiNyfNzehUyoQAWWfghedY7Nrd98UdJPFQ
M4jQBYBw1mVpol4VwRO/YPOkVSVGZ6wEsZbP24qDAQNbzHclB/oNvhQrHE1m9ATF0Y70UzRuVfGs
Q8k/UtzBHujIdAM78KuVTVZ10tAkf7cV4mLbSXseS/3iQBl4FGMAmD8w34SHKUuOg9Vg2LBJ/coa
Cw6DVI1PKR5zzfLfdB8xaYuUZje5ZP54eaafAGSjNMWbLFxpqPbyj9xr/krqJb/WVpe+2356/hsB
9nBv/JZioQN37dsctCwtDUUZQV1w+ne1p1QadGFOVv4Lie6F8PsLNMv8DE+heUHS5OFvJdCxukxd
Ptx87yv2EueUdKIruR2XJxKmyWkocDmxwUVnw5yq7Wxg8vqDPDXrfEDf5z4ltkNx6Ij5U8yQZ2jK
NJkNpg6d0CQZq6ly3s4i4jUYZkeZvZygOj5UgTbUzUcuEmCR3TIeCE26DRwsSqnD0mX16ZP+u4Kd
VDA5Z4QlufZ4BXJjmjiwxl8Ui7nLEQNOcJ+J5yLlZe6pEGhLVfuOpN7QGHP/qa5JcHTJ8dwhUSh2
KJtolQUY+1M2hEhGTTqGOwJ0psQ4QJ/s90L2E6GXBfx6/XIK/C9EXzKPKWjvq8MAeEbUJF1zGxH4
4B7wa8jMnb4zgxhVLjJ+jGt95aT7BikwqYBc/qnlSukHmLvJsrtbpNFOG5qZN3tYnnyQjfuEH4xP
6690Xn60xrBSFGKPx03zfehJ2OESzkjV4+/2rqnfFx+DX+zn2j4Zerx1kJAbbfnmpuWpSRbvlP6m
aRNdHHid0DHhZELR+pkFhOj4Po2tcdb5hYCVILEQNy+YfrbWeEqk6qUy3A3W/uac5VYRxvZvqAfd
damrStu3pZY8D3r+o5t5iM7sSBvhGfHdwdjTAo/KfTe92CLj2WZNoP/XR2UxB8brYwDsqVbutQ70
hu4kz30lPXgMgsO8yE9upJEbAjK2bcjsHcqp3g0ub1tLLmNXie5A5T/thJadx9UhgDJdfvCjmCG1
6T6wFzJQ5qS/6V3tE9hcHkgQrcF1DZic9YFcinSwN8nJlferrQf9gRwLjliqGUt38JwD+0J61JP9
eMlauhRpvsKd1gFmZP3DB4fG6Wgsrgtnnqve0ZZIozKlFObvzgnkwNlmqki1PV2q2qakOyobh005
fOLwLLatA8EOa8W09z+1iIypbrCVvzh9vN4sc/4WBQldmlaYe1+m29bj+KqZQ3E0xZie2ji6qCKI
VOZfQT1rJ6PT9R0zD1LLCe4u1lz7SJCAgZTnnbJRRur870SCoCzt6Zf1A+6sym8E0tTeP5DM9dSS
1Xhoc/SisMm+9Ca9Edycv1df69+denyno0ozxHFEKGRrMbLEo0Y0cjJzzgKWhPditBLnoDbwKyfM
7hmJBocU7cBdLRWfoIDuQWpEuU2y1nosvW6CywFJVehMlGdj/RvGTXbWita6U5dvcQbVNzA2xr5e
uNVKxAObuJknWt8cKfRWD1dJrp01PDEBU+Ftl0htuQuH0ZHypNyMb76mL0cA3fW1SGxrP682+lSJ
gupQARx8PfiaW8N800R1TE1OVgTAEEbfTSV8BSN/KUubQjFOiKzR8TgXOGhCOq0ulfSL1wMr06yV
DIilc16PJPy9xBFmSd5+4phKOtwr+GQ8L8Rfuoa0ymdohXhVmZfFG+e7yh1m0n3C+28glpv0A4UC
sweTDzqfyjcsf0zysUlmWeVuvaSRjmQUEK3RnIg2foPyFu+7kHZagnRPqvaqexSU6M+qsnkq3Prm
k0cjJUXEj5oefCfdsHZRblLh1dn8HPvlFx9DfFgJPthFSju7YfyulGfooA6RzmBGhu4ATSdJSINX
TMtjOJsoJ7dBBhVBCvv3vhm86VNiH1IoFZhEEO0ju8WRFGGeq8GdEySOcPOsIMKDapESj3XQVyoQ
Bz3PCmYVCVq99QLbtrex5qEWdQFMoEZmx5pRz6gFRUx3zEGe/GnHqFe62xHBFKFx7zxiE2eGWMei
EyQdZi9FoDvfVq6cjPJyN83/6NEAahNzXTLIQ1JqnzPfZ/BA2I9OWMY5sJ3TiMtiO9ccY4MBJpda
2ow40mZCfKx0DWZQkDcTe8xM9Ywzeqfl+IC6OSyWs+pkOMJYjhjVhw3+6AWcz0SR61a4DJjSKK4o
YmgiIPrssFaMoHiw3pa07B90JZ2DbRtPOAHhA/v+vbGW4O75qcYn+qH74I0dWkjI8W375mjmDy3H
qFKVZQRuSrNfiRfbVgCed8gu8Bq0ElApC9tclrjTEr1Zk746W7vwm3DV5/geEDMQVhWE6TF+RWzM
wcrRnnMHaU0Zi6+SJHiw4pxfRAoFs+wLlgNoFYGWX3vO/2GwRtXVj2ZgDPb0nGdgKqeSW0MEhMfz
KbZhUdZ/NdLfYsvzhHq1TBddyRPkiAT618KzHdsQ7MlTz4nkQXhqASZTtBcSbKZXmvK8yxVjOqRA
MzmvJFYvUYrWfMTb1xewAKzBnK8z9965yby9gwB2sgP9MHpm1JF7GXlM5vRv3ZqUl+HfReDx5B4u
GlxYOd6oT8uoVSGB0FYtoGFnfSVlynoifNV96bJi06NtFFbd3f0+au/q1WA4m7HGHR3AX2wRYdnJ
BjGEE0au3UDuWHJv3wU0wG2wVlTyUX8gaibipmKA8q+lUWAfJ8K1fArAAB9NAswW04bOAj19PNUW
2ZO+4SIkWunNpcmcH5Z0fpux/53V0s8kfuT28rUCVBLG0l2glsSlb9sWBfoU+b1Agu8zjqZJltHX
lg8O9fQwpPo3cMq7X9FTRlPhoH+y4yy0I4j7uNQpBDjgbZU0WomkV/hMVLSYcvGLOyg+Jh/1j/2q
QRXkHdZHWohjme9yynHibaIsPSqfZisb90jSyPm18noHs/cfQ+4wFP6BI+qdA6fNv5605S0phu9d
MfeYjloHxG4V3NcAPdzozOdBtxwuaKxEqFWSLRfCvFWYydiujdCd4YSoL0euwK4X07lqfAJYVekz
bXHZO+fcuNpTXp7TJrJs9DHMWocUZYcpj31/FmPJYRKtBfgYZlSLfM8n5Y40cBvOjukdNNtbRz50
Ou92wCnSKY5zMCQvNpYQhnjCp7wbvttkLByWnsRPgIPejvEKBD5pjKdFVd678YOPem8Q/fzIqqF9
YXj+u+pz+9Cxj5wZGOzreMCGtPDbFiTY7LKgqMC7DD5hKRQ5O5wa6znoQeWN7QzRP9UYIqiQns5I
cZYX+LbyZNktdDT37F7T2Uj64qBsJAmOdg7b+WnhRESXgYlxnepEPEzBeVGDsyLTuAWNnggnP73W
cnHHZu9Ccjw5UrgbS3TTaBBzy/Eevw69Zj2z0XVZEIkSaaGMYnR5NfGHDdqWHtr/jS71Vs/G+fLp
ECstgw54zr4qYzwo8vm3+/G06CiGx8oPsBTaHYlwi3jy5tS6pKb+6P3U34EvJUZOB6LcSY2WgImx
QyzrbxUrSSFCyNlmklKgSUrM0vEJ3PGaCwBK7bSY81Qe5RhHVaSjfDxQ3LJvJ/xv6PfNZ7VkpTuf
XTG/tGCe/ssQjINjsMUShopHni80qfjLLDpzRp18m8tuINvCdLaoQARWXs2+T0G5hBFy733jADKD
dfj/ODvTHceRLEu/SiP/s5pm3BtdDYwkandJvnv4HyIWD+77zjea55gXm4+MrIrMmJ6swSAThEi5
K+QSSTO795zv0E3hzNv6BWakesZlI7WgiTxvEml1Gx1bCJd9sbPmOeGUQZg3NWp1q0LrXzDdelsI
mkdTJP7Nnjdw6oBv+JO6zyZKeAn+1w0pOvY1is16TW8bd+agWdcWmq9mUS4Anx64YYPyYbE72yBm
6Xo6I/Zn3+p3sTk+mDLTz1E6GVveUbCyBsybqSIffFZkJyfu2ViDRU/4dYn6WJyoBkBqkj5LxzUQ
su5ZO6wCy4/OhE9puyTQHkf48t1qnL/gft54A+IaWAypSzIDFWM6ZosrR8xVlqqXPe0icO+IBI7x
FCkHLwFzPDNxOxoP17r0HDrqVrbNNK5Fuh/ZA2K/YJ+lfbb2AvO1k9U9NPuKjIKzpF92WpzlJLjD
z2hJtbRz7y1UbLGdSoSQlo8rHauiZwP4BJVnzL3UZSN03muW27RXJvSjcrZLLgCVUENC8mNIqSQZ
IkWJ6487qN24o18SHtyFeN36yRM7T/S3hbf2M0Zat8dvydxdoWDWAnwDq234XAbLBsEM96+hx5nb
MlK4tBZwziREoccWmnM8FSQhK5qGcUFzTj3dzJNGyhQ9bHdJXf4pdvTtiBKbN4VrbxHeM8cyN15O
HTfgAmEANycwB3ryBkSIjoyBZIg10KyzbKBne8iqYq969xgbtsXsPwMk1FOUyfdDrRH5xl2D6piN
45GgEKVNTFdKZJRWWTR3PrYb0jlIyDU7nWgKm1sNZBqqgJZNNCNV5WcSI61tWkDdWOstQvwGXlFG
smISfE2QsYDeCM1Ln4fyh5wtKNG0xTWm5bLX/L2YjQ6Ksgu18CGxpu7a6wYFqV4+S5aU587kxMg9
6V85bZ8br3yrfF08mIbMIOaoJuhhvPIN2oi17Yfazpiyb+PI2dqRtIsSu0RLPJazl6vyd0Lh3rAY
p5NWJYVP5SpdJiJh4A9nP7AxTvdS30xOi7Wb1rQ7FbiRJnBlSHStAoN4N0BCUjPKQ3peTXvPCreF
jrh/2ZjzPcqoshfRonBI62D+I1N+bAprly6cc64B2By8MDgse3xJ95EObkzzYCOGcibJUSlpJiwP
TcJFnyhtcRNK611tIp9QKSKpplxeEL24ZgI1UNbFkiIj6gJz8RYcaronSfN+Ic00ciRTW81dC3TF
pWwRyvpFBFwcynjVAbiHphgAY6FzMc3zCR3VxMkqtZNP/X+/IHC0uaI7iOH01yo33fg/NG6aNHVN
gxShwtMU5p81bkjAeLtVmewKzIA9vYC9RQTRuiVroR2L+pbo6rfMr56YZ3fkPPv8HROgpE1gJyRW
l+UJ9dN4rHPY9W1HRbnsAJ4lasyFjZsiiPV1P1BvZwXjbVlh8pHqLMu8ALsKp7ophoPWM++yuERX
JhpmzOigyBEkbRQbBjO1G/zpfpcc42ifz3aR2FHpuwYmyd7k6x4HizXA7LMBY1G7Dj0fUI3clv/F
x+T88jGZEA+oYBsOADNbOL+KL6NGBVVtsDRTSSBawQLddLNMb9mkRvf7o2WXaeZILt+R2ypZhHO3
YtmYuWy4JXX3UTPXq+uguBqdru8p7HB3V0O8TvQEGCCKuduXJfC49YLTEdEJfXvyGSJENWUK5bwG
8+NnCMdSpa8gSzFY08hs70YVkZpDIoe7rBDr2QByjoQSfWqYM3XKsa6jE70q4wnOM+5bytycvg4F
PCYozVL6Vixv/defnFR/VVGaqiZUY/7wpMnd/Fc1sc76UhpR2u109KhIDMeLOW8KFouXyeSWga1A
3S5P5Jb1yamZLpqKVR+XTSPi5sejZVf/5xOJPVHfoEa9EVi9f+SKoyrFUkE6y3JI/2fe+M/d5RFi
M2Mz5Gm9XnaXzTS/SB3tVVrjR4O8FHMd+kN4WjaJTv8EyCtD6uyJH2ZA88/Nz2PiWkvso8tTIkow
BgikJ5paP3BVKFdIFtZGzNSXZTeEQWkhhk6OqQaicTm2bJwmtQ+DKN6h76zMiHp5Uiuc9XTpxLmt
UcNQt8L5QFpB6SpO6NNWOHs1UASjwjyk4XxcIoaXQ0vO8LKpKkjgVixefzkeQOv+EUcsBSGHkDzR
c/zz2PKry29MUcU8kgqyuyCJA5TjR91JEOG1aOuHWYK9HFue/bmLHQvb9rL/4+Evzy+7yyadIB0v
j368Ttnnh0RN1qwDozubDNC5ulFNGxU/wJoGI42yeTNKClCb5aEvZ3VQQu+8m3/n58/ImU/+cxdX
5qEzKKv61ZxWM/MRWlpcZ8Be9HQ9FUDovGtxu6uZ+iaoDz2stEk+DWdqMcNZIINfw7MjZWU+9vOJ
n7vR/ERgyA5mpEyOkWIHF5lUF5lnDLpVcM0QBTG2J0xuRcO61NC7uUuglj+ySf15uqeE0574zPAw
zWzuH5ml86Nll8VDBrjQJnXP/MZNvryNFMzQMbJ6zByoAYiHa9SmYwT+ZN6MTcJSxGuCLaDKE0h5
fe8DwDgtTS7DYdI+Ewr1YOPtzUuJmtD1/EjbJOQf3tI5p4GUSAgzs4x7OUYtrLv+9f3C/HVAMoVD
JrthGcJiCm9Y8s8DkoDfJIyUxZtIqlsKuOm7cp0ACz4ywfV/aASwNnus+LnoZ8XAsoHNCTgyxW5O
9pH0NoTK/f5M0ZUYoshIjLb0wqlpxWa2Z0GLMmFUxa2vC3EDyT9dVfm47Ej8+Xd9HrhiLm4vm3ru
YPlzqfr/utvjHF6FGhd4GT8Ntpl8BBqiQJz5swCPLmvQOOaFgK7fN0WA0reBBbgcgnn++3ENWRtV
X3o6aWFezZnYt1jLKA9JzB8U3XzWFMYpgcqS5gaaj2leFztlwkPmLsO/GPm0/+b70HUESralazZT
hF++j1FvIrozhrELmWxeUtuW936PcTCGo5KgublfDgXAgU6ZUb3+PBTlntiHA8rJeP6lWrUATzDz
Z3SnTdnNCoWla+lxxh2GqT7KLI0Hsqp5okz1od1EcK9Xtc508Q9PMULXW6IYhp2R9pFbgmuidw+c
chXMWXBO5bh/fUbqs7EixyNNgsy3v/82C6L435JSaI6pObb45RNwYgYu1a70XQass0q+qR0cqWVT
6kk8RyaOv+8vB604ICwCbdbKZnWxpQcQIIpTk2dEjtYOXTr8uGU3zJUDOHRiwZhPqx7N9jmZMPdD
WpnpsrWXA+bQY9b2t/OKEFF1RXLh8sQffmY5+IfnvdTxgN9ltttoWbgrUazt9LTpPyVpjPEl0J4T
XRon6/YvPqr5o/jlo4JXJnSBfk+V+uIs+oNjwjPGWDidaewYIaMDK7/kEZQECdFq8s0PKpGD0OaD
aQ0srFFWIZHIaE/CV2HODwCAIc5SmPBacF7x03xmHsikLqNF6yQaxl+zIEZ58DfDQDgC14ZxseeN
NkYGk4roIgfWm/WAkL8x8lkENT8r7oPQnv7wk/MrOCRqG0zZr1kSPQdBZB6CtE8IUObQshHIFlZ/
/enY81z6j5+OJYVKvUFajkqqLPGqf761FQ065c730IE3WeT+HJiXwXZkfx0oFNz53vyJvHLG8+Vn
giBI6TZ0n9TIQHZuYfj1x3fC41C7RFP3RCgtZNkwqs/LroEwbKMHRbpbdgtR2cAwUPEuu6IYp8v8
QpgUu6flUON/Xl4Mv8h//2JJ1P/xxUDI/f5ixIJNF7qq98vrDGQEz+1arzlIerihHdZPIbD8Xe+w
mhjKrn5S1RZxYCle49LsEUuMl9wwq8flR9vajldxVZLKPf+oH2EkHqWPJHZ+oRTLFqK+WS89P6t3
QMbLXu5+vFAmnb0pney2/KxdoM4NkkEclt1pGMmNV1tvs+wKpavOAf6nH6+kKZZ8pAO+PKfSc979
9bfu/Hr74M5hWULTVUvDSqdqv3zr8z9nDYNfEseUwUW2EZwsm2gWT9dK+KlhaUCNCs0xYs0YcS/p
8A8FMthLXmOb4GSCr2Q2+XMXeCytq+jNJlzsiPnVXGfKtHfgApsSsDviZfLGFxHD8qgza7q6JFTI
CDVe7CWP6CW667KB+dNfaWfq60wkEPDnJ5h2dtdq3jR18TW0yk2IK/VQzvFXFafVpS/1o0P5DwQ1
hwqZh0y+9WhnzceIScruQsWBaGL151ilo6zPAtGfuyWywU0bFcW6nO2/P/x6CpbgZVfMj9T6UzOV
Oz6xiDVoWbyMnYE8WtTFpimmRwJb8nOXl/oF3RGricarXlkQVoinqAkmA5Ffpd69IirezSj2TxR7
7G1Le2hXV6SZdRmyRWtOO3bmjZ0FFKnsEshx2JOTGKLhWYWS1PnJyRoKBmB1jqT7/L7JQgTuy8nx
71+H//A/8tuPi7/+r/9k/2tejKD6kRL8efe/7sKvFar8781/zr/2zx/7//qppzzl/19f6E+vyz//
+9vbfG4+/2nHzejij/ftRzU+fNRt0izvgT9k/sn/1yf/7WN5laex+Pj7b1/zNmvmV/PDPPvt96fm
UZWL5N//+Oq/P3X5nPJb/yPx/9f/rMKPX37h43Pd/P03If7mWA5TQy4o3L6c3L/9W/8xP6PYfzMt
PJKqapsgJ8GWsYpnydcEf/9Ns/6m2kwmVRVDtWHYBk/VObpgXtD+m8NShZaGCg5HtWzx2z/e2Z++
wJ9f6L/BEL7lYdbUTA8M+edB0OL2zuvb/FM6vSkGi3lB/IdBsCz4byqCo+b73zRj2mdt9pBalPEw
A8FRJlLi0jgNZxejnsAnvsr6qsGOIvJta47aCkRkup7GaNxMI1VSHSeYHz9SfcsvJB/lF/AW25aY
r1NtIfAEMsXiRcsvgpRD4C1jdlGs0nLHGfhUew2kglpS5yTTRp3Sfq0PpYvql6aVFN+CkbjdxdOF
9LLaB1X+HrXUGqMKo5Y6uSnJXuuwVZOLkF5yoe9C9jXeu52Ig/gypSHmt+QLRiYWXIJyZuqkFH+S
4uJj6EhIDQKzT0pS67ySMHZEtFmTdwuBNK7Jb6R/W16CCt+bIFOWUKnUv6i9eSjQiGtStXdaU/QX
7AtinRczFSOvBoSWz/6ASr8bxEVShmknMtQqXHbuFEzDZdnQnh4upskgamoUpD3QOtzUlINe5q3c
tDkM/H6StYsu83vAMmu/4IHS0sovyyN/5l5MYaetbKA9K7I2zF00B4lA+eKjCLLK5Gl0jJ3aeKug
yBU3pqt7qaxnz+8gtbAMuSwfvdfW0HBKKg2IyVs30aoM91ZnEm5Gn3LZLLtF46yGOIzPahpbZy14
ntPY70p4pMQWCcSHuAXrzXIwnp/RPfp85F6fm3xKL8OI7CpG8LPK6xq/NCmjIRaJuyWLfnnEvdW6
K4j+mGdOVMlwzlRzHtnigFseLRvVy6YVtXPoSczuG2vEYdcRcHzntMk38Dw+tYy2OpRuLPz75Q+0
Yj55TroQthihHdG8WR4NnBtxpvlEkvB+p/nEmUpYLgQXJ2CXFL9cB2Zcuz/2ff6+PZBicnaS7DM1
+uRNqTKNdMNhuB+VVt86RkL52NPKTQOu79hQQ93lmtZcbdEYyD8DnCJkUq9NSAurAuXaZ2BE1y61
NfSyFUZ8asBQVoJT4LcqGdwiOKomHcuubxw07aHuDmqf3sEPRdVmF95OC7r+WHj6M4lmGCUyPX1t
Yu3DLMzuQ9G/Reja/BUdoF02c6Z7K/sSDIQGl16InKoavB35NQPFT6N7gIpruWZWEsZmDnhbEi9Z
E2vRH4SVdnf+lIBuNR3/kdgI1HGmN3zKwgelw38pdILhYAlGyfx3BIp3w8sVv4s0Q5WUOsXW9jAj
+GEMmLQV8d0YxcERl363ZaLpEtA8XsOhbDekCJT3vSLvfLqOzLed/KuTUikdHlsjm7MqvOYhzJTo
qaTuBifQXMelZ121GkGLFhOY4ceUBJzUvKv61HRHaO8HYh2UFX02TDhRmX+h8Ohyf8u+A7C62Zn/
GhiDdy9N/LyDpRaYJTD11rpaENvHMVvU9lktJVQ+Jf5eaDn0iaGzzkiIKO+KGJR/WuRbCW/ex6b9
2LXmtIqnd9vIbByS4+MgY+/JqUki9/NujQlNuZFYvq6RUrvl6EyXkBbIBvP111CC5R4DK7gU3MTc
OM+zZ02hYG03ZFzXhhauAh0wnWVW32USPHXlVL75oZPivou+JNhSDqjyAYSOmNKMN9RIw67FbomP
3gcO6oxkB4ffA/A+IYualW01X8O0GHBkeLfKsYJDBuJ1TwLRqVXG6Y2C+2zGtMwzOelx5p2rtsNA
P+L8GYdigy0seemi+slIp/kGNpj07Jr84DfBLZr8HEtYNjxbavqSwXgCgeKjFEJgruVjetMG6zoa
qrFPZsdBwtR/g6qvPSgFxn7vk5Ol1Yna+61ro+DeNkgisNS1RQjDp6m8z/oY53YQoxUaEuMNwcpk
fQkV1XhGsYEzw9gye0fYGMzhHRHoE2e6ZWOHXc5OBV14bogzYwk3eCjUbTPm7/lAtGPCRQMy43Ga
9O1UY8ko5t5HlnXji+qw1/GdOJoVHrivB4TtRoFb4UB76ymgcob25p1N4+9Z9AbfZs10tJAKEY95
fUgSBXD0/HYc3H4rH0PsOGr23dCZ/s4OU3I0ZDT3M2q3oIS7BiWNcJn5J/p4HHuh7wsXRb79Rqnp
G21bfGKKLLfSsb37NM0elz+GZJuAzzy6Zehct0gIBzDN44vWO/l9qET2vqrB6I1K/hwPhXhTrcLY
EqEb7LpCE29drD4gNrj1hoJ9KK0glPjIomPJZRgiTjkzZbxj9Es3fWe2a62ryNskEfnVxEdZhKng
Ik4Ybqm6niNbL9attP1nyjFb6uLtmg/GOeFGH19VB3Jkl+/KzhHb3mm9QxaZ6qavibb3LeznfpVP
KyvIaYJTp7/KOnhQK+6Xptpf7HhuWmTOcIgD3p0y2B9GUYxvho84IydHeKdnFd0cU8mfGlYcXRyY
b5XtraShKdumIowyMeLmTYf9RxEqZ1GoWt2uRzayCeW4Kx1VeXMo7+4mNe/pXz6Xy7eW91+ZfRc3
GExiVUd2Tz12ustDuiSAsZ/Mqp3hW5HmyvqLLuzkrWjTDxLbWpL2hjvQj/pDqBrXiFvXG50TOetN
nwbNIwB7fvuDlj5Dd+3uuWL2FDe12WX/jLasfdN6FnqFkfcsDBEp94nw79rQ+OzVU3/Lmr54EN54
K534++xh2MdR8O4Qnqyiy3SDIiE6TbYfSKv7e52Uu1p5J3ot3StSaVdxUk73cdedkqnEDsC79gbi
SSrf2jo4eLhbJ/Kt8oLPlZlpNwcvHYoQ54IV42bWfvU2KT1Wl5R4+oZwjFVPxvurPfOjaYj7d6SQ
vOWDbVy9/Jva8GaZ5r0HcK9XAgq06zv1moABUkciO39rBAED2MG0LTkJ22K+egInhWic23dxqlor
KunW3hqr5L7sm5fcRBHglK8SMfv8uZfz0infWwbwikkbi1WRVswEB8ZTAhSSg+MdwQcFb5MMsjPF
g2id5GH4ViqlshnG9GVIY1qeaW5D6uY8iYgq0YC64l5+6RTPdM0RLXWWyUc9RXibtTG6XxufD/U1
4S6vTFiIupJB9C0QxEjmXqE8S05a4pWGN5qMzmEopoM5oXXQzVJ/TfuZYxQOp2YwjGOmyG6+iwFl
SV5D+l8TcY+HvIUTULYBX0uEcUzwPtVaNfchyTHnPAAHiTiLFk4BWJ9J8zrWmX0M3vh96o2WLst8
ldo4s7UJs09JqS90kujJbKtHG8E2ZNOUYDLKkyQzNeemE+0rKWzqRmHkXaER60khBDcv/NE4edSe
V4YZOGgpGtL7puFVs3cg2IwXBVXA1ER3JBRj8lCRxcQiPQ06nRS1su1NqoanRKcuVI5N+axp0wby
3c5ipvqomGF9g8H0KdIm+2CkeblRTW4AsZPFW1GU6VslR6aKAWMkg6JzsgamAnPvQQk6PhWznWjr
QJQCUGgBbqvF0VAMgF4kDmBRjMydjJguMTbujNjzHgdFtFikrQ4xaPMeqXr01oVavbMT8IS9L7aB
CTxaVZCQwe+Dx0eU4qtFinMsEb6MTOtALYR3zkhFu+XW81oyirlTbKm70cHiHowvAfdnfYgmopjV
7NlBYNoZzguFRQ0lMwshzZgZ6/O3JaBQYXKCuUFCTrQRIGmOsgN+iAFkPHcwSMja0B4Yp7kvd+rR
D7nplGiENoaeGUdOEMCgCGteueL5OFl6OO1I2tvy3SjyQzfRWA7bNJblSy2f8Miqr9wlXQl96zCj
2X8MIU4QMCYkzG7SaI7n8GJnK9XxKStG7EnSwKED7uySrwiCKF/H0fVbuz/XJcFVDYPmhe5Ksso7
kVychBvBlE8wievCc+Oqi1YOYbQbeh3QfiLHXCmicsOu1mFaMKlxwgh6niXBLDFiwhh7jSEpMtNX
PxS/SNdyuC9pJECYGy4gfr7WQU7Jsyy/iNbjZq/HNJLblpgXLnFKyAZYb8+sXTGlIAVGAz2PNDFo
+C14KNnJA7lwCqJhe+NzYymljJ+DSJwjowtOva6T5GNqe0PRKL5Nbb8bNR1pJCgZtKeNd2It0K7S
96HVKrcqnHBdyMxxY5WfrO9KSysegjE7G2rZ3zVdiu1X+2rXTfaapeW9j9B2rU0hme+p/47YtF7F
PSdlUQhsZQPFZM2GiqBO5kteWONhcDA8g9wxMLvjQLM818n1FQyJiFVR/Z4qcQqOLdZOWTG8EQyx
7j/8KlUel01gDe+Y+pRz2vrDOqJTsh+bDOWfputuAVPqUfVy+ywm8VkqnvKYs/7ajbr/RVpKuAto
961zX6B9CTG5CSM/OXT2XLUrN0mkVRug8dqm9argGBXWRW0xgirDACgB7W9JxmkCIH2Xsc5bBQ0j
od7vtByhZUDMta4la5TB4WeGr/dIqPIhHBHLJ/GMqSHfKquL4HMm+mPvqLQZtCLZxaqKyAfbK1T6
8t0oJiananWJ7fhdZlCvIiPEVxI3YGKa+i3u1GkfYso2NqBAH4d4KK+R7uyUoobS0yX6zmyV/l6L
y+eUXJloKHrUiSlncgQ/HxwIiOltPuqEzcDqB2WYrQyVrwBE/JnQowF8ncE9LpjNaeE+iu/Mycpo
QOu0X9Xp0IfDQxMo9dpQxofIcG4ZGamMRN2TZClyWzZd6sNPE5CGwioLiGyInGs/oHokDrpcJ6r0
d0ZGxpMzB9OqJcngkDPxQUVZz9dIE3ey6TiAebZvFdd69Myf6xGeDQnTsO4LRWBGUb8NBj1EhUmM
Z6ERxKYjscdTCsdGO5DqAuejKcnaKfHLIKpHIQMCue61Uzp3yapOZ31kUiowV8bUyGdIHrAh+nY6
GK392qNvP2ch0aFyQrWYE8Z11vBb2eXc0QDLi99Kdys/Cw4FEfaDoiAjivJbEZYvuHycPUUvLsj5
+6T46ap0L17sHGBMUeUjfMdewbibNI9KieovLccVqkBvVYqk3SFAHm5OV3zaYlzu7iEl2IjhfP8w
DkrudiYDEnoyL9TUNY2IatMAdUen/I9NoXcbVuT9jjy/Cf66d+WvcNyUi2IvFSiJdHPJkYfjpVv9
iIjeHLaVsfP0wNmqGObjbkQu1avfyBOHGtvBAlCL07CvhN88gL3nVqnG3AHDaMf6Lk3w4uIdLJF1
/djU86PYJ51VprVYjzmy16bYFxYQgvCxKwziS8LqQmsWRjXKFy8/yhbr4ypVBJCrFJeW2mszR8l0
a4p0noWWwetJSVV6lD6TWR6bcF5gJtqpMga3D/2XcrAcV4TD0a6js1dl7TrqWADVmB7z0v4UxpDC
s5BFQfGmDdxVMRj2oAwL/RB1IUl1k8ft3OGeOUbho602H5YX09mzhXqWlg4VyZ+rZwOctDiuDmGo
xNvGkjGjWyGI+utmo2pC/AUqoUQbxSPpvcZOlfZIrQuGIBC2qRPaE9MCl3uQ+pUcHXXF+NHfD7b4
MNFTrE1/eNawVCKb9sYHI2nv23AkokTeBdlYk8JtByvfyrUnZSRoSVP68UjT3LokXDdNk6l06uQ7
zbPgKclQ13t5/uZojBNtZDqIg/3w4oseWEKRdax/Vce14IxqXqOtsiAg/twoT7odvdpRDUxMqNVd
4onqPFnebIqS1RvizLNUBy6RMGzuxzz7lFJtfVYI7sN+tzg9onMlg9xFJdrPJsqYkJ+LrhjPsbCV
6xh8dGVz57VV+5X10WfHqYcns1MRlPf+CqAQMPispHUcOMkKMwGZFXGtrCaEVcgkpks/Lwv0Fk9/
kUzpuqYoCS9WNTcUIEpKLMLaao0OisGp+r1TUglQQ3kq+0hscwdxO9PiNlIdIAnh0WZesOMOb68S
OFNu5PWvRdE5a9iRONgt+HK6qj4YZXVMVf9QtAPXfRP4x842vza6M+06ZoTInezHqKeFjGM93Fi1
sx2yaKPPBZ0+j7y9p5KuOXVLeAsa7qoyVpNhfkV5L2850P+1Q2o51z4KCfhRzA7sD0WLmXpQaHiO
4z1+sVOHUtstMr1eA+TG/kev0mEQBZKgnvrRxvlYCM1N6rG4q0fDhcjODBqAPbPYBzJ15ENhaier
Tr90BOUh+rctOlqjdgqC5Nz1kh6w1T0ktvrih9LaN42lboLAAWGQUOP0lPZxSPtXi3BJzxq2LN6b
jaXa1GJ9Y0906biyUxx1CYQRlkURy2hjts45cYQ/sjBuY6Kkt9iLn/2ckMnO0+TKkHDHWJQZcQl6
2GC0ET0hykO6HcHwX5m2fjANjbasF8BClg0Aq4xYJC93dnFoxWsWYwaScmt4hhLuIlvZh8qYXZ1m
At4MakVPzB28ufSSSeMpr8yEMTX7lAzmNgiK6lb6+D8w6USb1vYPelOnF6Js8ZUNcIaLsV8rTpm5
PQgQt7TiB73SkpNpJoepsGw3j5hZqbHywmBqXcKqf5RxfkcqROGSM0FqXE39VzR3sk5ekQZMnIvB
gxdJfx96+ht375dcm9RtVuXFRjSiX/t++8IYTEhhaB2jutBuBXYgZjQE81EppyY3OKuUQB+9Brej
Js4jZdo7y+Z0YMT+ag0doZE6Xk0Im+mdV3zLLPoYVZ4IsDxx46qpTwph6WNTa75GUxqsqRNDSJGU
dUi45OvSbhy5pKWanhLvFpZ5vVHoRIKYIB4JvtxKpQ+5SnTChD8PpU2Zn7oUbMFTOYdqhJHZoL1l
VBUhdNGJCYmWRXtDw2Mfjvu6EuCNJU4RX39vrWbXDXa4bRNbp0I94Fi2K/BscvowmWb4fXTRcfEl
mvURxqW/JQqr3cYGmILcJ+5i0HhLms49HndXAfFg0EkY9caLUkuc0h0B0bXstpYXvDpm/mjb43g+
RAIkDdNP3J1Zi+QF43OvBXuOMMExZvkIEoPeHsmGsJ/VWIxuQhToxk9S51poXxpa+9eaAMdNhQZp
XZbTxSiS4LGUmna18xxE3JRt25jowJA78jXx1P66PNKLQm6QuCF/gcQeedZ4x3eYbrDJtUw8CQCY
nMQ7Dn6CHMy0J7e8kIFgXTGjrfNsqPedTa4DkZDdSSd+68fGNnWQt3CGySMM6pUHsWMHUeoW6yj9
7U1Sya81Sz6MsrpyknXln2U/YUgsy3Aj+SBPVW6Q41dOri/772rs21cZ4ZIPy34OVe9DfFPGi89n
uYvbHMiT/8SvnlJON+EY/oHwJo1hsTesFz5Sw8XBt5oqWhJmlqTrqsvuw3AE22yleFKoxRy9JHxM
UxajWi4PaeUfBfXSfUI7bRUJ5NmK1Q3HNs4GMo3+8YhKAowgxbjzHMW+DF3pXLIc73swlOflUJIz
TW0KMt5rSCbU2ghALg+iYwFuFhhd6dtdiqalG1U6ITdRNLjZvGsHTJgmTIGuh/z9grxKXJYngmgO
hU0wTxJmb8cteZwkB64pSBu7CpYB81+C0VCxRi9eH9pwuV+oE5Q4hIP4RZ+dSVOOIzNwyCarBU+X
x55vuWAF/jTVsdxNFlmsqRemN2Fm10qHDE5dADvBfBYSqf3iU4Tb60rebIJ5V5o95vA+n5NXZMDt
MpJPXh4RMBt+TCBn1ySpyBeN6xO0EMRszHj2rSnMY1IMjw0mDuTcH3XiPZAc9qUedP9Vk9lblij+
ylL8bUPc0jYhWWHTWnp7igfHjRRBzd/wz0IwOwXLwIqigWOovKAyoBApsqdJ16heDsN469BJbgl9
Ku8qr9D3ocrsEl/SITL89KSJbiM63TwTCbK39GLGoTfFNhq/Y1v210R6PbMcQ/UXiS+0D8MDPMS9
DR5vw9TtE0mrsNxEYK25KJGeF8YHuGCH4LLsu8hzJjlTg+3XN6314Kcsc0s93QeAnbrW2NAf8nat
B+gzC9qNZ1ufwjK8BA3Vx0BHNhpb+Zf6RSISdQmiJIE2C6hxk4u5KwsV7lfeBJea4HVU8cif89Fe
WdPEjDdqjmo0+IdeBP5Kf5H8wUSnx1+LeE10EjQbFD0bBqD8Srxbfm1gD15y/9XPot0QqelRbc1n
nIDaddkQxcGCML8xDB/SaRzRH2vyCtBh2tYscVb9rjJK9RZmJa3p3DT20knTi6NQ4lPV7prAKTsj
qdjVUT1gItdwWfljf8lz4kUGpaO8b+N6Gbr24Fvlo2YF8kodTPzYBNTGt7KSFZOoEtuewSJQzD/S
pSXmDTPbmpH8BIylWRn9FF/pamRb4hCp7yimesoc60FHIUvpPOTiOnn/m6vzWJIUS7vtE2GGFlMc
XMvQkRMsM7IKOOiD5un/hVcPrt2JW0R2dmWEO3A+sffaDc9JkXvsSFx97yTG0Yz0a0fhE7RSOj7P
B9E6WLX0rLw/X5okivigTCx+huaeaHrOat0luxZ/iB8bUr1VefYZNz2xk+t3z5d6why3GBANGFuf
U5CsszappzhBXYj1clMh3sf4vTCQ5F/sMiLUmlqbbmJcsz4JQbuQIAsMeCnCMqM7inpV3t31RYEM
eYX44xPrR/xrZRrbJGXZr7ew8p1JvVgjUpXaLO/5NF3TuJ6xh3sWBnImFbJ3LTqnWT+lCuESymzd
jYY6xHLdOhzKyLrXeI7YODo6OLNEXsniUn1ND6s5mzf14HzNWBAw8Xf/78vzz7JyBQmmGskhnaBq
mHMwFFrykmfRHTG0/OpH98GWl/DsCupDF7cRLPXOpSG1y69e4kGaHSwFaP3Gd+T+G1Mtq69yCQoD
copDfFTgOhrjexfvqyI0sChUml/kIvlxL5T3VO2bvVDqP7Gncxnak/iCz6aEaG/UHQUH3zrTp2kL
805dK16Z/Kzbt5OjYi7GNdIchIMB0uud5AtKZ7PpeRycnt8u1i+L6vjYdF6xaXotuSJGbf3emOMv
r5XkLdTojZjox19StX6KxLBuY0y71GiDfeTKCIG7RZ/9lBvHQRks3Nl99Nl4sg6qNncOlmeO9xlF
dkyq6dHth6NDlDuaDhQnF1eP9IvKHDqIZa5DfLPZx80tiW1MOKo2LeGFpjGLqfXLXGnKY1QsJ4f1
yivR0tpuruNkn7Sj867o5a0ulHyr4eY5GCjf0I+Yw91aQPYJyuWgnpLhj1xfGmYGm2IqyPlTDEJY
5+Ze46jmeLdBfoiEeNp4+Ejrat6NIBv3VpwDP7OovjQx9seYpOZjAW59k1RmvHVLqV/dSf+c3EJ9
Z1vWnZYOwW6avA9Ft7xHDBhuozAfz+/UdkjAZ65BKmvsUF3OyQGOD8XyamCPVnP0iHN1sRlSyM5T
qAXbZIc9Krs4MGj2ove6U6c7daCasx7GteohgLdM8zgJ2HKw0gSyZ5o3N59uzy4Y1+2XIyt+tDTi
KVcBpvJacRxmq7wDTik34ClCp46aD7kGB7i1Ot0oGZqHkRa/k0ruByAvb6w+lSCFH19nMfwIKx8D
+jAiaBnkbUudY9FgY+h69htU3eksTOu1lrm57ar2X7tGJMIBMoEOq1SGPPZFsWwmL8NHNu9KRYoz
JQWDi7n+qaLcOrNoV3DMtq9SHhkl1hwe+RtrydQXS8KIUrvTlSphlSZMeqbiby1AtEwWj8ZWxLsZ
3lhg6EI8APP7Lf/5DWPxcU+T4PpRJkmEUe13OUCt0UeZh3PW/fUYhDPcLt1TohuPvNavCyyusyM5
lW3LZTNF1Li9iihs2wVHNxkY6lxgIaxuiMl6mMkaMqnJVy8COYPAfg6HQUJz0ccWBje0lDKH2e+S
OYb4yt3TBtfEN7LnR8AQX+z1ZcZ/d1D7AkkQQUF9Vf1ZuqHZPpO+JtP8YNE+hITYhIqq/XFcHmW6
k2D+yrsjXpo/TaWTHaIrxr0cy88YLMyCD/LcuQs3LLqmzDHVfa3EPwU7J0KLLpVdNBu3BHeowTGl
50GdUZjLtTMBZHl2rbPIw2/2FOv0tQ03KR+nc+ZYGyticiCndeWfj78GUi43A8k8QpsIUqssZxOh
R2LNFgKsFr8jY/U/1sYr2r/vylKWo147H/GnoyLv5vALKtgYAXmGTKXh2NhzWe/tjhzImreUZrS1
OUUMddqaA+9/rHd/Sz1e7sOXQz77qIz8X4cfcx4JUOP+DAsNZ94YDX7RlkdHMpADogxrzQK1phbj
q2qz2PUypox0+H7CLmtMjDeQcVMwRvR3XdQWGL5HJ2A/wcGMSI5ANvCD9Auhl/K8s4hUlw11vpZB
pbOtCazG0odJkX110kz3jbJYYR7NcZjm2RprC5rdy2DS9DhG2CvBydFHAHOCoW3Wt+mL7qgh40ue
UbEbb7OZNAHklfeUZchm6Ecykm3nijXSCJsm/zcLnVaB8x7zWzFeZzyUp0FhEvmNHMwFpMCujhsT
k3xcuiSk5jOXYEfD2mrzt5hzYxMX7Bcayj8oVirvA2KRqfqibnNfQYVsbO2Rom96qXALbTotYS0k
f7o0bg7ohlghCYgACyYYl6nOKeVt67V0mw0vTdEDMsjXwT9H0BArF7tUGRSR5Nk2yUZl9nx2E+3R
YnXw3dHuD23d3S3sGyGYNiwzeHzpF5w3Jyvf0QrpJzWyme6V0cM23maH3aUsXdbBTVOFjcFCh72d
co1wWyqdFiiMxpy6RqLRuecOL9l2wuSeerO6ETyfMcQK/LAO2cCWVA/Ims5KVnY326j3OUei3hj6
QzMWebWs4oXtGEBKX63JVUdIfEzpsoIFhQM8YVwvRtl856z1t24trVOzhrxZGiIAeJ5wwsh/jd+z
uR2xDEf/1mOpHpgme0y33OJgI7wOiwGaONL+XSMRnCjN1mTrSpqJoKgaonSXoqHZwlD4UyvzV171
YB1jEehpFrOB7tWD54Gnrg2AXCXN9+LJKnAmLlSLT525aR5CXLEh/AWFpiNpNHTTr9tq/hjxlLKH
wUGjiOhOSJpcBTIFawEaqSJNt/NEChaCuq2qj6UvWy7ackB0Y8PBSEWydYyBNG2tVvdY7kIAihTE
RXo1OCSO+pJ+y95Tt3A1dvM4f6dVV9xySwtagaBCZc5Vi98abLsz63+5SVrUhpEd4/dIW3nU7H/S
2TLPXLWBji5o17QtfZ5A09Ra7A2lamw1HnsrydjbuqCVNlHhvMcLBEgSnT9QS9Ki0P4WogM/5bG+
YtpgMI4ZGuXbdVO0okP5U3AP+UOyvFid9ZrwG9tF/cbj/VKQwtoX+q1L0upF8iSY63scw8EouAq2
k2Ggp55IMiVd2fHx2l0b2engAxMNt1j22sef4BM1loOEmmrmv3Wje8eiJ2PTQ00IOiHxq1FQHS8M
aey22KFqIThaVbGoGj3yTnZUOxSpTTmd3AXNXlddbDelndXS6pDq7UebqTwZG0dsEzKizWbc0YvE
vlX2ePkdhWCu2OvCVidITrF+467UmzmYZ9Sik9oKQoxYp5KTdRpi0oLcOt1IzsJSJleo2Q3DPWg2
+joAdKy/UlXPSet+5jO25CLNUj8aj6ntMWdfY1Oh5MxnCID8/D0Uhqr5JQcF9mBdBnbcPjowwGHh
mszUZ5OyXwM7lnlgDyfaptLSDqKDWhXliwwHHWBbuZBfRh441xXEYp2RDW+smhE1UfcQr0pDbg29
B8MBP+/dJrLBHUlNM6ZDzjEQIauFenIjT9XYqOypdmKy/LGFbarZaPlixfxVsQKpFLVYSy189EaG
fk/nPDA4YfkZnY/OYRtBJPKmcRXajYQtNyWrJtL85BjlVaJlRMdAzrPXuMeiyvdROUFtKv4KzzlL
QH8kEu9rtJKBiAVqyPZFWQbM3rb4ntPipc2aoz2aCtsI6hyiOijSuG4ulqf+2MxTM9eDD9sQS01k
lZXviC04o6Rll1vl8D/y8+x+GPFgbGxL/EN+Eq/x0A/MhzS4UbGDo7yGxa4rqg+xPAkND5c9Eenm
aiayK+um4ClSsNs2xTWJxsPo8AavuCr+MfHLjvR1oiZflsVAHaNboaVp5ZmB5FjNDPkVNQtVlRXy
wnwTzy9y0orlvhpDDFf7wBJGhHENkXUtGl9tZOovelZTao2Rj/zgULO14ABv+8tUcrG3ALKyHjUw
nSACYqTDjEO2FsG6FIm5cnKKnOo1uujFyOjY4mMH2uZD4GPuPCdM74rkQ3UH7AfQbzSDne9UIUib
9cpmWGpqYe+VyqNdX6a+BgtS5+nRS7VfBYIvhNmmm6DfbbbAU6MbjKp+D5XN2JTtMJXE1OT6Wamk
AipdGXYxkx3fNSaLQN96Cfixih1o3/pNei4c8UJl5lCa9RvpNMtdY6VlYOeLu4bWE5g1fFK+Mj1S
1qx6vjy/G8vZuQmLx7hr7km5xpdl2+dETFyJAhqob0+WthUgku8wfniHOaeS9bsi/ZhklRxHdxI7
KP6wAdXkn9xIlJ2WwL9t206e9b76znRr3uczctA88UDbi97aGw5kusrUzUdsMNFcoMK1E/DseWbg
SaBpzUow3SvrSi0u6WAHFAhvtUv02gL+ThRafYR2ZcNpLs52TpSSksFAio13dZw68rFZBFArFA7T
isExs6ByExEAF2VPPc10AYAnb3JqcGC2WbGfybkJsE3mG2ew3DAaaYdkPSl+5JoyRAJLEs7YIC90
bwBlrDurMTAJTZTszL7IQ/n0HyMZ4fJgDG+PpydaCO0a+GHM4xJR7Kab8vw2d9rHCBdx67ryxVUA
Ji8OfkwggrTprH2pzkmGqJlrd+CJ5ygZH4vG8ADKn7ezoL19E0Kc2jKoxCy+xkj76hrnvGb4kbge
f5Ivjjy4eiu1Jg+ESCmBeH4E1YykiBVmdmTcGwxuilpGL+S5n0o2XEWQaFNJ4sbZjHDnlrAjyWw1
tiMjU7+BonBr15exnRXidtCnNUrH7r3lceWsFodnppTWkU7jQoOuDFu5KXrySHPIj8LT2n06Aq0D
kT1+2Gt1WAIcCdAGleNuqntv56JZOKGnaInr5WU22s+xz7JtH0csBYget8V8FDru8LLGlsso8pFn
tndO2f5Jlu8BkoZl3wO2gqJdvc9I4TeYWpuNmLVmbwim+qV7tpC8sRNvoxNDNOEekalCPGnNmE8P
ODTO1YkIIi5brOq/GoMHigKd6IRGZbGafhd5w3fU2Z920XpvymB+jWQ7XgDcvhD1hKy8j1mMaRVe
9ij6RJMS37Kk79/0Qt/mtjSIinCTHa1YfCOTKL7RhrlBZWD7FjXSp3jkDNJnc3yLI2KO6JDvz++4
lYHB4aeqDMh11sonfEIKn189X0ZMlJmd5scaOqkPMRrFkQPs+D8CmKn3ZzwLCrl0GUzLrPduWjsv
B4NsUx9mXPHWGfgGIvTe+CPoAjwt+qzGPNQtjqWpVgAzuIZ2Mea9N0XNtzbHB2NKzHdn1QFr5eTr
xLGW7WKRu9E9BmQKBklPn9D5aNxbJXBmPX9ojKTfihGpFeiE+mCs38o8v6MDqFhzVPfVcHaIyIq5
JsqEWk1pv56QkoRp2RGo3HKUmQ4kw4xSCuCRN8HL+2vtAS/UUYghdXTaQ+y6v72xLN/4h4iVyR3I
jvQ9cAib1xrXathMFB6tLdXLgA3tpnYlOuLtXCyIMC3SMctuiq6jK7pzki/BIFM7dBbV8LmD6gDR
dnpJHAE0RzXLwp8FrjnPfmXC/Th0MH9+13BPnnDtsie+m5J/165iDdtc1LsddzcUwdFObZA8mxoJ
ql5TJHtL8jBL6LhfVXQV1XB15nGNv1FPpAm1gPky2DX9TOyLFqni5EaS8FQl/d9XDgqDw1RODCCg
Hj5f0FNNgIXgg5fp6CtLpWOsbaKHVlCQjJ65eXJNS6uVj6wXv4TkDikdM75A9WIucWpSiTWG7SkN
YQdCuuGJkjTEVBNoaYWwhFQKLBJQYnfZMS9VDk1RLAwkRpuQXz1fBUBnqbbtRVPm744Z2kmuL8+v
ni/0n8O6f+ItpK9+f9JPK4/HjlcR5jEiIWBq2VLX1sSC+GFfIPi1XaHQLqiAl1Zo9ZiPPxTAzXkk
gPFV70Dv86QLbFqqLS6l7oMoqQdxNWAoUPsc2pW2WIjB9SfhiX1RDkCEn9/HQFh94pGZtWYdVktd
9tcOo/Pzu95NPvJmrqtN/lm27YI9KFmuZscYUe04LfL1z57/w+ABZCshAgVwxjLYrwCX26kBOJ8p
D8jgIxSggXAgjUw8A086DKddxgPsUTbVj6rm/V3V+vsTVsBDyDhaldUD6l6ED2fTeNEA8eyamBkc
HzVhS6ZGrzggAWTLYJXqRXjMEBQeOfDLMdqT9JtfrBWkonB67LI4/mEYkF0SOiNfadGwucCtUiu+
eeotHYbpZJuoiVHJQqFE9+y7wBPP9RyDnMpNDqq00Q4a4k5iWyeV0Hb4iq7jjC/rNTfmCDqd+fY8
UhCig7supr2uGTcjW7yPgXZ7T6GjBV2CkB4x7LVeQ8SKRlyjwrWP/303tt7VaP2hA7/jpN5UUDoY
Huw+cF+sa+RDxXlLYbTBZovTwTNf2NEYm2zgLWqTIb5kWppc6mWRW2oizizTc2/PFy2TRvB86Zl+
byx0tPAHVO8yShjA9oi3p+zW6ssgnGdqqS0tdZa7J/j0Ge3qoBsTM7MwabcTindiSxgypIfnz6rC
STu6rpaG1iw0n7nYwpTORBKYjNd+aNZlzYoGfPIBOx0MuSNePXXNeGCy2Pp1yQqy5sTrsmqmuXa3
9iSLA7NyeKS90h4yaYYNNgpOx+5Gu8naFQwGSDUPEigxcFeybjGST/2rNw0pUVerep8z7T+4X9NM
jOZc5n2LrOu/FmlsO5Jujnk3Iicdxvd4mCG72upFXfPzjLYB+1tXns9NNrB4dIkqMLsmmNhVf1l1
ku6dDquP0VeXGhTXsVxfnl/V8x578fTw9HJ6aaIcxXPFHmK9SgaTRYUBYHQr6H63aDt/KoWkBqBq
TciVCw1Dxf2m5c7opyR37FvDISfd+nLAqL9pWMrel+hzbMPMJmrrGc+7lPiCByd7Z0Qu90Q/d6xi
MVh2uDP8BHLARtC6AvkWzoVP3bnoOqSPQZl/nDZHokwS6S8i6evKGl9dFNtpqooXGxfV3DT44p16
HwFa4ayKZrgemrEfugb/Qon023ZExYxhJPawyMYX7qIMwXcTX905Y6vIrvagxOP4oo4QeRg4XJEI
KZfIFVfgW62PQ658x0XKhquyARxO9e8aDB5iLHV5JHTOAqzaRe2nXSbxd1kJUH6UiINjz9+OkxBL
3kzkeka/7am64VrSPqfCUQk8ZJZWOkxFumZ8TZdSR4SstLshc5NtXEoHSuGrKeR9hFv5q2bYthn7
JFzsWb/q6Zjep16BZr5XcJh/q45ChxKX4/egkwg4NR+tmOtXNcH4JlgBCTBMb8/SwaE/0mpSIXsG
O+yACE1YF1cAauTFs/sbg0Sch5OMr2TOx9eFvC2fCm7ZNTMNxdDqNb3b4OyrQQEOxxBi3ym68Cc0
THu0i/bOAUcJSP5vg6x7RxQcOR4dXSWSrN8ajwlCEAUrRjcjLcdTKaRL65VW4VwXIZS45M7ExEMn
Cm2ENMz8BueRuKECqVbLpwvk+DKSsLmNZvcqFpdN0CiPSMqRRQ3kLbkomakceS+W7qVTh+I3MhkP
Q1IXlnU0hcmaseuq+Ps7YyxP8iMxbe1zcav3ru+sTQtHlEXCOAF8AO4QTbZH3mzlMFO30UM5njga
ebSCpitGzmI5e7A2rgzENRq+FI2wt5OTbf02iGP3beSPJ/LGzFA3UmTXo+yCmM3ckW5YZzzXuhs0
zv8rxFG7YAHQxxfYeUxAUPvuaQYoMDLj4QGrhbzKuGfQiL1xUnUJ2GYKPEWyuvT8fOiccveeTN4N
oS/xGjGSnXbAm1k4YNTHSvlwC8/cIxkOYp15crMY3TWX/T89EX40jZHPAfbfJ2GozglX1T+jx6Cp
7/T86KaOfFjqIB//359xu44Xc1AehRXClnMZ6KnNBY/e8DJjffSlmT1UYyANKLPyYBRdcsyYxrD1
Z8rdCqCXMW8Ccfdf2pzYR6aLBwbqDWUHWSf90HdbCzoNNbBebcmjwwGW8BAVefk5MT6uemO8JcLc
iCJtkQzWDrqvqNxHUW1DwUpezLZ2Phd4aXvX4t5FkQvOn0i4o44b1K8907sCR5x+Z2V5bcdM3Cud
z2pJtOHY49txudnPpdWRh+JAok6Nytg8izhIq58IlJyT5cIkz2PINJZkv9GlVIzWVKzH3HfWteaJ
S7l4iRT9q5unZLduxDgjBxP4mbns2HqNp2ZlUxY5riInm9zdswsTjSCkZXJ+a6Ne7sGv0canTsCy
pOZv8evApmQaL+N72mtib46TztaXJLqebbjpIPTwuh5LXmHsEg3xeaxp03n00qBF1MSRBYSYFVaY
J0U4eTaBSra6rxQY+IXJfSxReHGQW/axTxfWxtt6cpaHaVoDe3w0Kn2U/XFl7B0osgUgKANuY/xX
gbsbsHqMWLtg10uZQzLEYqaU/hLlmslkB6q+t3tnz3l2ivKiPMqaHMKIKV7A3w6NwSpYc0hQNYKM
vdbRdoo3p3chR/uVjJoPoSYnhTEa6hggTFVxQ22AYMBHzqqF7Sorj5kY98QTl55QQ1xoFyUB3Gow
S0U6yY7Z7FaPrUPsKjq6Mpr+TgnZzE2TaS+VsyTUdaAjgfpJDx7t0jph6nILYJiGZw71Wx2AnSy5
S7aSU5O+4zKk6mL7nyzRp93sWvKBahinYGF3v7ysPg2YE//lMNvqBJ2qSnnT5QtPT9jNXo2sNt2m
s2uHBlv6L81Qd+AH6h8ZlRQkldAD0hUIHoedEqNfBlfzL5b2bq9ORhwgZ0BALJ2LioL43IDrPmU5
S2Jxp5Lckr82Gmc39kxoxtyOadunv22VKOq5KwDmzl6LlInfQmW6Qd2TKXs6+Q0nwilN2bvNrADK
EtlqsSTwU4OI/gdDtPJvEpGFFYFtJuvaMQ+EzOFdo0MLDPLRXiP0k48GiQoX7fKaa6pztLMYOE3n
Kj4b6vbQsL7wc5Aixym34TtyaQb9KoFCzN8c8a3huyYHJq232rqLkc6JWTciaN1YGGAo73HHDi9L
UnPNXokhzzIX1Q1obP5gR3+HylL3Sm17VxrqemMjgwon2alnS6Q063UXVMVU4z1v2nu3iPhUWdM/
rPm+3CyhkWyT4t1Wcl+z5yCd1IyoMYPD0SoIwY0hKvRtf3ZKAx9xnx2VGfTgejbidCGvJrMfYqle
GorlE50ASXsz0hmlXP4p4Pi+ZEx2oUmvmr0mZPD8m22r3KhsTJxZvMs82rZF7AVONqqbOFegA6da
tT7AxGYirFIdnD95bNtBU+RnN0fTsDRztiUD1uNe42hOZH/Ibc58RpabqfB246Ci+V7ke9RErwSV
jAxP9WjDm4DkebwqtVS2kOWIsU7sbVNXglmV/atfsLrLuNKPEYkEW1tReoTMQRR75z4lQ3SMUtbL
Q4tLibX4bAxBIZ07MsF7ObBQkXM1gDQuqiDV2K+3DbVbNjblRhuWL5Gx42Fy9abExrTXZDuGuje+
OgOCucT9U2eY+FBw+IoTXxsN1QpmnxsG2zTopn74MKwYyNYwEk3E3wqIWofCwOfmqzDsfmXd8Fea
DdeWzeQKTfefMuFTQ9G4jZvW2+BA3XgU14WiRFt8ePWewghnYytCJowM77LxrBFDs6mbpOPkJSKh
Td39MCCJHqg4KlSbY58f2wg5odpzF8/ri/y3tNNX0ZpcoXndnrvxYtQKVrNZS4KKIfCveol3C0D/
Jq++x75XgsZNuyORc/X74JBalJlbFFnjB6qZu64TStCCVLkmaqQd8r6Idnnai0dM6brR55debwjL
0p8DcETaiLXZdSzpIZX5zJJRrX3DtoHKS2NCpzdfXIBGGW6wVw3kCSoD9T5jdzfI0jsxiZsJOFfM
T5pXZuE4wfb6PJmf0kleB8CYGHEk2b2pCtUMHp2S2tanmJKRp70LOHEp7U+W2V0w2/V1mUYZ2llR
33o6PQPzBsEn9GdEbPyMTK9egKF1uEp4Z2dDe1EHZTXWL/llMdm/y+rvDAPiBgiAhS3m1nFJ0iDy
LugU0l1cr6LA0WMTA4rRB7TMJe8yfKM+CEZc0UOaQj+Pe/OA9PB1SGNMn0n/GjMjIRitQeiat6gx
wF1Ri96UyWQqOJMeO3XiNScMj7xMdx2D6E6IrDBjDldah4nYTQQbPD6RBVJlkVY6oBNVZ+97mae3
luPlOrSKcU6hjqcZjy2cZYcGKdzRS/SPtHcabBwpyIZp8I5gtVxEmPvRaXAxIXRD24K7VRTT5zT/
srSKfLURA0/s+n3RkndpOQt9GHjFcqn/mg4iGdfMNaTipniwwbHOaq/6QzGiNF75lPaquTTy6lR3
wjuj8+eJMCTjVpuz5rpi9MF4QGyHPHgr5ZLzZP4tSKAm2Zz7v/JSv0Aw4bO1rS/JcolTMkYNLZnP
rt2TSIOSxIf70Z2SJQUPsegMuKHZYmR10S9WjIOzuPG1YggpfsqjqUv7PCmJfeb00tDKEQJZe82e
fQ5JhRYdLb3N6fnCKclXDeMJtFenvMvMEHUie8C/Wk6GArkyQMJ73HyF2hhnLadH7PWCTNfOUhCj
FspJ7R8CzNkxrZryhP0sOuYCdUYSTvnckXBgkDfriR+OYvdEFg/JEvab1O2RWJytHUMs79aABX0F
+EUrMOz5Yxkxqhy7WFs9JuMQu6xdh4fpYGvDR0H5+Sgcb7zzJIL7IB+6WSqH1k3+FWtYvbPw3M6a
aQs3S2FhHthjLs/pmlP1fCnpNRhZSqKJ1yxmgE6/ErR428QQgmGZ85OoJuuusXeMTSHrhtFerSAY
mNE91BksRiWxAiSACNCZgbMFRPRhlH87x+GdmuO/U1MccmTDTB/Fp8PiMXG9XV/mGYr/HH4RmXAD
iHBoHLSnstLZ38brIsWK/Xpi2FpF9n0cnAMwmhikfYZ1eRE4zdAt7WpVe0c/QRq93fXHhhrc1z+T
WkN73iunISsXMvUcxNV0zxsn+wf/CF6FeT6YRRtvqM1HUGTmwUMMDcPfLTaFgQAuqdEqeLq7GVx4
Bm3zIC8NYUtGQ7P0CFIznvwsQIw30qFHX1oAmBvlseAY2ExDdfGw7DIp6/WjV4ginGcJuSS3dQSZ
4uiUdXIiI7C9CnczmSsQ28LQlZapfnEKQeBUc2MpQIIkZZ1tknCzrLdMa4r02vz0PR9dG7nXtBr6
3TxV2q6qxYXwGZyJJHkifnibFNTxquZk4Qh7xKuQOHOrmKEjEA3RViYMkSeUung1bHMYfaiE0Y5x
fOtbKeFeeBSTEAA7RHyt3rGRjK70C/Oh09oHyVPdNmlB0dhWa+GP7n8TQ0BNndU/nd3mG33FQmmt
zK7Pr9RG/JqbZdincm/nkXmqNN3HcBWdS3c2ttmC+VuouK5ynmmEKVho+7TUt5y2DTKKCJM50bHT
8SYZiXm2kQabzS1bFDgcwv3k9wxh3ROcUOkfoxqj9ZgQyxJUph4HXYWoRapQ9TQzdCcCOQ8kaiIW
8WZKFZzZsozJI8YVngGXQlDBWDy1Ue8X7fylp8qnlWfiEPekMzUDBJ25Y5gw6gVp9s2/HntUf5q7
HzuT+qamCRnoFHwUHwhELZdckuE1hvK3GdFs7lyCxnFYv2QWC+ZVCidcguIS1QonlINWkwqK4Hw1
tTMJrvh0fE73R69HJFM1gbmmsrjNfAZ5FvnIlZ2cEn+dDoW9+1cpPRnOiSK2Ild2RKeZYaq06j6B
LykPgKFmroWI7PFM+lcPeeWhS1koNPoPiK5swwIOSThRGsPIDh3MC+FLGQp1K2l3Rr3OsuG7+QS+
UTlO+r2bY1qb1oAXXrmPPDUDsBBI3dUCX1/uoQNJlzer1NKDUbffSR+/GFbytxetSmiCXeMbHpIA
AiaG2k2bxLcBeTpjZ3ppu34gmKBG6IOKzaJSNsofiZe/aMlur6X2iCnXYv0AgGOrdbkF6KmqQ13L
5mOktjVTxpc4E/ZvjYQ9QO2bjP2Av7ba7GrlvRrVyW8mRhgz8nJfniCODrdZpXFXQG6GCjv7Ren1
W8Z0fZQbnJUuvqXB4FTQ0Q0POiIYRMHzbPXcSH18ixxh+W0Gsq1LP6UemdvS+e6o9haivsYEySfT
6rvqqPkpS90HsQ2d70l9JICPNFDSq6oeszRKP/a1DAaitF9e9fFTy5PuNhpdOHLlHt28+CexbONY
ybUQMY3ToHKXDaxhw4glXpBCWMRHNm/ztBCvSoqnThXfaVdGB56pwyaScE7Bns2/GNpuG2dGGs1m
6VxGpERJk6W5HVW4BvcDEPhXFCZsRR3lDbsCLJxFG7cE4f20XjNuM5Y4nIS0jf34NyOZctfrnoSV
obKsqxOiEdr7LJEKdmnLaGZANoMsGdCqgjtWhxf7v+jSUqyCpTlBnbOec0tnExFgJPxhPbnIL0io
7iu2sTbR61qtrdu4VdwJvHbfm11oylZuzLhh2pu5BKU58OPr2PCu0fqUHcq4gkqQ/ImGCXtChThk
poxATK8gM+riDYwIEebSGQ6OFz8iBWmWMEAqIlTAxd99N32h+abeYYNeX1yFdbeANIRE09qULuIY
ywajM8USXUhFueeW5SPWM/2lLVSmPuoX67087Lz4oBW5dq68qA5KvaFoYMkfwBpm7QUW71HmOBTH
vJIkciqHClzrG36yLR+xe+a928iRe3xcm53Z/cTNmP8fc+eVHDe2bdsW4QQ8Nn6BRFomvUv+IChK
gvfAhunSbcbt2BtgvXuPTEXpnb8XUaEgWRJhEthmrTnH9Ibc1W51R4O80RYUAma0sbMWyqNmdu7J
qN2HbOxoW8nmkCjMHaEyD4fUAnZCkeS6x63s09Ogx67XRyc328exkHdJlmPkH4Vkj1q8gT4ecBJi
gLaQyCHRpa2GydHvzIF+iqaynASgGFCw+D5UmX3C2d09cJJXZUafREtQLNoPvWExFAF+S1dcH6xa
QmDco0qwJkLXHWwyDO8gPawOyFiqdcPWDXnvwjTTb3BlfTeolNAHxyIZ4k3Ue64JC+bsmYlxN5l2
Ty1VyzYhOWPALrIbxW2lH9WoMvUeSNYw8Xggs/QIMVVvLWrzG1qd7ACFPCJpJjzH9k0pq0Bf2uzQ
UaP3kcv2eZoeYMp8TDUgECRtOFok83ycKMNmEHAQu4rIvon51I9shpVaeynDFyO0nW0dLtG5s6PC
g5doBrkq970ZVbsKa0FVqxa2e4JYpDLAnF0Z/k3euRsTg/kxs0l9qemcj8UEmK8FcVGW3UFX1ceF
/fpmUUmVQX7Q+PPYWzsd5zijNH8/y1F8pCS39eGgAQczSEdkaDmFYxn0RMTHs0yeYiV5mAywLyxB
QjBaSLGLug33rHl6X9qGvh1NVnDaOg8nli9XB4KKMvRoauU19dIcy9V0G8q8uFlVS1uumxJWR0eP
hq34i/b/ieonuaTf1nH8OkmDGWkhJVxjHJyEYNRSzS06Ob8fWwIpcwxVhdvTUTb1R/xWpFZMONYR
YZ5VK0KXaaNiYE/vkYZgnob5FMp53nOTz8sYP7JYv6d5+GjmLOuHSTDAuebWUhQSiN04ZufdqL6q
WMtGwSPLU2sjdigzSOVmh73BQVVaWV8stmGzOoDTdx+0KJ2o2yJnCC2FhIJ5sAPLGNmNF/rT51o4
Lzhv0niqFdHJ6pQAn0BviN9oeihWa0Uc9V32PGHfy6me+7YMbCyRe7Vi49uEiLwt6thDRQisYxgv
H+iS6+u8iKsjLpDjMLZc5mgfKx7inYvDcT0PaGrfnGYG5Sn1q3KsYLkVNfUnETMXH7pIgIRCT8oG
CVSYFOMmXJblSWZIT1DvYXW1B3ubFALrpRYtx8gUtBjwPTnmuGHzFN+KkVitkvl9btTnqiD8rbEy
m7TER8DOrLkaGE9R4uS8FtHLzAyyWoIJ3CN4GPOatceGxOYUC5RBFZ/UOpZuEbFH3hjTKaJeYngm
t/3RGC1WRpM4xibDLJSqHqAQBJuc4TJA2jIfgA6eHMfWbtpU6Wgf5Hte0zOEguatsfUKafjK1BHz
B2xNe0tqSohRpn8Q2hAfend2zlh6gq4c2kNukkIFdFHfJWqlBVPtED665iYO3JA+ysUpLhy5H6KG
qrmAc6SYxxGy0U5rBrSDSvRlqC+tMnyrFzN7NCtrZ0mdgAC3OrG5i/cd5AMP/tFyakiF81XK8reA
nnEqttWpNxOSDemEx3lhvDktZcXZq9o4RuaKxqmoxT7PGwh/FUNzD72KxaVNiDVjWt+KZ1SmLlJb
fIVWfWwhFLyV2NWSKjk2+lh9S8gTcReg+RSNb3ssnDcMtl+sxbiGrm5dKwNsqS4jnNTGJ68NjMNK
13xfFLO7ln3+CCHQnC3rfqCo3U02RlnYkZvPXeKI6EJZEnG2im/WWDlPvZLjwysnKD0mY0072MU5
q1mDUQ4YXlrIiNSc4qOdQzMc1dtqckgkRgd2Femi2gK8qNiDVOCDHHRP8UoV6MoWJREAJEgFDWQT
tNUYSK2tIqb80aqiLVv3JzErrAD0jACquiHrQVQnJ00/qCnKu17wl4aIVQrTDcGAxIDE8Td6Ys8O
wognGosa8Uj0r8ulwvebRt2+Hqb+PqdUnkmmFOq2w32OWGs70qfUmD+I+FTZjFAukObYB3DB2WdS
CDguRUbqbNzPFGlKAn/VsuiOn39EnUXF7fPLCj3ZkSwAMqUkRSxiTnVg7LmO2rmgjIkOV+lWDWxj
k+Pz+T15f/EeO8zWqJcQbS3Bu7JiR/55zM6Z4WqsR59DRPBdBR4OTyqiDQTjn1/hK0Id+vn9aPWZ
imuQ//XXT9t6RHcVIeVP9UhB1MYfVhiH+wlT+WTq9jHuKC0x9x5M0dvHNpbYDKMp8luk1kc9clBf
dGPLc7d+//lV3ermrrPoGTckdFHumo6fX33+AbQzLbzB1HANOSaQN0h0VEAPTauGzyQ8l9eEREBX
nDvrxcSJv00ipAhGFgvck8jwoSZ33lwhfjWLsHihLmqlmv0Sl2N0Vpx6nbYT50WXJh7mPtm0aLV2
TtGKF7sCYhISgNyNPYnWE1SYVAJDx7r6kgnaC01rv5dxnfp9sWgvqqXTajETqiTrt40pvjtU/m6a
hIBgR0fKVL5PWHZeLAqTxNYjqAZYYbwUlNe2bRy2jCOO/kJNJ/WQrh66aSxOBvmjz2n6/FmTzKWp
A2/GZvNZsWyXyMVOFGleVU/LXzcgTI3vhAnWN4B90yvDYQHdyW9zZCUvzGfa9VLig8nxDbWDIW/N
1GRB0lO+jJsifbHA3wRNYlV7lmM2frNJxYofU7x2DRICTAKkEb3L53R8/LzbSYZNfXEwxnx+a2BQ
CtAVqTs8A4layxdK0l/1vJpuZK5WT6Ql0iOnYKpM8JIAkrkB+LPeF3DkNxkdNvwjxrCZy0I/4DBI
XwnhAHaHQm1squSWpeMXd5DhuVPYS7YzFFwpkJlaq8nTtODfOHaR3FRNKx4dF93e+nOdIsBoTTSl
qBRsTALgXxdjwjQXF93p89uEUqa6GGtwbBOUOGx8AA6OJ2vFecWQAyGkTwm2dEbzNafHw0+TTkfk
IyPSyHFXjG3FHA2xniJUfI2pEO8w0qwLe//j0iQQFOPk0hPzSFvYnv2oByUx4Tj3B+LI8HKpD4OR
ztdDA53KTnvxmi1sXDXFEABJbPGK97/sTPXFjovxlIyOzhqjcl8VdAp+UybGlQXa0EdGoLP0qfZZ
UqNxy4VHOI1+iJ3R2k9Z1AeUOFyf/TjjzkCcODjxQ7PAZoocu77VzfxdX82xo3DY6bTJm5A24Fy3
jN4St6TwoievRaLvMUnesmqaA3QzfOqxTC4JJXF/KCiGmxMlzqg/AYPLfYFNFjqMfYPiFIBCi7/C
ncs9hQaKKz28hEp+65S021QVUZgLfBvEU6F9TfEaU9vYHENZGq9NISgTpXRMUsPSX7VGfPTVjKeZ
c7xP7Y40y1F5goq1GfKU1Z5GaVTXc8QERuYCL0hUNtSIkmlTBzwxDx0N1evWVWjYkm06oYVushnW
M8GP672OFrPbENfJKLp+S0hz29f5fTeWN6yl2yvRqy5FXMt8DNV+09JNhMzk2ofG5sV1kBo7SuZe
sEl0/pxMK/bVpQTbRPeinGh4Wuv71OREGqRZeY9l6AkrwnyJF16HBoUg8jSJOFXplVdmM79bMBfl
iZZeMRLQ+l9/3jQKXBB96q7UKiqew8n86+exHqu7dgHfaTAoZOQ4vy5J8tnrcWB+PCNhKq4spSJN
dL0yrWXJnpp1fKWZhvNMWRtxEXLuYopfauU+UbswUBjH92Qn9xfifD27bUiAcQvKbab70DsZDtl5
dKnQhvZFVztQ4jPvZqI29T1p5M+fP+91xWRVoZXHGAj5S4EjLEILeCGf0JcxLZrIrIcgWmYJGqxo
2efM41YWwyGx6uhpoG59Iv7O9ZP1H9EMoJ3Y1fZJdtk5NWR5Txz12YGv70eNpZ50yfZnFJHcY5Wc
LhVOcAItscyHT11hmXuFcij+s3i5GFV2yztSIjSygJbUxn0yy68Lu22dZTfR83Q14jDzhGDDPiz3
cwecib5A5Il5rF8RLA8AJlGgMf6QEDMQs1Hb7VP30kL8f81ReKC1p3DclAyeIa+bhe8CarM67Fpj
eKhy2sgOpXlaV3N1X8IYVa/jdHnQbBT6hJvKTak2/VHYDFdaet0oEZg3Ix3usp6BXsT6XdYyaMup
+wpx2Lpk1MzIcIpflI6K9ESoNDPxMGOjZn+Q4JJkBN+qDQqCTob3FFp6YHkgd4b1wyMxHAbm4nbX
dhLZd7jELh1oqp26zqVGzTNumKs6BxIHs564pMr3qK/y14IJ/zCoWhl8/liNh9syb4YHUCcCNk4J
z796p8iaXMI5r31jorcYpdJ5yjk9vV7iixtbATQWN4jEhCNKulSMor2ZDzDiaegwbDjLIR1mbaNB
5XpF8Y2TY733uo44Q1ttUA3T5mSyMa8iE0hNpLxOVPf2YT8rAfyUEH/98ErSTn23DPZ0Gxvx16Xo
byhk06xG1AJrDUgENj/YLXWWADIY9K2rQuuCIuBj/qkuTYRFfMloABbmVF0UZX4oNKu578cxPoY2
bBl2MnuUxixOdJ66GHSUIdq9qmjlZbSw3ChX8G0oxzeNifGoemg6OHFzZe9jLcZu3rnLZSbjMzSy
5qEfWnlu6MH7biOXC+UL6IaynM499pUHA8rq59+vxv5aScZ4w2C2yWMKsA0+aca/19Gj1K3BQcBf
ls+ZGkw62ZemUNVXbOCNH9LUkol20h1D7KuS59d1xcGayAOkBJQYvMlD0y0bYxohY1rGe4llDAjw
2sbkzVFiLMND9dyMz9IBZ1DRHz0inJt4z63+4g6oOVligaR5ryML2YCam6ud57GTBfuj1J6DFr4B
JUL9opQJq2zIH59/k9CVhyhvoFCLx0KqX9IScMuMNr1KWrmdlOzEbgAxQDJ/nYl0WRw7u5KSXrfS
s8iO81Olk+c+jdWLYRHYHKddHyRERng25TCWaxArpdFcxLxQTkhNZw8i4SNJUCtEufZAH503uevT
U2sxNZgkwdCy30zQLmnr2vuJ5KIgYi6zFo0rT7FmJLzOedO3e+RkRlBDOaOixDLcyWmRxi7bZber
sGUh/vETuKg+S6nSq1uMF4oQWMWYxnvchIPk5orKFSdQrMajbZDhu75oToYfS4jwSy1dNLRFtivC
Mj0onblQgw40tNM4H64Xa8LouIgWHHb4aCVwt8iM8ZlGEqrehnNKsuapLrv+XuRru1Zjl65OmnYJ
3foujUqeMdfxXAvV7IrIGtkc77XOfrYHtIg04Vmx5BgP2vZgsrpF1xCRjcMZjWv3gHw4GSSzcz/P
hPq0IzpGKg3s+ki8Hdtp8qwwO0WmQwcYDsTUY4CmVi36KbuC+fvMu04C4fSCrfMFZMWC/goRllsu
3XUIZsXrB1Y+RTtBNaTbX6pG6yd1Rgl+Zoim2/MUVgrZH8p3lniQiUTDNCmouo8WMFHcb6Armu7J
ILuyE5H60JsV76ZKA2HIQj/HnApYxmh3s6pmu7RRSekdS2bgvtmxgx7pDqrqoZiBtnasjNlqY8U3
xxQQTha+sZG7xkpHPoc9zZgy6mszs4pDRrBPut5j0SX5pc2TLzF2Abzv+RHRz9nsMXXwVh/TBSOy
k6GMsMSGAiT+LoDVsABtNPjrPzev2gJ/aCjX+h09w0R/0nqFpbdiHSPiJv1MDOZ5rKER4sDOQPWy
mTUG68nhMw/XUobbTS/1GFZBaKRcB+jyl9iBhc1HlbH23ccmKd3JKF/AiKNrLiHARfgVeWHXJktF
sju6TUASHaORtToUppt44TUwiamg6FYqTKkMizp93DfT0vDgrKbtmcFzsZWU7hUUhE57okFvbKMO
GijVI/siFHAawrlLpZLeIiYrz7HNijxVS/eNtPDnKMtKUinYuagM4wGxJsU6GO8JYZYMAWLalHb9
2mpqx0xm5Gedz0dJER3GC7Uxa2CphAGYbBDFjL3OrfA0MBiJrvhu9QobE+Iw93kqW/zCKgYHMyO3
cqgAFKqsC6kCX/NZX9E4gjdqLZihrl32h4gfBOk5cS+2i1LiKAaue00gz/cCmPJR6e3HCL/yXc1N
9pywPDcaY5EzdsZJNJV5gvlOgHMqjw2Y4ze3EGnQqnNy1JKsOzBFlZu+5LmvYyK5iqm5LaQtgtk6
U4SRe9BUpJXh82fotse4vtalwhsBgGrfmqREO65ub2CwnzBAdFs1fSxKhK52fKpdB16T9UYNZIbB
wVGi4ToMAdOG1Mp3BIqTCfTc56Pk0WwxyVaVfq5Wk5nDvzhrIzPAGCkfbhhv8lKfdzx/s8diTPXr
OE0ClV+ANv8B1t4+jIvkajYw3hGPQj4Sk2cXg+MI17RQluveIAZ5SM3hOy3XEc6HYwMo6Oj6VnuX
Vbw/gnnw4oHYjybUGLPUD6YIX7Foo+UdSuIh3i8qa1uX9oFXS6KrByd/xzHa36A3hGMs1cdVkJas
a4kBsV6/5BjH2F8uoVm+LYPqk7YLjcNmSpglUC9i/o616jI461SfYCMpFXVOs2UjNkgGKNCiNrkh
R4pT3AdX+ZqyVd/StQdnMSCmnErXb5sSmIYisncAVXta25CxgQCDfisz1gtDvmcWOWokIoE9CyH2
K/dgtuV1K7rBU9gdgNVEhTAv93bTaedGRjrKMr4azRB01oZYwxRHNbSbRcGFSa6iRXedaZ62OZ0Y
UkWlNoUbDckSlT+S3sfYLi4iRgmDpbTaK0n/0uW6u3V0Tiihk1yZ3cFUtO6RXJt+kyj9HYv+bjtS
dMNTAyN2QIXbJeO7voyrLOKoZJEBC2z+VoWbma7yRQsB7FKsiekyEHHC8XhssUGwM260kREsrTZK
TpFYo2d6bvArYiZGplkDuzqX8VjuDEuWAQha5Gss1BUaLjv8jUiKx+z+8+pctILrAGmUcjwp2QT8
0qZHYzhqD924Qb+Sa/e1m8HarCOczetQS/kOGHBLpHUsT0KWPNSCwsLnIXBC3fWEOQpF6W+zZbZv
51r9aO20uhC+GVJY8oRrpIcpHwmgYFla4b9mk0dE3+fGXAec7X3uu/+9RcxQh53UdAl9lilFUx/g
piSBm7L4H6pu3Dgw6C5TkzHkiNq6btuVDByhVFsfK1VDIDkWrLBVbcx3k15HFytSTjC/loeR5inO
mrDclQlW6c+FFcTzPdHbZ3OwLNQfGnSYGGhcJI681+HZym/nEi/7NIXaJpUbVSlOVOqcwJX2Fat8
1NV9tcEQp+3NnjjUunWueobP0yT4htM6yOEjKelyMGoOXhSbPKOGghsJ4STs9wGBSOV8OkvRtOQq
F9UPJEKBGakGfq44RYKRsh1oVRyjcuaB0Cj3VDGy1zBurnsn/Q6lj354TR1CibT7RY5rEPC3kOLD
nlyi7Tz3Pan2sK0HMjGsjKZW5LZAtiQFYualpA19rPeJP7QoYd2w+p4NbBwpUngzAqVdHCvljqYa
uULR6LdQCsUqyyopCcieWyVdgU7T4FtKXHziiIOhbReBORFFqBA2IQxzm5XZxc4STEe05bye7DFW
bfZdMzqRDxzrgqNcOYaIeNriYUk7nj+aWlSyuGUK6b4gmBjz+olflLKoc2Kn27dK3qLcohxS2hg9
M0Xrtwk3eQ9IIdVmXgJcbsBAWqTzqmPT6mK6tfFGbQDlcg45Ch9mKQMZ9CKuWsAsNEMqgn6ckm3W
Uh3Kft5VfcIokApIa+H9VJubaQB9M+Sje2I2eIJ3jb1Gm1nMliTFWAlbUlBLQUSV6mKAISsbBms9
n1FwgJn2QflshHWjjNkUpE1Ub2tlwqZivyLjuJ+qcqNmUDcsfcw28SHKbIQgNMCXLKalpA/nZe0E
qUUL303UNYLh3k/fRB+CQynNct3KIo3VUUWla8cMSV7MOsPPifHx3iT6RhyAOv3WuH7C3TIaktK5
OI6u9S5BzrF4dfY0/ZfReTCjBYXB2gWrjGo1mFqeW3f7qUhvZbbc4cZ7ZuG9UcEGW331ZprYmKso
PMs5O7TDmcpS0BCMIjQ4lGbO3mbKPrBCQvhIIogZxU4MvbJt9FSjcEc+d8Gbq4IHdZFjekR04xFt
bsP2C2kF5W5QJ0qSlnEUVb9HO1cExmTN2y6mOeGynx5DhJok45CteYqtpt2OOXY52X+IEu1hORnv
aMG/Tsy+tZGiU8IOSRfllihNsPzVIU77FwMp/o6PEB4m8zV6ZtK6iuakkMiKrstFFNNTiOvsfjo2
bLN5MaAAa8U8X5XldEg07pYVjsYhnqhap9jlIHiqxgaBGjlnOst1rmHy6t4JLDGcKji3i6G157RM
0PIrmBK0PN+aubwvNNpN5I/5dZIAeaaM6dWjG0gjXk9LDfJGIiVcIFbBabEad61fOK+TmX8xF/sK
YzMlOeWVFeQgKx2OxfzOQNl5PRqnDUSFyaN3+moibUQ6FQUA5xYe5jVtUzN8Z6RYqGLHod9TEZ61
7PTO3OnOWCGC5mGCtccCs5s20ThTG7dDjeYZLmnUteR9LXW4bfXiLMkyOhrwPBkuETMzvqJB5+zt
ukYiun7IETrxls3EYNuowe3lMJEHSFDaXcQ4r0zp98IClo8S8ojw+NlItJCiHK2YiFl9uOAbaP1m
/jImCkDurOMRJVMgs/Sg66PvfVJS6Y5nxweexBJPxI9FGCHuRA2ztauy91CGz4izlrs6yR7HsdxK
0NA7s6N8LA1kYRQGFV/tlYbF7w5w7EPtTsnWpMC6qXqsYAvLuPQcSY0CG57Nyc6PMicubBT9FXsx
MKNCpayH8GyT9FCewsZhDNWRwYe4Ft1ZqDSDLVjvFfOWRbmYTNlbhxrBrmuab62jtH4WgaQhTqmv
iY9fWvoWKavYxXYR7fZnACIbgrpoKNilV9rmBwFdrZe23+hpgnPSQCGJqXl2Q2tn2IbPCvRRqOV7
5xBuYhpfQJoN6pXNgqAx0EOak7W1VJVVK9zCjdqRXdbHB71FH5/UHw7aE3SluFLDGYtDqBzcRr2r
XOAhEQ12kxWnUxhPLRgZmuCnWsyPGQ4Bi6eIJ5g5RRZAhNOucGkcqSkcrwJ0oTk/A3ITefpaW6wM
tVED05YgxBf9ezF2FbvVskbmYH6zlBjyqeXVmqpsdaoIPhj+U2Msh2iJg4RfTgEVFRcTe+1DYhTL
1zyyHvJp/op7svXyko4VWmtspvDrKe1/GORLefvaESxNIRDQq7SvB8CbosxjbiLmkgbakIfifk6p
i1L5YjFAYh6DR4zxfaEvuHyZDeuSu8N7BvLODKNviiz4TRr648TgUuSTNeGVQMdhbMAbY3Fe3gyb
Yd9cm5vwJ+j5VDuTZvsVWbuEACGW7RVSccE4RoEafUEt0gAYwFELd8v0rCF+A+rGZJZqPN10awd9
wNi6FBuqId3WGAV8gWfKT35iujWaYBynWuzyGDbdTtWHdLfYxbHWbShqjntPUoRfEBXoD9CXLK21
NvMS3kTWWnMV7r1aUH4WdN6ZJUej8XskNMWtnmFdl/ZKZtqSXXiMpfigw3RTi7I7U7KbD3mhnXjp
kMxThLfqr/wNuHMw6GN9u3TYoGqRQjBnhclI92Wq9Gnfga+Tuj14CW8lG1slJMw5EBGC91lExcbM
wDEJQcmgGpWrNMfwVCAipttSktu64Q7hQVNIkMNIUyhi3hs2yQQpFOM+Kj+yzMg3d7EgdvE/T/ol
mpf/fk3n/Sn09/8tDHj3rVqTcrtff9X/h0G/mub8U9TvoWvf//u/8h+Tfj//xV9Zv4b1r88gX9dS
TQNKokGU7l9Zv4b5Lx2BNxm7jq0i8vsx6tf4l+7S4XUM03Cs/4351d1/4SO2YY64tvb5W/+TmF/d
IMT331nujm6pti00VoGGMITtWr+E/Fbkl6h2VQAl3MyB6U8bNZjPczC8dbaf+BdaqQ/AHovHfB+f
9b3xmD+Ja2fzw636v9nDP2YNcyf/8RzWIOIfgoZNCeluqsvFrzfUc8+JX23mvx5bnrm/jzP+Obz8
98tcb8MPh5C22zcZy1Y/U2/M8p0wjj8cYP2gfroIW7imzkelE8Bsu2zxfj5CbKWFUxfQPtsNeqbt
eDRu6oO2x2q+i85W0AZQz7ZLkAal7/7h/v16cb8eej21Hy4O8uKM7h2pK0Vs36i+dsXjP39AGo/b
7xdnahqmXQ1p/fr8/ngEa2KjxiTGEY7pAefBLrw1D3B9t6iAPPb3Xhik/h+O+euT+XlVPxxzveof
rspwigy8BMdENuux8goo9nkfpnepfWcT/uFoxppe/+N78Hk0G9Gl6liObRi/PiCpKKacRoy/gQHt
vw1B4535Lz/ovh6kmy/Stz3Xr/dLgIZ4J73JD73Wez+2Xu1/H04isIPBe/7nW/C3d51GuGlDfTYd
dX1vfrgDppIi8xUubjKia1MqJNB3N2lx/89H+fsr//dRfnlwyW/LyjEOkf4hKSPvrlFPWs0nbR7+
+Ti/5Yn/dYuFLXRHtQzVXS/3h8tp3XiFqXEg2IzBs9i90mj26NHv2eQGFB+822EzHno/Pz7c/elp
+vtb+T/H1lT152NHeWqNrsOtZM1jqieAqG7x/s/Xp63D1O+P0L+P8ctLIiISnxbwGDywCAEYSI09
EKmNDJpHPDr7PxxtPeN/Otp6Nj/cza6vSwfeOzDnXeJ9I49sZ3uqh27sD4PL335shgmRkWnCEo67
Pj8/HCjt2iG3B27dELzKQ7w5EM66q3YobXgB4D96yUbhfUz9kmXo6P3hxfy7sQ07KnFRmu46mv3L
Q6N2FmBdjaPHxrPWvS/KH57+dRr/+T66mmGgTbFdOigWbY2fLy+c0zEVMdDrkclPHvqvZBqgxVZe
lWflqJtXyg6qsd/6tNT/8BHqv12by8TLUXWUK5bDRf586MYyHKWYbOkbHqnimzc4EdS23I/iGjUN
P9L9yfNuZRDmgI88+xXTReD/aWb841n8OvI5LqRVg7OQmzFwPfO78jHi1N52z69omT3Nu783jvZr
/R5+2K/GEeCeHwf//DDrvz3Mv9yJX8b6xFEaQRq95BmrDyhKSS4prseAHiIDxCHyPoaNg41NCQC3
bXXv6x8O/9ubux7eYGozLVMI1frl8MgkO1WrLMlEE+7aQ38V7sgvjYM317uh/uqTHHpM7+P79F77
ruySbf6Hh/z3d+yXE/jlKdfBwYdIsLl+vzzIQ7iLb8nO3RJz9AgOalv4kI023RVPAV6slKKGj433
Dyfx+wrml5P45UWf6gnNS8pdIFRkVx8cMHB8Dm9zYPuPOOU2bSC7LerulDf+Twf/bXx2dUIzDNQv
GuYRtDc/vwq608uShvrkt5OCJD3uvrqr0NVpyvwPb52jrg/0jyOno+KOdbhYRhVDsM38+VjYbJBN
zH3rW24mzY0c6vhR0dgpuUMBwq5WqwdwgNVb2hjOk93RmQ9mG6sjYArNWOt5MT5zkAAx5q1GsgW3
BA2LFBMlcB634xVu0Vl5tbNcBm16VqjroP0AVJ97ZVQC08VSSXqmu9rB/GlEssw5CGVb6Y59oSPa
KNtl0aZ6H8VLRiSE2iBSybjEkwk1LjAXo8koOhnlORnm8Gmc11BWp9NPduKYzKXjkiBEBrj0FiJX
v0/HzD0WdZg+mEvpoCCbAGLjUIaZhdwO74tfiJz9to6XBCuYFQHiHyOZ3BMXaH/BPlwQ0qq4un7W
oTZ8dxa3tINSoHD4gjTJolQnO4rQbddV90KCuyWyKI2WPQniKBcGCKwa6UkznV+NmDtl6wKOJTW3
zWhNR42qantn6Ir0MBsOtG1bNRDwxUN2VbtG/lBTRnyja1DfEpfqHkqpJfulgCOjhjkpvlUlcSwR
Vt9MNV48JaWEWn4aRezufXLg5fZyQNZuVxVURANOBqo0rBv8Ng0RWN+VZHCGosu+ujV0JA+xVPaC
ACf8hs9iIoOZtJxNh8YR4JFl8TFOWWpyjKXADaZVTv4gqyELjNF8yoxE0jAoXDA5lO1qldTFPlWK
FxkO1jYGSR5ECRvrVgpDp91SfUfKT5ujSvLoqkyRDGXJ5EhfF5S+qUSicl4VIXr15s5AL4DMR1hc
h7tIc4QHSsCk+EcNI7fKGzt07HMShsQxga72kRoBKlyWfmvSU0A2gjUiH8ZLh9XXD+3sDJrmYpvW
vHOpvW7gCxp+0vZ48IcVBz1R4ILzvTGlOd10s7orcsK6Uni06cJvajNFrQ6j4QIPQIw3DLjl5xoV
XheXpyaVLp5ymrWoWuQ8gj2bm1s3cu1nuKFkTBtt+5SnnZ0EjUucSOr0/SF3RYTOUrRPMsTEPk/0
P/tWQ9INBwqgNSHxM5ajtfmfbBUCPoggoteemKV9oBxELX6pC9RxcwWxwzBB9QHekiGl3SHpiNrq
8UmVK74TgfoIiSCk1L1Y5Bn0OneM+tnBMHPesEGf75xJ1FA+FGU3dJNxRgtGOb8lcqUvCs2v2EbS
qkrJRScacp9ht9vUao/DrcssRscm2w0IoY7hAADGdOhcF1Knk5UsYGmmDswGCi4UJgOyQhIvSvkw
5XN5t6hhfeqRoW0HTas3eV/M11Wq0fiou+7OovUxwdcjc60bTIAFnVRRjVCM53fQqvRkh44OvBZY
bHR61rajKnqCItI+9UZl+aTZ9d8Erx75yxG0W+zRjY11kwDPKGrBgU6Zu5+aUB7qlNTquHOU1y6r
9XuL/8OjjQS5asYcYxgQcdSrdkfaEZiJLLV4fM26H1x/bFLXdyZlul6iXO4E1KZr9lOoGmYnMb+W
EYwFlI0s4zB+Zh8MaAgpknaR0GF7a8sLPW91u1ltaG1MSGtsG0/JAifFsHs8Rx3ZNAlwwyM4huuC
1JdDG/Xhi9oKQs6U3CfNZfwGhjHSsRjIDA8JQk2BfM76prrv1QL+yTzlgDJ6wsaMnjzoFvJQeY/6
gyL91kEsO8XimW30dNXP+0Jii239NrwexgNO4U2PcBOFOvkyMOAPTvqhQUX0SrNSkBppe5VUxeLa
Fgc1/J7UF1ndzMb70KV3RvR/2Duz5vZ1bLt/lVv9rhPOQ1X6VoXUYI2WPMnyi0qyZc7zJPLT5wf6
393nnKT7pt+Sqlg2zUkkAAIgsPfaaymIFweIo/dW6OrGdPC/MUdivw47esNgnqNqod5RmyVyrQ8e
QHPDXbFp0eOE+plhKH7IYkslS5GgqIzvGGj6mcg5OX9rg/JbUoAfxpvBhm8VHMQqqaexNJezRdQv
hIfcWMQIL9ZTTdqixYffcXImNuXBU8r5UMDsrIeHTi8XMjXNvKPMxtswdJnG3CHLjaMZNskacrS5
Uix870Uv8P/S/clU8c6Dhp6gcjqBaZdWGPqTedCkryhKzBPiMBzJ0g5+12T0JIQP3YtTG2ovWChg
b88CaMnuuzyB9jvVZ0MDZV1ov7f1BRYTSGaQg1+CNsWLFC3RClzDaVUi7hUfzCJxMDh31s3XLqDd
oLJWtsj6uUAEHrT8hpgtMbdIFmrYVKuS0D21pr8m9teCggE88dyo0dPI7G86VCQJegfqJ0jDn3AX
oYuKG3yV9N8Yo/ZAIh6R5cH9+qDLzHXUzxSlXeL6Bvq2BjR7QO3PGKp6oO3vbhtdmIxBc94C+4Cn
XnsuomhBEOXgEwkBT9qiGx4reaYjaWc9NHRszK0t+yqM7ZF5SKRjHX9E6kObE27kJ05KUAe6kzAI
QcLnd/ZT5BuzNqwWJhTNDgI4QQIJOV07DGk1/N4WTB9gvUz5UmKot9TdxPyMdOh7/HeJeE7Tu9bt
W2F8JcaECK4nCJIrQkIJi08bx0YjBcyhmj4NFn4HZGJ9Iofr/CXLYW9t25mifUrRUqlaRJxCgrXn
53YneydDeiLQBfv0rRVvUG/AZ0AgZ1U+d7QjnHW+9lDgDSVgOOh2ZVZtfSjPGfhBnf2Bsoqrxcou
zouj3UB1kFmKE3q+W3R7U6mmXY22plEvz+06Mw75fVZBuE7IV52gkOw3mtPI4dYQQQ/mQcHJnFrE
8eRPFt4eCKeqZyl49bC/QUBdx1BF2BMH36sbR76LHvKOIJY4A5f/1pUPQXjLk8+kFFoCgA36vV3s
0zOylKmFFxkSYpy4cvXY9o9xaMwRWH0s4+55sOp57WXb6l7iBm/mZeFv7brMZhW0bnGHBnCloYih
a8+ynczNe7m99/FTPlSvUW7v7LP8qt0HcAuD9eob0j7Nu3ddazdere+6Dm3G3LIR+9Zk+OgYLjsT
4hBwZ+DmCWrzXcoMf59VOVDCPDyY3Xlm+glwWesIib3bydYsgEcmlMNpSLRYjOwI9LoMX4qaEFDk
ccPCevTqyTHA9yE3SMyr9QA9PSC5xso2E9so3aFK74dJZNWLoRQOhVSqLe/NLMO8W1W9TOTUAPOU
Af/IBNCEBEGhLdMLJ3oMAZLT+FlGjyYLTVJ4doIYJtIceDWvApylsGuWroX26IIoh4yAMjVf2gxc
g9esyXVlXpbn41kGIQOepcpAMxhhsjZ1CcXWoPOu59wacO6eByE/H8R3a98SnEfki5Ejc0Q8RrME
Y5hcQrkQBOJKSojX0GbdS9FPFB17RaoD475nyDqsIkUinI+KpwTZQp5EOPxKsP73KbrSto4rJbCf
kkJNkwcAbLpPtb6jBeQQ1u9Bp4KNycR1X/eWQuUrgGj6jMxLRkMt0jzEr4ezMNWBNIxzVeHx+Icl
u/rP//57b8qfNv/z/8D/8v+SZwVz9X8bM0wBTC/15T9uaQ1Di/AM/fUvUIJX3SXFFvezd/n117+I
meuPYwVniGrIGq4Q0/ybn+THsSLbv9kY9AwL26kpGYR8/+U/GHbW/l//MpHN30zU+zC76LZp6IbC
sQpKLXFMMX7DBoQxwMCar2LG1/4d9wqWqD9MNoXJzDRtS1UVzVQlzFd/MgpWE7NrQqLnYNQWisST
phsa9NHMvDxJaqt2RCVDfmoQXCVbJrW5blFsii3Vl6dgMTqQOXUjRfDbW3d5qaP7d0bk4Cxba83w
O2OtdefOQw8wk6NXK5U0bZ1PzqBbzCIkkj6N/OS7j9vSP8p3BVED36xfYN4A6Beq0H4Ci8rQmp/k
Vfti541ubpPKIrLXklW4gNomHIIHMGPoj3UWAHjEcVMiWpTYNMu5ZrVAn7uWFsPYKPGAydRgk1xf
D7JDT5ljQ2oy9AEHEDV3sHBnBGmYi7XRzFAi0PRSFjFAML2i/WqVJvlsoJx4J9IeyIkcdSC9gkzy
w3fV6pvs8ZwJSbqhrDW0lHStl2EaKqMvQalgbJFoBrvsq3EJcQvEdTo8hoiUOkjz2uCwintsui0C
uXRcIfQgSqBPgoVGkI+5sCYFBP9pFTIgp6QJMooJkjxmkl2hjRBBWiaYsJlAVjaQ6ygXszD4AdOT
3QYFgHui7odpl1OM65Bw9vzDGohGvQR1UsUwsbdefumsCpo0JkJWetOLHHptV7WaAs4xrl/0b5Hd
9RAv2wO8hi+ppUXt8u5DzegQwo9iS5LaWo4rv2FuNZcmnqLtc1nr5FOi+aZy6pjH6kQFeYU/Tztd
9h9g7i/Qh+7C1Hw8T9QS+Fo0pHX9htwTzOrWOeBRNQbzkjilzjFILvy3QPZrdH+gxHUGFD6IfY38
DGpwE+jq1E4GYRHMmKtvozqNvAVxVMVcbw3vGfb8BtSFb6LcWmnG1wTWidvgFTCn8iACmI2MLosf
z22FLoUxUYjfzvB57oCfhcjVJl0G/zcx12jUKSFUSWVVECecayZEIgjjVlvjLjNNK5hMAQyRi9ra
SbGsYQ80NJDTVq/ZLxKU3fb7vZBb7VlJbRjdbZtgxmOiEbIfufeJgeZhATxEc6GjskC0hve+BL8K
UcfiDFVjsmoAKVhvRIWcW1fC6JSsI7jO3nnzBeanWrW6vyI4Lg1fkcka7lg4iiZFY93rb02Hv+zs
VMo9BUPYo7hyfkjFIPg79MCB7CqNSdhUsSdxtVSJzAY+qPf664AOTupkd624TPqsOslwCFaMhnu1
YKZQ17X01etyHiOTeK/CzaRqyxJAEt3YQx9DD7IGLYI4VRg3MWPlssmswi3yumsWEWoVKsGprUYo
FAIN7WPaIC71bKAwEz8Ug2YE64o5Y/YAq61Z0toqQNYgXM65ijiebhGCBTy7/dBiOq6lpKJtRvuP
4TyO4ZD5stvcjz8TvU6kvWlrULo6Zpkm4aGtvQLy2R7GnlXK1YbTpEwmiFPoULHGUxTyQkLSz1rU
LRWiTK2ThIySD6V64nv52dG8CXOCRE78cNWDiTmA1UoR/UmM/CPv9C5ZEVki+U5d5HBHF1JbQakb
I1ODbSmA17WvQQb6DtRWiCrHSg/9S5/dwVKKEEh0isMQiXrbSrvzSqoC6B2aM6Y5+q4uz2fR2cfs
hzXKh41VLdtnO7WyCYi/jFh6s4ZHHpKkIGEOgUqvPQsMSzsalQE5fe8TJLToKiWbbMrG15gMWzTY
2V0/Y80BdYyWpFb3yFrEVo/6omZaGPHQoDBgQTWCDFEDu7GGS1X3OWwqugm9wvnTjGm35rREcokw
sYf7kAPxeNa7tkc4CXfIUMPaCgy6IQ7LbvrySY4yrXlNg3hSbsq66wCEgsQkB3JZvp+xQIAc6xQ1
mTGqIq55mES0Bh2mX/w3uYdcGgxPDaovk4iJUaJYgMo78/5MxAMBHWjToCvp9QFDaJgDFY9xppEn
W78qe5hTB/N+apMCqbhgIgVYz7NSP4KP014kVKMPk/Js5i76LoW9kjHzIJCnpTGGyGDSinl6AhXe
uYhApYOXhEm1iOhaH3iOmjnHcRIwlkaXUI0XhAkN5qxB2tpkftuD+u6gZvG3Hfxrxswoiu7/j7Zk
yQCYYuMB+edjrv9xzYiHzJqq+uOw6+9f/Rl86fpvkg7WwbRwm+iWGCr9QrWII5ItK5bO8+EUjVHP
r8GXov9mMTDTbYUQEknRVQZMv8Ze4pCOF4Bh2b815gIO84dBFwM+7qtIKnK6JkgMcDV/tPAnpj4p
ZdlTp/U0cd4+Xh4r/DjOy915uX5cPwJ8So/XRxbsr5wPJOmdqzarnKvsvDBqcK6BOM5+xCjFuWLx
8YE3wnlnwOIkzhbkJf8QHGXzvXcP76goOx+ZWK9mtKXxrMR5t523N1IgvhM5719vb5EjfGrX6+Pj
9YXbAOaavjDdnMVTxf0Q7ibuBOYUF7m4zvuv7+rOWnfedXENfOd8OOeDOwNOA6zQzCLnq3O+TGcr
jmVc/kUj5VxLbJHmxFlDuME/vtGD9EmcbtwUaXvrDpGzVp2viPWvNzYat3HWX2JJ4Of08PYFQddC
3Ff4JEVZgJ38VSjvJAJiAy4oPm9vIsFvIF8X9K5ch0ncR/kZuuvOfRN5V8nBG1lZc0fOxBRJ5Jj4
j1l5Pp4hzkJbhG+CpphwHq7R2R0xVwju9A1ye/AkQOxbQUGNawYTonO+IZ6KtcNQ0aNf4HLhzuKC
4ilA1T4+OmhKjAVKT/P398ZdwyBY8fAQO8SaEm3L1IUnNZ2AdVyVuqt+KbsucYJrYzrRsT5p2/uj
sh0eMQFCDg5wXsW89BYupdX5gO4JIrHJrtilpzPhMR7qK5wy6+9OOq8MjKEb0wS+64Y1poDDuV+l
BXQly3NHGBboPUz4jgRMmtCGlfrQLSr34/po/9TIjxecbjf+XhYqhGD5vNMcYiErUUWpy3//HZyX
nz3UKA5eH6Ex4oQnUbleqOshfCXK4rzwDgTeu0skgymSK54MZ/HEDNm5Dc4TS9pGOB3ronMtHHHr
p9vNE4dYEJbuHSANWugwPx90ZI8c+4ivnI9CSxDV26TKUL8Ul/rw9fV9eDt8rUXt41ovVEVsO848
D4n+wzq7YAowRZeQAAfnmombkQnPmVfc64XV6yNbYyZkcsIOkWMOscCw5CR3ULbQmDpQSs1F5kUL
4riomKKa0jjuztONA1eaNUowwExerr57Ndwrx8YWMZ51pZ0/XmnnbIkvP5IYWo+4t7j7BydTkMc9
JfNSuVfSxRe41mPhituKr/PLv3nmshTfWkJXQV5m6pFnlXxU7sv1WtCet8CIxkSKgv/gbqIzGpvo
z9246pjnF54+K1ydHogbPl75Gbe5Hxsvj/MgnqHBXkNYszYhCUNn9TiQTgqO9vDTLrlIz3OhoxF3
ehR93xXmoK19TFY4GJQbjJn4O+UXBZhTPyP74oaP1y3+z/z02C4H0CvNzFicD5NH/b3ccMbgPI5l
RxMX1+XC4lfchOcsOjzRzYg1m6X4iD0/+0nOlc5I1IGx8E0y97I4T19EwSJYQpGIUhhE6YnPr/pA
qn/KJKPkSKAoczoeekmu0s3euf/18af2UlkTV3xRVBeR3cHxp6IG325PS+tk7K0lYGOFONP2Acsw
8Pg7J4hie+IsastTezUmDtjbEL/ER07L1KcMJvU1xttF8gA/lzO/XsXrgipLXkRFGuuNyOXHldIj
cSyvc59+XFQm2u9tfzo+PY2pQdh6rNrilHFtHk5/nvz4PV942DlGVeI5X0VmRX2isr1/iNNoqT+1
4mWsA+L+pPbnYYsXFYGhpEM8gQ/xFtnitP95CDa7xOfr+SCaJ+z3ztV2HsdU0zlQySrnp5n/9CM8
WJE9zFtzkUGR08fbLncup83+Rv9C7zIW8JhaMvlx5YwxrU+3Y+qcTsfN521/noprylxe3EhUC773
RH0nqSIf9C673WV3enoRj2e6uH2SwdbhGd5anshtAvBFfLjKTTx3bnmlmKlHhcjDfUoWuBi4BI5y
5RuTPE4T7TNw9rPT5nOx34sny2X3T/sFdEPu09NP/RDFLw7y1EUm6AZvT5+iVYqTn57Gule5VFBR
XT1ncTztb4s9x24uNSfaTp7aNXQgy2TGufsb8fTGV74WlQnyXCe8ftYOlY4b7LnD7XN/PC5Iw09d
HDO5p7JxJgfvAtoCQIxbwybrPI3VXyTqb58XugUekO9SEcS+n55+rBzUg7lM+l5umUu2KVcqDkoc
4j9nP7J+pdyu4muiiY0FRY0avywqPqc/2vOrWBG3pB3t94s9DUY8nf3tE7FpUWNvCwr3tt8fdzs3
dFavvvOcO6uV73x3zoHf7+fny2Xnc4RDuvu6ulyQlHUsBzpe95Q7u5Ps7iyHpTu4u1k3nZ0Gdx+L
50rjI+s38chbh2dkuixih4ObEz+719dL6XAjcc/n183xxF1Wu1PqHF9Pu03qzFjb7DdHUgccU3MW
n8fP4z5xn44X7kllPJ52VLN0tgqdi+K8Xi6vu9Pu8nrwndcV1Y/IEVYkZ3c8bk5c73g6xlzRYGV/
pAKJ3cfj5wYXMuibu0g1qSJPqcPVcX7w2Z0up8tKcXaXk7iESDgJ5Tp7EoaffnYySNfmtN9TA/af
tyOXFfXxtkHvxTnPN5x53G/E3j1hEyJPzfS4OB5JBSk5Wezr5zuaFVfm+pvj5rgnX5uTKKrN5u6S
KG5Mbjn6k6ZuSvLIKTsMZ7M7nWb825MCGqgostMJDROHUtidPhfoWrj70+l1x+nHgasdKRnCG2dH
siFy9HoixxQXtMu0bgogJ+u0XUqSB88/RbR6zt2QAvHoxhPG1M5IPjtFHiwOcDFL3H5MK0kSxcu+
n5JnhYuMCRSXoYQiukw6ccBfN5S6KabF59OEfaJrEc1RtFexTjOije+5NkVxFA+E2kklvT0dX58v
tN/TbpU7C05+uqy4OSW9ocqIZytK82kvOgsK9nikF3BJzYkzFovZZXV2LhQWO8bciHVRFuKXPI7r
s6Z1Tmfn1E1FJckdGVSwqBaijORxW+ztp9DOT8/j3gsxbA7zZ3bJrjhRJBucAKdVSyJ8uWnuzDrF
iZ+C1kUKD9/1Ny7D7EX95qbi8j9/P89aXEN8BlpXSq+SAKO9O59iRXSgdKhjn3pjD+ngsefi4JO3
jJ1Xy7kgo+q+XvopbZaHKhruT7ppt/2YYEYZwNZllxYljopGLW4suzPQBOTi/qY1blItM3uR5/vO
gtDjAhmJP8UQJSsr5b1DZ4x7k4HGzb/vB3Nmzsq1tRTpw/ZNcgEQufbsU2yiReyac/Bvq/tyOzC7
shY2r1wx38jG/BwpPlDXJQto/qmwfKlw58mCmnb8FNVMHBBF+rf1s0MzpJF9gpNwPsk7XQ6/5s5a
WkusP/TbYuD0MzhDE4DbfHKuqIgwqPxacvVy1sxFNYx5X9SkOeLU8/Rpn673gWuy6S321nTCIARa
ZTr1zKXuBvRK4jrVFAec287amagK7UyaM28RhSjAjN/xoqObg4uEMg2IfCCIWDwNKPtIwKdIHZT2
s2Pp0BEKvC1l0E0l0XmJpwbb+VgWPfOeV2ps7jKTw3NJSdBHiH5KXJFnS5PCsOqSF1FKdIkxPXBA
eVAuR99JXepX7PD6uoqdu8/M/ZyBklg84+ynkoiyoBwjnr+45YUaMZYsWpEOBWZwUJS5+J+TMk4T
q6fLa+meXax2CyDsJCR2x+keFkWRKlEMP/XyJ8VcKhXZGqsmMjhkw+drIrkngD3O5fX15wH/qq3k
QlxAlLFIh0gaHfqF7lEGpigSfGHqQlouKgvx4RpiIT4/Cf7VqH5STo5+ThNL3lniVJTbaFoih5+f
xBaTYlH+KX+iNYg2wbtFomSfUzIFY7tj7Oxpw5o3BefmeFNRgN9i0bOBou10cqraeeI76BNTNFRo
y3E01WWm1ibTmPpEvC+IPyc71U/qpQBP8WLfyoO/rher2uV1U/M1QiNnuStuLB7wZCoeIYwI/AXc
BE/5XOzzZ+IoruOxYpEOkaAUrDb4FTd9TW/pa76VjsE0YK9Acv8kVySdYG/nTHawCDCfFkP5nknF
fSqa45VKUrgQwlBVIteaioYsGkTidjNhQiV+UPuERCg4pI/VtlgEK2zV83Auhlcy31yKAY0YrqRT
riRzRcKVp4Bcxp0/MwUVwTDFhXi3eytfNJAms3wKus1l6CsMM6L3oHN7QgXNEdYbrBT0b1+Se0XV
hj7DEwnjT0wahCmHJv6ACwlDiw3YGh7U8QOvAUmWyFg7bacgwOl1xJ5y0zLK7FD7eLBfwtd0Wy6S
qTVXZ+DGpgJ+K8pPPF7xyEVdBm/hfIczmOIfMGGkD/oXSmzIXfmThw51cW2aVOizzCJ9UaD6dUYh
yW0g9I5mQnVEgWhl20I5Db1NMz1XIM0WErklxpJRFal/MNbhynpATHoB8ZlPeKfkVnt8cVM4oFyJ
5X12QV2aUOmdNDcXvEkWRFPM0c1bBO6I3XWjJVH/tAZoaghEahmLVVPCVGfNVHOCJZznbOFDn+Fb
WzZzvjurZ9Gyn2dL8QYAv+LWVDflSB2Ze3OM01N5ChEXUVtn6oo5laZYeRfkgPREnAFH8uJMsNN5
Js63xbdELVv0iDoA5GMtYH/30D+wfw4YakGU84w+IWZgiSq5e55ZPPJ23s4r5qLv7XyCqIMDMcsM
GudNujdcKIDnxYI/N5otMxcUImPkl5clf6wtlywfmf/OxVPfMmX7eH9vpzxhMTPlUY+mMRa9sFq8
x0tt8d6vtAMkzMIKhVHsfb1mvrsVprP12/r9ne+/r98xS72zyTYTq3U+fX/72L5PI+d5/f6xZfbn
6sf4UX4QtflnxsjM5U71hQ3pvZmJ/CiLbqVse2xronGhFzZFvxDVMnBKOylx1H21nrwQaLe0p+JT
6QnGqgWco3H9qAn7WOx+maGjd4AOHCuBB5YQdor6m5ITn4NoCt+0dX4xDR6+v76+Dl+HBwwzYuev
n+fn7170l6Lyrl7FmFGM6xMHsyDGRjL3LgwqbB9I5lZyxSUwEXJ4PX0TVkQxsxMlSsmKMmVKhhgd
BgAxgdz+sk9yNqa8LxImsmrTy3QY9WK3Wqdb79lemkuRbuFEfpVbqJmc+LU/iv4qX5yZ+k77h3zb
XdPbZPLgE0ZzVK7K9d6hYAWAEl4Mmsb9VjyGM0L36VmjeTKvF9mjFLnlRzInO89i9sCf6DDJJmsR
72AmBqyx9SaMVaIlq5z6JWwKmGpEzig4ioL8vWGqFJNpMZX+it3vn0b/PV7yNZu/Xnb7y3EhpkA+
Bf19+AlO+LcAH8cAjtXbV3D5c6Ds71Ei/wQW8n9jLK1BjNk/dz9ss+GSXIOiuf0B9CG+9ON40KTf
LGz8Fh4EgjYMYBV/czyo0m9ocIDCIIwDtl+O/t3xMJGl34ihE2GzEvGztqXgFfjleRCoD+K2DNOW
NMNQJUu3/x0PhPzHmCJLVmBBlk3NwMuhERZq/inCwNMCr4JtBW+2jdTjpC03ShYOj1qYo1nY+QsU
wJCabn1lV4NxcNsMtGZklAcLLBNkLUU+t4uQPoHBcyd1wQpNm93vSnT/E+3w+5BbReBO/hEEMSbR
0vDDUCAmHiH9T8EesOMhbKsMHYCspl6VlU4MwXBmXKn6w3NYTmEG0eCScydSTGi8HxgrM84+IU6v
NndkU55h1ZBncaxFwJXlcI2CIm9ZM+iFfnIE/wV0dEM3fPwXqf4zmoaC5ambkkSgFiTMf061f/Yj
z+qIiTfvfuGqcYErVrayj0pK4TnQsmtioHxxr1cVkdiLClDONMSzf5BkjMZebcqHQohSWV0xLyIF
IlXJf554ereT+zJey73+bLZMxvTzTEo7DZVSWQcmACOIkaewIwFq1FQs/kZfls6/ztqfc6bCGU58
LSFIikTG/pwzieK844hlsAZ1/hKuJchFNHmHlx/3jgkhiI77fAlwD0EbffGv7y3/MSIGNA8RKoQ9
USsgFNepE3/0l0HOEodBmfeOCbscIVKR4+nKq2YgL+BbjToXkpkzOKqHZYJp25SEWvzkiYgXsBJF
/V+UhPLHaKwxNahIEG9o0YIIC/pzajxT6fVW7yFSzO/zqhsuna8B+ETSdB7XwEhMva03iW7yqgFf
PEVVsANWWkECE2gvoYHSDNF+14BJ9KCoX8G51w6BktdzhEXDqQkzowMAqHJAogf/VQzV/ybttHld
pevRCNu1/pR2xY/i/Kx3ROEEfrIwA+dsgJjODPAJXldtsihWnF5p7oC7Et5Y4PUfCALRUCWjBv/r
p6r/L2mxDcUgGaalguOxTXH8d4GbA4SUUQVWC937Gt9RoGkbQoGSqQqDciPlzA96LQLxqcM+Z2bT
knCpaQgLU+dIAd4sPzfus2FSZ9txQcN66NSY0WxoQaaXroCBB+txoy5jZW0aQQrYN2osJHsAxEj5
K1xIynsF3kZGHHqqFFa5QaajqZ1MLleTOB4ehwpsmQd/4sqTz5MVyUN1Y1Lrz1YRPWd9163MugWG
Dwx1A3bf9VsPYhE9y9Fj8rtXsASQ9tsozNpaHc/gzcBmH0TnYWbYYbj+1+VpaGMM/+87Tdi9ZFze
sDVIkCXoxp/8yqkOC5Ku67j50vCm+16zRFreCWJIfKI6z9xIhz8xIjArG5KV3fvXVrnXa7VKZVi0
xaong+kBQJbVa8Uw6vW49ucj0P7dYdxFU3A8XGnxVpqY9wc62m5TeZNfi0IGWEgbYTs53+0ZJVU5
4znZeKT5+5njOeMRHdzsppEbF8obdfWPC477/3TauNmpgTetzZpxvmHuBgkyTqFon4i3BqgMbxFB
kLcCDPSsg5DeZlZzsmsjX3tK3h/yyIbudSsLAnJd2UyQ8HFyJa6nSAq83Lu+X9xNyKcqLwUCjJxZ
j5DuagAXDJZHnrzleYol44x0Qq+oB4QFdbgH24JKUMvPoVgUL3LnDfN40sNHXPhKtfD8Ul4FIMtq
xDU/I690baRDzpknb87+/a2CH2kOxtF8hb/0WBtD9BX6/T6ARGld3L2T1Xr2Wg4NmFcy3VqqlcnM
C3ine5YUpql60yyCvvMf/Hsdw0/YZ0vP0+pFEZXxS+Qzb2j9Fs3VNnogPOfBz5P4Dd4CBR9vZfoV
wHFrLtuhuvJM3M1oCG+kboC066xWs4Yoq7PeJq+K78VbyI97CSZ2ohFbqItbgteSpnotooJLFbay
J05vpgKyJpAHfrhOh+1nqKG+jc+msozNTxtCqyRHZ0MKJ8YbwVD9XNKaEtZYJg8TJd0UE61Yat1k
B05+2FomLbRufWvqx2o6VSqE7bNcjmFlq5S5Bobxyaq811xL7ws5vmOZzLTJR6Kab9CcZ8+eJlXr
tm0xaxop3uaCDJ0lCfMEorA7pAraXdcQnxWAH72EBqIRhdG8gpCyHuw0GeZIE8gnSI6c8QRocGHT
q7UakGsmWF0dS7KvaWjpb2bTR6uykUCTW43+lp7t+zyBqnU+boJHMt0YHcvluKncgYtlVpfvxk0Y
M2cR7MzPlQ9VEbSYUKppvPUJS9oFGiMBXvJ0xxnCUilUV6SWo57V//4o7zyAqeLkceHH8DUqTJ/N
yNzYijd56odYfVDhoXULVTo/6Wp2fgomw7PZ6MF23AUXlrUM07Z3xs3xW9A5fdFNqOtx14RwMvgJ
CPYYN3kg8bxqJvX0Duf/FNwsjBSVPNnHYtERvjWXFdp0FhSTfaR43gEsI4yR/vlrPGPcH1R5suv7
YjZujfvHaxglOAiwlY//2N/66bFTO9jzSg0DF6O6Q6iA74vVVnJsRWpQ0OjDn31ZrliucleK+XgK
b7XwoKVNB+o3xPYhmaXnKmeEQYnVAqI7bicNgXtRBUEdyk3RnNitdNpDdvE0sRJznmYyPMptGT2N
+xCnA30Lb9bDuDkeQOGUsCOlRPKdcQkBmBCg9YqMCCbcW3aUqc8l4VHPAxNR3orP4570nDHHs82I
9wX7Iq2yl0rSAhUV54/7+uQ7S2SiwsQJd9O7QROyPKM5tQVgivo7fG10y/JwIWQQFZfYePJDxQbe
kft0vqqxNmqU3qM+PKVqZb1NjCCcUSPrraUIFbqqHuaSnejPE+TwnFSVoptKpLUiabfBZ9Jfnmv9
xSjkYF5MmotdEdmRN7J5qC1U5KSgNS8+5Ii8PFr7UBLDx8skgQeq9syLkuFL0g3/Y9LGcGINdbIs
08p+QRHm8PNNJAzdXlPDxzRPgy3akegpWefkCfUOZUqcMaOCQFNQ7kl6ZRZHcbSJW2tJxIT9CAbR
fszFIgNCPWvyOJ9qgBRdowknqyQmaKMFuv1gl+fhRUmmBhaxug4cNc7NvZ+r0s4rPA3IMRrHdLhL
giUMojdD6pEXnQUJNRVKspRXI+nvh7qof7el+90DYZXDlHA/XhLaoCzPRm1P4zgqTmUv3WqvGfZy
Mki7SSaBUrLS3pxbyaBu6GJ55Sie8kBw/87scnVjiwUUJPJDHSenUtzTqyBIi4fwuZk0CGLl6+Se
VIdILNCVUR9NC0KGwCwP9nCMOj3Zp3d/GZdpv1WTUAbE0uhThIvknXJXJ9OmiYDNq0gvjIu7WOt5
Ly0yGQbUj7PV+YdxAeMA7LE18VihnG8hqv21v1aJIJT6k9zdazeBlxNhheruqK3OskKwbIYumz8N
LSt5Tdt070dR9zhuDTXRZFnTQhUmDhKvZjuKrCurptdpSqo+gwjKduzQKrZdLBkvuUdIl9f4KDMQ
m5YVGlIKnaQypAueZXVirceF+vc1Q9eAV6n+67hfCnJelH8/aPv3VXAngrHrixhuSajzS0SLobAo
K173UVW5FNeyMT3At1Ld7phKtbtx7ezl4UYxUF322PWP/eNBtLLDha3nz0lcL5iiZvpQP3edWT0X
DHkQnzHB+HpvRWB9q2YZYduWVA9uST1Y+3E80xkbPqdE7UwHPYwXSXH3nxv0ZuFFyy8TBBvyqW8A
PWc60/puCqpa0uUNg4/8QtTYHOrtkxJlFVMewptKIi6ebatg1tESQVcUsoK/inDpTdhmwWbIzWAT
dZDxGjHTZ8YA4Ia7yXZcVJmazzoviV7tCQHRUZ8AklN88yG0CHRozWEgJBkq1sIkInRck9LzgOyG
OSUIEUnIhsprwSPlB2RyXIUeaWD4HbvnXEKj1Eyz1Zg/OemQn+qTuapH57lZtOopahr42qX4jeFN
hJY3fIDjfpmhjKNU2bCP1BLtSlXCT4lQ7Xrwet1pejnYwx/+VoVts7LjvMRHYsD5mKfyRu7xRCVK
gxE+R3pCRcVnC19gOYMHEw9lXjCiR9jlnOpAaEoEgkFoHxuvTtzYNvN9Fq1lpY9e0UQtIMxWFgQm
d99WIS+I5WteE7N+A1IOfaI8yVdjQy1aRj4yDYuIDl/1UkpYLTdMe96toaoPdob9s0wMb9u1hbZr
LBnSb1lbIIGNOU88dz2P/We4wx+M3k4ex5pRR/IXSivpFAU6PAXlhCDPAp7xWdYXKkGa3tO9ic/7
cZEmL8H/JOvMlttWliz6RRWBGahXEpwHSdRk6QVh+ViYx0Jh+vpe1Ono2x39cHlNSvKRSaAqK3Pv
tWWEWaNZXtqc/yKX++bnmQAw/IKNe2v05VbUyXLqMOQ/etPiP9ay/sbpitSE1sU+KRy5jxt3PmX3
P03pyJ96ewjje33kx82tlqV/6AqDdLH708qr9dUbFYzSOYLpgNnmiL0jOKoEieJIKuCuyroInisP
8u7Z9ZyCW8LKyNy2Jn9X2q3/pHMbd6hb6a0z9O1jJz/zODHP6f88ZFPXYEMyos0cYY31LQ7V3tLN
KE98nBZzNpOjc7+xUs8CDFq736ablyEwDM2UqPWMbRDVIGOT+qEO5mEXO+2wB4S8NUePMVEp8nOZ
EagHwJvBGIloZCxqsnmkrLfp5D2JYEbPR3GAnttrQ9lwzfvU5URciOGq01lum06BgM8sDHx59Wla
5T2mrfubFDqMIfvgzLHdgyUTDOddFlyihqYPLTR8gEH+SQYzhM2F2MPcwxyisF0dZ2M8y1rXn3pu
842WIjpUS+W8RWO5+XndTusCRjEgi3xQyUdiPI79LV5G8bdWxWM2+OZnmmkiTJamfyH4Ld0EpSOu
s+kVYOB9fSQ/ozi3RuFtE8v6PbQqoNxcup2jIsmgJyfLi0Pm3gvG4VJZQ72d3K59suHIETCVWK9G
fx5bB9s8pq+XyeSQm46TdVV6VPt6mqpjI0p9nvPa2JL5pJ44G0ky7WXxXjgxMNd4fIutKXpBP3/K
labDTmU4GGl33yeYw8yZ9xfbAjb/pPxdDh1DZhKK3mrHI+h4Xk2t7b3li0svyIudP72yNpBIUcgt
EwY1v57/8U3nOy2MCSup9NbEImgilHo6Z1bxRGoRMHkxi73pt8XTz0Pf4TjLe+zkmoZSvNaFbkIB
9mMzRFAjVEe3R1ZORwYysfJ0F8bDIpdbcH/289J/Hsqgtjc5NpC85UYg+21iE+WhI+j1NLXLAadY
dQBqgTm3d4aPySb8Jm/Tr04ELbebpc7N2DaPhjua1HR4xd1FH3SPV/lnGyIHbLxypH+zzAytq0fE
5s8qlCoj29RWqnaKWoLqgaft/Wlctg6Hv3i64l3YJlNHg3fqf1ld7X97U3Lz9Gh8NkEMfgCQwU1E
TAJHJwtzmAPPDhbBf//085rjuyMhyHx1IgmNg7dQe88elo2ZmeU1qJtlX5ptfmzjqTs7gpziZhr8
R6lVBRZUpG95XYI6iPjnutog4M1WzPEH+A3Dz8enr6Isnm077t/brNiTz9ohnxaPTW9yuwa0AQG7
U1HO1rGfpy1QnOwvW8hLy27zPrW62+C9mM6us4xnD/r0prSW9B2I5Qt9qPrYk9GyhXJ8wyplv7Y6
nnaUseQzsJm/aNP5UplO/jS+++FA6Sej2672Tlm5O+qF5tWx8tefb3Cau/7SWprnoVHxwfXmdGd6
fX5qPQglZNJHtHbtnk3PU6+pp451a82f8WSgvaBD8O/rRaf/fR3n3v/+/v95PZH/7+8B+ZLveiLD
ILezUIxBVdFyHaLXVtCZTejKrjmuRq+Nrdw9gGCKtPtXFbEdMNMtO6R5Gb0uDAB2fWa1m5+vwtAf
t4R00Fi+f7XHdbaRs4cHz7NAzRbj8kIlK/cLZfLahrRIO0GKi7Ktt3+fzRCUQQ//PPn59toansn7
1ld9/2E1BWoNtaE5/HxHlzJbhhcPF39qNvg/3Vvd9O4tjS8Fx88nKiT3NsHu3S2kEK3/8w1l7V9j
/omXn2/vU7c6zgBqiYPkp8v7Q2M5emW0i1wTTsjJt7P7Z78mYMhroQf8PP15sGvjJGilXM0h089V
7TP3pK8b/nxR5SQdl1LcU/XmcOA0cU1p6D5Osvcfu5o8DNJW84NJPf3vazA3GXVzhW9SUj9onuS6
3/9841hdQfh3l2bpuwvECpIKHO3aGITk758v/DykEESIo0vPyovtiwMDwIk56plEXN9cHwuoMY3O
xo26DI4vD7lIs5OJj29vuSyB+C33Y5fGn0uUxnj/E2MfRYvxQetUlIb44KRY7fETt1sDqPkHbKSt
GKLoNWaDjEZQCj8XpxkACE6M/FfbWYwtDZ9o7ftFS8Lv/3o9KsxySx92+fy/398b7sdU1rTF+6V/
JUbO2U5DMGx6o+RpUxL2CzM4xJSoX2cT0sQCW2P989WMf86xdehQ/vysNaCEFgmZffyioWZh/KrR
aplZ+9slRGTDYmYf/XGKnmxCA1Y/36C1+CSEz3p2k2U4uDaseXxdKCmcmf5j4v4O+sG5FspWbz0B
ka5dpLe4tYoHJ1LHKMEtJ0XDDxvJKZkjl7gkUf6OSoo5DIHrvpH+3iSO7MXxi5s3qctsqeBAdALR
FYRKbeHgE3vYj8sz8bwdKzjXGnawn1GOdYZgSSRxEhObWHuEC5kZ+iN4yBtyKb5/jm8jMAbXrBqq
ieIpmAPvD+Eyv2fB/qjfPKOswJUE68DOkgcoNuqpmsvuKhm4j29JOeQfHeDlI9m+5MaJtvgA9F6t
jDEbHnRK67WoHXTvvgWtPkop4IHrH4lKMnaBWVqPnQG7LuqC7tcc5e8gZFMSM63VZDnGtxcbvx0C
k4uAqGmyLpKQA0d7lHYf/2IZ3Hp5UL0Uuo8fXVV+/bxsRCWgqbIxVv0EsiDTLfHcZsJ1bItqNUnt
fiUNDYw8aV8TyT5LkstvmmLFc2A1GYGgafVHVMsTuz28aKePd2M6dc/4P+mX6EYdyNfqnhsJqL+i
QIunuyKF0M+3Ga8zFlzL3pR5tMHsm3xmNFAgLQ1fTtQuazOz6a7WMecRPRdix9qKMmtM+9NQZZJ4
7rTaDQ0jw6lExOKIZdi7jkhPsrfhxwPeaqX9jmuWph3Up8e4T9DdL0l67MzgrUwEUpLjz6dp25MK
AX2hVbo3Ue+DjrUGunKyJOM/wajsUjiAM/JlOUPRQh0ysuMXwu8Q0zTO9e403voUsqE3zD9BQ2eZ
F4m5or0BMqfwI/uKe9k6JSYJBZ27DxJtXMwMR61KSTPgkp0fgcRrLNPjxejig9f2lMtDHE6e1MdF
FYecHBMrKdaLGLe8tfozUSC5676YrobXXfV4D+m5/zI9FI6NLOhbyDzbD4wPPrhfkk0ypo9t2m1I
9nJt0PooYirP3S5RjB4hRf1hmsrZG37hPoy2dq7pwDyk905V2TybMEDOQKZYHbRQp3r24BqKhILS
UifOcPYh9pFMp25N2kCSYlXv7Tc893LH2pK9kMsk4S08pXF2mvTAG7MsKUazXheb1PZovlWMrO5T
n27K/AMrZFgkTQ1YjAcYXueO9K8wG5vm5kKL28qJs4yruqeuh9J0/8/Cq9do6FMPQlvmja+ubl5x
kK6isnUvhH+oB5LLefMM8mJ+nt6/SCrHcFmyQxfR+0tzWz1orLDEQMVfFH+s0k0VhE3mx6HFSfe+
rVr5lqf3aniIIWGNEjGfHh/c2uVnlXFWfqVPTXmnjcBr2qo5cx8Wmjpr4Yt4P05EvPqxilddnFG0
uo9GMb/N/oL7OhnVrg5YhUQ1z3tSnhw8xNrfKnYgpmjse7bqD74xvLp2Xp1Ia+TXT5ZNZdRyq3LD
I4FmedODjk5FN4jQCzhy5hp0Sh801rGJR1pwRvuSZGV7benyuJ12b10+IZobo3MtfPtFtGwGA3fQ
aoLmdZv/Rqyat9jMSI0gt+RUj4ADlyUavrIACtRY+Qdj9vZp0qFeZbz908J2DfgsfteT8zuUm1EW
2Xlckks8T5yZ3J53+57V5WRUwSK5sbT6j22jX/y4do+90etN6UpuZtKRtlXVkk1WAgqXFprf+QYs
KToq5kVdFSDZmeXOd8bijZ2C31l0knS5+BpY8XwNhltS1u2a3xaHWJw002H2vTfXFeOl9prpIvqF
25NVebPktKGFATOOKW6K3/wpd1wu0aEZ6muju5elXhyg+YZ/jt022NUt0TBtl/9NRt+/3Pt8dIks
5usNARi2m740hILSU/j2TJB4rpDtTlSsHkyUrV2umEvRlzbPnB4K8mTGNaNj01+5DW3T+1ivX6ad
YPB8JWXqH+I8jcPkivnqzgCVdew8pqa/ns3IOrUEWJ0U6EU1afUgxwIXxsjH2S/Gu1qoTEZZvsTM
RfZWbuOKL1zv3AF1apJK7YbCFodcWD7v00Tv5R5ZuAbJzcnY7vxTpexf9NbnkxG7buhUThtWiAyw
TZaIQSv95tsNbUSfu58zHAuCXz02dKGOZq7lQ5m5zdavo2AnTBMrnwvMDkIeF1BZoG4tWxqN3aNj
UpbVqRrfsYujvjL9hzJeADz5ZK6kgT9dluVPrT0KOzfOD5lo/CsZ139zt6P3NbjMC0VjneIFGgfB
TK/pSIKNJZvumBTRfI0XmIPS5raNArPbuY2MTpOJYV1lgA0bXSwnv3Q+o9al6MwNzuJz/G56Adl1
MSFPurEfucqYQAozDITSr0XvgyAqm7UqIut54Z1exiFlvriUYA4uce6koQ3rYQcK01zPBRGY+Mj9
TZBS4vkjoyPayOO+Hs02pKCMNp0JBSBTlWZlJflkRPkQGbrZNQg0gwlRig0WgkOJsrcjYW2rMq3y
Y8IGGw5R+6KGIjQZmO3FMjsrMHfNkQDAsK+T8eB36eMwRHtiJxBjdgAP7S6+kkpHry9qAGZ3cKzy
xb4V/V0IZzT0GtoETIv/4hQ0LNK5+qCsMFfTSF+R4PdVXefVRgBMq5P8kgQSJW/rLSiMl3lDHBcS
zsw3V45LQylOJPwzMhHD5P6P8Lw8PuumeRFB3YKL6D5/ttyOZLNNbGdHdg/yoTB/75w2Uewec78d
/KIlQ32q6PN9el9RMC1PFWPhIg4OEVTsVaT89rYY1vVpAI3xMiAUWo331rAU9zgQWyafxkQkN7AP
+lqlMNjTnfIsqiwMgELyPqvs1pYVsZmx90ctVnuNDYcIdXMHlCkOYUdx9sh75wSGs1/RQTNOc2e8
tXryVrnPdtzoxtmVqQWDLZPyuYbXj7xnQdFaR7TWTWMMbQ7Vu5KSaWclfHzKnKihI/VZks64MiWh
no4fvYI0iA9m5P8ORKtvuQo+xH2C4aoioRtBK2rGnFqm6bZnSLyzoqI/W4uNrtnwBU5eWntdR/UX
dUW35YCxJlHNRacyBK9CbZBQkIbJqHlGIeyq+ZeY0gcay1zE1CN706zENVvc1U+HfciY8fZjnj0O
wVczM5iEuQHJakn+gKf8jZbqmw3RfjGUQKSAxgc9ARg0ZXrXVPIrMDYhiYVoThs0+kq0pbPJEqiJ
oiRJLy26x3TO4l3gEK+rJfX1gmsUco+9rSfqawMDNXXSvNX89KYlsmWNOAsM3r9oR7d58jz3lcnS
zpf5PqLKQMpzmu5cIGr05lecaCwfvvWQTITBtAEi6dpSKsz0aepUR6bJlBxbrUHoNd5rZaLahCCx
batIhx77GZZuw4Ay6pZqYzEWv6bd2G/KtB7CoMv7l0UUCO0aeJdx1by2NTzETg+3n2tNi7HZxuUc
hJNpiY05BNYtsXLr1vfx2llkuvFq9RoVkXpM4G2ooKVJk39xSlGHmVvrmuTpGM5dmn6IPCfDPSdS
ck7WSUvEYpT32Vtayd0E6cKWWfLIXpneJrQxW6YyoEgDVke29DCepPxVLgpQrLb765xm+Y7h/gCn
0zC3bTmy7LLkJLm66dZOniO1BXKYXGdVwdoTlynt6lPSW+K57VOxsYZy2pB+SmgZ2hzKC64rP6Dx
xayQCyLYJMRR72PXy6/9UjV7o6AHQHgYop75pp14elJGfPN8gZvAbrJQN1a9ibMq+k1Pomxj93Os
r1Qoy4pLVr0mxP9c2o4jhTvp7uJH1lc/7bwhM7cJ/MahaKrTMrovEerBvXKDdz16G4O4+yNt03KT
Kwd5Q06mYwvQ5hCVXfDuF+JsQAhlLGkkNwsjkCsZrSU0pp0lhuyWm0/DiJhpcMz6H3J1V1lq5yyU
EERiFsIHThDmyciTQwTpUeV4Rdq6v/lCbXtCOEN39GjT2ZN8R4Pwu0ECcJlJJFjRII/2gHrcNUEk
HRdKRoN24i9u1dlyInvTJcldyW9mG7+RXuh2DiYKMyhe5hTq/gJoh+2DFp4ZrEHL3EyOXAe66A0f
uK6/bMusz2Rnouo0pjOLyyusI5wVifzUU9WFU30age8dp2khKouxBTwD6Fd9cwwAJm0SktMJrv7L
xJg8vyCXm4Xtf5vI4oQGTq6iKsGWTNm3k3a+ZTL6sATldvIjfCv2dGN3zTZDULB39RltkW4idpiV
Oy+yaDN6w1s1MsOvBubZbjnuFqHpFmpf/W698b0EDv/HoW2jyHuyEvUyGt3foi3klhA1rBkkGa8i
Rq8o8dC59Sr7GBzG8XKuNyA47CfUfuCMHMqFOJ6OGsXHuk2HJ+Bk+WlhuQpFxrmJSGu449WHUTDE
9LA8yCoqn4uMkyC0ZrFuWktQ0/8lcS4kCSt7tCnsyzZDMe9BahS8Y1S3hDwjWuimJiZg8daaQXoz
lNNR1wpnbfB7gcctHvtRzUdlZFvCGuxtMjTtSszGQZjzCx0b4MgWqJuhzt+8mYGjbeb+Kr2reKcp
Sdei4tyFCsM8dEJCa1fL8Nr08aZra3GJ4lsiGh3mnMPDJSZ9eciWHbDvXe9Pt2qxnJ1ZJYJ9ikZB
v1CnKLsWm2TmpcL+hQKTNCfgx+uxkPY+ct1pBSobP4f7x67+GlbVrGXXL48yLb7dPH7NmmY8m+PQ
rPSU1tsgoJOHLNn7Yn9L7LrkmO1X247ieCMabzcsk17nEN+2OSy1lW+PWFCFB24zMYttFo+/pLR3
7Jz+3q4M5mSifMqWuP4sUAush6lNOMVwDjCHAtzw/fBctf5VJVGwJWaaiDjC5VxdRwzho13WdBiC
mmo81BF485hb33bNX47e0LjC8+f2+mSkb+Dx4ofZWtgJA3EJRjPZ6QlUMNrXixgz50wKJ+YjYvr2
2RgClnRg7Fbckw7Rvd4ImLhUHDAA1OoS70Q9bvoS98wd77Wel9IIu5rWAIwyetbQsS4uVKEVR9Ls
aDfjdiTF7iSKil8qvZkqflem+V5LD9FrvezhBb+JgeFQ3pvvgzGQQEsn77khpI0CGLsmA0oWSme8
+BZdX87mHlAy/Q8qW6IoVQLmqC12Hoyng0qD+iTa6KZ7GWyhlO8bysRfS05qNrX86E3w9Q0oFqzo
KYqU94qrdMcMqyNRMf7sC1IeS6AoUsZrNQHhtnivF8DeYO0Yiw5DK+nkAIxNI/o75riJQd6GAJJQ
ZYpXu6LOAuS2n3PA8dqrCJt0oy+nk6BVonxjVssbgg69DhbvZUI9ufUK9RHRy6bZ2nwCkGJp4yAw
DS2mvjnO1qbfhTaxZtcCfiiXPuWkxwE+mjBKDSOHuIKijtjHdZl+1sQEnhtvwKHSo7dl2szBxSmI
mRLKWg2G+MdsFcWX52LhshhxDwBSKh8JbYWy5+gInC85KTHAYrdSmXTMlgnFHOOogWb5aqjc5xmw
7ZIQUGl6RLp3bnPiSNmvWzJTiUNsbn2T3ALZvo22gact+kbs/FL009lGabzlsPssF9Pan/1CsoOr
8eUOpEqD4SGdEzDsnbdaSrskiTpmf6GVV2sK/rwXD6rKT5DXhuex9ct1lTV6LUdUsjKZGSrF59Gf
rJVvuA9uEPQbP01efKPd9949LHJTjIYMoaE+Dd3vNnI+BtOwQjXqIydYIN+9dRdLVjZw3AH1JUvT
fGqM6B+i4f60U/ody6/IjNWhiAKAhnV6qQzr1vluSnJmS16JQPqumEqGUxD/SpgKryR3z3pW8Tpo
sZYhaEzWOvGGMIuN+KBq4MVDT4CL3ViHPKLxYYIHNowy2xepUM8Nx96zfZztkvIEwwJJjgaftF9/
tQ4zQQnFGeZvfhu9Il5LFxdy30Q7V7tEVncvtBVfPd2hoZfpVtuKBCXdz9Q5Hxyj4KN4Ji19aqJV
LpHfe363yQkMCKUlh/c5O7uqH9+myMaxiWg7dKbpN3UEnufAIyrZNI7C6CxmwOyYw3ceR8kaWPhT
NvbGKuB/whPXsliso2IleSASltjVjuTz6MApjL7GoE8kSlqbimC+Vb4TGZ+/U/vTipHAWIungN3q
WmrtH5cG1Zo2mJcVQyW30JqzsOoyFQa6RiHWW3PYqcBZ45xoQ9ebENyUj8WsirVbBRw3r13/babA
os0AIndm7CL9oZSA/Z/L5MxVmK+zIXnn6Gqw4EF9R9uwFsuyT8Ei8uaMr3XdLUfdLmdYnBwi6ADV
sXCP0u1ikp5HIikc4B2+MkKrpsDiWLKqNHpWk14BRm08pd3YHOo0Ovo5acKe8Uwb89fscIiaGv+l
8nhDEBswltZHlnvGV9z+1JITvQ5ogoehQM1gxs5bpbUddqKlo6zVTRByb99Pn+4YodQcHpTbJ3y+
WFq9qD5Cg6wWGyyCU9FJo1kKPNtMuVZR9iOly1cF4jdAcsQvLkOegfqv3qPuEkWM1S2Sbo9VWRLE
QlT4QWUefjf4dVzQy6Vzs+acULoMo/kwmKO/9lzOhukQQ0rfRGpuw9lGQNHPB1ovbIQB9R2dneKM
MoDKV3vXSqfboPKfysIZH2oE7qSM4javeyIscn+duOL3gJ214t7c4xLhkEdDwM2WOvSX9NFcHLKF
S+9MOuoewUk0Fg+xHmvO8oeMFeHEwc0n1pgVnuXgClQYvWRt0w0kqT1xHpZlkCdviF4M0z00dc6/
zVQGcz707KPL52WBO3b9+Uh7sHD86VSWHfwlWpDamr+XaqF4IKV7ZXZfZqA3iY8+PpJ9FbJN2nHy
2rbJnaJcgCJM229jnFnd0xS/BJSxysFa2NkLXOmHNgf9iRB/l3hwZlFq7zxFMzKYGChO9QOrK8Lr
ghZAlDYPdfXsTyM1hGEaB18egsaP1opbZWWK/leULqc5QGQEa/FOGucakEZ26sH/zTYpzk7rAfyb
CJy1SzPgVoREXdacBtP5ERdMva6Z/YNQliFZE1sHtnyUpgR7a3vv+zHHVZLp3w0XYpeLvi3L+ohj
dhNvGABU9N/zzSSBmaJgfsyTHO9oOU2hw+N2KNUAVN8r1tq4n1JkTl2zYDRArgxVil7hsDBjrQKN
w/aOtJeXrjeIlI7U3sr8Df9/6Un6Pjrc8Qxu+5PH4cF05KOgIXVchMGpq44O7JFEdqcBEdgMh7ih
mfcE5QPH+PotLiC0IgVJIgoKQgeGg0bQl1rmV1o9lF6bHkbtnyQxu8RurN1EeZxpBZEEhQqTnK7j
Usyvoj1bbCfnaVcx7EvmAuwcCcJrwtWwdlTGQxyTAzIaSJRSWV5oQsDFVDIBRDmuQPV+d6P7JCuk
nzr/7Tgz9wdQ01iZeKrApxvDrXOR9PYJR7/GmTaCEnG16G8zsZ4S20Iw1xjfXVbFu6F1j/d/EoO0
TRx7IdvDP3VcnGlxXspWngeyZ2i7I/taypfS6r7g2SdUVMGZ8q5dFSUB1h5m46Urw3F0v5Oh5SLp
O+xZ8VHWHYLYJV8PM+6y0fSBngbFakIGEaoofUFJfWy7TZanGaIh/YW15JtPdzdpYt/pNs0hsOWw
zZ2IkjrFuny/+kq02SvHPLv3vJfYhzqJrvejcfHXiqC47upyxNYc+V+ObttNFMEOUUG2l/hfwAe/
cc//yosawUQ0PlT9X7eIDkUv+92Ix2WV6fST4SLTR0vupMSXhHbGPaY25KlJzNSsEdXXz2s/D9oU
W2waXUha84fdDmHETnZsAkRYy1OG+OrQ2D4GYa1gGrelexRaOkfYnd0qjzq98WXKyG9M0GDIVac1
5o5gwvwiyBsxuWKyhNiWqJiHdSt2M6heXHxDdKSyju75MsEqjRs8htIieoTh+or+9X0eNB66vvM2
U+P+NSeIrKuEoQS77ZzRKBzWnTz1PckDnNvZYWw62nTK+5K/zpcVu4OuyShoJvuYORbcvnygSsoI
XWFITQu/QczujuNF+3a2n238drYw43AxcHI4mBWerPsD8kdYiWN199HUMrQ0lcRE8MEjw/I1op+v
LC3UNa7pj1iJSHEHcQbNDAzyzQm493AzTNEAYZ39jUUo+bOM+VlqvZ+B2M4pcToIbdAzzpz3pDOe
u5rgBEYF8pJz0PHwIdv5rJ9/HuIWKaIRex+dYgC86HZ4DtBtovPDoGLOHp4D1BjbQKfiofSTszXq
ginA3KHOMlxSgAhPGcfofQnS5sjMQiLQDBIMi9ZLzaCez9L5CromPuiCY4/VGQ8/D4Fz38pdSfJN
Fb3LIEGH703DEUb0L2PKSrxR4yMWOngSkZNt5yLCZeCXp+EyeW1w7exEropJYvwoDE5ZZfyco9Y+
IvtuHoM6QgiY3wRA2b3hMNAZLS3C5imamHiWWLLoGNIpyKVH9oBD79ep6Uguc7cn2vx3ZaKNHvwr
Dl3uH2OZt62sH3xEbhw68/fOWvS1dwkj0UiBV0ZAyMhoLc9e1qfr3IuDrXbUL38J1K4v/kmYH+5L
p36e0zS95tGwXAwjHAwmyIDBH0ZSKdb8rWifhxhtqTFku3Y48uYQkhAvB0nD6iRRbdDoI42ji/Jr
1DkdvJU8jo9xRTvMUee0rN4mYTn7xaQWjgM/3jk0zR7iP5joxlMxB4TD5FTxWnDH2IGxcoLiNZ2+
m2mknd7016US3XXSoainwzBWzUuV168NKrlLbIEGc71bXZjnLM+zXeyme2twmmNnZyUwIyU+cg9X
+zQ068jpHPDIqXOkZCwP0VxQlJfmMWesU64o4eiXNJrm4PsiG7RquQjCIW2+ZwPHlYMw8DqXc7L1
vWp5FB+FmQVhVFjLzaW5FyqRw9uJynt9TWdNlXHwWAimO8xd0fTcVV05Esa1jXbpOHauOBqC+cRc
M49L/XE+WtWhQinLnO469rFzTaYSk30A97jj8qhTzd2Keu5prunqe9ic/0StJkLId3+5NiX0GFss
LzkbK+dIAuxmgrUbldW/s/ukMPUeTdxGG7soQcf7RAxXJukjbsGVavoxYMh+dqjSfXEqUwbibJ/F
0zCoP3Em/ixFgHA0bvJDWS83RN3vBp6of2DQrsavmN7wp99MryPSRSYa5Aql1qeSSq6C2fKfg6pl
tSxEeqVzkhwy30IEJ+Kt3TvLJepceyOzBh9TJLFHzQM3pm5fnZ5oHpLfz0Yak3OCIFfPvFF2aR8y
Ip33vufg11Wdf7Yb+w+TA4KCZtLl66ZhcFhoJPGoShG4H9kwEpqI9fimRuPP2Jvlt6Ovts7lP43f
gB/yU4Sso0n7rXbJpyAF/mwS03QaDRcJRj0EjPRZWiedlv84yCvv/PMcbUsvf5FE17xXWe2tpyRD
R7RcqZboQk0t/fVCdnuXsTL/BUJSRlX2F4/m4yYrB+fNT+JPUSn3L5/merEj99gqywCF2j73+VDs
Oorlk5ua60xQzCfYqUPDLKuj4dvVcaqH/374z1PORNXGHRZkXanxhc8n3k4RNgmXfsqqLCaTCCUo
VdkgbqR9mi+RLr9qsrIuP8/MMrPX4zgxDM+ilxpp1Av9tmVr2SMun/tT8uwmEkhaj/kWT6tiXOc4
eS5JF13QUMco7oW381CYGOxrD/954Jo1OdFSoAomTz+vT/by399Rx3171fA2Urlt2wk3WvMlm/u2
m2S8MnIxg2wH3mGrD+EoPImLtGFwxvXZKu3qXN3/1HRYaO3CjVbFUo+hOdDAaCaDQJA8s+WJPAWQ
eO6EYvX+tNdxhLkt4csMCOUJuRT7zlTtf77a3b+a3q0nw4DjxnEzH7KLztJ1BlBgNdNXXfz7tDbW
MHa0PAaz/KSETE74ANcoNRCzT66zF4d7xF/tb23ZPTsoWAZGkiszMr4jrzpJY/lTcH+vStlv/ouj
81iOFNnC8BMRkZDYbRWUU0kq+e7eEC3T2MSTmKefj1lcxfRE3B5JBZnn/Fa3U0daXLFtiDD7Zbiq
dN0VDn6zep7Y3+OLyXJs9sgwEJE0Bz3nj8EyvVBamd3PvdytxfLu+x0i56RGirh1yaSj3ntGjr5Q
Fp/SMB7sqhYXZOg4VfeoMuJotpcL5/u0H3IvjcQGQMSpAMvfgK4yezMNsS0unNqEQNDRU95tfglT
tL9oXcmo7irq6gkBQhFOhdxS/3Flzh4GlORtSlLIqNS4Det9n/MX59LMoXS5U9dhufgm0vE5Bf2N
q+DqBHewprhuZfvaTdl69hUkXFm137XFXiQWvzvl1CFIJyF41niWs3UeuEIdWO59A42HHSH7dlZz
jhptPop4gDd3BWB3zVbaDFfTE/u80LyCGvwgsEPQV/afrr+fJqlCwbHSYWjp3FZv1RLROEHn4Xhe
or6ga03a9T3AdvEEVf2INOPgm+15mZ2z9urfVoIfU7bIVCCoin1p475NghCqraYNvMn2lmXNR2Sb
IkorCQaKNagxTTRATfes8AZMY4P6jh8fqbDcD3F5dVW61RS8O9OAdK2xn7dzfC0YLWPjPiszQlnM
BLQLEgApRvBoteK5m7lrRezgeUdQdkaBFKEnJy8LY22EEYL7uEM0Og9VtGj/nn5PiuK40AfqxiO7
c50dnE2Bu5o+jZg2jawIx5UlnteZSLWmSGFknbeps1ecZzSxdT7i6xTCwBjsr9VaDsjNiFfrkKS5
lCftzYCXQcT5zhv94jqN3akuvX7nqvhlhlaMTVY9w0bHVyzlZSmrmNQmk3wathLOmZPlbg9TUb5b
MaOCy/K1CJIlqvlAF+Eth+uWWlwGZ6GCrn5g67ccyt+zvEyildksKx4xVf9d2FczM/u2s/hRGjXY
Qz4C2Wxti5L+PlPYv+aGPqrMi4bOnhi5Y6T2fCYdr17UEQUGcUsUGER4VnvH1NRqx9TN0p9adBlm
kjpCXne8SDBMIw5E+GVRG589PSlj3BJKtVhn1CxsyFAnRlVGqJCm3dieTHrwrkZnL/vZBOWxrxpR
b5ghQ1SrO3PGMQJNVnoEgT9rs2Kzptk0MrerghAGPA5zf+e4Mt6ztCpkvOb/j19UaqA8f5tVEGIc
MeaFbt8RntYVUck4WeDCbAvpHtj1VoNFsWrMX5mQT1OCg7XBUUJl23I2GyRvY1lYIfCHNXlPRUc5
XEYnwq4v23+VR6DS0F/dbHmRNlCQLIy3fCr/wDll5xFZ9f+zs13QGbJkFeha+kORA6Bkrj8KnTG/
rTEfZv4405h50TrF5YKRYoe0/ElhDz4UvYuEfPvSIx8JJQ0vu2B2KbNLgrd+qqCjso6Nw8JgUOWH
weFnpbCBA6d4qjwDg6b3bWFInCsYk6bW65GpAf5mnfJwghFRwsKQLtGHGPSYLW2LIkuxTJhmd3CD
rQ0lSdlVrWSKbFcfu8X6RYfGtLMFQCvT6RC5awMAUkxfo5npC0bafzXMuF22492SrR9tPHxCuIa+
DOYjyjTCvdlKSuAPlDnWp2G0B1cTaGgWlEFUA6d+7Jdg2OV3ZTn9nT+sV9OMq5BbB56ruxlUwu4q
b4A+8fLTpFKKJ97YRMbQFxTfqYUw9AUxBbAPiOEQQV3QQGk9YLWj7y87Y0Xso8Qof4RehmNeo0TQ
yS8w5tcuIG6GX0XOjjSzQms/2BUbjY8XLoWmas4e31IkZGCFqOBJfOoEJFxK2hk1M+Lkz+w8k1+f
lOg+lHDyPbMUwyKoW5Of0bwiESmJA+y8V5T5IT3D7j73YfVmkxN97uy9F2f3xozqr860Ey5II3iO
9kr6DCcJYheB1nguhyjl6Q9FukJn4DgbQHW6gshGQ7Rna+Z3YrXICGEJQWnqpRQnR8XezrX0PjGs
aA10GVWD9Y7fEvbB+WoytEmCTtZIL8+UePwhPKHbj2NcU04I7lfPz2h/toZB5novPswDTTRmwu0o
WkDbHmH89FLOTPMrrwCnM2eEaVl/akQBcO4ECHZ8890AyRsjw1NBz+vIZykbKm5KxGFuxq/YyinJ
Y75X47BG0yr2XW4NkZ11TLYjuWwW1x5zIBF0vvERDxNyjoqBuJhoDEQpTQPgMB3pFHHZ3clJsNLm
X8a3fIHYB4JQLyOFHrbyTgkk8aE2l4sIxoaXlypIn5ans5dWZ1szbKGoEPssa09ZiVg05ibFXRom
7eqcc2ftj61RPXm+Nx6DWaP3CdfK/OlGBFRWFToxxG+f9sYlC5wrTmj0NbOj7lbCH+AmqBRPOzyG
rgRSOJsuIxzX5XqqUj6WNWzTlJYhfs6syRde5/ZgeNafCT0fttGy5zRLjuaMDNBVzxXD7olIhJDD
ks/VjYcQrR9qj904iWujpunkT/6KqG/qD+UXt/hzkhTsX+hewspjj0qCF0kF10NfTr8yvy8vXtds
E9J18OksdMHTLad66wr9XCwLEZ1e/zaSRpebDvx2S2FmTqtyL8f6wn0aqdm6irLP7ntN+V/bP6Wq
YsAdK/+wOjhJjG0JoCks1JNQoVrXPzRFbbM4h4020Zf7JaqUiu4gp8qOWGgp7PP6D7DOnh08VqTS
JGAbLFFMBDVysZ0aV2BDttreflk8XqHaMf/EMTWhrt1wfzzMyDvDEi0nXsBjXPXZkTA8k+6d3ma/
Nn39nRQZvgEj3gt/CcXSbYK9m2ry6eiThxGxdt1EjBqQwtc6ke0xNvRpWuf4AhgJ/Gdh4SolVocK
GPxFesdlYkq00VdFdLbntXGuXMoA4Z18GIDZBkLvDl1WlqfRrF6aTP6Vg8M4Y1t0VJEJAQzcoZo7
WJ2vTzZeN3TV0TrE9a7fJmnPPTp9nJ8bitbEOv1rBbYaOTXsaiTTafme2/irMIAc4IinczF4lLU7
LdetnECJg/6ANvZrAg1hHvLAZ5fiht5M8lKDeSf8aujUxLCVO3R92+l+bfq/lSxfhJuNB37YfW3N
Twzg35Y22hOXNYVBXnBkNwOvyf6qur/P8TvubE8TwVc52NiVel58qdD+1iAIzQKyj8s6mvxfEI6/
a6qxKVsLMXi+No13N9AsmUuuyXFtbKTOLtmZ3XDzJncNy+ITdvtgWD5a+9T+7fVYKbsVN3ZS0E5r
J+VzVeB1U5U0T76L0m/RvHaOgVmfrQ3l3UuW5fRX1HHUEodCHUVd7jZL6Ka0RxpW0e3aru9qzv8J
erWc4BcrNiqAkTTJvlhBhvnIqc7kZ9HE+7mBxgZk3HfWBGlGzhrCBK4xh0HtkoNi4kY6yzVmC3N5
a3LrDX7e3qVO8lfOKMDTuYfR6RmH8Tmfrf7gsAZezGzbEhJENMEfZTYIJ4Lg1XOBf80Awjxvn01t
/Vr50XbMk0wJ/PgGsn53SZsXfHbd3gJHO7jYVsVig9KVq3+0sDdENQGWk7i3df6elka6b4Zo9WOw
JXtz/JksU0PW8RCQPzoMT2Wn+hNdO8aGiCJg0NRGAwHRwPSxTBhzia/gZsmFEerW4wEQjO62OFEC
794oFxRA9KQGSL4R41ZRKnjp61jtEfwyLiaLi36fqarKuPHytWBKLt2dqrtjWioTWFRv/XbmTQv+
0+am9cXadylt4iaBeHZaPIPDNXdOIwNeYlxbC8+stGF6g4xbEMy95gig5WG6WTO0yOL5DLB4B0N7
FY+OYf5YE0KBWjpBtCjnMOcGypukeFwDt2CSdNr9VnLsmfHRKMZ5XzeOF0KbyX2xcl5oPqd8Nb4z
GWzytQLxKsD03uEEPnppjkavl9eqeDLxIp5qQ95ol7qrSsqjpfPNQMtYDPwciXS+G4wCUlUK6M8g
wQeymv+oK6XZtq6K0JVm2E4TDxHNGv4mkcpM+09pJB/dXKOlLijpldI9DWymB3MKvizRPqyDgXiD
hr7DWkiyMCk2o5lufUSrRfyEMap7J5gRE5VWu5MW6vtJF9QGkuEquvVf4SdeFNjy7Lm/ml4AZwU+
KIangj1nqt4XGLl9a/RPDmHXdkMPi2t4d3ICgQ9it4xu/Et4uwTnY07Aiyky0hbGtdvJlYkxlvKP
E0z2Y0DSkA9kD3/GUG2K/MV25RQBLjxDud5x/zfHSrSQHyiUCQvpitey7+9rw2KiCojfFA5nRZtX
D2vT7QjeuOZILD+TBl3bOvT7cRqTy0zOiO+VsGJj3xxdsZ51QSKEzX+QYJMEL3xouGkbxu7WF14s
e2suUWk47isKHsK3yzgyquYulp1xsiswkhIXl1NNhC5UPVoJcF4ULso/TCV/S5O5n1CIj76eWOxy
20MpRg8egu5o6hva/ibup6CwKlQ+m6gIxltwBnmF77zFxjPfQBeupGZB+TThMPwkJmEPRhvER121
T3rRH6kW90ESLyc53JkYIQ7K1lwDLlyPGWQ1cLHL8dJUfzKlh/tJjS0OrCzYE+7AeFrN8synNDQD
cjgjWA9V2WaRt0FMHrb/Kh1YiJHyJUm5vBRG8Nwb+b8VWbw2WKNt3H37ZjQOqx8sCCtdPzR93EdF
DcyplLzYxPzsWkkNbQMrvLPJAKtbnKfrCQ0xxHvJaNTRtdylrFv9B1WlW/rClei3e5oikdUZDPjz
dDDBOi1piX0VEEKVZqvB0oFBbMzul2WZwg0VyBXhCBT4fvZDq46ZWbwvbaeIZPUwGXhDVFbli8Xe
D7Hc3Pv+DIxKVmEEiN8hfysSIAz9WmD23tuokPa5gE2vjcDeFWQFKDAXwvuWmy2qLR6NMcM1xnwv
rf7iqy7emyP7RNdZKAeX5GIOZQaGjAg5lUy6/H6LBdCOqxKNO4STVdjnHEjK2SyenW3cDZvp8/8/
rYEx36vMuSLjrp+9peqiRq5TmKNRbkHGD6Vzh6byK/dfBqbA20ip6TNMSH7mOmMhXhY2pSIZzmTi
pU9WI5AU2PV7V8LZC3OWz1NvhIVnqke7R4Lkzmo+suLFT+aMidqQTEHD9Gk2JntuP9qHyl0fZDtM
T4Hj4OpJCfyPBzb4LHjqMBS+DAqFi3Bj+7ikiq7iOcvJKeG08YMMimcIHmNLDK+ZOYyvIN649kk5
MldxxwCmH3yZIZrKV4Fio/MJNsGUrxfPxuyBrK7ovdCFWAv7+bAuPX59mhWPXdIPD/9/EaQ3HKDg
NLzPfeVp/6Ymkoumll0LVSERAUlRnlMVDol8LZz1CfencQDTNflIDPdt+ioTpe7XVvd8g12UBuRp
Abiji8tRJGKmbonreUhzopu6VPwEk7ncqvVsVvHVswtkUlnLpzkHyftqs490RO5c//9jrbF0aYX0
jvVUHX03J1BxQJojiMjYtTiOeMps90EEVfVgB29jbZwqJw5IJtSU0I598CAm+544jQWfK6nEziJe
nIG+diTPzLlsanYwJe8G4z4LKeepU6CuG3vjsSxr431yk09QUEWzZgsek5X2uRYkxaVgvLlFvGhG
rAK+JgQIbKLWcxzE7TmVGoEeYaqUiT5YcPPHQpG06eZaPsxkPdeZf///HwZRSFLZcoK5EpEdct9W
92OHcq2a/Qufr73Aii0UVD6O+eI9ktP4zOxHMH8el2hh9SWZGQcBV6ptSOufvFE9utMCCGnm/VNv
lUhAGPnhu4ZD7gZBSK39MBPClbX3PlYgcE/XjjzcYn7H+ODM673LnPuoSi852RlOi///Cdkfvhen
rDBblaW6+JL0CowqR5S828PVpY/Z9qVZwDyRLxCK46Bu1B4VvP9/qYDI1dr+nnBjXQK/TZ7//zJB
yRtxcN9N/MorAlwOS9cuN8y7h6Ye8xOafi5/jM5UgB7mzqtCiCB3fZbbA5CuBHx4Aycdl3x/K80U
26YfH8aSGT8YvX0vh+o1mG39rHKxlzMQLUb9qe+7m2kr+3U1q5OoPeOEwRx8rg/Uy6DZa7j44UO6
s2nLKHb7H6tWpKF6pyJLCChUQMtJQ4I/Zth72ZrLVXX4lRuNinPqQKZtaV3GOCNhnpdRVfN4yAOM
lCMBB5ALCVhzTJZRbv4pshmmfXbuErwEvJ5RgwvwVNnDh8G8jTBTPg4FkXpEzrTGQjZOfR74X44W
P+40lMiiMZVnvApt+VnFUp/1UoaYTCJyZ6awcFD8pSatbd9wcOjtnMfW1dNJdMUxn7X5NhdHqydG
UAXZ7yrzzP06wst1KiHHjXM7GXuCktTnEBfNvWrWd28m2rTAcAYwF2CK6uLztiVam5CmVPZNpgjX
Ro3+WGmQzyXzzZOTnDE9ZHdCXyYu1VNZ1Wh/XX2hXJV5Ai2t5zVPUtVvKMLoBvBaL6SEGVBcE9BP
ei5/Q0NJbEaV/JAMxA0rHW43/w5HqpU7Hzae2l/e9CQD44QX6BazGt3izPpxeE1hQNtLhlb1YDfu
d6cYGhbNQKMGhrbAHC6xs5AVBaDqMRhfLA+IGVt8H1XFj9E02ChqoJ8xS0kuGuF4jZ58PhTz/OP/
X5hwu0NcVu9eJWjagMEJ8fTs7AUd3P9f8u3/30HDAPkud7poaqxnRCAMd2kvv6lN7cMa+2yT+2Tm
u2w9G7Po9RgQaCqOkN3Sxza9W6IbjmnX17vG9SlmcHvK8RLra4p9dnaBG6WNOQ9IyL0AihE9ZyGf
tGLGgUmDbhETMew1QlYtcQJ3Xm/fjevy2pZjfAhqhRrujvChidTfZXmqGvXj59N6KGbzV042M4bz
McxG97uW85+uxnUwVJ/+FM/7yXpEpsggjNsSS7wAVBqsfVOw9MTxnUf8phdP/yonBaPqnEO7nFez
WeBb1AMq8n/zBKjRqVTjcrVYW40VeG7Lxq1Rqxw1BGe2SJc32c2ZizH3ZHUxH+e1Ffg/R0JPvBm9
h7TOIJPvGOBznC6ITDx1ZFYM60F/+2Rj7A3Xh88zD2sPJG/XvQGxvGm2kk82Wh7lEdUXS/klnlhv
qW1XQ1OFg1p3ceB6h6FPMBx4sr6ILd2uZkUaNrla75TwBFPRHnPTZFdUQt9ThbtE5tSbOyZyOywa
b0EESfhD6ux7JfW+VPNrh6OCK9j6EihQroHHRpsafRDVQ/UnaQlJmAeHFIWsp3sPrGmvTbyo+GVR
fLU5GWYbSW/X+3JO8hfTtb5Iyb0Qg3QyKztMW1K8OxFc6yDm9MW5FIrgCZncM7tCJ1lB0UXCnGY8
oj5vB3CM5MfRD9AMt8RazJ0lylcFBDP2fgZKvYi9m6h/PCm3pqlv1sr1IUZksTYo7Ry8l920QQ0O
gOwB+1ceqR5SIqANg0ioHwf73abh+MKZ+OImNEvmdHif07Jj/WkdMDgvfYwdL90TPICzsC8mkjTn
lYRFBH/IdgJwuOmZBZkPJUagxVu2b3UM4tb95GNQRvmmk/r/SzxN9p4Mk3LvtgHiw6OvSutilINA
HFq/YHJyLzbGjyi2+lulfH5NBNC6bK7HWcmT3wIhoIF9ULrnaQd03+VT15/W394cVMfCnPCgwUyb
zVfj5DOt0jgMcyGuLG0IgZzpkPhz/ICvbt4Ny3hHMqR3wBOKVm/00NG92PHQR+3sfOWe889L2CT3
ZC/cgevmj50rrIOyZvpbdM+HOn9UZnntgQgOVSLHe8CG9xoJ1JHI7jRau2R9K2zbwZMO5MnM+1t4
rXlKcyhrjl3tYKWJNQxxObxpH7ljlngjg854ry0b9Vhi+ztktm06nvo1mfaEZ4CHGn0OjMbfE/BQ
WW5l30kbqgAkHg3GRigldYgm1z47OSNSab24MN67RXZoOGv7hBzf36Mi4qHqsZjWpzzVpIrWcFgF
4d/RFv5WGK6+po6JjKvb26lJ1G5MlM2MgheJHa2jAewfruaLV/dfdKM7u6oa9baHc8/L6jhuji6j
Gpxd1/R+NFpI4S0Tnt3JLLpYKlbdIdXLGXnTaZD2SxYDdAnfZSfw3gMLVb0Vk6qZb63zWfAsCKQs
AobQcjT1Kymi84Fo19NUW5+1a356RIpNDQldmBrCsWMjsFuA3S6Pf+UK39EisEqVYx2ls/loaJce
Hi95Io/4r1xWTKROixXaZVkW87vCEH43K30BVEdbB4NQ+uOvRNMFQLv28MvxmlNQ+P2pmDz/UNYS
ZyazAQS4OhlFGw0+QkbNIH9pWhEOevhAyDS81vj9n+LSCQGZjbOBNAz4i3vcrVV24v6jmEh4uESF
eamr1Dn4+KGJe/fEne9My5Gh7CWDn0cYjFx/8kqbsM+UMTzznoOxWfcjIcUoqNEKmG/jmPzNEec/
zc4ch01hHN0Mi2Q8L965Xj8QXWahU8G1iNjKcGaVD54lxAvS1nBMFhnm2XDxnNaAWkM/59XWP2wP
e2LD1I4UCx2WkNSznX9OhTuFbOvvQILFeYB12WujfMaDwRCd+qepJ83AxjHFKmjIUFWN2Cel+pti
4COFDMmJWdPdW7PwmG36HTfZSPIAahA9Z5C7HdqgxS3fCDqEe5lGRGbJ+AAclKBAJrU1cEn71s0N
cEeeknz+ViplZenEcBA9sQSSgDLPK+I9FvqKbRsyP3GNly7Dg7IGD8Hq/rhr8Gdpezb9Ue5qadGc
Zq3WbsJqlb+vaHyGZbpNLEmqcQiqb3Dr+Y74sEg9OUoyMCS8HRgs5uHeLJgbekjwuv+2VP4HB6F1
dfgbh5z9yvblcysGGlgqFsm6d45xDViIBxP9vlLovFGAO4xIZvzITXju++L3bBAmg0QcjYTj/067
5b3MmnunNm+NVcYnVXPCNqsbsaXfC6zfu9QavmzU0NHa3uRcj5G0FYth7sSnal4gL5ad1ax25JNo
A+2fvVgCcqosfGuHiU0aNpVcmVIHa8vn7CuXuitrO5LygM/nwU3NIDI8D3Mvc+wy8zSQb3boNb31
QYZGmSTZzaxEeW1j/i5wzJEm23/aFW55fFU7kcbZkchenDBUULu+G+GkmjgDAclkGx9t32LwleEq
/ZT9liImm0ddLPw9vvYdKM8EcxV79Ga1cBM7OeTGSJ6Ffy3dbDiUMZYrHrbPEqXWOvhfMSE6YW1U
j2uN/GJF7YmlKrJsoILZjWkAqiSBzZyJEHF2+5im7qOFrS3Cg/3qznIG0u2q0CwjPk28Rq3TRKP0
isgDsPM07HY+5sWdAlhoVvNGLMx48hrudHRsLTZd6xf+cut+QOWwD5qvICDeK9+SqHA9trH5YqF9
1d96bb4d0pJ1YWP7a7y/NUhL3IpuR1UHqgfnJUukvBr1+rDYmu8GYozAbUI1H0bvW7aqOsad++1k
9lM6P2lng2SLhtCK0eIza5/dLP1bFm6L3P1FZBU+lEp/EZex/CkamFWF9rPKroZbuGdn5RBCZ+AM
RnButUX4VYO0gCKCAq/zGuD3K0G4S/JQnElGaWbss4ROlJRcqn3Rxh1dR+gCpHHt0OnlFjtSnlqg
PbsJn2SaQbrWqc22CcwQtBtHWTDlmWSNUrjZVvZy6PO5CJFpHeJuIHOmWMtIcwpjWARXqCp3ZmQM
Bp7V/g4vDHQj8ajIrsKyqb99smNuVoajlVDBLWIGzzN+AyjN9B4TavGckGILY6i8dTitg/fbToLy
QSJsx1e8UCOuZVRZ6988SChQzKbf81+/JydWbOk/KeE/PomUeN+wAJdD+YvU9BZt4rc5FCc/3tK0
F9M9JFlzDKaLyU5zSMvxweppRGAOC9DeYe6Bv6cx4+L4xaWP2SJWh5Ojzk+u2/0y14nQSaO5b4YC
Jz/pE71XvzDWkXlDCqrrbfL+2fvRCwFFS5wQ2/HZzsgS+tq6aaXbaOmmRzmbAnkpJk6xAn17q7Fv
h3kIrcmnAKyA0a/MnJAevajTmLDRL2TV72Ts475sDG6rhD8NI4cc0beeIrFCOIWM5qRlYNtAn1T+
ImX33LnlHYkw17FHP+ouJcLKlvbMZL1lpAj99kk9Kzz1VqP8J5TE52jNTSRYjOdjimi4/unsnNQS
80XmE6cMcLWBY7sUqzqUQc3F4NpE8tveQ47DkswVo47MlZPSJKVME1ykZnPvQPylSpuXNIZeEShB
1lwaO/KAGFpG9d2M1nZU2RruEZPAkM4U4FFrgsoY4+LcD49AEMG+zOqTtvr2mg/NA+zGv5HQSbQH
KCHI6H6H2qavTo4Hb4SB4tAmVHz7Jyy/zRF8+kWomYq7ZvqZSY0K/QknrtFyiVs0GSbze28bFr9X
/6qKFC9XO8mwUOQDxTy/SeKlh7q+tQnuOZL07sexhHLIq7/5NP1uO16dxkLmHMRMCzjgm4iR+1C2
6dOwavet4+WzZ+vYkP+VDNnfAb0stDChV8B9nFlRC6Z47HXRnxY/hlhsYIEb+w5jQ8M7M6GAJmD1
3BiVHyXZ70yYOY4gE0MO8281LWFP+PyNHBkk+UUdVoYkIit4E9egjFWYOKSiGdlYP45WsA0J7gUx
0HRKU8jfRhVIchBqqbwKqxlwzHGAhVs3eMDsU5/GgUYlHxcY3iVM5kqdNWRX2U/8MM4TCmQq6kAY
YpK7HC9+brBD8SbXR7FaJ9Lp7V3Dxwk5h5QvxjgI/+K4Oxb4pyyDpFfVwVOIUbDBUQ1tmRlzHdO2
WmubVIOK9UxU/zBz8wtYBE7Zit1tcgSP7M3Iipc1737wEBwybX3JZLpsoRJ9j2G+mPL7eZh7gmTn
/FZ0MTtjUzwWC3tsNdANhPD9NVmCC8kAyKPv9Hqe5VQceY6WneyzQ+NqGtADDJ9EsLy6RfdMOmIO
/RMuyIaPNctiYFsfHp1JQPEzms7BYHiTMa2uCy4NN8nao3Rxwg+Be11IQ5Ic8lfbawl2KNavKUsf
fZfMitT3Xg2jQb8izM2h88n18il187B0S5Q3OEu1Dy9FaPzFXfMHt/YkOcrNMS+bO3J75e/e/geE
j3KoceXeMUAJGUYkKLKNISguHr1GZB9BZ6i7An5I40zdeclSXTqHfNR27C4UfiVEa5HNj5x5PLR2
9r7wQflq+DvIuj0sueHBdgU3fMojuKF7V9j4EXD/6KMWzfOi+L/myL5pZHDgeoL1ijRecrZj/v43
VJD9SbL4+9T1ibOQ16mmuHOMCQpxIKj2sde8kLfsXNOivVgWSbAZbKSTIsPPGgFyAvxQDu0pSCr2
Qq6mMubl4QlCWVbaNHgib9w1MekcSscfbcmHPBPymolLtq54b73idV5M1kQM1vt+4Zey2lwuFe65
0lB1GMTmH0jcp4y39dWNSZarlXEb0+6hmQzvsVop/NENh/UqfFytfertwOa9W2wyqsTOoVzbeOcZ
FF/0lfVNTgCPr+NV7yUtPHuh5M9Q1A44TIGtbsOX45HRivNAtuxdo1YERzt1fa0WagRH7AWUg/Cw
lst8bOby7PvwdSOgEw5SCCdM8X+WBXtuO5NVW3bNw0AOUUjU96XqhH3MsE+VUzJEJAtEI5rR0Nyc
4oakMbh8stDN703NBNHbK0UWCW6+OckUjKFhvrgZIY3ED5ol85zApzAZ/UcZoKLL+kCgZ6l+TVCa
RYeAumURMHwn2AnSrIop/t3W7ICjQquHtifyK1kfsXvMiOx4oVzfbD6QYH/qHM3A5LsYAwZaQOpM
vgrlIrOIjTu3d+0XB9A1lAlOm3hzVo8SLXM3ivysNXbOuq/FGRnOj+wJS6Mzh/cMbdmRBGj76PfZ
m8N0SwCR3Z/i0S+v5hxvDSV+jX47/ylTb7601vxT5DyNsaeyezcdBAaaNYpHIl5MK+4Oqqvtg0M8
MwQIceCB3eTPxDLyVpk0T5jEgdpijypkPAsABrJuNMuOMjdFetczW6BJtdel+tNK+98Uu/JOuc5M
TFbxBtMxniaj6U42CyhUgr7MOdpCJJJVIGAgnSnbkQ/gFPkff/X+FvKnmv7iwXmrsnz+DbQCasfH
TfY39TKVIDM+KTFMlHeEGXMakW9M5YT5MOaU7U7Iz9GlrwdFz8dxMKzmbI3ibdD1V84a95J11Yca
DRdkjbOv62JChThimKGuVinrx8RjfJvX0bgOMGjcwcxrrutnb3n7jbJHgy/UIspm5UZWSWg7/6Ym
nhp9RpGfhW1TLVCZT6Jtyvs+ww/YdUv27KPlbnsUdEl2DgJOKo+MPGpuyKMhfOvDGDbZpsPBgMbp
JSlMQNB/RQtAO7t5e1rt5iMmy3Q3jL0CHSKHQwRp+xjXpG/4bDSPMekh0aafhhuGBR2q/NRbyA1K
BwEtWbA07yJ5uPP9YzHzYFWmmz6QLT2ep6ZK0EcSR8JTrMGiDvGn9R9zZ7bjNpNt6Vdp1PVhgcGZ
QFcDrYEac57zhnCm08F5Dk5P3x/lOrB/o07hnLsGDEEpUUpZKTF27L3Wt8z5OYqhsts2tuDM90N6
j02zNuMq3qWqDVwosx3dQDq80JYMGc/A7yVlwo3vInJm34vRP8X3STdEYi7LaEJaI768tFuxKlXk
qLTj3bI83vXJ9BmNtXWE9aAdmeN+loVXMebLo8A3mysH4s7JhyOFaUBcI94276Kouoe2SAhsT4YA
DUKNcVRf75VvvNfUWKcJ5B5fnfeB6J6d2XvqDhGPOM5z8R334B5Xscf8ob8X/qD4FHyYjvfpJtYc
YDOWiDzNQ+OmxB6ES1XVOietYUxu2hFN4MkUt+CkJhpat6nEfKkLS98oeDOtjVly+XSj9Immx6ZI
xcnOxs04OpjBGzfAXLCE7Ooh7esTz0gXBho8/Tbm+0eh1HSEK8bgv4/V1iinfgsvhhLQi1Qwu9Ob
B9z0pNn5ttJxn9N9O7tdEl2nyLIrVU4n3QKmOSTGcVIYXkOUyOtuGD061Cbj00a+NjpC8R6a77Ub
uu0e3tCMgrh6TTJmeW03wnVIUAqTaYCHyLA3s3emaOvXfew8JXGc45Shxl+Y5p3mWcem+IyyOicr
gwvhpsbRnzGyAjdKYrYNhFuMzJHYKrcWm3BN4HGLSlQkTe/edO3ELjqHbcmZNH+IlKkO0rmZE+qp
1K78676ciJ5zxVsOIj8AuentwFDIrbecmg3joNM5fOOHTm9Jjs5L6+S+wbZ1jpWPTL6c/YPfTTvV
h7dDCBcBWDYSsgz9a8sgDcoZ8iDH5qwi5RMS5DAYcDO4reGdct1CmZbQRKAcKs7afExLaxE4sQsf
5WMb2gSqAdU/kyOxViBDbhyHLWMMLq9yS/11bulSTka6iSPrKm0wBudUn9dtlb/QmSCII61Q/1Y/
2MseO0hPKF9MAWpJZwpiEfng1kHphtbZjoh2BtbLZNZtTqPeeFhZPGdVmdTHSVs++blcKk3GHJ5v
H8zhxk4sC/ZJEFl1vdMJ/bQiGm2uIUBXmR4MJnq26UisisVGZm6TrUeiCu2n/NFSJq7SIuNPkiXd
QeMdqBc+q1ygr6mVEEk13ZAZJgPApVvasSAGoO2uc9s6QMMF3jHx9jAZWqVpn+990FXgB8OTyOpk
TfOuAIiQQIvTnIMTiiA3kTXSVv0QjvkQa1azaxQ+bfydeGjos0yhODijSwmYV/dayU7X1wtCJeJB
ng0SPOqOtbvE97ihH9QoGu5aNO+6yqJsyrEDtZAGIjTy1Aj1tjfDL4wie001czAiDat4CZuB3dOq
pxJCM1dW7iuWxjOirkX+QEOxkOVehi6vIhsWHzNRZ2etQuYPBtFBmFM8x7Ee74a0XLo/7B08XHtr
WfrPeg3YSF90AeNhBENzEDKArhwfReSsyzp09wTdBTZkXHCQbAwddpFGGp2LTH+dJrtdozz/MYz+
dUKYxtGJw0d4P/y3pHeT6OVb4htLkg8WhRRF+3b0XjNCoRDTrkUEvqlMh50CMJ10yBYF9FOUrnLr
JDoMBa+CPI9JEMwwxIzSZJyT2PxvGsNlI4si+BxFL60pDXb/qdrbznQ1K77lJD9CDFHNTo7ZQ5vk
go2hdDcjXqAUPsgd69YyCBqDCQsDTh1ni1RRHS09/GEI4o2UfcazFgYy4e0GmBu4XfQup/i5YoQY
+V19kyp2WWXYGAchIjcYrMHBHKrIV6WJjX4eIqLeNTHDFnppESlKjNVXoQKhMVV8oW2v+yaRSNAj
IjuOgLyrBlq8C5rKx7t7tygFN652mFIv3jmarhNLUuLyZ16yKt3HFHHIqmi6r7FABIVgeGPMFJzD
kD7kC484XS7aGi4EzAiq30rUuwVCCWylPrR2dKSlKM7o+8HgVtSESCPOjXTda41tGx8jFO7RERcd
ZBdxI6SRHhgyVPhuHIoHGp83UAWIGsoybW30DB463Pk03lr3qIu62htxyKiIs036WemcMtlgbNOc
v6caGVdgSrtLxX3M4ITOPWv/6Ez9udMolou84wzPG4T1CK0iDDnUa9HQH/QcJm1axBh/0xg/Rhir
Y9bo6tg4ibujFjhwVEhC3ziQujSHO91PTvBYps1M5cvIqsPN3vcooGkaR2b1pZWA7aBTT0cQ+ZDL
lwv68+kW+TqT7dH6JjX9GOrDqzfwptgTwx7JKtYl1dEsS0Ttcfw42hNN3ZC6GEgOTp6FkTNIj+Ym
nCEPPL5XfRkKWiC7CFbXGa9DYY/6ndRptkyGfPa6cVu3ljjaTprvLJwyrHtpFow6ckIXpRvJwOZB
9oa3Ryq4YSezoCJoF+oSk5Vql0jSaS4QvWK3Fx0ZceYY+ujFJ9Uff15V0kS+VSQ0B/nSBRXYFWyJ
d7lPJ78xoXElEVpZPfXHYzMpSuERRhNDuO4IdLDZQPKfaSaG3tGudbH9Dznht8egDSu0Ta89NWvo
34f00Gv5+Ioolf526zyW6HyvGfZ0K4WA/rWrQ/rDhEntLz/29cyGqrzWzA73glaYe60wrpt+mvfS
yxwQCrEGzPw/LxJba0DSOMUWztnvd1wOMegwbibMGvMANp4J9ckRqr+ZFrA+nD3+4ljb9pc7fbbw
P8Nv/0dJ5Y9lzr9/G1N+FX82bHV+dP/2qN1Xef0t/2r/POj/wzhzMn7/6zDz/8tKk337Pcicw7++
td0//mZYfycwQQjP9zzdRMXAPcPXco8Qf6fk0F3fN2z7n/cUmAKjf/xNs/5uugYSC53iRjcsS/wW
Yy68v+tLfvRvj/s//5uMePlV/jMTvP3j5/9VqPy2jIuu/cff+Dz8NSRc9yyd3+F67Hgsl0jjP3LM
pwKd+pR4gWvTWWsnqw0mH0gBXVLAJgraaGJ5qAEqZH+Tn71nyMG3BTFhRWVOJzu/AAHBC3VoF0/t
TI1ZIUE/VA3Q6+Wmy8VIL/bktjN1dbi0MLWMgW8BywugUJseS7ONTrmsv8ZBG7aeZmEHcOawO0r6
Kyu39bVN7dD44Bz46yJXEv8qYQCIvkFuwIVPM2acFf63n9fRKf3nzTV148pvRrHpChPMEiql42CT
gqjF2WcCE/RokTR6jHz3qoz1W1vDjzlEVCXIYTGiG9iII0YN695l8E4qrblyFm2HaOZd5DUNL9ac
A7aJcUv/46rrE7BiKYK8chSBvzIAqq19NCEmWBrU4PkNjcIE0bZ/O43MhUuzp2mVWR9GnD53Mi23
DaMBTqrjrRfp3wakffS+YO2rK4m3rElmdlNRPWxiMz9Q8IDSFOV7yh4Qgx+NMhH2YJtoqCPrG9bZ
UL4TRzsEpjpCpMoKYmYhyy98vuveqgOJKLBN9FeKx4UpCNxDnjvXvW+rulh90I00VpUfPTUx0r18
2afYKCYIl70OKzC/6Thmq6kv5l01OR+F1+M7i7GP6g4aOI02vmQONHbZQC/GjNfUCjhAVVqgS5Yf
DCRCPHC0ilKA36h5OqTiiGznEKUMOtlNL+q7UDolLYQ2OSxIKYf2NB3QbgspmyDB4klz6mOZ4iAQ
02I4Eux54x+9JdyN1BlKl5J3mm21xfQ9f7Za/Vs8RI+zlj/Vdv+qpBRbCbnIN0fUFvrBnwAtj9Ot
4eBClRkNVpzb2apvMzjooGfz9AtX8De3Jn5s1M+jYz3rLhTxgf+lQ1dxgtNKx5IVqGKNjZD3+Ebz
pXna2R1bDYV6eSzZoHsWDIWSMRfKbjtIs/aKwSVLKIHDGcmvQdNsnIp9fKOvwdKTCYF0DU+K3UYE
UbrXRqPQbOJZh+Hy3oUdYgI0QmukaO/40Ys7dAtVCaC1Hj5qJ7ubaBASX8Jsa/ZdazVl/kkf/PU8
MGmRyBhmMsElNqKt1u+SBB1A6s2vc80fd+KAQr6qcuaDjk52Z4ANOKYZPrHIOlREyM2pMz71uofX
Gy0HjYON1ughM1Z8K23Rzo+VgdZBAo+ahvkOY425gQuAH8E6RcPISSA3IDTlrvmRqOKc6PA+PWCm
pAuqAnkkF0yHkhWShrvQ8HBRRhooecEMgIzPjezlh4MTJ0C/Jw9yqh9M/1FFSUdmmfaMarrdujIn
DUMEWFqygP7uvB6blGLeQx+kKzAwFuZYczRJedYfhKSQkZNKiRl/Z9rDWDXFXjuhtLDGcK+bmOwS
BY9v6PUXx5Ifk1lDX9Qatnfx0O+sEYlQ2+o7W2XR1kz4/KQIGXajiUok8qsXI+Nv09tGGeTsGnbL
a0cohdt9GnDuD35NSJE+nDAUM9k2IBcjGrvWRfhgqyRDHHBj2/2DCCce4MmJOqVpbsgsSs85fFWo
qSBphuytq62O8I+MqVVySHTPPPqQKwA5Uv8XWMJXJGgZr4U/bcDM5tteCex15DqTtuK9xTW62GJI
n2Yi7k9mYcEjjhhP0RiiK8A3M+ZN4IOcYsBOoj3OsSfXm+3XyOI84oAOMrV0Y0+ccMkZjE59KX7E
Ke0JoY8//MjVecexe8Jarm9njy9KTZOxU7eRE6hIM/aY48Xa0+zwWl8Mtt51NqXatd5N5rX2Q9Om
6tp1TnFlBEYogKi4lXsg0rpcI0rWb1p4bFNWJkEeDmMg3bp5hBBbgEgJ6y/feLRr3/4k/Zaxnay0
O7egJ5gQnSoEQCC3SVi3KklEDyhf2r15mbdk9BJ/0Ol83AXIuTN0NHAetnGei7Z5by0bJ4CWMqpA
QPccd1pgaoY6JDWqUDU4w84z4UyWfkW6XYNdslG18434qityGcBpNBAG9BHkumuNb/MEcayPKjyl
wGfm0izuUKbsyEAxblxN0rktDUDHqkse2K3AZQVY6Yu62eQCFXHPIkP6BheTYk30cLJthRrwndWd
dhpoNaXou68MUJmIvarAiF0oeNFQIcIsBaBBQsYY/aA66HZVbYfrOSf0V7Uukqmsa9ZgSslqxBcK
iVYZayKQ6JHaaCJC2jLYtFg5dRr77Mq21jS/2Wl2MpB1fItJhGYyjcEx7na/FVn/rGX+Wrv8Ubr4
VFXCdGjVUlcJrBLc//ntPi4klY74D4M1OXFS84b8DgcL5CgPemfQX+KlGW2ycZHJbQvvM2qHG8Vv
t5rQhPdHS5JGMqrrRC8CuyqeEWAlJzYsnMaNBhm5MX96AjUvLal+1drNOxm/uxR7X++4n75CUc15
98tC7nc1eEoGVdRv2kmOfIbHhneG4GfGgsDUkfZC0r2Nq3nc9eYQrXOPrXKPcmPVufN0L02g7KGl
8Jy4QBI7uyZ4PS75wwmz+Vm4/6Xw+/3Ncugu/vXtgjPhGxb9O8FbhUxQ/FHpaaEqCzJcPnxpspbM
xSGX/l2Lm59mJyUepg4qPt7rlUHHngVMu5vL8hEh161GjtfcghgerQZQiVmsaxrpsKzQixOFYynR
0eRpiRlrsTKKCLcXUEbskgDZNsIV6Q1i1qM3lOGGjJ9p7RG2oLmFucMtgJilO8FcwcqD9AZXao2c
KG7x/hgPfZfcT+VQbWr9Gycb+k5185QOlAhL0LSJNt+SV747kCdi0pA2G+zNo7oGC3M7pixSnRo/
FCqxiplFjbTeduGcDpEWNJwsXCPqgtKIkKWb17NT002msaTjIzY6k46cNn5XuQnLpq6fUFyihakR
wOUWBm/VnLSODTpehjs6Ji9VTw0RJsPXhN/eDwlcwtVxG4FXmtOs2VrJUPP2kpmjsGOKFkdImVRv
pfqhm6rZ8E7Xmz69hXhx7y14M0dbJ2L8ROv23cYUsk4qNPuDT8yOkd+DH2QOaX4a5SvMvMkeom3h
DyeTzeE1AvFsnSiPLnxYGEAtzSS+hmSRB7LFM5FHIyKwNuy4cblA1zMcXVJRESMz3L7c9vOYakY4
HhYQVJdnmEpQMryZNAoaDbKD0o0MQfaYAMABhL52maLjqFye0imzksDE8uPyZJcX9fNFLHdmhlEQ
3Hzz2+v4edWR2e2E+v1wedTPX1fhS0cmKHo+CRa98Mvv6ASnrrphgH858tdTX47BX6Ufc608lJf/
6OUF/bwK1mNd6478+f+5PNbJhLHpfcdjOJ5VeHHq504AmUZJV173ciyvL7f//LHtHjKp6sPlp8vt
lyMuP+aGdYt3Umel5XkuN/06rPPza2J+5fHX7TNEcr5jQqMjUjbHwTXeDJFDr++WQJIaNmpUE1mS
+1ehRkAVHBvssX381YqecGzhgyW1ryCn7RBZ2q2OlqUIcMgSKkUSG5HUDvHpBf0/bdzPWb/VfVox
PXJpyBPxppfWHhOwaqiYZSXutQ5zsAdXatXMkB9R772SGqUokKQe4MPW2pQiB01HXkWYhsz4sdeY
ripmJrjo136Ot5sKdE8MKIh6ErjXlRizXdkvImDZfEu1fJ/UuB1aRKo48EbUmSVPgJ64rIgDERmA
p3BYvFwAPu3mBQnHk20hHiWR5W5GSWPU6kfeOGLdvNAyQ5pn3aTU0luvlYzi4mxG5GQ9Zzjiy3y8
VST37UI9cSGjklGPlBruANTnLFK3LdMvUKkjUiHmKvGoPsDxAM51d9QHt5E07nTTpFglw47emTds
HEv7AQ9i8rGeYMWiKjVLE8Eq3Aojzh9GJ69w3YTz1hvAz6ZRiUrE3kUR/DMzCvOzVy2nhRxntpa/
uUyaKC/wOpgdpxA3JF5Ow5eaWFjL7eo1jmJxmgn4ZuC+Yhl9tYviqqtMtFk14KhieNLc+ErlWrOx
dOuVFjrWew2dbuozEdDafotUQL6XNVBwYZC9R1JFvTG0ki5sb34IRKoGxGRrsMKAeN9wa5sfeiRu
+ogvFNgVz3LHTeJUH3Va0SA1mBJXSXHHQv/gNEgM4/oJCX3+hq7uzbK0be1C4tVaZK2wnUGgN2qg
UwvcpZGeF7SUNavC1+4dWRVvtCOndT1J9MEKcIQjgdWlCOfx9JvyWIV0tPIrcBqcJUO4sCMZDeSV
ogSIJ8FMKlTYTSO+Jtb0nIIgRsqR/5iNDgMEAXONmOnRQnPqOvjYJmdtM0bg0zjlY8VOFLsqMcnu
k7BQSmleB8Ol7d7GzN2lUntEHVNgonWiTd4hA7PE9FW1o84Xzlz4SESvC8a2G9u+QpY8rtMptm8c
DXRxiXnxQJPiqV4kYS3epGLo1qmYGTXW8RtLnRm0o7yfbGEHxGCBFjBupI7LZU5ReRR1WgRiasd1
rzAllIu6G23sliETa4n+FPtRoHR4gQp+UDiylMblcGuK4r0XXnHjYXQpCvedaJ2qXpI3QLggrtdL
+jYnu7wBypweTJe5NHX6NkWhig+gsAOw+5YRJ1SeQwct2IKFORR3o/QMMsvXpcYmU2XdB9skxueg
DHd6CP5wbjpwPZGlgojNia7mhzIrvkeKJufY6fiPAcuQZ40rXtozK+cI/mPA+UYkjlw7VOErl1Cu
CZfkukL1sMbP8sNqeG+Gfaam8QoViwM/x/tGtt0ZsEC/R9VHOFvG2CX1+7OTgJIILYJBqjY8ZplX
HG3C7H5eu/zY2rSNNXsvBrc/IiZ1V4QivWa18wZ/ryTohQ55PrTHGGNixtlrLI/G0jXSSqdkHjrH
mHEqrv68/3L1ctflyMu1y+E/j7z8/OuYnzde7v91eHr5Rb+e4+fD5fDRTI7aMuwojpcLQuyjeV1e
GtuXq0i3/3LX5Sgz8Riv/faAf3MrebYALf484L/32N9+Ty7N7IARcEVaXHH04I0e9YUGqTqD8uXy
c0V26IKz4n78X9x6ufrr+J/3/3nor6f6rw+/3HP5dX8+27/8+bfffnn2f/XwX7eBBwnGyqsx3YK4
jJaLOEtdFDbL/++3q6IFtUq6GrcSY5PNKGkc70D8WyeG5jhqUctomGuqtptje7lA8aGvL1cvN17u
FsSUwt7462MoxDny10GXx1SXGy9Xfz3x5dqfd//2nL/9jn/5iy83ulNP8WaNwhbbXy/3cu3PG38+
9YjYt/EDZGkHVUB4ore9FqX7ipu+3diCdEITweHI9mmjW5m9MkusRHCKlMe0qpCeeZURZ7j2tRN5
oeADSqA3bkzQRZdsGxzcq/Yzq2jGMAwFYp6TzdjoREuN29KhyydmtkOJO2WBVO/5LJ5cg9JygHEA
xhNvxQJurHNzByGzRYyvbSJK6F2GF7vM6iOtgLfBw9XTATxg/zw/eom1c6Jo7eDiQHEtMtZLlwyo
kKSGFv6A0qLrSBvWYzexNyDfTXcpLrJ6APbn4ZkT2mryiRwxYTCvCHxEpLg0JEVYvodgO00yjtd6
7bKFiY0IZAxOKThUWwnucTNpRKDgqEABGwEDkbKDQoH5r5DDPQDacJt4n5ZOxFPqEnHTQ4qxavcH
o7vXskRUyqbwEA/fTAdzzSSdaVeFLuhTfNB0iQ3sVNk+JM+ErQh8Snq5qHOzFwzOJ562gD/h4AUc
5B15rN/TfnjPWL437QCTdDSfCw1jSykbEsAqNJc5UqWN16mb3MimwPfpGQy+BsKYVapzxVepz+e0
0U6Ro3+Wre8Hoe9/mb76hCF/i+wGSLc8m0i3gKo6wNxs3yGClL2u1XETUrhdzFwXuS9FzwLurvFM
saz0747PWNxQrnX0ZpYwW+8PArAcr0W310q0WObgdNEmR2Hgkg5U6rf4YBp0AQwoTVznqyTx4qM3
gpAqIfY3skF/y0bDQHNxKmZiUqdiMxi6s6OivOZYc+dmJvsUvG/WEJlrGMThEbccxPSJ6N06a8wt
jV3SR9LBWTcVcVUM3bOd6KHfjFBTbZVXu4y30WhKY4+eF+xoL/bCh+pcnbFvnfOC6LKUJJ/V5MX1
YulF0TdOFKVONkKoNIiQNdLv+lTjpI4Z+88E7uSUkysCZ5kEvCh4SnTG9SlITZ0xSNY8pnH3BJPX
RFYaBlXWqnUzjxVtHG9BRN6lOfAdbZocgIjkNlvDxxypE3DWWzd3x3MBVMir9BY3PBlkMZau2ShZ
59m0Iw2vYIvp3DkjosFhiJA6TPI7S6UtTuOr7DuCpBhbjw7FmbCxtcy/l6X9VTWOuY9aeSMd+35M
4QfCl8BpW1ogQnN62FYaXWcOYeDEYu1tG5W2gxxSjwiTSNyGJiqcntJv175/Y7hWtXUN3HNTmm+N
yUW/0rMC5VALlAYWkVBRLHY7FBtYUqfuRiGE2gvNucmYW9/UmHC1/AqvGwY6J9X3mt7qywfiDfvj
TijnVMqFmDJhXBiTgg8bJfdKrwDr98pkLuxLGnFUe1ub4e7K7hR73kiHiJ76WFXo0lCCGNAXvQ8n
w+iHKvGhB89qydABnIyC0DfLV2LXTrH5ptidYHGHiErSKR8NthSzCzYULVowW3F3EKgCa/IpBRye
wSbnxlsk2rryul1rzBNvMmdVP1tyNTu6+RNVPF/RnsRuxyQmhQkz5505PEz40vslcNGoGivQdCqp
lMrX/PAVvqzLs+Sk2K9QtuB5HpNDxAmU4R6Dd7ys9PB8mNU6srnGesnwMaN4vsvDJLy2RxrFaeHX
gGuHnqmy0Z8z/lBd7R2N3J+2hV1PW8eN8HInS/oFBNxhkGZgQFfKABesVB2TwDuEGTmAUC0pDaHM
WBlOAAtBUEZ0A4vqLnG9aT8tWI0OCcwhjYY7/AjE/0mtCBJLAVNjKgj4BjWRNcN8E0fCK/Q9O1kW
0AHnSJjsKg1GvSriF82kA0JQEV6ge2Lbkx019pK4wL7O7PR4jUyTZtHUuUdic9dhFLmbWob2OgdF
lNnv4yTVLTF6bxju8k3VaeN6nJAa0Axa54UGsG2JUCktxN5gmBgRhcgYXIn/qCiNcKMX7IRMu4KX
VScfXYVFVi5K8jwCnJ/S6LbT6hYrEn9IGKMPumG/tfotcfVtgA2KOJaO7GrrdZ6tB6E7h5gqcjPo
cG6Nqs5f3fI7On4EjkP22Bnhfe100EElBo0ijbUVUtF43yNuvfLzrS1Jv0SVcNXrhb5Fxe1gLCkX
9JLsdBaNuSGNMV+Zyv7Ahtasmo4IvkzhBZiMp1kCGAvHFg16BTCqT3kVNZ+BUJNMgkeft4s0LxdW
RCAZ1mwGt00QEXvfw1hMaGlaG3SC3GAdaQ+zC4lxLrOKOIBiZ+VAxi00I3v5hCLCOmaTPIcGTmtA
Z4ufyHssCJ3fk0YA4AB9+gq8C4HuJUYAFvC9kXDCqjTjObbpWI6ldkRqQzNFY6gGFcQCtWfdazFG
gqQEOFokiIqmBetqVTC6u4Hy1aKqicz7Wa/sQ8F8QdjNCOuwAYNgEMrQiIe5Hc/CLiVhGvkbpvXk
PLurXBPjEdqr3OT5ML32Lxogt1Wbt+EDjZUrxrAV+Qfhh47qsbcyeeoh9WgYC7e1HDk9p0RatD4v
2tbSOxVFN6n9FY0uxJcUlAbU45dSIOjTi9A5QKzG804Dv8jDz1QZgVnZWKxqhppgJKivND5hcHWA
oTnCWOUHunD1DZTuI/5GpHPNgihA4gdZK+sPIw3V2MMFnMf4reqIPCr7bAJXOCKz4j8mijWJSGLP
Wx4GqdEAure9U+Z7DyCzXDLv2JxzLlzlNInakFlsxN5s8pv5hOP+u8NXfwSkcduYItr2mo4hEWYb
wYrewZ68J0wmjEJ0g/3/6OGituEViwGxKPGLO2fh5/XhEDDo7XcM3+I1GEByBZrY3CjnDSm1PJdt
/UgeuNxodvpJM/ONpOUvCJ7FBqPnrV4Jj4G2axLrCcnDLRaxXwsSL2v8I4PidoesWd+qEYkZ7GbD
y0FaU8CynuPBRSqeIuoiDJz487in5u1mkqAbugRd6RxA2MGqAxjl98+yIU/ThCnyIEvj3kXXBhiI
mPF5TE5lmzMSwRSM8izDEGeA7h8yrMduQnKo+wwOA8BSNzgHPs1PajCYugDb3Qwiu1ZGg3e6z7Cs
lB2w1ihfR9YQ85L0Rz+bqo2IzZrgUkZOA/WVcAkfnFlWetL2bDGqE2L8JVqPhGFheK9EEFONo1Je
qRQYM1WpD9EARAp4HYu+ED1w2lcRYow1DVwysHK6HSTo7U2fqEMCszHwZw+NriPB0N89QMCrYq7b
XewGSiYV0sEW31OxJc2y3zqOLSHlAHxMiFnQBbPQMH7RtWs3gsoSWdpn5nrgqEL2OkuThF355O30
YYzXQ8EfO/OGajeNd5YD5qKt8AqSEmcTqCuJ3cYvW3TiQddcdXA1rD9oIEjJjnCOBADN8qx/L810
OGvY6imNm016jHOqiYgGHkleyLvhfaRIzs2rmhxVRPNUPyczMtA+OPDTLbzhBrKxhtbSKimmW07H
9UktOoLCxB/YNzAvxxgURv7Ox0/x10L2DeMCpvsI3m32B6rZevyOVrihMyTZXwhExi2zN5ho4I7k
e0xwoIkgmk+Bh9knw0Bj6IGj2q1vmk9eMaKIGLETAWiFIcyyYaEgw8FVlKSvJ3QSmf0THxQL8rgs
LGvRTCFQVJQabCZWWVWfrAG6BxwwYPnlLTSNhcfJCXToKpTGxl2aMogDm/qg+S0GHufMaHmBiaBA
nYVNr3Mm5Y4WjtEXSyfUfZIy/hHqhFuSNRukwLcpVbUJyt6ajjVLpw6FwR5tdnJO+Q3J9LfMy/GQ
Cuw3cEf1tS/y+8aKCfxs7lvgSGvll9mxHrZwrsltzOcsyCQiE9iuS4H4o2qtZ5TU1C/Pjt1bW9WV
1appnPVgui9hlH9MjotnqHpofCJ4Mc1/I9flFkmeuTYR5bbURdP4JgGIbQwz/irn/tpsgXGQPp4E
faZ2jmxxnQzXcpy+1wbjbtvVXlNHPIfg8ijHkdBPzJEzDx0RxL+YCdrGGtbJiKkAAD5wEVM+l2B5
+ZS7D7NvBb2n3Wmk4gQtkqVGvDCUcGno9eaGdvxVDGIMm9SIYa2D8U5aDCUQnx1kLuNkY3vNrspo
BhhBjh8QrTGw3NLYyLBHYennRxhed0WmXtWMl9GzsaF72ffRN+9JM2w3jZgYB/n+i8+IoCgArKNq
wnebr01sjauis95Na3hxnW5b19QEzW2XgQy0YkLIazFfCQ0rc9L3xGaA6Rpqszp6uE9SdwHq36Vw
H6jTYAspGwkW7pnUc3NkAZdH74fGg21iJAdlITNEidtjokCekmoETAM0z7Y+djtg/PHgTiC8DuhE
tn6Ihxns+GEc+ngtrCEjd3u4A5KtztqHMLThKkkDu0nn4+BLC3Wo+mSzivvQ1HZGCkMvlP5tkmTM
DWZ5Yybw+CP0TZHFGKPODmWmvtqxqQPsgzUkJjVuC/zRdpREp9FNAhvhJzBdfEtWYVNOOO1Tp2iW
5pF7GL2ElFH9tY3Ab5OnBd4AhQgzLtRXYddeJRndd8O+m3JIv5rlYWBGXDwNpCIwMUX2uyB9JT3h
fSRsfM5KuJSlJxmqeut6rJKJiRmQ5M6QrUBxZuJACB718FpCjwLMuIprDDNQRmGdsYKtBscxdna3
L3QGIlmb5hs7Eo+d5eo72ZdvREBD87YBP2pXloy/Iw/6sN0lH1Ur7qulh0mUSOA5gdCSMhBjheta
Uj2RRWGs2sQHkUPq9DxPh9iZv0dRvQSR5xvY5iQWMZAEd+TgqKoQ/okO1Q5pMVuncpmd5uW29mD6
QDB/oX3NJxsjtboytKXJ7RJ7oww4CSrC7jt11muZ0GKmdfAjn8195WoOJ1TyTW0o8yhP2Fl3ITto
VhY1E5DB6OhYVpi3oNkRbz/hzQTSl0wKBG7SnQhShvbp4vtOCuThzDTIkGOQU2bGKgpRD3WLzs8s
vXPiqH47tj7j/VKHPSwZti79isKb36SemPvRFmtGMpy/jf4JlvptUc7vhkNdU0PequUPGsENeV70
qix7GVELwmIVn1hjIvCprZgMxxShpY7bGcfMwWacv7H13N1h32J2R/7X3swerTKDs0UH3XQb/17q
r1AoG+J1duSP0rfyzO8uCi629rQSIR2QPNt/xjmbGICid5wz2+2oqWsKAY+d3fjeKDPb+KP+ksrq
25jeo0+7jqeSOAyFqAPKHkW0/iyAiAVa7j40tWMw+OoRS8V9eS3RJnmoR3AU5TMsBCT848F6Bqv1
iiPa24z/j6jzao5bR4PoL2IVc3idnCSNRtF6YdkKzCQAgvHX76G2avfhqmRfS5ZnSAL4uvs0Odts
7vdFNmnU/6zdzBJRW/31rMHegCSZAXNyhqEd67FCB2PHy3XkxH/Rewi1CvspaI/9GDxWgziOFT0K
s3kfc3TE+JnccH3sQg9XRO+BEFBV8aBqH0dJLMFpTYwkJ1mwggSYxfv3GSLV2qG4ZePWIW/HsnnP
uQNrnxQlCLMvphlbJApOhTasIOixYzPDq9SfudkdjIC2FAt3TpQFp7QBtxPb+355intdlO2Bp+4c
eCghEcGNLu1PdHyxnpqfyffnXd83l3iBHQ+I97u8lHftuLUSetGEK15Vm+HtCO5SDrxhH79n0qL0
JkOY03oV4ETbmqHacTaSefNIJfubnXDIVsx0BmCaFMpu5rHfzqQcleU9k5zAdQ5bbh3YzQHP0KrO
icOYmJDWGWQemot27K6xGUkbrNz4Q1gz2xk8lavZoChqbD+7bHpzlAVlULOjC8p8Xtk1tLSaKVQD
eC6f6B4JE+uFhJV5+v0wtuyOfz9jfGee0i56skKH2GkSQSgIJ2s45BYbj9EIKfNKcWnqQh0YAhyS
AgoeQBOY3uTN4k2DTMRTb0HjuYJpqz8EaBOVHR1iUsTMK4v60OTDMeSmwBFXhfM2+x2yJ3IpgZ1H
XBcyeJJLhdSUR/cohMkqMlLr1GUQtxLp7/mvOTkRAo0yqZpai2FC0TNw18JwRcD5/V8+ytzyI4Vn
FQfpvvGMbl4rG2kHUjo6KmRaVSyl7sDrYREXPNjTgve1GQ/+orL7aSx2bTuhlYT1oZZo0LlKLpIK
pBoETEMhCq6+AClJpAf8vV5fAuLQLvCiJCPoP9jNVsQ1ZAY2u+wS/LWRyewAxYDMr6yZCdX0QJrK
b49mN70kfjdf/Rl7ob7oSfibmOrpw+QmJ3O0lyEcQ1EiJ4bEnmTXBg2ME1Ni0gmIzQb4rtR3QlZs
C5luKMddRMkjoNCoO+EE9hmqARSxze7C1hbRb9SMDhUTJCNnBaWN+E9ij9wW1MfiEfAoxKEhD4x0
h22hkeB6CnTzlU/t1qnUPjevmeNUhulPam3BVzyXYf+e5SwzSZ5vQso5NllOPL2fzHHDPHZrhdbL
LO0NRFEUTYsQidwQANzAcar33ghxbfnevx8ok1jKYv73a3YU6mQMwz4ZIBl1v4rK8iEBus7YTpzG
BJsEkZlFwQjhL+jG/eJEdv/7+79/vl3+vB1lRIcESq0djOeUKw/zLgHB+kDQAuFq0dzG/332+3uV
5R3laIPedqFJ+RltrAw4+Wlkq06/NZ2/n/3+nie0A7mOJrrMIZpoZi5X+IAvF/5zg+93E+Xu3zYz
byN3BeDomQaeQDabOaO43XQHsdbdP9mk0NSSgGGzttxVpL14Hw7DsKpi774XQ303hhGPxhJrMO0M
T0HE5DeJ8G3kzdITqc6sKTz1qUpc23B/u6H6ZyqYl6NIQXKcmdFip6XDnYSSk+C7/eAFfGnT6Smh
HYPtS8IcJPgmZUtZaeO9JmBh1k1qPLnzfaWc69DNzFjSV3tuHqyof9LKvzhm/bWwZcw6w5IZ1fhs
OXvUtE9boY1EKA5B0szM2ManhcKdqgG/K1dd1Ix/wGJF295sKVPKrQcpOwjQM4XqMaKz0XarIFJX
Qcd8X6ScXPGfzZ13I3v9nOpyMwbGZmYwvdVME/YWWjySBKBwSCYMMW+t2V9zD7m37c9DLO215mXb
JgPogfReDWDYmba5VJnIH6tz7gnfE9aqYehU6V2xEASynvhzNiVfQ+ex/tT1drbUe4bUNBr5yRTG
IRolan+Et2T22bnLHXuxP0RTsawkLWmp5UPa59bRca1bW5oP6aFSi7s09j8bs08ukz18FyK012lj
P6dG+jk43lON/4MyNE07cXBNvOJrRl7bCrhjRsU5NanfrX45ScGmXlk40ACMhXdpLlOWk3C9NMlC
I4W+LJ80yTTy28bGK3Fte23N/LqjrchPGFOP3tqhkdiz+ydjsO+W/2aneFGu/Tq5PwCc54Oo073A
c82gmYbXXnLstoGKOgGUdQR0Hkvd8NjSM8PgNjJIWel9GVJbE+uejjvwDl3h3fFisQnDR8BDnPYx
cJEq5XQGnHk31foMjDs6iAlG0tJlTlsPICzj2kJS2bMzRnevaRGq5gm0SQELHTzEQ2+O49FfStmY
eEA6LNxt43K1VIF9ceDuRn1909AjqcQ89II5W9GSeetL1pORJiFuHXaDpeIvVIT7KBfv2SD2sFud
uhbAXvnlf38Ph525/f3NrGSOaUn/O5Eh/KX2yYxLEm4d+8hA9j+uac9bOhBONdai/dg5F+CTexnP
m64J8uxiHqqpSY40pdP/FOTrVCenuRbXRtEGoVM207LK/84q45NQvuYCL0rRzuEuLK2Tq7InZclb
hVXY8+lHIDhA5iT9TCGv0HKvGB3BvvaYnxSAbrMgvRM9JJaJTVRa918CHz8+U3OFuDNzpKdXOoh+
vEgVm97NngIW0D43vvDl88N57ltothtIvM0a2x8Zzi4AK4WHZJ6T7BBaxcUrJxpcHeYvc+ha9FSP
bIMatv+4qYJL50oMrmGQcV8TOsga7gwbSErVBFA8+oUz1k9/jDLoX4wEvySD9G1ZoWJNS0bv/8tW
qKtsr6XNvrlcfLoOL1vHGWxd01yOj3jTean92AcK22zkvTA47JBQdL8GEPwP/1K9i9M6OuXpA3ZP
9BK8orCjJVQ4Sm6corz3q6k/TjaENkVHZW8yvkOAtXg48NSMCFOw+/RgexJmJ5EQ6ys4LeM4OMbR
w3Z8ZwfzkToCuIl1TtAIQfbSBchmc0hgb8rOHhN+g73O0SpOHHrMow1XfM3siUIVEVHG7Eh/F1v9
I/P7aD9b1jfcpO4U5CEACHS6MIERo2l8ZGRiIMea1sySzZnMNHEsaaqOZ8FOQk/NBB0i/IZKjPLZ
0RhfIBBWCr4Sx6s/PinaxieXkw5V+JjO7l45CSgfQ9I0M3j/dCRewAAcEIbYtTneOhyO7NXAcRKk
aaNyA+3+xcrYL2Sp+TV6eB1YvvSTKuwr/pvTSA/WauamD03EiHbq3nuTs/IAXZkttnnPnVGv0q44
+oHAds1QAahcGszftTc8KZ8HtoypZLKGr6r/k1Txtz8Yr6kzMewXOQOQ6isGFR0RNt/Gc/VBl9ts
PpZJ9FpJpNAIZcSt/9oVTUDNwMwmJO1UZN++Q/IWPq6OFAOCGBJRY+xD4qgyrdfxkjlq/erQV+NF
ugxIahSqlWqcS6ap+vJJC1CB0WAKsJE+QNfCvPbyfzV4Px4NTT4/GXlwh1gCyno5+gT/XAxwZmLs
89Q/x1F3nn33kvcVIx2VMHVoNz4efHIz6ZebOP+aimrjpqaAhObllcranex87JFZALI93QnpOZxO
p7fW546Jh6c8Gt4b5TNl6nfMfzjCR4/oMc2my4anxtMPPU4Jh3trE5TRa+SO16VxiBV1GzXxownm
lwOUYr7CcIkWeDtoTmNgU3wWG7RUVMlNoasoRhWRfVHhRyzHRx5cpc2PTa4EpFNDcs9mD6s8qKXJ
44CKBrDNaze95lyrEoPYkXuiLWnrdjCjYGvPqOEkCup/OUxNnxJ4Woshw0a8rHfsTx9mOhb6AZoA
oqbu6aDxQRESuIbEXM1PwLTZzVBLtQZstYDSM8/5WxXsXbpO620fRnwhoraBa4AfiL2y5MhdCVxw
SwqLyuCt0mjNiBuZST8oGAmAeYW2aALppmEdqISiohmN0+1RCPRMbgwHcOHlEoFh5IL1IAV5T+3c
f8iM79Y08L+rFEEsV/+CAhJY2yTbyjS+e+rYYN9zRRE2utZh8a/Zx8t37FxOAlGwciYHf2DtL0aO
AW2geZhKWptDNDcG3agCHu98pz8ymB/rMen2rt2968L/rMfa3zpyCiElcC+NChBmpJhqlUF6miZn
D+RB7r1WsJUqCBUM6a1OTNY1C+fFFH4K6n2Ya2HHdooPqthJGMWcJQvGWFPjY1wVlwRb4K5wbdRU
VjXB9GLr5JhukuCnWNiHZreLdP+QMYWSrQP8DnFsykj0RU1HRY87frjYaE8E/Q7N6J5rxqaQfyWk
iQSvcTyOn8QIHuLhaMcBRWH1V2dTvG3q6l0DNUahqAAXdCQgU3KTtN7wwvfXCEj2OoG8ocJ5YxkB
s1ZrPljsYtNZ8NVgelemkW5oNAYpYb/Qv8hYqfcPCfO2VUZB44b1ZOaugzKn3pc3qVFDvQ5t5IcI
4vDkNVtYuxdsQbH1B3Qt7C+iPYb1GrjW54BEO2SE+jiQjStiH/UqpLKiMjA2jIOEtwhnenmsqBzt
XxfxG1NAGsFN+S+pve/Z/syN5Ie1+68PM4F63JU15Q9c1Ze04uYui/4Wllffxt06FfA8YS3yVyUn
P7F/TO/RG/EDKNgD6/gazcEtR+PFE2M8mk3I9QSVJy7kgT6ea9VOD65NIbQDq29gukM7Hq6DhLkX
LhaoYn1ysGxrByvuORTGvmyNvwEw6pWIEGc7/zbWEOAgBwLj4tHPtSSK8b2Zi48pSr/Q1BkRRJdW
kDr6Rz6XIpPXfjlwuOvWv58ijDgcJNjo5+xeAI+t3UhKdp6IsMYhtmSyHSnCWtiq97nH1VK5qFoE
jkjDMosG+8eTqNZyXSuAc4N25kuYLLs682BW+StcbvcMMH5Pso+3R/LgCZr4qUirB53hJUN9MJet
EkQACz/JbLk0NfUJaoXIrY1teXd+VnmrsTQuheMxkHzQKas0xxt/JIomng0Sceu5ZQ84QJgZUUr8
NI9XhgiTXabS59w2T6pQ956GpNyle9X5nB2s08g9kiiyOlHoJId+qJ7ngeU56Ksf5givA+U9bHm+
RQrSlEjc38kItkPFa5ixNfNLAM52gQg0piC0Z54M1cSPGYXs6FQxnuPpY8r9j8yX70OlPvqhpfZ2
4gUqYuIkqRMcchU/SqZ8aR58lyl8AY1izrzqw8FZspp08wJsEhRItDdQ1emWASjq890xMdzG4T4N
5Fugyl1noGDljE+jUNNMzlc4Zsce7yvrxxigoToLld+0Kk8uzb1Bg0TVL6D2ToibZCjHiM/iqAD7
cOgVhKUa9K7es8Vrt7m0r7Jj90Ta7rnhPC69wN1mcfEyGPXBKqcPbtH+QJJqmsxHVWfAfI3oM8qQ
y4KOpMt8Xzr8xKLW8cFI6CfBzR2kmP3yne+Kh5pOscYQa9dtMES4xGh2BJUOFhhanPtMULw4/rR4
+LVm+KnmmMgaKbyWsZDdJKQ58vEn6/KXsuD1gq31MFXZP3SHa0VZe1JP78Qat0wZGR0F2UvPgw5l
e7g3Gdgsr1WSOhccId915GPuhxDK6Yp9m7uqin00hRReJmwlRvliF6S2ZQe9CEPgxpvLLxtxGp+A
ODjEmt02enfi9CNMqn+eZT0Mgn1XSsp5ZCg040vXfrpfXkpLTU9TQvVEGEfHUXQb7S5CxJS8uBGL
J5tQoP705/GvYdB9djBxMXF7RW1v8fBhx06al3ko0Gxw4/HO7VomnQ2OPYmEayVsV0ifO33wCHzx
pB3NCG1YC2nvTLwB8agvOfPntRvKp9+7sJ+52u2cqb9pv2kMl3DEzgP4Z+1Z7zIqjQeFaVLSjAcJ
+HFOU4ja0Z1Zov+pnskR0P2ziySHbxb27ExYToIs2sIDZtrqTT+EP85TPvXItAnHfT1iyyJoPgJ8
x0L5oVrPQf+l8NT07ucRm0k7Gn98d8Sa5eWXMSlMQmPBxMBfUvCdzNOpzcMWL6T1M9dKrDk32dQr
OuL8+yGrO6YiHVMsXESQtjRNAqmNEKHHEBd+E0LPnGhvzaWogQTZNFtO9V4PbXb2aWA4gw/JzhL4
4gHnHwlCQ57Yc3Hx/H76O4EifbViI00azHeBk7f5yWHIWLIM1sfSluYB3Fty8bRnnBOfz/qcnYiV
iCObSGPvTePRqU2eU9FvfwFPtYVYG21nnslHZuhEnQK8LL9TMs3tjfzFh99f2tBDVv0QZ1u/y0Os
i34Aa582lWmAdjS1WORzr+BDH4+47WZU9+X3bJqswBIvn/7+GTd3qKXx2NCxB4FuWi8XVgdycXE+
/34QFXGVVbw4vX9/nYF+NoE7lLkznsPF6ZJqDlEtxRxTHxVn8JgsH7+f6qq8sTyTBqRHnaqFxbz/
O4VL4kNfVtU1jwkahXZ4x35SjS7ItsAh1taLW2Q3CyTYoBYi+VsFVXz/+0FoChd616MzdBpeBUUG
ajR5qTCUEYh2b45CzqD8u9Zlc+YmZXOrwvr8+0v2k5e0Le1jqwfjrAwqy5Iwv4/Uguf3JljSOeWy
o+XjP5TqEszDVWj9b0Kat0PqWMku5U+pKHfSTskmtFOzw81ML0ahvqrOfDVdTIPRX1ycLVZF5CPA
AHtTm9GJwrHoVJrGM13VqwpCJAjur67ulqt82s3Krv/kDg0maEofkLnsdQh13AnHFHdkwFDKrcjx
NzvZ06snCGgJ1Da67e2EM0nwalmUcNMx4wJOjRlTptrbZnVLL3ob3IfSgfpXhECda3fXCd5fIDJM
Q0pTnAbgoQzUl099L1yAGeW2A9F2+P8fsZb/GeDvWVHuuLgz5k+TZuRdMH4kcUWOrA0tjCvDQXfC
umtaPAxpp5zt79sczwK9p+Gh6TRFtAq4+N1MJhTbo/jmS02viHGyOFhWVp64VsmsmJwwOWYWBsTZ
2BqS1yAg2rMbWolzP1PL/qk4KSdLn2x4EKSk372+Gw4iLT6ThFnbpCgQDfF+EI1Zjh4Fa2xbbpHW
hntrenBKKAEUKeFmCPLolLC9zKC271We3ch4btNyqeLLKC4MaorQU/JzI0PiledwnAJy/zOH2cHJ
ZH0ogvCOt9w81Nw4qRD4cOySltzRGzYR+9wTKdAgcnlRALmvAuyI5J/OzMoGrDsc9AZqHK+liNk6
+vEF4jW3ftCBd7VNrqmwcje9zUwNrDnBmTm5g0mtzwEt6VLO7alNpovi0Hw0EsjlcM0Z4fgBSdLk
LSia+G2YmnfTRshKNDV1rmXQhjyHtAEJ8pNJrvz9EO4TSieeCo2FrWIDsMJIeQh4tR+9CreAKeXV
iMc/In8bKtmcBulFj0TSvqJWFCeDnQxUNhpyiIz3Y/MIOAsknamSPd5N+oOYNpg+g9lqFNHWMxj0
IcUqkJjgGjOnfWBcfBdiN+A5Ph7UYGFydk2MYmQy9o6dvY1Z/ViM/scS0s5GRECHbrwtztEbW3KD
UvrM25lUEe8H4Y8rC0N5lBytqvjXcTbfjL5JbFEvqXvhibuM/k8eSa44zAkqYaw4ysk5+3Cq8QYk
173r9BBS/cUXTVUVnN3Aqujx/QoA9b11GS2XrVTbssC7RHRNv3BWoYgqxGrCDE6/RCzQ4Bqep9D+
UAv4AvOivtGwtS5cd36ulg/48o6239C2MI0UD6dm/orf7NI0hC7pQL5zwsE4ITUbm7JWA5G6KHtg
5HOF3hLfIv/q4h8/jwap9JLajZ0HwQNLLCbnSfvGHmmGR40z/Stm/Kiiiv1965KuHMT4HvoxSXOu
Gnz4AuL0Ig50VFj3lSk+23kEFbNXVWr9uG37nmQNX2H45rpkCHBhirAd7VYfDPoQV77AcjNw4T5X
jnsPhCQ8cmg9hVG9Eqbjfurc+ZyQesgZjNe8mdtL0U1Psiyic8eJHTetfywL+5VzSLIGRzzs3Sif
HsmHvMmiByoyNR7PXpB3zpQUW7jsOH7NML9FbJF+CQWsle9RRTa18DklBq3zHM/GYyNRiuGZaR6P
iD6xdi9mihUgAgz8jJ74ZWP15TohS5lFuz5Lhj9mll6Ix7V3Y3aqpsJh8Gmos8TtrSovfowNaz63
Pk+JuX/W4TgBjYzuBlHlZ54UkGfDehv58BdGU7ZXy+fM4CnXhVScod2aynyliGw7CxMefjmzO7Ww
knH+YEoz4/Rj25jdYwZYhbbjXMpmsRCl6alT8E518921ORVgIek4o4YoZ54Jt+ebPqRrKaxpIBFu
W5MGnoynrJ4f4oB7a7LSG2drC36OS8rUJHnOWtqsgNBlR3eJSYRSUQ3acks0BYcs2XCdD73/6UEM
v+tJWDrjVFAx1XXXsO05NmlS6Sr+MIRdXOcEM2UBd4+jBCOCNMIPIhlmGtOSm6+weeI1QF9v+suU
Ow9qBP1Q26bcRyI6oNIXr7YffOSKg/KY+XcD2iU/c4fk1rvFoc6+8gQOSN9+ctpIth52RNog3nLK
tTa5zhBv6DN/lnN+JgnOhCII+nvQa86B86G5R+lYsG2kOwrvOIdN/Fr7PmtsgvHX1cJ/o1WQZl2n
bdZ4ZAk9dMV4c7NEbTkA5xsDM9jKjY23qWNChZ8ZdcwJGMOWGRFlbPop/5wN1W/Y0kR3GTFz1RUt
aqCdCM1ypHqIGv9SpcQ3DTuwyViN9iVUZPl1SHQlTMnLay8BNa9w3hshgo4XIN3rln86IQOoOOVX
5gXm2fZcZ6eG7gsEWEb555jdewxEUniDuUymexyO/i7gaLljLHKquM2xlzsB04ARCQRABV5wvc1n
nzXFvCsaIzklXhKthNVUh8IzIF4AuugNHV58LIurvh4WVG1FyweaE76F7KBFTsvsMrlT+IfWRc7W
2KHvy8q8btv2g3Ud6r1h1Qtwmg9qsh9Ms6FmBcf10IDT4eEbfnais978pOagFIIV8brPNp9O5YxU
qFs63Kf6jnREc5ytzv/q/YZqQ+qyk6G6/L6/thmJDUH9FfsAl3ntwJwrgNg1MTHfcJFzK3mvmHpe
VPLHC8J0S7t4DQrReKvq2NjHbbbPGgfXeUK1XxBTI4mNrdiwB3G2dBf/ky1wfUDXmI75R8Hz2UjL
/TGZ45wcG8I3Jlxn+hCjsyPod9fS53mx5USLFnjDDY7JQzeDL1MQDot2gXDnItpID+EVL7CBg68+
uIUNVUsgoCiGAYNjB0/EX57S2oIK5A3RHm5wzoOX7EZn91R/NfZLwLCcfIg7QCMCmc4y4kY0zzmu
YayZzZMyHh1xwwCFu1AV3sns8G5CngPrKk1r56XC2TeZTteZx4TJKAd/N2cTTtx6eC6WUiflDN57
lJePVZB7O5iBzraRjTxkCmU0J/CRe/5fNMxuq2BP+pAohGMbG4fD/0QMd0ODqTpQktbVUf1EcRBP
l9z3nzvuXGb4OEsra9pmMxpU1GGgG515T2+CQsK1HiLIaScD+Om0vH123sIh6Ca0QE62nb/KIJb8
RS16qmF5JfNfF6VlK6NcH1z+QQzQ01sRa8DzKA0b0twO3cgTFBJnbE9F3UVXj4dBF/rtOTX7j6HI
Hnsdwo2VqrrMmqiZwXCWRIuBL7R1k5WHyLpz4jeddyPJNE6Y+RRdzSk+ol7LVYyV4ODGJkIdnU2H
EIMs4XK8rIBOiL0QSApiFmJZLN9qwI8/hsEJRbDdt6ENaj0U2E2r2zxQkwx8L6FnEObyoBQHZeLk
uY6T2zjDymzyeE0elUEH04lDRJg/Y7HBdSGTP3FMpxqgUzuaJvhaDN4DzUg7aCPARPC5U+Zq7K7N
g8WwdWMD9OCqKTA4AYaiLKtUVKTp8YhmbTwWLqQeAxRFa/1rhCl+bFv8KWL5huHbeBqk+5xiFPt2
hmpXuVpvKsb5tN0Un1Gc+6+FSXDfq6buvswp6/F40Vbkx629xUznloYzm3UqPr788jGRRffdzyT3
h2VNbtvoZrTsVwapwrOZC0p/GVGt+eofblp1iRxw8KTZiZePZMVnaKLHos6vpMV2ThcEV0eHf3yG
TMQrPQfuSFJcoRzT5DLFG8Xu6cwWwrsDKTVQo4lKKuVAKal/zVmU/gyypu40Y0LJ7hVBAgr9juAM
/YqRQJHFVJsX5brnxd/1A+8Cu0D36iH6oiPR6FjU9reP+EftCsYLTs4O/WO4eGxrPjVG+jb3oMMa
paNDq6uvigk5fAlq5aVTJetMLv3uczOyiergUgyx925arDdJ5DJSDsCBq1D8FEXrbZsAnFqI+ocW
ZV/TkN4xsl27dlL29nfVFWOxNULrBwAzT5/wxJDiD06egiB5hosFtCgbeIgBdv1WJXhzBNGyVQ1o
fVvTO6amOjhZDuRexEmLfdh4y4kkbX4fyH5jPoStl+3mARoFIHZvg42SnRKw6a1ovudSGZsGOlbG
A7fXY3+aTRI5QgK0j3n4iITFIp3zVw5E/UVFxK5qQqNQQJzNOOtnW0D8wy3HNKfApMPYAMerh/XX
HmcIDWlOoLXfMTYj/FpDKqYedaJPLrCOnulA+9fhaxx9QCA2T+xt0yNOfcZkXCttq2H5M5BhU1dm
e/A69V16CwekOmI66thEL61XxUemCMPGnBvrFqce4PnF2m9ZdnOn/1YDAIw4pw3Ac9wVcQmAQd7w
3FYeG0+jUS+NSM8hdcHYYPEMw811mVZZ9TVZVwRGsc+zKrnR3i8GGjea+cGYkNAa3CS56sqnbOpD
1E8Kxin5uQNd9FKPPbBLu7uhXdFYFmOVgS8770mBvYWAZq+8MuskWFCRk+5XQQB0OLGRJ5ATjl3r
+dsxPOIBb8jpCWJfGmtRTDpveUVhR/vevZXQ3MqqnV9CCx1K+2KZVfjukz+0S6Qro7uUPIPwonHd
pbEPO72IoTX4BtUXgp9phK82tMkfWvpAQuvxPKXOeK35DgWhT4xGqXVMGuM4u9NvxVn7R3q3GBbR
Y1Yjb7Sj+gqGOjm3NYczhgOpZF0Wto07IVSCytJhZ5cmG8mu+FRFHp9pamGCk7Nxritshy22vzXc
N+g1XTWQCTV/ZG6at0IPiBJk6VwjvFQLe56+hxMMCZqpx+Y2d/I711wRZDiq71okzCjpxPTdyeFi
ZzhSLS1gkLMwrpN13GH/pd3Vbva2Sf+8bu6F4U43Fz7T1s7HQ85wEvLmU9OgqyWByi70xC7pd3EL
7cVjrivC/ij1xJNRtcAD147100la9GKn7zcIHyRMau4jMeLn6tPRpETT/CYu2N1RAPo44DyLWxHv
nGo65EEC8zNiGRbBGBxMzMArX1nqUYf4kRtL1us5mcVa2hwgB5NwPa4mFz2MMpMur+YNBZm8M+wJ
8ji7QQB7EqYbbt0CJ+bcg4MpRpqcdLxvtQt5jK6+NEZ2HMhIQAWihCrH8LaZOr9cc7KL+SLm9VVA
kyaMwprszwMyA5lTzOl4nrNzw5p69MVjIYW15/bAXUGf1Tmc2++SodzGdSy9jYtLn2TursnolpG2
e9fkHqCihCYyH81M4iXEl7pOzYGUOg9asNUHp+C1csi5kMwCsdLZn9E4CpyS86tjlBjOafbedAaO
AFINEgnU9TbIg3i9UxvyX/1RNi23XGwc/aa6mlXrMbeCmW0dNdwlZwjENjHwEjbzpatm97Fv1W6i
YfJoBRP9in16Sbz4SY+2PEZdeT/+lpHNBP8bHaZH5i0kHkiYr7pJxg+zSJZW0gziV4fNi43ZugnT
HyopEjy+CDf3vk+PuTA61LDCvDA5sLc6tPyVm40n0Xe0JtQoYJMf2jvLccJ1KQoSaAZzEMyOzMVG
GnbVB6cZKuLGwzBMl0GQQ62oMywlxn4OABXbhNO4nONYtoc2Li9Q1miexgFpda1FltD5kKPRnOOR
99IB6Ht0rfqv6zX9Hdns7q4QjbNG5iLTZrr9JcOCcxmL7N6BNX34/VXU7GuMb+c44MAPM46UEwOt
FsW6wwM86vY4zHnIu0UmPWrjaacLqZYvjbcBJP9VAjoQEDxlSFFEEdwAuvVShdnVBkC1c6lGwawn
43snS0ChJ5M6gH17SO3wLYvC8q6zo3viSuLig1NjpmS5W9t3OX3J8s5O/w7cLI96cJ/w6zyMlFMC
XMvvG/Blsc6XicmrqObiuS6M9GrUNP7YZXERVIvNZUmzybKaFinVvb+Rwhwkms/5dpyibVtH7s3t
h3NIm/Yw5fNR0mHEPavnA2BcDiJptnValsyCFJahFbmUQX40RhScfRVoGLTB0s5MZU2RB+TVpXXM
C9HvZisFLWyWSz9lcSgcPD6dNrbTxOnEtvxPZTL7JsOV7xwWaJqAevrAHDyekT85Z3+y7gpzDM9O
d6lTCw4YVpo0I3BupSYmNJ9DeUkpktW3nEKLCZuZUN/onyCDmzbYUmpAh1XuoHrSDhUNDeFRBXYO
pVJowVSL838vQVMIQeA7G0LrEWb6vuTdvIt6euJ4t1KtbmU57Iu4dQi0bSunFnt/4jBVB7iFtAXF
ryunS2Wg1InBF7vREzctB2tn+1G87XgU4wM1j1nE6C2D/DnpfKmjLG9BM2/Tnuifl8f/0tls7x3V
QTko+7u85zyWZ8ld5jTvCdMK/t5M0R6RDzBXbXKp4Kwyzx52xWy1K01UAzN3kF1NtzHvjABZZDbh
yiL1UETZ6BT0fIkbs4uH6cwpXXKwoScm6lF1S+TMbVkHF3Rnc28UxKUpzSFHhU/5sTRJfI7xgJoE
WgxiImIyoDLwyn9Tae2dSsuz47MBKzzf2LgRG6EmdEBikZbbajRRuh009WheeA8XwNxbBlHcNG6T
FV2OclNmiwmbA8q5mcCx9tI7qeE/7J3HcuPYmnVfpePOUQFzABwMekIS9EaUlyYIuYT3Hk/fC6r6
O6vyr1sdPe+JUilLgSDwmb3XRrlnTdBBxzBCgGThnK/aXQUU61gSgnKcqP7Ybc0LeB31sp5ay7GS
BLCqlXiObsOqzVxF0GiljSMAoFJX5iPNbMC0CLkUG4OMo74n3mIRE5U1a/Ppo9GSUlvhBaxJQbnW
ECaXGrelFR3xA2HAyRKClrMOo4dBNvWl1qpFYfoggruWxTn0boajDDyq+CErURFaDb5ztNOrajCQ
kGcJ8bKm3eMUztTNNCaPrSeI+OHy6ODQkRrrFdJLFpOapses4WoXkFy+axEgoxwKk2urVo+T1rwk
Bk0P2xEZpfshIjyMnPoXpycHx46q8OwQd+cUvnbRUYIhujPFq5XiM7ZzPgE+JWUNNBozYPoSsIi4
CFT9MrSrq04cJwS3MnSJFG242WjNdLDnN3FYRjtTl5i+65eYm/hWTrF6hmE5nW0WVDoBHpsQlVSx
qCduBsNEHCVkquBopelDh38PpGgeHg2SAw+deWWrCKZ3fsM+RPz+HjtRH/3CzKroVbtdWVSMqKA8
uAey3Uqbe17QoQ9OLbTKQWm3WxLiriTO8JeRXUM8brDKGbECtAAEG5gKnskaEopnxsMJY/OKrW1+
rxasUPLkB1FcI2TdSuKGSTnNqB95AZUAt+CwoodS8kVYUacO1bBz4lq70W2IePOP8kiZivgzuO+/
WmH5UY2hty4rjZKUoG/XXJq6opy61g5hhxrlhm591XlKvU8n0CxxLf2NqU1PIFL8Yzpl55Rx43aq
MWNo8xsb6fOKzVNOtpwZHb7f2Krz2Ze+ym7D6/cs6KdtxRHyZTfseRi7bJxWvqCoC1JUA3HxRGwF
uEcl3AB1EutiCG2wJuzBekHrmZIiPlW38XiRg8OOx2PG5NUgLPwWXxoi50MS4j/TrHpjtfl7pEav
qEKYfTDM60LC04bc6xeyl6vJYvIZssMKsrJcWoPJVpy08Mao1soE4AV2dBTi3Sx9BdsuyofFXMRZ
QrwFIDcJxX0seuHM4eWI13qM6SVKJ9XCszs0JvM7Lj+Q9A0MkE3fl2tTuP3UfkR1hX0p35Q+flGz
TR8ZvqMayZEBpPDKF5WDgkqdEOooRy+xwWCAD1wW/qYYwKTQW2x1zWbl6Fv7OqDIL2KOTq5+JB7d
WdQvVFZC9JPt0Q4QgRb4YCbWn8Ec2uEN9mslINiZioLP9EWJ1XTTqta6NGTFNQRRW2g45KNN+rkI
u1PtGZCCk0dhVLyudZJJJe7YQuDvRqZCERvVC67I76NE5h4nzBH4Tb0vXkq04ws0b6RXOtpdhUYG
iqu9b0bthbPIdHl4GzOWXyHxnsvQKl9JJEx5TgD6BsUBiU/hJuLD9MOHJJKDS3i5xdA8JfsPUef9
nOq7SAVwJs+0KD68bZ7br54jcCkXwb1iq/fMnbBI19AzfJQobWnfKvA5uYt7eHsGQNaXCZER7QrY
k1n/aboBMw0kSudsNhc1dgVrovQXROtSYXKJCxOAQaIlj1dmLHSVYB+GGMoARi1LhPnSM9Erwcjw
JHvH1O8PTXATg1dtnafRwcDkYyNetBZV56Dcknfi3wr62uUksLH4Uww2yH50JgUwRPiIXH1aiFHc
ADK7wUKyAXbz7IzZoY6RxqpJ81AW9itI+mXZKHIpbRbVhqQva9HfalghSeZeRiFGZxAkrOlwHKOs
ftOUlsvA1K/6uJwQweCfDzXiXiqUPMCrBqmiOHQCN9I/MYyhBgwhAbGJIBOtuCSJxymh9stMi6ul
JZqNEPpDlVJlZoeJ+GXseQZ3+Bng7lebciyupomwIk+LndKipIJHsJhgBoP8aWCGMXnWaxT21Dn3
mbWFuPE2aAN+HaKZFFm+tLmGqggRvNH2nptX6NVUPblvFO/JSoon3SNdMotuPRWbPrY8tpI+KICG
jWpkJqtkzvWj0PDXyjOJ0D9mNYqWfNhJo6773l4WkX8aAU5uGyTpxiAAzta+m9fWSSeOdRvl6n7o
/Y8kNt5q4q/gX0ZHpYnOWW/dYYhFkZL2T4hmtiyMHzt/vIvh00o8/zKmnrILm5aqhOshgwc5ABPp
K4x++rw7taAKRS9DI6NVXeNPHmg7q8xTCc5kJ0yz/VQ3tg+AQduXsXxIc5BQKn4RbaqXVDv2MkDw
vh6m8oXt+W2VD5s4nrNSJaI83zYJC6CQFbM83cF0UQNEYoGNxrT8URX52+j0G4tsTRgA6pPNhAVt
mUosNlQpj3gutPwB2pFA85fNBBsphcwjnB92EzHA00DxtwM6qIE1QRjVR6MM1qYJqsYX8gabGzmL
KUzsBm6KRzYempb4Ia5quawCtidTUh9Hky7HMXQVie8li/RTELK4j0N9KyPwZ7mPuA6JhnAdHz9J
iNEIMWHx2pD/XdY6uexJdSFPFMVryN6FAZnr3fpWM27TIrzPYDvR+aMkdMqRJwKEMnY8k4m6TfLm
2q76aqOY6B1S5s5uY+ZvdmAySVuSPlDYNnuLCM7VRLjxwr7KFFFp0mJ9TgGZEPFKd2ZGblag/PN1
rqLK+NWTp4YjYw0Jr1ulTp1uZEm2a4jsrpMsrRkSUJc67pBH9hVLrjs0OjEQXZwchTdj6ab8vk64
SwzBVz0qw17U3PjVAG8gvlqs9BwM3yEISUsuvldhW+m4NhNDsEYI6xZpeqcbsrzWasgspGpcGbA0
V7K3xrxRc6V/0jh5EpN5I3bDrxb2XNQzqWiNuaT46kpeCSUYWMPPuQKjY6lZCgP9LLnibmqtLBdq
aaGaNNoDCWb3iebcQgvjCWE0CDrNPHpqLddaMSYrDswAY1gd8t33vlLTtMeoDjDRscNmYaBrIEet
RiNtw9O+gLqzhc7HeSW8YPQ6kU/dxve9ina6r+RDYd7IQrwwrvPcdOJY+jrV/0RQgTbGl8HGkjwq
+OMnDeZ0xCCRtrWeOOPjDCGPyiVWE2ckzGVLWCJ3io+45HliXkasI/Hfos0icMZuZ1FwMY94UB0K
/Cj1Hsm2YivnV1fp6bc4ZxB3W/BYzP7COvIlrpIRTjxosNL/7HwGjnLkZG3wJJTt1+QsqhIik1Kr
k2uyBSVYoliqAQrrokvfkSLxohi0a0SIS94VO3/C4cS4TOzr+c33exOKHxydykskbNO1FbXaR7Pd
kpq32udljJDt+11AgLz781Pf78lvF+T3G6qwoZh1HREcUG+GgX6/l/XaH+99f+yX//7dl/z82PcX
o7HI9j+/7ZePkf4DQ2fKiGefPDwNs2Lt55vQ1//83+9PfH8s/usnfn5dHFazY3j+Men3uz8/9c8/
9pdf/8u3/S9/7PfD+9P3/HzgkW0Gfzy+n7/x9w/+8it/fs/PP/bffsnvP+H7C//t1/zy9//8qd+f
kKFZu0lQf2JP+xqcwXNHM3R7JKHbKh3YBqbw30kBWZJC/CSTKl+341gtG93SV6Pqfp9i32/MCjjB
NA/8x/STmdiwbYh27I283zfJGy8vwq5TUCv6HM/mtXiPS610y8F4TOhQ91kdGOu+VW4hcnwVcgrW
dU6R1E5MjQb24cuwRoboVBkXPweOX1jk+59vwqTrl5MMMByoMRl6VbitGc9Q7eYIbyGftE6ySQyS
elXoLeAPPUos+1zp8Z0yGOPa7CvuNWlmbdqqEpvkeRC22JqBugo6Pdmg3T+RCVvuSSW8OrjRQXCg
shOzjV3N0mwbpoACBu2ZW0C6ziIi5ZzaB2D5fa2z5mEqCJAqZaGBEXMvsB7tmAPRuOJmJ7SbPyUg
ei8arZQJrdfsvenqK4EByA19nvr6/eKZTPOPFyicJmYuqoJvqQIuRamA93GavY8oOwjJ+n7X0KAY
mLigZdu8h4WHRdgm6x58E7ehSO/IMsLmOJJWxDr/kXUww84Y2QU4FqegxZIFmjIVSn2fAnMZXkKj
QeIUE06cmdUiZHpVaG5QKo8TxpAlw/qbtoW91RS4I7poA9eGZ69NZyoTpSxwFm6J3THV+n3AVZf+
gPAVZYreSpQ1cxdyDOnlXE2JIaKf+rZtN13SpBh7drHqbT2ijRZNOIljf7AK8kyl49MfpYce4Oo+
nks/G+TKChUwaxON/ox7cJYiVQUUxvo0GO6bNEc7qOj9kkiKk/bidf6biQ8Zeb78sP1kmYiihv7J
GVx4plwVepCitOwunIzdSoDLjavePAqtffSH2eTJnHonjeHHgJuKg/NDIlJmjRjtPTOieVCC96QT
D9oQvTLyfcXHQtPNpiHuG4bx0EQXo1pyxYU7w4IhXPoNiqFa024Msks0K9wWandraePTZA2fgZo/
RWA9o46b61yWgAh9nKMI9WTapkIi6sy6pziNjlGcnfOpvGfubhyBGJz8tiPL2YpIQmS7r0YZKiU0
xQBkgIwwuIp29SHJ/MC1cKsuMzJ6ItNhwZmZH3oPnKuTtMZ0cAc7W6PqGsEDDOymzF7u+zimx/LH
3DWkc/YAZS7KnNYr0p8sxUtWMZKQpWIMaLi7K40FVhWiwNVYf+gVclCVOrsx8UWWgf3lMXyMi2Rc
FPij3LDvt1MEHRa5JfiW1LyryHPYFDpXlV5xEyu9Vj21a9fidWIFv8XthpvTa1ylMt4U4HpM3G6t
qLpofRfcRV8E6TzpSoQbsKvvpAB1ShC2y5htEVMCdPLBHMOGJ9/5yg0oV+UDYp59rGpPuU79i+vk
DRwrCQhl9xKpvLwtBJ/gHhClO5gBiYFBjA/5ywaRxJTpHFG2zPshy7XAVixV6T+Oja66tRpsahNl
LEgii+oxWOt1zRIt4QH7niB+GtNLk38aVBsBE15TrHRqETwz+0Y1mVK2XJwxvm7Mgmccm+oEbX4Z
EhaXdyEAN//GihtAM+PBLz5SLkCkz43FgeXaPh1QufvhcLZCRvKSmspljrES1RAwJB9CBiYGyQtg
wsbpFBVU1DaoomLgkfhGvkxwgUBFiV9GnpJlgtxCaupZK5xjUaXrnKyT0aFD4UXhb3SlRvMZX2pr
tJb0OGfHzBQgCp1YkknP2Zf0y37q3lUpkp3W2U/xGBAp/mZZISG70aKeLVpQkHsSfrQgA64z7PJW
7LxQv0ZeYFA4yEuSkTYQVGI51MWFamvv4N+m1c4eynF4HeDgousW+xgRPmQtIgu18MlXvKVoGACr
dX1uKtJy1eajCticNJwgVH2ApGsyk3ejbI7GODzVJYHWjQPOhB1vAjCRySv4Iiybqf42TV62TVEH
LvTZ/S0S7UvNoGZTb0/XPHVeprnc7WjlV8QQHZ0ABUcChFWVx0r/9ITzVICyu+hqcYoRj5AOq20c
0uJ4ypMl9pMtLNR4N43BYxMCzBqKF2niuurJ5eLOka4nM35F16gA+hlPXLHTloIVU9KhdYyXcJqm
JajbunspfIIIuY0jQfI/Wh3EHN3VUxtaCEI2XUOsgYCivZDZxFbnPMZIiMH0cVMUN3bQvNXzPL0a
0w9WKe8yN36oVoF9d55fBrG9xwC5DTLrqezGR6c2j9asrC5qjAO5XnxMEwE4Fb4BPApbLSd9uBtL
SByJtkis+XKZE7iQMTmI/JBwC8tO8T9MLgIImrwyuw4EKqAzP6Sm8WR5CPU0UbLJL5+0vCFjQi1B
2njewZSPbSTujVEEQAfbW5NlLPBs69MRMywYA6/Tx3QvWvQGXjTdstFj56+eyDNaDSWKbG0SBv5H
ioPC3yMHOcY1LyZum9ewcg7buiuyayDpsZqBiXE3sb3JEpJMpuiCA9fHzGDvjc4/NzLe+G24agq2
+pUDFtUaL6kaEAZRihAZz484CPB5ccoNmQdBYQ4qYkxWph4AJDNLZpnVrW82OvA42hK9CvYlOmGs
1cmmqj2wrC1UR8z1MCN7eyF8+ysPCITQsaqMYTVu6vKjDmmOuFmec2kneICDdZAODxjwwa0mIDoi
70c7CHPLenJbVuFBdPIHVFm5bbVuV3nBemQfxL7oexptpIvvbK//y5m9H4uv//zXR95mTTXefqGl
zv4cHKuZ5LP++6TZ09uYN83X//cdv4fNCvM3Q1VBvqm2pgrSvghE+z1sls+o4JwEznGDIBfLtP71
H/8vbFbTf7M05JTYk2xTJxuMR1Dn7XcQrWb8pqpIIBzH1gzNELb9r1/CZf8pbNYw/5pABm7fsi3N
IFTJUU2AVjyKPwe2abaC2DAAsefk+tosn8yMTJWhtHcyRwbbxR3e1fG265PHSAxI8LBTMVdcJKiH
l/pLn4bpYsF1jbgQQhfqtcF91B83IyRXHbWyZct9kPraQitBMGYPjkYJRM70j2CMrppOVQamOJTF
NbevodV+/OmJ+Js0OuOXeDX+OAnfU9hYzQUbETF//uPtv9PoyEzTZOQB86XC3XYqK0ePpJ70GITR
1cuMtT9hTFtFSY1NlcyDivnldBco5X0a0yVU0YPS26Q9gcwIEiah2pHteuPdaANjQNkvNRB0lXnn
6Adb0ZbNnMOYrambVwi9Lzhub2r8SWODCtWuF3Y+u1T/hwg5ooqLHABznu0+//NfyNDnP9A2OVNg
xArV/CVur8Qu5U/c5hb0NUx0YaKN9g4l5Gk0nH0Wik2RgCAdMCn/85HV1b/5xSaLME23IW+w3v/r
kWUfphWYdzBoG4/EFTAPJBa09g79gOGme5yYd4eCiMF8XCM/oShVD2rqn7BjE89rLvQZDpWQKtme
e4FtoLz758dn/e3jkwb0ZsGLTwrSmv/8zA+MRZm3k5GT2zSd9fBcZuMmVUlFCU7mOB4H2zgM1nBW
hzRF7baWtnkCi71Rq0+9I3uzY048NPuofU7wHIdjsmmBD/dG+xw35TMriyt/1eRhzARHvy1mwJux
U7kb24VxT3d2BmvvoKNeaEXzorfInEe04WWgPGkd+7Io2ugY0YM0WVa12He6fRhYCtpgrYe1es4L
49YAxkASBNkVqvVGttVTlaaXyGS76dlrLHwLofRnx0ouavjyzwePlvhvnl2pCQixNhcFLgt/PXqq
hNSWxb2zcKYSO7Z9ZYbK3s5GKgxiEjZFI95bVVyVLnygkP6IAu/VGcWz33cXpspGXtxz73wwCXQ1
p92k2qgytGMT6+8NubN6Q+gUpYNq+HCRxCuLyw1ADpmIrYeOc17eRyqKIGmuG7z8vjUeBCajpOnQ
LAf3zDVSEu5wY4Ae9leFM90HVvcWxcFDpwHYZio3gDUgWwhbPHmP2AcXfTLdW3kEXZxLl6q8yFau
/fzd6dNVNedkBt2pL3NXVcw1Gt4z0MR9bYV3Maeq1+AIPaq+vbXU4uiI7KomwS71XxSys8xaP8ce
AHl+x62WW59MU5ZEB6xgtCxr5Nwa0V+Np53Vvt2VeYd8yVoy1WxVZtLqvEiI91bU7axG4rzT3ps+
4f9U7eOwtfHF6iomovrU9+0lrK1tUIXr8tmuOjau+RpR7qnT6k3f1Kd6UpcGRj5bWqsGFqf08mMe
jodMcTYNDFcx5Wtc3eHKx9JlkcgSoMUY1BKiV75MQ2eL8eQgw/ESwUaQCTa5FlJBo+2+pr44GVF1
DkW06cEyi4besSnbkxLKN7303hwEaMSi2eFVCfTjoKdPLWuqSF8xOW4XQc5EUAPE12vHvARiPiiu
4cUbTA5u6jP27Hs3Seqt4uWXsPcf0NCvnOQ4dO0+DeJVGpVbmNGujwXjK23zm0g111Nj77CMP0aW
/yNr7a2X3IrCXKPplPd6l994ZnUXDWJDAXpH6LYbGDDHOvw+naleyWrBH4CNVYk+7Q6yO9cf24ld
S3PuG0s8VdqDX4hrakJ4neQmHoJPqzU346itZy1YZiNdB/TOws2+L0vzHAGzsbvhWEzxJ8DL54lR
3KTL+3G+6qJjsSd711G2C+ss0HWZ5IXVOhiqMT06g3/G4RGDqYqemaFonCNKutBptQhJwRQeLSKA
BouWVzzcumNOvG5V5mhGEV1MmzG1zhHQD/jzR015KGSwZC1zzzTgndzBOxBlrENMVvsjozq9hgFM
1lxrwITESKyQOQO3Hi3PYzMKJPnpOxtVVO0WL8TyLjYS12+Dd12U1zRQtnrs3Q9O+I41eJEZqes0
0bsaWWdgUSWkhDffk/eF1Z4MoLPmqF2rEmSRY9ZnP0jX7ZxBLLkOo0xaFkmwSWV+V0mDVFBvP1nx
Q0eiOudjhmw2K213cGJYOGw4x3K2s7Fd/mGV5RdI+7sy6+eMHOJZfYUTl/uqHCJet/eFEt8yYoqV
94FwAaUSV2LQj3Ssp5qBIdOKuzoVj0iuLFvB8qPjnD348iyc5kmGzpUkglUI4W6hwjVlMrZIsvI5
D4NPKHHAJyEpRGbVQmnotp5dHJCx3PtG+GMo4UnnSAZ8D32oyG+SusemoRE1kLzmQXK0cvOcMtBj
HEaC/J3Rstr1dfUxHr371NE3KqCw3GZ5ytJ5xQ53tntSSgjqrIh96wK90Q9JYPU6qLN3wDXxirIF
MwfdKmxvlE7yYEsHSXIpyf8j32bpGcS7Yv3rbLFRI1wT6jTFq0ADiApEvq62AFLSRa2Lq67a2Fqj
HybSALWw7pGtMgY031ks70Cy7JTGRikPrjOKFaxeyl5Hx7OUEo8Q/VwdPRoWcEjZb3MiUXzGLQoZ
DhaDJXtaBwCccjaogFLuEvFU26xmp+rEHhRyQbJSbWvvkeDThc2j0NKt6Xc7nUYfmf6F2RBCTaS2
scBkNcinMfN+YFBeNXZ5JQkKvYLvRqdBy28Lv3TRUo2L9A1SJOWqctHGnARBx1UsAmENhE4j8PBe
4tsi/WkidT3t4CyY0TbsYWqxQiRx5kp8/XJIXoCsbhHtu5Wu7p1+xK+HRsvstpNBRI6ZXPXOOcyJ
EB1KurLWjibYwiKU286Ld6G+AU+3sRxY3AUOG2+41xPrhgTffcN94J/v0NqcC/xr3UfjoFlAa1jb
y18K27RATYn4Dv5bxMapfpx1Ll53IRCaZMBpxcxhMUYEB6IUUztyGBo2A1ehvvfKvagDZCb0M7Q8
/9cb/g+9oUPDQuf0p2dv9da8/cdX1oTNeH5L6StJmsi7/M/t4X9/0+8toq79hn7AcMDTUw0IS+XH
/d4i6upvqtAM1TFMEMiOmBvRP1pEYfymW5LxusRuIXhBc4b80SGK338en1Ml5mzdEP+bBlGzxV9b
RFvXkK3pYFlNyY8U0vilRWw6nFCYpUGWpPLLsGznmFb1uR3V4qEFBxhN5eeUIj9w8CYhVtszUx6v
vgQL0icBfAnb2tYJagYItmtV6ewV5twTJhvQwVjn1iiSMWhV03sqrAQe1JFVEDZvL9mV9rnXGbpm
+Yn5h/WapjoFzwBZuS6hLlsUioha8IT4XErKDlYpege8JWQkA67f2dP4zAFidd/pASQTvlzvWV4k
VbDNapMlsdSj8/cbNgSs/rV4UwfKuB4MpYrQRqQPtas0CuZZ50Z1mIk2qIsWmqNf1YkqlEChgA0F
siFNDdqNkL0L+mdK0OwpmndH6HZw0eZ9h9LmlwZ+4CrKX/QufsgtyArkH4fc2VS+iQTS0rbdMbQb
Nyf0HD0f8KYmig4UoAc975yLzoRnIht3XahAEFn+AdXuHFeDMrvze9YWzeTZp6R3Z8lN0/XhDhWe
TUVESOVYdgm0ZPE1c8w1x9I2slPxUEv4SuBHn2tAdy6Hb9EvYxozhIpaxTENISvRsCKyiVjAlzOi
UHVDIv9cKyN8zybGrE3mNfdj3VqnmGrHh3y4DaFBLKsSdbguj6PCJCGCgzYknD5m1mwhcISLhMW6
a1lU8brdwD9MQmbtaY4yICvaJeMPJFcVGU+R0rYug4jlZPQoRVKj2ngp9yAwxCuGX6CcBSklk4dU
q+fmWt/pNgitgpydlaY1rwLpndUYrmVEBr6J5IqI7Gq04jmLcQtHDey/oRTMMm69lkQE9LMLxRYP
CM9U6KaIY6myV2TIDCstAB9BVPyL4Rf9xihMdQUTjITBcTna/bUJbyncljoAFYe7G6fovIVyVSjx
STqg+io3mRKuzE451ozOx9DZsXoAWF++Zj6M3jDdR2GGiD+/mbMoWgbjZXWZ4w0DT66UEG3/CJfL
k9vcJrkj786ykpupzfYEgLi5KS4B0+EkuVfxdqfXCWRkF6bbUtLS+NNKKCOOkXpjI+zvkmMAr8jT
4dLV9173Xo0lUqJmo/e+21rPgVoecsj+Ri63Y2m4BvNfFV2UgY+tarSFpeWnvgpuuwBQRFNe1Cna
WDkdsxM/mUPmmjlh2GjLJIYiL+Sub5L5E/FC7sc1UqqFDutf4rRla8KaSSeZIXWB4ey7pCdojIAK
VJ2qNzyoRro3c+fsx/phyDpu2dmKicN2quQuN6JNMoQb0UXHhr/J0hGUqvw+vL5d8Dog+MsHvEQ8
DZajbkbs/hI7jxOXB2fs3DDc9m23nT+UAnZvW/WmgxSglUwzQCfrHC0A/0urehzR4kuLhqOS26Id
WdgE51LrjzIcrvPHU928aEp4HYWzKwglkvpLq+OQhJGit4ZbxWIx/5vWBdpdoD84oHWLnx6Ebxrr
XCa1m5D9dc7H6BN1cJ1d56z0SIdAgPs5I+syrDYBgteYDF+HKIVkrVxwT5faHFPj7JTeYzc0MkbO
gDJOq3yAyRLk2/V8OKKZhZvYW8co3Dg2b6x9kRRbJ8xwKvBkjMG58d5q5CKR3VE7knnrnxJy58SQ
u3TX2CLAfIQ8s9ohnszn+VFasrub2noTCLGWY7kVLIOFihS7wePgfGFCWuC/2DhDSiewKydjRijt
CdXaGe+dIJF4ismDSp9ix76LMG6BenbLCRlk3pNuiY5d7x5D2OmImrcG4dcd2DR2o1LjETUsy9LB
HVKB+wzPcWodFRj+jQLSPqpW9lTChgd02tQrzeTlTczjfJh0It/q6ZRZ4P7B28rO2fkEx05qAAbE
OpbTLuFTjRFerbAhFptZBMfcGKgaixtb3GI6wUwcYDtYR9m6JI4xDu40z4FvUG0iqAoxSUCZsLdo
4M5Fnp6CzttO4iIEvY0SXP396AQHEBpr0HfHqUtvxjC+msREK7g9pirfomhY2OM7SxZIrQZkNkwb
/tmX3kYlTUV0iosLeUXIw6prPLeD2dJYXP6AMJWp6yVyi9VibUD/awbQZ7qCN0chDNvFEgqtlod6
KrlY8FquQ7hthe6SJb3xQgWP6PQ0DsZqvhDP/2+JYjW5W7OLdTkRdrmfrHJej8iYMOYlJ26oa+Kg
nWmA/JUu7Yjeh09rsVhaBZJ2/Bx6jCmlCW8qGKr+wIGBSdnFLLmtY51YxyEyofCkOxOSQ1EvdUTT
FitAaO6buBw+pIyXWg1eodcvyBMfjSg9OXERo36objEHDB6vhl5Zo5ClM7B3wYhrxcn3gd4+JLmz
92LryDZzJzlepsW+Jx8QddZLzS43ncF1OpZ7MaH/98x3babvDpZzUlTraLBjTTnYaE5LNFz9qCBO
TPGO1se6Hu7VfDxZqNaleugkwCe4zjGkYQrppnhR7OFmOstWf+pRBrMxdGPvNovFi6IFV3Y8N00K
65+kvb6n7kjC23pCgT3WYs21bi9WBWQxJZ5OcIA2BE4+Qp28DdRxhQeIsTSnjMaOllkTY/hqGMmj
OvGejSupVhVXTki8GQu0wafScJFlPQZ42EkLd1A/E5EBFIE7wuVWxJiX3VqM2PuogVpElZOy6M31
AM0973hKEjCQXbWKxpDEIJDyCiSqSL9UU7/rrUUPXHypRVyoJZgfKDd+DvkOXGgcQFem8GgutZ6s
SGBeFWTsYOWvV2kIAVYz3Lgi5W1J8uuuGuWWqdLJLrkQke86Yv9mp7erNbrarekEBDn06/nK7JNw
lbEsaPmTYK4AFn/goID5G3H2SCQi2bK1h20Hdb/vrkYxrKqISQRFg8XcdCAkKipt1nCZG6APFlgI
hpIkHT4ekMrRNf4u9ZylMp4MYyOREM5ngVZ/tTBx61RucsVDwlsv5dFzPgsgI/OzYJva/NJk6pft
R8v5mh8M8PUDKVQr+TK2F1Xc9UG2LYfxVONriLz2NhuVdBU78XP1jlrgJjai61hO+qJ06nsQ8UC6
bKJZm7smbR70QLmKLDja3QcWJfShxjIAVB0ytFT7ejkgXfe/5vM7zeKbtCsuUxs8eeaNQvBtLxS3
g9pjt+Ft7NS3kTTfg2pDBM3ZK2Dz0boW0HdD3DiaA/HO2pgMpmwP2nw8rEvNm40BiMHVfc10EHL4
1ncg7RMZT6Y8YI+vNCL7CPq9wT0eGYal+g/egHsKVobDqZeDJcm1iECzxwm/qqZDkw19V9PHXU1R
0k69C2zojmzMg2P5xwbJkTmhxg3X0SWS6G+ftLC7LSOyJPpPBadcRBHYqoeCWkQDcuJH5jHIm2Nb
U9ccdWOZnLnLxhmDWt24GGDwCczDpXhUyumUJ+axIiIzy5KbKGswCSNcr5m/i2G1qExsFVwgJvbd
fTow5hBHETUbJ87cCtOK5AU0GSvdKbYKKtRAw2q7QH0Jcrvfq+Ww68Z8Cwb1WbFshrRcPkfGUZp/
62H0yFHSGHKD9+kY6/WSAMh7DenEfJyRs95myaVhRg5Z/cuq/ou980iOHGu784rwBdyFmab3TMMs
mgmiSVbBe1xcADvSOrQxPahWKPQPFArNNWF3NYvZYCbMa855zvBrtIuvMa5eHZO6jMnfkBg/Q/Fe
d+XVdjkToyo/awI0r2m/mFrMxNYJf1Xx3/S1ZZC0362f7yzQ1blKbvWU7hkiLP1+3MB+OQVFcQQy
stcn/1WLeROo8DXupZYWbrtJ245mt3ZBihWW2MgeqJFPlYochxMST+CyG4pNZGn3fkxXNqmLRhD+
cjFxLVQbXk3sObJqv+2m+HKSNXiWu2k7HyJECV8+jdF/OMXGxmYHK4IkmUY+W8fbFWyouYVmfLsR
DDdRUVzmB2Hets8AtSDvn5qOUgbPpuMnBucDmtCHFZGzZKfvYxi+Vqp9BF54Ec4B5tjN7Yp3C0dx
Lz7j2SRbh3cGmj+hYiNgHhxfcSkEvwRpcWYOLhUSMcFw69hPyVeT8jF/Y1DySfdRFSnl5yFsh3uQ
jc/Cf0mUdzLj7Kon+btFWkedV+euGm+4k7I2x/boXXi3nonKrzhGLvYU3QtvALk8vBTmn7HUnuPW
nZpb/WYBg1Y1CLSKiy0RYKVzMmC5ZNLwdX5yzcc5/xY+4dZCE0Dawl+qHMET/+7pLLSuf60TdaPi
vQvEEIOdb+cfAxX9nH+MUeKzg0cltPY8MmqSSt82mf2R+ek15CQKeucDtPybpTqMswyas+bBVvRY
KIDNuGXKWu2DWl6atnu6Q/dkiXmV9kTFSvZArd0c1T1Qs19Ly/gCf/Dwg6sZDUcsKBc0Pm4pX4eY
fCWvvgwYWabM+2jTk2TCNprqDR/0w6SMaIKZof7d0QHisfscqTijDn6feM9wqgLI3BaD93BFf4jd
7Mu326ufrXFk3epGfNA64yPWnnm4Ni15nU8KOwueied9zB+jlmNsHIZbY9Z0MdfRjq/CdDm44TYf
AlrBJ2LQc9X8g95wRx74o5fOhav5CUDyjjrlFg8F6kYSQPketBeequTIZv3dA4YJuPwO9+wOAPIl
zNS9bpJr135XpnNWXbG3hXpEjvORa83nNItBzTH8FTjZu8LGVMXxqbeGN81WaEcQz1shVtptENRn
jKWXGASMcL1HZrUXUxpvGjESoXbWTLFGSLCaD1zm2iOpg7MRh7/mXyoj46kxPqMqPCnvno/JtcnD
X0lHSmEsH5BJK8M4Vrn/+Pv6jX/BNo3u6Ilz7jZ/yBPmh8ZTV4Mze5jai3K/tcSCfKU9g0lcMGRe
pzh8qwbtaRfyYvhvUc91r7qLq/Ng0QHXt/mVQKt7rsS5wUXZFP+eNpjGHp3TXuxBu3mNus9RQwNI
/Et2CYt2OR+P7tb7YrZbBeJj/qu4pa6a0J76DLHrhkPXRvcqj64QErnGFLFvG7zVy8wZpnXrNYCg
y5VpFGcHIUF7pXXwvO48+tDnOVLihkPw3YQxjy/6d1o1Tx4SKtuEVXZQEcOM4CXt3sl1jGZcMdiT
CE4bH8AQhc8MBr3b3Q1HX6S52GYh7Z3BMfbuRRrazc38hynbTRRxXJZzcblvDdH4BnjwDnHxBI4S
QGa4mkIdxo2ECQllQX/LuUCVztnAHbSxSbBh8dQFt7CYnorKoDZQNHruiXNz37FNnk+++YxCanxp
RPcrgVAyX1HSBkt+NoryI7BSqsFDNS6UEzx8nQsmy65mr97mox9J1wzgOk2W8TJ/P5q8R5gbb4Nd
XkRxzSo+pypc663Aw6Te4D6++Xh0UNBe0sh/WoZ+HbsOkeW063QXF/fwwBH4KlPOMW1886wO2oHA
Sse7YKTa56iDFG4JhLPV2q5J9+UqnczxbUT+mgSgWHL9qNndvfvTZP5tqqL3bh0awbWz1aqKuhXw
0S8/bj+R1W7np4M1fBlGcEap+sZ2pjXSfYG4DKQ1UliiQIdAO06eftXq7jkfU+S6H3ZKK8pkxnPr
p2MGj/l3nM9sGTNt8sfDfK2KIlyweUao7vJ7qmc78shMwHeU2qPwnEth+ifsQXVWH1tO7YRT3BrS
azvk17rLz3YDZ4ihlBHP54DxNr+7kauuwPDeq1I+4dJD5FcMjdK/f2ZogxsGmgFOkbe4ac4GQt8o
fZ8Y7PDQw3XpBGd9QGv50yb1Go3FNi5osN3w4qXllfgdnpdjBW6gW2QGypLOdxHnVi8MTncVFBKL
oSIB7wF4lLlAHTrE03Cg5jsqu0lEB1wBaYRahZFnShDJGJ102I4ppzX14HzS4Erf5vS8KRDaVPiv
tkddbY5HEbw1TCE6eXE77TOXPBZCfTv/E53pCu7QKs21ddGj44y4fRMomtn5uigOirzh1Ab1axHg
WZbrziz3sVDQKbPVfOtExUBI4LVCy+wnwIn/yDw/VwXMNdz4nSZOXdscY/tltAhxg9F80DqeW+im
1mymD7XBYUt8w5TAaDIuDts5mDrzp8JMJLy06Uyus0nk1rboTnZx72x6yGAwLBlFMzHq91I3Xwqm
Z/PLcfmt2IivCHS+GLLE2CO2FTrNIdKvSid5sXq3CiYQzqofGjjj1RbD1s6pPiL7ddBp6+EM8j7X
9c0OZ+8cwWNNuLYU4yzOOsG4cX63Op2PhTV65yM1dbECkxDBUyrFC6ryPUvvPXyfJSRybnTdqYZA
4rn+6/yT3KfCGvaqw7iLtzRiClq3MD4J7SChJaGdGi3Y6nq8VWa9qsJwk2aEMVlqV4wEgaSX+T1R
jr/VVblziChzBM4ptziQfLDGbrFJ0+Aw+Cig05OecTPVDoPQ/gRFfQ3L7HcWp8M6NXKiJnxvqbf9
m9YPrO7z+DNzneEcuSjV+wOsNIZSUm8XMq+/yIBHAGPLYwaVPdbJly6ZxMfDsEa2eo79Tl9wLjLI
T495VenkOEC2bnw3J2zSoL/DQJDY5asI/N/GFNXwO1pnxcRvmQniGSo0AEniP2QVPtpgE+B0Z+cF
lJyKZyugoa+DslwleqHA/YEwrS3xiqb9pU3lHxkH8apYwwpNlmmuzEWFsFQfS2+lZKZDJVc/pSn5
F938itkWmmX8OfrOI2yTXWmstcg/ZyUjImJMPNR6y94yLnrlXjr2b6yyNXKXNG+XTvTSGltiXpWo
M9v6ydrkT0iLQL6CjbzhKK4R7hLEAAzyWn5dGycgYcvYMyf5XvfpW6zj5xHdh+fU+Vn5AcWFeLB4
1ZeVkWsbXIu4HrV0l3sec1VLX0/NHMrpdy/K5yBS6S4zGNcL2LmC2/HaHjxtgzu0WEKiPZYGcKJQ
Y5Bgah7LYN6NztJRacDRtEhxqwdiRIjB5YZQgm6eikfcqnGhwVdcBBYTjWj4tguw0SLSwKbW6XYM
GiJMQkWGSZLlG5U07Pu1moUvE3jiqUmCCSdjmXv9vpatBvJ5+KNUuGt8syJx12FOiNYnsfn0pjRf
N073j7LlM/WgzwYt/SVt6MJ4Oqqslnnw98E7LFP4HagK3Fe/wt6rmWQ6OY2PnLxE6M1HvSxH+NN+
RPp2fTHa8adzgZnadYV4P6Y0IyYHR3n2w1kJGw+QVs3zy3RCgjay6U9jjE9tAFRUf2B/rleR3aKo
9rSD7HE25jlqsoHxX6v0s+jTcyxAPnqIlf+/zvbffej/ZZdqssT+P8tsF//9vxXxf9Hlzn//3w2q
9R8PY40Pkt43dEM4JhvMfzeo+n+w9Ir5W54pdNcybRSS/3OFisjWngW47F0dXZj0p/9rher8x7Qs
1G+68B3HYJJv/r+sUE1L/FdBnWvC9hJwNAydRS0VvTnrOP83ISq+06iZM1pxMPGcZd+xHmI7XeZA
GlEFtXDmHW1H6JV1STLHvEiKgCRHWGAn/t52zVfwjaROGHMitd5QrZaFj4p+sJ9OHYZnShx5bGqx
cDWZnzlH7VMwIHYI/fPfLy1xLZbjZCcc6P55cGZ5Avz7UVfhJQ+m33jLy+2EquoA0RFW1CROoVmJ
k6f693DA3fD3T3//e4pRYgH+TF8L2SBJz8WHbxrGJoOfRfD9bN/V3XflqYuasmXSTsnBL4wAwnkA
FG3KCR/TzeEZTWm2wryAwINb0yLwB3cp0oZrCkWf1yNhwETmHsGmSYaTANJBn5ZHPc2qo+z8fYs3
YxdBHTq6PUTOxm/ZC5rJmR6OYTBrXG/+kwpyMPOQOrYcus14ek6UqrDq2TEJIrkRs6ccpttEjMHC
S4hxk7qRwen8Z6xEfLByFxiYOR76fdlt4tyPVnqshtOcUqON9r0rWKF1OQSfiGGTVXUbu0+vZEfk
y66K/IPuu29lE0V7vDsYgLQgeIU+sKnIwCJLgXj2zGN9HIzagqBiAyPRo8yS34Te1YeyWMVZ4m7R
r3wTek3vw8PW5hNk8sh+VlT+V+fT3bhEtcA/iLaAb/5UY7gjOwPcmhM5q9E/hTGfhjbME52+femF
oT4m4hQ0I/xJa+dPSeT7WAj8cMV3LPRkDpFpllDOZ7lTjLvQC/uVB2qNxdgcNVoSyjSw5/IR3zkT
bj9nwj+RdvnWMK38WEsMoz0r7TbHeRAFNATRWMmDFkUfujm+Noj3lkPZZnsInHu7Dn5m7AXssBbb
4nx7Fw2BVuk5qtgfCe8WW4V5jDHJ9KHxcMew3jSxcxgjaLojWPfWac/CqZe52W0h+c1IA89+6VN3
A/rfmUJjLVSHRcPtzGPbZ8daDIjYeuD0qhfnv1803/8wRzLImnA29hV4DjsQ85RlOYlmMixsXt0b
977/bbcpjCw3fDcjlRz1+Us5DXeEH3IjGrzLFXDjFX5CwdwbHAb6rF8EdwfMUEIkoaw8uzz/QklF
Yg4xH7iGkCOMzsENQT2E0o4gelICddGhT60/pp55jEGskLX3ztLSZAmdBc5BQpKRW4TjMmA2ruOv
m0K5tmrxLBLIDUVlb4yifuJuoLmt9Xpv8VsloY5lH80SBnfwxeQ2hJqIzkNBQFOt64ciZLcLEZxi
zqpMVo4ezs+ON9aaCvCBTqO2Qjg/U1BhvhKzZy1kAMYAasJpIkzwVk1l/0qH7J2jDpYOHBYuKvu1
GoHqFtAZQH1N2x5gNzxRMzjR4a2rmFRUvSfnvphAV8o0uxEA56whWU1Yk7DAGPGIhCBI2HJlS6V6
3LU5iucYVShB2kzIp1dZEZ2iA/io0Qi82BL+lauByPLmMsptN50oXgugW7I2TbZ2wdIU0OXJHA6n
rSF1wGj+uNPbOV1lpjx6ZG/WgB+XPYaI1VQR+xCxyl/oWMEWcTVctbgP2KUVIGPJBVGEy1qUSQvk
s59dAiFSkxh1k8BbmjmKlUbratIA82o5ZdwKqqiHSsnKwhtJgqaW3TBkBrdrMAxCOlIyYHX534Ow
ntp4X7YVoa0F0U9Zh3PJrUzkZmPog27P1jqIll1qOH8Ge658bP6Pfem+k5Ujtt4YxZyzIJARR64s
u1uWUgIgxSO8KStjUwjEIWnL9ZlIcg5jBIR2hPkW+P+JjyjdDUa9d+3gFpF6bMTSwIlXvefeDP3E
vpUr49qXjloVwTagIoRJQgcJcz1F5RB+oVUDv2SbzmFTjJSKQ83MP7XyR182fONsRZVLyAQLZHoh
aMeXLARcwg7WR00aLvWY2X/pUIOnvc9FEhF/ZSI1TBuNHgPVspDpe2oBrMpKaHGCqM44H14auh8K
4oHYgVEjAsAgHbJGGrJx0b31afoZNgQsRZSifUHkRmRoAGq6/CvN4xkxN9O4SB0yG9SDiT3Cp1S3
mV5Dj5pNx4pzNM4VQZwpjVmnwxJMEbSXlvXwxhmhgkIShl7DB9UdRDCcoiL4RWQRt0pneoAm4nEU
5CyOy8h4tIazdZmucBvFAjcg0kBDPIsG5BfzsoIYiPhe2hW9nhPex5QXcXyQq6Qj6Hr1gvSa7Cgj
vucxD6kU9U2KU3nZYBRzmGgVhReQkhJeSPnZhRZGbU61fYwfFyZpxJOtelq1wYqm99RqREBs0Bli
KLNXVt4Q7CAH4kNzh1s4LG5lpwAE257FMO7/dER76Y7XSk34eg14QoNRzLLpO+QdolmYSi2lLfWT
jb2B/gpBukLR3NK1jPCl13nKeg2M0Uvi1j+laxorSxEgbX8HXcO80m37bRGLkyuJEOBd4VMjYUEM
Jv1t5pwTZl71UN3TiPVekg3EwvcwSvsK8HvnKIYXRs9+BOWUAzT6DSHplt6LPWT+o3eDJPyoyJk6
gNsXNnpJz2QP7ghChuqYs9GLym1iOh0K8EUZ2SC5wok84Mrad7rh4mqhQU/C/FfvxuYmyV8wMofH
UOqXUOOsn/x6QBw7pS8JLXjeTKS9fucku20Y/SHYIFhpS7s/Lds2OYVGB0Gthh7euN81lFG6oGlR
9vV4zH3Q2bm3DHwvXhsZ7EMgLwxY52LsOx9ydqO6/R2HlbOPg+oVvvbJ1dx/SCsA2lY4xdGpLlXk
/SOqEAcwPpJg3tQLp2cTjHsJlVSUrYGgbMyO6g1EKOZbM7lpiQQKyuhMpt016vJpYyaeu0l181m5
fLJ9OrzpLY8GFpEA0ZhKcZHKep0mv4mCYfBsA7wVqmKYhEWS5L7fPsHhGwNLmO6zHkEYuezjKQPZ
zkSUex3ycoONvJ+F3xVU2yVYLOgOaIAZc+jZvh1fqH7whAnGqMCub1Oik7Y2OT1rI2+bVCx2oz4n
8dQK4gVZQyjH4vzdnZylIvyO1GBIRsIsXrtUcrXCn/S8YoXW5WgbyJEdXDzIyqYvuHLPITewmqfi
I2LgsbEV4bO2Vt7swPLOSaHNACbCQnL1yAM93OaB/VXmRrgVQPtA3+PUyS1CFUbWlGZp7ieX8KMB
Zp4tMVtnVboZ6DzWcZgfOaPRU/TMyYH41NGsjI/fbEKjF1rwWbU8/8toxB0m1k5tG7shrT5T5k5q
xC5Phe0tFNzlvLRgXlDPwDM82F38GKQAlVCGrBKkv+prwtlUjCHXtHp6gz4irN0jyURArNMd5HMV
nFR/lmnHZH2YJFhSh+IuZldqbq0a5Vkjv4ypoTaGEOzS1waMaG5GAtwwVmjoXVzvBoroQBcVupiw
IQBdwacSp3KS8S4lrbNrN2HCQZdT5q5dnWePhalmoG9xwvEZc/O9yTy+Blp15d5jvgRyXhqrbF0F
HQzj2v4djSiaKitVSy2xb6QByaXC3esCuFxUSfda+1ybkhNgRRXl3CxkjeR28AzpZMhcioUzw5O5
ulgBnbu3MjrnLBsm3I17bD2GZt5UCBhXtuMG7zH3guZXYWXGTc9XnRF0N08GP4npApYYwOSN8iuy
QFOa0b5NSkCQsiqBhOMIxn7/zOLiaKb5SaNtWluNay8iL77bKeMMDyzUOnXjeG2bGDUcK9g1EbpR
r+eb8Px5HAyxtwZccgGJuA0Q+WzZ1X5PSB32ViC6ZZHy9rZLRo39oqCqXHGh/26VfVVV09CUWPBU
mKI5HMw2s5uvXOuygybWDLyw00fYxmiNlqb0mRB1hMDomMpXTsN+OcrHixngmJhdKbED5cGq0j3S
Kv84IL+Rc5ppXNHE5XJLVfAWexPrKBBzWkNzUGjde+uSIROV/MJ6dR/KlOA813GXcG2JTw1EtQaR
0rsQpIY2F9z4MhRWE4uFtARAco9b3ThHrRKrnLuhJPbq4bMO6YQ2/oTOFQgcElQt+U58uCfhXCy0
JexXPWXzp9UKwDPYLTgt2Go8suU9zxmWDJTOSSibZ8C6fDGaRftZI0aAsG6cYzQXi14HkdnQtF5G
2iv8/OMqHLI/pCb1O0oA5xL1Lk6av1+6qST61aGsscYP6VnZ5e+XkZHZ0tRMkusNY2S1OOHzhhi/
QBiiA8pttADTTlYltzTPCKYwiV9A8FkZrkED4xJNnBfqMCb1qXDUW5izCIYUVrbMynrkQS+D+GzK
AHl0OmNBNJKp3Ti4NuMMg0rSP4OG8oKf/JIlBPXQ2vaN8ZrE3ilD0mgzGy/LFNxeJKDM1d0lTArY
FMKE1ZNgy0Bi8u7o8Lp1UNimbQMFnZyjF7Rcz7LbRNQIdZZN27bH889pkPTxOwXGGQtOvnFU8Bqn
PWoUFaTr0RZbE1pxV4lbbFLGEOPHQA6zCL9/ymR2wWOOLEuFtqIZp1nENFASDxsnNZJVU7p7A66y
4fYHWYznYQSp65hQwRsQE61Iyp2ZZQD+8qAlpxH8RtXTjFHQpoj9PHscVlwwVQpnOzUMe0WUw84s
DbH0SULbtQh762x8cRFhM+WFYGs2T9VRNg0626bI/sXEx7zrxE8uzKw9eCkTwRrEgBxlvK4Qz2HP
B0TCvbrg/vVGvPCwIDC1lhvPGysa337tzZtfHtdH5NbTWkPFJsIPr+DyYVqN7Ui0JIwiJDw7bXWs
oSbkIOLItYyB8yr8SqPaVBHSuVYE1rqDfc5Sg1Mcq8bQhfFRCvAjhdV+NulLSnSGZLi+jUNKDQip
xcYD0BvBmTxiPF57LKo3kTEF9AbeNvRLn76GOBkE/ulqKDTG9NTDWm7BYQK0Bx+BRwYwKG2rO067
7A39q0CucqoDWRCoRLyhqlWzTUMfgbdUyb539J+xGPPNQFTecYSxsai4Egk6+2kN4d78WZpsM651
+mrn1vbeCodLr7cUsNoMOm71I1QRVPIpHtEy4soh0acNB2f/714VGWDQAP9vM4MFIqMoLy0wtIBf
b1wMN1N/RxOsbng5Fd0uvVZQixn5DT4vt3nxiyT+zqMMzeew8SgCXp6ANOYhp0JkEvk0rkG09VC8
05ex1D9Q4HZ7EEmSFSitTVS0G44IzS/cTZq9rIMK7B7d1v2sohrGOjCeZTA+fKs9KP8fEfNX64ob
rldlwO3h6JmJpS8yk0w6zzY3msHnC9kjMdRE/vlw8KKQ51pj/kmM6JNd7ACmto3n0sJo1Cr5qpKe
78/EXoWYwQgcgOQlBL7xQxjBSfrN3cyHAykZJdQQAPyJZ++m8dvrWLOk/T5MeXm4jcMilggSJzEn
iQeJtixCljtt4J1UUB/T3K53JfSRJIyME+rigRDvakS/mRKNJ5295hsCXSM2UY139pTb00cxEExv
6yFN4wRyBgeUe0un+OrkZ0lW+aZtKOymgBFQPFIqOITNwQsUG4D53KGH+ldlRf6CkEhJ6BXzuzrs
QXTIg2psd7EczeSuWtzX6MqIKB4O1py4E/ZqX6f6kzNEM/8pR4jfrtU9Qbv3S3wzFzSkWWyTRzol
twIREa14hFxILx5jALunaxaUow/fdhgELrOkLJfFTKSBh5ggWcPGqxirQaGSTXIbyvo0n534IH9x
Nf0W5Af2Ebh36jB4RNZSl1w5VtJD9e2efd99Jy4xDh5SGtuYN7cAjAIy43h3/rikIyehd4298T7a
cpP14RuZNjOXUFz6IjuHafknieL5HWi+CCl+ZCla5mG8+oC7IotQ3JI0+9AVhM8oyIRqGI4xfVzt
GTDWk3rlMecz+xxk12+rskjiDdhIi07/HSikEdJVi7JghNoj/1oWbbGzxsTa0DQYC6G3565uD07k
bvVe7ZLie2zELx4JrDRdEius5q4G55EPg/4G9JHStmlfQrttXgKtJrHYTp1LCSgRdj+JaNTWRnjT
R/fKkOJsMMNc5rZW7+2BoAk8j6wPSb+GdA1FubDzFY33exDZKEcIb1yOlWE9HVShaOLKRZ/75WWM
tTdbx1Dq6FLfOHUfbkoVsJknEytPsreJF12EFvvmHGT5OcB73ivzGTgNudyBJpaWM1a7jFmzjid5
l/FU8UME+BgQ8ro6jj7MFp6KSWmfxvg702vrRWj9zFL6Zyr0eOc2wX2idJFmfAAmdGl9SRfecU0a
sFYoavzGwY1i9Xe/hvRiNeU2Nvv7wDhXm0NMhnk25Ctn79vaa5OBiAkkJlC4PpXxaVbcVkM/ftVK
pstF+9ZbEs763MJ4DCOCEDUQ5WzQGXejMz/hN2L8HdOz6wtayOFg6gCf5FGWUHWsAsx6ZXkPOVEq
NwzHBPYUqjkCSjF874ix+ci9fW2LbFlMRFwmNhmXIxtPhZYRbh+ieWPHimHchGEBGyJCYhDeiG+M
l22GmadpqnNmssMcM8YCkdwZUPO4MXeolTAYe9pwRH6IDKEgr3Oi10Zd+pBAexaAxj6n4eoqwDyG
zZOHIJ2BhaL6HbIlboP8YtgfUmLoigx+rivNe5kzoCI9rOoeIfMqQxbdImlYA7t5thFtjXWRlNEt
/fmPLu5VDTKHK404hJQYxa4kKGDk93SNEfCPD2aiSp5pZ33jlttNRPNNyvhjzSBzZT4YyOIc11aJ
aegQO8bPojaf8GLxMIuK+TTLiRZegEXc9HowzzTtGJUHtelKTOKmqn8840lfTKnr/JM0MHrwN8TC
eQQ6Inu8vEtXlmKRInWiB9iYIL2rakioCeQWZtOb5mM1QsbmqZxkAOthT+rLM8gSy75iO8BTikLG
EXDfD4n3bqW/7JrNeeNEhJ9itRJZeR5N7q0pd0iwZ3mNE2j80g3yeZGrS/ETsoExQpqVBFbJko/j
1JIg0FbMkEgSv7jgzsPOZhqJPLPVg+tUEevNvX4VpsZT9cOXap7SUOoYYO9elkm5RsUQuIGGAdn/
8WLvffQwyibqGdRs8KN01yO892qedNCRjzJpjmFX8MQZO65IS3s0wfipwdTlrLLWEcCLdJL3ZHRJ
S2OeuTQYw1rMro3Moyp3snuBjjwPUx9ZCnZxoo2oe7vT1KpDWwGRIwbc2U56fgSJ8IYwgGKiCbBG
hbuWcQWYAm4NmCkuPVTxdGp/Gt2/9km+NwbrTWvDU6L5t3HWVLgC+W5ng+BLdmHPWCTWvHJDhs11
ItA3FW6xCybSzgf0Rp5N7mcPrMy2zE/C8B59hsCk90ruleTOe+mLSZQCfRlOmcEpvjw23BN7jUU1
IdJnHADKPexuSpBnJn2cImyJEuc42UxbJ7ouRPHxRhPDM+7stV4TXRN3KK/NtIMFjS6kbzXU2uFe
NU6xTluVbnLJBWvnaOi4c+cMj1Ib4E7KTV9zynuSmVCoG1TKnfuAKkaUvSMejY0ioomthbQ6cotl
eGzgyieatcoFim3TRafgB0UJ9CZ7MNC6A+jARFAQGzo//fs4XvW9/qi98KdOPJb87UhQo3wvbDT5
vGHmMiSNZhk0zc6WmbESLFP3Q96sEUT32OWkjqupxR9TfKLHX9NBazgTppccxTa+k+jTwL4J6mNG
CvnZoSRHxzD/6QwcfqXW5eva8b7NidOKGJI9T5HVZOPn0ce0X/ftm5LzoD0i3hPCfNcquvuE1Pih
MBfSRIgWM3evWBiIYfqZnGLnu6iVESPnpCWmmfHS9+aTOWSnALQkutNdJ5/dBblu9MtMB3wVhzxD
CPmK51ybfJDawk9gVsY4GbXQ2PuF3t30YIPSA0lr3u2JmCPHsOPSnLUENAJmXzCVdoOjKbniUzP+
Y6pY3xBTsfSawThLwn6mLjPXPY3mOpPJ3h55EpqR3dwjI3gvClIAcR1RcDNwSTiAJjQURXH+2WSW
vcuKAkNJpiMWK0z4b0mG3ld1G1Gl+gIsUHcscvZ+zXBorzguSa0eURfb2WitMqOhkWExAGgCa2XX
dqgvdebI0mJ/ooBSLir05Iteu5EBSSpSXTyjChCeRGqzjaWgVrVb7PyYAl0KrQrz7yLQ2MHpMSDH
ckSsl9BX8nIHPm4djaCfYELIp3VB9c3AHbphz4rhnoQ07Bbm+0fY5X8SGd6d8W9muH3tNOZrrl81
2A/Y5rhFifxSWd12AnMmWzF8AZFlUAr0bo5Q4CLW5kPuvK1Jy8IQI3xhd86B2Mw48Q27i8QvznWU
7NhTVmvRMxVrfawbjns0AD4AtKuZr3sGZ2ffNTs9Ge1NhOimbz35prwxP7QDK682ip6NzoQzrzJ0
fFyo6ylR7k4Clnyf2vQMZYFKcJLVzdC4IbbE/rItro+GwzAukyzFLdDbqM9+DCQ0YIJAqtSKV5Zm
PRzbLthnfVueyKPB3GtSHXoaR2lk762Zk/jiu+OaJdtPZPrnvhPdVp/aZFua9XWMcsF+lC8wA2mv
EyhLYUZUBgJeChFm/2bmiYNLePrW9t1zaxMtH3mwVTMK6oXpTMO5dQVlbUxQFXm9tLfoWj2TNRxo
P23ZYmRxXQzdmZUYGAyTdV/1Gh9ZhS3O7+QqmgPxitR6VJVBao9PME6QPwuNodJkqBlpCPspJT1g
jI+1IuGmGFjG8MT/9KpcrFyjxJATsJ0MNA28djFQDU8DeAmQDAzhM2YXBCqNw9WxEfuymp+WXZi9
Egbrr9OhO9t+8cLHMl6sImxWdBSCs0LSO481zBbd+1KCdAY/DzZTIaZ1pfCu2SW6JYZK/pK09DdZ
1V9jxuk5EBWDWKMzlxWglk0jGpttJhR7QyG0E6HH4JyKp5qGFo4mkkDfHJkJ6zj4IJ/AmSWD+H+w
dx67kSvrln6VRs+5wQj6BnqSXpnyrlSaEFJViZ4MevP0/XGfi3O0sytTuDW+kwJqGzJpIhjx/2t9
K1H9G+4kswJ4ks4zr6Msh7qrdRXZN3S328c+xS/QaTRqrTsxsO+OfOqhljPWy1jQa0olEq7Gfi9L
CrN9b5TrIiruzWnklYnKC5c9CD0rKosYTWEhEZGcIS1gfq6SZo9sDMGd47DEhrckCxwyJMJcGgKS
r1fNSRCwSaBnJAezJvExjxURtUgttkVh3vwdaFTazl1pYySd0Gphsk0fLPQYe0Uq11qa7FqsZKx3
pcJhm9I+DSOUxeJp1MJ43yJQuYCz+HcUTJfkw54O7TeIvWSP6eN7NdUkaaePdRto9DaQCWquv6DF
ehCt8b1LU5ZOKsOhVGobJQOMPOmwhh92HfaBtZg0GRAYTIZREdF/8Qzak85HVMt5ax2FXKu5qUjl
2se4DgOw8l6TDyt0y/G6pwS0MBzFBq6A3kxxtZuWfpHXCz8l6oqkFGOHE2dJUHW66sUk6NaWDAJK
Cyutbgg7Kqxqz5awX7Nzeg9mmvXff0AxlztBhm7lFgCwHHp0kRToQ0msKuhhLLi/PpFOWbikOnHd
hLW7//sP2XQ0ziDQjaJ+UTnVzmYOvQzybNMNegz5qooPTqSoFfz99wz0o2zjfZOBfh0GYW4b1iMk
2JjWQfSINGJF/7l3BqR8eo5AxuCzQVYzh4Tfh/SldHHawKT0B2tntFq/dGlpzTrRUq6zptVWaEHA
KefDbTMNT6klyg0Que/kjOEsTRIjot4k080okrqBzIC3etQH5HEdgVilPhDSEphbUYfd3pj/KKTZ
/usPW1+xAsAN1o073yCr1ddJ7e7yvT4T54EjUz3UR/uQU37fUj1le2tTDNhrdD9wbdbVGppfyz7R
93boS/AqUV0yI/tZq8RDOtqANefzxdQZbQDUphpmSQFxuwa1UTW0OKSUuLRbz157BL6yj8JzlOm3
CiFlYrEJQdAyowFhLVfjbWUSvUpSJ3GZ7WIKNCizYXWnKBYtSAV97E00K6QhPzs2DDERRtx8ZLoU
xmnmj8VeosFegAWKwAIIO7kPKhbjCEfZGw98573yNrOq96kJhkUvh3u6MTuhjQ/C4Cuk+eNhMqh6
xUOHenGM7kmA2k4D1N96tN8Qhs8SS+XOCeVQ2Av7iYAY3O7aL0oqBj3/AFGz+QtG6YA61VGkEftL
X+DJL2jjgEIjOCK+FRYb6NCgfETHYcyKm5beDpPCuAgyDRRpeJE6TQkM1vvu00+gVx01m2DUrxzX
+OlqNJQsPXkaWhcXAVBh7b2vU1ZTnrUtC2KGgoGWhwafIHlLieNNBu6nE8UfBqveLPHuWDU+ESWB
zi3wm1Xa/l2i8S9gIT37UckooD+1yDLSDD1MIrPFumV154TtfUoQT+zSR7TonFCCGtaBBKdd7NrA
oCecsPJNfR++j7gZvOmF1a5eOz+GBPVMRTN/FhpUS9NgSThOt3izkM+kT5nahVlyZ7BKWhi1/axr
g7/IQ96QOf1oiqu928+pPFkHjSDfOW3/0gj7uff0ByuK6Hx5qyb8KHK1qxg5lOAucqTQCUiUJvfe
AkHPwdLcQ4nk2nqu3dlhGXMFLFnX0mP3EjovGUR1gpkKe2dqyfv1pOA/J2i1bJcGUMFHaSxuDI8t
eTxaa5x2LlrdHfKOtENKgj67282ZaCk7tNyK4R4Z2Yp84mE9EoKZNikyrSG9iFvj2YnCLX1sY1E2
hrXuW7S64VXkAvT0H/TO/IiH4GJUjDIX3QY6njndg45EaVLzpAT0igGPlarmA1gbb+0Oz5Nwg8e4
Q5dYFeG9FWVEbHnawTGNC4yZCbfdiTcND0fYBtcSM8QMDM5pSeGl6OtVqRj6f4tD/wdI9IWIdkag
nhHRtlWb/4w+w4jm/+G/VLT6X3BoHekiV5Um4EyQQv/FIXL/gk6EUtZGJGsYAMX+LaLV5F+sGARp
ROZMo3KdmRVZ/xeq1vzLtC1i32zXlnRpPdv778hoKcvO3MniP7hTvp/grvghHMpxXGdG5n6W0fID
qpj2zXPuvrkJADoDZEdumFdWVd0VtQfC2Qpe2FY9UEnzdx3xKkENSJP+c0pZSfftewXynzUmdhmj
XlBavzTyjFJUgnBM63IqT0Ahix6YRHA1JYVGXbN6L9zsImMaKTu0nRWzxIjfGvWnsbAyl9CaYmJN
EXZbe4af1aPzPKjiJmiUWnR5fzNl1V6MsaT3MlDFq/OD5/moPyNgd54lTDqZZr6ujfFReNON7qLM
M1SbHALUaTZ+N78jF4MqRRQ3h4aw90WpY/lI5nYdo7xRAkRGJ4yl5rUIRtsS7Kt4loOxSWwHR0Wy
TcCYsbyJvGWcTyRG1/1KbwUVDfvQhNNdp4sH3OUHMyS2cOgH6qjNkqw6NAlN+ZMP/rPo210zoz1M
UzE5Un32mnDVoxJd+CFfx4ZGb29jWK8T11nosr8E4UkJB6JIz8LVI+/2myHMK6egUACXVV3VSWdu
2j63bjqTXjmdZAPi6qIlYFumuXdvU7CBVa/jjsEAuGd3cDEK5yOO0e3xinyHhEP+K1hLO02fRpJw
pjjggqVUNCPRw4ZeFy9FOPxUPysyIbaDTJaxDVaBi961OlLeJAfvw4zvsmOmmdzWCpRaxVZRDy5s
U6oLJY39FLJmMflE61oU7OdEJL9hsZrG6G7GEXf2eG117UDLULsQLMbD3u8htrDR1jM4COhYliHb
9DyrHx3h/BSOvO3hAqxTY/wg9LEluGR4Qe/Df8FHJvbWU+//sgHteTvYLS0tiPoystMnLQrfwyBG
Us075ROzgL/UWaRTkK/qNn3lTar3E+ad63ii5NZSQWPljjy63XrYhog9QAFtUrNqaGH5fkOe2/wl
IY+UgjaPEuTgSv8AeYz1N/neIB/Nx4AcSZ+1ThBk5dJt4R5LpKA9qi9K1i4JLuPLKCdvE1Acb0f7
IqFONRHq2sdioIgbPEw4vfLRRIakNVdRZNXguK57SAUXgU3VRXO8awhO3+FXArvQrlxJehMYsvUQ
//ASyUbL7J+Hqs7RiOZrY3DomdoGZbohfieQgMVbfBsldrPVtBA60rrwNH2NRVDf1Zl/lYTpXRWT
99bX1Npd5REWECM3Yc9J6bb+6QOECRP9vsQZgDc//4Atq68TNT3STShXxSzhRKL9SrR6hzCrJiSM
nQ8VrX4g+45ke5Idl85QJxceEn2UjkSSStpia3qu36g2MPKrBhZwyqySoIYpIzQtdoAsyM/wajIP
sPJh4Vxd1y1lKtlVryrW7pIPdzDrVZK2fCAtaSzCypY3GYSKsTXBSVjNQQ+M75O/r1ys5x7+s3BO
jUwKmzE5XoxzYybWWN3Es2SA4YmIECTQtzoilQG/IyvrBjGJTRhhYm5zO65vmm7pqAisSAxh1ZXV
gda+/yD6a2hbpMO2FWkTlMsx/OOremlqiAg+SiM8F+0GEgEe3ByzUV0cgNUhq7KvnKg6lPg07bEk
cyGmtOnDE0I9w/yBhWpZUrnc2xZlraJmeRfJghlAqafOL0Bnsh1QMZVYsyX6wcY5xN6JbVefsU8L
QDehRWcNAma7rQxIFQhRsaKXukUsju5EmFmBA8edvjNT+psywGmpCP0x3Q+i1BdekK8RgudkUCT7
CCeXN0X9toWvtmw7KFi+9+wN2l4z9NtkCrYkR/yi8vzLn8kJuZ/CcE1eo7G+tKv6NhQ541Gi8jNj
dncDq2mZuKQDuCyBuNrvJgDGpWHRTAkqZx1RJLgyxvyldrULIqVXDrdgoW2RXN0QtGo/qgBOnV5+
hJmmHojzxXkEOb2FRDLHHNSxezfoYhZr0J813+IsQPaEXA/FGVzZhoKUcZg7ohLpwkIf0i0t9Mvc
QHZYF49tZ5P1UEOYHeiJ1WxQtTkdUFnoANlK8D3cp5oOyZYPSpdFL9kcbDeE5JUaxivOsDtmmgtS
7ShgkV7R80hLy9Su2yy0l12W3mgpsNZe+G80ee1SfzH06jkk+JQJrNqXg/8Wjah5lbKg+6CbWyY2
dXbDvIy67nUII5rhY0daDKSasGrlzpMfEvX3Aq8PIb222lJbzRFZLOLJsZYTNT57zO6dULsZS4km
pelpJFfPkixpZvmIRhjwQIhz9TfbdB5lKoOdZXmAoNQ+8xNeJrHSY/0pSBi1dBiIsTCzHQHskFe9
J92D2ec4vHsThR4AZUg1KRRbFkpOsYESky8nMtmdGWncUeVOEcIvi9leSgBtSk60JEWFcYNewdAp
8FM+eCj1XO5o4kJim9JxQ+t8uBAUjWB+GTaIkgw7rehz+44ooQ2qy2BF8kmzykX+bRoNMBRWou1Q
Nyu6HCZyajSkZVPnl0VB9wnoHOpsN32x07c+TDAB1/ZFVZIuKc3xWssmlFqo1tMYXRjBtHeFno+s
c8Y1YKWt8MJ82eQ8PtH74H/0Db2wcTVCpvAw66w0/akZaKAhdb9JbFJRIOq5untTjB2kKELH+Z49
9647rQtafKjFXqwyesmt6Kc1zhRXbfzQImJVc3R8c8hJOHXLJIxQsgTuTp/Cjw7F4oISebtMGPZb
6eZyOwQvWhrh0k9+6aw2JLPtFYLHl5EN0nbs5S6pWF5MgbtJKcJsuTsHryX2Ok5LuH0T2g4PXd9l
3WpIjUr/jkXrlZeqi8Lz2ZFF3xr0y9sgD7aG3j5KKm6jBuI/lnq/SgH7KVza28S2fUqNPE7RY7jk
PaNAS4JB7Re3Xs6L1tBJFNBUMrckOj5+GHhNx7y+zKLh2aLwejvtupYsxKFykwdh8sNRR2BR0J1t
htQEhcx41WZ8NKewRpdbXITsi0CDpPohfA8KQi8nVrUXbTDiYaqylR/SOIsH9qBmHF0kHqLGBENZ
NOhPoLucJdZpkh2L8VCx2+4qK1ubSfbmju1tLNC3xNCP+HzTshTTkOEPwYswJZh1iQpbGya4D88I
X9sQH3YgkCVNs0Q89L7PhoIByRYYN8aiKLY9rOFREOvsRfq6TdxqO9AKz6NZG1/0bCwnhILUu9po
KA9NHT2kmJOWfT7QIwKfN5eI1pZJIoTThQA3LP2XnmB5SJEZEFTOug0zAfdkZQdGwtqUjy1ulHYV
O6JZWZWvXckUUarrItUojDsrrtGumt6yULRZdNk8aAXmKEMxoCRKJ7opzVASLuUe9Cnl46P4jiQN
vvk2hoBJGisXhY+8EPWPzvDXQVBi0pFP7Ll/BZJmhIjbR2XQq0+qByxKD3EN3sbwxYZrQJjvoJ4o
SrURrGvEYK9iFt3wr0iZ5ZtvLKlhNq0NhFK68wcKQo309xbFGNWn36XgA2EplwYBQPfCqDfwruVl
PHpECsmg3Gp2+5NpSNt0ZfMj7KIDR1mHxGtdB2aCjSBV1lLP5zpUkO7mLn+gB9+h6NGBauWlNNGS
hUFW7aLWqJCUV7f00fINC+2YtRQ5fTrufeqsFbv2b001mjCwUio1xFwo030wY/eqt/p+JdhrIAe0
ERk2+VoZulhq7TtTxPWIUwFb0myT8cwfeaKtRD+8ZIBkt7WDWlzCWG21bmOYTH3gjO9AP79SkL32
BZ2cyLaZZv3wxk/fWyvayArbB7woEgb2AXnqnoefqzyw0viudeVAknVzL93MXCLi7NbGVIbEgJOO
7gxEkqBOMbv2JsBNs6AhMG7NySVKZwDxUL65rVArbJVh0T0GVCXQJqVEiOa3RmUSNt/WDgus+qfX
0CpF52bDROt+tfHwphW9ceh151B0Ut5W1Mf0LoTz2RQBfmBnbUOMWFppcJC2X3HxtJn0vKEKNrmP
id7yHGH7LKYPYbQ+YSPNocgcZB6Otiu0DJeWK4gnz0kdSlu5qY2SBhGy/0pidP5VaPjFCjSYWJxJ
WSgYlTl2IZ8o46Tl0XSOudJGtI8MmFqKdUpbBdZZvwOxG2xKwgixHaELKu4xx9AXNSOYbSS50xwf
kLhAZauReucjeuZqIplt6hd4y1ikTfF1VUBsGxVlXZfy5VA7rMLwfg1g4sZKu0M0tYdN8SFVJLHs
3NPRrNdqhIdvMcZ6iwVCUjJKSYsA8Z2jpQgd8xfdaJNqHvECUdhi9xCXcfzUz8zB3DKfNQNcW46l
YeHhbZlUFV1rTGJWm971I4HBQ4OOBocinXeLea+tl1kCUNKMywuF4nw1ReZFH+N7GVtCJ7VWHNIY
3Fhcvppd/TD0001ohKhUBU31kRIqrzqYSHJ+9c6HrGvLQxNXF4RiZEsb1A9OhejFrQ9Gp7Mntf2e
fF/3FlFvtsSVcKuTa2OaJNDReSEfE1ZTSxUVhZK7rpzCoE7r3YYRCgyqWw5c/qjm6zhJSsA2MY0e
uh6jeQlsJOuEQZTKxe8eoWqSyG52o77qg/4iTIfbpO+I8uqqpYtsRVaLOJYfmVyPLRkADOxmzC60
jN5FQ54B2hyBeMS4GMpg4468irnV3FhEgkMAQDHCfm58TcEIzmdXrOVaPXpScfRTC4g0jLNeIcKj
dY0WVRrOXQAlsdC6C1V2EBIVffPM2qUd0oBOlwtjcsz14MgfCcIKFrr7RBWsFG0si3idWB5mj34K
iqEuuyfkiJhzzPKKPIi3yA/lxs5edCsMV/FTSS9m3cXRjUjbTWxRzqGZAYyvNILbcpgGWtkdWqk4
YyOVX7glBCkkbkLk3wuvBm5ijTO6waVf2QpUReCU95NH62byI4S0zAyhCfQ5s7cEhoFijTZQP3lL
7tFlXwqTz/fsGLVFdUh7JIQGMI+qB3CHS4hdnaryDRyAl8aJ7+LMocgL1XSqrktZX9BJvo6b5I6M
j+1kIj3pshZBEVqsQtzUVXxnkucINCZ9LZvqJ8yvXn+zdaSrKrDvg8nG9TA8ZrlxGYw/jdj72WYI
+qchWNdD+e4j1dSQvujd9JH2400wO686vM+m29/gLl+WVfKYpeKyx3QBK+tJNfCm7PLQVcldWukf
VVP/jAw21L5O7BEqg7+PEL7WiXxxjenDAMxYEZhITkL9HJOumM9dPhQBFK6D1Qwgimp4CdH0o8nc
gVzJ8Dond2P+CaA617AgZ23jqxjZJ5t5iQT5odbiV7RrmzEWlB+GZZ1QqlJFtK7t+DaYnbp+wZ5G
ZC/WbBBuUFk52rWjDY/RDGwQ0nzIO+uus9JrZYWvXQJnsYhRmPuQjR1RP4lAHYihuostTmrAbFgZ
rc1yZJvU3W02lbgYx0eNyTesPkwEBy4ehE4Bw+mopKju1ZIEtNMAXoaedS/L7nG+Cs2nOT0v7mqF
uKzqrnBp3mXwdl1ogblPfcV2n8vph8l2uxnqJ69BuZQBEIcL0SMESm4mWDdBTsQjK8NXM8Adh9/D
dsO7Fn6FFMGbn9jkznFbtdq6n6+3goZh+tF1hjmRLbBBpCo77FB5bymdBNiIAVBvPoySZ6QD/CAw
Awk/BaKxizEaIyMY7WgZavpN22jfSut5BF1k2jAzfDYyiJ+Z1ErrDSMJko4cRyDxBCzXipuBkRWG
UNvCGlWHiVG3Fs+BJMNohLhFD8hc1INxhxmKRPBePacpDwr82aqu7UOiZ+8yDBHDRNcoMsTSDgC6
eAVwoeESkN878gjWZX0jltNYHXSm5DZtEA2hNCYBJ1wH2sHMsuvSS+86r/6ZebxghqtQcKHmmwZm
dwddHhi5fBmqGSuCanFuqenwKRH1lph6GBHG8MH2bJMM3aOZ12hco/30Ntp8mWU73RQRGmdd/xiK
/EdSYN7Bom6velmgywH3k5vc6NKIH5p4ui4RSHged6LDrc8Un6zKnkqfT6G45GtRhL1YtmO4Nwua
8Fb65tn5r/nxka3x3hvcbZUEJAl7W4BolHiG8rWhBulH+LOdoCHWsFI06fRvsKrtkerApIYbXkXs
b5287yWM4G66bNQkdnaavPqYqxrLuoLE9MLcNAwJPRuFlAjhyYgCrmxdwttXfgBazxPyhqEWU0rh
dxK4m+mIGGTGCUujvU4z2CZD/6HSgYXZoLPbzx9ca3wpzfgeD6i9sOBJbWVNHKim4VymBLMskU5T
GWIBpJT9XHYGGiZ7+AafVa3/pzPzd9zDF50ZSTvldGfmanzLs7fqc2dm/h/+1Zmh0PGXmDMYPF2Q
ryDmuI9/dWY8yb8gDpUkNkPoFl7pf3dmpPuXZaL+pZ3j2oaDV/jfjRnvL1snF89zdN2W0rJc+7/T
l/kn2wT3l+mY0FU4yD+aMdOET8AoWzqedlpcThQAXpSRozz+dB9u/9Xd+V95CzQwypv6//7vf6ZP
/Ofw8z//hExBLxFgCEjUzgxidan1HjaldEy9AsurJ5p/9Qt/DP8n+FX85izc20+dpf+c5SgnLpSF
06naUTtLlkBP09ptXsKsoFKlainbXVtak3VLjmuQfHFdp24bmR6fr0uCwC7Y1RU75FK+ueylgPKf
tlDJzt838c9m2X8uCeLN5xOUrGNDhH4FXtLK63ZNK+x6Z5kTpOpOa/y9CKz+lyFk8Kix6nkxJhtR
uavCmIRnU1bP53/Gqcs8ipDTUlMz+caUu44acrjE21Wma1rXWfvFkzv1fswJgJ/ejxD1WwUjptgZ
gdE95L0rPigAsZu2gR8Mf3YS54jbMygkRCH7AVrruYULNUzdG7JC8KZlFTafP7pVDqP785U0KMkG
KyxKukuC1PJSQRecoJ+cP/qJ++TMb/6n+1REqumaSgNZXEXmUzJmE2L03HVMIjwmIbfnz3LicTtH
k4EekJJsEzq3S8HVbiY2ACvgctH9nx39aC6IQacJNARqVzDh3JVClf0qdCq7Wp8/vjh1k+bL+nST
RK4GiGyF2tnJOPQ3QcTG4gI47uzSy7IyvBh73L8V3eeKsrQV2ZhBw9Dm++9EAFay2owg8es+eqEp
U8Oi0RpXLAnBsoMvfuL8xv2nBf7vUe0cTRtjVPSkAjNR+ZOrNcu20OtwnZiBmW2CRPNA6oYmDZLE
z5VBlnOD8EOZ6Dbvzt+h+Tn+7vRHk4plhn3nJkEJUbAiP370zbvJjYuFGm32BHnrvZ8/z6n36Gja
ALqhErKtyl0AUPw+09zMWYSC6t6fzb7O0ayBVm9K0JliG7JSGCW+yLMnBwzXF7Peifdo/hx/fo+a
3m4H4KJkFlYoc5LOih+0sIp/9EhQv5gtTp3iaLZoRUCN2EnKneaNNSxqjSPrQPpBEYSO82fD2T6a
NNKpYpkbumoXRzJykIgZNaynrKDKfv45n7qKo/mCjy1Cbp/PA8trUdP4xrGFPr+usPhFevztz84y
n/3TsJa6bo6pY6HtKi24fj1lIfdQ8yqn10Pdol84f5r51v9mcNhHswc++8ZBGZDvTAf73hJRR9I8
OGIYnKt89Kjb+3LIq41WCKnfdelIFuf5E5+6i0eTQhfqpTCUz7TVRfmjEwmIHA4Fb2+BRzmMv7i8
+Zn87vKOxr5RDX0zGNBEg0QRV4TF3ii0da85GQyTFFYToEa7GV/PX9OJGcA+mgGIl1AQCspyhybD
zde+qk0CNbGmPP3Z8Y9mgEE5umEWkmVrwsJ6hVy2+GlipHC/uFsnfr91NAVo8aC0vIzULvJIuvJA
Uqx6ZCrr87/+xGfAOhr9xYANoNIxymNdwVJFgV9Ew5q2WeM8pZM52bsEGXa95Okr95BQWhwxGXr9
V9+BE2+cdTQx5DLoTCF4OprqvBfkpvJnr1O3WmaNq33xrTl1B4/mBlvTHLussHZaVUEhIJ56E8Sw
43z82S2cL+3TpEBsYqI7RlbuiLuFJGu2temtg1SrfTJNIootRh1RBPB9l/Zzm4zJdwcgxI/zJz8x
lv4GRX46eThEqOdNFho6gtxsRdkmDHdxIkYg9ErrtQcnbIri/vzJTt3Io+lBoZP3nZzMp8jMpveY
HdWTDvHQ/2IOn5/5b+YF62hesEs8oeXQlLsmHeH0YSLOIGwVYU1/vCyeUjvanr+OUy/d0ZSQAQhs
x/mj7cJdBbcydNBukawXchEJfWpWf3aao5lhtLISZwkwg0hH79QCRmpchBAefv8/OoF5NDUYKZEd
JbWXXUMGDg1MXSAyNrwOHMjUN8n7+bOceCzHofeynCxsIuzLeyvN8icRGh3VtyLDSN5oGVHCqMwM
Giq5qWtfXNiJF21Wjn4eUplLCckQrM/1WORgwVIaxOSOYlk8f0knXoCZ1Pr5+DQQYqfW2cMAuazm
or1w+rWrMK8AHhhM6/b8aU5dxtHMEKQgEAnrVjujAyhMbTBfIqhUf3gR81k/Df0iqzLlzaORurJx
yJ2qWIEZbB4htEd/ttczjwa8bzdRortsV224jgst1gDMN/2DViPd/7NbdDTmQ6RUpQZGDBT9iIXC
MfUNflzxxdFPPeejgd4xorMuqHgAtWEcJLMJXJqQPHl0R3/2+4/GeKjJ0ss03tQoCcu3jF5psci0
KH/+o8MbRyPcLTEC59HAujlDrV+ANVqXnvxyJXZiaM/a7c+vkD1hhJBsMHfR2H9MPkHxJZRO0jMR
xTVEJ2jhzfnrEPP9+M3cbhyNaGx8qefMdgaVx7cEUb+4/riRaAjqpL9UXbZXofzgI5pgxAcMc/6s
J8bfcdBsrA8+9RaPylUc7b1Ye0cpdX/+0CfeLONoaDcmzsohZQahE02YlAf5SqD3AtQZaV+Mb/vE
LTsa3+3Qpb4kUQAQEdDUqCFmwECKJaVHxJtZfj9/Iafu0dEQb+jJIoDhHoHMa+gYWvAECroj549+
6hqOhjcRk1FlKJb6RRkdYhLyViMqwxUPO1tE4Ncuzp/m1NM4Guc5vaNuoN5CYBcyDjAivbop2WHQ
sxU6CL3zZzl1q47GukYvsQZTUuwEQDbZQ4K3Wf3/2dM+JnqXhnKdsJY8h+BGiQmtM8IhoeAB1l88
ixM/f8adfx7sYd4ArLR7tYMhJWCgTP7Q4eoGybs7f39OVYrnhsPnM7hWGSsIncUOlaCGS0e2e7hy
cpGVeBaHVKb3BniiG7eGbilghj2AUvVWVlsP387/glOXOL+Gnz6J1jBaosoLhkyjRib9or5vRz28
PH/0E7OlPBrzwhlaYMy8zPCptZsgbpsavRtuDdS+iB/hLhTmdyy8qHvPn/DU5cz//NPljCGeZ9LK
OGEiypGmZh2rhYvq/g/3+/Jo8FuVQ6bCPMV4dqMtYt8qcAQ34tKKiU34s2s4mgGgYsHM82lPGATP
r8Yq8xZ1kwdfDPxTj+Ro4DfgCaoYahMXMMUP2ehsfKwkqSjbbT7m70nlVF88ixMzmTwa/IqoHL3X
ap5FODId9xPODMfoL4l+CZ4GFhTr8/drHo2/+VCKoy9+Yeqgw/qB+yV9uWuqqoIjVcDJCPdWQ+xR
OZJ4VjbWFyPmxMwpjiaFrAb33vmK7xjcG2c5DiIeUZ+7/RO5SH79Zy+BmB/fpxd50rqki1GO7wYN
fJ+uAvPCpdn4xbxzYpiIo1Hf1GaoZwmvGGMfQ7wqWth6frI5/0BO3aGjUa9XfmfAxODb0iLxavPK
WrEjCneOO3y1iDx1iqNxLrUCShhm6x1RcziK6Q/cFqDxkMfnhVidv4xTN+loqAM0Jupn9NJdXaPX
C9jmorcCWXf+6EI/scATR+NcudKujQQxlUy9HNkNEtI6bpGb6C6E2ISM59YyJuKkWsUiE7sRDCtg
WIMTvaGvJAjcc3NY3KVTRSHAAYP8GDczzPs6LHGgFoCEY6Kk/P6xmyoB3wi/iWbFpD9PqoWeOqFH
07sZdUYaWODU8kfb19VTV80G/xH0DgExDevyZeehkiWu0Kcjm2rdVSQh8y4gWDowRIMOlZDLgmiP
21aHs0K3a98a5C5J3y1uhFmnMBej9mXKnRTEuGiylzIbjBucWtOKQGINfVXp43BSmX1HNo4FiVAl
6T6F2fncoZl+bpGmSOy20r5JiLR4CkZQnfGgvxdJNO45d/yajaH7TTaZRlySRS5FQV0C/zy05I4E
8sbyfFKne50UsKrZ0mDSD4WtJxeuDY+DLfmYb4xpkhgaTPdnJWz1ZMfSI8xag33hRl7bLn2bVu5i
yvBTLLBwOmimUK/YNtCjduG7UOKXtdPYH76qnD2ckFauU80Fd23Evn3bmwVSeasgi9oPW3AXkeE+
Z7ZRjhegM7AQNF3m/yqaORXj/Ot1YoDoR/PHAPXEnUyV7Rr6zistR6raKo+ULBgKX6y/Ti1e9KNZ
JPcSbeprPd0FkUFoptO48IgALKWkKAeDoDnWmK5xIVuz8vGL++iYiknD3xiOxcA7a/gu+brnr3ee
7H/3ETj6rClkU4nMsnxHonbzSDJIdE0B883vqwkyA/TaheqxhS1MVXrXfqUwUZ0/8Ykb/ff27dNE
PVI6yInZJegrzvStQ4NuU0T6uASfV38xW584hX70gbPyHgB0EhVEEzSlg7YJf4hBp/O7W4ex+WfX
oR991upKd2fBP+Ftrkgw8xvNz8DL8sPkafgqz9+rEzOqPl/gp3uVigT6nzTT3WS3uiT/CuI8zk9X
ff+z48/n/XT8ppiizgxGcOe6m2A9cJtlE+KuPH/0E6+YfvQ9GP2u751RJjvPt775EqtX0+M2aoiQ
wzNbUMdO9XZTz39NY0Ty58966p7Jf16TbxIc3NdJulM6ovK4G6utlXv2F1+heTr4zbDRj4ZN20+a
XYoWdUrmTMMS6GzzMwLFfheWhok1rjdtOJqkEnxxD0+9ykdrQs0vh9SQU70zhwRZd4q2GQJQlLj4
/4osff6Te4YC8J/3TFhRjyg8rHdJkVkHP3VSCFyuej9/9Hl6+//vGRl8/zx6mJqD5Xphs1NWYJPE
KCookmliyEXSxqS9FSqGv3f+XCeqQIgZ/nmy3AKH2sYpRhq4dgvPULTjyHqc0vBtSMOnuhk2ZLKq
CxJs9r3Z3J0/7e9fOqgD/zzrJNq4DsGksCVIh20RaBowSJAi54/++5fAnGVxn4dpYtVe5JMMs9N1
EOXgoNzAWrt+5oFQIq24+OI0J+/d8XSgFLGxkYKP59ntgQybsnzrE0JQZqes4+/7uQK8SaWX5FTw
IMkh3J/C+LYNB8wX5691fil+87K4Ry+8svOspTFX7PJKq1+hwBM74JRhsC4nqtyZ0RDmYNvNJqau
O3wxqE89PeOf91dj3apH/4+zc2uOE9ei8C+iCoSExCvdbdp24sS5OJN5oZJMRtwvAoTErz+r58nR
MU1Vv9pV0ELaumytvT5ca53lMNAvwQAfwjrei62t0e/ORx1KyAAVyc8AFnLUPcM6xoqwQCHa9Lnw
4m/XP9vWEHHmJQbtO+MqlOA6It4OIabx7/XQwByzyxr6cNtLnL4R08wIsgRxSgsUvsL3B26+cMmB
CyoqSq6/YqMrLrYdr4d6sDS2GWDlmRqUML/A2cN7n5mY76x3G31xEaW+frppMsLhVIMSbB6wvwAG
4sB+lmQCBLPrBlR9IcHa77Rko0eEMxHFQ6Qr4fkiHdoCcDNUXSTwiAsTCfOvnXH79mJEXTlrEELK
MEF4fjZ+xorfHLVn/QOUR+2Sen6LEpYBmfz53sCE8J/r3bP1RmcmGuF8Wg6xztLCGwJ4NzPK4A+i
oRrQIcGa5NcV7EXCOILJ4PU3bg2Iy99fbVG0EXmds9JLxwqCnsMkNDTmTehDSH/bC5zgzxXMrUyF
CVu1voCFKnRo1bExAzx0r79gayA4E0B5KS+FVUKWQjs73VVxFZ8ljGYfRalvnMCEE/0DI7Bmsg0+
EvyOD6O2wbEUIG9db8BGF7iKUkYLHvmx156Fqb9pXWKBi5Z2J+O59XAnJFdtigVV3+3Z8+38gdkl
vhsb8KNv++lOEMKAuIqqDCkDFNqrRx378XmagmDnw2xoMKkrIQWjoGE+MI7pLFEgNnGPomT/gguq
oMYGpiyCYNVA2whPhSTqgcYGaSZ+4KUuz5MoUOZq4OZCY/1NSbszJ2xMcfwyCl/FSzgwP5RA4p2R
PowRnDxbfk6kkM9VUEW/tYQDyc5KvTGuuROZMA1d4FWHJExPB3LIZSbew2qJ3vtZkd10OUxdBWkr
vdiDjAYpHgrHMVz+T+/qxSdfpFzHf6+PkK1WONGJpAzEBpg5z4Br9w8Tj1pIgWv/bGe4hVx/xdYQ
d6IzI4svUPBQnlFSDvoijCFR8yR5K8nOKN/qc2ddhns1A+YBL/BHPr/AKDY8A5MUHHpVsQ81GKLp
TQ1xpaIlykExyWQmnSqV+wnr4Dd+hBP+yne+1EZnRM5k0JEMjK0cHGu9RtE/Ve6DflDzAJncBjVA
1xux9Q5nSkB+q48ieOOcM1vCk8Wnfg2MgWUWxeJR9OO2l1x66lUUogKNI6WXoUeCDq53KMQqiyP8
goBbh40EjPyuv2ZjZEWXNr56DR0gMSG+KeGK2VMASeCVgNJvcWNvOAFeRbSWHbw8z0yU4t2k1+4D
zonBc10O0V+3NcBZfImOTbW0eIVR5MeQI3EiB/r+tmc7kV3LBSXSvCnP7Tj2H4UR8JWi3Xjb1ORq
PhcD5eKoogJr+cBX+JxTBcNm64HsEZcBXB5va4QT2qWk69D3XnGO/BzFkZUQUgJqFcJg8foLNuaO
/9N+moXnJRP5OZP0B6DDY6Kq8h015glu+2RnqXg7E0RdCWjPc5AMUJSCVoRPMFb+vbQUFItsPoIZ
8g2OqSDFl5+pt3653qiNGHcln32lcXjNwwK4rgiS+XwOwkefyulv3+rbZPkgdv8Ze9xnpFYA057N
CqQD2EpgLyqx3l9vwUZkMyeywTokJlhkcYFFeeegxckOF8/hzvfZ6o/LW1/NG9Lj8LKvJW6YVhS3
njoTTfQBFgf0J/zgiXhqaF48DyaP/7ZN4KOw3Aok68/Xm7bVOU7MT5W39DrCqUUHxNwTBdP2ScMq
pJUl/3r9FZf14o0kgivzhCW/ZhWkRZDOTCcl+O/WwFdC2ulHfDGftiWy2dSa9rYgZc4CH0UtRC1I
ypxxE7KAVr3M32K4Od6WBabMmQO62gvhdY8R4MEf/pHJEDc0sB7b0U1tHOlchacBokoOfSfPTRV8
BOHvI0NpdCL98K985d/ake68Z6PbXY1nH5kJGErkQTogII7jBGSDnyEPYpZ82OmHrVc4S3sz26kQ
vo/jfQuFRhLBN/0pHzwwmLJuHsMb3+IEvqKUAAI4ItXi+8OZ226sTmXcjDDosfW4s4HYiH96aeKr
CF3WCczEyHopCycLxejwLlzsbaph1DT++XCO6+yCt7OX4hYKZjJD8aFuaAlLs2wn/rZ+vRPi8B/T
USnwAjJ2+ZEGvrofjRlu24ZS8ufPV3W/6ACglDQvhuJdaFb/fvDaPeHu1m93grkxsl5RvBWn89RE
d5zZCIIPuFldn5m2nu7EMnjFDDdFrTyHU/ev6Gp4k0XBXu504+GulJOUGgVW3ujBJhEG/n1WgJzr
62LnpL4RXa6SMwSwpZ2z9eIeEHpQXHFw045ek+NsO+WAy+7sFbYa4QQxLgfXBVU0yGVEITlrvcgL
dHK+bVPo6jVn1PSGcQnwIIfP4ymbYpkuDWlvS5C6ks0AmOx1yjJMQGrApoBpuIHALHfQcOFvsSzs
fKKtnrh8uleTg1wJ0fmEeS6y/F+pAU0gffC+D7y9m7utPnDiFz074l62kGdVAr8OPCbqoDNYdl+P
ga2f78Rv0ZZ68HpclqgoWP6q6FyeFIvBOM/D6eP1V2w1wAlivk6iLsowS5ceGAHUy38bLWw+rj98
6/c7Mdz18ONUKx4+BPJrIOBx0wChDu3vTY93ZZoZzD3B/q7luYeW+H6EpvERe7D1bLTd00pvtMDV
aca2m1bekiwN5/U5t+AZ2OEesMm98ruNz++qNCfQPaKwKADJWsrqXdc3oM4B4wlo4vVPtPV8ZwmG
1ZJGWQpWx6Ey8KafCvYJ1MDldNvTL1/tVXiBF7XEJo+wvqhVvuONHc75DEnx9advHLjIpU2vnt4I
u1gDPFPqtQuwaDWMEKuLIVzZP7Qy6HZmoq0v5EQwaQldgqLHGIWNAZTvfTmA7GBhV3O9FVvPd2KY
VDn8dRuFFb6FF2JWVO+XFVZA1x++9Ymc6C0MvjbJsAQERQiLt2WEviqLnjVmpAOsNXZyD1tB4IQx
AR/KK1GfgEHkT987uJKP70ewjcQ7hqPPXsXZxodyxZZl3YcajnFZWmO2gJvTzJAq5Wanmzc27662
Moq1paj5wZdiE71nrQqfh8JrD4MoTy2c3r8Ogch2NvAbhypXYckaeNxbACjTvARqrfcq9RBDx3TP
kQU/RUG73MPxxZ7Kug13AnFjHLiqS9iNd5pOTZbi9P0JiBnIvmp550/DxyKme6rbrQ5yoh0uNH4V
N7gTJKIYTsUcFLBUBYHr+lDeevrl76+iPSywFStp7qV6AsesBAzrGNZTuLMl23q6E+VAjw7wCpvw
dNXzNItQ+AW+Sv102293YhwCF9WLAVdvgFMxkyKjDMALysZ5uZPk2BIc/CeUe/V1JEwocp5hSIWZ
/j538bcpXodT7K0wt7Nn2rTDsV/IFwvqpZ+Zf683aytmnLgflqGLV8BYU9RtwcjbcJTtPExgE4/H
sslpDncvDq4AQMGG7DR0Y6pxBWkTwLmgoy1emhM9fYxjkG0BXR0+BY3aq0/ZiBVXjgZkYrgiBRmn
ha37GLVVBNwYQMmj7wTNeVraVe18v61bL1cqOYgM8/OK3UPnD1H+CWwlVZ2g8W/sxx50yI+ZR/vg
vqvafoUJEgcwbyQRwOSiQOF/KhvcgZ0sKHv6k5wLGGLWUV74R+hMdlVTb8cFrpv/jLpsgsE2XNzi
tJUTwEKBUbDYW/cKCt/uzdCV4xg7KYZLRRyEwvmdN+WPPhBj8Ki97YjiqkTVaJEslRTjE8L/v9VU
oWLN51P3cn34b+T+XE0hOFJwS+5MnE7SP9GV/lTcwwVF+aVcmwxG9dnz1Nr+6UI2u/7Ctz8X9Z0p
kPY1Tit0yNIxbD+vuXmK4uFpGar+tq2IKzMMcY/e9M0UAyiPOiPC1hqEBRgJ3/brnUlwgLh8lFC1
pwaGloUWz4BdPONkvZfg3/o6zl4Hjl1ssVzHaTbUn+YA7qjAcLJs2AnWrcc7k91SwP0xFBX2adkc
JUJ3JUyO4PJrhv42hUboigejRRdwukULBBypC4KBFKmd7c3bvz50lYOTDpk/z5hpvEyE8KfuQMih
bXsq4NS+MzovU8L/p4pDVy/YafjRZX6Lw+iSAz6zALIdci/+yJX5GVWAj10fRm8vOmHsBEHYZfXY
9lADwfA6OBlweU6QcnaHkBTTCTbq3oFIEFWvv2xr+nO2BSIHa46qHsnDPg++wxq3+TkUGd/ZdGx1
ihMRZTbino6gQgBu+v7R78x6QC6xS9cIBOXbGuAERcxlCw13JtKeRv0XmgEp4iMrlF5/+lZfODFB
ItourYdRpdbh4to5t/HZyAsKJZYaXL0LnHCw3NuZQTZ6w5W0NR4BS1wjBGUU2VSZHjNgTbudT/Xf
Vv+NAexq2gqNS+BF1pjP/W78zRZTs3vqF+b3WuHO4K6U9iPx+1Nkg+JjDMdqeU/yzHoHE1uSpyhq
+8XnuFLvyr5j72IviETSRHSejuuq2JdiHAXd+akbA8dVxJW1YXNvGpHimrT4tgxl/BlSVvhARzBi
velyCQV/f678xnggFABinMIRd4bR8MwSQ1t9GrxdTdFWMy5/f7VprcNBlsuqEcoLqDJwH35SC/8X
qJGdbffGjCScqaIStF+ZDXDqUfKka7CCkEBZk0rr5xmGDMfrQbA1Kp05otLBmokSSQ4eeBx4bABv
/IINO9Pd1tOdOULDfzoIGpalSHVgL9FIHwB6Pny6/ts3AtiVu+F+veVZP8dpRcsD8+AkW0gY8xu+
2gTm+ukYyJfrb9pqhzNVcCHDojGYtjksTn/4hZzuSJ9nn296uiusm2m3eDBDRTukeGEMbruAhOdf
rj98Yxi5Fo29pvA/DrAsRzl5tO3yLgzJ44y6syWje9LGjc/jGjWOkdd5wmLr5aHO4+6CJHtvVtC2
r7dg6+lOLMMDhhBArZFFDGmVNiXgGz0Yj6frT98IY1coZ1btMdrPkLJmevoWwm/yB4Gf+CNI5MA0
3PaOS8teTRVe0a1g18UiNbWq77umBWyJdfOpQ2fvRNpWM9w4bjLbdi3wFTBuf2DA8tGg/s6bYecr
bfWBE8gLDVi/TH2c1gC0PUpAOe8z8Np3NipbY9RZ5wVKQYaowuaLlxV9MHBEfb/Aoem+CSzELkgk
xTtL/tZXcuJ4KXGNyr0GKV05/miW5i/P99+h2GVPRPz2oSp0lXFzDRlWFFSYTXsAkQ8rg3w9KQbG
gdLrgVQ9oNyuYPfoH18BzTPQMRnaHrmG6+Nso5fcO/woWykLTM5BVcfuMm6s967pM/XxtqdfEoKv
RjHgxWFV5hQUIKgwj4MEF3z1qmBnxd4YA67mL44ypBPUguXUA56mGTmOKWYCtjUyXwzSize1wXWH
9OZIBZm3gkmsevVjmewKlpO2O+eUrTY4M1VjAlNwgSCkXn0vSwMACoApcY0KJElBMrnehq23XAb3
q36w2iMNrXCrQmT7QS3x17gZnvqMfJlrCP+uv2NjJLm+kF4e6ZgAM53SJga7fciiVMVK7Wxttp7u
TFZrF62BykZMVoM0uAIHGCSPipfbfrozVaGAZ4kaMvFUL4Ahgg1QgLeeAYx4W6YY5eF/fn+5aNto
Cr5drk12Ajt+SIHjnL7c9vOdKar3aqWBVRDpbEfyjlVgSEY6uM0dNXRlfshuGlmBkgugVlfclYWu
T8sINuxNv93V962ZGsEoR7+C/1Wl0diT9OLvunPxsDHuXTXf2MJ9XAkJriAXH8M60Mmo4veUV/PB
grR0WxPcEKYjdhv1wNMhG8tvQZ+Hz8vc9zuT3Mb648r5VIjcRV9GEWrpPfPMSa6OHnSQj7COUjtL
3EZsuTaNxJ/9pfdzzHCjCMek6Uz+EjUF5I+3fSAndoG1w0GThlEqFjPLk1GqWBLoH9XO+N/6RE74
hiDIcMBIUEIpZvZ9pR0920rI+96s8vl6E7Ze4QTwJKeBohYCSw3W3s/AS2UnlH2Vx1wDo3r9FVu9
4ERxx2lciBAHBpBqh6RcxhGIon4v87zxdNe0EGxmyMwuK0Ao+QkHh78J8+1O/25EmWtYSENr6tLg
5Lw00ywTFZP8vgj0nHZmAlArrtnOZLHRC660Tcu5Wv0ejUCS+2wNP9l++B434c+besAVt1WZAayw
WnH0hHHoS9OKEiB3UGLrnbX+sut5I9/iGhaOa1svXoncVMTJ0fPou0WYX8MKOF5JzrWw6RAHN268
nJAISqkgK404koZhBVyqp+o6sW3u+zd2hRMQ3MtQkdDhfDKYYEjAiUttIMAkjm6bVKkTDdSE7TJb
jmgwyMcc83iCKgoGv/Q2MkXoKt7mSol6UgIbLw4U+tD7HKykec8ca2Okuoq3KoRKRkgEMy67c+AI
q7+sz75xlI7vfP+NmHMtC8dwLvvBYO8bcvrJtMCDtXDo7yYg0Tzr76w9G5OGK3kbqgk+EhPyVdPq
oYhKoUjNzwCduB5u/13GvxEPruYNFKCobrIFF48gfErY4zF4OhkJmGISBXDseRQBWCsQLQPfULcC
7hLtUEcvfR976l+UN5C/5NLD+jWjor8voYT5RamKg5OIl+a2OpnQddZC3e8yCRAeUuEt60PcUGGS
xSzLXn3Dxid2RR62otGqQnDVOK+QXBG+Zd/nOmj80/WPvDUQL+99tfMfmjnUzWpE2naoSz1y9B8Y
9qyN5mTgIIrsLAEbzQjDP1/DYApoUNKFdEWrx69ZSPT3Zl2il9sa4cxmQiH3KyVBrA45iE8ZEnZh
ARr49On687d+vTOZjdZ6UT+2IvVrG8HzI2peRhhr7Uz7W093pjIB+EzgQy+U5uEAeGscl3I59Atf
451A2niBK/sr5ojUPcx2UqSf4t/YGNovog311+sfZ2MEuYq/uuTLCl/JOO2t6B/CBdhhXTaQF2Yi
uu2I7Yr+MtjsoD4hR7ouq+SEgh4Is5OhKpi4bXgSZ4sOPqQyMWr20w6OKCk3IDu0TbHnfrH1hS5/
fxVjcuBxlc0Q1XbVdKhkiEOGvgibd7p3I2ftyv5iIA1n7rcsDbr1Psri/pDXJOVqeMibUR7Bj7tt
k+saLoZ5a6TOPJaibH5JGw+XHxWl/oeRrcONg8mJ5GYpvbWoFZb1pdZfmfaCKgEzGRBgTCDeX9dH
bPz2Pos44VyPKw/zfOEp6Vt2v9iQ/iaTGv1DrzkYwADTrstnVHZlydI15d31l24EoaunA8MBWhSB
l/rc4HI2HKZD6PV719kbTXIVdAMdqCEXqdkUvGT1Cquo6RznSG1reoK1OZiROlHBrkZzY0S78rna
ktKOHV5HKQgPiZ4WWIp6CjjfZuB0Z1bf+mJO2KwzYOHSoBiDdrW+K8Sozqwny9/X++M/b783dhfB
5bWvolLgGphqIaK0A5tzZv6dXZrDWP+wAJLrbEzETB8n0t+vakw6qd7hWus2mXoYOKths+IYt5T8
8mob4JYgjBMQLGBiNarsxuHmBFJki7pXgkYpDPXBsqXhP1kV3+YaFLriumIKhy6cAprOTQ2euBHj
QemsTrCo7JxPtsazsyb2pqN2guNSGjKAjmV9l4U+ELysPINMD/aOeYpXcSzCvRTE1mhwdXTYOE4q
V8hJIn8FtGZd+W13Kuei74H39Ux5KEjlZUnVl/EKs33VmYPNVtTLRX7TfV1A/kXR2eJn9iapFsbD
n6OzxmG/QaU9Uo4RxH1lCWNoHD33PDs3QsvV2TGUXEAll0fpsKg7LHQvFR13Umpbj3aWUpQVx3pl
yJXWkbEnmB3pwzgue/rt/+boN6LW1ZhFfjtYumIrhho2MZ+ErRr5HZ5/MHARcP8FYr3wgo+RLJSX
ZJxm2T1gQHxJ/Fz5HBRPz/cOYHUFDARqgMLvVB7Dn64qCJse1GrNTz8U/Aje8EeA1VcJ1PcCZP0C
i8nodH3i2Zg7XdGaKiAo8wrB0k4N5yCrXwpj8qQjbG8sb/WAM7sUHQdovaSXF8y/AnQzqLHAy972
6515pbqk6kBsZvA5GuFPKH41q/wcB+LX9cdv/XZ3aeZT6McKx3ot2Ii6XbUcvdrfK6y+jMG3Bo8z
qyALSAKuFMi5Ip8+IDlU5YmBpeyxg8XayTYyvmn2Ja5wjRVjyVfGsVPSlPwccPvog2IvMSavf6b/
jn//3xLiytdQJwpNLKwsUkmAuDx5rJ3rQwBF55cAbilPjaktfaybqZ2+eaoo5aleSftURpi5jqCG
wFqFQaRjQUyywjtMclZtAl6kLjFW8kbAKhVb4iPYSiOQwJUF/ff6D3+7B4irifNyIguaMZZOU/Fy
GfyX4cOlHpK81Dedp4gr0TUyW9eiJTytUBi0gvcUkflAiTftsQ3eHqTEVel2IZDNMkS+epwojHyx
47mvcxLuLH1bT7/8/dW+JK60BMTFB0kdqUXY0sXtA/x2y9sudEnszA4W3n5Y6i6nTb+Uv5ZeIaeF
XLK/5/rw9vRGYmeC4BhKk14Mw5pFebIMF/1AzeMkyPzb7oRI7EwSMJdGvVE0RWmWYx+SLHAl+p73
WXXTVSKJnVnCcpD3qnFCBzRyuA9zNh14NLU7qtCN7nU1ez2YSr6ZRoYCtnB6WM1Un9Hht2mviCvZ
A3mubqErpmkf0PyYeTE7itW/7SBLXJmdGMGkmVqMnRB2fTmcqstGJqRrC/lQsTn69/ocsTGC/k9o
Z6cVFXe4L5sBpv9MJfc/cWKLXzC6k+3OIvx2qp2Iy7tfBRmcICHmrjBBK8V/YDNXwzHU7+AVvDYV
xc4uZ7/nWBZ/zXwJ9M47t3reCWyI4XDNjrU5XeI8Hw5NAAdwbJkV/X39u23MrcKJbE8PLc76uAkE
83AQiZpHFh7ousb/RLyjXyxECi/X33T5Sm+sPsKJcZTV4qyUKyQlq2J6KrCj+TuCkvZTVkXtbUHo
CvEqFnHA5wnuBL1ovmfI6eFqLah2bjS3GuCEeCv60TY+QQOWlqlDrpfsCeZm4m+Bvf7OGr0xxFwJ
HspPigjUUIbuLjkK2SO5/pt3hNKErb3l93KVdfZ+UfghyQpp0h4KemMYuOq8WpQhBpbF9CXph6jv
nqaaH1csitgPl3JnHd8Yy648D3hAERftgpxTFMQfwmamd33N9uS8W0+/NO1VdMaUNhjJ2MGuc5C/
E1QG5zln1U4cvp0vI648Lx8bo9s2CFPb8vkww2f0IaJxcAd89nxSU5zdxSIrbwsV18oupFFpW5iy
QzrS1/aQ50VnjvAhLWCwC1nGHqpoY0C7dnZwGZthXi/DVCAYL74bn8Oqrg+FEbfFI3dCvqaSraXU
YapYYe/7sugBwaF77mxbHe6s6FmdmWAOWpr6XdXfVRoicr74w9316Wrr6U609/DdB6u3pumlZHJI
SKGDLwaw471Cno3nuxK9qofZqyfx/Dz8RFfePNFVdDflAUAN/zMUoIIYg1yW2GYqHUF5RH+PF9Dx
TR/Gla4h4Q0HIIWdzlKs5WNQFQVq6bto56dvxFnkRLHujAlajby0P3bNeiizahVQr3UrgoFSy+64
P8Xfck2mn9ebs1GwQFzTuiyLinkNRJhWc9EJ6NpnODMgyerp5JKvej93ogF+gADROB77cAYCA66s
wAUdu2KmOqGgEYwnkuOslMQLieyhjGBYjo2BAko2K304PaFqNHwQzZT/vv6jNwYPc1ftQrVIZQA9
jyKh6WQznx3rZrjN8gT1J38On7yE0xJ4rWG6cFz0JaZvqymJutLeeJyInJ8/1rimavwFE89UquMQ
jPTgta053vRxImfWISX1upVhwKwL0WcURTbPrKlug+MQV3VXL4LDN8onKbxthiPgHNNDu+L6pKrL
PbO1jU1A5Ew9S49D/9BRgjRe9cHOFCIzUryP1Pgla6EhbKgmd/3uffzGKuBK8cIZMqSIt2EKQ53w
fpk9cjAZbc4CrdrZOV2C942tn6vH0yVuThQc4yE+jht+oG3Vf4v9rBsOYVvCQJD60bi3qG296zKx
vNoGjLDQGecmDNKW1fNR+A07+A2x70NgEH4KHdqdUbb12ZyJKpJTVpqMk3Rc1wlXGHAWmRIRj3l4
6Kd61LfNtq5SD8D4SY+X4bbgivcM9kZ2zKEt2WnEJaLf6pjL3199rGb2UYA1hn7qNUIcchrxI/pm
T7y71RVOINajkWOEK/wU+KsWhiL2efT1cgQtAheleybwW01wdgG1V/MRWB+Cg7ehX1G93x14FnZf
b5pLXK87K/KKNp0fpJEq9dee1uX7yjR7pLiNxc7VyetWVGbtxiAVsSqStZ+QZZxGL5sTb5T+Fz8f
tEaBupftlEpufCvX864ICbOlXvC+ZYEkgc7NAdfM086F+0Z3u2rAhVFQKMspSKupqE80oo9Dze4W
ltuEc0hAb+oRVxdoJylEbfogHTw5fLbgGn9g47KXI92IalcMqDqO9GODNtjaFu9N4YlHvwtsk6Cq
6Db1D85ufwbdiqoLA6oNwbZb0k9STfX7PiLkx23fx1lb81noHvsWPwWivb5rkOs6Bnm1x0PY+j5O
SIdYtAMeCT81Y7ve1XFcj4lWNnsAbARFErc1wQ1pK+BNFsx+utRBdozAT3tcqb6NnUdcESBnSo5Q
BwSoNKT9N+mt7VeU6+2mSje+kCsBFEvHOt1liDG2KLDJ2HhcAINDEWDp7xyr3r7nJK4OkLMSB9t2
QRd7Pf/aYU96MHqQSeQt+tErwhbINb96GHtdfZ1Du6c03WqZs7Jyr5Z90WAuLMDxIIkaBvYztsGU
HwzgdeZ0vfM3ZhFXHpjT0ZOw/8KSZEN7HwRLcfJQvXK3rFKdWj3NOwn/jbnX1QmuRRngOOH5aVAB
0XheG4BuUTjeztUpm3k7nOBLUBIYAl+2qNebtjH9hk7gV3DG033b+mkBoiZSR3DzmuZc3d32dCfw
V8618OXF/N+M8kM3esFLbe2yM+a2frsT+HPRSPjAFSQN+KxOA8t/Asu57nyYrT53Ap4NAxlR/4uY
6XifGt+Lz01brahL5OIJJlK3GcaT0NlYDy0qEUgjSaoaivzZYLuLFfpeojtk/2VN39hPuaI5T7R+
Ax9fkppQyn99ujDkVMVky3qG2UU9Vh+KAemEe2YqbRKjrMURd/CK9XPWjrU+2jxT/ge28JgcrGob
fYKHq4G8Dyfi7ABHFFAjypEN47cYdZt+EtmS6qPvzWViYK0w5bl/oAK1BEv5fVT2MeNZ87jEYfYs
wtk+g6U0HlrF9aHTuUmUGCosbH2QeKJfEpTkPJhi/B4MvknaWFaHKtfDIWL2V195QCgqujxEa9xB
kt+9R17HHGNcYx2zKjsvdM4Tr/KGJGq6DDg1Tk5tDIpjZ+tDBzWuHttvHfO9u6rq/9HhYmB1X6Em
0ZPPxbL+bofsAsYLXphVv0G5/MYm/+tEluhQkXlNtD8th8Cn0aGblnftSGDDFtDmzkMBNCPg30Lm
2x5kyR50532M8lAdWx19BHF1SlSpnuYh+FQF7Gvdw2uEEWxC6z5iB8UHwJgjfznIzv5cpRkePN/8
JVAieeIxYJ1T0H4VdfWSx9UHjf+fgFtVR0OMTvupjQ9DbcM2qewMUJ1XdUlYLPZFTiNJJcWKUsr5
vcnY56ww3n0OL2Pk8MOERP5zGc91ApPury1QqIduFRK3qsNwFJx5yaiVd9dJ+6ub4Q5dUL9LZj+a
oGCRD3NsiqTgMIgbw58lyxbYu5PfXUaffdqwJ6+bH7BDKuBMFkL8UYS/feIN8Fip63TS8WPWm4d6
jh9A9v7F6vUfb6T3qmrC1NBJJEVUg/CdreRosDFNUNvUoYmdPqi8+qFKERxnTW0yZHCpA7eovG84
fNOR2GdnAFmah9yM+TEoCnMKw+o7L/J3YzuKJJoCljAGDAcl+b9LTqukJLV8nmX/CeZQJTSIrEmq
iQ9Jh0vohJfDP3Bossepr/WJ1/7XnmtzQLcZgDarObFxZ85mnDNcEI7iGM51fQxwtEumcnohbP48
ZOoD8wJIeifkaBFHAne5EEzMIv8swXjE9fRYHdkKT2wf5sCpXKfPAWzFkk7Bra7L1yHpeTC9o1a9
R1D95r1/5pKLg7qU+GtgmxI/jMnJG1udkHb6UtMG56eg/zUz9gO1W0gLzaw7wAwVfsMEvThL8V23
zXhq/So49UhRHAqadwldqr8HEoMX683ItAxrMgbNhKBrf9MO5zyoiJ8UDZ51LQDc1Ou9lbo9xLx6
x2h8B7OY6nFVRB5YiMxkpr1Hm9frWa3jh2rMP60e/bRGCBtc/Ldp52HC84f2n0DOISTDrbrrRoG9
bccOjE/xnRfl8zHwyvWw1FAv9b30DlG9/pqIrhLUYsKVn1cfp8H/WvD4uSd2OjXgTiY5pqfD7EM0
soxQf49yondR1v0zqqWEZlVBG9MXDNw0qg81XE6SdW7lgVhU7gpiyTnsi/zYWZrfTXa2hwCIgfsh
iBTIn9Y/eA19aqI8T+qI/+ps9DINGapPYNSNkTLPiYa5TBpQmMLGwhSfkU5iD/3sjUWifJSO9GHs
fwugnv2mshLU0iAL4D+iBlU8x6A+0gPrR/JXwepyhFpqit7bUaiHYg7LuxFSkk9qwGwz+1OjD5wi
h33gcHzOE+1F8g7hL+0h9LX3UmrguLkMlUQ3EJXWgaHnHs6yD/7Q+ecRqJI7HZYUK06EX5Gt8/pQ
mQsrPgswgRpIKO4jSqfPzFZKHeIMtWYEEklk3nrbvfN7hVxjIVlBk3CBRimBO2385M9t9e+a5+xx
6qHZSMaOd2kHwOSR4rVFMkdh/shmUpz1RP7H0ZUtR4pj0S9ShEBsemXJ1em17HL7hbBdVSAhJECI
RV8/x/M0ET1dXU4nSPeeNXV5gJX8kbAo+K9vF3uFbr//x9uxeZqyIX4Jmkx6dGEHwVPD7X6vGabZ
IouH/inKGvIn2tflV6PXFN9uRh5iL7rjihqWBndcLK92h4Q714Peb+nUWXMbUMiFKp446Uk+h4zd
8XReT5aJTR0aYtmJ+3k/hc76X0vG3euM+uM7ssMUn6P0USZ532x1OYU/XRbDHvu+msJs/Jsi6dzl
rdgGZOfvCBncXP1CfvyvOCHu2zX+HmdIUPrR9kWguMyHefje63F97oYNlhBmXR5SOj0O6HK7ICfo
BqflnrNwO2ZJ+LtW7CXDA5Qj/G/C5YXPhKY0XQ5ufCOhCEtE3ADztnj+4ky/+5Z8ezxI16ixT05q
KKcQ6vyrozUekiQVF3Rw1DmqcMJqoAHN+x1mCRzjz3GXXuo4fIPz0h2yHmnJYtf7Rdh0yMc1loUd
Ua+rRnDyMHNvOHbF9Aj9dFTG0LgWuPI+rRQPHQFqnUzpUEAoHFz3aELlZ5b4gsXmSRoUWvZmhAhe
g6xqRnofJ6HBXY6XdUTP5dmk6n5GLSm8HPWvbY57FFaHVQSIv5zdEOMCX6Yi9GLPQ6u/bcNhd90T
Wbh9WXCo9zPufywhithjz4woTDKSHEWq98rPTVF3ihSgzEnuOfxpvWGvQu228BTjhXFbfzbt+Alm
GIVUDQjPHtNJvrP5uCYY/MfM+kLEcVasKEAroVf+NezwlkvlkRtG1WcmFlRGm7mpBhm8IQS2y9sg
UNAW66hc41UDLOVL0ZPpY66DP4gOaHLb7XvJJ3JK4iFD03wny1lCCYhcwrce2Ui5UeEzDZi5wFgB
+egc77ekVxluWiZ3hAXp30069/hoU3poN7YeBjN0LxH0rbmft2PfaHpYcL9BY1LfFqhS/26rn3Jc
8vQEYUJ7IOGQHMZJxae6DQkwfHhaeJL1qsjskB4aOqOTEU06TYmObSFxyu9yeDIdwXsxihUUXY8u
ge4WG6anUwbf+kH4n9cFe+FP0/nexI9so+MAzwDSJIu4s+kzHrKlDEObnRkPflZ3of8sfpTnpNX+
BCXqXu1rM33SpB2K1GTuMVsidglrkZ124c155LF/oSyMHmy4mecaPb0yD+eYfNXCmuctiOp75HIm
B8LH9l3DK3tCW2b9jNbduZyBdzzUvNV/kXXQVn07+lvG2XxF5GKDRKERdLOu+6GoqeQqn8IVJ8SQ
+RfDIiS5Zbq/LvuyWlzLqBFfPeVX2tT0iGCftVoRvvy072ItHVc+wsk4uhue9fDdNp391QyYbwYl
MYlLtsKatw94hZP2TQaTfJm9Cqt+2TO4Y5kq8K1g7pMaqNhkDbtmxMeHuYsDPLL7dmvsUJeOJfp1
CUR2USZuRZ7FLTwsuMnvTCMGcfDMdGUjm6xgaR0WMGjKEhlizQFhUDEo79BVoe/YuefhUIl2/hxq
Un9rt23fam3we2pYWCUop/3iycofOBBBPBmue53RV/M89d10yHhtqo7r9ijmbih/vuebRoUXJotU
QyBak5Pd2vGkRgcXWzQhZocl6wUOZoVhx0PCCpK8alFvWmDk2cpp6KM3Rn1yXfDulpll5n5Y5rEU
ZF7BQ/TB4wylfmF/Aulct6bQCSZh6dKEPPE0Tk5qBguVe81xZDZ1Hb5ZMfPxhEAetL7PybxWKPVV
Ak2m6dDlvLX0dzIjzSj3MJDepEzJpadSwXU40DUP66V5lH6Nn8Aguz/RNtO3NYjZVW1B/bmFdfA7
FJQHbyJuDADfXYVoALC7IB9ph1/mYQz2WheE2Dn8kDxQeyk23n61gVmGmwiGYajMDpcgkomR6leI
NibvqHmtFfaTpvstWEfgg2gA2lyCJSaqEo3TdY5hnUUl6xq3XfCYq/HCMpSPFuGk25jmA6vlvwji
HBzlpIPjULWp2E+on6RRbnk8taXd4bjHnBoOY7UGHA6IzrRN4SI3hie0FyCnw6HTWf8NO3SfX+2y
y/qk6iUguVjE8pGi7/ShS+cYXvFxkcm1ifbEH6aNBDIXmPvafNqjYXlafBS6/2Zg41sBRQnmJKPt
LM+ZNjzIV5L2FlLNEHeWRokaiibFj3FvzNIOXsSmwYqEvvmBlvtWb3j8OnwFzwTXEBJq2wntCrDF
c30MbJv+UQhUXwuYKQNzt0N2Wpd11PL+Erku0xdD5mzIdU+CueCDH/19VAesg/3T8DsTjBgMxTa5
6ClSDE5WtPxgZfA8nnFrprOgfUUmK0HGKuJf+Kh79CTEDLx2xiLvDoKwIDosybY9w7JP2BdUqaCk
w3hEHzbqeSNZ9RjfzWGINtI9STKCR9GbrOvSTEEiUHU/yrFYwiWZjiYYmPmi0s0UEyZjAVYPL6h7
Rmgek5duGgTonREJMZfMBQHGuBXBti97p7bsMpEm6I/jbkd8CbIXcjtrrqLgXKthzu4BA6QiyJVd
Q16sfCU2dwxfWw4dUYKixl2aFutnP/1ph3TXtz2OZ38fJhoV4rmnbbt/Mc1kW9Qkw4FA9BRkl67R
Lst57DYohNBUNyIPB8d7FW4zNgOKGIwu70irTmNYNxCmY0xAzePaO5xdSB6uKxUSqEZxE+KtbMSC
e3hZwfy9+IZR8v5Tk80OLgwwTNNOMqy9+xA9utox5CODvsjjlWT1je1RqMpW49w4GevXJQcp3nd4
2uWKh0o0PKn2SVoCtCPW5pxBiky/atS83OKupzZnaAXG4JTFc4vPNCCPyKuA7weKVqgQS3+gBR5v
z8clT0bHV7y9A7I2cPIvw8EG8/zPinj5mickKZcrImvrk9SQhd8nhoTZJQyR7ldAzb8tOcY4tt2h
/8sHJbFDq29i6eMZCRKZ6s96rvugctvCNErUpsG9pXIP2GtoGc4w3ObrXiy2ySiqNFXaXJKYId44
Ivifqkb4eXjXtNQ82Y6D18S6WdsDbmXsfYy5Tt4k2Ul6cRi4JCINOjSB4xVMlzNccu5XbVXym4hm
aYHUhDYuFlqDjCjQ4dHYAzbpYf/2S8uie5Cn7fAXRSGB+4vQdfx4Br1pVZgRLr5Dr/RnEGM/LGGE
mlkeb7tf7kcK/9hDv0HtV9gky8gj6n8nW2a1cAIjFdUgy+FM3nEZhBHuBai/gTBtRsJjtFrdlDtm
GRwFTrTiEfkY3fTeUIS4XIRuhq9NciGeIh2OaDGMp7mvjNZqLrK9NvvFZ3MX4IuaOgWjp9hZvocr
8/e+Htb9uPR6JxeV7N3vsRFz87Ss08Jy59Z1OOPZYUO+e8HbEn0m8VYFfjXrMRy74B8bWvrXLhn+
vT7AkHjEbmfTuym1gcL2veIs8r1z8W1c4NM4u3g29DIwv/lzNHXTcqBRTfQNT0wQP4NycMCu4BWP
Chcna1Ql4Shc2a0UuzzDq/6Bplm7/6UUct9fLURNPgd83EXHDBlcyERMHZLaF6USCqETtcgv7tp+
ukazznwZBHMqqmTdBnsXJ86LgiURyc4q7BOKWDyThcchWLAMcIA32DyIXf2hRa3fn8Sq1ZTRYKYI
d5Br1R047pld7DbMeIc97qvSEdXFVZ36llfzbIw7AphzOOrruMNTj7jXNm8Hu0VVJie+VbB8jFgS
EOpAcjAKdMqdAgx7xWQQtXdNh5WikNO6+JI6EkUViCxyv4xKiCNvYEfJjfAtmErIEG1uNU3kFVPz
MJ+wFkb2uDDT7qXCiY9NLN0acRU68l1JxBZ6oGW6/kcZIWuVyDHUpTCd+k/FsnmDWdcERbub8F/a
QqGW94uTczm2KRvL1q3sCR6G8e/PP8Tci37JporblnRlEpnmPUWybJD7JIn/myPaTectbJOhnPZx
wdnbKhIMRaws+wdX/xpXCzi4CWt8DVQtZC2mI+CCjb5uiCnoD+nspDxaGw/igoylBF8K6kZdWLja
zOJgUt4mPpd4jdpqsQjqef7p6WjPU4P0JBy5STM9OY7ypgKkUJDc/GbgKmp2uxGIHjbKYKCYe7WE
FyzCcVpOKT7vwSLOFiN41k/YnwSSl/AAoh4FUdKjfxsW2aKsHRt/khMRbfHH1MHp+MgQRbgdIsTU
dC/QqAZpA6gM2QfFJGb3nEoDGVIcI7vol5KxnE6qgRWqWrhS8jyNSLD8E8RNFlw4QoZhfAr6Tr6j
6lr1B5zPCSDHSYeIoscLaSrSSBqVcnWmecAFhtpoSUhmdI44VeTKYwAB4X9XQ7a6FjtqLfBicMnH
b21YYk5+S8UGY4vx5ooQxY39nIR72xcJrq8px6U+iJxj2sTFLY1cn7Buhvg/agly5tADTHzARGea
wwSIac7dvJm9HBPo488tpsXgEhGdjhcDZDW69KEITuiftncKUbT6bJTG2eNC5rF+jnByVkwHKBYa
h5iBdDBxrU/zZLsUemgTv6y7HzCnK9MlAFjiGXBHt9R1LmXYzWUSRDGg1lVN0585dpSU+G2K+gnN
dYAKtYniFwNLvsEVApSzgs6iCQ4gTmecivCOyRL5Y8Je1myo3wWu0/bWodE2wnIqxjRHQrLn9zEX
I8TfezC4fODZUrImXK/o01j7fDarOY2WB3+AiNNHgNvpe9jvJsHluY7V1o0L0uzV6J9+hlyT762G
UEkkQKVTPfOndtxXk9dDCvBYRB2KSeP2mccJQ8AL3b9TnTXvuFaWq0Qn3q+aBBQjrtDjcfB+xDwp
ra+xQCPGUPZBcwhJm1YJcrBudDX1nONUwtsb4cxHY9lMrlOwSvqDP3ZtNalafslxBUbS7XN61xok
vhTCkRjwYb3Rqq+ps7hjOa1ggHZvfRBqh6Voit+UBXZRLxB9VnKSpEpnO106fK8gH7KJ4uGpORh7
K9FBiyDZ9DDG24rdGiU98DxZ97CzcHytu94fYmAU+tLVDYLaA+eALEUkfOeN8/pgx16BeWhtFmIp
2IALh1nodkw82X5KPFaxpyHqx0sc1NiLDZW/iKnRPEKEfKz1TM4bCfEY8kzfmm6NURaSZLA02jVd
cObp8D4SYBCaJaCfaIVyx3WB5frnyH6VcotLD/L7Gnsj70L8vThrhvYlHTf2hK6R+oNO5p8esrZY
1mhzOUcu/GncF8pyXIAr8N+V45AgKRKUGS4pcGivnY/AEbc0cYj5Gpc7L8P0a0omHDjdEB94E9kv
NWv74UbdXOaonf+oNAMSv2XhDCcrNqB8y/R2S7GkfCJIN8SZua2TOuy2hw8ZkaINK8J0Hvay8bBp
YWgdXZTvSxz6fNyDtj07kams0lO9rWeDnvv1gHX+W3rxKkU0VfDZsfsg8SorAnixqgHCekyC2NcO
6WBmWnlYINMc71sIfHhfXzLfdO8bY6rkMyKommxpX5AZrf8N4GC+Mz+Hf7TyGF43RTtcSfFU0tEq
7Ehqmc7tSp/njIDkFew7xEV9g3gMnLOI9t+sE1NBJ26RixC5UjE2oHWp50WwkvqVpeKn/bbbfTXt
DqmBLeKowBotuSdAllKVDCelGAewgOpd/LjRYcOiVnFdfwx0r0EGrtlho14APBLqgPt3focZCfML
NP33ja9P6RbTim6oJYiJ7/KldzDnq3T5oF1D7hb82rqZrldF9/XknJ5cBccAAVOENry/PxLBrxCh
4pWFpbCyFp1mc2biQ0IIHfNYZ+k33MIJR/foZA44Y6JqIpG7cyjPOY+p4YdZjFCO6DQqwEPiT9eq
u3QiIZfEZfYM9i047T2iuDZMWkjZ2ZIyVFn9mgzcnTkNEryWMZbyJObf6NDWaY671793hHk0w6Ga
A3/Y/2Eah1WgsbykIDhyjgjrHBSkx8Qwk9JjmjjSFsvpzAb7mNBInq3zFgUwG95G0kUPGsVSCjxb
NhxRILblPZI1ewghjH/GCB+XGj9x5dalbbG1E/Kox3G5Zrxh76517tpiySq2nsh87WYs0KHU27fP
/HrS6K25IyH56gOZvi1Lvf3StnnKIupg6gf1ZcQmsAOhC0rgZ3qhKm7OezyMRTb142EYx+Ed6H72
uMeteQfpY6MyW2LcKyjQLJNpTvpqjBdLfxnZ41miy6SOWcqyCvEbbQkJt0ZqZ5xNFYapqFrIyJ5n
FfMS1k19aaXzmDm5yKVOAyTM/OAZtR1B5URbOfiQ3c9D48perd09QEl9bAMdlAHfPhtMBTc017eP
vltYCZ+BO7VTuFW9xmqjA8KLdGy/6p3dt3bEDhN0rOjM1hUKxVE/odzNMQrrvpxm2Tm0lqdAinUN
YBGY+g5mg8IcZ3Oy4msso6iNv9eRtDeuuvAy18kaAnb+Af3XsD6EkBaXAoQcfjRRJ8XiJvlnSlqf
J2zu3tYpxLkEhunM0rn+28rAXhHmMFzG9oeBg+Mjekv3jYEnWrDKF+nQIJO5XgN/234afONNQTeC
tfOZaha9x3E6OOySsOwXKUPzxCbCX4E0L32MobnIgBYB5BbjguIoCd4l3XC85ING3GzeMIR55cEw
OkRiKMQ/766Z/qCqwV/DRXbluJnEgemzqKEH8HKeMlajudqHh3ZR54y6+YUklL8Fe2O/hATXNmI8
LTNEJh1X3xMY+8R0Mw4vI1yK+tpHJD33TrZ4SGYQHB0gmZeIM4WfkKDnUuE/DY3HNFa1SkDvZcZW
Tdi8IJeJH1ayRTuIwCy96JZzgBFEsipD/OuHiQLknqGcq4iBVCKiIiX3eNGnPAWU/+0jQl9GzZJT
RHAQTuvKLwt6IA4zFvmrZyS9AfazN7NbkExhd0Jha1Mgts1/Ap1rK+oW+UiZeu37QF02OXbgyu36
MY3qCT55sFzDhLIsaG2ORpPljIlsl3kT+OQgffRqcC7kko31aXI4sBxfwv9a1Qeve7cSBLYP3XsS
SXXUKggwGYPVgABt/6wpZf9okv2dEd0M5mIc0/InWwGsDge3zmV/cJramwri9RCjo6rgcc/uHU54
3E6moScprSohmIHdSfFkOGY/TTqaSnP1yHM7QyLSfHCAXE+LSJDTPLruY2PzctRLvL9kazJcfDCT
SmoxPPDBknI3FEbljpedFb5KjYDMiMt3dA3VOYQeoswIXtZQbACGW8zVIZPpAySG26Fu1+amav6V
Jkw/peYHZOLhuF5JkybXznUg/oDbPEViWA+LXIDxC8r6wmDkrtpmwDebqBhZrRHOQWB0QNRgurIV
og3sH3iiwnvCOTm4RKhS8g2SZUzEFx4HCYoJUv8WgJ3DNiezuxaR7W9Dmxm08ZKKof2s7EPe34UB
0g7wl7DmW2eZh1WcfS5y0PdmVU893aMHGaKbZgLWdAe6IK6mfm1PUVzHb+hY4h+xt/X93oGc7MVo
znBR+hsqq9sLlJdBRamuIDFJHyVmwYoQsxwDjdsxDydYgakGrWJc/V+fcoCHy2b+mAlAyxZJYC66
mwAlLm3lIx1U6wT6T7ezO2Avru+wcaYnC4TxgPcCdz+AqPPYrvvfbXQIT5x8fF170NhS4z6nTQRR
wOiSc6x2DcZEHJZxV4epn9ghgmjrXdgZwJPM3qKk4yfYjrZ7KOl56btJ5qOD7gYqBbA2SMXMDgsU
h5gb9+UGINLcd0zaE8ma7gqcos2tUwPW6EHhfUCamoGaubB8AeOQ+KbsUXn23ziBGpmEUWVYYwBC
IEFQrDswhRa3y10S8FeFbG8IcOx0R0AkvDQLSjtzQIHuLmy5vNsG/5lOLUGgS/0v3YPKTEw9Byzw
iNwC10FCGue9D/oD1B9A6T3msLa1h03U22lKls9x4CPgPBsW4KzWo/dDcg+XBQEO1i3q5E1Eqskn
33hpJLKIt+GOW+pO2L9WjBKdOgJdjl4I6KgznPCgD1T63sWo+azhXcfqgCrFJYTneKf7dA7UD7Gx
gzbZtlUD04hdXmPV/9X3oc0TjKZnjjW2cMAOvoAdgS5GF8J72mXd2/7jTW8p4ljqzpIrVo7sHGMm
flqXJjhPOJgO6OaEmoZg0bwtM5dPCnbX93Rz4lEJdGBOP4qruhn1GXS4uolpfAj4Ar/T6H+PGAQq
IJxN0U8xOc01v7fJzg+Qynw7ka4lbVT7RjB1PHSINzt0E7jMLVXLZQNFcBJt9N4EePVr65YQMTBd
X4L0HsosY7iH2ln9hfBqOrYxOCqSzfNpJyuuCRgamxoDLgQD/o8zKmGIPpDpRWRc56uX8q8fwIEF
ptXVGiGILAlndQhAZ2ISkRKnOzYD+P2aM2VQQCkAMRJLbKsf1oQBmm6SpYB6ywKnY2khAj3c6Tqe
7iap6vO+LduRLhmy43ULjx0cwncw2g15FqHFPkjCrVgaEhyxidBHn6FAaI2TZMhTgAjvqwQdnSpN
yq3Vv/0edt8p3RCKw5eoudJxzYCN2CeoWtI8UbUo0zr+yzZEKSVh6o+2EVspZxxzKlMYSvVsD55u
0yGq+X9DBkXSJPlaEOxagLIG9+B+Pukm9O9MGHrIEAD1nPU1v1mfTEUyzyDchI8vfKf/xViVgI1a
AAx1f6bwPxeWiHvkR2LCDIa5ZP0KYBQJrpjO9HufYZx1fvo1AXMstxUoFsT7vqy16D+RIWgesqGp
c58t25vsEH4fMCYu3U7MWWXd3zBZGgzeyavkcVilbGPQoGRjyQYgOTY0tAoHKPE0Ym/uttqdCNK3
nzRa6EpkMktcWXjVVtrskHDgMFkWBMwkLWf4OFgzwK52RTIs7Yl3YYDbJezuGNkAswS4xykNEFsW
y782IEsRy6x5DijOTwRWQVtXb6k7ePjISmsmcKSoeSs9pEnnHjqGAlBrkmvVm4v9SZyywwY9HziX
HEizPutVuaOWaI+w0wCjjUa+S0vbZ+SxEehG9HTd4ojezdvSfIQhxx9dRsBtE8LEddTUh7VL6jfX
wy1T1y2SMON5fnK4xi8N6T9GDm53nj18F0LhzfJUlcMYJyBgMnVVJPxKtvg3S8D2bE0c5EEIZSoE
BxXnNSRrkD/jriADcpl0sFxoxJIHuOfT2xJ34Q2F8G0hZvpkZbKcI6gMS8G5Kfcp0teZAqiI3CZz
mEod6u4X4BwNtOhR14e4J1WSc9BoEEhQfQa2C6VQgIhBFmBFbVK7VDSCqkCjKTRZ9UctoUOA1o3m
DaQneQOFRL7AHlEQ+N8xSPbNzQrH7yQuwQeZdPGp3er1nRrEFIHtCMzDTwts7qZ+SXA49QAyh9j5
15QKbGjNElZAQeh0B+Edf4R4DCKMIJwQGFivJ4/X+wICb39EkkYL5SQ9QMsw3XRT/1tk0PyCFCcu
U4fLcAkDeW1RuwSiETlzzbxNzwKxj4UdkKw9t2Q7ANus70BaBnkUg1cTAflqLAC/ZTXY6rdGG0QS
6a2HXArpqhBifDl82GfQaOO5dY0o4nZ+EhO+MEn7126do6MUUMnjKFA/uXqf4C9kkSTkmvXYpkD/
w2ofwVW1fYgf6YZLlvnYjq0q8FtToH3jCKJP+fXDuBaomme46pOPbB2/InCt91kiewygwzVJg3s3
IZ0pHrZcdcPrzvyTRxZZGa6QuLBsOqRk/m1T+jrSBZlcG8aM3ZPHYfcwLikNIptrd49HioEZYKyI
TfJXT6M4ThkJiogBCEcv4pxryCKP0ra3fhO/0xWrkV+GMU+jxPylKDK8w+yLHkzoMO5ZNvZYfiHq
fc9gcv2lNzVTKF051rMOxv4Fd9rvwM72mI3LeIqV4BUYlfi0TTwrOgIRBgSbkJQXvvPijxEDMpN9
u5IiAt94JDMgUj81LrinM9jSCRvPP9Dqw23sMRVoypIur8k6lPz/cjEGdVU7LxOKBbsJlFOUlJCN
hcA/4gaY6pDOH5xm4INnh/Vg18szhYrwE/l26nNqpp+rfkmuUwPUDQLAmlx20zMMNzu0mUtgo78c
zSP/TGPQ/WWgCsYFlixvQQ8DBg4ZgjJ6Yl1IS5z15lDzOgKtvyBmgRG9fS6otDpl6AxDbly6n6N2
gU4n8XZ7modkBFG/joc16rpj7RtaYK5Ud4A6w5vcVnHa16nHiN1ZqJpRRaIPAauTf1A4iPPcgeiS
yTC9Lly4kyQpZCgaR+vUcfZkMMpfNguH52rNWka+X34lK90BUeLvKrMYryqBqv9tivf2D9hFRIHI
nlMAmQiJ/w3KRr+iZHJ4o23MK+YiWTpD1iuldJhzs3Y+H5rB/lm4H6Y8mekeHNguIBlDIaz3lYVK
FcFjnRj7vNF1eoK3w36jdQOoLb7ODks0ljFMEu0Nqxm5EvRA3gGTVBCsyTmErNvz8HPniBqGXFWu
CHHqxEOdgFLErTNAZoGB877N5vDYI8f3uRktTcsY0chAlCRwDmy7YZ61Wr1BjTRqcPPpjGV8R9zd
3e4N5QUgHsMh1+j0egKRZj63hqo3w6m7CSgNsNx5SGORKgk0tQANCT12MvbpWvXxzkGFxOl4jfoZ
WwvIu6DJ6Ti3YHVaylXVStXMxdiP0f5GV8y8Od+CJi12gDZVt/cYClu8anMRDR0DqBvL6BCE6+Kw
nHTmG8rWdPyJbQ6xBgypawu6rg6FRM2cmLLTs6g85kBAP2rGpoCh2J3GyJnH2sZpBaaR3ZseHNa5
9ilPiwHChOTmKIBpjKYI+TuYRFOeT5Z3F64bPMAbAytQJXoBGMZQSSgxMK/grfHCkv8kAMD+uatb
oKaTxpdSWOA+SzmqITYlbItLdlhRHuoOP5Peow1MxKtxYtMjhO78PNsmNaXeJt8XUL4QXsqAgCIO
F6EYxslZfEYoRonzAQO4rnaVbSvELX6HhUAmlp9TIZIUWdAwruIXooZ6rHG8TZx9Q1o6d08C8Nie
Q8YTRtc9M0lYQGIWLRVa2eq+WFIJfGs2s3Rg+aYe8jdAv/5euM5MJ0js1ZYDUMPvqcY5vpVJYlj9
OpvQ1i+bznbzXyv7hfUQKaxKHhIN1vAdHOvmjqnAMDT/j7MzW25bydb0q1Tse5zGkImh41RFNGeK
Gi1ZtniD8CBjnmc8fX/cp7rbxhHIDlbsqLBlO0kkcmWuXOsfcJ4finCbjpFur9w2DV5DLy4eM2R9
XoLUt+KFQtX+vlQCviX7KqmStH0rWSVaRlnbKPrylT6REayoepbjvsVNJF8mQ+1/rUJNd5cFHi/t
TdH55bBSk96ite10VfiDNq8QT5ZmqfmD4apuvO3AgSFBXykx/QPTBLKJqeSpUdIhnXTjuv0Jzj2Q
teOWmY+fRT+o37ssCra+UoiVphc66rP1pyjxeRJPDXeukyYrZHbqFwt46KrWiicu3P3BROJlXYq+
IuGonsIocwGm214PMUCmm74J1UUK1nWFuzFVWL7okvpxdj/2GglFlAy4/WE8+tDLXBsWZGzUnOkb
r+lo929yaJ84EKNdoLfGSyVkfyNaz36oMFOAvFeAaBrdYuvlki23MerPIyU2GtL9sVEBgHkRwOTU
7/yVTfsVWGavLHxbD7cRwk2nHBHNtyjLnulDkW6KNnrqNSVfgUdoN7blj6s+zpS7TuQgNSRk7K6F
Tqn0wE7IJrKNGoYupq+WIHe1Sn24r7lfPHhO3XVrp7C0N1qVKjtsRhtLd/Piax0O7T4HDYIwpFIU
t+AklXKZgqzWlyTo2SpsKnut2NwIYMKw2S3iwvWOQDzL2yDi1geiSOvuHTEUAO/7pnwPVErmGshK
bdk4dqBBdokhFMRB2QPi0XqOCafqNkYl9QeHbgZ1ShYU/dn22ZNVvW4zPGvgzQiw/3H4ojeFty/N
IdmXQy5/RplOUqin+UM6+PmtCxbr2ZSqedD9llOj0+OKQ40Ly0JrRe5vskDkKOrp7Qa3by5swOgw
q0bEnfSfPtyxt/SIa5WdjYeyb8ejKClpLeQwOP0CYU53FdLG23MYVmvuKq9SN91iVZoNFnV47n0v
IyA5eV5rz4LMk/tRY620XqJXa4Gklp5qv1pU5bd6gAHdUAefXEc5In8S0ZKL/A1auvdJRv4xDqO1
F4jabtgZ9xawtxVyju5apXLJLS/j5WUPVhneGm2qrkMVAGGYdgDY1KA+cJOAFqFZkhur8S0LAmD9
mR5vs7bKF6GoHh2RNasxD8OV2TYI3jT23ZiSMReOF9+EtmUui9ocVkpdWZB48nu70e8ADq3z2Eh3
Yx3tSr9bhRbAv6ysjHt0Sh7TFDA1Rl6vsZ8IhHoz7Qt2a98Gev0L0eb2Uml9EFKWfKHP2a0VBDXX
eK9/A1h0Z1bjVjaptZdKfltL87MNsBXVpb6k1ePfsd4HatApXKLS0xeDq5U7gxqT2zTeyjbCtezi
l0aJvpe+SnZGQwS3Muql/l6X/q1bAbiCi3ZH/9laeIWm7u18wGuMra5e0CO0VuiSCBpXYu0aQU2q
pzyecKjg3gkxeMlGUeyb3PdfAjO7N8a6WWKEGy01wwvJT7Int4fslXk+/VDe/KKn1kp7pPKTRViI
YC0KYH0FJxxtLc/YVNVp95GRGtyR4XxLREDdjFNlTfeuBYVWWVSiuacZUa5wWlF+F257k5biLs+6
b7YW5CvPGd4cUII+jVN6056xD5yRKl9nyU3qlxA4ipy6hQiK5UBXeE8T3liPtp+smxoyltHl1k8n
pbFl9XB/kO01Dqhd5U8YDdQvphdS7Wr7YIX+S7PyOzGAUnXuwmwYCXbhOa+NI19zI8ZUgktTswE9
c9uqWv5ZseI7e0i8JRgrB69mU30bzC7/7tteR1aWane0r+PwFu4EeyEt6Vsrk1SGFVLFwR3Cje4C
7q+hAQxV/KVyiv4R3g/NY7ALy9705E1vtNrOcIzh2LH7v9BE81ZhQd3eCfSHBlYVbbBOXdTCKmhL
BzoAyxwGUeF/I8GGCOZVfvCpVFQNRhqQ/yq1/H7ZpcCaD5QU6BaWzfcazOKNgM5Xt8LeuKEOwKps
nkKgFxxz9mdyV+AiCkD0OCDWLTr9njk0O9EV1c+01Mddrnt7eG53gnvLTtP9+D4EUAIe7C3Mos+q
m79FmXdIgQhtHVDFd6gzNyvq0e3KbrLhjcnTtiMJ9UpJ6hNfJ6+VmyJqsmahDlK/y5B1XPoRUWol
AwA+MA/+LXxxQrIuoDbWAlC2ZeirIXbkLlI6eVvYVnZLZ5ss32/qH1auenulMrNfo2R9mLpt3lvs
SEsoU9oG6LW/jFpFUI9s8tu4a8b3wKrCEhlsynk0KU0gDo7r39giDI5tiuZE2mDblKRG9jUJ2RBN
K6JrJn/BXfAOg9Xrv2j99zeZ78a7lNsisEk0uw3EEHd170dLiU3MfUV7ko+05T5QoC1CzPDiRYVZ
563Vulx21CARx1YfyTl8bF+3bl3Z4V0CiyVe4kWu/kpGi2qbSLqi+dRHpQZwJHSc1z6p5GcL895g
UWT5cJcpSbtz6DQG26igHkT7XA0edeGk31k4XnywMsP65Fleb4I0lBDpXHTaGrODsnHSTzm4fWHe
IkKmPakg97NlmvQ9wkSB2q2kkxYQCEzle2Zir9tDoBi4b3kyQrvJSB6DOPGPNXfqXdu243s1dsVt
5ERhs+LGbn9pgzFXt6E/DBQZQjCxrWo96izaatGFDfWxFmoC+bAmXkCAOXKZpaMGLI32H7maX0jq
BWVxr4Oye4kUCi9Glce38BSqPbUa0GNwp+4KV1fuxgj3mdIPCheyW5n2G831zVWuKlXJnFv6J5JO
s8fRxAneJMjpQyzUah+kctjqKF2DzKlt4w4Qb/JkNHa6sosOckOdGXdKaWm3pKjgEgJEEkCvAI7p
4EpCz3eql5QEd+Vrp6qeqtr5Yw5eMVp2eWuuqqaOl6Ou01yoAxr2cngTOve/qi/q18C3lY0cwhNv
qrOfQm6+XHEMmiUddPlNGve/QrMInmIH8i4tRTd/D7WcbKICTU82jzaGpxZ3mi6CG+nH/Y0sSoms
kIBV52b9naGPyoY1Eq2laQNTHkdjVSM48xrGA26OnP8PNKKfpVYFO5C8I7CcoNJ2kSpa2KuU4UFl
/1BFSpHF5zo2yrhb2i01vQIixkKLzWcV8v4ibwv4fh3Vl8LQvReAPXIfeaP+jGBLu64KEPBa19bL
NtZoHvkCfgLpEOzkfFiDlTO4rDEPJeWFE1KBcl7Bk3Er5/7Adv3SGmqy8jNMSGsPJDu5eUbKY3p7
jRYrmwYFVUPX9T1WwBQSzKFeuoBVH0tN9sMCoIn2k2Oo31Qx7hGyKSliKlzScdfuuVfEj9R87Q0X
MzT36QGBHewAXTjmbVBRdCt83/mB79ypKub2t07ptwtLd+nM4qS8QWeFLN2k9e2PzX0yDgFgXpPk
AWmfFY4/IfdyhwZroLkP4DW6JW/e3za+euuF5QMN55ByKAissKpI+U3beBanhl6cBL9arjeLtI8Q
NG99jXCsgu3QJsZChbSyrFWgTSCltbUHAZH/c837PNMTIJOOdd9F2mfHaa1lBsrqsWP6jmA/fhkn
ikrqcbXTAvWxlam/sSygftSFKH1yY1loBarRVdt66xDQJhcGW6FSYg0PJoqYWTiCoYWYWZzIGpXW
jQuckuWiVFn2IqY2F4ftHflEsii9Dgnebmf2QNE8CTxPK5xd2Uf8M4OLqJAnk/pe3OHmFCzzFqKn
KJAOdUXO8ZFbv9gIMHZK+uQ9kXa7FaP5k3y4fCiMgOkcKbTAtqgPrQe7uYzUR6xa7F2d2cU+CNxo
YedZwXVXrzjqgXvZBtAb6E4kRHRxUiV2WV6y0u5jMIDbEDzvMuoHOngnf/KgQ8eoH/OvUZOcPJZI
IZNUvNRcAVkgZrjtnMChgQMOd+SKfIOb3FcUCp0lh9uBEnTDk3vpCnBCsrY0HGSg/yUk/AZNfNyj
7kNAj9/8RrECspRaHgyrKz4h0ag8cDQPu6BsSm64RQ2K0ZNsBh3wrRRgcM1dfQt378kGL3RQpB1T
qY8FyW/A9Y/K6z7p2vRTD7yq8VTJLYk9wqmpyDajMJYmXIgF+VGAPpcEngCPbmvZvkL0OqrxxVSH
ZEmvg0hPs55uPbSBPFdTSnCjdWydIdp1OBHdjwCWP/Vx26wULKHuzd5KNyjM4k3KRY1SQlzxy95s
4VolYLtdf1hi2BHd92rvkbiF6Uq3+xHNlNrYoWD03IyVtlJ756RPkMk7AWFuCaKZurEOj41rvX9T
BMkd2KkHGeXxJqg8bxu72kOUFHcKaLalocGMs/uMg5HizL5SgXcNgV1/0aHG0WhIKuBgSbjrRWAt
WssdHkI3C2F9pqSFXbMIQHCys6ntml37rktPxX+QtVUJcCZNIutQj5b+UvtcG+IWU986yGkNDSfC
dJRR2i5TCsqh0mypUtXbElTWY2qicBKKul2EWvMAuviL0inquopdZQEUrbozmPeVJZKbzPC/gHqv
lmoP+jqXpCPlUN9TdBufK9vKbys0HnO9OvamU2wiyL2U3bBw6Suqn57AK97VyT5cNg05ghODF/Kp
ZwtdqmH/GWvL7zLgFDf9Pt8Ae2nXaZS0WyP271whjHVjy2fpNS03D2dnRiJej5GjblQv83gdxWdh
8ec5HsZOkn4pI1CZndSHdUmtQFoQ5gpsBdYGqJSdNUQBGNso2buVX322WuPrWI4ReAZ6D6moAV+2
zk8Nf2RSOS1dCouFN4wR/Hb4vbDDY7YIx8t3uXCohwXBs9H35bdQpDemHgzfIGpFBzfSvRtND+0V
bEJ0bLPyW65FOhc3WdJtHYwHfCXa72WfRZuRK+ZbGBvtIYXzsMkgJj7HJYw5WQLK9hQVlIwhddgY
4gGdAFrcDp0/mvALg3saJxVsQdFoS900HrhbJOguUCVsMbyGm7QzXfGI7Cn5Tr/NVf3JU+oNO+MN
sPDXsvJvtZAzDuxcsKxyYMcWsw60rl7Db//h9WnEIZqcTqp2YWtRteJcvYeaC+pUDe91xC64yLGx
5q4KSbZX7tyxXeVevXb8FqZJo9zjXC7XTVtRlK11yJPe1hxDkHhx88vkBEaIw+rXA7nmqifuF9jD
6yvHDn/CnOJiHyNHC+0QfZA40rK1Vg/RYxDUt3FiswIEq8pTmAi4qsdi1D+zFx4lndSN2zhw+HxF
rCqzAYnF9RbIaRJsOMdH+p2Rt/Y8ZxFWuXHvGD6NQM37DNmCIImb8WBH5rORD93WG4YnDaQdgg4Z
qJ6RnuMYRTFXdujneaGlB3K34kSviTNKjm77GjQYB1Q6IAJNH0Ft98WbHVS/kBOBJwsE01YaEA6x
692OLgRQ0EnjEvIj3J8C11sLL9ydSM1+2XiJSiuQBCaJIaZoYwa8CaDQwsjUgN5W9dn3xpBK3njP
NeyUOrXh0gWLvpYwpxdqZdzGtVcu/Igepjko+TKFCLGgav2SZYa2qF39ESN2oCcxNcdIClg4lOiW
XuK/eXTfAyraUQ9WvVCWAfeutR3Z9gaAerqUSfLuZuPr6JjxBjORU8MnfhCBXgAIzYHaReBYAwmJ
1HEL2rj6uNHE2D840WAufdKm19IYm2WutC7RNXgro6Dda5WRvUEDJT/QWdMX8PDNTV5CoKfJC4XQ
0Q+DV1oHkAUdjTI/2KjgAtmVuu9F17kQzfp4a4j6tY3ix4Jy4qKlKHZi4wc7XS++Zbb62fcbKImd
Py4R5YxZ1bSyB/Wkm1F9tmurXFuihepzAurnOvfqJCFJSsZXu0MAghseLhCuQodequV2BGmFpWZI
iVm0CTlamY9iGycVGGD4gY6xUgayhUUfjQSJosXBg2+pvETfMOMfsC6rI5WstKTlLj2EUwfrAGeI
HRB+pPYjYE9vV6UhymSrNIWirQbqU9lWL1RgP16roDhjl05N70qmobvvPL9BSjYKLB+MTl/wHhWj
dLZSNplzLzpP9gdNK9vXzmX5vkRmC9xEj93aXGSm4TYb+uRBRcfBGQk16ucm9WYV0Bfoj+CS5veM
tNLUC89tpGboFpdrUymAiTuOOny34VH9Oq8LNSPbpU9kuwZl7PtelXCltTEBH9W3t9TtcCXys2F5
/iO0kwrUR7pHJ2Gn33QkvVhv4e2CcgtUoWo7kupQY9VR5FoOAPiQ7cmCEg++1Ay+keznP8q6GExq
eq6e3I1ak+Rb5Fr6p/NfZ0ZOSj/NxG/fBmsHQpra09bNMvIvp+Bgk92PxGzfRmO4oLM3ox+mT8S8
FFKKyKYNvy1SkZA+uu6rTrEmWMSegJubhxExrhVgz88/1Nwqmch7eX5hRUBRxy00N4oXSjyuGlHq
z9eNPpH30lSjoz1bjtu0KcwVVx6xU9UsuKDvNbcEJ/peZAOqp4cmc9XSIANzqsInothpWe4lffa5
6ZlIe8Wlk6k2wJJtpjkJ3mXwUHRywtC/oEs9s6amlqpKqqUQ4uAq+sWTrze7SOSrgXSsUy45es4s
qKnXH02UGH2uZES/zfhRuPQEtXvl1dA3RVBm1y2iqeMf8OUGHASm0GVkUoMYpLLW6Qrszi+iuSeY
7AI92hwyV8OR5OzU6pZVth0QqtiCmBhWstRcpEWK/IJO4NyHTYI8Ai8ZyJoXUrUSB0MVrkuDMsLN
4HnBxs6TlNJV6/2X+t3/+NH/T+89e/yvraz613/y+x/U3MrA8+vJb//1kiX895+nf/N//86f/+Jf
2/fs/lvyXk3/0h//hnH//bmrb/W3P36zpvlcD0/Nezl8eqcAXP89Pt/w9Df/f//wH+9/j/Iy5O//
/AupsLQ+jcbWl/717z/a//znX/Scfnu5p/H//YenB/jnX/8rrb+VP+B6NO//7V+9f6vqf/7F3eyv
f3Tvp18qf/86zcra5zem+h+GlJpE/gFEm4bs3F//qLLm7z+znf9w+B+VNJhwFoeo+Ov/POIfL+H/
vZR/pE3ymAXg+/7510cxb+lienBCqOnUCGDykc4KmOWNDkv3t4f99yf9PvJHG9Zp5NOi++0EyUAt
4Kou02M6HCgBnyRI/AtWd3NDT4LEQXMnaVNgYUlAgTnSqEpBIgZEdP6bf6Qdfvrmk7Agb4CsR1Pj
2GITYUMcq01jPaCxUISQQAgNsEcXFDTnpv/0898mKU+5+FPXSCEVPCV5y+j9BSXhuZEnZ50jyjJI
ZJseu+qd6/66yMbt+emZm/3JOWdoGrqpQLqPfr2O7Q1wWVVcGPqjDek085NDjmMf+0dXyw8QTh5E
6m40JGulFeHfQlN2FBc22bknmBx0noyl4hoszYZKboUmQVzkm85rLkhEf3TO8RTTcw5xOVeL9Z71
Y/0owsc2ORjlT6/7cX76tdO3nCaKp+FPy/a3NYPKiadl5PfHvtw3GVjCCpPF18H/rCWPvv9TghzJ
n89/1tyTTGK4TJy+AR2fHVPUNdGLEu5D6r2Lyrtwls68iKmdLU0wynt1Eh4FLVMlWJyqAFeZbJzm
aRLG4HK9WBZ9dEi5xeULv8ZufZnSOzEufPuZENMmwVt4ES2g1KA+kOgrsMbrzr2UfmunFf/RS56E
r1CDHjUrJz7Yd8j+bIIb39iJRbvWV/lWpBfiYO4BJpEcQsaPnVpnoXJ7xumJyX8/v3DmXuwkkIea
VNh0u/wQCmVTwDpBE/RJoQx/fvi5Lz4JYBBWhbSyKDuOfrbxlfo2TPLV+aFnlvzUj9aO1VJ0rZIe
Y6B0wny07TvhPIjo6brhJ8Hb4XzZwI8O3y1AyDkmdxmYxLL1E//VFcNYP2ptUqvXvQV1Er51koNr
BLBx7BK42V/KbK3WVw49OYKT3rQsJUyyY5P9wIsOHSfAu+vzczRzCkytZh3bBvhA5/FoR3Sj+n2n
PAX9M4zDqL5CiZmtYWoFm/e1Rum2zY52/i0H4u8hKnL+u8uP41adxK1lOq4X0Hg5OjCdRLLotZ1r
vpwfe25eJuHa4TLiDWGaHS3UGekYm9Tuyx3QKGow121p6iRuoeoJl3ZNfkCh8r5DyAFk3TUXp9Ok
T4IWSGGkcaEJjlHW7k0nWhlNdsHb8eNZN6a2r32XgNjSyuzoGS+1KwDygWVIrpoTY2r52oAwjITg
e6cUYdSellhQfD7/Rj/exwxnEqCVoyrwf4L8UMiXyv2mhVetb8OZRKeI4J3l7DIHO36um8+FuJBU
zs3z6ee/pR42FYHKpfdwaINjZz0mTbGAK3vdXJzm6LexnUgJakUwdmNsM/dGygtnxdx3nkRkYyOS
VqSOtveLKrxzuqxeltymPgdBMKzPf/WPzAQsHdHiP786UJpUQKuM3iM6lLZELDONQXlmgARh/6QH
FMGyfrxwZTidFP89M0Bo8s8P8+myaanrZUe1/G6mz3HzPqY/TRuthG3bfz3/QB8fgoj7/vkZXiUS
wa3kFE9vofM2pjdw07CnuBBRH29kxtSKFQNlG/cv1pAyPDYOGIt6hdbXQrd3Th1vzz/CTGhNDVkN
Cb07b8fsiGs56Cq/fZS2c8m/bSY9w5n8zwmqQdbBYuyyg6KVCPkv4UMlSbrI9RrFUa6PEda1sa28
aJnZ7/MuBMUyVIHyTEpnqjdhI9RvVz3m1HmqR8Ywd7RU7uGqmHQ2EHwRVXXJKGbuRU32kbDKeq9R
h+xYVBthv5rjPutOGlcvEVJI5x9gZqlNDWGLJHATmWpyj7LPe2rSeXRB3Do1/JGsvm5rOVVRft9a
LK3RRsVoxX4EwA9VqeXUNAFDnH+CmQ1mav/qV22c4/ok9nkS3OS2ct8hr4H+zJXDTzYXRFIyozIV
sZciR+ouDVEGSIHlC+xLr3uAyY6S4kGYp6rOJyCstC/Rv9ppuU//zYrHCzvkXDRONhTQilUFSys5
hMiYBsvaBlW4NBEz7K57hqnpK7xK66TsEhzF8KBZCepNz4r366r5mRq79mo0GpCm5R7W6LpF4qTP
jQ0KZBe++szcTC1dC+TY0Vg3WZ3A/Ja5gTqYk8LQOP/l50afhLDl2aK0mfNjWxUbW1fXSh6tzg/9
9zX9g6Noauiq9xX2LwhGvyN2s5J1+pSjq69hltPFzi6y9L2B90Bl9feoWu3Mxtwg1XUbG9pnSAv7
sr0dtPLCbj8Tg1O3V4u9wnYz39yh2xhuvFpoCyMMHLT0kQE+/7QzG5U1ySNkZzSujS7E3tDjH409
3EMwu+uRK7KvTQenXq9tFComTTC5a7STJGcZRTsLiu757z83RZMoR+5GDYsuN3e+FDFKPpiK0F0c
NtIsj+c/YW6GJkGeGZ4mGsge+9H1djkWCjGStnrR3Khg1s5/xMxDTB1fDYTSlAJ24Q4Tox2U3uUw
Gg+eV154xzPBMjV9hQ9ndghgyb1Ab1Pk9q7V0qfz33xu6EnGAB6w91ykN/dBCSNzVPN0WYnuwv1n
bvBJkLdl4HpNxf1HGd5HdBEdyHjnv/bchJ9+/ltW3tAxALWSmXvQlAj3WQvDqw5JEW+uG/70QL8N
D+DEaXNAKTtogC9eY91Usr7zimvMk0nMpyapgLVcNISj4mBoiXuD6zRqT0brWhcamnOTo//57QE3
tjkmFNRXEGdKd0DJY/Hl/MTMZPlTi9TR62AnoM1ydM0NvM1FGyO7fFuZYItABfYX9oS5dTOJ2NP5
C+PTyY4lkgDwReGaVkjen3+EmcGnjqUZ7Wpv8Gu5T4MSuKYbLJsScPR1g0/CybfHcLBNRe7LePga
uG637HzsBc4PPvNe5SSc9Cp0B7Pw4fNTTC86dYPEwgLFkguL/jTMB8emnMRU257I07XiAyg9GRg9
pVCrI+2xK647DOUkqGIFIaqxMLIjKKQFSgCrBPAZsuar62ZnchDWgWxyDFuzY5X9cPJ9OQIUj1/P
j316fR9NzSSiOjSDjMwN2Q8wsXt0OmQ+B634BSsXbVpU7deit5sLS2juLU8OxLJEDAtIIOW04smj
QZCFmzC4UICZe45JYCVqhDBBIrh9Jr88QQsIxccXz90aEJrOz9TMBjH1Pe06W6vTtOMT2u5Wy9x9
hLCAp6IDlJtfNIFjonkJkzATyFPL07o2c1k5hIPNrSz25EodzAuhMFM5EZMwdgakrWs7CdCmsNax
gJmWKr96Tb+rRffQ9urSLPFjyOSn85M288qnxqdSP4HeEX04ZlWwMRCKakYTFbQr9w0xCWytQtdY
0ZioBoMZLYQe1OgrtIYvTNbce5jGdZdpY+iq2TGKv0BdWZihdmHDm9mRxCSkk7BuqjhU/WOl3XRQ
ZwwUmeV9UV2Ihrlpn0Q1blIdLO9A7j0TIV+sy+DAb/JeXsh+5r79JJA1V0hVd+PgqBXpJ1W3Hjuv
37X5O5jMC3XPuU+YhHMLjb9rzFMxSZEQp/YIryO1dVNlF2p6M292anhqIBpm2OBwj23W7VFvWgMW
Pb/i50Y+bR+/JVgW1itFjXLuHhL+56A2xqWjomh13eCT6E3QE6/rIQ2OudmvVAdlabDe54eeWTJT
C9OiaxLExVnrXR3eFOONrIdD5L5dN/gkThEfQOajMeU+N5t7pNofrFQ+CLO7clomcdpkOFcO6AHv
jb7Sn5ygq7Yasm+fz3/5mbVoTGLVx88IKKrMjoFQod3Dr0MmyHmust358edmfhKsqhf6MegXua/D
GL0PBUJvbJiILHRDchVAAguQPxdlqyVNMnanUx45afxN8FJA62gEvZ502EWdf465lT+J2UG1xgpd
M4kGV9c8x7ovn7osv1RwmBl96lKK7IRtSz0y9yqGnUgkmuqycC7ZK8+cilNQVhNbtR7JIj00Khxm
+d0PPwU5SO/aWDsu0ustOmXP52dp5m1PUVo9PUVadaymRssQFnmLsTN1wgsb89zgpyX82+YjXDTs
erU1932LSnIafUrEd03aFxbqTI41hWlhEVK0GNHSCLEwQ0uDl9hAehIag5amN6WsLiGz5171JJzb
rExir6pM6g24J4xK6m1tWYQXlulpI/4g49Un4eypDbcN36IVXd96wUlx7FONrAGiHr37yU2UC/vp
3ENMohqLQyU3sDY4BhkCHVK91ZtLt+C5oSfRrGUjWbRLYSxowh+5YflwS3p/fX59zg0+iWKBchRH
TIWbhG90C0jUP0tRXTcnU5xW6g6DZlq+uU9gsEPj7MZ8GWe2fx26CQben8tfj3rg8jHVJORh5crx
9Pi26HuNEnKaXqhAzEzPFIxMSuJUrsLxHkHRXBVqbeEZ4LniEsRpJsamAK3WQFosCjK5DwNlh4TI
GqvDde9oh7hV8VNLL5yYM0EwhWqZnAW5rxfMVGxthgKKop8JZFuDHZr2CLLRGwyvLDlNUVvY+GYQ
6XNzj3sXPmut/DSGQXxnYN51YdubOaG1SUijm5I7Xckn8CnbCNWjvnS+BB7OCbaxOh8WMzvr3ySS
33ZWoxIOCBwh95aFrClWf7vRMrt9TCHk1/lPmFtZk6jWIWJwkyQ4hgIzSlWjFj0qiL1cN/okrAth
a32Ls+k+GQttia9qeO8Jxd9eNfoUw2VJ4RYoddlvivzZoediw4G7buRJSKO/YRZoIiNFhkzOYPbo
9+u764aeJNM5en6xzOP8aIngC5qTL4g8vZ8fema1nODqv5/DKPxKUXR86ybQb1Q33BbWxhbupSNs
bvjTz39bjE1rOa4WjCblssKAetzlN1pZy1VZGsqFU3JmNU4BW1WsKmFq2HKPhGSNL3lj6ltFG5vu
ugveFLYlzaL2VJ1yYj5oK4SDjgiAQZ0zYTW2ZBTnX8PMLqdOzmDEOUSIa5vJQ4RHD1ElpGaWHfKm
XM6s9J7SVrZy2ti7rlcyxXKJCFYHMofKW+V4EN/5qM5cKoO8EApzb30Swq6RtfhOe+YeecYSj6LW
3/eWiY1uk15quX381vUprMuHI9+FaaG8gZ1YSVxDscK78C7mhp4EchIOQYpXmrnXvfLY+KVYS5yS
Vudf9Nzgk1CO8d1RzCBV3vyqNxfQJO1lIfBBuG70STT3pFuAI0nZR88maUH+MLwO6qY7k0iWY1iO
lseEB4g3ZWBrS/26HV+HrfLHJuFgEZt7WPq84a/75umgL8IW2cvzU/LxWtSdyYmbjA2qezVLPYGp
HdjIelYGFxlrGNz1+U/4OBFChunPr59DQ1b7ofKPifOlD9Z9dhMhiYHGb1Y8n/+Ej7MGfYrr0tGk
xlWDRROV6HKo+hf15HGd6XvMUF7Of8TcQ0xCtlBM9OPM2j/mCfpwztIpDkgArESyLK6j5uhTaJcu
et8sdFYQojQQ0u291np7kV5q6M286CmqK6TfDiGnVN7YNtdSr1coqy1QrbhuHU1hXTKyRWI2LNIQ
BCnaIl98VDWD4jrYMdJbfy6iFlGVTLNpR3q4e3VoBtZC36D9hEzB+Rc8Nz2nn/92EtuamZ2gSNmh
th/ghvYhdlcXpubjw0ufYqhwXFS9jhPqAL18q9YPeMqQFVZr4d/g/MlPH88/wswanaKpvAiIsF7m
hEEEQxxF6tu8QX5Pf+kQjDj/ETPbsz2JZSyJhRGrpLa+5ujYkOEGtQhQsr9Q7Z4JZHuSOacI00Wj
ykuwVG/hml/HdhPW0dp2L1wv5r7+JIqRXGxs1WyZIXRHhyRFcLy9KgeFMP/n+jFQN82D0rf2iq/V
60aTzVvi1Je2n5nVOcVRDZFhcb/j1doG1bIgWDnasBJ2ubrqtU5xVKnvFsiMnXY3nGjTFBP37AKw
ZWbGrUncIvCSGlINqyOetUtdRwmzti7s+nNDTyIWFWSjdiHB7+Xo1dhBmPqA6GDntRcKBHNzfvrc
33YERO4N5Jmkd8xruZM2fZ3aPiT6JZLnDBBWn6Kiagc6vaHYJS2AT6jnLhobp80XDdNCr0RFCq2K
HAaEgl6ZflV5XbPE5JHcxAhAJ0r9JmjzVRiMO5SQV+eX0IebD0NP8ogsc0yrHU39xsAHDeuplUGx
CSs8c/C3pmgubKUfbhB8ymT/CfBYaEwnEDdDiG5f80m2Pe5UwEculNc/XFOMP9mA9KAOLXzixU3l
y0Og4Y47XLgmzY082Xro1JaVGsB+rbTia+ka3zPE6s5P/czQ0xZYl1RCbcH/32T4TkLBWqF2fuGt
fhgDGv5vf8aApwvcn9uiuknyql6U2Z1uYUvxvzm7suZIdWb5i4hACAl4hd6M22N7PONZXojZDqvY
91//JSfiRvhorFZcXvtBLUpVWqqyMg2UHPZNffOmNzHWA/UdNW7ShUPbuqBwg9IRaNq1KMtt2f7K
EGP60u4DMSYz6wGr2wQEfBMFyLU40Tw7gXIWOj7rBXIBAQG3WDsdW/ef25/0flzjT6V9CTUmINod
r4N2mQiG4nfj/lN5r2XOcSKXB+LeQ8MYjKPgwax2PSjxl5tnvDGjac1GwqzYDifQ5cHVoOPAnsA4
prlYqBxMiu2p6VuaCVaE+UDBmpFvHd0aB1MNLQX0XOAUplBsDucJOuaQKhagGLy9EKqhpVi2UWng
UTzSMJvAvMXoc4Q3x+2h328khsGlaAYZvkksczTDqaygERCfRFcFtfMwxCBteJxcCJ7Uj1H6fPvv
FF8iV8xWh8Q0Me02XO1/Oldc3DLR7EqK+JbLZV7bWHUBXb8QEoyQluEx6LCwjx+yEZCY25NXbNly
mQx6Oh6hk9uFnve5pBcI54GF8+sE2sbb46vWwpKC3M69dhpwRodenR3RDupX+Xhx7NVfwdskvB8x
f63G8WA2ulZ71XJIAc5ZzpPCTXAIMejiTMOBJLpLgWro7fc3gTw3Yi4rt6dhHueBSMQfcJ3+vG0n
1dBSEDOKkmKHQygsJ6R14z9jnGhWQOVEUgwPkz0UUPxtQ+ibXAdnOUO9Avzc3uu+iUtxXA1mR7ze
aEPQ1o/nDjz2YelWmt1aZRUpkAEK6kAcgU1iSckZKqmPhGSHXfOWa2TMBLkk8lk0ZFYC3m+QqUEb
RYdhU8xbLpD1pQ3aujy3w2gQd9ycMlQCoBq1b+bSqRzV6AfIKIyyLvWxqMAMJ+J9R4lcFcvHhDO0
mbah2/a/OBiS/GzWPcEUfiiXwuocYgMQ06WhBdfuRHVHpscVXKz7jLKtxJvQ9FpglgmQNeGCnC21
PyezrRn53/rZO9cUuerVm7lTuSA0v09f60/jE5TZg97vmT8H4I/0s6MD1k/dfymuRHL5a6EdtLB7
/NcSklN9mi/pdQ1q3/KTI9McKptF3vscKWDTRbQg8VhaEK9GxzifLxmUnvctghSuY8ETC82Ubeik
INaDEMQgNGes4v0iF744IUh5dtjEFjpCo837AfJlqEbWH/spuxMi0mVQFE5qSjdqllgeFOfgpGnU
f+pAGBjT/kFMury/angpdKEngejtGQ2nugi6ZTj0PQBORf77tv1VVpLOWnDmpp5rOm1YFBDTqM59
89KLe6d4ccB4e/sv/vX6d9xH5jCArhwkrV14KMjzzpCkOqBU+LQGrt8H+cG708HgVZbavPdNPOc9
mNTTxQUVbjQeDBDJpil5gFTw+fZnbBZ57yuk43YAlz8zrBTXng0XxLwhKAz2PSXFsXEjTTCrPkE6
eEGi1q7UmWlYr+jXQiPz3L7SZNEgK1Wjy2EM2QNvKG0aQj3lgD3K57N1yV0d3YNil5A5DcAvA/bj
EZ7aDt6h7qGBV5Uau7w/NJeLXyAtr00QYOCqk9YgFoea0qLrxnzfKFxmNBh5B60IPlF020QB5OYO
BCJtI+RHbnuNauZS+I64+qGLpKQhwf7WeusDgWTivqGl0E3RK5RMeMqEzPyylu6xtVLNfq+yyfb7
m0iqAdCMpxFu2Jr8mA5m4GReYGS6ZgPv3UjicvmrEpBNYJVjhwZEK5vsrhOXDCqGbpscoHpBuu8L
Ordv20j1JVLQdl3aTkm00rCAinaRiQ8ZHrxNrMMpvL8ncLkSxo0JCpgVIsrthmCq4kPklk/zbAVu
mny5/QWqv5CCtgPTbbnOnIZRfV/z1TehmF1+hSbITgtJB/DA3Rli9ohaFHz8FqmACqqbRmxp/P/d
Ugnhcg2s4RZzB2QXwi5/WcXnMf8Uz18bQCAjMJ+7Oh4wRZTJpTCHt9BlHS26ZWigUl0eu3Y83ra/
amgpgGsgi5mbwT4eJAJq2wkg3K2xjWpoKYBzyIgvPMGuBqV0kPu4cx+kXvTz9rwVni9zCaROM1PQ
87ehjYoO3wQ6f4zly+2xt2//+yjkcv1rqdG2mWKTCJ3quUnuiFX4FXlxm8cZ8mG3/0Lh9nLpa6hB
lj8jERD2zDC/5ZAu8lNjAM5oRqE8Scyd7i/XvzD1zOatxcI1G6E720Fl+lO+C5EI55diN45mnjvg
eQ0Na/zMLHpObbLTd6SwhVCIy5vFsMNqeiRzckbZRHNLUHilXPeqeG938+R0YQK1PlKYv9k6fbu9
qAqflIte2GsKIZa1C1FZwwUECf+FBnazC2oCtKoUql4aG21pz/29qAtUE9bcHc7UsGJdZ9C/D/13
/F6ufVVehe7BcoH0XOA9Jk/roTw47qn5zoP0iLbC5uCdNzm0o/UFaJT+ASKAt+2miDeZW6AdC8du
R9httj+uy6sb3dH+WjqnstxVJQFY8r8HPmTeO2CVhR1Sx3oGn37lQ3x4T4kWqyIdwYUFWMUMVq6w
gqpGbVvB1MR7SrQY2vrvtI1ojFroUNuhs1YHNx9QV3Y0JlfsP44UunNjGKDcnhAFBdpiBoir1324
gX3TMdFscapokEKYpy5SU6xE1rElx5qlaHxN20tpMI11FOPL/ADeColiq2jssE8hDJzXJ9JBco7o
6FoVFpL5AYQxFFD9rljoig9FCQUDqLqmdxnUEm87vWr6UjSvhiEsJHvMCzbo+ywZH5GAOLJo1ril
4mLCpcOXUNNhtVvZYSP+FP1djf7BdHpJ+InEL9a0L6749m1vLtKiNVZ3NkDpnUAlczCQxAIdy23z
KLZpLoVsV5DVzufaDl3GgjiCnla0q8mDcJkpoLB5xuMRxSdEK3ofB5/WP/ZNWgpYPmZLC5J+O4RM
NcrjeZDluoeWyl2kgIWoYwHlDFym1mz66RmPUPhIfMfVLKRqdClWHVBrGBlBLI1rH5A5PwxNc0qc
7nzbLgpnlJmrcM8ZyQhZ9tDyvvQg1Znc9a5vPxrz5ywf7gYdQda7ugoO4TINQepluSOmdgzdDAJd
1Qot+vw01FVgrmHmDH7XxOcafbrmTPyhvqvcT7e/T2E+JsVyjQfMMDbRenEhnhnWCflWov/mM23q
nfc4maZApDGrxACfFdDd6hJc1akIbMir3P4AxWYn0xSYa1OwyY3MC5SOH3LmBtYC9b8c4Eeiu12o
/kIKaKfnzdhQFKGcGEKfVXs0svSJFdzP3On19lco7hFMOoo9NJBnE6SBQ9FdPQsyLAJEpXfxFJYQ
rd33F1KEL51Lc2vBV1B7CgZO/KZxz2UDFECa+qO9Pt3+G8Xux6RoNyJRkbJ18SXedDSH+nvrrs+3
h1atgxTqJUgXIFGFt6SVQEIlh2652UAlN0cPjlV8uf0finiQCQviua/Rvm6Yl4Ea5xjPmsKJUCjX
tRApEiwyScFaCegRpiMLx9k5FyUNCnGthiwokuQjtZ6b9BtxdMe0YiVk1gJOeuyMQJ+GcYvtpBq/
gLf8520rqYbeVujN6QkxyHn2LLsPe2c4D/VwdJZd+DjCZXYCK3Xz3jFpHyZmcihFfO+MowbyqJr1
9vubWUdjihf3zOywmL3PA4Fs31RAxe22SRQRLIOyujlZCakAU5jJtYSEWLIkAAh9JdX9ZP6+/Req
+UsRPFTc4kMzsxAiyD70CS89hPn2DS1FLXE7gyYRRdSa5iEp6THSQqZUESVFbTssVu+MSEmUtPlg
pvkTlFbPY9tqbouK4WVEFh5HkDslaXfvWCuE164rOlacQePnqsG3W8EbjynGlbDIweEiWifweB8Y
vH+kyS5mc8KpdPgyo2XLMJdm2CBBWQ+QkzVbzR1d4SsyHKslUCw2+NyFseNyCGguY0BqqtkkFRvx
X7CrLplTvs59mFe/0+pH1v005kDoVlRx5ZIRVm7T0sLI/9230kuRXEs6BOX4eWmgEDoHlbEPEMdl
igIKhWuwSHt4SFZD9wN0Sm4VpPYCleJdMUWlcIUKMF3apDLDvkouFZBdPm6TOnJa1frKAZtmcx5D
Hg0wtDYwyv5D2jqaGoPijJIBV8LuohwiuF04jXCdpDNDy44DexjPTTWfnBHioFCJh9a8DlKnWHAZ
c5WDFzFzWdHdFwP7QKIYOsPsTKFUUM71R9tOPzqQIt21JjIIK04KPpC4JqEjPmWdBURid7w9suoj
pFhOocRd1GtBQtCH3wnvhQ33U/O9jyY/RhtLTjRnmGJHkhFYJLVMb67xAVyEFvndDEcj+nX7CxTo
LuT/pd0uagYzBcstjt7+mKwQrWnPVvTbhWZzXn6Lu69F+jJ0/9z+N4UDy6pq2YDg6zMw+STsTwmY
B/ZCzdanMpF0l06M1iO1UwEezf4MphGAaTBmugqZatpSUFsZqDpjD3cIdIlBYBG6rFajecmqhpZC
2rLL2kWfAQlTtws8Fh/RHLxvK7KkM9ggfOznHrsF8vNTILx49I2y1pzAinnL4KvchP60NdgYvK39
lUP4OJpPu5xEhl6ZXh4NTeYBI24+LBP0w4tVYxGFk8iUBBWHFiMXtYVX6ZdmPVYdbmzTnm4GwmXg
VVJZMK5TWuEA3VwPLVpV4BHN0auatxSjYOZ2zWwxzDDpzxGEndPLPB1vG1s19La+by47xlhUK+cw
yYK0Q2xBSnH5UOhIVhTbo4y7MhoTJ61A3LjRNYq/1tVXwzkVoBDJxu98+r3vC6TgjJkDq4PfNfTG
FySDh/LUeefbQ2/b+DsFhn8R6G+Mk9RR5EL93Q4hm3gftb/zONwaIvIhOdbLp9v/oQokKUoJANp2
TVcWEg75YVN8W5pR4zaKG5sMuaqyHkQGLWK0nF7S+bJCsoRvutn7tgAZaWWUhmAxgeHb5VQ0Z6rr
KlBYRJaGKdjcQNPCxGt8cDK/x9XERzvYy21zK/xd5huo21ZYhkgI3jyfeqhLOy9OrDmCVPOWohTy
dEbi2Ri6M4ZDC/Vuu9GVX1Wz3v7yjSM6IDopG+iHh/PygXQvNn3NrH27rUwvUFQ5nZDZt8Jicu4q
2wggX67ZElUGkSMzN8zOs3Eml/N9yc68v9xeQ0VYyuwBVmaavHZh6Lz6QN1zZL/4rEXDyahrY1cF
jhSTcQ0SQAQ5PLvE4ZZ/mnEQDXcu02wr7w/PZPgUb2wcnPaI61x07MjJbID0yO69XFeLUOSVmQyi
AvIIPe0d1tS4H0/tXXkagfDrDvOxD+qzDun6vk9CB/K/Pslyp5sKgtUl/LNd37sk8QsdFEP5BZvp
3jj8AgXslAz4gvy1v9rHOHSv6GvI70hQHZZLv4tDCFqWUsjGqAaBKkKMIbT9LqPhBJSNgw8utnPt
THdNmhz2eCyTIVYrOHfMhBRjmBadP1pBnL5Gse13W/Hi6+2/UC2HdAGOOrI6vQOfNcH9vgCrWHZp
IKB0fXt4lc9KsQyMpRACaxIa4nFpXy1obTT51R1fbw///lbBZIaBTAxG3gCti1R4/qErlsBl+3CQ
TBaMwcSzlJqCA8mfBiMIYFKXnnbNWkZTGcASciiUmqGDDdn+yrJ91pDxUxMv5z4TeINX7j00Ck5k
rTVbp2IZZRYBYUAePorLMbS7j80SxuQfqz50tmbDV/igTCJgDhwt1MvAQ6d+bqenov7VkZ+3Ta14
pzJXCtWCxRAhH7rtopr7JTTeoT6I/cD45uA6nE7rnTPeZcmv2//2fjaE/YWoMsxNcHo1LyUVBxF/
LVP+HLvlkRMLd5HEN4w/CVk0VxKF7/+FrRKZgV6W1Qxb/suhwAbUum5e1chS0NIcXAIeyidhlqFR
w2fTLkwSk4FUzSIa1qMWE0JJHKI+qX3smuHzbdO/f7izTX747c7f1H0RTXNjhlFs+aNx8Mqwy0yf
1KdVV49RBIEMqcqniQCm0mCzQVkX6d3lZ92frF1MGtDq2x5Db44uVhRGOtEM7xEBNvxT1+26buNV
899xo5G0E08QumYfHaZpDHpd04HCTWQcFehCzdaNPRwd5eJXrXkq5+KwazVlqBQFP4HVEhiDZ19y
+0nwxXdyf1gPvbPvbsxksFQcJZaB03oE+tE5OWnz5M3VGfRVuyjEsJ7SwUqMEZwQJexe1nem2/ul
E7g7++2ZDJlC8sdEp2ZOwn4419GnxPrkTA/xLhJkTF1KLk20HotOzGPYN9F9vXh3ZaEDZCl2SEcK
024uo36IcarG5QevR10ZEH3PBiH6FJ3Yekyq5WDUsebCrHBQGTo1Qwe7HE2Kksn0cx3ER7srNbcm
1chSsFqjkUclHpthNrsfprxZgirO9z1kGZcitoIYDA4rMV8qwzkO5fzHm7qPt+NK0dIGstr/7gYk
Bw2yVwE9ll3TH/Q0nJNDe5me1ufhkFzah+iYf7n9T4rNUsZMNa2N98UM20ftyesfOHBrObIsXHNl
UC3A9vvb3TLxqqExsPew2btvigj8Q/ue+kzGTWURE7QfMXNnfWLOtwVJm10iloRx6WAVvJzYVGxu
U9Mgssdftklfb9tb0Z7FZHmVLFmjMUljHK4P7nN86c7GMbp0X1GUueQn76Dj0lYZXgrgtqrBmIB6
cmjYDjB97Jgt5vH2JyiGluFT5mqNdVt65sVdf4Br/DsVXLcZq66BMmQqY5mY4oqRcBXQkYi/Gn20
idv5GQXVOGH+QHy3nv0h0dw7FVdaGSpFSJNFdl+P4WR7d14yPIkuuc8zrjHVts/8nWFkMk7KzbPa
5Z1NwpoOV9H+FuDSjpwfYNwJQfPVeZq7w79Z6Pf+Z/u8N2HmTjOoZSHYGYL116foZnYzEtTsVz0h
W+3Op2SCuiGEE+vsrk5f2ihG/jr3BYdY7XRJkTW87RmKzUSWf0kK04y6nPAwcT/3ybfBOfMhHMfn
26Or/E46qc1oBrF6048hIwuIpJEl99qnfUNLAc+X1rDBsGRextVKg2SqI7+es8/7BpeOaYe5oFla
TIKnza+4cPyp0ekaq7xXCnIXtWLkr+G96OTtp1+QQIhnzRPp367vd1xKBk1ldUtJlbbDvfUAltDg
e/eA4lUwncSn8EN+iA+6R4ziG2T0FEB4C+kK3DS89qGwhA+to1XsHVw6oqcW+A7UDpDpay8OUkvk
Oo6airrCG2VBl7VyXc81UOv0hnvT+G4D3XfbXVTJMRktlYNqNCuzBYnmIznxIDv1P9vLeh4O/GRe
1n0VVSZzWXlDuqJbL0KmvAydPvYT/mJyTaQq9gEZN9W7i93OOcWuyotPc7/8sWrQ0/AWQlxZLXRZ
N5XnSEELZqKydDvsB9FS+dPknEib+mlHNAusGl4K267oY9ENS3PvIUts0W8G1KZEodsqVaNLoZtV
OHeKHuHF6k9NfFeXqV8aH297kMI1ZfgUL/PJbk1cX4D/8jPIP0GBa+fQ0oW6ojl2L4LX0sxS314Z
6omLxu9Vs5Zi1W6S1a4jnGE5IPYRGYM01gnZqobe/PTN8YjdhVkWAL+hKeKDHZ2sVkesrBp5W943
I6/TYNByxoln9UVQFySArtfh9ioq7g4yZCqerSXN0eWGnjPrsBQvIouPjYmmBsahV/0rK3Q6yApX
lDFTtsUrPCWRoBLj6nPn61j9KiodYErxkJQBUxZppp63/XwZqqk8DEX9R4z5IV/616UujQM6FMag
jZBuTot9dVEma7zYvWcmi40bNisf6u4DNS8WvUDc8fayqFZcClyvcfumXrBv0o4GOADOcaPrb1Ys
hIyZau2kJclUjWFDgdGBXmR+Z8c62uktjN45z2WUlBNBdH4gphmOrnXxeHTg4ntN+8McmcHsxRrr
qD5BCmICYRrb204VBigDgVTxibun24ZXDS0FMSShx3xcm+HeEY+rFTTxR4MHt4dWrKkMknIaQ9AR
uZqQ1tZRiOQkWh2EWDX09vubDaKzG8h9Z+B1jK3zQF7K+vPtKausIV2Gy3poSifBcjrkajUfyYhS
OtQSbg+umrT130lP0J0eQPbd3IMGHTzf1sEFEe7toVXzlk5Vr+jd2WoSK7S9D3b6JLJrqSO6Utw6
ZECUncVzy3KLQwP6nwLl+f7buD7WuQakp7CJjIhCN0JBmImX6ZA9CDB51JDA+P+bhHtcTn9BvcUs
ym6OH8o+OSRWDtIB61hmOoK39ya+DS8d2cZiOX0qPHqesWEJMORH67ojbrahpWi3mjbuSEbpGWDO
j8Ian+O+1/HLqKYthfsCan+085nxw9IK91DE7ePqrrr+JdXgm3e+iUrIXXemZ7uwCfrbG3Q65q7Q
rOZ7XrjZZPvLN0MnnujSZXKSh66wD43rHVfLPZnxfN8kuuu1avZS7EO0PUVqdoof3CQJmpUGxhTt
XFEp8gurNVurX+IHcMUdGEMPfalrq1bNWor8fnW61iRYUD71nxwKPtQO4is7tpXN6tKp3ERRnY9u
HT+kQ/QRiPsPfVE8QcX4eDtEFXOXU16GGOjsDPCXFtQRcYSeN9FoLP7ehoiZyxkvQcyhbWz4C9qd
JnN6hXh8wNxlB/50G12K0KlYKqtwHKzjZAUw/9Hle5p6tqGlAM3LejEpUOQPuXhtFh5AG+Kwz9pS
dEbFlKFIatvnkrTHOmrvibEHfLpNelvgN9HZ11FsVg6NH0Ra38/TfGyT6HJ71qqFlKLSc9I+HRrY
o8KeNT9wO/WTQSOoovI/KSwdCJ0YUDihZ1EVD4S4T3GlC0vVtKWwHK1+7CYTxhbNT56AzWvylz01
zc3aUlQaRTVmyAjSs1fGgbGSEyv3yCFhaDk9NTm13Uc1iR8MFGC8ih7H6uftdVTYWk5IuQ64XJ0F
5+U0RAdQiR+9Vbe7KmwtZ3amymvMruTxg02Tj3Oe3w1V9jSYu/RZNqNI3m0Xi2utDG6SWAvaP23f
ifegzbehJe+2kjL3MgI3qcH5HEGE1vJ0qRCVwSXnrrN1clBCw2Ecrw2y1w3IOJNIc21TmVxyb6Mz
kpzEA0Ky/DDkfj8/cl3kqOYtebfTM26TAY7SIhfiomLPd2nQwtpyBicpygx3q80kuG2i/P2QlR6E
7IXGKIqZy7TkKcucsdq2E7v9nUbVwRnEaVfwyN1vuT3EnsVZ/ODFWe6jM/wln2H224Mr1lLuf+vd
jk82ytIPaVE8pKkForT81aV72P03o29/++ZsAAbAiVyC9QR5XICE5TnLRg2iRnEplHM5JmlQ4oV4
0BmqoT4ar2bkEt0urPZU+7apS9FJi3IaHcc0rvbAjtSun4ZBJz+kmroUnXFpG2OzDsbVzK3P+eqG
3kIeWf1jdCqNN6r+QQpRmrltHK84OIkrnqwMoMnOfelXcRTaDp93SeU3A0mxamb1OMTQkXlojDEw
+slPHA9P8mcWXwu6HHorPggw8PX5HUs1RTnFZ8nZnAScNu0ssCazEU5k4zB4MttzwnXpb9X40rsu
IkYzLG4UXdOG+nN0njwPO9BR7Glkhclk4vG64C7veyz8Cq5SAxoaZaJj7FXsP3LDm0GrnOTTalyn
+Xnt1k+LNf64vUWoRpZimIoqKwhZcEyh4LBm8YktOvy/yt7bX77ZHlw+txESZsbVSE1wl71CtM3H
vtlSTRiopi7FcGnm7trO8Je+805IZXyrovppn1WkGHZHZsSswVLOkCYWbgISIZ2mqWrWUvCCPLTG
mw4GN9bWp0UfzL2ul/e9BPjmgFLM0rRLinFEdsFiy6m12z9uNn9OkcfE/4DHwXGPpqFTTlJ8hpzd
sTqgx72K22fHET+yHAj00SKvu6wvN7wtJE7TbFrx8O3pabEanxc6/J1q2tLzDnAClGMKm57xxjvT
wg2zmB/2zXoLgzfuHkf9OqZOZlwdIxmhJ2uk5ziPzrcH3+YnJ6OxtDLVODXjNkdN3LiKTbEznb/m
1RIFU56bR8sdP/agE9LcGVQW2n5/8xlVPZQ1h5bw1c6QDwRpeuTpsqSK64jc/gakSk7GHMZvu+ZU
Q9ioJs7RhCribRupZi4FrVeNLSs7C24j7hkPial5p75bX96ML4UsstGxi7aI+AEU19kn75SdjMD+
hP6L+Gk8l+dKc/6p5i+F7yJA44MasHF1U7M4NGhuP0Jxdw8sFB8hN78ROkJrt9/2ndbzzfmhq5Oj
qSWLU+z1cu8bzboaYLXZPmdombS8D219zKBUklaaJKHCNnIPnKhXx5qXyT6b2WqeLTN1D3wlupqb
anQpdPOMCrvpZ4SuG1+IB55cPFBuO6XqIiWzi1MwMjKbNzhK2j4N08ZsD03cliGpk+YbX+zqoXE8
UKShMhpOUW0e7W7xzoY76IQSVR+3/f4moFMXQxU5vBeKgN/JxqtNIkNXJFOEtNwtly31CulveBV1
80PPnDMTRgjAnsZ6quGlkHb7pXJQicYDxh5DFAL8ZC4vebmHkXOLCSmwHZJAZYoguQXdTt/unYPh
6LrBVFaXgrkagTLKhty4MtsLC1DKJcmf2x71/sh/dcvZDa49pMVTd/LMwIsnwOISQ+euqsGlO3Li
9FG2lFV0bbpfSGyfV29fIvGv9jixydMPHjGuUd7/tGdi+ECQjcE+m0gBHEFgQsxZaVytfs6eV07y
wIlXXaJSZZTNO99EUM2Rb6aJQc/9SoJiiqDdpWNVUw29/f5m6IrXEDboMTRa8Y+i+umSTHNqvR86
TNbZ7ZaGxaPtRdfFSb1jUjbcN6Fu/Mj5tK+GwGR6cZtwcFbkdXRtoYtdeGgkEx8MqlMxVX2AHJxI
g64Jx31q7KD4XIPwjJHfKx2+3nYZ1fBSgJqFWIYqLqJrb3V+aWb+YhcnAwxBt4dXLKzcCmd6UQeo
ITWuSen1vsHKbwLUPbfHVkxdboer5jZvjSJCKnfpgzj+08bV73nNNYZRzVy6IleDM0MqBNeQzMu9
wReZ1b9mc7VqbrKqyUuhyoC7nRgkKa6QtIJORc2fxZiVARU6cWbV/Lc/fhNSDpkaSjLLuELc/B7Y
hF+Gm+jACe9fc/7qgyuF7UEa1UYKYape1zS9W2dyVzvLT3Bdn24vrmr60qu2KJoOe76NrSwqztG0
Pq5Roxn6PWgR95hMJt5Ta6z6CQkQauQH2zBA40ADi/aniT4gD/6ctvwlHdedXirFr0sK3NqSMrra
UX8SJL/L81OjRU6r3EgKXzE7RTYWZfIw1/2LmdIXZyNXWyJN/lExvNwSN+C6bCQ9Ei7dML7YBgtQ
Pf42RjqFddXw0jHLq2iKU8z2WsTVyVv+MYfmQ2uNmnVWeKncGTfZpEROByGWjWjMmhmkw8viQ8KH
xzzTGUj1H9vvb6KMmR2lVYIrM6QtjQCUHZ2ftmN+nG0K4KrHvu2KBrlfrqajZw4up+c1gS5tWX2f
4vzX7aFVX7AF4JsvMKwZFDJb5itLP9vkwRYGbperPw9CcwSo/kCK5KEZgIZ18GaxajMPFqgEntba
sQMTdXf0uXcaBJliw5Bb5hKAAopiGZHBM9aAm8MD+ic0e/X7WYe/+uV6yyO8nSfjWhTzn5wIkBul
9241/WyR77Erneir6gukWK5MTpMeqn7nuBB3hrcci+T59hor4kxGChEbh7s1DvaZj+hSqIwgGd3D
PBvHfcNLYZwMUArMy9w+5zbI78V6ztbqSJxm3w4qo4UGMo5WbhT2eUGH65yS40KPVPy4PXeF0eWG
uRzXH8FqYZ8ZndE49GfuUs20t6//O1fF5A65CGrAyzIjVzVAlhbebp5cZ7qfUmgFT17gCvJFFN1p
31dsX/cmiMuIlOhrwwKbFVp1U/NQpjqSM5XvSOHrGv8XvrioXHrSBNPkfi88T2Mllf2lp20PAtwy
KvBAzOKxu7NEOV5Gbw/DHzZbuWeuQDE0K1zsCb3jTX4bL6NPk1SDrVCtrxSuDsiA7dXA2Uj64pgk
Z2v5OoPMXAxLAC3xlbzcXlrF5iNDiGzTWxMkSpKHiDw6Yv0GhuD0UM8U4pCiObFG2zCtWAkZUDQC
vhBbMS68wqsNf/bQ9we6bp10r8KNZECRhW5sK4vN6DqjSfIIGfFn0WfLIac6pkrV9KWTOO/NrVSK
uwRjy3PGisBKzY/7lmD7pjfRxZtp7q0pQaHRS9ipNMpHNHlQP5viKeCtyx/ZtH69/VcqM21f9+av
JrcteJMKLMI4CX9haMkrBuuzxet1Vy4JULz//gO0wtqsL4F481Dm8tn6D0DvmT86NNj3BVJApxlp
zT4ugQSsqHFK4zj3aWWwI8/QfXf7L1QhIV2plwktNfWMen5VrrlfcOonEHiPGbvETXJKEh0NkGox
pAgHmLmM4gb/M6307BK0IeTVo2VrIHaK0WUkUgdVsrZfMiQkC/KljO2T65FAFKbm0qIaXjqUQTTG
ujpFLsjkmeuvXlKczZ7+cW1rjwwidleZU9w21njEoQMg30QeifObe/NXe9B1yCgWWe6Tm5J0TJMk
R7WhZ5emaUKjcO+KpbtrI+8HUjgaX1JsGzK0ylnL1WzHyj43znSwzTEwLR3numoFpFimRgFYi9lg
gY30CTXaU5TQM1t1DIGKe7WMrKIO4AgNRaD1ELvIJr/s7+OFH/fWqZgtRTKppyYSE9LCnujB+Vvm
ll+s5SWpdVqdihPUluLYjeaJLMCJXNPRPtSgh0Av7XM5ufdAQ57MfDp1qw6NolpmKZRLz1pb1nFc
M8byyNzmAtlZzYanWAcZc8UakbtolEemIgXhAuX3xJ6DLK1OZdNrrncKT5JxV1E72Q0F2PLslJD+
s2gz+U7ZjEeH9DuTmDIAi9RLaVULRV2M91WwLhM/AG/9tY8N3a6t+gjpgB4cF+UkwoDOraJvq+1E
vjkBblgm2T+3jwXVQmx//ObsrPA0gA4BFsKrcQVrg6m8UgsKX/muwiSTwVj22iVZj2f+FQiDGbfs
1Dg1MY0Pt2ev8FAZiiUAeB2MEddJY4lektF6FNW+8hGTe+kylmbR6uGkQTE1g1kSFpCsng9W5OlC
WWV7KZTHCVTgywZCqdgs/sfZlzXJqQPN/iIiQBLbK9BNj2exp8f7C+HlGMQqEPuvv4m/u8zRGTU3
CD84Yh4KdUlVkkpZmZFReRd3Xk+GKO2Yt/wQ0sVWwVggNpmlPyNfLGn5lKZu2Fruzm6p8b4Kupo5
qutOimcZuYp3S27ed3vdRTrLyj7cJ56BUiYGzRzjsygHFqU9VKxuLxpNTKlYq62rNksNx73HXvky
JN2Pxk0DeYipEzu8irdqRcpB0wT0m7vUV0qH32NpXW+PXLNg1NY5aYImVuQI1gkE1yzv7njZR17S
vPjS2MkHOudsM/IqH/Q5K7kcMHp7REB9SCk4FpN/bg9fZ1s5RecL76o0QS5wSGZHuWifu7XnT9ac
26fbX9CtG2X3FTzNXX9B+YAUmX/2x8RHa4DXZzsrR2deCVijceWYTngesFLULuVnPhY/jw1c2Wpp
PQ5tlaNaBs0ZP1qrsn+fZ+QYvMhWAVcNXZtpkAgno0RPHZgByjuD1bh33x685m1AxVyBK9ZdppoD
cNvx0GRjkPZniH7EY1bdFesc+PwXN82dG4BmDlTe8TQZyzZf8bEVENJyGL+CqX6ncK8zvYXdq7Vv
jWRaHKMCCCiX9/la4mGpj267SLP0VQwWWDhLZks8SHqgdy/d68jHL0LKy23ruoFvf3818HKul7GX
HFUzKsGtmPOzX9ODJTkVeYUH5nTxwKEU22b5GxqLkSenyJvMj62fBMQicWKSncOCzktK+PK1T7qq
Z90D7nlQcP84cS+o5+djTlKCN4FLGjcDgoz6Hv9T2GkHcCBdqx3zGrCO/Zdl6dUk9Gs28SV1ugeW
9dFC7bBqxTk1nizyCap6z2bmAciKAgiKEozu1O81G4IKzKrHUtSyy0i8lEX6Y8T55L6nMwvQh/Hb
pFTsBLhmfakIrYUZVU2nxr3P5LLEKHm1VYDDS/rPoZlRAVqJBLeQyzz3fvEM56myqvUeb6Pk5bZ1
nY+UqK4SZs/GjP4LY0lfuPzsFt7JLfuHdFeg6e8Uv1G1VnFaNqmXyYMQ8kPP8iCvwaYxXkdo9Taf
yJqFPcrLjvGzTn7f/kG62VCi3XfauW3ylj2Ah+pcLdUzl+1OBtTUD/4DyRJ+ScGywR6E+UBGMwaf
eejzsEtZtM7N+fb4NTdYU4nyIu0H1yjxkcLo7m2Cd/wuWOrhqxg/4a2L1mwnm+i+owS8YKhCJevE
HljPool89+blZLTotF2HgHV12NZzdPsX6WZE2b3zUkLs07XYQz0bbsApZDxAibFzpnl7d2Uqw7k3
LatFZ5M9NNN3t6suK1tPXkXDzFhxCHlayCef72nwvB0rTCU793JTdGKg9sNqQ2EU0IqmzqMWNM8H
XcVUpnNn3sRfBtR0Ct6fWnTjhhZ196jO354H5iuhXrq2a+NKbj94RvE8dHJAiRYInduT/PZyYiq/
OatNXq6daz/4wPX3rAEhuPc7W9cAeTBNzce13mOL0v2M7e+vdhJhDUWN5gH2sHa8DMBWsIT1yveK
FrrfoZzCmWV4yQSd7AdraqLKOdPsm3DMc29/pen7odp7mNUtJSXK/bXu65rkFFSsfeA35CzqOeia
6k6wYxc5phKdW6ktLJYmJAadaZB2n+zcDxfy4/Z06yZBiWkqTC577iEUuvzEQZQYDPn48ZBtFeC1
Vo1jeibCjJFqCilJ+zjtdglW3j5FMRXilVF7rrERAeRZ/Smnz3ifCtLl17GRbxvHq6UJotSh8WqE
r8/myHLRWDf3d7dNaxaMSng+NUsFNKNB4rLxz30NnfapfA9RlDPuLufbn9Bs1EwlPhfeWjTDgEk1
rN/UfCn7NvC8KMl+FUVxaeaXOi9D6e3pNut+kRLHHXgSBHF8IGFl/9JP06Xi+UfBn8kuH79uqpVY
noY+80oDEQAkUxo2TfPNK10rmOf2z47Hts3yv0cbpuK+KmdkDiTunQfGpkjOPyrrvjW9EJ2+QVfy
oG2+FcvnbHr2k2OdvkwlRE+Ejef+wrEfypHJ0O1WfrLL+uAWoVKiS9bMhBe+/TDkLKzz9dyuLLzt
K03GUHFfRTKObOpmELSwzAlY3fwzOgAxHDO+ZfNXgVfyZjUHhie1LqXjvbE69bXPofp227pmpaqo
r8Y2GgtoKaSM+vfIwiLjYeIXQWvtJFOd/e3vr0Y/J5Vv1i66y0YzIoYM+ikC9rwtip3x61y/xccr
+1A2G1pwoW649iny6XDi5s/bntFZVmJYzDWbJg7PmJKfOV2eMmsPaqcJXpUM3RFz6ZepxIW0byIy
Jh8hXBA4u92ZOp8rG7ApUFdbW4IVszYRqM6CrMJNNKdB4hyDjzGVE31IF5J6ve/eD4vhvyeZQerA
zpJjvXxM5UXHQ1q3CBe+R7XkjO7Yc2/svWBqnKOCu1xWsLYzEKt5v5ph4RqRm2dQVHMuqVMeW5Qq
F1SRehVvTEyAz6DxnEIgq5h2TGuWjoruqtKKDegZdu9zZ30vPYTqWtNvdHYOQSeZCvByzNYkKxoX
4l4EnT+HSMDRoXj6D8BrNI1kcMF15ANxaJXunV26p2OmlVBt1gnsB8ADxkv+aBY8tqe9Lj6du+m/
00tdV2ubW5jJqnUDNM6Dsn29Sy33cmzgSqSmg00GHEvQe8uzr6bRy4AS46Bt5RLcW15XDH1DY6yS
k5/MEGzdAxtoUqNKA1XW44huNJiu2s/pKqPRyo8tEhW+JZ0SNJlmjaRLjI+S12DONvdwl5pRq4it
NSmS1DWQddfOjypjuEi2t4vqTCuHYzdDl+3aoDTdsq6LptZsI0Cpdx7bNJ2kTKWAEgUfun5rNBQ+
4+tyGakv6jSYvcGYP+UdHy0ZiYkXphGAYnu2yjNfSqd6MuumA5mAhy6nBLJiIlvLlxzAItkdqsgz
e4uaV5uv5/WcJw43/3EnSp1wsVGVj8yBJmIn2/19p3jjEKoSSZV9NY2tx/mfcZnLX3Vhj0/r2rCr
yV3+wx9oVoSrV6cnklY15AJ5l31o3dz+MdlkagLXovIuNQrzay4T78Gdga7CxmJGDM3coZ3VEjzx
g1/ulJ00yULFirnmbI/StbM/i9/IE1/m6VOVAkmZGiT9fShh2ErCSGYLvRiycP90Zp2dPbwsPEIL
eK8IpFvGSsqw86VNoKzu/gHUBOWHvrJPQy+XYwlJpakikDHtJ38GjK4tXPJhTnx/OFV4vTjWPcVU
iBgEcgYPD5j4gCMBeq7L6SLrbIwOuV4lrBK5l4jMz5o0IJLyd34xdC9NYSTn2+bfZIJ3fPYffBgp
uTHMRKSB6/2w+VXMU9iOTWCV9ffMNvsgS4aPTtacm/4rqpuBb9iRL21yslOkS/cYaQhTgWSugJK1
tBjyi0jLaBB1VFt74GhNQVNFj5Gm6UFbCxBWUPAvm1QuSRZUAdOzmIYg8X+mPAP38jFOAmhB/js7
TSTDg8KIg3ZQZlVoV3PkFnu2NaGuoskWPtCSY+tLAwOU9wkL2t+j3NMb0BxRVSQZXrKHxB8NGOfe
i8veUyhzAIZ4SFlkW2lKmLcgKATSJIF921zBarlCenqvg/ntdwTGlOIZ1FySYnUTiNt44xBwMInM
Ziy7r2mDdJzQY7GogsiwF9SWwbav5H31aeLpB2rt8aRpFqmKHqMmNF3mtsQbeee/8zalSXpynWdo
2IUJqkbWP7axV/DQfUo5Nhh8pOjjRY7C3ckMZmkHfmeF9vC7YkkAGFswZ49Tv9eQrJkaldeLNIUk
tVOmWZDUFtqGq8DLirPrfDDt8uy7zc6hQFdqUwm+Vgv2KOnBqFbyuIQWbueTAEQMp5yAF9ONahPy
LDMb7utuj2h2q4W8cUxQsWZr2iWZmZL80cvlY10up8xIfjWOA5AwC5uJf0z5Xu+I9ucpV4JStrZp
crDmQOrFCTrXOOf0g9dBh7Qwgtqyz41lhTPeeq16D9D498X9rd+nbPt9L00rwWNTFozNs+jmM/WW
YDCe3NY5V5BJZ9BO8O177KhhLz5LmwZTPuwcP3XLRskW5sQmZ/bYgmchaTmfe7OiEfe7/tRJHMqC
nuClkDTDtHNK0GRWFbXG5cpto3LxOWcdvxIzgYSh/bGu/J2Hc83P+Q90zSuZdKcE9rOye+dleM2R
aUy8+VQBuznk8w76Tvedbam+Ohsboq9zz3LwHW+VT+U8R3benybf+27gNRLskTupUPed7e+vvlNk
81w3FsV3lmV8tPGOKhb+2Cbm4zy5AXTA4tvnE913ts3q1XfKVS6NUY34TmeL7LvIG46jiZE9LVZR
Ro4snCfCzGTnKK37mnKzEIYn+k2zJsPrTnWiCbQYJAWfvgcVbEBVM/7x9q/azgJvBBbZ/v76Vw31
IsHTgO8Qq7LjaQVK1RX1TjFFs5ETJVUsPjYM6VcrwrbfTqWGfxlJF2WG3QcNHnNv/wbNLkKU5MCn
hNXtgKtPkDR4cBvwslEtwdrUIXBNUbe2p2x9Nrw9WW9NgBIlH/iY7mJIDEDrjLoYQnM2vmUNuM7X
Ruylc12OVTnJRhOOMxZmXk1n/O7PbiT9NhpxkwuWjP/MJL83ZXbyzDr27PwY0zJTsXJTho7hFdoN
126daJS2zmfLa/ZoBDVeU5FyXU66eXWpea0sWga2Le4okx/mptlZBJqFrILjSCtYVvqmebXRext4
IFQKh3rdycma7fWvHtqrKAF3MXLjmptXv8PpvBdD1Lj8HRnyKvTBKxOiihUN1DxGA85UyJyVr+DP
X6V5bYhsaZiTNuXnofb8naDXLa+/cpCvfo/d2wT6IpN5nTvQbAijncI5zQFIgLQhJMBxSln/+KIy
Ygvan4G17nVI6SZJyQdod88TMJclD3WWfuP+YgdIcQdrUH+rR69+FKlN0hbD5D8svgcwTb/al2m1
jZ30rxu6EvUmg88KB7wMruWYMQhVyp9dKdYd9JHOunJraPD+YZUgmXgwBg9FeYF2hHQ6BlZHB+i/
c7zto3MyhaLqQzO3S5w7VXdy/D35Ks3IVYDcyh2fD3UF4w63Hvy2Zt8K8MkdPEurALluaVOZC5k8
eLX/ky5V1Nn0kTH+mbr+C3GW52TIr23tfZpJubeQNKnKVHZ6x8kKvyA0eRgX0Oe03A2MBC1xs//P
7f1K57Ltu68WamNQY5ppZ39JkxYwnWF54UC2P982rklV5vbRV8ZrtLrJJK/SF1Hgv0+iMFr/PKeJ
veDBgfci+8SE2YEayC4Maw7RjD/LD7c//Vf56I3DhIqha4eMiaxa6RcclQLf/1k0ABIbJFi9MgC2
PpS1DBLDCYbSDKhAQaeFxObyuLbuXUvFpQJFtLPmF5I+DZMTtrx4snjy4DTtGRecsEYHh5++zJSG
ReOd2gY9fl4bcsIje3Z5cPtH6CZHOUwQlvi9kRnTFzBXzyd0Pxr3zdQlO+tZt7SULILKcIFGlDZ/
6tw8wCPluXB/5cXBZyBTySLoFeyTBv26T8T44qZWULl7XcBve4WqSLyaMcObLFgeALF1kzLiItsr
cW+j+++qAQT53yu2p3mCZqAmf5pE/2vpPYHCa1ZcQAX3VPvindkYeei7/sVBjSBKi3UP1fb2sZGq
eDzq19ZoA2eGCwprssAavxp4JOozP0THc9Tg4XUuf/vGXke7zoVKVvH9iZORCXwOpMQykGWXhJa3
j8TdFuhbblSySmoRU/R4qsdlGHdwmlXB6C0fcKoPONjojLSPKqgMszU/ZeMQEvHVs8nOFL69qqmv
5BxvqSHktnJ2XVdoePpdgCPyY5YdA4BQlZOtFNh5C1xbr7MAchaUEjjz7sTj2xcUqnKxjUNdr96I
kU+9rMLOw8I2nLhu1wDo8p9HMgrUcf+9vgu/8up2adm1hNbwKqdw4/Q4ZloJeGsVmZusFbvKysYV
Tki77UJvKfmPQ/ZVtJ5FfGOxcpNeTcOgPBiYm/eBnVh7XNRvb1ZUxeuNCbeo3VATV6nKqqHOtxpV
0wFal1NhvWdjsrBftJnyrAybVnZWGqzuMJjHvOdtd+9XW2VD7D4rrdzGMTvtPpSrmH/wkdDzMd8p
8Z7KusLLWmlf88XpgBZzxAVsWMeuO1SF84HGWshGYuyWR+v7VrqgiTG64nJ77JqA9pSA9mkLEhoj
s6+0NgN3HB8nYJaQenfO0jrzyjUgN7usyZ0Gjm/KjxO0QyBqg7TVVzvFE02qVZF7qycWr/S4fR23
xzZnLpOoIePe479u9Eo808S2iIB46NXzRWia5NygBOpO6U7dTGdeiWk7tww0nBfO1R7yk6jZ3ex8
leneXUDzlo5T8r8XPU19z+w7z77KU/9gRWXk3a3Pc8jO1TmNyPX2+tF+RdnTZ2vAyxZ+yP/+SnEq
YvNliNZTH/u7X9FMswrdq7J64naZ2NdiBqt01bWQnpJ7WVszDa4SvsLlTUtY7lxT7kPO7ldtd3dD
kp5uO0hnffv7q9RjduU4rRaGPqQf+zU9W/WfvtpjfdYZV6J3kmKqMrtxrmOaQ9FOnmvfDkbgPW6P
Xed2JXpbD0TtnGbOdUCXV5Vk7/JdwQbNfqCSspVsSM3Bh1tYmZ5nPgVFy09LluPGkJ1ZtaAzR+yU
wXW/QoniNS9Z2vjCuc7yknlP9d7rj86uGr5VQ5rW2sK3ryLikCBFL8khx6vIPUtgf59HB2kT1JB1
Mj6ZYk/YReN4FbC3NOB1ZQPmVEDuIPdoIMoi9CUPmto/WwNqadW8c+TSrE4VwAdiGCNtenxqFO8H
Pwt4fwFfyLEtXUXvcQ/9ec2WEsDR8jVJcD1kACTtGNeNXAnafnFLoxm5c23a6dx73jtvodHU5Du7
ls68ErYsy7jpLViRBbqCknS9qyYCHtn24OpRwrYzetfJ18W5GhxPdXh5rJJhxzGaNe+Qf2ez1psK
0Rq+fZ2hz9cNRTTOH48teSVKM9/O8qJwkSdXEm0puPCO0RFRFcO32twXLRTMr177a/IBNWg/ukCJ
HRq3CuMjVe/XqKezqzMsl8Yfzu7Bs5MK4rNIaTEKTYIrbz9kSxE0yQ9O9tTXNEtQZV2j0jT7lUgG
nV87GrvqnqUVwNN7z7g688qeisSY+NvRCRquz4Vlb6Gf7bpcZ3z7+6st1fULd3CsAdescQp45cXl
sgZuubepata4CsQzvcqfjCFh17S648k1S/d4bnRnJRU118y1K6wElv/nRMZxVpqfZZRdCpzI3J1A
0nlHCVFLJo1wRGpfzcSLpSjvfBuNY8A3317vOvNKnPY1FNfbxGLXxXqk8h/5Ox3+3La8rY03yhoq
aG5waAVw88Kurlfc9VYXrqZ/kRSwb7+Jbn9CM7UqbA6PUrRaXdzU7A4PEsI/Veke2ZNuclXQHAXf
opHY/v+Z3PJcxOTl/3dytV9RbrKzWY/1zP7vEipO/WV+7k9mhO66o0tIBcaNiSUnQnGr8pIvbvZ+
7K++c+xMoOLi3NmqvM5GUnMEDysnyqc5BCvp7en9+6r1xhJScXBtQmaoMDv/Zw74abzIcxvJiJ07
+Ke9HOOnpiooruNmU7s5pgGAAFHdy9/Vct35DVucvvUblPjNmwzoUXfFbuWmIV2asF1eqDsEhnOf
TN9GoB+X5Ecl3DuJjghm9s+3v6uJaxUpx0BD4fmgtroWTgRd6YmFifnjtmld1CkH5Wk0fDfrsdd0
Y9jnl37cuZ5oEoYKjWOQsTR9w2XXdsJ7gV9dCGk+emN73znzsZOaipCb1nWZ16ljVwHBm9KX95Zs
wmYY7257RuN0lVutL3CITXtUX9ry4vRQoIz6YefWozOt7MA12v4cDjXl69A5sSjWi7UmZ9Avn4+N
fPvsqz3YG8cmtcFvcLWTj9nohy6/2HZ+OmZ8W0ivjNf2kti2a2LsAFbmaRkYQ3PK+u+3reuWjXI8
NkvIGbU5lg018nvsMyc5zF+SKT+vyZ4amc75SgzXRt54w4JNMocARe88NpMInL2ykSac/r7JvfKO
CblfbyTIPeCRDKpqQAfjMT1UqiLSCmMuR0jB29cajAKCBrbz0TI+3Ha7xicqGm1kLfSJCCbVaj8W
9k+SQK/0WCGNbHfdVx4pSnQjEHAJbBfNZrvv8JiQvcq7bstVqdTMsaunckIk/b86Gn0cIiPethRr
xzuaSVUJ1cpuzn26hauTPEFxOZj7PZZ9nWUlUu3aSrIc/I3XxPlKGQmL3SOPbkaVMB3XgWTziGMC
IJkjINZmEpTen2OrRQlSlsquGShjV19eOH/K6/3MqHOIEpzGwksGXlc8MpmRWO9yd+dooyFHoipc
rLOnAuqAMMxifmVhee4v7a/+5JyL83xMT4yqcDG6tg5N0ABwzXqQ9RskGlC3n8tiZ9fQLXYVGUby
mfvDIP6nnEtO2xVlK+duRWN/93ypmQEVIcYMbi9GgmMaXazIneWpzn/dXjY6y8rx2FiThvZdZ1/T
ogdOazzl2e/bljWLXQWG5aSZwbSHMMp4VORlQFFTl0d4ONEXqhblnJSMluewPobiUrAJbdSQuE6t
vRaOt2p+m3nFK8XcuiNtjSEu0+sIMqKEPfEWpSHv/QxqF0hj7NwN30SbbR9SDh2uk5mJMNIxrur0
TMzvpPjcG00gxxeg0EI8AGJHeRLtFN2ek7d28u1zSmqbRmpxKQH/Fln6VHB+mqV7sUt5V4nsy+1P
6Fy3LbRXWwubvRHVnXKMt2OUP9/bLo9mugYTzoNWw0JgEIPbX3pr6W4/Rsl4qyRVaoESJ65Zdym7
MSqnvT4P3Y9QMp5DZZGAJljGxcKijvjfU1NCYKU+2531B0+X59kud+Btb4XJ9iuU8oBDrYnX0HeO
PfEhRfPD4ryfyM5pWech5R6RoSGcb+8pceq/5OtPM91J3JoxqyU8NNiUJtnsmuVLg77Jip5M/8AF
Av5Qi3jJYjoenunHOJvvTeM6G1/GvSd13bCVqG7KVjTEgemSPvQLHnDj1N7ZBjSeVttw13WCtiFx
ZexAylyC6Ls0j7DPbw5RYxb3qSHjnowbMIaP3ndRWQjZI2XNzboSru3sOjj51XMMkYp3ZAV3gDHc
lW560C9KjOLdXdhuDfNZcjc3T2N6LGrUXtfC91hbOyNWNntXZJ9HEk+7DyW6ZaJEZLkUNvJXA5fM
flDgjkbYP820h8jXWVdi0qjyEpyum3XxPE13Bf+UlMecrRbr0ta0cXSFaXv80OSf+J5+n2bXUAt1
6Vx4PRHYDY3xxSzjDZ44NqehOpal1OZWGxUuxygx7Hl6gUeM9vPt/UHjabUo57W8TMSwbeL+nYuW
BAD3jeygbSUo287J/YZjzGX6U7ROkNqfBQ4IxwauxKR0M6uoTAx8kT/t4muTvCf9zsVPN5VKPKL5
3MsdjvNGwT5KHJsGPFUvv4puJ3lr0qDanbqguFRC1WsGsclz0l7c9OASUUKSeJYLlgp4BCIH4ZqL
E5V7ZPG6VaLE40iqFrhGZChiog2VZvfwkBsCw/JyezI1HldrblLYgpYEQ/e8F7N48ugvqGO1e8VP
zejVcpth28PKS8xnOtLAsVpI5omA0iNcetgd1HLbyuaZZw4GD0U7R5xN43kZd1aibuSbv16dE8Es
NZMJTBtY5FcxfXC7HmJez7d9rrO9/f2VbS8vyTB6xRzX6xOR770hZvXlmGklNukKMeOFYthG8l6Y
n9IkFtX1tmlN8KiyBUXTjEmfYSWOBRUhNEC7kzuXy05o6nyiHGmLdWiShJZzvHoXY/5p89Bzv90e
uM60Ep0d6OwbY0TU10P+vRm8eBz7T+W01/Gl84sSoRkb8qmXGHldolIFkjBS7zVIaoJTLbGZXsZI
k2RIh9B+ae7c+WfdnMw9fjONX9Qqm3DsPhknTKgjnvLi60jfuf6xtaKW2Gw02WWJg7jPc+oGbmaU
UdeAjfL2hGo8rtbWoCtmDoaEW4hbR52Yzg4+ctu0zifb31+FZlLIWvAJ1FeOsT61ho1TrQskebUT
nj7MqG9BSFhqz+Y4F4lYc4w86Xm08HczOh3H5afR/0CdJsrqnz4aKY79EmUrHTN7Gtm4fcr6Nohz
k39fvZ37lc7/SqyadjuvzQLTjX02snOxt9fp7CqByqwMnTotVo1tPBrDp9nayS06u0qEWqCKoLOV
IClmVzd/R9Pwtos1dtXaGpiNOtcUGO/o9CHlLJxHc8e0Zh2qFbXORl9qZ3dtbG3k3JABNIC5cHdu
J7pxKxfN3LK9BQouQ1wbJnp8mpYPz10xml9vu0U3dmXrFAyk/qaD5SHq9x09ecl5GA+OXAlPCS56
iGTA401XoICMhxi5R7Oqc8r291eRbwDi4ixQkI+rMh6XE5E7i0+Tw1UlgqRM6eqOZIz9HIQ4/T3h
P83lvkx3MorOvBKLeODJunnLtEOdB6bxRbBP3XwqD2lAIGP9rY2/ckvS5705eX0b08GNHD+L0CAW
Jc0RzezNvBKa/txur9TwTo8OgSn/JfPv6fjh9jrUuEZtnhy5xcRa0DGusx8s/V2uj0PyPjt6+FTb
J9F+4LX9tswN/uDmZxPtuNkRKSG4Re2drM1yLvsBXncpKJG7uu3uejnt9W1pdiG1SzJN8v+dZ8cC
bw2kCD3jn3kuAih9GIYZiuKe7VYrNGGlqgy4xBbNgJb4eHIEuDamE0UT4O351eQZtV+yXX3PN4wU
lafh2jcXkX/pmx/HTCubZ782leOIqo3FUoQgQA7sZQ5XoJmPmVeC1p+8aZ28BpeLlZ4hLhQNlQme
wz0GCt3CV/ZRI5tI7hd8jOn6NI9niz7myRPFG8ex0Ssxu5hyznkC53jLcs5cNyDMf+dwcTpinqgN
iwtkDWlCMhmP1beWX4z8xcviY6a9f+f4Bf1WdWrBMe7yNDeXAk+Gx+50RG1J9Olq2uiCbeN2U4YY
l8kO52rsrv5Um9+PjX6b7lep2CuEKPFviMGa+B2CQiFL6+fFs3b8/vaqIapUgN+tA7P9UqJqDsZF
dJSYYIwq7rK959S3w5WorYaLtWTdCCFs0Ck/edWD0z2me3UdnWklXIWfTUaajW0Mie+T4a0B8Ro0
nabnY45XwtUuhdflDczP1HtIUv6PV5qXhLKdJ6m3UyQk5v89r5mcltGgoo0Z2L1tAhIB6+ftgess
K5HKOwJxMd4iUuUvx3KQ6/eerbej4n8vMkRtL6SD42Zrg7Te9Pzc5r8bi0Ak6EPdPvV7EaUZvNph
6FUEUGBHYudYCvCwVVBtBYv/9bZnNItdbSBcBjtNMmPEEbiUYdEOd7JKr1a5XNIqeb79Cd34lXA1
pDlV2GiHuO8YWHRyy4qyJN2lF9WZ32LhVTaYHCbtxG26mH1Pr/Q81kGOjozH9K59GCB+HpqBiAt5
aKslaleh6PqE2KjRQE6LXPKs/lTkzbnwzZ0KzV96lLeWkxLAfivHjDqii83nMQKV+2m+bGgL/mCF
XQD+gDg/HVEPd22idhhmGeuqsZR9bOZA/eSQ1bFGz97ZGnWTooQySZrGlGmGc1uS3nd8fez5HgGl
JsepGgBV2TQVEWUXc/I4SZTc7/xp51alMa02Fprc8jbh0B6mxbtiKJ4Gud7NSb2z62qc4iq7Lvos
qURjp4gzEHNvrHYS7WG3Y0wTxmofoXRW0kMMU8RJde9mEHWzA48+pNiBb9vXDV2N4cFPG3NqRVzn
IyRzjGgAH+Bt07qhK/Fbu+lEPXDixjP6/cG3Fw7ep2W4r+yDC8bdftOrBFGNbcecEr5pm38EhN+F
4wGFtkf0qfOMErFuDv1EPs59vNq/EvoBWITbbtHZJf8eNZuYV5IWdk15rQz0y93dtvsmlBxxr9L+
c9fmSyNgeAqHU/6BRvMFUvWBjOZTGman6ZIfy5WqAEDpg58p9xcRl8Z36Kmty2Pq7PwITaCqbYRc
NgNYLzxcxvPv7oD+6Oy6ik+3HaRxvApZSl3PWIvBEGDPp2HdZu8M4p5vm9YNeztEvFqJKO2neAda
RdyJb6T+0fXXEmQEx2wrEVoJAc0jnvbx0kPqW5bnUdjvVqi73zav84oSpVKuizQrDH2q/LAsqqeh
cg4VhoizffKVV6yRriDxhmnZ/pLpS4LyUGK863YjVJNgVPxRni+ogNiwX5LPbXmfZd2pcHjgtv7p
tm9006qE6pAsBrgGsBqHHJys0j3lzvKO9M7OqtG5XtlLbXOseyFLjL86r07UezvD/ssr98ZhQ20f
nKdszbp+xZJ5doPtuFFGNMojCE7FftydoPBw2o4cyc4S0rhJRSOBWb1nKygqkIc/izENoHc07b2X
v8muiqymwpHMARynnMFJ8mSdnTA/C1R0kpCH48k6mZdKhv2efMebcNjtW0oYgxXAmhKj2L6VxPaD
denzcA7LJ+eMP+09W2hmXUUqtbOEvkyBH1R3J789U3unGKizu83Oq2izJ95ZYAAUcYq3qFV4J2Lv
QWZ0pre/vzLdFAOqjMbUxfP/4uxKetzGue0vEqCBmraSLFl2ueYk1dkI3UmHmqh5/vXvKN9bVDOm
CRi1KMALkiLvxMtzzy0fDOvFkDa9uwre3Xecc7JN47JGG9QhIlH6jIr9qMCGZ8+61/izJ5NPAchT
/wOslKpl3UyYJY+zIzsNx+1EQvVIQ1mR8S4gVxTO5DQ5bxOjXwwb13O7P63pejLrJsrBnYBm0VFR
G7KY5HpeU+cLDjtl3ssB8SHVAz1WoROjfWo0RLKbg+iWwgOY2hZNC0BYu28Uxg+K7woK7RFBbD4g
4U+JX34UYSKxUgKrwYOa2mKFroEwNsqp4ynDCS0DglxWmy1wDTykSclG6iwgE4nIYHv9iB6/7sO2
fKep5D4nWjzvlNHPTa9QyhYZyUVZ0UiWfc9lMATR2Pvvn7StqoulXEaMXVvnasm9vr1Q/Lvt0kQa
xxccNqllUTPHtrtv88EO66g6j4gQwVsXKIEsQhQYDL7YEM1ipw4eoY7WbG/Q2PiGFHQsMtI8xKna
QN1iFviA2beiXQuGM1ICMUxGdE/jblglwqmzafToFWtVHarQVG9Ebz1rkb1miXaGS1gV1qo0Zrl2
ETpzKXj4uKcBBpbMo5ySuaqGKcOu4MXazl8ok0Aafz/1XjFtPMBJz7duBRndACS250RIPo6eEdph
GeiHPHSC5qCHGjuAV81CwaobK5LYSKDAPPCpcEs3d3YJsgfXs8pn3Uq8hb7Y91Cm7vvFKbCS5paG
GixclrbYbQ5dKXmtFMUrPMG+4ap6UtQojOiC5Xeix6be4Fle9kz9xh+Py9N9iszT6qP5FZoLzThx
9ORE59u4j9zHLeqD8hUTRTIrLZBXHhMFOim8o5eYZdpan45I3W6y/IBIkw0uvGaVi5YqLc5g9adA
91OfnppzHRuH9dhKjkO0fE6TR5CnJUluITPjwkiD1dCxsvuiXr7y0KAg6EDxEYwE+aFXgQ2WWVm9
pMAD8KgoNPkxKCtpC5Bo7c3pmwXi+K64C/en86Aow5hqCI7aREr+pbUfnOWNjZIQdM93XbEVPChK
A8BfGTQYN8P6iR6bMVEqEKd2X6aUHpS1QH2NrABCcK5/AKRQ0Fx0HTY/USOjjZTqcJ9W6Zzz7Rxw
wuYDIqA0zh7tcDsqPh4XH02/QDWZGUhm2a39tY3aP+uTi+/seqJLh1mSyxAbx+48h9uhOpW+rMmh
ICDlye1NNCWbNSVrInvpPFoezeRcpk9j+zL3b5Jv2LX02jdw2lugyQbVCxz29qOJGfPyNzQTOSy/
EEmg9D+wJXslkilOgxvXVfumxzSp/qvUQLr7oFvPLh7w7FL3VhnHlMhs/1GlqOs0n9J5iIaweyCH
OmL+5IMUzqd+58sDI4Fm84CqsiqMlGiQW8densy5fWAmkha67NhFw++b+EmutiFRElBSIpljfQwz
MqLaZXK+3j5w0djc5dhF93O0k9Mw9vo9316d5oXcGU3zlYo6bk1kTaDHneWe7DH1VX18SO1G4gRE
15rfv3/alsZiVo2/Xando/3knMZLGq7P6S80WIqMQxGU0T30jogrfidnP00FjqIln1YddzLrWOBC
U367vfuCeIgHWc1dp7GVITWx6u+2G7bA4nQbim9kYZ5ofE6bOwftP/sC8q+/bB97MGG/qvEYbr4R
adF0qOCT0+jOd/7fAcGnTaLNkimphcmK7b2bf3Ttazv8ur1PIinl4utEaXPT2aBgqE89GGipiz6M
/rAkkockgd/hEVdo1EEAkkGOXUEnD3DKm+zOgTnNJZuTV7q1tVFW9541F745yUp1RVc+Hmtl9ANy
yBu2O433kBTZoWMR4VwP1pnee+XjIVed2qNzj41JxiF0STjKLPNvl3XFz/D4Kj111jSlCKhJNOjB
Eg+Vh0IfdkqenYDFCjI5HeJd089xh2WBthvswrNe7+HNgULzGKwyn6cpH3DiVkp8Oqwn8K97+iLr
3iGQV56WvusUpZs7mD421SywkvXvFcyAoeum5n1xqspp9pTnxGkpLIfrXsz2W71866b328omSEep
nG/eaDl1xMbe5LERVuF0HMM9HSW7houcMs8Zn5eWAX4tG+NnSGM3z8VJ8cuz5aF7qHbYGchkjSIE
VxGNh2Rhi3a8ML5k+4GryKGPnHczsk8DJEsWyFy3sBpPJe9WVepaNT4mJYc8D6vhebPOeSuBTgmU
HHxL/3X9ajORbGYYfviYD0OsIXDdouar8Tt8kWVSrx+45u7f9slwK+0wjPnuSPN4irMTuivCityb
d9F4gFZjjCM6pczQNeVBnY+1jKrkupJpPDBLRym/sjAsu9hokLKPJdO9cpG4zusuQeMZ4FXAhvu8
whVzchNvBqun2hYS1RWJDKe6ZjMCmaniTLPWes3AWd/kXcQW5dC62eG2CotWz6lwvpYaKp4QMZoF
AXjbiju3k7g0oVJxvngdtCzPVXOITG8+6PA79JQc1bA6VJEsTSQ4WR6lVbGhqPIMy1+L45b+taqP
loxYRLAzPDqrYnhdTHtniMqsera2LVRAqX3XpvPYLIZ2NGDOQeJjxEtWn45oQiJjUr1+8QMFx381
dC2dNkGvLCCj6MuY555hh+b8t2l+KzPJq65oX/aj+GQDkmbuFNB8AsxXuEAXpPrqlWyTJCdEg++/
fxrczNCyp6gQBoHTMqx1x0+YjFFfJCrGf4dGsW3VtxqUSW3Ah2KHLUFrxPuK+zQec2XPWq/VxtpG
/fCqZ8+K8qA777eFRbRuTkM3FN8Vw0qgoeRnincANBjyNgDgbo8u2nBOR63RcDNzxsI39ZtlTgEA
O+FdI/OYKwVFIaD7wqNhTqNkvDAzvj2uyNPxaKsGPSI1e48K9gyr7ld42U4D8+JG5SELDdks+/b+
GXZqPPDKNWxcRjvM0h/2p7DlSH4WDyh9DMCZK6vFE1lInshdr2xlTc1dJk97/jMPWGQfbFxJszC9
zz3ZnLqSYWFLN+AYEDw3aZgW0e1jEIglD75qtM6pBmuFb6KXbX2wh83rkjsdn83pqpo54CVxgEqb
0Nkjq04pWlDT9ZzLkLeixXOO1aoLYuQOFk8W3wBvK1kftEGmUqLBOYUdq9FoSekA6qlkP9pCD1hr
vdnlnSaSR1+hi33muGqF/K2x/O2yxPAbLZMR/grWzuOvVNMi2lzva7fPW/GRJRFtJRkMgaXh4VcV
WhZkSwl/uqrxlMWZK7EzInvAc0WVgz5tFh4cI/Otwvt+GVrP1Tn9WsdWuB615j5DyRNFbcpcJvCs
SNmuBys9L4ssStpl+oqh4SmhTKUcFr3e9+W0hWaoHZNge90zLzsDbOJvf93WV+E2ca51avJ5Gx1s
03rSQpTLRtbDcFiDAdDAxJe1fhGk2jQekzW1IP3IVZibKUwiy9+OW9D7aOPrLy+/I79/4Q8kFkhw
GeGZ3ZkGvpUcVKdIDNAjmKKiOdy3TDb870rUawfD6TGtR4rABuOXD/YThVxlrZernnkYf2cZGiCo
dK8IQNJ7llWQCDCc6NbIBSnJyuxs/f1N5LQBtbUcC384TAcS7pgYGsgQKwJF5zFbWoMGIk4PRdfr
8wh06+BTGUODQNF5xNY4GP06K4jJlbU65HgGMvRM4pVFq96j3k/hobo6QEI0kGHdPKtN2Gjv7Sop
+RYNzQXOZbYWZLZpE1kVkg3md7v+OciQp/sYVySJZ5DSy7xW+g0m2+4+HPWj6f4xtKOTSl6CRfvN
KbbasqXvyYA70Px3j970lSor/xY8/ms8PKst8ETbz/2uYmjb7tff0xBFQv2l9m1oAQmrl+6SFh5A
3d/sZ1nEIjoJzjlvZa3mje4iUaKcDLTy25Kvxj39YWxT44Fa1uC0o1kMAI8YL6lxdCzJGYhOmNPb
rXS7RCsg89nwqtjf1fajKuK8krU4FGwJj8tCc4xUYQZyeCU9O8bjsqHsXOKWBUk2jcdh1ZkNlOt+
xsjpBMj8+3TxnXjykfr3u+/z4MmgBNdf8jQek5XgXmf2wwj8NfnZLf8mQ+Ojr6yflQ+oTPc3Nh5u
e7rdGFzRNp52qtzWitTL2EVFs3arN4z2+HfeGZnrkRZtBj2ibEsdNNpKe8mMAg3kwSTDpPSzNRlA
bNWrR8znDERGt79FIFc8mmSrNgBwGB0jO/8yjI+r83dCIxMshbeHF8gVjyFBIWqj2AoWjnBPtR5M
5VDIsACilXMhfDaWRdU1KLlRlLB00KmjS32TvuDqfOemc2bCRSNQd0z2l3o37qpjfk+7Y5gInqza
cNIJHIVwwWs2AXw31rnX6krt37XjfDeBzHQXOlnQ5AbANeWjNo+kebtvaN4PTAAkmioUeXa/oYDZ
L9vMkzoZgaTwiL5lrDNd1xSkrMxQN5/V4eROL7fXre8ndk1huZPMyTCv8y7k7UFBoEVOAKuH3ZFF
FfAX7uMO9VaDzs+/uyfd6y7J431vOxqP8ytse53SFhOXbpSaFwcVeTJGFlEkRziPQAlbJpSN79U4
xg/2iJz/k+uTt82fH/IjosbQulMP9vD4U0y0ZI7dJyuOfU0e2+Z9ksa/IqvGPUkC1D9m1vz7C6Yg
Oxevc4T0hL+sXvHMkAax43s/gQvris5Qid7hHEb3sNrHUpE9/AuSODxGq9OmpmK7YQ6c4hvFXVA1
ftbNaaGXKUXvhdj6cl9SlEds0TF3/1dgaH0Bm3sjawMskiIerJVsFeiUDFRyTGETW35xsuI+zC7E
c7wdwe4+Z//cVkKBueahW+gxs2ioDMbTixWS5qFNjm350I0yPyaQJR6v5XauVtIZgXunghn93Mh4
CQVmiYdrDXSyDcKAlWash4tZvKr7ulnPt/dEELDwXFa5m4zZvIKnoXLUbYnVeuqc72OLluDgdp/L
akLHAaVOqrPBkryrvCHZTF1Wsio8es6B2nRxGm3Elk0/1M5L31EB/WTg4V5BEWVEwvKgBPexRmi/
DfMnE2JXBSh8HDzU6OrFmV9GZfCW9MftTRRlBHiO+bmwer2c8B15rLyZH8TXvBKFHjrKuI0De8dz
vfTKLpIyzuZqZVOkeELY2RLRe/YtLe4zsTxqq2M01fQUoQZFz9/RYblv96Xk5iBY8x88WHjhzkAa
O0au4hPnqZARU4ryPb+Lwz4d6so0vaoTmA7taT6YIcBVRxrPwf8ehGVAf4HZ4JFbfZKlyBZC/wpr
Os1D/W1UjaBL9JjMsgpogYr/Ad6aSla2BabYsi8VOW75N0ok/kE09H4mn7ZoIUZF257gtUmP1Okd
F3RWS9J6vy3blaCGB2wt5tKZDnh7I+b4XTAetKAK5kPyixzoIbuMH0m4hmDtPic+O6te5VkPtump
QX6Yz7LwRpTB+i0an79vyMGQu+Dd++PDiro4fc+OCKgO26nyEFGljzu2MQtlAAeRJHP5Mi0tDCuv
ETiP0xetOVaDrMfL1UQfcfhQKp9RJlljO2O84wdrk6MF989pytC9FMV5LPEy9SctWu+2vbr6FcTh
CynyrBwSu+/NuGYN8+aywJkYTGZJBJ/CV1PUtq7YaG5gxmxkXpL0fqUS30q/5uZH4TDMFE7S1vRX
dRNfwkVVHWhpibE4JE6n3tke6Dp26l/u1NvJU5U3edp7ha1owz2pOcy2r+KTrKHklFSOppDYbPpI
HxNfUfvD5t5128Pwuwp/Gr6w0Au9ZNSMt6L8d64vaUs+bh/4VS+PkTkjYA3mvCUqFl7qABVv52JC
6PNau0BwhmT6enuS69YYs3DevE8GzVncVYvThyns4iosLsNpDpcDC+QaeNWeYRLuIsWcHg1O10aL
3VL1VvKoLd/T5S/JF4gUg1NvI+tVixCmxeZbB907jlESqM/m9+2EztkwJDR03yVT7Zvyh+3Ed3B+
fE02OlW9osU7zKh4Sf7aP+fZjKwwPRkz2o14RII3uJ79Ig4fuHerWibzgqmaYAu3oDjUvuInIfHc
qA5pKEMxXn/pxTy79H2SXwQlTb1tmGcvYzaCOupnQNnMqAJ8Kp0OtzdOYF34IH7OJxW0kUYe12vl
mcs3BnitXnp21fnGZAUWUgOZ7P1XMBeP97RrupEBfZpiZ2DeiDoVt3jKe8tr2V9Lk3nEOW305+3P
uprQIw6PACXDkDG7NdJYpX08VjSYyBDm4+Bp5c/BLiWbJzoiHumpTdSYTY3mMVMoys40z5m/FLbr
OTW8M9XDIUUYbnz0649Wkdie60E+Po0zC5tTz8Y6QGPLhx13iBacF6vx9uT6GrBA+avyVypxbCJR
54Ggo52Ms91gLhWJ148mJoBOLEfrp9L4xXt6VI+WRKkEjoeHhaLCURuTfSJlrvxK90mB6hDjnWSS
kFlg5nhYaDlYSP51GF9XHlrnkPYPqhndFrXrQ9s8DnRT9b0wMMtje0rZThKCHuloXRcsLarsbk9x
PSojNg8EZSkKD1va74b0YvxwTj0MqfGov337XcwNS+oGP+1ABtm8rjz2H7jQqTCTtS2LWM1YTNfa
21LXZ7XhT/pHPUsez677BpvHhSZNSqq0H3CnU55X91LJHqCuS5LNA0I7B3weE6uzWK3sr3nyvRma
S1YPv6phvCdxg8PYv+iTXS4WpiVuMaaxvupBQoqzPVKJLF2nHcDYnHKblZHaZkmyuEDblZV2XmVH
nav79TyF86Y9MvKvajGPVpXk0iGSXs7/54Y2dXpupzG4IKKa2KBEYd9nw5AEMaJT5iKAoktU6jgz
je2kPqpt/o1N253HwHl8paGkmSuXxkaSjGj0lCqHxuya4LbKCfaFR4lOmZ1lTZfQeCcl14f5sDEt
6rv8vsXzSNHEVvPFrhc9XrL+qXCrh1rGsCfwDzaPFC3MlIKk1f7/oGtA3LgHXfVH/bAdUJMYuEH9
7fYeCQ6XB44mo5k4/bKglL6ew3rR/MyQpNFEI++n8knFUnBWgI4EYpMvZqAM5kFJKv/2ogU+2+Zp
+wxt3Nq+oXqcUkWtA62c+vQNvMIoP2FdWdovQ1MW/cFxaw3lI2gETqJ8TBv3TNyGzMfGZoqUPON6
1Go7nLqzVS1KOjhavBm/dFZ629AdDP1v1UThPOvB2lkGbP5VJ5Y3lUWomrZvskWyEQJDyeNPzYw0
zWJtaexU7XHVFW+j5D1VlGgzZO3CRVNw2s+WYtYamLTYbpaod6cHBXwnC2kPYy8j+7keU9o8A6Bd
AdepL0MZDyhvUxLPUM5koX6ePHfGe2oGTn4XTJrYPDgVhdvGvCptGVfZ980CEBgshtXA0FPpYZZy
9wkEnweqVuM8ZRXty3huywudzcXTVkR3EtHfTeOflySbB6iq41BsqtInYKtMj11ODrNb+FTRo65r
j2X9NjazD8cfouFAeHtKgRnl0arobVomVqHRuKLMp+j1Z+ZO6NJOIsOi4Tk7UfWsLbLGUWJN3TaS
+b2B5/QNrULzpurAym5QRXKXFR3M/vsni9SZWmdajU7jdKjOXaEdXVemJaKP4IyAPZvTWm/Yo6wq
gnFWD+bwg+hZcPsERAvnHHxnWXoJOgYaO1vvqwXz3U7WdFeg3jx7IHoqTjb4XGnc2V+yIWQV8lOZ
42WWDMMiWjvn4udk6ZqCtDSmjuk3IIEcdVkXT0GMy6NWdaM1tmLflgblw+qzNj2mw/NEU7+nMnUT
rJ5HrxoaCj6bqaIxSPE9Cop9sv2860x5+KpLFBVtvGvk5hfbZzoLcAeVaJRo0ftZf5LztFCXahuT
NFYQVGW65bPCkgwtkHMetVq0VUkTTVGO5pKHKbUjsyt9dSmC+zZl/6JPK9eLwlZRrJXFeIP2iWZ6
k31fgtfmEapFYhokbygEfUqDLUuDtpE1ShLoEI9Ipas9ogWqXcSZpXqF9U1RX9buncjyYqLj5Dzw
CgptUH6nNC43h/mb4m7xsLja2+0tF50op58pG0p9SbAvjmIc4a38miyBVcl66gkWzwNOnQqKs7Vb
EddgcWbovw2ugvuEhQecVlVHW03pshi8zY99vVz6VUarJIhIeEbAiTZumdOyi/N6iOdNDdRV95N1
DKxW9esM9IBZ/jZoMtkUCBDPDbgDjvNuSZRjYoG0W1sPitFWXrklvlW0qSRyEJ0E52cdVFPrhV3U
cWMsXqs5SDHlh9syJBp6//2T2k5TUdEUMKHjqrWlNxfzP0vhDnceM+dazd5U7c6GgKY1OmKo6lHV
ZMyPonVzflXJtbKowWcSo/40aFv7UDh30T0SAMr+uyXGZuUTGcs67s0CdICl76aaxAZff7mweTZA
rXSHpbH2dC/LC3fza9jf6TLjwbQIil6rrHPb12T6ZpKysN9aYJCZdt9Z8Cxy6HRWAouNr2qtpfQm
q+y9RCX3hWc82lUtHJTSpnDnCZ5P0aLM8jWrkImowMzxcNeJUqe1Mqy8Qw80QyFebuneUDXxbQ0Q
aDAPcrXbVmGthuHLyc+VqJmYh0qXKXm9b3jOo4/oCgfcCatjfYmt+Vg4f9PB711FYhpEq+dMQ+uC
w6FpMDwawnmlebSah5X8TMh9aUIeRFikRWalu+XJDcVP0yeEsncunFdgipZzrErrmCbWcdbt5xU0
sYa9eIu0C6JIcDhFdvBE6IK7uInrpTltGqChDXiBXBlNg8AE8Y/c3TxU6EqML1imNnDBk4wSx/vS
gvyTdjrbFdX3lbPJjcthOjTpHJmLrN5NIDT8m3ZhkHGqbay8rst3w30ZqBbMJsgsFBkAQLA3f7xk
k6lf9xeFmHQmBYrYmr28kzFiCs6Vf7jOBmVo3a1t4pESP+8OpjkCw/3ztr6KBucUiuVIjtTo1B6P
SzYZAdiwczswBrdqz3VZIJa4PY1og/bfP/ndQXFWd+2LJtaT7mxbymO5/X17ZNEHcE4XhAxkcjOM
vJZvo/u10BavlEHDRKvmlFYfnHTR0Xsmzpal90xbOzau8n573aKxOW2talRGooa8AV0MbrJznX0z
BxnLlmhsLlIuksVRQAqA3dYuc/Niy6q/BNdY/i2azsy0NhtrVsBV77c2KOdGUEq0fefbY3t08Lp6
e3MEh8o/Rg+rOZjZjA/YsjFIujKoxtFPNVnbsuuQP2Lz79BZps2KoW5j7OiTlzRf1yJKbRZruGzN
OX0FpvXZ3FB1y7rDuICczilPQJKFeHjzGyc93PeRnKsspnI1Ftdt423uK0BdFn91yhaNwmVZB9Eu
7r9/UrpMY6WxEqWNaWOEWdIGY5qdGqYGt9cvkDIefdpRPFCo44rGPS31soac0lH2QCtaOafUC1Je
ZmekHV6Ca38te4Aq0MWylMG5RcNzer30jb7ZCXaeVdkR9aB+ubpHAJ4kGyManlNtZTQb3ZqyLlYI
qCeq/LwyI5jTRvJsJxqe02617LZcq2gXGyNYDPemLmUajRkJbx+r4Bne5sGkiYm2BTbDuVar9qi7
DzpI5g37xSVnmjypaAudWpXXF4+2erKUkzLKEnyC7+KBpqAzIU6i41TyEtdXNz0wZTrQStbnUvQU
w+NNtw59hzTTTOK6akItd0+lWxwSPH5Y6DrQDB5lDzoQ09WiRlN7F5MKsXn8ad67tY4AJInbqfSy
2fIXIM9uH5Rov/bfP6l3Phi2PoEEOl5KM242+lB1c8i0TiJmgqjp94vfp+GLWt1ckmN4pXIuiao+
1fNyAbwq2IxUImoCC8JDUJsFgYftFF2clY3mtYnVPlWsldVJifaH03KDpVOSU/TtVJ3p1FlZkGVm
pBPZ/ogWz2n5Sre01dCtNi470+vpvwN48e47WE7BJzd1l1xlUHBzOw6sAsgTF57yzmcMniIwKft6
0noYV2Q+nmx3CZKBvrkslYilAElo811ZF6MpFSdFSqoj06s1zj662kTZXL4yVHD3JP1qOh9Dr/iK
O/m0m98b/U5wDM8jqI1opa4t2LjFWV9yhR6o0j7bpgyuLBAoHlGmgPYeGld3OIvsS27n5QEXl9c0
1+/M8vA4MoYCXYyfAlI4tgc0oD0CKiGBAIjWvkvxJ22uCmdts7VDE1tHeUhn6heKC/IlzZaML0j1
8Dgxaxu1reiXMdbrR6V8yjsFwCpAR7LKM8gbUfv70hc8Rkwxhw2VWE0X210CghE30t0xNIGayEj6
clv9BIr9BzqMbITaDYJDt3lJ8/emlBhU0RFwam2qtUVLE+Pa5DWd/i3cuKkleYvrQ1t/oMJIbqot
mCBi0+3eQdfx0M/mEYxyd9lpiweEAbPQt7YB4ckMNVKY7ql2EtzebNHK96vGJ7nU6aDqCnPGuDZQ
zYQ2yAPQfpax0TbMbWNYD7enuXqmqslnGFriFO3EWHXRVUM7rF0x+84AwNN9o3PY2bTsqdFaQ3Wx
+ulcV8vJZP/cNzK/PW5PC7W3GBwvkhVzgzaJpm3ew7yETdk9/6e9b9F3uqOaWl3K9q9pGP1Bye7c
kP20P42MRpWgJdV6dlncp43EqiIBVl73LVgyZ8YcE02hLfSSuKSxFu4s2EUe9KEa7qxXY+6vElUV
iQt3/xhrVvQzadiFae7ijc6meWiJ/Hz7TIUfof93dxpaM3TY0KvLgIKbvVNFGuqxFukhA2Nofafk
cOHJtI7bkrkadqo7UBrVxvH26kVbw1mxdG7omqdjdRlZO3lzphBfMfUfdw3OJxi2LEc/ohESaYBO
jrjFuTVGiQ27amhUdB3976a3oNi21z5jl2oEv6O7BeVqPo2bZOHXL00YnlPUUjUTNoNC5feZWn4Z
oiKAxIM3HfSgCLXZ22TSs8vgH7AazMRpbV62acJQd3vpQifSD4gQz5obTP7/qN+m2Tffbx/GvvRr
E3FK3LepOqdLxy4jylnwZqYGM5oXV3ZpeS4YKzZmBbcnuo5DxSftsvbJXJAM19m+0dil7FBJ2pak
CUqTJAeSd2gXog4XyyLOK530n+kEZtRhuauoWCW8Y1vQaVUpkNe+bFaBLgRBMb0k9bvl3BNJYHhO
KGy7c3Htn9kld74k9KQYkpPZ9+XayXA62PeVBfJ8nIzWlGWwohOHzwYZL4ZAUfjrf4tE9lC4OIwl
wY01PRHjoMlCq11Gryycv+IbFWhP3GXEQa/PbPhnXgd/YEEpoyoT7At/w6dKpmxD3mLps+nVzngp
OktylKJd4bSOVj38u46V1/VjPwZN/TzeFQKp4Pz5r/Q3ha5vdcYwdPWYMU9PHw0Zvka0ak6xaseY
Vc3E0GzKzjXwDIa5fGldTeILRMNzbrJxeqraK2yqRYeXrq0ecjO9pJmsg5BoeM5PUmNRcnsb2IWa
Z+oExnrBG/JtkyMamvOOVJ2GRiEYukcCuO29fPilbZIgRTQ2p50MteRL2m6wmzYzAa9jv5aitz17
Wb7cXrzI2fA3eD0dkR5tsPr1ZfpAmiBoQYjU/lh8+gwekkhGZCpQJ/4iD6rballdWMdB04+kRy1o
nUgCxN3rXjEE/E29SSYgvWoI5tLMP6tOD5vZCjV7+t7M5E3VnwtDk4RyAi/GX9pxU0lqo1XKi91W
0bwwz51d35jZYZ3PejMcbh+JwLDxN/d1aTZ0NtGsiJEVTLXbgXSGn61GkKyyxl1XkT7gyeF02UD3
5K2Y4UyayVIj0+5f+9Q0H5Vmrh8Ko3hvtGTyHAV4S00z7gE6YE5OwZ3JrsH9OLFLMY1+aTkBGB/u
00D+Ip+qTW0YhgqrR6uwW8vz1v0wiextRSS6nH5PrVUTVYOGjN1ATk62jWGqTt9vH/Z1BSd8MVGp
9i1zNae81FBrS3nt6OJZskJM0eD7759iIZQL5GRFq4ULyKU9UmS+RreD3sqyc9cFlfDlRPAHE0I6
cztPeYPOXe4HKH5P5WT6bMnvQtIh7OGkxi7WNkfiFZs/jYeWORfTdSRXVtHyOZegW1rnToa+ndEu
54wspqdNU7xpznOf3QUzxOo50Vk6vWjgdrYzc9RAYcpHVWrnzLUk9ui6ZBKX8w5kcdMtb4zt7KQu
2BzUU5PcJ/SEryLSqYkcDV1gVNGS0ME737jJajMFq+YriJZBXybDJNu5S8xvrbZOPsudu/B+KuFr
iNBziplNrW1nGMt3ls2u55LalXga0cq5wG1BZY3VtwUyKFPiogonV46EObIASzQ6r62a0c2JC6O8
KfrHuCZvmXThAkPAVw65lFV6Bkrc89Cwr3ldv6FK7AtbqvC2EROtnFPSKun6It+w6W2nWV5tEssr
k7uyzThRTk2Ltk7nSlchLlkFTprRV63ph+MwSRJYtHZORVGJ166IYqGixnru1PrrurL71JOv8FmG
ygFFAXRI08mXZlzPZNXuk0S+pGezdJo6YGO6lMkF/W48R8bdINgOvozHcefWVhdSXerylCbPFpHs
hUAC+QKexF7mEnVH7KJQBQ1IRy+ZWr9O1+C2BF4PaAhfrUNz3S67wqwuigny4rz313rwRsPxi272
hnyOirHxLFkDMdHHcJqa1LrZZS6c0oTnupFoXmKBN3F7vf0totH3o/nktdN1RekRKo4u3fo8JN5W
I1lb3SftPNd8Ohfa3LtLdSnU2FgBKr4rAgMK5r9rLlj9f5x9x5LjONPtEzECBEG3pRElla9qUz0b
Rk0bEvTePf097P8u6sMIQoS2WgBUOiQSmee4I3eQg6+97RepHZg9+E3tUXFUX35vJ3j7/t/1h6Zj
zdSjUgi6uecC7aak/jPNqZeZ49PcZmFivq7WaTO/M1fxCCXTgnC2dsQ1KXFQutiAU4XHJ/aK7a4r
WJJ4iBM8JYrwuKajIpxgDBvUoZ6xmoeq1aOKago9y7YQKpTpolVT3K9wt6WygqVrN4zD1B+AQP1O
J7O5pdeSMHGah/HVHfUKWrftY2dgmCpwYoX4JXFIRKDXV8ysjjPKUt32uACQWdWuIxOM4LpVAfwx
UNSXD3PJfIdyj8YPMw91roCDkJiNJThvG5tmwgqzfKBlZA1Po/Wv6f6+bjaypYVTFtUumlkWRLLN
d5P7z4JrVOz8uG1twX+nkaWNVeCOYztZf1j5QsK5dNaQG1sbXt9CUmlgluDD9ZShRcrCHvUf+ic5
7qRd7ezlJz0sn5wDP9z0tA6rFDx37WMjjQn2aegvsqFVP/WIin9BogNxsIctZK77GuZT9MfCAOh1
uKqQ5GVLCy6bbJbTzlVS4Z3rwcie2rXztPLjuuwl3iRO9tSlXte1hYgDgh3wU6X5v4ZF+G3ZnzjH
U1p6vqQTPpzNXwsee4AlVARKmUj23z+dhOWoGTMu3nhnyVCW3rLq1DbpL0drFc4qE4vgrGxtZ4f1
qK4lvRbZRaoHvCxuogQiTISTn0ll4nkVFa+WH4cqWlWPZpeLUMwUXLWvK1auGoSSIIKl3bkgX4fq
OSePre7edpqLYzxZXuWb1Wflg0meWfO1pH+sTJW5Sl4smTjIM6Fc6swTw9F0XBB+8eik+Rhm/Yi9
LKz8mxraCBPHatac6vZiF/vR5IQTsU9rPL1Wta44+SSWIw7WrHq8tGyvs094vGy/tMPzTY4qTtR0
iWUsKSDPH8y+C9uUeaA1u6nAzkSkeLJpK+81SKTokRI3nRf358X8ftt3C57KE9NOu3hZ75oCHeig
RDF9MliqgRdZ+idOYNmY0pxpjZRY682gADxVPJfnKn6ajeLcFvWTOYBxr6v9nIZmTG+LPuIAT1Zv
XUIz6NgyM7/UWj9bXrmuIh+SuDET3DjVaN9x8FU9UHM40BkTSG1YFqXXJW40qMBaJNmOiPlNgPPT
LiZ6JzK+VL9jnAF3TbUOPwaCTuK001UUVjKnFgd6pikGa2wMWWEwusEjQnYA8uYjkpSwBuSfCrpX
to3YetNRpx1SzDg8DIfmHqx2UXPswh3mNQ+4ktxXcuqIIz6Wxmd7GXG7y9g3M/3RAeCtn39d9xOZ
JYvTPfViV/HYIPpto9edyjA9VN+HM38GX1nUKjxdKqbdHD6dm2lGOpsYe/Z/XMCy1Ec7yp8R7bjy
/DauesJEkEpezVu9zYh/xWoHbnoAf6dXkM6Pi3/WaglaVTuETB3CIU3R9rfMe1msZqidToZngTwj
p63ioiFbXsiq58mJi9rCs8Q2NIM/Lvprx/P1UOhMhel7eUIEkhJcfTG3JBsZ/gFPffttO9gHHpY+
abzkRH4uYeITT01NLfs/QpaNIdlyWvbLpemwHyDa5njOp89k0VXPnZLAJeJVtj1PNjNDClw5Ttg0
6anl1uO66GCPKKPeUs2WSv6H2L5jTEuPPATbTJR65Xyc+Pd4iq57oeT0Fvt3tkUryQrmlAdA8HCv
thuMt9uuCj1DEnTF9h20/+cr2Z8suh6dA2Tyxw4AAHnkqEoTss8X3LsduqJZUxRx8Ih3SNwlatrX
2wSzK+NT4ICVOEVlIiFe9X8QpTxjnIPbVha8OEEzZjY6MMseL6fxsUoVsW6/Hf338Zf9JVL/9MV8
nTrSxH31gGGS1KvX7DxsIOKqcp+DOChdB891mOIWJTNJwY/beUnrYnettD+m7Xd7uJ9VLSEylQpe
ixbVKibgBXnASH6Wn4mqjCJxVirchfPaNkqzxV3YAKlL74bUeG4oQzXLbyxFv7DstBGbfHo4KrMT
Ak89TIEOVNnpmNxbHjBEoyJSdVFKZC92+1Qu1bRi/yM5ASCuWwcLRiRGywivm6ds+V1+n8zIteLJ
2dEXH0bzTttehxKlxVFRW5HoVhzbMR2ers5eLc5pf3YKx2emarZRdrSI/T4ld/PYHSGWAQ187vvO
qpoGg5ffr8/dTqN3TA754N0mI8GF3Q6QduZeg0Vpq8JxYi8/VhWCvExGwimcm6jP/+2h6frTaj73
w9tt3yy47FC1i26uLi7h4weJU08z39vm+/W1Zd8s+Gxi2+mUAWYCvpWDBQWYaoj115eWmaPgtk1u
rNZoofiM5tAoMUnoTu6TlqmmLWVZqNj04+RbDlommE1270QbyO2Hsw2aDYDwKqFYZWFB7PhZULeJ
0/0sWQp/9YdT+aKFwznvwKSXH+yTqzgAZGVFsf1HH7LEpR1FRfc8hst9ddBCDaHhoPsWIlAcqjDB
JeoWm3/cqcm3ukVjfqI95ikJtbUPrmtbkjCIDT/oTwagz97JaNh/XM32bcY89C55Y3/jVVbs92lm
4Dk0OXJ1zvOAluRULOhyX1VokDLRCN7Lhw4tZByewKpw0M9M9WgoW1fwXjMnrV2XWLeFjS5nTDVf
F7jU/gXX7V3dQG84/Gs1PWAhgOqJ/LLe6GFHQb8NbZ0wEbnZyRwjXnLURUcMtnpxNEbpwX5cn9Nv
FIQ2GGZScQ1eFhOo4P738KLFOBUgOkBu1ayYkkoC7cZAZIhNzbHmJLO713YX94zWxjIZvJp+va4F
2WcLZ+68riPaERykUyYu8d14jHMVYo8kKBj/aavaxpZPNt5K1hf+rTntDMDVXXJyH3SfBuAAVqQN
sr+wx+9PaQO32LLaW4rn1NE9WZ3be0alv14Xz+WoYIjdVfUE5qV9EuABEDVeWbPzSvg563jgDlQ1
HSr7fsFx1yqZGdlTtwJzRyFGQ1/cxFF1hVw+xAxX8F4UW1cA4CKnWpLXxP2WbUd9UrwHy5YW/Ddr
e1r1nYF0DYwoLUmP9rYexmxW1ARkYhGOX53X9pwtXfXgJh/zWPk5qqXXlSozTLGvqh4yZIK7YWb3
/JV+bUHAQN4cbw2oBwi9G2tYhthjhXN3WYiOvGcq7rfl3mwfLVNR+pbIXuywYjVx6bDBZmJ0jTq5
j8IoG1RP45LxDUNEZu6neFwyHReh2SifmnSqwhwniz9mQ+4XDmVR0STvTlLl6LmdNn9M8ts6DQ1H
8GV3mN1KT2FTQ4N2W4AVU2XHm0xku519ChPUKC1zS5FusX02fYyz77aZdoBxsH5dNyuJwYpozFuS
p/aUINcaV2Av104w39R/bojNV9uaxSxmqCQm2wNdvJX8noYblxZ8GEATSTo0FrqjMLjtG9kSsalM
wmJyfl4XikzqghdvTW63A0VimM1v1vx1RyerVRWky/dqQ+y/MnsdSBa4Wz907fDPXKznbohf7bnw
TISLxVVdrXdZ/Le6YYjdWI0zDMbIoVdgggbU70Ex3xztyAj5QVUslpiO2JiVdFZuaRs07G7POfoh
SPt2XfyyhYUqFR5vzYyZyLFmpxohF+ocansaFCmcbHXBWzOnxOPt/nySb+Zvljq/3UxVapDpdt/y
k7dOdZKVjEO3evOQNYE533f1t/xnP/66LhiJXYo9WHxcAHKvsd1ZwZIWY0iNdR9ZaijkLlteOHa7
KeEYILYR+tGcVhdHI+s90isOXklSIvZhbZz+/zO9M39ODNRa59q4z01FM7xsdcFj03bJSnR6ogqG
KRqj9NbuOEyYFlGdLhLRiI1Xk95WxuTiotV3ebho4xPDZGVi3zYeYoiwyWXbdCC9QsbmNu3Bmipv
Y9YRddqDORvA59sUvV2yfyHkzW1vVszZA2euf1n/MWLTa1VtQLL0RGy7GpIVgI4NNDAEU8AQcOqv
rt8HgEYIiDcf9Rv/wv7XPrkYKN6nunKwjWN8ceKfHYZBptu8S2zAiiuurcmKpUnybi6vxYiRCsXS
ewC4EI1FMGUz7gZM3KG3S+/PuX6HgcObAoKIpMzQkEnyBZ+82OecP5p6NA0qvEKZsQinrNukZZdP
CO+pTb5oDHTSAGlBySS47dMFj+U1bysXU4EPjZF4DSmAAhKN9OOmxcVmqyrNkgosGDhk9W9s8Yzt
B4iMry8tiTQiinLboihroJHmgfRZ5FL7ngNIZhqtQM9KFQa8RPRi05XTV2UzA+LuodDOfTl6G1hM
XIUpyr5///2TA1UdhjxJux+ueu3tTQSx68fE0+ktnVGm/jc9/7R+2xmFW7Gxi6iuJ4GNzm00dTgq
bJrLWb6pi/XHocYE+FaAYH09Ex9hJrIf54Me0uOo0O9FV8UG+3PRp+8H9A3LxwmIuml/sunRVNnN
ZY4aLCwEX5OmyOYBdhTteAuaVyBItn4SuuHi6/74TI6qvOyi9WAjQcNFCppz0wGd6VT9IFvUND/T
RXGIS/+EEH4XymD6Bhui6n4NgVJ22HkAub8e2hM4530AR9yohl09n9RAcrJh9MweIjfPSBa0pBym
yKzX5CamTEjJ+N8NihJlZmqDrDhd7kb3zFXNqjL7EZKokudDMTFIP51NIK3rhyVRPTXJlhYi8kjq
fot316rrPEh6N8iy8ZaDBNIQojGp601ry7GJLPOt4F9mds9mVb+SxGiIWGXc0hj8xy0dotmf/1TP
SA1gNG3Q1t4cEOBSzEftcD04X346MIlYdZzXLNk4S8aIRE5kBNtxfbZAAg8OqEPhm8H1XS7rgYiA
Ckuc9203wHRYzcCNtDw5jkrFl32XiNXHcep1m1n4fiN5tZYg0b+NjcKj9gD2nxwEohFcl7N+SlgJ
Bu1JW8y7ztjfyzb+R5vS2MNlaw0AaW0HK/hpb0nVsOEuvk8unLFiSOocas/Hj7H5amv3jnZLmQ1L
C87b93x24t7tonYyX3M6PQ/NzBWucPGAxNqCAye0Rq3aNdrInb7z+Z5PJ42fDOvtuu3IFCz4sJkl
ePvTSRsN9BvL/nXrx6F8vW1pwYdBqGHgjoKlNWiW/Mm1YBhfri8tsXix9ggKDadobDDGG/qfuPgY
lc+Ju8IuGKVYbQTqlkOcGAt372PonAG/6NuPyf0Y6L5zbKKbGvtNIlYe55JiCHgXjVmCEfUb2w7F
8n5dNJdfhLC2cNzSOStjY8JfKO7jyDw6py1yPMMfokT5IioxGrHA2MxLZS4OttCb+V8AO5xWZztO
qyrTl1i8OONZWJxSF7TXkaO9xQb31jZc+tBU0e3KgrJYYwRReIq2o2yMshP5Yx74GcQR2OVg+qBx
V6Y9MhsV/HbugdWc1NhlbHjQZjSobdXcsUz+gtMaAEA0NU6ayIjPRn2eASdWKQp1MtmLTrsBroHP
DJbZP/TTy+Y8Ju2xRgXjunVKvlysNiZ178R6O3XRZDqhmVvnOKsP25wrzhTZ8vtZ8ynEA48vo+sG
wdDsDWxYXfXNmQ/Xv1wiGLG6WM612aVp10XNQOYnZ8zcUC+M7C5fi+6tMtdGoQCJ2Yjzn7NeOoXe
QEK5+cb6U6pCKZeJZv/9k2iGmfUFiGrayOnuqXE3Vz+WWSF12Sfvv39aOnYBP5eB6Say+/eUnaz+
tigvlhcLx9bSvsfJNydLYDRLUFbZjdoUnLOv49xZFnxyi4dmPj/N1X2bvm6YYLxuLTJpCx6KKaV5
SEqsnxs/Cvo1L2ovH1Q9EDJ5Cz6KCYIuafIM8sZ48AymxVjVFyhZWSwrruuctfOeDYDX1aNYfUlt
RRojW1pwTQNVsjZttC7CeNh2jDEB+KPrUtNQCFy2vHCb5QvrelCGIm6tB60OQVl6XZH7511ICMQy
Ik/Qt5EmvI1G/cdOd7DoBRhE5mAaX4cs80olAsbFWr1JRGa2Cag7Fl1SFBBqTA/FmUeKvPAYEFQ4
Y5gzn29CocRGuwQ/eeucDDG6FQZkfNpDz/9JOkUmKbtWiUVFZxsqq4ihguKefyTHPgL/1RbV9+29
HpKjeaoi8npdKTJlC947GXOa5eXSRBVY/Ro3CVxMrt+2tOC4uNOWU5VDOnnzPA5PBVPcECTHhzjK
uRQtwRUI5t8BaDFrtH/jhBK/73RvAmZVdNPHi2VGjCkx3nX4eNAx+KSsgpyqYrzEPMUy41xo/Vyi
uTfa6LeZPtEtNMAkyp0TqxXXM9kO+++f7BJQ/WlarDCfcQ0LdlrSV9d+Meav2fzjunQkKhCnO+nM
nRU8w23EzcYvxhOew8at8+xCUWmUxHxTOGF1cFQZScr7yHI7AioABvLGHDNkiKE3Rn5T9N2us2KD
xjB8NOLzpcWUx8/rwpFJf78QfZJ+ncS1u256E2UMtLrFaam/T3hmNvtDpWojk8lH8FrO3NK2uIas
Vb83k7tE+0dTJU2ypQWvXS0MGWacNpFZgLmk/nDI4K+6ql1YEm7EOU+yFHh8mCAb0CyeO3PxeaFC
SJMsLQ53FphomWZ3X7p5RnFFVz2dStQpTnVuNTEazUUiXPLvA/O38XF2/7T5PwO/8cD9z3wnWH41
U4e7lr0eDpitR5uvIgZLtCnOd2pdOxpmDaE49bNmPjD+dVYdUrKl998/mTmoG8as2M3c7h4GFtn5
Mb6JBRtAdIJv4rSu9cHcM5An44Cq1h0/2Wf1O8DlBnmsL3iobWc6JzbWHwL90HvooAh61OsXj7y5
UX3I/kmUuAOyG7I40gkFzNPEsFcfojoRYgbyo3//iyd9Zwbxx/WQI91F8Np5GWsXJeN9F/P9L2w1
HmiHbwBS99T9Y3/nKi5kcOJAp6kPNuE6dqnerZfkOEc85A+v8bPm6y+b33h++6vzqyj/rvhXEpcW
JzuNynErCmj4SH+zn+z3fUQuDcCGG2iA50Ahhh6z6PpWEmMWxzvHekG+tZ+YlXMs3d9Z56fr+/Wl
JWelONxp6RZm74y1jdK2RqkhyMexMjUPf60ofbNOEu3Vqt0lebm+nQv3u6AjcfapaNt5MrQZz1v6
t6Q6baT18zXzE9R8tCbzCn7eAK52fS9JRk+FY2gh2cizpqNHl5WB3TeeNmrHtMKb1+CAjINH/bIq
UhqZgnbpfoo23ciAr69BQUl+5Hmk5+dWBVUhW1oIZGD+ckx79x2mv1B6l1W/RxVqk75HlAvaMIRI
pncj7ZsWl1czmw6phjlVB3Oq9jNJfhFKw5m23jq03giGT5eZ3mo/9du/15Ujcx4hyFF9aBneJGF3
teHXTuG5VNHsKVtZULsNMjyQ6mBll/yLdktdNRMlU4QQxIwydibQY/ZRN/PZq3WbnDBT+m88NWZ4
XSZSfQj3/dJifaLvN7Y+XEM9aFHd8po7FkzhfrGyHifVfO9fH7igeXFUddgKSoCRj4qLvx3yo/aT
PBQHjqscXsgeMXv7k703HvnSIF5i41d6Zz5f/48S7YhzrNO8uIUeI97Ya+ol8QIshFgRW2TiE6dY
aWH0djpCfON5DvmxOFjPc+YNnuWlR3rHSk+FyCT7E4K7Ez3medtsiMfaU9zqYJBVEbzKVha8PeFd
u8ZW3ke67iZhw+L2Eb+ocFhk0Xff9VOYIgOKsXmz0mOXOB7FOP+w5UGV634NkvguQ9vjF8utFdYs
+yuCv2RxsRlrjlBft3lQj8uDXatukLKlBT9xtqVLaT/SY+XYUbvq91alesiViEicDI1Bp0lne6JH
DeThlTYFTXWYhkcQqAROVUVbEVZENUQl20uolMXrNIMuGHtN6+I5xdusva3x4m2NFdn0vZp+TPrb
da+THIUiMvzSDEmrpRAYYet5RKWS/LJz/lrEj4v9fW1vvOSIY6OMu4XTND09Lm75YlpZ7TVs/X39
L0gacIDb/r/GyxK8Rs1rQ49tDDCYcYlKZzrwZQEcGvNHm3smedfj3nc1FUKgxMz+1r8+uUtsJaCk
wpzecczJFGwj0FqmbX29/n8kF7e/QezT4niiBmqHTvRjnWX3MwzBS7fk2LrzXVbWprdoqn6TXT4X
Qv3fpPzTRqZVuWnrWOtxS8yvZT4bp8TCRDsg5XpFyUsmJ8HTExSjQEW1kmOSV2+0zB7NVUWKKJOS
4Ok1y5vRmtAORdjoDL/pDHgFLXQHV5/iO3e0HPrSc40276A46u2bKIdN1Ov+19SMxKZV6WBXStyf
PWHcb7eE+EU1J8fr2pek3WKzV90ATQqszOuR9qXGn/LK5NqxAYiV/dZrq04+RpCwGqqDcVfEf0wA
NB/C/2mBKErLeWlPVu4cVoDAk/bVqswQXE1+4uZ+rnchjUH5nRmnTUloeVF32FUIb3WzNcVa5+0J
dKBAb3I9NqdHvRs83TpoVqLoDLtofNhl3/2TeVe6uem1w8tTY6bjnZs77qM78fKW1WEJwuo05QAW
rIh1NHDd+2lphgNGmwxuq7ijXPx6rC9kEs3o4q3RMa0jCiFauOZAVS/yWDVzJltdCJlpvTEjnmz0
CpHUYYB0m7r51eRAJVYBh8h22H//JP3e0p0msTXraOZu/5OaJMdxb+aKS4Lk2BJb5cA4mK6N3hen
yv7Xat2jbsVBy/CcX+WB1jRPQD0PrvvjRVuFHoRLg7PxuEHFsjhxxzX8BW/j77bWGI8up8CGj90q
KMmcKMaIZPUQkWKv5UTP+6mpTt1m+YycOjK/1Vkdxo4b8GQM6nryhnbzCjN9chI92m7rrcb/FOKp
G4M8l2+QKB3sL7Y7PPOOnlpkgdfFeNEcmCs23DW5Xgwz7arTMIO3k41V6vO5VI1+XjzJsLoQUGKA
Tbb6EmenwchPzlQ8LeBOyBx6uv7xsuUFX3epBWjFkeenqaUhn/KjjueDLlsVIV8mG8HVa9SWHcto
8xPpGg28CQaqta6jMCnZtwueXmtzP2duhW8f2kPrZmE3Z9HWzeF10ci+ff/9k5s38To3Vpflp3hL
zqnuHEATroiAsi8XCgFZT3S7Y3l+Gkl3KDrja7smXsoKRTVAtrzg2CPhiN9OkcPg60jb7Pup2fxh
KILrgpEtL6Q+o6t3TU/K3Rxtvx6KKF+Ww4KHrevLy+QuuOtq6ZvW9GaCSkOMjm0LLfNTZqsg8CQf
/58GMnMtVnDB16c5eUicb2YVMhVE/cWrDU7lfctPBlOOjqG3HCTd3CUHY4mjsiu9zIkDB4yFiTGf
eP4jSRXGf/nij90E8xyTvqLOBursvWJuBDxshyfuj+jxzUI3C0A5rT9fV8jl0I2tBHPNLYxtk3aF
zIrAiexDdmDPxoP7D0FTGR53FHqXaUa02mlxXa7nzYkPg/VYx/V2nh1UfwyAynrX/4nEtBzBcttW
T9N+JvXJXN6y+HnIFZ8u07xgsmPhZGQswcWKN4yQ6g8EL/ZWvvjVkkZGbnl2qXlZQhX+J/kXYptZ
CSRfZLdae6qGxG+y7s1o4683CUgcZCXmaA61Gbcno8XSU4yTRsVUIlGv2GKmbeVM+AB7RV4++nk8
Zh9TWrdevm3d2/Wvv5jQgHpPOG3ilmJw1dkdcPhq2uTRsYqwjHvPspuT7apmVmTuYO//8JOfm048
L6Bmqk/j/6GS1H7pa9+YV59IQI4qd5D9GcG/O03bLHNYutM8YACEbmceJafV6IEcUijMVmZIgl+P
C1smLTZAEE0HH221L7TqFOFJtrTgzJMzEgDk2vWpMFLP7DBwdluDK7QsODFtUFtbNSzdr2EcVYck
HLwOiFrf2hPIVA/Koe6LiTj2EZx6LTYzLRwHaj439yQ0MKHr66/Wc3WcQjx0eclTdu6PXVA8EEWP
hURoYoNameWu5jTY0TKJP1RdUKqqFZf7pkFfJaSRrI2XOZuxdHoCedx9FsRBfHSj+U39Fin7eiGV
nLOp58zAFtx9XPpnJW65JLiKTWpd4ejaumBdFu19V3lkRHrYRap3RqloBHeurBIbDLCn9H4KhhMe
hl6dp//DYFV1xMtEs//+KWLUTQ8GYxrXp64/Zv2jnikM5nJ9EGoVPLiIS8qcgoGevmLe2rC7oUiO
2bR5aat5nWYGjrF5ef3LNhdFRi/xCnEIdiBt1/X62p2AU+W7410VGweHUI+bCfiSf3FgRFwP5jK1
C26ektUCyv7QnSxS3PVu7KfceOWl4cc53k7J97qs/Iauit2kViB4O0hVaW9oUFEf7ulUHa3gPLgH
ZnG4HnF1uek/iS1sFGi18aBBXcBEiNBSGJZEC0fX8lu0+gGJNx+NE1G2o0usTuxq6xLwBvNWq0/U
Djb7ME6H6//i77vAhdKaODHb2AyAREXSnMjLFGgewCI4Jiu5X9+vQRmMwHkugyrK/o4oqlpVZaYu
NrixqbGmutC6kwOSvLz5vZovDh88kMl7g9bfz8sbZccsSd6v/0mJnYv9bkNlrAvb4u5UdGmoaQ+Z
/jX+O7H1bCXPNFF1ZEpOebHnTXdKl43gPD4ttDvaqXbPMEvROE40k7c1UVLZyMxbZDkAjvwwp9yt
T+tZP+yvrOmOPjkHepieQb10XWaXDY6KRFpmHNtWP9PmvGqPMXgdG6IyOcnKYsqbZ8uYu+7WnE39
2VrA/66VN+VAVMx41z5NZroV7dmp3maSPEzWpLg27efHf72EiglvN8YOz8Byd9ZRve+t5Y5XWQD1
vlwXtmx5Idmt6xRloRb4+kaKG5K3ggnizWZz33vbbFGFF+yLXfoPwtmYpk05Wppbnqekzb025XfA
en53ljRwwPR2/Y/IdLv//ulwpJzWRW/E+Vmv+6jCU+yUq940ZEsLx+OQloXpbiUuBJ2VJN93LIHq
u5PGzcgU54ZEQGKMNXINzORj2Z5bEII2q37K1uxpWXlIqttgqRgVw22embpWm1N8SivU6OoqsPoi
tBLV0ScRkhhYu5qgNcHO2/PKHG/ko186v69rVmKiYgxt6FznmCBqz109BqCkfpwWsOVO/dv15WWy
FwwnblcWpzWMcy7T5CVz4zFItHIMUm1vnG/cVqFjmYAEK2oTrUnSZY5PRWmeHCc9t6nqBnY5/FOR
JIY1De1dWrfnsh28yo00YzuzmUbDvIaD++c2OQmZFC03dFN1S3wifRdoqRWiwhYMyQsedk7Xd5BI
SKSVazh1KQB12vNUN2+rPvVevCYft60tfL1TawBD7ZzyHJd4JVjIZpy4raveoiQHIxVveRVYVvom
bcvzgm6HCn1ZA0u9FTNTk+MVtYZGa8vTncy3NmDuliooGYnexZseglLOWAqBsep5Kw9lantl9VTz
EISutx3G4o3P2BqzcSa4tb5xD4+SXjq64U0qEfnkchscNXmfFMBxSEKrrYI+VxV/JcUVKt72Eq5r
drXrIyX6Pa9gSfoTche/gy7stfAtTsJkWn1g8XiFtfqFq8owJdFKnFGqkxFt5VsXn2bL8SoTF2ST
e8kyBLcJTYhWNNHcbNlVbpVDAHo1381VmA+Xc1Uq3gLRCj/FxIGDm9p4aPhHjb5FivzLsqdwWb+Y
gBu47T8IVR3bGg0NeFzJWbdA8DFWTROyOU4P11eXKUDwdI5XOrve+vg0Oduhb8rDaFEvV4LNyqQk
3PDm1tTz2UYY19kUzvqJFwVI58qAJR/lyj37pvF9HNf7hfZTPtOWCajtnHHXBvVTPAQaseq4kMRZ
cVajBQzJZswtDlSm+1D6F2qy79eFL1lanNXYJqOaaF+15xGEzMm4bp5GlNQqssV3lXwSCStdG1RG
HZLsonmxN9Z54zo4ikAnMRtxVkOrKjA+dMgymE3Qs0K/u4vt5SxTVDJly+/Zx6dvz6p6Xeyuac+L
DmDNIYm6gnopIeF1ucuW33//tPySg90pniEaq8q8sQYANSaHbkJCY1Sc2sDY6EjdGjGHr6WXuuzs
9MNNb4xUHNgYx2akeN2FKTpfK/pRY6CtUpz4MpEIUYa5bVLYDFa+T2vl6A7YDOj113V5S5JGkWqL
6f0wtz0yrgYEkSAFrvpwirVztVLDS+06um0XIdbkLWbjhrhLzm09/KxTzGstyWPSLVHuqDIXSTgT
JzFY0logUIYCWvKC5MTLwRdSjHd5M5+s+GMtFM1AEnmJYxjxTOcOoPTtedN/V80xQykfbLi9aq5I
EhnEUYxWa5tK2y20aN4tNz2vGbsFagCEM4LfrrVO0hnFNNh8riV+5rIC3EfpsHy5rmKJlYq8WnVS
pE6rT+XZyqct7FNS71iYuGpuNz6ZUXFUgcS6udikyc6VbSE+VHdak3q22QbX/4FM9sK9xjWKIjZa
nqGoAkpofzF1sEMtA1FpQGY6gh83q7YVWwfdurz0R9YcN6p9GZC3GRb/dttfEFIGFzAzwFDAqdUD
9T5mmMoeutvKEiJ/1qivpNzAYnOmTmF5CXo2fKPJbgtx4igC8v0022wYj7kYQayPASPjPQhrFTdj
iWbFgYMWdDOdu9/HSqd+6VekUcZAVSyPEsMXJw7GfCfctmh5Bknt48bLRzqTs5nXt8mdCn47ASFk
mdMVfjV3BvjhHfQ3uOlN0LKMUuG4LYaOuWmO47ZsvtnDn7X5Mt6EaIqld2V8Osk5B5HpivHO8zyv
x7Qvg7Se7qaEKO7YEm8Sp8hoX3CaVVNyHjr68f84u7LmSHFm+4uIQIBYXoGqsstd3Xa3e30henpB
CCGxI/Hr76l58qcxJm69TEc4JoQqlakl8+Q5Rat7XO29IG859gQz0j1o6caxYjeQVZPye7Ao4HyU
H2qa+hXLI/8y9r8I/+V7e2nvLR+y4lbKAmgZtGCfmaMPAeuPxFkO/ujelrGx5bQ4ISa6Kvmdzcre
LwF5FuImLfXAs3slOPiDmNPhWKEq+Fi46w86R2k77jEpbBjG1s9iko5uBJw0gosdOEvyonTuZkF2
gmvDieyeiI4N0kUhGPuldiCy1KR1/CFgHwd2EzYW5rGit/JmvpryuvNg01yj7m5abrxx2r0Q9UAh
lTgH5bkJhoOfNPeCLxlp6PHto2TL8lb49tJXvctwlCRlk/GKpuU6PszRnsLb1vDWYdvwOCJSyPI8
m/7jWPI8JMlzz/f2ta2Ftc7axoyRI2s8gtjUpdX8nXgfYvndB+7oNutYAVt7vkSeHusaVUgSU5PN
xknl2O4E7JZ17Pvy7HezcJvyjG6aPGrCg4ZQCJn3ZAA2zkO7t8FZVVEKH5f+AqVxXKTytdmjT9iY
ud3UUBPir5xi6LmO71T7kfPl2Pg7JaSteV/Thy+OlEQEbPAiXL6roL/0vQjzelTuzhtla3ArVCfd
gRVjHbozdcL6QKYiOI6Fs3MD2fBHWytLDu4S1BJvOOxmP3iXpJVfNmnVFfeD2Hv4b/2A699fWIcs
ahyTEUfVpKfMR0vlFCc7099aVStafVARED825Tnq6rE4gKm8JGBeAh3vka9uvUe7tvUZK2qFCFqP
QkHoPLfDaUC1dOZBRucb87Q25L5kBkDxPnDuhyHu/pRuCblEyf0b/ceK2WTlXqxo2Jw7p1zTpfN/
KuemZtOA/AdTL5cF+fhOnWsNuEzfvFPk49sb2etOQ2w8vdH+AjROq85aqLPbxSmuCjdtYsRmqm0U
M56kC7Jc4ZKbKU6j6791ctMWTGy22sGljp7ZhDsTi78BH21Sz3ss4j3JiNd9kdiMtYoPvdMGc39u
mTlM2vmulm/GNzdl0YhNT9s5KxN81t1ZUva3ZN7zCtGFPHHGOL9tXa2ILRoaTU2NMtFIiyr3CrTv
l924c23achorTiWtpds3ePI4zZWVLnSEOx/KqyzXjWtrHa9UVH7MRoLLBy+ymnm5j7yxU/Y33W1I
YoVqu84rMh8ExhHBxzBmf1wQxde639kJXn8zELvVjiZhLSPXIIfJwlTOjyt/atonrR56/WT4000L
bHfW1bW7rNpfUabuhzQo5NHne7fijeW12+mqxIxB3ME5Oz/pU6jUeccGfbC3eabdcZCgSYyBn6E/
y2TJTN8hn7lX+Nma+DWWX56AiR9XA4PhG1UeJQ+zOty712wNff37y6FZFK6LwUOkQWZlMexuDKLb
osluJ5iF8UtK8ISCBsinzkRDWrvJ17e95HXUILGFsHw10E4GMHYS/2yHS1z97px7Zn6Exeeghb7j
89uf2dgs7UYCh2u/Jk3Xnz2B/XhcLjU6m3TCvr89/JbxrXg1pgCDJ1/6c4hnmt+HaejtHH8bE/8P
kEqGBTXx1J81VJ+TY7U8UH1TRYDYSKoKfWSlJrw/L3T+0cxrfGDCfVcCB3Pb+WoDqtBBOODSihPK
jz4X/ic6/ZR856K9ZRbrLiyRjOM1w9Cld3b6h6G/N3onD7019PXvLwJJrhSCtOB7PjNIr3hAKzrq
UZi99/br92zQ1f/v6EmPbgoQ5fRnh8k0waM4CkQ+KoFSktxZ1w1ntIlq656FndPDNg1qvnpI7rvp
tic9sXEji+gSU13NruafXHZZKH/Ut9rdOlI7brzFU7B7Gbcpmf6ywU9vFI0JwHvzv3afQz9yman7
8yrUh7JuoBM7fzdRuwPs3jhRbXyIDGcdt3rA5OtzJN6J8CKDS9Wj/PJegC3jpl3GRoggdVJNbHXw
yFm6NPbUGYIftzm9jRAZ5xG0PguMn0AUdQiKB1+taRxUh7dnvuH1NkhEJVQ4nauw1ajwMo/s2Dky
Czv1LeRJ/vYnNsLWRoNA/MSLPcrr8+AF/Kx991JCPBa6sXOw8yM24sqmqo3cQtIwINjO1k+Dv94t
87ITsVtzt+7CrQrRGaYYO68ryTkZ82YGhUtwWzcDsVsAVlEIBqRUcyayzSYJRH4Z7Vh9yyZW0LKO
xVOFDBnelG6mWHg3j8OOS24NbUWsHCvBXa37c0xBYqXrv2Cb2HncbAxtIz4a9C2CqAXbmKZfaDS+
k+NtLc7EhpdG4+jxJcH27rfRU0L5J1XNT86kdm4DG3FkI0tL7dJoKdf+PAiQBerfA/kr/Kd57169
Nfz17y+OvjHodESGkp0LUFX4LsQCSdels8MzqD7/c1Oc2hjTGiBoP6xxVQqq8U5XzeMSOpep2uPX
2lra699f/IQ1dGpQJIz9eYxY2gB5XoXx8baZW1HqRhoc2wOM31bqLPzHaujfjdWftwffmrf3v/Mm
ZhjrocH1PfSHjDnNsZj21N43dhdqxag/lKYdRKPOc9I9Os2zL+vPrtoD226NboWp78XlOlewSjiE
KpPT/Kxrt83Q8bpz1duwjA10EqEbuZ6Cw9SMndrJnAyNdg7UjbnbvLRTSabevfq7I3nWItfZlyAx
Hqcdh9kIJxvoRDuxBq6G4Xn5Ubn33AUif9WpXPcukxGc479of2JT08YwvEF6E7svqd+HjV9mqxfK
FDez8+ie6yjaS2VtrcHVgC+iSphQ1fOEvZg15ptZ9W8wcO/gVbbWwArY1h1GwLPL/szj+LA4+pSM
4Ykve0nzreGtoAUSDIWWhMrzqoacJRRvV6c8Bmt7W5bD5qZtpmVFO1AkkYUrHiqveA51uOM+G3dK
G/mE7Ik3Cg9G99lnMJw36iNhH7z4QyvuzLDHbry1slb4Qj5EuJ3EAd4iE3FFzc2UfXp7S9swvQ14
Ai01g3IW5t8Uj/386JK/9d57e8M0NsiJtTPIggI4DZh3wrSj84eJtu+6YTy6dfK51tNZkmLncrZh
IRvxtPae6qEoLs9QZz+g4bdEe7S8ra5ObNBTMdRFoMtYAjoHLbZaQ9Gh+9brJX97CbbsZMVt3NCO
TB42iDh0sxXsHK0qPgh/OpikSctZXRywgbz9qY29yMY+hTNXvlvgHJDdU8+f5QxhzuXQx+iy2fkx
Wwthh7LieJW3uMbWZlYn0hT80Ez1bbdN3zp/A3+ppnJFAWO8xkEEOZ1Y7TjQlmWs81csyixR6+Hp
2bC71h+fNBDYfsAzNuAcZjtf2ThsbPiTmTRuhzU8qeqqAy/RwL/yT675CxzXzn60YX8bA4VmRy3E
hOenKbwL99X7RvaHt53n1cmD8MnyUzrTeSl0IS+B/iHGbI6e5x6HJfn59vCvzhzDX//+4vgKdLOG
YzXICzRNZN7pGJoOLR4sb4/+6j6H0S2/LHy/liR2JEjR+t8d+JWT2v1EdrHYW8NbnllJOXOf1/Ky
jPGnRXYijacFfDU+iKLf/gFb5rEctHLY7FdUyUuBvtyCVUDZ3nS6wzbW8SJmMQTO2LkPo5xM3rWV
Tpeict4tTneL74Rg87Lg+4lU/ap0pS4CZKhRkVMJFQ3vme9Z57XwvY5/3VtfOE/Sha2nQi4vI4tT
NTnmgFLYVzHGD23dh7mKgQH//6/D9UvXGbz4koohXD8DHXlha7Xeubyu1sxdQYq446ivrfN1/Gv0
vRifz6aFlDQ8KSQBkjv8MIpbNJmvQ1sBPAZD0fRilJfKqb2nsQrbD4a7c+ol4haJh+snrCCuUWCN
R1PKi4fqW154TnjfikDt2ObVvrLr8FYU8y5wlnkSoF6QKqWCH93gvYmTrAv+uO2dp38Z8c4DhbKi
3s4nt5bDCmzI/qmwrGt1aWOuc9p36Ceo6m+3+ZIV0+AqSDrVY63jJMo1SAIrGv65bWgrprWMeBE0
kbyAFdSp0QUpxDftDHvQog2z2MVJEoGXd564uig/Tisuc70nI/DaTooltiuScoAYwhwJeandu5Fp
mbZF8j4wy+ltu2wNb4Xv0C+98nqGiSsIYXQXXRFwKtw2thW6ZSOjpmJUXjp+V3RpEP2Mpp0H2Ja9
rdD16i4BvhvTZkmqllTvePeWNaxw7R0D/y6xjIXLLnJgZzcYH1CDu9HYdrguzVi6A2atQTcHvugC
vabTLfLaV0exInNoxdRCkU9eEtZk6BhLxXrDTeQ6shWWoZsIR2GbvyDrkLnt5wpInLc9ZGsZrags
lpLIIS7VZXAeK/Y5uiUniBnbBciYlaPoylVeJhAKRPPReFUalyc3uM397CokvUrKJz0sMiUml5yd
gukWKs7r1K2A7IdigooHTCKBEEViNhVjdQzqPQzIhsVt9rImCMAeL7EPytUpTmgG6O9AHLi3nhvx
Y5OWuR5jQRfC7hAJMxktZyh3Tc9s2eur2pq9FZ98XXpm5hnjd22Zxi397vSPN7miXYBsUGoPK4Kp
M86+V658NnrvCnNdOjvjdV1SKzJJP7MYhJDwlqL8UUQ0Z8zkIH65sHbMfd853PYLrDBdI7eeSwdX
esebRV60RhxM492Sdrz+CCtUWczWRNTN/KEvZ6HRyVpEXfNDO34hH8tQmP757V+x4UJ2UVKDG7hb
jPJOYB/81LRFSqICGtLjngrfa682/A67HikwYweM0+RkBPvIkFEoKN7PK6pvzrCzzW99wgrhKAnc
wIFcMYQK9dEz6hmwsZOsosyl/vFtK20Egl2b1MZfqegicmrc+dvEI0jk+WInq7C1Ate/v7hxN3ED
tg7UDS8RyLgbdEg7UZvyQt7mpnZFsqobpQYPw6O57U7F7LMf1zuYny3D2+drI8wqV7yqpqlzcmrI
Y1uKRxUVn1pW33Zk2XXJaexZHakFWajEgy51O2fdNJc32sYK4al1wtiFGsIFEsZBStcxn8Jg76W2
ta5WBKtgmlQtMPgAFhkjPnLo5e1pKb2GiEJU2cVJvy0qEkHc48S5otnognQseYh7/nUaxe+q8b5O
2Pl2hV43foldsExWRxs9tN4pqQaeGkenSav+GaHe9XZ0bf0aK4BNr9skQivCKTAFArh+zyHrk84q
/tJJlg+B+cCa6ihC/fvt721Es02OE0WBr8sCv6ec/EPVdUei+c5P2Rr6asIXwSy9plqiwXgnJ/xZ
RTMYe/e2oK1FuH7xxciETl41VNo7QbIPTIBhSvWaKvz7tk22hrdiGTKmNKxV4D+A3jtbV3EHIfi8
Ize+e2xOHAU5ENZz6j8kjXcoA3V0+urQSjd/e/YbR75dvmzZpGKP+P4DV/x9BXrEUoDsceR/wqJJ
O0Xub/uMFdLj6nm6WnrvNDeDPPSNfORAEKexy/5GVDzoZji8/aENN7LrmV7ihjop4UY6qcH7GBV/
2k7svPo3VtouaPpSFRWuUd5p9aeTaXTmeU1u6F4KZmt4K5hXWY2ODy3IB+NDsNZjJ1VW57Dck0Hf
Gv56Fr0IgyhR81L1cCSOtELQuVmY/BPuMn9t+FFw/eqL0UsQo3V8kdiJgPIXsku7Nv4Q9sHBiPbA
G3Pbe8amcPAh8KXXcvRO0WTm+6TX/EFgH3/bdzZOZZvEYZiZrliBG50E00JggOaJCdK19E8tsave
9g3rim38KiE16hUn2tB3yVij8xZckVF3Vn51W0jblU1TBMusFT4hiu7RXZ8mAY7bpcyLYkSF6hby
GxykttRmrQRS/hBYvEiXyKMOa/fkC7xe3zbTq/yWGN4ub7aqUs0iiuUBFdMvSUPzLqlO7jy2aVyQ
9XFCo3XjjcvBIWGYuu1u68GGD9i1z2BmUuux4Rc/+UDEU6zfO8PRkM9v/6yNGLSrndKhXjFqxS+u
N35sJD2iwPrObfobSg1Xo1khHvvuWHUCw8fgTxuhWeQ6z7dN3A7voBxUI0q8FEZQ7KNVIu5BNrXc
ePjb5U0190agjdI7hUsQpHh9TAddObf0BVzNYp3QLRC7OBRqfulmD0ou+jjTPf22jePGLmy6q5MM
sxH8MojyOGFTBRXv2xbfGtm6YcdVyRPdwuJiImkydQdaTjv73NbQ1mFcRLWvnIbhDmyW5wayHqk7
kD9vT3vDw+0yJm36iI51Qk7RWOljYWSSl9UYPTg0LHb2hq1PWCWjtTcJGyKHnApveayKJhvquE57
z7/NPDajAwTkhtY1Kx5n3MsEqII6d+++vrG72GwOyNT0bbRidyHheleIX2IaoWr0Qff0tvPRJnRY
nLEhZVxjaZe6Tqfe+Vu2e8SJG25jMzqUCrEfXu/RTvJ5HuY8Sm5BFyNAbTIHcLV16xAV1WV22F8e
DA8N8c9a7wG5tiZunbmd6ME1FLf80szqsIB+qIhvqcBeZ25FaViOtQu9F+/EgC0ewGeuORr9y1tA
GdfhrUgNC8N6DwzfFzFTemg8Md6VS3LjrmuTN9Th0Dlh4lSXJByQ/wwPI1XHt7eBjYfpf4gb8ObS
A+vICSmyO5TX0Zz5aaAm9Vlw19SfKWSFo2XnWr6xvDaLQ8+JXimARCcAuoLl7Idd8XMc5/4WtmUs
gk3i4K0QGmWQ6LvwIDqtBT04ldjZajZuzTaJQwPNiWGq4Jlk/irnczffd6RMQ3Zy3J1M05Zxrn9/
cS93h6VKevfqQa5OG4iwNNWNYWXLVwbcTQI+Mn7paZO3bMwd57ZD5F82zBeTHkvPr6YBKwpoWO7I
8Nh2fxa97hh9yyRWzEayAVXVgDO78erjvLKncgp2nrkbR9O/t9kXE2eUx0vpIruE3q+07sfj2Iqs
mPdSwhvD28QNkEkv59WbvNMw8xNacNO1WD8F0tkxzMbpZJM3hL4DSZrr40oXIvOWMG/q/qFFv5Cu
y/ztfWHrE9Ybl3SmA4gcz0SkDLOy9lNXJe/84Dur1tuSwrac4hjgkVBxHzZi47s5+DyCgaJobiFZ
wF5gQ6nU5LtNMIGSmNRhobPKrWWV6ioBf/xtBrLidYhI4EuGeKW+l3bL/dz8IS1o7A5vD7/h+zaa
CoKv0eIrf3moXT9w0qksvOQohYj2CmtbH7DOWhr3MhS08U7xEB8pSe6motjxnY3N0uZvaD3PLTod
IrjAjZqhkefc8vUyGf9hiYJjEu9pom39BOvQLYTXxSg36ocW1BY505Pz2IrIeXx7BV6PgNgGVEXR
1AHLiV/BBT1N2s24V2VEFJdytwH99R8Q25gqykXS8IRiDSZ+X4v1fp330Hhbs7fiV0HAsHd8+D/6
FHPjTQ8zY/dLxI916X9820D/Hn7/rULGNpCqEFQ37trQhxbNVNXUfo06fQH3y8+E0xyach9RAT30
ZfCPJ4YMGlr52gW/JrKCHc3JZKF23G3LitdN+MVerlVTdSM3zW8+QOrIjZIoq7rm79s/8vX7UWzD
rSQbUN+eW/rg9kC6gfXOoXerUx2Zz98lHRgbxmdvlyrqVRbpENq//v/+lKSlC0QsZ/rgeeo9M34e
mYdyMhd/gSx712ZdMudDpHNCACse6jvBbkvHxom1HYgmHAuQ4uH6gdaGmPRfl9106db6WMd4XScl
KJFwGLbO9CQS7ztkYneW/vVzNrYJImgCG5Uaxzgp6jxMqrMXTqcyCHbSNBvD2xislrvxSHiFi5OD
ppjilzvz41TtZTE37GLjsMRYuKBF5vxSF+JU0SWdxmZn4ltDW9HvNzSJERb8sq7xu2Z074LqFj08
uKhNCxFXEU2iFbOeZw99pZH5MAfBo0fn57cDbmvqVjRLoOeniuDiMTBSHglFqR6tB7/eHnxjV7TF
J0M/UHQFXuXiueMJhcRcLeHZKauDNLc9QmKbJSJxEhENGkndoO5YBujGdArNsMeeu2UdK0yR/glC
0eAHODrMUCI9FNDuvc02VphWyq9XkAk0F+XWx6UH4dgovygypEgn3vTGiW2hnaBvhWsmzF6Cq6dj
PFPtTU/L2IZnQSGuM/OwNBeHubgRQymo3utN2TC5jcxyhyiiRunggS9O1GULvzJrLQQn347h/81B
vHKO2gCtSfVXaUYHW31SnmS8fnTrBsLGgEg4wSVu6yP1lxOl7bEUwztat6el7A4cWgapLNxjhERG
1ddoo5jfG+Tf46jKwZn1txp3jsAtA1yD6cX5uriOh5Yi5Hzdus67osv6sdn56VtDW8Ge+AUjDRq8
TjSYB7x4JwCNPeXdOPr1qy8mDtrbmMbXMiA4lXM+mWPj7eGkN04GG9uFZABugUtcAxfik4OKTPOO
yVLki1/5+dvxuGUb739nH/guQ6NUUl8gRZmFgTxVITncNrQV6mOEnn2RrEhZy/ZbWXZRapTcU6ba
Mo11Kw8CVLV86aKCLJx7vx6OUZEcVMVvO9psNJcaS+bjPz6272iBdjmEahdnJyvw+sMltpFcftc5
iyNg8m69OGvO+LOWXzo3b5s9h9/6gnUwxyFRSaTwBWi85qI5tv6PqbkCftLB2zHQxhlnA7nCblx7
Z1DiUqkSD9PDMD2r6mdb8tuiymaYiEtJ22YJ64sePHWKw2L94Xp1eUP/Fq4XNpYrScrY5zgnLjPz
n4CBP7qJk1ds+AlB6p1PbASWLTsCzJIi/jKo333lVDl6n/8Ojvv97cjacH4by5UkvcLLehGXENCA
qYpzNwrAM7GHJt+auhW4nUM7x0gMz9BOXTJ1LOdPt03cilpFCdAxoRZA1teHJQlOchyPyM7ctuPY
aC63ZVUwAB5z8dlUpKKQn4BU35n6RkzZ2K25KEDayybIq85fy+au5L8806clvdP+Dq3NRkjZfBOe
CMjciwCJ66StoI7dPZVeMp1Jy4KjgPjmjmNuOI8N2jJVv5Z+gZ1TizlVsnrnAeoTS+f3TUtsU05M
nApdVEi49cCBkzh1/DYr1vztwTc8k17//uKsBXELnTsHg/tT/I4P5pmJPQ7fraGtR7Hj4cYY9hga
Kds8ouUhmHdSPFsjW0fstKDnGHwBQMn14Wkc5k/Bbmpnay2tSF2ikiiN1OCpoG1m4ihvkWiG++S3
mdsKV6ZXlzgCw0+OOCX9eIK87W37uw3MckRFRvQA41kK0si0YrVIB2TWbpq3jcxyq6CIRwijwE26
+yWRDx1Q/bcMTXzL4pBykxUjsijTyOnYP8QoVIXnoNB7B98G1IXYvcW6o4WUQxGylKyBU6WsiZyc
jCaLu/iE146+q3sF+vOwwoXHFFPmQHbnph9nV+sdSFYlDgPZZtqE3iVo3TMrv7499NbPslUXYkiU
AXMP+Y/UjSDzUnlapDQYMxe0+dxfnsAp+ammUDCu2vtSiOPbn3099ohdvEfmH2jMygU9TTLx4ll4
YfcjKp09HONGIyOxK/gU3QWKOcaBxbBt9P6AyuZ31/vUun6aQPSkdpIHGqZOUqazt3fM/aui8t+n
HLHL+ryafDq0pGfpQHm28jlro/v59+SwbJp5ZlyaEvS6h405+3V8CKBoGBGayejZr76OU39k8++m
ex5nelh/yHFOV4nSAli2WPJlqMWxn7uMl3dj+77T71zvg2lyXr2DAFlmlvmeVP+8vTj/zve133Fd
tRfbuQ/mvAk9t/gdUeWmgEdnPkHOtlQpimZZ2fQpxMi6WJ+q5VMsnoOkThfob3l/VPAlSQAqFEcf
Xf7h58q/o22dEnmnQb5eZoTdtJMQG4rQAHVDGuFihiOJvileHDXfDYnXs77EVpMwCIkgHtEalHbJ
ozSfrj3PRf3Bhx369uLNHyP2UYIqNvjc8yHtUAFK+K8++BYvZ5fWKbImRya+vL0Wr18+iI1cSIgS
0awN5qJWmYuoSJcyo0Q8zHsNCK+fVcQGL3Q98UXQXL9gpiZdkFbw3VTtAfljuMwrrmSDFyYCBjPw
MyMQ3cH5bPijEZi/32SuTCuXZdzs7JEb2XNiYxlKvxv7tfINXIKDmxEUGWWpMtz1j9HEU382x1n9
FiBdvzZiLeocmT0UxYYFbWTDqiovWlc0YqayOZboDKE67fYEWjZ2ShvW0NVyccexgah2P/tLkYbo
x/bThtW3ZRqIDW5gvBGR9qIRH4jK79wtwjSqiz3v2pq+tZUgiYFehF5jdDJ0aainHJ3rO3cVD6Jw
G+5l3eGgl6Uc2bOpTUvlTl5dj6TNuOgH4S2ffM+hLWLXuG1XR7kXmarykFdb15UPp4BIPZPTMtWz
clPUXgJ9iioKX82DpI1oy9OhYdTwg/Z7H9KL89zpeckq2rCgz2d3IjNJleJ4iWVAnPfigH5ZcNOK
xG9aD1WomOo7zkpDpmwIcEGps7INJtMfzTLq6Z8gJmvX5n0BvLoLJceYFn06FvjfkcQUJh6irASj
f0DuxUgT180Wh5n2gPb4aXgCnpZG5Mx6At6KdGnoSJfMrVgMS484OmJA+OlQfA+i0CuDbEnI4n3X
E+vLKqN0motDiVYsbfIiQAPSXQsW8qWHXqwSfZUGqhib6s6HnHzVpIPLOuMfUGY3usm1o3nMgW9a
EcgunuvJX82GxV2PWOeoPjbRwvuDcmK/aLOhAeVoc/A1ZaY6uqiewLscCCPxAVXnNdEfOkYqSi9N
3M9udxn1wF1zDqlQgU5H5bndg+fHUv2YNaPRB7VQ3lF4P7g074fAK6dH4XLwvUDhM4rHdFED6Jbu
PdSanCcdzqM/5viAJCQ1JAKH85NY1rEl99NSm/iXcQs1sqyacVX7EoBVxM8SR8zz/F4Ni9Z+Wqiq
NF+9hjUhSnC+I9pPSefE5b1PIz3RuwGMRWgp1CszNHUmgBh+FqYt0UTkqzDSLqzLaxJktSYxuzil
Z1iZx30YmUfHK6Gmm5YNymMkW2pRRu8Y5i0eJtzoiy/SdA0ATFQALHwXMJeXBHQVhaFBOmoJnn5J
ZBd9RtPQFLxTwzi1IejyetIdRrdaVZP50VrofBkTUtZZ47AB4yjStH2Rz6ZAUgssJ/UyZshHtaGT
gqOCLIe1E0g/5yVoUL35voeZ1kNfMA8yj4q0bnxAC83k/RMMoNO8Qx9fVf7gbRsnz0XHXfCoB3Xl
uB+WCG2Ej07iRxFJQ67i9kMYD6r+CE1NdHwWBCv7Maatjn6WWi4OlMoGyYpfM42Xoj+u49yask1H
p4UoPIhYCKjdIAbGYvqkO1O55iT0WgU87XEySn4amkGBSTj2hnCN77k7JVHwkBSQ1P45NcZIfacT
VTd4czgqcfPZ6bkIUqeiTnJ/zUssv8qVDuXwq6loBzxjzED1eBSM9tWaN5GAUCEDABeUdaA6G0AO
q9uhjbtceZB5vujRa93k4JNeLQAuk6h1w7yb1rh7mGp0ovRHIYuJPy1EQ9ovF/7sxPIYRcNI+hSc
s8L/kugxGpDnRcNhPB7BV7UwlQrStcGpoaaRU9qKmqo2rWIINIocDFxxiy50vy1ltgCSuRyxXThB
nXFnuqokhWstTR7X2LKiw7BwKWlaLWuyXkahXPV+qD0JL40TqHg+14EIiioNB9R6HoNGOwp6vPGC
Tc7lQQDpnNAYs7xveVmEU9o0w4Q2ckgaB+azMxTzRNOiHMBJ2OrSrz+N/RiuPJ0RqiyrHTPJz4GJ
G3MMfb1MBz5h98TTzJmqcswiTeb4GcSPAue2jCFMn/IRQdwegZ9KvN8RW+qSYQJ+NGFzbKMZbapZ
E6IW/7cc3ambs1J0aEoG56jSE9pZFoqmn3ai3ZC3Hgum+cQdHGreuYSZ4mwl8Rz8Hs3ctt9DYLVl
ifvOMnW4WPtarI9sBGlpmBlpoEOceREH1S3oyaqEp02JroARpI6D7975nnHKp4R5QfeB9toT7ECF
V8rfraalc0qiqkKyCLQ5E+8h2DtCPwkRWqCwhupXOKJnG0xG9Csw0iJ6v4Rd096DVpPPLAX7KHUh
lVG51ZPHGyeioOiQgcxLGTn9U1KJPsncTk1wMlPR/+Poynrj1pnlLyJAidT2Ks2MZ7zHsbO9CElO
Pi0URUrcRP76W74vBzhAbM8isrurqqs0HtcUN/F30RPdPmY3C9W3TTEe7L9yntZxaVW95evvGYvP
43bB/Qp8qVw0W6/LUubZiU6LrD62HR7rl4IOsbnsdkRqTFf2TRU4qsq+Y6Y9DGrLFYUu48/YWEWk
EoLfaV//ShXjcmqbfaHkt82Z7CkWBFQN15JmHaqxb7GPSClGY4cCemnslmd/TaqRDQf7tdkcLS6s
ZUNmtlAuIYR939lV1t6s4qGwI7BmUfSWffexgA3mua8PfFXwZ+Ybot64z8KA+INKH8dDSXYWH7Rb
wvIdX6pT/xSdsLau6yi3J6Z1mDos8Ez0m4bdUx/Pqj5AIyRVNno5DbkV9k6rZs8ohmGCyrapYyh+
wMhnCI9+EgP/gn1U3nzddMM03MX2Pke7V/GS5aLFrV42cCjwm4c1tWZOjA9EqWK9UoXD9FXl2RQ/
rDXCeMx8rhL7KQtW4xwWJQSaczchB7XIT0Ve7zxhco3NBAs2nF2D53uulqElPk/V1OG5Z7fkJGHn
yphoPoYBimZcBcOgK4VmxvLhAzU0359LXPLIAMaXO4Thvoeze8guvC/z8m6b8efgCakUqU40heVL
0hRvC4lfEwbm0UGPlGPR6vi2khyvGg2BzBaKchfXgkGGDLWtxsSQYEx88hwjRHVRLmeiwR5BwcT9
aheHh1VC3DRVpx2qufU/2EM6+w2VBYPBOfv87Q8qZXL+Q4Z56efPOFKJ+XEVuXXTXRJa4mzmTGUV
jP8TZdVbEjvDRxGmYhH/G5SGrUrkjmQtKVdj185AZSLoScIXL/+Z4bHG8853s7sHZJXshbscSNUq
z9WGev/fMSXCv2iPdaWyhSKrKG7Z5mFacsKUvrLzSlndPDizTvx92Qqy/YtV4earnXPZlBdpycw/
4KjptrtwNIiMyhcBQ3KHr2W9lLinzc9NF9vw6pMD6NBWwxzZ1q60hOdOS9mokJE1qto84LT9LyDO
pnjtMz032yXxQsx/VpPFxzSYGK7IlsyGs7JYN3kyx4HnNyvgoP8wVbPSWxd7JpVFhk807iI1cu70
lx6nCA8ESA+lnxtu1pCuti9MXFtGVwYLLHTFZMk6rAsz+8YA0THZVspz8xMrCjN8GLFdZ/y5HrO4
9G3ksBpbOjbKPvsv94fMyrMc0Z/SFgaaVhcdDdEPZcdKokV5LunElDodmWn83xJjhvqnBa4huJvO
YhbxoXAied3lgoCOOUvuAUA+yYIsEWR4c/DhaRnHAs2GRg1DDpqldE7bXZaZ8civO7wwyPbCXR3L
7TQPVmk4v2qw6d9E3P36uwm5qOqTi3VWYerbIyn1WZp+tkPrsoNirJIB1zPm04EX66w7TlW1oZzi
v+xfkzyf3X1oap4ej0Qq+p643cG5o/HNzdvssQ0a3uYMdXnsilrWjbmSsc/oN4C0m3tQEs3GcoZt
TGDZDU6XGOjPU63yqTyHSkmSLiHuDF6yVESruo3pY7Ff3T5kg71y1F1E6wxAM2l6tZuZSn6r7bIU
+q3Z+L7hp72Wfkf/zjJ678i85aEli6SmvkpSKHrxjT3wuE5zPE7wVZuE79JAV4dezY8F788S73r5
PgLuYb+yA+lkDGunIMmuoypzCl1STniIkJrYPasABk3b8aHmVeb0vmLLisV1y8uVsZMqMf+Mp1WP
3i5tmLFyO3TOwdmmPNdlKYnubBXrgiB60tumOU68lszi2NWB1uSxDonLoi3Mim2eU6By9bKVzWoY
uPuZw4kEQuo9t8PN7Xu1tpXUQQ4PBYwBmTnZGOEj1AWN8nta+HysGpuVaNryVvSFpPYB3dpihsdd
QZFjX5Tgbv8J52BvCG7rRcAkl7VeZGIoHmLRk3DtuVrKXwOrB/tc53LzRXfkdKmbVshm6PcfGCNd
Mb7jesvRG9LdVf6LjU5bOOKpitvlZcK5LTFkLflCqpsyUVTluYG1SuF+zo33/YXsVXTfEGA88vtx
RtrOl7LCEsC53gZ0/u3IkeNAzmxIWiMjsS7HQ9wVqDj9L11mqRItjDSxZ34B0FGtNTY33NCkr83u
tC9PvSlgsnJVxsksbyUiaVFzcaxJ/mezSzn8Jeigy99ixd2ETWNbGH6/pQxfcjtz5Ha9yroYQaVp
pKZ/YGrGkwLnDqSFPW+IrOHv6GRkc4d3jyuoUxyPMO7qYTwK9QA8joT7kgxZODkz0flkdWMj+2c2
WqG5n+BkbS8sqS1/LdyohvoZil58zQ/a59rsb/vBM4hB/j8wfO0G47dcPmFT3DSnkmb1hrVJp9ds
OunGuaiekobJ8f+0ozGeCxJ2euJlygE67GsKid4F33v1ReImcjjluqQbXtiAWgIp1cJ5ZToSDF8w
bzq+AQLIhvTCduPd962oBD58Z0wRWOfQjVXf0QUJh7pSpoUXlx4imfVe5Xpyj2ACrHsq1+THR5PX
dD1a5M7bil5XgjsZ50nLLLSJMOanU6gmvf2niubYnzQ/jqC6Zh5i3ICXHbb/t7jmgI+p8dM2tDwu
rMye1n3d4188ohRJnE1fo3KVsV+xSGYRVracIYxeqetmN6k6njTFtt99hSvM2/MgACYBymfjUWK/
v1zV2GlZZSW96izVEGwHq5L+M2gkHF3yNW3+GdBDgNqImRrdNwYhtEddSffMHI9Y/Jjj1KF2DLJ4
mSmDNed7yAFGZF00ct/EC+r8QCcgGT0CHs4O+FNFkfy0r8RdAL3i00Ocq5cRoZ9excSz09KMHjZs
sfA1lMNHKV3E9NlYzqY7G+qRNWeSnIPm0+WObeio99yhZXS753gDeE/AazoD45D4X5PZvhEfq6ZE
V7wVS89Z/oJLaejnpyYfD66Qkv2pcSN4CPIejNchZX1SFqbK+Qm+k0f1VdF5Lk/T0ijyX6KuxkXm
crXIs58lS++K9BFbk0cecErbwlF+LN2xK9886yISMEFBbjw8BOerAIOpLH0rVk7kmSDacFF4+T1k
gpMhir3B2jE4oAKmBjMB3KKhP7ccK9w/Cwr7ccydZFpDJ2zJBID4aNO6PW6qn/XbKGhhb95W5f4t
r0jSzatBx2h/ZjAXWzB29qtJGvowXEHnFQI2Cdkp3JzdjTmii/GaXNlEOG7kJeFApXShZtKpzGKM
DZhp6HESI6y42L2C3g43panyeemmqXT5dXV5z2/HppDlOsA/IsfIBncKK+5shK/Tcr+YZVPbaxmJ
r75Ocy3dx56oRfPsXdVvPwsHjV1s9yxDWlBX4NI0z7WQh3enmuEoXgjdivgHoekopZ2ymR0wts7a
8dOB4KztwFYf7jzgeIjL6NF51oH4SzVMHniXzkmM/+oKT13epT0U0XWAGMvPfro5Mlldk87cULcp
5SL8GTG/lxFPY0arDEp2UicMGHufmflWNANf+7OHgkqtGAZwaGy30LXHuc0t0CJ6jiUP5a2vqs/w
cp12l8s2T3BHl9dSzGws2nDMo/5JR13hJsJp24s/oa7Q8rQN6QEXfu4kNbl8tHk+k+GXyxq1zrdB
Cnjp/w4zFuvlt0aVi4E/6qQH5rsG9eATXq3kxuyl4oE1I4h+WotzLzIzdAKDVshbTOPkBUymWbDy
NxTefJsGyaLp1ILlEnVqYrXy+1gjDPyZkzIvfpNc9B69EfP6QWrkBf2ocU7S3RFHqmS7DGHJE34O
zMVZDMu4mxMmFnd8bZjg5CdwWC99Cwys3h9maFe8OxMvE38qVV0qdcnrKvNz268DmkYMBdu8dWQB
lveDHVClp5YFtam3qSb98g/+qtH8rA/WiPdlnrCRse6IgDRtDeft9D4aapu1gzhP6m+jgMegbHXY
0JPE5qgSWlRSjKM4rZBA7Dfb5Ah7vfcEldqcI/rkpriQrLbJXoYCvz27U2NaJdRf/hh4tnxsGqI2
dcW9myOP9Kg3rDSesePlFH/ftwZ2o+f9aBrzJxYaF/KF4lqvPnL0uUzAcsYy8bBR7J5NF5S5bPqf
Wg42fOnRSh4dHD8W0xaNauSXARv8YGDh8JXlv+NBd99i2WCYe5ger1OPwVwIw7ALgEkZvwxaUQiY
2yGOSMJ8Yr6v5S9ec8BXmA/ymj2uHv9+hAGaCwX08e7QVQtkbm7cXQVJSzAAumMzf06wHhe95/gS
gNai/vh4/nzcmueN9tOCtJIMFsaf4pR91Oe8wZH6cJ+L9f3pwDTUpxZLmP4AwJfV8v04XEaetEIr
K8/JFnp4GpSbSNEtBPNWc0lFtuJLr73QDqpWtCrVOQAVRAnM0rgNHbo+KHuAOGU1re+t7Z2+zJj0
9u/FIPTy2C+1dcuZwS4uZ1jGyJq8+oonYu3/BO9RgjtBEZgjYUZRAqe/RF4rClZ1oJGXbcgZGbpl
Gfh4guet1Q4gfLk0dxuTDZ7JcUUiC2anfFrGl4jUQsSgKT6kpotiw0fVliLz250O8Oa5JYti+UMZ
Aw+OTo5rjE/NvJaYL4g4RPHiVjh73xpcZtjrmDQ+GjB5Rd/4nyiZFeTKcBfbC3429Z5saBuvmvWe
x/mTBXZU6fhfhhx0Irs0ftoKXlMCnGUve99vNHSuHJCw1fGwFrK8AKsMu71OCROG76KWbpOQ6jH4
c6PXztKxt+sW9tXfsaPJkfYBnWbkfVeaY03zba/9Bu+OAp+3WmEyhGjC7KffJ52pAnyHzmAFPGUu
fkIBUVs7iN+CFfxt3NhcHHfWllToWzOncpeQDHBjYcZZNZkXbxMeu50/DP7oXX3D458fAFiLsmj8
Q7Mg1BYsOUO3wXLVxnKHIuqxGJs8zLzdF9hyJonPtqoEwqHAUSfVqaP+RGdJhGVg3kVw+UN+3g50
C+LCaZbp8seMO5IAvrNCpbQDSpe+Sfd9SDmxd1RMQtR3ecwLJJb5zUBqcaZTgO1CG4IqAMACKtnC
9Dj0darGp2gCH7MT8Yctt2dYG1Db/9jXOprpHXGoGjSqplvP5pMr/VbYthoTGoozHQHx/m/xpex5
O/ZDtvyH6RmPMbKN5YIAz90bRUJXImgIv0MMwzC9ZD1RuTsJMHRYyqZH3qcHv2sjh7vB76V5qvba
IacMjmUQfZ7z6RPZuI+FhYqsSgxtVBsx3n42FKFeBsz8FVcDBONhICM2Xuvy8LFNR4bq0O1p5ksO
A5fK7ugT5hhtcTuqdXFLV0nZQ0y6S8Fxlk0adu8fRZ/lK2j9vMf0gr+QecA32OE3mP76ETAdhymP
bMh7v9sif2NN38+xBeEykBtwpDlUbc7lsNVPCS7ZvXjoN9sYAVweeRmi0+uq5V/wL678Dmvtodgv
M9LSyhcLVgn3XWVDMLY1scysuWxI3gnbSSTAAgegc4AaiHfWa7HeYFxpqh01SGwF/gUuicw8Y4kW
Xye2HJgR3wuglkrfoUYkjKwT35oSXtQqa8SbHhfGLECy3Rf/Ellqhf0rhL+gq+dZvwz6XszEpHeq
VmvY3VgjHemReK4wsyanJwzCkcyuvnrmD6rOacrC9LUxyrnfqoJdeI8RGYbnn7o2rFBX9yBiTR//
WiFRL35QJ8eQ35txYDp7ssMCPOtNBpBBKeLJmXIqfu2017t6hRe49eEpR8JvHV5tg/5VvJSDR/QR
QGW7A+OrR1Cl6gZspV+BhGKG87wz44xWDRfvKmh6XAyoOESV9KEy7h/ETLvzl3rgQG2gV0ELhZlp
XcvXdAyzfoqMiwK5Pnle0BM2HMdp/sB1mLlHTAxAzjp3rETBBr0JBR+/0h3AE/+AQ4VaVMe4dsqe
g85XN7THlvNiP6MMH7RupR+O/n6bd2wbpBZLAZRsHzXlKl8fwPJzUODjOOihfFxhOI31c1Yawp6B
t2FoOIG/ZOl4mMqxTj/MKvfpYwBXAIphgJtss1xX1Bw63gcL0z/+RjCTYMfPQwvFDDnLot9W/7CQ
AhC69lva7rOtxFt8clU5qa9p245JAiQ3jF3r2VvJMSgM5fTK3DbNqs1qvE52HXMBU618XyPw2f2Y
AC5B1F/o8BXB0lv+s3SwWv9TOTW5qQXUPu0fITDU1rNqZj5538H5UxzD0Fr0sbk/TTNuAP7mmbXL
+gtPYTymf6touCTfUtO4ADZvAYlSbyho4CEPsbWCl25Nt4oUBu6PSOuisf8CDHnP0J2SIuIRTN3g
ZqPita7UWIX3nobaIH+2BiwODqTJliNMM6pVDDDBClYOlpywmL9C9l2Cf+AgxCr1GTb9Yvv8c1rV
bk/H7YB5zTS0pvbrUuGF7WwNl+CIm5vXbMhweugZXdMwLT+bMJmAPBlmXTnPFfrNjWtcLeCyNks7
jkPK4PAyjthRindTgmlS3TUSfVWNfZ9DLMg+3sU8Lf+m4mhc1KehV2zeHtWxoy7WFX5S3Y0qkk1c
Gvxpwk85YXM/BoykktPytQSl26u31GhiqyvI/Rzpu1qJFL4ANeXav46uCou9cOsR2Hs9cNo0ZvIw
8gqUClq3iVHIslOJRq8b5eZyQPiEAW+eM+yRujfvAdBUT5X3ad6u8L9ojvUtAwyTzQ8ZsMNQ/90p
qlx8HwnAA/Y8ooOGtgpD+0GA58EO05D5slhCZTyPci4wWciwIijtRGGVDHnWSD2t/kH2OJip9b2s
GFiXahpJ/gyZA0EHWYG4P373oPLw2tHKo0MLeHAagYrab9PNWG/KbjLouZApJJdQ0edlstFWXTlN
0G5eiwqSwP2jQqnb2akZk0Bh6UOh2A30djlueDIJIq87A6YUg/VUArFdOyCKFXCAcQWN/BvBLyUZ
bx4zEnRAAzQOg7rm5NBa3I9hU3xDOtW86vR3gBwVbKI8Uja9JsfQQbW1QbCrBdtdrgswO1seWoSv
RQUEFzoQnPr0ErB3Lr7BHsj65V7jbIDP7dFV1wwBjZkg4bz5dVPh14iUaLb+hNYtFRAKYtcL5htD
hjkNV8zn/4X0fRoUYGPZsjzZMnSFzCZqQULyKHuE+0x1hk5qgKvEcC73olTk16B7UJQf2oRhrdGy
mtJVW7sAvJDxNlE5jv3JBo3ictr9sNJvbM/Bh52CB9PSvMTBbBx3YuZWHL6/metLU9XXOif7mj8y
wIygHc7mc4JxANd9P5FKdA2GzT3/b6lAH4kPzuBhd7wIoKTDw1pYxHgzCGvGsZ0iq+sCS7O+AUes
mKd5fN8y1xgEX+UBeFK7F1PTtyl6+PaCOqpQvJ4oiPycve3VUvPqinhUaBBcJNQ19w3y3UT1bWZx
FkNXLWWDsjamET0PAtsndKd3oKFAmNxMCdejHInfGEjfQRHaWJ3YgFWSy7pCxSMA/ojQPGLCisvS
ATFZ+wklcV7Zeqa4duO9RXkC0csjvJmwj7dJVGIG57n6e7HWeVNCHJI12TN6m22SpyzByfIrxYSl
p28zfPCah7FnGwi+iYGNeAKNT0lxUmimMASim2yOKyTntR5OZjID5DkHr2E4ePFg8P1b7tVQ1W0x
rxAGtQXOJ5L/YIzPe3qDVgRt690icbG4lhi9+r8VR1vHzqLKxu12oI8bNdCCtKsr6tMWZTrDnn3Z
NnMG15ak7g5Av/UX0e9QWLSDRdqQfIDNQbXs1zA0IqfPYrJF77/2GJvRDnSmNyPxXxjLde2e8WT4
HX8PK/eDvgbEvVXA8YEp5XUHCXG2YqYqAT6/eAsYl3a1Wwyk41iMLbN3Oe00W05pwRel7qEH4dVy
WvsS7BzQfMl8DZM9pYdn3AYyI6yb7STZeFINiLT1FzQRyCp97Bmk05AMNJOj6PBSDwIk/1IIL+pH
oE6Vf4FID7f5L5AZn8KGkVHIO7odQw0dfk4Lm+q680CixNcFspxa4dXpSNypTGWWNS2u+Tx+zNAu
bcspx5SB/UEj0dzfzwjPM7/zlc/sD8wUt/jftlf7cisP3ovlgViyE95OR8YGLG4IwnErjXRqYHuU
AV6aEBRVWAzDCtjb8q0qSWUewcMRc8OpHMyvcfKF+LYfmyurNkN7aGccETKxpwD0Q9+pvKfo54sp
bByoNMqFgQOsmvXzmPYMbp5UsWb+wTM9WaCODA6Aj/CNhe9Mt2yl669cWB0fzeGQVea3hWAinzLu
2E+B55OTc+UCPZoWkTiak7swHfh8w4zXc3Rr7tdMtQTwAzsTRHS6f346hu3fLA88mHeC52CnoTbB
tswFKilSYAkEvfz8QSYQuLFdtNLly1ZkG6bmOeqcutMx7bN8yPJjRnLgCtP5H5luFv7VhBpk790A
PDTlZ5EkY28Yo6eA8PTD7x5yOIN+/WOB3SR7O6YlZXCTWnj90hScHEhU7U2lf3vKKXr1sYFkEh+b
Q26a6niSJdLSxuoYXhs/9ZjxNrKEcAIbROYK6UmyKT4RbE+HM4gIwuo7SdCj3SWsjU8/0gRE6S/g
ZaCTXSN2ImwL3ZnjDwKsWOPOwzzt8r6u+r25KIzE8RF0q22+oJfgMgPTmkH9gBlA19l5JCOn802D
/xj/dxDgWzWUfEmP/0YCv4Q7BX5uPTqCqZH5Fo1LLL6qA0jbzRWEYvUDl7lGrN3CBM1buAKNJkNs
ydaYxzJuDToS+LpgNQ+wvVx8x+Ex1WNXZMKxOnFhrGvOORR78YZWZ/6MmvFHekf8GHxtDdqew96g
MTTxHnBVqdZurjS2K7rGH2Xzo1rYNrwdKrHc3kveb97fwYAPBATwGGOfIX2J05mAq0Gn+tnsuBaG
vIt9FFWeWEdjZvF1aLlbD2mGT5H/HUZw39WpgC2A+BOWFPQruheC5yosoxJfaE/68ujMZxP7YEah
gjmbIzQZMn00X9Z/cE4P/teSo6k+YRqrannhrAHwjSq45xJQd76N+GsFiLdPGl8W0A6Ww2g/LJsg
HSG4s7F9LNJBj4shE1b4QMQ21PuWYXt6gSIDTU8ILYPcjL/AstjL/TQdGCsxEzqqxYNvZmOvZoOl
awbhLg8Qu85FiU6xnwl9bcgGklNuNC/RYAL7DR8wKObNh6n7tR87fNEGOBHY3KZf2mzuXfziP9VN
EG9tDEhci+MyIHIbRAagUIurUnU+VhDJ3bCQ0EwzmGVAOw669SiWgD9FENy4Qvz4WUjqfaqHk87Q
r9zyHqjrcRnnwx7ZGQRytvp2nxZU7TbtoMkvqy0Sw/weWVheRlQygwnEF9WfoFYU8zYTx+5fgYxu
9L9qXw0+prLeOBpqVQYNn2rcJ6G5bCDgsapQozsVH/gJbx4iK9EGtyQBLblgmAK4wFDYJgj1iLRl
cVpqQo7x7KPLkBQ1VpKTZz4CJBs7A7wQoTGEjmg+hQRkX8Fy08Xje1YC8Kna0W5M9B0ikxTg76Ws
J0g3EJLjfgHlrMcDowLHwjDlBUjHvESoxU2JGqPamdDapRu6oEONJy3EEourYkVu32HxvG9nQha7
1Wh8DSnfUPSmmLULRBSZbdFc8vR0NHzp33vZi+3DYqo1t2hx6m0L7d7WX+1nqadtvzsICi9DRRc7
nGTdG8hlGxFxkLDJfOSu7ftKzudYbdn6nTbgSL8iBFwtlyYnAw5PBMCF/qxwAcLkCC8Of20CQKlu
HDWEQsVQZvvXapzphtpLl1Vst61xO/8+wAS1Pq9mqpYbelU63RxJw1K1tVCCDldclJKVYBWMrJ72
SREQLbmf8wE8i1ix9sQ+xSbdtlbMnOe1yN1lhf0PHdtPalOP3SKEwNNZpx7cOEJ4Z7AP7fFJlWFq
AwoWn6A6GtyF7UtcXnKPj/UBjJvZvhe1ieNzHeEQcy2gniXPwxRX8ZxLU+bf1dSv7Pdnt5VeZ1FX
9oFj9W1+gnPmwP4sugr06kvv6bsnGltSmIoL/j24NZR/jv7TaQnXI26PyxrqMlZtP281iB5amvlA
Wkc4fPm/PItFcWHl2jSvjqVR/CL9jGsDRnxsHRiYgkVCweobGVibHfXo74EgFs17MZbV3JymXkTZ
AWuJaYa8QOnpPaQ4NV9C2pv5PVZs1uScWDVXtF3zZQ//jmCd+NkcTLivvdxsvMJbaC4Qn8iKQ62Q
gwI48N08pkA/ywRhsUvrrNQtn9i4/UUkdOyBMpVTLgsIBIWApCokKYrywtRB9ldIO5p6xYb/ETIw
H1BQe2woEJIfz4ufDwghFJorAzRy3wX9lhbishe7FfkZ40f+vYDoQX2UesI4CF1WruoJstm8AIek
WY100NaDB5CnFSTbD1H1MMxp1ZKl5Z/yck1/y7EqwU/GCH77WCWhF5j6QziwQid8/NauDyc1WXdH
rbZfZ0jk8x87iYd9caF8pWGpj3siwdR8LnP05N/naBMuie0xO5UgixrZYWr18KgL+QxKquixxXY3
a64ydBeVKSCUarbRt4XE2PHfplKNXSJYSyno8UKJgZmDSEyxv+GSV2txPmp4ct1riz2rrytFqPeV
ANdO5rSmAYgyyMS6fGk+SZyfVciAap8gokD6UVebjB22c/hI1tedjVlYuoh+Lw0tFIZQ3UASucnv
yI/y37Sr2Z99lMX45IFEhv06eEvTs1kcQNoTmj1i8tPIzTy+7xMWd4fTjDMNB7WDYSvqdacHoNcL
9Rimi4fZ7QBJTrYYKvnGVzRtDu79A9YDTjZNPSFdWKH23DtI01P4qwxI0i431fwKJeyExni9q+p6
2f+DyhLyLlnMmN67EVmt86foaqAlmO+h4OluEbDZ/a+OI6Hw0zNj+WMFeCOhuPcSqkWwtCKDXnjR
63YDHu/UT3TMi4knQPiQp2FnC+Dtq8kGQvtvNQjucLwZqHCdeoQ+Mdv1RVOI7sxFTNkCrzu7Hop9
83QCI3Pu2f9xdh47ciPLGn4iAvRmWyzTZHt5aUOMpBG993z6+3HuWfTkNItALdUCksXMjGBmxG/m
Mf3bGmNuoYcojumocK6hjtK5aaYEfHQKUNAhSEY1N5U7BAy5yfiKamdm9apnC8U3VzGzJHtUlEKW
n3lLZ1F4hjHIL0MZt/N9Yhk5npBjJvHhPcBGcIAjh2lR1rDsu7pss2fQsab6R9K1CMwAiM0YeGxb
pVYSPaachzW6g2oeDMlzYIKybw5LlznFi9Mk9KpdFfRN9ARZQUpPnQ5uoTrZqQyk9DBRf8qqA+0c
K7kY1WKYTzLhApGwAEomfVEdSnb3htR28l92OiVt/D00FyOYPdUkzqQPc68DULPCrJoezR5kdPt5
gBthO18GlaYApICMdhQ9ZBmMn0sHnePrsbfToH9dliBPemr2o1bVx3iWkOryQDLVcXtvSXOX/u2M
qZxN51qJK3xSZgU65x3qQBSt6GFxm9Ne5toYuyOii9IgHR2jV1L+K9WW6gs3404aDjI2NKZvLzUg
rKMu4Yz8u6J12B7zZprk+gCzprG+xVZcLB8tXTdC1UU/ehzqv+IywCjubNiJlC+QWUKpehqpM2RP
mhYhlp9x3mp7V62K/Gsb2ZrxfY6toHrIpMqZ/uYq0bUeLfgyLI8WqP/oIa+BTv6Kbb5u1mEwzHB8
UWjpEQomMOMmOIR9GBbSsWmyMOdRthrJv2dOzprMeTqYcD6VBtngPVbGCl+x1KEeQU8FEUVt0i9y
3aaAbMPYMZf8YwCCgjOOHYC//5YpUuOUh8VQQSc9LGnSjp91VCry9CjbaDt5qEmmZnk0IS2k9UNH
2SrpfhVgf5QQ9lwS1kA0ZrSU/qhFA1b56CSVoUUPkhXZw5d27hDScalFNgk4yYJWavxLohI7OMeq
a+LfWlwVGTSsNc8CAqVA9Qo8qpcLH/aoYmKAhnkjqVbL03ZsLxwj6+x7Vg1RZgChBnuD+7e6AOsE
fQLq8YdWcsmtn5JG09rkMkYZ8hqHFngRdWva89ksfZ6UKf1sJxHeVY2iW9pXaey4gXFgT1CJ0Q96
RP2+fk20nuLJEbwLvXfXBlMwQATQ6rwLuRDZDSlNr0wz/ONwgIF+MHKr1MMHmliZqp1kEMzao55l
Utvfk3kHVfPAH1mUxTV5Wl4pXAW9c1axBfwpO7UR/7SbqA4eJkOZ7R9pQ4FDhsvNjH6X6EOqJ6Wl
hAeAMeL2t0oiq2onHRSzl6YfhlFpxjHHedi0j0FfriHfmMpc3Xd2u5TzQW9x2LifCiBb6THuKGcZ
7mKkHGKobPZ5/zXBiE+OeTt5QkJFH3L6I7hhmeiotdFoLHzOARiUz0ZRldbjXC2Z8klRprh+TROg
LopLw4E7NDcjOmEurmP9CFXG6aMwPSZyKKnaITWTMXeNepqe6nA9GfRgpVI8t2qpU77no9F0j2UT
llR5o0GdPpMnSvBuKqpD0ucxXwkeZQ+iamUExVPsA17rYOzNEvHxzG+RR/oOpE/zx6RzSqjhSJR5
l0AZppE8HmWwTTHYnobqaUnDb6r62i3Syon/Ts2iIqlG1awvFHG4cZfeYMva1B45KKTJnW6R5ZgP
I1yy+QyrKAYzxBawu8uwGLFxqq2JW7BO38aouWZXsMce+65FZU2liOGAKO9wC465m6u0cy8z2Fu9
Q2UT/kriZsPcTildS5Pq6nhslSBoVnDI0PKuZmUlySfJzuzQV2FfJfJzrde9Zvl9mOdharohaF01
+uYQZktxXmLIAwDIZJoRtNQLmrLV4lJli6jCxHpcqs79LJsGQuZAGJCKOnBwsqPxLs6l9frX95Nq
m0cAE4UZnCCkLcDRJDSs5b+pjCZpeplNMJg/5bTNq9yVJArtX/Ayp69M6oF8xUEOC53pbqHi2n8E
YT5kpyEq8/bvSgXvl5FoJjX8JOvQY8tDgkX0HNFeiC1UzOQkWyYU/7PWWI5cyabxbrEMU8I2Spk4
cx743DYmWP1aSjrPHpvQOsmZrvEdsMPQDscz3bSSk5/aTMH4KQ6snouPXmf6JzkAN0iPhfnMvZie
rBK5oVlW9OXH0pQn11DHlgiI8gnQ3SEvUIJoT0sax/Rti2DO+LrMKvYELjX/Jn+GwFVXD0azMPza
sopLkGdlAfspgf4xwzJxDOVn2gKdPZuSM8dfU+pPoL01rJiA1/HZgi3e1X1RouBCw/lPrhmGPn+U
rWxy6CroUUxnPAqTkMKvjHMoPgKBZGQzzZsmiwLp1DQaHj9WMagQpDFE7fvsAyAkyj+/J6Ue08Tj
QmPLfO8rUMD5ocupsSXw0hVjGi8NckwSXTBa6uHvDmTe5DNR/VJ8jfNZK5dL2jkUdz4wo8EinxKn
syktT5VeLNNjN1qIwYQh2BqVwyi6yeWrRLFF9XtdtuS/OhigsvZAAbjQHpyxkZblEKsGpdsmLFZt
xrLMKnRCllL9nM60I/CLNhqp+eFkoE1pDOaODHZ3LblG1QGMYWvRvChJTz1woLKVPbhDSmEdZAk9
SQ7IC9QBJ1XK7hL3s7pwsZptVf0rqNLcXu6dDhrIiY4ZQCl76BvalVLahJqNtCUMIiigdWqakwfe
1sQIdyaPs9BTbk0UpEvIUyl2CBkFewCqmRU5qRtn0iR9b+imZU/VolQZl6sQeRIZrYM4rz9qRtk2
5aGEF1pQr0qWpuYf9mTQjrVtuXIGH3asphhnh0b94tyNhRSBmTbhZhb3tAXKwHCNBZbJuUrqHhQ9
cubwG6VuyiPzGEEAanqwwIjAfm9Upyu/xbmjOs5BmYlEixZ/qGflc2TqtvUAa9PS+D6BMwQcltZU
qmhy61o/AWiEzdhRiZoTkFO5YUxd6wKC7vmox23dlNYFEmtHzMx0WIKLk7VF2F2MGJ7lJZGTWXIA
E5lRl52CMcja7gE5V8XoIWJSbedgkHaEN4XNPHTuM0qFHN/NBnTAXdJmhVy6UV90U/er7PqmmD5F
jaU27YmPkDTrAB/VAo5FPzKnxlMXZfACjlU5wMt5QrwDMAvkODsI3JGSw6wAYKdFMbhGBEK+cpVu
RGfvqQfvpo5/dKojOYbbQw6E4lR3VSzh4QI4jKP+2VyxMwEYsKBVH+RglvX+iLhEiBPoCydyrelb
SH0U8rUvaYVa2vioWZlVT/ieDUZvuXrLdc850g7m2ng/4hiUxC4bb9FeJ00K+E3jXKVF5kuK3EzF
OacwLcWXoWl6DfJkY9RLjtTBZOYVKc5efRb5EnJ9fwELOdf653CRbXssXImTmC71pwgaYmbbh64P
E7v6MHGt1uing4+lR7gyeCnbQ87V1MgKDUiQkjxMaFyNMA/+JCP9I1DPd7AY5cYAlZ6OchJ/t0Cy
W51LAafQfzgcJkMLkhLAhvSwxONMySGcpKy4V5IqCoejYoy0FxPJ1lPp1GmyKhVnQKl2U5noXyME
Wlgn2rq0EAtok0XQclteerrHlxQcK2eCA4B2aW4AUnOBnD9RtI78ANzyGPkquSJ4kWbFwngMLi2N
xL8bp7bbv/u6yLjg3CCjZemoTkOwfyP5IcHEiDpbbzy6RQcJxOG0gJ5L2mNTt/ddoz9fl7N4j6+/
PkaQ6Zm6Dkxz6jSekfVHEAYePeEd+b6toQVRJLJFGwdt0Hic5S7DXD1R37tBrYZfLYoi6V0HO1+X
Gk9Tyh9TaX/NimnnV7+nNbIOvepmvJl3amFtTyO49fQYXGfxByXTx8pKT4r6XS1eHZUbmLwn/Kiu
iymKcawPWzXU3jws1sMsaVKj8qic5HMMDUcz7JMBtc/5FON6RWszjNoy+WAo0JBe57qUmm/hgObs
l6Xhnv06zdQNOfk7HJ8Cl698rNDO48v3cZho+YQHND11jWsDcH44JLQMTTV5CkJ74ECNl7P0Kid0
IY9apFb6LRIT61ut0ilv3soIrAIsXtB5RRver2eQuRxO17fre8oe69Dr398OHTuDlA9m50HwPxla
41LgO+bSLfas6/CCOEY2KShCjvxydaBTmoOFcsIbt6wgm1ZlubIo+Ax5Dtk4jBqPFumOUN1GoOlC
qohsOgBhCtmgpIFUoUEbO+oNKl7rhAjpQVFnoMOSxa9GZivRE3cIbjEvWocW0gPF7V6SdZZypqaJ
q+Wx1JHSrcId3c2NnSIa4am0++2sWndKGN0vLQRWO3qsY+NwfSNuzLnod2egbqwmQdl7nBAv2Odc
FK06Xh/6PYUhJkYTkgIoHcg7udKjOTx+7ZBCUfTkoR/yz3kT7eyYrckRInRcavCKwPE9ORhP2PR4
RqiclT7byaFbwwtRyoWXa3kGkwU8OHWYtHmcJ5QvypukhNcpEuLU7B0zbCF+emCGMVtvvUXeM1lf
Z/mdlCya3iV9kESDqXVeGkfurA5nYAOQTQBxV5ZrKeGO4djWFAkxGwDAnWLd6r1mXo5gZamegbiW
zJ243dpDQtzmChIMkREPntHUj3JVUIBJvWmKXRoEN0aAEL+r3Rs0/BSZM3x7p6S/gJQ6XY+AjckR
5fVSBVFVEDqDZw9cr6XlF918KrHZ6/XhN2JXVNijNCmbdZEMdPERhXOCB8Psb1tWUUaPywQaP6nT
e1Nse8BHDqYxv7ZKtpPUNjanqKIHfxBMbsqukUodi6ExU86hY/01cP86RsYQQPwLbrGpIsZE7bya
+pdmaAlpSLK+GTLAcvhqt5g/r4MLAcyOtBUNzqAH1+8CZu0ewKCLAcPl+gpvbH9RjY7GDfK2y7oM
bQ0tL2p9FGGWQ2aad6CNd5Lo1kOEEA5DdVQ6J+o9DjtPk95AvStepkI7ICC18ynYCgQhjMfRnvFd
z3qPM+IDHVQ3d+qXOdN34mwrEIQQLhYTlSmgXB7MDT/Oje/AdMad9LDx00WdOUrc2jI0eu9xT3qm
53hv2qpv6t3L9RXeGl44pjc6LEOLGprX9PpJlnQErqaTWd14zhQV5DSEPkoTfIYnF1SDxwJMdtZk
FGyHJd5Z243JF3XkpFHXzByDFCgdTb4SAd0uTf7cNjvrrL05JtMWHXMIj71X6Omlte27FhwI1eid
fbM1+esrvRneiW09L2bCS9GSM1TK1zRCJkapdvSdt4YXjsrIXU+NYwW9F1ecrfr4sRysY6+FX26b
HCFuwQbmUb1waKjMjLoh9ag0TXI0FgAymiBoOXztmXhsvYkQv7oU4SfV4Li9RJIHhtZHAu48VePO
OmxkoH8kZN+sA/j92KFpMXg6QAgdVsmitS9N82XQo/P1uXpXt5VELVrnmb2S2FO6dIBlB3dYlAca
eh/ABnzrYHlRm2H2krOiy1S2EFltop3zy0ZwiJZ6Bk2LxtJkLgf5Appz+KDA0L/+SmuGeOeAJ4vH
6wYa8AiV0pvn8FiML6C+wH4BhFcmN9XpcI57X9CN1Rct9drOLmY95ZSqxcaXxnIewWZ5EmCt6y+y
sfqipx7gOTkwek6qdA9e2iF/XvrZVQ2UCtD+3jlwbK2DEOkmeIxipqfNJa2816ZqZQru/Pyt2RGi
nItlDlOZFGu3+Ym2Ecam2mMYpjt+hlu/XIjyAYmaTKrZQY4cPcA2eYxGcyc/bQ0tRDV8MLiAFjsI
1N5JKZdzAk7++ppuDS18kauuj+he9YMXqNZTSRP2aK04y+uDv79h/mOh19Pogg8ej9T4AoSczOS4
tINvNONXDKq+Xn/G+yfU/3joaT3sJjtpBw/s17dOq/8ysw+2rJ+hvDxS696J4ff3ju0IMYy8I2Ig
ExLLjjq/mJHsgVS+GFDZr7/E1vDrBL7Jq3qpdz1cs4FgDe9oVp4Cub84u9eb90uMtrM+9s3w8GjQ
HqjYP8B2Llrz6ETfe0jteescZAcCe/UMom5nzbdeZd1ob55VOGC6+FYPXtRHpxpx6lz/gzzOTnrY
Gl2IYdlOUimZ9cFLCvl+CoGtlNGD01qn6+uwtZmEGA7iJUUHh82ECssRVMa9Gg13kIfuOr153Su3
bL2DEM32FMrwvslDJXJs4TSekzD/Su/j9fo7/HOe++/35j+meEAdIVCviWhBH9MZxs+IofiwNAFk
x25Hl+6QlOm90lt39G3xCIcSoU3KS1oX9+Aiz3XnJcEtNqYWGIB1R77ZDd0MRERHFsxzpumxdNYO
lLYTku9nLlu0z4PFEcoo0ODEXNvNXTJNnzM5V3bS4sYa2UK8IyYj05Ba471RT3Cv/VRSX5dB++v6
Gm0kRtFEb6XxKYBMOe1bgSulCAzzbXKjYL4HI1PtHGneP3dA6Pr33MOfUbR+kTmsDbG7tNOJjl7D
0QkWN+y3GECOg5bu5fobbU2YEPaDUYYol7Kpx8ToP0HYmM6QGUa2UrdX/9l6hBD7XVnDFbUkMotd
vwZB+ykoorsQyNn1N9jaT0Ls1ws4cXNsqGCR6w89qJZLXEbVjfMjBL0COw5xoWjyUMh5nCL9BP0K
eNNeV21rboTP+NhY0BqgcnhSpZ5R6Lyn/+3B0t45gGwML9rrwRb+X6yF4VlWPjr0Kdub7tW2aK/X
ZzGkHdRYKV4hajrLlyAFY+Mkp5tWVfTWQ1FpSmE9smlmVf4zxnxXu8Uuf1wffWtehO+2jQCGNSd8
t+llIVfQuM60HOR0ue1baq2PfZM94ctGDoyz0VPM5IdqtLJf6f1XRMOU2z6nlhC1SzWE9Lz7yXMy
7HmjoVnuZujsXE2zPcezd+1F+ARYQtiii5ioSVpNHAgQJkTpmkYh/cPatdVfiWEDwagP42B5GmCL
66uyEcmWEMkFMBeJlt3kGbHTHbiycgAB7nR98K0lFwJ5kHQFLbtm8jLkKiEzQzCp0ZBzJcvSdn7/
xnHNEoJZhyWhw5nm2FwUF9vRDzQb0FCNtEtnLm6f6fdIs8lHaUE9+vpLbcyYaKqnortbFJI0elWw
2k5mDl7ppnlb4+0/tnqFFnfyECaTV1ozIiYhlBjoeAj50Ee9qTRqm8L3upUnPgz21Ht1uLQ6oo4S
GCF3si1zeTJ6ZIHu59FS28/Xp2tjgQwh7KUaidpE1WSvLZqjGn6FlgleH1HuWD332ecYPmfHal1/
2FYAGUIWqAd9crLQkZGcbw+wFo9Z3MADagEPVi4ViAM8MUhy9XFyop39sHE+Ed280L1VCzlH/93M
ClUFPB7bwZ/YqelKpX1eoR6VSFkAw+j6K25sPxETUtVzNVrA7L0UkFF7h+xMnvsWWuE7xy1lzTXv
HInFNkYOwshU7FD1Rnc6qm7rJsfcdU76wbmUx+JS3+BvS6oTOxgVCD2EenhMmR917UkqbyotoJT6
7++AnZpZ1MMW91JZZr1nsxhmFylP5PavL8A/ZeZ3Jkg0dSyMyUhApE5eAs08G11oIcd4hHwKqLKP
viCmfpRY/Alp4CL12/l3EMlf9aA6R9IdsqTHcph29sJGbJnCJynK8rDVQnXydGk8lFHiR3rsJjkk
x/SrFMXIT2F1O1m3fWFFL8ipUDs7MbTJm+0Yg5ooDF0gnRmyzDxxZ27V9zef6AkJpw01fKB/np0j
9D7pxxoeINLIvhohDhXqd2paPrTOT4RGDskouxlU/Z1Hr+nvvWUVPlZ9ESkZEFoSVfszS5/pKGCM
2HwwcTZxDA0vp+QuKZpTAa4ldYxjtYCutZ5D66cSf5SCQDsFmb6zh7fWVfioxWWx4iOYaUUPIEoX
hzqtcEBFtMJBaWGAjTLYqD/uFWw2Lj+i4ST6yPBuwLp7rbKKXX61DO6+ASwJPX2AdwbuVD9en+SN
FxPtJytkJmdFb2cPFgnKHj80M7oo7Qg8UX7t1Rla3M8x73ZWdCtTCt+5vDdgr6G55cmZ8UMZ7cod
EejfCb31g/LObjHEJcoVrbNaSfak1L4bFerrZjc/yEqw06veWBMRRJca7eRIE+kRxsuhcBD7NDWU
cUFympUbWxdbu/GQJmLqTJY/lYwY5Dg+720pv5qF8UkJjD83LbmIoqsURLQDhA494HSPKhLzxl/Y
gpxA/xzQxjvKKwKt3rv2bn3/RXTbMBmYEQ2x6sWzfIygb7b1X6EdndAvOKgyJjmZBzftQG1vJ2Nt
bDIR8zbladyDbtU8NFiQee1VGQqq8/363G1tAiG/G4mhI/ymKx6SSqdw/G439kHF0WeF9EfVBznt
dnbzRu7T17PAm8vTlMSQcFoe1BslbnmfnTk4SWb6OoXfZDDZ199ma6rWnP/mIZDe1VRtbc2bwAXF
RnuBEf7h+tD/2Ja9E44iFA6y2lzU1bR4AVydAeVZmxxKxZPTTPOYDEpqftcc4ObaAYoIiNpDDVuN
JpliKEmNzF6p6z0A+9oa1VNQDVNRuMu0BPYvc0AJAPqi0eiI5WAEY3OCDYv01TDKyLxt+kXABTSS
FNsAHdVauH9x4BxaPm9D6mfRa4Zu0M4cbcy/iLvABZUcnxGJKGCeOk+5Sz8nP7N7NPeOODdc8Hlr
d24YW08SVnqCY4gopZZ4ca67UNOx9El3DiHKRuIVLf5UfDfDgRuFZzxbzqH45Dy3f7Uu2hwuMkb6
KUeB6aDe2TvFHGX9ye9sLNHvb+hUfZrlVPXsx/DJOCPN4nJYfSTKz/HZOu4szRpn7zxFxGNE7dAH
PeRTz/iIoVjjtZfgiND7j+ip9fIzJNRP1x+0HoLfe86aaN6EYDK3abOgW+nZxd9662vV16a6n/Zs
JpWNdReBGVIcZBGp5H+vEd71vIb2pP0oH5ZT51LxOZZfb3uR9QXfvIiFiL+eQ1X2TKLXgSnT3wX1
62wvO8GyNVHr7nszPmpJiIKHjL+g54KGHQJEX2b7tTB3TngbCfefGXwzfhmocQKpPfWQ6DgA41I0
z5bPIYS1btz5eGy9gpDTR1UNKn3mEVb8oR9ecZehfHQKzJ3ht9ZaiHFbammJUfzwjJbbdKAfJXPv
PLr1y4WTuCU7pTarDB1Vn3LIfdmEsc5nBId2FnfrpwtnNz0syiJESMVL9Rl5UucC5OR4fV9u3Z5F
SMYYxAFuJA0hcBiOyxH6z6vE3dk8KG7lV7u3561QEzEYuCo4NSuwhlr/x/b/P2G0v1JPPa+RFp73
UsbGGUREZIRBbkMCDhPPKsdPsnKH8NSLlv+GKgsYYzx33V4LZmNVDGG/SojLdTUleeRrkMaehyFy
myJKdg4fG3tKZOzoDurayLxNXhPF6r0lJ/nDkCkozST6+BFRJu3z9Q3w7ltQLBcuHaZqJyZuAYYv
wxM8IiUe3mFBs3dJffctGH39+5u0IUuaHgUZow96dla7L/MyfCiVX4sR7ZxE3v268gAh7xV9ImHx
RPGce/5hKZ17VAzRM76pd8/w66y9+f2THI2DojL8UuZ3sN3doovP6BnsBPbWrxe2UFQayBbVteyj
eGRlbhoFuXbCexLJfsi+zd4tdmuNhdSXI3rlLGMn+wWWkXnTPKB1dHfb9hFSXwIF0ioihjay4tKo
MtqO/fG2oYWsl/d9rQZsd1/Liu4ylpH8c8asZK90szH3IqVDSfVoaePF8JMGQ4fasNrnXsvkYz9Q
j7/+BluPEE4vcQ5Wu5Rbw1ec/KkKppe2mZDaM3fmfmt4IXQNGx14hOII3aH6oKG1nGbSs9mb5+u/
fiN2NSF2E1WB9NUxvBoET804PurL9HEKg2OuGrecuzlgr2/2JrwspGpGXC8MHGPs1K07oO2ahljt
bS8gBC/ifAgYBrLhYyL6Ictj2iy18tNstPIAUfnX9YdsxJbI8OhqzF9ku9d8E+Hz5eLIMZoVYy61
485bbK2yELw22B6I5r3pz9jvwr8/BqOEz8seSe3dgx1LIAQwQgtWKGmRjLELmjQhsJLvHYKmf885
EkqjKo2/Zawfb5wsIaQDR86yqQp1H4UMctyIjvDfvRVpn25aC5HpEWjhICcgR3wzRtTD6hfzae7g
/14ffWMhRKKHVMWkB9tgIYLwYrSfZOh38TLu5IqNfSRyPYAQqD0GK7KfDfHyoTHz5aMiRXvf4a3f
LsSyhoTTgPOG4pv28mACj1zwn6ujWzrlmiq2Rjp5HNFHrhR/LBsXkdi6RCTvpqoog68T9iZHzCNG
V0jta77co65xhzQpsglq26ODc9O6isDaGEUORKgGw0dk7Kecpo+oxPvoQN42vFjFQPh+WQqbyQmp
Hg7KTzx/3GqP1721a4Tk0JtSg7VSafoQ1Sc6x6H2FbsA+XTTzIili7Jp8ixJNNNH2t2Dx3YYouhF
HhTvtuGFbNAhKF0gla/5SQA7Ouin+GxYageMLS933mDjGybWKZZlamMj0ZkfEzvitpy+xwreCEWm
Y5SXynvY7I1l+KfK92aPJpKhowpmaT5uGrErhVaJFKMq7+ygrdGF77zqWLHejvSUZlzbY1k7tXL5
7foSbM2PkBewtZCa2sR9R25x5CraL1Cz7szadJ062Pn1G6nnn7rYm7lBoahU26Y1mRu8JpwQ18MQ
tc4j4vV7xIj3q+iaKlYn2rJFpzQ1bD+dyp+pVX2ZaNa3C+Z2xXBqk+Bet5WPycLRvdpra2+9lvbv
tNRrWo8uu2b71G/volz+iW/xqXGcnTre1vBCYI9pP+eTqmCLpNZPsi7dcYJ/qNJ55+C1te7CVz9J
JgMFajN4Kduf7fhcGtGxNv5EVnS8bV8JoV2BOBprjYPd5KTZsVIbrMCGAn/ufHrFP+QmZp6misWL
AijTgNya6cs5jk5ahDvZMvih7fiFI9/22RcLF0urmmkA18/PHOfP3KrhwZJQVUXiYCcGN5ZaLFhE
rSHrnY4+Xxpa3UOFw0OSoaCMiPpeuX4jgYjcjrjNKknKZ9Nf8KZ/jh0U/VzsElDKub7aW+Ovf38T
4j3mKJK2hh+yeHgXdY2MWnrd7CSQrdGFSCv1FvmHINV9JKCf567AJw081o2DC3EGxgelwIUPaJfl
/XkOnW/a3O+BwW3e/z/Va7anEGW9g5ck+jumb2bxHeYeAIdsl8gGrKtfrMo+a7Hy4foSbG0iIeDQ
FjRTs69NH7330yrHWS3lySyUm6ZJcZx/r7AiIbBs0nX1KxU/8xzd/IspOzcxADXFWefvzf5pCoTp
OyiS/mAY3VHP608Yr+cXNfx8y+QoIsEjktse5W8mp9QLZJVsjKgRtoqdm7a/4ggf0RDjOgVzNNPv
Y+tPHmbfzDj4ctsvX5f7zcyg9I/nGGvrU6M4Jf2rbbYXrCB2fvj7m0ZxhLgtBhsFwKowfSzFkHOx
w9+YC72UGRYh13/++6GrOELo2kaAdoCRkI5nw8R4HoM7VOh/3za4+u+5aTJ17qB+O34yacdgMS69
dROblg0pBK5pW+Dr85yhZedLI6+M2tLZAUpszYkQqSB9saedI8fX7Sx3SysFj74kO8eGNR7/m3EU
kZKBvF9Lmzdz/LKtvsYV0oe4OeKNFn7H6wmjLdQhrPoSO+VteeE/PI1cbVa9R8cftOVLGEvlwYQp
vDP4xvYUeRpqkmS4vnamP0J2OOGNLLvwaYuTjWvZziPePwcpIldjKVFRjLiGPGNMNhvfllCXtIuh
Iu+P5Fjo/AOTgZbQfry+ZbfeSAhn9N8NEJ986rE0kQ/O3C+nXiu+ZWZ/6wsJIV1iyDqapqL58ZAm
RwyijTNQSwRuOzQEO2Usd05FG7vY1v4dfDbyqBXiwqRUC523C/LwwMsnLLB3NvLW+EJwB3XaJeiY
px7WEw/dZD1I0l663lpzIbg5zuEZy25aPXC0Qzm0CQpofedb0vRbGwr5Fi00nEaEOO+TQA5sbE/9
ISw91Lqbw4ht5c6+3ZgekbMRpypFOlT6fCxpIk9rG/tBZqZO17fp+zVBRaRtoIyY4SnfOBx5o89F
V7syupixkj50Ax5YaXu+/piNa5si8jdSdUVatwVaMlaLmphyTOsnM8UewCzcOtfcUI5OFgkYm8Xr
T9yatnVLvPmc1gbS77FlaxThm5+GGRkHS6/jGwcXgtuIIK339ZR6ShR/RsnfdLMZ7fvrv/yfGuY7
mV1kc+SKRQteshJPrbSzvcxnAEEHBOTOarhQ85nuEr39gTXzobdwU+3bQzOvQmw5kpEZDoCfYoQr
+8l+kExoBxWmBrDsKbZ8QGX7WA9IexczziwTEm94HFjRnTkurtncpJ+lKf/hiYBAhmnJxCN13ZzL
KlJPqKnjN1IkeyJFG7lVJIagtxm0yBs7ftfbCNXrD5Wk3Q3pXkLaigkha2Q1Ngh6HVk+Z0lPG7B2
CdGKH5aTboY/sRJ/ub7OWztUyBpTX0iQVA3Nn8K4cA2nQXRv7OediNuYI5EKEsQyahv4u/lJMeSP
EQfKeZQwJQ2NnaS39QDhJI/TvCEtVmrhUusA+wyn4djXuoMbxKDdVDVURDZI1Q8DmvOS6StJ7iAE
Ck9CQYiQzmyyF2xbbyGkiQoq5aiEAY/ANORgD+ajqaDcbjX1jdO0PvhNHgoWDJmmPjB85AHPJZ40
oVWfpSk7Xt9EW4lVxNlTLbc5CHLGLGXApIZLLm8odk5Ypeho9Ra2Nn5s1SyonsyiVss/g12puQsU
ccnbY4CvtbRTZ9qaSeGYoJmLindLpvvxVPkGOmsHVH1Lt1FuaxIrIv7e7CvQMQOfKnwvMd/qdTjw
eZztfGa3fr4Q9CbVUCRcbYvCBt8gC+4+HnN/TcUeNWPdUO8kdVOIdghzfU5thsLMKPWHQh+/JmH2
Ys9z7WJFflvQi2h5q4+wA8XYzS/VfFzNUj9A+JyOTrjXKN6YJREkH6I9HQ16aPnGaoisjvmvMMzP
QbR3YNvIiYZQ/3bUSZHqTHZ8RMR+0sat3Tixg50P60ZeF+lelWSPhoI0hm9pijuZ+h2epU/WVNy1
9lqKKLqd52xN0vr3NyEfYefXmGml+03WHisDL5C5uXOWm7guqGmvc/dm+MAGWziHiuOHeeXh6naW
89IfymYn6W7NkhDHWN3XU6uojj8p2rOTKx/DXn0yO+NO1QLA6ZA/r2euraVW//0aSjFpmAKMjp/n
unLCQXd2a2VPPGFrcCGarTBFECNsMRTAFfTYxROgZbDw9d7pciOaRYrFqIUYTeAm59fBcKkGVKmr
8i4cjWOT7NVCN3aRyLJAhMFu4oQvU1w5GMjqC+5CwSUrpJ1r1/sVS0XkVmAR1K5sJsevptrNWjAZ
uXY3VvIxwPVA1vTTNKu/blpqEXgGAwxjgKYGC5DG0qmyITxUpv31+uAbSyHizrBiLbW+IGVY2nIO
nNnt9fpI32j1hDxdf8TWUggBXXc4+0HMx1bHTu8i3MyMoTwl2e/ro2/sVRF41gxxI5tSbPiYnDj+
0i3BS4zdws/ro2/9diGclWE1o9co56ZjUN+b09K9BFGIRzr2m//H2ZU0SYozy1+EmSRAwBVyI2vp
qt5mui9Yz3S32IXY4dc/z+9datSlxIxLWVkehBRShKSQh/sGJsA0A5onB5UHGaFbQIIsNV4Ti5/T
kFzrAfjVlg8b0cL0Dc2hoQiMsjqOvDEEDpfQ7ip+gFgjaN4h6Alu0q447zOXtk3njDhj27hYqssK
7hgUCYj0KRA1svmcD7274XyG4egAEzashe1MDOlYJ/3BmAUsFISURiic4i52fySGZaWD3sqhKJhq
hH1Vk59B9AV8ODf1bS/Z9yxKdSbj1lvtXPrY5qDUw8OlRk14O7d2mIppK6lsWLw6o7E3JmWTDBZg
A1DpgwiZ/XGkPnRJffV5n5Fu8/NmL82zTOY8uI0BiByo5czUBXiDDbsK8m2qo978sS69VU3ONQHu
5CvE7lo8Irv7gERUZzNGLeZcqnb1rg1qFsMcCmuort16ZjIsUR3tZkM2fnFJ7l9tNn9am+4HSl0j
OSTfGjbuqbOGdbTAQWgKbemU4jk0oVdvGa/FJuTTtPq1eDF3QZEqNXlXpipIRfSHURb78qG2HiKy
PrGWAhuzQvktgxxwMHy7vxoNJtdBbaDfF1BaXrxrUQHUVpdlbHvs81yt//hjtxFI3z3eMajP/XfF
Z5maXYnzy/cV6jnJdLHyV3L7L/hcbXE/vjsMfEKzPfZ3FLR6gxcH2dI8JX4FoSohs0sNOW7o3jq/
7lvLNBJtHhLqg3J7yrrvEEF0BdTgvtfT9y47kn6LPuHdRcSYnkMZE5V2abta36j6Bux5BGGFw/2+
m1rWkidq6KFHWnfN9zYZDyTvHolo9yxPdPpmrjchjdAJxbKp78ZF4332CMGeYtt7HrTQthYu56AK
+ir12+8p0orQO4KAzha6/N1Qj6Zvv7/ptuMHC51XWKRg2QmJjFMlrHDk1oZVDGvyjzTJyNqCJg6/
0MGtwlE8y6L7UjeQ7prS6mXfpGpHrQTkud2EW8a3oAeZjGtBKnXr8c1kHc1rZe+lqqzH5nsOLKQL
eUkOhA203PacFWB8zWNZBR3W1VHNd+gMfm0sSKz7ya7EB9rW3LQqyBpAAr35npA6nOQAQOc1z5+W
8ed9qxtMo+c8agi6ZEj0i+/WUB+honWglnzBHXzjOmxqXvNUxjtFoaIqvifFX+7wk6qvdfrvvp7r
njq4jEN9XHxn9EIWlGJVJ6rI6X7j7xPwAqir+SqvMgp946x6SJdTEw9ncSwigVvdUR7y1/x8/ysG
t9I5bawWtfIrD6xvqC2D2NDZmWk0uEd/2qhFNFn/Fj/fRAXg7nqSKrBKIWK+BHRxwrJpbeiqt97G
CExf0Jw2GPqGWJbtxZUzHMdyOgoQ74NAbiNimgykOa4nhpqO4GSNPX96qNzmQiFaUg7tiXC6MQLD
XqKz7gxjCRKfTA3fa0IjQIKPA15b7k+vqWnNd0fX5/kMlpY4JVw+9UvmhBYR/cbxz2B6PcOxQMHO
JVZePXiyF+eUs/Y4ujYNiyBgG0lpwwD0JIds8ibrCuLFZdBHmd1efJJumN3Ue++/S7Pp+hlyaoEX
83n+1qx4x/QAughXePXxvvVNX9A8uMgLScFGDA9uyBcrXSLwvDwBwL4v6Ov1dNmQS5Q3YOUn0oda
pSzG57beB8QClF/zXAJ0ptuUvhdbDDqpjlqX41LmryqYdtVB4wua585StZXNuRePQE/i4HycLJqF
ZQtJ6sXfSvSZFpDmv5md1D6acy9pnspD36I2MIXM8+n+DJta1/ZdaCS6jpoFv3B3/L3g9nOxcW3Z
WD6mxjXnXXuIjQpILl6mkft4cbDGyK/zjfOUoXE9u7BwJ5890VsxCz6N9oep2dhuTe1q2207rk7i
EduKQXGEl8X1wtZ9W8kfuQQxrFBtXi1QmZ7X8d8OvJr+7/vTaAjyevlcYjsWLsowhqBPLfsydCSs
6MeU7tKMgrvcAsSbXdB3RKDGerTiwm9CRewICbd9EV5PIUC6ufeheGzFQ5pGYJk9tt2uglr0WvNP
MU41b6sFUrPsVUIq1P5BrL/vG9y0SjSvbFTS9JZsxLWj0Fr2/XOntjTRbuH7j3c69FpzybVoKrX4
Slwt9iiSr9CkjLqbnFsdzr3cMLrpG5pnCnsqgQwc+GXKOJitFnt+bAYyHlCAk5+qTPYxH9atA47B
VnpSwfKWhNsc0zC7xdlJZBeyReUbIzE1rrtrSrvBErc5bn6rih3rghzuT/H7D9sMaYT/LvqZA63n
+gpGqn6O1rWpT15BoWZeH5JAXtL22crLsLTcfQFNpxYMrAJiQ7LrrhaIs1NHHLtqIz1u2Mb1krm0
IFLlQyeuU/ZqB8inic9e3e47Q+klc4k7uY0SUlwrZwxR+hc5uHsWzZachqnvmg/PtRollZjfkoku
pMPfiqt/OrWVKTItH82Py6Kds5x2/FLk61+r232TXr6BuzA1rflx3na5UwcIEa33Tz8NX9PV+3R/
ZRqivU674xddz7zRteIEsKw2fUimvx35jbjn+80bOq7XsbV50EwM5+LYmasIx6hTXWUbW6Cpac1b
HRsPfkEg+cWqwNKVzcEUqnQXRTxjOsFO34IgsVs4dm5pvYqkj+yJ7zTJbSbe7H8W1kmFwi+E+0me
IYb5Iut1Z9Pa1ppMXpJWTSuuEB9lV38a+jAvFna4P5e3WPXOZqIXq831jKQ5xVJpb69U9CWRX4Bu
CJv6U+af7n/CsBr/R/byxjaObGcXvFNWTAbkteonP32oxVM5b9xfTUtG89AhyMr+xhtyscG59sBT
ScZwKpp1qy7B1H3NTduAU9AVlhZYhqCQPh0t9mElT2Lr0GfqvrbTrtwtE5wVxJXl6Tmbq1dUBW44
k2Fu9YK0YATcSkIS/sqG4tVpkUnMe7WGvZWhYoyuzWUijb8R5Q3D0AvTnMpqJ4iPwwGIOOQqi5jz
4/7yMQR4vSKNEpAEciexYjknp2x9tcc56qut/IFhdvV6a3ArkhVSQ+Jarn1Ue2evE2Epf9m75EgZ
06vdWj9xReZbVmyrz0WWRbb62Q7jvrMNuU3GG8+S6Qz5+Dm3cBhDkFxsdw1FV3+5b3fTjGoba0dY
E3hWhU1E0JdBBM+eyDYigmlKNZdlFYGm+SjE1bHlM2tEaA/N1QMebF/PNY9dcmUvCtDqS+P7n3Nu
uRFoPORG301m0fyVjDiR+8vsX+bU/0FvVx6PNFvPje8b5o/KNtmVTrfa8KLbO4CPyievYdBQWY97
DPNHaZsEVTkbWeldpMwfndr2TilerHcZ5o+6NsfPl9ICA1Js0/6Icqiw41sXBJNZbs77Zp2Pdgd1
cB8T6gRVcWqLsvwwN8HrnFpbpES3lv7cBqmuW9TWI7bZPIMnpW4RutATF0I+NNJ7RvXwLm/9o8At
y2/sCw4M5LlfK8jYTYu3cTMw2Udz1aXEtbioaituFvpY9VZYS36upu6wb9lo7go6v6R1iUBegjI8
ePEIGaeNZIqp55qrKhDYth5FkJHC+nsqlBcyyJ+HoxqcjWBwOzm+N7OavwYcNVX+ipmdoYhrtZ/a
7tmRn3P7zJwLGJE25tYwDr3UbZAgXPN9jANl4ZckyM6o1bskYBreNQN6ZZuUkNTKAswAk9A5pta5
WKqNpt8/JFC9ri23LRTHVwUyQ7yKXCcako80eMnFZ9LtOhr8UdZWqATY+KlJYmah2k80j17jHu/b
xWT22+9vAoN0VO2Djc4Cqfp0JKsM6x6saNbW0c9kG21/LRy/sfseh+M1exSoUCn/dtoP0Nxj+ev9
/r+/mVC9cA1orcArUnzgFnHsEUw4+VZu1ZCdoL7mtbaineBQ9770XhK247PbFd/8yo+o9ULZQ0Lw
FJa2RxCD7HQBzZVZk5S5X2AhJX0tHr3JZWFKEnyhLvuNtWqI0noVG+4ptsjJlMR2O58Tbh190McV
PI2qUmwsVsMn9Fo2VY9s7ZMO6SI+HNNFXshY/jsGQThU9caLj2HR6gVtKM8WA50K74LSgAVVAv0U
rVk7R2Jpk42IbRrFbUG/8QvEaotJf03ioMEhIuG4fDncbU9sTsqH3MusjQkxDeX2/TffKWQhh3Xq
0mtC4tr7vNbnoPpx3zVMTWuu7WQZ5F8VrMTldOLZcs1a/xI47sbGY/A8vYKN8AFBFcKBVxQQCnpa
/eP9bpva1bbiOQWsSNmwCOH1wVlotDbzxk5msojm0MQXvauUSuJGULxyZp04Fdzih9bulo1PmHqv
+bBNqMoFw40Roi9RNQ4HXI72hQddaggCQ3PTlCq9lvV8hjhn5LhtgXhtfd1leB0JRT3WBRxKfddx
INcbNmQetgrwDdsA15JSVeOzLOgYtgGHhZDYDTuWhk4VpeMhtX7e777BY3VMFICwDs/bXFwHJ1Oh
cJrDItUBb/NATfJ9TylUB0fJamy7zhfBJR+cj9CT4pG9yF2sHIzq8Kg08FfeJxRpHsipQLboQUDX
bp9xbsv1TZgpHWsRaw0ZySFPi9Cv7ClagHF8Ybz6DfFBtW831iVakkLMVSOpf1mht1VZ9V9yAKX0
/SEYjqF6aVguUHTag0U3zopPWfq6AEvtnDky4TZoAfnGAP6X4H3nsKujpJRcZyegt4tSURfhuhQy
7HJ7fezclfxsu5qfOICPp0mN1V+ceOl5JOX0ZbDc4WWS5EfJR2AQ2EA7CNQU4qD6aQHAMxVIq838
JbNc9XFe/G7DZQ1+pcNCigwCI/PUeBek604g7Emd9FW19S/l0+NgdVul0AbT65UwgZRdlkMJ59Le
btMU/NJRtmQRam1o2FmdfUEq4uR2yRYm0/A9HU62WpCAYr3nXpp2PlnpD5L3oV9DhobkFwol89b6
9/6aMmwIf+DK0jFwZwsv0cH0MPQf7OpM85f7TRs2Ar2KTrqoo1sUUvxZm7XOs+hKRl7TuuTV4f4H
DPFOL6Nj1pB1amm9y5KN8tyhTNIJs5Y60Vy15YsNV9w40JmMdOvAm9gxdNZoyX4V1yUrAy/0qsKF
DJHlij5MJ4ttRT/TeG6ff/sZMiazrewESiZjmKGKS0jnOlSofvezjShomhMtCuIR1vYWrrwLXtTE
wSnAxwb+++x4f0JMrWsHlzEDKYcYfP8ivDL/3CaWr6Jqgo7SRgA0zYN2evEL3/F7n+JI6qe/66x4
TIT412qLjQVrsL+O1Joyr2TZCqer6tlDKvSmM+Ul8uROgxtattqZxNHhWv6EM29LJv/SohjtCTSU
4DVQrv3P/Un43xPaOwFcr0MjECXzyNKqh8KRng+KSxfVNkMwidiByMxjynPygc0uqG1y2rjRjAod
N3Tcxf3kNaSKa9BnhAklzV9LYa1dmKXNcLX8pT5zx/U/ynXJ7Gjwpy3Cc8Oi0SvbcGsZRVABe9SX
dZgUzQe/32KnCeA471lCcyhB1qINaOJfHNK9gsvq0knrAQzKIoRYKditxuXRGQbnQFFFebhvfdNo
br+/8WHsBVOSsjG/5k4aWp6I2mTet/p1JBjWTOe4t1fqZOr5s72sc1jYYvgQ4OFw5yc0BytWd2jr
pk+vi3IuTaeuNVEXEIFd9hlHuxpMyprYnJfptao/AQ0ZOvUWfYwhMjhaho7TlMqgQSId5fMZCuZH
O6J+FlxmkMpszKxhMelYsIC7UKQmeXFl/ZfS/tp7H3P7Qvsvlf1bOo/uuHH+MgQhvd5ssSQPlJjy
a7FeKvvBaWW4Vhen+71rCnR82Og0jXS5yq+u9cHhEE7ztqjPDVBsquPD2moIkmLw1EMaNzH5kp/4
ASXD45EdCIiU9t0udZBY13G6StpDaHEV6ux0bXOCUOHGFBsOkzpMzPFcCUGSLr8u4JLBrlU4LzNb
DuCfaein+/Y3pdR0vFidB2MViDS4VKt7ktUvOfzTLw40I/F0mHVPAVJGElJ21bzxgGsISHr1Gapb
QJIxcvWQJ0Woms+s2XBm00LVnDlwahfXEVTb+rZ8TagKcQo78FbFnbI2zhOGU7Beg1YpPAg7heVf
PFUeATm+TIJFfu48jAV4RYuw4O7GCc8wGB0+NnU5H1w3La8JIAuuAn9JXctwDrAxtu7G1BtmQq+G
VVJNNZFYugLANK8oomlgG3Hb1P3bgn6z60h3xePtbeF63VOBqWjIxZterenv+4vWEF111JgP2joO
rWz1MNTPFVYna8EzsEs2nFEdODaRziuGNVAPTlnnj9Rt/kktIY6lX08bbm2yzm1C3lhnqoFfT1yr
wLYDhF0F2GreHetc/qxtsQtAQpl28s3sxQlYn5fXDDT0Y02x9ZcbS9NkfG1PhiYPb1qQWj9k9XHK
v7b0hyS79Dxge82HxTCvNar8iysUQcGgj5qZ9vZwFmz4r2nFa7uyQAnXFARLcZ0dgauri+fcbN8+
oOPHMqDhl06w4uq2T63qr5ZFNuxt6LROfV66HVZ6GrTXIgMFc9p6vywXJbC7PEmHj4HUWQUcwlHX
FGroCY6GzbKGY7Z1QTL1/eYBb1Y69YZ6UEJk1zn/uA4U7OBb5cCGVaiTnltzbUuCp6AHzx2Swwrl
q5ANpRUGRbM1paZPaG7agwyOTVmSXsfEhwiuBJTGPXWb4peGKKBDyIasWqoqJfm1y+IueyJVfSDL
X9Tdynubuq/5aen4yslZ0j6I3kEeokl+VQ3YIVYfOkj3F49pBJq3OpC7yGXF8utYr3FaVS+DNZZh
w6xQ0HLrJG04A/3v3PJmCZFMtf5cl91FieQRPHqhzLPQLVEABAVUJLnuD+VdYzlcZxie/QaAgKxv
42lJPnalfea5H6/Wlgjcu36A5m+ffTOIufbzes2BMKdz9Svxghx8ZOvn+103ta0t0xxC8jKzU7zu
TX7q9xFY+POqjIIuz5N9n/C1T0jQsAjep0Mc1KAVHKbLnG+V2Bp6r78WS0taKuU+LBOskVOTQ1Bt
HULevSDh7qA5gJLVMhHu9fGYfsnAyja2LYQVf/VAbLKbXK741HS7FCTwLc0VSDEvQZJmfQzAmoUq
ZCGfx2zc2gL+FxP+SBygeW3jqlwwvquVJJcE1IVHuwpw5qnSjwko4EfrdpSe6tCZVOQycUgFojg4
nQ4C1eIZ9z/eX2b/qwB4pw/6KzIYEqYUYtB1HHxq4+q4hunBi9q4OMrIikDFeci+BFH59VbpCpmR
mOFvf0Z3zu252zjiGzQO+R/PzEx1c5cj7T3R5pGCpruHiEMkiv5zWhbfMpbHeAi+9Ak06BenhWYg
4R9QLPtlzLIww1V8T+BzuE6rmmVdX025G1xKp/9UyCwHqpudmT8/icXbqF8wOIanbZ2eygKfqjW4
pBbyY1lf01cCJt2N9/p3bzIYgRaQrGSmoDi1cesT9jdZ9c9I7/7d3Kg1qsb7FDRLSHIpNg4ZpqFo
4WPOgnSo0mKIp7o9gQDj5CdbOBxT3NbOucWMt2MUp/SxIAzERxaKqfKTE2xhDgxmCrQQ0ttQt8og
/BanaaVAT7kefOlGJOBHFmD3ASyYo7j7voOZhqKFkEBJVwrSQPIKCoiq708LtOyCfEsm2dS8FkJo
Mrsjnhz72PLB8A2+qA92MKsL0p27NHoQpG5x+M0mN4KoXAW06mOV9hAicfs+kmrcU1iCxm8z9KZx
MBhMnkUDzMTIzj2j53LZAvkYJllHi4nSo8M0Ygsq5L9liVt2DRXpZg6t0j/NoA51k3/vz7BpQ9Jc
OssLUY7g7oj94jdlX0Fp2yz9obYhIC3+tqbPJd1SIzN4nH9bBG+sNdR5Bp6TBGvJz6O0nQ8c2qm7
BqETDVtiRrH7AoFie3APo/UhKb46Xhsyz0ERFCpbkiFcil3ZNYQpzf/cdOlA8Yxx1IQfrbw5UwBB
74/DMOs6XU49ygrKSVhQHXiZ/fng1euBiTr06rPTPzCydcAxfUfzOy+bO1Wm+E6bfae8CysLvH/Z
54H+CpqXZqg2DrCGGdehIiqvvL63kwCUZm0AymTOH7m3bImem1rXvC+vumHwGAaxDO1BJvbBLbcY
kw3y7agc/+9aTTzpt0telLFMeTYsSG0mKXcP09ylSxAPxO6t79VUFcO3uWTegyXw2g2ifSbrqBLK
HpCc9FJLfe/qfi6HK5jLErc79PlSiWdIbIqtvMf7mdKbBf/b0QVvYqRBRjke+h8rZjLBu3fn+JFc
2m+kHsN2GkOHd08liu7vr1FDwNDhJ4sQQT0pfBFEjqcSDziun0Xg1wLZUo733k90qqJs/ef+xwwb
hM7VUyrqNAvpR2wQT4H9OICYOfD3JH1hOm2bTkqoFbnJPMayDz7wwHkM2i2KQlO3tRCRLiuIOLxp
jIs6DZfmSzlVoQi+3beJad1re3LTjKkQM/otMnoKWv9QrD/vt2xcTVpcwJtBs/gM5nat13n+1KDO
pSh/OtnLkI0nPOBweYG07b7ooKMq2rrz2h7Fz3G1Lud0SkNoimw0bbC/jqpoWDK3JW0ISsnaC+Ez
Hrte5PjrvpUMwVNHVHioP5TrIElsg71v5h+dShzsYDj4yydG12gdPt//jmkQmmuDEWKoExCCxm45
HBBODoNfHZZ5K61pWEY6Xw+KXhjwqmgeml0HHOnOrLYP93tustDtk292epkCZ0SGYIgLzz/7SI/U
6TmQ3SdIcEQME10NG1NhiEW6GHsxVOSGvx1QTVLFI+kRhz72Y3lhUNoCpip0is8T3zp3m+ZDc+rF
gjZ1GXQkVqt1rh3yPEH7j3hbzZvmQ3Nr5nRZ26ghuRT+6EWLtX6fhm7nmUWHZrUumCeTts3iNWhU
lFouWMkKayujarCMjgkZ4GyzL4YsnlYbNWZBMYSU0iZkYi42TkYG6+hwEE5IsCpZYgCsasMZHFDh
sEwf769XU/+13Z6287DwfiUoP1iOtBIPgG+ciLNFZGJqXnPkW93vTEZCYgdVrVwURzdYrgPdxT7k
AF/yX29z0gq17V4zxUHLjiiuim0wRqp9RPJoXnNmEOpKWSk5xXnT4S1ZnYUkxwmwn/u2N02stguj
ShxSJk07xXMiHgBVfmHrsLELGMKQozksJ2Md0DllsXSSqPFYmFjFA3uZnSFW7Ye1DfYdJBzNc+eA
sbpIMhZzr7paBDKR3Oq28Ky3RfJOhksHbcyTgvLx6EyxP4hjbTfQY5enaVAHPOxsASkNc6CjNiBO
FnSFcqd4HAO8Tpfx5G5pdRrmQEdqMK9OK3AzTfFQ/FbkQzsc5+E3OMCjCbcCvjEBBhvpeI2pc2hq
rRYFdkvOzxAbtw9rIJvYKVhwROXSj11LVcduABJGHbxgTsjHk0O6JGFdbYnWG0KEjthwyLo2bh1M
4Ibjp3oFrpjwqKl3Aa4crmM21skP2kTNU9y4y0tgNy8t20UdhqY1/3XkXFQp3qTiNB8OCShyCNla
liajaP6rZiJnxbF26ik42Li/90VxgLbW4f50mlaN5rbgKix56fEpFkyGSj0CDXigSMF3G9khU/e1
wzRxBtSMg1gjlkl/kuAclmN6HNct3IfBaXU0Bq8XpaoV3U8r99yK9ZjKf+4bxtTyzZffHN/sfGhK
O0XLt2K5dZ2jdNlaLQab6Ew+y7rIrJ6SKV64fe4L8CDWXbSo8Xi/56bmb1P9puerJ4SzNGKOi9U5
2NCPw4U7rDO68eptav72+5vm+a2mG9TVEygo7WfKykspgrMHZZv7vTfZ/fb7m+Zb0VhVUXlTXCoI
YHh/ub29YRdTy5qTIsUKSZMEm0jpsEuaZI/2pmqcySaaky629GfHxWIZGQ9Ltz00UDWU085XDR18
UblgkB5BbRTL9Snoj+DbDnO8HItpq1zKZBrNSzurXKY6QP8X7h29Wl1EvUubzOE6/IJ07Tp2Law+
qeZEGv5MVnUYk63cvKHnOgYDUH4mUBI4x4p9GN3kQKzssmsh6gCMkRSJn+Ro2ZsAgPQtgbdzd19w
oZqLBkXR93UVVPHkE/tXmwYsOcjKz/3D/b4borqOwcgXhfw1Kulj3k3ZxeF9e5rtwL5dqEhUgF10
35lD5/MJ0rEMZhehxu2uDhWRPzVh7cNv7Y3twzS9ms8W5cKJq6o8TtKhfUVdUNaFdcKcjSySyU6a
39qtEDdlriJ2WB6QDMpTdGmRaWZWUXywlqGs3LAemIcr+/2JMYyHaOMBc5PvsYLPcTI7/FOwjtWH
ZW23hvM+sNbhRBvPOlGrSAdrjgEDQBa0i0uo9XntX2WjAAXJQbT026NPfjmFY7DFymoY0v/68iZg
o9Yrr6ylpPGYTYNE7ZGLl7GRJtlWBDEl5Ih2RmlQ5vf/o2oH56mav1QgApu73y5vwtwnES9AwTSe
UxTr7ZskLRoWlFv2VLA5Fm2Fm7yLkfjt+O+uxnXUTA44FxmKmsaQBcRRq7eKZ8fzt257hgWtkzAx
MpfruFY07jxympLnYr4S0BCyZWPzN7WvnYoacPdNXmBXMd4c/PIAwm6HnBw3L6tY5PbcfHJBButs
RBfDytK5mOZ2xWNCOS+xkjaedJOjVW1x0xg2bJ2IyQlKNdEgUzGjaZtHaz37/SnnHEXIeQp2k8P9
yTZc/HQ+Jpe0ALpI+GNG5mhIIVtleyGnUH1Yv1jJ1xX6D/c/ZDLV7fc3Tmi1aw4CpQQfKpPHlrdn
2pUv95s2uJ8b3PKOb9pebcUoke0a2/4asc4Oh/RXCnGbUaZRU0CGS/xwkf3NV7ERJN8FljluoC2y
3m7Ghrn4YJvIW26ZieU0lD/cnIU3abT7w3rfYmC++O+o6gb8/i4nbQwiWf6XaHiAKpNsFL/uN//+
AsMm8t/mledD3LBPu5jVeIcVKk2+AXqEm1Vmpd5GKHl/dbk6dm0RsmqduVtjMc2RbfPQWT47XXAs
W3nusyc1bHFImGylrS4nm+i4tFUbW7V02MsorCT5aFMm1AboxTTj2rZoB1Tw3KH2jbTlkKnuUqfe
kyiqyKu8Y6Hkvsju6qgRVUJ5dJQAE7JADD/z3gMLnsrTdks92mQobaeide0DrZi0MQUrPIj/IffV
+HyXwDn8QtuXyDqM9lIuSdwrkb7MmfPBy7MENKoVPU6t/+X+yjWMQQeLkFr5drMSO84ha0k6LkIy
+F/vt/3+9uHqWBHpyREXpdyNk2G51JBnqvPyKx/8CMjyDSUxU/c1v/bZUhSTTPvYrW36d7MK71+w
v9mv9wfwrsvhlqtN8IB3x9rr6HIty++z/9T432j9bLmfRXOp5Z4JwDe0aQaSTpaOXdJrPtUPNwGJ
Me83Iuu7xqG2fhlb6r6e8rygV3el/4Ci5eoCaHTfMu9OLZrWgrbdTm7qoCbq4rWQcu2bC1i0PzSZ
+wrhtT1Ti0/oU1t7FEBvn1y5ApMNXQ9gadjYP9/HL6JtLV5TiW1oyTm59gf6NzmWJ+Yd+WE4OKfq
5FQhiApO1p5jDT512zLe7KfY21gq05xcycwPDSOPgBBuNP2/7v6RKEfbt4l/0zZLplQKiWFMEYlY
lEb5h2k4uLi7PvUhDxlGg1cGcZj3XKDwPS1wsyC1q6LBgmLUjVL3SPzfFgiRtzJlpvWq3We6lXPo
Snjkak85O8+k/8snSXq4v2JNjWu+DInJYfJb2GqdHzryVbB9/quf8L1BjGlC0S5NF6hiDucm25XC
orZ+vCed4qhTXuk1sLgT2n1hh54zbqXebgvwncWjs6qCm00SmZPxgViPVXmw5Neu2bC1qWnNdaem
kMRJbajaySoPnZEHB58v3x2oDe8LbfqJXq09UIEtvjAUF9//NdY/7q+Sd48mMLnmrVmT9QXAn/Sa
jMlJ+SSktf1YdjTqquTBqpyNi5XJQLdF+sZxbdKDAx9I7quqczzVsb/KevjAumLjgEVvHvPe3GqO
6hQJiLTddnzojvTEI3VuH7LH5USP5JJE80a2xrAH6OkHEF3TtmGIBsBLfpzn7lgIdciX9Fwm7HR/
Okyf0Jy2LQhkyLm9XF320qPAjT26cwxpj419wBATiLb3rjTrVWPT8UEkn9KORZPcVZMPuWjtFkUG
1I36hT0+ZOSi6kdPPKluY198vwgBbWt772Tlg+VV4/gwn+yTuuan5uJ+d8/2sTkn0XC1N26C7xuH
6Vem1KusgfgLvaKI8Rr4FSovtwTX3l/+TL8u1eOQWJB7XK7crQ8ZHtAmcOpbyt44nJia15x4pkXp
Dqql19pW/GynmftUla4EjC7ZF5oBMv+vA4u+CoCLQZwIWtR0IhOdWr/vL/n3s3qYXs13mfJBYTwg
tI2n4rk5zZf1dY1oVB2yw74zCdMvRvMMkkAIjo4Pq1MdCs6Oy7zFeW2yveaxvBwLJIXW8cGvm+XQ
8co/LuMiQy8o8uN9C5kWpua1XgMOfyABxgenuJD5PG4xgRmiJtPvQlbQqrK49X0MQnEZzlVURL0b
ztHtWBgctrAT7wc1pl+LamcFQt/HBOdMhGl+ytKvAgJgydf75jE1r22+VVl1CnX99Aoyy1OR/Qwg
aB+q7P84u7ImOXFm+4uIQCAEvAK1QPXidnsZ+4WYsccg9lUsv/6emi9uRFtulSLqtSNaJVKZqVQu
53xzM/L5vl+4/vKb2wv9kujF7EySbItz4MUcjvPUBdRlgdHz+i7fbMmt87vLU9vsa5LQiQOlBs3a
w71LS8a75Bi9JEhyXJrcFEE7ul9Fv+lyc+9HEJY8SLe5dMOb2jcTQEqCnRVEUSGlD4AjQ2/Dx/vk
f73138gfo9nZnlZ8T9jwj+CHvU1c/pVxTZCvckDyDJ1lNw7ppxHiebBCqE6YR915O17vl7v6t4gl
z9EVk+fsnoWfEP2LV9VBnZ8W9nJbOgoP5EpX77yYxgyGRJK0KIGI4bGkS9gbmrhTtbh0945rTzu6
QStF9tEag4x/r9v49r4Vbk0eZvP2xgMUKWRi1VFmXoz5HggCYskDbHTPx4kjt5EATenYr3bAWk+z
tEoa17+/UcQs7UHaZkAai+V98KrhVPfs1RrMw30SkewUk2++aVRUXPq5i4WX/kszW5sCuF6nf4bI
ljw/k46uXbcW9j4ewEF8qKLr+GR6rII+ro/Z0dacqupSkUdnsq0eCaAPxaXNjqx+ytAWb1RNVHqX
ucaIP6LOWpxMAMPz7nkUP29LTvmr0jU8k8zoBbhFkuqvKbryn3ooAgbk4/SLHq3z5t7npGXg1XEa
SFf40C0kA9LmuOiqjArFkqdoNpcZTXG1YQ9vUuF/Z352WdZNs2uVh5NBVwexkmroYWpLgo45jMyu
ZzNuY++SRanGUSisWZ6mqYCeKJyswR1Zn2z7+8w1jy5F6uoPEmrCfNetU+QLl3A50HAMs4NVRM6I
MIWEAOMO0ydDB8Gs+gjJvisxOv3EcbwO+cUxBMF9XYZAtfL17288h2Fntg/MAlhfmR2HbLkA7Tm6
rfuqpaX4udhX7rYtJM+d+ZByvEqrO1eW7l1zARUKs5w9IUPs0OUoTF1jm0rfJXN1W+CKmD5iNlpl
QddFVxBgU9dlf72b3vF0Mmbo0nXpZBtpd3H8spmuw+mDIYaAF9R92Qq0iDhzQZ7rqtnrS+9s1V1w
1cSS8QYdd8vRz4E3klm5zqUdqAecqYVoDkMR5srwgKRvdrvtBEmI+FquUcpoyH+Q6uNtJVIciNxg
3rmE2cg+m0k/Ir/51Ryixj3cXlqhn3JzuUhL4efjIi51mjdHDNdlh7XvNClhRfQpYwHuFafDZNlm
snmvLhBqWBNk6SOhL2muA3pWCV6ygtEupmpwuJnQ7ktuhDb7VLiXrfzrtnRU/k3uLBc2qZf0eq77
6xZWn/LwGn8yO9hPddzHFC66/Xr7p1QHIb0jx6Y2il1MiOXm4qnYwPDs6GSkUB+5u9zZgS0F1nQk
/etkHsdw6h4wAqm5vhT7lofIAHS+7KkN32lt3mXY/vG3u5jmgLglRbepSQbbqMV46cbhITer84j+
w9vCVjgheYKMFakwlgFeOW/GyB66IJ0fpybJnI8p++Exze2oEo30MsWA1z6UxMXLyLS+luaXxVs1
2TDFicqjY+OYomMshe8vQIWzbiNQXvKDa+bn2+JRLX/9oDf3obnag7uOUJhp8qPWFkfTHg7MuQtl
Hgcr3YkpszBQOhoofrT5UTAesWr9BCyZyGTA99rzO8UvuQaHeZk19MgrjX364G/54yzu4t3CF0g3
JKt5DiQlY0+2dD50TR1ZVNcdpPCZ8qBYPiJ/V/ASZac6/1IIHLHXPQ1+kcycXdqm0z05FGcsj4wV
ldsIYUI6bfrVdV/GNJmZ5iGm0Ht5VKwc8lRkNfR+qMQHwBCd9kKH+/R+QxAQ7CSnsOWVzboCfev0
JB7qQxqTk3Vk5yzSwVcpNi+PshSiatyJdMvFnS9r/thlGptSlEcteXjFAkwkyXcsvD/vx+3Awv14
LZLyw/WhR589PLkCACJGt01YdXPJAy11V7dZuuLnnIA/ARnois6zXtintEdlmR3N8xwITY5GJbLr
39+6C1BCdRAbrvnSD7cqe9l7rilNqZaWXEU1T9VuW+1yyfKp4cBxI/nPduFCs7zCCGTY0dTxuddY
iB4wARcRMb6OwxzNmOzWHMLVH7wT7MoE1obv5NPgpnsyI/rfl+EDBTKAgScAXTGuz6oEgwHRxprn
KjX/Mp1ZEy8qgiIZkbQpN2fs0EuYFMN5Y8dl+rbQj9exuNufpTgUefCl67dxAWocSdY2C/d2jSam
iyYUByKjj9q+NXbWVpmXtPkifrb8slaaKqRq01d/+0ZJK9YwRyzI028jb6H7fO1Dl+/TrhGKKskh
V7CNoeMs64rlMkVof/h7RKCIgcRnEg7B9NnWmJpCPnJbKuZW0wFzmmYy42nWLo8jME5XXSZXtbgU
r7QtEXne78vF7MNp/mWDK2J+ua0yiltNrmSX6ZLW4zhOl6rrXmdrvliNeXFFGdWdGTaV0FQj/fft
TaYJBaDEAHg+VJrNJE3GU3myT/RYJbPGh6sEJHmjpl5nv8pnRBT1GKAkD4iS0BK/botIoaByAVsY
hFUsuz4haxE4rDzAzqL7lpbClRqwEi3LIBZMAByMa5nE1rEEqCQuPVsGK8sQmmNpcRyQ2BPn+TjG
kx7b7SraPz3oHzyhhKDPJJuxPj215/3Iz+QyXKYEfE2ROBnaBNn7J/sHX+g2dulC0X+SOHDOTJAv
tb0FmMPTXQSq9SXvM9D/F9MULQcSxf8rY/BwD+3waTj5Ua250a5x0HvykmwYCH+03SzIa1i2cKcX
tJY33pOZ/cwxkOdqMfIVN4yMtbzbTu5lHPICpWXkdWlQgPVw7dqw9SaNsak6C6yrLN94bBdvMzL4
w3IhryJy/vrf27sMWzu8tpIhf324bR2qb7ka5Jvf4YyjcblFo5fZoqcJSFxuaK3CC3Kx/bJtT3P/
vK8BoM79/VfMrtl7sLgiUTF5l9zfnokvEqdyjvd9hPTYSSuMqTOAG56rhRYHxyvIi2d01Qsr+uUk
6tXTXHMKLyU3oXbrPvpmiQLCXoFNLqK6JgzVupIfYTQvLUpH3J5DnKcX0WnkohC73HVaI7to7Rve
IsLbTyb34164eG/qRgAVuiN3nq61m7tbNS2Xbj4VaGwSiCxWkJrpogrV+pLfqAGP5DIyTZe0Onks
GLrT8mHREWcqLmW575SBtVUYBjbPvFc+PNX5oS5OvHkm+b+3lVIl/Ovf31hWx3KfO/Y8XXb7I0rx
XJwLonljqgQjGW3mWNQDsBdJGMWds24RxqU/0DkLa49Ft3evUEm5vxRAmIJkHnafNj9HTMv4Oqb0
/7TjTycNRPPf5bI13J6LFU7aecUjEBU/iodgdihPbrgcr1fCEC6RFQyne1+D/9We3pxEQQyndHsE
p9tL+gJ0O3STDJf0zIL8iR6Lg77CqBKaZMd7tyMGu4Yas/1C2p9bo7kN3r/XwC38u8iuRJCFSRH4
Wss/7ngBZ1sAWrxlCjfAEQhdI/n7u/+DHLub2xWP/8G8TGPs08QVGm1VrXv9+xvxZ5U52RND4NjY
Ruh4czBbfXhbS//rQP9TmYjcobWiQXRrO0icPRaf7OMYVFF54oc6nILpAFCCJzucwvzgf9L83vtv
WiK3a+WuWWUprZCB6cL0VB/q01YEJP+vLSk96OKY9+NK4kshK2/LhpYr7hl6ys7jaTo7J3IYTrpq
0Pvug8jjLEtmt+XS4yOyrUHsEjiZH1gY/eGah4jiNUjk7q3Jo8gwL/iBIh7i5igu+T/kZB6taDs7
cfb19lko1Eru3Rq3rs/Fcq0c29/q5jnf74pV/mDKduyJT1aNJNu+Afm0pFnsuBZAdbg43d74+/CO
5A+m7C5twCzW4HgL41HMT4AvQNclD9b07NCD537g/Xe/Og1WE5DtnBl/Y/QzWLvPt3/9/WuJyM1c
Rm2PvLtiX5TiM12TofsCtLLbS6tORDL0PPX3bRLIqmL+lS6va3u8ve77V/Uf9Nl7DdSOvoe8wIc2
T5/7/bTNL6P3edw/3v4BpcJKd1LdFaTqW7io6gEvlIf9bD+JsPnbCbtTFeqsWvkrkllPbrka6MhE
Q+bjfnSO+9kIxyPmd3Hjce1j7r/g7h2XKDd0bWXa+Q3Ht1gngA8cWcKf6o8k4oc8cuAYy5A+77+A
/d7CGommJKNwWHKjF8aQmw6gnNDoOD3B4M/dwThNJ13qQfEaArvd71cIATBJUS1YnwkrLPIn1M6D
gZ75cuHeEtogsp/CBYnE+dnY4dKYLtmn+q6rRr65ukB63fr0qtHoIYzLZDovRwoIdze+rXcKxZb7
wSp/dk27yJBLZDOaDYh96QgKZsZOgtwwQ3u/r6ZF/sA2H91pYynkR7KPpRNk08kwNbGJwuhlhu2B
tl3W+1jath/c5sNuaNa1VAtLb8asd7PZ91Gct4BBDTh9ADkOw6E1P2Xobi3Jp9U/je7R6z/YYx/Q
EcDUKbCWre5grz+K8rU2zt30MS8fF7AJ9dYULPyhTzUeSbU3yV+0FRDuQcopLr7TncrGO/eLjsZW
qeuSl+CmBdaEcYPOnegJIMzH4rn46py84ErSlkW6IED1CVKsis7nLfUyF4gzbYnCo7dYp9G4D5eL
oBPqd8MxxFgT8IeQpBsYR9+D/73bdckExc7lljHSjHlVdV6PwU+LndCj8EA37y6qS2xcsvhioSiU
bqt5WczTvkcuOd02dUXMJSMlu+3qzYiBsW5WRiYgvzKOkqz97G5/3f4Bxb0uAyNbXettZo6NTzML
/bU8Ls4QOG6q2b9K6Ne/v/GEVe+tPM287iyWv4ypTprMv+95IAMhA5jdGYmfYm614wn1WxoxPHAO
t6Wi2rZkqCMpxi7v0cPbe1GONo1WEySq1pWMlLmDb1rAhr7YaBKYO/bKs/lOSUuG2VQVqFDd3Lx4
JlrBij2e6++3haHQQblbZTNKJ8MEkXkpaPbsUvJUsvyY08kKRtvWnKZCDeW+lREQaF7eAS7emz5n
WVD7/+Y6qjLV9iXTdKcROFD20J6X9bBl4djRAH1sgBO4LR1FKypxrr/7RsVBVUOHdHaR8vguIn7u
T0CTFVvAjuUxDS3d20ihOXL3SlMviyNS/Mp4KKxoiLsrFm50jZnMChnxLBTVaaJBodEm1Xlct/H2
o0rBnRVkQpcVWXHnozU9llwTNauWli7ocq07cPyw6ZI5fy3tg2nzwL6vU544kt06HjC66LpNCPnr
81xiLCp9uX3MKvlLlluif6IUdd+daV1+6d2iCojvvt5eWyURyXRBaD+Qsc/7S12Z5nHPGzfqQG8b
NGb6+fYvXAPed4J7uXEl75upTZexO3tVdkSfDKnzZOn6iFq/AKRypVbXhKYKMcltLLQ1h2rGLNG5
q2BjqzhmEzve/gZFUC03ozK6ZoY7owl2SP3TbFvH3hU/smI/L016GlY3qCj9AlprjZqqvkQya6vs
XK+uYQFGax3AVXAYkfK4/SWK85ZbU+vdG0Z/ywYwMPgpf3E5m93IsrnVf1syk2pDwqvW/3nqpkzH
0jcby3xwHl38JuhiO8rwjmOf9hfr2EZG1GuqZ+8LyvQkQQkA1xLRdviV7cfm/0wLXX+wauGr+N74
IHfjxdDtWNjO++KUkwms2FmzaA7hur0/hAN6c2nbAK/xa+H5dkyBkB4MFjga+vKfnOaPWd1pvKjq
N6QvYA3YJh1TgMIrK7459XpuufuT5QLPD91T810h4TOuf38rJH+yAdO9OLF9RaKuvFPq6ECc339S
YG3JU9tky0rR0zHO9th99U70UBxB3DCc/e9X7ufyeNejAj90VeA3H7FuoMjoF0Dvp+tno/uRlhqn
rZK/5LTrfBclAyNBDIgWpJAnRM/nAuA77fTptiW/31qHnUuu20dP7JBfSQNWhP/nchVpPHMLzN6D
b4m/AKXbhL5Xdg7IajpqAmUefGo1EbpZXcXpywkUr2wMb6ycPua5nb3Ujus9GX1z1wg8xT//fiz7
vuSmaQ0sthvj2ZzIYRTt9334dVt2qr1LcRmY91wyMeydTQ9oWnItjT9617ti15Jhu2nVAPphYrHv
r09sb38KExQUtndfXQg/IFn1sNcppZz18eptwHSdA1rsh9WM9rUBhvoUEEGjdXg16L+kIiejPAt3
Daq5C++Tm2Txu+EL9NPMaVxx3wVdwVTM0/PoO/6kmUBQHAyTrKbFaGrptKsfbzu/7GX/zD1Ls3eF
QcqDLM06Ue9q6TGj1iO6H8M066LJ6v4G6KzmJxS7l18rxVivPWk6N97K6jxv9BF9wIfbkldolvxI
EenmzXm1+7HB9nNh9Od8dw490ZEKqJaXDIKlAHsdWuzcN6tvRbEAkaD9gIzIPaEZdeR3SlkyULiz
1o27uX8cTOPTkN01ZYalJYtwXHfJRDa68bwPaDjNiixkBtE4cYVY5DFPYo7c2MBzH7eYtBSGfXCI
SFwr17gLhb7I050rHUmWjdj7NNhmAHihOfCL+S5WaPgKyZZ6Y9xaj7AubtuTU593PzR0TETvxvRY
Wrp6HEGnccDQAaB22z0gqxHtOf+Q2cWx3LNvIh9BTVTdF8jIeblymKremHY3Xmcb/ftoh569h94D
MlB1F9QZsLely2ZDWJRlYnFB58DADglVLbugzG1DR2Kr0CM5RTejx9Fvh82NG3BpBLm3fWmK5WT2
d96WcqquJvZskhEyqtwytkBHR2uecN4d7nI+cqJOVMbYesyCnu7jHFbV/MiGrTusXDdTq5KPdK/4
ZbvSIQONVkP4dja2cT4OK8vDGQBx0e1vUNianLOj/lSO7dX9r3NWBM3m5ojKBh1YpOoDpChyAidq
Wk0GQuHG8nGr5MsJVX6wyXGqa4hW/IQjyaje0cnVLYzFTbm/0Dr91iK0KJv0nukb+FEp4Hbr3KYT
FDUu/SWosiUEUqRG9NdL5J3njpwZ4Ubq5UOJuyvNOA9zMCk+GN3QP3vuiomKFKmS1dNNAKqkJDk9
269GEIGakNLS/OrKkQH9I/tWVUBiua1Hqh+QXN86mEPeA/0ldrv1xIl5rmfgvXTD4fbyCjWVsyWk
73anT3cWZ8IO0KkbtoWOSv7dJAZ15PyIw+tKDDy/OqFOuGVgToNDE2YBwpoHRU47pw68TvTrS9rg
Vf1alZiA+TL1mPL6cPvjFLKT0ygdJoWv2AIIwRzrsfWdyHPrx8boj/ctL0Xf9oAnEKXLFLvsIzH/
GcfHrv9839LXL3r7Siz3uSYmdt6B8Mdus4PhdwGbdJwKKsFItm3mhJgOX6eYAhOq/tRuT6n1z+2d
qxRKsmvTXL0VzbIsRh95hNNNmvbO0EumixpAXmFsHaKAbLGq57xl60s5e3eVb6CukiU3O2Y9MFnC
YoK7firSYBc6rmCVJUg2jPcqeEmbFXP4SJIspyElg4teIt+w//WZz+sitPbeokXom2MlPlYoDww/
jb7tUk3JQfEWkSd8SzrYNaB4x9gsWFC4c1B7P6oy8TPdfaQ4dXnsbhQ8H3q+Zgmr9q/VVjgh3Qrd
0I9qcemxsLqdAQizdoy3/tfil1GOqsBdyirP3DWgF/XqLkNrurtN9DBMjYOCdS+s4r4XmjxlB0r5
oVszyGWbLEzlGxwo5XV53xUqk0Z5NTrIpglOAq3jgW2KXxgH1QXzKplLZrznIK21HZIl9dQ+lT66
4Aw/azV3muKClsfqAPmFLkEwNMfEGueDK0awdaVcBNlmlkFV1AyzjoUuVlXlreQhuxnNatWU2lmS
lmD95ecxs9HI/MEiX+1mOZbeYz2uUZvfhehBHXm4bsoWKroVH9fW08uw5CTgfqNLgr1fgaOOPFsH
6G6zyvsJCgWegKDuhmhPP81280LmPZjGKWitj7WDTuHuiZUa76HQBXnorp/7xfYdB7rgkGfi9SfS
3vlQkemmfNJv1DSzLOkdJJK6BuzMeXPIzfku0EzIS7qjAV1qsdkUwOEUoOkGB6AX9b2nQz1XSUa6
pnMvdW0+9lkygsbKb+pn1jUa41Y8ef/r+XkTATSdZezlMqaxJcgzOE231Ik2cz92CJVXJ+o3netW
xALy4EnRW7nI1wKZbxzEIxjgUXJtTHFc3FqHn6P6Cem1wls7dZo0zRI+sBPU92gaxoNV6QZ0VKcg
3dxWRwy7nJAlzAsR5MBw7Kxe46lUS0s399IXoBL2sjzJXJsES83Gs4Mk5OGu60cePqmsZatLjFkk
fK6CdW6OQFC+c2kpxTA4KfNJafDETPE+FP/U5p2pu//6zN8o5o65YZpV2LQw/JC5Ppry6AfBUk2O
ShGqyEMnRins1E6xPCwr4P3nNqPBTM9C13mt0EUZ4RyUzQvwSiEYb5lD6rUPnl2cu1nXvKBa/qpI
b6RDnWkdNoO48eCKQz94p3wGFGFzr8ZI13JRtAwscbzAsZZfh7T+Xtb119vKqNq5ZKSpD/qffsy9
uDe8E4L2IyXDuTfs433LS0Zqp5UoC4wEJkb2zzB3j97+xTQ7jdKo9i6ZaekM2+rOM08wBRKw8WgP
H8fh5a6Ny5MlueECR9G45gPN7uQ63WEbm08G03VuKzyMPBZuL2i1WERRJIKQaO7pAXn8+4JPeRgc
LFczlAW6uA7ZT7usqmBYPc31pNq2dK9mllkUa726sbmaJOoGTg4l97/cFrlq8esxvzGimtPFS/s6
jTkpD80yxsgJ3LlvyT6RALAEBz5ObLcTGJZWq3/OlsW4L+EgU6hZjTF1s115cVEYmFQYom30jzZ3
NQeqUHN5BHzoUkBkeQ2wXowaqA0U835DxIkuK6oSu2SipVhbY6zNIlkbARIzFrBU95xQ7VwyUGMj
KNiWEIxDWMgyHpbQdo/dJxgqA5j7qS/8vqhycIa4Ub5izGiqz6tfn2/r4/vvdypjmFfttjvpvhdJ
YdcRCFEDq/hQrRMC1itn0meDvnqzRvVVPyW9devazOsZxpVM9bcKpZS8P+SYn1rY5wx89h6KH7lu
JPj946YyrjlN02Lcm7ZIqLFFKK3HEzc1dqBaWjJgf6rWvs7WItndHx1PXxrPeL19FKqVr39/6xqq
uXcMoI6Dtcz+CibyGQw0c6OJ9t7XUiqPym0Z6ukD24oEjY6/sn2mob/5P9xd5BoDfj+oBxX177s3
Te5k006KxOrLwG1IVPEFuaYxMNtvZPy+jLreNNWXSKbcD1O6ct9242K3nzM3Py/b9GpNuiYW1fKS
OXu1a/uGNeMUZn7sCjsa4JC6UpeWuV4ifybwqTwcl9HeAMggjKAmn/r8vJlOMK0Hp/jntg6plpdi
4ytvZ7Ny7sVz3/09GW5YZdVjA3hD2uoqfAoBye1o5kyGNTdKLwauXhn4ZAhytyU46uF43zdcv+2N
HcwNnYvMn7y4RrWYZahtNB+afAA+uK4HUWFp8hRcWqxW2Y7XQ/Av+1L97e2TDnVcJR3JiBl1m9Hm
cNcVkm5OWgeDsz/0dn26LRvV8vbvsnFKux3zvnZji+WPlcXOfPJCz9UhlKoEIxnxUo+5tZerF6MF
LY/mIm+iatIh1KgWlwx3GSsyZzlDXDWAklGUVQf2bUNHK6SSjGS3e2WJDRlmL+5qcaQlAIT7JbYs
HSSHwrDkFi0rtX1eLGi7oHx+ntFEtSz+p8nE0PGii1EUXyD3aWWuBcrdDVpZUPuRgoORoOUFI03x
Xaojw5qP+QLNZFAdCvLWDcXgrgKjPde9ylUCkqy2W7g5TLlVJHjhxnX12g2vtknK0MN9qbnDVD9x
Fdwbx5BtAPTPalwxC/isc6Q4t8DJ57Co7kJ+p1SeZjOvfQoEVWdQlRss6DfQZZRmOUT3HYBku667
17zoOyMuMIIbdJSei7X7tDnN8fb6KvFIxlun0wZKM5xAQf0iqIQTtVNXhkNJQ7PdNR+hCOL+6IQZ
bG+EMRSJb/0c/DSwcAimDxBjtzrk7QerNkNP3FfLo3JvTNesGdvLhqPQxk9+AdoDwaLR0KFcKAQm
t8OYq1FNuYleDObuD1P6o+kiK90/GqWuT+79YgCVm2EWTNqMmcCJ5+mz4X8rdnCd9i9rniB/rgm7
FE5DbochCCbSCly38WakoTlVEenbEH5co1Oq5a+ie2NyBnGA2WP2Rlyjv4CAvaFHgtbzdANaquUl
i3Yy8N3M+WjEi9lEKK8GExkP86SLSVXLX2+iN7vfWJ8BPAPy9/Y1tIDOvi802nx+uG1wquUlg26A
0NjuBUWo6LoHsrgPzKiCrdWxCqrUU7JnL5v8tVnwNKvBYixSLzJqFEH6ajzybNUMhSnuZLlJNAef
tJs7JE/QpB913viNu9av29JRLS1dyLO5eRP3vSwxzOGfha94c9uDobkKFKKX20ONgq+kNnGyUzWG
Hreimadh6ur0UrF3uUU07/rU64wByzdlGdjU/dZtjsZiVWtLz+DUmYWTrwI6z4sH1lcxnqp3SkWy
Vn/eMc/XYNvAEPnirAhqmdc/LVZ+V74QnU2/21NJvDYrpzJP8oGfeI5Ce4dEc7drUp0qyVz//sZc
B1Fn+ex6RmzOyP0UZjQwcbytjCp9kUyVZ3nVZyvPk8l1rNkO0Hg09Z+EXWf8mznuq3nPZCgFoc7v
n1BuFPNFwBdOMHX0MjTOj91pP93+hP+Kun8+HUEg8/vaPi1Y7RjmErfd3rfft7LPybGqrMx5bBwA
2WfRghZ1+nlua9/cQiE8xzhsiJD2L2A+mflH2nJK12ifLQtz64bV7hiZZyLnyZyyvXpi01wbWdiZ
eVsHbtb0B96yrt5Cl1mGh8RwZhjAOu+HObT5zuZIzLVYfq4WM+3mYO5ju7YBaK/s7bRjfKycg30l
YBjOAWRY/crNVTSH27J4/ziJXPrsd3DSLisZkm77VbvVK2//2r1RI+j31RAQ17/LeetJy1jmDgl4
Xg8FWz+vho6n532XDkDC35f22MLWmbAh2dzlUA+YkLXHE8uXaNqL6LZoVLuXNH3kTSNSgd33K3A0
9+6hRlfRfUvLFxJJB9KYWZsg396c6hQ9vfVORo3zUslGeh46DPiTYCMfEmK057H/CMidYBWoMOmQ
qFRKI11IxPFtp/DnOtnaMQuqhj2a1D2hkU7zAQrJyyXPZQH9cl9xEXtjVrKjvVTuGlO0ltR33RyA
Dvpde3pMxHBzgfwFeLZXTzwa6Xyf35Irn9YMeici0Ok8uEV7AHCgCDeT6XjeFJKXC5+9LbaKZEWb
NDsDsL71PTfHJ2p2mqlqleAlgwU6dl1SUraJM7QPxi4eMcyoUXnVzq8/+eZKokvrgUS34smGaaB9
qiMgKCcmCBluW5RqeclYGVlnoEFgyWKwDsbEn+YiDUlHNaeqWl4y2GEr+tWrS574eD9VjBy6MY0y
Xh1u715hsTKynuEXpQBuMk+M2nhmi33wRvME+PuTQ3TthaqfkGx2q9O2zFNojkW+efars3xfrMia
c43JKgQkF0At4TUNdQYUV217DFeQyjvglghIS7/eFpHqBySTdT3K0LkG1TS6T6z/vpJvIDi4c/NS
POC5vuiLpoI+Nv+K/mvm/FiWn7e3rbAomdW5aDKjLLcMat90R8d30MacayxKtfRVUm8saitQGlto
XyUrKMwj1+r2wHLbv27vWyVuyVx9JkS9ddh3n4pTu9ahldJ4zevDfctL5uptG/G4W4NKploDo4WP
z9CdyHVVK4WyyzXQcpm7BWFVkwxLdXBz6wy+1keMiQR80wF0qKQvXbJGUeybs+EL0Gh6HLP0CcPT
GuGolpZMtUH0aNacVKDamfsQ6NhzMAld7uz9xU25Cgqq1qZbfbNJDMdtL95CzTpo/dy+62FjyrOg
zN9LH1yYI8gQnlv0Ro/lw9robj/F3uWs4rBPFtmWESUBh7/kFtIEy6q5PxRLy9XbEUhLqedtDZi/
mzJcBUKNbXB1Q+nvW5MpE0/vKfw67tU6oXb3MIzVZ8CXnISt27xq+asZvPEEYsu2mfVOlWSWcxz5
cOys8WCSXRMtqZa//v3N8gOZl2xK6ZjsxneL/xj5Z7P4dI8fMGXSadYspHT40IDXmn1Ad3LskvHF
A7D17eVVpyq5mdUy1rmzrSaxHQE0dn4qTB1dtkooUkSQmegVnWpnTEjzLdu6oKheK0N3m77vv0wZ
uDQHY5hNBhxoYQ7BPqwBIDFCF5aK4evotmhU+5ecjDD4agytOybU+Wuff/H1q7n+uGtpuTJr9a7V
DN4wJZP174xL2qh+7f195XdThis1hAGC1p2NSQ0qF9pgOHX+e9GGMQqFkUuybS6cwnOKOiFp/bjX
wNrddeDkCoHL+Bo8rcAknvV5wsgWsSIPvXQ+F4uOnkGhMnIl1knHzsnMaUqI/7hbB2aMQW6dtvZO
FybjajRVMXsD2twSx29DZpoHuysjQnUwhSrBS5ZaOv/H2ZU0yakz219EBDPSFmroogd3+7bHDfHZ
1wYxo4Hp179TN96iLbeKCLa1EKpUZkpKnTynacI261r0hlTDUVFJk17Qfcldp9MYRkby3g1zSBx7
38s6QLcZ3lA3gO+mddUOAr4dVVwwGIaVX0BrErfdv9nmI7jJLFqUBugMCAW5RilEdlHiPNTWFuez
Yd76O6wXSgcJtypTNjhodQhOVdMn1qT25Rf9DRYt2HUw9j308GaW5Ly+DBPoP9rzrhSjP8H2Iqpo
i3aMFOWer77fnfu8fp7WZYPxwWQbbUMlnSxBlDLiba4f5wTEUH2CbXU5uY3Y1/pr61380GnuGq+g
Is2KDPewMC1B7njbOIZUoHfwE+JyBvISkdbLkyzONWnjKf9fuOx7Xrf1l0sJNgxs3Da2PknjOsAr
mcOPo/A3bmOm6Ws+7zqjLXIGy4xo5QcQkPxW60n1G/dIQ0TpT5X+Kn3ZLDCOu8zJMAk88e3cmvRH
ysCSdLCmAcHa/yRZAe7Z59D5tGtN9dfJcC47JVygzkCseQDvzkXN0zc2eR8ATt3SofivRvV3XdzW
O/bFGkYDWDdw8WBFiC5loNwC+zuv7Ha6oN3DXrt4KkQefhVEZU4Tu0yMoRXLaWI52Mc8u0N7cOmy
JYU++9i+tnOzoo03yrxIOMDgQbH3sS6YFRYxQ0/dunVcMq3pNYzfHFBbNxoVig8iRY9+ktPisOSf
95n9+sU3IztN6OZZEHZpCMKqwv7ilNmHLlvPo79V6zR4u04BoCSgutC+FqmgSh4XQn4us5jjkjn9
JaSL2JcwQ+24ugCi4lWskGnWfR4k3tC/qGjflU9/+awikcsoamXaRz+ubu+yT9nmgcyQiXWCHJll
QeQVpUwj1Pa6gvyYVZesjG/UUAzD66+fHuiqlrxErmHZF199m6t/qmnDdUxDawUrf5gBNu4agHQJ
OZKlTGY+3EVk2NhfDT6vq88Oc1jbwKIiyU/oORqGgwAW+7bTm2Z+ddU3Tl+rsqz7FuFkTe1RRt5j
0Yl7IOI3isym4a+/vxk+mLKqnrDFpk5VJoFTJ5bPL1kT7TuP6ZQUXZ57YHaEx2RUHaQHHMGwJGT6
fds2JrNr51QVlRbzySpSKgNIbXp5c+ysaIvTxDS6FqVZVAKp41oiJaUby3qJ3fnfffPWTqkqa0ip
PCZTn7kxIK3JWuyD7du62Gww2jNYoGrguIk89vX82+mGY638fXd4nXyCoCW9KCjcpSuLV5ClfpKb
SEdD7tXJJ8jYyam0MPOqCJMB5fxYLm7CgGESgu0qpOId7E9v52vXtqGDJS3JJ7/6QdinZdyXYXwt
TqdrM5MqcTnAWfs+DPyYuc4rn7bayAxxqrNydvCSMluRYcBh8ZhNdayc6Kvqt/BvBl/XRePD3BPd
EuAin039oSbqMKitBGYaWgtS3lpun9mYeQR2SR+qIE6X7AojnV3CzXLLkUUlcdkrkpDyD0BaPN8e
2uSMWoT23HZyPwqw06EpsAlARzPShHagp23Jp9ufMNlFO1njwdwbqOBoDAxz9cSaXLwsi7XT0/8T
EX6T11Xb+SVwEU1KcrRiduI01pDMDrcqBAZ31OkpUJFtCEozMD0AdGvnXLrqf5Odn26bxjS6tltz
p+tRRYW2fW93h74fj0XUJPnOTltbF4RGs2dvyWxt0saLjn3oHdmyDydv6/QUYd267hzC2QXaRRaU
2648DMTZIj01Geb6+5tVbcGC6oOPBG65tA/9SiHyFr7k0RbpiMEldXqKxZ+jklQIKCcqYzdzErcN
N2LVNHMtC/ROuWSd1ZdpC02G3i/Oq2Od88Lf6THaXr2MYCLq/UWmwqN3FRtTtbpnj+yscOiEFMUQ
cCdgDp4MAG6jtnOqrOVFVNXGfcBkdy0V+JHwyVAjmmZkm57kX+hqb2zYBrvr7BNub/XuGDYyLfs+
ru0fTdfHhb8FXTdMXMeFkVk4il4PMrj0xe4q72m+JbBqmri2VQveAZMrkQPGwDp1ZZSUvXeSOTnc
TjGmmWvbtR92S2PTqUnzfvnioCst7lpvF4W2b+tQq2gKuyq3FiSYqn7sqivEgv50W7oBKDRsTjrc
KugCPkpnlikd/7Hdc1VEcUb/t6Ax7bZtTKbXYrXgnozA+X5tqqsPrILiMqBczZgd9w2vxSreO4Vw
XEzfr3+7OPh6EL4m41b5wTR5beeu3K5pSxcpcnK+Meu3NX+fxl/7Jq6FaeNXXSQzJBnuVGc7zNJi
GY6g9NvIAoaZ60Arb25RFwiRZIS1/hME5LQwnE/dXRJwvq3DrEYokVDHy/HW7DnJSupHR31fCdmo
6psmr4UrrTwZCM7aVJbBua6dw2rVwNLuQ0baOtSq6wvwYKFciPo4T5oZ9JVzfQQpwb7dSaeYmJw1
qlXRyxRE2GlmBYe1K742c/6/245jCNj/KMzfbNtAmbRUhHAcZYvjgPYbsMUf2xFccWv38fYnTPbX
g8qV9RQK5Pk1mBLHIocu8o8Oaffd43VMVMVJ7gqcTtN2KA/z7CeRJU9AoWxkY9PstchiXucCmXqt
WtEwrgt/jntrSZym3ZmR/0JEDavdjHhmTRthAaWKGkRZp0HpbWRMwwLrlBBMqEqCgwwH1m76Ybdf
8qW45039LPOtfnnDfqUzQ+BS6eYVBLRTPqO5vKO5iAen/rTLeXRcFInAjtwyIlMLRaCyI0/V9aV7
03lM1rmu+hv3971qCiwfw69eiEu9c+kniKarMWnCYBck0LavZnvziZq26BJTA/aUsYn7ngPGVMZl
tfPcrbNE5GtORnrNbmswQ0+8OEJk9LjQYGNDN7i/jpCKiBLrCjWP66tl0F7s7lVZO4fWtkPIrTs+
XnOxZ3XZOcrLu3npzkOxxXVqWlotcNGVNfukjTDz9W7u7irvZyWTsfi8wy89qsOjoDYdKSbx8jcq
+ikCTJXmy8fBX4+3h7/uTX+9sGB47ZrphWoOqgyXfNcf47J9nKvHRUwxax/Vll++G7b4hLYtZjR0
iq4dqtSSHDKS6CRIClDkP9/+A6bRr6vy1utXNQ25A78JG2hMZ1ES5VsP0u8uLCauxWyYgQGJN0Aw
DCqDtFuWWvPyoQdtd1bYP2/P/l2vxye0mA1m8CzavK/AGVCmUd0dnNY51pG3saebjKOdYl1H+Qz6
IEhqskAFtDzzTdiLyXG0zTZTaEJQaCFMs/Ju8qAA08c5/UibdHXF4bZxTPbX4pZYrTV3TOFCC5WG
TPmxxdlXqKgkcmC/bn/CZH8tdhkI2EpW9urS17TK6YnnmVUcVzuzqXfnBxBK2vUW61Edg9RFPUo6
DIFG2YMPUkL3wfU2zp30/RjWEUglQ3VR2shvHQotzLWgk3p22CtlX3IWJFVwKbw9LyX4E1ooN8Mq
B5BrI9XljwTYOPKUzRsIB4M/6WikmpRCdev1T3AZu/XzAlpCNcTtiFaxjU8YouEvRNKAcHaaUYLW
9Kfji2Shu5oKYRctjFEbkYPvYnF5Nh7nipyg8bJxrDJNWgthEFb5svOxu9Dhm0RR2gLS6bbvG8JL
ByHNcnSDlmPS5dIm9VUuvFliln8Ot54DTEuqxS/UGnyr75AiBs6O9lDGfXiOLLCiZNOBbbE0Xjeq
dzYwXd+Hl6qa+2sewjObTICbT/swvAOz0rEei8dqbe/BhXi+bTFDttARShUZRdfX+NbUFPGVIF+K
Hwv5dntww3Lo+KSu4ZZdciz0NPuHnr72sxUXyyfb26iCGQylI5SygIcNt10k7Oa+DsLY4edhfFH8
q9f/8nd1F3hUl/ZZ/Ahn9By3vEX2n90aHbYccPGNUDD4kw7lVqwY7F5gcLLe0aI/OrYXQ8e1VB8a
wjZyqWmJtUiuV3BotzmsVIIExLabh3oeIUkt88PtVTaEs46yqmroq3pDrlJJRxC7Tx+IO25AB0xD
azuyPTfBwLmo0HE0vIg+erHZ+mnfrLVItoWfS9+2cMhyMygllRFBoqi2Or5Nnq9twlJOUDyAwnwq
rfWswhYn0PBb4/2IlLWrnOeBnvzPU6IbiP93fjuanktrOqkmeJ0icrptH4PX/AW0ChC8PXOwLy7d
cSTOOc+aZyarfalBx1qVZb+K8r8cNzhl7OTTcc7YUUBExinJP7f/gsF7dKiV1VE22BC7TQspzitv
Hmi39W5rWF9dGEUGC2n8MkNlo23vKx/ZbQadfESew3ZnZg6v/+rNLcCHAGFXeQhbNrEPzvyMNPSJ
d1sOarKNtgfj3SNqIWesUqHYsaTDXbWPkwyOqQdtuYA+QRQqhejWRaGioVznCWQ4ye1VNTmmFrhZ
FEUQWYXplTc9eKs8SDJfWuoe9w2vRe5sVwrKJHCatc7up9Z+sdBahpy86+UGbN1a2GYCigfTgOlD
1CXxIu/UNvIQbIrFGNZV54IA+9jghSOmP5CveS1PEMPed1LQwVBBB20BUjUq9Xz+ZQTmB81Y38FU
uJHqDcsaXCPtjbsXfUZY1sEudA2TEeJvgR8kCtpVu5ZVJ4OgBa6leL2Bv+fjkUZRkon2fqr9jXO4
IR/ogKh8HmgQWRSFqvbZdu9JBn1h59LsEreB02jROlUWySDGhGNn/5lHL2x4ZOXGGcrkMFq0jrUY
V3pNBKBzPOd+8xgQsnNJtUgVbQ13sa++6Ko4wtPE3PxcWL5RAjNNXAvUtZak70OGY0emHsJieciy
fmPvM6ymDocKJ6dl87VwWij0R0whlYdi5csht8LhbgZLz0b53fAXdGyUNa2gnRGVSnvxlZDuEG7K
+plGvp4330STsPDy5qB0mnL381QChB1usbaYRtbi1KrDsMkE0kDjrDEIf5IOKJRdMaqDoXK3m90g
QgpoV/ducq2jcty7bhOrYJr59fc3NoH4B13srFXpLIqTG1r/KIs+3565aWgtPiHR6lnQj1FpGBY/
0RabDEuwJZxgSIw6HGoFgQmBuLVK/Ww51uILn/unehPxY5q5FqPh3JGoGHBFq2bvFbK7Z5yVNo54
polrARrYXg0EO8ofnDSPNJyf+cpPi8w2rjWGmf+FVbIkhJQtLKfkxYm57ilsdrEzelQX0cEBJswD
FyYfOnkASc7ZzbK4p3Sfn+tAJQ/KXlHeIJtD/Ok1EO3XKJffoO/6ZZcz6mClGnJJqOcgqzSc13FG
ovFQdptvJiazX1f7TRR5zOKNKNERv+TWmODhmcUZX7d0bg2ZV4cq9azBU3wHy9uL/Rz1I7DLwb9r
aOOwMR72mUeLVRBYjG255HUqgIN4qnsW/mg89IJv3OgNXq9L6sxUOgOXg0rHIXjgk3fJ6yCp7a0C
ssn8WryqQHSK5AKnMDo8d2X1hFvfzplr8equYd6WkiOJSTSsSfSU2uTEl110BB7VIUszBWO6ZSuF
rvXlHmT1Zzn2H7t52thLDXbXMUslB6GqKqGlBVmndTiGSyv7g8/tVj7SMnfnfUbSIQVoxRGNI/Am
4DTkF1P0pWdtMtTjlk6V4W/oAM8+tNacV6RBsSY4tEt1YJ04FJvE9Qb30SELoZXzKFBSpS348Fcq
7r1oq/ZqGlo7SKJV2/eLKAP0ik6HHG/xWbRFG2kaWnP6QYGcT01wep43kL8KQduyJWVnSDj/aVW9
SWdAF3oLtzJ0ITbE/2x7jvvL6/vhqczbnMdTHRBn4wby/p8gelVXFbRmkoFcheOKmaz+kB8KslkN
en90qtOtcYVqUHWNrswaUx4WIlHlpjiUafCr8d4ayRtpB6JilU5e+BA4bZNMpbelQWbweB1V18uO
+0PT12nL55MTsUOE0rraVKs3DX/9T2/mXk5kXCHVUKdFbR3tqDjRMTvMdGvDMg2v7SbBKiOCKnSd
1mI4NFWUrO5ygLzK8fZmZXBPVwuqcV4ZA01xBSbA5omS5uwOcxFXS3nsK74zc2rRJf28q0taq9Rh
dnSeMg463pr+a/NQ7SsduNrOkk2LsucKSRMP/2cfr5EBQJ992G+cBA3PAH8h7NCmHIBuDFuuuOMR
IJ+lOEb2izcfVD/HoTudbi+GIQx0qF1AlQqLGsmzctxDNLCnqWr2rYHOaLaovnf7ARkug5LFOP2e
iibx1y3upeut750HJR1m186QKZkUziQBgED+xB/LtX4ZWBcP1Hn2fOtw2z4GZ9XRWBakRJpyxmf6
gSS8rc59UH/pwuGhn9W+S7+OyKIOVOrmDp8oQ34HMHET+8TfeXTTwViCrS0lMw5A7ewdbHRAETI/
VaTcqBEZ3EeHY1WK9cMwRDi68YwlWd/MaOT1N0LMNPg1P71Jc0XY+R0aThToAptLAdiOGsd9OUgH
YVVzIT01TgowpugzumXjOeNf0RZ1hh7Hrr2R6kCsskOzTENWFF2j+Qlsto8j2CZvO6XJMFoGDWTU
B4yGVZo7FORUxVwPv7xg8F9vD2/yeS15Km+Uc21ja3SWJbGq9eSKBhoZ1ReX8F3E4h61tfS5VKG9
8AHWKTr7SKfqZbJewVW8B2PnER2N5feVLamc4fVZdRgC+yjG6LBAAPK2gd7fIImOxuK5vQjSeSpV
S3nu1+JFsi5xrS2FkveXl+hIrA4FI9tBE0TaZINFY54r/tnKo3lXviG6NI/FFiAVQhd36XFN1rq5
TI7YqI6+7zlEh2LVcysbZYVN2lUMirQF/EdRHt7JWfzLRLjVw2yy/9VwbxIDkYRHfkVVSucQso9W
rLLosYumjbxj+hfa+UfWTpQxguHDliel9VL51mVoRYKA3kg/729eRJfqaZ1JNlOFtMlWN5GR9VAx
55PvHVC0OrTZ79teavobWhhXnC+jmEFQyh0GJuSXpaUfvWGJK7zJ3/6CaR20IOZ86IqaBeBqoUtK
fX6ORu8pcuuNzcUwvI7FagbHB3Hx2qa2a1+iyP7H61m8hlul/Pe1ez2iA7Jat5r6UWKd/Z6JJJNT
CMGP0T2Mnpoupad+X/FC8SDaxxDQlUPmjF9u282wMjo+q818ZrskQNkgrw7SeqnbIl1wU0A1d+Ps
ZXAwHabV+EPkgwAIZy8l7mVRuDEi8iz6Dqo49Dh1UH65/VcMuUoHa0Vjlg9WlY/p2MivPsnaRATO
r9tjm8ykhXmEtvYIso5jmmX1oQfjfCIhsQA6qa8L8EO3v2HyMS3WS4cGJajgkcoZ2NJwDW/dNh5V
dNo3vLZTS3cGMHVADFZiOPdOFNdo/HftXaSM8GAtxFfCPQ8yztej478NpWAcsjbW1WB7HUO19rKZ
e4KzlyOjw0Tmu9GK2piT4ELXLaYLg+/8BaXqBldmkFmD/q08zWF1HMZ9W5wOogpH8DjMHsw+rvWx
48GjS4Pn2ytqmvTVYG/2ntpawAEf2CjR23NcgVYPjBQbNqfvXmmIDpwqKR/9Uf7XCA0il9mJQxUk
TfYxsn0ofH2lxInJuoUoN/0PLbhyH/yGY4tDHmeSxwrStUdmgQr2tpVM7qOFVTPSiPd0UaAYANY1
Y2ffZ+cRT6bK2cXR6BGdrcpa2okOzEHkZsuXyFJl3BTRxgnAkBV0pipFmFO4PRrQoLZ+8BpszBKQ
mL37pq6qkwFEEpQWrANvisOgOHV1h1eNds03PMkwfx1HBUmUso/6qU0dNZxyz0vcwULhuN6X1XQc
FYvU3A6kbPEakx/DAHqektwTe8s1TbO/bmpvQqyIIIoyo6QL5wkfOvu7Wtxnx/l62zMNfq8DqNjc
dnIOMTiqT4cS8+d8HwaY6AAqJ1znMhx95DPJYsw94aCUuj1rk0m0aAUgaXUrx2pSl6A+T8MyOiFs
p4SF3bBRcTJ9QgvZrIBQRTGCUjWAqJSEflFGm4NndTv/gbYT5qrj69qDWtkaURKFploJBLzYG1I6
mVS0uBDrWeHx0quIOpVLY4lTG1pN8TDZdmvv83xfMxLLa7v3QzWmPgdQy6fnyKePRe5t3J8Ma6C/
i084sxeO7Y/paodpbZcx4d0HDyyxu7zI144LLTThp5YOY9qOU1wR/+h1/1hDtpF0TJGl3QZan3HQ
+SwoG/c2i6u1ego6vqVNYbCMDjHLi7ZuHII61mCDOK4CBF5W5MDm4X+3TWPYsHSMWYlzmVeBqiKN
ZPEQOdUhmL0vJJDx2jcbvmM4k+tgs5Bm0QgM/5gOi3VPyNelUJfRZwXeJNVhWrb2RZOlrv/wTfZE
7d7FW383pl44JV4TJsxbD3zn4wDRQWczeAIgPop/4UXrufeyRwGJwZKJ47510BKdh50w5NfZg3ku
iSBJPFYiLvmTGL7c/sD7hXWiw848T4lBVMuYyqVKgOY/2YP6WmQM0hXNcSkeXOF9uv0l03prGa/O
2165wYynK+dzDkkPqD9kzoOzfBJoSr79CUPIBVpAr0BdzmOGgB6X4ZuFZ7JkLdVWtjCFhBbPQed1
MwnGMWVVfpry/gFaDf+AqRaX5ODz7fkbPqGD0iCAHBTDuI5pXdrHGTAaDqJjFLwgGy3X19vfMNhI
B6QNq98ufoW/YXP+qJr2jJfEDTSQaWj9oDIrIBgnDB0wdSBzcb+s/Hx71oYo1jm6Mm8Af+qKOMjo
U69+F/JHWWw9nZjGvv7+JkNUaFOqoobh5DznR6iTPC+SHyvfOe6b+tVab4aPINJag21xBPyKoAGf
n2flHXm1Rb34rs/4fqCFVYFuJcHrCJKCw69ZsTjonvjyGuU/b8/+3TXF8FpIOX0QSbT30ktl0X/R
AvI/VpM90YqhtYAKR6tZoQlmXbqWJqqXpzbfYpU3zFoPJDsfi9apo6sunOhOWW5/63m76zbh+3oE
QYNgYpYoc0A6cZue/DiS7F7KXWcqDK9FEajGQzlRQS6uZZ/mLDzgzxwzutUV8K63Y/irH71xRzuT
bpnNdY6OCTtdCp5YMr9E45aYoGl4LZjKwnfAfptZl2zszqHvJXY136Fx+rDLHf9iu6PhUgBGV6TV
EHRDQoeJnQMu3V0VJFjH+9M6Y9PhPtShszkS5GmwCyhxl1uEzCbTaJHK/Ml1Jshkg4MVvJFMnGbG
Y2iWbZjm3Z0cU9ciVYEsoAOpfIU2v/JioXwaWnh9bNeDKOinGlXjWe4pEuJLWuCCM9wpPTKQS1hO
SQfh5mqlcesvG3nBkNF01KcjXBEs/kguog0vrFx6sKJkSZHnL3gI3+ILNiyGjv/MKxBg2SOHI3UW
u4umyrurpoIdIEFYnm77qukTWiCD4rAkTofMDBKmxM79Qy4DPKzugqXAU7VARjnYWRsVQltzUknQ
FKk3fp+CrScZQwb1tDgm3B0Bg0AgDAGqzXOvmmRwdvEHYOrXj77JQTU45RgnrnWBdDy6Reu7euHJ
2ud7DgsYXgtir+vyqURH+QX822jdrZ9cD4HWbT2Wm0yjxfFQrxT8/uAO71T0FKpIxHgv+bnPZ/Qg
RgU4yytMXdnXs/4KBU3UPYt+p2W0yO2UPztVhS0XfC7HiWZnN3DjYVIbHm+wjI7/XLuybleKoOrc
5T4vnHtrlRtDG4JJx34KmcmsbvDy2PfNHXTdP4yj+mWP9pdddtexdU7U+p29YvgssJ87Jzqp0H7t
QSe1b3gtVkteVALX6SJtJMirK3Eqp/zS2myjTmKyuxasXWBNRTvgJZDiPJ+FNRCCbOfMr598E6o9
q1kUzhO5yJCmMu/jzOnPUbALkOz7rhaqszOIwGp7evFsB3ic4TRWxVn203Gf3bVQdb3VRYW9pRe8
DD2sXZj4eFwW9VZd/Lp8f4GuMHstWinzKge9MvRil+KeKxcEQ/l94/B4GKsN+5uWVotYtO4PEO+B
ga6a2xUfz62/C82L88L13eXN0vLBCYM+KulldAdssSDEU8NGnjHMWofRleHgWkNQ0csULofZdY5L
vTOUdBid6w9F30nYfIR4b1H3sQTEv4E23W2PMSypjqPLVWXNNeP00oro4FEVT6MHLo9DuX7d9wEt
VoEnFKohA72U7AEPNKE9xRKqD8H328ObLH/9/c2izm3NgXLGotKsPOHFe4ltCEbEtwc3JGEdWi4q
u69zBdsXk/PDy5xjm9u/FrFFZW2yvRata83tCX15WNrgI6uegxp9xej529pCTKbRojWy68DxKizt
pFSCOsVFqPB02zCmobUoFQ7LMha1OZ7Np7PA3b6PdnWD4KytRWk9eHnPeAXunVEIfhkCMfEzhLus
LVjh+4sK9os/PSYP6JoLHw4Z0SLpKbsLe1xPRnsjFZiGvy72G4fE9YEBUsBY2jfuqQvBDbi2d1a+
bFjeNPz19zfDRyWEP2RT9GndjqfWnR6D3D/bOILsWlgdjAo101DKBj5TQRu0DJxzFewqaWFhNbs3
qsDzhhDI7MWKRNYdcIM7iJ1qg/5fUNS+W8D0OCGYFiVeqqKwvheVHXxqp1J8vm2c60zf2f5szfbd
MEzdil7ZdKDDORNLDHXij22YJX05Hzip9qAXYCgtpaG25RU40rPUDrKPQ2jZcbs2Wy/zhsjVYanS
Kj3XYaRI3UEebE5PoPo53DaPaWgtnc2onBWottKL2/nLtyUMKj8evUZsYJre93zQwv7p+R4rck4i
zDwL7SSw10SC5B7PWftu4ToitRWOH2TEKtIWesrlGjyNk3uPfuyHvg6OewwEHrk//8E4RFHZoFR/
KUnefpuXqw43pdkG69f75kc75J+jWxInbumN80Vxuj7JjoGizq+3Wt1Mo19/f5N3pPRnaIEg78xq
STzcLcHyc7htlvcXFr2pfw6dBYKggxFDZxaIswCnaSLrtMz7ZEjRpffn8LMqPTReO/TSrfkBGeIO
/WGxU23N3mQYzS3tZi5yYjtd2kwLIPBru0DKL/y0zzTaPos6dFkELutTblE7RoOtBVAQPbjVVhuL
YfY6xnJteEGiNcCJ3hIJ3lYvY7iFMzYsqw6vFOUUlqj/dengQXWzaH8s1xYfJ9+VDgAA+nNZiW1D
8KaEaZSVn8vejueq/7na6p/bljcZRtvGa8GLwekx+4h8dHInLrJdLSW+p0MmR3+1FpfaXVqsziEM
prh1ZZUsdoRLW/779uzfr416fzHdBQ1uDFedQ9J9Hp3nwvskwgeWoZH0e8/kxun4mrb+3g49osVt
sfQdr1Tep4HwT91ysaz8k2etjxb0KnBojpupT4ei2ZfedB482haW2wx4mFmY419A0GU/2lxkGznI
tNxaFEOldGwcieV2sfHGbVn5x0nIrSU3ja6FMcrFWb9wCMWvElJ3Zce7xFPOFlbTMLqO1fSrvl1K
XvYpGq5Ovhudl6DZWOKrt7+zxDpE0xFzu2ZXCTUwh5xGVR7Wev08+NWH2Q+/3XZVQ5rQsZpTGVRL
a1kIBy6xrEMctd2PIVs+7htei+Nhcsu5AiVE6jfybgGwF80PyTLM+/xGx2zmfHYVl8j+QRuc1Vp8
EHa4wWJjsv11ud/suP4KcW4m1i4VUY+u3TruCpynqnPbbJjGkCR0krvCGV1oVyERrfnHwn2mCoVd
8ZGjD3y65MO+PKrDNO0RWFmrgYGkeOVu8Fw63evtlf2P0f0959Ridma+C8nPpkkzKJ7lXvVSua+e
/Id7DIDENQYGLO2y+mRXL438dfubpjXRAjmo0NVV96qCpLl/mZ02yZfmhYdBApK6fR6lYzcLBPBM
MmRVrx3jdl5fW74lBnr1nHcMpuM2G9eBZhbJoEpph5fSyT9npbWxGxsMo3PfuZB0DUhIOviOlId5
sFTM1sxOPav81tTuFjes6TPX39/EBG9JLdZGoI1BDJBYAQX8GH6gCwhLxVbrsMlI1zz15hMCrx2V
KiUegrrsoQzpY7ZJ82aa/fWTb4aOliVjU9jCLWGQpvlcNtnFbXFAiqrjbf80bMm6KuhQRkpGE0IC
2pcgznXuGxQgKm4nLdBN86piNLOMcqvabDKV++f/aXG9zgggiml75a2O6JHTfbLhno7n7LLcZb6H
VXClSphbHqrFO/TOFuO2aSW0OFbBYq0LhORSIliCLBgr8kFO/1vqjaKnYVPT4YpZCVEIJ0OeoFaV
qjY/5H3xkFv74B6ejlZ0SUGdNQ/6dOTZuc3kMy3LXQUgT0cpFkzOoJSEj9rVQmMaTctJDXwflMTT
GfEGr1SyGTHxgHR3OFscOuaeagDUb7u/yex67DZqgHyGj0tqKI+CXp+Ko4Nypg3bmIbX4tdD44cD
6cc2Fd2zR775y9Ow5TCGUNJhiSsUpeuO2m1aNApcCyiQjc2GUUxDa1HasGzGpoU2uo74caDAV5Vv
PR6YDKLtwGjgBSfIQIvUrqOnNgqTbLC/dcM+sTHvL8BUO/q51wOUC7MfCrs6lZueYjCKDpjqhnzy
aoGlHJvXMBxO3bTTSXS0VEZlOIFRrocWa0XioZg+993Qxe5C7Pi2l79fhvR0wBQvysXjod+m1Pvo
9N+qHOwZ+Uc/+jmXP29/wbCuOmaKeE4RRc7cpmpwjhPAsfY4nNZMbRwWTH9AC9OqqPIpLGD8pkpr
1sRZ/u/Y3lvBN7El/mo42uqwqciNrkrk8HnmvI4++gbvi+i1WD4w7+BFW3uUyYe8P7c/8H/Ilkts
tpCN+VR7XRGLvPmybwW0oA0CPEKv0dU/p+JBol0iZHbC1+W4b3gtcNXcF//H2bUsR4or0S8iAoQk
YAv1tqvttt2P6Q0xfaebN4ingK+/p2blUVulCJb2QiWkzFQqleeccVywwVQWe3cG1bhNd1ZuUsTT
bbByvDqQ3XXbEhVsH6QorlUdJRrjitQBJXj2jbt8Uycr+l6Ugqq1yIZMDkFAFnkowfQegPHdpxtv
v2rPVEYWMbsCQXl2/0mWt9r5Ui5jSAZpiMwaN1NJ85hwOpKvmL4FfXt+ncX/eLLtVq02S9WUkHFe
MDSjL0X9QpZPzfh833Y0uZPaKVUFoJ3lNces5atLH+v221D3Ybcx9qi9UtymzPMTLHrtPtrOa+Hu
xup8f+Yah1X7pMqWlnHqISpY9Y949SPam95DdTupuGuSOXklrKy9tK148Lg8SIs8U699uz9x3fCK
uyYW9aq0jcWlJnzv8Cxyiuo8kvR4f3jdjiru6lMh/ZKJ7JK01SPem+Cq/E20xY5Ymwj1qat2So24
qw+1zdFmMMxHlyVfuqLZZo9qpxR4mPg6UCDL0vovWTw0LQvbIUqbL/cXR2M0aqdULPOC5HafXTwK
zpXTjD+ax6Cv200UPVia2668uxUG2dT4JW5P53IFbqqLCQnjlf4GvZGJL0ZjPiodmeWi1ytuIdfI
RP6Jp7/y2T673bYXRVfV+EzrapGTjfV3Mxq2VhlBet2Q6egmrpyw0O+gJHPhVivxTqDu3zvLFLrM
9ND6MQMEll5x25Z4klU5TvB0YLu2EQev+W4VEHIe0jDpJH6KP1rpuRKxIQLpPkhxZB/QmcrL/1Xf
Sw9d2R/SGALmzAS90JXEVFay2vWyeWgbaGlXzx39pwjovhDjvl3Th2BqrnXuhbzwXlqIOopy2d33
EE34UPuq0qwBZdw4VhcP/JGUImXpjpzQJnRd02OPxgnV/qpukrG33uLrRNNd5QY/CE9Mzxi6sW9J
zHv/G8UiUMEFyWMVRJmc//FWZ9sprDZXpf6Eq3NKgjNtGzDhpHsJLB7Li8P9hddYk0rciY7lgs6U
InI06UES+wSizV3NTJ04uuFvC/ZuYRI/z2r0ysRnCf4/0Xvntu2PVb4aZq9bd8W5rdUd0GIoqksB
LYL5RZpSH924ilMvReD1Oa/bS93gLda2gSQh4A3f3V9z3eiKBxfxPAVtgVnXzvKjTJtsx6q13JYQ
qsyd4JSKwcmetxAMyIG0gY7UtEyf7HkbcyR11eYquyxAIlKgQNLU8pjftG9p8jkIOsNRrFkctXvI
cwK/tmQcnBmYI4vR+ZSg6+z+umuMUe0eAgorlTJP43NAxmMDcW23r/YAuxpWXjdz5RCuwMs8i6po
ofTs7IO8fpSLSURaEx7VriE3zh1GPAydzvONhAEkxLLcWdI7lk6y7XFUbRmSAy4lzTjVF5L5BxAK
nvicbzuD1YYhYjFB1lt6ZYPKw5my0PZ/crqtEqDKiZZWYZWVi2JJ7KOnZ0GdJK6WwzI5O6gKHkGP
ZOKb0+2v4rZ5UtnSA+HJhU3fY8c6FLFzum+YuiRCbRyam7WAlplfXHo5hpNfhIuod94y3Ioy0MuL
luko7CTKalPd4WNXIGobkeDVOBcMtYG6/Vz3D0R87jax21Ci9hAhTaznAZjci+wgXp2OEWSfDXb0
8Q4Qte2yXVefVwlm7XYinNvlXIPZ6f4W6IZWnHcGI7Y9Zrge0ZEfobjyOk/MYKC6oW978O4MbOZ8
zNMcjHaSzeSfsiv6k5eLeFOVh6i6omhes5b4Zv613Z69NX9CvrBLxuzl/rroDEU5Yd06g5Cij0cm
p8/3sTWfstI6L47p2qgbXjloewC+Gsnq+NyB1J7O6Wlqk9DyTHivj+MmCRSXXeVMkPKt4jKU9h4s
V0dBxRdKljAd0v9tWyDl4ltKG+3RdiBAJDgOYWVPaUSW5tWr5k3M/JSo/VUcTPmuzX1xsb3mpi2S
F1D6zEaDT2l2QG2xitemH3E1EpfCX3ZZ3N74yffDYqIw1Q2vZMbUs7NylTB+116fMk/8IHN7KAoT
XlDjWypJnRjiPBYclZ5xAUA8cQ4V8wwLo7EdtccqT0RfrejIvaQg/hyFfaDN1Z3tKBOvmyxHbbBq
qnLp8xG2v9pOlEBHJwdTVN1u0mKD2SieSzM3GUC2hsDgoyZQxemuK5e//KqKAj/f3/+Ej2vkRG2o
4szOZ2gBYY0GJ2yL/9VyCbvgmyBvTnpZi3p3/2d0W6G4MXTYiF3U+JSgepocOwGnzW8wxf8ove5w
/xc+NFPIiylmyoO6Xxzf7i5ejq77PL3RaD6ILIvuD/+hmbqeWiToUJ8hDDCQy8pGJ6oZJwevq00s
G5rJq5CqzE7bYl5AY9YCWlKLZkdI91ZxE0JRN7wS4fLEzSWV4BFHd0bzvWjK8btoUvmAdjpmyMw1
66Ne/0HCnYvSmvgZOkfNm1XncRtOTWrqUtINfzPfdyewk88WX5wcgqj+mH2a45ilIYX4pyF9+9A8
XU+FV41sAvi6gLJMac1iz3kJaJgoeuSe3D2UyewbIpLuM26//+4zgFdeCjrdZHwJ+LVkU5ePNutM
mBbd6Lftfzd60WeWM8/lcCnj5OvasGYHvrBmm3+p+h0ZDgGBV9720k3kCIW8sCLdqYo3gaywA0qs
a5fRmqiEtmIZuEXUsfZa+kMbrY61JT3EDyh5ylA7eTKPrL3MUzUf68Ip9qCdNFi/xsH+rcS9W3nX
6fylW2h7qcogsoi89Kw8FMwkZaczT8V/C74ktHV8JOTQqAinfDoAavyJBulvOZm4tTTGoxYFACx2
xJCw7pKgVnhdCndKwDcZdJ83xU+1KDA6+VqwsoXop/iH+v4JIojH+yP/u4N/NLShbV+J/GsqV9ct
HQK9rCUi4hkMBGGS/RDe8BlvAnvH+WyTn804HijEXv1p2ebLKtQoHerSSdeZXMpkebVKv3rsEsEN
6B+NQanlAt8VsszrCYpxQVWFJcfZn3tzGfLFNj2bfnjyY9luhvDOZtuiSjIfieNF0OU7sJNQySbd
Q0f99Ql9dDQcPILlzO3q7/v7pDMwxcOtdZ3ndYJycC/IQ+P3LBTgzDMczxoPUUsInlekU2zfBLnt
a73+FGV6CfjzgMfm+5P/uKaO1VISmCrL7GGyQZfkpD09FwuoNCGLd2SDdclscUrXbAotoOV6EOqN
ycL3xGr2939bt3CK98upHpN2gmAxJc0nrygPHUrU94f+eNm4WkSo22noVuEOFyslBwTfsbdD4v9N
hu/3xw9gS3+6JlcrCQvUktwxz29kmJ2zb3nxu28AFfVXJ5wt52FqQLCRBu2BN6Nhoz5eLK4WGCYB
tpl4BtYksCkJ7RbXIFl3hjRBN/htGd+5zOCzqsYLBKS106B6cXjj/71A6tmwGbrRleO7kWM3lkM6
4Anik2xLaMmUhhCpG/n2/3fzTnKbgAozg6hzau0ZA667fL6/wbqRFafOZxkMawt52HRqr0WaPyed
CdCgs03lwPbdGRSDFVI+Lw4ikp4Wm4RT9TpNhs38OMRytbIg/LSY7YH3EL3x+Ytf8+6Qd659Qpuc
IeLpfkFx3MDv8xLvlVD+Jb+TpXwkGf9U9dvu/S5XqwrzLBuvh7DdhQbfbZf+mIAimtf6y6adVasK
0KsqnSEGjy2i9LwPFjJFRV1vKahh6sqRnZLKd9x0hNnUySdnGEjoydmkR6ZZdrWiUKZusZJ0wF2h
G77G1fzmjtmO+KbWfN3wt/+/c6asBHtnSvPpkgMRQyuA6l3rrQ4yQwDTmL1aU+BrmtmLhdlboBNk
AYlm2iEDKP3dKNnPbXureG3Wz0ysCxgjCZoNDiuzm0O2UJOSoO4LFMddVqgjrzUWKMjYWXrpKWPW
Y8brQ2nU/tCEHZXy3kryKsWJCAZe2blRMLnJXpbuy/3V0W2w4rbOymmcZSA3tag4Bkl+aNP6eRo2
FZNdrgK1ZNcKt2wgNgD870/QgyZhtkhDTNOsyx9ILWdgrIpLcPuy6uswkyp088RwlmuWRYVogawq
9ZcK22qn1Xmu39B++sYtutu06J5ytJK49Hw3A4tmX5VXnsaHLE4eBDMpqekmrzitRbu4zeabTTI+
hRMog0O2dAcu/P22+d925F1UyDuvsljd437ji2/VhNYRHzqmAMqZMlzd1io+6+CNli0uTN5bFyRN
hQiiMrU33c64is/K2njyhcUHSPa4w98OJJN/9XQwdfrqpq7kznWdDuhNuJGvNlYRBkvb76rV29S5
AX9S3DWvpchdKMFdWi6zfSWCCuC4wjT67UT6IINVgVhsQrHM7yTIdfP55MT58xSfiyT+JCVIeNKN
8m94KPyv+QTUuSWSEJQol+HsiepxsE1UJJrVV0FZE6mGpoXqwiXzACEUsxThl/s2r1sbxWd53gnb
l+A2Zkv8DU0ix8ALF5+c14Ut+CFiUADS/Yziux5QZQPNV/huwz5VnvcayODbbLvntqp+W56pwKVb
p9v/33kwwL9gnS4RIpKqHXc0oGzfUSBR76+VbnTFfaGx7TRT4+HI7ZevbEFkJm29LTJz5cANRsrS
eqnA0Vw5R9az8+yvr3m+CWfkchWFtVDaodG3wHm4BnnEY/+xmJGS3F8XTbLAFe9lfur6ExSYLk3Z
PnVuMIREdt8EaGLC2tom1cZVIFYDgR8rngsQECypA6BBX4YzH6t9NZW/7n+GxkZVLBYVAaQwmDtd
eOJWUdV0B0uQL3woL9BrABi13haoVWCW5ZdOIFwIHy3MeZjT9hmvc7v7n3Bzpw8inYrKWsbRcmVt
Txc5V5dgASN9EPwNsjRDifQWyT4aXvFiOmfB4lZlf0kYi1iM7txyB2XlQ1E3T0n8maOx1mBSGldj
iiP7GfjDpxj6CdkSpMcioc5x8OJ04+iKI9tu3de+C2/oHPYXRRsf0JS9wZE1zqCyWk/uVNqLi4NS
cucBFLwHXs+X3uchF5Vhl3WLo5zFnhfMfZnhPMsIPzqsksg+/W2PZHg7/G8IXasEcvMrVr5n9Gdn
5Szi/rRx4VWwVulmlY/0BDm/a9GwIfXPvgMs9L7xa6xTxWvRfl4CwroeWj/xwR5Ci/wu253NwLPs
+iErTemExslU1FZBZOJUNcfy2yDvsmRU5eyN5pvIl1yuQrZiHs9p3WONKurkP5s+YS8AFZoWSTd5
xYXt3LeypnGmix/z8do3Iwt7dFlCMoqIw/190P2E4rvJ7EAoPsYH1JX8Z0UnBkNgDSthYjbTja94
L074Wa7NIi+zxw8jxOTqoDx2A90WHFTpFh8cqpQWSFVsObDID4bi2R1AgHJ/cTS+q3Jdk5RWuT3O
8lJAr1PgZZIEP+6P/HH7GgxH8Vyvbau2d9PuYjvTKY2fhuSxiH97NN6BBm7XJs9s/CtuiWGZNLug
IraAmJtYvmIXpHD3BXSS5sQ/2NRU1dYNf3Pyd5kctXOwKkOo8VIF6KsHvZZtPdDJ1MyjCRVqo0Fd
xdMo2gQPZWj7DRpwTvjR5EK5a+QXe3jltjC0c+o+Q0mv6dpnTLYEqVFviyhj7YikOjtkjalQpvuS
2w+/W6fCT2LPc3EW8NmLRGUdqiH9xwMGzXHHBy+zvzYDNXyLxnRVPFch7CkAH6K8EDqOYZVn34bZ
BP3R5F4qoGsN3NjufCQuftA883Z9YFwcHYqjrc/jB/Q9GGKT5nR2yX+Xi9SOu1S0lJe1bx+y2A8L
Ss5LEFzQDm44hnRbrpzOxVS1HZ1xo3ImsWe1EzaZ9VR3haHsqvsCxcvruaoAs+/lhTvkWtvA6wX9
qUmXfdmbIqDmC1SIl+3ETbCOrbywlV4nb43qNkjQqsG2xUAV5xWLeijzFvcFG/Tj7nWUoPB9ZJbX
msq7mudkrkK9IFNd9ZOLRgdUoCLPfnaKpyJ7mOhX9Jvs66DZj8WPyl1CGPSeSBM/ncZBVPwX6SxA
OCbCQfCbAiZST30Z7NKxxE36fojX7L0K/+LgQB/KcpSXFIhcUAmHHncujQ0+DWJqn9f9hHJ4Z6sv
bS5hXi4O13adwlKwnzH7UiXV8/2P0FmXenznqUA1oJGXKQPenRbJj5aPN/6I3nAQ6n5A8fHY5nm7
9jhioefx3WfNweUI7Xi3Ptz/AE3IVRu9gGASPVsDCcHq5NzIKpTjj7itDuhXuUK+2ulMeiq6vVBc
PfGSam2GSV4GERxYax3yonsNJhoCWbvNFdWWr6SsHWuMEQ/H1vrFsumbFIOh/UEzexXplRd4Lh7n
AZkOaK47r3jqluwJSKFXkpmkMDRP02rLV2DVLqk89NRYVhfVoohG+ga5+x3nCFn+bgCykwlhYPHS
eLcKAeuDlTNOERXjohAXL6gT8LGbbo26wW+2/O4YtytaNUEM6op4meaQdCiAOn5sklnXbYXi1Dau
XR4DsOSS0Oxp8Vnol/Ind+OQJyaGD91PKF69xl02gsULSbnVPbWBt2fdeGB+8kZLvr/vd7o1Uvw6
KRNmp2uH0GRX7BI7zhjOQcFe74+uiRpq+1eXuoT1CT4ga8WhkPZTWf7TScswd93oiitD0rmLQc6O
yI37ethQ8ZJP0A3o+sxQYNX8gNr6JVJCyDQiHc+G5mcdjEcv5nmYDfnu/vJoFl/t/ULXDN7UFxw9
vWRpVJL1OEujdpHGeNTuL9Ll0l5wq7skceNAWbjZT4X4FhfdT9CxGtIyTYaptnqBCcV2mICHMUlF
RNbyJ+v7X7bN1qgt4zhc18yUfuj24vb/d868oDlq6HiMmnosuvnMunh6cfO0HI/jKL3fWzaEqW/7
1exagSDZfMlH+4KXh+fJTU/3h/74gGPqyz4Ie2PU6uvlUlgSCjEv/Xxa2h9Lz06e8126G0sRavOa
tKsh93i8XrIk3hcTeQyWZN/wbH//K3QWq0QkMGMH68Ds+dKMwxfZz2Pokvnn/bE1B4/aqobW1qWQ
/TKD+XWIJki2l//LwU7jjHTncT9cZB+W42hwPZ3lKheK1mdLnd1+zKnz3egFYYEOr7YDj4/33My9
obar+yQlQslKlG05y/kyNtWjZXdhNjchA0rQEzx0m+FLa701RWr4tY83h6lNa0EmG4d1tQRtW9V+
EsMISa6Uc0NWoymFMLVnrYnJDByQN1+SnkTJOkex+CrJwYXyfZImz4HnhxYwcWzIDdHlY5dnassa
K8q4yGwkB65s/wLU7hRM1RMe2w22rP2gW+R8H1JsF93t6B699K0bdgPqdU1xQI9G6Lj01LD03JUk
Wsbu4i/BpjydBUoUQ8Tv0XqbOJdu8HZi9U59mx5Evq11i6mIuTZNnAZa2EgPeXfmwfeONQ/Vsi04
qkTkaz4zP3Bxx2gt5IB+WjVhgCKq4Rr2b0P7n+8gaOD5727wuqd8TKrl0rl5SGkVzYV99LIqwqUp
dKo2TGweksTaSxrv3YFEKbPP3Ta2AJepXW9BSVmSkWC+tDE6cpYAXOJ2OlYHax7+vh/fdO6pBIOa
8gacz+VycSHfuutLZz7LYjapzmtGV5ve2toFK7CP8yWpxEHy+MEBqdSGidueWpvvCclGK+U19GFf
O17s28WkZf/hpDGy4oFQ3BNDBlT8ta4DGcUFeGnxjm0Ih7dB/jAoDK74mp8kVDAb07aG8zT8yrpz
Pu2szgRZ0Q1/+6Z30aOMWW37vb88eI2ADvYpsNC4be+9TUx5mL5y1A526/pZ0DZXrwQhf5Dth2bY
8cJU4/wwuGJ4xd3ACTS4rpybayeuNb/2/ffSBBr6uFKEsZXDNUnS2Uq4bK7r07Drzv0R6fn6uTjT
Q3f0zpXhLqz7AsWfwMq09HO2NlcaB1MEfXvAU5POi2Cvcnff8v8F8XxgQ2pBHpAtt1hmu766r4Mb
Ae1No3oX74KIlbt+jKxjuU8OjsFg/2Um+ejXbrnjO5NqE7waiduvOcm+PDtZiIwHvxYf5MHD/eDr
sgNz096EINasn1qv7ypZcep59dUGGY1k8ktb26CF3iQRYHsqx1o748UkbUVzbTzwo0DQBl3uhm3R
hA2VYw2UeWSdOthuIumu96Cw3hlufLqRb/9/twO1a2cTmpCWB7Zgwq2IeP/tvinpVltxZ+HNMXTz
AlhSDO4D8JXTtQuT4K/7o+vmrXjz4E2BlXgxLMdOH1fb/TYAe3F/aN3EFWdGlcNuJPg0r9P0bSnP
5QSgdmKweN20FRcmqcVGMiP+t133PQXXV0Qruol5y/bUivuI9uqudrPmGvsAjKIjgTx1uOEZluXj
fAXDK86aiqVMWT/U1+b3EiUncP9ERYTa5eOyq3bZbqOXqlX30a4Fan5zfY2rJARHcjixHYpO9/dW
s/5qcV2K1HEGvDpee6i6jk0C8fr9/ZE1VqNW1Zk7s4kGMEgq+yScZrdGXSkoo8CdNhUfsAGKr45k
7F3ZZcExHU7WWO5pnIQxgTxFUkTZbAgImlNeVaT0VuTrc4ckwuli8H30Dj+ueVeflqX76WdZvOVe
gG9R/LdcSV8zho2Y6ydsw8AeZtPT2Yc3XQyt+O+SZAWPobJ29V007nH5qczd3bzwM9jQLrSYtsU3
lVsNA0sggxHuJXsA3Ev2F2EK95o9UOvp3VqU6czS5ppBPhJp+ife1U1EAjzT9SBmvW+wGldQK+vu
3IipW5PmKnIRTbLdBywItw1925l3h8oQjKlr9zjW0yE+Tmx9nVLThU8369uSvRu69b02E9lUX0l+
FvTQFttS/j+409LOknIYYY9xEy1rcrYEfd22GorbysCO1yHDalB0GyZ+HYn01/2RNTFHhUrbAF33
1dQ117Z8qG5PYVEz/t42tOKfA8/KKRlgHSPjJyr/jqX7tK0HwPbUKjl4YYC6XrAiY4obblfuBDoa
ts1bOWDXZQbqp3ZxB5rykzWDHdDyv8+BqaipWXG1QO5WzeTGS95ccfEMW/E3G7ywLz/fn3sAG/4g
G1ar4xBp4lngtbgcpjNa79M+jPMkHJgfTuhlyLp21wTEBV1YbzB6Xf6tlsyDrsA7p13WVxTNX8ox
ar/SqI/SA99BA6Hpds2Z7IpDb8ggdIun+K4PNa4EojVwhHiJWF1+LckCioXZsHy64W//fxcaBrFm
qYcn86vNHuJhJ4fjwA0LpRtaceEJOFWbM+xMuT7nDPO/sPl4f9O1e+D+d9prkXV0yDE2qMKKr+SC
SkkISAQ/F1kocQWL0hMUp8+B4XzXfYri2DaIY4q2a/Ap5Pfq/4UnQmp6q9UNrRy8nFmE+QT7Ow2n
qSNhIB7X4Nf9ZdLEfZVVDSz6IJ5Drfc6MycShbP3qn5/f+iPp/0H9Bl8ByXPOKKoA+KbvpyjBPWH
2N5E4ghKYyVtzhxC58aCj7kOD70KhElTCLXZ+3P/OGT8AXIukqYhDvqQr05pf43FcKpY87mj0w7v
bD+5nR5HqOOELl8M1no7wf8MUTxQXJgk9ip6C5mJJ9664bUvf/Zo6lniJwi6G37i453masW4ArdO
nC4VPglPj7H7v9hED6EbWHFia/WmciyQ2U4kjbrM2U1iE2cJ9ljx4WSgggYDslkf5KXxMkd4+Np5
5O3+JusWXXHZOs+6KbYQISw7jeZyPgTu/Nnp1qi01j0Z1k3h+Q8YtE2mmFEq6uvgnVKKVvyn0t3S
9If1UU5lVrUDITOCTm89U/8pNSXKmi1Va8Cdw/Gs4BTIwQl19jnznYOcbVMae/PQD4xdfRy1S+k7
snP8I7K3yFvTz/b0rRuSveM6IQNIuWwng81rdlh9K2V1BV2BW3SrnPEXA125D95sEnzP0voT+ts3
XX65CodOsmayXdfzj8Eq9oWfvbVFZ2hr0X3ALba+O3sB58jSkSLITYDWeIcYoho968OgOfR2aUjt
dJut+G+czdPILKT+rL940yF2N52IXCVXq0DYG4w57H5KXub+6DZ5WG0SuQaxn+K65dAWbTsALU/s
qzU/ckhumnQXdMuhnLbeuFoAiCD0L7IIiVuc8Vh1uB9wNCeir7hrw/O8kCvC2crnHXDVPwPJPndr
Zji0/m12+sCxVOCzncdJw0CXd5Wfh924ZwfrWxslRejv7HNahsPeOpJTVkSribT2djx99IPKGXzD
y9prhzNlXuZffV/uLYEfLv1T3VeGNdNshwqKdtemmuSS4wgQD3PdRbY0BTnd5G//f+dbxOvLIehu
qY/9zSf/C/xXt/hU2tveIW2ualaueW+VuRNX1+Fw24tin+4gWhF12IXhGO9NiaemfggY13+/AxUB
Oguonl751T/SffaZn9cX5+he3L04Wm+zobKkeYzhqo5ljeepPmUJCohf5kNyqg/Tqf+r3637cr+c
TG/pGhdRcdKeXPscUQOb4nztyJ42n4NN0H3sh+LYNQNWvJco43plE7Ys3WetiUlFZ6SKY7sZxCT7
DEOv2Z5aB2KqDWtWQ8VGZwVLwRKGakGeN4/Ut07O0u7hBQbf0niAioluppzRYsZiD/2+4s8rW0PH
+tRuTdFVYHRZD2yybrXbMcgeO/41oFie0tS1p5u94r8FQl2dE6u+8vxEp1OWTwAKhgTA303Rmitn
71TmGUlL2DuoNnaoRAIxsCtNdq6xGK44bYr6AEh9SH1NxHMSXyaT8p8mYVCVKS2w8nvdzUk95yuv
X2v63RpQHbN2tUkbVHM1UrHQTjCgQyBgCMjNIUBKO0/OIfWyg5D71rEf3UmEzJOGI023x4rPDhnp
ijyzqmvtnSEYGg78h01+0+b7ti1W/HZmyVyJHmUnPoodKIqLcORg95WbQDmoZNzW8N0RU0Otoxly
7Aal9jm2rajNTQU5zUareOia2z1Pi6C6xgAzTOtuXa528nfZ7NvBEPA1JqoioScp/RRY9Op2ubBx
uTBBKDVv4ejL/u+q+GBQ6ez134PEG0N+EQfrU/6TjGHzaB/4QRz7B8vwtK/7BsWHe0b4yFjdXAvP
2ztte0Kd2BAe/n01+CD5UVHQaO9ZShChoRp/Dp6Cbke/OEN4e9Lv9nLXPM779qn8wqLpa3tI9xvj
hipgmYphznvq4LEQFdK2rHfuaAIW6dZKyakZaFPTqUe+UgTucQLFe1wbvFhzjDHFi9GOkxE/XpA5
OP2+d9td3LOwq0yuoBte8WIryJtxTjH8LN0HPI8DV1CefV8Y/EAzvAqLbvy4Tr0Y+0yr6khYekis
Fkqw1BCDNCFOBUbXS2mNEpX7q6yfg/ZN+H95UNnzSwMiTZe2qU1XFGBogMNu1eEjHpej/ksQeV+c
y83PcA9oTvcjqcZ41AasaarKqVpxGHtF3B/ohOfTNJAm/IJudMWNS9iL67UrRqc8bNxqR0cT6F23
u7effB+ixeBXfEYcHZA/OOuDQJWpkYdtq6LUryyZJ1OdwDIrtzhUKJ6vqUlsTLckircCyFiNwYSh
6+7cuefU21SS52rL1eAQYeEkrK+AXaYZsGuncjCshu6momKgM4gwNhZFhMnKcNzz394p2Qf7ognt
MXJwWRlPvaEko9lVtd2qFf1UQtWkutquveNTHcX5ixMbbF3nUqpg5ULB05dxjJ4/+kfvsJ6KKPhS
nVlUHOLI5FG6T7gd/O8ME+S3jZi92wEPoMX4V0Eec9PLqW5o5QAerSZPWY6TPV2fBdln4s3I8aMb
+vb/d7NGv3heVwkOXNK/UID7+pcmM5iPbmjFU2cHLAJxd2sMqH6PVhIW2cswGupsty//4CxXEc5C
Cj8bh9sFjp+KYu/LLqR2GAxv9+OAbuqKszYSveyT71aoNHcht1k49V0kYhOvqW72yvk6SfD+QvIV
Ly1lEgEwO+Z4bGmelm5bFuUqBywBBebYdUiTM1xW5GvgbNtRtbFqrmyrl51dXR3yz1xEwn8Fufem
FVebquo6IWVcYspFwR6kW/+qkvIRT1KGFdGsuNpMNUCIFNrBqJkWY3Zws50/fuZ02hfZsnH+tx9+
50fW5Iz5esvzSH5Z5rCzHqnpdVpjjGpHldXnCxsIVt1eSFQEX7sJlFDM4EiaY0ntpcLVM7XWCSVO
yiZQyFiH1N6kk2dztYOqF77tshFDS+eYzd+9vxMTal83acU98bBUNHaCy/g0v8buyxLv7huhzkoU
v3TaIcBbGB6YvKHKIycnP1tKQfDlZGuIss5WW1fc0+9j2RQ5ra40BzNfOx4Lwk7jMBu+QmMvatcU
SeNuDfpbkbcBE6h/FuMaDvaPTUukdktZriUbsLrjDY7IKF0/SbQJtfQlN8GzdJNXTtFcxu2SFw56
N8s0JL+C4R+wt92fum5oxUV7KYKEBcstxJy87I37R84/3x9aY5B/dE11Y9sUHpKwScjzWMlz0r/e
H1lTNlBFJgL02MsE98ar1S6R5V/c5brQPlzZYTZJCGqsXu2eYnxo62BGoyn35L6rvo/8cZi+9NaX
bV+gOOuYyMJi8e25yt2DQSof+jD3d6nzaKy63qozHyQDahsVXt69qoyJd0xvh5Ik4f85u5Lltnlm
+0SsIgmCw5aiJJuyncQZnGTDSvIlHAASHMDx6e/RfzcOYghV3GoBQg10o9E4fc6YrU/1WiUye6ra
NSELT+rAFCR0K6J4r99ZDqIxzCXZCcXAargUL9P0Gd1kt+2l2aYqtGqEe+ERDhcF4djv6xXAYsne
udzEpqzZqiq4yq6XMpMCDib8i1ieHFPvh25c1XFBXxQ1tRecrSjtoesVGpJ33biK1zpIfu11s5Er
gU4zc9cP+cZ3Dn1dgVdnNulHMZX+JvB2gQ4S/s1yDUuom/P191cDl90QEK/1A4iqFBd3EO/KwY9v
7w7d0OTvoUPLK+vOhjd5YYaGF//itKaeF93QiqNmYs4D0O0ga1zFUbL5NFSmtzVNiFG1IpyyY+tI
EMUKn8U2vwOn96EB8b5lCO26qSs+2fZtKGzIVp/bzTmExD26kalY9fbQ//TWei0Bse2IN9p1Ej95
F/0U3j5E1D99tfXgsg5lAUDQys91eGzaX21u2IFvB5F/OmirflhCCJnhLST/UbEPoXXaXEMqrblN
UxX71PWtIxbwGqKO6pzcY3WyDsM3er4WqPhhfb69z3V/QPHNSpDNitDU+jiXL+t3gQJExQwgnLc3
4z+9stwJKmF7sE20icTpz44sD5n3nxsZDKQbX3FRMrGwQQAHoDzbDkF3DMMCIJAqDjKDbXRbUnHU
2kNrwrogTW2d1S8P03tGXWbqvX77ePunHbZzN1YjJ0Vyak2HQZzd5sGePuIRx7H+3F5anX0UZ5UO
yCG2Drdf7rTnPvosK+fcDj+l6Zb6v3P/33wAcI+/Y+RahS13LVQf+2RJtgTKKhcoTqBjrzmb2FM0
pbF/CCOou9Q8nOAE7S9AcM7tqUrwnEliL75+yEro+9vG0qy1iojKR2b9P2ielJ9l+ER+3x5WO//r
4rw6onxRM7tftvqRR/HQx829d6ySMAHmh69xfW8n/bk63/6WxpXDf1y5IRx1JlyNu5/ulkJpIS75
p9tja/aSqg3hNksu/BbLQOz+WHmQWv0FXpjYCC7SzV3x5dpvN9LMKATNTvU7itqEVPRHu+5SObQB
Cv57FQbPahovwE7N2BA74xyPfRdDhSW+bR1dqFZVIYqQr6uPWv9jV5+r+2vtU5z7S7HdrSc3AZo6
uf0d3SooHt3OU+3ZlKMmD12IMbM+F940H6KqOPiNf9r1DRUr5Ud4upsKirgkwpdpAZWKA66T0n+B
dqHhExpfU7Uilk5WIXgnkHlT+RN9lYfKHkwZkGYjqbCoFb2Ua1vACTbc3pzhvMr1ULmGiWvsr0pF
rKuVVehgqB/BkREL+9AP73P3y2J6zdHNXXHgFVw4zeohVsipel7Aj2Ct0Z2YNsPsdcNfl+NVKCKu
n/FoWlBsrR5aoEHoAg5aw1Gps4ziv5BPdBtSoFLUFOyyRet7ts1frM658xvHsPl1u0b14QK8rdTH
c+PY+Y++JO+i7M/tLa8bWSlH8XHtrtiq9jGTYCPl8jCzXVU/qipEEFdAcXzCiq724xI+hcJgC81S
qvgnSJHygU1IHih5rqpn1OkOIKbYZQ0V/ISin7vJHmOPzgenO2+F4cFVN2fl4hr4vKjxtl0/blHa
WMlSfQz3wcGof92Vr3Z2GEpUySjg3r2blPl/efdpNardazaHinayBR1HBsd8XKm1vHdEG3wVRVEY
FlLjNyrcybdyyscej9xh/bv030fyVItvJf96eyl155KKekL6KhcQViIlOE/I0JpEHIC1+eqexAnk
06fbX9EtrOKYVePi6sac+jGaLox8Iigojqbats4+imtSREG3nXErBOfqIcjH2BpxZ27fB5XhEqGb
vHKkumPVzYQW7SP6tI8eoTHr+XEuTM8Vmt2jAp3cwMWzv0AZYbOD82TJc89+3ba6buTw7z0Pel5W
bhmieZP/CLqPHjeg03XjKm7a14BkBUGA89+jh8UiD27WGepAGlur+KaaOl5Vjqhp+0F1KOTBjiCs
Ynr316CnKL1+9VUQKDdicafH6N0R7B7tfY1Ee4qXD9UX/mVO6MGchmmubirAyeo3RN8BJuqL52h8
cbKzbX/JwTZhm964dYugHKfO7IVsXQHj57MronTa/JWd12I0tU9o3Ep9MupW1ImgG3qlBSrPi72d
w5X/GsPvddAmt7enZq3VfnsZ4G3ELgWSjTm8k9lwoOFy8Iipz0FjIFeJC8GWc7CBMhyAcgY7yWjR
o9OCtfr25HW3NlUOo6p4OUVXsMfixEg03l0vt9UpTILlaJ/+B2c4Gr50ddc37tD/QMDIbMni6m5j
en3+FnFTxuxpPldJdMwfxEPZJ+jfcw5u3B6ag6n4oDsYVL2MKO9pWQkgHaqHGRh85y5/9B+qP+Je
nJpzafqMZhOoCDEIeZXBEHW4FlFg4jdx7xTk05qZaIA1u1hFiIWIVWXGsEol2w6efJDNEnvuH3cf
gxNVEWLzUGy2dS3RNE12ZmWd1Pb0xSY7y5IqNCwDVd02OAPOTXBrzKt95w3yvjPWD3XGv/7+Kh6O
JWsqtOrA+Gsdd+tXbluQvjHBwzQO6F1/fzW6BWKELZcYPWwuFj/nJtfTjatEvq3mbt2Oc/0oWPt+
CgPEjdVw1OuGVvKUIrQrSK2ggWkQZRT3m/di4bnjth/rjK3Eo2mYA2pLPFYt9h/BU+RdcWli/9eN
raQoIyv6BWRloJES7eYettXuP0eeGOo7adFoX9av9jvXfe4vo9UDclL7/ECrjMZR0O6SeIechlIp
jNAtWVegw3rsokOz3dueoeT15pKSUAXONcVkdbKUUyp58KvOh/owLpWJ/uZNu5NQxcoFfT+ixjxA
3cHhFzcXT3XE7snIkx1bBsMrCVyz2L6k0FtNwamW5O0iobEhT70oTEBs3fyVTI43blSUqBClArpX
V6XbOs8OrmsKXxrbq/RjubNGIrvaPsuio0e3MwU90G3T6Ia+/qNXwSWYWjHmZBxTMY0HMAgci8xU
qtMZ5frJV0PbZGYSCT/U8Fz3G/e3w4xjGtqB++iBQxUw5zFRF601QtlkZk/IdvtD5pL6uE2BSc/v
zVMP+0YJY05oU+FbkUxtZslDTcYGm94j3yuf0QfaLrvQM/iOEtJ8N3RnwPGmdINMB1nci7Tr2JfZ
8fYa6/6GEtXQTpoxv4J2SinKmKxVzMbHNoJMZG1qktfsIhVFl/G1mHgNB4ts5wCk9KFq98kIhf+g
6CruZB7D5LPqpWY8tprLPP2+bRjdtBW3rS2oTCxWJlNcAO4acDIvq+mFQDf0dS1ebf5wJUNhZ5h2
BO5dCNUlmbOLsYSEKngukH3GXBfCzkjJoN3nnldvLOPJWpPbVnnzzoXxr3/p1dSLCuSG0oF82VK6
ECmZowQtkcfVntiBTvUDyUywEJ2NlASkK0FZzCY2pqHVnWlHPvu1Z7haa7a8eieaxwJKV5AaTvO5
Olu4shDch1wfWBrfNXiVJryp96K+9omIGjhtDb6gFgp41PXinrzcXgTdH1B8dq58Om8Qek955F+m
oPggHOdpKrNkCtieJI2EKqjO6tcqYOFVpm4ZnnqePXS7+CExsnLehnQjYuUYeQb8ah5AQh3VpzAX
hjNLY3lV1cNlZT6WILdMs4acpqo5oqj8NPsmeTrNtlR1PCpwGYnIget2Pn1XQR/THncRy8Ew13/0
yrUiqCbJfCggY5yhwcb2iQfJlqqOp20yaT9qNo6KrvNdN3fphlCM9CxdnfpA5/JdFobHuaoNaAOd
gRS/daBtE5AO2Roer77MhZ1MjbenbgUDKSduETVL3zuQQ6sLevG9DxPNnlY85t52Kt3ElXNWrpmQ
YGRC5Ayz5VjMMjuxKd+FY8LcFZdlIMazN8izpFVLH+wl+Arx3++3J65ZVBVAx8q2p57AlgxQ26Rl
lHi2930I5seQmjQpNLZRQXS5T4cRbIoQAA4gW5yNkKDL9kCZSKhSkfldVvgyglRf4XTfPFwOk5nl
8+G2aXTzvprslUv1hYiqfsVmrGXnJE6RjcdZbiZiEp3hFYdtAzQzg9YVZyFeNtlkH7a5/dRFW+yz
XShDWOf6x179gdqyCoC0ISfJa/fk+PyxCpd93mQrjjo5C/pNM+z3eo7uwwqtdkv/HESmN3JNHFZF
LoowQtWgtpH1zZeNP0rxfmUf9q2q4qkdiTJvptcY7LiJyNs85kX5+/bYmvxGvX8XrBS97yDt2Hh5
ZkN0cDPxUc78Yd2Cs13vS9MC9SIObOACNTaEg2nxj+2KDA2qs95mknp72/iByj3WCOhPQ74RKoJe
8YMv0bkbKzBcmkgzdcMrqTHplkB4cwCJmhlcsbO//pZ+IGLZ9PtunoGKuQMP8EDbAte3TrKjWItL
ldPj7RXWTf76+yuXqtyoYtYI0+ej999S8C8k4Ekg210hJ1CVKXIr8Oogwr4n1XSqsvHdlhW7crJA
ZRsreRtMgQW1TsLrQwYOA3vadg6tHK0gnfVd38d1fPSwDys7Id5qsPfbMThQ9SbCKswkuLSvekYs
WXrv3Ia7XvUIrPr3Us7EgsxrEMo0DK0hGfJoOfUe+3p7n2jmraLqsqiaK4QCmRZiTKM6uA+8ybBH
NFtQJRhzHbfsoIw4pe0CUrfISwp/uusGE72+buaKe2ZskUUb8jFdCcTuPQsiHL1L/+wzi3Kk4kHG
62wC95EFPD4b7pxS7NuEKnBuAuuCmATCCkqgB2z259Ahn/fNWjlHoUHSM6/FUd3RLUsG0eQHVgc/
bw+uW07lJM24PzbTDEH4bLUP3CfHQcqDg0b828PrllPxTeZaS77wGbe9YKVxXaOdDxecnZFWhczx
3s63Da2ekMTrvrbj+GvNd7qnSic2FdBKdSdkGL1gIxiNqJN4hTH70phFBchV64R7/OQhZLUUMk3c
m2PLd01m0aypio1jY7+utMdedKJfo5dfIv/F5cxQ5H87ccQr/t9xa+A9NJBnXIHzq5D9GKKgV3bi
u1h++8ykc64zj+KnDYiHhrbGN0BBisav6OQ7hu2uG/lqslcH6OA09bTl8KUNCqle2HtoXl/+7Nrr
KleYjOpx4z0OC1DFNUfCHecBNT5+3De66qiiL+ZCYPR5jX7leEzM13FXNh2ovGB+H/mkC3BDCtEx
fIjWrD0MkXcAPmxfFPiHHayRlg2l2yllRf4ZjBkfHWz4fWZRjtGoXMCTtBBUBRrrd1E29cltBtPz
imavqxA56DI3Yt1wRuOdBeQ/tvycZRUYOAh72AnvgUxW+PeWLCGM4wSWK9ONPJCqO9Bt51GtUoR1
JBjmBjpW6bKiPu4uzjef+Jex2admFaiQuWwtinwMcJxSaHLFERlQ2Ii+7FpXFTIXZXwLNobQPtcR
ig5WZwFZFZheiN++KQUqZI74ILmkNWbe1fOpYRaKj+tzz9p7kIufyrYzxEpNIFahc1uZ50GL9yeI
sU3nsvg9+tlZosHxtol0f0I5W/vcq9YtkyNkeWs3Zg2UFnrvCZoXL9FQHqvF1OariZm+cmUtN7tD
Dwi8ANKP9QPygzmtXFN7uM5Eiv9m/gSiLfdaOAxR3yi8pHGau3oNDKFNM3cVO0eGCrhLH5dJTvst
9lB8vqq5v7+9ALrBFc8FdREarujUp1nZx5sfpu6SG8r8GrOo/GCLmFE4kXOfVn10wo34Pq+82K12
XuFVFB3UqzDzORLpPI+HhrSXPgrjvgvP+wxz/VevTtneZdwbXU+ktKNNdyC4VM7JVrFuNZhHE5hV
9BwEBvFY1HttymY3hKR9Jc6h062Ps7QhEpmHnuHg+h/nxD/QKhKolGAZcbIAAsAD7vIu5w9dHRJx
GRwxoTcSIkh9sUBn2+5tL6ZgDlsvMrOz5dENpR+haaNlHfpDprId86fAElP/bHlSUiRMuayfaZ1t
bbJ5Lc+KeOVoCiggoTiNwGplvGFIB51t7aGkMBdyWS4QD89q7xB1Qej/8PhcsU99jReDS8SI55GY
z4PY1RZH/pEFI91cD+uK92EAOGVMIINbzNFdX4MNno2TIX5p3EcVCOM9XSmIYcYUImEpGD7s2PXt
H7d3oMZ/yPWbr3Ygo2M7ej3SgrV02QXleDBPlN502aAc8bLvE0pCJreWlFiZMfU3j36Sjegft9nx
7q2e7nuJC9Rn+oXTsOq6ZcSTBwgtKkKGEwhL7/NyMNGFa9ZABSmOIydL0YshFbJY+fOAQnZ/FwYu
8pDbVtJ9QDk8lsW2OXEgGx9V/octePKWwBADdCMrJ0duFSCZL+s+naIOnhOSMfgylmQfdCFQcYfU
6WkWyhKFiDZ6F3rTgzXw5xw9cbvsouIOM5q5kbtsKLVJFh3WdSZ3I3dMoEmNbf5BHUpaFUs5y1T0
KEd4VtimPYh/j7fnfj3f3giKKugQrz8u7calTXlbU3rM4QhrkrtgCTx4flN9khMKZ2ekuhyKkoJH
phqLJuqraJKA9k432ahvk6k6epbz2GXdl6rP33vCBAbTfULZVOFILId6WPXQt0+ZL2Lmij8tZFlm
N9t3BVUhJZ3T+LWFLCq1sym7jO4q3jsAQu67D6mokmJzt6CZSpk2ZH0fzNEZWhv7XFnlZbLRsLY1
nsDEISOPZsh3Od8nih2oEneNX1hjOa19ajkonVUzcz+Af7gzPNNpFlXVmA26ZfOLCYs6UP596P9M
bDtJSET5eZPc9gjdF65++Oq42byRipBjZ86596toRNyL7c5p5K8hd/aFO1VptrTDNu+LSaYt6dJy
JlESRtXOm5yqM7vIGjyfgnUpetS3I0Fz0qfacUx6nZrDWKU9DNF0l0mKGy7PV/+YWT6AH7XzfZuq
xRCRdF9Q3DZzKoAg/RqRwZN10kUrSRzS40LU1PtAf4GK5OzmpQxxbxxT1k6XegiOWOb/hDQ9Ymh2
kIrkJEwExVrYfboA+CdFHKJdY/7C3LqGpG1bylH8KZqy6D7c3rCaA0KFWi2W8ENHOGNa8TY61quN
PBY0CDsjheIOXmsxK7NWvG1kIzDAk1gPyzabMKmae6/aeBL401a5M+6j2TbFI10uHe3fr6VIvRmK
Y57cV1py1HjXCzLxqAl9dMF/BiURMozSYJ+3t6ujhrthtSx/biI/lYN7HsP31gBZAWZiGX17Kznq
2rbzGgqrLcO0Wp2nqFoP9bK9m6M6QYJp8Le3tw/UoP6Od1WDp99gXoOUUGgDTixzY5RTDHd2nXXI
34PPUDiOxsoJUxGGgD/QTUIOKsyCCDiLoYK+wG0X0H1GKZ/wgo+gb7f8FMdYPJR3tAVVX7ArvXNU
DJ0PlRO81XZhmgXDUxYt1mEiwS7yH+KoKp7L1jpjMWL7WNlKkxkQ+wueKkwP5G+7l6Oi5wD2s6y1
hF0WgvtASsh5XL5yfu9Ov24bXrN5VBDd2tQuaomjn3In+kT6wIqnzKiaohv8+q9encRTJllXWbDN
DBbQrWlSt2S70ghHhc8FVhbgYTXwIYfTdHlsEaChCAc+sm5ldazs1VS31f2H64599R+WMODVmttB
GrmTc2Acixz6w2YIPv+Dbf2bvjsqkM4tXd+T1YpyFQCByeTOW5KVIPbGib8eopHmyTa51VPtNDzO
gJY4MTD+JrfXXhObVP66wS3XjcuRpkNNi+esECIWmxUkFYB9sWBucd73HcW53U3kzdbDnSt3beIx
L+/k1oxxs7Jrm4EhgujWSbnbFs4SsX4MwpRlvEymrp9i2Rbfb/8D3eBKSuN60g5p0XioYPTygVpb
5Mae43mZYfKa8Kci71YrHJpwCMPUrtznRoZHTte0zcRp1/RV1N1cltGyTm2Q4vrf3eeRtyRDuIts
gTgq7o4zj5YyKKLUredH1tkikSBxM/iHzjDXrfvK+whp15oAB5OiNPWD1NYx9/MLzXeRZWHuinMP
RTlAXKWKUjviZ1dW8RA5HwtiEoLXbBsVdAc9ho115RymnG1tnG80S4SwTYmLxn1V3J0Ii41N5RCk
QZGTuM3C71NJP8qWfwJo3MB3ofuG4roMapCiK6MwRbu+iD0m74Khbw94ijvR1sT2oAuCKssdOO+b
aJ2aKK0E9Z6cIHismx7d+zmzE5t4NF4aCKEP7bd6+eIGuWlz6f6c4tVA+KxVycANurnyMoESuyie
XeCkM7nvC7aKzuNe3XmTw6N0o+7vntl3tViKOLKHp2GaDRna2//CViF62YZ33KLJoxRspJ/mrExL
Cg7lfIY8mXXaEz/sSDnHw7DOFxYgPNV3E2u+itH6um/g63965d7hNGcM048QVx1+aJusSOzcMrRw
vu19tqoDallR404zAlPQ461yItZXd85NIO+3A5OtovPcbK261g7d1JsK66nEnS0dKqdMgrXtk33G
UVLv0SELiVr4d90Lf4wXyDvn8UyXaafxFd9GOTviEtCLtJDDj77z0VS1ZFlNDKFbZ37lQA6WlU9O
s/nP8xblcU7HMKYobO86MW0Vsccb7hEJ3UXcSJynwMl+dVsUW8L0aPZ23m2rmL3Qo6GfXWMrm1wa
51Vz4r58mMrtPwvNkdnOZxdbBfD1xRY404CTGYQr36PfixgNi6vZnyr9nRe467QVfZBSd33v0epD
x0TKxM6IoCqBIk2ZWDBGNA0cb4y9mfWQEth6w9bRTV45li2vBSEHMAdpM0UJCeSdWy930GzeBQ+0
Ve47Tw5W7yFXTG2R8zODasZ9k4/N+9tuq5u84rbN1Ez+MLpRavnWo+tmB1kOF1mYOFc0bqUy3xVt
tJVO50Spt3TVoQxBzxyEppYq3eCKz7IJlZt1lf5zFOa/txWYsqiXP/bZRTlt7bWDdmOGMsUil0vl
BA9QSXnPRfNz1/Aqio+uPHfdzaIpt/3jOtinZiDHQIzHfcOHf59UQ46HeeZ0PsrW4sis9aFCbdaf
7f/2Da+csNMUVEHjgkgDqiKnPOs/5DkoxfPFkMZp1lXluSMh5IEDkftpbTsQZV6+zVVruNzphlZ8
dSRrwHBV9FM/J58sx3+wuj+3bXI17b9XY1uF8NUzZ7J3hZ+Ovjy5JT0WYXUviXsZQUnHIvshp/7v
25/S+Kyq+CkiPjqCcD8V3J+Pomy+cbdq71Zr2ddAZKuwPm+ZGG0G1Flyt35oIOh+8CUS233TV9wW
LIAW2xaJNWDDZfPqsy+bZx9cHreH1y2x4rllN6MVoUSWhlYQ61SXwy+ncOzk9uCaVf4H1lc30FWM
kKVFXr6kLXV+k8gRpyqo0E+YvQQjf7HR82b4mmahVXwfuh58jqpUlA6kfcga/wlSwofJqCmlsZQK
8hPdSnk0TsGLF4Ljh0+XTJaGdkjdzJVUua8j4mY5CrEO2Hz8bU6CwULRbpfGKIGC49/xrQz62rI9
L0S3pd3HYV4fp3bI48FDRRksHLfXWmee6++v0n0AaPDyBJZnpPszOooGdszaycQsrBtcOXe7pkEz
BEMlzfeG8TRP8iXHG93d7ZlfrfxGLFK1QJesZtUSekGaT+VhLCEvXXhf53E717z5evsTuvkrTlyP
zdDwKUK6H+QvFMz9sei8XRKvWF7FhWnfo5MW2klpQ3tcQu3EsZyUOrbBPJrNqSL76qEeqzyE7eeQ
8DiEylmPS2McjvtAyyD8/XvnDM3Ii5bA/lBhYAe3d+C1c7XzcFcBfgIc+Kg04SYUbE7SYFWr3jnP
fpnsWlkV4Mdrwa1lzQKI3wYT8GajA2m/XcqrxFZZ8vptmyPSTmGKYcFBHWy/Zm9fI7mtIvsmPk6k
jebgJQOP5eSGJx/2WW1TXVi3axSPlUNRy3mwUX8ps8tqfam8Ne1XU/+cbnTlert5rmybCls+sEEA
S8WpKJZjNNiGWKYbXnHX1Rd2LwIMP44yBqnfKSgmcJWa3jd0wysOm1eFVRMfHmWP9dGJssdSVokw
3js1w6uAKpZ3FQAXS5gWEB5xa/a+L8fTMpgqeppwqQKq/IrYjLcVZl8W5zy3LZDFsfqwtiR6BKrE
EHU0EVMFVrFW5myJON5Wq5HcrQOwW3IAFvS21+r+g3LgUgdN+1vjYv/MnXP2f0C7oUR/MLdjG0xv
htCg+8h1fV6diEM3h21U8OBlXOlvTmRiFaBsGLMqtobckKFrahkqs1uO1xzZ5SMOxsYDD3s2xOM4
XjoZPoSz+G6Pu7Thia2CYmbQjDeei+WA0AV7Qc0kyM8yW736eHtBNMutvrT6QT5Fvgy8Z6/wk6kt
IR27GZbhbfpEYqvvrJnddHZfFvS5wMUubu/H83K3Pck+dk/y0Jx3Rjz1tVVWHO334+w9E3mu1zNv
LtLEe3s9Cd/IUFTU0AwlrUwM10duOh8r0F8VU3MiAu+u4k8EDAunkcFYmnVQEURjHpAR/U5hSikZ
DpaV1YfF9CSpeQqwVQI43nZXbuY+TL3cOYVbOlnz14Z1MUVt1fdK4OJ/OOvyaVxNWkYau6lQoqBi
gCE3PLizmvBA/Wd7tEG9/dPhv73lskiTJKzGaCqkaGuRBIxBE9yBiT/hjY+mrn3cVTZRagfOlM0r
KMnIc7edF17GzfyhLgyFA805oXLCWaOPKz0T5JmCBPA0umN5n8uoiPNwNNRtdIZRIuBGXDRq+PhC
29V3NV+TbTMUnHQjX39/FVuLEjQ44CQDcKIOT00pk24yFBCvLIdv+Nq/nHCSoTjMyfO0+j95vUGX
OLwHwve8bDTG2/Dz0oYvFWt/3w58ui2qZDI5uI3yCo0Fz2PLYoce3YrFa/0DLPeHrP9oOSYiOp3B
lJQG3E/R0Jf4WyFul+TMqOEA0jm1Kqva+9XURZabpTlWQZTzeRBDnHdbPDefa0nvsoUmjH+rx/e7
DKaierO6zSts3OwKeUvWqErm6hc2GlKPb37txC7bB5W1VYBvHniru+VwPSGiMkZCC/4NNhnOu//x
Nb2xzVTMG7geKW+vo1N2IvQu2n7SMMcjbNpP9WWWD6z6GflPRJYxDtl4cD5W/MUNnQ+3jahJG1Rc
3DJOEe0XBMZ+7p56693qledV1HednYTSsLOvTv7WP7z+/spFg2EoA7/EeTgPz3x8qsR7IgwQXd3Q
ivfLMAw9xibvuaMX4Z6i7uR2x9uW0Q2t3FtK13WKma3eM5MP2XTPm/+8qTRknRofVCnlii3jzO9D
79kK7lnwJaeGGp4m0VQxcPMSDYwGo/fM0YZjnekx8A80uW2Pt9m1kT2pJ1BROn4+IntqvsqkR/JU
n5c8Lh/Wk3eqT9lxM/i1xvAq6CsK16lunQVrmteJ26yPQ1uhoc3bhRO0Vd60wu3twS5879nx+Gnh
TdoayVy0JlK2I/hb+npqNiSv39dDf9+cCnDZ88v8yzpfLbQaQq1mmVVIl+zXkjhNTp8h1RavLKbz
A/qtYqs2nKm68ZWjyGkJaGksz3uWpIq97W5hzmF1H/hkCDq6FVaOILfgZdjacC26nJh76qyT3xlM
o/Gs/x1Or2JNaKEGUw3wAObkKP9uH/qiNcQazdAqfKvNPTx1Wxi6A4NleYaU7W3H0o17TQheTXmr
G69sKowLFUyrvguFYaPrrjsqZmul9sijQOIe8m48lncQhQGEksXQ3YTUW3H2P9+ev2a32NffX80f
rDeykFe7BOKxG4BdiJKFfPT8T7eHf1uvDrx31130anxrHjrHFiV9llCS847LHdqi76/E+nMcGso8
uiW4/v7qEzmYQVpqw6Fk7nzK2VSfw84ycUBqdruK4MohhwsFaxx/jXVCz29R3dVWcts2OtMrjtqX
Fgoj2XXrlC/Bhu5XEufyEC7Pt4fXzVzx0w386JkYsYGm4nMlDxxE/Z1riDE6kyulL9a1XFglQajE
W2uSl16TRFa5x6XcSEVkARWxiOzqUhKdvX7QHdz5y22TvGlxjKw4a8goGwf0nD6T9pG2qTdMYKo5
VtTUHfqmyTG+cshmPiNQcUJCQ9ZThJf5jr7zKkN2oBtbcVTJmgWk5Qi7vnhynOPWvO9nQ0TXmeX6
yVcOVFpd6c8L9ngJiUSrOPL63mp/jeXpttXfDmUwi+KgZbnIUK5Y0La/a++vcpLsYP2m6wF1TSj1
hced31GSvs3x8s2mMFH+xfpITuPZ+zZ+cz50D87RvhtNvaK6hVDc1s2CsC440gTLeXDc41x+pqbr
xJtuBUMpLuu0GZGCIHmKxkM5faj7j7ctoxtXcdeR15Wb4W3muRi/bnWdOJkpr9SMrIKwXBm2JRth
jBpVLMRGU3VaN67iqU3F+qG75sJZnWw2en4Me1E3ruKhI3ror7hzhPP8nJcXzzRfzaZQwVb5tNCK
ThSbIv+MnkM/I7Fl2hW6sa+/v3LPvLNonoGy4NkvqyLubaeJqQcR087UfKP7wNVYrz4QSpcJcZ38
gNZa6ysdTtFsyOh0Q6suCbylHCV2XtPfTRkURlN3V7LoRirKKm8hVWoTBPOrUgxdna9T0xtOIN2s
FT/M5oAtc4tdPVd3bEy4A/7k421X1A2tuKLVW0PdCFxgvOwlRBNJ1H75P86upDlOnuv+IqqEENMW
6G677bYdZ3CSDZU8SRAzYhT8+u/wrhyl1XzFqqt6IYk7ajj3XLarUIj6Kr4KxaKJtCscTHNw+gsK
z2lZcHvZmhShUqQtmcPYCJbq15LcUfcRKN3QiaPZ2arBu75PxNoVx0xQoTvzGqHPoGG15ohjcmrt
4P/Z+Wk1u38uMzDL+nnvLB3+Qxyzxp5oOq99jeWDtQTxnRNMUXWY7syX+PdtcWnCjLtq/908XiLm
uJIIXxmNXHrvjnf7xlU8FXQ8edYKZOqlOyx+NCbh7XE1VqmCq8bEqpOMwnK6/NzVR+Jf/HTjIlaX
/VVYlehl57QL1jwezaMV1SdgUJ1gCcHWflc/bLVd1H2B4rK4oh6KOUEM4+69GQdG+0i3cMw6ZSou
W7qOTTpwYr0OFvrR2PGDY/y8LXbNyCqwypy93DcZzJF5IWcnupWNrvflo76KoRpQE8qGEjJnF+cD
DbvAesgv4PX/bwm7+/yYPC/fbn/B9QtQzKT4redkbtx12HOR03Jcm5oZfhR/GgFLitYGgPnRnEKS
BG22EYh0IlM8WHh2L+rOZa8oBTrVvndpPRHd/hbd0IrT1lZJKguQv9e5PKX06O0iIYaI1vneBQM6
+KA6NGA/NfkU/0nxNJPlh9tL9q/HM5UwLemYZwyea7566Doua36Mq4M9mDJssydf5MFSHLpk2vBk
TQ5QAVZtB4bvdFV1CZLJHjRL8im2Hsc23ghCq8lcCc4qb1qRTkaS1QiaNH6J05fGsY4u+WSaVojq
qQ0d6+ZQfHnpSeKmCb6hJh/wuJF4MgADBZAnLa7tb+tEI6Z/gFalgaa1YAt4nZdLwe7xzhu1OUit
tj5BE+lUnFWb8ylNesRqUz41IlrEz3xrI6iL1SrKCviMZFgS33xtcDUZ2kfrDg8KQzBE7IioEbHX
2yLSeJqKtqooa10QRbJXr+rLH5Zf9S8GaN437EinAMWPTcErQEYRItrxDVii0W4CXCKI4bhv8Yo7
exI32lUO/abIY/X3hW+hWXSKXTct7+KE53M7mzLssSixj/Eff7Dup2Uj0+hkQv8e27e4nfMKsa1M
72UZWv0fQFPNbuMJWqdPJfmWQMRDKDhV2cuTTcwD39dbh/pqz8zFxknQ8Tuk9exxmO5t+b3Y4sPS
GbsKsCJ4JKIDgyKBvnhO7qpjHIlI8lAeClyxbp2Q1xPrlaim4qyWeJClWO9xzco/4mHQbg4jeJFd
4eGxOzS3DlrXpnF8wFz/VjAVnahJQumpk0YA/jC8QHefHfSAba3pa2u3x65Jt4g0r6l7nWs1sneG
Cv6HJJmFY51QlfbWWl1zqMi4xYVyzQvWwRXv7cDFMbWebZ3KkT/Jejm6zvLUTt1GcNANr3hvTaUb
D+AtPC3djBg3DFXEcvcnXjW2yg510lHc2LUXMAuia8UDyzgzg8KUhXdILBSrnW4HoGu+vEpI8eWR
+W3HanyCN5XnxRwjKqaDa+cfKnfYuGzUfYPi0DhEymWxViWkVhtkbZug80P38fb6dYMrOXhsWteW
M8zHc5y7ng6AZWxt1TXaVZFC/jTQcgFS+FSjaadAzV7JkzDhe/DrkLyKEBK131utXZNjR13+UwiD
dpHhl0sa3ZaMxolVmJBXzUnTMYi9MeL7PB7uY7u6azLnIGe7Da0B99ZbRwSNElTUEGiS3MzjsXXq
pvS4UOtE8q1bcI19qjyVdWYPuUPBg1KJTHRharZOUDQsf12GanhLmVNuOILuG9b/38Uh1CITMcqE
PZhe4eKRs6b8dzqNRG6oQze+4skpb1xDlJCRZACELSx07C1C2Wv70NWSFB+OeVKCrMcnR7Nk1U80
IZ2jtMnb81IJ8eIxXJSXBV4obpuV7jsUb87L2FncDDpeAb7eaEXUHYLbQ+ssVvFlx0UZStlj6Dp9
y/ufi3hzyJfB+jK3H7fu2zWiUpFCZcJ6TuM+u6y43sxG6kSFspO8puODH1cbaUEjIhUlhHabIiUC
k1QgxJTWdFziPe/lULUKESIGm8CRiKHt8SM386BLXpvkz23xa+KdCgACrZHsQIq59vs5VfllEhfQ
Q2+oVicSJRFLK7Udr7bIsY3paAQ12AxpkNqZ9eP22nXjr/+/895h6mccuEV2cWMWTp5/LHMruj20
xipVxrNaZOjynTHr5A/Va5t1OHEb6408yd0AtxU/mJt9xa3xRtmXbjbFl3uUS/U2qo8uXvkEmORT
7YxBOd33JV7ty/o4brV60c2juLEvAdDr2im7JOOPkp8L9OR02ZlVzzJuA59thW+dTSkuHc+pyBpv
zQgLmMWXT3WZnni1ZVWa0VUUN6+53QOEZ51i0z52yRwMtTxZ2RbhisaoVPS2U4++L3PknqLxwgTN
6wbS7/MHFUGFumWJatds/uX76Njot8/zJF5v26tu1cqGGpjwVrZAVZ9iIx2DsfSWUIDwet/gih+P
jVNZdV/nlxmnAfRrvKQT2bdNVJmxjLlKLcPv5l8mfa1bL/DarTcvnUSU1Fv4RdJnScJO7vLW2XHA
ip2R/n+nwXdhx5TY/s/FMP8a2/oO7VTtzD3sE7TinxWuZeyJZNYpEfW3Wg7ffZpv6FDnNapPEvTm
Nsx2/kXnKWqm8rRM5CjwArNr5So4CmxTSYEkbp0ocB1R1UxONJlyC7OsWbxKbeUvS284DZ9/VZ08
Nq4V+PbwnDh04/JBN/y6b3inUFITf2q5yC8FOIfvnST5ZaCJfDjFE90Qj2ZDq2KkZtZUiVv0yK8s
Dg37PjayQBpTMPYbn6DZ4qggKWb4M4A0aOA8AABwzxe7xAvvo806I3JBPnIYy602lhq/UumuiJ9M
S1l49OT2dtAv+XFM6L4tlIqUWlC/hx51Pj05jVdGqdnwu9HbBN3qtEz/1jKIZIvcZIt1YmT2AgAY
isDsgT0a06wLbnuBbgrFf5nb5o5hMHoCuzQA1LU4UTtHuZcvT/smULx4qoldjS6En/cFMOJol7v+
es2GmV7X7T99JlNpzIU9YXgi42PXi6esnQ63V64bet2SvPOxTM6kYxkKDlyQVnl2cezGfVJHz9G/
h/biYqrbpLZOJmpAhS9CoKAPLboS3l75daX+01yyaHLPaCoPZ594ekAT14B2OElMW4cT3fDr/+8E
g54ds4gl7jIauwVAw054GVSpabykDdnqZHX1bdzBs/6qlXeT4D6DCR8Msg9gtP5vJEN6su3yXoKf
LKzd/D5m5LGWMTpEVn3go/tdQNm8EZl0ilfysJ9h42CQEl2QYiP/OnHDeiBlPX+4rZz/7Z3Uy9H1
yxSvLtK0oCOazlzQIRuMCUlk+VaUz/PRa5+kaR6LPj4kiYdabB4IjwdFnESO8zkbXkHUESyWCEz3
y+216L5U8X5qt5Uw2th/HHLjO2vcH+7ydd/IitvT0vBG0GzD7BwnyJYqQkX1Rsy9fiRwVfhV7sgy
QTbCsXUSoQEHytM0EEl9lKINefZLuBvvvNceGqEolQRr4WgGnZE8uwzekzA+yvkxTougAFdoMoa1
/JUOW/Hgei50VVasjiwiGecax0J3jPzklI91IOlzZ6UB6bfIya9ndDSA+duj+qQscCVfZZe5aI5c
HhnOa/5vUd7v0rja3HJJnTnm5To8de4nbj+29daFiy4YqMxYg8NEWlttdpkmcRiaBxpbkZCXDqU/
Hf3SkEMy5xHvv9nx1oOmTiNKDCh8MaNUAQd1LuwgF09e8aOeQUDSH/Lq7rbAdPpQ4oCBa7x6MTFF
6j0Bm2gt3wYa0XbHw/VqvIprN7jzpwRcFBeefffqR+Jd3OUusz7eXrvONRT39hfeUz7y6VQkZYjH
9yCVH9q6DczUDwdribL6R4P3x9uTaQSlQrwonquYKyd+yYw6NBcRJg6/H8k93TJd3QRqpidejO0b
Q0FWjwmMBFQhtbzkFVoc5sUWYbPGolSw18K7WcxLk13GIosGeZ+Pb81YBj1yWbdxKaMJ5yrSy2qk
L9Jq4Rd78I+WJFGDhHFbB5qcr4K7cmmZ9ZzO/FK3QOynVmAnTuA1W7FJt/L1/3fZ3hhzv1oyDB9b
R/vNzDZcTBc4VIyXGP2hxQsDv2CD+79KjOquvs+CPEqjnbshFeqFBntjkzUdrNP7kXuRE39vvOi2
0HV2qfqw8Co0URb8Yk4fe/GWShmkWZAlw4ZjXa3+QpBwFTceqTmPOcME88k54WrqBGc+jOESWiFS
6WGrWEVjPCrkK+Ou5Rllyy8kv0PHlgB3n1729baMrhbx4htU2FfbCNbPbHEeqir7Povikyfsc45H
qtqJ3/rWCOfB+u55MvLT6eX2nJrop+K/uqVnqR/jewZ7eUzbNgJleTC396b9gWXfB2lG6b4D5j/t
M+1iRDP32LYfjNz8xq15DpaGNBtOrfE6lVzL953cJHPFL10XR6wegGPbahCgG1pxaCexM/CNYWh7
eSHGh67e8GjduNfy8lLUHNcSc2SX5t3Ub23CdFaq5GMWV7Hrdnl6afwicH7bQxlYv28bzFXYxWqk
iicnLUunJMXY2EAOBwsYIx75YTsHc9SH6dGNbs+jk84//tzZiP+Yxl2Sb4PF7+W4h+UEX6AivMjI
u5H7A7+kkkVubAddvetC1VWxXVXa8WQSUGlMp5eGoCzMetslDhXZNc1V5qfcgRGmIAQp2ojzX/tG
XiP2u3xFQcNbD7jXBxLzubVPVOyUxWqb78ctJcs66SLN4jXnKBpwfi2V92HfolereTe43YDjZclG
fjGGk2U8Ntnp9rianY3a/9JtUtuSJTIg8alx7BMX1fLG56KOZQTk8Eenn/cdMdRGhF2zlHU9+Pxi
jV4HzqzEPY1T9eX2V2h8x1ZcdMpEJnnd8Asq5JbAcscq9NytKwVNJlchXUKWvjkOMb84PmpA259o
LzvDJh1vn2RUWBdI+no8/GDnR9GYOOgW+RGd4w+3BaOJiyqYS5KuyKqyh2D6+oCuLwEV9l3i78xw
KogL2OOit3DT8mj4Y5QbfZRan28vXKNRFbIF8pm08dF/+pKxpAvKZfFCNsYbl0Q6qaz/v3MmvBXi
isPB1gml58ehriLeeR/tNN/YYuiGV3wVr5ttP8YJv5ToQz+1xTOxQTJEtkjQdcMradQ0+3ZxfAy/
VM8+f3arB7Z1mNJEAxWpRWWc2RwH8UviJyG1j1nzxqxXGb/wPRQaSEUq0dOINkZ4NzQ4TmgvuYzi
5YFucZLpTEZJoGjdY6dz4xmPPSFspc+bAmH+d9scNTL/B6fVMm47nZFcQCIeyY6HNvUCIAo3NnMa
uas4LVMCCdfmUKltvebguES/YFE+ZzICY8rOKdap39l8KwheUiQiQdOZAemOnvXETYa+FAe+xYGu
E5KSWMd2Rh/oDrrtcdbnxmW9CBXzx9sa0GhXBWllcT5QFP1h81i/ZOknh+2Lvmoj4aUTFHUCE6K7
TUIhx0e8xp9uL1knD8VRU2l3gEhhR8cz7Ls6UNcZjVUFaWwaG0rVHGZUVFZfp6DTdJCaelK+DHyk
D0XKmk+W14K7oOQuTvrcONepUUfCrbfw6tdV4ahVv37ag02/XUVGHHRDlrhyMaoNNV+XmaP2YDB7
ytw0d5JLx3HQ/FH7eZTl0W19aNatXj5nrGtINeLo56DtX+A2fnlI8ey9cbrRbBPU5rWo5ipIaSXp
JXeO/vhgNAewYYJaayOpXF+8q/JdOXllA1MG5/K9e8e/zM3htlCuC9xV0WoFconXWEv8OFvsZRw+
Zo1zSbzftwfXLFpFqdVV7joyljgesObr6Lg8ystOHPcNrkQ05s4Vm8cCg4snNFcPkp3IGVdFqc2j
J22vxchtfDHkT7N6vb1iD7H2yuuR2rhx5iiqSlxsU42uOjTyLbWjJvsa8y4Uy1M6bshFExTU3o2C
WYblAR54WXzzY2ocSP7fOLIQhOdo6tscgQYuuj1ltkjnKnAtJmg5ifs/WKWZAmKQR0VjhMLx7sp5
qxeR7qJLpa9Cx5Ta5F2ZXqr601R8tPGann8tqvLVZtmjW+dB6z/506deFCfL9x9cKjc8Wme9yqki
S3ohMoKUyTv7W+oGY539vG0IupGVrYphJK3TLFl6mfyiDEXhFqGd+vsymopY63sytD2KwU8UZVyt
XMLU2Mo3mmChotWaGsnAm3ElW0/tES21ZsO8Z86e5kQwJhWwxpqxL2U9wnBFA0I9ekD3o2iXwFWW
L6+37dryIBNH/LYGFhG51UZe49MqwRfQWE5vV0N6yXoecVoES/u1s6OhZQdQ8Iqtpmk6ya+W9G77
VsvF5faASwvO/mO/URsV9HQjXuiGVrYpZWfxHkQz8C//fuGfJgM0aBtAbt3Q9O9VG1U3DhmxsD9x
yCc0RntbjC40WbWxwdKk3P+9HLwTiitru3fXDMA94SKGijFYvLp5xK3GdFqrJjcuX65/hqM+Jrs2
UMtNI4HlSVJAc5f80pZNFQjukY2N3PUZXJVIrCJ9mZgdMgN6KKL4mTjPbop7OqszP+9yABUxJ9M+
6U1vTC7Mq+SZVrEROoPbh/tGX53jnSJs6nijTfCsP9jY3w780BZyY2iNjlVasWKw81imOKvn8jtz
QjDFBuj6Rei+YKlC5TqQSVNz8NZ7tcQNiFP/sYottkvd0ldlv5NKOsWdkzGMzeqnIX3Cg82HARwU
sb/LLN1/sHEJbeu6g06tnpyXGteN6Fw+Jc7GK7QmSan4OBsc4jQe8AyQNSUPBub/GXpvpzkqgaFY
Fr8XmYtrR4qOU55ZTUeTmFtnXY03qb0fLYZrS9RKYqPvkd/ols0Qc4j1YBnGnu6nSFVESeDVLMw6
jXFnV2Z8DKvGeEpQYbVh8teX76h8YpM9Th1tR9SoxKDdpkWYD9XBGeVhj7OiwuNvsySTRatisvEC
Vv3xJDlw39/IstdzIeTy98gJb6u5knOK4+gfv/WjYQnACgjUxXCYOEN/9WaX1zr+6nHvPKuufMIq
FAYBbOOcBoAjFn+rGlIn/PX/d0O3/QzA9Yx7hmaWdtBW6EyKan4U2ZbJVsHCdcdyVHjcRMyG4SIs
ufhseZZdcp/s6TkFqfhKKnfNqfEWE4nKi527biJgBqdRToqdhql47VD5Ni2rwTrZnjwYeXPyCz/M
463dpUYuKpJqEjNHp06c/ZldBza1QzFtNUPWDa0YjA/BxJAHskjmfRsqNoHgYxeBAqSuoqeSNk4k
6U0cF9EoovlWjHMwGodl2rWJclQAlTDSgpkxollTCUA4kqgxiq/oNrix9dCJRrGZCS1NGOuwek98
IVN717J95ydHJbxqTRRVUgdC94jxUE/NHY0/3w5h1zMruCn+dtJx8EDQ18FSMnMAIjkeA+IOL2Yv
ns153wM7MsXfczgG53iAAApytB00vq1wp+l0oKa9/QWaMKPiokaTZKDhzmGQvdOGfUbqsJAej5o0
HTd2xxrFqhRYaCYIZNmA2mLblugoU6dBnHpbOUqjARURNWfNxJbOX/eT3TmV2ec5tU8LGZ/GdA8l
NtxKRUSB9w+PVrlpnfD8HrXJ99Li6BawbChA9wFKnAfjgMjiNdjkvWFGHarpSQGka4GNCG22uAF0
Klj/f5dM+rLJ0eQdUpKDHfVOfnCTrcpx3dCK25YJrr+EMycX4IyORiEfc7HFS6kbWgnz5ug5fTx6
yYWiIhDAVlqTXVtKx1X8lg88bezFE49koPOhWwp5scGdcLjtU7p1Kx7ru7UtaYxblWUkn726olHq
sC3yW83g6lNnA6rOJU86FInjArOx3dDbaqurG1nJTdZs2+kAusSTj149HTomi3zYCAHXNmSuBWDD
3/bHZ5eDCqExzyx+bOz/ZjoEM4rTBvHJJ8+ICrflfu3CcZ1FcaXaBs9APpfzuYuBD2vTSBQ9sM8k
KJ2fVe0de+N3LH/enuuasNa51v/feZR0QG8cZwW6OlZlhdpY449vb7XguBaT17EVlzJqTlMHSIKz
O9JTjJJPYvbhHDvR7aVfizjr8IpbpUVjx0TmGN6Y7oqEnDoygx6TVsHgmBsK16lCcbDZmSwwQEMV
zVqEYNshkEvHzgR9HXeC2Mf2xHsA+8ZGDNUJTHE4uaC3dG+l8lzO6UPRl5Flpc+Vv8flIDA1R6LC
YbDrzpPnyiuLA+vNGW01xdttbWgkpWZH1H2lI02q+czrTwJPTCl5TrAtZLjH5sYY9vWf3NgqdNLI
SU2W3gyO3HYuljMKiQ+VkR6mqkNV5Ba9jW54xctdQUgMkjnIKbE+WE18P8ztYSni421J6YZf/3/n
cgbw1Aw1NMu57VxQt8QB9+KnfthTqrVqWfFoaqOMhSWNPJOGv/hI9y5ZNra2upUrDj2AP79y0czw
LIz63jPGo2DOS1/uFYzi0FPjG7NjQ+6x0b0UIANwY3Hyp3kjXuhWr/hyH5tJOoIF/ZwBlMoMEiZ1
9eAtW0ciTThS8cNsHPrKIqU8z/Pyw+JFxGwREVEXwDXsudGHblXw8OR1Zg+jnM5JFoOn3+zZERgn
ti/8qOhhD00Amx573LOwqijNhnPi3MX2ltNq5KMChaUsZj7bbDo3DACkbM1oZuDmkbdVoqTRr6O4
7YJSNTJ4mMDNvifGn675FI97doer4BWfpW4zWiVwa+fK7B+mLH8CsGefU6nskH7qo+atwbKNBlx7
pvzE4/zINytrXEQV9Y10Xbnis1NWimpwMfzo/nRQWTN9iflTxr55zlZUWAPLtRkUty1BddXMM2aY
DTvIUisaku+7IqWKFJ4EXZzRRj40UvTubGUQm86D5W49d+gMRkm3vmEUPTB88sw6FtF0vjMy/hLv
wjlC8ipKuCgNywEOH6uf+9Av7TGgvnjxcZ7Do+4WHarmG1TAsEHdwqhLgVwlqgcpbHpXiAGt+Cay
ZZ8a9arA4WZB7XtszxP6sRRzmHWCB6NfTBvWrxtdcVoJ8Kqcc2zixob+GGJ/PHZO321EfN3gitcu
oGNoRxDknHuzqIOysUBa7e6hHVjVu076Lo1nXpGSOPamc47NQsiHZQy8zvpucbavFTc6Nf49AyVu
Xw4mEpadtg89dglh4bRbzcR1slG8lnE3T21SmecxplmIZnj9/WJU/U7JK7nWtoXNpOVP5wpdyQjO
vHOzxd+hs3jFa1vPbUCcBa+VDpjvHH70myKszJ3mrqKHYxz9R8+C10K5Ycfosarm4+1wdrU8Byaj
oofRXa+hk0jk2Znnu6V0fgiE+7zzHgW3HqqOoYkwjzyzjhwUxN2eU6Nm9ZhtVcY843kCn4Pi6t5N
DjhbbriuRhEqpNgcTOq4I1xXYuVemh757N81U73jTWIVluK8bgWmZ1pAEZz1BynqU2tsFVHqhLL+
/851u5a45eRgo9mXaPbty6R9sLpxq32NTi6K2y5oQSKtIp7OfdP/yZrlWKCtIc3FjjufVS6K44qc
CpIxDF+MThc0hH20qjzdqVPFb+sidrBqbGKTKf1ptd7D0saBn5J65/iK87ojy5ICLnauxXRsnSF0
AKiqi/Zw29o1oldhxeWAF7M+b6azk/VRZqA4feDRkO25woboVVhxVvtlM6z7kcywv9XgdIumRWQb
a9cYpcr9aMRJ04uWI5PXGQvjcszvmTFvdTXW7L5Vusc2yTPD6yGZ0c1Rw/0ixalL0RQ437BK3fir
Rt65FO3trI+5Sc4V6AU5nmvavHip0jzs8eC3T7mK11au7RSNY05n34mDFuc2cBxEs7tzG6s2jB0c
Wsk0IeRs4vU/d7tP6ehuhDKdcBSXTZLWdadyjTc2vyfJ8zj6bx6Y4fyO7upuZ6tg2cz0LNxgw6/S
pl1eGHC5HxgOoxteqzlDqFhZOYIZ0ZwheVb+LssX1l968wP17obx923VamxfBc2apKILM+l0Lvtf
8dKHctjilNdEBBUx65PM68k4kvMI0hq/Hw8NI2Gcbr3QazRLV4m9M3siMhN5sIPZsyVKODp64/m5
s4swNrYIbHRTrP+/m6LEfrixBGRjdVPQTQfbXgK3/a8utui5dMJXXBc7cIvWC7aZgvInTzo/ZdN9
3qdXxWWxeyVzn9jk3Hnd09TF1iHj6VZ9ik61Sp5NCsBnWnQcPPeCfBGlG1TJ8Oz5zobR64ZXnZa4
qSAoYkD9dPrLTbNDhr5fgWtsVQXrxldSrXS9wjcLSc6Z5Z6EaRx8bzoYY3m8LXrd8Eqmbdy8cyuT
krOX5vyQJi4N2snoUYW0mPumUIGxqTfZQAFAQkVRnfKJ4bJXfChFcrfrC1RwrGcVLbMXRs4GH4/1
So4o6Ynl/WHf8IrrVkXNaGdgH8Vz92ga3ofO+dUU3UZA1ohfBcjmZpm22YitvkmsdSP4hK4NEfe3
uoNqgoKKkvW5IGk743xlp+TQeX4wF+yharvDHG/hGHRfoPiu5UrwMPmIOxQvUN7YhA6hd5Z0dxqP
4r21a8YeoPXI5m5yx3h5sKRzX1hbR3/d6hXvzaxhHqiB1RetROQcvslkOFKWbVQ8ah4CVaRsx2WT
lZzO5xSYrMz6Y3VtUICWeDRGMI8awZLv3JaoSFa0jqF93sJMBQAUYTGZPOik+HzbBzSPNiqKdUkM
l8SFOZ8pXhq75Gvbt0Gc//RQQZENbsBpEhrJFn+qRmYqDaSJdlwx+NPnc1YnYcq+WV4cyZVmtrsf
eBMU5XC4/VUa3asQV6PlfAHkl54X6UZlaQQZrSK733pg0Q2/+uS7hBynHPdfzJ7OXjf86GvxxZL+
GGZWtnUndpWpBecMlQ6y6ShJq5LN59ZYwsmdI5H+psYvUpSozShOSY3LrOVL7X/j1dbjiGYToGJf
y1Y6Kc2MCcCWNH0E5Nh6a6e62ijl14lMcfYqWYxydnFwms3iVJrL92qJI+BptkxLt3rF2/2hMGLO
cHYitoNST2GLAAV1W2QYutGVTN1RoGZcadLzlJrHsmqeTdZusBTpBKNk6WlyRenxxDpnozxW5nLO
qiXMxz31Aq7FVOSr03WdYXKPntti8g4yHx7k1Ja48Yj3vZUyFfyau73PDABsz0ViHLwyB6eoeXCl
vevMx1QE7OzXQqKB0nROTRJlbXFcvCly8y1I1PU0ylTcq+kBQxSjE8XZ7zsR0BQPL/H8q6UsipNl
I9Hp5lhV/y5coElEPHYxoWeHZWHm/bbT5QuVHP0E6k+3451uhtVu380QU2pMfsNhRGCxQ715WBrV
w0jj47RJmqybQnFgzu2pKWcYkiTiPzIVr5MkqIWy3hwwqd/+iuuuwFQqyEowAspeRs9WnNwBTv0r
99pXVHF83De84sSLu3A0zVmghqk+zFN57Gv7gRr1Yd/wiiObHk46ILaADmT21fLGz40HgoIunfc5
wj+1tnXZsNKAjru6eG36t3LmDybfU2+COKEW5Ey+Y0247qLnAWD288g6Glly2WIFux4/mYpDrhc3
TlgFzfLe/9x36PPVGKDkvy143eCrxb4z/iJj4IqskOwb3/tegaEyGCv/x+2xNSapArE6ZMUFhDzW
2WD8S9ZZn2ve3NkDOe0bXvFb7hprzI6tM2qUwsykDyBGipjsNm6ddJJRfJZB6iYowvDa0OP+1h/d
L7kjzA2x60SjZNzSIiznngGLMTw0Uk4jayheBy/dcCfd2hVvLTt3qYD0pGdKG3nX5sYScMn3gIVX
c1ecNc3wotlOlnWeu/FhnofIaLP7bldVJ4ZXcVZWXxVpQynOfVl9NmsRDKn/JHGC2mU2KtLKzpik
ZA01oudPTDwIOr5U5hajrEaxKraqMWZZOcmMrZpbf3F68wtBOHaHrbo53fCKu5rExVFjZNYZHK+R
07GLYHVIM3djo6nJUyo1I7JRE/dkoue4dSI0Dosmx/8O8vmzH2/1utN9geK1aOBcFlmeQ/xVGtVV
eWAxv1/QyOK2djWW/w9LYyMkG2XBzuPsdFGadH1YkHQLpKRbvOK2oMTsUJOHGG/15d1UOHckAe9y
usUxqRtecdvJncBAbsGxkMkP0xiHsRCRX+XHfbJR/NYeWr8UQ2UBQmQcgcQ8gIhzIxZrDEdFVlUk
yZi/CsYDEU3iJlEss7vEenV28ZwjKqjoqpZmnulLZMEW18VmU99N3nLnkz0sBevwynWWW5rxemGJ
gOzwNMTWDGGnyeqAyj4OPBGPYTpVSdiVEmzHpK72JRkVdCWSZQIKGoEaTfSe2oqfm7HdiHMaT1Ax
V1nhlzX4S/BFhX2mOPuCr2afIamYK2Ms4pHUBXzYJievYYFZ1S+3bVRnSErWHT0UloumYefel09L
vARTQb6g2UUA8u6dq1ec2KnnMvM9XP611dEwzKDdJEHViVzx346ahvSS9RagXMIMBJsj+HVuy0UT
GhzFd/2YZG5X5ohreL2rh/o+t9MvU1puHdI146toq9Q24pkQidBTiGfmo50ac/7r/S2ww+pG/4Lc
mIqzmucMvGb/x9mVLMmtKtEvUoQEaNpKNao9dXn2RmFf34uE5gENfP079VZt3JQitOvoBYWSTBKS
k+egYJlAKv25aKZ3wM9cuqI4j9BgdBXfqAeYfkaL4hKd8TkU5/BMu3612LXPP7Xut6F0IrbVoG3w
T116NwUlYQDOGJY0fZvFKBmAbSgVn9A75RzA07JRuzc4kntfpRen8mzkHOdllL5tjpdCOx9jqxBb
zf2vFxKZjrxyQmspHA/QJWtuDmx6j1ayKOzKaJp+tt3JlTvvLTr+ah5ApO+TDh/Ro0+lINV3ryu3
tAVN66AFccvvCkdjzpIuV79n0h3zwv7CBvmO7o1mncWxKorabmt0q+TKO0zTXVRhT0sTso3O4ciZ
tDpMHqX1As4fWatwrqvw5UYHjCGYdRDWlHHW4/pPk8apL06Z/+hzBnp1b5936jgsNAgBR90GuEzj
ols23XtO7I0ANji+jrdaWlpJt4TNfZY/k7A5qDbY2PZNRrl70ouYgug09wYovid9Lr1Y1OsHiMHR
Qzu1G48ahs1HR1xNQUfXCZ34ST1kBzf/PNjf/CF/Sv0Esun70gC72+3FR9Qp1CrmBtt0MaHzgUIH
Mxp9p4nKpd5qEjTZScvAMmjyCuwZKMUM4pjS5pNY+NEKtzZQ0wprget2Q5p304jbnd1AVbyf7EM1
EXXYlSZ1PsfcGVVQKlzuZEPxsESSpvQP1MvPj4c3LbGWhes2bLAJNE4Cofdorle0lH3s+RyBRCMO
2p33ax2GVadtOM/NQBMK0MWMl/ly9q6jlW0EguEjdBgWBSulgmQeoKtoxLLttxJkBQsvDop959Bd
eGwpgxfpcKxxpaXr9ljmQoyXxp9OWWZ/DFZ/YwsyDa8FM0ieXVExlJZSPzjPY39Ip/STVWxBTe/D
vHJc0dkdK3sC8YJAaYmoKVH+b16tPwP/P3A17/NTneZx9kC9PkBrKpm97ltbtRHQa9+cYQuHaAgy
HYy1lF45YZ3hQUX9tuXgJZPjhveYLK/Fbz67boZnbCwsSAHjomrAsptCLXoUbIt63PQT2jEa7Mkj
3oWxU4PPd4knUX8GmXx7RdxtbaMm+2hx3OCW2liTuK/v/d7VDC66Urx1XxLT4VgAA4Up53DO0R7s
M7FEcPSCeiPLGIyjI7KKXlZiKSuaeA69tnkLZgp5VXO5scOZhr9vGi8STENzP5h8XO1sO7woW0Qs
L55W7NS7tgWdyrANaycMBKo/rWO9rcLse0mXuAy3QKCm2d///2L2zjSOvG9zmrg9OZeMHoY1+BGW
WwUU0/B3d3oxvK16hweLREEbYERnIZEH5to53yIcMQ2vZd7OK7Nx8l0U9xrvZvdVMtRcgLLGvT02
vmFX+4u5MO9AMs1R/3HL5r07l0eLTj8F2AX8amvjNAQW0UKXDM4wrB7q2lNdAPkg7TALYpSjnZ2f
oAUulEfzvung/aRr3xRzfgVX/FGS+VKk9NNjKxnSow7Lah0mIbCJa0u+hvWxEtKNXOqusVOPv9YK
dyVG8Ab8+LcM5tIxWjkK0ZkQWPGgHuwIEoHTgZJNoR3T6Fosl+CfxhsX1hsQ7rdC8SZGP3l1eDx1
gzPpCC1W4kGhAnc23mX5cAiK4plUeC91sfynpne20o3pG7SIJtKCmFqLy2pTSe+QZqKLV5Z/fvwN
hoDT9XdzCUA6WGFwiRTi9zhNn/qFo996E0RospEW0CmTvKlm3MNm4ZQoILKnxuqbyOmyD1xk+0qI
/9cJebEp4S2Gz8HaO8lSKDueEB9R1Q31xjIbmm6YDtXigKarfMaRl4/DO/g/CJa+0kpdxoadJ5yA
O7nG3L3kzhb5uGnFtRAfBEQNM+qxRDj1dfCXo7R/P15uw8g6XMsPV6t3HHwKC6wn4snn2hEbZjJ4
kg7OygmpwwmdnAnqKsfAyo6KDQlft6CiBkfSIVkM6jezP+C8MkL0q7TWyOH+O2DijyCi3cjMJuPc
f/qFG9WUWh50xFniCrdqooJXzQQFKpTUNvY6Q9lJR2W5k+VawyjvV3v2ds2TUg3JnQaiKNq4ALPW
lDYbi2H6lPv/X3yK1eD02KvRSYJx7c9T5v2itj9t3DxMg2sxrcBMCrn6CY+fosOzag7Awjs7H7ak
jE0rTf6ce7oOkKijM7IPldfefsPLSkXO2h/aVTzvCwMtR6slFy5UV1lC/OJtndIyGib31+OxTdPX
gndG5XdGq5ybrOCoI3wC04v6PKJKMTnNf49/4nU/AoXynxYaXBpWGfbtxA4AG1QFNNl/2CuPXVxh
vfpHs/7z+HdeD2mqQ7Pa0bL8OsWnOEUVy46fB6sAx+q+XiuqQ7N8z0XLK+vWROGAHToVCGLzZLKG
jXP83Rp/32CpDs2aS6AsV+ThpFhAgYrniLz7UHU/lV9HS4ODgADjvLfV9Gn6sbsJXwTcTPqlAQLM
SVIqj71dXUbSxqJCiWQNDy1+Ts5ofNlC25gWRgtvkPuDY4pSlOA9eRUDe7cWJZRe8sO+ddcCvO8V
gAHoukimyb2sqny/oMLZzv7Hx8O/vn9QHaeFZm024QbNEhkU/wk+/R46tetqSP8SQli4h4e5Blli
7q4hKY+uFf72CN+Fyae6FoIbrCg+OgoZogwh1hHG3STeiXlfAqI6RKurfbsaJtRcej6iV3voILMe
CZuxcGNhDUcZqsO08nCg8+LATVWg4rJ3o9z7PvbTUfQB6kf1cem/tBaPiNp6gjV4qo7csnp7zFMb
pVS+pid00+NoSa+kVxsxbhpeS9lWONYFnbHeDlEnCIAeOjyNU2urDGPwVB2+5c95L5ulYkno9v7R
tgUFhbuz9Tr0eqagOnMW2tBDa1psluTj+EYNc1zNwW1Zpyh39lX8qU6gBXmyIW9AZYY3/SWmnh/L
gZw4aO8eR7LpC7RU7QpLrl5QuElNQQSdYYV79Kgw9620fz7+BdMCa5m6531T1hZs5FnDZamHuHXa
Ny7d6sc1fYCWrD1b+T6o6LHAhUxWOR9IWiRC/hOmW1u1wYV0KNcEat/ArxgD2YC68ZV+8Lbym2nk
++ngRcoZvNQLmxSHmMpufuU9ZNVdurFPGKyuQ7jSfOBVGOBWuIRegtL1gQNXmPdbF2fT8FrUOkOa
+c0SskRNGcoL/RVSnGcHL/uPfcawqDqEa54yCBBT676ofVLXbjTb/KPb/cs386/pF+5L8sL07eyN
o+9x3Jrl3Ed40o1lWn0tlDjR1Isff4XJSFoShnTH2s3ynoRLqNY0YXdqwPpIxJZomcl9tNi9qwSp
qcU31D5U9No58KIpazbqv6bJa2Hb4qLpOK1FEygK3sTgxKO13IZy67T1eoGK6kxZTSlb3xpgG4+U
P8RAjuDtuzSUv28liWm2lbwMy6xDujI2WDhOZCwZ1uKkuIJKp/vW8aq4TpeNBGZYBR3TNVTSWrm1
ukkwF5/DYigPXkn2vaJhe//TTetwVOiYQiDMtbhSIaMi6D7wTb4ywyroyK28VHIkdqaSZm4ggSku
IRAtNUi5xyA8Un9LjdG0CncfexFsxahw7ehaN2mGGxR1m+q97z1Z88YCGDxVB3J1fm2llddgAUB2
b7XyPFsQXc/F6XEUm9ZXi2LIC00pwzsFrlCpiGpLNbHKex49Hv1VJR6fUk8LYrTxdyMJgG6DklaR
dKqSuI6L/xjY/E+TTWlcqqI/gxyfRZa7fEtx38WRuGpilubLyXekt9OMWsB31uB7nWJuMk9W4tL5
jFvvxRP9RsnBtEpans7nyla5P7pJCBqmnnyu1/e59f2xEQ1j67gvMrhkAsMwLuxdGI8s/IgjxkHV
dN9tR8d9oV0Rt3SGJVqzOTx6aS+Po9/c9s1di/DmTnYIyBpgiOv4hbd0PGc0A5ye2MMGg5rBgXW0
F7Q4WreqR9QiIbvMjtziDKgLL7W2jmAm89///yK82SRCcEwiD92FYq0OZDcthKTmeqvoZhr//mEv
xm98MXvQJmBJ5ohL3tWHeVxOebNVaTMNrwX4GI7NJMocm2ATlrjxD26EhjN1KIN04whsWgEtxtvZ
7YJssd2kn8H8nFYXiBkf97mPFrW4bwoxu8v9ot9HuNlePOt77uzRhMDmpEO82kHYsuywsnntx4Nq
jxRcW48nbrCJDu9aC8pwU0bb3VDylkeMyeZfX0qxjyIMDR5/Oo1DVQ8FowqoYTlC9KN/dnISSX9f
Yw0aPP4c3nKKJhxmYHRUKC5d02UnVm2qrho8UmfVqkPPommBRW0GfprK4LgGw2m1tnDupuHv/38R
Tyufy1RAXChxMzsma351gEmYobDweGVNw2vhWijQ11vKwdVj7WKfhudeEXDc7qOEoEwL18VNUzXX
BYh/5+HQh855WOqnNpg+7Ju9FquunG1IcKKCY2fyfV1lV/DoXFp/Sxjs7h+vlDR1bJeymJtVfGKJ
LTk9dPVAjwxEVR+kJewjq4dURh6ZrPjxxxgOXkxLujMIA4tsBEnyDISLxHmuZ+ojx2F+cdi+7KLj
vIoqkMtKcRPMUu/o8vKS5Vv9lIYtQsd4FUW42rIBSqHjmYpDx58jx1r3HXd0bFe1gELQV9j1SYmG
uNmpcS4N0TIEHo3HtjfN/r4mL6IM7dXKx51+SUrwz0eLAOPttBYbtzPT4FoIg1NULTXKNElYkWNI
6lM17WNERQn6z3mPbtHRFK8rSd9Tln0jIVTDj6mkjfMm4GG+j1oE/UB//szCRjsliAYA+KoDbz4W
Abmu3hb3pGEP0kV8WTD2gxe2XuJ23du1+zks5OKyfX0MVGfakoROXR3ARHaTRqMHEHr707a2GtJN
c9eC1nboQOup9JI1F29qS8a5w6CJtXVaM+wJOrDLXgcyt6sPdEsZvO3S4dyVMrGsNbY7suH6hi/Q
4V1SpIBHQUkjGWR6C92fJaBA/bqrvY/qdFv57JQpbmIA1jV3tgH2LFl2ndh6JLLYd5/QAV7WDEXZ
mqRuUo7ysjLwDlvexcq2mCpM5rn//8XO0C25VTQljiZ+PsQ8X08d6Y+52Pkop2vVBp1T9J2Fku5a
NDEq6udhDGIeyH0PNLo8rRA9qnOQ/Uyqxv2WFekzupCe5traOBeajKPlX1yHAdRY4Duu7X2YfAkE
HD+21vL58a5s8n7tvMwmuxwbR6wJt9cTiilRWY5HUrUXkIYdHv+E6Qu0+A1xNgw5KbyE0jBxBxp7
ZXOd162Ds2F4HdrldKSrWYPbqFMEVzvzcEBMf/t0ixPYNLx2bl7rshiKJfNQihCJk/aHuwiCF24V
awz21/Voa0mk6kCJkKQNPebEipommyI+D+/7qf6yawF0VFcuu4q3LWqL4Kt400vnSroMis3Zxvoa
cu9fvFthpYDbBuy5raZTT6FeuvByqx5kMr+WfTNf8CqjFt5japn0DbBooMQi3VY90fDI/f8q1Iut
Z1JNgF4dvDgERdBEqRLtsWrRNmW7LR6tLFocJlXgODQ1/SdRqS1lK5PJtKBuU1e0Dgjuk7UizmUM
2/x5BeB635aho7tUBvrFAlrxyVIVT4p6n92cRz74R/e5kxbPTT0KB4BcL8ntIfHTa9XbcSm2UFEG
0+h4rpyAuc0t0WPQ5bhJymFuPy6WqvZV3XRI1zILG93292he3CP0uY6ZrI59SjZMY4hmHdLlQJtG
qapANGdhbDld3M7tPzV4mm2339eEAc6uP7PlZGX+mFmo/vQD1LNGEVvA8Pl29s/j1TXZ/x6ILyKi
zn1sbtClQJvZeEvd7ss47CMuAhvGn0OnnYXWO0gOJ4MTHAbfxyVv/VDSeh/vPzop/xy/gLaVZVvC
Q+3HOjjOeHHaIQr2niNsLWgrZuUDmKLcJGfzs1J5NC3jbcm3hC9NhtcyMclDTtugXRMrXd5xtA3i
SW7f+VNXks0tPpSgUsaaTvzqg3GUdel5nafDHpchOngrIA2ASR5QTzXBpZHKN17Y7YpX8hdeK89y
vx4lu1NjXCaLH8s1vIJUeefMtarVWqInrizvr24WbQ9lQUCijJa/Df7n13MX0eFaqURHB4c0a6IK
FJO6cP7pgAKitrZKeq97DAm1UEXPnSNzD8lrsWuc9un7wQo2HpxNU7//5ItdYFxk4E8VDGMt3hGa
53Et15NCd+I+j9EiVQ71bM0rV7iOsiaIWiroehEZiHF3VTOIDsjyQs6qmaNVMBT1eS4FUEHlsZX7
SnpEB2VNtleCUBHDg0/zU5nKGPn81C1bZAYm62sZ1kGXhRwk0NIEb8yptKMuXy6O2AeGIzooq6hI
mlW+D7/MGqCYmsirlrNstqgaDW6pI7LwItd26Zo64Cmi34el+Db53j6CYKKDr1KnQQbvArzdjPNX
Sa2orcoyKostuS3T3LXkajPLL0oCbEsPBHCe1x+wucW7fF5HXmUFafNwRUitJdqfKbhkz6nKv+0b
XItXGvK28nvYBcg0fnJTlkcAHG8RhpusooVrLVyE0QJ/7MIVLYJgZRQ7I0kXLBxY1XUrzXH3t6Yi
Sl2ZRZltBXGwbp3JDMGk6/jm9gLVkhRpO+jnUzdWJ+i0X2VXbOyUJttosbpW2TwvKoAwpbMWeHLi
hFxW30eD0a6V1dFWYVGiCyNAeady2q9jzdyocQBRfzy4wTY6bZaYaUErp8bDCl8ODMSpaDc5pq23
cREx2OYv0BUaPMcWor1JvwrxQUiqLkM6bOlmmEbXYhXP8UGay55AShPmcYIleGeB6WpfuOqQq2zN
C+ZbME07jx97gHJa191ITvcJ/v3mQXQ1whYnr4bN2AkGxj5YXgYGTOfmdMFpbfZxURCdMStQ4dKH
aXM/erSo1IUcHYftrhcO4pM/zwZDlXqTQ5E+PMEujWU/id7d6TDaGVgNgdt29z0SIrjsGxiF2x+8
LXcOrkXqXNRqdaAolJB28I5lb9uQeuY/d0WSDqzqQq9SckCRsRuWzwRZL8rytI8aW/Djvl/QClF+
0OONo8MvkLE5lxk7jqM47858OrIK3GfOanMgFhtPQI2to8NJDumuGinRcVVihXwUF7ghVPPw5Jd1
ePGd8G1Xi33M6UTnxRpB9OW5Sw9e/D47rWn2T+97b2iYbkEuDHuNjqlqeo7qD7j3kzzvrPcN5Kuf
M6Wmjb3GsCHoeoR947DCRjtTApXmaB5qNBOizTaAINCyb6PXUVXTWDqjN3cgWcvA7DiA3aK1qjgg
xa/Hzmmyjx64tfI7L1/BTZnaser4kavi8Hjo+13sld1SJ8nKFjGuoN4iSTX8Kop/6vDrRJ8JvdB+
I4MbrK+jpVIh5cIWzH3uSTyIr3ivnVgaq2VfQzD4JP7cMBtu+40zYzMmonluAquLxqyS+3zH1a6w
2WyPTWZPPnr7gXd1axGDZiSPlBt8aN19b7dEh0w5E1Xd2kg/Wabp89KpG7H578fLa/AcnRWLSN9a
0qoF++LQHRw1HvpNYS3T0Pf/v7jEdjgXpHWKAwLzy+6Dw9zh38blUHjaN3P65/CrUoscqPKhtSLV
ueuX92FO++vjwe++8YrXu1qSxTPfbDUT9ZNZuv4VSaU+tGBBi/oSdeo+KH7VMxmOtcO2StKGo6BO
jMWzrAqojbKiatJ6ibIsbf7tS7IcV4dvETabFkTPwP69zBKgd32p1h8d/ogQG1sfYBhcB1D1swMO
DTBWJllpeZ+WEteJfAKG8PF6mEbXYnjtcLKsBiw2qydUE9KQgtE93cKlvGp8EuroqQ6V9L5RAbtl
y1M4/MesON2iu391+8TQ913vRRBYdk/VZKXsVvvXIDiCKfRSDfXRXsZDJu3LDuvgR+7f9cePSM8L
JsxfuHPMgvQaeLtYjzG0FsSZ1XAVMk5uYeW8nXkZnIAPYqfH835168fgWggvXVvzuoVxePhuBS0H
b9po+ZFxfyPtvuo1GF+L4iWFWhJ609mN9uKTM7lrVDplsXNwLedmFDLJoGx2fgP9AuHrEERDo632
jq7FKu0lxFUA9fgdeEMQe10wRfXU7uk6BGLm/hz3wl9yPtZDIVx2Qwu3m2SrsCIpw/Et79etIpfB
9DpYSixtEXgZllaQA1pKZbPP1XWcVGcLmaquJLfcO1jsNGyRxhpcURcj7KjPFc9DmEQMoP+JZMlj
PwBByYarm+yhhajsa+dOaI9DZS1vhdN3sUsCeXgcR6bB7/9/sZ7tOBc9HhvJbQkbcaDd6L9FRUpu
TP3/D9V/JUO4ixamTen4HePcvdHIuqxxfwXH6y04BAd6Sy/y4BwBZpojf6dzakELTNcI2mA4pw8x
dknaC+CJJ1bmHx7byrTQWtiWBJS9Aj2St1q6hxHPgkODa8rqglGN842XB9NvaMErraHtbYJPyEkT
LePRmZe4XQ5NvzG+Yb11zJTrVhNveycAmV3100rHORLVrkYrVO61TIvdhgVV0Du/17QYTyhV81iq
mZy8tduSsXu9yQS/oR2aO5s2QWFP7Oa8l8f8Up6ygx+r57srVafw0G84riGt67gpn/OKrAt+Jhsv
uHSBcvrIt0jjTUugxTOQKEFOmGS3e8TNqX+1iXN87KGmaWvRXA0kJeGysFsb/nTrK7rwo1J8eTy2
adpaKFdWiu6FYBVPQoRZNLqhH/lNszG4aeJa5BK7n7vUoezWed4l9dMn1B3P4I/dWE7T3LXIXSbf
Hp1sxcawNu954/xDRP7psVk8bJSv7HBEC9i2mKqhFYTdCkRq+t8AbB1IzyJvq6fDMPW/QFJBJt11
woZQe//w9q23qxkM72BasJYukfVi44BT+yKq5q9Bf35sEMNS6rgon7sZQIEYeMpFDEFqlX1yp5+P
xzYYW8dDzZ60h3bADtxyeUjJye1kvIrPiu4BI8Mo9296kQ35RIRNPYS9yisnTnGhPczTuDG4afL3
FX4xeFiEdhFaoXhCzcidopa03gKm2M46umxGI38oc+vzYzuZnEaLVa9fQmfm2GJ67zpMdewVW53A
po/QArVIld9K3xNPg+tdPcu+2bZzCDrrJPNiw4FMP6EFqz1C6KlnA47eIhxvQ5A1J6StW1+F46Xw
ZH/YZyMtcFUx3jnQS3Ybhl9t+V+Tn3aNq8Oglgbb2FRT8cTR6XpUtPsCXoVdXM8k1FFQLdzTCtAo
9dT6a5C9aRu/yX4LV7XORr33dc8JQs1zVFrkXgUysZtI35b0Ry/2Ob+Or4IYGaTbPIzb9wdv/cbs
/4gTO9YunDbscvelF7FlVV4Zkqllt5HFPvI1YLFZve9UqTNlDWwB5qHo2C2tnrLm2pA33ZavGPZK
HVeFN1O7HRxs7kPxcZ7KQ4mLcr71/mgaXFtKLGMF8QPMe8w+5360UAUZwY2XJNPY2jag2nRue4rl
tKr3QXVbqvNkbVzTTENr4W8pa2QEBfubnX7MeXsgVRjNZOfgWtDTqa2RQeAnU/uWNz8dMOdsUYWZ
Ike7GSto0lPaFPBwtLhJy36b595xz5YS6FiqOWjssq6xVU3iTbOc0Fj9eNzXTR3opFcrqXLqNvCQ
VVpRX7HrGDpRNYx7yvMAq2hBaXdobxM+LFLyc82qqGqsyO2/eMCp75v//bteRH3f+KwO6YyzF5Pr
r2Di2Tvf7+pfA7fCj/t+4r7aL34C/SXB6DQ19sPAgX4RuH1FcRoqdyMJmVZAiyOI7o6rh8bLp3Id
WVS1cxmRNiMxqopb0tkmv9TiSULgyfecCjem1YuXSR0dsYVOfD1TBzoFFXdz4tVpWTy1RXPKQGkW
uNn3WoyHgltL/HgBDNPXIU9dXsuAWJh+QRLb/+K6Hx6Pa5i7jnWaagm2CFuw2xx+Df7FK0+0FNe5
eN43unZN7blX8xKit7cRmrcEcmYFZ2NUZ+VT3vq3fb+hhZdX0Y54M1zTLrOoKZ9I/iEAVeTUbOS9
1wm6SKDjnnoKiUwfoNNbW/F4rc9y+m677jWvaUynz113hKB5JNwtNn/TSt///yLUpkW5NToZ6Y2o
o5QXh+06egQ675RSrpMWfUhvPjsG6b+tKmPHO0ENcWMXMnmSFsOWWtoyH+5myt90zls1qsgmMcBE
j5fZZBYtfq1sTh0y1tkTGwEGsQlIXpd03be96dqB5WpP0iPwU2lf6/ajHI9Ntu8kqcOfAMltWdrC
LOHsxW6rDkO19X5n2DV18JNiubtm5X1PUO0hm+nbxivjiW31JRksroOfBoE2BmFjWyNi+ilpOJ1o
0AYbtxvT4FrU9v3AXEEtesvUycveNWynubVcCDR0x9egLp5sv76oAtckPNmRw2Mf/H8Dyt9VjkAH
PkmfE6+bMWv0CV3rQ3PGEzt/g8PwYb2Mu1DRQIhqB1Z0yw08UDlu92nZ/aiKMH8Xggnn9PgbTIbX
whSCRyFSSVM88ZJ9RKeEOgi+BNHjwQ17gK8FqTvW6Lzw7+fK6UnZBzUOUTucSuv34+FNc9eOrRNZ
caWEZu6NhBCbJ9ZlIsPG0hqG1uFPwwh0T0dcekOvQZxBBLJyt9AT/+e8fsVrdEIpXmdW7zsZakxT
CFUlFVtV+52Ut9FrI5+DZd07Mf95HXMIwIdxtokvNOwPOiLKTpdy6T3s+LL+11c36F1FahfqgQQ6
IIoOwWo3xYisC7p4CBKi6P1M+nLeSOqm5dDCuIT2DrSjMfVpSErykxa76v6BDoMawM2Tu3hHQgX0
a+XW7wCD39h4THuDjoGqi95mqkHY2s/y6J6Gs/9O9JF7Jgf7km4J4hkCTIdBDU7jrzx18ycbt3EX
N+UaHT3PFhBAOPxU/ZoGZ1euYbb1iGpyIS3i7hX60OmQvcbh2soczKdxsUU08X9C+1fiQsctVb4o
OlHDYkrcKN59ZfMPCNE8GkJCih1qt7gQbwXnd3vEy5k7obU6EFcit3o4THGpw5rAJxVQQUb5DZzx
b7w4P/LP1hf3jEPRxzLudzV1kUDHN01tCf1tgVtroS5Ody7FddpSvDSszl+opjwYyokjHa2+iFtI
lC8/wn2vfIEOa2qmdWl6hsWR6rrmX3KcXoDrW91034ar6/2FU9qD6wilE+nT/lDNufrUVtTdONAZ
9g9d5U9Osh27EA8p0odkqovXsUJuAJtMQ2sJ1GNhkS+dP37rR+vAZu9Yya3ynSG6dQjT6KFdcW1X
dvPCsUooOosOWSmnJ3QV+FEB+NdGmjZ8AtWi2i0Lu1dOv17zMIisQp1Te94odhhc0tNOAA1IJdPR
QUzJ5gPjF5J9bq2NnHB/knltu9BmXVt5OfAShp/Q0uW4tyx4dvvxLOcnsD6vy1ZDh2ERdBiWk4YN
WW2fP9mkOGWDdSLdzCMJAYuZ1+XGCph+5P6NLy55Wd9BIp4P2NaKk6QA/KIZ03/CF26Mb1gGHY+F
B1An6yD5/aTE+mYu2HPDrSOhW6tscCAdkwWeLy7S3kLFrHlq3Se5dTg1Tfv+/xdmkTU4EIsgRfGQ
/iPooeqdCEWhx4dH09j3b3kxNktZ6ix1iDmT4Xle/TwqyK/C8w6PhzeZRDu1OzZ11pXB4rVS0DDy
hvHg96DOezy6afLkz8nb2SyJcDrxBNAh1IfX6pvr2sVTJ9otSRXTL2iBG1LXqRTD/ZoIb44GL7+W
4JGO7GHr/cBkIC18y2UcAaLPU/DPVl9Y6XxOSbqvNvA3GqtFokKN8ko7deiH/uC6W9pdhlnrKKx+
9QNQI1MsazoDj9kqGc1duw/jFehYLPAA8Zze01Sb1+mJZT1/l07V1guiqXKlQ7LsrERj11iE6Lj4
2RUkgr5Jx4NDsU7xQAkeXX+G7Rs27yx06/qEEoTmdoFj6W2wQMxbsF4coE0mVAQqchXzdV62Epjp
sK1zWs3gy3eYD34vq0rPjXxTuANkYbLICruoh7SD1QIL6V0ERCQLksePg9DkC1qI12s61Gu5urfe
GqPFbuK63CohG6JPp7eqOtuSWVqlEMZIT8U8Riuz3vhsF+MFCXR+K+WjJuIHTZqginYe1zkZbHFq
g60al2H2OppKqJUu/ZBZCbXdS63y94pOsdWwfclMB1Qxf+yFU9RWInyO+4ebjpFV5Rfh28fHC2ua
v1amDkAZPi9znj3JLDwX6RrThb5bsy2MiSHZ6yiqOQuzcVayeGIcblmga1wBXVx6QRWtytkwkulH
7t/2Ir1RKliPDjEryS3yaZ5Z1LjhQVnFxZu2evJMZrrHxYufmHNCQWpVWYkzjlcQ2x5m1/ug5LRR
EjQNr4VXSwrm2GG6XEFIFTv5cHJa58jyXYpkJNB1Bod0nXvU1d2bDOSxgtZg2+1DEwa6viBrnRWt
QzjNlfaXzB+eXL9/fuyZhi1Hh1WFcxXaPG2Lp3RtmvHNXHZ+8E5O3rIeH/+Aweg6riqQqgGxUpBC
1dSfjsO0fKkdNz8EvP32+AdMSUhHWBUM7GiLXMLEr+onywXjNivjtbNPucOjNhCxKu409yIiy6/H
P2n6Ji2cJepSpeCNleDjzswKLuPKr6nlbhwk78O8cg/R0VeqgY6BNeKkBxGsq7ccCFkuHr7FR7mn
XrZa6gwrr2OwBFRh6o57KKWWAeROzxBa29gpTCNrYUxGf/bDbnJvlcciykjM+f84u5LluHEl+EWM
4AqSV5K9qbXYsmy5dWGMLQ8BggT39etf9pxkPKERwZMidECDQBWqUMjK1InZqIaWXDj1rNFHXKZn
D2cqOnYtb9en0yZxFjuQNQXdEO3eqWiMuyIQL2LOvtqVE5tVtyfWJhZg/IScBY8hrSbQ8d+FnVs3
EU/DeojsoteJv1xREJ/ZjpQEL1VOPbcOM4jXtknRH11k80ZlxC7sJ50gxYOfm2eN6ylCggzBgkSl
aTjBDKVcO8c9f+3RtjTueJhGiHfPt31NseMyEmtoIRhmuLgt277Rx1NeVQdQiurSItXokifPYJ6q
Wxd3Nh72e1Gue7DuaZI5xSEhQ6UAwioaG1Itz4WRn8O5eS7HMMnBBHZ7XRSHhIyWylGjXUfRGXcG
Zd8hDvZIujAqxiIqUyfKfE14UO2w5MpFnQYCjoCInPZnNwiOZV/sGhe427HUnHaqKqlMSjX0nUG7
BQtlf3V+96diH5zIvfvb3Zd7xAlNGFL+iv13buFAkN2vTVQU+iQ9kLg6AJ2R/xrjKRG7BTqemt9R
GZTk37Y7usZ43XUwPkUZ4GDU1ayTwrNliqoJVYt+7ILsPMxG5HhGvI6PLuo5JuGR3zNokkPxztiW
EvsyY1XVstKDjK5xR7rmCFn4HfSqTryqD7et91qG+v9jypeRVixbhJhy7MYUfqmtKHdPHV6lQv7N
ZfvCajSB6HPr9WXcVZaGkN8LwxSEytXdCu8u/AmU2WVcFaaGW/bz/fZl7JU/gzi1rYA3AVNQgz0R
Oati22+zTeVOX2aw8voazL4lipHVBKg7eiDDqO1qmpjU1XW+qz5B8vEmzX0rKweUCsU67Up7FsfB
zctNMcKXga49N/yKTXjkB8F7Gq2kh2IlPXkMTboj02mSqT5Bcm6vtKGAUl/fnJfaAEFr+4qMs0hu
26pqcMmlh3Zpi5H15Lnk3PgeEGTK0E1wynHj+FLIplMOXLcZ0HMf0NNkgJk70Bjn5yHIlzFd0CTt
oRZT0zPknu6WhX6rUb3ogm0VSUT7v4/UOaXMK8H7/Sxw+dyHbUsfw7l2NEeEwnllIivbWKnI3Zk8
N6W18xcOlc3wD0jR7nLRfb+9s4ouJz+4/vaHC2ezFjwfK3yBe1h2DuAW7KH1oyYZd9egENbR+n77
l1Q7cf3/hx8aXbREOoWPl0j7vYck1iIuRc40x5xq8KvhfhicCStgrsm9Z7PJI9NApZ89mDqEnWpw
KeNG+5GwML73PLYPHqfoGI+FjklTNbbktk47Tn29wvKrEJjJbhFXorU2jb1yGzuu7QeS81p9s65Z
ib5rd9pN6KdCOhxQXUlEcTLIqC7Dpwu4WGE+nkuj1rOhXaFTalMESBnVVYYDWgSmHHm8+NG7f8za
RzX1HXQnBxK2sels67+G8OHftrNaSzPXbo/j2XaMJzZmvh8tPX50k93LEK+lziF/CGHkZ3B0dwdS
j9A1WJhxt1iBjt5DYUS+5MPIHHM/70p2Dicv4d20a9A1amY6WODnebYvs1z5uIyH0EbkZ6c1hsjF
JdmpmjtTDI9tHh6WctVEAdVnSE6cV2hHba4N336x76d7n8Vpv7+9CQozlfFea+4wUyy46TNzRGlz
Haqhi1OHjjp1A9UaSX4sfA7FUVA7PXPHxNMIPZSL849Pe3CRkpjbuvdZ1XdIvowSCBcdSPaehZ3w
fOfqkAKqpZcCMLEmz+LNVJyDlh1dTzwE3Nj1nS5xV7iyjPwKUFJAPxqOIODy79D5fbbQj1oU/FQG
zX4k4QlQ+svtnVZshAwEK9o1qN1gRCHYXX71Hoksb9oXRfHiL8uxWHWwEMVGyLivIgVdDITai3MF
1Hss+tmMOxvv17c/QrEdMvKr9PLZ6U3ESohr37U+fRFQJm5dLQny9WD45O4hM2GlE94I0/y63day
Z5TvAkH3QVHHfRocb3+CaoGu//8QkUGSXntjtfBzn4OXdA7XIZnCVLPJqvWRI/LQgVfleqvh4fiw
uKyLTLBbdNagObM/v2j6MgQsZ4bhrpxl53xto3ocdwHLkhGcCyPAqMx/Cywg7AcdL5lqqSSnFiYr
BB8bmCwgl3ys46bX6ZaoFkrya5el/VJPuDtxy4buU0B3VQv6MIjl/b69zYofkPFl4dTYuMciv/bS
9rV06NEy+fd81JV4FJVtX8aP9RWzrK5CEpCjqj2bYVTVZWTZTlTmWeKINIK8XWw5TYQMTVNWUmyH
DCYDvN7qKbW9594/lDzp89PtpVKcTDKSjC5W13DBs3O9trsmCsL0x7x4O2aVB7aEmsmr9uP6/w9u
11quPdc2NnzKX0Exby9tNKbP2z5AcunZmRpOAryxtWVF9yGHtnZq4FEhcxYWL8bYn0K+6LASqtWS
XNzsQGC6QJXlDGTfKafsBJaEuGl+utX0kmW6Z0PVXkthmy8sm5eSk2c/5claZ8d22kRkb/sy0IzR
3i7BlUWeDWx3C4ZgbvZxO5uaEKGaueTZxEfula2m94xrIUuP/TaWFl+GZlEHJDO+g1zSKc3IcOto
hMPdth/FlGV1waV0iS98yBpBnmkOz7Wu4Vc17tWEPth8gEqaZ1aYsg1NxIzWcVHp2hYVgUAGYaFO
wzyoqbEzFOGSfOUxfmJvlj8oYoHhjj8H48EkOqJd1XfIvpunkzXTmp3dunhsUMCuM12dQuFNMkFW
4aSZXwyCnT3zB/joohF4SmatiW+dqkATlFXTlzy2r3AYrFNGnm3oFPfvlf3PNrORfJQwtMT40Ik+
syz85lhmn2Qr1V2dVJOWYi/pB7OqgHQ427YbsT4Aev/19rQVJ7EsI+iHNGfcBoDMYNX8xxB0jsuK
2M9Gu43dBaKQf9v97JRByTz4U0PypMzx0NhNyabJy5Asj1liCgT2squKOM3C45y5MdQntpV0ZUxW
WYyGwa6l9dIrnkGn3kZhOu7Xpfu1bfrShbiwDVpb0MN6xkck/PoOnhlRuG5jsvNlEJY3uBMVJYxm
GvrfJQT/otHT4RwUZiOjrqA1Ieqsw6au5Ij6NnrColSLu1VYu8yRBazaSCyDkmeH23tAfvaCb+ti
8GV01VCatZOhw+DcXwnxDQOwtPBJsHK3bUclPwVJ3hzkE6511cD/oZWTtFP9Ola1xt4V56OM1s78
purdicGV2v3Ad9DFfjTdexOtxeuwMbLKCC7WNcyfK+Qao/BEVGbCitDJvu20kfFbq2lDtbTE8ptG
dsDTxY7OaGCZdI2nirdDXybDmi3QpPqsgEfF1v7ax+H2CeiHE7JvD/MU65rUFQYqw7j8ERfppu/S
u8bwaMxziOHmk04EUdEM49tSgM1oW9ldW/PnpWY7UJRHQpCd7wx4R/x3gFa84xfJ2LzPiC6tZyTc
PWZuFhXOxj26fvSHPCW1+ZqzAqdSm41BRAtoeDJGl8hoQ127qmr9pBjcCsehRgCUHfXdmM5j0hm6
Vh7V0FIYbu1sHlYnJ6hJDBg6hD60zvtUQ0vOPfVraU2Oi4XB3XQCO7/d6iAIikqHDO6iXQ0eDoE0
2WMCddc8IuL7YP/IUyPZdDDJ4C4jnHk9dW16F8zZHZ4p7ykfXsOqf7k9vKJyJiO7VmKNU+fm9OyY
616A87UrvlCrQBP+cNeFv+xJ94Ki+qHryfjBOElhNDmtYDm+idTQmU+u/1qv9sMSzDsv+NmV62Hb
F0mx2XBN0oQMIHgDKI06X3a1Abg088AIUkPbwwdD2LY2E1/Gd40QPuubLkAKVntzIqzqBbBsYxf6
TfnkL7OmK1G1cler/rByPLUGiPK2WDnXjgCYjqp13NdeHc8THtJMHuVNqImCiuuIrETo0qFYW6/E
TzUh9H//sPY7ClVRyczIIWZE54eS65ADCqf8LxJ8+KwWmQiagfD4WIdLf2ygCL9vrHx+22YFksuT
dPD9HmwS57nsEkhBRh0Ur7ouhLr3GIXil5PpnncUCdV/laUP32ECk1BYFb6DWIcwPNvFnqUaPIpi
52XwV1V3M/Wcjp47x4vt0Y/trngq+jqp+/vF/lX61vH2aim+QUaAzW5a1SNt6NkMZnqccUU/0q4A
EQHq0JrLueonJP9nU+im4YLCUVZNfQM2TbLmUb+249vkzTzb+CuS8w+9N/TWgtMSV90n26mPQPU+
ua5OKFVhszIijE1DhV7QBSlWylDvLOlLOLS6O7RqhSQ/D8slW1hNkJmHYP6CglJe0ajLdZQEquGl
0C3WprKYm/vvzeCAtL1J6aNlLmHUj8u0DQwhixN2gq2Qs8QXmC2PuEAfcPbPOIwb91ZyaQZQyFSg
7/E8dX60hkOEolcUzluHlwpejdfynoI/+GwFD6ufRqxpErqNwIzIWK/OXNypsjg/l0O9d93sbEAe
ocvKTQtPZKzXnOcrUCKYe0P2azhF658u3fZWRGSEF5vwdl0TjA0IE2LnV579YxLNPf1zfyIytCsl
fW16QIic0/rdg1b7Uur4tK7Hyv+/QBEZ1GVATpqQCrM2OppQ8sDyX0t7vOZpul64z/0JCop/h+UB
eNO8C/ELA2rSXu6DbWK4R3F/f/tIVn2A5K4mFCksa8hxIbVeCEH4XaPU+mO7sdnqGIhVqy9l3GNK
hFGv4FkRzhfgmGI26nJ51dpIrlrPox2gfATUctZGQXZXYfRxk8yLTWSqLjMPh5L2MBo2fifOtyz7
cnvFFXdQImO5cEXg5XLF0bk8wrtGcKj3ecJjoOv7H07cHnJNhqrofCMyqstaywpNshB/53VYHRzS
3pN0PtdhgUdrCCdHpKF7C+LhnHXP7RI+N2v/9fY3fn5dITLia8HDUxoSnENOejdNp5qCK6w+D2wb
XIfIaC9iZzaeMDF+EHSx6Rc7z1/i21NX2JRM4SVAe2VYM+NnL/faHRo2MPWmMGNgp3WzV/2E5NI5
tYM+M/ATObrT6ewnRtBB8lJ3V/w8nSMye1fhhEXTWt7wVLQ/OT2l40vofS3n1/YRvV6aVVL4tCxl
aJQ0DOkCG+ahf2E9zgqjCn/e3gHV2JJX5x3AIfWcDk8ds6O5zQ+NkSW3h1atvBR8uQU9b8cgw9O4
fEFlYeRdVDma5FYxbRnnNfprtRTl9SQN52e/RDt6Vn+/Pe3P70tEhnaNhgfm6dzy30mLK3M47MKO
xqTsjoJ4ceEc8iWPM7INRENkpFcGAM3qgzb4qTSDBAfVfYoLYbH6325/jGqdpNyZNR3ez0JYvxU8
heRuMrYlJzK8q0Rh1cgKrD/jxzJ/tHG3mDX5g8Js/OunfLh7DZ4bQl8JB2kf9JFLH6DhFPmphmxP
NbgUgbMZrfSrZQxPQcYTRqF354yRm+u60lW2I0VfozHmZoIQ/PuINm5RQwrDyfapZcRDVe5t6ORM
c5IPm/QSbSKzejW1xzhH7/7RL+xvhdndLVpwu2qdJN9drDUl1pCNT7QJIr+d4pHZd4CYbDMfGdtV
LXlRtaFF3tPcmZwXsKukJYnbToCpl5o0D3WCx4rYKLPZdDwIm9TL6ksP+b5pfODghpm7vTdoPkSR
0cl8NnZR2+bQsfpC2uxkk1eL5KBW7JL++iCQudtOUlmzCzqt41jzUJxHdI3h5b6855QOT8TN/r19
TCiimAyAy+0Bqn027NZrHPDKO8fQ9KPRGBLXjcWCP/WkObgVCyZj4LKmMaZ+7rsnf+qecgq9qBQs
T6yPS2c6to2u+UBhvzIYDheElRFCnGMlGL7IsF7KAUTNRVq93F4x1Q9c///hlAKDfUFJgVMKTyiA
zc67tRRPK9VpcirObZkPzeirfPCcOXivatf5FhapweLGdZ1hd3v6qnSVSAdhAXVekpWNc5oze8+7
d5cFDJz/fh/53IpLKiIffB2tZfxLxHq0Z2tbviGj5ILJ59QRnXOy5mLHRXi/jLOOEPY690/uhzLH
0cKrjIDwwDkZ9RQF6Wslvk3OBF4QN2qH4sfg0G+B+QdsVlFejcdBkK+Z52milmrDpAOzTutxyOpF
nKHdOZp3vg4/pRhXxsplte107opxB4u8tGE2RCw0dOUR1eDX4+CDEQuyQuq1MMXZar17AMJfiLD+
uW1gqqGv/v9h6MFqKl94YXUZVxEXYbiri22QFyJj4nLaeUAb0wqXBrzN2PPQRqzoNeVZ1bwlvx55
bRSZhSWBpOb4jULn8Q8pqm36CMS+/uqHVaknnwbgHO+fpxZifz0xCaglvd+3l1xxJMngsc4f/Np3
rrFoFhE1vntWBbb0l9uDKzIbT7Jviy90CjgQ14v4MlSHEZQxs7gL8rcwgGDC71bHYKX4CBlK5kOR
aQ6Hur5Q0JSMeGYNBorn1uB0+zP+ewP75IyQ8WRCVAL5xVJeQlQDsrZ+MvlrlvPI5PU+DN+5eWSl
SCC9EqfpM+pk0ZCheJ5VsQ+yurxIoF2SsED3iKmAqhKZD4ygf7qESCOmg+cYJqZ4dboo7M8zLvEh
VNRqdAZAUDrxQUSmWYHrze6zFZCuBLReCuYzJBPdDtLssUjmo3nCy2zC9lSTFak2UXKiwCCtV6f4
CR8sYWHIQSPh3ueFrsaleJMnMjKtoV3eLqITF7F+MZx8v7hffPG4po8kG+KMDpFVnoLwnoCUmppx
i1uKSTXFFtWnSXFzLjIbdO9wMifAY3kb7Ow0O47afFVx/LjSBSKvOTMnZ+2fK3ONwsrZZ3m7u73x
qqGlm/7oV+bMqqm6iMI7uEjqaJVuHFo6HKp56v2WserMi2+FcY9s7vaUFYstg9XGOf+P2qY6m16/
b4cwgYT1s+lqUlHFgsh4NXdE5QkEZdU5HZ1XkQa7ul4njZepZi6FvxoicCDYsqrLbKLp3zS+GKKP
MryJblsYyYd5FrYlWWl9MfIxixaDQnWb/GuQUZNK/YfA+uSQkNFqWQkhKCvz+mc/oHdh/dUi7q4U
/2R+dszCYjd4X5d5OFsjkOLonUct5qkLRbezlvEP65tTGvZxYR4bEPDb+VNrXso+zoP2IswdIE2R
nR0Wr96vA+BMfhEcmt4AAYNZfKU5f0TzmyaWqzbhuvEfom1qt8LzbVz+Ul7kO9FOvxB7i8Su2lyz
TorbjIyNs9hk0QxCM5fM62LbqyIPncKGecnSf6hONVJlptKRIJBFGe31xAlGNxmH8BWyKF9um5Ei
qMv0Y3MLqFKwWP2zETxwp75jSxf79TeOgsVYfLNKHpXBxqxNRsvhbR58ISsSwm5N5505heKAS6a1
7aSQcXLuCjVi38DopkiI+QdYbj68314khRXJKDmwyDKDTbCitTF/FMz8TZ3qAbfVb7eHV1QoZJDc
FamDNBwzb1YBbrDHap2jttnPw7ajQkbHtUR41dLiJMqK1yloYrJ8M4AP3Tb565p98LBFrCHI/tLq
sg7Wfd15hzkwon6gj3O5TYOK2FLAbfrGHoGzFBc//w6IVDSHsW1uu6TI1GOeYHVd8Ll/DtLKiryJ
o1RglhrnUvitTD5mDiGFVN8Mk6wYKLLdMYsrw9M1af2HR/rkhJZBam01CiPvF1wlpjezZck4LvEE
u8+bxHaLu2Y59/2UGGXSoTE29SIGPQd7jQfj5+2tV6WuMojN9PIK/IVO/+yRPBpHerdAW7Lqurhr
vnbFy0jsXdDNyZr+vv2Dwed5q4xqa7oucPpuqC7M+zlYD2XYRq14r8zHfD4t9TZvlNUh+WpCl7Bu
4I19DsKkMnKrtwL3HcvTQaQU5AlEpikzrLYIPdvtoRh4oeaeutnetsKdU/C4nNrdWALO2L3UrQfG
jza2l3UniE7D5j/r+MRqZHSbl5p5kRmrcyJsjYmXx4Z97w4PNmAAroCQzskJgCBp4y4c9m3nRWNX
JrQ8+OJbXy8RpXdDa0d4jooBKktu76vifP0vyf9whmTcNHDrRqpByDlkL1PzlUwak1GcrTL0rS1b
KvwGKe+8OglvaVINP3l9Zw2ay4DCxf8P7uaDQD5n43LJljXyGj8yx3+3LYqUrOe0mNxgmZaLIS6l
8e4bX7xx46SlZJ0RQRv0Zy0XtNvifcKMHXjSplnL2DbDstohSIfqbJvjseQT0IzjNzZp1kRxAMiA
tgk9r3PoFujsc9b9bO59azrQsk26lEeFNca1oXvUVdiNrAY5MhOKp4vZX/rlTNgQm+mbwe24cjRA
RtXZKZOcTeBOo9SzndM0s28FSxzzV5VWCWXr0Wn92CpOwfy7bzZ2xBIZ47Z4o8dH6P+dRO8kYEkO
hz/GAJRpAWHR+Uzn42gaJzNfNTmHwi9k3UhaUatueWuf8tx6abLs3WY67jzV0FI6MLNGeG1XTkix
y3jq0H3OdE+xqqGlRLvvyDgsUOm4CLBF+SU5hN66LRcwJXf2mTWlwHhPlzw79N0XqtNAU01Z8uWy
7Agk2cPpQumjEdpJz739bVf+/GbjyeC2WZAlBzPSdBn6f/BEWrtPbvvkDP+wjVhhT8a3ZXVqFe48
W5e5RNqVsSj0dfb++bKAa+fvtLRMB2fyFmFdwjo4Ohl9Dl266U7pyei21iXV2pHGuhho7GSud786
Xw2j15QnPz94PBnhVg2CdpnVWhcRPhTViUxjHJRxu2Tx7V39PNZ6Mr7Nrrjl5WKwLlnziLQd1Kin
tdWhgVUmI7kmn6dUlHS0Lk4NHqXErb6Dizuq8QIjOg1sXjV/yUVtwgqEmMm6uOljmuUx/wmGKE3w
Uq295KNe3zhpOmLtc7CvWKJ8oN7wq8q6xHMXqvkN1fwlf/UqZ3a53WH+pXWoZv/sNnkylrpXPcXw
/wd28yy7dWu4lJ1+M+cadBP3C4RNb9uOYn1kgFuxOGa9ZhicFXeMPyJXXK1TXX2/PbrCZWUQW7B4
pZOx3rq0mXnw1/GIaK45ylRDXz/oQ4I5DmuHNiSG0+CKE6L+I3iaNs76uhEfhhYUhSWvsc2Li/5o
Ad0nDrmkbQty/ZoPQy+zs4yh4ZgXyyFRN0B0Q7uTqgWRHNWqOTHWklgXcwiSIvOSiW88YGSoGjSD
xrUFkuBCV/toUKjwje5DTnSXJ5UNSj4KbFZu0XWxLg04dJNyCH8vdmrG0BBBd6orNAaj+hXJS9um
dL3U9RCZup9Zsy/7MfJGIPj/vb2zinNSxq51Lm5gdlOhKEqKxAGuzLuz2fclKKJVlxeofuKaQn8w
Ho/UwL1ntXkBsDbuw0MWPlMfBHF/el1ZSbFGMm6tNLKRtotnXirOE2Mc98JJf7sWnmIX3TYozPT/
GMryLOtwVloXqNw5aDsgeNexEFFu74LirJQRbIFv5WVewQm8rILOj/HacDPOykqTAquGl9wXSEpe
Ww3Wx3LXYx/+csm8s4tOE8dVSyN5cDUZ7TRzWGg72bu08E4AFm4c2v7bdMhcdE3h2talQE0+bcNd
w3SNuqo1kbx3AusPYp1pYkPryJyTyqKRUxxu76dqSSSndQIUCf3cRWpTl4cpbV9qr9BgOxS2LqPV
wq6YbDzSmpdueTLqhAc/5uZ3mOs0oRQzl8FXVYDzJjRWBBGS4sa8RGHxentNFAsug61Wq5xnv7DM
i+2R72tVxqBz/jU7uhqkal2u//9wynQiHczJhAvly/KvgR48J3OBBLD2Odch31Rrc/2yDz/h8sau
LdvLz2nzLnh6yrpVk8grjkgZYUVHDlmcFOleOFWJ3byb+SO0uaB1OMbZ+OX2+qt+Q3LTfA4rGliw
yZa/Nc0+S4+r+NcFIUyo+QjVBkvOmkH4FuggnAO07U+EWnfCdSOPz9vOAhlQNa6D6/TrZF/MwITC
dhCH2lKRynYkd4WFkICGGNofX+dxDw2QiEFXftI8zCnsRoZNucNqmeMUmhcPpBV4ddrV7N/be6qY
uEwutmYZ7bMlQ1RyxygvhkNAykej/qcr/Odtv3C1pg82v6ZiqXiAV8S5fBJ93IC/f+kO3Py+bXjJ
a0vh9Wlp+ebFAdEhW+pj4IFYICtPogp+3f4J1epLXmuDZn3qeYB3UKtOSmPehUTXMaIa+vr/D4vT
z1PrGyOWfwmAhQP3px/nwv2zbd6Sv1IDEELfL8zL4C6JWY94AdAhfVTzljy1CwQalVdhXorBiOc0
jfEMkGybtRRWIYVm82qg1qWrLTzA8SNfdHdixfkio75EXVWET1htpwniwM93ochA4qa7ryoWRQZ7
sYGsYu5g6aLNYtQod3lfbzu6ZJyXJ0JncMeOfgfcP+kgdQKwx8ahJf/0/CrrHVHiIuxHuShfMrf+
sWknZeawjjlooM8LLDezT6Np7Uwk1LeH/rx4DoDk334D8amhQZchcq+WoZAdxE6/C8rmkNZfJ/PV
rHRhVbWl1/9/8E8cukhmWgTssnQPjsXOZWgdbn+CamjJO4Nl5u7g4xOsIjhBN+0rsNHbwoUMu7LT
ubXFOODAIvmrPXy11u5926Ql51zrbrHXcfUuZc3wBgsiiVFH7KBaDymE+pkrTDPHeqRZsa9M585r
dNTHikdKT0ZeWX1gZ9THBZKlTVRRAkOP/RWMC2bcrHMMUqLd6hxr8TiELMZ7XeBpgp8iZZJBWZlp
8qJdwGM1pcvvZXpKq+XBB6kOOMV2bci3ubDMJeZUVV3UPXBJGXkZDDQelGybJcnSjkyg9aAGx+Kl
CLByqJld3NDUocoUOy6jsgRa+4OaI5+vIM8V+sG+BK7ptp0q0hqZQmwqsgn9BjMKN+EDZUnXp7EQ
d+DLuj28auaS7/ZrMbCmWsxL3ftJ1g9nE8/et4dWzVyKrMXsUryh1/NxqntGd5kdZl62a520hJ4c
bbKifXbEAAHSbT8nOXTmBlPPhil/y3KwOw47v7YjDgoiy9Lk9Kqlktx6KcOgpcaYv82eHdUVjXuu
i1yKcC6jpCrQ1E9zicvICq2pXPCDn9t39sZnP09GStESBBSVw30kIHk8ut2ZdIEmMqpmLsdc07c7
15r5W5XfuWJn4yQQ08ZSkAyRsoH+CdZ24cCynxwArxuWGFRXx1WYp8wfBpHaNOtInb+xvoiy8q7w
v67uz7nRleUV5iK3FPSOTUmOTts33yKRWYqjcHRNSKpFl5yWpm6JVwSkw62TRy0tdjauIla+bIvn
/4e+qta8JB7MhazVzkSffJ+/3/ZR1cQlH3VoX04lZcVbJx698dCWSzR7mjv955hJT8ZdrY45zmM2
YD/TKcJ1IS4WEZERavbWt2v+Pb04QNnd/g7F3soQqwFADcPuYJigAYxT8SvNdbyCijArg6kCChKi
5rr2BQhdDUhgLV5w7GwO+kK+40Op2WLFRshwqrAUoq1Jz99sY4rsft/Z0HrS6RqoBr963IdUcwot
KKAVGJxnYBEPI9ve2U6bbFv6649+GHwMzAW0NAF/63MBxjESr0xXYVXN+7rbH4YenCB3OLX5Gx7t
hfPGWFLYGzMEGfGUdv1qFWTgb4b3Ox/DeB51JWfVrOUw2xVrF3Qef3MpTyAluPO9YddD3nnbeksu
a1JjZUYT8rcFx3rZGIk3mBojVHmRFFDpWjo9isP5G6kfM3/e11o4nWJNZLzTagX2lDk+inu9Ew2e
d0/C7+iE2FZ2lvFOrdkE3C9y+4T27l0944SBcnDAqnsxb9Of9mSgU+N4JkR+iuJtId7eIvYA7T26
N6ZOk82rFkhyUbO1soxzmLphDfcu0OXwqSWyFl0HvCK4yrgmXywBVNJg7qlJH7Kq2TGxJLXPnoZG
95CjsB4Zy5R2I4FC2vUgCH5ZlH2Z22AbmOH/BBxHlg2gBUPasfJTTkBD7pYP/bwxq5GJu4ZhNEXL
Q3IsvCrxLHIM6i5ZC6JhUlBEEBnShOxr7uvS4G91f5jDJ2fcB3bMlseg0mBhVAsvuS0fhqFh+YSU
D5RpHET+hblNw9eVwU1VlnoLxL+Lt6awdmgUj6nQ+Oznq+LKoCbIG3O3zZl7CvscsN63pXLvuPPb
n36tQ6rJCj53KrBh/B0/ytZfnC51ydGYDPQjFodypskyL5p1/9yn3P9DODVVB/Xnmr957Ls9Plh4
q5u9xKKa/OnzbXVliFNfuyIwV168uYbxMgceRRFXlxEocJVoKPl7aRxqF8EkKpwHa7dz3Bg4R5f9
aubX0Xki1r3Jn3JbRyyk+hApO657gacvuy7eUryAe0g8iF9s3GEp1lYsXBw0wSLvCx4Njle7DDTD
mgKFynqkQFuxJmUlaYq3EgjwsrRePUiKNMWmMw2ljb83oPa6qarrnhxBdfXgG+s5s63HtQ01tqmY
vAxwWkIwR7CJ8zdRP/jFT9Y8jDpBCNXQEmRi6YeSj16Ihubs3I1fgYzzGp3Ql8KlZHATT8GH11JM
m+b3SCN5+Tzzk6EjrVOcOTI/l5E2JljejPxtWE4Q3c7q+9p96527Iv9xOzdTLc31/x8S1tVzPA93
A/u0BmN6KFnzc8iyAaKhna6PSPULkt/Wgweq2DDN31L7f6RdyXbcOLL9Ip5DghO4JXNSyvKQUsm2
NjyusosgQXAEx69/l3b3axVKSFRnL7TRAgkGIgKBiBs3njL5gYa/remft21eMdNxBESi9v3yhZcs
GYQ8oFM19uzb2EM9FfCUgeXAcocJ+cqumB4WIBA+plklj9c3rztaxVjpGIJBvRrEyxreZeTLyp7m
6Tvx/qTSRNKu8WLqLEY/bLNhrCpAtV0GfACYGs5FOrv76/vXKL4Kdar9Oi1aN/BP5ZzSeIz6e2tq
noRToBZOd9d/Q/MFKl/X7EfDkPnIlw0iROeMH7PKNE9It33lpnUjSRwersWLSN/7Sx8z+c6fLpl3
m7NUAU5Z7eWBXWPn6/TZ6R8D6cTW8uU2qSg2m9Ku61y7Ey/pBJLJkO2q6EZjVQm6eCaLgLnYdtR/
WYpnQsBoS03Dc3QiV8w1XEA2FXUWvx/lkdpfiB+hMfgg6tsaRb1QuVoxU7Nj0k35vdfJo+t9a1ty
HGYTvldjryojlxdErfRWPDUnYOZL/+TyLw0IbdvqkI3Ptx2scsOSeeGiX6R4ccZgP/Dx4MnsJswa
NvtXP19B+BUIrIoXe/3QNsgJ0buVmKCbGtGoKCeR2jn1MOrrxbFe/DCIA9LHQXCUzbNjuqd0P6GY
a4NOsnVYevEi0EobrGnitjxec3Qn8s9jddOT1lOZpcpcyH4tJ/FCl37Pp3dlZGFYfWtwmLpPUM1W
hB1FIRKrQ/9d8SWsawz4ReJ4bvYj2NSv65AuTlbBTzkv6Na+CcfmigTzy+8Gt4Wk7kiBFs4MqFT8
2w0/D42p/Kwxa5VuKs2WMEe5Eq4uPM7oaBizXTeD8MS0vuYSUGmlgAKu0dyQlfcdG3Z2NSfdUBuC
cd3Syh2c5etIVzGKl47TOOpIUjQmZ7ed6t+7Mb1AseXasbbexxI2MVaJXNf9ippSWpr4kjVCV0FQ
kxzKqEIB7J6u/dl5yrphH/gALIW31R48FQs1tGVKaRYWPyrufuo799wPpjKbRjTqQEULNcKeRKF4
mRmNQSZ1otIHeJ8YggadaLb/vwppa3DcIWc3Fy+EkRgsBC37Ywl5PA23kdZ7vmLIgCh04dzgBwSK
D/X8qUkzZEcMbziNSqqshq7NrdXxcQeUS73DWNMTb50bBaPcv35W1PPAIPeie0rR0L3Yz4G/F8No
WF+3deX+DeuVBYj9ENGiRagdhkfuB6ZSm25txVLnidCwjHC302WoMXMawwjW2jLFsrrVFWMNFtSZ
K4sXSARGz2u/NcWtt7EJeioQak5np60qXr3k4s9w3bXuH+lgyNNpDEkFQlkVuDXnHAFVv9CdoF08
+X9U5LY6kqfyV1X9lhrdRkhV+W/AhgARNa8XkALsKyP55dvIJe9voCgPMFpGRfUyguC0PE3u50k+
dOTc+O/d0nCpa85WRUd1fbEAiTZZT7zN4yxg+4KYUuy6pbf/v/I03SAy1nKnvW9Ef8yG7pIWJv+u
O1rFVu12ZGVEMQM49b6Q/tmeD+gvi6+HCBoHqSKiJkw+d0k1VS8r/UbzpLIwlgFRFbVNqHfdDyjG
ij4hzjiakC81+SSWL0X+2Zn2AVjxru9fg2Dy1FGKeTgOqaywPuu+0PEhH5ovKJ/uRS5/oFgQk4Xv
imC9A7zxPmPsjuVFQldTzKA5GRU+BTCWV+UYJPDSzI8RRTDK63gdi9siEhUjVQQ1KStvwNlwO45A
My4XU9FAo60qMGq2uV9Z5WRfsvajaJskysiNm1Zu3NbL27mxcR4T/dKAiTfgoYFtThMzq6iofpAY
1+WM1tPanyLxRSB/RFks6i+Dm++ua5NGWVV0VGsjQOtIb18aeia2vQcHFh4Y4uhGN74cVSYpLycY
RzvOuAHo+2whSUCfAwTiTnZYTPyourNVrl57HdNSeBgNYOWzjzQYXw4st00Gp1N5xZ4Lb5GhDebJ
Fz4NMeFlXMhvtv37bfJX7l6r7/suWjuEax0GCLI7x3tI20+pfLy+vEYyf8NFFcGIPgrsfeotPErm
49h0BuV8cwBFELnOJq9X/h+jYoPay4h3GQ/ynbMrD/xoPw67dS+P0Y5crn/AW8LffmT7sFc/EpYW
SZ208jEXdV+BkK3hd9Iy0S3qFleuma6sQjvlArPNvSSQD6xLQmEIZHVLKyrZgpu+pBHHAKn0fT1/
ARSic2+IezaRKPqIhxrGONUlhsNExzx/X6EP0kT6rdu1oo1kRHmm9yAQe5r2JOw+tna19wXP4+un
+VbEg62rsAIWRutoTYt3aRn7ki/fGn86NAQF3JqeiuUhYv3++g9pPkRFGEwNFQUKlf6FDOmh76td
xjAnIzNlZnXLK/mYtOWW6zY4grZvdnaKwbSADTfSxPKgW165UWbXd8u0wzGgDHVYCL0Lp+WA8pAB
h/kmRfZ2DNvvvjKqLhuirG0C79Lv2Ud3l++jvfXDPwaH5pjewoq3/YZiuKKr2zanrY8oBWXWukvw
LjVo0VtObVtaMVvf8WzGpm37Xh3b6DYpxlslr5gtG1bb89LMv0RDm1T1F9mkYN0zPeN056pYrlj6
pmoKz7uwxd1ZkbcbcBGO3N7dpvSK9Q7SBatHCV9ZY+ziWGHGY4nhJHNjSKK+LXaiYguipUcDEbOw
+wjckDFGiTSAUlNE/TedK1EhBgDkO6gNu95lxoyJRRZIK3y/Lpk3Y+YgQnrlrxqfogY6yE3ycued
vaRP6sRK5LmMrWO5zw6WwevrRKQYLpU86KXEF9A1kcXppqEw2/YVg80xN2LdQu9LsKJZ6TiONx7p
9h2vHMHUD9nqZz78cTp/9f0wivPe+3pd5jpZKFYaWXVY1j6sNK3qZPXcfW7Mub5tRyRSrBSEv1be
1RCHI9sDWBqPo/CSuTM5Ad3OFTPtJptIOPh/LG3dthX7FFY1DeiH9i5eM1RJV0fFoSjZA9wCNYB0
NL+goghaVg5rKBmuvfGdhANorW+YfnC46UBVmhTSpRUaHSLvQjAueAU0xM4tw9KbfajpYui3CiMY
rSXj1N1CyTRKrDKKM9t6bNp7L/U/3bZ5xTInzErx+sXxLo3z0QGVbZG7Bq+l27tim9VApMQTCmJp
013fv/CVfVgXEQedvPFUFStN+zBiGPaBXwjJE6a+iHgOp0/NvPy4Lhud1iiW6tB+8KewZ48DzRLm
vMfM0LhNf7u++Ftv2O1oFVtNLRpOY2llj0VvgQ2OxxEH5NhPURX4rS9WgwLpPkExWdCCrA3pOHv0
xnccLRTF8IL57IYT1i2u2G04ezMg0zV7nLIWJLDBWH9Yh+L7HDa3PGAhJBVNMLrZWmBMIHsMeBE7
PH1XFyYMjcaZ/Q1EwJepDX3If8JsuyZjx6FkBr3UxJFEpUopvM6dBqdrflvcaRe5FxLUMQALcTCA
m1Ue/BZz5Z0qaTCZUHy7rk6as1CRBVEepLQmQfqvJ5snksHUWa/RVJU3xeut0C79Nb0MY7rD+N/D
2tBdmAen2nZ2WW6qQ+i+QLFmLxw7C8X0+tEr1+oo3Wg6MbGwpOwimlwXksYlhYpBF64zWKxh6UX4
92jZ8ChPWoqRFqaX/2ZVb7hrFWpA5wXpXrtfsrgO6RG9vU3M0vXYZNFuEUMCgrqTiMTDuMpjOuHd
VXYGM9d9mGLm1hhkNpVR9VimxcOGp7grqJz2nqwebEby5+vi05mMYu+gwePMT4P6USx53h26JbX9
k5fKkBgciuYHVDjCMJdR1/d2/cibSV5cydxHsDWbMMAaBVPxCBIMSSQXDrmg02OXie/DGB5GbkoY
6vauRNIjp0MFLjmCqzrz0DPVg94Q3GkGzdWtvh38q4B0ZeUIuhufXGzLPUmBGJ2Z8v66pTdxvVra
HjNegtaJXlaCdjL0e+XFbZGuijloiWuNFG/Rx2rhXVKHQ/BIGnv5fF0bN4zKG8amAgy4xJwYmVLn
Ar5f4JX39trEOZr41jJHYxDDTOkiGaSJF0FjYSrcgIP7qg5G/NroofNzes7zbLeyT/XId9c/R5M2
JCr1ik+sfnIbN0TyQb4j+3z/n7RhtuMGoelsQDFhL2wEDVeXXGo8Pjj/zrp83wYmdMDbaSwgtf6q
SgKcs7ZHXHoppPdA0cMdWmRH2yefsYs1kqSsTXgWzXeoOAQ7JakrhyL613VntUkR3PZWVXEIvhOW
fsU3N1E/W/J9Zd2UngT/0l+FE7XgecjBBH4Jp89d8Ek0TxV5vK47OmkoJuyFfOoDTFG6BG2CUYFr
nmSmKWe6pTev8co7sMX5164X92szyh21HkhWG3Re43rUWYqW4CulgKxcamptKzvRrSsr0TWGEUxW
hmE9l5Ff8gy8wdYtDEkISdWZWyXwhD/71i7ouo0JC/cZvS17ivLPX2W91BhdTds8vUz8bhmGnW+f
+tBER6M5SBVwEHZsFHOdk4vl298naaFfG2ihuAvobRGoCjsQogAzWAaRO3jPiCIOv9WyNwQGus0r
l2tE3ZW7ZZZewv7kkfeoGgyeKWjbVOKNe0RFG3gin5e2x743v+sg6TuetnKNdxAHs9/VXB8q3IDP
a0mXqoVwJiepZRG3th83Mt2xyuR8f5Z+3voQxVSdSNRpGmAOodztthuk3Fn72H6Ue+/A8SnitivE
U4LosLDmIiomzDMXJycT75slTQRpDtddme4aVGEIlKaYclSMv47D3v+qnsn9uienbBc+Xf8V3XEo
8fIsQzxWLYmLClNMPNklDaefh36KHZR6r/+ETmUVYya2sxbTggfZXH8owq+iNxe6dDJSwQZkEQGG
5eGkf6ksSGhRYeyhst3RLCPtr2y3/CvXn3qsCTNnxEHvxfvNMP4dkGyGYToJjZhU+AEvnK53A2iT
bZ9sjLxD1c6WphK7bnHlykWIyL3cHnDlDuQYds33LnRiV9qGLLFWQtvvvpKQ3a9BlTu5hXMYnt1d
fQRHhR97MY3d/XLCbL+bVEnFIjRWKtx59OkW7ITuA972xmBH+wmKNbe1Pw/chZp2O/7+31Hnv12G
6ZA19/zPmWOv5BT6vO4DQNIus72zMROb3+i71XFWdt3Cq3I3+mkI/3EW/6MhKKaM0D/1mpBEl/mQ
X5zdeuLJ5MRl7CRk1xyDznDMGimpmAQL438XnzDrUo7HlL1L+afr6qNbV7HjyQobT9YOhITsaynK
QwYeoduWVu7lsikKawuHLhwslBtzzdKbnqXbEm/cZipFSyOQ0lqkB9udq2RqnLusOfqYBEi69m5I
+f62D1AsuPEFWQfh0Mssc8FifynTPCllbxphpPFAKldLZQMvPW+aj8BlBNTtf3Fv6qCsdawHi3qF
dUEa/NMYIjsdlMHnIspNbCS63StR9DjZS5pKOB7fb47M7+5a/4e7FLvrstetrlzCFJx0DeMBov/y
1PX/KKjTLa1YbOVV1cLYGl0qTIpxC55w90/Haw0b1xiUStIC2Adb3bFHGtFDrmF1ehoPxgl9Oo+s
ErXIoHPASxf9utz/49PW/Xa5m4I47a8olosqeBplKOkrIKVfUa/J72uOQR18BaKMnNkuTnh0wiNf
fdQje0wZNzE+6pbf/v/qWqFZ4NQR9dNL1P87dmCpKXbQHfL2/1eLD3TgNW8pomkY8XnKy+G31uLO
3XXd162uXLuTJx2M+kijy+DRuAaFxZgthreSbmnFaOXo9hYgnTArsLy2q5v4k2l6uE7gisUSa7R7
t0b+HN4MFsuq259hPxuXXsu78P0gZPA1v9Jf5U7+fIb9Qs2ZFFIjGxVn5bN8AkcGQbSz3LvTi+Pe
9iZSYVUF3pCr3UATgbZMiqh8cCa+r1b2eF1bNM8VlbQFrSsY/lrCWIvURk+qK09j0T2uU3Ngsyk7
rvMI6oSqObPsslv5L7/jJb8eXnOyeYTIGO5rf0Wx2XTJ7UwuSBHe8nTR6KmKsXIyuVYRej63t1fp
rXEZJflkgr1qP0Gx3TbsW0HZvz5he2b/R1PxEjZolE5TFStOgf4jWSYxkXzFZNOi2oHZ3RBnaj9A
MWM3T+d6bLx/nwHf//qA7aRv/wDlCs7LJo/GvkX8li37Nc3flaG1u24Obx+vowKuqvkn6EdYlzz6
WcND9pci9rxtcSVaBj2dHMgI3cHAIdAAxZbzSXbU4Jt1O1du3Uz22Zi5Fv0v8li6pZW3rrvkgguE
r5d1DHcjGG6iwksw6fRGmW8/+8o9B/W89nOGhDvL0/4wTZLcTU7GD5R5t/AuBZGjUrmsNgrYPm70
nyrvLva7yWkMyM5Nvn9/TDiRYrKe7fde1tbppUU9kZ2yORuyZBiBMT90bU1TgFJ8u9/3E8bx3aZG
iv12cy3qNYtgY2IQSST9xykPsrs2qALD20tjxk6kmHHYF76YQKkPV1o+ubsW2Yc8QvZhe5benH1w
VIIXgrevMxL8zD/Pvb59rzkqLGux7YnJBfn/lK/7OfWLXQRAb5CGScCoiTxJ9yOKQaMRLvSI7NJL
FiUu/Qq23ngmx9Qx8QZqDE/FaKHjSAQiGBBJ01PDPhTlKeg/Xleity8BR+V5kUteVWsKXxT6+zD6
6JimgOtUhyrWLOlYgxb2Z/SfX9yfGY2fiav/TXXo9l2vnEYKp4G5MviZfx4v6qSuWDR6YXPfRjvZ
f6GVWukototqmg2oCxIxW77H3RUH4KbCOIjXZEvreSY4pU4xFftluIMjUuB0RcZ3YTvGVp2eWN/t
psUx+AidlJRLeJ3l0KId0brUOUO9pztU7cfQyCWoUU8VnRUsNSOdjycSb638VK+EdbtxKaLgtqtY
hWhZnc9I2rawLKdNmqk8oY0ppuIW8gvcNypKawaROclHP/wvVEgnme3IXyn+OKG7K5i88AKiv6R3
2cHjJpiUbmnFdKMsyhnbhELB5hVOJF5nsb/ubjQKqdK8rFNB02ZOIRBiLceeFR/scPLe2T1aQbmT
muJP3RcopjvMufDrJgwvXIaxAJx9zb9f/wCd5aoArMqZmNcXiJrHQ3OH1qvdeFo+zIl13HInjsEr
a4xKpXwJ/YCiEx85vX+ejtctrdgrydp8YcP/L70FtiZwmkbqKraqiSYozTKLr5gVzDBAz5kpeYh8
EfmGZLzuB9R71o9c0g05vQCWkQR4l/LbesYcdajVxN116pEtubTVmhSgencxmdw8K1m3ccVYaQjW
p0L29NKQEVOY3V1muzfKRDHWkIgo7SN4SObIpPDkoVhN73Xdrrf/v3IxHLMxliGa00sTjdbnLOVB
eM5s4VS3BbAqvGrOmsmtsvQnoBRFp3+iihotV7FUpTcGU7ZO6cVuSww7qndzTmLQUOyuewGNG1OB
VBv/dDZWgl6iDvRavojpyu4J/5obQ2/Nc0JlcUEQb4kctfZLnjqYrh11FehKAepFhzbmidFcJEGB
PoDrn6ORlgqqsgdGCAYgOZe+Kfr3nPrWh6XGU6aq58UA1NP9hGK6DXigwNNdB5c5ldaxAGAmDqnP
P3otpvRc/wqNuqqoqqyY04GKJrgwOqNX2x1FCxuWkzAkVHWfoBixjFbf7yZMBW3cdRdikA5xg1jS
0HAImhNXyV1cq8qzdEL/W8CixOnBX1C+izpvV/Q8Dtzhcl1Iuo/YhPfKpofZsxbJ0Unitc1hreX7
pQH74po9X19eYxgq3MprmsgLt8mpJcjrrYphWLvcE8qP3DHNH9TJSQmd+zUnVjPN6BNsmNWBS6bM
Thlo2492N4Znv2n5c2OT8jYfpWKxUnSUdV6+9Q3aAHqydPL2zMpewA21GtRWdyLqhRz6fVESNGu5
w3Bqp+w9KJXeB11rOHCNVaigLEIZBlUt1LtUoz3tAVZoDyi4fbrpuFVA1jgKTusFTU+L6x499p1R
94micI13n+F600hH5YIpwOZDnAbyn5qR/ijtwtmzqcLscrcvW0Pq5mc1843cjYrPIqOTWdIeVrBl
93kS2o9h/mQNoDh0H1t32bnDOZCYvZMlYRvEgu9L96Wx9hg9iinqy1ESspPefG8P9d7PwiRDOjjP
Hgbf1M/7c7LBW/vbhPPKaGnP8xp2lV78hfxYXfriUPaux4CLwg8QAw13zdIXydRWz7ZL95nw+sSa
XVQlg93kur81Ab2LLPogfPdw/dzf5HrDw8ZT3AjIgzfGOqf55jpT0+7qmdVHt5yWP/vItb5aLfdw
S7HS+jIzOd3lA8sfUqSXTd28uij8bwgxVjbEg22+ZEvzzumri42qSBNOBy/3D74Mdj4RiRXNz+tY
JqKb92ktDH5aA4JzVPjYMIdkGKUof2+jYdfWedyMZy/8KLIyiZwOc6NLTNfpY2qNHwL/jhZtLEb0
SI7M4JJ0Fq086tt1xQtN4t6M1yVs+xif6oCg1JmZgUJU42FVlhvPpqkreqvNYtwU77k3fSVWeicq
O079blel1GDbmg9RMWZLY+eBsFLUU4cgDMqHdpyHrgBmUfry23VF1bgPldVmELaQTchg2bb3JW0O
dnT2TLzRP2fKvGGWKrCsnvyisftpzuKurOOpmuPg29jdE/HDk+F5wHwbS+yZe+fYTwV5covfC1nt
QXaUrPaR8Tbh3YllYEFykHn4Jufj9U/WSVUNU5qlmeu5w67y7g97QmIpM9WldEsrfgjdOWWx5hzN
R5EDyj+e7cbJNMBEt/b2/1c+bgaLTD2s1M6AW41+lzUSPbWQpor1T2jDW2elZAS6ZsymIqcOlo+c
C82efIEbdwrw0OsLgFr+sNzpMMny3nazJsb45N/ATrLe1VQmZBD3NK/g+KP7xWkvpM4NeH3dNyuh
jL162ZqRMgCxkDev2QHEZx770LWo1Bti1rdMOSSOWo0urUbWy+QW53S9G9sutp0pruwnac2xVd7G
aOyopemxWiwy0aY4V81Tnp+i6tkqT5kJAPaWCW+fsH3aK8XwG4yeKchYnBv+wZPocJx+lLe0NG5r
K7ZiYxJKvkxTcR49KIH1AwiM2f/839vhtrZiLGNXiwycEPm5Yh9D5zxOhpfUW0qzrasYSulGftGD
ZfJsDxWetOG+sFJDILQ9xlQj2ZZWjMSv58AeFmiLEDlSxbFF9j24eu3lI+keQhA3XpeM7kQVtWes
81encIpztwZnpKiTKi/eSWIaV6T7CuV+7Hp03TW4SM58eWH+uzz/3jrvcu9PPn0cb2PCBmT7r0q5
WFGQs5LnZ1kV6NHoOvsuL/3phvRfSGy1+jxNo0OsAF9AKtRMChBlNKLYOZ5/w5tgW3+T3CuT6quA
gRty7k6928Rhn+155u6un+3bDsdW2T7wWprtapjKM3WbpPc+leWPAjPqWnFoTMwZb6uPrc4SycXU
rHQey7OUxSXKEZU7fmJNvsEI3rYvWyX8CPByDacOR5tjLLHrpQkaWq7L5q3H8SZ2xXL9uvJm16vz
M5mW09TST0sVvctXdocb+4bOsu0nFAsuo2Zo+8ES96k1/zaJBlg42f9xffs6wShm26VzOYoMWrOs
5fs1Awt8Y2Lb00lGMVlvSD3OoiI/R5V9T1ySZHXGYlk8dNQ3KKZOaxSLJWDXlnVbl+fWGcDm3z/a
83RymIkASCMctc48+D0LSxd6zyb7q21HL1nkGeJ9zc5V8g/AqqO6aav8nAk3nmkT+zmPuXe86VTV
2rLdLZB7AdGPC0E/Ob9LEf9cX1q3ceV2rYq06aayArQxGP9s5HrqJ3vPisLwTNEtv/3/lRcLsrnu
x3JB2JGCs6iZ9gx194iQw/Xd6050+/+r5S2/HhZaifzMKK5CmaMoCwJOUyit27xiqKk/0bZZsHq3
iNPijh/c8Eu1DI+37V0x1WVhdMLsE8QIY/qd1FtLCm9NnBw6wSjGmo0yLRdBcb96bdw0SdO+XN+1
xguoY0OCirJyyhDZtGwKdz0fkO6uiDw6Vi4PaxhU++u/o/kAtajMwSqZrRGkI3oZrwHft2uUXF9a
8wlqPTmz8TiqfatAXNA+9+h076zlnPtuHPj+9+s/odEctaZsk21SqA1Ps3Zsx92jGOtdaWop04lG
MVkrtwJSy67E5fdc1enO9kxeTLeyYq1Fyvq08Mb8bLXTXcnXo9uZqr1vZqNw66lVZYHWW7uhQ35e
WO3HZY9HTjGgKmNF1fLcYHQ8iFsjtu8DATZ2zFfbD64T3OY/VcIP0awk9cMZAQ+pTqNj3WfZYlAm
ncgUKy7augMUAYdReN8nMG9yIxuebmXFhKcRE0oijLc5N2DVBgb06MtbUHzbWSj37FhhWEZewyvP
U5ugCTLx5HAqJs9wp2h2rtaYo3moeO3gMuxFdpgi7ziibHjdsHRLK1Hx4tbREDV4sJVhlFTEvXMb
alASTVSslpfryloXlN35eV7u0dR9CNj7zMVYTHdn7kTU/YZiuk6zWnPFNxiURDaw3beYEJ/5fyzi
UC6mirDGvQWKEad11KfLkPNzGw53q1cnM83fTQXb08ZEDKs7he3/r67dovD6uS+JOFc2dWOLkzUu
QJdwuO2M3b+u7trhHNQD5+d0+YamqQe+isv1lXXiV4y1t7Ns4lT2p0l+q9oPjZB77v/els1GpH3j
7hWzHbk/EhEKzPvGyGOrCT7MPDAEmTqxK2Y7SMJFJn2IfZIvTd4Cz8Kz6LYLV60v55nDiszBvqty
jL2Wxja7KRliqyQdzrJaRcSwMh/DBDMT3zu0NFBsbWb/92SIrZaTuxJzf8B3LM5TeRyr7OSDPM3K
05g6Ccaj3zuZSSc1F7rK2oEg2SFApoqzN4fnTvZov+Dert4oIa+rpsZq1cryNC9LtDaCn9ky/0i5
PIzp/KHsvwvW3XjAitGOaUD7Hh0k50g6cZfWe8c4VlUnHcViRVe6bpo3/BzMT7bsk5HdRTe12eGy
8hWjDeXC3dCF6Dl5qdYy8XzHIBHdthVT7YvQsSav5OescZ0nWoQt2DCsoq7jrmWOaQakxmpVOo/C
r+Uajn53H/q+77CYDT5/tL069Q0hucarqdVjpKZdu51WcbYxcSzyEm94sMofw3huTCR5GjNTS8iO
gzY1dy3EWYIbKluGhI8PPfk+OXMM8qNG3vZYVOvIyOOssg2goZnDD1677Ly1SBPGmIn8RHMUag25
9fFU9OBEz+jWP1A67tzOlF/X6JLK7FFi1iGtNidHMRJsHrxjNzaHZg4Nt4rGPai13I1TrA+qBv4n
7L+6Sxsvk/VxwJOiFSYPpPsCxYgX5Nit3KtxAbBjNS6xKD95JnpR3fYVGy5YvWC6BCytIeTUr2NM
MwsMLlVCiIn3RLd9xZgbMrtBxXroqF/ES+rtqzT6FG0w/+sOWqc7yuU7rk1grQIxj1/be7cPE2bf
NtbDVmusmF7kBtwKxXllVVwW1mEED9L1XWsEr9ZWuWTjiJezOHf10zDt69yOy+ZQE0NEEr19/6rV
VR/gZpIOpL/3ju6hOown97h1avaG5TUyd7evehVnRqCAJN4EmWclwSwwgj5WE5Hbm+gEXCvq8BCO
Tikn4Nh6t3MOQQKI7V11v/H9dBjPIAx5ao1SqpQdgKJVdov5IffM/524X0lG49LkEnRrK/Y6NenQ
rXVLTnbL9+hyj4Nofj+0JuIFnewVk82Zz3yBxNfZ8Z6Zs+wcuzfopG7jiqVuU6gxV3hz8wI04Ev7
ruQlKp4+Fcl1pddtXTHVJk2bYC3nzRc/tVN4kKF1m0Kq3BxNtzqCd1Z7boZTFE1NbAXU1FWtMVWy
Xb6vlD0dW4/kM8RS0BLDfR6z7FxFY7LcNjvOJlv48Gp9uUoMHUROAY+f5USRs88jkzFpBK6SdKCv
rml41SKQQlkjaZfV2498HAzHqdEXsv3/1carkFdF7dni3Ab9J9AMhwReZryFsBN+QKXmiMZ6Docq
cE4hCw9L5h/rIDdsXHeiioWW47iSBaHlKRv9vZONn/iw7GrkTGPRcMNv6ISjmGmNvGUGkLNzcsTw
fu4+1BhiE7Qmbg6NfyeKqSKPs6QRoGr3Y/MUkY/r2GP2XRU7zr3oTzx8wjDwm0yWKCbr1lPBw2US
ZzGAH3IY70Q37m9aWqXpALm2s2QlbNZPP7Ruu2vFbaMq7b9RdDh+1E0CqtMVzQkdRHHrjc+rO9/m
bH4iDV/p/cyrHO0IoXMaVutILLZbJhP+SKOZKiOHX/uS1kCPIZx8dMakn7/gPKmpZ0C3umKwEZ9q
JwcE+GSBnq8tvJMoeFxLO8eIpRujVXXwEYVhAWTZQvY5ymJul6AmcYKfMCiNRvF/Dsp4Jfuxc/sh
GHC0S9dk6C6nHzGaZxdO/XlIc6AJ8Udt72F2TZeiTmaqHYvMyTuJO6uypm8oax2zEPCmIEgqI7WD
xkurg5E4es6XjEpycq1tMEwe+gkPsxsrTipxhz+iD8WNEFlarRc+pCkNvg1hlRvOQ7P3v2GkKAGK
xrGcU1C68gMfPPZprMJbeLNxB6jgKBIVDClqzz5hgkvMfXLA6PdHv36sQ880Flb3Acrtm9duiKZz
RwBXQIBdq4n1zsGD6AaU5vYBm1a9Ulf0j9bT6uIFMa40OLeAHcu47Wn0x3UXuhnuG2k2FSYVlW1t
D64skVH4ClaTBiNQh9lUZdVovoqVIgOGFTkc13vXhrs8e3KX8cdSBUmeDcfr29f9gnIPF2kw/B9n
V9IcN68Df5GqRGqjrpJmsSa24yS2k1xUWbVRG6n917+enPz4maMqHe0DhwIJggQa3Z0hRmS+2uJg
e1Hh3K/UDOqtbgfd2iq+yxuSONxH8JLDr6GH+Cw3oXF+e+66sZUIbDd1ZbhZUsWZC2o+54WWWzcH
3chKyM2npvfKzMC1ykjDjrA7q9jKlr47NKAP11P1zXas62pEQ3PLY8R1GZnV2Rq6LQFn3djKNXlE
0onUZo+bAhhRVlyQU75HOMvDtBUfRZdrtvSTRC1vkV2AEw3gYJfuQf1gcMVFq2aBfEKKTcjrNPQN
fse7KdqxRzC0Em+hqOo6UzNgf0NLbCF4Jk+7th+Gvq7Cm5UsR9FWOcf2a3t+cCt58HHB3zdrxSst
u0U3pzfwGL8a4vQ9teuWOPG7Do9ZKw7JZoMb7oqtnXv81NFHA80e0J9f6o3jVje+4pRG4UwC7PvX
PGIMqVEv84POuAfgbcPp3z1vMX/FNac+TVrGXETqZvneG+UjiMhdiKDv3OgqEApNojXJHKTU4ac/
lgyAa/Bv/Lm9rJq5q0gowgpSFoC/xl5yatJfjJ3xa/vsouKgaiY8mpXIScyFhScsL4JyrS+54W2J
FekmrzipP/bEFKAijwffP5SijaSbfKzlss9RVb4N4gKkujhpGTMjv2uyjwUfN3ak5lRUKTaYk7eF
OeJ6QcAeHoEwJBaWnW/ET93giqcyI52NwoTZUYkRQctlcwBseksyWTe64qy2mYilyBYeL83LWj71
W2Q/unEVJ/UrZgzA0FZxY8iQduPJs7ek/nTbRPFPz0AJLfOuF4qBH0wvva/WJlo6f89jmPj/wT5J
B9rtrEMc6my0iCCnQiETmdvH2x6qMYyKf8oN0KnOHAbneXnxlvkOCNd9IysBtFj9LJcG0vyS87BY
qgPdxRaB2PwfYaN+zUQvZrhOJgI5iAfDJxu+o1lNVdiIWiOE2xp4JS8A+BjW6ogj95654/Ntq2ii
hYp8akpwZeUiKWLDWx9pTl+KWpYhZ11A/K3knu4bFBdd3WRIgcAQ8WJ8dNwnnzyJLRi9bvqKfyZg
i1gGYNHP6WJGwnzNl+FSmqBOGpLDbQPpNqTiqQT0Lsnq497Ve+tRogmS0a0EvG5oxVNNu129pShl
DF3BsATBZp5a++4vKsppKOS6cgvbJucP85xGst7qXtRYXFUoyroZaLkMSKSevGRWxJMuaNLI2HpL
64ZXvNRMObeY9K4NNbYbSCBFA+hgj+dONNmpdwb/eHtZNXvSvf7+m7vjSK3Zd9trTi+fHoDw++x5
/TEz5n2npIpz8mxWlysQK/EM0uZ49olzZzje59tz1+wbVbNIQL9mNm3gZ9cMTGpFHRbZ39sj66yi
eGqaVB6xrqVQ0N6EQ5IdllpG8yaro254xVuHbvUYDoMyHnL3E3F/CeG/9uvT7bnrrKI4aoGS6tqa
sEpL6qNZmUfmWC/7hlYcdVi8VCKdh/JqfsDuPzCbbNxeNBZRgU0GNYdu6XD8ShDS2JyGs8yPXT9H
tyd+3c3/yY0QX0U38bKSXudl9Nw55l2/JIeW8/vF6YMydQ+3f0JjdhXlBCkiWnQtAB6I2y9Il5CL
QctlT5YZ81e8dLEWtzCvxzvOSTNqszYPUqMy7/ZN/boob84A4aANmjmijP0pKdNjKocFMlNyoJRv
oF90xrn+/80v+MbYAFA5kDPEEbpzmlZLBD26rReHbnUVb6ULUqayHsm5Hq3HARdIqyl/jOzSgNDi
toWup+57+0dxWGCgxeoUXMR58+JUoT19qacPvP04jFvIBZ0DKF6buoAumEMq42nwgPYlhxnI37Fr
NpZYZyLFc+12nvrSkeRsLex7Ln/MaxP6Q/MTpEEbLqZZYhXg1DRNW3kC8dCf0j4kDZXg8aW7ipeg
G1USSv66rL5dMBEnyINxN4869PPdXluNaVRAkzvm3TCKokQh95kgYSrbJypPXb+VVNasrIpnWhD4
vH6dYHorezHn9JAS96ftbjVK6OyuOG86Dz3EaXHu+AtHpb4nczinW3IUurkrfmvVoFRpc6B8swYC
fakXmCYJk2E43ja9bu6K4xYeQMmcFnUMBXa0+I8Hq0qj20PrZq54bO+bNfFA0IP+EVDOrMkBF++n
ZB/wAvtRcdfJKxePoeoa103/lTjNpSq2qCY1Z41KGrGuZQ2qJXS+LH116AzjGZwlH72RFAHL+UEk
Ww2mGgupgCZv7EEzl7Mqtrw5op39mK1VkIF+6/YCaNxKBTVBWJWygaDmjZbEi+Gkj2wFYbUUDz5f
nm//hO4LlDty0s90KjyB+p/ZnBzDf1p5FtaJufMLrl/2JmiZy5r0SPKhYrDyS5s2QbXmTx60PDnC
174vuH7Zm58QpiFt2aJAWmbT39JAZnj1HrJki5RT418qssnM664F/IucZ5L+WYz6R8r3cIThqW8p
rlu6SVb5gPLFDF2g+TVxkzQbeHHdrBXXdduyGEmO/F6/1K/FMFVBvciftw1+jRfvBHJVhKgvjaVN
ZSLiQeRRazZpUIj1NKJ1TVhm1PnW2WvMPRK5VxspQRd8PkU7cgDfTdayw+oVIsrSraZNjZVUlJPD
cmj4WSPirb0ul6HE5Wog1cfbZtINroTbOvGWqjNw35lrFpSTfZT+loqP5lxQEU5EJuANnwwRT9ek
8N+EAK0yR4C0RvumrnhtPRu0b7wVnTUcNL1pOco7PnT8uG90xWFL0IlltMahuUC93l1ZODFj59DX
tXhzFqSp6YMezbxWz9e4mrtv62xvYLZ1y6k6a2+i8J9Z8Cj/12zxJ0s0r7ftoTmC/zH6vJm0jy4a
BmIBHov2jrevhB+I/+f20LpJKyE2Y07mp5Ji6PVloem97OXnfSMrfkkH6B0kiYfcavHNmax7xyZf
bo+sMYcKYyrcuijSHp0zbvk5KR4K8uSKjUlr/EbFMXF3ga5NhTX0mkcrf0zQn2ktyJjt0VLAYaUC
mRj4SiaT2GjrN6cI7fy/ltY9eKTd9wJUwUxZQRGNCquMm8n/uuLqFOboiDjtM7vilfVyVaNBeR8J
pj4qBiGC1PbDZax3Ea3AOIpvOj7IuR0p0e1mglIB4hgDy0IIKEf75q/4ZyeqaXQosh+AQNPznK3j
ZTDsKrKdausyo/GmfwjrN45ajJ0/Oc0/+z/O7XqZWL8vVqiIpbFraTd0uAk4Vgbs2BINPg1v20U3
acVRk3Kus2n1AVGY8o/Mo+V5Sep2ow7yfrMztBIUAARd7dLxe1bHhuED+42USv2TVG6YEBZm0wA6
ONBykSFicoOlSnM6qAgm7na24y9IobuTF0y5MYVtNZ69fh8OBV+kXIipTyyQnWKbWmL8NAPsGM5l
s9Ucrpu9ElhpV3uAiuHU7POD4+DS196Vw+/bC60bW3FgioZP6nhZFbvSCihb70wyfFhltnP46/56
s/mrDpBS0VCkb+rLRC40/eRsMY/pZq64roVJj05i4roxd4fSt57SBR7ss6/7DKPchddxtQ23n8p4
HMGKaEtrOPbTlMROvawbh6cmsJhKnO357Ptgn7tGww8tPawZCewrHmAIbn/CdfO9c+VWGZ4YuD6Q
Tk+reHCP7USO1fg5rwEfBk+950a3f+O6kP/9DaZimVYnT1nmdMDtlM+OIY7FPvISqJ4oN2EPl2yK
mxnCLlAMgYkmygPyIfywb96KwxYsF6uVJAhctjgkSRN181bKW2cSxV3bnI00b1BZz+jHyvGjZtzK
2rz/hmIqkqlciE2cDJOm4tMK+Rp2IFCE9O8ncb/u4pOD2RWPNayBD4Ig8QQloxObbTNwChHwBl0X
+yyv+G2RO/7Uu7jueK3nn4GFI1XkcYNv6QDrzK84rsyStUqhS4hSyfiLGM2LUU37MopMFRMiFvh6
WgenZdm7X1wrP/nDr2RxNzlh3z/TmIpsmq0EsSMl9DyaPP8uQOYQMdC0HiYIwgXS51k0D1kXckm/
L2CxD7sE4YDy7PcyCR7WYw7sbMe+r7Y77PMTFQs1pmnTMA9eKObfRsOrwPeSLUbL988/pmKhCoNZ
VsVhzbW7EzT0q2v2+rKCGXnXTlPxUEIUdpvX6GftsvZTsXIQzqNlbqdhFC9feGvTxWpF3LdBhSnb
yxabts4s183xJmb2UKx1aIfkGjNRJ7v+hNV437nPT9zJNi5Eut9QvJzaaNZvXZjeX4+d4NG8Htr0
97ol6KsbXvHxpc5MMrbwQUJeRHfuM2jGtx8FWGxur6zGT5ji4+boLKtlSRG7zelKaj0Uj+BQ2Bhc
c4AwJSwvldX6ktplTJPxqR2XC82GreeMzjDKvRpsXyBF8LAl/dy5KyfuBGk7H9NKHFpQ8W58gMY6
KkBqydZBjARgIAFN9HOZQhfIqcb83ujTXT25hKkgKdC+gNO0Q0vbsoDvHcme2gVZN5/avT+gxOe8
rHlZIg7FEpe8oEbz5oHN4u+u7aOipZZhWkoPHFHxVF4aCoZQsNeu08atTrN9VLwUb/x8nIoZ9UTo
MIm6OdvuFgGV5uHEVKxU0XsDfMswz87YhWlahmPOyqAHhbpToavExYVgzUOjqmO32sV8gqVWfNlw
CkZQ4sWFoO8iJHAfS3ePHIWHoRU3pj1Is4FBAjggoSICThX04/VaBn5eZ9HtpdY4nCpDVLOFm4uN
13dJT3z43ZIvQxbIZBeXE75A8ede2JQ6OYVxBrCcdlOIgvVG9NJ4sQqgQkfbcE1PyNiGSu6cijPp
kTjvyvNtw2i2qYqiEkhbT7nM5KVyQdPyLJdeVhdXQsJw4xTS/YDiwSQ3ChA+1DANZYjqtZjWYE66
8ue++V8X/E2U5Hz2bGEU9GzPpA2LxhijqS63eB91k1di8Lx66TC1WFdZdVVAy+KBDlvdhbqxr/9/
M3MLGaGF1ogvUGgN0Fb7Avr0rQuqbmzFWcfWJGvleyi+NtMfExnzc1p6W6T6usEVd5WewZtc+ObZ
aMTLCtWVwKPd3pkrUXcyegMJFIiIj20blKwLqb+FUtHNW3HSkfISRDYwuJtOp8Ku7mzD2LfJVfTU
BIhdOltIldegvTCT4ksz8uddG1xFToH01i9pzsm5oJ0ZCvCnHsfZ3oLya2yigqbmzliBSsHE04UF
U1eF48Q3EC+ag0uFTGWkrGerya04ISbARuMRCiOPsqw2grdu5oprgtnOSCC4h6tHZv8oy+m3Q9CJ
cNvmuqlff/ONa9JcyMXPkcZbBjtizRAktnF07J1HoiotVPq86fDcpWfHAhF2WY/Z53ZYh43qrSbU
qUxQCc+tvqlRxmrBYOXL8ZB43YuZXsZ5i7ddZx7FR5sGeQHgncnZWYz7UnyY1ubvIuuN+WuyGyoT
FJ3pCE5yvHtKJCSPPXOGULQdmp+I3UauXLPQ59PXDsyPG6ut2UkqcCqfwD9QVT0+h6Q/66EgAVmT
59s76Rrl3smLqbAph1Q2T1fcO+y2DLoxouS3mT/XVZBuncaa5VbRU93cV+1go/+diOrMQKVUNyxu
6KfFy4+3v0Fnn+svv/EGQO9sMqY2OSeSyG9I800dZEJm9nR7eM1uUjmhnEG6Fvu3m4YuEswI5Ewe
gLbZGF5nH8WXvdIzTPd6DLkpf7A8GYyO+dlCZYG2W5U7nYGUaLu4LnNlgwRuXY/NYUSn6+PqrFtl
aZ19lHBLZrNkPEUsXwo3aNPpTzL0B9LIjSqMbnjFmeW8tLXfI7PTQ+W7bOpPfQHmMlduYHh0tlGC
LkibPCOx6msTkB+MkNLIoLVye+NohlbxU91U9qWowJ4/Arg8RcIFp+HJaMGHeXt8jWVUAJUYF6+d
107GqyHB+b/8ooV9bBp7I/eim75yMR4GkM9kA4pRhfAekdcGb0Kz8fbUzVzx2HmGjGbBGKql1HAO
Ju26yECREAmGfqt5WeNWKjFUZ7O1AE0rWOKL/Nnzk6hYaSwF3tKjt/E00X3F1XBvzp3KtackJQhk
jsk+pY7lB97i3rfN3suPCqHKSN5VVBYmELMkqLsqysotdWDd4ipO2/EKdNnXnGNN7NAr+wM3+QaW
RGcWxWG9ul76wUDODteUwDH78+JCCqjf12bEVMyUx1ZO5iuLASO+OPUluYMw3nzY5VIqZooYZbv2
FUpRrjk+QHDtBBHlI9CdGxgHzaZUyaGWAjm1lhE06Qw/xJgGVf1NFkdnXwmfqcip0kjREUxx70mm
2WuCeWTut1Jw//m2cTR7RuWHmrjvzcu0ooUsL7rI9ZDwr0e2sWs0tyqVHqoixUzpaqHaLbNoqKMK
5T+7sOOsbsJcQE1x3hdvVaYoLiYJFkZUAqGkFBbWga0ORKiejXFjfM32/6d8+OZUGFlqW64NjsfV
IQmAjwO9c2ckfQdI9R1vL4TuJxTntUq/WcclQRV/7cMyMYPK/emwfZBTprJFIaW5GJVr2nlA5stk
vnB6Yvtaj5hKECVHN6XSA+3DbKyHznI+JHvzOCqyCg2OlLCZ5pAaKE6iWNOwoviG2xbXbH0VW9VA
GXjlHmhxeMc+8Gb8WMluHwiUqbiqMu9b6JwJsNFJ67uZ55eVo5dv37yVQLuyoW5SzxnPENiGTC8y
1NUW247OJNfN+Wafu83a2Mi40nPR+Q/XlOJgzRv7+9+J8s6rREVTTRYaQ6pkxfL18is4IE6QaAoN
8VVWnwg4Pfw1C2z+iSxPnFWHpniYjTJY8ku6PjT+J0lE0KX2sa4jf/HPVvJaVxxMq0Ugqm9j84Pb
H/cZV7lWp5Y1jbRExjlrWUDdOUrWrdqa5lmmgrFY4mSLv2DdWCtCs/qcVj9p/rNAJj3d12vMVFQW
KSWOcoH8hG3WQb3+XJssGMcvt02jCXQqjVRVt5aRuBMQAJ75vUinyCn8x9QeTtmWyrVm+6nYrKJM
JUfTAC7XnLvo6yRR2SVbCRBNMFJxWEbepcIzcXk0rPWcMP9AaDRCa1Ykr6uTPLjpt9tm0n2EcsUu
ZL36CygIztx0Q5c1UV5O+zxf5ZKahIdaVAL7VH0fiLyP2KZIrib8qDxSVQoA/jygcaPyxV0ytF/b
0b/r7PLPbaPohr8a683B0rIcnGA+AFMGOrj4WjxaK3TrBmeDJ0CzNU3Fa4n0B8sucsBY0ezWOsll
csAEnLAnt9vXOMNMJT67bu1WvYfnzb+s/LT+6E3eB5O1dTroto1yw65SiqQN0vNxOS9H2aUnp/h9
2/b/Tth3Tl4VizUNiduCrns8r3Daxv/qTb8TV1Dk6bLAET8NnwV9kkBGsAeSU35GJ2hYEBlV+Rap
zfur76lArcSRKEvWPprtsuaYFr9t3NKIs8vfPBWrVRbJMrFrlyn6XirwPAIi4vjDxsZ6/8z2VN4p
mnvT0CRdF6/mA0FRQA7oY73I9Zc9f7q9OjrbKNHcLmaj8hxkWqgcaVjZ7WPeQJqb46zdeNK+v7M8
FbllFyUjHDmc8zpmUcuso99tUavrhr7+/41bD7UQ6FWr0IM7JX/JACklP6P77jmeKsZXTV1vTNc+
Jla02Kh2QgJaQwzxtt11U1f82SHTWpKkkHEzzzywW9lEdQ5J0H2jK94MgdikHZqFx4R32cFZyuwB
6Nxk4131/nGHc/P/zW52CZ7L1+TxZDbP6cJDIdln1yyOw+ZlRWMeFXuV90AS8rl14vSq0A3+DNRr
wtu20ex4FXrVZ1nSGx66ev35o8GPYGAJ+i3VOY2/qrCrJZFWmcjOAVfn94Fd+PV2XP5ds6+i3aqN
X4Hi/z1NQdnw/8YvJqduc1c4cd72AfEAgQB0wBperGQ5LN1TmX2bBnvDVLpVuJrwjX+Rlg+J5WRg
d+zd+gUc1AuII5J9xWBPZabyEwgL9iu+pFye/W4Ih7mM9i2xEo+bKmkyn2CJqYnW/I+Enpbiy+2h
NXtfhV/VFk6DVJYAprnPlX1hkNUdp+dM7vRcFYFFm4yS1MXUC7OJHCt5GKddTMoELVL/v5pW4zZ1
f01ZGlAzKToRruO0z+Aq7Er4iXByL4NPGU/jfFnBstBsSbRpLK7irVYQCHjk2oVf9p+c5YNr/sn4
efa28HSaPe4p92UoeAmnGNAamEJQzcouwqEbwVs3suKpzSTStp/R9olmfzegtPvNaL7xTtQcNCrS
yk9rAwUqrOVsisBv7+r8USZ9kAHHQnaGKBVxBXeU68xIB9x/kQdrLY85837fdiOdbRQP9bOEFN7i
Y1HlEoBx+m7qio3qi+Z8V5FVDuUy7Qj6Lhwa5QKCRihCbl4l33/FeSqmqjWssiBdLmK7fiAgj7Sm
36nwD3WVgBvli9EuG3tHt76Kr0JuBai26++4JE7Sc8XXwDb/+M0Hvim2oFkCFWS1XjWH8jyXsUV7
VMGW1AwHBpTzrgVWMVZNZQCybRUCZI/urwYdVOHU1fseop4qyEcZK+wExL3x6g1mVLN0Dhra7Lvd
qORUbp9OaMnGeSO8MyE/K/noiIehfd1nFyWk5kVNZnRCijhbi0+T57pBx8Yt9T3NUalyUzVO5ZRp
3chYNux1rJ3TvC6PkzE8WWOzc10Vx23mFPD8ErRpddvdS4/dD/nGQ0o3eeVGLLLOzRsJoroSMkNE
uPf+3H3IzSToHLIrj+65yrW4Bv2rVeSobtKp/5S0FyvNP/bAct1eWo3PuorPMhP84BDEcuJxQKtR
jx67h6KXAbrCc/v59k9obKRirmpRVt28ooSRSxqCldxnY0jM+3WXRCHxVOBV38wc6rSDA+n66q6p
JvCmkQ3raI5lFXXVZjgcmRhkvECUPQHySvZWPBPjsM8ySrAVfcNAiQu/EmkdpN5HDuwJ8S55si+q
qCp8Ja+lgEo43muAbgQ9t7+sdJ0iY+x2HmrO9Zx+c9luytIoXBOeldjmoelA/TZv6QLrto3itH3K
oIWw4KgXjfsZWZ5ohX5P0PlIX9MtARzd+irua/Bhcm23tGM+lo9X5CgBJdk6mBvbR+NcjuK6qWEt
hDSjCUWHDwaUdIvyq1xf/QRl4K1OWU1AVEFYEwQ6i3XGk7xqLAhW55AitjYAJ5rZq3CrpuWtK/ra
Qv06PRr1PSu916bOvIMs0rCoxq2edM0nqNArWjuZSBani5u6PRbMjmxz4wt0I1+/7M3uTMFrKxF3
RUzYEizlHF6VmW67rs44iusu5SIW8KyaMRDSgdXcmfNX5j+jN0HsTEGpcKuiHZaksbB5VrmEzpQE
aN3YmPz7z3FHreJBkRaP5L4dgd2tL2U73zWGf3Bn8+T7LUQ04Gp9ciz6fdTo4Pf7/2UYuqoq07lE
OT4hsaQjtIjT0+1leH+FHZUsQU59AhWi3owL58OU8DCtd6nhEIdcj4w3e0dWlHHH7cfYXvLzwqrz
ZNmHfjOP8P7J46iVvVLQYSig/Qk012kZnoo5qt2NXf+vOPbfbIujqr1kVUYnw7BobN8Ph/SM+kSY
fKg+LFEV1Scv2md55eh0uzmpnEoOFzQEBrbkh8rcotB+/+R31IrclPLJFqY0QcLyWE53oIULRusJ
YoUb21+3aZQ7z0gXM5laQtDwGy3G3dBsJI01a6qW4srRTGp39KBUiv4Az/6R9ijRyg3IjGbSainO
yigDzAqL2vHPjvlUbkGodeMqzrl0dZ51a0ZjUP+EvCvjqdsCRGqOGbX0Juu5TJcZQ5txjl2I8syJ
RuaZHXbtQLX8BjIIw846h8Z16R5I+eo42fH2yLqFvNrqje+Xc5uINofkrNfbB5+twWiO94nTbgyv
s4tysxEcPHWrD9+3Chl6XhWYzYPpz8FQzCHN5rCafi/Wzm2juCmzGJSRGNagMqFDi/pVt5XT/XcS
vnPM/IcOYfW7rOmH4eIDkB2Q4zWle6yj4uiHEK9a/1ohDdow23fSqwU5IYu1JxPpLq49hq5cDoV0
NwCe7y+3rZba8PgcSeMhiFD2UPvHbP6+KWSgG/qaknmzk2hnjCMX3RhPrfi+0OXzYKJp2ux/3N6o
7zuvrZba0n5ysmzJxzgzfpZzE6WtEd4e+er+/11cW9V3GcY0s2aOK4Igw0lmX03D+uin/b1f2ifT
dTYygjrzXP//xjzu6pdk6hluUeOPNnUCp/4ryBZdqc44ihf7EOBr3M4c46ES4eTzY4sC7W3r6IZW
PDhvFtnyq1eVDb90JItEtmwcDrqhFYcdzLYm+cTWOJ3yo1mwyLT6u9uz1hS1bZUOwTTyMU/ATx9P
Ie54EY+KCDJ/zRTYAWDZgQjre6Pe+I5/t433dpASZY205VSCpQlwruRkdZBx/Nrx19W+4+aXcv5c
r1+T/gs3PlH26Nn7WOxttQRXLE1RudQiMUV0d+5psfE1mlVR628JRS9Fy2u4w7A8yHG4MGZs+LDG
B9TyWyN5YZYZwtjafGEOMJhGbBffbq+4bmz3//3Lq5dyzPICF30I6jrWGkiw0vqFu3Hh0fQ326oC
jFX40+An7hjnBa0Dak4fG8u640g2OJAQYPA3bhvPI6iVgpYmG31HurW4/v/NoeGgSMwFstygY0Vy
di6B6yHV/Ou2xXSDK55t2IvRj2UOz87uHYJq2fPtcd/PwdtqCQ5MzxY2JsbtMmjOp10wN11oALFV
FtOh6u6zZZeQMgH08P/NI6iZ2JWfjbHVGo+uIYJhsB5p2m14wnXrvOPWakGu7WraOS48wZ9fk+y3
37x09X3ab4RijfnVmlwlq7rzOwS0pPXToLaNF3AKbVz7NSFNrcnR1O1Gl4rhYmWHrr4brTxwmm8Z
uIPbrZyVbvrKZbqsllWMc4rjh9bRuvRQRny6vX80nqxSIIwoHVTY7sMlby7DeDCm7+UW+E439PX/
b/zJb/LWNx1smDphD6JtT6njfqzLfZ2rtlqR8wltinWBu4pVipBDEjpwyLrx1tXNXXFXnEiM87pA
ebi/c3Me5P3dApTWbZvrVlMJxRNtzNwfPdxO+p/g1AydYYu5Whcc1ZIclVOd2hLLucTJiR6KIxil
0w/LUQQNXkhJuP6+/Qk6+yhBuGHG6BLrurb5D7dvgjb7Wm8p6WjMo9bierseoBnur7GbyQB/RSzd
yq5ppq0W4uYRbDQzc80YeudB0WQxGPxCv9nKGumGV9y0NVqnyBIsrDuWgbDzaDJ+draIbttcc0Kq
tbhlHuQAZmoznpFJa8rfues/DEUVgDv/dPsX3n9A2qpWDGldS1aCkdjMp9PsXLsNPxArDx2nPFfZ
ATTlIXSlDrd/TPc51+V/czxIs2MDa2GsbDiRBrX79FgvJxQUNsbXbSPFhWdJp4QxnA+tBfrqM996
W+jGVbzXqikfsgLzRkhHNqZFnqfdsL9uaCXEupagRJQdEIfZwa/OBtmIrbpxFW+lk+WU6EMbwAZj
BUmbHYxhX5M/2DP/fxVTmc0F+oPnc78mn9O+Ciqnvx/NfVkkW63BFaQY6Ize4Lg3fqYgg7DzrZu3
xlfVElyfO3QWIxtiO31q69/SPq/7uNJslfjAKZ11sDLRXZDeDWlin0ZZ7VtJtfIGTjCw4Jqwh+DH
oj14W6lRnTWuO+eNM068r8auxril6R3a8VKuVoj380bA02SObZXwwCz6pHVB0ILMawCHOWVH50Ce
kJU69mF+TMJdJ4qjeGbVtDWrc4rj165CafwB9XhQWpGTfLo9/vUYf+eKqpbdrLS3rdEmyOc4R5oV
ATXuJvZogYGJpRuHltZSiqsKwzCXboWlxqMdl+fyUJ3sO/HXPlbH9LhuPN8054FagUug1MCpZcpL
mfQvpEH6boCOw8Zia7aSWnZrSjQA96M3n5t8wDvBebaGIWxKsnEz081dibFDB2Z52rdeTPqnkSBm
kPzu9vL+a5J7Z31VnRh51Xqv3Ga8oJL0tB7tcLmvPywHO3RjN2xObrQcyzzAO8sK1+/L61bFQ2ew
6//f+B74A/Mukby/sOJ1zI8uYKzDvGEt3diKX3d5zVbJTLiE4JAR+NYPFTR+f902mMYfbCXCWqNH
vYlgGxXQg+edG43QIweq8jS7rz0axW7/iu4TFK8u+qJx1x6r4pqnhh5984QE1u2hdR+gxFsGq0OE
GwdGkcStGa3jCzc+ZGYo7a2SkOaSo0rJ2BMS8mQo+sucLg+tU39gIosWs79zunojWaJxCJUFYTYl
nzPpz2eT5b96d5qDZdxXHLJVBgQ8m5OGLkReDLAT5rI7tfXWI0izrJbix6xIMyEd7MyiaYMrvzIY
5F+MrPxye2l1w18X5I1T5WXG8IjDWV0s7aF2qsCTLlKe+3Dztsp+MDaSLsvgm3FZ9lHuLaFbzmcO
Wvp9s1fc1uybKnVaVLXBL7sEfjkNgeRdd3AXY6tYpEvaquQHDlrxncE1cT8mUV2FRlBH6UGcq6/l
BzxZriWWNNpioNathuLDXW/5SdHAXIV/36V3RH4q9qmZ2KqejOnyoS4bMiAdzMlhaCoz8kiXBX5S
I2SKcivvrHkbqbQIg49vcDgzz1b6KRGAfNivVfIdXYxhSn+a/Ksh5cY1RrcyKklC1iUwlUROj440
6sV9laErY/pszud5tO8M9EnOYML2ZRHYPcCe/V/Pe133galtlUIBhMPF/zj7kuW4dabZJ0IEQHDc
cuhuNTVanuQNw/bxIcF5np7+Zvvf6MMRGjd6qwiB6AKqUChkZTpeCvoXQs0vC/fuVkafoTQc1nl1
N0+95kcqzClTKWQNeACdxZrOHsRA/IJ536G9d8yQMrhldofizpex4BGZt+i6RymipMytgFusWKrc
GvCqAibrsgib7jb2H1NmVihTDjgTxbP/Xh4W+97VMeeockGZSYHPpWj6JDXOvNuCZb0ruePb/DD1
P8RY3rXzLzI8Lv90c3ICa4TGTooD6z/sChMoBPoMe0/M3G/2czF/NrNP46qrUCnq1bJcDRROKtoN
axfvRRVUzfTNLarjvqJP0OgvzU0GMIvb8bY1l473IrO7tsXKnEejizswZ9dAwd82tJSmZ23RTagt
0HNlvhUsC8iqY5xUhEqZZkHUXpuxraCQqKaHsfX8nJRHZy81E1cFFxmjBT6jfJ9alEXsL2hkaO84
HuuqB2gtLo2//Q37UPHVOLnC6WSAlpMzawGu3jhn9nH1nh2io4tQGUk63S2yghDBxcBj+7nsXh0A
uwtNs4Fq6Mvf3yUO42aZxJiQE5oc0PFxPuZ7c3SH21jpzb/L8m74Mq+51xg42UfTQFA3g1bbVK+y
tpSOp509mhPyhTMD9tRPjab3nZbf+Or9N0i9m3julejp5TjCTbTGOiUPyXZjYVPGZfVWYuIRC6lg
sTcPHXXOhu2eaCuOOVm+XvdXxXEj8yVw3E6W1CXsDAITv6lYZAxfW2IinAISk/tQjAoyrkN3KxZC
xmv1m8tEBmKGk72Vn2Ynv0t3HTZJET5ltNbebhwkndg+k2H6A4SzhvW+z7+nG/TPG/uUe3V03WCq
3yCn5x6HphgeAUGBI346CQVxe4UM+vrgql8huW9WlF4DWfgmngcrDTsyPLdOH3YiQaaetyE2WoFu
/hsfimQ8lyXyde1KPsSt5SX+KpY/JigTNdUOlZ0uf3/nFmadgnEYbLtng3+e6Rvdb7v1yiwKqctn
l2+XMGQBGN0WB6cCvGLQ3b4Ux7zMoEA7YhHOBpTFK4/gqQJcmhWd1pdVzA87KypN+5DKOtIJnHmQ
lXWNeTuRJWmfO2GmP+lc3XgJk6FbZMxNMjM4dZ88QVwPkmP/2kiOr+/Rj6fOZfBWORXWCn679SQq
XPR8tLHMv0pPiNvofbhMlQBSognQsGyOx+ShXe9nfrg+749XlsvQLYeOFSGGCZNvXgiB2YMAEVoA
qty4pQDlXP+IyjiSA08gA7XzCkjD2SMrqBHX8mE30v7LbaNLR/C0jHNncTrF7RqPaC3UNfRc/v+/
9T0uS9rgyi6E0bEpXsTd1hzn/pfwNFZXGUQ6eym0WHNzo30M9PuTV8/g1Ei6RROLVUtq/G+MMdK5
hiYK5r1mxxUgJwYUzGHPNVmy4prBZfTWlrBEpJPZowOsDfrMCjv3qz3cLXgCAHyci2ezXkO7CRmi
cpn/um2NpQS6HPbWSKdxjDMUWqcomTUL8Reh/8Eiy0itbs3rbNyMKQZaJYCqSQWWil7kQZ/8IwZx
2vPOd3qORlhQXHVARQ13vTADoI18XoT9bW/YXMZ1DVnbDgxlUSwZaOPn+m6oU029T7VeMrALRMuF
ixSgj9PsMzWNA5v43UZ4yPkalOm/O3kR5QPbexyh1F82ndytwntkrgWDiUqgUD3FOeS8UdCkb0nx
cn0zqIa+/P3dIeqCxzXrnILGxPy174+Jm/kJ0aC6Ps41uEysgNo66DLNzvgzbqXLH8ayLzcgUuzG
K8KZdy55yeahd14M8PJkJxDZbxCeuP6zFEHBlYLCkqLDwB5adha9CNxyPPTTrBn643yWy7AvsAGj
l55jDyzpQ2mwKLWzsKseDEDxPP6to29GEl7/EX+z8I8cSjrDmSeyrE7m8S+kpD1Ux+TkHXO/CNNQ
d5CrDCUFg45n4zBs0xgXuZEydKiPeKomGb2teZ/L6C/bnkYh2mWM+XaY2ME1NIFZ5Yoy9Guwuz4Z
qTPFYwj55PTET7i0lD7vfRZVBy/UdTwoAJFcJmZIjK2xEwMfAto+rg/FsfyKwBXUgad5KFIsgYwD
G/pi9ZqK72fhQJ2pqLLGp7v4en0PqQaX/NtLp9zeKccBln5KxddJVyZX2v/ywXeBA7IrE91sDAzV
mCcw1EU4T771kXmYH7zQ+nzb7CU33hrK3RWV3zMZ5mC+UPkW9O62oaWTnXn7Oot9YGdvSwx/sWZy
WJIi1ZQyVGaXPNettzURDdhv3f6fLv2UZzplLEW8ltVuqsXYVwtsg7HjnEh1R5Ko0xU9L/fLD6KN
DP5KcVNLsykd4m07sSIAHXm6PY+D7wBkdt3misnLGLDNLlOrXEZUYBr6ljrO89TmPzbm3OZIMh0D
sSeaFt6G4af0H7OvvlJ+GzMzlwFgWb8JO+13FDH6z673sDWaXaiyiOSeQO6stmFhOc3+frWirHgo
Ek1yqdiCMgkDSUjbo8yPTuWUPSaL57uE3ATp5bbkli3dGt7bHm5/bfroOCmA6FmjO19V85YcU1hJ
JTgQU7E7Hsj2lPSaznnFuS2TLgCoDUREg0lfcu11eK1M51lkX3bjbWrtYDU6n4xTeH2jK64NtnSq
gk6gapaxY+cOtaIEQpvAtG4+6LcPros84fpHFIb6D/7LLrONlljg9ALdzlffZt5te0fGfpnO5tS4
BmKBi3aMUquzj9OS6F7mVRO/BKB3RwfvIU4jxp6dK8BTUFaDeGqi8SeF4WX8FwMhsL3U8NNMuD6v
IZaxnbr8y7L+e5vNJX9tnBwgGA82N7LhrWloUNbFbU4l8y6U5eTNfMJZtzbOkS5bIBzdg7MiysgY
MLYSc6kMWKWocXkIDec43Ab15P8BfqWFqKYeO8Uef09rF+wVuXF7S0coEow+madLe/ny1FESlMSM
ri+iyhySd7JkY1aeYs4k++TW92v9T1ncmO/K+K5lT8ee94gygDgeNpY9Zet8m1PK6C5uoZhqZQU7
12vMqrjWPeMrzCGr2NiJaaxVAnPU9mnwArE9D7osXTX0xU3febpL8pLPHaZctY9DgabbPTK4Loyo
Br/8/d3gTSaSIgMbxzkl9IdbFNG+GV8XMQfXd4kC0M/NS/h6N37Gh3EHLSB8/YhO2LA7FsdhDOdg
CY0wO7PcTwbNVld+SjpQV973S5uWeMd+HcPkCJRm6Hxa3oynJWQRPe26evzf578PcjxTOlzz3CYz
mvzRhx/SwAiGQETuXfVCHkV6wlv2gYZFWE4hW/yqja7bURGSTcmPATZyW7Ii6asmO1wojdxl/Set
PjfWjRT2XIZ6NbTbepPaNB6Kb2PxauvgIIqUQcZ32Y2Nh2ZrWOJm/VkaJxTphxmv53cGud/sp6b7
dt1CivNQhnpxOooJb29oqc+qY9buqT8t09v1sVVbSwZ7lWxpk7LFiu+vW3ABAF+QRvR1DsixjNID
1xy8yu9Irp6gxG1x4B3P1mv52Tp0RzcsY/aCg+FQHPKjoTklFU4vo7/slgw9hFMwbFqeoOUWtAzJ
z6RLElXDSz5fu1VRiwKdprTuTiL9xtr2J+1MTQRXGknycygrVFxMiIfmkR+qKDuU33Be8uMWNofl
lB09EV5fdtXvkPy8SpmooaVBz0vZH/k4fQELXsCzRLMKl0ztgzAiI7/sFMz0c+l18ZKZQdVN/tZ8
2ecickd/d1NNVFS5hXRMl9xcSEFhrKI4GdX9qqu6K8aVMV5MpCnJZgTbdG1D2qdHp+o0sU5hdhnB
laUGrx0bRYVyq74Y7UC+96R/3Dp31bzqKYLpf7Bb3kqtuc0pGLS6O2dfHjKahKSoQ3BNatZWZR7J
kUuREdOdL47s4l0v/Vm4N25KGa1l2u06T5cQ0YGy2bT8IT16o467QjXty9/fndb93s29ZSIbWLYs
C7Ik8aLGyHVAM5XdJccdebfAczH6Zry4LA36/LXuPukfhRUOJWOzjNI0yqzExnHKIbQyy1+J0fhT
ZR3EXr117ig0IehjMzE5qdloXnqUuGMswA9FyvlzV1eamtfHm5/JmPSu33PLMpo1NtgbmR5TIwu0
Pdwfn8RMzlvWrd4bUpdrbBJa2UC8O2C2WjaoHO1ddViqEUwTo+HuQWfkSGE9dzpcD6SKOieT0xdO
xdqkY07RmTDfX3oR+pP1o7q7pICTX36//pWPtxeTE5gRkii1SPGRFWpxEL3jd+nyOtmadxjFwshp
zNJ187I27hqT+dvcv/AS5Eu6JjTFfpJzlwFdr8yq9i1ere2lcfMoy1tNSqEa+uIr7zy6E+4yiFRM
MenXg7fQkKy3veMxLsU4dFtljO32HkO8yvKzZ+uUhahflz5Y39Cse9tJw+RkRbQd+jaNi3GmM6dv
TvXp+nZRLagU67raNe10FVvM6qeyORFy31ma+KBIUZiMTW+zOrfa3NrjbAr4dxaixSoqgtbybb/5
bPj9cdAtwiV2/jeJYFzKURg+Q+YGX6IveIXe/MtlhETj2er9xHdPWXRblw+Ts5UGcm5rT/ChOfu1
7k/LdCpNHe+eAtTJ/gNOH/JlYyW20hDx78NjfchCmvv0dQ3WCDpdr/Uf5/P1VVeFIjlxcYq6ZKLd
93g9sAOEgfAgaLe+E8yRfWiPUxNe/47C7+QkZmya2agh3xMv4A5wfXIb6y2Tc5cE7IoQL19pnIIp
1j3kybOWk+lvCvHBXpIx5gmU6RpzM7HEZi1IE7giH23PF7bhFoeiEnnxg+3FvH9fOgt8uCDCLJzv
hCxNUaLFuqqG+bg0gpJIzEa7nSfohBQ0MKe9Kg4ka7v1Uwt1PWqATh6aEBYU72pSgfOzIaxo8K99
wqA+2xXlyoM236jVRpuXW8k33nXDcLdNq5XclkZR+Vl9gGiYyBMI2JXd59EhvtGHO6jGri/+x6GF
yg/n5VBPkFsth9ilL9t8BzLJSfecrRpa8ve23Cbugb82borUpyIw3D+ViK5P++M9S2WGFGPa6qmq
miGewVyGdjhw+mhGVnrd5ee8O4aoN+e2bcHBUQgKsqA8OJ8M7ptPENeIllPSaL7z8S9gcsdBWbr5
OF8+4/VhVkWWeaM3S5lrkYJ0PinXPTaWnwOQKeWsid+X3/+Ry0nL2fd5bQ0pBranL70dVRh70xVe
lEaXikZV54ouN5c95q/e5Nvn6dgEyOuGqLv7/6laqIwuXTEzUVAzM+YdKcZL3TzWmcY2inH/00lQ
1RlvSkyfWA/JECW3UQMzuYOgzEk+FW21x2wO3OQu7V+vu49iLeVugVH06PUkGzYfI0HRB+38O7F0
HQMqY0jJluvauUsqHFsuveuHT4XuvVo1ruSYJtpZ7NFFzCfbYYVmhk4PRnHXkPsE5sWwDJMNF4e/
cFy2J+fIou1Gjkv2N/F6F092dxFmUmDaY8u287oLM7YKWmnyN5VRJK/cM47ObAujl97Dkp28UrND
VONKDnnRx+nzlWPW+T2kuJ0/1zeeKt2UuwOcNk8mz8n3GLCjI40GVL7ps/HZ9PF8F7VHfeX7YoAP
wpXcGeBN7kDctMCqHm3Q80An7bj900dLyLG2822YdCY3CVg2KhDeiK8s471XxVRHXayyE5UuQ9VQ
Fjl1MTBEZd2XPRwCqDeGTe6zF35mUXbWFnIvK/qRoSR3FV02leVSIq6/8MMQgOQ1Wl/Ii3uCctqz
ZtVViyG5rmW3nC7G5RsP7t/F8CLrwTri9eGQhrfRizJ62crvHM1NOmMdUnwkWc/VHKy6EorqcJIb
BAxvHfZlx8Bgp5oi9zzgZWh/uTBF5FF5vDEhkPsExm2xEzbhK7V9XNLjpCtCK2K9zPGa8n5bq43A
k8l5w1WInqxFE3yUlpHO03zatoyO6Lm3bcdDa4ybRRTZNXWjYuu69VgAqD3/mteJDMe1zdtPXlXM
RRfwEn0czxWKN+WngVYEj2vXd9rHP5bKrQRrnjidaU6Qgkr6n4PIn0ZafKvS4dP14RU/mMqtBFs+
rd6wIWuz2+DybjfjaYW92E/2AVWEgN5UkqVyY4G1QV9w8Goat8wOSuctcX/fOH/J2YuVT3wUDUVU
vDjijtNujFofBc7/jxZ0RfCisvQihOb50LQZami/9ylIT/XBvTOYn/0kLyZeh7xQF1g+PqWo3Gaw
lZPwslpQ6EbeF/WTySKNnT4OilQWYSyMqkD1GnZazuxgRuvJvbfRs5kGWZRpyqeXSP7fuEu9S6x8
F6460G9ZGW1pzIfuDpJ0BIj/7GhkXuCVPFpNnUCGykbSSe5R8HePzrrG854UsdHTgFOiw9+oBpcC
gGFsmUVz/Ain6wJnEMGcWpo1UAwtdxfg4mitS0n6uHKKE3F2P8t05GuKKCG3DKTV5iQgwOrjCe0J
+Xd7eBtve02hMremlQ391hYViFr2JoRCQMRrHf5BYRAZWj0Vm1MRbhsxYlrAGxFm/W3qf1QGV0O6
aSeeiVbxpC+T7ThmbnW/5wO5DTVEZUx1tbXDSgWgfSP6uzgxwjLdNBFfFWxkOLWXzAs4O3HLsLq7
xI08lHjz8TzNvwb+bbELv64hiXzfjFuwmXddXgeaEHEJmR/4ryyFl3IHam9l0cfZunwryefedKPZ
K+4ak8UzaY9VBQ41p/iWWMZhIiwYFzs0KvLqoGQVdBN5qutJMxfFfpb5OZ02cdahy4fYc041w5aL
XUvzlqDadPx/o1TZWGDhy7GfCbvf8kfLPlw3n2pcKfqNyV46ZQrvnvapA/SNVP4s3Nfrg6uOaZmb
M0/t1ZsXQJvzuyW6gNWTEAH8yTz0Ry/UwY9VVpdi32S3LeRcsambSvg1DVcC+KGOJU5hHxmcXUL3
hglbDHEt6mfk6C7KfhDRuG4f1eDu/y6q45gNCC7gMq4Teu3R1KlnKI40GZC9Lk5pNpCSArr50Kz3
pPFd5gbVFte6XjaFzWVc9tAlxcwWmMWq31ZvDTY8Ibj/3maVyzffHcjbYA7tluPZrDKeEAWjotT2
lFy85YNYIWOzEbpHo2W4zcHlp2gPsyD9QQITkvDBBgSWCHW8fCr7SO7aVgC0tAAioC7+qRlcf4Vk
af3lun1UY0suu6Nrq86gCBmPa++n/WON2+hmf7o+uGpLyllKUo99yzFx6gU2FlXnpKpxJSdlY9Zs
RGDSbAEy3mwes0VXtFQcADIeu82cyTbdBqWXpERDtJWD4mB7Bq1gODXkNnwplZHZlkcEyud4nEH8
na0j3gBvsrfMyYkiN/j3LnWYbHu0rKNJn6+Pq9gkMiB7RiMeSKKx09u1CPLf1vCHtJpbkaI9Dviy
/3XQbgccu8wwtnncwadyAA/bne2zYH7Rvx0q9ouMyt733WraHsVAMN77A/Sziub7dcuoEhUZlZ2b
TZVB7Bc17jS6aDdkwf7LDU3/QvcbVAgCuvdP1W+QHJV5tIPYGH4DuPwOfbJEeztE13+EanklN10T
E7xxZQ934sPBssBkKXh/X1f25+vjq6YuuWtlpxZpUxSmh7E7daK5329k+6EyUtvolnYwLQwtErR+
DN83avu7bm8q5i1jtTsxjF5HaBdXgwUy54mAmfOeeZXXaPxVYXgZtO1WI9/WFlxhGXi8utdte+y1
FwvV2JcA9+7gS2choCfnDMjFTpX9uO4PRa3Z9Cq7XD75bmhnJUOJ1rghButt9wC9sfrPzpLbVH+o
DG4CbUS2p06PiRdeUGJZF+8p0SGBVFOXjlLPWLymoxg8X6BLdbSLH9e3uCJJkqFNszkzuyvwdMn3
ZWFvI/jpy7s18RIn2hOID5wyh3jFacid9rbSIpWBeGnCuTsnXnnqdr/2wo3f9OxF5TfMrp9KNJNj
XNe0Du7WHtdU16es2JMyOVpWp+0ECuzylBZnOp+q5FzfWBCRsXfe5q2tVyXlyeBbeFFlHFcRXF9b
xZ4xpPBYWsW4dgZmbaZQXs9R285uS05lWFoJ2eyhaQY0a6J6atxh+9w0YxmJNiPnNZBPD3HvHtf6
zrxNXonKGLTR3s1yNeA9Y2bd9xW/r8WNNV4ZglbWYCypIFQbF+ylLqtgbvtwvDGkyPB5cFUke3+x
MxgGWy8G57/QSdIp8kUZhNbzJWeoKfZxD+1eZvy0gZ5mazhkGqywKj+S4WeQCRrQu+uUp3nowrY7
L+DiGNvXan2lkwuaB9svQF7F59PG2q83bR9+cYR38b1K0qrPM3zSbawXYqBDZmNCR+qgMpgUgRuz
X01TuOVpSZ4LQOYhJ2MtX5Ll921zl9IksLAPczdieIv0P41yuLca7cPIxeE/uPDJELQtQ/WSVlZ5
ygvjLnfqYDYNn5in1X3rwQtdAozbUdwCky8e16THiogpA9PQuDK7g8BSiPl3S7pog1KdXWmwmYrB
ZSja3tOmSToMPtXPkwhq+mayG2OmVIyAiEHNnAIxk3MUzUR/7oROg0Rx1MoItA3qu0thY+gmeXYA
yRyr0KliUfw0m0Ize5VhLnv3nQOYzZaLab/M3nty7DMrXpdJc5VSHSZSLuw2fCLmxTB2X903l/Rp
vk3Ol8p4FSoqe9rBl3Mq+b8Id8ey2sLrTqWwh4xYMe0ScoaMIAYZX+30lBopVJtfro+tMIiMWqkN
e63dBmVOyJ1WPg6Vxs+5ONw2uLSQE7fTZt+QFbRCQNJg9fqgGHpdaL7ElA/igSxFLBJg4XgJmJ15
3KIqSqP0y/L2f62F26nONcZXGejy93ebseuE3Xu2qE5W4fqCAb246w7dj0Ey9O+l9t3QLpixmqbP
q9OAB/DpSKL1TI7GydLEFwWslv6t5L4bv1kS1lbpZfwtMM84Ff3pWB3To/lKf3vQnBUHHQ5ZtUOl
HA3S8MLsTFS0s9L5ZxvT42gsz/us60tRDS95bTdQOs0N1qDk/7Dm1Hk/a0uzvIrzUIa00DJzLJGh
RtaSQ7VEY/erQRFUU4BTxEoZyWIWaL2ubeSVhUe+tu3k04X4FenP08ruIfCpiZeKLSrjWvKlqe3a
QfKG25yPq1C4T7rap8o8kgdTSve5mjA0zpOjmM3AKsGkZrF4Xd6uxwiVjS5r/m6TZum0OW2BpLZn
v9Y2C8ClhS6UODVmX09bq3q8kHEs8+QWzEFyEhc9SIMrKIt5kQmE1BrxCOSUms2kyhZlVItLSsOx
Z/wY4/+gDGlkh1MJFHsZicNtmBwqg1rSdthWYcKt3QxPMOUK1i9x28uUjGshSY4XjKmuULKIjeRT
zTU3ItU2khx4LiFnUDE865A9CzzXL5njE++xXm+ZNxAqlwj7bhMZoCEyeqOqTqxufA7j71TXwv6h
c2FoKZVirKgXIRpY2wkXcXR0PHgf7nuMe/n7uyk3ebGsnnM5V+biaeFD2HXfwew1LAAGkj/XfUs1
d8l7OShgrNbNoX7WNcHEi5hlOuSyamjJbY3NcvbVRFepOVf+Xt0TRxfsL4b9z7EOw1y++M4wdBEe
MUo8smTb67K3fjGUx8x5q8Y7MbrRZum0ilTf4f/7nbJhNrVWPCw7lvGnGLqIiA6vDeRh7ctgIU5A
i5+3LYN0KbLqEXTE4KuNSck+j0meh7mAvPltg0tHL59zYzBHLz91nAeeYUE5NdMkEKo1lrx2qfZ8
3geSn4CdCvq1OGy3iQEC8iU57DY7fCwduzgt0AU8p/l4aXzrWj9jxhz169Acb7KOjEoZE2dKSs/K
T202H4qF3RuGri6lcGCZx9Kx5pw0i52fpq56wtv46peF8aPjAclT30nE7+u/QLFNZd5KqBSNbrLn
RuzZI/y3ORj0iRdz45vFZ8umPqJ1eP1LiuWWVYsTr9n5anoZgujyeWkd0Omve6LZpqqfIXl129vZ
6lRudso791PidnlQD0VgdysL7KmgYVuxT8SpTrf9FMm3+9xwvMRNslO/IYLYnTMfi93kGkN9eJph
80r+3M5Am9gkFadxtc/uWAbJkn8zPTdq2Hab6/2nF2fNe9JuTnYqrAzUrlZ9XqdK1/z0cZqCHyA5
dm8WIllXOzuh1lz481o9szVb/IYT3+2Hr17eQbehNwe/deuQFsb3ETxf11fm4uAfRHcZcEX4WoP4
gKYn0Y0+ntGydolHD9DPBxOcHUUH6klXV0dQbGgZgcWtpPdEuqWnzGiST8bSu9+yjowapjzFLpDx
V+bcO53rmVgiXLL8Ld8jiMhvflXmQTm2t6T2AK1KJ7hXVbwm+ZqdxqTZI3N3zbvUG3UF5Q/vVRhd
OsRRO+WTZ4zilGf9c1fa4V5Pn9vbrm0YXvL5SSz5SGibnbLG/LTtJeS20dhe2JqkUjV7yckb07Gd
xmmy09CXj6jOMX91c3A+dzrdR9UHJD9Pa5LWRQnzgDz4adq3aK+seCt1lTRFSJQBVVB3AYGbm2co
Lu6+kfX+zox4rTeflcc9Ff4+6YRMVD9E8ncIIvGU0hydOHb1kE545c9JAeF7nfSgwtFkYFXbOG5K
J459xAzXd+qc+F5+UxGJejLhZUHIRKecCvgZoAlt+rsUN72MY2gpB2/5mpGGOSy2meUEnTWBgbrP
v16PdAqjy7CqPV0TPLR7AIRB1t7c6pfCzI6m0OGfVDa/fPZdmpyP1QZtxBGorTQJSDd9JTzX1AQV
kU1GVnXggi9nOwPkkqa577nVnwGdvKHt2gEhOmpNxe6X+S+9dLTHwsBH8BzxNPLq1K/JgQi0zln7
ie27n9dCE6k/vv1jnSVHNvd6ToqqQgJO63+7sn1x19OctXdi4VGXjA910p+Whn1L+HKc3OY7jvzo
+ib4uAaHT0vpOWAAVpUsM4s5Me9qPBdts/3AHFAmQHOAfnHzxmdN9r0s0kPv3oPrO6hA6UVugoTi
85Lnj3s7kwXFY0iVpEAOkgZXm0To2DMVW1xGa+27UVuF2TBUh9I/TuPeWT2w/W3757rxFPtQxmll
DmdbyVsWC6f4dwWlQXahSXXLLhS2G17/hiIfkTFbE7LS3KMlboGmNQeVYMGWbUfe1a9bmvrG1t2N
pXg0Z10erDKZdKCjeSctOs5GwJm/NMKJ3PyLqG/CiqJF5PLRdzGhWcyxG0souE3N825PfoerZrF8
XYp/LR1YVBF2ZCwXKOKM2rvgWuzquBYPja59QBEOZCBXYlLCsouLjouVhJtrP/RWDfRfBTr7wTAJ
ANh2ck/K4e36uqt+hxQSPDZ0Js/MMUYn1+vO0I7JbRBkXh9ccTWUlZYn0pVuVhtjbNkeVA5BtuMK
+9FphZ+uxqncbjzXLcm77Xx2+rnjY+ywT5BRguTIMupIshUGkqFdLuPO1rcw0O6cJhobuj2qcAAZ
1WUb/SrsGk69VaB7YBT8YWgAY3fYuTqtL9UnpGO92dCwPzXWGJdWNPMnis61THN9UaysKblvtTpN
eam3xJX4xqsZ5/p5tc4WOHgH77bT15ScGMe6XbXGZVGhpDwT4pM591fjzVp1dAyqpb38/V2Y4D3d
wDCEMOEN0bJ+v42DEY1jUkLeb43LjBZ2z0C/P46Oz2cdLlg1ZcldZ3suzCLH0JNxxoHdG5o7hGpc
6Xgm0IapaXrZ5ZMbGVMWpdV+vB4EVENLzrknwKQVFqYMStWTZ22fPINGNw0tA4EY+gAbpKw4RJZv
tfc864hLFFOWUUCp23WZuWPc1HvMxz+G0D3VXsz5wa1fRgBNtHS8StQMbcTeyS767yWUCeetvusK
Ap654Tlpl8gjyaNdZYNfud1tdSAZHoRuoNbpCILNDP0M37IbaA/R9fP1VVDEAhkalHpt4YweaOBG
nvnI6jZxbJZvy4hHRF0PmeoTl4V656lWZ+wz8ww8W7VQEQC2hT8W6bGH1uUy/3P9V6jWXHJab4eA
YGfgV8z0t7NOvqW9dapGlnzWBRy+Lggmbzv9GzOqwF24zjCK1FDGArU2R8tt7Ywx9GwPVt0/bW2S
+bvd+QK4C/+6aVQfkTw4N2mzUAs/YJzjNvEJF0HhHbvp3+vDK+wj43/sOlvsdPPGuPNAuMydcURr
iaPZ+YozUCagmqa27TsXBurWxvd6M+zT73mlk1xQZM0yCGhl7l4YZGJxN45fmcPDdABN6tKFKdsP
lvEjJ2NoMx1mTeEFMjFVtosFQikDiyeHvng0C2eTPkL16NXlPTKrVhOwVSaTDt6+EfuUFfCE1fyd
m09e/4smmmNGdQOVUb2Wlxvl1HYsdrcGnJqgyEOBB0xOobemQBE631fw85kmR7+ydwRFyGlcbtKC
QEu05OBoXQILfItdzEZG/YJbb4YAFd31PaxaGsnHLbziFOghIce5To7D9KN2xYGANnT94To6XirV
N6Qzuq870yErvlEX9RG0VwN3A27xgz2SsGQ6BLNyiSRvTxozy8F+BoEwDhoCM8pC9y7/ZTPwGV74
w7VE5YqbjowTqwqe7LgzTzFwRb9K50dP6X07uWFRkWBfvLsNlfjri6MIMDJuLJt5mv8/zr5kOW6c
6faJGEGAA8gth6qSSiVbkqVWe8Ow258JjuA8Pf1/6LtRo4XCjVrYCy1AVCInJE6e3Cp8qZzq33bS
/058ze1JYSoyamykc8EWgHLOFQAteRa5vh+mtsZ1Kdzun9F4H4LeJHrLweT08bz56Wnw0immTfae
TG1QdanG96p+gGTruTPSipsQDbUPqfOSNE/O9n5d6qql99P4sP10TFFS55jgN7m/nA5wZJDqj/H1
tVUnKtmyVZGub1xUD4g1hICOxSbGn962tGTJuH6hk8/BnZUWHkw4Pxa9Lq1USUQyYA+PfHh2xY2m
mrITL714qbxD1+j4xhXBSKY/8kririhZ4sLUvpvJI6++ueI1H39Q9MhWZ295vklAMlKsnSzqVOWC
203DjOZc0np27wgKYHN02wd2h/FBccTGecv3wx3KZvdy9Vtt6XgvFYojQ8Q2q19XtssIJzuCrZHN
gUtNTXRTnK+5G/KHjTc8NdO2wsbFlJ2TzQx8e3sAUF6j9Krl979/WN6ZZ9GgAwTX+aYPV8M5Fcsc
rJ3uqVW1vGSvc9c7De832FQHx9+Wx8SYInxO481Uy0smu1kYeU0WqM3aZKcM7PFe7twtqdAUJFTL
S2brNEtZLCmeAcze+3tZ0B7T9HkXYB6ejoBX9QXJev3UNwZAldD+XKNAuuLR+I/vWeLbtF4Ku6UN
Hs7VRDeb43fHjeUv1mAMGp+2W85/r52eDAszMGC5m/K8O/egs2ycPshX/POruB5oCHr5wPRuIuY0
PRkmVndjWuUz6qKJlRwmqwtXmp/mRTc77fND8GS0GAhMvYbaAiMg3SEee/Ow0PrUePTulkPwfMmC
fQ9oA9vp+nPL5+PUNhew92jO9/PszZN5i7oZwAtDAGA7+IFp2lEFAkprGY4rCi12rcH/qT4i2bDb
tOB16xowsvfPc/3VT8agM9MDWb1gS3XXEAVswpMJjPwFBdc5L8G4Mhch0G+X3KHBZP60mB1l+TO8
yAX8j8Hkv2WDbqzN58mQJzMaCcA+urFO4T5s7zwt873IjLtmcR9bTOy8fvgq3ZIM3Jssvxezsd/T
x3hKm3iw+pg0w+H68p+HHs+XDNwUVjIYjt2Dsnh1nYA6vExDa3VsDeeTYn0ZSpZ5ebmYAtXMeSQi
4FbGg1lo1laIRoaPzYsr2JaXw9nHEHIn8/+ePLyiOck/10WjOFwZQrbOqb1uGZY3Oh+9F15QC37P
Szu00vU26cvwscLxxq3OXXFpQH02ev6Br0zjXVXC2f/+IS5vCGtgaU6tc22XB7KMB+a6wPNt8XXh
qM51//uH5cd86Q3AQ+k5L5BRzGvgt5r3YJXYpZAsegwp3adqnZ1tfPA8E+QY2YOBKSx+dhMbjOnJ
ELFyFK0A8shCF/X86M/9feLdBvj0ZGiY40zMbUVmnbOh/d2jqTec5uLWfUvG6g3ojxr6wjp3fX7p
MGy4r3UlfMUF25OhXwUxk5akq7j4J6C0k2MVi6MbDRzweCdsjrpuCIVayqgvo/BA6TUt0Hj7n7J8
n+086JJUo/MKpZRBX2w0K/AdYJ6C6IZXh1eXLiWaGKzQShnqhXi48WYa8CJZGV9a3h1I0z+y/q0X
nsaiVJLZ//7BoswSUOraHyCZ9lIlWdD+3bpP141VtXnJWM3Z8WbW9Cg3OkwEG10Do2CX1khOyK/D
699QyV4y2wST5NZFcExL7gCT6HPMwjO5jrBYJRs5j24dCmTqJC4sF/d4ngzHxfpStjcGQRnrNXCA
kL2pEZdJfGHmt0lXtVIkPvIoY5pDYUQDfVxLsPHaZwyQilyeh539t6NVesXhyvAulq/1YK/QTAOt
CjRnoVej4XrrH31D18ChyNRlkJcpfJF3W4qiCR3ixe1CsXax07yx7OQNb7Vz023JkwFftC4KQmz4
hla8TTwwrX88Hb2lQjtluFdtk23KklRcOJ6bm3jWTaxUZZ2uZLUWMoTJsYz64gRrCNLiADxAoNOm
UXPUPZP9qT1+clGSEV9mD5e/bvgGPW4HGu8zRPpDG/KD82wHY+QeuksZovEObNI33mhk/Nc2MZ4T
9KVcSlwrG/tk8yYcdNzxCmuWAV/O0DqcEQJzm1+2pgsW87Kmmtqn6qCldNkqcsuaPazd1zEtDlw3
71i1rhR6u7HIKq9AeGzEl8V+L3UuQrGuDNLKEEYyQNDEZRhqdnDaiga25+ge4lSrS0UrSgri565X
X5YhXguMZj5cd/YKxybjsqbS5m7dQhrmWgd0CYrs0fEe3fIgdG8yCh2RWbWyvF6555jikiUY1smP
qfOzy93b8gQZidX33EM9FWIpzDqwhh+uDlCokvf+9w8xHOzljjX5SX3JrSF2DHSbbJo7tEoeUnhd
l5bZpMXKDajoZvO0OA3qIzdVwTx5xPEGUuqlq7B4NhwwGwlF8cDbdHxuqp1LFtnUPl8r5teXmb2Y
VVTb3w1Ts2+VuCWj3AyDZaTtxMUSX6h/KZrounortiyjq/BK15S+B/1oUBYBh0XKwbkyx9cXV2xa
hlg5Y2mnZQ9hg8MVfRxpnI26csTnhGsoO+32+kH/jGEx1m6BrEtchJ923vYk4maQ3S1I+Y75vfjZ
aTyASkR7NvLhSx162TDOhdWXLnt17SBlqJpqllYJaP/kh6VHdwD1vImlbVj+Gs86eivVlvfvfVi3
AJ1Q3Q0Io239mIhw8B6LUeNQlIKXzDMz07XK7NE6UzNB57LFyeMImqGwGAGTBLa/DIpBmIG95N+n
ljwJk99nxdiE1E2WkGOuoGYjKtlJifJQFdycayhA7lWR1SZRKW57gvJkPqbZA8VL7UF827Qc8gZD
dlddK8cfUohPMhyZkylfE2DA96PxXtf75o68b2Cw5ZEf9oe8DOg7mt1Oo8ZpKNRAhmdlvVdUQM0j
km9fyXTo+ofZv01zZYRWPm5lPk+Qfj2xC9QtZGTSVEVUu5Ysu/CoRY0Eu2b095J/E+1TI56vOyTV
0pIpW8lImAGoCPoXm5cyo08UL7u462qEolp+//sHszNWiqduhrPt0/xlKNZw9JKXMdGlIirTkwmZ
gFWrO5vsniiqfuxjmXkEnV/utxAjCs7uc/HXdTEpTEseGzh4Q2t39Z40jA+O99LeRCmHcWSSyVp4
PlsTAqWh1vuC/A9IZIzevr7n/Qg/sSsZiMVmagnT25LjhqxhSo9kOBEHFbWbyA6wdykAp04qCt46
9QWpjuk+rI6msqvIL2XwFdCvW4dHMlR2s+TcARfY9+15IAhh2Xs33Jg+yCisgs7MbxsbgcZ/2dZT
02lKIQqpy/irdsF9cHQQ4YVVhdSI6Qp3tj2ie+/6qSosSkZclSJfyxKDJS+Y4xTOkxeImURTwqPb
lpcMdnOXknKX4kpr/bMaz1v3vI0afVTYkAy0yvMp68SwL53/YKN/x7QAIZVMpABMh9V3MT4B1llt
YdPcp+7PQed7VecpWejom2aX26S+DO4atPxCit8guXGm+Lq8VUKREuR1zPvap6hNpI4ZWaMN1hA/
uL60SiqSfZamcEi6Yee196NMHxDBA+22VY5XhkotrGkMsmHf3Xt9ZwQkEK8YYCeC6k5EPNaPPFH8
CBko5TTmVPULfgSrm8DOLh5GHVWDxlYVwpexUutgDfVYIzo1DmDCAAQtuYadTrXyrk0f4p5wsqHO
MdIZRejzULwMOn5vpdx3OX1YmKINai7BTH6hT1OUYn6bF5HHLsZjapzHaWRoMg7V/ve/f/jM6rr2
UvkWJFM4d6soMfd+0rh3hUH9+WUflnZnUW6r3wLNVA1P2zRfnNaKUV8/5Faq+YRq95LN2mllTV2H
aD2ZX9fiZ2Fo6ksqZZSM1c3YVhscpzolPxbjXZhfl/X9urGqnmBkqFRdDkaxGNizcUqenAMG8529
ly00o/1Yb6LUwrQW/9/H6k2+UZOKo0AmHpPmMDRGmIzHFcRR13+FQvAyq9ZGp6TuCFy8WcZ2d7fo
ngBU60oJsOdsNtjSkOZ5+RII+jBtT7dtWLJTzuyyn2csLGhz73gsLK3bwDmeKVlqPpvc8Pcrk+dM
J+Bd4npDzHOnw20730X1wYyGiRV0pNAXECmErQC53lzceIpyOEXxY6N7Ut24v+v0YnWv17esMB+Z
HQs8cQ11K7xEscE+uN2vam5OwJDeFu5kgixWW2la1tBt33nGJYliQIFf6+74CqdlSrG079yVbR3y
9Kp4EemX0bgvzdc5u8mvMBkMVSYpt/IZZ0nWQ8meTBrlRAMA/NxymAx+mtcyswoXWpiK5Fc60iGA
LWkSus/Pk8nIpyHbloUkuzdh58GuULs+0Un33K1wiEwGPs2OARLWFasPh32GCJ6kwwL8iPQgDulB
16qv+gn73z9YEVtbD+NEXYhn+V6Pj+n6aN6GlWYyWVZV1M1s7lfGEXx5dXrmHV7QRLDqOllVJytZ
6TrzzRQjrHS13bsx5+dSx6v5B87935sjk5FNvPVpInZ3S4/jG4msc7NFeLWMk5cHK7RicwgAmeh1
YBVFTsN8KaxWTloMfQJJ+Sfq/EEf8IP3zfyC58Z4vmuOOg7Az42YyXCnYgG0hCz4Wc60hsvCTltn
xfskOte8rbeHyYinaQOBzrqtqJMN7w1GO5ctD7L57Rb/yWTIE3cMkXITV0vLcuMek+2aKYnw/KvJ
hhXikSFPjNggQbNwDEblhYV7KNtjndLAZ7e5IhnvlAyZQX0TN1d3PY7d3TRqsj2FDcvkWMVsVT2v
4Js98QtDyXL/kSaH6xJX2Jg8i17koBafVjzQGTmPalpHZNHF78+rHEyeRG9O6djmFnZtecc2/4r+
piBN7gEhHZjuLq/avZQGoxbswJSxe14d8Bw6a6f17ob5iX+QcU45y3NMAoKm8DvviA6z++Fe3HVB
EaXRbf3zTObBGhhph26FsvD0R1Uc++6913XIqfyNjHYSHMxHWQo7Kt7QgZee9oeSKexBT3n//zeZ
RmFRMt6ptvMtq2mynv303GRfiP9XRQKWWpqMR6FCMuJpBKjSXzd/PRtt/bxY/0u2NHSN/GzmXuCj
ie26DSjMSwY/iTXNW77bwAKeWeF3wUrHYwsYzm3LSxEYnIsZzXevk/Y/ATsIGC62ukuVauu7YXyI
7kQMWdMLEyHYOawCypk6QTYVmldZhXkxKQAbtVhoVaOCmI5WYDE0QCw33b4Zkwx3EMbaTg4CVVL+
5WHYkC/EX7dJWwq1vtU1GbXhdWY8DxlDHa5z/Sy6Jbq+vPe5Y5AxT7wfEtefofBgfI0c6y0h57lc
oy1PgnqJV8ZuUxoZ9mSlnQfJz3izJk+FE/X9PdctrTAqGe4kynFFTxuQeGt2lwETPU7BzI4JKri9
jo5e8eIFLrR/66VYbaPKygW3zt9zbIckyKPhpxvN7/ZhxtDd3Y+mmgNXnIiMfdqMap6qEvl/Mjhf
LGt8TaokDyy3jQSlkWFN8cx1eCiFuclwqDxNhmrZDYLyJegyEi3omy7LWqNcCnuTkVBzmZaAhcAq
OvFl2PC/RplUIpLs2O9NDi4olDIrAoa94S5pXhNxITVaLqaQ8duSNxn3ZC4T99O5F5ekeGnw8ohX
B3FbliITWRVEOH7GUHWZnRcheDzcSCXMZI4qkjTN2q64HtX8yOzLVNwmDBn4hJ6xMqlBOXCZxbEy
MefEDXP+z3UfpFATmZoq8cTsO3iwBotNw4MCyXgAHt6f1xdXkIYxGfzExm0a8aDpHZn4lpV3uTkH
E/015K/r8veABg2nyoN8ek0w6SQvMBPptbE1JWWFY5JBUU7RJ/PQIGsZ3ST0zJNnvnF6HMo00CqS
whJkaNTgdqyowM+D13Gjjhr0VfuEfK2N7UV07V2OxqM1K+PrklQd0/73D7F5FDTJCxBJXRja7LfO
fV8Y0aUsqrUli27Y2OKugVuYoPdeCh7Yu9v2LMXlnPk8rWwcAd6DInPboiXXGIRqx1Jctpa88HvC
1vNoppFll1GLy+P1TavSXZmKqq8tx166Pd3tAnr00D+P+e7f5jGoHvYJwUl403h6k8nIKczrM22G
kQeXoaqDxHMPNtXBghShRcZNcXOw3cmG70+bX0C4oLKXoZ9I142vsGpLVnw6ealVclpdhogc3LA9
suf6ryae4uHRDOqwDEGbqTmNXVf+e3eC6CW9r1M3tx2C9oTIvjfjMnJEVIRLWHyt77kd6Apbf96w
PvuOZAPDWhSl6eM769OOTSYP3ct0B/RwiKH1sfciqlBE69l71JGHKdTMknGE69ht4LNYqws61A7N
1+J+wXNaiDe10D4Mx56Euhluf55EPvtpkrHk6+qTfJuXc96ToF5f+hn3nTn/MtvGA1+qIF8uPrHC
pr4tpFiyBaGjnzmzPS1gLStBRGijQbuLNPqwV5A/+TGy0RCMuhSWix+zrPkhKdq4Et1FtGWMyBs7
CwvR5RbVTv9tNnUJz+fOxpKNaZo8zxUWPsnA8xTUA8nD2XK+Xf9B+1PSZ79Hym39tV+5P7jLGc1z
kVN+6QoSDNl86Fdwis+PyLQAKdfNmFOpgkz65s5+VfSVDVz/Why3fYZt90hT9ChUe+0NU3QwbMjf
7vu5vinXsmQKOK/jrGdiXc6gvs2CcSPdsUkZ0ZSylL9H8g6FkaEHolrTB4cXZ+4lAcZlBoiU8eCn
4eI7IbOtozucChAeXT8vlTJIfmJ0Zu7bSYo61PbojK/bbU92ljz3s0xNzCtlWDfncZYf51aTN3we
CSwZiWi3w1o6doYYTOtgKOE0yZcl0TW7qKQhvfMgc3Q6NCjgjsGjrbqzdCNFFLuWcYdDZ4hiS/P6
YlAvNruvacNjw9I8H32eGWK46b9DSrMtxpiVWBy8W0Hdt/egTr6jqfGQO3MoPE25Q/EgY8lMcTOQ
B6KuturSOsGeReSRERpv6R1IYCK0F2jOV3ECMi+c3S+1XxJ8pfMPE4tYcrqu56oT2P/+Id/0i8yz
cCGA3oAXp7b7O1L6IVnN423LS4bLm044Ht/V0jWfSF3fu6MV0Y7fZqUy/tDvgJAtUVS5OBiJZB+Z
jv9FeahSSmsUlLUDxcJ71Mbwpci0AjuYo72HqT9lf90mHSlio2+1rli3HyrQw//42an1NPmU6lgl
g6Xu6FvLrpRufS7tS+Xd2bOmCqdYWsYhZn3bC1RXqwsI5irjyH7g1eW6OBQ6LmMPXatwSAm452Vs
0xgA1mMFVoTrSyt8gQw/nDA6xy79obr4GOdUr3YInMBLXaEizMqz1Y+atxyV3sgwxDXBaBXXM6vL
dPh/7cL5z+1pPuzjtOpjXWvUXnUE+98/GK3pr6ZFUN2+kGw6pGUZjnjdGf1GE8xVy0tG23RWin5z
5MhAyqATLct/korEoKbUHIYiF5L53VzMQy9ssreWAnhXuHhroF7YVFNct13odGtQTG8VSJeuH737
eeYlD3rOqipNPTLDP1fon3TDwX2i7I4W364vrzxyyYjJMPhllTfAcsfTgxtmcRXad/wHP4GBLTQ1
VQ7VkUj2bKOMRewMP2Ls+selqL5anB8N4Giv/wiF5cmwxdbu+UTIVKEV1I77qQ5F+np9ZcXGZaAi
8fx8EQmGONjOe99+H8gla2+LLTJMsc6ngtYJNj2Nx2k8+B2mPWmWVuiMTOjGGhR8eDJWlzItzgCG
ha5fP/SUhAmovm8TzC6wDzbMtnKq+FKj84bb+X2fkL+7ah0OljNpfJHqTPe/f/hAtrKFtxtyZlIy
74QZNU4ZECuzNAerWl5OkHvarpWNgx1BFj6K5eAXo6aepJK+FHxRdE5Jm9aw2I0/gqojHFD56VN+
WrR5iWr3ktEmcJglMTsY7baEG8dz/qbxzaqVJUsVjp3XtOpxcQCQwrzX4uY+L0JaMkaxNUBB11G4
maKukjAfsqPr2G+z/eTN+aGt+8Bw1lXjoBXRUsYrZs1AauYgWm4NZvgYGV+DMUnOo+uGvd1O905u
RtetQHHUMsubmaN6tWYGQg0f/p4wg9gqv87GgDvd+/UPqOovMtVbv4KMs3GS6oIJFkPkHTFK5mxA
Wq97AaYCZkrXC6P6KZJB8z5t8png4AdaekfMu6/7ucNB9UOAyVuak1Fo13+mgmbT2o6DAFZn6fPH
1Te6L8WaaYKManHJpNdlcznjSCvW4sT4gRqaQ1bEABnguDFubbnpVxfaP7gN2vONcG1erp+vas+y
IYNEmVCG4+WNGZNl/afsR43qqA5UsmTe1Nbgc/gIrxxOHEiXzhVf880IMjf5ecvuqYxwLOolYZwg
0yr7k7Febqwy0P/AG5dqzo0WL6m5zYNkesl03GifHyWVsY2lRbLGMEpErbWJSkzXFcIKhVlp4u7n
jofK4MakM9HI4OOFogLh450/rHZQ5eznuDbgGV7Id2Mav1+XvOqHSNbaDX5jChe6boouyi16z7Lu
pRSersNbQYJBZZzj5rWzaHN8YMFNoD5Uxy4Pq4c5Qnn5lOmGHX+u/VTmd6uzfEvnFdcNu/QAiTBR
KPd1NZ/P1Z/+B+1o237rLTNqPovRBKtLo8qmwMazHHO4bnsbp//BOE5lOzsT/BmzfyXJGy7dgcF8
jbNUnbFkwDQrMdxLIMXqyVObFUFT3mun0CvWlhGN3JiazElHOIeuau6mafLj1AdZXOp6unq06hN7
JvAhgStKjvMdcLhiYm0Mruc65mL8JoT3dt0GFNojIxtR7a6dpq7RrARSt8Am8xbac3nj4rtafdi9
xRqrHciAd1kPFKhHgxyub1ollf3vH9bN1toHAR0BlNSbz2jLCz2RP/bGbXVfKkMb0UO4JmLGtqvu
6yaKe5foepRU0paiq9GvzHI8SDsr2i+YyHlJ56/XRaJamf5bJPUGOlhiOqjIVPPPpqy+UXZbvkFl
SGO7Jc7UYRL2Zdn9vGdFXtrcZp0ylJE11dAN9oTab5McJ9c5LdZyRzpdKFHoyX/QjM6St8OI5bP8
RCpUB98NXXOiamnZMCufg3sPntHp19Dz2gjs2fHc3sZuSWX8opsTo0PfA5YHxrN55eJ/rHq+rim7
8f33FQqT3f+tKSLps5H0KIkv9XxXb78w0fiucYHDH/34+hdUstn//sE807WuhFgg9sa4p+s7L+6Y
eL2+tELN5eGca51uGDeKzbd+HzaeH7sZ0eiiamnJNl3Uo+zeBUTLzqy/TVGBEtUzft+2bck6y9oR
C3eQ0wyFc8xaTJ0Y5vC2paXkl2AcGxElHpN22pTUK2Mn0eXsKolIsXOp6lJMuDxd0qyIYEhRZ9+U
sVMZpDhwUS+kT8pL6Z3s7KHQIccVO5YRit0yic4eccvo0c1fiyFk64+bxCzjEkfqlKZR4I4h6HSP
tDpeCqpRPLrL8xOLlIGIVZtm48ra+VwvAGy2vzH5OV7dMWbu81y4UVa2MfPciDpGXNvv/YSZFRvF
0Pfprk6N0J522nUSj+YUCe/Jvo1dmcqQxWoblnKa/fLiC0NgAJFRRN3CNQqgcBEyYHFwe7uZ9iba
cci7wHbn56LNXhvDj247LsmYHXNc5slBajYMVRqOXTc99N5sa977VGommXNhkUmkCyoWlBpe2OZV
8pj3bNZcgFSrSxbdGjypwakGszM85oRDDUbWwBJTfrouG0UA+FPE/uCeyVJ0lc08XDi9u8x+3Goe
uuUlwevW9fUV+/9zG/qwPi+E49oEOSvmTAUDOtLz5vn6ygqtkRuBBYZdDmyFec9zE1WkvC/9s+m6
Gp1RrC4jOnOvLVZnwDPoVoXD9GY4h6rQlBEUS8ugzmpOe75ZCFtmZheBPaxhZs8nmno3VW1AMfXv
iAsGFrPFpRkVkNyMwfj94HS6YK44TRnV6Y8ehO1sf7h7fq2tPQZpO327fp6KwhyVgZsTBeW4u3tV
+zLG1sE6VWF6bOIttEIaZAfdFVkl/v3vHzTScFc+jDMsyuwfluJpS/7yx6frP0G19C62D0vDeMCA
beIXJMX9CHZaIMfL5UatkZyYO1ZZNlXo0WjqL1DI0T/muvRV4QNkRFpb1kbXj/Bgif8ye28MA4pI
cVebjsYHKIo48izRhE9lTZICnTFecSRJAki9czeZSyjy9LzZupGCqp8hZSjU63yb2ZD+3D0vf0ZQ
BXYSWLcBI9D88e/DTYG/5mW7Z5vgZ0IF93uTt36Q953mkUOhPDLaDO9iBcYRrah8i6+uaKMKOLBU
l8/utv9JViFz3vUenpdaA0csMLxr9KbjbLMzwaimqt2itGsPTl9qPKfCR8hQM7NegP0y4TmreTEC
DD7Lo9HnN94/ZVxZuQrQtHOsjktRuCK/EbWuw0q1ccl63d7L8MZnlBfakN9Olo2B8HXhRLW2ZL0j
Tau5nfAWkI2D+0qIY79iYrPGvlSL039rZmFVNil8xFjfBxN8iWarkzGTNbzJqclAMjJRMOKQFJCa
3H9lfZsHGMVlVjrEl2rzktV6BJTD9Yx7RdsamHVrWwDPe1TTea/wPDKcbBKOxZw/IOK1eLANcs8T
9thTEWajeWp0X1FFLhlYxpxtTtwW4CD76N3vnPA9xt0+LSFBE/h8IiAh1YR2hY+QoWV15dJycvCh
rflGxl/WHPXFbbFLxpMh4fGT1oX3dMm3qn6m29fpxkKXPGXU8POSOOjxv9jLl8KL3USDAlWojkxq
N6eUYLgFpIHeyKAAFBiHrXHGqqUle02ZN6V2gy2X/aVBy2KNrtebzElmsitnpxxYjqdUm5Nj6s5A
oICeyNFC9PcdfuLpZTY7ExzMPttLAPxhjPeeXSNszs5ljOxDcfCj6iYwAZVJ7QZvbosSXbuXhr7N
499tp7lNqWxJRpO1zKRF22P/fbxEBs415gfr0X0Z3tJwOOb/W59vOgcZW2bVzggIWF5dauN7/g8G
74A+TyMbBTqZyuCyYnBTlu2XB/Oehn2Y3jcn82DF2UHHdq5QTxlVxs0WOEdvf2wYSu+8trQPxJrf
+KZHpQyZNm3CMh/1xrEEsLqISFcGLdMYrcIly+x2EwKTnXFU1lYja0IurKgxm28+54Gbpjxg2ruK
wlfKoDLPH8ay58CjdHjDK4YHgYkLM7/NimUM2TynmJhM0AvJ229d+VS1l03HNKpIY6l04zcHy6XW
AhTTkMWUvlDxtG0x6RpNOFepjhRvi3Zv6Wd4Ye6T6ejn2zFrND5TkWPKmLEZlN5+mgBiSrp3VPCZ
c3HoHR/KYM7iFAz21+1WIR4ZP2ZXnlv6BMcqyixwssDNt4DasXfbCF3QN0nJVOK3VrUhmVrWx3QG
Bgvj1trb3phlFNmGiIJpWAwp/hrXqIUkP6dUxw6zX0M+8ft/eqg/3D2nrl4WzFcD+M37krHAtduA
zA9G/1yQMjDHe+fGe9Cf3rAPH0q3YTaBsEA+CLpUEBHM7d7aebh+ugqj/RMVPiye8XYQKSrClyYz
4sHd7tOlvfhjqVFRhfORMVNOn82GbaBPty9ekvynVZCwtbIAvadeo5sGqPqGVH5pWjQRNpjQd+EU
g+E39sDIem+16ZHmVZjVrSZQKuxYBkpVFaZNkBZvfKQ8bOZrPn+76QRkeNTAm7R3LRQEqzQw6WNf
B7MOKK7ashRXEpNVmAGIpecKk6Nb+4iXrei2Xe+f/KA3fPCqpCz2ayGrvi7uNISZj/YLq3Rum1pA
TSkj9AvOl6SEd/PS4YG6UxmU3NfERIVPk/FQZptUxbJfU3bBeFs4MzusmgBYrtukI4UUowVJnTlB
8KKIGU8CUAK4a6kJKAqTNaWAYo0+it8ZBQ7RNp9487dttb9MsJxd3/rnQYXIgKgstefWXOFtjJKC
g+oHgaqD0Kn1osSOp9swBESGR9WgIgeB8oKgmL+R+TvIqCZD96KjyGiJDJEiyZoOXYaCY/KaXLq7
+gAk3VfzpXzbu4rTSAc3/Ny6iAyVKjJzrLsV9anc+Lm0M1j9BNEF3c/PmMgTMIm5zL7Xw9l46x0n
X8vlWeiY5lXblix3dOyScA7d9BcQ5LpNNI66uqNq15LJdjO6PNb93mkY3xsLs5iKAOW163r5uckS
GQxV083OFoJw61RIdXi8sPI4kSeuG3mj2rtksj3oBfiyY30ypz6NTvkC7uMA8DRN9FAtLxktWqRI
Yc64OiMcHtaCBYRjnnVhR9elozhUGQw1rkU3zRmcJa6i4DyuDJ07UC0sBVfaMm76GfbdiOVYky7q
nV/Xt/x52CYy9qkuZ+7Oe3097dnw4OZ45J74D78ERQtreBeR5rbZJkTmdxP2uOERFdcr28tWGjmV
0b9u3Pd1KDeFjNh+5h9jYdtsW7EiQ67K9jemQTsHXpnOTd6eyJiLQbC59xsUMmmZvJPEOCRmBVFB
ZNePQaGYMlmURZM6A8M0CqW9FaD7J+ucoLQ02aVCMjIDXtJ4GNneAYI5oxs6SPoRAwS3l5s2LuPE
kG5UXu1B6m35ewPWu37MdKBghUxkCjy/33xnmBFh02kLHHYqchE0ulZqlUzov7VlABYeNPmwqNXt
wWZYxoAyaWK3amnJh1Fr7C3agVPJ7VnY+NMxE7qApHC/MlbMmilN8dyOZpO+yu/NjubB7E/fiZni
suP6ydfrh6rIPmTMGIZYN1BvYAsnwz6uxhqnaTD1Ii6cf5q6i0R3vP4dhaRkArzBYBXL1v1N0qHc
jAUr4fWXzBe6Ir7Cu8kQsooK6nnr/3H2ZcuR60iyvzLW7+wLcAXHpvuBZO5KSVVaanmBqSQVCO4E
d/zR/Y77Y+Os7umpwz5UXssXWZUWJAkgAhEBD3eFrFZDGUu5z8Qpb3qfbHU5HVUHDuDrXmRer998
T21NSRmDaQDZ8yuRkR1fiGDXJmixS91iGK0KWMDzoDcF33TXYYToUtSyq0lbdi3GLaatts/Zdep9
dEnwJmpTx/1QAcbc9U95l9+AY88NvPQSrGLFJSwxU0A00dGJ4SYt+i6rLvAaUM+LS6u4sluWyClC
WlwIAxgCAtXPhX1wUXxy6ixoyn3hxpurdsoSQ8UVMLsuVAXOYpJu5FXM2ffKGr58PPqKf1iiqEzu
NbEo1MxAD6TSt6rJNyYkb9IL0d+fF1voEg5FcamkVe0DHVJNEAKvww4kPuQ9br0g8b+k6lCV152H
S2wU7zveehIVi2wE+028SacR7TLXRYFLAUtfVg5F/w1qsVYfZBWE1qxAXdKaX9uiC5OdlGy8Ea2j
6LNydn2CNitDhEN5Xac/XZK59bwx0sHBWQ7Ssm3f5cckvmRcK85mif3xbM8YOcPqmvmulKcivW7L
L4E/KGkprTw8ck7Zg+lj68Q5ZKQ/3vErD71E/aRVm/VWzwASxnwIZW9kesH3rtjSEvRTZ03tsQ7T
MSTJN2aNe1nynUkUKDSuYyegS+iPoZXZMUCFwZCein1WmF+tOgep9TB8vm525k3627nUqSEvDKhS
nGt7oLspB0uMkG595dzPa/Lb6JxIz0lciWTNmMI8q0KLXpnDOoscNvczzA3UT8/ajiPXQhJIUvrS
ooH344lZsdIl9oc35qRAe4CDlfh72/WDsjQiw6ijj4df25WLEDC3QNqU1Cjf+D0q0mFsGcoIek2v
U6ahy9tUlThNyn2cg4nK904MwvuLN6lrM7NIkdspZwmd9dHdkkeD7oNWgEytFv2Pq6ZmiSdKq8Zu
uvnRW6aHcJhAMmu26XVp2hJMBFWdiugE59+Qps8DGmIIH4M+7y4MvxIgLOFEhmMXeZ9hWV2SJ2Wo
a8/fV6AQfqj5CE6FnBg/a+sSfHdlIZaAoqJO3LQv4DZ9kOUq3wiEnUfGeF3bCV0iihAC5kUnEHtr
rrt9nQ4/cUf/WrrcvnAdvPb8S+9gZGnRcqRBnp0E8auXv7FLy7zCNUHthXsYU9JXsUT7pb5r4rA6
VNtyZ0d2HfWbWV/qOqVruiSp8hK/1U2MrL8GjeaQ4s7wLPwLHmjFRSzxRUPSeyhNz/OvDoLdXSkZ
SJdymcNUUW0NKLP0xjGhx4vNPit7f4kpstTo5GAZQ3TQvKTZFDAkt2BU2xtothyvo6qFmsAfT5Rs
jHXXzrecYIB99dK5QNeYF0LKtReYv//baWUXOh7GFLlz5sWHtCBvKO5y1BYHNyxU9SKc8bpjcQkp
MhIQZYCxD1CUrA+Y16JP+kL8vWJSS0SRl1IupY/p0ewpc5IQogBD/HiVX16iiojXslKXSN1GI+kC
M25fdKY31429MFdbms7QEAuYhDIXt1JV+lDQ5Nt1gy/OWqMtWyJwCXBmRuOEJBOHvB0utf+sBIFL
vE8+OSB9wLFyrkkRNcM5yQDYqKqAtxdKLSsfsMT9KEkTs4N81bmBiwEQGZ26QccO/BIF4sqW+Te8
T4+LTd9FiDlZn7hsg74DMCG7joAJ199/tCl/on6ZNDWe3h0+Ocp59f0kVO6l24C1yZm//5vJxpUF
ytgB4SsfG3SgFgFqOZ8MlYW8v07Mii5BP33XjzV1cW3dQFgUaIHGA/VMeRVukS5BP9PoZ9ydRbiG
8pTnn0vIQl1qAlzpq6dLnA8CMh0jkkIcta0Os8hGsQerX0AC46LIxsoRtUT7ZHaauKiRzulJVSah
30SZ32SXDvG10Rd2O7UmtYjCzLNObEwh3uhALqRua0MvYlgji9UkHKRuE6MWuvaAE+MOvRDArljU
Eu+TMA20tJidMHRnU8cHB2cTJq59wSGsPPsS6MNNhS73OeYoO7ClSBjVXrlZvb3KWS5hPk3S0rr6
1a5vWbtm9HZe8vrxyGvTsrBVJ+7BTpSh7jHk8S5GE7CbjqeaXmJ4XpuW+WN/dwUQMulJhePJT/ug
tuqIV5fO65XAYInsSTRau8VM8CDLW6Z3Q/oqqiJwyztLOpuPJ2ft6RcHoG91OY8LVBZT36+KXWMr
irQHwuaX8uW1DzD/OD2C+JldMgBBdAYsPBR4Xl1pf/744Ve88LKXbYReZgkdNCAd9N3k3FIguIwh
6uPywuSs7ZyFtTZKm0yOFe6Uh/rEajcN7c45EJFe2Jkrc7NEP1kymzyUzAADQe+N5iLi7iX02cqj
LwmiJoq+VH++Dh/N9qTeplyCq/Hl42lfA1AsoU7ELUZmZxLF7ocpFPtiyyNvo4Gvt7fJxoguMXOv
Tc/CcA2XDl0zMz3U6jWBKHXtdRcC4bXZmb//m81anGgmQTxyrqmzHZotzVVUle8fT8/aY8/f/23w
oh9dqRJrPpxOfXGSlwBPaw+9MNWpmmxoP2FJB9yV4qF7Ow+BBrvuoRdmCv5u9JxyDG66SQ62uO6n
XV4SuFybkMV56ibeNPYJHHBn9KFsbFwIXnmjucQ60VjFbjrHGjrWRSARdoT2mFx1WJMl1CnxsNEL
E3WO2OJfmMh1BOSTfdWEkyXCiRbONNoxntyMq/u69iJGrOjjtfxzt0iW+KZq4syUFdYS8cW0qevu
0anBcVb5rApxil94gbVPWVinrPvC4sacTJo3jnMTF28+3RvGBWDon292sgQ4mbr3HAo64nPV1IH7
IlGpoe6FJ18be2GgjkuSabCQeSAlC3geDfRmIlcFSWTJ94S7j5EOLo5snZm7lMVDUCe6ufLBzT96
FtJRL59cFJdGdkfI3uF1YFzKaNYmZWGk42ilYL/HhMsZ0xBHVvNSXuqSWpGpIEsBS8tA4WGskS41
G0B5XsqQR2InDnMnsfxahH5EL2yblU25xDnlQvHKy2bHzm6Ro21qSUCPO4T+da25ZCllaTeQXrdn
ihNTH4DQqvY5e7IuwULXnn6RtGYDAOOztMG5miBemn1qgCuR3g/Hf/7YMays8RLo5A4yn9Jfl9Ts
Dnct2PfQofh46D/38WSJ5DGcxOxxNmH7eGQ78iJAg+Lu46HXZmVhrgPQuDYtMDTL4QK4Urc05i/K
bXaW+PrxR6w9/eJoZd0IssYEm39sKdBNoNu5LosnbGmylGdC9Ri5qOgXB812SOsvzMvaai4slhiQ
VeUUUZhp+VkAyr9wBHkaGS5BVNbGX0S/Q65iwTucULSxjjYn98w035ElhB/P+cqyLqE8A3N46XNY
kkWKQ5/4AaXjE26R7xx5oSi5sqpLEM8Y51WVlvA6rfBOrpVHlrhUXlobemGpXSv7sjEx93EXbwDP
2KTqynN1yQDlk1RYEhoRZ9V+HYkdsvHBnkSQXuorXXv0ebl/C0+9uNC9TVAlyC1bxScvJQA49WpM
L8Vkaws7f/DvH1AR20xqXHV5vASNaBYWFfID++vFXq+1N1hYq+k1VmxWcJNGUQWeS/exd+lqa23o
hbl2aFJrQGICOKuh97k7fSrH60rNZIls4pY7WcNMHOOxodm4GTfCgbcX6nlrz72wVQNN96VWmBIP
RYiCOmHCf35spvOO/vc2JkD1/riaYM8oHT3x7AyFrDBOH3X+5pDz6IMW/tN1n7C4WkG3grSygSJk
Smw/HOuGniBdnAdxDwA6SwYQKiXmEH38YStObYly8iEcOY4zE19a3CseJPLLRXzNyhosIU4uRKJj
kqNhO1XZo1dJXN07l5pjV2xqiW+qUtpP/Sy6PPAhqMSNTZ6VvtPX9fyTJaiJgtzPjoVA75Jdv+KW
+isvrqt4kiWkCWXOQoLZPD9DZRMXobxpfkCntH2+bjkX9jryBIAsxnEG1rIKmgqKjAX6pKDYfeGU
WlvUxSHrDG4Vo1SO5k9WG3sgf+Ojo4ZL5Blru3FhttozuKkbnFDSsoOY3ubQ0y6vDD2W6KaecNqy
EXWIDOwiw0lcgmiuPPQS2DTSTnNLAoeB8ANqkkXYQFdZXYlQIUt0k+JZko4lqu9pJawILI7O2YRE
23X2vwQ22VaHHnmOBIGNRWC/m9DwvKhJs2KkSzE+XOK6buViwiFpLR0niJ2vw/Rzug5yS5YCfF6e
OE4+gAxs8iHvWw9RMairEBFkCWrilT161txgnpgyADVp0zShIa9LiZeIpqRnadJLTIuZy70z1pEy
jMePzX/lcPo3IiMtvbz2JNDCmoZMA3br7Jz2qatE6NELVaC17b6w0UY1ZcFHoEUKQcJJFN8GOAII
ml4XpC5RR41OB18y3MR5sso2SJLdY+tl9YW5X3n4JexoqFoVOz7ut219qFtApmTIurePJ3/FNS4x
RyaddNYBF3/2OWgJjIL5AanN148HX3vw2cZ+CyLjoZ0IN/HgDRitiyNA1d6FPbM28vz930bua7eH
MrAHnztmny3oImpvOlbVpU6rteHn2fpt+IRbBiqnyFbTdN9AEMO4v3hjvjbhi7jXyZCIOakN3wU5
sy1ayzeyNPh12eQSUZS6NWRyEzy3stNdWedB7kz3TX5R1nPt4RcHad4hAat8hL/j3YQ29Xs7rMPx
ZN4bz/mNsWMn6AJfiIXXVmBhsPPd7VDU8DeQ/PnZN/7Wl+2zn11qiFp5kSXcSHHqT4ODF8FibMuc
hal5nbEuMUYpEmExzcCrmnxDZ62raFC3F0BdK3c2ZMlUlIq2tkyBbY9uIi+Yu17LEIRmwOlsjV2y
EVvrQgluZfqXIKOekjQHkwjeAhX5zv5W8GHDxwtQqbXJXxjvJCFuQjp4S8q+G0Jvi5heOALXRp6/
/5vdytwUmrRIu/O4P2Yo2QQ1cy6VUuZk6U+SqKUKXgLsfSkhQnhW6K0I+j7FJyT3bTtu4OYih9mA
fCVfhkq+fOw9VyKRJQrX7YbGhpoQ1qB4c99dtK57OswvaS+tTdXClEXngOxGwlVo57Vwvl687l7d
owvLtWSl8wnExuf21d7NWzTfsRtxoEcN8GS2c6KPZ2fl+ZfIpmlkHdMpkqkuA3VrZ6Jt7FIb7wr4
hSxRTXYhi5bMbtTEXQtUJca9vk1BPLnNI7m9ToaPLMFNbhnbqkhwLx1P+Y88S4GKg4bXdZXcJZXR
0HPf53ODi5LE23KjeTRsEMZcN/UL+x3rQnmMougHhb9tkuqz8uILq7rid5aQJkDIpGnMt8U2QfU/
A59FoC/xiK7Y0xLSNApv4F2DnEQB7TWgKx5KnPEhARvWx9Mylzr+xD8s8Uw1DnRrmiWpVC5eJ0lu
WT4eM0ueBlvcqfgREp0XZmntTRa22wJF7VsNPEMam3SfpvkQJJlZBiYb9U3N+vePX2htMRaWXLV+
PtkeajqNgnhL92w1Nxm77phcwpxKu5hqasJ8QXIRgPo7yNHv1V/Z+kKWMCcLlT/pANJ3roBd42kI
Wdo+bi8s9IrrWaKc8rJLEDYjNqHzRQNLbqzOunDCrw29iJjzQSa+MnA09sX0FZWQJChxY33VctKF
2VLB2t5DX8p5cCokED8myCm4envd4PML/Xbygs6yNCYDYa2dDFu78G/cIkgvKqWtbPhfZ81vo1PL
NyqXYcZd2nwyTfeggRNUBVgE4uySRtra1C+qUANreoO0cw5XtXkUM8MJrbq/sK4rprQEOfmVzEfH
gj/mYj+Zt5DmSrvnj2d+7bkXVtpw6Y0dR0yoLYFQim2d2nv4eOiVp15Cm7BZ/nkfKEZHRtRFTU65
8dYb5XVh5hLglEPvMatrXKxBW1J6G7fZkEvI5JVpWcKb8oSjl3wAlxz1x+SRWRoIKmeqLqQna6Mv
7FRYIMdUE9LmVpv7WorIc8k/vMv/eR3/U7yX9/84MZq//xf+/1pWCB5F3C7++/e76r14aNX7e3t+
qf5r/tN//eof//DvZ/mqyqb82S5/6w9/hPH/+fnRS/vyh/9sila206fuXU2f35sua399AJ50/s3/
3x/+x/uvUR6n6v1vf3ktu6KdRxOyLP7yzx8d3v72FzTy/rb/5vH/+cPblxx/dyvF//u/ao6S/zHa
v/7k/aVp8df2XyHtizsM37RsQth85zi8zz8x/+q6zIYMm0MdC3RDc/RQlKqN8UfWX5lvEsBoLIcS
z54P5wY96PiR/VfT9Yjlex5CdGYxcJT8z6v/YZH+d9H+o+jy+xIxYPO3vzjWr+rj/57/nkVMl/ku
Y75jMeoQe94zvzkr7ApLpbiWsHPrRvG0u+lLzzt59V7mCqTraVrsOnCa74vSbu5PTte195PM83v2
NJFMsZB4U3roxjgZd2PKSVA3FYnYCLYU8GvwW2WX0D4vHRERXfFm2/iASLS9jTgmKYsvUgw1WuJr
+YNy896B/KlCFKXzgOpyAGlgG9/8+tL2ZnyTthPft4k+dFJSuGzfj2J8CfRoDrsEykHbtOKgyx6l
bWyAYx0Df5zq068vbCxjSArL4nHS39FL0zyBfGy8F0K/jfDMaCLRLnCcrrJPZurGNwStFGfaG9mx
7YwhtHi+N7ySfppqn3yqWH8vOkucemZNd1bKxdkczEhyJLqmcrK9LFBIDtrR5AdgN5JADePWMFzr
cWyKjWpTv9mWqgunPpVHYWJXBH7ugt6+xBnR5cZ47xhGdeM2+Q0I2Etf6fsqK/k/vjiW/ETkwI/u
eOcmhg/JbeKf26ri51//TdXWbHR7pmamD5433mYtbc7Fv774li3PlQ9Ug9GcS899sqzGSc99Vn6V
TgKWntzNGPRGEtc6Gsnwho0pWWA5Fpr6stKPbIOrF+oZIYlLuhdmnu7MyXh3U3s4djNjiyw64wDy
qf7eUDKOoOrhbERt7HINSW0fcqEjCBF2QKJ+c0xVB6njtXt4PHEvWi8NIVpQ8EDEXnkuSsK2RpmU
t7/+NU1teWskcTJrdb9Dnag/lW4X+q1NPru4G8iggnnTSjvoB4AeQGjRbrWn51UfXlTTgCvIsx5a
QwzQSB6eDJV0GzLVN0JPcVTbNrblmJBnx+zGqIW5RDyu1UPPrbNv1PmhsexPvRqGY1H78qBNpwyK
yb+lXVvsEuLstUaaXY4UrM8oUAYadFnBxIddS5owrmkdxLpKo6FkEGqB5rSpHRCj+22yKdGfFtro
4yhG4p8SlZXBNJRl4Pu9HQknQccsXDFKA9aLBD18SKkgwQ8FCbvAIwLm0oK3VurQIUMaMl/jY13w
x8kKpIYKDAjb1Ad40xmzhz4hW2I5xXaCIETrJLeOHDbxODwNjQiSypPbNLWeFUi4ghY6xMEgPo3g
u9v4XnqTWhyyLAl5sDp6A83L73af3HHyXTTVoajLGqozJA/zUt+0vD0aoosjktv2rrGqG7N460tw
ScNGAPNCNKdRLDdLjhiAcTQj1LgUtX9yqwe7FUKlQ52lEfTAQ9WYRVTBA4XUb+MwFt1XRLOhUvkn
q1XHLg5xc2XfCmhV2QNj6G3I7puEYm+xzA+lYR2kUX1hzfQZz+RsFOE/wRFIw37oytAa5t/xTwLq
J8HgTnIDXytDlWZNVE3TJzfJ0t3oNTLC/UoVakf2e903jyT203u/csTdaDyZeQaN9SELcdqZh8no
v3bae/Y45ICUZ7wWyKymvA4dJ9MBTay7LDXsTSUKHd7FNd4riZvyFBv+8/fCaaqg8OJkR/Iv0ipr
MLKgmGXSGuLk6bRpvapDUiDwqpZp74mptmgL/0QsWEDbizRMR0BZPOGFRjbYEYWus2FrEWQu/qUB
rj/WSK1hKlNQd9muMIR/qE0xX0fzB2UWWVi1eM2euUXIaSki0Jl3qKVlh5LH7pY6bTSV3re49aFg
7luhnfBXsHZ0YTak+9jJjtgkd/Xofvdp3D2lrmJBPtaY2ao2gtidbjwrC6ZYYldl/B2y5U/Sze8M
9iR570VujLIFcUCSLoB2dab6yZrk5+xHw70+soUM0ULohlqTZpcnKuxycjM0LI7A8jgFPk+HCOCM
z2XW2kdjjO2daWJHl6qG+3B5vTPFGJGBlztp6ZfcarqtE/t11Dnp1nPN+L1U/KVGq0DVm+VdYfU0
ah3TDybYuD345obpwr83LZ5FxNF+6BWwNJIMZkh0+mS0aXJv9j4FMhpYAsuKcSNMrVNugO0lNZtj
rZzkWDlJjp1E2Q49dAILT+1NkVWgekx5fJZFytBSRLOdFFsh2vGgK2mGrWfdOdPwQ1lNewcqOxp2
zOPbVJhHQj+NkGePwH0+Z6Io26ZmvYtL095iHTdxLeWj4O5B+JoF8VDXUG/PI+Bny9BIMvVsNPvE
ytwwG70+MJr8yVPOcyrohov6u8puqPaDmOBeTvnFQXTes6LZxrQgrqb8+EvZDju47PMEJs/A8qpv
jv2SpTcZfFlAaBfKtCz3vosWu8xWm7rXm056u1YwAceHBHei8bQxALyqDX7jOkUbkspMNmald4VC
0pT6ckvRXwXdT+1ucKNc3ffSNyLZgdvJyupdbamvSUy2w8vQeM8FuM0iYXqhz0m7KzL/nXEfnYPW
WyscHTYi+6zs9mDnXwzFm02dxfcZxp2sSSG1pH7ImnQ6E7KBe443Zj+CpISBrdj3muYGeiKAi/bM
O1kUje19LX+mtvuT9eUTi+WbDTa0QA7s3uyKvTsZOiJUik0yFrt86k++3221MwXuCK/axPajSLvd
NFY6iO3AVpPetN2UBBMUhKFM9ZQ7PNQDvW0oi0a//WqAizVodfo4mVYVuMwbQsXlTkyv8Eck4nVc
hP3kx0GjQ2gnbjsXH0OG4YEOINLOrClUNPlMKom4ImabrOm3Y8z4SbAKDrrr91Pa2lE5Rgl62tqx
FWcGgDU41z2YLk7eoGB9Hwm/eHPGAbjWyf3SoQv016imKn9UbK9qE2W1Zp+16VdqN9/7zEan8kRE
COCFEY5FhrzXMTRMY7x5xJWmGW8ZhBIhC4ITw2KDB5g45BiKGJozDpVPjdGdrByt7LUg2E5Nhbej
eRmhTwi0rtYRlpyFI4Ngnu/HPwxxSPrpKImzNVK5i+1q3xV0U5jjcWyTyPXG+wkSezExgkqNjy04
A1xz5IfMN9tNBtsMp9y4ISUNR6SNm0ExY1M6vgwKX8mIKBzfuufjNu4NFITr4p5K6yu0vtJd7tvN
1hocN0Dl24ts4Cn81LO2rcP0Z3dUD1J/bwcIKho2DKEQXSC5KEOHNcmh9lmB2Sw23Gbmg3YbAhVA
tLg5JTPQFmJ0CKbNhxhnQkzGFwNqnkFrurPCQZqe0CeLhobRYludYhv3ugi1hR/O7hW7J/9hFBhA
O52P87R8q3ojQVBHdThpdQRS6wWMH/eDqTd+6R0heHyH14pAFHhoWI37ZjaE/NVNkixwDespMZ6z
oTkyAhLsQQ8PFvrFgQzalD57Rl/3ve0P5SZ3VBLwJHlqPQ2+x3JDCU2/1eDqCIxSiAf04DeB67Mk
6GjYgrobVUaoiESaBqlH7FOeEWenRfHFbfO7UrbmDiR0kBZojg0O7j6x+XHqC7HVY/GzLF9NXPqe
7GYoIgtXwvvGBv+EHGgcpErjyl+5IXwsepPB1SHj+HvsJ07AYjcgiXBDoeldT6FaWoBUaasEshXD
UYdhHLZtmn6n46mEvEZYZJgAO3HvPEtOIY4CP6rs3r91FG+DOiblJvbMHbNtIyyVZCGicBGOTX2w
a3KjwMmPbcajOmPZPhHpGazfbNd07ScJASFIs0xfOUfWVWsYxjB6e2AifzpmwiKTfWo8HLIpWPEb
Jdg2ccou8BGxNIXr3uc4RtEyTveV7w93empfkGodeJtGwhb9yaAavYZs241mhQp9ySAwqW/swn6u
MvETXDrPEgWpsBvRwB3D7YLqIqDSK4LcGvZZN8IHM8fa960z31FXUSXlD2AFoszqQAKdgk65aHPE
Y1VXhCKNn1ADzeC7/WNj6Ac7TSED3bU/HXCyz95hNr44jVjsQf7H+dFlHrjbTB1o5kdGMjqb7EnR
iiHUjX9krV/DoOkjDvAqSjH9gdHqB9GZRuCoXj5Ug/dk0sG7iavpbsosuA2OKzMBokhgp3fIVEU4
dfJpaMlGczvb5r3eG2P/ndiuHVQG1AXi3jMDu+83LM0+17Xp4ZWyrZ/fFKJsgq4b67syNT8ZjRoC
Q7P+gVRHB1lHlHrH3CQ3JkOo2t70cfHJq1ywBB+QUtdhO/fQaVaVgQCtZ5AVOtnlnW9ujViFzmTt
29qkYGus7duhZl7YytELumECwXDGI9evbEgse8+IFPfJ6D4nRntwvOJeGOTe191Xs62NrVOYW6jC
Z1vFvXTTNAkaP3NEIJ49FUHWuc+I4YrAcSts2kH8zFUCjXdWHmgGH1+WDzi7nH3G4BxZhuvX/uyV
lt426KWdBr0V2JWnKeu6cMwmjtAZJLNFI4ujpA6ET6ykCet4Ivu8T9ESigyFFtyK5NS++UV5B8eE
TazLMbALtTOmcQc9zD40u4Zu6immAc3v8lTF6HpR1Wngkc68YCYixNqjwQnKgDiB2qjoOIf38eJw
7NyZ6FbLCCrDSImSp6SBKxzyNrKn7xOrbZxLZXH0p+3g1ixAW1MajUI/eF1bb7K2R5KQSGxh4b/x
tPjuF00LcVhRB0og3haTiKrOj0AY1hMGPLWNm1dlQeSiUMcJk6Ayfmpp3kejQv8o0jPDTR+MgRsn
2YKV2xzbY0sdUCuYfYC46Fknw+e+jL3AZqekHvObWounkrv+IfHFA9TYo4li57gU55kg7RtNxJty
h25neQUIN5g5hHN1CtE33CiiXQCNVeSNWFBZNegAbcuNAcaRoBT6MeNzIu7QGvpFrhfWdptCnADx
Hc3G0xxXMyMjSFd+tHW9TbsJlZ1efZ3MfOZQRcOqiXKEh1Ix3G0FiYamCC3lgea9uuW5U0WqsUJh
OTFCqcIK7C4rI28+Cvy4/Fob6SNOOvOUiWTDypuYVN+QIX1PE+jc9aXVBlPSfa6d8m3UbnLiLT4T
glE3Q8IPwjXYpuJ2s/O/2Ek1bfzUOPsJ0LbY4a2LohCXxrHi/M7oNTIhXac7kanAnQbUcgacMbbl
PXd42QrVk00TO24UC9ZvKlU0oZ+SfZnq4ph21SmZ2J6W/nezSsYwNhFVjFnnbHzg5kPkgXdNxo6l
T3GkyXjjW/UPs05fJuEiiy6FuWtvprx0NmVnbYVT6SjpW4RK6UPcIX9j5JyBG+SgZB9ULSLBHrHT
lIJf0La+T3EFEqe0fBsy9q0qAEOHU/CQzrQ4HN12vMXlLyKqnhTbtKY/60p9B6CDz7AXH4qtj5NT
g1XU/tEXMQS2ptnZ9sVXgTOsOpYK7iiuExBzuWa3ARVPgAIh2ekBvybbsj4BJbIVrJxOtQK9ey+z
HzrGuSdQz4BfsrLNkPivbhbrbdJ6962i3QlJHEIO7KBDN5skq6dnFLTmsnwD4467IIUg3S6t8xbV
C54ETY1eZ2Eb3q6ncbGBXjQJykr726Lqyr2wUHlSePsUPQ8uuC/qyqyOKMj1RwgeZUGbIDiy+Zyw
Zt8hAFM81pVz6qb652DIh6blQ4SMDd5VZzvNCKg52opviLaeC4mQsp40QUmCxcisMr0nXhMNcWVu
WeK8GyDpOiBHPKAFOT/9+lJ6qto0fADkRInImeybrJFHTw5PbuuWuCDMExwKKYp0NYQCTNpHUN7b
xBPAgo5tirD6b47OY7mNJgnCT9QR4811DDxA0IkULxOi9HO86fE9T78f9rCK3ZUBAfR0VWVmZdrg
gX1vKjKU/aM2myQJbFu3n9WU8GM8zX6ZxL3ZxytdQwCsExW5ye8Ig23kxEzB/AorXPvliSjfbj84
jXFwmcYB1ta7Yw1WtKlpueKdRUEbol7HXbbFQXzXd8YxMYu9ooycjXb5UZZzTTrR77bMDp2S6XHQ
5I98TKKd6f+ql+RPM0/4G7k8bu3ym3fFxZPQV2+tpwesHs5Y2OhruGoycu36Baffg8s5DZsk/9SA
Qtx1CwpKYAjS/rG29o82dgwZA67jwjPDyVVzVJvmobXd6mwnazSTnxl2bZlExIxy22gAKV33ezBS
QM2qKvDydLW9lHo8m96hrl0e1pnFRA0Z3Kmb2OnJenOnc7NfHal1x1GDQDe26dbnqx2KFHTRbYuD
DJ1Jqqe1rrgd/HIvCpBhV4cG71xxrOl+Y2tz+rCZzAUHc+OsO4ztoj9aA1OvVuCMIIebdEyegEWx
8lc1d4ric1/9WaYp2VUT8IFyQKi04j8vdfIwV64KRl0MNJ0pnU1/cVvjNbcmGSoXiDDX8UVpzFCB
7YbVTMK2M89XVXI0ZdZ/srlww72XaEgTZC7lDo0pyVyF0qjC0kScZNuxM6km8krN4ydVGTDFC5yv
H8PSfOa19kc3FjPcmQici660g2IewI6yS166Lrfw+Gjr1kuRLrFuLd+Nv2mh/VqV1sskGWQL0lMI
65DZbaR0ZUKj3Jpv6aIBes61inISlcMUE1cybYAEhmoMrHT7Hvgkh77q97WWcTAN/W8CYXG36qEL
x8GI+8WQvB7NO3NwZCjdCakj7Eu4YmJQKgM9ab+44YewN+xIkbq0Z2OxCAhz3YLO4FngyUlmzSd9
iRveyDWaxpE07sFqKeuYKPijQSaFbG5L+pm6mQgGhaFTpuZ3Mgc+RZ/FvdBZ4iy8icZThoXSGKAE
/pmbreV8MDChnr3ipF5bJJfOD9Qx9hsRrWa6HrpSRn7htddi0v8sq4V/TpbFi2olyKPcVU331btA
cRvfDln1kbFpX/hgJPHW1belgqrsW/e7IdMr0kfntRuZBXMzI5jW619mv5oILXeCbiq8nW7WZmR1
hKf2k3HcsnrnbqYfawuF3MOW/fYYHVtt+hjkvWMCCTxwGLrm+lb3yX9GHmq5t8SOQ3DsWPGlFLhm
uW6kFfoQWs5tqqsaNpbx2Rio7RgiB1pSvMss4WGxkz9gbn8AJY8znt5B7RqXwdC7UE7erjP1jIFX
aeHCLWQY29WxzG0/1tXToifhtO1FWT31Yw1A75GTBd15yHOzDowu8/brKwTWtjOW7icvf9J1y3eL
7f2uU1nvercFaJwN3I5sZ4sWdw61tpsBoeQ7EVn7RtVv7YwDLAqNJHQKg95G4QZWjf+KMZehlnqv
ud4el6Tw49r1q5CXLIMsSZ+s1fBCJ8+X3eR69zzPXH7K/MdvCUcF82c+71A58YDvpuF7S3SLJ4DH
07V4hixztCMPiyd/AllMK47hSFXREj8Wmv9mVq0W6KZzBw2HQ6oc/ShdcXbhqRgNl+Ik20IGwzIc
E26JLDUq6kXb7fxVi6fUFntTVN9lx8QDust11XcMkjPkw0JHsM1nLecBMOT037TZn+7SOoCHJ+m3
CTrx5HWr+38oL09G67z4zZzubLP4YvnWBvwvo66pLC735NUe15Uj1b1u1hooP/ncFpGELRNj2IC5
TE7x7acl/TPGhcG8GrGxdk/KLd3Q0MBN+HhOixfrzXQn2UQGSlu+LNv51aj5W2uXu2jSmzOo4YHF
aCE7T4HW6F+CtmoTzQvoqzpW1ZMs6Mk7n0DLwiynsHOOhinNEMt4LhSDRcGK0xaYKknIw7Hxo0op
RDreg66qDmP/KEsDzqV1w+c51jXPdttdXOcKJviy2o+glYnt3TRz8tg0xsCd6izO0zxSiUUvXLMb
S0IIV+YgwNGwTtzOa21/dHy/u7pZ3+1ShUs+3N3iDWYSDk8eld5y+fBscAPUAbpTGNqwexu79Lo1
lYrdMjmzvZNEaFTvSnUSnLIb9rml84AbdhO7xRL3XMqOmMawN+1fyC1+JWmxx2Dt2r5Xiz8e/VZr
97OzAKG0V9WOL2RUMWF0/TPQyqqLKRz6ubg3yqA/EJUEuRvTg9/QEurM1bsR6lNKaBW/8vRn31fM
j5l5XfOgLVf96NUE5ur9Yu+nrLpVi7zpq69ujv67norq2HgZfID33zxXMBstqIAclvPaEvJYTy/j
prxQ5SlYuYFxYFZ4wWpy3rWJ9qtd8pwyzdAGU3TO+5bxw1Bj4I96ZOSzSw+rfy6D/QdWOw8Wl8/R
Ma360gaJ4SH8M6qXbdD5Y0OJH7Vf5xAcSh2EFHFqy+0waF3YpRLMn7++FrUW+Qm0S26Qpluvd6l5
bJON3Wlc/I71A0rAOMklzB2UCcNiD5jDclxE2r7IYb1jRtTFshQqKk2vI87Z3Qj5lFkMnx3Oud5E
BsEloQSom9jvjbPFdHZepz4WbaY4ifm7br1oaZJoAMfem87w6RY7WIclAMBLQtPvL60+OYxH47hb
y/bNBzu9OlVQ+96dmOpP00u/U6v4b5i1/FJr1Usih3Pvc1d3U9JFFeoAaWUb9A3qWtGJuxReC1TH
OzFMtozpDFL+nhcxEJVsYGqoakb3vYHkawwAa5j5a9ZkdVD1IoY8/cglj+S0thuxI90S2PW69zP3
r9OmsCS5H7WAz8HowwfAL6RBt07DpYUHM+Vu9griYn7rRTUFyS9+e90PjXeW0u+hAfBwQusatJvv
neCJ4rTXvxKvavau8M8WZ/Rk9uPx/5KicjFv9Qyr5s2FfjFGjqVq7p7QX5TaTlMqhsB1+8NURyP7
5mGVM8Mj6lPeOAED1Hsw+YP7AMy5QTX+6GYHmlf8rkBnjGbOgmLpXrVRz05ZadHT8QdTNb77tlcG
m1P/muf091aSHGPYyWcl1zM9aL3z0s9ppiwWWGZrGUeZDExIDfdujP2xVboFYNBFdet8WtX0TxX1
p0CMPyaec3pUUhB22IBZrLGy7D9rkl26FBBtW767cXlafacK7XW+Wy6DdTps36swv3qdUjOr5V+L
/Hi/9pD//YFxZo4hdZeIGMujb1ntUzeRTYp+IvStmIUywSTwwCd9QIdZ/AVMcl8ylBK5lwLF63LC
I7oJKys/TVMPn+GnY5A2Lb0TllhzPZRB3su7epyaxU9/FRKcs9jGFrHEBuUrbd663gZ17/JMM0P2
nvpphgaiEhQVphxpmyTvSIOPd/QCsl46+8Izv1Z7UhH7hV5c93o8adwE3dqse7dpfK4QBp8NARLb
1E5ULQC5qz9dfFUxRVHkL1MxuTtL147AgR2ENS1ywlx+mpozUZL5IS91KF4tC4Un8wh9oB9Ym9q5
/uaAoW3dYR4+LU0r9n61VmHKgFRi1oWJgHKPePYcjBKeTck5aijDOzvnEGvD8jPYsOaqdpuoERsX
cwUEUizAUK7TjkGN6epmcw94NooQINg61NnnO7YazKI72v5OHxM3NAvUKcD7zaOlts6r0X+Mqn8p
y9e0X/ID2cFa0NVYX3gUSqPRP/t0kntXv5mlbC+EfuT1MtxnGyJiHJ8EuEOoZ/ikChAQvdCzsETW
EpI2FzjZT25rP61jYYusGSpi3hj04sf2/A+B8UC9FoGpq/GAM+o7fvvtiSwzDs3sENno8Nw6pr/P
tTYJfMEEwH+p6BJH4IS+Obe62KfJImMMu3O6JZKl3aK99Hzuyn2wfPltcyBCHhE3bVGf7dLQ99o2
3jdMUoOtSd3Ya8zjBEMXG0P33QJBrrZ3GWxLhe7kPudetpPZFE4ol6jMxl1Zb9qSfW0Vg0hpFPKQ
pONpsJI51FfzYBmMWhO64dYpd066/OAK+ltPz4PXREs3f3FeF0Yf9S5BYcEa0oPrZyqEQ2ZEvuT4
TJbjeMgrTIJc9U82ZR0uouH7rbxQn/sHrlpcp87/ZxfAQo3/o89+wmKBaFA80D0LsFevBRFMx/zv
6DPUWnMDlB02fm7GxcY5o5KGY1re9NF2Tk4q3rPVeFaWfKpT9QSl3h3li9IQWE/S0KLFfh6lRgB5
90E3U3y68lk5Z3MzPz09GQHjGlqdzQoKKPG5F3lsAb9BsU9DXAOiyFmFuMIdZlevQgErz1mqLjO9
Rp0YcWK7nyYFr7YKnNaHz7X3Xguy+cBe2vfJX15KfzlmOR/VJrrIMrrI0dQuM8avUnlnH3HCwTYZ
2RG37JfpL3EoJ3csRABJH+TeNMXoAd456c+VMI0Igw6KXLW8W3p2M7rpo1PaWab4D5WQsCOvG+qs
GAbZaHz2ZvJsIL0PVm15ms38VqbdSbrDC2PlSz40GfWZFrhvtncEYKibpkyd57U1A66d41ACmPmf
QsNwc5oTqv778NiNNEVUdpxVK3e5p2lVhnnmEHo3kc1PWV/CaKc4IhnCiKnFazD469nW407n3QFW
Su/U1Paz46GQKvzlWgr7J9V1eLAsP6ocPfaa7GWWvT4YG3ymzqkAPtVEW4P0zv/q+W30GFNVpfeh
UUy088n2vDjDW7+gOJA+/Vqq9H/qgaw8zn2G3RE5wfr3YhbPL4IFsquz+L9SC5bWg1nPG26ZpDgT
9LZU86k1mCIRP+B23nwU9XCstnKKy8GEcnfG6mz54uhPyWFqk3fbqJzAJ0XZbKzvIaXabz2ICdhp
1K+9Cmxf/ct5e57FgTb5T96lkYnsZQTCD7Nl8+N1NfywZIFk8xw8Hxfx424afbUxInxDpGv1fy07
NwOjXk5O63+Dz1zM2fvU8vLvOEMS1mnYjOO5aCC/hvFqmZSspj0Z2RzpubhXqfvpGbeCIK+kX72w
31DpGcIBEREPDQILWxplfLFwSmDC/eIyrg54uD3ny/jeGEicJ3Z4t/49E/LFTLgCNiR9ww+tpBZM
ZL0ccAkN6xkRyNxxj6eTRj1cxSkX2sEwW2RHCHboeevnrd/8a1t3/rXIhHf1u8hI5zxaLfle+t7f
qhtVJJeKL30N0bx4ck0Osnphf+3JcZOSmXVD6+Qp80osaHp1zLPrDXiFzcYn2IARDWa1L0sKqKZ7
/c4TxUdes/UjnRM2In04uDzp5WTdN4X0q7ZUdescu95N3Xz1POdtHtS9I0oCeNkDG338khZIAOy0
j5p1jDn31QGlIHiK1UZ8mAypHlRDrbNC3TVIjfpg1qA8nE1czPph+9oerbz8KJAkBPqYmXu0hP8M
IV57R/t2q6rnvXe/+7I09sWaJfQd7T7N+Sk1zfpPag9ANLX6sBY117kOySRX1T8NvVqC8uRgQpxA
2FEfd5Yom0i61tOSDlZcad5yypEEHxb6QG4xcALB3OHk+vgtVu0vqVTj61q0MkZZ1QSiyMk/qF5c
v3jymzwnaBLMu5pFuHGpt7rxgZaE/cSE8BHHu9RVrnZmLiNScdZdO+bdR6qle8DB9U+eozlamiIy
eL1EW9HVYKEORNihRCix+VcJBWv1u5uW5bFshXv1DP/TG/KLHJxfzgpvyNYZzaxqj2bVu5dEOYwN
5DY/Izr4zhkBnJwpRWx3I7fbUJ9sMy5z9bH2JdU6N9K4dYbvbvH6o6rtLDDFudPKHCFOJNMxMlvX
/+U28lumXoNo5CVxrCRM9WkNl878ItX6rRyyv5vovxirDJjR7k/nbx9TpkVjt5V7dzGekktTbXSk
7pPp5Qy5GgRdkRrtqbDLlgFO5jvTqr4s37rMCfQQyVlBWhc39E+vg99cAGIlcozxnVwOLUge6Wn+
ID+GqiYEJCvDOmcTRe9f8nJ5Sx6nqh52kzIuS9fCsRVYLXuwO3iU/cxZFmKATfefgoE7/be00Dd1
Eyc2VS+ZtfFTF90xq17Ndi+34b959b/NTc6E5BVpYPloErx5t2zalQng0E+oQxzN+Q1p30LWZPlQ
RqYsLprWxA0K4vSQjtpfDQAdE983x8R7Rp8RxeYljYO8z+U6B2sH86H6520xAVwBUJLsmVvr3ljj
W0nwpV8ZKhgqs0BryfzW9AZmjg2o2vQCuHCazWWP31LK7Wy8u53xgz/Sj82NOvTi3amQdWjLWS72
RTksomvJtq88664V9lthIQd2UxJS9ZGLy+Xg1TP6Il2fD9L9p8aZ2S1bKft4fNiNfS/U+GTqGgAx
UAhDh1n652ppLsOW7ucRGYyBYW5VhKueXAtteNSH5ubr3F/LFiCzaxbxX9FaGFpBuqd7j/Z2pRV1
JBolWfw3SefSWpWMPSv9ZCs6sFDqRVviIiXQdoUP1s9JIHkkRfgDaKdZH31t38mCCS2ZWShixz3e
G0c9G19ay49svXueiUUJNPzmT0kRocfMHV/Rumh93M31l6O8i5Vh62BWyWVd6zezzCnEmhmOmj0H
g2deKtXUgWcmoQGu5XihGKDhHv2i66fYNzlPyePD8G0MBwfNiZJ2Oc5d/+Qs7qmYzLgiUCNoc/6H
SE5F1b0U7fyhQAb3yGkWU+CE2pmvreWgk5XPU6SnVP25vCZ6Gs6G8dtBKlpYDh0dLFZFWk8h1V1U
b54t7rYHJUajabsmLWK5rCgpLPplvqIApyYjqtPhjyW2l3xx6YM8/2CX4LrDZF0tv19jX6sRQs7Z
oe+8N3j032wwhVOBrM0CKvHNR5SJe2m2+iikdTez9jmT3U86iatmFbfeKen68Cy0maHB+tIwz7Yv
YkV2Tb7FMrW+fA7zAq7rsieC4qgeJga6rj9UNAlaJ9zQzfqfWa93o3/pMy6nNjPimabOai0g+SnG
O/6v7GmGWzN/ZpT8R6dpAqXLQ6qvBzjAsxUVSLfWTf8quhkEZ4z1FdV+vu5SBt7IFeKudy3/6JZG
LbTBUDbvmT8HpqY/tVp5KzX7XP2GiHnR8ubWqeK4DMkZ4PVDTNOT5yE6NRk9g2lAn7asrxjY7rqF
XufBIPecV12ocwUjE7VM452v3QEACDjn9jZmI3RqJvlm607bIyMeTf+OvAZ935psibEYcVlldywa
dZ4g/IMEHLLVmer8Be1dm0AZVG4yAORnoQP4UtsegpxxP3j9h62tx0Ln6+tQNIaTXl70wUEXsH5I
b/neFrU+UAH+FVteXae3L8nQnxCWnAlkP6eoKiegvKlVmMOvxpNn588jj6hVlNeyWJ+mbghqUH90
V/By5teUGkflm18zopN5e6x/1w4tXNvH+gik0nU0+GLrrl7TcsGZnaLnpbVD7GnL9WXt35k53qCj
7qS/BBABS4x90KlJBkiC0Z6CsTpZTZlFUzXfibva5bN/Bph8GMsu3wbK9DwJ2snwIrGwOO+nthWx
soEaQ7zq6bQ3qjzcuuluN+0YYjNzQQL7Z6hsZCd5NLG3Hpqt+Y2C5IQrYNxl1gvwsh1m/brvFlpx
M7ON3byJkzEMGYw2EB1zMPcAHSzW64EawL6H2TxrBt8OxnMbvH1Yqi7WHwLx5XltS3S58ht1y5so
yz96M8YzpzwohryP7AzZQ297mJSbJ9cHkFgkCooy+XJr6LcN65dFzk+lL5DacVcjZH6uSlRfZo2z
R7ruXMt+12oA3boIqZ9VxBB+HKdvjQ2Kx5Us5uQ2GtZpy/0miBvVfTgy+yurErm34FkxZcoFR+Wr
O/WlQ/khOW9D1GY67Fxzq53+t4ARn0sGtqFkUhinJ9/dPigPFykrJy4YKYMZiNsfD45W/SwMlfie
vTeDOq6THqcbIRhUe5SuiX3Om/x3YY0mJWN6mms4VxK1pDLP/bad8/q78vNb4Yw/svG+AX0Pdj+e
bHdDp48woEtcUKNefx+mZ8hcsJ0NNYjxOFZ8nE1dMwqA+8lRO4vKuVgqSrFs6OX2/9KVuD7YsHod
EnGfU9DLzM9/tDKy0bkjBSdFtHXVf2Zi/rKyzI07wz+wTlE5MsfAfDuhSih5vMqw9fI/br/ebGFe
a+l997Mngxz4h6nV1qrndloZQOARFns8Lel0WCHpdlxwfGHlKBkf0z80Uvmavkwr2zwTmGPZFirQ
BcLouEVh3WZAN9X05Q2xqubd0DfMv422m10+OXNyvhKhfySO4LXeknxjJhGvIgMwXRIjWJAh9ZqH
Sqq1LgbiN3jqPtvR5HhL0l8Kugc90V6xpEunCclvueubhURbJ2FomTMfweH04/nIRlFYnMqed6PM
UouHnJ9x2Nr5b9NOewd48u6K/kez3LNuGGvEcobLpGbBCafbO1/VUQ1/iOLQwkbu0973IK2WiSmb
Xx7KOlHVdtgzPkQK1isWDwDWX4O89Cjjxa/m0cENjuhDTRd3a7SyYMvMn7ETf8TifygzSY+l42WH
OsvoTTS17cnOuE2J+Vxw04wPLWWT6HqY9hCh81CjZZtWZp6y3BHug6hxSt63GWigDKvKmncji2Zx
rrz5nJsOGljwBCBC70knJGmXw0Hr03M9J6fcL4wLeuZ/UMmfm+8YoTI+YGRh4Wk0WTuNB+L/inyz
aBRQbm1Q0tfeZCqt0qwEmW+n2FJTTRhPabLE0GjhBBYUaolrRfTaBSpYUJSC2TMXqU0rCJr0/18a
d2DPQTxj5PFjzpG/pu2J4W3fPP6SK7SJutHcNYZkfOWbC090F5SenseJ5s6n///ST92bQ3sgVuBq
zx5+ksZO94Wu3a3Feuffho8bd/9/tcm4aWUP3eaPK3BI156FYa2HdRF71YModtkmAhiuPYpxj4Yr
uQ6tzFBPiy+xlB9GPWo7Y3NA3KqMMXQT6iALNN/8c2yQZfBzrgYAJLofU6HH0efuLWvM+vBQD2WF
0JkDlznw4Re4ZLs6TsyVKcn0b0M9iDNhIx+bq93LTYnQTxfIsNF7aWkmD5neXtd2cPn6B9yb8g07
hl1pj/OuLTMtdB17gKDQrNjreXv0YHezFezMCbekf+QWl5qGWrloonIeXpqstfYuOrYZ5gfFdlvB
06Q1LZBC2rJa1XlIGzvy4U4CSYdlMdkdF3tFSCaHKNva54XfMFZSS4j+gNNtj26uoxwSEM3OrOdn
j02bsCvhYp0Nank2nFcd2wQ6FxmPj7eAd+dIQ8FGG4Frr26mnpocBlHD3olN+ClHsavmoz3XLN05
074dx+MIQbbPMnQ82TbuU91yQlqlWvbpMdHKp9HrfZaLutMEpjuZxc73B2gUh7Uj0WgX2yM2QHcI
w1PuD92jC/lgTdq5yl154zfRsLDBTd0Y9F/l0HzUbv0OwpvvcOFx9/0on9SkwjzHrJp4sf3sTv8x
bLNFYzSvqOT/GwSw8jCA+5RLC5bKKSdueY5oQbFEH+ujymDF8wTSTjbwdC4qJ29+WbtxwI3BCpUF
XGVX2kWxEhyBpPuRsaIIdBK3f/VxTYxgY5o3dsMOBOPNQVsg8lz1/MEbZ/tUc/89FrjfGttkUmqt
cGKYj0GbMKWdJKudI/ltvqRfJKgodMeUV/RPdMXIEPj0YLCWizc2MuiKDS2kZz/LxENSPEEfoxcd
5u5L69J9ldvdSRuc4ar3FUXfZJjKALVFj655lgBTk+mXsW8A8Attv6A/OVimvLP++JPCLfBjTwMr
ha6N8p5FBZRbS5hO+IAjB4QjEk+ZW1ehpLwHBffNTjaIuYruQ/qIbJET2eg1nZBvlW2G9gffczPS
i2U62UzLY6vcUHdQFsH8OMsTWg2eYRcFv9M+u2l5RFKPvsYyD9X26PzL7RMF3Iu5WYcKWXFUCLbC
8tFj/CnHKC+4Y6ki4uTngyQTqXtv89s42dRmPuUwW5vDkCMpb1kg3OSYB1OxPBhM9O/eksNA9+sl
wZD8oTDM4mKxEDZ1PXf0aLCo6uQnpjQuA5frunh8fJBOCB3XZufWA3gma6K7RuiHdZo/QWFRalOH
inWYrr2ABDHJ08TyfQqAe/701l6YyPoYZacjjK5xq3N7Z8nGQiY7/8pM3FpLgXJl656zlP1LU72I
uZtiyTXWC5cXNwc9sg3nE3AoR56b3s3S/Sy2GaqppoDmen+G+GAxtVhzgHxdjz3FYJCrvthNetLs
Na18ccftrOoRal48/g8FJexRlurWHyPuPyAfi42xVq8uFpR28aiu80qNHku7j3TYgZ2eOc+l5bex
qS/PuYEwz69qgw8bR5SxH38ZGlBAb8qv9IszXQOdaxIx+3hWnmUGhfuHvO2Hxqp1gkIJJkRQI4Vv
Z4dY8WaiCwZS7pDIsnQ15cV75e/kNiWkcCZ22DaCn6IbKFKIQ5L8ntVaT7yz2YdshbKynI7AJVaK
s9IEgsZzHuD9XAfdJk+qEN5Bdr56KnTJM+Hm3j4FJsCMYI9ZRqAp6A3hO0WkLDoXPxfXaiFTHr5/
vyJdCohAO6OBY3xKWaycu3gs6vbEotzdR0fC8JYSGiws1oU33lrND0EAxRQPRnV6cK0Ky8bD4qJT
EEeA+tc2Wd6lpObrKr8N3XDwdE2PhWDDy+72XYF6lRVhJyxaDlQzc/K0sgFF0np9x9X3b+z2RdH9
ri0NwKzwDr6h2Ang+8cDHPmc7yz7pRnepW3erZ6XMZpLZj3W+Nhls1ruVpeKVSxsbpaD/74Zo/2S
LiimPJ6cbYlGxoXLqty3Kq+AoLMTdmRgu/iqugXEFzPTAS9gNqk0ljdauR0J9hbRgqpvV+aN+Bxn
/8lCfVsUyKTmtNuvVgulPp9Ud81q1oGTpCxj5y/hg/ASkxFizk9hyHbdStfekDm378qDx/AV0hQf
O+HV0VCL53RgeUpO/rNc0YOwUAKvN/RPSyOWm9FqrL8j3R67NRKWxq5Jxggjt1udbXbkzpYV4LR8
1RbtFxNP94A//ku88pVJT7oGnBHhUAe9PLlIKu/slr62U4K83jmofk4jYUwVFBc60HzoDwx9VdBM
9kOqj5LYVOmwG0WSXrTpWXfG6VzZzn/r0j3WHj6XREmuQfV7GlkZKehODTPOGu80i/n02HndmSzn
snqEktqvxW0t1ROWPCN0glfsH1ds7Nl1fy7G7JOgbr5fEFrskv9Jet9olmia/FRV18VgJxjYLtIZ
tX0JuieLngazs7rQUO5+IUkjakroYPwWTr0/i6PjXRczYwvHAo+CSOxPjjE6e9ZMTnpJ0fUyIw2E
ynW2pAVYO3YmrhgkOD07JgK9BlxzcqL1Y1DFKOripekp6xf/x5zm2Ml053tCTBqo2f4fc2ey3LjS
bedX8dAe4DeARJdTggA7UaKopiRNEEeqKvRdosfT34+qY5/f1+HBnTkqgkGKKokigUTutdf6dvYM
wnHlj9nNk/vtRf6hWtHR1rZOg6nOyrhmmMYuKlutR5dmxcDQkjITxnNBLS0Nm26WIRHZ05lzJENz
bzTtJ2M4MX3rY7ojwP+7Q5Tbuq02HCYaB2rG4qWrx7KPPqKx9oKuSJ+sdGhQKYQI1VJgRZs58AWv
vgSEdKnze7R3O4harbv0CzCRRo75oxzcOHBrXvWSZ9iUWU86oPXERQy21OVQnIWF8UsD3XSaBss7
ZASFDr1QmCha/Dul63Z7Uxvk3UqzZYcXdw29KdM3qZnr3NOYetg11aFwPhY3ebewHVA79M82Qsb5
Ng9tw6Rd7zUSJboG+TC/XWeSre2o7c01wYa2PscabXW2aDhc6P82LumkkvHILd5fsLwfMf2YxfQs
qDfNzQVRP8ma3dfYTWZgoJds64Xc2sBIheGv2orFcbWAhHrm81B62JLdD+kpwt59kmwb1419LwPl
Vw+4WeXavjB0NZhKt36Y0Zo3CSabgzuQiE3c46InuGnFKMJq6uOtFA/YBfFRUkvhz44JF1uqf/y+
4ZSCEiEI3entRCk65I9KVUeW8HMihTjM9bHtq/LxSgazeTQpny9Z/tilr1HURxe9nfMr8a2Ls+Sk
SBbd9iVe0Fqu7qVpOnlJJUKJ1XtPzBf3npIYe2Tt6f1BV3qY49U9x7k8kzbK9p2dupsIoqakD/vk
dP10WYc58KTVBnHJ5M4UfcGPySoFOP+4mNF6mxt3ZD56RApA8PcI52sIy75DQEj05Ji5xdZxRi9k
FiVfYn6Th6GA4l1a2THNpv5Sl/5o5NmWDHv+7kL+6ioQS4hh1TViaZiEd+dkKTYd3psdY9TkxnT0
98hrG87HFgd8Lu4IqC9Hm9Rr2iDkJPVXZsavY2xhQjTwFGfTV2vHTui2M+CDxOk29LQT1pIqpvSr
ONlm6BzxbE5c41Y9sHCg35Vv0Q3XkUPYLxrRHk1is4Ol0bRdCxGkw9lx3WFrquGWQS6tE9tY9uPq
ZLkxbfJqSIObtVTjBBZu/yXUup/6IWAxcjaezsa4GrJdEhNoAWeCvJUWyT34i/gemXuPDQv8Rlu+
Km82D2ZpXWGInKsKq8rXOiz7AifGvT6Ioxc5tG2iaiWD45ShhvJzVkM7+ySVcppP1Va68XMVIQo4
VRKaeeVtcosfPpO4Jjyjtl1DXNeitnEWWQG+cN9ujZz7vkEd0MtYD6XhBrqR3WezrAJSPGpT8aOH
xRjIuNz8E87wK547PmoCkuQO8fdZxjCGcUNJE0X6c8Hm+HdGmKqdV/E54mlU7o1Q3pbma2IDg5ia
+Uh+w1kyEzDIp1zz4sDvYXfLxSLyJvHQEH3Zdsbg3rem96urkZL0bvypqp7wlkZRopfj2Vn/auW5
QO8OXfZLeGgNPt02oQajIM/0Xd3p+5SdyeTU5q4U8b60IVnUI9Uiwf75uOJqPSaFupnMaeR6adYj
7Xpc83WcqOz+WSsWurn0j69lx2DlZCHj05hpFJaJOk+xZu+d2r3tzyVNZEvf0uMhKWs/R2XlUkuZ
o9+UqApOU6ttiuK9rePsBwc2PkBjZXEqFaGcFUh8QxrVwzcf3H5oyB/xzLi24bly22GruezaUjNV
gSakt1s7EXjzvASW/bNfJ4t1HAuka6w/LQcXuLmqz1jjKpyrFAOYFrlBURZ7IG/3FuvU+2LWOAki
0REmsAJjrQYMTXG/Rzh6lkanrkSCQpyqQ2jcJLdhVv5YSccXaZ2HnWm5b4CuAjnBOphjhb+ifvdq
jHIOKleWW+rStXN/cOyvBed7YOYYCK1UtA8yiQK3MsxfphY9oXFhGEKrYbJmk9H4I97St2yFstF6
4vKThWXW+BOFZVBjaIlsLT2SajqozHuPbNkjcDYXvXayC0/TREtobxF5LRwO4gR6UWiNpAGdIg4S
5IONoesmdmDyYCj6U1DVc8eOpn5tDAJ0xDwBaXHmN8kUmmw8yJnIe6vUs32TZvYep9cJBA7ju283
hffDTu0pKByaT300V6dI6C9rSik2dBGtSXM+tGX2lk0zYU6vpS9OKSvYwdL2mmw2lYnGtYG8T9p5
zVafNXVhgwVURtfbnZ77WfdSKlu/N2Wa70cHkdypm/hxqZPfii4JESEPXwxUg7yWXzZpCLWNpE1b
fJiSAIc3GVT85ylxc+FyzfHM9UTSd92vaXaI04ESSE4o8Jig08cY8EhQ5m56NDIMa7QV10jdL5EG
JKVbr/Muj7WHyTY17L6VTT65vPZ29ssu+NtlOzf36pYCcup3GJf5JRae5ne186MWxXKgPUFNlkzb
hBmkahjIVtd3eHPGo+rFumkN19h60kB47/Rr52asKzJ9FEByNtS05p4Oykx8SA7spcpaLfcmjPwg
nSdO1EbSZ4sqska1KfyKXeMmWobB20o9Ymcvbl1YXPCVQVhWztb9qqx110aYXqA20T/mEsTlpvvg
sllu0nhQL57ZEOBwZt/xMH6Vmdb5cGq7wNC4QHsMqAlUrXMmpuNTKpGBM1PLvvop8jX70tna8tPD
mNTTfnyCQ7CPsRFvk043zrK6EtCqw2ZdL1zL7rA5WNguwQIVyaHM9CawzQoDSQI9YqpzICPN1Yg1
C9koynx3Vm9uDCXClRNboWw50yf/oZfDbkyh+biQsWiNfeErlSezyQ8oUqvvrO7BiIhST0m5kBen
HZSuK14ekqrGIJdtPWrADWzWta5YjtiZy74ojnPefC62TQcyZ4JYOxJg0FN1VJN1MYrhF0S+bius
hC3o2vllzsRUuyfwPHkHWVVf1L4FwAne5bm8T+fUC2JPQz8YMSTRLMIC4IhoL7jgZm6aBi5R00Dk
PBl76dVULmXSuiIJ5eUdVdWpXzgLJkgA3oAyqrJaHIldxQITrROpz2jtlS9MBx+N+3MuV7YhyZZ0
m/7oRS+MPpLsNoqFRaA+dpluPlJu0sk5lM5vNSRnK0fKTFEPsTEF1Llbhh3eoVSRjCCRtAGT6zzC
f6i3Sq5E5LP+GVqatZmp6jX1nf+xEMHjyTdwwJC3xwAT9ex1YlZA/PpUZ635gPJ6Gcv00lpl/9ha
40sMm/JgUZRh2MTdqzmY1RstMHs6ScWpWod0DxXgDqdAyA639YdJb3hlM15WzGGEWs7NRMgiSizt
Ir6nfgSxmZtXAC3mFWHgc7WIW8eduasdGpOGWQGNUOsdQWWKErS0g9AZ59p4uFri3ruvcEE/l6YY
MbGnPgZ4hN6IVLJdxztpEYZHrnxacv0osqoPi1rcj2w0hzH2IHNgtffWdlvo5Uc6TcZerMFkIqcV
qDQU1R+U3Tred+1Vi6bH1msf3RvjiV3TPu3zUz9xne/wG4WWpI2wGvGOzMgxNWuTxLLFYC89x2TM
Sm3RWa8ZvryjJftZxtyZkuHJGJZX0WOStuzeQ2YoH7lSGFvAH1kY5/b7VBoRof3mhfFDn048FoCx
QOZUHVU8tlCr9MadTc1pTMWzpmeApQwifppl+4B631yb/mVpE41Kx7IO8gZjEgbh3aitY1gZqOYq
WTJsfAs0hNi+06uHnDnoB+BlAGMQdnYFMzGwNUuIA8BHJqZNoWyuGcKbKva1zvgQMsD3DYKn18Rp
2ObqV+FYrIT21Oza0oJ7Z6aXLPu1pkMb4Mxr/LLjFKGi4sYafhiOMwWd0l+G2nBDaWpLaBbq0qz1
C3yXJVzM7FGYYJKGBrv93CJVxF4eIHnDD4hubCSUsVCAy4HGHd2hJP61aGe34GqmDTE7DsIX0Hnv
mOzxTJbcObSR8WVamhk2fw22SQY9MedrwkkYlSINBl5wGv2OGyyZEQHGVDVkmLqv0cAWiQk43+ci
uRNRwvRDXFw7kFvEHeq+CuOvQq3eY1pYQZqv+cPCVWWjoZhsEd3vpahj2pYPg5uaYRqXr3pPa4Bl
1cV2A10rxekZdySUtJtT2MAPa63VzmpxXcHCo02cC8BVCpJQ5RFAGSvaRf08oEVnPwkjcMD0O8c2
8x+TQKGOB6AB9jo8u6rrWKGIkYq5QVm1EeOdobqKJLubFtc+97Wxc+0RWCZ2FdHxOSol7qTO1JnI
JLbeNF/rSGK8n40tmv5PiGEPWKDnDWlpFfRMGJinOj60pNEtJSMSlYjtHjIr21f2TIXRX82+p0hO
m1NRjq0vqkvXY0J0xUwevoOIE0dmOGlZmJUEgKxh5gbuyC25Ym11YoWzQ2kzetNWQQKiA1a9zEx2
X1D0fRe/mmZiGMPive8VGDRpRIHNh9OyjctcLg6ZO5xsrS34hfl1TPDdrnrzcCuh2BD5jgbzwXbi
a0VoCX5aeu0qXMnz/BcGNY3sy42Cn2JMcDwKMl3ZO5j1+tOQluFolcc76axPMMjgRnjuq0V1jQOb
vX+vOCboRtx23JUAledM62GyyXjTdN8urYpYcMvtDHfP9ObfT3Y9PQ6ZtRyiON9XlccuPkL1xpbu
V+TS+p60zuqQ8pSW7scRkUKlJx+jgYcL5mHIRgbZbEEJRkxEFssLK0zK+cGyxSav49bPLTPdyiR9
60tM7hki92Di7waCxq7KWvF9kkjTY94uPN30wHUZMCOBdNyw3AsCj7e9ApNu4W2ch1rVhNfKp6nF
dwoip9j4mDZxg+v0EvIy/iwGjvksJ9ZmYmiiI7ZbseOhiq2X1SIeRrQvMLzmLbZLY5NOsH2t6LGv
mgMiZbafe/2uXnIsOYvpazTYAr3WSyziuPnoCdCdtu0wXhpizWxsuAQQMYUg4E0yufWarN1Qu2+2
FXn+xAG5zQznt15KuV+NPCD7jvUKaq5vl3gRChXRvmkyPYDhdoA6U+1FyZqfDFwvDbfeuTNyWZVl
MuRA25DnxPjbJCOBL2qkrCQMqvVtaNwiJmvGb4yoBLqsuuWYyo/MIFk6WsZVmtU7AUyS+Dc4KJN3
Lzr27Q1zYgDL5XyTs5LwozeKcqCVvokbbdu1FaS2mSaqQjMeBNvXpTia6r3RIx8GihkqEkbNWjwb
4OuY+x6MLqlYtknGFuP/8BC7tnZzPPrjdSwQOMElkOAq+bTqVmGFssBDtjZ6ZE61SAW06dp13Wht
4rCJzh6zLLO3jbo5knAJ0lgnv0us+G4wUN/YKa87w6ZrQXs3aGfr2UaF9g29iGilFG9tY71aZkK6
eAUbVKAUTLdYSQusjPmu1HrOT9zd0y6FC8XCRdy2qTzgJAI3sekROnYXE2fqrPQjPSHWUDs5tzOW
Sy4TW0sHMTJnsX4iYKBavT0kdTVt9ap9KRuLWguDpZuIF5BoHJ3LVmqL72DL9ItMYO1yE5uTBF8s
LJnWWW8788E7Drn4DSD1WNcNcIwFJ7pjcSDcIvZjPil/dtSKNweKU/xpKXAHySq/qEyiUG+rV+bo
cFm1O0oyrUrpZWBHxRA94B6Yr2syZSeKOm7c+G1inQ3t4aswPcqKuGIDHZcPghCl353mSseTcmuH
GARpaQfJ93Ua7fP3jTHaYWPP2l6NxaleSegXEZSyZXKQlzqSIDxNL+vhdj3dsBPb3eLAearOc5Gc
4QCJXZtyki5xGw6x8ZRoGjuyCu+b98jFLt1Vc362+3Zva7gr9Ah0o6koSVf3Z+vlB1mga1S09n1v
nJ5X1HG0meHIbKISrYHz071ZKgXCOAPGylNXMO9hBVFnr4xP8Hr34M6WPKz40vU2Ju42kzuPVjQo
lcsyoD0H3SqiPF+Skb1F9TUzYHtTsSpmrfObRN1XBVVS2ZRJxtI+8NcPGy3RINXIu8JJnG3lWVlY
L/E+abPfAy1hPimOaUlJhVvsUwqdTbYAmKq8CFhclWASGL9a4mm7OmWuHa4uMEm/bNeWT10RMpRu
M0dRTN1VMF/eGWgw1RpGzSV65ptvXcgkOazS/QFSTR5xzIFfG/NLK5o+7Me7hqlTgV0t+NRG8zrm
6zEnqgRnlzCmVYbZnoDkclxJMTtMZzgm5ke5TgUyR10Eo8SnVk3zo5lEBMwHN0JScUrfqmveym61
gjhdShzeDRiLNLJO3zds5uxTqy3sAAVx9WmEt/T9RLNcnC6eTm7yUXlrHQUCrfFIuKMR+++7pjOq
fbzaIVYCXqetfwy20+HOSIzT9409rX/fI3/y9z2VIXBvGEij7/TbAL+GZASNGqN3u9N6u7GapTt9
P9SLbpH+9+PvZ6LM1jYY49ItxCvjWJeFeexnVHISrdz9/iLrlHk0hVj2UiFSm7Z3/L4BZUL72MlK
k1Yt3eSbpTuUuvm1lMT0iV7hBpsYm8LNPGO7xBTAXTEc2njy7kRVzjgTF/pehn43qJyr2fdNY3Fv
kbuqztWxx9dypltFdUPUdtt10N7++bGqXN/ANJd7JhXOf37T95Pm8FqronikY6BEf2UJWGi0xMBu
TUpsS1uSO1uU0ysVwmvTwBvLCczMhGUexjlfy6Od5wljEOOTKzWNnKHtfejzfNe7McWGiasDDEb8
i5gG4c4xYX3Vsm4LLtN94C+M90iaYKaKNrkbhweCazlIyrQ5FJa+PpgVKS+Ay/Z7r+oTPFfxy8lp
OXXl8o49IiG5vQ4PuYFdPwYCSzDBSk6Vp3eHNEvSU2x2f9/7/lp8+9r3PQxZl662iQnj7HyFdxIy
a7Q8Wl3ZbiF4acfRwa2N7iRevh8KOLV0SEzzxa5Iqnw/+/1w6HvnMBWPqyuSoLZG6zJnlhXYEc4/
PLxz2Iz2cowNCBVmZ/FulqkeGryxl4xFfphjsl6iehvEkj8YwqOkthOysO7sR54ufyg5/M6qIv/Z
23pwQoLgPQdz8shqBFFGw8BS4y9rDEMdvImESz9oz3Vqdzu7QBqPpSdO1B4+o30hkrROS4FrXKH/
GBdNdcblzz1Qh8pp1VaZUbeV6WJdo3ReTnO//Px+tK4katm2OKRGvFfDtup7FUXas9HWnDaZ5R29
pNV3dmtDuiFxdFZcu+JI9ZfvG0HQG5C30x3XgkhOhsmcdl35XHj9X5XoUr6dR2wM4sAabT0EubaL
5No8y2UGjiY0dd/mZfu02vZZ5Wb+rnkGewhpvE55pfkp0Yb3/sYtYn/6w6aKPqIceNsF0va7zOqX
HHfNNe1X8wwdqsALO7lr9DGN8Z4Nu0mlpEUhU3mgNcTjJ30S6L9i9iiVJ30nFtPl7ATZBrag33Yk
xN9SjY+7x9FdL/B0l5XehmerODS1PsfMtqS0sKg7i2UXz0gRZem0u85c3XNCztNrbNn5OpnllOt6
Dso5ZDqTvBcwrLFc5NaOq++a8rOv/D2ED5ZtZ7ntn4kO/yVM/3MNbqP8z+T9r3+n9Z//X3z+/+O7
dr/qGwO/+88/6v9DiL8F1v5//i9Q/v/F8MfOEdf/7b9ft/7/+HeM/+0//aH4C+NfQrcRNQ0Dw6dw
BHPw/lD8DfNfpu44pnRtYRimK3nmb4q//S/hObqUMACF41HH8lT3h+KvGeJflm07rvTArYO8t83/
CsafV+HeBn78w/HnwHdNy7BMm3+mLVz9Pw3WYK829wTR6C739FOixiLJ6UbpVpVJR7+8NTcm0JYD
YrtixyyOM+PB/K6gGSuhONPOMNDjzC9JC2tjOOxiaSSiEoMXxAwFDtBgL7GgSlt+FNXz3hlwZ9r9
AqNMc/utlNpD0Q27YV2IzlpIOJhISDWOoPcghsUYMAaPo1qfFmLdpCELzz4OOJy3eVFhIMy58n/f
LCAJ4frFD7RDMCqlXU9gYXnMM6GHbRH/FVNlB7W5/jKppQMbQxueF/6L495iKIMaOf2LaF+3DaGH
oQkxWPweVjgswAwJeRarHR9pxbTH0jD/vkkrtlnMJNmPrLc4I4Yq6GhJIJNOe3vtVDBwmdsYc0+e
A1hixdV/Y3XJeBwzRO4as+8GyxxiO7kti5XSubdubw64YgE55/D9IEubGpmALxN6fWACpxHW8IyO
0LPwuzGfauNi7j5oA/M18MmteU9LTZ+P7ly+63TXg7zHNGY5yB25czFj4JP1mkHO+StbCvxrpsKc
28OLAFnsJxmuF5E3WBhtLcI1Ff8g2rHuRk8DJq+uLG0iWEsjIE14SAVhLCAUuFy0QzT3J5IO8U6z
iYD0pEYM0srI6at7J9z5Ug2/JaF3Okeaud050ry0eUrFrRnaRuoO6S4li2MKoWGlAmUY9WAel65/
I7v/uKL0XgjNKN29l+VOj5KDKGmTqIlEoK4KuWMqFElXlW/b0nh3tQpgEPVvOdGtM7i+pnDDopVO
Tex0HDdPe4XP5rVxcAU6w4w40xUqmAr6PHP3U+QoxsyQsIEpxG9Vk1/Gnl4DsghpEy1qNhGaMeyr
avYXkDFk34vY7k+uhjXMAFsC4I6uSXSz8LZxMLj5E3Gk7uYWNgMCfoeuhTTZ0unY5hCz+k4uz7lq
hE+k/CczJ0da4NDXTaebfxTuo7fMPQYx46/GbkCyDPt4IOAwVJ0gBHEAB7kcZNwEut68qZEJdyVN
UDZG73YXLRv4kYepXvYjS4A/rgNOb/xg4bLQBhB0Iez2hxNbs985OvyIbrjXIKApx8ZvNTaUr8U8
+2vUAcFT+CkzdaJXta7rvB209pWzQG6KnMlK9oz/Z8KT1QniHbMPdXqB+CsSRDHwbW4nfTXcZ7cX
ESvzrpfMS3IVndE4sV/JVAva7eIIUBKadQ6HRYMqmym57B2s9Rsy0fSx23FEG4JXZvf3Cx+HV8fa
Xh8rSJUMk7MK+wNnz2MWv1CWW9C+sTSaNuKSB+5QFSbxJFv/TCLtJyzB9c3qjN5PRusuasaYeAkt
aFkQnXWa6INpBsOmbHLtHFv4khE41m06KSvUraQ+gMXMgzh7lWnyYuZRdaoWNNTJsR68wUZLbT0I
3AtmOHL+y01kk96c37WFEe1ypw6HxJKXhMSJsU57Q7QQ6AyxbItG/dCXvoTP57m7grK80ZPJzzwW
UlRWtmzDgbXxyfSaIRS4Tjat/UXLg9Y0zjI/qvHrZIQaptHbD2714i0ZwCGN1DwdQdy0CUH6pEsC
L5HnzhuTrYEXW2plRgO8/qUokjuc0tuZSOSBBRlVtLefbAyUvDMSazY+7hKXufIaWFIjpvbRoLfm
6CAKGP0Wt8Ye9Owd0RPAUdJ1ToCRAAoeK9cs7oRqzEDo3W99JsxdjmDeBLQtfSalTiCfmrgTL10x
BGNDUmYCxygmQZvfnk/krD2fBhy9NiP1eHc83T0Vnf4g2XdB6cscKK6ACGxnL4lCl4P35eVTiSSE
YZZ+x/OK4ZYXbEU7yBOMHVEIRMnwkffiKyYLmQI0ZjUns0P6ehHVk0R6B2RlDTsNNzwzbAKnJuvs
mWN/9gTgKj5e+GTJm+GkZ6lbaFzlzbE2vzp6d6nGtAdFpnPe5ctp1bJrGZfPpHgJ+9QVtjJq3jru
7K3u9d0+bW41YGb94JoCGQOTaIaVJ2iZeaKJYt5GBu1zfWAtTkeaB2bKewGxqIAYDQYspnhZPwvj
11CjWHsfIgbA7WGV2qy43IdiekopfwOruepZuiVzCi+8rX2K7SeVQrbSG/GFMkis09RRjAh7Houq
u2rmJjII0i01Wa95YNCE5QH6Kdof9DFZLMZfKPwEFCVG/ToiEziSWMBdB3WgZt5peLsClkLb5bLV
4WGYWz3uxwP8vK2xIiBaPZiHBjI2KlSAnQdGtRaHpO9oSk9aWAI6mCeCdgZgwKROl709uV8z0sVk
aK9mboiwI3V8eynTnL96ldUejO7sxIKqrGwYIONmh1EiW7vZstUcBGO9ACQxWzHkg/HdHd2f0Bn1
fYPH3s8VkRCI34NNZ8lphuVoTtelNSE0aRqYK+hHJFOjwCwK7xxRn+v6LrOMr7IVBBxdECIMorD2
IhmZSNS8p7noaBLrfMbkrRsDYBCiAFhs6rRNRe6COmb4woj8mfUuDOY17QNia6bps0NpScPASYxT
dj+yv2r1im5d3NAZg/E2RjRlYkvnK+shm4GlNrO2Xdvyc8TMGdQodkZpBWIYKIdbQrfsbYLOoVtY
2hoYD4LwBiOUfE/UPwbQW5syafduQW+bCvpBjPOt6sI704HEyZnwTVlCqEin5t7iniBrkXHuZ7VB
RIkgf1IxCaln6gSmgSK0MKv6lfacFaXalFFNpeo0NBuxMOFg8SNS60fRGnycXsd1oyNjOVXj7ywH
y5iPGv0u+3Hp4iUAIDL6XsQx36bWTh8VRDEy18H3UXZb40FwImNtif5ZD02ktnpDsyTV4ys7zfpQ
N9XXqHovjPL1KVo0HaUTxGzNZRhvEB7prtGJJru/yxTxzenwBzclrSPGA6BBMo6IiUGZz8nmsai4
2jqELv1+9iHiOb9Zh+gLY4KaTra6WRlY1AnlarBuYzPe4vQofZXKX4WLk6VPh/1U4VvWqmeOd3Xb
nOzMaH0binii67P4NKE2YprIwK/EBhGqVz0HbTfw95ArQVzHRrMtu/4CS2HaCgzz4ZKJ+gy/4kc+
iU0yQ/0D/EOODEJjUyC542MzRvKRmKswONfGicT4B5r1nqWo3OMxIIfB3ARQs3ATj54EPsjJHAgB
PUlLD1jCEj4xVBQzOznFp+Jj7vCstkj8fjTJt6mVHF8FrE87hhS1dDqiv4clj+6a30/dW58lpR+5
OMZGA+V4zDodQjJ2T2qZUz7lbNYWBwF7mQIvsoc9RDpitBg7tQm2b17Dpky+sLhGLBRMLzLaBMIh
nF3vWSPyF1XMUiGkzHA+7TGzGZ5nTdBsAbj7AhNn56RQzzSBcsU+iomScznJoNamX2o5YP+lHajw
t6Rmu83gzfmQhBmC5ZBYcXV0/QhCfano4jZoqKvBboN+KeNigJypk5jGz3Vew3WlQprYdvpeBWy/
YDdIe/2AWSHHDcZoqXH+hqQ4WVCM6osjeebVt+42yYHrQO7VoVNTLc24s+ibzKPzF9wM2K0JEmoH
5Adaz9LjpRrG4c3Re/ZgtnXGgzDcLQAGUejpS7SVziaTPJg5cuznJDPUDXXt5nMWen2Uhq79AR38
RF4tb18MGvvHeoV3lJlDaE7e49jnBmKpXYQkHsOU9OIphQlb4rRiGodBmHJVBkzs7trBy3Wifj4D
9flaPcFwhXr4JHVCHFzqxkukn8cby3QecwdaARpxsppNqEkc84SNxA4gt7FvXRsHDAH0Y5c3B88k
Id+4UURqYWpD5zbdRQz9YXbimrMDnLFTboU3uweaE282U2seRqcwgAxNJv6mrjyklA9soslmYdRi
oNEoSjJ3kMWQisKIWThfo3sbJ9G8aNiiPnuZvZFUUeEoO2dfNxIlO9N+JDQXHmPSVMrbR4Yw9n0l
qRiguvlzE6XXuOz7Hec4FZjnz63U7y2o+ltqjO4q8+S9hN+cDVjpxGgFbVme8DBCjNYSw89ymt70
YZPTqMnnLsXeVKrhJ+Pj1MMwFmdUpl+ahMgIpytanZWRFeOvRDO+ZK7knbwRL2eHGWdua/Q7HrIv
jamlRnBJQaX/six6RvhjNXxzUMRKVe0t64ZYBkf8CGpmKu3saao+h3XkI6rXe9b08Wg1EEw9UCxc
t8v8WKa/WhdCYNRLN7Abhzy+6UztFpQDHI6mJgJ+++L3jbjdWyY5Ykr0UusOye5/P/fnf3W0ZO5g
j7h349oS+Zxg10kxAv/4/uL30//8n96I5cnRn02GMf39HfQ0WxkmLfZ/MBbmv//nP79YOWQBZ62+
dT/5zu8fNtMHHLnc23LT4vX482f884q/7/15Fa2BQEDE+c+36N+/9/vpv18+7i/iU0An/nml/7zw
Py/TXNR8mLHh/Hk930//+d9ONjasYkbz51X98158/wZHy9xt29GVBr+VMEDuPYuxUuLC+iFa9y0a
puXe4nmfZB9+TtNLj7qNUcyYyOTB38Ju6d3LXNAiAmSzq5lflTaF/oy9tQlia1zCVnOyfRpXMAEl
OVvcT8MAMu6WVtPXl3UW5kMiwYncoO8YpJrHctA/uqRv/ThOKFv0Vj5+30QWkIx4lg9Aq+WjGCPv
bFjG4fs5bcAExkaiZS30KP2lBaaIcStPmTNl16m52rTUxaT+YpKlcQBzJ5/iDgpyXnxOXtLsxZjZ
L2Qv2ON48fTnIX7ufTZy1VO61u+aWFPPY54N+2g5llSOAGXH8jUWuQb+vHe3WmSU2yGiiIq1zDgR
igNI14r1OoFXYnV6HJh7h69xNXdxMhN07nLG7tVL0E6kIr/xJFLWD2wjTlbfeReROv9B1Hkst61s
UfSLUIXQSFOSYKZIiRIVJihbkhEbqZG//i3cyZuoXPe6ZJsCuk/Ye+0GyYmAU5wp/WHXHqQq2Jhn
q8W0QihHuQOn8UfrMWy1qtO2ZSdxdAIiXGezJ48YePQiDN8dvSc0yjmaletfPQ3VIUM9fMqlRVLT
3K8twSfiToyBc3OAbuk55W00u/mia7Jj2hLe6kolj45dRKfH87+h0J9VwWpdkA5zcZkap+Ng/mMW
j8d7AJ1iGdphdpwPGqtVXJXGn2Q0omDMC+2IcVA7MhD6p/sNAkF3rL/bprn6lSM2fj+6Wz5qf81W
gXSw0og3BHIC91pqJD/5lKUKBkzdsMqpdHT2agcZptoOC4fx7ERcb04lhkPhugaLCv2pT9L+14na
HXrrL4/Obs9CgalSVU+L0Xcl68l7LpSo9i16uVUr8DPCWenf+VQ2k6OZX0bNMr30+aZ5EvePcQEB
6X79HEbJN8EACcFLzFsAjgXFWJxhDpZXqcXyYLaC068yCSbJ8pApndOy3k/+DlJ7JVeBSLk0pVvs
qFbZWqIqTA6lILxlMuG4snKxTpXH1FF2Nl6mejTPmSY+Mq9hfW0m4qgPyQ9M9i5ARoiaJaeQyAh4
pgLUcnfaDDoCWLernU2F1Qqo+OA9ecsXlqPNOeFn0bRQm+xY41PO/XIhjIyBMgCZYJUoTmk412T9
VIxbpvwj5bXbFexLofW70+m/X/nsuLxOZiAFOesz1qDXuDB/pc00Q2dj9GTobYyhoD+CF2WMwIej
2/da6OnF0FCQYrNEQLAwi0ydlRwNnSJIcoMp+LVu4/GZDCXYGw6kTdWOj3HmqWI5TlvfUanHgPXP
gLffM6TtJxAewPNiAyJ87HLdt+ywpwpaiCKNNfMgakzlZcAMcjcc1RysCCAPVKnvzkyr0whO4wVz
kYU2KUt3WSmHczNg4h0Vw7y+z4CfqI+MeVWgxpTJFFFMe4g41g31GwhRrI5BKvxkMye9F/DMW7dB
uASuofUHsBUzpB2Kp9me6LfTTBZP/ewFlmRI2xUp3HkHsprdhtWZtlfbaqb9bi6egaRywSdIgEHl
JKvjqBn9vgUa0WsRjLIJUUSFlPKeDz3AvLnUKAuK8E4revDRUgSZ3mAUQbcK0qj1tw0o9UsZv3dJ
mJy0uEhPTT06gRvRHBJ1AgMGSpdWg4vAjX8f0iza9QW/IWvIO8qsHDidX2orjwHsqYCHtxvN+YU9
lnaEDINnePkSD6xOjdrCtFO52rHQf3oR0ybmHrAtBmyXTpYD/mFm9xjdkVzFmrMz6Guxwds8fwhH
J8u4dTOueotBvD/55nEMP1lW5YFBwtUlzKxvW4wMMr18urkVoBnGkEWb1jBOOT8NHRuOpiGMzlC2
6BwHe9VC3UyLcXzSJ7QNVirf2Hv/88q/fq2MS67Kjc26F6l7+0N3NzwNoV1swq5PN+mo+edOGHzJ
83hfGPNzXDnzMV2+SEQLDJ1IDIGB8mk2jgsEDgUIajFihsArH/n5LShJ82TOJE0Ucf8pnWq8LL/Q
G0MshfIu72p1tixE0cZw4WlcE5skn3C/oMTSYvjoy14w/egUi3bo5P3WNIpPlHZ7v8bt2VYHLUrZ
gPoDVn0SIBB7xLdQJ6WoN4GVxA0sszS5Nqj0g+yNABEUzJKXOTa3uhZyJC/puH2LA6d/03LCpRpb
vuop3LDWZXCj2/XXnOrHnP5mcs1v1rd2gILBZHncrZhPYVzABFLX6Ia1Hqxateps/xlptyiBvbCy
ZAYdwa+r0+QHVtKbLJmYh353Ym0b9sZXHjIEIkQM8Wlpt1efqT1tRbxFKXEYPGFgNIEG47EgUQgJ
XNns5668F2ZQ+OKf7ZK3lj68uG+YAo+3PJtvrJwPQN6sntbWTZoYVLnn44HO17GTbQjR/Fj+dMig
G6cEKpcqCUA0hjPf0CFjd5/8myI1aqNljH1cCKRr7nnF2UZgCpgQw/WOeqrfsE1gXiy5np0QVu8s
UoB6ZCcmH46luD96HWoTN5PeArEy+vBg2sBLDXxZ+aQvkgGjwCcYHdp5vNq9ujtp/UWbcI964zR3
wPci9g6wm+yDaQ7uxkrrA7oktKeKz4mku2apKWnIEcOg3IJNT1iXUwQ6k+WnEF1ludy6kaiZddni
wWyxwV/36hBryzS4O4c4WFRCll/iit+hcLN1lJNEAaZYX0UsLFZY2phW2v4rwzcVlPIuQ1zpOF3/
JWo4jo3G4Vwc9BnlWDKmD1sgBn91DMe/9nXhB0a9C51xelni2K20oY+GlQKWhW8MFWsGgqxBrUSU
4WtWMGZYRZSpWStXEp47jOW7rydOIMIZuGokn7O4xOvtpQzsKp1TeUCfPp8oq8mJnMB88r5BIRgJ
9QbH3tUe0qn2y0EvOHQDvt1hbF7yDCWNF7NwyOx0pznFtbXbw8y3akxYXYBBacoM3IaJh1gGiVVk
cRqpmufXsqjgMhw/gCJrrmgAKtO57Oczf1vi1KAmktE3r7qm2LKQZMJU2hBAyL/QuJRta4ZR0e86
/jrHGtltU9iPdAYp3cdMGshnfPYQ943jO0kj8d5gus6gRvytW3GfaOS0GIekgwaD9mxjGwsMHZzk
qnQZavJekY6M04F5TPi97KIC+VJZg9yF3CWVkzGtQRO2whHGGoYroqjOBiaqjYmjiMQn/XMW0V33
AF65FQJYhLnFIeT7rbOIhWhC7cDg7Igbyn9PbfQ249JraokIZgsUbIxIdG3CEjxKDxFsamm4Yat4
P/L7NhlxNqt8XDSPIopJyhjxD2f1N7kW3Y1HxzyoUPyy1sNEUYARNRlpvcy69U9LuKXQDAeJ1sOv
r8xThUeJhVnC2IGa8tQu9gyT7dPeqauTQSLiOszMCK5SP1yimqYfN3C7zscGB/tczeDRAKckZRxu
q2xOdjamemT7RIDmPEcG/GJVe9zpS7Ao1QIEhcTQUdihWwXbSAyXi54N8rc0Xsop/1pkDfNnHg4/
IkHK30P+a6Lm0wFfdW46E4ku/ttNO8fnNtIqXvuuYqmBodVODHjrOdS+SRFahjkVik2V7GGite/4
rwyjPjjCD587aT2ETKNjQcbDIBECp/689dGBkTDg8x5b7JIVkaYQXat2A0mcWYgLqLcVZsP2yuMJ
sgjq7fI2uUZDk64t2PprCHTJvlpGnJzarCIXXXSDJ47XzqtvBm04tm+DsMfZ6naolzDHaZodUL4g
gMw3MXGaa6fmpUIMXsHuGKMNboOfNi5fcs0zr1k9CdjdxCo56Z+WnDFIC8be6fkk66p6Fd50MWL5
R9n+h6kRHpdiUdLLlCFYmG2turvA+UrRzhYvbt2la5GR6FUmyZ2HgqWZnVUXM02+y9h8aPl1buon
/KTpimWVB2jWidfljI09seAsF4mNIHz0YSwWP+FsffoMIWLd+mCgbW7ChNVuA2Ji29b4aQSbqWNL
VZLao4cndsjPEw/8utb7akMVnwHN0fxD3mFDSPISLgo70aOOKnmw7W5HqM697NuXlNniPHrFEZfT
H0li1kpMUaCb/WnUu9sAfXXb+S2TXp0uwc/J/SRBCb+F4ezjea5XDtCudV4pYHsJhXZm+CBCLWJv
Fw152LJTEcXPXLJjaxEigHKPN45HKsyoCGLQCUyfmTb6jXgge/47uDEYKYPVpKG0AwakgLUTWa9g
BzdeK75jFJx2rGqg6xncyp6/DIW1YlxWLlkX6jCOnNkmnLdNl/oe6orubhUEE3lFIs/QQpHf55tq
4taQJrmoE6sFRH/0AZO9pam0sNwlfyKc59hEdpYZH/D7w8zuIz5vr/xEc9tsMlQUUEKw1A9TvhpL
mW6ZJFJLxf/CRKI3pS5khMpSLPH8grAp0bwxXRz3sta5bEsJRmvOsiegQ7Aql19xqmkboWx0+GgZ
TF5C/iOmKp52dNZA5/iN/33573+YuVJwgQa4tfkcnoYJe4fXE94yLuYgPfXvSGE6JP/Fwu9hZ8Py
XfenP3aWZvit8bTEKtuSHG9vNIJmLM0EC62wekp14ycK3ITgC3+0Nm3DxNewwnd/OsGDdTn0h71T
hPrGJv1gLSEgSntaj8Q7Q8pikN+BrN2gzWSFj+jciWG39GNBWxs7oK0lN2wYBvAUyxXCQ/7Qof6m
AyE/K4mprZIIIbndoBPU7Qe+5PKaFlG0o0UkxJrMIiW/NKrJVZLg+MNrCc1sdnAQL+ZHxpX9ER74
Oat0/cmrm11hJG94SSEINbQP2qRdrWQUuzTpxL5T+HgrQ4ed63NNVlRESlgxQBiaajl5v0MjPySp
WC+tJy7VDOGJpIbPIaJiH9C/I7gwjiK07kLy6kJkA0kyvRZl5G+9jhIaEn/dlerK2bRlCR6eptDH
tO//LUoz3Q4EinZ5U94M5yerl/VOxa6anTXZbSgfUTNR0CEYXxddfEor+S1ZhdGe3pSpHgNBg2vy
eKbNVCU/bFg2fVK8qbb+GHWK9rrJ4yOYMvyr1jGr6eTS0btFo/wSmHYqx9giNWY2jpRCMeQ38N43
56YsP2KWVHE1YiTzFwuC92ni9Aqtq5ma/wifZTsg58B2eBmRc961e6IchPkxFg+rN7Gsl+o+JCxK
ijDftp5F6CQqbq5Lyi0LulU9fbGCYCJDGGBJdJHhnrEo/Ug2LmwGRmdT9wBORQzy0ci2HuAi4dUk
zdTJG8ZD6uweH5hfPjvD9JjAQiXD/Ku6KVkJkjEC7EpWtxWpfnZD8ha1Jtm5aDo5ARgr+JQFzE9a
Q384LsTVCmsOUd/DPtPClzy3fiHsAMOyxbdjRBgRBIghJ2TxLoAJNeZNKuec2jSulZBPWer/ETOJ
bHhZN3VVEBZCXmsJ9AwBxJgFCMPKbdEEZevMZ/gm+fTbeCabT8DD2F8Qx0zo+i37h05x3ERNtUDp
h4MJpCQfRvxjy7fkx3dl0POR9Ca7f5M9ke2IfEcWPL5FQvNa719Nt8CGhXmAw79mKgDShGlEuLBJ
eQUIgbdPZf4+myDEgks4J2EjXyaq2MoGiEn91+2UnDehILbMD533akIiFFUMDLXKNVgzG9dcMqof
UvfNgTO5JWetMYnxxmcru0p7JFP6WfqT+zsp4g4WoVAss+maqASoJuN8wIW6d0isgqlEpyeIaCQR
6jFlhh3F5lnH6LxmJnPTynL+qVr3OSQn+90jUD4wuRSDuCG6AFCoOvtGGjI3drtXot6Risyswoz2
dQKdsZ0g8R8MN+9uRjzLNaqF6qffuJOQPy4BYutcIoaIluwfI7UCLW+1Uw/bgT2//UdWHsg0ocYL
u9QTKv3wR43NHVlV+Z4aOd7mbm7P7RTbZx+VDUZfFDZjP56ckCI0YsPrxJP1Q1Ijn7idp/coP6Ze
tkxakOC0eCA8lxX1MECynJof1Yc/pCHar7HSGJU0uAYt4XW3euCHZVVG9UPXKfTxnYXEM7HNAy+a
MiBizYxDdUkfY4gosGwV3copFltbYGS3Sxv6y1j229izEF2XO6sDY7qYmxxO0Kex1Yp9swAJ4PPN
H5pBz9/FHVYe2TrB6CkXtQXmODCZkv6t1prqabCqbt/PsdpqrA++vM6jXs/SD6kid19YjDc1PPNd
k9aBlqCFSyO5j1x2fRDqCLGM6UImyd8tqbpjVKfq2NRYd/XsWWunfRh2qBlr7c+s0kMyP1HRnVrf
To9m223QZQ/AnjQtEH1zKWpGAIyDVrXXKDxL8qlBFzmECdCwkQTrqKPXL6AxTXYEPhPnZt9Rmeb1
zWTedhHuLM+R2wyBmSU8r4n5mmXFJ8lOycmovJMfKXHUMvSS+Kl2nlSv7cJXkEKdc5JbymmwUCSW
O2w64zoBrqLDyM2dCLFY+DpOsOVGt/cvnoLEo/vmd2lAAGLt/dphVabAHNhHWpF2HlO11KczMjyq
yDOWaYG31/8qG5UvyqhdgRTuWisykxWSZt2+9c78a0TmcR6rP/N86I36q+vFUY7ICTpEM7kyMCxP
1kpOTHr8Pt7aRsy/2hf33kIBYTPXJw6A3hKPNGQWTI1MDFFHGq4a1tZofTBE9dGVtYObnlCiVquh
iAxCvSlAtNl9jtvCu/33xWuls1U12/OurE6iEfXzbLBiEHngJf2AppRd2izMHTLD6YgbbwUmkDlo
5Ad5MtZPjvU64BfYN3b6BIkCvmMnuYaKihn4/CcnGezUTCPgCwkRtxjtdxU55tkX6Hj85BImCbLB
tKenNRvj2Qirz5QpNlRbqowMXcygxHyeOhIcnGoLeLHB1VITDNbGIOI//RA3qcF6cv0ChqumJtce
2JSMS5nfrDGHeJXZcC76VWza2qEnelZfYnbzrDB4K+DiNolLAI03NJcS8gHbdveE7hDu3AC/1SnG
ICusEIJiA0VvQKtR2p67RTvQbAh3SUpEC3EBgGh2mL8h1yhwte+XtUuHwzinIN3Fo6GO3q7SZX5j
zk4am6FWdYlHnPwOkhq1JxcDP/j16T45LMF0trybPmyDpK4JcUI2hha/O1NPs5I3bAIvJkuBPKfX
h48Kw6+EldcOY0BC812WeG49bv1MI2PKCK3mYHvO3jPkGxKwdyhwSRCDN1wXLNG6B259uj6HdJHe
JXGpFVjuRU3KlYmxcC40jjY0KiVtQDex/B5njlqDk+6ajNDpmC1d41y8dgOmVoV4r4l0Vnvk9gqr
O1qOwkECWFbi5yb0cZ3459ob+90rJnKYlsrmE0DykanXsLA+0srDJdgoMszm3F/bfRQMA1iTZVdQ
SloMhu/0Gajl2B63O7OjjAvbIciMMdyYDub7zMCpWv5oTWifc1Ik5YQZv856mAfFuIcChTrLIiZS
hhPjEiZHR2Ei0DAtIJa5RUTRACIQCGDe6Zeic25DZm27phn3c4wClNnp2ggH86ja7DeOEHUWYzUE
A8VcIfGjJcg+NjbLvcv/v5ijgpIjGKE0GmfDiAF+Cxg+ujoGEY6ycE6OMX+nhAChTRxwEGYW7uXh
3sq4WGdj5W5YJo3S/QeCh8FBgRSjrmoUIKQdrsBxtetBwdwKyQY3K+LVhwKFpRg+4dim68GnZHMz
h1Nfhic0i1VgRvYhYtdF+8pnn7Los2DWBYUqvb07EkBTwk7KywQyW/aD0aMJ+h7IuxOmz3oqWRnq
7rgyouaK8XtZKfGIdYmzN9O/jpEfKlVkL0USt4Tex5umhDDsGxfJhc6OnfcgRKza1H28qyugWhOe
k8BJmnTf1wqJApPVpj2FExz+EYP1ShX+PWUkt5X+pKB7rySWa1ryFg56+Bg83YB9ZPIj7Sn26pdl
GKAY3E+zbm/tHISuvaSlU+2sRx29yYySl7C6TxFGzsaHCO1NfREg1YyQSRODphcdoyQIm7N9lOzZ
iEsDpcaS/zIO4SFhngH/gG1K1y5pLggBk8TJ9rZAYDUshjYyOtBcIavSWuQgePKIknG9M8Dfv6jG
fsCi+bC2gFDDm7xRxoA06Fzc1N7DVGgKJKr3JEY9pxXFhcodtzMA8p5MQl9SFGbhA9cDHpWpfrh6
UUBV+81Ydca6pKpWrn9hnva3InjoDqz0LLAmryl03dUY6Wc/YlBtxVq1jdvfWsbTuh+axYucr+CI
lyjT0M02pXyXPsFplf9pz2aOKKwoOWSyF7siUYi+VSGTMeJlGmNqYxPMJoUmTkWs/DSkUZz4tC+Y
DW3wCgVjMuZQ8lCn1psTDx+ZzfCkRp6j2c2qGW1S5hOmNPbeCO076Ls3Vkk/eSySPX5Ljva2Chi/
M/iEhQwi97nqswPFARhtz4BP2Z5iAspXgy96llqYEhf/Dv5dE3MjC5ZsrJHcamT0jcYHUSc1Wwga
rQFJeWVWb5joUfu4JqxJywfjgN99dIAvYPUDcIJra6n59mNPhwv9ac2tkq60FIwpwTEfY56QO1HB
4yOZcq+l6dZNG/vgZ2TD9nwiogYP2YN52KQmBoxGNDvghXcnQg4+xi/cCtamyo0vOHqBW3sPu0j0
TZ+az9jQod0mYkM9/ALVr4FAWR0qQhtW31C2T0oPi/1I44q8fdfDbF5FtgPZhvsAoSdLL8dHUZK0
pKOGf7ipUDI69b9xyaZsRjeFzcxDGyUvlHM7hF132tyHC0g/9+oKz1XDpry4jJHDGMFKCRglzrP3
pNwpOLCrN4FEEoXEL4VwMNvPeBFQPzHpX7NocWhDKaPy+ZhoFs2PVHuZIHoSbI1Ralbh1vQQVbHM
foSN/XCHpH+xesLtlhnU+I/nlHQVk50oQhzBBtqmsyr1Ve+0D4/giiDWlwMgqtH/DOopMuRfY2QG
Oo6cltKqT2WBvFWa/I1McjrqRvwzWMCvKyarCPi5FEzzWg7UU0lcL1mnxYcYSNetRAnSAgcHIjXT
WNkTytu8t4c1lSqefWcrK8z2KOGcpgX2mlTeloBfOG+TddMEI4WiFtT5/Q9BF4QGujB1pxn3Aaxd
YkAXpKDn3u0CfC1BnRZ7rXlLsvpCoyqbFZ52beUWVse41dp71XDTHCBheVI8UlEs4pUsSCtc5ok7
HxIDrwasywuFCxLuAsVK9KKFsCLIZVWUAxlaySXvYVbeOz7HW5mbBCOSE7Vuyk3v4SMljQ0ST5wG
QHoW1kbQmKmxrlG7YW9H0OpCN1vFEzJ4roC1S6W3QpgNIw89dbaM3hK+YxQD762bllBpMLBhQaZu
YqOAniwEBm5LFs1oPukpAkfPgUpi+wQ+jq7YmRH8sCjE29lcHCzuMoKUgXCYK5S58cryoq8wHNBk
N/WxCa3A6X1jZXSeD7GxIiMsf1I1Z2xh0p/TER5sTf8sM/87X3jtmmtsGwit/fJihr7OqL+W727P
mUYAZFB0JknS/UdtuP12TId992qGzMxSk3Dpafr471+X2KJHLJuhoHfzj6pQl5l7dgUv/ZHA84Ra
u4Hnj0xRb7d4SpytxvQv6EtrS/7Kd+HoCFCbY8ns6Ux0oMAPrN2tBlCRpTgNoXocXRsnOJPCcu+x
IVw3aXKpqdUu7dCb62LGhakhUiJjqS0G1sECUSITp5eoyV44LflBtw2j6NbeL74DrUZzZkJ8wuQg
y3Wdk16hyfkbmjP1W59+0WCQheGOz5Wysi3cGn91i4ycOZVGmtVcPkaczYQMG0xPij3dEKkmuk2A
bGO+IAD4o6M+A4G5VpO4DC2apMqGGpTfChPeahniY0sd0BmVqZ0ACe5GBgIrHcfGVSw1vzlvGA2w
S6+2ktGOCUNmnvuP0fflaeSPahSRXJRf61wzMI4O5n7UxMk3mCbWYr5NrNICQXzxEtJmeccEVZmQ
LGJNi9xSDCv1HDrbRG8OtJjf8aZgsr/1kHgGvmTRo1ChrC0nYQIsqaHheuta8ugtWBxRBDLKxCa0
qoznKQQVPVjfCQYCBLqwI4YBJIB1GPqMmGOuZNQYmgsQK09CwkjhzMgZZnMlm/ukHaypE8DFx7sw
1bCNAGna1AoEEt0VyDZe5BgduqXtI2n9CDE3GH0QkBfxOS2Zh5pgVyxViE0ciytxBQ+8f7e2QR0G
/UFteq1m00701fLz91ybSCvkYqKorubYPQ3d9IGr9imtVbfNQwj7S4ybDgkCT+FrTluC/OzVy8Jf
u4JbjeB32/TVbrbACokW4Ue+rYXvQu7hP9SdcbIl46KRxSRWZUB8YQZtjKZ63+T6dZhI7GOCtUfF
+U0ruh5m82msvIAa7TGn04MEXIwhEPE5Y47CiU+igggfwqQj6DE94f4yth1z0hVumgV7so5DzmVG
J+Y51fuDsjkpYl37RbXu7FoHmkP7HcfeVo2I55t2bbS63KRUT4s/6Wm4sRZp92jAEBkZdiDYFBsD
rFxUzaQSIwbihToIOT9lZfai+xl6dYPVgMRGtq32jh//RDzotDcx1gj9bonJQT7LKBFc3UYU4W9o
ctsYusU77fgHDO60oRM0lxY+XFC5aM+WeLDE6XeJbdX0KYgKPV/fK4Zs7MDBfyFr4SBkXgdPY4qr
S5+YT35ONoX3m3cg7v77AGxpXePQXSl6nJ1vIW2I+vHgRrw/cWrtSYvnBUDdnGOmdrz0hoAfK6Yf
H5jhYm0p+f2gnQLbEHLVJOZt6DHqkDfC0lLhFm3Ks/sho/5Dr4fyOLcVH21dnRGcPIEkLFZ+j7uN
a3BniUrse6nmHSJ/eG/xeoY4RaDWzMJZFkeX8gDQlDxPcjwaBSUJW2dwEp2Pys3hZBgKmnpTGnyK
LSv6TDyrKh0DI8/uoP0QF5piVyzKCJfIpK6HtmWQU4U4oPjOwu5DOZyrWYtzaHBzeG8IyK1WPqF+
UOS4ZZ99NvwZRAkTnNmqnvt/ynx45rKFKLSMjQyeEKYJ75nHABic9KduiXsqmo6EE+seGh9DCwBS
NePV1zVILG5LLpAEvIFXA/MZHYXZotqfUj69dEoNnhZQO9msXhjWhER6zh+ym4p9lnBtetyzbD5B
ABOqRxYUPanqyEKV3zR1zMHGY1oO8hqNO6bWQeamXKkYeIM217J9l0YYR1vCGebBYNVQjYSEal50
FSiN6hQhZU3PR8d4jrR/hdb5aDnhO2suKIEUCFNUuURJYIQP5oqIIOgG7Du87jR05s6YE+McE9Qq
eE2YVxBEVtoXp9HfZhQjODY0nSPY39fpuJ8KGxWsCzbTr5qVY03/ptT99ovmK0/AgTVmfyn1lBOe
ydtaS8YgpaA2fcwvDG9XtVGEh37800Iy3qglKRQkIrEeCsW0Nd4TkfC7ye6Iw5OEbbZqZ0Y1bjrc
xxmrLKJRVkyoYqr0xa2iNxvs+BRRaEf1J5nKfJ8aZ6U3FmRN6bfBKF/HTixG/oIFY3cnS2ttAgDa
KEAA3Lw038469+U19L0XR0R/lSqgNSNKENq+NpIzItE/Lpe/kvwjNC1/S93po60zBW3o2+2ApM+r
eOBVx+vzCxAvYEJ49ejLIfo2uyruTqNdH1kbPqNM3PclsdMhn4Sn+HAZ2wrRs7y9mLAGbH6afl9Q
Ou0yCe/O7dLPqtHfMXO+tLTQdMVb4Uc/HQ9hlCy3M8MZI2gq/r2iCl9dm8szDu2t0/DuOd8EJH1k
dXjRzHLv8I4uedknBdATn472HI/+t4fCHzEzQhkHLk4zJz9pOt1mjesqYnOpj3fDtCoaM1Z6bVYh
tlg3YfkQXf5LqE3Q5BopNM18cwkA79x8G0ocovA1zhMIViq6F1cH7phjk2VUsooacl5SA5cB1Hvq
XM43Gkq40sUmKvF02f0tpV+DKk+Scd9sQ3SuHkk7eKsDU1OMFgciI13gaa3vHLpeu4Sufl7ga55L
LqvGhHE5hL3sr6omZDDulV0j7HqTdSN2+pjHCj87gF2fty6svF83rF6mykBOXcxrD2FNaTN88Nsv
tjRnQU43a7B7RwubmUyZU4DLQrQfTThQKs8u0cc2JDjd++MRdNAYnOosMuMNOE9YTb76rrZKRS+z
PDmufkHhQhQMsX7VRxe2J6nNrA14W1tqYtzFcD0rdbRaXg8GUpvSgsMyOx0Lg0gP7AX/ZkTx2yip
ZhrEmiGRLeJr8vSv4RHiweNwIJQpJjPFjn6ioTwsuatO5F3szvfXqsQ4I9QXchnMLZR8hqsTD2JX
HNQNQqKqIrpGP9civ6WslurIfqDAvUMK2Ceu7pJdRrB94W8Ly3mbhbzmtUubgYXEFnwfa0qvROhe
WzNiRNKaH1NL0R/r4FCbL0nEKHPBvF67ffvTjgCp3V9iUNRWDyniaZLXTT6/TxzRIK76j8bM3kZH
nDKt+IhtnneiqKp8oZVyloOSQcVCwu4SRZDn4TeAwaOntSfN/gD/e2htiDeYRIjIJWOuQy68KGW0
b12yIVQ6q8w8yje1U13bmEt9Kri1whzjMCFDPXFRre4febqMuD15UX9ieYtpewEujeZmKNKHoQM+
wYu4XAtun17nXH61MnQYCdqbMPe+uQ+J4OU1WYhldf5b5N5HiUOQgYe1G3uU10xWB6ZlcT+cjVT7
A6OuIDkg+evbTGY8u6f2rwmRqTZZMr/LGaCSEj5YtpHFRuY/LLCMNczPqgtxOoQ+OQXJGxC+d/Ba
DkJ3ch6a4l9sqxPbMtSm7Oaxa6OU4UDaq0p92hJeu6Aaqiu5+GuWGIhB0Sizsj3V+nTTkLfis3jU
JofusFz6cp4eMccCqSNMvcIzeOZ6LbrujnAB0M0CbdTzS6seYyIPngeloh7dK53xxWqiYl36RE52
xgOBMAxYvXjU5RZzPbrlqdyRmIXTyb9EfbjPSg9gYlLvc0frN4y9udPn9xb0Fvb3j5oMgiQKWyZx
w01l5XVoMWXlT4VlU3ZH4bduELxYhF9NBlnA4Sek1f7Ds0sYMe0H+d53yyfeY7ktmvR1mFBeiEmS
du38psOPZ0ZPI2HLlp39iDz01zLnkYEVH0SjWqxfDzpv7pOJ258kLejSOlUgQTX/OkE2XxkDT/Bj
fIee9egGzDGj4WCXbcOLy4OktThqiZC/TaH7XA3kPFCbzgTC8knJN88ZbLZy+rqpbQOnAAedo3Vb
zfKfkde92IqhbNQOkLZ8pDGl9ZhxmeFczrY8RP/9mLSqoB8HHIzJB4E+x9oqGZ0HpulfW+dy0Kij
O7//H0nnsRw3sgXRL0JEwQPbdmhPT1HcIEhJhLdVBff172DeYhihmRhJbQDcypt58qlumsOoyjuY
zJ+0R0V7pdn7p6D1edNRDKp+cNGZ5zQdX2z5VhfzKxUAPEqz/jEOvzwg8xtRZYjdAal1OgQECxM9
VCBDsc5aCMi0Vi972JkZOsB6EUE6u8+Tr/gK7cuU+zDEyIJVPESEE4tLbuqRWtUQVcF3axBZhPPY
CgKEtT70fYvabwe/LNs4N9m0C0w+/GEh0glKj7iz0i90FZhE/upfRSojSZQPP//WXUtHhfQ5R3Ww
s1lr857XkCtZNUZmrv+CBoVXmUu951sAlZHNOUK105D4PrCHq9CrjZvhTHCgsEZZGZ9/OaHgQPCU
aX0uO0Ia0EuBSeFvCUP7zVDlwdZrjUaBtYMDZ2XwqOFbmC7xN92RWPMs3t2Qfefiv/D1igoxsaLI
nXvj2C9lwlW3tGhic/nqqRTbh61wCF/nTEZJMHK7pua3rfLv0YtfQz947wAgbJ03mXKJNCX4/VrF
B7yM7N3IeVcpo465gENtfOM1wX6UTtXR0lx+uqsOXKxbNA+gCkvJWtvn7snqrhRvmvEq6v3suecY
PGLvWW2L7NDxAlot6Eu42Hv6uz7BSQOuKGkLN/1n11peysp/y8K3GoIaPBXrQ0PYiPLBPGe6erT8
5lMFogHwttxiy2Mt4q3raMljcIn3mHjvCPtPXZZ9Kye+G/zdm4EPSDEA1UxtNCThd1Qtj4UeniMN
zXsIpBcLfDKT6sQE9FKzQr/lLp801WQPUJyPMdqvmtw/raBsZsrxuqLWQvBPNoFNDhDXEgi/tghf
Fo+N5exhjwWq/kDujv2FwjdtYLy37JPkRpYkHDCIHdALOl9TOf1zDeOqa+NP2+UPhbT/SWLvXldc
MAPnuBQZYCFkbg1sHQlMmJT+1Mixwjd2MjRW2OsRI5bqxou85VqEGGqTG5VN6skeuRmLfMCU3PN8
pdIUU9f8aCu21zk5ePRNPsJKqLsTGM8h05Kd+w0mAn0Qgii0NQFUpviSgulU7zgbvjWL6WyKEbJx
7WDgqaR7cvwG2nSGGl2l+DjCGfKljzUKkR2lRmcHYaZf0pPNyfKKl7h2fmZrpFlWUH1oZ5wa+V/w
8BQGxeTlXy/9RGlZRZHpH76GTM0fiTkR9BAvbMNfRjzUc6vLjez6mzW8svtg7x7QU5VXAhRugg8u
x/0Sl+jG003YNeFTPsbFEXgHOjPCTyo4mMQfQ1mOZxcBx1wITlcKWmsidlpzTAlmiHILkrDnqRN4
7u3C51pSK2RzxoZ/q+E0sq0SY3H3yyYm0yb9iMDl0ZEQDifZ/8DPBibYftKH8YNWuC4zR1TPVh6o
fsHia3ofi9tMuHUOTuF499H8wetBk8TqDyoKiuAdYY+4flqOfjDGO0WgA45lWRZvvofHQ4z0+YQq
25qkenYJDnUzs99b36dBm7wUo0q8ifvmc3mu8Tpj7uLam0soBHGpP+zG4PUV4y4ZGcxBuHr80eh+
VMaDv8e3inUpG9eV+z9yFmfqUtaB3b46wMhFWlPeXr2R793ggg0OHtCoyW9fu4IPHfUeQi9pR3rk
uGGJVfecsJ1ulESoc17HmPry2mNDPcEjiNI2hFxMe7y53jxYsmFjt/6Yqv70aHS2ZnUg0P/uqrKN
6roJeAVq3IDEASzL5i1p1udQcLdKJh8KBpCB6j3bAHPj9e5WdEhFue4e52581KhEVWqG99Kxn53O
Qi8bMtwDcXWyi6fE/RaBogp3DnnjkXRzHJ70pjm3+Or3lM2OdvaPVot9F3DKztZkT9GCG1WEFViS
mZ3P7AkH8LFQ8jsriGXNuA+JB+FL9QMWLTZ7qxokCjr8hldlozsj8slcbSoMRhdgJoQECEN4a5Ny
yT4HZN4nahP6Z9rVUUZO8s3X6Vvri2Dn+sW/oFIv2CY9lMItXn8OhZw/0pZ7argaJpIlx9yUfweJ
C9AioWKIqdEtvY8m4RBWy/BLLHCrQO7sQtN+bAxbXdr5oISL8paDZFSaqFmRdzwUe7atbRWB5oGK
gPeNCL1lyvpUc5hJY9zRhdNGmBhuymT7S+T43TFZxyIcF2X1zk4GLUFZfs3OWiOf596+M2jk1Xg2
j7XfXEa+RY/WEEd2Ez4l5J0AEIll6/R4u5qsejLS4BGuKfbUYO1apg5g1tDztf8+lm53VNNzqxYW
HrxZEIquuDk5hxBA3JppEPOOXtHGzN+SACMNR8nbQC0D0AOC9Jk0Hlo0pQSMg2ohuIiU7UxusHPp
u+exmId15vN3i0z5nCmmWjL7WjHorJ3PpAxGFgKOifWhYEdvIVo7bviOXM0FABn3nCeUXNMWgRfp
dYkDk5uI0+7nInyzOie45z4JUp7RGzumUzK1x5cGGYcEL/1iDdpQIXiTfMDEW0EkGHdD/uIs2Vep
2ws8h5vWTBU0Tp3dAUB2PWGhUTyABLTZTB7bMefc9jyiHXq2vR6ip/Jk+PgqEY8Ce5UXKJXoYwUM
DQnUCjDIj76+Go5xaReGynDe8u3KUSusa+bql8EDb4BUfLFL91wYctpXDANwQwvCnSI5EWcEBEt2
kCdC/jwOhIbKeeQg0OOfDXj2RDk+17HTL72bmgd3eOvIeDwW5virRmjM2GpuLdC0+wW1NWFkei78
AkW4kSry5bMZU3c087TeLpyrN/AeMFGTiN8IaGajx/Oj9mqyrAnV6VTr/Og0PabePO3tLga4MEmC
UD30K/oaCw+6ign0XUJn+38RsbsQAAiHkZu0cvfDzD42Lwhwx9R448/cErrhAdR1Vz+YgiNYvH5f
GmyJCjI0y/DbNMK9SAk/FYp29EysTyDtbRPXf5xSeyfZ4ZCOUYCGapAutb9zg/yU0wq7pe6powbR
eV4SILoWAGC2vmzgxwZOLnNExFnpVjHVNvBcqDeVMUpG9i/zpHMw4+J3QdES8u5YI0P7BYKnhYFy
MxXm1iZOh4PRpTJrqg52zFZ4+msmrXsc9PRRGzhfuWropIqDS+6ix2S5F+7boD30naKMoPXweKR7
o6A3kfGz2GG+0gPdPn1dWUdQvTNGUBvnFWNOikFq3/9agtaNaKHrD14COCf7S6vgeHJ1FuJNomZN
WcSHOz//NdTJD66UV3dyCs6k7ChUM9FlyfXrYKfSTUhzgSn3mi2k07vhsxLKpurhOvtZc6ybU7WK
nk2R/JVhtOYQXLPptxXkjNvMYGxby72RvGrDEy9a2V9zrT4AVztbVyUuKdjo/xO814g92VvOKibX
t6BZVNpfssfvUVBWCuRlfDEx9DN+xQS5v0iGjyccfcsmN+e/ShFsR/qI5QpQ4ta+ge6QU/LINrLW
H6VRfeAama3YPMmRW+mwJslcaDCjswPhifmVM0AF/X/pi7eBXQXl0sLcNmBWc4vp2jFxkjYcdUWX
nZdWDUfbYw6vyQIalX3TPv3ABS/s6HGLPBA2u7syLUHMw0KCFcY4HkeeT6v2TKSP+5HBlOVo2uKs
7pCR2E+g0OwkajzKMwcjY7j1DtG1SSf4kBJX70bKmHYTK7g9ZMtdWiaakWOdobXD4X+cfnpdvs+r
YbivYn/Xtg45ALP67S9PbYvFYcwXTm2thNSjLnr2v7xy/gh4tmzMnzBhKgVP8D3PvHuDnCMPNDQ+
B27NsZfQ2RUHtJjlrylOxF2oxkOQosanI0ogmd9G+P+SfmkiilgXnsZcWSbGXKx+YDSKiz+nJrkD
GWwo5jMBIDpENoxhGA9mgBknCPTVCiQS8Ao5N3+aiYknrWLwEWlHy9+T8JkJ2wqPG30pat9jc98O
vv/Tuckfz+/fvQr/Uraupozxib7Mca0lOvZjz+ZyqE+Q11GARExv+ITaULdqHy5cMU/tMtf7dqQ6
TZf+jZH1kHfzW76QSTVIKI9Nv6/nnvf7HAxInAXpAMKTAWrjstDHOXwFzD5tC1LWtY4qQYPTfTxv
/XB+n4axPJR62XcLq+UQZZkFJ4RC85JmiJ2FhwsU1Dx9suSSwBrxvxErvluyJ9vUBZdy1MtFtJ9F
YADt6myupiowrmURskcdCYIM8tuN7Y4Zkfz74FIo7/fTsknmDp6bgeMp7H/7OEiNEEM6DvYFkC2x
p1buHK+p3kAJZzhaEkLoxTzRDE08dS81l4FFqzG7EhsQZYvDIfg9jXBsPM3Riv3YdsCUtpkzqoJg
/e4HDGFbM5cftW1xo0BiSmuOD3lv87ceXWQ47gmrZlPA1AVC05/HQP5rA6j29uh9tLE0bikAaswh
9Bb2H6lM9oUNIc0arGPLmrHFnsJUvdi7AaEO4Hs/g4owsOE1BG9kE6Uu+ZLE5dAv6+U4Cx1ZAjSi
aLtPTE732HYgBig2/MrhvinWQOwo2J7hdx21KA+eGXyyorZ3eV1TpduFb5k3fdiYOCJntq5wr4U3
facjAoZX17/yMf/ucaQIsYxXBaMN8NdX7k2wQEN5zhW/bTw6h2S08uMSu/9ijt7bHo5GSm1E6Ai2
lsTgTZfEHdFHMDu+mu5EjIvjbNKHjO9WbXz7gVFeHRNC86UCQwHqHnA7bXTY9acH1K4Rg1H5LURJ
ROUtlHczFl8Gl++VlF805EHFTSRYbS/irKT4honJKiIvFvAfGYcrLIMQEvKodpDJCyYbVGMBzR5d
K+/Y54PQhNXwmPfmCzCzdd9YnwYJOHPt9y3WmtOKotjyLaHwZwOL1Twsc/pJuXi+10lg7KyAy2vd
GXEuomewILFQzN47VuEzK6cwcthfbG1OCLXxlyj+H+n80rkku10sz20jybI4jeKzXra12QFKcvQl
E7TNBiXYHHg0gFQGXCtNoCNXeA9klFcgTAPkq3Lei54t+6qF9xdj6Z5ttnORcJ80Q7XH10R4CEcE
QahsK5sTVeA0MsTJTTDXwAnjk5KG/TQPKeWJRMzps2dLldUUq2EC5N7BSbG14m8gePlehppD1Vpj
2mm++Np6Z+ON+pc9YkEn898QfYFItA0SnoGlL7BK2XR8YAA7zj5zyUCQBv9O8m37vJ+OUZr7Eaeh
7waYk3H6cvzi79qJNpLMF4Ao0n+gJZJdY8SXsqN/KlWcTwI2G1O2LtyGxb0iDatzrFV1HTP1AUkA
lqeV/iCInEMokftBMFR5nKkqh7B4r4XNMAy9tohJ/2TNNU84j5KuYJky420n0HScfPFl5d1LR+t2
mmAymzzUKp57zo7jdSOeJgoXHwTlu9v64mQCY0kwvs8lYkzmPgrbzElNcGtC/NkNIV46WLLHxmr0
rk1wDYe+c3LXegC+gRiZJ3pYiv5uhoQUanqcN9aEO4YhJkXXIgfkIZzaIkDOh+wFnJ7SHb4CFAcb
hzBEoezDcTiOZblEAT63vfb0T9oQoS957G4dP6AMyKI23MYjvCtWmt1i159+QvVhkGU0zFoiIlzE
ITsnMF84wzHrEmrTzYM5dOxo8ux56NrpQr0Jju7dyCnuTKlZaX9TR+nQ192fnCT0Doh3CdkFnPlB
QQmhySXX5sMfx5i+mc7NT6Pxtt1knr18dnnSzCNMzOaZB1m2sT2yhnlbd3t7Nj7KvHugRITlz5A9
ZznMXuyWO3P9vATmrJgtiDan5jjI4XWwJbRTe6yjpDMvCZbLs594BAfq9IQ+7XMa6TU2H8DHzrZH
U9gspE04J3OmrJO/2WgsR7fpd93MeiBZeCZVjd6nlIREnpFae5oEVF7SIGg7eVQNkPdT0HQsBop2
78d8KbAQTjwm8x+73al6lmc3nVtsxnSrJTELZd4T2lxfJ6cqnocFQQbz4n0EmUogp0SqD8oXHVJE
48K7GYqjz/IEl3ORRtNIQwI6FQfdMN0Nph0cHbCLx77Plo1bZB8IvWlEyEJDuoX0Z2ln2rVceJtm
Sf1dOfL5LZRaZTWREoe0bEX9OhH+idROPYNLye4ryWAzM6ayIxl3csXnYZt29+XYLdDZlu8uAXRp
Rpy2s73twD4IZPq3sUg7iPKrdMwnuvPgd4o+AwPxN9NYFls78LZrLJ2KqgUd91BRMno1XKxDDaA/
PVW3mDw4kK3hBVc2tQtT98qdjD4inxBLZp17yI+7Pm3xQoma71bAlCu6G/Owj3PGT0/Og9enYrXm
EeXBSbYNSYJlPJs3YdsINsKkqGfnmpj3Ml9vgbl1t2FXRIVbDLtBXX1DHQbML5FM8reatNPGGnmB
/FtyxD4YJ1C3kvrhUkl117i85pKynrIx8j2oTrzEb2koTo5V8za0jLOmmjBxF2aJGIs5f/jCuKeO
RLszjLQ5hAl/6g+imF80xmzWHyrYpso198Jxh+2kkLMcq8EvML6HQ0nxiHew/EpF9bK6U6v+A6ML
ScseLy19Tzjt8OZknF4BQN4ntr2HnK3x1jcK89zqYhOgYHG7YDJDxua+8JHr9osTtE3ZU+nvkhSB
LacEkhzpe40gRklmTqqrtPbtXSFgnLCr9XVf3MwgeVrnTj4GETxYxi2XS3e0cRSUPe+ZIAB4htX+
4RMqQkvEfplgsSUkzDhdFw4dzgnFMU4DOYYI/BL/xehkX3PzUwf5cBo8JI60/TfOWPalkPWDU1h/
pwU1qUb8po6GdFcCZrPDJ2LPr0M73tvBT5H5szEizPPkkCCLdIqRQYoJnNfZUdDOe+38jWV3avUE
RDowJIFAghgL5uxYsA9qGCB9Cue26bwwtraPELLY+uGMosRGn8Qwe3utY+ckwrrdAopNJN/fJgML
bCMVl7N8snx/QuEKv9SKv2O3YdJkv1l6o9+lK28L7etK4SilpH3OjnpcIkv7XbRmYzgld5LAuXpo
wa5SW/80aLLyHQhF1lET/bgAhEle/UtIc+V9wK7mLbAceALj9G64Vr7TTeduUQV4li7mvA/ct7RQ
3OnI8WOxN9jfZXNwWtIPuq700WyKAI19eoL+HkZZ0P0WXf+e0XYXZaUilTPahywXx8okJbcw6bFH
zK8SePqms/kcS2vq9qX2gTPr9KGPje6YZK3Hf1yAr/oQLXpcx01lzRdzbg9T0f/4A4/atvdhR0Mn
YrOzd3owC9A2oOELyicDtmrkL1ZC5/IXtSI+9TqrN8Hc1Tv0R4JFWeUc8ALoEi3d95bh6lZLcZjN
ECmn1TxxB4t1Wl7sVFi8znVB05PoTsCEVh8OT9qqVeKoQS1tKosjf3mBvePegItvhjp3TqxoYwkR
gRgbRVVVcp8LA0io2e7wOIG4Uy/Q9bHRiPHVXoY7bj1ugU13CXyIF3jlnJ2u3iAZi31rYPRBvWg3
fmXiZU9TSTt1GGx86mluc/zk+Pj6DM0EM6k/w5Aap1yXP//9A1br7LPqx9qsb4VD/Ii2DWaMyj7w
aMY/6sUwYbqw3sZl/ZWOqAIwbzyTWEmQeN2bu8pzTQ6VxVdwcGTKwbkTZCYrZmxpl0CC5K2CMo5+
B5aZnNYHEwb0L8b5KvX/+Ll1cWz0eyysj7ic0W3K/imUa612OxsH3AT0si6PXQv73yMjxrSC2VT0
n7Do1Ykqlx+uN38rVD5uu6G+Qar/7oyaGJr1vBQVzAfapc0U2wJJbnvnzXS4058e7BkVAvRHxmJC
H3iwA0zIbTFcDY9UGIlr5gGzulo2tzzcO9YWJ4EyxL9mshLMFs2feNWnG9+jl2+kh9kCusmogpDS
4Fbbel7JXrICaWlzutVrNxSRfmxrnT2jQNtBxCoSqzgQBVQ6DhgNXk1q4OQ+L6dHq0onhrAwJRw8
u1sKuog0jmBD26KhQSt5KyQsj3UZnvg0tZjdIWlIZU34iDofhIGYKuIkU0BSPAaFx8Jr9XX0u2Ch
RWFyhqesSh8KRhpWxUdqlX9lmN0xPGDvDcNiPlC4pBgeq/ZupUi/8chrxpgN5jwmphB6KN175aEZ
WCNwsLxk02JqecvN8FuhkHH5EjduPTxwOh8ew4FHSD3wmwva946SonlTm5EVQHpFNgG4j/s6HFhP
FWEzccKmtDSAHu4tXBCj61bn/35UTnLxWaRHdt8RmBn0IU28g24q6NCaDQw2RYoLuF26bvhHqnJg
EmJNZBnxQz6LOgrXzjIi7LRxiVfoD5us5wzM3TRIveHANVpj8wIoPU7yh+qSH9Mubxi14nMb2JQ6
i4gAuNwJt2m3uUnCHrBdxSl2JpWBjLEjq0P2zfDUzu7NSNblSeVKXypt4ClSiJQdOd0eeCWlFgGo
rfoipdlgSxN/alLhx4rHz3pOwTdDqzazb0Xnxxo19OknS5PqQMqOrhJdPvkVjAldNmjy7fS3k+Q2
BSV41FiiztPWlx4Gs3ysWNyQeQTK0nBAq+wSARLQuu/hsAgo3MuhIXH7NX7jd915vpHt8II+NNTV
HTIIT48+ddgjQ9/qdWCB3ZKmBD93xdFsb8rRfXKZ6zk2UL2+8G8sVK9D8ltNC+eoPvnV2w0rHldF
ReCODxU9vE2XwD5bmdVe0Own38NLk7yagY1Y1rTlIZCjeIxR3baNMXWsVEExVDCX6Bvimwn/trc6
8hgFzxzf6o6h3/ANRX3CFBx1g/HLOJd8h15dyzjDt9nak7omaVde6w4MViCTbN/m3gy8Jx+ubA2e
UthCpIBo9LD88Ldy5uPM2VpwM7YM0e56So8aDJE7K54d4gnTtkxZjg++nDdJZgrcZjrY5pZF1WQ8
xNi1ydUPHghrTY6IG/uKyIqHJwKz2TZc/F+s3nBo2JBOixU+zU1Qcs4BMwprjRva+r0jxGXAqSLc
yHrPhxhZmVQUxGy8NnisajIj1R+FMmeUwwtY1Apqe4NzuPNOlm7FNmcrQDwG37q15PfO2rkeLi0U
YrLLYp+0EOeE14uz9OhVM/L2NHK8TnPLf3TngXNnAxiodZ9SH6Mk9qYkd97NrDO+hXSuPoBKfouV
YKKIxbRyNgGq+iftVD99HJDzLB4IMWRH5VEhsgICbTbzF3raTdjqHSeUTl/8pv0LpsYgaEsCtUis
P6hf7i7rqVhn9VNdlPBwOrUt1qB1LhNgm/njSL5BXbstZvvlth7ri3AyvnptfLYjkIXZZ8HUBeI9
Wco91rgt+7Pxj3DJERjTeM+YovCiV/vSz4bnJPiT1V65q+I+PSaWIhuOGQhaRNM8LV8Ya/ZcVyRE
1sXZKBwLN5mF+4S0MedltF9v8a4h9FOjyIMXTy/da6DEyLIev1vauS4XXOiyveM5Yi5MzCLAaZuE
jDXUNTTXSUL+G9R8CZfxYDmxPBWmmV7N7rmdREfKoznaFWa31oE6hqovb8hZGtlXGLsmdMuTb/oE
hbwtfUE0iNEFt5sCSMqu9qMkW4GMAcQwx2gpWEsXbvcivVUDg5gB3sjyvAU5TB6DvNfnSpjtTeRO
eK5ma58UuqSOjWdcxtozd6vVz8O+K26yd5ru9Z0SL1QlrhbOPCGpA2A86NBPGpksanhkRI3NoQOV
E653NRBaV+3rVOi/ss2Kcz2MMgKEz1wk6x8oAGy+WCzFyWjefHReWBJsUns6bK/SNrEGQN9nZ8Kh
A91O/zjxQyJMWqbLDXT4J4fEeG63z6XX+A9iwBC3cFdp8TknlMjNUobUfBN3XZf6VjHDg4CLFXqA
HLLS9V/xk1RILxMEonRYMGuIO92aT23vep+zk66htnp4WyUJppx1bV9zPKo9GN9GSOYY7EdWoa8y
YD6MbVJ84u19wZqSnHIFFSMIzBXH4DlIepolRo/07+BIyMuyvYA5RLQGWzs9dL311adcEzAzx61w
V3slye9NPIj3CSTkSUv6gdtK5CeevtQthSieAA1GDsloVkVNQomAw1ujPXqqTUwgVeOJs2ktBUw9
1khoRUzLSbOLbWg8fuw8ktQoIwedc3VEVlHf/AtoSmb4XuiNWkgFluJED7h+qShiD2KV7tqmVa+F
N3mb2HHnHYRlvsd2sexyQOW30MJc3KIxH4zGBzPZ2nQSyibc1aKf8OxnPjTHOHhLnAwiSKBXmx27
1MBWyQdUo0PXm7fUIe3kGQBLurQ8mWmG8jhiNFFjJt9UqVhEwR9Fp+GXtjlWexajWZS0g3yjQoJQ
OSHZART6IQdo/kbcato3AR/tf78U1EpxUi296L9fkpwjexK/pdSWnrjruvBYD9bC30bHuLMMnItt
7W8ni2HLQ3R9ysz8LhcO3Z1HGfyy9NYh8a35tJgclsug1djPE9g0Yqy+iPFHS6+LHwx2BNfcfUiu
/DOdCOn5nVoOwbhObkwdO3u2uxcutRIyX4WTeCIQRu0UbtHcl19CBsfMss8u6J33YDYRzCbiAQFv
ys7Auf8MwPhenVKoPi+jjjG/GGx+kzr7lau5vWtmA04nIvtly8NQFQNEZEAUK9EpHmV/WI/WZzVy
knIrXEzYNNOr0Ulr15eYI+vSHs7t+oOYVrCJF6zS80LmyhAaC2LdD1GgaYgeqoqNQOkt9/9+NHmH
4aSy4J6EbCXw4P8rEAqpCHiR0tGP//3QST7sAF+VLIFLEJRGaGznNmlPeH/2mKvirZNZKfMUfLRw
UU9L2P20sUWzBM0NVincCzKXCCCeJInCR9VCqnLha0DA805+VR9S9H2aZ7JTDgERjd8urqJJ7pWu
nHPvdcfOLufzfz9QrF7ikRdjkSzCMd+UxP6yec/dELJhwySF+eWmbTJJpeG9c0tl51SWBo4e7pIq
rJJjWDOGmIO0QDi2twRwXFSTVo/AWr7WrTk9EGxl9nGJ8eDGZ3HHsZrontNFuk9WQ0OjznnOe9Uu
NLU2LrTTqjgNQXJnrzM+EWR9kyYbialg5a+zB9TEh47b7HngaJGp5La4/csCU/2hncpbXuXjwQ/R
d1RohOfJs1hSJ/LZEun8BqyTMCmzDbi05k4mBHtT7CyncGFqZERs6Cfai4Lhy8aNwNC+sdyRkL7d
ywvSZ/sgbe/FpPzXo8ki2dh4YZnkQJVMYrmWfJ8YwUJK4vPpV8YxfJuPbrvniRQ8Lz1sWfmHALeH
O3j90Y1ROeNT1J53Z0GYvzpyOnL2LdgvYvNznDg9Tz6Pfm7B0Ouc7KKy5B0f3vjCRUYDefFsaLM9
EjY0H8IyfCEyrHmYrmRQBljYrzS6O/Wr8GAOGWn5o0pimAnBlA2PebEzVPjN1wCpq25oJ1EAorrx
xRG0eeQWrbQ2yphrJ/ouEwZfe7TcgxFa1bWQHb4OV7PdWYYo7VuHMHHmbKk7NEDphUcSF5+0xsXH
yVLPepDu0RLmtakK2kvjzr4l6XxP6M7bmnhzaAkeR2Lny0yXRI7+54HPoJs17I355NSu+WI3feSB
p6thBp+rOn4VtRIXUA2nbiZJQmNpGkFHuQpYbDuIFX+NMHyYLT7I2YVNVXcxbqvZ3oOKqi7GALiy
IyESYRGoBKA/J1E3vzZ5bpDhNswZgrIhniyTLeskqZLjD/nOy7ik2poG2RlTzj6Ee7ZPKIHeBEbv
0juNr0K1lHSP4FByM70HrPtd3CeXTLGIQmX6ZwecFQmrd9tmVB+6tr4GazaOFtgxBBYImgV5Y4q0
0tZ+XcAVn/y0XXX1YjyaoIA3MiaFBN09Qn0gI0AgzetGHwcN1tVxyVipl7zMpvV+OTNxVw3KV/I0
PLee9abwbCP/oAd4NduPpuVI3uQeaOkG0CBdYJzZpvKS1tRSTyQin0FSHee+stdwIvZXw0BHzCcB
9YsNeKAwNfTLg4o5GxNYMPchjScAIRg1UKnibWfZuzjl/hpW6SsBkopRxEh+j7uRWqFtaNunnqBp
5HsFN2unVNSkGPchEfZhTMLPGnLevgdalpOEe6UW6eaX52ZMjFvmjXBtpr48hprTOvwt9vbqyK77
EivE84qiDJs7yq5R1sn/71OnCmQ1ypGYH0BrSfnqZl1/LhridnI1qqcZrOasQRQLVL361isbKhsq
RszYSIqMpFu9Bp5T8zfe7ZfCSP1THwaIkNPISrFh/q5TVH2ulqJLjEcvOFVWYGy1haGWs0e5z1J3
oioQzTOrHwx7Yms9l9cEbOceLkdv1AWb9MLbgFnfZc7iUMRmFeubdOur5oWrqWIlGyzkbbxz5mPH
KHuO8c5g+ES/ORlpvbQXDaTGjs1oMsqANiKixGGiH/oWuyAjyaeIBxJKTeLtQXF+WG4YHIoKYzKd
XaHorjIF0uVSyNzP5mnOYA3X2Mf6YRqO3dg+zY7lnW34+E6X+awMww8lTDgydsdItio+dV2+2Fn9
PPjLeRmIgc6ajIE0d+Aa+xNknvRSHUnQyL0NSBVDb/i4Io0epRX4bIJ8oKh2TKTUpvAoTvmazPoD
2kdi+CQUvT+Elkhnzd9iKKyjM6rNMNohFQUAbUSL+9JKBjzYPLaIlr/TwwDHoUnoeXI7zlFAzdqE
BavXUyc/WbQzVm40mwsOn9YmzRwEX8UMzy4wMUnFTzYHXdyN5p4euMtCGiofCDqsIccoHcLP/+dU
5vBoOMGeYo9x12WscY3usW7S5SgyeTIFFUh5BRLbCUGkmQZDs/hdOR9D8I/lGIOHSY684rRLGLg2
U5L35vg8fM+xKm/ct/Fiy+RDynK6+0n4Q4P4gv8NrbYxgE/bcm6+rS6G18D2H/PX3a1ZTnZL8CtO
wkee22zPDWPZ2ZrLuxf+NyVX5MaKaT+21KRzdm5al5ZS9qdBg1UoGSGdk5bZ4BiweXDedCfOnK0I
nXHi3akiPhIrXxNRoDXrxB04Ug/dPv8fV2fW0zgTbe1fZMmucnm4zeAkToBAGhq4sRgaz/PsX38e
8+o7R/puogTRNCR21a6913oWiBMpDd0LMYUD0IuuNJ89u3Po9vaEmkIRua21WDCxAKcjVbAQsT9W
VLxT0PokOmBvTPXg6uTiBjeXklhLH8scup5T9OaFgaBGCdR8J/Gg7a1GvgdKPGoJUTUsscg00md3
DrzF8Ee3Y71qysnX8vRjahhficj8V5NQtRsnP131w4KstIMDKcdrwEHrffxsQX1hSSs+FBiYbYUI
bE8lvkUv9ibTGTdaEjiHRcNEEbX5K1WN8dOnl5ia6D/huqnaH6GgjiSsVoeK0ec+zKAbAWoydgtW
pG3ICDZzjSvdnHaXlyahYmb8btkk9lRO/ZREyWqsI5qqgg290Rs1HTq0WGMfV+ekBnBhInSIkhJC
jFszL2gG0MYQ+ZFOVaWXtqey5qwXGfWxWzCBaRO30DKmxFevhvjunWr30C4Fiv4Gqi7nPvx9ypNm
fVOiHBCohvghwv6YKNoVvag/uxlVPjOmXdLreCVBhIMQGe8y3ZieTRfPWPW3cRKCehDq+NKHHPnB
6kqRNy/fdVaAguE8Tyt+uAaSyxkF37BwJTnJtiMWDL5i48fWzM7RpX9qA2ZfRlRDRMLJ0PxUWU27
McQkZmkZNBo1vqIukncuInit/gIxXbBQoIKN6QCN+BYvhGk9LtVwolMLY6ejGdsY2j8R7Vv9JzeX
Y01BPOE23ZrS+VhjPSFtMaqImpqZkzZxt6zYJmO6WjqjNqyTEcbB6i931Fq807MCUpyfgk5Bjlet
vXeLw1LGGWGrJgdGo6Gl3ZXbIG6eVSwqInXx69KmPmFOoPVok6madQJn5kBJlGjxsq/WoMwqJrKX
8x19HN4rpQlGCq51H+Yoeqdm5Og4v7T44ujOTAeoExyWF+uUQ4IZyy6Bgiq4pQxu2oQUsdF6aZS2
T9uJG4pXG2gC/2QX4z8Z5os7VH4eoFLI1T3sgO7JtbAUpBKIQdH1B7dtb0b8ZtcASZrOesyt4tuo
1XOo0pe4vB86m454/qBnXbUr7OYQL+XJthEw008bAoK9gOicJs2kZw8OREGwdY0L3dY3bGmQk0Dg
PtKzZLaNsGxnJmig9cx6Sf2ghIdBcfDoNMnHYgVfTLOuRm/dTXSMuVHZ6RY5Xdso+tQDPKfYY1rr
JUywyzbJs6biJ/htL3GbQeJ+W4b8R0+717BoH8nBQZwKUiai2UyocvoInw7wmBpvVRedMNz6AqGS
g42DTqpxaQzsI5p+FdKileLu8rEENyo53DOJJ2HgnvKAIoEoHQKGjk2IBWf8MpfoplpEJNpQdFsp
MeqY8feUgswxdJbhbCQOwoCPhCuX9gzZxZswPesdmpTYwFlnacQ6GgxBBYGAG7vU22s4ohoKY4aV
jswuIkHAGjdGuKWP7DM2RBJhp6dV3sruV21qwX9ZdnQQR47RTAveZ1m+V5209kHxCCzw5oTZtwZy
N3GWV5QnDFbLgzYTB5rhq94B05NdUB6M0d3yV59x8pr0SojxXorFJTkle4xk92mgAbJCYIEjMQix
9V4aOQazcAVlhfG7zmIIUBHRtrp3xxAl37xp8Ua48OvNRkdQwlaR7yqSQj0yKtgMmI87bX1nrZI0
2G4Us7LYU6duGyOnf5to5yULLiogj7ae3f1S+k2P9BirFNqngs+eU5uzqibbTH9p7fkyTNZdobHe
y+B7RPZDmvfDJLGEIcHG1GyzYzHXuJKFe7XG5UQBDV4xR+uMChI60qvENlHX2g2C4oc2py/EXwLY
jVg0FgcP8ohRAQ9g/DPMuqevJsIUFkJg1X6m0mdHGvdk2nX7OZoBW9DzR1xzyl1uem78xyJ38l1h
pV7gcqDgsMTn3lAyo7BkJ8d9k7XBR1cg4Q0aCVbQWuifpCEwD9bxRkdYkRMeIHXKcmKpBmZQ8jMu
yKxNBxpbWgWki5b+vVIIC5DvO6COwqe8d/+w14rNcxQx+rclGv/wotntTgxMdZtEf+WaZepWIYGB
7z1YNkj2GEM0xYpfQbnwlJYRG4kJbiCOT9WIKMuYdYmtibQkzMdhjcQskdhuJb3EYUTrNcb6S9rD
ArLUrpyJKAe0QLf3WshY7VTGsDRX0cs4GZ99ujB8btp8i9X0ahnrO43U3kaMwSxxpugBlLsGB0+w
oMOSn5QgIL5zsWJso71aJBxCp2n4bei16GSyU7hTr5OpwjaOFI/J2s5ClgDpfiBN1dTwkgIqu4Zg
Y+YUciEg7wwaaiv2pFqzBk0BKaOIbqninZgYeSTnyArXp78P7diAqVkf/u9r/z0LlNwUfRgxVlyz
3S3OAL7V/dEkAmstAhKncHH7VgWez1kfxlEb93lZ/CPlKDo7QZKuZRiO5AWSFGlSDCaMJE68aTI5
Ygqd80oGnq1GpbHpHAQRVt7O27KS87lkFqvGWe1Btr3XLam5MsVrGvfkYETj2tK1OPwTNtF6udTF
PqPm386mLe9Yvmn3a/J5QNX7BmvK2g1mXByKfrgvHLi0o2NDPVmfoUs1D3OY7Et8A/ddCtiWELz8
a6oY91vZs0My9pvsqIzwiD/gHAMjXaSnSJbuO3NYdW4wHlTJ8mE0E+eGKI+9QDq87WlRXLFCETlv
dbr3+zJ1zI9uLhvYdTDE0Fr8qdvgUi/h9IrQpsHVZRpiw6BOI6zN8bmCae/QWeD8U+hHMCo0wSRm
DoqE10EYwd9liP8GMqPRmTPxsPnHMnK4YsVCX9Vufc0mK6YI+3MG2+JuQr4JpMHYB01rrvleqGxy
1dyvNLJNpiVgckPeGtm1V4M0HS+SyK+LeDoPKkVjzlZYhIm4KzWC3eTiC8RnO5x8kMznnmcxRIlZ
6MfEdpi718VxduIjsSI/5oorxs+GoSAiaRVB71bhVSbNwp0PyAv3pPs8yaJTB62bvMBsGUskC3Eu
Kgn+ENSXwvElmGvO9mutHS+OhZSUejKcm2HHrGhLTOEXwrTxKMVfWnvLY42d8lY3qT+yuYBXqW3P
6prQC0H8wY33LCe1NzpF+i437AaN5tWmDKY1xjvUY+bZxLRtfbbh8GQlFt6EkCykkqKJmCqc+2tG
Wtg32MFbtHEV9JY7ZUxHrXGM3bgAAivCj2qx0JIt4muAfLkrIkoCpZwK0BgPtDR5KOAGjDXDqTTk
aPL7NTsTqPBJTqP7kfamV5e1s28zk76qe1/nQ7Kpi4XUbEH/yQ2B/U8w1HYgaF/GSISHso8M4kIQ
vtDv3tVt5c0EDaG8CSBr4O7gxPLlRJXAiOLY70jiD3MjireB5UZIU93HJelrQX4PSmCj7Gi1HQe+
U7uuX7p0TJG/0M4JgEV8pYyQdqjwXnK7+5Yzx+KEs5pXCbxEIQNdnfrlZjh96U+Ek2TR+KnN81WE
3aUbwmIfwRq+FJMJmqkZQTCEDjNLLaQ2GzXYEJk4Qfq4EIYB6apxCJMb+vL8+7LrT5jaKPZL62mW
atWZccUbKxZwHl96DjqHspuC+wz3wn8PVhd+oIHR9tgCN/FsV08WJEvYwcLcKVoiANvgmHhNPuXX
kA4yJfSyL2U1eG2ePRUJyRUbzi8ManV33ocd97tOEsiGac4MH7bOzz2pJo4sqPaGwjfaVkupR3j9
+5BNer5PV46+wR0SK7rxMsFNhxer9If14ffZ/z38fg2sIGbmIUDYqZdkoE1jAjVKQ9lRw0H0odU5
Pl5yENkJGfa5jOBNtpFd+5FI0DrZq57URLeqoXI+JQQ+zK7E21qtH+jvg5UNgQ+v/TRbpnZIsESd
ei71sKXFt3EZGlxSUevIn5lSUP7Qe+5rBhOpD7pU4RLD9pFME8sGYgs8yKrxO2PEaBCWjY+jENMN
6mKXgLrzAs+YTOtBFYg3xD0UbzhKsxi2Oc7HbYQpAEUxc7a2K3Q4yRrqhBql+sxI6Qydsf7vATa1
QL3OaXiIzB/s+d0+VfYqtV1ojE/p4hvwfA5EgV+UOaXICbW3ecL3tyjkOaO2rUknxXb2PrIJ0CRF
dcqYjHkCIn1L7/hSU5znxfjJXOJZUaZlYN7JokyobOQKJM5mfhN0vPCcaZggq7ubowhos/Wo19ro
1d1PBUTsoVXG64B+V0t6gECRt4i/RmKDuFp4XxuEQlvp1Ld4yVHWkKOYyu6UpYYnUTDRKth2pfCT
HuG8pEBQ0m9rBGjFhJmh8QiOpMfv/ptHSp4lLJ9HCbmioQ/KUBLsbAC7vTjXNR9NXrq0AI7j0COa
agLmnlT3LslCKQPhOAH/TQ1+myrzinDmMKP6sqeC9rkgB9ycTvqoHtww/xRB9C5bEnfmAHVEebQT
3rfOJYtNsyQg1OkgJL1FKuBnEDro52iIZEwtAnwr4RzRCj7nLsTSKgz+EbF1cZzOTzE393YPHW9F
Ly7hM1M4zMbjsjd1HaHp4Cs5X6dfGEb1kBInu4n65DlOph+jBL/W4Du1KqXhMQuOje586alCnBp8
FQZ2G70dYdOE7jEckKeaV1TQhxBZkG1hJzSrBzIKlybzJlH92HbjwSEOjlHHW5hU9xKBQzRQCPaV
zeCCCI5p1h/rwButaDjCC3gfdYhJIn7mOiGEngyS1FZ/4KywK9XiWtikorKPHdyg+MTRynwBhrqS
xnOFwhR0QIUojQoOpkK4MVFqRXbiZ1X05OQNK9wUePq3qfPWqfVtXt+rOOkIuGbeYvE7h3b9dxzv
NVc9uZxJN2z+xyaPM9gFB5KFuKANPgbAhhwbxHsL7C22usTTbPdfNaVPcRM8htI+shiwj9VckuPI
qTwU5TtIgtd6lu8ifafOPaP0obWusIUnmMR2Y1QhLQa+qjJJkyTTrxhQcF+QCxTlw4cRc3HUg8Ql
kfwwv3ixOKbOI1c72PE/qtVCrIqcBWSMvhlwRd1bDHJDjuTdI3XNPdp/v860W6IZoWclGh3Tqj6j
kzjIwuBqU3yqfEC4JOHlcR/hD6m6hwTl0JhpF8WlvzEMdZdWicFcniJzNsyFYym+azpPnCDI2+PM
UHYEpeQPVhncNFdnC9N7GpeBfghkheA5J4SO2sUO6WnEkQ5AiDcoJz2477gAlQRYEGDppJ/Jp4ER
eO0+BfejDtrSNXDuGPRbZYQ0uSY+GsscQLNgo/X8/8wuVlotllsdkNdt/pMWcbd9RucAk9W9DBq0
vgngDQv8uxT9q9bWB/K5ad507sYAdzPMzhOqgV1pKQzdWvRpV9qh1chZFIYH6uI4t9hialEKzKv8
sgSOeqKp9lJgSszJB7DN6Oqm9dHBEIB/BCawQ8YivmIy0O0n91oDk9ySsUOzZnm08uUnrLUTZDlU
h8jrlHDApYHGT4enzjIjEmD0iw6XSraC4Obg0izORwzeYRZfWo73Sq8/WdV6xPzB3zpB2zSNOPGr
9aSPTsNXJQPogMEdoYMbTSE9JnOXBWBgBJ0sX3YJiEmeHPSvmzAw3kjBcsSlADvOFgZCdCXtpYzl
c9v5Z+XV6xC8ziHfy7g82hFxumZukCrZGvyt4hlIHlBBDf1lwgbsShTieiNIv5mPy4BrImrowGjJ
zumxPofDtaUwp4bmJtVMWsRWtaoKp2gvUTMPgn892TSOAvsGRpbj0AMpxl8iRDw4yTo55qnFHzGZ
5xIamRz10Q/M6d0puVomqn0C7RzPmnswQCay6W54yFcgDwsWas+fhf45CoqINEh2QJOVmH5j56m8
ukyl9ZNj0OMN0Tazon1tFsW7g9foULL4ubPzlTaGC0aGsWP35BCSh7kMpFyKNY6OJf5kO+I/JaFk
ZFyC4znIt0vcEjZbR9a+Ta2v9coj0uEQ0WsDNTS899iY0XUZbD0s2FZqXMe0fogdJqYFgmoxY0pm
ntGZa3QlFupNcaD58an14bXIVhmEM6N95kNqSw1RJGkKQDo/rZw31EQ7OysoxM0yvA/qBvDyVZOU
nAkL3xaGHhX3+hOlOVzRXtONb8Kj0+PWSTqj2zqGxREr4JQzeclRag5MsFVezJHgIQPe4Nbjyj+x
doFG/KacAGX3jnvo+q6j1GZ5jJT8yCG7sEHrTpaufvuaacBy07C1AvQsWGXgiUmYL4mZAnywUCxn
D8WdmlxmLIKmWO1eYg6HCQH0s6SiE0vty74+tEFJwI3pMxzb9R0OPCtXeD8BN+9b41oxrtk2i8AG
bZRnOhor2mlsd/RaquGxdt41LvW6Q4vv/JnxGmkKZiyRiytUrvQD5sGbYcYbYQ24wdInuw6fJKaJ
OOmhd9PbzdwXe6nReTkoaVT3INyOPR4wIJXS4wBEpHAHSCvWS+ySYxqMt8bS9104/0XQL/dBhPcF
eW7VE9BXQ5Gjr0qaWEnrr8iJRA3lZ+JE38ow6YuRfJ+A2NZWzR0V5MUlFRUvO0Mk7RCm5g2IrhWw
wrk2+JXEhvC33HpatBomiyz6rBKwATJlsqfEoWZylVsljpTyVGjmpSlyIFKAizd9Pl0aKz+6IVfU
TObryoKYYY8cev3+d1lZIOsqaftJ/M91aNgUo/HSRAO5keLDyVovq+H6pKH7Mi36I1SsJH1H3k7P
TXOPyZR8J+gBsgmpkRo1kgGDfxnhuuN3FVDo1ZbV0tHB/r6If+EM/anADt8QymBnJ4gxBYRxDmWA
ybTRR2DQMMibBKbRmVvHNYAEpGXh16m4trcZudSoOPTX0zfgfsrbunheWhdkjQLgJVzoHKe1Hq5C
ZrjdKI+tWz3Ho/oUWl2fahliA1lgbY6581hYtMEUvGyRGG9FA05gNAecUcMK41fWqQqtf1GUzZjP
UTrbptJptOkTM/H6MOp4uhyD7RkSWAIzhf4OgsudlTiw1wla9WfD+LeYhntwjeHRmibLq8yIqZkI
yLqb+ZwsCRqs6vylh36CUuBTS9Mz8Ru2n8cOEYzAR8iHRmwuYY+bLbIG1zHuBqmdQjPRTmSfXeOA
U5Slh9Wef78Rq4HXfcgUFJE2aluaoJQCrgG3uLeGk82JNB2SQ1dM8aFylsSjwF+RnQ8IE1x/jILC
G4bpE9MvlHBVg65z1XNvN9G2U5GAxjnuDArhTqP/mNgM5UG/RvuKEwlU9BxJ2RRV+EhA0HkinPJ9
GAU7hhTD8xLobw30q13f4KXPE20bz4yj0UTiV+Jcg2AUjKSKR/vSZQU9AqXTbkhjcUb4XOwo5uNt
2+QXwvZigk05r9fgebQK+8pgDeWWgnHnKPNvrQcVPT0NgSzblZPeCAhNQQ+E1IlRdmdXABOmkDqm
BAAUFsP3OKCKMCwwvQmoK0oypjYD8OiJ25SNLHIQm2QRQli4msbSbXOUyiDan8whveU6OtR2cby4
Anxa592LrH6d/skHbz7S1wqRQJE318wlInyBKkXy67aYSyJYj7FjpPHFcmg6TMWhy9QliRr7UC2I
FtZzs1MPP/hyUw5n5N7J9gb1drUPuP9o80U7URQ0Pgaz8g2bic3vw/K/z35f/n/fUmchjNCGbTku
HfwZ/MXlqWfun7Ts6H3FQDoVCwBHNHRd9tRoQMJtCgZk+aB2zf0Q8SYqwfyh16fpFKGnShwOmw3E
r/QQFw2FKd2XLhXGAcu0dgWmnZxWDNRsvzE6c2lhdWeVml4b0RSPq/IaaPo+YthIlBMLlXCtOyeb
Cob53bCbepJB7P4wyoj467hAdNiPj6UjBTZYEwgiiYI2+zqXClYWckPAOPUx7qwKG31J2RGrF8wS
z+Ek7pLavDPFcKOuh0FukF2Eyq4oDGqGEGJGB4BCQ3i+U3r50Gv1reWKaqCTm43LiRpXoNUGd4LW
6DbQUA5j7te3UcH4CHdULeVRx4eMuzT9ju1rz9bqlZ0N1FmqG4jeL4y2f7IKGMAixn+VPoQg19yv
oAQd051ELCCPT0/hkBgnN2wZoq8PTR/QAyqDt2XysP9xMAXGtUXa/uCI8IS10IeUfK/FgEGqjpgE
hCB1ySI8YFTAvpfAO4nuDKMA0ekmPprq+yHqfrJxNA/aOsJ2H8IZ+eXEQrYvF4QqrjaeQ2f2e1g9
CJSeEFAxWnQ6Fnpg1fh9sEcKYEOMJeOOlMYw/qP36ok6AzHKlLxmZHrC/LnOKwK3ZaZEMEZKsn1/
QRXxMOptfw0WDM1BOb25KZMBd5kOaNTPQaozeyoBN8j6KBxxKluYaQtN9UbVJ2MNDVmxv6ZefPeN
dZnimUla+5B2ycvUL0dRq2sZ3Ds494ARlDdABy9WaAzcPz9pnzAikwjI21xnfN0w43iHpoEmYhmq
XZhQwgzrzA4erkExGyTVJ3BqD0sDbY8cWrNQDTSpst5EbrxzXCZuxSRuzO9xooU06IjgLe6EslG6
4dZS6346svhu9CDRfJrf5a5yP50Im0vh9kBogoGvdGDYghKrTRPrT0FiflRzUBDwOskTsAsQmTG2
tiA5WKm7IpNRKAW62/iaMmjr/D5VcQY8tumhggWufcgMderXVmqn1YX/21T9ffb7Nfc4ho4LqwWf
Rins6awqdSecKj5Y4GO5X9dmU2RO90qzvkcGpcQw04Pq/7cRNWk1aMu5ocH8/74eklZyCMbxQCph
Np5VO9e+kZh+36TFwTbgFkH7bWvrFTcXvBmxE47xTGGNdBdRE1JtEIKNAm4DtmWXJMWTquZXmRl/
BMERrLeM5IhZTTFBbH5/tkg1zn8F8S0Q7dgx46jZTwrodlnmivTiuHpzCFsnEaFSfEId4XShgwq8
Bj3KoRLo9miRReMyWVnzmalBJ6+MJgz4uJnWDPMW2kc/7RHYs4eapLAuDR3igp+3NVgcW+T0c6md
iHiOjlOUWjtmShdykEY9Wa7S7Z6NxmpPaxb9xhoTMpW0Glg9d9hxArU3peYKq8a9iTeU01dIbjyq
v1XShjGfo4kdaIcotpk8DRzUE9QL9EUAsUXhZUFaF2sOXFwQoPUkK0/VE6vTVE5H+iZ3QRA6DPlJ
BV9x6EhYjD0x3ZVfdF1HJogbx4fOYV5L8er/PvADq/+emev3uRjdttDugeitL38f/u/7fl/q7WTx
4ZeHCmWUT2UfbmotwMC7EGRS27coN3Fb/2+btiZd2G/Xh9+v/b78fYb6E1ToPJ1+X0k2gP++Tf72
eXuwWnEukEglqzdnfagxkvnl+vD7ssC0TbQfMKPSGm14bhOwsQ5vU9lG+MEa6F7DQsNiNsb/foi5
bo/u+pN0R5Ze2Lu3MayYdI1tbvjMrfX/HuzQeI7hQa9tirVO2BiFBZmC+HL4JfjsMR/p0Jvmv9rY
fmWLVnqBw+F2mWNvnjjjCzK2GpiFS0jw1LjcFgM+E4MXejzY3S3A5ibUGQITgRjS+PwTTfJALBCa
w11sid6vqZkMFl3ix5a/VVI+4l/WZe1Fk2PvoyVn9PQDzJovRs6rS1BfaNl3dRtfeW9e9JCjcjPt
46y+W1Lih7SZf2Cr/BKn+uJZ5j9zxmunhuUrLQ1nZyzhNaMHavZufOgnMiadShy6MVvRdP7v32F3
1WkouyNz66+umq4ygNJnCuUnwexpGubKUH0nkktcyoW0MJzXO4mbnv7jzOZtDNsuep06Yhzocnwg
eKSrZ1Nm1XiGKJMY92aIwmzFpU32p1cRiPIYONxv9b07ay64A7IXevkoQcGxO8iuA3OQOh9N3rIX
Ad4Yy+ZxFvRJMS4sXL0NQRT1R9G0jzTy213Ch7mJluEAVcAPGmT1hhO9yhfcjieaB2MKJlmP7WYf
2j89KKB74MLOXluE2CyRuk1wXD1myy/kp6S+1uCsid3si90b3fcjqMgPZ9L/1j0Ixl5M72WUO9jD
+vtmqlrs3iJ6jPLkgH/nC7Y+ANemxrbeEIPnyO/IgpBBRFF/qJ1HbXkVdgONbFmGrSyzc6NulHRA
phUHXlPP7YPp2DR9U3kqdM7iBEtHR6RoXg5P7ABcJtuTeLNlHkGqSWpygFzi5lKFPxiIdoYluDDk
+F6scYx581y6uBow3xKKmchj7ixvSaOduxBffFFSaI4tQqfY6jEKUCD+DrLDAHJjxFgT7eSazZKS
lhmveHsTZZlw1/F5d0ZsQtz3Ep3cebkwne4ZUQLldBOBPYpEZRcZbYtrCsYNZZIZD5yVKuKvbGrQ
DOH+4BIDwSSb6B/ztYvoN3UCfVJj45UztEB63V3VObgMJwgTc/u31jQObTl+h4rW4kxmJaqotdqG
KzRiRdzAGqDRayC/T0sz37lmeSja/lvWzXxic2biAM3MVcx4JTS2aUhQWY1u4aXwg6vRwxfH2MnN
nkzbpU7RxGdHc9yoontLHZc1jL0M87do0PWDa81/plrLCJUjxDzLjwNx1wdg6nJTgUehJpvnvUvD
LtRrj5k9NxnEvF1uF8BVy4BcbFjxGDlxN0VVvR9D4HqdfWQ9phUTJ/FRDtzMGHirY504zP4LwrZM
hzaxk3JCUY+ayQ0ojPquGBK1GyJ8Bw6Hsw2K0hhwCRkQZuyJSWF1CflBVvss6WcweaBXalDGep2M
vSyxwvOSENfal2yCQJTwwmSYR7P+X+0es3Sd4PH3YoDQfb1cwgeZpxCc7WtVc2qbYkTZYSe+Ytl8
DWTwAQlgihSnni4IiYQu3WHjhPr0qJsjVyyE5C3S5ZNDwgQUrmivVydLLDQSCZQjorbOXE49HT2H
SIvILh2D/hjEpWQLjk/lCgomWkTg3WFWSKQCI6JcGqim1LooW4Ie2wN8d/yw6mfkOOAvIUgTSGoP
kUmE0+xMd6aDl2pyJnc/3JORRxdGtXu77f8mjvEuqpaLYqYZ0dD1LUb146DEiV3378BAeDum9KFG
Vz7Z2bczEUrFiWjgIIvLbmoeVewiTKI5JG3wOn2xckVHzhvREj4G2R0ajGZDy4qMvgDfVXTuWkDO
U4+6m1WYELJWhxGtS7B8ow0v82+L/oPEH8ujdn6kbeuNhrgVboFPW4YvpREy0DbmlJncNjINjJOk
am0MWbEiCTXvJ2S1qv2bWER42Npr7GrZXhvnb5UR/T0v66n7YMVz4om1vCgAJBhwabXRDXGBTG8G
mmgUDQDO5Faz7WtQZR8yAdtKAvQN7uihN8rPQdp/68YiNqik26Vjmuz/mKaNpKo1X9y8+hklHKHJ
bXeT2QKVo8u7IU4Uzk3mI8On1hLN06CnD8D+nhS6B+SVrs6gN7eZV5UfBdEm5qTozoKzYUKhkWsz
blVOog3gM0STrZ14yVDvcpX+RLN6NoYCj8uAvkSrFjIwDAWaYDw0KGpRWTiEMfUXqds3QJzZ2UzE
49BVD1ZrWsfR6Mq9LcprUQ+vyFzIIWKCgh+cwXBl7BiQsoGD3zlQ0T+4haF5hYM7vxlhhuakaDuI
GJRgTI9pJvWodQ82E0dHymfVE2/K7TZrETOUyPb1Hu5Vm3Scfd5JaPBpnwd7ZTAcQiuB+lQRa1gt
LFpVx303Tav3DYbkYJDYpzSj22XvYzzr6CmhXCbjWG36lcu4CACdWjFeo3nFCPeDD5iTGB/FZKac
bC4Snwuuiji4tq68m0OW/MUymG2GNSP8HH1R4k8kDwc0hfHO2sMly4b3Qnq5l1dFt68Ux2cLSmJr
Lv0p7wyazsVOAMlZfw5581UH4AqG5BahbeqM1QE8brxdRthXOWPNQ1zSX+F0q9M7Ar0YmtoXd7l2
TI37vgxehG7EO4k/g5saXaROAlQ2DSjm9mZHilieueW+RgUEcO2QWqB95/y9mNnVNSe+jVIcG9Je
2Sbs45hPME8n7GGhDczRtNFaE/YEa7fSr1ocHJ0WU0GXZtNe9P3M6ZFJGAOC1ySCPGmmCcI6RODn
kjgLpG10K6v2e6CUPzckeukxx1UnAw8VFPqf0Bw5TzHjYN5QdrtlyM6dWHERdnI/xW24yyumXUor
n10SPE/F2EJwLdXLwtZIX10j9Ab+INzth6CFgktfH2XJUuJENnOcyqLYman+BCx2upkpRKRo6V4K
1ECeYpjd8RMDjTI4qeqdRPcOaYpQTqx2hyCpvxvZeY4y5o3hwLOBc8sUcHqsS4zxLenW9GpcX7bM
MWSaJox9qYrtWUgmBwAWsAyQVwHMpQ/qf81YvAUq/ZrTIaStV/4ZAje8jNmb7oD9KFFe0TBzoy1n
iuHQB6syECpjX6YHnWGfR0MR//fkZLtOJ85Wo6G1MWeHbCTlnCoj3/Yagz1sMREWiaa8qoh+U+1+
T26zIABgkyTWZ0fKNlU53OeF4SRgLHs3l9GfRY/dc9p2lxGenwfmVBxzdNbLaHJDhUjngsy+2HQ9
81G9WoiyPCToW06vwwnAeI5CDn4XNhqGNPXk93bUPJBYPlIj1PMkLzCSaAraghmWA8fWdkIOZPiO
MAt8Y15d9s2azV0EdIwNGmydoRCK64TjJcjCnfKHWvshC4tHZ2RDK9ARYIbl3V24b/aNFKAYenZg
ITga2Z92W1YHu28w8rTBLeBx0//NcjZztMIhKTrG5EO4CwmcuUxu/gZLIzzM7XShg3BzzPmhy4mJ
Bz87cbs497NeKZrL+lPXma7XUhf5dH1YxzKACQ2gfaeka5+I4jya1lNghooQAnKzy1nyTtvheW75
pd1K4SAElgGkDhIRZNqFJC28GBpLnmmBu18X0Jx5y6iDvHQFwvd05vwaluTS/4GbER4lSebMuQpk
ElnF0gkWqJ4KbMpxyFvKjg0Kaz5mlvMNHyI5a5I+pyXQamSoTxgZqa1ANojkSl9LSKrv1oJNPyxQ
2VQrvco2nytaX7Kata2wmYmIXn26hB+Shd2ctFbfFlPGxI3G32bccl9AmXHF3f8wdl49kmvnFf0r
F/NsSszBkPRQOXVVd3XuF6Ijcw7nHP56L45kGRJgw4CuMIMOU4mHX9h77RwNw4YCoK2G9KZu6wQ/
DowMm+XtxnUk22+86SmRwQ+Emi1L+8sMrOLFrgiscTMeRp35ew1f5li8upoNHAI12KC3ANy1267w
X9OiD+5Nw8ROnra3o9eOh8Jvq4vwWeswMCeCK//wiO5cTHMMVMF+gJEXZFMtyIptojgjqrRodgMC
RKKxtfze1eRSKPCaQHL4Uwn20cuTV6Gi4RacNhkBO4QiEG9izGExJpliNL1DL+cBQa8D0tCgJ+uq
g+2SzLDRq4/hakYP5rzC2XOucVcIyMLems7RQ9gMA87Sd/VJZAG2hk6wAUCcukhskiGJfC03anRt
pF3iDoamTjxCjJ3V89WugmPY5CaUI4n3LXLmLQ2EgNVsV3LrDCO6XRWQpgbyodEQkmFNta9BDQ9S
1lM2xlLPFYp+hBLd8QM0WaSr2Np46ga6TL2Dh05KdbYoMHEjOb3yPVQFtvtM3g7RjDj9qlayCgq5
dc4NdgiGalHnM4vAhtMMl3JZYWRddf03bXwNyjpdFlPnkGtdYKwGGu/wMdnmBUZGD9R1HwcaeHWk
Cb3oN1XYkZZQDcuAFxaiEbGUYXxTu+mB+FzMzolNNoTAUzlmh7YJAHrCOOXhIbTochIH3HEMOFXy
cceOGS1Elu9kyyrToQcuFalnBg6ARZxp2s4DlRn4xTkajR0Fl77VClBDjV4cRlxg/kROvZ0s6T6m
vWPFR02DokYPAIc5DHcgCE+kYt/BPf6o3SYlHwnaXd/URzZJynSdfcdqsqjDO1TqycbQUZoMAe9a
2CGMlnm7KxkNb8JE4zgM8seu04elkbgMHjPBLbOayTkWDifsgDg9d/roMy104McZEZkAoAip/1pU
wMGdxEizSobxwwhK6LiubWHQyaZsG7T1U9X0wab1RmdhspgKUFJ65qWwE8alSRvAh48+g1a8dKxx
R7izVC/h06AwD0Su/jDqoB0GKWcQplRbA2aHljLEM+ejm2zOJ5VeCYdikcrwgYEA2rugvzDTx2fQ
G2jUpvJOMkQ5DsZDNMUViSOCgbzxCDqlXSUzzVszDEaYBKnDgfOfIhs/aT/JC4V7tqxH+HUCGnGp
q32n2bukbp7iUH65GBTyWAP4jbld2Yw3hQRclGXvozDIlNPJLrb0hlS2ENpyjq0iQcdAIBlm9rTx
9l7nIM3NWa5oaP8i+24q2GVX7KUC2CMsdDgGAHW8Ses79EFnJNFDmtQvQc8rUWb6xZzm7E7eRWqY
+t7xCzabKPkXUou+Cfq6iLWhTLUnACjYoFV+bEsj2zEejqFu+JsK4cMa8sc6LFDF6UB+NxXMfswE
e5gO0wZr7FtjZHeskFde4jlLX3KFGYWDmaLyb9uR+CsiNk61YicqPQUjk4OAL8tVnWj4BFFrrUl6
QblKPwQxkCPBm5E8aIpMi316/qNaEhwtb+7bRwSNY7SpCsT+IiAErSmpvHkS3C7KNTMMa0nk2JMm
mOFpaQESiwWSHN3hYLPaIncKSrgz35mSIsGplt5iWiV1UIbXokn3simoe5ERt1wvWS9A+BtFMKOS
QwSp9pZat45Z607RCrJgu0XO+1GCP1xX2smrbOxkkTII9EBQWQRnKyVL21ZOsmpZd3AiWESkOtoi
NotojcqfUKeIQ0JlYqMYkAlHT3GKsfMu2lbsppiaj/5jGrhQXQjlyIuPqPduBifOVkHJDtpCKN2a
JHYSrnojq5sm0YZVVHLfcF1QAF03L/vVedDyLxh1gAKQq9vaXW2ObySha5uR+ylxSc1vJU6XkAkw
Ep3WRUWziuvTLDKMOEOFD4HNzdznzI0+gh7hVNh47+gS4YTbrOCy2AgWHf0rXTvbPfqxJJsIVeZw
mKinNdGf0KrNamus5un8YfXon+qAgAOD/fEIEKWa96rK6aJNOQY3pNn2O01mOHanV7R30H9A+jEX
iDBADtGmC2VxjOLsBlkkIWdWM6zHOnihUHF3MkzIsDRfQjbOKSXhprEJY5KSeycBTwrlstShQA8O
n0BVEuOmMZpLqHVkyS3XpgPC/f2JjRtbq4ZgLOAAolcNUYdz/7Pl51Tm0QZzGeiDEH4gHQnkwQK2
0DzNz0rz1g5atC6M07cgZFbYW1hEsXpZdKKPFm0eXZ1CppeUrjB2FBx+Ob0U83zMHslPKNGoz3QX
rnOS4Hd97Z4bJW7gDBhLDSFD4nvszq0ZXxCiM4djxv5bW2NqpQV0WDJZ+CyJOYLvlUM20IlNb3G7
47HKsDkWahtjVlXFehoIjenmIKfKVDFh5TVhMYw2gR75kNpuJIr7RTEMUKoAnK86KLO1OzNUmodi
ArZi9vlP67TPONv3qcu0pE1jbQlbep1LqSOEVM/C4vzybWsPOegjBtoZJIjfsLfmjoD2SSBjylju
zKfucRjcrw5r1IpB5Fo4ANJzo2Cs45vGshbc+Wj0Ix1tdurAD7QiSUed+wnSBjhP9LuP6P/gVzrz
iscLVrZW5PvCegM+fFtR7GyiOnx/CVwHmEwZNyeJI62aAeB1mhxyJEgoKO7Mxn9MMvkSj4gdcd05
i7YWaBgc5oqp41wNSzB60ubVObOApqKtzRiILLXCQ/AknGgrHCSOZto4WzJiHrjwKG0JWqhDBCZp
Ulws6+jOcQmONphbGU0codnKyokNlqzhYOH6KB2GbltN+R1DU+w/SBt+K9TR81F8OCAqckOjGjfN
6CiVdJaRIIrA7MRJL5xhz0QqlM24UTGFpmcuRwjXa0aLN3FGuyFYGHoJg6KWQe4uLnqkopr1SuU7
HfP6rcvncnMqx7Wd3UUVk6hU3pHQ5vNxc9Bq6O8Ykb8wIT8XCdMW+nUUSyp5HoAL7iJv3BG3EC1D
f3IPDBwXvdXudGnkZ3LdNoYvab/s+jaKaMMFZtgVNFh3XZhFvUpG5a0MxzvyX7cLzUHupganZRCT
kTWWVzUD8+1Y00BxojFBcLSNMLosYosjvovGj7ykPuyJ8CoibI6W7TqzauDg2yj34LeyQNZXSavV
m9GRXyb0rSZmBEcqngLmQW0/dahpiZBL9yOxQDguVq2NAzz3RcD1yhQwQDFtYV8e2RktxU+h0XUP
4IUtrg86rmDViYKPpcbqrDt0UET4HBMI4Ov1U87WkhvS6K5nBgZHzixszBMYhR8O4usHPwNh4diP
XdkVO0t3fjIdd7yDx18aGBHJwdsTR25FESOfOHwidZQdEo5zNGb7dGjNZaqBlzJ8Q+2ZP5KlJPeu
TZ8bQi5ZewrCewd4WfMDd5frActqBpWpjp7I7dC+aTkavYo9EaalcIMp4DH29Neg8D6l7t+0jXVr
TOLdzTOQ+tjiaAqNb8OkqINhwIbXxvLTnKUHtLTuIahpNY6Pmit0TMEUNvgCgSAfOm5VGxfMxELn
TlBmOfO1LAm3QIpeYt2+Rh1MOF1Gm5HVkDOA5zBC4EcMjP210WGxDC/EybICsRHEd3p7EyXemwWi
GwaLcyED6gtf24lQ6zudXfCmVmz3fGEeBz4lrFOmaqFyZqSK3tRusPjbLVsrrNYkCu8hwyWLKqDK
QWzl2SyBK5MKruwE8yOKyUBrwx25S8CMw/fWJ4nIU/IbGVGzRrO21Mdub5pZRRrZUC9i6fAAMetu
h6hOL1FsfKiCi9SppvfYYFsZ5v3eUKx3DUbp+NvViMGFP/3+v4K65oAUCBV9ySmGRl3PJUQYhJCe
3Gp6jnGaZdRq9IKNYlZzUyQXZgr+1q8Zkxk123Fiw9Qybxq5DTV1GWtOTRJKvF3S6h8Gt6WtXkGE
6Lr2gsg7JVXbtDaeaFkVRgwD3aHw58AwexfVLoLfkRMkruDtcy/Al6XiC9roW4c4ZbQPsPEa39+U
E/4uR8pqiyr1PXN1a1uhcDXxTMYDr6rqvS0L73cjQCaU+oIkAhcYk9OoL2MogNaU1lcq8wst6FFD
H7rw2lQeibFo9sIqnrV2Mg66ze0F9dEj4slgyUwYdmfcJucM60vTgwxxpFJX7bWyrWil6crcyYRX
72jDfVz1BbHFSV/fJLxfm6aZinUTFBBzMFvFRXlO821sAbkMalpDw7S1tRM4e71ProE2ELsxm6JA
QNBtTNVPnPJoy0ouS3fM1m15wUt+lakfrmrz2akUhMCoPkcBMgvHgmE6VuZXkbfGMvZJLLe46rQh
cFZNz9nRmrmxyAy1JdzQtzCnArjB18LEtmmiN9Ozv9ggwtYpKKVrLd02Ma9bMBMCDAvlnWkat6ZD
BmdhuqRs9J/Qeqe1wj8lBCICU2+uZIxIWngkm0pqHyA8EpY7KazQxkxPtYNcCJ7NmkUnIWi5ri15
vSk+CNFjfWWwwnaT+ASuDVk3oPcpxYw9DgA/Rpc5ND5JkAV6tMv65NwO3n1XhzN2CCyJz+4naatN
2Ruvvmyg5wK0wrTiL1iyFdugigksiPjQDaphRFiku66JzQsO4GR03MscdACZzt1ZFpVQVuyVH570
snT41HH56XoK/sS3Lw5yZuo85BR75k+gL70JTj0C0yVaums3sL+b3zJY/BOJ27RKSAXAP6byjJly
qhhOU0R2jMDsgGg41op9usKKwZr6d1Zr+Fy0xi5TzUvK0mNCNIPKNV87LVwQYbPfR/6wYLLPUFmj
25Clv/dgR7sVwihHiPXY69OFcf3srxjqR4TJb21i7RPw+Ffbtm6atnxBKxUvQ4bBiGcJ4mzoidcO
QjdTvgxT7+/wugEdTBEoV5JyMyLs2dSuRFnpt4piJXCceoOB7sMyM8iBADcOEBbtJdoifA6xcYGd
8jOedatL1mwuuXSwL4Ch1FG8AXgBdgRHjRcNqwZifi60xiGAunW3TmEiZWMzzy3r3rdsXO/Gyg2w
nIZGjmBzytKt07beBkAgCqayYm0vGu/GnHX/1mhDfRvDks9Q8i1AEdAA2ITFlYki+ol0UJzo6Nct
jbkdC+O+DXYVwQx0btq+d2MyOi/urELnZTF7+VsuDSYnAO3hlPmhi2xuYIU8tpUxq/aypRHDfNC7
fgdvV67g0JGykYLYNS0wqH7jXkcAah3y5B1Bb2iLiEDBRE9HRrIC+W6csFXSciBYw0a6VkzDZy3R
Rn1ZLlYG1ijt1rUILxPum5l0xWYCRrIyG+PMxCpYJxvRY3QiwBycl1sDUUZBDLnmNPSsUiMi/VaY
GV4RpvOPqYEo3ZmdyXntNwXxLVJaDI+2YPHAZXF/22llSEHcq13Eu7ttWTFVctr2cRluCazdxUOI
EsmdmhXShx02jnvmqYoGDEQ5DgScAILugeXGQvSsZ7lm70jdLAgYYGAh3PTS+pm57IhCZujAPIwc
VGcT2RaOgYb7oM1wHqfSGzZUmPRF9RYj0KRy2gi268wjflw3geQn3HtdH76lQ4tcSdRW2pVZJ2y3
On6Cw0LNWnovCl7haprXnF7WUCpTi2ysGkf+xFp0q5NEQdD0ke6r3AfCPc0RBFQ2Lnw0f62rwDyE
mLUXVl2dqYEIVMEBttSH4t1s8La3HlGcwhQHoxTP5g14jHELPpolX4Z02/aAxwfyJsedtgYyoeFm
INO0zgm0Q4xjgQJeTqgzKf/hLU1TedUdO9yqpV64yWqQFM9gTryDmHCrkSy9SZ0vCX4DuAb+GD1E
4MKeeVl04uB1jL0dx/WYT+pIi3Fb4ErQrCh9KHPzQWGHJz4+22tZyCVk6p+ZshA672SvblKiEpZl
OssLAwZVBYAyy2VGUmOTGGo4aLkuv0lrId2E1UFE6cK4YRKwIHSxzgcuy8gwFzkdq1bSpU9Grq08
TSAm4DAxMjyo1ma005sp52pHfs6Npp6eDHJCS5EB77bEoc04KjzTfuJ8i5Zxp6+9MgSWWd437FZh
WbeIolsbGCbnuAryFwH/cpVFN4HhfgY6eEC7UivHGS80/A2pOHw8p9FbFUH1ZDrk5/mazkbAZNge
9zD0WmIFbbNbRQGKOg6+a9sGiOXhwlUMCrKESCnsFjRnvnMZRp5d3TO0avqWDWx5FiH+G1oa4DwA
o4aUlGW3WusMdlDw6QRWrMF7EEULhaZHtdFGKYJhHwFlm3BzH2etrUulb2lfTqMlINKHLwrGlerx
hiuG9St4/zvzMD/PPDch4eRPFszQRTDj34sYvXLWPqOkpLeukk8TxZLRVZ/4GjawBSLSXOLT0IXO
agLN0hrTqRtbZ8/CeRLkmREobCqC33Eo7CvMsxZqkU3c8Iow8rwHXmmsEwF/xI+6i9SsTwskMWyX
/NPIAS4kbvkyS1UD2+Zq7BzG/sgqTVugF2gHgs5C3BQBuMlN5DAgSMg6hnfOoRNnurvqR1Q/mpF/
lCnbFxF6GgcqazkR0CHBn6LX8gJ8+hX6t19//Plvf/nzp/zP6LsCk62iquz+9hf+/lnVqk2iuP+3
v/7tJvlE+lL99L9/7J/f9q8/9LeHquB//+e3/K+/aH44//y9/PP/eHir9/79X/6yLntOtLvhu1XX
b0jy/e/HwBOZv/P/+8U/vn//lgdVf//112c1lP3826KkKn/940v7r7/+so3fL9TfX6f51//ja+f3
gh97+Izfv/7927/fu/6vv0z7TzqUQMdnMhIEtjH/IvE9f8Ww/gRuA8GR6en4y4m4//UH9Pw+5of4
EpIQ1weKbJqoXNxff3TVMH/J+5NtG7obuDraeRf/vvvrv5/1v7x9//N2/lGSdl4RI9T99Zer2/6v
P+q/v8/z8/Is3fVsT3dcfqvvWJbP46s/369QZPh+4z+qiRy9xnAPQFWPgUSANzGpKEztQTAQ5+Z/
y8X7rdtwFcdq3ULuCXXP38bcNPuhPWtVuA3SjHoPEgdhetnqJQt9vg6TVGAZOjXVszvowyHFBTSX
dFLPMWpm5Y2n0ddVZb3Paga2VksqweSiKGzDG6+CK4vEoFkmJlgpJNYvWknwqOt9qlZdFEzB1Qy6
cAwERWZbgPjoOEZsblVtVp2SrnePsR3e2j0u4DzJsUoJkIVMnrqM3B1REAxbhzsv7hgMR6DOQbBS
qy+bKEJdORAE7s6JTZHhrd2EgkclSCrd0rt2+BF3qAUPemFse5Y2Wx78PJ/BYN+k5yCK9XWreS9F
jL/PL/Bwp0xLV4MtyTZQWA6Nlppp4g9Y57e6LN19ouU/Jbx5QoeELHd4cr48RLFL7mpbPxNHUU/c
rAbiOZv6K6w/RhvIZws+deUgNijU9JGzNSvyOz9PP7t5A54B3MLWaV1MADoLNWVXAuTXE3cQBNZ0
oKC7wxwTZ1jUe9/J3yAZ3BM6ZK0kw04aQKJKk+/Y9PZ+kBwRdByTNiaOyPGYbjvZQ2q2C1CJ86nd
Hgp6LQaMvEZe2m97VNR1VRIWoGnvJLkgiqNtpxU7+i4SQb+Nr3RYPxEwSUShGwuokhOGcHtl36At
N+5agv4WgI68jUfWTgNdIPL6C/xFfOFa/sFqNF1j+jj4nI6ydwfyYughoFFTIwJUYcKlga4oDqFl
HAuFgKpTykUkPBO//XKVqO5FGvKpF+ppEtGz3tUORfHwbAlavK4o0dUmQNwIQot6cYwlgQ9lj1UE
4/xKpM7ZZhuhNYJEYNqtdd4xs4kw+plcdmcTgSCFH1mNJDU7Ijrj3N+S/AoUOpc0E4WzAayD7lf6
7Y414cUWzRM6JJcpVbBXkEk3De4dI5+OqD/E0ut4oasElR7DLWrRp74Vq6zS0f3TYLHZhaBcibcq
wMowd4BDjAuuxh7rWu5ja6U/BbHyC6lX5WJMmjfeho8c+BaCP4o5yTaQ2WgzovrJE+2pcyp306c0
/12s8UZ2YBpt6X7JejrXDXdEY2JiavoXP2dSV5t4iLo3B9woNZz3HaPJqsn9XcZ1Qeld6gdRWha5
38VjzIrBlfpq1FO2RtUZbewjyQiXKKJAsUM2OJ77kcfGTVl790iVKq649mIjAk274jtitAxr7Igy
kKSS4VaL5X0k6NT8uoJOkay7MjknFvEDCtHrQNFYDG+1zXC+74vboQ/eM388kgJ7aceIvN8WI6pX
Pjp9doEdvqJlZ9nMpJUPTnxqSaxY4gm7DCyOAmlW23x0X4W3aaTIdrJACTpkzEKku2c2vrZQ+sPs
mdJ1wLv6G+3hcu4iAEmvXk3Gj2nmN7//Uvo3VmRCfWNCOv/TfcVqOBUtY03lfqqeoX0fdCwUMmrB
It74Q/OiedWF9z9Cy1DF8V4pCIWayRayv3M9sH+uU3/0jrdhDGTe0FctClIfsQcjbc8IvgjjR5f4
pF0Ox31kkDcAgGrMb1/nQ19V05auaueZpKyPCbtdi0cQi7HZxt38D+uHqne+haHfphauPDWO94Xe
XAgLfBxM1sfM/0FAx5xnqT2c9ag5KMwOeMSASwTxY9syk87D6kH53gkFkVzht/iIEv2Uo2ZZYuWm
gIm/C6E9QEYPIE+gXkqq6xxzE4f6MfqYLJTFWUzLz6D0PPlI9FrjE/HKSQsZJ9qdT25Jlv90Ftjc
siof8wZBXc6wOLO9V/ZVsTEwC65ioI3NtdKtMwulgpj3EnarYBS3mBoqS6+9wMv8DAzUBpU/nZqS
aaxjurdYCnMG4gU2jfHsAHV2g2MjvcVUlzeGl7yl1fDWlKT+KYyJDBoNsR8yNEJDYLOvjotro08v
DdYL8upOcZ/8BDphJVMdIjkUx7HESEZEyhbCddtlFx5byK/VbnziCGQaddw4Sc5zJNLZNksehYKa
nE4jMQQa46HujnTzRxDpePo6614Qc77QbcB4TgyBogZcgHN0X+JQO3dBdJhNG7o3IJRPiIr0d5Pl
r/Gpsp1idpui85MN7YTvYOEPmAaFpvk0Ket2EuIRFPIV0DwxTt10wifAQk9sCmk+lSMbJDM5JuE9
toFsa1e1vYUQtEBDvmv975noVqKbYTKGMcvWXMTB+cHzpLsoACazynKeIskSYsJh1QEqRZiO+hF0
IywouAk6E5a0qlCEpK+Tjdfad3et8C4MYrJVM1qP0sHqDD/no5XEy4kSjQsxdo6ZPMdxdJYkp9RA
xtMwsNa9/10Kf1yYEXDXiPmOYj+619hxmKnlUpYsE480moUNFoSgCG3jKVvnwB36js+MBlZgeByE
F25GaFQs+uvgVJX0Jx26gpdxlSJEhJA+Ghcr0ndxctVndV8x6OwMRkn3pJBkDQZh8C6SyMNUODpa
zNTcDKK/IgjDT0dsboNpDz8aJKDQDuzDhOWJi0dhGOc+WxSxvfam0dn4k/1saAKNkhV8WqXECN4q
cQxN6IBMVplH12xsbPMBNSlD+7onsKIcYY30AdNar8brv9RY5dH6F5e6ifrlYCt9bRBqOET6aURC
5YWUMhXx383wHZlOvE61twKPxhoiIMeUzCCg1OUDB3GynSAnuarQ4dQnzWrU1K1oi4h5iGAR7X4O
NVnkbSXv1SN2Ovp19KiL2uogthnRQdeTnWmoV7eJNSDxxZEw4YmYHWa3hcUmitEd1gfxQ1/13QUw
gU0HOSTzrW2YR4+Eq1z9jgseWCx7TwzwDMK6LZtEPMMiPdhFfHXnzLSwixkJjA0evRrmb5yw82S9
7UD/VSnyJiwVzsqwcmIPrrHTm/g+H4keQJGGtBg9E078tHsBu4CWLGL5GsJk1CZ+VBfWugBgsDVm
52NVco162PmJ6WiI5CDkw0X/NMTXASotFxzR3Pq1zfjYEiyjgMUWJ82XpBKSYJLP2ImYW3LvFleP
GYft3+MRPJttCNimqj/rWZBcZKAvSbZ2wv38zlXyXfj+M2D8W95kFjZms08axckStKzvwDzq5Z2t
pgfMMhjr+51dWOfG40IIDeQtcyIXC42FL+17lC/4cpO3OrK+9cZeGfLWtsS66znmcUEv04HVZ5KH
G1uQ4ZQwkTWsIx7S5zE3t1EA5WFyjqggbwG6fuqYjKoguk2a/M5VJK8rhn/J6F6Zkr8NqnVOzOKV
2X8FBcO+NhaPbZUny6YdPqaRMZf3EGaYFXj5oSPpd30+5btpml7LNuSmGXqnPHQRQtagktAyarW/
+/0G9HZz7Gv1rup4mzgETOjZtxYwHUIFsigDLqNcI9/OZD4StzaIV5u7rU4rA71+blUcPVz7pfbo
tD6m8IQROluuddlWJ8ZCP6T3GWxRcDAH6kcTLsiJ4jkIEapqHopHzyivhnGbOhHCVpIzy59QxOWm
FelN0ERfYzwch0FeiJkvFvG4qSkpw9qe4eKYnh0vvdWq5AXCz0mPpjPVNPqPiGWNnX5Y8C/JbUmH
deI622LkQtCkgoHeq3BF2ZE5sXeqLeg22jQ9jI5xi1cJg5IzHliXiE0+fo9QBvdWj9bJN+OdT7Yd
bRZnukPgvAsFN+mzG6dNjip0NzhwwTJle1d2xmHUg+dSEuIIqY5arrtvbPessRXm4uRmEAuoAVMw
PiQTd9/BSO8mdsuZ5zw3cCcWXNvporDjQ9bqG79vzgzo2+w8Zrggo2Tc4WuBzcGeKSdypiVFz4jH
p8nsHqxAfInIPPiufSvLWQ3uCB7UfKXNPSBIHJJvH2VknAyCVDWiDlsRfRs+aCUEBUHTHk2OeyrL
Zsf7O80JWVvJ9CdNvyIjwmZZgCFna3no6+A6ttZX0xUPMspxVLNaJBW4zp4QoH6oBBtOSDNDC/pB
2gfPMZxwBUbpMeXqYSRO7dFTqGCKetcS7NZ+9jIrnlBzH0iC5tmT57JoRvVaxhwREajcJic42Gc3
SuTCnqA3otdrWlij1Q+KYbMy6rNdTA91Vn5bk1/tjCDY6K2JF1AM68lz9nJ8MIsKoUTGQisYsUkb
R2tkGExc9UkNxcny3GLZd4fB1ZqlHK1DxHyBRXeGjM/vH9IgRp+JGmUIqGwiP1zHva02NiuFMJ7V
7O5rxt5cY6vi4f4f8X5wtx5+dOpsJdnru6K9uD1QDQXALdGfBQr1daJhOGqITDOn6eC5MSE31c08
2C8EKMm4QayVYcIaMPbubRJLvhiAY+fwWoI38mvGYAKPGnfAsEZyZpuXsdWbVcCNHu+eOiSBuqLr
3XUVeGnNf9TJ3LKhUQX2W14m36lkeqY6tipdYeGUj8gYn7HM9WAB6yJCyNHiTerOWYRq1wbBU52w
eo0M0NMe2/3eemZ5yAYco0t4p6ewYyc9u1qD9Y7hGDYSZTWhgLg5sbusMzGfZuCHZObfSGgx6Bfa
r74rH+4EZBBZCvYGwMBSgdiwqo7dZOF2gMXJEwRXWBC6TdxCfnbj0l7mpZxTJyy0NoL83NDcYZk7
VWZrrbnvkDqZ61fRevm2qdN7hA2EmxIsMLJnWynDCRZG7rzWU3POJu/BqNA2IcTcABu+94HwkYfI
x8J372y//Jy6IsAWT/RLFcpLGRfFJvadm4IE5QXTqZPWEjyLYh7p8TrD2lb7JHGYNmOSeGKmTd4Y
Th0bBZUlr9IcjtIx8GkLtOQtOuvRMjc+tqjzNFoviiTELsU0XZnlvUPeDuNW8ZFb5g7jlsORG771
IE23lEwUoZMEOjKiIDLUIWSHghdIuHOY7qG2SIIxKnj4bbgJzPLWnujkmuRZQevIB3zKgR/gDYq+
CKlPuZ0/aFP+RfLCkwgjNOB4E4bJ2OgCbWJXo0OTM32Ebg0lhVqlqsznc3UfsRFovk3odEsMpRxt
E4bk2p1u3cm8eAHOQ8vDApKD6UYPh6V64IyVbBJAo5kzXaPOV0KgSgPISb18Yl3KUx/7L92Eej8Y
FqP6yVpmXQgKJZ6MFcuM32ia+wnJ42rw3B/L3UetLA4xxD7qjI0zAnNwUWBVszmmIL64q7p1yZNy
YGKbRnBopI4CBqV53XA7aQcatqjdRvnk7Vo2lMirmgPjhrQSJKe446tt+s+5x8gIdTOyXgfxt2Cw
Fwwq3Loo25ZIcTlkcG+QOt3BLoQJ9AAPOk3CV7O25G4sm1VaarM3o1rpZbEmM+elUCkmF8uaS474
fWKRgD+G+XMfwKOQmMImSKF+JRdIrl4rIgshXungAllBaNmP8ojq0Bv9xS6f6HloKCMPr1NKv9cO
h7zoOQ3zx1iyWU/YQhgMRKJGLXLkKhCBZh7W5L2MqR0eugkLTgE5YEzMlzLv3jItOKugfCy06kpS
+nPVPpVZ+ZxwfOAKdmnMUbsXlvbtDDBCkZFSzZVpjUVnAD7VGfkW+MFP2qZIxpKELQ4eiYW042MC
cQlHSLSeJFQ3FNB2ZI2rzpHXNA5wIqDKdxOSeUvjPhXhA+GG3KBgsndPNcq0RdajyEdDUKyYLFKI
K8YWOJKsDkEt1mZ9ZZf2RxaVLwqS17yFwq7taP6y96xkyQ3WW4xWuCN1yeQjxzYhzZGJjxOidYG+
GnXUM2lp+95L75yA45C14o/dyUc9jLmvSd65qKYY1vUb3SK+l3IKzvVXgAeJeUkdYjESwaVJQUC4
HN1uLs5mj8uyL2AMBll5VqOPSZLhKLXWQcnZm6Cd6ZgmcFLkXVnOM+FTIcMweWmt4Jv51KueM7uq
c1RWkwmyM7K7Gy3jKkt1tsXtIOgQw/pAyv1V1em3n754CepYUXHztBpBG5NdKqh42H6qZVqEeyzP
UChj88WM6itl/GM3tGgK8odC+U8NK+s4m9h4Nve16b9N/k4p440G4iew2Mw3SbArdffSkpRdjc1F
/4GmnB/QBzisi/05LO6HoEX2n243zz1xT5nZRx+Ai8Qwn/HZhVnfrcgv3vamprapVDhGGNLAs7hT
LfV74zBsC5MfPPnTWnhIJf+LqPNajlSJsugXEQEkJnlVeStXcv1CqNXdeEhM4r5+FnUnZl4qVJJa
alVB5slz9l678usXnPH7AGHPOhkRoqpxYxBliEmOqNcS+9CkD4kOCJtT3iqOrWvhz1hISO3UbX6t
qKoj9KcrTEEmiXMvKMblumv1J0cdZ2e1zXFsFEt78WxO/cEOjGviU9kimFlF9hfIERoPXhmsDZTL
jNHhZsBXbObOW7US3YzjyRMsCWJcrabeu7X9h6Dm6WFsyXtPc/7wJT87q3l/mvl3YEi6XvDuw5pe
R4PaymeHoE+JciJp98YwP0/6VxoV+7bpmy198l8FLvZ6+qWZhnLWDL/b2WNK7fjvRQPBLPf6F+Vy
mMHF9WEj3X2I2/7sO8DB2oFsQvfsjGOyHsLqN5evS5Q1hS77ArTlTsB8jOqnwHnS4QkV3Fsp2t+j
SJ47+i0JwughC8ddZEffSenchjSipEeh3jJNU7UiNi76waahAPjB2urzN/LscEzObPSC5pTpFedJ
whupRPWHIGwyFlT5yDj7pSMziuUhIUyVWR/4+L9zj8jGwiQJhG3p2PiA81hmBaVAPvRPwgbI6HHT
uUur0I2+HBUe+gyRaaCpXSv53S8ZdKKLT3kAikNBVsRetGqj6S38q0OEaAWuk7Fnx4v6ftPpnCwR
Sog8Ock8uCDQ6+m++j+mMlrUkgsqfmS3h6LPPinptMOpAHX7AuYTUSxz1NQqzzICwECIwyVX/VMP
YiIfsWNMHCVX6cwRXQ76sff+avPXktz9WgkspDouUSRZvyLpk1DRj7/SPqSsGuQ196DS+0ibYJzY
0GVJqwlBNdm8++GQrLraZh9dbPseDac4mHfCFcVxIspbVvIdvhCBKU54kRbcBs88+DOdKB14dEkC
WrG8ZiIq/gQpyu6qPaIY01xMEax1Zupz/LF8UUPrigmiXUER+fbSD9Klnoy6s9apP5+acnql9P5e
uuhuxKzcRGTCf1jdau/TjMIf3Mz93oZvzEiXuj1L6MUVZ5OjoyjsP7iR6AJAXqdVJFdtPm2tZObk
W4qr19L9q0eoMS3pxDPHItIRmrWVupdh9MOVHryc7kYAf3kWR3sk+nlK0kNL9jh+QyzxLSimzGc2
H85g1Vz3uae2QL817ezA+Zl4m2v/i/iydO0XXbFXVfS4CDvMgKQkEpjt9BtEAsbINLlWHc0RkY6/
Q0uunZ6cOAR2xBJ6FhQSl6TsjARXJDFknHV/6pkceYiKyMCd32pG+he60Qe9CWM/j+DGrfAyo8/c
5YH8E74s75I7adp4YYheANSV6cJbq0kvN4vwRyEYX7kCP7dT/3MnDPSinv45GudzmMaXGRxOGoSv
DL4/DIQ//HkH0yvB/BVwKuyqAhWJ8j7zhFxVlftEtNm0bmKt16b9C+vdl2rEJ1EvKU4c7BV2MgeE
UM8v7ChIKqHtkITEgQ7GRQvOsfRTjlX+u5bs5trheNLly7gczVKgk2BdIxCKzb0t4mummWq2TDUH
MA/hoG6jyZtkgurxTAiMoNLJqE8guRXwkTVix6aK1r1b/TMQLCWzAh+l603utDtajYz5zHKLrR4F
KWcZ5TZUBSV227AdV17nbaHH0HSpW2z6lEeFmF5CG9Zxl/g/LgKLPcCiMn4xRGJSBqVLQ5sQoMQ+
2Ig1lshjfLT1BXlncmgaYAEVrf5IjQwDw9rGZsLToTqKRSM3mjHqpIoZr/EdNcLboyp7aaVcayBY
2vscsJmusAWIdWvJp4LZ6bFA+ytdePqeCp4Xgju9WWy/ir7jg+cT8Y7Ysoo+ejYGkrjzn5ijOvpB
zgTaypyDpeyN0XBMkCk7BkaBL9ugIYlw86khY+YQmRcYE1BxOmqakCXOakHzd5RCWUvpKRUztQz9
IZqV7MkxKLez6Zek8Nv5no1qnNdEG9StGun6g2yXU3mVPJgV4c0kpD+JhBFTpLd2odBVq1gDZLKY
hgX/hr4Nd2JgupKRntTBCKCS4uZ3sNYB8wpexwGfQ9sU3toJjSsE8fUwFafaQJacmmeScyDlBviM
MBSNphcdI07Rce3zZtcxlE1OAG2+Zijm7gLT2Dj5FB8SRdd7aHW7FTUkbAt93mLO9TouvS5E2lJ5
6dYNOf2zAB+4aKHv9O4LwbuSDLXojGiIfialNo13Ljg6ezjzy/Q65ygoEc7KVdgF+c7Pg88wANFT
MHAUNX6zTDUcohOVbEcn+ombnHDP0srXgnrlgXTG8mDaKaVsnCZb30yvjHo2iUOk9Nw+23oInuvC
lc/xPBYkCOL9a3ASlUX1r2mD+QXNJqltQ3saqvEZ6/CuHyfvohCKX7oqukBy+qBHidN+kBCxfTKc
R3FUywOcNFJENIft3P2rrbnYTtjvJoR5bGLyKSOjJYwW2WZrXMwlQycvrWAzVHZ3qsZK8wv5aMh9
CTW5+6Z4iAptH3GB5nsn1pyb0F07LoW4Qbcg1UkMZ90BkonD48lQhyZs/WMfs/NAInw0M/LZZ2H/
mrIqftKDRjmZyZyFp6i3Ji3utMrewiIj9MI4Z074TrirvckCRXvNxtHC/OOj6Zp+K5G4HaE6PlAp
srCGTFJ1MacXI/fEnnu33IBbfZ1SrAg2XZd+ZFIp048iMhaO2lR89tnXIlofsGRd8Gj6F85TzSmO
TCSmkBb9Zi9jq9mVaV8iPfRfB29ge+PAtfGR8z46IStoxcq1CKDda6lLzGBF363uT2XqqY2cYm9F
hmz36DJpPMQmgoHlmS80Nsnlo7ws8QnWxRdNe7zabg8YvucohZl7ue/blyBtTw5xFY8aDHUB0uXa
JwEHOE0vVCgk8MDdiNyuF28RwZlRSJ0tOd7HjoZYEwbHiLhl04pemW8b3Cy53nsZTcWCTQ9J55op
9A+5N/0Bk4O/FTYUkWjweT0HMPxJqS5d3lUPGCmwFEbyRbWMx0RIk3c2y28JC2BbJmFysKAuB7h0
LtnkNIipk3StbSR5BjNxETQ0ATmMdrWzZTLjIGmXmq5MhVc616z8KufP1hKEsjN8k0VXHKEkkv8y
4Ow1ffh/7XwVScTmjr7ywQUTPCESrTP5ytV8z3bOiHDkjGK1GovUcjnZNmAJNdQn1bRIJh32a8bT
Dlid+8vacKZfeTre8XY+m43yH0tXVAAW8Pt1lC5lMTRES1BPdgnxMz2ta8MLSbuOO9jaMP9wZTOK
m6MrwqIj2KHkGZs8BHeEo9PS1WZe+OhKwWjYZzfUsG3NNKL06vqD7u0PIb3yBXifbzfW1TXrc+hx
AOTE2O2TRMe3IPrK+rl9q11CSrxqfKwlLaws+Gzb6SKZXtxQiH0XDuu/GzcGwz8/+9ARKnBlBazD
KvsVhqk+FXEdb8mu+ICe8mGogBJQO+iMpDIYlbDHFp5/aAj52ZGgYDAlbKInC+eT0abqfH9mpHb0
VNsmcyXLALiEueZ4f8glDI68Bx4QDzER0nWfr2ZpYKmanWzLqBddJoSNzaTNdpMXytw5kMQ3Maf9
gnm3kKKn8DfEmZXw1FbztVMJdOgIKMis8ILoorY2PflXlLpufcZIT9c9+FZd+6+2UsIoqDrCBl6i
kv0lqsQ7ljyCo2tErDlelknVtzIDV4RWcWN71Z9+wIFDL+O9rvRvhtXGMa2YGPZNcK5py8RR254k
LX+yTIFlzDYZykY8bOG3nJIKRnyfuW80+YfVNrMUwnmrAhCNgzCc3F8JWUjRYL81rdz7DqJ3dT9W
tmh4CXzeLRGj49QhzYzjdp/lAguUwRlUpjgyKS5mt8Bo3lA3zQl0ljSj2Z3r+Gw73YtMEnsXJP7S
3XHeSun9dkLzOU9p8Yf5hCDArjZgdX/qd0OZX1Hn/7JbiczLrZ948WgvEGrVknjW25xAq8nn1TdJ
uCpRHKHHcTeU3wwLgk7vjaTCCaLKax7WVxvy4dZeaI80tMmUMXmvi/wIkqz5DMhmWrimyJoWZ1iS
PWbX2jMIoavYwNNmBaV8Y4LD2mtOGPiiYoIKcAe3eQCfNPBoumYIObiJadh2kKJIJD6lI7Vb+DGV
9hr4Azm4cX2Vw21ANU6Jww6MD3LVstxuuce5LWtawwbclaIcH524eyET+XF0S+/BOrFOJ7TB8Dw0
zlsC+hSNKXiPJj8Zfk0HnIkytvuQcPSCAGEi3926z9bsR28xXMGknDDzlWi7g+B1LsQLRtZ4a8/i
tfPsfD2rTRuPbxVKO8tfbPK9fQBT+9y67UcS219RBv2iLldmzaTEK5LigIQNIGCuSXx004+ql88j
f30HAPPgNOOz1bW3OZQGHGLjq2igZTaD/Bw767vU1evQDZ8Mfd+i6EAvwdjJrnoRI2rUUABGSq36
yOhM7/wuIzMv+jTNtnnpivZDIy1lCWBuJcQHY5AhGYzNIBSALAbpx9bgPXXEuHUaF4hL2TCZGtP+
DKq2wSZQpZtpDDlVWeYCbbbHJ20GvzNA8CRWuM056tGGjArVT9HW2HHd01Tgqw+EwRC0oold9Jzj
FG9w6pIc7FnZP/QaP5VPYQgyHN5Es8HXV9/6CVhKO8Yv/CLwL1wWa2LmP5dZNkk4hHvZ3EyeUdFc
suJPo5k+fRtNyoP/Q3bC7waE0KlqvG5nTjScLQCntVXKz9YU9S6tbLkzfPeLZCp66JDqyZgoXs2p
0WDbKUgVU9ht1NvBzoMUD7fLKTZEQP9x5ww3o2VyWADoP+IwpdanJVyG8KpwWa6dAa8P4QnOp5Wz
PE1h273w+6nHoes17G82kSwrQdVLIMm08VovfBAUbJ5bgTjXJBKGkBR0Peymvj2BcZqWmg4GdD3t
+pih9EgCFueE7ElztK7ofDevvoXs0KiaF2eeP8bIbS99ynIcFy66JSBYTmnghkUDi0yZRnEdjPvR
0u+MJbYE8gSrcqZIlX586EP9IhDyH4eiPs8NONS4TjtiXpcL29RQbYxVmuYtOCckzL3z0zskDIyc
rAvNfa/d6sICT3ElS1LkoRjVs2Wua5LkWhQy9GNJ5vB7a4vv4X1ALkUfJYNuFRL6BgB231uotBlh
NhmuUrzVNF2x+V3uD6S8uhdqLopvFp79FD7F2ZA8F4SQvMToDE4qmz4zV7RXpcsPm/MfFPX3QAQM
TobymtWpg9WJHAInyNWl7qJbYiKXsvoaX1UDPRttx1+/yMpTZdLjMx233La+8QvuIVIml3Kt0SdJ
C3XII+OAaHhYCRhm8PGYxfhfZATKbWqShDd4F7/4Msqif2ju0XgNHFpT4eGCYIztMmqPpTUf8yi7
du5A4HX7icYp3Bi8Ehrq6wrVTrnxF5CjCZ1GELO+EwUhlvSmGTsDwKq1qJ/TgElTW68yrvXr0DD5
6qvyVBSyxp0LbkKqdzn6/xap0a4MsAmnXrfVvXeZwgw0xVgRlG1oUj6T/URiRdo1vO7yXVHNoe6j
ipTVwTXFaWgq/7HNPoxKrL2ZUCplwP5lwemnxwGRfB3M1bbNKy5Tsz2BGHjREQFgNRyekmS7daH9
98ztAf4o9brETNlYH2Hdc27yAw95A+0bos2clVUUCAIYKxqECtFHcEFrcI7cDTOVHkbIP10tjppc
MTwlTbYTNgHgrda3YuTAjg+/eUC9wpYTSG/NvknOVJxeMnQoO7r2HM9Rr67bJG0IUK2KB6N1P/Jo
VBw/gRi6OYY5x/1JB86lZrjXdinPWegebGGGu3TLJICbw+u6tUl0sECKi3PAXTmNRKcoig2Ao/iR
G2TFpCNEKQ3/dYBsGLhzzmSY1kwKkwLucRLvxqTHOHXkYMd76x8SVr5c+SByKfKZTpZfTBYo00s6
9wGWa5ThDgYWSWKftxQd00kRXUu66rQ2oc/TpcX9ydDHOQw99r1I4Fm1/T+cXWAqiqWM6BRpDyXS
3YZ1M+4s5q2qH47ga05ZQWYSGIQQjkjl0jf0FcGl8+ggy7XnGyPOtVZljR0Dae3UinQnjfwzwdK0
GX33DTgpIrxx5IBMSmzfDhElik/UyiDenDrKgGoM/TktvgdjZDyAgiknsAe7bPZUuEiOY8OHYoAf
2ckc65ThDN42sUUwcEWenUHlESC0OHA1LLQqL3z3CYkRAyqIfEADBO7rlYg7F1SIaz1Oc2o9+qSn
uX3erk10lA+it5JTO7TJKaRE2pcTUM2MGKk8EFjuW31JbNBdOXThMfVuLU7vFZYWHPO2K48+W0+M
iX7bdf078nHevSroNjOD5Ctbid7QLWSlAK/RWWP0bOJWOmNB2+c0Ci6WWXZr4hh2pjURnEDQ3JrU
qqsu6ABMpmFtVVi/3RtRSVbcrLFjcaBu18cgGOtdz3VOLbko462xOubaSw9Nggxm9qcjsI4ZrxQf
uWB8/vso5h/IwZV5iRrHpV3rmriPh9R5yhu3vzWhycKvSDBnA+NS7Az9ntW0uJmrJheaBv07sTqc
O/3pyTfG9J1zw8yMK4yM4eaHsn9EYXOkW75uU4ZKbbIsj63lXej//5RzMbwFQ/GSkfW4C4b5hPX5
q8rjClhmNu+jlN4bzc3yHeOBt/UNZLZpIKI9CCcTDNTYb/scMKYpCGXvxrg4IsbJttqx563w54FI
JS9dV9lg7kbAUhi7B2p5FiyPE0QxUn5PYXJBivHhO9bGjMXvpnUmQjf6+j3L0SfUyVkVMr20+Pve
gyuQhIeRDWeVlHi1K99dgmyY3hgpdkqmBF0UFe9JUUuO9hPOLphujjHl7+hmvSengRFn5Pm70Yww
Mmz5LROTtmh6muT4p51RCzC/HXazLsDDaOyOsF/3sjPiZ9304d7kzxPNx2RhMkjirnjHYVQcnBHI
nK0YYed5JS995c3MOAfE9MsvBsxP41LR97z/5lx0BAJk1inwiM4KQyd793wBKkS4rNeIeN6TwGXV
d9fYVDrC7cdpbQdT8hQMw77wCA8okiaB5eL1rzgHN7DLd36by2eHvuDblPX7krPXrtKOs8oyGigm
/1G2FSS/CbuNnKLi4BopBHmuEByjHDymxxq99hW/hHqro+NcOelzjRxmNucbYIrwHDQI2it3+Jw9
TOyTfWTWhf/TCGhCYHBehT2s0qRP/xnhIDnXEOKT02l9Lw2IWeg02Yy6XOC31WJVT+m/CpLZCuE9
XHKLJl/HWnSwaPGTWE2XNUSVL3AQS1EM73VEwlmuR387O/CwIf6tkmpSh5xT29poLIYiPr0TesGb
nDikL7KaLh6a4hmOWupV5k7XKnwLuY9AAQfdQSunPpc2kjtyukyqBC6+icuMIFw6NHKk1zu7P1xQ
7pU31Hnv64XTooNHwfgf/ASREy2WEAAj2dCUKMAc+E4urt9AyVtfgI1harDuydSbwiu+XhSJA72r
WkJ+aTr7gV3affNDp9qmFr9/afHO8FceHJzVJ+nP+NKYwp6G+tdYTxbrPjROySkHPZN+CIIMHjyi
t8Uw/x2W/vhuLtK8nEwZzul8f6XKgmDQYql/sY1UJkqgPhv+WsztHsx8yK/FlGdH2zHrlYhN+83q
uaRT0wbbP6KK9vu/yhH+CRRicHT9sgYFmqPK76e/jTUCqjUgaGkzP6smoYO0NDHsbjJ2xhBjn1ie
EphbHAaJTDyD6Fo11fSYMTPvQF0f4jhwVt5yU4CANHaeB2zv/tSSPS/NXOM2iXPuGznrW2MHHyZ0
TLSXMfUTONgcBOTb4lLZwUeAjoVQ4Wg1EOWSoq12Y+fnGw5j3SFJvHg9ViLERNWcQowxmyn39i5q
v+eycqKtKbpma+ocdhNu3Gp2A34YSVZqKp03gy72hg71sFWqyB8b1d8qMms2fXoj0R5591QWb6Nf
RfvW4rKvc51zDE3ToyYqQg3G98zf+sIdtYEaUR4dGoYry2j7t74O85Pt8nLen+o2QqXKS/aQmCMu
WKZQR6yb8jSVkQWRG1ox8/r52I5Eed+fxsCViHmXpJkYtBXaWb8Z2WK6CIocgLzRgJv3SrS1k3ug
fHBX07I1uIwldjJW5MwvNxQEU7BhywKOgaR7NFX77jJnX4lOVQfmliQzqEQvLb0Ef3XUvRl6maWT
XbQNlqd+1WCxXahO97e7FF6xo/Rh+Lp8tcoNtTcsODX/NbhUORw8ywNAtPxkUaQu2x5klftPjvou
J7wIrsD9mw0dmxenFn/uz9zRJ/csTF/vz5K49EhuIpHh/l8iEPNF44y9P3MK1d7a9BoVqQnbEYxf
EA63+5fw/aybwrRf7s+KkGxfpcOn+4/0rfolt3xyPpfLFh7rT9N44nJ/FvnIPAPLqs73f4itFiaR
1ZGLvfz6MlfDCgPUTEnEP50p0NYZtgO2RL7a1wC6B1QWpMjzVYBmwabVBBTfX4JcVcG2CcKawyjf
bEiXIIuRm+f+1QacySF3GUbd/y1+i+7oWxL+5PLNQz06p76QjEWWn5wEZnFJkLvSGObFLTI6/mEf
vt1/sGOMzVMXEyZz/+v6JnlJQ4FiCAVIo61gHSZJ/6oW7HoZjW+zzqabGBeXzqPRC+8RBa199lnL
HjJkDUNSBc9asa8zO+dcGk/Ps6kuirP3yURNu2+n0Vr5NYG2rs+aX8XSvPHenywtEZBTWO6xKTpv
4/KXItYo9hZIvbXFQYNVKXJQcY0jTb3JIjnPQoAONxrxIMPtVlsJ5heyH0w8OAjnM0InStReXv6c
2dK45aNOX/ySKMVaRW/B8uDKL9FG5muSQNuq4T+UpbwS45wQIeDnoMvsgE5n3KMajF9BpP/N2eUv
5nJf09gEbDIQeO9yyl/fP+fiYVpGAfAWFouRvWxx3fzpj/1wMAWM1L7o5rdZzbsQoMVOOGTp3j9F
GcxgrCMCrOiUfLj/B9OECkE6xldmBd4udlsIdJWyngPcQl2Maef+kDhXgG3G6/0vlNG07SLk8mPr
Qd1OjRtJe+pBUcOsC1IAjYjxEUjgW+BgVkkYmJ9hx/U734zN9RwD8/AdyKJgXd2bQDe6xUvXbabl
X3S4mA5956LubKlzl6WM9pxztji7I7j38jffHTValeLp/kXhw13iFkfGAFvH1XH+htr/2MEBfHQ8
prYlpJCkUv/skJZC5IvxNifWazlU7dUoUUSHUf/kTQsTphLGvuIW9lNrpmXhMK9w3J1uiTn0ckZ2
oKrwywfMTYP+Gasl4/hlV5CVER3ymhzlsSv1DbJP9Fg3DhfLoz/M05sjRPDEpX2kn+9fWnf4Mr1B
X+18Pg8+Voi8L26cb68E2qC2J9V3HUEmZmVEk2gmHObr5HnO+z86KO3LqF2xp/3tEdk6Gw9VGHOg
1LSC0siLLgk+HAtUNLxdNA9LmEQQMaAg7Ty/RWkfbFM6Amunpp2fjNP3mHLnMLIc6ek/pkZ76aRN
kqCr2mdw+VuOsRNW0+QnpCh7HU2gX7JUORZ+tOrtuDNNB5hrZG+N/l34SIRmvwKvmi2mfctcpRnA
pmSZo7l4qbYi8KJNRxzHzS6/CzLAcHvof4agxRmOKr+ZDQUf0YR4N3AOifRgVxwv4rpqX7TxB2mO
/9posEYEp03IKDLqKU7sJZyoiqzzi3CD17xq5zXTaSJHNI5Ja/k/CQMqcNFz5PYUTLDl3XxFcOGH
2XA16/oVO6p5uz8Ym0l0CdknSbq/j/9MlbIKpTR6lj8igva0ghQZbI1GEKuZemtT3ZhM3ITS3SrQ
4uwxr8998lphYe4tXdjLVvtGx9nDvuHvRUAjkYjt7oDV7SAhrD5EQ0uxbsC8mMqgou0V1LcQEzm7
2xCw5avmVkZFxAEIl5Q3DR8WsMuLrP2ARAfk6oL2jOu81bIX15gwPdFZLe4WBv1R+9krw1y7EisT
IHn/WGjaR35VqJMTFzWeh9p47czSBAHUsHnk24QI9zd67QFM2kGs5dR/SYUFphBJcbp/u1suIiLT
fG/jzawbQhGraHgdjWJrUEDvIkNTeU9oQ8BbT9tUwM8vVfBouQae4tm5zYHh3JayCS3sjdvYhBrU
HM0p/dSWtxkziBaZDL2bbdpyHUsi6dCV+TduynITRO6zladfFdQSCCrVE8f6K20bhOiknI85LWFk
vyQ/db+COkj3nvT1q7bPNCHaG2V+9lL2HPEWGYF0wOq3GHgaaV8D0+33s088bVbDejY/KgZaaE87
+q7e1F/J0+iv949KAkOvsmo+lE2jlcYNymlWDWKLZIZXDk+USdu1Ta73h5TbaDP1+qlQzUfq+6Q2
TmNxjf/vo4ozL3iM+NCOxcWpNAKb+3cUy7fpHnt1FiQv2dBtGkpoqmQ+XcJEZlaa0BdPbdNYRwTN
BG7tHEudnyYMZatR0z8a6QheST6niVQFpwzd1VblEdW6g85LMr9PsEqnM5aSLhQsnCI9i+Qo0Yld
aFMxVKXVQphVUpPmNLScnEvOBcsXAvSg/33LsDw1aPuFI6TV++e7jl271OhXm/4zNzIOZbm0jqw5
//vR/XNIjYudPUWXeK6G4/2hwBSxZZP6FbvRZyyseisDq8PQktHEAALOoz+H3fH+2aCfUb7cn/dI
wbzsm3ov2hodVYs35eRjNs+dtt68Whe/egXJnxFXQl+lrN762DxMqs+eRYV1si9IQgKRvAtchE8d
zZP1OLXdRneD/YA6Tq9ROBLoMBKX6GHJ+U0I0l9NFPM+1AHYFSe0Dn1NT9dJ5+qLNwsKe9H9pjB0
UeZj062oz7YdjQZUhdRnNgcjLA9N+xxLtfeAhPJOyhM5Vc1hAnI15vnWHXBzTbTzam+yXpX0TzRK
sLk2VvDcjhCcvGGOn4w0j85ppwQNOzn8zh4No09+1XT7Ssjrazs1rBMjhv6JnNd/hMptGFTtAeE8
mZHw3q2Y+UxJlMRLQHNd+5GERlRxXhxFt+KSn1fNFTuaOCiIQwAaS3RQbZwdiij6bTe7qpPMbRjT
3mrCtdedbNI90YDjNmAOu5+Vu7XZLr/r4jMpjGVw5zvvRKvRdfmcu1r/NHnbrfJMVo8FkuuNnzpY
BhqVAetSzhmGPQ4UD8WfZYbu0R+ilxi9/SEGA7t2YKD/FuG7mBhpy8Rf143NxCmn/43pRG2Nevwy
1fLuTc2JFdq7IY/6tmjdcQYejScphAcSjYFDr0N8IrX9KEa4+xGvvIhzWku8Ko829qeWQQtmCkt/
MR3/oPsa/jUQ6UxuzxrO5Hoz2E5P3B1srDCl5xMQEWTU/afmUkAb0nvXDJvUzQU8Pi3fmXsDQiRV
LPAC9OR1ObsnYeAbFGmNt0gm1WWsbefdM76n3FWfTdYnp4aZ3UrGsLRK/JK6pAWcZ03AxQ84G+Oe
8eqzmiOmrL4imbpbokhgdsdRfoptizICFZeEMz1I3kuyIJE/22xykhFeG37EsMZ2aT3p8xymyJw6
Y5OrOL940KjpP4y/5xBtFaNjsEAFmpxhkqjakHeTy/vSNhHFatYIuZvLKXkImdElOdlNflci+0aK
kusq3fnZfB3r8DerO4h9uhcI/CQJrf60bxGWdbSTaZXPnBHp+TbPgiST7WwRGdF0qGcoionNhTG2
9pxylcfKPrqpQllqBwwgSP1FDcUErrFHH6HmvyQT7pkzkEdoGh+NcfRvaHS0w3yPnD8uYkDF7iLR
IpFw8AesqpZbrZapsxPP50yDRZQuBr7CEtvWoqeHrii90H8DqFKeOLfBhvbVKe5JGw3r1kc+T73o
T+n5/uBxPtk0DkDfUiZq4xLDyGJbC4xg0nxzBTjPwLROluW9yWrSOyJ0PIJZS/8MXTRAd4Lara3D
GvXz76mTmOZgN8280GCcbxK92qpHCAl+KY1PSJ/j0/0jU5HxpGT4BwWps/N8/TWVLUN2RWJzgYnr
lNhWfIqtMD65A3zjPsGFbTNfOJnLAyO74jRByD4anOhEVP73mf//Wp1M3+aIfGwSfJNAbnKczf5/
PwJf5uHZPFYjwaP18jDBzvTTqd1jvBYOGQzUgX1utf/9bNRv/t5P5cZffhPpXfs5JTLF0fZPMVjF
kXDSVe2LAF76UAHZRo/hJ5cmobtdlhwkOMixFpKoUJ2k0VWnusOf2qYMTnPFgMYbm4MfgVAJlgfT
9/qTGWZQQltg5EQgqQoIuAqE9lf2UF5cVXM+GuOcJhf7z1SK7/uzfqrz0/2j/3+4fy738usQmPHO
BBjtd+aprnqD4HJW06lCgxY3GcPZTkCBjie8Qp5b3DCBkzul9wES19P9wUL6CiIMKopTzcfZMOj0
Uexj2OgeSL+DyJraw8Ed2k27AM1B+KyDmXAPotMxk6bp6f7i3d+hNIm6Y0YjwFHG8NQbcUSIrJxf
jFQhUiLAbce6hWjVxcieT5X6cKyOCaI2/a/eD35kbky/edseaa9ZT2huMQoIEuOBkQAFqt/LAK6M
nOxX3VbiNHX66Nuz+7csAeNLr/0noJ1PWEuOSSmeGHXTAEdkSyvcMj5nPYuHqK3SbY1lfasTUkdq
Q5e3VKXn2F+0YqKqXwaRpBs6e/op7UGf9A2eZQ+Xyk4Aa74oASaGy/yXXTbDqaDXdqhdP8KL0mUn
5kPWXlm1fZ4FslGTQe/RVNXZxpwLJWMun5hiwskPQ/AMMyR2laNO/B/mzmM5diW91u+iOToSQMJN
NCiDciSrWLSbEwTdhknYhMfT66uW7o0rRdyBQhMN+kSf6HN2k1VA5m/W+lYGr4U6kaUgyM18tLd+
jqxnSnz5UgMxU6zXGcWt40xyzifpchxsHGeNfjS4PUdsc48L5gRLAkJ36L/GDK5GDk9xUzLgh8+g
jae4zs0NHiU+E4EbEdwHvUPl3GfQIPegMhRHSD0dLcfAEWhSxJN2bB+bzkI0PkTdXgvbJygK9bPW
cPh9A4JaZLKirG3Al3zmacdUT+vhQMxgWOUsiL0ql4cym5gfQCTZDha/PfNFYJ4SO9YscrU3veAr
WsAtJW4QPZrJhLea7V9RmPfylh1QufZZ1cQSoTXwr/A6CEi7/bd2GeYVcNBT3c1Q/nCPYw7sNqTY
iIfKmu4dDwdFEjWwPaIzvW/LEo0NcuIHb7dhCbmVGWU7Aj+bDHDs30pcrBr/3gT9J3Wme8slTqEg
iQvnXFi1SMnzyiF4CXjHPgNKLVxSRGoqi2dHst/NsWfkVrZTlX/g7Serc1YBcmdY+Jk5yodhid6H
OH9Mi4/Obpww6WW/ayllOR6sFWl8ya0cbi7KT8jwEiOpa4xfz470nslgEtfcFysS1utDAOM69JSb
fQYzgZ/jh+u7J/plYzWZhMZYU/1ERA0SB65oJ24YSBUYrtruPc4wb81GN+w6Fg48TYH3SbXBGSGy
kWHJtFvGejO2pAHGiihFu/glDulDm4esFGIbWYN3rCn75tjaBLXH7r7Ru9xD/xJE/YQJSXLOJ4t4
Y1gbdkmLfIdk3mfTfh6L5FQwTtizuW53KY+xwG2PxrbwZHKZGjyRWQaEG3eiDY+rdoPpUCtFbNcg
oQRr11vXlvHB7YSs4mpIL7mi79i0gLm4zmiX7Mg+iKi8Fik5gZ2yTpBWwcNKpDDJ0v2JWpPHIc3P
XmNWzwl+KHbX3nedOd/j2O7M24dXjYTKRaLgzDIf8M4R6eKJOoQFsbZJ1ljFRQMS28LR5HQghjt4
k/LmXEO3s1JZaiNCzpd7ENVglJtu11bVX4cNcufs5mDYDnlOrUaj0zQAsAaGcrqMfkYwwAU6VeJZ
rws61x3bHdJQWD8A/THYs3n1viys+ujOdLvzXOdrbdws6OAdzUDD+izM/GhAG/eWdJPcpBxpAOKT
Kddv6/+4WXD1R1uGBFjyqOqoC6XvxPuxLEl9tu6g2Pb3ALj0usSIfvsXeT0BvPA2ixgbgEiLr6LG
ijnmZK+Y4ADP8OnJW0GAmeJaNmP4fmnLRxW1SFBmxIarZtZBSDx4upnTCKLaXIkVMOCRVhSXaOXi
V5cdTO2lM+9cMUE1BRsOfwGAao2yEm+RhTYt/UI/zItTUePEOBfaAYJw7b2PgyBRvNWSIS/BOUDi
ww5fBALO5qWqix5x9SGXYFQNEO2grhuf3rbx73vGSk3sP3j5Q4Bu5wGTmHcP82sGWr/3U/TCYEj5
yahAXEisXddHBGr0pcuUwik3wwCR4KnxlITmRHhvMphsLLR/KV2IxgEZ7RkWwId//oUs38HeJfMi
Tzoe5TqOUnCIZY5Nolb5jqgBhPGesnaD6wXrVmanAvcYGz7Te/jnXxSliDm13dEtHoOGPgfDJMfu
V+9/5Dx63NmqWkOAeRTd4JziVh3w0QUuEIdCX4Ehl1umPV8Wlf9rHbOLbzYAcDGJGaepcPgKRl8f
8BV+ZdgNt6NWKIsJHxa9Y2/NlLoTENfFSQnzqwlaKHPOZsEPAqYJSJX27sCysftwe6bXhA/Urfvq
tSnT7+C9rgzvfuGVHIP6YYpYNrcKWwXzV+KOF+hjgZgIqElwDY1ltklSpO6emD6NW8RWl9ZvSDan
0ALgkufpHDo+2BwttxEpVwgnrLc5gUdL/lxq0LL6ZZreu0F25peOMqglNy8Zt16Fgh9/0lM0iW8n
NbuvCnwxwjQ/xCGWr5ImRQEl/BEaUSu3tSfPtqHIcpTwDYJy7bjGPjuy/x5XLJP1eTQZCedQJjZL
jJwbGtPCTSd/jSSCMZZUu3RKIvTXfJ+jrP+4ea5pkGGiG8ZTYCQ/oktsDjxc93aq3ryeeIsCvjrB
Bne96FB6IP7JsxPJUiJUsYXCufThTiDHs1CXhEvqPixF/5fRAhzvIvuNayfYcTjR3CQ//GrmNu/Y
MRcMPo9LYP3AW0Q/5IhrlUcMqvh6V/h18KNhfugEdBPhtn8mMBU8yOTMpMYhFbfQibnoX0YiUyHS
xOdSoUfmHxFiyV4lU4XZHzmy53bZLXH3hWJ83wYN1zMM+xXjgDIs3BwJZ5q8TqaIT8kCqHlo069Z
iC+DyQa8GyoFG2BNQLwMq5lNVxfZtiN9NiiACItbBEmALJQb6m6oPLK8IqKQeW84LrTEaKOhBaxw
VaBlROySZI1PoqIP2ZAwNjaE2MmTeQdLYe1q+wJHAMWZdeII2ZA0g1QA6+acmX3oRQMMZcnlWCV0
aynDkrqTL6MRX7zc/rJlBpO9HjzGl4ZCZ1U99Ub8opaGrXyxsIBzQBY1i8Gi0XqJ3OYtIQtaz9bf
5JYthkl/nS/Bp83mBdWy+pAgCZSp9HMPoy8R1RUCzzNANtLXTfmJN5PMOZ/RVE34Eu9hYDc/icFu
LYGsbgzltKFJeOwD8CVzEUaevkPOYB3wx/Jjz/eiZWI4pqm/jTLiCztDohsGzTXScsQ5fDEfgKUd
EfboFtT1y4H1NImrLVwu2+0+DYvrAmzQwlXkkB/oUlUErMBFeTD9BkMf741Cgx5GTX3PFiU5qKh4
8hBV3P4s4Mq9lXnhkwJPRZkKo3cOPuIew1+uRU5Ko/vsuTPjrxslmun9N5ofHAvdzBhKn0ggXQPa
ALOb0F3AMN64tjomccqMrvD6dRmMd63zqazk6PZOhuIhfssr/T65lKVOoFHZj+2FV2eLIElyt6Vf
rYVNqTXEsAmcnzbGRd/Owb5OKuawfOv6vuozRjlReV4SW6xzxrm7OMMRghYG8w+QxxbntSIl2Z96
GGAepWGuon2GamNfpGnBpddwyxLUTUrQJ2eODOXgYwDvwrZdKDjzIVpnNj6oikGRcsw7CxKDPXEe
orEtyydEVy6cwOCVDWAFIZuMz8atPkwT5/PNLuYm/T0BYPzgGexnBvANZwlFh68vs8nD3brdH0VF
DFu8PTPRew5U9NDa7LfQEGyslITMngHUaoLVDnzafAWicbN2j2eZI2SpDZKL9V/qQoDI9pF/0l5l
TVvicCaQN+52zuL/mE7HDy/rD923d+VMJFljlOee5OqVZzBjR3yKYK8jMLD0qrC+bysSVslfv0us
+7JnxtA69Ad4yy6TAPOesC5jkHkyqhZiTE2cPQywQWH+bpeXMfpDrO+NfcW95PgCdDihgfliXAi2
wjnuasqo4q1lElRLo+cx95gbIt/kCwWLVm3SYFnjQEFc1yJNFkb05OfjixigTeKCbNeLDgjOnLx2
7TtAraPm0At3QgZLZJQVTEDGRmuHyZgSJd0m7vKD0vCFPGrMonnxWAuzWHuJe2+0vNjd0G6N3rrn
G/E4dgpSOdEJjVb+CWrg3fYPCQ5KwUqH/Dp6Ct9hwBhzXWZRwugRgUHL4EPmcivSGNdXi0mYwU9b
5VuJGHTFZnjNQEmShkOahDASjT7WDRuykUGgnJ3YeL9FVMog+6BnSTABXNN6OdA3/OXt4UNucCKX
nBS+yzXZl/IjdmHmzT68SX3SCcHsdfTXdZurEByVOOOyMrgUif8+BuNh6dGM5tCeEaI+x2X3dyp3
fSC4VfGHwRlo6UOOi5V+TdSHbYQBEO8wA/DuEncPveMwtZ0lQ1Tzw+6JDga2tFq0uJ1U5EfhcGLo
LMOGTkHYJZaQSjsb3SLBTIQJFmhivE7QT7G88km/z4r/X5KjOB+KixWQs2YBOEHk4bw1WFMbZFWt
w8auIQBnO8zOFUHnd/DrGESnz6TJrzI874CsMTSoEGWpdagD7wi44o40jA+sr8EOUlazJYsGxqHV
Ewzi9uupCdAVyOsY9I8G4ArS6MFBSdqVaHqKXAGKtrDVWkXxV4Yv3EcxkHDyjrpj5By3X0FCTFZd
UzcQxNBu+jx6QvsEAg6HMOYpolEUX1AEprDk9Gbzo9aTG/KkeDgYOnbYiv6vBJSIzQkbNmo8YyLo
6beMaUKNzwTnO6slyBh191d55TVO+hbeRLmtC4YVHQh5Pm9tdNfUcu6cuHqRyXDlULKSJLTx2VCp
KWA9zxTGGHaudT+9Btl8tIqup0ScL5yyd2XnYVnlAB0zsbYS72IX8zEpuCYs3aALa3nn7cOincdY
lwAUkk3slaxSHntBHojOYSO34RLTa4h5YabEHj/ys4dEWvyveJzqieg9q3zzAw6A1uyPHCZUi+43
IpwHsbTnDh3FyL7Piou/HerZLXyjZxkg/EfI8SV7/e2S79XFvJJZvYld0a3MhefO7WCMwiDEm3ot
ue9xPnw57vIOUJ82zjawgupNNU4UnVa96ubljjklFzl8mQi2cGgjup0n+cGgAIA0Z1yHP/YWPqHQ
Kkf+sY7YqLvi6CQNIioSmMs0LM1hlwxn20kPAFn2gfSe8o86YTQaOaO5JWj40mUGRjJiIYbaLPaL
Wf7prYjMICuJtovNH29brg+3merVKvI+dAzKb93jzKfvzinALzmBBoiYMdf45YFRUwPEBVZGACIq
R4q1T3sCxsr3TA90Y011GkQn8Izx2fDFCFnDdCtKEqVYDzVJ8Br32tlRuvAyQRlqa7c69EE4Bf17
Qwzbnos2R29/6hFeEYQARsQx34d+2HsjpNQaw/NWWeXRRfu5KauOjq8jJZkTblpbenydiVz493lA
qsQ+jjoWiAoZfruM28BWlxthGKwGzpCMmCs8fN3pFutSpS7OkBHFSVQccisa7tMR00T3x9PDrsAj
sldj0YHcXlzyF6xmP5cxYkRPfHsQzLccdWGuYFBBGK24Tg/z5AO1AzK0iqP6VPqQQpep/PHTW6GB
HnDdccCvZ1W8jhaak0TYxB8Nh/rmUmojmBxtAEqEnVwxJYptAJ3yiKxSgwJkFsyQyX0epx4quCLE
y4TcgVxg2U4G7cxM0b410owgZykfmsh4j3w1UaCidzLYTVGHIABI4r3ZCpqwZO+64EEcdko7fER3
ykPghsDkUT7McH3uPKM6jkHOqWNHiPi7AIvIqFE9Gp0ZapfsMaTkYTc3u6aVqE7t3F5PBedY7SCH
yXqUhn2yR/B+imob9lTHPZMIdbHR7+oK0BFCbjb9N2xrglbCbZwNTsP0XoweTxAeqxXSmA9r0kAE
KYhQM23TwIhYSMVEm2Us+avqPWKQDIU7oESXj2IE+lR0qHM9a3qzJexGlCIGoJyu2HpewMYmJWWy
wtJ9o3Q7S8Ck3yCfQ1rd1jSoU+M22Hg5lE/tG682dfQkhv4JLXot643kdoFoEd0BUyNWd5D4Y0Ru
rrMSYg1wGxCyjsWK0xJFmNswT6N4fiBY4JQrYCDFfMmAUB9i9JA8HkCIVPVWoCxHiuzEtOfaBUyI
HtdkVPXYsIfTxuBsgB7kBMYScuE6yZ/FodQKgFn0JUNEvF28Bdjuuav+oJ3YBUt9bzqpvXHYtWwq
y/Zu/IuR2oQXzc8UQXGmGyL0NPFAl+VWkc+3xzlH3WR8j5Hb7qXoED2aW80uea6keAsCQqBa8IU+
ejfWeX/8pYF4dzNeCpDjxgR5gFSkVTaDsE0LBBTMHj5a9r+31Q1TKg1QbJGXYjGdja28D97ngCz2
wsDfZI/C2tJGWXa+y/B9cB1FEOg8+SZG/FSFxbfs88yDXW/8kr6vRTSdq9YDAMf41e/HlyimNgUe
pXyThPb5lvZWxKTp3Zomt/PEbuA6xdE1rPspJ6dmaA5zwhJL4JPjs9sa/jyDyCswxKX6vpPxvHXi
5ZaDiOBIR5hgiQVaob44uVbwWxILuitr9bNk5KKmuudWEf5qZHgGLqsJl0r8jA2/cUWin4DdymwK
GZxDUCleKgLZ7RxzS+lPnD1ABKE0gWcbH/O0tLZ1puXK5VOUDdIs6KXw4J3o1cE9ctfP+sEik+DB
NJwTDcRGM4+685JypKcl7CxVHuWhHYeWo57SMfZWIyTHNQij539SAeau3sZGOu/cxQpJG+caYhm0
FQje10WVlJuMz3ENrRCthds/unyCTv8CfeZBT50NIskESVb7GVIDdXSaMJD0jZ1P0mfb/5oxllOb
pFxIvwOuEI1HlQ1Sfyta8NNKxlfbwjAaLqKC5JYIX9lcscjTQf2GbxnqhKG3WY050L+laYlpeYzY
ThzgCjzqgDwAZgwtQljqTi8bYdBGsAbSTJwKM3vAEqJfo8nod2oklahnebwp5vJUGxSeVfxlpNE3
TLOT3VbTq5rfYtQzGBnZUwQzdXheADiJ1YLUi0BxaN1uxT7GV4fYyu7nIntkWew8dbeQP3sJvJA4
HeF0wzGdlzAdiyx04/yng4bVkrD+7AXQi10SUdxbPT0o+ym1BDrw4SIXlIwom+hjFpAJNe6pxjF+
KApOS4BZsKT6gfmcEbRsNFffghhnGfq7Q/I9ZB6pCWUUHX3preqEKDx7mbdNSjps5dzyC/AaFzZR
yxFo+25OmSHHzR/umXuy4VFOj92D0RehnxD7rQvu6grQ2NbtrAlLwiTWTsJOhy4x2vSG9yFtV26I
euu2ZcchsHgQTht73FPtfQRBDxsKsyz8IeeM/KvbVFWQUq0Wcq2lh+QZDZmjyx95WhjnrWnHhh0i
3DuRgyjKUHMUuVhOaQCGjPLkQFQ0u++lkXsEFGABGRCB1cRBuVhDsZ6i5JrnxWbok+axbzcQK3gx
W0fDnHjOqwDqdCTaQ1MpPJEjI55K79KmcneKd7p3HXQN475M4wMKBHfHiDVaE2nnmuV7Gt9ZTdce
ZF/8RU3wxbbmyeVfIv4H16dz287O7uvAvvSmMZjXddM9Z2RNrJK4OUeOGPbFbU8yYtewg+bRK8li
0iJ7GXjb+RqLp3G6W/ypvjVw+3K6yec0wvTUHu9Tg6HGjCzFl+TKEzbMoozA89Dr5TvXwZpZU/Rn
rJIX2L526ChoO9YMXW9Ji6OXIIeoDbGL+UAgduK7AxPtgzzPjV07GgmwUOST+IMx5xk4X6BI92dN
4kCL68LFKfs4LS3ZSqrlFYNVhTe8g8BSQdLui40ISHU1eUN2EocBBJunIY1Q8nYYuYTj0T+qtSFi
RCNDgsgBxXufVD+10NvGtN+8IO05xAbm4dTp1YA9RRnbRSO+uY06t0EDBUsyM0/tGrvEyFVYTu+5
Ar9EwU/MwGYwqr2065+COwfYDKf4jR1cnyeIVwfiow/s7LdOlJ/bMX2ImFQTmMb43RDchVVu3o+L
+5QhTCS1EvJDUcGyiVuGn3XPjsvlEqbVEVvMwbepgEf3AbJ46NDsl0vgMwJsz6lleKGqW+ihl6Vu
PizZMtjGhL4qm5OdqXGbcrisjAypRGmig7L3FXK9m1MCWj3TL7MtL5NvfdUxNB3TZEe3wPzwohL5
lF0fsoJXCjhPCdcS8sMADt2wGP17PYAGUSIBFA6/y4COP4h+CybuSCpcnAwBE4lcet7OLKKHwEC6
7xNXvFVN+s5sjEFetoSeDlCwxX+rHvQt+fCn0XOK0HGW93xMv1TZgHhvCHgRmWDjO3NnFpxCTVxu
BBV3jdiGQ9BXO9js1cNUUA2Rb3fBncPSmMB2C2ZSUjP/jEy2OPWNBTC2+rOxCpw2Q39AtJuEymOw
2yxnRzXRA7lg/CWxnWNa94/mwDlmt+5eVanaW6Z5AKgL5lYwwq6KivJYVJ9jZrIlHDV/NmQrfm+b
wWZBcKhKM9QCOh1e5iU4zaTGs/uB8dJ4Fp1Dl5+W2fWYQ0iw5ICpjxFX8aNTIwyPYxT0wM+qhQUk
SxLMbMYXWaHONgGFTUqVdcmN8jeHO/LQar1V8jbOTJsPYVVkd6N7n+VLX9rmY+ak1mOfdsU9hOU7
hBTlQS2Guypj5b3Ec7yPTEaHNdF3LoP6xp+mgzlC9PARvLp9t0rZWXOZTeyfswlDAUNuH4+LVds9
EJnK3SoUXWdRed6x77pjQBJtn7Az57XfLqO41OXwyRiTPGuuVZrgF6A65bq8SWXS+r1TqoPVxd0u
gw93QnHCL/wrgpC8bbUbBNRPh7S20FJ48q3Zw8w17LWjLpOrkxPOeEt9yqlEv1zXjDE6FXLGHTGT
wycMWHku8U/bN6GW7RFx85czpAgEhuGE8IYNEG6N3VjC9E4c9hgVMqsyyj+MnmVnGTefc2q/+xaO
VwhQpH15yfBkOt6l97EHwlkiJ8OujiT9ZfubOOCU6I6hyfKYafwKA1Ioemr+1OnZbNgCNwVB54n1
yUZJsFcgZsVyl2xHd3LW+KGHxJwQ9HhgnBmsLbmAq+WQWJYny1PQY+qJxCcnykf6HXgKqoHk+o5k
F7q3FJZEWCFqI7kyey/dt1x1zo3c5wYAVf7lvx0h9j8JB/t/s8H+dfdb3RK42v+aM/a/MUGMeC+i
1v4/CWJrfgtKpf+cOca/8e8hYqb7DzPgaADK7tuYWD3r/4SI+f+QIFRMYVpMLYSLV/v/hoiZ9j+Q
exIrhk+DFt10Sf76jxAx8x8uLRnbNVYAcAQsK/hvhYiZgfdfQsRMEx1NQIqZGwSub9r2fw4RE4mb
4wa0wiH27426CYvGybetTBXedfqICCX7Fgs9W7XtmPYg/sewZBOYV6C15MTkIJFf3MBft3GKa3Wb
qKOgGmK32EhGbetE5YdGgCu1tEItPuOztOUvK9znvkqZ9jQJmi9kGBR3PQF6gESFlOaqHvInNrLL
sWs1p7qN0z9p3oVUTCJcTG9t/FRYwJpyW66XQtYP9q2Zp1BvYOCEdRf/aYaYHbmHwRSDUFJLNLD1
1XQcsHMSC6Myfnujeg4GdhxT5WEK19SljGxXcV4cl3T+qFXzJx6ZTTBgLXZ9zTAByfDWw/ZaTLQK
bMz3ainem6jcg8MfNxlq8tXApi3CFhsW9rTujbLc+7OPoWZUOS4ZH1mlCyI5CAd50BC01pFjzky1
O4IoyClMvfdeLTO9tbTCNPC200B/upBjj8r3iAZ77ZlsgmRDbiuk6MiaP2GHx9yTeUsjYxS32MLa
77YZJhazi51DMlZhavXn2GX2bzp2sbHGgm+ve1q84iJpe1foO+O1dtXJY7ohSEMg1PF3RO6/JwUu
1C92Uz2D7Usqtq0FLFncF2FeZc85+MN0nJ9Hf7rGuns1KJV2GCwgrnrxrqP5safxpEGDvk+jPMw9
ZES99GRt5Q7elVjujIzgosR684jX3poSzjQyGBHWBK161vBMFHp6ZwmBIGj4lrNdYwlh5wG3ZzVo
giqCJNvaKZgPabWPKE43XudxwsvhJ16a26eRbBzizIoAzyNVnn3HJ0WoN+o7RsqWm/7p0n9+I8ZX
L723tHDjNY6QCpiBeHDKj9m+SUDn9q9Rg8/mil2aZWNPLNMnm3lzqkgFWjBXVNZxmsq3hKzkHfCB
Dhm+Q9eDzINsOPCMCiJLXz+Y6Q0lF/kn02F6VDVTAlUlP9w4eSs7E/kWQ9wBrqS/7X0QOPHU3Vkk
z28y/Tyxd9iQ5nm/zOonA/tEZzTyM5XIr3GnB8WVPjQcivKzrkmki40TMail9reyrQ8yGddBpV+A
kLDTISuvc/VX3dEIsF0HLrDHqHeVIMRX3Ge3533wsD9jlY1Xsx1qNT9BCCKbOM1stAXC2UaaHhKp
pE2xXKcg5xSuoI3HqIbF4xQZ5+YmuJqZHrsk3VDQmnLX6p7PhNzcdDa7Ayl5j7PLTSY16B78kCGX
twmyEhBYsQAf0IXxhVP8BU8XFs+OtbcTkRbNcseOOCciebGW+NrevNqe3A4BdIbZEfUK64GJt+wh
nbE5eUxmWkMdOwf5UJQ5TCZXC9+7uvOyejdQy/QDnUmvUhQ4tK2y4+8S8tN2U7UBHP5c+t2jZ/jl
1fHyfVbY5KxZo0PhTxGuVbvhDYLxqVRoQJefKkLeSvUMjmeXuc2CJS85JrZ1SpouC9G4HG4Bhqln
/db05WsSuKm/yScDdRlwgPI7yjTDFVDSqfF0DoRE6WgmrrSwv/zxj99WF3P07jsiXa6tZQhMXeq7
iQZEeChuCqSGxwG10FZ26QiQv0Vr/tabnFM1eXh+rU+GjL373ArWiKjPhjX3f815wA+XekfUafe5
gxesYPGR6+I+1qm1JWCo31EdVUSN8WWOYAc3hulBsxcYGRkHcQvE2noy0eHCDzG6z06ORzDv1Z1M
sMxA3Z/Urf5x3ruWz81marGGhVJtfdwQrYIlqmpmoMrQD60STagmJtL6BCzHPU1ZNG7R+KRHN2iv
gsyysKpMB82eVqQXN9WBXmhPBGPJOadpoIQJeKeUwX5Usr+virYMUVIPj2X7NCU4OoKKN5hcROfg
3OQ9BbrxHbLSs0mng5YK/p2J4veD+cOrGixzhaH3zpG2eDDm7yj7TlSl/tisdZwkMzfjKNQGuQOu
zJY3m7zAla6bL5nn6jFSvXvOk7hYKRGrS54Fr83OTGhs2pHe2hz9l8JzX4VRf7jcZQx89clmVMUG
PQe/IrviglOJD29gE1r67A782DbPwix/DOAc5GX4G+Ej57JnwvtuJadkkzotCZTE25PDxg9odfNu
EygI5HDhMhZyW7RX0yfOO0fbCsxo1VacMaQ13OO7aHgAWIh5stU7rGB5H7DTJCy8lVc1EdUjNfs9
Q7tvTXJf6Je85wTt/ZZpQ7vpYu8X6HO+cZlz52m6NnLyhGkQfeN2yWXsdydScz1r3DuWGyIVB6Ce
pdxhRXwtIfM5mfmTKwYLvvFX1uaVcJsEZ4r7dyaNLdO52rrF9FIiVAvm9G/nM5CaUsp9AqXuRl65
iH73xkc1cs8Gj07LV2A+Rgx89RsUnRAM97ZrnWWpQnMyvqukhzOfFy9CZz9d8JHYyUu6YE+Y3OnO
T9y/ChONG++F/mHW/EcbxPvAsogOEXtD1BJ715m3IiKLuECDdGjWTVAdh6naOcUWaztv0V3Vs+tF
IX61jBLhCQM1xCnGl6rZQhjFIlcFrACP0Z+HOYPlGR9GsJTnjnF6VRJNQ3F0ze30msfAetHeVJHF
FE/nIf3H/VTED6538XxCZxSMIpSwaKmvZEwfo2T86oh+wfM8HI3C/fKIcM+N8YkUeU5td3oXBHak
2XApPWCjogzuGU9vsFoeW9m/j1G+nVX77foDN2vVrPVI4kLH6jFp+NAJPyY6euzqdclOLuNkXg1+
/BejZcmom8OU04JcpLxl/MfOupJ8RwQCPSVNj+w4cc59BDdT2+dhLs/K5hG0k+7UEAVH7OEnjHhy
1zXLhGYeGXGbBV1M/U0aH6IDjGnIlLuj1eUWICt33WnqSKvL2P5EuMhrOcIs4e9ywnI4T8cFFuxS
hgDzhrVjqq8MhWX5rez5SRbpl53x5nU15g2aeTOOKVfNa6lcArBqY9c8jqUwdnPONAcTPE+tlTH+
bI/5lLwMdpvtiBRf+0H7GqQmm4QE/1lKVtIS/fpydLZ4Jt4L5G7Yg+Z97A/3rg8L1PGLZNV5DatE
Riakbn0MDvmF1BnOZ8Vdxqomijk1GHTx8xAbAIimibI1QTG77JYoo+f5vfObY9VyKjiCHtUYJ9Cx
bdhCE0+y2qbAqt4Wkb7rhrv9Fm7qkJdAb1m8EK7juT5KKN/9tGZ9EC6xJMXA08PCY1z18RtS/dVY
0ESOpvuBgQKPG6PJUi4X2vzNbD/Syr7zam5ZvHbrgugHZ4TgZrJ921Eu4Xp10rCIi7MqubiSzP8Y
3QdzeI/t6K4OqGGxWxShl5UvRHx8CVGvqxRMEdkAuB4pKlYxpzJfhvmFtvhbKlKJXM5rzDJk0IOy
JuB3XsVbpxw/xdiVayA6XMT+s+kAJ83czz7TCBNq8dUm1UUJba2gfpahe9fOLpwRQ8CqMbyNLtD8
MMS7KjePdqVXO6vUMC76lk6WDmBgtbv86eUtooz40g7mkeaaRUQNNd/OT3pwKSlq8bTkcMxNu171
EK1cg9zAMeahzhGY1xFRjpJFnLRTGAUANlcmfNpJsmXWHmp44GeXobjd++XBTpwayxwaHTNF8xDL
b3Y/JUNO+3diUoCP1jggBOZQr7/Q2hcInu3HsTff+5ovDzAxdzhpiaw6mIJB2H7PuQJJV6D21g1O
AUDIeVseMKZDTgPQuUstle1ESREP4Wnxix2120vfi0cQ9CmIj/Ijw5pLbPIMP40gAThVhxyPAS65
mfkVEhQDrsB6FOXEDhqYEaislc8u3qD73Whw7Dc5W70zKurgtKumbTDy/hiB96syIU/4QNaWDXBL
S59nSKE2Y+X1PXhRdzbI8USpFo65/5xHHeFibh9Wig1FxtztiLTmksf2eS5x1wfwg1cG3JFmKoAb
FBXUgJh1PwTi8+0/qcMqNe0mn2MuUqc8jk+zl9hIGDmbizy+IicgXfAmA6u684wEHdITE6bS4NUy
+SGxD8IjL/LfpTXuEkWM8dQzYr6N73fW5OcEwbxHFJZw2Kp0i5ILXXPNvzLHawzg6QlwZ5fO/b6s
wR5LjcD3edDxsIM4FuMuidgVT5x0C9jmPHXy9b9xdB7LjWNLEP0iRMCbLQl6UaK82SBarRG8x4X7
+jnVi9eLNzNqiiSAW5WZJ+nCYigFC5EXc7qrc39vgkAMB73+MqVTtJrYoGkPwzBr78mYXRt8N2S4
nmnVfltNPiAvTglvPxSuxwPcGS8tRkPgie5dKx6rzPSenAZTfIcOOufDB+6ULwzJNori3ejkirw0
g1bFFiBsEn2L3KVwGMX7oR9O7cyEQUKgelImSW6H+WZLFcRxJj9xzlyMJO3iVcAOhq3fMhgMkIJu
/IzITb5SJEUE27zbV213s4b6IacdiUm9xb/p1R/Vul+HFFv62BwVD5stBiRiz1USVk0VbfguZmYb
dlnJOz7QJ9N6KI16n7xZTRVA0Brjvadbj7p/WWt+a5ANFS/e4zxuVGrP+eG5II+/H6oKtFheUMkH
MBV1PFLP0aiCc5AWdzbFV3Uxla9esspegWSIyspXVRy70WC0Nl13X1s4kPKkU/h5xnyf04nb+0Rr
1Goie4PWzyZGMaM3T5TSvgwWpSWRkz7XNQ0usQqwbuvkDEZj3XEG+wIXRFEUi2Odd3zXmjy26Aq9
cbtOhr4KV4ekFSZbd4fkgi0fZ0hjOuE0PmGpJAOVDNeOBqGlX96MeWYoyvhxTVE9zn751ko/X+Vg
kc0IZsGxWmGYAkSQZpn3kYA2fQ/0oTUTxR/K4LGxpvLUpWEtgQ8z9w+Lk8WEhNidwzC5q7vYuQaL
yXha33DcvjYDD6fSn7npZPG1Agm+JavziWdmS+rprUjozs5VsXMT41bHWXIkywXmisrliMryxqwf
EjpsctM/RDXYflZgx36Fk0D9KukB6oijeVwebK9KWBRvuNs8s0qJiHlkaHENPeWF525SzgIHVM8D
biekrySMPN5o5RYPU5NzcfO9ccEV8bW8cULHcFsOkm+xHnrMTJm9fJhdcY26/tr6Th16jnUhXkaB
8TQcYWns/TkngFftF1sDeJ60E8Dj5Yhb/Rb0JGy8oghOlLnl52m0+Opy0bTd37kdtPssj38C67/e
XcKpaCBrEQ+KZtoZ9NjEQ68uhGx68GMIRTNWQnRkzH3NZYCFkDfeb57Fip4KFfCKeWrOWXfLS+Om
gKJt2rM/ZIkgRotQTq+awSdrt281nwdS/GPsyou1s/oCRamTg3Jvjpdlme6SkTwKWd1hi5Ev1OfP
yW4fqFtxeRjhpbJg68N6dCdn2mhdH7LDGvdY7TnQzJgqJueDqp0/XhHDOVP1V8GihHEK9388TOh9
szpAsAHQl80XA9gk+y9qFxtFvRfg4jb7abTsaZCtfMV6PmdN3wuruHYIQa119cfcDo6eXHoW+6jW
Rxy7+EkZRQw/N/dcqfxznapiAzkaecATncAJvvDkC/8fBcEcu48u8u9W0RbitSEoJSU/gcO+a+a4
oN8G0SMwEkEAssIRoQKkrwe0EO1iERWDQJ7cyON9zLJwUyN1KNE8MlE/HNFBEgQRXE2HThQSQvEr
RamoJpCyqLE71qKmYMMFGCsKy4TUMormkov6MooOs9qvMBs3jMYU9yLUFP8UG6SbUjScEjGnQdRJ
Rd1h4enslPpr2UAMY5PbHVhx/dKDPDGqKdREJaKCHb1IlCNdNKRR1KROdKUMgWkVpWlFcopEeypE
hfJFj1pFmZpFo1pFrZpFt4qN+k8jShYfAAqmqFsWMlchepeN8EWEbd5mSGE8Ox1Co6KOiU5mIJgV
CGezKGjcR0+daGqEJv+0orJporelorw5osE5osaV6yERdW5BptNFr+PplR9wLvC2iH1OVL1C5D3R
+QwEP+L0Ln0S7DZLxEAXURCUX7mP6TFGHkVr99JfHwHRQkik0cPZFkiLgWiMkaiNdGvcl6I/rqJE
aqJJVv/Uyei/RtRKXEdbHhFci6JkelFtUyXf7jAn0f6bwk3NRfkckUCtOB123IKeEqqnNq3opItv
fpf/lNNsSx4YGF7UAB2dreOMyBpzXs9EdfWyljbf9VIW9BGV+hxtdSTa2r0VCLaZKLdx1D/UouVO
oupaou9GCL2TKL5JjJyocB+2ogYnogsDp+X+R8iPvSQvMXb8Z6bDa2wg+OT/lGXRmIlr3ruIzpGR
7oRUvoga3SNL+9WeRguIr8jVDrJ1pwOTYHuUtdDQkbUT5O0amRusEFO/4qMVBbz1GGp2GkOEFke7
WotOLqmKoejhr4iCnjbGO7zhXdQWP4Vo7BZie0xhK3M207jo8BmC/CTKvB4Zzw7nKFM0e0PUew8Z
3xU9H9Fq2Gui8ZeI/Yuo/p7o/zSOcn5RW1ucAaV4BApxC/C3rXeDOAhcrATBcgfesyIfxjuF1WAR
z4GP+YBMHs593Aiu+BIMcSjMWBV68SxUmBd8MTGIm8EXX0Ngs4hYsTpk4nnIMD/Y4oKoxQ/BcuCo
i0NinqlzxjAhzokeC4UvXgqaxtrHAXsF97gNB8TxmGK8yMWB0WLF0MWTMYk7Y8KmsTj4NSJxbnhY
OFysHL1YOrB2WOLxyOI7os8ffEhKHCAxY8ehxhQSWNNxxCRS8B/BHnMPNBQypGEk6TCU5OIsKcVj
EhQvaaR1+17nMGbOIQbv9tHBM2XE+ZOGlLNtdediiHEFA4vFnVb8LJk4W3IsLpl4XSpxvZTif2Hw
DykVIcuDM0YXj4xzoQzsh9UUMwIWGqyhNktFXDW+kROgY8ZPxHETifemwISTihtHx5ZTiz8nEaeO
I56dEfMO1awYXMTPY4mzxxOPTyNun158P0GCAygeSRhiCbLFG6QwCZHS/VTiGtKwD1XiI8KB/tWI
s6gTj5EtZiNxHWEyJp6DD2kSR5Jix0sstvsbYFYaMS3VCe4lmrZQf8TRNGNt6rA4MRsBfMD0ZIj7
yREfVDLeMvFFaeKQ8rBKpeKZ8hlNBnFRKfRYD1tVJv4q3jM2feZ4rkuyMBzkSWpQj93HLoyF4tEe
IHMkWEMcSi5Rocmf2TqGb4f2ZqoeCINAG8C56yO+6dq7NxkzB/z2IhXV8fjN+99dVNFcTCY5PFxL
vCmBqRwcK+reyMLfa02vX8ifAheaWRm45Pgb7PNhZS0+5rcRO0BVnfzFePRBtzAEcoiA8bdrOmik
xE7e+eqwQ+8ctcmI3OzLOuvwhGPXixseqxErRu1YNE4cTitDDlzDnOM6Q+uQz/+NGEi3c6K/DvO+
V/TEiQMPBShlFYwrb8GeZ3ivUC5xik+PGCRJfswYUs225AEl3r5eXH62+P144/cxja8HF1Ev0L3x
3I36y2RCKkqp6iOxUj5H4iBMeG0cFaw91bxcbeIzXDAc6hgPCTsl9wNWRFs8iQ7mRMbJFOsffkVY
vDzqcTDm/7yME8Y5vI2kQbwQFOd8MTE+8vHQbyNeyEBckf0ijzQJD4xYJonq/nTioRwxU9biqnTF
X7lgtOSc+lOK89LBgpmJFZNPky441oHi0rTFr4kFednNWDip8lU7T5GUWxaU1xFuacaFCz/opJxW
AQHiAh8kK2ylxqGaORyC9624Qato7xNQZn8VlpjMtrgCX6OFu8Oskcnxs348tsvYM2wX6zZ/I24P
TI7rj0Ct/e6KczXNxMMqbtZfU6ythZhcXbG7qqOJ97UQE2yzujcLV2wq9thOjLIzjtlUsUOwEhsT
La3UYJxoW/YMXLbYGHRr7S8u3lt4Bqf6nxmXu9ks9tyWW4Bu7Cyx7eKz5MURiHJGOJ0kQo6FGqqd
tsCHUGL8paVyv4oV2BJTcPXPHixGYTxHYM3wDmd4iBO8xDOe4nWtm3AQm7GP33gR4zFy76clVmQI
cgWBGuzJMDrJT2JY9sS6XImJORc7M32nHBOy+n2GlkP4gayMAeVeBbeZsr2ju0AK99b7JIVBTkkW
hmmOI9ucaG5YaQw0Zi26HKgyEp4jsTdPu4shvIeVCqBR7QfHU88eJvuxSt+taCbGBKJ4duJqN9kK
nB6H88Ioq4uPz3sUwzcboasvFnCBQe+gcWuhLQZxH6d4JZZxQ8zjPS7yFDe5GfhkiLyCHS9KkhjO
M7Gel2JC13CjW7jSa9zpcDN4N8SwXol1PfZaJ0zNfSKm9r6suKd2DaY3HO8pzvdhwAKviRm+jrxL
TI/kEZbtASPo8yLG+VFU9+6fmR5XfYG7vhebfSSGe0es94y+egj2HCqKGPN9HPqrWPUdUlDjI4g9
gO44+V2x9IN5MXZ1cjTF7F+K7Z/x+xQH4x0nJQkEIJd3ZARGsgJxhlBJM226WyRIsJIoMCVaAKKL
0WkmbjCRO5Aar2RljtIkkkDArZKIgk9WgWUuWFvSC63EGPyRWC+xhtkk4LCSdOAp4/F3KWq4iR1j
8K1+aglGJCQkEBryDb8DFXsSn4jicylxipFchS8BC4N91iqRCwQ1CSyunGIlkAFPrTz63XgglZiR
2CgluqGVJ0+iHI2EOnzSHRkpj/xf3EOCH4FEQCKyIKOEQvRGIQQYyamdjOPsw4DnMN0dImN5y3RK
n1eJl9QSNPEkcoJ8fm4lhOJPxFEmcimu8dFLTGX8F1hRl1ECLJ1EWRYyLQARB4m4YETStwPnzkTi
Lx05mJE8jCvBGEMiMolkZdhmThKeMbF95BKnYXf4kannUmI2zUJ/g4clm8+FnVzbnJKmRN9F7i/0
m+Ox77LyQXDNBHgsifIUEuqxJd4DTSbjkyXyM0r4B9nrc2qIA7Eu3ahMAkIkhTSJDLUSHiq/Itt7
XkgU2SSL0vGhJmcELgnAsgqNpTur3jyzSYdwcC5IJ7GfZr1Jkc1G46hYNjc3xUFMnok8u1ue0da8
esKLy5ogJfvUSAiKtU+YkIrCiyZrhfWDAojvmtyU7zZP6M7JRkunV5NkVSIRq5iTtCJz1S4Ev3IF
EWn9rjmvscmCmSgxLbpZfmdyW4r8lmxZe+XBaftpIz9lNpog/aO6sOp5Z7tJDnJEvyeGGZnFfSQh
MYO0GNoL1zsnDVJko8TJxuJRPpieew+7/z+cah7xjZzUPBxFtkwllmaTT1NJcGMZvw0goIVZxkOr
8O46Em2WRNsiMm5cEW+G8dThYnDfcGa0CN2AJSyScTqpXXJyLnk5PLZ3VTo9keTE9wGsALwnh71d
IkE7PWieeGz9ptOgbYvBfI4AC5DMS/T/4uWFTYQJ0WStt70E+dqLEzj3PjcxoOVDckDVymmuJ9dX
5skL+xm1NeN8q1Ozyn2b9QRZQcLu4LElPghpmuWZrr4ZhEaIz8EOgeBWNSY0xuzbkRAiUUhCA9Fz
vQwH2HnpyZu1bDtFnEDy50WCjJoTKbbunHkSFgnAgdqdmt1AdMgvnyRkSyISfLbJwp4J1HdP9Arv
VglPDlGfhkDTqQv6OxGu7CRlOUjecmDkJLlyBNTFDZ9EpunyNcsIaVqENVdJbQIO/CAv+AbK65gQ
60yJd/aS82xZCkH/REdbpoLHTe7sW8mFmgREdYKLnGf5NImO8oO/aqKkeC84WQ/3lgcaULKmvV3c
Ax3e6IRQ4YYtFqXA1gjun2AnTsGDHU+/7NZeuPgQ3oizjsRaKVD50EoNPzAfBalXj/hrG/32kobt
SSe0xGMTN32Cwv8FyGzhNMgVkYA/oPmao5ef/6Y2scriKbE5d8ZwGwesI8WYfLaEcrvYos7Y3RuS
1s10cruaJHjBxKHS8aAZCPfyGNtW7CYRRPh/8TMMxID1hjxwLclgeA53pmSFe3si+UEZFPRqiXJO
tvcxEy7uCRkH/9LGkjuOR/OqCCLzRgt/j2tSJ6OsEVaGHkN409d5Epg/lI5Rc40w7VqHqCXtwYaA
CE4BQyFlHuOMtQNNx9da8tGaJKUNyUxD3n7ti+TFqFmBVya56pSgvE/RebWC5wrYephZcDMsCm4H
QtkD4eyMkPYqae2S2DbH8RBvoMMdhkS3kmz3HH0mRL2JpYjuCsRmbH7heZ24111SSYdPxMSbCM64
Q0oocziNFDGPQxLlA9Hy9loTM+8kb542Huof19LGbIcJg0b1QIzKgBfe3/kE1k1JrrtE2COi7LpO
tqnA5b16YHJ62d2tDiaB+jfogocYEK/Rqgcl+XidoPwiiXmAWmRMJEXPsygknd9ssLjfBwTta0nc
F0TvE8ngrwSeckL5HeF8gPM07bA8ZHe/sHd2x2sC9lDUzovbdl+ZpPxxHFOFTfCfh67LAuU5VhPb
Q2EDqPvKTUm9Yk9osoDZH4bAIDSBiKdIHEUfxOx5EE8YZqflPkvJvVFpxCGmTvVjM2tHToM6uCAh
FoAu6IRh4AnNwBCuQZIRCIFzwC4B4gHog0YYCP21JImIjIeFo/CPvuzW5/aH7SqtJxM8oxacAmEn
JG0AC3BWbwWvl84ilu6zMXw4VgrKBHNUAZ5hcP6s63I3k3DbpsJv8AA5xAVD8MCzw7XYqtRwwhb6
klzgDwH2abz/+t84EC6EECIiUBGlMCMSoUeswdeSQJPg5NxvXkZhTHTVqQU5UbGx8UlXVWuaEChp
rrh16r0lnAoTYIXBFCj8ilJIFj1IC0/YFjG2Ebrlhz+WcC8SIWDIz8K71rXYNPvFv4Lf6Q/sdFEm
WCEqMBocm11cGeS7Kcdk1luuDoviLehyoPj42FjsRD53Cg08RzzhCeuF2EGT3l9wEz85Ok7m80L0
kcuJsng7Nf+0Qv1wwX/AW3kawYEUwgVxAISUgEK6tJIrKPjjc10biSKk1Tu/Ba25pDLf9Vp/dePo
PMPeobK+Ke7wE3BCA00SgCixhVViyfVvC7/EB2QyxfGNZ9wryGRmcmGdaAI9EfpJanlqHwxZyJ1d
TEcxSoV1UQOnis65UbXL1cit0gSqEgBXSYWykgpvJRfyCu0uhxHONYmSQON9RbRMpl0CrmUC25JL
yD6C42IAdKG5li4GEC/ARTPiJ6BjIwxXQoFphQcTpzqtKfo3CuJ3ukKMWYQd4wCRqYQm0wlXxhHC
zCCsmR7ojA58xvhHoREejQOYxhBCDSTWDXL5tsBTNwvDBm/va/YPa2MI4YZLY+n4d/Su/WyWhDWp
qq1zrfM0Z0RqBJTjQswpKuJnOJR/sPND1BGsTiOAHR3STgZxB2Z7cPBV/F9TTgLjUb966t5bgukB
go1DEHIP1BlMpQLz4cq5kDLhY57gRev+FSWYQlDdrsMm0A+upRXHksURm2VoVal/i02fo5b8UXtr
tVX9ginGfZEQWc0GZV/YVLAvS1ueMmXfOgRmsiRdt9Vbl4x+fPK07H01fKyHORyUTvKcY2OG0Wh+
uH5vHJGE4gHC8uov1pUOeH3vgBrHU2EIQslrkaQ0dxvM22YqzC3mniXMAv8vysqrEXMI85swTTT/
WpVNcF26NbjqXfnYA2MC7F4jbOElSvxZO2uDTnMMx/tipDFtoUdnSAvjyBeaCEvR/3b+ejOjS8zC
yuua15ad9ZauN7fqXkc/f/T6njJle/mCUQwH2xtZoVt9vJ+nb3Ow/tF3oLoWps9Xc4A7dZ/H3oeT
BjdKXkPW82fLirdlP1xhPxJFHi54laC50iuS5n/XxP3gXbhrdfcbM+HZYu5mOPz2+4ZznUkCYdWJ
cE3a7+K7bZhhH5xmLIbxtFJMYVBmY9JXljQwKVyPdS5/JJrzG+jGj5aShyW5EvFlaz7zDCpdRkVp
E7BrgcjDYSB69VUEa107xS4Ch197Ptd8rnak9gGlwb/izFMBbIAWh+EJfs8MLxe/Q5jUMHTraOd6
2lukXOv6OFrZY49TPVa06yR+sscvx5GisX/aQqwQGLX3o9u/UE3yaGQKcXZin9JonEqK8aWNx59V
k2K4KIauarKBI5vSFtmzomN4cVkzq+yksRzdZPx6aTBdHfDipMG8xyQIznHr3Rv+gQ6qLpgvtidM
Fc3cDTE86rjD+RpBRlgokujGkaD0WOwKGyZy1jC70zSTxwC/zZec49kmMyJZKYAVxtJXnVY3tzgz
LxfQ6dbmDRrxa0LXKGoB8mljBE8NTdAZ5jBlpfcYNR/U6vd8QaLHeDA/dBlTm3UkER7BF4pQYGlm
hefakTrVrnMwQLFgp8ZAarKGih5NV70mvlI7ik0JK2ea+MPOk/YdgQXELEmfEA4waFfuZSi6r3Sk
JhR9dcFBHafc/DIOmUMwcfkwQGitsSnm6Nlx+48oLY6Ue+B9iz6KyNx1jRaWQXkX5UzkGRkFAE6K
I826LQoPPBm6je0x2CsMervUGUKTEPfGwozsGVzpXmF8tPNl5IiluuwjFXt2ve5i9WgG8IJdHY2/
RRYED1nCckxBWMez+Qg15pW9lHuey/QeshHFNQPLBds3d9Q4E4HHrcwDQuvTvz7QFgg/fKFtDvKF
rdHbOgZE76rg14alNDTBD8b/7KqP0P8KfztqSClNxT3eXX6SwuSWmPTHtOvOFBemBhNEz82kaEqU
MyheOklxN19hmzfjl06Ux7HOlhl9pMBmSPqSiUoutUvxgInoBJliJL3bnXvhkWtLjdsp1j7T/kUp
8zYEvvjR1Va+92yO2LvqCzcZ5jeOHaVTftP0UO+8yqKs3HV3GnvCja93Nzs3DaRdCK1LcbW8IDng
Ab4faot+J55oio9n5Qxn9nG6sxNGk7iLDqNdAOutC/QoAJFJlTgklOpoQ3lvcHBIlbEHxVdYI4mn
mO3PlcvojPX2SGEbYMTqZAMc7YzsN4++Ft1cQqoNyTg4+q+T/JpkobJhtLd6hvcu8vovPcE3A4q9
ks/qYfWrMJUK0vonQ4C6G7v7NlbtIXKWj0CHSBHM9rdushyv3Zr4hv1E+eQTxS7vVZnZl6l04MKM
LhcFqhU9mEuwpwXaw4Lh8cUtS6bx0g5CC+pwGIE85FKF6tAy/o41awAeMtNuAXwe+qlDhmsZfjny
YUzL1bqXrnKe6N4ttZxjUbTeqVcsQqYaCEXM1yw2Bjjb0bteYhmwekUUFBR7ScEvtR8FBuYAWpus
ZfSBl66is+krptLeh75RZM3WLteTqitv7ytNI4+W1NuhGu4Sw6h3cRnBMuiSF6vBoGS1GfgPHGQH
tbC1NWudiTXydoNqFqpujC8/lsrZiEUpYyvVRxZgmay6Vkb+3mX8VWM6/fqjEW2U4W6YwuuNPbAV
9nOK4FZK3/MW7+McxG9rqfsEGNrbVAICXSkzOiRVHRLeoDdWde2htNNzxdp/ZLzYpn1AYVuenXR/
9J4mfIABGr/tw6motETb4LxN5hiePDSUJFP1gzubaJHFFA4luCtAeccifiT+UB5Wb/gZp6wNB2V8
xfb0PaWmx85jwMJisvlj6WJpwzdu+oehie/cwvqTK5rqZyxAWx2X35zq7jkr/f1iZh/x2P2ULnlA
rw5hfNn4HjvM5s5tGQPC4Ab8NWCKplmRnFrfx7wp9w3WC9X5H1XKKj9LmKun/M0B4wbiuXutqLfZ
UDSy6dnwna2uei4B86MBrTsClJ+8v85G92Eb/PsXMxcnaUxdiy8xoQ4ufYOLP2JsVknIKutYGl6/
WZf1rMOMZkan0ghtlkPanfLp3/B1g4acuuR9705TFzRnjSqwEjruIXaXrywHHGjq/hmLJiWcPtln
fHhQ7vwL/Nb54LxikqaTsPv0cjbGzdzup7tAy3sALPR0zE1nbCeTGc5IYLlhYtglvf03CMaD5VJk
EEV8LSBG8wqT4J1K7N2QA9GlS+XqTcNw6AB6L7nzaqsBgE5i5FuSbyHeWhLvrsY5WmPGTR2H/Vkb
MEPiPEzLCI3D0b6MxmlCi938VlktqO/sKafA8K6Ok/8wjvypa+tDBS47vg1JDNoyouJlzqthz9rb
5enc3s1BxT2bLwiVkXtYph9drLzDSE8rbYthqY3fU4XD0YPtSQqNAAjR812jswAwEmI9qYFslZLK
ojuY/ivcXfroMFXbzhJim2x27TDe1qh46gzoT31BQKwNAvgRVDjDJLUB8E1Bs6MfDZDlGt/V1ciL
Zf/Q8UMLTGQhoM8NA9dyh6tyO2npegSEuzPibjkOHnb7CfMJ/quJTgI9e1INK6xPtx7LOxsgNG87
v7rtmH9sc/kwUpba/mCElQmF0YVMAcfPQ5oKxAnGjQCLEluwDFR1AdlKeUA5Uhvw9eyAtIjznhvl
EGp5Nl2spaC5Q+U7THf/Uad0NjsvP7nVJ3yQ5d4x6ntVZfdAjpxDANuWl1AbJ+M3ro0rjna+v/pk
PLax17Fva/ifl+ydnge7pXj8TQYI3Y4yEiaQPLsNFXxDcDdW3Tz6Ci7sXA9Pa03fhTvBeNFrOBrB
cKrQ9IdrEGeHboSE01tvQG6HrRb7Oy0Zd41PeYYLpTOc17Q/MBeA1EoABaosCrWR8o6S8vEEJ2Dx
hGvb3YKfoKsBt6/BDM9ipiNKleJCdLOXMe15Ni7boqLN3aaliefG+3JxvPLH67UFJJFdhYHuQhaM
7JR8XhoCK0hw0DFXgpnD3hPBK3TIFdPR+eS6165u7pqK8CO3buYDxZfFmcEOGnVHbJCfVlo+yTZ0
dkxbERVtNl8ylwhBosObM6zW2tYsJRtujpgjWHBzxeLFf+giD/xhUDxl9KfzMP3SlbEZxxEtL0Vy
61R0pbvlVi7jt+W4b26mvhy29Ijm6jb6oBA4ONrsV2eP4KUxNw+eMnZg+tZNQwVvWFbJt2e3R8yR
3tbSXczNAB6tfOZQWT0bdjuTufCpEi1IaU552LcUHRtV8tVQN7QvC/BxCTzmsf6pJv+5C2jhMZyz
BusEIByX7oIFLYvZuWsDtRXTHAYaK42aBVtQcZ8mpcrHkn2PsSOuQV0mqGafxpx/NYaLYerpPOYJ
kvlVdh4nRTl2GV00kuYnF1V/k9j2LSPdyYPJe8k9DEIdfrd64hOv2P3rgTATanrlM4IkLGYwfFUz
PcvBH5djKaEAKgnaogCKw4PG67T/WsNxD6bn8q3yxr1tYT8uUu3ehIfGo5KHfYxMt0uM+rTGUIKy
iENlMfy4M4s0J6OOrMR2TdTFOZRL+dJbySFu21dkTYDYbBerwVhDwkl01VMRueF2V+7txv3UpjVF
Bf81pubXM+11Pz0r3/EOS7SWm3Lwj8aIF3g0Enfr1dnDsB54dqNeZQ/pNMG9CebrRMto3i4svZKJ
RktOEXTLUVLimXfY4WFzYHic2u6PW/p/GiDxW6pGXk2ujZLvMvtZDt5DSTmD5d7r1gQ/sjFxVXDz
iQIeigyNeWpOOxNDbxf9Z6vy3suoXAkUn2CvPUzYDgIKpPMgWu7ZBpLdxHO8q/4BCdntUlaFgoSm
H4D43tcox2sZDUfNaZ5cz6t3IluFTW0/eyOBSW21v22u9P3SUL/U4VkyVv1rwWsejhg/HAySzL1f
FWo/MPJ24xgyQs72OVXGH59N1LXGJTlZ8YxUqIVRwsYH/0ugwAdUiz6HSVtcMcalm0EVIJYXnWle
nMsZdTOaOQNgQuPxI/PDaIZX3+jYhPtBtInXdwJP9w3trWyaQRC4PQ+AtQHn1eVQBezMfygNGkSq
oW8OBpAnh3h/7MsF0FfFobJwa682Cyf26oRCQBL7BBsNkmbWYri0w3ihw9ELCzXqtYM53qa0a4t7
1rxBOP8b5b4w4KP2kKfLzu4hBOJsQ/Vl5ZD09TFrNJncywUOMj3Fc2S9pJrOKQbWydQm9OAkEJFa
IwCTbz4Bl2i5j2Ad/64iRdXSSBsE5nLcGJhukrvRZwqpppgDuxoOsJ+5hqC0/bFrEJpGBApSe2Tc
BUIIYVvIGFWoTHvXF8h8xUKyGzbvZUK5oUA8oORMlvF9Xt2zD/xYplFniB2ujU+aiw4dLKKDJHK7
84IjkiBWy4iS6c95SieOhwIE8xgTm8fGAVPcNvLj/9y8vpv9btlAkIj2DBvIs49NVdxsH6Ra51ow
GHsh18IDn5izvOyUBEuwaSf9sjrTtJ9qs9uWc7TsLGfRiKkmpyjjggvSIGdQKnaOapeHZuvW2TGK
KTNv09mBy7+qe7z2V6fVm5NOb9IVyKy1r5X539ou7jkeUVIi3XABgXtH1PQd+T390JYxQiTRblIp
H1bj+Bcfj49UKwVhVgYcSOKZho2lwPtjcTQg2jmQySC2R9XE0KSHQZm4i7P3Uc/6renNvG9saKP0
w53go688Z9iaPQ2ErMuZ5XUqnPlqJYpvofQxp/v+Cdbt5+jxWMqi/lzShjD03huzeMBeuvptCUmQ
uaYqwLY7vBb2NVLDL2z17KKm9FBBAa0Jl7B5pffA6Lqwn/mWLPl0bRtCK7RL30CpO7te04wjPX9c
Ako9VC4tB7bMxzxNtJDYbIQzxgiHIcGuYbS7jncAn+x9prfEeyeunNxcnU3d+6fRYf87YOEPWQYK
a43PctUxLA7UlTt5ieNCuIRjRrNlS+fDCBcz8eOzvdBehVbXRRPOdZZucFfaktUSfzjTfAInk5y8
zPlvpMlov2KuKjQswVOyJheGW54nJTQfY7Xe6jxDx3Z5qqxxzxW8und95kwhAfnnyK5+XVbJmCnL
l8b6tCdOX3OrW/vYRtov2348twYnQ6BeWzugcYDygp94AWhiSKZi6IO9ISze1fPKnd3a3gGPGb/r
ijCkR1zZeeDT60KUZoPyIjCqea/H05uyE16dWeQQijwIOmWPE2Bwbu7oLvsxC/5qpMJ3moExYkky
Bzds8d10JNo0r2bRBJAlGer2skzY5Gzf1g89Lo7Ipb8rbjMtJHc+PidJc/4tx4pnOP+WR+/2BovW
d2s3O799MT0VbHSbAZLZ/iufll9s7yzgQKqwwB/me/ob+B38hi9eWhRb23A+Y1X8rAnh+6oyvto6
C/08m1kQ89RNKbAa8Oo02Xo1JuNBt58qTJ5hPeQrDajmfolTZwfTJ7KNQ6tzCovs5I9vtd+55gvT
H1f66p7VZD3MMbkUDF7ODs84HYSgVLaN5X5VBQ3dbnWp57Y6O/ZyNKTyi/X1CAJndRlArX6nfAwv
g/MWwMLYuXVLtxhGiGzN8gOmggaTcPQQpNoZBL6781b14WdoMLmGhbnB/fE+OEDINUcjt79ytfXe
XTDgiDZWjIluWv64cf/ENhg/Ss7nNrH9iPUGi9VdHgNCyD0Thlz+guv1Y0xjDGRdTI6/ZkFYM63A
xzUZWPQmpEckm4gM824zeEOwcK0WNquFQON41v1s8ndO4Hn0kUf7XDR7eaMGbjYM36/OPF4osmy3
/Edg6XTD266O0W6bxCCa4EwvnTKhfVDzyA0Ww89MhsPo0y6MI/B5nKMbRd669s1pS8SDKiy9UYd5
CP7WQfvjGXjyWqsE7ZOOYeVET1XkBoz40UvlVeXdtF7WIXA3VqyeWqN4w1nAvtRwTpU5D+cMR4mX
G9rFM9Pnyoady5NLGeXIjOxTaIUEItUgLe2ysbIrUmXuNQpOBm2bKSwkCrspovI5L0YVNnpaDr5o
9fjpMxyv5TAqrEB4qZZ4fV7pNSKVW/oQDfZdE1fnldwTRR9fcYPRsuApmHfZa2CXF6/FiLMonL6r
jxyLp4KD1zwQHtQhcTCUhGtXXnVGnxk3mEE7e/U/e+exJDt2dedXUXAsMGAO3IADZSKR3ldlmQmi
3IX3Hk+vD7dFqcmfIkNzTTKq+nalQQIH++y91rdiVF2BhTzeRt1SpfSMrbojO6Zf91KxziM8w5pB
fthQpefSLL/VDFMD9OWclSxej6Yub8wwr5dlQFZwJHG+gv7LdkmgUZ5PY7ukowV8iul7g3bRyrXJ
9ftjBwmc2WexEcpAmlee31XyZ0AiziMvOhO9DwwbS2+t8oWmrfHIZChH41Ch5PAk5m6JGq8QZ+NS
DhS37SPJ9TjDhTReCF27xBIt+8F4ULhiK9Mfpl0ItrP0Hztm/QFqFSaqREeUSilObYn/3hi1jR8S
tdLaBJNn0JJ88FYQVukvtR59V1vR8RL2W6swHlGQXPVdSzgMAwH5QEYqKwjm3mLn00u6+02F3zLG
jNEO5dlUYtar9MAxc6sSlQCMVfqAHZHzJmJ7KQjA1NKs9sfunaTRjeyJhEOE4EiNn7U54CbnBt+R
d2eHExPzRGOZSuVz2xgmKmn7mSs3vIvGkFBATPjPMCP5Y1AgiFaeUqZzYA+Dz1pByZM++zFGE5mk
z97HBdol5rGzdejYdEBixzSHSyqST9RRi0Qpf/lpgLLDGO5KYe/6Gv4NmknKcCgPOR745RCz2KYa
lmovxJIUhqijUYP1DfAFS9c2KRZGlOr9Rg1NGp2o0RHXMxeLsACoqrEUxvhovPCXnokHHJqDFhEo
nZYTWYcEukwalaHwOwIpY8jh2IjH5oN2Rn+ui0nZZBT0Mh/gElB0QgFo0Ub7FqQYzWlMW95o1tVQ
I7pRsfxrILenmqRpTqZnXYCRWdZ2sZGb6kq/wEIASVgJaVebULOd0mrYlcnjofHybe7J/jKrmJvX
1gSwblDW+BXZAnDfWChpYp+4XdoOCSTDMk/F2YxYCXMa/ssh3xdy8O7XnRsbQ7WVgskBrha6Vapp
jlCms1Wh6KxrdjsxZWuIFKNExQIygxtBS2wfMQSsnKxzDSYrELyzwbukOanWAdnF+mcm0L9AfnBN
VAm7uhSrgDjFXUiYm0jU9TjE57mFSv6bDvCxEntkW/3YFxE9idrYM4YxuWMvRI+6wS98/47FGNmQ
rMRvAV2iQlaOdhTRPERYKYRKW7cvLoVtPRKlo6APtsPU32ni1YCX610sPUxJey6TFBPAr1AdkPBQ
sJOss01n63ZOEHtu7gbE8FKtXviqP8a4oR8PTKXsoNeUdoLIHyqtGRC9ldnR5wirfJkhZ6DmYK9n
1xgUld5ypWJARl2a0R7dD//YMoRUgu6DVFIm4FwCIU9gT6rkGLUdIExPwK4MPeiQISWdiaY7mspo
W6oWPsqmoaKX0IXGYvw24veyKe4Dnv4baCCNdjykiFQyOGHpPXvlWLt9T8ycLsuvegX8r2IrmFG9
u7LUkWjgpYSNGmxE82COzBz0cKVgNplSRNoM8JepTWsJ+LKHUg45SjU8RQET90lfzxcf4ZWOGcNT
wSKEkGAz2WSMNsKNu3HnU+9zHY9WQ7pOyYRKAQTU19OFWDLyw3raJjik+4Wa1iz8UrtPWv95Sqkq
bHnEaR6w5mUW0NBansdWche4q3uvDciGuTAaLRgQnZOaRT6bvzQLKkpZ1O+FH75qtFyyGJK1vJlX
h2wKbq3gmyEAD/oxFSHMmm9sn6AjIlw4ka5VsEgMwHAYRY8SAmm/psFK0c03tcm9mBGuMnp7PW3d
lNJEpuqh9g9uqTYik+f0V/r+ThmbLcoUc2S7rBQD0WMZEOapAsYKxq/aC9emZZJbpc62+Cl+8lsi
HpO+erUU08H4elLh3wxJ/ByyFw468CO4XCGMYrgZAJngsV43gXgyB16mw0k/ALhrPQw1RbrmRiw5
IzFADkSbTdAz/tc1yLRB+G12+XMkjF/VIP1Ec1udWDFzn8skEAxlVB/yKSX4umtQKeUW6lwZUW08
Hu2WfSwrGpofoA1lJp2RCZCDoD8wUGwrHwlbK/M1WNq36QHrrg0c+XSrfZMmitLCrwr0h/+WmaMb
lsXrZOdrzu15xqFJjtXVxSVSGmOlJjYCLTt0c1KArloxrZVCJSpXZ9mtJO/gS/WZnFT2kBMT2JbN
/gL5LS3MaaWr5QqxEh3j3idbjJ2fzp59oRt7IT5Us3gbCgs9q0TzJu7WpR28pBHSJk2OV4y/H12X
ImqmThxsRN0mUZrle+TPoH3tEfEtDKFgg0c7csnWjyu8fEQMDmlC4OBPqe96n2153+p4IJTgCdvu
Smk7QSndlWtTQys3jIiO5EJxYsiurbxrJdlzO4v+g0ZU5tlG8hl4CisesqGenuCWFEPgywkXkGQi
w5CDI+lp4aKDI0tZxeZRqVtrrWg0FkOjj8jDrLjwaNQ3LK+JlnHlxDVNd1MoUP/18GJVIRIBKpCO
bgigXDaiKcpmxyot65LXmkojC7+Gya7dLEr2jHqVA6eSl7kwPzSsbT/IF12+4hLdK+f+GA8fVqPl
azWE5qZp5Vp0EUb8ecphMv9Z92Usdmra3waFwEAUr+Mib7HWet14SKKK/gYeIXaIBqyjEP24iZ3/
Ux3DGwF0tKdbUHcNjUUWVresGStGzHjt+DzX1Yhaf4YAAYjBbVSJsJiVqUQlmlWY7JDlI1VsnkNf
vOtSCN0g2aV9vAnGEF9cYzJs0TDjcpMFZfcG7hmUZcCwQiTbsfcQDyiYTlr2L5QJaPlLBlU0gL07
Ob7eIpV8e1vwvdRCpuckY+jysm4XG6grPDGhA5p/SHrhzBMBQAXD81BZEVZG9qu4f6/yPBDiS9yY
E/2oIgnaXRHOpOaE41BQJhmhX+5qij7TCNfVSHl8SmTzkUlhvgczli13TUtBS4AhaS+Rdm6ycFow
n8XdLD5LU/oiiYbny/UHXC9k6hGqMsxSqWJYJ2VkOtX655r4SFS/5RMgEtY0g49pWyScGJEXrfNx
vJYIE5zYgKgqogZfZB5UqB/3lYosucrnjJGcmYukm78KEpZXVoG/fspejE7dVmFAi8NqunXYRRff
Y6TWp7ghha6d2MjC4kELhqQUoTKK89fCKthDgt9kdj9kyFuQ3nCPRw4VbdOROVmW/1JNStVRszj8
nXWUp4SzH5s8fAV1URXDpRVfcsDGzuwFnHlCYGtS04mwOGidTCOgzIGaMCunjal30VkqaAiK6SDI
XokbpipDGh0aIZJVrlyKCdN4abOqyrr8kCw5dIcajdrQP9tEhg1ScBoGg+xV8s8ZBaFFi+7WGCCw
xMOyMkrkDWEu6La33MzoqcdL9hBRiFBNqmjMZXGcLZ5lBSUJ3hJScyztw4diwOGJcJbZnXCGHiUc
9AFuRWllszZDVClAJmR4y1bepEhEfCCEGRHkh1MROzRjUHYwZJu8fi3LQ79QfIaEYiCdRNM9fEME
1xKim60n1Tx1PdsCM1fCLXbWfldp4mpJyL6IJDzaSGjveiV0h5bq4BRhhVKv7wq3bubRvlkwNTY8
erzkdJBpF54bo9b3JTLJUEWkIzwocFqS1tdJy1fR5EdYqYgUJG6QM5WgQirb7JMwKwFvqSB/j+Xi
GuQ9OIpButTV8NpZmPAUCVxby0qJgkDde4RQkucYIM/3EGsEE21t0C503CTgjUbf0e0hdxwUbJ2t
zbFCeotc980zc2QNVV4jbPKNTWDaBjOmCV9EXW4V0EWpY7bBr94nyT0DEbHIBLCqsVAORRhpz2OX
AFDDIE9Ti0yaZuwOY0i8vRfCA0mm+qTlg3UtC+0W9GP7UORhoRqleNE0Y2f4RkqCjP0hRTg+qOVg
U1aWvFAMDxFcHzXLLO/w9yrpL9KYNlKOMbYdW2Z/mGoWkxjYYNdDGK0TeoeDaSYOCgz1WR+VR18m
oG8zo6EqBIZzjyAObGkz06lsNrbWDYQA0No2CEc5Rn5FzekD1Dal4i3w+MYmzT8yexAb0XWXqm9j
fgjeJEghiGOROUuVd8hKu3Hiui4/c8puilul8eSzgApxHQwDOkdf992Ccpz0IxF3bok7A/qIxFei
5NRKpkQLmiUjWODNYWtIS24BYCe7ZL3Kgp5m2b6btL06xuTcEuS1VGJxKazcusnCq09hJFZqpioM
VkN67FpWg7JGKtxjpdlpSf7RILe6ZmghcHiWZwSwXwr04gX1IftwSy3PIfcfcmghQwNewyalTSt6
qP4WI57tNAgItnpnfraS6V8CgILQrDPZrVEkHoABrYjzUGgQ8TAre8eK2GlMUEv28fYp/v2xEpsB
fY0HdwVvUD0anWYR9tTDIx+wCg70A+5x3U3Mm2ZRMagxMd4Ntf9ClI3OtAwfXtVKpyLMwUhOgGh0
zyJdGyOcoab5SZW5i475zTLgGDVkaRDhu8F0gbMobzaZqMRJm8FAgkBLApvTdeK14iSpGRrYpnhR
Kv3e5JRNmlTfJj+AtqfS37RCJVknaJ9e1Fq7DmNzkMqo2gyA6S9TFcInyU5qMGgMSPmmih7DwRRZ
5tqwsOTo3g+dh59mjKXnQciwUFDKrsgFwa7sldMN7d6Nem18FoCTwDeR8bjTLFvfp5PM6iAjk2gY
Ee902Lh0hWjgiNqqzqlJjjR1SfjpV9U5yHxHQ4PxEvm4VOIxmgjG4PLxgjoihAhoEB0T+5y1su52
ojpZRtrvTSujKjWr6l22m01nT+3PqFdrUzc5LbPk1KRd94RMVl8aMMM3gl1H7Q/22et782rTgJHG
8vr7F8Jt6g084nNup08BKSR3FvzuXmuY0+BtbXuwMaRkj8gq//6gRNQlUbKL464H+RXEZx9FzgZX
2sAkCVCR2vmE9qnM4mSuu98Xny5CV8uE2KMK1k6SDTv4j2ulNsttxhqAqdGA4zNGpnnsZUZpaThe
VD8fDkUApx0jp+80DBxw3SfooFcF9joAd7OPINOLgwSgLhlg+XCzTG0YbP/0Iz3kfZTXBu+3oLVg
gQhn+mLL1tsksSeNtIGbYUSdbBpJe2urgnzPewe2n678tE2iFJFom50BnhP6KNGkDoUK3b+/RDVY
vnT2tJvTl01dqiKtVNhQLEzdKNFnMh9OUchLEx0/YW29iYGByIInBPSnhF43pF9Hy6yrhMQa5gg3
MZnGF8VHqqzlkLqt6/lvoIzmRky94pM1ZGiVzaaY5gZUDB3VFx4CUPOzRwnJmQl1RfOxUTUgAgMZ
QFwG6oF5AWttspky+BG6QLWOjiZwmTOzN8CJm0TGE0NTFpA4nHVdH4F+U9mJ78NOem4tzOwPbBxu
xyZPlpoX06foB2pLIq1sQ2yxMk+wO/rVe6H/kmU0NnNtxamRbrw6QA7dzP3FygufxTDrbdHtqqZa
77mpgq3z0w39VK4TsCJW2zO5bcf177+wfNycs8ku2/3+PREgf3M93kBamzcQgnweTek9h6aYvsP5
gGrKBHQT0FInGRcRSoM1R49BL9ZNzjJq0eAUBvcNXRmc//MPv3/64+G3vj3x3g3IEFsCA+SdyPN2
Cz9Tpv+g1yMlamCWu98/KaPE0lF0nJu4bHdtSRtHQiWRLH7/yGJE9/Ady394qlIfyCQTnl4PrbUx
Vmsq52Lbde0vx9IFW8LA0rIdlUS2UxmerKOS7NvBbDcTxLtCZ3YSVuX7IGHvj6msRnZaCE42rdbe
E4MqcaBFyMGIl15ckA+Ttqjey3Ul9ZJDTJOCogTWrM4IDNt+2WLhgX/pueih1toMUCAYxu/usQDQ
M/8d3el1OkMXo2J6U9Qe/C0TpoGAotCX2T8FyQPSFxMGBM5mIjK37EYgaaPakSqB5kBT0ZLmxcas
bXq0eURXLP3OWv/eKdaPQNkQe4ipJjLXwXzmIeSu+MgASdmS0flekdST1BWdQU7kjI0u7a+l52Hj
JO5lmneqH1ky7PByY4O/e9wQkfM2eyGT8dlMza90mI59tSyZZMM+Ib6nmTQ8vcW44FxDM+I1xMEz
b5CaCdHU9BhVqrxgEq7aUrLm8U0dBQWJIdAHvWbIjXt5YIRbGhRfbO/MVH//7dkxID1mIesyaXME
SIAiCM4K3cR1T8AqW74TStV2aCsnVhvdlcPJrdQX2r/9Aoj00coVdHfyI9CaH4z35z6pXewRCAQD
hcg8laWJ6a5udhcom3fFmI2cfr6LEvMLRubWDHAHKJqDbAzXLnPXxYTmXgM6mOsH7bWCa9HV4wo5
y5xKhOq5mrq3UhpujDdf9aCCpRNldK+xXVCh+8fMBACtWGFOl5FnnVM09RD5kRVt1faiK9CxLGTk
C1J2eowa7AR3lpXcmJtf2T7TrYr1d2Hgw/FdOSASeGbj6HIFh2p64agfzRSiFnzG0F7KtzmiEmVN
W9SvpijW7EWoGySg0xm4XQlUa2jTAMiZd/vJJYanrSCcTke2EB6RR69TTIO7J7WCE2MEuSh1S4xO
Bwxw2L+iARCj8YPs4CJ17O3DdDu7zUkXX+nKXE7kr7aPCGhcg2jrFmJE36KZq5rRTpbw0DVMwWA6
s8DJaJd61Ly93l9E2T2BV4Ve4BWfg6GRk27QqMyifT0Cjib5h3SyUDp7HplAvudg6kixw3ctQ1Zk
krLEZK9jJ4NoivuBXNq/+qKgcxM9lz0997AC2pwzD4Pl/W2zYuU9dNia0jHPkXGqvnwgG3WwmKZD
8TCtbu3JeG6kyd5xx2ZIohKpp3x3TG/P7Oo/xykn5q9GRUvvL+YTMF8Cd2loRXnKdFS4RtbhsJNI
arWb6oZFHZr+OLRsqDR8P1FLLyos2HIpFsWKrh11yT61+A2YFNOtL8t8B0qwX/g5KZ9+27KbQGFj
WS3mBNK3Bc1YNN1LvcwZIlfJ1rOunak8ohADdUAXgIyzjm2F4aPcFsOm6lryMXN0+8F0sbpkMxJ4
vwy8wEW1KTlxBFSGecLZzMNn6FW4u76nCaVXQPj7AtbXw8+/ysR60bthIK2ExqVILOHW8w1L8hMS
noFR2kfZiJ+LhPfngdZbBAOEQQOmTGJaP55iw1Fo3LKViiWSQPpoOkx9/Dphb69tH5I6QUD0m+eC
ChQWXYNs9rMS4ep/Jpb1oSrpmWH+1ejb72oLWoVKOj4TI4hesd+gvasZSOkfFGks52Tm6vH4KlhQ
ral1pjHk7YCmk+PxrRndoJSnFQRCG+8JZ7mhMZ1QJIATpfxWVDyjUVfautT3hRpweg76V1Fbx27G
MOl4YTKjgqzrv49dTOeg6XeDhiKlSt/L0nLGcUZAjMam65WH16XneQmUJjykuXobmE6akYyl97ds
vXhNtWKHi/pi9IhWa0qffpI+pHhv68aTbFsvSl0gtbNo+lCFKeN7kJApBArs3qbIimMcCXSkJxjM
poL+qLGOWsgmyGh+4sY4Nljt4RZNaAOqqLkoBDznWdYdfKM7Gi0uhlT/avCx1ZVyytChymnecTex
3SIy1mYZA3zX/Bv+l/XUhs9zWoHcaiB4timMmT48cMwvelpsuCoOZV2/9jNrJpIPQ+Yz3hRfLVXf
rEnLdKaVVKEqSfQI57F+yGHOdtWEJjKO9V2zpB+tp2Bv1Yc3vcl+tvWaDFS+vIqbHgJsA9EgMTCU
MKchex3ywFOvdyrXLmcM0hd8HsjB865Y14X5per20xRyAsYWmLwaf0Btn6Og3DF//za0iSBjHw6A
1DVXO5CZXMxcxWxSviPBfMdiGsJyoik7IafxdkSaEAaBI0dxvq0iq6IIMnF9Whr5QEQ/nupIGtY5
famV2ic0aTS13A1In/548Odfg7G7Mce4Y+Cfm/1Z4wwSVaPcYugrLbQ+TQYZ93eBNMyFFDIg1urf
P+p4zgbm2m6MMsMMho6EywbwImwY5kl2WOzE/BB6mM07DeeTryEtLMt9z5CI6xpbglB4W5ncsn1A
sLr7/UBgKThtvivGepSGcehRtNQA5EbL2+GURPUk0EwB4lzyQ7n7/SD/ju+q7Q6hkX5OC+nU4yjh
UopWVZy/VjXJ3LOVoiy1Nejqna0aX8U0qJtGruADVrpwqo4WOMxlR841tIoqYJlGujbznMv3gqdW
Eey2U7aCQflqyWgGKe6AIOvaF0k+W6rMVy1t7rZGVUDahHRjMkPidkxrzRvbYBV0tkZuRjTr4fAU
qTi2XqWE5bT2EffC0VdNFyYB6YEwPubVyBwIBaN1RQ8y2EXNRC1j9LcCBBfFLDjY4mD1k4mInFmg
pT2rbZhfZQtrdMa9PcKLb0sTPW7xmCa6g9HQB0vTDLdGYr8hQJfUKDh4WYxLhwXMR6TjopZBjAtv
g+puEnblcOfhbyCfy2q6NWztMEy0qwV7Zpba/dBbR722n7zZhVUDvxj7iOrBaveRJ/3UvkpYwLeC
shg8P1HeHfb8ZYBlL7PhNOd6uA4acTT68UvRlAcN3W+d6shse6QppVhjWF5L0qYKW0zBVXufMo2t
mxZtBpU07lAAHYaKuxSc6/jOgL3R5AyGynaloXkd2VzxVbMSchNaiQQzZDWEW6xg9qpScYXwWVp8
OWnjl5sgyJ7tgHlhWg+M/6o1XGXmUwMnpSfRmmNldTqPTzNq8qHIjRNUf0QibTBbC5NftZK9mDk7
Lm4pcL7t2ucEY3Eh82UYKMWNto+P4JqejPGmm3wjMtVAawEnVuqSAd1DED6KAUNAMZRJnMsp6M1M
Gtjy919GgthoEBH6abM+FJZuOV2Xb6UoCHdYHDJ66ZSCUrfRW+LY0eoiRYYgBb2YebbTDtW9bw6R
HabP1TCsS0V7QGzF1s5UMDz2esYslxcQsf/ZjmwHgVm1ABmRpSohEYUYYri1IxjrszlA9N2k7YSk
HfGQgi4nLyzmgdjW6EMttRJVTFN1iyJMNNQK3T1PBCUm05vJr4xT3BG03VOt60D9R9xKaHssWkpM
aFGfySupYvy2xxM+iyrQzii0vkoJH0YZAqbOZf9QROKk199K2N4mTUbSnjQfbcX+QSq50jvZXima
fvOF9qxHvBxdvNgs8Rg34mDr5r3BTbJuMkyDTfPNDPrJQErlqCpvya8k5kPa5yh8WhPGyZsofhBe
+1bMAEYwcCMPOSw/iEfnPobZbiBg0/GSK9BewkfJcdP5H4sWIEuvJ48JNCKWfZXhJWeiTqUWjAh8
heL3p24U0Kyx4iRDSXcuz9cZUXodtvvdJEmZY5Im6rS9vNVq4XqePT6NUqK4luQd87G/4wy/RSko
wbL6biQlXigdBcHU8Z5bmIvgjbBbtK/AMxAz2OpP2wW0ESXmmIrKN8Z0q14rWXzKNL/fSX3+5IXB
y9Cb0SrSO4Ln+2pDurVT6yXuT0kDZjAQ9EJ75iSCc9XE1Glqye2yyN5RVr+PFlMYTectFCUYwHYu
1udWFlE/CmGHFCDRNNZYSOhv1hzoqS3IpEhDkHExx0dTNJyTlLkVwzwUEdI6T8npUPWhRxkvnUKr
cowJdwuKK7EXoyW5XUgsgRRwkzbLDRgKOrBFA0RCJ7kN82K2kmPGwaKlq4EMgew9WGiv3cRWvVJ6
/LNacmThJaAgTKlYe0/bAVXPBjaNAQWIVmKKijR2p0IXb5ZUb0F5Ij/uGHZbsgrCEDyvE8nkJNFg
O0vkXXe1Tb+OrWqMIFxvhitoYjIH1BCcUMjIrS/Nn3yEZYFE66ep2j0Ve7n8/6FrmJYaTu7i529/
+SI5jbiG248f5v8QoaYQlPZ/D137H0RtVR9J+EPO2u9n237/7S/zn/w9dc38KxFpsqawxqgK+Ma/
p67Zxl8txbCFrJF2qJiKRbRalldN8Le/SPZfFUQ7po3DlNXEFCrPx1T2978J7a8m3UiZkYWm8ryq
/v+Su6bOqWo5m8w8m9+ooSs04MDGWLouW5xuBu+v+Pq4oaqu+Rz/fRwG1S88UHCdM65Am1+Zee/r
ZeBAkFhCGuzfkCovcYauqyNC5MZxrSVNhz8dsssfL/ffsOFemOs08/OSMPdf34XNIdJk2ZAN85+y
35rCLGxPSsMXFg3ul0d2pqS4rC3XOmGljFb//uXU+UP9lw/9p5f7pw+Nm77t7JwPPbjDYXDo7B4h
iK6o+5zEkU7pj+dEn8AQHAzxi2TT3mG3LLu3f/8uFKL4/u270P/x0PtBW3o2Mc8v2UFeF261mdbG
d35k83Pyd56brYrjSMzlKTnOhZT77199PoX+7asb//jqkRqHCHGD8CXavmZgkx1jbX8RcO8QV7KG
LE53bRU8ZKc9678oXV9+ZX+sJ3+EE17+xZf+L0+9P30LcyDgn069mQ0IrCEKX8JH8Cb/eBe+denH
P0DIQy4t5tiiRZ/+p1PtH2MG/9cJ/6dX5bL786saNCIlUXHUm4O3K77Fyt81cMoX2nt9AD+0SY7+
Z3hW9/Xm3x9w7V8dcC5nTaiWqas8/uMLJ2NhDBaapxf9XvKB40f5KZ+Mq7xMb+l7cAcE4G3t081e
aadsox+VK4w9p9lRYFwAKcXr4sdk02f9h2uBHQev+88Xg61qmHCZ1Jq6Iv/j+2Je7XPt8b7iRb3S
vvJ8D73pFCyR/uFC5mKMXHNPRvXWPveV673jOUD+QtdkAQxqme+oZmgT7vWN7caQ6WHEEEaHJGQZ
0Nuds9z6dbqpb5mr7CeAIUf7BgLeDZaa2670s3+bnPmV8D4u8Y/u+MgL+xS4idOvKRHWwZ3U9oP5
CoL0qjjtR3ZpLlOzFMv2Q/6lrrWFvNQcfw9bOFywi3SaL/0cLY0bCgiHTKQ1HdwFQiKnPvWreqU7
0bpxlMt0VtxxFd4w6LUnzaWM+FXxlI/5lfCNrNpjuApcog2X8dFcmivvYjhgyWkJ/sgrTKDrbpuf
kicGK/miX7WrypEQnS/nH9STdjFefJcQgGXldC7CNcy1JxyqL+1RheextF/TW7/yrvUq33tLrHWu
eqt23TE+R1fyF0hxc1TXZgVcSntod+fwlq60s7Rvl+WLjhV8UezkTfWTPJMXIxb6dg5SOBfb8VHD
Lt1b2/zWnpILB+o8bM0tSH3AVHjWCdYA/gvdZ7Ep66Vw82CBrXsVrVjcUPWu1M/wjsb1RdmmL+JF
PthXaWe+JVeA4ZdoReD61b5jevjSzhjUMif/CJ7YNt9obqlH+HOSvSgO6Ud6qw4ULLx13LbgHrSz
rizkk3UzHXHsvtgMvvcPYi/r4/iBae9ZvWgnBow7iepu47n2KdxJp2EXHzmD3nBbuemm/agc6FQX
21EXKOaddhMtvVPGcZMO4mg6zKxAPT04n06Fm93L5/x5eDEu3EhAo+FxPQ3z2naPP/I9HZHo2H9G
7wSKLex7u6of45HlhuHBaWRywnVJYyu8Nd/szYsnfGxtyfU5bdM18PFmEz+jhfdX6lv7pW4jlkqi
p1eEp8xnW7/iUzvUjY7pgDaxkEcs2bnLp+EcPwY3Pin830QSc1Lma2k1kPrXLqAJZstgloEu6MR9
SeTxnmmeyWcCR1c1kLXWiW/Mjd3iDA11WMSot9xsDy3KXoq30FjKF/EmH71rhmH6Xj+GrXXolo3p
+Fv9BHjdMS4N2dp77eo/IV42XtVDdsLCfCRkVD3bVwsT85K0sFO3JMFsAXV/+QbKY9E6xrd9i8Wi
XWkuIvX15FTbyeW04tr1V9Iy21McdCuYtQfv3DpFybMARZlWyi/I056j3ZK9cShWxgF1CGvaNUMk
e7ffeR1lwY7QfzOPxtNEc/LiXcqfyA3O1sW8oUPfYbxTXqJzufbxRIGifkkOwRZlP65OiOEEC65J
Z9TP3Lsdgyu0bxcdwsp1ydHZPcUsLOf8F+OcyQ221pWz9d06FkRQhEsAnjf/PdurzTJI10iDmbRc
waF7dziOp+xE/XLRHx8oMffSMTlbh9peIBV80W/KLXwSyP+W0S/rHl7s1BkPJg9MZK7+Ac/tDXP6
E2vHNdn2D+0zv8ZXSvObfIF+I1+sJ/8ZTQ3DU3HpFtUmXFsHsHWrDkHGQnbCS7NK9v7ae2KFCa/5
T/isnIwva0PfiO78OdikT2wZ0qfp0ZyqHcFq1/FJ2hFocoCDFd3SrXr2D/LF2ObP2bm/5UdWzU95
lT0VTzgHl8k9XZO6c9PoCvGW1Lt+NRQnOsnOcMyu4Pzu7SfzhPisXMdvwVlRgNoaV1+IoL3DsDNe
y/tA8cfKEd8/qgdnqOO9abfZVIwvmQfjHD/JB2NPUyDYlXe+XTAG+/wMlv5FuTCLuMUSF7C4IR+l
13zHs+8vsbq+MYZxuaS3NDn0a+sAc1EZvaM5AmfqRLf+tVppu2lVutqP7Fj38sAEbcGzbuoNTAqI
27vYNX90YGbxPnXye3EFFESf+8e/g+awi0XNyU+SwSo72o53AwSrcoVWp+yRPIajAZr8llRLjvAz
I/+z5OqX2PX2RNYS8HPWLv1OXPMP8rku8aZ58m++jAVoXjeW6infKBeMN8oFEbd1a47iIPbFe/Gc
PUcszN5Lzt/z4pvqKG0p5Lb11l82lNHBxvjqnelD4bfU8bEULoYVlw2ThtuAI2MR7cVe3VufvboU
G1Jxq58enxjRBUfpULkanV4339vfpCKdi58OxyQdEdCKbEUXyrFa85kANjKlwiOMnEitlwxOkAct
k/9Uv/3LgkY1ZbKkTVm37Lm+/VP9ho86Aj5Uhy/eDxifcVr2pMNBoUHD84VBx8cbwL28/w8FnPav
9gr2/35ZW/6nekVGAoRTgZcFg7JOb8T5sHazkLNJT57yU7inA/2ePheQJQ4hkKPXlLSu/0nYmS0p
jizd+okwY0bcRoRCE5LQgBC6wZJknmcQT38+5b74q/O0dVnv6p1ZnYmkUIT78uXL3cXV3UZPv2Yd
0tqyae+Sje7G/w3w2r9vrNtqEEO1u0arQ0flnvHrxp47qjCfz2Z7lN3Ma9v07iuVofcQT1VMLd7J
WWznxe4qe5rGp8J5eotyONxmr7wSo0lD1D/B5GN+Hc0RKymTmvPf90dg+E+g93N/XUbrAUG77e5P
PPLH++punp9T2yjbo53wNKlGSahnOuI4G66ssfWRsj5wpU1ByUtk/b+gX8LK/75689fqPO5tGu7U
P6zOQRydUF+iUG9i3z9+P2T+MIu2LItZUXC+TmLWArulNBxL9S1Kb1aapteGmKU4QMYzEMKLxgxw
Jzs2CcCPIfjaJ9dxkicZL6jItKyBkU8GNzWGzIU/FTdl0r0TGY21DbBZ311h9a2jwFUOhCGCr9PE
tZMe8E4YZoSqJUn6FKyK54JG7t0Z47shOMVK7UcRuuKXmM+NeI4ubW7bMO5i2VdRdHP/8rr+fcEM
yphbCMlb/V/hEdQAEwb2LJjn94TP7LbRjYEX6VathGNRqpXQFFp8jWiSYC/vC2b1OSo6q7/cxL/v
mf+7iV9By43BwofzhZs4mZ4fFumFJT4hXZJOPDQHHTcYNYVr06jjJby/XLr66D/jkv9t1/+79C/z
Uu89sC3rerVdVd77LpqyJg5muNfp0BjQxkEMJoc0CNYiOVq2Vx7+dgPGfz97+7ehad8OB1SPPDsO
pDiIvL5kqp5ZXM9iRl3OUxRpZ1yd5LczQzLCTHCBKb9Lvjm9HKQyUL4C5Uv83VaDIZUGW1TXg4EF
0KDezjmKYAXWekhEnHLquWfa6+Paor7qDKMEeVgSrVTUDfg3RxJtgiFIaBCDyPn8gV6FPkEymnf/
Eg72fgifP5e9IoT6iPgb9U4Ldqj1i4o5d6kgvDCddJw7IVockSf+LNObAEmTadNrUL49Dqjjz3rC
u4m+aBC4mU1hJsMzNziMCZ9kSC0mh5NXcnQKZhJZBytlodY6NnfSHtRkSP9KPs8ZC7q4q6cID0L2
VXIQ4dRhppj0oJoI3FqCY90XN+F7Pgb1ZBXRToSMvee3NSlqoGBdRBRfD97aD6GNTeIbJdvCHrbk
90IPJ/E3WBfc1dEfrK6acVuiKU/Co9+xG/KhBd2TidwQRvKsfuZz1TSDYhffV1XKkOt3HSKmk0j3
Qnv5lIgz11NnZ729GXuiobs8QEj/Az72IxZhQcQsopPKbLcUc7/48AjK2yjT0eJrQOaJgE3puZsR
OAqfx1l+lbZrz1cacIaXPgt7RFcZleX8Kd429WJySJsRvVJ2xs6SIdZuFVWB9Ezc5Arj9hYUFnI4
nI6I/EQ9le/cRWodZNG3C0/O36rFXxVvnqdO4HxXBZ39ueuGHRYNYWBP+lIfpHWSDf307iLumSiO
g66z4VW2lfOWms+/C/PJytaqL4ZmxzQtQ8i3O9mKxHSDrthZzrd+i4k9msqkJa2Lcm5iuOEFP01r
HCTeSwRiOKCSSQxstw9wP5vSHbhmPDCE21f5RXj2QyRX0+mYA35IdhxCBnMll1+GWst4I+HDhYUA
C3Mukm84A9sQo6P0HyI4CtNmVg5vltpyGSRNYZuj+Ud3WM6W+71W1t0sBy0XfPklghH1o/FbFHAU
usu6mQurizFNcNj2FudH6E3KXpJSFdaiJ033bH18021I7stcnKRmi9ZYjpofDAJXSEqppc8bMpem
La3FEEmENud+S7jI+sUomOIk3jEw1noz+N3QF9N/uFEpfdo2m0/V0C+pdsL2ccxN2XQz35Al/IvP
ln0qGIQSXmGU+XyV2z32Kx2BrbsOoDt6IvO96Czctam2wiTlINbCe5hhtlPE9MuWSPLI3whzLdmZ
EHmmPcqkOWRz7mVgTUYrdRBLz85fguUFcwdfAwp9hDvBOJX6zatt+KUyBP1qzJq150G2HhiV1eJd
AKfF3rJZbMNeY5xcxt7xech1VEexo4U5Mkfc3d109zKJ8hnIognRSqmKqAggGj85oUdtvOxaRPgq
Im5NaPZjn4MtJsD9GwfX/jfK8U/j9ov4bdeM7qbNqMHxgTOfN/38o2b+Xp1YxbPitMZrqRqKWxQf
4AZ75uB8Dx764gAkBrQXImYjFmF//wXUdv6NkYaUBD3Cw6Ns+YWOyuu1UXtPN5txtgra7nqyMS/W
WnWdd/wUKZI8tXINtSPUMrwrNpSjKnpeQ9zdm7/WK/8dHWdj97ue0OJIk7SXMDAP8zKmgKGvCAYe
3mncS3vOqy424ct7/OX2/5XK7gN8KQDpdLuUYvwzFKiXCGhRQK/HfXs7KN0GNjt7Og/LcCh+h8/Y
NqyN03Cvwdptx7UB7Z3+Gyx0/5XE/OMGfoGl9eWMiPPK+h1EWW2mUsCbnOL2FzUSJNuUoRZoWi4j
Y7JxISf87sSYM311Zjiftl9v6KvXCJpJXUH+qHJMrGuS5CCSZOFMY1QPWk69J6YLps9PkNvBypdq
1zBtxIfpY76NaVIoXl4pKDQWq+EXMPIvD9j6DUZ+3PIfD/gLiB3XFwaPr2vrcfVi4R/VA0hY+bQL
oxmglV4xJZcNbxV1Mf6XUn+IJJuKeWWLNwHgukBdImnqP6Ighi3x+MvtVQmuf4C1n9uDPO7X23Uk
oD/k9x+xxbmx7pVv+pmOV9kTFFSnOaogKBfXr3VxmG3l6S/xRPs3Ovy5oNGsd5uglD4Fvf/ccXda
IXXvl8Z6zIyZ77V1s9fOjoG8zn7w0RydpmwNEMTuABkNm9lH5DQYmsPKqLpufhsoT1wUpJALR7Op
Sr3NSt3NzzEV82oKHrDpfGKRebLAZBfamv4lFGv863b94+5/vc127XDtrNqf9bhrvZhOj8ZcXyH5
DuZWX82edc/uX5UkU/UH/31Omr+zHyTY+l26WtPktm00kLz8c9keq6nxKvfEqHSUky8Qx09o8Rym
aexY36YY3C/SxfEtExVl/33t/y9w/33tag/9sUdavefqPl1xbc/D9TXduvyooggvEsJQTYdWbDG9
AaZCnBzcTF3Yyz6eUcwPf4ss/i1Qp4sEnUSb3W630/oVWZw37eOmSdHS6CAUPqghtBNbQ0sGoxGP
bf/luTvG77ddRTJ/XK/9y7jXz2u6itERc3QzD8JfD6lXNlzjI9f5w6o15CZKNyLc2EWB7wTU951q
hjhd3JA9Kub0DiOsuQeuhHF/rs3mQbXd6wBeAXTTNbOo5pTeGtfbd3rq4K0yWh44n0nWrd6xexCr
oKwN76oL1qzZcz5/ebVcZplAgdheH5BOAxzexbnvQEHJi9D7MDyYPpFOfjFVy+F+HmJrZTX7ntPX
HcmTeWNU7pTWe08cZfsCzhSe78HL2x7O3yzJe8zndOkFFe0Xna16zJbnESUm/nxOjsltWnzMgPq9
mJiiShbd7w7iMuZXl0V6Kuh6N/oAcsO6fxF1s6BJp5N7+5xmQIigsSwSBsH3DUPNTnwCfS1PfJY4
hy2cm6BF86y7KKZujVzIKUrRq6ZMFwbrpS9JOJW1hPL1WWtQb7zVsCBswuayJ67KI/K3r+DNeeTl
+SYGBt40I6zbWeejS6ojvBUq6wX1tfrBWqIcosJOlmfN9MHHaB/GxgtPc6K7v3jevBtsExmtnVyg
g19+LCuuQyzIdfLxGipsLpHLilDfrI27VvdZDajdqcsLPdQFY8a7NCQXw8tWxMDUlUgVXarkflCE
K3FYxJ2PWl+TTxuInzodXfi+14NMFHlT6ln1IzK2mLt2F9aTX0affLe/+SzGsYltNmjIRPWHrxnd
bsRXqZ5mO9n0RTw96tvkNex00eOZJB3Tl5rQ1VlctGsvDUBi5OJSBpNGW28PYF+E+yowiH/5ytwf
zAGtIzoMuwpeqtZD8aS+6Gzkdmd0n0iwsiMqdoYPdVpZE1hvfXOCMrkXd/lFlbl7p0cQjpeqQEYW
wWgkDb9Ftb18hRQgvcxL2B6M2trkNyfXJd1urInLNJkHq5sgvJQuAfVHDk45kYQZcGyYJaUDGKBK
FBU8FFqCu9iPh6a5GwZrb5c3xdFNli97nq2d3Kd5LbFs5s37zjZKGheRMIxJLDu0npAwxtsFm5+q
DWnv5fK6aPf1IWza0yeDDUwGAtKEeiXromsHg9eQRqjdgTVgZYKTkiURRTKn5ijis5JrhFhdtsDo
kEZHKwKbcSYiHIxmIhn17k6Z9ygK2Yvg4XzdIxD1OiKGRBgG5IB7F9Ovv1jk5o/K5B+Ou7JNXaPb
JSndrfeM1i/b1Lrs7zS9RdjZ9r38rfRRpbBrdD4Rpe+sFcVNVp3sn5zyTbpzPz+w89kLUfC1vIZ9
YvCgvNVspKkinSpH3yTayApk3A4kL7tm/2FCF5n7PAdlh1iWKAy3Qw5+xWQ5enaB7uuLfA0EJ7Jh
fvhG1F16B9GljX/5Z4gGOqlCIayEuHtQXxcrPNgh1qkry6D0LzuRfrxYPAU7nFFH5ttGASZ0cR7k
dJrPoWxwKCLfDviyL0L/YKbnhGZzN5UilwOrsMWwNmv9mXGemRohHqOUhxV77ylix9G6KakbPAk9
65JCUmFjRs+UtnMiXt4nWO6bKFRBNFGlOaKH7XmfMM+7Lknlju04KzOuzvHCmqr45m9Vb9zgN/id
A/004LMAJk7MfCaaxEknDE9ciDqfO4t1En64r2ivov/t5xQYYNYjxY5gDDgSYwoH1NxeQv8JZft+
U4azl08jDJ7t4KYn+bbxMjWxeIoNiSYWxjnJVOviZfp5Bz5xT8RZ3xI0l/Lwlfdy3RhcRFouNrT1
m7zTziCl7F18bB7A6hL3OsKZhQWzC/q4MBmGLc8hwU8QvqUMGpND/zOu9hapbssT1KlGT7mHxvDr
sqiJlkrZPc5HxOhxeU/x1HHW+Tl0PnXhbIQmWXO3W4NwDRth1aTlHPzKBzzIYzzwjZUR1GGNiNgj
aONNApUcBzu3NvSihBeUb+HszKabZ/VivjmbW4nm/duDGerBNmu2dRw3X5BDa8XlKIYRdKQSLDfE
oh/WRxtRnIKwIVKmypLXRez6Uc5aW/EV6ykqxvkz21PmLvAbvMm+jEn/Oula+nRRgCCq/kHwl5Vu
XvgzWI9Z6vTjxdX+/p6QWmTvugBiZxueoAfaioTf2Ko7w2rB9gYPJxbtORdZGyJNORN+3hOf46SU
mWe8Bf6OsZU56AAdda44E2GYPscxKwQ/tdYQUPqdAGJoTtk3qToNmEQwBFepT+X8ioLWJTqcpVNm
cWoUvaJchG3UTis7z5nWpWCxCv/I40CfX7nxsO/N+uwLqiq1N6dgx07sl3jMIsMkYw0B2VPkU+9i
Ocdh1k98c4Qs36iEHxrPI4OAnmxVjzx4hinIOv9z+z684Sr24QPT1nhnVi55zgRI9FcNDdKAlyty
vzyoHBrkIT2kT3O7piJP+f4LGccH1jtuBDGH5BAXs7V0Gpz0EwuARUCIAghhGBaHZkaJMixQQ/s+
rwOo8Q7oQfFNJ84ltCk0A0+W3TXlkBZw5CWzTXBXfpE6NSkqIJauVVyFL3HKTrm4BQKHsI8JwlQI
cKI12DnC+o4xRem9pvp6VtwHAKMjf/KKT1vMpu5JdPnDC8s6ShF/jeyj9LbSy3322IaInqw219rZ
xSWY9T0uCQ/HO/LfKms0hK+0ThknIpyawY+3xquIx+9Wm63a4t3R/k4IR3NEiclu8Wq3+aykwSMN
Ys0OAgO5gwid5XXJNsoyDOk48vxr6ivfmy5awqsOfUUGcpTD2QzDEDt9zpzQun3TYVteQ10Ua9pR
iTx/6hX7jyMHGfxVGeZ9nkFi0udb5Gdez1FGUWNoGyu82UNg8ytSpajtZJh2ZlDgJpILDnW1fk1z
5j8Bfr0+Z6buTv2sk2RdRDnzqDOBbqM/pniNl7twafdprC1BHdF6B6scPca2R0ujOYUQ8OgDKgJ4
gmvOKlx1p/LdQLcuPx01ffXz0ltk7kUvyZADkCGXL04nDvQDz8wmUY2B0dJvp81AIIwwFsrHentR
lOzCZG9F8CO532AX1U3Ny2F54k9sOSefDfGyQMY5V/Z87bcUjsSjboWHjDsV34+NDQufRcMOXSjL
Eq3E84uwhbxXFB1WsVLE+Ce74vmXG11xBoBGaz4/mdnFpFb1x16GJforxBbVoue+QQaI3cybYq9j
oxuCSmhxOrgdyOfOoCtTKn/3uk7/KqHjlbWo9mbLTsHmZljwcOpiwqx2nOjCmT3Kdo2rIlxuftSz
qTm0dO+zmG/SaIl5VHrJWjS9q79kv/q4YUxcQS9sEb7xSXnT8gypIrp3jMjVe6MHrD7/LPtO1A54
+WWUw0ky1pE+k9/47wrl1kDObVmUpvKpTajYScPKWzpfn+HNi6ah8AIsXWxgFoGo5+X3Tb9jHI6e
zVB5IehXl2CFosbKIZZ6vEEd3jgawVOsEyduO/hWXZ2UfUNc6eAGopL6maTpAar24mOkZ9UrJqdZ
2dLHQ1fhzNRc0nH5Jpf70XzuneyMLUUhcX4o2eKqWNn+y6SOijjVLFpXRVj0P6/qxfGwmSKNlVc7
jjELW4ISgfEAKnBqwtx/kia4T3ZQQIxcR6M/X/veK8KikTZpEv+wHsUjI/kp0p4dhn71GxC7ZInB
Ndf0ZYXsuDCsmzMyn9jpPtP2FihzmVRT/Y/JJmxkETOoDZ8YOyhmRDgL0Rf9DyRk76FHOIBGIvLe
Q5abbjcH0bXy4w3umBZ8bLKHZCbU8R3wvuhBNZXkMUkiEmpHFJJ8RDRHDdJz2pRRdAhHVY8aNTH9
KHqZ4K5ktJUgEdt2EzkJvlx7oyP+iiNGoQDsCrR3jdLGXXUw60VmmHZyUEllyvn0mwvVnX90Xtx4
syQ239WXJJdQTxmVPWqI0DFUDFA5BFMGV7VIxhyZ3iU7qPRdssTraqBPtYacpZYsYMGMtgAaEK0C
eKrsMYZ4s2Q9+bRbUMCx85OhV8B04AunVsWZ5zXP8z+aAHPDD3OoK5EgXn9W+gUBFVNRnbB4DvAm
GHDPhg88qSSxP1vPiJfLjXouGHODZdS3j1qu1HxKtW9OZFnZx1aKLbktPc9btu0k2RMHl5V6dt4Z
4jgj2zX7lints0z6wyVt0yXCvqxV0/2HMHoY9b1zaVh7pycKtG/hOUnpute/Eyvmm4wFQy9KsoXg
lC4+dIvc2BW02tZk2iNDLQ6oafBTuC6EQwCAw1um6yQNGcrMstx5ImqYeFQSZh+cw47eu3KT1TsY
+iPzSL/LbOq2ZeikTP0ECPiboPqNbkTjmqsuq8djD9303lHM7IB7uNlbyyMbsh5WhqKyUKdRqsOe
DquI1c+uDYWtPF3wuvnaoSd+6d7Mo8PCXxB+As3znPsiuUxMhJ23uaH8ZLO5bqEto3cY2W32Jgl3
PLavphFGua/JAVM2vdAQN9rzMW1bjHyOPXaOoF9i8xm5QJ8Th1cgCKPUbOs2+RRIleNISjlAGSBM
092aCSQLAibr5Xl2K7Wjkp9S2fk7w1L3BVDFIAW1krOjTlus3VNBcFBvjd8jRWcTJRqeu7cbpmTc
sLj67qdYSQlY8vayn9qIQJ0lrRWkfAcysre+jbzCngr4NVjmmR3R026+lzZDCfCaeQisRhnJkQek
Y0YTqGfCzkflIWiqz8lrbEV0tpZ7c3Qavq2EJE59nLhrD0nYVSbUrt/9tXB7XT0y2HlHv6Zcjh7x
9JoCWcw0SCRaaWm7TZHQeeFoNnz6cQy+jk81aqHdAivJ5Ggm+ITLOHK5jht03ECe9C2kPYrb9hL8
w5UwdhSQSEOOmdu13XCnJG3dbI4JKoj8SrZetFhA1Qht6KNlE4zAdVXWPAEJmcYQEzuKtg/j0hPw
b75/yVYfOujSkXWc54Q/ed554LZsuTSv1O8Q/ir3wkhk0mrUb20UT7prs7y295xklbJpz+mq1Bsk
j5J5C76q+qtpsIzq9pLiKRK4JSZMjhrmiIRhOb77S978q2IeWMSas3wueGaC9e4K6vMc1WnfQlBf
FfHyt2TlWXnQKMsftRGf8rdMeow40B6whC2h8+zg2TzjMsLsbgdZyYbHSel45zuac7SLi1dAuHHL
ctUSD4ChbdeFS0ptJMHWMGdX7efTyM88DM1WIHqTldnhMSDWZIVjD18KZLzFxskmDwRb4t6D9UGM
NjnigeYY6fCSrsEP8fbrPOzZ36jXmOdu2m7LDPpNdzIKDlS1kpSEVrHPPruG3WreM9qmXQXr9BKn
cRVZHv1qs+1maGH6tOmtpAeIhYEELzvaWsuast2tCMSg/1QW0svB5Ab58zFH66Z9UjSjPKO24sCd
rYRXkDS95bIbo5ShWlTZO90c28soyvAOpay2CXW+P0hLp0RCVWKrHM0w7g0sOPrbY1o8Al2B+WZE
ghdcQVvsJXY7PgnjhWm/iBL3gQZusE3xsPUb6ozxNANu+TuAa93K8mLWYgh9Bbx/eMCiMBYQCD6G
RynewiXZaVK/Kz2/zFaKc1RhGux7nUNiJxGyILYRWx+CCnKQ+vcFf3ZmslxpFsSAQBURu+fy1Mv9
ggVfUg1NOJS8bFR7dObV/ep7GitXth6Xaz1cL2r+fE+6mMODAmSO8OtCwjSyvQZMGWNAxavp8LrJ
RlplCVXfEr3BAY1++TY97jVhdbkuPjqzeUZyW0tUDj3rYub+6SsnuH+IiGNRWvmjwe7B54LACrIN
OQ2XCCev6qMRHTNSirHDMve8KoABsV0H0NOYbv5LFR3XvmvAYBr5mhfIXiMj7gIPY6oaNH2Jaa7z
tCgc7OFsZy8L1lI762SxYJYVEzwEsVoBBGyBN/joK2e6uM/DlAIAq38LFnHM9HPr8YI7gDirlLGg
q3WYXhPEzUdNhStChB34BsxDufAPr9lFOEsgXYUT6MVSh1TcJG3MYr4YPhHbwJcCD+tmmFZw/N4w
O1s+/kUHEhjWzeLJ/DJ3Uf2nNKa/nVULFvSLba8zIvoSsblkQE6F5/ch0ZnJlb2thtFFUdiBHmIc
fO+sdLijKTNjAt0+bQLpEC8+fat9tF4MyLBOR3NlF+03W62Wt7OCQWWIZsA6NwaB4p7tfVPceFU9
cWGUOtTwjWWH2T5YQLJsi4j+yLQ8WUXaYOqEDqPQPYirtniCw3hqtiYE5L6XZQpz3Rpx5ldsrIfw
arYH1Cl+8giAb+171ZGDeoAQbVJnWrGrtAMQS7KaFR2PucJ69m3yB0SEJxtSKP8kXgUycnSUSL6j
0UgaHib1XFGylWvpq8ostPB/D3nXuVdDIfT+pvkTMiHfcIvz8HZ0SbqFbVBbHdkBESyECkBiLTf2
DOqN1eR9xotWYEHDOWl8vkmd1kT4APlhL4sq7Kqinwrw0liDhEjyFhoryrcP2Btgcw+fkcZMZ5t/
lw1hxRgNa7HrIP0znJio+iYdJ44h0K3JPhiY1tm2HNgqMumXF0RcRTHVZHy00Zg8XQZiBPEQ4mTj
N2LYmDODGrjtE8IdOCheI3J97n5WcH50qB2rzj4F+Dvcw+zcInVkTQcV9uexz3fIT3IEVTyzhulh
LBlDnGmkK6CohuctrZapFxdEbSGngnOHlhclB5i0WvADJan8JTE+KnfYzTR9C+sTLIY7K3bSA2wA
Gd50mqV60aNHVs983dUCzDdAhtGhn4wYn03LAaBjaGGpumR8uTsHJFs3AZKPiilZwA5U0oIPkxxV
DF8bN4dxpTFoO8Pvoz20YKjWiVhQ1f8R32dofloswLsQw+v0wzNXrzTljMWLLowaJ/xe42B+7KfH
C6GfGvN3HgJlYG1NbPByvoLWMqjxRmmaidRnclurScAMgqCuDYa7W8yXMhzjZqKxWDUHjanZ8d9t
TdVBPljTWgFxE+mxNhrek/M0B5OnRIKUfh+e0crfQBN+ABR9RrEgJmJS6KOhe8HnbPaD9knHlVaK
rjcpPFxP8EKczc7kLzElBqaMunio67N+e+nFOvjpNoQZM0+r5CKd8qHQOT5GN6vhMYf9sUCFc/Tv
4VFdsDbrpOfRh2ew2/rnjbk7qjr9OJNjY4j0mCHoEALYLdFqgh/5P/wbPoBR2MiyantS90Swu6Pp
byfMeuk9Ema/4b0q6ionNOOn6ZV4VYW/r+hqCJpKcditZE18ywCQbZG9OgJ0UUs4ddeKh3gAqUTv
Bmd+AeMwt8DiOtsnl30TtUKp+lV2a0r4Q7+Png2yrPj1ZoQJmtKHQZ9Vac1LMHgPlE3CO1zp/0Ul
WXZXLzIhMEV5wZRaUWX9+qLt+vlb95LciAiP/CNQvBxdIFBTH35pM6bNVPUbXasoPgP8+JPDJIqd
XUPr40Mo0PmiQ/qvRm+m16gGJAIafXjFlYxhn77MXZ3Qp48NZ7G56bp80q21SZz4ulaqvWOTg1LK
NmAA71U9U06kASDwL3HxQ25zqihpxOfkOaEvVPdPnFclBBFdb0mPOdAiXJcu7GQx3aoii/o0ijvE
nbcPFUuJhHA4J9wD3Sn6XKfuVqvnFy+/2j9F+CKsvFZLXC6N0qzeUaXpvvhTKOmNtUPiVs6tGIH3
a4sHqwwOZPHsFR/nDQpruWEm+N10FZgy4RfaHeuIaxB41tWbeTtiOnFSit/iquSGF/9YUqPCRMEf
vVdfVOkTUhHM4dyuIKDSKjeyMFJOY1gWnRo7Fz6RT6EbB7ncdGc+rFs0q2N4QFE7scqA3feKiwVB
ubMrjkbXxqRBjnQGFkx6r/zeya94BYcKLRd5a/EGWMIyPMPOTp5funX/MQT6eaDS5HMQw8NeWkTt
xqQyWSix5ScQ466YDEY7Qv/lmjYORB/umdhTI1Y7Hil86Izcu/VebM3R4Tu4HHTN6l7VSyHZv9Gs
RdR8lBA+DaRWavyUKDVahkS0Z57S0WEyOlO0AYS3ejVBpNMfHhc7VbeR/b0SZpTUOxjIu3mukmln
0WYqqhhYH+vbajqk1tZNRIT0il/x377ey8mYcpSuoMn8QX+6lZAncZMmk6gX4Kv9Sb9wvy/bTggj
mYOOJtDrZyMz4EmeJmNPBzfkblc1oHrlpWhLQ8dWMqOTaR6MdtBkMXLfvtW7D9qlnrxudr+nWi4Z
UNrFCZM0L+MKahg8mie+oFD7wKYuRHR8sLbawVfA6mKyMdfVJGAgpn2mqo2c84iStekwXlSL/72R
A6vMx8Pv5ny12FiNZ3a3H2+3H5xICIW8d8PlBZ7Iu8cMATze6eHOsFgZbrzZxYU6iOsTemqfmQ5M
Few72kjyxhvAV7z65KTDVvZpZTfRGsY0TUW4p+LGCREVI1NO7XH89l6nr7KtUub2xosaJYi0iBWr
RQvX3bHakH884mKDI2Tiodmb0jNarNwV/fTkzqXOks3/SWfbIXalPoVZpYzD70Nrw2dh10TxJpqE
t6f9JByzf78qABT2r+dcIU+JsrB2UBKC/kREnTfEB2unQke8uyrEKGoh6V2ca9Zu65KGc3T0lzfE
PVV9WJ8kSMQU9zw3fJUz9/7GsRRwfxXzc8nQAGCUpG9YPgUJadqwHfT33PlW4gGvaGhbdQl2LNqK
zT8kXVQ9GlaGww4Ha6ZHrTuroG52dIckItxVW8Ir+vA9D0i1wY74h+67mspVzP1bAwCMYOt0wscB
5t04em2ru8Zl8LRML0cuytgnqkm/GfgY9cJss/SeUHYoBtCTVtAdQ7kJCuzxXkGNFPrTVFPr3lQf
usbRTc9l0E0J9618qDR6KmLR1PMHfJ7wHea6igpK/mwCWDSSY1VmE9Ey22MVCWjlHTtz+N3x6zqY
MgUPCfv4cBIDMu4PJ8A7380h8oW26puMlO0z3EAwof5NPnxoqOPMOIsYYQQ2ZYqR2OO7mThEnZ++
FGdNkpO+TVcHvcW+a76p/hDUZoOJLl8VLjoOLldxM6GZ3gBcUCS28oLJfLdMAgESctuKFCdXeLOc
CzD/aYthVU1vAosGgzEleEOEt90t/4obWwloopW6+YD3A0zSeyUYVNV48jUKGYCEbcZvg0Jzv2lR
YYTruqH6uAnAXks1plZNGBf8ICeqD5rL7mRu607nxpxF8/N9nEJwQm3olrOXrQmDZMQTkF7eoZl6
E6q2aLpTZbeeDQTu2bSlsxbYvbS8S8t5iWV9xo+B1/HFx8XDO2BweCF3EREmIiDAAtArDy3xBkan
4jGO8jF+idawRycbcIXdryviQ8Qp+jKFE2t1+fpa1aByFnKfYdWs2sfTofdA+4Af6i7ZC2FrkJ4i
oPrH27XJbvIN0BNH5JOXPpH5Bz3dDRDgRzw9Mtj0V1KMNyVU74Q9sqLNlUw/No3y0Yqna53eXiYl
nh7MZRrfmQrXkIcRRuMn79tFDGwboFQ4uXDjUkpCJlCSENySLb/JOimVFP9Fg+iU6k/UBuNb0W6j
waOzCd9+xlUJ7LATf3/q5vfi/dD4Pi55kYzVSyvYz1kcfJZjek4BQyeTc0x1npiG5mBPQMAkcwuo
Tz+7k67JK3LAxccGOpBJc3MijLsYP/RwkT4KxkFSwXFx+7re5S1r7oH4ZHRb1Bqm02yrRc18bM2+
3LLMbPYr97Vek6FsVcHNqqqIT3fRPiSeuMlFJyBxeWuJPt1XqacNaF559tiMO9sJcdCIkYjc8rzK
sxEXFNjEKslMqCpSUAkSGw/D8gRjP70eWRKjZqENnPPgAAuqgsm30/15SQPC2vehbm9eX5vAP3/D
1r6vdrc/psdkIzn/P5LOa8dxZgfCT2TAcpDsW7VaOViW843gnHP20+/HWRzg/BtmZ+RWN5ssVhXn
QAfKeErp7zaSxfphL67DfenkK/DJi7ole8j372i10yD1ZhecsKhJ0fiZACGuETOLipBbHDyjAHIl
l7UUbDL/PfxSZ3763MLs4HYPulgOLIaQmWr/7b0hRkkp5fXOH5slxlVouAy6gXQ3exW0M+SBQocj
AjDy22m37Nk13XWgMwjL4wOf4Re9htTlCwS0N/8g1x/uHGhrIU5QAtjVYAhfncICDArTDB/rKn7I
BjshnAkoefpy8tnNzADlBfF6uofZFvVGsKfEI2nL6RB+nVpbW5ACjnhOs/jdzY65hEgqHr2fc0wh
guUktEiQicjMgOGex2K4ndaJAnV1PUdMP6Lur+KMgnkZrFvG+mJe4U/aDBcnzApZz7lXvTeJdwL4
ndX6tW4UYVYgkDKoTDkgH2VK3yOeMCcF5pqP48KSxDl/VB1MNwEFJOGSD7EPWSe2In/IVevDGu0x
Sr0avMhMqB4gPMDqhDnFTdfI23cS1w9mj61gAzQxrGKWUJR05r+YN3EurHBac/rlrHhiZ6TCGk0t
G3/dqcmek8zpgTIOwe0aG63o9rFXzygvFR1bcYoAu/i4gEiF7IW2A+Oj6ViAHudZSQZowB1APPAx
7SkE7N6wnbwdjVRkXzDscg3Tz95Ntmj5m+RvW7cRCbz7AmFIXwNashutmaFpQPWqs4nfzos4HrZD
023E4JCwxsjsRCpr8mzw2tQZVO2ltqPXBGyU3Yjk95YY/bDO13wOtg5ZnBC+3stO8Vl4X5z6GvQE
jRXI5vribJ0TKL33NtTqxbwHjr4D6XdboLVqO5d+cZkAtcAXAF4vLmCjRsXPCeywM+Gr+uFj2oeE
RonSsI+IMH5X98uRdN4ZZteVJzZXQeNCE2D3EYrEA53H1741UEuQFV+aHZmg6VxMRjgGPiO3Wy13
sekfxGOHyZMYMpq+caXNbddohnEtxxa2EU23JQ3wVpU05ql3PWszfcWYzVUVtWWbE6UrxcO5fnU1
PE7LnE7mwf1QmSLo4Gol0RjtHlh4Za38bXin+MUO4mZg8JezqVGokgeETQPZfnKiaY+V6UbRqbEw
stWb5qJSjOjj4AQRG1/3CSHlcvc/bpOyjzQES+CKt38yWdkFAozNi/eM6jt9n91n6wz83Ifod9Am
cMDR/db1Dm+3rWKqTf/ottfB7RAVK1DLpz0QMhpxGVDFOfvll1vHtvrXpjJQVGNT0Hyz5GUEXW46
bWyc6Q1D2cRa3j4a1D7f6MoYVqzNkDwkPBucf21DH51wwxR1vL44vrwPLM3Rc+SpdXf3451fK91a
XDWDwy2uSTx7V9T94q8N+zQpKmOce2HR6/4jP7KL6VQBhQGMfmG4RE3+C/1rCoJW2VCcY0ZA2dmm
l3U09MZ7vb0X0l9LH7DErervN7lZQV0hR9Xtq9Ka4SRDKJffVta8ugAouK9jxbpRpt1o2zXD0feN
HjeyXTo+/XS8PpLSHEfeeNN9U2kMTcMegv+wECreko7tUmOFhl5Vcb60FfqV2vxe4yiX0Wui7/FU
v/JH+uxAOLN3ml2f7FDqOPTA1Ha4oLN5yD9JDeiwZGKLps9Pj8yn5+m/PN9fGGIVBFpYNHz+QX4e
Ov4u3yUgim9pC6Xp1wVtNOltQjBAklo2PL9Yz9WHj1l8krAv74FNwI5fGIuFf63a7Y5P8wwu8uAz
vvpPmiu82PYgLGBbNheCbBbSJ4ljIKFYoKNp3wSKd1ecFfoKPh8FyB4r57/+hJ1XXIRDxYcuDxWA
kKd+hg1rjtKtamPw0OTcVwH2hcua0sbawb9Uz44f5tWdWilGlqf9glOvCgb1CcL/9PNC+oSd8OxQ
de40kaSR6b8lJyCFN9MOX54af1Y6NKMwhbvOrOOvnV5Pbqh3KSf6iPCiyK9PN6fRs9Mtv39c9Fff
KiGgOS4eyi82Xn5RK98Yt7fSOXTWGdzsq990+iE+eEdHpZfpNL2R/5j2N74HTcQM36dNuu3tk1Zc
GQABPjSiZnJ0Z97hJoQIW3X66pIUhHlK6nHfmqaUnPZ5Djs1RpU33DNQk13TD1lpmvlTRUI8PvHA
/DdVIduFD5OGuPNltImq7vA9JrVSl6tK70EYmr7j3IGsc79IoUThY+FKW1GdZzm81/FhYHnjMkIa
Rt8zD9+9jU177AkBhQVEaKaHp0gTmXFnrdk5FAKoTwLnOHQi8EVQq+Y43xchKgCaMHnx8Aofyk0l
o98W+VW8JYgja5AEkmvagnP6UV/Hm0P46A7jOIQ93A+F3y50pOcA+GwwyEHKb96xeJiK/Ruq2PC4
oJL+mJmbcG6tAd/q5oF2e7QXuRtgckpG5nCfFB8vDa9B/ILQvmL9ykz0+saAcfJrNX7Gmibi0S36
a/Xs3WyIArQR8/dsdeeftqFsetgP0286SDLQtJ3VqU8KRRRZSYPmpiKfDpQcnzvf6eymp58ac4LC
/jlr+PTnVMjFGqb67XoMBwESTRXH7zhcsBAMYnVu9uEQnOreN8AvfEM/K+zfg09Fpy23yJ/UEkqN
La+FTcvG5DXJ1Cs+lKp0LHp9qhp9wBn4BSrunIpj5Yc3WovTOm3e9+LL1WeqFmETn5L5wzOSB3NW
cZqQW5JDRufyxNhI2qP0ujmEHj4Gri3OKV6a9vkZ3PT6l/S5qkkpRDlIdF2rS5fucbHJi34Yfh2b
+P3xOBA3LX4kG0Rst+Q0udOiDgvqHLs9pp2rm5SXwBcOYaHC1XsIG6DIghK31JgIOL5Nq3jY7EFn
Cd32zg/fMf/5gQNBVoKK7YetSDGYy7FO3t+TcB0Zig5ghQXg87ivJX3Tvjnk7u1iQM8fasSQLg9w
bLuh0bBZmR0MSHsKGx1s2vBug7b8YBuzWNxUPEYC8MrPTEYgbrX5rg9l3r1LaJ0VH3s6JR3RtLnt
w/ShUbCPY7F7gG/l0ymVWHec1eHgDIsTnT8gBu+Q938Ju6i5QeB5vDgMtfaYnUbKsFerc0Z7ftsB
T0ODL7sb+eTVrzKvhPb65ZtyzQOJ1Kn0AVT9CozH1YU4yQZLrS+BmFN/jxbrIZwG5NOTumB8t/jQ
O+CA7ZkYOkPA0zsAlzq+q4R95l/XjYIWFVDB+uhcj/o4+Lkgtj89AUh8d2fPfvCCOFlFtyD9Onf2
CiYtnLNJUs4cpc88+hWPsXFyj03OweHmPxvuy73c/NEnQwhP7lYljpBmcTTeQ/j515kxNjpbLi+q
bv1sEY7l3QtNozXzfYsOKXP4VB02G9yZTQCG3kDi3atvOsamw7B5Zgw0Jl+kLxsaS+/4YWncc+Hg
KEPp39e2cosg0Iekw7eN8zM62zMbNrAKwGV/EK3dS0PaZk7RVxrelHscDXVI9re2F6uTVxSkS9Ow
JRQV2mlWTLY6h2cmz1h8lhgTfHF1JWx3UD+L3iLUHN6+j1THV2NdncfXoLS5WYgfyv8LNy88Rx3A
ILll/TRtzbVSK0ei3qiSOdUwigYrRNdd3rrckd7Ggx/C0+QHZNCcdWu8okj78vN2SGrhfmI6QAwG
sjmkKVlHrnJGS0X5evhU21LXTOfNgy/2BhFl0BbiPpSNfL9XbEHYXkTat2tItvy8OI1hs4HRgXu+
6mcjkCkIhZyfItTc+zx/0znrs9CGYThY9o8JwcNFgaCm8GHyUIWWy8UONXxlvMrP/mlO3iSmc8+1
UC85oGdHN1cp1IJHQuKx+Fo2bMQVt0defTnwHvQC+hDR5MEx2+kVw4EVcdYYQ+LF+GK/Evd277bp
vpAT39wLVR96gpZ3i0l9J1Vdo+K8ekHJOM6htJSFZ/NzYDVODYq7q0Vb4vJkamh8puCYtw5OExbR
jYrMzUCXAAfoK7pO65ia1fDdGpqTq4ZJtYsbOAfMmiR+rU/WrOsDDR4QO8LTaHCI9/RqbqNnKEUS
MfemjCkXolrwj9Df8RPBjZJ7eI42CYRqAl2AITAO0/AP3jX9+6jLh4lBxOjblTCnhXNZbKJ0i0MR
MrlqK0g3fp9IelH4eMGVhWdsnNUrIaQXbN0KtXiLUjCajER04IK3AOnDHnXZIFAchkQ9co1riTlS
w9DviJ3eIsEGvTb9Pt9kk28JOnI86p0BFX/ukElNN/7zloyp/bm50ndMnOca+HLTnZRfk4rvtZI0
AdW3vldUuPPJKsZDaZzehhCNU1I6Am3Crkq1OUeTiiBGPfIQI5W3DYHxLfxE6HS+6lfgV/FrTk29
75Pn0QqvcU5zX4W6tJ+xCqkXfhebnbHyrZfeTE6EkU8fRU5kUCFjt6sYMDXadHcogT7YKSqhNErU
kIC0Jkre9YCfhAUHCSsa+QJO19Qio/rOSWaVv3LyBpxGDnXRXBZHkTPtjECfg/HtZg9bNkcLGlFR
rBZRFXeICDcHiuqbgvKHU/GKfAeVE15btAG4z8A67M10vMe55OXB29lD+iDPGg+bk/jrlvaay4RZ
mCfwRsn1Lmt3WgNpXPWLleWsanZ/zIWnuTNuEFV4lmchqX8T/wJvvqXLHMcvjWdCWsnxXBs+QsaB
MPShQ4tjWD2TOrC3Tft+VOQG5J0aToqGpv/J8C//+vsbd9CAdgcE4XXVOUxO3sqpxA7U1fMAYteT
0Hkt+jdLfXvUQf1Tzk3F/vCbtEkiQzgxbfrSoEB0FQn6o2wfcQnq92DTyXYjiIVRq/9m4Z2Ja9GM
GkX3cOAcBPsfnCifdoL2Ds6UH/5BTw8/+7BV7G7hbpWlqr1wRiRJaTuNLnQpCH9tvJ5gbYJuuxMa
6kD4b6LPHxX9vmYD5fW3IukEDr25tdwZ3QfPagDkbcI35Lr5eDWyhE8KA8xppdBUXeg33JoGHdgR
ZpFUn5UYYKQgx7zZlAPW2M/z97fbwt4wcvdhZiqX7h8fiCvOBklOmMGwYfJIl8NMMQX7Lq14sLko
RsRhxNQYJYLE4uXI79eukLPepUuSy0Jz8fONaDaq9wCCPP4y0EcYlQxD8s0qrdgqt0kIu0wNRscU
mura58sCWr3H9G2SWdIn7WG9uLIILaDGwyYHlF3rU57tODcrtssp8QFwIEuWOc1L/Yp/L4gegkIl
0eqVnEKT9M1uDO8Z2wuGG+/nCJeExsvksKCbvMHK6qfM6ey04JplJf8DTma/Agf4PcwfYh4FAEim
1nbuMynCFm08N98szsBiUjP0bKj2daoifb96PB+LfqAmBchmfdDuvLCb5B007TtbcIpE4GXwIkVW
42YvCNZoGq7gT6bOgU+2wDGH5YW2grsakD3h0aPaZDFN2odDZn6R/H/mQCXCMM0faIzAli76zqJI
+bWieOfSFdo6VyekZvwteLhDbMxFFMuD07/z4GelZ/xtoMJAtxQ64WLA4PZpNDICZs+WCgiLDKEo
QJu+zgWSYSEEuZqd7htELVJLYJzptLk6YOjLiU7JQWEponMA+H/+AXVlzuc8SP4nBW9Um4E3uEwP
X1AwtpAy8b6k1w2qS4QZYJWuFhADkzUl0NJC56Se0eqYcUqohJzV23YuTtRKgGKcTeeDk7996DAK
d9fZwZ5erKExMI130Oa0kGxgpBhB5AVhOQ4fY17ofNBSSIpXFxWuyfqmVSq3V0Kl4tO2SG6IJloP
F/NU+lhmP1+8/W1GwgGeYClmYj3Utq6tJdxK0Ni32zYZUUrew510m4AJKKTMIY2ImwMu5SUXtx5d
YSvTdNt0kP/pq95BeKQUlEAgFLYNV1Af5lOJOwifrNg7oZgL8kEz9vLi2x0hGKztgj3KNybiALQ+
nC2p5puUbz+rMA8Kn0BeJMa+4VrZuFYq5nJh+6Wx36Pq3UKgwtVrAXszQv2x4ue97erJB+PEw0dg
hUJNa0BnIT6RmwGuATGzp+sXReBXuARUwPMhUb3VLoAydXPX6VtBkvIp60Nwp88UWsqiv6bfbCMC
ADSjyQXDp8w/Qu+Q3fqe1pFw3BVDx2G1Is7aRsSy0iN3p/0IF3kB4ZNZngUv1S8g9ahzpy/FI/m+
jy6VOAsG91s7UIc4oS5EpZdjZRaod3ACXa+tyH2SOzYxVOvouZwyzUcjvBJAht39z39gPnMowRoY
VWQEz2O0pXnF2pMgQKldOwPK11HJuati+As0WL2o48AZNXsk522mKsKGtZxzhJAA/Yxv/BXRf/nv
ihh4HS7eQ6pP7d3HWk8B4Ljin77aBm/3NhiXBZeVBj8B0NlzG/mEjr9lEkVEdZUYR6ihhlBo6vaA
s/EgGd+6xYHOjJT97eULBxmmmitUCOyOnMdrMi0Dh0Z+UbrrmSk+U5IBM8PoSf6uByCxsGqZZKDb
HfBIzC+dvdvwScyS8NBy0uaAeq4ZbkheWr6OvwfZKuSkJFZ/Jbckervgq9YmQVMapuSuK/ij7Hdi
BRfUAUtefKwDZUYm4JdYeF1gSOpmx9gRErGEVINacqPpf+vygkfigyCD8zL2F7Ma7VFz9NXuN0WU
irS1+XLvfSFdPbuilBVnoA1WlnCSs7e/WhxnizabSi3utGSo+0TPTBNJNHYICkX9HdDJrEKxg57F
QYQPlkwc4cWaXuJulLtzP8zKsPfLnXP1esLykWpxNKi9kG4aa+7TKMdeLazGPlHTTDmRMf9abik4
Ond7N6pgUgn61ElEXACXCJUH7BBk0xeut8rD4UR9S0Qw3k7dQ/bfiMuef4jN1w44FmIIJq8uHAeh
52aTPfmYvETyKPJ91F9/GcqV0uLmOk8uI6wCG+F1Spu1y6LAb6ArsqYSkQ5l707L5kbvSHg11FDR
Jn6CXyuzT69lBElRGiTsJNLFCwD2Lt6f0zo0Y7PpQtSSqMGrOdBLZ1g7FKLJhN7vTESW7VK14BdW
rD85G56EWZWZv8Pn5NEMnkuYZt7L39JoupSRpbF7e4TVe3h1Hvb8j8EK5XDn0Fj6QXyodOk0wUgt
fe961/jjOp2PjXiIv95lXcZcO6XrMcnTvl2B67ZBp3OLlk09/M47B+ghh1lb8Ysfc6+VtodLRoPS
gETfHlo0Fq/OR8VSGx7HaeppCLWzZjovXR2TgIfpL8H5yesi7ehuJ/z/ZbjsvJQdN0YxT1I1bPYL
9TuuQ+wUY9jtduaxF2qk7SmtUW/dYGCFsr7OHaFvK4YwgpiIJYWCSd8Y6tACP+IK/zsmjyp+YAdD
r3e6EXQ3hVBorznCnpf9ED4kM7nefq1iN1tuJQ2yt0f3+WV31hVatFBaljSfvTL4+F1RuLlQGP/I
kGYsK3eLcDUmzXJhqVQLL46bX1sMwwD/Go7whRlGbI7b+s38INrML4o9Y7YOtwziUMhjzownYliW
NsfS48Y+laYfM2nhDmxhpZTB8vhWyy6bSigG9KZR36Cipfs5BFzslfAy32AbOZzT/cuvaIO2iLON
b6AD6HmZcWVba/t+nUA1HgZZ3clozFCEWnPC5wgCKUSKoZXMO90u8gDLn/HBl3d0xkFvlj0I188B
LdwP/Aw47fI8fy1eF1YP69uBFPZm+p2HiRtq0Fd247nPyb5fOnfDXcK2FmoY1Gy6SLQ+f9HPbzEq
zQm+u6h+pqEMrUca/NdTF30rn9OkggarabD21YJLUeFNpmMP7ufJj+3TNKYnZg+pLeo3PNeOo7a6
wAllV/drtNo/Q0s0aJ9hd46707DhzGn8sbOZd9NZtsmnODt/D9JrBVbX4rXy9m3CY+7hpYxVIOtJ
277OBY1g29nQSaEkOzuXYUVY2+yhwN0vK+oStafIAgn0tmjyIaR88B3o9cgHUalDyekdOXvLBmli
3Z7Pm5TO0JP1sLLsbD0PKT99Xrw6Nqqmb3/0jeWO4LpWNPgba78HLxTmnEgqkfmXK8RfwlwWuixG
5Ejk5YV6hwvkprZld6HKOieC+PCBegpqDCAXwiMKBZgXhKcXHoQuHgMoQvOzR7Oe/co/P6pgVrHd
9nwyEf5sG+mix7FkwtlAx51OGdeCJTwSNpxBgX6Y49kMj6eLYSJ0BcIpTF+KZyT6GzIFmthmgO/y
d8fL37Vg67IHsfsu+Ytqg2hKf5ikuXRhPMZZrx49/8gL9JWpF0rR2ovIzuzwUD8+Z9B9MOrBI3j2
1jZvicXIoHKeV7gx0pZ0tuAbnHw6Hw5xEMb+WZkviM3H5VqKL7ZxhpjvjNh05sL16LklxFDSKO+q
Xhg2LE2GA9o9OWJbTTBlX/M3dyaYEvDvrPTRF7ZNo0lO+TxRkjzi291/xHAzvXta29JTpxrbQAbi
VuP0ndecQrjHZc/SWDD04LetfeGRrqecL44qryOq4fJPDvkIJixF9PGX8JvBzpWZxfwreBWf4Nq1
XHSYAosIO5gZEFEX+wrWCALv5Dvd/30uNA/whHPIkDnSLOi/HJeWE5iO2XvBJhWPQ5qxngXBllnM
UgsyRTv5Oc/uOYfX8XNqJ2CnzXyjeMJLU5PZrSbnKdmZ9xmdfiS9zPrmyqbyjpIRa8M8gkvnFtPB
3ZNMIpNWDHKfnNhPVHtbK4JoXF97Zi1vw5eCXSBcpfUHmUwNC3suJna2t80Pxc55eu1IOMikksmI
RhhEMcGCJZtqrOjnMjGAcVKVsGY5cnUz9hYyLU85YuQQ/3lOcYrYDzAbC5MrHwKjrNVkIiSJ+rAn
PkF/gmDTW08/o0OwH1BSQt0roamdYhht2y/jFpLv6phaG12FcA3xg3BsR9fBh7/Y9fAwgO9qvtHZ
o8r5K0KhOP8Cxi5Cq9jCXj79KK7LmuDRBixY4QKfJdsHI74eGRYGlcf76taKZvtZs93XMHu69+mh
c5/upNPyNlnO1sdpnb3dScgcQevL2zYHk+e0Yjem0D7Eg6NxoNKeJgiMcSXxJ7TKYWTsxiThyBYP
POc5zPCG4IlERsJbh1ELr3lEIvEk66pNSEqSQwe5Ea+17sL5QI8JAT+bUdTgugBHZ8iFJtYoYvD0
/03MUfwhJHefHoRkPCGwse/YWIY8OnXoexQO0KSw7MhYgfU0yW5jWEHpfmDZlbtGF8qK2rPZT7gi
bPkuQTXeqgDO6DbPTq6IvikvNooSb5QdXmqS3dVntsPARYvyAKLhj0bbXyZGzFi2FrYco4S0Z3Q1
UZofnJ6QHBHhQuhAM7/dKKwLxGWJp+11TblZ+QXHloStLgpOmuGjUYW0++agqUKb1IfijzeovyoR
rmxLUGdBB0H3TiSXObVKez5CoolIqdLxFxfAH4gHbQS9P2friyVBm7uAPGGvOqIoCGQ5v5wEDhIU
fSTRCy5vr4c0w0Ws9MBexiW0boUkCFDFXqmFwuInk0FeDoR7Tl+OQ+76pGlhYQ/hjBhGTM5MsVZL
+XCwvYM9Mb/XmyWjgfH2mj3gHJHmkusS2IF1cQgykMhDA3xQkueLJyXSFTwlQtRWoIAWVWPVg3cD
bVAwhxHZLgJZUEtN8Ww3Kdp9X1VtBY5Wr+sTO2jRSh3JimueKIKsOdu8Be1VziOKZjllrESApge7
mV5DN1+8gm+f3wRWypvjLnn5fEQkMrxEyU8E6ZbaBHQHorYkv4AKtLFXf4CZgVENO+BOKquC7jYM
upcqq4zhB7txcJtDZWhjXnMHYLl83ApXPu8TTIXS6cF81WiSPb31JCApg7IL9Aa53IfYilR+hDOA
qFeugwjTMB+iSx/Rm1sH8ox1kZNtR5wPalpMq1imGjfm6EGKTpuAr2In7o7usc2uReRvXkCsBc56
/pQAOABmErayW6eHwUEiXup3POYF5fkE7FsLar7IYzg1UOZ4OLbyn6cTK/njX1917khvfusCjeRX
/af8Xvs/ByopLjTIMxl+SEg7zBlu4ZwKNGwVZBmAJRTlPeoL0QHBGz2S2ELty0TVxp4DxYwcvwYq
BB0kH0SU9dm13wPMyNxknYr+2KErkwNszXL/BCNBuJrXCPgt4cnYrTiG7WR/yjVNuub3sGFpzxOD
K1qbPa8LjZ/0sI0wlDCTUP/uGrTPvUMD45/NpFhYAYQsGnpQmZg68o4W39cA3l4OHA294epSGMoP
5IwNGglqjhE3yBbQYRQJ75cXh5SaobvX7sxJdsFgIF1FyjcVRbxQHhO8wRxWhUlArwmwSfdv3bDA
KWCHwJMut7OQXcU1K9xrhPyjySeeYDHCBxSfDf74q2r5JTj1ON68w3V3chd/aNF24cPTmXdA0Yf4
H3WzmwHj99llUzHDg0vVpSVzxKjkSpgSeme3+0Dcx6YPkgbSw6CHNAGfDWk1WfHGAxDkcTmlNGwF
Onq4T5PNi+nTcQqjkoCJ4sA2/A/ZU6/NLT950kffcqO87uxgdhDpBrwiXIEcAuqlggSeSIM2+SqX
iBEj4mt8bezpBz+HHKp2YP9lVDQEIVJgDAwz842H1IcibpubnX0/YOiHTCCAJRcedzAyqhsHl+SX
umFfdt9oI9TpBZB/quP5btaxx9DXplpT/zR1hyoOGH/6hx1Ox9A0XpoeN2xrb6tIJ8GwAlYA18Zg
3z+qh29R1p1sEz4vdnzOUANgSB8NCNfDHC2m5vsMiSNf4dq+WhQ2O/foXR6UAnhDPUjtT4MX1WQ9
gfno9pgNkGFw7UGlZbBHmVl7f7qBrGHXetSzJkRuNqu00viidUJB4TM8gBqS/DwI7nnQ+/gN0iRe
mNFFnQkl455kX9arVwbk6ponh8nZ6s3nLM4XfCXkQSGq6Lj2cWmR0NiK4c/RLsPXEPwNQ0y6FR+i
6JjuqVitCt5YVGc0ZWP6t8N6joAi8AIYw8F8afxsjz9WISQlO74dYYXuL8kx76FCsDnQvwcU4qPq
vJ/Ye2GacL4SR7lT+FR2RxJhfKo8jP/gDcbGKp6v4WzoF4tOrFx6D3szkI988RHORV1CcxYs29Pu
8piIZodGOFcmSkP2Ul0wa7FNC0Q82xUztdnaZ4vvxFMswdCgbXPVkn0eWSKIGCcKT1qNRGOE4Fkv
2M2MlJu9nce2J0XRy66jcj0iYiQUSTDiSyP6eRDzua6R3mwgG1MncmfsLk4Po5Jg6br3O5BiD2lr
0OhVKJsqOC7Oep+IiNbsLjudenLRwy5uJpRyUYC/0RWTekuRJcujwwTdyCXUphzSVlr21oIeqOpN
v76qY7OFgtk+cvkKSMl3lzk/9udEUX4RdtprAA8JGcABxWHJCojVWms6aa1kDNKsSfdmLXJF+Ul7
ZbQBTLbxMCAZCYKg9JdQfLvfDu/z+WB7Kxgy37O9aasUPjfFf9d2XyQGIgrEvSMIhALXaWqrjtDn
fAvGUyhpocm4GTmH7NxycWT6F05m88746bDvN0M+89qebVSPjF44yWdWEbPER9jBkcmCtybeXQA0
4BtH9R2z9FDzvE5l0ImPAWdU3UeVSTz+OunON90xjTu4Jm+YHhUj+cAQGe8DGFMD1iI1VL+uw2uP
FtyGHc0yhWhz+zhy40Yx/rGxQ6OvtndaCH/Qz3sE2erM2Ji0EfPBRxyMbio0FzEL/Eyn659bc/Gv
teGRcMmGvzPdLHwWj530hClAU02hopUR3cldzYPqu1ExHudguEd9nx/Bhet6/46adS/+yOimq/x1
w4YL2aYaRMzxWQ2HaEvbertm1rMPtNX8dvfeDu7JUuju1tmhsh4SVa8erfEjJeJL4/cc1UtlwIrv
3ysrqfso1b+YVzectSaH+WvVkdQiPx/hIec0owz3zaqEWvzLqP8DMe3p8dt1dBgj4g6PqA2yCsVO
0ltP2OMcvHvbZsB1e2/Pt/0GzWa7BjDdr/Au8c/lXwuU+MxfAempGZoWJrNi1FSfccfjvSQyZ3L3
x4imOFOtLigNwBQEJ2153AyZa4pfVQAiMOPiAgekPVazaadQtljUxhe8eRSZqsg2Z1/8OiRT65wC
KqWN2k4b3q2hD/EuLuEe4ruC1FK4urvAnByRtla51lASEyNJI0i6yv6ABOsCwrXWruuSuyZyA81m
dVZJhE3NjAcQ6hi+XA9GTyA4v5MFAjs86aTgbEfJhy+fvelx4ZVLfG2quOUQf8KAM9sNZrhxMSdl
655mf1jNus+B9RFsPIZEayQtEo8yczDrnZPeM5/hpgg34tkldAFVdjqP0Ats9xpm5Ju45H5dPe8Q
/dWTBIavICIgdULstEcBwlfAJBjfohvRqnSQRKgOG8z4skOBfGhVCCh6MMLYhBZ0cx8Ak2jE4NVg
nQmo8RriPPmRIpsdJOW2wSLc9f0NN6PlgeF/nJImnHpB79/oF0pB+yhBkGBLiirlWnDXn/nDacOA
z5vOkZHYF6/pfB99iA/0XPG6wRSyXlz1B8qyEfP/D7fchWv4UMX35eyt3pMZHsKCoRP360LS7n93
qgbBBkbHE5/77gLR9jvEzAdODkR7tFPNOp0YFPL0OvkzUPhNQLrz4a2JP+85WpyoHZKE7KeqR5Ce
XjhD8mpvAD423juYzdb2kGeosyzbBdjWJFNPtGJi7SNOdlcph6nEagPa6bPAkumsggt1g4Q+8IQh
EKKrgl0e9pDyNAbZDCGrfVj84Qx01Y667ANPPdGQ3vVjnoyo2CCqjJLk0tl0Rkk9cybgForN717V
jN1N+Zyc4T7VuceeU7Toh5OatW3jHvxRGBNxJ+KjnkktF38NeaENho+73S+JqjZ8YyIvPT9xyng3
A9gewcbuV33MV7prFRa7SRGm+w70kHDlL0iPn/6gDaXB5RvCw8WXIG+lEan6Y456gsrbZZaiC1Oy
SgPCyYWleYdDQlE/zhcv1h2yGH27ZjBIXoFkhdI6LDlWFTtarbN8ICMSpUMGrkOp40TrDd9xYzgm
kuXseKSUxf+TRZwBn8BKUpnXxX1DZH7BpKbdnsDEtKSSxKWEJjh835LqCBJXdvgtL4e48kbwwrWW
QHbjeJKmNbj6ZMODihIniX1iOSl1CgFAYlRgd5gnAbV355N9cZ1dmb67z5/ezulCsXD5WxDbPj8g
+8XPPNuHQMY4m/ZaYenJZAlAmMAue6DpGu+U7rKadYNG/8jVzSw4r1FTDLINKEjAweDhSRicZCA/
CXS/hFYQkthOvH/Z2sPDgPSJzJuJICAYlGNg9AjK9cOpFDR6MpAucs8OKle+GODxS/kNPnCh60nb
RBjv4m0D4GUH26VYCJYDnGQ/8tndOoJYas4ffeTszmbaEo2ccgUhZHvQ1QRg9GsSS7fI7BRWiiZ6
Bb7ZHx14Sp0irSDIkbxSRYIfj+rzRFCAnmCHGcCRO/hl9HcA1KhuuxQF0sHiLZd9yixXYjhycd6d
e+lkE+j1hFMEsdleM8alBGpBW9MFzHtZXPTdg5DvO3zS21AunjspYzngBTTetESO3lZjLNeOZg1T
6nM8m06GA0DAmlpzXodJXvdM4bWI7Sh/OJJq9246o5sgbwBpyQ4w5hYnRIK6c3Kaw9nswxgRDnn7
wLpXbEm9l/Vup8PMqrM9fNiArMEtCwDZX4DyQ8Kv6XgukyQtad8FxoxtRRX89L5LSmEsReDCgAiV
AQ2/2oVM0euWMUnoC8y0mdp8K9FN4TPGCBdAdd+zjhiu3iWnFy9Nc0HqLj+JnTsCo0e61olbtvfJ
6x5iuzlf1sS8UwDYVjwEFmA7cM/hjyKCtQpXPGj3/W1v2zYNKwnmQQBIzzkZZ0SvU5a54JHSRz5P
BZUCsgkRwEn46i43xwD2KNGs5H1Qr0yIOSOnNbGYLEqqDLIl34jqoey9UXSGcbzvNcltWvaw9Btb
J/ZgqXvfBU4bLxu4CFTCxFOUfYE0sM6J9tBDwMFwpF3UXW6ftIuOiqbFXysCf1lKxcZgtuV64wb0
sObtMlNuRvqXLDkpdNZI/9rKbnHuSVyJl/RaSntywQqADYehcXd5GtK3ojjiCq//J7RDlrQfFU4I
nUZxFcOb5pkHbaY1+LQ++EQ798XPoDHU1Nu4lg0bd82dyC7gPqSgLG43706NEp6y75s6FiswTsq0
jfshujlWiDrrKeW1ACOJFAT/ODqzJkW1IAj/IiJkh1fZccG9tV8M7bYBFUE2gV8/H/Nyb9yIOz0t
HupUZWZl9lR/d8CejqfKT/r6kkPmlv/cpci+JU29N91E37JLy1WIDjMflS9yheie2PasRUw3AWg7
ofA4gI2BzIl0Jt2WZdmvcT6YE5b2XxTlsG2bc09vPO9UTJ3aGg0DGM8BhjYbz5lW8+nqJqFhWcWL
8Rgk1ve4XPu5RFdcfam52w1NtjdXvXHCyHoYODi5r3jEPRdHaZ0BlETXYKOd/qe5pnwdHK9ddF3Q
BYxFYMCaeexfJM5RjrodSxp99wsQCTb9Xa/4mowTP21Dt9hOb+NONvXJBDw8lKdxDuSspvz93d98
iokLNiALl1XwEWxaXMeGFK7nZqzY3+SMbyBIGq/xQL95HRiPPF6BOwD6OHjdRA+cgLlJdbx6xtwE
Zvz90Gha+EpwuNkEZ/frKwuwBpeZJHiLRvPauLd22Xh3c9yS1TdYMdQaVBdGnmxyADQrltvsWVPm
p6C4qoPUf6V2N2eigwfitW/4NWkPxpmz5g0xK0crp0d2/950GKa/Rp8J7jgVo/aHGujhR+RiMIaq
KI1GS7YZibFcq5bBEjxb74olXZolbrYAoL6NsnDLng5ahZFIoZ7NENuMjwag3JQotfj+890YcJ5O
85muKE5j1h4zUcpshjlzZ7X4QPAe6xwxRkbn5ITnmbOcc9u4WnC7sVDPmwakNl5vIz/UGE5hwFeO
Xxt32mKkC/Of/EgxYbwfuTSanswBhRxIM/rfb2qnIJ4rWw4QgsKay/WJPTzwxDgOj1ugKdlqsNUU
tVsL2GCLIJrX80hk5ZZSfUuSWy12b9Ppnz/qrCJKOrEy8lWpgcF/eV1mwcXE69R/+LL/XghkFd9f
vk6bmy1E0RKvJd7/mhW3Ua6wijB/RYatY+LQzchxlWe5Zt23sbY0+PeP6I66hsSrXc17+B+qrW59
FXzf2T4Lh0A5fBZiitZum7LfLqRuhZSRPOX8Ms4eXLGvlSxihIC4wcpSfxxWdSY3irMj0JMQns3f
a6zYEv4iDHc/lN7LlZyz17Llz+av/XJhIJU/4FG8wVNigyqrDBDLcFm/v8fQIynENTQ0likj3oBC
Nnew6p3J83LbJdO8x0pgBI/GCm/Y2hzsx0nD8apAWeI/PCXoZk+k4tQcDaYVbzbZzsNd5j2v8TfG
DTAfOFHqLHrjoIRg9bkRPHWtk1h1ec6Ss12Ke7qYhnpHNbVEL4YsQ6HMYRD5qN+PtYESouSlGRld
VArm8uGRZotEyfl0QLUFgF0aYp8xZ8hgj2SwSkexH55GZ4j64rzp8vCBHCUy0Gcmfs50b4xBNfqy
xU6Uh2KERD5EzHB96b4PT9QNMiSU9LS7yEAmV0UicbIwAUL04EPSPp5Etw+F2YPWESJhOuyqNHxo
mFqSQUrrrM4kJ8c+04wwz1ySSjMucJL+Dedz5+5nqcbL++mn93UgHL5nJpjFxIGWmhneB96gGKVz
6K6D4ZhvaC9fxa4IroH64AlL1sd5vhdpvpz0jty7iuDg7EYwGEspXN1GcCu3rU+toXEdl0dp6lwY
+erbCJTgswLS6ulb6SaZTA+JQOk3Z+fPVOtC5SSRJqzxnPQZ6eu2urlfMQbl1gL/RP+ZxlOTPXTt
9zUbPGNbOLcyYlnAtOVl7FwHAP2JV7Lk42HV7BB6zlTHKq0wLUY0sDtjBYDkCNawW7jGYeIMtGAa
+PVM2FTcmQ+/2TDsxPUmM7+0+jpxyCl1evZKUaHKc1LH8aUZWWXTwU7geQ/LnqqPeevqveRZsCNA
jjlzwRttYqnt6x/5CLrLTrg6+d+2sxf7wuwOnZOlO/8PE3a8RGmlDooujlbrn0Od4gq4eYc8oCGj
havNURCkhFG1uGHKsdX5X/tFO3v4r6B2B5bLsUjkFRWccoUVRYOTNd/uJHzWHkHUzoTmdpYPgNik
3HzQ+pRY9BAV7kQfRvUB8Z8sjvBazONKnY7uC7HJtpv+VHbnPAnr3tBL3FfnsKUnQTDFdCzzME3A
l7M4imAKPxVJp7/GmxYmOuoSHOLZQm9X8bdplXzrojuebxHDP3H7eCxyPuyAt2xS4wcyepGXsziQ
WV2hZcz2GhUv/xMi1YUfxQYBaydgIdYQiUCeJ6UtEO6o7HsUALjLsuC8iVFXM+Azo6OkmhIP7U7s
dtN5d9lt16rAuoSdRz179Kj8qQU8VVQL9uPGa6dtB/TpaYqtzj7pvpF45JO/VeF/VQJOOqz8c9Ro
/vRm+sIW1jzcmTx4hHeSb56Lx2MFmFfKPnhNqY/CqhJMFEnKMFNfAaMHz/mD5J8L5Zn7j8ey+gTv
JPwwzQq2zFpb4kl7pBLNJzD4AmlkHqxtuLHsVt/q/D2OWi+wINg1Il4aHRkb9rEtbFAYp35urIbK
e0/g6tAGoGWQci8xgVPekU7PWLFAHiTVQpN3Q+uZIMi9i5VxTcY3z6mx2vs+veRUh+JQDQEEtz5+
aVxz9bwwgge1l/3bi2TVvw3uA7psFRINJHpN5hO81abnFMEmS0jJovGfe0OJMtVjGapwaDQF1eoE
FnD4nVFdo5I2a7uI/dkT+WHhJchX0EbAQud/cPrNgTZQil1Zud4JZ0/4dMjJCNnIWAawYlqTJc5c
7Vx0k/PUxvwAm19dIH6ogGlBFitC8Wj5YaKwSjqszhNPoKo9p+/Bb8LPOp5M5TZAgYtuZJ43bo0B
NMlqbDdpQcNlGPF5+Mgiy8fL5lCvaGYW9IstqgeKYjpOhagfniee7VfnSxcu2xJlhGXM678zfhjx
rBzFzYgfwoHx68CZBWlXVp2f+cWuMS0BmyX6CsaiP518GltfsdtJWYU5s/SoOJHYju/slCSKrxgB
i4EoA99jwy7Gm2Zs1TweH/auvWf65ct6sVuyOYwJ3NyWVgFawnodljFnr8jcR+yqI22r+lz+uB/2
l/gVIuNBxXeeV9/0+V8FnyJzHr4WmhHiv5/EQ+B4dkCqPus+NPOTPovDInqhS3Uog8qwKCqCRVlz
RLpLAsjTR0ORLjEBsputn2D2maywEztKf8VKnmnC9LWV7+7nQa5zDI6dfrgJgDVmZHO3q/dichp8
gd0Su/LwwnjvaWYxmVePHXVFde877uwG7werU53i7J29bCmi6mAzCve6n0casEQ4cclrvvv6z3M3
Mfi/PzgbLThZWr3PGveVHvQmOKuhoZ9EeWnuCH4JRluCWSLd3okVm0s29CZePsvd85H0cxe8LEJd
IoVo7hGso1E5pbqtdGBgiH877CVyw214x2U/WYir+Cs9PCUUAmVgNwdeJEGiMAu+jjx0VjmTv87G
hxH3eUv8ursv1SsgjmbYPqVoC2ws+Tl02/QS361rixA4/7ov5HzeXGUQDSoTsXDcGAVbmnPRfoeV
1e9HE7Xkh0UwV+PC9KEZB7dObbpfXMnH76hn5dOqR9fiftPJ1KO5WvrcF8Y3g1TSOmQnWcr8EQnB
ZMkhxfetMPxhXrSUHIcjTksCVcTiVBU+d6pkc82ygMYTkDLvk+Gy5THs9H9iFAO2lfa9XHeceXbK
j/VM2mboAWg9lp0/BMwHzXxyoGGL8n2dQkamYebjnDWr0WmDY4fx93kFiLF/eIKVL8bL5rxqRQfk
/I4pzK0lEIDnBSvYOW/czsZoNGSiZBwFA3qSksPttumUw0jK3q+y0W2UzrgeqZbwsirUE+5rYdSs
IALEgX7wrHeYy58v1Iw8wyC9wBfKp4F6sqxpGwvMr2Y43rL0y8VwMxyj8JSnI+zYZOUtfWA6c3ay
r5S4JhpgvXeBfFXVKYP3xDfx8r/pMzIykImcA+P0ATRYVRw/rpjkMxPKkFu7x5MVvhb+dofhlDzP
LnwB+IjhFZYRomZuB1bHutF4PV3ed++LEWZY3F7e38MM6dTjG2di7TLpLKbv7OFJEBnFvBcO8tvR
EIXN0sEZTT93BdYlkgPjhq8RhpRSYC4nLFZ/STsltsd3EBo+9ivKdkmoYOoVswJ57CLzBjyStANw
FFw3u6jsbXD+Ke5BgtETWjBtiYEoNhdQxlvKJWuF4i+duXj3UpgyvoWePZQUhMlSvxIXnd4wE5Ym
y220JMgVUEb4qBp2JTmICw2g6+e+i2fjrSbX3MLjjHzunI4Alleg7vAip+eXFpNwlF2Jc0mbMnBQ
vJ5evBaWuVdv6WXGx8pOB9lPZkUbUMGiHwmY+9Pdq7HqI0m7pgSHvZswP2mznhzgNwx4HbY+3U+U
uA9h3NfeP5dGxHZbxNwoqUxife6muWXY3UxdwHaXzrDMcI2XN8NnrgTFbAAaX+Z3r2xWPGGY9km7
7gyXKSCJBuId1VktrwzqMH0ITO1BYUnHDBJnRA1fP5M1nsYLrm3q4jgpM6W4j9mT/Tbk7+j68GJZ
qE5/7G0cBbb1LXbZBiANN7W0Ferf0ZuKU9bfnfFTtCthVDcyAhAiQhneP74NpGXoiX+ZvXyuRMQA
sP0oSNDOALtLBMZulfWDDv0Aps4TzW7qpqbf26PbMaamvuAv0b/e3vkELiN3TK1xCI6i2iAU3Rc/
faJajMDqunOqne4xCKNk1nF1w5jM8AysSz42ZAKKltEOeWec3p48HVibSSkuJUkgwhIps5/TUvkv
AE+dTmiaLa7vg6DvnzBysZduynFJmy7D+IMRU7E7/VVCjT4RIO7CRV8RziC492GJ8R7Xqcw48nt+
TrmpKsg7yermMY0CF8X7kEmeKTynAnWom00y5/P/kkIYa028elRIMQgZGE4l9gd+6M2IpTI2eiXi
QQSf8cQDXEXaw8m1szVgwMd5h/nLe18GiD0gBcXh2ToyUxWTmP/g1P4fOP64IBUxqBNmCzt9+mk2
Riy2q9SRQdEUIlKLVWoCMKOoXGBe9Ap4g7GIkhzBpN6/MvJCZVsaDclytthw8vKS0/hqM924ynsG
YuueVfd1eqzJvWKLGCvDfn/fff6ywQLQHhARZLaqONXLi5GeALL4/TCd7NHIDlp4N6Ytb334jGkN
McdDVFq2IGAi8Ye0PZ01wlFoulkCvr3jQECc0UZya9Wk1dIoz+V1L03j3Yd91jzsfOaMwU/XpFSl
z1WdLbKHU+J0BjPMbGQ68X70xwJN6K4VfGrGV7l+uXrJPnzY3aPHg1ut/tzezJpNJLbuudjz2ymK
Pci++vY+CvMETK9Ey82SRmeZWBHQiLB+q6/6valh320zlpPLxAG+dgHiUdxNE/zBEXHdm1BGlKdl
+LfPJp19P8b77qvC3nz0jCy2AlFh+yHI8Svj8EUxU+5C2cuDWyHJRSNQ+MIl6Z07fYdjxcG9nKoj
5DDOr3vWMABNwd1k8NJ6OolkLz77ADsxIuD49GnANssv6isiCKwI8QQqZ5JsGzsAj22zfCrg8G1j
vcPEZZZ46mxY6BkqpItsZWyFcIgYg9CJYxGnuqnffanOj8RWuMWXBFBc4jtKMx9q3IKRsjvPDVqt
wR+/smnLvMbhOvahguVsfmHEYP7F83Icd2jF4VGYbOEhv2+K0zGXDME3Zn2TcFQNLzQx4A+k65JN
Krd/uGdsWPXY0Yu1Cdv9ez6IsxdZbBzTxzfj5e+IsWu+sLjPWkcDFGR9er5CLuklf2r4RAN4qi/Z
TonSuW5a+QtQTt0Axjek9W06fp3OrrfxlDsDwQQPOLy7E/wBR60WH3QG+jauKdR9NIQT90KNpqJY
0vHj1jgv4JX/2/Y4Z0Hrdrolk5NNWkIgvbB97X8Y59WeUj7yJpmlfwuXjhL9cbj4sZS/lLyR3gaI
00p/yZ5ERPDxHg7Oyd5ZHP1JisMdKPWogPaZDoIA6i7MC8jcBDgKuwmWio6Tk3C4P3y1x8Rq9rEz
bF+PQ9j/ck/UPjbuxTXmOgE7KUAOwnS9enHye4/3qkalDWj+dobzuny5HxN8JJW90mSoTpyaEJJy
bOlkzc9GukYhLWVv1jvT13QXlKDqbQOdMMMXklYDh4R5EuRkRv8x0GjfFFxlXZa29iKA2P7kN3NY
5oOv7bHqwfXRL13Ws0DyMMSo3bCasQ37CnS+1RoMjTGLQ+HWtCRusjsXlsbeNC5QJiazloFHj1Vg
/2B46pFDnG9yixwjO7Wu2RI9Gk2IZFO/d28SGuk34CVcbJg9iab292Olm1ckLONFzqBlTuMAZfHg
J8du20Cg0+W5k79yTnLzy71LU/mnQ/XT8TKcXdYwsLndsoYc08P9jceGGnl6wVUNH6+DxWSFJIkY
h5QFxLdeQw0PQQNEJdgicsxho00zxgy+8IMs2Q9A74atBa4a0mRHlIjtYkgE8KQCeCievw4yvkFn
f5eBftkVrmZnksO5tTKP1oGBYAzb8kcTnT7EXNGtZ2Sjq9ZBR2XSXdMF0P78OZN+RHa7l2c3F1Dr
vDZ5hGHYCDoj74SJHMBj3p5pNcdkAAYKnqtiZD6wwt0aO9F7ZFbBIY+Gyylls0rdZLc0FOlXFaaM
SF1WR9atpojFmKehIKlIlCN1nh3i6xOd3o/ioS2MEQBvNMYqrqpJ+TPMM8rET3JphVVlxx7RXH9m
RFP9qgL95xxC+1qfk7hujiic+MToa2OHvsdrKYDmoqT+4H2pTAFafvikc31Gc88n0hcMADrdsdeX
NuqrmWKX+co4h/gM6LhLTFWPH6gdcdPrQRhGwgnMGX3RY16h78XUY1oYFtvSmaNNnVzwksHRwbck
mGta3PGlVpxP6ZuoNZBaIK6c1didTzPmFCYP7Iw9waNFcibJVIcgrI6MXJdWc5+50z39z/y9a3Gk
Q10BqmpPfrJ5PKfgbM6csH5PK7K521zATmphKo3zssu86qmI75YNR1VCCShN7/u/Ux+lQQ+4T8bD
VKFN0iYuqr45QxIr7Xcvw8vpnpD1mlVOY7dLn1X26SOgWt+/SHc4gc3HOitG9wJHzZASJocoq1aJ
s/4VSL6xCprrbzhRT1i33A3N5Upi/Fz2TsK6z7B5/vGab+DnE7JJjDcT3X5C7bh3T/yg9rI/5sJL
yMnh/C9SsEHjltiTrbnAIeqmTedc2bh+NnQS1pl0WQsXmtGLVKe/vP8IFmMaF+KTEMduU5neO+gx
kAzY9JtVYPvNXIRqppsSUfO4UsW46on9NMtx45nK65KlJnFq7l9p0GLIsNIzX2p2LzBj5ueXf2/4
bVBbC7+yuM8Jr+JAdHPpAy3zEi21cJ5KVH+RrdGxbADIMrkadfSpIxAQdiYE0BUXMkGaMVBAMTyW
njBsJIHsW7bn1LPFUt3kiHzyPN69U2osnr6v57pmoCq6w4uUiMdK7X5N1ZMB4L4JRLj1EOmt4ut4
PYlH4c17KoyRGjngFhs/Wtg46g92gyyoDwHjPYUrQeegXTQ0lx6uzXzjeB7+d62WuA/aU8zoEX+P
nr9sKjGgii5KfZJjvHjGBcBB98ftHDY+kZ6H2IzuURiNYCt3M+AHtdR+wctOFpMbv7UUFq6x4rMk
Aj+QC2jDEBUxAHNFe1lB0RoRfH55KtwH2Ajh+Hs5Wrk4roHKkYp3lU2YlNGGFzrldQKK3JBrujS7
aQUmtBoTOT8epXRKg5QfJO+9YZq+pjzPGHFH+7ZTsi/itSz5gjmixUqDsBHminRbfm4EKtZQhQu2
QmmmJd6K9BQHsQz3M17zwvTOHFm6TeUMolfNK8IE8GnOgspOsShmdfKdj5Bme43jAMnLfVvdUKCi
AaMVGH8TTZjLBEtKdkwHUU57fJZHmqDdgbN9/hDtSTidXjQgCecuhLE2M88hbjhhCaBIDGxAGuPv
3WsQE6H24K6IbSWE/lECHXlRB8tpRITN4A9sjzz12+Oafl6Jx+W2hpgwL4+9OGONNMjmp+EP2Hka
ryPFe85f6EyKytb+nr/d7zn4ie65zQqXN1FsBXK5UvGHDd7Lflz2VskW/FjE320nc9xBWVDfiKv0
mmMuoG5xBFIuAnvCDv1uHPYkPE9lhUtOW+lO4SPwFA7KAxnrIIZp7C3b3imKlQRC80f/fYajZ3GK
ulnZpGwVGaJP9ghXLOPWB6MZr47KVrJIYSFU3wrnIz//w9bpIru94EIFXnj2sJAbLt1riX6o8/nK
eGXDj9d/uMIUFhZ1NosJPAEFmsJGumDKAQWZfcGft8eS7lEKJm2AVG6qY95E50CcOLpGBBh0Cf20
+71HCIJuz7P7Xmx+8pUc9hHV6xxMAoMBAknRJEghL0hORuDdRyIKT34nW9Ltdksgh2hBXaNXg5ez
BP99UecAmNeCzIQOTZ+Eb7YcZr8Ik1CLD1gcIHJVyVxOgEn144DPb/+2kU4/grF2DZX7br0ynKDV
Ct+nHpXNYL0xdHEhS0mC2tHfJXlwDoqPOxju68qV9GrvI6NxH6la+kgxiVZ6+9NoczoX8x6a+z47
IQl+oElAT12yP99GsUO//rzQzvMEbzGahw7D1MZ6BBASeEBFqF8LqMywSZHSEwww+BMOqWsgs2O5
DK/aRUYr+9lp7H57wuqVu7GdU5lOxjLbZj+1VQ8Yf7omXxFVXFzhFKBK6/sjMNdyyJttRHk6LbM/
jSugEVyttgbWBHXkkRJdDq36jRGmbv5eXxBWpnUb6dfcG+OIiisMB1xTJYyuEqXD5RQH+N2KIX1Q
lAePVboyjhU3BE0BLSL0ihqKf/IfZ664aMd0xfpzeYhXw9+ZlUAQ6RAVcrbD7KdzROiwzC281J7g
T1gu2oWEOE/GYbPE/oI9Yj93cZVZZNsknHw9IjJ+0OQZX0WYRylmiQ+3/5JBlUH2Hi6FONBtzSHp
ZIZ/wlIPzJW5ei6MDXlod0wg2B7Bj2yPBU5Df0SAZIqzXjpSEmLuFpJbPOzKACB1n8rsBcOos1a8
FDH3djuHp4rFmCujTw57bly8At9gMmg7lg+ufMXRGrgVt8WAkVXkU3MSWXaP59I2+RPX8ppLkM0K
p3SE7zZEGPyclT73bnVCuOxLvFXIUXfS6VlZ0kkoLX2jBeWXvlROyqrI7RYwB5h8rs0JiJB+K9xL
YEF1axJJkRI95vq3SqAtYgRh34Xjbr7pFctiybhJss/8jP4oCyZHc13N/7c5aLRl3CKx09olvgIb
Njj9fHAYorAsFAI1wGYDphJrYS9xqqj2MgiyxMndch0f63UTld/KTJnVi0cUR8ViMpO+su1rXYbK
vF2Kl+xklRtA21AIh0u1Gw4lhO/ROBbatMtsHtljBwO9Kp+hdOR5gsehpqOh76f3S3+UgEV/kkNK
G2Za5zmTx0LfgDAUdM/SSgDyeuy5IWI6ppu0othscQqhq3596cAQK/h2JXh+3a/JteW/0Tq04bBm
+x2N+8C54qy5/MrTFjPK3J7YQkjBlNz0N9slm2auHY0IYgwW62DgEb94zjS7HOUUO3kpBWMMB7ud
geYabjKrl5pr0qeZ6/tFRe0lYnrKtzCsH6jTaYgP+S6lvCXL+xJHTrZCarbXe1u27v5eQAuPTZxX
Loqbubrfzrxje+H36QmYnqu/5lwMnkdx+zymf69jcZx4xh54tjie9xNPW4APV38JheHncUjZVowP
4hadLwOOCtLVTMtj+1Pwx57Htz+c9N/82qM4xGpykewlJn02vXBJVz9jRna8fd7i7UsZzfTSqL/G
+IpdBSSPM/OUjkZvL8Cma/P13OsrPWBeU22JQNhsFhOOrEZ9SAQHDer8cRGi1077k96oNsiFIdWh
goHK12NSUeoU5LHDjlULTEOqfWHQz762KPUQjbEqh1hIwUcBuccOtkoJ67l6ZOAbJQeG9wo+f6RU
8Fr93YP0EB/69fP4YlNzslGqsXNSgEOLqcTXvckR+p/tD3ZVowNJHN099fT+Mm0VXw1Iqzt33H+3
HSFIbTxAsiiLUARn28lMAF5udbKe754ZpBST3m+u44+gZABUB7h7riZITmfSRoCmfh3LI9OvREn8
aap5+qJi+JkaqkIg4gVKnVZyW3kFPE4dsrNw1MnsXS0Na9AdPWXbBBmh96GFoq/tp+fMobtTMsxu
YJcM0znWTEUe5nzrcYETK2HC+4xmyTHhm6Rgma+54KZXI/MFfqHK/50gxa/GREn8ZwbKE6z1Fcub
s4PiwBNONXbUjc3TMc9+M2GNGZcd4e7AWzOGWRlYI4IjfEdBTHLrtcZd/AFNh+V2wJY3z9Ow5L1W
04lM+w/A0NtNzJnQ2a26blr0ftFDub5x9eDlcJ88dbB8EaCcgQXoQ1i/AdSAURqaj/JpcxM9gkdi
C9pM8KqA+UF0urdbBY0tHZ+s5Vbz7MxA1gQVuI1TLz+pTQoGZnlwNwzKlJHBYURp7OEPLn8uYwCS
fFeUzg6lUOtiuRtbmOiahlP2YZMHvTH9FL4J1X6rcbvCLBI9jkNc/P65L7Mr7Jryhct6E8eYB4O+
Aem6/LOfYrLbPmYMZ+k3ICnHt098UbTSjxOrJFuuO4TjnQceicFLeyXx5h5VH3+4Jkj2yXFZPKvZ
GcYEhuezGPx4TUAcWoUWDoYtb0zdfSKF0X/AOWz4S8Z9AiobUjCSG3pwRBSTQERfZ9KUJlFdMBHc
9RDt5AS6Z5HlgAtM/mutIRbJej+d9LFipOEknYGng9tjwQrVK2hb97lF0FIlIXSA2CyTCPMRIlKd
sV6dfx6owXfyGtOpftUhPptB/Fj1bNL6JTNR4uNIwgc0ux9SzM7xYYLzezl9Uwf0dar798ODe7z3
M9xR0U8wGHj96C+DRDCrT+ryzpmEYN8jbei0halEcMDYn6Tpsq2XkuhSxiuRNOilXG4TjvhJnEy9
AcMNyWGNoFl0256vOyBnYcy5A3tlqivqKSquNHZQGmmMI1e6Ez2bMW9mc8CE18vpJ0vJLsKisRv8
Lje4f0La4Cvc2dnkyzhjwTp9CLNif3fw4Ua5SsXkQsiid3fo9vWmQNNiBCaIx6LLfQFmzleJE2I1
DOPa3sp0v7G/VF7+o9DaT4QroD1R4Z/nyReooJXi6u+3SGi8T7qUE5ehdtTJD1Pihh7eq15OdAdE
BqSVfhvLuy3fGgyeKjp5G2TafHxmwagbG2UjbsEi4hmS/Ju2t4g6pE3GrxIIDO6S+/7NIaMeW95C
O208pZlmgtcqng7rx3UD0m4JS+gj2HZkIftXTtsHRCY6XKXm31u1FOBoFRUFBtN/rUVn3NE0q7MW
eZvw9Lo+eMs/+l64hzT9ZQbeKRZe1m4Bw8aQHCN3yUwahUGJbbQ+5zVqC8dlfG8Z3tHTMd/ivusx
Hm4mPwnjHTi/bCnQWuWB/pbv61E5b/arP3Yx8bkkE5uXmvSK6Y2BhRFTHQegUp/Cw6QAXusONShs
Sj/VnlYv2mUP/mxNgGWZqqjEQB3H5o5cV4uyub7g5vcmgbY775SVEhi/2ko7QbZDqsnXMsH7CVwf
xJvhDs32tWYL7yRh82IDByOfZGmxX/VI7UexHzgTPQSxR9DEKTu5rnio6ByhT1gZjK3qt+zsSrLF
cvr6i4Nho7MTeAJolnZaiWh6wEpWtIWFvq7pJBmIA/Vb5UZhjZx0KBPKgH/a4ub+p0SYuK3bsAUc
cxByMn6Ws3TRtIDtMCs2FIyw5PRkVHOeFYsi/luZ3gVAzmGsVPmtIsEawHrHkNQ7mqcQ4AZ/xWWs
+o8Q3bcPE7c/r9AZYmT7Zeojg85ZzPci+tGU65o//d0UVI0YEsIA+CtR7P0M63hehy/6ocJh1jjy
lZgXdHpTQ7KeiNMEFmCpzTa42NgKe8KidszvIWRL4H54cu+FArF6Bm4hnu7hV2iQojC64LznyYt/
PDPIFEIFlB/dk7AZLS/xygAdpFIfqCXsfL7nzTy2LuzpQKIy/JkrdXUH21nqKBT2yV6jn/WFoNxn
EZ0lmNJon0nfJbmA9kh7t+Tjjh5piZd+gXUx9WLByvbGSQ+4ApkiuD/1law752X1ZWze12p2v933
6ul+ey6ocCAuNEnfZu4iJpBoWUYaYf2h6d4VZApotoAz3BsqQJ1K6OKI7no6fYh0CkeMZJehRcDp
U4fF4SVCZKttzDaomPGpABzuaZlv0NqY7SLVv1/5hlsq18NCs2ou8KdklXvFdEVmcCC+iBEsQk11
NXe6LXFF4RKH7Wvbe4ZoATc+bAVS7uG0mHr7MSuhG8kFOUUwFMighGwos5tJU14B+6M02xtMMQyD
WEmltiY5NTBu4j/0BR9QIdLQ41EaRcjl29dfXXl5oDlIpnG+HtMrWm7lo+Qyt35+YIVw/tobUw6+
EgmTBesOwuB3qdVvJ/7rpmLk14XmKnfH2M0mkFIccoW1SBOoup/GY0SAZmmvQliTWon1pP1xO8AX
+BaYFDmfpTsDGYzzUmfDMt5TXlQlaLgPJfcBAMUxgeWB8L17Elv3jnkxauRYF32vBD2BLGs983Q8
B5mMsKT37h5amXUS6n04yf3h4Y3Gf5gqfq4Yzu9Nzis8dspncYYJS7ITCbUj/63u25gv0TYDhV6Y
0n4z+HegfCuZB5TuCTM8M+4cmJxMgNpDWXP61M5raSBQmU9M7/JaPn4nc+afl0PdU+Y4RdfrMzgx
WwAL5pDEfjr3G9/nB9VFpJ8qg/hi7B2cCib21kzs4lZjqfcTIzwr7Q5MBbpGMqxKn+kSgxQE4mA/
JK/jR7YW9jKjGjhAltauJNzFYqtfFAFqoOfnC81GFXafMf1rNEMcjRK7yPTPbAChJ4X2kKaJTFHD
LUhkx8L4Zg1xsjGbnT6ZlecNegd4TmnbXF/7jg5IW5Yafl3gD5xCzjUwlXOSnoTiFAnRKUv+Glme
Guka9RE4F9pZOsSGW5IVAZZhWEeQ1GkSO+dqWdQ2HT5qmwlmWbxQHjIAZHs9bD3EBf7P3zVd5EZn
p630ROd8fF6YGvkZAfpaUsL8j/b9QmR/X+cM/doSRBrYnLds3W+zVcya3g5CbQRJXQlzQAv3XAVO
8bmp27nixk2ogajKFtfJ6fyLGJ9ddColiI+00xeysaTZoKqEcAd0FrwvT+79LiSujdZXbjfv2v8E
vO4EpHm/dEwL0fpH0pktKaplYfiJiGBS5JYZRHCebojUcgAcQJTp6fvjdJyojsrqzFRhs/da//qH
L6yTMB/ZMjDrWphn5k2zuOaiV7fY0YwJMsMwtJr+n6rLoC6vnJYBwmA5Q3CWeFUgWCgYornH2pdq
JBXEDHI7qNu5XNnbqXYU+FnwLZcKgxHoU/Av2Fi45P4YxK70HhM3V51H+OvirFlpcIrkoCzNL+wv
5g2a312r7TvqOR3+KtXhTiR5oMGfUiSrwVAysUmJQmy2SFIfCuhX8ycL2hYon1JQbQUc1CqG/v5H
NbEwLrmlL1tiXX6cl3+fd9s+7O8RD/GPkscWPn4XABUXe3Xxyz2RU/23oamFs3msZUuUFmybyv47
8fnq2zu/p9XuaycjPRFqYeuw32LM7hcYcln0C2ynhvDvWRJTQgpPPjGENviOsH3m3X/wYkH7qW2J
hF88XHEq6eYtd1q4gSF41AvCIeYHdKwlfphqYfMMzMnOWrKv/5igRizY1xnBdGUnMwXtLlbdHSJd
EfCFUeiwe01MTjNOrs8W14zxzX3+k2Z6YyTLRIk7jLOasxBO7GoHeQwaE+s1n47A0vExpkdWDa11
X+zyszLmgm3fjBDZd++LrAvwr5+U7sulPB2y+aop2wBGPlGyut344EAnIEsiKMlL9kakQ+GJPL0M
JRO7A+/+FigQ/jJTodZ/03Pi6LrLqcgAvWAsjMG+B2eJW8AEAf8xHBoYjiNooCbRmDbdLf3jpMqW
YxpwC1Dmdh9OaXQS8rqn/iKkCzK0D/BcEikL52D8PCqiJzGe+3uutMZ4n24T4xoVS0wF+LLCcLPz
s4f92DT1VrkFSb4QQMFLBg8IhCdsRyD4u+KSx/Um3wtK0B9VCjSa8Iamd1kycgoxEXV+55Qaf4Tb
Y7J8nJqXkzDV6OOn/+JuYNmWAtIIfvFztKX6MkfR2FLXecLxTVyVKb9IWFgPNOjRQl1zSgyaHUV1
J7APANhutoLUWt7+zqLmM9BZTfr5XfSY95H9uq9tZrSaL3XxQ7BL2Hrq9kdiJYw/bUrYEe+qpKaY
p5Tk4NwmhdCutGRhkYa3lILoZwEsP3tHEXYvXMIecPeQcg9g4Di81X4XfxE6kdeFb540VZap28yH
gtOk7lYiCBLNmfq2g5rs8o06rIz9wKMB5k79dpnJjLKZYVQqwkfazNdJBe5Rna6YtYUJp29sDTi/
i9xo5GmjDdwYxhMw3UlCIjSweHvpN36KU6aQ3ykdW40FLdeH3d2rUOmsqjNmoIxyJ0ye5nxUyjG/
33Yr9eOWPzv45ea7cdXTuwtz2a5Hkbx7tdTjviLuXzMts1IteBfB+EFw3yN3fp+p4GDnzP0Xh9tf
cZyCaSr+LXVqNcIxthvFIpEJ8ARLUw4flyaxul2d23k8PrH6KEi8ZJdbT6cUw4QJkOz94N0lZpU6
jw3xD8QaO9RFfRqIRG+TWGXD1tTniex9+HBMDrSYgwQe+0jzXkS5UJYLgZKz5EKRUqU8fCjA89z/
Po7JQifbOCasjirMyeGGoUyAoPeGjdjd4drOy2nfELpqcGY/f6iBiAf67XidB1UqVRtv53WhKMvj
H6yxzuwmAd71gye111LcETIZA6fS/H6BBHPmUt+FyIhuO3aySI113MdZGEy0jX6b72E7Qd7DjXZI
EpicgKnJryAXYAmZHcACJ3bojpA72L8/FpxwwAQoDBiIvzwRXha+n49ZQl9RHrGJf7dhWk1H6lxe
qoWbJMxUf7PkA2SD2J1atc0d7R59vq7yQHSR3GawEHI8ISFXrJ6qm2fBeCNH4v4nWQpR6ZRszN3F
Mz1ey6CB2jwxRPqokY0nSpGa6byx6AKryssiGV56OaPqL3+4mPwIg0H636E7WN1esX5ErcHMPGDk
XoWfodX9+crmFTAGwRnhAgDs4Bhqsi2pcbXXGLpKu/r5L1HsAjKphKKIB2/WQ0ePXn/yngY9H5md
Omff+JKPCGRcaGtxrn+mxcuXiPwCUoi4KkeWOFP9L+cNc6PKh0Ylbb+k/bKxoCwrAp3Jsm5ROI4m
8bP38m19FjxW7D/90BALRDLYpR+T42t8SWPLLYL4gF11nzQgpwDzD1RSsNgJjwJJQViBxOQrrLLc
7cF+9oDO14YZ0qK2b4+Q9yDf4PGuKTUqZiLM5WOFweTsE/zWXzHWXvgzEXQluMm5v2ZMz6g3Xk5r
Hj4mqFETcAaxooRuzTsxmqk2x7m8yrxKChhAqwhXXiEo4qP9L4JGdZrgdX5ywJx6ThpLobU/0HqM
VItUrE82LU9yZt43BUmdotuTxgCpgZoFpAbqdufyAFRAnksMydki7AyFnYdpPsRpZd54HMJgqaJB
NUK9AnaUWhIGMA1SXMgXFEYc9BAh8uOnj6VrQ3mocYb0ZkXmra9ttT/yF7H3ulScyERmpIB0kEte
1O1WfspFF67Tr5/1pYXxXQIkDMuTGTRQGuyi/zIKJUv9TF/QxwZowqjHHgfGdEKptiYS8JqCXIVt
LEfCWgduYNDzaYIHLK1yX9MvUuxYNyRe73kzeVgiQMOonFVJpN5mPBfVB8VLW3qZnyR28TMheeYI
OTqKuhuu/VTVnfUBbmbU1AZdFhNlUgjeK2E+tv00CMGkkSmrrv5cjhhkNV7dgIia8mkCBes/jqLM
XMS/++JCLp2RpYc/jGsPVI7343O0AaFMotEIaya/2rUZnHGrFfznN6KZmVJsNDvuzJASCdqsQydT
4mcaq/mMgIPkzVK2dcVW7hEuAfKQi/O2p6yBkf5vEB5QT+oHbwiy0piCbyCVoHZBG5EFWJPEDepV
/zklEu7ANZu9gTGZvmHIYVOkPz8OrMDqygBCsjtXPQ5yOyBtabIpr8Q1pdGoB+k2tNPgDjxE3PIN
i/aA4xPpXRxvN0vxCfjBAJ0KYPdESreHof89fAWIPjazDez3hoQnCGmg8JqG0qR+xnk/o0aENM9m
usnCnrnJ2IYMt2bwuUEjST3qonU0phZzDazc37sv0iPrDkHzxyZpwzCTww8hRMqyTMjgpkmaT6C0
jZH70WXBy7CeWVASeIhHnKHFYDRU83czOcpI8RpsCiw0depz3r2iKpCP7XNJagItzOvcjkxge1G0
pXrVTaLy+6cCmlQOD6E33CsCjSraJpCRIZGGuvBHk/YJhd7s/8bnnTK2JqCU0MFeNhgwdjK68aW0
+dk3xnK78eGi2w2HD5xReQ6AmM7UfzjwDvXe/gOptz2OiB6CjUwLYorIaEcm5CPQt8qRfcGUlqOZ
8nSxlQLcojn2dFPFGWZPEksoonJmD1UW41VVWgxkyDkNU9V6nDTipjKrlv0spbIzoP3UtkDPT6sM
eNNM37jgdGhQBkmoeo/ee20GaDfqzEaykOXCZeiX9XcuMnTgccVx4UFA0qHPPAltxcR/PS23vaps
VudxZadryXyu2236L13/+vnoyLi9mY/QgIGGu+2qjJ7RGKNsJDJoq7mkEJEBhdv4Q7FbWn1A6nL5
OBbXm4o5qfcMdegj/0HVNHA4TVODGUlpNW2EGFTKFkMxOBv9uK9jS2ymfWLzWZSHVfGy3RwJ7xsJ
xRRGIPUml7Gy9c0TeCnfa4qrLR9wgAnfgwnxzLZVTRyVpcMGypgdmK+OlnpJsypD/VhRV4/Vf4Al
tA4pXv+p/cuXHJ9ZazWhjOsfJmUSOW5/QvCkJlTN/EvxP1SbfxVnq1NhxzVevYnPcyCTMA3pwU2S
Coaw9aMq1ynZOoum8zZXtVNbbNN2ClivLKiiMbUm1u4V/BxGMiCqBTy3f6Uz7NbDAEyewm8DQLvN
gSShJkIeUPc905rK6D5BStc1sRKaLBMEy+VA+27aKFHM77IzdOaHNLTC2wRyTuAvZBt2ZMGq1tKM
FJ5kSStSrsbR60IPzi0XInKECKL7LBkPp6Aa9p/qkSOHfbdzZ/FMvy4oK1JHAu5wFoHcNtpmBaI2
74M7c29DbXk+HZwAZ/fryDW/bgpf9YRyimZQPA2tlbZ9wa1c38yb+avRP5LLCsjUwm0ZeQ9IHtMi
GogLPe0WknpseKmr4EM9pg1ZcshYKp7jfs4oC0sPyIpsYYeH97beK+rdFZFfC9n6+1PMx59wxDRK
WrCcCxRe2Dk4sLly92lKwNjYMPLn9JhCp4fgcL+voIRiA9XiD/duoduMoRfyx0Pa/TqMuZWt1apb
jCAffoKjTu/oqzpBAAO4k1xHCbAjp6jxxT8rN8H4RyfAHiyQcK8oCq8A5LJaYsWCFjw+W1c3cv6s
RxYzZOmwI3fqOsigu8H/X2cjm+gPSr9na/WT0wdg9s1ThbgjXdxoQmJ0P8TUNoNzC0h5Cz+nXjfu
j2FganVHRmKq7GAEgg/PaOS+L290H4aypKuqBF9NIzYjMfEQQNHfpINC5PBkJIanDGzuCWR4KjGo
a5idgucxSIMG/lmh70JBMEzxT+9FDb1ROL0DLfGfGrpg84HnD9D9p7c6zb6ocLyaUEg9DXeDwvw+
0OsHd9ga8N4DJeCQNia5Wc7lwayBl6owWC42X2qSwdIIbEyBH3O3X53DeQuBuVMPoz2KEhEFPJD4
X84BMEG/hAV6APAO54ix3AiYGVE0kOxMmjZLXL9qkJk7XHBqBno7UFFYODWOkEyNaEaXCNguP9Q6
TXjDjxFEf2K56vqHkpoG+I9CIIT54g4g9t0O9AsYLbV0sgIALXEsOpeh8J6zT1GbttAxcofnTBRg
TeLsRv6Xh6TGZXTPQUOwHzmK4lpVTUGATgQbIVUvUGx/jEtvMafRm/ATLDnh7Yh+S/RfRCEuMsyr
e78AFdq+IOCXEVSRF/1WDEoPqYxdFNvWlWjZzMvw32GCCLpPv4OdJfnFRGyBJNkQaQiB4YNc9GLJ
/FtQLLg3ziO3RLwFxjPh5t3evnb4nSY/p8XdqJacCpQqIhoQz2xsUux74dDMSWiFXyFA4p35sDFm
wrxvtNk4deQikBUvGxSApp6uMgg6n+ilma/jZ6ODp/Dsvw/v2iVwe2gYqEZT2VZ3TSxxoeyUxwa7
I+RpylpDBPaG6t8HOelIkCQNOEzscXCW2taCsdL4xZKP48P/cVTDVmvC2g4S2Rn6ZkB/tADAb8hC
K03gwvppCcB29rA7M0pvYBLOu6+Vqa70nV+SeT403aaPsRHuX7C9DchX5c3D4B92HONcJo7z7O8W
lri/mr1Pq6UzXsOAQHCHSe+gimzmDPdEBlPKuYs5wh+iW3/MsIBJMLbhEb2qKYAPxzsIIH4FPlND
BSEZJE2URFDhVw94fmzYKgxuHjKVCD7kRA76MWlwNklUq2FHHhyFujhqv87G1oMyTNEo35ZauoPY
AmIQ560J2waa+fWFHArfOusbTeCj2AD+GzGerNV1uwB9T0DXMNC7sSXCEBOB+JkUclrun8TKUdf2
frN/DrUDr+39fJWOF1CkDEdmNjLqvyFfBL+hZgiDJy5Wh9111o/a8SaF5RlPAXn9o9WJSmbwtJWQ
uxmFm1nvdL3dQiZbv+X4Gz8ecfOw4fsDO8AdxH9x4sPxZwTfNUZ7ei4Q7w6juo7Kbf2sPaazQ2Gj
2S3+bFP17aA0xbzRxs40UC937gvVH8OfNnHxzh/jJoLecCoUgcJUGecL+LdFUM7YL19OLVjJFjvh
HpIzY/nBswM30PmDISNEcrjcD3HWwE3d3yiye1P5bzzGg9ggm6O1gPMCE1A7ljr5QC6j2Qg66RoF
lcZqwcgCViQdb+cNLCV4iN1BgPGBpwaZJFqQo2iB4oNW7BGXPQrHgUTlDZoc2Mc/OPcsW7DvW+Fr
zezNHnxKQHEUS4ChwHWc0ADmce5QZR/gv5IVpzrQRxMkMvdlqKgOFO8xxdVpUoM0MUqjrgR23dFN
1zsB8oVDmyYsmffnM2GpwM4gfXPDGaUj+pqicCfnDEMl1nkb6hr0qowCYTOOhQWVj/I7Vb89UxIA
3PGaEqcTTg9Ph3OHlw5onMnWidWSnS5UAvzwEFkKs/fdVhkuQ2NQx9DGnjN5g5yxWVa8FpEixxcq
U4qLRUvmCM8bgLMFXtrF6O0Ddt/eBjTQXcY0E2J89HNRhxO0Y7LzPI+/SCRm2fKQrg0GYEhgGeHe
tyRISzz+mD2aOXbB3O/X3BaGswdUApkGlAUF5Wx5pdyG6H3j6ksum9RUt+VDPf3ItvT2fjM2wLWO
mk22oTdAlj0RPCSbItgc9QkwTASPfHA4KNgzAu0Dr+qzKvETL3GDHA9YoVjPOFOGGexsMp8QI3vh
hIHy0tL0sr3MUJxqrD34RZz49I34sw5cldEHJy37VUEdRfFntdqsXKiMWyuXDnn1xuGpDxQaL+sV
i43NQU8QUgGQJHk13vASTm1NY9eFL402iGF6GGL3afrwxxf8eDWGZpCWv/744acMbtllMGLC7MOj
qlLRjoJHxcIk+qFEh353fv0lKJHXFH+PImqJiyymFV0FKN8C2YgQkuyLH8J6HMFUdYAa5tF9Cfis
mGEH8QQcTvOAihiJU1AQUwVygOKKCc4e5hGaWQKTVXjWxJQ5UNWQcEXda/2GzsfJS5tq7arwC+pX
XKFMw39f36csOWlWLz6Ue2g/zX4rmZBmYLdmnn6Rrc7Kw55VMxjq0vPhEc8IF+YLs4UFAlAWsrx6
XTWMi0dLY87YGG7K1x0nDr2OBkg5feVkNqEhu59Kkglow1G1rMd+9vLHCrQQHMpW8Ep2CHU1xZNV
iyqIpK2ximxtsKSSjG/j3IylYI+xAd0MwS/KDtHYm8dr+qNrY9IBTy+f/2bdkZSEBOdln9S1sxzQ
5iO2TaIO5w+wZ5wXJgPF/r7KRkcYHHmz1iAvYJtKwdsGqBRd9JNezSDDvNwdZRRXE/sVV25lMrUA
x1l/ifIYTVmpvGkFhMX9/iPcGCrBGOgRwRzFOttaIOPqcMyP2Jho9o2Qk3b63mDMS/AR5gxv8ysZ
VixU/mt0zQfCPzilT4bVRHaUXe9Bk1E8zcFglqiEkZd9MQjPrOrSE51CAg/aEWXFOJiN4JRyPMrO
Nzc58OjrMNCDsU+xd5G3t5zFaqeT6ecgDaUsctL8Mha8TEeGisdVbv1aGnubVY4pCh5bGNDkgQDh
znvCtW3hfoDOVaHsSJM944pn5Xc4PLHp7CGyzSs/6Rydz2r8QfjMUK7NR1eyqw47UEXx66IXZUiK
6xKwHrvObR4ReoXC7mkZ9pmbjpGh/TdxyImfGO2VjbYeBsS0cixi2GetNcJtIYLexEhV5DBDH2iz
nJDZmHd0hSZMgG4W3OAPc5zmUB8yeKg7lt5OXtUm1u6NhWNzeGAmC3XRrsJEhabKsOf2cJhQGxlu
K7B8LJ6gprLBTD/pTjVc8mhJlex2nQcuxjM0h5vcZS6yBnfw3bFwLImz3x+fDjuUCrPm1KeMHOk7
VpewnRAE7DWCzxg/gR0oWedGDtMAG7jaYvoH8CWB4VQ2CO0VMcfIgBSPjYDPEz/kTqBdbGAoV8vk
yEQgKIesYGY4VkKKBTU1MzpUE3jRVLYqulIsvu3G3E5mH6srTJwgqAVI6cMiOTe2XjfMuReaNZ2K
C0Jw2j14FH++AOshGSqOj4ded7hd5l9j97GhYTm2G6rWXLcv7c5f03Ig9+isUxFLiL+/895SajeX
hjFKu/7/4tSLWLS/Xy6ADbZ5B9Gw0dMn8pB4BJ8shwa7hi0YUNQN/KnhUW//MzVfdvO5NgoujAAM
I4RGTxMC3fyLduHy8egkJTOx6h3PvtlsKhPxHbEoLMrDvH/bLtZxkMxghvFL3Tf263hn4cC/RChE
gNmS5h86UD7t8ef71JjAciJgBLOy9q0VMx81nDWOnL4P85BjdbOEkavvUJjlx3WcZcYJHzwEKac1
Tkzo910XGvrgAsXffTxSHR2UjExYO4PlaesrbcX6oSC0GBWAikr7ckuTMKeAN0/rEV0HJ+F7k4xM
P/mHAecwfbNQCnKwUmDXGKrhXHhh/IjIiVQ6DvfWW7c92VMwGCEBcghNeJv6bq2EsWBwEBJNgQid
YsCWduuxGT/m2IDd543dmftZaYvHIcp6jxX1a5Aqebzt0sVj9DZbSkvYdTJUNfv1xzNnY7wZMHPC
n+jvj2PiwAutQ9jc0BbQouz6gL1MtXfh7nfOrjVPncveroMJWWF93bE/YCRrhY8tOU7G6GFhX2rD
haQ2G6w9sRnDt0dCEaMvdYXF9m229RQOJEpqUgYHKiBb2KD8Ah9nJsupoFoHlA4vYzP2YMqESRyG
qjGvDnP2oZka062/MZDIr7ctXsmdzVHGf+v47a75jVw/Z0gc+IIG5vzO93ENA+8fZo8+RFd8GNY1
LtuGP2bcYJPWILyt13jWgyFg9kedVPL3OMYtdrTft3vuqVmi1eIV63aKfRUjCVS1cAP4XqLzOhXL
CSqex0rtiOrSQ/4xYHHVn0WL34cPQQWlHGbJfhXROIcM/czukvNKHQaSdNenr2ri6l3P8VUyvlCz
7TtWxZ19W05cubMpZWa8JhP7f3BndU7IZ0Ad7sXvpWh3tnCG25msPmj0jj0aSARs+IoM10c6Y7C0
b4fNhP1omu4yc/FPmzfT65e2EO8c4woF3ixqm2nCAtzEYsiHQ/YeOAKdxN0i8OeEh8RxjBiOyzsS
rHitfQ0mqSQDcM5wVZG4wgrmvDTHsEmHdz/uXL6CFCXaAoaK8+fL6uCEmTwsd1oBtIIYoudh/cHJ
dPAQ/66POnlDQ/qSPdhs43wFOm6gsgZrZnCzHfnVCVL39bdjyBhfF9DfiR+Zafsjumy5cugr0J85
g8LwC4S4vHnjiXn/cmmwyeorbvniK87LbXVl7FGiyHHgOCy4naIveLd4iwlskJkCZO/iqM2Jq2KW
CCwGQw9eqYtCHOr86okPzeDfOxAoQUD8U/NXHMQrNV5EHYi8kaN8cOcVIrfmYEdARxHjlB8TX1i4
0sMyBC/yJyRi4XBUmhjSlu4xxhWlOZa9rcvMdrAtYofHgI9H6GMlwX3ex8I/dFD4mO9FAHOMgYe8
p/yqZKEzhRuAk121vY0t/ZQfwXDng4nqoFEDCoO1zS4MVIAQPF3ASs2cD+Lw+8p9zvLgbg3EWgjT
OEPDb77D0GNYIRWQ1c3i4Sg/87Tn/iikntIVEElmsxu2vuI8/xiE8gYZVCE1DMSrSIoDgi5IQbgm
Q6tca/uCyhMzh7NoYoEFRxq2jg4IhN/JEL2RRkxDMBcbTr+zwqpWBwFATXppRjSyzawN1sPdZVgG
5WjEKAG2Tw+h04Vx1nQWIa9dFXbXNykL6B5lc3It4XZKXs6cgL3jRFSHwll4s2kdJZQrF6It880A
dGPsv6QxCQuuwmiwIWgN+B+DixKUVc19KogMtiN1Sh0KgscRRdF5w3Ao8enYQ259zQ5Sn9Ddrqk6
Y65pIds6yHtc46DLCcFZRN7hT57C7HK/a/Hav2P82mX0mvPxtuzZM8Trm90K9gM55jOufoSQcK6t
snVdu3XlE7XX47YPsYawgv0MuS3bPww03cHh7h2AUKqb1ud4lz7ebQlFav/1JezBasVU9gThcH7B
1BrZtHs9M1qW5cfAeUGPGBX4dCKCGSe+TyUqvD30hOPCSQggHFYMC/xF8Sk1zuPnDaTzHMYFq5pi
kzwEDJwuhJclh4b0mAm5JB08FVSqmqOfIRN/MCC5OWWg7SCw45Da03pYePABOMAYhIsJgu0wfT7A
h34a4oqpOfMZgkpBJAHZnuAZ+kyOBTUwtGMCA8v8cM6hFevsOwZAC0B6UYez4L+xwlGGFmeiuzVW
b3vgZjq91unSo4JbAqTxKYDzc0YWItszxkK2dLqf0hCkht9wQ2NjwuEZ6Bxn5kk9UzS3mL1waDEf
R8EqcGdeqNjBlMCI8i6zTRPpNhSP37ze3sdGDoHzhf0C3dnfIHNAFT9kZlJI8g5v9yUNEc+WtOCU
+jl3gfHMfZM3gXyP9CdCgVni4DnnUT/AojH1ky5RFd3syWE0fbtNA1ZOY84IZzleCVtSD09MOeaY
RjWYF13G+KjjKSnBtKt34+9w9LMcHZZvFmu7JsKl/EVhUEb3myW21jiwyGQrt3ivHtjKZeqHD1UY
iB8IKhZ4kwvoP2ZRVoJd2loNepLZ4ErfIVZzMn5ljGmwkCT69gupFUdTJ9+0WETg98qdMVh5DlRU
Y8mdz21yPrNzx/6/wGcmtfGVjZsSL6vcy4b27TfDbIWfRXqhL6G50lBJYYUZLPxcBkuaAdT+Ecxx
axCvVbnKx025oJc1/+zApadpQibiTM4vD9Cw3hGeiOkxD5U3QvXl9V6jGusTZrxRvFRmypQKgq77
yc6HiiCmgftApH782TS7Gqg45uoUWMWui8HbMupnlLYaD4Y6x4g0Jf/clOe4quoYhheSiQDf8TEX
Mgt4v4MnrYAS8u4QVgVhKZ3xXGyoaOcOFYXOTTYELt6ATYDfsosBi3FX6cRq0HMqx+dGnU/GkKkk
HA06awl4hGc5J2pYYizgwnX52K74T1lqOCniiRA/OT2MJUC+hzqcTem5AV7HuZFdAazSpFRx2fRe
DkBGcxlpwwHEB0HI3748FD8uZxK6Fm1j7Aa2JriVFAyK88l9itakw8iAx1HprPHPEy6QU2izPsTS
hY9rHzUC0X4UxQRPYdFjMiK6IlxV2L1mAl4KBdHS3FMedRDTYDKvnN60b/8YOYqkNgAEqDGU5LcR
3reTj3UwfvtR0F57c4eraDFYOApHE5xi0g5pThosvQUnOaRKgAi6OEZsacUArt7eoAUu0FSzSiAA
MePdf67jM4/ei4MH3tzTHEEYuoHJ/0vObSSG6sf6gz4egYYymxIYVSLPTOBH/hXd5jkXefQdkl+8
VQcBa7Dy9x/Be9XIJvyk9Px5myWUSn+E9Wvj/6g4hkrHKAIOaqjdoRzS/X4WUDJmZOIaCWRIdzve
tJmhKwacfFhdUu39vsZ2pIUpzHSgk80kM/lrdhn+YoLHBEptb7TGCBI0zZtVdgn4yc3DZT7nmDii
mqhLre7UTGU4XfIUNjyczJtjMlEwkSumK5lYWBcrPQEvMSotD4kwY8vAbMYzk9EyTgmpI05VrHRI
5YVQaf7+oTMy7+zwWwaA3x4eqpGcs7GxIzIJYPQD87cK4P+IP/P98ehoo1S2tEXCmZ2FJcIQPG2U
h03klXgG6weuAjWE8Hpz223zT8RP4+4N1E+G0lyznYjuGKyWibbR7Yrh3942wXZT5dDRgyj+7fqj
jX24z93NgQ42KC7HEbZwi8eFIRncoMKFAwGd2Rrs0PXDlID263ShM1jicXdr/Ak9NutuakIHmXr8
uKwBc/08OM/cMS4MEnFGRAoC02GKursHjwXsJtS7t3Mag/k+Fml8nWiAevYjsyH6XLgHP2P186Dv
MbptVs+bxf5M5ZJaBS21K12I8pt/D5oF8MTOw5DvAucE/w3oNgT7ICMscGExUwt6pvvzIMOIC+jM
7yfRKdVOgo3xszGGVRoDn9ZBzZghGGXEcWAL1NDT+IDiKEZuc9l44GmoO/mqLpZp4iiptwm4lRma
mOGdyIyLu1mO0QqOL7o1YTKue6Il3fCVXcIc0sH5DNHSrzn4NLOQiYUgsSgjLVCKKycnrM0AG8+n
VUTjfFAcfsE/EmzGPNq+z/qmn9pHoFyVPtaKf1lUywySHsFvXIJa8mq2RhQstQuT84H4ibgRR4vn
XSQZL7+5XxsCg+K+pIMwgCjMOtgDRzbO4kzysNb67oZOeygt2NZY1hjcMAyy0H9PMAgjGYPGrfst
RtHEWn4lG/vxJdj+s3UBCqPLh460hcm6eJoX+TDWQQL4f5nMMvylBaDXeDCYQH27fl9o0mvgK4Kq
mOEsCFUBWDB2jUWqgY0oDctDnJ2WmPVkBV8/TT1ip8Wj25b4do5CxfiKzknbUSmTVX4aGn/pbRUI
SBlhXCA1gHm2bpWBaYNoCHwUdxLu6JWZvJez5r4UIeIEjXyhxHFdxrG6WWLXSkKdiimTATWW6Q9D
hQG6f/Sz1GceCNPgh+EiyCmt83xijflgxMQsTj6IBteHt6pEtAkENWfEjQwmBWz7vPx6sKURFet8
PyHWRNjA8UGSxryPNB7dViQbIpRE4ut5kgGP3wxww5HoY7SApJFTEdOwLyCfsOmHpn5CGPPYCs8t
DUy849y4j6dQa1lWqP8T48C9fxm7G1DzzRY2aB7v03Z5qbl51lwbCDTC02uX8qod+LoomfL/g9JO
csPiARcK6PACeJkIdIFww2rzFfhgZ+x+OG3LMIhzrgU7f3L+hVk0oVgLbfsdPuQFP/Sf2vGzBHEY
/gOkgG6sGoe3j2ESA9mRTRQhkUqD7JylzbfZRD+cBRP0gPtvmquXibTYM83CgGiM+LQzd9Fkj3Aq
uJIDK4T/7mwIJxhsANbwd76FebbDwgg2K08n0uAMnPFNzAvywHnYkYrIfO/Q2xHlfWccomgjT4MX
DAoD3i0rf75ILXgiQcDVHTLwzl9OZsPdvf5qrNmYqTBBHqMj6mojmkxXXmo9Ll5gm6GwCcOB4R/Z
hemt2FApHCkdU9MFojsQ6hEE4tQ0bG3GRVgf/gZsfnBksHf3rXt4r21SJv+py0XjXXkvmccbDHdS
5vE2hmy6kN8SHpj2wr0Cja1T88BgmJeDnfGEXpxbCXw94+CKMYk3SnDgAGFXwcaL24HtsfHwnlaA
axHLPTG4eiuwhNRaKOAyhAH506exZafjdb9cGfOPvSjZB/TxjTEFiFhFfxyNQ2DeX7T5xVxai5xe
kPfpx8ymAWNMd/Niy15B2DCuOMOPjOl/wV1DAu4HpIIzWDaiVwT7pVz/8Vau0Noe5iHCb486w25o
G+3XkqzbYHUV1gMXULQi7E3iEGl1ANWLuzL4b5BRtbh9+R/BWgT2gSdYYXqhzcKIV79ZU2U+DWS4
PvCwIjPwmoFkADdy0xjcpgOQsV3bpU8PHAb2TbYOiMxwgIT4Y9NQzFbR5Bz9FcHqxQ+gVq8PnhdE
LQ+Ibf99jGBVmIsisx+mZ0a2LWjA5IYNuB1xTVaiyKp7MB6WQ55R3i953V5LxT9QjPkKdQQU8M5Y
4Uw79TzSZCcbxZhJzoxYqZf/oW3C/+dpPKfTxbXd/JfZaYN8/5yQj7JKHc/cRKVvBoFgQW/NzH/X
hlDkD/fSnG63I8LtoMBZI9AjVFUTn8odG4CH+XYCBW+d0gk8oGvYE25umJxRUX9N5715yOcTUq/X
NEWETEozJHDXx4y3JzhTsG+MoMmSGnJuC2vreR7rlNTICC5SYEOhhT+90BcTgxm4HvyZD3vlLYak
3BYZuEGYsWa9oTFOzUD6G8Juttu9haQKVuTLHp2fxn6AJmYaS3adIT0CazRziWLOuHaGx9W6L9IC
TjLlvAQuwVXVWZ69ibYVwT1Ri4zQKH9K7HGB8hOb3g4SNm0n1RAzhXTNxvQNQvgtwwwjPByGCchh
YGg9zxsUbjhtDKDlilVwx0I5I1l7SBf+Tch5FvwrqxxvUhiYK5OrV/rRi4+XQotBNfOk2jOn/6pg
y5VB+8SVHy74woNdtrEnOlJOysxtYIdIf8PGksyBSGWAYf3TLISnGLdzhRcrlpTJhSSrdonOvR8Z
u0Nj/X3N1YJX9/Ac+5jK/N//CDuvHueZJEv/lUFfr7AylFvs7EVm0ohOolikzI2gKhblJcqbX79P
VN9szw5m0F8DL16jopKZkRHnnDhxbui95sjdyUgGT5XQuaLLbG/HcRguvNC12SHldifnlTlw0Ade
ioLsWWQeyWVK5pyeneW1iO2+O+vKpEp8I91VWCFOoXH29CNGaiGsi4SwFs5MIpK04+XD9UtmkFvf
GBAzM9OdTCanDs0tLuKZeKWznUmTRczP6jm8922EDfEk9WybmZ6zVkIwJxK9cgnuyy505LmISc5u
uE6gFs1eSx/e6my2avn56NoZ5xrjrwN66bjqg/SWMXWX3iMwQPwOeC8k9cENjtKujTYcdWSo/VnX
EgUAMAHVqWwb+Vu4O/iru/J3wzQxOZENNyM0lEyOhF6peUGSFEl6Yqgze4WqkuAKa6ViP9VewYy0
jnsMp+z1nFjDjk1jwm+bEM18CAXtxdFn/RP+JjYZjL97Da8498dye4DNs0TLt5KphBh5qB6ywC2G
r1EX3LyPNd+sym0/TrHK6JvgRGzcDp767xet0Z3dg706u8ODwfpEzbD+dRlvFZsjZDLvZHYNadmn
/XKJPy0F16AHA7PGxxCIgMt4sgbSb9PdMHsB/yPnbv7NPtZMk0qxGNkncq/snJL9fWP0H1YdTDQa
PGbNZ9hKoctZP6YUvdUWBXvPI6bVGm5sN6HSRPtP9zpaKWavzoSKSz5ax37Py64D7vs9Z5+b0Z6t
xzoGpu6PUp87hIGvbeyhpl13Zq+D5cyeEMzx3viawZu74lDAjusMJ5pBqzOkNO5pMCPm81zkAXtc
FP/Oy530TPk9x+fn4t3L9RtviorxlSwEL627xH9/iK9KRFeaTbmIi4+ynMdH8UFcndGIzfgVP+LN
bMntdTcz7IndCVEjbh3MEy5/0mvwHLecIC6Xz1sZDh3jP58qzTLIR1uew+MiYWnmuMsjy74z2Psx
RVKdP3UR0K3H+/Jisfqws61i06HVJl7C/R1k+8EUKu46b0tuUa5VFsfUc4wA97kER17QNte/wLG2
PV/Hd5YIByBNasCqyqDmdkn68HbUvpzM1rG2j/w9hpBqLz/h4cdFQkS2YxpatuMYmSvfu6LlwnKW
9yE7taJLT25VOxSVLVo/W+5/Ltm8OS4S3q1mai4W89HRG3W+oFHtmR3zid7bS8gOGEJ/ppVxuGWS
BCkCEkqVET2uJs6wJ/FibnIqM5/TRGSJbYZNp9zBKpivxk3tmKl5uyZhlPpRVy+VkgLY4aSdzPin
vmZNCYQdOymtYEmPI2kqUxHtlWZij1xr9t2xMYViEDAiZcJKb+ylvh3PWq4d8qdU+FrPlpnn1Uba
8mLJeBvuxKbLa5RhWOnzY3Wp/cqPr2HsP1w9e8Eqx4RljySl3GYEXwZbd8i1uRSYf22vBoQCPsD3
EqILSciO5kyPQEqW6s9Clj6l1M3Wc68T+MJ0hZXN4nNu0pSUMbxObVvmhbOqpCet0ROLX1KVIG8N
5dJtk2Gg7HTqqcXe5IRR1kOwf0qy+sFptFwVVOZ2NY73NrVvyOeoGpoRdsN9bUjonkMgip0xOni7
UCrYXBPVuuRvwd3HDnlQeLfI12jbZj6bK0ko6hPPe7icyTd5DC/JGEkuNjTaENlthSgff9LNIITL
j3nrJ0PMxYsnuejUBviavfZK8+/S+oSUoKyzz+HW/axuZPd6O8cwXinJmSlK1sGD1Ozp1c5J0Eyp
yanWtIF6HlufsikoyiorE2lqwCayT8+fZixeQKxDe4Himo8xm5z8fRYkPINPisoz7WN7hl0FJ9jC
a6GpMjZlEtQ8SVrxhuaDhpIwqb6X53SG9Ww6dzi5219urb1OH1n2HJLeLWeVFNnnEI3A09MpLXjY
DR5GS7a54pvVeISLztBRdSqTPvb2ihdJ3kB24KdcORy2g3PDp4EQwjwsMonJgV1Td3isy3hJiqpD
TdykjjFFUcd7ZNKJk2Sx4Na6eyb1/npl1fvbKyrD15QZcnThXEIhTdS0NQzox3e2mkcHmGiPLifH
4ksZLJ2U1x+V3An9Omzfi04OWaQ8x5U/fQdHN8mDdTiFun6EfWYZCmXDkJt5X0HTWf70RqdTiHs+
If0SAtEkQtYxHUEzdLYeS/9Pg8GvSEAXJFA+HeDPymYwAt1FfbOrQ+z07AYWBeG1b2jO+ZIrlmNR
b9gAMc+zy19ZvMdFBwJwQbcGmqfjb7m+myJ5c6FgP6FTz1uMgVwQ7vbIsB+7GFNAt0F53Dfc6Xw/
ggJ4fZLFvGe5qyRN9hi3p5E8ME9lOsVoqhtSnOyjYuPcfglAL+L5SvsY8kUCtZmiXZy+i+d39cu1
3sg6zmkUu2FzQJi/5cztjjOO7fY12Noe+RwqUPjEW59tg/IKCseZduwcl0vSjDdfIfHy7dbGQiu5
fpe7ITk25rZBZ+4V3Zm3GdbM+2yXVSTdasTVmptxZ+xAxZT1LWE5TWQU7lVBCU+DvAurN8Cpa1Qj
ktAY2HHsBpAUpRo6mSVGdjqljB0nzbryKKXU0fb34+tXtgjohZuwOox/YpMor1E5LHbgx3EDMynb
x9kiayAs5nY8zxAcxpXP03uxJoLFNVcDge6Ilm0qQcGYfKDX7D6C2zQlHaAkAmlwIhVqz3jRTh2X
tf6g6Nlb5vy2h4tsehwwt/L7MRLS+zl2ohPzQ19DjmZKp1NB2vbDs5XcfN4RcVjUsVtfDSbx9L3i
6rG3Wgw2yZPiJbvlPqFmo0dWNeOCIUq8gZNN4s80PsnG7kTitEldYQBoAyOpcT69hTDylzvmAczj
vqNJg+d+DTFk865Unug9e+rNyX2CR5Kj5fToUmR2ZW4Ro5BEbnPNgfjY7HhZ6MXOs0qnmc+nKIOF
nOS0dMgSl9Ao1QqHVas8XflRaKGbFCtv/imUHUY3eJDTOCUcZrUg4qzlALn7u87fxPI9l7p014tH
y10oUKJOhK0L7xBkl4subhPEOt8l6G/5yNKyTJisE0RMdVIMCTRTqbzNwwR52xiwB4/wsTyP6mbJ
SjzMwn2ZiIuUNW+MimIR72lBpATojojCROQlSaD4WhK1vaxHzcll4fvBFNv8ZoIkgPTjNZTIuGF4
7pQg84Q/CN8yxImvWF7QYJk3piPoD7YX87gyz+19ihfzvBN15v2zabo7jjCzv/vhmbcy6qAkxFpK
v07ZG2crRmQQVu/ROVjR4rvFcu7z8Bo1zNUr0FtGq4HM0Ey65x5e3YLeybyv+gAQwwRx9P+VV8c+
mXUiRRQh1oFpyEcMKs8DAAosv1GmYWsx24OBvB1msyn+/JHbF7kXf6kZ2hkEx2yGIJ5L0X+myxhw
ItZNcx/tmCmlk804gANSy/bS456YT03ApTHykmDxIicv3kFKg79OpoTJ1UUNjZHgmyRthgzVMJF7
Bowrn6fpzV3GK+AUsBcmG2gyFrYo8zfKv/XNTQLcseX4YV3FI9cRC8ix0yZ5u4Uh3d7by+uA7DFL
N2ZluKICfuIz38Uvkn/FTupiW39ebkeInNi2vIiXg6Ti6iyS6Y6ycjtATsA2QwnRHINHBAD1529O
FJIUtKK0PAYe4ZfdkQTJCcRkxeIqT19IQbaewGkrEqAj4ABjWzkjOGSsB1T1SS1kUDidvvJsdruk
dQqohJIKsOcxO3sF7Q3lxfUbuJwuNzOkbQUxJBP7Vn8fa00JnFJkQRMM2XvLpiNfm0hoZ72A2CMJ
lnkngAUkq+T9YFQJGVVhIpSd/ASHM/5icqBXbCZemlGH9YZIVH0qSAw2xkGwD6PXRkWRtIbXvITQ
rP3rgJyGwUmaoQc0/01CPMsJ7RlnwUtkoPXDvF6TqaGcIufRFBQ25y8xm0nOsLGu2U2IHGmaYvfJ
ESV4JShTGoMLIggngL1vYVvy03kio+CCdAANf4GXh5zViJHY1U8eiVCCTm0HMeBjz88jIEB06iCq
68hQ66GW+SLFg08hWOF5QxDCCdgskh0NfwzLGXApr0eiCby3g2D6tA25klxB95ztlJ8QEw45tQ/Q
2wO2/gRRGJSBRz9uAu7z16wCNkVC4hXBlBSq50e5xRJJiEP5xOttozVSMiib8oN8ytv6qfECdlrl
kIlj9l0+nHwtr553zz37VFN6D5xp1GMsVCVOOrqaOQiB2KU9PuaGd5l+2wMkGaDa8yFTizTLdBz1
+aFdFU0xX81YmrbKJbR5XhkvBdpL31wnMKnfiRSUdXWDudXAKYLRBsGWpKfDBUyRtZQAhcqXgWyK
FWRF3aSEAAJ5KQBWWPhWzbnbazoyaNk0K7iwVhg1y7qu50yRCXHjeYTRZskq/3JZ2KzXe0KobKIO
eouRbk4BjjjxOsR0D11Y72GY+9VXxRtliln3uWkWHZMD4YAQRsjWMVoN+rSBJ68PKlj9YpzQS6WY
7CYl/FUqVz59gHCMrmgO9CaFDSPJ/Tlyejh4IKWt4jApCm5YL2URABp2E3LVtc67KRmyNPx+brQY
30sS95XhNZLicCn9fIY5w+vK7sAkwGYCJdEWTmKP9CZAZ8rVZ1cYD5gp8p3ow+RCgyUKMb7AZk2d
xt/rtv7GmojWUsTfd4ag604SdVOg1591w+RYeslnbkVP2eKio1OcfVZEUf6mSFWLaBqsJoFEEo93
GS3oPuHauJmAOZccZjD4IjcmesZzmjW4BS+m9UUzO2qvlUNJm96Hx7oNDBwTzSn3l6ku2cDHq+CZ
pQAwNEHTy0aHAdsVSPCspweiYDQ8MAlqR2/4AKZ8AsEEneN94UJihk7L+XMSksNj5bB9gMwbcRtq
lvPOFYn1Cm4SvSYPKnf/3k3XdroIQF5pmPmixfSxXN7yuoMOBHriDwFckm758s7IH8D6n3jK8rqS
Tpa/9ppHyzkC/m58HKFM2mCBQiiopTxrgxuyFW777mst02GZeSSLyTQs5+q3DTCd3vskpVI1Jwmu
s9J2rY4/reLN/KizPZ2+bcdB8oiiFSCqdkfIrHb1rxZSci5suk+YL4Zk3ByItExT3GL4o/tERd0Z
F8Dn0OhzKcJVL2Lumxy+CKnwA7tjfjHf8KNaak4aexIZ3hsx0hNpL9qR19pc6RijW4Sb5hPfQAiY
79hLmk9zB3o6tIEiFL4nCEolrOyp08EJPa7v+hV7boeTsKPiJLUNyLSGHjBkSaXrrQh/Jt0yjkqd
UnoXiafeDjoBcpeyS1+LjLuDuDoG7jxxRT5VdyV081Ots5q511VBPXj0engYCWL42BLsuvRtAQVU
3EG6N8en8kIdl+S77xeNU4Lt0dY8KhopXMVf/EDdaayepp3fPwTvJmCR38/lYO6Q1HNMDygEwD6u
a/JjJEIX9zn07Xs4mzx0+NOKcYzVgA38ATSO04gy9sRRlZDKtRnq3ab9rgytQkys8qFTDw425hf/
jS+aWkx6a5ofH9RPcIFc/9ebB+QC8gckQbXMLfqZEbFZISofal/rMFiIhd+Ksa62xpUvXfuV9l9z
v3O2d/QuouukbChY3dpAsloslp6O3+dKZkfLqlEc6If8glbI7oMbnpqbUPPGnxDAbHkbdzYKgdOL
y0GvCtDtNVMkNP+dncVkC0PT+N2wiqimHnhgY0XOD9n+UskljBBlKJB7xI8BBybDh7+RUvk3lx4q
LBwx998Ov+qcMrNKxpiE9syzRisoHDhxW6uKBnF8i3CQrzEv6aV2lhpbNYUbu8KXfUeHCXYlnS/6
0it6Y63BeFyvMY3LG7vnpxYOd/cLLYwNlPxjOqwWpqavT83FK7OxLyk67sOvDKBlQpd/mq8SBFcf
03wMLrTqKSZmnd2vKv2or3t0RST1Pa9haqHXoCaInu4Y5J8ZAWSt9dU+/QWhph/RkKe+ntnXYHyI
qkln8PPTEX1ZVdLpQ/JqV7TzwXF71+336TBGnWhtgl/cOFUfIzQfp3lwlgbu0K3vI9I75jyLjJbt
5h9ljJc0G52iR0M8MHuEF0XH5AFBdTJsme2fQJ02ScJWlY23PQdx8JjG/js+YXa97ljmtx3/0siC
O+/A7dqo65/TDim37qSXi9ohuxuO3n1AvOc5upSLZ7rnIE+PDf8G5KngiZsX72YvcLNzF+fB9o1Y
qqP2+eT2Jl3C+QoTm9kobJzoxNPuHgWcmVzQpfmTCk8EplPZGtrBtwHX0BcAej/PCZ0SCVxAT1NC
SzVvA7DYm9GksmcSNhZTzAagVSxH64x0NEETqiXXnCKOXU2wCIfCqZmyOdGwLFsV70YzgE3kRiBg
xwu86synw9fpkLGRcgpH+ExTchYQRMAIQIXzx3jlaViSSSSHoDtsOPNNMJxPcbWeBm+quJ3XVZiW
Lnhk++Hceq7VxuFfMZaSaxUQoZsio0Lz4Fy4KE4lf9V9UGLW4/ZXsNAYaSfyw87sj+A9zhNIOUmD
10lpig1qzFGRJDA9TF1+fjetwbGimZkaAUmKL5gOxAhlWwVFYMsCgayXKTr4yq2ZvmVIMamO4bO2
0ZFjfoEtWeH6g0eJ9c1B032YnPww4cZdrfWaPG16foPtNNKc1EU4pm1EUUKtOI3QnJNv2dxzoqTv
NskIcgqIK7/T/uGirqb5lQLYK9a/5DJ3XLPBZoqeZqq6ursfh4iqJUfN3wcAyToDa3T35JRCmGwu
LvfhguGmO6Ln2saq5dyHr12/Bnfh3tLVPbA6OP9t1LrpZTgostfMvnKb2AvQGugegc62TPCDqGLw
rN+shsv7w8U3qYadYJMsZfdVLV9Nn+a1q9N9gn506qMa0jT0h4xSbKoz6vKfQ/W1bWBJ/3pSwrWD
yWZwA1ajwZO+h4/52kDa0deOKkX1GA5lERGQWNDGCrbEvJ7Ve/RAH8ikJZxdG85LHeuK5ow1X2NI
t5X6Wqn2BCH3IkeNq2RC+hYHLKQYp2y8Q1p8cDl2BidJ6lCUfGgRG8gAD1Z8C+gm6zMkRX2Rpbzw
//DwsK3Tjfy7wrwWva260HSCnyeqFCQnXeeFJESvcOpYZYgrcHPDlfZ6GIb3KeeVWQsoYg1DUfrR
CyMTEOCLfcU6RB325Kp6tKNjJuxa0zczO92fVx3BjM0EVOZq6/cmf3TVqJtNNhgs0tQ6QTK8A4Le
0t9xRNXNb16nlhJdSS3jd444kiyG3Hpws9GkOgUWXBH9WiFmIP62EfUo/z/Ofh2RDv/TSepTXnHO
sji0j+WKziCNg/l1QM5Cq2hTtfPn1TRAR2Hv3rhQzmYNum4HS6Rlx545wg6honE+uLegioa8ePkf
WiLlS58aBj8rCWgPaT552IDsTSBn3LNaueyIl40ug8+0YGppF/vkeFQ8kQk+tM8E8zpqpKshsVtu
RszKmvWT2c2GS2ND0AtT8fvMa6zZ8lDQlyX7gy98VDMm7r3NluuEDiSHfu6bjOhC7USf/NlYuJ2j
GbEKRjeg2DyG6EcYDdoxkKHEvQjRIhJkpiNYaC0Ih7MJ7TO2DcvyJy1IOTz7X4kezPlRkt4HRXKf
lBSjra88Se5BjRFimkaI7ihBDQ+1DFCYGnLOPTHyDKLUy/okUxS5ZOAJh/gEb44EBO6WgsITRIKo
1zWbnkMjiBTdYER7TwIt6RXCz5kGEX9EcvVn3oMc5lwRuwCFd5Mi2YKUoui4q8M3OpVeAG2NZ7Tq
idJFancbmZdL2pSuhpADWdNowEIk1KQA3p4fBGI7B88hjEj6tf0FG6DuBOd/u3hjkjvEAcF+Oq3C
iDKrgMsRaF9KWeh3AVnJeJiK8oRvqEzw+rGA49ZfIADAUk9WrD7Pr3fHY32AIa+UMuRAFJx0W8P/
47zgGPYOMi0gFn3yyg/T4eICHIVtrbcZNwP4CipQn3XpXLX/iXzsjOiEe/mtSOzT5OBZaX8e0qB+
gdwGiriLzTJpeutoSEspU4G+BcTxUN4AodDZ24PZ5aIHTFbehoRwN/yc1XOYMS4IGKMZCkVqCkaX
k7M94TugeUhsVwaah+2QPrirv0UCQzLpMYpErfCGKWJIcLzRrnYHAwfSxNCePHxAzTsSQib6cUef
9aSL5quOpQ26BoArkln6EOn/XYIkstFn+NsP+HDS9djmrWu0AC4iefdGZPdIEVaDBqQNhTOYiI8q
VQNIkdRrymrhWwKACk/7XV/spRFXdIHokZ4A6t+Vic78CoFnFHivX+ZKXxBsC/gSgCI0J1x2DGSm
HdsuNYxaAsPSsy8YHzBi1RSkpAhMKr8ED+oxXaXsBRT8v6sfvEy5JI8JWbLJFsCN7oxFaCQhfC75
lsoy2hyBTMF2wLzXXlihLKKQYPJNDtxvoqj7MzcBZVBAqwT8BySXzrfuLUm9vVvqG9Bzl93ONmBn
Ju2B4B3yDo5g1Hs3OQw9rl/gVW5TuNedie2PP3vAbkLmJieBK06k6GUBMGS8NYvDv8MAyI87U7QU
aeltPR8wIybJ7iDNQuPAsht2OmCJXKo6QHzqY4aAtwL0bBi255NJLZJ3fBrYJUcJxnoWIrkL+UUc
v2I+06ZTk15w8nWMPZA9zdB5x37GGExIOR7IbiJjwcpEffzufEPtEE6uPxNm311DVg+VE4XGjMPZ
cF1i3CWfCIN3KWdIU8B0JHk7hUJwPlAWm3imdYHNnGhBqJCWzOEbjU4/Ez5eTnrPO818H1p27eMU
TQM/TNnyPqCZsJ/w8+jcDZfN8MaGmuGL0XcxODGfrgmt4cwmdrNNZ6NuNLFueoL3hSB9b7NEFAeT
sVNFUULhQu/wlsHnvOLsNQrDGwx8IdsBEQlntLhKD5uggsZYToNXA84TlR6CsY4daG9pOX58SeIY
abror5pSpuqECEX8e+XXYeanCOZQTAj7eiI6+wtImDdFGduS155eNPz9UidHwgOvWfHZoGPCouUB
8hoENOS7XG4cSmF9LRr3mc2LAM/2ykB0Zl6RHm1uD5uz5BGMgh7hCxdfdksbBxjlvwfPQbtP+psG
yb2rSobjcKh23yLngDq70Oi7WOa1cCW6wiN3lOhI9pA/fVxpCLpMgeBy09TBDYfBeWPvD/Nle0JO
t2zqSUcSZxgdzwuqn4vJ1xx84OS/h8xsBhTpmE9OSqhAju7xp8e98cfT6yVqxYhZE84l597XJUFP
NqWd6fRJ8gt+E3RTwna5SfE7vU5AuSKmE7jsnwRanRgI27PUqAiZj8HOw90kRuABymGE3ZNEVO2l
dxGRQ/8i3G+XyX9TUEzkMwbKQ44MRCq6CPsVx/Hha4mSj4z5TcgENsnJwTm44tUIFwLISUnOOyzZ
MIBOMMCI5OQp6ohC3Yf67WpOj70UpLpklcFGGoPjNCc9/pgpR1Lhu1gwIictCbvfbbqvsS38AF5B
L8mToCnhoKgzIgMp+J2KpthBKX6LDzIB0/yoXACZOdMI5zCt4LCWX/vpq6i+pKUNRKUDVjddh9QP
JfEHHySNkFWyBcDo9VhgdL4eEjJi25FdZIrXzfwtI1Qq1xalfPCEk8dL8WwQwjHtMDp4hF+qmho9
MA6IGE0psIasL/hnNG2A9Zg35H4OTwYHDUuem7kTfW3s4fD7jxsT3GcKYyNQsvhSy1D1F+wdwJig
h0/GUqAxYnKHYJ6Ht1yyJVZoJPjI2zyDkyL3A9OBmUoLpHRz3vXk7v+z/5TtfPZuD2oFBP3c5t7F
XUxuyQ0fXCUGQxu9RIh6YowLg7TuReeWkKt9zk61UqwvnKu3B985koiQ6BMXzijR+o41wSzFpyt1
vBshBxKdS2ityPU3WCL6xJ0rDWPqSWAkXCPJPoWTWGQ/sa/LolUEfzKEujpioA780rBhwnBKqjE/
7jBo+Bai0rqDvx+NZoPYCn2R7WVHjHbBg146zU4O1ttGwh7hxMKjVtoDyKN8FCAz3yLmkYIu9wcR
EK1BYxRS9jtqxh44Ri0fIduAoiWSQBXziTrdE3RIpEQTFy+hepD/CA9TiqyB2DI6eqFq/oTu1XFJ
2FazJUwt9KvfOPIXtCX9FlyWyBDwKyZoAZFTpeHaiNpmz6YGyIeKIbijJTmwB6iE01K+zDL2oVVs
GzHmdRAy+NUdvIIxvi0hKapetmzO2RERRNKMIVf96wgunlPOndfIoI/ILLc0pZQYJaCp+dMGTSZn
KURQCuFrdE05uS+NAH9mo7/JSEXBnMx0BWhPPucZ4Yz37pWUFTZJc7/ihdfx0Hi6JTkr5khbjBFa
6uFAbGBZBSLK90KToko/3T6IAvbGqc22yRqE86QZeUeCAf5W7rfBPTivZ3e4Xiz6uwTFz5aaFTKe
Cx4YwY/5flhHOPGs80M+DguPvewSLt67RFDSSQPlq8CliEv4lsk6SqDW/QYgZ0bqkHB5T4OeGzkc
PQiegBILLgS5QT6PqgXIUU3dYxAg92tbmS8a9WFDaPFUU0HKudn4CuuECyJ9k7roJOh7Bro8wruI
NnQgq9UTEwPLnmOG0wTcbXzBZQvkDt3dEIYmovMzOvl05sGqA4rbrx/o8PWoU9btBR26NBS4oFwy
bKCGi45Q0a03c5406O60Qd9zn5VEAPRAXhqSrWoLl0519xjTgZSlwE+/jh5Db1/cE2jT4B41zD4y
JjLKqZ093JQhW5B/7lNU3MmajlrM+/kXTNAgd6O46/A62Tx4o/1iRImNCu2Wr9ffpYKK409sWRTW
RxXCei8oXkQKXgsBLS5oiLi6Cgv267soIIeRtDz5f3sECIrUlBYy4JrFvJse939uGke8Tx+MCBPD
DFjqpDcXdd3mqgs+vYUtnaadpcUfkhAknADUGdaVH0IFgkL1z6CkD06DzdPgyUSE7D2IcZGLRUcC
tLpx6jcCb39EccFm33NL03bzzeSL4jPK+xc2aGt4wKtBzCBq2DGSf9Nki4GUwZmyGb6cDc0BF4CE
to2rIeVNTkJNNqkBk9GgrIgGXFOQxhMElJy2omiSOR/KHJPCtvBnTA/glUPwAkKyKxlqP40oZxKt
EWUj1SNdxEMgnIXtHRJCYFzqMRLaLdYicFUnIQTAQ0wPmRBw5nyOjuFldvG0O+ynH0aF8mNDnLTA
j8LHA7qmCJ4eyg72OBB5zRfV3iJ6zUSEFZQbg5ip6dEDQwS+KH38qBtNyiBkGiE3Y81+Jhtm26lO
w5AG/nX1YafHtAyHyfaMkXjtyQ0yElc8jDamGS6apr/3z/twCQvwitr7HNNMEtnyDpfEFg1Q0p7/
nE5eKim2v8k6gQAQgZabr9gQkzyoYSHlNmYkUrXROnleXNwy3T22Vf4e2wO6Gmivo0mu9RTBEGWh
Kd7MsK1Dj7HafcNsuJXzN+7PYnD63SZ8rsNcxNgtkFNnA8mEZ3pTf8JqVOemvX059Zb7fVu7dXvF
8BbYoY108tdSym8aDWn8sZm4ZVBdI0wkfBwmZJfbDGyPuxCO1zu/FX/+TG70q23tggw2YKmbJVkP
tTG0JDp0AldLXeoBrQKtgbSu7TMqza32+p6UvtDN0KfRKuCo0pG1bGJKgljrrUlMefMI2T6ju34n
m5KEGWEVrVdMZdagec2Ysovl06gXSXLovNMYFtEKg603Scyg9nKT/R3twcLgJLhyFhpYn0K18qWA
X1tQHC8oDulYXDNNSlcyn/WvhGpXqthGfXwRNOy/3ETnE8KeP5k1Vw8xXG2+0aPc4f9qXtXNjk+y
viZBLW+MGCuzUtTtuDoCGK6GRxeos8m4BFyBguMvlTSvbwTXll8eXBifGeHptyzlL6lewMCLkoRd
fiaIwsUBQKFDPWKxw7zojJPaTBKIxxxyS6XIlT5jZHJnjCM3wj0eTC/Ibi8k33sI/0eH4vkV9X/J
zZpeuvtJm9/gIKJ7urE1AVphs5A4wknKEEFJDsluugS1gnjKl8wp5rs4b48YvkliYfZz0UpWfVJZ
1kOdyXqdjbOFYkE3RZDpLrXRjF9MU6Dukt9CuQ52IQeQvApFEdcGN5wj1fnTzj4fhRiNrqZf/m3f
5dhHITUIeg0+FwKTF4dLNWfJ99uuO1k4cN+z0cJcJkIcfF2GXwvzu8C68YI4fx7/Fau0zkTogmdh
Xx/pF3Lj0xfyMmALH/84k+6z8hpceaBgPWir1xQG/p/GFMRSNO/2Meesa6oDw0owEjI5IvgP+r8Z
hmTY+NqEAZQkMdQALSiprPQemdlRkZSPL97v0XMpoEjVquVy7/mkVmyCvduaUQByL8c+N7Y9q7Vp
ttL8OrXohuUbyj2OOC28MplrS2kwgrFdaUs0dcvFXeplQs3fEAHwYadumK/wpkcSoJ2XIkIbulOl
wKOkIUekGF6NfHlGrCNZyyU9DEiNaxmlB0sBIkBKDq3VLZdWGHf+EkwThkhl+VbsgaKA5SPCwgAf
v/ZfJ4jZns49mDCPVn21PDUABuL62qD/52qZl52KpUW1mpE8hVfnXbgKuy2hv0HR4pBKA0KAOvUY
JXdFoVJ/8wIwF/VaUH5s3RrnFcyKuoBUjqBYBI3BC9WcRjTZHYB8McRjcHtAEBC2dyZD8U8ujBFj
aNNIAvzDNQZzqgpzdLfJjjsyKe/iW18me6QJ0RZVeU1DQpJbibY1Ra/7OtqnK3GRwO6zbF5bZJn8
qS8qXSTF01efuwoJkmUjL0Gn1r+7jGk9aBxWwxqpElXe323mtMP5n7yR49L5y9roaYYroHpf2B6w
kVTYkECXNRJI0aJkktaDRqDdFbATEcAD7n91EaEqLsDz7+EaO2zFo9KLwvzEr4PtDGX2zh2AuGtu
NFEgG20zmWI3rE+ukz6c1Gg/xRN1wsX7rcMxE0aA0rrumnlGN/eYwLd0R+uoMVr80gIVlRW7poJw
6dnEFjgUeo7CqzrjdMRklQCjo/HCfGhI7bh4PU4Y3j7Cyx2FKzolWGmzmvTiY1T3CFNdmk/uhJBl
K1oNFsFN7xNBSzFH1RTVRM+cYqGGU+ltyJw0oXe3yRUkHmn3mWBFSyphjByyQA6jp0+9XkjCoFCm
5VcS9CtArZjiIjBJV1M2do/C+OT8lRpUw+R7dCKsCClnuplH7AAK6BWJgqztP/7tf/6f//3z+l+r
39PotH+vTsd/O94Po9PmeLv++z+sxj/+rfrnbw+Kf/9Hp91pNeq9eqfX6/asdr3bqPPnP8sxGQ9/
u/E/mq/PvtOoMO9n+2K8NxAJWRdl0BB1a7+nhhjXDbrx2Br8VJQ/1pBNX501XSDLSulMmp0ogyP5
nlxYF+e/ebr2f/Z0jW6j3+52Ou1ew/rXpzuun53OzVq3s1odVc8+DJjwtJxHjmUz8BKTJx/K5/YN
JYMfCAQRba2gc+KDWKcJVNgBmyMFNnngmNJGdw7ICFvqv37IljzE/7eELavVZTF5zvZ/eMhzbdN/
nw485AntDtNREvyC6F4bTIfO911Y6N9xfTCy0mMZYtpJ31dDZ2cHVBk78ey/fhar+Z8+S7fXaHTq
/U69KX/+/7zOTu1edaxP18okURG9HMDG8FJ3vvYGagsDDevLfvgbYpdro/sHhRZVCCi59FTdIrIC
YJeuQQ7ajP/rR/vPl8myOr1Wu91tdrv9f32087Pa33vXlpWZnLaG+Vrfkw6VE7a6/O9r7YylDJ8t
hgsFgo1VHdp9zJdFVEkFIzXzf/fimr1O7z8sV6PZ7/V7vX7Lavb7nXa986/P9F5dtod6t7+eBCsy
jeVl5e5wokR3hcfpZwSysq+Sx0+/kd4Yxunvv86tpHYHRmL6gRj+INhXH/Lwlb7jFofeZG/vgjUt
Ye6bRgm0JWT4T+CpBxAIs/tEciy6PxhtWtXYuVtTPVUjfUOU8B8DktYaqA2Lod14CzCBnM1uMEO3
oq7q4wn0ME39lnIb6QMz29ZMDAZCChhRQPJckLMiosNDCeNv84TOC8houXiOtiAPlif6FeRmAKeo
hL+2U3JlzSQP0DGGSBrCLBcT2kaK2JVX5wnq+hrXpggJoMChU7jOSZHmTGDGUIZ/cA9Qz6NMJ1gQ
OuYtJsuwMBXt5yJm4ue/ECch4xXY7QKw0f96+o8pdAalGrMy0eLBwaC/kQLpSZ80p4L/qiU0Dq2j
8CB0Cr1QwI6ulJ9MSOgxdwchNyqfmtlGZ68PTYZrJn5iNVY1Iih3B50LA7fxDdsP+lNLY6uvbsGZ
qYDxC3sZrGybWOb5V1u6HIAbcMBEozqqj2GlmMApDJ+oYNYO494xWCcXe+otY7oGl5PfIA2mFMfx
+sk6FrucMq2ruh17/wSYCroCApIi78fweM3x/yXsvJodxZIt/IsUITy84o0M8tJ5IWTOAYQMIIPg
19+Pui/V1RNdMT1T3dNVB7d37sxcK9fCpyhrrM9OnqBtjgvZm4mFM1Bh1vfhh0jobji8x8YyPRi+
NL2NGjQW+bafAA0hb7C5RkM8CdAZiypm6FbDDQUdGRWcp6enR1X82RteGSVLDTF9QM/e/yFdYmG4
47Z7Ok4HLqTTGedE4aCB/wPChttIjGHG+o6s2daIXz4efArcsw9CRoxXlI5MAsu0+M/9NoF5wL+j
kkfqrhlaeu3eG1IKNyGcPBxEwdTWyTvMQyzk+p5Pi7JXeTjNrf8/O6rFFv1efv/ijhCmM9zfMk/J
7MEWGX+BNBYtPnzZsIXM59B3VM2We94nTamatszTZrxZHUvwyiExKHDUIUzgd9RjWP1ADUQf7XgO
nvkvDuzHvgSip02f8HUrLFIaoi7O8/55YJ4150qBBh/1fLYffq8DgpAqh/ZS6+cguz7n6gdgsjHN
ji0EXEzVO4ZQAX+0QOt7RfeeNsmEASc3/znBMt30t6lsZW+IHU5FEYj0Bn0TWKUUblQR/M4c249e
Jg4dONi2TxhKFp1nJahdBccWDOoVkNGhZ5AoKrvcZvN6H7fiMJuzmzDqZDsjaABOQ2Ns4D8hu3Kn
t2MbfoI8fG/gWQzHxubCiPTkPercBLKg/GVIEOrgA46M6SPU+OCpW44TSvI3+syw/KzBtF7181vI
wVJMFtzplc4JXCy2QmrL0WuKjgphlmef9hKAl3iAe4QtuS/Sp3kXq+MGSmHHHNn8tZctRDMdWFpR
GeVWve6VJAeTu6dFWGNzAhLbRPqRyOXNOlsY8V9Xm2ZL/jQVuo0kul2M66jZDayLi78lP6vAyos0
jfYGoQHiBdUy29Auo0ttPo4QnI4Y2Y3zFbIkqVOCa4NVxhcCyeLVBBdjhoz2oBfeRjO3Sq0nNVfE
AZjCoEH13i/md/ybFUaZ0FWE+3lestLEsETnUJ5LqS0t3pWdn8F1XXl8W+GyiKJMYqVuPjVsidns
SUqy1g8JypO7k09SIC0donHqypO+H0axOn0y9UO/GNEanNsd9QeuhI3QloanMxqS9h2jH/ji+BEE
z/GTGt2Re+RlwM8xmNxq+t6FnUHDJgLAHZfHPW6D8BO+NJBrGHbIWWh09x1jeva6xedszvjwzQ80
Smp/WrXMeZAR1egKRmjp8w8vB1FkogreSMhoQqT9BKp3/8G1FA291SvkT87gJdtp1DjpZOA/qAbQ
tUS+CjnOwTwdI11+fIbDnTHJHcU3XOTyrDRi+bvPEfvPJVykB7zkemY6NmFuv9CqCUCESw8jNRcD
e+iVQYVeeDOGLTiv+MCf2XPTsWaQpgnwt8YxB+mKZYMywuHxzeh/lHjSCInvzDxA3mFvMzgxQanZ
k+zcRwVx8fhF+msmqf9kTodRCatF+iCdMN4Dvaf27x5dPnnVjYa8BE4F/kDuF4yv8OeoCET7PeJH
obBLH9DWN/eFPBND2Wq+70h/IorrXmf3UEIVka2EmUaHFqFB0711S05AGF/TxlMOd0wKL1OeCR6z
BKU343B8o0zO20elhntjHcftj2a2YYOKpbCjcas7H3tdzOWLDeeVmWKo7jpaKFg1nF5fko8yJLRo
KJbnKSJi0JMeKL2T/X+lUZY79Jybr+ab1Y+T5oO+XgB11RHXhEJ8tA/NWIbJ4laz8/ECUQnVvQ0S
imG1evo1BFm+Goq4jgz+6QiUQx2ELvduILo4uJu8mUuQzm8iX6gc6V4+YXYIIeSx6OXMC0+LSb+S
K/Meass3mvo0at+egjWIZqn6on4EZ23cwZt5YPJp3S8+GobnwVbWfP02e03RFcsODU71owFC89nT
FHccxAbVH8cpIntjSMoqiiM5cuI8IiKe+biA6X68jmgUFL/0FO50JoD4KLdS9zpCj3/+sjXIVTTD
j/LJmA/RtV2wRCNtktnGXGJFf9xPjBOXIzr42KDnS5BizvMD0ek+rVzMb0MkzOEGqwGpRTr6lhfq
9IIOPmFokSMibXYH2GMsWAoMhILjDvod4xcvV/sV9QaT4QA1YA5N/FInYsyhy+PomMY8oxztmui5
uFt80eo72V3sJ9125P/VOB0LtPVMBQY0CU9vEjHJDobTxtAz68M76ob8jOpIqwR/i+znjCICstSp
KUIFBuxjwnz3ZlrtNK9hz/TvsUbj58R1HkfEMqHHVdjZOEgTwnPiuSBeqpiZ++JiSM6lwd8zH7Sq
6SRHNQtpQxZ7vJBeRd1s+DExhJKx3bUeO+0WkvmgUwTBVUfQ+9fDqR/vzXNU3qPFVsxCIlVAiRPX
azGf0FZ7mndSEQpfmhJlmML7bNBpMgUiNK+BHYksWNVTeYndMl0rlvoHyRYbdXOWPVdJ8Nj8boBO
EGRGQviDGYZjHCQ8vjn6H3DcWSNuTRq6xfS3+SqMfi7Eyn01xGlu/Qxy0jYN+/YHCmjzC71+XlZ1
5FUP7y4e3LfoAUUOg6p8dUQ2yiz5dmzuIaMuwpHVn3AqsHW9CqFDXyTqxjq9OvKoCYJQ5KPtiOnL
1Yuk31djMWZZ08HwXt5liRiomfoNRPvWIvkmuX+PkHp2PiMROUmu5Ze9yUACU6rvvyPONWHeDZ4v
zjWyJa0vThLJ0TUWwpK2iisH2cErN8ac6Agdma2/uqBstUOvEzVVh9M/O73f1nNZLh/7OkZMIzhC
MHCh20A1mYnTm1/7H5yLOE85/MpT8iPBw6FOOd6mvGox+JAW7LorVuvmm9IAgNypsElCBJJsobOv
MBBZPNhq0fuTLMOT7QNecCvo1Za6bz6oHpL92RtoKl42r5YCxXVr3hEzgbUU3A50ThweI+5tTbIF
yq7k90RlTK3XDdsZU2p++KJ//QeUagdOFjP4KZKpsx4wB0FNG15NuX4wFq+bxUk1j8qE3DfQTwY8
a/P69fZRIQuGO20iB/SsqPxLdEgMr2N278VU7Mu9RDqGG9ocerrKN0HjNFmyRVGBLFZpaGimhKwZ
xE1mF/z6QFJhJdxuIG2KFS5LE7abCuGI98Az7DoukCt2/unTE/uxIsQzy5KHxqHX9DVcwVSiakUg
wNo3PgqcQywN9m/poOaNuPYzKnXzissHCztol9r3BYCSue++09NGH+/jNHYR5KPzj2iYR3Fa+k8/
9+robW4SyhZjpY1TKJnjD2zW85R3oE1qJHQoZogkjuQdiRG0g3+yQxqkYBXzZzhAkXoE9faDx7w0
edjD3ff7cF7oId0c8WP1u8iuEA5lv6YM3WAvCjRiYZUe1I5BFjEvAuPrGojYSPNxKWjdes/sgbCq
Fv2V9G0vPF6MbpH0JXjC/OF+K+hQOwlLCWr9C6lmB2Ye8vrDoPaHgWx+Xw4lRtZzIeVD8unHZaQw
K/TN/kDFcSFEhdN40gZrGIi6DM6hKWRx9jBnceXX1w3HXAuHI3j06YpIpwdY03l6gI/I/KgHgu52
myS+et1G2zwszYVlM7/ZzVxdM/Bbdm55dYdr6hindJeAvhzgjYeeGsZe3+imIekmeOXLF3W7PpU7
caVs7l5Cw40CkDYpkVL2NK6t2rcfWK1A6NnAuezPawKuMWl2ryPOroTqHwFFM7E0j7dN1ptZH9WA
qENjn6dOv4V5PiYi0SNAQz8lOF1Y9QxA7W/OB01Q8264zLiDV9DzBAjqW3+cOSZFM93An+RJ9qFB
ITVVeJA0gGkcrapANzPIuGS/kAAh4jJNtJY4nhkKxSTObGnW09Sm4nQq1wjL9XmOhA6tAB1HRLZ3
Fmmg5c99BZ2C6LOGcc0J0r/2H35Jd/kRtcdsxd1AhQkkJ+mhkcLWfaiofoEO30SB7riEZALrRvbF
KFPQ+LHplXpvD/NyaopbeA4LdEH9lHMkZ6rQwR4ZNnIgOG/4wJoHHmDJbs+BZGluBfIsqTfZlWbd
5Ls9sZw2BsAum3rHSXX5gQjdyA67CzbaYC9S9MRv2m0o5ipohuJSUU7oR2x4jUCH9CXSIUiWKS0o
rwCgeRAOGOo17D051E4Ji48HFT1xDPV9DqK3xEf2BSL4QtGyjd4klEzyV+4bctzQlWhJ4fgN+qU7
6rh2jZEOLEYrP/XB11rZHRahnMR5Ny6ec2lKIjWio00R3h4eG7xb0NqeE5F5/UnfkUkY81e+9Whv
fKv8bLBviy/cp/pq79oBWltPRLsEv8VneJYff30yH3sUaDj8GPogdzc/wTB7BViTu/dA3w5t3bzH
Wnj2mxEgxmf9CnLmb3KTRauTJV+tCtnv0zlK5rRpKIWlZavaGuXDuPbuUxWedY+o6EfFkzkBWEtx
z7y50fkY1TOSvxGTQA7XWpaT9/ixuE3U48seuvmS2KVvkykPx9/QUYQx0QMcvHwY7dRHxATgzEAf
y+PehXrIKr5CBWQHrM7OixWjcoLdR0gG9Xn2jzrBcYM6VfSb6X33odF8P6nbR1BhyUVSYhKN4IHr
02wuHvHkJTEgpVOcEvP5fKQvXlS6dDUhbTE5LEdaIJ16YYubx9/JZkXo/dYnfa2PeDyfQ4SRySm1
wk2E5hjAFFKfkN9rdgcNDTuHe8jL6xnAg109rme9TbLs6xuRVs6LyTO//qK3zGnlvmf9hD4ebRZ8
pXJ+m5P/fJ8drHfd+6Ia2HsMYf0KlL2IRbTRloXiXJeshn2979gar1hy5JHqvvcIOvY+cC3DN/lS
6Q1WdUqxbbutfXQgiQP5lvCshYMfemagJGu85D4mIx35VDww62GXK0bRpv30SWGTimVwGQAcV0k/
Ul7DwTEKp43OIR9+fLOe41/jIHQEoEGLqH3CmRrdnGqx1/1uzXUQhvekkGQ3w/1PCmvu+o3mhZXG
vcbezanHg2WxqY/DL2PULXS6W7TbkbbIdXieAmy857qDlpdtpK8C4zrS0N5w8oFpuwAm2q8VdTKc
P+intGHt0vZpaNQrQc/1K639Z8wXQQfhZ9hr5VgXopJPxjgt4qENZmhevmB/DIJkAqoM8/rnfpL2
6fbz3fookqikzZIvOdW09KT+WhdPntDdEb12Jnr6SqSxXCykwoPk+/0eixxPmCVfp5j4FcfnpBkp
MMvuMR2FULGe+3IvHyHN1sFwWwSfNeriATMqUwZmEMimI4qPHHTuxh6MWbM90xsObr85YPrqdDV1
8xFsBOvIkZ6OjDFWkJ6OqdzlB1o1oida4rRy72s/+CDuapbrmlMXaUEM0FrSZJYqT1t4/TGxfFnv
YwOVgTrSI8W7Pew6vs8pXHGyf0DPwoyHvjO7DgpgOdbndwhnqX+hlJOd3vEiBaPrmxh01CafqRRk
o14Q2box7Q18QYcL4oW4YQImOJNhZyI9isMDURq6hpT4Gf2sih4ejUEaWQNf7+XrGEpKLcYPzsTI
lG6JjoXiZ1oeyVeOd75odcDOO74fpNyDdunRsKZL8XZ7+stMOBknmtjtpv5+egJ9krYnkDONeRjQ
7t61Ft2jLAaXz2bGTqF3R9cZ0R14MyMh7jteDIXTUMFo3fnVT4USI4/zNR2XGkQmG7VwHqX4gSul
TqlqnRmt6NjknEaIN6xa6B+MGXh00nqPeoV55z5OPb9z97pAEQiFhDOxt1nemOW8eSyq7ItW00IG
CyUEZI7KSZMSlwH/iIs0d/bgAuPn1wC9BIqFGIF4Shba6etq27rCj/HDvEpxlL7vC/WJG5P5eprG
SVow00b/Hw/n5hZBCMKP+enW7iAuEfkbjsBrerUwbSx8db1YMBFKtPPjfUomBjtqL32DJ95W3J5S
gi2Y6hdSx5kIHglllRQPfPHmKbuH//84eeo+V8CnsCKuh4Yw7kKN/W/IR/gTXPwFrxiGKIui+AuR
+ie8MszO+UuthWxTAh+MuqgYV0d18Rhdwkc0+AtWKPyJFXIxYzgUVcAvQxkOhT+wnDzTbxft/Mw2
whGuD6Ta+xdYyEbD+2BOyWaMz+CszoMM7PSXx/wTAPzzyto/H7OWjM64qE22qbfC0WAGc0ce21fO
1NzLJv6sisPjQPj5y2X/xPr+vGwPbv2G9XV6c7lq0jvb0ENJSa73ZEtUu4QOLtxnEBwIA4b1/nJd
8X98VaP/skNDFFVQM+mf102UWn99Lm22eYWqV4s2NfljBs1q9cBqFx4t/l1kczQf949YjHqy1/lj
/eXZe7Dwd8y1f/bf7+EPzFUV6uFV07iHy6jwMZJaXv1ulENI/LotirEQilSyOEMkOvnTOUyn/315
6X+ttd8v3//73159+Xi0w5v0yTYD/zrB9aMfXTMLPwnbrh8XFgmzgRQqIa2mYDC/j8rwemKSUneL
oPSrMfyogOMa/sYwwpmcHMWIi7/co/C/lsfv9/jHfvh86keWnlmVTYhtUWi4kp/i5KGtq6UKyPDf
b+TX7vrXB1GGsgiIahj6r0Xz2xupLk9JeSlVttG/OsOsYwbvJhWdD7vhWI/J369LKIUtR28HVvmX
i/8PGNcQfrt4/yp+u7h4ebWJaHDxdqZ+NbPhHF2NbqkdGQUmAdjqxOj14Es+DU+fPaH2L1cf/msx
6sJwKCuSJuuqpGnSH8h216aXRpALYdW5U7jSPwP/FnQm2I+DUdzxGUAqtcUfetGYgK0FbLhvdBwE
NMs192mzdNeGq9m3AHwYAQ/FxRAMHAwvHhNDYQ5kj04DeiDwiPntrfVFw91VZzSe+T0QGUl+bwCm
jDl8hQs4snWDc6iwHm7pOj1uUzAB+p9Mo1FMP0bXkUCei27SHBIdR+yzZshKpjPqpq54QC/FP3tR
BiZ1P7ycr3PYD7gIf1kr0r8+1z/fl/wH56R7J4/GuPC++iHBHHX3c/y2L/F1pjrnE/43IVxIH4sz
YYTNnMWEn71Dpn4N73/EwI+/mi1ewZDK+DIW/cT5768p/iuYc3OioYrDoaFIuvrr3/+2luqB2Chl
UgorCsR8/aRt597nN7caF7KZnDRSo/hm2G/m53jP48eICSvczl35zDFaZK6W/+2GDOVvt/THTk7b
7iaULbdUbz+CeUPmAVECwGpSIDq4ZOU/Ut/PJfbrp5o0bZzRRli9TwkaJtvh/rKol/iWzO8r8Se5
IpPA/Lx1n4nrunOzxPwo84+NQYKx1ilcbye3DR8KyxK4pK0mw30bcRWoEINF51/kOcAP6f5isBu1
I+U0nIk/tGyH+2adjMWwjfhd2+TmNMClQCrbR4bTeo8tG6cHNAQLDb16m6+5+jcEtOC2fEyesY5D
gy+5zcBpQIa3FzzvsZMSO/9NT3avK6422D8VQFLdyveoIC6fo/QaNnslnZD7qiHqLdc1uVPa2OlE
D/PIOJy391kJQJuYVy3CRukWXEaKrTPWICOL8Yie+Nu43WI47wCPASq3JRpE5aE7ADSdoGlgHPgI
e0Ic4PLo9ZPv72ssnYL7pFkT7tFXm78mCD1NVSrFzLyDcTGhQxMNv6aUTN+E2fLADIlDELibXJ4p
nh8QH4Dzdn2FBDepc0gZT0TASmTgOvSIB65iHn5JW7j6m8c9vfb9sME5Put+8TDhg0gy8otuBmfh
hIsSyW9HLlfb6uz0AuutR5dYDUWgRNnRZ4fKUr1zLK81X2FCD7QX/I9ZixDhEmRTPeO05XXMxzox
p2YmWUQgp4LuSooY0l9aIOTwXbgvpi9bDy3m0eVLh0qixX0NBUnYhsZ4Lhyb+gn28CAIL2N0aqmk
EXiyYTX728toe2ciQ56D3kxQhLOQI3hDG+mBfHEyIf/zXSmQZx8kqUBKcWDFhuITVR64bqxPRfAM
uLAYiFHuIoeC1exl2v/zO7g67Dfz6+xidIKoiDLOXFyoEBCiDQ/MxjLAiULBIc6vaR1hLeyXxBW7
u7H8sMu2vxnd90b5+OPHPZT08R9jVTYfpfuYXAIpSMaa+7YPnuF+/ARQkxhMfxrRABwMcVmkwiDm
TvRTO02mFcLpeFzA14OFgHgu7p9o6SIEMfq6fqnBM6B5hcs1jmIp7hWXBUvVuo8/QY33JTaz7d1q
Jp1djroj1P8H6jeLK1xDGm9oR1ObTTrkuKrCGuygAN62HWTQcdiGiZOMKd4uIA1D5EVB1MAqpSMc
cA/9rJ6+V3niSgcBHDrflI+cOwBWUzHxVbTA01mzkmzgQBE5EwDUUHbm9E2tN0y/1EsJ9+Y7AJIj
qTQWIvb1n1ing6FQh9l3/0J3A/b6KvM0llTnLjGU95iR2ueM5LX+qbEwDXZUhA1fIcQH8HEqPoys
3QV0UVre/bgePAxXZpwcZhTCSVXEeHG5QgsXlnoTQIxEcEIJmFBEBpsJevI3i04LDE2GZqg8Acqd
h8Ofjl6L84txt3z9utpsYPb4Z9vZROzpzeahRw1eI71bGw+T0Fy4jDqmLQScihUwRIxTnCGw/OAI
mQDC/bpmRJoCKzG77QD1c0RTKdqmhptGhH7rIMZyiSVDZuF3ZrD+PqNh6/CXtBXRkiROIcv1sF5h
6xyyhRBeekcSERNssCn4r3zGH1FxoQUa7jkuQjUmaErsCn7zdXzGtmq3Af4cEyLu48zKvWyCr2cv
2j5Cw8gBM3Oq5dsa2gvaXB/0042whfFzRpKHpjudoozRGnye4B+0yB3gYNw7DVSYRjDOKIPwy0BR
DwuaCD0GPl0HOwFrPNAaQAN7sJhm0/fGiLQjBAQ4I5KvQ+eQ/NdKYrJLQmDa05G9vLCi6bMGSNr5
Ki0Cxp36saZ8vgZP34IOwla7e/RNnRpsIh8dkHJZMLoYEpvLWJjWiycY85nPBwkBLY5fKRD/W9vF
vLIUBl1ov3DfjZfMDLfkppCwwqesDu6rjp8LSGynvJ7OBaONPuaGtJusRmMMOqfZ9wb9wUZCmGOn
A7cCYatAts8/lzUNbXFqYCkyef6sNCTmbNzfYJPrRBqCjMwUI7/0chaQ2Ky3dXjM5aEvUjhGisfm
4RpI7bjaxNwJ0S1iqGS2SXZlwDtcMNLJG7wtEDfzJDI6iM0SB5f1vJirB+W8Iwc9b63xW5esC/xH
JqAB/ngSLJ3Lmj7pTHNofDvxN/L4kGPM4zVQ6CQ6mpXRAmbW0nl6dAmtN1rU8INiYijFrDQ7b26l
0zO26W3GuKXHSVjsC18MB4BFRPw52J40EezOR5docZ9vRTR7hBETWayvBEDlFkv+lZWCA3SYfimz
ycXl/EKbAFMcC3iNng3JaoBMqO4dzvYcPXU87J7T4LrG6oLte52c3Yf7IWJAvYLqlblIQZmpd0Me
LYpagmLr4Hft0i2jDhJsIGa/mAFy9oD9/LqlJY8IIouH5jzCsJj2TsH0/PgyleOzK02UWe0HstUf
jMTvSTl94rDd0yDL4B2d7ZeLx/r2Y0mTHPVCtFIwbJsnbD1GXUOKnagJIWE4Sk81g0bSH0JXB3Oi
SPjV+noQAZuJiHGrRhzEII5Q/2IFa5g8js8eAauYMiCAlp79mMEkoHk0hK6lwUoXQwLyJaDtNFX5
L600r0hdgZYnTUunQsLq5XZROjr/OjGeC2Fz2eSrh3WEgF6BXk2OUOR8CCeoN+kB/Xl686iDdKOP
/Z7y7q05xNioh6RevMIX4jSwevx0/PFS0E4x0Kfw0Me3XREmu8JDmt8fzOBA806Am+ASQYZ4O7RN
e1n/p4VnESm2TeY4/YCt6WirK+OgIkOZA4Sx6QBEqTEuNtf335yQ3GgaFpzFRFE+nDLHlEzxusJS
sMNAKmJ1DV/fYt+1Ddv9yyEn1Y6yd/cH02Je07JqKWA+UL7KbRYUk5T+8VRatKExhX/icHz7XVRZ
Gueu8LAkzqsvGgY3BPiswRfT57nHMDJDT3P0v7wBcu0Djw0seU3wCBh7KNhH6lTm91vPVWrdfiqo
ohP0+1D0Uc2zW/swX2iU9QFOG3OIfVVAmD/ZBII4n0c9PacfXq1BKdwhGxc331hxgkMF533BzJiv
zBKQahUzYqxG2fnfxh5yuWtYZZzP2lW1koN8SeChe0gy8vE35SY5PeAYdCbXpsMFc+0NlAkACEsk
9TAs7O+NrcUoGF+cnORYOCovPifwq1SCyRKuwJPwfPXU0+dNA1C1XthEG0jZYFoLQWJV5r2/YYW/
C50FshY+P9Xhyy4XWe1g7Km0EXyuo9DPdgjT9EcmNmuJ2dD+77zLkV3P2+gYCRKdb6xxHQB3gnwZ
33pzxxHkCZcU3Nv1I88akyKZT/+SUVKwJ+SevO/rqvlY1GdXsPwMl24Yf08sRv0PAC/6RjyJzOw4
nfliyrmWfhwRKJdTcVWFwrGve68oOSluZsscQf2IZG+PTRC/oP7IUYoamubTteRoFkbLB4qsKDdR
CJ/RKRWibU8dK2Mm6eArW5qZbVPB1y6jD3oVzK7QfrnBchPZh/ewDFrkkdBWuwSHDiYErLQxU3KI
nj6w5zD4nHlc+hTgB2U2hrLIM0JF87MFgcnDtJGwqVlCVPs78gCr3apLwUswDki9KyYFqfO22gDh
IYANVhidrxl7077O0vBp4h1Foj7F/s2/B+ANvS/Tk6HPnnDysJlV51fDY/yylx4CUTQruwCoXXWm
BHeg56+QoI6wPAsbDBwGY81Rd4DMibyBOPMcWCXJJRqaCsn6JQbw9lXGCatxCSvlOrswBjRr5r+Y
ZEXhsSWqrzcjavTnpkXPHMAFmVYAPBqewLqjNsorSeyn301urgwF7nN4Ecy7BAaQ6JQABelKhSVe
clx00Y3hZkjpNXEuzH28zyF6fxl7cTock+ch9NpB5ES5jvid7cgOKWb4ZAmcupTZojshjHSNoiSj
GSE6Ne9ftxmrWbLEQMg/IMLMbOLpW1hSeKbSTnaS/yVCSASTsyFrIkQdELuiK65OAIOtDS0HDCUj
1fEUCyk8utgrNHbsDpYKWeXdKvhp+LSNKt5wbIS3tcJ2bixxl/e0cmLadbmRtzDY5h++GkIkRm9u
gpKQ4eA/akBZxrrtA/JJznrmdYYykoiNmdFzRzIMYtnQPidurpgCm4w4zfccOApRiutNqQYskgMy
T+yEc3J0tolzdvEFn7SQf07SiN9p9HWK4uZOQk0wIM3hVHbgwFh3yU0K58aX48s+/RbYaDZEwv0X
bYguzQOSqT5rWdavFY2hbcToUgAp8Sud9FUhiXtAPOc9ArdbUvSNkWnQWcfRvoYwUZrf77A045sZ
j+72HbjSR/VLVJz82lt/DsDX3qtas4/9aaqNFc4nOZY8gR/XxDXiZw1HPEMGQd9VIv80k8VzJgBf
IxNoqnCGicPh4OvabCCAyI03ZJyW7LkXX6twLev9cRD7/n6a38O4BqMcQ3BzhzHjqnvyHco56x2S
B+lPUA7D2mFdyH3ASyFqFtZUYyyud4KVl28CCC0hthSE+TeKO5cIxBpq1SWCUs5uQ7M9UJwzGqBQ
K0P0wfYX0K2opHaElxNVW6BC5+nMRwInzcuFevlGVD7+hIBPuhbkKPTAunxxMKPjNhnMa2qUs6XH
daRCdBm4suRAwdMm58pBzJFIeSjgBexEamO+AOMegY5NHnA8qSj8DZHTEhtMZiZbogGtYaoIfdRt
cPT9wESj9kwthWdFJdHOptrDJNbQXNrppo733riZtm4alBEWyuQ1bKWBKWyYPakfCw1+SXj9qqNk
qm8dY6YuiqDDdnlCJlB8paH+8lWajI44bZf0PuzoWtot4KrqlbVVCWSUjNRep5iyYmpmQw2sjo07
8DImQIJY45bNggEK7zIhnIlirwh4Hjrc5gZj067w0n6MACKRD3YMkSUrwEHfMOo5ncDGl8NRHqe7
9zxho48ZsmcYMupHH8T5BxX4WOmp8eK4bl2IF2/w4Nr5NF59FDFSWStHWqHkQrrXHemuJ+sP0y+U
vHsNEbk1mr3of4GVkuzCTZQ6u/hOvzseenyZtqscy4LRVRj3wrg8X+HfWjfT/FZhXNs8rwC7Xxxg
d6se55QfQ2ZZSVnIwzYqTYbOrJ4xHInXAUmsFrv2cbvsR/LggHwNaWfgQgu83dMA9s3hQ+XviOYg
TubvmUF4b81T7f1Ui+sCqH21GgSgEpAn89P7NWXyr+Wvw/ubjRzRYcJqvIUYXcNMvt9s5I8rKuzL
aIgDNF6LnY9XuTpwEqojZoTXzPWA2DKeMTyPL5TSlP8fLztH8F3UxILZckP0AUh59ySqSuyON9JB
RGjKs+jqvmKDE6slO0FPz7B72YGXc5AgcL9daLYgRvKoWDRLZkr1jbYumIGU3dIvlqpLOmUWU+qO
GbO/d0r+aWmjC+GoE3SdoJEzesl4wwLGzSC4hSXlbgKvTXVb0HSGHV0GDQgTaCAF0IcXIlXoIASb
ZbGo87O5g6RKw7ywhlOgbthNKjwRefbYoMQdD0ORwairV5HZxOdz/7j1ffS+7wuVzG7ZkgYiZdGN
rs/oMYTA/p7ck92QVqx5f2y67Du5brMP9N2SSq0hJUas1aXxnUXVVD7kC4Yqq0d0hc408JvX5KJg
lKSQZAFMF8cOAFm9+9pnpmT+40XIWR4/4f5nhVTVikFR+2mdIYc5ZwgcKl31FLT2TFgJ0XtZ6gjU
KFaYBmgDm1LN/hpur8E+X7b2bS26FfZGKOYccUTkvKecCAtoVrBCArSK4fmAYIzxzLTpH3nFkjx2
pkaTiy+6NAMgCsHDcTlsFlCsZzjDAuszvsDQiUZmx0gL7moiZFOGyayZehgZNOgqV8ZbgIgNfY94
TXEMps2wlQ8145fzTRX9iCa+BCakmkCN6Cc00CouAa1cW2i9V+WUmY++aQ0/FxzHJ5wwyLxgzrl0
cS7RReeFy/hJ+yA74AwQH+IHKP57/sqdDNrl/jYvJTgryv599cHnCrJk6Nl+3YXPC0PLnvq2rk9r
uPyky2oHGQNRQE5n6Ikod6xfI6Gx60lyqOLkOISvnttVbhtrrOWSw2WmliGJEm5C4I/Ux7mtnNSH
Vc9UsjaKek+MKaFDZa0qzuASYlQNw+BlePdPBKp+132ocqgBPb9eDCp9FUC4lPzIunkvjHMV93Ve
dXB1b7zYZmPlqlcUlnbGjh5/Q/S7HoHSC0nBsXY7sohjM8oiBMgHobhNUkazrvkcAlbxIhfRft6z
Rx2KrMAutSTFxsm+wwNeC3XBuu7g1MlMDCFpfHXy1qXuqcUZUidFnFDnM+zUbeQ3XsvhRRxjf8Yb
1pmXgRDURWf2BySg2sqPKWO5lBsDmxg8ANPJgjPp1t0eQPuCbAMkBglCnpSq9f7GOgkUJvPEzk1z
mxf7ZtAd2tjuDvvmC8G/2/dwPgyrveyVKEQGEu2vxW3LBCSzJNUg1seD0av2at2BnSEUNpG1Thlm
P4c3T8cH6OyX+013tUUwKmaF5+nf4Lf/iSZJsqbJQ0UVZMCbf4J/ndDoeZbIwxX3RKC/7p+jO5kw
7TQD0hndrQ21zfh+xDkEi+fpY8tUvwUjNXEHMobcNoSbKzVmBznbaQ8JNfPd7SS0XOzXy+11aP4b
YJJ6ePwfSCkAk6QIApPCkiLK2h/w+ft+Tc5vqQOgOUL2SNd4PUW53+ErfP3uQmPyxFRZmSc+DHrJ
K7xBSOFKB9WGNuGd51CYVgXqfbvPTjgJ8X/fm/4vXLu/N96iLsuKqqnaH0jm4K1UQtffm0oDk4Zs
7eIac2VsLLfO/8fZee24jXTt+ooEMIdTZlKkJCpLJ4IiqRypdPX7qf4O/h650Q1sDOAZ22MzVa1a
4Q0PTK+DdZko2E8nT96faFve6OeDGvMt1r1gXhWJKYYrruJfp1cMOQBlpUOTSuiGD41zAidD+YHj
6yRR3VqG8VktaRcXUps3001zMKTKqd4O1tLHLZ8neD48ZKSeGFQxkdr68iMbWvTDt8EWA+36+uIX
p0im76HUlQua+JtQzjAWfHTPMyzb9RGm8UspsrskGwjemyOYK7+/MFUsrn8+5v+9MOtjlLl52efj
7fWSerXIyF/9SR8+84X5BPov9JgTyXbLfcDIIDcw3mM7l+0H+qTDNZkz56+3FZLdL8VVKVkAaF0o
Z0H+njd/3Kby120KSMe3oaZ1r8nng8V3VefrqfTwGLG93DWpY15rQ7hBJ2efr0NoBms6xCA/gx2n
N5J9uATY3u+vTP5x/X97ZR/7dW1Xd1OqeGVWbztlEIm5AsoIcmDTt6ZvSk8Pfi4uyb9fVhFD0t++
1Me2M4+FJp0rSeoVfWMTwXNcKSjfLxiVypS0k1QOC9o16fpOb8GXwyP1vg1HiDK/LnES9fQuYli/
35P2E3Dg23azxOD322d5luWj0vSH1Dv3D4wC6XY0n7REDl01eAYF7YpYCl/Jib6NlNDSnKv1a+86
2tSh6wR6fQ+foaAPsU/xqe9r3pU8A6SmS0DXStoQew+lqcP43Lo3jD/epvX5EQ0VeQFLVRVNA/qg
fcFBvt358SrfJ+XG0Hp9nXjvI01VH47H77i7McJ4hqjZcEwRAvTUQb0a+FlmWzSKN82Ks86Fx0Af
VO3U/MPMNoOWsPx2ahDf3AGYBZClI2FWoTCMBMLE1lhRJ3SEtMcpd9EGguqdLyIXNPqlh37UjhPO
R5TZ9h540/cWQijg+vJIGjzy0cXvn+yfZfT54B9Yr93rtJMvMg+Ohq6DVj2EXDejrxGH73aLDET4
kKjofuEhuvgTefUZnr/EOmzFtFDEkGxb/djGx8fkLtnSQetJoYceVXZ1u6XXbk0gvZDUowSMGE1u
xlzY+iOCmCKQfd8+n5f+2LXv8567unNppHYzYC7ulZLejWmghm1Gst1tVjghzbNByugKNCO9r3fj
OLTdsO0gFAIgGWEyu4WA1cbpMySVxkPU9Jyxh6wriq9I+qyEgFwRLPhyv3+zL0Da573bEiuWUxd8
kipe67fFWlTPGsoda6039BjnjYdCQhWptRdWLaUrO7TVCme5ztrdB3KAYIWCJW2KVuvm0wh+eQIu
Awg0pGCh+4eco9CWQlkfzTukGhEa/P1ujX+3lsxH/L+7/UB7yCdZtuXXXoOxLRyBbsO61FgPWNPJ
rvBvVYSYp5LfhsMhq665afL501D4yLN7mGiFF77DO2mlW3iDqjNvi6Y/4nYBn4bkNAX908BUEWXs
HAW6P3aHJgLWv2+axEaWgEKp1scqqaRHrToeJmqP+RYYJlzAMiZS7hgwJmxSJmVMWcea342PWTsu
Z3M5H6Q+0n443GE13nij5OR2qLSFguPvr1X+BB2JBWzLqsab5Qf5E6RlG3IhFYahCqEbJj3F+NWj
we6EZoKGVqeKUKNd2NHvFzU/oZIfF/1EOumvonhvWXw9ysm7EJ6bC0UPMIKMdgF3QGGDLQUEHKMM
qjV67MJeAFocVHAcquE5zGGZAB+g7V8GBpsdhwS8RtahDc2OzJ8p3h052hKCO61sfcQgvmyThQUL
4MsI+APGqOvdc12a7TIiNTiIP+KC+lNcALFkkIEDmdLVjyOMM2J/2lnsrT7hMLi3aHk2VUipzngv
xC2betod0K1rbRBDVpkQOOcO6mF41P7+ppUfV55uSSbwQ9WyP6uA031b3CbVTuvV0WFEotOJl63Q
GfgIUuFZVs//jMViKf+z1Hk80zJkXZOUj4NAsvbHibr+Wk9CXHecNZUlV5XikAS+nySoqIMq+OMp
f1xP3y4qFvm3SGZq8qWqXrrKU7KxZjTYnfiGaJjlIIvWETJ3iz/2jSae4+M5QTcasqmpimlIX+C0
b5es9N2kpt4V9evAo3QEx4ARLINnOtMBJpflcBd033Xmqg24qhD6mXldAwYtMVSiCiXdwr2PN9Gz
f+mjME2NhUu34nQ6oDSVxh83+7Xa/rlZQ9Mt3bIUix3/3/fznlw3+uZSqb0y1Q9N8+yZc0ZijJUi
y0NdsbMNX80zMgpTvV3k70MGSKzEFcV5QlIonAfAgw5MUu9ZJodTWrxTE6wFFmfLv7LRn6KRLIEX
Za1KGtpRH0eS9L5LN3VyUHvEyHOfcORDdGSISAcsFZI8mBwPvFf7j10i/7BL/nPZj7PloRjF0VaP
sJ2CiiF+dk5gU8LsCeFVQQ+Y/BEd/sn1iX9cz1IV2wSWb0nirPu2eNaTYvNS1jwmArgMoAHixJxD
L4/mFM/419V+SI/+czXx9N+udjk+d5qhcLV3s75dPfyD12zLYw0o0DHurf56uJ9CDsecgPyCeDbs
r5Tp2+Vu11J5GcVFRU6DYD16oy1xCBjgEZInzQdbYO/iKoO+sg+fB1zcdXaGqTT6PSTIP+7Pb3fx
kRO+t5f14XI+qz0pKSCsMZO91QuGJ2IiDQIdQhLYqiL4i26h/HCe/ufpP476x31fnS4m18WdckoX
3sUoNtSjl09TvrnNobkyh7N9xphMUjV4lADd6Y7LyyfMexrsyJD8/ia+st9/Nv+3N/Gx2NTH5WEY
5kmlsEQCAkyGlEjhs4Vq6QTnsEaVbOLxKzuDYsEg1pPhJUKTZWATbu/+a3HoMwAjWg03tNE34e/3
Jv+4NL/d28fSLPbK+17seFtDNS0nQZGXg7tgSMAscjDiPvUeUYkq4e9XVX44nGWBi7d0RbFMXf/4
Rqea+npMLDaE0LS+e9S6d+hAEf5WDHS7yHJMtSbdnD4k/pmNyC5Ahz/25J+38PFR7INtVRuDW7gF
MmLc76N3lpklAlM7wC8sOjolrgaWGQmFk4cc43Fw9H9/Cz/G2u9v4ePdV6/7rthr3MIT41k6ru4w
oOfhGguwmSSckybFx1950Y/PrShUHIoBScY2Py6qPQvltLvvlF6xDyuUlHcOiuDr+gWPhpa0aMlh
g5FmFdZyrFwgZp+d/4+HVsgHLEnI3pnGR1g4na8b67ElPZFClJhCgK+ys8UPUoOOjqYCs99bDrfQ
oLWRs0Ps7u/X138KDwrdRFaequlwI/4bi1XlvlFq9lulMdbv0xpj1MRwHMfxU9Ac34UFAkVYn39Z
4SVuyl4zbist4Ql4pJBsP532lmQYYoNA6SH87lcdtOcnoJkTFFipGN0Oiq7e7zet/ZBeyd9v+iO9
Wm+2tXtxljiV0afpD618CH4SscJhhtJDHDPudPAqbFtpijEXZiikXcKaqCMq2IhB2OL3+/mntS2O
z+/389GOvZe123HzJPcSnkuPvTd8z02BnETTkdwPE1W5GwO08NoAOVNngJnBG6wog5UyomZ9O9iM
/5GB/pgOqja1Pqk+LLvPtHdiPVTbLmyFdYXROd7aXWPrNdd5d2nz1eigARnjLbltQLIbfx5ifIOy
IgLFbnHE5eDWQ9F61dlRTIOnWyD8/cfC/6nYp7j7vxv8+IbFTts/tZ2u9LwsuyzOFJ77xjgo3eaX
lGlzpky7QI6cJUI4A8jkPhA5eNDcpKv2hBFKmE4QO/Yx2+ogpMZHrf64w69X9HlOaRLpkKoYhi5/
dnFqD3t9O7yfSu/kDb3skmbjd1eYUWO2ls3vGLe5yaSOPEnYEfn870tKEfH2t4t/HAmmsn0c1yoX
V8Z75MmDONifnXYbDFcq3LZ91JUjL1f/CAf/DD3EStYUmd6VbMiWIX2Eg2110B/P4q70HsKIQUi3
I3efPz0TFV1npnpxuDyrTmubtlKgV7urQ3gcYGXKLq/nf6zhr+T6n3fw7WY+loip3I6mpFcKx6Im
ApFTNI5O0Oy2wcihFAOp4CC7S7UxR1Bm2/VHVbfhdnCsvArWsX3/64gUz/7P7ajESV2io2pYH0l5
TX68Jq/tQ2GXo3rvBDPNBTW+ZRuVUB727lz0z84dtddBUPiPiumrxfzPxU2Jrohpo8v6Wb+XT6W6
bTeqIgYY13YB79jEzbmm+rcAmUJcAnrlPbohpyWBxTr2bcWrNa3svXiDE8f5iF4DAyxppSUZimj1
F620RGb2b3iPbBPsK2+fFdkaxOaapBRpmvcjXT+SGwqkIBSeSeWV04cVK+hoGJ5+DkoabqDlr76Q
F7h6Z9BhsLs7aDBJaFm+x4yeGewjexqZMOwhlAyfiqN35PgKGYyDDDfS6PcN89UX+ucFUbmoNF1N
0v2PktKuTYprabNhLoEWvocc5OawVJ1hNYVxkxrtGgqeJfo4wWF0oB0zOMMYGwP1Q8ClDXypNmWU
fD/W163k4j5mt8yyQI4cen/1I37McrRv9/lx4N+Kk2pt7uwwQSJHjw7MgXcbYGiTbuNJU0+uMYOD
DRiMKnr+QTX9OaJ9u/ZHUDmeXtu79eLaavPRR/BQKJZN0PMBgRnimtkq0iv6IFWqup17VhL7aZ4q
Qu9yi4vA8Y8v9mNFpCuMMMWOMiGFf6QeteOlfDz2xNe7M66EdlKg+/G7rtBmG+0ax0A5egsz/X2d
fK2Dz3VC3xMdbYYitJM/g4pUXLf6tlR6R7RqDMSz7zCSzi7rRce2vnfWwv0r0hGQKnwd21TkBNo7
Izy/wpMeygNLDoBAl3iKo0CD50XOMEpp3iAnYEqBwMIhVTFZmDGeuwJDRBtRi5Fdu5fB++SXeDIM
HlD+X67LYtPDie1InpYyPMHHidEjyiTogcJwAMm1UA3AOe4dpBtAVje6IfS4CY6YHD4QSfUOr/B+
RO38jpBVc4XoCQZb79G78/vLkv8ZSIrzQNdt1TD4t6p+tus2unVSVVWT2QcSvJEbHLPmlXsHSQg2
0u5hinMDlYqo4DM+KL5qBXMhENWR4XUTtRnuTrydZ/UPC5o3i+re3AF4ianmjNGJAXHNtQcbcDW8
9Kw4BYDMVQBt4bYHbeMY16ygWJqNg4yxLXj8W9NE1ghO3RZ9o63Pj7Vbo9Cc9zOtdPeMGNAZPL+d
vWBzY8y79i3st0r/zvj2GtG83kGlOHj7efnOZSBTJ+9Sok6cvBWR1lPSWGawNRIVyU0rqAZWe9LA
08JcblCpWshYtdS1d3qhA0w2fnVv5955HcjIAY3AZ0hoitoggVoT04VEudm3S8gL+JDVgBcDAG89
H39kJ1+FwT/rGFo/eArOIk36OI3kSj0W59edL6O4cvM+3NySC4LYDPIpHdfuGyFh4KVvODQjvhr8
S/iZh8Wzy3cDzhqVcxWhlhHkHXQXa0t1fPVerdfoUH+B7dqDIIYsojIU9/RNXMmeHlrzWpldAFuD
hVA9WsSX9v7q4Z/cOLTBGya1EW8RiEzRXN/+kCSXRVz6fFZDkRVZNTRNtb/qgW8dnHJtvSpJf8q9
Ry4YLXfoMJoH8Bd9e0zT/3izX3Hn42oKNbhq8CMT089O6u25mUz2Rin39M4GmuEh3U43+FDU5o++
tbo2nqmewvikW4nEb32bXHsb8mq0yC4DpQW3d9vbLtc9aD6L9VIousGOCregqWuwE9bhOtvNOF/t
NorMyXEo5wALDvRcn6vJHL2e6bH1njIJbuNk2D21HylnQb7toDRca1Wz8wDtGtA5s1NPiOagxvPG
A6KOHascm10Qk/rJuQ70lhofkHL5PRb81LNFtIMyWTZUPAg+M5Dt86ReT4eL3APcOAzGm2Hz1MEc
PV4Czx9cVug90ZbBVkQIBRWBjVKL0lhE+av+Ryr0U46qmLbCEW8qonTW/ntuPA+nyc7a3mQmRIJE
yaqnrW+CVg9igOyc4sk1ELV76KNpBCrdneLfu8QHTWn/kaHK/wBxiI8UfqqGvIaBp8BX/Py2Mo+X
u13s9ryUMs4efmZGTfCpjHxtZ7ICPolQ6xDbpfG5MT7F/5s+WNs6arCRnGoJmX2p+Uo4zCR3KPnE
FbeLfmCAsGFJUES4DsQFDA1Q2VKtrdREsV1kEr/rnY5RF6YdE/p3nSS09jViaCMQGhfoNrsKS+Ho
LcWUSunOB3oujK204WQXTBvYvnRqrVWSuMhBNkJ0KfHaRWEAfGDp+j0sWab3/tRVyfvgswFW7nVg
XmKBacyiSG9hkE6URvIefiiM5gGY1h2KRa5ox8F7Bqh8RiFOjXCfe9RrLRDGuR0jytUFz8Y8Vghd
VYO873lkhEfM3n24Wnl0yjrYSZE31/5YLT/VmaKnpgKAsDWLI/+/q+Vyr0n720OWGNNSSD2wgkPl
ITt43fg+AD/ngr9mGDJyliDH/YHKZMEM0zYDG/QvnG7bD1nSq1cd/TXu0ysGfdyJJ+7xymj5j1v9
B6T0tZgsJHiML32Ozy78bbu3SU1A3MBCd6F0pKYwK7tOueUrSC0oe07rwlQHQOt0Mmdi1sM+jIY1
WAucX37f7j+NiNli/3czH7vsYk3K4/35lHoeA3iW7vnNmJBBYbML/5gJwSHotnHMYEn6A39w9VKM
lemvMJYHVQurhoVQIsN0wgvl9zv7qduiWKAqbN2WZYNb/O8XLaV1eXrXJuKLMl7D/yR4CA76cyA0
i9tbYORsmJCpP7UpjVtXqMLFuI/OFngEoaeP8JX7V/Pyp6DEaFVVQC1oCiO4j2S2Zkrnq6a/RbPg
gHv4SYM9KyW26ipS9ISAVrqA5FHzzKrAMFGb3Y5NlzF6o2wbKZR3BIDx4VmD9fJOMPXff0wf/ry9
j6pj81wXQIReSg+/BWi6s2dTSdCagR51cl4NMyoM0jSCzmkwP5nOBBGDTJnfan4tvDAG8CQKbMup
LGGt45U9zBNO3h9f1fxpCK9YvEDDotlCVfBxjzX1aN1qtb2I63Co4IQFVzfuvgdvVtvMRkwDI9h1
fe2YoBMxD4OkijYDegIYZBNkwRFB2cOmDA8eSRZeCosFv1L3tiujFy122FFUs52rx6Z3r4X7a+OR
9y26CqBQIScgPtDcwARH9AWTE0HWwUpzAUYJrwVQ8+HKOHqry/KQFQFibdDdv7w0HCvL6JhOs4xq
4OL2D3O0SBDz8F7uuR/M7p0ZyBliO2L7jnL0gfK/A/5Eduh0n8ju+c8B5O9xs8qpyaMz4XBLg2N4
G0LFJFYhxE83OhO2BosLURO/xU24EEeeMDMe8hN6dPiSYL118oDBXhFG5DeRDuGC6BQkfR19Rtxi
b3cfzTZhvIRxAR5ZcjISAo4M3HOv/2D4giXGidh7OpLIdmz+EKpmFRHedE7pHkNbTAwddZjVn03h
pHZ0xuOrO5ZBtqwh7mZdhHCEHMGtWWEx4V3mxWDrZIGajscPLawc3asP3wHCdn0SSA4PJYFEvMXw
bHVY5rm+QHQksjtV0n9s3Pq7E+HRJ56Lu8htxA7vQHfwhXRgJMKoQW9++4Y7y3u/EpdgBIuVkvG3
YyOeIazBz//3/vaMvU+kBPeNCzESrggjpevWaU5CM12oo3xlYVB85UPuuZ3hBvoHVqp1t4IOihQf
te/o4dA9wYkejKrbAVDk4/JBhuOuIK07Ov3RUmE11BcgpGoDfDAdlsFq0tAKZ2GLBZSvA4iaB/zL
8/zZyvNtkPe36KaenLyadaIzoDsPO4oQ/djFA2dOOxaGaRQXrLe8L75I3jliuo0pPf/grxn4oxta
kg2U6/izqHRMGjiq1jEBuZ7cvljiSP9JSbZuj2eI6qK4eor0m9O1jkGMBrbUWOygtVeI/t0N4NPA
0LDfXJA0IryZ4dZ4CYQj4hAbilhWvKsUoZVCp8d9zyVkPsf4FzwcTQvRvd3QEN7ZtHaKvpIDPWbd
Cd8IrV+OmjMUfK+9SdyFzr+sejZE3KS8ufReSqeJaQJlrdGrv5LhGP4JmOQzfft+PcKPctfbhaxX
jIqjXH8mN6D7bPMWYiWsZrEP2KpNdZ5liHjV4aUaCcAG7MkeGZfqMbOJMeuRSHq6JrQ+qGxvzoTb
FfxNiVMfv7NeonpQD29JOCoNJ3WWlek/nckI56cTvDjHmd/dlp8onk9ytYd5eh8YG59UqioirYWm
f62P61vlDSAJEG3SdPBu4Le33buDPU1IwiYsE9+H8RjGNX+pwUilRHZbuzrG1NhTvNwQZdbpfsM2
xIcxGJkXxx/ckgGeyoOBDpcsnQMaNYMJTSGIzRNeaZdDVkQl+Lb08Td7V3TJedDj2enugmrrCBfC
Fzl3JhJxuXQHSByHSwMmpNeemCk54hIVevZNSLvr7bR5B8feNlehoauz43LtxMgNmFH8RPz8K/dE
dALqbfPtxKKvx+ssOzFy8obmgA21sSKBEIyPgiVcvUy6sk7cbJ7oiDZnTRuIBCkr5GCPBQWOm/XY
8IZgTuns75oxgKi7Axd57R8EsopaPi8DZtDLO+57HsMIKlHgmf0K3gXsNC8dnYcpc/kqbqSjm451
mBXT+AWHGipdUPeQhpmUCc4nFFDm+B1YrxlGAwyo1Nmk1ZXpF7NM8RdxxsyGut3uKRgzXx2TwDRh
ALrk6zfFGRvczOuUxpofjCdh1uzGE09MueJm8A7GTnyKYOfH7fjRk+tHekGKjy3ejOk1H0GPmoF4
fKXPM4qnn3jxwZsRsl55NmzG/ApaE06rDWzbOXUemR1kAW1HxcW00xRHwuy2uHSaNctpmoozu7VQ
Iinaw2dQN2+EYp+TYDwDorubm4P3jDF5DAUV6pjzNh1QZuQWQESoPti/aIPSTRKgU+SwnOYew4UZ
Mjl4LL+yqnQNYTZmheMMyXVBA+iq3vjlI5BczIhKbDZ5I36EK8whPAQhICoZk8sju0DobN5TcZH8
4VhHlGqRiNHhkx02Pl63E6oZLF8RL0MfA82ZmfF0mo81XYi14XhvgDOoqlEcFaFhcb+q4jTPKNuo
gmzP/trwKfUGTTMdt+ebt3wewSgVhtsuYFiL7aM1IYo8PH/gxFu/q6dQcgWselufnRsaBuzsiIId
Fz8vQmuFDoGkeSqTAjWrbGfAW9KvfGNSnHu95oaYh1+9kR02yvoJ+d5NI2wJCOwz+l9aUbWVPoml
yDD0U0KnCyQEC/s2QxRi/mq2dijFvl/O4Jk82+GSWl8oI/FnnxG3cZFdvvWGu767muyEMN0Ry4Fy
m6YbLaj1DAdGfDiakpsm+2YHuQrZ7RxxMaYNvefklnAObRnOCImUTItwRU+AOWGbvMLtyAJgHRQW
vt3JiBF1NGBvpPPNgHe1bL/DcABt9+60ELkfDEDMAy1fD/Hb3jS0ize6QXkbVR4Nm+nUqmOn46xe
A0x9Xwji3sPk0OCvvEw8iWpNbPJQ8PBDPU9h0XEKBGk6xx+v5tJygwrdEBNECFBE2Ur3sBDwZuN9
e6xKiOAGUjZjA4t/ZFT41/hw898iRT+C6hChjI0XvzYeM60yYNwtHFoAJ28siNLDoRwDSq2BC6cp
Z5LdUHL2s654uQFCSx4fhq7VLiDcaKsxMRCHF2czr0I1YtdarSJhb8ZH1OMhifmEIvKAWKwPbVR6
cVdzs3dHJCj3Vtymc3sn+LCX4i5Hpjec9Bgiz+IujhT0Vzsxfnc7thzOA83m+NAdc7E4foxYLA6s
PZ81E79nAk9XZDSGl7U+iMp36QfPLuHlSspRWjw64kJjVHhE82r2omPJ37cvXSR1yeUaAoJfgXyB
ZCFgzhxXeLkUqCuE+x4ZOHPjbX5pNbvmzWEA/0xn15yYJvY3LQQkGB4uTpkSVPbx3r9m3eZYZ/vv
nV13PI4PAX+K9PlIYqm92M5iF8IVWtcQdlD535DMcrjTiizuAbdzj+Qzx6Rzad5HldsvGkMGgUFf
b1WDtce+X9Trw9dqSO9cbOamHgV8XufVmxV2vTl+9I/OpMgu6ATIzjGH2nXMhWPQK3t7zy5BinDS
HGfr+hfQGC0tNF+aDNMuV0S5JvkeFWDhYD9xZWROelrh5BaDSPDfJDQWNDbn1urq9TVMbI4YQ/RB
zmaqPJld4Arjmj2t02KV1QpxlKzRGdg/aAbNOdhYpYXbNdxxJlLx/gtPZ10klEQ2EgjsRe7OTIbe
HX8tfO0Z7l2gNwActm64q9fG8s57DMOwxdFJ+G3FTYMQZg9tx1ASmfBABXEKZse8vccUYql0jzXc
LNgp9JXdSdSSc9udnyKji1uFk9VkUmpIAeCKN0HbiAE1ImHQkjoYS7yT1AlQHHf0AXX2/9auwiHz
Jsl+4qvLgwNrUI9+C4xD98vyh6k5AbH0mA848/M8fDCYG6IzhVZa0GKhYV7IeRjTStpme6YssAFq
gy7aDoUQ3nD2vfb8hgMl4iB74bZhT5hteOuHzwivt9T9waSZpq9muLSwZ59QWdfQ7V9292NlSQuA
V4QOjHMd6Rk7FwF0PjHpCb9+I/Xay0HNFaf7nh4pp3QrPm/8mM2/jjQfWaY4fLbXyMo76e7tjubt
WnsbtlotglioOTH3Ti0mkdupEao6rEqzvvPabfPitrvb/iWePb19+/1l4YIcBTZlqL9FzfF5OiZ3
KQCPoTQ9Yz4c6uMB7EFxEaX00payoEZLLNpeijPA5Ma9mU7Litvd7iwIoIm8Eh5R7IoYf5kyCLcu
nzQkvztMRym9oRjPJ/ElSD3i5mWxJS4d3a4w6uClPVDCcp4IIe0YEPc46ALr5QQBu/mJ+QO813Z3
n7QdpPubb3fdDQdLLtFeu0RnmI0vDhYsOehVXVGDcFhwAAXfGAX5MgggT58dKHxFzLpNoEqHy9OM
lbrUYbdgDNoKcV9GzsAY4vl6z32/9Wy3pRF5LZmhQ4o5tRM/bZH90vRq8Yq5pjJXw7AqvNZgxCDD
USr+RwZw3sCHYgtupqE/hbwOshxBQ5i1KpXT0hCpaX8tBNbgpYWxbl0Z0ceg4Ypekp9e/PQVNMrI
vzltVeJ2WZwawInUr9Jty+fCbeKlg7LYM5rjl8gVbeBDh6kLppfKZtvp7b2GuqrlejJxpte1lyBe
0LtlW0jMSCVzEO4DyLkRAe0SFgDzm1GS9MoI8rGLhGpt6aQjmLt3YbB4PI8aapLuNQjHatKQp9PR
YcqnRDhOxzgkPK0GL4zDkO+wkQ1zgePTwnJWjIFWL+cEVIZGEjSHxRH7gQtGhaIYe0FHIzDjgtUr
mLw5yNHsl2cAUU1SLBEXL/QVPWr83YB27GYGoZW/COxIUoXoh2A/6Gxu7pUtPBm1a37I3gdAdboG
6UDzEM6wWmteUjrYTfkejFjaVCQJ+V+uSc61iTXRqvLerkkJ/Khr69TeeSDL0+ToJdZAzhJD8ayK
wQx/+J2MIB0c2g8MZhjWXPr3WE33uC8G1ymF8iQju7QuzlhxGeOh6in5TTPootko9vqZyeOgMlJN
dfabusGBsUEChVU/8Qi+G28yii9IoQmUIqGCXGxJ77kQWVaHMotkJiwsv0ssqLXZ6xQkS07aV2sQ
vpANcPStsJGRq2CuXp2bFhzg/Hpz6DDPfAvoj+kgNi6IjQotJvBH7gYBrEBhLIXHrIc/Xg4Icfho
vV/euwxKxITI46vXcF2L5GIkb/P/9cCtZ9JF2meGpZDIaQh7hLhnOukqtfh4mCpSfY/84VI/+qWW
VXLHKPqYAj196d45e7COj/BfcVjc+7zMu08mdO+/vMfeVaUY4MMGvu0uggq+xwXt3dgA00uLrp0/
bRx9lFt4RT4E7yHDo7u+l1q3IjscwgG09iuKoHvvvhoQAxCSQnOtEFfTLv4D4X4iwUN1mae84/XF
02vpA9kA1OoYNp261YttePdJ747ovHjSqzOVlfDKaBSRy7U7ZS7Xkqf4uk7hoKDAwsJCL3G6PTWL
my8Go60qVvZCUWlekyPY9FjSXECN4Ip8dS78BQekjhAdhgm8TrDGGCuDF9ME8FdnCxmaWLTpdSGb
c0AY1Mb2VwAFNn55oaV0A1S9xiMFtrrARYm81Xy40cbvSd60qmV37uvN+hDMR6eSgpoc21hMVM61
UzV7zBXtZYnVtpfn9woL7npOt5EGCgzCrLOK8q3sTtr5c7nJsdlWySQZJ9M9YfSArAYTscneiZQZ
Vu5sFmUQQf3f1+q3x6gkSzprUUFv9skQ4iw5EYClSxiJ3ovl92nMAXoky2VEcMMroX+NVuXWr8XY
FQh7DHJk7kRAMipsTzbiJ/SI8mT1qEfsDXw06yjpkY9YfhWVHLz15z1+HwOSVyXYW+iZuZYebmtI
HkXouqCJViQVPTaFkQgdFyAB97hyNHlqGPkVGUYqK2vvLDah7uF527ejPoqAmJrhCWpRaGG+Wnpb
E30YZ7J8t3h7ss/QVcYN8+LRAMxgxdcnfM+ao44YZtOjoov3TJE1nb6DIRawX6w65HO5fvpwZTT0
3osrxaTsv+9xDSuZK8ZimHB0JujCRurdX2xxxhL52Y6GIPp8Qtd4S8+M6ZF7h7rhXM7eveoKE1bx
Eg9YbE4Lky7kO6hdIuj+F5VfpuR94dS6jyAXmiiZNOpPfF/JH93r6uUiHoJKKVoOekB+hNrBy0GY
rr8bwhRltERIogv0cHeqyxM8AKZd35EpLnVaO8UUtw3nLNFFvdIepNo/n0kcdXw60I1g8znDgLpa
WfHQWFQoXHIClCqKLrmGRkzNW9UtMU0QU7gzUZpKnu4UJS3zqejh5Nvma7bKqZHLGre9ON6Di9bY
ZG9kd9DTnK0MpkdqoCIQpPiR3UJYZpfl8GJZiLnV7nRecW8flP7KOPm4bsAyW0a2R+m3WSLmgLzd
IGEL7hJxNx0XOEcHV59J/eJiU5Ek6P0uLH+1EbSsSMI4iyGvdaHyzjssLprA+zW6rcsVyTNen/WJ
y3IiURcgNcIaAowO2+WA5aEGpGmrACdZbcLtu31mCb7RjkVuTqTiUkNrLy7zqz8RGo/6LtBvyUn3
L3RGadBiPFLRZBSNv/PO6w+NhLFl2McxhDZqEbDNGYuJvniV1CH3MAUkny/TRS1VnYh1YIPh69Me
GJKr4PHiX44BgjcA12j8MKMlPuznGKn0G7w1BoIaW7mXNCyO5n5F+XyhfHapmDudQ291cV1XGh4c
IrMMZnvYwsnMdGsANVo8Il20gZ5Ma4YD0HZPAsHW9iCIT601+rfDPRsZR19Ea3bhymbPTNw+VU3Z
yup9NV7oo/4CZTB0e8ITcDrXMnliClCzu3PPj/4VOaABIUR4itAXXm25C2/TW6goKdKtvh15asxd
QPGDw7A7ohWtO7sh0/AVOlBu4zZFYxfZYJT7dr6LeiwpH1A0HavVGvog8P3XTgP/JMOZ6tiOEWbG
OMHR/FWzG86PgSkhKuS0TUpzkexQg+LEdArhV29P3kZzIq6B4ZiDxRaLhXWNpE9YbXjIXY90+O7n
VuEQ/Iomw1s3I/Jt21Rkljtkmray6YDX2XzN3cZpks6fV8PgRMnLwOLVUyOWOk3IB+3eh+H1K5r/
OCQb9M+bJlWvKOyf7qNHcnNw6LZsRbFEB45agw5PGezoWaN1Wq0TVArVele0g5s42bXu3mRMW+ni
wYYseWRWBVE/l3jFkXmPVugSkf17/JAfB9hdGy8vfx6DO7GAtZCVTiLE0YCarzuRd/T755UdefWo
HCMBJdpZOQumkeIpToknTJIaHFhI47UUQKTdo+znqxcIAX/bybnEw4m0WSe3W1hF48lsOmqN1q3z
GCSdBhksfXgpODkJjhWsrlF6x0ssxjdxzxrF0YM8jJyVKpgMtJymcFarOElWhyxXWwv62k7CVwcn
D3xXgK1xpK7/P8LObGlVbFvCT0SEIJ230rf27Q1hj6KCgoA+/flYV6dWVOyKqNi76u9UYM45RmaO
zHacssK2KBj4kJOXMbLXa4UWEc9q1m85jMBDlheTC2Qyu7gELe84D9pYhEbLFD+GkINHNdraknhu
Y8iMy5LtDr1yMZeu/Ogjjmp2Yo1ChNp6iFpEUwydKsY9V2jfOBATQnUue5ar90fZKpoRts8Xm3P1
Sz4Vl/h8MT/v2flC0DQGh8BD1mQwT53HAHFpzCZIfSb+xziI/C+jOP+gA/+ieaX386r0nrjpL1Ou
w90Moj5AxsOlkbxOHs63tkRil1QfE5ONUxvdqqHocUjKM3aLWRIn1mdlzCRWAQUFSdr6XMPV/D8U
IP/5Lv+am6lSJVOqnHe5Xv86IKAzyJeNUXOafzrUK6fGz3JjypoFSEDI/vZCGIRnoJo9L6TpMXAn
Y11wFkAX6XOp7wX/qYHo/4ty+R+X8i8u/67287TJ3+Li+sZZLlorB7bv7Wf6MubdGAeomDM+FI/h
SotIw5JsKsfuuMKy6txpN4L/EDqo//p+VCb8VVHr99ET/ZPBb5GgqkmDn0Y2DNY6cxLqGTesQmLW
37JBFSjYV/N55uaaTZAg6CA9xAM4EtE9oV30hrlHfA0cwSr8TShw8W4dx68RfOaaNXNh8bPBzoot
DBtZVwXkHVbt3cn1vzlr6W9fkD+Cjf/3Of66rvptICelyueoWJudtmTPXtnBU7nR3XTGmtlsONAy
u8vS6zDc4L9UWf96KTubCV2UegNkEf+8lF/tnjSXNzKNaNlYkBlzID6ny+aw4Wq8E9jGUA+hmU/+
CnoKFuLt6Kub4eY2kx4zjXPpP65Jd+/+Vs/98b3484ZIevrnG7qXP1IwZEQsQbSvR/PO3RUPSocb
Z/i0BF+4RsjO5fF/v6z6L7vFP/QXf+0W37fYb+4f9Bf3NlbW17fxm2cWzsLGTR0mITahYyigWtih
OsI9znwscHMNa7y7z7SzFCK0Wd8hHVRjSjjyOu0sxx1axlV/2DtyN30cAIKKMBEi22I5zNEu0eIb
RQwBcjWzNfmZTh0R0+X8Ng9lWMCazKiyqRsw5rmL9n982u7B+usi82lxQWBwjbm1Pwvs/8nOLq9W
bpK8Ij1gcQsHg+FFGxJA4V1JPmUmQ530zpG8BKiDUbEbEfChb0rnh2sDEYJVAFHj/o9z9G9YXp1L
lOOq3IxRNJcQhK3x2UudoxwGaSR55iU+1vKN1rtbZtgPkqy2eDInS4doroQLAe3N8HL+HR+9/1pd
//Ik/eND/qXURvlz+T4aPiTX0RzMeg6QDe70IpZAXF4XR2TAF2QfNOvrnm3sdALTFPN/X2lF/jfn
BGzA0J12w5kyczH/fKDFPFOePVUXSWp4RPJGnWDaOhpMfy4tBIkbSaRamvcItNkVHion6VqNhfkl
lqIyeAUk8Dmil/ObDG0gFgWI2KYzZB5dhMvNGsy1WXZOGPrcKOP2cD3f1xibaaQxDHDlliYp3cj5
MvuNs/3Aruy7343H6hOZbMqlOCvh4R2Jllz2n+HAlanH5Yk2UiNp8ogxprV17BQwwpx1bvvelfii
H5OVKcEPAoFWfavn/mZ3R99KxGFoozfNmUPhTozdgq55/dq1IX759gVVhWqlhLloXo1HVrlDhw7k
jt9m0AZkPnupp8yFUHZeWHpq9jVOFu1YirRR38UYFpkR8mHr6apGl2TRZQ8o9t1rnDzOSGv5nGnQ
fiQbdnqkx1Rc84Vps+xN7vM8libKmj/sM78R4ewElEZd9sSuXceSF5tDj9wLrwXMek2byQd/4N/o
vlCDihETwVVIkZAYH+V1HcF7rYQQD0l9MgBw9FoOBq+Pv7ce4iq+wBR79dsM5tVB9uugYALhvkpC
yRcCOcr2BQoh3e/hAs5GEIkxRv22vhA9haQQrkQ1Uv3g8nSurDJipR6BSvYHMyeeQrAZaMK0RvCZ
64ZEhs2zI0AS/2VpLiFRXxuxEO4h2MtJZxVnNhIHjtr6DR2zT6YoJheK+9t3dIZ9C9vxNdBKq6YW
kiYseXnSo01zbyFOz1GzSMePnXDoIeJc55h09sb0wDXh0x+aQaDNGR6lxPLIZ/Usdc65pqC5CcaW
R5U2BpI03RHjQ66Gho80UvEUIQ+pGV1upXDgJVWSdfo6iYrOG0yR/eZLPFH16aYmaglpEB6DfLQ+
vPH2eh7Mv5P3GjUSH41vEJN4XRKsw8cqz+QT9TBDxOP4wC+wQ2pvDBSHjWwj06Jx3/JVGRtUohRk
m2/z19zvpNpIU3XauAIN8t2XAsWoSc1FKD0n4HbOkOLqG1DnS3iF9vYqKYnD5wlZv7x/zajxpell
mZwHgbL+LgdIX9PW6K2EY9/OJoR5EY6khcrs8jP7RKeAmNyAJWPVTyNxo8dqfJ8IHsGXs+sSW1PA
Ej1Sow45wfr8+InE/WvyiQCPhMPPU0KEiK9FubhOiLMZa+h6OgRGGGf4rR6fp2ojbvB2rE46oDjV
1banDduNTIU4e59KYORFfcpH4oanIt+RWKQRvvjYqziq17PbXAwz1i6/R8uJzl4O66myy2d8bnX6
XMiFoW+fi8cIOPy+Vj7DhmaazJNym/sv/zb+mcJURDNg084wyM7beIye0wRlsjwBjRG9wkOG2EMK
wNu+9vaV4GqzfEl8kMX3yIpODtlRB10ovyhShbUMp5P5woj0eLodd0B4m6Gs+OCy2fD8v6bFrPeA
uOTpLU8kf4eMe7QrSLOjjEXaa6IvaRJVWBKTNjHhCGFHRL/5GwrLhtjYI3p6cd5flZiBm70VuTYW
x9mPF6g5vyb9/W1eLoVVdnoRLOPzdjzNf9l6gGcr/i6PLYE+cMt47yQGvMxn8dp2T/nstaoAzB57
ZQO1LMxv3mBVB8p0ELer+wyz9sVtdl28RwgfmH78wvFsriDuq3bEnRLHwlzefpffRdkO2Xqmv913
X1ov/3VOaOx0H2MFHyEcn7hZfJzrictdzX+H3MJxmq/tCQ1nQ6F7gXKyxTFw8+p+ukW9mKBjTEH7
Q842CMtXFzRaxR8eUb0NvxO+ptRuDimKII8akpTmiPjupeqqDMYQdHH80I8j1QMzm76W2YpDg38S
/LNzezB/rx8Y8uc7/dxljtwmuqsRtxmWO411flKjx6g9PRm26vE89QpTwvHNzXfEcxwGrfPmzaDo
GeFhi1MyMGZ+j5JdzfNzJI7YJ79Xs4gFkiPlgFXhxypRD5C8/BmVq8ERAR3G92mIGnMwou6qbe0I
/jm6QDAHhL7uBfbve/QbcZaF9SoneaDnXKhXJ32SbBYgQP15cspRNbJpnLW7weDRYF2Fzce+zR9T
xa3C4sBQY3ybMJODIgVJ3q8ZorADevksaxLDPsvneEAW3fF9BG24M1q/lY4/r0WvkRgDtzp8dpCj
SL3cNhwcIH8fECNfNjT2vs/5Fibxk8M926mTW1TF5A+NtRn3CovLH73x/ndS0AiO72taFwTiXAlo
o59mVZAYh2qU0//tgbpYouBMCA2nfRzgSqeYv1zxcHH1aDBLHSa7uFdqLLMpg0tO0k0/ePjKsSwN
Iew5r6U0JbuSiaiuCmPCgAIgphoCZkL9RaADbOzgB5nlvGfi/r26j37hbYxP+W/fX1UjEbqeiUe0
M0CliGjXv755Pz7DQjLAY7oBICG+mYLdI2GlnRGx5b/njHj5+H8vkDcyM0k4NUAOAk/3Oa5mDZIM
Yfi7BaDZgmLwTAOxA3lL0WsqrorZGyWlOCMuCpzHThZlLK4I4+D2YANvZpjh+8r+l5i8bZLRogT8
6BmiVPOfxHNdFu2KreDKwRr+8B0P6n1dn1vKztVjz+/2PXFflEad45k7fOP4xkOPL9fDvE2VmO1B
2/9CKpk5BDtHaja98RhwpOG0GD7wNpkkETHJp8E8O3O3uWOJ+VPAr0mnEpAYguAywTV6xUAn97F4
0KfUTLhXG9dJD5h3oaKEGJhPKupiBgOaGDKqTCZ/4LdRsnwd0k17Qy3M9lcM/n/ZvMf4xObdCePi
gqicq/s5s3c9x+WOUpl/k2J1gtomxcU76t0MeSFvkVIue9P+5h1my2KOF2sBZaDQsOjzdt+I8Pbi
CmeIT9xfsbtJsNAYh53uxJwLbkZwy7TBI+jp8a/la4FkEWKOgcXe5hom4+pHAAbv9RkIvh5gWh/1
ogudioUH8hj5M29tA2eHUPJFOTR9Y9TMEwqPLhqXabXmIp7SsO/mPK1+u1IxXAr52E3tFXATbEQc
aeCBWifc6Rb42wDzu9SjQbvUkHhiP175LbEBCMl3AEYi9At1CVq1Wd4OPzhPUqaBVG/fsgEhAFMD
5C9v2Qik+A0ivCImNJR7RgOFNyJiRaXvOhFUnJnqByMF9moDfQI7bl//U3ZApW8/q3RTIHUVjLbv
MkHIMweWzeAGzDBT7fdhCsfIVvv06NikCTrNjia6W9miOWWTLiZFQUNUWnc8+ZLje6W41wUjgrnx
ZBqOgzF+OH2H61Htf046bX09bNYXpFYNwQv+gzXP8E1LIB5X52HVdOIYzUrr65apPLewNGzxrWqU
It4G5CV74WP2sEACLFWc3BadwQKitSu9AOgYpWBgt4xSFi17odV6NTJiZrL1ETa1dxktZEu6HvzI
Iney7pudSOOgkGlwDYWb/+I4qvGctumVFIqqbNGvwmcZap0HklqO8q5SvK8vxG63fq1PnlWgfUNR
8+V20m85BrVI+m7w9Ve/FHqXZY3YnFPvdSoql+t4/wnsP3wKdp3PUoX3rPq4ZPfcpEF42+HbZAyg
i8joxXtPFM6tbFYZIff58cvi6BuXh4nO/gZzBE58cxq28sSVvyZmwdkvQtv8/ZosTva8+pBhT2f/
WvsmDJ/CsGb/ES2E45f9j4ARdKx1oC/6c5gmzkPKoMeS/2conmMT7TO7dkMcPTaRqEP2PGXijHJH
OU66yPGCwQhSw/HJ/8Dq2oxwSD0HDBiRY1WZLTrz8SOg1Ht0ntUZSPc5XXz3cm6+a+LIrRw2jlrw
7fEXCdbzoPRgvj9GEt0nr4r+vLA5lxRq01AI3x7iFJmSySakfkLt/xxLmvEW7RJQgUdnAnM7+XZM
jvXKTX1RdYbfxm+mHfUtHSKdhGK8GTJWoGrd6/I9lyZA1dmSiM1Bhx7rK33y817Tr59C9c4Zkuyr
QCEGhuic3klMijkwfTiYP+Lc718s8WLe1ln8C67bT2ERcVUabWH1bXEGys5SzFb90WBE5ifpi+2a
SqSbP9zDZsGHyKv3LpsXfnFqVhzf7YEz4JTAfiBy0+3Xy6HWeqPS7ZkSH2HXkuZgI2PW2GoZgYgo
Z+FaqXJuYU0F/oEEGTa0AsSL/MgLxdq8HFH4b28QxkNxV/jZTN6XyEpn6STfS7EIkHUmwPdl9nmC
zXynIKvjZh3gFi97DS50c9vepujwerP2nKWmOrqMYVmKpbqueJzZA3f6uv8eSrPb6nb+gDVEKZKs
s/Hk9K+J+BF8OchDMe70Q6PnMt31wm9m3Dt+nrR2zbnFXybJwucUqpgZmSfCwdPl8AkSIpVi0JQ4
W/ZH5HbuwQkYPVplo98GOYlO8pLPsKBFVQdnaxb73nj7+ZrJaUDZd/PuFNbodaPX4jbvj3OIOCTf
OVvQIKQ2UrfIlOIL8uB0rmLjd+FAJU8Iw+GQHbXEKvrm1ZvK6QXQ3e3miUsOGzcXwZHopHIb7jz6
w6dzhL/tdPyBykMVN37Yg6XExmE9Nu3yZd8c1S4cdTWY/xavoD0oFxMHiilBTn4xqkkepVlJyKBj
wholsMkBk6Qc56LLluMnPDt26xUkPqEXPT33VSAEBfT38R6SI4vbUUXfD48QVLYQPnb5mfKqHH6h
mJ0iFNY9cA2R1v12egUkx0oM63ycx4klHr1iEhpnYjCYyuMsEgyNZFJilkl0/vjZXhynIS4PMQGb
5xTnqmcIBmDjM6ANhkTO4jbGZSD/roskbefPzd28krFW9+BKiIuLiPq4j6HTuhKtH74iSJbZN87i
wiz9V1CE4Dg8ima2GMTQ2dOOGw9qr7d4BB2KwdmB2mf+psbvMiQHQ9QZ/tvOIWTbAPiHqDwSeGnP
Zm1XJ3vK1ZT9dMztVi22ZdzNDlA7zMXQoiDy2LfUW2PasWN66r2cXm3XEtb/drMqV6TbnPABEBur
Xihj2i6L1VVMGLrkof9j8i/ZT5/JdD68lxg/eQgGkgcpMbhy2LfSi8FPwenIETVqMiUexdG4NCpg
OudKVEx0IkFyIlBksBwGTgjNIwi0v1E1dDSwvTdiPpn+mdRzzjviC8HB7gv+5PvrX2u7tFKM0lEw
sHc/DwM8xJ7WwOuD5KVeuyGeZvIgUCIA+bqZYFnssGzreA/y7PPX4eKEUBmRpy3tCoYt0CJePXGC
70jrMj+7yieN1d3rNOSpeA8JZukE6MpcdvqmumldjRm7fEEKzxVrk2ROqtvmsaI/eJDZOkmdPGCF
2cyJYM9Nt8T8EHuOU83blWB1SJjIwAzKVH6GARKO8TEjn3zVbDtHPKAXMnBj6UxXyeITg2tQh58I
Hw8SHrGWIErrFXEyKpIJUPByr9hAkCWbMsKJtZ3AgtzrPHSpI3T8+Aht2umyvU4o2PeaNuQlyug5
T3zUIP5gzs8AB3Lqj2Sfc13kWj7IpHkCjQljFkf4tO8jKuexutGmCCFJ8dKN9Egs7jg5c/keNEpf
57HCeYU6HYiwA6hEm1WL/Dv/U39ffbztUQSxypDVYzbfOF+UbAQrQwhmMVui2/duBLPmpAN+HI2k
uufxgqNKTjsiTeloFRPPEoqOSIibSHR7cWtXQTG/TgZBPi3sen6jxCbtMdszn5F2MSjuL0SM7Mhx
MuXoEkevLTNwaOsmAhEa48/0PgMtjBWCIjK3S4FNI3I1eJ6aAPzOVrOhvAVKahkz91/xg74XWAOr
G/YPzr+er277Mz3mXz+N2Whm3yYZuh7e5r3JZSWd6ZPjdqbMYLQzqwDqy4AwCG1Gxv00E/bPieqQ
6oO680KjRTJ8givhY1UuCNP9oJTgo9K9HR5x6V9XBG6813J8jd8hLep1KcVoIt7dwLCCrEeKHvbN
vQVSkI20DWfYxxVcpsQ62VC++0ZdPPx1+bUYN1gR5binUWCVsWTEMeKB1HjPaR8AGz+UKDKSELAQ
0nGx4lsxJbkkVzp+0dhL066Q8dgwtDktg2z01x/8oymsbGFemARgOne/dnorJjzkSCY4U3ClZbeF
M1k14lYe8H22wP5aol8Zt3JBm41OwPPafc7cf/7uRiflBfMIfVw62SRbXBcfCb6ra+tNYS5gXcng
GHrQQYBxIffk5bfBdfGkb0Mkfke6NZY3P8TCvVPiJeO7qWLDOeAF3ZIgwzYoGGvu2WylZj/OvIGf
wvLdpu9Y8zUD4J3wox9BOKjM2KtF5ucJFLNuP3PfxTmrFirVqLRrxjhFBy9N0tU0RLUFM5j6qLbe
K2H6ih7uczZgzG/f4yeWpBcXRnLQj/d94SY2qV3c6Mrtx9SajCmRosZX8ROJdS8JVaq3bFHM4eNZ
bYUJZkAwom5QRWkuaDKK4HRWzS4Tmi4aiMqvqKSQSyY5vyaPFUL7bnRIzod02j6BicSHESByt36W
6FOLHFLa8MLt4cVBU/JzduWo6Aq+ToROS9eGbybTm1Dh6r0DcDJmGqU5IVwc+jSB28tCQcbifRwc
A6YpG5TZbH5+wwjGJPcweGNDIjY41qYlYdkPv7v8KqHLF9woKFgpRlO7cgljI4BNIR02CwfWz88p
sEnRpW0DBybVhDdSBb/gTm0Q5hNGcwZT7u7+smiIJbJKkE9iZ1SrdKUJDySWqlo1hAN/RFAIHLxW
5jPekQEH8o7jOyaaqq+56ahC38p+0L0lTgmskJRpFuKocWroLo3MSjaim56AdsTNa4UITHdEV26G
3ELB4g7f7czpgcpuMp+9/B3qvoaaAeqBP1qtsm0yxogF6MRih1em/Sm7/eJtsfna+rbxCfy+IH4c
Ctqw2aUjlaT4F11XoI5rF65M533xXfgSOrrSZFt2MEsx7kTtkgIaVYE4ZUYv1McDi0TdmEabkcGH
xV/TG0Pd5FEXMk60nvleFSu6YCRwPYfl6OEKgpSaDA87GWeLfFEHral5UpxHGkqpjYa0eAAs7BcE
6fHh5lS7y9YsjRc5XrmLYgtePJvkJ7A58FvJoSgh0b50JL6qBQm+Xx2caDLhJaxqEz0SEBd2ZV+S
hIRAVbgmhJ3DwlzPl3Pu1s6VMEQk5vuG3EjICWaokfe5txmvkg25fJhU5Ktr/KPHA392v8v7+M0t
qrWJpFmY71y8K5nu/tsXJlcvm1wXevh2Tw/yNbPwsRZjnmMG4qdNVO+5nvVsEDPgqLKtfqfqRLa4
3JQfPL/ZgvtaGj2/P9LmKhHS14urxD+rCTJPYjTK/UZ9msB9MWOYE1nybQWbtCZJdXrLzczXN9VI
XiQ+1XNIhm0k+bBhG33Os0CjL9Y8JjIcEPD66cEwMAgrrM+ojKUd4pvugVOm+YLX867TBxOBoqUF
8hQA7zIl2HKGZRHABm/3BfcGGgGKXU7p55It73QkAgj9wFlBKGTGaUN1ox4vpzK6HfuQa1Aj3alC
KEbBhCsz2+2ovynGZKGuwOa+uS3bid3uRQ5/DJCIkD4KEAwFYc3J/H5krcRaxylaDENHOcJoR4s7
pk2cqY5G5h6soxDqfGr05bxmjjSx463IBl48wUTAnGUzIxBbOw4AvX8oZRcfq/LILvYkzs8UOaYF
Tcg1egwvjVF9TfT63Xzd6bmTMf0Q0Px3kN2JK1nSqe015xJidINur7EuBL8za3Yd8osm6BoPCutq
QZNce+34Q8tMWX1jsGcmxWUPQCcljYqTGupl1DKi9TYvS817UpM+4sYnV89Ge+0n4/f+PuqvEo/e
FzZxfpNNjtKAPgrD+snv7UAgsBMTFh9CcUQJqljBEIthw1lezIhj4aCDiGwrzLRkclSXN68cspd3
CwPEvAObcboFciHlvSXhka1tRVCk+Q7ScyICOQH4/Szt9KSOSomNVwGBlK2w1ZCDL95Lnt7oB/1J
kCPzOFR6Q4kycqmPRV+lrblsWcsrUC0qOapC4enmbAmhlkUSHDzzQ7VJb+EhXVVIJM+s1Ptaj0AY
KR6DXTJxmei7AEd1/6sbpYom9RdwbwieJBHrN2FCkpk/2bwu9i8f4OpW2/34fZYPysNiojL4YU5U
k3fpvPfZBAyWkglhUlCjEZD8kvoNHI5BOSzfQ3D1y9X4qOC70P2E1PuggCzxnzGIRZQkxZFYAufF
6SQ6vSiBbM3jfpieqhC68ruUl2WcFfgGsmg5zDWqpSd5m1kojy/Qpd7vTOJ6WBJWyWRyO7nSDW2k
CUCIYLHBqg4i3zLA+dYSbHIo3l7LZNvHyOPGIv+Sxx9/I+Md8GcFwmlEnudmcWeEr5PYfAnuxN+g
6Kb66+A3Saclad2ypQPgA5fME1effdgOuY/56e3qo/4koynWKfm6XoO1vWGwKPxM+i4dZcikytMt
liUSf79MzfxD2v3T1p9Guchga1NmhkDA7zYzADx2X+sXDuxv04XkSOPaT5afSR7U9mBNL3ylDQdF
dNLjk3rzsXvF+VbfKDjpjW9YIICVVj4HN48uEX4tgNB9c4PHlq1nUPuy+XMSN11ewmTUj/jk/ZKM
XrBynmdOySxU3QaTfNpbe2Aj+IibXQaxwNAlF+vLEUhEETvPFWdIZIVMyluEwDCeCVvvEvuKOk3v
UsvziOBdX7D6lJwMjdKuWz+mZuuhPMamZEKu+5BBVJuJe687hvma/4Hx79bJxwb5XF2DR7cdewqM
BqcEuN51S3XFRZ1Wq6erRcJWoeB4hCyiiCFEAmc+dmNqNNopBdSiWGUO6WCRONXH8lgyaXWjyr14
0kEdcZQExIpPBpzYtF+yqfmEoTN98nSpefr8jjZlRARY/hY/Xdl8rigs2RoLXrg7hcmOxgSKPWzR
24hxsdI9bE7c94qN9vIaaqDg+3TfO97PJV6qjAE/HNnjdJhJh3RaOXi5Ufwp8SB+Bik6CcwyZvfd
hSPtth8Q7v56m9/RBQlCdcBGgadsgOVbcE2t5vA9DnjJ9/5D0qMHtxkLpDR3EtHcFK3yIGBhoaxK
gsD5AJmHXoVKdShOWcqUJhie82POI0KCFKVMZv4JRSSQKSJfkdPx/unGGCsGa+BwYx09JyHtx+pq
aH7rF9SUlfEKpVn7HqpM7Ol9zPcsssxUxhO3n4t1I2gptQhNbKdla+sfi4Tm3ssdD2pTBZTtm9qi
/nofpNvsLlfvPsAPxehRGyohNSXHb87OxZyUx2mecMGuXhce7AkRbvH+hxEn1l4Z53znElLug5J3
1eGTHHpCoykmc7MofO3l3BXn9G198PvCqqkRN5yhKiAUWZoD+4OkGCAKMqa2k5YHy6ow6jveBPPH
034x1NZIgGrZxOc3ks7h6dhCKRupCjz92OAQz1kqwhx1HnjsMg+7PgrxILosKiaXDH39Ot7jN0N1
bXhxP/AtQmp98cqgHNv040coF8DjDsuV6cYLgwxsidjmQWBhp3obNk7BiHIHfphvdtCwD7SP4DB6
B9L8dgZkoIHIG75NUV5glwHpUAwL4q6KbmKKo7hsfcChT2tweA3umL/ZZABYP5ZNL1Dn/ahlN1uD
2+uH5mKB9Uvr29Nqv+5A8gYl990ZqAy+rL5vF1v6AYLWoBgYamq9jm/d1B5m0w+v6uFbejJTK0F1
EvDCXj/GGpL3al2/UedDV+5EHWxTclGZyA7c3aAyhXMzuwAdDJD/K3PMJBP06a3x5Gh5G+rAu+KX
YcsX54ZxNWaZjDpNZczrUtF5fe07dX9m63UAn1B2ojE+RfLxepA3R957DkmuecUzeIlmAfswr3WE
c98PGbBDFSGdbLDrvuY9ggAAVZj2bEzlXD5sYgOvktUHOUb+D2GT2h8E0zknov3qZmtdheBaDyQ/
LYxH4mRNMxR+24rWPrUku3W+xfB5TjRHw9qBQYcY3e3tZ3w4gWDAGBfe/pa9mnmIYe10PFNqvasw
zXwFIPA8IOqbiGCoCaPOLC0PdJCfLmwcACabKJM7W4iftkMpTB1w67BcylMmLGq2IgC1I9/JRWJT
jWqrPa18zaHSRghacOtxFJZC1KdSrmG/FnAQEkEiR0G1wLzUPbZrnbdYa3y9l4zFqN17m00bkG8q
9ZcJZOJYxv0/ZcwaNwRE8qkyNLSLgStg8fMTMH1fXBaxdBCZh1iQTsq4mtdb3/xHMJiTO6osMrJN
xfMDiZ9sCQsR/AvSOWR0QQifAATEa9I3IpNPsSBkhvKeRjTKRhamT+tSuilOUO8v15UtL23IYNXZ
kwixS6NHf0lAAX92DSPXrIvdu4gbO0nN5+4nOuSqJoL9OfRmrzX7U49s9DG6i21VhVnpXbLFF4Hl
3bq8/fp0B7yhBEGA0Q3GSIKRLvSVskzIf74OXwNHu3mF5Fdq8NUdTQmSzJaprkGd51S5n8OFG/rt
tPiDxX313L8Ug+X13LMs76t0lXkvT8WEGOXmhAbf/bpVxE84eIJOJBO/um3hS4zKkvjoAfP49SaZ
1tF13e4UcL6Hmc+TQxrTXNvMUi5bp94Vyx8vt+NQcjqyQB0NnPvyCwLWm6Th7STvq0U5+vGC/UkZ
Xo/JQeHXblt5+tpXHCbqAZiDOTk4EvcrDXe/ZRXXUbWrJpls3Hc3l6D3mPXbgIPqzpXBL3qCa6ii
6pwmnjrmMHl30+ntUvCzY+P19ukCDPm6u+yuS+X42jM2dIMLFY4FECzgkGCwDdCpnb9rdf6LK1Rg
MfnkkMIMt0YMvnQcdnF4nC9QNego+J/epGLrZwwH/oECnrRolJejF/WoVax1RFwH1GgdJoYcpOD1
msIXio/3yr1+47IKZHo+hvcvRomIFLnPXkNXMs/YajfIaNszT8xFNEtME+8G+1q7rE75/gPZrln1
5ncESuv0V+UZna5TN0DiIg05a0CDORrm+rCfaUMJ4rzxHqBIqvPBPfFiNDQg3fKF+AtuX6/o+TpW
1U87+7DS7VdtSMIor9yMrePIc6o0u4u8fBSbPubhvUird8lrchX8RDQb7L0ubOJLVXXZwbRpsb8v
gRU5eSSnX9of2CyUctnqXtqixiZsXLlbIlqmO4/wXNtCD++YRPrq3kv3fqCRX6vN/K9g37+Mn/N8
Nhg2ZrSI9qUNntJcy2ZpvbgjyUunb1iS1Bjs3qldyw5WuUnjfDZMwwoDq799IcBpmGMe0p4BSqHu
fQYDmMMRkwYKAi0l+DYw0HOBzu2uBE0v4NDOvW/4Gj0/JoMgn56hQvYQq6kbn6+h9yyBhNGn9y2s
uxx/tQnsH+gfjRuRwUkFrw6PytbzBXtACIq7BSAgAeAF5smMFzB2eF1VfTDqu2aVbZjvkx2Brpis
bJQ53dl1dcE7Ykr7B2ic993BgJ74t4ejYs/jvjVsZJPfTg4h/bxyz5RJ32gZ9qRkmokHMsmjYo0x
oidNuuWlhRUXGpGZxX8zDX6+LH+Hd5iO3+gN1y9eiXzml9Hav3sX7DZo7d7DknUDklc9f9hSENqB
kOddTP0ZPJkum/cIyqRQYGwgXv7YVpb7cqUyChgoR15yhLKxsuEZ4m4ksTJRDkLUot+Jpe1g1rnD
3g71qNwV+LDfWT+/h3HfKAcwZ19bI8TcPnb3EJbD7o1oBNJeh9JUsx578/67+EyKzXusnp/1UDzw
5tFCgq8yACmaKvBs95H0bXYWgqwxHw90Gk9g9eB2KKdfXAZHSoGtplXzz6gYKzyeR0CXbUkyaWIO
9igU15k6/J6RRBWvCGEm1v6A7amJwkoQw3T+K90LPmG0ND2jf0wGRr+LAzFfkvsWHKVx2o+n9M2c
Lg4u/rF/a9arrw2PGRRWzdRow+ZCAhPp1XyqBt8oLnBTfJzn90Y5GBdfR0cuStiJ/oju33m6ZRix
gMXBwwFu6Oq/b8xyPZuRwIVTC7cA7CKR9OeolXeTvGfPkB92+1jl9zCr3G/Kti7EbX9S97ZMZA+Y
8hRG1d2/vCecVLfMVYX/I+28dhzHsi79LnM9AujNxdzQy1Le3RDhRFGGImUokU8/30kMUJHKQAiD
v6uRqO6sLDEo8px99l7rW4F+DJsmutuxvJ/kp+EdcWgeW1YsM3Y5dlPOejTU7yO6UXuWrltwyKOc
5oeX4i5FhPZ+fedIwxmMYXhF979cHyNt7ymUBFqbIpXhQbWgTdM6+ZjQbXqe1AWc7lAlFT4VdiO5
2/fTEoCy2k979RIKz5GygsoJkBgEleVhAQk4SnrNWJkgwC9M7hvaXE7KeVcdX3aY4e03dc1vaeQR
3r10qPDAY1bYKL1iIM8vw1s7WR7YxNBYnMQ2Q2ni5g9RQfBusvbe+XWN85EF6pRQLLunrSeppI64
FtpgxhVsvKhl3lpNm32smpdWpHH3xrdlxWRc1AEW7f+jR2Fwi6/hPZZ6xRt/iLKt7t3jQ6ectE7u
bYLBUtcc5GHSIh/ZrPbjh88/pvpK99yvUCwS+MyOVvOwwQZPnJJ+ao7DgmrMS1qUO7ZBx9vZr5Il
OLVWaMR6P98ycKd23/q3ZZNQJvsUUq2RMFucprceJxyJ9wRsvCX+ht0zp+Q4BVuAScga/R1z5Da7
DLKTq+WydV5r35oYk9sHdcukIOyc+i5xko9HyzepSYGhILka52NCsCx4fFX/3hNbCXiDvXtGUYcO
bqItdHGCdHVeWFgQ40eJDs459YxlWrkmzKIhdRuFQmaH1KF8azsgSZv9UIOuQqevcpv+ufN4kxv3
OgBwxtaS373d3bOuoN5yehI03ef8mXLrVVzhsrWmbTFNV3XvBMb74F03Jbgi3+QxwQNtuQiA0lXz
VoxN3mGO85dgz4z17rFhnRNfMd9o2GuZZz/89AYTy29qKt/TAda6v5PaWtnn/ThvqOm0Dxr9loB+
7oBcWs65L2Bg/Wrnm6s94+YCDl5wqwK2DTGD3nsEhOnq6HFY1HZ4unUSRXyh5VDfIDC1aXwBnLCo
2v3Dec6+qKBd18Uk4JD7Oef+T74xrZuMDdmFnkyrYaS+qSk0BHGbHvfocI+ocQ+jYvz4OmM5Vdzb
3tXn5RT1zonlZe/Zey8Br4MDFnfY53F6nlvRjYN+1afBqYAtpT2afzxWu6+r7qUIQ+1It114A8ce
pcgNLZXu5GAbh9fxlhV/xmU/0HQMqPr3Uw7CQf5mdM+zggYKuzhDl9WO+dltwWL2wmQizEnPdh5T
JgGKYA8MJs8JdadzjqGngmhb+qw7jI1v7p76zVofQmqfbSgzqbygjXigJiyWVXDalFQE6HF9msc0
YRkm0OOthwrKI2QyLVFO2GdhFEbtOj6J8HLKR06qKxnBgJKAW7h+JcwWIpVnmYJs8MKOpQhW6z8/
EamJMn8BUTefTDOnqjheykyVZjbHpeuiNShnEBE8BpoXp51VbY7FkP6TwOiW9KbSqKF3fAr09u83
VvnBHUfw53+XIX7/422c5enl//wv+X/vivJ4I9BFmlE9OjRO3klsdS+dBzRVOrYuWIQL5oomj1Lc
s/dQM9qh6tddFKFi4qmTgPIy/+PH7/rbJT25mnJ1W1V2wSVdg7hOCQHMG0+B9ZN0Xcrrq/qCna/+
eAvI89FscnUVXXoyxj22aXa+XBSJUOWHdwvpPsBikZ1ynINLJM+Fo0LUWpSzBwwf2MklDagMjutc
wtFOgIHMwYTOWPcxu1oYbgNFmeE0Lhd10jVfRHP85LQiY5Nr1GyF58Z6utTdOb3ulbPVEGGqO31g
l3F86x9H2EHHY+cj9NNh4ZTtQefq4vM2xhBCfn9c1B9sdZpGCpqliU/X//g9vz8u+amuWsajmS3X
8cl9j6mxIUyYzjv/6+F8DOlB4imEURUu6FfB5XNSL40pTdtkyL64FvGGPL1B36/lz836di3mvrru
dLVuZrirJlLnEdhOiX/+gRLZajPZDD9saKS6T/vM/0CQCi/TJYPEQRVo+eDZHSCyNlp+1GfOi0v7
4RH+69KeQM3lqZLq465pZnNSonmXoW28Q+o6hQ7j0HDh+HjjIRZRybudBnr83XlhINZ+eKj/uoKn
J+Uop3brpHFz5Ikc440KzLiCkkY43YfmHOZ2X4s15+ND8N0FfA9tsX+Mtm4bjB94sQFqob7AIVW0
drfOhL5RryTX8cVVKq/ukzA4fvsKLfMsX0qbx8nj8OC8X8Cm7pDdsLE7oYDFYlSAwYwSo50itvj9
S/rJm/zXLRLP+rcP3x6veppn3KI5cCdce+CmMiG66aIKAqEa+h0gW/vgHJ6RG9Ne4C8DMkjLG724
kJ/ugs5/VF2V2OPkJ4fy8WifjPyh17NuIB4TVh1Boo1scJg9dMHgB+CZoB8EwPI/++RnJvtNt/7f
J59RcXt92GkyExBQbWG4IvvghhxtM/p89bGaWMGf31yyIGRdxjUKyf9p00mPl6u2s7QavowU6jyY
NtgCZjPyAnEuBkpMfVOIj6krIk5P7hcENxdZwZc8Doc9Wk8PmJ4FzyiCZ0fKgmN8Dot1Fc42d7zT
nLteRWfJ1k/r3vcrftqTklNzuldntZ5te39aPuWbjfDIZBj0oP1tMJNlutRJDUyHaKNRXdl2zOkR
CtH13C70MRNYUrb4e6lDHhDapPtGX15hmfgnJud0Tr2cueOuXXf402Hp67GnxiSr0GiECv2R9FFC
C50fz+khqOibEzHqV+0q3sUHgJdZlMec8FfMSdw/Csr4gv7CPoIRRF2OQiCw0FHpXfY2Y3X8YmRn
tHein7Zd0PjdowPvXzwKfub6uD7WN9GOLVAK9+xRBY652Levb5e2lDgyvaew7qnUwctsmE6VePHY
cCpSt67a4Qvxi5B28+nzQQdPiw4juU+FvmDuEzE0ii6A25Y1Ay9pYvbtkcbJeqyWrpLhwS2DW9zM
bhP0WA/3GKRGmEHhRicQUouU8GDg/oPkYjDvKHQW387umVcRbsWLd8L8oTDTdCLksOjLpmXJT4VZ
ej0ZRl1L9Qy5evVgxOIU4LpQlE+s2YlWIGk0WHSN6Ihsn2+YWSdssvU1IDCgf0JveR+hPDcxYwDa
9xCdQLfheNQ5hnj5xLDm6nBgtla7yQlxLNZyZofwUxhGdpS4tdbiW5BEzSBz6V8mdh9WJf3H+kMd
wWc8b641nSw/n9u1q30oS05QQer9vijI8s+v53934On1LC2CbOQ9Dzung96VJ5OM4cFjnPYQbXX2
RJig0XDgyTFE3YU2BxMcaattvJtgD2Owc5qBaHXwFPgI/Ub0nrpYlU5RHaaLa0DIHmN8J7t7B4bY
zpiByeYiHB6M/rVPbZV9JcMSn9uhbcfpgN5V9oaqGRwVRjBcL4yYbef80crFvTfWNHtSMgoeQQDv
R4kvqc8pjvadBTutFYg2OvBGwlc5pNPxxwcF05wJh5gM8T65rRHpfIc3ke2OiTHaYUkVvkAwL/BE
wapi14H9e+og/UWBLs5MHBmkFxgXRWxy/66G/93up7XloBys3bWRa4o6iVHJvYN2Cu5qjN4X0Qnt
ggkFZkfQnVeDzQHl6ovvWxfAiX8uwCK6TJVsmdOVuMBvG6GdKa2GnKwaUkJSuNpInzQTmDuiq73j
lxBPJwoqDSe5jOB+hCYJvzmV/0ddu/eOOcneyg3tRD1W4yaIh7eg/uCOoxCRIAQhsQsvgenrPvwz
uv8VUxfIJN6R0dZH2obTGe3dDwZZ7duyXG7npWcxu088zPNUJVlX8R9TXczxkQ2Cq49OAKavkPXR
F+RtjAx5wkJseQw9J+m0NZIZ2EO5Qi+iU868X3tNkIz2g53i0d004/RtP0/Wlw02W180Ti6iC3Dq
pZzMD8xk6Esb8XVjr7fEjuRjui2nYRkozHYvnL7Qjec+8CDZmSW+TlhSK7hEJL/auETUFwezHws4
/duX8lSdyLutUiQqX8oVgezajgoO6J40MtHtmBMzTtYKuvk12BKefPQ1I6Saui+1DU8DWezrI7Vf
fhjUUakQLYRFdO3Yfbtv9htXopChRRil768TQH96lAzCdCXFNiRbUgSE5NujZN1PpZ7tmxoo8TXY
gVdjmh/0KSeGZv/hiiL8Dd7bq6i3H1+h7x/7tGZn53p7uB/4WCWk61q6ktufpsBd9P6wRyw2Qaz+
2Z24oxdLpf3TSvn9c59WSkO7qGqy5XPny74ZlI4AUp17tZvOa3e5JpnIiYkT9hNPAP/dd/6fO9L5
a5u/0VicAFUQzyMKLqDF468P8Z6Mx0wodvEj2vNFUl/wgkCHgQCB3hDlxwVLK3KwaTaVAhpz6E7P
LmwkRgQ+yMkQ9lrXbIt4CKY/9y5OLbZM944IUnDtu58jGhmvdkxCif9ZQBTShijniBqSDPv5WFpf
raSq6oyDb5y93eZ4ZjnZFF5ZBDYukD3I7nX/ATU8JzVBHNASNC4ibKLljrMQGHsSOMyjVZcG6Fvh
+E6A2yEsru51Avnwa79GxOsMDws45NCUgzwW5HzEfx5kja+CsArH71FL8Cc7HYZM3oblezMCgecz
cYKAdJ0XzttjAKrTHU2q2QR4bRpPxEqqwk3JSATRnREJ7kUf5KAkORMBPNw98BYy+3ZxX4Ei7aFf
1r5ogHRa0zvDur2Hwek4ySEKbPu/L8j/3k1VkjTNljgQmCphw3+/Q1mrLB7JHRYVU40TtlNPx/AD
z2VUe+WrA9i/x0Q+y7Bs3ZTJiTP/lALf3tejdL1qUgG6ZQu1MlbeeEgl253e1voi9DHaWd59elwB
Uxl23lzuDmqy9ufvP676b8HFNZiKyhNE7KtkPb28UvGwL9kdVJm1VvF85/d5htL61NnpoX5Co31w
xi0FLrZzzGPmf8a9iyzi1qsGp0nWeCdjZJaeIfn2tidfXYk6gB41zc2U8dyrhUaW/92sxcXqlmLL
CscE/emsdtZa+yYpE0IlnesHzI4lcygsnyJNZkob5vjFB5fO+eSNT2EQELhOSirSaZj8wD1C7O7A
uomjmLYp1B0g0xaCduDSvXuwuvTcAXYyBwLiG8lw0dYBfvgYf8DlE0C9gt8g0vrzc9kt2gRWEKHl
zT89ESLWyVP6CZf2YFYGUQQHj2gKruvoLDF1RTAOJ/KeXHcQmb9/dZrYhP6uHP66G8YTykpLty3j
VnA3alziSX/Zr4+c5WTSp5kjO8QQoSedM1l5V9+RL6/GWBvaH0fiYURfoaPPb9Nd7RkBIF1Oc7ch
Sxa1W9SZpN7mVbvohz1CXKutQCOz9X9D0RpVrZp6b4tvbpkNSI2K6ln7a9orSnfldmYTzCOfn6+e
7X+P9nyobdBn4BfLMMQN/PZ+FdV1r22th0zfmrwqmPbvPCRVF+EP3mVuB2sXKRui1cHSp3gTFi/T
uzlXHd7gOfj921LNfxFgFHkyYe0EQ5Lwaz5dTSZdc3N3LZTZXOShon3st+lK3cYBLqTSLeI1DyxZ
UnXo9YM4wD0Qmx/CJyo4qevLmKgurUbzSInMfgRL0xW4hMprPqzRMp5mHZpHwcV5v721nDWTXAf3
8RTXA7FGPA3129oK4cIw8PtsPbpro+gGNv4B93CLOPrT+CgFer+aaEwe+hV2knZb+Njx2jNF7E7F
NpDcnXatYS1m+TffcZ1N9j74TeniVEPYgrQPRO5MxkpNQ5v17Maf3RGH3qKrDyTBlRdkYE71xZ8D
SsDz+Q4tka+h8MMFM0XiAypndbFDRn+28K4yTnRLNg9/VQd14CuMBWbiDMr0rcE7w9eWDSG5C/yq
FAyI4DkMElIvegODQtlhRv+4OAo/T3vbOINZtR74C+ZIEDJ7Of/gzM3XhGZdhp39FAY5cGxBzISN
CR16RuRUOJCZCnYG2F/8AYFI+dqNZtU4W71FabCZVKSb9Sfp1eWS9My9wM1xI3iBj6A/gr/8+CpC
bDdXDs0CNh15lhu5bidZuu7oRo4HIWPIbd1uTpLXOezc4sG911H9GevO5rZIvckxAIbCRugMHr7T
y9pDNgRuAToobsDs3ga1LQit2rvUJdMrxWbFDBt1HMsOzQz3/racI4BB+h6C3cQk/Ym1dw5nd6Ms
xL9hwnCpGtPei1485j+9cwoneLF76jLnqr/fubJo2Yp0v8szm9GPAz2R/B7moqSSIMts8zD1aTDS
h4VEWpU0JFh6wA8Dk3ab1cthxr8VoippqmFIhmpqJgGbf19MJR8uWWHpEsG8QlGfx/f7COOC9IlU
2C06xHhBy+7crgBDxFv/4laoYu98XqBpsdFjUzVL14ynWuLStLK7sjWl2aEHPeW+7U/ZsiSXV3c/
PjXEdIdkmFVXfz8QIIXOyUDYngfnlfRG/kwZtu0g3Y62dRf2PW0quASRZfl5cMcDeJ4Uq+2qad9m
Z568LacwgddpwCF/wl7CGdBllkL0UWBG18zfYZ9qP0D6u4/3jO+AsG6cW6UTtIgxCoFVMKHD/TPD
JZswGoYI/Fl97jz+PWcOwkA+4KRji2rbtptMMz/7OoK4Anl56Wf+u4myO77gQKJ3HMgHIGsYmCOU
wMndLeg9dEo381u+oXn1F3Ha3hcIJvIC5P453FIn+os0xH09wp3mV2qE7Fpz1PfHu6mFOvbeyO5b
vForJMBUmXd8fmvXP05ZHupPnPlGYGPrecwJYCLCbWiorAs3KhCUYZ9F4ydRimidySJqOUBzhwFQ
JGLOqKhU/wL5h1OnFNx6t7bVJSja2QHzoeXi5OMbcdMMXUEQmu5CCnZY5UVDXItGVWhv6valu3NI
o5eCyzTsWB/pEgVq7R4iXvZO3r8BWrnMszFJiyFjKcD8tPvW9TvkCL4qEUEcFn3t/bS6CPq+s9mc
Z8ne3Y4YK3cg9twd/jGlS6JDROrsLVL6mNdxIPMMFf6N1g/7FtVpbDHsiXNf7czq6TFW3uVZa3ju
59izgN4zQ9w68PKaFXbis2eN5A8qtBvvgdGjlDz1EHq2kNLGQhDHj/5H3oQsTf8C7E05cGXkzUoB
kmoGRnfnHPo4cLFno5G7riHmGxGR5ZxoLD+5x2V0Nf1m8vsLRIL7Ty+QTowyOa+myfb59/tr7c+8
bw0AUxZLFrb5p0BW9qnocPJ0u+s+r1Mc4xnELOXGcb/r5eFo1GVl8/qA1umCxdNtQGoKu60EuBjV
QhjLjO3YFDkvGsJ1INYkkRgrYpraJe8MDJn+mBw5/+iOWwMgMNPh8OAMM7rgwFicBXuNiEIZvE1o
ikaTGWjwDt/oET2YxM5wW+T9wpUisHOke5CiTa01EAOn2WTUnYujTjRYrXb8X2QNzCSHrvnB/WR7
wEHrvJpt/HTAYFzPqFCn6iK39+/7VxvlLte0Spqlb9uV7uxmrXg/KqLqU108kNk9MMAkq6qdfEqY
7Qc2bc/ByXS0MVKG65tW0jhO3n7/Tn9akb9fkTiOfCvJLKWS9PIADxY7Dl5emrHoHEkKe7H2/nSK
+/4xTw+OeT/cm+zCx5gkcqE6k8cPlx/vMHtVhMtiC3le402eTpvDt0AFP+130iNp7Wv2npk1Aml4
pbaZQQMaY2MwwxZNBHS/Y7TTqfP7fVR/6BuqQHVNBIj823X7+aB6stR7kUl8tw+bnriH4ayAqwLw
MN6t8inpF1XbhHYCeqZDGCJ4fHWC65UuKsoMDBQurKnO7OIR0Ix8Dyv4MJcx/Bf9S2ff+GeIUPs6
lL7yttoGHdbq1n1rbnT0CIs5xJbeeWi+W5Wv4uslROrN9FjhCuAmh2EzVUBAoduwglQkqWQhKfSh
8qYwdqHwnl2+Uvqq7zSPsY7x4soBih8khncHEYmjZF2YbIlzIEWlT5PiiqSkXJ/m2sm3Vd/8ULFQ
IZg3KkoKKxna/OCANrbOY9pgeG08NBzzesA3jvcbdNqo0eKM1hfuQdroU5xrFuEm4Xlhi6wpIKFY
CmQXz2ZeRBkskIuHh4M5TYPzquVKlr+lRsZW3j5z40YlIJsWbSGUsv37l3VoUzMfyg5gqTPJ549+
aroCbEaNdhQZxSibslkLmVhs4Unot76w3uZoPLzdLShZfECVJd5ZC1tfks0P07lhOQBJUPRvbDWF
e6Myr4g0/Sjz3rFatKAfpP6FtyYftB6xefK5Ko21KM99RNrTC7PLzxr7K9zEdHmh78NsA9IYKn7J
VzkcI7N1gBGlsflVAkTAwZa6WCskEBlQ0zEUR9uoNbPD3SO6V4FeINnlRBkqCzJmTopHAg6t+Ufb
Bo6kdLX6Y7vrqsK2hHKvIJwrsFeahJbNxWFwV946RJAaywMmpMFujWJplkSn9nnN7Ep618bZR0Ya
hdOc/YIm6QaXRTtbHsmSo3sM5CuEVOpXqK4Dqu9Gc7ZvDA34SdJ0dbizuJ7nKKIqfDBe2sbdC+N3
cccjjM+uxAjnP5RAn9V5W2D3aJzDjyNdaDtWLT8rOulV8OyAlyjgAiUH5zboOwBOkJCIL8Hy0KEp
nSN/m3H2EPCSODPWGvIltx6n/H4vQRvPK/Hiff63d8vrrMhgfDmuapr81Lu1d9t92VxOgLJNZx2L
7qW/jg/t4L1xwrD3RhOVfgRZrgMiqF51UuWf9onvH/7UBLIP121xuPHhIlzwQL4qG50/yznwTKLP
/+EP+tS1vd0s2ValIzQagUMhwAQkDngENcjbNnu2iCxVvXjcW4gMKcVbfaigaACoy35n8/ul/Bnt
P6/d33/sp7W7kG92dte5lOWaXhHN4PZ4yOmTngBCFYJtfv+4P+333z7uqXu1v5u326PkLqsUMP0g
IAMyeCd/YuyMe70Oamm3Q4rQiybjn4npL5/6rDI4X9Pymqt/7vf6jq0X3i5ppGFNMc0nNi4ZFL//
nLLx07nH0hVV56hn2cYf4cm3Tf5Ra9neuCXNjLzEDYRURo1aeNngbKUdwciWL7poB0FY+E67r8fc
ifGH00T4QecHd06F6uRtirVHZAyT3rU7DkCfrEsakQzmAsQRPh3p9/ZXm50jwJ8w9XBZROiKRoV3
9ejx9DPGVOz2XXvGMXPAUXr1oM3ECz6ZkZBXudRkqHDc3oDQPAtvJFuAO6s6h7k1qQMhexHpHvtY
iE5ujuXSPAqIlAM+y/F+A4Xa6ZPU7ox8YCD+ZkOpLf7twKxFlVp5XlcMeX6/qT8VNLT2aaCxRpgc
aP+umy6ZkkvpKW9mzIRv3FGoMBF62P1w96KraPy7Fhgg2+lL27ptKkhi/v6k1lZRLmc+TkxVSD2o
4ve11RHJoG1GJbR0fPatd81/RxRJspm/1twj5XPWIUZRgXbnVu9kQTL+GX+EvYHFrVAiFmz33KF5
gSlszsnlMdvH2PkwWY2TwWYfGO+jNIhGL9439d+G298/yVOtuVWTvWxkas7pf353swH+nTBu2vS6
iKOctq3VeAiKOtScs78QphOFlks0+xMhhtBwIbd//wp/eP//vh7l7zt7qqggtzbX02VAZTOf5YDC
jNPlzrXe/MpFtPcnu2W2hce66Z5efLM/VIx/f744bX17Lfdb+Xw1UjmHys+kbD+QvZNNO1ElGAcs
TVfuYriH70gcTuG3q4IDkDL8akKCTXtvLcSEWvdOTeQkC5FY4btshgcXVCKHHoQAMYMdpjoH98X6
Zf1bYP991U89nJO11061yl2bb2mEsjlKPmHdIhJWxIvGfa3TXwIRXPd5Jk90KbeEa47HOfOqO+e2
e9BjpVtpTvgl4jpv4ZRh1nDoK0tRtji+aM0BRuwTt7rpECSJ6fQw48ztjBIRgeXufNYKdYPPEr8f
aKRP5cW8yRBP4d/r898/39PGr+1L42jqfCtgABwRlUpl07UHYJqnt5vXhlj/Tlo2LWDVY50cX20P
p+2QEV61eDhfH0kwXNQewwn15nWS7mQ/QaVw+PrEfBaNNhQ7QpW1Dc3MS9ydu+v//2/nf1/+08Kk
ZoaVbUsuX+kvMT/YIAU5e3PKFgiE9pcxNcjbXAhp7IA1VqQ+7QMhqTO9Fw/KDyMGcSUclHTmaYzA
nx7vQkqVfbLnQbkGfcm1OvGxQ8TleCyPUXWT+0l4J49oHiJo6r6abzAr+/Fr/O/Tnx7TfdM8pJZY
NltdfWI6h6lNE22NpAvYgx9nXW7MmLeOOgPymJeYLm1a0Z2/jafKF5SNnuIST32Z2zHn9Da1Lwfx
ZkKwHjHAfcBfok3RMQdfBr0qDwZC4UvCZc8Qa5t0G6y5Vw/TtXNb3W4CU672F07PJcE7mpCKjOgW
02s0io5eB5lyA5fMFQZuZ6V3Bm8yEVU83e+TVpsXebLrTGj0HNnTcGnE/t0buLkvXvk1a3a0wVu3
9bO4cM/hiG66SGi6MvpejKyz+3l3+ONZQNeKSQoZEd7vS6j985L+311+elnM6pDczuJl6V4Y7NFD
RYVhB+CUeNpCenXd6WXGjCfDD+/udwSmUz4/ojEg3Yvz9UC+HrVco3DGh+4HSz7AzN6CbplLT1iU
C4hn6P2xLHAaGHYm+WjHhGALa1qoQLOAph0ROfyMJytAk5u7qE/mhdddHtr0l06YWVyOWK3o5o6I
Jjz0WRE5ZY+g5P9+F/4oNP9dMv67C0/vHAKxxyHd8qSXvuRmY3TXUdy2B+NhMxb8DWfFw352Z8zZ
I4toROLxfr8A7d9qhFfNlFSThcky7D8F4LedpGWm6i458jVcg+6JIxGxEaQJc/QLTh0wABDI8RGh
YHaA5o12Ezq6YL5sNwx9iAzBdX2kVNLw+J+GHRxWxxgUt4k1PPWIzyATa4GtJiQw48Va9afd9Xzf
VJVmIhJ+0zT+tBu/XXZdSc1RMcTTI9gjD299/uRoTPg5cYpyNE3a/EI20Zwj0CEQxCerfUE/PmQ+
gDvf7i9WCdwzVtvO2d20GMdH0KctTsVOxghDspwoi48TWPiIIPzJZjR6cdt/WmO+X//TGtPId/Oe
ia2wielYkDI56ncbEChIrd6J42Y7uJqQ5ULgKO+YEr6Snv027DVM1rbRyh4hpVgeWZYcQgixaHUK
JJxgjcN6G+ufL+71j8XO92t9elMrFG1m68h6WLC/Eo0Q9A3mk2OrLXZmqT18uIQxuzOKhxFn8duL
/p+siHvx23f99I6k10e2Pad6Pjv5fya/ZXhj+I+CBScS7d1GQDFp7RDwt95NdWiJDGSZqhL2F7ec
abvpctxwh6eP4Wow6Bw6/mBleB/WcdySqIsei+lY+wRR9xDt46qbaqw3V/h5lVszinMWq7LNYyJK
BmqiyJa6cJrnR0BCjxhZEOKX8aGPG0JyPlufn/onO3Y42Y02/NpxO+SNn3lRfEaQjA8jMnA2OMtZ
6CEQrX5/pH6srnRJQm/L+2Aa2tOmmTSnq1FI5+OMnQe+1WUjiJ60PAZp6eLFxUMKlT1K0YSqjgnl
EcrbDEGMzxAIiUFPnsthEvCGAEiEGb/vbNGw3/vETFC70DsKivWD+O0GDTSwLIZbFwYm997JI6tB
C1qj60aKie3ugPEdmZ4+10PmTKqfd4iq6uQdbUHCAbKKWxt+TZwMGu5DxFhi+GpFM396tUhREmlv
howT6enVaqXqzdo9siMdcs1NR1DVCa5oJjRD2WZw7s7rN2FGzRyyN1gx7pmrle79EAEM5L8klNSd
uvEN6BQHXwNuXPZpO9IVbIE3e8+nZjdfbKeyx6PSk4YKEENAIvY6wwcXMpKaWpEKvgEKCsZVigF8
6t6lXU/1mRTifOTz4gtw0JSUYNyI9y4JWji0KQszl772V1l4hTAV/v5sMK399x0yuSf4BCxTVbTn
3vYjbVLVVIvDjKRR+l4aYc6uqXyadv909DRAAy1H40s2iLfd6f6+y70xz55M0gYkfMce3qZF38pD
ieHG2eOfNKyJuQ921ClmeNyNdHWYqMAQIuFPh7tDY9HspdyI6zbC7KpRAxU4vZ3LeyF4+VbD23PE
G4N2FWZTfIfWHbdwqzDV2rr6Stoy9dpBKlraFKIkW/cInQd5H+rR4eKdt37+kU3OxBQLKype5aqv
jO1YnbQ0X4ICVi5BFEA6B4sFLW6QgIVo/CqJa4y98hcYdeXhE1pTlgMDB+TFT2tf/miu/vYRFHXw
WN530fneSS7DbFHv+6AFjmpUnienMrQzAmUdK9jO6T7ydcIgw5OFweD+VsNObcWJ4WFIPfRuaYBE
g8SRyRn37kfJXqpz3qIdQYY8wv5LsIMW1woAoy4tSFJF2Fx8hW8AQwDI9dS/wWQjvGDSaq2TGjWW
Zx3D+57KU5+gZMu2LtPdk+ldmJBtvYJJ49nb59D6OF6clyKjemIHsIRuY7RV6kpdXkpHt9sG4FIM
9Iaf5Rj+o0fVxW3/wNdq+AfVq5H/pqF0GtRMS2GdENW9VC/+VSbS1002+EhwpF/IdEmIkQ7UDuWX
rsxKCNoiz8jNpzCKFVjHeaBt5C7u9AK9lMujhKg5Kwa7+CjWHKv2mUi0Okjwpd6jXh/GNRay6xjN
cAo5tRnUV0LMNPjXoXL0igWZ8/U0SyIJxD4aviPDX6hVW89MfIbY59SRiVnZT9RiXirBfe8deOzq
4dEIwQsmw3zY4G2JMckfh8fJhWcG+pjuAJW57Lwt4vVzYBDec3aZkPPdHBICJbxjK8qwr3fuOrnm
zH+AckErhbJAU7PboLv/Osh+fQgMs+3btLiaNiYPAIgwtaBWQbt5K/ta2UbXkSpuwwq6PMrdZHJk
T6kDOe9iAVfz8KLguS/iBof6DT9w1xpac/7uilmHm3JrggpXuUX0sIOTX+Fb3tCI1xtf23oNaYMP
jzFY/a7Oc1hfMakGrWIuXbxDdz/E581KU81I6j7A3vIN+ky8GqcY17gke8owvUaX3p5jKhlbFLxI
vwEy4sMg8QeDiOZu/9CLiHiZPMYgnIzS44x9wZptuuCazCFLmPqA35aTc0udYoVQEfDSV3DE1ynm
lO6Ft2TrN+OM2IwtTwbzK0KTM56kd0U0/131zJcDJ+yyAuDV8EqWXs05f2kf/GPlt6xAX2x5Unmw
IVBeXO4r+Ie6j8/gPCeCA6tH8mEWLujHG+3POlC/mP2f2zws57dzg00B36/UxhST8ULsIOvt3ncN
b6sjMDAcL0h6QBkEmrHXvBmLOwC12n30ce7fAQtNzxAE0RVDIpncCRhHPVuhWw8LG2QSBnHvgHpi
gOneGiAI1OdaQ/pnyIKGVhKX+CH3DsymcDZ95fvgGp5v4/sUUVIz+31Z/6l4NxXMbshiVANF2tNW
d25l15ZR6/g01/Csd0pPxR0Et/6tPPnGtnMbI/BCpXZkHfRvSDgYUxG1gGukLWnuKTBOkTTVeXq4
ZMZay+37Po20z7vs8SwYFclUbjUoUGGisOxDBvu06M4iZVibWY+EH2mgr85f91fzUEXUc0/1nknS
pCUJLbRqPOtYs0pJ9UqR9zME6K2lgbVrgIrZBOws9HLXxMFPDMAOkvAfkhElxQ0afUhL8tIEoDr0
JswzNxlvXzVUf2pDmor5x8+kK5ZpPzVU9euuqm/ahQnYl2l30u5Dcpqki85cjc4yxv2Ih077vLTC
BFBhiA/U43UqNqxwbcKjt9F53+WUrU953GzZYVSqjbcwoHIBHS7NF5u+qv9wxDYViyYKFmMDYbIo
Cr4dkuRk3zrpdQH2l4MCkXzolKaMxxIGNOuKiDCp24DnZdrbS8wum0XG2dnoJqR42Z75yXTwtKAu
0GPSTyCG7d+lM24ln19TbnWKnrFKwxt0rmoOBFlxkspr4bGwXFIAGEjyoRysmVE8lhKRcaPrUDLc
rRTQLD2wLdgpw0fvsV/f9h0SAfMaaBsooIEwfoetj73kNgydEVXB42a1aXVaFGAwdcqjx9H8smtj
YBLhq4pzQx6CBkz18qEFpvDsWsRiqKDvSOSe/F/CzmPJcSzZtl8EM2gxJSRBLUNMYKEIQVBAi69/
C3kHrzorrXJW3VWZwSDBc9y3b197ZHMMuey2uue74WGLty030Lf0DsJZynfapwbOheMFueU9MpdG
oHFq0QPLjsSGIAlFV1bKbF54eVuZw8TzNKGsiUGNy4s8gQl0vMYfVXWBovpqFBTpFw9mkduglRSK
W7CI0F5gRingM2wSU0uoMaxSa1+Rtk9Zz2tcVeReccxi1eoL8XnUqv1Yfna9B7XAWo03R9vdVT/G
1g+fc5hpHLvmDCgLrtAPCsyO0WrOJiBgO9qzE0SBnvPc7sjpWsW12+90YbJ6OsA4BnKOVCdKHbiV
Yff23Lcn3XJuuJW461RHgBpszjm1hZZAcykJRta+i+3ti8wU6+3JMiEWg87NLJtnuD8l62ELB4ND
eZJls+Aq2YLqYJJ4EnjjNcA4RvbuZsWWpwEiCeNsgayACUPiT9MOMmm+OCTzi3qMlxkyGa9IJrfo
50bsvDAjf0TU7BSwZNgcu4P6Kb/K38lHyofMsihbRx12T+1cMZAC4dK7tIIyKZiY2yiI8AfwgVk2
O38IrNY7p4EEeDEnGilIG0p83zgmsR+Dzmes/AL/TX36hADR2cHSs4IUYqzmTVAjNKAvnjmLob7u
SI8VU+aMbFD2qb7kF2VOcQTjmNwXQu0Q9WBnb/R7SBohwU+w9YyHJzjQXJKFQN4mkVUBl9H1W1/0
IGCgD9l94UzDeZDFWAicCBofraHs4UqLnVYLv4QTuYuYaQ/smZ4wjF2N6U/99yUi/0G1NmRSnXV8
zOydmL/1jVXU1qyiJNcTuy3fWGy4/2DwUBPCzHCo6maNZ8rckrc55DvFhcAlHruX5q/H1R+P/X+8
jt8uMzUzBF0TMuLPTkniRINLZKh1mHICNsU5+zYWNw7Qh6OjcxA8PBO3xuDkF2ip38MRtg8E1sbh
9De/oKoIhNXyRejXYgDPWpj/91tm/mqX/nVFYdSxDBxtoq79Nv+xJMt6SI/ieir5WcOaACcO80hY
xtriKXlNFhSD/cR8Ja6mAFTqBdnWMPuRiwg8vsTEGZorFi/lclFovhy5lJdGFfAPyhGPr4Lum7gR
NcgG809H8hK8pmhmsLwZTbmnkp20QS4uJAJqH0C2sjep28pXn7jXPeTWEmH0EpGaMW6e49ayYtCK
yNjF9M1Uo0U0zhqDfC1bx3cibDvIszzqNA+AmCGJFb2jS28Z3ktSXaivr0sgwxpoxMc8JxGv8WpC
FqMpD206+lNHKjZD7qt3GKLwnaj9IhZHnVhcactRDjphSoIuAcAcza38nGw5/QAgjRC66TYgsjjx
C8MzhJUC0yhxyE7MxoNFAAsXiqACajLIojRPBf3BKlK36bsKAopwGctTHk7bX/jBKV/HfjYk85Y/
pnm3M5BMiWgWOHTltnp63YcO3m56F5C3bRyzHVu3r9E5noCDOOELGs0XQneopk/mhX0yWMu4nm5r
k6CMDakq5ADhFyVdTwaF9EIdOl5uX3WQ1DZw8sgbOIEwVe6tAW9swgkhOnk2IXEwvWJ6kmfPrfLJ
JvIphfbEuoviaOpc5mfUTgPLbkK+GvCWZglRLscxRI0hYRHikTqr5v2uHJ1rtqi6XU2UBthVmGc0
ngWQeh/YUn7OuW9pG2Zp5bSJrVxucNSG2ci7JIQW5dItt6FxsWvJUc5biinjkCcBpW2DbXtdcvRP
TdtMWReVW645OCET8dPlyrWGuUFrhUzDY8y2PNIPW+un4ihrezr6qYLPlsnNzwS3L71GtqVi2650
yKBnTnDq50aza5asK/tueXQ6NHMgcZ4elqp4NQB7Tn0jggVzZ1Mbe+2bdAFZeL8UX2wQFJjICoXy
fgpHsB5hQr/12MM4TARaNhtAajx6Cnh28Om1N1w3/TkiH9uYdwVQxBRCutPSyLjSCCXto2y8Z8ob
95gIeLQiKFoPOgHxtX/MH5bb3DB/wY8fQUalBO4diviQI2RrNlF10j0srJX+3CUMnSInmRYP+Njw
xHGYawQCmWTzxc+dls5vHSnni6oKS8t5lIGkO1y50PozspqKY5ydaFa7PoyaVQzeGts2dhj8Bdx2
78BFO551vuBAK+5KUMOCrg7R1REhipGkRsEFTK1eNQJgVDQL+kAYpVNhohERrq26dMs4sVJQdBZP
4A/FFvYjv3J5SW6kIc6q0qfsyI3ZneqNMbm1G7jb1lRH0LRLgh42OrQ46AQ36Jg1ko6jsFb4y0/3
OD1gWxIkhOiXviGEWSQ/vD5f++OVvXyIssOs+wb6lIEey97p2JTzVXPVwGTjZXA1FLe37ltZ13sL
p4OxBLH4TEJ1X4UVBeKSBzUvPC7xhKSJBeRd6hHtJ9M9MZkVQN0Me/BqfhW6uYXAW/SOUGagVx6V
U3oB+jd22KuvTLniV3ZDzGFNmDGiz6mncFrzHpf6gvKGbw3ZCFQOe9qZ+8OtZb8XtvVHAkeT+609
p5/VRZsXTDBqdzzJavBcPy/SiVGQyWcWlnDweq+Y8lxXBW3Hrd8rZXDVd/cT35WGW5sNtNzmSzwJ
aV6JuAQeEz403SFfApjAAmIB5Xcvw9i1VQJgYMfOlZfn9oqIDF73R9oayA8E+Mpw7R6fKq62Eqyz
G6M8LnDxKgqpr8uUacGG4ghhqzAconpvVCepm0sLKm7lm/JlYIghQAtdttaMHy9FPwrJMI95wvhj
WFmGP0re4RkfomhWntpsy0lQwwOlflJ9xh0iO+H5ooa0WVN3OxIduukXFr8yAhP8ZJ4tP2pwJKIg
ErTWMIh/bUCYkyW/K474ChuIGq1X4kEHZ0iw01oZfNhnw6f0WIrtFtIbVMticZa6IyBBHQjHtgUY
SCVr+bG4rgkEENfxcZCcQnOlnfpmZAHfPMJAMfgQD7KkoKLo5c/ww0ZWlJnzgy+HNaiETeU+UTdf
Y45Y8masdVWHKWIVrLwqHOZEBzEVhfVQu7fY6ZgjcKft+/aj2D5e1MgtC9QtZyzoiZYSLP+YFyhZ
s0yzKYlJOpsUDSm88T16V956LLpZWMcf1icEEOIJeA5uPnezKLEW4nYh6YfPg/kt/9yNAJbKo5lJ
CmqGaxmftC49/ww0El4M1tlqeec/buwc5HANiTyg6bWSjxhoGF/RKcKUwQoeTmVyaaDUcQ3P+eCH
JxjHs1qt+fSiaHpCJpA2e2HGC6w7I0ZNdqerX7HOfczzCPOwJSJz89hCH+a7tCN6m3UVbnyJtSx8
kt+ZQgzLvOJgkknMtA5x5CYtoX8rdV2/agfmwibRcqqjWZepyeCpkG21nUXXpcCc1nCNdsfvc9dt
47t+JSWLG7QBDn7/W836h61+3VB0MD+GZJmmKP1WgGl9aojVLUX5yN0Sk+f0xnzdDCdRlpY5V28H
Npvp3QQ4lKLTdRswqVQx7DaXjrxLkhOfaUu+T0Ff5Cmxf30uCsFFWEZlvZFERLTaY5ux0yy4eRUg
Jd+ea11wcRwzD9Ed/SDD01lxUzN8Yq08BmLiW5mdPwMV3Dzhl1ww74pgI5Z218U9XipPh9OyNmeJ
xEzfkS2bwgVBHYkjr+ZJ4iaD15HMQCvSrTIm/OMsM+lv5xG+X7oFqrPcU7GHEyNZzgTF51pvXaAK
iQPYF3pl8lJ0tmq4ZesVJ01bSLsKWC8JHvd5ne+4ddO9LPkI+qTKSp9XUi4+72iLTxc8fPIkHenK
Rj2LFOfnAiH2efc5uLMTvX9Bb8cSX/FVbpMX4ZSonvYuf2vEfnQzzrkyeFYT8JJ9nFWy5oJD5txw
oEhv+gudHy0VBMtkJ79rOMa/0A0F0pkutGu6A/j6SBbBj9xM/mrxG5A2g5D4MHAQaVwNkbAASqS0
8+ThtfCZ+X35UWpQ78QjZETmzBPstedM8q4i9/AsFt46cAwdx64N5B4rwao93WVP58bfVjjo1/kP
J2nuZgHnyQ1+4bzuSR+dCMWGzYs2o9lI9UO8LJNvW9upJHDRcg8uZJ34ObuSIvWhJKtsreShls3v
+usIPaL0SurUFIT98kmyb0WN5tXFqe/D8bavxb+YY36JTL/3HqoEOw6FDI+M8tujX6f3cnje62xa
y1OAL5OVyMwzsQUvZiBJZC4WzckIDcMY2ffukw/pTMiXfaFP864oD2jxRtZiD2nMIqe4kj/IAJg+
mJlBwM+y1SiUpsSG58NBcyDvQGN7Jsoccy5uhZ8axwmRwABcgYnuq+/7R2kTLzCtFmiglj0ECnJL
mmO+J9XtyLREmnMi/DzXd3IxEY/LtRZCwpc9NcjeBWHqS+TPaM+1pc1hy778d6um/FGzU2lwdVMB
lGWYv5mUr63Qif3YZSdxmNb1qPtQbaaN6utcyG2R7J76sVk90AyAQpEt6DTdSj11FmRVu2WLInVe
DR7/fFbePPMsrkQ3vtOEhnf6FXTTyjFUVwM4n730laty5sTW4T6sMzYU5TliASG3Dwe+cccKZxVm
gLirMNdsJDaVOOFmDeoUsf/zkXgPyVVatxEWTKi04bVUDpz6d9VptNCipRC88ZVXXE1ePYG5jWeO
q1yBZ+y11bzihlXR3lxcG5arX4m2IKdSOo4LjqX4sTR7v3guqeLILBtSPm5XM7w4uli3uW6eY92W
nBsaVnWQCvc6OJ3pJBUapaNxIO3yI6hmA77LLl0yMTAJlCAVrnMjdk0gFQn0px6bDWAtS8OTQUlB
MtzfN88XUiQey/aMpvilUi7xWKLcxdMIgnBc5SPGPvCNEKceC9Wd8LiLrnI5y3jqBpa2XvM1qHsm
zex6jLvrK5c3Wj/7wtou+sqhyIT1pcnt27z5zkciIW16FuU8kK4wzBQC70LReZ4GoMXTgY7yOKMa
J6HzdCUFDJZuhvVwdT9w5KaNo+U+0FoLV9BZ/jL7NSgv2o/SmGlhyim2iTQAtfoUsGnSJOy6HZUW
U0HSqKdLbgp5jrfk++YXplIVcXvGgg6EX9K6NAeOUFIaCzR3dxxtBckpdgH5XuOFhkoKm9wBg2ni
nSXxyvRh0nYOM1MeBprObw0zltNNk8PWTwqbXY9fB5k6Lb1SfBGKwEll+MkYQLSHtHPiL4zXJt/Q
ibyB4kbetnPdEF4cuxI4pIt0peTaNZYDD4JnciAMJuAkEbyOYicsZJIrIAhV8Ipk6FLgyWAiWG98
S6m+b283ombhpN/fYQkyEulcXm6bByiZTRkQhbFmGC4HJckXTBk+dP/+VUjUZM5/f6t/6Sv/OgMt
1uEoAEzWgn/Tiqz6mWWykGcgK+ulYvkN+2/BbbQ1iAkLw5PIRCSVYvLiWXug3D4JWWvjpfxsQzrH
cU1vfru6yl4K8x0rw8VyemK4gpbGz/X7Rvrs/PmeGXb+PsBOOSWnxz1ggWZR0SpdnfsqIWnvv3+h
X8SA338hDXjt/41xtF+G339I9UJZ47Ixs+wkbRC/Rk8/VRG73rOHi2XhXhEZCrup856birqmtyuW
WmP75iOBSTsDPcbWvx+nyCsYl7NStSnmVGUPytylGVhzc8pLLVeC/2QO4BUeASJ2NYeDhoyQZu51
yYMGflibqyvl+75i68eaC8Ho0WwMFwJJ9sg07uPIbrHLGpUfe/K7/Bd4rPzLjP6vd0A2LFWZdDX9
F3PhH+9AqZdKq1dGykeKBJNvoWAdxfuaKXvF3YZb5EL5RgZr+qF4ZbHjRJ36x6nTt4dVHADe3zSX
57xvgds6I7FMSyJMGJ2GV+KhWeTi6tNeW2bMpE9ny0yegW5gVkzMnoE0xD4o6cInCacb608YOpgB
MIo9lsysGf+WrHFtrcYvxe2j3hsDbEVlZLizSFpPJtDu7Qa8sHFIJeqBNeSZR7zDWZilLiPy4qdk
5beY0GMTcEg/iNvccDJivUpbCvnKMgy+ufpBY5udPvagALZz8TUMngruiJjBeC7s5TmnbuMJIatT
wkWHfbhDtk7AAdril/gqfTwOFU2r6jypvZGUidfMiGF9ritH+OHLTAe/63+w3RBk9QntGUHDyQlG
xVScons7JCzp8+igeqEZPPBZMFldm1+so9GGYh29R3Y+sGFCpcX/+InY2HtngHKisGOpnCtUnRVe
voY71P5Y53RbvGEXyeznqjsObNuJxqxVoP/g/EBch0qofKRbRZtxgCWoQs/zsEy/ooN14Qf+5cGi
IPrDOBGL48QhNFnf/zVu/MeDFVWd8DQGOTupqscJiMdnanUSv+7W7bhkbR6tLx5seQhrayciRzCl
R5EjROu9Td2O4nvTLhTchS8jCxt+9sWnJBZOz4bISU8Xd+4vYl1EArNmU8LdomNAhIe1RxzFxTpg
4mA6zMf51nIyMzl5kdm8XiuvwzVEv8DGgblDJLnG5i+wloxY+5SHkpm1Gd5YVOwdAaPfG5YsniGF
/W0GHAylGTCB7ERyc4ExcPNY1OXECWxZpR9mBLjddlfQ5/wHSyIyUZITt/IfzPE0m9k2qg0zsuEj
OwoSMsTth3F9rXoDmh/GJErh+QD+Z7AF+Sx+UOr3u0Z1uYULGuo9ogKiFDXUnWze7q063QFjIAug
WBLLNCtoT2hZp+KKrLZi3WH8YD0Qr8OcRcvBjfEJ7VD4ekpFRMh3TbLTReI9L6Z6YZKmJD4wk4gT
2dWjkIEOe4fPoPwsCAnwHlhzXJ4Y3StecgxTqc3JFyH0sfbQOQrIIHna+q++9BvodUO0a0Ssc4SP
b5tQJDup7PAe6F/4IRh7dp9M5fRoFQsh8+6eSc5lzMk3wzykrPrRjr9pXfrV2M8OFnncOv0LaQK9
O5Cf4Iu1X1czCRLCjuMCihzf3jXPec1bzxsseYnk0SIXY8Cqfgke4zNWvUSY4/W8QvFgkfQ2Jw5D
3t1/htRF/6ovlE1iMedXqBgrLhBAH28DG44LkofaS0w0rOzJA0cTP+E4nmqOwnxVqN64JbuKTgdh
j2FAPb//dHO9PzQEfqZcaxqNksfvQIi7MRPKsBRmyTshXDCJ747GRNciBRSTnhD7xkZ6M+pNl6LH
+0+spTzJw4IEgYIdq3uYZ27FX3i8PafS9dm68ed9RYIRkjZUGkaxGMXeHqxibq4KOVNZWEx1nUCu
COu0zrAnzYV8TGp9XJKvtxcwBRLhZpT/y9x00JRGglCBhaH0/G1f5g+IYh1HJNtW7Fcr6v+tuf3j
DLg9rqOpDU12qsLn/Y2itsZhBTD1B5UzItmMxdn2qBheh1T2oy+VyFWNoD3fDsLb/bHko+BYFY/1
yCB03FIM19lfKpo/sEJ1SCvglJjBWZpqTq7Gf7zC+71O+msWJSeuKOBAVN9k67I8vcleiARtWBB4
x/uC6YeHPg8Nxqd8eST3v8sQ9Q8bY/98Fb8bHNQokW5qa/EqTJ9RPx8343z9PfnmAowuzOjbjS4G
XLxG4wtMZW6H6Hw7YbPsfdJkUSCebn1RJdSjlYATB4dfv8Exgz7QVEFE5uYFTdfgsDhXwjSsUxjd
iGgF43VtISKCAWo9tfqLEcIyp3Lw99qC3XqITbjcRXZK/vfNlROtFO+jkpx0jAjkD2VzMMDJcJAE
T1Lc2Aj16LUkfPejuwZj7yXGxKWVb4He4jdbGvjZ8HIYwXBpZJ/HxhjWuFC48psT86qECbHfavu7
iMbwCaw4vYb9Y9fKCWJCEFUf0TtFeMN3yVpfST6KVz0hLVHQEVdOu2cSaufXbMgPvpGfRXH52HBF
ViRfds4I6ccqdzfhUBS2Tv+kat61JhfDhRQA/6ZeKXyhO+ThsKqWSTW5F24cn4Xs4+KM86AdvTp1
umgtVt7d4zGXBqdvQjEPxbMxMlQgfZwBnLJTUAUNlgAdNuI1YMuJK2HoqJf3/MTwO75Iil3dDoY8
Qzlqv4q19mIxTEq9agx7jizv0QVpth4jJ7pzcfjcc53mSMv+alcJOYTzGzmEG5HiWQ9LDLFXZo4B
fh6miGI169pJm2hg5OFgzH0mgZgspKCO5mmyy1PAziaexLUMaJaoOxN+I5cvt3ZlLvgFVWlOrKym
upMt0YIQ5eXqzxXrkMKNurolYBIr1nQZAkxQB0fwkscmkR28iNh878xZ+GOMHxq3NWf1tlohzTEf
5BiLCfXySVvlC7cV7PazRYnH03jEf+kk5nwYNzAaCFdN2YXN5srIBG3WkFkAaJjALgBclTTX/UkP
zd/R2U/9842/cDpCdfeWzTXeHjK/HuvJeKzPsKLGa6bIGDhRFCoAqTE2JtfKp3KUQiE9S6hmIups
jnsCXJ8nNfbtCXpoln/GyO3rjpxnGW/OKr7whFFEF2tzsB8L4NfiBW8PHfw0e70u5fxFKF2aPypr
KunIrefUFv1SJelpT7NR7EQc0dVnw+S58wE337gee+9mOWVylpIzqugorpuLpNrFaYSfk68IYewx
vCbqBqWh7S6t6Ny4EQAZIHAqjlC4xSsRlOgOEJCKE1ezxdXxIOsPUovwNZQzo/NE09GJfi/c/L5i
stY/6evCB86ucZ8PS0l7z0kYasN0l6TewByRyxi/EdDPYVZ/KD7TwaY71uqHdMftbg+CxtS8sylE
sK82OfcnbovgTm5zjy+862xJ88nX7VBYzCUlmxoyM6cp/jC5k4ZQVaZGvXlT1JWgelTSBwp20Zpx
Bdelx/RT0R2yGpMzmxp4P98onZ5nPag01wJotm4NLKWz7DPaiEc8ongsET8Y6XAlYrbhYVmWzRIz
AzZEct+4AQEV3E2QysGUOsgXYcvN+cwPLIHJDfIu0ilWEA6VkrynY3tJOne8OpQbVzQIVzyaalDm
vtzaecqnYVu4ovn+n6Tv20FW7W6BRHiSX9I3/p7CUzYaG7tk01B80RLZxQZZgpInWUxGL+436Bom
DvBJkG1Eh+HNIaaUyoiixFgabeoxMECSU3tEZiDw3WX9lfADeBhE7vgP7DguoOpAcXsxYDQoIP8x
kRjPFF7cX4SILu4hNz9xg9eAH5vXXvmh8u8kv3whTuYBUoPmXF0Uj0BHQf4pkbdu7+JRXFQ1ZJvS
F9sZRVWKGfM99SUg3kyfw9ay9RdKsrJ1aEHwfa6AFOPEx3xBBerqX82xf8dlyhSkyabUxQAXEA4K
wqtPMmaCyaqrgLCRLV8pPXKr0nQS3IujdY631bf5kiJ5kHREZ4ZVlZgb1nBQ1+wej4fJWBobEX2D
HZ+Uleanb9Ey3cqo0tvKQ594PCarbR9i/ZcZnWwec3Oysc3Mg8AXxr4duM0ZGpKqBKxuT27oS0d6
zlbrHMJk1eWjhB+P81cFwNH4b0is/LyodPG83tcqRfPcOHNBmIsrSXO4PZbQ3ktKYbxtOO931jLf
IeBojC2mvS28qbT/94+ciTi0+bVq+e1e3/c+qkM/hFFBGvQUGEUcYPU4Uq1nmlcczZsXvZLazQd2
I8KXqDBSYp2KgSPyspcF8bEFDzvULmhwPcbogf1/NZmDeUxSx+w9zmGObZl0k2ZZnq5ziQkc4wV1
DyOGRlJclGvMbGa2xLE1hvo3aBfkq8v4IX6Kx5bhCzPhhVja1SdTYiO18YN3yxtVw/G5L3/Mh9MB
w0md8gdBPiu9RxQiVRe0+hPnnREyCY04AtlY2GjPbSa69x1WYKRd4XjVXfnFHJyKrGLO4oW1xOZI
I91Z5DjOChaHb6GFBsa3dDbgXQdayPsrOfGHemluIIPFSZ7slO98Te7hKxNqoZ5c+gXj78V1jSGG
K8rJQ2nLzUShHL3Xmot5n9EYdHT8+te3ZvCIlHu8Yb+tz3TTH0ZYn6N0IqPNKEhJDhOYPL0Vy8ch
iT0Cr5h6qsH1eP3qltjGxTk9mmLaUZCzkLMtaQnXOs7En4THFruCU17EV6qvbl5gC0BFmnM3+yDD
U/e5SI/GCnwUVrP3PmRwFL1FAYYDlY9lLrROtDTDBi0Ff4tf+OmSYN3Q2GH4NnbptnsRAmnevKBW
tUCylVn8xaaHxUeF2P/zyDxm+UYguQ2xyDylY6DCU84OSbKJpMl4X2k2L4vcMy1zs7D8yC/ChzRs
YmlblQ6+C6H5iEgHKKdyyAc935dfPLt8c8jGe/wQSnMZDok4b8e5wafZ0E1cX1rwdz3xI9wrJX3d
86tnJ0fZyeq5xBLUeZqyKAxfjJfxK29k3rlMfiy6yGxRDMTHzTPLFSNn5GagvruHle5yxpr9Esc0
A2ymGFe8qWSuaS6W8FT6S8Gq/cuSpzKnYPNZkU1TgQH+28adUUadUBpFfzTf1Z0YCkERVIvaYS5s
w2pH1ZVhMZJbMTM3uNlZKwaI6ETsjcYnroYQ2ypADsmnkSfgo7UbL3NT5i2RfQd8kfkw3ANA7S6F
j2/8pZHR//zaVVU3yRgTVem3Wru8K0ZnJDmw+YODRhFje2c4u00RFn7qTfMBrSy9zp5MQ16em/7Y
L3TnubiG9aF/ybfG5hYoL91+OIt4EhjQafbwheJx24rH9BXrYRXc5gZBgOYCI8NZ+4m/o0U1R0e6
smFFWh8bLyhWbGqRil7hULaC4vO/eyTymf7dTZiiYlkikSsqFNzfJkpFebPq0UpyYtxmD4Zfc9WW
kyAlM5K7giBtw+7OOfZRr9vrt7DcyHS0vnAY38ZXsgCoDzEaU+11pRe/iDxbs+6nQA+qdVc8Zwge
/bbQ1mwqsHhBaG86E040VsXoUQnce4cAu/KjFzek/vUfWT5/VDvW2QA7MT7YEinR0svungRCco9h
ArsuLNWn0u8gRvH9YvEKiwhmX8nlUwDnNRma91Vn68DEsPuH2IaK8XClgtHh35OXCDh6Nmkf3+K4
ZhVG4VCnNh1taXW9B/kPGZDNwdwT3SoP6E3eiGmq90EIEvSASsD/r4unp+DfVdeibfmS9w/uFJYV
thi5O4S4OU0YwbmZQ+1bvDBFxFWQbnrk+R9GXc0BbHh2MngOwI/8RRs0p1Hpb33h/3ySvzXdsXmV
sj6+5qdRdRsY78ImLmdyHtDjPkcvJnV4mEmIt8jmtsFaqDm7b+l0UMQm23XpDBtlP8ZvYhuY5G2z
LdKviEjdpP6wuX2YzbL4MdzhK2JxaGldWCS5Vkx27JgqgR0oblTV7XOncHh82bbQaYRPKl6eh8uV
cy3dxxtu6jqeE4eML+rpG/MaTSkc3/ITd+2G2SKPE/L8y23LGGPW5GTXusTcNOx8oPH/92Ov/pqp
/OvNwnVhSSYiq6r8tvwQj/1wh4x6PbEEiL+U6xGRhw22yhNk1kjbV/orOXws0CzZ0PGyYrI7WJ61
GTC67sYt92sgcdJCgNL8xvBA6SGIHmg/XbwZpmETz3MCnbprzvkbGT+sz3yjUqJ+3lnrwP10fuSv
eKrMKeCTB/t1JIWi9Iy3xwIo6z5CVePZy+h24eOlBzzocFeyeMEJJNCQEbMe0I/QJNOs6asOaxpG
PQ+ndjZ15+v4RhIfaY/wHz/x08REB7ARQdTpixmRVcw8blgwW0N2YccR7Z3dhoflyfv7w34ckNVT
RqAzaGziWt4pb2hZSLUH3b8tdF9a3jfNE2Upx069KT646IrFBFNisak/YgJjXXekGf7AFKROYbnc
tWi796PE0tYap26yLfbYFsk1RBy6BuVrhs9W9q+cAhQ6qYN1VT3X85bubqm8ytTgS42wTkzSeVgf
1ZNVY+6d3XK/YyeiceoHPQZFNxiKzuUd3OA803d8otnr+InrMcNwuMDKkcPxQtEsfDaCn676jT33
lbaZDoqeGYEbz2yo9yGNj4gH/goIwMEiHsP32jUvH5biU6LiL11Jxmx/U8G6OrpAeg9kCypw9qWY
T8Y2s5IjFY76wXBaOClhMaFsBG2jmbPnFTeTw6yZrQBkAQTjRX2sPlrqTlq9tRSwajG+NDsMNY8b
LRsFiqk6pl+zWkkfpPv527go8OsfELzp0kh0Ysk+4bDTp8DkhBY/7GkvWFU2gE8pzL0pZZiRr4uv
u+HQkJiEN67UzO0wzegh8bsj2aTN+mmyivarxb9vu58W4IE3Lnu0gXuQPmkNkWtmj51FPRrPB07Y
+eSNY+s8zrdJvWAEz76ItX66JScpFYpbB2nuo5cFteSzzceWRNP6KYlHlTfw6FaOwpCfdYrEMUVy
ubzRsm/fxsfzfXyvf3CQlzv+JmLG7zrpBhzc12/rZ3S712c+jQtwOkqXZhtbc074qgkN1CGyiJW9
+flomWDxsnApAcxpSa9bZvurtpcofcvsxcT3d82WFPp4gopJLfUp4bGDjqy//lyhO9Jl00vNNLJT
SscVPaJwTRZRbUIdUrbd1cwuu5XVrq5PxHe7KtypvyQpy8N9B+SvYoz9M+BXR43+Sd/k55zOU+oD
60zkbDZJZOXpAdr19pX3k6Gf/77p6KYAT4bVp6yuKm6FpapSAXh4GrHw5Fc3DzPTLU1X/ct1If3x
urCIWlNw/FOW/X7xK1Y2NkOZn2A/9p5oE2uxkrfqDJSWXdLV/veJ+yfRmh24///jfrudmqZtH3eB
H0eEPA5JBmVzYQa5ay9jgQ0MJk4UFnPBzmcfKPRlaHqsO+pefsOLfptb5MQQqOv8TUtX/iCmAis1
iM+0LFNi++F/xdQ+yXrdRFE/9R4T2XpOuHnBpDTqbf2j2GEn7ueP8HkGMW3aBliXczl5YtCaSCRY
b3uwLe4HZkSfM3zW/RXfo/9bwjZEiRGyRlAABfTvxLpxHJVUEpP0xMWNnNtcaE6jnxsYSg3nj/s8
jkcah7a1yzdFZiHfFjkTtbWyqOgHW1tcVVcH6535/WQRAOMl98P6+kZ+Sfp2x0Y545hqcBY3TqkE
nbpGJeINN1TWxGaYY4V3nfBtCQIgC8qX22Ykq4zCAUqFuZT4uGjUMclM27n6C45SSiWDgEhM39Jf
Q07lf9epGCS4qy0yE4gD0X5b7OlkWU3J2YintDU5RKXkTjFenvVBop0hws429hkbCmGNF4Vi2WB9
D50Kye77js9zuptlcP8188cfdGhN8LvhL82C/O9n6X9f4vTv/zH1kHE9qHUVxSeS6psDFOPyeowy
l9Wv5u0JbpzVEXbzBzdCwlzo0YKrWOoCLNl6t9REz8KCh847k77/+6v3ixHxv7XO/76u3xqwR6KK
d5yz8UljrdOPA8mJIEFI7Jaka9K7ZtcVfuUPaUaB/ZzR4bix/WJ+vyhha2MBfRPf0M/eFLAj3Wt2
GTb1hpV9HxIBISVQHmA1qwGbAd53Rjhfv745imuFFFELgtWW7NjyLc+22dz08Qq5sVOuvrXZhT1w
SLIznJuNvSjIsTIOTVguZV93q+BAf70t5vAFiC7S/vIxKX84+f73/fjtO6/fmlHpNDM+IU0erc3t
GuS0j77kWfR2rCVtJBLLRFgYjbeX3XYZnei8k63i1UfJ0/12LqyTT/Im/DjEUrklcBp+WTa3XkRS
tR7rdE3ZOn73r/Wy2E+E+ebq/T/CzmRJcSzbol+EmYRQN1Xf07cTDBxHiFaoBX39W8o3qYpKyxxU
VkZEBg5Iuvfcc/Zem0rivhb8+xkDiOCjMnJpEM+JpcP18p3Ag8DQ3JOyut5NQ1fpFXQWFShFT+Vz
qEREhTvEvCX5RuFrpFGEzaLn4++dlvkxcj9q1tty5GcBPibV4Ty9EszG1+dqNHIrkg2ECe2/DAAl
AldkHJVd+xmpX/kaHpUv2V+UrrKNdpV0eVp647+yWFxFMAdE/TGpnysJmdqgUdBFVaZsDp19qO8Y
5AEVaHnf9uc8GjMiauDDDE/FOvPRmYk0iSSEsk7pj6yMfHkPIS4FjIEWq8+JLpY6YnT/4TQkqG2B
GNCgU7DAwPGqj4c9hZldnHvB3dMbxNRTk2eYBplNb2XaxeXx5lB8LzH8Gg+LnbMw9RkWauM1xsnP
j4CxMT1fenMdJhub1Wo7sHUTuxEmCYFeDH4EZg8+U6pewGHd5pzWKInbEQhSq/z2xxHxJI+hPTAz
6LXqPCTA/e3CH7nY0lwWP0+2ujEulchEYWJ+XUz3lrx5GOe3Y9LdE2aYkKKrSwdTgNlHVhtLKuZL
l9tJc6+T0v5MBhZtUvhSXrXp2Fbsq9uusQnT+CKSzftgDMWrMnSQVLv/vCpI8v8WAP1jAC1L0CXO
QX8mYtzau9BdrqN0+QEvlFHCl/aRyb3H12O+bdF/e6wXxI5yb+zoH4obHYm/hUjHucY3i6+KwNFN
hWUQlFBBnAC29U1ncSjppzX6HIlMWAf8bWWKFYziYu80JoPnsz6XefDxOthlX3Jg7zjCrKCEPz7D
dUZCHyMiVOedr28U8NQvV7MkNz8gjCAW9U4MoLC9/Up7S+FB+FFJHwU1FeSFe5+3vxLtI4IHjSu9
Z4+TkIWolWL4blURr0ogTGX88uT5qCIWLfuG4mduulSsR6C57GKTq1P59CrghpotcPYsvowVbGs8
vk0oz/YeosU3HR4UxBGLIrNE8+bovQ2ER6XFEbM3cXd4coB5jd4vBWww/OkbmCLH2aRzlbGyKQ6K
sV90U9EdWYxN7v1em43V4AURclLZrSWfK27USHGwM86fIwAVYIY4ogHIa33RnNxI26RX7wvGfVmP
uYFCwb0l4CVmedAkoim6jP7MwZbjdvKc5RBjl2kMcQKNZR6jrVueNZ7Ie0jbm4eALqnNXU/R17jF
CkC1i3JdW8jxzSc+whCWszXSkBtp3V9YNqPw7tbeJgslZzAfWFcbzw55EESBETWHiHeXHTjuKe6U
kvxEywddicmUmKaf7n2hzxXOM9q7bdCNs+Od7eLiMgCOFBdpZyxM20CZAQdPOBK6lQVxcHx1yZ78
2mhTPKqzDWnTcR0usX32lhk1oMPDxIKsuzGsj03Nd/+L4RQGYB0xiQbeWnr//NT87UNDaIqGUFPB
MPtXE+Y/9vinqMrlI08vS7XsBU9MbCnLPk4zPN/pq3c4YDg9SxhV280TLtXP6w5/ieUIEyOSSyzi
SBVT54Ybptcz7VcwaERiGxrvhpwJmx9an9sFix/oduTvFQOqqN4SFmXUEseQSN+v0aReBMxrZsNi
g8b38cElz777GtqgDdLRv9iD/7cFKtH4HNIbxJqiSnzw/65qqmedvd6PNl2ClPELX46EpXJAiBiU
qKLLabH9zOWo2IoeeZLroU8vFFtoy3TGZvgz61yGjNr8kqiBljGry011kjKMQ4RCYNQsj4cGu0n4
eZkFKlxlyg9xhRCxPQNMfOQsjZdpGXbbQXj5F8ApGQi88z/rohEBOEPxr08o/1GvKXVXM1B/pgRO
j9w8uri4WO2R+SF8lGYui9D5MrlPxEjHTgAPXLF1CmFjb/fM3qefE0LMPANuj5c7OP3c9y6f0ESV
vDq5T54+FH6eCJaFhObbinFysaBn4+/R2pO9nDscu5t5cxQmvQLvlIcFnUL3srp4KC/H3fQ7oVR4
ensPra+JOt/lJvILmz6/9bIOXyAJpByYD+tLhvJgMvREsHml9YP8k5qNPTE14UkX3sdsbLTAtJX7
tAFphq/WVpwvg4AgZ7PHLIwsdttBFxfNisEqfghyp4TosmMvV2avkNPhK1RmiJNv1sCnhO5fJrn5
Vw82wFFJbuMev8aTO83Y7mrcbSIMSuefH7u/addxiRRdlFQZ+wPuh/++CdPP7aZX5Std9mTJF3Uk
3tuEdo+VHiuJ4+vXHrdJBcmN7pSVBre4gJVY+NjuOdcy14CjBVyn6cexTBCIML8z2d2TRjqYw1Xq
z/FPl1aO1TosxD4jFYIZyogIHzNfbluHtTM1v+uaOvWfP5go9sX3/9yE//HJ/rgJP9fX7bX/5mxC
bjqrbe58CwvOpiX2W6NWh4ZhyhtUBsS8jOZkG9kPeKIo1Rl3Yf7WGYrkq8KeHUX0mQQUbHY99brP
j6O/5f1mZkVuhTYpQmE+WFLsydOKe+JrsW3HLbsjC7tGN7BZsZORm/32qEPdzgLuQD7p3hqZKH7i
K+0PLVEndDeshrv0Q4KM5ggYBvpH9AW1Mk1y8sqf86+92tvPuNrdFvdDZ/O0zLgtF3d7/y/9hNH/
TGZYljgTozIbUrwIf94RVa3ctfQtpMsRXLIPm8jIHbJpEM9g9X0FgnLMItReTh3XI9pz+o4N40U/
Hn4HfUkUZz5I2o1gfdzql4m3fzWRJ7aqkYth9wSbQUP3397yX+/pz2sNxk+Wwc8PRUCl/30XX6th
W1zVipE6NTRnsZiuN/o7aFdfWBlNMy2EEKBCV25z2B/s4Si69oH8XowGcLLMFkcDRj5G0Fzhj/M+
0N9/rK4V8z5bfox1rxHnXwWPjsv0odm8RDf/YY45uGLDXX5qeFnMLJ2ShYRNUrIkatCHg85okML9
sh/3AEDaRKCoPrZM/2/rErEqaxfFEENkd6gY74P6Gt87BzLdHv8gxz/oYhzh1jA26sO7MGVgMK8w
hdTduGLOXmhfpQgnQy6ChAkH6IEoCDT3Uc00zM7Pcb9fYg7FqCwGyje+giM+MXPNU6y6cDNs5EP7
q4c49LJQiGTgWGMU0om/hdhU2+nauL55GspHLDW4b+IhkiX4MuancT+61+I88ctpNsWPn47m3dPr
sLYmT2D8I//+mI6ImyzIwhkjSbzvt9hnbma3+MArlHGov2B9IUB/Y1k2mIco0Hw4SMjYxrExiXZB
DKnK3WTVI4zDo4k0Q4tLAyKvkkoOPlP1EX4n+HnY/dCvYBqv3Rs8gM58ReqO3C3c9jnOX4gw0BR/
s8pXRVfpJmDkqAj3NUhCv7V0LJVDdk9gceSuQJnJ4vbpaC3GXCenzeIUo3jfBmUDCKKxERbVr+jx
m02RS4d4t3iM1/uVhGuURFuRzinda3q/8MpSVFCYuUOaRBHpbGHBps0sdc5z8fG4LIsRpnm2+8ZP
p39Fbw9M58JAIO3ZFAI5rCIX1gO0gNmoqZPRlpPjIMYsiKDag044g8WeY+BhoiuZ1cq+neiZDVz8
nXmClAW1iYYwbIU09xchA0qqEmWgcX1avBzTOTQeDlqJaoeNCisR744keA6bII+ufwXMoPaYASzA
Z41eAhgVkAnZGcRvmi3jbkcc2cvKXXCeUS2h71Hp5OsWow1xI4KoQD0MrG84BnIjY6xR6IP3WpLw
USd1B0HAK2TrgbrJe94tkR86hVLe++oAu7ENgFOIkMrsudSMHNmCuPdSv4kvULA0uzx1n2XVHIrz
o12PUvv9g8yqZDWV7YGL2uUpo3p2OJU+fHrZI1oNXNeBe/tO8nzOfPj9o9W2+DBGi0p1hCzq9vYX
m7j8c+X2SC1pJ0AwrHqJcb7aRzfELZzlcY+2uAHHyCFV+HeyWWKW39DLESRT5Ws933z998sdB1Ba
NpTaUGiEZ71HKNu7sBrZBcFu5CaK4DoC9sEdKP3eD9CrODWnrtT1mjTcEJfdlxDpBw8Z80sCgow8
wL7ecU5vY6QFtGzwCvaphZeZLIP2RTqdB3u8Bj9DHANUFrWtSnbzdFAyNjCB+tV4kTnZaHx7eXu8
6jL0BH943fzbHiv8XRtVlXpmqAzfhiL2vxdeJb3Xrfik0tNQ+NnPwoPD94j35FEW9FPPn5886qdp
2+u2PEg/nPwLKs+kxC+NFuh8XcLfWeIwU6hvLuQH2ulKQPhYWPgdUFI5l+DFg/QBh3RoYDVDHcGS
AM3kvaS6Sm0tuBPOM/BrmhPIajgR28KdhheSx/prdSeMFmjbiUC7eyxjRU19z6GArGzjNmvdEjGy
IRqSc2lMacMyqGmJxiYn2QU4Pvayoa9LSEvc1yt45fYlDXq0ZzPNXxGi9PeaKd69X3HCd6h7n/Ew
c5oYtzDpF+si4Sjq1Zv3Dw3gIN27Mk0ogzZIlIpc7UvYHh8/hfk9jtZPlz4lWn9ulIGB4Sfqm/iy
w0aRnRWXVtdlC1grMToXIeNl0hrTezxMhOA2qymtlSQbI/nEUqSPSw6VuEz6iuue6EveWdSuX0xc
B2E6vThaoLgD7xWOUuO6gyCA+KxeXAIRVwonJGwZdH/b5PZLAyxE4qRGVwKeXQVJnaufAA/cGFzT
+CUsiC0i5ofpiq8JLpTX6odftQB9vjZxjnitpt2YgIY0qX605SDSkufvDZbv44hS5u2JEFhxB0BY
X3Jw9SvWYZswgRkqhxQ4HlxdXm2/fBMhImxek6cL2uIm2vTpkffUgoliTdu19nt3H2dx4yNO+h3w
K6CbBUYJJqlAGoIPrca7LwFqLxw6CDrlKx5AB2smAjKJXNARoEbjcZZOhaWOR0GmsxM2IiB+pNBR
vhFQPnfEFnyPpETF+WK0gvEbVqwO8WdClUDbah+IPd6IkN2FHEoWgq3LUqg4tsB6FQK40pB7o5tq
yqxp0yvfyu7C6iHYX7RwkBus1/E6AuhRxR+AwHgiMcSgn00YAtQRQGSInLObI7dmL44yq5/OGRLs
xopdefRSOEMFLLnUNELwml3mN/gn3Vq0eNg0swwvUf6rzJTgHQur4eR5zLx6ReErmazRFWNkxg32
NcpmyG2EGHBM37qW19dNfmKRnJMhiUUFasvmghdjgcMAswmL06yip8E8N+/vpTgN324Tfo6X1mB4
maYOQ/6XVzh7V3qYwqqcNWNpfR3faMiifVxquFTbH9WmQSQmQFAEWBJEMH5x61A9Sm10fwV7drIR
OlUQV/BEF0B8iK8rzWqd7fLwS5N2rDsgTVCV7vbRcMmfV3lwGfm3FGa75suetqVvi/dnvF/d4qOC
BcnujgIvSdPiCAmK+oLafjR+rsUjL/1gpNoFw4kealuyRa6WPvvi9I9AQOnhN5CcFJCtu3f5qtBk
MuRfXmrjHQNWgTcb3sfKAll1+gt+gW0CGHYsOtdxPlaxjW9yFB7KZDAraB0XIa6/FNo4UNxEZ7pS
JtqWkNh5jvzOxFzsPeeFSBFR0UWi5eW/JeM2cDLe0JIz/4e99CRQBY3LGBsXXf8tNxvoDtxABZlw
q/Z4n2qbC33cs7pDGCj8LKHHLkfj4aTU4+JuPc/y7HJmVi9Qn1vFqnEFiEL9vz+/FhFI7PiLQQzG
lk4zy48/GkOq4mazaGV9em9O2SVQekboil/FptJZqqWfq7B9XufPzywjaedld9zeD2aNOuuw/J5D
CxrdbAppSk2k69dNkdmjVefWmKp8qjSkoVBVBsFwPNqioZfocEpHdN1YJbKpfiQN5bbj3XZr2pj+
K8wj2WNcjtFy2kW80vb1q8/Y15v1ZaOHT191eoR/7pNOvXmgg7JSzaaXMlNMpaU3ZD7iy4JsXMIh
ZhQbE2kunJs5UAuCdi2qLyYVjkYVD3qMRgOQXin5OoPzJ5BYkwyVvWGjYo3LAWjF2vh9YmwQw5N3
5YCeuEeadryfY2d6xp8N8mfa7vHVfc+l2eUwcMtxcLeRMnytquu7ax/3xsCPzmD7I9DiuyQtQn4J
byBoCPKd5F+OkTwRO3TAqgubq57T9Py0FlzDrEdgIFEYIKoJ1dkgdylKLn09Lfi0Nbdfr4O9dcYj
mn2C4ogTtUfGXAd9xfqy3vzkXrT5wHvqIWME5XidXY+pr03glTymWAL5grhLSodKBcciUjKKqXx2
mdFiQt2tmNwpNycd56vWquJuq1HbNIYYDYP3GvbIvIoH0dWubEpR3NYQhPnmaKtV0/dasT9xeych
8OtlR7bOhkXB1TDinQrySPKDTpQ9o6vkGdaxbAubdovEgsLRhVQfZRFMMXZ4jkRIoUM9Bl8812gB
HcVfSEIaNDWKvlBCl/Exsgm2/BtLli/sndcJpXYtmjRahnOWsxsoXxmpzEzx0u3wqByb4AbxuS+3
KlYedAb57mE1h5fWxzvc8Ji8Lao9PSZBHDGioWA/1cLnTmicxr2fP6hyx1+/RzFV8Ks01WALQFv+
sG4LQMIcMp70hlt8xpyVJ9eQez5qw54uGau7mjQqlu0loxwJd+bbgHzeL76qTwuvnKP3uoacnaWr
kT6xlNP2H04HZENTx1v5rqW9oJioZ7M1W/yE0llJ2N8+7PsoON0qLmm+8dLF8hs8J0WEj9Nn2EKG
4hqSKxAlg37SXTFzCgAQz29XmF114xLrPpGge2twaqf6QvYHc9m/LnvxUwjLciHuvYfmFFyF0oCC
ZFHhC8loykkTlgimH5ydR95ww7RVdfmnNJHdJ57gey9um5ShPuWfnA+2/1yK/qV1/aMDgMgAPaxI
LquoCX90e3K1qWul7fZYVRkCg8QuYKM2ow7a3VEb/N6yVdW3IRqA5hQyMtvZE+7Za9MIU6XkPJwi
Semm2ocrLGbWqFpmz0SXj1q1+nbHf36v2t90ppShOGLWrgn0WP4E7ubXrL4WyuBOUsVqI5j3xVhw
uaID2n3PTcWYa4OZimxw4rpbd4H2EsuwauxPs72VGo8d+iSj7xUxDDEYCPZTS3DytN/6SeQ6eq7W
mFMNPl1k2k8bKOi5amzdnzI3Y3yBKNAkvZiy2JoDX7O4fmuyp71g4J+96d38tz7cUP6bM8J/flzt
j+aMcJce+uiq9R83pA2ECBdfmYltmNBsJB9JgXTo2fcwEFKS2g434gZv33gxurjQBbFWpPDpVpie
ub2cmDsxbqLdWA19tunFONaJo9k1SNpILxYCiS7P/LY+fXklZlPtQYc+MwMWYiG/91iKJr2FCQTj
z/sgqFb8NW8rcg2i6ZTH+3RaXaIH5jWruqN3ax/2ZqNSR8YQ6/v5NWwAHujG7fji/euEp+UWfTmD
VD+v6zw9E36YrQdDM9+oIh+gPj8OHMlt8E/RGKcRYzJc24OeO1yaUnQsGhfHfWnE2LH4YgpLHzIe
7GOO2IPYDBaDlxHjI2QY5ik3H5SwakH8yiOttYohUgPdUBj2lSQlomG2BhvR4Y0NTcjJA2FSMV9m
xFpQ5eETJuj5MBbxnfnK1aJ4YJrYGeN3cASQfu57UYjparc8FPRGayasGlUPU1ON+A9OY9Q7E461
IWcnf0z8+3jwk81ojz1pcf3U8DTYM4cYEKBgWXUyFhD5GrqEZ9PLIK4Qa1r17f/hqodZBR/rvojB
1pgb9WfTCt4+UBt0fdzGJ2SfLvW39fnh64hYSozniRnBmA/6NXZPyeDtflcdmDe+FCK9G+OIOaYH
JA5AoL2NoxqOM2PGLJtHhkoJZQW/WIw/jUkVwfVqIhZWY8yEoKOK/oSLxW2JLlGZzJrQf5kILzhV
ZgwZqTpHvfrnEwGL79+NJbifCaekgRM3luOUMcVIadZTogXfbh85xf94Lvv/Z/MNXi5fs4sRjbPB
glW6Z2E/GABTQX8TZ9dYeYTZGSO9Eff5p+XsyDnr9zhc8vbdPJylO94ec1aqQc3nEScoFweco655
lwyEmN1i+bUe/PiUCbmF94Yfex1fnCvzEgRDfPIPRwUKvOsKmExgLwOPoyNnp3J9N/XtmY3bNB+L
PpZ87VJU3A0bJSWoK8zEvNWrYZIjFvJ39InHPHL5hPppdnEfpPl13My8HpFE+V3mryMwjt/MsBPZ
DMzbfA79YakPXTqodMGrGLm2k2QTfn7tTQkKC4pAtA/d2Y4m4g7FNMc6Y6JEM+qS1PCNSrFoB5DJ
RQ/dCS6hyLGOYacQnjktvY9Pd+4lhquaE1SkOC7DH7jN/LcJ5wTREKxEd7cTcr0iO0loNTEWM9jI
nUh0u2BrEyzDf8BWVRvRFnwAFifNSbbry+rD4DciGu3jmvOvoSX7hLRqo4uXrX/Y0kFLGAKZ6Iji
4Ko6xSxJiE6AiWCieo/W39qYQBMrvCc/amvKh9pPrr20BK2Dh9rxafSJBdPt2+KL/rFrK7Hvnjn0
voaFIFv151Cw7WI6tMyE4Te0vJvzUzt8DeMonWhGYr+ch8OfAaJz1pK7RV7RWiAOJZOhNkr8/Vjp
050SUnWMajknR4e3yiuLkxPgj0MinhMYIrJ1IV815ErKhxEqtP41YKzTkAb0b0vnyKiC63FSbnsn
hZ0wT7dtO+jnWd4y4Duvt/i7UIY6pUWFh4/PNmasD7MJwibzedgO3HR7myQIlEwS0FhCTMubz19W
0NhbPsvbGt7NCKy8sRSIOkoiO3V/O9X45VoyGGdmL85cvj/7gC50aYvmX5FIZZSYqdPvT7wHO2X1
XT0PrRUs2dbmNbFbz9/TY93ldEXM0fFrjI7cK1x2FiY3XbSWZmz5CGROUQjdYw/jW98LZdiP7AFk
h1GgybDa+eE12YfsiQxtxvPzHBjO3Fua20jtzeqjBcXwWcAWa778w9A6bKu3GQXBHMV9f5eQ4XQJ
bj2iYMAdH6TbpJgeDuTQGlFmuqge/MuclYFASsGf9DFPgZlZc8Ew7cvM5lO60GvJAmjM3yp0f57e
mkDiYa+3sUzvO9vb118vMLf9E9M7CGPqvJ9tchheXLoG2z7PNnLt6EFwssYj52WkRddsVdZKmZ2+
6zmXI6EYbgBlGMomOVTJ19o2dhRxThwUEYSSACoSJG3dWK8rXGgpkh6yunoHaGoO3qZp5Eimo222
4Hfos0eV8YPw3eDoy27ju7wD1MDRLcq7OD8jCpomav/VbmlKI/UwNSMojKWHWN5LAm5igTbcan9z
VNDSY1imSUI+DChaimvvvJ95K49rNRXYjZ+UsSYrURnxrfU3ZbPSjEPKOnN+mlPwDJ7nvZ05YVon
UQhPr695uhlnloiHdW6913rKd7FMzEhyjWS5nKdW4GY+M5PeXztgI2VpIN5iyRXk1U6eJRi22wS4
DS0eYzt4UCDpnGDMrLMq8NL1Akr1x0YGdnpUfa7kPDUDsMhtlARaGPTL5eqfK8Xh35ZORIOryDNR
Ew3/mM5Kj0cxLN/Xx/Jm4EOujcoChkBPkAKoThb9TUW4qWyTAPjyYek/FqKZLOf/UsKN/kbPpAz/
4138UVtn2eNxb1vexQZodI2MhHpgwRErKaKPhOeTmfGLMWqyc9h9CQSe7R1G7gjASmZsoN36jNs+
DwA3ZM9HlGyekn7l+87+5evqK8k/DgG8UW0E9XAkQMn6Q1GRl1dJb0b6fZmtOl883rfv3a2PcHhR
Gc04xfWHY5djwF7twWM4RGHqA7P8NwH439b3ii4omMIkVftLe/yfUha9bOT3h7fRuuKaxTnaT0iy
yHbPkJ2kPqmT0aw9okv9508v/iWr+O+PDxcfMbMkwLAAY9K/r//4uU39qatuoCqLgpa2cfEZQiEp
sLpBUCyuQg8Q+JRePvna39ZCelkm35koGnmsK/ZTdLTkjRbpEZZHoK9Io8DOM49AjQa9Y6ZG8pjT
XP013xTikNuZfhIBwolilNQ0v6+x6IPEuJ4kenBovmR6lcMD0DXM98AYaBuR5mWqP0ObaYyOp2WI
pbA801qb39yOFm8/CvyiSlvRadNaswNfyCAQ2qNgijsoR7cpHaHn8R0D3KX0Gg1YerLf+/rKzIAm
woarO7LU2/z1g3+e498dvIPfMP3qjCosHTTZbr56T/TeA0UIItMDSDngQ38bW3OwDGje8/AMan+E
3ktdpRkb4iif7qWzBm+4x7a/xsCAodv8AtgjICR8/EikRwSX6WNv/suF1P9XP6MPR4KgyxqiDFn+
k68iacJDkL8SCTC9nvFdOpfTp3Xu8wGfdFXkhtjHrCszEJ546DX/JvjDM14bSTdwi62K7WV+xUZP
yjHtKrqnEqAOC9/rgwhEYIp7j+81/1JR9jy0hlgNA68MCmmw32G3rkSzGGe26nENRtOGfMR6yZHi
u/pQOHkEA05pb/R9scwD9hlRvDcemSvf3dNigsuVbJGxH2kd5YeRVe4AAa/1jiaksT/W4aNYvD1m
Nal1DWUMX5Ywk35qk/zlxf6HVfX+Cw+INj8LxcVegkjCpRVwRRHpcmJZIQ4VvHswjGuvmOpbWKa9
VHX8XovLN90c+jQ4vZUt6OzwcnjAoWOSPH7GDx/uSk8+/LiM+VDphNytksm0LbyzoWMndva7bkn7
o9nwfXJ0chjKSEQC1uZ7BVYhYPC2JOf22Uvxe2s+aFT67IsyvOPrOKfH+xIjGZEYY6XvPBgDpGq9
X/yfbwxkcH8ucDh+NdIbSXHScHz8mXl00Uavb/f5CAvGZ/0gDRkcG+6cy8MFo3+8x+zvD+dZ/Akf
Xu5zJI3S8IHftDS5lZTliFHI+GXL1M7r4flNDxiqpPNx9cn+tx+VdM53lv92p+siPQL03LDUm8Bt
Kmu4G+C5LaIy+GxUyaRNwpkxLD+cq6WNjIXCliNtSqsa8JRzm8ISUeDjnsrza0Z0GUBslJNRtvr+
Ai1qZ/cT8eNRNs2Wz7HkDOM0qWfdEf4HF2Cy5zRAsB8NAsga7otpN16RUxNBfnI4Qi01nkZgmdaI
VcBGMkFqQX+oG+LUWrR8cFaXlzFBcvA5CeBOxFCfpdORXSyksDkW9CPJJd3Hl4nsPX4vJjJc1orH
kn1f6FvFsk2X3ZBeRjkFWoojVp8x3E2kdXMUd5USaDX60nTBdA61mEhdS8Bd7lEFNIf7oY4qbuUX
902LNROVWdxtnrFkd+ZwLmwgk/P0vTdkiZnzIkRpihkZ0ch+BmnV0g+jH2L37C/O7E94P3ZBGQ2C
vMSQ/Yz5UeT4wZREHFY6yENERFUXxN26206o3DKK6dqi4fiy7tN9eE2d9G1xdAJqamNCFHUTIdZ1
952PcFeW0RXrKpnvxnDd/X4XxVKM1f6pe/vP6cMHz46oaLgr4gfqN5SiNFdawIeUzHqg6Eb3WyTV
qrIBYyzuTKHRomeF8c93Ound/V79x2Ym4s2RNR0l9ZCF8L83szxrG/Wu6gpTOWtPbkRn7iQSMsl9
/Cm+cwhxjODUDyEVB4Wzqe6CI6rPI5VeZigz9hVsQbOr02UusYpho9uAsX5OctEYPIy3C7zuE5Ez
MsL8hOhD60E8kmC9NSRCbnPSMfd9f5lzPZjbMRG6qO4tBAbMSgz3Bq7NqLGqcnxlv1KmLxqpzOyg
RTLyluYi0g6aaz+vgV3Nu9qkL7WSWS6cISFP8FrgQRNzCG4ECUphPIdnNZ1BAX7SmM88/TLh5S4f
kqwu3nOpyeP8thKzQMutF1EarT04w3mC+F0ZGGSFpPuQfG0LBHwMnQEt7KeNUGP33O3J6EnnA48q
mMIjIfux03kwLxPWgvwWVYtGO6oikDC3QWjD4v2yVIYEINq2hTOkFQxFCSuEqdQJ8Mr4TZoD0I8S
WA/zTW5ZfHvkERBYU1v5Qkb04KUHgWPEbz5MctgzF/eRTd9L2WEeKerLsv+0oC1YtVowTLqlM0Je
oYnJB33aXBe25+GWHkLvO3+7X5RvPyPGdC9TZ+yGKuj4ZpawGhw+fQVjyirdJrtOp8KBMwiajs8C
ernm8oGQo+85r9G/6U3t6D2JV4Opv1Q1Qxm6L+KoFhkHgKGVwTThYkmIFEC4+ENUFfsDaQjCfo3+
GJ0CM17S1pQypMcuLenWM7GSnSt7AVuJQvOQd19AtedobvNn+0OhLqGgvrE9GuqRrRbS5wE0wetq
g2rXlSALlNWdKh2lzy/1yZs/v/X34ZfHjxEnhG76NxrpmtcKBVOPv2IPb6Qx5pW9YKlgl4YQenSD
/BjrNfqaomp8sPKVJka0BpkCGBpKnSIuqFruVolonJHevJ/VCy4mA54MTVgQ40kFd7dafm924d5m
sCQfXw+7xGgtAJIK90s0adwLipYwxxOHq/tJW9ZfLjkMeGZkpZN/520+wStcwCQO9it6i5eawTbL
6uuLAsXOlhDpPlJUL5n3jJgCpPAbCePT9PktlNReuaWCfMyWmCJ/tQgYyX31yW1cXPBLblj4m5iI
Tuab2i3pws4H/QWNnNYm/myeUEjWNXEaVorPkzEdI1RGyo+Xyd//yDTEm/F1/AXN1ThMtPd9xk5+
zDVTjhn+8vu3ZYaii2DVYzaVI+X6l9rOu0XS9CL26ce9Vpyt9O6QIKJs7jd/iEUPDxBvekfjhbEZ
5SqP9aHeDulLbt9gI8l2kY0v7MkHBoTPPZaxAmH1+/RZQoiSWxquuGtg17nFwJJLrCyjX4UQXUBn
Y3KS6IGRMNJZIFzFxZ5CCTzFB6AIvCSzRcDh5ydsk4PZB2xLtKed51VQHCPtF8LALSKG7QcrtnrE
cA2qnWhTmLPlNJ1qGIwS8GbIoCmuhcNng5ylJY7n03e4NeYLyxfDXbY4ykr3MxPGmLNFJWwXMmI5
nAHBYIkATiDrZo45GKXYlbFjUp2BD2xpVxQPez/+xOxpEN7Ae98PheBpm9EQlo7VBagWu5AysY3A
P/aKssusopmH4OkXr/fs3TcPmgOQICZYdkrfayFTvbFCbGF70yP/6I6ISIQUVFzAWMBtuV1KyGpy
a8jPcli68GGcxcP/z1sPsLC/GWZ2Wyvc9uUTuIScQmaH7Lz6wbjahM4iYCr4hgOB/VSGV/1CZKn6
36fzDJnjfe+zfob/OqRBCaQDk4BughrTDtwXwPLgpguH992WWkdvaMTiV7qO06i9WHA4R6eB4lan
cnol+4oFvA6xoY+2LR0MKLze4GELYIWQ7dv7De5qCLYr2i/k3aH22KMZttXlB3R58elbV68tAGbS
BGTQLINI+vrcrQpLjOZS2MhpXAEhcBrBu75sFY5wfHnZl52+0lkjM7vEO8UdopmF4MsrNnW1mj3v
c34oVCjlx35z8Jtr+3HD8auI05I0X0/5QP0o4iGKwsyEgKufuZ3vjfXapmNxU87aM6N9pEVUfcOk
xWRkVeCDt8JisB3cbDSCIhRxj0UDJPTj6mhkHlUmGw9VcBcrR10xmN6WpIy5UMtU69YQzDOyUecN
4AUjUfX2A09FcwnniG7XwH7Sqypt+evLxPHxBJcQFazBMv3lWS+/Pd6KG+k2eS3unYmPPB3ykmYB
Bgzh/f9xdl67jaNZu74iAszhVKJysiQH2SdEOTEnMfPq90PPAGPLgoX9HxS6u6raJL+4whtW9E/T
qVOMzS1WUxYKgvRBtTd8eoE6oXOLAA49r123IpKJbQxB0DnP0cdlDSPQgG2ptAn2zA1Ett4lOJgY
C2PXmaPcmuZHhL9aVPyOAVbGY2+Nvli7CjEaPYgwMIQd1WasomB2KeiE7EoZyzae0b/p0BPWmjKW
FagdZObyJ90SdH1rzlM4YMswfxQxYBoTJwOhokGGEVmMLhVeVQN+rYWHR9iDbUC8onIhTC2yNhpM
7Sx9NoBEcI2ArnwhDMRdogRsO5glIIHd5ogygL+c5dU2fsJ/XVvgKIDZjnxKbfKb/NkkZjrGR4ul
vXa2rp0tO29mydN8WvgHevMeAWU2r3ZIIaWyrR7PWyYbiygc3LhrCCUO6KxRQakg5I7KZpOBMt03
r8URpSYV/iMAxkdslHzgvZhCvyrPwbx6VWf61gU3u/dgw0E2E2z9td2BwjYfskH72pER54HCO4p3
KvqNSwCBIZJctrh2j+pJemQSWAGpOAVCFt2b44FzjdjSKQIOw+2QjCl1cmYTDANi8qhUsnapJkQL
D+flAT/gxNPzS713kL44lZUdnjJEspJR0iGqb9flUgYSRfRMchEQBzKO1eSMR9PgI2dr/9oQ/csl
6IVzhn3HNPnHHgxfo0Uw60BrjyqCs53h2znCJ0cDwz9bqWzj/e/wGIfba9GxpWkY30Ka+qVUq2ut
ojnCWb/HeYzwH+kv2MYohB9ZPUAsq8+8syGESTPPguI2g9Kdo0p73uQgyPu79JP6PPi3M/RYdRrg
YGHiuqEEqBTz34QPYTFt3UmBHx69QBlfqz26AqQCtDsJd7AsEJA7Beo7F6LXwfQINy3MBWkVIPLn
HmMgqwOUqHqlBRM85ICc2pkG2G3mEHpj5TCpjpTiQn3Wpof/IB962n/ImcNGYkcAbTsN99bgMDIy
l5gq1Nn9UENiM5GYoRwBQKWf0oDUHMSvl9WS/OSMdxtyOMiKSc4GLIK+xbyrPAXvWB1qa5djgiRI
Itta5uU63bZII9yn/8C080AKKKaF0/lOale5Pg1BETcPKa1LsqcEB/GZN5ZQnH3kR0EhJuAZBOGJ
QteD1mjwgDk9jkiKuivkVarZ3UOGijSYyncHLCWlpcCWXls0KUkOo7sczTDaNTSRq5kZIa08Ka0N
sDy/ey2at35HoI6QkLTLsVqmFAbNNgNNZ72KbLMPa4DtEyxkCR1ZFfEG68FND5o0RojUosI50p7i
cCYGk1rbBEf+l/4enlxSgGxBnRNfnw18fvkDPXyjGtf9VsfZOnzScviEkg0LNaTzBdDvCcx1h+Qx
/PUnQIPORw01G0Yx5//G2KH3qR4UzkBK0oj1QaeFJDEGdgHVFUFXQrtDkM/F+LEAsvYVAEUAM2kX
jiVyTEAM1j7C5QWY/Cz9IKwjOHcIpp+1TcH99yEDRUSFFNnRbJ2sABNrR7+Z+AN42rzLrKmPhiwO
TU/dhwlvuVTnBFxGPU0wmKUWEy7K+/LdT+iQc1fY+ib8l28pf52J+3C2IqatUFpF4wRGMIJR7ara
+v48E6fMrQQic/YxAV1uPnuEbLNzMyVdbLVHgiWZKfqompH8oD0ZaGGPhGVrnNQdDTT4B/jB8VvU
PIFHVkuOMOdEEIWbOpcL6p25MkZ4NCN2StQp1gsiMUY63smanT6EK/1usJTnyKmxkoEsIO5YZXE5
9BakpY/l5cgn/n2Sd+kH+ewBFT/vKB5R3bPiiYII3sAIfGnnwM4rXBBfMmHir90aZTdeAb4VCgPI
TCCh171Dum1td0JM7PW204CtGrbVjKAbhcXz0M0k8K0BlAOS/kSnM4tt4aV+AqCQHZN5Cf4AWUxI
BbinI+73AkLJexLXsHSLI9buJKAugoR1CX3hTYOI59DiwbM4egjPKNuAt9faifjmfWLdjhsnU0fi
MGAt2UpwRwj4sTCwYMUOeu3nYgUVhDIOcb5xOKODafe07Y6sdHS0oAzmYxzoldYmooDoW/R34T0t
0aX1QAqIyoyBpe+Gkgv/pZhTapsYjWJQ9s6P67eIciVz0JkPaJRCgqbls9DLpZePEfNhrqzPGG3l
DDgHDCDyZ0Vfsw2Ak0YLf4LbD+yCO28N01R517lH+Vv4+sFlT7BiBZp7nmp3JJEosYJWHwKS9uRs
YUmUH3IA1QTYLsxW2rYFgqpCi5TP3JcmZj4F39FgN3QUBpcq8amHYFjb1h0Q7GBjzUmeUT8E9BtD
shhTXvuSAEcU0U6pYyvogI7dI/csdEKT7v8jVCDGlUiAJu0kAAywTR5gHFTNKZfG7HL+L3dr2e1L
NY85oUkSpr4dP3GT13tNn0I4jEYWtaCODYtQO0BN1qPxL9kQNaPse4TSIT6pyAPwXq88F+5T/Qzp
iUswz5byKrMm5TZG5mGj+lOQd/2jcKbUCHTeoTkBKQZyFGfZELzEr15pV8oC0H6zipasL11Bx4dg
pt/4AELAIz/pgPzjcI2BCaX/I+lEv3fuTB+T3JHAVCuzRFkIjIs8Zv2SqxDfidJIp+lDHjcNtsYk
+UTeEZEi847B7xB/miGdSvSC+OhKBx25CsChaBsuszMkQNEO0VtaEOswYU6xKB+IwX082MbUJ4J/
aTu19kg+OXPnzRgjrrfsYbDDyZ4K+iorRi2TFK7De/WIjREZMGc8yKQlXe6XlDcDvuJN3GJei2N2
QjNrYLhQgpoHzNw9hfZ2Dn31H/QW6jqvIJ8Vsth5ob2yTZ1iEoEdle0GjP8B1dfuVNyzFXw2qT7y
aO28F+eF6NrCAaRodoSkFTeD9EW7D471govJWkmO7b1Jr0hPGa/gTqVtOpCuCPVQxV5pK4r4xRRB
1PxOO+Dp2z9ZaAnzdzdBAqnFJl5U3/IpITKASe8rJl3rm/zRGI4PZhQVJ3wOMBkc2Ec0U0nwHoOZ
28wEKElsd5I4eEY03uZkCNo/bhpg/2fYVqzRaCOuddKRe/Yeoro0h7ZohyNfxtJn+eAtQkXpoL+F
79QaWBdvIun5EzREDr/ncGHwsy0O5IlB0QGblEf5vKDRjNIs06PNzJqull3iWeI2EAVn5NjavlkU
a4Xc/qi/N2z/N0eYAkiIHwIgyjiBMyso0q8K9AUQqKesj3zWUCw9wTyzDvlLQ7cMqmEKVruHEEzE
MkdupveXcTkOFVt8xc6XBPvZmzTqWHwlicpRU4uEkZhN6KDV7RRj50kDhyR5cF8R/Q2P3Z42AvrK
XFVWthGpJrBdWmw/kC2BQnXsP6T3gTc8ClH9hxsDVP3Ej1Levip+TxAa8OIxqeTnu+jh79Dzq+76
v7qsacqKaZqqZEK3VPllXLSkpVjwVaEJmlVMhNi1OMPqr2qkrhVaiY3BHkZImrnzKRmJQJAkDA4D
gLQdEsSvBlMsZ5iTKfuGgRIN9ATEaNGcH13NZBtrtuZP9GCrQceQNSxssJnVFcBtKHzVZQfg9DyJ
k5ewEGz4WxGEq9ynshcJT1WdH0PIW3r2KaMElwK3KlvZjhWUTvR2oXA+hYo1LgX0XNJnrYYTTCLU
mPu/R0f+2YH+PToXVes4VP3GrAVULyOysVFL2VIpISY4oMQLe2Ddnbp1ecg5arON/1bPQvvvN5B+
NuuHN0B0ZBDdkkxDNn9RYd2kKmvZcjs6HEo+4dL+BCe8KTeuzWKymxsfLP3+4J+Pu9BxlZ2kPvtF
1q/FeGWI60I9BtSI8XKoxxLG3+3CKm994bVHwvTVTOx6dD7S+tkZcH0nL2tTojQIkoB145//mek/
LV91wdoVdmKybzhw/x7Wn423/4zqt2cqwzt9a61XYni2zhiNrjq0KxGc91ec39V50mk3xBOuP4j+
niwjGSualwsoRoqrNot2RT1aGrzcMP+bBNln1C3//iL5J8/7v5+ky6al4o0KTOFiGGvRdFUxbfpV
rYMulF8ybdHh2eKk8UKMEEHoAQYZH10305BMj3CdibRm3ZMiB9WZ3YlvxIOuotBaHyPK+WrTT/5+
wasrmd63YvJ+FnCOCzRHEylJoLmRuGnQ5AzgzGfzetJPQAQhGv7/hx//72hYhqyxfXRDVS8m2AjT
OuoaT0QLfiCGYWxAT/XQrpuZfu/sEBQBbUiJ/c5beVg+mztpHM2RLbbFrXmr/T9M8c8T1lIMlS6v
aEoSbzQskW9rTQh7vaurGrqZep5YMWJzBZqWBByMe5Uc4uC18MJVB/oMiY1RTiHZEexYv7E+ru5s
w9BAImiGLuviBZpEqLUqSwqxW7nJKvMPSv8Rh5TH5bcoWurFzOKI1Rrxxj6TfhY2/jMPGJaaqqkA
4bHUi0nXMeHwu1L72mis/wj8hjH0MikxRq9NCVwlG+eUoFoHikszr/0bvqmDRNnl4JtArUQR1JWu
WhfnmSi2iltrWbsqhY1LLpvpS8FQR7F14+BUrmw/VdTA6wBYQrz76579NsteUXYG56Z6f9rswEwT
RC8xpqJ9fzhYY3cGrBT0JZC4jj6vjxhRM29G78qN4f7ZZP0abU2SZA2tXtqs3Bc/l5pFEamV4iRe
V+jqppRPSRJdLG3WZfnadrO/N7R8ZWHzNA3fIgWpEXTLfz5NDoyw6cJAuw9Hm81m9zqlybFbHMrR
3TobjQFEJrNm1Iyq0Q0Y3ZeY+MWk8mBL4TBRdWATF4eqUAlVYYpdtA70eZy+60Y8jjzrhYOcnlCu
lqyo8tPr4VsFN5bT14/+9WiZi1gfFNot7WI9ddVZ8rw6l8mamkm7lkDlK9B8dchVywoJvAbiLiJ+
z3jHqKhO4gv3j56pRpCLct4SDaBFC9oPGotCJ6JTpt1moB2iJg/mjxyD2veQuX+mMAkoihJxeJSR
B5MJ6TyoAZCyZf+EPfVpTIwP9UywVdJE27hDf2VwnEEaHpvwF0hL1rxAmkxYx68hbKpN+4wT5Ltr
h3bjARG7jXH6vc806du4DGHMt+UvqIIa912s3Wf2abOZTj/q0d3HbL3dzuf78MYqv3ao/HjYxfyX
jqBapc4yj95FEmRrqnXrNJgxRFU1iUUbYwUK6nQ46uDGJXaB4PzvDpM5P2WZi1a+DJdFn1DZEiPt
/hFajziekvWMX+Ml2M3DLBqNttul9bgcH/fzGwvv2vHNN//vwRff3KSYZzqZHNx3M3EW3ONLMXF9
8NX66tYh8nUhXa5xGfEVyxgQj9wZP+cyDvsgz40q2tDGIf0BFLOB39i78wpxCDgA5TimnrX3wRu2
92cqkUgPw/YjcUfcVTyZ1cbSNhoKSKiNIhM4Uh+8Z+9de/PegRBsUmsxeKyk6B7I9DDgQ6pj4dOF
yf/h+rbuofFFt26Eoh+6ERH8xYf4NZbn1J/rl3D39xEmfXGzLr+VmjvwSrTKSIIu1m2pO5HBgV7t
pKOwqj7PVGuXQ+EdYMkKq8dHo5zl2RhLlfB14Hg/ka5hfDSGsY+A+ZerPB4cB8qQ+CPC2YCIA3/F
p9RrU3Y3NzRHZtF9KAw6Bg3FskEDP/MmQDFpg1DgBvIHUpN/BYoNo/QT/gggi7XEMQC21aZQGi/d
TTJPqmnejtfV2kOhkXfDYgTZaHNKrX6VTRDopzxGMkzFmH2AxzroE0jV9JSPuNBM4ZEZDzmlP0Q0
1F11AoA3cLQ3yotQUiCwHigY9gcCU/2+uZO28Egpnc/0Y4ZKNeC4o49Q0Kl7L0ek8ja96hE/UC+x
ykbAfyzfORRrbbm0y1cV/kCLN4KwRqwxefGP7pSCmoUb0/NcxCAh3tScRB6pr2hXBkh+C9p8Y06T
D5wdK/tTGhQCjfcVfDnJX7f6HWV1ShL5aI4W9V67t+Z/z/+V7NfSvk//xa7qCqkuXdcINt66WWo7
Z4/6+jpfaqvsCJzAQclk6VRkXdDTn0GLFQ9NuzCeqhfZHedLZUUVxtjWS3Pn7PBjbtZdjSgsrStg
7MlQMnswMVzYRct6A8iR0ppwUEB3jtxdNxijbH3qKeu/v+hChe4/B5Si6waUSQ4LIu2fm9c7m1qY
+mG4dnvQNsHQP9NBt/biVAqRsvAog3ZuOqsS9yXy71utnleebnfxmxnahgVGATWeaQ0KNMKnSniT
cUlKAIMHJQYU5T5sdVsEVco9lfXbYPj7njZ10QYPZGshRQANghTXG/Wukd2ZyxUcUOswtEOH5F7R
KaADionCxk64qa06HlcYgMXUqUVX6WxRp0d7tvxZn5agjkwgVSENWNVHyklB66hEI8Wla9E1/ULB
ENTFk93HM/HvIbwWRCkGuZqp4ByLovTPEezzQheIxMN1Iy9LTKRba5JYqzx+0OLXAB2cv5929WD/
9jj9IlOROw2Yt+yJq0BQRnrxKrebVADqKr+5VIqJzH1i5ry8AWq/vk7+95WXoPZGcgqzSMhKXB+f
gSqkLvx09g5OwmY30Nl1XG9fSfLDuUtWqVNsnbO0B5McGpBOvWTjePGp8aJ5me77dKM5/xytpekA
5X6ilMI66Q9nDHzweoMnotZH0QzHZYyHlrJMBCAwNEB05zWigaSh8hiJqP827lQrkUYBHtpIdxlA
ddlOHHpJpGWlOfd6VFSllzBNFlWAhzwijrIMySQj0NtH9JxSId4HHDt1DsfDNo30xkRpV1IJFHFE
TUYch91lXZwVZaxmgdJbqEj6AFDST7V4lZAVqJWJJ05rZ6PnmAwAI1EIsPK91K3EAM3GFO3WjIbb
SfUilJM2Klh1qavthI6Y1eI5JNb3lqe/drH+mFrhi+nMQ2ORJE9K9KiDTujpIokh7FM0f4l7R1KB
sBHUi6QAk1YCqJdXZ2gAYbqwzv0olN+MqJv6dIJlsChKl8KMmJZoPDGlovGp9gcL353ixth8pXG/
rtFvY3MRMsiZ7kmxJIPWrQe/E2XaNPCrtHAWuZ0d5eI8beMXswQM5QOQEoRNoTjvVVgBhCn3rfYQ
6d6MInZ/1p7qPpkKWr7WuxNNLVdPxn5iTLL6rZOAcejwYqypi2eBGkrbKsG+Exm3BL2DJjDHooRK
RL6ES2FXFga83UOHOo95noqiYWuRuG00uk+YmQgo4khFuVar9//DdjY08l1JNYH8Kxenh1Y7Ull4
jQwTGeMbEIwxAoIOzbhbIffvjFPlbAJTrhuGSvJ1ycMOerf2lbBT7x/5+OXp1BBekISFk0U7T8cf
d9n8Di7XQNbZmtMH9KP30C5uhOLKMLE/Jn54CUO0LLT3Dfj6F/mQgOqgaLSZQtwfjzZTAGybdrSY
7np7Rw58WJAGzNaj5/HyIZxGkzn656S9qxuD/jWoF28xXHaMhkQKbn6pCXzLPvrClAurYCjSycne
TPvFfXacLmYjuHKw7iYzXiSYLkZv6/G4W4zn4Gg/34PxjRD9d26gDvH5/95iOEC+vYWntbIXa616
n6MDAI99s5OoAAy85MPb22wygsx1PMI6mO4/bzz6P7n2rxFALYFKhyyKrIufzzaavkxCo+hXhVCP
LaTHMeiQaLmAI1VcDGv8fa1o20LEvKluMbLDiaj3wERqc8kXl3F+MCWEhEoLu15hdVb8TWe290VX
jMW6ooZobkR13ynBUpH7XSrDnMlMWqS2hpCWHgFG6xu7RZzHy7bVmbK0OJFDeamBhkhBSHsq0ALY
8ZSY1L5atfTVIgMxYhr8Dr/Xof3vV9lECiUwCmCydN+23J0Vf6bmTm23KrIGYbFLXegoBAi+8Nkj
jJEr+FRZgNWtR0Pb6BrsYPmps5xRCmxadIY2Ykljh6oawC0fLUhBWkcqF5qICq2YwYQSwFgD80lO
Ne44Wi89ZHhXSLm0CkL/jSRo1YBTNYzgSW2Mje53d44ILKoHTWyB/6wMZdOdraUCjDvCUFSM4V7g
dXsu4hun6/WFxVGCL8jXZr+YXFXqhU4uy34lN6odZS8AIVJ92aQ+ImYHrVyefeRGG29cnqtZpCOU
TINNGXCUoAniuU8HvOAShYaVV8FEllO7BeWh43WTROlYV0B4tI9RfStVvnI0oPz8v7e+uC8dPzMc
Ef7ePUlJN45Hq006mu5IlzkgFkjWzyhTnaDPQnWe34jrTeX3sUT1HkWO4URA/PTiWDp7We63Yayg
+C0u6zVBJnChLtj08bgVNv4WoYfanOM9HNDjX/sIWE0AtYAxyRb6ADymXiP8c/odVXAd4s9ORWoW
YTOsYlX4xi7Ihhh0zcZ7gnlDFx1X0ylY/a2YoQZuIOdABkC7tRpDy1Iam7QtPtLrNDGit+nx0rXE
ERiqJbSBBZoyZrcKIKk8qtwUxdwTJwgLSeDSONeP5bSUQWbNnAeMrTI7F21BH5tIFdw4QuTrQ0bR
EBqSguzqRZlaLjqpiQ1Or25mM1MbgPALbzo6GOM15PJ/wWi5T8a3yhrKsHQvzy1FUrFtMSXR0PSL
wCG0vE4V8kaF47jaiOPTTrJ32gp7tI139I6L0ewN7v8zMzJ7qMLxJ2cn7OBbn/4r4ufgVhCZwSjc
5FUuBVwiscmSyMnllRd225zsRIJtJr/o+CBkz3GuraQaU6Q9JkO6te01GAQd0g+0jguxsMMUnROB
RH8AeLMY+gzUohHaeYmcbJw/VjoS7ynciJyae30jjL9wC+Kq+/nql0GAH2Vnta8b5d4+UXjW1rsX
Kjaz6cvraDqaATd6RtzS3vab5efcvhHp3Bi1L0zjt+tODXtZTPVYXrnBsSgPkUutJt3LPW6c3QZb
cKUQxpY/F5NnrVg7tTYKgmXJkjcbHMqShS/cmEZpCK1+rSWaiCIGjYR4Xyv82ws5ruy7Z/0sbaol
+sajyBbGAs4+xpx2FkR7aVzcDY1a14bjeuOI/l2SHubh27MvDjuva5NMrH1cYNPt2cF6WH0QQB9T
kwmaf5TluWr3MrKsFW7FN+bh2jlLxg90lDa+QgTw8+r3s9prejfuV8h1dgP9gM6pt8gAWvbWRBFO
fvCgNcokRXZceEZWqsPMIEcQ5+/XuH5+/O81vvLcb6PvB3IRpVpFOHo6ZYsXUPFTJE1mFI0IQGV7
a86P81sh15XAb/hgY5jswZjjqyn67aGhHCapqyqgF84jUNp6fud5DyEG9vUqETCCX/ryKSuwfVsp
0AjAcGKqmN9VSOZHE3LQFD1oYwM1pSTTAL3tPBTt3Vma96wazS5QXWjeQdKbyA/X5zHiKsIyWCmP
JqKFf4+e9Cu5VAFUcAQNBRwV36aLK76upaaHBiRvgrtuWy9ae2hVYj8/JqteVwsQ3McQiMH/5amU
ejlFaE2rl0+tSrOWtaiXOe9Xki2ts+nuMJuAazws57dOWWXYAj+3J5+IM5WFsLdOg2+4gL7NVQnO
ROm1Vlx5+elc+jMxLG1NQeNSaCfQYKHJcKrWWg0fBG6CMigvU05KZCR4aN6pMFPgtjjygARBtADa
aHMuEGWj/QIQ1IW4EcPP6JtHJTjqlDTF7hQBGTIdTFnldBHVFqjE4kaQ87upzbzJqKrTBYPCy6f9
/Ki6cCsp8yUWYLRUi4eYQDBwHzK2vqKhFX2m96zUC0pysw6YHtHy3zN45f4cng8+RNMI/JXLQfUE
R9ctTXfW4Be3mjuhVG+N3APWkAiYb8O5heWLRcVxD+EeUVoFko732aPhAu4qVtbGEk/gVd6vIQFS
Ctqlt87k35fE8H6GwR1PVswl/3N8LIpXVuhTNHGRZDGgLcnhPE/iVdPDRCK1SKG/1z09s9x8Jl0n
rC0iGMCJNI57fKLrsSZvz/ig/j1sV45rXkvmxic+xatDvTgzu0gzi7h2YQbYNdr94sS0xdOa8A8S
+d+P+n0p/XiSdlHeq0LZNdwqbFdy4dvcCkVaTLgVWhB6XQCmhrZedrPVP/zQy60mfw05Ws6y/LVq
v221hBal66R1u4H3Y2uLfPT+uKlHB6I6baFPXrBTs8/TIzrD7y/EmCNc0kfZOp7QdLQLrLqKOeGN
HVLg9qbIdcEcoHCA76ydzqAQ2B/0LRASE7bynTR6jscTZID00eHu31M3Is89TsC0To+fD8+QMEZr
PnAUjZ4QMMA5o8eKA/N5fuVzWH72GzRkCMd/D/m1s/Tb13+Bur59veH4lhMKQk8c0NrhHAVv+UZ+
8bsDOWx7AmUwRNhBI5X9c1mbRZNYsRkomwiazxo0PnRkdtQgPhHN8abeNU+3HDDk36GyQlMOajVV
JeqPl819P88DqUsCd2NuJDoVKdeEtgo3GmKtNqp7K3fTz4JtgmyUuDrDzsDP4zm+sZ+16y8BugiP
cs2QLvez4XiFIJo17kJLCFJb5zGBnpkcrWm7dpbRnX8AW55v03Lqr1IElYOd8kqVVqdfOIADwgfj
IGyqBbDhOTy1ebMz8UdT/nGAI/7fLKDZnx/omyypCCY4TpwfaFVzUGxvYReuHUsc2YNbOeH+rw0S
dEWu+4LIC+LtUFNhREe53A7Ym7N5F/eHvxfk1eNGl4hTcEZXaahe5FaVkwRqbMBOKMytWyJY06IT
5r7o3Eeu9ahaD3KjQdVEfsF6/PvRF7z7IUFQpMESU9NBHsGvv1ipgRUHshSCS3k8rTZTYMUjf7QY
OfYMlAbrdTwZH4+W/bna31gpV+LB4cEKo8tehNV0ERGHvioKZk1NzlufTrvd/f1h1B+Gitx2UPBq
RqsbD7w2pTpoECA4hqojtfJzS3IFJQI7RFyF6YcYTSSoqk44ydAPVz+l5O3vYb12xHx/2PDn346Y
KEw0MZeiFuOUbd7PCnnLga4a+7+fcn3yEAgZolvqvJcpVtzFqdBHjKFtZ4vddOpOXGQbF7i/HqD+
DLp5kwniS+LKt4e22AiDyL/f4EpOpYAJ1jVdAaGJEtFF0Cb4QtxGVSyu6G9bTjs599uKWzlSHmta
zhXQcV/eUF1Ula0g7Qv/X5VjCEmvxmOZW9AJcv9Qh7ey3mEuL++37291sbaAejWmFDfa/Ym4f3Oq
7ZdNYoPBELYY+fjjJ9TVnscP43l1q9J8bZF9f/DFvPtJGrVyTInw7KCF6/wDctR2B5hIqCfMbmI6
v2Cov75TBRSLOMzgwX5xbnSKnvSm1nT3CFlW/SzH62bUviIG6WFlqR1mo8l4Kb4ezdfwdAwm59kn
koZjcOi3NrMyPOjiRWRLVAHwUdIzyBZ+rvdzIgZOoJ2b+x5NbmtXEToUyKgI2xC0Qb9nPfpzeamO
q1m/cl8QeJ+pNootk2CuzmW0SfDuogGBXsNeIJcJ7fcby/TKtYRKFvejoXC+csj+fD9fynUvys8d
DQBzr80rmhAQyhGjaxBjvIXovJbJkHaKqJmAj+GIu1gFjd+dq0o6D+Q5mi6IZT9+Kab1NixekK3B
zoH4MzV3Nch4EjgYDDBV/Pv81GIr5oKMC20PRIAAhLvZS4sim90YjivTxQtyFJJTyhRELobDDBq9
DxMAUhmMYSkGWXKGFWIhUw1wnKa8gwOUCy9KxZAshFgNGcOEbKe3E4XKuEprMkfY7e+XunYh8FKG
homcCVrQuHgpSzCCRuM428joV7ur7kGDKDJJbGWVzmDOj4yJuw4+y5n3AfchmHQLoRmFR7W88R7X
jjQSUdS4FPokLOiL2D9Oq15oBqja4+kFMcfFnTujOXMcH9+RZLn1sCuR+FDeJFo0QGUjEv1zYZqq
2EZFCWzLW+Rb0zYmykwfPUST4lbMPyRSFzuUH28CVqKEK4EA/fmgUOEWpiyJlBZBL9IOdrnCKm8b
2har7O+ZlK4cvz+edTGCQuLTB5NYXudUso1o3/vepESbodYecpzEOqzRlEcnyVcS0uV1VAEEterG
FszPGy8yLJnLjx6g7sDK0Qn/NbpxU2hiE2TBWmmfim7Puj33h7Q7CfrSRaNY1icdyhmDfXy3luBm
lbD6bryCfOUVuBFoNsjWEGxdnAWm72pm4CqMO93ecN5wSA9ozvxOn2M5eSPGGX7Y5fd+f9jFfaBX
VlQKVRrTHB8DKDWqbZ9tEfW58U3XhtUgbjTwCqeVeJk+yo1fJ0GuyRs95qOm0x2ea+Rw8qn8TBf+
9FZm8xsCo+KrSwtAGaJxyqgXoZtmxHmc1GySdoq0wsiZoqw7SpBq0Cd/f9mVZJxDUTd0i2uMzT9M
5rewTT/LRludxWGT1MMmmSZ4/LX4G/79mGvxvkrAxhGMCzuh98WudzVfEVO+aNOMa6w/lRVqJ0us
WGdg4m5AGH+jsFWFuu+AAzBpxCtff/7tmxJXq+O0VDGI2gL3zpHxP5xx2Hlw7qMnLqBpuPAr/IqM
f8cA+Wboaig9oZG2UQT6gzd2g3VlgYKOGVIcDTglYcvPAe6SUOt6FhUt8NMmPWw2K3O8QnXVGT9a
89Pp5QW/bvShQMuGY6UYce4vplNrhEa+vF+93O8O7ejOmLyttRnKyR/WGDmVhh46XZUtIslDtxBA
cTOaq8Voj9YrY9rZ68kbQj2zyZeA77tmP642yAqcNvNjfvyc40KK3sTf83ttGQE8B/TObcY/L7Zh
S19bCvNqAIHXxEGQsQl10Ly1/37MtRsTBB+BHz1Mg71xEXzLEnUMzUyCNZf5qMiRYJTPswFk14KI
XdXGh5keRPnYMkbR+XiOUMrEmyHgGKzPKyPdFvqnhTFf67TvXlFNBAmt6+4WXE6+Muc/3vLiBATU
czYy1dPuQV4Uo9d7f3kfzw6LO9AWQ3LSjAhKZ5/7W/Xk36H4ULYmvhnIVey1i0PDLCQlU1TLX6vg
cU3hQFGtrA9mvnT0pY6C4o25GI6Gn0cvj0OHlqrHULy+vMijwNLdXjD9ddzBaazgJ3vJIpCQZ6Qq
7XnTiWP0NhdOgEZGLC5zUZ9XALTzGq9aJ7D7Aevgg8FN4JY7jnWXFTcOgitxzfCGVGZI2NQBKPBz
7+W+FeKHcaYPVIEQ5m1iI1q4ZGfJqoNApw7IPeAABQUVR9ZnafgIYuOsGYg5WnNlAEmhjOBRCZGz
9MZKvgITohMvAik3KVEbdOR/vlvtJ5WSOBWqZyg2u+jM6hTmMSv3tgjDyeWuAHcNg7bZI/7noVUj
QQXND4K6kfMTAmlevMAYkJaMgd91uk6MY5ydfH1ZBTuZxFRQVqqzQyRJM8aZuAnUvaLe+ILfW54P
4O2Hm4Ph/doE307ZQJWEJjHO4o46P8Jo8g4TkgLBUe+FOpsb32jMfJXtL1YbtDVSbk4XRbLUi7kU
mqrzgiDs7zHd3Qf3IkDsdYmaWDT1di7uA8sCS2y0X9Ds99dww9vxP04F5C6f4VDx5xUlT0ZyLsyQ
3Lpxu13Z8OAguURBG1Fs0S6rWV3Yd4bZZv29MgLldl6LYxNFYu9595ruFxjqrkk4tvkdlupwp4/Z
eH9jLqTh6y9GB9gZ5yEsNknnBP65mpymssysadp1AQ4e81z0D0G4O/+acorInqF2WLvCppnE5ey8
RURJBVIa7UuKon8fCl/B3a8XMVgXqEKbqnF5BpHoFK0sCyoMKBs+0CaHCNVP6b8Xo/sFSvF3XHPF
dD17fs4XdEGD0fHI5QVLYnRjSL6qW5dvYmpU2zSVsEayLk7DXujdSAsThJeW6YsxDZ6RUJyiFdXe
adZIfkxf1MeuARgoHZyFWNnxjMAAuRazXtTz/oAdTfzRIfiDegjKTu0YNRMB7rc2bo1phgqjuK+l
Jfp4BReuNW3wJe8xK6vTMaKcJ2thduv8FZ3UhfdsLc4o1qHo9tHsQMJPmv/H2Zk2p6tm7f4TWQXI
IG+ZnY2ayTeUyT9hHlRQ4NM/P/JU9UmMJ/Y5vXvv7l27qwG5ue+1rnUN3sg+ana7lrBqtesHcj3d
0CXVMCIOyhO8RjZOHiqEsWSrroLjDcRvzRYE+660+fc5xYwMGaAsIceUhGv8vIbeEqoDVo2UbM5O
Lbj4dMWjSVQvw9jUFSML3FZ3IbKdOjzJDFwPire/18sXMHD1lpR+5gR+PwKUvVaPZbyjMozOwWPF
0OmAc8XQyhmrnJCOyIsT85d6wdSX2ctnSX5PX/+ee0zh7fT0NCBl0HcZnpmafXChypKE4r5eWFZH
QEF8VaIdbjsBYz8oXX0IgAf+YgoO6ngXep11JCMy9ZLawPDqOL8YxfSCB2xrxGTUIIt0dSZCfz/t
b/E85+X3p736TM9ZmfoJ/OWZxAo6IYHByNtcCh+HR8Czy+uA+yUbqHWw3bXPu0coexpJF9GdT+NG
gcxt0GgLCriwNLouxtuDLzE5zZXtFGWaam5ja+2S3MBoygSK2VifmvWAKfTfD39ji0KiyHlBxQAa
fX3glVV8wmO//dqigsbiDGNngvhVSnd+5a+S+npNMcFHWAzQTil0dbTGpyyVxFBoZmqDGxabnjjW
Y2QUFSEw5w+FDbpNTUzLzv6iTme6QuzynWe9dVpRGUECFiRVVQAJf+7HJHWlTTb0my0gE3xXSIhW
gUPugOyAkaXbWK6YoyVg4Do33iNbJ80Poz/6kNMbTnMWaQ3CWlzd6/Vu3pWGbQLDB0XlX1eISFPX
fnVsFd47okBjlyyKyNxByd2u1zBBymnpGVRxWNphqGBO+rQbctr/6THo6b1x0xcB+eolsfSYgxAi
oAxhRf78hcSw1VBzHDoOipfpcbZ7e4MLtEUZTGJIsrWPpuoJDJ8faq827g0R+q3/r2tfHQ2SktFD
+EFfn+MBSbSSA1I+dvMpiS8cSguP7BXvwbo3hb1BaVE0ha2Or0//Qmd+PnOcJWIoVUmz1I/YczIA
tGoIw4QJuoNFl/fOO4I0w+oPx2M5n58VK75XtN2gyHMLsswKECjZ4Wf9vIUkj2mPOaNnIvY5+rLE
iY7zBZNc1R6NZpG6UiRPxGyRlLg0MXxlQQXaVxDlR8RCHtmFPyUIXm0DoyOVBl5nZJKBbY0kQ77g
gbQJ747r+k/l6mXRO8NeY8gLeHBNaDp0lThqfV9G6jbdzQWbkmpbmAam5YbxOtsP9+aG7+Xp/3mz
4qIaCRcETtC7X30pzCvPbaVzMnIonhqroLwkhQ3bcNH++0I3kHNeSN8xM3gFPr8m6g8UWW3lY9pB
91Rd6VN0AM8NnYbIvtiU1W7iDtfCCpYyILW4CGb6XH1XJqFXwprXxvE8/wh4/sE0nfd1xZ2bu1Eg
8KicFfROTEqvjUjComrKICsV6lqOCgSaxFp8IjF6jYcY0m/XmbmmQjIhpJZ7jl1DfIIVewCEEAwv
cj4vhnUH7rsBAHA/dP40uCC6yEl+rl/Jp4WMwbC5I6s155DqltuOb3d8Nl27tciGGVjWnf3iBrr7
46LXRe1olIl+dzw2MwGnI40UO0PUyHD+wH0qp4/UyTtGnpnaEj6yMg7yq7tzzy8I/vorUAWdoRf1
/RBs9edz63440I5djPM0zt0p5oEmk4rgMdwX2/JJ/RdhFY2U1oUoPQ7S8eA07sb1PEF7X9qnVQyf
3YGsP6u3OCfDyiXicqs6ArborwoxFy4G5gPjiFm7B1I9RNlAiiY+jCZ2ty1dc+G10wgDP9XEIvEj
XIgfl8qQGYmsICPs4wfErXa31KgQc1dZVRiqjP9eiLcqlt6ig3/3u6d4zU7KTlpxrGSKB2A9EG3s
+p3mhH7YUDBPI5nssKCkiKsx4g7aZ2oLWfXYligvVE74IYnKhHKPSH87m9pKudzpem6uSlBaNihm
bvhdXB33uhKe9WErwpsn/FchmnBoDgplnKVjNMr03+3wswjXR21z1rZ6vhjIU/Vop8rQHR29oYw+
w6JvO5JUeFKZOUV3PuOvScevxYMSSQXg7W/wavEkBQrOs6g39M6qS8ix/fF+mCVzol8NbHqxozha
uHCkd4qgr535+rI68CusMgU8TLs6a0ZaoAhVlgy2lfMkOjsHzpS9brzGSAjfQnYkWY8e3PW/l8oN
/mFfbwFJgJxDFPgChb7hEo1wDGu9xd+nxYltkF2sfrx3LgMzSxfH3OtIFBgxhLx0LdlfqAUH679v
4PZjyxiH0XNCXb0eNUp1UaqnJGi3tY0Vvad77OYT2Q7sxMTN8zmB9jVwEeQ4fZqZbnWrv69/Cwvo
KaUSxH3s8rmPn1uFKFc0fAOp3eqb2qycXWHmFomNc2KxibTQXMGhz7wbTXVjZIHGj8fF7wWK3a+z
QpKqrtJTqZllxerYbqggEM2LiJPw6RxOQswdlYv796Pewl14ypH4ZS/TX/fno14OunCqBRoZch2s
FwISOKBQVRsg6sYYpGFlvCqTw1hgxOxtpveKhK9d52qB08rA3eWZWWvaVQ0bqUnWaaOsWfpum3q5
0/Gnag9f2TmHNrbZMgK/moxi/A3kp/Pm9OG/pngTfMC9J55jLW/kLYHYqGvyzsLYXtGY+LYv3S79
wNsBxGBwnveaVsYxc+A/BFtr2eWfBFi8eX//kkpf8v56FNhr2CExn6Fn+flLFkl6KAeXY/QouL2/
5/uAovBRsw42yiAzsLVFT2/wX7G3n7Vr5oisKSQNdjUlYsEmk8mM5iczXQ4WweO5dgJy3c0MD1vy
nbHblN5IOJxzYOB9CC8SxcOFxZ/bB6JXhoF3b0pwY9gE2YkaoVftALBe23WoURgFftg0M0Uy07Hy
fujnoABgNU4w2Dc+1NmdA+AGFvr9gtf2O2UVNYdcRevQeyo18ww4CO8ICDDDZp4mRMvcM3G6hSRg
ziEw4O3VlcNr6EZA/N8eqk5eBhckwIi7zXaC9R+5scQFYRmnYcwaW4aMjQWOR+9xTgzCA46yitxH
N/29eOQbZeL3m/miZH/bci+XYVxVoSIsMfTAmLrFqIM15GNvQJRKLxfD0LXdDwjzYEBQL+Ridihm
Ze4NCZYfOS1pWwo2944m2gH8Q6x791gNC+O0ZIc2AEFkAlDxbUOUQIppYOa9xNG5kFkYW5o4bZpJ
2rgkQCPxruo7H8a9R7v6xIdCXopSwqMFBzMXzxapEOd2LiE9//s3vMEnYj4I8xKQGxQMfsTPD1Cr
znlJ7ZPOwiJ4JeJ7nVPdDPHXbcu1PqoNISU7zK8mmR1rREbotZlW8NsVQnJ0zVYOOEv6h/GgEGZH
EbOOWsRSZT4q4Le8pa0djiJLCMkBLgk7k59PFwLHjjjdn6tnmPmunkdLJcMDN6KazVVLEqN7DJwb
8M+P57sqkYQkadUiLpJZeFSM3p+qPE8urYuJhlYqd6gfXzGI17vZtx/zGuAqSr2pGz1ulkC9Te1i
IM8K7PHY8GipO2GNmfY48k6NLb7lzugTrFBHqdhn7h1iS9joOxGxDpbon9U+ej0u6sypt8qThKWl
q9r1tL1TMtw8O7/fb09l+fYByVmUhoeG+vGUQRV0lItTUhICUxdLPCaPtRWJd9abdOd9XAMBQVb4
7UmLB9unszXvZurTcqtji2Vt3TECJVJTWmNxWm2k6YY27hNe/p2SnqnkjSOnrwo1kGeshrSrqjTV
kjzLa6rSIa5CMYY9y8NT5Qjr8qWdNKuzkywU57yU974brVXOliZykl300H6EDnaODvFBTvj+geja
qa0PDqCp4iXoJBniOxczWLNzjOwaILcyMcY23sWJhsfQSzE+4XJsDoCIkTjbIQL9lf6gMAtxDu/Z
S7tq8QFaE9EBBHY2aZr+dcZlUZjvgMqrxs6nYGNP3dPwSZx0ZGkZMSD+CnCczAwG3n5hJK8RRMiP
bp7a2GhOR/ZweypILzLEjTqvWxuRdbfkb1WEBtFnhLDnlf59UoM5/b2l3KDkf5lLQnnDmk2mJPy5
qo6XURrXJzFaiZv6SX9mJs5xUMUmWZLv2YpuDrlFKjp3rvqbdsVVZWqi3hOkv/TPq2ZSUGTCJWy3
LTZgcP90k8g3K8Pe7x6ifPsBv13qqmgZCnWrC0i9gYbOlsoKwCwFJoUrmvhej7w7MMBXF3e1qzCx
7XsLlDuw5K5AIV8vAXX55zg7TAEOX7LFHDrLy2ApmY42PcAw61gzz8z6sbXHKgsGn2I/R+PXC7nX
mUNhZOFAUrreYPWZMvH6dw9U7W/grxu8AkdKoTwMWAbpDCZUhgGIij1PuoGHfcZhOTvdwWJulVnf
fg9Gez/fdJIeh0XZ8qaHWHYNAbkxgCdxGPMq+/POorqxW+k9s5TZgTbUSIf8ealwUAm+EtFTFXbj
gJkuC2NJSE4GmWK6UAmsev28V0Xe6uNQUOLLKtDO/HYpjSQ5KJVOkZmS5GOu9+a4mr2CSQ1hn6Hl
g3WPK8T/640X2JP2ek4xn+2X4c63cyAeaZf8IPr18jhyMZCLRiZu2e0RkrM7clHak9xgKO/Kc2NV
L82y3lZW865sskW7V1+zXbOM9iSj7Af/hI6gk8v+8jkIrGH7jLtMQlEWtV62izq366xBtYAOETGw
twikCSqE/+6lW4T75kEggQb7qXTvv8vvlxd5k+/PD+Xu8ia+CuvLQ/PKOfrcvWZvyiu+CeTqjbBo
fcueg6fuvVkmz/XbZXlc5/v4qV2p225dPkuvzZsOxwP7hbfyLflgpnp8k17L5/xZ3Y627QqF/apd
Xfo/XsL9YIcj+qJ7kDbtsnxuHritp9NL/KTtLit5c1l1DzRO/JFOg5nvj/XHy6q0w6f2vdaNmv9d
/XIaudWnnlkE7mnldMSDQtI7uOdXSvF8l+7OpFalJtBAXTt+PlE1R4rnqeodWiogN75bH/er8/q7
hDgIDYw5NCDv1XfJ1CUcHJrTgI2jcfoMv2422tedsRbm9fz4mtAkAxHEDtmlji7aJ0t7yifZOLPq
Z38Kc4EzJnw4eaGd2ziqGU+CV/c6RTq0vz+zWzAb4pT/3Oj1gCiT0+hIjxitXghsG1M8lVufgbT+
qAcLaKydRvSVm1Q2QQF4taHkxu27Ohn50ax24QPRTXls/X1Lt/DxH7d09duN5KN/LIaURmBqYHwF
cRWXSFmdQXDocUqSCkSTkV7ZQdxx1OEs9zeVvjnGJMg89TggoBom/RGWa/LkonzkB2eIJReWo9la
PZly3BdYHY4T/McZ6OBO+/DbHbWni/6fX/S6yPGP+igY1lqz3eleO7nY2O9PCxwys93FVRxxW0zI
8MNdYkoUkCNxfJWbwCbeBJtc3WREZI2mNEB72XhvvAMZXqawitxdPEadzd8QBjrpJlRt74hVmZa9
ljjzUdyYK8EJ16qxqjmKZsQdEwJ2IdzLJvQSyalulZboPCSECyv/uCP7nufezaPh+2NfFbRxpR3C
oQy7iflJ25mAQULo8abwPMAoTyIm8L+paW9UlD9+bOnnKVFKSZyGoiZvOXyNudjrXwC71+u1ar3P
bHu/AdSwN6kbOL75797ufYPR1ffjYm8oDQwG9Pfz6mnThVrU8ZUvK6cw8rFklnxF7+GKRsKrZtQn
duO9y/AzVci8+9Su7L3q6RP/GXWiiV+rQ9AOXgz3WAc32nMVHTR3hi5jxDF6fWPtsVMHmepvERTi
OiO7812zYei/PRkYjKjohQjrIKRuaYxPFIiGZtaOOxM/X23iq9mr4UZ4/+S15zGE2nnePcD2d8Go
CpiD6RLykSFhuFdnuxid8TFIUsyVwEvfUASQATlLLJ8v5e+95MbMub/SCAGewskOXP/zDR0uieB3
WtFP5ZH0moFXwtQiutI5Tnvvc4JFQKxKezH5FzhsbSQgq+vizo6g9Y3uz8OAm2CZkvjbsyC+9KTf
zvhzKWu+csRLKllID4KZeUNLthtjxvxGBp7vGS31nlAZSMDJtJ4Hk4/hBATJe7YFz3z3xzL3KHsz
3S7cyH6HzjKTMDQ72g3f+35I7UsfMjlOkItY5A05h7FkfBJ1T/2dzlOzsPNJjr648LRxgJXO2bn3
K99oZvsH1KHCIQbqAbifv3J4ilVfiQfx7DzYyziV5uT4XeTFcfhQhoU3tJXRwZDwXP775d4Y0v24
7HWJOLoorVz5Ge3kRjAlm0/O0+xmQrSNd7QXF098vSvl79fL9atkJIWORMHNXv7qT769yoFSnCWh
0KI+Ko7UcgBcUBQoS2iAdQTHLzXGh6cBcZZdY8n1PU1Cv5tdXx0NJ1MOuFu/we88PEmif9CJt6eZ
KP6RW8fYj4KuUyYBUc3FtGKFvN6dWN/cTpiw9I0QAKtyTa85x6Hkq6fG36q7eePMd9H07fK0PBlO
6Iwxs2I4X8w74wPX81ljYrdoLx6Jof9XWp412Z/tBVg8Ib6TiXXny7pB91V7Q/3/3NjV9g+lIzyJ
chzPcFe9ZIqNVWmooUfXsZmN7EtMQhZQZOXJb9R5I4yDe9btWGsnYdSsi+hi/H99Ct/v6Ar0arpL
VKZ60kMcmLYyzcfU2PA5qu81KzdGfCraNgXjDZHuSL2GD6V8JJwyPWg4+hqLFDhXMOPcGHHQvGYw
4iA62/vIOTzr278/uxs4EmNpCNaQrXTIhNc4UnlWQ60R2nYZqIYO3X6prbJPZTU0SqtcKbPzhsC8
D+yYg8nhsY7dwWNBa76kMq//tYwyciPqYxT/vqkvS9+rTwP7FpW1CStWhYr6cwvKJOxju6Y6POI0
vcDtaIOFKgm7D+eVQJ4sCXsP5WaYG+HACnZtbA3fRJnersNYWjaC1dHuhbyO/IJRN4kBULOyd6iC
9A7e6WiRi0pGh+SQrTpv3SHdqG8H7+e1OhU8NTPaCchsYkDxJCud08QS8ZpbhO7lbbg6PmEBLhux
bKSkMtrhlCQhkJFo2dvWH8gFI1jZEK1kLU3UHTlqktl64urv30b+3Yzg1N7ztTVYBColy8/f5jyI
9WEuDzsCcinlZ0nmJuS2x6Ys9OnlAKRCzwWTnzQioIY+roI1ycUxeHHWWofTkmy/oN4WIYU3TzuC
K3u2LgRo971gupOWOl5h82hT5+N8hPmMn5sHeSylOiGIpILRWI4QW7ZWec9c70ajwFaMRItSAlBR
/jKL+LYZp4qanONzMOQLmCJ/3i3HTvE4fmuQ0+DYhodvMGsenvH/XOy9Tf0cUGA0hHNZsdndq2hu
7Mw/buXqs09zv0wiFNn0e2emklQaNocRrqfCjLxV6+8XesOAoifgA6EOFehK+vXwKS5SsQ6C0fFx
uBzZo3m09+fpzN+Vs3RczihFbeJNZ+depYwuR7FVKpyTAwXcSsb7d9U6G88u+jz36KmUXifrzL0S
ZelUpuRURm9OgoOHLXmFfZcP93voyJ3DScCRBbEW6QE/l2ISF7qUJ2doEyQqESf7otVuS4RaMpzX
pROI/YpSgHCPmYcPRuXCk/j7t/ttdg/SokGElPn94Ipf1yqCXqdVPRr4bNAvJxvD2Lk42x7crbxf
lg5A3jayt5BMEGGNQ5N/MA7mrisb9uwwfoW8fllOTBfeIH8ah5nxrMyfF48YRRVvDxfCYB80axp9
PsRofbzJRJ9sPK82VNvf//0USHV/lwLfH+N6Ez4Hot8c4lpYqnOVYMDSZIzkgssQUjCsjeKzd3oq
SKw3+Q7Ru3X/8sjAOTnZ1xPMyKvaHB7HFTbFKpujMUidS2QSP3MAWNvGPOXJEGTjAvsnNpXCGmCu
AsYnmmwFqWgz7sVcVdNh1YIsNw+jrYCtpmwNC0t+Dd8Y7dW5mRL6xvn6IoJ7b4KtGhoKW+zFbPGy
f8uiaadbgu/FBH8PvLpBxUJzJOuvMDiiDX7ZUWmlu9G0XA8myQtspuA93pG5OSINlchbqKKDVxrK
OPT0oBc7Cen8n3BwpYOrVQTqOonitrQTQ09mV8cG7x7/5wbj+Mcyusa81aMohhiPtDh7YK3KPFy0
PpqJbr4/D816FZt/v+8bw18upyGuAF7HCuHaciaU4lNVy4dkpV46hPSSW+tn400Tw5l8PM2FbNIo
pIFDzQzaai9eAiv0A1dNoMI0mYUdy+agnsaB7AWJMJGle8Kwr4bt6vTFO5Kek9CfIeXYVQNwDtOc
NrgHTp/muPIYsr/YHbfnccZMxhIm8+VlPpy9MRbevS351npKNKaheEPOZkebTKDNv2L6z/v0bPt5
+PCq4hNQGgMXZmHxOpnM7OeMTRyqH5SOduptHvWn7BUDlc/S/UQLdbnr6PzlWPZ/fx7EdT+3qfCk
peehHwygC+uwprGCGk126sdyfPjo8G/dtfZ8yRipcMe5s91+uBFUxAa4YWiTeJDi5fqg2p6Z2tr+
UXIe9xvv4WA/mJk1wfj575XR/7LXdyqJ2JvBiUGE80VA/nYGDtRKQ0vxvxvqUXvriLyJn1DoHdrN
yXcE/05D/VVV/roe2yYAOdJeTNd+/jLKRUqjxodNnDckzihWPvp3ALANXIaYZWlAlBSSaaabdWQq
RNgC4en6I4K2GiCYgNbusuL/wNRZlakDRtSdNsw9gwGKmiV/jUnmuLht5Sa6q2VuKjzS3aRDLz87
Goq9liGpUQKjFK2rhYWZMROPhHxW4t4cwT3pDKBtMb+YJ3HtVfK99qs/xH89Ozbj5LYRUM458vPZ
MTUdtpoUNQh7ySe3fevovQdzaUyBETgJJf6dHIsvKcyvCyJ7VeDLQ2sbXY1blEJPUdEMffK0Gmu+
e9OcHVOo+VR9BOxKFjsHBIcMYXk1ZlOYAi5vMBmbCc5CsIhJXuwBmx5xG48si9HTxSO25e/F9/W2
/7rBq+/+Eg8B3y6Kzy74FQXku9CEVjgYLjVvy1TZcHjl27cU33GKDiasvvFaLRb0Avakcet/j5Xb
os3DdOLOZ3GDE8gElG8CKhAeINgS/nxXtRpIQZmHzbadtPZbj5yumwnEGc7oezDgjbER10KCR40N
qRuvwZ/XGh2kRC8uQJ/n2hhgIYkpQbYt5IdcmR3TvVJ4aMgY7R+Jjsiql5b4GOlheHJEpEnM/DWC
fg+4O96Ld7yFffWWAn2N3DO6v6bx37YGSc9TRQGhpDxedsbSUoyXF9RrxsHsvhiZB4hZ7KuSsbk8
c+o6d17BDX4Lnwlml0L/66jYnfz8WZRQlrIBvSIgZIUwECI5Riex448JPjUGT+RHWOHm470y7P2e
2fvkld1xMBuukHhbaq/WYuHq/OHbf6/aW1sm4gI2MLpmQuquMMGLqIbF4cDSgH1vdnTMzxKOuPe4
sDdG1Tw+7QnHIb0XiY8/Hz9s0mGoqPTnFYX4W2ipY9XyZxcL7p8bzkP374e6YZOFxAfYFLI0uC8M
sZ+XE4/nY6plsI2RDxovhZFuJXM5etrS4Dkfx2m3Zmuw7UW325znXp+D4N7ZDG7YcP64g+s80a48
5mopcQfTnQxHnyQSjsi1v03cVbN+NgKT+AP17XP69HKczafZ9Cl327vQ8g2ADpcuegxMYPC1+YKy
vi36UK2iRDmG2DNxJpwkc9SRSfKkqB+X4XwUPSXC0T5TLQ/LD2LSanX391sAeeFnvt4R8ZjTIOwz
Hucefr4GPz+N0uDUtcsDIXwOvP1s0u7po4XHoY/zjSQSg609Jy5O/5900t5AMMLUbB9gLmKg6BTz
49vhQ9LtOHmtFeLszdzv/7oeMOXhK8pNDbFkZynZKofGLdvoUQnLE4YmeSyEe0vOKDVF+0hsfdNT
33W3+ZQdBQMke/TOlNYtPwIcP1yJ+ktyBO9AAmk5g3hKBsC6OY8HYz8x2/XIFdbxOKI9dGr46WuF
njLAsik2T28DVCuV4+t28qwR1mMXJM555Yc+VnqVv0cPUhXgIfa9wdqtlmcI9RaPWY00y1+Sa6G6
aMNzFrfLwVDba8XrgYD6XF5nTWIeBq+hNO4YOOV3zuCbV+V1KvTaCIv5tn6+UMRTkNgOOSFvFtEi
nXc2EtC13IzvfMA3P5/vF+qrj28rtzyXuc9Z72+f5N0Ln4hu4OdGR4rTaGJvjXRKcnhkzDrTNCfQ
afET+/wslvcoL31Jcb1++9wshd8Z65vrXevSXcJRe0Ljf0TWgIRyGMyTcKH6XLCp7rg1fCn4/7rY
VUFVnOqhFB5gCFbd0Cr0RayljjQQ3Kx+U2vonwIKlELGBWEf4OkS6SkZk74dkbJ1yicDmQg6f2Q2
sdfVohcrhKgGB69t9sJpiL0sgxXisVQcScNo6GnS4akWatMnaE7nsxxWxVOH2eS5w6eM6K0DI/iR
NJeZvQuDhG9KnA30YNyzKktfeEkDdMIY2qspbNomutPefXWLv38IRmFEt/Ro7tWRJDRRIp596QuU
wEjNJth+vGRSB6wTLUgJrOwdOpEBU+TapZZZJ+4Y6oA8Id1z+bJ0xmMiMYzngWJI7wRklqSAMNjq
niDRSsYptBehh7CTEfBTCjz0b1pP8/m9FINbLSrSe0pj4obRdWtXz1Aqp+Mhx0QUCCweDwi/SS2s
mF+rqWYCJQCiQneT0YhdGFfVxt/77tfpdv0DQp/hBgi76HViPz8eTsZRUYigOk+KEe13zDYDYzkO
l+jVyFTTTddcYAXRO6r1p69xfkws6EMPxZ3S4oY+oH90vGmR9RFQcz38z9RcqdMoiFbtA9CKRMLI
UwshcaOXk8tj+HJcyQdT3neQxRszmhBq6kmNKeIBBwkVt+G5IhjDdHvajWQrhqtg+cvqZIi6qUVe
RRLkxW4938eq1QgTq3rUQZbJrXsud+nZOj8eH1OfqIV7Phw3jrQfz3S1A2IddhHDM9NaLTca52CE
mxMTB9QJ0AgGy2wqwVTqC6meoglz+1UzSW9GGhh7iLAeWkd2Tla7OrAiNyeviu+8+hsb1o+76xHH
b9tmcjrGTSdH+vLYh5ebBYyHDAj7OFdRtx2jOz3gb7oW73dE9C2Wglgff7UC366mJFoXXZSqmRVD
kC3CAs0gd8rG1Iv9nRV9AymF6Y9nni7Kap+N9/O5jmKehucWSKVXuexOi2g6juz1u+u+1oSlGGbA
MUCG03+h075RH3Nl7E7JWhUwF7o6iIaneKQeZOpjiANmjeSjMHyTIFTnYDPlG40bEVT5o4/zKs1H
hIlrUEd4SrF9eau9e4jxLZD/x91cDXai6iTnldBpW/hbT5iLLN9EpD7ZXCkhzbiRe1mR1UgsqIb5
VWY9AhBdphsE5HJn/PPth7/fyg2aeT9wQORPZ6OzT19tcv4hP6VBzlshZOtFM3ZLtPSxE1uJbIw/
+G9rdWisZOvdNswKMf2gb2DGn0EvjNUG/Q3d2/lu2K9wRxKOQri4I0a8HnwFOVGNna71XVbf3s1P
Run0/sY48kB4juAdmcrCwBSbHGKcqB7aaeaY3M5DOMfi/Hn69PcvdGvx9FwYyB39nPya63BK4lZq
2gJee7VHOFvhvgbHSrNP8Q54Bsj278vd4gBAXuujenDnRN9+tTmdculcCucEXbs+J7HmODwSr/U4
0HYlgquCWBqYY0OmVmJuK8prB2mtxGMpF+/cx60ZG/fBSAO2TR9hcbUNaQHCe/nEwphWGLl1Dvvk
8mCMt/Fm3AvXXXtGMvPMXpiWV8aGxXDANmi/XzmW//5FbrX9fYpFn38KHDi6NmYVfSQkdTiIH9NZ
shcIWz2P1cfQJH77SDkFrF5Ogkff6RTDpz6YkYvOtG8+ALEndYwWbXjPGuPr5L86nBm1oFnq6wP5
V6qSqhVDGVsuuJ3vEoYH+2KvZm519M6idWCSGo81fMIEU9jJiVFQjmkoVYxgX2Vm0WH5Zl7we/EN
KfLITztnTnmwYDprkZPhwJ+TqONEiVUPPCYKw5Gjo14OveIyzslgpd7Tl602Hp1cf2hVmsEYooI6
mLupNAnaKYrQdlnoBj/GUJycP8vACcgqdGtxXapWeLY0QpGTqZAsC2V5OU017NhzcxSb2ri7pzsS
b50tClQldn2sAbSvf/7tbGnzRjskIvAiLmQmGs730h5ZveZhsGA4Yz4GTnZCXfr3crnhENLTUznQ
+uEwKMXVbl+eu6YslAOqkJf6aZdM3w4mxF3c/LbjZrx1V8/NyJwRPbWJnIBlG9um909Y39k1bkFo
JL7wHescq/R2V59PfmqZIRTN4ZHIF1t9Ct9lM96k1JBT0b1YB6c7GMX4iHIZibUDA7me3huxfBlm
Xa9SGBUUboRFjKC5/zxwg+rA/LvKuuVQsirB0YJpoDrSyDpBTMPoKTNPDynI3nMhjhXfEt/OZF/7
VgOXAf/nC5ad53w8SpwGu1AsG0cXIxt4g3bdFk6QPMXpSyx5ejbtNJRsbu6bI7Wv6KKBJUhW72b4
KMH09I1InkXiIicpezQ5Sw7h7ZU4VeOtfh6LuXNozbDGT7yYyBn7iCWJ9iVaVtpsVN0pdL5QsF8/
B7gzo9o+POXazwajZNFPSybaGTRyQItkjvSOmi9MbGWsGbADJiCXVn/ityZRekphFOutG4RWvJcc
FYVOBGOtFIzzdJUAkScrPhxTI/wNGoV51z61bxX/ut3+4/r28Qy641mp+9uF7kbe68SppsO1bGRj
H4enezqbWxUxlApyLkVoMOhsfl6sPdW+P1K6bumLkzxyy8EMK4g8sf/+NG9BDwwZ/nOZrzPn2zOJ
0SXrUA9e0NXMfVe3V6RQ9sjDne7z1iwTf3W5Hy1Sav4i9IRJxkeBnvVRMjPVDPqYkxQa20PljZaH
zbExgyUOifde2Zejyq9X9u2yVzuPdDk1p7wTuiV2NOU4fq0vVkjfigQU48OLHXz4o6despBaJeLh
Dk83bk2O3VNiB8ni0E50UjFeq8zI38R149sZLJ1PemA/NUMcYCUkx0cgIt24tA72JKN4m45mCXvK
xRBfAb7AqBIcky09mmaJeSk97cJ81BQLJ3Y11pHsHt7+fqPKjak9KiKBSQ6gMNLPq0cOjufsVImn
w+PQiKYi8xzFECAQmUTNDMyIPWRAuZYukUuQ5GRGHMzGwO4qQ8XsZH9erGKiaDrT9zimGaBN2jcy
gM8f7ds/1aXLNC+e9q9wcvPp4F3uoLujW6fT91u/2h6Hg0oOjvHg9NgzSPNxay9Hbo1G8Gg1L0hQ
sHWwCDh18Jc6jjVHfD4YQx2heDUeMul7EdyOYdVxAwxuyYbiylvfSuxuXJhn40MzK1s05dllc4If
xlGn003WD8WuR0xPFPd00i+QaTh4bVdYDZ6kzcH6+hbs0wwe9bMwcgJCZY8ug/8lzXFsH/CCwyzn
zo8AnnBjm9EEmjKaI5RJX93Kt0/yGGV1VrbtAdH8gIREQkMNzALDjTr2ZwmjSmdQWsOKemI5Gtna
i4gOHDt83mCyILF5UrHSXI6GaI4h3RoX/GnoySvNrVfqJpqIKORD/Prbjfxy3qnbVjUxEzmUzsm9
LIa9GKBPu4mXJG7geKk6MNACfq/2/QgFkI+0GuIuiLOxpxrp82F2mQnTEQeJORz789GzOi1WoV1Y
gifMBuN4Wv8PZ2fapCqTre1fRAQgKn5NZhXncqgvhlUq4IQjqL/+vbL6PdFVaGzinO7o7t372bUT
ksyVK9e6h+6jpXVRfPnQule7MXognwEZBh2DqnVY3brb7uVrEzw66SeQgU7eaQw3uVXv7e4YcqZ7
C3NuSx0p9PC/TB+El9qqBxmGuxdL/6ws42bDQ+dgUkPTCO5QXhKy3mEQkYdCF5R0AS58Efr1jJ6x
ejtXNYw6cxQvELX7GqFpdm3RiheyA+rAVPGtfpns5hs1LZSbZAUa3ZcaV47CBXBf00/7a35NPxrD
pIPpxuWDWrm3CVV/t8pcdEqnWmtvaZ3dpPpJyfbrOInaae9KYZG6ca0Vh/NBGa/2/aIE9khZAmlH
LG7+HkdH4uijeiCFi9ZHLh9T2RruphINulIGo9HNGwUDT8dHlIlpV7yOdevWF2DE12Y5J+Jd4xU8
HsZQaKOaOlWEvw+zrR1idb5Tcurl1DGtrZeBPgOnHtMQKKODvty64A5IHAK3X3l2NYpf43J+Pp8H
LVVHW0RHwwqM0NEpRHC4j79PoDiryOupQ4+CaOfjAxFWSGAsCQvjCbBaVn4Vw1bpfVzGwd+nWvGR
CiH+dtjGyjOr3EYRyiSjcOtQHAhXXbMTqmF3wKV8sDrZnUGnbx0/bvZRLJtXbNEPXj34XyuwFx+l
ELLpQ2nnemL8kAZ/qrFba1JtqpTyS7uPctm/vjXfnGoVtZFi/r6rn54NdXd88CHYi59fAUtu8O14
HWfONozsMjMWo1j2+8+7/XfAwjI7q/VtI9+a+Shv3tYGOmRn+7CHXXXx9s3kU+f0aZvr+7Leunh3
xG8guZzbZ6V9PXP/8xuf6bWZNTXV0frmTTzJaltnD56ZMbjXPTCxh6ABG+5oo8IKchXSNKKcNbQq
qt4zC+t2qRpAsWpSfJvCDt7NCXK34+kxGrvu10ggzIguofXhW0uzFNz0Exv/9a0KtfJ4nl2eODbc
Rqb3lYlRt4VWGL2Fih2JfRtvaMu5gpHoNA/9Ms34F7x+8T0LiXN+r+nbvIpFjR2yTTU26eoqPAGw
K2/1SzsScqu9vihBEdQc+ofFXpaW3PY0g3NNNgX2wob/Q0vARW9/b3FMyFPig8vs/qssS3j/Nf87
rryr/EoS0B9Xt1l01yjdug/nc+8HqBLBIdbBWsCBKLk7v1QAfyaVWxrIJBN9vJ8S2a/hKmg7Kql2
kkHw4hD+gQp9UVmBYRoEeAvcZgYrWPQ8ZnrWhkM65B6/bizXh7C/LJOieuGT/udhqioFa3k8Filx
802aKpcdMedhdbs7OBBfc/Q2R5Eje0B+52hNW3PRX4+bZYH3BYv0MzKkMqOBRqCUxP4767mBTdQz
YdZb2ECnlGZxw4KgcheDO4oLArnPUb3lIhFFGe406uCcMFxH3SUnMgrAt1a/3yrrBr0Qv4qPVFgI
Ua4ptBAyHilzyRVYC+7B7vJRIjEafR2XBztnG+BoNljhFQVtpt4ETDyMgDYOMw9fMwNmXs8bmL3V
YO56+MbFAn0O33KgOGl9z/xRLsVGrn/PvXtZd/ZtiP01oYVUp7rVLpWk+lBHiFugHmalOzEdb9d7
gTRkVVAL8FypvKXR3hqk1kAcWpMdc2tCvFR3Vrt9aeNf4TnQsfA+Fk2AaGUyje9XGyYb2EGCSMT6
4+83f9ZvG+14VdXRhVYofZLup2wO8KmxePVkS8CpUK/i+LH/fZF7u8N/jVtYa7tEqZ2OKtgeKMT2
M4iczDoF+IsE/x7mhWD6nwX03/crLKBjHON+l8sI1iK/MSwXQPoPHCBIvcFAo64/cayzgOt79mJn
rdhwxvt2Wdj+2bTFQColGJC6hwBGjfvvNB8bx+R0eF4fqAnaYR0ALJFbfPe8GwgyOqu279ec5b9f
/e1RgQAsgrXENKg9hVevHc/HKL8z5jQcQTALPA8ildUZrlvLsvd7qbzKaZbLRxqmy18UPufcjHaG
Lp3TsI93N2gIspq9tuXHW9LEZcnx8FLrlKOZGv1hmDjSFKswGuDu46la4c3sqWYHhMaBZ7a1To8G
zbCvHSyJfyubzLfREVlbIMK0wtkuhUEfeuNZz3cc+vCy0ALc89931m4QfNbZMXe2c0xnfmeFm263
H9nLaeK0jjaCn8js0fJ1G532dW6HyxZ32m5LhTb/qViei8vb1J9GbgsvmpwoukHQeZR+dJfrVnfQ
wxZ364nccm9iWg9Gse0uGyTfaDM5gzYaEgKaPqVFEvXw6qfWaqB6ZO3T7nhZYV44PLiY1qERxh4P
4sQfyzqPTnmjFay+VmgrEkurYgDlG5Irfr74/t0sxc8drq0edCvvs1txn7hGbv0vVhBgtAy3iIy+
i2lzb/cy3qxflUXMpkrB0I78nT0YiNsM07q79a35Y1KjK+XNwaHV08T4Fgmwa/bnyoBr95xWpxUb
OBdh/UtqfofhNFhJlO7FGlXdC1PsTxtMDLWMu/21tz5Rh7wJZN4x+bFVrD8jpmWsiNDHDKENQHx6
tFnaGr+LAbQYPBzNBkDtf2r0klTr4aioA0/pn6ArqVo5jBULmhHD9KeDrwe/UiwMC5wndCOtd2in
Yny3K21cnS1cMh8WOHYcUcRoAt1DfCbiG/cT+f9bT7diS1/jUGItP2NnaVix1e4MpN5AeyMGO4gN
dBMRW7W7/CWg++G4hGvTA6Rif2Faa6vB3eqZoocSq9OXkzq3TdaX5046d7EiYDDjE+9kX2xgnt7F
7lypKCfw0rvt9mAwWYUcKJyDe+8mPj0PkaRlKgZe2McpSWxE/xNndvLgMITXIsZhl0u3s2kb5Ki1
Zutr7nTdccw62ni1EAP3M4x3synVnBIn8l3eXWFusP2mje1PW19e0AopXjuGxWRzfPGznyPIPF6H
R2amfda3NT1Rc5qStFiQsYk+kWh1u6z+nYURtGJZO9EcgMvKRdjCZdEe4yXFJe6GQo2F4AOd6Iq/
CmN7OkIIgbkD/FwjC7rTFwz4X9DadRa/VSMfnUYipKhHgfzOaBJUnrtRz907TmQNOiOn37Fq7oez
7g09a5Xbg6r4QgBL2KL9FQkxwzmeX6WWN1JdKC/Ol5h70Nvtle0NXEENsdV37VZwF0xlbPmJWPJV
l6ozc51g9mNZ3Q4GIT/fHGTANQKFL2MIUMnghT9Zuv5yfA+SVsUeHAUMDMd9ip8VfWLBr3qDGsw/
PKw/gvwz4ANa3gBdaKHaOw8haKXXTllXm2EmFpsmCoEiPPVjLDE/R8zfbGvnti5Gml9pJU5753zk
glaPFMWfDZtjCyIl/YK7u5a3E6qLCo83WawpkQELpsglFlQ7g04P5Qyv92SSvY8nhWvqt9b6u+Mj
P9kcpJ43XLMGnR23qFx0mOheLCbNPjqsbgcUgbMZanQJvsA/b5isrDWj8egAsRoMKLafBbPRSWkh
oHNMIFBspFiwyWAmpxtWJmViO3WWNYeL0sHClGvanzxZK+0OcoUsoCP9qq1YszY8ScITSbCABQUL
8SqCb4Q8MMxqQMCb5YIq54aWG4Zv1PMIeBWxa3+MLWvMBrDx6RCzlgVl068G27GTg63xZ0fL++aD
gciY+J0BHdLBN5WWFt6a4uIe+Ig7CbcZKlYV5O/a4BXWYBf31nfmLEiFTwGn9/BE2JS9nIZdZejF
eJxbHfnUMwkLX38s3fXcUdy16TS/Z4OLtZoRnmuiifq10xkSeZyPpzXojRrICi/mvNBJTDLk2q3v
jzMh21ocEN5orVMM0FgSDN5udlAmAJ3FNx3ONmLlcA+wQ0i5dmemsEJ6s0ywAiaqCNrHVW0WE6g/
KHnLiyqoF79DB9A2O7N1RXQbwWfL4g86iTs5fTw7bW+yGJAhj7nKdz6l41kqWg2xVMQ0l2Cl5og9
MWceJfO2647GAMKo/1Cu8KcJNCXI4P7ZFztK6c6aVjl5q+isiKrBg1/0m30Ko9SWhGe4gddU7Wlr
tlg3easOT9yeIVC1cZ9kY14TPwfR2TXnLOI9p+qNBShm686wmdgXjpQR8c2mQmlHbs7D4D0v+KR9
HmdF/ZtgwRX1KD5wRuj0B+3ZaCGc5QJtLwGU+mGfP3hj28GPsOl0T2Fbrmb85Si0ALELFq78WVgV
yzbflunqUyAXVCc9b9EaxWK6SGi/5b7fjO1Fe71i0MyXx+GqqVgzvumwp9gTd1Rj8iIx+YztyV14
sd0+WHweYaHk3BQu4epDtN3Baug5izakpmnA8XEUbSlyFot+xRr1oH9gKM5CDMcNIbXaL3bFG96Q
puDLwIqkFIc33xUviD0hejaz2jM/txYmuuIUJnM0/vngW3ISdtrEH7d3ArV7LhOWz3ari6/+sir6
R3kZmX2DORadLX9UYdvldk91+NkFzKxPN5/CyQOK4R3GyBOQqJ6hx4jb14lP3wICePaMzvImbhaX
LUAZw6sYVcVoTwxNWNARi40ufCr9LFmSzhEUrjc5O12sqEEV3sVkzZhnB0TukVe3M7oUF5o3NY46
lpDFHos9jiQRRoSmgWIdsaRRg2/Og8Vw9eH0IW5a7H2bHMpfDdkcO2/YSlygfyd71RuO0fcg6gNa
F4SJ6YHVu0Db2B7OHVWkNIZYGZ31g+Ut/9HBqojPBmVPET4GdAHcQdM/W2K47sH3bctdZm2tWUD6
PokEcdJmmQydGJymPushVs3RvKhvhNUk7qw7fZOV07AXft9q95p9tnvdnu7kmra4T8toxV/M4Zaw
UBAfYmO22+vvZoAmrZ14DjjFKs9FqTVm6dK3Et8P4ffQPfkaeO3hwWrF5GHHL4ewdOdP7MC02Ter
+bSaGyvzjoR5azL6+nZWzf64Kf+GuKsQWe6+yFvY95g8D+I+xPNOfxqzXUaeyyqVoCfrK+UhWbSz
WJAzrh3L848EpPVCPjAPSdCc0Uedsh9pJDXbfbwFfHkmb8UX/HDOij0nZV0wD6Rs1ng5uvufn5x0
jZktb2AQzgHnBjtyIvuBAp519RQ6YawCT0SuPljqnBPH0otYXWbpxYvY7yy+cCVPquCTbznF5enn
dEg+U3PClh2Mv/zPr9lIUi2tz509Q3YCkg9WSK2BdffJKGydWSFT2FodcGjWWjicHhXngYUEC8tP
OPqIPLSlgJsQkFYzVazabON/30J+FKVfnp76jMTH4j5VVJw+6JX5JrtRoZFMpE/kQ4KN6wYnpv0z
nLbQauO3KZBQFER5gZxoBFOhy8yznu9+EGxU0YMs5NS9p7Ogao5v0bBfydlcrP+LxS6I7DXIv3HJ
VfT9he3XcxdqzbcD0CbFpMugh1MKl18IjVc6akA0xDcGjGFJQa90vEI1+HpSk+upwq2feZJ+F6Mg
4Ku1Z8gUNbkrlNZJ3xV6QJ5XpXi9arzU7LJLHTzzhe+yZWHboSS3auzpzRCdjI4HZs3fdofW3m1i
O1JWSXlpXsnb8O/Bjb+1BWX7uO8PVwanyiR7BzTyuNAdKJDd0Bfn1+LaGqCGREGc6N9srtlvgLg/
h6QmO6vkbv62lvr7aQotk41WjytICcu+It6tFBHxPNn2uToqnaCBZtM+HIiG8y3rXDSVMEwCctqn
wKTVnVbJspMvXtwttDaxokHwW0om/J0YPVMTeklUUqdBCbbnbdkM1QiUM/6jdFmY81x/VrNr46CO
xqH92cV/nBOIjPfbaVd/CpAH2bEpk8HS5TZ5eaFfoxbm9nJUK4/7QVFZ1nYXrvCIwmeAkKc3oY6J
8BjSd8MhqPwdR2JJ6HkRy/lZZb/GLmzhSD8d8wfkFrqSUixHcSqdCjWHbWja3wusUzsHygd00xX3
3zHvhdVTHLjwFdPb/nFQMmLHmNpSMEjCAedTX+Z4ot3wOtyK25y3P4DcVrnt29udDQ0ODBGmb3zs
v2tof308Ntv5XLYGprIo7obdEcgLetEe1RtpyjH7oE8+zP01jPV/v7ouv+fL9/41eKHPZCgnY5tu
+N6yMzui+kPJhobsxKFgKf22lhd/HJexEN+v7V+jFmqVeXQ6GmnjSfOFmzbdtP/YQnh1vKNo94DI
7qP/UtaIfoEF/HxmhOyqiCDo0j3p70SjrlC97qsI4xpUBPRmyqVe1iSeMpMc9Gr25MadrOo5FuIq
Q4tsvLUc/3u6X4CcxUcofOu8npq325VHaFEr5tQITtZo23Jh264yjg/GTm0uIDILHPo6n6C/Lome
uhzi9Yv/dxYKX3y7PZibeB/T71B8zq6nG2K0FnSRUsHm4iomuT3jomMN6WKUwZ5/2KX/Grvw3etR
DIg0OauwT8Ov+7CBLjjgGDEQR3/iTTrJCMAMJCh10lfgrmw8vLj//QG0d8kZYjz/swYaxWaEYt6e
xhb87l5EA9CjSEED4Npxo49stSSEvzuoMGzE8uL/R/FCMDXyZJ4nDzZXKwT1/6k7XwcbOxJS79HJ
AnLunR2KWrPZXDQpwgi2W+T2fdnyK/vob7b5nycpLP39vZZc68eN7OmalBS7ijCcgGUfeEffA/F+
cvdcDriILsuAi+862VLvCw9y/v2KXVb0O6LK6kXu9Y0N0GxE0ugwZJMPzYCUHUo+8ZsFzoCS6g++
HtnmwiLbaelte5RK52xzewS0VfCRyQOGfmkSWIQKsp1/D/UDJfzV1U32dxOnsSt7KaRAG6ThCh1I
Ac9GOjT2+5uy1OftZAKnAlIBEFRajPwNYWkj2eSbOYLbGL053CTCr5+0k0szIgESi9C3y5bOmxRH
J8NpwDPCdI/B/w55ueTHx/PG8ZQ63Kc+NRvf1kGtzRGByT2NUL9Phlcm12DIBVmIFPBl4IqgTGBw
KBYuUdUtraXj1WTr0JOdtuI2SSeFcK5HSMFRSHz6IDDS6WQwiIeyD0TQfoi1Eqw/ds5wmHQpJkWs
5pL4/X7+fz1WYTLMA2651QuPNbXR+AhJ+jksSXvbbavZ7JeLd7xrLrKKq2QFaIjAVSzMw93cHSr7
KrM/fnA3pn/K/v1krY2qVAcoGffmLmcmObcq8IRw4JJ3QA/YpdePt9/j13MUXrzRyLOzkf+s9Gk3
7Kof8r6Dk5NjEbw+pMgx0cvvl6SE785L7KNkD66uozJf3MtZXj1l9R2GrTYBlFThvtQomHw/O9Sq
jC6FXJjWTcte+9zk6ULYG273pVsAmFphNbLwQeyR6Kv4YqDfUDi2q0f1cY8iDbXUk73P9xA72/to
qkd3ZBJBLaQrfQcr4Ni61v3509fmI5PPE4/UjXeIM/HI4CGMqtpDaClyh9VJorfSau+4DU/HxdZo
KY/hHocmuKgGKginwFDaW0Tirq07BgrX5jkdzfetSmVSv4ZztV+ZL56P4fnkPZJxVllUN65++b5h
TH2cKlr7tndStHdy95k4B9XdnJ0T7ik4IG0sfePtal7j5Gpp66TfhVZ1b1ePLprav9z8yj7gz8xv
wfPhpOgc2NsNBrjt/SnM0l5+CWoNLzn2DTPI4rCiBrraeSj24emd83Cej2vZqmZ0G2gKpE5920yl
FnmgVv1M9wCtiyRq7eLgqrceWXO+d7dbV4maz6gZ5V507N7RW9eEaY4gTdZQpj7WZ5E+eajuNpKP
m8Y9HnWrreaZH9uHa0tDPr+WhrXkg79LpzxuBBtOtZ2NspihepoeMth501O0iWllt0B5TBt5H9eu
2q4bpf166vET223/abafqfXY90/aYH9szs0Zv2nUQ3PXzxElq43ixqDkbJLx+XdYkwuphicVLnh0
lgEn/A2m22fdTHbqxWzl54qrPAwnqaBqsmGN6M1bXHPr5tXRkTIQyuFT3w+MxtO7nsaGesYN+xI0
dFZbWjsMjEt4vZe48/xgbwrPJtGZOrGGZ4QJ9/fZ8tvzucs5BlqpoYLmxxLjcPTvuWIbrIa5h4y1
ndV1EbHO4wj/xLyKyIXunepxeKxatUMz2a2P+gFxCgxJWYHavJ/vVw3jIRSVjZocRaprQtfa+n2S
Pnt1bSvUoVpxzln7fBzXd95O6WQP/1FZnfdOVIOceBK3xtZLDt1cbwwO22Ye9a7HFOBK5mFtBdL8
5G3Nwf6EuG4q7TEhCMRe+tDEuUFbDJ6PeYJSwLd+PIKSD/kmIkA/MqX3BUhKPuffydpcT417pCd1
aQ20oaD8eLqYBVnm7YGc1sfhYl12g3m00M1Au39oSX//MJ0ajDolLwuRcskUPhuSBGYNUlYVqeWf
EPorB1Ev51qm67Ha1hLV2W+eTsbeVlV/u8HIGtexLHfr6iS6h9G2J8MP/XcpwGvP9QhasEmxHsG+
+TW3MePuHmv6RkSNVZ7Vm/MYaNjhgfMx3qY3qLG97AbO4KG011vd6FSvZnd3B12SHD6vmnuoV8vm
uJi0wsEgT8fAD50YGXgLm0W5zm8xitYYDp0f1uYSwkWxlFrk7raj7ZFN2zO1lRl5J5WFdOjvaqmr
5M1rmU1E/eVTIyYGfwiXU/6Fp2HhCL7W69taXjW2IyRj85rb+MbmBMaUW9vbNh3bw1w0wD749W07
vIztKcZ2oTJMx9XuptElfO8XrcxYzR8/agfm6m4suH0Ej+PCrIjBoU6DANUhJfHhNurV5Vnp3a3m
3TqPHUvNxKUWbBXLQA6cwn9Mo+phimSqjiLUTTqNZ9BAb+SEAjlMoG6t6t/Ozj2yCB/XMi3F1yNQ
Csmxzg1c0ODy/mB9fy2z7ZXQ8Lw98hFKis0K7GXaAdxe581rezNShjj6uYmDyZN9Rq5TB/VwI18z
PSmyf29tm/B5EZi60H1rIChYDx/uAuuvFpHCReJG7CgV1/nPBvXdc4cmVD8aJSPJWM/Gw7SFuSwZ
Bg1bfNj/vZFfCiAIovNCFLs1DXalUXyvU/Ks78Cvb0hvUd0FmbHDJQBYvFX3T9a9ldNp7Rlds9vw
VFgZm/DeA3q8PMm+0b+f5AWU//MklIGQkUPySiuus/r9do61zIw6Gp6kdVdNayLeiEse1Ctd4/Dx
jPqbw8PNTpinfPx76B9s2J8YIidBwpzkuJgRFJZ43FAO5/OxqvWV4X5xRiF5WKdpl1vnb920Nk/3
ebNMrAxVLzvBzLJOc6tRsRMVO+zWHXQNRHZgreF9eZzq4f4q1Lr84R2dGg2PCeeEjOzObtzd21k8
d+49dpTYzgf5Z7q1UXZRbm5+tXdoxvzEGRXISObcn/b55BxY7al1y4hrdgOLPF2kUmUf11h1skXb
dVQZIHSA8mnNsFU6phAdT+4FPx7FvSCqG1u7C5zG+0I/iOPWSaFvAaeBEbmxth+1dgZX9Xs3OC/Q
vkZSRj972eemjxOJQUOprNKmyTl8mWMuMtLqAMW7YpxO5nH1fJeci4dslGfcYegCU/Nwb/RZ//09
X9JmuZQocBG42LBcHQqFh4Yyr19qmZF2dWSsUeqsjmp34scDupfd2PW3defMNsaOx1Hv7kUJnokL
GjRjXp4Pb4duI+rgG/8MKZ07x9Ofc5J4h8iv6u6lbm8f7Uh34P+djZLn1l6uOz8PXtEhyACUhmJd
ABQ+9zcj32S1tDvfL5XGHG/r5fY4jpFZuV9mB7YDlwSR70F0wr7TG1YVS9M8GqZZ91lF7yPZO+cL
DdZ9VaQEF6RXdIXI0QCUlCZhnZS2dhwkesV5Jgc7PZ3JKrcdrbqzonhuV+8083XObDJSuO23xuCS
fGvZA/dOVTzIUHWTNne6VM8HzwR1eFISLK3r2BabYlf1j+k01TTMvZD5quMRiGdHbO8a9rk2Uy6g
rmrdbbbWNp18ju/XzU5V5CnjTj3L8NEEqldzlKS3v+sC4vHtKhp3f4NSChplmulE0JXj4eacWvnO
rcGTbzzprtxa2PhZxnNj38jcK3suxQZsfIw6zxupNhxZmXEMqjsn0ZY3UvPcXF7Oo4dBW5gU+IG+
YxwvL7uNuzMPH0q8SmoIdSYPSz8lneiEPUPj5sYVS9dgnF2P1lUFSBSvzpWJUZtm0UqxaygQ19TY
O0Le2Ch0Uxup/YxT95g0b9lGQHiyYo1uOqqK6fDwjC0lhminDfeVMm3bl3u5XDd1oPX0xjib0Lz/
m47t508910yoLa3QDuFSobbkffcQsKT/KKvJJUmXVqwxFcYryuhVt+Yxa8SMVxGhrTquCJCPaKOD
a5XVmF7UTORQ3P3ZyJxO5Heyovnr4FX2l8sxOleSblzzD9WNIAo3Nq72aO+rrVwL7+TU596N6gDq
QhxWi3ml+Yiah5s3V50UA3bcRQ9uBSelenBEfi5JxOX5MY+Xpj5Jk4/94dG5pxzDlXaG4/FWCQ/R
iA943VYwNC494+R3KAZBtCUo6XD9gQNQOGh2Fy3VDhs4NCenNUULPhhcYD1Y1nB9oWlq/zsMvsCT
mTpTxykOKqhBAcss3GiOVcWop5edXBVIrsQWJYua/VN6TGwkDv892ktHmJYkOXiNgiCjoQxRGO2a
6bfH5WLc4TYADRxR7Ay8jFZ4pwmDZROWNWWNYvGxOJ7MW38tjMfFVCrzpMF4V7f1nJ6c3KI+RD/0
6zNJrBDh9FCMBhMwG9sAtwmnLe3YauKOgVCzGTvDktl+k0nx/iQv0s2oCnigcOicpby+euT9x1Ux
3stqTUiZWwR1gFVUutsdCr5I2thlBd/3E18H8o7ePjfroj1aeuAqE5nVOynclOZ0N1it6CdQEhxC
JCwltckj6O8S5jX5vvBL0ZeqF0MN94RTFF3qGUjhiqv5h9nBTZpbwDaGc+ojwYA96cXdBtU+GFFq
kpF9Bn+o4OyzPvd1EGDtXucK73nuVEiJIcJbKjjI0rT27eKgzcFOQ9QVus3fxXFvRE99fq3LxRi6
AJAtY4YSkxBty6KpR3ZXthzfbDbm5deIhTj1PFGTb+zkcgynXIsweJBl/tx+2AsIXP/eay+tvJ+1
bxqQHWp03V/cmrRNPUvSBmtt2pJMKsMaAbWjIEpmMIJM1PO4MFw7i3lriLj/cuMtSydYvs7LMvj1
BIXdXkXvKj/sWXRTgstJRK2vC8cOVJqOU0ET3fdLjpwXfsfPK1NyoDij4ohQZG9G6lG/mHfmN5Qc
mq8tQPNAzE7t9gSBIkt2jcrADW9OVT7pryELESa6aVvNQICRT+peBACL/QfAivZcfLCV/b6/n5Q0
G17ac/95SWjb1MggqdYK5/jGyA1cYuYZSfK8qYnBN6gDDfjY/7orJQeCAQvVAtlBOCWF2kI2V66H
uyFfjf0Bymlg2r2exw5xfLbjulW2Xt5uDzIUCHcGHmeoUP3dkLV8vr8d52Y2MqhUQiCouyerAay3
hQmJmLvHyaSmixMUISXAFKHsfd8kLFUcqfiWXD4qcJUKwz/J4mqJHB75SagD2zta5A367kxwxcHt
xj16jd7jq/TAfxeHfo9bmOfbXE+i051oCSMN2FgqOQimCxjn3wHhRVlZfk9ZWqUex/6gLvd3euvH
zNxfYc2OsL1ZtGIQy1WYD3snaebhDU0GsEl3x0RuxEbrUIqOAHi8ARfHtKK7s0ove3L3/40OP7yh
CqQodNY4Lf4+zoG8t6GY1RwL5Kud+OCFWw1n0v5GjgE4ZJlY9pvFBaKByhR5jvy4jcLR24gjKgcV
NUWVqtY/BAb3lN4TYglQe4+svZk5NTdaXse6ncHf+PfUlw5eiBLIPKvXbfrU2UqIHFuk3itj5Dkk
PXSEWmVmym/ioHxXVNyQ+UWy/Aer9ivtqV+exjN/qHK4qduA5xYE9ME8R8wWHPjrsnPtTXYh0SLM
LNINmlkt3tuVTT6n7MV49hRyzmhnwwsgqwNOThJll6X7b7Kov8MVNup+nxj1c/qQr+fCAOIu8xTz
HhiJb9Fu6qzarTsk1vugYf/9Hd9E+78jF7bQ/TF/6LtYTixWqA3RDQNgKaCAcU4Ak7OmSlG2aV+D
AyPWkJ1HDlYy+gq3ASPZb2RKoRMcwmwIXzEejjw+JSAYX59gA8Dn/L+8JErR9M+lNmix0mXSX6pV
NvIlw9BFd13ShogO8oNiVgJMtV9ajdHlBigGA+48oAMRFaK7UtidEdXj00aXnzQMq+6+M/e63A7g
Xg0Mu+c410Xz5Ppr0Hxg5v/9utq7OPRr6CK7/p4fK9qppqUjxc9s3bp1LlaGA+PReaD+Zfhxs0wh
23gtc9GEkKZRWMwzzT8KxL+2p3qt55l2IPG8Wa3pFl1k0JnkZvfWiALcJ+uYbuBHNSKPgBLUazs7
mtfOEJXU1sHLW/nX+hyuc2FAgPJLZ+M1Z8NNAL0gnWsK3gKqTO1/PVvyqMxT5XbOR2Olexxp7WAn
kH8H4qeXrWz5NxU/eY2KBNgfUhlYpH9HOpn3fHfPWGYIfoZhDSIW/fKVDFJwRmD3D8sa9G8OeNJC
hpKitzVGLMSNKzo75xvGl6OpG7qQqrKJMQMZIIkkkV3vxR8lK+v1Jv93vEK0SNV9UtPTK4uaOxcU
WYkeYzFbH0Muect/D/Y2BnO61wnD1KiJFn+n85o/Dhf1ymBjiRfsbsgjwJvDHLc+EvgRfll95wUk
R3cWfUcgNtiHAiMqNvy3yv+8nT2td+HCXhayWNFb7Vr3/rcz61RltMCyOAekVvKy785TMl9Z7Plx
5Cj2YTV1l1yMhC8pX1a15h4gH27QEuvQkcC8kpz73YH6Z7xCeNKP1Uft9rjJL+l2ubEPzqrwyIUl
BDDqHqyGvfw/BaY/gxY2CP5ERz1taDv8Pczms12xK/T2EysJbrbmpC4V19I8Ra7Iv3sSO9gGhXcs
YFAGqxWuxNlxf4kSZZePzt/bcc37QnrXO/gn27Sdeqj1nxYiMvBjTvv/fRDGHqgCUoweJqtKLSSD
+nOX1UyuNqPWOagYMKIj8b0NMDSJLO0DxErJB33BUZMLG0i4In6mUYihevh3t1Svh+OVZmY0Mg+d
m9a8mJZ6728as4bu57NqxatUvORszzXbgJB7s7dI6Gx6+81ok/n/3revMYIHYaSq7OTWuK3/fZBj
VY22m02E/g+ic90a33YOxrDsbvMCs/x531/DFOY3Oe1r6unAXQ7ih9GERpagZQJT2ewhzwdddhB4
lMGwWtoSfKXe2H4CuDRsjUuX2GvY54WBK6lAGqlL/LQ3fh0waVR91ucXXniswjBLw22IEZ74QM3J
r/b+Pbc/ijHF5fx7rEJM1M3sfLqqjIXEqX1yrpShN24M4Y0VLdrHQbml5bvbOXVUtLzkHUP9D0zq
1+sZt5N6Mh4MeZG0dzjWdVh1P2Y5VnX079d7E5VAydSo7lDCqhpGcRHPt3QUojsVHptsFLZLjK6G
AK3kOTOwnE3wlWVHqP4iBcNCMqHW0J2j8oDIbGEhbRq4IeVbNqpx+MYxZfyoiiM9HN12b0601r2j
Lq6ZQFKg7mOc6lenOdbwi0NAD63umpk9B4WFrazmzT/pdESTxAjBwjxpay5Oe7verXzf7dPgcBRx
zbk8RYMXW3fHtNTmVQBAM3qtu+VzdATZstg3ny1lcMT/Nbhcu+A2jgr69fYRcv5Aq9ClftrXa+c+
2X1XvmLrtABGdNPceNe/H4L9h/SzOTW3H95tFWMoC84jRr6zG2NIcqVMpn0+O9FHpbVKaGSJO3Rq
OlmLzIrh/KfWdiuq7jmjqzA42fc+3VWYPnniXa+9/epkXaTCJ8ZYmlfrat7mLDbdr7lXgbmGoZz7
/yg70+XElW1bPxERgCQk/qoXfWeM/Udh3KgHNYAQT3++9Dpxr42JUpxdezURtcoppTJnO+YYSskE
dX9eUW28JAa0yEaNyLKT0+tE5pWek7SkB4syZR4v431Bo7erl26sUqVuUltaFrvhm8p7naGYdIdM
YRaJ3T+DVaOILcEgZkDMW76lq962WMyuDt6fWkJOJxJIBm3nj8wGiEdztWMfNCNArZIWvmLlo+j5
BuPoZBDO69K4FrvsuoJVVPlQF4wqJXNEVBIYjK+W8qTc4F9MGHsEmACW4rV+ljp6CGzN6N2s02rw
PDsBjfqsb+at1nufX6Ejbeh0DZ4O0WJQjZHB1OwSOt6ThapJA14KIUVXUJu614OljbO57AYQZetn
KLHNk2Jm807q9Z4K8JPdoRkgDr8a5FbGkPlceoE++Jw7USvr3KMCKqUSCE6FiIAg3/ptmvuhdG7K
gPLleDpukHwc6nCPv+bedCdYKXaZGC3O9HjChEA5eWVOouLcRFZPJ0tDgjW0V867Y503fRNpyMib
TI7eRNdX5OKqi/lFgPH8CZmhjtz9CDj0jEHb5wmj3QyeiuHBd2gRcv1t9tabrkMiDYqmaOGB0RZD
Nqq5hAeQ1p110d/pqjU2OcKspObIODJzAVWmt84FiCDnzpoC06d2xAyOPKT4+Hs/Lv7NP0aXqmYI
p7Z6tkbMN6Cm3/cgPu04jRdby38buAdhnhgMwNTgHyEUv6eZjQ5lXRw0kpEzBArVNrwYwbj7VMB7
hr6rVXvI/FqFV33ALNGy9HcO9udlNfyTNKTyKX+T/v6w46l/iQ9lRI72CmvPNLY9RrtoXX6Bnx63
9UsexO7M2wgFRGBcOEX1zk9ll7yRB6ItlOjmbuCYtm1vVoxWcTYqb+SaLakX4J0Hn/LHgtpdVaFK
Cjm7XkQjgmH/BcMt5tm6iIoGWrvS7mxVXxEz0rvOEJlz+Eam57depM9VCJPG5XyjQ/MleD50CzQA
Je8jAzrWBgMcU9yXTdyPADyv1+l0ZBgW1bUqsCbObEZh78PgMtTvB7glLM22mKW3JiUD/9ZLbTMX
GhgzqwteTI8WsNG6ffNpZH6QJY9v77ve2Xi9TV4Z6Nu7JjI4B3M2O+iXxAUqJaDlX8vQ+WjtWD46
9D936i7yPx7V+loNNDEMM57KX8eZTV1itQocZwKiPl4JRrB1sG7r3ogvfn/8BoKXV0GZHk97dyKO
aiAPi7MvoGTFjK4ZFCea3XK7Hh4CDh6JPmgSiPd+32fFT5VOnWTXTSpk9tbhHDZ3+WwtRs/nfSyb
N8X494IPMkZWo/FJIYuGW//+1JXJ5ZYMfdH9HGNGBSsSeNdAl5iJ9skcrUln+TICWMsEpb1eQmfU
kmX8mdEVwQvpBUxczOpClXX3xgHIiGGYYtFpApsCo7+fi9FslufgTpCxEGo0awgcjy5cYEbsGgzk
tOzCd6v1/tNyy2HeFaBYZld/b7t0VS63POEhGI6QjdeLOXAGDa5kevUQeGYahyKIaNRxpQjLodX7
7tZVNebgBToOo4LLnPN2fF5+5Yb7ZM2qSOfqnHhy+k0Jo58flBfWbSn330IkONPvDEWQRuMPfz92
OigQ6u7QHRHcjIUOV0oJ2TVwqZaP9AAERi6kgOaQKdSz1N1HSo69PNKSogY3AqWXeYKFew5GIJ/1
bclqyb4eXLNfa91ds4skhaXU9MNN6CnQWvccdLi9f5/6B/VF8T5Ihog6iWj+/t64YNhkQRSREQjm
ooNZGRL9LLx2jiz86SmHDerfCz4oj9OS7COkDLZDxlnffSlG+w4plSKR66mwwjADv3GU1YLaExar
1NcUg4Q4KWTnLSs/KLD9XvkuQrgNo15Zi4bvfPC58TbgX8Wsu2E9PbndbttiD8zXkHYOMBl62xQs
7+5R0R3mt4tM20x0sdIXBeI1GCz00G1o1cWjNnTv98+7u7esR0CAvgjSyYp4nh8RQfd4S25ACvGZ
mf7KjBf8aKAGPBhJmG2ig0+9a6l6LdfuQWGcLf2x6t3paYKLL4wZLe3XYHzy9kAGBEeljnpio6/h
OBkyvI+T/PcZohrC2/zrbe8KJMM4VxVAHFSC7NiT7Pwjs3I46K52M+q/qpHTOI0h6LWOT0wk9Kwe
dFKr5LMhyWAiW4ZeSYN7BNGmT3/hm3JsdWZ+rfsvqiWv5XluDWchNLb54goqexrCZ3Uz0KzRQcvJ
b8dRbAIVgYsl+njZMP7CbSlMxRnY5ShYoPg57o+HXujEhqCBny20BSO5Qh4jfe2bldezss3giFAo
YTJ5VQoKeWheXuhlms1O0/uTwq7XVg9xGNA+GiCIxE6PRuX2vIt5Qq2yfruYaBno5ZLEBqpvdV5s
s5mif0FU83J7jWlpiR/cHWnL0pRXR/CShvaEmB2lQHtgDV59WAjN8rMtIXlwFKgP/Sh63hmrM0Sm
audMETLRCdte7XkkOgWhyYa/LyYTS0Ac0inT6C3FMrn/5yywMLBcyrwCAv09iPjj5Kvnk3QeZHWf
GhXAFaDfm0Gq7yH1H5HBL6/PEJA9BfpiyKhbj8CQPGdWzka9lL0NDBdOcDMBvm74Kkgfukctj/cg
ev79eHf7kqZFLTWFqHzvUDJDrwp+Aia1J8YLIJOnFo/RutrdxegezsfzNWc10xTzrN7qsCfohfP2
Ce/rG9lzW0vm217/vori/b51wajgMSf82/AUpzyE/ZlGSc6UJ60i1IzoisHcMRpBHLP9981/gBL4
vdqdmbvI1zrs9iitT017nq+/JXMSmBAZg7bIR6yZSzWA3PMrWH/FdMrNlvX/Btz0g+hBIcAJUA2Y
y++3rZW4SGUFQCKw0d3U7ugwPUCK9wnr8zP5AcKbX26buXsQmX4PoDMyLPAuTLD8XvSc90/nWwBW
lRURq6VR00WP1fiMjAkuhflJOhlLSiwLFQLHW663bPofdg2Al0xOipBYdAVV+S7LOMV5epDLqieg
J87Ubmbz6gleHstg3mM00+CMmQQT65lZ4kYMrgbPLZsuHPPvI/Z7/bsrNLym/TzNkwaKiyl80xA7
coX42BQYxMj7etx2i/6WvX8veHeLpKIJAinmhcewK7y+Xid9Y5+5NiWwlWIteNuFoFv2qROtEfke
s+v/fuM/NAt3O34/lh43naM2vPEA253dtzYRDIqxBl3iqnRp6+BXCZMgWOjBtMAW4ErazNaD4gZh
oYY0MU1gWvj3Z65Rs3Q4PLHngqtozpD6ilaLRYAGvTQx/L/f90H0QntBosMCpmugSfeCL1J8COu6
ZDUhyTylU2dTuMFtMBxsjcB/Q+feFg5+wzx/nSp0yymdCPGtgVC1uAsHByc/hQIKw2XupJ36Dsbd
s4EAir6DqoK3RNYCutK3vtmR9XUhrtjXtu29/5xs+liojoJBReOqz7DH75s9uF2bQzfDXCuwAQgi
FRJNmurWzWAcftlqPf9kSSxH3tJlKh9sHppjv5dLK1+9xpXwDn1jat9cD70SBxNijQySte1w0uod
hGm622SaKTTrcM/07YZ3AeLtWB7Cfg5y4mxAgiSodoESCNEK7u8sdilZtbNL/QkOSSvE1AzIWT4r
CrK/3zLs0dbJVdaUxLg9IPX9ZjVYACqN1/z1TNVTGglMNzgFJo50d9udpbuWA/13p1VSHEbOcYk8
xT1Y8HDIyuKScriG7u5VhoOWuqpDDaHczuj/tt3Wv8GXrLIapWBRpKMgIwzajxioe4kC/yR6+Ym+
ZcLTakSVzlt9vi8iQ7HeYYyH0ILh/rbv+7dzJxYGiUGNZogY6R9Ma95P1bTAHwtFEtnwBLXEHEoc
L/k8GkfHW8EvYDxdvxETuCjNWH7hIttirL+njKdQgOnR8AdXdo8fV8NggKj7lXMNE+nUTsQ4hypK
ewPhpKBBWo7b5ID+xj00RpGFowb2TQn0XZ//seXRQQ5l9UDY2XUU8lgqIZ7unfSzjWMChwSVxL+P
1F8vLBZkurtHbYZK1eDOCyZ9ACJhoQqqki7Ug+MKrLz9zYN9cyEWhSKFZILi5IScNoS6DaY+t7Xg
KO7r7/vMQ4jYB8J4/nc/3jWsw9NRjgJJuAVw20KZYCP0L1D6OI3QUhiNRhBJ4I+WrRv+11b+Xvou
CtL85KzkFRsuWDSgXtRfDyYjGuQWF8jzYstdf7TFAX9SC7HlP972zpLcrnE9OA06ACsaYwqVoger
l7dgKgnMLbQZ0GW0oyMfWI5fa967hOhUpgexpjllg7lP2A3HoIQcCkh62815uBo6W+COuD7yPZpu
qGVRcKj5nuPdPHGFbYYThBADFieXOt1y+e9D/LcpLHb0x3p3Oxo2J/V2TDnEjA/B+mlN4VTiAFGX
B5IZuqMABKjZtuiDk4OaHGYfITOwxfcoBgXJklrLQwnzcLagy0IpxYZy5hlgZI/P2IbH+Ru9ASHo
EisjPsC0+Z+GCbnSuR90WY85mtAj7ZvOqcZ4+Rg1PiD/qb6wurZFZcQFlLn8KO3/+yb/Wv8ufA2u
Z9Cat+F/DhAQKATBrubR3cUa0p9LjS+YeFvra3+DuLvXvnNCl7gr3dJqIDgmM3pwuwJiNkYUjVWz
gFaYrbYgtqED+DWmP9jyyuKV7uzSz1fWxDn/YY2Jp8tb0Gdtqg+w8MMSHbhzO58LTbb3hXX0Xix/
J7iOAGm23KG/aJ3f733feZS6Yd1LTqwNCLZrzF9xvMjIML1EfvKltLiBtl3W7vJtim1JryPeVLR8
XmVrTx3+W3fOYodZEYXCGpJZzfpo2eIHpgL4K91m5Du6GrHV7y0e5BX8mQH2dwo/gC1oqyImpaAf
ZzpouW1rRPztb7OrQAUpoYL5EpWd38vJ5bE8awU9phpnd172rQMSEN1tVhqf0H/P8kpfQGWjv9Gf
X6P5DcH7U2TXII4zM4G4uSUj+zvbf/c4d4FsOYDKKgglAPomzX67C2kQ70/RzhxuUaVtWe5vHed7
OWTFBR8I/YY7Z6+pt5Mf9oXnmbLZQGewkQ5IHUuitGq2xnF/6yqsR/IFd4yYP6Cw8Xu348uhUAYH
4tWx4GP9ZlWENtjxlJnz/AxgZyQcbMcT7HJt+k1/km2xNJAkutmi23fPqCPlUt5EBa2bDNRK7Xi1
KRmHttPbe3R6f65yZ5zqbnkOrsPmuAHqejCp16BZdEAo+d+X5G875ffL3E/tpVIaxGpxPZLvnC20
palBAweAsLwLrGV9ctrsnrgF93bvx2vdC84MiqxqDvJQbN5R9wvjYH8+VxOn+ta4kIkGK+/9arzl
8BJKi6EZW5A4W/9+57/lqbt3vrNIxTBidkRgextnilOfv25gFEY6ydNgCqyhPOfcznLiibN+UYxt
y+oPYrSfx+c+gimOx7Twqx7xkjmHypjepKWvJv87DrBGLuejxd7LD48SETClOOpx0Ab/vitKnXWi
E0UTknY4FOB6vRJ/+x//WzgAHT8V4AgyeKZXqz2d2sK2XiCUZzhhDNXeEGGCtk/w6JHoHEMZoRDD
db+v90/3F6rJ0b9+D4d19AadDEh/BTbW90r3pL8laM4IHY9636dC2XYAHt4tGZ/wn+QR7evfG1KW
fTk8XJQjzjf1Dl4fhZyFPz9P2g77g+QDQvP/v87dxpd+1L0Nuswpgch/rWe4IKYRsMKi7lt5QmYQ
aiFo5P99wv6WwjjfP5b9fv0fm1sr4bWfnr5tI3UTCr6CKsCwqH1+jVvO1nescH+f5T6RI3hJ6jTD
u7sUJeVFqxW8XmccbQdowJPQ9mhCXdZdC2Ku19ADF+eALUMoYDBKQALalVUwiXy2jrN0ARvuMl5X
DuQaOZT6JtoSFUOJi3CVbaRt/ha+AXbpeolDS2Sk5NbVVWchXPvQEN6s+K3w1FR/gmd7MZygc+Ak
djzN9rGTO0eza0qjqK8L3ZLBDI6myr22SOE9dHo/X/7eCUVNSmogNnps44K+KVbprYtKke4yqtWm
6fiNIfnXbt+FNOFQ7pxSVVhry3eOK4hwaOwdJ935pLItAH+rwao1fnsUqf58ybu4phiU8iUuZOEh
GJF1IFBab/1l4B7QjlXtbBTaPtGy8/msjlRHkCYdnNMypanXcqrFu/3r3e8Cmr4U3S6dmJM2ri1p
UozO9DzpZHp9PTHLZT5a/3u9R/USutLcI/4mmBjv1oPBLeslMhTdpjkNaBQJLgfLutKZYg6vfTTt
YcBGbRW9TqlHDi/fRVCnWJJyv4dJfD2F+s0dUJsRY/tm7qRPbcK8vUcZ5s/F7iygeiiDhvH5I264
960BjOqbket9HQlwp2UjH1nBn2vdWcHsSBQewdtH3boxBPezKC+CkqcjAyCzr79RnaCgS7+vZeFH
J+a/oibMvJR072zT5UDmLlURtQIm75jahK6GCTjup6jRQ2djtGZWD3w7IDNqetQWGfG+PzP+8dyJ
m4ZvqAIgT03YljR67fCOxciStbzdAxdKf4txVKy9hne/e7sTiUgYZXj1sW3uBZ85TgwgA0qhX/RX
Wuz8owMDSpUKvETYy6+7jyjf/KTTDIGHqExzH2dClgreSLvPsFdbTPootv+x1p8hjm5alWiMsou7
UDLnxU2/LJJROB8slFVuvZSEhp2PjjkrFajTC+8yG7jgU57TaYD2k+S1bPPfgFXrqvR4ZAbZYWMd
3Jm/S6fplcOIgFWExnzSJz8mQr64gSNd7I6VjyeyC20k89/jYA7fqtHXG3cwqzgBbRfp7xf//Sh3
FikNpJoGmPjir5s5yOcFKrDGG2wTy7aKzIO0gOEhgMnMXXB1oH3+HSFd616a5VlYYx+6HGSEnUp3
AUteqYM+b6uUPihIsBoXh6NMUQ/S7t+ryfkl7F980DFdQ4WQdSu/BeOe/v58mB0/jovM7I6hYVs0
bX3iBwft97p3/vuUBF3QgyStQLANQeSyR6Dci6bO5wIjgXGiPIEEAtpcLYfqr/nlQxGOi4kPMf5x
9yUV+XDmYjfCJNp78BUC/nqyWFNUTNvOzYO7K44FpCVAu0iX1fu7Kx2Drl/k180JkFBs+wv0lVwL
giynt/j3iz0ogoiuDqCub3wLefLvL5mfz5cwOGFyRUmNGrRdYOeFskRAbQ3++dwFGWrF+gwBKnet
ekJ14d+PIF7md5jAE1CCGUCWo0qc399P0DumMTRmvGyzLLbMqTAxpDrae0t08CASYxkNLBlTmwyS
K3cvGmKQz1KMjRpH7nGUjBBUoqSDnlv/W1UtHKle0WKDHzTNNFhBoYxEzRup1q44VT/i+sO5Ew3K
QyxR0hGSPCo1S4Ho6Jk6eFtpKuuTs2lRkTawkOOWXOYvGFH+vfjdC9dVnMdpOrjwZTv8Yo7PhN7H
NwXPRY4WW2L6q8Bs83IPUjWWFVeEPYahZSBs4o93rq8dNU0EcI6G8xsoXrZY4hWFHO6/z82DYJ72
J8UkJpnBdP6pYB1ufTUr1cM3gGDHyAB6Cd5KpbdAQzBAHaONXucbkXB/Uhk1E2PhMrCF+zJsEeb9
c63hWRK9P7rAAdpDfyV/BntXzVG2/PfrPbTo3H5iBQqi2IA7I6AoqRpBmCXwnbV1QdGz5+bjAcKa
PeOC/rpvZW3H9ZGRYx5dlMgYbqa78PvTBX4UdNPjuQFohTywPfVAhmPprOcrSBjGMP79gg/idThm
fix3Z8y1zuDU6V0hekvobsIW+w3sRKZg9vRkmK7ZJp78oDPEekJmozcQpuB+nqkhKoiPTSXUr/d9
a87EGpwgYoqZoWmW5MxUz2mrTPSDNEEsS9cYOhLwa/dgAf9QX3K1InLPTQU8NzNw1nttGk+oI7Vs
6IPIByKHruDGBHRCj+/u+8mUETq8Ijd+R1b/mrkAmVZMAzrAXAjYIQWhY/vRluQ+vIjA1RjeUbiQ
3W9A9o8rn0rJialWhLC3W1ojTKSLQfhPUkxRl7Nm/3e6FSybSosP9k/AFxAl/X5Pv0kDzb8g8z0G
LEa11abcwKcUYB4Qj6P1ctlm1XBI/Mz7uy8mWuEcBaX2ZxiO3KGn1b6azztjRjb6XwkiqSu5MALy
sVCXxqmkK6HZV82hYpWRdYZLcBd9qiBClAmhKADf3WB63ipo0BbUvTVPOenK5OoN7dKTt92nC+ja
zwE6M10zU8wL+peBVxOl2mfnMM/gxtNsycmc63MwKkb+qD9CK3t5O2EUKs2C2hG2puPVKDQrOZnZ
AgreyshkvVDMHjqVhS49K3B+joNl9nQcaWtpGyChPW1K87Dq7qQZM6MqjcpJ+OVPLie9GNXbfmF0
t8GAmajb82FznPW6Oj8w6Y+7+BLJSC7GcWBJ2WjYWUvFolu5cWPCrq6ihHpzmnW0CbzO6+0telG3
V4S6mHZE73Z1/VJgvovMeGA2NSzdTnae9Y+ja2wdY6P3ruzi7/nZ09lIEAD96i7zSC8nh08xFVrq
9e7qZPPBTJ5CsCxPpRd534l1/wnS1+H+Mpd2B0ZS+xCl6umi52lPcmNlb5EbevAMd+zOuLfouL6o
DTDxavj2ZVxN0zVZyixzD++XWldik/l3tyPBWmxI3vWlutghBMRT30bANKiN7ruSmdct4uM3U0Hu
tNI1psZWsa/X0yYwC1TJCqM5Gbeb0Ym9PEFbOJmlx4nUuepF/RlGH0HSduuFmfxzMtFh5O4BGGXC
4vdtkC/XwSnvYdYkwchzFCJ3K8K2CcGwKFeSNAthRbclV/8LimY6i4Y3F54adRfOud/LqnnSKzoC
WCboTcW0ZwAdkGi4K2hqUjsUCBIYNW0inc5bvah7THrOGobdTLewluZh+hU+xcbHv03go8Tk11Pd
BZNScuhVl4ystzHo+w/HFQKaIuSR9SvcGOT2c9GoqMattvfBV5D6GthCeIlFQ/HO9kYN+PAk1sDO
2EjKvs6BoIlACybREgx2YLYOcz0KtH6tePcB6ltwPV0EnRlM2naC5P1nrtfeEYKKf+/pIz/9a6G7
PQ3P3SwLU770zuwR9JD+eNRInlVB//HljtvygUcOE0wDmwlahIz23p1oRTlsYhGpN0bXSqyT+zkk
iBwgP4X2e8sxbl3s7rsBhcmbQc4uZnp/m4l5FmYnfMYxNMSu2lZT/0OC3N3WXy9399VKn7pX6EPx
fTbInd3c646CN9npQJRYG8kbRMr1toOekT+9gAw+sAcKtWNlyN1WbIjR95nVf8PAaY1+8W6eNmIM
u7GCcbSSYU5/P34FCLTb/lKGYCD1GGc9QO9sXCprUNpQTl9vs07paYnbSe3ObdbN1ldmGG7G8U0K
HC32Lrvrybm933bySGUfKhuG+XNhnDOzYpwhteNNVOnnGdbu6bRIB9bJd9Lhe4GBD83qDdvb28En
XmEEU70PF/7F4cdoqtn/ukCr3sMLdr+yFU7z/FZ3vR4MxMcxU+XF0YlzPeoa8GVHN72b6hSRTpPr
UR+oZriREGD+ikuzX+rqu/zV8ExDIydj5TKruj8afPGM2ewgG/x2zzlvE/eyGEJYMHRw0WpoVRrm
2hjCKv+ebpLLqlpBijCuPy8HPYEyX6+filHFyP4LPY0GPvjSuODyYmZtMlOy5bfuVN1fvXhxuujp
x3lG86NKIHOF7Ls3qRlMarYRg8HVE0z82cjfqs8FiBhao5/Kcw8J9s98XUyvLhzet3EduiViGsJp
b+rEbBIzPY+12sr6OykB2JiPg0k1NGCf6Vr1rEFCAeLyBG5wo7qhXGEWxSQ98Dj8az8wgsj1FbPM
vfqqa+F6L8EtC2z76gWFfb45yc2RQ/eam5k0VvqWonjdqzGEb/u2ret5UfIz9e4WYSIZTRKzcCur
M08QVIj4jk1tMnJ8vDEA5L9miTtcd+aQBmtfZ82UNbPeZm+DG5Tm+vEtWR3F4NLg87isptWTplnX
g968hgeo/RFXAVyhDYz0PeH77qNxglHG4yoTiYGqAmafK9w+iD4YdIv0zLphZSpC88Th07kMtvXN
wM2s4T5C2fxC41G24o+rd3xVxpyW/mdidaeXj8OCS3ENYW3XM07owershmeDOZ0IVzQ9T1GGcYKx
/FUyTinh9xlERF2gO02QzZZjXZBfVAPjkBhFbpf+RkaivGtGjEoFxu08jt8TRe8+QeL7eZj3C73s
6WFgZleLbVeeER5Aj5untTs7bpz6Xs1SCa2UVdh56nCEvzjPRID8FreiS3MtMort+ct/7biFqxDA
GDXhyREC/YjK2dBL8KL+iM4NtX3oJaahg1aR6RtCc74ZhRvf0ahO83ZONjvOyskWhW722Sp3ZwQw
BliO67y0ZUcDDxszX3m1B/wEgklCczRJLH/aHaFmbxwmJRNks8Ni4HwdnNRQ9AyUzXDR8Xwr9I5b
9V3tjLKZjD5HAFOINCbEGhdINsAr2+Pn95epl27iF9UOyGouAKJ4xZN3LA2JqFbMRzG7DbMQlElD
HQEjZtGCrndFxRpacuu4Hb6HHw1a8SGM9vPSO3HBZIPZN/dmRpWNKMEptBTslK6OmYOdlIvLJJp1
1gR1LqaxNM+aoYXc+2oWzS6EPbeZ83rZNV+E2RzgSW9ym4SLhsJDZxFPB1awPRsXu5wcZ9AMXBwh
sk5nc4vKthE5g035zAT4+vza6QnqU5QnXs9EDePTWDUCqJplxGavLqJK60DR5c9k3NEPH+lGYh6s
ekN7aoRklNn3iqk01sClRVZfMxvNvEyG89hT590vZSc7sPC4FQIlF7s7YnUoZKuvg1dOCkue5jui
3R0HgjSxM5edMNKhfrbOVkm/G8QZYWw0yzfC1u4UW3FFEuF/SCspgzmUEuGENiu1blNbJNY1MlFG
KGYH74QnSWYFDJ8EqnM6gs7Jjmap+DHXdcHoXH/dYc+VMVlMmNPxxUa/o53lZG+1ARXN6CieghYh
YgYgG3M+azrfn63Y4271UJyPSL2mpYnq7rT60jhVF1t8zAG72mesPZ4nFlONPmfAPm5LrzJ6Y7Rn
TGkTPYde3Vi9HeQ3YjcYZ/SGc2XHWUoYIETug+1S5v3GOkz8ZdcQ+KzQjoz+fEU+s5O5cDSX6TUr
U23tm9mUqHxU7Xxbg/ptaMcvB/Pm3vTD4rDGTEF1J+3jdUe/2b7IHgbOjSJnwsisglow/Jmb2wzV
g2f+KH2S+E0CMCrNBosTQJfXuLZjhGf4f09Hw8hPLCTVJCyGatRDq7m6Ep+jtPBISWOGsJOEDv5r
WC2LGcYO6ogaOzSLvWrUX8Udbm4qdrWs9aPFLRopdv5SrfINZlceIdBkVY70nC2vY77OInMKjFSk
dzKjWslf1dtlcoCjttGRgJPWJRE3AcQHg5p8n/4omUmovOnVsiJVVK0EhHzKmda2KvW/hba8vZd2
f3ZdFI1R8d5uMBuUuuyc3aMbM1IqIc7Tt9RxEWDMKqdHFH+YxB7kdoYAesQqTkY/fCUGPZXkqf+S
Pt9mqqWR0IZMw/KWEv9ydDTz4Fbvl1G6j6bhPGGe9V0GlJpy0sh3NX1AhnvgEh3s0D48D2fQCZ2v
Rkp33Itfrpt4VwVGvm5mPV9PVnnfxBHHmdH/uk0yN3GV0NLgGLJyL/2AK22gjquK0RqtMdjAkgDi
rTPHDYj7Fk58/LRDXjQ0Osb+GEF/n3r4uJWP7YSQaSQshY+HkFy4hGY+97cmQ65W5SbdEEWFhvJO
1HF8w3zd6LsC7bIJFIJRF/GK8e05G/UmJRokG0KVMxGSxym1lf11P1zJnDVXej7Y1+fE8b3eWEHW
9QKYZI9qjQTH0lU/zI9QJunBp2C6zJ6KT2WPc1Ht8/ZmHkfquPyQGb1NZsHbJTViL95cvauHOZ4c
7BSlJ+cwvkGb2UCK1+yYEJ6VbuDFX6fQKEt9MJFKQxFPAcfYUhn3LUoSsX4cdSquZuFwsNPcjDBr
hjINJpETmucpZMCGvO6v5Y0y4yN7PHptVZ+HUFf2FCx6Q1tFSw8Jv/fewColU7k49dFRhl7A3Uwn
1c0iHNWWJzt4hk1011mnF91fHibhpBadIqN3xsWE3hkIaSjrlW8OZn2y+WTLT31V5uL0ylY19V/O
n8VrtSretvKsSzwq2aIAmmxvNpEDiOeD12z57YN53kZcHM3xR1BmFYFQGPKEfC6wMBPiKJ3vM87t
cHc1FVopob0PjXAdjQSzdsLc9V7h+gyJxVVQxKEd7wcvwfI4umxqQkRlInPGukDsrp4AvxF/Y+8O
sBfE9iKcLYYBJfXz7JoZgioUG0dtT90l7pl707OJq7MZAcrF81OOztXUCOgQaZnkQBDzBWqKdAQI
WN2eu8E6jz9hddJxrf6ocuKX44igezXAkWyqqfapjPFR+uI9fUkxbu83vLE6SwJDcs8zgsObPj06
B7O/VXeDUeQWVytfXCfCxMvcE9EPlKkX9fRiW7812+4becc6cTWnZyr4Ws25eOcluYU7ME+6ij0v
58XqdHKXhDj6bXI40zzgZ4+lsdPYq8JZQTtjLSJLpNYDg9dLREwnf/kjPF8O9SZ6SahkqeNk6YQz
4gJLY2sqLkENzEjObWkfLM+f3YERz33Pz1ERxPJ2p3y/YHyhKEb4CsfGyh8h8rfiwy0z67QhL3rP
fQFDsmq2sRix8d9RiCEAEVeaOtWKjSPc+8yIV/WQUeHe5DQf5mZBu9CJ3PTM2xxn3TdpIm8vi+vm
ui5f5MAY4n98h/BiE36Uk/or9w4LlTMNNYvuO9vAbIzGSsZwrBnvF2NogcOzDoubd54WznQ71A94
hX1FiBmgp/M9tHnQP5OndF44kRW5i9JCp8xYpbYPhWUQG9USLawSPQh064MRHnHTfTo/3bxidqVM
EMP1RCLVWHJkdKfkV5vrhKtry3wadcTXSZYFZGkxeM9CH8LqB/jECyOn4zvKuHmTTEdBU2RAz2cW
4c3Lrl0ujiuNulVmpC+Xj3J+vOpSzp6p+2KU83I3YEH1W89EPtS9TaYafp+P2mNd6iSCXaJPwMeT
XcybyZVYxxQk91CgBIwy5vYQRyHEqgZ6+fae4ZUHmpm8BW737exEy2L0qrCNuJUtofaaD5rp0Thw
sZdBx4q2uUkm5HbsZKu9kmI20BHM+l/NCHOBKRiMdhpPsK+ezIHVGJgAZhhVRoIwVS+Dz2wezPnB
mWrgiTl73LWRqukqp5iLES/whFs028DUZS6hKDwIIqZJucfw6skwOOzxTREyvfAkPPuz414hQiY6
nWezLqf7SsOlMJCtg70PUzapRdzrnp43nHJTxf1blBWJdfsGmok85pyjMQ0sIgYdbaMxae20N+7Z
N28eGvvbhtCazT6uUL7jDQpu7RAHzYC5fcI83PjE7xcikgvTdUJcrs9vkWYwgST+Y84ywUw5xuIg
4jLAKMFib9SsytYaiVs7ByZ5YjP8Lnb5dPii7wcpDMUWjGwZkQ48BUvOOoZAxD0RUXi5Hj4LfXvV
7T9d5nvBIZIgSUWCRL2hgwS45CYc0P9qaMK+sfPEosRerw3+RPzBHi4Fi8cA89kqVnsSXlgBeVpW
C+1+zcLqiqxRv27JerHKZx4RwoYT8KX30vXN0xyPygvGPH5g7fu8twh3kC9yK/00L5ZnR2WDJI7h
bRza0jPpesyUZwClRkRdaChMOf+8ErZdrSvGkT9HNWB6IY+E3B/DThDIHqo7VA34OaLwcvP2bKm4
+Ea4iVaU4PmwfPAXOnvG2an4+8UUuCc+XO0UlJNpv/2/X10gUScMPjq6Il2xSWvZmB6PJVA2IdtU
4GKpNxgnzg8/xqnxTFgtUjA0EDusSpKLQeQvS5yKwPbJUqic6+dVPetb+Onu237IH06saqk888+R
hJS3ODk89xP6TLrP8FZH34s1CX4NdeYTHWdLih40e4+8I8EoIIkEe8KJMm7PFRHRzf4fws5sOXls
29KvcuJcl6LUS5yoqgv1Eoi+9Q1hsC1ADQIJBDx9fes/FbUzvR3pnRc70mkjtJrZjDnmmKzin/PE
ung5NOIWaJTXZZ1EQM2kPY4k0/mCl2uujyKZmxbEprutt3+O9sDj7nbCgcTktnFDgl4ubB5re1na
YgBEbdJedx7UXGISYfiRxsTm3UIRWBw8M2kwFEznnus8vluwpPNnWkbP9MKh5B+2rvHvgYYUibgj
ePL+afTC8zZuO7rObmn5iZAKgRXOlkFVi63X+L1I3BYhpirxOGMo+dAXfI4lb3N3iW/SztNpTeK/
wllmHBk7UlNuJGsfFitBAWiQsOzxAtKSIA9f3fk2GY3IZAwylYd3n8vvGFyy/Cxmjqs4pgc8JfgI
lBNxqg8ESydOMZFC0Pm6u2tnXH5OAGMkvG5QvbiOD84V+wZtnkdQMzim4ouKA8Ogt/kzBs8LDXrF
Wq7NJT1PhMG/++IJ95TKBy0Lml8zFMiKt+4h7EHjWgDbOOq8ih4sOxqbCLkcR5b32ti+KmQL+geH
yBU9XQXhuezgFIuGXFZ39oq7MD1Cd34MizcsgyJUIfsyMFvcSgGV1/xljbxMzyvo294GYo2eAUi2
7JBZ8mxm31GJvvPdt/wqBMvMgzEX35hcIYFUcOoSphY6VdqLb5HICjsXe+sYSzOq+UTCP6RRcg/u
KW+x7fEix4E14f4ua650Kp6Gf9vnH7CBPbF/F8pt4qofAnl8JTHKxX4eMGKAWbucq0ZN9ehVITOz
+f5bVkNcqlPa8yS6EijL/XmT67vCV2arhkxk4gzZ3B3bQ7nHbTBMHd/n8Hlzeh6zDtlWuMjJY2Ky
eUKel1ux2rIGVJzUFS85PXqSZw8P/pXyP8NeJ4r7cMWZEJEn14rDZ/KIMyf7wGPIisbXlcWREzdA
YZkJsLk7Ej/RuTtqoAcsDJJGDDVIM2/rb11wHfLEGsqNPb1EHUnyeSdk4Rjlx9UWZ+0VXBFrkFlU
M7ryl7yAo896KaCwGNjibgmp4CYALC1Ya8ipWXDwGYspsSBovot92w6L8LR4OlsqFeIwX52rq6Kd
yyrwK38eRDJ+co1xxY5Zm55njBnuSZ3hycuKk8eoTR69YBwoSzHIXLUvjofoX5V50ZuXjZvBY4mg
IV8PKVfn/coBXB1nFp945e/VIw/uBjfabB8JR5D1OqfSVEJc1HvtEFK6ryQmOTvXVY8l3tIZ+55h
6an1ogCbFgmnzJPmFt/2+ll9ZsFpYbnkZ9xJ7pfQl8VX+HnY8ocSewbvnKPN8dxJHIyWf3CjnrhT
WOG+BO4gTOcpZO3E5+ZABjouzwLx6dzjjiLiPEMxIgvodgmpEzoHtqs3Rl2WxaSqz4h097QQh+jA
vW08k/02Jg0m9TJovO08RzKrx2sc/CwQh3Trn9IKIraN/RQe7chLXrzLgMDNeUc8ktun8IGSJ1g7
i/PgyLfmX1yxwAoCmTWLfcHeCtcjjPcr0R1tSErpqnzC2Vswv51DeYvfbxzyx/876uL/W2evDSUS
9q336CNKMd0OrvRxnoD5aKzk+L78x/ASSBAjjE2+YoWDBapU8WtyYXu7oPEKvrVOx4fWsbdm/331
mFyZFZTz6s/A5vvWIbJHHJ3UGD8ZMzgkpQhqegXQu/J7WPb0zgHIva5feqV3nZYBMrouv6nEOgJX
SO2c0nz1nJ77WfDQnW1fj8zg5UtvLNTXnV9Db+kWC6OjxG2g7Qv3DBICpOpc/Wr5ziJ1rjQ3r4iF
bZhVncXngRQCnzhfPToODr4F6HGINSdBXA+79Oxf+mjsOlss9VjnGN/923o7q97rJWf7PMD6+xxE
IKPX1m2bPrVj35zhW6b8yOY/a0kXyKMWm9Cm8g4iJGYYGMSi+KgHF+8WDPmmYHJ0SbGnwMJo7slr
BnJj+18imvHzTzA8abpHWBOFYS2LFoq7J1IOpaU5py6CQjqHY6+FJ4e6gW94M8bd4rqAn5ztlJ0m
Dnc3vYb35Xo8ARnPOym+zU4Rhu/9WATPdXn1ZA35Qm14Cyxq24bfJs9ACrvR9Y1jSPOJMOul51+8
V2h/3N2N6dWwZABlMFB+0W+Ch5gzYIQ5gDLyvYJUfFhYOOPlGRts824tFqLxrPDpbQw/H1hvIiKQ
XHL7OJvYHpmmICM7RfilBib/qWJg2IuLYfnA+P75o3XLGVYkEAHjKzyGmMxECukw4XohLQ4OoARA
ktF2CPnAqViNfA4rwftoPWNfQhW/jB6LAgUOu/+Mx39U/PdIPQd1QhAatM6cQb/uI3mu83k+ropY
ZYLxkb8nJ08AA0pHyDDT0fTxJbyswn7gE/D+D7+Za4kcaMl9uT07mxg2yG0CeEpsklQzaWiPxWXL
N93gantIUH/02LSPG7JsR075aywmMJp9pLjB/tVEASwF4vqQvGtSJI9FG8Ii6H8Asi3LWGMVD5Or
cxlc4megYD+FcUFLTOxPJIvY48CxuzsPbraSmFy48BS0kRorEyWRwbjzkRRr4yqsErkvs67dmutG
VkO082W5Ob99rRy7JtYWpqN2BsIdrg7RkRs0usSX4DyqPv062rLhn8ekRGDkwtzj3C1BkoKJ5Qjs
ZflVEJmw4sSy0dYxR7ZDmDLWNv+dehWemiqU1RK9DLLOkcHbgxMQmldukXdyrNzJB+dBM6DNlmag
oTrTODTP+BFexl38crfUL9CdAOXeq4CL9Bsh0V8N87Fmu01c+ddEHZh9O7h8HJiVmJjkJIkYCn6e
XS7I4yFwR5/aIehNgVU/s0m+qBvX5IhjN+Zl0Lr3z2w0fLnapCPeKGMrzahh+Iq/+QTrQQwrHEjM
3rmnWNng5ukB2AcMVRGPoTruiMeJqd/szI2BYkRiKIKGDb93G1f8AHJp/8GxOwfP6Bb15pMD+3BK
XUKcHkwg9xzf5jKa4nDkvUN6eITSAAFyp6yQQn8GvaSFwj59hLTXxU+KptHqvH+OMTN0/LXpPW2n
70qIGRwsMmBd9e0xjmynAdapXWtS43573kujkSq5BadlrvJdmTicIEW3eIbXLyJjekatkEoBUUHp
fCCxPqZS4z7pyEquvnDHmy+iOHeZDdfJkVTdil9oqifP0Su8oTV4En3glAagWxKG4AUHj3FLtQlw
23sFbcxBVgetC0+c6OT69fAFEfSQIrOLVvvDVwd1CJBFVB1D1A+zFC2ZsGBvCz/HNaIiSNIjsZ2H
4XEsJbQNue2wwN1BmUU8FHtZ4dMfC+rXaJKUIpwkxXo7vRWLwsSX2+SqQGjB0/1oh7nXhh2TFsai
lqWj1rfYDo24CEuP8/g2G2/jfAGk13UEDpUzBrtJyGt8Chi820zy9z5h1vDQz71s9qR1i8TDJqDi
1kWyhy/EvF/x6UV445Kizpiq0clwiugwxAIUUTvFeHpfUmIHebAEDHQjDA71Z2AGY5clZrw6TG+x
FL4w5A2ulcYET+1nbjFlI/H96ujuM3DbtamTJLeRsXyyU51bD4Ddy7uroho8N9fG1xUwPLESHRd8
c+RQf7rH5c0/gH4MDukRydqozTmV9GlSoF4VCxhJzzs680ePlZR5rEhxzuEjwuhipUUcyd3u34RR
3TrYYL9KNLTfcfKXlezkm8GWb/ugW/FLQFdYN1rJhje+8dOxNidndeFT3isG6D3DjMMP66e3MTMa
MDZSKmSdEcck2bLfGCOfgu0lhlenJz+HImQPj7NiIqPqaHi9KKNwdkFmx6Q/kVHYfSmggtJFXLDF
BevYBQp+4hDU0S1Qkk3h5itzeA0oo310MYGrd8a5y2w5hjy6KET129mhI4tJbB8K2YDH4qO52Pia
uUISj5rqSKROlavE8lt/qO4z4keT0mjj5+RB58AmWjShze84asPe+BiYfbl/zAlqLx8N2dcCL5io
jsoB0VwdYYomOnrN2IwO/cInOhoWU6Ji386EFO4b9nx2XV7mDD4IOzpSCMkJsU+spuElGyvMXPNF
NjMxd9cJBrohLLUjgzRIS/T17egUy8cB/3/tPKt2L4jTX+L9E8NLF869f1+ZBmVO7c8UG9W7hj2k
9ITbJBBbPvxeUr/LTKGd9xIAGuIQapxk0PlEie4rXAIzvgm7amCMj9fCWuIYvDrBvwScntOkyh1z
dR6V3uXoW8lh2KxPy5bQ48wiEzySnaj4Ku3g6uv6iLQCNtTpDXVvRZaZHvoX4MN3imtvcp9cBtQB
MHlwi8u70zyD41xf5/HF+yQdsD3LPS0Pw4dorceWnGPZc4tEX9Wma23MqRK/ZtLglMp9e3Vcnz/K
cf0uXQPs3L7BL5bp5eKUqUVcYzsSThwQbNFitN9PSU789+QcU0JJzblOCHlAPuXuk5iG9e5IsLwd
PXtONtBCAqUBfESDJ28xQCJcfyyxUu70BYZA/GW4Brn78AXs22KtVALHwqlJ00UKXbvFQo306Hrh
95pBvSxQKdMJNgxXZluuizJ4r4iLW19IP5SeDpGTQWxH4hPLKw8e+fFejHB5sh8lQvNE4J4FEiYa
8TWfZIismkiPzdEDaXLFNsT2uhq2iFbM9ZH0Zo7Y58ZDy2n1QNHiMDFYxoerk6aYyAYfAyZQrLd7
jfQOBOIYIrmtEZNd9ln8Iko+b/TgzgJmtL9AVWUYqYYZBssT9lzxa/ociDkyZrJaHC6bnBg/vtmu
r0vXFvSjqAR5WlZRtWKkqVP4bcpWz7uBusbRd/uH4VRQUZLbic8k0yOX2DTENRicYnicP3VftkNW
4XweGeTG4P6crT+zPwx7qBlOxlHa+q0evJgGUgTnIsgOXo8K/qA4JS8QNMrVNHq1ns5Yrtn0PMn6
1zHcH8zdlZNAfd+gwqhFaCEekyMQ60IBE6P6eYEjdE7bXe5rjLXJQ2PY1Y4ypJ9tcIjOgVE4RIPM
ZPB6qQidWQfVu8TyWt7bWO8KbsLV384AOXyebHFIFgWMXa5RM2AGiPQkACnXFshh5/aG59yvRgbQ
VwZyeU5Vhos0rjS8MEIlSx6QiJAY9rr1FBTw6zFXFxWQfNsgOyzCaiu8xbexABhULMogT8tFG+mc
eEJkT91xxGjIOHvnWW/JhAFYWV9S6fWgUqDPPc0+tiN1/zq4p6d/w19S2cid82HcUiEAeK6CExnu
KlvkHA168U/BbWEJ7rNWAdYdCB4vXqliOqZW0LzzKfzEYMgBPCwwcS6T5VPPDlUQJsx1BJMYoF3a
GeBppEihYPeAiPh63Ebwiwf76Wtw0t0tA2OiOgCfxfVvQgo74KcFNvrol39wx4d/g/hYgi8QVpTE
krc4AwAfl2Sq0lK+xbXl6GMWvvw8zY6M5AazViRPZlNB6IELwws4HBNYP6xItj05c6/jk3cHEe4F
XVpvBPRHTj6wknEX3qZHKhp92EhwD6rR1jOmfGcIU9QbNlqfWqkJsHwP1FAAtEVAaayOLXwxdpy6
YG8NH8ZaE9fNNI+q/H1AyfoJ/npf3SjrGCtzafQpDdM/h+WYPocyFWmi3uLl6FhN8t0rA8Qrwvcy
VHakoyAc1ewR3R1rcqUBP0eyprCB3XUusOj3xP8EDYf0Hpo7OyjH2bilCbKOLt5haCSv5X14fztE
WoKpOFPFGZU39zW51U6mBMoQN9IB6u2MYQZrY+v1/CpSuPrMQxzY/W5QHIUR3kt3D0/DL7/kkOu4
VXBl5qAnCs3AnIIMYM/KuCHYvfvaJIsxBWA5oONesdT3j6SO7hHUcmmo0yd0EuLUypDUIJTBPrK0
XrWlU3Ow5QHeCeAsJE4TR80WRvgtH7VuNexAXFXnjkAJcHaxyCHgDK4hQ9SH2NCguWPwzUhf2cFL
wCk5uYVJA0hqRi9YdG4+Jz+eFY/4CHkbcJoY+bGBCU6lYZaPVNLh8YOkHx7+1tsCQI5ljzFAieoZ
uTdk2nUb4gOfRAHqEL7WhKOo3Lz2jTQGyoFKvgLPPpDX5fzxrgfXCwF88qGHl2XfEN+3GfVMl6gM
4wvoQePU0nB6sU2mqAWUygLoNeNeDDWMOlOfcMgVCaLfzHjmcZQFAITwsK6EJpfVcaWnAFpYb5uy
tCC6pLA9+tK4DrULlEznmnKtBWISt5/ags+YVMSrUrQ8jrod5PpdJzsNYZqLlyCho5U998Bk/Iso
VIBFnFXn9C4HzfiEuAD1wc6FdF9Rl11yjnuzZ2iAADwja1xQfuh30emtZWpeHveebjl4MGSYBJKE
Cd9UTHl1TCXllQXv9HXmTQVnYqeRVFFQgwwXtcy/+zz031FDj0si8mJlAEQwfinQd0V0Jhg5zwi7
/GdyIhPVJzI5F+s0fjBu3fu4e7CAoNNlwXnGa6FzEDYA7RUmWkAucgA//+EU+MrzeGMk9dJKTc+O
5XFv2GO0C8xN5j7JK2LY1xR7xczZ18KMMipcBA0PFHekpEGtiTv39JqPDD9EmARplEml5BUBh3P6
IPunIpSoI5HbPIkD8QrgIre59lWV/G1By6yVnIbcmXuShSZdElEV4WLH22jDagXt5ykaUuqm/8Il
YLrjsovPigTa5QrdPIk8SMudevpYGpa3hT5BsyEQM7U1hTIvnq/2zQH3+QEMPrw2rqG4kEd0DgMR
CIzUSBLptbtdPQkBRA1OtAdSyE4RqX8XN4qjxLF7DrLxc91LhWREkRC9HJLLSEJBQgtfDJ7cPEmB
bVDV2jESDazjtJAjw1WWBxDzxEho/CDvr8jh9N2NRlbBaqw7x6QqJURIKBkEJDvBIZXGGqk2tQui
A+a6t2ERnvvH3Sk9QdKAxVH6Gizk7P3CA4Hs1o9xR0Hi7qsnV30ScyoA1aTKxjG05sTmROWzMtCQ
wwNBgZPHHcs8Mo346Qt2ILXhVAFXTZ+rfJStCXDPpMLkb4MKuX7qneeEVEXnUsaPkQFasDmvTqkU
3xea3w7BiMjrzzvmpzIBipwFSN+15rdIjirfcNuUk5aRHvROQugkoshTcTr5kQ5sLLJOc9eM8NYs
LXEzR4IwkcpraPZE1KiDyRAFagPlC3tpjro9gfmNJFP5vKcyCKcA4eGgpMfZ9ZOIC4zV7WKBW1Gi
uH72SM3ddm144NwxMPu0SsirCICJdLfkkjzpHJ+oq3gsFSyuxgMuteJHB2TYRWp0CYqpNDkPlAke
oJfyB8SuPa+k9iFRDmjhZethDZR58OEax+e4Cxh1UMzG8EHGD6YHF5StyKcYv2phfQyvpSBUhJco
w/8BGJK+Q+XBK4IbQXHniSLRqen8AecgSU3ZfGL9C3UUdpdsq6aY1NA80sCIfHh4VPeyYjaa92HA
5isGr5k1MGKBL+cZyazgfXU+7HPd1yLdfQXa7DWSBtQIyGFPpCX8KXyt8x+yIQJvqd5/+flc9m4Q
Ifs95qEDlgFJ5rzZIWpgGtyiEklULAznvA6z9X1xwdf3j2ORxdyovXAziM47rxUVkKkefS3XuVBS
S5e0MMWID0THdyiNc/kt32mbjowsvObenahmZGGGANADK9HOfTkLX4Az5kyOLX8bt7JjjqHSLY5g
5jkBzyM5hj3/7iqJhpG0xiZHVhornXOYkMaQWJrOHgvQOSjkkjVZGWHXnvgl7iUS6HBSjkUpwkou
g24AepgHqDY51fQSmCvWmMbLZ3J8f422rjDNqQVig0cMy7OnP9nukvfLKEJlGGwjJnc9JHBLKEyP
rovepiHpfoxOg+y9XD4U7zQo+zD85+grrKRKAEtJ4b/ra/sKlnMif9LXhMuk2Xm8qMPhYWmElM+G
tINR10s82oVETd9In8FtQDEVbFX1Hqlhew9cF7gPJYqvy4cdXaEvt0BOkKbvFBE+gI1u7oGTIdT6
OlhQ49mH8V4lXxyLxBOnTnjZbtlRogvJBlJ5aIEF5bMLBLjIDpp4odL/ERRtcBlXPg5wqoOOsUNC
3UWOwEXTBjzhyWt0OwpOsfimlF1hxzFv8P1PVWOUuWOLUQVg2w+yzVPUhoz+25zXD/w/tcuRPT1k
Eexy3wVIb9GQBOGZ5rGpELoxwAX7CJJCHRKQQsXTAnvd027eEtUIygyOlrKdQH51phDaVLOMsfVh
zCGQz/Q+tSExWIzKR3RKa08NsyHkO09JG9QbP8xwcpsJL29PljIVHN6Ke1cP6hiGSl+CT3qY3Jgv
iAezA3vlZmCaRNMAqnhX7wpdx/QBowmAOs8c5Zr7SkRB5fopbZqIW8xkQFT6O1qXJxfgm472Q6en
YaJO/qlfYIgqSOStgz2WmMXauueROIg0MM2VRTts3w/T8+AWUEPVQxjjBBB1Yq8g2vnXSAeyIPWn
aYM0WWiajCh69bOwIHbWduVnGVJCfxe/c3pTVy/cV3Tpnz6r9AHf7O1lugYg/jPogqdnuPWb8G99
Ap4DgjqLyn8tj413jrfUUAUArw9455gs/jhXDq70ZkxEGHudomN1AG1WgCG4v0UEtB5UkRYKS1Uz
BKM3llctN64htsdEtQxvyca45Sa2AyU9RXymXz8dUr/rMtvcjgx1Kd6aGVBzDGoi6nYHX3TrKv7L
V/i90pUHlOKgX/TbYYbrnHZUFG7Q4KcmC/ehAgyAiNzDVxOUdqQQBtf9TkqPFNTqvk5MAhtDDhSI
ZBa8y0CG+UqCSEGNXvLheW4hZX396m7ucdzEopxDWDOg97Iv6nq187pSDziPr5D63rsDQREUg/AU
Y3Gc86tf07/w+kANeqli7b5wL3uy2nEv1Gj8B8cLHwsppuKBYU22QwrnwaKhSka37jHojQFtnfaL
zI1KtIzy8s6c0vPjLMgL/Gesgq3GzUDDVOARqcytiGF7YyOGDz8A/+SIqgFbQ0XGZ1j9hCk0p9SK
KRze+kZ8A7DCQ+pM8TQXL3hPO0jT5MGyc4GvMrTm1+BOr8EfjbOaYTYdCKYSaNTiFKrINIG2wMgV
q1RCjY84S6fJs0976AywFfC7pomAritSLcjj7iIb4dpBVdVdGZB8pAV4rYEjkVLyMXbYWFqJNEG2
iVJcR3eV4FMLKsDBmXW8cT5atD6MZ/BhioovzilnwOVgbY5ekQ6VcCNcaWzNXx/Vmg4Cd5tcB0/c
kT40xies44p4R88cY95Agnwrsc9MH99tXXVYuE/HpSJkBnilIzSRwh+uap+Rb8SoEwHPqR6DHgR9
QmUwEOArWeE7Cz9TdwQ11eSanMdWwgwivqmgmtQXCs1TjTxteofcxeX2lE1GMKRhks05h9tpGVhW
Q2DhYh8pUXKqnWsIDcUihDrujJjsKsY0KWOisZAsi32uJuWIoh+loHIG5D1sxm16HPFfd0zNBaAl
ICvScnRfiMGr5xgoqV7ywScxAq6XEh0165YLowpXTFjMuU0EVCiiLs/ew1eBW4OxIHu9xc9Y53D3
Bh/vBOOg3ieHFgQ6LBh05J1HcDtoXgr1qLfUbaeYcOjqtItsXyEEySmLSTH+gJAcOUBabkIcpXvO
3dl7M1AIhzjXBCA3v5ov8aG9sTmUr3B3pBgrnog3aXZarM3B46lAYTuw7OSqI0LNS78Eek0lSmE2
Ku8UJ+ja306N8R+f5TXJc3rnHJOYwWJaXwtXJ4yLIHOMjNj07aFF1DfMdj0mC/arfdl/bTgUJsf6
HFzsOT9WHiF49zuEn1fniiik/TwLX7T1paANSviSPQqVPapR/OELtsch4eLmo6s5bnZ8QXtqEx82
LokRht0y3B7ySrZTGx7RkLI4TSQiOtJTQSmCKDGq3gzXskEJUMzlrQa9gfRRpYvL/AqYLrRexXJw
G/MX/WxOBdSV3ri8VCSILaeHT+vjvNuWgr8k787eaWoQfBhEoOSQMCxgyMQ92AXkp349gIH/TKR+
76NZaayGMTsRIkrcvOvkPLvaPqDulChm10U8QvLObALtGMr4sqNBHNd8U325f+NlqBw3v3Saqj+o
a/yt8/NbG60hFcpL0VBosjA3Fb06Lf41sf/oZxLWkIviFSl52JRDSNF/FRT5STyJL2Ci9YNqk/Jv
wljXdmtLlZjNsbQZc/PWODFMvoUjZnk+ULhU/OQcu2zKZOtHy9/UN35Q+UFjyNBMGeEU2tSFvsL+
fXqssuZ//6fyP7T6dLfrjD5biHpTnQrT6rxhHOp//sf//D//a//4r+zzPP7vNtr/qG7l+HysWv5O
+2mNNaQhesh/MS/CEl3af3mKfM0NSZVRwKAgcffsBal/4fRpp9X9IEYEDLC+XAthiscX4WQvd/YD
CoeuG3n//EV+3Oy/fpFvr6tf7Jt+09E2uXrL9DB+QybcGQ/CzTn239Gp/eenKT8tLtNIGEts0qnN
bM2/v3b77Oqn8UQQgxyLfjQxGW0+3UbsqYsgeef8IhTzY5e9LkTzaP3XkbT7JjlQ33NFviu8HaNp
Leqrwa5M9gOq5oyvXcwY0fTP76eKz/veNI2uI8obBv3gmvVtNbWXfVDuNQ2zCJu0XjpXGIUxhryE
Kus7Y8eW//y4n5dTTHdBdgeBcPPbch6sTK3VnOW8uWvvDf7pJwNzHNRff9cfFN/8395MR6pORrNS
ZvjG33fOVm+VmdcGnQfxi956muugChrTlQwbsKCW/KuO5I9HRajuMHCJaSbf3+1106vWOjHpq596
yNt+7hGSRy8JzRR8yz+vo/qDHo3GmGzkmVT0mcw/x+gvt1FVJL3bqn8EdxCuZ5gG4qd3/xPK/DBE
0LGDHBV9nRI20Br886MVsUXf19XoMatbqEEgKf9tC2/1pT41T07oes3V02MbvWa2L8p3H788SZjt
708yZWSaFYUpkhidv+9gKV/03LxyWDo3JUOcXxyIIsA54Ybhz673i6rXT9tnopHPOEK0zJjm+/en
aefzLdPvfySoZPfYf1EKOIHs/6YObwjZg397K6ELbzM2S0Ep+O/P2TaSarUN69cGy/QtZfZMmvaP
B3JEgyip8ftS9GpBltceE+PSOVJxJfWwz2JHJ7TgetOKu8KyIqsrJrJ/fEyipzOxa2rZ/V9W5Edj
hECWxlAe1I9U/duS5Nuyq5oam+8FjUPFLEQuQmx25c4K91cde+MnoQ8UskyUufSegk/7+8owvq7q
ejKqY8V6/QjW9FEnTCa6e8xgCubUXh5RTDC6iwH5OqfdOdOjOyB9WcHagW3AmMohAiRMyHBnZ0Ju
xArtA7jYyf3FiJlCrOvfdtDUeky6tTBlPeEq/3L5Kqkp1a2O/FtLq0FGp4IGHEgIRDcALdH0kMBb
DTWiRX5k8y+iSQASI13QMOsBoPol3YPWsAdN7gXMvJemvaG6keAsw+oPhCJHL9wC3pygeRzegIEE
N00AhLC9KTpQfRhsh7/ctZ+sJTKL//+dvgmUaerZNOwrQYQdHjYvSkCrzRGGCR1sker84lR/dDp/
fdi3K4AOmn69n9no/lqIoVXePN7vB6A8riv/Kn2r/BgxcKiQmBLDKBiU8Pf9Otboeqpd8SBiqGLF
s/qKdwvtpfkE76adAx7SM0VcgVb35+Tu5X6W7GhyvUwN2lq6YUd/GqyAHR1SJm1Qckr74W0KgWNw
GGkroYD6Zkv0UegXmrYtkWXQhNLOr8z/ptMpFGR0TbRNw6+n2D05RpRWKXYBcliuBkEXPOcOk04d
d56xfLwL6mxvc5kRmKNADOVXhiNUEsQ7ZBgyRW1qCALiTfMNPOZ+Bs0J5OkJXWKo7zNqBafoJYiV
K3SgM7edUIbON6fPfJZtoNDs/vnYaD9cWREY9VSm4KFVany7Cofyqh0yq8RCiClLOyZdlO58jrEQ
dguCA4ipFULN3jCzDcWkSR/M4J+/gvLDyWWeiaYS+aI/x0izv++uetie6leOyKVxcGz8RBVIdJ/T
fl9F+bzwIQn/Jr+t/mAA/vbIb8o2p0yVWyXj/GrOUkytFYFMPEUMjpiJsXSz35TllR+X+S/v+M0y
Xsq6ycySd1RDYtBLegwzECBoTDcxUP6fF/Sn2OJvbyfc8l/MW2F2DPxQeDuv/7Ye7aYHj6hwjgQ3
o+wHyBVGX2TCH78Evj+fpL+84jdn3zs08vaq8tRleopBjR8UpBD2HYOehSYUgnFovcHPMQFbvEga
oPv0AdPxl8Ok/RAO67ggQm9iOCZLip3/y7v3HnZbFtbrMS+RnjjNKSzANaPT9b5qo1z3VIAjMuMz
nTLbyD8lCRobq4iSk62H5PR1CuJWux+/jRT9yYLxtcyehdJpT0dp9e9f61Jk2anRCo3kCyUR/glG
SB6LlqIB+uv875fd+Cmh/dsDv51w+3x/PVpLqkbtI3jZoVr11SxQLr5MRQLqexdt75FcgAoh5rON
Wjl8tuFW9e4vGE4GBVSaerT4YoS20PQbvChdZ5F09O/bXw6r8uNVtCxGRhKSGrL27fZX6vHUHm00
US0ifAgiuTsQrTrHIPdk5xfH//PNIAUmW7J0hpJ924bO1Bv9sBWzfBmrKjJBKjQBgUnujvf+AOVJ
pkrAbqB94Jdz+VPQje72v54sjOBfzqVe2dbjcUR8TbR7iW5G0WRXwtqpViAMtAdRrQIh/U2cUfkh
z9CZ+aYqstUzMLDfzkFb3I6Xi2qe53QKX8ImVH1aKN055D8Y9CFdFL9JlP148lC+loWyJxrjf/bg
L296RLK4zUvW2MOwsspi9JoVxfFejkNEod3JZVUGM3qBJr89+kcTxMxP/JjJwFNb/nb5j3V1LZ6P
m4zYZrqWoTfL73nUOLgyBrI4+zHTCsUwHEcemMFiJvrBKjE967fNFvb1W3jJlK5/fY1vp+xlS/nJ
eBBeEjc69ljA2E8Q9V+svPDM//4UbIpQEhZzKf9+ouTt62CfL8LKE2PTazJI5TSIMbVMe/eT3jL5
1ab85MSIwlAX1Q3m9n4Pw6otaopkeyhAwB1/0WF3cegRDyg9cY1EdzUI/RGCsuilgzgjuuXAvn95
7R99t4VpVwkYELO3vm1y8cjVu9blj7moN6NBsbQCa3WMsqlQUaN7VWYAnWimVVYV4lgyWmuIwDw8
yBTRZWrTwA8b2PBRUDrM8+U1oFA7u3yd4rN/7ivIETXLP/rFsGZ6AMiTi+9JgfXRROi50V4u+v2v
IyPYHlx4PfXcDM3JzdeBJs4LI6qPXlkRcd989GzHtXdfK/tl1foG/ZQJHZpvp2A/hqo3Y3Y6PEll
ao6342J0FyoFjKsiXOxRctX9DlobMhxDMRJlizKCkONFbCkLj0RiUG02YhDDY/pnGMOtv4CMPT8i
vBU1wS2gciYKcYeojO8Ht/eAZyDqfeYOEq49y+eEk/f36xRSDuxDRFISqMeq6KZY6vuKeldGhUxw
XqiuIch18AT1R4XqT2H6OWiHnVAPYUiLB4/lY3tze2FHSWxaJ3QE9Q2EFTZUiU9wDq9D6vWidyN4
bW4UHR5UZ08w62vUbhIayIJi+PpSqECo/a4vze1pb/6qf7G6f9zq9zvC9AVmPAjA6t+QVaPsNaZp
kf8upchbV7EYbh0yktf3KcIklUiFfzmfP6XcDLb+1yO/+TOEjrdS++SR4H9vo2DO5OMwJrN9n3W/
YX/KTybgr8/6v5ydV4/qXLqtfxGSjfOts8mxiuLGqkBhjMEkg/GvP8+kz9GucqHlfVottTqsb008
wxvHO0bNuKsqYpNFiXFX7HawoHlpf+7pn4EtadjI518FWbuqweLZpsjy29ggbpWm5ZWv6vaF7Enm
zoCF9t46nel3t8FJP42VzR9r1VISpUSsOykQ+1MDZtnGYuR1CwYCNCAQKsttcpFPY7Of69UMyhm2
0MwU36bYpH74rOWHz6FlINtovzodBwP7byMmP4tSfy5Z8xDmpcjT84lPZNwR4PIKGEfnRLGgaSHl
mStC6oPmAvLu1MVqe2ml11270oS0u3t1uxTcHy75o7KHw8odZu4wQAv8TRfDCDbIdY8S9bcoije5
5id676YKBSwFMwWC+L+lQCWW0vzaKh9RgV9G6La9QrUy+bzY5CRCjXVKa+UQTNcMV4eNshFPoxIL
xRcVemqYeZVadlKaUi7v9xwyFLzwiEKVguKuP5PDCSLdIxMANuV5eqv+dByOG8P/J55Tk1S6O5Lc
Rrq5XgjVK/laZGJ1UTVHvgdmPs+ffL5evIvHBRPf3ijf86Qc+nPNRw3nRxxmyocsPmWPL4YI3EaY
A5UbTplEvjNOg69/X+lHba9matE+R9YAbQ6dY66FI3vU4Xa35FE8H3K57EnLi+TekW4EVT6wSRhb
aghTREG6hR0CQhsXr40iSSKN/vMj6HBJgqVflYxamq1dUWS8/ScHXR6pYcj2R9wZ+oxqIBv9Nhhc
J/R8xv8L9d0/m00MRkUdjQ4uN6lMzT5a7Ty7yRerxD76NA/zPrwq09S1CwQY6fwA6KOaKQG3cMA0
fRdNnuCRJf36cLE+knX8AktH5Ln2zhFvipWqTCQqZC7M0h8RNNevk4kcRhPLC1CJmovu5XT6vZ+P
UUEcvzRZmr+ull9AjU41YIJ/iMH89hDF5bLOpNZalATdPpKpDCvAO4+AnAfOKrGFCvz431eu/ee0
a0vW3N/auEqFZhTybJ04tGxEJT6afGowiOReEGxIN0SpIel/CaKXTaNJa1q+dtmq8yYvVIsvJv7G
KS7PDhX2WRwFVFqQ3SQI37nhNPHCrtYQZCjCJdWP++dm1x/btZD3shmLgqjQo7ds9NixKBH0Lztn
MtGZ2hCVnsHeA7gy/qak9XVs1n2maVz/HSraIlw4PAx9Hlipfx86JO7yXqpO+TA++dDZKUYgA1Q4
A5qIYYlrQ46mtN0L4O+W/qVCIXMEG3Ffe9dDHKx3R7d9ea8gNm4ni321qmZ3bbw3VmdNs++b0m4n
4QHezz0ITXN40Kik69PWta+fA3V7tCVGR1r5mxYzOXNKbfkK2ilvd3bWQGntuxeA9IW2zDKK+Xfd
1RToOQyggiY4m6zlHQ/34R1AV7zeBe1kdjKD8talcgQ7lnO+587e/F4fPSvtlop/SDqW7p3bB6cE
KQYwLLdPGohZC7TOBmJDgDaIqEGBssrvPSXvrZlqlQY3xhE26VcGdqQ8O9Kaqf7t0ZMTZpkUxiwY
8NvtnJ0Og3ImB8f7luGrkQXf8ep6hHQuB/C9hbVr1zMvi4MJEP30oUg5LIHM2twgFmFM5nrq3nXQ
bwkDlfCmAP9JGfs0GIQup2rRreTxtRzlCnQmMXQaZ8j8yJP0lQJ35ulVRnCgNA72/pza6g72U/3s
lIfBxXg73xe6ukpScHlgv9IbZC3FQjqtHXUzQTbEad0VrzBSv+Jw71Xp3rbv+0SMOqtkDWYbfLM5
tirIeu7ThMHmwyg1GbdhHPOUunt1sU4m6nFmga6VerFgx7MIehiSOJZdU8x26ynIdWjpplI5bbUp
VKnzwwnyh2IO0b5dpJNYZZJpO5WlYc4oXzvtZdaUYTZrzcTYnRzo8HG5vJxuYByOwHzVvWPdMrt1
ezchbcm6t6p7qWYNZujPY+QRCFp7RUJuA8Wvuu290LFIRLmVooNlQ9ekuL79GdwWr4iuo4GFv/lv
RMaoluHihLCB0On+/fASIz6n8YU1u9Q5YHz0/IsNYq1nAqlkzYZq4qNK9MveiE/8sVwtXt2rm3OS
qCx3c1wfdiBKZivN642t6KvBqP9xpGIloy3JgFR0Kki1OO20M/fmbU2h/B5s3pGKNjyGumC2aDiz
Z4brxzJa3V8fyjxV7muwaurkiNwqoymHidkKUQTJ4NQGewiy++MCPthwb/CiIQwIu8bZVm6TiiHQ
QQpLBFNrPGdIsFRbtXy5lBqyhEfj48+u05VByUWH89+s/UgDEfLsfmPXkc4A2GXToVE+CV4dASG2
OfglNI7DCEbmo2NHn2iR9QYdppvs0MHn53RQVhf79c3o9Dx4JGAd9z2KUZ797oy/LNeddpxB7/Xm
Qy1EN74J5vMsIDQItImGTEnAmmre+XZFQr7QEfjqMx03otaKLsiD3gsNFScKDmHg9e7uQJtPaSwl
NhDZbAxbTggPyBcMIA336hlwxRDCRmpbUTTU42oXa32S9mUSl7dZ7plzfXkO2UxCNYg9o3JSolTD
tCrTAhsEMBozzCdFWKGv/gAm0JOoI1nORRtlPiOrEMB4BGcQ48F+BeIq+PwMqDkLTqtvEzGgxpXF
Jv++QjQcNJXev6iBSErtEDJ1Zxq7zaYi/zOD5XIo2t0rQG2vhONeR8RlG/+bfK+pBPqk0m4B+lBQ
reP8RXjw20CVpbLZgwdA3nFBPk3FOYK9EXCZDcar40ynQPiammztZx/7c81aNLLdJ7vDLX98LGmu
0Z2g0DUa8SzeaEvbjoiCxMhJgykR5r2+xSS1CspgMiXnusVqn9exWan7ivLBzuaAESNwaO4EAcZ4
wDBeYx32STGGvf2fFevGa33aZNfS4joxPuML3sTIvrC1eBuHbf0vJKV+L1fzb7cd310edooINsEq
oSY3gSGExL332nPCFGhD4+15uqdAsADSoZ4j1W+PvEnlVJG3QuzWR/dhw+xdMKFqBxgbxebwq1nE
8tndwTKAlUHwkQpX7e5cs/+34s6G4zBnqHp48CM/juwAifOeSOIGKF/0E3vcWB5Q1CdX6OfitXDe
MKu9nN8fB8oVAjWEjExJJA/9nrNio1XmeVX7VXRP6FcQazGu8vWizxtu8t9iETAAtLoEcpHCuiR+
5o+KQbzdVttbzPsph13kigRqpwi4yiuVgfHg9fbZI6GiY9T5hkdsLRANDT/gySG0hRSkCTCHn1C3
Vpv1ei3tLLqkL1d4aRY0jyLacwHTxfKAM9jOBk4IqnJmOrcG9/CkCGhhpCzZlI22SkJTK9vStboB
TF2jUdS9QnTrD2cTJsNGzJpDNkYQ9/Ly7299dua/FhR78WOz72t9c9HLVJ6pfa4cNnJ2XM1Q1BAA
jGDraN4Ijw1SzvFiBj5px6LUMC1s5a1RGOrvt9N2pV1mAOdk68nef/+Ulnna5bHGti9cunWTTUDU
BewFz3QDuXTksHPv31//F0D0e8l6aLOPW8ddYbLkxcdkDqMV9Hqvn4N3ykOMzzUqAP9xwCxH190y
DYBwJvqNv7/Qqu4nVdrEeCPoaWFIEFkyrEGEQGGzQxCx9y+HQNmNBpmEuwX5iN/9vdhlU6xL+YLx
ErqmfdQUKcac4CAIHIbmptPx90vT5f3zbkTljRiRGJ0g429bGx+spZqIL7pC7BORsxy+w2i1CnqB
0+ng+NbumCrIvw/xL9aCZXXUyEVbWxLKn78/dJvdSsUqxK62g27fDBYw0Q9vAarD8mTUu0MHNnjr
mGHK+wE53xxj/PESGgEGsaUKsBEfpNXNpmacjpc19gqRNaR5Z7kzSSUc4Rpk99oPx5pbjf79yU/u
LUvKEhKLaMoRTtWWrK6Wus3VpJq5orvdosRIiP0ALs4xEk07/ED+/75Kv5er3dv9dq8lssRy3f5i
Sd7F0ZZdYJy0smlh0WYNrbfmVf9eYFkRloDk0rBMBLN/n6uktwzWJHZzeZusWuF+WdNzGBKhfDp2
/6vv1FUdgB9ay4DKazdJ2hnm5a5tq9mLcH5gRaHDjFavWN+3wZSNNdyXxpr830fDV+o6GN42UCG+
s/aVu2s7LS7r6lFD82UXRdfYjUZXSKEonREvAs4V9i8JwpeGW/R0g38sXQs27pdcuctHllaFiaAf
MUvFo7UPXXmAjx105mLUpCGJf4SF9cv084Nrd1fdpZt9fMZKFJ0jJF2LBfs8Ga0mq6gM6VLuoP4T
vNwrQVg/EXEzfRlv2nlUDxmtYz4LIj+QMcwCNViSp8+KuRu8vkV7Rq3XEW9JnifaSRbtRd5URKOb
0fuRKGhQQXmRo0Z3Ly5UbS90ifNHmhV1UlkXpuWH982NjX7OFU6gvyAji9ZeMGFmInhjPi50xmOp
CazxpwGEYaZAZGkEswiJ15Ep1S3LttdYkmcvtH8S+Lhn0coWNVqnw5tyiOkaSsTP6vGUDJid0GQK
8vofYGfVKvTsbEqz7oto+hHQEFKCOgzeBh1xuxrf8F8fi2v9saC49D+29ET7796+iAUxGTDWB9F2
7Nu6y3RIh7g98abfhWgt6g2xxN8yifZ74Zq/PVj3W5WhxDiPNyHaEURvzLrFhpvOpM5CPTgtZdJd
Ht+XqHzMBKoVpVibhL/1Mjq78Dj2zouRPEDmaNUGr331dM3Z5b6xR33MmWx1IFoTs9dj9H7AxNCG
R+CdmbJMbKY+57cp/wGwmhuuh1LsSnr/m7FS+JEhtS+aalZ/wnPNpN4nY7CAyqG2WzPL++Plejme
YwkjSYqyFHZSYNcn7HEPIoDB4J3AXJAsx02ghr/ZPEvjY2mq0WLC79WWNvdaS9vfikc27/szOvIR
5xuhD+11wFAyLxg2Gui/aS6L8mZU6qrMNWmPG/7jQimJclivNVHjpE4zo59IVGpTtLBgRCnsJpv8
5IWymkITS7NAIz6CnR+rHap9ckmljN1lbGtBYW2G4CVm0GOGmevbcb+5XP/2A/rTNTVViNGLzng9
kb/kVmzsUrEmekzXTxAc8bjb1+z2Ep+w6H+cGZugiKd5hvOavQiubBq4wcz3lwsNXfBIALQ/X6/O
64HmiP0GN0w0CN1x2uvipZv8xzOLgnYrvhJdecAEVu2Bo+Gqoi1tEoy4fn83nu2CaHQKcRJ4yiNp
8VfTkQgP/NtIA25BM1azdNSssZy/Lcp1naxPZkl/j2o+SZIQHFiQl5IVRp+rMwx8aF3CnuR1xmH3
699H8xevwOVD5V1MsogqRB1lVmQtVT9qfKzC2iIb9sXYSjJE2RhlNYF3C5jutkUFM3cdwMwVpCjM
DjT8jL9+ipIlTQWU7nl3aj01u6T6ZROfaOLjpwQkH8p6+xOILCUt8ERW1BxUP1uxrWqijibqWfX5
RWmvSttCjIl2zflL/9FTjcD6INTzRsTpNH3g3xhe1PstYHwWRX9GCn+fcaalxumciTphgpAUAEak
lsheJqsRsxqeBzq78R6La1O7Vhp5A41yUgcQIbU4KI4t68xAJak+OQvev2TeoZ87Ue6sgk900gen
zrzsT/d4ye/G/f1bhwYi8WP1+ps39Xh7OFzEpHEXSjgXQxNNbE8IKQzwJU5TavjsOKnCgjphygMr
WvvYykgM4y4mwGjLy/7Sl+0ogm9zzwAsbUEoYg2Gkv59aR/eoL7BoMRE0ZmJVKzq7zNN7qW+u9xF
sAN1mgFzCndX9SJIEWezoeJLLwzheqKFpLpMfpHIvCvIOc3mkj1l6LFxMEFcoX/9nFpZS22pmyrL
xM/Bai5iMYAB/sjoYuCFJtBk62BGH+iU7WfapRpPEaIpSHlSY2HK0+SykadaEvjV33tSXe5G2Uo4
hwUlTdA44iHTpxcQBXhFwRw1GbBnB0/pVNWBW4F0rw+VF4d1WhrKRSC/+qCtWC0wPMrvc5AY45b/
7yN/+nk/VxPB4Q/vWbVO+S02JQmAkyumiHZ9+OrFxzm8o++x2+AangEgmBgAc0CfEGOl1VxDmiYU
Hu58nbsQo410JAlJ1nBBEq0ZgwmRArE8yct4DfkxHHfjL8P9b3bY0uj5El7r5Mq1e9XeXW/IfzPC
u1icekvgH9HEYJ6Rsv87lSV33NTM+QtvF+gqViOLYM5PewTCPza5LW8J99dcZIZIptA3oaLHaGIr
c/r+nsEt8a5Hrz1rvJ7tofx4u7lv7wyZho2DtuoTo821AnoOyl/4ptppH7JdxWXeSrODe3JFpfhj
SA4pnlTEOZC567PPEc5CNL+NL0gUBdFzrxNOM6epNf0kdTS5BhYxiWVyzeu4s81aWifV7nrnt9AT
7cN/6nPRA4qnvTnVvf8id2c9brImojZZVWsPeVNkx9PufJIojvDlC94yb4vqiNN7g73gZje6qycP
malmhUqMIVLj+kO2SjmOD9KRIJGw60DOHo1gZvDIG8Nx7DRc6kdcUzOWOlN4TMjQ0KINUov0L8Y2
MaXEkGY4xlmGmRpK/Yi2LeJqLYlE2W4Z9iR1o2DS67058xOD3AFPvbSBcaIFNPBGzJcl8OHDwyjG
jLtMepH3wQ42GE+hPAKRNWYweCvYkxp++5NqGU5OpoIkczkl6nO/jVASn9Z7OU6lGaD9vq+4FBI4
GcPx3nrO3MEYuOMGO/S35QgETZXoGekgzEF31tyrvL7k2QWEjgB29g9Rn5aF6MVv2JS315vrneyO
SO4boW9Pku2feEOztu5GvRZbU+AN8bDxmCE/YkPbHjBM3QuuHYIJ8fQaPlZ74kh/LVq7G5p2OWjH
TU6Gn/RwpYXTJ9ceyu5QC2cX054QtPUEXjoRfTp+RDiZrLf25Gq/Br0B5sD8EExBd8zx7YECbYp1
ngR2hHQkKBIBLBW9Wix5q66X2DqAiuuSAZFM6Z0l1SRR3hETiKPeLnqDFBz2JYeMoWFxuWnxWtBT
XsH9t3NuwotIUXBIEQQqdNnfQzjf/u1thYmpv1GTmj5DVvh2o+78Nkf1WkpwqMxgle50v//9lz8L
UBlUoyNELYfy/sP4//Ayp1ZSpgdNGLjF0rI/BNon6Mmw8tF7azRu4p7++ZQfi9WOTM0v6qmUL8Ti
OJLhrY9AqoKZ2QnkCvcZ9zWdwj433fp3+7vxzMSFra1uUM8g6aeEZJDY/jYYxr4FPlpKBCh8gZph
FBELegFWau5+N37qE6eJgSDVIdU3aSHULkhxPaSmdibTwY4Pd57I5YAnBNgmZ0r9RFRX/32Sz+wh
8EyCBjFabQFN/v15YhqwtZeoqtMVGlK2WdsrpfBXeGYcFa5KGylIcd6Dfy/7LDajzwYUjhSLT627
EK3gzhotlgWxZAi8QDRj6esHoRlNMHARIiwUSnfohLmCxrHblL0/u8MUqyjsCjg0ebx4QT/u8Hpd
6Ee5fW2DIuMWM8gf0V/kZAUM+9ttyGEbV6sFo3Klm2f1cmM10HHLx1Qpr//x+AHYrJvWexYHQj2i
quD+uE/07H9/XXYp2u0zlULRFZIcQh5RwIbTYE49/5FT2HAOyIxybPydH1J2tb+aDvlZ2AWIillm
jJCoztQeLihZPa1uoF66AK8f+QyIl6P7dgKj4I6bRtqf1QItwIBgnpmeIGuvRZx381Rw2VQR+sLP
BSu4A8jaQ9qHx9O4v3/tK+EPTWLA9G1F5x7/3t/U2KdaHkNbs7Vf4Mj5+BDi3yaqTk50QOeYyufk
EyQTAVgC5x5gZ0GH1zkP6Y1xmf/9mp6UXvkxmCiFc4ZSpf5jtPyeGpeWSOBFXkXnug/IPOIlMbcS
9N5PIOsha4yOYVM09dc4/l5Y2LMfb2ivxea6xKJR7qMguizdJXjgBZn7LPgP3kiEoPMjc3S0iF4a
vvrpEfz46tr1Yl7mSq1WTJO4xFQfot6GEx9BYCDyug7VWAGrbWzT/LXRv7+5ZqMzZZfcjTab/dJl
Wd4V62meHAQDB9SRYORr+E7xHb89EAvSxmY2i/oelfXfm9xqJ6dWWVJYB1i74B3hgkRDGXBeKBHf
N8WNyrMP1A2AkDTMqSmqtatdXOSbpKS8I6iPbd9NnOP4MK3sGZgTwwlsWhzeHLRJN/ed75AKI/lM
0Xiln3w0M+kqzxXQk0T0/PujlZZxvMVrDpfe53/I9oaTCYNotF2JlwVU4f9/lykwYj5URsBoKdQM
plJZ67b2KDLikISF/oj8IHqlPgG4h+6b27Dek9vLeuwu5FrkI3VgRHbNj3oiun1dlWpTn3EYSOB4
tOwyKnEdOPUVDyAVIzENC/9NC8gQgU6ZiiwoPup+L02uF9W4VY82Y5/+0Gwyab+JLg0D6BRimPxB
laCpjfHEH7EqWbEFDATap3redUmyanNSKGkKX9D3P+SQ+AaXDwnRBEJBjtVxoFUJmIUR8LnG4xVx
TO0RaQRUFmOFsgWpWu14t0YixZpekZcIOKTuILou2ukEVw4KnWR+hFdu41c/OWR61RbdVV4TbbFa
NnTcJmz02hJhzonSg9//YLfpK3LIE4igOngLKD4+V2Lijq7ydigYazNn94EU3rDh3J88a6roMldO
zHqyEb9fVKWc1+XxKGJ2wcUkv1JSHtE653IzXuHfbGbuGoLLh4Ovb/rPJeuWa5tucs2gLCFEG8tP
YU8g+jpFyxaSPVf7A3UhmxkwoASqC0G2IBKqYF5GPlsfCkj/oPMOr+138VEQIWnRuGFH/iYWoKF+
7Ii4Mz+8lyhAm+viUFEWWiz6/W24oUjIAVGVBNjQexsgH0luIZCMTY/wieP8tXQtVomru7HWNsfq
Yd7aDm5T+O1ZPFoR/gIuEQVCRj7HQi74P5Rg//72B5y8fjSkhxQKTUqFUEP8/nb1nFiSWdE3yz0J
BVegHocexLlj6MsBNgJHA1+4dT5PaFvQ1LHA4Y8YswgFhnggHJ0IGBtM4pMY2YIB0FKIxxUGM+sF
i8P+YJpnBhiFQ5ecoe4MmQ1EH6PXee8QNWkN6z2ZDWQ9ExYgshxm1s3a9ZTLdVzkYr0XxO4X/d0E
KvOBL1ieju6rDQkCbL/efM7HErI1dUCelMOp04KjFeOgNNHqGXouFyCLYk4AIOvZW/hLheq0HQAx
ESM6VEeglP5vvpgDpxql4FwhGvp96ptdnOp6cZfh7SYviAMxZSxz6bcdKhG4uns0GFjB/4IT9FmI
St0FR07CJRGi1/b6CNPORdtx4dU+dw0rsGayOnqQ526it0B23rhVVIGbHpp4w7/uORAeCzcH6tFi
BFGqFcHidLdNjYIiGKoumJ8EvhWBTocVX2CmGXR5m4verNtgW+q0CwJ6IYHhYSqH8q8o/f3e6XUr
lrcn0tx+AY/PdbjrpC6szP4Omot+U9G/thicUYRIHCtvmUqF+ifRUlpX9azJu2p+g+xEft2UTr5E
N+3a36HSunX+bTqerca8CD1nEnhLpEC/P63Y3Da6AY3XvHD0nbcfLY+O7kqfyXt7AVfQvxdTf0cr
j0/7tVjNTpkbKzeMNYu17w4yJwgM+GdIvbed4ua20h4EK+33SkWaHHGgbHBfmttgDxMKrFmpo06T
yjm9F1I3Q9gmtY/IKu7foaJfoxWEIpIaVfMk6V/PfkbNmnEyNAe33g1q6yhmwpJ5nzdj3/BBtcrH
3w+qXchSO5ZWlZ3b8xu08aqvdrbdw/Q2sRbaJ8zbEQqr6EPACX/39Jdtx1DC9qwFAXuJ/ubOP8tI
ABxadolYGvzMjnSBgH6TNGQcj6LP/zya//sbdeIkIJ4E33+qM5fyft2s+Y0mcmTvmw8duImz3zry
oLy55sU56QhNpvPbqelqCVTlrwf7Z+066rt1Omy1eztvzzf7kYwO3Ma+zJSrX/S3DPlOz1e/SgfK
9HpyD8wxDtRlm4xzpqEkrzP7+ZHACujmnvK5QcYCvQzVM3U7bTtVz4had8FlpaE5Exxf4R19sQjL
DMndbjrnW7gLUxRPruhuxKh/xhDVcxGqVQvxjNekjM7dPdIbvQuAXqRXvlrw6bxvJ1tu1gp92/My
G2lubgre9aLl3MJLLw90GJByBnvH6sneDcwX7ZUx3/vNVtzLAqLig2fKdnV2j2geeNrSmLSRuYdR
p3sdHtruTl+Y8SjZoTGSuFnhaG1H3dqXli+fPUXZBgq6vW1XzofX3nXjlSBSUQ3z9lakVmFRhed9
N7WC1vSif1SyG9+dZA0bfckAc5DNio1zZ6z2TKCZTVulf8xc+djPM/vyeUYpROomKBdfx0c1UDbd
LEbw4DK4Q+ODtMBsh/LGvAXv2qs2uu28yw49bec03SIukLpa9xCVn1bb4cLGcOajXqYOji/XwtOQ
Ve6f7r18fEyj3do/vrRR4u1Yuas7R7QQNvZtWRX2FSIX5O/6vD3LNigou2b/ymDJ+1qz80Hh5d4Z
IceQ8m9LEHScFgjCIteD6GSu2mXsrDuJc/9m7Lqw3PYJrpu2FxmMbDO9bLfQMe5U8E4NDNXRtOg8
ud6ciw8NA9T3aKB1mDfXbavt3vsap9tB+0315FcL4TxPL2xjYMt8+yHcZt5pb+84rNzdjPdaKCXh
Hj3Vg2sdOsUmPMGrn3+UGy9FgevtvrUTmEEPjjS/IqKpR3sr5M5d0FnoZW2vvDjq/KLOM2ZKiwHo
h6LV9q34rTp29FtfUhDGnJn3cSZ/Hs3RbjPe3npKhmpgcEHKAuWbm31FVSNuB+3KsYpAv/QSBb04
VNkuSMpl0TlB20/i4qGJDNmiGWZv/DPt+3hdBdJqY9ib3FO/0f1KimB9HFRFJ4ec6l1H6VIVEo+n
1lxhMDvp3/S3w863EleGpwpJQnOS7R2Te4AyMHLmE+kwKntJ4fFeGfW/nf38Ppf6x5uXfW5RKgBv
6V0LR751j5mdfp337hbrsds4bb17lsN99XpmkIlrfkd+xbkjdI2U18aWC6d4bzuJo1BFK2zAbuiz
2YZP06HKbYkT9tbQceWjFsC7K8O2lnuVAYG1x+K/oBVxd9bvd6cNddcLaM7wZf3B+0/MIN95arDY
5YLbviXTI0e6gfDXcltfd8RuzAmSauCfW35m2alTDeVh1lssIIyt/J09DttIIHwd3Bua7fTYz7AB
75CzsZWh5CQxAD2Dv3HRXt7GxjE8uddPtPsA2Pq6IyAdJ0RdbR9EwrKvdwyM2kKkwlU3unZX6z4a
lbkH7mVV2rMWRAJijJe/2T7tHbV/cmlZ9YdFQKRIqfxT+rqKBBqzgfoOwD/Dsd/aPkyB73s02Wdl
r4wYkOcOgLaFaiSa7F8npFwbls7tbmkgPX7vCD4jQE4KlR7eSkUZbWVJDiTGQHGW/aWQKVvqHcse
plt//3ZBmim2pcoTE7uwiPC3MqjrvW5mCcXG0SqCGNbs7FvDD8ufmZSq4tCcBqPJZDaj2xp3NPhe
lgfm7pGQc7QpLEIXurwntnX7ksxaw4s1R1auJ8aWiUy9CZgNKRpteuCS+W0z3akixhnf2s4h4qfB
nm/ZJuLndkaMvnDDgkzz5F7c47fIZAD5LpeCwSc6Sey8naC37aSGndlG6Wmlx1Q2oiGMj69HyeQc
3dyMmJDfNoKtjno5XL5LM+OsGC6c5458htSZoW8mryRv64izunYPeRhVMCpAZReuQP5t5iSQspeW
Lxm6LlOEcI/8o9i3PoQDxsf1FByRmkFVHZJrpeV+KF26PGjEOkbOxG/ip3423XZmxfL0RuVtkk+y
kQGdtKuRjkTqeWvvo4W+C7j7OvKyQVsOoEYoMs7HoHhwsA21d41OIPA9DNFZuEhHern2YKRAi9AV
F/Pu6Lp7gL3tE9eiBlz/eD84wbhRCsfqW8cI03dCzfYc8mSrWxdc5fnFsjPVyb6OGNUrrcsKg+5k
n3wHm9DjDAIElqE4SWcWthaT1MGvocGLtXj5kDYONvd6djdKv4/b4gA33mG2PPW4Z9zD4QuO2KZR
nNvayU2Qyppw/CWUdwhpB7JdrJ3ZFUJk5gpdbGT8hpwTQRD/d+Z+DNXSrVwfeA2z71gQVLrsBdjn
csbPvCCwFKCrC77H/kgy52M/Pc9hX0AOF2n7lnfttRZHW904LWH5247FP4kOsQ8h6ucNrTa7pfXy
MPx2BvvBO2LZoQMLE8CEPgwASOON74HVG0OaU62YqKeD8iJUCG4veDjEuj2mQ1EDcqNT1zo52slZ
teBfoUpu2Naaf3wz4K84OsvUDPOBZeeTD9XZb3hYsPxxsbEaaW8DK+QcrTDVVUZIzMxgjI73Yas9
XQ9BK9xmQuImdBU01tkQJBe9r84JIey0C3Ul8qH2GHxd3y17ZmDA/ybcqrbQIe3z5LPbfjmy49uB
i67u9L5mjqUIv0kZpky30+1Ed2M7EPYu67UD3lXiGz2RqPrUKY/zDA5tbFia2ktIQBQfKS3kub4h
tObPms65awohpC8oEQvbFJD7G4RWfBYm/dR2l7d3kWzv/dkkig+i+x75S2HqipO9yKL2nZ6g4C2I
36I+t/SOFqtv+DMfJu5rlz8NhwkgV4nQwFmxzttqJEVVEIerGIyT5A1zu8Te0gQSbALRKH0NJlEy
jaKPI0wvoUyTQufI247k3KSI6IPnVPo3ufNY6+qeeC9lL8Npbhxdis5ZyPGg2PW1Md3N5O6lV2cL
aaGb4hIL/pLdYYQrfefn095bENfwLITTO9r7mdkWDJSEJXfn7L1Y4c1OVoRU0+Nw624RZRxb7hhr
3D9OTui4sbVIKqPx7fQvvZ297yXRy7kDOU7v62ZLHyi6ElAIILXYy2y21O7dZV5h6rThFi+BeOZ5
sGcWeB8KJqlg7YZzFLRQ/RMhk7NmNocWFBMA1QgiBRfSx8p7b313zDMCWgcqwMgMQLr8BZ2FkwuX
Zsg2P07ETyZSl/yHFDHfgCCAX3x3uu650x1rby9S4PLNPd8iGuOPYSqWDPkdETBWW2HsHl61AgH5
0oaVh3/butoHXapQ5a6XLu3JW4dBPNFD6s82Y0bYfH0shhSPwWyHF0oSe6bOPyiT5e+WTTQN9QaC
ldfPF8U+0J02XOXmtL6Mr9beL/hoNlcSUko2MsJ3e4PElPEmxpJuwO1OmXPlSmMflpC7DYm5Z/yK
CdygYRxgv7rxu9stPBye4gvo74LLLCHVZ7nfiVDcW1vjO6+Xrl5YvEJHMW/zJ0mGgnPMkLtWRCUI
eydjuU7Mrccqo8zkLFTNbk0fNsNarJHTnG3HFXDxhINTNd+yL9GSL8zc/XRt79DeFYCxLSFAiSw3
gGd+Tm7Lcaev4P/bjo8cD7DUKcMo/JGu8EyEFDGD0PgtuJVWFTWdy3B4ibLUZloqGy0XrW73wSPe
vXXgToIOKg6oOpovHzMwW9uxEAdfz2FRZEMw3P3je8vGN23s9RhFtNdZ4lzR48Nu6He4yUWTD2fc
QgZdc8md6Xo5whgPP5ZqZ9G9vIGJPndhcmJrlH2PW/+iDRfHl6X+zeiCIKOC8CNxiGNSd6UK45z5
H/cB9Vc4eGP4yJxVNWjNg8mWORwKo0pI9KdQn90jQItr+1hKkOTdmbLvipIlpJ19dT7slz5ZCpGg
LnEW7aUIbZbIpnBZEXq2d8KymiHZD8l9IDl6cOLh81vMzgcS9iUODUH4DdHmkvTNPu6CsweLSv6i
B0tjsQmX8ky274RTC8XdhbKbE4PN2BAnEnXsyQQeleT9tR2tYpfxC7xKh7j6P/XuK1yuxgf+q5jz
DW5O5OG0vXSDJ8x39jDZuIwcV/YtyIbHYOgvVQS/7OEeqiz3OKlcLCNctH0uEYQkgjGZ5rYSHDtX
kzNyh3hSYq2C1mBi2jyWHcrybtFXvXTvKKqTIhTtWi3HutipFoFFPGKu6YGwBcBDFwqEROIwhpk/
Ox06ZbgZR8NNV7z19YQoINLFACLEqBhUxZ1NLq8TVLEd3xUxGwq0I24jL50MsAz5C9wZXowQL7ch
+xKRrSBWnqx2KCs4xoSL7e/C/nbAUzt6vHeBiR1GVUy8uc/D3JlpEj9+75/w+n0JL106Rw2heqRT
4LLivoKdO3InzBS5hU0BPfbt6k0uF27OsZzxv27GuXO5ciD8y5uZ6xDqGx6IveTOtYO7YFYXO7gD
DJHSe4Bpa3/osCvAJAL6uaKLrL6tV7yEo3gJN2J2UosPamoWcokqMdquj0LJht4N9tQ2b84FZdaQ
oB4JydeWcPOttX8Kc27+pDQcStib/sSalI+Ly+9YGuysGlhYvqUgQWSRkU5x8FW1Nw+t6RG7BFbD
K4KP4XC5WKzf2x3J2VCd/riGk3QfmrNDF9sQEQwvkTifxnOTEI3pPY4fZHOLADVWXEmxP415mtmj
+3C1mlT2aTpUkFnpQL1PEDHvE5dMN/bQwuFyDfpLJbZ9Ik/DANTp+6u1+Lz/w9F5LTWORGH4iVSl
HG6V5YxtwHCjAgYkKycrPf1+3put2R0WjNR9+k99zvr+bJjHh6g9xuoyd/g5VB0dwrVaIDbf5pc6
fY2E8rlLr8nD/R3C+B5wT/TjfB63idd9L8yLdLSVCXcbjmoeHcTneaIsG6TYvfps3PGqfwiih2LX
Ax412/xe90Uoj/YX0zyZkBofmR4JJLXrmH/o/ngGCHqJZA8vdA+2ZRq2feXkmZncXUcf2ew2dsEA
U+mP6Z2m/VHv0pIJsLFF36vs3BzKf6rPQNDd3XrOi7x0a9Q/nnNQBV9Zjqp61jpfC6zS65qTia7o
o3vw5YdqtTed7sq7MfGr0v6ymi25hiYhXMEXPEGOUxUuvdJG+9Cj4NM4P068uT4UpnOX/3pmvGo2
I2xMa9NUB4OhFf8sGPBW6e0TStDOVBxD85WWSdhwdlYeLMt9LXR3OpLgYBI6E6f92LY2nf06vJRg
F+ZqHji+mSmLbWa3bjDydLgRU8uuwsyRKOnoZnews36n7YPp4Un1e2z9U6Pa8KY4nJ79qoJ7ACcy
Hn6rvCe1f5+Yd97Vb71/OnVbfXDHcJoDNU5tq2eC/N2xWn/s6IVaYdqht0ilfZpOwcPXuYZtdPaB
gaz3Ky7eFx3U46O3MDQccliMtAIXLqMrLeBEo/A/+bg265utuf/NOXpgef7xFr9ub8c9V6xnyFTO
Z9EZLsjB+kIdNbyh9jv293CiVWMb5Tb3J/8VY5gJ4XMSwUu/0S5sA2iOwawOksnXzAWR8qlWRAl+
DWPeVUo4ZQcjpTxwkye+n5rHyaQnj9PELshOfe9Q6PgZv+dK5Sps7ZSvbDk+Tc9eIJ8W/ia0/Pv/
z7R9YTWrNPPzstyxqijz5XH/P9Hg0tts/+Y1v1dGg8uRINI1Ym/WQcv4mBE5hc/TvjYMSry0jvVu
vaNrvKYw2zGCXmuwK5YjKreNUEXfO3uPDgpIhypljs4sS+bxOqoc0csvVI63Z3VgGuqm3dyf3zC4
ApL1D55p/tKITx1cASsCK7ItZ8CB7nmC9/xs37VT+Jy3982Uu4pMPcwpdM/zlV+sfJ1tjer2EVWX
6/ydbIpjelGG/5NFCrigxZ77kuzmKIXU90+VHcca+U4YFcmFocdxJrcnvN23nS8aNgBK+5mCB53M
GVqKPPraP44lJsUcmrfkah2qI2cTjQN1Dq9efX5YNcIBPrS0BCvc9oXTSvlZ/40EP3MvM05ZsbU+
BhcdAmFtNu2qOPaju8qnbNzCa4qYZohuvh7nzk04pZP6yZHFL97T9LqKrvR9TzcobtVRLiK6H8pp
qJhMft00l8ccrhzVsot4h8Y80bLy4cjitTbceXk3qDQfytZgyPYrP0FcnOJav6yxi5BWTG+0YF9U
mvlr1H2//q2O/VmHmN+mL3V9Rd+StWvc2jIoKvdU4dw3fjLbLTMWNbc7Jms4M6GXOUXxvzGxG575
GiXh3O4xCvKvlPFX6q8CFfqKZ2fKA3UN2txVT5MeWltYYrYe4s1s67qXJl86jaIPgJ7xecosrzzT
RnDThi3r34MGXhvUZ7Ru+Xf5mL8pvYsQKQ/Uka1iIU9DrqrM7icnc6UfcbHV30aNVDCCz+HWzsF0
ri2nOw2ttxRbrJbkt5d9Ug09wP9n4gLq8V55xQlJMd9Omlugdw02rSl51Ln1XO/j75Rvhfck2yRF
1Chux8hoKYKkip+tuY1rhAbqTZEGg+aZpWuZ4VoDrrOzJOzzqgyM7mV5nNMalO+PfRQX7yosrk8c
MUVyvDt3JizZ4qT4lfarPZhULkajojuNGSbl6qU1Kv8AS+a3GO/ntGvsZWYg1J2jvert2rhNyYuE
YDKjdsaCL9xVe9FHu6GtZB1fyq8u381sIxXetWavo/5Tj6b7bEI68AKH3ZKHWVnT+VOlJyATaWvY
3HAzYT2pPnip8pdqgrOO2iHuv6fls65PY318IEjWh9u0YjugRijMQBP8vGSewPKZlC4dPiOR8fHd
YPkarUDNalsumrdMrlo3frr4U8Lrqj7GgYMx6WxT2rSIum0cjOpPHb9PnULD1CgesfsXZk/LKJ4W
BgRegp18ZSMCALPElagAtg1esq1fex1lQN/L8BDT1j5QlZOvvAixgvTCTVOXsc4DpeQ4+I1vnprT
Ktq+SME7ZY/AzMIWltYwgT1Eyq8Ld1o8w0+vmeoJiQuF7Aq/cJfSayR2qLuKDIjGpxmCfqCRiJeb
l2LYqNk1AfPXG0uxpelFHP2KFqPieYR+FF5+D5Q/oXS1r44+sAO/q6+9PrBTOk8VbR5ywaj1ZT1X
U1gzaUGFyrs5shin79ej87LkfcmO+W3MT2Xv1D6I/N89Ko80DB08NaL2qX7zK9GFL7PXS3GNH77g
d3gvNEQVHQGv5FWCyUPxfETG5WXYoeQYzcfyZ12Yybuv6X6FnHSizSv6MzCZmvqwWxZg8GAuxMy3
VN3CtSjc/1on/pujMsf3s7kjIQ4YFfhZ3ws+wRTNWZC3gdBt4n35JQZNMJIyXSMh3iShctCdWn4x
bl3pt1/Zx7o1K2dhfhz5ocUtLpplp/FeXbwuSn/QOTNHOJchXMLyk1+pCWAMwmbYKVtd3BqvjPfJ
XFkM278h9R6vZlT5EzK8hTJbHiYEOc3j/Z1TZ7jRxJXC+nit9IiOqtN9o78kyM9H9S8dL01sK4yw
uTsqS+Pr/qYn9hIg0k5epQAk3BRjLmZ8kNPqNtLgvfeVCKjytLP4i0A4cIZY9PNiGvdrPruwo0QO
288W10vf8KnXxhnD9La8MXDce8xOwS/Pi9j1mm1dZ7RHT6HBQeXVn8mL8X3/rLaMtq6DBg/z7q4f
iBeP1sl87XMMyw0AFPh2sLbL5ORkMDLtqeafcZqXX4St/g9FsvE1hKsw3j9EWn/aTwP68LRtsVIW
3Yn/KVu01J8Hs4l659E+xSmLeugkpQ3Hidq7k78JvaPzkCjj1I8Ttu5jj7/Bo0U82lB5zF8K/Wmh
BM3MJ1HoYYduOToPGGniN1cwarGFP87vYqR9LlCzvRIKimPqfjcFdx4wx6nuiJNTIJjS4MGHuU4z
yA4aKup02kBDHYFJDLPmL4fcWf5xzCboFkENsP4rv+rVbj/T42J4+UZ3exUnkrNy+qW9hRYi3vFi
zPCu+FgGuh9/GO/WmYYYdcBgFeaS/s5Xql++UZVLNvrTB6fgFkiQe+lVNBz9xfzjFSE4IvoUBzrq
M3OlwXpNnHvtNEpUuXrnSyiLxUnIfONQ5gE9mZVbcRqPNFtOuAqQOyjKQBA4XmN+GJ1TDXYvIK9m
hHw/Mv9xwMHkEF1QO5Wf/LwU7oqabshhytBGUEh1mpcT+uLiNacK6/V9mgBFp8JXYudu7Aa0eyr1
6hjM6NvLjw/Oz9hP3+pf/YXDUdv1+/HbGmgjbMuRelyoM6huAbuteZuZpqIVbldvB82G63QSqwe6
mvmge5m3JduDuH/IO0iZBXw1XCq7fuqacLFoGYvPqbw/fiwPUIJtiR3Mj6aFX+Vg4glQq22DK/oh
Jq7+UfjLAaFQntzpkHxO2mlhsEdmG4yK/gKmYjr01PgXyW8++tdZtLttexuwmH+T3C1h1rShzm1M
cZZYdgNx9AE/SQn7Q4mD6MPSN6pg41LrTs5sHsWZQD6q06g7OjFLqwsMkITvGFAAH4FntK6VbrMI
93R2+tdqdfUpsA7z1Uo8NpVhz2jNJz7UnXiGMxDH8IpjbuxEge0Ywoq/E6KA5+aICNyaXvuib1TD
yQ+FK19zT3jYONrDSXsOqDcOtPNOUTS2JY7YntFk+8Wy5VPHcguKZVvs1NQRZGb6NFv9mOzhXpcM
PwRx7f5qSU6xuj0CnWMceZvSm8jkTi3xlhW9p0AB+xx30A19oXBsyQAANyI1aFqspAdoLHqChK+G
wxIW5Y4beojFEM4MhPzY628IPRrrqPfSgNNJyuzhY3T7QxtMmsOY8hW+GxZB9okzTRsM+WVGS1yd
+TZtRU5dpkdivSnOcBoABlHG40asfB6rlnOPEIECM1K+OdXTfx11lXVaPMkPBPqC+gzTT8Ml6L8Z
1l6545Y22HzCP6nyNG++u+k/ghNSqFcgfu2n6N35vSFheRy2wEa0wpd7Dpn3CvFHHdzltB7EEwGF
HcUkOZTb/G2BBew1n53a0bzmkuyHuy81noJ9D+U7LJXPqNNN6WHa06W9QTIe3ofVXXifTiNjauhn
bPcd2FvoHIPPGMSbNDIPDxgXVhIW+y4ndMMaFCFrHpsh3hiXR+P1THncITvmDi+A1zQcqa6GSBNx
n/XUPWmpg7cgc9fC/MfDP0INqA6nhUmaAiKbHBg/8qHvEDqx5YaHDzytCN3WPu/Vz96ljEQDdq2b
MVKSXniUxD1PbjjKkyMjx41ev9jd8THZHVPRmhOanLGeKuNVkR1NwSgmvmfrv3LrPPZUEBVD4SA0
789IAwoUEGTLBpJ2a3jfIwXQnwUgxMnNvewqmiQ7F/5pTBcbbAmbzzDcdt60hjcr0aSedKKWLr62
Y31Oin1/iREc3EfhmDurjHQmRw2HgnonStgL4kfHhD6/g/kSMl4j/dpmgWj99Sr5KAItB/UX+t0y
cPYyF/s1rIOxYldtlMErkYnPGvjgsxDs4ZaHD++eglGei+zvzlc2GFWDPYTVAhHWwFhH8Z8UsgfB
fzwB/vft/cDQhPZLuntAGfFrebjG+3CLX9Ifdhn4IbMTMAM+2uLGJ2mL/dIICGcVW1C0tfxlylyE
CCTv+kVkwUBCSaZ4CS30wSV67GHHrbwOz/IV0JydbOILYa9tXm6BIPLiqfy3L9BldS0kW/ybJ8Ks
nIsgtfpLfcJRqNDc89fMeKU/fECdgevhqKJjkzZZDv0vL0b40k/lS9MHq7GJm3OnRlUfVK3LsC4Y
8m++GUmibJARJPltEnYZiZDPxlnfBORKX/poMYTsVfWMLStQekoQMmmcv1VCaL3v5UuvuWNFCXGS
1zIN4SnwJUvlUA07wWVJCxSU1q2AMZvmCQLoic/Ggap0ZI3wy0g5LJ4pH0kivfatBwpZ/trVe1gY
0Xat2zUJGs1Bp8USBqY18NrQuhUwSzJbbEQ0pDpQ6VyFjvbv4VqiPWxwvxZb1kggbUR2mRnds41c
BM1x/tZd6yX+AAR/mkdONfI5I+qGdFYAyAyPCIkTNfJuCtrKaaFJJyjigEKB/dCEgxQ8gkXw4mB+
52PNEaRYORd/yWs/RRBURHsoRTO42S7BMYj6p6HFunw+qj6YDpRb5wnwHXl2qx2/Ah+JrQBmq9qj
lgJQlSpMnX5TW4c1YnWu3zGbfvVgo2vjNZz/tu7ipbPnJdHh3cpf43v6ty4/9wm+FJLgSYUP8ZRe
rG9JttsXoXJTyUH7UG7DT/mWgAmpRqlfbHlij90PlcuM4HPUe85E5/tBXV7PaHnMIpA2HdHB8pYn
3mMIkh34gpxy+552gaZGkr6Pp/2ASGWvud8flG3auI/MG7aar1cBjy1+5bhfNU+f0QSC/LXZrmSx
+I5Mf3xvDwTV/pAVaMZXb/V9uo9flN0dw2WPQDA8RwvP28rX35TbapFbWxGueBO0FpN3SF2XGYtf
ZglE1raFzxJMskvGePLcXprMkQIk1ZV5DU4shASaBOsKkucUp2pMr/Ol3BsxcFPjREcTQewgeXAx
2kCJ3UftTJ/pj1U6UmieBtFRmnfK1/xeCdsqdvJguGTXYdr2w05iOJzqQLSV3jEzbx04/GqydIzk
S0Bo3lruAZyZS+ZO9Ob3B28h9YzekyQX01g9JxyIMJoXtQySCtw2fqP6Ess+xl71Ypwa4jvV4MRH
a4+WVXl8G75MxFPcF4Ij3+Kw3jBi8TtbwxWnsBAjPT0/eg9Bk5Vsll+tEOq8cX63zmtNIOUzL5j/
ViHshhzpsI1DBd9aBqyJijNuHphpl5R1xrxnjHF/PdfIlInX31JIFUXa7RmnmvrLGN65PguToNYJ
Tts5GEdEOvfEnxR8bqyj7Z1DxmmuJDwj6Q+TQXzQFmN+GbaK/JrnQXcZqFpSVOHggDvWZ+RN3dz/
2g1fGL9JvnqWLgzXCLpvxR/9+ouXTYVC7iDFExOHCxkrDX50+/10uFeuCCwVrlUTroCQEtiw1pz3
T8h7lOEEWiiYlI4NryA/1/v6Rdpp5/5TAUEcqxGCRW7rXZ46WzOcbnLv+DW2KWySnugdtngw9+cE
tIj7af1hkywj7ZI00xezn7m8Sd9F+ZJy6IEOmA8iOvHgUnjRYRwD35XvTVhSsYdv3kQ571l0HBnq
r0S6SfDuxpah3NBDQmCm6SWWi/1e4twj5XBY6V72AazRbrXpJKBiIjwvxi77za7xU+RbDlT6/m0p
A2ty0j2aTvavuiK0k7Mtj//eJo9sjQ+Tm2ickXgnyDwpoNjl3N6Qo/wsz3WFdImyWhpOKjvJ7JXo
Rn1k7im4IuQMYvKmfjW7dJ9/1Yf6pULIdBg3ZFy6nxzpM+R0a/zBHwYmk4/iM8MwXFnd+ufiSDfR
KzcG5ikQw7/v+PC0G+qd20w+pXOtSxGVHtEcWp2qV+MAqCbyhigZIcs4xr7xpo9xe99QNECEDhBq
vPviEijWVRy9pJ4dad7Fki/L1ALLHZYftkXMujsPIa+qp3VX/ab45e9DxXZV/5V7JJwHTNAE/WBD
q5fJ2D0yd03fTcW966FYXyvBMy+N5VbrNwBIYOvAFx8IF46x6T4F4lF0HFFOHD3Y70Og3UPUsTQU
gj6qr8xpMfIwxyVgQoW+zVGCKg9lht0zXQeNVOCtIbJBoEqUbeb5tLt1IzmbfyTteDEEKBR789q9
1bviLJBraN7iY3ZQZfcdB1CouD+Whem5aGDuYflhZU82ooyeGCLdSTpCr1vFOBPtsGGSTaOqT24m
/H0Nm7Ldj6bTMN6mCnSikBzAiRXMfzMC0/IkMdbkJqd+Z0g0eYyPdfolUWrhkV+rFMz6TQAhPQJB
9XtrL/aeUP9L2r1xj+QLCCiunOYbrhCL7kyUcbFFa19JiJs3xNt79uwmmb7rsw88XAS7o/z3ZE6H
xxvgqI3Plr55EMhFQ0r9EomGw/7MpepFtBFWEIO6afPQNiKTqTOvGsNZCFvGV2vBY91JKqOd4iZ8
XDr2C+LYdXrckmW7PhTyLKiErvIZM4czTBBSOwfSL9/0rZk5zeykIcJmsVPIuZhAhmN/0r+FLFii
Ebz5L5n97jDvO/RuFoHf7aW9FSw/TM1lWCq/asc4s/UVLg7fBhjKbtM6qmQbL8qXeLfb9MxjRb3r
SPn9LmGhn5rX1HAyMQSe47L7WXvoNW/U/IbZPSc1+8oVW9hI2GcyKVJX+NMQtf6MN7XHhHKZA6l5
8bs2kTySK7s9aRtFDkaLaaZWIL0pf7z//O7xVzGdIanHbgPbDcb4oAAhfwbwY75J+yc9j9kHnAWC
L2Ne3qOFZTO0GB/rbCukwjXf6Pxpt642Wq72yuetOT4cTfKrRyT2B+Zf99lmtn57bhfUjrkdP81b
m7rzm7TXQQWvzGKq6dTP//w3XZXG74HVe7WAVl41yV3/mcVN01GN7iDeSG79vv4ZiK2oXk44R9xY
ud8NgTIF9Z/Wt674h+hRMJhK/n1kISLy/U7qdX54iubMH3cdyZ9cE3rZLV6OerXVl2hZUL5Pq09o
gVVoS9dl8ei2cozPo8/RhK6r+0nEcpOv0OLB7oCR/npE20P9cTNCsbXf8DB+Z7QpYhLdXuWUGTlT
XEH+GMTWM5u9ljrpgf+orFhkdvmvL1jdZ+Orgtfcwz4qplc0VJbyY7k0b+LRPPWMoBVTT97JYRFO
GDcfI9DeCMoPqoUV6O9Z4pjh4iKf5L6gul0SGaO3qBHrT5Sc4SkYfT4IXsq+9gEI4rk2TFWmjhl2
TGYYrXrZaBhmHDNx+KDnqyUTKpA/ZNPJ9Vty5rDJt9Wllrf5FrNGGyLhsRHFsEpck9VGUuAIYtbi
3LaUv2b1G2IOlpMMfls/8/drEqALpoCdOoCaPJV/wmKq4QoVaSMoGbmAxp4qAtu2GpqI3hfjaN2E
i1gGQJOY1rTCTTtJ1P9Ng9yl+MmlfS8NuxSvwyPs6qt8RghHn34+Viz4t+68mk73kkG5csiDXZD2
DItfvYwMtKPsVQjy6aRirH21p/4IsysRIV7uKEmEzXU7Vpx7HBimw+urcruNxmdH2lE5r52nCFG/
6VA3FmcwouaW7qtfWfRaroMs4YPtkDAzu3QJOiJfLVuLccS9rzOxjO23On1vT6LXj7uKmJyyEdVr
PH2DOiCHJsbvF2RG+nlqIiRe0nBAzKI41to1Abr/L408896usdXOJtJhcFc2S4nvu+PflJ8JKR+k
M8l7jKPiVH4VXYRxnbr3k7RfzR3ydWOPxWZatg2qIlPITNLqXtZ9yn6+Ez8KYkdEM1hbv0/KP/Ec
7GSnEvX5WsA05aWlLhaOnAT8oTrg+8xlqCVOs0dtpkKV5+4RNS8zKXUj1Lsoj2GTL+a38UW9kuSN
GvZbAd2085/mTOGSN19hO7/y+DbXfmru0K9nvvHwpR/Nnzj1csVrT7yGSX0riI2KbJ+Il7Q+3DHB
C3aeB6HhxjeToO0rQ5Bk0zczvzzGIO1pYwr+WF5o+War8k69DW85F6RiG3uLYjckjvVBNUlZVL/Z
y/y5viWnZHCVl9nLas/iTtEYqB1D5d11eQYO+tLpmTG3abdJ7NTvzUtzHt5qI+R4U/+xDx87MT+r
IPTSMyGlcOnqvdQZaUeVHz3J4OhGghRcbYeJbcU2dkAcPVeECfeoXE06dbv40xQ35uckeIUZoU8n
Zy4OMLj3sS258ZAFdfwrwL78Bih5JgM0cUSfi/ccVbLZD+ynEte+9LyFeQkEvYZ+lyZcXmHW9ilb
jwPU8wKobQbU6bAcbeEzybxZ9QfOmzUUtK1VBBLrWHLhb+qFsAe01shCXfX02x15DOOxcEekwNWP
b41ybZOTIIaFHDC60tbnd/QagYRot22kL+VTJcL58Mdv0BK9oKdT9jbOUVFu0zRquKBC9vsyliFF
tV93IJtS8/po4bpK72aN8zDJD70NJM9QXtONgQ1gQZjd8oOhghpPIzJiRB/hkwVAwsQKDjyMR4c8
8AMgq/2q9QTJI7tQPNEPN0ZQAmzz4YpzNK8uf1azYJYcowvuL4J5Teuo4H4SKlO+f5CH4BhDZWH6
IxVqDYgBzls4gQCozH9k5SK0lwR1tvjOYOOTU+ee8l0oXoMLgfGUgn+i2DwMqcve7/5h3ecb6Ucl
4P94be4fKsYvGXnuBXEGLW6ahTLwVmvAC27dRfKxAjQacsRHZxkPZH90Z4D77BYx1GJGnZOL1NN9
oXtSus2JACpvJdGvu1NNl1YKxoi7N7BJzGNmC00bidoQsybcufrTF9/YDyA3gUfBMfek8cLy2RiI
f+huNO9Hk0KSL+QNqRyTLcXNIpxy7Rbr4VxtE55D7InMnuxJsbvrg5xTT+XzZcvWjW+RxAeWHYqH
AeHYPoQATJLFl/xfrnti+fybrD7MizexQjls1TMJHPQ5CfuW7wRZhC29oHCT1Xk3d3cSHiPRH1Lo
hKISV0Ho5iaavOmIlxJ9d1eujzEYzZ5/c1jnm35LDTfvQg3ALZx0JqNr9B+uvYfBOfh6f+fmzH1y
rZ5ML+ELV5Y23OJTdRc/ZZwChtJhgVBJZ4UMymVZ3LI7ywa2g8N1KEvargtBVqxh7Vj91tm1jR0D
TZDsZObkgoP1zMHGym4z6ptfg5TiSFgZu6MmQTJsOhMlyocym/1m/iv/NSCW37sVdp8cGtV4LWMe
jwNHbYh/D4fho/tR1WATf3e5J+0l012Q8W/pgSeamo6CgIDWxBF11OrNfH4g7GnbCR+VWBtCii5j
C/DZ9QhE3Rko9R4vZ2iCSvLyeQPJFNIJMcXm/qdSBmYXgUUFAK5+plgXPTfffAJm+b++J/j6lkn7
VvjicmNJkCwJJJOzDYeHWkAdMSoiF4e2vUIJgJJD6zcOaZT4bGJl6dY2r6LWYHOe2wYgEJXfZJK5
RbUrvtDJrX1Md8PWNX94X+/9JTFDYc9E7XnwVYKpZih9Wb/xQVDcRPPNP8N6Qo1cuHTkbyUqtI0F
0371BUbl+E0IY3jHW1M9pD/BiFIjvL9h83J5A+3HqTX6KGQOPgOTqDAwhxuAO1ttiQRi7INJAVIp
ZygiNTewZHyRIMvdQeAqgt+bB/we8zP5wzkmK5kIHsCD8uKK5VaQfonJjym5F0iKhzc0Vr6qvdRi
kKEijYwvZUjcw5fQczOHGwtrEtbfGYxmcuYf+ele4tfg0OFyy271gdxEEMbyC8XRCoejcuT6MqNF
Ja+VyFHY/VUqnmhJz3cD3hMgy50uz3zc5PK+5s9RP8itFzMGqoly2mZIUdr/agWZaYJ5fbfP9b9p
tCdl97C+aw6TCkBIuoo7A2sk55e5eRkTN612Y3GW7rtJo72cQcpBOWqKJ4qBkbiF+drd5DJU8MmN
EPOGB0FogQ2hmV9IVOsR3RctOW1f2FElRr8YVDteXdNcRexLGcHihT8M9IlGoXqqcMeH12WvJrpr
4t6Li0g4RNykz5xObfe936SeCJXFfTY7Sl5qj8KGN0IWhOdeS0FMcgeokL2PMyNNyZUEiuRqbQSC
NAGYyOrpxAn8VH1r9gv9DXWXMPp6037IJwjcK/3i7MzRBIUf5f70Is79+1TdckgTGXLQ0G+N/dl7
XPkDy5pBVjratCUTsmzMs7gbMd24H+V3Z1N1gBc81/zfCCRXj6z7+o87EJPb3qNn5lH1xj/xqmmH
BP/4ssTH4fF8kXcjrEyMOFR3JN/0LW5dLdkLGrE4l09Dx+nF7fUAXfUuHsbDgw9AAUT7qo8D2hyL
ByK0YHu7VO5UiaQy1HNfKwOyO/FPTPLWjQ+VYCcXK/GtjXqDewBdivvg4szC7RSDEyAjH/pbqXZr
XKzZL7dS7SvTS2XtOP/zksAmri6lxTzm+S7jo1yEq8TFSj60YEtf03vKflFvMYWM9YUBgbPuQsWa
H+vu8krG9mp+irWnCRFXgOv8JS5D6HlmRKoG+8UL25jVL5t3qI7kssTGKfOX+u5P32CCfPnhy+9/
C84KahnezOw80p34PWYnCPeIxNI73AeU/18McLb6Td2zOu9gNtL18bvOrWhsO9p1CBxFaGE1xUki
TkkoyG1+YsPpwVFsZskICRlIpZPxcXkUD47Q6pC3ALYb16pE/EfUuMpW38b1fWY+qBlxeYj7MhzI
NU/ZDMszpiiZNZKL1TONV5eXEuTlI3dyyXO+g+iL3VZrNXsqfgXBHbNvg/vKNIBJQSBccCSX9sLd
DeFHuh/4nYYfrnZEI+liTr8kyCZnZNaXEEKfEHelf0nsWjtFQR1xOMcqIgdraJDZnQLubw4RmwD6
0t2mv1zeDJBOLoCaUXyZzEi+QSKgX9mpmZOgLC1aI8Bnl81AEKHTXKn/7I9PfHad8GS1gzLbS892
35c4Ll0w0rBW/raWoFH2MffP0Jtp6XM1raC9g87bD14Su+iOPMHl1kvR+mgEafLe0RVBVZ203Nb/
RpguPyt4nOavonXkoxXcKUenPH0iA+AbOUrlhY4Fvat46TkfAuusXrM3IZghaO/KtVyYnxxZp17y
isCcDrVIhUjI8gO3B/YtLQVO/OuMOvh536FU+ipr6NgQ16NFA5XXQ5bjP+V+vF2SwxgM8r54RqJ/
eBQKe3PwDP75bD9w0XPKFAL8hr0HCiqW80I0VjIoye593xAwxg7jZ/L1sqNXYbvsONSlOeqI1oFp
sA3HXYbfxyt5425oJW8y4M/76hVfs3VpOEJW4pBm7PPMp41h+MP9Kkme9B9H57XbKBqG4StCopdT
091LbCc5QbEnAYPBFFOvfh/2ZKRZZTYGw1fe9j8PCfwTFUwsfxQEYN9FGUKcDCpnKqyrs5XtHs9V
ytPGSvc66P1JpYca1b1k+v8rAKnfS86AlmGAHHjVt7wEhIAjrYU1s99UrxDJ0Aeh0KMZYTQOFKpn
em0QhmnLDGswjM/hSQODjn85z4enTUcVZ1XB2gSWUW+jK64Wen21GjbKst6OkMq3euAjMw5uy9+s
/1UoP5JNUeZFfU7L5ib3a8A6Ga/zgmViBETgSesiCJV713P6OePJot8Xl+Yr1Zep6qOyTPGkQ9iZ
LzTguJqMD4OOMvMI/4QfKlN0kuRDYwZy9JN90S0f2mbG/57249rP4gTUzJ4s2i3zW7rANnY2j5nk
vhIPSCd9/KvU4MXinayp4PEdY1P1tvv3SbJc1QqpvW+UO+gbvMQFPx1xHLIzpzSX8KGDzaLM0+FE
qdBMFp/D3uhXhbjvyg9+P4VdxuLQX0ycUdleg8NLo/W7AX9Ithon4FScLVXtWHeLF6Pg0zMUvxU8
piQNybl80hT/lTrNsOxf5yP/9eWw9Gpfh1EJUx0ziw+IoyI95cVEA2/8DfWedV9DPO2+wu5bFRet
xO4qCQe66vtxjA51i1bABTlLy29B9Iph+Xh4g+q804sh/KnZR9ej7KKDmtji/xnZv6fQOCVlT6r/
zPSYTY0/jivZupX1P0HM3YTBTPZ5dylkGfgTYrv89JIUpyK+oL4kgxNPXq18ECzy6BC+eRJpFNNr
1Tx+aG8P8HHFcDRIB4NOZ/kazDx1rjA+xed3yXitK3+jYLpKe0yN1fj0CtQoa5mNWPkix2iR6ceK
x18X9/UsV6Xq57z+nfssXAFAvNqII1SZ/imjUe2HqzWFg9XYfTT5ZdvasURLaW4mtqd+pb6lhV4e
3pEb4TLVUSf+LzLifY4vOBRSY5a41DcYIDijU/U7u8QE96PxeWCpTCLBDn55qS8j1EVRLwTUUT/9
ng1POBhL3ZMXB4jDIyz5vrBP59U/fTP6yHVgNsiOcbUw8Q3nb+kyQDvyzC2XLhwYBExNcCa/0eeg
pKCmWmXOg1OXH15hn7dQleQ8dEH0Nay6QN+b/+JztmEoWZDXpQb5KXVre42LW1qNv6WHXsFTHX1X
X2jJDMIwb9sJTp7NdgLnxhaeORgdYCbZ92AF7cHXls3+vYEeFecj7VF1LjOmu+hzAiF82KUVPn7e
d468xBiHxa6K8alzrxBSXV7C1vKoL6AgzfQp80SqW5jP6teMvWftizAplT9xHQIKW7ySkJ0PxjbW
Sn8KzT5UOFq6hlVFY1OcAB6122tc9o+gOpo/iHRa7s7oi8JFje134g+znhm+bT0wA6tIOdE3esMN
KSDXlEzrUfYgohFkvyB1aCCtI2FCODYHBEB9ebRwgd7Us75s/pof9OCf6Q7C4XVGwPEv3+autKLD
0uunxI1re2bIEubmufLWaqD0nqTP/30E+DswYmYmRq0ZMGRshKmcPhKB0k9eB3qzIDOhcwOMkNXf
ELNLuHHjwak9NbccV1GNXFK6Ic6QX+sIL4IaiKgZNVzbIA7cykR0dOX6OrfI5g03V2lC3kNHXQrV
7lul8+4WDGLEt8TH/Bny0+BFzQp9SfWNA46QCcyDDRtPtpl1PdUi/53YDzVAe1cefakM3yJ7p5sU
3iAdcQIuqiOSGQ1uqlxYfDPYqWLsL/p1LgSYOF5vxmrk6F4q0/KxhuG48dlq6GaSGnKn9cLVf9Rk
ia+h91LqAnaTw+P8GrZD5D45pCoLysIXgDvlRRu+hJ1RXZTGM5APHjvNSfA0zRyJ06IPpZOGKOyW
iupkO2Owpx/z/4m0HoIkniFl+RVYv+JarGnFV90KzdzOue+QPxvjL1PX6TbmvAUn3aG0/ccSZOxl
HD9xUPZfQN2D12WuwS1i/5AyB6wkwXRfL8Th2hhBPqy0g/gv0bCke+U3ANW4ris70bwc2IfZgw9L
T0/X0kzE1MzbF7gyqfG6TYEo1ASyg7A51kfA2fcaitBidu/ssv4ZH+641mh9Gc/3osf4joF1pWDU
yh3G/Fduv/8e0H2JjZ+rof+ZoEZO8ddWDngjl3PLYcFpquAXDndSQB++YDMUwGPlx/cjXac/M5v0
9HLVHco7r/v7j+uqH3aTfWuRa7Cl8U78I1gpxwZmsTGGOn82AZ9xqvbwTQqqkYW2lDKSc35yjV9r
6+xEJS4UFg+//8ehm+WvmHgNvuxmL2Ffg3TzLOFkkfdV2pG6k3DIz6xDEgNxAfwsZMwQ3+Z9SkO+
Yu7geCsRwFqX8QrUa/wxsOA46Mc9334endGn63beeazsLcvOI9AUz5jskVQFFM53kIla8wTRBzkq
GAOKg8ia/AXUb2AmFFnAPYimqluJ04q5jvY0+7O4E+hAf4zGkz8VslIqJzGd4oWs0gaS7lZIW9is
OkCHKRD1AFBXNBAJBwUGF/f5XgOjmuhhZTBbOWgAV67IhdNVy5F31iruQvGfikzA7D+55z2bZLrW
T4PB4OJWT7sedwgpaJvv6VsRcW5dRYYhnnhik64pCom3rR3q91E1dxF2eEIvmv2rtZGlPE8Mq2Am
xXMpSJuy8cz1GwfaAR7z/VxmHQoEzzrko7dQlhXGv/rQdkuoZau+FEk4ND88qQ14FVf5cKtiOW3V
KFRQRm4n1ZZ/Zpx+n/w+8bCAjPxiqNOBrhePZNs97LS2n+iANDiiUQ8xy8cghu/glSMlk5dt7AMX
QaZGt4cMIrt6YQj7LV4+MUhG5j6RBIOdpk69SZbgRmwV/TVL3FJwXx8WiqjJ05tAOHC72Dxp2t1V
OsZcMxDQXs/t14dyEZ18by3jdqkdpO+H6rzuShqUUwAWxj/LP2dK43sGytBRRS4U8qAtH2sJWea4
761Zc2wiq+Quj6eZWwvZEKzvmYhlysbT3zsvxAl/VNTuj29A4n1Hn7SGfT+UVx0VD+FT3zm5PmQi
aajS0G+4DeY05auNwNf8XL0I2bVXAdJcPgKctgZ1oFveeJtVSTt1VWDPsNxmr4lBhGMHe+QhR1qY
H5/vnV66Iw2vdw3TfWKlSALjZcukG2HOnuyyu+H7TJEEFFk4oc/dwWrHIEm5BwSq/IGgMHpETdD+
687FGSdTwTcczu7lYh3n/ogCtb8JiJx+JWUF9SY64JdCvKzabS/dkl9Qt37+MExZwoe8RR+MeNOT
7r11xXgSqjw2kwOoxfxbkMGwiLaPG9ajJFl2v9g83r2bMO+ai/ykMLski5qhY8Oo0Z6g1ZIk6AXb
POIbYQFIv7NPRsL4npaeTvvt4cS8mDQped7SNmBTFIy62pY/MgdqO9VVx/CHhpuHMuA5t/5SFz2u
uuqIwwJen10liXyQ73zhpolcAB2iZ0rV4hEfURfJxTqDyYpmK+WjPGjRpzB9seeAkYqAMxBhyIzB
5m6MFqZyemLxHvypuj5vFqe1jE4MR5K6OTaTjVr72R3SEBBxhoDPkIEoDsEUqEyUURNf+ctubm86
CCfcRWHFqT9LHLPP0p6rOXkiwJHqIt9BhtTjB+qEkg6K2lzdzSzt5vGVgnVW2L0Qfi1yNOEHvnoR
lU3uCYIb27SopFyNia8zO37M4CW4L9s/r5G1jZJjD0peIrPF0a7kswO21UDSXDX3ss5uos0E+A+G
CsWlXTQxpAm/5PVLsZPnXyNdHuVGZpWODcxhiEaVHToM07qgC39mm8T86PKwRxKPH7b7l6d+fi52
4pMRbnxckJXnv4jihsrF3zaWXi66EcSdGsQ4Nr6Ig2p+NB5/11KxlTA/Cqr7uKUhgXEBs0jrk/SD
MwmICSs32XQZ25aDbG7S/rIfASPMzkCI8vSse1WcdGlXPg8jrxdD/wAWS6qXaxEppDuM9fVVuBQX
KBF5z3hEcg46YiLn8nRWU8lfqWRXRA+xMsTLGM6J7sdcQuwDz9gyvxR3sfDf+1lkHaFyQiBmLnEH
5c0cjyMhjUWKh1SKqIYrFbF5LZAwICkr/eh5jItj9sucZB2rTxHy4qrMqzQ4TYglHCfi8b3r3gvp
+DiDW7fUnNipLUc7aMuIimItOw6pQkKN8JrdlZm1yvZm5sr6NUdlq9rqn2H6XW5n0ia/WGteGPnb
YOtirIPlhzu+vu8J6rd1Dgu+RwGGxQrDoHgQx93MMz+DuvlAfpbg897xidAi4hsNFxhXcAWuLV5A
lnGkmX67YZXykP02v/gfX5vn+9QnvDCI3fJ3WGbQVTd9BzBT1t6AxhdtAOlhk4cmJn/aWIsH58sk
f0pevsxQG+GXT3BNvbUcH/4DwLZ+LwbBfhx4stJ5uqCfwQZLiIJ7byRumPd49u2smEFUaZ/wKZHh
jHfdWKTSCgGbwdADXX+M6vBJL1e96Aq+2GFWeQWAWxPJKpab1HYZQyiGo3VQBlu+vtRAhWGM7co8
mqTTQFLxk2AzbEMGhTWtVk9phmcj8zZqxxxIkJAMVj2nK88RyjSfkfHB1NNkdi1+atm2TQVnMvaZ
uSQ0M/60fjUKdXuDcUeLAAwEl9RptmqQFMBK9YrXTYNtDPJ7oHXwovpZTf7WIq+/XtpaWA60bEKX
nks1A9/URj9BCZ6YrTtY2/6JV4kQAWTt6c068y4zmpSPsM590N+o+1C2cYiGJCHuwimeAXKGumII
c8FaXg8HLku3Ah3XdeQZyWc3gM16s/T1vaYapCJO3KXxK5Ys/A68QzIEzT8rP838P40lDa9R9Vmt
pdgetjRS/Q7NVFn++w9m71ndjC3tjfFnPLCvRAFzB/TQ25+iS7+zmJYEF/r+UX/1nT8lYUzbS4IJ
babsIatBxVLdyvvE3j+z4yYqCxRgCHhA/3M/qkAvnVeKvQ6nwmP1RtSIkHCjzU6vnTD5D0dHX7kq
ni6ggPIIxCA9xzfLGSa/Fz3QnQzCCUyKrP7Ie0shVTh5ucLD7ixXNoP0WAso831AQ1jI+wDyNjIG
BupXtJaOAgGK+xxuZKExaYGGH4etupIfXjegvKV4S3GAEChGrcwmEfT6Dtg+ag6vHXi1Ep9eFjpH
gvN6mHVsHpgoJS8yDmbLekwfvbNaGrwwiDT+YSsuApbR2FrLw4wsI6XR0DtBIaBZ8l/bQnG6NRte
hiUCMKL18YnDFwHPXooPrJTaSSbKxUdzsUqHpRqtoljD95w7kcF87IhlIOie9BuTIMaLzOK4Egiv
G/2Kctt7Tcl9XFb/9MRVG1/QrwJU+2tnGFeyLhN6aYKS6om1Zy2/eLrd4pdY2Bq9Nzt0oFCrsYk8
0Wqj/B5bmygJuopxnprtRILUdTrMDjDMXoVn/kvrk8iB8Zn3qA5tMbMSMziDCkk/MhUARgJTvnAJ
IePCuhYf5iVg2j+iXZuuy/xX0D6nNBgyeD5HYEdk0V2iV0ScUUC6gBZ8CxtwzcdX9vmElYM/WhS/
scBDNtsIKI/SCeyiWhr9gnEGXynEHFeHgOYBAMS+Vq/eVJmXF0muZcKs7YfnZfhuHuil3VZxm9x7
u3VzBK4ufwrdM2/Cl8VuDiG8ad4MXfAvsNmW6CP/etG1DEctvnLm82lHQZNQj8iI/jheKwssEmr6
xQOJQh8gRpSNAJx+snXFHuW/6QLenRZuDf/AKXH5lhlMOuXV3XrawspACQirC5BtecWvOKEZV1EZ
uK22Aeoc9ujNGlaCY2yeGAXrwdbHdXbSKz/vveSs/JtQUkj8nILKnxKkhTEoKJzyPxR9hej21Vf0
9JAAVQ2j+3LPcJmB21iUSFtzLWhkdLH2M6ioaw4MpUx9jxldmR67H0E6tHwJkw37reaNYxV7ExuB
Zm4f41ZDBwfpb8zvdhgzzvHNN4gM3OfrHpl/T5MK+ImaI7GV6wM8L2KyeBYLkKWOdeMIHwxeNEJl
67dYJ6SVziP7Imq5b9IGW+YW6IdN5DH1F2xa6gMpBURAg70Q1D57vwAWwXMI+eBfiBdt2kMdDfK+
MWwsRzMLt6g2pgqlzP391W5tfH2kn7l+bZ9uD1TgF9f+q6GA7/V/ylUj0V9EI4g6GLxa/mQFBSus
8P0coy+LPhYy3ZASKESOYjKmLDKfwNl6hcKbrNYyQHlhPH0l8SxuOQ4tO53VBU4LykO8Y7/h0cDd
0eDMDmTTFTiSFc2C5XW6S9CsxL3vmW9tBtX3DW9aQiOCgCLsEu8wVvR6XIvpRX15JAspCMbvZuR2
H++ThhxuhuQdlJ44pAZ0OgCysCV6bEeZK2JveWEDJgZjNJHBLIxVT8gCotrKTyen+m02YAAx4xG+
akdC65UEIhwGU13n6YOdls5LmAccAjQZvizGmheCjkWxK/cv9gi6SITlJOqgPpAY2D1QHWzk5BK5
+iPcjPd8b9gALVL/sYv9TrfqMBLjUMzJTqYKIkb2yAAlgc+Y3wYGqfEaheMvQs5nS8gBD/A/7WoA
LOjk+VvIfZ3YsIXhUnd7IE4Vwi3dltNaT/cZfBVDAIMN5pPSE8/Z8rGM3UHzGVJQczFC8uvmfKOH
J0NN/WOjaF8EMi2R9cf9ho+hp35kuCJTc2NzFyFjMDfycdoZTsX8yYdWbjyYnIs0Z5AYnvAr519I
XXht2nHF/omM7o0qC0BwFuJsZXE1iETGhaOMCFjZYkmUlW00lIvfsll1xkLrHHCErCF19bWfkYs0
AIROUaky59KUVOyhuPqQg/F80d9K4cTWK2y0b2BDM8Ejg54KEWa7qu+1eTG6UOhccLXYBo6xKKQN
dXehA5evhO6DLY29hU3jZQVl/Im66Cni0vYKB6h1x22K1inqcOlQJzZeuUzymGr5syVYNQSkwdKg
IHuvdrAHK7zKuOcojGtxHsWKo3UYQEu3XGksO8bSDJAYpvb7UP6gEYJ9zG8RYn4MXnxvkNLSx/TZ
H8An6u88RLeYkW39/2W+HGtvsHY+zlnuyFv5hmzvomyYtOU9RPm0UQEA/MyTTsxg41X39BMyOmTo
cjCLO+/NtQ87wynb9cvp8ckszk8m23lYnjnm4P1TYqAYSV0C7ZuRvEfIuC4t47vgqFsq8uMvvz7P
9YEvlctjN8EawTJHAJ7L2BjdSFr91u/DQSXwMPWlE2lTygc9COOXgdD1XLgxfKhhG6v3FR0GVD0I
bORFxzdiqHu6H3YJEnEUHnOO0RCa/mM57uMPYLnuT12Zx/hWUkv22GNzF1nfYy/us7D9iBiFGJk+
SDRNfWPdfZICrZGrs5QZs/znuTxAxtScsJEEyR/ixV8CJhKfkfMj9WcS6V+zEx+euS0+3zgYvbet
LBUSEsOMRQPjXUg9Nd3SfyMasCMcgBtjl/xjgCvXlCgsniH9cLxpe7QF1kLdPH9NTwMJWiqXzs+u
Dw9RwxerKlTNpl2yusC82sk+XXPKkz7HBuCGxwlw0V2+VIZh3ixfuDcrgVSRa7PMft4QiM3y+fki
htKFNbK+lH3R2gjXkQRuEOLzBn02/+YNqSd6xct2nVv8wYLv1TVCdCTH/bqI3dcNldbvy3utJywC
ny8P9zIog1dqBDihm3rb7UqZLadOdFYPyv35hQzvuY+3jGd3gcX+g00sPoLzC7v4anxa5LG6r78Y
2bxiV6VtgnpkjvSDg/u1A0KJ3Pdn91WQS3KYNlD/nsFU/W0eAPEHJHUn068/yYFIgaLW0eZ1zXZt
vNaP5DBXK9CQ6EzC6tbUgTeDxCWcI6PFEPzy8JKNEBi70YeK2ZrX9hr/zRqqQ7GXOwf1QLXC9sAc
Bn0uhNVVnLeaZg98hR3AwjjyQPnoyA7z00A9bLdpAJCFJKU+1gcmw2ut72cBEmafXWZu0EmdKlau
ac0oIhGZcNW+wF2ArqoQ7Yh1wR5SneiwT0/dpL5ZuQBECp8MAEX18s/yu858IQ6wqyATXEAhEyAN
hE7/uKTrZtd/8IPPX+BcdFzIcmaPuoPihrADJ9lgAFJtcIMPmYSJS7KRPpsVkmHxpuxxmikEcayU
XUXTmmXvKJjOoCIQuEUokEvuwxm8q4VQzohbgZKVYIjD5CKNGmgZmfP85kebVYRsSbHjJsTBgSv6
bCAFcgYAWNhqu781PM1fgCvAvxf1qpYMe+MCXMNNMRam6+qj+tcy7ElLy3+ylLPLwO/uzZXoTwSm
IoWeM+TA6LbyklgYv1pNHdIpnvLuznyXLqndCCoeQGfu4ycl0wmn6AvqCHV1u0Qt8/FGrOhkAVEI
0Rml+mOWxWeYA3UgHbcgjD+ea2e6QeyAt1nNXe2jGo94bRm6yPWBnAwMChXnLNQfmCaav2LDZ+N4
EH0rtDZ5UVXvGNpaQqWCJtny+w4r+mIM87ADthCv2BJzp5shbZIBgmEb77TwRbLSSVgl5IkJmBwQ
kGd7Fugf0ksIWgijG7sYexCoTkFd7g8qvfabODlVYHHdM/Aq2ZKmGH/Rv+szonN0igTd5j6xPOnS
9HAygeehqj0hsFNvictry2qmE4sAdnZPvkEZx2aLh3w9JnvtEAE1MYKy8JDOHdQb8MZCsYU1oCQo
dbUHRLeWw1kswtx7XiaX2jKz2gtzdWW86j2ufQ/FD5Gne8UPyXxFEP92+OOIuuH9uLcfwn6cxbHr
asU+xOkKZqCUe6XcRkigcA6bvoF+8yhj2Q6f66n1kxCDA9aN+P5SQyMOES7Qjc0dmzfrdh8aPADI
2lAGrhB1aEQ88tAjlzrIHlAiKiwSiOU/cG6GWjf7p/DKHd/fXf+l3uakiX/9HV0yNNAEs2QTw0im
Xyjsm1WMSI8hDVSDOpuy1l3mTmwG9dHYF8v3saxmLJWdSb01JWPrvDQO2Fx3OsLQRf/1+s3T9euf
HKhbY21ERzZRXFDXBE09ppjms7tUOyE0vdYRkIX8ybvqA/Eff7P7X0Yh37q8feNL5B6NCHXtAWwk
mFCa//JmjupuwtMmhpjjLLwMAvXGIA13xEyxgR0qfGlT1HsNcxppcX8RJJIJEbTkXbOl1o/+pGZT
Fa4MYRPxQklfzXLw1L9oI0Gotw73jcwgBUMBYDTDaECSeCzNf7JSo2Yk5jd68qE8bS4nBZ95PraB
Yq0TphryzANGg7YzeoUktAbiEqDu2p4e7P7oJzHDu/39uU3djqlX8JDUgbZdcBRAu/yyhhKPwgYW
MUiQUuFJIKo/UAjKcsh9uvYX5Ij1DKY/JszeM6/WEiDhZNwMVzm0O/olHgNji9Tv2gcNrJVlG367
kz/f1wmrr80XxgrME3iXfky0eX8RiDZa1M/hN25slkFbO74+cWZDeJN3AvegrOl+m6evH3T5g6Mx
cBDzfpDO+wFeJUY20XwqgwdYNiPMSCUNX26JuOD38Q2TjVH+i28spTBuGb8QlcyZTQkzO4WAgBCL
bsncfhPbPbBZXi2n51YYDnSGdq9SAk6gM4TygIZs6rcnhe3+eWivncLgayeIIz1hlxJp0TovKtJM
BeHI3vRHHH8YmzyAZXJst/1A+Jb/5lgGVkHUiGF2kc/6RSKxB/8UaYBgYHQfyZ+bRL0vYMZISe2d
lAXwiKfMjwO2nuZ3oGhUHrhxgZMQ9Qurv2SThDFQUpFGR9shXgmNmyoXBR94jQoW7PHaTGwMGWov
W7M2+iz48wWQi647TUAsOPMVJBLD0lFwThu4P/m13jtdSWcI7jlz5QXDafO0cq2+xfttMutxN41/
8438yK/Zm1N/pacN64CpgRDCuYDJAW/3k1ykMOMVm74o+HjafhiB8zU6/g0awapmesuchoyxBbEg
6hHCTVzPdpCb9a/cEtB+077McUGWQKgGmM/GGx0rvvflEkVT9D9a0gcD/NFz9m+p8QaH/1XfsMD3
JAQ3rsWtPmW8s+v0/vhheI3cxm0woHBoQay4hA49HOzJjy0Hnzj5QUYvJjjRHy+ZPNpM3iYNvcfl
zDIQO2jFnvBGZB2SvhLy7Ly31PLAqp30jAybDNrAcPCm+zqhGCELKqwgHuTlY9d9WchDSCdHow4l
7A+fr9v8XFK1iH5j3n57bXVqTW+UZrU+/3/Nb0woFv45i8QnIMqXhIt7+b+q9WF6ujdjVmFCoCZp
Sf2C/vUDgmkjTNjF5v8e068WFfayPvQ3wPdttVQxtJHYcQV6K10CayyGnIjCUZKnz7UIqzeN5COu
vTfgE0gOQZc76W79k4ddBWYAiMwb+AwRgRLNgZ+7w7yZho+CUVNYNeyDAWZ1/odM/poz6TaFFpx8
3vqHFfe1IsxN8VnQWamA8MtdTnbnth3c6E89l6G1U04Sa6v3+GFyUnYdiiiBoB9X1Mkebs+Whzil
DDuu+W6QFuo9tuYPLvsR1Kj+ULMlb760IxRDJ7T2Gy3c3No4QDdZE5xWcuzSEa/GZKeb8pseJRL5
6zzlhXjW0dN+lCf5S/8FJYFy6c+kpszubw4d+JYv3TxRRvtniW0MGMwzwYEBRAlKA8Kb10bGEuKJ
PARDpA9IK7K8Z6i0WGXE2dzkdJWw8sTQpZQF+p7JjMTj1JDMgAlnMfyr/2mWn2ehLi8heeD0FNrB
RDzukpQg6+225RZeiZ8ReXAa1nfztc+7H7xblugpp37JVeCpz36UKjSY1srvN4YnLmNeQW0GZmIE
+faQKAW1ERK+yds0d0HGgtoZGZOIjnnlNH0H6RwqxrV4tEiQYnx4fHWH1JW38Q+JvPV5uBP2RUDg
tI9P7Anij875e5VvrvVfWLFpPp8nyl3RtW58KyWxLrr9CEo6kGA30AHEiMU13nX1B2KnIGTwY6NV
B052C7ktXu+KbFn73gVEBReyLTNs1Q9yJgWTq7M5csLPoi2+RURyRbcaci9XDt0XYKC66RS74Pa4
2aank63qyp1T21ow8hhaHy0wyQMohyn0QvBc4tqBM6w3DHXiUT5k7zU4PnuLhBvoK//uwuEe00BQ
SY7rClMD4M64LmSvWolIPC+k5L2K0zO5tXh3SJoT4rXIoULYRfm9T+77XJOjAGFwhUBV895L6Sgi
AirXgrbTrfVD+WzNOTVvjpXP3Zx9DBkP6Z00+aohfUr66H8JPEm96jwCvinYcuBHyaSfkx44t6gj
bYZ1hqzBumZCd3l0eQPilYHiXti86nVS70gJIpZH5S0r2k8IyLa5Z09HaQ4CfUp7uB0VhwA6M8OB
jDF25uueUdiIS63Z1MV3XP1J9YYAhjyaVeUFPmjca4Q1ZZjN5jO6GgBBsHpp3b0d47G3HrfYtDvG
XX38zuAEHiil+Eu6HJlSgEwppal25KwX/YwfGotG2wOrjZS/jThtRtbNPMix1lfhu/yOHgfR4AKh
rZZG5lU5wh5rmd3KLnypfgZBOGJOXGS4mXXVZzmUN0157SG+E+8BGG/6xd1amyyZ7BMA3EmQNwED
acx8TwfDw4Jfk4zsjXiDlLH+JWuSetj0gmHwZw3OD5veO4CF7qQQNk0jyBHxojIfVIRVgG+rxxvk
d0RutjbO2anlzIGU9zS7vjSvG70314tkg/2LYXu0OVWH8w3ULwONF+YQYIgPy/ANMexFcpeJuNpi
+ZwGKJgSRFf1W6Q1TkF+OrdU1vz3GZCgssL8DgOXdfvunPbr8lucVZE5SlHI8niFfCm+51/QaUBS
hGmQEQsWzqh4lzmLRF5XiK04JxVOVT5Zij8bq97tTwZNjMrVcBrjXjw2CImQrWUywQDSR8LBHLxA
gytFLma2DsuytHmil5WdRP56mLfO2qbYQp5GYzPTGRUnjRhhS5DvGBCYkDAsSD91BzLc+13/XdKK
hEYn44lcXs5U7y/kE3L4n8VsdasGQPMwkybS+vJvHh9ofF1bgxMazVEl/JM5EIQIiAmJe0JJkEIJ
+JwVvMXltTJHL2r9AZxl1sCf5M5Px7OmeyN62BuTNMc+WC1CAVssllFi2f3rIlXhJGCoTc4WBT9m
+Guw2Yn6YqiCXPmecBIlV7nunNS4SDX+4nn9BAuNyStO8EiYsU7m17ZCQv6Jkn5e5cYwDfpQUny2
n+c5vw37ALSyddiu2lsKrgbiiCaYtMz0p//JuuPUBJXm8SXTr9LiJyGRUliRkLrEq89QnChbnsid
pWyxpjw4j86PKIOYv9NT+f8JjvX9ZSz4EK/3fkIguOJMPZGoUGeMbDGApqwEJ6+cYWaPybL+zsZ1
i6VXUa9lqXnRuB44V+fJroqPta1cldN5qmVchn1KAltxGwAWJtgDfA+oRLXfoljmopdxDkq8p0y9
QeUmzsvxXcIB42o3kPbV2inFDEu9sUI8PZDbNQWZBl15Res30XJgwSLCPIm5Q7W7ySefswkBqhVE
+yVp3Ev8ucXoiO2HirsLVkg+j0SnXeswL9DZqric4iMWThHOPURP8nxeW+iKaCP403eNXMUjW4Ns
ikv2RTzXP5rULYO/4YSYmDfI7dUA6o0NtLnKWw0JqGkPe2H/+GjWPN8+dmEf5GVqPM5rhG5YgIDV
m/YjPfa5B9mOyJClB5mrsEC2RqL0BaMIE5nwN/xhUSWY4oFD9t9zY0gnLay5r3ZL4hptj1XokOLo
AzvZWEuWCiBZDOegk+yXJUTu4vWTc3cQ+EHsVCGLPvG6upddnv+oKC/yxNixWZzRQRJrAbSdkzHr
QiKl7/mMQWAYk/wgNNlq70TYSyn/CG98HgR63BzxkVHzTKfSggSz124MXhKPCO5FVk9Xv1JfcDUm
21L6MHfGhZRucyV7chijXuQgGEf8NJbUQfEaq8GwgWzLbD3MyPYCT5p+Dc1Ol+UW9AyYtcDMUyHu
e8qBfIJyFwMrjDuyzR6r6Civ1HX8ofXrmfNMwfaBUZFYJFs9s/E9FRvWt25R+uAwCQdZ3Ehat3kq
qElIAA2fDlv4SIwSt8MZxzkTBLpTcwL0pQQ4/E6b9qYG7ZpvktrDhJ4sUpJ4sPvx40JLqmC7TDu3
p7XDpnhQnU+0Sa8Tm+7bdP7j7Lx6HFmSLP1XBvO8xIYWi9158NCKQQY1X4gUVEEZ1OSv3y9qgOks
XiI5GHTj3urOqgrlbm527Jxjkw1Gahg8LHOJEU5jdpZWLHN4pwKt6UpDKMON4d9uBRs6sh6mmEwu
aF+jkxJAMJmcHQRsNxyafXI9tsCue9sFZBnI0w7TurLB8c3ZbJ35hcWDGkO6u9TWKCOozTxGgVKb
wtn/osUCYzGTW/XNg4gl9rhuXngX4nyoRuYIF1yPDsCxyyIowX0TBa/A+JqD4VcdTqk71WZCw/xy
oTtK+95d3GpVx1zLlsS4PaOtJkLGUwjaROsxhDy3TSVMm75xQJI4qB5f5E+OUmCBQEk9XoDkLm/u
OrW/jTbljOlgl0KJh7wTJXhbaWr4J2M6Ful/LMs43Q7s0fHxA6NqNs+cB7yBE0dLDBNxLJGYQKRj
csxskQ2+6Q62GHKZbJgwdAKzLGrYssAf6pLqX0pbYjzlkBVO55SSh6GM9YwnDDS3CG/EMQRqwk4k
1uau2a6Afz9qDkh8HJzoHBKlxXkmdyiKkCczpAv/4xQMBx6wxNAC1QfXWtn+DZZVi1kuk6liN6li
4f6EiClhGeg+VJPmpHf85I+g9Fp7WtNAocfVGUMETwoaCmhFgTNFBE2g0S5pH+VsqgfsUxwNYvq3
rDslYyohRH+Mz09gWG4juA4fuo8UemuC/TdQjy8xQUAwwiIT6AaxT2CqMbRmtJqYNtF4UQTANky4
6/dpjd+QNzl36LIc56mV3N36JvEFwPJAxtPPXRWkJHgCcMIuvtf0SfvXmDSPo4ObIIZXCbqgKyXE
N1mQdsawIcK+Cfq1OoXiRxA4nsLVUAnLDD+RajeYA6urM5rhUHJhfRKmrvhKRjdks0CoZXYjSE0S
o7cpI52v0yKXZDbNh9LWTjPzGNBcyqDp3i/+sswpwjcd4tDF2bYZ01iGx5gS0ZxeE7BnRt4JGMP0
29cJXHMV1ybuK4ShsgQznfio8qaPtTM7Mh8taEw+4JaEVQfyuDLQiq3uAMQ3BkpQsc5xBY3PCwKr
OtWIOEzUWroaoh7aWXqLxjtuENu8wRmf8FfjowYY5JutOzHnMDzDq6pDjc/WQoisjJklQDNtM8+A
b06jx4bRG0QgSD001aiiKuealaN7vK01QB6aceaGTlJYQrQWziF/W2WinojJA9kV5JUspH3/caTB
w0rQZ9LXjlMCLQDkLFg6NPrO0PtqBIki55CyyTBs/dAJFwQ/NYETP3GMZgmLKN+iFxwsr1M6Alta
/KBsZgvnpnm+QYdYszVpD2g+PdoSnOfo1vAp+o/MmFkPFIIsLdTVMc1vemtAET0apfRHlt+XqdRu
5MYD6z3Edy1r75G+UPhjTlW3nXBtKKqZrZK2EXh2vuJjhnWnOUcrbO3VyAjVM1hAZN+jXVTT4uNJ
yL6nNb7qaSomyaHxtW8CpPHEk6a1QGckVYglAsi3iHhhnf37v/3v//i/X7f/M5/uWv85+PjftudN
a7fcno7/79/lelj3L/OQraex6QvrsiyN7Vbp7TwM4DYJYhttdInnXQv4Gjpeez/Fi+j3i6r1X/rb
RRV+/vWBjfO8vsX/JSuTtXxTmHzNqmlwtkQmY15SoANmTw1OEeED4/Q93J2Pvb/O7znF1Bjvqpa2
z/hWUFJgTcMENJl1CTwyrD6XpzfvRalv4bdbfBpyPrF2D92+cYt4yWxzVLU2xisgkQMj4nvg4N9R
EQJ8LVAakM2tyEnELZAraGHA6OW7u3k3OboeBf/jhZ1Pmny6HSqlt46Y3IeYeokFSMlWBb+VIW63
sb/Wzu5GExSdQzmW+9hAGjm42g0g3FUfoLly6/evKNsvXpGsmIpqyrJuS/rTsPT1yjxuH3ddrltw
VHyTXcDQNKN1pXE61r6wZTh3NnnjRhscj9hl3eNN74M39/Bq+f68h6cZ6ubucVVvJvfAsPFNfEaS
ong3Zlk4KFNbRoq5JXL7W/TmqtKbJ38adL44HTdnfcdV50uwTweZ9hEzDck9k1srztJ9c7lX24Vh
5YapSpZtavLT159Xqnw7TyS5V9azLkNNa06+JSZ5oMvgOMUl9M0FX+5PRTEsS1J1UzaVp+crD1XZ
MBoNqXfGBACn9t66e50zkuvSAkhHtNZwNNJw5ovJBRIFdSb3mRV1yCxsJwHeUUrte/fuHcgN4xzb
P9LLuQo7fPNW6pt43qE/b7Jenj/2xHJyl9fyfS73Nn1pBklxegDYw9ioj2jJf8ygH0OCBZ7Aj6Rl
pvrozeVfbckfl1frNfLj8rZ1ke/XDZev7OaaJkTzEc6zI5D+yUd40MhIcrdjSAFwERvpm2u/WhCK
KqmyoaqyJNlPQXu5sxdSddrz6HcqmfvHFdOas4NAlsy/4OBrvrneq2D483r1z38866PUJHsjc73D
EANqU/fg0OvNBe5ufbwAOOSgYvlvrvny/aqqqXNhzdL0p8/bMG3psNxv5d5R928oibGK9U2oms6y
q/Z6+49jx1KdVcd8s/bl18/6X9c1nr6rvDBsQzJ2ck8K2N3MMzGQANVjEbAhdfdjC//J/Zvz8OUh
XIdRy1JMy+Aff7/fvfLQHyfecG9pObQH1jn6fFwBEvyx6lAO7xQQ981F1dcP+q+LPm3yxsO4bNdy
KfcwIC0gTeDYW080XLu4ODkk0MUe+/tGgTguGUi+RKZ7CnrUp+GCZomEayhC5uu7Tf3yq2umZhuK
JMm28nSmbA1rbyzXhtSzcxoFeOeYX/QjNh+mbzZVDXGxR1ihqpY+oV7/vuLUekU9BxS2lCLrhmnY
yvOuWpibxaMhc228bx0FkYiJEf2K6allaxIzKJWRilgfZwufIcuuwrwYNZlEhgu2Q0GkfSrJKSsp
JflPFdEjTyefu7z9+z0a9Ur47R6fdqK2L21Nq+/x4Nbjqh/h1ocqy70o3vZ7GWICwRgHPL4SDPwc
xtXiWI3RMLU1ZNMx48Gcs4slBS71cCSyecysLffg2QEwcGC3sMqkjbr3YMdnkwhgKkBgwJ++QzhY
+eao7AHdb7DuH10HCJwwbH/3+aVXi1JTlPqkM3TLsJ+OuoW2359v1VmCIQI52tn06bJud35pU6P5
1/6hBUu1wegXHwaxPHEbVOfrj0MO65VO3EL1IHwa1y76oNu1RQ8JouYV7vouNXQHR4IbyMHRgfLM
KCEabIs7NDJUs3gVdhbb5N7idyktCzScuVVrJN5Y59R+2uCqAMaHPkWeyaqkHCSZ30710WVTVCoE
w5pCVgtC4GDRGsexkx4uw75ry5bl4IYdMHhYA1ENEImLmdZ2EuLRCX5/O8MpgfMGSg/vJaFKvNbk
9mW+bWPwW+ITzYhecC1cZjf+Fh5etXmz6M1XCZSmq4auGcRZSXracOv9Qimvd+vBomeOYTgss+S7
Hsc3pkmdVsyyRJ+cAbYG9dJqzUXWnzhu5q9dmFpDO4EAG8FTho2wdObZMgtE0ztlPdwOLnPRCi7e
SXh3l762p4nRqHbrKL32Ipu5KMIgNl3fPI78Kn7oKqmLIimWodn1z3+cVNfrQy7v2Bb0ECRVq1CT
wr3FLObSX/YsMxyVDG5CNXwM6Y1Gv2/NV9Hj55WfX6Rd2ev9eUFO2JQxzok3NQ4HKqZD8Pz9SvKr
9PPnpZ6Oi3KnK9XO4CGRboD4bSguQ7OsNbCPmMUb/H4581W28fNyTweFtHxcy9uOJ1PNCGAKw4N5
QWVPR0/7UIeUIYYFp0DMaSulp3MsfVQQzrmX0XwGWAAIDj38rrtKr/Fobs2C9nBl+vtvracXMhjw
3NPLmNWCdJOmiAWrguPnFi2ziwz/1G30TrPzoc021RvNte1tDbcxWjQwhXT248ctsG8BY9a2aIZI
VJmwUuDnUOg3cUCvBeoQ7jrVwlu8OTzffoKn7GRlXVfS4s47eXRot+fXHeMn7/nNoUwHEPj9Ayi/
L2pdekpJlKt6rxoXTuplUyF4MwEapjBidMYgM7XIY2adf0kWmINh2JNCXnSk9FBwOCdv7uPV4aOz
EmzTMmXDsJ7uY7NenE+GQnBGa+ECw1D44NTgG0xA3abQggtEm3bTzLQI1+N8l8MLrXIm1SX7DI+Q
N8uyXnXPJ+HPm3nKgR+nSWkfLtyMEUAtOLTgE1yHBuPZ3uzrl8mZbpoqOYllIf1/upDyuFfVbnfi
qW1optWRf1zcXRysnPIDZ8hF8u7JFLU+5Z6fzaD0MmRFIxOVn2NJtb2V6qOSetd2/x6bYoJOy7Vt
wvI2vTv9La4x6P2Z60zDCCG52BSKk9NrxyV5+qhnnB6QmiKaJaNzJKgzuJ/ijejSDA3HY9VndshX
SbsjOs5IOM25B4NquI8U55aO9TSvxmt3l9VDVBn0sfR2yxgU5ivPtBmTHwV2Q0fv4S+6AJ3DCkTa
PQLoilWx7WIg0Z/E4zvHQ14TG4SUjSezujV4jGj1Ey4U54LNgIcRZDzGhI2xzwy+kbfis7uMK/Qf
dlFwXj8CkR5TZFX72p2SAAfErrije63N+rhunCqygx2KqsU22KXpeh3TlaXVhOO1GEE8wUMihbaG
0/poInqXYFFb31AVhceOEoJHUJS6nfCafN9KrAsEpWlDzFYdVPBXJ9QKgOkqpPnAv2dIEirFo1EI
3VYoKUBktAfliy3Yr00D3aXorVqHD22oDQHYSZ4v7tymS+Wcu3gIbNC3iZFlQ/p0QBXzepJws7eP
O3CIGCUrzBFar8/vN7tUeRWvwQp03bB13daNJ+jKuN23ytacSz2p548zVxVJNUAUIZLhpmkOkZAJ
eAOJkn3fkyRkEKxTwZnipF90q48Kykom+6aAacIoMrES38cQidr3we0jCgiyPKcPUydbdaVQFPPM
5PRfpa2p0Vo50Sa4iVxhbnx3LopJGokcAvd4vHD84tYOoq48iArGw9Ha/AoajgHaG9Z/ek2SeV6K
Qd1zgN3nnqSgcuWLayLjD+ViAOcGY42Zlct3MSpB4HtaUuVxk7XQjEvBpzsLtWW7Sb9v1hOF5yEW
rEfhj/tJGHZOQactBW03lp3eInHicBuE7ccIav+gf/E3ImPIWp6tI5t3MM719NMfmqJvum3n/DlL
DO/RkdoJDMzORgyXB5G0G62r+DaKdqfKFyKk8Q78yDH4+3dU603+jyDw4zM+pcK2vjg11qfGo3eF
odc/ezxZnlXxGOb7cCyLXCB17SwjFAEivQ+B3cXo7n70nNlVtKtwOfj9dhTzVfQ3dUNSJFUBGLKf
ov/dPO6l21J59Fga1YxuDFO3/Xrb39xypPUf7NTR/tv2sQqQpteA/70q5sWQ6RGsJEzmMGHjl+vo
7vAy9RNGWWY+728IcEYwPLnJ+OqN96nrH0W2E+SHWQbDgQJcTwCeovsfb0a8HGfzuX9n9OLN1fr3
PuH4mskhQqzF8FqrzYXxIadGvO2yDdEE5FbAnKrmgTN6gf/P6O6dOgsHRskRnUtKap3dKYNwcwyX
ya7ZwK0JCR19CPFIioZ3qyeEPZr62GRgT44bSSM7g3vB2PHQcSJ5WEK3dhpj+N2byGvW2eWXl7KO
Y0iGaSo3t6HSaqUDxMFiBI3Xp2/TbBpfZluh15QiXmq01cAMth8A2vMu9HBCGGkj/kBMZxBHqAlr
JhsynOdCh8TTAzBnyN2HR3hnAhlNL4GC4exvUuT22HkSEi8b1xoyRf3QRtCaEWd2HVwoA5xA3LI9
OyY6zUe8vD8p9txjsu5NvIZLW8Z9jOlpbkQbNzL3nNgtmlftSwDjqb2IdzlkG/7UMZzn66CRoLWO
+seQvZPcRtZD9CGYIWapFRq4L0E5blbJ5AF/E/Xs8VOP0NJTRZwHWHi+ScNU6eWiNAxWpEKyrz3X
i+pCX0ub45FN4qg5XtEeVlEUMvLwPINfBOrMlOC08QVLkAVkBTgYdYhtTl07Uzm7jeEcO5AN1T5m
FkhzmOWNXp3ezx87bry+ZL7skXUzvnsVvqBCH+K5pfqThqf0t9+qv49Iwg4RZN4Uhjp2WPG5OI8Z
NgqHA/xgvI3kIfgkf+Tz1Do3bUFoObjDzPcjjOEuougy++3qLb2Fu2qXHerZqo0289hG9OjP23D0
nHlCHcHMLIiQOFqsO8fg3pvQx2UsFJmXWzUZYOsBwa+jWhSEv+mswkbXO3tXRwsAQXlUxsUvuBg+
mRGEknAFeT6xnQfNwN6qh1ozk9Gn4YccTlLT2XvIL5lMnantg0fX9Otooyh3WP1mdv+CNOdfZmVT
8s1405LxozsE1oAyy1l7CnYWuGzOjAv1Kv0AzBzQovjHVKOAxfhuhLa7LdHC3jg3Z5OefYgawaqL
mhCwtm6udnvOpbdx75GUrr4PBdNsIsgFPsTL0S0rEyOpfPqtDgqciMSAJKAre1JKss8flmoP+skQ
28BGTG7jnfNrpDOIB2HPraeEMeQEz6wHg0GqZtGjwwz3wT7DVycgo8G6epvFqMugCmBm9Q3HAQ0h
ApR2GdMrjcJrOClMdtI3W+l7kekt9NeE/fBe2CE+pCG/pmVaOr9HXfVV6m/RXLFZ3KpMMsgh8aOe
fSg743AqG/fe/gtfTSHPXVeCYZDln9HaxVZsVH9XUt+p5iJ7cgyR7rpNtDNxu+G2j+H3/k0t8hI1
/HlDT8WgWV1Wl8qa3MEL9Dqj+Kjju9oZZtnR6fJduUUxZXKTI7yJINXiPYv4UIRO+3/wZmzgUtkG
J7TMf1b61U5VqoXEmzmlm5uLWT8MdoVxnnJ2l8ku62kBlCeyd8HNplZV44AemO3jBXcx+CEHCBCT
aIN3ib9Cxw0ve3AqVnZ0R637Ccj15nZfJWW2BrQIrqjTN6iBrx8fcnk4LCf7CzjLiRWs1s4v224Z
UTPvFWFI0bYlQ89OdlPTRNqq3HykwRikduECxcdJwNz0CznkzGAuHU1v/AoU7HywOP+fQAsgiLZt
WZYtAQn9fZvH82Rlz6/kjqj1xBptc7LK4NU2qT07b95I/Vc95TeKbFhA/ODemm481VVzvWHOzbNy
7ykZGQVddgN3wbYuwxOGy662wQNQ1VeOEViwnn2zlj1b3SU3NPFv8X6mcIyu8fml5WS8aXgoLwqw
v+7t6WtVq2Njq1y4N4kIitrGPTEmKajP8xWzpkht/YN3659gajQ43trLAQOgi3dtnldloCLTENB0
mQBgmHVw+LFmZHM7v2uWfO+RePpdaKOk09lZJIlPkhRFUREsHU9w7Dh27MRYo+PT4P/+lV6/iR/3
8FSKnk4NY6LveRPM8Z33L4A5zcV3LXzAqXTl4peMEN6EiXkE/tt7VYqJYny51TwHNGaoqvGygCrz
5qZeLp0fN/UUFe9KebrQeK5fjMqBmq1TnwO1eARMTYOk7jgd983G+NOC+cdq/XHJp7g30c9n217y
HhJ/fBhxOuMmegunN2E7wUkEnufFnbtYMG2g10E46vTfPPILeFGxwCBkQ5ZJv58xIMM46pvD/g9O
i2zBAYEQCl2anGFUzmdUFF8n8TXAhDSSY9U5OTH8mnpgwpuEy64f8/k1/LyNp01rTI6Hw3ltI+pz
SakYWkeiwYB57WNLj0TxsEEYMh8zVX1mtJA27Zqn7mcEjwphe+lWPdwJnWtgJsisXWzBvKnlrhOU
7wVWcdHZrYsYCnuPZhN8JMmHeT4u+5soNcg7kOAHHhX9Nae1wuEvOwr0rlOw2XOYl1k77MBWF7OZ
7cLiGsCh8/BFc7dOCH2tnrOsthjf9uY4NOtA8Nv7eAoU+6M2363XfJZ+/VVOPDQy/smMtqFvhmht
RBeUjNG+3V1A3AKoe4Q8s+lcaMQw6RHRTxDMAwpgTzw8RXTINVxsx7BAbzNxIkvOHgIpQS3aM1Ai
8l7ENu6FtkvboAxsl9HgzvfvK017tblslVWmqpb0z5NKNe6aedS2j94OGlSFd4lvn5EW12Mi2P7b
UYMGEBOv6z6ov5vCTcaFY+mZzSO+DQHE9EdYQkJDuk5XABOVvbdLoTrt6tFQxuMPNbcc40Z0GAMW
urfW73f/CvxQbF02VVtRVGqCJ/BDW9iHnXqdP3o33/qAnXthgHQrSJuOcxVUxvEp2DoX30gmb44M
WXn53n5cuT5TfkTrtVRaC11fsBSO3lmwHu5Oll2d8dj29/DlcDpmhIjTtzlP1ozgLFpzh2nu0c7J
Szcf5w8RiEHg5zT1hD8XeRWI1rQL2vLJeBwRoeWgA8nvXv7p0ba8HmYWA5CPWpi8dw5OJ0aM5Lad
9uybMoCFIvMj6KXAMx+qAwwWx/ymk5Nifh4m/bCD5th1Q5JENIBvsp0/bdrnbQFcapOc2UCYf+Dz
H+9C24Ckrk98hatz9i4uoI7o1vieL6Lgi1zGufqjZjNe+XwSZhy9ubz+ImtWFV2TJc1WJBKZp0PL
vt8Xiw1ea5wP/r1JYvr5KWX5Buycke7Ryvvc+t16rihK6xCXqyTvbgX4YAdccAH5OK78S3AJOth3
8Mt448Y7t8N/cYQWd6DAdwSfF0H1r9t9Os5uirJQlhW3i2DO08k0KNtbuE++7a7/YfM9fZe/rvR0
imnnu/y4nblSXUxkmRXLiMqoFL1F6+GOP+u11y0iEeA0RCXJGk5QhAALSyhiKZs/mZUkJC/3CWhd
fvcRjC0v88/cJ+753SgwnYLFWrJ+i+BO+eauRWp8N1CdaXvxtRkG/DSINCEaThC05pEUARoWn1FU
z3kHuPWbzVI4aTCNBhBBT56Rp8j+/frruPHo5nj02lnFeyeM42ZZqI73cLzmzv24u80PRVg+a3zp
o3PtHU/i+x4w7yn4M4UD5es5NPcw1rFwcaRmf+J9J0MqGHC+ZMaOYHSgpyNLraGK30OS/Aeuf37r
KqFUsnTarNIzveO0WN/m8/P+3htmUdeqp9pmm17Du3x2Dxjxn7pVIe1bDAGcLAdHqZ1pjr+3mD+F
NFxtbvWsRFDWXkiiAI5STYqC1gKnEdnjBUvL5Lopvg5z7HqwKtPhggu/HPmFEV0Q9KvFcpLhPIxz
MCbHquls7s3RGUrpxTEOwQw34AasXBXpeFZDmBZTakykCz7eEW2klYpwjTEDftx9r406oT3vOJTx
HMQpxX77G4fcQXv+CektRIN/rDo7lJG1+SkDi3Yp5QmUfGUbTprMcZri35e/OaleNXvVn+/1aTUb
u7V9AOy+9zh2axj30uoupygPYLKjgHhbFLzapqpsq1QrkHUs7SmqbKudYhxuO4qCtsphr2SAmgT5
B62wz27E8BYHZ+ro4OEwzbr94DVMvPa71fQqEVVVpca7VNs0lD+IwY/Qur/OLyd5wWLCWS5Q8yyx
nD5wEiVJEN0SQHX3Ek/8rxHUbVqpwHVvVvPLt/Dj+k9vQTsqq+NtzkuHLNDICadoP6bTctBqaSK1
BviWle6bLEt9cU04QTpebrphQDR9CpDlTTIO6+362luk/eEF+kHl0ORaZYXVfRyc4ia6qza9h1Oi
tII6VJCIe4DzYTj3EwDK3d77Vt/sap74n6nfXzdV//zHh9DWC+WmaZtrD0k+ivnx2ct8jutHwihE
B1uwIphwXO9MDwIOUA0jYThvPlV/XC/W7Z9/0HJQOYYulvjEsqPI66Me2SrmZV5ViV2vewPYGeHO
I1ACFtP150V0/eO4W1LsLIPASL+sWnM18IIaS7yEU0jjfgv1UX+ZRtO5Ac9nlcEA4sCVvjyC834Q
NKYkm47u9BgdWQlOtvi4ELGXpifRgo9/dVpq5qUfcdgYcRxavoOBIEkDbP/o2iXOjrwv4O3pfqBi
LdCFE+/gxiBQqgQxbojOJdPo4lAC2a02Ahepia80cfeAyP8qDj7eycOhdXGTk1v18VnI+8k9nJ0y
8pAYyUgfdDlC6vFp4hYqZhg8dmZnEhR5pEeIIvEtQPPuTu6e5AzJpXTXdmfl+BqSBVemIBmuEWhs
bv4bn/vN135q+C+0ayVdSpbgI8eP4Oxkuer6kY6MPuSVe+nd9XruzHTf1H1/aI5PZ8fPVWbWWeeP
VVaZur2+2Ksr2x2W94xqV5opTkOQwgAIiQVlVJV1D51u8ZWmTZUqFAV8R0G0duiPAvzMoEB8bZwp
ysBAiYIzZ+m8ZQep44Q0tWY1Xd26v7vrV/mfRnDSYCurEDifwbnjZFstbYu7VjKUGWQODKDv1lDl
MmCGylYM0uZEhCGGocJVv5NjsnqzPaG8vfpgP27hKU5NztLVPOz4YKqAbDXJpNiU2adoiVZiONxG
Y1TslRgn/L+cHeMMlLzKQFiGVu+7DABO3Wz3MSZ170b48woq/bmIWID2AjDGFn50ozcE2IlaqgiM
lhFdaYBWWAZ+k9cY+Vqwj5jbUjZHqdlLQc0/GvF/7lPa8eRZa9rxDNWARNXBVkXQ7GJB2V6LSelU
um2wcsn9YIDtxwdJPqnn1nM6nQ7Q87b0wvbsFjgivaKdoH0K5zpNnWZnj2/u3CWFqSgQRRv7pp77
fcaj983LVeoi6h+L0tBtVYX4K1nmU6kjnyzpcV2V9bsdHmCJNQRv4yHU0KdUd4NU8eNb0FnEZFW/
nz5vr/wEiS2lyaMsNRYWE2NobwxdWiB8GJoBH60ApkDU9ICaZ4w8e0MDeXXusqT/9cxP62muri9q
teCZNYo6pmHSjx2PDYe6LZoW+3CAfX8dWGO+lh2xgt4EgleF7V/XfzoD5cf+LOv1O68PwLyuZDj3
gvUgVYG7SIgbrXb7Hbyhvb3q0yEnq/edtDfrqxKwZ6D8pp/TqHIratt5gdvSB4ggFm5jdjBKAere
PzdSYxe7D8Wh9v38HDdylshSZC6GZYN26DhNbdiMzzmSVFRgBP4oufnogOh7xYnVbCf3IvnuOHT2
mwMOo4ElPPCsCrUdlS6nQSMEEF02JQffImzARD6+Ke74SCVhjXCWYEAi6WhMk+0adI/TR7h2fQoU
RIxZcu0PiTYJhXi96Rrwi8XR23DlM15qEkJEAXcT0xOcqcK4h7CwyQm58OJ7RJt9K8R6VnMVYknU
2V1hRtTOnlTQ3RRl79sOrSxZNic6vbgMXm7OKVmAQXS3pTONos9Mi2tvOBOjo7GveFH5WRQ1M2cp
ojzPTi5eH+5wKPtjzesWDaelH0VQRBsvwqHLZUQHjfTa8bXhFN1Lh3A6XQaFkQ6C0aLw4t4o5rY2
+eMKEIxFjh8MTAfb+oMTSN+pGNHPQgk35616h5vo9RYhkSlNrTQoQOLEfiG6VBHwa29iF2wcWJ1W
SmSh/rp9IJmbXV2GyjJ32wOsAr8SoktwjK5U9zgcCfsrr+IuQhj0/2JFOuQWapO/eB4XwXSdfA3+
mIbSLQR3mF7DMKTM8wYNJngKD96i8/EBwOS1G90wbDa9QX1uGQvqR43M4oyXlOE3sTbwmpRCRxHT
NXHO4bdUaMV36HwcRDMMz/XaCN/tuhdIwl+77unYX14mjaNa77pGqAvKDCOmSzz2V97OmerNIB1c
XTg+H2RRgHKs79/D3SuJ1c/LPzPuTofjbrHZc3nMc+g958vEL74GB6/+4oC8pLdvUu0/yMwvof1Z
D2hctft1v+aKlbdFbYTMN5uERl7C4vv92V7nz/8KqJbyd2azsSb7/cHmSvcg2c3q7eiPc3/dmUMp
Lqb4vQirM7CDpuzFszabPn33beuI/duj1qfcj9Rqsdlp5W7OWdLHZjuvGVBsvYWTc5yE030iRa10
ZBEAHlkHEtSbq+v1Gfnb1Z/O0EPjdJlvNB5/OdPzB6ZD7lCFjOURTTHZzG8uQDIZQpt9PhfC+EZl
KHktLE8IuGm6aAZNDDWaWFf2F80BA6VhxMVrD16bsPeiPQMDxBgOGPJ9avWKdPHXqnw6hC/27biz
oY33EjrRw+RMev6dHdI833Kr+OAIrTVduNx9TvOsT2aVuTd/6KvuQxTzabRjxF6OW080J7LhpqcX
pbuPfLn7iT+kaJGlpqsuykVHz7zAo47t4GF6Fz3FLUkZp22GJWQUBtrgLnhatdWARl634M9Ou24g
ELQIKk2nU8azaxK+LQXsemH+9uXqdfVj3ejVfne5NXh8N1OcuvAX/ie0SSrSU2i1unq44yR6NFtF
3Q6vaZRVtsPDQ0RfdbhLG20M7ut7bAle0b1Ha6C7RBHtbRwtGoiy+MAmrdNZj+91fpyUwcLyFCxw
fCbX4bjRxo+XCB9CTmgeI45DLNd2jFUWbYUaqk+V9Q5OfZf6WE+ph2afIcBu2Sh2OBze6rQVswfH
58lPyQISoM5nsmMmTohrp0P/pf0uVLyJwtZTFjLRTqfL5sIb7z/ypF5pkG78iEu3HsXAa7S9GqDF
Ve5duvlKCPnXSn8K/7vGfa4aOy5MB/ossisl/qfSIwPq6knkp3q9IWEn7iLKGXwIHqIzZzEm7/Kw
d1/gmXunH5HFnPd8ATfLdGg/0bxNggDvYz5tzQPaG6jk8XbAM2owS4DdjOa7RaC+yfmf1VGSft3u
luf6G1QkTFBR/PG4wgUNwz5ORBifJZ9DidJlxAbETgIgV6qZmW0GXYo3p9SrrvTP7/Jni/7Yguby
ru1O9YJwh1cv3/t55XTJNoKWwIF822w6nMaAArvwzZlVr/Rftv5zd2nSMDfb+4rvsB0m5hfke4d+
DRt/4d8Ek7dbAy0/u2AlddDaTwH/3rFe3t3A06lxPVbnw6oOvUyqhRrIq2eKOSb8Kc4c7MsV4NMl
QXThDVqDM+Omml6T9Crl0BjURFHGiIadmv76+3t5RVP663s8nQhVQ7WNS704KJqhqTKhabDOySfP
GWygbbgWQa0j8+IYv8F2HDPcMfjoUPzXgXv++eZm6k3520d6is+34+JeKX8Wx07A+juvIQHWn+r2
zeDPkKixHawCpnZGUxOyZoqVGX2D8A8nuwNHNFFxVz1l+x4Mqreo4WtU4r+qSPsplK4t+3yz6wVU
eYwN9+py6g8uk9aV68GJ25xiv7+OV4mGLhmaZagyNEnzuVg/ns/b8/nUuPSG1DnNqo81iIUrKaZ/
yhX3q9qPEA7Soit/SX/styroiudTypiah09iL/K6sROsUlUXZV/C0RweO3NZFugeVykTsfY09lqI
qxaGONcMfdlhCjbCNTbhm22v/fPL6mjUbFq7Ctp0xX4Kx9rcqm6VCvvgHlBF2SLbtwzn3M71z+6i
g3SgQYG06l1EVDDFom68b8kmiwKWTHqMmoBiaAHKR4C5dKdzT5bY/NoREzQc2KqG9+5bv6DK/bxb
9ZmysT1bK7uaT2quhBbj75TgwoyIuQrmQMKeKKbTGzvD9h4YiePQHoVeSV9uyHyM6Di4B78vgxf0
be5GVlXdUgzZMqWnd4dmfH+299yN3LGyoYT1KuxjIvdOJLswmW17MxgHmLg643zThlNy6d6iPFKT
aIVtLmOx3Y1jO9OJPxjsIsX3jm5AfmPXWFbrEQxGMlYmaRBsPwNym6ubOj0jBAGCTzmPYGjM7FJ8
a29PJa2Od3/v9b+e6k858+MgKE/G6mFueaq+FmxYEduJGDPiLK/mMC/aHE3Zn/QZedlF6EXr6wL0
aJFK4k0R1zaH9A7j/8/ZmTYnqq17/BNRxTy8ZQbn2fjGUhNxBERF8NPfHzmnbqXtVHvr1j6nd+9O
Oi5g8axn+A8wlBCecXeUlQaCdPY70Izxd6Hx5yJfQDP3ZblX8gcgEYSAbOO73fcEEcuzt6+25Ebj
feUkHr49YFR3dmR1hSuNUihsS1eUfAx9q6Xz0P7L5ekUB6pvpBnXzGlzj9zD6z6AyUJswY0eXR57
Ep8/l60YLAlVgOV+6rX7iRwvGtkd9Ig/TwHU7ePR2Vr9XQeIzH58fpOvvX0qL6Vd/TwVwv3GU0Hb
9uFYPfgK7vgYj8HX26cxrB91Yq4EZgdIwTK3+dpUw4f/n7QBIbgYz5izc/5EX6V1sLf5BF2jBrxj
vZFRUP9O5JvnohsW8zzNEKWXw/Ri7lTJyICQMujudHoSmDrBGybemCX6t5K+0ngcRQGCL8Fy1Jac
j+c0noxwbcK3rJkYT9/tlF84H6xIETXFlABNELP/LC2exVXLMkV7TuZHb0q3jZEmDehmG0eBRTen
z3Rb9UcPt68FDlQUxgEnzB6gEbknWLr/Dhm/ZFmsBv0P3TIlAsZ3M/bny6Vrupko5ZPs9+7VTmbv
gaKXuUtJyonQ9rqJs5I6z0XubJE/fBfs/051/vz0l6dzzPbm3rzx6TSZRceHVkQ5+fTn6/sAYm+M
h1JrPAaUiSa1vSQHg+0UDY0m1LdPT+/DifN4gqQU9G3UvagVLQhCS+cd1OWXvFgTOV8lUEff0/2X
LsJVMw75rVCIQM/edK4Hi8pV/J7q9SKBhWld4C7B3W1/XKIuBJAQcfmQOdWbN4698Usg/LmMl7sl
n9OUDjXsHHnRunrzebaaT6dAHtyWHDQ69PQ7EZjVRgiGWAyt7wwZrzRF8YOo3N0H+t/2vnSPrUt3
wZdkB+tl+5bbPSaQJJP9du3PtE7f8ppj9RJE2Ab0oemSaDJeKjB6d3Mq2362CTwMCvAmAnm0OgwP
T+9C17ERfIO5tVp+s9+yHufCqPoahaZhb5lRx5jpfm+h7fTd01H/zrd4Og0+XFE10RS/k6MfWziT
6upkpvBDEHdrejz0mXtlW56ye+ynAq5lobhU7nHU17xZSkTu4N+pGQ5yKqV3bVOMF10Ha4+Gr0ez
AV3ukEHjm/fst7SGsbZhyAYoX/kVrqRXh11qFOeapPBsu3O60rz5izEzlQgNo74++vj4gNg9GlHS
EHj+/em/3qKfn/6Skuqn9GKdj0VNdQ8XC2aU6dxRaXy4dY0Di6r5i4jIODytAwxRr/5GYZp2YUMn
lLz+ymv6yujthufNpDlxQNy8SWC/MeevZ/zPBb5U/7VRPeRLygKnJtNEBLkpMaiCe1GQh5sviFrA
oJucI4f9KdsTevOMNt/cpN9eL04IC+StDor/VY3mctHvgmQmwH+nrY7WNEF6vYa0Sofb7qufwyiC
2ggQuP+BsF7tIjfp0AoYSAxlRqM0dpgovAvPvxRdmmiwpZl9KgZJ8cthActTW8qSUOFdRBM+FDgf
8OPAzp6sQvY2es9gJV2UKOwLad3FHva/cCDlBUVP30Onn0HoE6Pzt5Fb++1cNSRydMMyAWu8QlSu
Zm7k6VWrJhb1aefSHPN24o7uTIKfbu1Ufg0f6mkjdc9SNrq9gH7lCJ7l5LYMTai2v5ps84RrhhbU
Pl4trBb1SMLWkn+aORGBg8Hmv5/xdxPldZ/9XPbL/bw8kqNAgVZNmokUligeMvtdlDBRV5F8FDf9
ffjoGDMtPHoQnboqaurIOyL0kAWYbYz1YBeIAOqWgc6TwMGVae7VlwIcQbgKLZYxpFH9xGHLeLMx
OgrePkbM2q3i2r9EfEdQb7QAP7fgEjWaK7oPY7KXAUXMkNuVW3lQtz4HaXAKMF3q4ueLQqMVFv6/
7wLiab+cJD9vw0s8uEknI9Xvy2qSY0hjuXq884+gOFO36EG9xqoK4HcsB6pThnWMKR0TrQbRWtH3
vXJpd5c6cMItGNwbL8EyvPK0EEXj4KAGCheZJ8Z4aq2QaPY4iSbPtQ7VrVxzExm8AWpyzhNzPLag
FicRGuBOw3ts7keJdxe2dJAcMcCBynWi3X1z6hZ7gq0j+o1+TUJ+9M3fpmvqYYnAJlJDyTNBrZ39
u5vHOC1FDZcF/zYX+ymtr3tI3ACMQz8+eji7icReK94iL39BMPGu/nglXmJYKh0ymhLcVCwznO18
gcI8QySwvFSAS9DAgHJyZ3TmNqG52eG94F0AAd9ycoeN3npAhf9cYYHyBrWsNZ/7155XdV3l8FFF
xXxJG9TzJXsWN9BkLbK7K/TnYzg+CW5yYqyKlg7o9XI9HI/L2bAXVWuwJs5lAcF3DBR52O93PUfq
lIsMkE4ebzMUc2HEjJSjTd13AN/9wFvBjsHgt94cWtqvm/THul8aTmX+kO6GARYPXvq8I28ze1oP
mDnbDdd8fGKGM9z5ptZgw4BOR01+CNMyOjt2wJB+cpHskQgxgBpoyxK7TtpdTcDNELLftMakb4re
v27xS1ipVSFbVpdLc7rPW+x4767biejspbAnV/Ts1vqWcmMshRUmRvY+fto9y8cchzASRf2GKjAb
BtE+HgO27dBtnfcWYucekGEeAHaBYYHl2oyVO51bhHjY+NoBSj40PN0dRr6ftBB1UNzxmKlxO/jo
Sh0hXqH366cDhtpxV3Jmt63XjUfgCMMBcOdDuCJxBn6S6+gr292nBwCavYkWMwnIY70NVdIUF7UV
2GFZcLlFDQN/8PnvMKQ3d+Wvu6Yp5G46FQg9H77+I3GrpePjcpJPzV07Umg1B8l3Un3g4ABl1+uU
7UVvPJZa454W8ripkHxhCKH2OUQ94uHDrd4Dw7O7GAHYMEPjMD45zE6mHfwJAP6CHjs4IQLSzMvG
pvPmqf/+0P93+Wj0/bl8XUqlZJeS0pEudBjborrxBCgTNSD4KOnQqP6IQZOPJqwv7sJ53TWpMLj8
f99G5dfeA3ItHMXA4UXjOwD8uI+PXWLmRSo3Z/EJxNjRewTsLT4akADU+Cu5/pJYfgFQwfhE8VVH
cuciZ/ATaE3qpz7mB+ExXhi4TtOFIA/eeRDRJLdB/SAwZjcMhH2jiL3Gk7KFjyoFBWaC/PvmPt1i
dHWQC7BLN1QcPON8yDjexbu5d+LsBM9JfqzAOEl2aN+jKkIicHG+0NnmNEjik71pf5cmIPebmcPJ
of3o0J9slM1wtWFYKjFWbP46jmz01naAIyzkH7Ay8tE78Uh4mn8evkID+gnqESCXBPObURvzRT3m
sOF0quzZCY7C41vYpEHEP30A72hcXQLArTE/1tfdOwIkQLK0xpqLJMUZr6FaOxjLes13JXHz0QKH
FSkWUbLBus0aYazSQyrDCRA3qFwuCVmSsGGoVU7/zFb42OZ2AI7e3SCa4HqzGcZGEJwTGFwJay0D
hQ8D187foK8jMlHBa8YNUD2z8YKG+dZxCQuAR7VWcwOONBaRqQb8Z9qHLmoQzQUfib90gXJ3UNtT
J37SmYMxCHuZYWQD37y6H4U9AzqOrvqKHpLssh1znuCSnzNZ4T/oixw/JdgRjXUdCQZHd9L8fZgQ
fKmhLFkui3Mdlhk7gybru7m8XnukBQ60JmDYgkUWaLWaJBQg7wXXox24JQA3S4P2xJCWoQBC5e6/
97/8W2llWDRTaKkolqS+JDPKWX4ei8vzP6now57L0BkY94PYrqgZogXtbYDz1KtkX+4k9E725E0k
+z2f+rGEl6M/Ox2zo5SIpJV2p6Zx1LwOTRbQ0HrA54IkYTe6eJjZk1XMy8TkKnXeLOIXNCTlr4mY
pqxrkqJ+dzF+hIHMekiE2Yp0ixmhjkYCXl0kdbflyj92H/dh7V32jjx9RuuTj1uw4BwYbd9VNqzA
EXqQ2Nr50nkOr6ApbWsxS4oBhwNdf9Q4ayxUujFWmDjLwsGLdd7KacEseJIu8s7DvkIVcxhRf5re
af7v5/v9/F6PCTRxTXpmyNRqr/OUQ5nUl8IizrbqAY7OnbRBc0GRn2OzRqvDRp9hYRAOIoppToev
xGhoE1iyIJvRbj+Rj7kN4i4rjhUU1hMnfF876n9PTrn3P9b4sgHOR72AcsMaC/9s03uniG3EZuYN
bor1rYE9nHprwNo4UZYB5xYyInHRfs6xgwVat7dpA3Dfr4m7b+NkGs9K7972PHnpx12Exc99Cl/k
ED54VQvnRtrlfEKHfFMBK791Un5excuBXGhn2bieuIo9AjwgaBeNhsU40gCPTYLncFM5Dbb4P+Xl
qsn5Bod3u/iXUdbPO6m/nqrl8nJQl+fmae9rT0D5YbSndVu5veEt/Br7C71u8oTWdEBGInCacsij
d9RZ4wYSZw4joi8cuBC3wFDSI+LNSs3/yM4OndRR+CZD/cYkvO5MsLESObWlKvp3RfDjjTtVtZCr
KdU51hscXU3ihpY8i90P0d+6ekzPUagpRwjuO2jlIB8+6o3vncimh5bbXbCGM2s1o8uq+g7zilXX
iCuP+OsM3GlrfuwirFO4N9+F+Ad4n/a51+0WxOklBzuh+0PYXm7eakVwJe95k94YfwMyNFSHNZE+
pCqL6mtWISd19pD0I+nNPe4YGALQHO5wq5co1LtWgcHzgsnmGB4YreJhA5GGHbKkZtsKi5m1RGEE
ijjwPjqGX0UYnFrBFfIv2Vo8yieAnUdbmm2NHCno5XXrRr4md+5UQqG7bY6SBjeuDt81C/VmDvPX
I/txVS9bHF7NDa1tjJGuMU0mKT4a+Hpk06e/OHu+jdSn/TWMeuvFQtiANm3ASllTYBQhgeXU6ldi
UB3i9mEKShLLKx6DPse4JA6hMAzQHvWU6HOQTxKfZjm+h++WL0m/FUU/nsr3IfBjyxn7fYXCJ0+l
8DW75KZhh+brE3gWaoADt4HBzx1biZ2D6/fNlVTvihwSPPImjxKPoTQv6HrOyY9vbTTLyO0azh8T
hmh63E47gPhv0QLDaRRmakfosW1dKhEz4yRTZqA+J2dOCXPfHVqp+7h7SkfsBbrO55kwGnnkRknG
UTl4/DCMyhGCwY8U7+YQ31oQI2itkG+IKLfAPeyNJkWsYElom4RmaJjqbJuMPg20/7GQoxWkDjEb
ww7Wcm+ag+5PyhQXM7P/A3vv1yPm511tds2Pu7pLqp18W3JX+eG4UxthLdH+OBZ+Hc/LJgnDEQYl
CKSGdBc5vZPiPPKNUfk3rm/+vHqdIx0uw1/XJ298HvBGkC83twq0frBRyFTtu8VtQWpKd9Gtszog
mnZIe5AqqtAI7huyvXDzxDHxQXUD5hTs2MpDqKf+7LcDT4s/Jkwuk9GIlNEjgXkOZvyt+SzIWxtx
1LfQ7zgQTjDYsTc3upVP0mr0olKyzsI7tpcg5hCn2pqkQAz2O6TFo7Tmw2dXeNtdEjU1fH5hZ4pk
CiVyAslFwUOHOeIkHHES5G9SNvW34/Ln/W66iz/u9/6RFIKREeSbaSneLVsDkQeYGs+IYWkIqARR
F5CETY1vM+/RMB6xBcPvb+yGZeF0i1ho5PWcAXJ+O/TrAHS/m9N9E87+ihRyo9etcCZKr2Pn4+V2
vVdNO1gM9pST2TQBmld9D1ni6Y6R+hznQpHKinl0eXboqvRObgTgsUIJ1fn6hsTIJk8XUyk7P6Mh
ffPMxGU0XZ3dD96GjIthpt5tONvu4Pk5FcZY3zC7HRz9t91t1ET+jnyQdCwUJgAHENJf7jnM1X1a
CfUdtwtSFA2w4QXWTgAjS0SnxvCBiOA/4tZYjYYPDPourj5AZ49MEVYbzyZvU9t4a7rzm4qkZUlD
lJE2E7Ad4KxbdI+fvuxAtHGgwpWx6n5RO3FYHO7EEDSusG6GRbZBCtIVqUz7azNSo/sdbY1yZnhf
mfOdr5GxT3PUmjbW1gjkHjHFGigxYlD9pexi66JNMapp7NITgq8yoKOKarXg1ol9WiS+0uc3/84+
FfmXiAsLEw6q0YiGI87x515dFtpDpMq/w3PXvtfeO/gpZREkaUpcx4C8HBwiuUlLUvccPCkkPw40
YxoNTraLHODF1MOLjLGcGNw47HZ2FvJn/r4BctEZ3MEIr7FwDg16hYl7ObspYqeqA7NwjYcsLSW8
Y+1ytnRrDNBnVdhItzOB3MjOrW+Rd4jAIqYWFfb6EowxH4VbRO3TykVUpZ1q/PTv0wsFM/54rZ2v
4NU6UUKU8ihNOmOaUkvIALCfCm9ZuBulaGtdYWiJ4MyQf7X14OGIMZE+tY3Zzr9/LPtpyBANt3fC
vC84t9lug1l92ZPv7n1oAGHGnjh3j16CyFHd+yDlrnEYp6MLqUAHkYW5xLJfIrJjeBca4+kqDWsa
TWmknLxLxaKuXqX61/2ktjAhayBHoNuejjoXcQiwuhKSb9TCgKQ3+A4iUY+OSFwGp4HydejIBFz/
QX8gkvMZp6HmSPzoTuLWIYZ41DBQEBo9jUZERwzMRdN4+tQ+BFSx67RbqZ66QxrQQwzjvDXp1QVi
98Zer72CUvzBX3s0IORKss0KblLWotpBk9guDIe8vnJxpiqol1eF9/DJ1BNqYXPYcBv53q3QEofL
L36ErTJPYwNfImzUZ1XgqaMlWf1yuHdlhGa1z7SDdWpJn+GGpCcsq9wRIIx58bKHq+IA0OVAHJ5w
dnOfowvzOzBltVv7q6bwZGSAPU25ASfD/z9PiJSCoH6XhvwGe8Ki5BtlJMsqAk9/vhOl/LgpdWHe
muj9abVIbOkH1egUehjREwSQAXHpiyCAArF/eB438ocIYjkcLlPk2oEzT6X+v19U45cz5Y81qX+u
6X620v2u0m8Njrf3iLUNQXkx/RzpszPOFQYJRUG4BhQFnxkNScw27wHwSjR+r/6h4bsg888Qy9gz
4riS79xiYaKjirI4I0VrxRpis+3S0yir49qVPIoyd6s1LnJXrxXSMmO/0x5rFHMuwwrF1QbBXXPg
88DfdPy0X1JzJoLU+oaOqDtArz8vVSoFUd5Vyg0opk4rziD0LJBsbehIDGv8dY+JlWNG444cdNbL
6OtKZ6sEg4ZcMPRdmW5M089LeonrtJsG1q3pjkMsNL1zi/Z1hyT83w/nt16pKlsyBTxeQsgbvdTH
1329M67Z+QbQ44Sw9TLA8zr9rKLUbXpaSzppWMBNm0HavpOHOROmY192M/cxSuYHD1F9j0LIleOt
um66i+9wfHKzOV4OezA5wCd1gHMWC/zzjspiqRxOlnWdCC2BM+9pGyrlDtl0QQTMYlxZA7HvFVtq
8LymBQZjpeoe53fyrsm/b9UvnBlkAH8s5eWchoEsMq9fXidKTx/csRZz5G2jZql6O3Zl0UJNI20l
44cMyZeUr7ds3+lvM0t6RPgKWHh8vGsL/FIzAVOS0YxDLUiTxZcTsFrultdKOF9hKB0iphpT/Jph
4+FEO9nzoILKctOWFDwRLjWd3WyJrTmVnxaroWj66jlKUHCSPJSVt++e22/IHI2RloRTjIqdiPFS
zhmaUIrH5FFMTnOTIlXmNiE1e63pfe1b184wC1KJF7vEFS7Yk0UiRYwtLS5u7eux0Z+M8859xqSV
Tvfn/ek+P948zF/21c/1vZK7koeilal1LSb3OOOIJp8y/MviiamI6daf6ihHFW+hBBb3Bydu/95S
h8ZY0703y/ilsfPHMl62d/a4XPXT7lZMYDY/E08FLtBV3LSnfzy7CEkYCyxDnDTWHDolcM7eKcw1
b/fL2/XHx79s6ePhLJ9vOK1RtGLVhcUP0rm34N/X+Btw+I8PeTmTlNsNIU2VrVBeonk5fpJmBbub
jUpKKzl1VU/bpJ+Gb81UxwJD2keUXAkvQTY5d25EQFQ1yoPDqbs3gwy/qx3T5odrmY40FTEtjspB
sdiPKIsOBzSv8CPwC3qmeBV7S+ctD7l5of51v16OsrI8pMda4HHllW+eXD04hicyrf4hQowtdzoV
/dtzXGZQq9xn97FBoHiPW+bZuWO30Ss6g3/f2t+aDuD0TIIAkzpDNF6itymJh0rWCnbx9uIJ+NEI
XQFfUtGWujMQX5l7HSW+fm4UIP79yd9FyeudYNxqNmhwQ9X/0mMxoWPkon6hMIcThS9VczjbPLLQ
WIK/oNRImJTkq7qteEc/7ajDd3nFrxePIh8fTycMdH1zGP+oVWuzrIWr8cCFfoA6etxw+I2bfe1k
sr9bG4Ee1oJDNoYkBpPlf1/+d23x1+X/+OyXyGscBDktm88WUvs+PYe9oyeqLhqVdE00Z4IP8Zfg
vjusf7/pPz71ZaBy0IWjXCyly+SGCvdzrGYO7fXOIQvx9h3q9rKXdwntArMfKzK7tGukPnDjd5gw
qYkK/7r4l11Xp+fD7VBz8XpAe6BdUWn6OPj4YltGjn1nV73/x90GSggcVoV6gJjTn0/6UmcXMU32
Fyo9JH92LlxH5CQWeqTSuHw+3FXmc0a8S6alX7I57b9DG5z4zNdkujKqvM5Oas4eb2w/RJQ/EKpo
TBEMUKUI2qfOvy/0NwjyH5/4El/u1TLZ54KSTyhO3fMq6d6ZXH4rjjQY+g1B0PmC1a32wEe6FpoL
E3gDgwHbjn5F05xdvhch/aU9Ych0nFVdssAC6C9bXRazPUZ4ZUpJAYflTFJLnmF3xlEZCl7S6Z9a
7WPUheNhkvd0Y3iftmu8QYv/1vNmEQgOm3RIgMu8nCGFKKA7qGfphI/vSC5wcQXu/s6PMABfRvKh
X8wAktLgUd2dW6AxePA0wz4fWhkM+PLrvPs8gH5jNp3EBzUyqk0ZFuLR/uL7v77ysB8UXptmHgPf
yWONsbDp51m72H3qVXuvRvJzrVTB+dTRYXtZ0+sF6Mj65KgZ9ctB+IJK1UJ5/eqEJomx/e7U+S1H
/+PiX3bFxdJM87i/p+xD2p4NnL+B6NH7ZhYODTFV4f3jSFPPpcyttA5+iHAMHDEKZjZTCWcgSS3a
qE5JEpaW0Q5yyYHD0Wq/e0+1XzoyBorCMrno9+zlJT7tLvpRUw7HdKKMgLKCIcRU1tbF+PyMdoVL
fnNzi6ZcwHsat2oH7IxEIFuIq3XdGTdSIjWCo84zc++PZuIpYXqVoTEKf45e9KZ271J/ybv3MKOP
R2l3KypuHaB3h95BuLWiLT3+f7+Qvw29LNLrxhPP1Jhgv4Q6KAr6M4ErP8ktG4XrM0KjDZGrbCtQ
Wo4I19MPCeujd+bRYGxMxMW5l98UjgJC++rgXbD81OgK4QT7eUYtmIkdEnDtU2ovQwu/boFzwzFv
tih7dNEKHLn19WOOj9DBLTMHD095Vqo04l09De+z6uY+1oVgY7X87wuVpL9fc+QATKoJSleV0dlL
JsqfpYfToThNLnQg57vxoZ1Mk6G0kWknXqYFaPXRNRYCMVCfkbrlK4wx5o+WEJqe1Lt9JN3UN/sn
v/Cv4Ynxada1htS9/PuE9qOJKm+kemA2Bzfv6aVdKZRCxKu8GwknBuOu4qJSyzweQIonwUc5+3XI
DChSe+dGvfDWUiOrIzgK1EFgiP1zdIlEIJpSYE0Avxuxjlr9A8vEZ2DsnJwxGEMSgBFyr+FLnRAq
pAE0lQFD3CMhLj10yYN9T4GDcwqhuEykd/mR+vfZ8eftfDmybvLu9DhcLqfJvbBPsr0fMqM4DnHm
yqGdb82Hm22fn9YYS+0hxvBAqRQakbdoP2FbLI7900wewRtN/SLkggrnyJCx3uxPPimwVfjqJiuR
2j/ggq0c7HdVwS/jZl2XCbciEGKTmPuy+AQntZOhptmEnlDaZn6FRhMw9AOA2wj6U8dAG6VRMwnh
U1TdEbjgz89r/O8d+Qs0nkUgO4fQHu4SdFX+PPRFNb+K1k1NWcRIBI7pdB5dka3Si44dPdoIh87e
sT+csqtMm6YP7M3Brt3aT5Ex+wSoT9IJ8vHd8EFpYu2fuc+fq3qpa5VEEMrcUNJGippkf1ytGzWp
vKfMxsH+QheALiztVPsDA3PIYJBzOtn6Vnqnr6bp+I6n8w0z/8dyXhtOZvm8SnXGTVJBunWi5Qew
kUsjbBwlAQoaDTVfnD1ao9DqNwSKN4+oOXX/+nSQAHgdWYaMF+6fj6iq6t2hzKV08iwaxpQ/9s+B
Ge38LzTzGvjKBQ283ejr7MBNpyXS7nYR+8wRil6xfZmzI6SAX47YlXKGh/9eG/v178WplESsipEK
Dg4v++dR6VpxgmI2kTB/bPwI0vH96wjJjNMwSv3Kv7akD74W4odHJadTXOOzcsc/6RY9x7iplW5a
Md4Ee4238ZpZrenVIRAXr/Z2X8duMT6G2M9FImi4LzkmHEZFz8QsLLOt9n6kjR9x2U6yoLy6F8Id
763q5B/XTtLRN5h9HF39yPt0DIXNaYNyqNLicJFhBTCBXeiKffk6XINTj4FlbbZvTPHbiMJKId4h
mZ2jpZp6YkcvmmHArvnv58FJmRyI7rHy5NxHtjQblMtAQ4I4Uun7tEqOGTywICIuo8fTuaOgJjlX
AmN47AAxOozOCxFnUrpHN77FPmEmES07SptvJMFPGjp5NknHu43q3lbPdf1JuwDszGgZGkPJsg+f
8DEm+EjdtkwXvuBXLj8quLXHCDGXGMoGoU/WCcPYPcxp4+0XRcviai/8Ec4quo7iotV6huKgGAsb
5CTjE/ZqEaYu+rc3DGWNfZmrzq4YCN5hW/QsPmp0nOzQ3izJ1sL7RAXU0LnXuMWm7dNXcXQz79m+
RRVJHE1lO5/d+9b2FhRTvc8EpkL9qdZxKrSXU7lfrRjpNnTmEwrAQRElreWk9LOg/lj2tK0eXSfW
0JzvI2nBMRccG2i9MdDHyz5WTEqLklf9THAJGpfMHLTgQU9SWWvdc4f7pnN89cp4B/SRYfKn0lZc
Pp57UbXI025rKcBX+Qhsq3tciB+5V6yk4XGAUrJT0BT2wPiYPO7cnt39fJZgNk/Cu2cEsrr6smUv
fdJfFFETj/ZnGiKBMLjx7LnfPsyNsThTQOrLG617ejryXGCMDko00D8glKv0LGS6gaAkTw5fzs/N
NDSxgrPG8fgwbLD6fVVxlnvbVBwFFxq2xdV/LqTtsndEloqaT25nViBsT7GMYwX4fa2wd9RJA7W3
nxdd7NjywslA1T8bzLIJkBQHxdYVy4LJgVk3yIe2EWGwl9AX9B7YohUIeWC5hD0YzYM5TTEx3lP6
cDkr5cNA4n17Z6wm2kUdZAVWtA2RV0F2qxndSP3Dgi6r4SI6cK8RIRNIzGc3VrTCmEbqGHfSZYcW
ZDMPiYX+4YuFiCTCwEq/vZMSJuxzGm11g5WlI4bfnp+wRoR0Ql5/wc9INhfV6hho2+NmuUa1IIP7
FD9CsX0N9QFTKXpbYCm60qrsKEzLbPMJmrNltM++7kP7zevgulbDS5tU8Hp1k7OfD2+IzPcVUHHU
V5sy94Vt0aFlA0HieWRKxRTLADPA+IY3NnUkoDl0CJd1aMFaRoT44HDN+dGWPDlk1HGlIN47S9ku
AiEuBnV0L5Ehs3FXifYfaI6eNzWxZnLsycOkly+EieKlg6p/GF+mVYfXdwnGw7+Mll/6whw8NynW
hNxOuXtZ5chd9MmBtTl69KdJOTm3xJBWC4BKR07s86we1aG+5plcewnH8rVFGfbEt/rQLb8MHK+I
/AkC+91TJxFdLOa8Q4CML4pvqnukyYeLx8zom1hdGbFCu/jiPdrchGt06goxK+dpyq1dS268fg6k
1W/YGHSlfzswFPxXDFlSIGW8DG8uSVJmOpp7k+VX7dE8AUKyK+3z4jw4dhXY4vGhcxosuzU4skZ7
74hxH8pwa2aS+uIhQlvSIn5/+zh9LNFdEclTg7J/Dfdd4g/Zn9gy/UOsDvLxY1hZRFdGlgobt4W3
Xng2qSHPTH7yDQWGDJ7hI4V0q1FNLFJiShsjgA8tt4Ve3ZV6herm7aqkj6pOqxbeVGIAX7D5YTGq
Ao+QDqgQZqtjWMCF6tQ9rHaIWH095higKwbx57bjpbeN2k8o1GhS6n6J8NVM6/blft4SBOc8fI6v
MC4nj2BHJGpVpM54vSlq7xgr7dJnN1J2Miuv7HuXQ0qieNvsRhhSboG6gzn3wLacSdmSodLe9SQX
oPs098ssNLx92/II32UIrkbTgqxb9Z/Yu/mHOYiG6MboBr/5u4NTz+Ps6qsq6zH6NTksuIldJbez
adY5DzUjZA/P6fBJm4LxVGIbrV1PwVGuiOqB0TNXVZhE3MErZkOBItrJsylIq3bK9u3n7X33mYKQ
q0LxAxrzNXXOpG/MHHWHJmrqihfmAAVOGhX9Z3/PgJzDonRUPHFqeykQ+OOdEKtSUNb+UW8954ck
UOHWHdq6GMD2Bchx2HnVybeYwg9SwuU6ubtnQoLs63UgyJ4FlSMUSlvOh9LTTdVIGWoiNybsP1Ap
B5bESClz8l5K1GFs3Kk/DcpKZAb7u6G6MXeAad3letcpO7XqFKariaF6bJvLXpV3zap1fvqPJTZL
9qmYnpRYSgbVeXQyWvtrdGZhx1B5uDv614UvRno/9WXm4oJ9/tI4UVAippt+uzrFSMXHt2V+3rGR
zlwocpHuc0o8NnU7mZcDAo88Yy9IkxRZl5HknWdCqGykqCGCXZ3L0XkujO0jMmX7dnGYueozoZ9y
HgNWOwyeqNSrQQ1A80GF7BDq5BnPdI1r92P9fISCTCgS7m4munsJU8lAuvmHhJfJuX9e2xdfXC97
z+mjzQgYyBZH1SV1GArkX0CPLp/3T1TYS3s3EEz3sncbtO7SvoGIZ34Y3DB0kikTbbm3W7ogHnBY
g9e2O3q78Aq5xqm1QFrtYiu+bKo4MDfE1scIe0Bt8eBIaInjPDA+LgTo2+I4P8hByQCbZezdCioA
4Pse1b22MmfGR+aetaBAiRlxyM5+u89clCAK5N9Drp8rF6HFLcGRDN9Nl4ha+t8tGSIZgAAVnJRJ
K+OllLOU+iFlOznDyBJ2qit369jCsPju3wGxnT0llHGvv0FkqnwlAqYTLDtZqAapnwRFmLcBxiBC
CDMFJ7/cr9oXT4+N8NZ6mlT7xawMZUfv7AJ1CDU7zEJAKUHeA+jeIvX0j4Md3bhqdgx5OatIaj/b
h48HBAjmNtPLSmUIz/3cJLxYpBha8yv/06zm18eWP8hubX5b1b6ySWX+SNkcZFvZPLb8l7LRNoeS
fyX5ZyYPbrdYP8bJ0xEhT7XLk38/hlYRSjTIDaaMEef3ic4gIgZzDs79ig4FDIxVzTsw5nf7FU68
378c4JKABVrJkERX1J37ldB8BR9BwC7YCfLNoI2skTXidxUCwvxMNH3IA8GMz/kwvq/i+/iXNRKa
bzrC7G6d2tXmOOUMfW7KOWEoWS0X2KQnpoMa+RI9YsOlrfqMnnlHxqDSxWxOHuwURxw8GuWAciMO
pJ66kL9/LWDi8Nt8Lg/0Tj6/xir5TXRpofESNn7b8Ud7D5G1BgZTRKmT4f9MVuTsvEbwNfMekFeT
cBk8Wrfm8TLBT9wqYGYBvbVxrsw4v9Pg2jq3hGgXHxvm+36IJa1/GBiRGBadHSmP5BmAaVT8XK8h
OVXmte6wjKwAigzyh//D05k1pwplUfgXUSUgIK9OzJOzvlCaRAYZBBzQX98ft7u6bm5iEoMI5+xx
rbXnKAMudauIcP+2aH+NxyK+qPxRsRiUW4kX95IjOc167DBNdi05WfC81M6bckgaNufbKjPvocYg
o2SJbiq8uBtJWnnOw95S3NKW9yUzGCfhlyV62+VhZ3Qemty+xmzjPCyskaEED+tm3lYqSRhpGE5T
sSqvYuAgnIgRoJ1m2XuS03r3ZFbY9bryun3jCMvURembEIuJ2rPcZOKC8TFKv/Zru3fIx0IhuLsl
Zze2tbXqvSPdHfvicexTiDlCaPWbS8d4G+34cXKmgFZUmgozX0yWg67V3RuYrxPqVsWCKwDVNQdi
eFvWy9YYpn4qRkUp42F8sLEMqoM1y6zp4GEIxywAgMRM0NxMHcEAm4XYuLzIHZJAJNxr7tmIQKsM
nuvMGvOqL09EQiHnNzmzVCZD8InuuGJTXwyFMFl33PlyIxitXQEGKMA1trPekNAZrZi5OHJeXhql
pySAhE2z/utoy8IjWttzvh7NT+/pJP6b5ie3t4qydeG9Meta2OGNUq+zlXm7TFaSrYR6GK+ETerl
FlNglw/3yTrKt51DP93XKIhI0JAY+GzkbnyKPWH9vKZhZpLgLDojYShstnqeG3+QQ3obepD5Havv
YdyWzyG3Nm++ZCem4twWlZWy0O821MrFnbpYFqR0havt/Y9hkg4LOng6z0u11cNuzwRKm31iaevf
muAyW6oL0RJQgdJDTnuemoIV+2KYQvVmvOYCUAy1Ltaxga1uWHCdn5n6UlsSbpl3qCsVu6FxpJVo
6aaKQKK27J2JMTGY0GRg1whzU0sEX1fS0X45ajjANgfx3tbNLeZU27FBjG3cFjENcRX2ydOr0KzK
zpnPDF9zgCkNCwHsJeR96r9mh2BzZmrmmGKYigwtkRnbozUq98FSRxaQ6Vc3rHpiQvbmef28ZK2P
TLQ+zILNDwPQLYJqOT7DrYfytJTN0oYO79zMHBVJzvvm6MvSppnaeOWfsFKhAXLFJSOZq5T8smUz
HH+mRrFx8xXzZaYMTLotFFOb4UGXiXknVkQb2nz6sZH5D/duqdHbrtzyLC8fDDjRuHoa8L0H7PrJ
IttlXFGqyryfm41+ifWhblUv78YglTayGZTj6pdsxYwWHmnoAOjoAjysZF7YLSg8/a9ZgnQP2NFG
Hbyd2knDNOzOXzdx3j5Xw7mv9eXTaAOZ2YbKcN3c0ryZiouLWH68xruZ9eplDdv6zvt+ovbTzGEw
mgkLPzF1HwRuKJvk60ZL9n6L+H6ZrV7QMIGN/DDo1eROLsDh2w+HksQsteodFSHWQu8+MR2KCbKl
pzzUzeN5tUbKwL+ZdJaod4hmDS5mEDd4G0+jjAjVrRf9PCQM5mmQBsPothTxBlOnYsbWuBCe2e2m
AeT6Nh77x75Yv4IirDYxYshslmEmNDlxsel20jVb5aF6rVlH0nViZ3yWB7dX7tKNNHiz78H757fK
HW72exAPQ0eG2j8ZX70T1vjMG45vzMRjpKpWBLjNLo7+PZWh9W9trkzoBpj9c3C63c1MN/z9P5dX
78QDvr3Z5cOx8k0cjWgZJCu+6fgZ+Gzh5//fNzv+LN+kocTmT1ao4hSb0bXbvVLeUXMu+E13frl5
yNPSTbqRf7RACLLVoJpH5el5BWsZn1hVAbSLIB8cgvseSHYJBJmCDoM45YNyQbxVwRrKUxnRrdrR
Nuzn71EM7++ZGI5X36PuCq72q4QaYmn4r3+fv8fxauzHI9pl5UUOSfdczR23M82VNxPZGHsqc1GS
veQzyoHezjqNir+YFFc4Mrs2IrSbq6TJI0d1mFiPpWWurTmAm/i31a3HFp/klajlqgs6JRaHEKzK
eHk1TmHkIJPATmgXGtRwKgjIE+rzkhWO6BSVbWmABhk4LdoajH1mkJTolAwmlnD2qVey61ODVWg3
fuuSTVljJjCPzA8NGxJTXP7YIEAHaZnTTI/nAwK4AXuewxRlNi/sJtDTRouFuSODReUO8Z7cYq5f
yEQh4sKxHdsKU5xJdowbMN53xAUfxiGDU3oYTwZb/ROwnpIqm+ytReaMF9Wy89R5udDYZ2QeHFdm
P5aUVL+WxIjrbAnh1pHY8YnzZDso5vB73SFvtMSfb9AQbeRMA84tkoylcBlsDLoHRraWqVW+rOF4
r/3LIT9vLQ3ZkAf1WejJhn6geOOoHLLe3gyGNS96JFs2Gq+S2a99vpTszL9bd2kqsf21RcIpDifQ
wm+vbR0z0Jv5GlhqOMaw0qqxUk/kQgAI3iqcTA+uNfEndmVVFqbMGRuyVTtfcEEyp5TZ/bLCcHSG
bBZLCr1wnXM7XtyZH30bXgfzx1c+E3VwDCF4AjtGJgbS9t3TrA5p+/9yxUVo1RjegflsxEudIUQS
xmegojGYADYrqigF6HYZWSjKK+ZjQbZKl1xYqMZrCYAcu5k5Es9rwNeOkN70v7AIqrmEyIpMeD/o
YpSYq/HihrHDpHGDx4vBDA43QTbfRE/ZsrAzIrPhpgLeAuR/W37/cvjsyrI6UgS36PJaJbdVnvdc
aV6aMm7BFXyxmKplNrDgjW4h2SpMc97zP1FGqHkwRZlxRrDNW0RnoMJkf/d5oPswI+w8UFaVU5ma
9yQ60oAIfx0RSRfIBjQPEXactSaNYjexuuU4UAx9ge+iR8699DLEXjImPY7D1uSzVThIwyBf8p5r
HiO5nU/Ic7zH5bu/Rcyfl7GpMQnpXnHqUxI1nu6UaA1BxccnAqmWZoTdkRC0G5WVWkaZJ1k9iimy
OfJKs45yptMMHNKXW68av/PTY7nq/AmlVYZPHvSDRGN8Jw/jzMFqvnfvHb2BN/lQy91OF6/eoSyD
qSMt+lxrYaH9VC+sMj1Y0qNl1FD1EFlc9YXeIZZOoGr6tNlfUW0Ifs+Uzc7U3I+R7VRvePS2Y6+g
9KOxTIkJ/Ni+49MSIo2EGzCyO6QuUhat4EOzN1gfFKzeTuOonmR/zce+9vr5eCVb+eaOz1aIDPRl
tRadCQOviE0MBlIE+XpI+L4HpGWGs8QQL1/z1v2XLJEEEVOlZEzamsLrbXcbUqj+QFYEOmBHqoRM
DLajvurr/zmj246fDU8s6JnuXj9SBNP0ikmvr1I0jtSTHGhrBQNGMRwzP6RCqDD9KGuJIT0jnkyB
Eg5Yk85eP0+Y1rYj8qRvoD9mY09w7odvgCLZ2JO86iB5Er/RXJVpOX34OJbpUlp9B7pKiS0CtCb/
imE5NN71zQ2M6r7eU4IVfmGXDI+puaV/+hGUFYZ/CxtgbGqGDGkutycmGZUnzfvF3cshQoBFwQNA
vjRvxpM0qrKHep9ylJzKHoRBsrBd5ZFqNmHlx4HIkBlGKxm6q4QTqj+kGDpnormTLepIZ2pmrnC4
b567CVfxrK/Vk+op6+4qBOIPi3Ot4Nyb3W0FHM6u1iUm+J9LZfLV7on50daCSf2BAP9jyI9Z6g7D
97hCzAx3B5Wja27Mu4WwRALdHtKFlhE4kgE7g6SypgZQECeJjG/MXfABVh4RlXvJunKFQDtIQxFv
KYSUkhG9ZND7yGn/qm1zyUZTIZTw0+NIDwRT5623nnRJ1oLbEmrLVhFKthSByHX0Nedl9QCthzRO
J5mb2OR2FZgV3WQphxUvSIjoqYgxtUa9HpFSaIyVfzox8mQv3CUnvlQ91aaG4BJE+qQa/G1FGjLG
AeLWNoz/Ml8uNinUlwppRBUM0dgFE7ggOPH19eQEDmUuOP0RqADAIOpJwy11eFnnSepQbzBGDg0N
qw4bVKLy04cUSQWskAEsyIISZFwUr/K/1tOPggWF8naZeBlHbt3YGxMYIDq7l0NxDaCc0y3dYRRv
Yr1s2evx/JWtW3IgWJIpbESuac0d4R+gi8ZUAviQAC1Srw8mHp73LOFfJV8LFY6XM6G+tjW/ctRf
Bdskru74usoVxWmOcZADpqGY6V/qKRZZK01a4CeLu1vN6Wh5DaK0PeWe+7IKHq4UjbjFEhE5d6XC
Cg4pYRbBpvS/VhYp5sdTnNh+X5Vw7H9/cCJ47M6T9z0hW3942i1yNzlVpW/YMGDsBlDkvqAz5heu
Yg2lieGWStHLQnjHV5ap9bx86MDd16iIBElUQ3wlryLJrp0OVi0KgoqLCQq/rjhoCfrPnfZDtdv8
RHH0cqtQfhLVPW06n8UmD4UfhUVUr4Yd0Jx79w3tbx17ZFfEHyMCTt5oSIbJHz4s3KlTeVhDDP7w
f7D4Q0bQ/ImORr5AKLAcbLyGpa/twWHjBE9FUAQ1UnikUYvEHtNN4qLUEcAVsFmk6x0Xki4rchN2
f7k7d+dzvDvaKt7EZrHXV8JKW0nHZHj2Y6+sFKoPWykcWfFmYo2Osi+FD1qJE/cbxaY4jBHDfCwl
BLUQJ5yP57n/gJTx4Sfi7FyGhf+1EyteJq7gwWOyMysOUsKBjtEHEgssNZHnpPyJmpfIASVLgXoT
vo+qK/sjRkaG93oebz4YsuP4eAc6u022n8dcWfHLZDsZz197YUWX/6gOv1WP7Z4vMtKeKOeqx8fl
9ZgyZPPCtMz+Aq4/OWUnHpd//QUMkDqeZ2i/4Giptfd7EuLt68LDOJ9/H4jqZkOvo9t228H9XvrL
YzhKf9HFRXdbfPffC40F6vGMuPnueZid/vdF3DfKPDsBqspO/HmDCxf3QLK6LcfDWe35kbiXhy+3
6HZ6/lVrfgXVhmf/e9q/vyyHY3z3VbMA1YwcMw04h0JEtVaIhd4Y3C/JXGkm5vuabiaRfFBwiBUL
qHe1AxOGjRuRBhBNg2Vj4kZNjSUhzwkaSCdl84PVIdg0MzTYBMxu5SKkYwzTNwadn5hRjoldzT92
Yam2HhSLIXNQ5mREw7FwuzJlV1rzs8QcRkCwpJC9b4if6Onwty+7dhu32GUsD50GYWH1uONq+brQ
7jES0tuGYsmdIixzBq2n+51eZMK+hnIt8QrVkI9BEZXaRROJtFGUlWg0vykLjl6wpTDQmCh2TCGj
JHoT56nBtfKhU2GcmQOVOF8XpMDffVP7n90bNE7ByzX+Z8h9HflSRrwKlQY/ASoqEz7IgwnZEnKE
d41OtbqW7bsDN9qnmk9+MMKiCH6yjQlHNVN2bpFoohx+rnyWr4c1XMrrmuJcuRG35PxcqLGpmhNH
syfB50eOElc+jYJRIJ7Gm3Qv+qr7Po5C0U8v4kpefelz7+nFj48ClFB23UXTWKE0sVicfK9DGAPF
uZKYaEqE3e0GP9H80RjKg9qLyeQvtHEeF/X4b68OsuIZic9z12PChpX33bOehi86AkerUcXGp45h
IDny82Kx3Cli1vZ7e0frW9ujani5B23QnNp82Qb34UHQnT7e2+tOddQGMexvb7SlTmEL+0KcCvuP
J21HHsnLCTjH83RzPl560B3+XdpA2LdBHcEYTk4JV3zyWyAQ+M/fKGs65T/phir+Sp5fuNFMAIsa
SvMbeahFbIYDvdYcN4I5aPdr8BhWv5Zd3VF3wBZcFYma4vj0gXyvy+gxYYZ8wxYG9pQH5FvrwhXW
/ZL0flOFr03m9PynVxjqDqMRNm/cxZMVkzkPsip2xfIyeIiBJzfUrZ672r9vPovLGMRKDUHZ7q3X
RqTaRnjcEEQ//a/7YdQ9KSaf283keg/r1YjHQ3BAV3WIo1M6dAU4jHIVX9sN9NdB5wCADgp/m3bD
l/cug+DGn7fjmUJAzTNbBEDOeBFmOJxpcw/f3Tf5UXbHO0y88wrfXPpn1FuNfccWlCaLfZmH9bna
CAccAD8dtpLOfit90W2AQN28nk2EeTEwRx7PCL4s6GovWZqfrkUKnBK5iBoKKKJIgWoJkH30Iewg
HIf4aH8pE77IduI17C2qIBTUGHOYUFyTBvlLEv10/Zrn1s2uPWElRm/3Yz182XjzuiP60VP/ucys
0aGxBOrMFEzXktksb+skQIiZ2vTT6q8w1ZAdDCkpR8+lECXHu38LH7vJtN1pH6YI3F5AEmidTNNd
voOHqa67AxnW8yCc0uG7/KquP4eYEC6P6LdpYRZQzqCgfJYVEUtXeu1e8wt8F21LKWTQ0EX23zTo
wsqRfQW/NvlNttoKSGyy/beTsAifubbCodz3ALPbfbuX6Q3u1SPcCg0k8bG9yPCxLir6WMd+Xw9O
BOOOOSfEBUYRYe5xCYPVb7biXgB8Qz8bDI/LC8GI3d+2bF88GBhermW7Ly6xG7vjDeezGp4GWy4a
IxUK5sjO3NGazqc7nCUnAvwWbPl3ntIUZSod+W89h5iEscjRGqFa6BX7kVUxKcxP/iTkkOZvARF5
3rkUpvvCkb38qniAmnQgsM+59LPHtnraFqUOLoS8quKZvBpMVMUgXeY45vuv8bXzVUWnotsw4edw
C7NwQGhw1elDqmt1nVG1i8RIOX3//Y8R2AomdBecJFkUTuHA4v8EgykESlrsRof3j+I97P14rXma
9yimr11Jp32lXFPnY4kehGa7XVW+Gghb4g/zHSZud0j9lyMdX5hWkVXamqOgc+koHCbBffc8POz8
XO2KHW9MiRSPtWGqy6+RWLUrHSRzZJbL0VLzbt5jMWZMXGPKVknNN1kTnCwGgNhwFZp5NpsxKVfz
YhzZJBgtx+uHfXMVrsBkzaKDgRoVV80TvOJccpdKSleDR33bwjrzifBooJ0paZImn0vEYQHLsTNI
5LE0ujOUmBpKIzD1rQFTN+yyZkuc69FNTwOWyZvKjLz/OkwWEp18AN2VW6AnZJ9p2ErzAu1V0GgU
OUnTh1Iyq9aTPYGzAm+A1Rn2hxhlrrKiN2OOwm5JFAAAkre0AF5o6QGyeRSP+0NK9P1ZTTwiiNPY
7/YtDPf7YeyNvQkU17EnrsdeDZnKHn6oetpGC+/b9i9bJ2vxiKQM4Gpkca5f1IzIUH6oYmNOv+5t
9QoEpDjEmbh//vX7YZlf4EE89oJ/M8pHUEDlfe+qLzXb5VheP/MfTdpqjZHqyxvEa33TSUvpTcO2
LC+ptOiYavCla/5bSqCqE3ri0vIuLV5js3wv7tWh1EKxRWBm9tCjz41Z6WDgDIAWr9eAXiS9fUWx
7BfkWkqoKB7EPggIFanqa9q9p8glcG8Qy3znCyTO8EB3WykPAB1GzXbSbO/i6nl3BSxpvngmpnhf
fJu9RCtLMVRYbtkxrw69Yg3xZW/f6PnUZsKtotTPWhKd1212Y6QkgJZtdUZAATdMSx9xgieDlF8e
BJ79M0HGlvyaGu17P2gQFGZqKqxlJZKwuVIx47ZKA7KO+HjitgtCFBBzWN4ZhSdMhyNZBWRNfVq8
55Q8hHXRoVwoLhXGP0neKOp/4vGSBq+y/gafFeo4E18P0W5AnI/KqKeve5H57qrxoZVAqvacZ38Y
zXz++KxAXDTCqn4ETzpXT4+AXNA2t8R8vhZYv29l6fnmzUjE+0KF9i6bA0HpyR+6TbxL3oscmYdJ
VPJ24vk43r0BndyMmpacHonFRlaC5rNREbboZznFfIZGo1wtriZAM4pw8goelde/UdrxPlRd7yZc
xnJbXLSoOaCtQVxTQGU+pTernFjibT22bue7dnkJQ+tdH80lyH+XR7egR6bN5LGZax5Dtd+F331t
WZhpjd1RypYNITWKH4mU6LZTRef78ImSlLHXjOfiZCPTilt9G+N7XwiLTFjJVK7lQMw2zWuD1Y3l
fSYt+9dSvttatuwS69EsEvoW4qUAUvMxbqnZ9zs+32PY2MuafjcpUbN9xRveKachUQOuvDdoM2LV
1r6p83dm1/qigCSjeToKwMBT3osbxdH9C65AOczceX1nn9as0Q5gTEZpyaBDQD6Ng/HT0ypzOE3K
gfVSqawJ4AKuer+Jxz6mhP1V1iu1Xn4R1EF3+09RvVvvPaQF6dQjPt6bRSYeylegUYZgsFjjqvIy
WST0GaBYaRud7m9vdEclXcbriq5TbT0RVn57D9kZITfW2BkNIgRDe0u9z7sY+RhDpzUF17udtd30
rs+ABILAkc8tQwK1oMM0MdEaRPIHIZQ5ytc8dQe0U9vJ1+pmSpBYf77nPDnEySLu/VYykw0hcast
s1GIjFHdBfFvveubAWrZFcRvlNB+szPoQPVUPeYySiw5W95rlunLJA2hcLS6UfcPVa+80JL/Tc46
IhSG8J2O1nG3GDXW67lsCbz1FXbiyVwkGp84/w9wWwiFk3XCBHJCd/gT52RifcBc/EABuc2KxzK9
zxD3DlCRfp1Kzch+wPto11HujpySt9maTbpofjSbHQ3GEgWsfELPQPnOUp8tPKFHxGn/jKzJAdhs
d1R/WX+kV15nJeAt/+6jmdjPq7NaLuXC1r3iuWLExZfuV2aVgvEWAb1zizpAlvn8t6ZxjRi81ywi
1Ycg0zq5VXpy5/fRl2IrKGLBelFyajkRF/CYZNyrBV4dj549Z8Jf0wUlKleaAbaCQoYfu1yFmzdo
dUyCsfvaPgOR4Jgg9fcBFvPaXuOlRI5PaOCONo/vgP4UYdKALEJAopsCAQONBP4VECkv83G1U74j
yttTsdp8o9bOfltq58RyHQbvBwGZ1Bkxoec1VfEFjBqkf/OaJYjXgK7CuJcz/51i72dYcuZPSWik
gjUFpkdBVZ+W6fwD5hcACDN+6R7Syru+wwej0g7jNccO9Vk+56bn+0EI8gI0+nPErJCRYVaSP4DO
2Grwy1mKQQdcjmsehxriCvv4SGWerpHxPKb7dM8yRDNEDVc3j+qJMJ2gMzXG9XRbawT66LGnXCEO
BY1JqOGGnclm4soRwSxnJVnyiVPidW/b7i+Jij26Ssbg9zW7s6SDHkmHYgd16FC64yDdUd13ejv1
k/B+/heBjYNPMAleVxBkh57e41qJEm4Il0KfGu1nOha5eFPcGrHipv7TV5AhqvUoqOVBMEtBUea3
ZWgkgJArWmDKZyYOEXXXzl0NeSeY7eUATNMmM1jupW4p5ZxR5HykqISmc43hEO08V6dce/YDbo04
nvvFH3KF9wiDiuiWtVduB/DuAeGWzmMgb4R7zawirJ9J0lRDsLebNmCDAeDTJAKNifAlE47ZFaRm
31mhz7p4OpbmIqrjhD8Ea/BKeDIiSCiVnSaIccRTFf0c+O1IgqHi0y1ZFurX7xcqQCDKHcwAbOcf
VsJr2qezz3Oaf2dcL5bNh+PSD4EzCi5mZLHSQaaryaIBoqVOb/L0pQ7Hlto5py1wLbQ5y0xlgXFO
ZG3d9DOaysK019z7aWDPXdAb61kGrLRhELm8in8HjHxFdwvwPj2cifX8w3vFR9HPLzkQU7ze+n5M
cfDZFDjZV56RB/aMPuqmX9qAJUqt0xxGHggNdhG4sg98y6kmkkFSlorv0/wzBTdfus0cCwXwUNhB
i8qh/AEzBZfOVAIsQjlV7uwu0UAG+S1zo/n2exZpgHA4f/TLipfWb+gvfxY1t0ajkVSi1cyAiMdM
6aYjdgnYVLCDKOB8hp3zzufy/r2t69nzr7shDjuFD/LxoRpKB4UYFcAJzUPAWu9pLfDsKblO+sMz
lX2fAiBHLEp2qQ6UEb9j/4kUQ5A/3r5XBcHR6b0F9zn5Fc4PZZpIw27B8OrnBjv6y2AsTCgH7pFf
+Ws5xonsB/PE7XvZVFtWbN54wzsIBY8stD7AQlF/u2ONQLU8/WpTRmnJjI7Tpi9x1vyBhGHf73nf
GuJNf8wroARK/VAcTbsVPb96ViImBqKepv1kSnSr8eqrj0+YCXDPVtwP6NgjQGKqBd/N/dj/jq8w
Yfq1sieup+qo7EH4fvxmyzt/XUjPnowQTy+1LZwUNJmslwdis8hmAnC81+zxnbFu4TjgXOBowhuo
LqMDuFKpnrLw+fzfBxoiaehZs3wZuqoCKZ6Ln0FfJcbwwdDR5ggIpoxhaOcCGiLwPtF7pp1VT2Wf
691HrBbp9xO0ODe0E+lUnbh+XGhhF29uhrBrfpQvt6C9cNvB5HKDuCUfBtGAWyU29VlTKtk0FxVj
8g7zC7ejukAlGRFVk8q8B8uWIA3AqDLkTO6IZWIWJ4z/Is4G0jMGCDkFFl1vKclNklkrzPNDt0oP
3FE+tH3BTOFNvGuBTWwoimiMmFnrFy0e6K3sF3XHSnnQCI93k93Xzc5x9NxqTuePd4kzOSqmQOJU
bUpf21NMy4PbX7+arOXrNyJdJmT/bBlHnwfSkTW0/4S88yG7k0LeZX7pflRXOWWb/ITRkUnoMHAf
VPwWWjFvkS69z+C/qDg05gaikxLjk8wx58TH8b26ncjype0j6DfdCTl+ODf1iVpycmKNoxjggKRh
gUl/uTAfLsJKwuEwfxr9THp6O8p/77+hLJzM+r3sA2Af/fL0+wX2TQskRppipvUzd5Fadtss6kMx
gdIxbUkEMFlUAi6IN8roN8Lm8cD/fjDDyOZFNUW4aceb0q/V3yM6jkFOpwzNwsFkwHq85qLfp9ke
zovEqojic/eP/9EEDZrjfzmtM/0Y+xBF4G6IfH5gEowOpYnCelGQpqZCQSk2HtUc2U68Pw86ekhM
9aBxLU9h5BAMvCmNvXAUM+JBQgIef1FFZ9TzQBeZf+Ipn///LWFDTMB4dzrCtNjQUYkbz3jMQVS6
0YjcYaAJE8azbNBaup8Uu7fbnTh7+BOKEuwpYD80DZnt+O9ZWGweZxnhKVrr2XGEAPt9mhKZQkvi
uuozDWUBnAjnI3olaFGU9phSZ06eMz4IuPRvgDLQpA70JzUWIczGV4G6auu9W08sbBzUSLAn3aIe
7ibuksooGobEprv2+iLOpa1yoiIjsbgZ5PwNuXXxJxSYm/KeqYI1JIifGah7wj8XOySBrvoMDkv8
zjJ5GtP4QWIe5k9qZu/lpHNwVY/afHcnuTVSYTYO2uMDfsYeykdhtWBky1mn+5ClU2XxRJM+n3bj
6R2hL2V6YyJX5wA7f/aG7MRnaHxt2B6+FhuyR9mAvQkSxypei5ZdzaYbZqXwVfkFhXrpaCSjGqgx
AXTY5ugaKOjjVANtniAKI9DXc8hy+mhGsS0DHjeQBmaPfKZ95rib+o/GxmcLPa2bUbkiNNEpUr2n
8MyoFjNQZs8eFfeU0G4Rlldx37S1Z2NsC7NeyHxWNwMnR/CCHfqgKgnfBPOlD/soJ3pBvOc7lTaD
yzql13RfIs7oy77oS1Z5KA/fSD+118IvVhkzbITFa5f86jZeqwy7zauwOwb2TGb9N6gnF6JxXKCK
9iLuITf60aJf8ZBd+sCJVHPeEjeUEgJu5qNwhWek40zHatA9vy0xFbU4/xbzDlGhCXqtRJykGViK
GGNRDUU8HGS6J3iwLH0xeCHwf1ARvzgtmM4nSijYAp2GAffDqPZJmGQLylw3mpO0L//Gh8xCiG7d
Lv7QnkUUwMsGqz/trpBAWwpuSEjCPKFls32eylOzxeYKF65rP5pijQkiqMZAxtH9m0fKn7K196D7
QMO54uEJNrM80QHB0gsR+vjPKeaoUqYFzvOf002DLz1SugJRs8JJ3k60z24Y9Z6Ca53PER7guq9u
wOfJcdYaLMDm9/b72FVXyrKUjCXrtQMn60q/483nl6DhdeXJVN/W+L9298/Z4NtVKkAYqmo3pZhF
RMAAMuEPo1WTozGJ4jOraRUSpQCUh7TBXY9njwDzyFIZWI7PIRkgRH0Vc6KcO9ICmEts9EZCHhfb
SueFmi9xDafM7egvxPJPBUGEuUxtNacyMeNZPeImt3l/yQP1PXvFA0VVQ2tzKB+QJLBKy9Mb0afD
5O/jT66QTZkyN3vuOvp0sTJFEpZd9TpUvxCIdJzo7nmuCZOZQ+IXR6T36/P73J3fx/FaX6lU+DTS
2STiHSgnZUe59sI6yIPRbhxgH1+nGOO8Fba8ZVKm3h4T4lcb3ZH3wqmPntCEf/qIS8nyve/vIVza
9PcWEQxy1YjUB4nwH5IELmR+hQDFNXvY8ipbWH1UH0iu2Ui4GURoR4hEHj4/0oFoJGWo7/QNCe0n
v/DzdzhclXxGxsx2q65D9dWuf5LfZl0hBRSHmDPuO1E3AUhv5FuWYbOHB8Tz2mm9yX3yzZL5GgS+
V24Jp4tVFLb5lTRNG27oUyA1G//m+x7ANsTaH7YPwQqMBRSkf+vTl7DkwpMUlgiI+npG6ECvBdwS
/F1CQmBN980jqNZ3ys3qT3NoryQr1EsjzYNysxPvM8oq2BA8J8ti9Ps+FH8ZKR4FkqDbjH5ahL5I
gJnFNIQAM67HMFLmh9N8XcnhOVhMoLv7Qhu5EiWoP2nHt+0ZQseqohYFvnUye1xHwSdkLdeHmHsI
Q3anBoRiWmlQ/qIphNC2PkTM483jOrh4IhN6RAi5H9mZGL0G+aQLkWu+J8tD/bZp5yiQVaojAm9T
YEvOuaScKoZOJ6x7XCahHOW+7nGkCphnN8/XNIOi5zFxqVIIpyEO/A5Xd+iiQzaeHAnGM6cFGKBE
ukFaQZ5GaABblvxwPd6BeXbKw4D0fM9nM8WmV4MoHOj+6todU0haexweMAyHpCCKj4338Yo1vfCA
v6eHSu2gM+4bhQz3EWQRb02BYcE0Jszd3UncFLzAa+GDeHY5X1/wngHsVEugEv/kPyh8I18hLbXU
vaFykGyQyKa2ZY3XNzdxawxDRSdJXHWHTyjaos/71k+T9bD4z/Um2She8ktTl+v6ndFRIhXUo9GQ
NWNL8snsxao745uzv8aO3dHP251wyHRF2kpddUdk/SDd1YeVXL3nxWfaqSYbZLArrEt2oD7kJFRO
SFMq5tgREfMrsi4MA61ymLtH3nIiTNUNkwJJeXgtfBNLT2ffoI8GqzwfOjXv92zw+gQIkOWpJPz9
QwEeiSc11cYfYNKoS4ypXvyHpfPqUlTbwugvYgwDIrwakJzM9cJQu5QgImb89XeuOnfcc7uruyso
bPZe4fvmovB+GjfamOOcNGPQZZwnKcP4bJ47kw5MdXY9im9rmAPKX8pFG1XZGOFtTo93lv5TAkas
zfVQxk6rHlDUI8uvPnSTwY++6AY3lkI/fqyaiAomCRil5eVl/XJ6trHMPe3wwqZLGzx5b5S4sSmJ
ohbXGVOnouwYPV2CSPgXhfVEoJrPGQqx7+AYQMG1Hi5qGdPhYFFZK/Z1qe9Tt9reo55HQl0ueuGd
nk7fab1yjkXXGBOxnrYtZY2FunnsTtv8HxE5nzo8Eq+lG+3wxWzBg8ozv3rxDAhO+21mKwQuKHBV
k6w+wi8fn/2z/wg+31EVdtYdXPMvR1to2/O6tO+TwbREYDpXfjocqTQ4f6d9n8QrnecL40dacfk6
m6phLyQpfqwwyobKDzWyzX3TORRB7SE1ca92Nj+hjnkcy4XupkkZFSue+SmulSTFB1V5t7jjFm7l
9ezr+maJIiYN33iQ0tHpn7q5rk7eyzXiZqFtNPM576/OSRO13mMlpcIVhf8fenS4G2qvWpx3hp9v
1fXT7U7rRWOmbM8CmRHNlkFso8SKk7o4sWcYhe3ngvKFviEduHuGf5qRS1gaHwlC9UvJsodCobQ7
JixhqDgqJiHhBbdoewTQy4637TDV4+e7uziZT4tmnSZE2NDe9BAFB46z43X3PfKQqBuKeAyANzLa
HhNqM0MoFf0xVWslnT6f4zybDNKphLygJfGND0Y8TYPzRG8mDzavdsouSPHqfpoSnhrExKdJ/z4i
osIbC8Cnv/+sCSwzwkumP/xFmKgKLncemQnpFc/Gd1/P+mvDpcNeUcEdoDNEiW2fOTWRsAznuCXs
0+4aoYZFI5g61Y52evCxs6gz1eM8wMMQMuVmTqEmum9xUVjfTZ5wpK4yusb3Dbqm1O2Ys6v1W/IL
QQcREe1PdhEOtGs7JUqhKDXnYP0k+S/QdJTVX0uz6bMtANV57AzsSsvU7s7S8OKS/1eL10oD78D5
ytRiFST2xeJApwK+4y5Mukd102NPp4hFQkPUQuQXvQhde15u6xF+586cEIYtaGNwzeK31E4JiTpz
jpnegrNLmw+X7ENkh/xHfZSXy+auyacwYPH3vFcjXmuMdNbs0dpNQxX31ufI0x3cKa5Sgtgpx3zR
mw/j6zG12g1dRZ+TGqsqvdvPjmZ1QKGPRCvR19mO2XFKdI8wxw6YYHCfUkHiv/wOPX5ccJO5mf84
S3krZHYFx/d13C8hnTF9YkxXoeszTRq48mVC+a3l0SST1NglxyRwFAn7DE/DTYzVA+Eyc3EoDhME
Ui9hlRJSncdr2OBc1XJb82n8DUyLbEIzQTuo5rSN+MlE5Ny0L7bTtxyxZCdkEWzASMBipJd/bdr3
b/kz6IyIkp+/aLdfe9YWh6Ue5d5704yvTAr+OjyZnrqp/mU7ts52S0GF3SC5rt7+JeRSP44cN2Th
PEDcYYtrxROSbqieUgDvLR483+xrQnUg0KUuuZXsx7rO6wPlV4I0Xjcl1NTyTgt9o1tlxPtlnRFA
0K5hWATVZxAvx2Kn8W5czSPE6t9MHr0rygcJTCgUKLgRXs6N3ULxMXXkUf9YVVJML/+9e6NzYhyf
PeKwzoYIiFONpfGOrivK959V/o8cubCogA5mp8XQKfk/YGXnrwM5pGnR2NXi6fUdxQdRt5KP8sWA
yvWNf/k43bj0egcjPi0+xyIYzmqb4pfZOumYw2p64/LJ/+6UomMOF1m/kyvVf+ZOHLtxGzabTnh2
e4uzW6wpmaPfGKJQrGMsZXiUSl9fIRbDm8iMNEcUbygToxpXRbXsYyxA4eOfww/N0TR8uNrk4zSe
ynZ2ng6mA9ReVOuDknnWBCb+FYDfc6rykt9m6d8sKBBj4slQcVvE81czjcrZBb3+B/0cVNoRBDBY
MSwa6zRB0TZ5+BXwcLJzvmc3+CvVB8rsMmOcH2rf7hRcipsDtX3Q1x04LPmphiVFRVFNUUUmfg7s
bnTGJZGO6E3GnFuW4csujJJ3VNt40+y3eV0hoURSNyQOuk5ru0GTgEbXl2UoAxC4wtnYiEt7wDnz
RPgwnKoTPfwyDOPrMJubGQwKNtm718ePK9xsGvRcu6UTfMY1nrmC3Z50ffLZjWUuHaMUwFiiOcPQ
qEy+zBcR8e/DP08RgKC7OLFL3FaNl0e4SgMS58k5GMTdmUrrgnjAI/SddizgkFs6txZBLhxWBFD4
LIhyGZALkWP8cE82y2CWb3tojlJTjm2SHIw1j3HfEZ9tMTNsBgVgFa/FgzIZOCgG7Twa0gTRTE5O
C0AKPlZaAbhVS0xF9FlCTZ49wj3sFVcL2cwCyNFCs2/rypd3ylZPOm5hmQpFHZQnWoxG0RS/S+4o
HH/IROBM5DMtZGnzXnL8qTw+M8xP6Fif3hUuf26XHm0znonGZsJ5QKjK00HtaTqt7Cyp+cdy0XWG
sYFE6hw+zS7/2JpEIyhlFbaGsQ6qn+kIPr308dfh/nBvOECINtHtmrUFox4s9p892Llayi8VOhv/
Muun5f1S7mMtU2jBd4vpakIdwLnQHBrAE7gyGYl1/nPmoRtyt5mDMj9hoch9dCPMQmiZLJAGJ4Tx
ht1YCl7n3qxB4Z8i6u5inOwhlcFvag7GVzFv2eeV4n+d0kcxCvsOIYwt+1QwYB0afmULLr6YXmen
qI+Th3BgmiH16juIcjzDyVwkGwjA7nZmvW2mTa8apv8p4JhqGwGIWSEB1THBNPxdQZ6CFffJz+dC
mThhrRMaGs3vh3p887KFGhM6WjoUXwy9i0bcFIR1dN69xgaqgH+2nZ39DK8bDucglfHIzgWZZofv
ocX8aAszAI66nDiVFCNmhA+PWG6eTJzrsWKtRGOPeBCVd+HfTPws7sDOln0cKzXx34B50OiGtnqC
e2BdxEXc7h/I/9X9OdbXVxRnXf+K3eJF46FICEiLJP93DTqb1Eq970yRe8Ol6eHBe9tv+x61duYO
joxuC7rHanHa6puHsKSLJEu6xxq6xon/Y8PGK4cPLyqC5wZ+06oiJBR38ZUbLO6qxjZi1HD+bZWG
J8L1J5Lr++aEPElbqNEpfgdIUdaa3bOVBKKUBXfUYVJy0AWjWACSOYVf5zplRtjdva87E4NRGUwA
YiOnQzzVw5ygUjVx6Psa9+ThsLOY/EiqRY2HCSO84Q9JA97XJGP3S81RiUzlNgNFZLeor1BPxRmh
RC9MwaAweg3elZKk5neNKNGsF/1pjdDtgd4pI0/QR2SbYzGA9zEEtIgFua54ua9LjBW2yt8iQsA9
fHc6zsO+wnMJkc4fumEbn/a9RDuN0mRgx2U27uGIZDa21wsG8A2Hiy9trXWzrqUAQXvuvCycjy9j
tbNlzeW9OmmCcWTac8k7fJwiyxZ5rzJn78EcoSB+wtxrtvZnxkTpiO3XaaKn/eb8rz3N+7ABU0pk
ZzonEHA1u/XYMEAZVKzt1rtMW1eJBvYTo3yfOyfvD3WMLS5IcDO41vG3LDMsmO06c26zc9AHVsCW
OlbNt9dDKN3amEvskoLJ3aNiT1YwE+9+Dr0IlzgKIj25zIZAXVC9VXzNhzK4Ps/ogRactZwocR2J
GQijIDM2bwClugBGMhwjmdXa8tM77ils1z2ri7Sdd3r3KqJROcRTyiaKz5gBNq+73WddPAJQIimV
HhZEXLHXKWxM1CG8LylBHrGFxwwHJcg4RTWKQVRYMFJIDbGeslFDbWAxcflVfjrfIQLYYcLndzKy
RQ5pfowC7oAmi2mwqEoezgZLDfgU+8tbzmbcbMTpAoARz3tj96fdXQ8o6d0dbAtfYZUUhCmAQaYD
iZ/Z0DmKZ88xg084qJGAyJ9QbReAlDBQevp0OIH+hfn+xaGTefQSLGMun924t9nAhi+FA3UwWqXj
F7zYM2f/C2wf81BhJigTHJ1TEpoAyoRfd/G3FhhqNfO0QIXEfX66j3EtUdKMV2X34huba4WDFIjT
rMN8dxrPOIxufMMqQOk06QQYRP0OW/InvDuV+8aTNpzrS7ECl+R7YMy5wpclNquw53ftLjuUwkZZ
rUSRBzHV+4B/EFvXHXPxF695b9pZ5kF/3g31n27YDasd7igc6OJTffolXhL99xbSm/z8KzGjiBMU
0wkuUmbdvPVxsfgQQ6MZL/MxRcryblZJiWnm7vQcNI5AuxQ2xhse12plzCEO4cf/ybwCi5Rsu8/j
IMw8GCmLQgAnvLyt/vfX2cJgcmPG92nWfXsYtsdi8SXThQD2PCrzjN+zqBbv3d0xPNEqvjbypp9H
kAvJ0xFEzCNngNR58cIEgLXAw2GMw9+w+jiwcd6En0Ph9fkCBUrK9yCOvW7YmX0ByBpcXQMISSdQ
8PF2o6ejzy4h+gxHrg39Qyw8NddJc+4rJRSPU89prDvD7sugRlitEkL2scpWAMlOyRWLIUVE7K/q
TPdTnNiY+rDzyR7EVJ/gse1AE8Jx5qW7b/SNBv/UpKHskmDoQxa46ApSq14P//Py0Xvrb/92qv72
BL+fTnsxpTHXcCZTJpJC/n09eEzSpAdD4sEsI1yY1j8s0XwOnjCOQOe5N9BBX3jKjv/SkWzUd7fP
k3YDQeK+ONo+gKC2Z78TGN6bM/riFNYZGaLCIlbMs41hGQ4PvkLWVx+hdmWmCc8JhjchuquJwUfs
ogMSp/VzbTBwa65soaQp2zo3S6w0+SsaIoj8bdcV7cv1dQlUCcIto+KWvfXj9zrLptX8sXz91vOa
cm5cPsYtku+fjw/+bV6Huvuc35yr84wYpUAiyMZ7dU6bcjLPZtjOVsW2610WqGHBi+3A2Zx2r00r
OJvq2Ee6euNIUKyJKwpHlWRzU+9u2TS9u8P4c8yjUjTnJD0welbGD30B6qlZoh9omf8NS3hAqAy0
g+Ej9XII4T30RvrhFNFkp06hcqzmDixG4SxolDrr5cMdTK+r23T620wMDsZTpB7If2wdZWJTjmgs
SIKS+4SVDNggnzi7fHOoThLTUiliYz6FbHzMLWCKtLngkA0Fm3KJYXuPT8jpET9TGvtiPO7TQ6kJ
k2TLeYyHAaUl/GuGTZM7IHDyBNqi8rUd6w3ILvNBCKB1zqmCkfT85ozPQSJMAEuzcJTxFZAXnSf2
0B5BF6IfCQonhBbwbsgEyimOZKLiDHzI073xCcNITP+dGIKP2+dR0onPzp4YKS/23emLgYfgiblx
mPMzcCj0fWdyqN3xOOKoWOFWn2pu4RveC+KwZ3g3s8HPWJs9TqIL6mxORC8j0sLFiUhZ928bnR0O
pW2oLTWat0AOulEPLb//2A7ZZR5bBYv7ib8u912ernzfC3rJld4Z6o61Phzl97HOkFyoV4VTr988
yD3YP+RugWCTDvcBiMecki6EijpARIutmg1MxdAobv0Oe9yArVO00dpyCHah/68Lm+HON953+En8
vKSXlHs1wZMrUUa9ruQhVZmil9zX4B3Xz33RjJ57nso3Flo4OpQK1pflWR4YPm7X7zXPB2HA/u8Z
UraP5+S2RElYzbU98hAnXQNucLtLnTP7GdF77/qF2/EozHmZ2121HnFjFgzjYqeHH+e5oUoeo6eM
CeMIP5nAw9g9sUxlhNZnAmRqmxOxe11J385BFYlv9otM8mlfk7d3pmbY4iS4Q9uqEJKLhr4ghstw
4QIVEmzFWm61AVxCC/Sg5fto3tUqfbGTfGclLlTjt89t5rBgAihmKz6m0WmffGihpm5J/PpKMDfM
XiSquKqsDhEJU9X91D45acQI9cnDMqaKf2XCAJGkWdpdt/tn379OZyOD6EqJ8W86dId9VMCkTRj7
oQ1cHYmqIE8QnzzG4uYF4261Iwc2Fn403flHk37+oCpdAXri5N28HT0Go7h6O6BFEU0bXtceLuR9
cTBFNHxh1jB7b56S/PITxi8Cefg1rFXSM1tjRC0p1/QzG2Dkb7i+GSCr7oSpTER/mI5NCRYvRLkS
l/AcztsREWZJ7kYNj0cVDhOh0ZWAh0B3SkGRb9hMz/iLbvYdRI2AEhBIQGQooCG1vFFSDr51Ciji
FFyoNADixKDWt+4zOYIEqgEJdMZ+SOrQcTNG0CleRi4NI308mHyA+AC3sLATcBv6Yx3EBwPX5oSd
0LA6HCADnDpnLiOJHEul5hWqvM6zdRsT+mtmDaSohST6wDcB4GAGVY+4DnwWSY0kpAobhA77FjH7
tPBxdjuwh6Z6cMFlVe/0OFuUOgGFsTkvSLYWafJC4kpUOWsIlgDD8Wrv6zO8iV7cOlAusHffvDzh
SuANzxxFcEWO5rAfjXswFoExERQakE/hXpK89QDDXUwMwi5+OczCbCLxc+wi4Zs0c6Jw/KPQUXrr
ygTi3oFP/TSHrJQHkWNlKuytlBHiJ5eH5hKMIS4FEJUcchNBiHPFfFmCpaidltLIPaCaTARwI/J6
/g2yB53iXBYqzvWzj7Z3ksY9Bzf+1zSAMSBl4/QyJqqbwbY6g2bKyW8NuwzPfotxUJmBpJ+yDnCS
o2sYN+HD1+G0kCwkWI9jUZs9CUYJcpw66brGpoiqRFxovJAFQg2bndEmqMVYDM05Oi90H/4XiNnO
7Ewg9IYIxmFA/gxXCjZl6ut+sxLaB+GWTdhROFJKYWwdla0RKkFum2THPfLpgrT+hi0ZkQnVnoGU
EEGSuV8iDMMmnpZeA3vDI37bOZFDDuZtsKXi52vMcuOX4SQ4/evumMs5AdNL1iq4q/OsndAXokTx
YI8ZRWtGiZA6Fg45yqGm0di61IGwbD8dwqjZzcw4LFqnGHV4VTXckhtOcYBVfMbb6rmGDXhnLDeT
XBQOKgw8wFNftqWHfV9lrP+KGa2wfIDR6L9fyCsplBUhngAl2gFwwPsiSAsNzIQeKDSqONsOOlgL
mlaWVBwM6iUKATxv3SlYV4qXBllMWO8TjQZaUnhEaqC4EM56sOemp/C1xJ4yLRZQKFgoGmkECq0l
GwN+W+yGE+5/KM7aIiLdgIfXzjpx4en+g3Flmn8CrEGQmmiB4hEMsk7IRe18Xpo51THSFZ4LPIfm
x77aaixf0Z8XnlwtuMQWNET37Zah3FRG8UyeI7qRY/R6E5CcOD6I7Z0GtgqvmlvZkQG0JEaYA9hA
kftu0yQNmn18l7cuyTCbiDY1rAL45kNWN+UM9sJZBgtkiKe+tvpYL+H0Y9QvZmUodQtMFuwNtzFF
X4WxfBnkubsFGItPuEu1bgyH1S74k/RZ0Y85Q3YwcXBynybF6MmPfbGjAdoBtDQw+ffoyZ4E7nmC
IHJUUa7B/i87ndOsVLgMBA/c5yf1LB5EfNFNIKv8Jiam81SiccWVX7k9ax2N0FYjAO5umb/A4r0D
T8uWwy3CiiENJXqzEQudS0jMa2bkU4MtfctYwHrv/bUeG3xd7ZZrjRJK9lORM5fcw3Q8p6htEylO
0MRZPYpQoPXYkuXCMkYUVhPWYyg4N7ue4TSzYWphqyZ3wbDa3zwoUOa7E1tYCalIit1fF4OYS8oD
t/YNmqsLQQHDJoad60J1EEPmljTWP+4gGQYc9LPLXJh4l2hoCq2na5YBITAClP6B6OsP4fgNUaLk
WCqZbF4HGTIpdioV1lWxAEdr6nENoqAOFLK27qZHJ2GlzN+ER02SQkZ8HwuU2EfJS8nOjDmVtaMK
ELIh0WqO4E50IaEAhIRy0p9mXrpU/e/8QUN8w898PUeru/OJ4Bh7DfMx54orf3w6wB18sjEnX6EV
MQHn/sjiT5dnGoIkwuWavY0qIMnefugpr3EL6ZR8aG/Y4xObOwBtSOvcfVAzPGd/rrzBXGB4CiM4
6IQa/AzZra8smU7czuQndThA0C9xtFwXp4R0EsQAXuuCnQRvnNedG5ZhCTCCQC/mTf18SOpI5wJJ
4iTMHP4j+DuNlIWeZL93Vyd+kBw7QzNGwn079OeduDwKMlPiZebGMPRzOAEtztrEYD7tQuOUqyfg
mC6jN7QfuRxtUnFuaUlD+m9YXfsLJxh6vUdmbpU7nRUtl7gBVVOiLpJk+fpfJtxAm0udkmoaaAGA
RzIc4GU/gSQygBlomlDL+GS810XUQScrJLsHG5Hk5/DWjl2o7iAxhnOiDX6iNisWyhxotITA9ZE6
BD829b8bcFKTLuvzZV8inRcmGLXzgutXULHZYck5GHPyeABwqVBUBaxDhnab1CDfJB9XQih3FBGG
HDwcajRaKDxQ6Jft9Sqji7jq8yG3/wJV9DvPSAhO7Uj4HF9wh5yGsjBwKYayfIZevhb8kL7sBG/y
km40IESVr06ntYUPaLD49iFZGyQb1VoFkVbt1QAGuxrUe8DlKuqliIsNonmtoD7fZ8ucqcvL57rP
NHl0jUBXPsbKeAG/sweX5EuEmo6H6oS897w0tqc5H1yW//+t3SMKnWflRIkEXUnGHFEd55bLQCfm
z/B57/UFFAueVDYxmkAMppN8uCXvkpGrVOPgo8/bfW5elu0eGnyL8HqvbHE3w34B0Tzr1FY+7+yz
uPhRxaXCT8/D228ZlmFnX4UfBOkfBl4Xsbo+Ow+fAwdwZz2vwpJavbouwy+i9vDyAxfVf/wW8TlW
9yl4DJOYQ0ic5RPGueQDmnneUeyl4dJ4pBrkaVcANjQEfXoabOf6kj85Q8qDmJAWWYAYYnE3Pw4V
f5pD94UUuoF7YumtQWLp3sNlkAxZ8HB2Qy6imnrwIlWsyP20hIOfDFCJQOcEVNgpwb5mwEDpDzzt
24pB6asTeiBRPgx9df4FPEZFmbYc6bPFMAW2Xw2FQaQddJzsBg0KMloApYBHO7OOM3mTyGOTIhWh
3DhePXmsJajugK6t6Uxz5gog92GMKvqgFNOA2axeuEvYL0CExZ/JCd4bNP4YPA1qcyMsgyzC2Qph
lJo670F4ls2qC4Sh3gn5kbVuF6DXztBoC2KdC2Xlv3o2GFbeH0cWvEOwPzoIgs/f7yAJAMXVMaa7
KTs8lSZIdasHgI4PlFHcWjySQnTsOTU8ytRntNUZ4NyJXf2/kpfCXgGOx4aFzLBrbfo8AgCNMxCV
vcltwqWG4siEBpsMYfpgtIBEQ0MQeCeL70PkqXBWMLXcrjhHBrPBDDmeKdwi6cL0eMz7RA7fTRqf
EgiM7BNFJKgOaGbT9AjmcyogVJUDr0NUkxLfppzB/UnfBaFjdmG1MV7JL7E44Zrm+5bTLiSxr8k0
jbEMi9HtKjYOzMqgQ5w0/iO8MsoWt8ALHtpw3zi91SUslyo94WFy//2uP+sHIAxGyc8Nf+D3sFbV
G4Rcl2M/1ufXYy9EVTpHCd9sBvDVzghSQRD9gtnDy7FUI21hJNUSbwD+ruSDHQNQCAXKRcNrmoNR
TChKs+AbwK2XZfbLHh4TgyAKyEb35WAPlc3p05XOl9KbTrclRa+lFp3RiXQDZaV51YZ6PEYGVB9n
N1vX6FUSfmm32tfK4EUCaQ+hN3M4ZN510+dXPLeJyrauuBwufMzBMqASmC1pO0XEo3stMaIm1GkN
fyDokp6irfP+Po/JCJzPMKQ5ltXgs4V5tiv+nVx4Kat2nNnGHNwY+2KPKPXOdkJFrrevwB5/lmo2
eoctYxlaj9Z9xGNJQbQb9mL409fb5I2r5MCH5S7fdVBWH/oHBkndj58NxGgskgxROwGUIvetpjw9
Z0BNg1AeIIK1sDeTk12C0tvmtoGuu7xRxBWT+Z29vr/o2p+I8BYfVUI4Ji9PXrz8mkO4LFGLMZ1A
uMaUXslkFbOCRVPSF71S1qr/+n1H6vl+ARb4Zg74qx6LrxdUdAOkU8cForGy/CBEpsj2YOgHkx9G
1DFhVxHsCRCQGtOVWEcYttAkfRIGmsHC3ZLOPN8NgF/KkmbuOlP5aN3TKCQkH41BlAGjfXntdEiZ
OA8YzOigNyYtbGYMxoirgIO14ji9UmH4UpPPfIU8kYPeOzlvzuZhWO4e/OTLAroYBTTCsBVpcViv
qHzbN1yYlsQvks1xVC7UKWwjnrA86G5SvyUuQB88/+9E69vErtSpeCI9Ml4XvijpMxMNQLDCUw3J
juJi0Zty6HMzBgAy0/hq3uyP98IiB+NWMVXawEQGfFUnkSvPEgAlXa3lwDT+VXvuw9B+sk0D3lwI
6O5UAQmSY5fDetGx7msogQQMFOaTO1cIA6pDkkRSKjPcCAprelRIHWzVZ92g3yHgv0LtxKzuXkhe
7scSJmBF+k8Sb3YSYkGvT2CD6WP03KXseMqhCR6hYd6DNzX5ancD+jNkCE0V08WIMRehQRdQJqAF
gDG8vejkniNU2AUXFhQnWFn0QE6G+eRIJ6IfQj4nUBlgXZuzXy+A+EH52zD3JYf5l8ZEM9wgZEZh
yorWxl3r5LcYomvoYE1QJdIfoACdXscESOBmMUkSyhnz9Od7OO2kC3JayVMNSoEz5sETDpV5Y1gS
mnS4gJKWSPvjE9VwDj8R0VD43bDHxxLSEKCwDktxNdFBGfJ+hQZXc0SVwR0dIGjxMVmZW3j0p7hj
GmUDGsxUsGQ7JyWK5c4Iqa3PE5j6xkbnpHlDfgYjYp2WD7bPEmpk5dQyjoOSwrM76yrTioI7QQEt
T41K391VtsLjN+z7vl3ntIj70YfwF54j33/oyRP7gYhGTZBnlW4rqBMeXuMfTfJ/ZHvJED/D39bV
7PUAEh9BUFj8GjawPdK7PVsRrhJ42LR9f0/zv4Io0Y6yLYmgYBlS8NrTyP/NQ+gTELeLEUESxTya
nTb9PToafVtNaAlQs+P1Tkjn6NLoCdH9mGEkzln4djNtdpz3YEaPY6IwSgXEYyBoCLCQgpb6KPvJ
YgKnNaHUg4nKI3Qu0MclKiJ4WmLrfCw/vEj+9KLyRggEPRdWO5FSPekPqLWrVx6hFiaBI9EW/lIm
0X3Atl+mUunUXL7MneMbhTHP8TG9xi/gfQ+CspuvMosopBgVXmKwvBQ/9GkFk1wPwAhGyPvpe0o7
OuMdK55C1zNN3mSkCsUAYsst0SVoesUmG6WmGDLN4ZiHJUpuYkyaRFthoT/37z3cDrosjYSr0rLR
ZPJRtqSDowf5y9QT7kyanJdnbcyVBpJYAIKYZz+tK6Xpod1MOccctD5cD0LHIhYWyHXJHI0qPP/8
kfrfZvFThfR0OZ6G6BNeSepeUYKJJlVH+mxf0AvhofsA4dc97DVEkI33RrrBEKcFGifqwzgAF1mk
ztgN2FkorowJmwfEu4ySGRdJ30EbC4O/4xWYoClb01a9BlcUVmieaLJX1KkYK0FpqTFvXI2OVfKC
EFcThF6I/Rp7B2yQgQI8M2zTX/p6lB8iuXDcIyD0UgV8UeDKfocheksOQlrhHDJv77Q17JQ7+hV5
yuqvzLCU/bxLAeG7FZ3BmUj4bp12cE5pT1xmfbmXwYBdlIwfDz6scujIiA140v9KSnQ4KMSyUjnS
6NIoFENJXhckICpAc2qc1JQ40qiO0FeegKYkSXiyUdR0YeiCUs+mtQ1cmfIbXdE8eFKYZrlQPaMT
PVUoXMuEhTsPyB0sPNs5kWEjlR1qyc1UJf3NmLzQobBuiIKDChH1L04teBekhRI1gn1hc1GYhTYg
Ybuv7jt6wVhNPFBQI3Xa0DkWJG/JIDoKUuE3okhmVYz7KelGc+qHUlQbhjDB2f3groIEhfWJG44o
tQOIrFz1NxQYDoTU2DUQ0e6GIb9xEuhjJl1cZno5AupdEd5Cu19psmNyDSHou0+LThcdMGjJWwC8
VsNHsLbihnS4WtH5lVlcfeqeEhFfvPeMOTQQcF4TGuwUAdKfp9NLGhZDf3MhKv5ulJBmOPETWzqN
gLsUe2z5LIo/ZAK68/WA59slwXgdvPHTwhe903NGw0Lf+DIv5i/ocC1z6nKrC1++PZJEb750pF+0
KfsbJm/UU5JvvrrFWFXuugfq3O7jSeLxiYjkCdso+nkgV1gfskq/CFsoDWLFpIonr5Mqzh++DXoD
8yVuVB+5ivSxrlKO8wDggyr9qzAAjnxTQ9Tol7OSeA9s4Mh+HnZ/o5FoXygz6fFjI1/9V12MG5cV
RMbfTJ/c0nRWUZ9JJcHgs1sOGWJAR8arC+OIhvyC1x/0mOhBsAIN8EmBisOS73tf9eAhE3MScdxM
iCpMPyIhOujEHl+7MyVvgF5ItTP5bD4bBnS1TpdockDrH33BpnM8L2oGAW6y6E0ghOBgJyIAoOEr
lX4Is6fArVN7WrwpVCk0LmaMmJeSAlXd5E7BKk8MyhAc1hupf9UJC9H9EFhJwSxPOkfQ1NyyLKKG
BVyYYsdGQw2MCweJQLZg5RmHPHkTOMvEsS4WzPhG1qTxTLSEAx/WKQRPOs6rihfW0ccy40OGYw+Y
LvuA6tk6b1I6JK48j1SjRHox7owJFDv0Q870tRq4xsaBCG9XRE3QOVaMf2mO+aobXrhkmt/dCFf+
u+lAEj/TM4JPRZOHEgxv/H7kFfEYWc1e4ans8zgRFK2obllSyacuxngD4VD1nGIx5L7wjmca0gRZ
gEqoOy33CeSyK1S3kmO/P3kCaWfuI+FNe5RHh6eQ2JbYo4DDLPUZZHdII4l2QWhL9Uiui/YX3ZMu
/0h4KkqcPCEONEkrKJ8O4f2tdEbHTC6cvJK79mEN0vqgVlQnOcKRmpI2tWSX6DcYHPiRp+Ald5xn
rk8kZjE1J51JSMz6i7F1Ww07kUT6bCoEPl3rHL72tf/d35fXeWk1TjEH/Ucz8OWcZkjAB0G5rKl2
ncMSDF0PGhv1/TvF1Rxy5BCktzIvFgz72VENrRjlAiKTWkiMOSkUSqA8sIMNKJsfuFyf8ZDI6A/s
CrmQlhycUrp5dFVVIOoE4tQunqPjl/2YgFeajuRZ+a6LDYh+ohKytMx82UZf+Lff4DoUxGSIfM/R
sJk0Pg1NobrDNg+pzktXSMo0Bjs3a4oUSu7s56/C9Y47NJdVTKcA9ADbZ+4bjmofgembs7CyP+iS
c0owkDd3jOQKi12xQ40L5oxELJsQpb6P/91fJps8mV+kE1XyAByUefdw9c621OSIYpsjv1C5O9bH
9IcQfwhCh4zyxG9azDJD2VKl8AHpOOHFY89Kf/LVzWCiwW3zOfSpX36iTygB6RtdkITyGfPNpB6g
AbwWXQAzmlHvkCuxeSsezXra9gIS/4SfiJEGCPU6YK+frrF9I2G5/Crbdi3V9TdhTJoYWw09BJWv
nMOw+OmspQKW/dDimN8+42pehcVPwR8pvBHu/BIjQd4gBSS0JBAlyOFXiUxpAiqUBQug2ajiz0tl
KwI0ZjAHXLuAzuyS5jziGGrUCK/a2XAuB3sXPvc3lNKxsSBZZ9qUyhiY2n3wEJNHUP8GMs5e0g85
JyTfyNmWDJ7rBxvxAA1SvfrLFP7GXNQrpjRJwXxFnoG+QLRMBkn3lfy4e5AtumEfknQOpyEA6ZZL
yKPB5s4is9oECjIx+FM6kmFmy5GSIU34chHfbFNsWjtB4IOOujKq5Ao3/0/adKg4OxgyQk3nLzuR
vItqfyJdB9hPwZC9SaYZdHnFZ5ZxM2b5fKmFn980WwyPORXo4eq1IWnmgvyYlI6QZK2jWuuSBxjW
g9kXyrx/IAHevTwm3EIZ/eAkJmMLmIMyM8w38FpBJzPzZFVAElx8ZoxQ816z8lCg7s2YTyhlMnS7
LpIJt1kbURl2tzqVCyq1ekJ7DmQIggup50q99+18GA8Jx4wyG3RJrIFoye2rT92EILq/7Uf3NUAw
Y9Ks0WQMtsZ2iEGYrhPE35M4PaV8+6vg8KDAcueooyHGWA1UYqhHmasxowlKCadjf5ML6oYczSp8
5vjms7pkfZKpsP6WiJuqOdORfh/Lc4yoiXGBFFjP8YU6bDknKC/5JHXPOHWmzr3KGf9VJA5QmpgY
zszXZgpLK0VBCCqMEZ0Ip5Vxy0VidMH65RNb7/9Skp+ajwi7Yw31MQnE/nU1q7AKX7/yKTwB8eMX
aZV/+YvLtfUX6M8PSI2ZSpZBfD7XAL1/fZ0pNRl6VBnwxNwMwhMW4Ne8EO3cNlI7lzIM80iw/ZMp
cKlIOSh58Ha5WjLSiD9df29kALwBkAQRA6wwvI/+dU2dNqEyWStiMSDRETEtjUVGQPKi5WJUYUut
l5TrI/mDvKyaPilvhi7ga4lsaeTjBUInvZapXPIviEYZUHlxXkvVlXI2OZloOOgur2vyQZ1/7IKS
K8eoVzETnZhx+wMz1L8hu2RsH/MVaiQiVxQG1Dlnd/ioLHEaESh/93RGGSFW4orIrHM8WA5tduAf
gPAUzFXa2h8uVeG0FM1lo0GGGw6wx2XOFeUFZC9EqK19GgcB/D528D54dOLKhXSbRTLCIAU61Rx3
ZLzt/oLsRPoDpHR7xqqsmXFlkQWiuZe9v+Oq69MYwe5MHALiwZA+bMFPQXmLmB6DhsikqOWqnuqx
3BBtNGRwCNumGsMS6KiSLLJrLkViqyEFzjcodcMeTfYX+l3kDCESFNQnpzBN2GPti4+4jX6sKA7Q
PzOc6n+EnVmT4mp2Rf9KRz+bMEhIAoftB01ICM1MmS8EOQkEEiAxCH6918l6sN123I6281ZVThq/
4Zy915ZtuoitQf7Fd6TAucQCsDcNUM2w4b3E3aSeYv2c6myDb/kvaJVuAXVEstr4R0synvjVQkH+
vvHV4EHO06fPf9gPnq2jpLthXMeuTXP4FT79TdBR5pePf/58BK3M13gD2g/yb+KnZl99ikUS8XJg
W2BOENzRbimnVNNdRW2BkG6P84JdGtpXgsgitunh7p1TqOlxsFOXOFjREA5nOofQxjqaxxtnhE42
170m5eGa3N8La49ySHwMHfaK5wcbSenMiFyGN16ugpwdwxMhaAurc+5I45h+2Vy2s7PTeKjobLrF
zo1JemM9EAgDEaAGg4JSaq2TATx+BFtEaojBmHbJc43QKXiRibZPVMThjISIlkWfg1A7b4mVQfc6
O87PiE+kg2gT8zJH+Udv6Uwx4vCrlBLXZmNucfdRGWVRQ1bbEXk1ohxX8m337oYDuRPijJeP05HX
feSM8Zc8eDcefA8p248Vagzi2RsWYKhe0eFVnLuEQ2ATCcT+o7DrInOBbROjJBtLSoiykYx6bFJv
PPygfbnCyqz0MIpRI6c9c+VoKC76GnoKyI8S/AJTnJgxenQtPXpE/uxeH9LIShlUkaZJGbcK/sgN
RGigk2GECoRntuZdVkiYu7K1PiTUASgx9L3zAmVK9LC5Xuk+RvIqk378+DASCQvBahKqNJv4+ZgI
BpSHQTjaB9M7yyIqfBKis2HAOZBtsGHLTN4QVTXEe5wwKzMNXcYwbdzWq0PUMMxIPd7iG/uhsf80
STviF+EVqXFQM1igWVcygh24ejrWqd/UcjwMIt+h3uxKHQCRDdYvsnF8tN98LQc43/E7T6sbgRHc
YE4frRkKGtIT2G72qQEiw6bT/2A4PLIYeWKdqhdsSpNywYQodW62HDV5SMfFs/gn2fXa/xfaOVLU
kapoqjrsj/4hibjtnZXxpb5hV0UQ1bKtN6ghXMk7EF1Nnx0XMcDExs1VD9S0DwKS9s7dQtVvt/j0
XxOnQ8+k27pP/wUZ4dDvY2V7uqBr8gLRVUO8UykGN1w/Z6oUd3fAbrb1/v63f/3Pf//s/q34PiWn
47M41X+rb1Vy2tfX9j/+ro3+/rfzn3/2v/7j77qmqzrBo/99Fv8QPXoYjKr+vbmeFqxAEe9Sm0aS
8M5uCkcZ73pEsZw9KqXR/ZQKaIQznwbUgFV5a71MUs+ILSK4FePdHTljMb/MLMMiEqLaEu7pCkED
6M7TfWv9TqqDH2KzUNYFTck+krex/9dnMxgOtP97PlpfUQeDcX+gkaQqn//cEsBdcPaDfyke50K/
jPqnxdI94301K3Ndr9f2gN3m+8Phb8ST47zlMyfzI75N5rt8Pvc3SSf9KX8X+/N5zyw/5y2UEsgz
bwUcxweNvR6l0qcD1+XoGmPzbp8eCxXphaOfrRAS8PJuj+iMUWayu9ZBa9083dah+3MhQBEVMawD
d9d4Y7pJnaPOT8AqLKaYPD++52PUShfvBgXCfGkMjLvwi9JOfFyDk6GtsI/zcXK0vD65mdZ5wAtn
+PyvNPOH97Ob5saOF/Z0tnNJFf8+rEHZhT83U7s7iCl49rubExg2fsycMqHXsYBvrLw4WD+U7Cag
MLkm6roybyYSJPFV6GG4HpzMNYUf933vfUj0U+nuXN+/sslCKjs5TRAag+pSydZ7H9NB6FtrZcIi
6VGZS5orJr5aAissTtJf9gIiHrylqjpLKuX2EvHVmrSi95758uOBGy7P9ldKbmJlenl+C76OrEMO
bHXXwdgMSYH52E/JgFGsKouH1st3CYlw7bVqBl/0k7L06xUD1CEl2wwCq7JhFW3MqG9Ox7at2ZyW
8blWc+bTKc23r1glfALquDswYylvbJ48BcjveEp2/uYb2f8X+wm+C/1Z/JjEYd8K7WdWG86FLF6L
/Tf4edOdd97AdNnA2mtON61WqZFg/jVvlfnFVUa78DDTO/nEZi9Yk31qnm2uDGcV8s3kTbohpxYs
6bKnVzoAZzNYhwNzXk0qvJUQR16mT7/U/wjXweNJQZLvvTl8z8d4w+GrwWVysuZuTOuHBzL+gP0M
Rc0FSnN2IEgDH/Rp3YXva+MzBKTRmA/n3Y39zD8Lqjc7TXzXRqcNDHH2he7oCotuHdI0Ce3gYdq5
RgLyJF029toNkfzkL/OQzj9IoeC2zmKKTTYsDUBAvP+0n8HD8fO4nsRLmor1IUDtE99XOfM5ZXO/
WGQ72x9ABX2RXLeZkho2nnS2zmKW6tHk9vMCLEsXenklf4pm4ZheKp0X82nBDkW6YHeAMgHQBGhv
Igz+HRLg4R2FXxH/QNsCG2enqHNTeGxLmqGlyfNVoJHipYzjvemD4PFBNFrvlCUBYdFKPZj7K0q/
wrXqRe6xsLPh1eWMuV5KvPURB9QP9aWn6dVWwBYyDHjEyTu4WPNehhbGY80fZ+7He6iSp6v0rQvS
UOtSWkslpCnjrzkDHqfZcu2+V85twQ7R7HBjf+tJzyGgbM6rFWqQj7Rp/+Jy3S1KqwxN9jq188rN
gd7xTN2Cn+BsS24UD/ZSd+yfNJBB62UP5vOsDnzCSOPsezPjkF7eiQw1H9hBYlizu0P8TNaZRerP
R+zknT3WFNjI2Rz8ie2f4JqaPqd0t3HS8O70I6bGm2WHsV99+3H4zngw8JeGPDUkWrjvnU3jH5uP
GXBF8pPteawRKhOd3lgxX7P4lrbmu/QOOTHKwDdzbfCHBGLg2wfjK4+qTw6AKdR2E9yfVHTeXYy1
YfjRmm7G1jRERBq6FLvMk/V95tzinnnI3nUrnt+5cmAAVDODolYBXeWLYH5h8ns43NfzW8w7VWTr
p6WRZ1aZbjPvbIruDFgx0fXkvcx5hs/kqNzND93y/awHQNK847LHC86A+ePAIYIcuH2rfGhq87fp
6z0yZ3BpXnd7dVvXJogFkET857Yewi1b3xvqSZCV4GR2THzm98795kKTbhfGO4srq/xAEPBc/8Wj
4t/NpPZmJuyB3XL30/d7W+A6jdUvHe5cmUNLiF+czgSUr/2KJs7VcRxgGSNzqy3QEtPNMXfoutn3
sCjr2xEma2IFBNj1cGFMAJbYRQf/2riAz0w1PAZ3w8w2fuZyDYnq8zNY7uDLrDEMRPtInKbZYsLZ
7ieNBzgM34NcoMrxJ+NFAinCeXva/CLr7WyuAJCsmLgXVwtl+BPmDvBqq+T1oamWe4/Ay1O153lT
b2OYU/qG4c/53brBqjmyMhhb3fLe98ao5475ZbeFIPgJckEdTFvDI+lgTMPutDy8kopW/uKyTlrV
JIKCnS3PCo5t82hfMC/sQ+hboC8CxDywQ1Y4DBZW/ghySqnWW22+vRBUdm7DshoNgvPgvHBefh0m
xQJ0IlqDwsxGb9nIbq8C3huUzKDWERc/v+NltuF80LcZev2hn4y34KZaYRKuZuzH+PmYP4i9u5mz
GUOWE1kqRIAieTvg/H1NNz23tTFHlc3Ha4Jy5bsJmB2/da4w/ijM6tOomU4f9ozccusVwehBUuf3
eUUBxLU0nkP4KAerr1mfeythh/LIS1OjfchGrrBu87YXq+K4V637VsNwgNljW+DRbExnBScFQ4wd
VQjWjs40mtXb2ay1P7vGgjkyTdSjsxpy2A67nqnFePKz6JiFqbD0bAo51GLHNntQNp+MhY6yZp9l
7n4YQDQnMd/w+E8tCuz5jq65l26sHiYQdkRAgT+o3NDtxYWBHhnvmmzaj1iw8vS00uoZ9DOGLvNr
ZLA4MfEUXcwfFPIftfXThPVEWXGKuG7f6HAezdnIfNtudVLrfvbul3ftmWlhH+zUm2765qJ2turR
jHAMudzrH8NPj+vA/rlPpnlqL3u8qshKD/9kTa+M/8nqUf/fq8frfbfvCu3Jatiz132L93me3XEI
Jbc3biukRt5TeUu59qy/2OGwbLoMw+VfL2NV2Tr8w6Jc67OpUPSxagy138P8H4vYcjQ4vAr1clq8
Yqa+p8lUQtHGnVdU35jIr+bKdEYmT/FStvyEgi+YvtLgr49ioMjZ/sVh/B7m/ziM57M8jcqSHc6o
cxD+agEro9EkfH/NP45n/+OatOZ9Y8YG2ROl9cHMse1br3VJ1+nlramXvo+DWCUctAv2TgYnUNsE
TMcDj/UcqVpMyuX8PWRdyWO3e5ovts99FywYzqxnz129rJN/3kYFmDud12O0NxfwI7EHTaY7HowI
6NIUtuUwR2WSU8meRKe3xZliXn8+7U21HwZPbDm9ocnzc/3meWRhU+zdnx+WmptoaLAGYByBMTkB
IOmnJ9Vj/cCLv/3ry6ir6v/3VA2Usc4N7Q9Ho8E/7LGGY+NQ3PUKlq8/ItWPJUSKyk4ndauGqITt
D6H+MT8sehn/fAl3QlQnaJpmC447ovRosYWtBemXNMkq630OgY5/Ih9GsXNa0mtof14U2NX8lSBz
YnxG3kBJnK3v2KPHMNGSKsDaGuwSSreWapKuktC+on7Z8/bbIQ4JkVJe6SQi0ZyQ/RTR0VzuiQUX
27DBAllq92IQHhGEhFrn/smup/tECMSBILIuRc/NB/nz40966Ji0mOWJykO6l3gNMjbASy35M2uz
vPqRjzvxEor2u58i+JNq/YZNKKo6lFN3ci1F4aNjzanoaJdI2nb4blGkRjTdOSnkJlQDsOzQvqXQ
mCNokBoAzfojZcUnyilKntLK9HSUP1dy2ekuUnzdkJEJddN90pKiKYVtBXsFJRap0dDkEAhZWNFH
gjZALk5NTYxiIRnPhY12fALWmFoG6/ugwrtR+g8EL40lXo7OPSdUJ76IifAYmiAStI5IQg2EkGK3
otvgKYtxfOG8OnLIJbq4JDZOjgpvu70JSbmiJUtblrA4mLm0KEWbLo090hjJahZFwRk9eTVtYsIy
J5V39bBxze7+Y3KhjIPbj1bGi9/TArhpCbI5wR2o4UDU/smjP0ICBH4j9O+A8sxbSPAv6A08hVMC
slBX0RT12sUgcM/ErZOO7KsBrYhAQ196OtjoxxCVQi69Que0SRMbJpsZXHB4WAfJH1qO8jI6b7sl
+LWIHIbPZknoIdANJR7N+FnRaF4QvlR/KMn4aQ+T88eZ4Knmo1pAyO1Wr5fdfVy+9ynxIDH/nxOp
gkkRsVp/sQPUvrhMr/kjHIzMy7RhzJ0OO1PFQZVI9NcLl8Itk4/6svIIPvuNNOvmg9lRNeWvRGDy
ZUbwCG8pIAZfvkW+dU/6WZ2c5+XXExAmZEwJKBv9nDJ0+z+HrJkTVvZY6j/PJZnSdHuSzci6bW/S
oN4qPxLdjuwue0QH9hXRjQ4OvSISzFqSX9E3iF3/wXyMaEMS3xM2UMO0BJX8fvrBir3s063nk8hG
i2WD41rko0DuQdIi38O+I8hhUoVb2QXQdofbI/tyWs3ypzNZAmzw2DqhLNzyT6ct/0Tm7JavOW3H
nyzaafUvy6+aU9R/0FkAu8TcwCnVJNKqNIPXGoP0wH0CdR75/IjLFkWkIEH50ttSW3MQ2mf/Z8j2
bGus+Q5jLcy4A918guBqZ5fgDndaOaDxJ79dW1959Wgl3E0+/h4wCbfA7gk9mGP8+3ksq2z3dkza
JQeJvCUZslQeYk7iNE7L2/KStcv9liGkE7v6DRWtOnS4LphsECbut3wo+dkAzOSP/B+1Fj7N1/75
jCrXgz/Kt1TOny+plvyXkZI272FL9YaLehHB434rOhZ6D4xsI+quFKZDwlnxm7VoPegCoAA/Wi2g
hGrZy0P7Qka2iK9Qf9MD11HFYAfKeuse4Fp0ocqUsETRTc1g+KARUBA6oIyfqt6A4hNKRzqTvXw4
FeLEcYamAdn4eHalR47ZhZLGlRL2GMUAkvRQGvpD6scKYnMxa2LnxO7Zw9bXs0VzC3BbMn4xhmGF
JSyrw950cKiOUKcKxQGjxhV2FKxmDfhOwn8ognIXQkKOJoe+KY7B0rIO5iZkQko15DIif3pO6E1S
cjxFA7zF+AfwEx/d2h7MOu/saCnoSWZ3CpzeGWL9xu7MOtgkxH2GbaitzoQitumAaQbEKYLc/nLs
ll/Gup5zq9EMyBMtT2fxcmiicru3bc8xPmWD+zn+5DF//hifD/5FXYfqGhz3WaFHTF5uY1Y0g7FS
VehOxWVDtx1SBZbzdEyUcsmx82AwoaGUodk5FIEPCmVm1DkjMNGfLaKtguwcxoAXA6aGzoO8MDxh
j8k5Z9KfS+L7KJVbCCCfPHVISkRiDrAKjZmYa6IgMSHEG0g4XHYsWAhQsrhDVkSM85pRPNYQRhzn
zx+R1ykRlx/V5RWGiPinxp/IS1L0UEga+ss6OSaXDGEGSbplohGAtknYHE9PYZMLc2SPApVh7RCe
0sfkNXsiA7wHl8WZvaQWXYP7B8VXkvcar1nt4WzVQLwqVA2b+ExqSFRHFwqwY0i2ff9JgN/kwY5C
ovvOq4Y0jDfAs4gc82Pefp8WuxyuYlKSw3AjyBO0YyKmJzXoPoR2yBa6JaLlNqkWfPpXLjR62+XH
GIiqyjj6zgjsDIJLOkJL0qYylN7pZe+DK7pigxGPxcp9jhh5e54fsuFP3+og0rsNDcaBW1MdfBBK
f/eHxEiia846EjfFPtfwM85cIx21Ux9Rxm//n1u7Ps+JROduyReT5uhJn75HliPKHp4MIRPEB17j
FjEL4iZMj8j4gj4J1qMUSS1Rc2V85EnmNY+fyxqHVxH0w7HbW6Ns6/wn2ZEaSbAipLuixSrtQ6oG
cp4n9kR4mimAI6PSEAiUyd57+Rq4httSX5LeLHri2dCRALvH5ESo8KOjxsGc4InE+oSTezQtApTw
QILPCRZFzkNM/BgXF6KjOYVoa1K6XIQkdqtxVIW3hcqx3JnI9xJoHNzzOq44voaSpErCZxG0lAyC
Zn5hzul8yOK/Ecuv2WNvNYS7Drl4jLo8/8vdF9d03mBIjBRiIGrucF83r8wIu7c2qhOFAbm/BFTD
/MC3IPiRSQcRGyFEP+oaoUPlaJ/MSDt0Zb/qLnXNlMVLjXA8YbTvdjafHay1T1yUFPD47j0ON5gj
3dHiYyW6KYYhlG5ilVQ/+cAggj8a7uPaYCl4WELFeX2K2Pz37nDXW/Q13ZrXnkr60+FP8Epl5fi7
lNwvUciLUVNn4fhCG4aPMvhdQAoL7bru5eg0tzBQWFwhMOKBZHEAeRkV07csK9r04CFmarMBcarP
qI5PC4NXgJU3kPLpn1WBJJgWwW0hCaEGQ9vLHy55xb8QOWX6z/hmyVzKwKKQPVonzy3J1dnv6kEm
TlJoSHHiIevzPUVQvl2iQ8Y0nMhUfJOZ70yeqfzlsXxGDyJi+wuOJ7qzvvk9jn36XMjW4PBecucH
B+syveeXKcGmMIjfq/RAlMfj+xwbHwYJsPf85auzNpOA7D1EYFYuxGuTayAPx7xU4VbrJKHM5Eb/
8cJ3vD+ntAeBdZxdJWazhLlK2o4MEEVHeZy9yG+6QA6r/rWitlWEkBuDHW3gSwJXI+m972fEYr4P
Y7CrxtMqt0Wix/r8MANNP6+961TJN3SyLi7Aqx8tHM2oFO9pNj4pZxHVtgSf5eoQYAbROGIEAXYI
8CUc+rX3jCVdEs5mQJhUrAZGBJ8rUjmAF+SOjadmBSzeB+JmDGtTdQogZq5SrNgFm1iD9KaS7D5y
KdxshaumzxraxyWOORQhELRYmMbD+PFpkLBJkAt0rtsazYo/XO+J44YV6ewJ/L5BfVmgeoGCBweT
Q4HvJb9wouf88vjAn3skOWuOEbVuQxUNntwIXHG5BK8H/PE+fUWFXyGs1qaIbRIFuhzUOnDBQoUA
ZZyMU/IVlpt8+Al/FPXba9KnNDT0ddhY7D1SPHDgZPsxx79i2A8GRLCRYwAibnKCo9ag6pZgsnq6
dz1HNCtRsy2zFjch5+h0S6ToEEtu/s67R2TcJw/ObxwOcQEqLDA9MCb+GeSAQRrmAIiPgiGRU7e/
vgy7FtDJ/DE7R9BQ59ftIQGWvIZvmvY/aw/aYgqLfEocatIuOk9zFACOQ5NMZhjKxE860EMdA+1k
D2MfXXTrQFkVTB+d7N1E0Vh8PD4gn/hwOhFwNFPqgS5sFmJYEOFAxgGXj0QEptRMyZpfAtkF/Aaw
lxMy9NfIJumDcKxrdN8SPnLsWGXa/AFqpDqynmCogR0NCdEwdxm5VM1215FVaB1p9tO6JxuQYSsb
IAKYnxSbFCD1Yfco0jNuoTWunRZBCho20gGAPLPU3snXEFfSG0dEye2hMu1sla9nNdmQjeXstgW2
q/Q0M6wjzUGJCQbMv/F672Roh5t5n4ve/BxUS02HoB0Ma3C0+wWKQ4L+rCdc6Vc6eH/Gr+j29iD5
WpDyCVf2a5xR42YC8khmT3tRDbC+WjQfEkJPZNaCcn5BF/2NqEFkqv2QAGj/yp5HEu/psjAfoFxl
JGJh9gi1WeVV09fHJgF3iCCGSN72G30ZK5I6F8cQAIiPElM8bHdfizZfJD4VJlDEgLhbZF3iDOxj
3FOIyJUKYbSZ8x8103juJZ6V3zZ2rx9adkByWoV8bvi2X8giZXVdtQQECx34tapBfJB+GF8Wp3fD
ezA0okIV7zOO+W2V1fHzG2vnu0qYPePhODCC6p0nf0o63GZ+llFqQ4x90zfvHwSGdau7R2Yhb+5m
htOYsrGeVN8iGhXaFMudAAbZt0rBd1ViAZY0lTNlqBsK2TIevcHCtfjSCNBA0BFELt8CZz895huu
/5AmCXOhRRE57YIiLJejZJwNcyUGb3Wn0xCOF4wJ3i6HoDsbwjU/Bl2mx3AhGS8eLoTYfJC+aMOM
I9ZrxYzK/DDXnAFDGcZcKJDqBPgfrzoDlEVvn9L/CKA/7zaN3QeCCx0kKnG8bFLmT1f4Vhs241CM
GSMUZALP2AgNJEy7aOMNon04zhpezILRTGFkrHH2jBl98P/OOhzFcEhZIl6Qv+q52BlI83VgigRX
72bPiMaC/Etbg09XPqRmfuK0oWcvfx2nBVjVoSdeKppv2F0EmdFEv2h2RtoxjD5GNXeQGuEDYa06
dY5LlWvAkAzMZwRkc+ONcpiADHCEQ8Pv+nX/MUqwVMXgMQ6RDAPZGyX9N64/uKJRMoIpq04BBUEO
AZTpMVQwcvTcvTtyn7Mnppji65CoP710nN6XcojgUm2qyi3rH8IleGlr/qOsgZidl2eyoMK9D5R7
cg00dgKUIlIK3ABsC+adxCT6lLSGwaQA3ToSaC2tACSG2CipAMHywYWDKZr9T4jEhRs2wO19oNJD
bAJTXmetvke2TBFKvke6fMMwcuL7jVCHX8GoAT/n7BqAfGkU2Arzmx7vCEe+zXCC+2U0gBDJFDPA
hVvM+pDvedGnh0UR7mc7yLK0COMWku8xIlljGKupForBlxIKbaw9S0IWCN6Ln8Hx5iQ3w5TW+Vns
9eCJ9nH4ngiABlELc/037WGTb3Io1v2YfC58wot+3I9JNCAjgrA17sVxVfCxJHpmHPWsFp/AGeIh
y+SoosS0Z9LuzI5LNqbVUtoa2g+NKZipFPNfHRx4gg9wiplJcMkQEWZpVhlcUc912Mxl8jV4UJ4J
X40dXp0QIY0Ybfi5ydWUYwalGR+Zn/dANTdECGyuEy0l2hHUcky+ycVOiPyNxwv1N49b0Nd7OPQ7
FwB1TZWHrK2weGfdlO9JEqxzSmhTIxuxzt7lZ6/2RvOrp6Ynbs/zU+f9FCO0lvbBzCu1deqxma0D
6PJQsWFq+09nz1kxeeOOVnnfi9llraZKbDCyy31iukbw2vcZP9gvtd8DxLv76d3CF85TfgC9RQAO
Vwy8FohLIRj3rAY0AMJAUe4BHVVJkTh78pMK3whJkWfZwTp3diEC88AmrlyeoHLDp+YouDrD+Ppj
cMAkM7Ee6lYasQl9njkjvBFQduVkFedAZHYxLVJGdPBOd162USK/pKMGqrpD3gK+Dq6sgUEFUwx/
frAiYAnj3PwBa1aEBIpf0RlUgJK9JtTXX5BShWMMoRVNOY8hMtHSGzi6qyOCRDyWHaAbgEF1VbC4
rympV66sePYcDTxdRuEn91OPx9OnrTL89QnDgIsVHVcMg4k+O8Auuzsza7XqrEaIWdnG48Hf7pba
RCXTRKhthJ5y7ARzcpZnypI6b6nq3DHgy4oN7x/vaRn1IQruZ10qt5E1Ishz2d7KqTDkcpkV/8G7
UMyZ1p9roLtLANgB91ZebVn25TvoORgIoAHtMpZxLigfn62Njq2oWslNK7MxSe9DVJV8AUxABim/
QSeJVg5h9jk0pipjK9zjoLO07OwZziDl6jNyFNPOI0t2J9zvQOBteMqA//bC/po1ckx0/AySVVBj
cxOVXrO4YfxD0uX2V1gx8wPD9n16XLJ4syt0kP3gDGd25J4gYKG35SYdAwoHngp6a+jwFuCg2CM0
fIWiZUWriyb2AhgYiGXWwxPYLXdZRY4GcOlPXrS0QtybnbesE2MDIflxQdkRS6Lun+HW3adEchC6
APo92fiHyWRs9Ui3MCIJhlfTM/+85/LrMxI8J+xVgyEWPa6LART84PM2+0TYeCwMGdIJElkMfQ43
GpnEgkCp4FWimsSr4JXuiWemoqYwtNHaQBcDAu0PJpAhSXbtZdhyxI8Ln/GVnXmlZYFy4jmndQSZ
lKTv5MxiVCUNR0k2QBco9Dgbf58OmdpGsqaGI4wGkyMysIofJt93b+Ofwh1/3dPzqCXL2RwlqPEi
4YFzWFvwGYHhsJvxRgntDGLuW+4auxm++gAr4sWLpSJzBSps10ySV2iQKHB4liomkCZs+EUXwiwU
9wnMpAlvtA2eKzSmHgE96Pr2seYbYEZlwT8Euav4stTfMPG2TBA8iRkNWDKKhxOwvsD7eh5kNweZ
I/i1PtM8IAR020wlIKufMyDYjDU3VNOKq3NcBCAIqQ6vLo2NVFDG6IbRhvb4/UBBwIl3PLLtrI9y
B5xGpqEDPfK83LhBG15iNkFOPwYSn1xXPAgsCIgwSBSa3kK/E8LAc3LhSQR3wmdKTw+O4SPomCZZ
2DMT0OIlfkW8vCVtlZ2gnU1hrrMwYXQRzyki+5AoobyYFDyvhJRDVGbaonQ1AszNhnSfVt97HcHK
ZXbzhTTBQzm/rorFcUXagGnwxDO47QgcuPo6E5rOBRwRPgGYLUYz6gGIQaULS9lX3rRImBZqpEUq
49II+UzFRuUAjbsFS9ZH6NuDpcjEhgRgA+SePAEZfh3KM+wzYTIzbopYdgiOH0JLaFgX++Cv2BPG
F5+jQaGh0k/s4xqVLz+5Z8j/WAm+W5/wBij7SQepqmVy4GiYyTT4jIyt7F8l60TjT9ewc5gy5vCQ
MS+xiwPWrrsjhMrjaYv1CasCmbks95qgnR1RxOOY5gczJ00kqIbHnacXDxePP4dKLE/tkPXEXtGI
hiQQ8NS59wx+PvIOwGMxbuDgvBCcjGjeb7TA9rHCx+NimNG+Cu8sc3YZYhNZaA3zhsFS48yvCI15
1JDNG07z0aCDxvkeH7/Rcjv1Sk/2ixprCrjWFSYAR2cCRMBMRVaB7tLBtemlultvj7SL2A7dZuiv
2YILUb37KDizitqjEZEGzVZziao3NOY1+/cjlWbdL5cty1Te9ODAy9O67JymvMazxBQ+64YNOaEB
GY/TZJi0mH/3eQ8oHlYWR6wK4pK/kOKDiQl/LNRQejtB3xO+ouroWJ01X89oKjIDs/Ji81xTRICW
E/c/C4apA+NFEzAy48EhVck/Lln3MNiwtggoUHgHJidw8y6+Cv4ny0QJANlFbOKZDncx6uwJ7nPm
F4Yhps+aZIxeKn8bU8pA2+Nh9x9jUwTa55GaCmuYFTfQNMM/Yikt/UFSxFivnBvdTrB/9p4tBEri
VAOvrqUHhqfHrEVMTHQEfcAru6MNJQLmSrIIevQw+1wBsUA/At2BSQg3XPXx/GDW31Ej/e1/gk3h
fgZl2kyYgObkm0yYntioXHhPWMBDC2c3YN/M6csCS/SbGYIxwHox8YmXAocErrrKhcSXkiLlw2Ue
J6Lwhl/EeQDtAnAn5wXdHXN1yc9SqNWD/OIZZ8vA0CNP147VQkWFgOIBQ+sJVf8Q4bMMcDuIqgod
kg1eUXga1hMP6F00+TgN72AUMS+z0qFI7FwmH0jpa1xep4jPevjl6X3ecUMwENNRlmNR0ad2SEvv
sYH98eXhx6RDDMjQf3JVIKXChe7BMJJesDKh+8Fk9x2iuwR3jXNFh+ZDA+f3o5ivD+6NS0vTGicd
VGFg+k9+FO5xZLgDhLg7qIM7hhqAoDwJF95HMczjfWGwgpU+UbFXPEnaUEhHIVqeWw8XkOQO7KNh
7Wv2CPicZtOBkFQKxpgx8JCCojMNJ4wdja0w9wOat6E2/kKTlMkRe5ZYZGW+MtyWo6s4pZJnDul9
CqIzGLiaS3Y1kJEbt+bitJzXA5/yHZsGN4Lfu5no0RXfDUgYmk1XLscwuvI1O84YTlFwsGigkDvE
EwhAl5kTF4PI+WllpcI2Pi5oXbMf4CNWERrnsD0rGxiXi+sA2Bw2CW5QicUO/wPgihovOUriAMcQ
Ts8Gbsx+ZNHfYYGtenVMSWPSQ04KVFyzQUZhwem9CfGmxzmMaHoLu1joyjxiK4YPAB1FRPsH/AwC
xb5V4Mcde9jcsI9imuYUxdyN+QGrMFbfKZMslu8LbHi4WNiPxEmvvvVm/QilADpF6K0RDHm8h8Zc
buoZfu4RMwq3366Zai8YOVXfSE6rUjKFlGD/CSEpZF7mnxFJIVcYwZ6qSMbBKgIM8oTzG9x92Mfn
OZ6d8HUaYBF4wXNJexHgcEFaoUYAwJNEGAVQLhgNzGk7imd3KoDN9OGzu1pxAJFcbwa6uU7ymEOy
QnSaGwwuCmJ+hYGrnR9ozh8zg5274lLnz3QqWRJTBBiYqGBTYS9CPIaM+b108ykZG9ctSfDkNkas
IFjcn5A3j8lxuLgCCm5YYTZYRE75PqbphReUyyPMBZbBQ9abkgLxnA2WUHyjEjorOUDs1iu2AC/Z
p7Hlhk01PcTeE7raHgrkECIIRrOMBTE7QGGZFZCT44E3WjYUg4t0/13yN3JUA7CCWfW9y2k6Te/B
9U89lqUhlQZqzzDOsiHVmQ7YXy+6kjHWg9R943nF9SPTuguB+DIyxVPcLA6xMrB2aQPsrQnLgw1W
BKcMmBEgKIf4yuchzR1AWqJEoRTRgNgtAlQd9mZ65JEfiQecPAZ0kRcPiQkUsZer/7LFEKIkPR4V
HTvK6WOUlQtMlbKo73/wWBDoo5NeBIWN9bKk4ByzGzfzDnATUgrWu98qAqwNhlTnjmhxmukUa3QG
3pPPghMtC+IBWcAS8VOyyMLq/Bt8c7MNi5uK2mXMy3a2hjbbcZajJIjAarqD2YXWNmtxCMiYg3zl
GezzK3mVsrdX7D1hErCNKVwM0KCOLQJJ5DEKnkwBNCQNLH5EKbFg29gt4mZWMsQXXViE8OhQQmFM
fJL2U0HaeNItBXpkvpFwx/HyKLNcpnjuitKGMwjKuIypbXqYRzhSeeNUzpfZitskWSYwUNguU6tx
JJRHYW8gvYOC2Y7HzqayyhLzzP+A6TBsMK/hB9pZ5xkALFb++nqDtAgcc8XEpdtErlKgYeLEU1Py
A3hbqL3J2r4DMHgiAciwJKRrnPKLWMZUjNR6vGGaPaTsr3iWDLCuwv3dMSbWkHWZH+C7zqhkM2Bf
bEltebAzJIrJ3cAAVFgos1jmpazY55J66lHJ3k21BKclIqcRykmhXMt6fcxFFSrug6nxELdBgZvr
YitumT4C5XfSKvCxss5m7caPi2sCUQzVVAxTo9XJ6pNX2rAfXLwjllxI1wjZOzsorROrYWNCo9ja
kWbMRhh5BT4DLUKUyrnqLNwubMRrkpL6LCAOvJ1FqAMqxMYvwC82TSXvMls5isugDyYteuGBt2HH
BC+PeLMCGxfyhslQzIX+eXlgW0eLY3piMdESWHphP3Nc7vlNpxi7SXxnGfFGtg72p4Z1LzLs1YY1
Xc0wUZL8wvTIKXNFmacVG/szgDmcd+FhXvns5ehksOLx9uz/qzmGTobCTdZMWK/7ggzXGSBHTLLH
38UvXkTeVxgyU4MHkUkBUtAuPK1O9ObpEbu47mhIr4vo+aO5nY1igs4BOOKNBesdFg4gJvx7OqVg
wesqKCSeU9ZjC3Gr9djm3UNNACoAIjZYrWVDxA46gxgU1Ywvxym+Z8jZz2DD4yXYP4j6TNt6xMMG
n+nILUSFBmxwY33JwkcnZAAXMEEuXbiPWWHNmK2nqPlIF7svyhQ79Ca64SfvuQYw7xOv7cO7MoVD
eTGZ/pyGvAoRMhyZXIhQg+z4B0gIV9QrKbqCOWfrV+Qa+/wiPqGaGycybJMxkG2Qjog7nWvjsddg
5opHAm+cGjnyE+oTT+JVSuYqndHgGD14JVULGazcsyHL6Ltzpx7JBhp8N/cMXDvZMjSr4GNi0T1R
m2fw5ccgxWAhMGaZg1WQnA5yj1fABkitIsbCYC3+IL9nRCmXvB+NCjNWavzUef2NzxCSswYWsyCh
MWPRFCFa8MWoC5UIJlLD40mHIexlV1Qp2m8CCSxKMo+TC8vaHodFZEdSuHjnWWcN/4uw81pSHNu6
9RMpQt7cyuEhcYm5IRJIZBAgJIHM0//fyn1TJ09FdcSO3tVdVYkkltaac8xhMKlgzMT+RM0V2JAN
byXEfeFQroWlYDAw16WeSkAGHsMSryXsp4CQSdmjXyH1CwC2xOWl7hXMleEmDLAoOsYfdzxUdAJ/
RFGp9JmwvABPsRoEmcsD+r/gID44gfGkbJGVYzL86Sg+Zi3SkmE5YSliZu4shV2wTZ7aBc+15gT9
cv7AChcrS9xjxb//z2/Who0ZY2ejYQOLLH2GWmgk/A+ELS7WNWOie5fwo4TzSjs0J2VfdGxsdWiG
73hdUf584KLIc3kchc1SDlqr4IdjetybuOh5Bs6bUMPydfaFQWocJJBteTsiaPg176YQdsusQ7ZL
0MGY4ga4Y9ayAvAco2fBz3USeRIi8owSQHikibMnXeU+wVmfCAEpH4SD9H1tu0AulH7momYlOyT5
8A7NHxjyGx+YR3NU43+KeDXF7wFmoy8cv+ypKPGaLaY7+MElUywmoLHiRAuV5zZ5b+xetqKw/IHF
OKnY5gh7myfDNLzPUh/vaFZMJwySKZ6Qogt3vSElM9ZIosgVy0PuQQLDSFTbRn2sOAV/E3AQ6yhO
XwpVWFdPbKQhRGIn/SLK0EH7GnMXFuU1TSVrvEYaR4HdOwxij27iG+9b+pkCAClj07mv0bgiGKDl
qyDE3AmjjsPPlMiDZGNi0SuIZwpcU6iH2JNLnJHA6iC2yY+nqsxzePZaD9sN1x4kwYFDLukdka9A
PNPpDbqQZBHO+GgmbHSFxWOH5l4GkY5nJU2NEybU9ZixwnuxwgNvmMk3jZUU250giBUQ2lIeAtSm
Hl4fM7On9oS/Drwo1golBgZzWFv5c2LjeY4v8oWQd/V4Ej6AO842WMss6J5wPHwRnxCLQ/dnKJDN
pQ/SELC8A/Kk1k7ZKTEHmHOs0S7ZqPJ439RpDB8ZghBno9kHw5w7WAY/xVr9EGgFqEWMyB/TH4p9
IaOths0cVGIC9D8QUAKhbDj2gSS4YIIcPkIpfJsl/mEUbat1QcIGYCpCBlyknoRixaBSYiHg0sfc
yRpQJfy027iszNu+iJsTC18avEYNvRi/5qlilseLEC1TNiHhMCZ00G2/ZnGINtWiUGSJ9W8uhOZA
vFc4gQ4UrAzbYfxRsCwoJLngBjclFhuu10wEcZ+nf+mblSv8IWqeW/6jr8dcD9OHJ6AuFeJaOAn8
z3cANMbLZgzQetroDZQIKzmwGL1XAWnlNJvAbcANOUex6GzbkSFS1IIfcyxEKaQb96+oSXOcwN/i
9jP3Pm6gYMOEQjcrDETNn+QFjrIN7gi4v4pDEOe1vs4hLULySEOYRKfDVDrbuOIbHCoIVC1cEiVK
X85Azt8HgAoHHDNE2s21MHUQ0QstOASM7366LolswSgQcxswCuqmi4ptKc8cZ9iPTnKtFeUAkzAg
jYCLxQaxr3sD5YjtT9i6dsArSG1EQgQ6A1yzydjocQnVmgDGYcSzFeEWfCV4HqIhoqABqGXsH7AP
WwS+tPj7l744EJk6ov5UADkA/YESX3wS+U74ZoQFhnsPWJgVDcTNp9THu8Bha+w8rApwd1NoPaVR
wr4mfpcwU0rMdAikH5KaOFkrw/SrFcEoYK92gK0pRT0dWy+hmOZgGEaDgpoSATuvhI4/VcZrgN8/
HsH0+Hi2PycmFqDNWaNmiXts86ymBpNMDCZ3AqLAC4aJaTvgy8c+WmSAtiOMTUCJ+T3hs8W03L3O
cI7zoDsO4ZwH16PhydzN0POWaw8vkXguwA/GRThJ3SGmHyh8RDd3b3A3AdGjFaJsnkfscPQwnCXY
JfDwX3xfP3URRwQBGqIr5oxHtoZHI+gPyA1t6QcVG7QIMZ6welwJjWLLz8IyicrF8MGYvBg7Dxoy
dtaS6E5WeSDsNjC74QxpMOkTeenw+QCaU74a4QCJ0QELggb452/had2jmQZKMUOHfxJpycKweLAF
uwslvQBP2JWvBMTwuUx5U1Bfjc4DoII9W0y6hSLkQD/Fa3z1DsIHD+Sem+6RoMIGJRoTYlDCJ0cg
b0bAIctfx5CM9Ak8jzCHsLhlZ0wpyA7C1o8RmDXG+iAQZCPAZuLHDmRWCOtY2kk2pUMQfQo7nfhb
tD8S32fLzI+Q4KEKxzPnPCa9ZYdo1VxggCIAI0ZTDlbEFIhsO1gxM+FXGZx3oxtO4kzbeIrkhvC7
Ob1eNkQy03KIgYyQGGJ9QNlmWXLVXxa7fI6fjYL5IEjMVsI/Mf1+Cnvbn4KMgdi/xTCa/hdJkWLK
hmE5pqMruvj9PyRFpaaZeal097WgUhtwY2E4IwfKsEEgxNWL6HJtHzOBvrxzPJJ9PfFWQntusV5r
AopV5O8ktPE2//vCTKHB+a11+vPCfvkG5FViqwdTva87PP7qXnZH4spa4EXjSKalegJikZKIfLLf
7BRfCo54O/7Mo55e6VZ4lIOCUW8Is5xozG4HXQHDJiZQIr0Tvumw2BCOzGlE9e0pdIsi4ghmU+kR
A4TjTQR6+O97Uv8mI/vznn6p2WzTiuN3wz2xzTIZbL/DlDMZ89KeiHNuAmlw5Q1Q3ZhKXF38+8MV
829ODKpu6oalKThkqNr/+1U7VlbqN7O6Y2ZNXby8+93I/ikPcW2htRJNE8R2zsQaUrwBuvjYN/3O
LUitKdlan9M75KZkiBAENlMNffqwozKaVSXNK5oRHel3H9rsFNY9Jcx10vUP/gp4gG7dJsyNeR3x
UtmF6QxJeeSL8/4D1YLpsvfDr8cIMAmzhR1iOcUGQR0joklzut32DElv+gyZq1HVkSyGY0Mv8bA7
CTrX9EqSv0rU6Qr+yoz53Lf3BoFnmnALY3KEvio2BzLoNjUFEscUBlpejl7UYlAMkEErLvYSUOIe
KDmCEGn2xhM7RauOug5gmXdAeqEj17BJTbYYcgCYv0PcvAa4D4Hh/vtr0v/i/2H8+S39eiGjRrtW
r/h1Xz+FDKXC+/UKDSqZUx/j+YCloJ/OHpwzR1FS8XyCJ7NLHc8nEXbIm+iKcs2i6TAnzmD3JALV
mXeomJE4MwqgqHQBDjF++vdlq8bf1rbq6IYpO7oj68av647NMk66g3Fbx5SKd2wJbtiqEgnTK9fl
1UUKRNcCfoe/QjZwNswPQG55zRSvv30FeAZB4673aEKovTmrOdvZaO4mCfRBtiCVtq8NbtAF4a0L
k0f2c3Cw20eKoABvTUo14UqHN3bpvUe3dfr1htyRyy5UWbi2xYCuTr8QEIrMpHSdET7n/eZY5T7S
iImEnir51kb25ZC5FQr0ERyx6+T2rUAVMz3UBP36i/wQBq8m+VsOE239w5p2zIQYMqHssn0sHJhH
hTUlRg2lVOfn4rxfjU6ZKwOJEQm3Bsfy4j2TPuyXHlRAKPZDHHOxn0kxUY7wkokDhhTI4IQtNNQO
kfntBgeRkxewj1ErSPME9pPuXntAOaTSYZvFV8zDA6gX5RSebVCOZi8UwUhroJuRXbCxd5BJgBoj
jCDzhdSTnlwSYoPZY3V4uOIl8eM9UyamV9QOYGTIxRbFPJ++94+fqVbNcXr4wjeaqqRD8GkHGCIE
2oe+fwSP42H+kNmW0/VPfoOXYiWUEgcvMlH+vcAU9W/bl2MqiubYlqbZ+q/NU0nkvC1khXEohp0i
yUcPUrbKlbGMFpJPgzIHuuHGEXjNKDQbkk2TL9RJ0ONfX12MMxU5okQ7sFK2D4qo3G3vgbGV0BQZ
oRhItO6dc/10MBA64U5Qrh3ZgzzxZBqtuLXuIw9vRho7zpFKfaRTh3/RmwcvfqYJMRByxKd5umNh
f2MNsX9C8boTHUcmSfEpb9uTKAPh0hB7b+8c5uIpRMV0YUziY/RwoWD4eZ+EZtoAhgBNjQeavsim
HRyn5KxSut3Bafqo/fMO9Sy2UoPyqAD5OB8g3TNe+eE94izkwdj/cXLY5l/3JMdyKBFU1bbVX3rZ
tIuU+OXot/Vh8uwIA0LT+uJEECIxBE10otqJ2FDE0MyKqMCynnK6XdSnZ3rVGVLGABFCd0JV0Bru
IQsQL795U5lyYQMzIQZu74wbpPdQSZ8uMYs0O7TFByQVaLY6NBAprjOoZDCQXvJqZoSAbUzHexSe
ARwJ6RtsuHTr0o1PFovx4UXf99Z3HHwl/BaOAyg+MYild0VXSy7W1a1A3bEYHFkdzBgFS2DIvQZd
iu3eZ4gan25zFvQxlV8MVPAA2j96evCMNng27gPDG/xiWW4TZcXVB7f99VvwmaqhZnnSV0pduNLJ
DjE8yfGsEvqtAZ+mpf1yfOXgRZO3HT6Vkfzuq5DvlaDgIoxeBa8kQG3I+A+lPrk+iaeoKK3dO3tA
F7KX4iyL8xQG/DEOkW3AxGV9ByVgwbPh5m535Ha/D/7zGzqXb17MIeOQXRoapYfDLB77qmeE2EaB
08LLgf4/X1nesOnJeDC24xsLXvNY6PErbOEHj/SeNTLR7+BBUm2IoVqaQ9JVGzeF6XaDGNC+XDjT
UEqPKi07lkRQNHDpJbkv1NcWeBYCcqyHejhHDjU4qbIWOKUrxWGb+trDdxbyB2E4L6/mVmuP/5Ih
JY28eMuWSpeNLgpHBXZZfcVTqr8ADx/UffalAVEogmKEdm2fTOoduiRwTrCey2Ovi7BB8vYG9QIp
reIDWtZbbcoQu3QzUlzg2Uowug3EFAtjgTvEofZuLAkqC/3lQV1B5r01azc9wlVFO/FJpRsqn9Qq
rwHI2Bcpnv57VzEfL7aA+ieIOzcvQmc5SdFO2T5Ou6F+vJ5lzj0yI9CuhzfVjbIw0YPG9G/gA5UH
IfSFhB6yS7xIyF4z/bcBHRle18trNe8wU3rOl47YMfHllR62W8gIeJ2wi4FQ1fgs4BeH4TwE/NH7
2xnSQy4hJj8oZe0QprwGM/OEa/aS4mgqb6OVTtYk8ksfTpNY9tBNa9jA9yvae/GHjWEbVpFbXRRe
Unr0RsStV5diX/YJoSdlw03ZSYmPbUlrgGIQZ66SeznDsxjufq9wYW4SKO7i6TapPkFHHPc2bwMi
yfsEj+ou5/Yl7vFBUAhmPMn8Swq0Ix8m9RLM1clwzHHrFnZ6BPUiwidAh+DbdoNZ+MsrlvYF9zbA
NvYaUNO69pDY8kPDZiWdio8cIdSuWaGiqwZo32UeJFrvxCdFyzpnfAOBSubRgvaN4J5yiBVlKBMc
BUNwqH1UpxajsLuLUXE2xrm+cctR8S0zjX7JroNI4uVRMiCQXV9bklKeu0rYCZVTzh0UOAxnW+/O
myJRyDIDQpvj6eyG2JJqLn4b6d75LF6zKxbllhth5rZn0LzXSD6lHgBCJ4IRdUHnv46474Xlphl0
O2w9QBcN2lSMxMPn5y3xXiMdvAPIhU86w2EIn2nYLvUNORTV2vl+icXH2siwclOhJId4i5jr3KtX
2Cti7kZU4MrICe2CZlniZgU/WOzPzw06aETAQ+omlFzpRz2xc0rpbNWEBLzX2CUhLIaCgiWAz5Xg
zNUrdvfVFcLvLYDeh0/KTv9+lsR8i6feMn43Zh1HKl7WkMCwmMYNv1S8R+lJHKG4DWxxMCUojDEQ
or/GQTTMucvqeO9vVwCig7hQPPl6B9O/n2j0lfP1kpJ186SQVPdt6oE70ZvdJyWR1B/0ahRcZcAT
YgdMwRVKllv1BAjv1pENAoITYc/agkCj1BkiS+s9djcxNWVMiken8W0xCq+Re3s5m/aO8O6nK0Ko
IYkA9qeM/wYWrpCwZFHebeS59nQpKoj5ubs+QDSQnjw4VZ+CXgiroOphYeByMfZGHhdfeE8SwzF5
nau98m044s2dHPYWQVZUo8JP0mA7ifusJ2mgrTsEgPvrjoIOyB5f6pQLiYheBfhFKbrHF4o4dvgI
IxkefeJZuALOEpQesIiYI7wZDJUIE75hce8qBKLvfomRV9hhzQKYtbrS9z6WJYsT8YVw4lk9mKBZ
S4vRZrNm6jVgHVrD9yd0BL4prH0aoqfjNZeRLItvOFD/LuR+GoHfjb2u2hgdOiqlhvyrjkt0S+9u
2pU29BAY0cJc39n+SUbs6+xcFOsFkXw4Hx7mteXrrfe4CCk+pkL8JzhLhV9yFk/C23fTF+vp4cUK
dUNgQ+GDk6+eNYKuByTDxHBA2ciQ32B/gnZkMHa6WWUJeVFLkxSFDT5SAIU3Vz5idfPvm3T+4kVp
6Jr4n22Z/P+visnQFSWS3tyk9fQLwmW3aORZ8S3jak4gyzNb7yr0tvGxlVyGDkJI8zK8bqONkABN
DzJEwkR3n9925ScE81oB8p6XhuXNuIAWjqYHI55Jyij0s2KchjSbtqDzonPitRA0fQ39F4ZC3Teb
goJ1W+pdv6XjA3959g2aAxxjv65xULCnownVvBzNYuw5tq99K2sZ1gcFfXS8EUme+8o3iPdRq7Fn
K7geCm+/UsLaCpUlaUL4KKZSmFlBo4shPhqP2ov/63kaf7WR1IEudM1yLNv8Xf3XRfMqtXt0X2Pw
no7vd8/sOWXwJvlPKPg/X7BfjDBj1Pj0KzLjVJct5kb7DKKPT+AM/WxVBsRKVX71cjX6eTg4j6nN
IPVSoCz9RAH/xun+eSpvwl6NjgFrBkvyyaAl/5dEvQRm4J3kL6yaFL++DtVuEinDJ52c3Gug8ZGL
eKQXMvE1eV/qhEr3MLKe+wL7ZWeE9laaUhM2rZ/aoYHDuD5zHnev7lLPQT3WVUv1frSceRkv7x0W
woxSrk/KuQp3Nly3KfOhZN0952jdJglkd5bG/VioyEFRFRt+0nhvo2cpwcN7GBvdHl/BJ0xc74zB
A+oFE0/IcklokA6p9RtMuwvvcHeVqUyt8w4fSoRxeu7GjurVj7tfp5/OY6jjv2ivnMPoCcOt9pLk
lDz3JkIAPMvgomDLcEBY/SZqR/HUNSpYklV4jVO3CA7LF5yV0k9HHPGsoGQl2Z5l+/XBzSg8GZr1
8L2+wre8cLox/0GK9sC6mkHCysE7U3IjuOVlqG71GMaFxhjm9Cj7julGW/Y86+k9q+CwhanNDyxd
9e0WJt+TW2K48UH/K0OAvhuA/gzhfNnpZaAG7PnwYTtAFR18KJvKVEQbkxXsFkdjYxSunHkd5UmL
HY/SixfXc3W5Udao7nVH8hNTA84KdosbXYLjMTaYvxdNI3ZLGx9A6p1DALj0wkyBkUFwgEOS7wip
29x2OZPM5AtweSP1U5FEDrOLI+Y78XPHe46T3LUZYv2MsD7q0nvNHrbqcj1VcNXHrxWfVr0X124Z
w7BGSxYH+YPuB9m5s9YtuhlgjUUziOZ14x3GDFGXt+8DAaJH54iTzcSCMJIeH149ufXeFMAr9HZ+
cSkIU2dLSlyECWF8bmFjI3Gj3MH1r4cVwcOTjmiH8KM7uNqQpAqrQ43mQcS9+aAGOJ7HRNUE0S5Z
Gk/i0YoX3k7mVjFC+jebFHdgV3nFvZUbekR1IukB0XyMe6EPI3ktFjreuqgEMUM/dt94bKMQOzZ7
w/Hek7b0CF9bOUuKnPxbJ1jN9nT2NOp10BvNvdsBB4ZBU1HsUUF/003ekf1/mmswe8DDN2Njtlkb
IEkJno5fXUMy+0iIPngUXMpHfbnvuBLYDm34IEPtpTNBfkAOYStkH6w8DXuit+9ovrTKrkEN4ZX0
L/pVhh7kRzWiVeXsTkJnVWI+2eBe9VpqH9022egYsYYt3g6k/dInRp4Mhjg2t+9e0kImphYiemJW
INInXBBH0hf0lsonoseE3k8PTLU9TjbZzaPrc4SuXx5iTYkBy+GLP3p7MlbOU19JxZXRu1CsSIt7
6pfZ5MVIJ4boC8Cm8RMZQeOexR8h51oJr/qgeQeY3JIo0CmuWXj/Pu9+xgS/D3VgS8vC5xeMRhHo
4B9jhM54lkocd7e1vaYIzl4QXdjzmm2ywDPgRX8Qe+y4WJ+Sfz1OsCmDIKjtZQB9JjtHDPgS3Zda
vEVxhbqR6QAjH4JXDXyHMWbkqTfPvnrJiRfO+KJfUIHmlge99++74Gz+y9DB0BRT1xQOmv8PY7pL
hRa1cgX/bYUz05rKmS8D5kuHLtQBeohdAqxfN787VSdxjty9t/BZQOFPY/UNYnTU0PW3FJs3vzkp
2JhHfmn6luazHvNo2MJs+GJmt2nf7MQBAMjLGN4lV6UFwdJp4KD0CWpybCCsU0TDZdjJU2n5EnlF
oJNa3zT8iDyA6gOconOlTbrNchcHCSn3yzkFBQAk/sgSpTzPPf6I8cCdRIZvtZSrzDi2VI49mwZ8
0wCqdL37zrxwNGakizkneRpNk1FJiOyi+hBW4wbTVaRMT2oJWJ6t5jr4N+hYj5pYfPIl7EBj0Oo1
snsYR7qr4Jn98Mq1iDN6TZpxgajIHhW7wx40zVqqQdHv0OU2x3bdrKwNhXmHw/voCrDpTN4/PtZF
kBRMzuEKNMN3EubJDp1xjOkz3EtjT/OewvF+B4WIJ9VREUbr2zUwFtDdg3SWb7Rp+ln7LdaOGFs+
PjTsVPCiC+1V4rgpoO7eCm9rgm3MQRw+98ig1dyl+a7x3IUEitXLQ9RbKJypl8yxNlFiD+dGbREv
YU7AfL1yRMzz61IlCdbimQfXfb3AnKcUUMiDw2dVqnSOo1KnW6f9xCFuatDlrbUjEJO5MvlCLbe4
TnIIjwPU0PjKgW4UOJihbVx0smevcMSE4wP7VXYp8x5CHNotpDnaUDpAvkG0bZGPy9eZ6KCnW+oY
WbtS5xqUx7P2pDAHuPuUEotU8rAiAXFZJjwmIJzpdaL7908YodaeOsRpPXWbfb4AOPavmjXkKRv1
6zG5f3Z7usrs5us+SGbxunDJ15SPtHJEOPpJYkorPBVaTz9HPY2kenFuvnTP7r/XXdu7z5up1VNB
ob/kVTqXVqmEKyoZQ2yF0iVmYipOTff1oUz0q3CktMZ0WtcNfn8mmqpVwuRuQ0+YnHEr7RPfvdM7
n627A1yQ45ATsoXv0VXI9KSLjRNbh1fOnFRE4A1+ONmSuZ8PX5gIRaKjUXVOp3bTLg0pABcvX4jB
dV+HqMllwXG8faDTzkKFLhzPrl2xMI/SSsvdO1yBbI2hZ99AE45O/+3m8yTEQ9OrtqR/RVMykofT
FIDSP7DV4YcKX8OmYSFeLqe7U3bx2FnaWN3YT1C9giDPr/hs8GMUF9s0O5rcTFGlUowCl37Vn28g
qA8DDxH6SLnzsiqoVvAEpxjUrCq63wfuBc3Iptum0sW1DATqQOfUO8DCSXu63ntjsMKR0vlAGSg/
sBMe2KymI8cHEXWoBL8x698AiR/mwEf3QYJJw2tSwFsktP7eDiOktKhin7w+Hrf7lP2UwTpIOplQ
wAkP2tzD4n4yaEkgKTNO5xtNe3yj2QROn30L7EW3lj4eH92E7svOfWn37L/BugBt7h80aS0MPcyY
MW6D+3y5D5rIZ3FwirW4APaAYhwskefKLv9uhWOztMTpPUJw8vSux5veV4h1wS3++G6GVT2/teMG
RjSHX//wbe3+fRRoyt9OAt3QbEvWHEVTBCT+x4HWxNc0Upv6tjYi31k6ON9pm+daY1kOEUMpx9cE
Ofkevvza2MNogf8Y1phiebrtOqt2IY85nh+bJ7tEP/3+97Wp2l+PKYPLkh1N1y3n12mbdIb5vsrJ
bV1tUwYbtX9Ve0w4kjIEJsP8DbwdXtOm8eVhNTYYeGDT9lHaHg54+cGtzu2EdhQLtjLIqcU1X4fo
ARD8CusXIhD4gWzu0LOpbcqZQzQIwQhj+h8KuJod8cTIhMUF55NMLTR2nxUg+8liZJwMM5Zr3Wf4
JbyxSd1Gb7RpALsuuNPVb//1rfnqp9W3jmLze30cjA/2KdMrDq4O1gWn/uo9GvbE3g3eyqwmFn7Z
EBY2YQTcCquHgsTWM2fCC2iZs/SGDLueoZqMfWciY//Abhr11HIYvbyDKaR3tMnz+Oq1E06pmNmO
J4POYZo/Tqk5ctDP7PN2bjz5nOBSRx8xvJ0djhg3QusV+w0oSey1J5U25kRbotD95gGQEL30uqpc
QDMZaR/I7XNl4MhK/ideeBCObLeiW5hqwuv3trsutUvRYbQjlrjpCuDltgTRu3EYrKXLcwzibvr6
tiKtXt1HCvof3irjsxBMuAclssx79tOCrJUYyN74om2yGSc50BntCZmjw+dZP/DXXoSuVJi6T8lf
Q5EG6sOLtJYIMu113/bJ+tTWaf/K4HvPHpF7sTsFBrlCv7szc//3Mv15RX7XhKat2qrhOKqpyOIV
++MVsu2yMHTnflvDUVwkXyaKp3yGBJ4bJapuCrFkpA0jyD3P/n988t/ejz8/+Rf6kmpS+i6S/Lau
vSasBvnOOaLEuvo0PkHrv6f5MKo8VLg09/9RCP+PRfGvu/7FsnhFykO5Kdx17eFEmCOXwgOvowMC
2IXEVvOl9K+QCrKhmQ4o7ERyGoVWSuwobcA1BvhkGIY0dH334jEjgT6nmiDD6pwk1Qe1Ht5nF0r6
PnF8EwkWDO4t0MIBdA1sSZRFuUuPIPSMJYog6qGpj9wbTqHvEYOp65qhdjZLmV2is13ESVBPjX5+
vi5e+0fjdZADPPkzGeW40OGh+XoCf9vM485OKE+uizy828hLrkJtQHlQo0eB1Akvmb/oMOPKg/RT
+qRyp84fa6iBmApiVrxj2tR+NIvrmIt6+vpKnslnOGcohtbYGq6Qaby8+LNZAHBZE3vZflRBjkFK
/Hn/hAMSSo2HsxSEEcjftoepCIdtOtVRiqs7oZDq+MlP3yBVYCAFWWj7GVOJFpOHaE2diKy1PVdD
iivNoerqNjpWPQGDtfKTSeoohVSHFekGXtAGTfILaxCtx5yi8Zwp/ensBeKIXRupAaQK69NsyMt0
y91sD8XtjNORHKrue5/24XVCDPfZTpBEgMV4cNI3iVBeMKABpbWxWCO8ST6SJXQpkYYL/HpGDBn6
VNeax4t6he+TEEuwM2JuijQC99bSRW4ywHoFYCLsrmGRukxl5INnWoBGPkNUg9+iGF4AhSVHITCw
e2SJTrF6k/qkn+z4s8Do/AkodynZfIw01HmxZVY+AucXhFGTlCTkcLjkgC1RClchMc/WTrGCTCeX
4nkh7iEH3MPwfmeuodwThj6Px/TkQrbz71dX/Rsf7c9X9xeN5K1kemTkjxvI9GFPSLkxizrc6LLz
PRQiZHpaMPGRusPaCQrq4urBUd8ZX2+o4v77/V8byd84BxQAuq7YmmGqvw/a8qYclHt9va3fgBU9
BfI2dglY4bMWexmsSMjkPFkMjTYUQM1/oZ6K2Ct+7yV/fvyvHVTLNMeqbT7+gFM1lpwMYSW3lohX
CZvPJOQEQfmy+Pc3oDj/8aG/Ns8iS7MsizNaeab8FwfvLVIomXcTi/oK4wuTUbkv77WdLgZarL+0
Z+z06b8v4q/LwNJ109IMVTFN+9cuahadfrtrZbau59mYJUu6cHjzvq9jZo3lFp+RoOvjfKmMIkRc
Qj0PLFdvnhtr/O8L+evD+OM6fi1H3bBzrb5V2dqyetkriK8gNyCo5DKD/pCh+xj++/P+WnfahFfZ
smU7smP+mo5EWWNXj+eLp9+TtpNY94CmP+srfjrQwGz39I0J1qr9eEIuWJCF1n+OEWSdnyv+uVFZ
mYhm4cJ55X+8CUDtf1kWtgXGIxuqpZumOHP/OM2VKs3M/GnzJJZ4iH+pw/vKniDOoLRwyCyxzix/
9hHLeztiAnrfwsVR93XE5LKnLJ9o3E4dk1Phl9yF2jgfVwOsWdfOEnylRR3xgn0Dl8a1pLDG3q91
sTRHUjC/dl716km4pA9vTMGscREFUB6sdtppkGuEgzl2ZSSIomWlw1P9iXUqL/CSoWEQpmK48uVF
uNvPmFKdOEUgyf6L2WPmEw/TMSjxURajjP3UF935FnuPY6b4WhmIxNA7npd2G7w+8ZDkiuijQLCQ
E6/oYuS3j7E+jFkR6zm0ViUx4/R/QXXqTjCsp/lJwn2IqfCg2nYfvKpsxI88cN4D81gPlN19bUIf
o5kVgJJLhZAxvi08zv70+4nfZhX7NyMsyd6jaWWvvahfsFte63QL+gJHpW787MwELML5tcJQmbYe
C3OImde+UQyiauy8RMAOVp8ScRwQpXSv/WqnmAzN35Gb4qsGI3zXHPmhylGP+nejxxgd8kOC9VLr
1VSkTADXFsKUywOYHYTqcmvR8aqrmEftuGB1meQZRJTuD7gbaFMiWrJjNJQYfeIHw1kuUBesqzC3
+chvfgQ0YnnQpqR1u+OvvdDMrgvUTFML/ASfBHtFjd6MHIb4iGMsPKwnDqLnZCWPq2sf3fT0sMRR
YamOD6qo3Z25PbYh6RbTlFwOvL3e6wKJI7xaiosc79BbgzVuqngisYT7mj/3cEigQNyw7iQsxl4W
BH8A4Ske/BBl+mx6Wh5gv7iQpsoUhl/BO/Yk0icFsHVtk1aGIuGYHi08JIyfzgAmq0VnADJCrOKI
5qOk/yY0I2Pe2NIMDLOjQqcyvOPDXsPKfM2wM4GAMHtTs+ceUwLwA4dU62u/kQKlg/vBIFAFuvuS
DGKNaqFpuonp5QM1EWD6rtwCWRT+Cz+ZRdcGb4RSJ7gm9qy5qFh2rVpM3wQrOxqXJwefzLhvzaPv
28SAP93jl8EzC9nCkWGv6Hjwtbog7kH4CfUCSBnnu9mrDSlrGHYo3g4kA4AJNp9A84nMtSc1Wglr
bAftsViz06BiwRiA4JESeRugRL41ztm3fHzWYaK4DaVY4j2J9IrJQTZ6GHqxqskl/vemyWHsiFPp
91Fp27Zj6zoUNeV3v27EdubUbZetCcnjBea4HBAf77+YvUthPqb9nWIP6dtnOsXR4wd6bPx3WJxe
ZBJXWEp3gzbyEpTZXwwOXXUKHWt4XdA5d5ArIxhJiK/wrhAutQtnpme+NYNVqhImQ2gx7x8aLgdx
GiR6CIXCzV3ZQq5QcMME+N9qsTBhJybb8uVb0GFYiwydPwhMUvsMMhMouvAi7Ek7Z1QREcZp7Sxz
nL2DJyijNU/TUZ0HMst9k4QEi37iOjBHRozEGtLTuCZL5nVu1vl3SRbk88JDsJZksojHQLeqUDrc
Q0fCiYLM3k8wbCGuZYPoQoKUT2ynXGr8IW0LNO2r64It57qoznmojeRAOgk1pgzu1fYT2CFt73GJ
2xDPB3ZoeV6cwLjVJmjYHa+WayV+8vB12bsSLEIg3JQo7CUy4zsq63iOTumcHCURr4ERyP2jCwEv
mTnHGCTCiUhdfQ+BxmQHQAEEvjAVrsgm+3u8gpWhYi/M2NkE7Txb53R9n9j9KzXt5IoChYNvAn69
wALDJwV5wN1JM/1iAaDy92tGhqSOorBHRrTGmySEk5KuWnodvKthB7PJ4j4ZISCgTw9xvedoxTb6
zZTUB06hjwOs073DRb9cv5p0HIM6McN/egTSk74TQTIWoZ/tIFsA4ke8srEfywOYGXpGGOcL7yIr
8sqzhGeTfoJrMy0i3yI3V2YKwMUG0WHE8WCdIyaAaP/TYTNlfFRNJPCt5RfQxPPsfAKYIkEz+8Zn
6l44xDAZVwFX4Org+3yYNyLrLFPZ932wGn6L25YcpsludnBxiFbvQf7GvbjxLcDqR0BrV5Owbd97
t8aHe2HylBYSm/Ag+3BmHODa02cVcTYzQrsh+nyMkk051Eh/Q0L1gbKsD3TLgfxohX80iyhJPNYb
ByYLGygKlGmQbp8L7MTxElEn9CFo2tAJ1Mwlk36+IpagwRaWK/2E0QvUSWsKXKp/FboXvz0rC4uo
Z9a+ags2ZHcgb+1AygPLg/DHFAX9WZ4oWDsgDAMu5MyUlhEeMvnkWvtcF1kmxDshHcI/DWAGwpbU
A3HMAeMD3jPWKFGCpNYpxKt/wEf3rjsVBjrrGl0SPoc9pigmmoBiCwttyrxbmRmzhpHqljHeFg96
oo/B1iBY6R7g68gIdWxpE++6AFTDUh2wVrDEYBMp4wcQIn4hi/eOaPoJVFh4sCQb4HV55nqsVZz2
VCQuG1Jzudan3nvgl35rGaZ5fKsi94F49GvJw30bCwOuJkUQfriioLotXlNtpEEUk3mzq3GzRafc
4Bbe+MqWlaCduKbHl3Ey0bv6uKuE9jAJ4qU0VbHKciYFxOWqdWl1sWKkbJjLeCtuDn0Hgiy6+TTI
O//+6Bf1/5F0XkuqYlEYfiKqlCi3JMWctb2htFtRkJx5+vk4UzVz5kwHRcLea/3rD8+CIX/IZusk
vtng9wJ673D3Me1kqr4MIe8dxm/DQx1Ky8/w4aqivMMhuLXehdXA7vGMVjS4ml8ssq792EJb7Y4d
qpTcBQ4Pjm9uzJe+8SKbQy6HRcINlv/HcZDvoTj6RXMIMkCeC3HPjvYfQkEam+TGbAEty+SOYz20
qD/J3fWt0kqLWUSMDCwpmggiUGEmEnKZmDoilcBpF0gq1hiyLxuzomhOHoxDfv27quJcVPJonas7
u9eruct35/3DvEr4HXJ+EKKr50Hlks7yaBgh5S+fgasxYC2ItFk1qIJkqDaHYwbkqbEbMFL56fCR
Ja4B4f2h2eNWPjx+UGef1Sk75cCccwnP1XpRPf0dzW5NEjg5Jg3DUqIKmCYjSi2NN6oGF3O+m98a
ykV8kqoimwWi+e+cwxv7Ux51CVNJ2NdzNqgxoShUR+Vch+TjZibCRiwy8e7rzO9zQvJObX2Hk048
R1DMiHmgkOyyIRyAeSNnk5dK7nxZCJYjhpxte6jhU93ZP0gQ4NnqLL/Y0JOD9BLkFlDPksLYMAX8
glciEfspK9iB0YsVAqIhdgYS5G+rAlTd+Zf/45K/dn/mxG6BNDIE1kOEBsOQ5ZfdNBrCgJCjv6KX
cCBW+tisu5MK2H6vNyNGJnD7sYqAsdn+NARKEAPTWuk2/RvXJpL/FwsEg2eRe4L7C6gGY/SCueaH
1WqwvC9144s7DNeaj5o5tPBDDMJoLh28E82IltsRo1FJN8jre+TbsjYBzGrIrIiSKf+u2OvDSU1e
3kncZwvoNjHSwH6TX0nrFTYU4WiOi1c1xwaLnZpRLPpQgOs+4A6ul5x0zbcx4NcY3JsA7C8IYnI9
8JPYQWmcyCHBdVsx0KvPoocPt2gtk7BoaUZrJfMRPPzRbnSjeeBbaG9TM65MTnM3p8lCy55ZEC9o
gQpizJFRMsR7hBIs16n/mLRG+8PwhiZ+DSlA+oOzBbWCGRMsh9Eef6Ept0G6ZGa381/NG3VKtxMO
BDc55J9KirnwL+OffhtdaoZcJWGPPcIVqJHsDS5dGqv8L8ZjlCIkO1okBlBChbB3uen8dbBMeT7f
U1oiCYW6vyYghCpp91hx8NeBpl5vO5ubMkLXgzDCpaQyQqMxWVFXnVnZpcWqA0+CTKoL0IsFhwn2
TEdMH5siQL0NZmUHrrpih7VYAoIjz+c1/5WOrG9mu7xyjq+jGy8JF4nd1v6sCXGa1ajzB6YJTGAT
Igglx1XeybdxOeBmdLRwSgLrG1j6MXxUqQ1r+H3CLGNFDfzSsERDJmO/mVA1cFBRoD9wXSLD+M12
IlhvpBGAzRCdD74ZHe8RjpCz2aIkOA8zoLnJWmasAeGnPvpdSCMOBYIzMVTDTkneMyqrczAW+tpm
ZyDPrQySg3+oWBzDfNkaEBgzZIwITsoU9UgGLYdSC4cGbjhhk0YI5ZAvWZJ1/Zp8dmAzJnKIsIzh
NC6qPXcGd9Ufsh5zQUiouWrM29hiOzMqY3VbxeZVx9rxcfXAmj4X+tXoggho+carUNm+aBOGwK0X
6XyED0ccH2Peob99hhb+AubYng+CoZe1claK8UfbxTrbXXKEl6NlZM2ut9VsZsoOLO+DaKx7kGmT
1cAlY5CV1fpjV1y9iBgUzWsJ4de3/t67mf7HfT1nU77eirXi3HTj6LiwQQ2LyA3yavhpwHeyckoX
s4UlOh6GTBzeqmDFG/6PE2JAp3LwpXA046yTvUrRb0Z4NExew01HC+Yqm9KhNoY+SXIUM58FpHY6
nGp+FpYohUlu+5qVsRON144NmoFqwZ2uoqBPECGDBDi1Y70SjLJJYDwHpAY389L6w+oJcvFicc1d
8BMo8DMqhOGbvJrEUazgWjmfPTxyLM9dVC2mc22IsS4t59Ybzi11byKXVJ1XLE9Eb1C6GLqB2bAt
YnuR3HO34TBg/rxq5+xhXDDB4+JzHm+K+W5kzM4kvcGE3012EADYKmlbLNoR3h5LOeiOAdzgoTxH
Up7NGFFxV1AymzMewjO88MHMDY8dLEcwEuFoh9juYb+FGr9S8E59Qx32TDTbA5m6XtNVunj3mIPn
Bquu+ToXNhr4XWrNiOI0fRyXuJSaVcw9jK/uE2M+W0hs4UPSduQccGq2Dj/Qno3dgstgWaQAU9fP
dhj286mQYR48AoKyaTE9cg8EeIY+qLh3OmdtyOBV7Mg8ZuRMpS5rOD5UXwd/LJbuym751CllKTUS
Ocl2uOhdcAEileGCQUh2z95Uc74W/7cqj2NMvTDUWmfGhmRgiOXsED2DYSxHWf1TsugaON31T4Tz
lmD8qev+J3kkj7FgMJWDH66jmwNjLx7wwvGTg0qrEuJpNoQHMTDnX2TzJ4y+jBepyicek/ndxtjb
wHHRcF1cypf3Q4AnZW42M9Qw1pxu7KxOh3tZ554nOurrOlTf8Cb5lHiArf7+mM9Xl+HC4NtRLchD
H5kEoDtjfFHk+Yqb/kudi2+nNZjNeOauoWCQfiuYjDof95zCBxq74UX4g8P/PikBVQwJsQ6LGpZZ
zKSIGWWVQeB/wxxsoRAVRb2zoz2R2UeJax05g7Ppi+aQlTlfj6yDb9EsEHEaG/MDkttZbqarAxwj
e8cWZQ/u9cbhNS/RKNwPs7/AnL12GrdXZly76Q4yH8a9c5Zpf+9NO5LXl0xymYyxhlhXmooh/7ni
8Vb3rMXzHSOTQWRa2Lc9jxHZ4MMmVLFR4ZxSm+JNW8bmPDawaJjYPF+UB6xtJklZ3P/9JlLYIatF
01uDP0kuGzEDUzccLfPakjgDvwJEa7fYMnd4L1TKp+XIMyZoBmI7GLvgZYQYf/5kYDcSYOgoz8U2
YV9HM3Vpn5JifbMlFErOmA9UxHFv833LNGpkl7k5PkNw7ZiIL1kKvQiDs+Twnb5POSHMg/dF/ZtE
doEW7ZVeVZ7eDipksMaS/KuvycAAv2kxKpD23IuspMibLsIxWoQy7LA/rSbB3CxxQhCcsDNE1foE
g4qF3f+dOCGkLc3OIftKrkrHj3begzm7yUdUN7MaoyDfrkbTXF9VsJ+11IjGu7S5lLSbnNVkl4Gn
QWWkoBpPe3lPvS2P519mb79ZY6mIlJmlQQNgg8jcIpq2lD/6SkUM/zZD/VB361E0bTCIyGcJhryb
Ipyr7U2Gxd+tGWpD7aaZQppRsnV08Invw7pG4YpKAPC0ZYXhXG9Fz64LOyPTC+B3n0W2hqx1NA01
q9bvOrAxZi7JlnpWDecQ+2R/VWIcS8IYDhzLj3D5JM+E8DdKkOzYlBBvN2I4H2uPyXhXjadpeEvf
lhpNheDWRS9Php0Mxg1rkyZavRZEUHb2JF6giwmkF3rjcORm38NotIK5og3tiC/NWwyIVXvSE5pI
ebkT+6mWzSuWK2wKniHxvURlNjNN2YjNSlemerCR6m3YmuPaiaD51w7YaYAMEsVkPgXTHMPrFgnd
gButK5sxHjcjkG+rnsyrnQd1iXQJWuRwoX9+vt4xknxTku+Nao7CdZGYKbNabV4p1lErTJ2qM51/
8ykyyya9JzTq5ChCOsBmD56Fui0Vss1sRYWGfsj9ZZzOPi16C3PUQhGfDXRw7E+hfH9mema3BBmA
i2vbUoRqYkgPH8snDI+I7qysVDRLmNqB0xPnliKNIYQFoN6OG0etN/V3M4EcACvdt2rP+RDs0U/r
g1ZeqJ/T1OXslXiR0b7kdgygA0KDhhvTeG2uig5v/FWnRDJBj/+uWwxtsCtSTSmzOdT84KHgUkO7
VdxxcSm0bZTuO4Xrs41aN1EvnEGJfRy85rsVhTNk6DFr+Y8YWoQ7CaZWLtrQLNVN15pvz+n0pcLr
8nalib4phIvIo54tJ9/fNw5UvPEEPvjCb1dchUZfRu2Kt/livviZy5j3vg9B99TVFcc8FpEmRjsd
WzasvUZW0brIW/iQsWDF0ZGhfUgxl801wWw40nYmyobHxYHn8RSwmgmtkYwaZi4R8cARAvj5Jif7
XTI1f0pcA+xOATYrSyjMCNe71Bk9AyL28Eb6zLmCIasb14YJgxw/8HAInn60Vrl8EogEZMmKf5Vq
8YYm0/18Powu4J9jTEZ1lOl2vkmBFCGWtm4xgsJGE+rEuR1wAZXZRF92LcDYWRPtD7MTyR6dRN9U
n1HmjONVr634yB/VCjVuJaMl/Uo2Pswh9tDlhmYaVVJgCLVRYvNzl8hL9Qeli4K62HsRCldilkkm
/MTmvAZXISIuyFbbWfAboUtVjHoDcBIa3Q1GrNiaZfdok4unnfFKVw8aVY/sVFhwd6ZQW5B/SGTT
r+3bzthkcSX7oBgY58YbSs9e6m00DGMGBjyn+N76Zo2u+NBS61M9IdTdU/p5e+FnguI4cOCsSdwl
4EAYOGD78rHyHV8oUsOXDEUdpAqZWYurhib+b9wOzLpCNqOfkWqP76PleNWf8Wn6p3FgN2l1M2Le
3wMGFn+1aijnehf51v0CUYpIOsLsZh1vaOXHyYt72Ap+ys37lziO5oZEmm+epEcyh6O1z0WAaSAb
1qv5FSaxrXBbGN+z/JsRd3qM90grOsnOCZC++aHDnsdOVVS2RFdB8bxKMQ3G0uqpwBbc1DgG5DuB
x3WHbnQ4KYP2t97V3M3Mdt5LjQ1UtbrSBAMNQJxIN0cuBxVQsksu66TZ6qnTUDdgdKRYOfljv/xf
gl0CZPxTyA8yyaKWROny277d6sDvBioZ8gPfLuENdxk0so8TAtdWlvfg1+rM8RZvDaNbZg7CS4ef
uQ+G2Jbit07NPDLgwCbqrCPCDfJJZiZQhhVHemkv9Az+DxqHXFjn0hzVxcczSJhCGKuTFtUsGMp8
sdteKqrVRlP0Khk+cOPpcPqAPFGyInpmhoC6JzZJyEC6xo35sarMGsH8RM9fYAYwwb8bF0ncACGI
MTHd9R1YBUw9q9bMXnRV1Q1AX3hx3RgHh1RZ+PEmTc4T9E1kquSOX9glJjwI9W6MNw/oYZyeKDZ1
E9wLgCvs2QbIAbQPrsJBBaaPr8zAyIIhv6a31c4J7u1cP002hGdAqVh7VyK3IAfrO06G736NHyhj
dp6Zw6dHMzzIVhmGgC8q2O5kJqgfCbyj8+39B/pNoi0EJYAHvGPc7HHWUdEAUMlmvgzPk9XIfAS4
+PNxu99k6W1akEHcCiyM7K9kBr3ecHeQxKDS3iNJmfDbCio9i/0sJ3UcMJ2RMaJrcSD6oVSObKEz
R/wUWZbs5gcBz1iJJ8PkTArNhtEjyoGoGbh+GuffT0/jcv1lZ6OjlGZozSd4VfV7VUGrZYfNjHwt
dNynPDCpTZh8ppcOYji+4VYOxg9LkkiD0RRpkFpR3cwA9TkjemNR5ynMTjAfoPJD4cThxlN9RyiZ
eFWvSGw+3SLCfia3xp0xwgOLeEEdibMlMlija0NJIiBvMLhRONSKLm9G57KEr8+l60wJo0rShxZE
TT28H7imFHQ/CMgf3DjQl3CBDc1nb9RH+Y673waPEJzPEqdlxwdAiI0vrBSnnHDqDGH9pZQl8YhK
t7ci2ejC9YfFUlhwNhiRanvQRkKgPVMW3BhN1hit4rIcm6XsRjiIh2uBxL2BQt8iaJ7YcDplMmmT
KXnzkmLDEmHUII5WnX5QFcPf69eMeRvkAOUXt1L6eRhuMKRgMfR20DsTzhQTMbRVqvHGd+Q7I5hW
HO7V9x84/wfvhpErA6fhUyexg61lrOnCCxNuxvwqOtiSQPnRltuwpmuIrLqYacQ58D1IrupeffkT
K8MdliZapqTh7p1+MJtgwaynpENyF4sMadF5zzyGr51DWTbpZ2r8pMhLxbOkuR/YCynY0G3DCZ4d
CbGEMLDD5PWIiJDImt14S/+EV82YiCHcDVwG5ZAyxmtxo0xPuC9KxllddXuz4aaCI8R6g3Xr2Eac
FFdWHdohIly0C1RpLdUutFLcw3D36B5MCKdj6P4dTqM6syPSegHYz8rykzl+YGpSbgh4XuENcWYe
xTNJAcmqxgD2rH4MaHLeRtt9CIUZQuTzrdqbXCBOqghlxt8Bh5or5QqrQt+EL+1rasTG5m7Xz/Ry
CoDonUAhTExn4qfKl6sp0yykxPbdt4D758ilLIUJ8sRsO8S4s0lwEQRHVa4jVn/kl2F3k4irxg6u
vXzJZSkpFCojRI4K8xG4s8TzAMV/5xT9LM9dwbfoEHJxKfYwY8tpG2909KTenCo/HVs0CG9gaFB8
PmDgFvpabxYVPyoMwKn+W8QsBM4ElWcJ0gX+MlrFS6A2TKj9rUZcUOFUwlz80vnMxQH/dZRpRJyL
/xff0SwkS6yO7yljB+wMkBdO8SaiR+akKyTXYTPx2b+F1RdOfTl5XGV1MZ64AiaMmGqe1ZeQrwQM
CKEqEkb/MYHd/WQ6DNFg5wPLMKGJymWIg22LGwSeDgdmfOTJdxwfDlmS0WM8/duW5oQwKmlA2+EX
UVFpbxu2idxvPkTBTZBzOginQMbDuc7po6NSr5lgMzVOxuhT7IE5jVeQjx/NVOztCUsyfDmmucCP
lBSIVvlKttbJM7qLhbHp7jyrCAzqFhLKhFrIoGaDeF3VlncOfn2g1trKWnvM9aCj/bqKN+UvquQk
I8grhlbPZYYhFVRr3YyxHq9NX7dSrC4+JgNmzTOS1Cxa2+E1+AkVjRFyFfxN+6OAxaBu9R9rXCAa
sDrdFrARoGZiYAQEg7QLTwpGb76psZk8C9zW9aE9kH2TApH6kqpfEsyOk/RVefNi6nWQGCxqaOpB
kfBuBAsV004znsypxbPvggq4bBwGinm8SvE92qWTeT7+pdWixC12zen925Ak35pBbmfqQfeX1Luj
4Q3ey6y2+tT9SqxyJj8h9vMWIFOypUG4SD3K/M5l1pXi8dHaPaQiDjC3x6mbMErgeJ4TIMdb/adf
/AWvmLHf1RaXoBbNHBbSoABxYjz20FAAGWN2Ra74fTidAV2E9cbywT+PGKHJJj+r3t/VrKZ9n7fE
ZPAlHntxKxVTTmpQ2Uo5wwFGJ3GD4lVzKt9Rz+lPXOG1Y7VHkWe+2Csjq+upu0x+oGj2/EyMLE21
y4JuYCdH88J3FNzqh60YzgZNNIC7Uhx13Q1+8gLG24oZOG4XJeMkF5mwhIHpluRjL6WxjLhvln2E
xNgJ8AOqpyGB27pZeuxv6/y75AXK4liBalM6EHSDOLiwWJ+re+0vgmwToCixRyzZqNDGM7E3FUT6
tfktECGZzKWjiNzkL8Z4zIU/tqK7Mjl33jTAC1reMVzTSRl8g4firssEcWJttMIdZdxJ+0qcCm+r
6u1QdVryXo/K4jMvL1QI3ns7IQUDY65i/dWtODiMO5e9vtBOE6bYRT57M3nOBjqxrm/71Cyx0M2N
S6LNWtIdkGeCPWyq30nJDbr2cFrAJ0pzvfGy/7gjiuZ4rYeGjoEeybWf2Wds9R1LqjFN+J6yyygC
vlbkEer1vlTNdFKbnbjGtOiLQExeJSUJbT1h6UxlYjNi8KA5726v5WYN26wxs8bUczND/9Jdh8Q8
3HSQTSDjYJQUsC8jLD/CcvqODKk+98CpiGX49bfTaaSynvj6W517f/wX4WUydvh+Ekxj6GCsNskS
rTAl22BCYQ4mKOmSCfcgxGAvw5+zx9GdZ+LQXEXgJhguKyTCXYiK1nxjAvYnEhsHW00xdUw5cU6v
Z99s+m3+JKw65KmHO/7YfivTAufM5o9iQ8YRmcOCbZ4aIXMzb88n7EorIoK9diljPsGi+GwL6K+U
tKWFZK4rNpW3R4ou5OjSVMaOkGVCRPRWg7KLQiY2J38BfUjkvfxgywuP298ci/femmi2kMwhezXx
/gOZN6tXHJgsUOZTo95yacY/pTTDM0hL5pwSkSe03BbojvpHE1hqbCrIrfDeC9aiBlaDbLrkOdw2
tc3v8EIJ9ZiENb+29ggjxY2CnBRulq+BOXlM4HuCEfH3oO/3ITmce7zkSKVsjWfsYNW0iC8jV5o2
VudiuI3QYwHJyIwf/jQ4K4goh8gEYVcQk0B2E9nG5C45Pl78ncXsxECe/L3Jy8EKtsWvIQb9Jrch
zxC0kTc2lNe4DLA90RMHrgJiFlwwf2jG1tfb+rI9GS+9ZKWS/dOuJVoVyRijQfNmvW6NcECmoxlO
1JSnJ4F+X2wa3NHgCUqHzJ8l2rLVhnOFzIbAOXNIQMCC6Z8qUsH9kfq6qVwR89wG1xppN/lVN8qK
KKkltTcfiwDmTUGsNCGZNSzfHkOKVY3BkWypZDeGbIOrfsrl6nfVT3bVNNp4wFMzOHPc4lG2ul+C
pjDRoKCuZ/59YIItB9YL1I0RPty4bhwmPkYadnalFJpB3vAJ4oY8R3HJKZ6VRF9wm7RzbVdVrEQr
iYDLj1G/lMYqahRKQ3XVkKMK3auA1UdTnLezQcSIdvcRt/MClk3l8BIDZ3o8CA0A4t6p2z1pvWF4
/qiEluM19MHVPiHfKFrpECsmRs2f3VKL3Tid95dsCjBGEQgZBEoACiYPhsuP+hOgqgKR5bkAhCkM
ad0GJmP3PrVrZsPBtH98mWDZxciGxgZ4pbOfsL1Klxqq+Kx+gN0tleuOhQH3jssL54IsNmjRGwTm
9NaVNQFrhgC3wCJJH2ZZAOwq2vcfuCiK4MJMrTQjHjt4shWeiQVI3xg7lYZpBJfIjUFvsKZCnaDT
vIzmxT0shhW8WrPbb0ilXLxhArQGkRGFFZoRCUQS47kWg0tlgaWrm72wcf5B2O9jMBszdPq61Clw
Xngs15Qjk9RRaQjDxsZoLj1AASkqq79MBMOhp7Pk+ecszHiBnzCZeRr2CYO305cxFqEedwBAUGdH
ZvAE7rNn5sL+f1FAtBbhAS/mOwq+eBaqs8GGVbRqUOlBjI9lwxFSLgW8oi5jurOZNGiFh7F/7YSX
ukFij/DRQEmBJwHjyuoOp4lpmrZFcjoo6P4g/gZmIBvJQ4ImxJn3Mb1TGL7aIpF9mLXfigMOVcsR
Axk3WlOoey8CDXafm66hKWeRhFTCChljJF+ikd8TBx3P3jCX+4coXfh7FCx0yY3HJstYRlZiuJPg
kvlzlVg33AWVaSfMMGSTuGdZe3PxXsZuAmluJY4Xk5YM8G3zfbTVlr+PkrsknhR5Mwm2Or5jk10v
3aPKEuGAoJjxgnUs47Bm1aMHISy0KzpCaXn9wTkKyS1yXG2ZyAiqg19BvCtjW9d2bXOWhdlnspSq
bd/vlWwaAlHCUyLvId6/keHV3W9aO1htSsWikTFuhUBMU1wBsFX1j1ivRvUK1R19ei27n2ojsSZ6
cFpVRrjEKSLJVNatfoxgTUWgh4G6SmEHl/hiBKN9j7M6FNxxdPUwKiwwql1ghJKoW/Dzntv+LZ1U
jtjnXulx/gWy5rvPDE/e9xx3OH7jjRQ+WFTy4ZtgQH3GSPAjG7qNVYghzioM6ye2/Jhcwmu6FzGY
UlajbR8NK+I/YnPDs7rX9+8N+wSbSscFh//LBiFgezdwrQdwiGwQysllRZDNtPkBDaiTORJxr9Ec
HxNCTMK6OfYqKtFJQASyN5M6FNEzEQsMFDodKzPwoj356/9thry7iFoGJiyVhNPlJkMcDHOiC6oj
KIZiZ4HSVi43/zeYluxYtc1TPMqmtKdjiOAybipmYF6JwDgoyzd1JbxZGOid8bm3yKfZrVjdBafo
wEDtfOiW4Hm0W4l5oyBbEfkIoMvVQoM/KsNlHTzJGHASShAsJQa3twIWByv6H6SKfpMxor7l+Ohq
29El2zASexNvAFCE0StnnlP9GOHBgdukj/GXsonxGVOmreymGZMFxcqSfUXWePhbpILRcU80tPd5
zsKoTeDLvZ/tdxem947VPll9vZ+xdM8ALfPB/yadhwraWecTWlkzMit6Ng1KUTl4z61jMPaKr686
3riDvBQTWYMhSqvDnigXdfNMWH9668sTHXL7RNWmzi9egGvcMNRjlBFAhvziqOgBldNDAr5V22gl
CntVOrDej/MDVgyysIdXl3dLMWDZjCmhoC7gYfCjNruyWvOnVlLE80x0y0+4GKu3kKoubhnYcfdG
K6YyHwxT4jw3+KXP6CoqY0NTefqpzPtrqG7lhjWMuyzY8vD4jZsGGx/zhPyiKauc2Cf50kURji/L
VMIHv1618N152KPRVfWfXrBFp/tWNoyE8mr96abw/kGL84OME2Iyq9m3Rg/fy8DUtj7nsbj1wqIW
FjxuvAKTLFXmkrZnv6W5c+pqzRM3nK4SSn4CrcnmGeahVJrnG7goKZiznn07atDzQCcuJssmO2kM
ApTw2MgNjljNcCmiVRguwnZXQVQLBPgQocXFYm/oF424yKOVIDROIN9770dlitorLM7SaeSdVcJ1
P8zEWTjwOkvC35TLV7NWfNtzzLIRaLTy0imLHjF/05Gep/3vB4a93+7q6MpigJ2GPhhxbCclA4Nl
4j/f1brkWpJ8SQkrHST40vntHR5Zt7x2WgivkBWUqlmaZXguskwGnGFFw+AF+0VSgvChCH69eN8J
lKw9BQiMkUC2lPoV5xcum5YfEtGpmQNXm097TDC9OE/ar9XnoAfYvIw4I1XKIxz+ThipxPk0aflM
oIZM8OQQckA+nWAvAfjBzdWcvQRBiM3PMCNiNKYwqMCSAd4Ugz/txnn8Eq0GVBUNZUwBS4gWghHC
qcKUc8IGvNIhNQxZLVQXbOpBfK0nrLC8Ibf/FA+zh/KQHtmT1RTHlL7eMmfKVlSVeOiuiP8OHD4/
hHksQ+AaJ7RKiyScNhkQ/wvTkO+GlViaFawd4bRlJEnk8/OYMOt5T+bFql2wG+Ly/CxEaIyMDfbS
DCUpHfYp3cjPmulgbCjshqTGQ1FAiEQZlbBu8ggNfsps+egVGBCcUZIKU+If7MHpIRlU1zCvnZOH
gVyITXPmZHDTcTSBjO1bQ7IE3JchudIKAFflg/pGJIo+ldg4fuprI3GBzoLlFAaf2Bm8b/CxqkGI
4agHQDjypwQSHpj9L2XN/MJ7gKHhO/cJxf1nVeFkRpDcQdnhgnNjYm1LeF5aLdvHEf83k8kCdLAM
EH30M4bB9Efcs1lZDKWg6CSb/FbfKEQVxivgysSWSc54VR2yscHQJYPAU1vN4QsPblfBwTiF1rrk
4GOjhaHjLaRnRQrVWd4JcJEgEFsz5scLIFtTP8AVfkHcDf4AeN9/cmQVd+lavHLJtMBILRVGVm6i
aV/JQ+F8wz8KT1RCDQvjBKpf30PPyIDJTXLKoal4txHJM1ADcHaaYjFCkGlEMIJ3gSBjPMcGxkb2
G5wdFUtCWGpurwNbOzeb0VJeiosYXlB6jdlDTrrqZm9TXYW5o0G6ggR3Um3lb4SUigJr4Kh1e8KX
Npk92rcN1MnhMIlaJlZZwrMboJu2sSZ0hjQjV78HL57MbALwyuxDHAxe0EBhNtBs6YEYAJzL8+cP
5zZwKoCbi/gYjYwAnH2d2O0vGvy1SALL+wQHCkIV5cYWhhgUJsmlB4d5BJpPQ4pAvzBVqsGnHLua
bOENmskzopEJP5XJbKGOXi5xwSVCM2+NTjBTQmFCC1MMqvT+aYEXC77bwQB9s3G5mnJpRvuuNCT5
4nFsAeqzwnb0fXQaP8Dsn++rCpIDfHpmLvZ+fhz4Lt8FSI6D7SwjuLlOcfqgCfCgtlFhBA7rskog
mujw8j2LFtUNqvDUCVCK9dMQxI38knzKth6lM8LPysqqiI0icWkCMghvjhk+wadMkYmown2T9gqi
nY94e/XZSaQzCiRMMCBI+hmsjDEWOTtUpuKtwFWVu6izctYPmIcYtLADJQ3ej/jlmpl3ZM4agrFx
8ktgUVgVy0o0RyggWzBll0JOQ+x1ErElo7Jg4EpygWyMUhTSDrNwWL2A8QtVQ2VHAcMCRwVkCfA5
T3hkadYO1yEsM6L5eIG43UG6Tzm4mdjVgzYiD6fxLafnOHUP9owRK5JgcAMj3htidGk6lumxPnrn
hKzkJwHD12liAvcRYr4ZSA+z3oIHAtF4XpCjFZ5vDJRvH3uQGcHlpEHEeDa18tBKBMqNtYZXG7QB
knB6+oWZgoxdZ8BZrrD9fehUY0jIFgzxd4IjHCFbvm+ckvLm/yaeW956WJDg4y4pVzXxALTDyPiC
4sCWRYleFwuKf+oH4KGUVb1YyDjHUIRQPWLeyp+fAcPwAyAgDfUe949PYuZAOfefJDmz3sMvew+1
zLDXinYZAvZC+q928Sa6DYnx3bqKrcl5dMa29YU3K1YGdEkYqBC6gicKtBssYsstsV8XbLMfFXQ2
bEf1PaI9yGoNDkj8d0TmPCaoQ1CzgqU3TAC8p3clTwTvvVEEdH0hM8T9ZEvINNOc9VDuDR6XH3+w
o8pW383oKZ5ShmqFkZieqzEIpngW1tlTFB12sZSxvshldGRXwjlksixxqrF1Jv9w1+CvywYsl+xZ
exZvxEwdyDecBT/yYGRCWzoBzy8d6ae4jP/w4Rk4bmhx1r45q6+fdYPhzrTYaRfkmofohDcWGFKD
rEizfczpYuurGfhaHyn/5T8OXadfmBJbYc8D1cRoEOYsOLcIPm73REPCsWCvPqmYitRWu57MOpRd
C3af9eTakvsHu5tQluOY4JNjs+lX6W18oot/kHJLxl5AeBOPKoRkKPIJ48yDyBmaMCidtZwtUADh
WJMMR6377+b28bIOrXL17zGHtcA8f7xi66AcSvfhe6qlawad7esb4venSiAHZo6PyUNBvbSndwlX
2VNYAwrFDwmYACwBuelh/KDsxddink3hFhNGQap2jtGeTXNRVEvwF/3qE8wR0ZsNU8GGIQvA3FDk
ViclMihGWNZkF1oSHRjFSvVsTrrjLwaFGOODjExUavMF2/VKPumLbA3Ypl+HF9uD6E4nkCRbzNCK
G7Qnk7rL1X987qfQZhHkMK2MXmpwTgsYnCVDeUPBxLRtndGojZ2WfcWQucnWXEbsLHpSPrlopwEb
HFSfgOGgiPbk572JPw4iWI6Y3ZMfHCz6TB4c/mxO8lNaMjEtoadkFJdGfGRXZd40HP+HFSXEtlEF
E91QcqWQqHjeWOtaIwNpoiB+UiMV7E8Tu1m1mQ27yEsdRg/qnQK52gW/0JrQSI2hlzP1xyhSNrXw
VDArVhGpgJpPVUi4gOVoWubKBvfWyTTY4vw14zQLawUxAB3gAN9xJAAswr69qGiB2OuclERGcFXQ
TcwfqAargWqER7vAfsYOwlz5wyCEOTksL74AQ61ZfaFFL4u9RwEQ/4gI6Goz+OnwiYxt6vZkX0ys
9I/RAXMlvivVZok/4sGjaqNdOoLqZ3uEhAJKzA+mIwn7bLujpquesM60R3LTubku8EfA1soDFXi4
RqjLklvs0g08reCaEt7RHjEveQZjQ8LTv695G+Soq9Hrc8+X0D23cK/PCEStz7wgOpDwULs+Jut4
GS/x2IceLoOLvpIZAUz9doQbARwYpwCiUxmGKpv6F9khBs7wQ67lVV55dwpApsSDJzXBSJ8zQi88
gNN8Nv6PpDPbVRXbwvATmaCo6C19D2KDeGPUpYIiINg/fX1zV1I5qTq1ay2F2Yzxj785jNbt4kHC
NmKNzfkEJZJVgUHpJxLZpQSd454aXPR8Ds5EaSef8P7RFJsKW3h5UGyJWoZW2sRkFKovhpgJ5zJI
pjE1hnFtQZFZQdWFrfRxP+7YHwKcMl9afJlOg4nCVsH9+rIHtjc5nzySSaxvzNGk4rBqXDbQvy2c
+Fq1WOA6txUVkFBwPySRozCpzFF4DiZjn7ED+6BJcZMBmEKtzFIvZt2mjHKd/+/lnbkGWFDmIJsC
bL/DK/AYD/eV0gtwArBdBDyypIc4L6fGK+2s50Zavmj25RT6siE5fFIeN9/kCkYqxrQ41syJUljC
psH5xOklIOxFAJz88B57JWltSnFCbvF6Qd/O7EwHa/ZgMXAfcEtAikWVVbj7l/mblwgChhqTDX3w
N86UhBEVDhJTt2F/D7ImBdD69lSQtkG29b890PhzsLWfa7LikidKadwIIGa/UiJUTATpPuOTQTz5
IxgM+h/eOL1EDADiyiYpJrxZBPYanB1ygs8hNwigGzUcWgF8t0VFYMH0R4f3o+pQTIVAuY/9VsQt
VARyIgeVJ8nqpdaRhuFEQ6oa4g5uGgKhJ+oXkxmhVSSzjbPGqahbt/NdQXgMiZTqb5Xjh8EJoErr
kcuLDb66yCcLa5+RlnqFgAwZKDyw218a+Qizu184kItx9mFAwSgCyzeV1C2ds4sJRe1z5CtUzqRt
hJWNzSwwHoSgMgR1oNogGg44TDrIDCToqkazy+m+hjDFQhK/rkBEQClMcYkfkN2l5LnzmVG+MDw3
+HHmaDY+3IhonvgAYT+XbpJAcDxTTTj2CyDlToRuzpRoRcgOuQd5D5qhOsKIfTITSPlvPlr8s78Q
zRkmDT6Sc674hJPAfB96H1W26KqDgjo9Nwb0UTWTfvWHq9CXFGg+uvbGgJASHIL69yD+cA6FLzeI
Op/4nQ6YSK8yYMxC/+VTjDjl6tqic8bekbU1cF7uz+ppnZbg7B83OyoIEmmy27pwGI6tPismr+DD
OVI2bl4Hn12L0YSNPbF93zdWRVvXGl8zF5F05LjQ/oSk7WFrMlH/Z4UJSjyOQc5tMdBJWLAMwAGr
r/WPNKYoIQNGBPN8Ve5+bp6eg1HSEB6kMHyZHq8mQb38NvREEVubg50mVUqmfj/+F6yn8VwIQ7rs
JwXHAznZ4oUJAhzc/npOYKFK8bAHlAfnzl0fTTeLOWTExwyG5zFErjTVe6QnnM02ALqOetZ13jd4
oEQsUxv7T7sKeHoxQTfWwyV2g7YVP1eC/Z4s62kCNwf2mtiBP4L/8M/TBw61A60wnDTMGE2NRJ3e
pgyf3CHkfJdau0bqzfe42FUytT7agU1sKMhF2SStTadgozTVkfJGNGg9EeHIEr/sc8jS2lfkcbxQ
fqv5TOEbGZkUjfkvZOuM4DFqwinxCLTzWrmaLnm/77gxGkhJ5FhfvFu0y57r7UubLm9+HhYorqMi
voSsczg52win5HN8c14EeKIqJTf2ox6mARE+WnwO+kk/ZPsQiq0E0l/HBh6oBGu6kqq4vxWwMaFO
TfiAJrZm8fZd+YTDEGa9tJ692ciV9LczPkAPj7de35is+xPtBhlj9nHfsTiRY1kMC0Bm7T1lRPjT
cW8mtoq5rckICdsroDNOTDoOn7ql9W5+y8G6eIRjNP2M9sKOaD2myY7kTw49DowHwX+coSlDR2Yu
Tr77GMBK8IxtdlFyjWif8OX95uo9y72hfyV7xoe/90bm+sF/Upc4e3YZ7L0Rw3MmAkNjOKexl7lE
UJSWWpkOosqTQzmECzGDv+hufTxQNy93aw+dkVE44rjJT/yZGfP1PG28sVPZnKtLrJ+i0Sy3LzYD
i3TKxOcXPxgX4QbzIXx8ADPKb1csmxbDaaNMt38Pu9xTzDU2Q3cuanTtFlqC+Mzq2R6G6/PiTUQv
x/cQL1AsNGgL0lwsziHmXVS1zA6pwfjHeOgsOnrsHAR06Hzjb5y5RHLr5LZP2GMwpf7xNVtDiiGn
mSkArYF4yRj7DVnbuBYFdA5wMxmOhxyXKpnqLP8+H6NzoNuatNUadFP76n74ng32HQz1/UlEXBQh
dAYkKkTt0CbdKcf8nNNNh/1hIMepcScD9MI4njsCpIk3tlVhcpEnZpXaTnab1U/rJ+Lqj18231oc
eRwkTA/dSnwGCe0qPh8F4kO44gBcjSUy2Dg3YIBClSr+Op/FmSOPDB40L7p0mFJymp/TozoqI9S0
8RXfEIqsgn5q4ivJ9o8yQUnuVhv1iAni0syxXTsbdKTiyf+Qfw0Y9UEuMUgAJ8casIs5/ijBes0g
ro5PiFIOd4hSW6bTHYfk3wWxC+gOOjHGM1rakkeDNQkoifB0x36XjzpEaNo5DfRcbjOcA1QRPPrW
pc749S2Fsp9qjAAIJrk9I1ROEOZwpsf7FRL2m6BJFseVIISgf9Nhw54pDVoMEDwMb6qrXYB/Nghb
Km8EpgPh9MwEp1c4T5J2bsZZ9ntgnB/RznJyfJhg9NUJ8aRnmPvWowpLKfsQnIMMB70kJ8LLxm8H
zf7Q7dQuuM4+f4VxxO6Hk2+qUf7QpRfLn3dfvvb8Ygz8WIVnaH0soawO7svP/s4MFfCYYkh6a+cg
zjHF5mrgRkAJC9cRcz6GHBQskIJm5xkt1NjBnF19Oz7G/qzuhuy6YtnY0hyl/y+BM0lkJpNZ4NQd
pRUm25vrBqn2CjZML/r4d7dmLsmvLHVyCWhTiLBiEwiuwla1UN+lfW/r4hkd3ROmviaLVsX6wRlj
Gi34rM49XVHQ22RJR2DJFGoCk1W4AcnwE4xFjbiOoBcq8O2xuLdYej6pnsjiFe97fIbf3c/5zH9O
LxWaVSIpkeKBFtnQJtAton5WQRzZKkzY/DEBwqx5DlwYmuw6pBPadVkse1oZfSa4fZQmbQzp71TQ
gYQlgmJeOGdMYZt4tS4YN6mDZd+sHKZMsyNe/AuK7SmZb2Dmnoj0ppcHk8YV/nizACAgQVCzwWAz
sEPUgZgY5AwdDBKZigBNt7wtgO39F1Tbpd9HKd97mtcl0hL95z8tmLS2KMY8OjGCoxH718GV5yGk
qNrtbeC0hJaxniEz8Ic69JbxYvHQhaDx4fEOMiW8GjeDG6f2yZozxcZpLwjH3Z+G46IO3Yq7sP5R
c7EnqN2oMcUEs+P+X7buNcpDxoiYDbK14gk78e3D/LI6vwnlFZTd3dmREYjfKKj6s/eTmCwJ09Ef
fkGAvclEVS0Wjy4qTX6qDX181dfAw3FA+oFc24XDfNM5PAF8cxuJ70qCSO2XzHF1Lkqzn25jUDWz
jLbOlUz3rYW2m+bn4UUdFNeCBRIObRmr0JrEuxpsnhg0TeIQOFs8DuHmHTRU9BlMEZYSFC3FeNhF
UHVa6aEOEDM1nrMAlwGKOTgp73DrIZYBjeILj5TZ2bmE1/jnxnDLfDwwydkG3WQT4cgoHJVcuGPU
Jj3tOiMfYyXr0NsN8pOnXJrMyfksVxFvpWX84r5GQVJQHTOs9YaLB4pGMRimoC5pbB7ehFL7ZUyt
fKcEmEVxaiu8OEh55GNr0zCmXuiFU42FEnc6AQxUNRUPhhBeF0iWg/o83yGUZS6Ao1RuVVrW6c8M
a0QaESciqMkBsKWixK1E2K/wpc/W26wdFAf6sW/zNCEUwbhRVGagP2oSXouuWLvTxPjNGaJSWlMn
u0scMNkx3LuLLVjVOajXLe0Pk3sN2QTxfwTBz+82EAXNR25A+cEYUIDgPT4k7zkk79lSli+3FYdE
JgfKRplVNqRbB/MSMBd4jlCUqk1JTHtnlySxYWcIom4LSfIVl6MvWZpUW4YgU5FshAd5PPbTLZU8
qcz61Uon3KHn+U3v81Kp2dU/xhUQ97GpajG0bQP0FCRlFtDpeeeHxvtxIYhRziKt7PFiRMHJNYMZ
O8Wuz75nOVIYzg9UqprIju/9gdqPjTnzRg9Krvl2fpsWi5+hyIN26jnWrOTm4qQdgsYZJ/S8XyyV
Aa68HEIQsPUe+b8oM9FSuBwXTNKEFuRhuOOE8heDV9Sim5LByNNtlxQSJtAttr4YBoinQ8YUJsjW
GG8JjOps/tWiy2hrmAVRdnky7ByMnBzq2ztnvqgmUg7+oEsL3a9SDnqRq+uBGmPcVQbUWZDIqDrJ
ktxsDUoxZleQy3TihDggqQVIv70EVOuYVNgSXCMgoRgABzkz7R1FO9Rm/bqMoT1A5P33wW7MHjLs
c2pmRXAhvKk+B0/wAALMwrJAEkxKcDKKmG0UNDOQgdgHivFvj2o9Z4pIY4IThKIrAgqBuY3MdYaO
gnw3yVBYWIRXxD8YQVG+KbF3t368ZSTmA05d6jOMfMhJJTeV6DS4PYSFISVNGGSsyGBXAII02CRh
tSzm23Ag3DkwSmdpkSzyd+eb4+wjO72/9z8jVuoMqwQsiBlmPEEOIlBXHIKJV38w87Gv0ROQKx14
nQPCumyX+ea5Hycypz6fbZuMYokfjK3FcdwYWxrZBEoF5hIEfsBFokm7RmP7ZQ1AXQamqHtwX43h
TwniUEgAFwuGfa1fghG7awKHFcMVlcYLEZGNdBC7QfgR7REq+vSh8+fb43NstUtpLx4wf2ivAGCE
NFsWDEaGjzsaT4N6QBfmRhe9sa4HHnWzuZPiOnVla3mOpplk/5aw/FbvOXNDhF3X9R0KoDYkkJl0
GIsmOd91Ths+/d+pwUGeIQkxtgE5iWTKsA5yhg8VnWh80W+K9gTMOKv+V7jznf+QJFBuKUFB7uyU
3uZN0nrxd2EUv0HIdf+DQ/eef471/DlvWProIwgAMpVM+B/1bMx3/PcOXRG/ASYXK36CL70++qMN
ZRYKTnf2GFEYYlopoS7Coe3EzE0foWYNhOPbkEy93lpaISBceY/kg0XYE5KKEMAzmFJb8puBSewy
wN2AsCviBpoND6HgjQCVkvkJ5QKuHwjt6sytz/2BKFDhwKhB22+m2wbVctLzznMxNi5MqaOwQ8yj
VYzfgUU3YsoK29t/OvUC1ZnPyaP3cUczEKtygMpHhjgwHc8+PQoplmyOnN0yyppgoDfh0B/i2Bae
bxo5XSvmvKYC45aLlMyBp0etzhnC/UtKaik8o/AEmA3te3xflOH4a759pOT3Be0os1fK2BYVAQ5g
Pw0RG4ALZfjfGZzxMceHBvwFYWNCLWQKzJFEd86InotRA4636vbF32fkl7BlYUkbLE8QgacD+xdI
pmLzvRcPptK4G3fG96kBipCiJII5yj1ezEsoTTA2KAzoMVC2fU23GWtLKj46Kkh8dTDlahLX1BQM
orGnS8RwD2MpeTTp9ACyVjC/RvzwYXK4vu/RwG6EeRvq7hUeZDaBOW+vBtWqgmnGUcB0HxILThZT
Zr3T1ZvXzAEMAdCA/udKaI64FXoOSg+/tCSv2pBYEfasr1nZgONWzhG5NSkO2DY9trIx8XCXI3h8
Uf+N18qMxt0ZhSNwP/YrtzUmWNyQd2DUKZcUujw+MN4lNtfEDvieS2RK4UL2PNgdlVN9eHGXU/xp
tEgz7hPS6mh7KkxewSM+MEe0IR57B0ykexvB0J1Jh86fIqGyqHNgvv5cyWxDAA84ThaqJOo4caXL
CaA4fMI37SCcYR+hLMRZo6ALS8FIgKdGWDXxkTnVYF/8vJfNt0j+Ab+sObyFTEUfJ7SDy7uJTcHi
sRoxjGptgEHNwLuSAc/1rtZHhM/Uo31qtjO8hm10PKsYqZg/7pDBH33pGbyEyTK3E+MylWZY+1l5
zn/Up8Ig5haXGI6iaknryUIj6iOAR+sVgIBnjWYvxgofE0C6njlCUq45AVChBaGCf62Y5WgtYMRY
xXdsntu1g0SJz/gkqrTzj9h6Hpiz2lNK/8+J/tYvrEOzEpXv2QmJZEOhSA/QR+7LrxpltLok3PH7
uA6pVOijqUpr5xpDRlnTDQWtoh+mRscIdIXxv48fuAjU5nQheJRjiZGJdw0AnAnxsLC0dyCqIs8j
dGmJICEgIpUaqZ2ljIkwq+L1VlZlXQwkqeuhD20uwzJQG020cqe4+HzPnnEzQynBbny4zymRNaJ7
ye0uhsPi39eAMFTuniB+s0h4pwgjPPQoLHixgMAnwY/g69u7kfHUuwVxsVzqVQiZdYZtuDH0YWfq
oxmQ0Tii6VuAap1oUgFD5ABCNeo4P98N1iKaHI+Kyt2lLfsPXoY38ZjpWMoXERjVHPlfjIlVSs2g
h38G723Vs+5UWJ1dYOtIMQpQ2i1KzqqhidrZW5I6haCT1ZBDFMFGE6DWwGqG1oNpJu9ia/xPzYAA
i40RwMYv5vkAUJSUP74g7FQzCesPsZIFo1wybwvO59dKXkHq8yFwAEBe9V9wNVG26N2/siihTpgA
FtKBMFPmZlUy+DTCDXO9DR7+9jTy30G3JNrdI5XIwQZmLVnKot4LvOQXryudCV6CeFufWFB923XA
BIiztrX6QYXz550BgXqPc29CTB8OoxhhG8/92xaXU+kUIbWGMK558HwswE7evkLs2Jlr+LWpNl9v
FMOZNVHB8BNJ+hRU5G9KPCjVBAMcIxQe+VXa6b6skcugk1Nv4xPA0fX1Jgl2HoCa4tkplDLfRI6f
+Cnh4hpj68NET2NPz2WgHpZ27fR3qNW7+Iqal+DUxxH296IMmqA2t+xWVLZZw5IZAFBny1NrYp7y
ppAciZ4C6I3G/l/DYY4peSfhv1MimGC6FSkgIAI0EsG9QIkjF42nTvgh9lfwK4gbfdDS3NUL1vGV
/kM3hCU/H43X+dGfN/gV1li42PpTYcxskLTMcUZXco/G6LB/uJHZQIk3JRHqeOJw+nHLf/czx5yL
pTsBlaFoHMCCwRyVmmgafiHljppVMzLfNXyG9d25AZVfAmyC1kj2IJ/KcQdslkxj2JLYkb4CTNai
6REpxwKvMuPLxcaqRS2obu4hs2d8NLFybfVTi8VMjekF9yxSd7KyQRhRG5mPGKZpZ9UB+CpvDmc9
9Kcm6USSPzA5MTpsj5a9FTpzej5I9JRukEEAZmcvj8sWRiJ2z7OKE5BXkA1ArLm5CDdl9skJM/Iv
uYlHM3ASoQQ5S6xntXgaF6xoZjd4UwR5X73OfikTWHKr4jedm/c+fkEI3AmKia355mgTwkutSie+
JG5ZpltXssBBM28W5BAV51EiZFGogJ8zEu7D6UOTQJNcroBfWWLE+zA9wFettJZYnXD4/MPbFK1J
tyb4bNI58g5Csf4SXW6h5smDm/Cm9QlkvlBKgsD4H34AMtUPB/DjJ84nmgM8vI3n7ObmpDVIGBzF
fdp9RnxQCIhsoM9kuViNB2IbwCh7YnpMp829PNLHm4l2qhecfBwW0marzXFmX10Ypjoyhe37UPh9
7FbH5muGO7iZ4QSodtHjStKJJtFQ5yEKaetjIb5aYkCk8hvp+0BQB8K0KkWJ7VOgQjSaT0yE8d8t
Vc6/1gvIHmHfUR6iriaSJeoOFaDux67m4ksANK8YMlJD0fZgqgTljeyH1itwqcQQ0o55q1QDIKnW
dflL32yNCHiubwwzcC4XdyVqD9DJ6nQD+YZ5CnVYpz+vD4jReC3l3GPFQ4i4B0A3D0rAPpOUK5NM
IRz6uMDqR/wj7TauYlChSFEDTNVVwISR5l4dqK4W6BId9hym5DbuP9TaHdmgiClT17dR6t8V/D5K
tXJF7RHjRWMTQsghnbxiccGJ22cY0cZaFJUCq4NdvCrN4yEPL7vWqA8oiBD0ATel+Ja5W0fk3ROX
Gk9bDeCRv1pv4DyY9Y0HAPHgblB9YKyJ1YAkCYoOwRxvbZC1dgs2QljFkvqJH3fVXmnrNWioyjnX
ro4ehE6UQeyyjtC+slYmYrKV2wP9Ppf0DC3CS00lU/KZD1DVNQYgZ25W0QdACC8QUggZMzJt3MZj
ZjWQmYHfGy5tCZdvDdNu6XAUGOA4OmJmubmYR3Gbt+4zEhB7EQwZHaN99MVLQDLDYiAPjclmyjHE
H/hiR/7lIfZnpOTa56F6ZJUdkSvvLT6rPYJqQmEFfdSrQag/ALOUF/wbCh7gfoXtKQdPzmUl5NHo
DKIM4+yLj98d8ygO64jka+htqg+qAxj40RbYK0KAouVkWDSJOvo+fPH1ciOpmRwyRYORR1UkJ9QA
raeIkQfg1c0SNRzSEH8LJMCMhjt2PnVWbzLHFHXFEUaerYqD0r8b7A6e9/AoaNtgyt0jazHv88Ua
vJmD/XB/Np/2cqKChX7sGNEwT4SJL3mu5YyWV+cmwJndurJYVXBvFMEcKHDGe9oO/xMV9U0vzo8w
gS2w7HDZ8foIXLEeqi8uF1ypKKKxkJ6Ek4SB6fwTwHfDAuDiyoCMcNpCFA4AnkwpejPGb8IWV2tv
On89Tr1Nw4S6r0sRcXlWgYkbNRxV48gSIw6h3f+4IzzD9BZnVXPs4NisA8Pjj2ASwWdgXmdMTEnv
8TXQZUPDmACvDTSbp8oosgZfGafPiHZ2fUWMT/0/MhvSyhCdg0qPzPFUvQ6Q6VVclG+dRkzq1vc7
9IlyXhCzyjv8eMJv/e01lJnKfsjqb1YD7PzWCk0YF46H7IqLVkGcCeLxh/c1HkIG7qEDWuL7nn6/
J2Rcb3sYSglGXnKM1MKt3EbDA2xgMIS0FZD+CwU5679e9u0HcyNhJsstycSdNPSEoW/6xuBSg/gD
a+JswJrYOtu/LTue/fITEtSJz72koF0/3WqV4LM7e6em5yeQ7u+176d0NcZxJ1NEx6VZmhwycCE0
GFXMHHCBn28zUZtPYgUHiwDhUGNlNAYuaLwJXYQmxZEj3IB59BGM/kiM7Hma3v9FIk/anoMqBEZB
tZc91JjTIOItick8+E9ys/CVt3pG/DJ+xodZ+vINFMljWb9G6iXX+jcHatMNEdrZE7zYn/OaX9bf
JZRybiZOO9mLD4xx1IOgHvhArtFo/w369tMCMBUqJ3HiXjwMnhySfVVgfhXqGQdmPzljtnDzRYu8
xeAQzwoNfyEqcP5geDFlfP5VSGZcDE24u4kXIq43TmXGa5w9hEvj5PFA7na3IWraQ44V4eDJNJMi
MhPtuEzBfN4zSRQ9E9+feSymG+gpudIR4qA+MfBrsgq7np3d8G6+ODPhm7vsNmIg9T1lErxTyRBN
o//VD9A8wttS5qsf0eFp7M4LwwVqLjW7zHn4oaBrZxKojtAbUU4wD+F6wT1/4Nx8vGU4V/uM6wcc
T9AJ5isPvjk4oaSdHrPcVZxBiIMst4zmioSojEBaKweRhwVlM+sJY146re+HH62kOf8b/wymKkMn
zb2Y0Y1Bs8ZZJgeIXRmajtWdxA1cquTvDWJyntXDz8AnEWXpCYNRnuZHi6nHbLBdena25tMeZbiY
sKh+CYcCbBuHUGKK8WU2oq2pQmePBwojn/3rRgOLBts68Oc4R5lJUyyX7sNS3Kl1EBcE/JBCU1YA
OtS3yfLpD2h8nsCzGGPrefIUrRp3/AdmNRwyhpxtfE9uGiwmbJSQX0AwSRgEaKS2MGDJsOcQrBId
UgH2qtc9RnsGzzMehT61gI2DMzqCmyNw7TrC4oUj6IbR5hM7QnD5ubjxnhWzBW4ccwEp1krBkFUx
mP7oNOlaQ9EOJUEM0zhBybcH8DybufEgCo0O5EbZz+XDg4H9v/PBiVTEGFOAu8ZrjZJWNamZEW2Z
SfgPfQ5zMPslWc/tooxSjiVYRDLS832zZH5L/c8zQCZZREJS0NmSRY/AXOBjkk82F5Ayo9RGPfU1
SIR8tL4VNhZMgpIVvQ1HOpZHhMLBxc7+imhsQJlzblCbz4yjcflDYndht2xNwZYgss0klSJ+pnCm
4W+e/gkuFKZNlP5qyA0mW8znQSOReBgdxrNY5K0GRLtQyTyXWz0OBT30zkaGD/SNbj5KCgfVp2BX
TCLJJGGMAx/dq42Fsg4V0aVp+YJUZiCo3mEMyp9yLWBeAbAuLjd83ehIYUpoH5oIDJQT8GYvn12Y
q7dsyH3PwX9trhw/IU6RTxXrr/diwK2ZDAY667Fn9d18NYl+1sA5QLYCSTgvrUlKiErrHcQdST1q
DOyGaZZ2mCbiBLqbdMlcyhI+1fxEglLyjU9SLWelsqLhs79Oy0jiF4ueuOdu13CZjENpjL03E55i
QYFJpjrQrAtmR6gIA1N9BAY30Ylj7tC0PGwIPh27dugg/aYiRQOkS3+f2W9WrrAu6B35t1esn7AR
7auYD+X43ou5o3g0RDzyTGgSxAz8cKXaojij9WdqI95T3wX+ml21rDZBLeB/XTnq7JEDDYzzagjG
LfNhOqTe/7AseFfeGDQL4j9EKcQfXBetuqRvAYaCMKEssd3Rx0iFFRhNmjIbQVQbx/3NdNkYLtxn
KNfa0PqTYbVUdL1bwwXRzS5pR1uM6oXe5rt/IAfQyYx3yFo7oYzA0ADB6KlbKxseDvYPAGeFL4r6
3rHhXgHWZpS2vqTYJXW4G+y4VVVCriEGX1K4ARyi4N3gPL7EWQn44QN+M7/V5GAaYNPp3s3SAvef
ty4+XKLRg6poVMwEwXj5BmBu5Oj1LTlMsZfTX4B6tpsOFxwznAZ3cwSOgxjdLMDQ2t3TB5ipQjFs
E4yJni6of/QMFEMUWRTEZhneoSVMhtBCKF7VipE7rgcmqDBBFDw2e8B0E5hrwoN+YQ0mkKNmxanH
i5XN4Wl/oP0S7CzqgI/bUHSBJuFZrE04GguKJcHiGlPQAGyPyMzBF/uAgBpYagQoYL2Y0y/HzoiR
EOO7bTaIiZ9wBr4gpkF1AhWsXNwhfjhpCW6eqBF7mRA7vR3mYKeB2nxUevgEeak+LVTAHmYvM6gq
HGV1dAa4lBgWjzX+E+hZAh3JMfDN1d+mp98WI/ajoq+wrlkVdsfJ6w5w6b2npfWyUBWnzLsItK3T
r9WQYQywKQLTez6Pnad3BcUbmO+o1Bo9x0Fa4Qx+2w1hZ+f5FfsOhttAYhAHsc/hzptmrbXdD3TY
XKdXuN1/DPBB/bUp7Yf1jD8w4NhxXD11gfUnLTcUHWDcBaUEFkT4rGmlhSqKYgbDO6qcJ6j31X7h
w3yhC2+tGfIU9+dj10Ay3yWpkok5gPMKFYtwPx3vy9MKHKQDlt+/qRbj1wPzGkZvYGDij+84z0Zq
OsxeWgi8BsQDKvmvMDtN5jxzrtCG44Yb5m737OuKbwfw89m1bJKt1hwvwZ0wCnRWVg2MB5UekQ9+
x2YOHQqPfuaGw6fZ7Wk6vAmBUPF5j5STViUu93CkRmgaurROGzyseZwWH1MAUBeCWUVtO0w5Luv5
0K+zJqT6H8MjXEOCWSrBbX2FMkX2kDCxML/QnnG5YDay9e7ZxMS5jPvqGVXa/cE3onFnvIiJXmW/
3zA73owH1pweZj7bhvX+bkz4e5hSb5GZ2IfTn/X+IP8z7PTa4MsnTr/Z2CkCKL2CGkHBtRS7qbK/
WX+G0s/gLs3qvYKNfOnkMS6r5vrJ+PHilpbsDILbfmpPUWWYZYzpvA9LCtNx78n1gepWf2DlNYd1
mdZGuaZQ5+FxUp/Y5ch4EBb63wS25H4bttB5kuFszARram4ID016f/242MuwsP9lOHKVDxiOktso
NVoNW+L4vPE7wLjSkYMMe34/KVG1lqMhJH7upR38zMUvUxrUtdrUoebkA4MpUsE8ltzgCRMpi0EV
ThkguVu8y2uWkGBqa9M/8fH/fnNhU49enMOflk1/WH1UFCIR00AhZb+C0jgzgbbJDOaUEDPsHnjn
6elIJvbpMdeIdVuIKR4xPeQkDZJxi4aJlB8NVUQjkhLCJ8Gepyn8sfmV1IKg/8fwBDrODMjOwPYA
nK2zoEtF0yi31sPl0xjMGBzHtT0O7numOcI5EAoge5XCSFDHUOWYHyipbmmXHEi8JmoXRlazutFv
Oo0Sa5Bmn+2LlMP8OO8NUbEcKHxTlwUFGMSByfAi5b/nH1vzyc/ILap0zQbD0ncnpH/mmzIOqSNR
ddho8xpG8TSe+sVeccolqnhHiUWtQxoDW2dm9DU/Z2WN1eVsPHtjsIEgkpC7ifFasxO8p/bXan8/
U5opTPh0rEsui9uKrKGgxs4EILoi5E0nrptnNVKL9IZLwMUY5CYb+kxh16yg7RrkFxhjk/M1rYDU
EBfFxFSorx77G58LaMX21x398c/fi0Zxtl2CYPPbECuqA8udBjvcfACc+3MlesN05Ivby3tMzUOP
8oBNOIBcUYQfHXMz1f77oo8LuvkrVLhd4UqC0l3cp1ceX+jqMjk+pzkOMHD61o2z5oQ48m5gXTPT
9PGJl5I7gcdTO3cAx7Xsyo3J0NnN4f2SCsLtCbZi3mOWmMVSDQgf1G/zEaFXpE0QdAEaRlA9Lr3q
mqMTh2XugkJLPqhp8GfljSnZVd2gIsD6u7bvdke0iNfiycFpzmKkm/orHeH1P6aaanyRAnPH8Boo
bqr3sVNkW6BDvtOoJwwER33SffBrsCvquL4hI6wikPCJPTJy87Nd8L8EUfQSopu3v6QbWT1Ww9km
j70BYccvJKoJWoa7RIMy1Xc/rYEEemr0bcAiYE0qmZSCWWhnQTCgF+EG9zCZBtcJJO9DXwmLNAP3
nzXH0sJp2xCLFAU4Z5SYcm6NJVMT4xbhTcIVLyDNf9wvNeS9047lLjqxxVOffpixvnmyOU/47lNl
M16cAV/b3EqOqPK/bHexpWAKmgwvqVOe/t38MomH93PHsd2roxzPNOZnSgxNBGFrGzAsNS+1xgWQ
viEHXfi/zvMnPe0LXkMHX6YjHTig1gPTw0zw6bUEXIsbGm8V57zHfp1UBfEHJAKr7x5WESqzDptQ
pkDOuNPcVBC7RXHfQ+c6ndMsAN1jOjEMcVhEPTPSR+qabDVzFHGc2jlrBjzJyhcyF9XABZ5xyxiX
RSTjD6cXdafJZrgZQMY14M1f/b6Y02g3NNkcUNheSch4tsHQvYUYTkSotvm9DGEgEIg8k+YgOyKA
jAAvKHJwYyLaSw1yKowRtZhTl1hih2OQ4o+DJ7ATsmh1lGGA5CqRwsG+krOG/DkRcSHkKD0tGYPo
37X9zWgWPz/4EFtxGYj8ylsqok76+tUus4o3TLgJHvh2pffTSQzj1fgG+C4uES8R/FAwy6fOuyWY
79x+xktkJZvnX/R44iDmfEgB4cFx41mlc9+JaKULA6h/cozzSoEpV6hb8qjJK8LfENGluvnjsvY4
qIwBu2hofWdFqRJKNaFOwtB89bQfjD7ozG7q/pVO9KBzYa+rpbmQN7dg0fdIgEZYpVYQenpRITT6
5g97NBVf7tWNT//VnqBAhX/n9GZ7AiBBpQfXhJeIiyt836D08dtsCAzl2MO2cojqG5/+U3v4J2BQ
4dFBDJoQkIHNHU8G/Q6DxUfAiIqTuGc3/tba47LFsZvlc6wrre9qepjOm7V4ED3vcfgyo2D8AG+g
0Fc45c36aoKGCi4pFkcH1oF9TWWn9rjd6QjUnyObhCkRKUWEHBSXvngeN35mtxodJrh28k+n6lB7
KEqCMfmWuK0IwqtMGjP91klW/x6YosrRY71iJKrDuPtaBbEdsBwC4WN/wFLlE806fznrWpVheBMw
1lx07td6wUcdao9I2ePcAk8C2usaYyWKlBQFklNQkgjvKEElqo3bCpW5+ZjDxydiawBiD5kQTkSt
6nvnQ4ErkbLzL7UN/whm0cHX6gzl8GEfEW7CU6H5/mYsKrIQInHmw1PmMVf+n5JhA3rXUKs5uE7i
OfVhbsrtANRdUiEqPLpyjhhBH0IAns65sWz3ZTGQ4xljW89slnHjS9s1Gk9BL2ggFXsawWHWmf3r
kEjclj1LPgFZsN7d69I3jB+FWW0DuAhqZCxkc+zeVsPgh28jUaK5yV/wXQuMsPgbVJz82LSmpmMG
RlnwTSbLr8taM24hYTYQs7nEhiGavty/rc7hGf9nFJgJ1mD4LtztYXDeoe6xSQjTb6gpKjKL8F2M
Gv8WKrRRGZB7UuqvxblD+qhjStutsLhFUPnwRSbZdXVnJNEyVgSN1ZSIGG8+NzYl4XlH6Nm48yc0
sREusvMC1DyGns7zhOlq4Ljnd2+dfMnzzehT8snWC3gUkgWC2ZqTr9jzhUljaHSJxS4WjVs5uTPE
OJo8BjjXXMh8fw39De6gyMM4e+3dawXYqE/EJ8RsWoXNZBDsStSX1XJeIk8f4w3h/xiOhL05SfSz
Bog+ZK836xyhOo+SkhOqEUF5QyABELqlkNFbthKPdD69aSJoFXaOq4c/nFV+f82ayv0xBGFy1ymm
Py6v5wEVqk+4BEcUt8Y+lwVcspShFh0RJzfwT8nCaHN3/DIJCQDTvgVITurbrHjMRwNz/FkNoelc
LTKn+5BxIb1yvXLN/etc3gjJgMwvWiH4c7PhF0dB9Yr/X903Rn/wAbEhn0suJ7sxNJhzAGIgHhtv
XtCTembFZAmykYSTt/kfYeex7Lq2nedXUaltlJGDy3KDRAaYMzsohkUCBAEwg+DT+5tHDduyS657
dO/RjlxcxJxj/PGOqoQqygGHRJRvkHsoQCuiIBI0OJFIaOxVqOwhDEbPxWv05et/hrfBY9EmFG3s
mZit1Jmjg40+MPuzaygUdNASckMcBjpij5Tt9EtSH6lHjsj//kECm1GFW2lq4JXe19CA6BGebPHg
Nygsfjv2on47em0fgxA6RGJ5uSQS4nItfCMyxEqABs0BH2IeZiSxJ+2+Uwj6jB3dLSidL+eNPFXf
w+YzVu3JQ5hvX0nznFXwODLxWPeSIPLsPPyiqaf89aahTnkSdF2vZb5aBS/NC1D72398+51D4C4u
5PTbEP0VOviSIIXN/pegKmTqavJhtrMJvRX/aKov6+GvTCw7Vffq/oEaArARXIzLr/V0PSRNwoLm
uMcEPGjgzGCi7MWkswzB9i5eGz4B7Bgi9N6v9exVV/Y7ffHD/BPf2TRNxO/VJONcMQO0Yi1kIRrO
z6jMfP6Y7B7nUNiIbu2tg7H+GVw0n3gFg2DWC1WAsOwlNfIiRr4mnhZIjeH/G/LqX6V7Q/9ZkrNE
UEVQWQMEH/nHfWyvRaz8aWwipZuzRW35X/sWXuhjIn3lO6iBflr/zgpfY2FjAdPLTWYGDqYswvQt
jOv+j95L9jY+RDTUfALpRD7QsQSYxaryptVEGLuMCWmIqyKQlkV6WYLGje0UYAtM9/mHLwBs0xac
dYpYFH0dbDRcwvSzB2eOpYUW4NWCimCVFu5M0qq41Qfitlx06Qvii3IPdEAGhoz4jpyxwcaHn9Ue
C/xUZcD3WXVZEe8rY6yMuf94agyiKooRsZ391xKAOPiQy8I8xFH5ptfpjLhSDp+j8gB1zj8NuXrz
1n2nmdMj+yYA7Is3ObsLe4wI9/urwK8vSy1uU4o3AKXzmKP4VYM2XCbVP98QPf0JZWITmf4rYD0H
ZBAylydc4IEmHQNc2Aj5F6eIcx6lKjzXvoZo/jlw2ODJuwu+V3p4ouoV2mssqQqW6HOK+w63E4ZU
xFxIpXAe/vp/trtCazuCXukbkx/cO7Ego2bwQYGAC7v/XQD6xqyCT4J1BLb25oJldvCfaTkucLOd
o5dXzYU9ADYR3pgvPFp0fhHxTQh0NAj3PZO5vMdsxSSuk7hDZwHzpub9Bswp/qV/92Y5rAu5MuBC
wnoqINHC5zYrfZS4y4vTN05a/BA6G2VZsohPQZNgKpE6ICKNcJYh8UPaJzy5+fA6JKJhWa6/f5wV
LWHuUDwDNPdrzI8qLjP+Odht8qSJ79RS3rqG2iPZk5i6ZkBXRANsMJOY1h3//mdHQJmzN/hY/MGF
KhT9euQMcakUPGnwGtZEJGvjoyhGyP5zIGBKTmfaBMARkOoTkDJDdtKN9rhEfCKluPaEeeDfu6BQ
agD/Ls1gybcfnHdjoDg62f08PSGlx4E1fkOLkO+K9OR8dCbY22JEkji+/tGvmXjV0F3yHLvC/i5U
JL+kmghvNnMFmshAkJBPfEgMSfggmsCaYj7H8QmU+4wahno08AgvKvw3RkKvyv4KGYJxBxwbQx5g
Ew5uaoFJC8UB1demq8uIpRoOllxaCDGkATHqJaARFQSLqKLoGsxQJwTQeHDXxRHEefzhnSO+C2wv
89q+GbCq9I6NP0FuZMJ0HC1XNDY8ILx+gNFksKAroAPwHzgXhm3MUDXhBgXm1VM6XhLyP9jQRYXf
x7VmLPMMODmcCi9iDURWjvleMAZzhTF6CCaeomhk4uyI48fQwYzMZ4fcsnHntn4LGcfgQ42vl8Wi
M43gVQ6h4LesGR5uaDDQ9xG8GpDIxIdbINgdRKbgOE6IrociYEmfzGwh9kZk3KYP2Hg0Vwznsli7
50ITOKhmjwnpk5+dTXWE2uPv/8AVoBpe868yP4ZImWtOIuCsd15fEgUdDW+/HX7xbyNKodSU6YK+
OjKVgPdQsP7ofTFoPLsPxvg8kRw854h5mHZwE3qXKe/nz3J18py6EaUd+BJ1K6LIoQYorIico6b5
ghEBjoIsARTD6G9hzBD88Ufb2ImQJ/GxsefZZl4zAOeQ20gEPDyQqF8biKYGoJgxynGzSFmV8X0h
YXjjwqYuTkar6qtM7SNkG/x1MKcjNaBFmKgNOuSQxAoBlz6+7rnxiy3hp5Dy+cwaIhjhCavm06Jn
Lu8ThY8uHl3+akhpbqiJHNoJd0aXSohRarZ5of8p4gf7jwqNXkwIvR2Yczow0IwimPwOpwr2qY3N
YSuyvuha6acIr4M0RqoyBqE+NsBdmadE77CcyeEuZfxoBnBPkLyYOaok48og1WkKy8c5RrEbWirC
FRAOxjlcE5AAT6zF/4/mK3Liavza5SEfhv78FdUIZbRhFhS9P3ukTPl9/YUT8Sz8YnPGzsdFJLkA
IQROo/qePjyZRxJ2gTwFhAKwFxwUvCNWP5sXfyr2J1xeAgQEBvytScQV9HH/uc78yx5n5AQmN6C5
5HvCJjAQRzA9IziF9OQ1IUOnnNHn7LUVEjLS0PiosY3cAubYW//nVRF3KGoHfmeAdRjhDSIXot/G
YJ4IVJUNj1N8XYChwEMBf8L5oXu7Ds9zhUb7QzdC+wJNhTUAlb/wVapzYRHPZtPnAG30/HkAXYHE
M4LzWAeB1vfVqHFJVeTqNKL6AIQPb2SPKv5Mg+ppAnSj6xqinxeZrRkblVgfUTUYoKoQGiaJ24Vk
ZR+LisJ5+425l4Sj1Jka5C4SrqsFCu6yFv4nDwUI+/brhN4wfMWPGZvEnITSwBk4kxrPmxYjAM5P
asQHm1crZOboQUzxYuCEVz+ELsKShIZ6QF8cx4mIJhCfG/ovQe1KFz6X37IWyvtC6CvnQnfbRt/B
o7+zRxioucX5PL6GdSzzMeMsu3Md5RgYBKGOLLpvjHj9YIv0pOLIMbCHhAgIpi3nXB+oeaBwoqI8
fvq/Ie/qSBBI6PeEGqleGBtun9icXFKbbXUqVhECZZreGrPAgKw1uCBoLZm55xYcO5Kgi6kDnADq
18bXSD39WP3vf4yOnnbQGYIR2j49eyKLratJsmExei2uky4RRigsReNP9GNFT8+AbGS5AMheUprS
d3fWRWvEqi+BtQHxHYi6cuYtuYIqwW/Dh68cvm/g64aH7TtmLeLVKpGUkhOMcE183loAoqUcF0PS
r4awKrtmqC/XLUW27C3sEy39IglvCoixTYcxL3OlDrV5nWqs9tah2P0OBn8k2x5Q7prMGLAQk9wc
xyddkcbELzOQKLTFg0iXO9m4KCgI6nr2ZEAih7QLiwBqoqnH+Ycz+TWEkbuCX77cEpl04xvS6f09
2kScNyTEzvIyeZKG2QWXcngn07MLNGep5McX5LrF2MgshOzjHOKnArp8ElI4g0MKv2MUtX+0qyAE
5+0EbPEAfwNwszdhylGeh9ivbgR72BDf2BB7No2JvYWo0EXkdPs7oyHjS2ey2713z2WJ1Io6U3nL
0nuuI9x6ztHYUEgInzRq8OtxAhAdIEzVCCp8MI7UJDaNAQL24u7j8eNa/Yc3jTjxAJ+tLSYGWpzK
qGU2eDByCnz6t1EHxFxyy2h/MO4TNixeOMLQMWAjTfLcBSPiXNDs8Dt6L+4A8/RK3+RSXqE3fNoa
BEpNEzV78ahJ1CnhQNVeSvmdMd8Rtm28V/vMU1eXhTm9LZ4J0W7hY43yGxuBCrcxcPhXNGdTxOzM
4Cq0FtRL+NmUGcMVeRgDhUEAbIiCWZEWyVDZK+f2CI52QMsStDKTE3Avs/+AXGP8MCAT/P3XKJu0
MUFnCZD4iCeRH88mv6PpSTOhc+uA/wWwdp8Qlx5klINwb/NjT3Cd++QzIrhJXqqnjlgAh8G/L6H7
pTaWcl4iisrk6wrYP4uNDESSRC5P/tti7uxtR/zS/XNQiKa8MskR8aDnrfo2dAM4HEQHdiJKK4RV
S1i2Pjyuj7SYKu7ISl5Rizh73O2s0Y+6lsr7HNqJOtWHFhIdErGsfmcQkxtmCxxj4EBORn21FYnU
mYdPm3RMGYWv06wJdINciyMilVLoEOntSXQvkJbG+5+KsM9yrwLMKesO98dU3inzT4RoNkEnEYNu
lEiOmeD4GIHq0ce1tGFzdrbsVZgAvgH8B7QMqYtiWe5xyPd/Rz6mzcqk/+C2Aq1w5OTV+KSR5ty2
KJagjWzEmngKwSUje3gPlYj2hKCjUfjj//PRHfH24Esffse/kWgVvwx+Y4LEY3DqS/Tw8wGu00rp
t1wLbMjc4HvbA14BpW8IZ9bZWva3P2iZCKpKSk+CvRKRMNcBXbGAY5pvx/T74LoDhf2NzMVj3cLS
Daw5ROCqYPfiH9ca87zyFk66mL6gITMQ6SE/cagZKF4w1fVBOg8oDI4qadPoJEsPf9zrTyLIHd2V
6in3HmbZr2uLT+wEBHp0G2R7EusI+JR4PaMfBos9W6oIW91wSUtzTmamqhul8KhS+nnwHUMc4zWQ
97OG60YUF8OQ87Dx8eGvN2jamXFDcGgQCSkn0pg3Bo+lyeswXIU4Alyixs7KQ1LwPqRB6ug8wDcA
B1SqLAUAcLxqfsv6ZAYXx5PvMQCAqS+04u/BzSbicbKhBtlXAEjsnyGgD2GM0wtrqULasGsp61Jl
dXRIQmVeKkdkagpOB7OV1A5uE7xOeNHU/ZnbBzQE+yFztYKmKZ+c8QIu8IG0CX82Vk9oWHY4E+wP
fQJ54VgSiA6GPT3y0ZIF5UiWE8wTitpZztnxBCoVBifyQOX9NQZ6+DJfESqSp/rNBbvhTckYdqlP
sMcfe9zIaWEFDdmeUp9fbKPYgUUiosgafmizPLtXHFPXpAas1Xx+SkY4JZEm+yW8ayshX7GGas6y
1isPGYzRCCDki8ZlYBthOyrZo+nDfC1gs1oDsWJfq13+myUALBa1OS5V0/1QtQOYghgGW5s1/ELY
qn0jj65XJo0vUDPGPNT30kS2p3bVv1ThnecTnxNEFms6u8GJcobadrOrnx2kyRs8Dp46NfG04fMi
uyWqADPOPD60Q0QNJP22ZQw/6PtuBRRpCvO046Iy8athqwZV7dZ036DcZdxbVpgfWa7ZnckIXJrc
F1D5Tk85gPsbZ8Bq6VDjXjlwBAL0S2fPmrXxeUWEaHWiuOrz7hP9diZKBIdL/zy8MOp1ROHh9enJ
JziE81SNIQ3g6RPmiVeqeu+htHbeWFerXTFtd/wOEOZf59+esJH9DO+2iFaFMaAmEKlqfXxQwdZ7
Swh3XQ4r8GcZkoCWG4LA2MHDD1HQaH7bhX3u2wgIp/n6wna4ob9KQwCbAj5PpdXVnZNscTTH57ie
EZLy99jglGEjfLt4dS5XUK5+QbDe6bojCqbNYpPEOQb/VPsnAKl6uLcT1+cbR9buHKjIDYCTPvOP
TZp1UoK5Le7b90LhQUQ6Qp4FGcMYBfXec6vMHxvqN6C8zH49kpS+brjqQl8CKIvis9esiVveCe4g
AmWj9/CbmtwUUbdsduUOwNn7pZ/UZITkQ1D0HvhucKEideNNHXArED/kfY/g9u3y+w5MdLMB34l8
bqwhuog2KcL7UCLhFNPxndDSR/pZ35d6oMZZkFei/L3cXccKds0Yn75rHAryAnmbz0Mz4Mzk4peI
v5JSeVqdAJrDYtl42pj1m+ydtIthrXDJN0njCXNXwBioRNpGIbAhaKmP2zhh9uESfyZnFjmeDxUG
tcQJjfE1bom7qGGi+IgiTP5jUUJOhJZ8Y0KNFiQruXyWOVf4BZpNGKtrlOPs47ekttUDDiDVFE+1
LrtESVHQdkM3WHjN8ffFmlz6zhhtTPLZmv5vyXIoEF5xVuisiwO2kLEVdVN1AM/sWXN6MFD1SjPK
z7bTQyt2kinHzghKC+qAvjN1q83PyCmgn6gWnJoTbWSlVIWc6Uv4ETBLDV944d1QPLVdvqUEszRj
2hvLNCYIacMjePmGFWgNRToDhS9QG6vUqLN01YzSoTp5xip8U87EgYOZZm9j3uzPtxi3fIaT6+O/
SgQ7QiqhQO9ANVs0I+3h/EWXHIM5aIu9VbjjQa6WxaqNmcmPvGBrzijuOiEEUdeH/+zi7M9i4UuN
kQ71ly2+h2z3cLe5v5djwhxzZIFpRagC0nwM4XsbkIW8WAyWj1X+7dkf/1LvqYS1nzO0HlyuUFIc
L8B6Xe/E+T/CM8FiI+9lkiO4t0hQQ3DK1M55L4i72RkRzo3T/3SqgxaHOWpj/rYrlF6HBlKoMCbr
QhcOmdgOUfihw/4OFljUXAPUkPqbbcXsavxlySPW00tCqBzoMHaHPo4CMq+DOkagyv+Sa+4B1y/0
lb4XL0zd33BF8x8CEbjFJxd+Hand8SUuWfNeOKaqUUmaMtFr3i0AHyd/HeQ2j/lt4WMgzIzC5yF+
Uk7wwfzBbqLyyzFiIn0l28FC1obYhIh0kiz5v4e7tPsIqZm7YXC42rwjgC4x3i4P7W398mFDYbYC
lradGUBmcsd3scV4cpk7KALh5cYK+w+Rx8PtvDdmgF8p/Q228SMpe4S9bVA1/tCloB2fBiJeqBcc
Anb0aZEeMl+d56fVWGT22O7flE9hLxr5g4EdrNcGqxoSk9maZqfe+udbB7U/igimBEPsz+dbIiH6
JRyxC7Tfo0WMacmn8Zj/3Htbxd1uSWyO+FGbIBvuFLgjrzktubLfvURI5XniH67gIM3tbyTIc5qu
UAk54SScxed+zAw14cAQypx7kqMPgS1IrLlCh9X4KwQTDusfG9Z9D5/23DPbsq0FTA6SUFI6m5ZR
AoN3UHNQ7QkkYHTDNXS7+fkWQu3BDANYJr7Pl1hdFZL7oviyz/GBL1KUpZMoLk4VfX+f1Vt1/8Ky
ncdMDvz0dfL9A70YzRjZSAMko+ePwwfyRmqjD+oNwU7xaeHTDmMK/J2oKwQckEEL4nHYeZu+RtyK
OYQawx7LX9LayBjVRKGIwyXTAsqHGRNO3Uf4cvH0FX8WyePUZPRJuQ/4QYgmfjysyC8laWGi7z8L
mCZetL2CemKYxQNgQ2EgaERpBW8UOFtvcx9dg5PcOx2P4s2GbPbe/KfqHY8tL5h9aXvrX3lAJNuj
h9O7j/i8Q5n/OZgkqejsmYkZNuyM8YaV0vNCN6l6ScLHmg84hukva29DMARWbnZd9MwDXmOCXIpX
+j3/8xOWiRgfxMwAG97iz8WhtM3QbsaCFzf3sBx9k3N7LV/APHssBjM9RCg5eao8tR1fSzsuH14L
TEXw+S2qUbE6ng3jdaVnO8xYdUvcVOtC9Fq90eGhZlNgmIZGBOzlhEz02R/YirKRpwgRo2ov0DzK
Vb3KJYjlNhCav/5lJGI89P6UxJtJQdUU6o5UWpDJJ7TKnQEY98PzgAw5cpa/nQRDQuLIJ1BIxqJO
GnarHRVkQL7D7AzJdB6ToFCuTSKxcImv0XRtTTsuUUTwjjLdilfv0QzNlQMJBz8mEXTKeIoXvnYr
J4bDAK+CPJkzGRZv70oY7YfyXa/c2K/wMf1tKaPG4FzWPiyQmfUULZCUqOGYxyiCGALWtHBt8G7Q
ethreHjZA11miDS+LmSzdvb5wTdG2jdsknfp+tZfQ/wD8XTcnqVYCCiw4fMIhnjbsqSUI7uavHFf
3rH8Pe3eWU7zPHJoqMHVoYdcojXhMIQ+vt1OW3zKJdfS1RgWTUTafA2iTgIGN1NLABKHOsWEjhS2
DtAQg2xGAPlnk+u4rT7otfD/azsJdO8cX+R1QTAoECyYcWbGl+JoXfdPEtxKL6vWgCY0cLEunB43
Gs9gs4qNjtKR2g/qez/DFouEw5iVE92A+60c8bDCgP7Eo3ultOofv+uNcmV4+oiniuoBHtQCdoWE
JeTBxDeU4iEAcORnxQPKC0YjfBaPJR/p5z89GRXqTeIDOTdKmMwE5l1WieHQSCfG8Xju2ToxFL5D
3ancd2DbljnOcCv54pp+CFE0h9tJZb4iroTKx6uvPsPP069ltGZuV6YVREuTvO6Ub3tVRRyT6Nsw
PZXlU0q/G/Ewo1NA9QtE9F6xe6ON7iOl+SATE3ROSOg6nmIkcjduInJxWKyIz3dqjkIJuUjwsH3z
RcQNGOsjEWzaZ29YPSB8fAhQMqRrfggpMcc5JX24Jwjiy/fSn0zrD+fMCxKAARMw8hH9eOC0C3bW
pMgG5gzKwmbZQKhFcEi17jZz7I39LwTSIyR+a4Jdx+sO+uwcteCHS2VqTT+r87ZdkOZGekP/T0ms
fRGXA2oHdb63f9fZDVOkSwgZGDh/BpvxGR+xSZq81KPZknmJrwsUWPR1y3CHIdnDwjuLaW1xjkv4
jOfuPqWrtWAgHObrdnHxXyEkWt8i34IN4YYpSvg79fQbdsA09vg9AJ4B4eWnaKLsyxil4KxINzBi
I0fTf97UPaIlD/dIW9KxzB0HTgqhi55himcK6SBKVH65CLd6JrgILJQNgoQ7XYKjiOytnb6AjDXv
i0XsxSb8IpmoGV/C17RG8W9Oh7QtYT8mmG6Mbz/u5u+RvbrE0vi1yJAbUgLB8Zcl3GBE0JNpwUoN
kw+NxU45eQVP3LRIyTd3/41vGI6SU6uOefgzvf8eqdxlX6EtRDssmG0BbPO58hf1UlSp03F1BHbA
ILc0gif2PK7DaTnDNI7DAkkHhgKdSYwOUxB5hMYMPpVPq1skBqSMQV7zFDZ+uw9OcCTxcyINsOly
N6jYmZrwgYtaPuBZdkvE7LioaDEDEGZ+GGkdlkMpAAMkzLPszURwnMkECZAe/IOVf1C5uuFlR+QA
Dg57VM5/8DwXKJucxDxeD9kU8IWBsOdgKRpiU+YbcEa5/JxDwweESqA9hTpzqSzkV2YMmIsHPMSJ
YY2vB21FyDjO14R0CMBfgJZoJysPLd6bXwMR4NEpNQGMD+y1c2pTsXfLxMQi77oJhZKPunfIpWRP
8khAmrhMWBcML0ct6RHT5s8gQSET0SaLOm0RfRNzGmqeneRJC0uLlwAttm8D48KyYPugM85Vl1Vv
woUKI3OJhZz7Cw7eBg7C9kDQPBxyFLOxTHhwVgRpIDKYCAj6vBJNMYB/pxdUJdKwvo0w7IKwmYbY
ERUtCKOQiKXlXuCFtDykr+gD7Aiq0iNlKd9aEc1oKgZQWK4yPCPlYKh9pOapgCVm4MNvBIqTxyAL
szdg7wvxaccyyb0Xfjk6CTAEo9qzhw3yQ7dEvEwYJrNVIgckWIYtZEa5A/+c6GyXwlzlELmXUMmk
hcARFD3zcq/p9d0HfbyzefPNJgiN485JtGOtuzeMvSgbCAaxPI2kA4BR6uHMWH+P6zaUwddpsuK+
Itm8heECe3oakdJNKJuggORLSgJGYJIWca98BwYrpYGNhaOeEcQOh0E3ervVuCO36zl+z6v5ZedM
irG2NJkmhWGic29L9Nuct4LN/kxugXD6PeMWqK3HNNX4pE5CMRv/BEOdP70XSdxoSsc2H+DH8hKC
FIl7mqg24bMsloC0DECipIgntJ7gFaHUWkRnhwjhFoz5BwfRgFAx2yIQIERoAR9P/DUfzI70aeY6
D4DdOFAgPodThNSUg2xwEuEP6ppy0jlaEzHgXbc8tSwXdZ8CDhTvCQaqWTmyNjYQ3+VP8qF6RLXT
2Y05V4QEoUUewggLzMa3DliZfC3/xBM6IfwGTxKFdxOyAOPfogstMu7QxqBIr8hbduaXtGjdJbEW
W3tEvDOPN88KcAeKF0h2RmGxBjfe68BPLGH+SdsqfJ5W1Mx06Yw6l0Q+v2JS79F4TovBI32e1O0N
HARkyebBnuuIYvlSQ0AwbPjy/hvweST6Sgh6QLWh3Kn2NRLCRzkkmAMpGXB6QOvfd19bGzibTsj2
LykkMMKXI9wfhwYqHTBsGQ4bK481qkA6pFSjbx3GjUp72uUFYcWmPuT+JVGqTzJjb/zg93YrY9Os
hCS2+gfVAsUflgmJiD19elnknrkCI86GmFQKhiwcIMUun1fDejy/x8Sx7H7rC9FQFhFJAVApbycx
RQRE0lUDU5sH9CMsq6VE1Eu2cFKcDR1xq3/vFWA6zqWpgatqZEPlHqqTOXnxLt15xJjzyM4R3xdh
L941NkEhFJ3IIKBo+SghnL/jLn6k0FruEcoovU6x9JJFJThwdQxZDiF7Yd6f0C3+FYFQmxbdMoe7
CAIrZ50WGu1coXu4XaJv1BrftsBXBSB+Jv0BuSOVdVyHszsLA5WEhOl8Ue4LOYmQvIjYMmxEeDHK
GQMXgq5RO2/mn2UeimgAoN824TAZ10NsSvRfIficfBZAuAzRnwXWyLUQ1yC4Cs1FsRLXV0VhOeIO
7n1X2+TebQJwxVdP6BW7Yh48/Lt3LPjO2rFsux1B1xIohzUmfQgsCCCV+oHO79KV4337mF9R8guz
8DNUxk4061DqEFDG02qMM++KUCXjJPwhtld8HDypoO0A4Pzzqh48Q0qioGwDx3uvWx+/Orgn3z/c
QUsV4b1OYghcGarqkb3VwHMWVioTOE+aEFaXEzWqdGgExgFBeqBOn0k94A5ILFpcqK0bS7qbk3DA
cXOshGr7yFMDvxWB/OMypqML3IYD1xjw39kQDIl4sM5x74QwXQbUZIoTB7yVMImfkNXgEbzzyS3A
Vy688yA0WJtfmPYAXkgOaXExgqXBuulgi6+XZ8ctJNk9bPYK9hfU48L/oh0+NOq64Jv+6/iYtwGZ
iR6H+g1hfDG0Kx7Kl7vMtr9jsbpJPaS+3w0PHmrUr5CbDdsbxfP99wqySP6HMQrhpBHXMC/TU2VP
H2RL4m7ir/3y7ovQSAzBITLGATOuNIciKNmnFyR2dmE1gxqnYqBN8G5f/3hGOFomt8V55qS/2ZNh
ilHKvwzFpxhbly+CPMEWSjwOxJSQjm/FavobqCHQ+ZvvJmTDF1MdWbQ4aVDBvJFowBK61ZJPLTIP
xEa+nlySzwDQCbMKhXlYsRZqiKplaZyquUOIB6KKpcXpc8UV9iOqV0Tv3seo+/mZR6wmhLv0uhWb
cNSMWtGsyxeDxvmKxbwL2DUBGz1nXO2NI9Ll2xqi6NDWgrIsIIm5HYb1/I0DkIZzbBs22JNwQEB1
XzcqUcNbCQzpu7YHLMaJGpTsFibADhasctec7IE0e4oQbAXUXu6fz76W5gfAJ069IacTB/cVG/hs
3+0KNgasBrH4W3dcCG+CxxQQR15H5YLyyx2TKgJzWhtJSIAsRNv+PjVQUe5ziDcBZdDiNSb2eu2M
LhFkavrYnTePac1bIO+b0SXRlucjSPznhAruxdEKYENcwoQVI2Nshtv1LqfueNnTE0h0noQjSjQe
mCiqwXMDcyv/BppQM0j38HOPMjgdwsr2T9ClYmjw0nO/o1G68e93gU/zQCkMxHX6U3xY/bMzh1ci
+W32T2yLCDL7op96iME2WzQhzKA6wL9GKuJBNJ7Nrd4owxQiA+W+sYcRXbCCE6XKEiF3GyFk1tuj
oSTaN24Kn+xUR5u1xMZQv4mz+A9BL+wNeylJjZMXYxYfFO62ie07AeuWUIf+FsSdYBE2InmIynCA
lXB51RnrjhD4E+FUedIfxLXo811ioPoBHioHwVJnw5/0T60PSoWjyYtH7GqJep1YHyD96GvYdSTU
CYBVjLBUFgws99OhHjBJiTJ8WlJc4GA+heQJziFJZ+XS3ML6sG1yNK/4uKbZoZiXkVAaYgpJZogM
0MtK6W90Xp5PXx9XBh4NYS5AOsBGS7tWJzxcZ9iAf/2X//o//vvh+9/Of824uXbnpv6X+l2Nm6J+
Pf/tXxVZ+9d/uf37j0fHf/tX0zA103B0zTFlWdZVWTb5+cNuWtRn8cv/S959TMu4/66L6nTeXeKn
h2KB6VGBM3OtRyixR5JHRacEQlE5wt1iB/dhR0d0TyHPLWAwcM4EgjiTH9/sQWlD1HQDoVmHXZuY
xKhr+9v+BR2JRgkNF+W+obX/UfLzd6E6pgpAknKyTrFdoKQcy3NqIliMG+5TMGxcNex654ykL34Q
iSDlAgjPWg4OByPF9jL/gJT4VxXJMbj54EGogope+iCNF12kwQqNv3/mWk6ZDuGLnZm+NQhqokKZ
Bfmgbi/peX8Z/OdvqWZZ/6+31JBtTXEMxbZM8Zb/b29p/Wiye2nq1wUiDnJMDjzR2G4POv0Jg9/M
Gamevv2say5abFZdjMoA6RBQ09AgaI1rY/TA4H71tUOpBo+jihEgKUMiqG8zrofxJ3nkNOtdx0Zq
rbINRcKX4yP3bBJvTybT81Cjz27FtHdHK171c8SDZ6q+2cs8GMt7HThWeL9E3cPn+DMJVagDlD6Q
jtqhQFudPuYl3y2iOXZK8hax/pum9RzEA3/5wV5eCw+dFCSkdaBFbfuY6/yZtvuYXzf28swhRufM
ue+rZJlRT6+t8IrdIPdJ5Y/a9XdqTDElNRDeKIsxGpOL9QPQIgWQ9c5/+h/kOAMbdAh/iHuZyZsb
DUiE4RdsvPaM6qQp/2oez1FeIKsjTWtY7yAUyZ1lZh9/4+sSLIJ+Yv6Vk3oGWEwrijbojgz0zIS/
xWfHtvEhcyeoJ+2+WD2Bb88zyLY0/zNXOnbG7E0FXzZ/H4qxeqAwoqYqc62u2bffEJmG/57ra4NT
8kZI923Zru9rfrlDLCU61A537bFewjxR9jzSmKlI8kBKH5VLDcSAeJ7znLBj8IPXGs7uPDa29c44
maN8micNeH90I3n2Nmy5Sgf1yhIhPvnQTvUDGdU98cHvfDTrREq9UwlB9ZKxE3QivAxpQg+sgbRt
FucUxAExwBCIAYZjxyb1OBH08NS5VO9O73OifAXFuDVoIW8n0FQO8nHyBsbV/AlARzYsysILTtkZ
kzdd69ju1RWnrhbjAml/sAgXAmH69aAY0uo4NcbFyDne1nzIQdTe73G2sBFPPtx8LnHsXgcP6IOZ
NC9Kklo4m5+4+YjqBwtCH4Ixx6Dse20OXusO7fSD2gJuYLj7dTctQ+sNLS9cVO+TpvaQHq0/oPcf
L9MiR0m6W9w20X3MLfacY+qMGAdW5w1v8QiaYV6O/vPnWjXt//BcW7KiyIai25qtWapm6f/nc60+
qttb/9WXWa64jTy5Z+PMnv0gCCmOav7Uz+LN4mdMn9L4LA9emEQvYeagYwidDp/OQrVn8ITGTOnG
PHn3Onkba/mZ8t9WvXHgtKqajz0+hDJSefDpBYISv7NRIV5YKLkrd94L8G1tD2H0r1JsGJ5egeIR
9Vv7dbatjb6EvKk5Ktnu9RhIV/+txooddfUMZjsn4uyWOMpYI4QMhODX08pUqvol3lrU+nRIPIAH
fWoXG8ZREsiIVbz3Kyvp9LmuoRK+jazH4NFCcX2rXgfvKnn885PHLexo3iU6N4G25Ch2MBBLO+NB
CSmYAnzOJ4BjN1g8imPdjk1oPGhGu2fDJRPucPfP7dQqd5YyNUFHOGuMyC6TluFYRYdD8bQxez8W
52/0LIeqPjRpjG92uT7KnGn+rn3TdhuSbPLwjvbVgsedG+w6GdOr/R1e7eFP3ryU+PxcO5eVae2r
2+j7IAXTDE1lqTA2l9mgMg9Ofbq80zb3NLRW3er19GUi3Q3PfEzsd9A6kXL7KxAujUplXPLldPJQ
wXvJEHXGIlFKA8lImmJ6IVceuQWK9WakE5UsD4zXlHTTaxnZFw43raKdm/ZOHU72N5CUOS0yl9u4
RD7RIHYkGfO8V7qFsnsrw28zA175ld6HQFc9bsvNDTMfTQsoOR3/sShGMBktzWKlKVS1jmf85orm
vz5uQSTzrXfHfgI18gsUiAhkpFRrtH6rTHX0Ayyc0g/ZAY+4DAnw+OJcp1HLRXR0fs1k0pFuxqx6
rFid9DrEsUge6wVlWeObaXX8cGNzZDz0ngUFgMMFj/g5JT8V8ZV22ZtVYGdDiXJv6tihHa/T//xJ
1OX/54OoO4pj80T+Xxfs7eKomZlLxUwNuDJFXTBPDS6FjjK4FiNtgyn5EeVAiRvpUE15EqzD/WTG
35UdWVXSsVpiSlAIaQavjy6MNQ27E2YdafJdmoebjECUE/f/87KN/zhq/fv58b9e9n84P9pSLV6N
lRWzF7Jn/agT/c5BLxYAIxu88bDae7k+vV97W41z7s92kanx9dM370d198Z90vjISwhpBM0nwN4t
sXA7gcGVp3Ju9kz8hsfX8kqIOB6Fzrf+J2fntZw404XrK1KVcjhVQORswJxQtglCgBCSQOHq99P+
9r/Hw7jsqj0OM+OAUvfq1Wu9ASDIg1hsW3QBB0kzynEyAoUENPXjNE4CqBToH8PDRlM1dn9+RIrz
nAT9d7G2ZhiWrTuq9pRX3qzycVClSzzTJ6Cfqrh/5xmhNzFPRzIrcQvqqjW/ABuN3BLhXgjx2ouC
wHEDKRiSwZ7iEUImoITxR7h7t+GlvWHXjbUg2pQ0DwthOtYcPWWfTBst0KD7aN7daGXbGD462zFa
fZRWqEu9s5txNl1bFzdPAy7D1hWkiAifEfXAK0210EZBBgWiLZYjnSzya5ASdls+d4mYG2j8FfnN
ke78xbc+SKlU6l+rQy9Dx0XrWnym2z3OaD0xE65eBkQNKVJI/qDX4ZP20Bks9hma81g0Nh0+x29x
Dzbc5hBmQ50qNOs64DcC/AIc1kVkurbZTpS5CkZFeISfKHF/lpWYlnLZU3B/IoLqGGgj349DTh6w
BD6G0FJa0tlHcNVEi0dQfghn1vsJzSZQIFlHbAop/PWK7hHi0ciJPC7bXp6xupk0L2z5pWtXHU/7
mLUzF84tSplV6V/zoBgANyRROM4aoO4bKiCs42jCKeijIBb2CI03mn2yAN4fYRIqPV0f0YAE/oIg
HG6nhZ/6Pw8v5/ul+M/oEqPvS4qtWvdDUkrXeFasJODDFEBJwdgMGoF97po07EFm0Bo+I9Zl6Diu
DI4vhondgB+zaQWaBU6Nxalune59LQoeoyMVR6slobStwTQ89qJjx6aDDP/95t8zUR67o7FCJ6R0
gfHKYLUQOEMIF67Ku/mqgAynKAwd6Q1zQtBLr9ZEQvET8UukhxL/DtmKqm3smXvV9g7kM+MISsUi
t1u3D3hORVeqEUY9AOLpFXCZPiKqHDYN3fA2AoUEcoHOlIBU6K8ZiXmnQqpCcPeiNcraNWAAussg
M+Jf7rL2fcD6c5fFU/hyl0/W4/C46Vk8S1bNIQDMfNtvJuabiqV6j1NEoL/Lrdpq7EcOfenqZ5wK
JWtUN4AbUcn4MPbW4jAqzj0d9T7Zz1UQswHP4zj7eTwoivrtkvDnVJ2/TzW96GkUn/J4ViNvDEl7
qEJMfQMZBMnj0U+MhQlPBaPFw7i4jRK5FV0QBKcBzX7EO07QhdocfWTdjBipomR8RHcP9BrL8UQy
RXUC2n+6y+hzFa1c6PtcEFklNVLD+hqapeXGj5V9GyfH4H4NrvU8Mjs3HWodkkFKQNJNJaa2wxxZ
c6ApkIvYmIIPuQePZH8lVuEidnzLzSnboIKyPCKdtqfqex3Dxc2MNIOcZZNNcsYbDWQ8iknp1UGR
zPLD4gGwFrhwMbMO7cpZnPBIpAL/aFvpiy57jdPKL+OE/mHT1dJ2ZgY2AP+0b5QdgArRpp9VbfA7
EZBm0LmHTnbs0lLT5V9Wg88d79ciw9Ni8LmgfxlITq4aiZYWsRBxSmzUQrRthSwCvb89aCG6VSiq
5xRw7n4ENYE26lglxd3ScZZ3KYFpmixjGiuLiJYD+/7Gq1ADhVY6R/SiT+nsdkOVzrb885jtaA67
U50rXRNhNuYWc/iDzRIQYPZaAQHhjhCtglZA+4DCLvo+lI8k9/EaP9pA1RPpl2tXdLHS/XTxyt9D
M3YuipSqDM1T0js4w00z2GQCsksxLEXXELoigsA6eJOuATsYVcB4EL3HalB1pEfrDudzZ9UAJ8LS
pCpL1ejcsa2eZAQy/XPcWE9kER02zkgAw+DJDuHt3FZy/3EMkoNfAUTLwgjxoIoNvEz/iupp5dpw
UCsvtwMFJgk4DbmNffbtFGKkriA6/6kjL8f+CdB/6p+M5RUsK3H/2EniTmz2NCVEZ26JMc7lFCiG
ezj1j0CrsUJ8CL8gYFcxOCpQXnRMgI+YuL33rEvAA4lBuwIFs1iQzGlT0K7sq/IYXAeP57LxG/An
6IaUMLRQPl5UYmdxmZ1W5btKbDz08k14o5ertTQ6JMqUNQv9hjvFJHgj1xFRFavSh6siUvdRvTWb
RS719KsfAa0psVpsIZVmaUF+f8ny0RGBNC0k2pI+0lRripC9rYnLIqy/sv9bePplCIjo9WX8W9JB
elhi/Cu4ufY1qHhUOLShMmWtx15W/2XMGSKT/GfImYrlKJZh8/5UgcqiwricJHaqBaj4OVIi1L1u
IOYhasyo9NxmDz6NnM65r785qxjU/aJaMfUkULs3T15Uc2VOGQlPRRwK9Ndm2GTwV1va2pzBtVU/
kn01YdyITOVO5uSapOAO2tiwF3t4lYETqs3RES5V6l8l7+ebqX67Kn25uKc0uomkJpGLczwzkAbd
14uD0UI+zH8gUvIGrLyNKbdIUOoOOcyZUma3Cip6Hlbnl+VRFRP3p7ts/P1Uk1St7FQnxUUjyXGp
y48f8+rika5W/ccc+WA2h/SxKe47rkxbEbcNsLS72/KXG/JtgPlyQ55Sbbs+KJv8zNM+2x0ICCVk
QRwoSmhHHWWqwlkGVYqsAVWlaCgkol8QSrrNpIm1r7BPRJl5XE9/PiXl2+z/yyk95WdlbFBrVrk1
Dmz7twaxUzaZo2LZTPAMHpI7CtzctKCDneId9fPBxVL/02N5ylrk0+1ylTSOfe02wL/fi31EJr6E
/3T5pXpufH+ZhqpalqYajvU0r42NdKjtC4c6K35Gja30TYq8NGqh78ifKVxw2rPFOiyOw2hcd2mz
yQ/SSk+3PEuMXhP5F4QlPmBql9X8rrbuOpUhj7v2AC0i+5eXB1VEsB4W3US1V2I9YHikpeoKqP1V
9WHI53fWso4eTTdSS109FmDtVChRKORjD//bSv59nmX+ueKnyHKwTP3gRGLM46W7P00v68fMfKva
uHkhggiS77dq+rd7/S8HfJrt5eGeRfeM2U73n1tm6YFxR4YtpSMR4evm3hdQPUAlHCjYkLnVQ1Px
jbN/nD9Q8kMxQu1SxKUvVlxmtR+hBAKLAd5l+UtUUrTvh92fO/MUDVIpNw/yKY1nGZpsb9Iqwtjl
2L9SSXihr1ZdBxYQ3dJnA3DHXdfCIIxEhA2hhGhXxq64QI286VdGOwOUm/buGFSroR1NkOBpzJFy
9vO6ldmevlUAGr7d8fxAsWIPewhDb3h3K1qajio2uNnrfcI+VJ+hFBABxkSmyEPdgr0b6KzSZFe4
vEzg2QAawmoXqG45OqAcR5rblS22wgN2lkc2eO0axjp4Wl8eK1jr7U+vMeos6DjujTViG1T2WAvI
EoouZfHHiyWUaygYD9CsKc0PnUVl5sC1sAKAgGe2QmgYR4PL1myf9xTW8ji80faAyT6Krr3y3MKs
BxuYBjKq1UKep7QGN3O0SbsGgnMGGzXXPs/VaoEUr15/bArEWj5iR2gERGDH9WGTvClSR9fCn4OJ
8v1q8+exPgXXrJSrQ2Qz4JuZuT+/WrfganqHq5djpUrXmTIm+XNJM/S3NVzEjn/D2J8DP4XQNK7P
cRUx8LXZ+baqURoAqgrpxuzlYo8wlM1eI3UPkBzZ6AMzR1uHCizlWxCeh54MF1prPWBqvKMCoCnd
mno0Qg33enlANCcdPpDuj/tqPT7TLwDMd+9UKFEgzQCPfJW8WEgZvR1WoL2ycoAlB0hYIBbUU5IE
Ku0v16r+FkefQnaa1VIRa8wdCnmVEx7Bet1N+BsnvduYgd6EFRUQA4nKBT3EcuVUPkDh+6V1xmnQ
CTeonMhBcZtCN0BYEx7jFVOj628z/PtIZJumZsmmripPkeiiReqhTiLWlX2ZQqHysRG+Sa5ieant
VWF++eWuKN8WOSzD0AzT0GXHECf0JWtMS/vMRph6oTI6z4897ANwiYBHMTwMjHWBGio1WBuvTnN5
Xmvbn8e99V1SoRiW4ziyair2Z9/4y8HrstL0zeZxnGm4+NDvgrUKeYXs4goqJbiibJcECcwkpFWl
IWy8I0WsgIbNhtYGVkYFnOJWCrn5GtxwtJInj8yTk5YNWPAB0Y+Q4WpamNTIqTzkbkJ95d42Nx9x
Na1ITsimLgFGLSiimXbHds/AdeX23XmRpKXeog3cMYAqYQTU1zBkvEytebRpX8CMXaCzQiv0KOQ8
7h1oXSdzAs0aOYNYG1Jy1NXODcTW8Jeb9V0m+PVmPQ2N6mac0UUrMZStXEMLansYn1sp2D/6pIeg
UPsl7rcRZxxCQrRsNEBvapdOVyTRgmVLLHURY7x4DmRDNNwHEpYJOqL8i3Mxr6Kh4qyP3aRd7WmA
F0nA/JWFb2fwomf+y0EegnrnLuWUn6jxCtvorFXaYXGaFfn0VA8dOVTZB6OWjZLzvXvG9oForNGb
8R3qYHlHAw1RAJ7LIMDMC8mFDfLz/fl2JNMMtxzdondma08juYm0RjveYzpnh1CB/gVMT+0+jr5l
Q7LU3q26Q/eUNj+YfziIzaKesVocfmvgfbdCKw61aNlSVFV9rkLoFAxlu2Q+gQUGXIrLxWZPbWj1
YEd2DSGQwqElxEdjpAdmR0+HyVq3KDnImV/7cQ/qMppzneoR/H/dnT/n9VQgqJzDPb0rzhFBzDvI
znyf9u85Zln3F2fI/qrACY56OBhAG8LK8peDfxfVvt4UsQx9meeXKm3k5sbB8UJtyNGbpTKlPr+W
l/Dyfz6WJl7reUkj7Tf5Y5uyYT6tpXVTH7PU/rxQSNHZSu6Sw1FSbmkCIWt9PPo5dN54KwPLxcjK
1jxtb+yprlahRryndeZGCwpVXvOWb+tfknnru5VeVUydHq+t6LIhhs+XO5GpykbVKiIenL0FPOrL
woC5MrMn6ez2AokLJaxs7PSS7Rm/TXDqDhp9FK8G9/BwDdJtsTWWNusj9WCyLQX1NiS75pLjKUMg
S93acfWVErwx4r3L+uopIUV7yE9ZeJ+BZaIGwE45Wwu6K2qA7rYaoZcJcxwVSkrbqxKE4eYDNAxK
O5vfBqBITf95Ln+u3HyanreTldTHkiuH9cA8OE5QuoaeBlgaqN+gxJIaHkzxy2hQrO+GnqpphiPr
Bvfcebrhp2thmSe1YIlBzBuoNji6g2+ffVo1jT5ld0/z/7HamH6OVNBe3h968VisM0HepaRDSHsV
Mr5q5uLRaGetRHVtyN0Te0CQtQeN4yJkKhPhFkzkUJ6chlUn3poYHHQB18ed09D00D6CaO6lHWeW
+behsYxX9tthDX43r8L7o5014OVUFGi7eGBV6O6FNl5PofWB1AAAJ4gzrvkKMgVwZ43YNxShDfZ9
+GuNTCBz/apXQjQUToxGEL+VdFWpims+5ecemA33tHOmLISK0PzEn5ZKGrUUFe65HEpr3QG67wqb
VDJkDgOxhi3fGF+agdK1W2QFb6KDF6JfOM/9y+4U3jp0YSBIAEdAK4kNEsZv5xZ9GRAe6cQCm9yz
QHD66aJZ44Ch+zZ5H0kkZPsOJTA9hWELFQ2751c4pDqIuJC18+cYoH87y/7fQ3fkp7EWFXJsJdGd
h86wnvPw2Egin3v01CYoj5B+PQuHWfZuuveg/n7z8C2kC7ZEkBh0ve3e8b+C8zDUPyiSOwPaMrd5
UcEPofZHXxBRRJKkonUpOg6WwCMVr2xogS3D//k6lO8Hr0U001Vd1+SnwRvF50R9yAzee1DdgliC
LCxUITcAZGL/t6Np3yUYIE7+d7TPs/kSm+TYSW9Fyl1LhIDubU/PWGesR166amag2O/4eEkbP5pp
AITxD0TklRqqawQKRVngcxHzyiOQHrdXH3o96G5S5fHPt0T9bn39epJP61gex+XBeXBLzHXaoVL/
7ri57h7Wae6dMUWkezYRq2nLgGIRnDrHMeEPnZsGyBbYPMSFNLLpDh4Y5eTnM1N+u31iYfpy+6Rz
fm1kMeiaD/SukEH2nQC3omL/lkIL+OVg36XtJBe6qWqOTe78VAi4KBddiWoOpkKW+zAntfde9c57
B1pg4/h07m1YzLEH9LoaFeUv88v49lJFdc1UHc1U1KetlFZudKW85CQTveNQ35NHQIB5K2ZUvzH6
bp+GcgiZdXWbVnOzC3EIWUKdLvyUfkADSHdExgMkD76L4L7iFQC+u090cgYEFBscnqsALqNVM7Tf
sVcfX9DCBdiV+vegDtmq/3wvv48WX67maZYdypthFTlXQ82sgG1XQHH2DhgTkNB/XHenSV4hR49J
KjhD6yo8zy33gMNh2TqM4SC8gBozkcSqQlrzlIb1bQzeAiy1n7xtejCvLyO6wQBGcJu5+qf8ly2j
+u3C+uf0n/Nevb4p1sW8HWcXfBn21RyC7xqQCvKgVU+Zg+vyq7OPit/RRSg2AqBHTlD6tgAvo82D
e/kv1YxvMzBNNiydRVdRzM+N+JeJcK3OWpxeK6LWG3Ix+du5v70uZQTy7TdQnwAkqu116LAyIRE4
AzruFgQaRD2C7A16tLbH5O7Yxuw6JyWrUbL/+XGThX+TiXw9v6fRW5WZpR8tzg9OFfpgOMDQZs7b
puVrMqi5dlUvNyCRiHmI9SECKXVReTdd/Po2gLBZPG8e0COBdRvqcElFT4N1pUG9dJoVnUxBwAq9
Z/c2TcbFdlN59dDAbAbb9A96ZGmP26/7+TQeSxADg8M6ec0XTOD9AxzVNtkqrYwd71a7wI49EO+H
vBoAfxBtRuI6yHLe/CPltr6ApGFhDDEZYAC8dKwxSWTVyQEKQzqUinfj4l9Yu1U0HVA8PUgjiYfB
Vn5BQeNw6PFtvWntNXC1+Dni7rWoH1iE+vUjdLDvgxGrtG+PHhpMSd2xk0mtUX3tRViMaz5EdhN6
EjF/7Lz+/Hi+7bxoCiENSI9ta/pTGNWP2SFXCrEKVS0LiwvTv6ApELfz8LzxKtzfx+m1iwSqie4v
Hr4Pz8DLk43+vlxeaSsKF/DQbn6JEcq/yw4nIzu6LGuqY2vq067ilCrpSXbUaKZWqCjS4HNGSD0C
Si7zFo/IQ8JSC9J8qlwClkIQeCaCtO1H0vr57nxTGjc0S9MUgfy2HNN5Wv5U67TJq9rQp7mV9ptb
MtBz1S9PsN6O4HGI+4+z3r4d1D7NidYtztqmvvklK/nM1P/O5IGzaIZCL8Iybev5XuhKUmWHi7lh
309/eNPXpIm5GSNJUiKGhQBQ+iIB9j6niFXp6406k4pdkWp7BzhCc22rtAsl0Nlm3LjNBnGOHI30
AjzU3XFN0mm0FOocbgMuuw3ibnkR4FdoY1kG8Be+WupDJ71u0Ceb3ONZejKmmenBzUqgbp/eo+tL
fHk1aVOfkNW4v26K/eO1jEZl6hsMGdSgpdBQl3foP2bfPP6WAnwTiw1DNh1L101T1u3P0PMl9Jln
tT7ZUgMlCrW/tHOZ6gEOBsFlou6UdqWioX7HU5glYXK94Q0ZeZc22Uut+43QypweQaI378JXhc1q
+abgNoF2ostaSfxwY/iJQdVOg82r6R864GKXpyt8c9OHPIFPnz4mmPjpLENhkQrm4AStDB2EFwMF
xg6WwGMc+FrRkk1gR9rrfXDjPWdhLsmMyNdxXr279IHMvj6ivd8HHPbCslVAu5lZfnwD5uTRCgcS
ZKNjR/8dCZdHGONwG9xaxYCQOYV/Aw/OL5e0wkCUnk8h8ko06R1J6ElcndbdCJUHnjk/z4nPBe5p
PDoqA1J1BE7T/MxWvtz0k3U4GGmWK1OsFGw51Oww2YySdOQcp1o2iRwE8lrHHmHUNnwbiRXklm9h
o2NysDs2aZA/FNdI9onZyptlrHaQXpHxOkmmuvyiqyNJ+mX+/BtKKEyoLEuGbqn2P6DFlKVHOSqO
PK3xadUmJSQWy/FuDVjcQLq9NPbi5/ujiNj09/3hgIQMTdMg4fDp78T0qByrKmo4oGF1pCLppSqL
GlNsUyLDF/lNFG4O7ehEnXlKuTR2SnZ1dzKW21CPfymPfXvtf07luTp2jvPjxjZseXqFKJdHnesB
sD7uz8VUijq4OxRS5+eL/+6AFndblgndiiY/rSab6Jhlp2ssT9Xj0tC35qFTy+jQbTqy83K+DA9O
8ttK8W+bgZhoqxaJjy6u9OmIZy1VE/V8lKePxzJlp6lR6bwoiGyNNovDhDvNw85gkStFUKTbSqae
DfqyXJWb158v/ZsNicWKZbFOWKbMbvhpF+xc7Ew7lTZptxxmxrbCxo96yyYOi+rdIjXQj4FWYGl4
m/18YP3fjNRSuHbbUCmCaqr2lGBFx2ulSFr2mCpEsAO8Hh+8qyG1KJUI1yntA8lg9mgBYv8KHuy7
ayhhBYJUIMq/7GvhdiotLLMNau1o+Zrg60ooB4DNKV83tDY3vqKCvsfkVQoxocvi4IDm1OD86FzS
4IJHWtJP1GVU/DJxv9mOW6IAbzi2o5sam5+/J5Iqpcn9dnXu08sGn2uZLAn5zOPYjAAK2VJrg44a
FKZo/vPt/PawJgVDEAAKy77ztNdT5JMRmYfHfZqQW0YqQgTHUFHBF42jen2C88aDtB6/TJxvWs3E
UsehbOsQPDT76WKzSDIMEwzMnDyj4/RMCO71Op9ckXBEBAtJKITLoeS9n3qHNp4MrCEQl6cIjU/q
vlBeAeLjoKXrFhP1/fQpCYZGULLWYsD/dHQ9PpvJb0/o38lHRqKo4JFkx7EMXYSDL0uB7hRA545O
PtdW1ixHQzEfHLrmKyypQ199LVsgvqBrOnOn/fMz0vV/YuxfB36ea7Z0lw5RtsnnyCb0z/6pCwOx
R825zfa8vWlnyJ+c4c1DIIFejNMTfvEFxrsgGvowV+DGqmj/HgWlrF92EC6Dkr0Z1BN5WLd16KA/
n635b1TkbFXVpt3HQsRQ/vs2qZEl2Xw3n0cYrZJ20aGI8S+oJ81dqEVHWzCDOAMaVM0dEJ/gH4QY
rjmNQxQMQXKB/NHf6rcEoSeQN/YLpRUExV1t+VjqnXoskpH8Q5+b/RP+Hfr8srOQSkDUHeguAmkC
ND5nK4FA2pXC2uYKVt5Pb16d+SpYvMYF0XsDuXP9pfhO8P3uKWka7QFHB06jP2XP6T1zoqNR5XN5
Irhgx2Hal2ZJh3o0tbuNx5IYlt0atcKaXlkdIEvctde3hdjJyV0Npw48BVonMiTdh1LKZgRRpSNl
dmyv0HFAkGutv8ojfVT0Tr3TUFmVCypjVAqaiTJphsly091072gA4hfaKQbXzoZ++qB+s/fJa4nb
FK1ooaIEg4Sq2hKvt/dzhNpuMsfAjUFxmt2WQAAQDMA2tZ8Pm7mNaNJQQY9mLlxP8n7eP81xPkE/
cdM7T+zeZgnh/AUKs76sBsIlKgpOM7wYx0KPNtltRrAZe9n03EXyGaqyjceo08cvIqAzjy4jQnZ6
X22XiPBhrza4zZA+kd0Crr6QXfh5TKqf24a/0xTLpGDg0DSjjcfK9fegTK+n8mxKDyRRBqhmCpHU
MZBhao4LoSCJWSx6Oe6noCk6KOzVWUtQogT2b2F/agb4ck4s5JI2ILD0AZa0XQuUMaUpFAT2mxcE
iMPIG6iIIlro0wsJaKCY6OdAX2vpwa1bkAfr7gMFZqI59vARXGtkDWYUfyBZYKWHyN8r6+cJgQTk
kZCO3FegYYR6MNKFntO405r9KC+cexSP009o1TltJyhsI2AHzRpLWXxieKJO6zIBQ6OmLX7K0doZ
0qVIS6yJDLR23xuk33rsjG5sjChZAyfChyj3K6ToUP5+QyPFWF1DqgjCH1sAL1K0pr0HwtkIjvjl
OD3758aDcYXUEZPrAfYrF8ZDxZv9scFYj7sIahn+5bl7i4TRkTW5f9gf8JQutI9BAqE5gyBcr3iB
Z095S6G2EYDNENhZfLopp0LqQvfgFlCLY8Wr31NgOlS33tFLJLkCsYAbGLBN2X3sHsgxwEYXHsnx
RF6SgUJnwMub31jW78d3pGrzJf9DTgaRCIizG/TpT4iYe7yCiVT/LlujpIS6acLTQnebFsVUmqPg
gM/rAWvnfAnU6rK88WvxL3FSsf9NnYkS7ON0snXHoNL595isMr0sG/Vxn5/c1WqNvuYIJrQP4ClQ
3PebC+7QxZPnin8LUz6kAC0FVIl8Qijw291uPB5/jJcogGKBHRQ0F+/++OEyoMKLB6cW503R3Al5
DzvLA9/47wN4pzv9GN98fvvhIh6KLLX7aO/Gr69vkbvfeAvUSrf7Y0tIdW63mDrCFGhvEZ4NJ/sS
ry1haMGwc7eT7SbY7lNvOBzuJ5PF6uIuerM9qhhub4VPxWovfipyt4Y7mWwnCJ+48K7dd8l9v7qL
xQJXiNV6tVotkLDFPvGMNsn/3jbenqPe3e3PYcDUv1nCLd0yLE2WWZ3IMf6+5fZZUvSjEd/nbIHt
6QMcxlS/9iQfoVoEPTBo7cKKRllmu+Xg9HB5K3xo0XDgEyTasQLiKmQmtrgWodcqJOUtfgatQWwp
CCie3hVqqZdPowDh1wF3IhQ/fUHHS/zNFdce70I/Vei+WrwGlpQfdxRG7FC89gARY8zfGREOlf71
AIJgX3JHWO65o/nonc+jeeLPsRoYcTON1miNi3TS4WryQxsdyZAumwvaxWftC3RvsOaV3t/91tof
DFrzUUuMNeRgB+piPcIK1B3hx+jOISENRu8cy29ofbxHHsB47IbFGGLg9EijAyrVg8rdRa0KsyCG
WAtyd2uKkKQ7Rw4ZCb057wQoH+jw+9EdmYiB8dWkJT6nrXcUF3jFdJbMtPbNy2Y5egsg9biud67q
/w55x+Wk3gt00fjZI+WJGxo6YhqwuxjDEGiLYVy5YhgfQ/yW3PF0OjX9j124RKjvGI7Hw8Tt9wlh
IVqh3vLuX0/B7RFAUxHIkrdyIo1vdXAuO8WigYMoyPdI/PWX449+v994/bu/HC8/PlCHZBpVnMCp
y8G5eFCLnIQ4FfFvKciW2fIUnsJjuONcUE0cL5mLlEBIPvubVjMVZ0dJoxNhGERrixn5cHfwW6a8
OBGWs0MstY8uUoA5sYcWLQyeQEYPSXVxineTKa4hrbeUloX4gMmPmJN4y+FKso0O6HhyrCYkTDeT
/14QNI67zPa0iPmNxH19zftVMESSgZ7NawrAnU/dR0rHz8P+GYaW2wVF6RXeC/SJljiuOL6w5BD6
zuLf1xYaSsJPBJ+Qtxec38Tfr9zj1+GQX+oqwXD4qnWHr2+aN8QyZ9igS/dGKBGzP0FwB4kdf7+f
Ra54FzMc7WdUzuqehNwbzWUNnSvxxf0Zc3MhO1v39pP9vU0XTXy4W3O43W9LZimVltaBt7K9vfd0
i5ABEsd3fGZqb7G4iKkFv5g3MdtoBnRTUHbuCtFyOiQo4vbynoNo4DkUKk5Ep5ibffT3Mlb3tTuT
MFtAyXqGwB+R796eTPazfelOtuIyqH9+xihSWOKSSBaEJKIIFmcUDW2PMkPLDAhl2y3WvqAarx6L
ImI4KMBxpj/HMUP+t0dGdVTTRBVbN4loT5tgPUkTK75oxXwgwg9XiGbvGtPcT4Og3kJzVz2isRDy
XSy2JXGZf19c/JoJ0qvFStwvfoD44A1ERPIzf+WvRNAerAY3se6sRQzhPq74/tVdr0RExzfWJ/gw
T9/fE6Sg+RkHLMP6nXgyWq9XYN4QmiYUzA9MWgIB69lo1Lidaadz8ea76XQ+7SBVfQynn1Mj7Izd
0PLwkBrvdruwQ2jphAzpMAwrdzrdSVQnIXy40zBkeoX8Tmfn7naAwr3d2OxMxxdvx+9DGw8+HM/0
xzsxXzuONx2Hu/H05H2E/JR4lcodi0XU9ov2vIMa9pRtk7/bsQyevOmUA4fhmDfeeckdR9/9F/bm
uCpwAvPpf0vn1ePr08/vzQ8Be02+d/E43X4Y9If9VzE3Q4LIsO/23Yc3XPbFDHx9/ZyKgGKYxoEn
lkssEd+G3cDrvry8zGZiHO33LKHUQll+21vcuN0eQ2nDMHRRKRMjT8hZ8jfjVAy8FySA3JchU++l
+xK57e7nX5Hb7eL6o7ov3aDLrAxeuuLVk3B/8rvMvokYz1smF79BqHH3k423nSyicDLxZvvZZD9h
2bP8PUct3c8fpaWNZB26WXe3PdkiBuhOFpwZLsp3lnAmB/9mbZ+wumPpxEzosarzLmSYYk+souI/
3iT2Jr8UHnVZjPGnlJ78yVIsSPSaRkHs77W8rO9RFF2PxTxrre5oT0EhwPxbyKmnHVSR+kr/0FP6
aD4HzdxqoWwZ5Oh9kM61dcT88JJjuDK0Me35bynHIpqZhOAlkYNVWEyP/317JRZpsaQLcXcxhcRs
Eov/IurnNPBEpqCHJ750wmhLHSz4Dt5DQa9oSb1FgbzpNWAG3sXtAdnj3ahIDTdviwpnIhIs6toi
B7K51yKKDVZrkUooCKih6exTx8MaO+KNzPjzs7gC1sj3d3ICsC/BGjsiX2uJ3IHaFmdtISPKpYgv
pLj85QvZW4tVH78jd63h8y4HYpYf2yJL4H+82g1zUFaoadErelkv7bHVLpGySXtpG6YHi9vNt1iu
ABXOdP/hkTx+7HboD7AWTudCgHd8/pwaYgqK2RKiUN+H1C3Ww49l/9V20dAb9vsiYYWgimIfVR7m
CygKet04EPp4pri86scHSySkozY9XG9n+jt7LsIADt/eoy0+o7yzu4TM9d3YCdj8M8+pdftjx9sB
0Gfdp6uBW+gDAZubL/OBJO5IHKLAG9MK5RaqgC1QN6VfYiCVsgSmnyugkObVXqC1mxh7YbTOGyLA
fMiAJ9nqCG89tYVncXAZVzj4YSDHxFa6tLtRDoXRyVoOBIGUgl0LvwJJeCxeWyyZ/y2sF0wR4vWp
VaFzGF5nKcKXLGqsNlACNrheYRL7+aa85qhzWVv0+uC/mAid4/LEV1CDbP28kijadxkxtSwZAS0N
bS3jaSUpZeseNXczn98AVaBOnwxzSgh45daDezfv5kKSVZnpR/yMAL3iS6ZPzFN3pYGTRkJjxaei
E5XkeNmr+nY8tEz4ENRt3Hoo1GZVj9SUTE5kkNFs02l6woK26R26yFAzVU/egbkRSsNb4Ud0V7M+
2knXD2o5d5xKX1FKQWQJG0SUlYAfkjCkUoByEiV9Vtc71dsNwoAdmtQW5ZW2gcQl/vULFSaf4kub
oNaDz//pI2uij+rVHW9Y8GRc3UjIAxgt2JokPewOASUeWf/F40BOEZtCrYO6JPt+uNIjZZayxEpt
eV2H6GDNNi84KPrpIzCntTq6YRjn5s440v3MwNznl8Ve+eRg/R3o2CMiQkEfSgEQ89yCMs1T1mQP
CksACiuwvsgwJkD9NOx2tF4MdIriUTcC0HfpPmTfwZmTKW8MdepMWZglojxwPY8vL9qSjt15FuF4
8pJsJk5Lf7sRYnaWLH5D8GrhT9+CHMLNvWwf0pZZeiCfiANJu36NSCvxqB3BYQbNC7K9v6GvitBR
jvnT8eOGfGbZv22dbjk6r29B6i+E34UzN/wYnxixEJw9UpH9do/EegewC6UV/P4CkfORX1HiogoD
DkcsVplHj7uNjwDicXTpMQkF9MVcpJPYxTduidPIEkeprgp6dcQG/jJCzh4P8XpgIi/l17O4Tcf6
U5rj8+/zpRc3kwaBXbbHBUlgiRWl+EiwfxCpHTs+ZPBEJhfgEIfBAI8bnkJbIoKbLzi92HT0Djsp
Eeazv0xB+d86AM+XvaqpywLu9Fkn+PgjYJefmiyyN3nOQoZL44iyKYq7/r1b4jiTdLIOBkKdonMe
31BkVNjFYKWE9dxRNHXbZViGmLe3QfQGjOiW4optFbTR1v0FmcNdQv6VtMQWCugOmcyOBIct00dC
CD6/iWjooJDRUZEdBGUSyJD0GMO8ifBHs7sVt7VFOr2jvZ3zofoi/b+iqB0jvEgKIp4OYQ2hbXQ6
scqOkEPGywkJlF9D1T91Zcb+J+od5LtBiflp757UZaqnD7WBNO09cq2bwySR0+ERPNVJml7qrmkh
DH+gA10tLjT4lWQiPT4s84waitoqLRwYqx36AD8/vn+yEM4K/KQpW8DfdfkTIvzl4dlGljRxGddT
/f5/ODuzJkWxLlz/IiMQEPCWUURwRE1vjMTMZBABRQb99eehzsXprvqiK+LcVHRUZZsIm73Xetc7
bJ4K86fuokEbwNVeiP46rflft0AWNTZrDakmf/675KnfwrR/j0b95nHu8QLJzKbUbFkKBBmvzWrs
S6KvCdF/f8E/DojhC6J4wAgQK8CJMsDe//iCjybpu6Lkd5675UNDxr5/PIPmIRnt+S8l3d9+028F
3ajJNLV+qv0mbjZnapbkkhCmUIfn9+a/v9L/embqZAwAJDO/HP+ug1IasVPkTOw3TzzI4FdBe371
x3rkX+XPMyf9f/+2X4Xov/Zv7uA/f91vI7aH2sqvXOn6TfOMXgSUSv3PqyAFGLAWNL/7znKkLAzK
U4jzOTFf3fttjnB9eGkntduRTJrDKsj61M3GsZN1RNEhIy3HREt0/x+L+Z9X+tsrVj0a9d4hIdiI
eLtB1xdG1kQjELMhYcdIb8JfpLHiH23sb3dmWBH/WFv5/d50qvjuNzWTAzxSi+a1UN6hVpy/+4d3
PWtW2d+Zpid6318xXwI851aouNNWCunKksOrnoxw237X2wnpLPf0b0vlzzn3b5f42ys3Vvqkr3Ph
/y7/njSJEeZDJ95NIxYUZNJ+p34DdBME85dVI/Ld/1g1DNKECWofgZnjv+9NNk6Vpzgu+410/pxg
7joa5p9VgePIo/huc5g/4y1+beL7m5swensinlFXLTkRqrImZQZJW4lJ9ju5/Pd1/a8tSBteG3bT
sTxVflsiRZV1d/WW95t25D9Gn/0kLJT5VdorXCL2QpPpXzYFcfjA3+4D08IxGz4rU4UV/O/7cL1O
FTmZJtyHOvPbtNBbGWEuw63ugUEeRiSvvDLx4eR1elZjo5fhFcXYYmXHErLQUNuMwkzVdLkjBfuM
qZU6Mhqw/3GY3gnIepLZq6p/wfb/1yvPU5O4ZMxpBXUyPNx/LOxYvZVaotTd5tws8FWeKA4pKiV7
tP4WdKc4SP4V8Om4iBcI7s8kw1ij0njNWj/FYdJ+3Q///dD+JLZLzGH/cT2/beLdVL5q7bPtNuOj
xKQIV0ocyfRc0mGOkrKiv2ePbkU1jkcKyFUKL2tXBQcGTRHNntXisYPdNX0BCDDxX3/Zjn/pkn57
xP+6ut82/uR1a+trwtXtNV+lK53ixX6dKWWAw+wYM2SY+IdbP5uQ8NNZMV78dxK0S0DQm5NHJeEw
2xaOz1pcxKs3EMpMPGazH6ioBDc0TIVBF9u1dqRQEUk3fUMYY2CuXUh5oSAE4YEogtKdggvDJWQn
TJj+Mhv+NVb48wvywowlTu6x+Nu7/BCkKr+lLIf7a5gx9eQ+MBjPrfu+ge+Jlwoos2Axwyu244g8
ydh4fJTvOZqd3Rmpv1e6KzxmNaDp1fnjWcyeBEBhdEJXvIMnyygsJjSXuB8sZWX9uyA/whiRWNDq
3Tab88qMQJhhbnf7mHCf6C9r69dA/7++3W+D78mouMbd69FtsOrBiieoG9iPeLBcrSo17zC0kb+Q
31k0OjGZMDzejvDWea7vM13iA5sgUPT7N8zNiv7zrr9pxebnWekD1iwJHdxhVhlND/L+huUA1mSO
ykb32S8YfJaY6k0Pwj4ONCc79r+S6XChLOjcNy3pdu0uASHGJ8oWenrSBAIFEUqGqJr4/2YXBuD3
NdbF4ttor5vmdMaTt7hZeE61inP77pDJv5zGF/l/Q6bm7xvyLOPtPWZgCBVhqTPkSxNYurjZTcwu
UskHyr5x+7NwrzJ6qyoUvd1DV5nMFTKGNAJ/zjjxy1QbUYBEyKz5NNV8BPePHo9fZra3YbDauS8v
n7UYaNnErA1kyKnTHg6HLMg3ZJAt6xmAIfZFK4I0gv6z3TTIixlFA3R8h5j98hdgGCAsX891iRu9
tj6C1A0TWpaFZpNRKyxuIOlrxUJkXK8ylLsbNoXeGq3ggWOyaREVxHDiPgUjQWTA4OluXQv/Vjsp
PXtAvhk+3jRssRFrNAMJhIPqG1I7rl52B5OUjM8rhmKA7mgDvVb4y+uEwu7PM4EN4/+9T79tr73W
TW+T0ZPtbFlBXUVxha7ULxVCZLpwipdGwARcNtJPzal2JcvGl61mr51en4/lPWT6fZupsiGECLgu
XWVjWdGVm0zGotrr6HxZuF5s0QMLtMJlY7bc4NJN6GHxgibfIopjoxgZ11jvviUSBnAnWxOInmoW
8g1StNVtbzbr6+k5Wd5e2DzqyZI++rZImd6OZ6AlTLeANvDIguyP5ClKcOvfSSgn87XYO9denwI4
WhhmN74gm8JHZk/xEvj1KSj21HLeRvLqly05iDwT2ePNWREYAuS1EIDITMgUKIQHj2JyVzGzam7k
aLqSJd4JXeXZ0jdL8jASl1qrEm2yYzAX6raYepIlTac+5J+SBYEPyxjGu4FRZQNv2iDLwOyXI3cc
jsyvMScwOPQG+wYU7M5olT51ZJ/998gVN9OPZp5WZs3uu4Zetx4R9wmURnYlGSf4dQJujcwbt9US
36bm/bBBASKQCpJ7aRpD1nH6brDcT5gldTSXsa2Cercnuh19OgztjHJYeaQoZMPMFoUM8pTJcvIi
vZPsaoI8FSP/lTXDUiYgLDOJmBv9ZZz8P/SfHKtjqMGCOExjxr/7KUv3qzzW8lu3EQxydC/I5f38
eCNWMbHo4vE0V9ZxAdTKbHjRP2CEJNtajzeI/tm9jbfdg9lKpuS1ZC2fnRxhLIa+diGZGgCsRVTJ
OEUlR/bj1KtQ17zUA06d0BmlJ1TAsN/emUZO4kV7t9ptpTjKI2zyvVAtOCEdiB6P7f0RtlWvo6m7
Z146z/DOs16YmAV1bCWF185yr60X2lKY+lMtwI415d7P4t31C8dN4fhqnA8y6opJYY4/oXAU1Hg3
/rPaS/ubzTiR7SPdEXD3OXC+RcGEY8mRjTRd8xrBxhpUQypUZ3ZB+K6mC9HzxIIcNpFQhGhkh+x0
iiFETcTVDVSb2ogVHxZfGxZXpz6baurVRCpknU4OR94s0XkWxtjN5jH2L64ihhVD8gWZKB3MI2xq
9CzU2p+e5HUTw+An8bUHYNS3eT4STw6r57+Pvv958v1SKjCGgBM4/u1cL+Ssgv2cd5sEDscUso6R
buCtfYvsIOqphZh48x/giJSjr8E3fmDI6i9K2DcnwvqB1erEFPqvlzJXF8wciPkQ/9Ji/bqEfx/O
TEhQ8qHrgML+R/veK48iH+dKs4kFlx5z0gS1uM0g82QKcT17hsC37Pjft+VPswSJ30kcA+U6wCWg
8r+r32muvs7dRILKmt6XuVw7zRRaPzLT7uuqMdRPHtRl8DyJSz43BGtmOmtrUpH+ffdabUpGjFt3
8l9q8vGfjQTdAxxXWOrjQT3228Pq0MHe67h4YrJiiv3UFWiYGkUw1JEN4DC6E6BYHEV68Cf29FIB
pjzFAa3LiTZ1/spV/4Ux/PZcRHEK8UcaK1OozL/do3H+vt+n4+y5iR8SFUsfX94SBaFKZrl6Nh8i
MaRvbSVVRHhPW/6+su6Pu1G259lYav62SIbz8veLUeSBdDyBGAPM9tsDe2jnuL4OD4wBkvxZkZ81
qI54zY0nOrG/vDa/9KO//TpmDeiLtKmiTeD//vvXXdtO7K/947kRsLjD20pY9PJsjHoHi4piNv3E
IfMGi1H6LNYZtKa/jc+lP8sHSod//P7f+g0IvskVN4/nBr+hF0za87J+MaFL0QcuzhjDkngTSe9N
ln28YnYdl2R3TuYnZKHrbuyfReu5Id26Nsf+SzC1fl8LX0lzac52w8+k5n+/Taqo/tlzc70ivaSM
W/gE4vtv9yuf9orQ3J4b7bEoXyeNKLlkOVGsHLcsZHIEsgYvyA6CnYa5jYOyIS0Ll64pTfzTgxKV
xIv3QuxmlWDGtyBfTs+6PdTfIjEX2AsS7flp43Hn+tfCEUKCmWyidX+q2sSGAOvoJ3ZlKz7wxZnV
z4icIVgYlte2IpuTkAYcfOWSeiqo5/d95veTIIldKXOuh1tl9thItM3ymZnn7+nVlmySABn66Z3s
tJWOmeoTf2MMAmKjPr0Ynk4s5M0lhjKuxnyNSqBHpGcw1ujx2cCmMRzvUIXXzjV4kFJz86E2qrak
gpCT2jhdwf7FZa421BUaKVHnKzU3MzHGsJ+KwTeHc2eNf5mEHbk4x3DBOvM52W7kZWia3JGbIKnu
jNv+NfD9qm8lbFK7Yj7hF3M5KALSbrwyKunTrs6ILKxBcoRDoum7r58CRdbD4APk91LpreGjWV5S
53B/hO4nHXkFIfFn884p2fnPdinAdTybeNzG+2zHRAfIXqG9Nh6dLUwCju9X/SnT40BursMOQ70a
FDuZS4RJGzZrlVqbxpg6df9AXESNq7jxHFXxSjLHEf6/yrc9vZQMv21wmZzRlWT3UHp8H9C8pt+U
7IRw4Q/pklR6GU7ISzBaEsat/JB6kh0HPb2ih5nJMJt52O1XcbduAaXWw+ZB0IixfN6DIHtE4Pce
0vZ4BwqTXgch8/sgr95z6ElW6jFzDq8WETdbbfX0kJMtpFk5p7btvu8hH1OHOT4ZnIk0FFuoq8Gd
HA4cc5+DFIDUFhxdMQNQa+wFB5Ea750e01c1w8VOmNZRNNtngK4jnpEbMFE73ogYVqpmjfMCVuVg
YZCpICJ+UEU0NFqY2MGwUhheahC1i2PjcX+6iMKXqG0xQrMWarhVbOJDe3z9aPN6U/vaxwiXl6eu
rdrotoY1vXpgSs5Z/nOeF8spPqhFxNc8vUKaxZqpefZZfNL7BcJx4ieHZ5SG5w8I2IN0Lnwu+91g
GJPtWPyPlEwvvJehbo82tTO17WSVuz0Eig+ZaBdSHp3GtVKX+wKd/21N5uN1CvV2KxwLglbYCjyu
XKFf+IC+Le3yhbYm8bD7qX+mi3t023bb104mpZCCS91RGC0fPrl8ZKXATNIASnq/O0C1rSNwgvxE
ftKy2FDBXd3XMfdeK6joj+gdTSDLQjXDPg/TVH4PFtCz6emxv5J5CahFNBrOHRQ4jP/9ST8Uim+Y
fqQLo1/H/xGr2ilVIq8nAmXtIhxvkBUHN5yOv/5p4cTjF/lTfBZBH6RHIgpxvmht0BgGdnKEIWt/
deRD7j9PmPbFjX7bxsfihMicJjZfXPfpTwkIkPjcCojlwWj/WorH24quNNalD4pEPoJXnOaH0ww2
8fRLXTwu3H4JF5/EHDbSS8He4d734kYl0HeR7keLOupQCcGw+iBSbY7B4aK9CKd+hficErSJet6r
Dh5pDnETr/WFsMnDMXwL1c6gGGJOqKekY/1gf3P/0U7vY8FPZGsmij/az+vnHoh77bum26Jril4f
4mocjb3YVeeYAcxVT/govH493YD8PCKGsNJbFwnB+L77cah8pDN1Jw2PnGwv3n0pug65oaR6KgHX
lITQWKxq6T/cKen19+Vtew5ezrPTx2N78pGETZSsycrzCdoghJi29pSssdVINVTgOt4pGWDlgRe/
iaYTg7HWm3220m8RqW6zxhhtR+DPkK53rWs/8EA2hQPaFJayi1j6GG9qXnmTfznvTyRZuH5naXt/
jMlCpxn7M4STYiWGAg44zWxgzUz1wmw9lECLKlRNAdveIXwy4JjwJPgtEd8urO2rv4xRuimn1K63
RThxh4L//gm/Bx4L4KWf77S1oBDf+XbvTsIM1FbmEpRmK93EKhR4bQUP6EI5RabuIh0AgqAMxvAE
r5vK1py80v3u8+hzROlKr0Nn4LLKsNcjwfCh2KOshW9AfBiU4MOQr1vrpX+zCpdXy3vS3Y3tho3D
gfG7x4FdV4+ge3JYQ/N00eXqN+hBa/FTIxBzJm9LqDy+jf4fdKyEZM+GDb2Gu2FJUbyufWIR/Aaj
D1veYZeaPfVuBcd7PNhTY3YNtAL3kAi7dfWpLOIhGGtiDy6uurwvJ+btk13Syr1+Dq6EAde+3o3W
IdvoftUsMhCqkqBuPO88rBdTr3mxU9OkFLPSDWkPx8SPzuOvAzqE627X2eBYY4j8fu9xjgrGCOpg
vX9D5SNxQMXD0+QPefcUQ1rH+W1Wfsdee7jFOgIL2ycLy0vjZeQLxv5njEFWBXr1dCyYMrjirNih
G5PcSsl9jS0WnGYgmYGAAAIBp9JVgexy9719zVm/OEGTKodzAzfwbEb2C+AUQ2x1EPqNFySJ2faT
0HoEzbcN0ZN3o3HuTmQrThMMp0Ktv/DRBuQxE34eKqnONdFkaoG2pnUPW+S7W/Lgz61u4epNpF0M
e9UUB/xuBtiqdroSsQpigkQJz3NeGCgS+z0mDDwUT6OtBFEPPlU3n5pUD4o/MVM8AzyRE94uS3PP
90h1CZaFblcuPX7BdVWykX3AvgofsGPUMD690ftH3GSKhrls4JLJSY64mprHAILMou54nkmbBFbC
4J3TQTtLS2uyiNd4ORZRMVMdEMBDbnJ43nxl91ap5Id73+A8tuP9PwdgtJ0nBhycuzRIuaGUEdqe
LPHZmwJiNfJTyFoodqvDebnqZ3ifL4qv81rgoRNHU7lLCd5BtYzXqFLAIhhrQgqI3Vi0q6h7OSC4
G/g3e2m5f2bOvoxIZ7ndDQWsAPKJf9IIYV+m34WZ9vqS5TTPYWWmlukK0ERikweB4zdSFjzszuZl
WCRFsCJQIJA/OD3FgWU/J2eEr8ePU2Pg9alfMqAsk2/ZXkZL1TZtEi3jzWBGd2ZjfntDGlBrg96R
bKRXh9QXv6S5wGTjPMOlv4A6VPqcu9gs8VqYrrge21Po9bElmXZj0a3OxE3ichIkLtb3evpTLGSr
j1BibOGWy3rE3ha9vRH2cxEqm/tm+dheg3SWroWSVHn4a5Ea1Lgnk07N6IEHDrRhqDDDBjJ3FgDe
XWrkagNIOxk7W4tLy3Qj/3xujODD+eDl+sGqnNS32Yh0Q1c1ZJKv3fEJY1rOOkga52X4duL51Cs3
lBmkNSiDy/l1Ee+ooPDXLE0Y5u91DdTLB3d2atVs1td4yZXjwHxocAqEwkxwmexIFfTBfblnDTs/
OA1c5DWVk1V6KKdYcCcoMKW+zGzU7N26927z+BR/j2GKO2wPrXn+5NRU1QXJ9TwkQM12RhgaDOVs
1d9sMj2dp6i3ixFV2Y9gVCYvWWHsGUhBKrWqMymC7LUO+WvnTTPniCa7hloJXNzqF5MZekGjopCK
aEGeThXc7ZE7gcAHGWXkzFNTQJVh6jMFB9iayPF4Uw38mSUb6xk9l0qYs2mrfMbXgO7qD7NEwCSy
rArz4RZj3bTl+QOnnuP4qI51uqOrzoCA3TVZUXwS11jPR7uqWu5IZzLoSbpP1f41QBPpHdlx+Fat
CPSIncRsxB5MNPoN2rkwx+Z/aoKCUUb6QtD9UD++kBbw1SmbJnt6e+mnAACA69+Y22r9ybjtDhLP
pvW0RBJeNEOwR1wPO2a6LU3rvlhpq9h6B8C+xY/ymDW2PNUzYSaalkSAaq43bn+1Rh+kCh3RDqE9
6Myn8zoMsJ1gsrMX4c22+Mjbtn7q1XfD6RbWpLZmq6FyCcZbugDwwCGLfkGcH82jzWkaG4aSQ5pL
LC5C0y+qo9gG4LPDci5O04+rDeVxTZ3KdcJwWN0hNu67feYi0f6ga9D9l5UsYhOv3p1i8M4+7Km5
H57zku6TWPFmKNsBk0erG8IuJIEJa0ddpAp8LOKWl6Mjn0H68o6m5zrzcds9IybBSe+x7D4bvJ1Q
n9TI4LdXKLybV0BjxBbQrNlUEwe6evc9sX1UAuQwu4z/zgOU3CEC84HwZOt53DNcwXze+JosaY0j
f3LsCeSsVvQTaFc5fs7k/Mlkx32q5BtiKoJb/nKE4Z/5hHyGbAYP7zsxUZRDMaNf+LjzuzNZ3IL6
xJZVflNN7DlKmOycx1aiB9MwXj3mwgGY6fp19t4A81fj1tr5xAxTCIlXo3yTStBPDHiG5Fg/bZ4U
byHcMNmSw+XEfMCtm1sNkxAUL1a1zk/NEnBLg2kvg2kMZ8HVz87Wk5uNb1l4iSFWDFqWx9usNPt+
6Q1nErSzCay8zMXRp9aNCb0rELBpYHVPmKd/t3uLf1/AgDXfDL9cAFX3YXYzZm1LMeg8TGk5Dqc7
gnCXQK3uCJLYoGph1lDkjoKlPFJky3zZxE/HDobDCgIMOmfpQv0VyE69b07+qTlBD83sjEmtaCku
UnBR0pXVKGQOjTQgDtt59jmanw98LJGR88e+4zBeTg79jHPPSjzm6Yh4LvEOlecc7rITMpSQZ/Qo
IW4EyHAeMeXQ/L4IOdl9TAP2U9wM+bYMjAajFIvQqGIDc2BuwQ5+RIRqcV91476wtPem8klnR5Mb
bqerp4HfkgSB+9AyMg5TQ2XD/Hqt1PXoR9MJPXOdF+/JDaSag3uN+aVwIHqPf/qeDvGttHZQ8paV
ToJ0zJ1iKvUNQbMkZQdeNIMZhxmJRPqgoRsv2K5L47GfhhgAMTXiy/+wZeQbYaF4VpBcrdCA3DzI
Q7ndJFEbw3GmP3aTYzrLKE0BSyQ2SSwnkbERf8trPV0uh+qIwrRm23vaZ6dHkbltoxqUZxKk62RJ
WXY2i9lImhFC8MtMMzWvlzs54cqm4H2JTV6W0JiQjkZAM0qMZAlnp43eznMPFfowpVYzHPHIQY62
c1tuRV2HNb2quMKl7OY3TPTgjLT8wdO6U3lZ000xy4PesVb1gq0mD9Q9hE6SHZFARcP6KitoocXn
z68b5uQRiYnjgKKj8u4Lcnc4N6mRv9v9EzXVaNEdYCjyFASbhb+D9WFMGIcdBBJj9CrkFVzLBhvD
9afx4pdOsgkHP7X1/PNpsYAyhxA1DORWyRam6eLqNN+wI1hn2Wy8yaA+j3jb8D7FRc7OHdSCs6E+
JlAE7zqkkvPuoM/kYxalhMOywOZPWlDLcm4LXCDdRDeC+7a4mgV1J0+NjspLrE/jDc6G89bL7g/C
sqEpDY3gehQ0PSMg0kI1MnZ6q11befD0k8rG9PK95fgzzkNisbwDNqO4weeI5GEc8CGg50xGaFcO
2bDT9aE+e9mX+rslIt7OA26Zbtx26QXzndiwVrw/dhFQGyHEnrijD0zlFhROqpEFFb19s1O85NSN
sBsYXvHwZTc2n0S2kTbwEbqEgBbjfHA4geptOsxjSk7jxqbGYjtaiuac/0Pzp0yXV4BRHDmB7E/N
T4OYqODsIjfQ59NVbhmURJ95jnJ/ePng6Nn0DY/1dStZ6v7hk7MEN97ulljOoiGDPEPqU+G8V0J0
PSZrcDVpJ649RjKoPBYNKorbaaSzHB7wLBIEhpovzwmro6Rt3ZdF89iampF8T6gyKOJWnPYkjpTD
a9NeljZAXvSrugFYMQqn/nk5wg+B6MmHvXw/df90tXpP/qLSNgFSBYeIbV2YaxZbz3g5NT04DPVs
gmK/PtUBqZK+rVCuMLx7IfC9Wmczpl31gSjPpzPza5NwY2jnSE4C22ZBKd/petrSJYtIO9/udY3L
JAcWMlP2rxq2PeDROLoaiUbDarpvhqVvu9YZOKVUqLnHMfvimLfUt6keGJFfdZsaCG1abFy3YF+H
N0Qgv98P53v5g8pn5vU4SVEDyJZ9CwS/JozhzibRmqABgvNe4DtgtKt7+KTCmfASD8CjnQYPXtCP
DPfYu/NYpuuzy79jA4i92nSTnkhFANczcGM3HrQPEf8DkaPGm+bFfy5Ut/KTcHzBrwashh6Rwt/Z
159sW1S+AwiZh0IQL3mYs4g+r/NvvU6cNF/SYqI/qmnH7XIPq8m+4RG5bPkpxeH266r3REVh2KMl
5Eqat1O2HvXOABDb6lfiAjhDBqjD+5zdlyv0eQrSijuBkgQAo90N7fGcVkW9/NKuL7aa/aIdxyIA
LIUFI9mFKe+Xt889jADATNt+cyPZ9GO2ErLMbM5fAQMZAAnqlj1+Ymf0P2uyrXzFYid2MpwDesDt
By+JgXuxRYfoDj0biPbo4WarF6CtcWZXNNIvCU7G8bpkiI9AdkGmOe3pcPaWbnn5VnT+wiP+mCH8
idcTbQo3D98LC5XnUlq9v54U/2LDED3ZIhx1QNB6S3BH/n3VHF7R5INbQGG+LnakJZqyfdt1s9LS
0DYxn/SSDQ0tiAE8hmIm2le7+NYCvionJ0mvoMTPDQRwQpdX2LlumOOmY4PZrsUWWdqcqT56qGUD
TjI4JXORW3BZDTCXuuwnRRrCc8q3qpdAdkitdhVvyCMuASpOkA/iC8ABxh2V8UGnQoiYvi+MEHAR
CwP4RSDMAPLMPOjZ0lPuYb/fz4v9A6WwBrgpzM7B+Cv3KzL/LrT8zMyN3s8CHBkQgaQULbuydvkX
rGetWp1dJsEHwDsHIr8U1wBaGTHK9Ouy28b4+gbDRre9eewg3LBhj5oglV4VP1Qr6bdAemK+eQOm
3nBmzrAkHltX88nGEhwgcaQWF1yNrZ7mlf2FQczx7cIspTa+jAGSqAEO1Mde6+ffnrah2urtZl87
OLm1rd0NGoBNvrtvxO/3ITq7YLFs0MnDSmfAP8mWnpCSkbfhvidR9q5fEnMcEFJgqT/JHPdmjhpL
JFpFtFjsWFPA0zE13H4QBz/hBZpnXTyGCHk2GD4sWJWrHtYQQmO+ykIBY5NM6h11dkWlDhkP+TPw
Uw2DUNiyF3iotPRmwdD00ME7++AGjdb4e6D1Ug0QDg5ewA5+zIfm5jeB9nPfZMsn9cbVb1hJbGoz
bvMulgwSgtzHeoqVNyl3Q7/BXIFG0IAH4gBWrrP59KPjFCVyyAawgj7Hl1eBlSjmSlPwMtob9l5W
Bar6syUfmmjwBZvJtaF45PTZN6tmwmApi9fl9fGwxoAJFCovu9uNKEhGazJUnZsX21SG28eeepHt
kppFH0gn8AoFu5hN5r0Dbn73aBYhyjDrMofypDPfc24opJahNs/CiQkDpcHh2Zp8V8MDEfw7RJYN
q0XGzxq8GZjaF2zSUYkzxgy2nVHhWZQul/ij/JjM+eVhggpjaA/1Sx9d1IF6AS9sc3M1XtIQktbL
C9uB3IHRxZwdgAujAr/i9Oniz1ry0F8Jf0H3fcFFGAcGMtgtXqGqNFB5hJojIjcZwORIRjddGDKN
WOU23DsNqx5uRTYriRy2Ss1RQ9UxVjZLL5huVmmrf8yvW6J62RZkMxXNFYcaG/sKfdxxxGM+myiG
1r1zXiJWOty3XXRbjTcA8SAa1A7YG9CMLLKAIY3qFSyWw/BBWTCB9Q5hArPcXr8M291KPA+cotFi
Dt4TTJhoWLD7GFOUhP0AWbMxH7To7uIxv5UXgwOtMZk7rTf1NLC7xXn18DiuVUPRsw1LrQ0u1Sfz
DdonsLojCKP3NAgNgIQnRzlEwdGW9j+zUlgnvmiiNmOjYYFBW2Fdt/SL6ATRsXsFzorsrgULAway
k7LvS/wnJSsvP4ORMJqQP2riErdKbQWN0wOCI/UQBWpI+JA+UFMKa+TczOe+cABC8ZvxYFu55QCJ
IgUc2EIHMpZcctLdq64FMar80o3te24iSiJEET0aRynP189wG1Lxvxt6aMZ1rQwCY9J2iEI0Fb33
qaCXAy6Kt0ONwsbxTZVSH+Knx+Tjo1vn3+pOaH/21SLe7EerqucmTgcuDoTlUk88JeL0gtz0mbKT
UcQoDnLlSAklBFdohngKk+2IZ+rmCIKY9tArqLoE+BEvk4VGhFMEIYvz3LzjJPlR5cNhmC3un/Rh
4S9wgyYld1+clIx2SqP1uZf202TGUHyCU4GlYvJUuxrP6MhiLnUamDhSL4DxjgAmHVFKzHoIVeo2
JYpan+xyB/tOHIiaPd+YOn6VWMw5nuTd28/v3IB647FgEi7yuu0O6m6d2vn6hbR5tMrXw0YIgYgx
99CQ91Z4fVhAqTrLndE0b+n65fWxIU9t8ebzzGmIGZFWi+fErAj/3Ij7YUuncPD2xHIMhzAYtJnv
KrAd1KG1ictNULfm8/oRYzNywCMoppE529AEm7f+GvZ4jtYbPZ6tzcs1JQbT7tnbm8ww8GWYifAN
LRdcBjOey4rRbfrFoxlsyxNmuZF0eFIBXT+1E5E3zjQkwMR4fHHsqsQ/EBiwvz0ubW1FlMkoKd8G
Yd0NYC2rrXPuN9MjfwYTo8nxjhP/eylYcZAtkKW2TG5Ot+8afcGQehBvntQdipl9swhHCwYT9J5D
a+3ybmF5ieEOw0gL5AMWMmWH3uXUznDZpMMSal4ocijIcFaNdJ3bI2iAhU7sZlbOuqsjTBc4JgmU
WwcGZTe6Wb6PBYOSUwiQKOARzKqz6cjLm7+kGFtoDmwOPJaMdAakCnBJGYUY0WEwEZ6/cn7mCkHN
rlbtkpvJwMS4ryfUFzBegMaOFVBC55ydykwoy8Sf5Fgm86k98LI5Zs8DEsiA/YDHx1IKOFp5551h
G5sG97BPmMKIRIPu4SzDfONXodzfy3PixUxscGIsAEzFqQdLwrfL2h3ZVJ/46865kn6mHkrj0lwS
ntz3cOHTGUYZjrwWfspZTsGKWdj6PcPkPONtZ4bQsqOkAdJOWgMVnFQObz6opAkZmJEGFmquYilz
2SKVyoo3L+4dk/YZNs/gUMJrXmzvCSCogWOUAhM7tlK6EOVtMHEQf+QHOb9WjjeHGDVzeY5e4ADD
kAeouBQuY1tddNG+2bdUdNzoAWa3VRGt4fgQMe0zAIccQi3x0ZiYMYkodyxJDJitd9nksXswaB2a
tCBBwt5Z1VEg+4CnaYKKYdPUramem/1jak9JITEYNdCIUempv+5ocZnoEfzFZco96leNCoiaz3Nf
/GloS/fZKir9CMUF825IIVJPYZhA25Y58im3jpx9rwDQf4LOcsnPTcyR2xIWpiMInY22DzeCJOy/
vmIcUIjWGGaauyYa2ej390KIB41dx5TvPLiUdcRE1Z56b08ioNuBcbuXUTjDnHDY3mWjAAdt56qD
vn1g6Yxtcc0EjBEPdcoLr/qHV3/zIkMLZEi+fBFSZ58ndrXAUmxNzvR8pKvR9CKyGfImFkfNH7tM
8jfFujIBaFljb1Z3vWzcBvsSjjvz68F14h1wo63sqEtXqMY1i76sxzeFvbyZEzd4AtR3JG5esWov
zFpt9NUa1oLReJYGN+/6NgHB6YAUfMiskVmSw+ss+wN1pYK7A7Ad2elGsksfYItv+M7Ds2kssGG2
zI4KLbkNWwkrqGbwgfecgaCflO09U4WWOfbxvXr9cHh+lAxzRGNMTfM2c49J50Dbt4UT2Hj5M2YO
HPOdxsevgjHNahitZZDw9fyLrcl/bluvtjnNmch2jnqBozcf76Sj5OaDODbgoFA434SfWkfGPPEQ
IPArV6/da7ZP4SBCTdDM6XIC1kYKeYVKwsDHOQ9pcOHyY5sGpGA//w9h57XkKJat4SciQiDsrXAS
yNvMvFGk0uCFFe7pz0fNxenpmei5mYiprpIQbPZe63dre7+1PLiJD0OrXE2F/uCDTltIfxBKbCSA
HA5in1EIVH0LEYTaufbvobaScpuwOKYyF2/fcuZ3BzLE1KOxV76bOU/bUWsf2ljwZwq3T7+oNJKH
mOq6O6ArAFcl5f1TtRmeCNz8ZDMDSoGDVg/XwKq+RkeClVIgBARXe0faLLcOh1AM5tTZyKiTExc0
7l+FWQ8sFGOpfcFezFElm9lWvtaHhMTkSd3z0TEXqFnO8dtvVaIx7NHPP0TkFr6xGHERXKfzNgH8
+Kh/wvcENVxuzQfoTYZPOKPqqYDe+RItfNmbyGNK3lrwJoboagz8nOYaqNyUjwbFcm5lCmwnXI33
lGyJirhyMUIgiWo3s2ApjkdJ9IlONgCcKEqeZMo5CU1XeUE9jFZWXgrJOY6djK7MeyEOducAlZE3
/KgDFDqSqZNKXtBlclXe6guCZc17FFhraP3/OGqeiFRmQb0QbrNyocsMiPR6bdPcD/cKWN2tXv7Q
b2b43HsnG8+R7I+619cu+VOprYLjaJsWL3Va2QY2pGhJkiIkW3Z9orrilGl2dfwjFtbsIuiL0rC1
GF+ai4lvQXhHgABgyudO7Y/6Q0fwDNz7qriCpQSVDdQ9xc872PgbKn44Is7V6UScth5e5IbKk+mf
6xbWBdEIqX21K8IGk37BsyN8bCn6cL90IdiZ+IBPOH306MVCmaav7kHC+X2qqTzgm0RQU9uQrPj7
Cf2tU3c3Oy4YHPqg4VNpnfIy9+kiocYxrF30Fd4cX3mbr2cbZgr9RPDp4vmeWYbDGGZuyo16FMnI
I+Psxx7h4W5T1nBtmHDqj2LPvuZ1V2FhAMxMXwhVn3ux0703j3tnnvvlV+ZG9GcJDF0nLxRCstgP
Hl1gzv/4LTLUcAhB+omtzw8BHlTkeqr3OrA/x67IofsQuDh2EWjMat99gLS8uMupZNY/L3eEvGZp
Z9sHKSfbF7X8iT2rJtIBxaH32tzXnAggk9fmnEOp9KZy58+jI8kxPFKCVg81aq6PjtLTSt+VJQKy
fsYO1EB+4sRlIkniN/vXh0LWzLiMNpQtmD/e0OBRD6g7VHIb/cpgBSSl1p7qBP3uuGDZ4c1BjIO0
yCy4KWx2E+jzgbBtvtbI+bKeZxFFEL6V+/SMXZz9RB0/Oh4Wr5ib7hBFshMOGxxQkT+muwilAIS4
giXlkI7WXjiypVvRhWNoVaHhur9r7H1cFkUCFQ8ylE2+ST6441NFxYcsmtmUINkQZ+JjU+TVVffy
ubhKZ+AjcO5htwh/GxbMedZY++eMucz8S56Ip69JVECWsoWQximc7nbMbKW4IR7nYtzUuXMmJGJ3
hBvndC+WPZyi6qbf9HLc366nY9SBD17qvhDQw7Dl8P6qlIIsZTDJXQHhDWJJKD8yAWkfHZQlq+GF
2StYggDVR+WL6hKMBkKbPpZxVYUjfab7R3sLUNBEdvnBOnbLQzcuasAnyXoh/Mx/o2O/CoblZOnx
BXavD+ki2efAAy/dEo62jDEuMWE+N3nlH8lH+WIMgj0kFsmrh8KpN/1tAIATFkDfbHIFHH9zir9Y
O+wxm/qDyuonuijH8UadympOqLXYuMbH8/RRU0JNVlACOe977mmGNZRVj6+5XeZfwvHpg6Q7hKed
1xhEu9QsgAgDa76RzwkEmIuNNVjFV9ErvwQz3rFZAn1qj7TdUvOzQNQz4TuZqTDxxK8gCXo3ld6e
halRgL0xRknWIMe5pG/4wpoRMzjFUnt2iy8MLDuX9BKufms/kL+n0ORvjeQR0YZI+KBgPbeUgb3v
oxMXL6bxSOghCrtt9kVhh1bbr7VtFnjAMNXEF311eDpcVClSsCR49NWZCSIeERXGxEdOe4S612N6
rpBIbd4bvCkKa+QmmxxWewB7m1cf2eddPj2JxLx3S0k+0SUMzAADOyNBUDWfPspC4zgBPz0HJgEV
w2n2uDPNislp5t2RyBRGayb47GxsjSF48B3t/+Gur7vIC6Jlku7nDIjFM4WYrbFgj+8/sjfvnAQa
UKFBvcYsVGS7ZubP39j6SER5dMWalyZfY+i7pNv7fZlQ1IDn/7bDJOiQTzOBFNdVAC7MtB+o5J95
PYlI6IV59TjcwCJC3mDmi1gqApodSDP+rslNbidsQk4M3X9Od20Guk5Q7xs7tHbHFfoHbAe4TMxY
8/RTzmNYS7ElXMMtI5LYnO7cx4glB5x9BX2gAiu+Ay/nrGInlL3Mzz9D8lzMnJVSsLffT9hH8xXh
Tj93zY1Rx7TAt0uGNSiD9eyuKtOPg19skiNFMDAYBjfqZnhq5rqEVs9f68wBEBHdrOJQDQ/b/NIh
58AFesXe+lzN13W36YjJjhhiBnbyZz+WbQxL8U4zZ29peYIZIFYz9brBTnwGUCzjr4pCJ1jmxCet
7nuEt0igOT7nwFqTx7D2Xg/9wFad7sIIw1K+XpD/xIS70R2iQ37Mj8+X25n4bBGRUyISFkNC7Q8i
YrWxfpLYmqseHUyT7ET1KmIQwj6YrseW2bBukzo1KnYGoXvgtiNAPuq8dHfEvsehPa/NavL0mOI5
PHEYRMcQ5MaJNXeSxHK6EowiYB1Z9AquyFdr6xVhT4QNSzxWtTVskdTgQYmYmE0tjfKk7e5wD/AM
YbaMIoAQfoBEvyzUNGZ64khStAx5ceua5k+NVkmSWS+yg+uWMzOhCKjyMLIbuWxMfc67NSgSJiRm
0RbMjyHUnRvb2yHLoIJZldsP0eg2skChd6efVwFjiXtYRKKMG/AhUCXmqn0XloMg7HuNVhEwUUhe
joFrvg+fpsRXAYXHAK9UwtXzONSNSbaUNRtrkMsoPanJcz+vs/UtiuxoLjp1jpwX7HZgZGAOlNxP
WVF0biCKQc80oJBeRZQdI5nDddXjSiXxeFBA84bgtRllvyS9qI06d/6SzCI4zNh4xlryZ0DeYwOM
p7yPMhmupZfFvhzOlvOcI/jVj5twfJ4bnVmHdLa9OMlyZFQT1xQtk1Id+zsK0hTjwZObwisfIqPR
vEz6MATZlOZvXYbUE8ldlNHBCZe7UO+fpafWxjHOmYtIblTCKOuA97hM6bXkSYiOBxJPcN+hSAxw
jBRPO6GhFdHNUY51IQccAA13+qlepicetNAK9wgXwW8gBY6kCfQjkpnIu9n4tGIkzmES7kamzfLy
y6WfVTPWrbzsnsekE96rsfDzNgvsNhWXcYvfUd6Ud5iCocouasZPE/ZPfsEdnAg6KbNGmcq3pxfi
oRvj8SW8PKFTV8Jl7NmBWribnPERqLpVSolsy8+tm12p5ESM90ACBdW6iEloEfIT0qUq7QPehFYI
v8MWjWzVWXHCQR9xI6txmUrFYRx1zNfRAeh2+uOnVlmNcYunSYPdZ5SJi0a3klBy9Djfi5lqV9Hr
0Oep08qzbaODNshfBT3KnYHssn6QchSyDfK/4hJlgzU3RG/UWg8T9XfGfLSm8vdZjVRfcgOgJZkv
1VIzH5iaZEDYt/UlAGisu2Qz1d2NgAW11cyMYuvOXzdearDo2cTU6zNg4oxAZBWRLGrZesI9sZNm
fmqn6QiGmJ2FofT02lgLKqhiel/MQJv2DLOKW+QscyBsJTmU7Ab1DMcxLHfdHKZ3pkiDpaSjym61
pdFRiYpMLRBVeBC9eZp6vlGai8LMh3Z+fh4aiUCmKDBDeDGlkrzn8GkqFRRTdlL705hgAoApRBkk
MXU4HE3hICaGmymFm0hUy09hF2r5DxOxHZlkkkxAQynICw29ZYsj50VQB/OVbkYKoVAOb3PJ1UZ8
ySUQZ8Awda3dZ/JKm6TyLPAcyjTnkGh4kYx7eVKD14GFt+1rBIhMCxuD0osazhltn1eNXYAeohkh
6nu8z8DZ5j6OgKyiDhFiW+OFmMlmE5z7ot4Laoc+rpvdGefD6TB+GTlCZc1VSnFx52SWlxK2HCRh
NYb89YCsujjO5AbtGrud8QSDFoNPoam/yEfdGmLjABYbjGEa78tInfkyoq1sjLwpDEru7VygHphf
1EmuLDGYnXNXY1/htH0iVlTQa6VMAykZUxv1TqXGnzqodRX/Vrq6Dcplq7ZOKPxImIgAJZeI6P1f
/2DVN/ha2erblZU/5qvfLnS6hTXLFtHjMLCmChSEfhhb2rd+VLcdbxmEMIO9G6sRScX1p25eWIsN
qXNXqFLjnLI1D3SAfE5u+cpe++4WgPrafq6Y+kAUfTslOWxL6WK0q/pGVojWbkBkEsFUBV9EcXBA
Gg9BsfB+1UdNtgJKhdbJoSsJPEbar+ZWfgfQcNLAC1pHJyIW+lLh4dBABd58r4jOpIsA+TF9Y764
fkOAFRgQH5LuGL0b/mA5SBaHLLe6BS4x4PWMBDco7R/pYIiLlDm06B9+hHW6EfY8gjV9h3hQDu8X
7Z1c/W5R+4jijz035Yx3wv69R2duhmGRZGVYc0bkbWrR1o/5A1m2zRhyxrSv8DTbJLCNucPFS4g4
MQf5qDsKMhT8eikVGNhzaD07sCDnq0NLxgGV7KYgUpOG6gXvRWp8cXndYpdNEtrkJIxv011wEWe2
JMavZr/P/evKeYRwZn7N33GYc4+AMbX3P+NEyIgjZgMNbWxd/6QxXriIvkmO0xXdSXDEJcKtyv3h
oOC+G+z7L4kVnzj71YuwnsTsTLHC4qtvAGR0V+GcWPx+eowMB8LbRZZHXKSpv7s4jAZLEhf6wr1B
ASZ7HDaMV3B5duml484AQyJwAirV2RGntBKYEXhqopo3FZdLKENsI4ZJLOl2EeEawPIptx39AR+L
ssiXb08Pckhe9pc5pTi9KMmHW6Fw4DN0+Hebg37R/Hg5sAD/LuzxguDaekuP5b53gWF0G6D0rGL5
8RIGWzM9Ag0JVB+arqvb2PmKksNX/RY9W2n3+pSpIhAoY5y5R/OVjvpG8UZhZRA991pGeA6an4wK
ZYqKVnHjLp7QXNFyEsfOzLNBrtEEkdAasGv2Z8OhKygPJbuKnWvbM1gVmBCuqgTbFT0mA8lQFlv8
3fhLoVkbp26UXuHyugD50h76AXzYDEUXdsGPXnYUV9soKPFM/lzImUHgTKv4AHeIVj4ghncZ4pZA
sdoS/GwPFC7MWHfZuUhaZ9KDLbSLB2a6zcSBk71a+uCDS5bfGQS3+JgRKa+vh9FiUlloe/iwlpdo
ChqlVjjFfsgqO0W7Fyqoq7aQsFmsMZ5QcnIS459od+WR1Ndtu1eWEy6BBmWya2hLfhmZ5BNywtfT
v87XErAYgbRMxjtL9iY5kiVv3o/xlDOjLZx2t0GyDcJNkjd0pnPfzovFYYYYj/KI7HCID2ZJoRmz
+stFcnrdfGeAo6+OVuv2235aWFbNYtuJhjmzpLf8HRVf9u0VmxyKAgB9J28QBtvCJiUBnLxUiPtf
094epMUvcmTRPPJfjgoEKtx99y3aNnQtLb6XgEr3++AUo19858OfnuTrPukPm/HnV/URGzGE4ie2
kWrMHeRKNEYT959Y+S7hxrGLz476pcGQ6nRm9skhJR0EYq8iCxufewG1fd3qpR+9GMEiH41VBNBp
WJL7XE8sAOasa/uV0xKZBLBukJzrmgVECHmNAeVA0qTFaDnK/avmebyGn/Pfkj/yn97TTTfGWSMH
xmc+k/LOdCjOcTTewa+6gR4gjZRRF9iIvAciodFyuuvO4eCOMOqaDOtiRnl24EDGiwLDAfOy2MDI
d9UpOs2WBWJgXtgjiPdbtdYW/tNE9RdC9XP6ScSlH7IzMtxfCuvXt7ipd/ku9iaA2lWP8nY4qhdj
md9+OTLkIwKjIzPJ7z8MJnrX2BnghOHoHy16BSS5X9mvcFILyNrCYerG7AmlfBWiLw0gd0GWDXEx
7Upn0FD9YaywDnbvIdsef5OqvwpWQ/7GY2wPFIWl4urEILMTcIvp45HSS5v7NhYWReDFwmq8BFcW
fTVp81rV5Dh+KtZ82lzMNLX7YDdMHi43wvnB9BD+Jv4/LrZBqIHrAEfNlvNlH5iv9ezc+c+V4cy/
Xo/5zoCIgmtKLJ2ZguUOupxIAyrFBLmHYprTZ1kF1L6CaHV+RWH5Ie7bPMDY7yrqtlW3kjFdUnUw
dWPKgcres8a8Zxdq5SlpluCeuR3MjuUuhFK8m+qDH4rY4n43JRrMS2usddrxbHFSxDd+l4LmY4R2
EfyE1NURO+qTzemANqRijjkKKX618oOmG/eaa6R7Rhk+1W0BAiPtjexmNp+0e/xFRo3myUapdyUp
nygHqOP7FcpNI4F51z5nEO5GTLDzcMS7KG20HSudWJQpoauHr7nUdvwGaz7d91jpFsZOWxebmnwh
3D7mk4fnzANb5SQYaENwdJHHzzbN0f5736qUxRCeK0FYBF95sFau7Ufn9/unbeim8tn/ys0t15GX
8fdRgbPkYrPj5Ej3MltssJImrcGiYiN4aNj3VxQnIvOKyd0KzJLQCbtQLJ6QahwGjCrcc73d2lZH
qhuxhjNr9uB/Ji6mcIjmQi2ynO+Dwppk0C8Uvq+H7EpYKQSgGhZa/hB3LJXp5Ijd+fcT++ensErf
Kj6O/eOPfF3/g1OchNXsIDNJhi6HsFC2wfoUQvCdRMmvDhUbNLFTTF167crZeh4BUc4vOu55Ojl8
RMNvKoOohLwjm3FwS1i7kxSgOynXobYXA687y+qGMmnGzHaUvZJDOctFtpv8Af1N3YWUSPAZVDll
ocwfTxuNvVdRUGmIR0gJsiZ7eVpW6AaAbl6w0kiQryHYtjJZyIfGZxSmcrtj72R3VbLZStxjd/zI
EOC9ECgw14k1hs6ooDenUTUzJnpO66winBq8LyfWOPUQsq8SR4jd1558FGaEPSZ/FQc9BziPECE+
2ctqCPjVZ2beMMfvORGpO2nDm6WC6AR+5Ujtvqa8+sgErmlEIHgzRF/c8DTm6M7Ir6O8QFRCTa8z
+tF6nae6SJ6qjg5RUbwvWJCNBbEm0hzC2y7ZNtLQS26KRhIEA8Asga6U4PepXb3GmrKKYWLSUnp/
zX9nwzormAkK76/xWg28L/29eh8l8VoNmmbHxeeYOjmNwyZIKwtUD70Jhk8KrthOP2bSRZU+nwO7
1Y4zApoM9YGpVz5qDSH8KSMUgsHPP0c4SP+ZbKr9W4DD3/I1dLUr6qbPm6PBdJ8cUWHnl5rVnMsD
TLxG1XEsJHil1UhxDTY8xmYPdCNxGzbki90lK6o2yfyH92MmmL3AkT0Bc/8jlmM+RY78RyyH9P8x
E1NKyF9CCwcDJEjqy+aIVsERv3A3AeRBugB6xrqDCiKSueeLcGswF5YQ7k23et1onYkNxsmpmcku
emT6QcNYVL0l2DimDYUXtlmwK/3zHf1vN9SQZFWfMWdNJUbk3y/1JSm1piRaNQWVZoEBIOYrxq0Z
NhGN+z9/lTila/z9tvz1u6Zr+cttKedakzwHvktg1nr82WWejmPl1Tsq2fxkD88eQ/g/JplKUwLJ
f3wnSSCE1Uzh7LO//T7tmc2iunxWdLxOIIbLMBvxFvfILyC99Bm3tsXgVwwGAQJ97FVy7EkI5V42
1yhnLPmidpV2AA0sdPcu9OZc0faVOpzk+a5tVyN9yz/fJek/o1w1pjXrRP4AWzANdsow+ctdClVh
iHIjL4/FSC1etoU1sqeUJS50CssQ3qh4xivFCLdSxDE0/1KKiLB0YgYUnFsl84QgusrnW4wrg1CL
qbH/n9ml/yUBSNcYWCqKZMfN9D85lH+5Ru6SXuazpjwqQ4KQXqY194SEYsbo/scD/M+EYe7G/3+T
+rfElucYPgNBqMtjL6dOn0v2LLWjgFjAoEN68JOV/yO4V5Jm/2WZSupfMnz+9vZ2eqC/nqlEkhFq
sBBpA7qsWkcAjItTDOyctPMLSnHPWIUrwggMTzuPDGR6R1r9MpWvZtKAmk/a1QPaiKmEmK+QJqsc
4sn1I7sAHRJG6AgRHWwiHWoUQ7+J/8LeJrmCTORBBvmSWYisNnBiPxCBmIYpsJNVo3xjx512E6rK
WnHI3cl/a8Y+oxtDFyesm3e0EXSJGDrhxR6N2V4JQoVWxjiP2/oJSsCRMKUX+JTs6dnY9W9XPngS
I6H/eM8P/WMy5ZB0sbxwdAVczYBeOtlknkY/R6VAhGa2Fd6E3bgTdoqjLDUUDnCv4gfvk0EPBK/I
gzFnF5hrhueSjzJGdqiYxD/B2fJDZsiq4KwOL6Rzk02WQJ2ni52E+pKmY6p948vVIIMWJSdHDXcW
22hmIQWLsf7AiKL7MAfdBPSCqo0bm7lHFTZ2xoChbQZ1QMVIA4a19qvHYi9BKq2EfAnUWGakXKbZ
jhnTrbidCOLYURBvO6/Rm8OsI5qrTh2sj4T2YzwMhg2xVZMBAGXLoY/IcfgJ4B7YpOcwxHzhSFyL
qyvW2O2jfiU8+H9PZTmOa+JVwxmyAPnLmCBSN2VnXUOO2TSWWBP0ggEq5CQQO+GEdGZy8j2jkZyl
+5SBrdDiSQTDW+1mKAMe4xJbCn00EQcUYTsuDoUAwS4QvbML/j5I5rCwoOfzxMKYUoBMAkAk/K4g
ZaqvWeHFRh3xhxGeQedchc8KSO5BTGNauYWBTtBGNySjLihsdCgxjnWYUzN02pN4+9CE9waRDEIY
W92r5/kmW4+/1RZ4+yUhYQEA4JDLr8iC6sMTrcQbptP2rbDo217HVkXoQJSeGp5kkx6lhTvUN/C/
9eiKN1RN6O8wUvzQJl7gdV+tBTwfy48cJg89RPmBDOQxC1ZN7BSVpzOzyk8Nb8YnpbuYohHaKFZW
qFOQXaGMmQFjyQsR9TIUDpEC1IEQW4mt0N4qxPKeCShP70hgt1JPKOxTIbNtD4eXbObjRGfK6K2h
FUGZz9Btpb6GI1gp8i6nz6lJmiAyuyba10JP19A3STa0OjenxJOQTBMpoeM6OCByiHnNSIaYHKXm
nINmigIxxW0HnQp8hknqUfjDLr0WmiUUZpvZ7WCLoSmdwE8GVK57gwFtfpDYAfGLYEei2RDqQLEJ
l8agx7sZgoQggxfN4CfDxBQ6El3znzyGFkD20H+Ol+g0QQPlDfBFv5XfauB+zdcg7Rmw9YEIhEhE
Wg463vdAJld0TjXdWW0SHIB+gIzBz8KBGKvJEDNE2zDei/pUD27b/c4S5IPgael20AFreopYpN+o
Hb1E3SJnmIPAfQToraBLUaXTmTy4B6wp3IrwUCicXpdil3wUJxTtkDlzrqOZ+nHtojeWsY1chUlU
c3cPIMRsv84bXJVYi9dyglEnlGT+lRyrPeG+MFkJ0eVYNDAgvMgSReM93e+M8fGI2QQ6k0X9Awl5
YaK8tgyxICJrgMFVt8iUIGIJPDFqS3lueuFsLIqUuAGZotAaAP/ERVQ8YvKy1r1gNfvEsOFOadLx
ARlkMw1sd8/iLanWUr/8yEtnSjoZ3mv1HRoqIVggwRPfstZsFd3HBnsz/tzyOEcCZyFMJWF7vp2U
P6BBDGwOkc9eotSWsUaOHkmnZeSNyGflz1Tzqoc881mxFVqUgt7FrWgadAfNQ/zZTrZ7eFB2KRLU
nKHfluvClt4GcjeqH83qHrri5rtobsfAoU6Q0WwjGGHI8oHcrEBeGv353bCeH4Ro7JKdN3ZHrb5i
E517IlqCgp5rudVvTzfQsXWZZGzjwf2gXw3Rrs9u6YCtQoLyVZ0ZrpfkDIvoXliZGEP6J0k25ijY
+myvmF8KEy1xMe2Yeqri2ywhMMpJu+q29mytuU8JBbopzHC41U651mxead6LZfChwfyn5qyynlA0
jFiE4uSkGcwyX9zktxooDFOSTHHs0XkJ6SrYv6JjGX5qd1utVpXqa1BWiCJ6b2SRGaKTRU4DOLeh
N25bK5S9sT3enYyJySvFw3DZf5JA/DFJ05lu6g2M7eM9SkjxR6lyNoJbxqAlDCngqXA7aEdIjy4d
kUYcSzJm/mRX7rArr3SreeAkzDqOVPY9e27LXy4Hh8vs88nOh+xnwfwQ/pV4DXZ3vwQunuB2/Qsz
BHbb6KzQCsBit1jcEBqbxG01Z5SoCDhRt5GfIUSLj3A/6wDipE3Gj3/v3c8EMvK5uFQ/vNIhgF+B
wJKeLCb8YHFvt0B99I/FD0YNWtXcEvbkaBJhlb3nKxURP/oNv94RWQvVBWZdYorRHSwazym9CJBV
JMgXlmqSSYqbCkXl1HzS+cGMZKRmL5OvjsDUn9cuX8W+8jklY4mXFk8s42Eqq/9VvNBnlPGewYPZ
5H5vcBL1cHLosFCQgnFhRtInDA2Kg1qGE7+bf2K/mCmbnNQeHoZLZcBNV0mwcOJt5tyPOeEGpno2
Bit3h292231GZMPkf2wm5zxr9XLfdWscKqaRLi54cxXiDba5c7dxhCGhn7T6kws7ecFpvOWfkxQX
HyKg5Bm4dNGSqsngoqdNKnTsc4tmb8m6tSvsxZ4EWCQSOWdydXz20+0daapPCks49Sl+qcjqt7/V
Wxpaj4YUYNB+Ag2kDfBRt4uJFdOXFUDX5A4RQWqB9hfGl5Jxuiwaa/qluIELT1jmeCNxneHh5uTl
Jd5I2/AHJRYeHUrMb8zC3M1p9uulurK5nwAt+Oc4Q61fLIuEXbAX/KKkXBCPsSm2k/ERTga1c3gM
rHYTb4ioCKwCiwqtMzAIpo2QiECzXNZ4+OMZxos7uQx+h8CWFWQGv8Dk+XsmeY2j3+2cIVEueQow
5l8KE4Mwq6G1PUq9cz+FaP0za1+uleevoJn7u0WQhDdXrepaf8tQLuQXs+nVbnciITmr8LyVK3LQ
ZKKlFxIuQRxY1YG4hB/VEQ4Fik6HgevTFMC5124CwDYLw+7Et9xd8Te0L9F7yTknWZwMq/hTOiku
glqkIizz+nzfGT/FJ8xvidUz2EXXb2a4u083rBZSaGHCQurlTZ83uyXjsfppKGrZ0dgdBh8vuC19
iVfIHmYFcyq7Mz9yiGle3dHF3cY9OEjoPkZHWE9BKoOVbolmowazMKGA+zjqo1vGpEcN1iX+KFea
DdDHGyolvOl0FZOJPA0WyLhW/Cx4FTvfvyQcEGYBjsPDHSMXE430ENk+9rgM5/7k74URwbnEyDBM
mPl9pS87LAFcT84oXLIu8Di5ODe6X0ajWOipnOBG4jSgGRbA63PdfPV742m+sIOc69p6kXB21ehj
CBsixBzX9ORnI1Vo8iYSXGmV9v0wTuTfdXQG8roXCh5f4vSQpiwNq9/rzFjcNTu9wm45nkrSC5m3
x0Q+sGbmpIsAh4gbrJ3sSRvYq++Yye7TzD/h3DhM/b2Kt+5XYOFOenD0k65MIBrL8aG7BCs+SxKT
hCMFXe8nKCaxi0+UE65aw5Z5L22d3fFLm0ylsn+fZJpmx9ArtNTb4GuyZatIHkVnbhGXKn/cSUZL
yZ9pZ4vd8Ikt+QOi9623cH9OSjoypbFbwWkwrrDjyF0TuGKWGx5vjoug2yLDfz1waOxQ8h1V9BAQ
r0Rs78GbVgDUaKcqhgLqm5gsNmGX/4yMZMDcscCjka7AhD12NRzmb6oH5C3R/BAntdn11gc5QJ9Y
7k8Vkk6+LXhIGl6UFMYC5xBCZQPFFHB1z6jUC90jsMAPNjMCKtbRtvmarzTODCdYzkuLrqLja7Dz
LIBoOccMPPv4+zCDATgJ+7ibAiEAU8cvLIylw5wB0oGe6/kCIQ3JdmsqJTyFDrafScE+UbrBTmXw
l3YCb2TLnjxBfpzYsrwK+fW7oHJVn7pgSdTrv5aIdo4mQxqOtgOnJH8KjB5NfFi68CLnSgBntsQF
c66s5Cj4xv4Sb/+19ZPzVSM9m2JtyKx2s52x4hwLvoTVFT/lRIrWgtUty87REnQ507kkPyB2CXgb
TuGRfdE0lhxu5V7HZb56fuoOgcTiBvk7BeuRUJbGnoSzBEi5F42mmVEDbOJ7Ss6HTNT1ER0Ua0BM
THpC+FFCsk4Zp8DdVWpeBHpZsuaGjUbM1qnb9mRJbuFN4KcXRbbUJYsJiBo8CCUEFhaTPW4Zkonc
cyRjs2FUrrbnuosN+gx0wAFNoElKTUjLueu3z8N7407YNbRJgCsB9Jz3HMCHUAkvsYJ2r+dL/TY8
JAD9z6k+2T3JlWF4Mh5YyC165vfZOXmTH6DesLAvq0KKhbpfsFTnfhMIYnseg8zRnbp2+SfkFO/H
z2hOUcdmQtRKcndknRPUpDyRfFim+jylfGUuRkBvoKWk2APhNbtHdaw24JOsmPcQqN9Slz0e2lOw
m542VQxuK/3jSnmgkCqV+cUUS07pkdrNlrN5xiW0WC0WT4kQKva/I2GgDAycPb5nLVyHN98106sx
vj1oXFDCVUQ/QWIpjoQ+aSRcrKud8Fwwt/1a6lOWqbTpv4zaTo4pzkCQdrx9i1fuol00UCGiNCLj
9AkPCx6S3S3hnYh9n2rK9Et0CU5s86sW9IkVD+VslC6C0YQyHc/5b38dKEhkc1Sdhk9jUiq6fJpQ
yjFtOeOlPCfrEdondRTB1ih9P9h+gGwRQLA6d2j9KHIs4HHWaG4Z75yT1MA+dK6SLu+hPVJQ5UwB
nNBGv0AOpqwL7JcQ7OEq2bU8J4wVrZlQA9zC1ptcjfaj/iwNgm0dyc3ew7n3ZIqibAocU5z4jAZ0
hxolAfJIipP8W/mV1spvSMGJ34YsESMw736xheEQ3OStC625G2/zb8FV8FURkEZV813vww88zKNl
aDY7KjyECj3bX0s/HrwcEOGQetKNSjkjjK/bFV4wrjvDoVqG3lPh7avF88fTPHU3uXzlG1OvRRbI
G/m9s3NVf6fjIjwKlUOaqSUN1xJ1Tw0T/1PvJUeNONvfKVy7R6kv4sTlblJ0894Xm+eBTy6OyXfp
sKLKRy7a8UEmPkklrEhJCbNx+WSzppg7s3xTZ/QQ4VfVQnSlL0Ie2JFmyxeSb2y/P1fqzx4iRzHF
HWPxBsMvmeCDQmWOR3gG02dyHPG7O20R3fp3eTsTaUn7XXihF7/kJDwuskc9ZcPGmyuHKVvV5Xlo
DyOxUbolblJYPkpdvosRpThkHvnp6TWGGRB3eszRg5DPCiWhcpwXBw5L4cy5/c/IsvLfgE1DYQKU
NDPmCuOu/x1ZTlp1eIl19jqGZ94iam72fqfNV5hAb+Ot/sFLRENPlgEu0NrNNwXRid8xvtD7Lk/W
y+basokRm/TCkdgtkxuSCLFaMRnwjC4DgnOqnYlFOEyMoIoOfnioxOWWy3/+GZL8XzB96a+/42+T
xKJA0sd7m76O1VrEBCqZOlKFKyY35naSGj3grS0nP+RHu3vqy/8j7Tx3G9fSNX1FApjDX4kUlZNl
2fIfQU5ippjD1Z+H7oNpl2xYmBlU7+ruXWGRiyt84Q3lS7ZfD54Mp96leDhM3LViDURqWdiVTC9g
A8oDsNxqj7YHlb+zjqLluEL2FG5qAjil11Ex6fK2I3ehkXkQIlswfAmoctt8K3WLgiWS4XtSVQxR
d6UNmopC+LM49Q4msN+3bDPgyvUfjO1pA9diC1BhDNOk54uGaw3PsSGVpmH4liCCBQuWzh9aEtk0
UIcDkwIIAKQV2d2Myi9Qanjfo1fo+mCkXWQuMJhvRxI2oIS2u5aAc7CNJ9jm2tlBe3irkKlTxzph
aJ/STV1eYcY5HT24WBdwDSBksezz1R5QvM4X3hSOzlhubaLky7u+pS9oo83dix8AOc9m2MOib4Ry
9yRd55svWTp0Fog5Y8Ik/Y2y48R7IlTa4jD/rnMfXEiKiCJalJEBWV0Q3mq0oTYJNsYEyPjh8twR
jvQguPYpAhLAKZBusjNJ4lttnf0XVHLH1Zk/TYFAm5yF8WMJoMWfmE47TRenHqaFi8bxoG0pXdzz
ONB/aXFIpqFpqmkYiiSbN40HTTNyqSnlYgehIRSHGQGt9sF9n64SaE/01dETXGrFuPAQUrAHz4kx
p/KsP3uEZ3v/WTprn0jG+RzVIbiPMUFCka7NZ7Ubx3vpgOJevquhf6m2v6l3NQC9K+xa3GiHIkGs
5i7hlsUxWnijC+y1jURRCmWsfTiWkSOo18DgM+4QgJrcTlh5cZOAOgD2c0KHrucRsUaqefFqHH2w
EmxKVOQB76kODJOYg7+1TYSCQ0vZ60tQ14NZ+CFONQ/syMR/dHEo65nmONGQ+V02VB771gHt7wR9
EADqSEs89r1uE3UPdVa+M0NON8ZIt8/LbfEsPfdaSIijwJ+bi3Z8JkPZ8rH6okayNyZyL0ZKC4Xi
nGtTjKCxKa344EjjeQ+BPwbYhZpXmVtB5piHprbBTuhQtdBroJzazUyYVrrTnBZSupazVdcNE0Ao
3oMvzPIH7kpjEqG9e8+kROkbP7e9RAGTBTq7ikLrqz+XvnW9lKprxCTtil3Xe8Tu+VjL65PeS7X1
h8o5f+TchLYw4IM9FU8Chtj4W2mUNUcmOUTpxDP0QgqrtywXj5XuIDhG22YOHDIFOz1hKyBxvXSd
v8/L3x8bm1PWsGnKNLb+fewokeOB69GNzjNKHNq8pDGu9TjzxyU9GHmC0j7+IR1UbQPe+kOMvhu8
TvctLyc6PY7wU8RUACSb8l4c0KZTnt0XP5ga4D3IIC5vlIzld5Q2coT0ZgCAINNoMbiRv99C/K0t
h9eEICi6INFylG9mXw9FIY/Eqthx2qLegT5ohmzsiFqKbLWf6Sx+N9fRDnbtc7WPdoodzESkraQD
Df6dAbxy2lddnAPlaXjzVOnTj/Cp3ShTpB6i0L58+OM9dd7wgR6A+ASHqC9ke5yeI/MRtNUZWf9Z
vTLttIJgYUVUO4mpcP+SrXrebchw0OUbs0OOxQdhQ7YU9gMI+VTcALcS7UyLFwIioEwD8K8P7Cfl
KecnSJCoXSOYQBUR4BFT+SG9/j1zkvC7SweeF5JpKhoeS/8uAC2LcqmLimKHLBqEeeLxrESfqBeW
QBZlR6eHrJLOh02/D5akPPF2yqF4CI+QAYG6X2cyVGMelnmTHl3rtE9GmGUjDeaQDT/ifI3c14WT
fPTaawWAF3uS0b2lNokQJqKhyNdPc4iLsHbDNR0yiO4rDinlE2CMS40GuYwViL6SKDawBk/eS/bQ
t7GOhPu9e8plGW3h9qf2pYHQmzx2U5FIeV+/KNdxBGISuOcR1Z/gsf2Af+00T9zZczcfJRoyiimc
u5aektMG4w/cKVWoq7b8kizqcbOFyTDY8oy2sebmnJK/D7UjZCp0U+fqzJ+on9fLuHKyD0mjvKJD
ZoBX5DpVtSCprAIbqgxWKxjXK6/Cns8XI3vTLFExwoYFnNBmsEk2bGpcLtzdo7dOkbVpKAxX1MFh
u5x2MOZ5wXn9BPILj+i9t6aO2ZzMIZXlnDIwc0mZHMpaw/2mQoVD9Z0aL6AlAKmQIH2LwLTMniTU
ko5/Lxrs0H857L5bu/xYNLJ60hO2W4dlGgy7cwokGFcRgDcgnEGiU85kWmC9HagXTHlWznG0xnMb
+hoSAb0KAfxPb9TQACXJrqb6Mzlzn7AB6kZGhgbVOnujzxfkFISSQ4TOyKFYmPPmVZ93rwU2cC+l
A6zHR/M4xmt+WJE0kgnsBkQ+E521CXWbhu6DukBk+9XfZ6cxRirAu8lYN5d3ANirsltRg7MbO1ik
e5+0S15SCxy3YxJYC93Pciw8uzvvHdA4VxY1fTCrfCgutakE9nPNzUTKdwWHGli9GtaxelHIjXvt
GYB3ZHPzVJ26pLKU/S4jqqUqFcU7n+KXcJcQBACLKCmmAWDh3+2bd57X6a1y3dWnp/CyaiOykIYy
OP0mM6ZdiFCMh9LcCWbylVJGzUtWL4AD/34M6ZcFgTG3ppmaZMqybtwsCL/1TpWLRewuSGu8WnZt
8gGq7UKyVGfvSTb2ynOgbAMdA5rmhP6+pYnlvOik0Iq1nC9ncuOcppG6a92X4uphf64ZVBkMLOvI
ERWrbep7jvBfV9vNjQ3gSODKljTwNF8Z0bcbW/RKI0uiAK27wZhspUukaejqYC9gDqpQENq5aUxM
GsAZNYaCbptMM7ZYKnmNb3T5UQJCvXiXN/f05IsiSsC0BD27AhOvB+VIFudSF48VjpXBldI84slu
dL339X+bdhkzKUNWOL5N5SbZkV05kjsFV8VQe60qzAP6jiDYte4ggRZV6ZhjjQWDyR1WlKKSnSbg
DkHfNu4qJ/XuPI3Uf+TbCSX0MWWBBExQ9ZtFoGRhYpq5Ge/8eq72hTF9anocPwio5qhrIzojiqdJ
BmlyUK89GtKGDKU5O5dYgsOKBUk1VtODi5g1MXV5ydYRvLC/F+pvMDNTkU0Fk3XFBIR3k+ZeVNGs
3CZEsZpcgQ2idMSl7RtsTkqeNMdRj8cCUB3cibP6D/Fjar4Ne/OhwqYIfVcIkp3BQNdqhpuzigj0
Fb5diGgg1+Hf7/nreLrAslBBExrSzXhX7crbqEq8O7H7DWWbRrLjySuRaDiPNXsgPf093m9mdCw/
RTA0RegPgRtgWjBQi7xyNdiqMEZLWpE6nS0hn3qNMO4Zj1KERSzc686cmlSEdKqEvZbfUrxSlw2e
1TR1tCRe3HmqX4oapioaiqKJim6a+s1TNemlaS9qFe+87GwMXFsRr5NogMvU6QwQ7iRdVwSUY11R
73zufhXdfu5v4xo3p3IpXLzIj8p4V6HAjbndUOHqZ8Gb8G3M9h4q7ecdYAiKqEqyKoumgkvmv3eA
J8J4HYhGsmuowRCFYLZAAH4d68bWI8NTqw+vOjbK1AtfK2SmFccdzJt8FXZ282HQdFRwkxHnJ3mw
k8Jn0bvjIyv+BLz++3g3a1EMPdmLlct111N347oZGmgeJDlob6MaZ2x1380m9bV9wd+cfp9SEqLD
CzjF0aectfdM+L6++b/fxhA02VB1LOcN/ceZydotexP0eEfE4Y8T5/IC8iSa4AGzD/fqOHyXFzCH
WxTztpk0RDH1oD4UdFnkTT6joLMDXD3vjjS2tB1Wmnb+qcKyParvp49ofjqTWE7q4XuIKFEHWaaw
XnvdTQRQJkTBCgQu3GdGfWqCetgIGNPwKDrXL0kwNFocBUbaeoD+LwY19TCbaEfEPMfZdNmgQ0al
EjwIgCqUZIt54oiTCPoBsvfLZIsaK5ovMmL10oyoicIM8WowNbd0UlH8lvbZ/OKgLbFC7pFCfS8/
qixIywh1yegcuOqmTcdFe0UUn3J9sAYtjapFa43O3kZ1BssC26jS0h4KdeiZwxmClsvsQ5hTwQVo
rUyoNTnBuq/1aE7y2T3kk9ipHmktvMSP5SQb/72vf/+G1F90XVIlVbgNN8AiX4tSZF/PATgs0a+G
DzmnvbswZoLd9up0B+kMewykUL7sxfh0XA1q8Dn4X1lQ9cYkGeNoNnXOUxKaGdpnNqL1U2WorOlK
DKmnzL3RsRo6lw32YhNqXso4myXgOppzvinX+TQ9ltN8Q5/qo1jqwBXQyZmqGxNhqvDOWfLLtWqI
XKv928oSSOyb7R2VkaqqpzghRUesBTvPC7lV/HgKDjUuH1XtjlxSyVrBE0cbjKSGdgh9gqIdOJnw
EjdnAj5q8RfgyTUNdLkrbM6m1d9f5Od90z+jKgqyLnD3mzf5d+TLedjIPCNXf4duAOdtrzIQnabE
mvdv05/nKxBoDCQFjEZN1bgdzhXNzC1DbhtzqIwohuYOnC47HIP5jC3thFL19oFOqo3eEKWAFgE0
EHRWvaIDfA4t6PKUWxsV3pN8TiBRI5NfTZQNuPveCHkNL8QKjVFZEj4Pc8SfqSYgfZeRl1yQyiM5
G1jZ42ADqiiiJ2d7D9KcwgblR82CDUY5dNgDrIzJ5Tmkq+VZLsl+35mQ5i0lYkDk8+ABEjUSYu9/
fwZe/5fTFldYleONbyFptwWdyguSUlHaeIcjyCf8RCc9QNLvteP0YWqDaRqHU3Tn9uT3mAy12pwq
E8qIBsgUmrvjgiZxp+Mn7jt+M6u3NDDALG56XUUarU/qlMnuEaD5F2hUJU4PwDrRLG4LBBlB7brG
NHw0FFJZnDSmZE5wdKjl+Ts8AyCkgQG1sHkDemCChMlt/pct7dKJ+a5Ab5rA26rnsGtohQDFwkCN
BuxUPiKP+ISsWuvkUItp3FknHJ8G4xztPnejjVowAMJIsFGVt/hnrDjUqS3KU88lxiM5YNq1dAW6
6QzeEYjf5xMdcRbbnQozsNc0DLMFfrCLZnod75GLCnGWBm67YwTIPHRCUOIU2eLxRz3pW/bSI0xZ
ExW/kKOEshFvJdGqP8GszSf5JMGrYiow8e477WksrHAyW4QkuOX5+bme9YxXWNJAVBx0zx3As0ej
behg+8sKZc4n8WhO6B9MCERXUg4GepRNoayg/whR8e36rDjyczgNp6hrGo7/rszqbgnhaonQxqmx
C2xveCxvKkpUzefdYNg99K0qQp+nHHdx2gSGjb4/urCcyoMJZaUh9ZhnX7QAnkxPH7zF/ARUHX2S
mbaNhmC+jr7jAWRwpxhlsJa3wMYUhOylV2FO5R4WPg7kr0R7mEPwnxHgsGCcOfCT6PsgkrdGTMKS
6NRhP8jqTyfMCCizOS7OPBYekbS+0XGh6w9OBtdp8hV0hUEiiqgQPQTjWkLVu1lWu4DfjjL4ySqf
aKztaHk3PXN66wFehhAFOAqzCdpn1yUq+8B2x0jnjqgUr+X+sYIHGHiMYOe05noiNwAo8M49A7M3
LqBJwfgAWhxjqW7ICabIhlJiQumnl58y4nhSQik7ZZBOlRHRwScWJYuaCw+rgkU+c6fVs0lvRqaw
AfQTarW/CQi2R/IcRBKlD2mEXBCn86hccmEvq0n2HiLmUbbLyogegT1TEaRADknQ7StvzKmNoOIG
n76VZus0ZbH46WXwBdufIrLL78TeBKGjcYpV/LtM64b+EXOLji/QsNd09Mp3PZYjCdO1wUJZxgt3
X3M3ilY3jS2BphJiXkiJ08ZqZMeVKIJm87DuiSR4JuF82+WfgPSRzUUNhqgDWPKoph7H2aiPcoTA
I42amL9X52Be+lIcaSfQYfQ7UDVAYhfZ8lNvy2RTLl5BILMVtCzxAsQaXUOoGpDdKKOsgr+nRckQ
eCQBi7Lpfym3NMqJ4DYQf6yp/sT0G1MncVya492IQsrwzVxVBFKIRwGe6oUQL6DuELM+ZnE9jORw
nXsPJsd/gbcUzTt1CDLZOiHy6C/BnfMksVU/9t6FEmT4eviGtfrQZTo+lKFjgNTO8ofsAnJbDiah
W0DUnii0cIX4AzFNGp6U5cIe70iJ3nfQSQLLv4JsR+jnVYAGkRNB53hUsHX6JRaC9GltAixWDtTd
I1ILQKTgtqI2uC4ARcxabJQSNmDXW9qn1kCieTIUreqdqcSwHLrREOATMnd0MEdUmEcUuoBMgqFX
zIMhWuiQARIYsWP4dYPbp/cSQssblNLCnRw5XM4ItIK2aB6zkbBAcB3t5SvwtEuPxjQgWxqvIjD9
XvOqFzsE8R4QmxrrbvSIJ9PC0C7r0LB2Btg85GBHBBJEh9oz1ApIpcjtw2s/1ItoT9cbSr47pxGM
fjcE/G0PM1f2AwUUTAWLKob3Qf/67Qms9QSkr+U+fKBKAg8VqwSjNzhkq/Eqrj3Yp0/EODQYOSxl
Gs8vyCFYGBwboC/BJNmS085EQJ5QTBGNfU1e9SmfBKSMOY01cCnvg/ipTdy5343Qn7T9/n3cXZjj
AobiqAOkeVvW/vL03rU468BnyWzKvnYNk/aIr9dQ2JDH9op7w8FSeu6j9g5SPoqcFugf9D8v43AJ
JuAE7o07jf1ZDgE/err1LFGqAiyir/twrOgm+erSDcuz/06jgT+6CY+YagHNJi6J9/2G1CfyU8QW
MNZ6D3cen56RG6r34iF4V8byJ3CRdKrhxHuQUfOJwYQ1iC3kLawWf3JRLLG1IvaLNyfBVHcKMn0c
p/FUXeUGeURuTHFRdsfuOnytRfRVzOTYuhBSr6s+I1UujoFFBiiM8qzo0w5ErGAVK2CnfASiHQsu
/+CdC15UeywYYnToriC/AJA5xlXcSp+0YjWAwTOnd2GitQDsbm1xegOvBechTBTl8dSN/WwlSioG
PMtgkR+hCh1NHAG422xadTYQNUx4E2Tyig8BICMNyyXxF3IB/bEcPgKy1lG8fZFQG0jX3AaOgDrs
cYBM11QbB+8YdC5ZeWMJq2llosDEAgDZH/7YaXg7BOdGVEDsy+eA+8pOny5jIFGmxe4ElIfWfYeE
O8W8dkIEZ8eOvuFGA4BLt400jKt63p7QD+gZv7xUO6/BdIooVw0Ljr14aKXu4pRKU+WZxo3q0DcQ
W/aQNj2NkRQjAupswGQT98VES+Rkh8i60fw27vSkfwvADUlXJEHVNFlSbwLwsFDbxlO1aBfDmvLK
XUI+RhlSKnSkCJdXKCp/R5rSz9KK8VVYoecmq+qPiL+UsxPbK413V5Z1dNC8pSecZllR2Q10j9Dc
nny0FmmDNUng6D7FnutBRbVQqxuOa0wR4d/I1IIvgPa7Uzn5+/HEn7VIHk8TdUOQBdpatw1B5ZLk
glf41CINp1MOcSONs2tjlYPPyEX3ULdckqiaLeYpcLbulDy0frZvagyiYZqqTkEV3uxtfmq0ZWqI
vhyBPQeMHRgjvfPngSsv+SynONhE6CW5LNLLdYAEu0mY0ADcNsJq6Ra9aQWFfJPYulcwU3FmVZDL
4gvy76bXkkOTQnQoGFYCGMoQ1EWb2p3rriLtMRIfrs3BAGgUCeUk9nBfB47ZAuUVpWmu2p2GGBlO
bibqlhkqYHQK8rgdEZl5R9FoF4jZ9TJoWqBuU2OVha8a5qKBWOBpLzgJ75GAk/ZpInhqZs0N+p9Z
RNWCOvOdz/ezK2mIJp+OarIp0Jzuf/1bbT7tBtS2TSna0YzUOxntyEcXY/QcRXqCBXmlJ08erUGK
RxqTlHevf48v/bZ8vo9/s53yVIzjMGZ8tNUEH4nyeJ6WL4r85OdECFhRQFxCEI8yru5JO43+HrFo
QqZzBRGKip43EzTHzV81+JGAAP9+OvFn2Z/ZETVdVQ1Do/rRP/232RH8UxGVdcpmx48SCCYiNv7l
UAer0ERmtK9a1U/95tdAstavDcArEnPAv6lw59T59UEo+go6fXeK6jf11VZUKz8tEnyAy13uzUQf
4ln02obx/984X4fRtxd2qdmdGimMdtKpBtuEJR+gcWY3Ue9MrfKTYG1ItLEkmWqGxk83H76uUjEt
9Uu4a6BLdSMpsgWUQtBTPe2KyyNf38sw2UUlc0mR21QmMfwOrOFoGQ248JAFUZ3qCSnUTnjMoXhB
o2jQ5hrlUNvCdCJrS1Gfl4NXXUwf5GTsSqWVNocKtBnEKQxNbQUx0zur5ZdiiWSohiRKukjRU+8r
Bt8mL+pa2nPNFfft5JgHD4VGeFJkVqjvdNfmkVFGSEBDlOlYOaGTBRmihDqOTxdqrvWdh/nlmpIF
rUcY8ig8TL+gvj2Lf2FJC00b7ULUv64OezrFm5zGyyW1k/Tp7zc3flmesPrBZ8HjVgXR7J/m22hZ
1p2MQJT9XZ82EyzKIrHRUOomBSSDh+B8eQVeo70kB9DaKty0Nyga+BZeQAxZCcrGH9IVwaqxiueK
aEkZZhKwM9sVoCt0TNvVl7tf2Cx8oqdmIW4jghcIbuWY+JxJpn08TsfVBzaCkGFmF8zaqMubKxhr
wSI+6J9C5WBkQIwG3WQA3EoEMTlG7M+R8DoFDNePVlOpoK7wxnamGOVtwOpB4S6ta72ns09A8/eU
qb8sFgBtmiBzqqimdHu0FEpxQW9SgkFA2WubvZ0e42fTswNcDeE0vtV4yeUgs1bQqRXbYHmD3OMe
m8eb6MWMepyH8FE/dvMOxTQOJmAjgTU1jsCeSn4zsjotBX6EQCwts9BdMIDeJzCQ9iSWAo1jeSiC
jEURKwpAedk4biavyRNZ3d+vqfy2MiQiJVQfuJ9/wJ5qofY9yYu9XUupJV5IDnz8g78YYCOsbOV1
OSPxcnqCjLGtqY59ge+caGlgBjwgD8peayg7qKA8IYY9C9Azf073HfpV2arcI2ZF3HtCi/jvh5Z+
OZsUSZcNZB9kg91801UKpDKIrpXg7UCX5vJ2EJ2AYRM2JLtBNQv7e5BTJgdWjdBiBpwfVpAPzk54
v+RU9XtNABpCJvnbyXcS7U4XSvz96Sg5mia3Nh2WfzebUlwrszZab6ci1oljQICDmnMJD5WxbeCl
eEuDJ9SJ+P6eFbm/7G5iLTqcAnVng1Puh4hHwIlyit0GrXHMWKt9vAg/FHWsfbar6skbgOQKJgZV
m4WP0+0Rdn6z81xbGxKEHb18aX5c6F9A9CGj32F7aGAd8/cDir9EyoqsABXlqxnMzs3EGPS+8pN2
cneGpIDlzxHDXCb1tqA4d00pFpNK45wb3FnivwUJDGvSAZa1/p+bo1YI44h84MJOVneIWnPUSlEw
Dsq1ERz03pQoW508f7ifRVU1SiJQef3qgV/39+v3IcDt55FViVhcljWO/JsL1WtTt0hc3l5CMIUV
wdK4arOTec4MYzhIF61wZ8BfX1w3ucWZcl0xbhfiVVCEk9bI2OFwr2Sdv6mMeG6muiMikxgr50So
Rk1JoReQh+jTOXk4hQDDgBj5PvJriA/8PQM/F4AiIPyii3wNVWZ/3ExBbEpFV17jyy4lG4Ahf10R
O4QQtZXYWhSEEdWdKfhxuvUDEvnrgsmdLwo3A15ObYzgCgMWg9l1QB/e5qoJ7jW5v6K7fz7tzTA3
gYWspl5ziSLQPtJMjLetfxgYT5q/CsBlkYlogJu7BBrWTM4foxrTTDApJzJBBcSeS6DBZLj7O3P9
4xS6eabbVR8o3bVReSYlhqInoyMWcl2uMvG8i+VZXq2KExU1Y/v3sL9NOKkeGSeBsCiZ/VN9CzRi
LzpJVcGocllgykM6lwKpts1UvJNZ/sxreb/vI/Wn4beRJF4tq3XvggDQKsc0PEEILdnJIg6f/qq7
4la0zVpK4gDilDvh1M9GviKoaD7LvB//xTb6d2xPpsoQu+Fpy97ixjERylBRN0TMO4IhnmLtLPQX
jooGTAKBD69kFeTm9d5FI9+eKDePcTPZjao3WeZ6JxSSe7zV7BqeiTOSyi6xKXWLVxOSCoWy6vKp
I4t171NL94a/+QJhp/hlVjML2ZWiT+zRNItCcTxwq1HVF4XT58zb+503VNV82rYrgzgovnITlptr
+1jQmzKml/gxgblbiC96K86Iff9ejj9Wian3tQ+qD4KmAsa7zcuEZmBGTWu4u6ZdcdwIhh12CxGp
OxKSRppV3TF2Zyh6SNL5zsi3s3Mz8m2mppeS7Jsatw4xipi8XNFgqYAyNAPCFEjKUB9Lp0WUs1UW
ObOVF3ca0T/CkK8HMGhEUwZDI+v22lMQyBq0tQ5dxFjlwVOd2BlJFxlpMHBy6aDQgKD6of/fAry+
hmVfKAqyXKTmN3vj6lZidzFld6cWs9jcluGrSdFccgpwqa58ZyfeZlH9YH2WKqumrvOB+yD+2yFg
eq5g1o3k7jIMv7ASzDDWmBW4EYUzt7kHmLmNr24HuwlfivIqJH5Qu7sOic5yJ3RkvOpncCJRAl6m
UDangq7XZ2Y21e4N3r/J9yvma3BwbLoIjqtPyf990yhSu9KtC6IH/0EGUljiTYEzX5SOU6TOYxll
KPGhMOB4iC7IKvSkCrQHI0fF97VDE6M5/D+sbwnYiSJT3wN8cHP4ZLna6mXHAwXZdZwV26w5sLDc
2K6TpXQ6K+6c0IYqEHvaIOP5e/TbWOo/s/HfwW+OnrSI8sLUc7cHL+ryge/ewiZL5wCnEKpv63sv
27/M7ezLgsFyZjOBlroZT44D6qanFNat9xRln5V8pkdYXPF1u5yr7CATLft9oncP0dYHDj/GBZYL
mg3oGApv/371Moqkk6tzy4QZ3kRMJKXa499T+SMo6+dS/u8YtxC9q9vWmS8rxEhKHyYNWEqEyGwi
AaJrjC+gtrwbmv62mvs9K6A5CEXolmuRS6HhnqqK4IROcmtTTWK8U+k0rXPn7X5bKYBAJAAykiiy
ff6dQVUxBh2GGsTA9MtOOUq3iPo06mOYF0vJp0eoLQudPF4H1gE2XyAWy+uBJSQvTQXeoKUrlGQT
I365myf+dnZ9f7KbNWVE7uV6yYvLLmhH3BH/5+wCj3lXr++3+dY0MFOSqRkG2NR/Z6EeFJmYXYLL
jnPLC50innD5sVPuvtSPULhfTVTXBMWgF0LN+iYUNoDAdIgQMpKHnh99oIrGBjCoUwox+kWkIzTQ
Zp3ilKg+VGeicTk8FChlhVud3h2PdHWzO4nxb0vg+yPdvLxxPZmtIBCTDsyzEM2E6zk3NkW86mHO
YrX2aT38veh+m21dN5AJFb7Sr9s1ZyptcwkMNFgITY0N55JSzK4d0777e6Af9JOv2f420s0aUk/Z
VT4V6mBLqUGnuUodJ6iA+rSzspm15TbSUusKhNTvUgqyNpejD+xawfvINMi8ZAAca62GzRgAQlEn
sR5buivSAJ/VLvCNYjAcQDIS/KeIhM3wnzOQOUrLjT5za6iaF1qt1zshm/Tbmfd99vrA6tudHsSB
eC0CZbD9ehO4PxxKVEj7FTQgjPYirjrEF81gesolWyywbwaZU6wan/Zz8WiY61pde+2u8ecDxCmw
Q+qf2lBL7GDf/p7/fuXcHs/fH/UmvdRjXbvQFBxsa2nmZ08cYAZFjebeGXZbN+m/MmQS7n2TLSWq
N4FHqjS15J5CZkShHIuqL3ymZiYgfEiltAPtpX/cPTiVL9bHf18OOVFJpYsq9mxIUROkL83Yb9+h
8kU1vwbydQFNaQdsbpNNoxVRx74CWobKq0MBeRTs0CSBeSQjO4/gBzbwFhfHCG93lFuQJJpiLjVM
VuDScE1sUAntUWm9XQXMrm0FMk1fGziptiOBf/gZuIwO5kMeY8XJ3wGcbCQ+K4gD2SDN+FfCKDib
awxMUJUBO81vRWxuhf4dw1aWvwfCAA5JHT5TaAZkMi+Hh+Xz8za339+BN/Wwk68ffUc9s1TwQS0a
M7UNKpYfdCcY2RwWC4RChmuMNns/TsA8OKBRgIb01q6zyVsPVgZigpIUzvGbD+fjA+sVoEHiREeR
+hUmzzq0sEywk1k+UlJYMCP32X/DC9VG5tx6fTk5S334DJ/UNte9ZTQeFODa9GH/zLn9vLTKobXs
IboJIF2QINbzcvnc/384hMP1y9KaL/nTL+nwmddM+OO1/fI87/Ex/YQkO9jQYK16V83EgYRohZYP
KRFzTSRteoxvCv4qma2fD71xZzp8ec2HwKTg5Vi4O4yKuTY1QdcEozeAOV9Q7Stve1ZH5+NZtlOg
BbD5bHcyQGlDHIFkB6liOuR2/AiHznXCn3XM0Vu7ecrH/S8gQDWqp4I1cET7OjwjRzEE29FrRKGy
jkqphVgJHHlErOCKIRY2Ql4CGbh6Xe2qLeKU9nVbAEiQYMWjjLEIJ4i2WDIjJ/BrARVstHHyLh74
OybBsX8yNOCP7V4DpVxujHH/d+GdNyKumSBrMaoXHRAhZ7ffVGhTAfvfCuBdykVnV4d+7N6xwnd6
e/nPdvgg2+ezYPWv0I8ZbTrbnLVWa5mfwTuIzsY2HWHcIelXW9E+OzcH/kLnMnr83E7uRKHSv/fK
f3akCatIJJ6B46Dd3CvXEnKIMRCTBYxEnGpxyVB3stlrpq/k5jlID4K+EatP+YoWJSasNGR0gVO+
7aAqn7AKACskNcMQPe9GT6lV0D0cUP8FnMQZ2b0IuBHX279PyJvT/H+fmaiDPiKZAqXIm9M8l+pW
T4QI16GRMlCHgr+91ng1U2hmD2fuRJE5CjodhrI+NuKRfkGZ6jqDKqUnM69DDB+D13DdyCiNoO5t
wg7Wd6WhHvPs3jHbT9/tgWca1Kfh/gKmV28uHjmOIl2JjWRxynel8NJE62bfcX3IkV0LmwvSJyb8
nfjeFBm/jNtX7WEtEp6Kxle16dtBq0T+1ahEFxAlyhWnrbsfrMG5Ahn97A9CEdeNc7cIJsHkMikW
GlDCYDtYVViyeMRVs2qur/BcXBaTYJpO88VgKS+FabAwtxd0duJ58Ihgh/cI3WXp7bNDtjLmiKoA
h1qXD+JSWXTL8iF5QNvn0D3HC8OWJiH4ftRT7cp2V+qsRsU/erg+1hCWtZVwr0rRX5E3k/7Py98E
Z+KgKmIpFXC3FGceXrYDu0KzErZmWTsSy7zUoRHixp0se6hSdQzae/2BL6nwn49AFxbVAjonX53w
b/Ov5kErJoUZLTILAOy4WhRToDB7E9lmDNNm4VrEb/001ZChc/A1c2ALOdIEB4tJvPycRA+IoA5R
33Bwi+Ks8sbGnYjoq5x4+4CkaDRMABgoonCzhxLvUghVnVwel896f30h89b7eySAlpfL8Y4K33A3
fd1fhh+7twwkzAL3C9Cp4Bon4ch3DuUIJo7198bW/k1fvja2oVFbZ9maZHHKzW7RBlUswKeMF0th
BrL+OdkJ7Om1+EQjIXoc7NyH6xrzht69uT1ke+HgekBtRukue8937YoO8oP8JL4mj95S2lyRzl3q
W29/emu60elZ5jpCv7GYCFby7s6VBSRyjFjydbjNWIkoCK0k1mJzNPd4bG3xnSo+wpfgQZ6+//2a
N/iXn695E+IJpXFJqaOXqws6ZkDxCC8OdLXNqxXny3yJLXlZ2eGrkM9OyE2fhb2JznXrIDAvPOEZ
Id/L1pXfNowGi48WH6eFKNxcAro2iJXEGCSLKhNAShqXkRpWG1FOj3GjW236WOnRNCnwbcbyPZ43
KihqTQqWkvTSoMJQ19RjkcHPTtHUbej5GADSIMOQiEu6Ny2aeCZzMcBsttSVcDSVcBJcH8MSERYD
7SBcb5Rlkm293PEFwj4NQeH8WGZLLTueou1F5FLn+ikyqvH+Ni4hEqn1CFHaSH3PMhEHtjq02IPI
UmuzvCCcTVqr7nJLlKF/8e0jVOtF5APAFo0NYlvN7xa+UuNdg0ukh0hreNapaYesmADWegmwWflo
iLLIbof+4MPMX2Tkv9JlIZgjLXyJsw+3KBaA5aMOTwtIMYoj9DdJvY1Kdd2aSIim8uR/CDvP5sSV
rQv/IlUBinwFlCPJ6YvK9thCCJAASYRf/z4b33rrzJxbd0rDGGOUulvdO6y9VgE1/PEUbwfuiI4W
fVDl8IQ2pN/lsUEFAUfPim0jYqSbg+reSfU33dvV2DhDeCuLrpw2R1+5Q6I7Ar9d9pE6QDmoAj6N
tt4Z/Ixa/KpHxosyAIOtwvB+1z/rS+eg4ng7gTSFJwVRy3ODTqtlzWQHJezH4CRGSOBQ4VBV18TU
T0l7HQZ7WJT7/OYa7dVTGmAEo0wZDbz/PfAfq92fk445NKRgVKei/oHs+8es2O20s9bkObMi1NL5
m+bm8xHr0wFrOV4NHak3gWoSTKnmSiVNlVjBGNZ2ijyoK0Dg7mIbgKgVuAP2vhpsF1TKzOCQdocB
VkAHAvrpBmwaVP9LtaqyPCQM/5dbMB8G0Z/3gBNOuFQf4zv9GT67NOYwN4blIergx9PmhL/9oX+B
RvL4tF0dRR59ulvdnvYJip/zGzjDCIGnpfqpwNq/XV276U89jB7VgR4iTMXa26MEtQ9077SqE9mU
1JpvV2VyiMqnLtiwhpvpZnV8Oj7V79tV93R5OqyOSZOdMuCJ8YlJUQ3VcO9JlQ3aPK/HBbZ6co0a
ai5NeOTeUfFSXy4Uy77XTwrQnOqdwsq0eqqeyidzqabmUpsXT8cTBRrkWOJzwIYX4I2Sc7iJ0bUK
e9dyDOcCyXCDppjlaN42uHjoIIIBeG60GTJUFHQkW8r1Ls83qkSULF+M4eFo4j6++TuvCdC7objz
HFIvkVD/E0C7420i2YzYivuXHAUouc98ns/h9VyMP8tFuQD9BgEeCIMyLBGqv/qmd+ele1XQexZk
YUYAAUC2YTtFexpFDw+pzKJqaLKHyn46sgi8kTa52ZT8UBqFUtl48hZXiThIB9+knPQlhikogC0W
l8dyT/5wdnCO7jXsvcot7AoOc4jZ3CJQpjgylFHcACAhKutp1EpcpxkYbu+nkgNx2QmUiLMOXWeE
GfgyEHzMfNlqv7VP9nFGlafy1HhjvoAB4DfhKMtXWtZ83C5TM0GDuX02MqFW+cpfrazoZuNFtS7X
GuJ3SGwuyq9mCANH/0zxjKyL+696uoEgc1q83SE1Xw8JG28m5zVO/YXynOUV2P+zAvY77dbVW/e1
n1/Wp+UxyIOj8LXhiyZ9dIAjjcKVbJ+gZTr4Jtq2qJLD6rAqQh2qD6gijmt2jCvwmegLDKMrhV3E
QPeM6B28Pya1Rtk56dgGcb/E0EE9ASMzOeyn5ktsBSAqMzVCNY66QWvSMnhVZAV5I2+7pGXnc0Ih
JlIRfMnj+XimvjS1fGOGZjzqDPTqZQ3tbnq+Tm+IQ7ydv45xMb8/3z+O63JezYHngOqC4u3t/kxh
atrfqYHYQ1yK+Ef+uo/HCW0XA+t0hsE5qjLFVYPKvwd4Em4BRGMy8g/hyEd0PhwnNKsMI+/ubVNO
Al8QBpvmq+4eixg60F1ySEgJPzXUegsxX3JKiHQHFtVYWZGpNxiS4bMhYQ/yKsNIpv5jRbhlhSJb
mW0W/VP+2aD7dJweEhOOxkOSf5K1JM88gviL+WsFO3R2oo7jpcw4F8Rdiy4qsx7ObP6Qp3cLMsYg
T/dRjWE+eGme9qDs5mDfqEtG4GguHx6jXbJLLlHnd/7Fh+UrJkQdNnhs8zo1PHky7wDueEiNECZE
OJ37GBCLZ3j7T/O985vkFvUULFhez557EXpkRrDgHT0EV7dAKg8Unha2MbQDONr6dDQTl9nieedQ
61G4T/fLClOfcjFkEYAD5QsT9p11sVSYHRClP6wRvVVeL88IeuVDW8l2a/1VifbhmJe2UDMl2sTK
SolqrwusWOYNa/qLgrRniqQ5rUoUEpdjbMC0tw2viZFPRpHGRavv7eK0OGfnrF1cVh0/Lyv1vVud
hOtuAXneMeuT4y+gfvnkmHWrY3bMGrgVFirP7WIYt4uWb5pPiEcmOabiJnwnCoCM8OJEdncGG/sZ
Ol4qIeboo6U9DXKGUXyynAYYq9BU1bPRrJ5p3iAsUvhmMwrfXvd/QSz8Hiz8sSTHyEc9liLcS/Hu
/7GgKn3XtPumahKrW9+Rw66+VbjG/woK+D18+p/TSNoXHXCTWMEfIeHL1Sq3l74YxVJcVSfnuch3
KtPm+0IlbvFJmSFljf/bVvj3nRnWSCc7xgpLhmHwx531R+yWttTr6NAG6mZrD7Dzz8JKflT+ciZN
rv73Fd0A9Wfip5EHRfbpj1Pt9tVhVGoGMr+UZZ4iYSrYZodVH22znFV5iByQkhiUYUHBu3frdR+u
vsaULOnuzRGVa+pQ5PG/+FcXDtT4wNpXLhF/SOq/9Pbw3149sANdck4jEiKDP4M1o/242G6HFBeZ
zVxXKTou3tCRn9blW0611LilJAdaYM3f/S1c/F9clt/P/McIUPv2dBlUSr6ivlj/fCOUSp6SYCCF
UF/PEnijSohgGlyt0FL/75HwX8I91OazETQmqwjy4vdBftFNvTiN+zrq9vaoIlK/wUE43G1Yg8bD
NTFsu6YMHqjIDpgvVCAqRZDd/AJRVHkJ8CtIAJlIBg1UsMKnN3UzoJWufPOzaf9C0vNH3lMeFJP4
Nj8xbgEr/RmZGmwHddGXtzo6tu/5LjhfRO1lqBL3mZ0Uu6mY4db/u3VQDPzX8AWmAMOSBmphKOxA
vzdPfRnV1/tBu61Ow1l3cszhxFyWB1eBLrUNjhCQwu6Njdm5x4GvvRmJVH97xX6GwFavxDWk3Ohi
bf1OsSG+rKyZRUXcW0cJ5Wt7DrcIYcG3VHt33S2qEGviOO8wwQ/IfsxulIsTdl2eAG9/4Kkf3/LG
OYDSfiY71wPmjs3EBE/wNkIucj1Gp4cCMawlqseNwNLRKBhAXwhkedK+74KbX6y1FZjNHPXh44v2
Wb1uFsPtdJSdEanDkrIvrzokq7dfVyxAhvoLlOJ4eC1M0KatfBQ4ZZPt9zky0PsgWvl1XZeI76b4
BT2e5nxINSC0YwC8K0QSWJ+RNdP3swsSHPBzju0TihsbxOJZXikPAkddatM9Ur/L4fupRO4YrmgF
RUoEa97a6wSN6uZiD1F7RZ+S0sALWHafxNVogcD1DubDZ6QA/Psb6sC6e2FZIRn2PlQcfEKKyTsi
qfp0R7lFRBWAwtoMcmlx0P/y6Dwm5t+ntt/Hxh+RMPw+/bipFeH3Pzh792uiU4NJRTesdtu/nQul
vP8yEvGMBnAUqYSWBpI0/cdqVMG0dLEOar8auIqnvbUO7s/AVdMDAh585OSUL54mL0NK5adbf+Tm
sbLc+QN6IoDGDkXxEbY81d3JKVI/NZJReL2IBFhz6gouwdZHopm6VCDjLnIFLiVmMAEMAJPv8JBG
/Ha0B8F42RNyvAWHqHc4HN+8BYOgQQkVqKLf8Jc87lEbuFFUjgiru/W3/gHWfcMtknHK0eB4kU+s
OGfb+lbMda6RFXYh19t/y6l2INkREHW7QC5BTowWiCeXgIxAgEauSTn/yO0/FQ99uDzGzaVAXNxZ
LLukSLYQDBRJybsiGWDS8KQOuFLxhFtIlEHEnyJE4g5RkUCxHOy46jKB8zGo2GkUtCixjwIRkIP3
gHenqEHGocD70xEekI2kmdP6p4jIrtv4ZMqeeMQPqz1GvuX2hHtZ2PiDCqQbPk8IK+4Q4HB630I9
4sTJDnx6s40AJYhvmmBOJ3GBcjGjYPBtPIgd+KPw4SBUghd/8BGL4ErVzzLRaFMNWQm5n4bblpam
vg3eBQj8XxRn9CZFxVD8efovisan+sqgqnvjmv7Fg/fUf5QaEwd1qe32ZDu56EnHnYdsFH/U/f2z
B1MGkgn8oBzcRyaFd+hfeUqk+lKmfwzlb0KGYFAoYNhj+gtCBt6pnAxqC/Y4sslpx/xUHOQ5PlRf
9RWnto9YuLBZODAMO0aseNyzdIJ/FlKIazkpk9xVndJTHR26at2xgsLTvjfZCFKJlq6gWTjvhhoH
SHxd63GziidDggEVMXQZghuaRXEaJHMxEp3KwTFmYA9c7W30JuNpxHC03jaMNHStX6gxNKiwbZ1h
SiRJ7sWA2UOaTV5Iy7oodPnbL9SB0W4vkYpR/BufHDBGIHEIaD+X8DxB93QUovQDm1DpYH/T4hfP
Er6IcwijLO92LnAWmELcG7to4V5I+QlMw7aK3M2WTtjEO1fK9BPpKix2XH56xttCsB9f+Ogc5gQN
zIzX4/tyKbKn/PWxhYhzhHIGSs65yJunoCItn0EfkWjUXr/qfsfOpq/84h191FGm/NOrKr2v+vsP
7he1553c13xDHEIO1nCIjp6sbeH+EGUTanUNOkM6bxSAUsBw0egqqJ29K1sd83+IqBddOH7ew4TQ
QC6s2UTqA5SSfUqSigTa7/mWQ8hB5BmA3gUGAMZ2zkMB0p7ww8mXJ67lf4YBY15mHThEuASNs1sE
r+QZhfrCPiKuYNjbx2zz88TwjMAfOW/8k0+C+B3pyjMEAlxu960QDDnw6JO+4RA5EYmDA+8xHLEo
qHCx8HKiEYkykT2MVN6XnhX0+OQqk0CVCMEsPFvcNKGpdODuXlpa5hKwsLlmCng6FZqTy7ewpKBW
4pTk8Wx412d3VgcHk3bKemEjE0fM4+r1bACWsgvWncPSjwPd2IXfOQXO8/Zdh/xKDXRXXGkr3fss
eE4diV+q8tnA2SKMNcTR1j6pxVKDWznZ+2P3/m1CmQXnqolHLbb0kTzT3kcRETpfHT7cxjPh7rop
E7LMISVfRUCHtfyo49yHLPdDQjOGT+mXJ/8TRPEHKEhwpfJR62EHQ6TukWWBCYMOr66TxXZGoC3c
OQRrwrtXCBdV7heBBefXz9FO3uL2avglfGGmXbi5Qw6MFtgT+akYPDgEzJrQ+DJDSruhQ+hwPq56
6KKA6BzCxuteD1y5RCyK2LRPoUQcUKTmwsITr8LlWj2UEJb3oP+uVugh+JL0HrsQEXz2gTbjLuCT
W2tC4LGfori6ELQYb7hMr3Tb0KR1OIi9Z1mLhoFKVRwErG7LaWVMV/HBKdCwQ3chHIZI1zt7cGlc
gEW6iXLj0PrFddFC0kbSzqVbsbO0XEnLyVXTve6tgZS+cOVFMdaHXHXumPaAtpbT63SOvNPtJjRW
3SsJIu/2atqa30DTQyUQvM3u+bWxr4EMFpX20WZwoHvEzHwNorU2uLsV3Pedo7rjmFvwGC5wpplz
4rnxxVEgjCUsHrSiGzFkjHEmzlY+hkhjd87ZgZ+B62tsQjcH2IRL2uTumm8yQFV2QH3DkYGpBnt/
75suMlhucn5hn5ezM1g2di7jmK7msZqZjsp24FEcPBUeAqs8VHtImaXZpWu7l0npl9xHxwEaeqB0
LV9E8oZeEVCnPRssVSLRF+fiWKnuDpZ0sS9yitLWJ+4ZaC0yHr96okvScrLxO88T98ZP6UGk9/iJ
FABMGtxJxw0WHEMGBbfpyW/SHffF2VHW8nceRHK06P9BCXT46phiZTa+eLcQES3WljtuGbLtDrWo
zJBbVK7utuaYtIk8wvKcyakH/vZZLkl63yD81YYyzpCD/JKIZx0/5oAQo74NK266YLg0nrGSvpbe
vvIM7d2ekd14iLJGOYeVXlHfpJcO3xJck56SO1Peh28N91/G8pDJmKVhODFHjgl+nkI5WMmkemLq
LBYUTmHkyFQq9tYWI2HjnpnlD5EWDGe1GESYeEzHmDzq7MrDzuPCM/czugsy2PIcEsENKi4w98+u
ZhMz5hbk5PLUypCWvmxDmQSEz4O92F96jRuclY9hJwNFxtb9McJkrMrkt3nCpZrJjTCyvTMzgRxN
xv3j8WBkd45kJ+QlcUOT6fAin/EdWpnjE4lkaKsuUqSQCTJvwtbq3xyS5EyIuouGDAMZBqFkGEjA
GYyLzJDSbHt3+6xz/fKEmHP50tCV0XkNhmyjFzL3EbKCnyTukFYcOdoL2lhu+65B5LHxhoyCLZgW
wxEATQXt8tHXiPArLriPwOTZ2fsyaZ85xiEZOGf/DuJFY0/N2eHYMBsT6rNQEOp81dafBBez9WRD
6BsuRg618XYLzbkDodG/NUchA5adEZtUyHWbwdglaBIdGbn1asw5oXQD9lJlfJlr5TtEOZM78jkj
lgW5hZujfcoDzO/+1T77F8h3Np4M5g5mHJhAgOhcubk77+VTeY2DPQdUXMA1keYMZmdfnxavaPV4
N+gZaQgumagFUTpSwqhyjGZHgEKG06AsqNqb8MgnA3rhGhQ8+LKqqVz4LQL6A2CpdzUEMnSUu8A6
YiVtApxu/xZWj8ifDmLHZM2jSpnrVznL0akx+E5YU2jfYMyK2YkVjHF6CVqHPA9yWzWfHb0hqUTM
LLGBu4elKv/fHuYTLFr/sYPvr9i5GBRYv4HsRpbx7cZTcsNSOWA1VA/nQYxxFJ2wETHoYrlEMbPE
+pU9xh5CZ/xEMe1Fu+Orta+kAO2/RCj+HcqTYpn/dwsfQZN/uIXlUW3rSz/OV5zGb3sBmaGuFcAu
MRsG1/dX64XoiPuXkz64BP50fQ0o/MC+ELnULfV3Z7RsTmPt3COxSvFpCIzvbFvVJB2mqHarR89c
trMLQ7IOWxXF5sltbmH/QXJW26jrlC6GUqO413a2Owf9ZZK8/FruJ7NAhTw9u+9TrDaEgvBjEXyn
CG+6Rzlasjnn5F7PLrCEddkFiXpCwjizu9koHfazxecWNAL8INf0Dn2iMrngQXk1S3g2DEyywAgl
IVeqxFo5615gzVdqu8/DDGNbg9vHqzc2wf6ZlECDXpvy3VfUbmcvt2comzbGtCN5tf3VzkKlTW9d
ZurT5KWAvGkXq40zVifXv6lyUOn63zx+naIc8vQmsdpHwPIfXTtqGoOe3R1I6Fprca1PzMuSxmX2
DkqvyXq/+SUUewaGsbiIDXau+Jzi1vYg4gxbfJ0dzioMGlG5wLeMSuJRHET8xyJpcXYAp3xA78D4
wQkNxF6/OxSPuxvc2M5GeJNHRXwK+A/HOBsKPqCM+V1kzJGGKxPjNDmNYIkzcNDkBOLo1u9oDEHV
KPZ1bMzFH8tjjHeAhNEJo1+cMOHw23+Lk2/EEn8QIkduhFvTwVxq6Dno0MfiDOI5iPWs2SQbgazC
TUui2nzGkCbD2/w6JmY5uUY44S37noQhMvpxKXYUxxNtYNPw6yVAIDGHDb+Lcd84nXuGaWjSQGSG
EdpCdzskDTn+0L2xc1l0rgpii/i0e8ecpTBviGWremfI+0cUELlQXz2SmFiAVIR6kOW5xOfIagob
bgfq+hfLJOtuH14xYbZLOEaIdp9dFCc4KSrI2I6kvLaAuyc6SbtkH1+xmo/oSGyWuS87iRWNMcA6
KTaDGGilf/s8Owb2iqy6dy7u6A7JIPaw9pmOkM3B7vIw5Z9RbNmkaJ5ziIAMNglDwCNmeIslAWh6
Ffnbqz8k14auT5ecgZ9GY2CisEm2q11WJ32PJtA92hfgXXnaojyoiZPsjQkl6epLj5lCSOcEFdX4
scEvjBtt2Q8nUyJSN2IYDcx9ZbIjhiS9rXhWPIYzOdqSlEadZUccaBuNoCmwyFFbsXxPTeWVx2pH
bEd4HA+RmSrLXCRdznB0phJ8QhcrrRjRaJwnJRh6Mgot8RiGfg8UmFL6qEZHD/0PKPmMmdgZo4dt
joiLe3/OsUKQsSaFLHZs5xxf2kBWejEBZOUcYQXARj1TSC7fWDcl7cbyZ7NQRv031gY+alr6BSyE
PhA9X+OXfVTBplCg6haVNXHSDWbZGWsF6ygmq/GV41vgTmGXazMA/tgYu2exB0fYSrh57hZtRb6M
yRsiogdN4Q0th9EDCHvGuGZt5HBiUJLWfseik3MUfuGjuOwVUY5llDsCAW5CzTd+6UnrTcQG5KRx
FVv+CbcAL0d8NfAvyIld3L13mBW2sDsPGXNDeJ7xF7BJ5GQ4k7OKcfzjmY2x4LTZ2GaoiklFYfKn
NM/J22NwyDXmIfreTJveMmhdxOdY8DEPHk4raZTTd0E/+Lvdw8Dnkr/N+O7Cp3FmJItFJx6SNYOf
z9lwRYCfoTM8rvEf367hxhHvmP7iCjpsf/zbWfk6wvZuk9FMiG0rZ8fyf0UKQzC+NSYB1em2sbx8
Qtf2cqLXRpgMghA+AfK9PYyRCpKLgzvwMFime9gcb+wPfGAG7ybqplAm8bv0vBmILXcAeYAxt/Xq
V9VOxLQZYzqK4SP22tgd4wndiYxrWINihd4YV3fs2h9LtaHp8cb2k9Gvwu0RFnJ3H+KitLwqtppJ
6MCT2ywP2NgjW4eFs2Fy0sPOHXyp3gBgJTPRjq/I/FEGVHI4eSa7HV3SDm/7QPXQbt8HBpqcEAlv
mBryGWOIJisxM8VVIxMRYbIStsChvWMxF/6YYXayWzZh0S6CA+GZzWw8zcFcVMKSicqM+LRitfe8
LH9sIr2FLxLvY4SU6Bti+5BMMpUxvHBJ5FmSMa9Mv/pwH8v0NWRTvRNXN5fJVuY2CQlcSfo/sHgB
fzrHkJgDvmeSUj5GX6BFATb4yIEpAM79MrwlxrtMVExEV349gVJRI9OpICccAjspw0uyBehLs7Ei
MCWi5MkzNLYlnbhnYKFYCW3nMBF9ZgeORgQlSC8SZ0FdFSUr6BLTxj5+3mkTfA7i2N8lUUhM0oqX
3BFzLZ6tWgX58tGSSJBG4xi/edTJP9mtioDQ8VAW/hAn5gbR5Ci1HW2S6W8AVfhCEe3CIhrhFN/I
xwRldJ+3wcDnFy6igXyxntx+KV/4dsjt8EzfudwG3vVz2ni70CpnVqQmh2c9aUJez/pCXwBqiaAk
MTItM5P2uVy3z4fzFCIb67UCtaLB+kfYI8lb4C46UhYfuQ6qpfwyXuHxMLLtcKplxdpcNM/8bi6G
5mSY8xM3Eep2GBMTI5MfC+O1jNuPck2MxAD2OeUf4JiPEtGbbL/uP8DJfAhaJr8G12dwenkmA+U5
f1UWCjAPLqhal4ypWFkYF3YdJ+1HtW6FDr6KWelet0tWqW26Y9TxtbfzupojHsig2BfTcg4GJbjK
UvlK8OUj91knvziyOYHm9RmhuGK+Sa9MHss8O52nnCMzstNzyybvxon1arxy6SpYiPMUu7AE6QMz
URnrC0PuyEyIID1LM0ADGD9uM0cbE08lO0CFGReAXcFVkonLDmEe8SDnUcHUCriYwNGJZ/snRMaz
gpwWJ6Uh5czsLF8xgcQAjElkFu7DfuJ/cfJqOkzEi+WoOf26C9VkkKmJFcGvtHseZVakJxqnUxPp
5Fu2Cwc+onBch3zdiowVxEqDjP924S27ZfjJK0O4nBgqURu0Qe5dYPYPiqhgXSr5SI97HbGQCezH
cOgXoMz5dhv0gRkXLF5X9sidHTG+My7zNagJFpIRFgpxtO4AxZDcTRoAH+o7+jfMeQPngD+GkGpq
pYh4D8aI2U+1dBxrKRok26cC7rt4lOoCbef/IzrfwCjTe3JPKoXLNFbDpHsdZMPkllmrDnJ4amLI
J2ayqYvDcwtJ8GDaPGs/fUT3lWvjtX1umN3PUxni1iu6kyhKUxKK4fYxfD6kJupB6X7epBdweze0
BWoQVSaIcAlLdnG3PsaCDK/BPTGk5jKwhBjJUBi0/TMIrzzbpttUjtHF7bIO0CUA+0cJAyuSu/LH
C+QHxabbpHxZ+JTk6fvpEx7QO/rICAVLp6S37Lq4ZUaURzICzES67ZKV0YAnPtZpFJT/4u0Tcm2Q
Xy+1HY23ezp963NpNpX/bzvmEIovR+kgLSMacq7O9fnthdYeUygwnltpsSpW23c+2D2N5AAaO26e
zHjMRtvP+820hgorNdlZ43d1DmQ73jyV0SiVIVHI1RQRKV4EFkEeIyIUGpE/8t1dSMAPub/Q5A5l
8Fax5ueeREDGcR8QiEJHODw9F/Nt2hOURVPZtzKAYnE5ByO3SeX7VtQH1wDWrIpBOHR/kFRIOrCS
WkQBjs75lxJILONg1yzON3ywScX6ewP9uCfm1oLP71mlEZoeAZk68s3OP/uUrFPINHIIYqDtm8ka
rBI9UTlICwJAeE1P8WYuMMkbEwI6nbyD8zu0Qv1dYc3eeXDfBXVaL3fBIdgBndwFQ1xMogdaSNoj
rIBkSjaFSyG/wvsQtbOLVzjFLMcz/IZL3Fkut3brjigyOi32zWTLUbfhxVeg0WoWbdKX0zpTvuuM
sh1FsU9JjcZodoetGSDbPquy4wpR6AQmp0ygbQ3CGtq0zvnzdrFdVHzBepF3+9V2gTItqXpYzBfK
fLyZFjrqFl20QzMh0nqwceDElAB8TEEDCUzmEAhAbGfzMAQW5LRgz8CfGaF+RYYX3BgrTNCwCR4N
cFd44J0RHtNjSskowKs6lQw8H16hhrwCBploQNAsGMrhxkmrtAWrRgvS4hLdsmh9EJUuELVwFG6D
bXBaNzFss3uLTDj5+4u3+yrSS1iNbMI3GsHTQUjN9u6Nb5EwE8NRbCqqMdAiaGJyXmszI43GlVWp
SdiGHNUj6ko9mYSRiLRcSLNJx2yQr+s8C8bxnywSSWx+y4nGdt7OJT/HizEAt8vtuaQ6DCkz3p/Q
i4+LZb4olrfwtK7R8JqfuKcr9tOyXbdxoczaNdC6lMqnLxTtwNmuT2vteUTr1RQ0MHBApR1T0Glv
8rNop101BaX2tZvv+RtDKz1SooP+Yf8Ff1lDvcl8N2/Xow9ER6rUwBaNByjCWwmc8Yjba/NdhBxr
+yIEbj+YXUEm70PSdXxJ8ntWgvjyJtYWx1AhmyksbwLsHc37FytmX8uYATpvZ3Cmgy/eh0PohznA
ORgkG9ysQzQGIX1+6oBOj1+2mflivlSLw+rydCatTjHIBmZx0KjHgXc5Aii9PEG+BRj6BpC+nBaL
M/Bogxrk9Pg0TsePDPn+KZ+b5PQ3Pcl0dTzRcNXGBG1wssXxFijBgIv5z+UA465DLRmveAE5NBIr
2cR7BNLWgJzRlyOEYmbS8woVZXT/GISzibANQjdMy/z9FRFJgIyYNJQSPysE65GVXx7WBxDBBjhH
JSusSYlKKaLrSyiQofAf+8D1qGwdk1M8kxtE4EByq1sOvmH65hKMhbGQ5LbkVbsPxB+SmkuKDTvs
ACLoqRYYpKUkroA2IkHTTMIXQHjxPcf1pBGcOL7yAUxb96S/nCnTfBpYNFexGJ6k4XZ7PlFfTBL3
m5U1RyoZn/YS4AqHknuuw8NnB2ubcHD790xLpFm28ZnhvaPP0eEm3ZgHBXGOHszuMQCBHtaB6bGF
OpY1dtJl3V0xnztX59MxLgTi0DOcCWITyIUgAwBiiEiHrIHn+CfqoCBaCUu3K0e9RrJtM/1FKtX6
6Eh5ITz2T8WiIRIEZ2iwTfcxFpGsAWIhab7yPn4XyRn/jjciM/6QCAMAYcIeCqlTUqUIEIF9bn2z
ngBMJiokEafemdXEo9Sl5BQOLzfXmo7imljphgT1JmDaJn/uyQZQyGARCQ6xhLAMEquStD1F6EZL
y0t0S0AllOI+lYxPwhAQ5D8w1mOAAxYxrIKAiLhRlCHiXEqeRJIQ4mwBc3YvbLgS9KvklpEYkUS2
FDXLhdaJ9d0C9K8DwViXwYGgEMg48BqC4pA8NbA3W0fGQ/LiUKmTer6QlJZCi01WLAQBQt314o6g
j4A2JLcSMuWynLFePDLy5PEfAAr6OhDof89fgGHIMsXUKeD/E5/AE8PGXML/FPB6pVM40GmGx7AG
2y9BadMHSsFoAdsRorEJ9orFSw5z8/bp4JGvF1iITnym8+pw4B4kXqekAlWhn4/JW+kNIxkDtG26
ycYvUrV49Y9BFwPznhdz4Ozren6LbzFU/3GbqtElua6G0a6ZSPTIAk9EFhzUhcGsOyZ7JHFvw97F
xsc2QM8DmgL6cexTP0oDPWKFtKB7z3II2ht37xDpxalGt2YhKQ0LrXIWlhEslEhPklAbhKwiIxkL
I0r35Mko4VMnSv9IBhCWLNLNo7GkwbAXQHvsAjn3JvhBKwxAhRhvElxsiQkJHv+4yAMJE0qQcFdK
2Qv5gdYxVxaKCKT2APWz9EsW7ETagPCkWxAVyAloCVYHJgzCpHI0iT1ZxGKJrs521CCPZpLsQNz6
ES8CfmZX3KHig/kIicUybgSU1YAUUIjMzqShLgwlMEwHoExU5H0PJCjLsKx5VMmG4z4f4+pRzNik
0Mi8VJ4MbmK/AumCGryenOi4OjERMu2IPVbsdSK4iO1KKCFE9ZEopzwNRnBYVQazV8XMReSMYup+
AtKiJ0ZLj+kzYZb/9QtBiMd9i4LHPW0dCdKC6XkggM4f9ccjW0KByYBYOg+tfF0W5jMDLSfwJzAX
y5bOyRPIGgmrULJgi10njXf9RL56iiYPAF6/xMDaBIgqshSfyFcM5N9WpoBRCFBwFEoXbgPN6zEr
dpgpIH+JF23A2IwwV87LERXs4dW1SBE1IOX7pJKCTv0dBVRfNsoPvfMvMU0eKTPvkBCuga0fKXno
ct1zPdlQuEaka/BJikCCOYpLDouY24XEI5E4EpOSoCwk9SgOE+EcEg8Sg1JdooAoHciXJTogGXjJ
SkuUtiTCZxApE2SD+Prksd8kIFD4cKlMmw/J+woWANgm9cCkU1FYcM3nMti7+Upmp60jwa/ek8Mc
Z6rbcsUiN7IHxCRTjTnDCHVAhJNR22F2yYDT+AZUzIQ6JahJKIOirZMNetyRvUGCYF5RAGsfoxaZ
iONMW574XJWkJRHGsdvbLIoABS4EzkYvj2wggbRuBroD3QhccCefihLR2YavAAwy1pCL+cLD14Eq
OknOjc7czg1GOVan5C0rosKtI3zFTPUn8nDNjASae+CRA/LWT6COCFoGxOlz4BbfknOWTR7Azjsi
aMBEgrIHD5yJ5ImSjseTsemxnFK4REgZ9I0cQE+Hn1Q1dRIWfphPKD9L/cLp01g/VIiY+oCZvZ4c
wRdufJCMJeMdnJk8iozG+Iqo75ZEibpEUclVIkn4tc7R7p0r2xFwmz5rZqfZnYxIR4mcbDGoPZuP
HvnBo70jQVF6BOgAPomYE18lhjfgp8TFeRxWIpzAxM2MhQgXyCrmpV+YN77IfVDp84DkCR6rgsuC
mfwMDE/3YcEXZJvgHsFaYb0dADzRfJuppFGkEQStuE8uTzWVaMTqWWys4EqMfkhoTAdwKDA5aXPo
DeU5lnC82B2E4SnSRE3raJfvLHvYOBuM5hsQJsmNkgiF0gKc3g0mCm+E4iNN0rBuD1OD1J3kfQ6k
1IAtNhENSWvaUkyIdMxazkI438/fzpBzdLuJVz/XH+hVibaJTKli9w886wNZJA4qS+bW5+q2fgmr
QQRyi4W0mxpUQTwKxBy0p2bDF+Y5x6nfJZMkCNDavr4K0rAOucKfNKvcmp7W35tuyvxKUgtEa4Qt
vIs29LIkYK144M64ZW5PhmzH6fO4ejohorFno0C7Z1KXRC0mmQ2lMrkxwcIeSF5dCJPQMOJviMdx
oOe25HsNwJYnPhfVvDsjWZCr9BWIwhujmVTZ2RO4I2BIGl0GusAiAd2xpJzGaPrcmHe1AQa97rM6
4mEKVo+FmzaSVQ8cIaF0nDLn6t7fxA4ADJCLZLM4WreQSp+KFX4bLOX5+1n2xXra4VVruLdGqLHh
haS7wGonVCRJrVCvz/A/RtgKAl3M4XTFnMAkthKRAezCggKkA44JVYUXb4DTxO2KuaxmjIof1OfY
B8F4iPfYLFI+f2P+r+2OFfRI09LL7AEoMh1gxckiPAgBRuIVgiOUqx3NxoDSqC1NjlEX2QZHkSM8
xpw8A9uvrdtQnnrClpJMp2wAAe1NfH09A2gEUkkDVWS1JjKWQH0tqs+dnT/vbO6SW5jA9F2jsY4w
vTddKsht7eCNAZT3YLm52AJ5keEKPbZMNqAJJBUgW/+FT3qicYtPWXK4AaCUYH3gr+GJZuI7fxSz
pWApwSLYqHkxyVGyNauIBVTpN11AB0J4oNCfspkkS3iYKa9ye9L+f8m/S1HGb+l31RgLB5xoZ+sq
PGm/p9/7phzsr3uTzF9J2fa9RIaknQxBmAp11Pm8n+ZHL2daG+HLlWRAzit96h31tLHqQGu6v1yO
8Tvd0U9hhpCralRooGz4J1GyMeiNe72jfuVJULbWumXKFAaii73NrACO78no/ZRRUeM16S0mxulU
c3gPp/7EtyfTSYAOeZ8MIphP7Ja1rWwmydV+Hbu79/EcnlifEr7TJFh636H3l6Kf35nG/n3lf5R3
VPVhczsVkFlo8JucD8Hw/0g7j+a2sW6L/iJUIYcpAjMpURKVJihJLSHnjF//FvRNLMllDV51le3u
tk0SBO4995y915YveuQVyjt87bR5ztTfqJDS8jd++eowsRAzDQ2dXF/yz5ev9o+hfqDU6ixMvXC3
d93CPuL1Kbe924FiZep9XB0fxZ1h79l/DBtUxFXsYpS/8dePrrvZ7ZwXYe1t/gM6dH88Pj8Tkbdl
et0dr7a08GioBxf6mZQhDOuuFxPVwVs/TVQInnd48B48J3c093b3suHhyCnNYm/Azb4PbY4Otmxf
NpB+lgil063jbNxfLvWnEuXnJ8duhneB2M9PPsUfn1xMFLWKO6610Wp2yAAQZkiWk+8CZ6k7Nto7
1jq/1u1/PyufqZFfX9Y04OjxgpoIf/I7LVGq1bZq8yC4LMmAR/MFwkGVeNHuyk/c7FiyIA4Miu07
uIGHh2UihoJ22rJuGQNUXMdQT5OxiLd/Ve58I+8tN9/Xd/ZdRBMZcKbrTrj7TOLDEzC6HMxOzwU7
UmY/7u/Zt8+avWQZPt5nNmQs4CBHje14cB7n1eg+Xy31ImkGr9WJrrp7d3ODsNYhxmlHp9Fr3OuF
8ARxCXoSVldbX8zT9ltv4ysbNxVu5dl+feXu+whICnFer97RLTSrtwedEZfhvUXOmuGhsT4AXaLa
HI/xDqW6G5OKmFBph94tZbstHiqE7OIGJM1/59/CoWTt5+Ly9Sp943kY5hjV49wEl2UlVr3QeS2w
WjPe2DJ0wDH52l9zhPDwQwOm5L8ghFmHd8Ry8FlXFCnhnfaWguTxgAdDHZtdf8dQmr8g2qFZLi4c
7x30lVwc4gUYBOhP6I0Swg7fG0KWX8375rm80nXSEJE2XzVrgOAIK4CH7QsnufjXnFmdwIZMtShw
0T0y/fG374nzP9ljgqFdvq6Xhrn+n3qdkJU2Ewa3Z5BQb/IWmdPCUEI+fVT5XcTPMpU17BsEIaTL
LWskg6nQXZ8Yh7qxXZ7z4y1NR7rVBdFHKJUu8ZH4EU8/Ep/jK0S82NpdtZmfxtilk4bll05sIzhk
xnHauhCZTaDXHSK7zOWGsLg35FV/P3uX2ItP/ekQI1JHYGj3HJM07pbKHXfvK1p8dPYoFt8McGcN
H5cwLHtw0VWS3XTQMUYzKxI5kJ5eyKtrbIu4BFr0yfVAAUJk7FV0S/tOpM97ah6Mux5c2PV4nbya
a6ooKA4O2X8yIafiM3XhufBAHcqWu2QVInl/Sdl+DXBxlJUUzDjvftm/lJ8mP24xmPs68drLJrYI
sf5YmUxoJFMuKcUhNRo70Z/CQrK7pLWRdWtcg4ugbjODY1QGEY3J5Oy2xpOP1at6MPM7/zFecjqf
E/2gFbXtF5usxiBnhVBSElsf3BrTC+F6Qv/LXqIu68OPle2Pt/3NEZb20UzOlDDcVYRW1tizho+U
1qv03J1D2Rk4PVCjMBZClkSEHHN1OHsIjSwny5z33ZBSJdyNO4uZ/+3IXkDrQws3FV80Qu1h04+7
9JKs6IrLJ4rE9t0CtEbA5G9kYOkv4JIvl/977m+UG+0g58p4Z5C7iDJ+V9NuRJZObGzwQp9iQidC
VKVnfvRuTobxGSsIn6xnxQvJP7xNeaZ5NpaB9rugkHm5QqeggtKjJuKUr5yaYy97xBvhU03dTnNp
Y32UubObzjRxt2Nu9/31TJ+YVBomTQvdIfACJMrc5d1VeFsBbmBIQODpzsApqa2ZJJdE5Z6tnQCs
fkl+xKUx8oS7ypkjNgdcVDCUQNctd8+BIR4B5TH+IHKZ9pXskQq4qXfKOVtpxPg9NxyPgw8yUaPW
4RQo4WyyVgTTrYx3+bDvVXs3PFDwW/+FRyyS5do0kEdylrgOGfG0l+IqcJX/EpcBzbCnkyy4u/0w
rGLLuVBgv8eBI2xJW1V9J1O2rWq3xlrNtv/eZKWfUkWT1GZRof4TRVP5zp4p+rY18lgc7zQCm8Eq
YePA37lmd1VEW5tcLARRZT8wYGLUVcNYXBfGLxv9XzSpvAdqK01bktfYXr8+xW0rRkTQxenBl8ud
LmlXaT85GZrTIUbhScQ6INVGHd3WHFwVYVLMMc2vdlQd/74Y8vJC359LFU0sFnuL3PPPnOs/lhPV
SsVpUAvh7iqlNRfYN8rpxrZZJt9K7+kz0dh0Wpa9e5Mc4Y/fvP3yX5YF0+TjQ58G6q7o3w8HeqJm
Td4BaOMeaBq8l/lHqoWOkD+XKZgkzVqrfbaaZxIOwvsU+y3wJam5iPIlQMYCyjiST7EsO0Udb2pC
VRNPrH5Zcv/2ZQFJVQl3oQY21c9onD+uUT77sjkkMZ4+FB/hjNX53dDfA+s9yUbHL8kam9btpNAj
4QBJ/nvUrLGX//JFfRIcvn5TFjkDKG91gvpU/TunzVCUrA7KQVpYhx0k0tvFSJxsZHGtBJ4kuZJ8
iPmJwYOIuoOf5szJO6yiJBBiBaepGqMNGveKsNMrR3wZlB2EXpXwEDgZMgQc9FyMsMl9Pfgf9bzv
LJZYt0QoQi4VhsMQETT75XFg2yluZ1eZb9stCt2JvV/z5NQuLbxvdWmb0U6JGKak/8nSplPWBlK/
fo0Yc4SksEitT/4HDTKoVi2h8S+WckC+KYQvMqCUyE5Ex/zIVQeaDLYqfs7JU3L75Eb2ImsflY6o
uQ0ZzqSaQBia1mW/sl67dRRt0GcF59zgU21qnFFEqCr2rGyjcKNUD+od9ozBRkZT0C8g6PZKgyUU
2IvW5nXEXNI4M6m9qQM3qqBRiWZ2B4RYydcBSAPOzv8F1zHNy0NKU5ydk+RgTKDSdfZfLm+LyIWM
F5/YgPUVsTfauDSA58v0Rp2RQql/nGm43emyjT8i9GCLdM0RYIF8YeZKBw1o2j1TeI1e/U0kuDJk
txGJX/Zk0kl4rotrk5fT7CpYK/ei6sztStUOAiUgcq+nYmVVNrv9+JIxwUTX9QQ5ZmFf8XK439VV
3buQXaY7QbrKngL+JoZAt/xRCm8IbZBiPnr2K+B6iEMuU+K0PQ6FrLPDaMNIPYWKhoFEB3LSOd0B
p0TpkBVeP4M4b0p7An+j2fOLlHshnYvpMnIwGD29IbiWxpIx2APdjsSpianfW7/w836u5BbpO3DX
VUKfVP07gSvWshm8Y5GeRPEs8UzA9Yyq5zJ7N3ln4vj+70dQ+gsfhGQhDVI/PGORVfN7ETNXzTTN
5nAnPs/xpZu3k4aogW6nf5xXUuYID826NnaktYq6gwS1cBS2dW4y4toUlgab9ULGeEiZQpq9urXo
g+rrlHgDBne65qZXw3qtj04FZwoF4YbSPV4hRCNOC4kW3LyN8kCQoKPfGmf9rcOgCfYse2w9gu3W
IgqV7FbtVwRiHCXVRSbCFowK1OM8hYLy4F/VVNCICgAdKAXulbCxUVrmuDtt1BWtK2wvBk+rO1wB
GGRsUV/OwerE/l28fJQOwoxVAvZ3Nb2y0BZPyIBnBhUSuBsOWoPdM9+4lM9pR1NduKdINvfU0Wpo
74gIUpz8/Bi/K6Pdw7W6h8tAz8n99/fzcyv73yoNwVZkM9O+9UeCbtAaUc3SUzE+k4kypmeZLOPg
0ui/FLN/6YsssEzNXNgeeB6+U3BKVZ/ifM7ag9I6s+RGJ/N+pIjlpLNJIpBWjjit0pN0CXfGL8XL
cod92wRMiaAIAr7AKlBDfK0bCDLLY0mUxoMguWD8pNntSrtTnIiAoHF5yP59ScmC+OUFv51ouQ5a
nfv1cAfCUbltA09e84nV4lrCyJopu4l5AexYcgdr52q5ArS3KTJhDYgGmeLvvXZTht7kqfdMjnSU
mqj50LO61kllquZGXj69+YONnvcxEylpyX52s2ItK6vsLA9bad9WXnPxjQM6Reve3yrVbk1tVEtO
D8qboCuVAhYXQILvITgiFFSLFYdW0NA73Gmii1F59Mr78GRyUzPknG7KtbZTaccfX/pnYoIBcYCF
yr0Lnlt7OlijU56b2V3odaFmeyzgfKUaM0/Xes5CVw5cvfG0/JrOC4xuWXCQNNUiUiYGSYM958hC
/mPW98GpsHacx+KBVu/rh/O44ICWVqwKmmSdWrb2JJHa+FFhMzE24jMkGxiFzC1pCzg+8OWDf8Mh
R7e8gsndK/ad1ZTfqSvEivC/9ujD3Rg4Oq0wOmIb2iYkq8/OLNARWmMxUu+QH26aJ4gqI67+FccG
h/NiNK1MKgHEUMP0IDNYeyg5LdkRZ+bC0X2n2p/vtXyF7Wya3PwxxJpkW0/TBsaC7yAn81/1/Jen
9q93GP1F0rSJ7dMps77e0k1PHFwfpO2hE4n0WUfhMe7Ognmui22qcBBk5BIiKuakH56Q+xORGZbv
ysCwXgduHt0PEQyROXX14pfaWPlZnJJsJ3HO5o2JhHx8W+6TggBbK2+Yn297mGYqZ1AUlTiaIxll
Jii9cfFyY46mCUNDJSau1EXTiJO7O6ihK4ZuhZ0bydgtZqLhrJITOTJLMeWrMvqlRv1sxX5fGGgG
KIZOEBWpTN+uYtJLU1AYUXswOLYwYVMw1WFMw/gAZoZQ+y3qKOsV6ehephV0tJ6tU3zb4cfxQRg+
VkfFhRfZAe6hSOITmiSww6b2tBqmFbfYcEtBAJ6NIYmHTNBcBbjOKH5jov1+ORv977r+67MsC/0f
9bZVibNQp2N3GDCyvKALmD0x3RnWWkdNkNqFvkrRb1xPOxV/WGAPrAKWa2ADATyf0qSpH1tYB7cT
tS+6nk2d2+MtaHIWS+qW0DMX2L25lm7FHV9rtCG1cUD1xi2ebrF5I7ittyGmjeRgfjC6xAtCg5Ic
iGbjMyhtlt7FuRdsUOL5oz+zubuMOVE7xNmK6vl1jlzfdLAgZ6wA5ODdtbCEUqYebovdaXIiZc2F
Hmj+LUaVxt+YA80bt92wVEnTlYnwX+ffEP8otvYcoTy30KNyKKW2MyDPPBkfYJBMuJWoSYTrUSM1
275Faqja+it6Z9PBNH+pNKfFzfrEhMB6SY4BfVQ8sLO2itrtPNnCRb+joQw9H5NOs8/Yl5mhPUGj
xA2OHUnYtS/FXcCAEt3FqqFBRkgBLoQdRaAFix59X8jp4wDeMKV4bZBPYEhctaZjtrw++EKUrp9V
cMhixCS1xnWNopFnBppyuAniVWGtBGlVPiOHeU75rZsP5NNMdF1+kJ7G3gstO3vY+8DwMQPgSRUd
BVnlIrD5bVf9S0uAUzj7prwEMOnq9221lnIzkgK/OJA643Sq9qibpVMquZcX1dMgEyJtYchG+9pH
q2JgtK+/jzQprUWYbiKFJYtcpqz2pfmXDfiz4//lWaBTAY5flDWVN6j8aBQIsNAG+Ln7sQXnlcYO
ZTD0quIxjxFIacEqHAxXWtWSPtvNi+43jqwJe81/UcZwVUCUJzFS8o8jCFHB3+mZF7I7WszsGy5p
oqZu7ZNdR+XelI7JGUqkCVwNInEsrTtp1ha0Wlkg3kheNY1eiHXTNfGdMCnb0NLXY90S/MKhI3Cn
gMOSQnZ8/rzkTI8EA1wJrHjwpG/rXvHKnoZzMRi2ISNsoY2Vy8VRr7pTVcJIs16aoV/lGSHfqJf1
EJpX6gYNiCD5RR1vBiE4N+JMzg/93IZgj7i1G27p6oqjVNok7hy158y6+3fx85lg+uPa6yS7GlRa
0Ae/FVuV34u5NXT6Kc1it+tTepEgvszXNEE6GoZrC7eVrqB2iYmCJ+06l1c5N+1yQSF79ciSIwKw
I2mdRk+tyLhq3uk+vib01VNTe1SwjtL7GwHRpY/rx8LrEz/NJSucVa4qMUWcWNliNHiReRFbjzDl
X5Za6ccOt/TBJM2wSLlTdUrZrytta4btNA0Z4j4OvsHZV3basEr1dSdsKhJLrIsG7H+4VlHx/dYR
/vW1v63yTW+MRgHjDz0UgQy7qNzP/S40d0PsKg0r4qGUz8GwTtFJqb9U0T+h/N8+97cmejAUkeQX
Lc5L1uaPRffTwG3WQFhyk9FVbY7CS4ujJrEluLrJOiwxqS0WieJOPHC21MEgsOMDYcCUt0oDp74o
qsvStkzWCb7y/n0n/sQ98n51i1rEMjjxYq/++j1J0xi0epAUN9p8qu9C5SJqTmS9EEQYDCueskTb
mdnm3y/609LNixrE7y3eeRUW/LfSv5gMiKJzmBxEBMpX+Uho+0eHira4xBw9I7zyQ4oiuIn31vCu
lDQfapaQ+7BVnVrRN762LRKJDfM5q89dRTMq3fHf2taE2h5tenV6r9ga//2mzR/nFd60ydhaoxsA
IlL79qZVPVE6dYiLA8fMKzoCrvJWHpD5zAyLYIby8+TVAM+WgX/PyU10OLqssQgy1lbPyx9Y4n6W
/wsx2BFOFjOx6NOAS+IY9IfFNZdgt1uYHDPeo/gUXHPiB5mxcCYWM6mJtaG65vhLQ//yUjIPQjTt
ghXgVz6wvdT5LWNC/9tjTGdSYTBEZrkqf0vFnOR+rgZZT09G7Y2ynd2roJNDCIfOIB59Jg9obgeX
Qtp6tF7nbfdiPfr31TsV6wBgA7iNufijaGFhwdvlmFuju/yj5CRSu6TGF4/tpr3NdqarX+m1y5yg
N51RXbFEm/9179KrdcO9j8NlBy0xfXmgZMiJqGeo4fbv0C2GQxm8/ftr/sviIRNSQD4uYTUWJ4dv
i4cgDkrToU04MEQMRncqvACJLMWgqtoCw692nQR7s2LwwQxTuf33q/9smitfX/3bwaCZ47lsxXE8
VLNXKnYxLD9Kxo4f494JNY/llHcVZNuqc3lH2vAxCk/M4vh1a9yV4rHWNU+EIDdhYwTYPMErpZvz
6xq73O1fdzBwoGxdpEtCqDc/18E/KukqGqI2zicA8KH72NXXLd1ZPDUmsXH9qhsIqV3XFG56cJ3T
PfgtqU77+TDy8gstmA7/khv/7Vsa+6RD7SCpN1RTOecKgXkYZygR5y1K1euIFWRNy7d6WbK6up2c
4gvBA7sSl7ajS3GBNbR1obVmWxMqROVI4pYCAf0QmyTlcIpz6S1C8IikcafBo/kIY6fWVzV+YkbI
sdc9+OkxJAQqhqrx26L8Y9jPXQDvgsKOp84UpW+fLm87KQnFwb9RecgvxU68HcFL8A80mKdf7rjf
XuvbhmWlci/oRazsJ/pySifx4A5uGVeuHutuilg0ZBIvFRYTucRrQnSpLMZNgMJaOpUwmTUCN+pj
ETI3QH02KJH7/3yD3x4JQRniuCtT6waC3CdhaXxIztG5fABrdSp3yZV5Sq6sa7aHQ4QZ4N+v/pf9
8ctX8dlj+OM+b/SyHGkUaDdsStkL7YNTu7OO6Wlys6tg9cuL/e27IBtch7MrMbH63IL+eDHIu5kU
1RHiFzI/YQ+ormnvgiv5ty7jcsm+P7x/vo78ddOv68ksarOoTgp9NVGQvWzs7VgoNv0gnIOO+X0X
6ptMDzgK0rKvzBuljddZFr5Pc7tLZ82wOUH6NdOGKdwS8fvLXvuD5sP9T/QWuj76Ngzwll3pj+sg
pmUYq74i74d5toMMpDL+fJkcs0JZ//uSy0sd+v1S/PlS33b12s+jfiLA8G6RmlXs1UBR+8Vib2+D
TymZdMrvTbt5ZHNKCaTElFFcDYuIdf+LMuxnMtHnp9aYwpkqtfP3UqzSxESS/bY56+2NSbZq6+iw
81OnKp2JBBdA4PG25UcyNnBX3Wv+SifBwKO4p9aUApfFgsXYmFY6mTDsETE9C4/ef8ZXGNjdiQEZ
Lh9B9SbcmM2mrb2wcovRyXEn0mQE2wc7gue+Y0h9R5Ucse3OW6FetQBnjI2crmSUyfXSfdKrcylu
04CgzhuxfbS0VZGtGrj1FLk4+y/6zb+/JvrsP78nmX7OEoVOEaZ+D7vqh3hos1ZoznxWc/KY+fEL
4S6AEB+6tKwVu8KHLfL+VnWwrgBhT6sALG28wZSHbEdnclQ6yejWT2FpY/7o73x5xY0cPDfYTiGk
lI6VrsSX+TV7DiyHP6W1Dv0ZmPCT5XFEzGZbJvIXw7n+GCr3dBOHCsfxbQT4lwFliGQudBrfkVMv
bzY9egZyJIfKzfyTgecu2o3TYQb9Rw0huZV8sMRdFK/FcV3AA6jpHW3ZeqyPxfYFipUmKXkb47Y2
vXZcd2xeit1bTvJIS6YS3OTR7Ow6g6NwJ1xMilCG6KzCws6YN111DsWjFm0tkF/pTayuI3Ot1Rwu
d7K+KbHKULqw1gfHJFtxATvmga09D3YWO8NZgAP0QM8Y8ZI2ujIULYZ01GbJBjlcuvIDr0pXE2bm
6cHoXxR9nwarnOdGXcyLMx3L0OGv0rEphhtav4P0y+b4l8OD/OVO+PbEJuRazaZeNmeRLIJDzOZ/
bExvLrYKjKz3gdYXeQzqgyjZWeOV1mkAePpfX65wSpYXwUBGHb0O4VVdXnT12NPT/+/f96r8l9WL
aYfC4d5CbclE5evqNVhDDrU96M7yOoE61nqCaQvCU2/i8LSz6Dp+6MaVdmqYTRyM1OX99UdRvBFT
/MLbwe4eOtljvmX9RwX677f2U3xKXjYXT1rUp6oMRf7rW1MryQf8P7Tnybitt92NxtzbSX2qykVU
p/6ydf+UN3x7uW9b90RbWezECAtufYMXQc3WaX1eKupwp5ilO7Tr5eQmuDMAC4n9tXH+/XnVv34V
yIyJ/eLr+NF9s4xCTrtRas7RRwcnHPhD52SDa71ZjwJYh3MwOqaArcY2YZftWRenewXnYnmXr3An
+aXd+k4fLHwTHreKde+tr5x2dhq4NpkbzvS8bNu8gYX3trSLX0niXpRGT8pd/1sf/qdKY7mYmspA
msYRmdjLCvnHpigkvqF2CvOqKPAPlcma5Mt3ATwY0pqlnu0Lo5vxWghkf7X0rYTybBXBJq4Zoop0
GbLiUFZK50oRo19H4RiVqQcFjpCsEVq2L+P8kIDPpxOUJYPFsOu5R2kQSSC/CgZRQ6jYYkI/gDoo
JQQiG+UVBaLvnyf0/nNaNm4hSe+D1NABt8wPtX8fANRFTPDVB38ujxoDi1nnihJ+JO6CENKlULjR
wCG4qw7//t6lT8nK122d+SkNzCVIRGOcutwYf1ysSFHGxhd0aV9l626AUVqdUxVXbUZKZS72dq0A
P2HY4iPTspR7uQRXpqbXfRCu6EsaPIEjTXkhdR8DdFtKabky44/WR59hcEHCfQezWSLLNbrp+uc0
fE5rbZ2ioSgYHBToPyrDCSIsZWzbEzbrOISPkl1a1uIsvU2EtZkGbksLSKgBlFmRM+Arn0XM6XQ8
w/wyjcB5fFJ0OfwaWytnL4e1XOq7FHbZrPHoVK5ZKk5l3qfd3qTDFOWOqLYex5OUGiC3WZfWsVQc
xXy6jQdeQJIcSnxPSSA/tPO2MeF/I9Ij9HtN3z0YxHu9J0Cev6MN1I0WJG6td15g3XDbOUI12bIF
fzavvYC3rcEbCabXQcU/XSCrjG8btXZL+lX0VcO4P5YzshLzV6HEUvl9+16JOrXIOpVZw7RPMegf
3+ugj2qmDr20nxifZhH3Oa21SrlrJupW0w7VS4k1pzRUjizv9cBsZfpldif9XFOWlHiSrZmFKZzS
vt1ac6ukRWv44BtI6YleTLO4MRlM+yWyhlLb67DzSJxSetkhnjaoPEZNfbgoRkcntn6bJP5lRTck
uvgWR2BdRbm71Ld/XJCo0otMHwouiLwjnyQSS0fHXATXjDdRcjhGUhQYv+WlGD/L5q8v+20jiRH1
plwb61h3DiF00No+5kMHaPB68Ah221kuhAOKstb9PJqPb8KtuQyngnfzPx/KGXcVA6CD2bnKPuTf
taN+JTnMdl57iGKQPVz2RviAAKMkhJ6EWDz4ByLKzmBA8tPpxdp1i8F1E3DyY215SR4rJPnkSEI6
hhVBCDKOkkUu98vC8vNzI89QJZmtXaH38Nkv++Nyy2Gi+EKi4bti+N0GIt2v8b4QtHUVy84oMkQK
vZFJtmICccrktWCQdKJyZsr7TUyH/t9vR/l5Ly5vB/zo0rLS9O+nU7XHhqQrgXauEPzDfhywcHeO
dKd2Vwnoj1vd8PK9OF0XCOXsAn0XpFbYthxeHUZuR9ntLQ96Sn2aGzu4UlNvZITypvXncVyZ4HDi
ffD6y1teyrOvT7ApWpLO2MPSTFSh36qjoO/6Juka6SxRGrO63Q4Mgncsx2XgNjAFjwqSy5OZbCa8
AFNsp74j3bxZmCuYXgBQqlfxfYzKEEvbG6NL/WpcK0/YIFHSir8pI5f38uO9MvOmQ87ZjPPo14er
qvWknDJZ3KvxbSscG5Jr9IgONclJK6ukKZuQhFnfd3QkJ2V6b8zmoR1rJpFAm9TIbkcX8Vpdoo7g
21BGcycWMcHQ7ASNW00jvyd35KnBgyAAcPz3hVb/eqFlFGwkWyHq/1zH/rhVS2WUVb8L5Ote0VGP
IMeONxnpGh9t6/kfkEnL5BAmL6RxuFAoLQGYAjpJYnTy0h3RLPpP8IzsNNl0Je0whpMQ9SVCW3G1
riYF+AHJSGuVeIh5nz0pTnKnYHrjUJI+xNpT96uu+WfPgnYfS5xkEKQl84V8/S5MaZxbMSyEY5et
JVgy4wBPsR5OEVv3DB8rFZfai3EiuB7xkqTPlXEzz2Q9EGVV1HcN2jrDdMlT/fdllv8yF+CN0Wpk
gsKdrSrfVmBpUOMmCwRQdqsatfqqwkuCvTJjKo+XLYfer26HG3Wd2PN/arNfYkmFq/56gI0hXVm4
+dEBMeJDTRC6SoIXzIU7K181rRP4jphfz82jdqtrqFJ3EVRatPYmWPKZdDiV3TbDvUvckeA2+Wvr
2yn+/swZ/a1pMHno9iARLbh2nIyYywaPEsMD9HQPnHtVFQxo967JN8YDRQ+E9OGeWm+2x4QJ/Ckp
HRnoVeygdlWf8j0U5Wcm2IwNaxImOySgDvXFHlV0JC+0U7g8IiyC9mMcPfqn4z1izvQ8bOWKlsqK
K59bHul3h+LNv+Nu0givbKGkAKZ2tWdeBjkRfWpV8vQNE6fAJa4B10C4Nv11bF6PFqiN+CApx4qw
Q1DDwBGrxPGHcwf00NH25rTucWjDgDFXFf5J0hG0Z/M/OXG79zRBj7/mscwVuJ/zgiaIyMMuSOzC
4pasNNW9YDT2hGxDjKZe2NLz6AVPlbGO+lPh5nvOB9IN1odNUu7awf7Q3gtt3dlvoNrih3SzC2Y3
QtXyGhpYh6N41V4a8S03HjQmneEe+fnsyFvonsMn5mGDaQliSrQ6UThlb7ktXn/2o3vbuIjUYbsK
ACZepZqZ7crikNjsRx8VBX6Chf5IH+fBR12S607xIORIr23Mt9N5oAS5ocZoKkJfRMg16rF7DWTH
5NpuOmFdQwYrHZWyu3DSNWN6qX6uXtHbpmRPvBc4tbalRswm2rec1eCX1einFkv5+pR8q5qmQNFF
PxfUM+Qlkl5EUMYWVu5LM3jquNavg8PgppsK7O5o17ssZ9gl8kRgJP/38/qXM+nXN/Jt/0nLSGuk
ShRhQwU2FZO/FEjK4GX8XARvVZkztyLlSak9wtsTa7ZN1Xel1v+tjvzL+iwhuGSKoqoMFj8HUX+s
z2mVj2bXcPSqC8mNkconVJEzSCcTOGei3Psdil/GXp2LBDZsnwQDNOTwW7rjXyZOyD4JJWS6h1RO
07+d0QUhb+N2TP1jodH27I4Ckc92/rpIMq45DEbHrHNnDjLXw7CWPqJrLUCms6P/H90GriY7yn8V
huvYVu7+/UX9fWH97FRICs1wvAlfV3zRtGpDIIzwhP/Bbm7kyxFn0pNyjRFrqRN08CQfWuWyfurn
QtwKbwyjOHGCfc9X6r22QZg44kqUVuMjYr/G6TB3kmD9VFy6iwExtTk3IAx1nsxwpTyEHPB30t58
wqpDKd9cSPjbjjeV6181K7PnIGGnhgsD0h6O7XWFVWE/QFFiFvri7wYPydgZATwM7ZDWYtjzLjQe
4qtibXFoXqtX1eEAj/VEEIQTXHykdBuwpRzLQKIENmk1jvGsvgXbCZQiZ1Esc7mD+WLvw0AZHjEi
jq+Jo9svAAQo5cDMHvFS+isy3BetNM7WXbounSddwWCJv0bdvDSrp2iwjfv2pO4j13qKIKj09/mp
47N4umiThcpRadq0DjKsAywUJycitvcuCXC3+DlbUY9fWZf0XuR/RSvMfGv0nA7yd6Ar6oqxLM6A
S7SqXoVtdpsf9RuoEW8hJB+IJztCqw44Ux06i4MDG6K3fc6Dx+CePhDj4mAB8fCUra3bULb7x+pD
5kouWDL8NgyzSSZ4wMLhRncCfMjRK677Ix9iK2FFBj0x2eZjcNdsPzhR3Hf27XxPtkJLspSy/bj4
V6TqoUONbELd7QD8QfeKBA+nZov1u/iloNWM5azzrUqUsFRj/Gf/t5Tvo9CwEgxVqVvtnNJCIpDR
3LPTIomK8yc1flA51yeHotgLtkrfVa1XAR4Kye31Sy0tTXwf1Bdia3JoG/gSH9Ri7eBpBCz5bjog
BBx2AGLih5z2++Ql4nYG2nmjTQ+64LV3V5LbXvUPEkC9aFewbaVbolQMrxIfs+cUYkN07sLHAAUM
vpl1J+NieRt7ydYe+Q89ex6n6OCKJBie/qD5r9bpqxs6MHYq7epqngZbBV8r2wZahIgw6tZTheXz
yPJIlbBO+b1W+pxwGBqmZ+SyobVVsCzIH4gktswr32TzkuNdWWI7GWKo9etiIcqXl2HLDAQvoJ/m
UgXBGGCOS1idU9kFROJrS/Lqmc4kHJnhOBWrLN33pO0Y9HGhR8cm3zBtXV2jgeG2sVcjXWbdRLMC
G7GGi8fdzq26NW+xBx+RoSUPJnaJ8P3FBFYrOEQUIdygtyeqdKsDxZvLHWY5C+4YrteKT7qhoGBu
QjMnDPa1ci2t4mV/pNlFaFZ4QvLAh7YOOS2tR5z8jyIqyZiS4UrtvR6iyHuePer9Vu+9hCyTaicS
XwaIG8/OcIOQxUgP1htIEHFd/Zev75OP8TEf1jVJVrNk+8FZhmTWHxY0W9K/SsKF/PH/ah+R43Y4
+hh0DkFwpUHJat718e6qcrR5D5nsYYD3fsu1M0S7y67jDhXuwjsX1OcePXa1S443AcGJ41oGOV6t
5WJFtZy+clD0hQ9+DPt3ObtR1PVAnA3trtyUnSR7HWtHk9YDoJviGZFnFtuJdQ4NJIEenqYkcgUK
w108ndFnLK5qaSvKbsD1gn11RpGG17br1m3zquZ3s4MkxEKJT9IvX/wjalTLs7CDc7Ejeyc5Tef9
H2fntRs5tm3ZLyJAb16DDG8V8nohZFL03vPr76Au0FCF1Ap0P1RVIk+eJEWzufZac47pAg5MKaTU
dAMiCDOeTuXqO2wdZzpS+XGrAGld0TOmSkzlGw5ZkGjziCNGbddImOS78eDz4C7VnUOa3WQC5nHo
FsnTkO78z2SN2Qlwy6yRVxVuAzgQhme71Uoixa3YdxZ32O7Jd4VejI5dQpWs291zyZYP4Qq009bJ
1HstgpRi/BvW3R17a4ikOvz+wikaOzecGtRaflQmd6GTWJuq5kd07Zqw6/x5FE4GjJbG3VSe0zYL
avHh2fU2rWtTJDbyoj9L5KmM6zrfhuMxzJamyboy670NfClDf8RrhbVrXNb4gzf9HBk1H+Qa/eu9
HqKMBA8/N3GNyaCGSWFo5xkI6/1z+xA9ueDEamFWE1h+S5dT4qDyIt8ztTPTG+4jvi6gYPqsZT3I
7J4GUn3mbssU+dC9eDdxDhyit7h2vMeGsKl1luxD7TaPtyNfhR1HH5CC5PLRB1vjLgCpVvI8gyWV
LtxikXc2vy4MaLPVgG1PWcopVC3po33RxfekcHx5X4d7kplnlYRT4J8Edh+RFHDN18kt909wJhwt
n6OKMeNBsgm9tf4N1SO28vB+uO0/63P7j29O+6Kxl91NkY7KSaWmXd87zS1/VbYj9YRZW+nthXGV
4q0LmfieW/Y9y96Ye49KtUmfTFbE9UhIASJRYgc74anSDbsmYEHcalAF6EzRbjKBVYHE4F2SHZNd
00aVGNZuonGnsPkiM/muNbbN2iWInlnhfLJdbDtj8Xed9NVy+vH5waOG65jsbPVLKvOtjhTiyChk
Paru0dmiHGdLIJNbiHcIDH5+473W74g4NIa6aF8ZEi958AGKi/+KG+oLABEEarFl2bKEI9PisSdO
bbDp4ovHx/cktnHxhw9yvZyGkzduNY/WE7MEZHUPXQOEXMNCSx/OSYjntjf0a2xlTejs3z+k9LPv
a0rUyZbK5EymcXTRb0yFwijcNPTO2xfsDvdatSWDbVLvaJMhv8J9c+2I8m9f9QlRw5RM1+G1/Lf6
tMqgNcYskbaG8pBGUIMbSq7ugR4fNn2k9oWdVaiOpMwZBnya+pXtgfVLp1H6QuT87/GVi3FPaRaq
n7ejfwAU+c6o80j95ING3tFt//QeCPp9ggiHGICs1tmIhn5TzFBr716sxfQffCG504JsMzd3Plzq
8SzfGi/mEbovdSUPrl1gzJsR27ecoB8jdSRBgPt6NgkQm6eG7AecC9AejE1I6keKNxDZ4QMLjaPP
ebVm6A+L7WESBqJRd8rXFKdTuXx9jGdTkv1KxjCAH/DaXfml4fmfq3IhV1XK1CuNoAtvhC2FUnxH
qRAhJUZP69ArzLJZQQ9kw4ZJfMTXXrz9/Riqvz6HPISGNe3cdP0L4vDtZZN7TfBlS/IP5UI1bPeF
DGHIDCUFr/9RnJ+snbHGy+LagN+P+l6Ek0ko+BzxAHAdRroz5PALujgAWUgOVd65ocUDFE5gd+JZ
3iskvAD5nYbAdM6Z/hyUxla1BXJAW7CXva1sdujiZ7I9LqozPj2W0HV5jI+eB5hF/geBz/FWAi15
39YIR/mQFrCKh5l1DM7CU0gLuLTHtYu6+B6fxzJ5HTkppHEQEtbNTcaGQoVZ25OvREgwoVVIt/Fz
si+YTFq5E8P8AhmOYUwA/Io7BHbd8Ek+6YN6Hz+PDof0cZgW9wm7+2GO1wEyKmBdiChOuMTrf4xe
dYJIfTu/jY+uQ6zAsoQfU95iRbHVacZKS4bYEJv9pkPMATxH81Z8V9/1p+DD2iiEmxA0M5sifYIb
n2eXfhKGGdt9jhj4AKgVcHnPp9AP6z4c17SHvbW7IGnkTUT6ncyIBATBDgmjm82kgwLDXb7rnkTc
IOglya6r5/05fEgf0PqIJLpUJ9Ex30O6N0hyiykyc8pow8Yd3PXzYVeeCXvbDKS3qPTTM+JGGG+m
23KuTXg3lk2+NtTAqPide5dSuHOkeeDgEcf4xHcyvZm8tbA5Z4BsUn44g0y8dA4N9pGNFda0FSDX
Y34P/dXp1khAz5DS76J2Zr4TSh6emzt5cUL7fAt22F8B6iKJs8apSH4C5Hv+XDkX7jv8eeOcLth2
mL2ONk8Qua6vJfMTPPpUDsWdMNrBs77CXBHhgsECA4V3JkEFAVcYsiW7PYyUZIB3j+F+QtEQQ7cJ
HAy3J/A6J+UW3Uy34V3s3+EzrqOzDrBQk2bZA7zpSSQNXI/m25IvYn5vdTzc5iFwxNnzCCNEJPyO
7JqjLCFv9yRo6Prb8MgWAgw2l+Ykh1OxIc3p/nFq2RXBFe2NX9Z4cDfgOixNxn59scZ2vqXUbe5X
e0v9qIVyVxXc6zJfDO1b4rM9Nk8G8SuZKjpWekyGF8k8+rIMalM76SE8ylxI9kZA+I/U3miesdAj
YyXaaZKDF1CO8vhaAMoZI4r4qNzKTAajDvCvZwFbKT6ydFPT3JEjLB7trhrx+xD7hdFWbskYS7lz
uQ6Zw2e4Gp5a3JxuwZoAFW7qDxlC4+QJ0EKesyomNhA0vZftPYlYLsXdlHRkGzzanso+O0lvW23Y
tMbgFCpMVBUhCuKyoOVtjpO1HiinrDZXMnrZTn+roMDELnBFGri4cB4yuSPebrTFity15LXu/rns
b/poplJ1Io108pFcCWWfC8q8KfxFmZbs53CSloZNz35mjjxUiAeiApJmtI5HTOiYmwWY1b3cYfkr
Fh79X10wN4Yo2OXkOjPpg0aPUolDLMqXfdzatYr3PBjmXUKSlcEfE1qnHMntklpgxcO6N4Ed1NbW
J6GtqJwQvE8rvBt41iddQ6s7nhS+ueLz5HRR1i0H8Wnwxam1kEuXTsy5i5WzNEBF1GkvRdpBxk1b
6IAkOtT9gXc0q87++2MiXXv6Lr5lfTN2Re3lzT7nreKLxeJxR0Fm7VlW5nI3C4SZ+E4zRgVesURn
/Pfh/7fBeFk4WibReibdR/iJF4OLxDSVPs7Nds+aaz8Vc+dhG9pbmhczHDKOvtcAyfaL5GEk+5RQ
ReKAziTj7fZ7egYTma2zwbeDMmd1f1BmTmPTzp5tt/Wis2+U2fbjYfvgbB1ab3Nnu4UzCv/7i+f2
9LTd9ounwU53raPN9ga/DQNw/7TnH7LkZ8Qf24V9Zt9nT2lhJQi3KXG3WzQOuEyka/TS8hnIxDnV
xryePRb8Gb4bp+XjGkPFaTlBgGlWzYg6ktdnEAXGfL5+f584xpMpOZ69T1lnVK7ECo+H4j1fySRB
4WPDkvHO4HbdIbydHwDj8O9qzS8OJcvn/HCwV7eIYhzB6WhoTGEKAzsBtiSzrbeYrt7f9+iX+aPK
sEuWp/UJQsvFHYp9takyRWHPQZxNM0+iuVYQor4cIKX8faQvI8fFw4C/j4ksPE3N0L5Ebd8Km0ow
5WwMLOlUA00niek1LfYjyT791tQW9Hb6HdJ5NEQBqwSSUPZOsbhSECNqKYz2ob5yPj+BGEzIMdog
dFKmQbExvTzfzqcNsygQU5U0y8RJocqOc0gAWr3EApHeWeBimBIvzWfxAzKf4VC2rMRTv0W0JTFH
MGbIAD3ybPpD+6kHM8K/Bia3cwtnKb2QbjVaD3gSeiAj0WrVLiq0/dHcfb1yTX8p4TUkzIqmqHQH
Ff1i1FBqcEkVV9du8qcCAm+ynRLjFToDFOs9aTp75eATkfsILEU8Ku68fKDnNTlV/bkMJwBZ6JV3
/idrUTG/n5Fx8cHTkyLTrKzJD3pyKC36OG3gjGptuzqfk2r8BI6UNp9pOTwE0gNUJ9bbF39Qb2Bd
eN0AskrQD201XJmhKr885xpWG31SvSPSsy52dwlO0yjXBoNETIpFvXfi2s7uu4bhnfHmF2tLcGjr
GOrefaapPm7bbIUHVet3CqP1u3ickMAyNEHtpGnOSExJgUDpw59aEjCUEPh9KCcMokJ15cR/W8Jx
z+LjnEoIVBgX11Orgs5MGsW4QRzmAgtAlDBPGTvsFJzhW9ORn/mGQ/+J1F17I1w5+i8TcRZv6hb0
gFy8S7xBpkgSY+eG9PXmLKifMaMqhGVMjgb/pY8OnXZlS/r7T8tNmpydoAAuITX9ECJBETvAzJ0T
Fsd03MrJxuon1ywSASzy4UTykfp7+nJZnjlCjRLNnWhuf79YX2Lvi8VKw5SGelQCVGJdrotFYJZY
nHD/aO8NeZseM562dHqIhG/9G51pElwe2Jwr+dxigm7jUG6JAXLt0rcjIEkjHCa7yhz6V80ElGTm
7EP8Um3ZtbX1Kn6RyfuCaWy08ysnrv4sODVNpkcznbdKP+O/q5pfS2bb5Wgyeh+DPMAtifYFO1b1
HExaNncjVMjED2lE5YOEWsnuCsw4/jykMQfRBMopzTxBtOtm0fNB7tWnipanZj1WcJeiW6EOFnUf
bpqKF4C6CgHgqwH1ZJd8CATVDbskXSv6Dp13pV95GH8xvpoajyPSKENCpnHpFERGmKq+FgfnJJkj
sVUkQniQSpJu+6h9MJxmR8kKXllIIQEcrCRxBpwFMEtGV2xGDF+7QcV0R7BetLZIFXHniM7ddz2d
Sf3ECZgDxngpTuMDzcu/b8pPiz5vMBRibGwTj8O6rIOs1BxlLTV5Y+guNz1hDOW4lDKsdAp8xQgS
Ysh/46Uo4iojtlFl/5zeGDUM58GjxIZdQbA1WtQrJ/ZjrjSdl6lNGilGtOKlsMQMfGEcVNc79MVN
A0GsJYPTUc013I8xXP59EbRrB7v4VklqpwyCoUUHhh5g6fWbkEif4TXaZjfWNn+WnH7X3o13yk55
NE/5m39Lo5pEw6W8nna7wTp7ej8R/LDOV1NDcIogKY7m1t1OQVVI9P5NjPF6Xy9RTW/ccwIKNb0X
32KyTP7+QX4KIv971S5XRaFMLW/655Dme4w0svCouEsuX54vsxJPNdje9Iqf6qeJ6OuY4DslQ1Ot
H9xHQRAKqY45ptffyx3pgsR8yjei/Kz4w1ziK2SkjQN7xsVt4/Vz4W2g2KceMYnIQAUE0iBR5qaF
Nz2lh6Kmey05F+laj26uXJwf68/FiV5UVUJnaWwFedS5OAEJyhP1IODjtfdZsr2SCVZJ75clE1G+
hJIqHBsnbq5crq/a7T/Lt2bh+saBYFCMAEu/2Pg0/PSWn8jSLioeCkyjbv/Su/d1waJVsSv0cEf4
LNMgL2R8fi6Y+yiBVIDIjrhyBK58fiqCk1pxkSnRfLRuwg5YSMROlj/V7rSqQQ0FQanic5yQwFOB
1g6Je9AGW8jS4+iSwOqT1BPsBf0+hrIy9o09rwa8oXwH8iy8DQfmI+lnlez10tw3zkACBCO7iZyK
4CgiUlAU943R20KzTLubEmBNzc7U0yDgFMq5j8hrMwkSROCoERST4LuCo66jW7SGJ8nVdjIruDiy
Uo77UVp5+sMYPvx9r38+lJDKgBygmZMBMJji9Cx8q6CDQq6lsJQJSnVBYTNdlo6iwFCluHWtYVnk
wiHruMMCLvJoryPrr0bEYn56m1SDrYod2nXSV+NJ8seiXbOLDxM8B4uqhMeC8Tcyrq3EP7Uo0ylb
nC+PB8aZr5X62ylXRhYMZsjuu682PsIuf24Ni2pAkM4ge+HL5I7aQKy5t6q5CLiu7w1hBQK0xA0k
nwiBEzUYpWO1G807I/OhN3lOhFf770v7Y628OM2Lr3gblXVr6Il2SIiIy+atspKCdUVsOZnC6unv
Y/16GzECM/RAg6rhAPnvbXS1qFP6vBoOxIRRpHxGBIbltsaOOZktLFLJ3zy2wJOgJNwQMMqQFl5A
uvHJIJKunIs6lbMXLy4gABn8gWbJUGMuXtzWDWU30LT2MFBxFba7Dhd80mfKW4G4YGCqED6FH8Ib
epZ7YW8eu8XwwbT/HezvmWjKguUNB/OUdVGtPFoGRMDcWyfh7tr9+VEYc39kcFUi9EZ4DZePUWSJ
Q5GkoobC/MTKnwSrgNlY25y7/rFOmFDSCr5yl369Mt8OefFIoLRlWBSEJrE4XsqivkpibDgLSIw5
zC5jZbhz3T2nzSJiRtEntyZNa54c7S1ubyp17V2pxn7WNFwCla+RKasTs9C4+JyPitAFXhcRD1Ws
DCE5UV0serVahMhEJpFHLhEJVcx9SF1011qZtqJYLyV8I5UZOS6sztyX6K9f20L82OlN58X7jXND
Z175te3/9oZ3YZ5JiKqNgwVPtryJiE1BuVHOrfhGSlbYYzRCoNQ56gCVFChE34QH6TuvufIk/5Qj
XpyH8t+3arBiijvOEOfUNiLrl1LZ31XWjhFIeBqZgBCKHsxKbRsYq0yfb8ZuPY7LDliLslItJ+6v
1F//lxNiFykidmNHd7EF7lOlE/OkHQ7+OoWu+hSdw7vmod/VJ7S7NMHimXcKTkggEtQrS1rGs2so
mJ9QoumaKKqhs5vkHl1C6Ya+LquyHoxDTLqatAGeIyfrgNxZBd5bSLcX63BgsOcje3juInfxjNkI
00RZmc16FN/MENHaOe52DQPG4SREK7NaTyCnlrT15HNInkP3MTKXgbDSo0UVoP5daOk57+4k49rH
T/5lpZrUjOD1WANM8eL5F7K8lcqiLg4kJzkviKlWlM7zbt/Pdp6trxh3nnP7ninO4h6l07W3b3p6
LtfJ70e/uJlB5icY0Iz4gNQbbecHEM+3irBIQByfNAQ8pIbV9W2x/Ov38/txL1ahVBEFxewy+SBs
v2YyqO1I9vvsPpUnNON3uh1tlUfd1p5AIGcIr3bZOUgmpDu+HfQuROSF7qxcG+8wMlcVckn/jpwy
SyI9wjszZ0bQ9zkMsyflfSSSMz/BlErgz5JymdCI2RJBUc3qnXtj7iev+RPhoO6GTZNq834xkkS+
lMHN6/bhIpgzI1ygQaPHTTyOtaiWDNPX9BwruyUie9JLe8Rm53MEkpvyIbtDz9GRrtDY5SusOoiw
EwmMSRW6dtLolH20ZiQGnVNaertqQsmUw7z99F/beSU7xg1qsQV/RbRmwtgiSyL/g5vvP4hPgeyg
a0IjI8/y1xTj+EEjHjn7wLZBjlT0Yd3wykHXfYrh8BBE5zsNyXrum2L7W/i6M4BA7Hh4iiDMIzB8
hWSMQ5D5uWQzBvzktzbVEaKCk60f3aNAPGNOLLPn0BHcMARuCTJL7/Chu8RC9M9Yxh47dBhM00pv
3r+bRNuOR8uh5lpPg7eExF4YangxzG03s5utf2Ul+vqI/3h4MTPgmeUFokD/79Koy2Eth2UxHpiv
r9/MdWRTxNqfEEavfDR/CidZcDRykpB26CL8qYvXpK6tRA/iUDt0xu1DUO0EYN3YAFA5enuV6SO7
I0SVqWJr5VIcXmIhcgpz1go0gtvHbthX+rbRHCy6BtKxWF0JqBmj/kk3IGS2e8kK5h3t3i689eJ3
E2ic8c/NZexxL3K9l5i4tnyfV4M0qyuiHjvuB7nVyB4w8svMQJJt1tEIJ+qAEExv04y3o7nMEEqV
wXYgCAbHjku/iOkYLpmR/Zw2U8mWSIxneVwkIqiYHVoYcniZ1kMqnNXCLgZlzS6BkGHvWkn6o9f8
dS11i4p/uqCXItSRhV0pQxfXXTkvNMRfwh44X1vcycWHNC4s610Zd7r2qLbPCTZ4AEGmRn7wGjJa
F5+a9GzI6zDaqAhq5V3QrdpkH4EmiJZ5ggL8RRr/NWpr61yOimWsBIGM7Wwr6YwjyJ6Xpt+ZyQRp
aAuJ19RF8EYkNcCoejtUt3w3UR3DstVSBIQrP9sRwiAP61x2GsPJwhW1UC5uDfVU6YR77xRjmadH
VdgpiGYJxy0QRB89kmTDhSQv0HoF5g32PNvsh5k+nKkQ+hyZprxd9e2e/3NW/z93FabLO/VgFIh9
yD4uKl8lBNodelzeKvtHxVKFp0GsHFF6bJNbMXkSEjQ4EE3/rip/Qi8ujjp95b5VS6HSqbkV1s0B
nX1eAjZjqIm8cOIXJeO6+CxeLdS8cII38PQR9zJ/xb2FTRkH2tIXD1X+aSQLXwKlhlNFhljjgYif
qf2h6xdW+qDqKwPZNThRoLPSumqfQstR0LRGy3FYuskePp4XLGT0wobjygDJFwrr/rVJqPyjLfH1
c7LgTMN4FTTuf39OL/VUtQx19ZBQVQwEU1SQTvR+VgyO4r5LErrituMFIhxZImfdI6SEr4kZb9nf
2q75z4O5kYRECmDUz7XHUXppo4e6cczkWgPl56ji4lQv1iy3lYTRY9ZzAEtjwQIb7VjZiSiQynIP
O5bKH0+JNklTFpKBivNgeFtq3QBQtFGBH3jC6KWKy7ZY8Xj7xpq/RlMOvCBw1Uf5ViWZLltRasIn
dJMFv0+FFJrL3HvNyR0K7i2a3sOhxIbksbUSxhNFmRg7xNTw1/Teh6tuZZJbLOlfWG9KPr/jvEQr
NbzlzYJfeGip1YJWiIZGc64Ze8iRqnu2wOUp8pGNiqQtYmKFjVv/TUbv0u1ba1GkDtNH/kctdUz1
FKAZJvTa2/I7VnUuR7xqLGzBwlJWorfJEUYJ+MHj1zY7DcOB9UTMjpJ5iDPKhJWikViTzfkRqanl
ccePiz6zUBdZ9pDT947IWVXX6Qg/GzPUkrXU+uejCRgdmJhiuBvlO5UZJCepkVZe3DXWUlA2bBX6
aDv6/F177718Ma9hR34qvy5u/EVtZVh5aRWqJG9F49CqZxo/SavMmoAoSo2trGVn/qFWbnLQKeoE
l9avdM3030rarymwpCsgwb52EN8WA9FI21hFEo8M/q1jBRgRMGjwZWocgRred6M/VFNdjUpEAZpL
Vg8LFR3k6T/9qDgpyDjSNS0dt+Cnz6cMvZeJ8ospjsLe3SJpNzfRpxMTY+IPOzfsc0w+pRmO0fAx
6SX71I5rUxXvgIb61QElpBJwIBMmI2ZSmRhYUPUe38wxAFHOuJA7OOBhG/tVjbI50YgaLZ6CcV+w
nI0nX2BYO9y4b2J3rfqf1ovLEub7pbpYNy0xycVBGOStVd702r2OKUirmNez3Qvua3eCskxE1NLG
y08G352fkdUNeX+m2GqvOLn54gVU7sau8RMgY36CYmlA/9+AYZJInEiRKIfCtcJrar7+OGueoCmz
ZhobX6yClqQMoqsr5sFHimLcG60FgHCKgFim2pFPjTpITiWzVuBI02ds+2eNdj96/wLp2vSdouG3
c4FAhp1FYpajXVxBMXKjWpT08oA1o36X3sl8v5uS+Tob/tN8sMnQIiRWWBG55URzgkbtjvwy/CsA
sbOb5j48CjgkpJW/cEFpvRmzozePEZfev4n0roSVNhvmxtaD0y85InEsaJO3kycwIARaQ/ixvDOX
cOsZYU1Z0VMeGyoURCHJkt5Nu83249Zc96t2ZTo9wD+sVf2quXefeabKR2+vgw8g0OcZIRbbmFtk
7Alx1f1c23eO6EzCD1ibO59KX3TgO7114sxnn4IXCiA4BlB7fEBe5yj+yn0jcwKFQ3mTHNMNnlay
T6NbmqP2lJs8JSLjSIApZNrhjms1hao2s0+ks+hCjJNB2vcUlGyRRWeeoXE/djMBTN2UCS44/o26
IkX1vsgcoIJ/1w5fZfqPpwnEKh0FtvP/mzjybbnwel0sXF/PD8Er5IXTm2B3J1WZaRgDZCfe0ITr
Hqm9rkw4f92CQuf4P4e9aKzQ3EWGVSTFgdRTFvo77B47CcfZM62eyj4Rr8fYYYEmQzNtxU6+lDS8
hPiBkNJAOnE+/r4ODIV/eZQNTON44CdByRdD4duFEPNealQRwKESDnMd+Vk1gGpITbuKb3UVlWFE
kziTyXDMcQj2JC0Qj2KckvB5sA5xeBCxq2kIVQsFKL286RhJuqRVFAafX8GpK8J5/BSPEM/YNhlR
jWXUBHyfreHRxGU/TgWaThIgqpRs/LQ0WBkm0mH5mDFzUaxPL/aouUVHTiR0FswkCkwOfOFyNK01
GWt6R9Zw9ZxKBCTWPXj8uVXeEuW5bHflNKOpBM022h6PFf5s1dXspvyQGHYHylmj+xdGjx7rlt+r
TmW+5+lWx1qKFSr29gOqYOMxUnW7EUsSdt4M91CjSkSNSNfiwbcO7LXsMOidrCSekFXU7R4rQqLy
7iGIHwLdCfv3ZsBLrj/q2TKG3ZATBs0FKnAlKc+ado5QD6m+u5fEggZs6FRwNr0iXOqlvhZNb800
dqdon1774oPCiirT7lI7iYxFgOmslU+RSTDCEDlWGdkti3RdrV0YXl6SLAXdnZGVMkvSwh6Tx4zN
33TpNMBMaX2TWkex2lXY3G+CGgcmHPgyf2pj0U6EBExbMxf13h4DzU5VoqOS49DqS9BA87RkW2je
BWM0Z4mP34cRpBu64rhEjSk+jfwQNHsxUIabMkZpyRZ9QBFvFQc37446KqkYEWKGVMqNdu5TPr5q
xYMI8c3H/obRpHtN/FPaYIukmMNX3zp5vg5VwpEkO5XwVlqxUwTLDH6EmD2nPmrv0cmis0vdn2k0
HQqW0QQIuGo+pvmHAvcsurdEeqTk9EFUCWInVO8qYSVBwkNNZN4p8appyM+lsgrqVaWuomEnRazg
EZNrNmrFWmw2QeV0+bPqW3PYFELtLUTlfqjnCuGWJa6ssoTwT2rfrplQIv5NFrILGcKlytzIJOyB
oEJRX0o+xAvG46pIbhKDRJ/mkrzUjU2T3oFxByU62pHBtRxeB+NtVPFmtt6+0KWDF0PPSR517Lyf
ZXJb1Su/u9ebZVYcWzUjkOscVc9C9uH7/7TytaTD2BfQ8ABUjnx8iCEUYuIyli4K0PbcGfjZcOKh
KsdtmlusQ2IDm44cS2JOyqOuLC2E4ArBJelnSuq9eZrkqJqwisS95n3K1psGrbklQ1aa5+19L0/o
CHW4TdN3odlX44pOllaLdl6thXqvj7bK9KnamepyDD6m3bBIdkXdrv5eyn5dyOiVQJWbWvuXmVSF
EAh53taMNbTbIdrSd82ZMMfIlO+C4O7vY0m/VZsEM7NkEkaFCHEqVr6tmkGbIDlqPXMrVHOIoIAD
/BnAxIHopwcf200yr+oNuQaQJq9Vb7/NUr4f+qIOigK1s+LeNbajhhLTJKbBFKz9gE/YzB71yl2L
Ef1weOphc6jh/ZskknjYpXMtwPNQBYGNnHBrljeesXHV498X5md0C/sAboEGIFoxJPFrL/vtwhR9
UVaU3PpExLbcl6D+l6WgeUus1tOclbDUmMlFuZY9bNrDfWzukZaQL7BjEstwOvPfk/IAJMYpknez
NGcWpr7SyrZ6e1tgtY9UChYqoFh40Atig4xgXgL4MMlU+PsH+anm4gehWp8wydZXjvp/73ADmqzs
NN9iVto7eetujWouldXUqI3yzz5l+EqPOJVxKsxU8G6BYq4kQWSR8Y+FcOV5++3Z/n4yU4fg21X1
U8/MzIBW4Jjt/RAmW1yRJ7bw8mNLz0K9JoT49XDMxZDsSeDElMvy1uzi2tS5ifivyS6sSgTlIMUW
AelpnvLy95U2ppO/KMXIA5XA7JPqBZDu4oerO8UEl6UYB7+Z8+JK4U5RztHsIRrO6EKVRVGcaBp4
1m7wnpigCOw5eM98bIj6LgWumySkuuDaUO4JMWACk2sffn7Usg1jZ21YBd02zx6KGDtycuyatdjN
RXPnYRDVVXfmo+ceFRItZAKlLBV5HgYyjfJ0iq9BKP9PbBadeUfrQMJjUUBwzYLHDiwewx8YjUl1
V7YvorYS8J/K/XE096Fn2KO5Y79dVEwS2bODOMsiiznPNk2FWWE9+8KVte+XkS4KBplUJJpvinaJ
f5XCYGj9rCeP2ztP4A6J2EekHwDm2Qr1GZO5a5PKX1YhaGqsfxwNWNVXb+7bE6lFQSQXYu3vAKvF
/cnACeoPGwUOTxO8EpXMtwQftSpfaeTCCf3laWGLL1EFkrmkflXY3w7cx0NqCZWhH8RhXZI87S1H
uiYkrBxMIgXUpREtwvw5Kz60ghFzgwANcsxkfI5u+YOadW/Rcynf6KSiOgktAh2rZSrdx+KNAOHH
3KS4kr2lpyd2MbzU5Bw3GN75ewqP3G/xBl6b4G7T8cyBGQHSeApLxa61eaAvgHsTl5SXpMWe6R1l
MOq1jxjyq3+u5d00JqzKt860jaktQMHxRrcoCucqG65+S0fMFx1aY0qybvKb3Dyoec56TbIp4TOd
8lAQ5j6uZFqU6h0jcno9PM+i8aB2FODpRxYQg4j+Qf7UmDb5tJFAD57UaZiGgarERjP9vgspPSlv
ZMTNNKZq3HUVgqDdwKzngEO7q/DnTT1oFHS0jWthBVehlT9hLFOCETRoiYtCenXJOpROjbf1rVOW
3Iz4rotb/t3GoOWPQnqNVzm1jy9XCMlAf4gCkeayerFrKgq1EdQhCo407C0sR1W6KYmBY0XqGqCl
wyvnIYfHJr3ylP/2NaOiUIgbJEFbInDwv+uuViRyMKL930bVm9HU655dBtNLJzU34A2siG78m5i+
ycKtph/dgDFW8pZQfVbWe+HFjpi4toBzONLOUrSJVJ7C8s7UVkmyV5tFayyL5tSDlve2kTK3qkUe
On+vrT8DE6EM0ithcdCIU0OY8t8fIG3iKqNjL2yhqI1EQZveoS23jPMhDZFq/BjC04xJz8EhkC+3
uMr+P47PJ9RkUsaE4IeWrS3awIOhYx54G9XxyDo+hPXSAGIQnnh2teZ+CO/19zDcWHjBKpIVVa28
umb88vh8P4mLz1mdpEMi4SY6uPtu7q1QBJ/jrXrsHBiMzda4+/tn/uXjSZcexDFyfYrDr8Li2wIV
1ylxEKVobrNkOzYbKWFKFh4k+aZI7jNml38f7afYe0pCQBYhWYZuTS/If+9wmMeqZ8ljeRCZK5tL
ugpegDJ61vOaRKvkNb+bslf6tVEshYN2Jr6X0Lz0ERrDcbQHRrMp2UMA1ua4OJnF1vv2Hhfm7bgn
6RCEGH0Y7Yq65LcLpCA+og0CIxKw0n/PmCAwsR1FmY9VT0RyZafWTUefKKD1lc6vAkm1X0Z/5vfD
XbwCQ9aA47Q6nBnamxYT2xre5MkukhGS5MC1hlmr75qK7Wx1FJUXs3/Jim2VajdC3s468absE0x7
vCLgj4sxXQyNMjNdALiUYSGZGpkiMuxE9B9hB5aGuYis32JvFGZrSUV+BzqykjGg5sSdS9W86/JV
23pzvewXrqs6aQUlTWUD9aS3EvF6tGFpbBhoM11S0ouqXTCFtrP6yRePBfnceX1NDvbrGkFfCE0h
k9FpwPTf+9Gpni4jANUOoK7muYkWHsDWcJdIxzh+8calIAOAZitjlQ8h+Le0/BQKEpDcxd9P8k/3
DU/yt/O4LCmsTNNcP4mDoyY9xKNu/w9n59WcONpu0V+kKuVwq4BAZDBON5SjUEYo8+vPkufi68au
dtWZnpme6XZbIF694Xn2XtvMUfYox0eK+nQPr951EF3hiEP2Yk3auLd7E6dmdAjjwT1HwTHbgA42
YIYcjV8mkJ92V3++sJv5ox3k2mhaNVuE8QNWMz33pO7eUAP5uOR82Zm/ddF+2lv9eb2b5S5k44NO
O8kWeeOTvUraGSE1c8WgFOII3bbAvdoW+S8TifHjc0JwE7BUjSP0bYs8z7ULfS8cTEX6OW5wzfGf
fA6+v2pe2D1pChIn49WQPylREOkotsQ/tssyuVdKv7jC6fdQyoJituQ1QuQWz8L1gXMDeqYOGIZc
2pXi0D87GXyK8/4yr8RPmmpyO6fzxQZGEJc0q0xrLZSv6KH6xHJUw78WnnnaIZaKMcifR8HbMZuz
HWEvQvdPQHggoW9YNgMWiNKnn97RfkZenPg0xAdtaRRLdok0/xTlAb0yqV25MGuaXw7lX7L52x0K
uwQVK4LFinurT4v7qslii2iSzAYtgQi1vE9WojdaIoDwPOQwTl414hVX4jqZnXbXYkNT6fppOMrq
TMk5fOpceXJAE+CZO2kvbnvK+ZVdLgkacKtXipPKJnq40Lqa/fLQjWP39oUj5GN/QBtDJ8nj74df
6YUqOjUZdGLRJ9Dw6NeSbR3dGNrpcZrjrrl6Ck1nSFD/vrD50yD/48K3T7twZWNdCGWxSmfxHdme
vhoM3h3kTdaiOeG7RMElHvSN+XXa7u9QjHrpHobBVAPHyeni4bTXn0KfspyrP3azbJ254hzWyWc1
k5YmSqiF5mBRmp18bLmODAssnBqPj908DcadsFuvcg8Njc+p8B5ShPNO3NYGmqUjTGNb8vhGtF1/
40J/9YW+3W1L+2JR40y7PbzIVttYx7ookDS1d+ldd09QB5vzNcem+Om1WRaYvO3ikO6VOejFTQ2L
y3SjjxIJzYNwf10ZIKXeTrsBFgOL96L+sDY5cM7L8zmBXoW/zaleAfoAHnrP5uqqnBPkuDI96ZdR
89OEqP/xNm72HLoanVqslDLkTXA5py2h3wP7KuKhjrLkwIVUf+25/VQlsFQDrDkKTCITtZtJUc7a
S3fWlHIFUQSlnTKBto9wcQUsdqb7FllykNqJR3dQxtPgVe/xTaHfm5uFI7w2YAk/7mAA0dv/OM7a
GtL25bWPHcS9Xkl++/Wlax3Z1efDXl480C2+lw7y/AwgkU3yQM6eI2gbTm6u4ogTwz/azV67B8QB
nkIq7Qw/NPz+0Ekm7Ch/WX2IHP3+jNIxoionSTIFGeWm4lfLWns2C8Fc9eaa/YkUvmTCivNiFsEH
O82uOtl6Uji7XratCnBtFkXjpoYiGftsjQ1fWgwOEQSQEFi4aKLQ1yKYNnzKpAMKiQvDJTV24n3T
vF3AUHVub60fexJwzOBydsVuCkc2iR+7bq1Im3Sgw++C1rkAbJPKAO6ciVm3oIfYZ5BCtE1bQz0/
Qx5bVMamjJCKwRY8bqj5UZVIpBlrSE/1Xt8mFxzvV+QbnlxML/EGABYHbINuESUgsnnSbCH3d8mz
maY2C821BBh5Wp2SHXhbUP8dOt8jb2OTh3d6uDqZDpLbUxDSWQBQmUPz6v20rV053VH1oVZUZ8uI
RMlmE/YzsfoIT3dmuM9CsGqKX0GvlfwonhmEX+u+XK5QXbNs1epTFW5kIUDVMYTvw/A4/mK2tICx
FNqmwqvVctd9pNlksFrqqGq3zi79pYF1gGWLGpQq4ImJ3eL0ifxFYshYE1Y1VoOymKjWfSnOBZY0
y84JO6lmlBtYxfhv1B1J6JMDmhIDfp5wKI+ydxC7/EdmTbHcCOl9KNxVVxqnSbKlVGWF76iFlfT1
FLKDI1+4cM76XDYO5TGgCkI7HIYwv0KvwdHEbTgbFSof/KtNbRShxSVAjALfrYDrBiWZJJzejsQF
/ZpTMaF86+CLifdtM0NDlmq7iP5fuKMbn3ceGpNaIgg38ljhdZzmpNV3HmfyupsaiSsV84SkUUAF
4USlMdjNhHKTF/tc2/CKR/2bxGByRhtAP4+l9TE5XMDdWugVfey66N9S02eIxOrDqGMBAGnOUdi0
p2UokGlHVEM+uQQEChj6iCKdcu9aeVQIDaFPZDJCPlO4L5L7k75UI8BkdMkOErkzeAWHI4HnsW9C
oz8zWLm7VD2oIrJ5KdIACVIa3bNxsDAKRdv+NCu7iQIbMHquSkozbHW62ZlmT7fUq7nR/1KA+DbR
6hQ9yAn4wpSzQN9MelaVxY2Z4JsY2gNnZ8wSeoOM7Y6NYJFAd/pFRPO9rXFzvZujWRSGedtoebM6
95PiOi1hCISOin1Y9C9HT7lOibA34Gdpv8xxFPDGb/3X0silDXUsA3MQwQM8ToJ/HJvL1tR6Q4qr
lUbGHmDFRVk6yYuyFubjqV30UJUuK2dgX6ACTLGP75Q5r3Y7qxfaWnkrPs/wVKN5R45mtAun2iIC
dmKDDOZg9ybdXdbnSQ//ckc2lm2uqsrRnpjh3M6jnL99NR7zGfGkGx0+E2DbzWnP9jX5SGBSrost
UvB9PWOpJh+rfBk+qxeJ+HIbef5kLKvQib2T4b7fQ5ZCwzWtN/l79QILiJSlOeTo2D/5p9kJCeKo
+jbQaBKHXgSwhG2+l8EM6w74F6gWyqDOPTnQl8Ya+3IIRUtjhnSIKd5zrgeoszDW10dZmyiP2lqz
P8n53CYTAuHfjsuUQmjDURJsSM0vJWMAn3vdaLC3Eljq9UZkM1m7ehBN83faUzvsbP07XL/XagkZ
6uQzEQLy3B/vpWkF83CtemYAk9ar5sLiuha3BGzhYPBqlFLCXg26+2YlHrin1gTtwDyHjT6PDtrK
WmUHklzmp3U7l1bgCF5hQ6IdOrosvqCp3MqXnYx2M1DO9sHYZUsJkhXS5mcSDIgrcNSZtZNe26mu
2KprrJC8HMwZaF3QXqeJvimWWHxXH9I0hirVO8MjhuRpXRNzlQTXu85XXuGXL8x9dJfffxSOZKOc
4ejxXPigt5776fXhSIYPK/fuPJEWxhwisbuDR0z8JRnTW2GrDEwLduttkM6Pmvx60/mnN0u0IQkE
6pP5lH0oEjJpGDwjLd4gWOErR15sp/3Ijo+den5XotuXJlf3vO/8KDjvYyI9cHFru+tOn+kz9a58
REsM0eElRc5/aSYpnuCO8E1PdfW9PDt7wrJ0I1/ZWV66pvsbPX8pf077jMBjHwQyTa+NtRulIRyS
ICUbhGsQINtoD/2UfFkekfADCgkbS8kx7y4g6joXx+ie+xgA5EP4DbXLCDr61GCLgemyl+jtAtZ4
+ipcnOMi8bmrURDvrRXPGZ8WFc/CP+1jXoxXISaS+4BFDAxmsWQHcJGAEy3M3DE15zTJkPh9JM9l
UGGDi6CDtRyAuGE6LuiaQFvoZpRODliknWSB2lJ39aczcT9I+0UbIAEJC4kvbojFveMbs/sPQo89
zzI5oB0FSF2Ezmu0e1Wmuz6wtq2DZmHZT3ldbMa28dqcoXlyomBYQobz8O2uy8jOFsNG26nv1aO4
zhYj4KtEE6G7GbF9+9o2VoZjEV6KAHhvWU4zLvCOGPmqDd9vVS6ANnUuOEO3JxxEWWrbfvugBKeV
vjaJIjyOqa7irNVArZwNdETqGiq1EM2Mbf+Zvhwpw7uXOSKTSdcB7JzmrwL46uKAKyg6YNtci6aH
RXKabUsfTJmdBdWy9LUd6X07MmDWb7sUxoH1KJLkKtgSpyQ+jsvDBUAPhNSWj+aRBJgJm9inHreE
H09QRmyoQ1VvCg4W9/wS75KneC5ji7inFumlh+KVswFbsAdAWXvTxtrrpEuaa9vyoXv9CohJnnBj
QBOVR5zq4RMFGxkyIKxL7wCb2QldKF/MNANCDu0ThcFMtmOfE9jDaIoAfiks20/wxm+9zUiaDdTF
gTI415W6V8kV2MLMZFx+Cs/KNll0G2QKBt4FzssrSuFT5goKDg4uyYn5qAX6+i0L+unI8m7unixH
eL46B3NXT1iw4R8gmJ8UG8E/rp9Afq3NSbcoF8Zgs1ZyDng6MgQIySRAMHxa+GTbElSLSURtKIFm
oxv/DgKGT7Yf0lo7Bl5UefmseiFmcmo66WrzUC36+2bGNIaST5+QpbHUVwAaJhwSlhafPDm4MPM/
QL85w46qvyvDp0tgAl5gigL9fRJm6TZ3eObXDSDuZJ8Cdh6Cs7uXPHFBsoyfenANHSCAfA7ohdEL
Gu472rh9E5CMgH8GvalzeSTpmNe50u0n8aE+nAI00qJ9XY+XjAPlI5Eg5/H+pzDAR80diu/F6S7b
YVhyoufjpix5esGSOsg6P2DoCJvjLloX/Hm2pHthX13scnqdAJfAuDrrnOfsGbe+E79b9r0BjS7D
PgubZ2Lu5PnwmvrCZJhXc3mHGnly8uUlDTOC2T/BNvP+ied9wGSOlMy+Py37t3fEhDPRfi9RBqr+
O++aThXvh3sESkuxwSk68kKf0sLzPqH9P0pkiJf3GoseB703028n9QTziTYLgR9z3Dr5B0QyBbip
fpX7rd/xOU9RoTpsx21SiOHgv5/sCs0/DqTHluX+wghG88+RGMW8j5fTEzmhHBhEbkMa8hY9586c
lk/lprur9liWlufx9nPru+lqHBjKhk8OlSNqGUcnMgIpnN1y+OSC03JWuJ/3rTvcU7ELMopBoOXh
307r7dmPl4N9fFAh3+A7GWnQo/9vISEPQ/TI2aWYjRULVHSQezM3ctnM7hkc6fS8km39YZq44JpW
yRPcd8aGtn4HzDyhiDGTGcF9D3mUgRCuofR+nu2Hs6esWpik6N0mpq0w2hVf6twPZhYv8hIcYeEM
xdZIP9yk0+6u3sYeYAUYqSIa1uMSmUPlbav3Hjz+kScd4IgXO58EpE6jydl9r33yG+cnb/x4mRGq
T5jtuq+oHllrQG4TV7tP+Do+1bVAVctCuiiwLRmfjxSuWb/QFvm6wnpY+e26WFX32091zjNIhIH4
kOxjP3fiIJl0gBk/szkcmin6KF97cpL9hd/jzIq3K4gd9qmeslHs47O+tKb9G/smaYLJQ5s8ciXf
eGoZIfiQuKEhdaJPnl+H851/hh0+0jwAeb5Tmmxn9OcnOC/9R4VnoZvifOJZNw/aHTOeR/qjZ2ZM
f5BVUfLyxHZgYSd0rTbwsXlTLMLlRJ23H4wuO96ozpkiFWO+mXMUw/y2wFCwFGbvg5OtYL+7Qfae
TscSQxyk3jivWK6x+JpGPs6HdiszbgY7AKumT7yLHRyuLzEDAIp1yow7ymtPPDjB/oChxXnnjTpT
fo/MFDo2M5OEhG70/0WzmBpF6KRBtj5hB2QdBPQu2sYdPSl5aa0vC/OCiw2Eg6NtgB9Pz0G27+bm
ztgkvKfWO+1OGPZC5/oRPyvOIfehbzGVMSdGrjwfJyV1Cq3TphH9UH8kLm72aPlGpWGvkBVDHg5T
rgjZk3qVj1OWVyC7bExcEvo4XwLSyxfU0HkP4+x5wTGYuZ/EF0yPkEBlynDDYgCQqdiVpzEtRQwg
2ZceLzP26b09LB+PTvyRLuOAfJ85TL7n+4QbyYU6kbwZIR79cLCxQpv2MJ9nglntTl8BtAbCzM1+
yLeWqzWMbG3dPoKAXm+Rbwd60I/RWxxCIEPrz4y9BSXjKZtx5pNndYskcUIFwSM5ncEEsvsh/iDc
9bLM/eL1ytLB5m3CkHdFyDw8kkhXbSaZHhAzZQFmiydiGM5AY3NqTx4KBd4WCTbCFH9RZN9ffPJM
DtYUw1EAo2FLhgRGOVv2lfX9YBOxPEKk2bI8j6sC9kkiG6BPIJKmKL4SWVuYBlDOvv+7Xou2/acD
GpIuS6Zph2L4po+GTki2qs5EuuyYfn03Hijq9863JsmuGumy7EGrx9YmPoejQ78XX0b2rjHtlskz
wheX05s/Yn5Vr9x2K/bergSqV7V36N871Y62Ce4KpOzH2fGJ3dwkWT7FO2CDjuR2pZ2uR4RzTJaD
ztauDXRXQEVsx6+jiF3cZyz2u/aBIBEW9T2aN7bO4aKdhgdphRSW3cjFu0zfgKHB0oc7tl4IfgMM
dwPzaRLhHx1XjNMdHOm5suYUtfzUYKLw8bFLfDkH6ZZgpwPyYT7OlB3TPg+6GQyJkCMWX42KPV3K
c0A15mv7cWVDRN7ca/pBCU7dwffUIE0zbFjfdrULNsiZb5N1Mz0tOofpqnPaJz7ct+ujuk0I4aCE
CJ3ihe9sg1XZ1tR3yW5gagkn8S/nff3HQzd6PV39So2+bR53tWUN7Zn6AjIPqxqzKY7ordKx/lET
N4K/t6H2hn/IXFIXzGAPn8aUJxxVBg46BM2ld5E25nEv6vNjtYryGb0Yi7J8sx6uwbXal5cDFTWK
bw3nd4xZop+DKtS8mJ1IO0cvMnq5zmuKQ5W6u3C8Pi75GkQxGSt24VE2o8yHQZ5K2rnf8pGcizmy
K4pA2BwpTOmEbVm/NSK/yU3GUgToTxQTNEZQOP1ditBw0BkCpPUV9wCVEYVBTCZt5dLeUqC26nOx
Bg3r/fKAjbWcbwWQP66q/31VQlxLALt8FpjfcKYN4bbm7Hia8nBQIkQQfJRcfFy8Y7pe/772NzsL
b5ikRP5C5UIT9ubSkZi2uV6fmxWBzNeFUPoxjRf2wdJvPtFvrf+bC91UsoVr10bHU6mvwIzU+WNe
z3nq5W5GeVcEgktt7kSSRr7rlCkfa6+tkmrfNBvKj0Xz26f803xmygA9ZQRssGPG3/+j4BRZxVE3
rp08PwFLlKg+HkNSFmsCKrrTLmWdAnKXwYNGu26fsWWAMQyNnDyDhFxc7T2rPQ0NtS22yig7+/cH
8oWvvx0MiGbGHFeZn75UcH+8uNqKNet6ldUVfsgm80i+BkmJMRIpmQle/rzCuNgSr1Tdlc10YLtR
7zAf6EQN4eO5BG33drluS2um5uMukzoyJGXjNRTmae3T2Pr3q/1SaH57tfBkyKGSJahsNzKpQe3V
4aIrZ+gcIK0n5LLtzvPIp2pKN4ZciK8gpyP7pNA5sFWnOsEa4hUPRNr8+5V8h3SMA2xEu8hkDY7g
3r8/VPAdZtoMJ0w1bId7V9TtKJ3myj20dkqaeuYn53mVzi/xWtccmtiY/4Tajyv3QhBhd59TqS/v
pepuUM5jxkdxIjzk5XqdqadDiBubXdns2FFvr2K3pehVD25zvT/CJf0N9vRjKfbPd3JTD42zVDyb
gqKNTlrkgb01QxsITySU4GgjcZwn1hSSdv4b6s741pgdb6GpgsSiGKtAOf77FhZWT+uvxdtmLsVP
GqPjpjz2G+e41NmFFSvqh5tsisIoewHqX6FFnpxJnb27bIqAXhuftbouFq1jAdAQPYgxVJKUaeYb
Tv5ZICnE8e9afCM8TimJtfl9gpJvEm5AIH3kz1LECTBiOwd1e3qaXd6EKYO2sFk8p5n7m9JC/mnS
Zd8C31AH7EL//u83K7ZWM5iRcV6pS1xHp81xa4BYeMaQl9FMhGPGaeVEWfezZ492yKjfAtiiwwYv
Bf6PPWzjmWCH9uvgaHs2byCePyPo+EE4lSbHLQVf4cQ5nLPPnG2mXTrm09XWg9fCGTHLxLs6kZdP
spUxpdfNLoUMmodsmx2MnUq1qA66p+oJ8P961U0jd8Xyu+0RufL8fDJXITiSdFfR3Rzg8DCldlXh
+yDRLfPMfWHZgBom8qRz1fUYSsaukeIWNDlx7BR3BBtQwcCE9N5Mi9dWmKGDJiOWw7Xwy0T7tVze
zA5MCsjp0QHqPJg3A8osxd7IxcZYXfF6Q2o2ZmNiX+zJ0TRNFzEVC8zRannflIdBw4hTP7ci4ZbU
zuMFfbW+2kTxYxP5KI4Ilc2OB/o8o+r09NlTL6ySp+aEDlh+FNSH0prnYQDF7pd5RfthhWQBxik4
UpnoUtxsCeL+ZPWEWhurDKWtclda0DB3EeUPciGiR+EcNEqQMTdcgnMSaPkU59S4wJ2tNw21TqXu
Q3mu1RjTV8mwMbJXqRid3fTX6A/q9RIKKdsKmn60/thc0NpK05kM3cHw2Dud4rsyWwuXexW9Xnix
tfObqqxQ6vCNGjmctBjIrpSlDmZNPaVZnvqtaowt0Lt/z67ad5e3Lv51G24el8IgYzY7mupqDsSc
IlHvTiDUOAQIIWOgL7SIZw11A8u+TgbSDSx+nfO4/frM2LfX/C06j/P9/tN9pzTyvLwXHZlHzLB1
//IozQw7B28+D1DSk65HPZKa5H46H787nWV+vHO45hn1RcfETEuuorvtqIaMZ/raNf3510k4dT45
E4+/Lrjb+/94nTRoXb77QqReAI/XRUhja/xgVnPeKafwxXsYN/9duHGPFEZEmxJdx3mzRRSDt5ZU
ESobsX8/3788Hfg9JgObQgZv8pmfJmBBKZyMJ0JOA9Q/QgfjGLXLHtDNxX4ihwsue7wSfKQlHa98
/Erd130WKU/FBcsRdw3D/GUMiKA6y/fobL6OnxuOv9PgbL9QgKUA5jb3NdcTA6nhj+ng6Xtsti3z
EfmNfCbd6BV1NVIpBH+g5A+yyJbtgHszfjSIE/e4wiYmQYxAiXhXql/wTgw+RssW+P9idCvzlQ0f
4/jrhMbYr6/Pz7Mk2LxtaM47i9Y+uW/42Own7+2BuhIHIyDDVJveNgSJTHpaRDk7gWQ15rsQGcZn
DLTa5WjIP5ZHRgGrBH4LL2WvQE6fbWA4Hoh3xLvnYFmeFn4/JVjPsOuHdprR8SHvZFo68QTAlx8G
2KZJ50Uh435E3khLSicnfitx6Fd7PP98j/EKyPg9XBDMzzxYTuKImwc4NDQ+wo3oGj4mcadbmPx/
sYCR728olrsd1bKOejkhhPw2XzA5QzcaB0TIYRsiFrUMUPdQvBbqY07EVm4/PEAXZAyNPy6253mW
v1pRca5mg2u+w+qxnx42ur3Y7HrbcgBeE3hL2q69CojS/FoGTPthLHNbPmVu8Eu6bfKHVSqtoyn7
bHOpieSRKcQFRH4cVsHq6UwBiOLItKE28N8PjWN/6rx//vuh/y4P/XrmkWph82C/fLsfsDotumYA
HVec+jR5wV4En0N2DQadvFUyc7jHddCHk6rz6YWzU6Up/stL+HH2xfOhcejSMGyPx9g/dsN42y66
NiDgHh8Z4wuGlWJJJwdzBccUX/QQ8qxQpwXd/P+5NHO+BmYYNJ98M/FnYarrfZ4Zo91EPSE19CUU
/DiAfDhBKEBkBWWQ3dF8NVal7EUS21331ztg/HBQJ0X7fy/j5oRWFaeoufZ1Me5TtqoT2dOvCpOy
D2lOU3hHpQn71YdSi509mUdTbVp+mE+0W1w6YoE0xcTiw6ggyGwuv5tP5/kFkRgggOxweWWHhhBK
8U/szTa0aAYiPSjU1R/ynJX6yqQwH6YrH2HOCKgUOqdc4zWhDuqPlUfTE+agK2b/vvE/7eT/esc3
S40it5cGRqu5UizMouc15p1Y3oDOQGd6kXa4vdLoiToDapqCjJAeHhLlkz1WLwSm/dXh30nxkpHS
NFI5PgTeC54HooOkx1J601FlVys1qUh1o9ApJE4Jha/HgbGyzI9/v5XvrAGeIAosRJ8SQ2ehm/t7
+DaWrOdnXKIrmZKhwWRI6h/8Fia32pjktPgX5FyBf86XJqbqX7Yu5nhQuN1+/XF1fdzv//HwaH1n
oergyNi+lSzbukc5lUmdjSlSWWUvzM3n8+NphiP6XV32eEXJOXfFrbW29pcFQi9jHa0uM6wEwckB
VTclFXiivjOVIb9j/WHVCF/G3M+Uxmz10T/QiJ4xRa/jdoJRM0+Wp1eFxInOwYQFG4u2YNbamhyI
BFU+jhFqKU2Nbj1AoDAC8gf3bFIJL29qgpSd8uHfn4X1090gzEVVyc0Y6b83n0Vflieh16uC0430
COaLrcqsn3XPZWifnqxJPsndC+IpD2HIPo8mNLbp8V+PUObt6qPypXk7x3btmDOkBa/FMgLRYXm0
foEB8HS9XndHV551G81v0UPQuH2MAssTXup7EWTBbliQemUENHp4lpbWbBCJYuxXR2YxyAgJfYfh
NZmMXiqH6HHaHw+c6EFwiFOOf8RxGOPhWbtTV2wqyZUmYAoXFvmdtrz69336ccyS3TBSvSQLcPft
QTorjymMam2Vnp8u4ly5TnLRz6L7dsBqvu6HZSe8RTXbOz7bsJHtmvVUWRvd/FI+//JSfjijkSWH
5RkBlDQC3P4ewNmQlUkccX5gAcK8Z8o+CjuUfDgnzNpHJNYyA16cEOHcrzbH7/Yanl0UWHgdTUkD
GH0z8fb4NvRcyJSRFHuMSf8UyQgwIbQklyXlUkk+0WtRt2QRenUcTs6aeSdiSB6On1ltLZQTL6qQ
Ar2PUZ3ppLiVynvX3RG1O2L9zfLuauDHxodKXNS7MERLzBizWDvPwkSY92fEQ4JDFLDTK+GneUl9
s5MOak/gL0jRXFhkDd5BpYMJU7rZEFxkVmYud9VOOLwaB/sVhhPRaU/6vIzeo/MCNJ6jxmyKOXec
hle1xMQymguu3X2rHbqovwdlN14kES+r0rhMygT2lsw29Nj6TYM8vPjEbNdeYxBGtM3i2hbN56E2
nb6kx59YgXQliBWPl8aa2AKCxaLtDMjGar/NDVtqsHQjCAplDIgn46lrTkwEnS0Js+hSTI8SL7xY
9F31mvargokoB7xUqlST2HRoRumSqxvy9VDXTyZGng/Z0N6is+ScKEw5utIFSU5KChNHb20ino3x
l6q2RlUGMMK48gfPXtVEy7NJ95nOkwGiB4mCavUbKRQ3ZuFKsDBOOHaucfqoxezEVGigCDCtVvBO
UG87EURZqLj/HuXyTxPTnwPtZmK65lFKbVSW5xWEI4oNxe6Mcr0/9NrnWaJ2diVHmKJUdPwwKoqS
ACbi3RHaUtzzAF5Eu2eqktGP104svwu1+csyIv20A/nz9d1ovotcusQhfviRjQ/7PdFEVJ3jbt04
+yIHcugqeXvxDUQY5L+mOgmpceP/+yZ9eedu1zJDlKE2A8PTSED6eyqQh3BIjmkMZ1BYlPUr4+GC
XoQsk1HdfEUzy5Ak9z6b1BYCMoh3YO1NWz3+tiv86WYg4ifjBSOyjk3+79fRZEANzseSKQnLd0/6
8eTU8dZnDXKQZoJ3nByKoZoOGonJExCB/74N8g8lOmai/11+HEt/LOlxwQ0S2CnfmQdihLf0aPrW
fm62TDIk76HSMhftp0mZDeIC7W/j7t/X/+lIQBkHyIMka2Op9WZTrF3kQT831VjSCGLs05HqheKj
fCWAjkZmSQWMqctWyC5QhxxT28kNz4LTHndyo/82LsdbfTMk/notNxN0VydCHBZgmRGN48GmUwOe
c0xNxnGNnfDLzdzG3i93YBxot1cl6AenD5EWDICbNUmqJDUqqqGk4o1I9THf1HeQKF7zOWmQn1ZQ
3AHgRxEj73657vhuvl0Xxgk7SVnhp5sHQD8aF0s859dFkuz72q9pU3R+rtKtricl7CbBPovL6LLU
Fb5iJxoBWuVfa9M/jT/ilOkVgY7WqROPj8cf4y80rkAxygT5YeNfiLgmvSbobXYC6SUoPs4PiWBj
krao4ARnfFh2300bYCNM/9EvM8LX0e/mhoynIs6EKgAnAgD+fimpKiRDR0bjXC/gR8ZjoRxZpnIX
C2tFq+2hySblBXdzbbi422zAXARfHJ0cHFI1nnIK9FJi5XSUfVNkwypqCWEg0p3mNPHuwjH5Zer4
6tzcvmAYDYwZauzYom/GK/nNelWVSrmNVpXpkvxqerSF8SRNDEJFSq+u96HlxXgvrgsRGaXgtTZF
Xw4y1SxqUDIJKxn587yoeHm6cxYooq7Oh/2w+8148m3KZ8Mls+fRublYDvm/v+9tmeZtpVSKusJy
h6WNZgpnLzj9Q0++uCMQkeLmPQIoI3fEX9tzt0/Y18Vx00GVJd3Pup1iL10qpaIsqau2Dqg5XDr6
xPsrQn4ayVy/Hw0FEDqyNjinHk1RAKEdzvbfOnE/3QQFmpAoUfclMOGrT/PHWG+NqC67QTqucCBE
53ko+thFRFA/rSedPUhtorCu2x32RGwQWvRLx/QrR/vP4WISu4pRWla4sgRR56ZLaRR9U6faoK/o
sysJ2qxxlGQZaKYmaGSkcqSs06BvSsGOVMW5SHS2rufpWbsQi4l4tExXclrOoprA+mU97M7Kc3tJ
QJy9xRBR5I6s1MZiX/NR9jutevr3dPUNLjdGrDCGyCbXOWwBePl7BEVWmwNcr+rlNYMGUnBmAtEf
FvNQd48t8pj4M0nuE5jhsdCT/bJWB7iHZBGi7U/C9xTAzrlSbCmbnQXB1qQMItm4jcvt4dpMQmSF
5wyifuqntfvvV/5tift65Uha6AkRTYUz8u9XDmRE05tTlCwUGWtAYaAHHgixir0Q46aQI+mgwGCF
z0W3bYz0Cc9bIWkRFK0qKK+/+e2+NQPHV6PAvhz7D6w6t21NcJ3tRZfIaoXkq1AP7l1F87LBFcNp
B+5t1oaP0ETj8JcizO0z+N9lcd0xAygWLdW/b0JVSz2RiEbCqdVT5EPDUpMGLfhY9RcBws9vEN4Q
R004G9ZtJonVSVres44tUGY4yhmnQkO1QXyOtedIUgId0gZYe+GSuAIuHrBl//64b5fV8Y2qOhxI
SgMyvaqbZVXJI726CFq8gMVX5bBNDyQ7YrX+91W+Ody/LgMGgygslf+2bnYNQ13qcdqECCDVZM3g
0ZN6p9OQO+qhK1rELzGuQr0cs6+q5OxwYnTUrPMS4a4tsCTkJee3jspIbyNa+eUWaLd7WmvM1hiN
RqIo8tPtpk49C2dec5QwX3hFd7jgfMoJpSvPs6v62h0XF/WNRHblkx45QYd2LuOBiYa1DsygPEFw
vx4nGR3d7kqjtkYkBZqwEK/rRg2XRYw1T6/cagyBLPVNTSicXj5fG9MrkUXmNAXCk1NEbKGv7N1w
uwobI8JNAbtxSHs+kpObFg/dEHvJhUYTWMcmhbjfkFVTs7csyb+OAwzYE1EnV/E3ecy3tpdlSWxy
oWOyFpK8dCt9S6ruqqjVSduHq6OP+4Zo9vRFJJ97dfa3wi9TvnS7o7292s1gjE9mZnKK1fY1VbVh
eZ7TGdiKE0r9c2v6y4gct0d/Li/jtWRCBtiPKGNt8mZEnq6xfGS3YuyPB+MtmsYIWT0BkPSEqigB
DR4O039f8duTBqeXOiiPuiozxsybY6TW8hGLkXxZZVTUhBok6OZ6gkK8+fdlvtWveGP4qzXmSrBY
pna7bjZ9FXdnQ8mxll+Q+uIAwlAS0VoJTO8T7NcKJila0X9fFWzq9/sJvoSyIvZnFW3R7WentmbE
KLpg3ULNSbfxRJxIdm/sgUTx91Uakx+TZNo/Dmh7kVu/LVusBugbZmxQPR2Fu0LN/uQI63BFAJFf
T45LChvI42X6Oyx4j5c3dakuwTLOdK9BPwwkN+hyavTxVJ6mSy4LXgoDvC9TLtvHFzdE/UiLwHqq
aAneQRcIlLf04qaKkz+OgwpmZGz3gt1tiTIh+RyPwb5+tNZEtG+7AHTafbXKvBI7Pm3QlTE5T+oZ
vOxJO7tQGaGfltqK4uhb2qm0CtGCO/9H2pktN6pt2/aLFCGQEPBKjeoClS+ES4QQpRASfP1teO84
Jy07rLj3ptPhtZyZpp7MOUbvrYM2sMoxCEKIU2d0DUeTBLnrsDA6M+XzgqJFUz4kh67n4oJRpXIQ
thiSpVpnUrOoF6+kUTELR9diE0cuKp4GhBpXUbRru7DUmWw1I9ic+cclMqK7JjmXaUmjUTIjBO2H
GksCjd7hcV5i4IBJYdBb1ZDOWdXquk5mV5uqmrQVcfM1oDoJZdfvuwJJBV4/Gn1IIoANTuHPT8Vp
/lpvw1dpdXb9Qw5GXNWEtrV99oRxMcMOdogi+7a+e/6niBFrWFnyDDY4AmJQHVxDZQ7bAoVYX+NA
p+e9ML4tby/MEkhoC2m+UgHEPv/SmV3QzHySyHuiSZMvGDhhieL+wbyFVtZmV0+VzlkW3tS303vP
EEY3pLcEr3Nf1DptODubDTYRnog+WRrAY5x82jMwbczKrTgPgtYyCUeM2WNsphi3cA6dW0y3dpsm
q6PRDJNNZ8JsGkPlskC3pU6ERZuWOylem9f79vpRr29LkbQbJlzVmMtm3yY8vUcaySFN4DmDM8FY
E8BpNKG5MEh/BDv1gjnKHuWqN3AaUTmHWhm3Bq96LYy6+2JDcQLf8cAtR2XBm0RTcTPSSGU9Nqee
0qNJ7V2W8aG7vi7Pnjy7u9IIiWCyPxOjy51l9w1hyjwRyqoQWurrdR0fKINR4usA32GTKYs7jA/n
xX4tGRcnmfRH2Ue26CEqj+e9TbG8eOW0O66h/MQkd0CMyJbYnz3R2n+0KqaPu47kt6vtwXPQrw1o
CNfaHiGdQjNYouUt0u1F+m61jjACdzDtyPZLoLfYZkjXml1r2eSdr7a++vxcr1oXBbJ0I/eKF3/H
4vg69mfXce4WF8hvjlSDl+QuxA9XW11sZpF71tzCbD0m0bwI9WoJd04mzQITU8duJKu8vG5P0i6j
/ThXXy773uT6lu86k97wtJFMuD2T86gDaEzL30pa4FvOveKp02gdLOQl2e6kBMHaOQFy0Xyk0Zcd
lwtR0uf5qENG6NH9pvUtmHBM8REMkMej6c8R/uqDgUmxlZ/Zf/dD49rBWa7flzl69LSNmymEdg7P
3bM9YQS7L810jCkcg7l6qMx4Ln12Jtm0QFh9pal+MSBdZy+9xXkUeHQf53wzrdpLd7poGfT0xjo2
Gu51tMhW+XGbBTdcZEbBs3vROjbWWWPgDF5JkbnOq5BAS13Gz9XH31ljIsJz48RWNCMpzSFmb3RZ
qcMqMeRNPmvWIoi/GGwyeGkkVqmB6QGMw127bmtCudYR3SCmLQpOAqlDrIsRrvojysPr0+FSakpm
gsfqvlLWnkgfAEjmpOPYSWZhTh+UWrmOZlCkjykRRLGgB6suXuByXdj9rbIVJliA1lRJRUfcxrNs
oWwHqPpr62p031qLnPl5t05eMO0OT253IbkyboVaOx+G+/1peMOQd8OsEryAUNj07dZC4E9rfhAG
s0VxqNalHeiZNh+sfCd1G7OcdJ3CLuxmcl0tdj0U+F20Ktlb8MmwhwTztqhFt4+Qz4lHPTcdqWyP
XEirO4pWrW/n73fkj0J3+2Ymsp6JFDMBEazF90VFc5Py4i6foLENfL0v7gvy3KJDm/jcUIO/jmrq
VQVR1NLRSqjK3KuPPhoYgImdsBneutswnuThjEJ92H2/q/cn85Pf5nrYG5RWsSaKrV70++7ds6Tq
AzMH0IJGRjAqt9HeBBt7j3s2E3xEf5+N3yZ74PkorNNsU7BWtBO0f8oLShWTRt09EeClNQZvvSGC
GhLYwtn73xtql2oPEz1oxQidqS/1CKJ+OKz8HsXXKlezaV5zTqmNxjuEM8c38XghO2edCumTQtev
R4ZNhIy5diL0Y/HYlaNYqe5h6lXGhfdacJgjFsFB2Lq2/j623zdFNjUkZi4Y0UbfT+JAypv8dmJT
N71GUVaNBe7+WYwx6eY82dQvEzyFJlmXoi8x3ohCvm+qjLp5GoZsqjCOc6RNJnM5/NN3PfKCfaY/
uWq/3Y2tKp/SJgVDkejB75vr3sKoc7upiTca2Mk4mBI0rV3Ia2PWhaLz2eT85zKclTcOAModPYn1
wOPmkpoqhJ+wOVgm2lF/Raxq5Li60LyiAX5yKttT9f2W7HU5olamTT9H/hEa1TtmmX9PY28jaxPL
W2JN1O27Pl5/Lhb/D7cIzQoq9mAoaSUPBg8nchBJxak3aBIPbCrzwVRvTel07HUCYP7vh5Dv2+p/
v2jH/jGXiWdOPDqRzGz76Ijbe6Q0/VkXT7Dy5Pbv/XALsG4jiA7sL8V4qm2P+qhOcVa7iXrNp4N1
auLBHTYzwLxMlrsA45zLEDWHQyiNi1naBK1jdheXYYmVtmMBphdmBd++DFWHcgukh+wNZUFtC6uj
W9vd6X2mOqmDT1xwVSfYdkYdVqHihKF6dZ+Ve2b1VrW/DJEP84csXiJNHoOnsXury/A+Iw3hyFpk
EWzIqVYOxQ6g4s6fqKuavlVnhZFs3MMK1gfDkdt3gkswL05oYSmu4lajAj5EFz3jVF4GE9+DCLAn
Un0uTfswBQqnN6UqwXz1vPU931MSS9yH+hzBndt36720rOcDl5A8R3R7U+bBNkl6czz47mnbdbmr
8ZJn6A6roTLOjYaeGS+TzPGdOWkUGNAyp2/QwtYTIFyJkzmUL6xymDhArpz//ik/5WIQXOkEY/XQ
XTWEKLb/Mho3Nv/CPG4Txy+Z0LVFS3dgCDbSXsxr7SfhB07PDsfdmXS4L4AiaFeLXEbsaVqLP0Ne
A46iennZ05s2mPxpbx/2W2tjm4Oswk6vADOw31T9TSSBkD/nE4H9KNQLR5q20sfGVnHaD8biFUtc
RChORUmGiqtOt0NE1eKo+0LSc4dsFjNANKronXHXlryOpY7btU+7jsKCbCD9HyG9gmESvRLkYPcw
YiIJcDOWOIUlj492Z5QCVRmYhSW47W1X7du/hy3Xk8eYJvm73E1PKpO/DIztLd8OjbJME+VRuH+7
5rfi0kvBgdWTe+YJ+UQkWTIkBG6W0Qrxh1Uza4G7pbQKz8/qeO0D/DByfdv4Q120TuOybrJ+zknC
VSIBtr8qqwpX91nBoYbtLz56Z8GToRKpSWRcy0zLL8bfw+ePzsB/Hvr/OQOPAL1LeVIT9eKTYFOQ
0lRwBXOUXUf9SGWhR3LmObroQtjXKsXHyvIBOitWNgppcMy0OtwBpybBD+wmFxlRAZNjCu0VFJej
v2oayI9omoKOfaznpbBqhNXfO/9LeYbLx9uTzhJlIAqi34fIpKkytUa1Mg2Y5pdHE3vXLTab2xaI
42XAkiz49GGJJN11tzvvF5Imq0YQLtOeURFg8GRnfr2cbUuVVr7aA0D0fWfSLEVidO/0V1e9S1hr
uGixJmY2uqP/rdb16Ly+PJtG/PLuo9jK60gaMGAz/fu+yXMDLesiMmKnotcFtBRMGClvylRVJ8f+
Rx5vg/taQcUiO7IwlPxAD86HQbdAifbszSj9rMixJxw1Wi9ZxADYznj+mYGGRVN1w0uhTENG/nRU
sGC5Q4W5zWt1XBJWG35UgI3yuOAKocw7egIAnYpc0BiMniIO1XTfy/YC9fIM6XgNJSwFUNIdXgtM
936jJwkCgUmhVfbAD/VQjHBVqUbS95p8GcqTiGrEUWBAOkvOrU7soqFKcHs5x+a1P81St1vALsHh
lvtvYMeb++KcvmQsgm8nHrceFRn/7e/b4WfTirfpvyfkQd2AGMyvjheZ3n7WA0IbaOIAjkKGQjaH
ORTBwTrhOLhHxIMv5Ss5TRT0c6RhODY7p2EYLgsA4UdQvT6UqXMEbM8nQlzieKhwZABMLoKZN6gf
yaLpsWb9e/fbO+dxbOpJNBnoF0nK4HGC2oniXp7XMcgwaSdQOrox3z9W0EAuyMOGGUu+v7f3o6Hd
jkP/bvDhVg6ZepzkdoOCuBHi0C2z3lwg372v9PQweymjwjzlsXErL3rTXferXO/37gZmLO2SB7oo
ZWZdz89BZaRQuZrLW+WPJYh/iK7xiME8bCorOfWNU3HVrl3Bvdb0H6iQ1cTTPPX5/JATfB3MoKvy
GJDx233szvu0n47XY5JPGyYPvR1ZHp3S60MUCK/LEnqewghJPxM51uzUGGLHjbB0sNu4B6VhVOyy
aKUIxPRS7ux9op/kfs+fXOD+bw9sX+q2JExMjtKjcTXw616eJrd42ruINr33hGytTL6jGVgXNQnO
nWhIqfkqxTrsifoLHFeTc93BaKM0G5IZm6Iw793IuFw9vLgaUjmzZRTGdW4pZ+pcqjRqlMLXhOTj
fMa00Zx5t4hWI0N2AtdjdykAiX3CAGjz3GRqCNROM8QVXcSpdehhBE9ui0bujk4ogf6+28SfzZFe
r4/0iTUz0eXCV7v+n9GqW5+ORUBlYXqN2Q8EJTTOTBExKP3hxPB7xqDUu6cpFal+5iaJ0ZDaQEgY
rBRgXCRz+k70TKrwS0Xj+z49vMyuVzm91cekv7rvREQZlGPs3o7xQsY6M4VKhRaYFJCACRhQt3fs
bYsTJa0x1NAnqt2vVczjw//v2Xl4FsVOlF7juk6nRXGm6EefvIc+wqf1dmrx5clGLRGaR0da7/nJ
DcnAqjr7SNrnwTC7rZuQnNgSLw/v43yo9N/LE+lgqumnwENUoyzXHcJL7xJSH3QD5ZnM0s9ztCqJ
n87hzQ1SS+1km6KDdzE/6k3d2zQ3qCJKZSQJPMVgeBLq0fEkjS7ZIbye7VBxcx/XN18k3il4UWdp
v2yzKvTjGcIDaLF+n9uUbqGcrQcUipg3WFdokEV4eaLoenZjPRKc5UsWR2jlmyk8vwgX5LaDxHpy
OVDoLszeWgYsqt3ezlOUrXDyJ7BbjPMkfKYs/HUA+ucKPvKY6073HONfhhBMJlknXyAchmfY8XXh
9NKTYtsSkLsAIEX5eY9rnk2LqhjFJfCiyUIZLCulr2HYGSmDyKhOqZ4M5r5/fzIE/dBhtsPkP3v5
OPfs+klSZ31OVkQap1G6XQoFQDBPeo71DSAR4n1xFOSmIujh7Jmh9If87GvrjH1YESFF8qr7PmMR
EjRJTZkn0+wqaBIy5PCG4pRYA7EPWy2AHGjejrF5q4gC9N0iQUmguIUyT+9EXAaS5VdzH3nBuY+J
WxSejFDMGb+9gcHx9/uENBNUwvDUZki14/c/Q1QS5vRUO0XH6606Tka54ThPN8LutDsyGbf6tPjo
JfkwHpXJnZXvAEOIAzYYqE7r7suMYWUWL3QKRrQ15tL8tD6um73qBa/CrEVd4t+DGVhoTM0OOebH
SfQSLNOXPn7H1WDoL/AImdEka1iuguCwbwzsAO86YFcqV6BD1dCiGRj3YUXAEdyjCFsk/a3hbUJX
HUoYxG1h0Zn4LhGA5m16m5xm/j4YxkOsm4vz5AyOhtfK8QM50rwGpNS3a4g4gtUDGXlCmOYKoA9b
nx8qVBdXxAjumHN30yEhMfMAHiDGZCNY3sw+Nk7fjp10kVlAM2epfQHuuUYYdwiGyv5kFdvsNQQR
eJ2IFPWw5Vv+kIALl9sKP/TA6RhI5+zbIgZQ2fE6hJxrkOuGiVviz/bnbQBqsmrITA1JSWW6Zdbm
ZYB/NJ9WHCZpE7RY6VQaDRbuZoSPyu2+QOeEeXgfkTNJ0UFe3mjy40uZlM4d2GAKPBO5sUNPdSrq
+N4tEHXEvG9VXZ7cFyI2ReoYk3Dd2Dk1gM6U5DCuf+zIo3qNjX8JoAaXYddt7L5LIU/DyjpE62/S
QbOoZbAzdPSYq9nBKJmla3F+2fHO6HPNwmW4rDfZ/NZocLMiU52qVtji0EfxIXL8IeBG47Q6WsGk
Nw3dq9UCODP3jvuS3MbdaV/NGE/YNbp2visvk+2tR6HhtWfQ/nR8txmVTuKEOFaVEZZLCIwVX3zj
NpGdsxdDVvTdtuxSYa7kcTLp9q1Ao64xrjsQpk+zYsSNFh1g9s/vmCYJYrTSCQj3oQD50y6dkKFC
bqH2JhZhQlgq8Joh+yzYfmvmvBNw69t9s2OSsGjnaxIF1tKIMyPgjAcBqpOU4QzczMnfGqe7j3hq
uDOt0sG0vympAd0s1Im0HjGTGywc4Zq6bR+SGogtuvlkEOjhokMSbrkFIonnHnYG2bt4Q4edKQWX
qbIvttWowxWij0zx6TiDgmLdt4o7mGdbHiU8oKRPmte2mdOby+MLy0J/Gs4QZNFh4WGdQSygYV/Y
qdFMpHW2OA/T2Y3aSWecOi0yq03KXZ3sM3yrxAQV5+Kbxdl5hvUHYdzIrdpN+FEw1YYpPatkkq3j
VTaJiHmjj1naALcmGR8nc+DQxXTBr8MjnKrzzO7B1atH/vJk30bxrFr2zMSsnWgFpm4IbcvtuG0L
KF/Vbmc4sOiIXWFHYSmlh5nootMdK07vRbav2K5DI4RrlpjiSHGi/cUd7C6zwkYgYKfvMT61ijbe
dV/vo/VxpnQ0dRmsO7SPjy/1LhrfAfzN5EMwJou5MpON8iZ8Rm2VjIdI0EFor26u/Hka0c9DQhQy
kx9FFq/8l/JTAr9eDIsFXbPzAhTcKACFVLyRP7u6uF0jGd4n5+H6Bb2iq5gFDnFlptqxIdDcKve+
eTJJ4eL7K2yJ2l6dDGYCvmQQgKN3ipMO0Dzk2Ak93Gp6Mm9QCYHqBcbRFuaXbWd+c6vNDXhfgiwk
H4dwJBFHFiYubiu3rmP6r8vIIEfOPi+YSiZ0FRUrdjt2SnM2H4kTAWL25Ey16+KwjgZ0Zp6XoUvK
jBt72IDdbCg6yTqcHdcyRbHwtbcSF+Ai0hGSIuOocmvcJyyRRlcnN0WWy20dp1n1p8eJPJbHkksJ
bUQUj3Pe9dwTjbzWDXzVZUErdiAcaRuTFTEPrRgG2HGYm3feMolbuBf7or23LbyTHeAXbZEaIdBP
1T1PuqNkctaP6EiuwzMvAFgDLRZye1zTgbPRrTDMIjdcNG8YBf3JxteylwG9fJPCkZ2Pmve/5/WD
7zWYr5em1KVdRIOB7iCBzN9fmlV5IZu4GPgeQRB2WRgSFWxAikAE8s/CZbGYwVykBjST3RzP821I
xXFTNsbt5pbcB5izZa1WTJkhmpUkiQ9wVdH7yPYRizAd7h4BQxpLNOMMp7Ixr2OKX1Y058QVL9kL
RQbu7tVxwvKYYrfJw2rGo7R57XjP6i0Pq4WvI5WFVjdP2LNMrthjtUk+inGnTHyPrDp8oEercTAz
7QLCwEndRjoAyNRtR9B4RhDTSN2nzt/n+ktM+b+rhJ978DB/ysoyuNcZe5AZIgMmg6h5tHqvOS/s
szYVDZaSGt5EqIlPqrYPs9v/bBmekQhsip6WLD5Mjfz0ciVMmC23IOrK4Ph5jTEpYegObLz/mcMz
2zrtN5Bk2/HWxgn1ZKb/vRP6331QkLyJ9EMp9z2Udzpp1qocK9WTZqzWTu90FxbdtxyS69+n+XuJ
7+d2Ho71fO0QEyVcVU+dlTNeza/Nh/qMdyR8dwL93MjD0jNIiLbqlDfVY04obvofTIYDm/gT1mcg
I9d/H9GDFv7n1h6Wl6SXqZnsc0j1B5IikVU/k4D7FJ71XAJpc6DeDuuQEfzJdn87SsrF6J/bOXXv
cbmhBIEqV4Nc9fqT5F0edV6AhS8Ts7+UnyQNtgfw+GTQPpYxk9CT/JEh3EtO1fGUJFAiJ0eXVANy
4rpgPf8+nO/1m/+cxX82ojzYKq50QssmZiP1MF8D+4bS/vcGpPYW/nEYfZFRhgUIhe2Hu6I614VU
HE+qV+yYoI0ua2EWv55d+VXc5EOm+T64BOJ00o/wIL3y/+m8tO+vLTAg8/Ih87mQyUGOaiaap7OB
czY7i9wrX6C1TZAjDQe74+i6ytGbyOPOCjYS/5wSUDk5238fyENj/7+n6p8DebjhqB3ehKQ+qh5h
qjmoCT0M9ONr9I4DBiIjKFMyP59ssh38Hs/dgCS0dvkmCz9eRIqchymGC8Urx41b7AcYvAsT2ZNd
Lbuse54QGH8bjAaSIlJsVLsE+T289gZ3ObhnwV3xWJXZkZOuc3eAc0zePzmq3wajf7fzMOglrGLl
/EaQLXHFNAyPVrSgMLUuRr1J4lyNBEG5Jtw0xI/bv7f87AAfRsEyiRo5OXOAhQsahmgnXwMU7jx7
s/w6NCmUQ3mn9FTu+4fthP7l2C96oeKBs2WVFk/pT+gfLfY+dyHzjp8Van59if67wYdnLK3651Mn
PhEuvgk3EeuUO/yDwCayntYtnSMm7MQCOKn1bALx0Dv7z0Px75YfHoroVIdqGHOoJ/c8h+fDKpJE
mTEGMnNPQrYXeyc4uucnFo3eb4MKEAvUy1KPjLjHskZfvHe6aSXL3hUd8HXikz4AeqNlIRjocQ/H
lsgzzO3eNnBfCL+0jiNqhLCvUfxM/GUxwQ7L2keet5zwv+8x4dddowmBCZBIYkl9eIqUvFSute/L
CC7EYQfaT2qfDcWotC0pYCj0mP3+f27x4XmKAwGdTNCRPbHFuOusZykZlNvuXDAruzdX3RvU7L+3
+dsjjLbpfw7y4Q5PceH3o3ugeJRLSHtAM2v13L838TX3eRz8ePvJbRKcSFfy4aZWhLwWg/NFRrOF
k3p0ZP18NlinkA/RQnRfSha3+/YyD5FqT2qCQ3yoS1QdNNWmnkHOGvwlRKQ3ixA8C+q01rKI4a7r
N21NFLeBQtugemWUesftucnkNuK/jFOrUjFbjWOrIPn7mH59h/x7TA+PS5OQnnVUChlx2E1vSJ44
rT62ZLZMAuPvLT10wr4eTAVA0oCThwwNXNL3NYzSxHUVdcuB17P6H6V7GxKT6V0/jzt1hUM3WmSE
vpGxMejARESWe/9E6Brs4rfOMJmWU3VY2gOQ/ur+tPCXf+/aQ3X7v7tGSwuUKL9h0HzftXP/llXi
/TLwQFZQ8KJKaKeTmFpRZXapomSberevqGb4evlWD4HJPdl+7+dblbHjf7f/cPOer3J5GfTY/uUT
t/qRecZlQwnICZzziqVaf19P8O1GuzTTmgNg9RHJqW6Gutv5e0eUX4qzrSUE6wkLzfbL9xNR5l31
HtH18ozd7mDNrNnsos9mfb3T4uleZ6HmWu6H63rc0trSte2Pt6UG02tq8iYx9ak+dPSFw6/hSdPX
kr6e6rpjEOzQMQzHGPHQG+9/7/Fvg9u3PX44dco1qOJemg28GolU4+ZDdXtZ91neesdRPlYndE0h
JAWXJ8PNA+/7v7fMP2fqYSzoZ3n/VojpwNuNJvziTM08Ts/sYBlUDgxjNNlNDtYhNicz73XGmWu0
matpNivrRBvvzemUasGQpSTnbNieMn2om3NOpm1q5pDTNlzcNGcxWvx/nq+H5z1NQzXq3tnvq57t
21rMPOkavW1v3Ez93ck5juhapqvz+slmf7vDe21+bReLpsS99f3GIpkQAap6HmCwOc4r77QqXsth
Z+Ezi663FAGfvIF+HWyQTdIKxRBKZtbDYCOqYlHGcl/yRqpGstPr60B/5RYe6Ic3BuCvi7Cf8osb
dU2GQosTfCZ0/FquP7wucKRi5molo/jZH27NU3xJOkexkVgutTjGAaUb0WwTfwonIMXmavlWlzCC
xlHcoxPPBiZhrrgGRuDtn7y5HqyV/7lb28mfQD+c1rjazkP/abqgtDn16qs68FINeuuJoX4UagD3
8Kfr9na6Xn1unlzw9gT/OHh5AJOIjg/uuYfno3c8yWFxlQcebqNN7BBTCk0wtyr7WX65+PPWgriL
IEJEMIQN8YdG/NwRI6Woul51pTVpXXHEKJ/08Wsbu3RcWkK862zCAQGcNqWtsDQpGFc4r24mqTDK
WCiN+MkS9gGL1J5u2NT44dsqTnu6Hx4yjLhMuI9K48F9ulBFqbTqTbwZeJtqVffxYxZ2VBPea4Sp
HtNqaiDx7BUaW6TdkvMlr/s7Aq+Is8CZpFgU1e9YHVfh+yVcRu+Kc17gu2hORpuZ8Irfgnuqa/59
/cSf8ymUwCqvAXydYN5/1KIK9XIMA7nykkorKj34AANEF7pGzGdeP5Vhs1NH/dVxht6kv+JNfdw0
1Ig7Q/y62Fmvr+KSasTHk51qn5jvNxXppgAXWsM8ntNHvsdtcBWqJiwq5OVnGJqZW42VYeIpw5LM
i4SMMpKA7ZYT2aO0qdrR/Mp6kSI+I/Lfe/IV9/xzT1gBM51Bgv64Mj3WConmR/aEdJfQDJfxAulL
AhZjVX8cKTyzsLoTiKdduYIf0ug0gwnHNHDd3cVeNSXw5iDwJzTPPwiiS7Tu6zHSCCG5dbUB+Rjz
i7N+OtNrp/k/dllBDyqizle7g4ch8RqfB7fEDysP2jeYZiJs7iROrETwx2obPYULLXuRNp33ZwUX
4ZdJJtetxfsBB8bc8vUS/2f4yfImlru5cuWlU1nZuO26pUxo32NtV4xbOuvt6zNzfYApvo2Lz4I2
Yon0sQa48iI+uv6qv8wlRStpX6cLVBYIe+1IF91sxCGoKHxLjR4dzdvuXDZlBjbKEiBLoXDwxuUU
071piaZ8gn8l3BIM7Mv0Zbhev1ADb/AoXI1K384rfS4tursbHk1HwvA1CUlP/ejgPCunCnV1Sdts
Ngpk3A6r5vYrErcn88Ff1rDt+VIYPHhnMno+rNg6zV0t6yyvPPi61mAijJM9ZaeAlLfwA28uK4jx
4PVaavf100rBl9Xl4TbBcCP1qe1IRJk8VsfO6qCUTp3y7vUPRdVaQINGv2xUrlys1xPkW8VWeb/t
ezQUDgphpY0Gq5G82APJd3S8JJoodNDh2IN4RV20zyTtsrhjGSRfB6FY36w+C/jE5D2Svsw87YMB
m0RZEnMNwVNfM1TYLHVSHfmkn+gy6yV6EeNWEjRnC81UFDXYtoRifKS7clOgoNyQXid9SutqSl33
iN1e662ll3gf7aXPeE5AI6rfaQQmk3SKz8s7TY1qUR541YonHfiNlGm0ihimEyz7sdEpdblv3Dsa
9GgUnAcsvBgvzysfrn2fnOT7Dr9bz4u2d44RrDsYXnkrrnFkHicILrEpV2vhDfeqMFdn6ZK01hdl
Cr/wVmrC3l+eB3qTa80E1RjasPItW1+Ulm0IKqY373d1BoH0NYcj3HF679j+mbze+0/ur69H/a9r
/PB+ut8bSbgH1d1LyXEjcsmm9/+ZjQd24KikxZHrZnFN+viCZSe3o2E+HqyS0Rv1Ttf36H/T6saV
WWv1/PRy2tISdCv9NCVomJifnlmR9lJM1Hlnn63VOZA8LBHCLB2JbXhp7uSj/Mmy5cs3/vN4WFPK
zCxbEu736c0piu6+cM45HmjVaRtMVAIwwg5OY5NUUVVLFT1dxEsa98TicFtd3ljreedPWmHclOq6
79X7eNcrNJZZN/e8LBcgKOmMXfQrv7vaNbS66bMF8c/FFg09Zgq46QYMjV/S439GxSK7X/Owz5OG
11y4mGfVHiRmdaT9Xr3eAqegoC/NbyezkFcX+tp9K7laUfQqLE7L26pJrVgwLxTYyO5Zp0ieAgf+
SgYQOvTK65Mz/DWJ+n6GFewz1Hx584IZ7j68PKokzIQ8F6/0GK6JETDrKAeEwu122FegV4usEF/J
xEOLVnnRpPTK6LWuD0muDmPZuNZMC2i51LOoMFaoVy9vr2o8isWNKuvYNiBaaK1lC2ILHw2m3qNz
oomfW6goiej7uPLGIt/qi5+pDW4Eq6kMSm8lRSxBqxkVFtOXFWTh1LgHdGHJ7UJSrIU0D90NWssL
wmItD55Ocb86Kw9npc8Un5IqYCoygh6eo1gtLoC+mr4XTSNHnvnr6LPcRZv0U3gL8O2GEMNrsxoH
w9uwGPecYIK2A1hAYjBzGSXbZqlOBwt/LU4k1CgKb8FyLGP4B9QEU12l6EOdbo6jBxVBtiXmd1Ev
+pOBHfNelGblmHfDmpAytzsvh70pAFlhFE+LXfiJfmd+IsWzM6VkPkxW2ez+1rznjjQ/euI0c/Pl
bXKeBXZ/j5p4mm19cls70whcuDBDph6OMnQgknOcY6mbx6/9pbCPNtW4S+BwszuNe3CRAwLSkvlp
frWjNcGmRkgAtEbwgyuPkpWAISlYn916qEwqgqaKUUTqbc8REAPchl2zceAkGMI+HqkrmHyIXsqx
MBac4OC/H1fXBdMneVkNy9GAiiWWrI0/IcPxoCIFwU9T7ZRDueNkeQLmpfNIfKMWN8s/+sPeLHFv
SwQQFuTgVeYKhjoV0fMQPA6U5DaP55DJScs8TjNTGnYd6IO2OkXdOSO71qWHEprqMpqg1amHKc6w
gsJxNotb9deiGpWjjM448PVR7laor1qd0Pk1eZ153sdyubSXiHN0zY31L6j/K+HKGnq1jPJeRRhG
rFEEjuC6Y6qmwsWSgHwLivCzdkrRupTJZVT0SNscDodX6ivtX/sINILyWr5DC6Hf8bvDLYVxhSKu
F2ikGlJW8E7GbAZ8v8XrX/kRstEhla/ZE6tsD8zWeIQi1Ep2nDqENpTdgOnzkmKcHywuzLu6PLu8
rb5+LBZ3qwFbEGJJJa9DJ+TDUozAxBDIGhpdudUy8FUYHHBl+ZdtVgCpckjjtJ1KgSPV31qnFVG1
HKjiRpOY2ugd0REdbGRcjfaaart729EmJgTgAv+u/dfdpWTIxN4xSjtADN5a+n/X3sB+1naHQ1t5
8i6a53GsgeYugQ8gTTrM5K/gyR5s891oxwmQtZx0yRbI7wbasj3ZwYRPbVe2CWP2FWpxK2jrw2km
CIKTyNtI/2jPM4VGTiS6Eu21w6510RyyUGZ9TIwhP8a3cLxzSOjXVnwSVtwWfGO9t2y/2x5Yy9cv
R+33Ih2DHPkctMXar22wQcu/ry0WJcw6M1LT9kDxW5MaBfg97ATUNyTTGYU2DjTvonvMNIchTPKG
wnLTXheuRIpFEsPb1x0DDgxZGlfG+LA/wnb8JEP2YxmY3secCIKtTX1pu3/JtOn+rqOpZGbcKr3g
5GnL/xxkW4z6+Hh7+8icSpuP5+N2+CW0S2PPMj5ECwSMk7Vg/o/5ePpypkzV7iAhC7Vx+/oQ9Bdf
e3lpof4RBOZMH6MibJMFQk45wAjjo73q7Y5yit8G/PyW6g+ZfzjkIWaWlgGAIKsRcrPMh+Qi4d3n
I5lcT7BFFMXICCDSuv14a6MU2j28kybQ/hx2bDhcDR2cMzbBqsbn6qitU2O9JrmUfYJIUZmNPtCu
1NPvumT3te3c9QTNI8CZ89heVc3mPs3M+bKjHbhv21NNdgI7jpOQLW7bl3/BRz5vMwW+YiTbHaOD
75NciKpeE7WTE8C/+M8HwiIzoX8TWGitbBmmKOJLHmz3MpIIR/RNUgz5w47RQT8W8vU//99+L7FD
q3baE3I0gTYZ50UbmckP1Fp3o3Ror2D7CdyXbOoGgZrvNEAniK6CLqVVG8Du7nV8Wpw/moW8gK7Z
ohV6Xhvq2JmrcwWO3ZKAxT7Ks/QtHDO4+awl4G1v0nl/lCxzSx2K3nl6GxcvN4+oXrM/GjiXFYKf
Q6uII7pvkv8f0s6sOV31a9Nf5a333GoREe3q7gMGUUAFxfHE0jjPior46ftaZHftxKTjwX+7f1Ni
5BnXeK97dSBsaN5dcLFt9O2OUh4sOW14bKXVZR3e7vaqvfHKrW2g0G/y0j21YZeg7+WFCN+qd3EP
3YKnO1fIuDFW0n6hle/sJgVfaVznlYCFonFm3AfCVgM8S+r65K4gSp3yVUavDEtd+gM6G7gq+OzG
Zn6aj9tk1IHgXKuoNHrF6g6np1OoCRos7qvD7bQCMmzcv3m1Z1BoX4d/u/8vbGAS4CmTAycwQgVR
EbTCSzgzuerjJdx9KH5EVG8AeAChcSR5LH8SWUN0yF0j2yNS+oNTxa8ixbBX45TJBcUhzm906MUS
js0FoV5etUVK1mqxuBmz7RuLvyAW8KulAiEpLGbAyABvvMQitUuSU267RzE6Lu4DBc76xwActFuv
VC+U8qkeCYbRPirRRIrcaFOl7PfsE5d4hy5S3o3jJSy4e+yP26eMQwXfvZ4cm4ogTrt7mnMXuBQ5
9xzk3gQ/f/EO6L4pFV9Y2qTuXiuC4h0FcY/7hmcaiSk6BY3SonxfFICIwpWF8g6G/bt9s4ZEhWkb
SxOeRWKEs3fZafVnsPLbWF6DMJtl+fR4FBhLb9CjgsuoTkXZRtnvMcJJjgt6f2vO6SXDQGhnsoXa
heRg9V3GtPgzIPR9LC9Qu8M6n1tfY8YiatjbG41nFXPeowEnZ/qGKRIOomiDKYLylmAxmgYih/rD
9J/mcOhnorwDG8Hfd6v46xH5d7uyKp4vblGiKcuNljCswYikClBlTCERztg5cp1ESpe5Rx8BWs5u
0uW3E9ZoXDzrlewZRXA0edk4dK59M6zST2/t+2rJzn4ZVgxT/LVwYljSGUmMDXlJ6yX0B8vTlrHV
o5WJotlVHQcroOuKFEe206p4Muz7QYBS5H2YMRFK+mS4/FfrhNpQdMvs72XMClN/3Pgvy/gSQ9rG
9/X5sJeTdsVIE2PtyHmjHVOWi0IN1mARddprY4SpI99cGoGo20AMBVlzafHGgXSX4ZoqTUfGjT0q
yy9qssQWOA5pLJIHJFC4L6kxm7EBPZFlaEjS2RTfmZUhrVAODTJNKOpPXd3sdk9mbWe+2aHf7xaJ
AFrRQAULUeP3HdpsnttC5Qi78YAuwpZYlhxrGhAb0Xw+Dz6QuO321mxXTKftLghFgSTqhG+Wvfgz
RM0x+TIIOUZfjskl3hx26y2D4A4djcaoNX3KwlUyE1rOCDbjHPtx3sYucZxCZzhB2OQskTcJZ3cH
rLRszzSs4XcJqd8v/JexvWitfbxT8ueKrkYt7GjZZIoMsj/nAZFUZ44DU8Dm8H06NGGqdbqs0qyG
fe+JaT4T2/wRVN6EFl4q9T91aaVEVSmbRnS48KKa1OXllN7HKtumczhbWPks0bW2N30faYzNySaF
nmp4ntzuv2/JL7ulAS4j5V0SwG0GFfyyW5Aj0rXhsdaiFE7Bj4uXp3N09e9H/BL8pmw8D+khf8Cd
mn+Z3/JSUpeFfK4YFXAG8GPU8Fgv0QNyDRz+HfHDb/P5+qxX9Xq+b/UStfoEjuHHrp/r7xh+3j3g
JeKh5VL1kb/xgKJ7r49xanLB38slmcgXsfVttV4yldp+vEuXp5UGxiaxqZuy9j6uh3l5s/Eyzj8e
85ofXl7ONEJ9Mo/UTRebzjr62LhP+++pZB/y4yHgcQniq4UK3LnfZcF196AaVNOKETFjSx/QAHR+
oeijXHtn4vwCYBFqgjIpR0iDIPB5EX3Py3HMtuiYd0h4KiP5BTyj7fhDMhwuwrn3Zmq/KOlvD3wR
c+DglNwZ2zjCSdeMaVukiYPbhHfX+U+f9bKM+dL9XjgkPMtDoOYMSsPmdwPNn0dgvhHfv9nJ3+b1
ouUrx4RUeSrPIqCJQqdjOzISvT33m2Kvez1viFn2Tm38f47Kvxv4oq2v9yS+5raVYrTz1foNckCI
Kk38Mutd66IXNqRM3H6boezsF5H3TB/afbsZs3MSeDqiKcn+oRnbbcIJTt/x6fPYdLtuB+zJO/P3
l8TW93Mq4uXLw3eX9KyAChCTcwQqhgWeE62YdBeLt0CXX2/4lyvxIgrT5XZfSIhnA9ARw6cVtTmg
xGJgdpy9276CHMGfN/3f7XsRi/nL85a7nllUAlFYH2Iajjg++BX9Ib0Im5Nu7e8L+JvW/LaNL3KS
9hLbwgEyaOpkBjNUtDgTAF0w7jL7DmMOB8JOrCb/s6Gdzhtr61dFUJQGBGB6SrQh+L6TynV/Ohb3
pSKQtXWblpQF41j9e4q/gJZFY/77iNc7cU31/BL+vAivREztqD2f0z2yg6X095PezeXlSlTS4+H+
oKAbp1TBiY9ocVEe/P2IX+Xll7m8HPx0rD/jXZ5HFEcHgs6b9t8f/0JN98+tLgLXgDAHmG8GT/5y
sVTlro3TrVKMDsEhIvBNyOxqPKlzpPd0+21++vfZ/Pu0l9ls46tGp1uehgwZjbjGRB6JyeEB/D2t
X42BL7N6ucPLnaptd2uec7XGbomQskqd5NJc/P0U+ZQfl/fLU14u7750udK2t1CM1m0NpPIx2lEX
+p894uW2rrX147zJ5cVs2jepDK7fKDn9+xFv1qr4YgJsFHqQ7TesFQF16seJIgMwrIBv+88e86L4
9yqItxwQk2g9oc05IHJtpC/0QLP+fsyvewLFqCKNTgDQvcxmt14/9OIhLUaX2dbT4digWOAdH8i7
Z7xMRdNPS/Wp8gwaC5MYtnKhNnnHPvjrrnyZhyiOL/fysDk8Lk+NeNetp+JywoO5AdpMzMlNp3+v
2G/ispQvQxmpUAumQ1D5/VG3ux5v1Pu5GOVauldwt14CwqhLBTm0is/5hs7ZlEO/eeYv0/v2zJcL
ekk2+edWP8oFvcB6fqE8k3v6VEwy1Q3NVtxtRxnu7LhOLJE48/Dvx8vFfLm4357+cnEfMJHGKkxz
0cWXUOuDzsEX552L+JttjXNKghddR1+n0su6KuPVgaZ2MU+hr/SNTByBQ8nItANJTBAKo9sNsVy0
Uu/v6b198svqjq85Xcj0xFryRlPChGQwtiTXroaPDQr8Ajv0baj4F9n+bbovi0qjmu0upzFdmm1L
i/F35zTz53/s2pf1lDP15Upo+2Oq0DYocx3EVBrRbJYFlUAfdjYJKQmNlUnkyBRJERmzN+v6WxD6
6xRfKxFUgg3r3J0pil0hxqFE7SHSt2jMJayup6dZefPMN6uqv8ga5VTYPuIcj8x95Ienif5GUb77
+Bcxk7+uxuN8Jft4UpGltw1P5Yz/sWf6i7UHACJ9PFM+P997eGDr3PH+jV75LUzybVNerL39fXu7
aXIsSgu1T8UxCXeQk41zDqwYzRLNv++WUpQhv0xJpz+hqkK4jch8jQCcCpUDcruSj3I1Gt3eC/TO
HndzB4r+D/66duqMN87RLbq0e1k3Ka1UQThA7zkE3LqBOvZCp8ueEiHt8uYOwgkKM0g6Bkd4+XSz
NLrENsBQSF2X09VcHx7CnJtE5ZrWy3vJtBKtuoX+anSeJiHvKo2W0+vG2A3yF6MAe8jKvKBVj4YC
mG1jlCZ5IGqUckL0ujFLcHeQXJ8+IpVu48YTOURuFWQuqUrYA0mWrYzTzSiA4Seoz1donUAilDRy
2bg9zD2J1LxxvtVpmUZ/2DVU4qkZ78wTPd312vrmSNcm7iCNiS9GfnA8SqrwMC0oxik1CjGom/oS
eO3lI13dDJ3E89os3Mw17ZJHt6q2t2GxTwqGEhs6tD2xGdO/l6aLjMQqgCKG0i64zI90wny4tCT/
e0PpOvbbhpZBfxV1KYJ+Df/ed5vyaZNfK2KUyksu9hRWF2M0IArsDUa4EdS0xEZrWjAlCh6dGxFZ
c6naoL5lRCqY8Lykm+tRq8V7bzZOY3sO3uAjmONBfhBGloippEMk3kGQ3Aj3Ak6IVtU6ccvHZwTd
odhryZfJpdwkryJDacEtszQcfp7vkH+KgChEe5NYxvRRZf342DZRDYEEgA5oZ0kg3llvBxKuFobb
tkN7VstxfIeyG94QzbO/Es6eE03+uFl+QNCA+KLEm/ECmWCbwPcZetx2wPvnkNsw8KtB+wZgJ49a
+zOQv0ehkJ50gA7sqD7xCZNDyFZPg2JHujN8OB/9TxADfiyxJGIfHqwD5gI73IXTn/NGksPtqmaX
7y0Wi5W9bi1OVHeiEEPyAZrVmy1mRLiJcdf42o2k4s0Ixza6KwRIK5zIKi++NltWQ8nkLDoSRuqE
C6AB1s3T6+N2RYPpoGIV9/z0zoSigyHMUA3kG3qCrkmMDnGujc2dkQeTieDpnZO5IMNasWiKQL6B
Ly/Cd5Gw39JVpFWhzAZ4qOVxh7+rsxgU3zYROfL8oBNLTjFonn6C5xY2lUHuQ/XpCy84cG4k/d1i
c0n345wBG9cJ2OfZKIJF1O28ZpYg/9mZNJGAkFJz0zpsNN4m3AM+oalCYpIUJ+VO5wU6h17nCrmC
/pp+yXuDzP7fF+k3/UzTSkopCCOWSWa8qKp0ebtu4WTNR0uw/m4KVruETXdzYriu1o1y9Agr3bWf
awQ0Xarv3JUrJBSVoAKTzN8j+S2h820kL0urpCV9XNwzktMgXiS9tBmPdBqBL80bZRNLk041z9hU
N2aamGPNhMHxMjYh5s3PxkA1BpfwVBRS54TeRizVyU40Z7WFntShYIIlLcdvVu6XGmA6YRcIwOKB
0/j2tZ/f81JRjuVxmaMADm3dXkW5QdLUvEdtO1+G4NOG4xPtNA21QVfe4mxzFWEMau9QewB5VObb
DnSSOrFbGBmP1nlaALlBJIlqlTd2M02sfspKIRmpwOGgFSn0eHGvHtqqmDsfFCVaRZWB4t8aiXOJ
9u10QlmFo8LZtKyq0f2jDI8ati3dZ2ql5r6vw5NQbj+HxeYlStrxCG4tOnjMFVTK1ipyqruP2nO6
bKz9Uqv4MW4V1lAtG7sYdPY6KrXGNVKKLsXAYAQ5+hdPaccfq94evK3qAlHyoDGAqSr2qRMIStOc
U7YOrcRRIfsqW0XjGKU+akRbrGpwplbljTo83o8FjUpztCkZAAkBOuamTnl0AwoY22V7V1vR2iZX
g5DMKTf1YTyNeyXahpSbuXo6ZWnV6M2Z/cUjgokjDwE2laQ/yTjWujrenuODIkEreYkCmoIrm4Ls
ioTFvw7WgPqz4XDS7UL/jrySF6a8/Pf3YDKf/8XGYTCoSrVUKtGe7sWWv1+eS/WuMxhQd4xnUHAG
QqszjY6mgbx30CptQUZt7aeB5umWq/A2UhEngKe3qdFCBrT4MRzpaiAF1HSOFCvzi+W/ulcuy8I2
VqJ9j1DLYHUyttRroJXO0r8paT6nXOktzSO55BTgnqbrxn5+666b5dEaMPfHul+p71sbSFz69PqK
JXP9JHrdKlC4jJpX6SYwHbtA+AArtlDGZysAlcnqn7OsyJSdQPOu6emO93Y05+0gQOcBa3DAjDV9
h4IK1iZt3JwpRsHWrmOcgebBUnhSLscft8bOOlh8syX2A+HI9pMPA/Uo20pGF23p2L7jX+1+BgAC
png2ybWKGRHMddMxJHmAbgOw9unA8Tf3QjLDJ9nZJZXudgRQVuAFNuBi8u2LSYlKczgkkNx0Adzx
g91Ol78Klo4wfWdlLzoTQeUJcK9QrTiwQlepxSDWva8vAwH0obkvRvccnMLUyNML2MLOpRBhh31K
NGJp3h8G9GKj+H3dZ1nM9r/2/OUI7tJVTErywn2YbmswX/uE/aMpTds8HcUvrw3gB8062pJj3pmL
DgyKgPoEEuERSieePho1sJjwuo/u1mbd2Wr+PaKzl7mmMmhts8L89g98k+0vwDgAYxdwXkQHNSYV
3aAVaVFKsirALumjajxIfNxMygIqPIjFQ9VRw3XJo7pNaNrWtKHTIGQ2C0uL8pF80axp9D526QNz
WxnxTOnRQ0tJzdMCk5dwsbrIw1+LpIYCvHWCRB60wxgkrs6c0Pz2lh5zNKICfaQZqclVbEiaTgfc
S8Nl8LSQDwMeE9CCF7IC0Fyxy3mI0tYUAvKXjCnASmEN6BxMTBqAj3Vxjml+BYoBwyYxdOsdaEwp
/BIhE9g/FDOUVdAm8EVNrHQ9t1tqD5Ef1KxYefpQ4KyDnIW6myZ0W1gzW9jOBfCyDwAm0ltG/iYO
9edLMyhjydxrQRlndeRsE3cK3gSbaiZ+bTpH52xuwIqS+PcJpsjBBS4LQiazhT8E9Spw2bXpBGQY
y0YMNSD1j9RxlY1jXd4+ITcnMou1WVo0gBWTkbM0pqdYkn1ZVoqjbxRrMC5YF1gEt1YBtwSuYU4+
VwqbUfArf8vfDD7weviFEYR+plTCUuTxXeDlV0ca79DCFLSXJGbxRziqS7uKa9BAHB8Rv2Cp+k5Q
53xHjt/3JVfjg7CauAvOwtXyOmFnYtdCuRJvRvfC5J7lDCBkKElVNlFWmjp9H91udd5dnmM9T3hJ
xub1Blw0nBkSgY6Y/EJ8A0gJdE8Ir+ffS0Mx2S+C4evTX4y7nVY4pvEOY8micyNHhIefjQGGP3Dt
Rmo2BAwSZ0cLqLmvVFN67gggLIoQtQ+DY3cGFz9FGIuaJQfxMPp931dIYZL4Fm9JfC3BN/NVELIW
Zyc/yPB9TXgMpVnIJ/YS4FJqdOS0+UP8A8GThZ3mtt4MFyEyCG9SdHgvRBiN2LWxGarQwoaIZt//
8PlUu7N4szVKXtb+x8mhX02JsiBIvXQRq19U5TI53c75M10yKnQ2X2wGl/7uau4o9C2Zj7JUMG1A
km+tEzTL1EAi+fHHqyUu6dXI95ZUMrIce7hLxZHMMM2fUHScy2EGqhkDcBaQ9ySuU/1IAwUQFtKc
72mfmk97cmjT+YYGKylKpVidSFmO2+V3H0p6LhAv2PfyNYAMegZxFuR2GQkuv4vcUxG6gN75a6Dk
DA2e3nXeyJHa/vsU/TRwdNCshI0otJaeBNn3vyzTaf04XZSVcovyo0rLu9laJ1msrja9N6NLbG09
zS8WDeD0nISdhdM1Dnbeqol6bB5nzx5tDZ8TmS1Th4nSzyOXQMCOpwfkcvD3ULMuW992NBtqEZpu
ILhUC70YP+vc7v443O+3yNv2So0CKsg/E3DYWY+aSmWweaL9qK00134R/qCBSrzlaHRPTa13tBYJ
8Ke7rw3QWshT6FVvbtyHFdXX3qVCPyFPr+PUStI+BqY1cCsvJ+98XSWxdtvfIuBrAg3k192iRrce
U/5aNLdyHY4QFR+s3T8vOLixx1fWI288rga0sFm9B2zFmVgZ9ES9z2ZqgJLKLhMBk6nUBeyg2YKz
A8OKvsiNAxpAXkdKG/Ym1mkQUEXQ4vGeYHYTikW4gVJykkdhTqO5BEp2Alect5EJyQ1WDQVcKl+9
VWnAnL3kvGPYEdZ4UBDA0ectlBacMtkg2mSIXVRAd+ytbsdryHw9wG6hoM0GUm9TcK/W6E6d28Dz
Zk2x25upJQdIGl/2h0e+coX8ZEQ3QOvkaGYi5Tyt1B0MZqpLWbHdpLbPxKqeTHwE0a1TQHNBYwnV
Jnjv2YE4CUKGZZE5SpL7E6Y588K4Biqc6mL7SBSJRkNvq4y1H0FdTiRKCe8ASg5pkPVdxqj6Tj/k
Nuz0yt9Qk620rmIaR1GLlC7kZ7Wxn6MeuoRYJeSEPUsMyXH6zJhKEYn1hOFiY4Nf7WT2R2K4Yrek
7xTFD4fqZZSiR75cceWhxfFqzyhztbwJSxpWAvlm7OkLtSc1CGLDt33efsJUdLQhxf1i8uRx5mVM
X565OWub/V7d3qLrB3WENKINngM4immMZqeJtfOlEK23DI8UlLjnUaW69GJnXzLHcPhT6Hw08xCt
c2NWW38XXIZPT21f+0/IqEsmbOSeVouh1/aICqlQVK+hYp4niXFWDfxmi7q3aW6ucnfCSw+3dhcS
Tr3VSeUdzYt3pQBlRWwDybWvJv0E4pAnrAc3uqYYxxnONtygKQTz2ISxtcYCov4sqVOwXKSzFeGE
xtU697TqM9LXwpXxqOep2KmYz+p5SntO944D0Sc6EveXrVWY1k4QiZerdMasn04mfc/h0nlDKaln
muynvPn3FL7IRf35uC7XueONvLVGPXRiDnIQeo9GCnHWcbDEQjya2PYtTH6sJkQAdlEPUbIzl1WC
jOvWyQxr0hKP44jlfHIA7V8syLEJgx4hNuc8i43aSm2sbRxxysZErXO9+TjMrumhSsthSyrfYgxR
MRooW7cEvBO1p8fsWurZ9Sw4yABMBSn2WXH0sBkTmmTnICQf4w1QKS3eoDLNqp5EdmIIS+yX6PMA
h0dMvFVr1WI6iDzVy8QmBVISl/68/4CFj65iJI29e7BkMFKChwvpyKmXAYpNo9t3t9C6AcsfCHPC
3nhUU1eEjhQU8FHiqFapM2xvqHFY06pBxcPitxC/ecOaSXmV1TtZnhTstRS5TRgK1IMRm27hPE2B
3DMPaPChhndj6kThsGBa3q6F7wQNut4Y4p6KwZ0CcafeakJkGHno8Em4ukveTKgQSS4fK1YIYeS+
VHAZfaq3mlvTh3ECu2IM0dkdsJkY8HTCddp4Gc9qQnPsz7jJqE2oOxhbbTBUk8kJaysAhN6aSnUl
eO6+g73WHCKexLQJKIAz2q0BzhXuIlOgci3o+zu4t/to10ywiu5IccEGAJrpPF7FfTFbdXKqMnua
IWe70BusQEv1evDuamJERVHO4DTqxi08VAm816dyVvghOSKyhaLJ8FsoV3Mo6uQdhFTk7NV3Fh2f
Kx5+q4xYjoaEf5BdWZz/Q4r9JB6BHyBeMMULRLTFxIx5D9VPnMSIO6EHUFTr9Wf1UaWqlc+XH5yS
pswqBelizQkSpXlmbcQNPnWig6c17hCyd11UG010vQLKKctJ1KWaQ+F9UvoiRw1kOoH/cYcwDPug
8EMnfn9mLymeK7G0cVXqPu4Xox9bfT/ew0S+D46zyTG4PGkLHdfPwaqmlQyz4c3Cier61DPizXfL
OfMxWsMX4WzsI97wYuaBU4tt92k2H+CSCHNMsWPrMfWocPDwnYHXw+bu2vs6hNY9MlZ53OgKxaYN
9nTQkH0LQ8+dYJESB9kg/3H6DLT4wzmYuBEeiQMcKNIAOby7tFasnZyi0MKbJwcBMYOIDGNfUgsw
LzhErhMWR1zDyrKWak4+b1gLVygh1lXcRW/ZQlDcsDyQFSDrEBwN7DDSFoidGuZ/Z1GTFEeIfdLz
+GKKOEiRS7n6jrrECq+lJY5o+C6BrULHhgb6S2q+QAMq5eNjmYru9pBhEt1jbWaNlsREuNPYVpxO
QiUEW8JsyowWjb2lVIOR1S9+azSVoiOiU0ckzHL04P1yULcQVMFXptCpgYJJUbREtPrUIwU+9k7/
YQaZtMIPkldKSS0mE/che2fAjXyacqdht5cyAgdHbUUkTgJkyBOijJ+pKSwMMbXI/FeBnj5q9VY0
gp2LvpbjQApe5fDL5SOzJYU1La6JvD4filnW63m0zMazWRsFEgOP+hQLcG07cvPQFdLnAOI67pcI
w+wlMSIExF6EVJS9JUOMSA5O8nakAfnRHKuBEYbdxSbPetRAUaXF4kq4qXVCTTBRhLLtlOoVwGgi
28ikIYmoRBpKxwamxzTEiBtcrAE54M7aIMLotGnGzfgfT2tTLRo4jRJrxEeNphCCEWNUDGPTQdTX
FKPOHRXuwS0MYSu+tkQI7xDGe6praaexMp2c3X4iADbMkG4XVrErxGb8nwUUrla1YqgWTClrW7Wi
KSsnkaYByz0YhEzL80QdSYE1stLzMM4loZbpU6Akngf/BREr0mkdtFfF2NuyhRbRUkKmWUwTVUwX
D6MqQTUBGW7PHBy6Rcz2czYXmUIiNAvF0T2j3FsF2DxNsnuEgditkktBmYhDjqawI8jopBQ8NW/I
AEBEfkIkrECzDkZdK+7lJpIp6FIAwDBoBEFGD4KpMJ3uc2aRaF0Dt7K+bq2prKaoqECkbGmGRBGz
//R6FtYR/z5FDK2tTWhRiETqcUkNL/EgTz6QRvRm2qcodZoLxDJPuCKzTYNDIH9brK1wjcNbW9T4
3LDHscgULcKAEyxpXcwEOQv11lSkxa02I1ITejOW+WY3MLFWs3FIjxbUPwfIFktGYmNw91c9ENYI
MQlBIc+IQnUWBCDYhhuqSLynJSj0iGVnZanZkRANvkJYsIkry2Gcfl6IvWiQWY/YLqEaPJfGAMZG
2fArW0gTnZFHgRwGOzFgUdQiNSWmEzK/GR94M2cXxC8i7p/7xdF9cv1EcUvcjQBcuyUalFNGvro9
x0H4fw/uaRafwPnJalYlvpm6BUeUrEBqCuaFIn/ZYfFqZNbCF7DvPap31Fki3LD0a1cNOvcg/R98
LTUX+FdsJi/5XeIPk25n0SmH3sPaNxtcfgkXQZPQqR1M5C8LcsOuCTnWxGQWRCRy9SJMADXiRxWe
yMkWVwrNI0y0z4GYAHnzwLg+3UhWFyXPWkoQMzVTF6JiVr8Xkiv2uPzb5iBvstXV1rSFYdIYlBxo
T0ajSEJ5aHJsIoPr3SJ0hpPYwoiijwrsAHOpqIpEzMnMU/Qc7ajq+ezjpW/Dw9oED0vWhK9igMsC
C7iMbWMmnLq1lWOJZBmv9QqQztamKg43xnkWR33yCboMtGzCR9XD9pNIskRYI/rqVtqqd3OYW5aa
yPGpJfI+Go1qQBgktODdidlE5qPvnI0yIIZNPTuSlrN1lo0PmmjfXSk73+J4sP8cBeqx5uV6Nr05
ZQIl4VD8EJvDbu+RhVtee2QET6RskArNOnQJnBZBQogFPhL7nQCeHAadwchER4k9GkAL5Tuy3T4f
GPQ5Xch7JiGm7p6nHxkqwXlskFuVd00qzpDOM4Hv2/j2Ev2FAMoQfoEde/Cs6sQEyw6P4bo9raVz
/CjTaoh2r8YYyct8CSC3/DtJmrPJfYyCKxg+EWMf8wiiaDnjGcsE13TKi3NxNhps/2Bwgp4Bi3Lo
BywCuadWW/gF+m35Z1vu4xRzTjEOVX6CG85B/Sf5VyBIib02QgZwRO4WN/KTMCdP1ARDDErsfepQ
Imi2+3ZzgiHpDx14yIyPvYgVrMt6AHcWNpgUDAZOHRXG01rcSdawSk55019GTvtDQh4Smeg78zqr
lrBm5dZ4DT0FHVu595QCjGEOU8xzPTPYCT1LJS8XrWSw2tTxD48wVCrV6aqa74z9UsLZHtc01DhM
OsYmARgjCmUq9/lQl7vxeYcyDWoEVBv5ft2hTTmBWMXVUYtXOKbZNAXOBjyE7nJwmqsLmLbQovW+
EqqN3Fz6Nx/gcSlQa3PdGycPIwD8OpGkCg3T0ImJc0KN7st2xYxY6IgN2mW6mEXgv+yGcbIEu8fl
4EcA9XDogMBzGWK2eMnA5IQJQIVeRAi/TpOEW1+sH2p7CGkMm0LzsMfqy9f4ZdBloysuhwihslEY
rJpHf7O3NKevUTKDlVR/uqoDGQIdxC6peXXH+EV5KBkyNjoY6WgFxUxu9A9r5CQasG4syUY1nopd
YfNKwG+4mUKqIiwmUFXZWFUI6sjBLuCI3jOOAJkfR/TTcunz5X4/+zmxojicHLNPka0gl55VmmA1
uVv2NLG1mpCVmfOTx0kftwB3Wf2r7fwjtVkr9hCj7VOJtDiUiROHz9qq89QNpf1099C/8DNyvous
z4izLMqOKLuYeqgADiGtwIdxeGpdcCJq+7MgWsYWp65oIRsk/Ja5DmQQgjmWldhwIsr2SGESetPp
vlGG6o/lZ3b1gFP9YDiR2Htol89p6bzXI0fkYTes27vgRN8yskxr81GnbYMdh9w7VGPABooMKVlO
/+PBkjbwtdHRWDI1fhEt4MoxeoJagv06my0Oz9NDlgJJPlMmQyyJKYnLhu18G5as3SSupkgLeI39
ts9nd3zDQdhUoJTU3RXNjdJ6qUYvJ8ykhd+PO6h73I5DeILPvYRbAz9VGPYIGaLeAeBTo04d7cwT
gwtXQQqTsSLIMEgsrdks4NOLvre9GfW2CELNgQ7BWjUVN29VnIJPUIamS+BdmpAjOHRoMhfDYWLZ
d7JeC5cHuF0cGvMS3oSZ49KgB6PVW3Rx/wSulbM6nYlqNlMchKPtkfS0a7Um954bIMwogX8mhSxK
cU9hFC5SZ2GSX84sVN+nV7exbiUAuvuhbhFi6XZ33dzVyubBmeXoCXuRxC7xXTP1NejhickXiNWI
pBgNuG6JNVwHD6p3TqCbuFkTN+toRWU8Ca/mUMXzbDYZv8Y1ockQUDGM1RA7nzVzJ2TyESnbukln
jeDWEpvvBHfMCr78G8OO3d4Z8lxBkmEJACQ7GNwjIgAouxPhkjNWnUmQTII+XDT5zB5OytM81oXg
G8k0rCAjhg/qpYhNVMuEkmmhbC1pgwXpIb3HloNro+SdO5qlop9Fa4vkK7q3nhj7eXPZvltx74Cb
/gkoFqcVR1YHDaA7m+amqZgVZ9Uejo0h8pd/Qf+MvceSSmG1bkmRda/HOSJ9iVEjxfQrTlcY0s2J
OQlCridGGn5mqYn9mjLrLIWM0jniBkgEIFI9oUhqjcQ8yhzX7HOk0t3qnJxFSEHtvgmep0Iq9wqJ
l+g63GvZNAwfXsVwFTyJJfqCdJeglISlPj+N4BxtsmiSNYy967EaewqYOm8HGQuJaDpWCOPfdU4A
GA4bycMeuB1iYpOgtjZUakri9Q55O5ZhL+a4eDMxQqHBlVwS9b2wjtjdC8eivDVZlRk5bu6C2cXL
X5KaavpFCwPBrpG6FfmdErC/mFfz4hLh4CVpKc3MW+Ts7Tw8cildmh723Rat+VwU6qWoaKjOR2Ew
ocm0w+gSVjULjMFDBg5RFpxLypYIm4FYldi0+H+D2WwhTj33S8JVHIX6OhCzVHf3QZk/FXJmS9QF
vD3MErYO7AO/n6mTrZVnBgdy0Adn3Ey9xEv7sjBEI1iUPMCOAkb/BOTkxB3SVypPgzIu5fxoujdf
7dFZB9YF2kEbsc89F+6EUMxeVom7Qk0hCQh/aKR1UhibZhqIRxrQWaD3OHOZ1haKLARDMhFVhwx7
mLadgBlgLutqZ0Isxwdk2Fq2iktmCyxGjhBp1cz4xftNOIB5cuf4CKQf6CsHs6UUUWYGXWs62Diz
waAxbQ82poc7FQ4GtAvtQ362NHpINGIeJbvX25hW4wqcdmPNcyjlvUMTEBtZi7fOM0eECadXo42i
4x854wTja4UoraikGyJJwrzLKohS5s9lmGF+M9B/TMqQb+oWcWBSKIR8VUkBy9PLFpRePAKtQ55J
eMG4NLhVCOQe64Hfw/tx5RL8BxxFpjqb7bjC26YgtMhkWaKuVmSxRCXAM9aTuwl8lPmOqthE1F9M
+Wy8d1Jd+WrlA7nT88osA6Qj+Ayka86Q3muGNcBUgaWL/JSsKgR/woXGuNYiHHtklDy44yOo4zFj
qmg9MQwl1yYviYrdqxcrwUPCkzRCVgBBPibLQnilsRBUSa+HqMgOLtRx7QsdXltJ1TCHhAqoHo45
Ua6HbY93yEkWIT1T6h4PzrsHv+jQpZ2T3kNUi5RujHjjrIO0kOgYSqWnzY/cMe7g1Ylb4qUKd7dA
UeiIyOGNoVu6oPDk9xNAJTtzP9E2BCl4dRlXpiDB9FYsYpsC311WCZfj2QC/aJ0coQDbAC8gOFeb
ebWJZNaamItNlFLfPpm5YBUm6FnaNBLQw2ZBf4uFNxXuOYLXaPMYQ2aAAOl2CgyQYPTRAgaMdwvt
+5FdY2DZeMI3DN/6u9zZC6xpnH8Un/Bp3CKV54g+ENeB4ZHKlIgsBoXsNRmIxiezWHl4n65wCz/z
8XvzA18K5UDsfPJJoCISSLIJtQVtP1g/NmJj0ySkKpMR9y6skWwL0QJcKjLpb9JsWab8JaAI1Adm
aNhTCxT5vMAxLpdzctNiAorb3o0G5YY6SCfJ2tSuxImTXuwQ5qGglKuBQhwcZ6kPolnzwGyG1Jy2
ae5t3zr3NvygU72ecADCXIuKhH1nPQg38+fwv//rf/yf//Xx+J/L+TH4HNZ/HW6EkdeHa/y//7sk
o/kx2n8TdKUXYFJxRTXt9cbyQ5zo7qKiQDJatho9qmV33ABJRjfI42QXJMTHiKU362lv2966+1pC
O1PdGweHGqTB8cfDxZQPT8093SLo+9nSUEOVhh7ee7sm8W1oKuG56a2aBV/eAW0xpJqAsM5T7V3S
EWqR3+YEqRjdrgSXq7zMabmJCxclR9KR5H4v31vN1sTkF+koaWigKXy64xWAFD+xzXu0Tr8GOixv
ncpHgQh979K5d1bQLjdK4X0D0GLcLvZXWENLc0yMfrqhKMM7huliF7ChZ1qcJdJnpQSufGVsMZBh
KbVU8rgErKmGhDGHICQpibgGrgKs/Q0AMCC36m5Im2bsiZLJZyST7cVgHUojvZriQheMC5JQMSEw
323tG/mRvEGiNH8207OxA+2Oca6Y+0nS3tLHdvYktzG8gw34OAU4D0dqVLzn2IpP9pZmOvONc1LN
Ev3i++noXjLVLmBF0PDLHr2dt7pRpk9yyTiv6EepzggEnpGAfQVO5Yl6NCFOxigkJTd4HmjrLrR9
ycaEbvnw8dwI33MlyNeOrZpZM61aDSy2YusD/YMEabFfANu8HOkfN3zbLXZRwekJw6SYGBsbdvbm
vqdMRayfoSaHf9SstHZBeZZ2T4M9tI9NNS80+UXV2J0sSj2Pk/uHMt0/wP0bwHOSJulBZjEvQzEN
vo/Vo92NaowVslFKdKnT+zp2Sw26ikJk5+42NhTQ51pppCpWGUk5KzCMDpyr3nhvA8bw+IRVi6sI
22vJTINnWOjcjgbt/3TrnsqHH6j6jPbhcslCH2YkocNHdGgdPEjESxgyOYMD8fSpgEq7lP08Lsbx
Y3k3NmPzAolSE65seJ0fRto4oll7976GUuxvpus1jUGZ5xGkN388m5WQI8U2qo3LPP8B/X4Ax2GQ
D9TmJsO4XxZgdNitg3H5v6SdWXei3Nqu/9BmDFqBU2ntNWpSyQmjkkoQBERp9dd/17T22qtisuPB
t6zuzaoUMJnN09yNPrRCAPpgXEh8XpHNRxk2dbhPea2nQ+t39a5N8/G+cTPFgTNB4nymTYRXQu1e
6ELDCKGwXvsqPnCNq1IGDtOHfe6csqGCq7kyNYrxxZ5ElZvhKnQYpbvQPr1YzbxNnBMh/9IugmPu
KGqgEjm6++XRl4iJ01F7AdzCY7vyYairw+wy7H6lHGr2cK+6muVcBsP8uRmZF0fPfL6KkOJA46Yz
Wh7s+Ghfj+1p/IE9bTHtdReGHICBEzLEv3WSBWnYUwDbFKiGMpxPOcYnPUjRblNtdrBI4Y/9YbYr
iPeyoE9Q0QfbsymsFMxnyGXxa/NKIRxc6c8b6f9n07EGAo2NbNWtMchO2+/Qcdg1m/7t8FAs6001
VzbF5ghp7L3aMm+bVc6CgvKHkmPhNQtpnDxf0IS8bOXXdo+aI9rl1l0y4BfgqQBgWP+5LYw9PgMw
BnKfNwc5bTYYFaStI28reDJRCDfGAt6JYXA5u7wZBKZ/Uo/VG/2+Myzi+P5yvtgq6A9bR1PhFgBS
RFndlQrXLzc1vr8vCqsodQu4Gyx91kYRniGlr/v3dsX+cnlmb5Emh9fkDTqO+UvZHPNhI3Yk8FnW
5c47+/aoVjX+h2iVbcjWDar0YBadwpusN60vO4g5E3vgcuJuflkAH34ZvgLOpHVf8A0PIsSK90Hl
Nr4ZnAHxHX15GlHS6ogNz1e0DgH0zPJ+Hr4rcuh2+P69wxtk0aDpsp1URjX68j208NxTKAtT7HTb
0UJAFgQJQaTQpJxjMOFPVIwDHPPm5vxMKuXgOYuThzlWPN1/61yNqLOZ2KNovtJXfxA3zf3aqZYH
V0c2tZtIy+ZOdPfd2wdVCChWR31AviXrSlrZmKkpM8B415ghbB1rUq0Hd8jz6jc9XOvfy9yEXIdL
09jH0qg3j8pi96bBE5vEq3gMhPOwgtPZTmzbObyVj4Mn+bV8KA6OCoLnIcafIHV/fmFf5UNYb//e
ys2UUs5FeUkwXt1ckFt/6/bDfnLInCNn0+g0Py46cp47Idw1nPkyR/4Z5Js5IiXG4WB1XDL/0N6a
3/t3e5tNpC0Xu+fVpX4B016fTod2ogERxdHm826y2+OzWe7iZnN2hMGITM+VHJECu2gtdO4FhB48
d4If5HtJJO+MrXiQrw/6/65u3exlsZKdlaPGYpAmGInP7Tny0c+niYp1rPlsL3ez/M70/WpO8/l5
b4Hd8V7rTLnieeOPc6AGuxH8yvXJB8HmIeYeEMwHuzfdpWPN4SqPBF1LCdCJnp48kJcJ4g1/wfXz
HXmXkDOuwp/H5LqCfhqTm6l/MY7nyjwzJuainJ49eMgIvSNgzmIuEHwfbDPM1ZMHtOjVVfTSU9xu
KVgVvvGkhfVrwpbnPCXBDurA4DmZaQixl2GPuvAk+sOZbKWE9s30jJJtszytjFWG2Zbl17NkLbuD
BSUiKgcHqlZZwGFMNQZt47IbmuuDN7hLpxSv96dHvVlaZzM6xZbEo7bXjqdES73C88ucEQHiQEKd
nJjLPy52GDZjvHEHX6fdmfvWzTIrynOZxXsOePmjdS/TaJm/AxXy4nE/QZ97LS9bb7/Mxkgnj1Xf
XMIFdzgQ2HFrxOPP1FQj53hnfn678Q0U/KptE3swJBE/r0erkc76ILErsrd0WS77Ap0SLSyfbEeD
vKRSVKO4HorfG/c82c0kV4Ox9/MUvC6C2/fy702IgXv7/ZAUMQmn8n86vcVw2OImpF+Ds+DnJqH6
MVg1eIDQR83cupuoxlBbRJl7xrLh7CcxZnlKmC3IgCS82fdDrAb1YVG6J8WJKQBeXJNjLUVrnRwL
wuIA4fx4vISZGmj4FMnw8g/DE6CUX8hTP58Gjv7U4q6ub3Yf2gvIYApDrypt2CcojiB40PCnYS4P
Lzk+K/Kv4qV8JJqmaSHMcMB2YmCWU3o5B0brJa8/j44qf3cGCvKBbuvko1jHfh4eosWLlUlnhgdg
N4KVAH2yUXQIzp1X5rNdu0zQ+pYmp/M0GomON4U9VuWD+KNFnUNiFEQbfOdLVEJydhyynNOTCh2H
6r1nexZ/DVbnUiZyQs/XmNuIxttXrXrTafkIzXMBQGOxrtaQu8dj0YtCZQrKG33+D3rewDgpgFEX
o2g1jiGgr/lx1VKlixGmQ09xPEGT24q/QB1F1LsIH6nlpQG4Lj4UpJYwvEDLOkKuVnTdZRBhkkvy
LL4gSlRkyBiyqsP6SpJAfp1kkLK0xQVq1gmFLsHEKrYd1d3uKuBNRVFUJimEcKZw1XiRLMT/B2QV
XhtXh5kEU0LwJEiyB54o1uev8eulG5Y0BY1FFo/0et41/s9v9Rq23s55U1Uw9rQRxMAz/vNLbeyq
3V0GTbV5pORIwZXszydFXF6BsX9hOZwJNO0lTzQo/yJUdxRERSOfFwtRcT6m2j3edqNt4YmmqQwU
nJr/39ETVX+GlcpqN7lzZKjf7aMmkTi0ZRNC2uAGB95GOtZUtlRvMJ5/Iu2eYiwyjcZElat6LJCL
B4plj+zv/gEC4c8Ddx2YLwP3z8VvQMp9d47Ts7g4Abd/GNOTdI2JEhpeTR+JXDHE9n0oc57fOynv
XvkG6Fe0paY0MWf5aRo/NIHmqwEhfzXsgmxyJK6nY/XQziMU++9ZWitXVZefnvpmunR9cYxSnadW
phGFy2meu3HvKm+WE08iWhM24E7NqWtPzd30Tz/N1ho75gs2W1OZ3BsD7AwapPiTIobr6Tzfe7td
EJ+caNx8TMyN9it5zKYyZO0TC+oMPOfwe6c70dnDD6mi+jhBo+eX4TU22PiIEkliuXkoPWV+9rR7
IidUN6cwpaxe/ZYD+SWbXn5F9LB2zuX1ggG4OcwmrTkUagFhtnzNA74jCfqnQ5C/Q6HS0QBYSqlT
T4wHdm59WXpstH8GS9svfFGq7d7MVQKq30WKcxW9DXAOmdTSYzkrxjVmE1g0rmsUmX4N/LhD3iqh
6MPzg1l5xkj1NByEu7H0jNrrzqklr0BUiHo3JWkYBUbQIc5rj8/rvUUX7OhH8bAYUxoBzm64csm/
jG0hY07RCz3xVTHTge8Qxi3vSXip36TatmIj9AD9k/V1TQ3+OQebS95FEvpWG6kYqnQBT8NOWBBj
Svlav6rLfoWJ0Dulmmxie62D/8Rb8odCmzKTX0X57bWJh2S7P683/Zvy+qebugmaykw7nhNMNDca
Sg40zHgFxRBntv7Xbmq4td8vd9PBLB3F8+7D/nX24LxN8Mh7rhfJuI6cneXLQDIObl44Vu1IaLsB
2geV0LsW9mDVsH6slvq03UpLc6kt1fllbd4JvL7L0j89ws0But+ZWrw/DCqMta9oJIUNVWDFezxX
xNHHyehFIzA+9u8G+J9gLnSvkacHJzeE/U3536GNX4Mhpokh+pE/D7H2zX5qw79EmFiGAorb3+ez
IDKjypDjttqcFLfDZ44+M0CuN4nxee5mF8Cf4JecbptaoqCZ/jHmVTJEH/tyHraW8zzQnDRxcLGr
HyIqXkQ14MeNOzepfJe62SrqBZD7LBs6zs0WpJtdYV3sgrv0WeE4GKlBOkKRhI+FRxZYfI9wdpzs
gXQI2GwO3iZ7FRGFRIgheZKnXSMLY24RXYjIRGB2dQ5nAdQbWaPTk/4cb/MAjNjwbU/csSTXFUzS
8ZZGPGACAYhlVQ8tR3wEwdEYpU6OeAfA7sIBc0h0QVQiWGXPos3a+JVbE3rEcLNltgC8GxZrjG5Y
uhESFMaz9nx4yp+00TE83BUAx3WM93azaSM1jXMjMZvwbb05MJImV+32yIgRb7nGtVMm4GbWWHi0
Cecj1SOcZYc7BgU7qmC9JPxarPcv1GKpJ0MoTVb7lwON+RfltWnc43tKkfZderCWFGpjUIGzdtJO
Lny0ST4u4YVuxee8rQFYXX/QHuCH+dRtzSfjVbt+jNeqp/UJIXOAj+JxWq/tJ/FtuKZG+lAlEVOE
dpX1+/T899Os9ga0i/Mc++BR+yeZqJ6JsRe+JVfShYhP/jbXdteAk9vmIwJvLTh53a/ON/DDER9r
EW92wp4QkOXK2Dn8LhlDJR3Zq6II9Lf2Q3/rPwZv8TKbkzJO9yDHAsWriWZEw17gGE6OgBYcN9lD
vtlv8k36cBxJgY4Cju43bOQSJjRZWK8uW2XvXrancTSh3eCdxtakXJWr47rd1tv9Yr/erZK1vSTF
mu9mxwlaz1T7jYVOZUtbNKh/rQwIQKTAHTomCnvTbms9NE9gByYCrdxNqDTSzqBLQlOIUhhVZhuI
BG0WLPnUV/VVfkUkSBrRRIS/kM3iRUUXZqlRyZlzWcA78TpeJ9zGfpEKrNBMn2Rj7V2n/UWqNQYQ
fcSIlnOomBUze5S+d2GDSRNddn5vwipEPgfgzcC7V7VQB2LH+Wnm3qz1ZleVh8pi5h7of198K1Ag
4cRhHCah/qhNbbqN4mNMa0A6M3nWMoFik+Jwvehlt0b1spud+PU4Fp/LKJn0I0TqMQfGoG58wi4Y
ISN+t8Y9gaP42mF+mKfLfL6fn4hCqESMZQSPuvFuJKKSbIT827gcnUYcMHwUV5jRVoESis9xdpkc
Z+KjhGjghMmYvWcuzQckNerS9rQHDVy4cN4SoQQsLpaeIvzFBLDbAOUgIOE2ED8wfvT0AtE4ZiHC
EPi/H4ob0TN9OAKt/3wwBeM6lAhDpHDjoTnHWA/grcBpx+9kUjlXsuf99XxRl5aLxFC0SWbJrMa8
LpmdwsGoDlEc4q8m5pScbEMPyABcH00SfV6sDgvb8urZhSN2Jv5LxDKLeoan86kH39YJkNthUa3L
VYW1U7myIfnyH/32uB48xcg/bM14NHht37OXeluC6+md0/aAk9Rh3YKfsiaDSXv9h7NVQ9w8sWio
8bf11+xF/DT7TSU5NTZz6oR2Hz065jU7qArqgO0B/K4+jJAImjR8qskRb63DnTTD/HYSIpikEhCx
eyo3kX4a13JbXJiEgo4oGoDGFeDVuyJbolbNp/C1kG5lCFv2ysgTTioPopQoTMoE9PEvbLQERCnw
RwK3C764DEXJjYMF55z5NuFcj8lTwM2z5ZEBshuEguVr4yq852wROeFd0YWvZwMS5Zz1NmGeBb37
ZoUl1kU6xqqCwvFU9w7v7av6LG0b5NWsB/aSe7Wnb2i04nImknzIopG13dRdjZOG89JARrgpyKbm
2U915/xbeyorIAQKKPByuPud5kON1ugTPd7q6ecQ55sS86frX+07/wltq67Oc7ynDxyFvQZsNF0P
wCWXc4vS38+XEgP3eev6fKWbYlLW2pdjo/OkB88a+MftiTiPIs2iu3Odu48k3vA/j2Rd5NJSL1xI
mhiLKBAmnjHgUNCKd4p03+gV8EiQwhEIUfjDFQHzz5XyQ38s+3N62BiTbG3xqoph97D7hYCOAM7G
Dm388dvpkS57kGyS53pWvpRj5rpbeBDgaNCl/bCqxQ9cPGic+YN58zp40Dpxfv08+t+0Lz7f6828
rur03ETiXgskmuItDMfVZY4Y4Cr2E3RM7gyN+kW6xORyKLowNngN2YOb7EQyMyttyvhAUMp5vT5+
xIS/D/rLxR5mLfJtSAzFL/FMX2ST02NkD+mit9lQ2zkdbfMxpO07/TblK3Tk8w3dxPJlE5l1nHND
QDehVb2lG2m9QzobC9c12pHecbSP8DAeZnMcULH4+3n4v2aQBOYaBjo60ncD7bql/jNTDna3b2K5
OtIspQaoLuogvptOfX8Ne6DDx2c66jfzXkcHXtHswxGhj3Zpk40iULO692K/WcUGdTHZHMiKgfjF
zd5v6GlrsWEckXLcPWvz3VOCaun28ufn4VK+luQZL5rKyJpbNhe6eRalU86qWedH7AY0im4bGcDR
7qEbkUwVM9P9+WrfP9N/L3YzV4uzltaZlB03iOvNakge1BoeDndWxLdv558nupl/8uVgpZHJReQg
f1BCbZZO7u2w2jeLTgi8yDZKLxxgt7OsTSNrV5Y7cTDvf0tQhLr5fpKu28meoGBke/uZEtSp855N
isffvXcCJgABuKNAKT0P5gpH9zLySMFgO/Z3epnfNFks5PVMAAuoRSjo233elVtVPndHSTpt4Hwe
H7M/xR/TT8akU8dZ/5q/ayV5aDm5CPw3uOS5BbcFgP8q9dRXwNNAWPekg/dCma9deOSD2J50VMuF
2JN+syu2qbnLLOmYbvBDhyy22P2BNLtO0NLzeiPMpNUFWO9+IcfO7hdJ3OB9/wKAZu8V0A4gCQ3w
nsd470D6G6i1pwNIh9ldeLlv6dSwEjcjG4M8pXrqbgjqav9LYfVTLVCHzWIA3Nt4slI004rGtZcm
ZBrkKO5hIa6SgZ8O3s/PeHvEH9tLedm1ZboBqg6KzQZWnDib5iG6OEnhKtPSNydN7FzozTzsFnk/
lPvhCRFJqmv1qHmwKxj6vKe6mUcmpYLdBdUCY158tDvnJHlNO7Rz7xLAFVj1FBo1yVGMhYSndLQ2
T2ynURxIYIpaJy6cvGH5li4J2pHGItwECIfg3fyeJpYxKrfaEB2O01tMUeXixPPY9VB4nQh4Gopy
i8zbr6PI6VMYi09/kjfYqD1CltVjGUjPyna/vrMLqV9KbBYyRDR48AvR6AjcNuGOkZYyk5XdpgZF
YkKjuAwHj4hKXJ4yKNgOvLz6tQBXHbSecyS/gHthTXI6I55aOd2TdbpX6/mywJFcQYhbZlckREUQ
5PMiMneKWff2UVpzJ3Lu5SHoI/syRGDvrA2rdjiYSoNhDXpM+ID394SPvhyhN1e/2fsly+6KOi2l
NQgIOBCA80p12ONMS4IE86u5sy0rxpeNmQuihmKwlwExwh/u8+PuwB5ZVt7aa8FgETylq5IHhE/x
wesdHT3VOXsiT/ybery+dsFV2hKSx2aECBqqPAG6kegaweYRwngW3BWh3QDdq3HlX9PpfAq4+Hc5
9KZPoNAFE3NDAiqymFco+DZddyg7V3prAwDURsjkr3/YX7r9KzwtktMFLC3g9A8PeEsXw6eTB7IO
Btx/PKPh72wFUWaoUTCpHTpjlJA87H9BL1PUvPbURBVFNMBEC0zI8glOS/JqYVf+82H3tUkEZkfs
vwgWGrZtDm4GVZKlLjcKw1o3XucQd4ZGeAhMTEthSADtLWm9bQRjZ73HqPnna1+Tp89bkbi20NQF
mmXhXPL5hUr9hSAoVa01tOtHk1GuYOdvsE19RmFNcDROdIruuVN8LeNen/i/V73JsY56K0Xaias2
1C/iEJMcSC+YkqMqIEEoPlN1OGDN3VLR6twkoB7B+1MFBn+cefKrsbkXcHxdSJ+G4fqK/okGlUyT
KxvTqDUvgPrcgBz4N1DNe+vnSxD1+bmvheN/LpPue2DsRy6DJlgAaQxFsgRVyNg5uPe2hmtA9sOb
VW8CtqOhNYYBXpGlWgvi9h9rbAXFVA1eMnePUzuAGg544KUeOilwyEQTshoJthtUV+gLiBgEevjz
dFNtcdWbuxIQCqTviDz0Lxt4cbnUA/2wM9YuLBJp+HL2VKa84JELNgJsUhglL68vm40PHwbhFw/m
CTNj5wYjUexmQfs+9FjUkbBie900gc+uIszsRxB2RKULWQeH/0fofbJxjGBzsw9QfqIXLKg8V4bD
AzwGZHSnQ0pQy2C4HFL+mE47d9p7162p86cegoKGM3+ewxlHwidxAlGh7XwFXOKy8uGMZkPaSsOl
6PY/7UfPT9ASIUAiJiJc7JG6Fe378AOyDs14byVhaik2E1gl0GJgQzTDR3eFbOOYpv+HuwrpsQsW
I6LzqDBM4LdctY9dl2CQL7mQQid/XEhfsJbskcARCPUZsQd3MI4s5xGbB+r9HWDKv9syah4QSGdn
bwblTpgkuxM3dNfObsgPQYXRQ0Fi+wj/uHfiak0EzjfvWEUw2UBunTMRm43Pe0qOzRbJkFlszPWe
7m8yL6fZMyBBDwjUYVsrDsHvYavNtPnRycf5NgmqaTHGWmJRP0gf+tMa3XiMGOAO7GZn1DTuVFi+
FgkQENU4qWT8FkzwMje7T1o0F+sCIBVb8cvCnOYTsQsBJlcfpafmXfOBiYz1kf1wfOdG25qjdCg9
6mtzddgIrwhQ9LA6QUIH5WpPgw9A+WvzVD115vCy/nm9KCLR+TKU/73V60b6z4YRq5cLQnJaQbxj
jTsQWHGApjQkUIqaTkPp+395vZuSUJ3lZVbZA7DUlI51D1ekcOcb7A6al5GH3M2PvvTzPr+K26xS
PxfKKTe4XjkidFpBB8gdeWRTIq6RfRBtk+O2nFTopqsAJZJ1sT08RY48SbdErNb8/Bo9GPc26W/O
AmzXZZtiI+a6AGo/T1/A1cpRPvUFdYl+07wcZvFLvu2CLrAfamiHbrs6vQCrWQB8qRv3Xmv7a7FM
DIluCsFNziTirc+XN1hWRmoei038mMxVL3kpJ4gizAd0Rn5+2V+ldK9CupSCCDxkWb32s/+ZXHQu
TbTN5WxznNfrv8oPwjr9b30Yo47pUwDRHN/nXx1tFwnixd0amPzNXoH3iUXogf2awgU/P22uqOe6
SaWUCbcbwXo80Sdv0Ya7+FGgENxRmnTO5CW7aUHfHKZU0Psa8lSxe/HYGW1iNarRxQiA10h64ySZ
nAQwD4BEO+mf0oXxBPKGbkPkDkaDkT7Sl4OlJRTFPC3cj02nHycjaTZYHCGwSwElp5EWJCODn+oi
mXa+oM4a4zP4KSCeIflhcMDZHtQUfLdshkDQ8khzCWImiEx0Zd0dtRDJ//lFKSIAvNkFILiRrcsi
94Hy8HmQNCux8uN5v98MxqVvLE6LylUIivpx4/eeRQVeZZM9vf8vr3ozEWXbKuJG5qq9by+OT1Ax
Pw4PsVeGGZoSdVh7kF+QWb0DcfxK7rDYnJmSpP9kGZTnPj+sGmlVfNml9CsJPy/+uXDrSf5w7If1
yETpYajN2xDsIBle+diDg0kgxKOL+w7UMKAmQdp+XChUfvXhz+NxLaR9eQsDcIWWPjBxSrgZD3NQ
V9pB1dNNxc6Yz+h/0V+DatKwTymuEEOX0V0F50RrOl6By+l8CzUYbDIAUA5/524x7vsh/XWJOfPz
vXEifDNFVNMQJU18CpTbQpOVm7uu3533AM3iUB9rfheYIY2ZZQkQtfUP7CTNrJol6FIexumSjqHX
TuRlssweKLGen7OFFqrP+cx8ymexR9d7SzLZLqoH67e8Pa1LeO3WsN0Nm3k/ogM/K0JtPljCKZ5F
vjk+/AGhIk/h3E70VTpF82/UbtOjr+3dgeIAS4ytobFChNlH92qth+TE9lhzrLfz6ExPrAllb4/H
Bk1ltzkPNRq32E/NdqvT+25s39nfqfB+HSsDRWOKvgalcLCin2eYouWWnnXHPeKsADLG1MF3jgp/
ELYTPGY8rGhFXtAjI6XXOQZ7/09GYkZW+4DflrOn9DUGezwRRA6gkWDAJaSrCiAJ+jvMd6LtCKF2
fY5cFLJN2OMgI3hiakYwR4CU0RxWvcuoBMxgoBSij9DGDHdckH5roLNNkQchBGEGNPahy6UYislb
21ehqYUIFl//iQR9GY7GsfSq94xd4QL+ejamxQYsVAHcD0FMwOe0ax960BOiBbxzdXB3CJ+hfpQM
kXPoXDLiM/AetKDIAWqvRKrmvDiDA2nH6cWpRsY4AmTj7sL+8bA2tpU1zB4V8AQKzAN+9WA6oimi
ghhDCYyqJaqEq3QlT+Sn3C1BmdKZ97LgHJ5e2qAOTtuEjbPfVuCQeekdyICa/AJWzKwMdqvogd6p
Gsa+6SZPGBy40UM6+3mRqN8tElpDNhupinTwF7KqnA1O+2bPCm7f1LEeHD0k3sY2Hal6KlJvPRD2
7Voo2OuxX5MBfUCHHFkBZQ1/P+8wE0I1RpQz4JUSwYMsEHoRsc+sdeSg8UTPPQrozQ+jMbU7+rBn
r0YW6A0AD6KukSt0m2iLA6TixTvpsmFyFSPFz+e5dwCfAh6ZKlbpR6O9U4YDd++9U7UkGxZSRhL9
+J27D2wOtAgklg0guXciEqW9t3dMCBCdH5OpiPZt5B95vx0bNQwJp/ao1E8TMmpUJz3DI4D04CkZ
yEDIfs/PbppPVU7HckKPE/xwTBJxBg9Eya8cVpsUdQyTTNwAVS+OOppUfHM6thgFahJAvmgCz1J2
ucRFro3RoA3sfogvf6xlkMZ/hPBFETAvkIZu+NmF2fbeJngtm95s0PjSa4IxAzKQBPPzuq6aJjl0
UUUf6W1PcNCSVl5Ye5bXE0iYPtU5xqhCSKd3Nf/1oQ4BLDP5k0DBsjwlstsDa6PzNgIiHNa+YKAg
Zg36UQL2LMBsPUJw0uiu2+o3e/en+77Jl6JcyuWUOt5mMBMSczLlMzjODlf3PuB5DMvpfigBoZWZ
lykindZVCS4KYBEjwCP8LWQPFeJpx2yyVhd/gEhTtIxCsa6P7skTv1Z+S+6AZvyoBAzCDPwFHZqa
M8AjHO54cgDT3gBVqw7SXTqnwuztR/ul7p8Iaw5IcCDlAfEE3Ldo/8O3AlR2Z3l+E+UYgldBKGqx
Nds3B78enSiKJ3m6sbaGr4MzUUkGLtyYgJoYKKMsEX4l4AatjtEmhWzHQFQnvnMbhpglX2bRP7dx
kwLtey1J5XOWknJxssNotkPB/jvMByxM8RU218ItREVOKBk/9i59VDZvnByyoRH0FJ/TR6iLHk3V
beNLs2j4uxxz8rEYRdWAcmSJvhH0EPhbcHvCLrwHmdC+SRs/DeVNCnM6nQwzNnkGEUSzbyCpiDiq
+8rU4myI2CYq1OYN9oDSGQCDt9gyEL/yC+ePumLX4s5OwZ877/drqRzd/n8GVtz0P+mGYdlxn+14
v+YwolgBcBp5DF1Yl6qjhlvqnQPKbjgzMsGY9IKjEPv3Ftu17PXl9dLxovVriEl2c/hH+/2hTPex
eL1nQiLuAB3qFaKeAoM5jBFAJLCkIlcHe/98PeF/HgbF+ia/NKAQGhRGcPEEx/p5HKrzoLAPcZpu
8NYBMSZ2/78VsGvlfA59iYAMQbuO6SUq3B1/1nyDj+xFH3FYIykWT4B1g1hXXG0Kb3ZE5y7UCUvh
biN0qrmaKwT8UB+hEi5KYQJ8+I4gp8Ay0igZ7sMKShfzmSIgcmRvb0+IwV48BLpaBIhk/69CkCiN
I2TkAPKGqtA7SlBMynCPYrjQYdtTHhCfHfJl7zgfPM3nv7fspLUQXedXzckehMSRqKILCgnEZ3be
M7uxOUS8JqacW3B8HHwV9IXq0jiC7paGPYgzvNwUJJEunogzZFf8axktvJSpep4IfSbFOfs5aZoN
ScngQyOKv7XdrhGg5EAWbJWfX9tXxLnFuSIQVpoJw5uX9/mtWeXgnGS1lmxQoUVO7zEeDHd/eBlr
VCQYbwa5ck6VcwkKFn8SZEgkfWRQYZftKqYm6VlsHMWdxPC7Ojo9UuqpggU/wFTk801J3UDpgdYk
cETb55cP2jJeSQbNzsPrMZ1j79Tr4xYkNCIHMkAu4+W8hKVV/EZ0X96ckNAo3RbopOo3r9rzzyN2
RTfcrrSBSWaPWy2U5GsZ7p/1Dpb8YtanNgFLnsybx3Pm0bpNiT2SYUm8m06jVYOuRsWOiepA4Te/
sid1cRmD2G6HKkH4wpjpbyWMnSw0cYaH8rpC2UzDlirIEY3bpojYTKHxl1EY13eyvWuZ5ebugYAJ
d0z8MbGRutknTnJ9xAJd3m0kWms+sjLgJFMkyIbyGz5b+q9q0b3uZvAIdFQ77lEJ4Afx5j5d3qb6
Q5uYK+PO+GW6FbGmn3S9VNdVNXCt7KPZh2Y+k6WXvJ1JR/DfbeF2OSHCBfy7PPA1I/LMhFpdlAdm
Cb/I9vXLNjWDvHXNaJRpQxWCdKtxWA1IpU9jne+nywI5O/YlsJiyr03Vy2+7WOE/5iv98nxaAlmV
9k5Tvdd/zJyye02kvJsnoSkURJhkJntSc3IQtWYvv2yS0GgdLeQriPYjWeIHfeUeDySkUfdgC915
yjW+6sCv6d0Ixu7cUB/aFvH2zQDzM203VIHGh6/pLkPvK2wXSZi90ZGa5wgTzE/Psfinm4ApE3Df
3YWGwWWEjZ5gFuUU9x90aiJcQRKqn82q/pMAwe5mWr1C4ehZ5pxx2mXviu/ZT5RdIP7Q8pfylBL5
6Zl/aYglAoxKDvTJ2ase+gi9FiL43dFVTs/yYa1VM6hAfG2H2SSVJ/JCLVCqWVuHRTRSNT/XZofL
7zxelIWfFv4h9mU4wKiw2U51mmuce9XsfJq3YK7bXzv2x3Q2OC2VOjxXj0d93O4fyu5XaUwVZb6L
Hy11NlBG+wPGBU14hA7UjhtrIiuh3Qb55bemzPfGSpuedpOLutROz1Hsn5UwPqz3+tiqHrPdxLDD
Phq1dljzrcW6MB65w0viFQhj9cvOkt0+cSHx808weLzkeGLmTmm+x+20QMwxGkXq7BIFg3wcHwRQ
oYO+hkbocXI5LqTjotGCEhwLpZABzgOBUYe2Pk3l9QH3OB1RgJFqTcxsKsE70scmxJd2es5GDcZB
QA0ufpyHaRKcmFb59KAs+nYs66useNGTmSRt+fYGZ2CcI7CW4CoxcLR4LrWBrIx6vscOubOkDJr2
1ahmFday/XHRXnzZ/mXtMJNAn1giq0OR5LILWvNjYP+Se1As1UypRxd0bnR1VlSzPp6n9YpLauZD
o6+s9rWiO1Y9xrVf1mEFGi8Pj7WvZyNuiH+Jh2GgGt4C+qV2yAzgK/F51JGYHb0aqfBLoO5CLZ/V
tn9BDi3x20PYluO29dV4PGhnmuWXGoyak+UbsqPXjoEsRAJz1olqoV9wICs+Lk8pmOZVYs3y+KXp
5nm/rA6zE5MkWdnxr8Z8a61JZDwmgm/eIWQqLU75XD6UwV4fZWAaS1fqnRTx6oFjYNVbOdLBwQ8w
NZAjcY5+ZSwajlUQP33YVK5JkZ0iAO1fyBZkfpUfJ16V+4OLr+tOcwztxInrVfu+BypSh4bkpXJY
SWNVGu+y0CiClgKXHOaGJ3VuvlE+VPTSmrEaB2nhtUWwp7dYeJHuZGdXpcV+nJSFK3Hwt78qRN8I
NU7OgdZv4rXgoHpPqf2k8eQ6lEloIOtZoWx46QmgYOwM8Cga+Jd8/FvDgjYLoyo8tAE3a2djyfAr
RvR8mulVGGnTVhur1WpnOhmvMxuVKFOzych+G/sXy62QI6pHcu0VA9+Uw6L/LdlIjNTFWiI45zJH
R0Yi6qqe0x2G1v4lBjOpe/y6a6Y6IU7lSye/a4JBPS4kD45F7+4q/yiNiwL1okt4uMzbdFSko0wd
5yxkdBuoaxYf1t63er/X/bhxDEDuijnkWH7MI9REHVR/mtxJkFdE1LLwMprh6MBjNlW4u4NXUpxA
ZSt9yOtRhAEXtiWXIfpmR9dEdh4p2NbdZYFchpLlnpLweBqbl6DmD+hiHII6CxED3tXDTvHTlG1J
XIHv5XWcTo6FJinbc+vyFlRYBFlQdb6WOHuFJR4kb8ghnTXvqHkVVQPN622vPvpcbXdEXcg/dv/D
2XntSIpt6/qJkPDmFh8+vbtBWVlZQEDgCczTn4/qrd1dkbUzpCMtxcqu6k4ImGbMf/yGnz019WRW
Opy3LC/J9wbmsxJW4sXP5mVkPuJbpbr09054g5teipAQxICZIvtx45kEaTZeYvh54UaS3St2NbvN
yW7o7MKCE7wc7QjD2vJkCj1SA9BHUQjzaEC+Rq8wHNg+GgZMsYsp54xUiPpycuLZk/fopSt0zXST
sQWd1sUQHuVNObtDGcZsl6kvVuskXpn6upB9zDrVsONsJtkl2Km6EsrtyYI7hkVZ0FbrfAqG1G8R
+yBpp1UJaypaepaM3bCXPR6GKHsD5VXln3ens6OhTYbXcTyGWs4WyFm6JlsgnERXFt2eLeohYsL8
PO+ZCpsIpyImZ3tTUV+ckeR0d7KvnvwajQ8i+7tFuXZ2fpVYhIMNMQeIdcK5iniabp0qW+FNv9F+
6LOjVK8VKMDhyDfH2QfldwwRymM8d7p/nB4nRht6OHiHUOXQkp7Du9YHHGrecLU1xNU8PcwlgM98
n05eA8GoWamom2qvQU3bO8Yt1ls58gjPulV+1Q/9g8aJAX3ph77JfIyX8B/2+Sg8jXMW7mBPTHKN
I72Fn6nyNO4h3hX5Jtaoqjb1gaJOwEFHWPJdu7VCSPxjhx4LlMZYR23D4r/qOaS96csDW0pCbQ5a
wW0zp0jCkke9S3J3Hm3tkZVDb0MztUtzh2Vbn3qR4PYM4f75PNxp2PogjoUUmHonsiIlD4ll/MoK
WDeHGboW4CeEINZ3Jr+jGqzJVAHyG7P3bqAkAPB7R1EvuCURhmjvt9r8nknPSuurfTCxq6G+qt2C
FrvmzYUnJgslL2fxg6cEtInaPLKzD51D9+DV85OWBUb0c5I+tPxpHGGw4VQ1yraRf5xa9AViZLdQ
EDMJbYkAHllpjiRJ18rd37zKbwrOy7aLSN+xxd1Gvjd32JuU9jCtGt9CoeQbwOPx4mNno1JCRz8q
P6JqqQZhio4A50qogF4Pd2K6BtucCJdYxGpOu69R781AoiyXYcnPbJmmTE24S+nxRXB9pvfm5Mu/
GhTQ2ebk6No2q18Ezv4nL0bRucHQbbw7Ofkmwo22Pt/KqFMwAFzx/0AGeti+ZhzGnNHwce/baKAx
QFWFV+z60sWigE1khbUVIY7ZD86brYO7Vb/JP6cNI60LxA0qH5QcIHwbxmUXDCRyrM2zX6FFeh7u
GRYi5n9IC5ceP5LnVP79L2nvKOvW5nPFMmTH1Sqjps5Q+ZKMpjuiFmJ1a2IRmntMfTRu+j4JGl9/
O660B44p6pV+2W89ypcXZ4nwxjioGHDNOUn855hlmnMkCVEs32sgUiCbJwirTouRBZG26Ic1pxc9
Kz9QF1Sd86M5dCBPtUc/bepdzqwyx/041Pr9qbqb0EHFqxRlS3eQsUXEgx8fRKxCqCaOvpKE4nDT
TLeGssnAjetNq7iV4if1O2fI6HwznChP7rtpLQlX+lu/iVFfvyQ0ZTifGiS5iy8pnaqh7nVBuseP
Brv2xu7f9ffkA+Hn6VPHry/enn8V7/GrulV4qcgn5sFJrvQPfveFvt4EtCWISzisXfaq6f1lujKY
0v18qJ9ibFKFvdQ7VboYRma0kHRXQsg5hWfVi+ZQrm4mBIAtCcxo7MxbU97UqHliN6Gf+jyTPIEe
q/Jtdj5we2LLpluCxC0c/dflGJ6gO1dhnAc6MVWypw70zNYpA1UNFDVQhbAB2n+nFhN0BBpujKtC
5eoshkyzh55tQl+WJv6mZ5e9LaZAbYJHBrM++FrmLnukuS3rdWzs9Pxh6pyK6Iqb46/6gxM3i+F5
bT2puLg8joV7vmPhHSCEEE2BXPoKTPBVBrKcdK3/faqXTlNW1p16M9Ok+4rVEiiIhgfZgaMDkbaE
EEqwDyq+V3PVPSnQXlSH3b8tdiapRNUVOOUrYsGtQOVFRafKioyg4s+plOaiWhW0V+8XQ0sMbH7N
ilMJ74321IBVKZ4CW3XwjOfpka1d8QXZSz5Mqi8tOAJInb1EDSz5QE03nGkqGNsJwE70zA3bEqs9
uxrNLyrR82OphjrZ0IcI3h/8oiMK6+/Bl6+UgYuvcoFix1GnWNKRCZOsCLzYnem/tg7kK9r2mF84
5zc891EnPv5/TRIJuzIAH8uQ/klQ/s9ylCrjqR4hEN+PhDQhR6SVZDpVTpW8apNdbL4cj3eRBubZ
P42dgoG1PHtnCvQWrEHXbRg5rkah37oNfjpnp0e+JQQouCjmYJy/CXg8USbwuHu3pDVJk/P8ehrX
urgptcQthK2sfEjibWserApgyYvNYEbxbK4U+lc6om3nRPkAXNG5fREmpW9W3lH2lWNAJdpkm44O
IBG8lnMCoEQ0qawFtNX16xzfNlgFi3tOZlHqqtVB1VYAfAkYX/06mKGc8h+6SAhEfT1QjbHUE9/z
0ZW3Wh9amtN0DJQrqKT0hVD6+zX/+7QvAEA1To4d2iPpPnvKf5Yclh8i4gOzG3rxe5w4vh9U/8f8
+PdqFw02s+jHNh252mLli140dtqziwijp7a9rVh5klCSvbj22WP6wdOPgUgGI73Kyu0zDwDSxGvn
pwVac3O6N0V76NiSfVEN5ynoskCi2qncMQvScpUli+cqr4RjQTr4rexJY/D91/nKkF0eHhZ3ki6J
1oL1/TndC1M8HuNWlO6jCXXNCXJJ68UnezaBW3DKchPRTTfm+4SVKL7Y5lLwHC1fx1ITl8qP7GeN
qSGrr8Dx3dH5zFxBtZOzS/G3+PleY/R+FT9c3O8FJFkpWa8OMffbPACvAU7NrJVYHOG+dHZZjIza
i9k2cOqFSoAj2Lyc9Y3SUSldADFHm3+MgQwBfbDyT33sIL5/ol81hr/vEF432CUP1LhobWhmlluD
1Ur3EuQOcxGzNKhngRzf5feZsAOaAeQXSDZ4R2vZEg0eyJP0GFK35QgO64Lu7HJUck6zWxRXJsuC
0F9u36xH/3tzy9//Z2Vq1Ko6tW0n3Ze/0g3VLKhztD3uK0Qi17hCv1vN31zrclNrxmHMtJYHgU9J
ggFS7pv52mhuz+I+FfY1CFq/FdpQQ5dCWh66bNARzbMaN+Ewm3gGLN6MQgynYK/CqQqWQuMqZGnM
XtF5guyq8gI6pbg9525DNzZ1uwgZpzPNgEo2FFs4q8YbMqCq2sf6XVftx2qPXbDIvTRPdbsSslA4
eZwVFbwK61s92mXV4ajczjBide4uwP/nuO/kAGgI0J0dLCdix1z3M57eO2FYsU6O7HjWlSH0943r
37dkXmxc43g6amndS/dwXh/IMcZf+BTGjwZ2pvc4uVf7Zt3/kJ/TF/HuyuBd1srv3pn85/gok8aY
M5F3ZtRuNLgYy7TEqiMuA3RQHbYjzbQzzgKmXwqhQK5G7Z4wIomDZMY7fJXH0J1sjv5nJFStk9We
PLlXbnGZ4d/d4sWK1Zf6SU8shrBErU+PFn0svBCgFBgfY3DWApbcsj/EWJcjx+nxugrG0S0qh5Pm
cfCAW2TSm5UwGZzTNV6V9KW/++fkNy+Wp7ZcVLAaz89EM4xv1NkecDuZ3fboWuQtHB39RT3t8tg5
1d7IInptM/za2r24geUG/zPBEVTLSZvwdMAKNIVZDdRnCxHe7lhqOyXUG1qlmDccPf1negOGcv4s
CCjK3FFz5dnt8bfrrryxr534i3u62KDjUtZHU+CeuhhndVK13AQrPpbGeVkNZfzXWnspK0ufYjej
XVou2Whz5MhHdxicCjsHpj1W3kikyHoC4u4XeEuOKCRtaXRyULMyrI7e9yPtK/H8931bEGlECMeI
2/58ltOsSGN5bKT7k8mC5Gpn7sPBDVH8yS1VtdMQdts4OfnxV1/j8qu/DvJ/L30xjvr61GPAWUv3
YuTN8NFMt2MTMZ2lJiTqFywY+T7spOV/Tpq4FdKh3zc0ASaoTgIWwScmHtc2kK8M0IuHcjHA+tlK
+khbpl9vs2jLjZ3QLDk7BlKps6Of3CT19MJj26Pfo8AsMpzC8rsFn7L7wik7d2hcS/Dq1o0IScEi
DhKY6Cg47NZ2dpDuVQ4DnNw5Kww+w/HKO/0/1tZ/n+zFYBSVo2ykEjNU1+x0drAmk3KnkV2eKW0T
rfNq3e01N4OHyP0z7sBSrKBpQwE/6cnXWk9rVqXmTxgw0qTFJAEisOzI6bJnleJKzcIjvwqBBAjE
7IyJB4G3k93BdGsqZaJVTVc6OxkRG9QE/DseLH5Gs6U7aUujxmFiLH+MP9dDKTr6EkDgUDlWylLq
UFDEnEbhPj+cf9YN4K7D5KFaQ1aCX79JiYNOoQgMjf6MW4H4+rLsCvl6THZFv23Eg9jsZGH5OaXN
Fe0HuDnkbuibCosr4UaPDq0ZsmeKsBVMh25I3Hs14sTaL4cg1VeTuT5D4xToc9AiczjJUakw4kqZ
U+KVfdBYzprfzYKLWltCnlDlDWOt1Dj00/lYdbCMfqqEnERuytTrPEPm2wejvI0MR17kp0Gusuk4
HKs02IvH1dEKSsspYpeqfLR8K/WP8FxNb5L8VFvqRvpVxeyCC3eAqaPNWUaNbAPbmMJTZdeEJiS7
8AVOjVsiBhHemHANvdTUSYglT5dWPF0DGkPSa4RKn/dLMkZo3sywM+bZOVHLEKSlQyoSr4xl+e87
4b9D+aLSpDsuDWBCv6eiBcF1cJvOyyMGJf6yToH2OaI349DmKFhCBZt8FLhFqpMqLsDvgFPrXf/D
JCvo2iLxe5v78uI0LM6QsCMeMS/ubJwLs++ESronCWXgVmRbTJySuIVlL7JNYp4VZ9g3JD2aLjMk
S3ZiuWnGzTHbNtl2WDplYOZBEwdMpFgMe4oQaz/P+zwCxNtr9a6Vb2V5qSYnOchgoOeeVoUm4YI9
1A9fUAOhCAsl1OEy45YsOoMCXu61Fk6SB16L2riFvGZbqfugn/wKxXgf8LMR0WULhOnQibtiPghz
WND7jF299jSKvcKlVcBOSXenG70TgJMVHpUgh1MG1gphkCSKyB9uryxaS9X13eO8qNoHcZ4sMSnB
Ez7kwZVbHz82c7ApJ1SCSn5mH5HgVNfq969U0mWl//clXuKNo5GeNStleCV056B+wpp6ad+Ln+JT
/mBiu47RfUrOjSXDourfrB/4xik/dDinpI9hxfeDcXcmNjK2j5gU7qS1ekA5FhFB1N1lH/SVdmRU
BZhkjo/5rQwYvfjOiD8WI7T0/vR85REuS8XXR6jLOtRKVdeliw1V18vTsclY9hXZzZsddqScHfPU
1d/PlZvGTkq0F8RPAqOh+eIXx1K7tDqvTFmobX+5DxTGEhJ+RTFkddn4/1OfVbqaKfKJJS2it4DT
2xzmrF3iOsoDqqMc32nwGXgXuT0S0/o0f8yxp8RuDfOeOTw5kRxKZ+909o/BKISzEFalnyPXxZGY
Rux56TigvE89KhUBxjWhSLV35rBLaGDpDeyrdLCRRJzXHX1vzKs+ZEw4sFM9epgH6AkTyU5+wo6x
THvigFz6FdccoVS4iulohivCrpb2HcRBjmrSSm9XsbWcqEhw6bJ1HeM0qtS+VnpRsVWIVh2DbOAe
w3QIQdnzdiOf6VoFbGia5EmpP1HrCWGahLAClllLgLiMGgGM+HZU6EHuaivUtXCiDQuKh/GbsYvb
ADAehwr8KSSa+kRX0wqcPUFxJeSSZEjBX4xZ/kHdbOWpfWBxJpnIEELpSEf2SnX7e+RcjiyZiaJC
k0JMYVwc1lQriazCZK1TCfxJl5Jfpe5CwIDFGp7xsm3Sx8L8AHbcAkP4Vwa2+LeR/d/rXxzZsAIV
olqjSq2Q7U/L+Hlh6VQ1KBjeOQ7UATge8143+5WjyoCXh/IiXlfyZqjCxAit2s0Vp5w8cF7KnRHa
WYuV4wJtpQ5UIPBHSrsidflBgzudu+o7PyZWWFghHBIt9US+L5jQeZXouzrbYzEe94e8v1H7XVWu
leQw9LdtCopvJwlxO25LsGLkpbmvQbNNlkUT0DAB4wQ221npCvDYgBNgwGhbHzO6UZtMWB3FID8F
JSIjlcOMa5S+ZUE4TgNBdAc5LDAGFzYKOQkRvJJAIt53/D1kFI/KSoDdTX7kMVChomTL53EKrN4r
JL8/rb5/I6r+N5Dlv2/kYo7n0jhL0sxyPYjBoG3MdAUhLX5vDddoQpkkp9hrj6v05KonL4JBhb2x
tE5PgVm4pRye20NneLHEbkOF5RXFtmo93iVngOLk8yINfOcmJ3k4gpHUO9Pay+JuJvco6u5m1Eww
TaiJsLMx3BhL7cLDGBhhr/orgRUk39bUeTg5aH7R7HppV0u71Nikyq0ETaTZlfW+ULdWH2jAIwkt
HOKW7E7zgJUbM0zLhTQFQj1V+xYUgKTRHMrZ8EbPLWFMgF+1bruURV4HfWf2K90ze1ginhYF8Vt3
vyQC1U5pujqyGWmFizTnOQrjuzmypWV7drRl4QV3to0PifOWFFZWqJpQdNxB9yGCQZ+LTysWtROs
7cpXZlceg7bcJtou6ndHbdce9xkhXK3mnCiJ6EXB/o+ceXt+wcaGKZqRjsXuhGiDjHboXgm/26lx
xcGJjZhN3c50P633ibXia098L/i5ozv8sBAJzD4UGermcddO7lmjUeVGCLwaOrWuArKLo8Fdg/tO
ZZ9gQiS+9IGHtkrzq/ZmLKoRPbHsCU6r2jzV8ab/pWLJS0L2m3BHPJcSOfhjceCtsc9UA5EgVVYU
y445JilgzYGJpk5yTRwhYH4onAvDJPIa1eeLdumqNFaDHh6LTccqnbjye/kovcElPQWytavbtTj6
deZn7Zqfh3plTKvUWMnStnb5Ra3MCGGOJ/CDAHVWSrHX0lU17zrUPZELgaRB8ALWhYmuQPgFTt/u
DDVp9AbObpHHlM6pRhS3o+tssJd45dGWf3IqgQ98lMPlGF9x5vMkKSCra4hc7RhEsGDYwJCVcdQ3
/Uhfm3VgxaFAntwxmIrVNC0ICTM3jpyCTFiyQHpYno7EbhWUkdun/sChB5OmYUHNDdwvcy+Gf1EG
8+yVqENg2OHvAC+KNCrIyvuzARb/bEkPXeML8woW03zyajRsrymgrLbgxTlyE5iiiC+SQGzDmJd+
8s46cLY3Eb5HLxluJfcD+NXDNLIVqlmSjGA9mCu1WelmMLQQgpz4BRPMDvEMkAphE5iHMhbo1f7E
zroZ3BKxIFyIyTa0JZ1ROzpgRAZKu8kVaI9NTratCZMV4PstVouQYDhpgFxnP/WUDxydMgqUl+SN
fhoeO2q9kh/IO6IJB9Qz3tX5wrGqXdEMAD5r7ZPdtD4T+OWcl544K4LTm3ei6ArJqjwk4BlwVOgz
FHCCbovPLhCwA43vi7c+lH/0WAfiG/ijCwqyTj+jvbzJMhZtz3itQ/ydWQRo/8PPEB0NdAJuFOTb
0ZbPQd7gBEQoYGJHP5r1RKJct7zS8xCciWuI18dqmx4PQrpJjvte3UXt3hI3UXfDn8TJla3yq3EP
Be1/1+WLGrDsZmOYRmrASPFnZsPk5dsBQ1fEP6iaOMMSa1F4YBbR2SPmz4SzyxLc2Y3lptQZCnxd
F64isOfxDOLkdBEVhmfi6lqGHVP8joFE+BwP+Gi6WG3PkXdW/dGAguTMxzCbfLP1es3Wz26e+QY8
ZDVIkdrp66iAlbY96ze69cDOLJfrutsfrzV7pK+5AMsTwD0UFzvcw/ER/bP6TMeqkdrhCBJHz34F
etoyRiW/akM6+NrL+EJdb8EJXctvZ0yxEOjpbtGGA5xGy5k7T+TxEJ0w+7ns9g1ULL+iPFUYzDhm
eb1otz8woYZrX+E5STVPvjW7NaKzk5s91kTbk1vBcZBckfrxVPmTvOmmbSLAt13BbGvAt2bP5KBN
nAeLteAyESVseIExCLc2FjKc8hYVfsSisDb2lO09xBTcEnp8pCUywUPjB26X/a6bacnZcxGedpMC
3xAvNBtEA/cK1p4VCMnsYe3YOcnd/M5URCSIkcUObm3ehirCW8Uu4E5Asizs00F4nY+etJg467GN
Hy5+MVxEeJrxSYrJ4TY8CFjF23A4r8fnBkdjm6wDVAd43BEn88ml40dszCyPOlskRqV0ZcMDiSUz
DWLNE6sATxWrsQ6GtB/7YQ6SjrAL0pmwUoA274/CEwpa9TGZXhtj4cZ1lEskeqN8u2ZG8Jsp86Wa
/c8IuagmcWcq1UnKOLlPHM6dBM+404JdWSwcsjN2NNsctrAGPthnFq+Hc9gUKxav+eg0BIAe3YYs
zZ+C5mJFTJkGjzItHJEakp0UkQDgg2RbECA5sgPYQKeubBWBGdoj8Qp6pP8Ni5cV05A5aOmGemnt
gMXOJNZTJN5zgmAC3utBDiLEI1PvdPKi9o34RFrQ+CI7x61hhOUizKF5hPJLxiIroL+rdesadQbT
XLCNYh8Vixvo+bRuVy0DToVYSYSiG7220kbG2KZ9JekQqEWguUvvs/cjhEi/qqf8DnavCdXtEa9v
7Pb89jnzWVNp7hawAzL0PN+XoH9tQxiShbbLkBTT0i9ATlXK8z6tOJNUFvWVU8kuUK1wIoHUeuOk
a0r29MHJRD6DGtvmNZD1r3QsHjvWBTr+IYpysdBqSttpo8ogEvEol6H/7IwOL+hVboaSsNarG0XZ
5tZKr/b0AtXYB5eTza1m+efscDbW1riFIK4LdyN2zTkEHvvY+ZG1aomKSHZneZ1kq5O1KoXdVB40
claN86Nc346kE0GxLN2ZTxqAkFO7fTZuz92hzXd6uVaHa1ERfwNmDDAu+Fh0CL44Doh5ZQ2NTqVv
FbbCgXqbPilUnScvO7mjyqy2dbZEChb2bSoCclGI6ng6pQ6aDkpO1NGcvs8LFqlYC5ivgahSTkyk
8zpHfaPdFrXTIXWl8WE6kMlVdM7kVuNk3bvttdcmXTSPTEM0OMSauL7gsmGainixPciCobei0swP
TwLa3xdYZournOwdsnWGtoxcBA/R24oCcNG6kKwbHrobNAQsC9Wr+hTjrW7rBWoImz+HpQ7wiApv
SSqq9yiexu2hXh+Kwn4Q9p/DYLc+Ytz9HhSb+kDdeq8QF/Gn25YoxWy4569rloxHK12zKa09mOin
1bYjc27HMfTm1Vi/r8/Bff6JBYrgWq+/8EXb3Rdr5G/h4+N7vdpj4T+sYEwivpZUPpoa1RzwDkbG
dIYfnr6fdBeb6z9Pj1QO0CXYFAr8qT8316rVq2ooc+WAuMMxYI4u/i2aK6BxBLoJOYMpCDvvhC3O
6AEL0BN+Lg/Q+KxDikOUjndGvjoSj4JrhT88jhv9leb0rTG5kt1teh4XFfV9+SIsdpgrPaQM5PAc
fYxPyFpuog/Fabd62BBogCcLssDFrWjAfkDexPcK8XDX4hEXDPffneJ/vi7hsyrfdZG0XuwUZi/r
x76c4610DvSsdyj4I5TYxa3a76fkik+P9ifK8c/VDMJucZLFv/kfP4v/4GZqWumLY+i8MZQnlvVQ
IR0Yl1T7xCC19NNjctYAuXiYrG7WuJpjVlkENVOn+OmRRKFTvO9idZ0Ur5EOIYP8BTN7FKwwwtYh
rVdDK24rAs6S/tZQcTXjrFjLz+A1Q+6W/LkcPw6GFZzP06GhYJcWLDtFoB6Zz9ZpelUzYgmU4/q8
0Ko1bHxoE4kRya21vJLbNpBLg26RdXOWdpgtuW15WzPJYUO1xrVd7y9vxUAtJyE4xAfFuFj5xbk1
+/LUTZsxwwK1XucQdippV2RXRvuFRdM/L8TE6RJ7O0VlBFysFVncE2VrKseHRY2EJ4O5NQ+S9zg+
Wg/fz6uL3eR/rmQSdwN4q6vw6f6cV4nYDrp6EsdtSre/JagNPEP4yWfeQOE425X6U5I6J8P0tqGD
p4KxxC+g0jT1+ORApOqhhc4ZjR0nthmqwKATo6A4MdoSa9dQEeTnTxK1VxMeP+h/5qWJluWOIHkn
NmikYk1ztiHrjDlJ0t3L/E5HaFoVpKlbEIalK33nC0+qr1/4YmYJ5VyOZd7OD+6L+KvjCz6Mrv9D
9VaolJeAQlz6SFGff3n7RRScYF57y0nU//6x/216W2DlYNSLRYx68dSNwdLLSdXSraHdRfRVwOoq
FjHGd3lXDscrw/avV+NQwsJpYOzzuxX/n+ndifMonMd+3GYExuheUwEFhLSIhd5tjsH33+wCg//n
+RKyo8kcghZzs4sWdtrJ9Uk4l9qD+7TbJT8bTCPcl9Ovze4tte8IfDDetuAF+d6D2+6Et+73l//L
V1UXdyIJJ6vFhuWimSMUqVDX6RBvO2F9EkGx5Q6F0iGXA2MwbUMornxdeYEbLxZqLghdQMOA2yBg
6M/5o2tmPlvSGG81M2jr/QiNqqFuzZ7amq6OlYZZeZf12ptYCLCm3qBMFlPllAp5Ne3pOQ8s8Kqj
BlKl38RxjAAOBtI1joi0jOnvbnJ5av8ZAOY8dlEaJ4SDTY5Y7RlxaXbTwpKpULn26zlBw2CcbEm4
euL585jwezSwhXFIUBdzU1azP6+s6lmXJedyfshsLCKG2tkBar5Ifvvu17YR+ovMP/E/M+dDCZ5f
1Q8vuLmL3+4YKLb3+p6+rjNXrr17LCxur3lYwLv+22NRLBmHBETYX13P4rqei6oeDyM44FO+Ot9H
rR09yuUN+97w3t4lH5Uajvktz0WqvFGiF+/OoVTjhnxj1YH6mqur6BgQCndLjEEF/IC7CW5XQEVG
UKVY2oy3GIXruWORp9TENuic6oJGIg56U+HeLUhqew67fCe0G+noMPXbmyEk+5I92GUjPYLxBSiG
Fm9yl6zr4q3AsED5pfo4pTxHZ7+AkeXkpdNg7ERWCZ8cF7sFP+X0XKQ3gugfP+tNpqx04qt+pICL
M17RMSoAEjrvWA0+p7vv5+CFsv1/XjomhnSol2PK79b6f4ZbggNLLrTZeIBNkUoPcnsH7KvA4s0+
BPNVl/fjIg4BJxP0myN8gzy9bzHE62/w4vz+Vi4Ixf/ciiEjrpclA8P3SzOOU6NE5iRZ6oMVavYL
6LT7hiGIskHEbP9IPn7cjZv8sBi33kw3gXrANNoK9hij4zWEccr0vERd5Y8UwS0meNcOkhf84P+5
u8Uiny2eLDf5Yq0sqlw45rWkHo5c5YbDVY/j6i84mBYkA8ovpMQQ2KEhdUsq4xxWbEjpIiFXsNci
g1gB/3MjMnZJGm398V7EckX2aNFXiEWgUfSe9SBN/nl9+pQ/LctOkeuY4HFOrgc1rTzNpaOfTuuE
WLbSEU2vflNvih9TbXc3JclejR+RZfiCn0wemkmQT7voRFLYesQNI3b5hQjgRHTQO/M5vgdqGXf4
4rHavhd79vnugHsb3S34eJ0d3aJHsLbI9MpN9Da9w0SzNoxbRmP5jPXYcDf9Uix8xenD2JCe4RPn
o92NTnpTvVufxi1kWnXV3ZcIxIjFdKAKQBsoOzshLorlc5d/jm8t9glQfl9H4oUyCuZFkiXWV5b8
v20x+FgrksLKZlGH/bmkHY+pbDTaSTyA4JkY8p12UBAHVbLFeldKs/P9CL5AG/4ZI0ykxUVOMfi8
uNzYqlJ/7CbibPLneI0jP9tZHz2dp1/ZtO5Ex+yDc02eqOB2wKX57Xl8+f4Ofo/CP3YPU7OWowET
GfUXyMOfX7iaxfyYnmfpoXHd3ctign7wcT63Pzrcwc5OsHfWa/d2I62+v+7XIvjiusuu9p9lJON0
pDXVNDyQieRgGsh5Fsk0DuX6lZpweYRfviDlGIGPLAWqdrFJGSmz04jK8UHe4cVhsBqI9/LhVb5S
m/yupb+7zsUZ1porvZRbRdpUUhr09f6UFLTovZMl09oDC6aJouuf8Un3lNPpivHub/uYy4v/9pdh
FC014MXTnPs6VdsmHR9ehI84rGM7eaEahBj6DiBEcCl1yw2UUU/80B/qIHGSV2zaaZlJSM+8MVRd
ad3s4Q5q5wM7MlpE6FzN3vTzt9i/9kL+8up12v2EdMic92Xp0o80GzKlaZc30rjCIQ4foDnaKN/t
2++HmPJbgfHHUwG6hEIFaI+G5atZUzvOs5qd0/lhkwKkY3YmRx6KImYWVszVDks0to2CHqGTmrTl
6KjjvrhJSvtIZ5Fsjejztg2fxDfNloPN25ka53Be+YRIPpBSuxntB2jt7oNgH6LG3h1Wubv6jHd3
MUPs4L+RJkqTFwWTh7Qcl0cOIoA59g8tpFQGb0c+tbmhFfZxYzmfd6Xj+4c34+Ol9jbEob0/9XaY
fGJQi/QHN5LOPu5yBxqJW7lPZ/9l+rU7+MX98ptuDO9mm6WLE3nkflaRA4D6EAjOHS5LKxD+u3j9
YNzJQOlUY/g51XZ8d0B/y9/eZY93D6fQz95IV7i7M6Do/uQ/HLk3/xA91TY93TcyBe1sjb6PxJmT
cxMprk6zjdC9LCB6D1sihxbXBsfbwo4O+9fGFkY3JfmE46Knrb1nZXJWd7q7Ch6Sey7z42DAhnI5
LxidjTt7Vtufn8WPzg4+0tV5/dxM9nNwI//s7O2Shz6vaUqUB0x5CWCY/ACj7VXjHZ9yqixpX0Yh
PZNtkr2kHSwe3ArrF4RxjOrel27Z/UhouAW1pZc0+O3yj880QsEsPtCn003CT61o/HH9TK9v6h38
w0gmfsf9NXxEa0KcA1nENA0e749rjNQXJ6oiuDXBXe02PHV7gV0awX6QC+EwbkdlP2LqiFmpbz1A
WZT3p814A/EIHdfRflp6PZ72c5P1vnhXWHcVomBbvNXssfd+qnt2xCj8fgL8fS/7d/hfFCB6c4qE
fBjFDQ2J00QmlnkbR++cU87Z/ip9/m8YnooMiohLqGIguhdXa/S06pLhlD4et9a9ZT9ELDhEAxmF
jdHS6MvrwSk3JdwVO36X13TOjoB2mJStCqru06bz8xXTaHhXtuTI2TV2kPhHGk6801cIUyhzzAMB
oMHooaNfi/YWobe1o4KB5Ys/6nvxpPp02X6CJi+4L65fYeQ8CrePsd9eea4X7FF2bRMAGINtfOBE
BUflC6GnnOjTVIOPPWw2L9n+jQGt187BX63O9jbYv0JtrU+OjH//5kpRecGPWa6sSCTYmKbB4dug
D/nnrnk2okLQi/m4j80Ux73WAuT082g1CptyCKN8DWukANVH16PRyZNPmC6c3sTuTaVjsjrP/4+z
M1tSHUu27Rdhpr55VS/RE0A0L1h0IFAvIZD4+ju0695zMohtidW1KivLqsrcQkur8eU+fcwdQq7S
vTyPdumsNnbONRWcQ5v6hphQFedWQnuy2q36Lp2flOFyIx1ALKCXvAlhcYuDHhNdGBsNijpDuaFU
QsGvpY5My9jpcJ3q6qvZnud9/nKQ8rlAn5gqF6vm0CMfyRDbvHd1Zh9k2EkI8Xbjumk+ZHNfqaV1
1WAEKLsRiVlwZ5xM6akLDf7B+OT0+mtb1I6Y8Kmr+FEgcqe4/c+YDpEewY+AZvM+79ectGub1xK4
In0g1eCDcHniUk3n+pbUrXU2YJ20G0UVQkN5obEBUWbmyoznTjAXhS6uDBzSSXHFXRXubipaD9UR
O2MVi7TScadU6LPQTMRK6E7zPEyy2aheHhAtcW11upNOB/zFvmbmQmvS5wZGxvWoOGacLfRe/JYb
4OKXfsqgPa0uV0S4Cu4CHNDKWX3tYsrQ8uTIf5VwJ2xPtDwmUFbL19ZAcR7IBY2tyPmOazZsXXs9
KeTiOnryjyhy0rfhq/W1q7fQKoRsXQ6aJMPTjHScoOS+hulogpjsyhWkLXB3hDMofChSOzaz6uN8
yRZJrjnCCTn5brdJFI4glc1c2YwkVIvbBMDVFXveK80xZ2XTJ/KyPmMHlUR9Vn8I9HpWl9PLqVfQ
hteU1Z7Nnri+eDJQUJ7MdaW9SqMgR5O+v542Yqs5XYm4SUSjgcZGkU0+CitglFXzNB2aW2BUSV2o
idSvDPdkmm59Qk5+OuJScaMcdIJ4noq+dehp2TNSpG9ADG5qsDvgGMNtKbnpYazHX30BxkMT/dsu
C2IF+IvEd9Gpt59ur7LcrMqaBmPDtFNz05yW6pX8tnCmORKlEu0aZlusbup1bgrceJqFlMtwKHTK
5ogGzvnQh9C4BpKfSwFMTZOpuyEeqMsrn3tWj/w6b8g0dUiCWi8uJ2r/eiXkp1FAUEsvTkCZgwqo
HyUQhz3jR5REgpi4GJ9xiQsIrfQ/95TDtRypp66PJ4mwpu60O34Ll2lRTxPh69/Po7uuoD8r7c8t
Q8GZgB7u+66gRhLKPtaFeF4cn3VqN/UsPb7KxsgSxOfstjgX32gXdtwY9RsysM2/P13+63tyx/l/
T78L0LWdnotqvovnGqqGXfNt8tGEpke0iRyKkm5MtbQ6Y56m46q9A47c0XwpPhvXt5Z2T+MwF/F8
00tstk8Yvt1UpExYOEBnb6vS7vPCi3cH24jrRSNOPuOL4pxPl6la7HtgCk37UhZgyC7PikD7/gO0
xJ2Q9j8DOwhTiP4xP/8ljU6rwyXWzmU8F4ptJkxFYXEp5xUkCPqrr6Dtbot2NG3gHapgkQDPJOt/
H9u/nIhwkwcjMzCSivIrCa226qXoRca2Zy/PxMJqjpp1O8kQeRqriyM9eatoKNzdWueE/knLW+uo
aWORo2DYOIwTOmOdXizptRRpEyF4PCISGjzPbhtBqh4Un//yc0GBDC6BGjR+zvC761I20s51m5od
iSN8hKac3FhF+5ZvudZmYwfB8uvBwf0nb/Bzkf184t0tVB4dxKYfGZg919bLxRGGlo5z7L5hVWSt
FGeRhM+HjHtQZ1OiQGP2nq4iO3D+68/Er+BGRPZeNST5Pt2g5d1IaHN+BW8tuEPEEq4wHqrdZ9eO
AmePF4b64Jm/Vx2+dvyLPYYEnXivp6Bg0DX15XCcjMTLpjyuTo2vdX4u4n2jPiis/eVRwF14OQ0g
iMQu/HMjy89sMLJIN9a1+KyqrywOdm0oHWF+Kk//PpB/WXDUBVBokN3jbvnLmrWKdzdG+HqkEjEV
CfFjiSpzXijrPr4E2Pz5pXylU+yjRKUnx83yetHf4ptEn4C5ezDAv/Mb/BTqTGQaBXGYzT/feqRq
t5PQ8VO62k3Rqhx2k4rWPIByQ75KZNNJHmRU/nKBV/5UEzV52MWpxfx8ZCLpsSmX0mjW0YCnmD19
QFMx9o76Zx7TVYdISUZkmjzY5f6SqlJI8yKyoDyroI65e6wsjeLETCuBsHuwy+AOG667j9XKnyCF
yN3atvHIWo4fsnt/3aMwGlZVihzscGBJ7nvKz6Iq8FmH5zos3OkuImEVrP3841t1F6+GFRVOFOyD
HTZdJDEe7Bx/ezg1LxNbU6w5JP3u86bXWq8vt6KYoXU/tctuR4j+fYmn15IsxoMj8ndunzf958Pu
dqljWwiF3Fag6pqD20GcGUG+x0kD/MBHh1r2fCHxq6Ol3k2VDJg52kKYifyUo6KjU6V1/d/X2Z/s
4922qZM5h03FLcskQfpzpl2UUdNWZ1JF28xyKCrNvZs1VydrmQz/ab4WyXCY5ChL6ynqcLhQrCf7
IQ5dHAr///Ij/nR7/SNVWSZpf67OabfuYUdPtKVi68E3ETKkO6DELufa++P61a/y1fApUJpCi2ay
M8V+vvm5quW6vWUcGEC+UfaHg6kg8lks4B6pl36XOe+edZcD7kcXwYipnLOw3shjDZzv1fdn47mW
vQkw03C+Hvn03hlHDhHLz9e7O4Gbi5Q1UszrCfRdXRYluB2ME8kCdW4c0PmpeaXtIK+L3x5XBv/6
Of93ZO8SFXKZX9tDYl7XUx13suwbu5TV9flk6/8fUcaPTzjMq3/MmzOU9kTjzOW0Fb7X4Tn49ofK
p00GY9irrtb+S1s9OAP/koYe8vhDCoaaNTvl3dudKDQk+SUmE0yir8OyEDW21fnXoAmEB+y4v52C
Ono3U+Zclwes+c8XrM5Sumt64YpPgPI9uK0VVh+lnuKMlnmEQeBn8mA/uGPY/N9pM9RKCDF1Xfxz
RPxjSHW1JAge9gNnqthhmEzXnumFuHBM3MlMcGw7nwbLk/0wivldqBnm6z8efLcRxVpiiFrGHlCQ
DKY7gASrECIypGXEUjDJGJj//XiXP3jhv2+A//vcP4KMf7xwVZrKRdiVwnrLJLKnb7KzxnejoJeA
sDFcLZ4tcPtudLafemv0x2zWHz/Ss/x1TumigqObiYEyCfWf31lLxJMq3ZhTKjayGBtFinNc4+1h
Lf/Lft3/fOB/PupuX8DLpMhN4dCtR3NsaTaGkz7j8Otcx6Yjvz5ycxg+2v3GbgxaFhKXivgLC6gV
QiUczsxf3aKe6ugkHMlABo8cev9y71UMQUQQZOoYNvwyjUA71dTlbncd5Iywk2cQBiTMeRbpO/BV
eVtHj7rI/xS17t7sxxPvVmZcFHrSxzzxGtH2LJv+IdBf+hm9BUXiJ9/0SNFqLGl26pFR6U/bm/iu
fJ0zFFKKlWaOWlubepo5ps9fRX2Q0YaPSuFpT6vPeVMPpConfTPDSL6i3bbpPqFjYSZR26XeT7Yi
Eo1t90DH+PdRxPiVDJ1K+lW7mxq3US5k+oWvJdjZrCRf7nzfZkAme4dqM5DZ1+xB6PVb1AurEcHk
/zzxLhzalfmxVnpGsX45bmEa0w6vYJYjWteFjnGZ9qoskG7Wbv5+mR3pB3JGi6+H7n1/udX8+BHK
z8XXn/K0P1bydb3F6hYvFjqPXSaR9XGkfLA5hK/iH0at9e+R1x1X8c9CJLJHayWyuTNt72ZQ3Yr5
TWuu1/UJBCtNyjwZ5BZnNH26b+KyZ/WfXHVwW4Fx/ujhw6e8n76UEgwFaQfZqXsIwk5ok3Na6s0c
3r2S7w90CF2Gfksuj8no+6ymzkWeatfv/NH+c2fu+p/X/ueT7/Z5BG7ayUgNMmFjyY9DFFTudHpB
t73zp9BCQi8cmnE/a3fiIsCurdnF1X3XPY0Fy7b3X8tHUuG/nXhD4RrHQFoxqGLf/aAqrQzucXyH
khYL2O527OUOXaATgMscAghsDlPKt5Qb8C+cjtZiiMvTdOSRbLEfTInhk//+Kv/zU+6vIiP5KiRZ
ebuuD/syRKIvWKFXB2QMIRC4s/K7mN8e5SZ/79CUiinfygIJyt9dAt2tlg61ynlfAcvBz6kB1Sva
s0f75e81xmPQrwkDdUP9VQIYpaM+z3MtXkvRR/qkfdIh/aBm9PsOwb1qkHzLGl6lgHZ/ruIL6uLO
iJvz/EplUJGmWYxBLi2NzaOP9Hvp/HzQ8Kr/CBgM/XxLupscr41pOTlP6rAOd5iS7uaHhRrV//2V
HCMiWUUrg9smfzn8mn887cpqEa9KJbNcRkFmncKXwnrDztJbjbZMi8UEik4UPDkn//G17PcNiXgE
23lS8CQduZ//fHYqn+TDVRf7MSXGXora765yab+yumZVHfED9HFXPgKKfrAKhovXz1UwPJYcjoEI
jnLR3aFQ5he9OcmVMO2cLhQpsJs2KP8hPnn0pN+z0oC2QUKesqop/lIwKscMfdApliBqX93467K+
+idcAIWF9Ln7vE4qDydMx3Qe7YG/1xyPJZ+kUcvVyKbd7fyyltd9f+j6cZGNR1DPe+iawIPK05y6
aqbPd7fVvw/p77XBAwksQX5gjwT25ueHTM5iv6vjkjo1pPcLYP8xng8PZfd3EOhha+cxuDaSxKHO
J96faNXpCvrOaOX11sE63vPWB8tfJTaXXMmKgoMzfhC7/yXLbAzZcGlINUtMmbv3KtW6zTP5ogzZ
1mk8FIiHGp61+HRte2Mn89Tfjx9d//42lrpBcXoQvXJ0381OPaHGIjQ17ph6A0APP4PTWNpNpWvv
HoH3aQe8rcBHXyDjp/QJ6SBVy9ywEykNGhSoh9pw//3j/m3YyU5ygg3ewwz93TJVk5g9Saoplr9M
SeCEsdNZ4fMrY4DD/TJ4lC/7S6ad6jiyX5VFw8bwxxrpH1tSZlaX+Hjmea29nY4BHW7792lo+f5E
jCbZEeVxdLADrkv75dJ5MPx/qTEZeEfKKngtLkrSn/6Efz78KlRIYy/tfNcHyTG6nny9DCpUvdfI
3Hmxss/i53r3KinYEyIqFHHUKjz99nFUnvvjuJOC220aSz4WHJU2vUruLp2UuocnRIwus1hVp7k+
2pfJp3Gc92iWoQqc/Ep6cFYpvw/6wdbeRDyNhdSQdvu5IHdJfbgqPSRILaFr38qeAeScXgSyybKt
vBXP2d5YUWsuxkh6dWD6cM0GUFWFC6DqS5cprjWK4lQn/5oDInSrsxNvRXSeuw/6nBPkNXT0+xLs
qJ7AASuEWQ35El09Pl6PIC9/UcbRSoM6fbBj55XuTyip7694X8vnufgEWabXbANi/SdiJgWCnl31
kTb6Kka0JUGHADk8lqGHwIu4ojG1pe8Db/ki1YONB+22RyXsi6CB+Axg6Dxu8rBL6KE6oOTBnJHu
ZugY1BBbq3p0rP8l9831lG7JPxsKnR53x3oRjyq5vTasorM3frl50+NKsucdBRwrIfnRU0MDbjp7
f1gzus8/c23lFkRlEZ2/MWDWf84FVllSFAfKC3m9PGNjX7/t5G+TrpZs2ir+g71i2J3+ebYODwPP
jySQbPtQMPr5MFmrC6WN1Wwyan0Bzl/RKcsSvf2Ffnuj3Oc7HGakl5bmOUgAy7rBxkZGk9XkCOOF
4JKOUUcszsqr1nZWK5j0feauPngNZcaDn/prpXN+YGFO6RCvcUMkI/Xzpx64umgJIoxFLALYjDpt
lWr7Ro5SrgdnVAhXW13JJ/sQraopTN3YiPTcwZmiBsaW76GP7AJqznUS5tdNsrh176UxTlUr/Taa
d31SXlzAo1qk7cb68cFPR/r4a5hV+iXEodxPMKrLwyHyj10qprPb3B1jYbk7TGkkp1wbI1tZZ2KU
G5vGTQeaYhZb6J8PgdDjS07ugi7zcDc91S9FR7iVj7OhiUylWbNA9+fm4GjQudUnNG7SvgPSCHzD
tOoYVBCwKVfClAQGhxj2yL5aTKzhChdfF5zNVSTvvXXCB1h5VsvoJNCjqSRbDYcfmsSSZFZVxFhX
c3s5z2hKwJnJNZETScj+NBjsoEcyp/8yEE+MXsRIU91mTZ8vlgTGuGLFviY4SHGFVVeN6l5WSJ5E
F4uWlO4K3H8GdEP/9nrZXqqFCuw9ds2Y/be1pBfNnKu920sTyF0ymCZsqXJ3U6FQ3g0GVCNMRPrL
AkJJ8SDr8HvB4cJObVYiYBgkGXebr9EJBJ+7KpvEwCWPOAFhFg12L08jRdm0WfloNgwh+s81x/NY
4ETwtKIq5l1yr8/6XjmaTTLpzn7Mp8Dp49Bsztq0pZuWDvFG/S5LnI+mMd/039f7faTJGkIHwmFN
I9XwF3ePVk/NpdLouRxKlxU5BSkS9uVYL/0c0EuZPHpTIuZh8O5flo5b2oEMScJk4O42bSrZ2azE
plhLvhlcPKZote8al86pyyfcIJsI+7P7Or2U8+4DE+hZ+tWFg3yXFiJLewVLhGtvNTusaiL/DqUp
OXb3FqB68pnLDB5w0y12MqGxlGzd20UYek/rwdAdraM8v3nFCqFphE+ZO1isvqghljKuFonOMWpw
+8blCskkEJSLbb50kxzF8Ai1wHV5/ry6/TsN8bjbkwiIpKjPXYixRjS0PJdrzT458CrrZzS6yx2Z
TGGBb5+tukZpgejsnhvM255J+AGguDydXkAzpV8ldxdWn28sa2TFJA4iaHWuikNsH1HO2+KQ5bQ4
b23Rj0qRFsnOAdnz+jwBsucX0/RJDK5v5kcR7SJ+sEjBoZ0mQeZ2lu6enG9hnr0cpsDJncFR+hNB
HeUB7/MWrgeveHrcMT6F3oP1jgymKEKrZuMUuMTlz+23eDbGwN1X9L7vfD0Q3HqiRLy/1y5PaNer
TcK4f98i3U58EoEIf1H52uXYmFxFqx5rVzt/lgVb+NpNjlMTzBGtWSZm0O33bWxgaDotnzqiLqsA
JoI92Mfl47yz4UYdp4ziBJRfh7R75xwm36J1CYyJ8FSTgXg236XFDQv1hDQpEmJM8UijbsDpF8R3
Dn90COXGWCMOFweQHZ4Oz4A7rzjepO5IDdQbgBofKe6h8EkCYzDVWPrF2m2ziH6aMJN8yNcim9LR
Op9dsxsDrR3JNjjxQxockxAfstLclOR6Wr+AFgLp9hwJh+nVsC+tfVPokzcRZfoDIA06V+ykvdfW
lnh9un0KYtQAp0UBf/YRpSN7v7y0whRlWonkkPbvctkDJKrxK3SQw9NNmhdWlRFahIXipa3NNXCw
8qKzTJ2Lhg8kLTuFNR7w2AJApH4X9lnncAa+x3Auta1Cg08diWtSeA0GdIBezeEwAOx7zd1SsWVQ
BVGLT6Dkq58AWAEA55Ij9VaVBHns3loY6Ey+kt5hjyiemWVE6ZpAQG7cUwyWhg7XIdwqL1bxTrdS
rDXDsOwgMFXL3S2sz/TT2O0AMICA76e7KfL+A1JAPWxvoVFsR8eJdgqqJDITTzz7vCGvoXBjaia8
swwwR9uUPFvw2t7hqEvofSKkpXG481E54Qupzcjf/KdDr/w+uQe8n4uwxgj7TP0rt1vk3Tu7tA+v
vLBtzNTXdoxqjESuAxjGOnvXaIc9cmmboTkZTdLp0dMRpLvA4/h7v84Onpc8A8P7wQLZBhRkbXfL
xv2i/92S903IJS57OoMv5jYxRv+J+zL/Fw5quKZQicsn9CAwCUY4oV4c0ghPJY9VbaZJtS5Rxp85
28nj9pZhdziNWLWzN4IncFruaC6sunnhVs8yHMvNGSTCyIfMhbqfNPeJYDOZZBNU/vY1IOmH+wm8
q/MyeT2/Q/6HnOy04WCBuHhOx6ULfsK7TXGedapx7Ui2OgYQY7Vj/avEAf26F3wQMzNINsYMqw8X
XOGEk5l1UC6A5uleu83X/Rv/nAV3cJHNFF+cAyEMd9h9l5PdVMR1DOSZW4dYK7sIOaew84UZfoF0
gSv7fK3kfro+gs+DT3Bwhy67Y5jsd6xJrGfR8KKkti5Q7PBdJ5fplZPL5LY+HCzDP8xath5yda46
qVbtqt/Q3agrg8tVhgJY9IiM8Ggq56lTTVl4bgGO4uxUJGqxIN7vfL7eqiBovzicGB9H6y3ZCr4x
qx0tSl/LORYXIQ2djuDqPHjkwTmyy68dLTqFrbviLBw9MRSjOchlarl0WmwVwqEGhTxERx8fFU+3
PhofwbyjsJtKGHUn02Jz4GDyDyFsRFt7zZ/7xW59fhafBUzoJRy3G6xCt4M9LW5fwrDt0CBk7J7a
CoVe0Khe3fp17UAKfsXTJMtBGrrZO0sPVDLI8tEclnDOXrrHM4xtgJlzAL2C5nFAtZiAWGf8Zlbe
7eUwy0MW62iwRLoYPjT4U+srfgkQ/OyfwN8mwU4d87cezac8nxewLTmBDs4F+A4TUx1fDu61Dwzq
O5yMWJPPE7Zh0uBE1gJSJ0d95QLKv2mPpRujEax255wPEb2CKWV2mmfpvDl7ckiTojjCOc8evdKy
4cnzEU0avV9+Xl644SZbOn647AozjXzaGGcldrt4wn6nLwwKvJx7r7CYkBexgbmdN8aH0H4aecNU
6ffa0iQPuC1DE+bL526ZbbtPPL5cY5lOej/7kL8yQHZOHEq+NmUUockerDZSP28vp/XthV5QhQhA
cdM19qZe93xwW2h0XkmjESrI27j7qDbKN6TKSb1OZjplmNbOaAYdsEucFOk6K8Ytv+Klg9zNnvjS
Rowfcm71M5klK1wi3VRik7zu08kphLAHS2VbvxjLniD9RfFpkFYBDNssHYcGy3nsN1Fydao9n2DY
MTIPa9QJkv9kb7Dg96d1v1ei47sx7URLUommbRWUwqe0iidCZPgyfXzAmTBlPDhNhE+sBbDI3bYf
rXXxaKTXrMMM79K5HMpA8KQZ/kZfKtrop26hzJSZ+LUD9CSw00BRtw8zmmxm0AotyGLhcaX4t3k9
Med9ZAb6JA7NuflZwGsvLHl+4HCbq/BaPuOF6AmRhKLaNgPDZauY8YdF2hS6Fl3YQWlnXv+hfTQc
zmf79maMR4vkKffPMM4gXTnx5uz1TEBIXlSB9Ek1PngN7mU0+C/B+80QYWuAFONIC4zg5H51vFe/
PS3AWPoYHi7KieQfGXvRafyTl4zbTewMfSwQii2fKmw1vQTiOH7KNqlhpbgWfaB2N/Mwx6DSoa11
2k2KGTQV2iW0PUzRdnt4x+fwaMGoHZqOSJVUweH58KxK9jCMcgnFYmilySlZkYp+2hYzYkX+zmTO
OQ11qIiazXHZEGKla642c3E+CsB4z7T9DYo47E7ISkSAqOJTK5mlC2Fq+IKvsLcyd8PTlEu4c1q0
752n+cX7IbiEzfthZkyvS4TbHiSTz3Rx9eOzDfFxIg8Ln766fmh0ZoZcPmH3yey8qccWrL3RYtfN
1bVI48FSCcwwBoNjiaH5VbiKf2DG4mrHBomqMEAdTtLrA6OiBDoqpl7Ycqy1vcwGUzEXkdHu/JtH
KBAvslUXFlHB0O4m8oz+eyVsX7OTAz3LEZ3Tq+IeA7oL4s8sUPC3A3N55Grlia3f4Zwjb9t08B45
EIdMSNcF+YT+bHoT2j36TnBBWOXgfVoHXbkkSuiOExi1jeAfenJJY+1NWjYR/fd2hyRyGodluNtz
e765GSbeN1vilkoVHdpk7RGHcAS4uY/ldLzkQPUKphqF5XKdEd/jUch5T7dfQvFx2BHAirqajyvq
UptyiuNzztwqZny7KAuAw601HxBHpMzOHvbETILi23DK4BxkG3MlhfnYwAZ3XI4PEf/DDFj0Slro
qxEGIM+XZ0Z0OKuco8tlBug4xFJHnkBwI37kuoMjpEWPH42LSHdfsX7xpDD90DhrlhkNkBx9QFpV
w8JQgfMSgw354MvVWm/tqxDCnq9YmpJlmnMC07yaptVSEtdwEm+mNdbUsZLiMBhkWCCD8hzBBAxa
Ok6OYV99kC/Vj47B/eF1qSJ7ozdJDlp62U2vqNxrIIcFEErxJbZVkorbnfrMToTwHANEseKC1X4v
FidPfe6nybhYaVGCZFCig/HkXEJaWV4YML9cV9vk/fapJxg6uw0FVjgGvaN/xQPvyvQFdjJ9oVDY
2nAC8XwgninBVlB4I0pqmBO/y+8iZ2zs5nIEWG1UABut7PaC0GOFKVVzoTQ1OEFfPYEz4kWdCU8l
g0zD62S0zBbFQpwmc1QUpykIYzho0mxnNwG9GNveYB8TCMTp19m33PZg12sYBPlASMzUO2pejles
5sEPNZMJFzD+AuMnhQCAIYPRGujWCWdVwWUFgVDs55ld2URUYemZ1nDXu7pcZv0ugDE3w1nnifkB
89rarQGVA0h1EBikzjlMxrnHATQKjNdic4wAneNq7RbMm2yifIrRzdccc0XG9LgslhzsE9bTeJhE
nOHuhV+AVyXXPW6hzmGL0WUbESxJITdUNDDKtm3wpbGqZQ088/3GZARZSZ2pAhIYYUUhtwPLAitA
6c3g3sVhDJ5gR1BgE7CnULe5mOxT4G5/OKTlVwaW271VUQhOwcTIcrgg2ILwpgkBYOUPqMIAk2UA
T6xoIRx97mKbXb6rpkIStcVCEddFzq5fbKXUMd6OPX5WQWygWXdN2o3Qz3ChAOw2eELjgzSOr88a
sXU2lpbXSKxdEBz90qC3V7VHAY3GXjOuxhxxNN8SUkNjeTGmnP9Bap/hZ7viXJtpNAjzKex4Ik2x
lRhnTkpdrxm3/Ge5rP0DOzgnupeHQx0QK6mY1ch5R9RERgZA9FyIbnNaTG+qbQAgh7kijo/P7Kjd
/IqscV3tSOcNOWkMK/hPnZ+2OEUHT3eGM/j03QeYC7/Q3MeBAeWac00IxG+umlsoJ4YHMZhzmAN/
xt593NMpbceu8OcKg7vBnCPd3ekWSnAME23t5YJFhNeHeNo7amg6PMiR3oikwE1Mua4RkE0blud1
Be49WxXvgGT3DSYhs9jugsTNCYkvay2C7OPoTr7Z2dclRyPrOmEP+iZ0jz4IjbFFOKzxXYQ7an3f
cIi7bmuEq0yfCQjg58IX2OgXHG7AmUnC0oQyMV80uxsTOjMxc+Kum+KePdPZ1FzUUDDZJ3sY4wwB
U+LtW1vzJdYLztg2oQVDSR/vrK+YyAC7HHx7POSqQeKrQTNVgyRo3lViaL4oeSQsCNjiju9gskMZ
HuaOzFK/TIk5RhgLY5ow03kKYrCX61b0zo40K57hoE4BsdvHWeOaCIlAWIfHWR3CWLbOZFVxsFhU
kHLOHXsSnNW1NNMnJvEaH/3ltKJdmSPj4okvbLdA7K+jZ9PCXoyZdeFDiyFfIah5y9oRomZLyhdS
toWOkHsAQQOx1SZ+ywnd4vVhNWLdA5ffXKy57BEblGFjra7eDRLHvia9Y1qjp5sXL/KDf+Nac8Er
DjMzsitxa4ljQN0eVEaituEAyz1cTIHR0Lq+Hc72kQXZ08YjPWyo/ohOX9rik7jgkBxLlt07A3RC
tOOxCJcFC4zJ9mngy2KEwCXJhC2kWnuoPVDZ0Lvk37qDsWwE0GeYPCnbVIKvJxjSIrhdApVUWYw2
NXHpLWX3pWZDPMu1eriakbLxG2682UfNn/lR+YeNNimh3rJXWoSd78aSKW/tXmnbtmky94Y5SSBx
tmQ0yuLAJsV79/SF3bj7QVCLFseED9Q4OCAzIKSl4KKSgDuSf2MIbgGJN9uYA7cNBrSGa8C8hXRC
QOnp48Y/RMOVjbxa7Jw5H5jK+jifj4gIy0hCfbSAGO31UwVnBFskODpYn98fSPrIIybR4jjhU+Gk
RPBIZgqMrsg2DIH+OMbVYFZPGPQ1MHFv6HI61Xww5Fwe5k0ausBiJloju/qMP9jxLRnKpq0sL47O
0a8HIFccaGJuGhYzsvFLBnKgA+BkTQT3mfcEgzWDEntdZo3cxjotcmfEtTX25LHqkQzi9chMkgE8
8ydCRHrXX3IUStVYZhNr7GpKvGFhl1SEPriAg9WNuWH757HyarySYWvIbip4GDIa4qR9F1867/wK
PHBx8zBMQBlPccAHJWBJ054NqqedHBAVD7u6YFsoupONI9NWTz4KX2Sq7pxPaf7JXS+i5Mc4HPyE
izb3SYwU0FWdnFJkIglM4fExKNe3iR60GyjbHMqHp55MS2t9AC8QXHq3Rp+ZQd8oRVwXByy99cnO
Je9nPeDO90xnryd7QEfY6jS/nBjRLWxmHOD5Wq/DZm+83T6HaFD1yF+x3rzRDCPowZoa557rnu19
yLimrwYY3UPjEYHYJGssyXsnd40CkGSln4ZcIcmTcP1+P2w1Vw3rqcm2ydJELAJ5n9oECRY8PK3L
HCB1SANtZHL4x4thumLJlXIYXyMudTp7wS0UD2553PBfOz1EcJW/nLi/AM5wSGfzL/Mpe2+354s9
FZ2bQ0wYqR5bXRzWL+qcCPyKK4lFoMtSc88THKIAZ55o8T+OYVeT2xmtUYu6uUM35XVzRsbJzHqG
b0E0yIzO6fuGrI37QtCMATiEkFFtc7LXvNre04nut+5TtT4QGhdu7eMQa3cezxsC5MszfyQJRp6y
A6HNXZsSetg5iHq9W2A4eGE4hZ/4N5+4nX+i5dxNw8P78ONUT+UmNqTMZb/1ViTUp5Do/Twcrm7F
VPwgW/L+0aAYOUBjt9Modr9ufA8SEhEQawbZ8DlRvNQzV8TRa+kdF5nWzxlmiCMBlyDir2ZJ1Blg
8A2hYmTvyA+nT+q4C+NXGoT1T7KX5wnU/LfLwpS4Z5lB615ZTQfCM8nNXE/ZYBFLDEeHJLNqqMif
HcNPX4s3bFKsgqd0jjjpwmrV0CBuZZvdV8+aDw6T9pMiu/TEX7LVX60TlB2aDAXH9OrhA7zvotua
AUTFd9rH+9E7xEKgZxRfbIHz7Sn9jLnNEzwslQ3tpD459NxLXPOJPBmuRufYEV9I4+RkFF1tgzME
JYPjR+yTzeS0E8BqNbwJBJrO6X3N75pQnfRsYIILdmY8cG2TQAyoD8zIXK0kl+eisCXHQubGrqfl
tA0EnxxsSqRrZbMdsfD0GOx8iYuqyhQYKimZO1oNFxXWHufkiW2hdW+TzPriT+DQ+ODMnpI8W11d
kOjUMdF3X4eT0iNR6TL+8WtJwQPkcSREpG98/DAjBvmT90rehYgAVBsSCMQHQ0YWPPqTZt+4o4kL
3tkfWceIN9gfZ3wScrXDh6nXBsSNdyx3rLd6TdBzcwh7v9spodvomZRm+9aRaSA2p0k2JLrGeQsU
l59BQYdYu9Zfykn3aQacV7uMPKnqCH62zcMWH5NFQTfxbKDJv5ydI3en8cknWz5FruVU3pG/kwRq
5mQr4Z09bLnIJsMOlwXJMucSHC/IVAxDu8l9sMh+GXJWM1+OCPtPkxvlnyrSxxIVr1N4m5trCHIv
lAHkT/Y2kvc1/IBZFlDIIPkG0Z20Fec4aSXysFM9VMMzERSWtOeQdAiVJN07T7iV7ywyYxeyEmlY
DnuAZYzxQ2BAVcINLaJvZNlUWL+JbLfwATbi/yHpzJoU1YIg/IuIAFl9ZV8U93Z5IdpuGwVkdUF+
/f2YGzExMdOLIpxzqiorK5PF5ZaLsTJR1+0ZJzFuahqPp/1AUa/G950RiItJYPzS9LpfJF9xUv/+
9eFwgV7EVEZ9zi/VLl/JtosLroUzNIuCZchF5w7/s17R+KO130eYfN79NojQhlrmQB9dnISAKnbF
oklC3AMXxE3z5fTWmtAbTV0Vjxim9mdAr7a+FMCwx/GBxqMqImfjsA/a5ZTLzx2M/dgjxMfhPJAW
pSSJQKOASyT33Hy2+GjtKNkvtk+Micz2n9azEoK7E3HRURz1YSXKZ1e8NKERsvoOWNgIPswbZKzi
jGG0AgXZh3OLezwzrMmKooDGB/WkR6eB/s/ELrfFr/jdxMLUrOJ2ewYBUXpb3PVkBZhdXah8aNyt
aENhP9kSB1Kecf9iut3UYF2wcP/SNZgP19TOPl89PjIWsEY6/Qc1XO2fLFYqU/h7/75nP4adsh/5
yMvre0RY5JmW2201rz7Bc9eEw0yaaV8412Qaj4rYu518seDOsi38cM56clTtXj62M3+4VNmNR+Oi
I27rh3vcE/XAQpH596tvFjjGsJzlN47T0/OP5msZPAL9gHUTUb112i95THO2wKOkLXQujVUZUD+Q
AIzfxm3Q6eZPErtV7eKYU6HT5KYRDk0IIOQr3BGEdTofjw0hyv8a6kPg2TxMgvWIuo8p7dN5/EBr
oMP32l/d8wqdFJm8RgnP6Uqk+6lbY6IMVjW7xxQ3lhyfGyqUqXsDhEFvYJVw1pQzuMAWRj1usxIW
3WpC28AbyJWJlz4oYceu5LLD5452g+7XG+pzE+0Xj8rJT8Pb/EU58y7w2jHhwo9ZJqmAr0dAXZ37
/gLpZd9U6+SPLty/0oblyrLF7Xu0ecZQIE5OiDuz76UFB6W07/fGstxnnIzcOOHnFt+/Wk70YSme
niEzn5x+NEXsV6jNUkSw3PogL7qQCpw09LMTztmGpCqAqM1dWnKTV9M7+WJ1eixfv+2yWKDZ57+p
upLdeO+aVeqMyeIDRSxQig1vSZm8vZP70nn8Hlf2dgSzqfNnavDxXvaDrEbmJMEmy7kxAGA+It26
nMWvq3UAJQAuoCET6hwHIB8B+53d6qfOj84BV8Xo+DvVPPn9l2ityLC4hnHjInrlsAIGs97PtdPH
aoGZgemVMFsSXkNlTFqCt1cvrlcKozHgiFayG36uv5OvG7ZDL7td3FkcHQctDllBkHg0BfClM2lW
mR+opWOgIs8mEZ4AHNs0ScCJe3d88xedm8ZGI3spOFzB78g1GC803z182lGOTtBnpWO2ANrjF9z/
ZLagGOIsTGzlSBB//tEUIP/gtscJGQasohmqj8Gpsdz6JwvQLQsJ2h7yVGPOjRqcDUz4Q8k+MT8D
TfgEha8Pl1SDOlj6iCiYxXxE2xejVFzU+fKSxgAZGHw3EGgURlHfAtJZF7J50Ek4p2yyccm/iOiv
QI+My8EgHEKaCMe0FtkxSNLKTqI9PnVA7tkSfFGeYwARnNVDG9RHnVV326UOpXmAq8SVJ1csjRX7
jgvLaJE15nUxv33VRD1iNo6T64b3o2OCSR+J3u2EO1UeG+S3OL96D8qA8RvUi/7d/4xgi2N4416T
9uQ06K2HuH1iggr+e13iwqNYozxezsdQ6dXbkXau57/X4OmQxAeGtMDaVrkoUyDhM0ulY4mOJ/v7
ix1nnIoAV2bZvTvdDqjfqy65/1o8dxwt64Hxf6622+HTDC8ef5Wl1lvwia6NjYYNxcIOLZgJLISH
iRwQ52/RedgHNqc3anx+uXn8tpt0CDvgDDLseb1gDJx9JH6V7ksN5DM2HAKVtxZAVpDddiOTo5BF
W2wQq/hTHcwCbnNT0qE8wIM7t9EgjUiv0OKycttdH6bGAA8ZKpQRTuwRZMXh2pzG4O5QJMF45Zeb
HEvJKqg+apO/72moXl3EwaFPyLrZvAJVH43BMIetb8xnN/PcE49oepLzL7BiusF/sNLgs0g9ZD75
2erlwArF1+qd2VxYrth9Zat3c9zPezaI8ZyLy6ljHG8rkdieBI/Gy3ejjQLTRzsxGz+NIrn4DKkV
W4DN23vtHmMZZtrac3Fun+4U8jMMPCCdEatGOCqxk5lhVzuyY/nM8tKW9f5zvCOth7eNoyyFuFi8
59Twu8Gjg4gRDXdjyS3CfjCgfRoYQR0pgbYEQaLC52mM92bK3E0eSTq0NTv7XM1XbrWbXg30c5qP
OukuylImlJt8iqvbdhxxDifXDUJBD4Ag9kyx0ArK7/4ZPdEuIh+ozlkCCk7GVc5xlcSBFlEHBeZc
hiIWt0b8HIdkhawLGtzcx1NpzHXtuyp/JH2hP7aT/PJJZm1N5LjTkP7MZVu8L9GffTfcEnvYXtvF
Q7ZfoptQumKNRabMl3F5+Va+k3uoPnzx4SrYtACpaeMmV9Uv+eVJDKDX0TBTpeVN9irUeQaz1X8f
xa5jQpPjbuI1r7OBBgPFVf8NBg27o3x5PU6XV5t/J3V816MWp70V6ST9uowmgPX5ps9ud/EznlxI
ysYskUTOSWzta7qRfyBuUA+nV6QoW0TAbNiK2C0JhQVjq8sCkWqfr0ODiYerJ5MmkW1gkPL0pkQv
FcoyImx/LW5hQod4GfJmXvmLP7SLxyf8p4yRXSWk3oKDU9NDojquncdfaUqewV1z5B/k6Oqt+CXd
LT6W9Axlwx9wCX5ZXbNMwRMwFREDqfNfqlOOFt44VjIvOZ9wMyDC3O0HpoC4QM6mt/UNfRu+ie2g
euFK1Zc5cHeunkRqrMwKzek6U7muxkrLiGhx8Z53kt6J90ldIY1wD5Qe9LndCm5iecPEdFbgRHy3
nkAub69d9lKM6BeefFDMUrOsx34MTf4nFe+ZZahhEvr289P05aIT/bRR6WhvrkZSi589vYyRSu7e
k68bnhtYEeVO1m0GUqWcp7RMc68hecXrzR/OF5oCXb5kA8jIXkVlbdcI9ap2U7vUBLeTfC7zsSEj
4CrP+A30E7PbKYhev48Nat8w156oiVlIHPN322CEamVqoJ7RSoNKhdf5fQgNSFzMLgnQd8Pb4H0q
CxGxz9uheio39Esh3mHs3e+5lIfiU61WE7d7z4vWe9xcrAx67uo7fiEetHktM9lRnjZ+h8Vj8yaI
PKyKLFOOes2TUsyLwifEtAvll1Tb2BJNqBLBTPiRYjnmSG9ELpy08GBxTTi0f15s3HqtXcMJp/vU
AWWGaozGGt9856g1O5zj48vwTsWiLukq2PyBM5JNrOepFm2NYq74Iit+a7GoxUbtPug53X9edVCt
ampNBYB04EtAlqKt9BbF0K1AMGfsknAapDVW0CuMHrP8mKpm+9yIlz6jZxaWiYusUopORG4/Juue
IgYhKz3OGttgkpEEZ2JNiXApp9CnQBLNTTOk5KCQWdfDW3YZFuEFNZTbMwggCGM6Bp9iepriW85d
uy9L5fy6np7ogBjvtVLa/ab6zI1bqBlL6bmvqOlFmG2TRUcnk6K2DN/y/IYOtLxMqYFfQ6Qa4DX3
cMjXcr5uWmr+d2nnovPuSMnSOFVX+d1v6M4iVtvZOrVHdTs821jo6R5zpGf3nTxZ5s+ftwLpWETw
+2WV+qW4QsWHmDKTwQ761tInXA9nIP5lQwNTf3JiXw2IJHa2iCU12Pt9pkHDU7c1w+x8F3ReWiQJ
ql4NzSgiTk/nvTxJV69Ol5pEWwF+4fvMf56pyzbFgvOqX55FkCO0K7oqlcfLQ8qqOGaPlQZu2m0/
0wNqgn1FT+QV8mnFKV6PeA/5WbGWr/D6lq2+yIdVyhQX3ouG+Zi63ZOrcZ/K/tVFBNaB0FjN+maf
dZb8iCeUj1lEZFITy3jYquIV6rzFOu55xLjzyaQJECGOxqrHBschuIB9ycInCiYWNBKM39CAfRMz
S3+6bgRfgKSCmzD9kmavZTY+mo1HP6Cu8Yjaylo4RTcMAS/mreXGkxoob45eO2M8pEX4tlrMQbAs
G+hpuwPFl4TNO4qUzH9zfAtm3Vnd9CvJYi2Lk9tPXzuT3kOGvH8uJ+klgz/GOVJZ08rW0ctV4rze
PUepRHcCC0xy8wvfh9+d4P708jvgP6TESsaX/OtmqiywF8EV+fNeQcASU1+DTFEwgx4ieSl30aAs
1DcrLfMeuAtyPz6eosR3w6HlzW8C5vJF5b2aVN+P+6HSyLmGH06UO6Wi4ZDJqDREUOwf1jqdMzLC
6VFWaKWxuD+eXiBJTlFGL0kJJNJwNX7nDmfb8xqmPc6U2pjdgUcClbe44oxnFv9Dk13LR16POgND
NnJbGn2dB/RAmjyCOgqwr8InPqkkWpvpXj9nCxZ7ak6Q/Bn76tYtgz05ej5fF8Ne3xeumNGyEG9e
N1rhOGkaTtVQ/tgNKQ1cmZr16DbMsTJTs+R1MKAIVR9ccjlxaN36k6W85nHcdlMQFdmcrvOLQGFZ
0AQY/GSp/WqBsAZcETeXsUgTvkmgjiCorYXLZgMPCsoV+Q79vSp8KV4ieFUfqlV4ZylWbpeGBaJA
H35+nxxZyGShguzlutMATYAdzVEg+GTOQ3KyYj5UtggiJzkiQDjN2Ju8qbL4gTmeboo9Dr/RtPQf
nOd6FT7hVLwwXPZ1nnBNS/ZZfWd1ONrY8gPsmi75EyHLsdbx1cvyFUnTB4vT94qdwBJgndYvoFru
y/+dKoMhOBrWM45ZYvCdGkx1qG2cx4JcmIEN2HbUtNuR1fyjmOKBLWUrNYUnCwMO8gwPEGeIBEcM
MgxJ0enB0+6C8IrAsJbHB+KCSbdHAX4w6J0EVYFNQOJPh4qt/GTxLHmhIcxPwh5IeJP68LpelJuk
+6oP7RVGIb/N0uWSqa/P4sR9X94XiayfHiPpPw09BiKYodhirztjTdNCgsv6ff8mv4KjXS4uhSkg
EXJ14n5F5b6l2hiJ169wJA3iVOa+2PemZk6/Oxe7hNXUqX4MO3Mlv41eVn7Mt7fZpY+UJXhRCKph
Sojxfn7SGWLicE4x19pDRccV4wadkrW+Qpmzj4XgHYBJXlFTroIe2lsAoLq4LbqFOGtvVrnmOCXR
xagXSt3fi8aYREa6f0WtP3hYWTt9fGNmeQip6mmYfVzG/muWZmNLtSWg/ts7D3iwmAuylPkZJG9P
Hzwn9RiHX+kzf/ZxogVKhbG2y49PgpsU9VA9l5xhylL8bdtorWizUvZ7yUlG9Yv3Eide8ZhsbxdZ
cqbrBIUDts6Rm/9SgvsJQgwj2/TyOOD6/Qd/owjhIvd2epO+PmbpOvVlXz2TkP3iVpe5w5763heX
LW3FBt83qtKwYokIlKoXzpl152rMZRuHLmgCr3afo8o2tXVrAiZKs0cCtxysGW4Ov3G/tBGYlEUF
7lMSnpJfNgV35UYhl67KTbri6FQCphHITM2b//h9QzpLPZazp57hFfpUX1gpuyT/NCOBWhIwzuma
FuVYLIb9edjzaWE1WEn4XDXhbXXf6X6zuyPLxOVA/WG8zdFDDZKNPVlifhyKm3SnBFRP3/We9Nnl
R0NsDHgbKUyXb7egxORzCutbSJOQxdvxKRuvpRv1g/7hVxb/pDvdMezOnq6UxUjQT+joWfpaH9sD
/BIpfEBhmvFbQ9TNtcsbli2BBipbaiVUiYn78FUKNyCrfw289MKG9YlRbJf6nNF5TEIiGcoB6G4j
HQ7mwFCFI63HJ2vfPGpEXH+NWb+WRn/Hx1+6vVmTZXrS4I1RCetOiy2lk88ViFSPEFHqWBh7zRsj
KM+5N12XZ6YHxpuZn/JQwL/XFJfp7O3W3zqE4+PgoBOG7U9U4kqXOq8FddVkV26S4wOpAQxTlkDf
BDVaxbwOqCHqmL8ZMI9gsQt2IH526b8PKfV9v39EYiDHQpwse5pWY2NL2Wg/bzdBn9bkyNO2Mj2Y
+Y2jfkLFBuqkgHXTcfJvQfGVz4b11X16JG/gdcBKdKsnQY4jJyMUOadeDoU8iyuKJ48MqAnAQudM
IMWwJeyzAIYpgHbiZUiiCo5JLjndX21AH0eP1EiHX8YnnD+PI8lx/Ngir/xkMPHQzDpbAazvef5o
590s5Rtow5VnE0cym10zh0BWo/VhqTRr7k7m3lkiva87P7jTMpE0U1cEm2RbRGxSVgNDLY+zkFnS
vqSN9rmG3M4g3V1HgK673FlBO4nDlDXtT2OqhJc/tUiCF5MDHutH/rXRLWIacdWvnbZguY4PlzVg
6X96+HK4Le4z0L0HtT8rz5qOz9Bq6ajyI/1Kj7F6wuSKdHJjbIyFsOO20Wv8fh8q2focGkpR1FFA
/mSLqTg6d5/Fw2HeteMfNF3j5zY/aD7+tMvn7B6QUR2Bx8y4clPJPOYW7nrjasA53kINzaQ5jmPQ
B4EpzURwkqNQ5KUNFwAmwPRy0YKBYvoSG4fkQEUX6jva8gcY2oWZrfPlPWih8iFV0l4ecya5JCf9
vc8S1wh+CKHV7Il8jmiWHt2PjRFP1jvS4I3+wTcSQGWkIV8By6ny0VuGxcbIrEsWbyAJVHtXmhBX
M3c//u64HCQYYY0tut1SAk9jmiCm3IfQpttvf+ydMW61lTaFd7dpSph92M0697O8Bar3/Xf1El6L
eyqETEqsVXtDZwya4oMH9OaTVnYeSN7sYbUek4PMWeBPyD2FPwqPCaTfUYlukISD+7L/4zCB6JOx
udLV47wXbeChdU3XSw4we7Omf9rhzbGpW6qXranIAGjxZLL+MMdz7q7uvV3QKldyGpcpAoLxN66a
heA8ZyTbGxlFCziTKNJ3wQ7+byTun7TpaHUDXtDKLj2cmeGxXOPse8JM2OK6br8mtuKLZ24HEtu/
V0zy/qh4GP+UiF+qqWxEyVRF6GNWIQfiY0zaaZGM/IUDTIPZlTYFNq/OBFRbgblpBDD1ToDCPufk
GhselU0owVH3OdqwGSO7+yXhUt4ckGy7mYCbPS0xpzvcD+JRWjPICQA2y/ZUAlBgQLAzTht9p3vX
uFsOCIrhrhsBg4wcyCXc78Yy/ByfzOJL+iMCWG3Uno1tPofb6yqziT/prB2xAY4FhHIrJfWisDPb
0DA9Bo2AnqX1IyJejEMsm2wl8vgp95nIYhSc6RMR2G7OQLj5ujx2S1rKe1I3aCx4YbUYOcO9VGxx
1ixSd6WO+LVqrlpPi8oTDDOw7nImI9olRvdNEjMUcHWu/NSWRHk1rrXbMXOy1dSWf6EY8Zrwd3Ro
H9TKyIoVPrM6Xr54RsX8vuh3E//28ww61mdc/TKSNGuZXbma9byfTxjraT1q2k3JppLDHHsK0Z0c
mAuyRV9hNECFAGGQipUW1+Zlu3f0zVGaB4hTpjYSyHDgwWLtL4BOj4ybwbxT7xmEY2Mh2rDvIGil
dv82pTcTAiM5yhVJZ/fCslgxnbSiYQuy4ynRiwcjeXcSpGGuXkjsvpm0kcMqqLZTTxpVZfpdss9W
wtuCIuVIVjcxhZWMfcZM9/Q54KtZhCg3udedyD14Xh0gQl8OhRXyklHtvaPHjjzN5ThaMFZBB/pO
ugAswWdhTnMmW+1Jy63PlqkyjqBH+HExgmq2CMs/4SjQX7Fkj99Y06fyX0zl8Y52tRAjIXhurkw2
8IcsBz6USN1BAcPCEEJGv1ycfy85GrlRdioc8kmYEoP3nGkRq6mfZ6cd3HH7SM/bzVapSz4f39YJ
bSFQQPN1qr2pPTDWdEzWul3Pvzu4Wrn3891yaPRzMYLIS/PVgNb3/JLd6GZnq8fEbTZ0rpdMO98W
jFHd94JfzCdn2Rnz4ZfFnbMNpz6wES6U1DGrdHZblqXT/ymESZLq2+HKlFRG9/vJlE85E+jHT1kC
azjLTB2RppK9ePIxP8tw8DgZyN9QzTLWD/r2l+LCc9LA6Waon4zdZJtG4ttX9pUN3uIQ+3y06peZ
J9Dab08iC2vKWASUjtwqV9mpnMuXyew9y2Kdp0dxtpNZZCNfAS6Cf3XSwysGarNlPPe+mUTDzEel
oada9y2Gt14divaDSXRYHzM6A15v1d9S+Ph6OONBTp3m6rORftDtmUtnsCAQfoUgJS5cyHLcGu5P
LHgbGKE7Jeb7Sscom7LOzyxcBYbSnnhWvpibVmk6Qe8PsbYD6SGUrvNf7cCQb/atbdIZ68p8eBP7
8d1+TcN2rWoEG/tN7m5OkLmBlcu11IyPCTQu56J/IyQxfcnE3eYFj542MK7KoCjMYfVWhQcadtgk
5BdxrzHNedHYArgiAyO+qQgWSNiIrAG6wDoyo/eHJT4s6avp7MTEEPhLCMU6aJhZYVgdwubHVOC3
MFgBHJvQ5pZR7EMLjym7ZRvnJR+lW75edqFbyAjigI4U5kxkwGNxjV5gTNtsatfr62d3pV++Vjmy
vxT6moMJOXyCO3dpdw8/mXqJ6ihk6mnE3alBwhnCgC4IS3OwxKszRYoPQRPOIvJCw2qUmTE9fwg3
W61bSd8tH+Nml2jzUh5gvEeENfzETFKPFPRJCg0OS9uahlBHN8IZYzNmVAyI3V2+iBrHYzwmHrjf
YCbxq0IMuZm3zn7Dj0Pdg0iFaQe7dBhtTVj7Ty79apeQUW6WyPP8gGHsQEcUnIxrBK7s67qMpT/j
584ddTS+utUOQLSz9Je8qKHg+OX3s7UhW09yUgpQWPlr0S1jvvyUZ9fnWWKAlRG5ZJHnu7Zz759N
8nEV+QsRemQu7VL01dxH4vo6WNe16jGiCXWx/r0+1wbtwmRDrtKTiSvZ7pksbp/9pGCcx8Yogtqq
Z73eEmsK26yOi3pZN7jWu9PBzyc2wkOaPM7aoxpOGpfxj5d5u63zdlVSPdztBJJZC5IaEtv13J80
W+ZZmUZNFkm/EaA+MABdLSay1WsRpe2EqSqqW/7BxJLC9G2oMutQuLzJ8HWvyS2kv3TkD87gK6TL
23VHL3870OedMiFWzj4SmByWF6YBh+G+GqJ2L6+L6PPayDhilMtOcD8dCt8b47OUFcovJBCEk6Bb
VevLojd92fcHPQQAbet696b3yKhWJaW44uDswXebQ6c4EtMo0I7K6NnhTeYUjHnWS7Hf4LtUAY1I
3qdwW8HhcckQi7uAdTEVHJ329m0+DA4rqsVBcEoXyJxc6WTQr8OD0KxZutVCUMFzZmq17PkQn7ia
LpLUeTCMdUhJI58mbh5qZ06wm3HHUlDYpZV5y5wadvQpvdrvnyup6PyOKoVZIUZ9yok2AUtoB2oF
vAKQIWZcNS3mAQYJVW7rJz7hwvmuAsDfNPhhu4HkyDH4pfdw0gDaUJDZ3WmcAL97VJ8MR9HsnI1v
uVJkS/zJZ8IlDUgv13LYzMB14NA9XXld+kCPu8+i2Ld7UghfKazuwPUas+QXuLS6APFd7aVmCh4K
QCb+U1Sy6fyBZLMP+sWBobh5MD3lBdI3zj0gJqdEuAQtP7DhVcEmVH7KL8kDpJlnm0vtaAuk2xjA
I2Z+zgLH5H38UDgmvNGxaJbt9wARmSyjz0OJLP+b/TU4QDDdMjmkD4cHMcYFY/8JoPID4m9q2IGb
9pT+NItcGCeFcUfCDqUuR69G6cjcS+kNikmYftPEKZkUIPfwedYwfkj9NTIdwy9JaUlXuKS7/QzY
gCs6NpmpzmsKBSzWvZ9jaj3mZcgsNIkmbePE7SmFaIlCkadPZzI65/ReRRx/eMw+uXyij4t19Iex
TZBgeuEPs9pwUVa/yKxNFnVgIeBaDogJbGMBzGJ8uU9kxP0xscKrX8Ts6+eMPqxTzCmQSMC1zct5
BnDFeZlxNgvUyMtM+FrpNxMF9hhKR/mFzkkrG6/J1s1m2RR+YEdOn9vHlvUycck7VhORiDc5l6Hs
VL8qB5swf4U6axDAitJ/iN8/D1ATagsVusbHK7nJrkgExbQK2dQHw6LYeF7uLvWL+Z4N31NarX/c
jQ2yJ8ySdvtyd3c7CFSjoCaeb2jJXx2GDcVZt8jtKfT83tXCkbx3ZVZOymxqFVKPRbqRj8ybaQ5a
lVv4OfNnajJq0UBmI3NLNyjgFSvj/N50S0ID534z6xm9IKxY7xceNhZ22JIth2WsWsk+MT9gNlWg
k9b8QQNgtX0NaKHMmS5UUrMBGKf5hdpr+ZMyep3RScOjDs37LCznTN8KwTWsvdZqAPpIqPpLuuge
5nNPuM5O/YVSUUCwYD1mr7QDjpOg+enAU3mMprY21p1fMCvSMh2Rr19My9b2OPdZhESzAwIIPD5S
oZkyN+aCT4azLOZFuWaJagkmrhm1e+60lykl4Vh6U1vnv4VhE0JvfKhrPITgONlfGnALviaHaWj4
zyDzk/3EPg4rgDQGWijzrBo4FYLtWV2+o+JE0sDDx9Ao5NKnf8ZB8NiMJwoBR/6qtuV3FtMVnUsw
f3e9Q+QIH6tnUMT3IPG1LYkVqztzSNwpb6Wj/javiqlCSFiUof6lwSL8rr/avxd1DqUHkGGocFVP
8INVGoDTLshlFlTu5O4UMv2IVXyutvJD8eyWPlwMwCEqrprRfHI1xinVI+0J8ZwhSz+K018dJoNJ
aLMT+ykhgc1tZV+c+nl+SPaSamfMtjaUC6jarD8kbCmp6oZXPCUUuMwqdME1KlvrhhCJV9/t6mU+
Z+lhJi6rn4QxAciCrZ19TZEhYC76oELEObR/tCFCCdiKQ1m3yPNJYgNhzg8dWwvcAoYu9bbf8JK6
x+AaFlY2icBGBqRQXFoBEUeEMbUnU2YzSq/29B4m8PPMWm5ok+3G1P/TRdO39f9XqoV2Zmb51C2G
UxtSHCyv62ZGZAE1AK7QOFA7apbnZiKAfejheJw2ucVrTfYl+e9tO8ILtfc8Q7kIC38aNhxpXTU6
2WsARuW+pw2zUZG8nXrAEyEoSmPmNon1jtTzzSdK/yYwkiG3ovRC3ckAlTDTYq59Dg1qVEd4M+nA
Tsis5vz2qw2zoG6x5jFzN636lFp6KAKuAgLBvPmXepODNdtuqUXVWJjAizkWXopGQjbP5u2OQ1xn
RpR24WbYcTZu1b9uRikO0FZ8d8H07x68D/D3ncrunaf9BuY3jxMuNd1cV8OO1Us7IpIvADlkhCVt
DyCa5NBgfRanl2SrbWtnCHtHFRe9M57iBZgLHet9dxZm0ZVEvF3d3MzT1hPJUUnDF6IPUgp/vjR3
pfV4W5N1nlmUMv1RSvxKhFpb7RFYqH8MB8mM6iz9VhEj+W/f5/hIFyqnsqUDXhjm8/zZ0464kxlQ
Z8Sv9bADL3BEn8k1gtH8RRyttsX3EBL2Psy4c3gQlu4bYck2E2j77hnm9KqtHjY8Co4lHQc5v2eD
HG5MmhPgVo/dcw+NdvuMEusPXsm6wgmvs9hEnCHJYH+iN0uKKITaW+42C2q/HQU4TC3rteOy5F2K
k9kX15iwdhY0bN+BrtjP6LOnAKmJ1SwuQI3dZP+ga4dznVeuys8KjTsNlZhr+IISIFCsmHe0pBcN
kNnUe6Mib2wS03BJNizq/ymUg3j6m25YbhyntN1TmPAX/aLu+nYpbm/MPAOQ/1j6zWpjRlBFdwBM
gq654rC26IiD8eGS6UnW7mbLQbeXA3poX3pI1TbHcniUzlkgE2TyC7MpsBF9Lyv77h1hBUVtMdKi
cu9F9Ujlj0gf2IMvcU5qprR6ujWnbMNE5DgdKxzbuRZdo2p7jXUvtTIm2JqICCQvX0cWAu8NoWrN
QBj35fyB1cTc/PAtO0X4/2crQnmXc9uTdYqQ3g68gcOQVV7s9CA9E84IkCwPUiD+Akdg6e3yvRCA
jHAWZ5fcHQiWWwOO8GCOmXlIchLxdQQHbjGDeXnMDo3VJWDGRo/B4xMwrqedAJniBuq2tOnn0kqY
J4sX2KUr7xT3OeO4M35UT15R6FLeTAioLZNpBMqIxpQnhZ8DICTwxzNoRHTcqWtBSQ+A587t+J7t
J4HHqFfCWfFmoo2POImUfR8X6/a7HHDjtOq/gm7PapRLSdDKlVbvw51zJyRPJVEwfhQQkSkzDeWh
4sPUXu99aLpIHFoGxfsvI5Kz3h1HyfXl1YGVjiSMwZoHYepBxgyLaEpWontAQ/bNVqLCGjbMZtg1
FuilZTBTKAUGpxUU7VXujhEYvS8oQPw4b4U96cc6sA+jSaSB/wljlHSnK2r5GG0dBGGYxHW7/W2c
LORdAA1ZEyUzj10EFSaSKKbFQ7r9kCW7yrY8Ny9w9veSph2nMxWQMK8AYj+2uiOlNF+w4oCc/0Vh
xCFtbc14fOsRHmbfIBGQkJGZA5rRzkBEd2hx68JP0XIIHO0whG/SiEnULQyqSGNxC6BAWP2lWxBR
tvdtHvCmLwKpk/2NuCYVPZfZgFKsyX29AeAvJRdsDxk1yTwHjua4zuaMtU7AkDYET8Iqip6udibb
igRbWXehQQ6SgzKiW8MeqOrQKOYfcIpLVq+BIjLd0i8Gm6u3G2UssllCVKmUoeD6+RNWggs1sqEq
BdF0av+2A7OluUGzdwrSTwXtJPtv1asOIAKAqQ9wtMFpVwB0pKoF/W6z/8F7c1gwofImiWaiQAoa
1Hv86RLiFFA3Y5OTcZ41iacBaWLmlR6AyG3DgXuEJvUjeiM+Xx6u3nUH/EXmpEBuW1YgmzaVf+YI
9i/MX308VjPoWmQ5BhwGeIvOa3U7oHowAGwzksVMpPLDYZyTdOnhHmwmpqtC6jvZv82Pp9qozjqy
Q9wDKYem4jM4nZu6jZLZqFNOvlyPFDK7hTzhkye2JDGqxwFczkse87sjYcCTXgIYGZB1top0kcu2
CtHuZuc3p2iX4fSr0r3+5qdT0+jsuzp73xwm85+gKAeFxLuiUT31xjYBI2LW7rpOQaAKnFoZeoG5
9/LS5ggqguG6iCrPzcKD5h6oH6v+etD1Yqh+KRk26JWSeo8iFK92Dub5gp8QARtIbxuM5BqnHDsH
bTHZ0Gt0P2iVw79dahsAd1czOeGQSZ0ReI53l0lpWouAeOau8D7R3SUZLGPx8LHzo3EAYhhBuFHi
vf7mUFHHJoEGUjXi+rn1eJj0ehlPoO8zOBpZYEPIJd18kIL+E06JB1RXNsN/LJ1Xk6pqFoZ/kVUm
UG7JSQQRDDcWapsTCqL++nnWPlNTM3Pq7N3dNnxhrTct9itxiUUHgKRjVc7ePoQDs2V2ON6e+ZXL
4Tl7orqjYx6MOA3pWa9jzhFa00v+YMYpGxdZBOV8211NYDYoQ4dzBp1wn7OeFILgOX2IABFjMr8G
LYf5HkGIuNqUGsFoQogl3nfN8TDW0naiWp/xfsaapA5CCZHyQQJZzTgJsOKJa4V9p0ZfMvLIE2dZ
gn3SQpxU40blCh03G1IR98zqRYIT5ANHML8YAkbzlHH7t9fAgvUaSz05oQ+X4vT31cGXKgEqUfAA
1/MG75A7L7sdq6EYfolU8G5caZydHyDIW9SDAOxSh35bxtWETgi+XZPXvdrI5sWd+LXfXzaEAWTS
bKwDuZ1Gg0VV1vuCNwT49dnd8kNOa8NL3pTecfH0FTrC8Z52S9g2lbBwYm4IIjpYby5VlMY0pzip
SA/Erltt5rUkhHQ4Ry8jFbFjqtCeTY5jdWa8UkZkgg4et7eftRr3Nc602t472DkxOmCHgAAc6pxC
GS/Nbo2O+HSN4uBX2S87z6+LOoQkRGtqf3Zdux32bRqYAhRNHf8SHCtQi91Zl3AxwFdevYJeCcsB
RBWsbD7kCQKSVFYh5J+2eFJZVATJ6eWcM6wGEDjbPajr8dWWfrzlnG3aJA6vmn4Q+o7kkJ6ng+jb
dS0SAfrxfIhdvzZ9WseER24OnB95EncOjW13jIwLEbPGpFSz5Pyn3z/bTQCZiCSKG+zNyc2sv+Cd
9RGlU+q/widwPWUavTfXcwKkVvKvGkzfbTIX4eboCHD3ryEgRl/XPZqUasfNKnh5wFUUkh8IiFLo
kiMJbSH3Vs3VZbacdjjklOPXi3n5vjIqw356yus528Wkfm3PbksaxF0d3nJRw4CvTwdey2ON2JoP
uClURuUig4JyblnoZkGVSIqFXUa/SCMvZ1Jlb+9g/P3JbXP6Zy2T60bhzIeESFldjfmaPoz7jLVn
srvI7iFX0riNKOmpx0/+g82M8RSI+mq+8/4A7rkaVcYtgt/ReLUiBOkzQVtFNqKMWqOPZWV7OuzS
lUCKIdUdmlbzZwm/B7Ftc5ODSdwsmqFIiIEh6MYF16Bwmz2W2J3DTOqLZ3SaAJZ2nzwnflzGGW9e
CmaiBMPpzX1x6vbnHV6EpwYr8DVaXeoh2GaMigz8dlZYLc+kQbEgoPTEKcMWKx7hMddciBQczecx
PX3/BLNAVlAAt1dRQbWSs3cM+9Pei3zmNrVHyqNHWfNXm+031zs9p4UpFTOkP9gqtN28O+FjsJNO
NGqhDOjV/xkFC4rcob3ZyxqP3ApdZaRUa4KY4gHDrMLUVKMGXIPylQZ+ED8wFtfgniH4UfgD/Oce
HlJJPBwqjaCHW+j/xxe2rqGzGjEZhagj9GZjTJkOOWAzJYYFG+q/EbAsXwa0E5NXZ3Wy5wT49AwZ
ftKlJcmGzF2TarPK6WFtClv/bJ7cqhBZTeWTkkpKAkReRj1CPY4EBKK5nJ4mHZ+UKfM9q9xB9pxp
1msD6Rs/MH58458hMTYcOO5hBEy0/+oH5zb6rruoCX75JeLHI6nmhbHk9QP2Bky7inmXxgsQA0IQ
sIo4kiY4wbWvrJZNRJHk7cF2Lvuz4+ZHs1ma3y0vQT8s23cToI+E01N2y5p1627zgJrZE5TuoCsE
XDQc1uOTDwLBYf6acqFyUN+Am58wPCjTKnSDccc5sx9rowU4jPIuPSJiQZX3jRULTdkD3V1vohn7
8LRTQwZXY4f3YZu4wG/FYcLlGPC5p9yr85qlJYe/ukF24cGigPVTiTFxGbj9ZyzYY1ryhn8CFHDp
QoM2qE8z/QfSwK72jCOn2Ms6ULZTtCMRQq6qC0XOK6V8hwv3aiT6o5XLQtRL7iVqWPMHvdnzYboG
o//jnwO+BA3Kyyw9pjzTL9GCgyrJ6GqyrODBfEEpCQPRZx1HDnOOBZvIFYcYFAIqyVnGCTse8gbg
SGkohYCBtqsMC9wlpP0GfZhiVGf97EpyZmpu2HyI9znH2UZgIJ3BWc9PBv+arDt9S+2a7FJKv4BI
/NMI3Ivd43NVLSi7T5bvf81ISsMkqfWcTkoPdtCPcLAc3x54VRsACt4ZPFZQ94GvORe4HJLpi5oz
u7MjmVmv0+wBwnXyTzo7T0sOkxrK8hUiGNYXbMPsoO9cN8+HmLfPunvJELHynxLv2R66EokAJ62/
A8i1diVtzJ4ihk3cRRWDFJULlP2N+xntyNdFb8g40EsURVJuNjof290daS4PfrLdUvaOS/coig2+
F5WmkSGM5sS42qsZ95YoFE3+30+jxrT8HTFcVkIWCxcjDb1xCjBvGK9p7RWX6KHzYFLgqG1bzxrS
MEHf7x5Vo6OOL3mPRuloKJFqzvTQP+hEfX11ftEuFcBTX9wKpGEL5P302lyiVHrx5u+DLe7OXX41
/qQ4hM0LP/7bb2zrG0bhccpHiobuBa3AGdQKDBPeH3yH4rKvv2xaQwftHYQjO+URyNeTvemKVMCg
v2+jNFL1yGr5UcSLMaI6vlifDIzJbKZ7I6M+PelFRAvm8XuVLImsHXZN8vlZ5mBhFBKleSOnK8Li
oG9qMxzqUXpBMAqwC/KVUBKCgBkKXnneiaQXUQGc6WElLbEY8sNrln1t/5yYFmGxQnzQD5U8gykJ
iwI1sMPT+fcJXiZPs5BV50dD1D2Rv0sevASuG59/FItm29L0eZDgsjEAiA4uTzhhCicJjPpAN2ln
b/7njyA/Xlv2s6K7t8h4gRLtp/PGqZ30xdeGeDmGFz1cWCe3baK1cmmqMWuyIwijCQLuJQssnW3C
hQIHnVpcGjNn8ncyvXi2iHpGQQKE7KeKxMMtfy1Is0XkwDm93c0mDLO0IQeHDCNZzS4r90bxfAXh
AeNhv/kFk665EY3CYI4sIjk9/jsjZozhkBgrRUutGZtQt6Ivf2UYZG7Kp2G/Xpxtro5WIzPZm741
m4WRle12ZKuePEXnFkVPEflGQngYuSEnoxUCCRAfpT9g7saVybl81ncIZfSMF2BYiCbYvlbkZjuE
WgQEwOGjsrkQRUd9b2xJn60FVPdW/3zwFNR6fxqDa/n3kEXQMQr/RnMVsYv3dhnwHLABOK7PmozD
xVNPMzfvj+bzuz4ee/Zdz7fJ102jcMMy8K9cwTUJSzgUcfY21lwMykwKOerL9ZoQAQz8GH9NwGS0
twHTF53KHjH9sdTnnGnbZKvFSpxsK/uY9wDOgC9sECcssiTMoDsbmCDBnsKpN9CXis3Unnf4MZme
4CPq5fv2nVNIrBdgm4LS4zBSrRbKEA7PFitFzgewB5YLplqgwpgcSHOfsjVEDsSCkpW/5yq8GNur
Ph/b09P4RxLJwKUu4QcqmFBJhQIOrY35QFf9p9dDEjS5TN/kwwzSU/gwFfPgnJEp9In8ktmu1BqN
28BggehDcTgBVJyhYuyHqCKfQA+2roEmrgKhRRLthwQTfAV3/Yx6Elr3IOwMmYDRMgHb9kh4jqls
xOuYqoOo/i6t5g1KhbvDRkDLuwN5zgGC6exoGK4eui22+4/1QO2GBHWDEI8q1HddelDyS/mvAz9C
EjEredfWQV6AzCLD7ekmZ2/K6M2evuUPUZ/QhQVPPYPZpi/6Mk0QIpDPoHq3lVECDR7toRa0dPP7
igo+Cms4OTluCm7LQjKTlI0qStILcgJqR1+kM7G0UL2E5gtf36oDLQsNyzmrQkocnSsg5scl5ORk
kuERPOzunz1Fb6/HyL4ScSG/GcIaWyHb3whn3MK2Yq1CtGtofeR4uoFhzeKYINuRaj4RCaCKxemZ
MbUnjFwwEGQpLG7kfvFnIcdEGjE0kmAYvl6x2IecezcD7UXJg1xc9PaYbYJlgLSmD5U5Xgy+tcHu
jhh/Q0S0GskdnBU9I6QN5+/K046duzH1nBkqGNMy/B3yT2OQMs5m50eVRW3hhaHUPy9EmQsuIYBh
m0f/1BHSDHXD3e53rBmdu6t0+YQ+8mZ+NTJGrPZ4djYmB5MiqSKqesG46qQ2Ek4RuUjTmjUgl9PT
6AcP2q2OlR787/qrp9ynK4H2NTP1I7m2tGXx5E5GdQJQeCDemu4AwWQXKufuUWcdvTc/4oH2/zlZ
sKbAMlSSSAbR2djwsKHb35RMMytz3X4knRnnJtN/nbKlOxG/NAvLKKKi8LnTd1sO9pzX7SyDgLKl
1tOUsWLM3AbjsgM3Qz7DTmQ50q4B6Z8Ajv9Rvq77YHplUJMKHFCnuMlopGHDZn4kGRoNx7xENoDH
jQkTY9UiKCNp+WsQzoE7A9651u8zauXkMapGq5k6I6MFWHFoFx2Dpjs0ipQb+BDNnDdr+i9+sBV/
hk9/BtoesDTIx+bB4yLUZ0fjyxqk4DVns01MNhmnj76ZMTycCr5tZnDdzSzZMtdbT1zDl8tWjtkN
Xd1AtA3RbyK3LpWtviiKDGCuF3PoML1pxNN3dtuX2xAVY5jzsajdp/ZAnxPdUPDgtlsYZY/iSe5C
dtY2v3h5kIBugHmiFuO0lBvsS55S2+dMhVYYkTqO2YpFxLrwj/MsKjn7a5PV1jWNnUkMF3AjEw6w
qOk5MU5kRJGKLI/037tEtIz3mxIjSd52P6nkpJZfjMOi8DkqvO220U1rtrB80UNe9cBlAWdUAgrs
m781gzYp/D+bEJSNmPg7XAmPkFQgpJ4AhhYBuJOBNGYHHzWDU6Hz7HGFI5x6/DvREAGFGSUns2FY
CNdAltiAXze5MQHh7UHCYEt5AXLOUYCi39i8d62luscpqkNjikiAINrk0TMG42NxBNuQ7OMLwdZ9
m5DjESQuACTNcst50zYfqIIP7gdJQ+3e5gPzSHVOuLkJ4UOk6yHubZTxb9yddNjvGOD7JEyfIak5
gU8TapwEx6LfDS/W3u4t9kDNILgn5Kj1TCSjKrMc6c7ZlfR5oJh0oiQIMk2C+M5yR3I6TWlHkFxC
JVcT1IrUhNYrPKFaZ1d89XwwVr801VvYLaBzW4nLGXxd0LNuwLuMFwja+IqcI+JWJrkT5tXZ7Cdt
2Cd++c0JEOkJFKs3HPmAeGwy0mG44F0OCJppEicxZHuQOxT8AsHDTfIYnshae5Y6uzg0F6TMTZSY
3OhQFhw4JdGOVBM+GNgIS575iQ57xkEJ46hy8jB9xP46Fy4XUS0o6GwfQKQj5P9oZQil5ogBpQKe
aLFjT8Q/96lQyjV3NnGkb4uOng3vAh6wteEzmUXNkmCsRpN00rdJFmRQeb95H61PersYxHW2JwPs
BDjl+Jb4FvfGC+kCxFGElNxC3gqBX7ScI3/qAHGNewmyrh780onPNKPo5s2IAh7NDVc9rmeSMjqY
stC7kzJIpwILD7zVH1FmpMw1GBDfPf9JBBXK+O3gn3zhA4L5cVof/wQeDuWIZ/BDBFdwIw6TJl2B
wFyjJIVVfP9Bep/O+b0KyDkDLv8ROIHGJGnWEOKPvvwK1EMde8/BJKjjbWC0udgVr+GD0aD9Ucn1
OYYqo2cpsM7OZu89Qa9DJFUjJhmaP6QlEFZ6Lx0Ir2Pgrdt+iFsFOy2nl8lvJxIdviuGfqQhrsRI
NYD4Skx7TUzKxWORdMa/mIVSB4cPGQz6lzCvlvtm3gfHzcroLB6ss1EDGdYOVtFlEHZa+rlDJmD1
RgZORZwjKWxCAuL3NLPK4uZIDKhEQz+JBEVjMmJvGbDFbsUa0JhEDDtAi1xaD+IEJNVW0/PzuiSo
vUsWFXIa5E0yz5WBOnZJ1UcsrSBOiIUbzawWB2c42R/tm9OelYRdMHuB7Ze2ibMY7ce3P2EsHhSD
rPUQTtxIIWOvYzgAULJ+SvmLwIeTKOOmoJRvo3T8FCdEIff0LV64w3I4AEtDwcXX7dPX+tOQEe2U
BB/cXTh8ZFjVOVCPdk08BKOVnlhTd8p+d3vYQywVI+1PtaVdeSxZJahr2pBt+5iTfEllCjLmyqe8
jPozpFzBQW5j95VyS3F7nEfgAxzFcNcjBKvoWzjVOdhIvEStTE/NCu/aF321bSDS7CE1PpQ4k1cQ
DsiECtZ0zrl93JwCIQxe3nvyAjKGSstWwWf01UnCgyDsuu/R1daABloEiz/tElWQgtz+Sd0MbOqi
fQf1gi2ChjkCG/ys7Du78Cu9KU2k1+Z16ipxU/Z+i9MvFy2ECq5Fs8g/GiKBSN9ccwox5CIIWgV0
a/Z3DquoF2wPXqBEih2pxMmUcPggY7giDzaNtpp6gbOrqJ8SJhSSpxk+gfu8M5FsSAFGcIyU2bSW
pX1FZnw31XU10jy25YRTGlkJY+zn9XQPKMBpundUDeW+cdtpoyqHaAaEx88NJVtuWks0IyKu511T
xHXTfkUJjW/Re0wu1tEMKvMSf7khgZ3h3ZhR5ZMcZh4RK3yWHzr/u1GO31E5RY/RDn0eut+sET1o
3mOETptuGXHbW5Q+F0clqZ+dvprwh0iu4Ib/mtltVPVpQF+uYh6x/E0l6L502kO7Rboq1H/IZTJR
RKSy7C/bxOyrI21BXaI/QK01X6GNPkWtZXsDXAsQV2vOpzHxgaHgbPeR8coK8VARIg8448uZfIii
z6kLNPxClY/w37zQOGAtZBGD7HBH4h6iyitao+c/QKI3uhCrYOATfiJGB5x+YsZDoC634Nfl4Mfu
1N3cdkJwy10hUG2THpESICApak/jAP45l2C47U2+JMsICH1a7lPwV/pNGrWen2kLXMAYewYO6PbA
2xVvqwfy1jURTFKjAuW6d65Dtw6eWd+tkj5+n0OOwghPBAoZE9NUByciF8leBkSsHw6DAVkIA/M0
oFYilwg4C/sC7++ad0lFo+oi32D8DwRcP3yhGqk6KEiOAM7bp1nZd4Ds8/iRnAZ2a1c5UGLWL1cD
WEM0U3KpV1Dyikcuoc9giviEq4gJPcYnr733UqPmw+LUI1mPuHLyxfUPICYwvElKRcD9wk1IuAeV
GoR/wuAWsoEpCWlqO2NO5gC5Favb4RIsAy1sL/tR4z4zKuIKCSyX/oj1NFh0ER8JePHw3z/a/H1l
YJkisSjvcHwESNaPsGQvuTP6HG9ttKf7mPBli2M1ZAOC6D4oNYiJRlhhZEjpvH4KTYT6wKgIYVjw
KUCAAVSToc3XgVN1U2TKKp3cPVzpR7wwmHT+48eQ7U4rw0e1CKReLvooi7gb6KYZPodSBcOsaFVm
ZAJQn0aNUzpDT2Rw2i7842Y2/2ZNyIweIDXgOlDU0nuAxbXTVdhltQO4MeKBZoX8QWY3AHv3rGHw
5Q13WP93DwVuIL/PPdQSmEO2rns2A3TR9Fgrdt3jr+YprSaHZeUILH9OHw73ajUZ+FfvlP8c1WPm
FXxJD8EU2CSdBBIW0DGgWF79sziRnIOnmQqVdgCoGHDY5YfCBZ2p+IUzP5vbtwlcQZUkRqFa5xUh
mLnCK7HSANPu8Ss8FERScLpcitrG/keyFpHYy18ihAseIM7ywajBaAeml30R7XJJ5YA8f1RR9EqT
Hia5X6R6V26IGdquTeN9lpQGxCq/nRpsUfw5dNW0JsdNRUgxsrk3reeQh/OMbr5cVCnZRjwKIafV
tPWHVUrTu5vaJlnIOIM1xtit+SV5vZtqhKZkzWdHwgLWUKkINJ95gdsF3unml9tr3PG15TA9TzGP
miyJzuixbFwRpOA6QeJDY7cfEwjq32PIgitrgtoGqBHxin1x+VereU9E+xxc2qjL2UFzl/SxKdcn
PsND/zjvDytbvH532LZmdqXV/+j4pNCpnBh/ETOX9IO7CpaZ5/1Kz/NXyi3vgCEBGt4BL1oIyp57
hIQKJ8e2s/2P/Xr6XbTEe6g71f0sG5qe1qjPtKML1zVp1mKIAyiP24FPTt+09Fo8ArwqiBrCz+5N
LtWGhn7LxWjmbxsAD7HG4WGr3O/+BR22deCgONtMiPJgOfHjSPVFS4Z4mP7HofrclYSZQOh+uSPl
6nlGoKRn7hUqr0PSDRgWyxCX8eGJgJpkcASk/OXHBKqCGkFqbOZO+mVaqBRwYKG32c/RjJ/7RReq
z1S73qLHoFt6+CXIuER2km7qnJFzHUYKerK7l514oAqSI/pPhALQDyZcs30GCnBW0wHXAc+Nir5J
BOkQRUH0EKEv9QEVBBlrYFXDNSKFt5Vdx7xr9ruwJQJrdOJ78LTFubcgl8gDOwooZthWNUX3hR7i
vkbVgpst7E0elvDvEpvvkkvIUT0Eyf4BPf/nceqAxLNggTD2a5Sv3j1/UgPeMj6zIxexqMaxjFlt
ffe279YeFoCCJN7gyUfVzlAQjn2Rdt6t3QPbLC441gUJ9Zgab9gMbgBVgw/cfjs4WCcqfrKInYEO
0MkHgTX4clCjm8AFi9N0z0l6hEDtL8XLlV2nTHTjUvqMeUr0U6+AgE+eGJSo+0GMUZqX2ScR1TQu
hWDlwpjIjz7QtWExy9pUzBWDnPQ7Tw9R6Vw+Krz0UDhH+qTrPrxS3aCswn9p35bkdvC7roJyixWp
Pe0P9Rbny0vaB5FQ8heLXzIcIwt/BF1otps1pCK82u+bFZU4y1o+IuTnYL7ClMG0MkxAd2QqmH5Z
PwhlNOSlwWroDBg7hBFkYKpkApMXqXpYsa8cdY396gIPvMwn558MIOsGZDhx9AJhgmVePasJsTSK
9o7rePDzGlMgQCUhZp6EQNVsGAdwF8L+bUz2mWQ6eER64ZMfRAfzSCamCBlJ6ooeMFGXq3kOuSDW
ioV2yONY9wmS8Y6jvdNh/3xRqn05NEuTZd+ljrxhYx4SeowhloYs14wvqOVU5XqEOvUYaoJC/hXi
AIDSP4xlNmDrD7SLM/caDxmHcdmBTHK8sRUY52H3N8MaZRD+gLPX4mfX9ptxPB4fmxhdVpY3jFfk
YBCbRrSxRqiEc7UaxIZYHbngNIvYCq8H7Tf9YLPyoCxzjDbzq0f3ETbmczdYql0+cT1S1r+1NiE9
jdSEzlq2r4wDGpJ3S5gJJ/GROPp9djcI3zc+69t46P3zURALSYIPoSQEthDWMtWIjcF+M+suUMdY
+2m1E7Ee5t3k87HKo6NOCU9Yv4PbWi5d2RIc0YclexkwtRMR47fiu/E/NQrlgH+Cku1u7nyvzuSx
RvtgFHBO0vnRApNkD28i9c8v1oA2BDzs9pGhDAgYOYgubj86VfofQr3kv6FqKJ8YxTyiytPCBIsb
l4CMsWAYE3gl8AAtFEAsvlSK+ZW+OYI7tjeXgpGv5DSvMOSgZEtOEJUQ5CC8VAkFfcKEHYk0FsTm
mxx6sDVyBq2Q1W0kHYFcfOoGfAPodSixlE1Px7bypTABykRsGHOiF+iSzXrGUc+epSgdY4MAcmXG
CamqQH0g7xBhB65jK4IcmpETyqNA2ZycmL5By8FBgnUaCoKR2e59/HVJecKcQsDLj0KgO0PA3OWZ
qVnta+OH9w7fsQSTAiTQf3HYM7vpafejPYRb0QbYePMbSFn4tH8bSgcSM8x/hCyc7r8sXwbfcMXk
DxA1ukWg9Q/HmcRZXsisX9KljO8AXKuxjJY4mmgg1y2OHPKUTMI2rQ6pmm3YJUSiVF504UNieru8
UcyyTrU8YLgWO/SP4an/ZKjc0ivrBTT+H8tFM8PhflwjSNMlj0HWUYLo78kINpfcGzJI+z7/y09W
7T5MYm9RMzGgD/XD26KKum6ZNwR6tWJK1bcg+5t1UKHpwSMSFQyWtKpFhapMhhcw8ct+E7Qroh9l
AfPbji7z7wTomNVzoGj9Oh8u3ouRUcPSmkV7WEEEYKQOZCKYhRzacqoL/Ba1PehY2n0OZhE3t3gh
/ET3haLsrDGbD6MDTPhmEH1chJ/OFy6SKaJpOUfUIJI/CMBBm9B46msWJjIG5go7rM0HldairYPR
8a4BSdnWyNylWwZq7E8aRmRd5gqsym7R75mvPZ0xuiYq02KQVChaj8ZqEYMNkhuhhUeKBNks349L
4F3jdOU9BSaOWJTXlD1bXmHxYPbArmHxVE4T3iaavzcSBRScpt/85fA14OX8Uh4SCyO/FuCNrKUb
lxZoYS+m6TmNbphxQWXhPWk6pRSUbv+eEvzOzfeFiBO51c3Y5W1ftJ7UNf4w6BmwRfhj+EPENMlx
xwhREuGB4fR7/C4oqYOPU/JltTFkFcIoo4NlYX594E7UmgVTyCjcxT2CpRFNF46th7mL+psHL3SQ
yAvdmxn4efJG7ULP+yWqgjl+HjcLg9tnHeAfuKgVPBjmMlhZEpRIKWcYViyyQzXpyhgcLBt8GZgA
inaMU8ZfP8XAB60h2TdNSG+k2mVIAA4+4SRagaYSA4d+6mwmkIoh84ISyswJ1bv1Q1XFdedss6/X
odt4AlagcojIEN9X6B7zi6XlP7ie6b8iiWh5bd7awGSjIDnohNGyDfbigIDh4UvZEwXpTthkkKwa
qzEASHe0AnZYaNmLllIg/i8SA5wFfZTydGRIq4BOwT8QfNGbvnyBO7pwR4pFMBjzzABkPssSE/Qf
/WrHpsE8v5ATB7nqN3lj7IYkL4lj+Oudzda0ZT/O1Ec8OmZH0GPRvH1yinmONvHdAQTjPAEbqqfN
+BVf3DKFKyXs90Kw13Qfo2AfSRF2dz/UJsFn8Qqa4N/xBAvtdPAL64X8nvsUR3hwPADN8rc7cbk+
jBAYVPwCHHdqwB2Bzp6amoWqOXJS9ZKuBupw5XaTySGYJow9UZ4kw4yu8x9y/SsxNII0SGV602Ma
J94tqi+7g9SJOBLOekKCfMZd4i3juPJPgJt9B28d+uiLE8WvBbfJeJD1luWmO1WSjjgpsII1nJSC
LcCcUIkzYxDylQ1KNciaFCkOcnj4/AUaFXay3FW8NCoEtLGOyADE3t6sh5Pv+oBeEvEPESi9BXiW
cULM/mZbERBzYig76wl3f4gpOLwVIbMBGVFcQeat9jiKnvpOS/vJmXPN8GfHEE/WoThPkRfV0zLW
2BIfbOn19ptiZCeiQmJlfJkIyZiqzYWaxUmosU5YPX1cRCgonztAE4AxOVBWf9Ag1aZiPDVsEZ+3
jd4PhIhbDqXkfOD8g8Gpydm4DcHLTAMD0xhmDIlIkI9avV0XshA81Ovv5E+TYXACsdNC1Jk+4zy4
APRFn6PfuUS3/AhusqP9RgBHIc5QB6/tlNw1+nboDvUvex1akLfEbY68ajSkvpMMCXZk/kTWAv05
GDOolLFSKi8gZK7tO8LVSGeUyFw/RnOC5eBHByh6Mu1pbxZwwH2kbw3jTtjWnMB0GIxt3QyI5NB0
Bl8p4z6jW28eb7jWU5Q+PQBMoFs84kSyI2Ap8U1SI2BhQKzHK+6MBZuWUkPBlQaSy5rLMKVAiqL8
ZLEvIY7pyUUS33a2pBubs9uMPBfxyTUkSjCMGclX4+8Za4Pfx8LyBmdDJ0G/Wdlybr7R53G3Q5b1
E0XT9xNhcsA17AbN2de8+UVjI4TljuKegjPSNk+gT9IpXoFYRoWb6aDsI7wEvramqCT7helSZCzB
0VDefPI75/Rv8RNulL1ldLMup/ve7HaZXsgBQN6JTNXYgur6uOFE46Cg16BDu4/fbCFmtCDnGFoq
dcy/CTYnV3bsP08LMyNw+NEmCmwMNk8BJlIQuVIoHeTwMreUAdi+RWPI4oFs4Cbr+/kdQ5yMsRr6
c9BERA+Es1A3AqQKQDckeWuPEAD6+ctBfyWKixiBrQBPAmqUoz+JKGpCwuz+SFmI0enBKUKJHu3t
iS18Aj/pGDHIOfFaGhr76V6Pn5zv9Fnb/8grRNIm7Q4BWfxEYaGuBdKOkNaO21INUiAv4B17RyOO
dXF3x59GIcN4xoOXk4ssPFcell1zoJBToePMbvkfZysrC69dx3/uNDxB+IaBsgnxL/HiptkF5SeM
prxIEbfcZ5qXSXvLLAn4Ry6grxkfbDz+uDM47hUMxrh4CefXMaN+2bBbJqaMDyDQsizx4tt9W9kh
7dAlg57R6Re6ZVmNF8IG7X+cJCzXXAr3P40AuNFGIkG6SEMFHmrmAr5uRd8CuTPiQAgVH9TMfLOL
nOv2Yu0ACqgNTvxmu6GRAOPzqpOr/mTLGlf3ZzcGax4gE7kRplN0zrRGgpZzVsLkSAEILsEuVfQv
U7S526onhT8RRCwU6jJCNEfMe+GeQpS4Ird/Jw7ED/WK/iME5TiG9vPl7x4c86Axt46KEQkKXTTn
tvPXOOh56RH3njoGixNCcXdiSRKC1LqYFyyj57jxOkT8LekxmPSu42hFc2yMEc/H6na1ZYFMUZQ4
2Y6RnXQVDvXjsOJb0ofoLRtyqQ9tm/0g9eh4u3bDzVh7stpw3KPM4Aq1lXldEPfIuIMehPqWgBZT
qMwFvksqxDeXSw1k1YU5/efQFSoH1wjNOd+xgZLaai4SW1bZ2eRoejP0BpVIby4bGxjc4mrml4aW
ekzqVIwYH5nmRnwSqj4NtbYw6HeTPEZupRffqcInd42GO8Vm/rfUHbSc9nlbEkvn/9eyqWdOKy4v
JJrMMGGKC+Ywl4towwO/OfnbRDfCGz9NuPseujLpegD2OZqXbA968eZ4YWC5MWtNDiljaeZHXZLr
qz0FAqc94hP9W0w/KCLBAmiAdWZ69Bm7gtoRFx0Qm0Ilh33Y3j1MkGSeMAuXs26H9ZADohe3o7bD
vKX5eQJxReYPd+L135Ukujg4dBhx0bd/MTJE53HGy8fxxIIl84BaH2bUKXNtPiTt0M756/4bMOqZ
44fBQYrEhXIUuXj6stZY/wG8NGiBf+p7KlQODo+pPQip2GBULQZ8EU+Y2QkNNzzTc4TAr50xc8dM
Ciyug3O4OKHEqsMFwfTzysIiFu95ILGUcfDl4FJbH3Mt3/pFCpgMchj6zM8Q9IuxIFjO/uHwLVwr
2BfRsnSX8to7wLRkyKMEEpdbZXc2HB8qNkfBmBgcaF4EWaJUu7kx01QwBCijnvMmPSIfODdy4hp9
Tutl3Xf03PidwPqQpBWnQnRhoin9wNqtJjX3as7dsc5ikg1pva/TwW6A2he/MNdqm84OizDc8FCB
DyZdPBJP/4sdTa3Dlj54oNrGus8gJ2ktcMXYbXSt6pixqvqfQDglJcgCo4pFbQ90I7t5ta5pDyHR
5Lw1tx967m3b0HieUZ5iMmB0IJlCnM4tueVwtA9i4HPmHjET4qnnNP6XSclsVnaMWyNDea1rkhXg
SYz2Ls/gUbj3KbH9I/1GaW1h/ObnqbCCX3eAhoajiIk25FxzSXxTJAP0Iq5B7hjo/mqCMparc3tD
1iVKRkFDZaAiYQthM2HmG1+GihT8FlHGxePwA0voc7t/+HSgoPS6hEsY1C4rUnormlshweVhAaS8
uWY4k2U1nHk3LxDXPZ1WDY4K+mcMKVa4vO82X60yHPgCD89eBzG48C+3DPO+iyRCuESw66+JLcY6
EIHHhgSF3bLsBdQ8SKxVY3JldJllZ3x3X2rBf61xl1JA8YdzVBhWy90CIPKh9e0b2P3J6+A7vxhB
hPxhVlpiTGGR/SmILjFUhv+GVStmO3kFnbHc+bxCqmqSkxEPcINco3108sA6xJbAz9F80PyB/4za
oCy0I/RJbzNhLDfPA8M1BIWp+jUcKSOSSpRAXKg8B+g/FLyUIEPrubkHbecMO9cKuQOFrCMJJx0i
WyTSCb/aYaqlMtYGO82iKu5xL7vJ18Opycil04nDmOuHgc5PCt+DVWi7Fmta9CaV2TDKLOxTHp2Y
b6aZL1f4PeaVm9wAk8skkmA25GYgqjKc9RGKHKGQUVNAWTrP6994T5dXycGM+KE17UjXwFkN24th
SMpGBqo6zDFiMKOwxVLOdU1GzdFYtq2lYCwJESc4b+Ujn/Mn00wZunFbn5gx1pZ5fgTRHLhfVhbc
NkeeitqYj1hIV3JxakOOQjQ50cXJ7h4CQM0dLhE4YPRgJLd5XtOTkTUy4CbBIRt0l0qNgUVlzGNd
ME2+WC15TBo6od/4NdD3a26E56ZFhDbTN/P+rk9aZf7Z8An2swfNFv5aqNPwuSkZRVgy5OeaNwqx
EfrqT4FUIHcAGn4VoWUhmY0pTxT76o9pqwpuQcID4oND8dmh70HHzHeiqPBw9aU9r9exEfqG+2KQ
vvxXoDSJ0CVLoz+rlo8Jp/p5g66oiwsTmPSK0h1WFAprlWLOpF27sFq61NJUoKhQLVQDlJ/5cKlm
N7hk8ALy3548pUF8gIipiaIyDvi0j3Y1tEqo17aJC5l0EA1J6Px58WoaJqhjjIZH7I5kzNrfjTLq
ToHrt6sYeHrgtnMJXSVqzf748JnquE2RiKp3ftl1N/BWckLvbsfwruitcLAYxGwapzNXGSwsde1h
gtqM6NBXSHLVnfDrHZEaTVxiBM2GXFMzhXyihoGQnorYDXS7N9AHbeNGf3+MYSd5+Zg0rbY5SJi5
wHV6A3R8U2ABffDDWt47G85KoALBXMADpZd5uLScw7DcDNMnLRB9jFAiGEIppc9Opc++dIEbJZIU
6IZ4rwbrQcfhr2IAQXKPv/mRD3Cs+VeA2RQpBSZkUOR/hBLy5PNYdXsFeQQv+5Qry56j+GJT7ZLF
g7sP9+7NJwqiP/si1kO79E+atVqvZrwx9OwYqIR829vynA4Y2WHsWbG8SmTB/nmtuWTIhMzaTcn0
w31xcl7MYxaSvD/6bV+oieyXpR5k/LOyEU3ac0S13VDEgAji4qPKdTMFBMCux58/ATGwLlAE7EQ8
A3XJddhJJDrmY9UHjun/kXZmvY1rSbb+K4V6bqI5Dxe37oNmyZJt2ZYHvRB2WuY8z/z192P2Q9u0
IKGrgTo4edJZucnNPUSsWLHWcDALd8GtvYtQk1sMVmkKvMVyEd0EH96HShP20EcVruQFYejfNN8n
4AsGiBOMnMthcE3kOCdZBmIi1EdE/j1Dc2wZrYb4kG4rDwGO5kV7i25oub0pEQcn1DhSF8goO/rP
FFnAdRD8W8NZWFQvNBZzMFErBpMR4FHk4H3w71Us0ZDfXcgAc+FrSRj4lM4Gq6N0LRIxkaptlbWx
9rgbBtbeM+c238qe5wuMH7kH4RruMxQJyNrzHeo3sAKUAU1FXBbRdO4CCQyds2xoxhQnL8j8UCqA
SrgiXlgML8pJ/Oohk3X3TF/l0OEm39C07hOYUAADAeOEIkGvpnA/k8kuxJgJrvFQGfSGxGY4rDg/
UVPBb3UItiKgUupwTLUCuw4+ZzNjUUNHI+QZPBrqrfvkIhz3aNyJex9qxSCalHwoHAdoBw0FiEH0
pYbf8uqv6MgdSq739fxPvipXQ5f1oAMFRk5n8gBYA1E9mvQxIfkILWzd0fTDuiGI4KEHmfXhmkoQ
kfIem5cUvcjoj4xhsbooQAUmfwqeRp0+nfBdQOcScsdgBI05AKw71hBv+DnUCQHSMTGefyVkvVz6
U+oFA0BBCzK9ymxOmnP5XWnjE6+xpA4Dm4jz82EAXknIEPTJDzSgLilEkiakCAAJn7Qo0f7OMDgw
DVlAtuqFCRotBW3GUOgHGhrtchJCBST3tJDtaH/ewjkDmHZXGhm9B6ysL0tqhjCXrM8Kyk69LJ4o
6JuDytJgTEtzyyR5NymoDpsx+sjQUYFNjtARmEgzoX9jHe9Ys/k+uw8fEGmz/2jIzd3SgsQ7O7cB
UaLPtwygiVG/7shy6Z2ALWitYXV3K51YWn/wT0gd8bnBOkrKnLSGgCLJC5Mz+hhxpgyMPPHFZQsI
sxITbuQQkDt7JDBcJFvnPrxt1tVw2FZck198PkI02OsDdCVuKKywhOtFyX3GE9OBC7maNhGsLqmN
rDF3R2GEMP0At5Ge0PCU7uJjAr6nwAWnISidfv7zH//5//7vn/b/OKfkPgk7J4n/EVfRfeLFZfGv
f8rKP/+R/tdvrz//9U/TkERN0k1J1lXTFE1+zc//vD94scOflv5DKfxQckTF32bSrm/L+V3ksX1z
pOqWGseTl2yEaim4wSoMaZex14axj1NSQseaK6660kNyCYds0VRvEEQqzH3YLi8/onTmEWVRtzTZ
smRVFTXt5yNKpRA3Tab5WywkC8+cVf4ptJE8r8uNoYGZ9oCxYraws42Di4QKjp9Uz1eeYZiG0TTJ
oqGromQasmiqo2lKkjoNgi7xt2LxoOfS0o7teVenWA0AhuMVFfblSkBdXskHY450UbYsqL7+VMXP
IGd5ml+XH8g4+zyWqRimqlmyPszZt8+mRVaeZmESbmv07OOd2S6b6Aij1786+6J1ZSj151Cm6RdJ
YARAXXv5UJ3Ur+JD/NCPRM7FKczm0dF6KfinOiVHyrcsWu7TU3fKOHFO2gdGJSUa/dDwj9WD+ix+
aU/JS/4qP9cYkeCG8PaUcsTizwpignEBVbqP4e+g4oOMM6fJS86P20k7/C6i+/x1wrHetwfxCUXU
ZyQHHrm8u0fpuX/PqNuWB/tD/zBfYDkbT/lr89E9OC/GE0i/89a+w2J5GNgmJwpV+of6Yn9EjwOR
nA3ffdT76rH7UOB0UXdl179BqhU/+NHlLyebV+ZzvJzFVhBqoaX5EoBj3lUftrrLc3ehZTQ1P6d1
N3Uy47lKvqxCn1oFZl+9ilKsNTXzfpo4m9Tut0Ljr+1o7+FJ4XbzKhWAtlT5nj7oe5iblx/47Pc3
dUO0DEvRLHX0/Yu20EvP8/1tFG56OZ7X8K0gLrrNzCl2gQKI5V/Z8bJ0ZookSZUsQzNV2VSGR/q2
ujupF8xEsPAM1ssbF/tYWql7GQiuizeSi/p/zz2uU+NkVgy2VywcYsO/y+J6W2DgYrRLo9xEChbU
Fd6WwjFkh16eFEk894gqR6emGKplGOMDQfZyMxWdZBs6D2q7M2DW5+oxNm5qHCr1XWcyvrO4POi5
lSNbsqmbsqyYojw807dpqfrKLBOlAkmE+NXQl03vnb5JgoMZH4v8ykewzn0ERdItWRRVUdf00Xc3
5SI0Wrk1dy0Ova0yV5rbVLqX83eT3eoeYu6wJAYpZHsXjbkokDdbqMSqgi1Mc8eZpi5Bb0MxLN7a
2kIZlFedp6qnctl5+I6RAmHR1Pp/JDycw6eA4qua7iSBoN9C/NehiNsf1LAY3BxFOgh0yOoGpEPu
U5cnCEWkHWJzJRQcEsquNtSV5cBr7CmbW/4NpDU7IPzyu2c1byeB4eCBZf2RqUPQgmIR36VUZz3x
saN1XOoQWdelqdJSO/Tp3ZbgoqE6UW47b8cRPE8I+9K4m1WNiwkerOPangqSTnSXTp5yF9mwYCUk
MBVokswiDcrpWu5AbJKvqP/KrCvL4NzZryiGpmimqeimOFoGWS4oeuB6mF/SRoflu4b9GsABFi10
1lxecWfv3u9jDYvk25JztDp3tVykvcQCsk2+HG/fQsU29jaEO/dZir9knIXFT1U7+s3m8uDnDh5F
lzTTMESRtx0dlI6oOY2lp/FtEVvTgA6hvPnKZQgUxS414D/pFJydf2NMVREV0ZAMQzak0ZiqWHdO
mSfBFigox/RB3jG9cTHN8p0AiSSYXX5F5VxsozLBqiJpkiRao5Mu1/K4EmI1eSKjAXAikqGCyP5I
n4xFNnUwf4/oht86+3w1QNg0MIAyIwc3LxGxH1g0xKGz/ORPLz+XPhxfP+Md09TQu5ZkRZFNzRyt
MTsT88BilnZBQNrsvrfGyedIbXBoBGlr96LHVpQPge7dSd5ei97F9qSKS6Em8s8PjngsQCtKEQ94
gy1DSdHUFlX4nkZ7LPFw9SoyBCyjfUa7QzJINR44KCTR3+Q2/g7hXs5AV95x5EIsm/boTJzz6wIy
W417LwuhAI2i4kijgAlVXsimnhDMnBJfkkwBINW/Ksyi0h4jmS6cczR6Fo3EDWXAygBw6p/a+P3y
hP0+mk1LkmRDV5gsSxOHn3/bJ0GuBXZkWvpOcd/tntpPM7jaySI8lfxEXHZ5tGEVjr4O97DOplBk
SZI0+edoVmHImtgzmmQgDpPJGzH6Y3kIJl4eRvp90vAums4FoHIJcw38HEcNqrruanaDL2dvkguF
Dj9FTzfpW1uWqjvlaJ1a3L9dTnLkhatKzWgrgwggYmNXHJmLqIqubBlpeLnxy39/qNGRVJAr6H7T
eFsgPlneW/meX4QSmZa7F/GGUHetTUIi67PGvjL2tfkYzXsVKm3SNg2+iS1M2OBZM3DHO+aAut7H
5an/ffb9nPlRfK97qS/XYsrMV9QBKJGVe9ndVM0yiYV5ZK/l7Mp1f+akZ0RdVySZFIv/jU6iQMna
wrSacBuImOItQw4ZRNTSdyvG6ncBKgCvHnWwFiun6vbyy0q/Q41hbMtglRnkePIw7992jxq6eaXp
SbTN23yuqCe/2rcFtSIbcmP13BnFIlMOUoG+0P7KyH9jpvFq0nVLsSSd3fjrAFZ7Idel3DHuY/KK
eBEZT3K3y5Up9qCdDBKRkR4gXi5Cg/TWbv6aJLdqcuvEcyPb19W0NFeJCetVsmdCfR9B8qrh5gGr
+fHarlcetS6ZohzCh3SpaPiDUxJDcOETtjj49hYWs6OdWnGn1AxlLltxqcq3hRVMVSqE/czq/2Bx
iSG2GC88YaPN1ScJ4SPU5l2Nr0MbCNUugQGXcbu1pRuU+spnd+XZSx8Zk32mvSvloho8IOiwneVY
7627bEU1vsF4gGpjMM9o0VVWCl0plEc1yq+bBEHBE+KUTjgdBBatmKwLVTLUI7xVqM4N4ZjCQ7zv
pYXeP0h3xlLXlzWyCeICldr8iKeEC0ld2F75UsNZM/5QpmqKuixzIJGD/1wjlaI6mhCUMI+agyrv
vPpoy2gbJxsbsAIScsR+D68sjzO5mmkBiqiWyT1o6tYoypeyNo29OA62LnJbXbKshV3WYC95YhkI
zT4lShjyEr2M1mkVbrglSdBU7KGUmzo7tV5O/wrSMv1d0BVL7rKIRtxaWg0ogVEOmfFhQAcuz9Tf
3fJrpr499Gg3Cb4oxkKa/z0gG/wFnXf2k9+dRMBIj7YUuZ1WgoV06El1b3mo4bRWqH5UB906iPra
bXcO3ATSUvqnk4eWth1jIBG4h0QMrjzs2dOcK1MxQFYkjdPn52fNZIPgtZL8bSfubXqwinhjEWU0
G1+414ovnzAhnVYyFDzpcHmelLMrSiezNSUCPq64n0NbYR96Ws4Z69bSxNcgktVL2yCm1k+uDZ+w
R5IZ8P1ZkA696mwzTFo0tCEVykTAcQADBBZOYswk8zGhqlgENJ/SWFEcNco0rEXJ4GaswSS8z9q/
EgGcnzcmTjMsg2zw13bQ9NgJm9rfBpBghHfN40l3brPpRIgi9dSCA+YVuw7l8ubr8rydu5osVTQV
InLC83Hmy81R6LXUhlsZoVYzmkWAyQACfC9X3unOUdeOlwc8E4tahDvyAAEaKuHVz++kyl0k+LYA
AAXuBsSFJyw+svXu8ih/Q+3xtvk2jDUKdqTcU7uu6dRb94nV3twaq/ou2+ePAFDVrjvgHbjxF9Xe
erFgE7cDzNXT05NM6YJIcRanPohg9a0J16ifOUh2I4j0wlfQaRG/jT8wHZMhc300b+2+esMxFIMS
49j8IZ1FpP85fsYgizv2Hb70bfmOLY7yVb7XUNHjB+U5h/8W7mmLA8eK5HlBjYaeS+MTN6puRv0y
eNE+tU9IQUNRs0O/jmwXdPnToRHHWGiQlahxGpNcGCqd/KYD3P+AYOCH/HD1Rj0Xm36fxlF4Zkld
kkcd2A3wliOjBLgEQAYz4ripIFOyWEp8DMjaTbpIRKzGJWA+nxD+8uc8A9CYlkVOpUqqoUny+HPK
XRfGkWyH29S6C6gVqlTRSRtaZSfTFlM+2khcye+XBz0XH34fc/TuYS7JWmX34TY0l2DoWbAkYXHU
k3AtTf2bh/5crJZIvqErsqxqqmaMzq7WN7pIzN1kSzFMoliozZRtjzIGBFB948iT4lML2JkTG2Zm
cNN1VwLh31tyGJ48B4xOkRRJ/bklKyXqOToHCELacWKLYDPNoSNkuzyfv48ahmEQ2bA0Q9el0c6P
ncr02pLrlwh/yDdsoZkxls51Tz5JGFxEV06B319wGNGg1GCRXanWsLq/RaK654ipmQ+HG5U9AADR
f+YuMoBVr37C39fPz6HGsUURtqXrsVEC2pPjXVpvuGji5pBkGwtuIqYB16oYv7fmzxFHgYESCuRx
ah5tpQKtGgrglB8xgLr8zf5WjH4tTV00gKcMSzLM0dL0c5J3y6vhwwv3SfAiGzPxqxcfNQNP5a2r
QbjAbdfZd9WXbq8TvZy+N+kVFOf89vj2DKOFE6l6WmSNAP/chX1Bk0331d9EkJIpQnpzYh5kl4vH
x/ykfF5++7Mr9r8HHp86fV8LsS25wXD6ldvA2YPRJjQWDOfdB5WKy6OdXa3fRhudN1plFn7fRXzQ
clqhWzaIwFtrpd39mzNKtVAFeBYBoEe3Y5j6gHQKRbgouZfMhxxXOZXMR4lJVbyPFnHX7i11N4iq
6OgmZOsohKSo9FfCnrPTS6qmWbpKyKiMtqdYtGbpyMawZ5ZNMk9JNtrq2fc3onxIVA6h/eUJ1s8N
KIOAWZIik59qoxlW1a4V49KHtk8P22O1F17UZ1ha6jF7t15UykYUrN5cMoBn/y1/81+bo/taHEvq
+Op7jNglSoMn+mCkB4x9jzSyH+EZi2/5h/7kPntviN8ci0fMJY+0p4X4NdIcHh/rkwlPg+YqlHQe
q/vhR/wHtJWT/KIOTjVpNsF94qvGotGfy8fk4/JLn4ktLVFWwQI0WdYkcQwwS2HSmaJkUKHK51ze
pXJQil1bkct6G6Kvjp7dzl2m1rbVzSunx7kj6vvQo/mufEMvO6VOtkWPsjXWMgpon/Dn8gsOJ9D4
hPo+yCjncPJEbWoKuluv+GrgI9D6jfy8toySdWpcWbHy8Jf9GkwTAZQly7Tkv2WWbzdKKHi5Eitg
aLHsTk3MUKCk5hs73BANAekQGQEyK3TwcrERGSnRl+RQME5PZQgnNt15+LPnB9IJExLzlXk4dwWR
OqimTKFc0tTRhZBXmVNYqgDl++CuEf5F3zjbFQh7rtyZaK8wAocc42Jxj7v9Hc2iLi2DRMOnood/
uGnX2WBwDhBRxX+6g6Lv4jcFrWLcd7nIdNqYhIPXLVT1hKIL6hrZ4gsQv3yFZUjGsKoGbZLujyPe
QzxJUElHyvSV3vV33b4RfIQMOjB3vDWgb9Rw0KD4a9KqRcK2uc93dKi/6dgLw8GZ0cWotEtQZNq9
rJvLU6T9jTHG348zD2BXFlVDVkcrspXFupAdRb7X4F2i+nL36j6Ff4JdkR7KdCYYk1BbO8lHAGGm
om2PM75K3vUQBb5+lkBw3ztz+P14pEN53EdQiCDU4jyKOHMu7gPnIRCWDQ4JEX2aL4Wz0vpZiXqQ
s821ZSOh+hvuvQCvHH27rbGWpp0Vkbl+ki5EXAYOwlynrxSxvpcINUmnONqz/CaFir8vJ+5dC1/C
XVlQXmhxHjoc+k3krKLBSBBgCqnCYCXB+aE7CvE+6dVFAuQO1g7mQeBAQO50g/UfBVV5AQeCKY6o
0MJ4zm3f32TpDVVorNBp+jaRwBj+bgOq0ZPev4r+TCPtbVcxXDEbOo5yV/dAD4fcqKaK89ard56/
TD+wCBVQxMNuWxqcUFgPhvcc8GdEaAB2cZuBcPXbrvuI6eW+7yYDCSzbcpvmN4K+p9MTOZlqJiIh
RUutqGN3tDChoFGao/cyXbfI0KARbKEQRqefPBVhg6LT5axrjBmVpYH8SPgQbWqO6R4GI92HmD0Y
W3UtO8ECQFsaRBRFjCLEGUf9wcCd9FOn9PmR0AhNcxdKEOKt4C1NxE3pSksmkTVlY+CbujTpkJ0W
t00zE5CA8O5sdenS+ljNDS4Rb4MUYLItX+yZUoK/vGbcH6m5aOKt+Eiksm0P8RHh49a/T48iqF00
z41Fh/dCho3IIiaiT2ZUVZi1QHjbmxAx0TBsJvxf4OPcSXDB4kXrP7XBEx9ARS7HXaU1BqErv1Bh
wzYwVQ3EgJEWQOPGoPsOLTskSZJpCudfnFfavVfOckgQtFvbQ9/9sbXm2hfWfbvuU0UBQ9s0D9nt
0BMGAr5uETFVZu1r/CpVT+SieJmfGHjQuY9gUzfTdMg8adcXlIO/gAkiPwm0rG3eoEA+IfRtPUfe
m4vji2ROReDfB0weCNPW4l0KBc1AZ2saUkohiLqpnI0GOSxdSagrblpIltUzmGXGZEE6mUjePNMW
hT6TaMQuVrV37yhHgj8zukmtTx2mJN2X+KS6Owe2iTAjBHbMWUmU308jyLrAYMXEBdNXkcA10RgS
u9u2vbPmMbT2eu3aLdY6BZjr1At6bBy621SlIdH5UyV7b/uiCws3+aNHb2riQ9kaZLNjnGaL15h6
PZKJuBDFUNgopNrFq0Pr+9a2Zxo2lfQ6J0kxdGPL0lxQWWMUp0P/OYIbtzOpVXu3HgJ3HbRDAers
KiqhuhW06zBfdHilB4iRbfIu4nuYztMYbbEQIzgK4Q9mtkQBToHJkmaHApWfmrXmVrRRKY9FMS0Q
EEA/J6FPEqbgRo4mqftZlneyQ3ERCDDh1kk2SbIJhFfLRI5FucvrtfYJViwWVF84SGpfmOjKshMP
ZbLPLe5TgGv1PlOXcXYsbqAAt/Q7cE4brjHp4TlyOOWgzQZ7VzUmioLeLY6y6PVViy//kL0gT8xK
kxZishI+W8QPwNkw3DU+HSmflsgh9HhL+jcuYdWq5VH5W9+87kEo/o0UVwVwshQdnIvY9mcmaPqN
FvsqtKccvUCN+CcluK04GE6Xb5gzFQgqaxqwtqUTHShjngWhQZA6farvEu9FsEiP3IUBS1efGSmd
h806QgDyU/e+LL5BM2uUg0f7qfslpksV8bjkM7CqK3HBmVqQJYJjiKJl6pKuqKN3byvVC329TJ6e
rb9CIU/hAimhco5zu/1w+fXPj6WD0cBo0CG0jUL6KkryKvBUn4ybA54EX/b2ERKQLlBrGS09CIaC
TJmkx0W63WfSXmIhXX6Gc2kUML8Cvk+wK6nyz0/N3S+kZa/7W1hDYMBJs++7Y4Iihfd8eSBpCBbG
wcT3kUYTG6RQTIhwk6d68bH7OGlYWrwjKXJl6Z6NWb4PM4JnLLhRZuRX0TaBy0beTf+11wA5Rv08
4MRrumCnglEHgXADsaHqrRtjoNTUuHBxiZcGXWYFOU32gpzt5Rk4l099f7LR19a7IFJzP4u4e95t
90vvoB0r4lxtNqrx2dURi15bXB7yTLTPSpY11VJ1S4Iy8/Pr6qHbK0Wahtsimlc0xjhf+XB87UHv
r7Ilz+BiQy1BVCjAW+avLNlKtUAqeqDqCKOQYkkcLEFV1K6AVNqZBasopKNkpgq7Ux3NYu4ljRxm
Ctjma420KsZlgwzvzqFo8SBtnfwW1oNFK2LUPrZ0vcHh/pCW2VaaYoeR0lz/hpsUFgjghisEMHJ6
wof/aO4G7Xk0nL+eke//SpFZALwQZkU/698uf5NzG0ExBpbNgOrrAAo/P0rQ2n2dCB60Y6jYhYnZ
LjDmoUZ3xTvUyZdbH0PqY5J7BRg6s/zg2qgct9pwwo0THjEslb4Lodtkc8iBk+zwt3fFubb/hv01
2uYMY5DuQZszrHFxxjLywhDbOoTJg/6K9QVxyjCVTasfPQNTJxtqmLgrRGuqx1hwdTB4l1eRzN9T
LEkKlS0NoMQyTF0fJXeu1ZDTGGY0ZPFqdbBKa5L1xyj9auq93EM4x+aiz6Zpc2V1/tpvYO4g78Ps
wp/Sx8V8MbcMx45KCgB/0QOPNIITNcr3Tn+6WqE9M5gmygrVoeEG5ar6uY7aptUaKcnCLU1ieU4M
TswKesL90SYwGa5cFL+Tecg234cbbTyl1pWQymv3hBr5K50Ok+NiMXkw5svtBFnB+ePXzeryRlF+
3RijEUcoceEEWa+1CjIYrXI7gNKQavLIo1+qk2YmtrRaMe2LDMNA+rsJ2XydjC6XMbyTYlGcAi9A
IBBomgr829LOltEQRoUFKrp98C5I5XMYPTqpswvEfEu9kgX5bFRXDv2zHwk6mUVAAY6mj2atq1w7
8CIYzwDqVAvAYQE+0v7YJNeByl87fJivb2ON5qtKpbrqU+kvxh006bTUeF1v1+bxLAQJpk1LXV7+
RH+LHT92+2jI0UbLiiLTkxK4bIhg9CiYtPTOKYDbUJO8Hokt+d7MoMcmG721EAa+L90GNSHqyFce
5Ne1MDyIJQ9MFtha4vjYcQpPqupEcbfpoJ1Hgoi7nnFvgwqH7adUI59aHDPEx7DkhkBdxz3P9CCI
ryFFuTp+uPw0v2kIo6cZvtQ34CsrNNdM/ax7mu2OLVjB4u7h4aQ8PMwn0w0GHF+I1E82j4+fn5fH
/V34+znu359/G1es7FRTTFYbtSkoG8BsVYQaZUvLIslYNYOYlqXzy4Mq56ae2N0kiOfe/8UbVZrW
rZLa7p6sVZZPZq+7xQIXn9PDkiuNtrlg+mTPTubsXvdmSF0Ihy0WfdiefH7uXe+2yaeXH+fchqOK
xT0HrGdaY2ZDHXpOrQVRSLfKu46IYhCvC/skqE9ZQ0J6rT5/bstJ4PES/C3qdOMWItev/KKpkuwu
9Q82zIcHQ5zDA5Vp2EKiub3ybmdnWjfIF1SO+18k+NwXM8vxZXdroost7SRtR3WuTZY4f1+exN+J
GQtJArZlAonnlHEtMIK+qte6ia7q/IbD/ni3diZrkvrlfI4vymF1LWo499WI58QhD9EhpIxKLJJU
51ZkUs0RaOJtbpR83WLc/WVnU/XEqVKxc/dtBJaoH3p67st5FEwLIDbjSsB89kD7/iAjyNOM7CLs
sxTSd7UkG6t0pJLVW7zFpzEYbVrNmHFqLgo96IL7JSAJc3nmf0XRTLxMIkwZloYrPvTPkyPqE5uW
Jy0Y7gt6KwDGYZbUztf/bpTRrZS2IXyjkiqAVW48bk/KknEPiexaMXL4e8bXw/e3Gd1IlsrdkGq8
januGSN191e5K5I1TMmlQUZ3kB04jqtaPoaR2GZhZekAk9Iu1yfJugWjVuydhymGV94kCI5F76nz
buanLoV5De4nqDhY0SVhNM9plsEERDsK8VCPRn3vOTathYfMl5ci59Mj+0g8FynJLXFInNF6zZ6X
Np5IMlWC0T/oDeIHsHKLYxAbsyYj4Qj7SSh/OQGYuFbtcmyR5eKhyU4VaG0xmCRXhC5lPMtTXD/Q
iPSD4j4S4w1k/BdYYaGEtkuClUFBw3Cv7lV/UwbNvdl+1G9Ro+0x+XQxDImQpVaLmavdpcIT6Ze/
o3lk0TWAhOKzmRY3qqlONInXY1jFQ3s5EJ4cv39UqRwkSrGS2m7dllAnCmOWRZhGdOnKSd9bFTty
ZE7i9jYSnYlq09ceZNNGPtlwjv3gJAgItDoIigHEqsYmiKZB79zXBsqC9o6vTUm/MD+FFCl8AzcC
H/0pEE3cSyXknq31kPQmdJ2BdSj0b1SJ8eZWBwd+vRVV9xGXt5ZFD0al4z5/svJkI8X7vtQXQYsO
OWVlOi9pjIuWjKFa9syH91w096q5rupmFvT3gVAsFNqol4ACsyhdpfA7eVXMBT6GZyI2ihFl4raY
owBaLSXM4zl2F21YPXS9D/F0HxPDWD02mOaXD10gpulKE1wap6F71uZ9T3TvxPgVa+02V98spnpA
ErqOz6/7cJpi5Y8rpaswAJRN9anH4DZEwtzCH0atvpxHNa3uxSI+evRuXt7jfxO6S/tiOHO/BQMs
Xo+2KT/b2haWqaa4CGQUv3JlwfKtVHo3tVvRlZ8LKVrAoSF9nwnJusnbdWFQ9HDUuVwoqyzVSNHC
26Rq/ogOEpW2eZ+JKIIXm6CkDno72DY39sIVURK06USVX0rR2MrurY4McLv3k4feN6ZJW88yJXoQ
bcR1taFN1V6LTrBMS9SRU/MuL9unHgD28hT8BthGp+koDouT2pPbTo236R9sdyRkbYcK1NS/Cz9U
nhu1CuQOoISWV07x32XkvwNDpBmq579b5Jy0iiszCkH2QlgXGNV34Uzv3lgusbYoXfrQxXYSUUpR
+xP87iuvff7Y/e/RRyei03ZmneURoB7BNkEQKUdrH/JmyZfnhCyqo0u6BI1qDgvX5fwnG2mza09x
Ln2TQRY12RQthYaan+tPcr1UFiKDkBxkJjlWEbKUlB366hkSSq3sEpDutt2IyhXO5G9y6zD5miES
jJp08Y2bp0JN8CQtJvq+QeNgES4WC4N/3y3W9/UEqYntfI772eorXO73z1dmXjl3F30benThQQ7V
ir5Ugq2SW5OaelARrBJUFbSjGESTAQHx0qdEnUPc5rItvSvdBGcTD0WkkkuxVjc5c3/OeWlW3DWl
xqu/4uT4QVF7Ja08apUtqfp0MpljVnMoDx6iXuFhhQPi5fc/F6DSzUXJH8q4Yo77Zf2+TwtPhNfF
sk/6Y2ivu/Yv4ZGQ6fJIw0SODzfWFH37oI0kfKM4SW9VuxbLIN72ZjeBEw+K2sDSiLIr4/zF4C8N
NOy1b6doYJex6JXiMKOsIjQR7z+i+XrhLx4emrf7LXqv+IE6i8/ZarPBuRKJhdXzNWbI2WmFbyzp
EMVV0Rh9VUPIa0sxO3+r4lMZz1lQpHRRwI6+gl+dDX+BVzW63/hHHVOd/EQVCzUvu6dinq4VUrk7
lNzLufe0vfVm//MvONA3gelM/v239/7bxKpx40FdVWGiIMZTL03vmZ5qGCKXRzmbEsPUBgQkuRDl
v20O34ZJZTkxQ1/4q6DQp6i5UIR1TgQfcA1rGAsdPGHpytF3LpvRZUkhQxvKSONZ1CPJb42oCLdl
6S1dlFWpMEATV5GRiDltrWt8ymENjtco3Us6LTwwUg1ldNIGocDB0xf+1rcO/5UUXo3k5fNjQEgF
PdbQgxh+/m0eO6NPrdahodlAS7549zA1SyaC+WAHN/igo9IBfUWYJ/UScjjEoiy9q1y6V9c1VfzB
TAShpmAGPInkE0rX/85H5rwxkaigojgu2rFiI6l03HALySbBMdedo5cgvPs8UDTtnqTmSmx1flUN
ODqdsvArtFGamKlZWckhFdIsuR0grzhBjKNb1uLG6gm+j37w1V5L2s5GM7rOlUqWPHyF0ZlXUgck
P3FoU9Nu1AiLHelkN4eshUeOOkWzjIlphdZe6OHRCE49JZEr03zuHPr+AKM1IKi1H/k92ArNaTpA
/iy9z/YZ5cppSQ8YynFo7d2jEYbiBM4jtLE6V57AHF7x10o3ANYNzYJQ/hf4/7YKZSNQey3vWemR
tuwtlGi9FVWt2L2BfWVVLkJi+zpdwbxv8bGgNzKBRDOJUQp3Qcab24LQaxBQ0ZSh1Fl4XMHvhnms
CU/7gOtDbOamfPSUvRy82IazFsvjSW0x5zTXktROVS5ws5DXStTccv4KNUIf+rFE0NrKYYJhxaoe
fIo3TYhrPUwTLa1nMZ31NURGK1+n2rwTd2KL8mSKsmM97ei0R7Y5IVkVQbRnHWJtzUuLQDqEgq8W
udHBdYHCsB2jkhneO7B6WFfIOlieOJWcVQi9QTIObPcggxAlXkPTfmvkEEvpFFEkhbqRCPX057an
t1QKe6HvYLdok1dA/6d1Ml0v73tgf8y1v74+Z5+XV9nZw/PbiKNFZpVqVwSNkd/RUw1inoX5ArLF
hFYo08NIAjbV5fGMX0zA0SuOYraaoMW3Or9/utlheLK0KG3c7e7unoC8nEk74V94Bj+0kxMC6JOH
ezCw6fQRyWQUKqfz7YQ/MO9vJuvlZD653cw2K0wmMev8+toPWuc3+9nlxz0LzenEtRD0lTOkyk6t
9UwOedx8gXDScfH08PAgrpdvt9PN3p9+XhnuN518mJ1vw8k/F0BXRZJallzTorjrTcQ37B2Fldg4
mtVOEt8za5eaNLKjb7ah/Yut0F7rTtLOxXpc4NzdUDWpZg9B97dN37Rio7laFWwrWG+uAQmQ7KUy
2So9rKWdzbFHj+tUCbRlraOhCxnNRqeJMruo54sA2WG1OAzggyXhUeB4U79Tl5U59NIjGkbriKPQ
X6GtZRlFMqyqip1b0ITnuNNCO5G+L5IonBkGDhvIevBTdlva3njp/dDhXSioTDsq5nc3nfXx/yk7
r6a4tTZt/5fvXFXK4VShE91AkwycqExSzlm/fi7xTs2YhqK/KbztbRu30tKznnCHCTOsAJDT8Eyj
i1bhrD6ilrToU3DKauwsbYrf14P6Uwuacau+9AwNUv6TMh9BkKmVBMihMBsyw3oJyDD6qF9Zmejl
cbOuhfou75I17My0yrYtBgro7BgZeV2OWxrirjSpMiRtNNh0+nMRof0Ju7QQK0ep1uSaMSY3f6xX
sbzsRtXGz0a4EMzUjTpwiL1rwRokJKWa7DHhFIvnUJicEKGCFr3DGfmw2Yum2OvhqPaY3Iwvv1/+
d7wH6/Pfyz8p8Sc17LU87wFsC8/KjJJ178j5BxvAQqXU8NvoD2yNCcjehXU6VXTNj0xD5uYdEIQ2
0Ec/B6n5sfj/55ROkwOQ+VlexwNFoPgBS7+o783yg1nMf+AXFL8KgJS4TFzO4Pe7If/8qvzPYjit
uZMo6Y1IWRaDcV+MBLNXFX4uDHqtxc51y9MsUHXBJ0NrQB/uKUOD0ECi6qNUD8vT5VYt9CIWb5F9
CJKy0itPmu7SKj+zbH8a0cPfVICnQH/lx0nUzZqoAPwmwBbBOfwKlIAco5TcrMkdYyV3eWVUNuRz
ZeNPOZQBvB/uFoAnyKMnpVRIeOkjf0r3VnBjtFg7Ynw1MzNeONUCYjnRQykdhRj5rLGyod1Drvj9
Ef2QQwEsozJfOGQaQ5avwayTJamcBMirMDope7JpByQHTtBZeMBPtRzZMFMpgyrZEvWTmUodplKe
t1SN9LS7yokx5VE8ob8MAaSyGARv0LwKNz/kccNNZ65+v84ftvEvRz/ZNyxljiJh9pP/hh5F5IvM
AxlWlTWx+FzfY/m0k7wQDT/GjxrIGhUxma931bKyuQNfBpoTbLRo5hvBQsCUsdEk+64eArWS4QeG
QrbLNBmBBxQw0ZSRci+t37sK8Cvt9T9Vbnkz4jIWzP/muRPPFA0/vJv/nuPpcDbKjSywBHLXDk2f
meb8XOEHjWM6cjG/3/vv4iVM7qDtA6qkXDD00+5I24pp11ms8kwIV0mLl3pzubTTxegFxHJtepmw
RjWTPQ+KtBzX3hx3RAlK4e6j1cIz7/pPSx6aBWUSrZpFwODrw4l7Nc5bv4yv4IbV0s2EUZPmmRVk
mnNCCT8tOhN+tmiBeLNgh349UgvJT0cVK73KIRdIuPiK3cb0MU4GT24mx1q4IHcxWBZxpV1oPH1m
HRKCChGwoPiqqEy6+ueAMz9lUOa/J3WS0JYBxWk269E+6WAQJLGjDJKrg4sWxyPRjl3Yr1WPqYWC
dyru1yZTid3ZreGnyMfrgWSOQWtwIc5+vTdFqmW63wM7M6fFpntyIECtjexSZdMsg9Iz2LPnjkR7
OCSc3LAMyFTJ+31l/pCsmIQ/IEsIP1nGKTArS6qu0Yw2vZrmTYMAEtz9NOHeP8d+43Q9tfTZkpHL
+hYZ/jniSXrUxbXmZ4zqrgb5qChv9CztuL5tpFtpDNBXu/r9+n5CSX25wJNApIHXbg0rTK8aYa9P
WKHSgVetEk76Wil6O+4Ruep3RnAhkHZGm2p0TeyX9HWV3kR1s+4GAR6C7kJSw3Ss9er4+vcT/Ck5
+fcEP6uhf5Lp2Bc7IxX8T4Jbke5onZYAFmIVUwXUE5DYUvaBr+/U/JAZZxrzP76d//sojJOmSWLq
kSF3rEDamFH3d+52zIShGCd0rc6hHX88FkJmqESh2wh78etqn6poNss551iLrMwxbA7RiHYj47f6
WCbr32/qj6v6n4Od5DKFOWZWMgXZVdsxxHwHaRvIFz1elOXVwKMVzhCzPtvop2vaglIH6IYMyjrF
5ydFSozTqclaGSOmNIY0IXuadR80l/VkuaiQtdJHMvxdVMOKv2nKaDNrD4ORX6ZK7TaNtadFRRWj
pxgzpUfm1gsos853TbMDT7kShHsT783sxoqQ9wF4B3zRSi0spwETdQyuEvwdg79qgwdaFzpxVVzk
qISPydMUYfOiP/x+e39cs9Yik6LT+lnwKF8fZlD2xWx1OX2n1AOvNSoOjnXcZXRSDSpB1rK4ifDu
OweD+eRrf7vRKj1P2WAzpfX+9cBylVnDPPXJPlGPhYik+F8zRph6Hu99uXZEtOtrujatsQbu1szJ
QeqMrUrwhCwqjW8KpBPLaF1UXuxQwn/Jmm/b3LIXjSNTuaVS3AhQsQaG8kG4C7FmmFpbYdo8Kovc
PdKLR6HHeznfIMbScKXLBzWRYVdJzHxZcyzh3uqVm2WYZ2r4hZGl071qBSegsZQl7zSbfGjC/CKX
qhur9wiE9QjzUObVUb1XDCRs62NWILzMYBDV7RmmmfRX0y+Ca22+D5993GyGRj6qOVP6og7v89R/
L2T8p2Q2CjnwhqRahUg/CdlLmRpOFChXYVSsxf4Dj4Izq+CnVxpQzP88jJPwEWhFoY8pVAXU+MZu
xz3Wmb4HH6o1XlhU4sjopoyWpxRZa/lARIkya6ekL3mrOYNqrVHqO3NGP2WdBBcFQi3Trm9qlBMN
ysmqqWEElNmx91ZQITHTjWEAMl51qqPCy4wRX0/em7Mz3uVqvy1NDV1m0iqa0N9GbdVcRHowA60h
qPGiK9oBfdE+AXsP2BFxppF2NG3InD7s75f92U3/7dAnsbVB+rXopCHet+wcCnrFKB5gJ0VyE/xR
lau021Y1uunKBu7oXTHf5UA2WrzODbhTQ3+rmMlKSd9HoFS6G/jRlvWv0c1OcLjI/JUcGE6T/oVh
Fgdw6BLrEqFdGIl/iu5PUWITuSjOmHAGC7Tpe8sb6+dRk9B1gW2ZyLgm3v5+uT9Vqgu2D72RRXUQ
TtTXIGAOfSsmFkFAQRmJIfqC2+FFQnnctdRdXH4sTZ80bnZ+eWZf+SFxthiPkSkh/gWg/STuxW1Q
V+3AHCkFeYGaQoKDZwKN3tGN4//9Ir8c6iRzDoNelxqBwTVNcyTg+tAjNQPypCuu1O6D3BlMWzwn
tflTavzlqCe3thHlueuTEImBTli0vOXODaWbhHJNryfwPFhVWfdQwCdaAQL4AWPwFsCuWZln8tKf
umiIWNLpNIDdARw4uX5jHLU5HwEgjhmez2rutl18GRj9rle7p7Bei2r3GLeRV46wJjPca2Rl3fhw
ufUHVU+AdMw39E5iZKop51kdVejRsQ6BD9UK+mHpndJ/JCAZW7h9hQgUGldxGQkBfdjp7S4XNSdZ
8EU0JCervA7EyRYjeS2J8j5vEZocjsl80JonMw+RC6ffiblZj5ZdALL595Xwyfg6ebu/3ImTtztM
9bTTUjB7bGtBM9lth1+GtGvbcGUFzzEGRTni3AbPhpzVrFH6wYhcf9ezG3nANmyGLR1cSuIHITqJ
JntqgJeVwUWi4bPMVi3wDWKHpYG5BXBP53COpYtmw0p3AmbbBMp4IQ4LTyXDlTl+CKUHxScxVtrN
7xf603u9zJDokEAlUr8JavRalhZaGUdkFUvjs8JTV9nwECfZxjGMMkjrjmb3ceaoP0wbvhz1dMm3
ja7UqCTumxT/uxjqho7tmGUgoLyuzeuULd7wPzI9OLPCf4wl/1zt8vf/5P01g8FwjJR4yVFl/cLX
LtXIlUUUHc/d1x+y4YXqgLgcIsIoLJwkTVPUWKlZMqZErZD8RUpKbwFcDtsmuSjqjyWBWRIdIzos
EuUKxnnSiC8okg85Xhs6llcXI/Da3+/7j5f/z0mdJA9hHEf9OObZvlQexGhRNmZ4gdZQiJnr70eS
f9iZv1z/kjX8c6fNFB7eKM8cyjqkqm5bUQz1dzvCjBayY94/hLHjwyjukWpF+Q1sIxbq2cymHa2R
AI+gpvn20Ob7yEfr2Dq3AH9Ioz7HeeQsS5PktPEqSFk3FKHyidExZFS6D8CQUNNHmaMXmWJKz2Sb
IiRv1Tdco136ofQjzOQeQT3aYr/frJ8eC8sEegyIfZPG3dd7pWeBClpi6QJ3OwXXG5jGtbg12ADO
Kuv/1BRDL/B/j3WyBBICTaBGarYEtnFIvUDZxf469JlbW46crvvhcgp3M5zzpf0hhk47o2UwoDJa
zK5vZWequM9rOw209IHpzKIWhZzhyZYDFT2P/UXSnhmBgLStVnmoRVOILYOKoV1DT12mRr/fcEn8
tjwRuWWbAygCioA20LI+/lme0iSXRVybKWawmi06E/6z2gqu87pnnCgvv7PxDTw+PL4069idbe1C
wk/QWIXOXbYWnB73Z9wUJcxGZ0QixuMNtHxnvhjtdoM+t4+Djufhmz5j64l89/rp71/v8ukvei4r
djzMHgMM4tCYx6xvsu8r/vAD6XoshNDa4GtyHi8KHGNKnN/uqYhszOID5/YczVuVv0UpEHImd57S
DqwTqIavt6FoQcTWlREdLdmpsLoMoTwv/m5x50yzM7wvrKXeljGC0h00ObATfakTZ/4T4f+ORIfA
NA8fODQMXLl1RXT+uWkQOdW14kMo2mTChne51Rhh3yBBUu3QVQySixYbLwr0YoWwCVohUe9V7xMj
/NiZGfa/ibONykH9ZCHBIXkz2FjkQXS7mR04rqm1podvpY5PWlR96jAqdoQ3QNg5xQ4VlR7HzdRp
MJqaHX/0wnRV1tsqAyzmgYyGUc9kMAMXjhJg6GZHHLqYDJB1oFCAD3MGVJ5jg+6JHcJvI3kXwc34
J3iuMO4KdFvHZlJ2yb5SrEURiMPcCsMDLNRpQUyMs2xw0K0JqJX0yQ7/iIKtALW6RRlSYze9Lu6R
iWSu2DgMUk3k6yWbXAb/RdVL7pW9dcv/lp8PgXA4HIYPCKMXOPS+FngCPWH/Wb2rd8pm+lA/opto
EZjijo0NFgu2GbsFbscJt8fNcVnm3uwaElYvlR018UzVRVlGfBdeBs7pWcDoCJ932Z2e6HxWKAhP
NnZuPn6WFX4ItIYdufNkTF7hiXZIkNikJnHmTePKSD219vhZbN0QwyY83YgWiePrjmy6ZYYpBINF
RiuuiPnYiB2EC8TXaO2scGbc4813PDKFDzRsUCoV/g6P4cWAjiY48XKtW/aSOVpO/iBhQ/cmABm7
758TCfwSZxiwFgt7RhkJ3oADf656wxEikt2ACl3zYhFBC1vkfWQF/81ugViVDaWSDYdZKhwTLZN4
RU+5R6KTXF60maIPEr0dT/ShNdj9DVq9Pc/J8szZlTpXRsmItiCvP4IZ3FCMcUmCtbXSEgqd6cV/
ZVqY9auk2CCdYWHt+KYMjjauI9EWWld5mxqnJoz5bhIybsL5bijsyrRzrImXloe9QMZmBy0Xv3ar
xu3n5d6j/VlmiAA5yyGj+oETxQ1q2g+KHegOejrcpQZlGn9ZpOO7hs0WHRPgV1DbYs/PN1Ph8j43
L2gxa05r4XeYrPDDMJ6Ei/ZefbH2+m54aQOnkr2kpZflGCnSySxJJyhwgwwibL0pZvMXxWFabwj2
cKs+8j0GOB6uQ7U2ouiJgGcPZuOgYbia6UWJxxaPyAhE0LGP3YTsHOnTaY+UDqrQheBk1goHMOa9
aeKNvVdo69bwmmmrr5SP6A5oUIW1bI3nhl1wu3I7ZCAI4Qm5pDd2oALqPjoQdNxiTzsn0fVZQn7Z
hBbJcZMmqQHpkvnZyaYopJlepEJg7MUCNrzfrISggUWv3CU3S7dpYWgP1TEwdbgXyqVUYLuYHf/f
rz5cP54DuNZFBBmzC1k62ZGUPBrnMSz0vc+EcBmOxQD2CnMvKtFaa17j7NJIHmIwZxbKrxbKPZlx
DuW7VNKnt4HdgK2AjBWA7UkeorWFr8ZDKi9qgsNkOKWoEeNT0B33inEPudEesul+Sjdq6dtaHF9W
lDNZ2a5kFWQICRuCB2iUyTgSRTjThhcWEYM60WnVp8lcW1rm6AkiYrm47bR3igxBfiqF2C3hYfx+
Nz9H/CeXwt4uoqcC6h4+8MkTVfW5CXON2V/t9it1reK+OnjLl2WjWrSp7JfeVZ3YRWoIq1rBS9bJ
WrpRgIcjLvNgYhPcuT2Y3xmjbIB9ToaR4oIXD7APp6uzxh8cjSzTU7ChVc5kJ5/0tu8nT4uXaaEB
tf1kfMJoIjaTVqaTKqi8nsNlOimgRgNPRDNY1Ts3Nq8sgY4zHaF+JQbsDjg8YiOYinbf7BvixvK7
fqMwvsK7ZZ1WsjOKj6oPrMc8+PwD/2AiSz3aXXsUIX5ZAq3tgew8ufn9QXwvpGV4oQqc0GUiDQL5
pJD2I9SAtXxR0Vmk3Ib1HH1Ct/EWssNe2fhT76XMZJVweEjieWkgLuhEFf+QQd+qoI/AJMbBupOY
0ZdXxog403Q/DoHTC0/+cKTJMKiDQ51Oyopqja0l4q2qTXR3sbslbJsMBbpJXflh6orEvLEULqu6
QxrXvNPBH/5+ubhsfH+HQKWhgb0ordJEObleJY1qlnQv7tVD8FB8SFf1qn/SPYTCLjDRxoVwINnU
yPFwe8aKMt/W+3IfXKpH89BjhgwrewVWU8aphE43KaG5Nmp3cbc2+H7ZkbDhRbbJJhfz9PW4mhwc
EXFMjO8yHTsjB1clmFUxduEMYdADq5bf8mNmCIdcHL+A3kIuC94YEljBbEv4VWP/zM/y8oOKB6JZ
pdu5j/75kseIlY1qGGpg4cuILCEqa70dPqB8mZrLB1Gk0PBA/I49HvgvbnjF52FbUhM2WMMmJSzZ
DY3lUxqyAbYq0Y5NDu/wJ31uS/wIbYsuMaLU+JwymjQhtS3/pMLhy1wOwT9MX1MUzbPle8kl+Oz/
HJ+L5CPHF/G2pwMs2xAV5+egs3U0uk27V9HhhGxmK5UNZrJmpviOSyw/ZD7mPeJXfBBwe4ztDk/f
3kY5mYZSfuO/JI+o9DW4SIW28B4yp8Z2KrDjzA4ze3iTQEtwb1H0osfM9XO6gl3SsUNbu1sOVZKw
ocPNfZ1szqyebADS9KmUSzosFeJjtoDSU7/hZxPAJQ/asIHOcs7/OVsne+W86oV2aft/2A/1P9pD
dzW8lIf+YX5ABhT5r8CZC0csXZEa4ZU3Y4NlpLk413UXzYV5KezVS/lGvDHOIQx+qJ4YRH0ysC1g
BqcFa5uUdRzGVrqf8zsehtHMq2BhuS06yZBcEhiNExc5xdWZ9+uHuI4PFNUiIEhFomQ5aQZHRQ5m
oEMwU82vlchtE8m2ZK/tH5PyOhL2s+ZB1VTpDeY4MSCDQ26vU4v4SrFmerOKub/gg28rJOmofe6S
OFlJQeIaWnjoNYzSO94SRdiC8eb/3yLzJkopy+t+k83Y2mbVhV4Za6MiyyQkS5orNc9mRUbw1McX
Jhp0ZsEirohaRbKChrSpoheLDDA0nEnDuFwTzzS0PlkNX/eKxQYMXhm7HF+fU8N/Ctk8NbRy0sXp
mMQb0N4B/r+A8QPPPxrzKn6THdpc6G1Ykd3hWenMSC1VjzCTHCBfinWZBRd+swG9aQWIccp/SDSN
7RHz+uvfA+Onns/peeoSm5mxCP6Y8kmdH4tKEkwgSg+iWtigFCn7bzsx2MJFjBEPFC1boHqKvGkx
5PYRzbmKWx2GGJKKOC5I2Lf3zAKx/gNOWEhEo6x26I7oheoUuugw3nWbtNprw4Tz7dukBVstmbyh
xYe9udT9bi8Kwabt9o38mmMSLShPcFTXgkmYmtS3SvU6hBD7+VB2LxmMzxocSGNtGJL3Y3ros3Zt
4IIx6XBmiucoFFca85oew6Wgv0wmZs+xKxFVomad+ljFdthUNbI7ZI9h+PD7nVS+Z2nQCRkAA5v7
zG5OsrQ8Gjqx74H8IoPgAEx/nUTEAiEBkJQFQn07F1SXaCa2c7bJpOBPCOhf0hFS6w9pTc0XPeC1
egcvcTuWQBsJS1bumUF3m3Hbde3QiU/S1VzsIw0NQWk6DtYGoXJA+AqB7Nzw43ufEBDMQg0FngVM
65vTozhlWo/+pYqw24FpbyvhX+mo/WYItpW8UpRtgrAlxQTIXFiriRP4qyBeyf1l9VTIjpltyVXP
3ODv0Y1TYthEN1xHw+h0qSpaZtD4MuSDyZIzKELE4SlZKpbXYrgbpdA18XLolYeA6JzHd0NYOrp8
W2SBY4mt3Qa4UkKptyaqUvFSKVZIgxAXHkvr72iNNgbv+E/zzQzqI+tu7Cb39/PXfjh/dJtpauJ/
AA/oFCiQK21ezclUXfYYkhj6e9kEDuAuijNcsVBQNWTaVPXAJppRUim0+fsweRxlLA9hkgND4e8n
BRZLy8tnsCdl/RZPJtXHANt4WxDFBBKT7ojCtqx1vdtXyxycfVZPyO+yrVXNGy3/yIt81VRy58jz
u5aNjpDKB220B4NhKQpRG60Yj34orhWzuMyGDMbUlSq/9rK4DuZ5fdbZ7/uog/qOQbGI0TFkDiIR
qds/obJuB3yedMG8HNV0ZTC1XUYembiZRdQl5ye/Ez0r6V0NL/viHBBUWvK+r/EPBKqBPAwkP20R
E/56cAnxgyCQBxqO8HGw6m69jrcOIaRxXfiPELW03C00r5/+lvIVMDCq5N+XxacjxMkZmMReJj3L
6tBPRQ6lqhTnqVanYxx4puHU48of3aWQgxwWbTIv3ZY4WhuYXW3NyQuf2vE21d9os7F84+7CBxa4
NdeD4AkooNry4LaK7efrOgZqs+q7dXRhXOEOG5PkJm51CbxjnvbUjIq1SNa2zKrHVZCtGIMP6SqL
XLXcQCQSX7V0HQXrNt3or50GaGNllQ9DCEb3PustW7aArR+0B2mJqiuGy1XrcHtCmA5opvXryjgU
T/W8Jmafc6FF2/77QzPhW0gkG4wIoGl+fWiyNnfdkIpwzWztanCW9Fy7avEpn0ji5+ulZSvvRlLy
3JVswY5ssNPrGcJM5aRu6uaUmMj0biR+H3jF53/0Nvma3cm7Ir120IpwXlWbDNKpN5TH263vrtET
e73+8+dPaSfX5iLUd/m3dci9+Upcls/OXC2/x6gYu/t7kRZy5Fpu/h64w0VJ0/jv30v6bJ9Cfm+/
L6Lv/WIoKHTrNezCWcinHNyos3yzSZCUg64qigem8bqwFPKMK5JmfRYm/m1Ks3A5qB0RkkNqh5Tz
6/3X89wazQnIE4IioPZlvFoBy0FcsFqy7eTMzvodYbUcbvGhQ/p0Qc6eNA30ii23k/X8DkT8TvRe
kC2xrePoQZpzzrGZf7o0rMWWoIB8I/zYr5fm63Jn6MXEHEZ84Oog8oB+QmhjEec6y1v9JPufvPvI
gkmghhSAFCABvx6tS5BSIqjlewV56uGS1ipfpqu77y/5ltTL7m6oNP77S3Lrq9UV4wyW8ytNdKYP
NKttjJ5cpnI2yxLSEJOJ1gn4WXCDVcJfhF6wItH+/Pn3Rfe54X49e7yOgb4xGlvsSE8jl1WbYZuV
tb8Pa8Sqg8ERaIkq5lWvPnS+6EaW5piGTDM6dRUAeohlj9aTafSrNLpTStRmkJkwK2/u70psweti
9mpETuLuWc6FM8nD93kWOg84DmGTIUFAwZfr650W576V69mXrplrKvMq8nB42k/pStzrf8Zzztyn
i0jDEQfcFUJvi9oiC/frwfKhiQNG6bjw1K/RfAy7S5mcGaGJ9CGpb39/CgQ9Pu30MRi8hDJgL2OR
s/h6NAWVXDlGNWnv59Emrx9rLTpO+YUVNFd9dWwFpNYjF88akZtLNgfCFwVCb0QGpsefXJGR8c/H
zaJGZA3sE+Q/5nzAVy8ItLd0yNdTyCwmLzzFvwsL5abSlK0Qih4+ZFibH8xJ2vX1iOf4R4azKK5r
6J2ncQFnoVpVne6IuJGgEekE8TpCvDYNXkqL0SUJjNLLlO83EsoukvLciz0bPPON8X7uEzYOaK6I
RqrvgXTQ2nkTAuqI/H2ayRtLD1YxPs4tI2EVOeK8GJ0yfoFgLlT19YJ0Q4ARTOihapEDz7VdQcMT
zapFQBdMTGvV+yHEpnqeDtWIGr0IDQyuGWD3DOZJzzxpwFwxrnSnzISVpit2S7UzNpGz2GTV7Xue
fZhVsQ3iyRuTXVQeF2CigaXsfSo/D9lzscXBwdHwisjWknyPMJhpbgth8ZEwUdcnd0Vfmy2Zqi4O
tgbttAB6n8a+uzj5lQBbNbT1B1nZVe0xGd6XSf1MDyjMemeUZRsKVNkqHprAHVa+gNRrRi9arqwV
7W4xna9FGjKm6NYDTd74XYipIMpjlxuPaTLetGZtRwwmCuW9FDNPrEVKaMy+ehWPgUaHtuzp7Rbg
MOoviWtN5WqBCmlGjAjRByIW+swMMhp3Ez3DRgK1nJxReliC7MmKhi/P/BN8GUWpcRKExTAU1KYx
skMFHlTnyZjNGsUeg7HNmZdnee2/HQn9YY5mLQpvJ+mfIRW52vRsLQ1tO+btzjutydfYHs40SP4T
YE6ORH4HJ59LwshaP9nE5mKM0l7o5kNVXoMOJk2vZpg8gC0clbhtXlUP1kV3n86rNMBM9mIo3Mob
9xJI/Au5fOuLJ0H5yPcxbfnI9iuK3ENssN43tfVXzNcR9KXcroZtq66ze7DH6PErwWWYrXTdmca/
SkZ9tosJQ+EhLZ6KDzPbMFel09hUF+jvlNOFXC3D5SmsXf9tNK7McFuk2/xJfjeHA7YRcXgdzg+V
ctHBOdX+EMZJM8LUGeprqXHr27zYZs9mfUlaSqTwx6ekuMuUa0l9InMfEUDZDplTdF5+mZOk0a/T
wJ/exsV7zycefQSx9E2mX8vWZfc30dyweAd0M8UPxTrxbeFpGm6F+mbS942yOEZgicDWktyHNz2d
Ei8OFx9VsCEVO17nRtiBYu3KC5deiMJVbLqNv4qDHdfWT4/qISKK0bGn1+e0Mn3pnYpE/8soPs/i
FfO+tvzbD7g2HYtoRdkD9IMEYBkrP6LfUDWOTr8yderuCMZab5w+gNLrhc19Uhwn+sXpFqTvIIB4
v1M5DaN2snuVPrmHmQyNjeHKRH7n1uSbo8sxv7TmbTBdj05oXSNO0DavU3VnpGuj2OhPBaPl7F4S
n/PG1tk415V6CPP9aO4L4yBB0dAZif4Jq4uQdoHwxpyxVy5CGIpAA/oV487xNaYvvM0wFLiCZjow
0sR/266jN2vzf3+X2OwgdwGrWkYLp1tsm6i1Pko5lumIxTVk0ZWLDoKHtPeZt0n6HiB4hxSELRXe
KESNTw5V+v6oZz5y7TzFXX7HKB+00u5ltEtveqQRru3GB9n+OHOByrdgwbHo6aGqoROdTvOdYk6E
vDBDY1/rxSa07rF/5k2eB301QdFqwlUv3+nyA0ypAZeP+Ez/4IcGE/kv6E+CB10Q/TRZnP1FSl0W
m328VUeHueMq3obX6Hep1Hzb/joF9ILlD0Pobcf93yIfpuwMT6FC2SjrDm/6IVxVe1bqJt6FlU1T
JPpz5hb98GBMsln0P2gZUaOdRDnRj4xiMpT8jh3eHrxgA8Jhy8DIxT/EoSK6SFbBSj9TQv9wUJaA
ZbBTLOZY4vL3/zQQuqEVxoDp76GhO6hqECTL9xgUbHsGD8ZSPl0BSMiLEu0ww4Imq3x2zf45EnO7
MM+NWNmXbnRjgTZCncy8TlKvOk44zTT3+Mp32IRg7bGZ0gf+QO2vGLkUYWhL4muVXnTMBnCDCbbN
MkjvLyfd6dWUOEdwBuUhd1epummY32LGkw2bCNyIeZSLfVgi3pLguOEUym3mqMFbJbwRRXPzrhDe
5Jxgt+0x5C1sEAXKvXTfoWD+ouiXSfHIHpA/lumrTpFMqMofp+kNK1xah84IMyZwNXVRGgqQJulQ
EHEINENz275neHGiC3YVs36KvfFmUiRLF4mxy1GJ7txudhl5N8WW+Qj/qp12yFj66lYb+mWOoktO
P+0Uxlmd7Kn5lkFMbO7bYCeiuwMuSEUbhKb3ui1WQuwljYNxr6xs9Pz/HJeYNy+i/OzuqO/gK/x1
efiTbpQxApJ7nZ4WDtHlWgG5huIAjoOVdA1y8P/D61n+vlIIUMQIViT94NMUxignWUZlr9+3jAFj
qvCV+pHWXquvu5iZdrurGS3lTrIFXCtbW6EE3mdTaU7rGKtyt83PZDq01M6c0UnTpCgGsWp8DTMz
BCpTECVm329h88nZxSglMFNosdXgVJJDXSerJEc6R4ppwvnrgu+KYp+H+Nb4t2l8N4v7pnkWzXCj
1ZnbkTo2+WsFLP6hl5ldj4wPIt2ZE/JRLCZ9pjJdjuFt403Agqx8lbJbhYBkzPSu9N+1kS20kfdA
TR2jqRjU0cJsH+v8uZWxIpOkSyEBraYANlc9BNaTQlpP2UcKX8ka3XG+tVq6+1fjoICEkTDUKVY+
Pjw00JWu2qZ96eXau9X1+zymCwOKqzrS9MtsM2FrzNi/GyFwTDG90MNkPWm7DNGFRn8Up8iJqnv6
KiicFqjkbIdqsqVKvGijC6W8A9zoxuX8YQAwG+Fj50xFaeeP2vuUfsQ1RsPyHjYJelOzp0Hil2bF
jeMH9kczj2xrvuwsJ6kjuLWDW6n6Vg7VtcBnqjEYOb/yJp8hdWx5FH1uFh/0qMaggFuZbWqlhTF+
P477gQiC54VTDJgtZTexKrphNx5rwGuZ8upPtS3n5la0dqXuJUK/6S3MtYrpKhn2tYghVvzR68x4
mZnFi5MrZ1tHmqNRBs5Sd9lAIrsl5nrFZHm0MYAL+XY/PmsfrXLMeFIRpku9sSsFpla5E6Sj02vW
ZqxSJ5XWdTh6iy9Tt1Hp64p6jjmTtspf5JbhLwinBg86lI8uBvm2KVl3uPkoQrdVtMdMvq3MGDnM
G1U3EO5apd1jmFz6gn5LYqhjTHQN+nASSJ8vYemMwBQAPfpOWKzKYiXlYJ+oJB0rbzdteRlxVX64
7I4ZFvDV1jdfChP6PQjT8Cjnklv9iTK6Kh1cOP19agGQECQyYVs9DeFlNr0N/XUhgu5q8uuSZzm1
3c4PgaZA6bLU27J6z+sBsk/v5DLT+9jJ4tJVu+OMMRkPYW6UFQca0Eqq81dkpO1sRPJ8qlcFmWaz
LxlDtjKmuVnnzUm9RuvISabJ6eZbMcSGLc5tudyG0wwuJPhjIT6d6aFnPM/Lwp2VnTlhZxdayAc0
rjB4ivDHnG8F89YqZDtmht/pLw1pZaqRC+qHKLyrIx7GfdsL2LrQPQqnlYyFFe4zMtIb+tQtuAOx
3KtyBRISKBxokFkfDqHoE+hZM8rKmq4Ntd5bTbMGZeZBT1nrsE9qPV4xjXKXlZWJBgMFPDj1Z5kP
ksu9GJge5U5IlZ+L1L/ZWzEj9ropuCO+tU3/i7Pz2o1by9b1ExFgDrdMlatUytINIdkSc858+vNx
bRwcWzYs7NON7mUvCyZZNTnnGP/4Q81bAmrQjsVBwwHB5G1OC6xh6/ZoanfjrHiq/qxEB1jImv4M
r8XLKohOja0ZrSuN7/p816SosjBkkiYEoMhcGd2P7eAosXHULONFki5h8iJh/1Y/NfQiU6j4kSRC
uGQsDgNySmQXn9mhOuvyeNv0ClS+fVL/kIb3froTpGKfyMDyFvES5RFgEC3KNtF7e+BcDOUWg+ob
OfvRC5seXCvGOzZOfqgDG/ypj0gj7wa/DT9185IMxyGJ3YLmAlqClIH99XdaDI0J4oCIs4dOEpyM
6y67W96eUuhEhQQBqgfFqbDMiVK3VGuXAekl635IwWPMbS2YMAeSsSnm0Gu7vW4RON/6xkSAmqo9
yFQTS9Rvs+6aI3ALmQwU6/RrlDzuN7dMT+6eNfYoTfHMlv3InKBy4CsdqV41/miyu6k+p4Lk51YL
16LdjXzvUv2hL/HNkIZebVyNVtsm4c94pTXBzcgjksXkO0kcNot2tqrBzXlfRis9htolCgpPSM4y
31PmRMljzUJnQ4NGulQfFqQp1l1cLK5eFU6l+23yUnIz+vhhTD01x9lS5kMYzefWstNmyxWHbqcM
ta3C6ajwtoZjHLlwBXdxejY0plrDY9WAGVPNsOWty96Cn6KRWW/Q1WVUAz1WA5BSDOUkK4iYhtdk
gWpNRYJ7voQqv5Cuphgd4F5smCPtxlKwC+VtQA8izIxBWOlqoHtVaW17prWzeY2orzgnwtYPxd3Q
7X1cOjlQMQJ6jHUSEjkmjdht+QjypWNRCbt1cm2IsR+IJkn1z81aBHaDvEkS8TbkZ+YUaaFseFb4
lhiNxyzJRssPsUYkNHm6yQ2whIhBh67txfppYAbPcylK66qGzqTedKKpeFc5rw3IFUtX7kz9u9hj
6W9VDxgrnwgRNzrpbL+XWnEtWXmwMDdco20MMAwPDZGM1lPdYuAUwj6uDhHS2PnHN33HHxMhsBtQ
aETYookWUltbt18K81yKci01lIV0Tk7c4SEiyTQq4emvQCQMgVrYJth9R8srXo9q4APlD8k3bch/
2qHfIJ71JnAjI2UC+QJ5Zb/fRJpmc6fj7HGD250RsL87i2sEGyrgzk/B4K/SsbnUG1wkxrMJIh/v
EtmW2KG0gDi1QwoaqJ3awetfGAOaTtX8yIfRhjrd8PpHOSww3RtuobZjfOSHj9lD+P7vj1H7Y470
5QlWqPmXj1ExIrlWQsq7dGRP3eigp8iBKqctPoreScxdBqFROBKnQsHT+NS20Q2rmQooyL3gk1cN
A+uQMfW0N3exsC05y5RbBTx6dFQNVoRHNZYPW+0MY5pkz1jcT6lDORNedckPJYy+7eRsfQ7MOLRr
pzyPMmXkxsxPBpye6dQKDoGzMKvjd6y///3wf4IKXx7+S5+AaLBts6QWbyRyQAGnqtPyI9sZP+Tw
ORHezMnVvDJBJrCUmPZQ+kEz/eYO/muP/1hBlsIkD+kL79CX9rnEACPIQks+gggD1SBmUNMtW208
PSA/NAV+4S7KYzegd3dk7VzJ70hSURkow02srSqDWD7Up1I+VMa+hip7GD/KE4G3o+wz3V8Ctzzx
5sMgd9lR6uCRSNvkot8Ph5mdI3Unok+JaSVudMtsOJ438SYwjqXplSeGxhWm0BpH/UVXz0l+ktmo
4QP2VW9zQXJAK6/b0v3ydw7mdRRuq4G4DFQbgIdFe5g7N6W3uaFF7bacBUOxhyDDkBKsqwERjHdy
50i6m51DC/f7raK5qvCCPkCyjtRIc3afTug2wbS3auAGycVSmavWWxaf7snb6U2FsJjiG7VBnQQ5
EGmUAhx/UCUHAuBqZdRRw9mlC0cfoimTyvjlP87f9CIeCs8AWIWp190OH47ZHtqOUOFtcUIuQGde
odzeq+1BJNnSxcAJNjwMP6yYOumQ0977vWhvS/UyV54lHbJTj/BAvZjEgxsR+aY0+kAuurlSz5DO
XhLQucXN3zWI9HTu3RmZV/5t/NGf3K51Qf+ymtbd+pe3uYqVVh3iEJUuUGfIS1tAXZdqCpsmrQ9A
/+eqnD/rxfQVrTjEc+wqubMoGIDP2gH6MYnodH5lY/pWNhB+0oBewoacYaGK03aZo50RKfvKSF/S
vvNLpdpqsvDGWWbXkeZVxlXRpOe+L3fJYB2SAvVDpD5mSeXFRfGiC9FBM6of5ZRuSY/Y50N+pwyZ
ZXcTKRWCeiaS2etiCuRBujcH4VzNH2kaX7q69QvrXk2Y8UfczQBKXu3DnvFJ7E3ZtQ+IZYEcW2bN
wVxwGiyh7Sbvck8mdsoyIaN3zX6aecPJQnMkCM9kX6JbuVXk64Tp1SKNnpg91EZ9CGpMYHBVnCfa
YvhOWXgdLNbAGs2RRPtQmfaot3CtCLcm46hwts4dGPSQrCHBkKb3efE6LWwZ1YrX25E6OM18raPh
QRZHvnenzkCNuvAkCOJO0PxaNS56p6GOYRihfNS96eQALTWPI8rYDTQvIJ6a6CZZROtIpyzyFWDy
S4oJ3NmKXYugyAVMai0vstof68ILEj8IecNwWwn1m7SFnzDnJHbXd2pC2wuxUM55fNp9XE3LgWzg
PHoymvCmakU6QaeXH1ZSwfApLvIFDSaC2P4kFtGTNi2cXoV5naQD+AdyI61VPIDB3qnJitakGLpm
36HruiNj+Zud0voLEvfb2v5y4I+90piBEslH84FOxB9vJURAA1NoXxqIPbYn0Tf8qjtlyk08/Ajb
GzVnvE5QMIMQ8QERVAhF2zjHJaC8jSmJ9d5niOLtiDbVvOk3i3QLNXO4CPopneyku5uGsyE5fLts
peyjKQFdVm8H4X6o9r16Hsptk13TaBteTXKaNZf9Up32Ro3ncw8jdZ3H+WWyCa8wcvs4RiN0M8kP
GuXAdKyVu9F6NHdWATK4jRNGcRq5tp7E7hky/spkUq5tM8aZaBNM+4GqvTxm5TYh9l17DUkINe+V
fMf2Stb4cC8F9KBuIj1o6omfhYE/TbcjrJVVa8Zf44bDFm1hb2wYSMTjk0is9rINb2blqD3y8RxY
WmB6w8i63OI5GiFJkt5BjON3ML9kcsTWUQK2k/JWC7f0EFV5K5rXLIONjhXJ44orggGijwfPW8b7
GP8f9VzpN2F+yvPTuv+t+6sq3g79JSx3Q/IoDF5T+Zl6F0K4GU9dArFRc7kJYdrzZwFgmfZa8FHQ
g4w9Rf0N+Qxhei8YHuOeIn+veT/TtW9aXJqHutyGELRr0cb6JfWi8M4QtvGlGrdmdmrTe1ROfewr
q3GE37637+zC/16g6t/Qtl/33i+14NCniSz1onZcUka20VvDkKjKoq2hf47StmfE2lSI98ydJtzr
8aFMlt24kMjQtT+TFf9TN5ugn51QTWGRJ/DgSma0ztwkPrOfCeVida/i7F8ut/J1zjBV6bYhp1sw
PYJHOb10lWAX1suuS8+i/lat3QhiQcl4HEDr/v2s8t+eVcP4S4P0YDDd/PKsqVLiTpRL0rHoN5EW
UmcstGAmy5Iuq+9ec/hBQTAcY72/q1LhfW7io/5iZjhNjxtZ/QiK18W4ia34pOccoHP7o1GQ+yjp
bVeVhLAttxW90L9v2lwPv6+l1q83/bXUnRdzNMmNY5oS3pLUamJ3QRkrbiVhL4osHydCsdpu1/8n
vvKMRqacPDTYkrGP9BMogBl+kEzPS0zN1QpbCth201kvXXqdOOaRWJjBbR//kNbfDD8jGaNVW90p
waGQaItABwiYYfr6imaDCk1OvIVIpC2JOKkjV9tFcwHr5eEGVisASW9XE3XL+FIzW+DbTO9EyuYy
P9HgpPXqTFFXWLAwo4z2VrhVx0eAjmW4pu9MNyfDW6ZnKSDaiO3rG3x9xY3//CBVUlsVWh5I779X
GbpZVOAlMaNp66EewSlp6vcYHH3bX2F/8c2lvjBderkiy2rW+c7YF7c1ndCj3l7ij3xfhr6Is/EG
pIBCtvPBVoX34Yhe2ghdE9H4diCP/BCeqenew73MrMaX510GWby3R5zp/WgXb9npB/06HTRfZMUm
jK6IRnlh9gsIF38g4GX7ZUZzr69DnnjXoFXmrxPvzJ/BLt5ZG4Zt22kL14UshRnW/BotcFnYtNR9
lGzRURdPAsZaSCXR+OyR1qgUpV4rnzO8ujCR2Rj3vXyhHiWk/blwRPnNIJZm2hTIS3sKoI0+u6Pg
wrr8lAJP2EQbudpUJ2VCDugIpqc9zncygAbEJhvnuifshg28NA3fBOY37vntv1+iP41pqDCJVf2/
3/1XF1dkGeLU5GjbwkcJjM4ZnvPb+U1/5PWlLSxiPMmWH/qr8WM+5x/qC+rI5b1+NZ6C0W7ea8Yf
sS3+6J+Lt+jtvz8dn/u75sN8Cp7qF2Daws4+YhOJs22+K2/B8/JmPsXfghZ/a3p/fYgvTdcotJPa
kvezmt4msdcnHwx/7dWSOyCYq7ROzfxQ66dAePjM0P5IVu2wvBWixvTXNNhNQI3ffKx/35v+38e6
/vkvhbvWW2PfNqF4RKTnBGm1C2o4F1bn611xl6P8jMXCNajPs27aiNa5ZIDXYKNM+WcI0ibTA6/B
UTAUmfxp5/KUDulZm5sBvJpDEPJIs6g/gzlyi3OJ/q5kaJN30IvzV019kYpx21Eh94u0C/Rlv5S1
N4bdrseSolUBK7ty25UP/37kP/l5X1bSl3pOqNJhgQGvHQ3Oj7n4VNhZs5MmXXVbFgVGB6D+8jd+
mH8FbIgLsTCDgZb/R2yIlc+FgpmNfFQLjNGE6SOGlRYV6DRXdhkopV8B0KmQWtKayRJmQo4hsbOk
LfQVCdIYOB0Iot/gshAkZHZF+RVi24VjrZEh1jPJURp53+TwHA2AkXh4sGIFVhzTQL1zK6X9MVgw
ZsT2YS4xNBqBiLT2vYgR4VmauO3lxevFb+TE5J7/bRv95bG/AB3kuy1dNpfqUTWedchyg/Y4tbI3
150rMwc2AwlEer7A6ola7UGp5/O8MI9CVWOIiBIwgMmbm5gzhbYchLUCJiUCaD/K5mYAwOwLNuYe
R8FpLTZfy/4eZMWrihSGCw8tRl4JaTx+laS3FmhygEM3HSemJcCuxGcg6V5HNa/mzMSxbDyY7Uo5
O8hebLMJ3cYY6efvMhjyA4EYRRAdloz7qLetSJ+6W9hzsUEAhjCcVNtCiRxoDb1mizYpdSpMFyYn
CV3Ap/W3AQCdk6YePEV4UozNDKT+wCmaG3SHXKOm2mAzm2s7vdkwXZk6fx05SruIsMjsSTCPYzo7
StvfxlbEUPI6LP1OKL/R9Sl/3aF++cK+jm7HMW1asVGPBYye2Ri2YTHfRpU9SruygNkzwOeDzoWt
esf9B7SnKmEdCRN4K0+ccXptDChmWEcp0r5f9mFzNcajwLSWjybuhO0YFLuseVxzFNp9vjxLZQTw
Rw0eVdUhDwsIApXNDN02Ctkxlucanti/33/jr0f7L4/4pYqYJjWMiwrjl+dq984GtUPPw+T5fCHV
wo/cyMekArr++j8JBw3Of/5bbgi+oNderV7s284+zv4RYv6b5InH/t60l315hKb/8IDK082cfotL
nYs1pp1tfl5fW/t0oIPzsg0JkERjIU50aCK+KTT/y3D6tT6C24ryGEIU+g6MBL6qxiMzVIxA1+Kj
1uygKdXNRzxrjE0/5OxRwb8lmh/JhQHUdkvCckxm7xUum3GBRYX6DCN0mvEVDARXFirfGnLHim9G
TFNTXF6akLGkiVnTVei/qeq+Lrn/7hqik2XJRLpCxPz9CFJjy2xbvY2PI2XPMD/p+fukv+RMEhvl
ipxOU4ZvVvnXOvLrFb8cwyW+Dm2L5dlRwSOjPPDpJPJWkE6iePvvtfYHb329kk6OGLQMhI9QP39/
Nsb9VixrpXIj3AmH0SPUU3Obd1WgiXKh1KAGZpYLqDcfaD0lvEgOOHA8KvajSSX/898388fIZL0Z
g7gUVTYxgILC9PvNRHFDRoRSKKhWLLSgxhZWgf+j3AWHO/H939f6w1bov2tBgtH5D5p/68u1wlHL
2lHkWozEF3/Z5ftpKzhd7DfQd7bZgZCD0RX2sZ/YR4YQmwfB7R0VhfuttauwZPDz9+80y/8xbH99
PXCDoGdY3ww0FxIh3b8/fzu345QAJR3jsxnvrad+Rq/iMzBWsHo5JCLWz+bVAkmtsms2+HO4jxEa
eOEpOS9vxqdkedMHKQFtd5DmPeiCQGyarm3q8Bjia0SiLNolEIppU8U3mMHU37wnRDNwg78+AB+q
igYCA87V0wI5xO8PIAliM6dTvtw0oadXP5rZbzXfMLa0bOar+Crfgg3nxPOiHTtxAyXgjOSpCwi+
PQibEfuD9ohZUfiuzu50IxS2ULu0H8D/mKzIV/oT5X7cW2vPIxFLCpjpTHiRvQwjoiz4AU6FbU5i
m5jzPCet1zGzluk4PHraJYaGmbhZ4OZsOiflVZodgs6Xs9zbhoOov9liNx+58kPkGw4k8RLQHBx/
29RO64q77MloSRY6FXd86g7dKpuu6dHZ9uSWDN48nEB8+sSjs8kJDzURztvLEV4zZxMekC1TbA/P
goWMtfsG4usZnwO8MKbdhF+G19DJuul55fFDa0Z7VSh2ljoGE9zRk1xzU+F3ZDriC9kwMHtg83AI
1KFtvsSb8BW2MyqRWSKtyhbIOGpE+4zEE9ew0k4zh9xU2R4JDc6cHLnjz+6sd5B3bAxPCGGzdeHA
VJBoCXK6KfeAF1KMvwj7PfeYIEE4D071/GTWp+KtFPZVde7SbfOIL0UZe8riJQAu5naB5Xu/vMXs
FrdSeCWpRoVffEZh/817u262/1piX96RAUdtZVT0+SYK9vJKtcNsoTEfc6ZxmplBGH8U0KjhlBzH
nNnWeCO3ew1QKLbUTdztZ+XTMGo3IdhAbL8Lt7Dkv9wc+wlWwzhzrkT639d/FppZ1+Ux619yRayf
ku18K1xKyxEX8nd2ELkMVtlOQb5k7upkBwu52hmCn4KJ2ZrixG8LEQ8/kD6y9lWwysGLl6P5Prx2
a5gSc+99/WlENgr+QbnTeKtA2rEug+oa+8JxRNWHvui+G3EH9BhXJpuVjP0gzm60q01nyhzzGuvr
eoTg3qE4Ye9zoZjhQzbIbstXWnhS5pd4Hd4vATUmOKKrb5qb8HYECNhXz9LP1ovfymJjgX0THwRk
7Da+Em6mnUZOBd0pgKfiYf2CbUZxhyGrKdjhBnuN6V06ABzxr9szA9Pn0cMBq3LJAB8xKsVxw1Pv
5nCzwAs3vMlyG0YuIHXYsB3UGTsrO9/f40VWIhTW4VQ5mHAAAhcXaumscuW13XMQ+1I7z6cEIZgj
PWWKB1/eeJNdgWEgurAWhgbGbLa16RzxKTho+wzbx/1UekS3VbcgB9ABtyztroAyYKe7pdjkR3U3
+8sjL0NwiT6NzQpiMIM7MsU3MSj0JM0uOagYtZDRDkL2OJEeuS0C5x4ISrrVmBojarsliAtAygmw
5xkP/LR1LSC3Efl6mkChGafy6vapBzq+wiVYfjjlJszPS3NHYPY7U0HltZtdjJeYodx17TFQPbO3
4SgFF3yO+9xR3vJkfbLX4YHXeBZd/D2KaJc+FyTQeW3vYOOV3jytidZYJra+lJJqcMCP5IGHPAAP
WVgFvGEBhjfdRJj00bBVy21ZQB/g3RZOHwQyX7GHruDW7gbGdEjuwHHw1cItAZ6es3xTEFBi/eWF
WiMUxdXwlyPxy9ueL8McMAOeHh4xrmadYk4zuY1bHE8REBPaVvP0LGQoXVN+YDT5Rf5Idrb9qjr3
ietfShL+7NfIed/ljn8RLr0XZvvSVjfgM7HtL+5lx07hwUo42JeWqgOLGtER9UOCPsN+XvxnqHEX
pMSTp59c7Ydhc/REMjcCIpJ5z4yQUI7w5oZveAxLzyV/hU8ekX0fIrP9wK6O82B3Gj00Lu5Fsnc7
PPNuNkf1+fzm2Z7uKre4u66JjJebI/2f10buS2bD/8SMbIO2U7qqtqfsvYe9aMf+vnS9yk7E7RPz
25+D3SLIchHEn6zrUw/T0Nauab9hLlxseG+fz419rnFJRmZ1r9svEMRKC5/H0t3fFRvTu2NE4N7d
bUP3+iifrg4/zsqo7PyGWcvZuTsceFhrq2FLRY9/PGwfHA8Gmn3cP/zXPWx/flNAKF/3z7UAMqEo
i6oJdC597Q/GUZmntJWLe3wc3OQGhtp9d1nP39i5TMdhN/K94qbyFHqcta61qfb450cH9aBuh03B
djfaaK9j999nzh91qQR92cJFBm0t1meS+QXUD9rSDHJwkWNbPf7PZBV/WGygiHAt5JeOfIP0keQF
4bu42D8V+ShJ1zqQAEEDBrX1pQ+I5HFs81ytLprgsyLjGtMWm1X4rGyzd/O+wBBx2VGrGC3hQd+d
tH+OMrCxQbhJIUeeA0Gevx9mdF/RPMV1cmytMy7BroAdQVS0tzqb1MhBW+1aF2WuJfhSfzdAFGYj
Tq41c39CTVU2bAOnp6V7V7CiicLPlVvO4AeTcFP932rk+Gx+vdMvx64aVi2YXZYd69mjf9TKPalk
UvX272XwtSljFeiquepdZAKSZO3LVfI8EbOqYhUwZebLr80bnL1yiUgOas9/X+rrtrdeiuE1wSGG
ygXFL9teUqnkp2o42cNENro94YDzCPMo8opqE6vfi6//AjkqOlQtgD/UNOvz/f5d5yV0zhJJ6hHu
MzyAq7o8kMeHN/o0Mt8fH1jjYr3590P+5bUCCsBzTWaVW9iUfcE5x0qymjiBBgmXPG59yAq8XA3G
WgHKOxcTBoMBAVYK3zmn/+W14sIMvFjYloz39ZePt9QXJZwNlYCvZk3k1SpESjAaugPZz2ueXexF
04kxf9afyNlS4oM4fweF/LmY1ltYy0RpNXL5D479BdY2s6WBQpESzQA9IMbbZiv/LMPDNF7/Pz5k
HVkYCTQQAvHr+/2bbdQlFVFo58d8xbuordy22FusWhif8N1luPd4qlXRVZq+u/T6Mf5aqmOlJOkc
3OR8YYzAoOD3SxeagapgZBXL8lVfHtL/shWtZEbWfsUjIUISrDwQK7TSPNQMXpH60JbXiZVuGdBC
i+V//VZxP9wJoiV8BmTxy24aT3PShnXMW2XuyDBQghc1Z9x5asBMs3lfVt43n/36F/72ASCx0eA/
mrokG9hmflngXaNLXQrB4Sj0az5nvYpM8/dSPBi1P4/+giNTPz0m03cv1l+viz4PXIPvADeF3z94
IbLiWUD7ce7Mh9hEXA77tYARMtcPevwwzKelmpwm3o+43/77kY0/TnAemfwfFInExylME36/tClI
GpfOp3tX3FCJRTfAo6JDj7t6AxJTPz+iyfufboOOcRPaO0a+JRbUnvVgXcl7s+sL0FLhvSTFRtkc
Rd/eO6QXm5673U+bB+coP7946U18c/TsTZ45R+/NuRPcT+hzNjKafz/On9ZPXx7ny05RtUgS8kHM
j0byNraMMfSYI7hzrKZZJxu6jEdwZyfGfDENnC7lFQ6sxs5vad4EASqrBmVGu1Nyqnr9BddF/983
+B+L+Nclximhor0j75mobaJPvqzpec7SUtfa/qGhTxu97qa5RM7ynL81uwtKFj/dWI60Ny/Sfvkk
Yl1zYHS7ygXnaL/bKBST36m7/8cm6F+3tC6RX7Y2SxQ4/BWhu+kG5ogZCbtjfeoW6Zypt3mteEvY
vmmMcsSh3g70ocxItmPzadBqspPgZy3ajbHiNwnz5eYGIlJRkMVnKJjwv+K6WWJkbS7VQ6J/jHBi
ZbwQMk4NFKhR8VBYV4lo24WJX5y7i9wwvHxLp2nXOklU2gLx3LFSe9jfQfnyE3l6EttbBGSOFQwv
XcfkR6FHaMVdPZeneQS2WVN6BhiT+A/0r3rwmUkgVcw5Z1yx1JCRsvU5YQPeAcJ0ggKbYSZ4u40r
FCi6nQaf7AwOLqC8MKdwOkWyF64EwQpa8/jZN6KfFyk81MYV5xGlxB61jNAH27It3CCqsG3OD31N
f6AnBKHDz2MoNM3zsafFNaV9XQm08yy9QA58SxKcrHnW9A85/iRpEzEs7KkE0htXw0hutXaUqnOr
0i45fQsoEHCnkAE08mNa7XnwCV3U9f4wo4nqBO1mGAIkyxbszuHRkPZojrIKZwy6dQFKKYTFvLwf
a7edEoCj1UvxMRkX/oFJd3Pt9Rr+4F7C1nxwiE8U6n0Uw0sVZCb62Ztu1XCQPiftAecEvDMCNbiv
KmMn4O4J0MTjKwHoQPq47pqdGm5hF9p44vuEMQbBBwGFa1ZXTWr8xuCiQb8RmrPW62gJKFP5Z6FY
JNUYblKcNHHZKnO8D+VTXgdeZUaOiJPDKFQY+9W+bgivIk4d6y6N9IZy7mMZVrphB4S1GM2mbpMf
YU7/qY+8/nhEReVFhLmiwhKrZKxnoNMaq/I93IeqO4TVxmyxL18zlaFbxB6r/JjjiWuJrSdGy43Y
xkSbEtirMJcxe7caEbg8yAp+uYl4iiTlXEspxN0WCVN9aRfUFDP0mJKYqkGDNw5GYArYZwC1iURo
6/J51PnujVD19HhmH4I6FBbVPuowo5MkpKrBuG1StPjpfMfrQWGP4cc1n87V4ljS5GgoMJuhuajB
qRvGzWhJx1JZNolkEI2D84gQ5a7ui2O2h8Xo1toK4WKdLYMVKsNrVr61EcFOoe7FHUHb1eJLU3My
zdEftQewxiX5GaWQiNJHmgDZfEPGP5U6OjsVyeKpnM+EVsTGKaOOXu379KbfjGSXRVqwT6lHYY4W
rOChYfhWPUhD7mcZx0kyExAoHeICjKhDOVzdLgagVTO9k8nAha0IwsD8A1EaIQobgtMg5xC9hkc8
dKxethxwjFzEwiNcbiMdPwBtUy2bWnkYl/SOYFZcfMutomIdIEebCgvPGY6Jku0x/9gBHtRKdFEW
894ACRHN8FzjCSwA9g4J1I6eorXAMynOQ7dODpayK5N3Wls7bL3ILA+KwTI3vDEvXHyX3In6sxM5
zeZ49gM0x72OWy2h2PkU4G+Hu3ZxwsIRt+v6uGAynyCzSsE4i3qv9ajo+o0IkDsV3TnLjU2vAORZ
p6JBlv1oqHsJJze1EEGHpUM5pAip7aHEU147qdJjLEl2xiOkgEtLJkF7xvsX0xMi6sI8dhJB3cI+
s3XQVN5vZWSXq2NPQGFTl+2xYfYKC2DdIwx+ah4Q3kgzZpafylQysUI1FTolX0SPiYzQvdFT2lxX
M646qtsFyLw116h39Dv5Wc76cxAF/ix88lbXsWHHY3ohLO/QJ8Y11W6H0R3DHj96DRRR3JXpshNk
CJuSebNYNQP309g78JXFXHtS1QeKfCSizWqdW/sQyGpkxYNq+J0yv+Vi/0jsRG8LWfFDnT6jucVQ
86M1cfzWVd7ua4syz5ScXgBwEPA07oH0yQ7LQI6n4hgN97PBHCB9xLg/4aswRuMpTVVflN7NEIDZ
kD0FXnaVg8OxdpbiTRXDzyjQSFfHgFb9yPnOxUU5BZQUGTB7EetHI4aNyl9W9a8ps6Zg/hiA5oeo
25S9+qKT6mREbhwjHpT5RG/FZh/Pj81ool9n7KNm8CKhdBunCd52G9W7hC9Vix97XEaCDE409T7f
1vpurLg+VN+hdzP0VixX10KGsjrxKNMp5+Sqg9GX9OjAHBbDqN3dGNzjFUaTtu84OUJeiaJpdtHA
8AHJvnWfYH8yRAE2qekJa5NNxwomo7mXur0oc8QYFhoIxEdD9KAK476FdizUhOiEABpWtB176aeA
S0+wGC4ZLxiAcnRrllcPOLSHn1q17GucJWZxwbpx3jZh5+LbuO0bXrYSLvsgCC/LiB5mISEa7o72
0itw1VqYKsqD9TFLkjOWJ2lcB9zr+9+m053Fi6YtuHbyia+3a+WpD4/CNYr5Xi+6k3VvSCDpRu5p
blmRTGGmH5EuvBRt762lM/om16oDWCGBo8KaVP0IraFupNslSt7iZNkuQ/giUc7i3evWs3SDX/CN
jr9lSZJ0y5gVoSKAGOOv/BN6cMq7O2Xxxzcl4opO/V6PKWQeYjCvACXR4n9pw8oqnsZObsaHaqdv
kpvwnJ8xur9EfvwADwcSAbpqu90L23dzVxD9crPskSXsRB8Tm127Ew/VdX4a34sPZffvO/uvyf1y
Z5wRqDI4pkRT/goAGKhGiYHmzuRr8Gpe60fFDa/ypvTmbXXs/OZY7crNchieInfC3812vMFLd6ZX
nGhffUraTeO1z8a1PFbn8ggDH2LWNz0jOa1/fnw0sdLqc0869B9D6aqPi3IY6umhck//gdBqsUGj
bNmvr6r3Onul3RwNC9SYmDDJfz5QZQ6I7jcpkS3V+Vm/NpDnHwvZJXbRBbCOHP4dMpg74Sjck5/j
YjK1RwX/fNC9n4GXOI/P9WPnPh9S+2q5j5SfSBK8ghQgcZM4W/dh3j3cue4j48sNQSPhBtwaENs/
afbpdEl8/1V6zs/A0Ir7vtsJjv++uPHhIjvCj9q+iKd3XTrFECNv6vPFOtzXTnna6Y5f3Fwu9ySa
bnEs83eA12Av+EH6zUtGAsH9e/FyASkH2a5tPz1jBL+aui/+CVmPL9ic7iidsOmz7BLfJNi2669s
48freH7lW7Sfk+P/Iey8llvVtnX9RFSRw63IKAfbsm8oh2FABCEQ8enPx7w5e429a82qOcIctiVA
0Htr7U/3FWYX16fTRT/D6rh+3cY+Y/Tvbb+58m/bq2zHkXZtLl7opV54yddh4s5ByDgd9OG+2uIc
zb4G2RXRFC+214K9d71eH+56a/pXBeWTs4bY6g3czjAXruVqzUqFKnXzw7j6d1hBXVgz0m82jOkH
m/Si9bGyAxucyTkHWvgjOEHlRjHcmDPup+4vQ/TVi7w+DyvcvkJUjDhlANms2ml1Bw0DIODS7/8s
iK9/AWpoXwcXxbL9QXWw/QADOKnh6QRO63vetvyUvC/VzkAG3MXF0PL27XY/7L44G4A4fPPTd1JM
/C9sD7enzQZHzZV/OI2ri4dQazU6eMj0zvYj9j8+lkt725Acg5f8haPIA2/7UYQo/cPYJ7+WDAWB
IyGqDHMlZ/s6+dxLQeEf71/dGu39SxCsuRWB1O2t87pm/s/l6B1h/wERiHvG5RfX+WtfeBfRvhog
5KvpV7QhkoUfaIL32y3X9WiF7fq1x8ef0+Vtttj+g4pfsCug99yo9scSZVEiGbI7rtgDv2FmAM9v
PpjH6+gtngOrq+5/mNFeB6Ap9snK49TU56mtfHxCJtM2rsup7itnf1IPIT3cXnBT51I4p9UfALOk
s7/F+1EqHDTgCZvgyvoUaxz37DeIk061cv1NHcTOn44z2I28r8IDs8LeX/EPbFuuazvpy7D6nVZB
Yrtvkn/Iw803L1G7b7fdSj277jF3XLdx3fmXeKcr1h37twwqgUNNDDEmCcFDksPtkx6U8cPq7f35
CjWQyQVu+z4OFKeNsGU+P7nqFVkRVmR+8UkhYe+edhQEpn1cQJV/vgJBLXKx9yd6Z3b5jTP9BJz/
Tg5us/rsj1Hu/R618EiPa6+1MAg21cpX8P9c92RLvFe7z/4UnQM+mNdrstu+1s7x137Z8QToiznr
KXLBOt14dQvYkuy284Er3fGViKUdkGAPLBbGe4Y11mqjKqBAn6sp/LxfQETP4ttvZAY6oBACmNX4
wi9qPcF5wVbpZdeGQFJQUxPOWf82WJdWyrTqNjt+FJqw3dG/2+ufIDjfVhH1+SqIBp6wlYJtZyQ7
vNp5CgKR1f1w/6ZvW7Wb9HNj+JLt6t6ueeWolY8GukVI+3veZBdgz3dIfNOVEwLTWuIZ/Mkbru49
bDQvO9CQIa1/v6EpWdW4KzgxrcrKFT3z7EaFC9olRku8hXN+2bnydbjKWIiCg0p289mGaTA5erWK
COrYGWgFrRW4mOzhTZO8g7+9MGw6/vz3jfB/mykxJcRlFYcczF3Rbmt/zUySUpPvzViAc8rH63Yb
XlgB994Wlvu8et2i5b+qR+2MNl/H3zd5RTDnytGW5Qec0f+Dn3fx+w3Tg2DnbLVJDr5h/6E7cLww
/OMXa+nDXxaSwrmYvGq3Yyn5ZH3ah+MKEerhJOz8b3+Tng4H35PWp+/VRovcTanYjfu2c4sA4h3h
Ttj14v7GmzhHPslztcWpwiZz9BHcbDS6/3JJxL8niVySxd6c0sVgfm2qf43exjlNxkc1pS+cNZ73
kKLyaCJweHWFnrDgrEVvq9R73scH3B52GBgFj9UHrNyvFhMeH4LkV3gJzXeQ8VO/PJz4Dwhe4zal
/2195vYfstUYQD4IzwPTdU5ieABpHZy44+6P4Vkq0f0SYWucrtg/Mo+TZsmxhQiXSIc770gPQo2U
HT4xPQvlVXMkBGv1O6x/dHc9eld5uy7u3o9u/ctYeanX/qNq0iXNwFkBN0jCFMio/M/5mpEozfjs
iO3UyjsRbm/WnQLz9i+hh3/P7ql4Fgsx3MuY3VOW/gV5Fk1vNrIB+NdBhkp2vA0pBpYYwieBlP7f
P+u/0S7eC7hX5h3BKQDy/vqk5U4xhrgtYdxGImnkTPHi3q2sxctQjTMoqv/97f7GNXk7i0xB/Plk
kCfDWA7nf8wnR+GRDjE8tU1tfonFom32LCZrMdLs//5GMpTF//isqBvhMRoqidDYIMCpV5eb/H+8
V1p0IMe6IJ4x90joR7hve1t6+hDkb0+nYggLiSbxldumwFAA0/N283xGShO0t9BAAk5KPQYS9/3z
vm+fRH9h83Ges5eHtXtY54fhoIrP5Sivd8Z93ygbYqFrYGmi6tCuJq7WO4qK1Pdo1S590pCvhczr
e3gGzdvtHmIcdLOOJv5r8PL2cb0rpIOIfIJ4LWg8MD83N4SS+e9U+OnoSanPYDvNXxqNxL09IXrs
5xpGTAURiCzB2Em5ouCaeWRB3JSd8YlQOGC4l1Q+bjIxVmyMdwaO18mfGNas1dS1sHSH5A69uXFG
CDSp2xe21dnNhJQcZRBOPtCMXEUPxPgwtDDjw5sR1sM6yc9zjw51feccSHb74km7X6Y96uX7uQiY
UC6eBOQfnhHpEqLRTNtC3svJS9tEk/GnIYKk93Xjp0i8wqTxc2uUC1mg0fhJS6wdTT4cH3a8nEA7
YoaoCD7b6zI/wENDdm9H+c3ipEOkhqShnetdc2ruzkBU4lkc7WyyjXPsT64gL8lA0PG4+gXDD0zy
YBSO8Oc130Qom+3lDve3UHoiP49GMPZqfTfDPN6DUo0xKtst9kwEodRB1h+sFK+gGTOuTaIG9x9x
8UBxJZGf2BXVu2bt4/uBiAeSKT/08o9unp/MZrXI0sNa+Hhaqv2oDpl5ftx/tPqCrEfmezMxgDFV
SCQbhqZxEItDOh7M4lD1a+F5lJCJjV+lfpH1czcf+/u2VdeJdciNszLiDfHK3J4RvX4/1/LO0oJe
2/TPo+Fp+WluIk0+3J5Eo+47c62raKN3SvM+im+ECZTzZ9rsx+dRSQ5G8z41f0Ttkif7gkC2GY8o
X3uGqokZa6jrXqxEoxXEGfm3zlA5gnzIbtBHo9JcQ/VnhK5YAdHk6NyYGvPvSrExSQ5uLymy+mTX
iOdZPuTDSVSPg7nG/CyWQlkKpWJzw8bm7j9xV0OKql10PXHkT7Hf6FLYMqww0+MovCja61x9mGXU
3qkRVIDUfc2Bt8ekORTmyWi38wN36eUse+ElU8moRtv1DO49n1P0lA9NfipEr5jXRo+BLX/WMvax
a4FcGxl63C4nJ352H5zuMzSLgJOwShsP5IqsEayUTIdLIppIG/yhjJ4xAXYe6S71vJ7uftlvlNTH
fal8elkRjqk/P0NZ97Tev/MvENs0l7RQ5ozyKwM1c7armGGhP5ferG6mMuqx7PGej/0wffJ+ZbI3
GfRKgWmscxmx1CbF90vhfnWH/tRhEiZv5Wzbt5dMu7TJpao+mviraS/i9DmSfHXTXsk+m5Ovqf+K
+9P98Qu4/Mi25EdXeHJp7iSFSRFy4Na0VmVfssKbtVwpWYkKK+Bgnr3fcO3k7a1lCSEn0ieB4nkZ
S4/k4XSRXi0nz38PKeAkyObp1U0rhXxX2kedFKSxb5hBLgX6Y6d0OCy64uhwjye8iXpp71AJ0e/s
bgUat/ChHmtpZwrnm/ASS1uFKtdY89WCW9cKBMtXUjcl2A6aK7k/fDbcdekxN9eisvylBEGYhN1d
2uvC2cQbBaxpein6KBb3Y7I2xF2Z4R2+XPa63Y7tUeaY5nORQIzdj+rGaLYGV6CPboyWbd634p5A
S8Wk3pAh7/kP7jp5Kz52gvpqigGS3K5ec9ycDEejiTsO9y6FWvlRJTud6KAymnlf+LgCBhxrOkAJ
2pDEhXUqbp/ZTaaXJ3UbmwT3ouLzI0W7HR6H5+ZJcOlnhtcLLPNiw7EK05qvjXxO4p4F+SHsMvXI
m/Gij9ExsWus91zFRD3O07qjWOpPHA2v+Egut+dyB5Uc/eNgtCG/i6/Z0xPMgE85XwSqAcfJi9XP
YODsEp9zMbtNJ4WqGKhKpLdeawKlrDvZH5ofywwe5jXXPVZUbhtDfVXZ4nJpf+ePOetQYf3U8Vf9
eL/FX1J3jREuPee3D3OJJv0o02ulvXaPw7354RyG8QU7PNG8TtW5n7022947KH4lLl0s+v2MrBB1
sg6PUKlW+eMPW+pjhl4InxJt7WBeNe2PIuw1iRXZjZPlf7P02idf8/z2ZHcDd+qiud6nyU5WjlL8
MucvQhv0zYXPoBR2fAkXv+V2w2NF3Zj1ropfHo8d6i4Z9RR3AR9e8dZnn6QHcEekxHp1G7mGC3oc
jOuUXCXmB/mmS7epsE+EXfs55GGmHPXyrMe7Tjk26usjOTbNZarciuTeZZTsDOQZ43X2XiBzsLxE
9qofOMraD2LpAa1u72qKg/soQ+TZyXEU4YwNZ35nqKri9wPpklBJRtO/M1iruGTuodHFefruNBQY
rS9la732LdJxCbOFpFvb95catJmQuXPHCAXO+1LVeblMgsuqJudVDZlFcpT+w9wY7Xogg9XXzk8T
LI1u0hN63+pBLX2jZ+pOG+uSiTxLjsDE+AvUrCd8HUSeBOYZ0CW8fak3X8C7mpkgiWkY0ygL07Yv
w2WPxWtaD2WANcOdbm7Xhw8mECVCCFu5+3ryCVLZVXtZ2swqRVIwWNEj29xKtItBl4EwboZsXedb
eYjE+ISJXpXtw5v2YT4+BPO9GF6NgvTZ61xcEWveoFUj1O+JAcEW8XHWF/zGMXXMWTAPWVe3oNWD
XsR2YSUcmqdfDZGmh4npFacFIzzO0L+N3c3cGc+XLH0the9K3YrG69O45Nbvrf8RaL9xtXiqW328
mtmuUj8e8Y8OwpQhmj5nkse36tZvOn6nyXuR7TnaLP8qAaWQuQEXvSv9jzKd5mN2QKwgkoQ6tJp9
uwMXqqtO+JXnq1m/FPqHqmJ/gZVEP/wR0vd7/p0Ov2q+U3CZSc618iJmP3B4VPXciKdCC+c6EtM/
avIL/mn13rPxh/GoPl6S28/wwIiMKohfdYvNOEIDWNOTeC1NF7lhoW9NvD7SnocQNVfVY8kaYhPy
1KOKQ57rM9JLUz3dGT9JGPyn1e9NjuCbj0IEPK4T9NH5Zn0Rbx945IjDWyW9p9K7wMzUcJbwiWsi
/7bV+0Rbf0MXiJdfcizFnSEGeesk0m6++93FmiOjc+ZfilWpCLJ5bUnBqHs3ovEuoD2PDnsPPNTI
H/BRwneZm6kbBQ8eBfvyE0ESguzrCpDRVqsPI7UbzkjrhO2ph4f/riTHuTwnLKzSFidZ45KMDuvy
/bGLu5PQHHtxV3XX7JERCLqbi48kD0Xj+MTG/pRDsk4XmyWMzAeCs/udaUbpgNo9pBolhgoX4o6S
8sESv7gn4KGQdIuDVYnvNI7EDKpK0BweTc/I15Wy5gdhxsMNLpWgJFB7dJ6nQrkon91bkvp9egRv
zjN/FgNoeCqT6wUJdLtkQ18sIrj71nnOT1hMTZcJkM+yFdOhvG+VTYFyp/Xe4ZwDE9JqjGjfgf6Y
Dz0BTYAZXRbW/o8s4usL58EjU+mE0YmIRf2AGXEomGsmNtiByg83e7jmmlDnIg8V8Pjv+WE/rKA6
cUxZTNnmVo09NA4n1pEMRox2ijDayR7YUVLx2IRij2z3N/9mgTPtSiuQ2DzNoMQHUATojO7SQWLu
hUQA/6DMRSViUU6gSzyIb+wG7DmBDHltZf3J3pM27F+x9to0DYoBXbAxXDKxsgt5wSYPoZBh6n1o
f9QO4bxdHsSvXlqliq2jTie5c/Db1mWygOSmfy1gOhquvEousgOmb/xJ2PwRuK+mp9uQQrCQQdYg
vrFdHIVPcGVCPHWS8/A+Ochf/WsJfSMcBxfLRUgOHL+EK+MpI5eWfG7QgtmDcgsuOaBGIFqGXcZ0
BDxFW2/8RdMUn58nWq0lYfTh4gEoMhX5gM7bvCrQ4kc7fvhNu+rg7aWrNmOH82djrcl+g1kLB6zY
5ltBQhax3BC8Ws86Nh/CcyOjqKFjlYIGhondPcPaRM5F+FLE5z9hJ6p4oxTwIaPMz1rnIe4SLNDZ
foVtf1/DYx5xxEWFgfVT48yahzda8WnkUTztOiNomZqDUc1bRaBqt0VpY0H6EAKcKcYGj4kVRPj4
EYxSZE2uRel+c2WiZwWvKh0BbB8v5F+JETmosbrJCshA4dT493ccucpv8eY9aMwgnOKzFnvpFJAf
XsM2gMxg+RKT9CfOUARDbzTNY22w4t1EZdlFk2on351AbWlLn8MFNtB0eZ5mtsvZVmWgfZu8tEeL
9ia4l15NY4pSA1HVZJMBtKxip+4nfbggr0LjSQZuFtaxs1a4HMMx0CS/YsPTli9wUvyFK4SWfNYd
XIUHjaR6m1x5HoCEDC/DbmsHODdndx+CSfNH2QO7bTgj2W0Uj6C8YnSE0teJ9yg8jRDeyZVUF2pM
YtpPZHZuYkRGEs0j4rwlcD13STzRn5HEocQu6ZQwM+6Oqkej6iD6j9GqpS7EWAwu2LDZ+SpcYxxM
hFME5jc3xeCpXecMVYVgrE5dd+hJGboTzO1Cl5GLbdycO/NY6lvN3JTvrBP5T66FGLhUd4+DV2qP
NjdCc1qMGEZHdzMa0NrefThiMEuUpyemm/rhVQV0Indm3KlGPQWninA7vNE2gD0US6Z8KWAEhp+y
O5NlIzjcltAhaynUn5BxeCZ9jWKU7NUitHS7q4MliPrpVaz8SOkZ6X3wjLHypz36KnKwsB50Uj7h
iBJTr/Hsjcisrnfd7PUZGkCCJsiS280vxEx0esgtn9PFyDZ2qOXDgcayOAKTTic4cR3ksdfVIV6g
oPwmjxxmyWbU6X6mh/dHUOp+OXoZKcoiGLXPO2AwL01MDkLu4PhO4giJF55oRBKewkSPVp7x9IYU
m3ynSoPZcieElo3No4th9j32e8vVA13Dj8+uKkx3bT12BHRGykqe1lgQy+z/hc0OmQLUS6tM8O8g
3VZglkxkGIjQmrJ5RmXrk55LssZMt6X4Rhk9Kq8yPCi8HBEHmwmOxHt+S+/xExYPloirdC3N/jhH
FYJHADrqaySIBAT0XFpICbZ6D2ooZcMqBaXRMYtbjab9UOxehFXAJOc0Qc4a17fW4+aNcWWOlxBi
YWIf3smBrO91iHW46Xb70jzOQ3QX/exX6vAUwqCEgHfPYlFNbGWXvRTAF5JdoZUqbfP1echOyrek
2Vmxqg/tbwLprFs1EYz32eT5WrHxcgcpr82DHo7DdjPFqRhKNA6jpZQGe3ZTIgogp2Gj4wlOwwAN
dwGmSho+k46lgnPZXeeyr98KtztIpcvtILP1YksACwjaIuG+gKaig+ugnDkPc9X9zAogc8gGC5mu
yCIMheWEToHr7T2XIF3vjsXzSsrsz8K9E3HiMKJC/pWleBP4+hcFA7nOeIZ1rLRxCKxUWe6srMlI
EZSoH50Jz+fZNqIEU1XdVQ7Mz4pjNbnFTr22ONZ0UdVtFM1rQc4Ql/zwZjiokI4pizCdfJU9BzEr
D84Hl8AQsJp0qQsaJNOnfH0nhASxNHFnhAwqsLTCRwE3YsX+Ld3X3J2dtHyA3E0wUmJYTxfuwgem
zwNRD6v2zJ8F+XZ4PWM9BKhE2fhP2dWS1whBheZiqazsERoHSeGCzToHV2piGDbCfXNImDmT6yIy
9I9XPFn8GG5pPfKx70RwKPBKi13HljFQ/epfGuxATWwYw8XLUnLJXLBQXdYOvxNtwvopQqTDfrH2
EFVne/5vrDdavcGIVZHXxrCV8jWOGJniJoN3052GYlHgQ4w6M5KHw1NZD0bU58RR7TDFeKaRIHu6
GpjJhlU5RXSu7jphfYcHPmxVLK6SjZQfeH3VOkIRJCS4BNPFkTwOKcuqbFv3J4WN+HYaGQhD/KJ1
FpZCKMUeud5p8xb/yvaf6WEjHHTMnDDzUt0nVuJz2EDEjyNhmz43inWOearmHUpAY8HK2OYKHGfo
n+AjOtO2P1sf2KwttWtB2x1hXE9Z1VkoNAd7Gtc9UT1ogiWIWpR3TmYijGQ8zOiGSCanbYl6Xi+h
ckaQzCRv7JX2ZMQHRTi0zZEdmVJFk4KnXbNuQAWEBLaENIUDtui1hxKZi4a726M8avhWTxHZeEMf
aYxPGPsIu7Fe5x0e21iL8VahJfG0uIPKVrGSXMnXfBhtqbgcPENgVuTpPEDIjYwPYTubDvK2R2nf
MLSF1NvTP+BK7lMjGfFuEBFmu9JnibWUxkbhdtSOaE9zGy4YyykHmrSwE11rDG+uQr9WLepZI2RQ
jKiCx6rlOSbr/OYb+PHlpG9jx+/ckeTTNuENaB1166gOBwGBP7tVHxHd2UsBtQntRmYF6BEUcc+a
KmjOlGLtfdDQQkgh+13MyErdgNSaymspHjLxoM6HatrfNA+jS+UWdMPaYkh+3+VmyNWXUQ4hkxcd
PRg10gEOqbXRiC2+c2t6hJE+6NBGu+zWmF9WEIPyy4KBKLdXPALN4si2rGMNbW5M83jLd8/xqOtb
Iz8Y3T41DsWwzdXPkci6nHFw1OKnr4fwcYuURLzIGrfdIzCJZOU2J/tO22RdiHGHBQt0zZZEb5Cl
62lmZBDe4+OQbNriInX75n6q8t08HNv5JGTrpaFRw2rEGZnF7s8dpfqNK3fQLafH/bs8Dco+LkNV
CevpCiVPT2Hlb+ZyL1kRoMHwcrsyXMUvHb43/uATZBdo0/AKsFonOGYipxRL6QQhJcUm+y+0ioed
vWu/6Zt6SU/0K1x8cqcWuBtxPCVXh5fBv+B55Hb+HygR8ZHAUUtKoin+ZTCSqbH0LM1aPKeb6xAJ
e+XavQJyQqppIR3MuO/ZBh7z/QpeXsaWQXeTLXSjqiQawcZ6FJzmfmoXlvgKhnKDBb68GvvVjTWW
n1btG3UqQ9DG0TobIgYUnUfpEP9hNh4hfiSBYa84UUCPK3hsMb5G2OLCABk3i8ka3HaMJg0eGTqT
RfxKVIgK+QEVrEnwlw0dn5eCdweWtWA9QFICs6TlfTlYiy+x1yCnZSwGclSdmevFLNIUVf8cMANi
6EgQZ6VNu8sDEjZ8LK53xglngw02wntmcsIrEiGZuGeIMLhi/2pbFBnHBr1rbY+g8+esswcL4Mou
BtxGbcodfPfv15RkYPh8jKIUGyo2Zk4wPnmR9l340/x239Wr4Q/fdHgiDDOIwYQMsB2jMF5AKZdm
BwiS9RDsv2SuV1Kl0/QvnAOKk6lxnq8yhhGJj/6anwAVhkRAgc5Ow1+oF5gFGIjcCRxUbI0GlpqF
O6yFJgu+tkDM9HsKOz9JJqotEF5Fnw4pBysH3UdnjfNQ85LsrXAx7Pnv0ORfrLZ/gEkNdF1GyIgJ
Cuqs/wQmn113n6uyns6qum6mnYpTFBh+TRRMWrxI7bbEKM/aSOPvrFImDttYO7fFdzLsZXMzzUzM
3pY0JwvWVXV+3k7VD/Nx4lhi4m7wYoA7Vvsw0pvn2tSxcu9tWd8VD6LpvMlcikdBOI/NqyDfV6J2
6up3Pfuky2lMnC0qC4UNfGTVNsStWe1ryEAgFeOBGl0qXG2KKBpooqzSL9Ol7pgfO2Og+7VVBbtV
X3thdlFcW8CtJ9k9+B91h0a34f+m2fFWYMVll6TH5Q4lRqy+4nWB9bQqug1xTlguGzOdYPEVw87N
b//mXmEseO//x+6Xy07kOUD3kt9LaLP4l1xnLtI4x4liOmt78zPP19nDg43N5KoPs23MccheCgFm
izksPnS5m7ww3MT9p3IprcTzcHNyN3+ZHqjOXRpD0el1+iEX5wOCOGxhp29moihXdKBURib/bES3
F7BKGHpMyG4rLY+4sNUJgkt+1tf5GQlaw7zEj9ds7sN++GJMqK2qJmwSmgbimuy76qdCUBtu96Yq
/+I6R0zY/7oghmwidsX1BusY9Z9E8P8BkOePWJSyahSp+QD2EFgftHjP7Drf4UpZWz5e+hokhFtY
3kL+jo3iHa4cZpNQb/E7qVxE/2Jm57DxFL+WETe6CY8nhFxc7MwACMWkX90AMPSYTmEkvM+MNew4
IIu29dIf+NR1G+hYcQTCgUFND+b8h5LSavZT50lDNKgemsmnteCMXGxzxHr9UpRHhVquPNaNXxNa
9VKDL5FaCHc9i5Q6rPR9PlL0UkEy2dz3w2HQd4oZETj+lV4L0RG9+N2gS4K6BRUUun3ikY5QkA9E
FgBe0zzzTxeSO+YmxrruAvD3UXBwnuNcy8IlPUvXV8WPDuMNCzmTeT1ZqO5cO4+7iw8HcFKFEwvW
OLItQuVkf+5py11r/skfHkhwfPdj00mvze1dV1aiQJKKZ5xukj3WrMzwyyFi+8WVjo5B3TwG6Kyk
dyV8UCKXIclYhOvyLzfvJji45WtM0NSgxKq3DtQpirHeL5z+8vU1hhWygWGVbMmQn/ChqQEd4FpQ
ZkAsIHd3k+r+g4HDzUNH4bGDqR1Uaw9oMwlldOaMWlunIeQV01FYoF9jytArzEgIk6PulaAegE1A
GnCwry6oVXcSfSeewiFnTH941pfR9DPummWZWSnDmhyDhqIo3pfSNi02KqP/cdV03C8eSDIYlinx
/U7OOIlx649MXWjPi4IjoDvXClssHYkBJraSia/nUZFih+e12/icuDk8XTaDCkM/HxCoYsxIn8P8
pvBk7p8a93ufjZu7OkNFkzrGt2b6Yo3tuZNjUTl6deLWMDgVu2J8Qs6TZndfWs5MbeVYPyYmzZaH
Xsb8eDYhJ9piCFhS9K7uWAY2QVmta6Z4Bi6VziOzpWp1ybGBiG0xcXBYw46oAeW5AYj4SAKm99ly
JDIT6RwJMIb9HlWBwsUHpcaVCDGYStQ3YTKOufjkejoN0RA2VSjj4j1uDGxTyLnXiTVxtc4bEkdK
bePDMlbk6Eyac0OcIAWZiJ9zpE74XXM/uTVhStkeeVRCVhXtwgTKb9dcLvoXyc9Bhnub7YTYHxUn
erxoCVrgRh4dXXMtymz8GAsGyPYNIGpxhLSZnVCTDfu5cvTZY56DV3D8VkCBg0qbu5jn/KFFZYzL
FI9ELlqlIfHRfFvxMoelP0CzwqZRvFL70cvQOA1tNFYHtdxX5JyWgVl59zECZ2klp71qxHlnK/Qt
aP3KnDH/StgmGwpD/RvzXeUNeZfmJbjP9qHW7ToegTTQkdAzoXjDvou5GuFiFCIsMZOLHmeEKO73
p/InYfQANIUzNtO6fg/VAxzZBHr11I55NHpIJzGCGM1passxU3/gDKWxn6x4uM6wON+51wMSBZSH
n6ACYX5b2SRsGTagiLhs0EDlTl26o+hLE9P+f4YgOclEtoV5jejyPaXq4iWRb7gwjM2KNZm5DEvu
Au2VV5JHVnmkDmcSE1Yn2dTPFeY2rRU9TeBTzNDCiXEk1krNUiUJzxOjPN0ME+nwaC6N7Fc1CRxr
pqDMAchItDCFpATKHImu2+lYQK0lhWZEVMiuJTL69wmto9NvVwCu7GTQg8z1jRlJVB7mD7l2+IyX
KafFJMCT/iTfaG6ZdeW5R01buHK6ZtoyMFdd327boooUHIdFPze3o7oW9fDW0Lof5f4gN29md6hA
A0XfsLY10qHGU8a3ojnqOYPlEJY/UcBJQooWYybvPjhZs74bx6CqTm15Hcyj1m+T214EpkoD7sou
voz93rA2zC4ZyNLIZt/Mwpn1xqXXou5PPECSu4zxvoPyLv/A0bO3kczB+TGk4xRvZyRMzTGZzjN9
Mt6iTGLqPbexjv/o6tEsfdUknYz6ZDJzXIb7Jp5eVD7MFJn1nyfMEo/Te9tGJp2hfJzlo8asXzvd
yrNrkpgnlOdOOkzNRc1OcnNsuhPN9JzCdonS6lxIIY9azm2X7/R8L5bH9nlWn+c7NzoRkaLbZeGy
HHrMderGa4AfItYnxEa1cXgC/Zq05x5ObvgGQRQsJLr/4908Ts1bLp7a5m0qjk/rdeyPM6yp9jA/
t2KzuXfe44s5sYE2FPL25LMMDA9ffh6MIZpjDHa9e35slX3Z/Yt6GkH6/1V+kINpiQbSDqqQv8pg
xHup3pfi+c5idK8RaV9QXaJL0m/BE9RhDp4J9loBAvYYZqgB7YGHgKoe8NUuCOTJPDa8jJHPEFbz
pqihnvljHapzlKehWm/aiVgzGs9Vv+KhakhCYtKLweoUtR+lgaDPQ4jan0WefRNRlJvcroIWmlwE
66IP4WO+yAQx4tPvywQA4IaOBz46LZpYF2cOkSZBv3TbZXt5wwd55unkabZsy0PKKwxecxYtV4r9
h+GJn50ChLPqM0en99r18/rZ7IVsRZlwJyWZ2eP0Dqr/2A7b5ofNS5Cd5jC9NO9QEBRneiWcTdF9
SoMyX1JdhepofJWwN3BZ84zH2cBjarCtT1YtIcapdg/EmwHEJx6apEXK1eZ4HZE5A7alXyEDTRgB
47ZEnyVEQFba56I4Y+ZCLK9fFDRAoKQ8dJ5qbNPHZzUzjGaC6rdnHoLaL7mqQaqulyEyHr0oNP1h
z6xWz6mE/JuynTbF/NIy5Q/6T+2TnA8wSGb8LCvJu/YpliSEOU3EvkFZnD6/q8Jp4JqyhkHLkSP6
ipHS156hUvnN7h6OBRxEphHLumTJvjYf5/lI86Dry6CWUR4IILPeDsiyW8+6/YDk9/54QzW1qv8I
G+u+YaD4eDNoq2cHLxdy6j298+Rd4tFwYxss7/qbM63I42Ph98rmXwi9krFYL/xn70GprcMcptqG
VG39NWWQbrk2PsQcNtx3yrK3ap+eokJzFr2cdmsNxQbWHvz89/n/EXZey41bW5h+IlQhh1sSYA5i
EkXdoERKQs4ZTz8fPHMxbruOq45D+XS3GICNtf5I70RDndFn3y147PlHoybzay21b2zxm+wnO3X5
Du6t+fGaI5XkbCTNTTg0NEqs44X3SQwvZQBc0haIwYytJvt0WVy8efTDSIe3jMhCUtvUbh5eYCSE
c+OtvFNBWN2bbji04M7GGZzcMiluXb9s7yNZITQ/PsZVTpjQUmp+zat3ojuWGxFJDplztvS0iERa
iN7PSE+8vLK+WkDFzpa7bSNAZV9fza7+hUVLYjTTxir/ZYkvmrk0f8EquC/M8iOv5Ea3pfRFtzDk
qbS3omUj4lC+tsMJAs/8BAQH1JVw5Ws3vXASf9f/JO5CHH9cCmwgTaotKR9362EBNqkYVcmiNL5J
58upBnnSwlzcyhuWr8g2qaS6TOA1pXVz7ymTBqC+9A69kjGPcSHymSVbkSJVC1Qinqf9Uth6ZPV+
tPrUhxVlsOewpXPhP2Ps/56v+BcwIJsGTeIyYZ6G9Kc6Oo4HtQ/9QLxU4Uaz9uNFQWfvBmgxlqHq
UAfGeJoZoEKOCmV51AJEPo64IT4Q7CA8Qp+N/V+fbHXucBzvLWnj5vs0fw3RomLKHQj6z9OfNlni
1XWJeb3my8z/j4Nd/btG/h/vwvzjWjcSQS60zhcvtY8jeVjTnqliz+QKgYsZZtZR+xg4CiGXZHbE
RRDahABp/hHpjJA57NzMdCp6J0DLdFHem5SH+d2Ym0cD+6g30RZwZVAQXuEYdnCkGctL15G5ELah
ars/ucCK8/a/IRuic/7tBjapgiCkiVgo8w+d/BgTTlVYvKnE5ai10WH7iKO8JTPyuJpKVJNlECJs
Bn+eD+m3jygIvNOxzCV2NWpjtNfI8SaugeeAPjEiDm/jbwQKxUx6QbVVPhkiRhIBiBVLCAFF7oUQ
mvI3ZySwkTxchbV4UboOhTmdsCQ5wU9XfGKTdOhO9KnHHdlvKMFFdB70G/YF6rQ6A+LYybe4r3Rt
WkzqJ4dBKDkpALQyV6+Ev9Ok5U4lMEvquOR15rHOMMSiUp+nhFRUqKFm4gYjgpw5zACaZ7dPMZ2b
uEU90s0X92kD+US1VUQwVCsDXcm3L01/3mgsZHelGOghVl3Eco5uC80nMtdltuOs5ykAhWZ50FJE
x/ILSTNFcbyp23U6JYuvccyr/kQWhfkioZ+odFIBPfJCRXqlwrTsGFFKkpIfbgBLuvLKbaegrtzn
4TbnxE8RYjmGNle6mSmy4dj+Xl40k1i9gUwfIF+3HT1H3S53V//7apGVfwWVcftSnidqBhaEv482
Y9LjOO6F8cIlgAm7RJRERka9Kfx9THIeBdSuQxApjYbcyEw2rrYg/ZNNTabvsMAEvWgpVPgE4FXh
+A2HM4c2nfaa1vOOZAvIb5786wKX9kf8IkUKN+hdvPE105an7bQd40OPl5hhF8oUZTvwBNAxGOqR
QZFhCgQ6EFBhLQmQS9k/kDglM4PEzyt0xkeEXRC36c7sbDY+wOWClFAF7GNmbYnZ3GiIZfbZB1kI
xq3UZsE3Khn/rD/DLe4wNKFlu8iDxUhFE2JGalAO4ty/uqjdZtzfOc8YBdBnmRM2hn0f4hmuEta3
mvdcatmc8GuJaFm6UcmQhX6a+cSaoMnGqKA6EUm6YB7NhG4j9m8hzYkoZihjW4lnhjenOBeNi0RQ
5sGDP2aGd6cTo/smFRfpB7x1Q81pRmTMvL5xiMAPAbSw/7KgFvUGB4IuTw1H3YvSjeEBB02KaLLU
CHHp5gzdVW1zchnM+t6qPbqx7f6mpLaB1SgUAzusrpa6kUH1DBvup2ASkn5JAk5owEhnVudQpI2G
jRwulFI+qQ/soaZteks/nlQqXjDJdkJ8g5yOvO1qGSarNnNYq8EASBBDG8en/k79o0587AUuRiI9
wFhWdHEkdmotuZ7wYcets7XaVdrYA5QpDIK2H9L/cJAbf/T6/b+DHneYQnI2PvI/o64swczEtKDm
mecTsV7hSKbPjrPQpUw2g6efh1Rt8uRB6lky4M4UDwDC4WATCC29cIS6qAgHhw+RhE5uU822dhZB
vPVCGtlCV0m0ZhnUsqNWnoxoF9Dxh5xZeAPHoeXahKrs1lzjgG+KMFcdbWdBf767OuJ9ghhmXFoS
SD/gE5xM5VALA2QzLOlczJ79EVzKn5h5fNwAV6660E/42yiMEz6CFZu1NEvYiuUZIFVAP+84C78m
/GCLAle6Q7N/jXZ1qlQiZGMIg9whro5cL0YlLCjxQVRt5VN+K4iMLpa0zCh3kDIOzLu2i3qYuKnm
SbmPZDiAjDtgb2D+3KvsEq08T4/abiKcbkxYRDQRhE2cEEvQkZhRnK9TN/urKddC75DuA4QPYZTZ
7f3HmiOr/PwrC+uVKsALOwwcKHZBPnV6W7gniMuirClkFp8hCXDVOXuugnCfaCMieOtsC43KHYd0
i5/DDQXEkh8iej8VO3Bn/V77xnEE1RQS/bP2+I6pNFfnenXvx2VQbMhRQEBRgC6tyg1qgpQjBpSo
f++X/Av0igf5k9ho3QhX/fIrQO8SHpBX0iAenJdw2L/+u3Jqh9l4cHH/dHN9XezFHoU6xxYbG7zY
siHUmy/yW8JoTk8oBPHyiZAV3DkAULxb3hGQhDl2q4Z2QTDQBq6Lwnir3NMkwv40GW4EBNIKGScU
XQen/JGrgHWE5uAEhw/jwhnQz2EnD22ZrZjPhG4UgFSCV/L2rcBsHR6zfmUlYCEHaMLURhTuK5jQ
64/xm5bTFNM34Pj4ErbV1u/ZL0hc5rtdJIeeI/yHy+LZ/8ZbgzL5aSVFYu0pC16k/501ZxLb5Q0J
LvUcY5pYLJr3mo7sdzleZyhDZsmKPbOv74SfvaIf/JZmdzR/rdci3Xl0R6AxBIT/iL/res6r5hIV
hDlhVPwmkgGUBZXUoPggXA7XHAAyuCFh5hz4YbLgGTPJFmciT40NJfJn9qQl7eXOR78Qqe7gIYJv
xab9QThWtJQtjQvRX+MrJyY94YGFWoTv3jQRENrpq//QPto1qHJ1BmfmhbHhEMsm8lReoU73LzK4
8a+kLSAINxy7WCq5oKWzd6O78m482zu9Wp4jAJyBqvVLEp6WlKWI0TZECbaWnj1WbdmJtnxV1iKt
1721JlC7DW6QFLq4gW+WZFiFA++vsHDHOaNEc+LM/+gru1m22BAcr+DCWrI7bYFqJ31mtxyJ7+ZB
YiLd32o7uliEc2zZ3DIEU8fv/E377Z3XtMOogDIzSl5wOauISKm4zCqbKB4scIheuKizbsNXAK/g
H8sV1kBxDRT/dCsOL2yt4hlLcXPXFxh8NQRXM3lhkgGCBn4TMm25s2GRUWt8/CsKaWaeoyfy4wdS
DJOIBJg52x+d+B1zezzxqp1tbXhRaGkhQF/auGLFkhdk9UJLEc/lv8Obkn7zlXroWe14M/40SL/+
QpCQ7rCg98sksPtPDBrYFW02qOkAQPyCEe+tWORLeZra+NGcHCC44Vf5hTR4DhGMnPgsrNUnv5Jd
yYbtQ+yDkhIWvbLrLyQygTSjhKcuZ/VvCA1MaPi2BymPVvE7uyHvezoAZtKSrQ2fIkmNHOSwZFSZ
veQJigXzQtTUfjXuAhOgwCZLSpkt1iuchvIWCHckn/vRvMWrXtn8JUxGWGtnjKZfcG8Upmv5IkQz
OfdRFrLyzMZPXl1boGZbIvHh0x7f+dPaGBJ1Kb272irmjxr5FbPhUpLnQ3PkDx2pyJxcp6bthzlf
W/t82gIKxlkwoMiZC5+8cnFNlyU8NCrRaM218ooPrL/iS/tNT+ENWXKl2yMWhg6DB124sM17b9GD
G1FZWW1bwi4AwoCG+cCKVU3e190ilpGcAyYkVp4LpKA4Pjy7I3mKRKDuqIvzfK6jnZndTLTi9Mqc
+IXCtSf1bZ09USoCH1rqgQNgXodLtllrPbZOzS3W2Kow18CsgclQcdEVOoK1OkE5Bd8L0jbvNzLb
WDL7j/H4LwPzP9CQ/29w+GOZqn2qzoZWx+yjUXXvyDmBmDOKlDg0twh7LiB+9ZXTWEWx+1W8Y2Jk
PmASs2bFl0ml3K+5ibYAJ0xaTH+Q++T18RxB9Os5JRSreR6QJwRfIR0TAQ9d5YkHlNvPIxQKya84
PbWlc/8U5uM22SO5QIxTLIeHZ7179EhtEfemK6lZ6N18polQu7UL93GhlYIasgNPZU5tShJlYapy
wuGpon2e873OiULL5vCidroq77GNJYMHV7THbHONt+Y3/EypOEW/ZroNTXw4Nn/naWPdzW7OgFD0
SGVtDns8w9Wsf/L0IpMHXgHtIu3jOsfGbqquQLt3bT7wQpGIks0K2c55ljAax/Tdc9qs49+BOmuL
Su1XpM7ch7e3bkyPSB+Md8LqQdE8Nk4S2oSHrh/BVKpjbMEtQMZFNlUZ2rqeK9HW1y7IXa0HLQFP
/rpP/0yOgKrgUv2cC2pvOpz1hj3cBfZ1TjXHYuYKvqtVR0fAAkGz6VQqWi2rRWc+9VQD+CNvhtVQ
j5K/CnDzOhW2aP4cPmFnQNCFXp/MfZCZmyjy8zhMKSNy8hsyZiTJYDodRWwchpiP//dl+S+yDCKJ
NdKQNNkwwaX/8PZnYtAXsSX3ly5xRrjLaBVWa3Q72OEmFBZe8a29Mnhi+/SobNRwpyzlcRO3W77U
UbQ70QkVBzrV4g1QNU62VORQQu7T8OpD5aBls4tijTGc6tsodDLVhu4zpYVJZ/FOJTsdnT2sHpGt
FA2UDqGdEhUPixQYQIdEmunfPF3m8spFKKJOGgJ3zoSPUcPLN+GPgDJwa4HX63v5qQYk5/EdguSy
Yq8FdF38L98FOM8JtlDXY8cFblONkd9MvgAsLNiaoRq0g9Xzltbgov/74/2/S++fdz0fLhHziiiR
iPXHXd+Jfhi6hcVS7NJmdIMzHV/c2Dm3PhfMF13EuPcYTLibmYREPKXumuf3ZKp+MjzQOj/NbwAM
hNI7DQLH/qZLq8GhunqcdVhNf0fMgME8WA1o3JjUZsLHQI0H85EtOt5BdKwjNqH+wsOLtkummyAD
rGYsdpE62Ij9qF9YxO1s8lN+sTB7B8ZzjIFVTwnhfArT/fKYWXlw+YcQWH20VQc78JJPUV5GSDgI
phD2g7yHWXBBtJaVMU/OuKrwTrKa4GimFhoAd7qb7b/uY064Dbd1g1PIW4swvZ+QnFw01VxloNWA
vDkFStAuwidxElgLCu4Vl0K/eXTCLndBPVOgnbBWlEOZjutv+Cx1BMBAmIwy1vQ0Bd0Pv4xDtGGa
+sQrkV0TfwnBSScFZ8CJp4v6BAzlCY1+uYAmIbeAZvuVdhvfsY1MaizkmoMdn5KXtkzg1ydJEd8U
e0xdTv5eXmS7YhNn/xn8FQxKfKyf/LyVtsI9Fy/4ItCrVSMReNRtzDIHLQDSKmVmvUp8qCK6d4dF
eS+j4HbJP1yYHl4I8MzpoO0QgK84vTkxdQ2iZGFSdzqj9X2DrAtREvQeoGby2X32uJKIq0UYdZWv
3hui91ve4xabEUMz4ePRtkfoxUMGl4o9KGBh6PgO0r79Ed5cUsPO0SV59bfpj+PQFubP5CfMVwmi
/PSusnUYjvcT3seNvMi+KS2ceViHlDOA5FgswLLYYkK4hOKnUOzYSRQHJ1YucubdLBOOcRViJUYP
bs6g+ChbhfJANd6p781V2jMxEXLyglKU0MDzFc6gFvMDow9jwLl/r96YMzu8IxEmIrY3HX+tkwK/
TdymF519y4ar4fYdmgO3PaLBW3NHEU1aCB2vDyGbTlisWJynwhqHynS8qhzjIDAscCR2yU6tXRDM
Jotui9ha1yDUNgHDFk5BrE7eZ7n3jCX/oR6vpHZOHg51i/nDGpfNdNLd+1t3zMHggavi5N2Kv9GB
Sf8BwpIT8i8gLGe0qJIioquK9AeyLHs+9fa9OF76Y/8hJzZglr/mBh13zejgNqBxCcs3fVOoDMmg
fa9m8drEuvNhvORlrDnotegTZV5LbU6VAdIYZltfej33T/Cp4XvLpyXMeA4HQKDf5p2DneJFDBkM
HQTNHLD198kNBZAaLV0mZuoJWb/WtWV3DPtr4ROyA29vPBNObOmsjlRTLAzcNUiU1u4bxwUWS5pP
Z+0bNyjDA0M/0QR3/RF9BqvMqZ7D3eC2XBiXgRgnInLZuK7tG4gf+MawyM2l8sFbB46da8ceye68
uPdH7jBWUh8iCeWq/I5aafLpHkswhLPyzCH+qZ7EQTM3fzr4ScLgEGP+Mm2wjIKy9c8cHInk3kO6
ooZS+ALT7V4YqOBh33FT8SJDtp/3+ldevMgMGf091oaa93+ONsFK2cI1Fa/gqiK83LSUtZUY53nv
wkiJtWO889/71G5PyCrh0qEo5I9JczB3FwI6Uo6tKfMpO3rtFsJeQ2R1tKCnHGYIHvIpsVXIRJni
ybhMbOwOfKQcanykHH5ElwzcNOiUMqcky5W3ROZHd8KkgJOaVNnMWnTPYsvZxn0X6zTQz1t9Pj3r
AFrxTL7dSMUWn9qj7Wf+Ce37QIjnf9V5aP964cqWopEvNYVM/aH4FBphjKsBdztO5Re5EuiH+yN3
p3xQ0By9wWCwa6wV0ExgWGIf58pHNe3hYAsh9K+yTEELFTaPZXLiWTC8nZOr6tlsYsEDdBN9Kxm2
TogaxyfGhA6QNRL/wVpjOZluckLg2O0v7AjJ/T+e6v/yzhTikCxZkuSpMOOPW7IK9VAsx2y8wOzw
ggXPFr9AU0BROhptiAiY5NAqEAmJLVzuiI0/yot+RQoM1MRZh78ZwT8BEwzPDAAuXsIZQnWQXBzJ
//u1yv8meCQJSNF1TeQUodTo77C8NnjkKpm8WASPrkW20tkMVrRaArmPL6l06g8DIIcxmKwgFT1A
/TYwat0CO6bJnP2VR86HNx577FCGnX0Bc1fk7M6kDw99dTsjdWL0p1gNDbMA3s/xxpTAwxK5QjCs
Yt0hP6Ks16n1ybnTb8UGGc6MU2dckQ6eoOEeV1a5s3qccmsfYUa6C0InUW21dRgRpaexak4gjDwN
y9zhgYj9H3Siv5f34gVJjk34azwgjrK+uF2bZp1+TabQr2HX/+K9QoOLpWbaixAnzbqVTgcXC6ty
ytZUd068MXwxhAOLJmZIxzqLaw6EA9cY+CAuRyohpr4uRDSiLZyaj2Y3ECuwTT87fH0/1bMkoOuY
XbgcM54yGX8Mz8gXmcMluV7WXwYgvHZkt+9QZMfnGhnLr96sPByJtncjZAckjEsaYMoGdcdRYeI9
xvY1BxydF3xgT9Q4ImVR/RkggVdwVdBrMlusUN8ySh+aBUdgeQdWvvC+rD1euDn5sVkzLxCA4Anj
goPrIG0KpAEfevTBrs0rtSuednMRyIHq0wYD6xIqudvgNchC0h6WlvnDnKVwrsN2n6HaeNuE2WNU
tJP8IiAoBWqqfvt0Hn/8V60jZNE/n3k4E2jYoUNEVRX9j6Oj6HRZbFVhuHBS0CE3iov6wz3BcWss
QgdPn/ZmPZqeauLXB4b9krzyLdOmtgIZ7b/ZkstspscXYK+3xpgoAsJGgoP6W+6GXx6O0gerc/Ge
HZCGMr+UiE0IM4K92CA2fNUgdlSVYSg8cB8jqSFFkkerCX7nkKaNTnYRpfzNKPZINJt3BoN1/+Gi
EW5YELUPvBtguTyXizkYx4HHGVsJICD7VQKmQ/BKz0azDK9+w79HZoWs5rMybAUFdcLTNTsI+b7t
Lsz41dkybg0EqLEUN8JWte5TZ+UwL71zrT2bYS0sBiq/NOqb1yOixR9MkvWZ/aeBWWKM1GbkV/BH
+xghVsX74OB/PaS7gv6TDdho+GjRGXzBUbcvupSLu7/Orz7aRRiII74NXB+YoSNbMDfhQrhzW3Ok
Nf41qG6pvtaKzbiGhxLpYvthVG+3yr2/a1s+6/LR7A1iShGLTdLcAJaAdrsTw6Q98rDl8hNmcjeX
tiNoxVP+Jsbx08ic+Dd+N3k4rNo7WGm9ffEU9n4InFxxvyDrbWtaM4t5eUevQcI+SxLHAgfCKriF
KXbXdYae/rPYESFnMq5PN0C8FQ7Kc0R3eVHX3MfWntiPfAuMkW8NuDcd0Q0/Q39TDvVd/7bCufzG
RF7dNOzeQM535V4+ON6P3JeUM4CGMLjEz/oZ3nl3+XRD40er1gBnuO4GLH/kO+8ZDrSzdat/Eb+3
pwarKH2fm/TTu1gBxlfAA67KH76XfspZsKbME2FbYNsacLTQ6jknUN6OM9pCod1P3iUOKRBsnXhL
g6fwbpxEfCMzFJRBsAW+cqgLPHg//RlGI8bpclVO42Hc4CVhiN6KZyhVQnCoL2OchnLoS0D+Xcnj
oLDNY/1uuA7InSav+f+6FwxnZ9yCYs+wxk8rIRzKnf/kw46EJT8Skrzk5qk2kb7SDjoT3jh1vrkL
+Zsa22heb+NtcOUbuPOFIRqtiCmoHGsJMgvVz0xfXIFwrE3+jtAbovMpkwffLCLrGzzXfZUO3xtP
xytjTs1918wBS88cYJxkRu+k7/Ar+/LAIMD51R0J4b7VU74BrGezMy+ILKyOHY2kxOGarbkY1ua2
Rhzr2vJBJyrlVG2Frb7kcbioLpxvlUHGQblB3H5OP5tVCce89y7S25TuPZct8seXaKGR6QAC81UF
0jxf6gd4Piw6R8Bf/k3T5t0WMzrYzdSHDstEEyJidRTnc45r3NtbAlAZxbQv1MaYu1GiqS93oT+Q
JvfqIp7cEfk70rEteNLAFIHEOp3DOsVvhC6uUZQiyMxtaNvgZbCXw+X8DMzJlEv85S4h3w70GROB
cBXP4GsOmPqKXQfP9pZFlk9HUBeJsBlPQrjCi9iQsW2sFU4lji8C2/VV+nIheEMb/L2NHORMKvFN
tvz0Lsq6G5jb0o3+kTrm+X9PJ5Qg/eOkR/hjGajEVEAogtn/Pp2YpmgIqAb6C1x7A2dKkoJPCl6o
vovxHQpU/c3LazLpcgEZvI9afY+rk6qcfAW+h6QpsrGkI1FpCm5VfQ2yECUHzdsJ1km49/kqVm8k
kiTDZogO03PUJYbu0o0bsd8bzZbfIQYbmpn4O79VRPscOxKJxQu6QwzrJMeH1N/F3aHr9/gwDOuh
c0+g4jVgYkLYfiJ0laMUUf2yMz2H3AIcsOhsW/lUU34q3KdRI38zBUpJbMX4aL/84s0TD/TijNnv
qFwPmGkLDbjwXfltxEM0XmSsbsitjY+8v2nikZ4K8t7576L6TtCARvSXi/avwSdz7twjQwUCY9nc
FCLW3G1l7MfuIcVPo5vDfvvhqwmvurqU8NK0P7p5bY0dKUu694i0peRt1GrropvT9mZmZwlXfnED
UAuzMyqjKLqKWGOLW86lrlzA3v6zvnaalv/x9RuaQsu5aiiaObWd//3rF6LQdNWuHy59wUPmGfYg
f5y/APJmxCFRwnjjh5Q+E2Iag+pb0oq1VZ2K5K7hj4i5BlQKhjuLD03FDaPyDPUQ80ePnspwzvWj
ZhabUvxJKmslEoUhhQ8jEjg5UEls9OBXkTFe8BSoMNQVDKUlZN0AkzjW2/BYdI9CpOWxI0AIx1wL
plUWyGJ1DIED6gqDycg0FlZksXUw3dVT3pK+yd2TgoRe9BT0XkK5pBQOJSqevohsljgAPtM1XKYK
D2jp5ZZfpq/PZZZxpn8xuyTQH2GImqtaVmNJL9n3aPwm0c9AAEZjVKuodzDXAaByMaPPVyUeA1pK
X056KsrfOOkI4VnqMBgJ7BXSDdgAtxppuGMdRRTcM/U2Ilka5cEdvir1lOJGVXjc0OhgiDu1+BUr
5iqArnyr93gjRXKQR6Hfh2z+LphwsOQL8d3P0SVxD4s+TxqhnIfVVVZPtQjTU7/kdie25zpuZkp1
coebMCv1Hh93uYjLh5pdIqzGGKDVbR/vUgPV9ngZKvLFMqyK+nuAmF+RQzDGNwHZT8lAypMVIBHQ
ybKWMuileOlHKupXbk8c6bIpILrIxGehJjcgvUtcwkXwoZkohbcmVT+RrQD5GWc5uZjwtyIxGqUB
DOoo9TVElZAHBI/VCwvSiwtKccEokl1QqOhFn2F0LoITFYwEN1oxxWbth/8gXlDRf+v82PO65Hyr
1CvJOA/RupEmS6sBIUW8EiF3pNIYCAK6pR8sg+wSegDsxVakeISRAckdXxK7n/YjwgQpgzZr2nNV
89gI9om6iQx2tHin0JnXROs0+zSkN1XeEySnxbfw0ZNzJoH9yWBwpUlkEING4/EXERbxLhluMsGF
ask36eN5d0fc5fwGmmfNbdQ9ZXWjagty/XLtFy12+AjMKelSFz8N7xCQPRcGy0F5JPK+wxtO0ojJ
Wz6H7lrsv0RpPaqInvFf4qap4Mjfep+VMXA6LL9Ea7XFo8IGk1kfRPKZSENGTKdYVW4+n23CbH7l
Bh7jW0XCPUmTObF240JXrrHxbeWP2CJXKb5zi+KxYz5nRU2EbVkdRUb7KSeZuCAybeyOPLh+Br3t
nz0yndYEUWc/kAyKnQkUsc+g4KObuPZw8GDKh9u1Lni4NERiI2Qw8luoG5KqCP0Ajv82wiPZXjqL
uvWspFVYHOnrGTSk37tEtaZAEemr/OHO4bYajzW1n7Q9T4BTalP+o/jz7BW6Nn1b+kPLL2QAjYc4
IP6Z9W4lT/fJxphFJBo9BNiHgJAgUqGBMGbBZ9y8Fc2qV4+8dtqZhzfkjwgWa0RtzaJfQQIItWN5
51GlUGTudVfmJcRZ7IzkUhDgRlM6WbgjjEKYv7mVRsoJCzafua+iZQzJuBIKauFAkVow4/IjVfJ5
G2IztBiDa2wIrqCtSsqyk+9aDnejIS6a/CSwHZTatqBRtQCBvoOAtYfo0gtLGUEjnLbkA6UmC19a
JDT76G/tuEzChd+t2tAJ8x1aiIS+CXedDodQ2ONaQ+BPTC0rVG2ulEvAV4pNj6R6YQ6LgKwYNk3E
DqjZhIhIb5pBNpcdEQqsTPQvxlhgWVfckc4zaS4XDd4jn1gOeD2nGo8IVEG4YG0rUCHwNFDDYeHv
XZlHptP/ysYab1m8HaUl86aPrmGtqgQC3CoX65Aor4TxgVdKULe6Rx4IEAlXerDrjJh3h/qBw7HD
GThJU18ZIbe1/IjCat4U5tyNFrp3a/yzkuNzoOGkvI7IwNn98/pLQMDNZ2ppW9na1/qWWTgz1qPr
xAVdPKY7k4ObMWDh2LXKFec2xGYg//b5QVQIttpAgsXNckiWDex9nRJWa7e2ofyyDJNoVPvnPLx5
5Ma0+bWqABdOPAC7aJk+StINOPVsmhAEApP9pfGhpUc+bWgkaqOLOz+6uyOcMSQbXHXg8sU8TuUW
ioFhEZDchHaN0DofjSFuZbs/SoRxg+soE1EZ3EMUK0d0LyoaTAJapriqlIUKO35z1uMNx5J/xOWW
VJPXD964YnNCwyVMJlLpyJ8Chjv+oFMtPcfSnHAnfLP5CMjgYMVdaL8FxHCUv5dEe4KW/XATNejJ
hnUVfkr1l1ltSFrqMigZ7d3FCEYpe/nUR66NAAcisRvIteLfVt9g5c/MZ8W278btohD2ZYL08ZBX
OxjjiLozWDn5yj7zkHbyr5x/62zrFoVrpXXTWenU7pYpVOn9QoopdbMJKiKast+S9C4ZNUKWc3Ec
wwKOCxWWdTSHlVUvuZ7y9KgjtSSwZFaIW81688ttoQBvsuzrKnFpZBd2GCwVXcSrQ/tBGbOHEkyg
Qv+ggzQQRMFt9yInkeQMJIuU2Zs8gEfwqYLT+TeFSbHDk0yjldIing7w1GchJ9AdFYxmHWQQcF95
WPJVRN7XGOhfqAPcdsFNGIg7RBavEI5ComAlbLLiwU7hiq8O+2ntIxwy8fvRpaR9NZG083EjCCiV
mh5O64NEqajdSPEyLBYJG00MNyNYHJ04xpDGUfapU7wXLztx57GfZGi2gaSyYO4FzwzauE6ApOH4
o0VQHjtSn3LQWlUa5iYMXqG/y8xtuk8zifeeGT8RKjIupzpbBmOB95Son1vAWo4mu5aO3Xgv62Hm
sfW5zAAd/1SSe6Vpq4FMIZenUmu6CzP40rm5jE5hkNh7+sr7Kzik5QSOiOoZ3Gur37v+J7V2PR4g
LBbEdbiMhTq9fMVIwcx7G79TU9g0h+qYAWy+wgZhKzI5w3RiBUTxVTYENpP2zDSx6pCP9Y/G+9TD
RyhuZA9JUWunMludfsh7RtBvBVmur5Nzp2wJ3TI9AkF6PJvpok8vrlrOAlIn1IrBYxXD9mogmsml
8N5GL98jilRHmLNWXrMpdATwxSsFud7ILZMzRzWT2DA4efqNUIdURwe9ULo9PJkgfSgeDJAObIG6
0xNfLalecRidiLQyhXplZTSIxFcXj7UHKEm9Q1Cswlq0y0/NIIGPfq3gknGjhgidpOGRyQeNKpYc
qa8EjZ94/iIO4azJAxDSDKaOI4GoHfXuBsRUGtOURSG8NqLDMd/K/iEYxHnEaFe7zYA4sa4ZzGgU
bUgjYrXrea3+Ru1/tOJmUKJW5l9h+hSApLAJxmi0E84WD6dpgUXNQnKr4CEaSW6rP01GcoNXomTP
LN2TYBWKLY0cWGeHn8wkadY9qYxVnrYrzbvk3dGGWMbWIESiwYJAfAfPo2MPLRa96mJWEjppcMhG
byViEkW7EKe6a45VuBCfKVoPCLEaaUy37xB7y8isDZ3HNLMdvP0+KjYJalmeTC1/AczlCeq09KNC
6pWmTyLgw/KnjRkP10lxb7u1lA6LkoAn4qJGW0GnFJ/iAKESwgUlIkxl3Bl4oVA9UVaJPNVclcDA
cEz1vYkeYs4RvjJRK0ouNsdLLuCzw7DunThTkLkAgKAE25X3bC0busP9alekBpOidil5cAJyYhoo
NyQ7GQdZ2BcuOfx7I72gXtPfgLLC6ocfQVShhddyLXiAs2/EDMnqkcjOAdqZWNBRvY8kNo8XZjAs
CyNOJGZB1PvjmfKCuafvCyYvfhQvGrL+UKsHAE2q7MfIQdqcOMq7le+E/qGa/2HSIfXiH+umhXDb
oOZcgcCRpD+IG6nM/dxw8x4B50VIHrnyLYSfaY1ZwgcTGz/F8pWIVDCeU0JiLOGr5HUyc1vaT8sj
xM9bAkaoxSLwoTIPcn8Mg10sbuVyF+gf8JGicDCU2yD4KCy/EkLGxp2OJ5HuZYOYrUvdf/fmNW2w
gm2Fjhj1YxO8j8oxxbXHM7TfpDVYwdrziO+j+Ui6eem5I34fkDPySYHhfOn3WfyGsx47p8eeJi/a
Z6p/AovW/U52mUEcmiwkDvBhY1XbsbiE6l419xF5BGgxB7LTeL684uRCuKMh7ifSQ3pAFrTqgqNl
JNdfOmkYqWSC9sEfAdw33XDPvY+gJoZwU3onRbgkrEcgqV2z7cqNaa0KUqMoeSrnSrBJ1W3FofGX
CbppuRgIK1xbMbrtlaQfInIpCKNiBCaxqd1b3irfMyzCeqXJs0MgnSHk8AOsgpBDU0pKcGzdM9CU
RAWuupcSpAerISdO/Z6HtiRtBeUeBoeIYElp5ypLKbvl8l3VH/8BU1n/tDJy4Zgi/agGq/U/ZTxC
Inly8X8IO7PlVpFti34REaKHV3r1nSU3L4Qt2yBaIdHq6+/AdSPOLpdjO66j7j5uJARJkrnWnGMW
/R6CfG5fHgpEob76hICYjdoK3ytGC+tm3wNSscbYKmCHngQl2C63xRSoRG8lx7PbbNkR+tUSGoX4
ENujMB/3i5s51ZJJhHZP44tvEMA+8oOK3D5zoDz4Z5cSBiyFZTVjUbHJnHqDDVEOwilQ1wW2xsJL
uMMt2LusTWa0rSzTJmlma9JfOxT7MS1NxVWS2mm3hJpNlCpuFYH15aiwUec5vWPVr+cAL2Hc+K02
5x5kZSH63fP/S7VkK3409li3puKnydbmAMk19yg5lWs2ssmRBlvv0qruTHj8Hp7UM8xZngoq3Y7T
baqi2LDU50nJej7AcT3BUpU42o79SPMIFox6OE0dBByClfFAWk5IpXejdXNxY39+Rz2H2l0ktcQG
8OnlaxJ2eZqMlpbr9nJo5tU8PXtg8xDWYXalK4d5FBk3+6eNwc7hpV9efQJFfJZWw5wapyrjA0Zx
HM9CV33/+0gxxxnk33ovUyW3z5SxeIvEkX/T00V9JsepWNf7liURaywqU3jmP0iWFoAEUR95YeNk
0p6GJwFLmO4v2oTY4UszbHrIMPehq9A8JfCZrSv/hYJO70RD0tg4qBmQR/IlNY4OlZSdEq3RllUO
mCwbZ1EBwE9EjmcPptV/UkoxP8/vwmdMJYksK9q8tDs5JJRm9F1eohMAKFa5NwaNCb4QpA1y2PHH
kB1TEF9QM7FLoNSTIVZYCk0UuvQmtWbpjepXiu2BhqzC5GOhOrpGuCQcKtgy9rva+fuJ/crk+duJ
/dYS1DqlvavRpd7HrDbQf0LaGAXnDsp+xLBYWIYXqkwGHeje4ZwS5kDxkKRTCd0QHmqAtSdxNZIP
UGXRC0TwcjyfqJvYSDoQY4jsl+lnc5JoQtAQvjqwKGN6DSPiAdzLhH0IzRDuFWXUIf79w+n/FRQw
agy0BPilVek/Gp82NWo1EvJ6b/iImSJrSQfTPCHro0CPpABhLw9TYC7YKZLLGJhAkoLnJe/JO/61
lgfPkT9q91hBgNbQtOkJA/7EUvIZntqt9qa8UXya2/XRWKg7euXDxnyRTohgV81z9KB4JI9uhjda
H/JBPJif5UZ/FQ80O9icQOprP9ptt05P3FTJ4e8f3PjhgcwHJx1JwWY6apz+Xf8NaQA3vZrVe7ki
Z6wZIGy4tCs7CjU3KvFki8yGHPAM4mw3knxhsonBGtduDrkDLt115DB19GfvNoVQ/U28sUtZIyes
sFXdHXrkCTNn6kLph/4jKdxAQWJQdAJnRdfUArLOepW1FPVv3FQ3bFg2VQzovbg0kftAT0Nh0JAe
tKKCf4sp2jg9wDeqJ67A9AzEbXDhG8sUnu8YWiz1Q6UmhSkGQoAxhsBxFxEWoT3mqBjdis0emcqi
5zXUQ3+5Q34QmI8BXZImw/szVUn9NvW0Jhla966q95MtLZsGuQCg09yZLOu9sEpQPzwjg3y4vl0f
axDgu2TVH64vdJ6AaX8pjP9+aeWfxvSfh/Pthj3rFVHmZw4nyh3MjW6sBwRP9SP3kJYzeaVJTJGf
yX+cC6vR8cDE1FG6cYbIOd8CM1piZwREOLrBkA+uWWvTi2jeCeBLfjl3P4js/n3uRif0H1SwMOnI
6h442GE0xBXtWJmSTevM3MDOCjHPZYNyDOF6dN4PHz2crIsjHYhMP9w+IAqc9M/o1GyavbQoN/fl
fVlv9Q9mz+sM1kP5HN4Cdg4ZjJ3Zef/Laf4vUOTfR/7tDopaM9TvOvNi+NGwIMDCCmAspg1s55TV
SosniCChoxwfE3yxCaINkJajw44HSrRVX7Lj9ZVNNHZOHhrVggmSBXtoBCqWwANKSOMtpC6nweob
Mbjy5ZfJT/2hBci41Yi7NYlHwz7873PfZVFUd31Z78/J9H4ladkvyzl2MFgoWTO7ACzFvwWLu12b
ynQYZkayUbVZjIeBth4RfEhXEHrSsVJhzrM/Q/RGK2tX765bcg9o2dJFwMmInHbXbtsXFg1b6lXA
mGjihPNkHs6vW+OMsh3I0t25K47G07Lzf7lOPy0MDFGTdezRiqFp43X8Y4SJgnDXLknKp8wsNvjU
27g+JX3dwUoY+CgwKDIGlM1kjxJetSXD4oGpphVh8ZLSDr9otCZJw5yjjp6M2or2rJWH3S+H+X04
6ZOJKouyQnYcbVnju2ivHErhZijDdf/lP9H3+Tx9LOfnV+mz3qjzKEhdnBZzcxevcx8Cx4GKfqHN
ziz8iHUGYL+rULqsQf9xi3Rfj8wPqrUk7OQWLThU2r9t6v6jFeKIDQNyhEbiNFOfNg6vP06s3Nza
pqYEto+n2TTZMEP48lscW+RnR7M1XZwZGy7qrog/EYHWD+26w3Ey74PUT31lStTQxRb9Aw436BbP
18N57+pQApCVCBgYfNXwpuePy6MFG9gJ1ySIQtfw6c53VCeK7az9GPbtDkfV+rxvmN/nYJmGR5Te
z0q6pHu3+fsFEuXvA+mfz4sUeKKoZCV+sV3/+LyTIr8PRlHDVdLt8CBto9fhs6UqiIJho3uNj2TB
R8XkYefaq/BkA5itCsJymo5VaZO9tMR8sy5nALL31bJZ3rbVFt0O4oFHmNc+iOBluUz2NH7XJNyT
C2ixSLDiz0eMb0CtbdVVBCvcoAFmV9HPLwwGapACGs7c6t9IT7cbT1giQ7keJag7qMl9Nim5z33l
aFi/vHYDGswiw927rOCRaxJQdqt/RaMFSvm2wWbHHQuIm4gwgJ44OZM5dpjukRwSRIkA/fgUmLcA
2Og0WC2EFyqMG2MkuZ3pleFDQXORuGwR+D767tubviHv4dcQye9rl68LoZumYrBuk4EefBt4WSdp
l0uV78tds1KO7bTjjoheTCR7+QewRrDMKHNJ4B33I/bFwJOEh4Gd2oCu8UXaU0nACDo7T7UFC7Jt
sVOP5Mud6u1lVszwPy1ixPDm9HK4Lq/LbHs9fFLV4uyB4F7e2DhPAuONsbdMPm5zYzW8ZUuRO2By
kNg2ZUt9Sob3AxZVv3jgkaZakZeuhQ1IwVldWiylFqSZuOc1SVr7ZCZ43aP6y1D9D+vq+wkaVwh/
jFSUwWUWx9fxzhTYyBobRss+fwGto21gQU3zGR0zX3dDNETlUli1qKquQfFYzC6HiP3wG0tQuj7K
qgyoEIyLlE3HyoULD8Lyl4OVvu/wvx/st2mk1qt7Ugllvk8W0VxlSX04vxAhBUSo+ugfEa69ZZzt
YdpuxYpN5vnNWBq26Moujfd5+jb5TT4tfn8sfh0QhSpQA4omSZNvj8WsyfWyM8/5Ho6ol85oAuFL
cI15MUN3NJenf59XJH1cj/25wfr+ft8eUN3kfOkp31JnPt7wYmxl+Ls8bygcWfJJwQsAp4VNItX2
0QNACWbU1GM0St6LDRpgR9uqqBGLBRlgPqnyiyS0XooHqmLsTyietYti0y2xH+7KLdnic8GT/HKW
LymukveJW4jMebIET4ZqVZVtXGEr09sGYDamirPpyU44iilbYE+k8nXFMgxsdGCVj9fZqoFQGrZB
GeiB5e+h3ZMnOD3PqtWECFSODwvbvnlJt+178jxuFPBcf8a0HylJs4tAa/ul2Ga/1X3yibVPiQIo
zSxCmj+7TxaBCrMZGzAAgfhqzi6LKITr+NZvq2Rzd0alETEklvIBoxTZA7YglEEUba8YJC8oF0j3
VudkIPm3KcV4SjXvm9tTvxVehifUWJdV/Tk81a+EPURPUnBb68ceNPgDMig27for3AytHRHOIs07
1qTsfmjGGXb0rFCwocRCqZKDRm9KP5GG3Gf7SrYSWdTQrh/Sk3hIT9RreLX0udL9LKg/1V0RsKtN
N+f3qJqmT+qheyd9ZhK0H01qn5+Q5m3CBeK2dpm9kEUhwOu9LLUA0cu8Cu4bw1XeuEmxvqDEXrFJ
Yg/N8d1f83f6/uZgq3RKcaPfZpMT35g83XmQ5Aghr7MDx8ma+NZYY+nhhcIEmT/JNj2RfUT4T20B
45QFusI0CywRkegq9vO3eFkG1BnnZfD3Ua/9OIf/7yb7XhBWiroqBJ2bzDgIp3wVTxEJsOBf9A/F
ZoB2IUyTQ7htH2ATmXPSULuXC4ABYzTBVLgQNRvTV4qw9RbZOkkf7SP9HEpoVvk+cZqNuITL717d
6qGaZrvqvYS+dl6Z6AFVuunDQ/6cBUjblLeMcu+22xtvFMWl2po8Cs9//6BfPsPvdzf768lkQvSx
hETo33NxoinaDRNAvgdrPhNO8NdACHADX6YEIbj6HpN2+yytGD7WdW5seLLbZx+21hOZiCjH6yBa
0tG2AJQ/ikvUUPJx9FP9/SCl77ypcQr68yC/TXm3K127uuMg0VwfJ27nw2Zn5RBtERHPYmyg2EW9
68EVGb+vFPiuPvgXO/nlMH5cYf15GN9mwlS5Tdp6Mh6Gg5USQUnESIeJSFAvCR82upKNMJPd1bTa
dqtmh6C1XymLZhq9S85glY/tLxdP/eW8fF9pXNOoUPtkku9x/niG/wIMYz1oNjPODDX5ElKtzQQW
QN/2upNwIPfEFfFjgyKwAeDpQYUoF4IqlQxShBB/WmRNbKr5gftwypgMIofmzxT5NfXV9rma3x7V
XzbY0k9Ps5F5KWvsgSb697ooEQSpcjb7fH/UZuGscFhcftDXEFzUZCtt3Tms/3IEp7TvVyX8kGT5
97Gl/bRs/vMAvpUjLrpS50rJOZSW6v78OgLZDFT6EPmeIHzUV0cEhB+6BbU/TAAY6iH5OOFDTeWa
Ov473BTavTFIKtagiW0UlovKHC00k7pTpqgALeHleqxfO56IAXE6pt379OViulwgzR/l58YqTgN1
OaCM88HHbmOrTun+/VOKxmQcnH/e6IDeFU0DZDlRmdeAL/77Rm+jNOvuXdruw/owSFMtD9LzNDZe
VWIfmdoAXyU6hoWRmXfbiZdtrLhYDcz8mcDw85Wy7pNeLof8PbxjDygO3WTW5XNTmw6XEUxtTGZn
givVeTjZRtESbHunEZq8loUZ4aCIBu/JTml3ofLcoWnDNK7nnnL5lF411vrCuqNCOZSbIlxK9S68
HMnuJne8lhaXeAcvbGgWBBQjrzPE6VVzedga51mvr/PLW5UfBx1pAxQLaXeB2FvtZGQGzV42tyW1
6CZbXRMscvBPrDTzM6gXEVXiF7lycQ/J82JNJ2ZdEepBjyTzUlcMBIEklXbd0rVN1CmpXG/JBPLx
RiNfpH+u+el9eO8r93JfgEe9da4+MC6Col0l4cMt2qvhmCbZq+s2XTfpMeqWmf4yOb8nt8f6DuWR
I1jwcJiUQC6f68lOlQ/38CFk7auuJXq44bHpt6RX1pOT1C3bdiX2x/ZGcPtDn67v5tbot+llocWz
C5Em0SKS500MMW6mSPOuW97Bm+kzvnray+FDgqRdCUR1LWRbo9xp6qq8z2ioZ9zq+VKt5zqBMLcr
MafTa7rmK8rmhJnKsHKIlpSwKQfV8GCW0yJ5rjI6atu4WIp3lMgvOKw5JWpJjvKRQ+FFJ+LThSAy
iE+XRXqf3XpLVYIzHb4UUdA06zZRtiKYgR+F6fx+BZt5pxMaz3p1qpMP0G3COFDvC7UG5aCtGnPR
bqhFTUAygI4nXhKMLBcvlech5z0jR3HB6+hXf2TR0mHAb00sGScXNcUluFTojYKwo1g0v9L8viwy
ev7Fslan+XnGu3IkDTGbkGrXlTzPhIdzTK8d1hZZN5gFV1G1433OPb+OvJaPtRmyjaAEFVoQhBHZ
JmnmRrvOdCqQs5a5Sp5f8L8hWols7NkIHlkTEA/LN/VLgJ7tTim5GaHkWucq6D8xS2Hl6UmnAfro
4FsKS1vm8mnkB9hoNvlYurhj+EJSMGCEY8IzYRG5SQjzHH4JUWI+f6hfnFpwWGncoXGR6jiS9p0U
Bj4pUDR/Qo+aJH8Yqk6MQQA0A/1E3td0eRfeAoo/8DiG+Nl0oeleJduk9fj1FvzP0HBpv3N+ee6b
LncN6H++DWi47TxOBgcLe2yUZ2G1Ntwi8S6XKb8w5TPmfSBRh7vPIk4gqV+4sulDEi3Hm8KMYbEs
2JwEPhHrY74UTgv5l60D9zW5uuySQZnBNuYI+WgcLbwnfo2fIpaE/kfldUJ7CQde5fKbqWvCwoBP
84URAD02vl7qABbRxCcDMbViSeZiQuMCuMgLnXRMt4rFK0vsNXqE8RDeHd5OQqlBG5ST2W3OmT8c
0HYBVQfLx2tG1IBSh7oz+BJeik+Jc5rN/Di+mUJahwBnvJ3wiTki6GMo53oimwChiKD/nVFz+3Xg
jA7av7w/Z4+XRQ7ABoEXZAhw9jgc/suPGtaNphv1bo1mByjYSLGCne9KHzT+QAWAcWIckMERVw64
QA6TS84kx9lJonEQkPvAvw11dFcy5hhqScFVZ1swXjE+OEI0CtgnPA58dI451n1GClsVRsR49hCV
svRnNH39VPkApMUV4ouPwtsxEPgtOQHMEXAwX1/+QL0F5poyMNPeiUJ2EI3yIRl7uMUZn9wgnBoZ
6BOYevg8jDcIbZwO3lhC8+ZOWDujp6gWjFtOKMktQzYio4mAeevIuJNsz2Rr5cnBcDA+3iqotRia
wRhg8UUVbliTzKWoPQZFg9HBhs/Aec7H1GwreTJe2apxFgBN47kC8Uwjlf1PYZ/VMYJBppR1c0wS
i5AXwBws7IY7xHQHFL30JGC6wDJMx3ODiJ/TyGcwGFM1OiUbUTMXoiQsDqed6SLf52ozMSYnmv4Q
TMerS799pHGNH5D/5qhLYaNcbaOy3hgjoLh5Eb7w1LVXl/0En4CRdX2+wtaaLErcNz03uEWPK4Tr
IWP7tvv3yzNvwF8hbsou4HhsMQSs4NXvxnHIXNTFI1/UuSKTFqdndPms8Ng9Jxiqx9+vIlInLP7k
Sxto0RqVzjaACDLt0XfqCAr5ZeqanCL+VnZEpA6w+shdMBya0T0kFlTmNZjx+UVzl17zes/t4ZVX
ZmtMq7tfyBh4cSBYdT3luzFhAK+3G5VBPKl2/R4e8WiGn9qxR/GP3satN7dds7u+K6/Jcz32Mj0K
Cg32zj1HaLL/PVFmSDEznJdcKG4TpkbELZzjwVYOIQ0OvnvbJkCKimfOFxOfgsg1fuI8UC5QVV/g
GXmZAkQi3oSFAPeCyLM+3sv4GzsSCixArSoPadKFVxC+wW1fyFYLV5ApIVqoPlL4jjqlFrBdFT7R
N2rrel6Oe+P7McIL+cA+ul21h8Tm3g1CK5khbS0OZTAEd/J0LWbox2RJfu2BfUEH3cAFElG+1583
vEzs0TXg4NEz+3z1lVWM8Xb/0Nh7YUu7OEgTQRFS7pfeCA+qtRFZpc3NY/48tmbnIa2e1/MTvQAw
GQ+E0H/w2xWNRQMVnNXThjRm9DnuHAGzGDcqSFTk1qgRcmS3HhEWYuFSfMVAj1HevLuJiIoLFabF
/rWq1gk+P1bEVkQKUO4VhoPygyBjYmkRt6EfRiWAsRllqkirjDCM1gcIkm+ah+r9/NS/sMmn5UJD
HVUZ5YF62y9jKjKh18muIPrCfX25k/FKo32En8suQjOSDovlmCpNMYn2muToqneR/MHB80b7g1Zr
KEOB97lY8Xns2xPpyJtXSBQkq8DVm8Ii9s/kWbDiw6380K+x5tNdgQmhIRav7P6kP5jPXIHUsHDa
0nrZ9h8jGQ0TqxLUbDnvniz6HK6ObtI3hy2CwuoZsDzNL7tCZQE+gyjPxqmQIbTVLqXMUVReOyAM
KH2lDnQgp9FO3mL2IaSZrE343exU+9St8kW+qXcTGiPM9PBn8DkgPDQSj+Yh/7BlxUI5yA9xcoE4
IQE2mnhcBYEpXHOid7x5hmE1j6boNfkcf1dpWMPbXhDGT3Nhn/GGOixdk9KoIaHLXWnwcvlImxoO
Ksb0wVWuweQ6jXBAQBkbPNSE6GURovbVeEnvMs9swq950BLNABrJRnoq3Kek0UkYIPgvPLdBOZUV
EEwL/ToQChXWD3eO4om5j22zJmm0hm7qaVhNKRHCMeL+LOcEdWjxjvBOvfRp55rsAm63p0rHPS2j
ea21flpqiIvq6jPrO6SSuUh6afIQMSMZ4b4ohFWu9iMugcN7rip8zugZFSYcZka4ji0PMbs8u6o2
l6tNB4S7e7sb8xamquYZypgVXpL8EfuM+wGcUjTyCnESlJfgpk57rqbptZ2LSYZA+gH5RBfUA9kl
/oVVZToXYBTpMxXYtMrTnkoXUY9LKfbSCs71UpGD2xgyPBulptXuIs/reJ/iwsRoP1J2K/cm2Kgm
ZXLeeaATHgq3f5x54SiOdx73lFyNghN0BAxx/YIHwiJix1JUl9uPPrJ3C/Jj+0xnkg3lBYKYcweU
NApTx1KaLdXkLXn3HTfkjbSYzb1gE+qVwMjE0Tdxnlj499LJQz4EJWwtWuyJy4+KyyGWuL9Y1I2T
i2J6EatRnm3g/ljAci+3Y8w0Shka2YRmRvAiGP0dhaIjKHemAIKDg+twIFOHgiTfYRCBs2DEUljc
TBaov8Z0SnJXWLCzmx4cWEBMWQ+JgZgWH+rujhI/XpJ4fdWf+sIdjADFksKwvAYKW2r0FBV1Obgh
aPwND14xqcwG+kFWQoRmE+zL0/oL5icXrIHmsRTkBHzosaUIb2Cc7kwwyc4cdCQHx5y+ZOVmhnMp
/c58uyrPqUlRrqsDVK4UtLLaIxCW6RF7WKIzLgH5EnZmh8m6o9JUwtIFIa6szKncLu/apmbLxg5C
eJbTY9EFg4C0bBR41M0ya7fNdU5uVRh7xhiWMx9N34p/aadZ7ys5xoO5xFMuvWWM/RW10IpdKqmw
RGfDhQQ/DlS6dC74wwiiK4kjloR5ywajB67G3A1r3UpP1TPqYJNYPLSd3GgQFGOUFBaCeuhNAwHj
LOQOIcXuI94l/pL1dT2mwcu4AFl91zbvNT4lyNvtbclA0YoFbw85gwSwD4PVC4b9p+pZfzXpO0DR
AUzHdtJ0dUpyNe1Pt1rzOqi/+EWehFiQWxbkgK7rdSJ86B/XHuGVRYzO+EBkvMbvmdEsm7koBCZw
vGRVE1UGAwoSIPgCSr6djcGOu6/Z35dkW4RsmFFf2CUGBxwoKPs6uyaPSsXuEcBIlwiCInUtty6n
+2bsNZdkFlkoFGDj6/IYeiFhqiciXAeqjVbUu/MqiQNdh16hBlSU1SO/D48GMCg7sKmKTsOSWV9C
5wYrh+KQG5X37CwVQm4xlnImIUmSFq8IM6e72ZKIm2ahKOBeVwgQDe46GhTcWqyU4ZwMfo8WcsSQ
ewykGqk4GzRmcJJn+DToD+hQkxScwPRcmWe/AHHQeLjODTIweWAhknQbbQbznQElN4FKnBpYgNA9
l+wjLRn3uC1T8ePyknpcM9kj5p0Si91l6/NTxwOK6KJSgFDkcgmT/KTV+3H6YS8MljCeXa8HArzV
D21OB2G4jHd3Ug0emd33T/WDdQMC9Mj0VHTr52m4vqyMwLj66PvGuOLbY676EWEV8DTFkS4k4acH
U5LC8vSYQgRSE8+EoTMx4rRDp+8i5Gxh02NvBQscBQVhtTg20MTz/BLdBh8ytT8QkK0HrJonLOxE
1k+0nPF98BYy5hNzXM2A7BzeYPvdlEB5HN64S5N4pvLP1uOEFgO+FFY53EfhiDViulMUv6cWZ0u8
+NlLGrZugPQx0zlYRUKb8O93vGd8LlKZebYqYGbYCofe/VDYl2V2aAJ5qrkhzKsJaXwume3Fp7YH
P2/wWGwtrEDNDBUHiwyYH4hMORS2OPmSWZSUaeYScD8q5XaeNLCqKBct0eiz4kAuLx44o8ndZ2Vn
Gq7cudzW404AmPesxspA9ev+is+F1hD+Ku65umdxsy3F04VQaA/yRR+QgB7mNiYHjPtl4smcj35K
E0EEr1FjkvGaZpOHd9yHtvZ2JRO9wQhGMjruSbuPpynhMcLxHgc3Vrbg4i6Lmur7KK5ZMHf15JVr
i3xy0GTi9Nwsf07klbRTJ/MKAOvul+rlD5IxhfqlNrY8iYvRv9UuTUmKw15Tmz3kFPZawOjF0NZ1
u36lKY76kAiiyW/F/u99X94PyZGkSyhHRr3ut56D2KVCFA9ts49FJ8/dSB95qhXs8dxBcwmwMKV2
wBMksa9sG0nAY39/dan/gu6hclgDNyFWRLSSVT5V4WKw6wGXK+1oY7GFxOGGLpza8YSx4NyGX8rq
6vem7T9HT01dVVHr0D75d7V3orQRJfdLs29PFHeRipp05JAfmo66T3fRHIcACHS+xrIE+lxgWz0d
dHsgk5wJS6WAZZOHcQMajr/uRXHaT9gGNOqxJs1u0+hUeYKfrFgavrJsYcHBOpgrwTOIae6f2Ts5
wNYF4cu6QvTOvwFKRfF782P8iF+XRkQXizrpm8CtkaSbIihhvacgWzOt2QbbnE+0jcjd6C7rjeUM
sx5pMy6Tu42iCuc36jc8qpdTe5KYP7AjPbGZpAjN/oeNC/P4zQrH2Q4G/1hRonpFOQXHbUxHif3+
xaWv6vM/wueWRi43/GV2ZkK/uCWpC+ME6I1sRckDv47UtuMJDK4ZMT1bnQEFKm/utCyq4cUVLtCT
Hgyk6l5JDephPbFpPBAfhWXiTFTTFTU17K94LqNoBg32jgAb31p6AiaVnliMwBrkAV3V44MfVKWE
Jpc5FyUVJm0eyzpIPwtaXz6A6hqjlHk66Z1Vvl3pMdZUbDAvsba3uu3fb1b55+uiyyaiZUQKXx2f
P9QdOQ3FbnLVawQTzH7IJMtXdX0+VoA7LHrs7Nr7PY6EjkfZ+/mlfJEe1B3l5jNb6HeEhnXGqoy5
sn4Zt4nogShbBzeQeCwyKNk9/v1oze/9p69RpIm6qo+x10Ti/vtGyeREL5QCgWcFLZ5W+PFMtFru
o/FMQbuT45ljug7uimtQ1AndiJ0nUB3FzYBKwRFa3Advks5UAhClMRwEgBOto8lImnE6yMcSVtsx
x2TQHeYu3WTJbedkcbKW5WwEBnQOSzhQ7+ZrIrJNH5Fjaubg5RReYmocNBanGDUxkiOkK9gPkFQz
7gegWNkN7qs9OiiqXxB/0BwTU0AbV0T7bg+y3Q2ehHOWKFqSryF+kZsT06tgPYiCzW55CdNiB4aM
kLU8DApwl38/uV/N4289J1X74+R+ay7LcpjmkXqp9/fMJuWHkkCDjRQ8tS1CI7i53IvnT56P5Sxc
iPQTgPORdMTY58FO9MIYEcmWsvjM0LljRSYTsrHI/kEbgTfav+MDotAQBjHP8usv87/y0wz657F/
m0GFXOjUQS/wFcAnMqk7s4IfQ9vbzOuxFnylmeOMJmq1pXYFnumYvmaORHqy8QBIQGd/js4CqS9o
fC7mZTx29q2wTLl4uGMAweCd5+TLnzg3BQo9vc3KgrsA9SZIW936+8WQfmgA/utifOtea32r35UW
OW2eEKI8RU1P1gghZAoTROMaAE8I4ph42sJMLTqB2aeBu4Sa95r6xDTa1EcUGuKryqWgFLDKlqyZ
fznCH2eO/w0X89tjvuibHg80w4WYknGm/rJyZHthBzCKRMD36tQQl357anmiPSmLilWe/qyw6GZn
Lljnx2vyyzmTf54dVBECjalNFPObUs0oqqiKiwmzw+ft2L3Ce/1QH5uPghZgPebJgSqbdJbyoL9w
psqH/rV57/Ya5lKLleP9xHOXnCDGKY+Pdf0iPZoPfz9l2s+j9H8HOH6APyZbBWFEF+Er2pfZGIqE
MikiAj63J7TWclvN0QONNd6xIjquBS0PQF72wJWGWkQRBft9yuPBxSKcsH+nRYBT9b2+LppTyH0I
tYyxjfgbifiny4ZSYJLkpTCDg0fAPo46/LUm8fu5ek6fuj1bRDZ9rMvzsRcIBA2TvSV/8KRiE8mW
BqeXfv5l1Jg/j2uUvoapmcZ/LHhxGSdaNww8b3DoqFi4HIRhLVweuMIUKwwyZUbHAwy+nlyXaER+
cN+yhivegTwUVFkIwa3ITbL+KWsj6LqeneSdCnMJceSrSo3Zm3NJ6qWGPxqvLlu5+/jYv/Sne2JT
sOPBBbMMa1scwXmcQIJipodWZXEOOB8Ua97FbDyPsKCYztkeEDrMViG6BczOzVNNb4JdA6kg0M7Z
r1G3kHlE2P3nBfE+egSqKLwe/QIwJixPTuyiOadZb99A+LMWSRGYoZf1BDwToou/jXUYO1m2gqHp
1Oovs6P00+pY06WJpuB/HP//v8edeVOrzpA56ULlNMdud10D6kdO3HDJX270fd8IQoSPxKYYCz7u
e55wr9dde6hfWk4KRmhcaiyFWQf/5gjTf9JumcpolzIQq/8nXrKsTbVQzFEIbQNWXDHYsw1dStJF
YJpQRRvbICQfO92scfHsw8DWA3SM1S53E4et5PbOFsbRES7b5kt9LKdU8gP6POhMMdz6AJCAyAEx
P5ZefbiiKZ6aTvYEDy1I9/DiyE18VLACJauzHTqxs5AcYFHudZbshFkyP+LARbEW7v4+E4g/6FjM
iSyyGGYZI5rfJ89B6y63QUCxVrr0n5qd5DIz3d6Nx3pLRfuXN4NR/31PhiaL91MwNY45AVC6/j0C
2lKWe65Atr/TVIYcIDrdYB85y0x6FZkBsG8JHlbcOiIqftollNPcWp/2gtcUK6FfJWQ4Mi72LcC+
UwM6C1KWSM3fjkJX0H2h92rFZRFPWqJCUDYNZsMv0wCLH4sn7G8InGC7eBNIzVfycKmPUxS0zzlh
IM4Zqx9Sp9jFR8kNTCfLuNvKyGr2M1Sa+SzRqLTPaF1pJcUKV299taWX5xuG02BWoPZX0NhyNV7H
mE8MR2Ark3t1DSkZvPmjIs/SbFrxOiY1Xpiogd7MCmgqzUwpXH6tr4n1cW+Go1G3vNtQjlIyTpmQ
ahqCwfVBA1EIE4mlGZlUpp/UAdiqcz5ryKcBvIm2THVlI4hjXxOISHMbBm3tNoXLd6LSh26Vl/4/
f9hoHj06zKQtHmLNO4tBM7ZAobdqHh/WAAt4tXVkARMn1cfuo/HB/8GGQo9KF4h+NEutrx9nup8A
P5nTcNQ+qlmP5S1zDHORX3yazsIlGMxFd1DHII7RPzChm2rriBKZ3ip3SJ0Mxrr+/318Gt7sn8LU
pb9fIBP90jzoGHFRDyAquXgiMUwULHlUzK7qKzMGbXpFdfg5XW0J2A9/xxFnLt/nH3yHn5qV+0/D
PRbHwLuo8mjxo4ZAXMAfIlvgN2my//MitGYBilWjYIKfowtA8UDbmmYz/0DfwD/6ZOy9d2NcF1VA
j142Lecy83nbc+9qH3SrkyrokQSAITbd/Lzv2JU4kTb2senccrpkNWDfWPUufEHtgzSD5JQSqmtS
ysJ0G2D9njj0bGl9896bM5p2mKKO7IfUhO6tn7WzdU5jg10c3FQ67lQ3+qlRWVK1o89MZsKw4vXE
2Jrc/RtRcu5ancdPhJiZmh8iSiEdp2BftyrKJX1zDrXk1Y3xitL3xX9O2xYQCy+bnPg5LWgZM9o5
oD9+fTaIYUHqw7L7qZ94xgevj1VWgyJPwHaOz4uqB/Q3x7tJ00keaCRLftSiJdEY7N2qmNE9lWSi
MpewqIp4FRaPdTgtk+UEwFgB9MWGHHZRF0rkmXVAOkUSr1pYJXDoSh8ZV46HuYG0Y2nGfIDZwi8A
EIBeUvoT6mP5Ab4VgVZ5gHNXrKEZ4kGey9miTXetuIqwPLS4lw+5DBFq1RBW0bg3k77PPir3oLra
kRfoFZzwnPsxENunc7RGdhbDiBOnBjcesD8xgPcmKIu2WlftIq/md27e23Itt35bB8OrTDqz5EM2
Q+UT0XCUeq/UKnZPGhj2kizBJHeE7NBH5a5PVXsSbxVDeCFHYxYSYclfFBViWZ2aIGXJOvZ7g+BO
8XqUb9tI2RKbwkH3QLE+BgV7bpuwmiIoEZeUU+3ut20Zw3at4rfUBEAFbohheOmeQMtxjGd5a96M
aS7CHgOjS+s8f+TQ/HyHc7+/PPPZuMkgVV0Im01xADM1D1jAX6/xCpFCTDSSVND1Fu0KL8+5R09A
KeNsFQ2UmrmpLFB8oGzOs1mSeiEs2XpRCXtDeehvPgWTWg/Uyarho6GkUecavco1GSV3vODqR9i+
0ZI3z7uQSMcbafXsRx8khlKEb027Ry7tfEAT9czUPjUUiJFAT2yYIyPJ3sPP4RV/Yk83mqFRAbKk
h1+tRI8J3tItair2+F/RI+fMoqBsvb31UwosU4AiRxOcMhtu2+RncOAsZkae8QL/ph05hRTm1wvM
CiwCJmxHzSfULxZqbjLegCHwilQYVi/02/+Pp/taTmRptgD8RETgzS10N0YIEIOQ0A3BlkZ473n6
8xXzx4nQaETTXV2+MldmrmxlPfTvsfAiaQN92v7v/2MH7Nr774v67FUY8mY/JQ4H+fzocJH68q1C
Lj4UfxabL7t3Dp/KOlOsFxEeVt4zNov1uONYSKPmPCFHTtMsUyJLaIT8HFKlRibLTH8oDIus8Bzd
149cvJy/3advdzRu07eZpDlSpvJkya4/NpeX6fYlD+xf1dP3uOzg27LgdPEg5p2VPFnkzCu95C6t
cfYtfZQzc9k4TosiwR659oEb5n3VKKNDC0dY9nbtZA+dK45S3r+P4Dyz+xGgkf3FW0I+KsxsL1Uc
oC92jPJQQgHBD9wEghR9fnNoXJrLTjkQSOd/z3LZMie3tVNuUqdhFt5ViEuzODeLBaezS02TKTOs
aSDQ4Wf6cmobkl+3ZR8xnjETIONlhG/s517PCLiJXTxdglqYN0W2fWlqzp19H36w7guABy9RGvEy
ksaLZIaOuWMRjlvXIVEeMxkiQjpBoVKnAykQA+b0UNuNOLub9fxf2A2FeAbE6iS9eL/QphWZ5Dpr
P8wJAsDuMbcsb4O1Y5aBHnVvMQkzg15kxpjS08ajfWou/d53uAf2lp15f91PDwPdixLX/XFr29/2
d4PKZ24WLfv34Z1WeR+q/48SK5+7wXVyniz7t3bkht0AI2If5crk4C+9eJ5sesfOprfroc3Sx7mE
N1x0j9OmIaahKJfkknT8kOBHFtYok2R8n669DP9V8rkmJP6xNXtqk+pmkkMTRWwHh1Jz25GNsX1r
P6JL89KsJI/2tj9vTBulpJRserp6N9gNTNDZiFxyn3Du+VmNTr30ZC4GcCQdkbEiIvltqtwni5/T
c2hzfHW2Ia7G1QeHrB94qxHHFWowRdcI4OG4s+qdmv+mgkH3nTvJN76mlJlCCp2N0vpqNjo1u10x
EU0Z0X7p4yENpi7zFmZT5eYElQw955MZoZhp9tW166oBdnRR6o/lMcQOKdL1pPBICsjVxDYYcXqs
iJ+HPJihcq5ogiLCrXNmw4Bc+q0UF/3tntTn+HfxI7HSMPW57q96/MMHy/5hsO1MG9tO+Hs3mE71
ZepTM27tYDigdavcSD8oYPWjml7vW9UR1hS65Kf4u/oJy4IXmpEDgE1fdN9Sgh+uPax6WV7NDWV5
xI8GhB8q/YPjlRvLvxq4+EkPU7NQwK0dpse0se+ELTI9XKnwplepmrirn7S5c2h6PcNbT1PsrkM9
pLT0cDcY/6Y+rxNleM11os33Z+NJuqsf7XKj79y7+r4MyKTys5/LlWYlP8ygnwKa3W3r21Qnvflz
a88bYUXMfpb9cguZCbWdt+6CbU2e4Ny+Oe8fmuu+Qg/NcMzlCn8zh0JYqcXf/NrwZRoixYHkUQVg
NZUlz/4nKgobPIy1IA8ohqLqLdPLpboVIfXpJD9Jdc+/ayvm8IP48OfcuU6sQscKbCDUeVB+OwnN
PDUP7dSfzKcKDDaj+0RfnJ0mQlr42FkC836pe29tmpuBYM7nXAT5WYuFJ3xS4nJAzf3BPsbsEALU
ZrXjMF+uneTCssHIXLkJjImbdZJNdw0+pAEFCQTxQUXQyw9wcFgcNlGT88qbasYsE/BFbZdatHJs
St+l1uruWb+J9nYvy4VsgmjVvmjnsU1ao+5PpV43PQLTvYzfN0GMexF30JtprOi14X2CVZHyEXZk
O9I8FKkKgI8w3JXv9WQ1cElNKEDcA7d9e/+6Urt2dkkaL1FgSL/r1NmPGqFPMRVZUcwOVeCOgcrT
Ujn2ebam7GVTKRQgIj+0F1Mj3HWKNQCbjY+4WHI2hLmMcPHC3OkpK/X5SHfs/phu/FZDe/0ti7sw
MmBmc2jfLJJkR9YCxo3h7gfplb2imEjgM7k+YtNxlW/r4HCAy9cVMqAq13vTEw6P+eGWzn/8TXVV
c93fize8cafAqCboPvG35Ga6Ue1MNCCRSrho0RsLt/noOQm/nYr53/Lv7od8pGYSzw99YfEEzKmX
nTyahz+pj/JQ66h5y35GLgoekK1lTHRg6hnZIJw1peio0oFfczMgfPYX0aVRRrPHZBXBY20H+0fN
b0N4JAyAiiv1nGMV39rPoZ37rvzZ2Lf/y7RV0mngNsZJNA9HmXAw3XDTef7euP9Sc6bJC6Uh5XTT
2aK+KnuSHcNBtK3r0dBrJhgu2vWXObHddzTZ7HKD0nSIrj9Kz62Xk0OXyC+NnLPdjvu72Rxr+ID/
dZcapp3hdFDWBnShv3po35+yA3VObY7Y9XGdxrPv5FvCRkue9LJ/FVXLfa4V9GVDNuDpKU8SpTYk
w5OIbjYo2dVOvWtn33kcom2n2FrLM/r5OEbLTYRA25Sw9E38LcIeGxmRZc6rdPaTFUBkVfMIHF7a
cvBOTDyt2u97RtqrVSA99CYTets5DoVgfFGu6rp011uijnWCH+wSCzzfbdNdf1oj5q93Ylftbr9W
ZnT79L1rl0UwcfctvUBW/d28HeN5ZzMwk73GqtKjGqmfzOTFD6V9Z18Km64YWtZikgczg0XPj849
/LnsfzeT2VaV5L/yb8X61XaNg7Cpf9kdmHLRRH1q3X14njhYtIyb87mTHoYG3rhIA+VW0RfyiFq2
n2rk6+V6YqaNbE6bHx7CFrfq2PQEw3rZ5LnJYS0fl2upb6QsYV4euMYxjK7NZNNy1dPROs4L9IT5
iwblODRAWGF3A4nKGwJbLlWdaVMQ6HOuEY+TQtu5vu0sO9v+ss8Yi5lHZ/zbB1TAIUsUIJKpl4uL
n+NEGY/py4YS+mKeja9hGxCRJaVKmwtxZjBuqYH6nNMNtcsOU2pABITdWLIy4T0xXltPvvQyW7W9
LHTyLGzG/4bc39fJZZA/VMthk/QUSZ6W4LAVOwsvkk9Ej8j41c9PhHkkotSTKftqaz104GyaxLNL
LX1u/1tuRhfUtLkEgURPdWx+RKRibG+lzS1+8FHhsa182rIv9xflY4712xZx71z+XJSW6i4ni55z
3eSZjZyYHS4vSflN0rRPPnUdHYqL1ioct2zN+xZntZ6Zsmme4+LX+Xc/XPS0yQa7zDTNphQb46NG
ag/9iW/h2dv5VcsG4TbjiytJz+shwj4y18/D4DhJxyE9NFGubfAM1hAnQOXPoS3hBGe/AV+tH422
RD2p3DIVgGc05+/7iwWhPf+u//9vx4S/X/Xll451o/F1F5kvSH6bKOhnjoqmxHIU13QIh06Mk91J
Hdf9TVih/zZ+a0wpCjPpLGj1dw77qExV8IcfN5eM8PM2bXfdavO4Bw2S+wkDvVOXm6lJ3MGMLUXQ
uErydoPbDLfbbO4UWx93TNSHdWA9LhPI2LIpB3poaHjCESoSUPykR+y8wZ0x/OgPy3By+FErPW8K
k/Puwz1pWQjMy7aVa1NwWT0xLPRnp6YHtZZglXhYcRrg0njVKv7umG8oPtD/Wfy/LWESdlIv3/Pl
pwk5wTKprkdMKXdQkxx1XkyE/Qd3GkLzwAq19f2r8eyMjZVoR3FojV8Z6OsWEOrzjJU6KE9uA3o+
idRLUp/8r5xRNXtZn7w/dOzpUgvFu42gpUZQ5S+sMhJKoVSjXJIkTjGxxJ728dyi8KvoN88Zh7Dx
YXZAl/XcB3W2nvW3BpgltvyDNDGWz7/ddR24pP91x76z+LEXm6XF4aW7r3GejPLRUpgrDnZb3ue0
Ax5eduz5HlAhvxVtaEwARxqcJx/EOpetOd+HZfcUvOmZz/7RRbYY36gFyNjUCzN56yxXdTMtfHOW
BiTMqFub0zcNzGzyWJBRCEtPQSrI9ajB0BNMNEj180tRkNULd9LnUvew5hoUQ2vHVjPXM+eWSsmo
6quAXj3vtJ8RG0FBJkPqmwyls9yrVPVyzRNe6be//12375R/p6H/lOO95kjh3PonOaq9XPC+0onu
M7N1DRGRzGi1mDk6wcR1A/E+JW/0LHJdDw7UJ77LqVkVmdvztJpUuqu2FFFPecjmA1JwZF0iUhhB
TQ+poCYR4Lz1X7eou4v2JBLC7lKXAMFt9zVF7ylohnNUqjb611Pu850aLWwUx8jEDJrJC9+caZBT
9NtxgrHcqf7cm0mcYbWBvy00vRvMPCAC82HXJGapgRerRFDWnVtkIAINhjEnX3EIFRW8TwHrOVRS
FZzAAWgwnn7CGsRn8TzzjIjdav5SaqB2YCxiXh1XTfnicPZ5aRZ/1x2npUlufzJZgAKEK/17B2dM
rh033pppEeJpwfX3XGsuLTLu8c2if0x1bufP1G6U4Y1V5O2dZL7xxfbZEML+KzLmFJNryi0SuA2C
JBC2TmKgc63SnE07Bvq+bqWH0pPhcvfJlzQKY6iDbs3CS6YhQCpgAIg6Clz0ZEANB+NRUvijo+9U
iOX2ff5JnyBPOA+AIwZVN+n3e7Zuc/RxtWqfy2FsnSL2Q6UEDejcUkcWFI2qfJovuUX/PCl8UopX
yaJnqqKxtJWoC7l8MZVYKy4V+3rQm0JdMs37RG9ZXf+0WhILwXrVKiRWCLqmX29bHfgEH2jwcsvx
eL9XgkgDz1ogaTaPTqnuBgKgouPfDPohk+K5H+bScpTLyNTMyjovV9/6aypO6Hk0ln9pClKFzAOY
dOc2Y3UuL5wi051y5pXJZGsrSYkJ0s3p4/d5Ej5foW7Tl/WVeh7+4d7Wz3rLB3NhHKSHTKU+3v8U
Z69zFT0s+uVrKQhyl/G77p5hx3R7qcBEem5ndt3DwC6XSk08aA5f2jS11K4bIh3kOtESEIv5m769
a5IcI1+ZSpjPT4kzXq+FU76Wxli8g03aZm8UrylE3QGCcThXaDdP8Wu7rd8u9cwjyWfruel/bNjy
LbqidcwOdkVxXmmNmcdp4RcEbPTpzEshcXcQQVjB8Mtw2gfwcN8ZXn7ucZc47Fv6Xa59+jkN9p1t
R5oMwt8lsjmUvvlEbWBKtyY31ir22khKgtelqYMicZWspnUZ5QcBu3xPv9/fz8DQL4Gtr5uXcXL4
zdSzvXzEef0XB+Fv+vt2SGZBS0XwX1sKR2dXGU3z0X0kDUxFcp1NbRYh9FqKZ31lBeHBsPg+/YEF
iSrEifp39eeya614sC/rIHGkPatuWlBuORiuUkeO19zmqyxYqxNrnAQqtWBuOoWg0IsYxb/3cEmk
H0vThX1GZLSAvhDCx3Q2+wwmoS9GbxGrwg+9PluJfVHGlBJCVcWvXnOkXr2+bqTz1f3bGWR0bASN
ll0ypC+JHOEUNodYjNTtbcP9W2K3/8ShrtO1S29a7bHrj44DadEjgYQiMjfV4+uhq53nLwaewiJh
GspPbj8FLdnVJOgkVw9pVXMHQCs/gXeyW29bOHV789ZfqU4i+WRruRdLwfm5wGIGE6dfhJy81UMz
2TVngzPudcmgonVn8A0/q+Yi67GUcOtolHtG48tb65uGwNxoNQoWc4EWrwptVJKlDWfeSsUOxLZ1
UpuCGjWlwrrq3BwwYuXGybl/fbyLpRS8uCxGBWdYLjoImx5wujj2AepMP0xshWol/ad0asylIRPA
y6Ng1+SductF5eFOTOqGe2NSGNeJkddJvoV+YJhpZkYlcwLvRdCLhSlWtwz+2nB9Denro2zchSrW
K3GKfWBJuHHo/UBKG5vo0KRovm2SzMvtv/lfpphyc1/PvCAFTsCCrAe1Ql3oanWWoEc+S7UZcz7X
k8uWsP1qhjYKwE4W7Vw33XI8Do6dVSK54XkZ3zgKXWvj0aHx3dkm1O/uvn0mQiXTUb4tvOLekHMl
Vbu8c7dvz0e3ofR188H8EO0d+7+ze3zvZsPCTNI/1UtLPrzBcSb+kFvZ4fd0l/Ag+JjuxvHVXvua
k9G52DiO5m0ZVJ0zZXaeYeE1NazkW9vPyrvMBqgqlLfYRrmtyL54uojOo4UT4lhFWrE+RexAu3st
29wtatdzMz+Yb21a1dTfsc550iqVbAnSiG1qJRFWIjSQd1cx+gv8uo/kRpx95O6Rn/mtfjxFeZT5
6+b20lxfBANFJaLpYDHvXrlOFduMzYt6hUv6FqvXoUDT3vTXuTKr4OMFS19+EWFmPTGLZWqSwPtB
nXR6/o0vzcfVuaNry5lkeubPXitLjiM4Y2/W7zKBYykrxQ6uDhTkmZAlnvvu7fnHZS56OF4LduAp
I8CknHhPZRxuW/5VijSU5Qva30SGkpsgcZ6q11r4XsL1Urt4QXWY6izPsoJFcxxgi1RtKrIb//2C
bGqnUbJPSPUemeBWvRXhLKZgy+OR2wtLtIDZ8Lcrqh++HUNbAomoj57yiBuOOGpT4bpcteui4EFh
J8HlWBNUxT2L4LMNP63KrRgm5fNBfsj+puCsZdLww0E4XA+/5TVSn02phbpsJYo0X21m0ryycLDS
jsQ813KZYNhffu1wW0hqKWuKrITH2vImDtoBFqq0L4YX+Rt5XYV3S7Duhx3VxX0hwnyxtlKfj7jZ
s3dtREshomePDoKyWUO/63FcDWfRGZmarGJ+7sXaxaLUCgGtqZDgltM1poHzu6OC6w2aP4EyYvDE
5n2Vy/FDl4M0WALEPWFAEK779EWwpeNNkI+cFwCGCxcFsrtHASWV4Strk/2PQ4LgdbHkDoHDjMOS
Z9yxkFZb1NK/kHjAaw1Jxx3rerGmr0wLgzx/Pb10D1b6rLltnXJR6UVk+Yzx5dmQXL7BP2yc+fTq
yy5SukJU3x//fuNocDM+gKUNkunmyW6QlX7hGrwUZoeYX4OPOqrMQ0qY8X/XdxXTKr+Vgq7jJigP
/dA5UuL27fpVBk0xX75Kip75AB3uEQlEuTYbTzJuumjU5y38APm/uz+rP5lxmJbb92l84kfgOHy/
vi+Sv+mEGT+RkaMnoerf9dtCFHzj8fL4b9MVPL/4c/5r4Iqsw6lALTGXWRRDig3/WKcbrP7w/Th/
Xf6U/sM04izlaoFIgbtGnm/Uf6UGdHyfFD5mnzj5Z+IUqxq3xzXBbf9n3QeTJOe/jw9pVZYv6jSr
yp/xWvrAqcClvxVoWY548xPuFvMXCvdHpSQQPZxGAh2Fr/4cmvToPzemjFmN6Nldv/L2iGbd+ZcZ
aYjIwNtYvttIlFNcrA1WEZKr6i15NLVik8wExiJMj24vM7BmxrGabH6udZwPl328STY1WGX11N2l
IjLFPL7FPUbu6mYwQIDV4LIgSWkudtrjLsjfakhC9BCJAVMGJ5DlKiIZ+Ep7cTBUXuayVptkGCj4
m5Cs0u/rVlP7dHNWEOUron/wzvHNCI72rcWfVZdZ44wn0dHzeayDboocLpLTsS6v/XXW5PCBe2N6
b2ZvDZwa0zzOe+6zssAEShGSjHCG7LyFHMBtOzFs/FakikImgWrgEpkYnFlMPL85CN2uorqCqwzC
Cd9Kvjk69O7zBvcfFCTYJFwk1XgpJg5tPoja/prfQy2wGZxmbTaTLf8TAVzO6DHTek7qAgPtsOeU
VBZNhzpkVedZkCfRjHarPh4IiFN23XtkayXpVx51HisEgNktWd5f79t4V6rPK9Hi02Wp7LhgCvFP
F944oWhacI0ha5Xqs0LwccrOmmorQog4c+0f8ejvBVI2fZmfdtfbDw42W5lGHJ0MRsXocK1zBbz9
gKMPI64u0mDckgunwHyreO3eCu3bQZKWaqocHKRpmcWJNIcSn22ljtsEuSXPgj1rI3oIwomF4uIh
PqbjSmBbiM/sJn1sErtNcti+TbPd//Ku5FuXH5K2dTtSDl56iuji8/J48dxxy92lWs4lpUZj/5aC
rsoXkU6u0wT6xoH3cZFpJ9Jiln2dogM8LIAdA0J5KsdaHXEF43xW0kKiZVxgIiRwgFvUWZpIkPE5
5qhgebkvItvjb7irkzW4qHY56J8S0tW+wbGG94GF9VORvGmOUl4h2QnTjkH8W3zUg7jYq7zcfviP
KbmC5jGTdLnTTQov27czcpzqQ8aaoFKAnFQGwlngPFcNPj/TqDgJ/mrnGMhdaJsp4EwkHBwO0sD4
XD00M0vjOPT2T+kRO4YhvP38dw2TA4BlCixyPZmJDJpWlQRVn2PJGVlePAdJk4ogHXzbbNHGC69H
eZifSP4U+8Qj6Vbk/WROGqdzv/y3XH7BIlEskuj8fz8lyuQ3R+XOVuA1YTbNScA8hgmTh3CxPFmI
/ps78KqbfVR6Prfdxqd5VOatArKWl6undPYh51792qGpKUWlnsaHfV95Wpx/J9jensX8x8i0w3OY
nGT/blI9eF9IfRosGsyRhUK7+Ndi2mebLmgYaVrtsLJ1bU49pfibU5i8I/t+oY19ZEP3PzXBuX2P
zTm8ZD7uX7ouP0F0QvczFtbl5iz9qeR/od1H6EApWDPNmVvz/lVoI+W4/Vx+2E6p7CYgV3K5k9rW
9bGvUh4bD9mBdgx45jCD0OS0bkOtqEbnPsHcBK6sEyqprtYBnNBJ8NaJzSz9OvsuDqHpYQ6PgEu8
VlufB0uKLerUPObqS/ZGkBdbKUCwHLFHWk8WiEj6n7Bqi5DqLq1VkTYQtpLb7MUale0s3juMNCuU
Ds4xHYZKMqD2j+DdCSFdRUbj/mW7kglCHvJbMyi8RwG3qMLCAPt979jkmBmGxzeeihpt6yiWg0Jz
7nNv0yc2GPO48sIDsvJh++FOaENyeJb/qhUd0ksybbNz9U3btRG/Zwa4jDhXvjnM6Y7LN2INYefA
zW3WOoq6lzJKLyer7vaVJ16Ue628V16z3/ekIDOsnLe11KtIoXEuvvU3RHhUHIvaZVcvw7Yq0c1W
TgT9dT53CpwgKOpCbuyCsnSUyGe1tQ1q3UzbfaIQonhOstf6diOSOtqUQCAhJ7qhE8nwOZcQ3PRg
Xfm0lN8qk0urwhl0H92/S1+Ft3xW4BNApnY8iLutZj8FF+UoEVfBzRBmJkTWOBlhA+HnlF3Gkl/V
jmdOfdHuV5iSkBKRSU0R7wOMKYuOROAZidhkOs3HFd7LDINFr8p+zwFt3QXbeCaa4SIsk0IwVlSF
vot0yrj/XMt+S2E0B/JP4/Zh/CFV5noWpQF6h8TrvL0iy+L1BX/C3dSAbl2j62exXF8tObRiWhbo
IF5qsamv70nqq/wnn4k2ZSHc0ZRx+5DcxLARh7ztkMz5LR3CdX0h04OGzFfyw4ab02V5J+PxlPgn
e3kXblFa14X8ZGWM6xbqezFb61jFzrma/H2ZdXz6lV69MI5L416gSF+x2EvnGAIuplPZ1mrechQC
oJuYLYb7QzTDlexLLlTjeHeN9GYlL7dZ4qFsBRQEb6jNNnU0/cLEMtdoO4vucjby2rrS+ITaA8I4
UCR6uYJheh0tZMAsQfSICSKwo30YUhdKh2Q9i8+MvcxrR+HJsfK22WheiO8gHNppIa6gXDnGl3V0
D6ipulpsdIfX7SzecFiWgy04i70JVls9P15Ya/CMHGNlnthIDuHHbTdwqXz2j64oNTXy8boS6R65
mDrgnYjML4wlYTrBAEWjS9+4qS+f+TY8rpJ7nhQiPtg+pN+4xzrDnXpLRns9UaxUs3mCi6kq8k08
SJQykGWZcKu97bS+OiZKGaNF2FaxbKTWTu74uu0qTqEqId1m/luKQP3wr8KeKIryK9vYhLLH12n9
pBflUL3yd42vYFA1x3ZyiBYwvbfHr1t3m/q/q7pM7Mf40ByDH0J7wk+ZUdAAHSLPHO3LhXiGnmIW
u1iQhUs1ZAw3j1m9WO1E/GGmBNGwkWkGlF8YGc4bZgFQYW7kTknEfeujv908ZssVMieTjUltYNZk
t76aKNnwHNvXVGu3am2PzUO54Gz+vEgtiZClXEubbD/Cve4sAukm+pSB8FOrdSvdsH53dHJ7/82t
WjlB0Xwz2OILCcYA9BmHJ/PHnpuduZmo3N336cb8p6z+5rgvyCzL5lTw/GnV2jziDXjU4l4lWyDp
/ti8Yn2fPKR7wCwftLtZvOWvKr/69NwqXc+1A7OO7k+1psV+mKfjV0H3lwJRqX5KNyEku3End31f
jTuZB9AyxCsVrHdslPP+FYmx9FoS8UrNwgzNUHF4u+x651TLYBZK9+iUGxzb2/uHPnJxzuwwrRtV
62SGoOVzm2vL4b7PDQ35HvOtvUb+WALTJsyosVDv7DmskszyY3NM0oC+7ct0+a7Ae/7vx2hUixk0
avXOO96pak88cjXu7Kq1S/y+bbY6t3jWOEzQ6MT1UecajWTWlH3jnggcvUi7hg9VTq0AJCnD2ukc
BZgUWqPO6NjeN2/xR0dZm+pohCSzuhyk6qvO6OMe1cCgbehHffKxEba9HeBq6GGEiovVa1TrtONF
BzIZj7uZWv6TQaM6QUtTGwEUo3ZbBRdK20wKrUetXVbdY7vQqtTnA3qvUlcdZ1N1ApPzzL65q348
4g9MGMD+HobjDroiITOjkXkepd6wZlVb4+qpQ+uOyrpgV+206p1RrVqr+789+dCYjxa2ryqVs/Yx
ape/MYnWAs+wiR236t51iy2WeFdt1Vu76siDo06n2plc4pOv3sWeVeuH6qJ6bh8Y5aqxEgUNRuPq
x7ld8gREun9u52rvj7gzkXLP/e/td0ulWmlZkK1Z4x6FJqejyYdwSf2k1BjaUfV1ptZaVNteko46
rY62qwcRKvrTQQlQa9UztdqH8WxP4uqkU1Nwq7Oo9lrrqBW/f4yrHrjFh+poUa2eau1LvZ6tTmqt
0Xunk9dPmVpHocqvdQ4e7/htQN/L1f2A/xsnfIFUDHe/5YS/RLWtkG10bV+bNn+M4bt+C4ijYlv3
pge1urTUVbhrjfRRHa2/O+/tUy3utPQ1Fh2J2vF33cSxZBor1OY4d2Q0xw2zlDme2pyKtoWGBM5Z
PBwAmur2nFSKcenWu53q+XJnPf44ZNvF9Otj8V525uXalUOjUHoXcJfZNxGSPLaDGTeNXL+Q+UAX
sVom5cLb+DQ85l8v2Y9jobXYvq8zk9zyv9kpWp1f95n3hXDbHaeDEtXheP59VGzu5tHuwtqDhfO7
kBKDlXk/LV7y09GSm9UpKuaa2cyputlOchvUFVTEfQUQTAa+MgtST+Z5gtrhhnGvVJ1KW/wt6Bt6
jhxmUIZIFkD48pXaBT7E0FV8N1695haMD/mUMI67naokZyyWSnaQfIUAsuN5euDVCu3MQGJ20leQ
EQpLmFWxlxXMsjqWbE4vOUytt79TJH7XZTeNHEAgvOjL3aSQ/twte/fxaNndrt9ms9a7RAYeT/+H
42xxI6hVixmSYQ3fDWqfvCyQsMCA8otgrKUria/CR7IiuAtm1/X9YdZArLPDTgRgYKR+V/gucoMS
5qmaKLAblI6YCgEynQCHZG9IiLQZ1jYqiFv1UazlAazgrnEUeERwYIJW8zhDGqe/bJyIO/+gRdO3
3pGHYsrxBg4UPoTLZwrMC3U+gBvBh+XACYHopszDq5KoCa6zZbE+lfhD1gug1yMao8051kTLhvth
4HkcDQQoufkQWnmPa/rjNG2qVHgVPKcce5WCsSFpgVIPy0DO5aF59/DXd3ncPbaVI/q5UJ/HFt4W
Z9PSRETpTO1O7pYyXLYaBLfYrD7O6h6ob+M9AtE/HvC8LlvvA419TprVj9XXidGIlcpuIEUr0wCa
DF2eqmn6FsyzbS49ZhcEawYaBv/rUzVS9jI5Ee9fV6/nD2RsCsoDTcGKaGj8SAPw7G0P6Wrv0P/j
S6J5S0E5GDUwTICNizVTQvv3aHtMCShTQCTwgmnzsVGeJ1OctzZfZQELsYCOA7eSdu4kadJghDke
C/wvTBmxh43f4153XRe6+XEO5bpuEilXGs4NxArZjAmhY9goThLCh1RPblOgF/tbX4f+FXUKaBpH
+IzKeAg5Au4Q6XAVCF1vGhooEyUszGnTR93iB/nZnxwGXqA9iFxa4SeLxWrVKRkrIWACOFArXBHP
4g+rFYSLmdUqvYxmT1KcNbAIBeejjWCqgh0HxxS6V9AV/3vr3OPI2MfJ7Yb2l2BdreySHbMPytax
3MnxHFx3+sC4h7wRz96GclR+vV27pVvjeqwL9Fs3kG/dYcTzGMVe65Rtjo3+PMbefVmguU9uIMVT
Mgda0JpwzM06p5I50MmO6xnI1Dp5sM4DWSanU4I77DqP8sII2NKomSAf4ESmsUQexKGeUUV8E78j
zgUjPADnHxtwqRzJdjpLMwVHO95vXOYxS4rao3gyetFiV1JZR4sAp9g4GAw44gbekPU8LnMXPUZH
fgsie6LbLdyFSLLIN3KdrFZNG39ZwhB+7wQVkBoh0llbqeGMqwiZoONwlFHqaPlMsjZXFt8KbpW9
MSM7oIAyzU2RKVFiyN4WyPSI95T0R7Lrq829XZKdggMp5xuuIdt6USj/6LirrnGVBqr0eDna/iCK
PDGIwttn7VKxcwNbf6V6pWaqne6f5e9BQDifdaiVJMA5SkoBAxywPgvFz9nkwU+SO32QB0idx/aK
XHKbFHgWF5PFtn4qJtk18kTPSN1I2MR5cSAj717m/G2Gu1MyBqUJmyxyt3/SXDLZl19yw/wpfkwu
t0iwTDW1bOo5se3zMWqt0J5cUdLMR1qmJ4ktPIilRC/lKaiN9As8t5VpkTQWnvCdCC1Gd7rS8U1G
juV+5AFDU/k9Mr5DLPhfk9qOyU12pvfFC62ERHsa3ob5bHXFUL9qzOAL7i0D3WMZlm9ckPjCjB7D
MvWQtzc1IN1Q9iHXKlJUa731YNPXwGs7Ln9WWlkMc6QWwvulaNMic+Ac5YSFaJ5xR7gLogfOSK3N
kBqYOVgzhMz0tE6nm3JifsS0DYJ98RB5eZGd/RE4UOXophHkbu9tX6xPsdMZ+6emhLQjfJ+oZGRU
ToHieBiZ6coQmaeysFOLAi7ohKrgK/crVNF+8rOQYvPfz630kkrRwqID8yxFDizHb5KvItdcTLQ8
2mk9fLKII0RBvI8ABc5tn/MeLWMuOyr/B/2tytpEGTE78ex455iVgd5KCYZk0owFLpUjLKsoFjX+
5zqgGka5aiakpx13qeOLyWay5+MPSC3EihmPu1qlkeVnlyjmwauXd0lQ+8LPvhCPK+9HznSbeobC
qreC7he+yufatDWV1mUpnBADuo6u200Qr5yzUdB/Si++S9O71fkUX+mFmFmMzDqMgvrrBt3plWYE
ZWlhy6DB86zhtOMG+qYO0/2csGbRaPb8WhGepFG6VZdodmHXy4giWyUpvucClLPhgdQVrsivuzM/
xZcUNtBQnIrTHz3oWzV4UHG59vISF1f9/Oi3JnilmqG8ra1qf7aRruTPMiz8ar12W3g5wAKQDiLD
n1PIAxAn3TUMSF51p17R5kCaywNfhz27Tae62VdeqmvojP5W4OE5wp416JpjdTwsjdsiPnF8+i1/
lj9RJfL9tT3J0gpNiLd82wAh66D+7tKNPe+ma9CAlaRe4++N9fpye58TkKGE35shohmW9+kAHEIL
on4/b9fITR8TLbNR+WvX3sEV4C982gCatXHtD+c8DvipV/f5417s6/Ul7y1xJhle5Ia4SmIkSoZk
OCpmmRmgyqNbXiXmiMYuzn29TWV85OYvAJKdhiGGSjfH41e8l7ZBeASEw7YH8zhhq+Cgd4r90IJw
+/xT763dUErqlbpK1XentU0jdfGyqd92Peqte3b08Sfc4C0Z80DtOJDaLPeBkYI/9+92cKRf4tQK
MA30Z6EizAmAHrTOPBPQ2MjfE0iFhPGA22JAG7TlcGqnP70AWHQVmmS7gsrStLgycZZUbw6UKVTu
NRCKRp44VlJM2EqkM0Qr40Hz395qP+jsYc+FJK2DMnX9QrvPrhLvBNNoketXXvOiAAADnNGo9vIC
ZCM/myfawomCWl7Ox4rPftpbDSb06vQLHlxw9SvRDlFDtkhUH+vAWbdvZOVfYuxp5hu3IRes+vhP
rp5uFnPVXP9RnzY3QwCSsUg9EHyBjwNSBdZyCsl/blVYM1YRVeVabo7SSTZJtVYxU1btXitUgofU
DKzuiNf5JlcpEv89fcTpkjFNSmgSUsyctbQz7m09/JlgjdPWbxWXsFIEyBNkWlfqel8XBliOcxmM
EeZKQRJHw7f9UNXx8CYf/dZFKqzf0qCDQ2AnqTwafrcDUKHzzQkBr+Cc0IMx0ExmPmAh2A1YVfw2
CHkBg6+X4Gfise3A+Tvr56TSws5kEFIhv60f0C1I7lAIoKFDZAfpOyRgu9Wud1w/0bjCtlOeTgxH
adkqpxKUJ35U+x82AjTRlkpr38x/3hOzZNMn/kYSD2O+gnu/VV5RaRf/LHTZsxkosiEqcKmzsOFX
GKH6LvjCCRAoBJROw6GcKgQOBNiCM0NtzO1D0xL9vkbzXPu8Sor5OCsTng3ukGgPRLbMoewkKvmK
+yMAlTOIlZmnfcJi9MUhOSwbq0KiD7wgLIh7+NHu6xNK49xWqVun8EtT22VVUpie8ii00cd/FfPR
wjRkoCej4Q0gQiWpkvBoY2dAAIWuW56LDSAzTC1bV0j0Cen8hZM9xKUeY5ME3qprAbJeCL3VJv0R
1oFpUmqojq6aDv5dM8qwU/Xze6+6z75zowUYZvPqT/75RE5Op+dF80Q/+NY9StAtQOj9uV7u6pJb
pn75DRslLO2JMwOCD0KWznWgPNzexNBKRWi6V5ok2VIjXWqAqS/ed64tz/iJI2vURAug9Bhs2vQC
jN1mEcgafK2EgHtP69BxiHj2W8VOi2YOGLeC2Qsj8AriJvnp/2g6syZVlSUK/yIjcERemQcRFcXh
xXBkcEJAQH/9+ap3nLgdffvs7rYFqrIy11q5kiW/EY5ojDYsbF6elwFvZwVQmr9l+0lbLlqvH5Ni
zRh8ENw0wwTLxgcbJqDoWryLfelmCL76WoZejJhS2LUoeu3uFx/VBZ+fbDbZhkGAzmhZdhE0xmeD
JzMvtw9vTs1QLwpm435NDgWn429WIn/E7wd0RqEhmfiM7QF+6/pdCftAZwlzIWBLBKDfdPV6j7+z
Cd2BhW0l/pl/SGQ9hWT5am/sA/8+XiAkIN00SmKujdlc6ZYdc88fvlMkmp/KuhEL4VYeDssQY+Qw
nnQOHYhGre+SmkY4e2eorDmJaUIhi0dEivoaXBhpM4UAkB+C+Z7IZG9LmAKxhHEgoSyYkSzwoyR0
gNbsNKiOkg6hBgGhxviVlzquXCIkH33UYLw04Yt1zAeBEtMo9jmIKj/0pJABb6EEiFiDnFMcSRxq
/z5EzIMdFtm8CrQt/iCvzF/gM2sCWunEX4UYIVMjLsJFiASf/JiPx8fl1OVa+OALXlDkKK3H65DC
cXXA1lJKHq+Qb6R6TSmGxdPf2Hf+Dn+z5GagtO5ZqTTgmhGwIMAzCfJ3znoywy8zVwSqzU680wgH
CEQ86Lkg790rQaiKCGD89LO/JDTLmcNb5ws+cyzK1pDCBU0t+Bq1GA8JKpcoB2RO0kzqhMsWQ4rp
6+Dmd6hWVdBm6KeENDcR9y8vzZKsirToS8bEDmVnn/tXviKD4gNQfXgd4paH2FHMq69lTwD06k+y
O/m0KzkNfZNMdYDnKkSWTiqP1X994Fe5d6Sn3Jrn9P6ZDK95qsnX9Mx3+P3qZ/CZv8b3OQVI8Vke
72UP0mTzi7iVVDESHP9IZWwr2jm612hAhoD8S5/5giSaypIXe97OClLAKS49ITXy0/vZmKdgh1JF
f3kxYte7jdulMLrcMk8Jgb491FxJrxef84AUsJhgOR0PtRJvCvxtK7VeFXAIN+E3DNaUD7C6BsJj
vCuGjcJ2O+vQLcoAa/23LTqMslMmvekv+Bgvut6HXgGAhvcyMrqO1v+zsvl5tcckxh42JVrFrz1b
szdvaOWj+2zIcTb9uiO/gjPFj3qtzB5mZjTe3igabFTVEkHP4rtILBxP8aXjz+PN3s04odS2xugY
AYA6WIzr8+3pyOeumE7ivxGKw8U+yVe09PibffHMMO4ZxwY8/3aETQWqCex2UCByX1bvrtbKhnCO
LcBF1PeRuWH9vf3NrYF4qSHtc7wV9FZd7grjkgB3KPasV6HittR29fT6vmKUdic5wsU6UfeXNGIo
FSG0smR0tQHuwEH5VZvYb/h8/XDOkMEE4x1+mDS2DcfWLaIjjN4p2NefnSwZig5jqhMUGHzWMR4M
bkU0MpWtm9OZy3PsK9Eo0H+RnWmroH3yRgHq0F5R0QFCef81XzQxUwyx+qEXKQ2D0Y6GEkfSdJ79
Z/llKh3IAaSv2Y2N7ul1kE+dIFv2rhX65JZoL9LxIb8LLxtwCzafKJshszF/OFr2QHOn5R40SL9F
mdYyJq/Go6FPf4Bnvmndpct7zSgMHYccA39uZcagycxHg339bbD+0B6XO34KA7dnzcHApNQEbo2D
zO+rH+6PIcTHg/lz0mguYbNjIY4NsH27WyM0ZwglLgxVZ8J1N5TuHN9a9zQgnC5p56UvZXS9TT/S
sTYGJmM5qynbhMzbqS2Gx07TGU0hCHWNMJnf/cTKN++HeoU6iJoJhdYuc7FDfTMXE3nzPLPuFrOB
1f6ZQhAC2Hk6nqKPjZchnzDFwKzcjKPnpIKeJbG3fubXetnJJWJG06I60yzCfA+352aUJyeGL3Ri
LvinD71yjjyWHJal+1qPkXZCbnPyMU1l2sUObZuvxJuAn1t/NOwtoz6zH8frpzZeNJ5kH+gF0iS1
d3yiZgxjvfs7MHC9nkv8Gx7z/CYyDa7780cUJjYTP7sG6EdO3/jfsOfal9YwR0w2UpsJEBYQxjKe
lQ5m+aimUU77Y9LrEc9B+9hx2DAPBfe9wuro44Uy69mJ25mx82cvG0+noPESq+OxubSv9wjDWwB1
ieG9JpmVO7T2AaWmiThxAVbnPedflQ6DRaxjtjD5o13qKdDuStHxhUMjSJ+LCRLIWxqfeHsyg5nv
Bkh2oVXT1uqvMMmYgNqVQe7GG1BKYOWbmbnvgc3b8BXn6zGMpLcGmOXmDI6xXpgMC8B9w+84qKGB
wnTqJKve5PqVIMX88BuDxGU4KeNrDYOeVYt7nc2R/UwUmjvVPe35PXeoztsVTMV0z3FnPS2ynEm8
uKNM8EesBtEx3hiMKsApmX0znqMHVw+3WWZLKE/8p5+xhIcaPaM+eWwAjc4ongTjJFoBN0/Yssvb
bC2wc+aNuYyMVhuHM4HpfGHPhEPTYhNgQ09UoELWssnrsPaYB8YeuNY+eiEV1DvAMtcknTBTxqhC
Cdmtn7mp2WUKDtPrgwGPHBmvyFsPhQXzgdaUYdkM9HZ+sztGmrnfMFfcYe4zwHKFaIbthkJ0QCem
mTbkkoX22eZw1RhBAcvRUpNOIHUqeiVCUkCyMLKm+1UUJ4kez7IFxThnNhUzcvjNZ9YzByd2JPTY
bnjTx8cCEFvwByrnCpSJYGapX7VHqOjKZLybA62xdpDigGG2qrSOg73RDYi787eJ3RT3gFhRqIQn
u7XaVf+P2ri7IKlvMwX4XnWYuYlIyPgs0/NzUZH22OTIRsen3qIUatY5axTZHk+Ik8bMHJ6o07Gj
Vc8kzYxus/cSwG/zdsoluJuHl73/tsdGHGJZfGLmlsHjRzTLWk2m5AgMFDR6ZqnL/m0CBK6izwro
stAe5tfL3FigDUMX7ZwwtlcJ+ssvxDJ9jNqHWabdFa71rxAOgxFS8KbsCevD+VCzDK63w226d2le
EeOeJ3Q3EfHxArgv6bM9M73sMrBvJt0c0+Ec6n3xcdIT8wH1vda48y/LoOc9Ldbx8mmleNgTBpjW
aBDjRr6Eb8M81SsfFaguIdXBxVjrbqoJr3tFOKn97CzYO9L2smmuBNzZcKY4qf4wO6CD9J+s2Ont
BYYle6t9BgvQc+CVBvZgtXp3NCwGuYaHIQWiv4K18Di/9FfQWxfaBJJIp3HRSMx7iAh8uH5bqf+4
DLbyaqQPobLLCXjwd1n7ePfShuFV/qHvop814W9UAMY5WJHTRq8zvUju8yJv5XP//F0ott0d0KSm
PtjXDLgASbXfxClNcmRfmQuCvU/iQ2MErUuspG/4XBSLrmb9MF5odmQv9uetImnH2qslbngKTKaP
ZahwnkyYOMV8OHwrcamvGJ4+NGi0uXavP83pHCGnZrk9mslUK6NQNjqLhzU687N+f9HO+5ZsWfUx
9WE5NJwRxPoRZNhQm1Q2crOn3QsoR3onIS4AN3suYBne29esj+Gh2til/RSQmOz3d2BgHPkRpAZs
tYs44Er7W0QhOd8H5HuvGbVKePuoew8z+QP55MCEIegaCtUwf4ANEFXcOObMjGwGTusU6/PfnBpm
Suoq0XRkVLt0w1QZNJpbWIfCLXZDbXzipDjLRt+tLSYu0KK1eQK/3U5cRHNmffO3WkOORuZ4w2YD
BLxPaeawoS0dhBeLzCvDFns1tXuto/GJ5TAw68ULxbP3nvX0SoxvrS8pXTc02AJXILIZmL9de8O1
/BU2EvJqMZILlvPpl+uP/Zn1rwNThgy16kPttxeeKHdqRDMGeKRK5rZuJkON+AhxbDwXY5utV60+
ODvZQxg8XGLAyPjeAz93LfOaoAlum58/Qm/PATP8AOHRtIBCWb1JehfBjWjSgF7aNbUJ63jD6LBz
7Wwb/HTmTOK0i+nz8Jz+opeeGdkOX97GVpyKIA8s0v6xDQkEE3ZD0e89S/fOGN1kyKt3lL719LLr
IBTlugxQKJx9vYKOmadg8YpdhyYR3gJayRDWlbSrL6OmtoZw+bTZ8f7QFP6NCIAbVBqbH8xoHESv
yGwRWBGc0rYljXOp8QlusZ7n2vBO0602rq0x/Dda93uQ3736u2wvZBCEfwjJAmpxNWyR1WlME4Ju
r/A819pWDcV8DXhpzmVE+vPBH9Uq2GhmseQ6O6976XOnMjPfcUAPeXfoPS+vmO3KJCN4GBs/41cI
S8sJ0xwTtAEMDyNpRys5i9fZhJMUwBIn8junvwIbcydNoZqkVINWQZHgNSbJHSiqoN40nmINH3Wm
VIpT9PVae2BZdVXW6Mh7Y7YNA04bAGwlY2uDGM9rjJlbZhZpLF4nXRpf/W6P0OzQstMSGregTQar
ccf/IMTtSmOHAcA4I5OENqx8RsAJflxY5wPTjrx6zvHWIBWfxKff7mW+A5jmhzn2WFkPtDIht4FR
awv5Sn13t9kFvA7jJAnB2viIDICDv70MNZRIyzZC+WFXPq/N1Z8fZxjAYsFgoY5WMvcH/SsEMmS3
wlysSs0vZHsvU47qA6QYFBvU44BWd2aasCJoUl59Zp/ZwOYAoL1SbJC4x6gVnNxmoCHIK5sNCACi
znFATSx0UARrmj1anWodoYedc4fyQ+lwxzRlXkSU6CC/aPAo0QEIBLnEIR/BchKM0k3/wFWC2kzb
KYPqfv5gPbCRk5yeC8L0AgOeC2fGgZ1HpYk6weQokiYdF1nbDNbFLazW71iJrXA9kv67PAIGhVEI
OpKak+WMCdZ30tNkjiQiLJ3EFudetYIonHCNR5h9KvIZFHnuj6eSXQYDE19Mo5whffVyMnlSRaMg
z0C3n7vDMho5ezv16bnLqZhoSN7cnP6XzBMoAO3PMgZwriIJP585lfML05HovkBohwyNwxwC6OO0
qK0gSWjgZ9HALtqv5e0siT8rqms8cg/ww2JN0r0JlqN/lsX8bndcbiTHG0t2ZObEK4lLwTVW0AiP
2dssw6cgBOsI/H5wuh84PCMonj+EkgC/38BUVofvpAn7UYW90oP2OK0+gD3EM5YCKOpLhWPl9ibq
HF7tsCE/ARqifZC0rUwU3E0NJEqQXrCEYJ8Qpz+05WP9CxWdGNMfI+gBp0BwlqDE78nA/KKE4kWA
usAzePNkoNR2cFH6wDpTum1fzs9VDvDtKgw4I9RQotjK5TuBmOH2ACU1E9J6bbCL9VDSiwM3uuMy
MMjfL2R8nvforCDca6o1rR/xpkdWJARW1QFdk06rHCkROZ+FenJbL6D/KuO7jSflBrHxYGwBjIIc
c6YALYPBg1B1MgfQSLBlf7JOHulowzXBJ0AtCtwXBAsmZ6wjUWI1w5oJ3tOC/0i/IXzD6ASiCaCb
D4F1TEiODkAqwLlQTjIV2AJeG799GAoBH+HmNaTdW8x9QGaKrFJIHf/+ESiNnwHmAosDn+O7sEX8
i6BaAaMoR9hvlEhINP8Aw7GYccRpEZ+JeGB279IGhIZRJPphWD6gk4kbumlKG3aJjTquNlwM3HK1
n3JhvA1eFmUq32KeDGnukNpDX5NP2Ie7pixpZ50D+HOB1dPKI3BkLg0uA/ksCPm/lwKcAx4XQDpN
x1gcQIJghkjVkhg1947sD9MBdLiQqBjZIN8bmQjceHpfsmnoM8ah/kwWvxirKujc27mcKdFndhNm
7YQNwC0gw/Oe/JlXnPYmMe9KjGsoppyhU5qWwEi3TyabTruHD+y6EevyrLo7NFZ7IGbacwrZ4lNU
qoMAvd811SV7KrucyZOPKSMUhBMsya/ZF/p30huiMnyibLiSDtkdax1bjwkAIKk9KlMgV6gaCHF8
fXAJuAqG8Uz1VR1ki++zB+DXwAL7AvLjGpGNfJyfTyxtaA3TBgxO1VjdQjvwwmlJQ5mFpnKKYJ8w
AWnF696nAjc/cIiw0J7T4aF/AGj78KAL4EkHMLxSHw44h6jQ0BPnB7412rDCBLvrsGSRaoD1sobr
Kcgqt6tnMtxSqLg4oB+CLYMh5U7/kNuDOYBEgt7iSYrihb47WmfE2kPj+DjHZ+XKNVGbqvsT7xjS
lygk2HuuON3yQARaqbbc4AWaNrQMuEzQgqWjW5kB7N62PYrMRi8WZG/TwxADUhp8TJDTwaS/krDc
t3GReCxP+LTPbqfHlvvVv3J3uPTRqdwHfJktqAJZJajPpmSN3BKOcQEku885Q+/KINuNzPjMhuCK
70MObL2aU0opKA4gHzWS2fypE1iZQclndDKkCAhgeKOobjhhz+h8GKbnvD5i95PWccMmBM7v8mvv
jdEqJYYChgBs/qG1yHq4CMXtcnni1nYholRuGMizYmGCByospEacAUAGhUhnOUHpwPmpChT5IVZw
ZeRi+PXnQmSTtJWB5hMJa//VF6Mb+OMgCcctU35lenE56Um6yDJv9NJiKg2K5GRTxpA1AztpiVzq
iiy3Z6PXSkdWcZk+GF3ealvyBpGRHPuIxhBihWjMkHrlQuQoUSKw63Ta2C5jk98GRc30MthXxklg
QS0sBfX8TX+67x5d8V1mjuPNon3XeDNcBh7f/9ooun6rMWc2cxqszIH1ErRFx5Wj9K3vjwmtol2V
lVvF2mG8JvUQQjqrtvg/+mPo3J8yZKU39W9XoKxhCJDXexhMB5Dc27o99TCjbxyh+rd/Fx46P0/z
HHmjgDt6OP9TMdQRJMtrgtCQjqstiSbLoVqMT2Nb0bthx2NG00FCtcCdRrix4k51tiRERa1LN05Y
2SIHFC5euFNThedRHrFz4xnDf5rZbXJf04e7e09pTqoCHC4KelO/U5rNEKTWrH8CkB4vfk4SJEd+
BVKD9Qf3BUP/WBZavevZ1Ch7D9mVI+QQ9nvJWEXs1OgtcdjBPx/HbUdutfRU31kY1Fcka0cwqv2U
bD4WG8dsPoQaoTzXe5MyfIXv7TeclIA5GolesWgPIs8jsT93aJmmGwBsZ8Gje/A79Mvg+KuO12nw
4wkOI+QPVKVMBB+rY/s5BUqbEA1kF2kYavvF8IAy8HYi5QX+H0ZN8HurkleW8HBMLNcUgBCxK0ub
CDcEVKT3bCspTgPJg8Pi8n2up68zT4WH0Y/aaTXPSchR2bjdVW/NOEqE1WCrxUIMQybJr1ObkYG9
CTMJzsPDfs3jK8P+ZXgpdp8gPeXz/fG32q/7K/hFOepH7Mbws+TsS9kq2ZwpvNPOttjli9uMwJWe
2bCJ/Tuwoxhu6haH8UZscM61JRGLGHafxlsU3QTTJzuNtQACwZJKBgywhCRSURt3ECaD5PLfo2lj
Z7smLCdPkXoQsUA235PUz4JnUAVjFzNSwBVhlfZY9Rd3so11faQjerDdY0twP8rU72OnxqGjdbA5
s9M5PdWtTemGuWRp/ZzUhmc+MqTC+QYlxaU4zhJPXj2vJNYcLfugvRZktvGWW9pGCQ8LqmVDZ+uk
Q/LYGqRJ6bmNFLeZtIxqPozNipwVF4UJMNTkbcYhT8WO/+AkVqP1dYrpz0APYQPlsp4eTusiqbCC
/Txzfpsb74dhmHoXK5Sv0TcV+jBj92ENHAwirD1GHI11s/s4N/bNDo7fT5hqanoUItl1b0vBKGSB
HAbB6/Q+jUP0NmQwj9tEEIc8MEU0KLExcroNNW4o9QOKEYbN4lW1IcpDaQGEnkhZOMvIjPh9EhMk
LpyC6I4EdrA/fZbt9Hd4zOor1CP3DKiCyBvP8ghWEv75fuA05A9yhhKL0TagF0BOg00OWfwXFzk9
x1Xqj9hHswMbGZ8pscUvkFuDErOQcd+iyseIDBkdpn6LJ03mtLbSjQPshjAIU7uachjQhOKMnXaQ
Iw4nVmi9iE/oWJGV8hpIrLqQnoJ090hs4qeQLXIeELR4PR4nuBtyVDqpSByivpvOXksO6uKC3pUK
7rWErXstRedOKhhEkj8hD+Jvc++uXPINTSt5Um0RVtBs3Rf0ssHn/BDBYEXksToYAMwZijQFgzgE
nlQpGEDSgox9t9AaCfEfCQQ3ii/IQoqot+m6aIxgQrn1/OUy/BxfYrar+gAstnExSeknoHv9ytvm
2rt+yvC7gEeQbqsFMWOvs1pcaXVzf9hVl7htvywEPPPMLGbdycOWvdgrMbaF5IKzUk7veW33nFHY
2RVXUhrl6cGIk5STH98PFJphHt1KoZyAmy4rt/u/JIMkixqB/dy/cuZym7kOOE9uMzt/yBeQn8w9
4mQByqVII7zAFe9kjiJMWtafzSDc41KEOuRBXvezRpPhtKTsxro8GJxL/+bGUL6bejaOsm2XwAIn
FCCE20kbGOGc5IsPBIx/pDqqC+QYKHyoxBplRWoILc89YeGinyPPE0kctxQgDikUyBr/jlkt/T7o
gmlhiLUu+nYiXnGRjtxr6EqBvnOQrRuPcxJ0SvqbMw9Dw0DS+07U/jQLUNcfb6jfjzcE+JUYy8ux
CGUmn2EfR+QNjcZnhcz6QUZpinmqewzmjPRpf7lLSxmjf7wsnhoUZvc8bMSgXeB9Do74xDoVIF6U
HEYn1iHvt+lYCm16WEyeaUzGJCFhjv2llVkaOvYz6OjgkWJ1OM2O3cVne18zeFF60vmGGF6l7VVR
dOFVwx3mPxUxW65zSdbKiiQb15yEh0+Xrdqfttj7xMDVFH54JADjYGCAcI1SmC5MkXA+ltKkrLRh
y2/o6R0hCOYo+pfudxhW9LrF9QvzCvKNRzijhfHwBBnEH4f+cBqRSQsx2hSmfQZzHaFmOG6RsNNf
g2Yd/K4ZqxABpFqkPKQtYDycUgJwBPh/CjiIc5NDipnKIPKy03de9nj3QXLyFYajA+ofBNoETQ41
9pquQESS5h4UD/MI2pExQMl0Ga392KhEBzuOLvo/6Jt4f31Fcvg6wq9AojCtagC4cRmBuR9JvH6M
aEkQZzLxud69wvsOxHJyT1WZZjv0fki/KXORtCvq68oIpDMLiSUEjtkCfjNyIojNDEAGfwnu6ZBh
fx2yZuTnQNUUYYIt/2A3+lHZBjFvoFA7Ue8s5SrjsJLrE7vNUw6rdQZLux/z9X4bG7d5f43Dbn+t
INcL0Sj8BUX52h5AiTP3uRusk8nvFEdM5llXfrEjzfQeS8K04is7IklxRcw0OClGvsV+//pBjkvF
tZEEG1ZGqUdPr/+b/hb9RW/7uLx3jKqkOQpHMsVCs07aXYARvWb3RTGlzhpwNCY7Sl+7JZkLKvGW
P2Z33azoBE8pDMlySEo4TdDfEpm+UM64zXE9ROzjZ/eF5+Rat70DjwrPkTcQ9eXRqn3RZiLmTWGY
dQKupnQBzIy1H+NqIMfI2elf+ZsByte8rwd2BqJuktF/EKaLEZrmn9HgjCiO8Mx+zVBf0M9qNkRb
6dQfAj+rjMsOBDhGTyMSJfLUvkYqSWRHcE2U5zz6kYCS7OKAf1AudF352a6eo8/okm1fO1diINGd
YMi5Soi6H0ggOFdFozcO6IlGm3aJwnPv0yn+L2wRmDhpif6wplD9XxWhKScTRw26Fwk1CbKvG+rZ
ZRO8gmKFIJMl1Zv2fPxK3e6kFbMJ1HaV+19vvOjO9haj1j3sHfyB1Zo4tdCgc2QdU30oZKV/4DDV
UwUsTRfL2xgcGaPcOypbGDKcRIB3GqM38umZEm0tSCsGgm6JucOV+ALCP2nRdhm01pCnfdZj8rpl
f/s4fucfYoXVEXZDz1A5do5ViGMNxiadNdORRUeTsKETXgCYA7DbmfGzlBHMXGkaw5IAH4vBSmKf
gIBScXXUAmiKliqe+bQ9lqvaeR8JqX8W8REuDofaVK4wcWN06Lhjom/RAcBZAWTK+yMRQrnQoUKb
AYGXxXYTO5cxIj8Bk58bLVvu5+0GBvK+zBeUSr3Y2p+KiC0DCMndQUjzwC2NvH3FmRdW87qlVQCF
lg5fxr0oKX0Y0ZqI3c09sEvvcUQvy+altqGEOrHOn7MXcuotzqboZFpQBk4fTlzOLI4yVhCCXopn
6nT0CKIjhpoFHxPhNpHgN8jS37FTFPDAWRXK6xFSYS0Lfl53He/2pLalPyy1DvOweTLA8je15PYS
KyES1tjpcJvLHVRYBey+lheKpD6pXHm30ScaWb+wG0jTwbQ/UyaSdVN3KDow9x5ElY/WAuBWMKLU
RVZ3MT7LUxSbRk5HLBsG9gug3Kx2dGR9kEL4klhC7aq9jImRgsHIdzyGN/n3moKZBOC7lo4gut7z
0vCGsRCGpKHVDe2J/w446riLxVCjyHxDUw25d9jpk/8dFOR7AHNX+ZTSK3EYXfHiizobvD+5r8Tz
GmchcemP1V3Pz4HkS3goKmsMJaTLrW8ygAWXn8GKFTVY3c8lQAnCKzgpSqk/A1foZnIUoHPyzUUX
/v3Q0p8LukAIJxdVQPDU5FTuen9uRCxhnGQoiY3HdM/6Db9Hnn3njJUESQaaMjLlCP/NJTKCnK3L
v7C6HKREPHDsCLpYCjKpULsDS7GfWXKFWp1u194uXqdQN6QUhOQwXgzo7NkACNyYMPq7EpU+24rN
wkY7PDYcxfvg42A/ZL8RV3bmGJZGqEJp2hDJtEizRcBA483qOtCjogxVigMSRRY5xRdNSrQFjVAB
3xz+sz58ReeAsqNsI5L/oz0gJXYE0fv8E8pR99BF5ADDcndzRsPvp/WyXb4XqYfFtIlY47Pm4GKH
3bhpNFud8t1+/V0+katByNFJECpRemYbQl5d4O0v5URZ9cL74X1+uvIFeofjlPKVAKtcycpWqagg
k+kNTLprwWxpAkDODIKUSVhwFKPF8g/MeKDAMxfQwFAH29+iRvf91Qa8QSEs1W6YsMTqb8cZQEjl
isuRATw9hoqiZ2Lv9LgTi/puCX6HeNaKjAti8LvXoVs6LzNlmA+bnMdCs+xaPJjkVPk0lQaN3dHx
s9Q7ptd3YAuNjo7PCCKxvfG04iDx2RPyxEvIL/Teog/tThWb+BztL/s3kyclgyhX3XO61/rLT6a9
j8kOLUUFGUReY3SP3SM7eb+tjoxV3IN7/KZv5CfHu0cG0M57Z0htaUuNS04AvkF7kj3WKxsjOL3P
W8l2yU7ZckiAHSOw4wO5V4esUoRIObM+exxdsLMV1CPVNvWElBvyCfyEVScdeofPAt/JsLvOgoGR
bZVNJ2hcPPG911HmbYFUdP2CoyZ3wQO8x3YYQXafE48hlj7ttFwJH1luFmNDWn/Xye4WSkfJwwMG
Fo7Uadldvba9SbEAQ+QQfW9pedt7rzMgXjkjVPPPFF8IMOnfpiEJYQ5SCOhzsibj7k4RJZnk5A71
PD/0Wo42L85FaQmQsIzP7bUPnZ63esdiJfFSiX2PigNVGWcqKAk1GIAFCKDM+JQtdLYsEIrPTFpC
55FNAouxDMj7COhgYq8f/vSgDx16otVfo8ozFkPNQFKMHs+3Y2fSnSmg36hgZnwiiHVmj5D/k5fx
OlndV4y7W3VwjWRuIlox8DUy/Wz1QjjjgKDFuuTFIb84Bt6gXc69z4mPR7RQc3oSoVdgxdBuhcoM
kU2zHjo81OLS2cqcsLSjXu6rzpYFZ8Y6ubcjxoG8pr+NMhEqu47fTB7nD7xPOet51DMcVqnZrw1+
Gc3f5O2haLOw1lxJ62SOCQP78rlqvMZOA7hJHmSGUqCA8QS/72khgZ0jsR7qoJ6EdhpNhwJMewWU
QKjOEoIommUKQJHGfzDtA6RtTGkJ4srdhnIgDvE4Htv6QLoDvZP9eaDAxJEeiR4O071HWN/M+Ln9
BkZrvAGCQHH7nEKEyW4e0eOkMCQcXAF2A7QQeSNWGD2rDGlq5kejF0xhpkkI+QZuacRrmZEV+5XY
cCQzQArTekv7YYDuTbvvhnpDGN9HYhYUFZQvb782yz8QNB82jPq7r3Y0IHwMI5aACI48HwQxgp8e
3xsal2PPKNUliRWiTgTog5Ow7yDrWzxmL0exIMtFXEZAikvP+Y0KBFGHSbeUYDbuxtgbXn4renqH
Ud94Bz1vuOrhZcu36bE2yLfqVTbnKXy9LnJFMqhVAd3a2vROf0P44b33CfGGARD5LPEqdntevUuY
MmmUziol6KQRHgZaYQ1sfhmNSEPXi/UhL6L62DTnavfmvUiQfGAUL7291BeQqlJjlX3WrDgEkdPM
SM0fAcIlDYR4nUcPNUpNnj9pVT6/z+PnhhbsD7aUYZ9aLUcs2ryNakXti6zqBSAFt4GvXc8gWQTq
7t8M2qZpTac9mn7musEJbv7AczK1S1YP6wmBSL3iXdSkm5hiPtUm7HDmkzRICMFa6h+GWMLLIpba
vkImkHKJ3iMqr+ieQJ603mVgYFqFPS2fz1gMYyHNI9CuQvqFNaopuSOr0jHk1DMHBb9OCkfwy4zc
on7mgJ7cpkD22EDF873+nV0AwVD49TeDRNvv8NyelB4ucMzIA7UCfYY04CV/Zrqo9Tn+sEIJaWVa
rStqs+qfUXAR85h757fGawJQMdDR32jDecJZvX0CxmvDGZ49aIk+k3vE4oknua0sHnTi29R2cGxO
vqitT0AxgB1kb1X61CGT0XKwTa01XfI28Dq7TzqOjoLv+UwQBwLr0bjoAE5i6aNo3ZH6ddJtzDm9
N+CoZZf6ReTw1nv2raH6M08AlpBBVmthajIIhvTK0iQwtruHvUdhdTuFCxLJoDZi8Uy2D1OhQ54l
iFhkwxtgRSSuzACSvYux+djKL8DsLqep4qIVA/7WXuErqFcK9osUV25vTTyMXeJfq8KWKC9zMDYx
DxhmxnvdbSi0zKqh3cCTJ8Vmv0vXY2RudBsfSJJvi8eBY6o0xghM0LHNBIUNqqG9DyOrYw8pBnG0
rB3UzGY7Gy0AUnqLdE2zuVqqm55BlpxjEwg5Y8gq6wfhEKGDN+LaxGDz7STT/GpJs8pLORctUBd2
x3eCDAp2Qkw6NmInnmGwlfN4GGaMXIknsgUifU3iyZB03qqMZAHwjQAoMcaQCvmR59gTbR/xuSM5
8RnIHbKve02A2eFXiQ9AIByDEKmCO2svWEqsWZnJ36bmQPDREFGWMcxMu5nlMTXJqmsfd1ivusAU
Ze4noC6pVuQqMpJ5/C3eDL8uhTznw+Lw2G9kXHxzG/DfD/w2sAFeQVzxjS4afxeNz34ti11No5ue
a3KLKIUq8O7+HWVxh4QvQ3t4dykBpbfRs5Wt3vMQEiOIVfTBMQ0hKh4BIcSrVry7bI4ASdkWq0fA
m7GFdOPp8nUuTB7Ez6H6yqkeGJWkgctQDPiVlbuMweaAgePlJO5iJyDoOTAjWANILutrCyF54/Qv
38pGWGrBbpjjnlFfRut83vXJXDPjawPPdC8wXLWPBhheOTOI9gLf/AV/6VeMUIXhTGwR1MP2Z535
TyuxmGAYsulMxUgtGrN9kWOCSpmjCItfqyDkix6mZEo7mtDqAfkROBUX0JhycQknGhPjk8WBuyLc
qCrQ9BnWOJgxmPdFfehehY50ZNI/rr9QF5rZAhcFD4UvWn64v8ROFsS1sLIgTOkZFtqpMXNf1Zzj
JCno9BVih8ah6e2cKcK2oG11uvn3QL+oLPomkBjA5fDSLH+HttYTaiF3KLSdHONsWqgvisMZR2c1
/e0+PaBu7ZnDgJXB+NjzbnRFWKitTx06jHYyGxX9LYN1Q879b465iScQADAY4sCRKeAKLX/iv9k+
XM+2v+qDBvmg7f2bXsdaMUdA4iXiQOFYkNYogFMYrtTE3gTsSR2rK5YEsMkTITrJD4kOhrJ0zRps
N4i0zEUp7BAsANuigS3ZH48Kv4tQoV093TKkKYQHPVqDpj1XVGHo0ylLxAPvO0+SzC7nFN6gRsv6
y9ybyNkpQUMkdjVRKXq6X3Yny3kOnIhSzaPDgbzyRjVFR2HwtIhPWrMsptwES/K4F30DScoKY0Ej
9yvtAN4VErXpN0CGopceN8Lqn5/sUAWjBlhma07jooMMGj1eQHbNYnr4KeHk4WxXe0PmXQ48kD6z
IANk9Qs4U76guzdeOubiZgo8HEq0CnAuZnbpPMwBJxSr22GfvrTPwC6QOeJBA51J5wseJu00p7US
IN/COtyhGB+rBYGApowfnk3r4qPHIYnr1xY6cZAgya52JIUDxNs6GhmWMxfh8YmITOwRmOfNKC7M
QaNo4BUL/xYybQH5NPgHmx0QA6TNY0NbspPMpb9KCdpZLZ3EuyFdzjlkH+Fdi4jmk4piabyQUQwf
yT/TMLEUey9w8vwCjrUnJfK+1u2KOLOrPVB/EEzIRZbjKUuakWgb0kVHWSLzMMXx3/Ni873umEOE
oPcVTUREvRGcjw8cQ5Kb/8fZeTU3jm3t+a98da7NMnJw2b4gInMSlW5QEqVGJAEig7/eDzTlGo1G
lqo8Oqenu9XTJIGNvdd61xsKN4H9zjL8aCvpP2XUf5b4TqnCWTXujSXOkC7UwmSH3wtlePUQeRDT
hzntO5w/l9yPp2bLjsjkAIICJx3rL2Twy66/MNg1ifpmzwSxfOcO8TpcETQHh+R4BRRh5kHNS09D
c3Gl4GViw49oVoZxY4NBIDGD7LFitXM+zMTSFbwNLF4tAQrmoyxu3Dn+8gGPXGYGos9+DNYMhh5A
MYpt2lYaHVhUlPIevNwjs+kut7l2QeFkkZ/gUH51EpK9SfmmT0X2gQvSHsSSx3N809zc5zNXJPVS
LFNxuTHGQQM4X8IxAgsaMP0l2VFKr8S3gPOPZsuYznlQZUriesS+wG8o80YXpgOUYIp+hcmmuTU+
Ws7L8QYhHJd6jhkKjRSakwVY2EHcDeyClTgZ/YZ8WJCY4HAmwMulF1VeLzAHZ82iopNgudB4c7Zx
XLggDG7kA2g7TN9t0+uWNJ0byb+6NKE+Xw/RnDk8j/p584d3JoyQDK2t+QQ7guYrWKcH3i1dy+vw
0PnBfjzjBLYV2Iaz7Fg9BPvEM/b8CPMQW6IeS3mbQpzLlzDAZrpQTw1AULQXLMwCF6A1H4qiNjbd
GIJAMedDYZXEY8iyQhJEy4clE7a1zILg4mIujulRQASZl3OLNX0EbxFlmK1/y11BRNKI84830UmB
9Ex+LvtKbvNL5epxJSV+CUOhdbkBBB/rqLE7iwESbSnaEP4qEMf8oeU7trwd8PN/I++BF1+o47+Y
RwHBTwo0UPqb+pYvxCdpf15o+55F88CFSgkSyHFidm+TaYQsft+iykPt9vFKrKmeVhMrXWY4BOfy
qoEfeZPJ6cKsHhseABXMewccSZgq35U1MX+8MbufzBLdyWpMP9wscfTOMwW3wRWC5POL1eAsJ4/f
Rdt37pb/+a///r//56n/H+E7tjnZEOaX/7o0dFHxpa7+13806T//Vfz127M3fqnqgmCKgqZLkqao
mmBofP/0so8vIX9a/G9DdS5jowjPh/YO03CPg+iuZQhQTq8ET47AK7hhj1E0pgZI9MDCDRbyaOVP
MEDLxQBLxSH3qX8twZ6P5ovoBRG9ZfmSA5/dtwMDyFGjyyOuvWLExI7DBpbtYMFvomf2oxkVBTVc
85AvoiX7nFMeh1e6sOg53Ojbnz8sn+u7TyvrmqIpoiDKpvHPTxsJqlZHRZ0dZGMlonZoSbg+aO3x
BmsJYmPmFTJHgE1ipth43NoGGRdlG80W9mWkXOe+KLq6zJDDa3U/wuMlXcqRQ5ZOOFjRjdDQB9Hc
3apDqhzUAB96t+2XQr7sm201gXc2CyZuwbi90k44MCi3taw9TqQnYakx6MFHFBpdMjPNzeS2LYXt
GU0wfOFypjeOmqzVZBE0rmQuFORohBngkdwtNE5AZT2p19pkZkCGpjJM54poo6ymxDPf8fAy4KHS
t90jaVLrrYlbe+ih+kbFHkgWIngFw4fMZ3CvGbOLht/VWJUMHNeURYpdyX6HdXoLk5q75/xyRyT1
mztiCIokqbKsKLop/POOVKKWhXl2TumKsSfxCzwHkj0JQmm5lXFKhMcQjWlnJAI0a/nUnt0GMn81
I0kNG+XbsMjIIz77Ab4A5Ga9X1Rfp01jvQ6YESw6zoHETR77YEZq3GSAgk2arqtHrmjC/52VKBaQ
1Uw213YvNUvixYh6JmlmQ8x9QgARBWE3KxlXJ9qqBwDXFHgTD638nEfboF5FTBn0u+S1xSge9lM0
vZ7qyVJFo4mFsTDrnzt1Nkk9A6IZwXA68ia/xXs6dlAjlKXFadMDpOIkJiwNAT2/O7lO1SNsh2gY
J7uDQsz6Un1HzJBDIk3eVXlRmssYWZY6k0YoYOTagyNTSoraWkKNk/uKPleJYe6cCyJlbnv7Tr05
eGU01/a1CTXC+vkOmuJ3N1BUuH2SqpqmON7gTxvIOS3NcyGE6UGn7hN3gbjLhvVZJxhuGZiH823T
CtsMVyJs7tYN9cPFmEqEOYgrU16qhh/LvLe1Wt+JLOfCbS+PwRLYXektdPNSbUtvokk0Mhn3k8ki
qQ5Kh2R8WWWvQvNE19lh9Rb6fW4rb2JrJ6/XE+B9EHo6tODMDZlpbqNdz7wPOv76TIzZVhDJ0GKI
b/VI2cs7Odwl0oqsGC7luaSIv41OmELiir0fm3OO1IRRwThwcrI9KgodI5jbrr7trsaq0lcFcdcw
yOJ2y4b/85VV5F+u7JetuVCMoIsaMzkUj1wuBWonRT8TRAPLCdwBaGY+UnFNq90O75O1irhl3uB+
mFNOWJWK8hyXEot5OBbTAe1BZkEhirH4Cp9GtFGfj1oz2DEP4JATJmDvtE71DrgC/8SfP4qofftZ
NFMVDEPWZd0Yj6FPq6Tvq0RWLmVyUAlAEpeN4Kmka1Pc3WbSYJWnGjgHEm8zFbSF0L/Ft1lC8NOS
iVV0iqWZ2o+Rct1LSNvIPS0WBaCzazKpKMHB9jfTE6JVKu8w/ScehaGdQWUSuAyjsMqZwARnesQs
AIsC0R7m0WO6C1CARDxI9hnrR/oC9GdkIc4b+JI0ZvRG6P8wS9S8qoB7S+FewijTFkxfSzjfIpYx
c7gIZu2F+HcycWk8hl/sPcSBKBri5jGPh0Cg9uq1xZgPxLmZIOpat/ig8D+YorDanfgONJ2nPoBJ
D7983XUjyQDAt73eh5Wf15ib0Ap6EHVyFF1QoaD3Y8ANpEI1+USvL9ZLjCaa55rNHmJsv8BiLHwy
FnTR1XjvmWkJTGN5h6aF8SA9KVhTBQZP9CN+J8/igDOdjTRbv7kSLqUQLWBsqW78ImEVkyxr+hvl
wjAHXkEDceZczSCfXbCFN5EX06yEu4u0+nm5fL/ydclUFEMUJVEf95xPq0UcJO3WY/9xyN6w7Gfc
KO3pSc07MialP9p5jCjFFT8RKLHISMTDjsuLSAjHA2xa5xmNxFGGkkG/yjm9x9Ztz+WK35rQS15H
viNsOijVDNyyHUwr9EmPl5389POHEMda4mtlZXz6EF+W/IQ8qotS58nBwMQ/NBWiYOG3o/2Xbz2K
IoQfZr/KjWJjqjqm0tIsHSdvNxyblMs+SUFmkiLGD3dxEdP1z+9N/vfjKAqCKmqiqqiCLgv6Py9w
noZdI4USSNRBf1UM6Auo2ZaCBgKxZAsRjCWBAgVhVLEbYcz5xIYisUS8+vnWzThVinCmklmWeg3x
SqUnNht6FyZXkO+RDHMczf6/3rChGDpFmyJ8rJhPKyJu0ryXb0N8GJql1r1MXgXzXuzgvTDcPTeq
leNpaSRv1+EuYwSHWabMww5VqVmVzdogd/BPpR5V4l1HSTeNVweeh1CxZF6hJvc9f0PLNt53u4gA
B/Cwyv/5A4jjFf3nauCKa6IpyTK1tvy1ztEvVzUxOj4AkeD7yyYdvOxw7n0Bx5GHrfZIrXbdgPyE
wxudn/HLIa2o5ncvb1BkmZKoSurXwjdr2kAI1CY+gLbhnuEXs6xxQuh6KCenMdSHCAZp3G3qbnsz
dxrDTsjXDBuJ5ox9TpaOLlhyGlprMHd9fr4ui2zMMgz7VRS4McT/4mon+XP0mBCAZThB55dAsZmt
htuGtIqRy4/f2RiYM0BMCpfdO9FdAgNWbF1Nt0BNie38LEKTbzyRqyZj2stKmjISfu1oi0E6up1e
OMSvVdxVshhvXg1X5RjTITcQYxlHJ96gO83E19pZCyzC221srq8QHsSF+VDpFh+zwDYjPV1pgRkd
aes49kPQq2OJtLrZqMlmKJakb4XxuwSBWp2RMFaBzHW7onyINoSuCfhXd7tr6EetG+jOOXst+QDQ
rvC9N95u5kgovMb3ZvsmtTPe7/iHSYGL3aF8PhtOdZ1GQJkK7B2fZCYeKVhCK5647ghfi8aKZc7A
leLk6gkhEg23SreX6sDHjkf/YMiU8KSVTXGZ3QyXTDkuNUQ2heysd4IdCfWSJa69QyBSf5f2kJfs
cPAx8YEn+JwbRERya29+yFoXGT9o/bwjLFz1ckZTA/mWhwwK4+1R4hBSxTHcTnwFu0/N9yJ91KpN
iSxFnfMImc+d3XvJDjAa+MnQ5pNwjpuvPLkH5Wj6++C1qTyKDBAZVZ4HMMiMkfIbyRC8+3sQfAXv
UpxewWzji9sgKdkxzhIeILswwGJrfMEAV+f4ghPuNYvLeaMkj5dmJZBXNMr6GC7popugxKBTIc/s
ffTsYBodvcFsYkBxBjRRZoZ0xK24jXy8pSVW0Abw4brBQlh7wDNkhetwiE72Apdp1BYVzyOopLsj
4QEmGmzWRa/aiHzZ2gAPgc3KR9WcTvyAWBcddHdW9HMBPxlAB9x1AhtOPrNwsTwqxait7fFxQv8Y
zS+rSTvDtaO2imcQE4aKozM6rDDwuj8lIT/P9bvcbIBRmFcLDKoSgo5h/hJlYvWqBSU2VOcdR70M
wmaLQIkAFBG369WcFUi/gfSYFJ1uk1muEwXrDzoSkYUAOWAgD9mux70NzGy8U3q8aMM5V+oSzbEp
v90eAZkC0y6TRQM9xC5DH46R9Ap5kzAYplmsKc78lmHqPGQhANZcLPWNYX8YP4nSIsHLuzpcz6uE
J9IVb3Oq6IzkL3jcopX76hPNPpipWT1X3BFUvQ35lPAQ65dklCA1W0y0u1egmoL9wTcTh+upQNe4
FC64ESdLDXIOZOIDJ1Uoz3loxT0LTWKcT1cYqihs5iI4uf6Q+ZBLsYU4rwxAcCiRIbtVsbvEftL7
lXBqQaawD8hnUcZkUfWwUWdxDCrtmdsmJ0Xyf4UblG82XVkXOWYFUVdV8Utvm7fl9VxJcsqmW9qv
4VS39nhMTMc5WYkfTvRblf1NMy0KpqFJgkAzLctfq+xQ7NMovtAxJJh+xIw2PDqsyPQlkwGFe0NZ
eqciNa6tV3LHetmBT0qOYPGUovCS3QsS/0MF5utx/isTArzcizKLi6WkbXPuE3MJMFCmPKxmSgP2
h2RbQv5kweBjQQcsig5thzGTQ9uY0+cVryUqqBeElMjd1Cvp7wvknHCn4JYMjC/2wh2th4Zz95VC
eZx6aIWjIKXeVdCiZtVGABdnxpUCuTvdxBqJMcUKDl19BHWld+7X44AUEpL0kG/0l+to1YQDEUU7
Dj0oHK3YZ7iMwQ3DvY8Zno/af/DhVHnZalx65xUUgVQld22c0QLrTuJRMRCBRIbTXyqAb89g0zA1
WZMFgwXxZTlE+RBeqs5IDgqiK9zFLha5VwqpjdEsYvprLpV8PykxONy2gXtjzB0+TDC7QxV1Jc5m
zf2i4jX1FSldQbEwhQe1nl3OrsSYa12q9+ATkgZQMpOxS56wk03RhYAkQwSfsOuCEzOOhCXL5Ibx
EFb3DzJ5SJKtR7YYjQdJrqz12159jdNFAcs135cmST1OCL87c8moqir3cicu87nu5/OxbN1Ehxtj
bR4zyC7g5ts2n10KX1ZeBMAHzoXJtBDr6UgN0cYWBKID9iN4uDVzGe0DzVnvAoVcAy8S/b7ddwfo
cGhG4IEUuRP3HVjcTkL1eHnOuv3lMsfcgPsjbqPLPOodvHJG13XDdC9Eb3XbsJgxTc3kRXxZFUjF
dKsrPTT1cghwN2vZedWHOFzKnQVfCqT3rE8HxrdQk9K1GM3Zp4RXRku0/BmWfVgUq4QaWbymoK6u
pQc/K0830oBP/aMZ2vFDWP1SpokfVeDXKtE0qcclyZAE8aOn+FTmDpcs70JBTg70w0VkZ5Xf4FEA
R/86FboxII07jPlWieE6JOlHCMH8hlz5cu2LmgN42T13Rw18EjUktoQqpppogYCkmF9urpGXCDjU
Ojkk0YJEgJFdpT4CDZ0vj8xDNUTm1QqNBydgV88ghGe6Fe10glAXzfx8XywDD4mjssYJdTsUC1WE
MoJcIH+AXgTzt3kQZ9XNFyC84nCJWDvcXU0rOU06l+IwFRCULEJ5fi3Wt+JJRWn9lgmHGMsJ4E9s
w2WOpqUQHag8a31j9Iy3GMEh1hPaJeF66oDMg2FA4KoFdRkQyKLMNogbRTgE4WJgMI+dFnIulBOp
oyuzmrYWvzaGNK8KuriBAeiuwE3B9HNlqYJLqW6ECajiRhDMGSEyhckpFn0hWZTNNteXbUnK46wb
RrsBhuhq5t+EZ9jwZHixsvN0MaSuVDmduEV+rpdb9bwWz9sOqI49FGVTz4x31UezNDxm5/U1oPHz
Ct1tw40RbivBbYNlFS1xFukNxzd5XoTIC8StpL8J9SzPNkO3NQcvLL2csu72COkjeEgLPy6J+OLi
/HJ6GOP28++1pwHRAOQZDAb4/qe1V1XXXhYDMWESIC8nWEugVtV2H2qD+KioFgjTaz/LnclbsDeR
KCE1Sl/6E/TsglAvTOxX/JQdrfTTrflMZx7OhzF9FhIwVQVw8lwYWbQuOpsHNZwWTA7Il4nYoqZw
RSY6PgDcqskxh1h5SB4MUJEneK04lgFynuIn/QVBDUP3bbEbjBU6FxId1G42PKQjnyJLPRH/lKfE
KryfN251RDB/ujBf0IibopSSmUnJoXqmQo+fJ+ti0z5OltVcdBtPmxUmyRdUvTDNow1cqG0Hr2g7
cW82v3c95qt0pVvyilN5c6Xh2eMzBAmViZsH3YFRukp/s8phaLyX2EOcN+NIjxWUz7L35L0hpjn6
bZ/599CHOsH8+1Z/gSbEoFfaTtKSw+BBFPfxZN+NmebYekKz2TSLny/gX9vWT1dwhCM+La1ouGVJ
3rC0Itznudcu1qh76f5STHUct5Sn1Avnl7tufmb6hGXLvXrSduVM9COI7v4wh01zXy+7VUgkbzAj
AvRFYshq9zNMPJ40TggGfNN0fqEwgMynePVdeNCf0j1wFfx/cRFTRM4SC3vVEzcKQ8J941XvqChg
pOkbYYeOonqO58yybouzP/ZF98I7cdMJkHDqEeUl7owNA5XRsjWdiZWLNTw5DGh6aWxG6xIEL9mL
hqnyvfxSHrM9Bggizkc3Qt5nioojF06As/IZjRK9BFwjRpjBOncuyS9LVfkOZfh8Y8eK9NOFrrVK
VfWYpTqs60N3vGyEdxP0DBLJXOJRHFLu9XUHRFovLvIcEJV2EzVAhPoCw8MHbPoOqESH0ZZBxJCm
OiD1r5+x9YM3uYe+w9ZIFIXTFKiL4fYWVoSY2xF/gc7k77ciE/xPkkyNkumfH0PuJ9IkrAeemDt0
H+YJ68q5thZ21/mYJh0ucoDMtXGvu8ox5+5hRxzeYTAdP1UcSSOjRjwWu2Re2L8s5O8KepN//u/7
Gi//p8sbm0rfCEY7PjccZxrMhU0kTFXkHv0ekR9tGU0V3OD4l1GAaPwbTByf2L9f+cvgUhKLctIE
3NjwpQ0Xt8Ct4GvVWHJAanF7Y1XXK85QJikEsBZ4Er+luJ4g2mW0j3Ur4k0oOSUNvTcU605fGGgq
YFlg0itNc2Uu8zhRqU+8y6i8qR8hdkSnAdsON4PmVy9LeRpeR4lgE7oTLPi3E8j85NzX7lWxB4gf
/bSBPkJEED+BFuADSIxYMb0C5NHLCspy2jlX0nWI+8kt6Q2TlZF5SToYHe/Nk4V9dZsj94XVX3pk
cyfZDjCUfBzg65GFWHLjI2XT6c7QOeXr8JZGL3jYXDKofw52ISAd8rLUseK1yaZJkXoj0H9X1jTE
I9wFgfBqY02f3wUmdElfNOz4uQNpeepwljjWdPM82ti0gsLJTis4BaCQSuyPD4dFvSuAxvDClhHO
OormZO2m0GVLvuERvEnCZdZtW2IJYc0MwQyClVLfMe/LLjXKU5tuPb4hM7IvBByIMwFqseFgmoC6
iiETrgcGFXThw21OoTbjfkeSEFxG4C8Gl71TQxPWPKCDEWiFlm0uYQIHxg5QQ8eyTvP6dA05YhBx
0f+tYflmMxEFiZG4QD2q/7UmP632oFXMqyLWzGw2wx+owMuxABQOht1CWD6BmuP9BTvM/20XE7Vv
0Mp/vPL4/U+vLGaTTi37PjloVKW3WRhTAFtyPG12k0fjtW5t+c70mQ0NmsXWhRY1QvZwEu6jGCGs
xQYuY0yJsQsVLJnCiApCWxP9GE+m207Fso7C63xqqmN7XqqJ20MkhgB2N8oNTkWN2/e0ra108Our
Dz6aY8OEF8t1EbE0OpcQdiW7768OD94kABZioI92WCC6LbD03IePHCLWAuQEq7n4objIIFRkAxNE
QJN1qoFPHvphNHITDn8lB+CDjyNA4KK5xDsAs/wWbjUToTXRFwSML0Ldx7cfQwFU8ip5Aswyzz7N
D4scOhb/FcvlwkWBncqZqI297T2cRp1Mq2hJe8TYkvV1fu1fxjEIvd4d7KiqmLFV0kZBK+JHmDqM
ly/BMmF8zerVt5m5hKuVFz7zKZzf6NGBV4BM4DRBKoCnep2WIlYq8zoEcoLhZskXK7s7rwn4k9Sp
bLf9XGxnEJcgV2mgBdo8GaeTAGZOfxplbepvdc0v6+YryJ5l7eSiRmVyKE8qplBP8uiX54y9FE9H
dF6hWC1fRRkEezSfD9JjiCWqMe09WEw/HxXSv8fi4ucl/DE2/7SEh64W5PPAW1GezRAfkz9ptErg
lBAxbK4HRBnAGSs4IcpTBqY5cRGhteWJ5KLi/KDenx9+fjvab2/nS8V3O8eZlNacXCIDAPwYSNjs
bP3AknxhoCq9dO9g8djPLc97tuQeP5BsOqqpZX0ao0J2UcEoOBaTEQb0+ERv56EAKJ+qd1O09qFq
gyfgJrcuFqk1CoZCqO2PF8kz/1wVnjWXNC0BreTFzpFGwG2EzTnnbGfAuhDffv6oH4SDL8XmP678
l2JT7g1BndTdB8yShOvkvNNVBg9o4SjXJ/6tcNp5y1Gti74SPUVowqPTz29B/e1qfynDIl2+lZXM
1RY8EzksERzlDHzJWEccZ5XDkXR5q57LBU5W1Sydt2/V8bLVN8Mewe8Z3YBmxQIlmsbjf5e96o70
ONkxN/exo9hXM0a31ydi6KB9JAuQK2BbFxXdgr1DOKAk7385CKRvyjGuqK7IEscBo6svV/R8S/PE
iDkIBE9wDDSRq+pZXkjv+sPt4QysuhFsYJyB5h0W1UisBaKDp/DzRf1mKDw+UX+/iy8XVVMSsYoa
hsL9Se8X8iYmIYvuGxmAXu0y8xTmh5IJAjvbarja0WPhnt8DBpKXRYOUtLT6wsoET9ugaYSVr8Vu
Ty/KrCfEprDOPSYS6K2usg3ZW9rr74hDynmkjLaWkmD//Fn+Hwvk788ytpyfdocujoqJOKmSg46g
FhvZzq0rb0Jm4W3OOO16dTNY25hU9fYZTkYFC97SKNrfgvsInN+mX4b70r7iSKMVm75YUKbngotX
BK5cpTIPcXzjOkgMHOCaKs4FxvrWwPAPjQMyXHrufiq2m64Y9U7yBLrQDP+BX9o+5Zua9R837EsV
P9RyHPcNHzJ9ke6ND6l2dqefzFPjJZsCm5UVlGzCj+YE1DvRtp/1fjs6A2dzWiQEm2MZiKhHWipo
7XRSEmcc+f0SK4oVY5V+2r02AESeiNHN3eROw/o5PPxyn74/UP6+T18Kfk2NxL4YWHPCLvTb5XWN
ZrB5EeNpEUzj/Rlv6VnFD1sgKeBxKg0DG9LYuYDAFQtZWXawFygobvYV2Y/iI/InZfTNONxeJMkW
cYLEolGaGngkrDAGgXaio3robfPPRFglL3q+yEyLO8ntGvnP6OFQFTBWaVdMo1ARBqQ2uZPfNlDx
++3r70/9pdmo+lQIRIXnHYarfCAsCin+4GqD098FeGedwtfBKd+YOxqYug32SNLBz5/BQucq78xZ
Jw8BChB6d/hF23YzrPXArsmGksYRmfGHtppSSRvJA0xDsReAhIREBAt7FIwTRjQMSsInU7NGwQS9
zB5r2t3oxotl7REXTauUwDU9ZqmpNcWAnba8ZJpkyT5Ubnx0CHVQ7mX/eiwWNaD26D+BqQWnEtkf
FPH6Ef4YoxCyKh8nF1ccHRrrPRayCtKXM9Yri3wdrwW43iskE5h99A6qskMNYY8K/0EpfgHetG+3
V0YCmk5/J9Hx/nMz6K8BE50z3S7IaR9sKoxRCe975uFnzgarvLSv7LlYH2VkTtqXGHq9o6xI9ODb
V0xYMDHlYJCneeacZRe4jce9eWc4Xx6qVeufl9qmwbcDeS9WK8PoR6Wz8mjmP/6HFRGNk4ai9MPj
jzWY4ThPSTtjaGOcuAcxit7Kg19PkijeMr88Yt+ga6Lw96f/wAI+bYVBFqW6nlDrMwt4vEWOhJZn
mKbyfMCiiCy6dMk95bEL/QZu6tllzBHv2gUOC8+465HuFbO5j/k4pbpiHuzePHWNBgkBlyV7ONQT
BVAinhFXGCW/lHttIUPeFjZ4PVL5DbHTPqeP6pVBM8XNzx+NKR937l+lyKfPNn7/02frio5HacQx
OiDmyVoId0I6rxESo0xjMAodgXqE8WtI1gYINFkocD9x7is2DX60uKhGXntbqOnRIOYeXx5ibYhU
zaBQrG7CMrKSxj/Xbpkti8of/rBQcFComazjk9Y8njPQeDyOYXBYwj0WPyG99kpdhkdILzF9hjnl
eNTjGT5GkoloYaYUOzOFa2DBjlR49D8sz0jXI6usLjDmmKUgK7iZYcqhM5i9AkTcw1wr953smMCf
z2B7UO0RYjgXX17BYb+rd+P5DBv16ip4uIULWAAl9zP1jeFAmGoi+oC3P193/duD59Nll/552bUu
CsOwEaCPPfLkQPstR1fgBpsrvA6ezU1+X3YWiRdLbSf7XLLguXTVg7aLI0s+hJFrPJ/34ZFq9lUh
d4YP8njDU4uTkuIGy5DQkl/Z7cXFZZNs+oUyY7ymI6MVFwkK5cCujlnpaYmnTaC7WEo3ZdiCJrvC
IHS4wXl16JwYh2MbnqNiI1BnzROGJ9pYNJujJxpe7/eiNmKFP18Y+duOnskwRZxGFfyBdH9aj3Ft
pkJ8Yz3GLzAFICuycyOSwesNA/HSLeTlBXcVkB5yBLj/11WD9S0q7becbopwBEy10PjQhbLfYsUD
jU7M12Fk8xNEm2SBptv+Hhue4U7xf37rxrcn8ae3/qWYOE9iWMYBJXWEZXq+VTV/It4nEC8yYuwG
typOCp7H2L9O3CFwJCCdS/qspH6uET3kVCLG9gA3Y1jQmXC40meQNT5y+TqZzGGPi5FXLvUQP1AI
lQC3KGtxnTgbEEnn0VsNdQNVKSPB0NEfS8PFRVOX7PKQ/YlxEtZGRjEsS3PAaZNxbMWJZmHwB4Wv
5zwvHOkwtvbQUDGazuaYD0vmhsonJGRH3EmYFpWIGZFzGMdG3cflTisfDQ2Buz+MdrfJjEpBz9+L
6z1GDenrz1dWHKv3f29SOsQ6UxEN6AP/fFqGTMnSi8QG3O311yuq6XiH1YDd3WGCtRMeUIz9/IL6
97fy7xf8UlRFmXobJIW6sN/EHSE7cOs5mJZXHVm8hZlNsDqnSB2vzm0rrSa1hZVIdQ99VwWL84sn
PPqwhT2aC517hf0ULirlOiSMS7bTZb4bVgwSLfwmRzieR4rZZOXGz4xM2f8g6zKsom4r3yoQRodk
qaceH3AMpV+Gx4LzV5mJO0p/3bCau+sGItvq1jrnO4Iq8BOeXfbRonyuXn+7CcbYvPx0E76UXFHc
TOpw7M/rUzHL1wFlzHGYS/c1jo6I0RkRkXM7Tk5up/OaT8Gsk9WMC+LT1e5WkI45FkciGBQf9IgR
ZREA4lRDLrjEyq5+UJ6ErXCQyR8RUebix0mCUWkNs+ZOcm8P5SE/ouVG7jzXtgr5GIDEd/p7vold
Y4cS5Aqh+AbBM8QvonzLZhEGRudDeaQAUTBM3cOIakg3xIxYvf9tGPB9Py//vVy+lEeZfL5ek4Fq
tH6ECUy5Da9Hoieebdl2TExQNqBa11db/PX8Fn+5K+aXkWhjtLdJbXJXShkjJPcWeHHhBfIc8J+Z
0QTTjdAVersWpxWGBlci60lAtkoqfjhFFSGr2MYgC7KRFAUG+JpVPqZ4/hHpCnNBBVFeQGMsFP/W
L4vGDeJFpnhn0ZZFsmCRVvmCMYOAcVHu6sDJzWnc+0ipVNPBjTEZLNhQxh6NLui6grxQcoV2eu18
WN7ASNX5maUNqaaFo0Pk0+IcWThGwZsRn4SdWdkCmsp9qnmwsoqjLOMDP4UQQWdcBPfVFmASNYC4
yhfCH+asZ3qXdgUlLcXdXXAlYgB4nqTZOXUuB4ZvgeT1wStwdyTNSA64du4gOWfT72pcwRwtWzal
Iwi/bCRftWsAEYZhSKauCcwyDdn80kVfrrf2Wqmt4o0eEogNP74GC2NHJMaAuR9f6vQRS7fpXT99
P21TC1kxUQPTE6k51kM23e7b6f5EgtHTHKH0m/rxV9z/2RXT5YMxPSAodl6G6f3PO+BHRf/paf/r
jcuaJkumKKui+GVJF8owUXupYlJJFiXQKQQPfMNDpy59HTdyPDgnSMTGqAqEBBUub+IUCz46xR73
o9FsycZsdESNCQNnohJMiV8ZY6wgvGu/1Ofal/r863v9AIc+1QyXODVTI20U76/LiXxbn5Jp19vP
4xVmgU0pBKa5hY//NJze3aDs1tMTl3k5fTo9bAnPhsZ79t7fz9bTmKODUYo9YN+9I9Nmev8WTY/R
9M9bN/1DGhPf5F8/X2xR+ufW+q8P8KUIB4LI276tFe9KfK93ZvSCUQ0WhvqcYbdJg5C9//yKv16y
8R19umSdcomDQeYVKbityfSVEQVbNXTF6ft4pSBPjtcJENDeiFPZj6cb/ggyEuv1Nt1PnC2NNeb4
hz+FRfgWvZA9F6bHs308Eo5eeweMkS/WbveGhr6bvnERf377kj6e+D8sT2msGD69/+wSCXo8YXl2
hHBBGnYa/s9xvGHU6LZ2zYi9coAx7TEisHMmG2WOhQiYcIDLoOxKTr3Bn9zJDukus0U/9wI7cmHj
+Jkr+lcPdycn93pMuODMWjTnLJhhq9lXm72RX0EUuzPs1DP5ubbstgUnVj3XrX5HdoWj2alFIeBg
ec6fAP3kq6b7D1elb2K5N/6Xgc1A7ohBroX6zj7jS4Q/hTWGlME85tX4kccflMHTP342/o7+8T7Y
wz+izmDe4i4Q2pWDuIb4OXlqYPbBhcc+qiNgK1slhIxlXjdyXPlubfc2XDG+JK5AvTS88Rqxmdr4
kjIhyx3IZB9GDImTz2rnao/RaRwRfLbRr42AS3JECLHCCqDAPGS0FsEVwQaqJ2AMnbQXEAvB9+zW
lea9yz0B903wTCEiy8OSj6AqwVaxNIocNLcQIXmkTPvtz/GJiQ1PIIsqGvezi/Xxr2G6+4MZA4hH
wN+DU5SN0cLHO+x8jKd5LR5PbOgDhy9OdgpQkiA5/d3Oaj5+9fOi+3rU/uspHY/iT2sukoOglQKe
GcYP0N5jaJGrG2xZq7hNNQdFxvlGxLL9B1Lgz68sfQVj//XSX46RoWwlURo3iM4a7Y5GFwVKf/am
+8F65cnMp/f3nXVf2G/pdIFT1J83tEcWP0GRZ91j9HSdvmIlZnHE3KabK38eqIWv2/QOkbjFYx1Z
0KJtGNzjkx86d0jRxs0gcveI0S3yjViX7JAcS9vlA6uaEm76oE1Zvxm/NbG279vTdjy4ttvTabl9
4J/t9oFjn6+Hlj+0DdyLvyX0gq/t6L6jrk3rVLPIRQ+0a0lnyRf7L5DD9In/cvzrljRxU/5ChZPx
BFd/evo/hJ1Zk+q4soV/ERHMw6tkybMBY8YXAop5nqdff7+kbsTtu8+J3k1X7SoKjC1LqcyVK1ey
IUb9DnODidLBtnC9OefJnFm0t6oHJ1fBc2Jo3pqrRjPNhr22yL2B8+nZbKPbyG6gDiYvvDg9Zq8S
9SgxUbxPTJVY/Kvp8XO7hzCpvJQ/9W52Kx82I1Or23+BM4v/dQMrU3yDs1ArUUH0/2dWJbffLxvP
k9zeC7ZrY0n+M94/a0xP3cFWINSp8YdYbzRKZ3YXadza+EudffHPqOd3lv3jNP7w8Lf11+qwvBzL
LhIOzt3IMiLG4HFx6H9gxFy89eDgvzXKASiy0bPNFbt68l/OG5vycSpYVkgT2E/S3NjSJe0El9jZ
g0MJCjYVlQVdcmqW2fZ95uwCZWBhN3ZtqAV0kJbg9RtngyXeI4K4si/YV3Wn6KOl4PyOCtw0l9oR
ZtDBQn3CMpVchLc0aKihLYgDFkor6ycdyV6m4b4MLEZzQ+YUnxTu2CaUppNkVo28/mUqmkJK5gBC
Z07BPg2dgznfgoW2wNfb7HwkypybpcbC2SOPUmrKfvKiYejOR8GBu4H91BX+WjdbNLeKyMlBXw4u
COkgbuSQvjdiu++WKMgioIocDj0nXfAWF4audNP6WlhZEeQ93A18PdrP60eTWhXGEzyTRn60izUi
F0WXDkRzGi6qIzRefGKhq6J2TMtVhEtp0IZmLtUoEDK8YyhLX3bAm5PXO19uIe3qsRc32gtCdbRi
1Rucm8w0GKiMUd7msN0UNLMX1M0K2469NUO2Lk6uxiaG0BFQM4uSsgvs/cr9dztX+wP8+Y8J+IfT
Wcyft/vGiwn41GVXHLiTf2dnP0SlpkzCGwJ/7Cposq3pIyTiWTtGH6wYle+PU3L4srQdN59ww16O
yBUzZs/uunZlbNeafLZb9ElkKdjSjB2kRnYnaAum4lbchyEjwEjU0ftAVtmVVlqUwvP9jrbNlT1n
+xe7XvmzMv3PC/4zeque6uvT4yVetpULZBJacVse3IYyE/DXhZGVdzfbnrg2VbfuHpM8E5TGGFzs
x8n3KrbAxl6IoMrrS2sZ1vj95uPmCCKNHDdzGik9E6/0Niw5GXW93S0rEWiQVUc7aefq7mhsvWPk
tsGdn3nW2XVunbsLfOTc451F1kWe4/V0BaX9wMsTTwmky1IjhOe0EgtlqA37+jprdgdqc9QjII5n
3O/2ymifGe8zPMV8U2ac+ET4SrqGPpesa9kn7pa+7S5lOq7cKZl0DZ1vNQxKk5wTXhnnwZnanZWf
xQqIZwYllyzLr5+1jKiiYP2XLZgMEmNjAzyGT/DrOSyRlSpwRnd6fMjsv3K/KZtv1/TNk/YbRwoe
l1hazsy9eXIOV9YKImn0dN5hJ/BmkOfc2jvXIvshirz21yNBbgaJrw0z6D3Ae9dvhMHW7Ct5ka3D
ExJZpet0x/o8OcU2fhqCUeKlwdcP7/hm8kVVoCmxKbEC7QWvTlbv/evDQsyxdyPTgTgST+vNVHnw
G/KcGGdWQ5O1r6lRsfh+4gVhtmt8Opq0zF/ZwS7MYa7elAwtnjhLWetv7MjTeVvKU8UI1qISL6x/
3UggA4c/OYB/NGPkwQ288TYqQRk0eTumFnNHQ2bMCio5fODYNByUdy1kYIyGuGP0A27t+/S5Re11
bz9yq4zcXHGQf6eI3AI5sjRKRr3DAaHAzavizskRqziQbHYo81KzOHyGOR9pQFzfC0fboWR65Oag
bK7kvRS/oTf6xsheTPnrKssUvOByyvIed5BrYJo2EkyCL2ZhxRc93ImyjmxB8swyFgcbFlWLOsBE
DAdOTzr29zjp8n3sv0JaGVF6JMZFNq2GoSOHkcfO0keU1ZinuwsJPp5nWhkIb4wjGRwmAxWnuNg4
yNwiSsgcnpFz5hh0dDN7EaZjaksEJq7VGQF7ilvR2VvzelzNr1N/7de58fQv4aZuGKc1k5z+4Kh6
ysQayzT/jls5RcOLeyCT4NzHfWY8xVjD/crqGPZc9jtp+Z1pKd+vYd0U0w3vFpO/oqd7Xe9DXq1l
I/h3I1/4M3f7H0bvj2h3+Sjntus6Vl7msMxy2n+zf1bdBtHbh5n+wbugjgP/Qv5SIZSn5AErljdv
M3Yh+Ok3suYH/CQkNJwfMTVVwicxQEv/bkvtaufJIv0wW9bfcUC5gblJz2glmnM0b2Hxy+ygXR3v
PHO3xDUpc/c+WFiWGBvJywMz51WoaaH8Ks4E2l7fRbS1FP25YOsJSwj/jHJVNvs8oYiMLtsFJuff
x6xY/ouH2PgjXl9VbuPP6oiHKCv+avKuWAiJ3mRrkAdsJ7P/bhGyg1+cl30HZyN7pvgAG/93O3lw
gaifMrJj9+JzuU6BiVtg0u4ZgDWeF423vFq6xfdC34ppzsCycFmugVhtGY6ai5Vjgsqiuzu5kbgE
OZ7b+xRA8gzpdxfZA6JDpiP3l0Yp9C4jBu+89SaimBsv68lCp2vi19f/CMh1dfoHNQFn6U7yTjLG
0wcWJ5qIIqpjVS496jlpRbeVfmNjnuKZs/tSP+Tlg6r6BhytH+qJFMc5qOhtoyE/E6rwS1VNJkQL
9CpTPWQi1MdKaABPQfUkWKKTKCDIXtFfAdUViRBmMrZgG3uns1hAElYD9Ev5Y683m9GMPsD72rIw
d+4FA1ZmgZdcIGlGbkVmDYzAhUpIjCyLUhbh7m9+0hd9+w/44/889cYf8MezfHu81s/Lb8AgVvsu
MEgs0aFsGpUfvHcD4YOldJ7scKLeLJ8SD3G/5VEl3KuCNe2cvYGhqkVn9/q1bC8Pe4ZdowSbxZWj
QxX9i7CSLzZ8HAEXB2AkAAltj7F04ixjQXEEZJMW2ISSsM6ayQQ32BbCo4s7T25DjnD+38cK2yq2
N8djrx9h7vtZK17PBj+XVx15iGXm3QEbfSCQjDgfV40boK/sIeKkfB0BnhH3BQuMDX66EmbQlfjr
zsDh4cyRtOasoKEI5BK+cF2W5kWfObHlH4AfCUE+BBp8uiOfKEDQ76fTdc4C0PB3zjTZIiNKf1DW
O5CPU2ZZiPPBksCS/26q1CkQZkiYhrWntQfutEuIgTMgtqNCHQYQPf3tkTRnH3jZultl0cpUw//D
97uwZUOZ0xWPJO7XaZO7I+6D3GFI3ex49M1mL0HzkyPSW+gLZZX1TZayJfGGBUOEzdA0Q6HVgoOy
bmG1CERghthc6yu8Z2DKnlyQIvSD0UTgg4k68WNWiHTmvhvTC/37HS4pCttydg9sosw0OQdcIP4V
pxiNzZSyEwIHCbeoumdXRgIyZK92aJHNEnljEZErc6WRMjRxnkH/C2U+dnFxmxi1O+GL7Neym2LM
2X9fOs9o0eiTUWyID8KeDsWfzxWXRyJQctNI8t5knO1FyXWio4MjthXvGHALvpmmmhLvWUKICqMi
ZlJ8axSJsdBj9ksUkfEbEI1kAPBZOGNx0RB0lPDabTiNoThRJ8KNOgr8FwzdkQD07Bx6CBi55Aks
GYPvDBBP6ILrJYucTiTc6yevpW007zlzddL9dJs9TNdEL90HOwEBKasW5qw1j/pnp9XQ7kMBQR+p
ukbMAuuEiJDukRB469HHDkbyxAjCtiIDAKzyAwr5NXLYub6oTqtJgk6u6u5MgAK1s4DgrBeLnW4D
jtCgvjuZdLvdL1AyE5dssXiqnb6GbYE8BjU+D0SXJhQA5KifyxkAFSEhgEUUqyh2bzajyRA7CruF
TFnmi7ds4nLIrWDgPvaNCZFt89d5ECcEpy9DNw/b9/sQS1nDnIrLiNQrFvKM2j/lMEwNeiTj78rt
OjLZngymDCd9Yom6xM2pM3FkK98zNyVqY8i/k+TDZMG10rdegymG/ixK3Xed0HmNl8jmdGFeCgRw
5neZ0PhRts7oHHGJNxhv8VYFLBVQRXZtuf/MWDatKsEvJ/8XgKXxrU/802w36rV6oVKrorLyJeP8
A0HMF3KV22p/KLvOoMdqV9hlLRLmYqcld+GETx1eSeiylytH9iVJFPHjXff4tVdR4WDwcOLBSLYx
e1Y2dnLKOnbUPKr45cTWTm0zboKvjJrxFRtPfaSe8uSoyZ8yAkLAPAB+l869Y+cluygQizyLjytW
MaVi/Yv8LY0YXZmVxHmOoIKF0CcjEHxCYEQxll/DS/RYUBYeQdikiMX4zCFehTpCU7IHa2Xlvyn/
8ouAilnm+hlZcj/zs6XxOdRS+SvnqFM+OfXTeU7PU1KRDrkGC/64VOl8jF3GZlOsiQfO+fPb99i0
ljpQHkYBAOXQK9RFTQMBg2Q9r9N0Hb2G6RgGNUIgtJcDwkACkuQ0o0m3L+WzK7Q4mxR/Hsvj77Wy
87qTSvaDLBz/k+RIQTtdd+4qfkOCgpOrA8zPG2bOSfnKVbgjQAkpaKibpq3W2SFi/VFzoldXWV7C
2wUg5ZRTrlIGH+/+xZN1R/mpz2EZcrB/2aLE9ed1UF10mqWtNE3xcRgM98MJoYey49YU9OeBQClN
Fyy1Sp8plOzOpVkIl0G5tSXNxb1Zj+A7u8v5iU0PcZqtgfwMA57sBfWnzVx6CfP+6Zuq2JNs4p7u
LDVRp2YJRxCfIPyEY1pqljAIsOpRHgM5gQLC/7Tua+2m9SEpe6pFl/pMpRSZBDQeE7Q3KWO5U2p2
Em2xnJnz/sOiv4/QaLmgAN26uB8s2F2Eaj8j+vPqF/QGKFa9U3CL8xRPkRjm+1fM9tSGaAml77AO
StKY9JI8Izpn3YjYx95H48VR2OXVu4efAxs2fUTaz2//juXHoU6+yg3+OKiuPElWkIWB3IRLgJj1
vIiXPqFjBstp4yPNaOrprosK+3UlKtibBVLDKNtTiwNfVLoq3JBTpcRZ31JMu0TpSzJdaKbQMNq4
9SeOFUaLbkBcT2W+U13yX52uJiztvlzEvnT3hnx0EiQXDHRFB0EXkfKS4dq7aKRP9FglUTJUWnvt
nXZmYe+uw/ALAAA0e3EPw4reicPnbjTG2mP5h07oeM7MwWXFaeUvvZkYrRC7pUPHiX+thTNwAKq8
dpsNnkwl9Y9kW/h8BK61MYkOOk7YDsO203OcwWAQj0bxFOOQ+lnWtPGoORphR+KzwsQU9dgdvU2c
p6FGNWA3euu7Yc8Qp2AF+slmHH9RdnHyMU49BxdadloS2vLDzfY4VzlzcbPFzxAPGykJn9eJP/0E
iccnDwcX3ApB7rFx3yOFv7/Iq+hyHsjbejHSAbpXdDGC/Ln3FihQQP4eplQSInIC/P99lsEsKWfW
6zEyY90up4JOsCOGs0V71sBzWiza0r/G21vJVQaOYXjQQZ+uFBo8CCWbjkeSocMt5599k3F0O4sO
47l2cJ+gQAY5x2tLDN72nor/OXiDjUvE/ZEq54+ki598u4cL/rR4hm1JiNZ404JteYYAtpwPTy6W
juNp7s3H8J35MJMJEYbhgFvttcNZ7y+k9z/ZVN/4+5+70B+x5L5S3J4bJXYhgfNxj0Dw4GQCl3zM
iUD5/heUs1D9b8naRqNeKJaq9RLSaBLc/mPb258ru+LxsCq7ywSqxk+j+cStYlsHheKDy/qR1Se7
nyXeHA1UhDsDMZvvVwrUwlOnIdJ50KLcs7AasQoIMG0Ngnrn7n6+bIvuFh4fhZ3dbQwpgU4P3Twy
yhBFuCUYMlMH2Pr+Rnnbk3ohvtNGaanu7AeTImSiKkXP8HQmlZp6hNXhB8WniCYORLQ19NyzY1Rh
NnPr6SYrXQXxRCc5AJJZbQJ97j6rAJusdC6utG+oqA8QCW2oZev826wLztP85FItsHKfi12rYp+T
dbqFv4gy4xmhx1xBJCULzZu9UTNH0cRiuajRiwMnesUvK/QEFvnRcnH6udAwaCmdirB31WQVl+i1
hJQB4XVaQNI53D7samvu0Gy64xS1bES689Nlh3IXrBy6+e0rKgZeccrz/ITNQ+mc/6mI4fv25znj
p81fZBL/rDH7nWv/uPUyNf5x68v7HWzyx7rsnsB33vppYI0RJsJyJIiS9JZkbKjxY3kuefxNVa72
B3NQPr9RKCInV64VKvX8nzSW/Kf4ud13vzwBXKUHsDitc3UlpIzp0OHRpOiSqI45Ryi/U/NtjLay
W4Aicu8Sy+t1AKnOE95+AaeD8QeUKKsKyDB5X8ryIE/GR7IRGwUDQpp4iKMKuEv0AumM5mHsQqs2
zQwoBRD1PBZ3LqJo8y8cmPJ/WWMQdcgCV+HslGtfddN/DHRlsy18nlcAIjaChhqd7NONob/cnAEQ
vT9fOb54zvVmpMXDLCmv00lK5Drejhe+ZfvosD85/w5blf5gOf+O/j9O6o+M+e12Pt9eF05K0BZh
TSIw7IwgDkHIGRWIJxoqtr6vzGTyjrQpuXdLWNNwN8kw0J32XwwfpobZ9of//f8G6Q9DdLjf6tfj
h/PJQxVCLIEZSeEw6PoqqyLPKsxOdrboGF4D+BKDanyx+fbjZ7+oqMNd57w3cfqNdGEvZ2dnrzSs
4JgXCHPOnmxvnw4BiGJTmM1QKkuP5h3kdWyzL34guIEvxBDBPkgvwP0X/OCmInxcwTlWltBQwhbJ
lMwvIVX75QzNwWx+jMdOJdnq1tgB8SJKNj8PDaZFroPch+fuprhc6JoAhP/IZ8jj5B1COKXMaVSM
cOJ+8E5JusQ/8vYKUCms1Jr+EbtfFVDfSlMLAcDzftlZumRLdSlt6EN/+YXrK2ktkXxMwc37/c3i
RrM+kvqvgOuASfXgGNHw6Xwz+IB5IHpf0trZ6ReCo4+WLDl/IDqB+YD0YLIV7aSb1NWQGvuAQnsE
dOzRrysTdNrtXkVJsv3k9MTPuBqwN5L8s1dLsvlQ+Xnc8Y30DF/gYXEsCCmF6iDOQpVA/x1gxu0A
7ykmecsKeFjBxQaIIQME0FmjuYrCd8BR8CAuduU/g8fgvHhDL5DQm6rPCAcRbQKcGjIzAQL8tB6S
nMwmegel5hX3BtF/QHUB1vlgmPF8zZIhfeyadTXxFnecknx7LaXIeaV0IaBIjCv/gkMDM9z6ZF24
10d/KMEsIrbB09ZiwRDBAfylcoUEQ0pH/Ie/7Malv62BPyzy/ljKb0piKCrqZXdcaq8Xx/7RheJF
BIniZkKACbKwU4XgRH8eOl1JhvptjXba/24fkPL/29n8wXw4vO+19+F+LtOrVO5gyM2vKKfX64Xi
7YqfV46vQQ8H7ylDLa6kE/PbAJfS4VvcGxTbv24nk0RiZcq65WUXvFucKP7LfY8TE3LztETQFYWr
LI84jvFuYzuigyoxtBVf1zojPN87/eeJsGNMqeAv8Whgvy8u2WuCf7xNx+RhD/65Vwx2/jJ5kbIj
XkrOXwBeonrOFTP7+kb1twidM/AoJIqpmPfRQHPLbXLZzCVxlTfk5kn4SiKNEwe3F1e6fTbj0ZkD
CZtF5i1+7ZrnAfMtbB4oO9EuIuyN8LIHm6joFppM82AXiahcEexusPIbnjRF25XJFpwGu6jRweLF
YxwScK1Ksx5v/MGBTi6SLdhxhHyw8mXyj0fioy8nuwgeFyts2+PIYKpA9/RYAZxYkUyQl8tyOC/A
nUc4MSsfSxrALaBSx932Sk25C+ja+buIiCGvV9nJp7Ih16S6m3LI44QnF6vWPtll26QyKNlnj5DW
oYQuIpJFE2+09V4+opH2A+UbEwnnf+MAjQLxCjwKO4Lqoq1H0uZuX1WTq+90tdZ6d6m12Opn0Rau
yDGsnMPO7uOjKyhzztz6/ppEHrXWII5mpFpzIv40Jd4nHPcBBeBA8iO/Kt8n7lf7m1+9hGM0MF7x
zpwtvAlVtlWAx+6ki4CI0uQq2Pj3TtCZFNf0ObU4UXRDwqOh9aJadmhkpPOEgMMWZa8hZJ6XxgaX
h7/cFteVzARdJgCjgB1Liiyeu1jQ9Uzr6kBA4y+8GW/MOBT6U95GdQCDaouWb332EdLm6gdtdwo7
nYxUP1TOtcqE6VoxwIVcCYohZs1fwRc8KlE6ez0HuKFK4UqvdMljSilUritE/TVAhowLO00UBW9F
THbEwgnjiSBloZNkePAkG1RjWzEGbqzwyyTNfCTaWrkwq2Jqqp/91ZmAh2EIhj+SjAk6kjyHiJ/z
O5RdL1ZYxt0IhFglkuIp4Es99JFMTiO5hOuYymEoka1tvOyC2scvWvrN4RDRxMWOaWkAJgEQD9OA
VKlp3UyyUd5sBZQrqGPDyU/xgFEPXXdAQk9xl31z7abCApH33eBf/kQGf7eTa+3c85RmMyoQIFq8
uQn86jEJZ7L5RihlOKS01OS55K28ZCgNa9Yu2Ebdmbeitf/S80NfCHXTWOC7ePTiLymBSBsHMtyP
tsFlqzPyEQOmbHwcAYBd6aUNXW8NeIMIDdxTkhYoINLrO1M4lf0le/AJaFmYDVdn6z9/HmZY0BMv
JCB/OPgdd3goguNWcS6XtJSiybgn8Wr3CCIflNlXu51J8rZqH7VackcPXn5Y9g/9Iv187ZLpF00g
7qLu2mq0qNVdtXejzUha5+zhB6xUglyZT2sVPHTujbCucC9I0qzdH1QJyK+xk3/MhDY3hMUrpGNP
ulvpXdm8dz3BoxHIVPgaVNiSCYKI47hquPKI3Ei+UhNDTz6SIMLcww8mqw2NKKA9UxscX/p7gaFL
7o+CDwNukndOvIfzBua/wXkiQLTDPeP+IevScBuBzC4CV0VxsidTvGVorGiq9hRs1PDUc0tJkYVG
rslddyWrRaNBMl2U5YR3txRC+9Wf8OvZXEKB88WPEYB/z+wqFlT/6B+joZAkuAMMGp2oYKYGkyTC
UwF9v0E3G/JJjIQ90VkM0jizSUD4te1gJ0KZ4iuPltsKyDvpk4eMqJp1SE5WAiFQDCtMvbdjdsqF
JAsBSdyhmxk3b4aD3wfDVv/j/vRd6JI/qWS3ARlpFKfJG0CC86Ffwr3s9yvuLqGtD9deEpzHW4JD
LK1HZ0ij0oeXAcpa3434eNwNvC7BoPaO40zjGPAFPgHeq2y7wsclYmG6Cyq+tqhntJlYk8mFWeFo
Mgzci4KOXmZoTKq6ZGu9SWJcxisCnP2CsiZbOZwl94SzfXlpWndaeJniZ6KviGF5LVB64ihEoE7C
0DgMCJhh3Jd5M3ddqXzom2G/H5WCflnyuy0mXlX1IZgKL/2qm01pB7pWcDMIa8BYhXMKRosz7IOz
ugxLBMg8d1vArpwVyBZLlC/xszk72mOD3wLxsjgfANJiTYR20QdoXTnCfE/Tjd1jHo8kF+GDhxUm
1zY4xx+sqTz4NybtqTG0kp3ktEicU2KoUnkF/BIqmvWcP1JfHpALbfMjlgx4lxuqXV8YdBFIHFal
jeabmrXBmfD1ZKfoSNJMgxitIBAx2+g+qIx0liNrJFC9gPU7/vWbU3FUsOyg2S7XvTRzdoItt2L4
AKTmX9QWVP/FSPdbKFkjqIoj2sFc0p3uu6zkOckptag6OShuGKDHTYG+i/liuAyKDTEgeZOujuEB
nH8b0PACvFkUgjNOwY6kuqJsple8x++qau8JlPfe3uy9BkmIitcUBwqRH4Ts0Azg5+Y0Y7UCda8N
mLgtOVfFUeJVDNkl53+TU50OBgpUrkP6/QBvBu0kVnUAXCYU3fabV8KeZGfs8ANkx7wKxsoLxGJ3
RPKpq5OhuKtdbwak6uLsFVnzL79mi6ZJvkFiKC6LZq9kLJoULLnshrCgr1Q70GSJLPP/ouGKUm2G
gRvdfKZTtL+mjHUKRp/CP1Up+YurxmdEjMNM7y5lVGAE1xgWa8CrIpWA5QHvBkHCPicR29Jn0/S+
FwDRIcFWMuwtYjoKpBiTj9qOZJZS8K8kpy1wg+RwJLONGqAc3PURLMVoSQJeXsi+KBv+S7b/h8dC
31mbSXKD7ExzeiXFf1ZCFpxKFLpx+EuaTffs/U3Xjz76J4qmmUrflh/GSvnTJs2xWSsvlUlyXNio
JF+4VvEjSGdIjYh84DTjXBQyh5DJp+BLeq2enPD0wGecv6nMlDSHMVSGEBPT13VFSpqbGHQrWiyn
m11dydVTX2KReeswpC7o50rQkfYlXplrU1wgY1imGTIJpDy4VdeREIPFzHDv/AxoH2Ajy/bMzhxX
WoZGJXkq3z15NzjnilUsbzhrW/JQcHcrIUIJPGAJSaazwENuOh0aeBe9QnklYByr/aqmh1YBX5Tp
KrVDGZdOixGSQb/rrzXfa18qda7qZPGlrNBO34ZMnGXXpCczGxRXydp4RdZXjTYCRNwgCEtO5v6Q
S2IRm2zNVCs5tsreBQ1SS2vqgncSdzfe03AJ3Ck7k+lCdhhzI8vQJ4nGUMs7MwtanzF2nF/GJC6o
KX+Ur5iv5sHJLCfGT5ltWjJP8rAZx14r0nNLfs4IM3kvSURXOBxi1EjZZXJsWZmS+CvwaWc92DED
+AvvJCHHfWc1TA8OW6kM4jezN5WDTzmZS4e3X0k4ZpyR5UzkZGSkmxknykyZZjyTHeRPfpOMA/9w
CiBAigzanHvj+2lGVlAMnMVKc8a+z4lj7Kp6ZElUTKfW+owm12XL3KAMi8o+wWn5WFVFgl0sJBlL
L8WWzTHyklcTg8NXm1omNDk5miwLKGas9GnWksbezt7LWm+7xT7MhXQvaUG7awq5VSzEVgIOT8rI
YOzxnfXJaGAHPiHvINk2qtC8mtohZpBXcs4yOpItzdANJcv2S6bxWTZIl3F+so666KwIX6bJALuY
UBnuKZdkBR+bkmLFeYMewFzjQBBqxMgeOK8lhqI0vXSox2LBI5apmnfeTD0ld/Lq3l3kFe05KDn7
4B03vjxhLBSRQX7SYEoWMQn1YHoic8sFkeFdyS0pMJNlQVzZ5IQVBLVemD2coQwnnBtm+1QW/S9b
eBuIqZrfQraaD+Y03cffgsW+hq+xU0+79s+41B+dTOga57RR3o7HcelHOFc4mvQ/Igl2QV7/bCeX
4AXeAcivns2igxCXPs9KGkcwpC8r3E2WFBq1Tl+QKj/3nf2Y1xMEoshwkyQdNFh6U24Dydk5Vplt
vOkXHW3weUyUkPSqaLa9SZAYXzWblL80m9m8lbrmfVJz1gETjgn+neNpJraFacmY+LJy+Fb4/S3z
odcwRCxFZnDWlGeb/MLUSjkInkUueXhzX5wRY0zwTfrhjSfsY4kJggtYq04CvKluF5Vsrnip8R6B
XfWkgK0rQA46qIRXBUb8RU7cTPhKujog0JRMokkCI27XIo/PD6jc0QlvVFwLs2Q+dyG0q8go3hng
ZOPNBx3yfYYNaILuM614C/rsQ4F++pNkIvQgSXeKT77xqhat/R4jdc66Y3yzVdKvgE0JQ0falkP+
o0KShKp3IvHChlfDoJZCsYe38OSBPvZu+LHEc7BR8C8vbmvrVilmrSTVFuQe3J+xjy9IrxP70tJm
gOG++Ogw9AYw5ZwRkw/6AbcOIlnOXLxLCMxZcXNtqQqitFwlyRXkECRTbMsaU85i9DCMOPfp75J/
I66SN5vhK4Ic2irBpGLvZMFIWEaY5ol1PbG6hCu19J6mfEFc9wXyUgzyRljyRbMNyUa1yFL7hWhE
e1W8mApLGkUltwYFtcp2weZIEGVazPzsGb+THZ8gC3MdFicFsugkmGCPjvIwVPOGIpkiydOPM8KU
qrgeoBVsqOwQxwL9++GWN+VYkqfs41BgnUldDS07e1JLc0y36dtQXxutvXUoG0xRVxfn5A3X86hu
2SMa5SV99307Boc/IFbElTe+AeXNL+rRhhbpZN69hy81AHtDDwrnCJ8fI93ggE94gYdZxY6Dmj1D
NPDL+jn5OGVwa5q/JOBiVYamofbgXZK5KprRiqt6OWO0eqXmB11WmLoCPDDYWD2sFKcgIMyUav+c
KjinWb4Xj+JRyWnWe2duHKQDWw9WmO4p/ki0a4l/wkVf/Hqw9KSiAZpR8P5AP6Lxe/SKcsgnMUBc
dhCjKYDdDnaziy8VDmjuTPHJSjfZnoA+vFd0TD/OlH62LNRj0KTOE2rcOGA6ROxDlEWgYeiM20Ud
j/CifSxniXKkvIll1xEeisAfqVg82a84g5p8YgNhL9IWFTuluwB0VIniH77MpBfFNQfKnwC3yLzg
kIqLs+QBWAreKHieoHvxNkWgHXyLRoAy4TRucNx8xtiiGNH8FutAD2KsCRwOtSeaeMdXBQuoNzan
rtTSNvy2YJdkT8jO71V89UK8ZpS8KOTMNesuBTBAEG8DdhfOMA5d7As0xARyHQXln6DmIhiyU1gh
/OYNdmTZeuzUcN+aFBVdENXOIxR9UhV0JvgvQFTct97OKrz79K1qUQHuVC268VEZS5FbQM1lMaKy
6L161yzoLG0wJC533ajerMKKgdbp+qPS1xs6+yjWWSL+lWl7PXrqcaVSqP2BBYwU9hdeRSZi3G50
7gZIEll95hPeQp5EK699CojazAd7YF3hFBzhqzHRqFjEw5hHw8hNuXN4GKNHxLAit5T6WAk8ta+D
g61/95C+5wZS1HexgtW3pSqW8wHe7kBOYFVStqZLQndj7ZkrQKSgw6Nmk47AnGCZqVhTvbbk7L32
YOM/eNegTQiSV/dWcKW/99W/+/sZyv5YU7CK5O7XArGvE6miADq46KS7MucmOCFRtYukOoQ2eJDC
FGV4wAvXNu8FO5OnvhzsQJKI8kp9hPQGkySvPA6ruwHoT28gtNFxe9WCjPHlT7SfISCd+0ZwnNr3
X2JFRSHWqAeE9zRUBmP5ftIuuLnjvpzkrc32tEuRSkhPKYBPUgsws2AzAT77AspE/Na4l4xrfIvI
1WPHgmUCgA57YhXXE4RQ1AIlR8SugEJRAPARdHJRRoO3mchufnMvbG4TmU4l+KrHIeANMkx1BJeq
rNWgau8tatmit5+8iG+XMGaJchktOqXYBC4M6pIA78JDXCc1RYNE+knZXHM/GVAAptudzoT0K3Ft
Jci1h+c1+MnnAs6AahqU1BMpxW4JDOnqD5etr4dIYlEwPm4HtBxST0wcWesPJsuW9NheSj/Y6twa
KFfF1CPmJCVyAA9DPkhCk87G9YhMA66WHiduY3EmswUSRc7fXqnti0xHL+oJJaZgwUj6qAL7vqNn
OD4yYW52o2cbgFChlZDa0QnbWp+zA/VpkURbJZKfw8spKy3kzA3En7oGxKS/SJ+hPAXs2Cd25rpK
BEi7aGaHDSamJWDChdkhZYCdBbU3RMVSCH7ptjcuR5KqskGjKXQbKLBq8Ias+QbaFfw2BO0kDXY0
g0sU42PbuD3Le+HLlrInmeIKqQJnxkyn63GP4GzHjfnljQj9hnxbzISDxrLArnDvE1AvIDBYqB2A
I7gTumyfsI9PuB5uxUTRkOFft2o8YbSXC1EoJodwc+SMakAFWDzJTSPKEWyoMpX82zdfDpAO/lyE
/NTmxrMOwGqTIabNj6Du4YfRtQGDbV2iSNTCMTdwrXTVUpWhHt093GBhd1W4iwuPJNGA3M6gydbO
toPuJt/FotNGwhzTAjvOxT8nZ3VMj8kjgzAfSZ66YElYi2MgRqKshUQgQeepRS47fflS9SN11Hck
6u/ue1QJGyFSA3Awj3jiW/QQRW24Q+D0RRp479Irml3rmrCbDT/OGu9CCjGkzAUXhL37kY2mEuJW
iBALRFoVb8rhiHPuI2ryJBawedgnLl0Qd/Z0gr2PUH5hemcTplFACZCGzb65DzK0vpx9+9BZgxzc
u0+K8NxrWcGkMfRzO3Tu5APOYNVEs/EetOpVV5U+CJBHrwspDpT0S6lf6x8DEVJZB5U+XlXnCC+x
1N/y+ityTLUpZFEBy4R37yDPROxwoFZA+OsU04YSNEisuMmDS0gRgaAkRBP60qSiz4oIoIQYlfAY
sJ1LgCOfm90xZjgUNW9rHp1GnwoAiXJGx/YZCSWJWOjdB9Z0DHbOBbyAU8hRzspvkBrn++DqTo9c
2M7e50+ilGMs3uIZ7SUJzAB98qqG1EworzgzNqgScl89OeIzlXJHqXDABwwr4bV9sHvO4enSoqZN
27eQsSC+usfS9Dl+d+/c6HeX6+lUvFvzYEvhfUTTPPdKxCmHEnfi7hbnZSbJlHvDZJCRkpjy2j4i
QQF3lSujeYA6t+V6ccX4dJw1DsCbT0ysfRsVb+4QIcnWlELUxr1S/0BVxMHe8LM9GJ7Efnx4teIA
c3ff8Y2TBYoDFaFplr63azi/ov7wyV7+FNeo9QTyogRgCGuqRaeLZ/Lw6bc1Dm5ZxeKa3HycNeee
NBFdy/BUIBoXNYtgRPgsrlpTZieO0I1F0JzaQjDdB7V+MYC8Hjr1kwub/eSqFFjxGBFPCaogzFuF
v65sgaa/6nwWCi/3Ylrqg79Qf7kOliOIvqILxf/ruJZIHS9tBJCJzJliDqRsSYHftCaQDe2cCH6A
o1+mPng729aVCGeXYnp7W2LIq4/gL2Va8NrwaSgUZHMqmFvSYK/7GLqSk8mT3ftjrj5GHlVj/5qN
B8/OBVtRtid193HlhmWq+JK8U6LGnCObChpSsl1tPMlL1G2BIzXYz4qO7KSnVF5Vwfjk8Zk23sqb
IOxmcMU+hLKcx+I0QdSAaKlViQtg10/b2kdPu+lJkDPkLGVbo+tBIFwQesCxxdCp15VzlDyKxI1H
eyAMvMWSjmjhXHAanDs/dYXCCkwvYiweuQAJHPEe+FZUXSioxHtszpAMAwHbgnPn3OwE3jdMFL8Q
IBXkVd5DTlKxn+zY0jgkKWP4GG15Z6eLpSergZvy3YLafBQNFFE2wqtEwJhYtaPxC5BZ5iUSfq4U
1Er8F6S8OHVK48G1L5QD8BOvoIqkfbSC2nJZ1HHAwURc9xYXQQng0O4CNKkP7QcJ0L09c1zOidN+
uLuAEixeXw05EV6rT0E5LHvVvnzWjj895BC84LpS9ekj3v0PZ+fVFMeydum/8sV3PRVT3kzMzEV7
D03TCLipQECXt13+18+TrROzUUNAnLO1JaE2laYys16z3rVW6iIjN9tss0O6ym7M3/avaptQfi/i
xyrEvOLKJJnQCLR/i36W44KHGGaMeNYCFtuLriUz8RURe26O7m9aoZgTLmCmgGkWMDB4f5nZCI2P
52zWzNNVxbfEZRnCJb4fMjUAxPYCLAbCZyGabTjn+C437Wiu9XU2Q0d53szFjCDQtGj4OsmvfUpD
wpQseSfHVtQZYL4SzWCH3ig4HsLw4uLTP09AYY6ai+YuvNycfCUqh8qxvba5FyLbJqqEIBRYHauL
QUozzF2+F7eGbKLBci9m5sKmZzYRG/FvcnJ/iijPtxr7AN9gEnvcaQOaNnP2ooLkg3iQV0McivyO
tXovfAniHBgDxlj4GizQHVn0ScHnWJUlv8S1X7QpX+MKK2xQFuCO0bgjkWhn5ZIxJAsCnpoYhTY+
ijoqEbgQ3xTocmnOhS+tuKMXgiTjJ2083k2okBKIWhYt9pJCvEnUKAkDcEdy8+XlhVdzrvHiL1Yv
A6GWnIjLyn7cTH891ZNfyRKrUZSYkDAdTW83+Pxg0H9BPkI5O9QmBHk2/B5tiNCkwAB2uxX7jaXE
LRCrQviAbDmGNR1zeIynTyC+p8Tc2eW/6gmhDBHYIO4j0gCiZcJT5WisbhhBiZE5HhMkOrJ8uGzJ
YG0cgGzCjuY/jNDLPeXlFTMh3AJh04+P/Mcip8ySd3BBucD4eOBDYt2w58XL4gdeXTHDRwJv5uK4
OvDTcbzgJDiKzVCK42OyWqwO7OQj++yyrNjGYmfnYyzXywFxYBUd5JGI7LOzWccnBk86+nDgVdDT
B2gwuOiBzx8OZAr9UbnlRWGIHXBQ/an4HDWWY3DVYkuJk0GcMIDVF+LQoLnDeKKuxZpejPk6/aNl
8SEuR8Mj8zfobXnEmvZHvHAc89P4KEbIxDNRHGfZ5MhRxztwbojZ45PMH0G5y70SbyQkNsccU+Ks
ECcboxdnFnD9y3E54RJcinshzgHO1/GKvYlrRlfx1Bgu4zuNF/Rwcpqs0/GaPB4/LQR6a08qdgES
nx8W+/EE65mfeZtM1p7f/HOy97BpKTDATRMAcv64/G3v4jkIUmciEiLuVFxjvace6k34XW/ichP/
nRq1O+r6BfztJOqapHvtab+YTMZ4qdnvtwsmnYIvGlzwmmiZRk+T/Uk0vseUpmmuTBNvl6QjTEs0
yHsTSmAZ0GJ/4CXGQLc93hCfFL3mZ3qx5sLUJSxobM9v/mfUk8OaVzzePjFoLsVFeJEOW6Jb4heg
dj4NSpKvc6XFaXLglQX9WYiXxGRJIOKlpWjMY2pEgR5Dj8eXxk814zjh5ewXgC1FoVsLHJ8ISUDW
W/TtxNfTOX/gx/brE0UQYHAB8KcUiB1OJ0HhdvK5gSkrjd/cshMgHdKtixOuC+9z0J94LZ3zRSD/
BFopFjjseUeakJVcLPz9aSFKAf68wiC4xOXnEyECGkE0c04fvXSE90ZOU7hDgiSNqK34olg07Asu
JSozxA45kRyjR9Qa0BV2FKlfXJacQskF1xW/LqUc0ex0OohXLv04cIdyfP4FG1H85YsH+dg8j/1n
pGN91RsvnkP9QPsH1iKd4NMtLffiCicmkX7SMIO8TMnhJBGHFT+K6VvxsBdTemBEf+YFT5T+8E26
cpJ/i9kLJmOGOqbyTqeDaFKSqp2X22DCZp51ANBXolIeapqb8piT4rwx3YnOM49APvVOiNMwT2Ci
3wU8Ot2mW/+5PY/zd48JWnATBJcFm+jEoCeMYM96o+dM22kvvFteIhwjXsc33zPTYp65e2Qb6ffl
7nC7eYVriMgIcy5GLm6OGBVXE0PzpwzosB9zY/jxj+t64BVxN/B6+SZ/rrhJwhA4CAwEB4TJWSnO
CyDUIgIiTl+dyeeA4XgTZxOTwzcPnAr0i9AdW6NdsIb3LHuxk9wdm4Y7wOJj+UwWIuDy51Sg9lxs
A3b9G2CM8Yk/QVJtxdkgJkDsED7LbirW4ZwrrdmTFn+/iS3rbyd8vuYb/DReiy+xt8WF2caLN7G9
ubB997Zn/whSG955i+fwXAF5WlDaPhefF9uaqZ78a8fzDXFWnMXHaeNt/SaqZCkheqPxCf2dvPEW
+/e0Jzjwdl5I9/DxrQUFyGKxXnBFLsQ+X79x0O25BIDz9RsFOgYQlDXQk//+r//5f//3a/e/vHfo
hePey9L/SuvkNgvS6vx//lsV1SufMN6GqVi2bguN4St2iT4szrJchjpQ7e7VKQn2xvdIIRjqRCfk
FkziZpwD7rZG5DwgHo+ObTJu0JqZwFvaqwjE/4DMN37qkHj/9eUuSD26r/wPO7EiNegiUUFNzccN
GkSzhjhJTGQruusm5bK8j/D+rZk+JS37Cl4bg98B0nBxF0Dx5MAHLiW+FEID9Iluc7BHhKpSDAVV
LDRRtfP2/TQqYpq+m8YrhgHL90zHSOg1dBIYYivn170sjbqFYyBQP+3aH2ZJ+RII/OG2ifc/zFLd
+HE4tLT3+CgD8SF5S4AZE+CHGoAfl8dVCYBReYWRZSwPSx1FdzLRGHQhDmAHkKUjHAifX7pwtTHC
AsLNON9AYisTFkDp81j/QBiu/LQyrqDYtVk7TRQw5oA6mIUMIHDsLnR9opywgfEJAGP8NM/qFxRb
DhVaum3qsmLr2hXFVn6OzKAMGH+BcTvy25EMnI6E3yBUaRUqwZqxR2iCnEM9eueOy4/IEHTFbUrl
Kvyu8OimW/0RxRk2OIb75Ptl92XByD+906/YjAuKo2VVolyoLWCRy8g/v/ol51/8w3JTxfL9tLw/
NHR1Shi2kqRxwjQQ9s+XASGnYBTc6Q/lDWGyY3ljP+L5LNRHhIBP9k36rq87Hm3+DwB4Q/nqdmiK
bDmWJqsob1/1Aw7T7pxFpkZVvWB0EVhvwdmiU2ffUBPfTARw/A8RWL/i/VUO+vMMbxRcnVAZxGP/
KOrtc8H2RI1VPaacAV4oheSeQbRHBJEEKQIY8G0y9R9FUrTdDUt1yitkKEW6DUlgsqD6qibyalNB
38z4NYkv1xEpKw2chQi1EbUjxGesa+KJPqEpY2EQGoPuHOoNEeiLptUBOAzkGyI4Jv5UFvEkh2GV
PAL1ywTSfodQiIh3RYjuD92GAFjA+bfKqLXqSNEKEAyopgs5x5nQpPimQOYIrKy2iJ6pdhZgu1SU
h8NMIqjI/qDvfNIVXOC3CCGBBp0pvwLIB/mg+AeUHgBA/UNC8U00Ry4b/2gLfvpIqgoAhATVlz0R
BIFQDYK54HRdQkRGSkBU6VhTQZLnbfiJdwTRmMUn03W6CHhsuPAEDZRuyEtKZw7nSbAUcWkR19Hm
AvQlwM3VVNtreJB/WIe05z9UOsBrL694mwZcLUQ2e0jQYBYxN1TmAO2eqDfw7czEl9Cf5GIlpBct
DwiR4wAqOjeBDAvyrB46CmNP+uA5nzrQWMEc2dAz/hAdhB+RxgWFVz3RVoIREcZACLdkQvOCr4x3
NsWmhzcxWw4PIiYGhQJJqYwQwSVRNUP6lyfQvF/8YaKKgUjDgjM3lpDBAhAX/FzYNTNhYTtLUf7q
QfMgLQW9oSiFFYac4B7hp/GlPHbiLAWbFxY7n/affdhQxKcc6WKd8eWlMAfr3+Ii4TM8iTOPrwjq
DmpuWO2wLc7ETkGJff9nd+DyLgWDxBlWRsF3JLJ9IntA1SE7BbIHanVE1wSZVr9o1y1Woug0nboV
PEWiMwKQ3GKRgSJftgug7MvwiG+FJ+Ys460wmMKt8ySuQj927RoU9hEmDP68sMtNSZLdUVoMjh/M
vPjM1AWjLXDa4hWXd6k5ZwSM6h5KNMhQAjgbReLOuwmhmzBgG9RG35+nykUa4e+DzlEsx4BbVLNN
xzGuOD2zoOnq3tEo5GArGM1aTReSv7b829BdZMlEKidJeohTAj86TPnyoqsWprY2B5Q3epTgiBqR
kEeWDHkfDiYq1KAiACBpropwrtfTEKUKeXyGB+R86EET6XPJXZRscYug4CZRQ3R6J643L6xlyU0x
N0O/bP2pC2Um4W+ibd1atZZKTXHMIujvOxfpLGePcowrL30IZSi2NvR3E868GKr5tSEdc/VWDraR
/yj1ay9Ztu/EvZV25ni7Sj6gpqGWs6ZEEHKpy3NXnjf6JKZiAVVKikDabdrNPG9mDLO0nChP1GcV
BHa1GTKmWjd2y3nOWHN8l7p/74OJjf6MNvIhgqGUO1zX4asZUYWO2HO+PZMVD4W6d+3MMgSv6qek
OfVE/pLWhwT9tu0nFc3AZwZcQp1r7j5Fu7VHJ0++s5D3Q6wGdYCHgQVhzwb1dze8n63boN3W7oMX
7Sr7if9Vc9qUMyNd5942C44OatzWOjtv5X4dJBs9PvrOWkduHri8sg2qpbTSrLXazB3vvip3gX03
aOKVpBKUOlGKNMHWl+dovjfQmwGNyOYqPlk4rrq5oaxlaS3puz7ZB+GT768S9wfjS/ubxcy2ZFnV
ZdWE/sQxqM40roxKz1cTJ5O8eCPDA5iWqKJYk7LaS8pR6+qRmt44DhRA2rbws7k0xCNf3Sr+ypJu
daMfZQpZAQ5Bz1oEcMT5Ky8HMgX1cvbWFfe+UUwkC0wKygFSdxH/8butnwL9nZwV0OfG8w9b629N
LDEYzVaRWVYs05GpML56dBtDaOS13qT3cDdhSsnUJRxPyfrhh2b+Now/N3PtPphVUPdRm94PN8pN
8GLOf/N4nAebDeluwWKU/mAaKX+bRp8bvLpJbWK1eWkzLsEa3YLA9XjIAA3B9ywW4jD9foB/Fy7/
ac5WbU3TVF21rGsK1NrLgzSV+mQTpdPwPDdJSyJRnP/QivK3ZfmvZnTb0R3ZFoXgV9OoVVkdOCXT
qM+xLvOxBWRobpBchOCMulaYSpGiJoxxXvzEq6zYf9v5om0L4gPN1BzbUCD+uTqD40ru3LQ4pxuz
m3RvxSp/Gpb6S7vTNoJJfFLeDuDGVAyy4i67q+7zW/nBnUvUxLkwWGmzEuyTxt8iQyzzKRfXkR8d
VMUwzcCk3ZFH5Crapt+BQjuP+p0geItfTWwx96EtEAEe9SC3ipWwy4gQYb1plOYIaLv4LZBPOMGj
11uZqPelUIDge7vRyHLBcXoreJJR1AD0UACmXVYPGfxWUCfHBNMHIBjlTkA6ThZylLtmp0HtPS5u
jQd/DefZiyhiE6kzf+0RhDW4ZI1eYjmKnlwSwoSp4WIggaET3xbRZ4QUxw1xVn2BnseKP9cqdTQi
J0FkmvJ6dU1Z7d4ngkOU7CACQSLaJII1+Ta6kX8JVo98XG3F+wRojZ80PpXPZxj7XZTZW6qOEpEj
LPoPjqphOrFrJ2wP5SbdCPwAFXbv5ClJFEjzmKB4/CMvsvDJ/nmGX9aPpTqyqeqapTh/1teHJhW9
TUrjrEabQJ5n8SrH4FKOHJMcjGk0Ld3373ek8vlkQ8rGFJvRVhmkfOUjd7YgF1TYKxDHgm07j19r
rMUSq+b7hozPZ5toyFTFA8HkALhqSO6LKkTaqdu2Man9Ib3Tim7teHdu/S6fX3LLu7FbVFu7DGnR
mZnylMPFUIFI8sDzK3VhWcOoVQ5+L40ydAeVGg+mgskuHuY1jCBGdTtQZhpt2hKuPE+edOUwlqgm
cJV2jGmB0TKxSA7nD5a2NRR1okjZUtOLaSenE42LmoY3crqlbO077TUvn/MEQjL9dUjrxdmN0AEs
J46vLb3ohzNYE8+O6zuumUjGKJYlK+b1gzJyOkfLuyrbqOnOxu2emwQe4dPNRsiFbRULyqupuzxT
Htr+OjMWaQQvU/zbeB52LpbsOngq360nHfYcqJIgxWpHXYs41Q/e+lUw5c/C1PBcbcvSYaO8BHU+
Lsy8VAovUpJNGowQjNZeO7b0G3CIPZqw7sx9bU7Sc/iiv1Yv7qv56r9Hv5wn/ff3q+hKquZPL3SZ
Hli6LShmrkIa7tDZUh137PnKQtno0Vc28XkRxQ+KBn2ah2MHmrQtnxXKgavcH58tZ2RlgGZKqAoA
5mQYpL0JIrVbtj0G6m3go3A/7FJlNgTpQid2bfQd6uHZWLXzn+bwq82mK7Jta7rBTpCvei/l6EBL
bVFtnQrERQJzhETdSE9qsyO3g0SR9ipr7UjNns2SpGH3qCCETZmt5T9m7taWD13xu8Du6/vp9/N6
FQL8M68mipG4DZptfbLWGq+ww0bmpHsYZsHiXvjmv+D5IpfxfUPaJxPgYgyKA9VWDUu5cJt8WEaB
Xhae5RnOLiIoVQZIhNhvbQnvSv+SG8vGeq2bu2yYZ4Bj4L+MnnyE8RDeXbnSRIoWnrppQUwS5y1m
YTnWzpuBYEfybJc5cqobh+BuBmI1vA3qYRbK+1in2LHY+4E1+n4c6icbQ4zD1AzH5FjTbEWM88M4
Yjc0I2to7V0Ghr2ZB+1TEq0TPELHG/XdJlLmmck+2cUB0khlOdK1X0E7bjxUGzcG0YNmpMKsiWcI
rnCYd9HaauNJq4zz9j5Il9939otnisnRLuuqjqirfi1MZbqO3dgGZpcNhPQ88sK5B83+KX/GbzHk
Hw76r54opsEvZsVRNcK8f8+MbRnFIEtmem8BKsLOGc9h2Qew8vbvD8pw+A9bS7ZwNP5uJtc8uxq8
lEEN28gcRfKiqaf++S6In4ObIvthCrWr6N2fHWLJ0Btpii3LGJZ/t+flrlW4Q1hvI8R+O+lZQjHN
yZ2J7lPoo6ns0fOL1QCMsWBOrRaD9LvzX1SHuCk6ZWGmLlP9tSlgvDF8FIy7cVhAtYb0Zx9Om42y
zntzFhnuBhMZ7bSJFwAms0IkOZ+jHp575aFTD2UCaYkPkMKgUENRV3UPd1YOdwnQ+iodqVE0T5ti
btvBzKS0pyQmQlmqHfWjMACjoFmzpJ4P1HtoN07tLoPgFHDumWeyk+wae1wgs+YZMHbCopnZCBUr
W6Xup70Ky6A86mtgfSFE55yeDUwZGfQAlbax97XbLGTPnjYBZexJs1UkkCdNNWpb0jIeni/PBfxR
ow1WFsGJIbKXdo8O3QBhhXJQsmxSaxR+exTJ2f4EpuOx3cojtwIuQy2R1c8jeihVoD54LDbwB3pw
Zzne79g2V40Vjwt9Xw/lDDFjoRGqEs0UwMdx9dYHpFcMGG59eTRg9Dpw+yJl6NoMxqTixXhQmY3Y
g2qD4Ld9tLpjBqpQS4JFbEOoX6ODlk7d4sb3SqYR+ZsEwQxyvT5KtZK5L+xj4byH7YtlreV653v3
bSONW/d3l3u/bNdb6+Vj5xX3mTfpm/fKu5M92HFbZAl6wMHQDeKQBE8RrnxGIVSYbq2ommCsPYVn
80axW0IP6sTR574MjYdycN2thBTMbdNALuLDH2G8dwFQi3M0MnEQJCawxWjHVdSKZZKCHIvUkdQo
CzMGJCQFexlSDjRNx52Ds9c5SDZixZ8ZftUjvhDYoyqGI9GBKu38bhW3pUFWkWixfRMhwKzqgHI6
FL+aZBTw6EqRRXLUxyx4NWVqUqkezU4F4ClXykdVDTNLvoxionZuOraik6qUUyejBs6QZpX0q80p
MWKqI07LNI8x8oB+e2SV4SWLDeNOS3ZaAf1ecXPO76sYjoJgqmbnSRloU48wX/56rvRR4t/pw7ta
5SMjfsjzU6ZC0RmeJMdc2840B5ogTQx1H4VU5cAsh5Hbu8yXhsvi5Yuu7qYRGtbxXZTXI6e1pzJi
90m8NuBNKX0eUC9BtPMzm+z1w9n6ZQbwKdmvvvlcKDhzsHLccWaPSw0gZNpMfGfaomcAPZuUPkXh
/XBORy1MpPZwGIqHHlaWKJuqTjA+t9ksM1Db9Z6LvLyvU9Lw+Xva3jQA0ZxOgw4P8VHKfep7L0TE
JvgpS3mVf/tzlNkKQoW6hhtuX+KIH55die02+tlByjpFuD49av5LiwyY9p4E5qR2lkG6Lao9Dkeb
ryTzqP8H0RRyIJaiOcKIw6C8ijpIQ5lKXi5uxxjzhyrL1w6kj7NYfP+E+MKowflXFMOwSbbwnLiK
AyR13VZ9W6cbg7sukfdVtgYb15rhT4XqfekebJvz+AcT54ugimhWR7/WhgXJvB6eqQ1VXqg8AB+6
x2gnapx8Cjlf2xmmS73cfz9I47NNSWuYbZaMUax8etx6tjT4g5kkG4wo/UE+NXhXr9geGiGDy//h
0/nZNcf9O9S5eA7tk37vPJve9PzoztTXnuoDJKc5UR7km/TXsI/e2pvhvXpXjs5DfzgfzN/OU/Kr
eoTBpxn1exlK1XcTV+nNuP9+JBcP8C9HyNCYNVSxLFs2iW5fWcdpn+lekgzgh6FkCsMXyS2WEUET
bwdqvlom8W3nkL1TtBI58PwxV+ALslSyp866deCR1TseOaASq+hgefY6s/BLGpvoobnR2+ip7M8/
2POfNxI9xlfElMdzM7Rr163II1M15Dza1Gdr5JR7z18F0e8qp1asfpAJ2uXDPFDjUeQupXYfhrsy
vvt+0r4wQw2NOCvuo2HgnV3NmdOmupfWerA5g563b30kYLo5W1eEUoOH79v6bAKJIf7T2MXy+3Bu
VEOYKlmTG/u6HJmkC2EemoWPoM6LUd5PkD7eJN683eTQLkBGUI185yerW8fIuloi9AA3FJpHxyCn
+7cRFipd08h13t+vH5+pfIfH6fUdRpW5qDEBBb23p28/gkz+TttyWhqo/Sq6YbC/cNPVK0u/c2qp
tQbN35BkSNqYB/+Dwq3V0n1nPstlsNEa+z6DCyvPfrmL4lwQn4hGfb5S5JNXrb1s6WIinpOtLYLa
7lJtMcHPu8L2ZqrJMU+A8vv79NlV/7vHl9D8h/sU9XUeWbbk7OR+KXuPSbVpigVeha2sjG5txJs4
eJIanrTBvU2EAVHd/hC6v4ZsNyQrX4OddCdVNxBpft+vz+E00S9SU0S38DIV/So2GtVhrGFReTdG
ITw9j/kcVsD8ofqGd5Wy2uhZbuZ4elG+yKJ701h934Ev7yRxYYVAvsESutosgS51ltrVwSZvVlVJ
ugjB2z0Puf6nhi7e39U6tSzDge9UIUihX6+Ztmn1vApr/yYLflVdMZOVvaO+n00Cu+Y6hoM10UUc
Qp5idZQo59r6W5B4O1s62mym70d9BQP51wIGwaPJMrLEHBN/b5pUL6TU18qYc5UaVd/YOGpDJDEb
y54+lppgJWXdRA2Nqdxg4rKmVXNsK2h1W2Bk5K3tPbdDAbG2f9sU7TpKZMSft37v3lhxtfdr79ay
+pHh1cvU+CmLpIhb8mkiMVRklaymrH6KOmmeFMlWFNy0HZoJ4cmLgU94zrK2lK3pgbQsKC6a2hVV
tO4+0Zf9cBfU1N941OWAKzl7iEK1LgZW8oObqwnj4XPPHFvDliHWf/2UxwfxArdypF1S3pXGqxwu
OB/M4mFQy5GceXDxbc7RLyUkd7P3h4Mi7wJzZiljfAJbek6LVzPPR2cZEQs9GxkSNAlw/SqE+lEm
y6advziH41w/uPoyqX/o+5fLk3yWIeOlg0YxrwwwFXxKVneRf+NqM0t/c+1+IjWrPlqboYWZ/Lsn
AxBSI0p+RsJxG46Bt1a6reK9f780P1tonAgfO3J1nmO0yYWhpNIuo8IG9S74lFEcC5mTuY+qmbz0
YPFwf3hmfjbQLq0SCVFM9K7x5v/eEP7AA6bxDe/GTU5sUIuwSBi54xJem4hnG7UC6lOAixtbjxxG
sv+fTf8/7V+FLjK/tYdz09m7giLlYeYWx7j2RjlV9E3zRheSdMzQXTBYnIJN+lJpOynd5PIPKdov
NxcJMqxU7oIiX2JcH54Tg574Tu4m0s5N1hzJij4J0W1BAgUZrnCTKHMbFgzl6Ne3bb0spU1u79Rw
w1pwzXmq/jArX+10YS9fHu7CAvz7plRqL3V+FwSbsFp55a3tFhODneFnu1xfW9J7lv36fvF99TT4
2ODVsVhrtWcqjSLtSsRbhptKv9EFCuAmb56+b+jreSZEJTsqiq8YUX8PLVIrpw11YbVsYSPx4L95
FRRIVEgALPm+LfWTOyDu5Ye2rp6xpdeXRaTFwUZV94EKLVguzfwKxobmVBEEqomEKioH0tFqi3lJ
sEeL55ZDeKMKxlWw83Lq7XN1GjjejH9+37kvjFX6Zsq6oeokufSr3e7XzRAOAzOuZg/6cCOjKesu
/fTkvBfST2tbzOn18fyxrau7ey5VOQpw0HYqYVUD/ndERJ2jGk/Ncz9yVRAk2QlxulFTnUz2v48G
UqLchcfvR/zlGrMJE2uKabPhr3ohV/agBqEq7Qx8LXPdIf9iblLr0Tz/MN6L7XQ1XrYw7oahOzpR
16szbXBNRWmN1N3Z/baAYiB/iL152K5N5HTzfd8c+3JUN8c8yogb7X3tjvc6b44xqBgPGQJi5kpK
gJOsNaq8LAjNzQ03J4OrI1zUKo5kguuY3FT2QcqmjrFS9clgbDmpiM31xoIQlyRvgXHUOJ1NtSG4
HZbPbX3Sou4H81ZRxTr5NFaDUZKb5aC4VkQz7bgdXOscb1LvpUVISJGn7y5AkKQux5OWMKUXn0eN
f9fYxyGhNrpGsJQsQzZty2R0LjZFeRQ+mpxpo0Drp+R4ZwlIQTUhVQQ5ljpOC+jCtHLeCSRS+BCp
p26gShQHsyEzCnZP3Z59tCIIYxKPRRpkr0mUDZJ9GwjNKsa2i08Gfh8pT3AVoX7E1GyyfmSLPRcj
qQz6SyYqm61UPInmDPmaI+9UwthW1uKk70z7pXZGkr61aaJpjk34nrfVzAq2fqFM9fO2t0HlUq5p
5Au1exjapWsjb1WkkwpAU2vv9TMUSZX2O0WPQIUGrVopaCEQ1sHc5ST1KnAB0btb7rXgXXN7qhid
sVsNI5zGzH63oyMOJPu/1cj09XvF2XgKAywhbFD3g/dcym92Sp16QIwtVBc2Fbcx2jz2e35OlnTP
ywhUhrDgkr8mKpYS5vu3NxYRLMMA4aHoCsm9v49URTJL00n7eGNVKzNGTaE9Ncoz08T4vm9JFU/j
69WmYjkjoyGyGfbViWqYmUToIIaCWZ57JHu8uQtjZoDK2pn4+aRQb9x6orYL9zxxQG5JALYoymhL
Ed7VtZfIAOA8N9IfBKYuVvvnbjlUPZCV0AEx/z0Dsd4PtRUyA175brjB49Aav1SKc4nRLt0QYhc/
JejwMAzpykkfhH/ahdSic+Mx9c7ZaWiySRqex5XUj/Rumw+grspTGfW3hlg7ObwS9SlI7qQ4X1Yy
bMF4r0GSEKNfquk+aurzRCOZj2dg+uVGCoxpEkNiS67VVqNVF2bTJACsHEb7sSHdivWdaO9dNjXF
FoujmWbypEkJLYP4i5H8cBff37cLyud6gjSZ81BEOokqXT11B19Nh8bo/E2tzJVmzo2dhbRk+uuz
Py3t2yF8UKzbNHtJ2Pjft/3FsW+TKSfISeCaqMzV6myqtJEcvyceEq84k1pkdwsf1OE2bX8I/wmr
6PMg/39LFwP7gwmXx05z7mo32rhIlIPzRUs2x3yffj+eL/cAoS6b8JyDqMtlrj80E+ZWrWYyEeOA
guN8LlZTqjQTW33GhPbDO4B9dQ9Crd5Z9a3ZrtziXuVBY5JJl560DL5aUBniQFD8nzKxn9FeZGI/
9O3S9w99643KrI2+9XnmjK10m2UvIUTgtgp1RyWPwxrkNFoz1kMuLxVpEbewHYOJRGaqDTF1zWAh
1ecfHlFfudy2ZspAOgg+q58UOpzB09xIlS/GrKzNM8sed1EF7iR/0sxnJ/SXSj+Ks7WZbqlKJHXm
Sgtxqhdbl4eIbp/i9miU/UTPVl44HMWTRcvlaSzNHR4IUVzPv7/BX1hm9JfYDOvVcIyLx/RhDtty
aKUO1Nxm8O+6euWhxguvh3PELMqbHxbTl5vDkkn/67jO2Kp/H1yFk0pNm8mp2BxhvbcpthiemQjG
+v2gvvIucc//aenKzS0CLzd0M/ZvGuN3UWHcnx8iuMPdZdXBu9ithVeLcrj8+B+0qxPp0mUTq498
8d8jLGXPL1RlCDZKNZacUbTD9Iiee0o1G9Jc523ubHTs6+9b/WpaPzR6cQw+3MIkHWQlsOtYhCk9
+TkvVnWwc4lEYg1839LnDL/APtiyZRGABcRhXo3PC/PObQmzbJoQ+Du4XVhmbIgwS7Bde1tfZdJ9
Yf5wM79wDz+2aV3Zt7brnlVPqWKxQpnOhBNoMFZsmMB8t4hXmg8/DPLL+fxnkNbV89V3fCNySwYp
IusQsNRjMCm+d4sBlEpHwodu8pLm04yt2fXP5wotTn+F3lILEOn7rny5OW2MHBaUgpDkldvU25Ha
aLWebUp/ygHXxdCHw8NhPHUuuJJU+eHw+spdtTWCpDoaQ9jX11Pdq965i2LF3aFF5T8Sx4qUZVqN
leJXpOMIoKejLttiATKn7tatvmzl37KxrbWFp89t7QdVqS9vg2yTYgEN6TgXQNiHZV2EoZfE4jZU
0pbBG8DzvD3HEk/vf3+WdQVDzwKDh3TZ1aLWh9Brq9b1N2ktzIWwmGK058MzBqUjzb9v66tMiv2x
MbHaP4zKyuq2i0si9D05aIpClG1BCBZvNFqZxTKEZVBbWMaKgIRaTvCl8I+9+vY/m9x/xnyNx24B
ZaqxVvsbqUSK4cGzHphc9nCABfjDiLUvAhMEwgUcm+SeQub37yGDgnGc4KwFm2To11r2nCqHTjuR
s+rV1XB2JtxQtlY73Et5fSsN9VPVUxWX15szBZmJ4Y0T3dkbiK/VzUtBcklLpJsO65Pgve22hyRE
2oK92JYPhm28smwo/Hqwm+y+0o5YvE1GJZC3YIg+AQBZQwZbPHkMtMuH17pElq3qJqRRQdEkU+EZ
FvkuRG2DkHlh7fNu5fKyAhQDEQYTxIEzIAczxOvSGHlGdJP0NJ8cctKu2sbNKPHNvJlwt8znKkfw
iDqLiihE3T6khQPUAUk5jCNtiOfhOjPScdG/e1yaw7MyT0TApAhFGYmiCWjCjK3W25O8pd4FL7MG
sBgm0PQo6kY2BqpMLrmMpDiyPfoMx7fahrYyK/KHCjBQFaxEctQ84wceK05pjHyvZ3Wl26BoZ3JQ
LpgyPGKS4628V7x+pErNspbNF88KxmagTDzJnVgS+c139I0bZDcUzE1pYv6EC/jSr9c1FTsEfJXN
w+zvJVJHtWGWWpTj0kAamQDaMTAl63paeMEBBMla8hNIHRsTirVudyZ9YunWInXaGWy8nvSaS+eV
YisPgYljL+dbT/7dm9adk3bTIskiSj+Tlx+W9VdnM4W15AZJRxrqxRD8sJH7ONfN/8fZme0ojrVd
+oqQjGefesTGjMEUnKCY8IQBG49cfT/OllqdEakK/b/qU1XWV5mBsbf3fof1PuvZ0QSkuJSVsl00
iZWQTakJBmOZGfWAI7Wtmr/JxjaRtzoPfQg972MVxcnq3kIg7H45Kf8ZrDOrYugC5XOKJN9u40hJ
lVp9FknYoWRNZcCtwvM4UnwKF6nuJtL+Qkx8KQAxNLvoMZNZjJQJ2hxx/cMb3d4GKbEWqr/vAUPG
9T1ZQfj6/7Sf3w4yWvvJPS/aNKy0rVy4ceddWut2ThcoEo3RoRh9alD5cxuRjI7VkPHLwfZnovi/
Pv9bRpgXolz3jXKjbsRbgfhJLARfkYdKjoHyXJmWuuyKDLv11X2jSukurvol7Tlf6rqpVtyPdfpV
jO8UO7hFTVlvTi2o62vv5Dfs2UTDKTLNJpR3qmMkpZvkzkjsCO8Y9TmLI8C+4+eqrVBfRctLP8YN
8vSVUHl/JqofkZg+k/f/Xpw/QyZZQWw8qMqpquMU+PfrVHLEX9Kquc6v16PA3C89BgGtsaz74251
S0nj9v/9gT+TUT5wLIps8DLdz+81SL7QqLw9m/u8zp1R7d1H21F3fNx+CT//Ib0dPkYh9hzTEGQs
6+/vVUexYVBHZhNKwVXnFSWMmVgwc1vhjFGUvvKszBNwxvjcCTNqaEMew97aYw08FPXy62ObCjwv
lvntXOmjSWJs0pM2rVBgyxUbKJvbtSuduI8n/32D/nHuc+ki82OkBoZAS/bvS28eQnof9dd83vTp
pBnNnjfN7sZdcGdfkDVI9kM8IICwQkamMVfZj3Qne+AhJi67YmsU/UTUjeX/5qJUAfEIXSBaf99O
5pgeYXJ9VKQrKkL509hi3MIRW+SQbMRguPO3G3Wia7mObww6sy1QP+mb87M6soUV6i+P95+rVtXY
pzW+C8qLv2+RepJOUlXI93nbz5T4LUH92p3sMcrFMVObDAHJ21++/889nIfCVIOOiEaQeV/+/kRJ
eYxuunq9z6UyiOWvrBi7beZnQlA1gcC0rkKd9YFVfNlb98RCIKc2Mf/mpdFZqv1u5P/39fzrBiDF
l0XE05Ihfs+u1KucKpl+Gk0pbYrJKhphXEl19pbi3epJcRte+l9OjJ8JnTogIlTCfVEdRiu+b4z5
qLiNo1aclTYo3uUwLYYib8Iwmf3f3+1PXfavLVgTJJWCraoNCATegb/vtfCoynpcKqPNnbmMRUVw
e3Kq3pU+xHN+tQ0XVUr6whxuvWKUXzCl2XVXBtXaWKFvY2xdMdN59nrb0KMtliQj9QbunpO5I1+d
C+v/vtafrTSulfYCpyiLQ5C+px6IkbuLnOvyBgtC0NFQSBdrlZn9cMC1AfX5TWn0s4czfKAo0SRE
mck2+m1ja7Vy3GqpmC8zYMaIo2urB+Se2zUwV3Y6yONYXslWMeiHTCkGTXry+9cntaHc7MG97VDy
FRCYQSDB3tMtgz8dKqscZGSDQssUIruAPi5ZzTBOet+mR2NZ71N48uDcIIprZsRsOLP0m1/u5I83
DHGiQLOGyS+mgplE+Pupx4qsRwgw20W0e26SQPTEteIjypR3+Co6mLJOlJOttqZ2d6Kv8TVAVpuu
hTrQUdwy7oSBfDKIyWJP/i23/vGyIe8a5q5khjhkg0Pl7ytL8medDQMLU/nxXpe7Vppl+bsONmiI
RJ4og35JZ39qoIYP1NlmpGGUikbo3x/IxEBRCGnUTa/KmkpqSR2wvKO61rDMZayr3IunRc+jvTpl
xjRThNkEiu3ftVj/eCR0TxhQ5awehEHi39fRUox9nNR7GqqGk9E19GJ10muYSjEUKnp+3jAaUu4L
QAFZyQIZBYQ9iJbM9jaT61/6wj+Vn9wUDiCCFYHRxx+9/2uSaQ9NvCmbg32cgcvFBWa9ZlzXQdY3
L1wAe95k+ps76r/uAK0TbsGwLvn733dAV9umzBWkkwYuryhdnrUtV8Gj9WgssdUu/vsdQFnAz/u2
9dH6FofXQAbT8P3JP5nDuBZC2W9aJjt5GfH0q0I1dyTo1a2d4uhmbPuz8gGtCsFSzTQG8nT0hC5i
Xm2oPqFkdaIn0Gb/IppJYd179zm225733LxcLMY8BNm9nRzl5YLbs2apINNlV3sEWTRTcw/yfoMF
wo3+ok84JH3UdHxo2J6lQ/GWr+W36kW8WdK+7SyN9Loy+9bPMptgqlQWT1TvNbPv+RY9fMakUw9j
wCHsresFsImCIQ3Ffo7BC9lZtmQSv2aArg+uhSMl7nVk1UxkbAvFRgB1H1kgrJvSM552iRNSERgN
MoXJXSSp1c1TO5EzhwmOEcCOxL11zGpYN4aB4Wn0wQ0qbjt7MF6cWWXMnmipTMVCc8Z7pJ1Fz4Df
L9LLbZadCL8GHVZ86OUAzHF44VtbqWje/ca/uDcvmy0kCF14mHHWDESZeg4Re1pN7k7p6JvLcAOs
7GYVWLXoZl1Q+cJyS5sMllpRkC6YLUWAln5E02Fb/mxgdq7Lz3bXv+nI4Q4MaeS6VYbDTG0Hvfh4
wv3hnamByeIKCAeL1AqYeTmRsTR4B6uhmNdQDrChgHVsWAdtUTtHWukTcB04VeBkoW9VXI07prrZ
Qa1xYo4PoCY693bGM8HCF9rAwWUg3FwwEsDTQD8eR84p3FDIqjnArPE6md2A7F/DB9YeduYtusPi
OT3WziI6XlDTdvYTg93GHqzEOjvaQdCupjeLgNhm8gQctXHjlzJ2tVRs3IfDGJT7xJ3ELrgqPFUm
jHd4o3UUjmAA1bPUBatvplPRXcYfg+/64DLcmB2kcqys+cGXxcm+T5H5eH88o++ONJeX1f7JGQRS
WDaF4UdM8YPoGIUHiw2T3cu8LyA7ZrK6L6PpAovTr8i7HVymPDs7MbDSYLL9FiJyiHCgyba3GV3O
ZtK9X/7Q1vFBxeHpYh8fjj47DGZG8Z7yrZ29NbDZbutuU742LwkGh/yYzjECfhR+NoDdsdXWjpl1
m2G6tBqDyEZlINn9HKj5LF6MBkaQ2fqCm+MVGm2Sz7uKtYF6UD/y8OlhPVSeBjudd7FFRWCP1nHp
xcze4weBUxnWapNuzxpjTesZVSqA3vIuf5r6rp2hxbzh2FK/pUvIcbOnnS7reR4UYJ4eXrS6gb67
hi2WNnDFt8iM181LF4I4O+L3+qmsY7veRqvoi/CA/6lLVrqdWPEb7qZfeniatG4J2/EyuwME7sMe
MNYmfouBDtTYMfElEspxMIVOeKkmGA0OGLp80XnV/GR4gF0KjIDm993ewO+2wSoB8N70DddOcL04
yMHMdpu5sEmWHGHZJsOhV7NFbiwodv8tXUevNAkZfoW2Jdj5ZkjIXeY6g9GygLhvI1ix48KCQsef
tmHp6CBozFEYMfo/mOQWvhJEVjPDwGRTzoE04iiKEvVmJy+Gn3pjRtqgDcVHTSbWiWM/OtQNnHD5
YKxGRI0ieMx6IrJDbK8zambT3mfefnbFQ0AHB7VL4CzM86U+iT5OU1ADW3mivY3Ocig8PJ3rfe2O
IiZJ8zvvLK/M1Yw+qnV6tfXYgZ1TUDt8vcwzEY/3cqAwhe1GnlxWvWAyswV++ii/5zHWGXATdhUY
hBszYrDMu1mHjeNE2yFBKY9imCd2R1EGDnkKtm1dMcWSvKHXkrwHa0s8iK4I/eBkaeFjihvvCiBN
tRLDK6/zG5ehcH8YiTCw6wCIPKfiGZTrB+XtyX0F2A3GmxBqD7dUXWM8KxlOwtlw7F+wCoDJPZo/
Yq/saPOahhRECvNC4H9M+e4XJ7cynPLpDQycxbWjt+sZBI7VQruFjMhLUVCUL5rErIguL/AINq5W
fbOzp62ue+/JYXWOGGb/yLJDo1gJdP7XR+KKtwmDZs3XZdKsr0EM8npkD44VTyJW9/QleycF4+02
iBClbJJ3xtw7UpWX/h2nYT6dKBZWYWQ/oF7gVQv36W53fSCDRaOUCMa+dJJ63zy9cWQxGSbjNUYa
IdhtvsH0ub1Pmvu6+5LiidJikVvr4LJ5DEtuupOHDQzsNBD7cNQ4lJn5ak1rlhA7f0l/5SG//REm
DPEycwciArVv+a8uF/31+rw+N7WFkcjNvIS7TsLJ/MjoAdNS/gJTQGyp5OUXmxJv+dd14oXRcj4K
suW83eiHV5DHUDr/p+0RjUxoaAYNKB+DTPnvaClGD9vkSdeFFaQQRixBxUhomW2E1v3Y+e9Y6Y80
4/s9YBh9oMQw1/RjUKDQC62+XbPRxp5ph6c9g9cFWnQ2yyNzIU0HzF2DHZ42Xcxsu57uprPZbY71
5wWPMffIrObCT+Ey4YZUpHjFmgC48YR7EfcvgRMqivla7sD0z8u3oN/AfxanOta8ZtwBlP1f3DXS
OUo+zDUNLJpvd60BVVFQrA5VTB/HzDVM+yiQ4c9IYZ3/klr8Cdm/3zVuGYwNAnsgCd8e0WhUjiPU
UvE2m6evoxfjVbekjyg340+R1HFDC8k+rXH4cR6MV32iPO/eC+lFwQ6oOrH5oB8xO82kRU0+jlrI
Q68QXN4y5ulXMQNj6NosECsS5YiArep5LEEv7YB2XWbiuqlsJmv1zvzvlfCPGB3xJBoKFTUFA7zf
7p8RP5qxViriooA5WL/1wozG6xWApa75RvbLslOGG/TjBiIpo/KCqkr7zibIEyFO0RIJixE4OyiA
wqRXcavCAamaCLtbMqNELp8zyqidLQE3z+wWYDXT3S8FJbtNDhKw9W/sD8mSlrjYTVC49oAlCD5u
5hgyo2j2NzeVg+igvUpfj31FIMGJuAd1VQsvLa552aJS9znKQ+UFWV0975vlhUj6+UsdZihpff+m
Gv1URRkqDuMfMBYk911ePp5THR+1GO+yPugE8ruzdvulivKPBJvNjClTCsNobvRvxbVn/hSN650J
9aTHO5ik+mSXF8aAHZU04H8sLdHYoGQ2JyRX9D2+9xirouuKR5ppi6R+Q3d1alc0ymPh+GvF7E9N
8NsNZNiScoYM4klj1vPvF1vouj4zrlm3aJ+WCH5GjmZdM6OnmWV3mGtzpeME9U5IH+VPbFZKMuex
utZuixMs33tuPWoOOtFKsx6sy6swWkvituvtRzErGa+P3Q4r99Osuk6bCO/P25cGFuCm7C7SQaL3
p45mF4XhACsqgsYIKyphMdWTK453PRtmP9eFYBytIy1oEz/W3pu6NXPBo7NryCSH3ki3JcvI/PHl
hbGrPAPDNRvT/uzdWxqmAF7K6E6bc9l3niEERbfPpbGVMKPeZ78sxJ9tYR4Zx5xBD42+LIvk7xuZ
37rqWlz1DguqKxmRskjmanBapX4ZQu/CehDvVUdzxEXi5z6xqt/jFYjVQh0S+nmCfY69/95yfg51
fruibzX6XmqMFEHUJdQFPHieDOVkwqLQCFOe2xHX1tOtvd/cJObj4d08VkIZnO6/7EV/vve3BTbI
+GVhEBJSK/r23og9qsZEuXYbduQQYx4vcuSBxzXfXrzTb42xoej048MQ9bCeDbY//VtRqpdvwHhP
8Wizs/HCw0dvM3IGy+AcS/Vo8Ci2SLPU8GE7OQkcjoKgqK8goj6nxyqkomhF85296qdnQKGvv9Vp
/vVAdB1slMwE99DT/HauyXpdq7nEEqEkClCkx5rz6yO2l0AX19hK/PL4/xF//fVp3yuCtdxdrjdt
+LR3X5tG5l7H5AO13i83HVXJP+66rqCHABenMl/6baE9swINs2h0G9VDyCN6LVhe/AnN58vFZ1DA
AvHrXAffpmONbNYqPCAVXjdwzaE5bmjoOwxrWbpngNntYOMeNfN+GH88drhjmo2pOZQRXdUr/WyS
BMcSe7fxQQAcrL3oHir9sStj9NkDCnE+z2KYQasHp0kijx/wCpwwFqISjtFUCkj78mU8uZpfqa3s
kyDzKhy0BzsqjEhnMH9VK1oZ4GeJ/ZftId7LGPDqizf8cjxIq951/gxwNXrLDtEHJjRzCQ9m2f3Q
rAdWL1dLX2f2ncuwZfK/q0Outmo8VLphdwZnoQUPXF/iKdRKMsWef9KiY0R928xbpJywYT97nw6A
DSv5l76I/I/Di+koxG4DX4ai7beVJ3YGI5IZcehudugww5JxNT3as+kUpwg8SaYYX6wOLjZf2vuG
glm9vVne0rOCzMZzRXBfBUxy2s+Xl57I8r+X6Z822PdXlno107R0USTlu0jr/ry1jVxXwkLYRVN9
pnpDQciLQmX6BKN6Qq1h02IRJpczSX1NMvoBjnc+TLqsGD4IkSUiasPhLLJUP9sY1tOvsLPR7TRz
s8auqhc6xdS84ndje9uKtSmQ91WcGZP7TFo+lmRcyccwx/oKg4ZMSqDSg41DYzdA/qgYZMD6tKUC
sO/iAaJe3WflnPnG/74JVE7/8QoByQNdB96cacFvr9D1kVxuSaKgBOK73qbF2FN0DzqWgE/7KHhU
YYdd6ieZp3S1qIJdQkp1FFZkzWauUbqbCSP6CRbZ/ci5k4hLjrjXQv3YYO5b2QrlShzbazsCeTsV
gpFkXXEZ1KBkc0Lye2tws96TmQjduWJ+AcOJoJASBkaVhadSN3KJk6u35y45FLU5aIqoPipuItri
2L4gtMHJ+9hXQXr1FEqTwM+ZCcHWsrSR/SQjZsiZvTSroHrTx6YAZkjxlNjV4Tc/ADxTH1BNqrOM
TZ7JoK+7CEu0C7hiWDtYb2Cmta5TbCI/gi1UxWll8XcbKqOZv/zxvMJxaYTzR+sUPFrexN/2t+He
/1ihIoxEZL4I+LRvh0oFH2MUC/poARcGeuSOojJIH7zc2rvZ9HA3TIIiQ3MIgf57Wfzh2v/4ZJn4
T1URqTLnypX9f6Kcelzp2nhIH+Hq/9+kEBtmH6/v3Mpnfu0pe2m/jhfrdUVuOKeZF1yOxWLCVId9
PeLlES0mv4xn/QHEfrskWrnksyQXaILH3xZq0cbXeyp1J3YS9LHmezZZqDeLWUBTx5f8SdX3ttpQ
0sNr791Pbd97euYmc/gNX2H41vr5B76xOsCcxQVpGZsPLREYgcva7H+Lf/6RczGnyF/kiuggv0dk
6UmvmlSWTpvR5DDDCvHq4pqOeyndBJvKwi935k9s8f3OSPTgyPJ4XtL3OzNuATT2ySjdFjv9nAXU
nwiXP5IJ9dEUVjvIBCuDHWXepsbnzbmH9ZzKOspMIOSjSX/xu0k1SUJ5mQcnv3whkV0KI3ZCyo1W
50sTYXvzqHxGXu43s35SWdJMTO2T2xvmfTfGiwpGFOAlj82tclQQ3emXPB8t71vl0wgzd7xMFhFE
vh5XNNU5HWmW8m7pLqXReiO8K8vfzhzmAn++N2zotPTHCi1gTp+/V28qxiVsHCXejsdmdYjmPcRh
JsTp0IGwCot9BRaJM3t8gKt9N2N8vB9eQtfDitaqYjYuSK3XYp5hjve0qs2AgRl6EZfcEoIrDrP+
aXaBIWv2X/hfdLFJ+8JvLi5lHRk18X2Oi+ek8BqI+lEA7HFieLKvHR94Mco43VE3QbnmRFgA40U6
GZ9Lq/alc+s+1+O9/LQSnHSZAHNQBbt3Sr/PHYd09MnCtZJAtRM4M+skGbx4PwsStAFYH6gLQO3m
dXIl0mo38cQrgsgbYwrxWVK71DwOsCZQ5gX+UD0mdQ82MbBLc8GXwNBM747+QY0iwWr+ec42WA4u
ManbYklkFzbQaPjveOkOlYubW2+uloQZ0KT+HK0uO7GgNDv8R+bfn6/9L5nvv+LWATqErkJWEdZ8
15XE6a3rcllrwjwLWg1wlvW4TNOxKVaLVLMxHonXI0iHokUZefwbavnPe/PjvVKZBmXOllzhey48
GlWjEnJCG9KFGnU4xT5yhnEis4Zlzr8is+taG2dvuiA6PZjfKEjqz6N5wElSMxwz8gx08FsCo0gd
VZ2oemypF+FycVLtfGe8tOchuwwlF16x200f29OyMWVzPXScRrTXBh7YdGwm3n2KdtGlCGPq9sVk
NebW3cEA4WambwIvo2ielSX1XbeyV4MN8AgPzTF84R5bptFKdatVuc1fIn4DBkr/fb78FFhqDMsz
14VYiqAD5v7fb2grirfr42ZIG3uwRXU3vCokSSi4fA/A0/ZlxWJT579slH/e+78fKJ+Kfcign2Co
SP92hDylrr8revrY5rsyjOZ0vMLHfEw30e5oXRVWY+4xX4VO7iVLw1O8kQclDxuGIcieXyari7+q
G1OwCfTdX3M04WfaxNXRSBeHSTsGxL5dXaSoj8tdSx7byjUWl80TAUrlNMhOGrPeVZCF20D1cH2G
c135qHtdERNMJ5rezAIf6Dt2AWa8uWzaN4ZRT2eVgEEK8jUdb801DvCg8HFuHYFFw4irP7ZvAiRr
pLZ+fxAPlzckL/jRP/hQpyCNMLzrWgDJSB/Lrcy7c3qht3R9WrWIvWWyLHfRZ7dLPoXGpPaFJ5QQ
llhNnrWgwVbYiyeWs02nDXvqe/XVbYUN/dxf1tCfpPXH0xzUPhA5EQ5/BzfpmdKc4kovt9Ki+kPs
mhdzGFfeeK451103NPiwYUePMfjF4qKJKyQ+tg725NiOedQVg8jN8LNN8JP47+XNHPXwsH5cHHQM
ooBBr/VdEZgq7ekuJcV1U+It89g1IWjaCTGxjSL/Q8Fi2K3P0Xz0IlHSfoMUWZ+rg7qiW95b+rYO
notkJ6xkZarB1atNft9LHTSv8jo59x433JL8eKuQQVrie4E1pvNc8GfnpWg+3owD2gHv4g6UcuGc
ft6X8J4DZUpfTTalUJm0njQFkYGPdYsoAN/mLxrGp+VpGS+i1XWR/IGc6Uv9U12qTMjYfn6zDM18
fEn727H1tGm5kU5ICimLa25MBhOQ5M9nMCDxVGuDxoWaGaKvks9YRzucUPuYLjm/WsVfF091ikkf
tPT1H+YD5+okeFh0ZdhmDjsduxJxTWiCy5f+pkwMV7YMOubKgozbGQxKUp9yq61bu5gfNKr9dnUN
Myx5YtY1Ox9OefbmCi3u+LSxB3M3Bf1qmvtBMY9fThtxKS6Bw7h5kE2YXrcqGzY0V7F5mhjj0O8Q
rd4RPQWfSNxMPjVcVG6O4CF5yHenlRzk84utL435AIFfHCp75KY0TMTBzdxlvtf/Yu9lE043DKlN
/qT/KB0k+/2duSd38NIZbJO0kFQrR7dV+oQW/TlKrNEhn9wXg9mPxhNlgmI+moozeXbxRy8ZjPuW
Dnk5idjSE29s3ubCrlq23tOnsMkWj+Jin81y6gwXFwX25hl2frPUpnd3+O83745CotnjXOELy2U+
S9aSGy8vG3m4NfiracjdLHKp9FwfgDsab8jhMJNu3vOv7Atu6UxYJp78asypO0+lYxeU5/ZDXDxX
cBimahjxF0HJ42P01a0hbmLRgeBCAv3NZBuOIcg/6L3i8othF93kyMqOWWYi/RC+lMySixCK+KMz
x/t8e98Lr2OMiMfuqQ1ygqcoeBChIjahswlmFeNt0h99UxHBKhz7LiNGfASE1q5iaMOMOgsTLGop
2d0l8oUDxSpesoppwDxtPFOqxoXg8TTH79K7UNskm6wGFnDmRGhgbhMu7LnPkHIMxSAw4Q/8RTrE
vNZJNi+p+2TaA7Al7nKUXFRTVl36KArjEeS0T0sF/TqM/5uCivLGbNmOmWdHD1pY5cPv9Ik6nt1U
t86D9FXhyHa61JWp24hWvTX2Sijep2PQ0Rf/TnP5YeeJBWpM1C1Q4bxMYJiepU2Ez/iObg2OVY+5
5ja+4kYTal8FBCxxpfam9sGYTWx4uNUQjWZvUWGxvTDyOmbRmWJsKTD4mTgfCHTdhVz2lrPiS2N2
e6xPaVDKDjYwlew8MYAKRWFVJ/vLyG2MIOFnh/3qUZo92sosGGOQGNnNx236CEp+dm+io2oiW2hs
4Uhz+Vy5vSWy+ulVrHCmsqvwHraPsCwnXM1VJCMwxXMTcpZNE9wAmP6RJvzilNrUw7b5EUu1K0ay
m9taDXAqsUYTY9K4d1v3RFwYBsupiLIqmRyfgovRIKexWvQ2+qfoM51hiniB4/WEGVWPg2Fv1xQQ
PhQq4eSL0lr3T8sCLUqGWf3dVVzog8hpE4Gg/zppALiaWGPRJX3XcjPzWrJEY90M7Gkz3j/nz9WH
/DlmhAHm0TvwtePlRXpn6i1sQjXQPab5F9JBPKM0XderW3B9Yd2zUmlP+ZpjbEW/nChrfiCYQ1rt
tNH3ul9OhWW77MeDyBSmZImOijLhu7FOtjDwZpcprJH5dSq+qC/iizZ7IBXSN0nj4ELhPdzEVxcK
stWlFMRzfaEvQCWSKZTBMzi56V46WUk2hWaADqwGTvZaEN7zuTh0rRtUPJX5sX9g6s7zqwawLhWo
prEN2pzrzMdX3b1M22W6T6x0EHUhFrO0OckIVlsPV1/cd4+wDRWExuVK3YvUReLJfde7+ouOn/pe
lpgV9ngL6cnw59kbytJ7yMA8LCY9JvcJ/ZsFQiF/SI6y18tkBB2RhFPDuiXfDgRY4Maf6f46zcPR
DMswezSTAq0coJsE4yl7qzEVQPavkee8P/fFbIT7V+kMfvCFz0rg3lYTufPkZiIzrMBE75Z3H63e
bQWtngc8iwKkd+x61XvFLZmjzJg+PWM7qBYyixdzzdWn75f3wX4NsZwyxXNtMVob8+gYHa9X8/oi
Ye2m0sScDK5pt9nNYwcJk5lORMK42Qs8eDfiZo2OWWJmoQbmN4xpVB0BCJ/hrT3v82Y3Pl+gmo1c
hUEiElZs5PeohjzkV9SjW0+2hjPl6ubWh7pQDw2IUus2kfx6mmBrjj4lGK1A0MR7BvNNg1DvZsdj
hwljtEqcNAd9cTmLL/zSYPWUJMVnbZXu+JePJvD05ckmDhhPuHJyTUhW8w69BL6S1blIABujZCIo
XiVhTJTcoUWbV9Z1hQu63dsGxYH+MLYQCaDd8WjRUnVWD/IHUwfXM2LkByyWt9OkmmaySc+0ReaI
gq2wJU+bKdPhpn21ruJpXh6qiwzF1wnhWr3lYMV1ryeh3nA6eroYIpnK7dvLH8nMH9N7boF/Od+4
qQZ4FTM/POcsp9ZMtRULdCb7HH+2olkQ45di6mhzVuB9Qluw94uRr6xlliVzLNPTpplWU7o2AbZ9
k2FbVcKLnb4Y844WTlhjecoy5vvxAqQm7UBI0+1SmqMBc08umb20qs79h3GsP4yttuUBP1771/bV
619rEjXuD45AzQQlw1iD9WfmnsYmBAqILUX4fLxWAXdipSLs8RHUvo35FjhWqJ98mMzdnF/2NNJO
nGTEaq/IRjn1isJkLRtj63G8BXlnXrCs+sowH61nxjv+C1e3WQzWEmeB5gfHzIqqxZT4PzYHCYjU
clXuSF0LuNLs7sjVXspX/U2yq02+5ohyqYdg7sfCue8aUl4UUxdC6jK8sCUbbjtPD/LWmI7DvrO1
yMvW5B2XTYz96eo0E1c13ZdnbWovT7oiSOtbC4cspr5OcwRjo1Dyx4NIv3ntXsd3ZOtm8R5vpSHf
knxpwefxM7zeQny0ap3L5vqaqgiMnTjTXKKmZ5ivk0l97IlJqz0HPTUs4hXl7oypzDK6zyCZaezR
92Xm6IT4cDhV8Mf0xxVNYJs7QDT7rr1TS0Dg+gAT9yCft9Q33II4csm9MqIESs+f90/+r5hwaCPv
0leDaI/Fb3dhGdIAiia50847/7Lsd8SG9FkNpx7CBiua9a/ltJjFw2f/MRxk8HRY7B88ZU7cD/QM
YsITc0rihPXzfC+siA5RjPdB2O3Iotqnq5dI4ezqTT6wmQ8vYeYbRwrZ19xReVyBHv9ZyaJ/Z/Rg
Ee/ysAKgWDqN4FHrHs9Z5pM/oVm7vE7jagnEHS+42em13EdbcalfXRZzd3fUxpfuTtIHejRBhIwk
+LLIg3YrbOMDgslNNE0/48/RB0rqbI0xEiJOxmMJt9G7RAEv71Hai1v9zUCA2VhM2o7DfFL5vVPM
jWmzbBbCLJnKu1NweVV0iPWm/oW6+GTiIctMqTr2kqeV8f3HxD1OOw5uz8npblHylj6UA8HNfXP/
BKPDZv9WXz2CnGSuYauIcyHN7h3TxtnFVDjdLyYhj/ah3Iiy65185qH2bw0NTzVQg3jzpAOFmwL8
qYncm8iZN4+dxHvOn8dCs5nGC5KZxzEdLS7J+pF2nI6OcdBkZrvt8X0hVU5EQM7eFS+LdhuBQ8sE
8zEOdv2q/Gi7Bav92i9F2hxTPYdluSk/MhnDALd7LWlIYF4sWsIX01gG5kxEnUdpUr4ifz1m8OMX
DwPNnXer11Qrx8RNHGG8FLgeB8kqCQqUqo/CpANAl+y2LffJVsD2oLdpBYze9I0ePj5QnNaRrVyc
UeQ+Cr9bcYBozh0NHCaKb3QyeP6nTbaNjkyJyK2FM2HeOCqhqYuZiMdZZbMdboSXa8xueZ2CM/XH
6+u7eLVQFU90OlMmR9YlnRQfz3m6v2OuwDXw/Sacgqts9Zg9p4WHr6E1wgy0pow5LOne192Xuwcf
3Y5eAS84HID9B50b9lVp3mjWWLMGXiNlecrUM2mWhBqJo2zj4EeP4bKgIQR4+zEbHEqN+X1apiix
y6k2z7eF95xSHXXWhASapV2cBKFraByHUOLhU5z2hAn268hj06D3qWntRKZ7ziUtolA+cIS+FbiO
usWS6Yx5tdNiCzsDWit6bXKVDPzAGX0zVs15rICFch+VNwbw/sFLxSAVr9/gnVe4ReRQCG0//nyr
52rsDeajskkggSGsQdVF9e4hqsPsi81bXSaziCpT78izinNw8Foy45Asf/yBwI1Vz1QX2hIjAKb2
gs3sIZmX/mhST2/v+ZQMmF3Dv4eVfQnhHoted+jcFE2Bm+0uN8ZTOfXN0yx7I1tdk4y0b/XusSt2
zcbILBFT1fuQTRkGNn9unc45NfqvISe6W93F7iuUpfbjoB3HTOrBueItBFG9o9oZMbhCIJZa/RKR
VljNr2vamwz6Enaxg4I2e8HUi+0uMSkidTsRcdKxfmlW6TR/qafs7JfVeHd/eyIvTqhQnj6HMxD9
KfeRNALwEKU3JDP7ct7jnr74P6Sd15KjWLSmn0gRWAG3eOSVcpm6IdIKjwABEk8/HzUXpyuronJi
TrSJjq6qRNrA3mv96zfNIVsbb/VH99FtlBdlx2+6UBI9OEPNIfp1Jbbnwul4re52yX/TTgTqKuzH
rmGgNIFOnpiNbDJ6HaAEUA0zSt1l77RnOYTjnHNRpe6IjvxJCrAIBjbAvGYPM518XhLHk4/k5bEa
o3RRtpI281VwXrdm9VWP62zSt/PvGhSRMdKa0ULpF4RgCZYypS16SH6PhS27vGqKk5FeH0FR40j7
5KxkUAymwrevRSI5qMyDgUFma7Jz6a0dRz5dgXS8g8WOh5M1QcEF0b83L739eJDEAAEaYqbVZgRq
meLH8EwmtcyZt42Jpt9eGVHz990sd+U6dY2FjS2ewIdZdEFF5vChn2kfqbY11porvutnZiP8XexD
zmyovrebPfXjtZLygtr5wyqhDNNP4YFPkT0bZPMumpPKpn2rn4f3TvNVRrEQJvg8kXWjRBAcOfRD
8BC64btraGhg/DuLyG8LxOeyt5kZK7UlCc41BcQMynkNBZ8zU3QKWgs4GC3WdzYKegGrzX5kPsub
YhG9GyKTO1t864L01MG2TJyIES9UYphbKnpS68bzBL+dCBAQsk1iKTA7LhUJHfOI6UZpj1smnKiJ
1/Dj6Yj64AYrq7Xpw6ghuFdPTWlniW10TvvW+2BWo0IGmPThoajM2yU7DCw/sn9UYz5orioFkvGU
lLbCFnmz84tfyMHtthkDEhgxg+Xoy/SGYaF9LY43aG2ynURW2HhyMitTN49XBtM5CTXhQq98SszH
3Z1O/bT2k/s5NZZCZRv5PFHcOp/DeRVzH25pwSq0biuzLjY6uzp0xqr0S8Rujhw2RBWD+ej829W5
KmQ0+Nc8kDn1WNh+bISj3tZyH3fg5mZjOY8/ShSS/4KRHVb/Fl9oIntUfZHb83vTZSf5JMf1hUsD
rZYnDZVDPc80HpiTEG0EeSM3mzGC6rojG6foF83Ek7BRnPOHSHpR86ApDxo8zHhF79f3mCbM2G0Y
trVLnTESTxIclgkGvkEqWy3QQO3cxtaTuOo4/WQ3K6FV4pIYQBq/FL+OOQqpd3YAWLT8fjblB054
ZF0pyKYQb1w+2+cxtM4g06gO2n5ep7PGWLe0tffre1Gubup8knk6nWR3Tife/e6QHxRT7VdzRX4q
8xddW4e3PaZ/UeHX9VwS5gYVhDyW4G1jVtKOFYjag5jPm26ucbrltFVwDuvmSYxP4sNvKru77kLJ
yiDUJAc9PuijWZ+t3p3muuXbKuIiaV0SQ9g/JVrb1OW3NfobPRbHkzoEl8wlI/KRHW7sPHidan6p
PrV0QBevuyyT0RT71FIBKE/NY1VqwdSYFelOuXl6cn4MG2nYTMR9aayFZtYrTxNolNW2BPqVto/W
Q0HS13hjL8JmVuleAj3OsKXSzdmiUj+RZh1Wa48zomm92oe61yOZ+iqMFfnDQzLL2MqXGHByYNxC
JwVQwp+Bn8dKZ4r74PZFbpx4IG117OqaI/QW57zqJCuIvREkGPsGArHr98n8utVP2jFlEJMyhnZj
dh9U02y9tZMM+Df7cCoypqOwMaTWwh6xgsMH2IIPIHEgqtMLG504bmAX6kvDq4UgWakELmezQuWJ
sgXUV7rVx2a1CwdiWVzG/ugvctJCc1smzDen/nVTDuAGrGw5oUMkeplWlqxM5mgPbBntiBkBJwXE
l95WH851sLJhHHlw5mRTV8Z7Hp1ENJOmXm7MIIAWNzeDCjR1ofOIJLfTfWUABo6GKFR1SgpK1VXT
Wa2xx1BUWrkeVI2vSrOinA/6XAQTF82qdfjqneFEHcplVtQPQ5v0HeYYOGRUdvMRQwJj82e4FzuP
wY1iTLycwbBkSpypq7aL6Y0fEaSTdSUvosa9SHbXuEXjYuGnR091EkzEWS/a3PMcUhukIxLqEatn
DvWNyEAYI4XBlO/ONXSo1AjY6YhS5AeCJETQdiyDqtxC70JQExuol7HsD4c+v8ysx8VOFYd95vo1
XQ9OH1DFkXBhmNPY7voF1Fw2XeJUjMSaCMB9jpxak9yUoRjFrqJAFgXKdKEtTDQTa64L/ZRBYetc
wLdXEa1aZ/J48Kg0wdW8fuUbcZmdSf4xOF3QdnLE1ktDCG7U55GVfCHFImn6PqfwuDBMg/CHo2zr
l3rQMjl7Zu+cvI5oSrJ6vFf74QwKxpAPxXf8IX7ewJIZ8LuCeaK42Gpb+rM+xfjVuX6qB5n6kIDE
h4sgnGm7QtpVZtHBsztpV2vYDl8x1Tl5F18h4KLi8rah3fqKP7KV8g7AQ7pZbCa+AZs9RGnxcn0a
mMAKsZnvp/N2fvm6GZzu8KjqxBYYyuLcg21CZksrTkX1RQ0mC0YuzN81D1PhrWRPFveX7oWyQPrS
/HQJErZi8PeLlmaJrZXsESYdRr3WQvlqX7X3HMHT2HOT0j0n1PdYutGh/KqpzzbtIXtJPpb5Slsk
s9jNPvP55SnZ6x7SSwbQAlUNkIdsDrRDU+srhNLf2fHTGfI0dDDVpCUzwIao8W7QqrGVtIr3aA/y
fOU1z8h6IpvzvuvPHLDKEeYdcHT3QqFzBRb0Ef1tYG2zU1SnLHgck83Du3rbhgw867YUyNLhOym6
FS0oS0MsCFFp6W77Jr8js5w3Dn2W07zeQYAns0saFI2tqy5Tl3aWOBfwohvQIc8wLzNlL13P69Vj
4kNPf0XhCwzwlb+iy3mvQmL3JjasuKMBfsUkiqtCr8S76r1E4AQ8qscUXpbK7HggszfZZv5MI8Bl
cLQgCsoRre/sIoiJNnm/vnfvek31a/EzqPRyuGd0oFFg7LWXyNQ85iDkr+m803Z3YEGHNR0tDtN0
xziDjvJmZrn3Of8tgHN94WxALXV5OJfalTp7MqGKtstfQP8VCBajh9aa3MaiTL9a7cOSAboAn1Vc
dSkg9snFn6hWuVZf6XTVCVl5oEtW35j3HS13PDlNqVrG4sstHww2LLVxcNVScsdgflZygM74GkS8
wy8ZFgKElguOoVsNGaZ0nG5JrLvevIZRAgPOYiNEp0cDWnE9d/fnRni9R8cs3sjR+0V3FclPknmq
b7VknqVeWAai7Kp3f3K39DdhdVkNBD0Q9rfUwllUMRV7+PELNsXb2/NkL5zbY3UGz0Fbnb3TqMtz
+Q1Et6IwvFH3WgLKOjbIwa0bun4HLXcpzho4/VOfzlxJttfOh83TKn5P1nLsTGKLBFOK5wgjwt1N
gRbDvwYgcywGgAcYGyZEfFgZVcxHuiMSBOoZLejUpAnDvIi5CRZIInUvycuaw1oX0Bhh6qlmFDPz
sCWwdIxVf5XxEVFuhjlOry92BMhQ2YloPzTLkCkY0RxaoGbYZt/ohTHkqa3h4peIkVM74rld3Z7G
4NokRX6lLZTlBVbP/TgJRme3D3Un2FAlvfR0/aWiJnsXuTwa9vaVh0ryrofpjZg1Kx/sVLRa8CNp
y/KEDd4oLi9ng5xbdy8DMYajOu0KLZ2Hhd1YN+P33HCL5df1AnE43k+B9wD+IB1rH8YVLSP7Fxug
yr5jtfAp5dXtLVznO010BW5jZ7o9ndpobzRq8/hfIwXrs3orplYCPrmpn/Vz4mmb0tG36OOXrM+o
mH5NmZC3Do0KX0XJvSbl4HRzgaxEmFcM9G+Jc+v8MA8mwjxLHHSMaufEin+jsmKvcIfEuTI2S6ye
BJG38FzAhMZGrzdvCLPBcfhNpT9J5tT+QmizxnpjDaR5I9BXOQNtBUeA5+GAGzqvDQmGrF++SN5K
e/rWk2c4v+zlmREU3gg6qBvCX1rB7Cpz+Ly/0DjTpeDfy8KONgMkJmp+l1kSQd2cSsfmRKtXBZiy
IExhIz1XYyPlPl6lihLZY7Q2vGAjEebmBSuBGC8dB4C0D50I6tUzm3C2TOHq0cdcCGo202f1JbGa
OeO/4M5E1IwI93zOWrv0jWcMzcAkEH1s75/cQaN0K9yrlxmzUhoioORy7Cnj3Ong7FHnc5PJ0WQc
BSuAUT64xdWO1JE4m5IFjLw0Wxbvj6dq9wg4j+b3d6aTtJvpOBNbK68GpDgqgY/mk/EX0JXmx2Rg
MiDNrDskMwkrfbIOLaO1uh2Kw+4kvv2i6U3InQRJoI4r5skNjNwvJS+vrIw+EvY+XI4T25b+pDC9
vnHiu5i88Fx19NZIg5bGquFl48R77Xz1mU4dkRE8xlkSDDv9HO2RQSYb0m3YjOkxGK/yXFWounmD
9vpWXWM6py1Y7/QEdF0/s99mm44RQfgB6BVu8rO2Mg7DNlqncwF7ervxKgTL/I0/857ENfJHu3fe
hvYkv4i7+BQepkcwEvoexs1QyBQa1fndT1958XlB2T1QFE6ZSxG4A/pEFBt0PgAoZrXgUYvQqyHn
Pxzmi0E1AzeIgN7ONdyQE4H3uBEIHn05FGbpZrIxDbA13/iXsZAsw62WtMCUOcW6OrZfamZxtSI0
lUPzCd7ZH5pDp5mtYo8DBPJ0Yob1DpG8d5gi8RYCO0CK9NLNkw1nIMml+ll6EthiqOtTF7x1BFmd
fJ7PBUecxyuODDRIsBXVcbRZI4icUHdIvJ6U0Jag02JiKHH5lBLqY1AYd6pb1WU5roNktgQa1+PU
gL6eDZMjRxoCLhvfbRIIgBoqYdn3thI63PcrP1EhitSdjpGajkJLq5nybni/HGu8Fll86NL0+dl4
i6/kniK+ZJHAddigQB8zkgcsblQzULaZcIlFylJGw4QN8nhVltS4beNC7Hzk1NiBzFiumcn6+gY3
HXK7xdfpRDefzlrIrCoUAQTgdpXbMQ8tMHw+n0wdDBYn8bxIPIGA2XJRTrl5x64A2Zt4mWLfFXjs
pMA5KPPLmYhfQPciElAOMNqb4RtKdPW6pFTg6RywJq+thEKwdSOw273U2zf0HDyebDtRMJ2BoEv6
qmjRkHsVBH5xhg8rz5Hw2qUcgybz9NEe4XPyzPs3vHMapV+GZGEiFFJUMycvfY3wXS4/QHAHCEoY
AF/dgUzNkvhdi/KzU0wOx3oL7bxma2Nc+jJdTSC/QnXAGc4ChGdtbu/SMgV+6HySFlLIVswIgsla
fKZ0lVN3WltTzX1Eblp5RjLXr04LBszpRVcM8BQyiDDrdvuYbis56HBwuG10ZdlXu/5GlijZH4sY
uLg0XuLhqSTKAc8KzZQM+3qzL4o7gJjSPsX7kDQ9iehZwDY3xmt4zIICAnSbeVraeciA1ebuJBSO
5w4uLzO+0gaH4sbI7VJRZ3f+OwT33YCc6G428YvO9zk+kEJwP2XVut9JpHA7jmQluKNmi180HrvE
UTUM3mdst5m+MCbjJYcJZgbjKlNrE2aQY5KHicuKZcumYwWZfOanOPc473O+SW3VbMqi1Sm2qDkq
9bViFqqtsJDnpLWb0m/ZwYF8oBSMYcgbNXkP20308ETl1E18igQO0ond0DFQqb5c1nFk6qWtP0Vb
BMfSiVsg+zI0pS2/0INS93R6XnqdgaOxTHzbaWJxciLaUDufAr9/wwv2AoHGmopOGbs5NJrQlpWT
Ih3iZtej2WgsThA5mWME/4AOXlrEsz8aK1yFkTu9OpRNUbumQsyWIuRwbUHPELW2nrNgJv399bPF
q4bHmrawH820+GYZ0NhJwTei9trKu1/8ql0ZkyehPt2QZ1/d63WR8RAnV0ykXx+ggvlbRzswxB9y
uppCd2IJP8FCWTiugLsBv8jHqz85Je8M1CFa4IBD5sY6OV8/BQ4cSOHFeNYxuVkNr4TTHjnZH7iM
fALbrG9bUugWWPOs6qO2ZQyXHXNI3Ilfz1grMG7W1ZVfq/3962Ew7+T1JGPaxPfWz4ZANwiVWSq2
serm+mZTvMqz++t9FT61ZuiEqI+0kZ5jCyByJhUUGiCkR1pQo2CLNsleW6PntNWXi+HeGa+T4buJ
A8ZtFlwcKOAc/Sv0Yct6qayambQF1tkgGPZpX1eKVzrtvPDo++aInIL7MvMhDAWjMUfv4+mLEPEx
rw9GIPiglFZ1mny02B8U8CSZQKGVgelnXmxLhk4B1crRXrLxI3BpSlwr8lrTh83j1iZ2S7uy8sB2
1X36Bso7mYsf8Vt8um+mudmcGsKFr78w7RyJXv1MSUe7KrAEcgCVbkmdJG+Up8tb7bJH0/Yiqdmy
DgumpEt2qJyKFJna+MEsYp23edAu2vEXrdtoKDc1Pzc3R3DTTWgiJuKp8sr1LEQWR80DI7/xyuVl
C89AHyVc6+ty8mJsmpOw0p2W8UpFFS14DSuSnXlmuoNk50G4xlrSQftwiKBdkPFs37w2gI7/GttM
q8zaxmZ1mUAMNleipXp3xvcv2/4tcl4ae3G31A07+cSdwFs645ozhXJ4f49PA1+z8nukivC4GM33
zmWlmc/nxF5DEYT/B6AeIvzSPjjUqUOwazkn5wuuLMIPzmHi35iqsGiJEpiizMej4ncqtpb3j0dk
hP0erAHtKiovZHr0Qc6mfsVh6gfWrjj6DXwnxmIFKGJKgF+iIX/zI+gvTZEbldbv2RA96B32KIdV
LSjLzr9JuPKf4lBRUMlzQjpPYiMy0N+/mDykaiHdtMk+WTznqyWEeQhYs/rDdWH2AeezFaLA9Yp5
44IPvAMg7FAvIdjr/XRtXWfF7GFib/PxU7DWn5JIPpcoizi8CqOu4Rv33WgmdW9I6rgCVDYHxX7Z
ARb8QEEW//rtpSmOGSrGGRiB/P7t78VVlq9VSZbsY4U5qSkyTa4Ll9k+uU0txZGMHai/ukxeo+Yd
5DB8+/fyY0j5lzuNjQApZaomIaP4dqfLUFMqWNCTvWw+T73lWXXPVLpPy84tGdIjaoNHsXYVp4L+
u74tzsvCdj/vHLCy6YUA5+Zl+fn0tH/bB8M8YD5nBXvvSbPMl5eVpSy4V71vndJgg9Wgj75hsHjd
FPwuHW91sJzYesqtjec5OrvqoTv7PGKZ9UFNVvrK8li+GfaOOsOyvpLK9AVz5xu2f7z/4Fn318f9
v4vwzYumuJaSmt8n/b6jfOet4hOKEJgu9k/6gV839PuLpcqyRmCPMsWD9ZtkT74aSoQ7+ijZOyrb
55HY7K7XiQv/zIOytGb7tD41a1NAE/GcleV/AEzI5o/7yV9vOw6omoJqBt39NxlDrHXKTWhQzTT0
CpA61NNNPEC/lfXx4WsAmhob0+fUcMsBnuMBXEEUf1B6SH/TUvDSk4xJNKeMB9DvT/+1LrtcLLL7
/sgUxkUhM8/hXgMAOoCTtrqsnYcrWpnz8LUN3CN1/8PD/6cCjXd8qvDU854LCJ9/v355L6fDNebt
4xC8FCjN9OqjKb0KqWgOAQ3zJMgFTkFf2rthC8y0R0W0q1Lr35/j1x73/aEgKhj/VbYAZL7fHoqm
DfvpMJGiTSE/Xae+0c27mhniBqO3EroiAEn42Y9RtlYWzq+KNzkqYFn3WXZ/YijApCA3AqUIptnz
JPSJ8VRf0zch2VLR/fuD/pmYgSAI0xHCkaY4NZBp//uCibeiyWRN6Hl626+RpgMl24zW8VJeSevG
pmqgAsmQbLZz8eV/ee1v7+iFfJtH3t/FfTt7Xp45gJGM0pF45gJzNN/fXn84A8cN/vtNwchFGr2Z
cC1QlN+/q5HdJjoRDtlCvp8MMBGmETpsPkxB0/iHB/GnS32//4kctfUtTReN2Cyr6jWS1+J1FV1T
x6guP3ytvx45xJ5guiXhzonf0O/fSxPzqIibujkQ03CUJVQVFF6qgwXda7qvkfQbthj8+979eoD/
WMvpaHA12gyj6fr9mrfIuGtVrEcHwJMH1JIpAbBW8wrJvfwydvlrG66gOUAMtaHFI12H7af3zh06
mfaubzskrBDJZlPZ0zV3+OiewauAiiBz5P7wBvUyBgxjIF1IfvEV7+k2Q7PaM1Arc6u3pWc5swcG
RMzMp9qRKXQq2o0MumK1baAu4e2ZV2wnKOorp/5sbnOaJCiQUByEk6TT9UxcYabtIIoQJclw0sqW
xofwpJ/Vj/6tOrU/Vl/jqf/HcpG2TAC8RqqS9u0WGZka4Qye15sbDdZkjDaSZVfUGEkAgYwZGUoc
YlHgTG70dMW21bf/vl9T/W/lpkGxwLUpTsgd+/2GRcWg9FncNYdigab2Dvf8XT/e9/Brmtrq1gyX
BHPNB2sg0UC59gCeTWUGvcRpYRgKlmEab1Frwtfz+V9L2KeH2NmE66dyFnowf5AHBYWrHyMr3o56
G2hWjuxXy9S7OjCH7MTOtzA6cli+XPvswfuMTdw3nHCT7Ypd9Um8hCXOniYmYwwI/cY8nUEnkFEd
QTZkkXb3TX4KnexwxSwRMYQJEcMONfOIyID6mVzfQJj1DiWmJ81QbMxbazm4sH7R4jzo5Ri0zi8+
6j20u7e15NQLuvl34D99eX+GmbPQbMbk89K+WszXzSk9Qu0CraLVLoLz2z3AWSbeaqH1hPoFzQts
YFeajRwxhhL0KKhEPTSqHmN4J51jeQ/wMWBnKqN4mno39+YywkBQUc6AhR6rxxHhKHLjh5OukLg6
YYCGaveozAks4tzJ1qN5aedGi498rT81Po+MY7jC4UpJiVktNMpoP4KTYgACc8AmVbLqnYzA28aX
AIvN1DnTgELROzMxt5lGZgtMaA6qvZzCMOPDV5/wNoB+K6w/mEy4OKVYxUkxZ7V3WOC6MbufBHfs
QKMZboaZ+ZIu4V/YDMdRuG2Q3bw3+KvkhynSLxFrWjzUYC2+zPBBTNBzzhX+hF1/pm4ClJDb4jia
xZU+QB2wihym6gGjdvP+Fs8uzucC4GYGV/HzshOtQ8zcV50Zszv48LKAZzTrPO31io8mdEUrd6+j
ssABszRvZxUV92ORzJtdB7nsNfEhF5yRTu90v1glZy7slPuOREd8VctnJjuFiT83nN8DyCet5PV4
SDAouJoOZAS+SmgjjcCZYle6ryOd8P2CfGwU+q7GoegM11DToHtBqmCdkF5s+SxckhkhYuzx0qNa
yw/9YT61y+fiKw0oROzZBYpEY2NDChHQQaWBu2fCbNZszRnL9YVXDFACbqDIJkbzyAs3VlluV7PE
cx5ryEjO+9QmnhUP0K9dtZhlll8tACb3emgOh2R2WWvBauq+F0foDmu2SvcFnY1LYqbqjUiJpphT
H9PMbomgCxLkXOSZCp0r6p5rIIFNjGYMzCMgQVZOTn9ws4Ez34+zMmB9S7N8nq4vyFGKL918uVgv
qefVTvE1hUBjq7M2GM6p+8G8y0kS83l723ZLQBuQpGW6o64wL7vGfzzxCtgab2fyUgdqZ0nOHITP
v5FZDnwSu68Yk65bRiCsDHgYqur5JLigaVS28jtT1WtwRjvKu0mbaLdv8O9YDaxLuTWAec846dgl
o7fIOYbL5njdR5v5R+5idOenV5Mn0Su8UDcZGvGzxx+sI16aziAzMXNDe51ZmtnjIrpK9gzR7Xad
OP2IDFlMN815ZhVI6iIz89Qgozk//nt7/r+i2e8HxH+352+1STqNpnqWpc1B3IFNfGUbGHjoLxJb
D/BrZkTPpNEbt5p8Kb89azYbtLWUF+VMxhY3eystmHTgHb01Z9Tl1kFjqYsIKApI/YICVnbvLhup
+fE43diZqAgm/JPjqMykwxT3xumOMAKBv0V8MCpAkzTlFVMjGLXaE0IYi5VzRQd/5L1waCzDaRB6
YMRcv9He7O9Wbg3+UxsAa/qImUBvnsjthmyL/zdxNVgpp3Bc4XPozuTD4JmCz3Rg+NfODydUjwUD
g7cpaCidOW9IuaBFMAtzl1jDS8ZbhYv85mF3lhKEgbYCFnI4hDxeRK9e1Y5m3WfMPbYkHPBG8n3X
jZ8tIYDbjT/hVdItvISs58uc1sxRN9Hy4X0tpB3Wtm61IE7AD53WgtSLRvuDEwWvmcv4knwdcn4Q
NFY29VE4kZ7+fc/F8Zb+ecsJVSEzgX++G/FpYnsXojotDu0DVsHF156me1w/K9yvmHWe9XfIASrV
v/BDc/IL6vnjwhLy/zGEGJ+Ob3V3H971OE+kkY8KYxMTPRo0gdrR0gLczbFpjuf5mQPNRKfmwKlj
yxp32c6BhmBmq/vqevj491rIf12L/3ykb6hJFwrXuFXD+oCUcPTc4UScw2jZl9sWiVg6Qz2LIqld
VbO7edK86fo2a+3bqmpNZaEsmn3mEymdbHmENj91DcpfK6f/fLZvlZMUJlmrSrgXJIHhwwKwFWuy
RqMDXtgtJuYb9g9jJYNtPMoFTqYOY5DklW3NfLjwRKzSrhbUueMJYfYuVbl/eNBMGQsyUfb/Xse/
OLCIo82cJhsKRd4f/g5DUySPNEKb3349gKOn52IBO8tPXpJ91JnGjgHRKVqI79k+RmqlOKOXPAMn
zrxqCX3OuyDSTr1hxnHkhpyFxRzo2FNszcM/mZ69n+M3wu9CerWDzoEjgYrVymWvzsRZuMYvbRad
9dVkwXkdTIKfug75b/ACXqqk8CkYCwKa/l7EEocuN2UkDHvFa8njQBnsS2zirYPEBLrhq4igFJme
RxFk5RQ/HFmheT3LUNYgmEe+cYRUGjye/r3qkvA32MHAttMYQ4iICfnWDWmPvCqEWMP/baG5LQw6
N1ngVMcsXp/lPtbuvrwa8JZ+E+eFH+4iu1oxhafhqY7QvA7VqQjYqwJlFX+lx8prremqCPgDaGWg
ahCj8iS9Mqmg8k7Y6QJmhltstDYGpv/JrmPjh65uX5hy6BTiS+UdUSpm2KPFlrrSg449eja+OSgt
/eKpseGcTuzJllLytq4O6RaXTPwHJk/xlj+vPRUrHSj+it32wDzpUzjBOAQZDHfs0+jM/ZhDCLKK
03nhWvRxkMde6cZIEcNZhtDn/rnGFj5aSy/ZUbCT4w3pyW1LFTFdoz7dM/AxFCgzPZWOTFRPaw+n
iRW60I+QX5lTSGTSA3OgrwdDmdtSRyRLWkTGPj3BFAXUnzIQghdAseyRN2O945pegGKPFDeLSRFi
DSTSzU520jX3fJExdUZsRE3/XKKGFiVT5zzAzhSv8pyBxewOOLSLtinZCD+gkH9BnDUAfgL2ZE2U
AN1/f1zltK1iVUmFeY8jvwQtBxIsCEDyHMO15BbE7Q9DBXXEFb5t7b9d8RvuIMVR2KbRpZ9XFRn3
V7IOMqfKPAEtHh/Fie5fNxQkOCd2KoKKBAeFmjJ46skxKRUM688P4jAm3hTNVfR4U5VhJoinafhV
M/fPpv0zDqsEJzRMU2ltmqe6whkuzeyq9np11vAkJr3gieJRSBUr5DKTDtN+fPYmyRt4LPSj2pdb
Iim4Q5H8ZBgc/CFWETjYS4Vb37c1yrZ6oLJQm58Qix9W5lsHXhupGotxjQ0zLhUYePiCDaj1w9H6
N9gZzF0cA6nFEVL7do5dr0mhluWd4R7DFezxNCgf4g7z53t1G8VWfaUHcfPTzGHc9v646/+56ni6
/sc1biJ3+WRCQgshWKkP9OugWn96zJF0mv/e6f6yz/329b49XgC+Va8bV2H5oBedWAggZ1g5/AAi
j3fiX9/m251qlUuppY0M4VKahakjI0qrCAbg8fn3l/nxZo2v73+WrVHiSx0STr68zBu051hZWcVs
HK3qPzwWf90H/uf+KN+OrSJVosslGzk0znh/QlsKejqMnypK6YeVU74Vdml11e9FWSj7OaX9GbKj
tX8LAs/bOIXp0OHODrPt1/yH2/Vnir0m/vehUL498xUxp4+wChEEhqkddpBfo2Gtx0JwffReXJ8n
IkIeFM/y5Lk3DsI00Nmqu2mzaEZGinCz42ZlDP3Tv+/uXxDY3z7Vt3ciuddiMdXEYZ5KcFDmfeuo
BeE6DvvUvy8kjt/vH8/rLyvW/zxGj/SeN4M63l2L6hmNFA6zN1N/H5YfP6B4P11K/fYgVdfu+mjK
6zC/9qd7+Fr0bmwc5esxGhZ1uZLpx2AR/T+cKz+89+q3B6tvok64SRK2KL0NB7m9z1jPIXMyuC8/
7TF/fy2Jsh4jxjCu/Q5ny0kuC9W4m3X2+GLGDoZqDB5r76eN5m+TUnyi/udK4zP0nzt3ycrJJYuL
x1wqZCeHBTHImBtVs2hywVQ15uRKrKm8Mi7rGoIXVnuRsVFKktMBptpq9+/nSPpLD/TfT/N9l+jF
5NLcLp3MKOZZXT+X5nLdWAHugpvaIQfCWa38mWFvf3h9//qe/M8afN8zar1TRcVgtbFn5lyUANPy
07+/2V+3Pw2H9F+hp+Q1/r7M0U1VS37tPlfgsgK4FA6mM9MqqKKR10rd9e/L/fmNaNZwD8RIXxcE
6TvTQRdTiA6T5j6v0YX02ZgQoANjXL+K9PjvK/253/5+pW/PT65Nr0bbKQOZYo6Qz4rhiVDiavpD
OsafL9/vV/l2TN3lTK57kae0uj1RQWLkLsskGMHEhjH4w675wzf6/gxOqjgTGmZyc4oXMstuiteJ
XiNn5v9q4ZRvC1cWeptr+e0+nzROPV1ye9i1IGn++yq/hlC/78y/rdx3I0kt0eNp/hAf+4d3XJ6X
bjpfj5awdz+QAqaMUJZWI5wsmL4R9ObHD2+WJP9xMPx++W83Ts7zaaNF0WOprRuHQvmLOPBVt79h
+EpTeABYXip3F9/xQFwSyySZo+Sl9P+9CH++fL99iO9Hhhy2YnHtWpZaKMiQg9KO7T+8veipiOAY
XzAiTb7+d5f8dlpMlV6exlIC0frmZbWfyUe6ikm9KmBDvvxY/f7weqjj8fyfTTwaQqO6TabScnqA
Rn3p7OspAz28OzD6/3++ly5jO8gADZbF71cK1TB5TCpdmIshcfVOEam+TFXa5lSMl4f96I9Jr7n/
vqb6iz/yx0M8JenTUEdPQ+FbzR1qhD0S7IBJDu7djZOfxnQlyPtM22IHHwYTUzHA9GFxmcc+clpX
JA7veeTI5ZZsHkMrBE4f7aQF/DcGuzElh0ndyJyHmFe4hF27HLLgKMzr7OZpiu9P8YKJMT/zjsuZ
QEJeRznZz8hMw5VPJctMBa0IMRVWbYjinuI9ZoavrqVZEcjPKteBa2c/R9Y+t8zgM/CyOXzPNyyA
GU4ZUHEIwbM6i9YP1x/dJijVUewpUxNcpfcS9mr3HdPilG8yYGhi8EWwabRuL3fGbQ8H3bHFWOjX
X7lFSlxjPo+RhFeMOi8+3I5A8aZe5TA1MBmxMNn4wsgHXyz4jMwWaMHMY26+iSZO6G9nFsl8FoD+
b/hF/B/Szqu5bSVd17+IVUhEuAVAgpliULxhSbKMnDN+/Xmg2Wcs09pi1Tlrzdhrlj1uhEb31+/3
BrrDFpIlnIABwa2X3oI+BdZnvr2hCQPt25/ffHMLaQrXQlNYPu6eJ87r6/3urrM+EPVYMWAa0M4n
DAhzGwANF0Bwwo/3MSWQJKfEfLzbVOaAU6du9vbr6+P4rxHsfNo6vav8lLPTtxA/a7vFRg1u7Eo7
NLS8W7sAjkUVRVaBD1qCK5Rlmnd3dNB4zzFnvpzrfsN1e/w3x2oRcxkfF/sM3LMjmdg8VdbryBX1
zyOZVAEv8q33x8d3A2aUbz1qI0fJ+rgQ6Rhb2DIq5iNbM55XY2TV6CWHmxwDXZaIrXiB7/g+0K8F
DsY1eeyJARXzjEZ/DQeXqqWM4+ZgYwmAyWPqjK/8HZMYc3P/7twh7iWlGQz/89Khpq8xXsEEqeRH
1Mgsz7GFHMMUMPH4ZITcjTcICRTjs3D0/MfnC5kEV8ONuqbz8cjCYj5ja02vLZ/fwxM/IPSjO9hB
QhsfdIdUU7C1lTBHJT83VpQ4v7SV/CBtBB61a92L1uoVOqsZLdplD3IULYSNBLCMInJhgOQeLo/Z
Ydiq625b7sv9sE1gKaprXLi2CjTpYBbbsNw4XkF/m81O1glbfPpe9I9p4o42JMNcfBqFFSY+O0xm
XDjhFw/z9kFfyXMFTxJvU/PveijDoCTRTOVFDcegXbbKAsNVlGaZ08Mapj9hYdnvTOweRKtc1+bD
rzFhzLCn9s8LjziuZj+tO2Op8GVdFadD37p+D5QxdmAR9BA8F5Q48s2kC8YBT21wDIIVtPqfx/2m
DGbD+rLeXdUGQyX3k1qrRICagdNUoJsGPXu0aOSDZnRWL2YH7ljT6CGngSfmziMO7caNbfObjsRf
l/H5eL7cPqQXIRNjaof10/YJAuWb/hC9zwPbNI+RCbK/6Vab59Ze4a7jmSdhDU9qf9Bu0gu/CfL4
+zqutrdCrcKhFLkOhcXqaYDDSZBHNn9j3YduEDsAcpPjBzCoI28dDgloaVhT8s1mo8Ga3tf2bGbJ
s9WpNX/DeLcqNBa74Q4NTzr7+cV9ZhP8MGE++11fnljQ5VoVKF3P+YU25FawsF6POlyPQ42lCVR8
IEjVLu/z0FE8oGzXPMKH3EEFPQm0cz1a1Ein2j3UgNHqOTI2wvqEJOewPvx8peK4Zf50pVdbapTB
D5sobr+9fOgHtrcl9kNrGdHdYfLi3omvExsk/vHGoP+CdH+/yKvvKc8VYsb0UFzXOKZJL5xKSmnX
DKNC4l4mbaZfRWVzo2IRbw169TGVXSpQVPTDWGhPL8s6Wict7YTLUZQOkns/QJGqh7cbd/ptyfnn
C/4kiX6ZCFWppk2qZP06aE4V2ugepVfQ4jnoxyMEPmSPbYW3gRfMRRxcvLWUITzLTh4mq9PZAAFZ
idEdEez583WN9/rDW/8s179cVuxOpql24Rga6I6azHgBuf4AHFUlx58HunX/V3V/3Xf9xevBFcee
u2fhJEcXHMXljXOueOOGrg+6miQH4iTDYiHXd51KD4XOh8wWTDZ7DsHRsBpPmTUB/IDgqUU4p5L+
Gh+ktD6U1cQCx/j5tr9RNPw1wz+7d18esFHIYpcMLe4UVIyK1VD/+bTzW4gtqCBXt4Cib0i2f483
nr++jqfFSScXFRYKGLZr8oOetVbZyLO8ftHRg4lCj4ViMVeGwYyq3B7WBQwnIqBFrKq6Hh0tgTdG
gOHO75S2e/ie1RJGvTthePQxHJik5cxQa1vKoVN2/Y2H9f0SNJVEcgxJy7gGDYWSToefcQImv12f
OARLlNWNZtD/Mj/+O8b10c+rIteDgypu65VycF/teJfuwkW0ho5HjrJo6e9jpZk4P0+Dbzjg42v5
M+zVMSlNVT7+RJQwJqfwsd8m5jznkMJyb+Dor1LeFqZEtcSJO7yx3t0cW/p7SrR9a7jTNhD59CZ7
BKzY19goTjbVXWOnu/xIIFjiBLk1zC57/YlWoBXfOPV/wt3/LjN/bv9qVgaMHmui365lhIoGNmmV
S+lL04tAjbH9V9f44Lh7WXrVNd3ym5cGp6D+I0QvGyvEbsn9vKtXFSZeInpuv0dmwRfVvcXIaFTO
Q5olS9uGNGfU1hLLdystQ2R+Lbo6N8PLRQhWuUqJWaPC7rq51mHzgyoaJk13awUat6yfbvUK2Mvi
VqSvBdKm4HOnH9hTON3fXlduDXO1XbdxHcZioGDM7ow8VIUTiWiej0jyZwN1Plo8S7tR/d74PKdX
m7WrF24TqcKwvqS7dvLbiBAb36hCvl+9/8yT8de/rF5KJRtCpUTdOpYcHl7XHxml61EO39iPb93L
CKB8GShWqqHLS5aafHD+g7T1wuzGN/8tCKNBjEB9MoazXjUmsiQtpak/lbbFU4HSA97hPsaCZd7i
LfmZN9CYd96resrW2WKg8AEJMtOzuAoJnh96U4QPWt6o4D/rzX9m55drulqHEjmiK9qL4/IHnXEF
QGHh+U3nt0EZigXNwr8xab5fcL+MeLX6kKupTttQGtZi1uP2UuJ69BtHutOkEa1OI/sTwgoZd52H
lVRBittUx4hwii46Plw610Q5dqtEGEf89xlMp5IMxUyQhatSZBBTNUyDetyScU2eiZ98aP/+skAM
NXr+/jwNvv1QEf39z2if1eiXmSbrMNoE3RjWFZHe6THztgNhObeicr9pOLLBaDqEG9kgQ1C7uim9
VsVebcZVEEZpuAP3IndnssOdG5FXQdaIONPnaPYxYfn5/m6NfC0v8rJKdhttkLZPb9s32T6fj0fn
EWejfH4iJf7Wy/v+o/rvfepXK0Q9UfpYmDLa+qneocwBJxkdwn3rWbZcK5lFs3AeOb9+vsfPT/Wf
KYN+ayStkEmsXk3iSSMl04tbtOvqos60oCZm8FigWqhzaIAadCTPkQrSdpf+8QKZTNwJ/WEo1wa2
Z1PWfnmCsNzDEaQDSAt2Skcl/9BBQ+nJavJLPE3GEsw/qILq6MWHrNJ6b1A/TXBiUMy8xxJv+Ehj
ApSyCDeYzE4xh5VEqOoaiZT4YNRIvauDB1e3Tl5a3JTxd1HzG7v4t4/+y0O42sTbqdxkrtuIW0Td
rBogbqwY9f/nIONFfPlceAWJEAySsNZw98JztHcEGboDiaKY9Ds/v9bPw8BPr/Xqo5HUpndlH1gl
QSO/qWdQRR5aWF1URIsSsjWoKr7OuJOvQ4JqvDnK1AW0ebJfXsXRJz+fo528NcPHx/jvRREvONJl
ZG169ZjzJvUrb+oL23oWkyJkgK+MkQh4dMfPI7pz68jw/RGFjEBBHnVg0jWEn2hCoWUXuiFpvKbK
ahpS0iXHaPGFPdTJUYwWAzVXsm3El7K4FV2uKN8ukF+Gv7rfqB+UqStAz6ILCs8N3oMZ7voV2UTz
MQdj4EfNBNo5fnzg3gKUjLsH0w//6U/gsAWBL/i9CRbf2N/C6UYTAraPg9V8/JmKzxoRbQ06KpOW
tI5RzxA78Yc3L0H7R4+uaA7GijrEs9MP/mQw3hy1GIwrZBgleC2wG8A74BKQ7zyy3yRGH/Wb4xV3
AOJQynDOC51OMV19dHK47LCvmCZWNW+Jf0gPYPzpIt65hTl960mdYYwxHWjCtUBftFPn/Yj2xyZT
nvsf7OhuxPkVtPj57uKMqLEwazbGO7pdSzuVs9FtXOC+YSfDiH+CH8yFKI6/45cs/6GkIYBYx4mW
4wMd4WZsHD8R/JwBiRxl4DHOQmeiG9hj4z/BI53wXxRjlJI9fN561syFA113bAK5W1z8+A1nLvd/
/iz8qMySV8EJZuYcR0z/4/2IXdlMhIN+pwIGYlVBBSOY9yk6jxGNHqDb5Et55Z81Z7oa4fscb7qL
+YpeY5bM0Oap5juHVmQU2CSSDjci6UDk7ubxPbeJizNH3rUCxN7BfqQxAJItzWX+pM7aFavXZyh1
BwF68egG4ZmvZASA+3W4GAbm73TOL2cmzgxkg40/hPb4IzsUcyRaVpzOh3lNdhlkShoc8ETRZUwB
7TR6O6PRQ+HEdgx/PrRjG7+HVcYl9vPkdfyxRvCBXw4NjffleUmI3H+e4dg7YRGhwiAsaPl2Ps4e
aRCQhsdPiMMJmBCtEQYgsdQFi++5cFwK0RZFlQbwfuFUiI8G148DsD11WvsRFQt4fmpbz6My5j4i
3iK2lUfP3NT2Y2d1PE28WGY0dB7BxG+tTN9uAF++1KsDQFDJWiP21BifThF8F/Hi7ezQ6REtOgUu
F49p889L9M3F6Wq/b+QhjrVLiySxmJUati5spYaODowGY4h3o+o3lFW0+kbbOO/FG6q5HNyiu3+P
+wPAyyzLKoYJV/t/OjL8pk1JyTjH0XFkEzp300NBL/Hn2x3v5p+1/8s4V2vh0HOqUwKoBkKwGEsM
dQseqhj3VfT280CfNNufRlL+3mez1tOkxPBawtKGJ0z/cHUSn3q8KxflNjy6r817uMvm8jpduYts
GWyi2uKElCMK85ZdtMbKRrxr8mcRrzvqkGYBDbpo5xJZfNtu1S2iOVlXtnMh/DYk7HMYG2O4ucsf
Y1MG7zlw7eKl3IsPhtOtFNRco22MeJjiaqrMcflbUMUt9AUc6oN/5+1GCdNMdppXdT586IvyTnwQ
H6rX9Iz7bforwDTmFmry/Vw3aD1TcuiGcPXG86TV87CWhfFNcN6lFIGfw0kx94/JcKMOGcuMf9/F
n7Gu3npmNIVYBcFIw22Woy+DdohW7s2NXh6v+adxrt55pwpNo2jaZVOvoo2+TTb6Idzhdhfk+7wz
S8UMtyKe+u1nkAc2u8TfsP+S4xPtgtGYVJ9X9MzzmXF32Y1WMB/y8udZ+d13JgkcyUZWlExk8dWR
GaWG4k+96PNJ2BfC+EZNI1sJUc63dBPfqPylv8a6OgqPhglhKsY9Eii6kAaYfKAeY7hRwE8c1BQk
o8VL1rxfjJXiITCVDp60lbttTX2UY6g9IOb7+fa/mQd/XdHVnKuDvFDqIJS3Rm7rRGYqdovv7Gt/
Du674MZYn8Dz1WT4a7CryWCUtZ7ll2bCZFC3kxO4oL4l+WHTO/J+rDvz0rw8aAsptJN9ej8h6qJa
datgpyHHMlaksf9SF8o6uvduMLtuvpcrZKvJiyjSlVSmydjPXpZ7hKYoa2e4hJwOSM9+fuTfwRN/
PYarPc1wAyPpxEhcS5E8E15Zmy3GXiaGahU6howUAM1DZOQO5CBZeIHsOG2xopoEv8NKn4ViMr9x
QeNz/+e9iDJJtKIMBq5dLQZRPi0lXWm6tXgaTuguUWXTv0Bi3WgWvtdQFda45OE7eWPcbyffl3Gv
5sNUiabVRJu2a0Hb6QUxh/JDqT/q6UCEIP0KPgscdrWtFB91aYTJR+6g3llCecCGAThWs5Iw29y4
qO+2f0n4clVXk6GWXU3qQmDODkKLsOrxnsSsZwzRjl/1l8sh+BVHi3CYuVAjfkuU8NEpXqU7ZaUj
G95VvxQcbwlLsXLinCxtTWTZQ4DGvTQLYCfyyJ2RgfO4jJcVshyE4lbi0Ls+TiEP9AusHCmoCBD5
gJ1ySBD5pXeFo9ORxbV5pu5Jsp7ge+uIDuFkk0ODQoxMEIQ5TrMaKRUu2R8v0cG30efirDBZe06+
T5BYZrPi4ZUgGCLn0B0Jc/RxiKi9RX5CijtGddx4jN90PP96ileTPFQVN8sSoV2T6ErOUVav3PK+
m3KwSh8vGFOr2CDlt+DPb2qZvwYdJ9yXk7zcVtK0zHh18cPwhORF209PxabFln6uUs0HuzEXsbHO
IwPq0dvhPth/Ok6TuGd7Tn9jj/0Opvp6OddbixYqieJFXI64vxyiOyKZVhyxZgw/0oeEp3ITn6ud
jJL6xsMfV+0fPmj9ap9Ju6BUJz1wYz3DjJUQ+zU1EVwvMiw6sz3dIml8v4f++WSubXak0PD1JqTj
SPH4W1uP/cYGYSgHDZgyN+7txqJxbW0k15LkYm7E58luHa7fMMqZCdvxlIlBNTVdN1Pm3Q7rS2z4
b0zqT++mn57rOP++zK8hEf0wGp+reiBkduOv2xnM9J2KXHaY467iHgvb2HtWyzkXb9nPQLuCQ2dp
az29Z3LFdmRHmxlEmVs9oO93FVk2ZILSdUn9lM9+uTa1r6cF7VZ3i2MLTh27YVNvw/vPyqohEjPf
RDtCnrYUUbcM3cRvdJfUNV/GvvrYc1fshUuiSJgBt5tKgrwHnKgXtDeFu4gmg78QUA+xyjeUPE09
tVOYhQYmGwbW9NIE743+YtMbwUdzV9WgllktYrFMxKy4R92G+3QBIBkpxKZ0mumlIziANtVsEqzA
qzEzwrNU/15snFZFE2CcmslknjecsrWXWj4ERL9MM2k+VFNz0pL4lA0zP8DZFEaMhyFxNlln/QaI
dJCwsgi0936aOka+gmc6LwyCm6NdXzRQdkPJTJQUXeklx+iVgdAqJDLG7cMqUvnSfFdfKMVkOSkL
W8oSpx0wkfahFUr0GslvUxIoc13qFNKTKvEikkevg1IZPkZEhdEcifHGPRdxsfeHs5bK80SDsFxM
sNLGGmHMf4vwLcaaKgSlLPArvGy0kqAmX5acgcSGOpJX7mhqY9yr5HVMpvmND+AT6v7nA/jyoq+g
0i4S40FsLs16UtiJPhdEJ6sWE8iqhIuQeCdY4vvlZXK6HNRV8Mt4D3j3hOBS6nqAajDHiAcNZ8LM
W45lX/iWvk1+4fdbI3A+tBhzXrATZxOdE95GCW6QRP08ybdEAnvTjWHsMaklZ3hSdGbW7gY4FW+l
uiHXTaoXCpHRlzVUAZ9mL4be8iIAJWkffBiGY2yqNNdsTCNWE6dwvHXxUD9FjWq31RMxK+nk0Oer
qXxrpfp2Ff7zsKZXq8VE6y7K5MIJfmx8YR89/w8PYwCAqZfZDdTiu5PW129wevVqIsOv+7QXIMqt
9/P2+ObPljqMzeB0dKYlviYbhGfWwsdeZn/6fTn+WkjHXw/FrVLy2x0YEz5NgCYtYO/19wqpqH58
6UK42SNbcTAoWdoEC/9tjdebH6JzTWMTxZEtpqFVG9juuASLIW+NCpLRdWndN3hB3ZKGSdKty7pe
oITO92OPhyOSEz9hbbGxmPeWT0/bbWnO58fYSZEm28v5k/Kyns+RU5/34vl89s10e8QOY3qxMI3p
72h2zDmlPr4v4ULiNP+6BXmDWnvAaIllyDqzz9awZaeVeU7m4hqbdbK00YOt4TetO9IiXfMcrpVZ
jBkisbhzj0lRPaKEYCgRktInXLwlq/0ud87hbG7M5yG+C2fvVL3hT/5IctzgPLYucCW5zncoyrFg
Nom3rMzHR9kBjsR1ENAxOe6eBwtPmweIzKJFK+6kPwKMCvbMcmbHcLVxKlM9O+OsmJ0wf8SvAx8v
G59rIhQD2/rd0pfF9hjnDjyA+ZvOGiRAFzMPcscwqb7YOKnLixYbImcq71ifA+vXwjM5NmFLsAFK
nJGbErz4Nvj06aQ8nnB7IcbOxG0GGrvp6ZvDYfR1ulEfjOX5v0vUnxl49dX1Fz+oU4WvrgO3d0E2
XGzqpSXUN0LdRheSyfnWuf7W7Lr69NysMfqmk/5D0a1aJ6PU1OGwpxxVbpCJpO8Xlf/e3rX1wsSV
ah9xGh8Y9tmUlizE1F7mBFm7m7Xz6XCnw+2rGsyH2QlV+XSx28u9MCY8kKuXlOKshUAsJ+9BT/vg
QTYebjz/8bD4z/NXBPzoMHGlGhlv4Esd4gZFjfcafrrkKs2lWTYfueqtjfVD5Yy9pBvDjaXsP8Oh
fMWGwhBAkq5Kfk9IM1GQOGfE6c5taUGkBZWYHW7xLhawJBhd7nHhkm/Wgt8ecP4MrF/dZ6pHfhjH
ogLNllUEtQd8YLy/zi9Ld7Ykx3P2mC4zcxfNVpnVL7DStQ8/3/q3s+7LBVyd2svc94wsirs1x2bY
ayq+UpPoNDTPN5uW3xF1JeHLUFerejIV1XrSBZcNmTvuABFcJCx2ghXJO2F001eiQJKtPjN+3TpB
Sd9+zF8Gvlq3k7qPZb/1xLXs03j39GdJw20CBzNlihfYWIqB3FmCtwzyBQCaLr1XLiHJEDomMr4j
wl0dZIuqize0NxZd0O9j9V5aT7Gx8ioSRMPK/Pmd0J3/eT4aV3DiNBpqTyyh66eUnyJMk1LfQcsS
k0NR4MyoUrrEdqd95Iq/7nzDRq/oUSGGgTIuFkP26jUvdQb+V24vxmTuqoRVkxn10vn92ptKc3W4
18c9lDC2yFiE1bwsIytPaFAm959IokFaer1CWmYQaSh0ZBWsYfRGmBgB6isXqsRUGC+gFWiHsUlP
kswUHEkX78r6tcyxpWYiVVk4stbIjEaCkm+qPXQvktu6gRglSvsGFmsSQB2ijE8lGqgypvFN8Dyu
PIrjRjiHVSDp5ItXrxnPYWj1tdDnGMbBuEs3WVAtBBmUdfRXpToOyMfC24lFjzpuG7av1LiNh9OJ
/5gKU+izHLMkEqGVYj56ZeiTwBqRBNh6U6E6udHDhFzWJtnRuR9Y6FBHGPxx02RburSx8cwLEBJ7
w8ekV2Ysz3pcOJn+gWTVkrptHEemqJmBodtp+AAj3JBwRklx5SW/Q0Wol7OOChcrhietDXfUAmND
t4Pfr8CLOBdw/LL+I5MLvJvqWUvSmcyXIfQ0HoG3FYBdBhh/V0G0aeuDdd3V5M/pwVOjEPjenBUs
OfV63+O5Nio8ZbmdDdVLMSbTkhrqwtRwXdvvMJqRcTiUZMfn0FQOaPero3Qh34JvkFPxWjXoFObC
Ypqodi+jUvN/aeHHNNilSjoTekclwlK4YFgmEzbrslj08qrPlaUXvlWT7Uh09FX7UuFHIm7CkCgH
4+AmArvHgzG5j5hMKZ6UUMkJk8jCXdjSss9mkrqViK1JX6vwroLtSEjYZPoQkrJHao/czLGSUgrM
zadzmYbKBMu+B+SzHNTS+DIPKnVmTAgulWckeYXFTqzqzTClnqDwmApE6V0ePNmeuusKsqZ4IapB
e5lQPfT6a5keLnl2UsgjSku81tRhhU9FWHHqTl9RzfqRusmE3opACtUc15mkWqQq9JlP2griYP9S
WmFEP3rnBZfxfVnjhPDHp88ccomh6VqyvXhQ+ZAuPf43PFAnuGC1MaV+hRNaVfdkLaYtNZvu1NHb
pMFLmWq3fNLTu654DPN7vjMj30rhImFCyWhoLlUHiyY9Upg/V3q+LDXYuQQFYv7VF54jcmIqUHFN
pIU0NAe9KueegBFmiUu78OGSapgUH3LjznpNttOlwpVzVJ4lAqkDKY564kHWwLjgoY7Lz+fFSyiw
cHOpfGPpuok9zpiSDIyM5m+Dkqd+GfxkzmeZ6HzHHKBqf4Dc+jL+vjbdth5JfPEYbNktpJpEJZZ/
lljiMaBAEaTtUeWO9FhqQW1VXPapW49U16zSzXF1FeEBEOAMGyzjtWUZRkO1vwkb3KBi/WHiHTKv
3xdaZ5V83z4fWyQkJykIX9rQtXTtpWjj+fTS3CX8WY36nIaCFWAT6JdkJ+IDEHN4bANCW6L3irC8
MLzgYbOCXnNjWb+1ARpXgFoc1llSCBNjQ6r0LjWs5CQSAVSZRJ1efolgO67lgTZM7ekvYnF+3lO+
I1B+3X2Nq0qjVrsh44u4bIJNuCueZePcjrkUqmQS6b2e3BFfeMGL6RaIeKO+uPbFm0QdKQaXqj2H
v4ONBMKdzTkc3Gdrf0OMp7PBDfBExOmtuxV+ruiwDvi7gMzkjtZ3PpHWcZEvkmBy5xF4HtICmvJ6
sUAB3pisVbxD5YvOVj8L/IypAnxOOGjLDgQM2QR0MNrSTFSZNPPTyMGGFrsuAuINpYupxhWG4Pk6
6tAFNuSa5a0Txrt4RouEVIB6UUb5ZqoRyNHlew/kqic8IEh2kdKYgjSxxBJFlSDYYlLd5UJlSYT8
tHpxDMTjVEoJh0YDyQLq+edWDPcu31WgWhfhGJHqcZnCw/EcV8SMdUzGK3HAEgoywHfC5DA1cKSj
RNc9nFm9ZzcnfJxksyiHaIBBpwQRIYVLLhgvLcoIL9lfpLNB4i+JccYMM0GSeiaWqhJ7lqizvsrn
iZcQ/0cEoHvI/N9R/D6Ugu0prGsemUjqeah6i4dlT/14NZT1UtO9G+exn2eR/vm2vxwH2k5KukRL
P5letejU/gpfKwqSsnB+/ky+xYX/Wyrq191zY2DF76dM14dmA/V5iXllShfk50E+Vez/Hjeod/lL
IWrgaiFIgzQcdH3SrX2Zlo9Wz4IeTJHDV+GF6zolm6i5R+lDCZI9+jEcJVKsC685ygjwZWQBXq6u
jCIg4jrfKGmzSiQy7bE4qSr2QfQBRanOjXiYCxNWuTgr7V7V7At/PutaLIiEEvqWxtk7rIpZzlR2
1XalBlFgNgTJXgLidkIgnp5cq6yVNmIwncWB9qQQAmJoqyDyrL4k/QqGOzug4b7//HS+h1lwGPm/
T+fqSKIrxWAUE19c50h9J4lZsEsEITajU9+cioTokB/c09fDS8NMspXRrFTlOZIhY7W/PO3FLX9p
0j4gLopTHZ8EIUBqzHbMVlsodj8JFi3xlGrb31jev5+jfy776njjxbKuBpInbMcuXbYmR/YmxfJ/
OcnoqiCp8phFcLWqRW7Qtp0g0g/T7XJXHppgX1Ugto4g7t0U7FeLLdDnHCpoG7+6CDW9o+s7iVtZ
+mWvqSfVONMgJhRKDuybJIgRofh3Wv+5uqtp3YVim00bnsDlYCxG24AQMqp7CMfVfputZZjV0iPW
nretzL4/L/0Z+WpzizyPI1OOGhCnNr4a8t3F6MZH+53/CJII0FEdx0rjH4zAEGv8IuRYBixZZvFc
hNKGVS56cnUlRtsGAe90VsGbI7P4Nz6LOJOQVD2GQfZ4r2rW+M+ujfPRS0MmE0l3xNMF/084xp9r
vIYTSpH6rdRajM8fOtkKY7uRe3PeZKsg+52nBylZXo43vtbxa/znpX8Z8mraG0NtRGJby+fYfHjC
ox0AA1OF0agMzFB52s0s6yb54Tvq7dd3cd0qrKelzomshWAC14Zuy1P2BLdAp/xdEUsJCUS2sZuv
Tj4q/XV9D0p6ukC1+ghOMm4FxONuMCh2t95b9Jv2rYshQX4G4fytmw1xYh5m+Y9FSqxv5mjPhNRF
7Y214tsv5ctDu8KbhEk+kVtVEEYTpWayGk/dwRqGllCMS+rPb0j8FmP6M9j1oqF70uBWCZ9lN4cr
yuKEt+Zaf29wCv95pO/U/l9fy3WB22L8G2q1oJwftttqj7OGubwzLNPRQXFDe0XwyGGBy8HPo47o
zfUEBJwjJUZBfil8tjS/1AaBIftBOrjCNsQ8m/TR9a3b+vQo+2mEK2Q2ygvZD3sU5pV9OUzeh82g
zkQfYNjAVbuZaauSg9ic7TO4w5e6hOlb25c9PaFg0aBWReb28OlqgK/BaMWOW+sGo///l0r7y3P4
VFN+eQ5SEw5QBeRhnZSzyN0FKQkBtPWE8K2ncRYMoCQPHX1t4z42DjoHKTnc+RQClb9Wp8WNlejb
TfzL1Xw2mr5czaSv0gxvSeVsj14125fkriH1buFos7vNZrZrz6+euQrnpxMmaDezYXDnvJoUqA9k
nJMlnQ6oiHXY1VYk5bXW5n0t3A3kdRZL+odFOev7MSl4+it/nKqz2LAJDy4QaxCGK9rusCfgttoQ
aJoXZg0XW7TBo4zapP5SUtjt8p72RkJO9Bvh8DQHe8s4Iz6WzwhraLUi+GIhMemt0qu+ODjxk4dB
WC2W0fcSPxA7TH9fN1tYx294sutka5oFtiYk56Ym/xy9tbCESZ8F6fLGnNG+tn0WMYJjycPD77cE
qzE7wSRe0uQPkEEeXjrMaKy4HNOvS4SNlh2S8jW1VUwLS+AzWzkrGEWAs/UWJ3ORkwo8AjyHjL1f
2Ix+IewBcGpOQvyWrgool3fknJ2KdkYm4jtBC/z/B2El1WarzCbcM0npitXFdhEzyj2lGB0EAXoC
kdIkaecZzKFQRLZuVmx7TxEd/HkwmyxEHIMPmTPgT/+B9T4w1YmE5+foySU/7L1cKu8APC2+wdGi
6UwtnDXdIuWh3OMox1bZA9fA+oHcDxDB5mnYBRH3pAi7Jkii/1t895bt2b+jAc95+oa057qyYzIp
mjT6wOq456na+Otf5vLQT1w3HfRwN6kdncxv5N3eTPRWZXD4eSnDRO/feTvFyF0j0IjMK8b9e6iq
MpK0uRhELszVbfeePrhH4719vThjuoi/aDbxEa6ztBKwjSpoQ7Hj8TdzBe0DCzsGNYWNh4yOWvNy
KDbGU3aW56M+gHQRkiAka/uW8zNePHhEIYVHq/HpGL6jjWhn7OEQzVB5QBe2yUvlbwdPoL1/Npx+
Xm7STbzEfbSD1Y9HT/UgWt6ixNmomnUrYEBmgXAHo6x4rfHiKVApCDbJsD5OPKkdrLDRsbVbRLt/
Fhpezl9PbCwNv7yc0FUuvSLghEKguTPAbvid/5b3xEGTVqQeODXDnqOfeq+55uUOq+BTtu9+qQ/D
JjzWD8SnT1x+GyE6/jFObAJmUlMSV+5xeApyzKe8X+lD9Y42hTYZFOLClA6Ko8ESRypjG1b9LCzD
jbCchlhIqb+MdFYR0YkjwTp5IwpBgGHxLIJup5vglPIt4/QDoLZWHwx9UR9leqWPxmP6Ansk2EsT
070P3vjDtgOKQH3hC3bULyu0EU/esYtnyUOBZtDJWDa9VbGVSit5SfelZNUEbr+IHcR08d4DBRhN
ddK9eE8N7PmLCLeKnizWzlHWt06ynzv6161xfPqqNBUknSadoFwv80YohH0xuMEu/h1txoBVCXtx
YHzyeSor/a1fUPSMlkaIh8G33oWVfgjuRMRIhoseB5eu/fQdylMw9sgt7y1/at+D2L4sfDx1ybNE
aANORO7e5YQD/Hv+qQnSbX/TFaZyIjodGyEOgkRWbVqDZjFGZsO+XnXvZBtBHOPf2vecaC3x1My5
KvPVh/l4HyDN8ex4M5AXgXd5aBNzf8tA55+q6/PJyGxDBDTxl3o1L2ujUiOpTMRRnBZ2hLNeXjEj
7aaroc7sjS4/3NSgY5s/nnP+eR2sH1P8yQmtFK6Wj9ZoIcp7Qb01Ru3DOTsb8/aePPYqsw1xxnZU
fyihLSAyeyYQG1+qjLmh2aVuVanZElf/riVmQ/40vQJyG8jSECx1MJMnfk49zjbo0ZSdsEsmJv+h
Oy0ZNvBaa4H7d+x/cHHkZ+K58jfjjmRioMwJuSueGeMZ99EuCI2XTHed7aE3eCdxPSwSAIoDJHX3
Jf5ApxA18wT3fAQ6zSySsmX1iKsiCd/ygvQlsg8Vkq5ZuYL3uF2G7TYmBSh0DHWVS/NyulPSYzRd
qvomyRZJSI9xJcG7Jd8ps/PDlF+B54W7FqJb6IwbSEAseDqG6YpVXXCmXY7hUmT9LnxCQlJHA/9Z
1Tt3k9OV4bUh3tpAFsPCteExyU6xJ+cJ1WXxK3tOfrEHy+Bymk14fXw0nkYV4JjHW5FNFpyFl0Q2
PWEX7yTd0mSLBgcoIoWCgDk+cCCKLzYw/4G6Qjq0uOOXi+lSt1RMEh4g4Sk8+qLZBSzNZFLzu5Gm
O/lgSc/lA7LBg7JVoMB7G8ASgEjxybsrNgIksZQPK30F5GPD6AnBkgl5GQN2nOwhmyH5w8sNFzYH
CGFynFCgkE+9ysi2eEwhHn8AY9LAE6R5Hj1QmmQZ4SL2gGX8QrHS/0PZeTU3qnXr+hepihxuQYBy
smXZvqGcmiwyCH79fuhTdXa32rVc++tavdbXwcgTmHOM8aZXcZEmNmFTe6nfRkc5Xwr99oqubUrs
thLEZrmtx3YwW1Rr3zVegrN0kE9KYeXkU7/HREJxgL1HU1RWG6yyc/YVfDWR2/nzAC505CYY2bX7
8is0rKmKeu2KeU2emVXAZCn2NWXEeqzt7LU2nPFyzZfJkcsWEjTqmiiuhf9yI+kapWLpYUx0SVYt
xx6fly/hXecMuEgHO5vv/Wu/1RfLEkGYwA3cjEvtzYQu075CtN6XR3mhkHtcriqOQp7MSWqCjpIT
EBAJn8iDqYOyWHVum5TToj2S2wNee+GNy47JUSgtoXdastCmq1VUYdArMED8ao/DDoyJebBy5sEA
TaxQZpfzUrdLqC1kB3fzEJYJVwvm/A2ZQqi1ct3WUN/RoyY2d4lZH71GSqACK50vVNR2ROPtx/f6
nKzMyOVQ4a5pg8fHA+9MMWlyzfeWFXiNP2aX61xGMcXy7Ge77pLx3PNAHINXvuBtET+MF7K1yi0/
NcqCb7vns8D/frhhwbfli6iX/kyZqm74wPEH+GvuMZSldH2nhMUzQbRLqhEsERKbWyhejJgTwTLX
70RqYFSZOYJCjoXKNVaJkx9Hq922r8NrttC+ikP3We+kt1ZcCJo1PmYA1aUtY3QTzbF6KlGBPovT
PmJ8FR2v/rbwPU3ySrwqVFBJHo1568Vzev/X68vgFJ/1iR1vxI0yB9McwUnnxcHnvi7rrcR3hhKd
QMFwEcAILDH6p0SfVm58v11GnzrYY137dj6o82Kvlw4LGVYr7t2ts81wXkG0B8s2rPxsnniTgtxm
iMoG5/dsqguecANuIZlJtAPq3JQXQe9Qx8s+Zi9OIzl+sAClYgNLYT+i+GzsFEL/F0usc7PmxOnB
eqTgmP65zqN14sg4tFg1sXL5SnhirwoPuuKwi5Apsi8OisN7kh2zXbNkFdwIf0WYMzMrHeBTq7ur
aCdb2B6CRf6S29kq/onoSVG5Npa/iQhDO4iQuqRl/Yxq+jmJpv5AeohYb7ACadVQrjtybVkxruiP
+bOyb11jw3vtb4QHugRl37ecuwVd39UulSmI0H/pqOHnxSI4tI/Jc3sYlvrTsCxd9avBjbHCANSr
9wZ2jNWqeb06kz1jeDRfVMBOluUoXRoGwCZFt3U7Kzz7K/VNeGyOfjEXSTuns7Pyw6Srg5i3rXlV
EKHdcMN9JYce9lT0HDwncNmIZ0T4zjJ9mKHNFuqFjrLD+PVrfNVcfZXiX0opgYkJiSnusGkfIDjs
wPO1xQ2FQ/ApOpPi9Thlzc8OBg+8O2E2dtnYdDSoqs6DsWpOwqZ8qQ/qU8ViP0UHZZ/usseW3qTC
Ou8R6b2/l9x2b0cP6jxb95diZx7D3fBsHomyR7QxW0qnHKsqp14B0XiGxzmNWnoeH2Mn2ofUcNlB
XpUH9uZdfSjdybFyAcZkmYunBFcyxCJkgRXbBY3kfIoo+gD5uUBfwSZqoCbHUMsVrNS5eRn2qaBN
LFe/NhEFE41Ie0UxDM+IbX89rIV32rWCjdhtFyEB9VSdoCG/PXpWSWvdXq/8QkrCXeVFOJIW1iaG
MEGJStG/ljb6l78u92DQa2XdcD94B88ibxqH1DGDILBHHQnq7EQv6UJxo5f6EWO1jTSPFxK/Wdjx
cXiHZPbSLvSlhip4R6j87JOwOI6Y0oJQ6J+yh5wLaJf8gfbitXltHzS8K3C1sCIizQSbfjZ5Gd+C
l/wxj+bjOXfFL2E9fqWr8YuMwXO6KAJX2sQoNuuHBlPOaguBMQeI44vPgkX6RS4pvzKYyDeTh+ar
YS8trfAL8ESi2d+G59nVVhD0qx71eJvYN7bGr+yl2OlfGQeSYulAeNjsYh/75T8D/XWvMhmlWN6q
8/FmMRXOPprUMZjbU4PIcxNMo3FbXkzCIaFOWhXMg8wOTbsH4EgQc7q3wNYuPHH9vv+M6YsRfT/V
j8Upc7tzeGwXWPV9hdDJoVn6u7SdJ3tCcaA7d6ih2M6Pt20aLeSbrb/pv+9GTab5KYrJcMQfVbMy
fJdfNKCD5Uqas2r9Uv+Knjuo7DzyOf6czbaYgviugV29CosG3dH4Bj1oPVth1uoo69mca6uQ5V9S
esiv7KE4I4plj4OaQikYWkVgp68t/pHmpnjN9t2Xf4Gqspq+NrE+bv1gfnEH47Wi2Gg3FzwFn5Lo
tO8mdeHM7uH8PuSHq3M7d/gOXOpirr2Da4akMarz7jX7yD4q+uLFAAGD3NncrpI5O4gef96SuXHp
vgDByHYULsqFrGhtQiRYGjYLTLfah+Cj5y8d5XOx8t/LhwTC6XVbncVzUdg4YL9WW7J+5C9uI3no
7Wdzur1qvuVHloBgBNuAR8kqjsnHyPdcnOEdaATWBXuJ3LBL+JV+Ra62Th1/PT5NW8z1yIzjlnhc
3HCpBnmm3xuvIDVvHz20/OA142Vh3gPj6pGb0j0ZyaY88BF55/Zmv+gUngoHH1s8N18FNu7L9Hgs
fBz7ArdjJADmjAGEO5BKiZhGcC+slFPQ9ET7/gIUPLznlScaDs+utBi/RmxoSldmrxDceFEyu2EN
pfXVIVPBzVxpUXghWugbCXefLbc6/EqYaS3kfeukTDUbFxbdo4H22meK9NTTYTmkdjhTZKG4pJ7d
hjOrP3ZXWy4QXDj+qcMl5PHqBfvQyXiX1xrmq9jHOJXbrziNGaXdcHMO1pjy/7bKjj3pXeOpkxaV
5zu8hOEWpkb0PhqOtIuerhsMaV79rbk3Vs/BEYXHutkHa3MfL0dIULo1HqBKpec0tztkwCb3Jt8P
62gvUMGhlX5p37PLcBqO/raa/TCpvp/6/24JjSm0V9Fkot3upv4jFHU9J3tuW+QvrVzj7rbs6b8Q
oCc7pTn89yzpfiz+98WIT/97LtLEfISuKG5rqdhh3UPEwLTpiD8A8799Nv/pOP//9yQKd2BtFiiz
Qr7iwTIxZ5UVNDqF29Exb8wDBiDiBWdOdSDwMzrNzJUOi22oT0H9q8JLL7hh+J3VcxX7n+B6LvEJ
UniliQx5+O+1+IfvzGKQpCVIE0Rg0I/f9cV1XciSeEuFTa7B+bnh0W9giJ0rx+Z2dUOK31G3Uti9
WptChEbV2L924VYBUgqvjll9dWL9ZMQM1Llr19kJvpib334apvz2oft7LX8vJDncJD7jvHV3y+Ty
WoRFYOq7ivKiqb0s2lcTgXOtKk7VrAzZm2WGncOChJ0K64Rey0TpMMOv/YbtENQh/3xLXCGPrB73
j3pTAwwXRz1altPkN1kp+JdojyYhr8ihpWUqvEj+dhzJVN3nzcK4HqOut9rxEIinEcyi28/kXWoy
BHCBC5pxP2veDE7J695IIIurO+aYdlPZP9ysezCXcT3viKmoZNnrqqncgdy1bNa3Qbkaa1WybymJ
1KGtpMh+FNPqqydTauEvPFW0pq2JwGfwhvJX0f+CoSqMmt1Dm3vTq1MYSWtceNsserzGH4PwgQ/1
Tx9U++Yd++uxupvxDGHapUrMlaSkmRsiHuhXyhIYuDHEOBJ1Qh4V6LM4fARSvapNclwZIasDo9Gc
Xdp0u3QXdAxfsif4hmH5fG1i+D3vN5pkeGuwLvtKt6X4cp2d/Zaum2lK56pUI0mNO4XBAznDIq2l
XonTneq/BTO/cg2V1opgn74oN1JM7F6ZworLn7tY2UDlNQWT3aCyQ/8tV5iy+W+RrD31qNlQGTkj
GmKyvM0udKaQLtiQ2s2eNYQSMDITbhOK8S765DR2T71gJ63b9psQKRLdpkFir7I3aOgUqEnF7bm5
ciSz1U+XyFDthANk5XheGdsCG7BRhfvJYEy9Tb8UO1129SRV9kZ/H/TiKqNXN+TMuYWDoxurMRHt
yG+PvRK6rLLVKVjTYA87EYMzKF2ZBEjAUPEWzOYq1ri97Fy5iIC+2mQWNMoDNFfeKrzkE/EQGDld
V2aJ2nXuy+Q89ZKttHzSonNCgvaSq7apaN9v/nnicZYdYdKdaKnKbeILa0O9UHwk18qviZctvOok
7nUCV09UnJ6g9Pp8GrI7mRbhviDW52BiuMcMyIq5om9TFIH8q51hWwsRa/ogEazOGPliDkHjVuC9
X28FFX4Yn6uQk0UDSn1LQk+oj4NCQVi9TFqMKhjfk+y2akPVZWJWv4sgL2bgg10fBa15GrXGDgsr
NLE3Spg76XButVWPAU1cNqsA4ERk4nD1iVDOxcVN7ud44vGecWgnu6v0GCTqJmhMKEQ5vTdwTi1a
UTM4Mn/qfQRJp92FbZEazQI6VqX4JO0ihGM+JUYvIdDiNQdho3VsjYVJPp+xKM1FGIXgaVjLMSnx
h9LqrzT2pXps62FzlYRlWjfnOnqDYj8a2AplBFFUX7cZ771bNrTBzXVeQTBtunYd1rFTRijUWXVB
QgIGE1WZS3WwiKJgn4z4LM2y5UygIsv8tcYp02NGll57nm/po6OD5akjMjFlgzPyiyENburDys6H
VV51PyCivwmWf+/unEEaniwG4M5kiv/3gdwnojr410TcDOWwD9urZ5j9XEkCF4pIcwYtw4pzeQPE
XomYZ1SLwXe64cqAU0eqmaA8VAUDvDJfGX2zI5nwlGq1m7bhph90uyrFR3EgEuIWPeZ1vjar7rNv
ut21LA9CaZDffYU2TqS3+prBDrk953p3SMyJ1Uw9WISkBmvpfIyjUyFc56G2zcvzFRZZPsNNQ4Fh
qHDwTNbvjb/zAybwXyM9WA4ZHHfsRWlcsIacqYWVircVo1C1HY/EJdpBn67xsXVEGWupJNz6WFDk
nFr43voh1gPMFuQZllFStlSr6pfaRjg8a6jjQvU5jGKiavNiWxvDUsjSz6z0D0jzrSHIlq1dj/k5
aNh/aO7qXPqhVPsne3OqGNgJTRUQjpNYv6sY+rLPb1KG9oPB6WDYEjZjwST3k8m65Em7rlWqScDk
ff1WS16CMbCE2++KkaveWdilCV/yxWD8gWGWzKBkeAm26g5nltgZd4C9hmgpqR3PkKPgpbgsM6Cy
WTYvMKQYzkW2Sj5pw/KDhvStpeXmvy/xdj77AdgUfysp7x5KQ+DBQeqtSfw8AQp/oGdGOLR510a3
I3bjqnJqsZMXlyUM/myO1sU37eitoLKHUigijLBiJI+Bq+/ZMy0NbbDlj8tBX8O9U15BCBhcQl5m
6mI+KmeWCRGb5LQ4W5LR2iyGp459zzCs2zN2+U60Ywxfehr9ALPFfNEtQMp0pyWGOH7Dw7uTeAIf
ZqS8FKbVBU+q9hWZPD47bZUTWlo+NXhXJhy5rGRicZ5G5NXX/TKG7VQ+CBiGhkslXaaRJxHATv/V
LQ0eNUwRyRiG+nDzxutSR93GQEsqj2O0lOHHK5wPlq6gvH9vosemcNqXbKrS44o7s1U5bruzrD6Y
6a6St4yVALiF8uhXc8wVMXBm3qGtJG5t3v6S+6OQ4baHyL/HMLr/kiLXVzw6D4P+7caXKjkrxycf
5xZ8peSNASj4W2/E44B5/rX9qGf7GT20N9tQgBkFlfJyhH0/PrThegxc7dLi+vZef/aD66ObGN0B
UUfkqsoDA5Ox/4Ec+w+HXGfjkoCyCBpX+bcw1UN/PC21Kg95NuYmpYabtJhgBAyHijXFRB88tAQ1
+XDgDH95u8F2nqD+IHJ64/G/68N/uyiFlANVQqjHVirJdx3HrahlJet0elLt/dp6XJxDrWOsMIRe
mjj/fbHfBml/vyBcDRstWZGpyXX97gUxI7Hpe2mmnQQ7hUTJVOmSAUy6ncc5RuSlhOrjB3Xmv3QD
gwB5eMGSiUkCNM+/V1kupTD3x8zfhcoXMiGAu0p39fY9T35Yyd9sgr+/ub+uJN0dSWIWa0rud5il
DQ5BA1laIN2FMuffsHFiAlTZBBAfzExEFDEH67SUqNuGdbMVq9Wk4Bo17yq+TXZDor4re3muNcqp
YqR2nYVuopqemnaLwO1nhIZlmiN0JF0BE4rEzofZSsm043/frW86B9kwdYEyUdMl5V433ihDbND1
Mm6cbWXDcG9p5Qmp8dMz8d26KQoCHcVEr4Y+/X7dlFaMOGHTnQySdAAvraiAnwwPIUNgNTIzLpsz
Q8A424SWMwCGf4KvAqDOHhX2BFgQnVvu4kO30QhMfb0umyWAwxCsklfthY79EQR0hkRGt/Ju8v38
NC8Rc54LbiCp4QYgrzMLwzPgv5l1W5sntbwkXgwac0kfCWXRSUtbqLtkWXeTLRBeF1veUN3rn0cn
3QqLdpO9lISq93PzJXvQe/sWg0Fhae9hXr7pt3ILYp+3izbC2lEXLMw2wWueB1d/vb71m0EC7phH
EzPkuXyRgyXOagyJRCrN33Z8CjlYLnWn4NFC70BlNKfYxNvb/rYLHhXML05m74Rn9DpMKX/yxVKm
g/numebeGMDfdNGmfE8NVYUqlDqlj/eKOsxn1UIcy2VUEq8WDssBAEhPXkQGafEgWnXwUtZMWKt9
R8tDTOlcv73GmCOpHLgG06DrzbTl/qNsqLWBiYL2sS73zDQmpaA5S9xefCuQ0N3q10yFblXhqfzS
XC9MeTymYmniRYq+aHtji0F6VWXPCRNMvXz774f+G84Q8XV/fMd3u/JMNm/RbKzxCOAx9FOQyVPd
7lVS4cCNZVRW6pOSLyix/vu63zBvDA3ShyBI+hQQcc9VEmYCdt7ttdjdArRTbvkU4zoVbnUEqgnK
WMDZdyXBwwfkvkVtsuJ4LeCXiVsVo/9xpTXrEjcLhDCx1wMPdQtd++FN1X77Vdw9DRpv6sQD1AwI
VXdl3NA1nTi73dRd7QRP+h4fWkd3RVe1EvIbTYtkOe+67DaTcaxBHkG8HFbCamJK+R7T/0NywmSd
vyNgmGnO9WVOfpd124t7ZSu8Mid5Hx/kh+6DtId6JS4r18fFvHbYACBn9bbmwQLgx1ay8S+B/cTI
/8HYds+TPev0TzNffw7W+fOTr8sVILjhirt3HwG0LL7IxYC6EuHu9UaNbqW23cNqofxiOloCyCB7
XAyrubQK7dJeTrFRytwTd9G2AXN/xMwFqi/Z8NZyH7ylS9NS8U4hGw862P/jik3RgoLzSNHF5V5D
e4/yfIZ58NJ9jyz3tPz6gi7lTpFxIUD/FR9hAvoCDCdAsvD+nWHBiwE//y+eB68d8FkHREkvjTX9
zJrWLF0ONhiMNdntsqFxHcHeg1vY6SZ/kuxuznbjxsv1DX5a99v1mIGDDVkDN9uWnLVp/eCfkEkY
L9Ol5uHwcyKDwFK8Cq7RjWmCi98+GyQItqXNVZyBm0WzNubG0j/cFpg2eIlH1OJaOwRbKN9zIgwT
28BD2f+UCCaKreJdPSGxORvgX5fOt4NttfiamElToN2Hic3awZ83EI/m9JUH7ZBtxwsMTFj/oNuB
8/g62IqXY97cOxORbrJ0V16kQwTCSkYnnyxlqWBK7G+X4EuT4QKjDIlYuGCJccYEubJ48d44FOsT
uYI+Nr8O2WPzwcInw0k9VDvOETcMA3NgSCh2vBIuwwJG0+Q9LP1OFpQ9+WhuLwX5p7iQOdJCwd2Q
SQxspxhUV1jeToC4msn2Pp9WAS3PxnjoVtFSmSNwXSKYgXEmbyeTxHFVzkVv3EUbxjA4gGBW/Ny7
kxuWgOnw2xRmKLidkyzTJ9hTKxzecfdF7cC1XyYTYb4n1jh2CfqbUhAvUzjhDdu4ZBNslP30o3dl
L1m2cAYFzIc7R1xNX27AqweDVMdcQSNxp2BDld8X6YmwW3JuOPRKc2AjTqWjjyPXr7Pq1a66Mr1s
U6yvmafr/MF6CfbqpqxAhg1r6ADCz0P+YR7Ea5eScIkF+URVJCQWgMq3P81NvoCf4s7QH3YudMFt
8BQvmVVDoux5H1XMSHwbya492vlysulnpLfq1/VaXupwezRAiikxUyDMulzIy8FTl75jLiO3XgBa
HiC+eUwXvOsW5JSvAirJ76T2CuIvPs/g42t/QqL58v08sG0clCfg0aaqtJI5Ts8sxIBnM3fci7cD
ZrFXz1wmLg5ZFr4sWBOxNwDCLIfF7JEtxGnX0okizYPtNY9cYnCl/X/v+f/Sqgl8/mM7nQqwPxqA
mVrnQzbr1F0D3l4sesjEI8gR8yqsHofOk8WflBLfnW5/XfLudOujSlZLPYKIBdvVmAeBC4erxAUc
otPMGSUP6aQouP/9fUrfVJIaQ5rJ0ZUzTjXuavD+Vk9R0LGKFoQC3Mp0Rntuhv0LbM9woUHcOYyl
ZxheEHshpmSfUez0EKTyeUCd+yiJcykEVXxgKiX2P5xq3/QHGhw/k76dWGz9vj8wan/Uh3ZmrLP+
7Vri8TopR/Rh9aPjkfbd7f7zSndrr1zjwiSusNip+8aVduJD8jZ48sfIrt8+CStMwlo8wgXnyiSg
fOseb+SJAornDlz0vTw3XuDJHjWbeTcMKyc5M2S0tE0I9+RBeDAeobp6cYupIvg2rO0ZSj8vfVMr
W3kAK+7jR43S1ZmoAgcFBNK/ZB/GBO/HKzW25OWPlM3ppt4XC6oGv1tH5AX8cFfWN02M3WHXUznn
zs33pODLuF4a8OLuM20Z5MDiouMPKOJGXMfaH545xbgX6kzAx5/Xv+s1a0VsyFspu12aW8UmPMDZ
P9erdl2u+2O5JgF3GZEvQHho7OHNsWqe0yUoKxWf6FbMnfbVpnr0f1XUMxoALOZQR3UB0S2ep3C8
IGhCLrAVJNiTQ3zwVm1EaFgw6vb5Sl4wv896p5xIWb3XPWIi8lge6y+6NIr3Yilu5HVwTrbkCDxq
q8wJ9z4NBEAfacD9IdugQXWB2G1pn66FPQBU+nR9g/yAr37vZkvq3+AFf1Hn41HEIQtJPw8Fe3a4
Vr9wrsSuVJubu/ShvMF1ouY+ZdtJMZiuRQgm76OHVPw12moH43PKoBtX+vbKQc+ZDK92h2fjOn6m
eL9Ex26dfSkvYW0P9FHlNj8yF4KnGD4kX82lWYOrZCBcUCM2jx2mDQoGR2QIRFvx9BWtoOmVXolv
lulwij3MHOmlwlr1hbP+9q6fzN3tnfGReeouzaJYVAuWA0qDJUym1F69G141dCJn/6XeyhMfjqMJ
BkKJbX58EfbTWMnBy1U6TOWZuJNPFRypPfIK4cPfz47RpuY85xTcwp18MEBYAMLzi0gAi2A9iCtO
Q0uHdtFtuf/b7FK6b80vXB7KZXwq7BBKw81LTxefY1Vf6Sv1CaOU1/AVfu56tkGNyBG5wLGt2s7m
9UoDqnBhm9qCR+9nmHYlQ0Kl5CDA81i5wun6oVq87og0sPtX9qIXLIkZ8uRVu8RN10GACg8IB3/O
wmheOczQrMZDlKHaoZe8d7whPUenvoy30G4dgDw0zevILRfBvMCkL3VmHFGhxw6Sk4J7hltkvRSE
VxDC8HZzpqoBLgnnY+60CkNuO38KwerNzYP0MTsWO5S/MF5GEsNwK4EfdzbnB2QIO0w7KSgENl2N
WshY/DI3zMxPylpYc/BOrn0siLr8JbnFruVPkboTb6ml69WssWcLA9nFbNPDcZiY4dJeokPY3JwK
N7OC0Cn/5kjH+okjZ9WvZgtgVwaTOQwTchgmH0/qcMs4xxQZ8+CkUmVLXj7xmg7mkwxjD7a/p2w0
ShNmyBvYCMprmrJK02z/R13Et3sJo13s82Qm2cqdZm2ssQaq+5u2K4CRCvx/amxtiK68zmG/+eUx
hFNaxT9wDsTvum+asP+97B3FwdeyLsZ4SNmp1PojvZAGfYPXhzp+6oWKg8mvkymOlbHIj3d4/4Lz
LlqoUq5TPMmUy5HRbUyZ3Zwp/GEyilhWcR7xOx8pRabP5sEMmX0A3pL1srscHmv7PbdPjfXibFCf
UI0OvEoixvz5BpI3KhZ423bl6HbtTr6JtFzJ/NeUpT5f/KK6XlHbFvaDbx+JckE/M1gUYGfeul89
59nUHT0fKf6KXUJhDtxo0cM47vP6vHt5e4Bnx8cYrKf/rkDkabP/5zDCgVrFkUyHq3F39sYzDfVA
nxm74OlG8DmdgPqcCNuAVqWqtmV1lrQSctjLEHx2XWQtr93TkKwZFjYFRlDiVwjCm3hy6sUTFfZV
6b5mykTCe0pzxx+fckbRy6Kd//en/scDfTrCkEcrpOWYBpyK+yP0JiRGVUb6rgneJDwOq+g1h+YL
DZKGbvZZSbI1Gq44Lkk6tQeYW2y3s6dB80x5l2XbJF/98IG+ew9+e7pNPpKs5Z12q4jzIQrCwlzr
oMGJTiMN9pgQnkhkI6Cl1qzGWbj2x/zhvy/8bQWpi8qUwsBoRJLvVqJOzOo6IwJkF2SO1Jw6BvN2
pS0r8UQBaRqP4+2Tu6fTFOmezJNJWC4GVTdPE+1ggNSBkyk4MGwObRv2izT+oYgUv6twp4wIkEhG
+Yp6V+GSbZdVbdWUu+syfZw9d0tS10BXbMS6yiZdpKiWXn6Am6ZH9v6R/vOSd8MYsyxko8f5Yp12
GDzN9n31GoXFQhR/Tsr7rkb+81LTd/9HoxIHnSbhIEgaAAVqDQhht79CnxFI602VDokRmFLuuneN
01g9wV1ezhBFq84wHSNWswbZZnL1W180JdvXJbMPVyHvSJtbBfzgbuflGDQnCwbAawBs+6vd5vbH
4Aqbk/jOg8wkAEGCv8yO8b5bp++MGVRazyvKpmyZHLKXGkN14xmu64Jz25tUwVAk/HV3VnO7KeEB
z8ANnXBLCNRcp7neGXgQ2jf09b8DfmBYHvTP2EMAmZ6lU8tmK7vEieNPx1gl3TDvOkmgbPV7iDzg
p9f8u7cKwZcCYMjA3dDv3qo0Vmd4v8TabgZkntlqsDNw7kKq0cxFjaINOr/8g775Gw6Xof15zbsT
bRaqDS7ovr7LYUMbntl4JTI75Hq9JcBmDhbskQV09+YxbRejvI1/5fVKh8oXb7Lrluasmjl+88MQ
9BuZF59KI/NAAa7R/lFcxWMgV10vz7ZavMo70mlRz6Ln6JttxTOUwQEeqCyCH7Y15bu398/L3j3f
41Xx49wsjbWBK/YozTV8yPS63UEjgog30XsKelAz69A65bYGP6XPP0rpeEUmV9+YOvX5qgvMV8IT
VrW4KMWFhNu00QSuorArjrBdHbPPsBbpwP2fGslmulYvo6g/mdFwwokOKzwnIazACN+kQjkZfurG
o+qkcfGkZdKnYo77mO32v3dV8btT8c/v++5ULAjkHMagGndwpJ3roWDURI9h9fhIEaL4w9X+RRq5
t6Y04X6mIgn/gONRL16NGo+VToqsKyIT9cLwXx8cbHTKH7H477Ysk80Yg8LpOfo9bv9jy9JmvFWK
qGs7X1mX9SFg6ml4+QjTxeZ2duVD1h3Leh9X6zzeiAxzI4ex/lX9qYb7ZpcmKlKkFRVNadIh/711
mnibF+K1NdZB/JCk5LWthtyTZxlUwje+fROPyYmK1KVLaUPUzri5Uoh0RvjDHiN9s8foEpRNqgjT
kPjW//4cVVXOhODWK2s4aDPYkPoVoWKBRSVcaiRPsbiqU7TLbW0lpge70zK6yorz1vbHj8KGImZI
h3grKj98ru8eQXBwk5Qd/qfr9+vTaFWez5Q83led4vTCMO/KRyIwE/F5Itl0QEedBHlZkybnOyqv
//sb8Nfl7w7RehivfUOMJs1JbE9uhkPwXNEdS2sZrtOwN2Gq8upXaDN+LO+/ezT+/Nbvdp2uNWKt
Da/GrtMX6bCWm+M4m1/9OVf2xzXU0JAyFVdOdTGOHoAT1imG/JOdyTdDqSmV1pyS1k04CHcLcJXl
8CbNRGldd7olqY/XaqHQxpqja058sDxA6uPNENHJ6aUbk3kOCmZooztrP8ZWmad6bzXlph5+mt/8
YxNC7fvXB7tbnSSW2lgWh2rXrxjLmM+SM2zHhbrIJvILjkGYcTDi+kxd/Bu0TbIJ34LP/LHARV4n
Kyx/4YmpH9tD4wnwORmRIPVcQs37QTGvf3cTweuwS2HOZejy3TlaKtc2Tfpc33FeIhItAgc2RxQv
GXr12oOaL8TksUye8nGiVij+riJnJQBL9FTZvpkLX90F4QoGMn++GycnimPYHtRmlxarrDinbE/1
XszX7FDQBmMoNthmZ2t+5uFoy0eVcT3cVWEpCDsq3hF5CSq33IHOAq0yHW1/hmHsNjG27G78Lj/T
x0xWHdI8mzlw2Pi4KiosedHkG7F7EdRtmLsagVtg2ok7uTcaDtaO9D3//er9frPv6lddA+ukkaDk
+Sd/uWnjzpCyIgdMpLzaMX11kf71oD6fwVqkrFzV5+teewMjg+H1ktgQaGXgFf2YPArPqJH3pgda
6iG7wSc0XyAfcvpL4Q3YL86WhmhfmRJc/vtDf1fnc55MLRDjYpqRaZv941i5ZqWoVapo7HzZNdoN
/MbA3MjyOTGcvnUgfwuNE/RerKzpPMLZIqp+qPq/K5F0rg9UrBjy1Mv+/Qn0ax0aSR2TaoTbhDjf
HyA92/ZPNkDTa39/c3SB7cDgOpD874anfmpU8ZANkOOVtWQ+QQb6YSG/KT14YQDaFVmHd/TbH+yP
haybKolLtTCQVNkd84hiHVdOlqzzdqsYSza8undr5MsPP1x3Wp5/vjHUIqomSxr/ulu+SstFCMeq
sVN/jwFG0njGlWguyuipkJcxVAN5EySnm7i+zn6qbqVvV5UwL0B+aerq7w7hJFdFOTW1auffrInH
sq+ZNueksljXJQ6FebISH4SV+oGUXRrsJzLXUCBK3mzfqU79BgsFVRWA2sF4Klf9mTm/O4nsEy+c
k7UDsozpyB5vrt4eF0xfxXWyAl5+wGcSdSkH6cIHM32v1sqSYemwh1y9v62rRYl5Qw2o+dzsbniN
FE86E5iP61O6E534pGE0t9FaS3soB3BTxB62+j+cnVdP41q4hn+RJfdymzhxegESyo0FM+C49/rr
z2P2kQ5kEJGO0GZmA4Pt5VW+8hY0Zx/o05gLrADvXBql+TS4c/+4E2yM6LJDiNKm7eZ5J869v8hk
TLxpDIsOIR1x6uLXFa/Tt4AqVGDHb7hcKX+Vh9/fMtHkT69ZkTSEZnRLQoH0+yqxkBCtFDPM8QHS
7oONdxY23SF6ihDL8Cdsxx+qE++yZb0bliEe6cMSivs6m2fzBOVYVCNP3SN97Y374D4oYHYP4gHY
+VZfsk3yjXomoBMgrFXHGl3jQR/VKzgiOU2X2MH5koH3V8Kjv0AvZE4D/UCxe20uQ0r9ylxbtmtp
jxR6goKrNfdmCWysaq1RDkZGIJvAfcRQO6K+ja4H/r8mBr4aggo65r7QwZb+AmHhpb8Nxuwb7Q9v
QW+fVx+iBmUe0kiB3rgGBztxZ6JDBXZt2RZVYxMZm3SsxTqJA69xHdPTFAHeLMVFD6rMWGrLeE0X
difgy4CM9qpG9WPZOZVTwjOA9keh7mE4isvgTUe4pt54f82nHgejlB+q1yEGkiG6FYQpn7kDhw9P
Qrua6vRlZSzzRU01GS2YA1X2gJmlci/Gs7or1/UayApuX/3a3MU3tkvlp7iXU3lcbJJO4nG1Yfu6
cpEAYue7Zk4KjwUZ8w55GIHquLk0ZsLM44W5NsksnXnqlt49BWV63sLSePbuLVAoN6bmD7kmCZAy
YtYtUwJA931mtpGQqgoJ0looHi9RMUuGD6tjKpjWRDf3g27aQ9mBE3s1a4AT9TED940veWKK+wab
+KycBcpBah8N5Zg2667BN81fWAhex8g83bjXn/YrUxLpjmrYkLNdfr9XFa6Hp+d+QX6YnvNzd5mV
x1H+Q52gw36ZN4sGMQFiL2ErAyE/wO+k50M6/O5hnZ5PghuHxk+L2gQ8bkjgyMnprmOt3u+Sts5Y
tMiQoZUdzn1Eq7sbVzF+2Dq+XuXqoZUsF01c8vRd6j8a6GnUezC4TXwv+X9vDO+N5/mcu1/OQEOy
rNJwfY9mfDaNtcg2u2KOTrpGxUqpjXlRZVNMU1L9MDLpEgMWyCTV0R5dRqBe2leRXpaVPiqIM0YK
NPTEaWiLiPm2qRAhCG+My4+xj0kGyQd5tfQZmXy53ahQjUo3C2On99s0svNoZmCnoa8uMeSbRds5
YuMQbio1CPu5b83d/09LGR81OsrgeceE8Woxy3mXh66uxZvEwLTPxXICdxEt2OcnEO7xg4gPDphi
EfryyAaybmVsP1Qwvl3+aukKUm+5lRvEG8XdIpevox6VPvrWSWzPQnR3Y3KIP20UJkNNTDAGSJ/w
8S/DHeti5EZi2eyqp2TTfgxPKKbhsSbMQGvQo8aw2dYWwGrGYPctcnKcQjn499IyXacfXmwPynR4
Gjtn7TY8us9ILzwoO9d+yx78xeVgOtWyuhfelEU6HejicQKhfXJAwKOemMmELs1lmWIDPSyQ+gKh
Quy9LecW4vsTfelu1Gf3IQd3FE/dA2DNy75YgyFy/rjLYjGLhckfdcm3CUxSR7hDr8R25/pyWJfb
4n7cNzrq4acQbJR8388pDjuqLT7TWpMPoZP+IQXhkPWW0rF8blb9k3BEx/5cfGQfhiM49cN/wTWE
pxmx90H5Gz5SzT1eaNrD73rKF+Ubddxg6z9KS9HBrQ6oD2z4hfkW7rVn66GB2LAyTzVtrelJpSdb
AAtUDviZ2xBnHMspdvk+vgeEa8GqpkUd2MZzuQDTSydW3VmHzBbAJ9HvvWxOz+49OJZJ5tRoDP0+
BX6cboo5ZpVjE/A6Bld71VO0ZqxN6Os2neXiU2XMA/feAJjsn3+/1s+LW6UIgNIjApDXHc4krzU9
9sJ4Q/afYdMZYl8CIN2Tznm7FTIHxjPdLxo8ijh+xvzauLXx/sB+NskFAIFbqHgb7DPfjxuiZteP
MsXYhR482gMZdSm+aNHGiPaasR0vDApBOrDPFfSV430EzLPcCOEi49z25159iLKTYlBQtG+Mzo9n
AmUScPAyUPjP6tqXtegl3gBvSuXlFzO4PYa1jwCG4JOIKBIUVfS9jIVVrIV8XpSbIFtTHx+8VXez
zfTjgayDDrY4Bi2ih+8j5OWKkbK1uWuvpZGa0HtOX0Nl1ynmpDTPjeTAGtSbqQxpp5vqSTXrNWPy
+1j8fAvUiyRJljVmyvdbyN0Or5OczLCJs2kjHgPzlqOh9ONoM8wkSrjVyeb4/S+jLfi5cVFhX2E3
7vTNKUmmlMcMDzlqpxWcMLAby5b8JY7c1kdv4WMJmXtBs+/3B/15SVCGGtNsFHGvww2zIXstZUOF
k+owHQNh23vHwKUdvJSjO6ajmO5bD+Khg/QAU1C8VQND4ZUnvc5WLRluhEiBRPrnwKtNIdOEuDJ2
nbmPKINwD3mHM8CMwlIhrE1wI9GGvcEjB4yTqdlnkwzUT45lgC7TnzbAw/RPenoqAKZ0NO0yEE7u
X9W9i6j0+tOimFM+0otFN0ytd6mberQ4SptykZ4uDSBImDLRcFVtVJxWvrCABwbfnRxd6pedApl+
RZkyIeqv4EfNknxuSjN41nKwz8JzSSEruSu4VnaycFeEGzyXorsQxwGyGH3eYoaHjDdiFpmNPbOC
Sw9ypMTlBXifYBG5L4ZAmWwXXRaGvxbQokANke6fDvjavdMb0A2UhPJqR+WKUkvVrcRq7Zkroo9R
HoglEUxvTIlxff32Pq7SSj3viU3VjjIeXsH5H8UYoQMU8ORkTpqoV0+tuxTMjSCt+1tmssqta1+t
fdMbzDgyB3cnZjvXSZG0ioUdcrtptGISNNWKMjIjqT5n/qMontkI1LdS/MjdVRw/85qq5k6HYEJ3
1JozXKwtXMtNtAQpRkrBRnwpURmTb6QQP0AYLMwHqPHQzpNVYJbf17IVJIGZCbL1kGxsdALtEmGz
ctpthAk94nAKYfpcHgoCWOdWiYmQ9N+3hVA3JwmxokkSc/W28Edq5cj0ih16orihaut+B/6FJvYw
RwGh2sQTY3l2jyjCLXFKszGGlZblWlsiKz3TVwBmViQ7CJVBiG63CM/lx/69PkU2MmNwVRUQ+S2Q
L5q0871PI3niL9RVt9HWqJK9hJiQ0yskDoH20Dole8QkPlVgApx4BvfNn/EzJ/PvCKuPJo8oIs6e
KWAvA/hE9L1tyMwT7x2KK5B7JPIKHIz1V5WnIBHAwm8kKVAtWqTvaA0CP9v6jr70jmDr6nfvxbVp
rx/cZQ6KHhLBIzJlHhJqZDGTx2yFwu26XaTAoR+LxcGbKqv38OQ2s44jVJ1IpHQQmNZAkKtJ9Ooh
Wwfg0ZgUCxCKMwFyycR/0Bz0bCi7pvdokP3tkDl68PgYZv0yWWnThOpDDYyrstOZutN31jLbAr8/
IAW0098uLyg0TWKgYLBMAXQfPyhyrfppTo0CiY3F3woEuTBCzE4IIiG/I6yKFRJlEMKQ0MS2L3OS
o/imYvuFhBiMBtr1zxD4yTiZ2vIoJmgH6oRFKBibclGuc77ULOzyTUOTAJfXBBw73osPhlMuyyVA
MhvXqKO4APUXrAMg55mj8ATVLcWaf8zHx8OEBEpTiCJwY7zOp8Og9LMirNy1Ua1U9AlwPAsTHttn
WHV3lXp/LEQIY+Vcjicc2FFMRURrWhb3fjacShHObfD0+5b2ExCAfiAphkiDEmDU1SLpc2zmhjww
NqEa76tInHWJOBNRciizFifeYKZj7xyaySK/fFxMb9bmLxFE87rvNzlafKr6kQ8Xu8Jcblr2uNf7
7wbUj1S90aj6NI282npJ/ZCc0UUGkLzo+0ZiRmmcDp3b7zK7mcurbNksjYUxf2qnwbZcxGtr0cyr
TX92HfPoOgOkJMNOF/pWuBf2+RneObCuaiPOStYkdApwvMyV2eXgAzq52I/0EmbRIwXnWfmCMO6U
4w7QibQYXV3RM0C4D5vwHK7H5ezzuIkDv+JD/yRI5HsU7mLqH9EMkfobUYjxQxYAMUwyLENBolaX
rrb9qPGNNK5D6y4AhzzM47W3LwEcn/ETP4vHiGHwdxqguefuITj4L+Fd+p7tBZLFZK88ouN5CHFS
nhQHZaE/u3/dQ4lHmYzQYHcnH6SVidJYMquXiC/OdDx4t8mqpqCDHuqTBLHCfygflBXks3m5Ste2
cTDwiE5mGCzsKzQ9dw3KJBNvbz1A7/t9Xv64Vkz1M9KVmJyf4/IlCLSqCG/BNKEME8GfdwZ5I7lb
UgKhXPTRTrXONdDXyonZJrwjXRfhsojbebDSrVvB/w8lRNM0WBuaaspUHq5WCDXmtEPToN9U7pY4
JQcqeZkHlMGhKyGTDWC2fr7x8OOvvJ7sXy959dIlv/Jj02NRpjMda7OoWOHZ2h6ldEa5IZJf/NIp
4+1NI42fuvE8KokFjXiRet9VhWOQQMEIXjhskDsqjLuKk0cdd9IZdn4iIp1KgOYhcK/MNm8Ns/7T
RGd7BANFy0mlBvp9gdNjtoy0cC8byZvVQXQozYMpvEeRNZU0lIQvdibuzWwrIHqWpLZO4znzy+2g
gtEMDbvIup00WIj6ONGYusaa7bn5CX/piSLv1cxzqvbDPRvDuoVZ7xln00JWooSOC9ahodYtsEjS
jzJ4UyREXduteWlWBiJVMhLsQHx8NeYXWnYZ3aEAMs35pvCuIaZqFEjJD+Fzi4KHHyYzWWJOyBYQ
TN/BLYreaWrz89mwLky8KsJiDVBwWwbqg9IPtsijabBibsyff2tHFnUDciQJr3NVvC4yN1mbpFZH
mzJX50O5QIOHeLspnYs/B4VNV9mQVkBa3XhO2F4hVSlNf7+DH1pdVLdRwpBYNkAir99mLVpD4Daq
vsNDw07KDDu+N/1c+k/igBngs4Uln4bKhQ9+mXYf7fBkoR+6mS4eshY3CYo79O45+s0FoCoi3fTG
/vJTscE0LYZJASOkY47+fbqJhSHw/XwAW/3Wsc17K3OpLuWltxRO1WxXLsiw5trBQ3B9tBkZD5Pf
h0j7KTy1aE/RAyDJJUb+fgdq15mCJ0ndphYdNxlmZWL3l22t6LZQIZIoJ1O+otNwcR1Rh8UZ76SE
0pT3SHthYpl4NyqnXJ9W6GVaIDB33agXinNEQZVqPfQPKpIx5pz9iV2q9O0kf/dbhxwvDfdx+5T6
8RyDNN7CQ1fLK8WcPoOQLYaXPounkfrMv7PqNz7fxPyMC/l6cyMpYGLy7CK15O/P3SQwwcRSYj+V
bRzQGhxgWptr5/fusEF16Pdh/gk6jIrB/13uai+9+NJQeCZ7WhW8sIMr6K0j0zq8dzlSMNhpqM6l
uuv7zvGlMQFV/aUg2WpwD/uCWhKSomLUjCM81Bt+gtGwlFsnjPZDUeXbPV4XVawmFy3TldceUA4c
ZwJU15A0L8fzJfkjYmdXwosB5zvqlvlaPM1Be1d4FbaV9/n1NNWOhVDcuRB4o4sjMJfde7/LF1ou
7C0KZWbc7spQLKcYGK1qqTrXQmRbarKsC9qU4B1ltK0JvFYD/rtlcXkx4+5Q6uDxh2FiGO4sdYOj
GjTbPKYxSXHgQhDPLQL8LuGyIRBmGbaUQSlEyWKEglsnA8Birc2Q0X8UBu6pKeaNSYaMUJQfLQYB
6ho0MBnmxmUdYxdjDNFCBP+hG5gbnAKgNKKi2PVAWVZT7ILd4HJ5GBQPCXHindqbqeYwN407MagR
HyBHYpvGPmve6whGXO4yLIXVYFcU5rKMQBCZyaq1wl0d1X+bahth4FKkxSwbkBkIUE8cbzuFLy1t
jSI+4IYoktbgKtAqH0A2u9y3zYfc/Tv6WKdgc/kBlLSUsNyWJINFSrNVX9ZaMov0fO931F/6YqMD
UqrRLuqRbg+obgvKFImkhyB8d43wbxNgkRG9Blri5K2GA+xuVEKIZX3SFtSaCWajORJlrTvsKTYJ
Qr0c1e1yCadCvHcEABIpbYGgWalknzcWzQ8xD7I0LBsOYqib4tXuqNW9ml+sYNgE0VRSZ2J5xsPG
dRJriao2O86grf1m6sl2FK74zN/pKvOi3OmlW2byrTX8w/qg4gi6XuReKAxerWEjriM9ERN2CrB4
6OhGS6QbGyxFgkc/FOblZXrx75IM1BWzzrRza0BlD2XzbCpgqMMmhnYeAth+Aa9PAuFmHH8fr59q
hSO9lWNEHptT1+oNYQjCTpQYLy7BtqaTxGfrS7hxq9e8nLPh4Lhg1Bh5+5sYgbraO9TJjUzuBz2h
UVnn/+5hDAq+RMyZ6GotfCF6KPDw4PxD5Yu6P3kyBUStbsJRYll61pBguOmGO55UVzs64joyMDjK
lFSGr17PoMeGpVdmT+gGLnwClKXtZz0tC9iFHt2d3LoraA0Ln9s88WPSbGV3g7rcjbfwQwj57T6u
RqCvEl2sSvDM8KVm3VJZZ/feTP4kyOd09FHcuhvJRZgc3N+48viE/44AWDZpZLsq2lXwWgRhrbYX
q9+0w97EskUjHeaV80W8pw9haVMhLRAMhnQgDuMY3bj+jxOQYI/uCR+jYM/3lx/WpZEPYVmBc6A/
gUZFsUHocPOmzcPZns/o083IBLfSwlgoiwGKsddSgtKf41MIE3W4owO3LOfi0pqNNiHGHWyABexT
vvbHQ9xAxzpmJFbS+qfTN5w1J1lD7Nw0rxpATEd+EpxkNgCuOHXbYAbL/sG7B+fyrMDhd6fJxqNn
5k5pNE7OOHmim6F8qnYAKgFNA19jHjhQcxwYilNpCSJ7mT7qOwiOUPw5vLbCYjjos4tzC47xya34
58V9GbdxSn1ZNHUnSW7dU0TW0J0QURbBw3hUoAB49VSjZ4LDzvQjcT7/D6wYN27t5WISn9FAfgh3
nZ0c8ok84xAb1SlWFxvNCoQ88Cr6M+xQYoNAB4pmpe5Lm33dhmi3QrYl3cC5m+UbtOeRaNCwe8qX
p9SO7YiaWIs4ydGE0/n390nyU8hrAf9WRqUvUH2fFeYvz+rLftH0l9i6oxSP7Lq3GZCZTyZL6e0i
QcPtimk3bMfCHlr9WwpkAjIKJd3ZkVVFmnIryf1pU9dBw1mo8yoyOr3fhz6qjKHTIg8qdHDfx5YT
ZQufIPhOqV+L2p20o4CdYaB6eDAk9I9KTD76G9UVa6waXb/+r/dwtWNIUiv0ZiZVR61YVYDD3D0Y
XTzBUrQh+l1Z3nHMZ3vzWBJag7+lElnNYiSnimXdsYZKsGFwZImkaZUCIMcF0if7m3dvJqjpk2vA
84Wq7EZ33mXhd07xhnlDFMytnbHV4pkQ77pVkK6NM6LhxsYQltF7T5HUWIesF8erZ8Rp9SqjZgwo
K0XYI0ZKHHieH2w0iBOYvGOTg16p30zoCZbYJriQaJs9rDy5uGv3MngsRDoxLyV9Ue84vSHehjmm
Ujb5Q/kIgKR71o0bx/UPqTzJH3grWpScB9Z1xSTt674tJHiLQ4DCMxuemCmTDOoOvVMYgxMTbwYR
qAHofrpBPueiCQyySB/K4i0ZDlKyv1CUw7ZGpBdFgJh0+GAs6+qJNqvETqqShCfzPsJ1ReBgD+Dm
mA9KPmu8daBu+MsA0lvcZvKxcR+97hFdZkiBdK4kbatq01IhyqeuuZYHHAPBSmYU14UjLUWZ39E5
fO6LI2gWWjm0r9zLHl6IRJk9Kl4877nCPCa8Ud789+RixEZuo067zzA/c8UvSzMaPD+2ckBHNHHg
xoz8A/Rk9TVtxdvEgzHB+jLpPxFdmiyPWlOUWQinvi88zcr6NLHCaKOflAJ/8TcxXl3yGdqvJGJB
cxf1NtrPUWj/vv9cRQn/XPZqrcWRq+HGJ4ebqlwh3IzWbctJob7nt2zHrxvI/1zp6jD03MTs29yN
d5Z3RxZK1HXBzmd7GSs7NUzlwIdElq91SkBD/5JoxfxiHVIZ/esmtrWGvkYs3FgT13X2/+4J8jFm
x8BViau/DzoSi1J0ifL+YV3Z2+28nDxgDEPrB/vO1f3iuD7/PtjX9dP/vR6K3zh/wx3+lMf4MqPC
SmtcN876h3DytM0nD8u7pTpxdrvVgov9fi1lfHPXE4r+OKg8qqMYOl9FP4GeZ4GVyBYKfh9daW6o
xzU66NUAZJCK+lcCbAPeLQ0OKHCzPnToJufCMlO3bvVQWh9SMtgBTmCIgpn3GTaZKVIGQnGorSXR
RdwgMFatCgPENOF1BFEFjAPilGgj35iin0fgP0+CSjpLkYI76cb3t+Th7qtaPMJOovEUifeGjp7S
1Lhk065eweDI1XYiw4EtqKktI/XJ9M8Ya4XafR+cLaQxjNERqOipCh+AJ9IV6DCF7O/N6hjSQMw0
jTMkObnxMcKDVBtObXaDy4jzwU8vg2YBsAXrk/72/RFY9wjzBZdkF6BTkRgcU81qCAy7Y3grBMPr
S3RgXkxEiqrVfFDRfYDL6ffZnYDzkZJ3c11BFTq5LCAgeqkHp6VZsWT7EPefEo6atNKEfNogssHP
hcowa5LXrqnmXTELc/r/7otw4cSSVh1lPMtNHioEonKsogoQXkYVoJVOJB4SDLne2uVOckRchT6b
9fWbXAQ4c6k280VGdNWsh1UlD3bTG/vAr7e69mx3CtYXZomUvj71faJ5bqY3o8nMVMp5jhuhUeuT
MopnHhLMAuLOGuWA2uXAwwzGlI6XS/Ang4OjjPYxCsUN3ZtLqTnTMiRBKPgmAAsQvlU0J+5fL32G
poJYPyoG5MxWnlI1XyZt+9BY+rMcktz4mPxgKpVW7CkK4WCw9gsk9nEZaRXMr9JtkaNKmWI3awYO
LfyVngV4/B0zazuOT5kbE03od1KcPmaMQRA3c7WPsQgMX7XAmGflUjWnlz6Yj7Nd4uyXg3aSSu0q
RjUvB+2AYFrbI38PKN91l5BtpqGEShajYxXHQTEcuTt6Q3Ie69ottkGX4K5HaikfowekPnh/nNKT
VO5nJbbrRf/uyS8BkbyQaEtkTAUJOHgnb0qAIGb0hg7kRE4TWwtW0aDbUmc5Br/CLPSzarmLSjmR
By7Fi0lxCbdmFVb3qagB+cU4qnX5Ko+7SZdBNryLGt25KPKD2UBSCDKKNK8dAt0KihKXFMrCBUeC
j1xH1Ej1Ib4lO6PgtI4+pBj3Ht8f9esXWRVN2qfCpHzFGDSEOnqCv9sHytenqAIFWLaIxnSNgxme
pB3R060v/tJDT97rkVS9TI3wPa4RV/H3XTZsNFTUDepifsgAtif5sqPYUd+5Ks0EhbvT5oMhnUWQ
8lbsZK6wsgS0U0wQuz1i4JgmhfwnFetQDWZSwsjE9krWlmFybHRa2kX+KnASSURufuz4mel04Kfy
M6BZd6BPoXlTVzoVPiZfXn4ceTETycwcU1tn1h5PgNXFUA4u76OGb0//xwVmxkyy9N7WpGWoq4tw
rqOiG4XvWWLdqw2N7dTFZ3KVKeUqTwjtU+hVkvUcuh9JtIpk62996d6SOFp4rrJvTesh7tN9qL93
NUVvT1YJb5u9qLizIURi8ILBYIAqnCbMxs3Fw6+4nWIKMan1FxMAVsQSu3G0XAVGn8cYLDHOFFHH
wEIfA/gvx5gip4afyIG686Vjy56pDsKKDs6xAnWkx7u2ec0i7ZTjWyB6gDI0bx7jVNV4HwO9nS4/
VfXlgTahWAZnAY5H/qyrq6RCIaIhLOgh0wzl1PfQH1K6zTjBRG8mpcFqENFjHhdLBoFEew7AGvN+
u+DWKX3VA/jn8a4iFTNIk16tCcVkCv4jsCvSHeBWhUcHy8ZxtmgXrjT7fUx/HFIqRTqET3r+11oo
7C5WYaE9t7Fwz/Ahop9AEcbFUU9AfeXT3y92rTj3+YQGhCvDpNZPsHWVYKedmYVhYIBQSicoZrnY
D8QvVQGAyenOvongU3LsbuV1143Mf656FZFIfmrkAkCtu+EeDFyyiV/dMzaM8QTmtTr3/ng3pPyu
i2/XF7xuJwXDIF7oMhi7NtnJMQYbqEHh2CmXp86ge46Guqu8e8N74cno8RfTGFDKpc1v5LPXNO//
bmNM7RHsBch73fjz4kuNMI0ebVT5KLd3MviAi4jGPvYa+5Syk2YFi0Z/qVtHNPvJ4D3kiHalBFil
uYpNBVklJBovTqDcygmv2zD/e2cwPVV65RJZ//eFHDRyqJuhFW6U8MUNHgthn0r7SnfaZqnQhe1t
HaejiKO63aoPw3BM0nkdH/v2MOArZDwp7rRedkjjDRx1NqHGjWn6U9SExIksMUlptahXBe9LUoeK
X6jKGPh1TTcREcWvzU0f4wnm1IyhEp29oryRFVyX7T5HBWthfG8gJwF7vrps1uRVnBaeuwPwCCIP
fAOkYOJMqZpkJarRWyFejyxe7AWjURJRvjVjPmuz1xEv16cXhz0QAJurHaiLfEkQM42sTNh6NZBM
4yUKq8+WiaJts860y06b6GmL2pUxvcTFPLnFM/oxVwF2ACmKN8AecVU/lkxf6rpS9zca/CFpWxwG
7zBU0SoNZ3l0lxdb9oh4RLEMLySpJTzfbDUUs6ibSvnpxkT4KZchDzdESaZ7DuTm+zy9hJHhtXET
7sTWtAMaLVSIFqGMtaVPgUd9NzPoYf7ZuIibNmzPcY3RikZZjwDYv9lWuIZPfs6PEQBsUCBDGuba
5EzvY0nQKh/hsdA/C43/2EohQQheLNWpq6FlpygR+mjlth8K0oWZsjPMbhK2w4RalFkBrSzECbvF
IvCK59JVHqtLcxzjVij/mww44kct9stLL9lgKNck53OLbgG58ngWyuJHV+ULuagXDLug+1MFA6Yg
w2YmJwpWzrgI9aOnZ7yLAMRGWJIlEeqlFyyTUDoZAeIJGr1JfGzqc1sSpagn8ZK9NmoUTOuuWZTD
EYcktYptjDqz0RY+EvxtHGZHiYaYwfHc1MWh0sST3quTVDFWmL66QvJeKMODCRzYi3CEXmYmVj9Y
qxSpOdcra54WxarPi9XU6wwaZpZ7j9lVWMIWENNZ2qeg1zomU4NNIX+GCkSm8H3sGhYWroTJ8DjO
tQTHJLe8J7KYmsAjfW0nAf8I9Gjf6sm8SfRlSyISe8kadaRp7AMGLd2133cLAq2FOymJDydalD/d
mJ9XnYb/ZgSCYKMBm2aqxjh/vwREQ6WaeaB40f3lodmMIsnGXagvgjM6txomTsGEDez3S/4UL4z+
52xRkgQm4goU1JRhWweeH21IgYklAeAQGNO0LAvHJOX9/WLXug88n05hCqCwic64oV4HfMkgBe4g
CtZuKFeiOzPNqYRPEnLxr1h0o+j/EmJSuEcfILhPT3pgUyfDAfutxLP1FYcmnF9buz6U6hRSPmnn
2PqbYFG1p5CgPMt3qnujZPAZLn3fQHVRQlSF5o/F/nUd4HSu4nrlwAvBr2ViPKLEBp1pYh27mXAs
Uf4HaorPKsK1N876T0rOPxeGGQBJDFAkdLjvM4HeM/0ePVdwJ9ZfSavird4CTJpJiIm6WLL7JeYG
s5zFhUz+Cm69kO/VU7YvcK9t6EEdKiKA1fPlzhim0rbK3lwBUWUVSWy8KS5b7z5Y4IESo+y/Bx71
188dt5zY9Rr9LKKb31/7j6OIqJyEAwTEEtCO3x+mCiLXaDXJuxcdj9YyYOWuo70U2/fQg1/Cfbmm
ITTTbry88bdeD6HMRk+phOoV1/9+1VBxS2pymr8BkEuuSxF0SGdCe6rAiP3+gNfa+Z/z+sulrrX8
CqlMRPr68Q6ZuJNGlSWyYlsZ3tVwrOInNileQt9Lye1WfxlDMSWGV9HSCvGQ9rNIvohBPOTRBGSn
WjuCzRzSBfDR3mNDtqiZx6EzVjXVRlnEA/7orga+FV6Ar3i7PxGiVamp2H4Hdq7q0boR1nkf4ggK
UzKKqkM7aIsxO5W901imyqXXtt9CLR6wZMgKaC4FcugltmVhNFcEbdn3YBQMZSkUJ/WmLM9YZvvl
vVw3lFMBLEzRFclOrV8jEW/bZY5jGnGRiGCrv5f9Q+ZdlmNg0HxU1SlXb+kC/bvL6iKZETmnBccJ
06rvE6OMArkTWsW9E48YsOWvFjoK7nOy6DlI8Kd9jLbD4fcJ8sNR//2SV5lu05cefml1uCkRBBap
afV7XUyXcfAngbuegcBQcLazTsTuXeqMr64VoET5Ey2P5yHHtaJgvHBz4v5QT+S+FIrI1JDZ5j45
Sl8OHB/1Gy/KYt6FfKSUmGhUtU5p+lpIW3WTlS6qlDc5Zv92KEB5wy8zIL7qeMtclWENkI216Nc9
kb+DnqHW3wNRC7T3iJJIpVADVuzYA5o5ydiyRk/GhZWuJBxKlHmlziuWB9q1wsGP5nLyIOZPsekU
9MCVI9xBpX7L0GgDuIPaYD4R4c5qBoI5waQOq9nwjEgFYCJcq39/v59wvus5/fWZrqZUbSotB182
HGNIVc3kotiXQzwZkn1wSKBBDJvi+QmTiWApfjRLwEJIhGzNwHbpB4I2n0YUknEijadWdn5OsnWR
I3Qv2uEfPNoRSvl0Hf/9jv9D+fx7y6jxAWtQRQ6Z76tAz7q86/p+OJbERfZl6elkaDN6eKfKszXR
NrOzZP6JLTwdiT7wUOiWfUJHHCs9KWLHstHPTubqB68wNm01dyfGkzm8FEh8fUSNw7+ApFztoVAa
i9EqoF3hjuHPDSzXhSMaLTr2Bc3SpZ/phLgmBYdOXiQTK58Dn5ogcUxBV1wO0arHSTIC7qNjhzfR
5Ln1XhjrwD+6wrYb9lG08IVVIJNgPUiOcedjzWmr+07aJtXZXKd0QhVrFv4RQgT/pjoSmhi16bP6
PsM64s6Pt3AtFWS/x/AUy/PO8W7pqo7HzPU4Yxsn0QxX+PO6V6N0cqXGg2btQK9VBR0oR4PZT0pc
reTLJkhvHbb/Vp2IF75cb1x+X5a00Fwir0pKH1fOsy9v6V24OrVVDUKgfgRU7Yq4hdYfPeDkG1Pq
1pXHfffLlduh9ZWmypRjYyeKTbGrm+BqifLJKi5mCh4az79fkPbTjbG92kqoq0tpLrsuFpyTtLMl
8CUXR9rQ8kfYsk8e8bHs4XJopzY4uBSw38xDHc46fclb8NDexzgiXkv1vazM23ZPHQsttE6Y1t7S
dM9m+xxV96pPua5+zIudhIM8ZplSvjfwKI0l0q5drD53yD3q832hSvYoJhmn3kmywr3c4t+cyquC
CmYv/A9jZ7bbNhZt2y8iwL55JanekiVbcmK9EHZss+97fv0dzMU9pyIb9kU1KFQSk6I2d7PWnGMW
hFRBGZfp7rfwyoRtS62WgIpy1ybrXDnV4r00PloyWK47yijB+BiV57xexiEhQas+2NcAzXs3p27I
EILaY/LSke3gSr8NJAAlR+lVB0I1XafmjiIIyvVzlxCmemhk0t729XSNwNiUjtrcZdNy8GzyCxXJ
Fq9h7kqNm8KL4b6eJbC72oLjZVctCKS0YL9A8FZ2OgnGaKaHp8gti9ROtUNg4PjTyTl+1DxXJGJO
QKQpPkRA48fwTTPPqbDK+86OSoCjiyQrFgGmonYT8tx1sOrDY+/vKuk+BI6XbEz/EMmZLRMTJM9O
BIYoWID0oIUfiCmD0VUGpBDMkBejBHs9HAcLBW1wyMhIDFvkPeLGF/advjNoq8srn48o3Xf5QiyY
gFa5tfKiO4y8MjgODRLaqwqC0yA1eVsU2Cx/1eRU1uvUusTBi+DvM+9Rbn7TOBG8QxzsomSh+ija
7A86SJde20SGEym71jupKFkU0HBMltuxWjUEfDV7td1GxVGYNsxUJHpH7lAsjWGjWVDEdqrszv01
bWe0GywDqTo7ygvuLBwXUpk7o/ZHSd+leA2fsKEmFEGGNtGBCAox0uVrWZwyzAy99ppRiqwWGtqV
rFwZ2qkPd8OwBpVGnleCP9eD/LhJPWIhwATRLKMFsVBepnhFMGIG2MdbJsO+SY6muS10tyrRkuN2
3kwD3UE3hkWTrKTpnJr7sl+V6Tk17oNhIXEEIopyIrVKn34xA3fo1ruFEt4VmIaUh1A/GcaTENL6
El+FqbDD/HfR7wd06aUbSHyohUEqCbGmJIJ1lyS6BtUmsu7j+i4E3y1e6pZ+w0jS/dHCAkJgNYf/
CfaSo6I1K7adSsrFjwD4r/aDYN1ob4O91iz5ZnOWVyMI5KCL7zI608S2uox/WmUJrUb6SgUIp+ps
ifsweqaUgDPk+1nsi7IuE/bcjjax0Op09P+dNv08K41CruO7ydwH1oUA66LcJuz5TIEkA03E549e
ZT+oBETl/m7+ynP/xdM2rWisS8FAL47U2vKX7aD+kK9ofTnB/ufebk5uWdQm9agU0snwEebaJFYV
G/PFaCDMc9KU8Jln90K5De5rIBxvGdSl3PaKOxnDqbdbJcuitVVq8xsBWWy3l6SFp/1VpYnING1t
x0Ee+rxL5feXgpVTtZUdR5kOjYxyjs6T+JgcQdB0jkmS7yUSVuZIINbgu961eTOCpUkp6yLibKvs
1tgYlQNApwAX4o7L+s7yDuH4awAd7a0KZotSfPSiJTK42M4sWuG2rD8psduwSPVLMjH96U0H8E2m
cMl0o7qxR+3LznDd08S0m3bz/df+1xz9aV/wv4/WuFktu0Lqy0ZVw7u5KKqlR9lHqA7yRjS4vPih
dLy+ne9Gima37VMgV2udlgKNT5fS3STWG4F3uiu8o6mcChYkNRbvwnw7ZQQ+wH/1/xAo13jSYS4I
1myHUgoWpEVFBQHT19po9w3cFzF68sNTZdGzL8RtmU9OWYvOgDCy851c9rZtLm4aFfHM8AIaoQ63
s0+qnSQnRWeT4EbmrKBe6Tdqc2oCAtSMzHmF/iw8ceUyp1ZXg2qrNEsnktG5nJYTfcUUOKdkj1Z4
FGDlZRL5isa4Hg3FpYC8HapLSUknzwrH0+V1iGq+jbL9RBNwDjOHFGv0hKnQaRanuRDK9PpD/eXW
4vT3RK+pTAbY1Qz4XDfFg8yMzBHa8XiyMjTfAHJX0lmkFHgayB5zQdyEsdtHrp4vO3gdDunro3zs
H5NpGz9CpKl20G7T6YeKxteb9v+9LWTn/84VGjgofZoE40AxXbDYYYzXIX7pKSFQ4RCRzQQFpCmR
ur6ZrwZergq5jkatNS0tBKAklXivIpsl/HeFce17ZV2I6kpIT0rcriP1Uqah63nBQ2VlS4GzGNKL
OhxcasbhsFdqqs8R0XQIAAQOZxlCviY7FJbvmEO+nOUxhNIX09UzjbfAKLac1kJ1Fc5oB19fQvhy
pNxjP44Gi7ZD/6Za60F7zlI0QvlbgMCW0ApjreoPUv449oIzIXjUX+du7odnYglPu6e/zQECbETY
MD19pJfB4qZKLCCcpWQYipn/MtavcyXdiHK7o1E8GSSohH+QhrCFeKRiONXvU3OVZdg+4zMFmYjP
VAWjPZ+zheBj8D++f9W/kKwxw//PYKKQ+O+35olJz/ITj6do00lUWh1CsMEVMLvca4TiEnYz2Vj3
ONfkbvybqOP2p0PBl0sccFMVy41kAsv79w6KOO0TRlsOWefdZPcSm5sMUHQH/CdMEcppW62L59C9
aK4/8JB/Jq58VY4DdTQXGqg281//3oJX0WNpfCW5o7pFsZnmtJHEeN53HoqDwDuVVHS5Dzqppn/1
UYjoIVjL+Kgk4ypmKf7hO5mPQbfTL7AdjcdhoOu/LbB2/lAq44DyRJZPs3JKKXr0pRfNOCHLcNR6
L2ATDQ035MCYjtZPX8hflM5317/5RuopApEr5NMJGfqqEbZq/CswN7l0Eu5NEeU8eh5yGVWEJedM
fRrOvv7LF7fBvLt2xmTLFmWCtK69RUd/Tq6SyGI1mQxhPKj3xa+43xgksd5HvwHd3w/BA/k7S8MW
xkfJopeiP6ULSXwo8GYlC306kRMXB9tac6X8KtjxejL20PhsRDzGa0EAd7rP2N2bvLrLSsJttTGW
8oWAMuUxz4m33ueCLSKbUu61YtVnS0qMwVNlOvqfvxO3DbuoMACKxW9hc/Jrd6SdtLBOPh6WJ7LE
e3dCSu+frW19JlfcjV6a+LGI18FBt4tskZ6pgbHxMauN+WcCI2Hs8A23Cv64R69goausRbUStIMM
gYJcRLIrVjVOsd/AKKuDinn/XmQgQddbGcwBOfWfZQnOYoH+xzpQ5UB6YyfDRoU+4+Y6skWgERaV
/vuivR9Q8x+0s/EWE5S1891eXbPbCqP7KP6DYj3W9tlKVO8sshfnLTRtNdd71eWFn57EZB8LLhuL
etUMJ6G4qA9UXalABe/I3qPoqPhrvmlscN8P7S90jtQ2/zO0b9auSBcEZRSa8SQ9TssWCVu8KOLn
6dXCr2v7HGb6Rdu6+rDp32MJNC9aBRddFXigjmXuaf4U5KyzMaNDvFHbY9i919k6bWYkh/Vcy+vv
7/eLiUECIUM50DJ05LM3h/haDATw9Q0bO+/SpHvZeKL2awlIydrF91eSvmqrSFA68DPNgTMQJ/6d
hFADS0loDYR+oEvvxVXboexjmxGxrqLdmtZeQiRQcvSS17iL91okLEX/off24XQY6cFSe+eXRXYw
2B0Tlw7zZsILhV60HpZCuG7GDYR3PeRADryLI0TqViOSQ80d2MYO/qUPNkCRFLWxZVLRxXAtF+M6
RJpdsWkK8RVhPQCkxkJ5DdDPeCSrpY/1ePHh+E9FtKzHsynvIuMqMDv68+w9grU/y/2z7yWLMEDk
ZKB25tCQPJi9udYbZPJsj9mppyDIo+yPWm99I3uyhmBTj78VLVj5zXasYwdH+aCm51bInFZidb2E
hFqnyz7tXc/aAA/JO30xAmIx8gdVvYDWsq0YEq2WoLT7M8vrVBRGEzJ3mYZylC3KVT3QKD5pmjdP
Mr3VwSbKZm9SFzmiZaveXhaPXuWGpasz4Vmdf26zU2xR01PTlRChokEDKnbzUeglsI4V2zEVsDCZ
bfGfaoocVVs31bgiGRk96VBcLP3oqes0L6kSdhk5iqLo2XlVcqLyj3JNkJfWMD3O2szI9MSfJvV5
CbuZ01HmQqMVdYCqyGH+HV1hX5pZpU4Jud9bFPD1NP0WZCR7yGBzwQ1HUsNrbzODBb4f1/JXr5AJ
QUzW0d7gzL9545O860SD0+vdyCHR8CdbnROvGEq6/IHCDf2Xib5j3reJLWy5/AXlxRggQK14vMYl
Ft794mRgjnFDt+0DO2YrZyJiUnuVyOoPdWp+uOP5TPvpSRmEKcngciRkIf8+qUEs6yr202h+Un6y
GodtLlyyn7Jfvmq7sLz/72VujtZKUntyJ4vJXYhoYtY3Wwi1Ww/qRPbRWIWbj7PdxnR5ANA+DS3f
z3p0vYZ2+qEk5v2IykvC1eOr8g9j5ZZfNR8wuC+q71DwUAjdHjDqoMy8zCiEA3kCRATQe1eyPfQo
a8OGxPSO4MdSE3mHN9MS4wTqhXDlXY9w2IzisyUugbiZkcQM4YJHjPpdYGxoaXX6nSmeZ3Bc+ovc
rPmMOOhYTtYkUGB11upfTLGK9WzWV8IL6rK1B3UjjsaKIBozixxQBaX/0luEMD624Q5vuKe+mRa6
iJWqvKSQo1FSl/oHkjJtPOOh0QiJTu/HaUcMl3xXKu5EEGY+A9u+H+NfNJFxX2oy/EqMYfRzb14u
2Sjl3pOpaw+bpjlJDbix1PrdWMqiwjWEfmTZY/8IZFLdk63JVp6VS49jley+lpch+mGVNeYh+s8Q
xgQF/4K8ANQBFI9u3rnCK7vUb+PsIIp7ebjo3TXuhkVgXHqoKqWFhLqeNrN2lSOxizIyak/Q3ICj
SZkj9jmiZtUe9WOOYtgMqHoxnWmRD3UmWybitI6png3Ue31+m16SZt1czdLCwQROTaA2NxAe3uyL
6l1v41WLpa0ITnWgLlP90umE7qi5oxpvYt9TJnrXoifVRHNMAxHbRYTeJhuwT1eXPLtGCjGxEbrb
k+cNjh7bU77KRMFWkpVXpOjf9x0AXi37KNvCtmRi4cprIwdOQglFa4jxzE8dDuwfvu35SPTp6eJO
NzVc10TS30wQbRihsGSiw8bF2cjzN5XnL4uBeHWhsllfBg6+3Oes46Fo52kTiRyVI+AMyHz/h8lq
/iZv74WyA6U5uKXwtG6Ob6JHqJGglAl9BZz5C04uSFwfqvbIQGtZt77/6LdOztlch9eG9UNkjsBU
JP87N5qTaKSlqU3nnft7f09eYXx5iFfvjW07GHyETW/3dr378bKfSn1/LwuiYL6ywYP/97J9nRaN
IrbpQRRyqnCJ21uqXbTpB+JOqr0XBa2CWjeul3iYQjj2k6EoyZfWj/GyQacD5dCG7cKvTyl+yLiT
lxGVndC6n1rx5ONPmHTobv2pid7nofP9Q/vp5m8mel1JAhElMlkHpPEhdhzHFUtclS5APsB5+P5i
8vwN3A4Iwn3+36O65R5i50NcIuXDeccXJNlnFPv26ogxJbcXW2cN7v7tVP7Ep/xckmK+QWkNG1Yz
lc/A9gCKb9ynanpQHjn6taaDbt27Tr+Tc3toykUKukpyIho5mTM9lNCZZZumMq+LGDshpBNWiXfl
J2rtV89idoLOLmv0FIZ0M1rLMlfEUs7yv08+Ql9YQxmj5Jexi2uq6cGqh0NVYDUh8LuR0drJjsAb
JOBQyURognp8ANyRIzqKdOPR6JOVZQWPTSD/MF9/FnHzVon0YBV2/ToHpJsZRTPjIUm6wDgk06NQ
rTsXI7fUOXW7ryJAKRthOJng54J1U99n4Q8uus8loPnq6LmYQeaS4i1k2LMas5FCMivSCn2CH5yU
PFh3vCFxsKeIu+ORsAUwoq3VTHvEPw58S1yU5EFU06kBfK7S/vp+GH8Wf/y9J2NOtNTpT/9Vdf+n
XzvUjQTxpKIiM0gOIikggLPfCpVUk8JfrfdW/P+jOfm0Wb257M1C3iVkomkVxKMw+8imYNNxJB1Q
QEuMgQL2bOapHKN1x1Myp6DvaYQG2tR40dadowTpIyKmERfW9w/jiwmE7+d/n8XNai4FQqkXlOHx
h09OqOJGJFyyDdHNM3GVPe6fH86iX16QRy/h5tOQR98KL2eRpGyF6SzNntvG47bDgRjQG12pxg8T
1pejj6gHpg4IHiCplH/ndi8lHW6MkuSgsb5jz62SEXjHSqLnNO0yFPFCjInabVtOgdHW4/jfzR0R
4404xs78SZj3eVvOCGDTDySTkAyWuJulRuoiS5qKNDl48ZZ2bs/ZxGzYDQkEuc5SPaNeRd1KLB0r
Le2kGGzuTZGvWJfLAhCbRuAMVd/vB8DfB34zqcOyJdNexojEC3EzP7RdHwfwfchB1nTb8tltZW4i
EnorLRS92AS9sQk9eRFNiueqvkhja2KNRPgc1AcFJcEQtUsCdMbgHMShPXaksSR/ylJy0+z32KRH
LQKzqE/nUgKSZtRkcuu73BDskRrD9x/lqxeMkE3OgQh7kJbfTMmCbtXpqOfJgcK7kVxBGFPmnfxT
mv40rj4deJk1Zng2myLIKJ/Uw3hJhUFpkSrG0Cb7i1DzAvP6pC9tSVF1a9HH//847X51VUWjhqwg
JSUo62ax9xs1VtsUR4HAECHWdABAC3enIbpI8Z5lZeUPJ+VvI6Jt9tT32cJa/YX/ycw2yVuYBvb0
k9nr8x5RJowSuS59XBU51U11ezAGEbOHGd9xekNgk/N9GyejYW9Epmy8mLofmAKfj0MSebImKxmF
PtWkv/DvK90rmuANYuYdNKbKdpBRcSy67lDFJHSwvA5vUrCE4t2RuMBxwaAwNLUC9F88sO1P9zK/
Gv++OjKoAZmCmqkb1D5uZnR+RfICUY3mfIEoeslZ2/P8F0V+Di0GB7JkeKipHwUUJTLKjVPOt/by
/ZinZP/5JlSJPbOmza10+e+2+j+rmZLVeTlo6Dlijf5SWO8Uk3TWTViScylqPZuPwMFQmVGljqhv
GRsrv6ByV9PgrLJp1IW7KhAXkuAd81B+KGpyrQJzIScQJL3OhTHnzAc7U2GbBWNi/kdXwCFJ4lYt
8ZjSuaDElRXHdE0yGdrF80wk8Dhm9/LJD98VlIH02ZpMQxY4OxAAynbTQRHEO43KausTBnhlpgvj
u7bGD5F4hxrEkjdYkNJ82rL+abKov4Ix68SHHJJhvJ91HdlOUZ6N6VLXPe5sHyJRQUoAkORsFTfP
EYyVvJiTLhZ+hhAmbx47SdxUyUeyzMgxkBzhQcldkBoqKCkgGCKFfFvjPyZXBgCcOfpbINr83YEU
4VcI8Tsm458mFPdYdczpaBGDVcSLepReR2lGSZexPfCugThcSyWhhyA4U2/ji5obFe+RYCz0FOdp
uY0SyzYkKnKiigE3dywDhU3bxbss7hb05+ZDwtByNsWbXFLbaIZFl8/50qPTBIPtxZe5+qgH5ZLT
q1Jeg7ilryXsIJEk7CK7LnHF5CMidEuIdSizp4pOc5jtZbqYujgs6mlYKEguJVw2gQ+o3v8wist8
UJlx/zUBasQx1VuPV7nzdcOuGbY/jNkv3hsKYKw6FKp5j2+xx72k9oapCsF9I98ZilN7j2hwzULE
Uj6/uy3q5ErC4TitcCgbw1bzwh9Wvc+7EPmfO7h9c/VCy3N1mvUb70nmdO2R64bGnzw+U0n64eP+
dLH51//zhvZqqkytIsA6lrYw3zD0Xgfq0rriIcOCdW/iXLIw2Uu2LiHb6N8N7yMfH6ysvisMeRGq
lyp5+P6evrwlsmk5F8gQsm+TUQbPqGttMKIZW6JnC/QJevqStisSDrzu6ftrfVYrogGlevA/F7vZ
Y2b6mIRCpbRnxY7t1iHs1P2Q7OX9XWQ/PCT28tVz/xR2sn46jLZNzt5PR/wvtoH/3MDtIqVJnplr
YRveZdUJaajeJjYWLbmR590/qwZaURNLmYftpoapO0CLT65SfUmNq/aTwuKzN3F+Gjo+PEAW7AH1
m6cxGrnCFDAgHbMGd1Jru6j2kv9Uaav4PQNnlxsbgos17jHPNLfuP77/Nj67M+frG3zrUFug6Wo3
u6RW1QpsiIzGAZFDoIhnNuIGJtAqNQ8W16c965qzhDnY5+U2prWB9d5HNBDCy/r+Xr4chf+5lZvt
eS9OndRMAqXNdrZFSuQ2UFqiC2+FT4mw+v5iXz94S8FDDHBRxV/072sYDLkeqw1Xi9uXiAI46O1+
ICxQuUez1c4UKtzDzIFUBJU+cvr2h/fgi60S9mUTNy4+TM4iN9s3pRp0QS5zgi4ohxbpuulKe9R6
osMHcKyXQS0Rfz7/8KHnH3qzReGjQq1ig/83YO7fD91KmaDFvtaeU/t1snMnXaWObxeviX3I9uN6
Tx+2/+Fblb4oOcgEAszc6xm1SeXh34v2mjeKTGf+2TzlB4ocT+Z+3Mqn6ne/NR7H7biNn8attzfu
xW1xZ93r22FDZOW6u0/XTHdr+clAeZTY3rY+GMsZ7Rdfh1/eJt4XO+MSbqw9+Pan8Ogfi5d8E5+9
P/EZ0dhG2UYH/2it/COt8030MCPoJCh11l68n07Jrlhrh3A//JqpyINom5tina3rJdHGd9LK2nv3
+abfdBfQ70fv4D3Uv/QH5WjBTNY2QKd/DUfvvT9N99Z6TpQM9mRKUl9ftT+UTP4W0D99Zfp8vkCc
yV834zSTiyatojI9YHrFZCDGazVd1KGj0UhVnakDTDHLJHLiKwtMcY7lIRhyfXMxCmu6hMmv7MMj
DtJz0GmxnelE5D62gj+0c0YiM4kB6NeIjEJto+t7v1/q7bHqzn7ufj/0/gpbvvscN+N9UPO4QbOV
HKrfobZEfOWd+hdUFclj/d72tvcskExeo95w+PfIbmmyUTd2TM1Ycf86IRuce4hl7ZImrg+1w+0Q
X0H7JiwuXsAv4e8Z3IgerD1O6BlbJE522dka26SHqGQbh/7fpRUxXGGFnkl9VWZfmt2gwdTpr/LH
pMxVf3FcU7FD9E4uunMKE21ENri2ugj2Oqq9yfXLRXbyCLW9ny7Cc/rr+yf1f3smnx4V3TDCgxUy
Zf4uYP/ZIUBPrctG7gsO1NmKMrLjk2lUeC35b/dQYRLhRQk5xEyXlJOVkIyLuSNQFAGidV4TeVlr
yYrdeIpZtrortDdV3it4bbR639XDujfxDo3FqhbTVVScFP8pgkBgnUJUM5kQ001QZ6WkKlXLWhg2
pTyytfX3FMyfW+XU02ivynt5UDZpna8anFoUK95ZNhXE/FO5z4crYB/3ZA2dUzbvsbK1iuf5Q3QG
tL90Yb0nA03YwnfkP+xeh4ivOp2BdZfYv4IPWLFH7cNk0YkJqOMNMgxFO6t0i/rxI4tnLbRDOJhS
bY3OcGXU2IDgYfNIayVAWo4u0tOPcvjBdv/Yjb8SCtANCGgjTOn7iMiCJF4ERIvJcQTvImvRSktH
B1lBrrduTumvuEQGG+VkW0on0SqhpajLiKryvBGXZQ4GZuvOLS4BY27Wast5c95lqGdQBsqMYwZl
jCByOwagbmgcShXpAkjcU3+Z6ZeKhhQywhxHpOJzMLv8hUzzoxE3GEG/UFh08h7T71aorcUgnCry
KgaAXKLu6n6yDGSibskk0TmINZzc0o+g3s+4/4oQVb3Jj8Nw9H2yblELwj2RQ+AYhjv6zQNVvIhT
Qmamq7nB5uc5QCaCMJTOCYxrJ3Z4cnAEGPJSqsQ9DVvaSY4OKE4mAW6SOzfUOdaOzCu57o5PmiY5
E5YDBtUYAUmKy6U/kuVJzbunD1YjksmmfcmHSH00TeW0TuJoramx60FmhHS8GSZ30K/Ipsfy0lUr
f+wXlZruzFB3++qqV9K26zrXT/NjHlWAMjTSNgfHGnl/R2+dwZ3u+2fCnWykn8UgbCz/GIODJPC3
hQslkFMMzyelMtX0sk3Rwg6yU9vhw0pYA/RwTSF0OUbaspmPatqIQw4FllDf1ZyQgylekEK+qrLH
IVl3o4fcurwzMniU/lYWukUMdlJ7qHrvjvUQv77bVdeSOcbzZ7Fu56b5sPZwtKg5gHDfOMmhvPFy
BGHtu+ebjFsKiozq0p47mXFyFQf5cX4vKlDlHBD5gSK5BpgG+vEd6S/DX+GWkqh9TQELCAmB0yb2
jGKkFoysdRg288gK+YFS9j7ffZKjHaen6RFbIpUri5c6A1XXvgOlGWkDKxiQE+1ZivHwYPfRUQQg
PCiYA6SKtkrgc27O71A/4dAp31UKgiBd7Dq+Gt21AkbdMkXPNzxIV0OF1tUHO35flcR2qXorRKly
TjEQJNTonaMuWLVYV5h6Z8MFzdOmlJbRPN/0/UoI3udCds7TozVh+6HC4ecwpBtBrJxsSHf6OC4o
hxLSGIuEyPKydEjRE76MQTqGI4Sk1jwo8/BBU8Tmns4KXwQIXh0jiS+4M9eJU2s0naQpWSnBpvVS
2z/O5pe+WqJ8KBxdYrbHMjx3fE003+2EDjD9TanHLnS8mKXvxMTAFKOxFHwir6Z3fwABhjwnS0bi
G0xUSQJtYeFRRWkWJQSASvQJW+GuGfczyspHgaB1G7gRtug9t/peVPAYYsucxKsk8UeZfRr1uet1
t9OOQTMuqOVhSSHuHF/KLMsK1HoZmuZjLFA6qRO3GVsE8uoOMFiZZ07IwFY1sK3A/aPyB68wW8Sv
No7/WZJuD61iOlLCp9/Z+oiM5887Rvs03Pv1JdHflU75Pa82VgJEMJT2cZyueuYwuXQqhfynhUD5
Q6csU0edawQvevEuB8UhleKFWMZuGZmLamCz5TOPMd+hR2zia5lL6yCfmWKnmWcR8CZN7baZ2Ay+
x+RAeJRVWM+QVf4ZNWtjMjwLIr768o9p6HdCWmhOk/r7CJ5cqf0u5ZbxB/dzdExj5+vPUm1KWGA5
+MV7VOoEavb4VbME57/W7Uz/N2i8BrR33T4k5X0GPIY/CibCQYyaOkL/JjHTTqeo6qi8IlFN+H/8
kkKZzXpCQlIs9O5XEq2NaVnGC8OYJwu7KVBsYtiNl8Us5O43VvXYshGn3Vdupf6DzEO1W6Sxa4ZO
ykF83JjpgnqhQDOqWo3XKkLR5ood3eSjwI8DCpe60b02LtMGYAeSFFKJFxOxueMjTtUCG1pSbArB
rQXwSKg++9PQ+042lssU0YDmWY85bqIMU2jEYB2SU03Vze+wFvuw5IhjNO0+0Rw5ugr8/twrl7I5
rGkSbMNqcGKtfqVHQMTGUDsAInjh0x1zm857mlhuj4WVMFMKUzICFD8UV1r9EsTFUgzyXZVPq7ah
80fLQ2Y85zCFBTndwQUz6Xjx+nbqbzF4y/1ia2rMptD+qN5rqDYq8GF1kjz6kDa5ZVGf1gq7lb4g
8IpPYqF6kUxeZFLkhPFO03j5e7FeBmZ+yDqMrw35izUJuXn1poYP6mgFdqq+idQVBamgVjeGqwD9
yRgS08LWhAZQIYZYZHJHKrLlvGMJZTLUIAk07GBPRjjYps7Y4UmW2n5UFLaa6DaH0PWxEIJYM4Q3
q75SVxvLk+RHdIRXnq/PGwFgguhXIu330fKSnZxcKnGDO/XvDD7bJREoTzCYq/28BKSG/2dUdKfP
JrayAobe5Jq0l6nRXUvo1lIAdr1tN54IWJp1NvGOad8785WHleKF25nPORP4pACHXu0gQVCMcFN6
tF/8+7ZoFsg/SJarllL7rMD/YfH3cmbbcQ9lLsslRMXFkvZJyP4BgY0UbEtPsSPqv+PwPqWHTESM
2R8y46jWL3m9G/Z181h0eytzgsZF8A/7SRgs26opxRqY2CadyLLgPa1CN/ANzDB0GYVkkRkz2fNj
1LqXxJTOatbgCjcZschQqVQomPKKoX6V0/I4acG6k9SdWPYvXZgu1LlwmaiuxI/R4xNzqUH75/sN
ujTXRG7356gb6ZLRwDNN/fZI1gilGXZxeqBDxw7MYN/av6fNAPXzmeVX6a6QC4cc5qJ0+f7S6k+X
vjlFCeaoV4lcWge0cXAvmCZJYMhAepdPRbOJiO71/wRY4yhOYwpC5EZJxQ7MLd2vPNp18NzZwMW7
On6lxQw5Olae0Gvim7vMqcvtnS685tVWnu6I3iDl1G+PfXi2fCqhmUOUDsdMLJGsnvUPFruvnyna
TUoikmSAQfy3SDCEiSVmhhjcGcOBopwcnvzkqaMu6pVnxBtARsvYURAn/FSP/KrqBGIIkDflCXQl
N090VPKmLjFf7EJC4nBCm/RayYar9r6PFPMnEZWkfHU9nQKMTOlHQ/94M3gkpS0qVR2ohIBonFJs
oOsU/AnQWrQY4aLgFBKth/J3lqHKgNrQFPnSChZ+cSy0RWrsRH0ZBa1t/VIt6kQLr3/O/V9i8Dje
S+KdeSnqVYpUwlv56YEjMouLJbz2HJkz9aGe7tXmIe5eveFZ9rd1rm6JW/O8F2He9sxldvAbFtrt
sN6UeCqKJ19yZTZTJijW6BLqD56+lmfSLck3FV45zBa+e1fSRGlJjlvQixGVhW7t6QZV0a8AILK0
qqVdGS1AUEr5ulTdAIIyBDicv82L4C2acFO0Sw3WWXyf+G4bvbEEYpTGu1Evuo9ouq/y97BZD8mT
GS3bYFWb60Igfh2Cb+pa2U4C60PiYe4a5Cug9snWmBZz4xwH0AnDZSMEbs0pI8LFjb0j984jQu2O
XS8j2UwPZfUqingqN1J78vVtlbKJ6RH4Bcc6fZ8q4uG9hvny6fvX+Ku2JSU4E/kNQk4Gw02X3Uqk
pAmzzDqgecVQmHiXAS9EcCcGa6CVUNr79BqrbGK2w7QdyKYX1rq8+f4m5C/2dHNoLEc5tDio3W72
dH42GE1Q4biN+wsjv2kQi06X0f8YY2QYEIp7y4RFbzfDK9JpT7jAsJwtSF37nAhAp9ra8WBWTGq4
nUE+39/dZ6gmvXsLuxi9TGPW4t08Ih2e5uhBm5wxj6gjyI7ezGdF/wOxZp2i8ExPFmDY7qfJ/YsO
qirBKiRihFR645MROUvNSU1roduzM3LTqndU6dkiRYCeq6ODB5ko1AayuhjA68bSAmXmYtKzw+Sb
LGxwG3Xr3CrbOmNVbP+UGpkgGJpjToGnzme0JzKZsTJ4Fv//kHZmS5FjTbZ+IplpHm5DQ0wEQQRj
ciMDitQ8z3r6/kR1nyYjMbC/T1GVlVUJIWlL8u2+fPla3XsWTzYzuZTl0VLWYiraBsaqH0pXnLOj
ynAlvX20K9HCwwJIy34Zerg1/KMlzA9tcm7JQgQoblGPh1ZwV1D6FuH0GseWI8hovfb9WequJySX
ynA9TOyILTRYICPNEQFLjJx7OT4btBSLEodgXfKCIvHU6EHz14sMDcrU4zRssET1iq71aqEm+J8L
0p1kuLLEYWPFyo45Xd9Hc0B0mJKXMd5BfyYTf7Mn5/qhkzFqMymlzyMiFCajHI2q2iitOQ0lHDLA
iKhTIoLxSelGy5DsUmQ70GbQLCYXGQsSC2bPTDiFIG+l7on+QcLqMO03OoJ9kjfPy5zKwzDdd1pt
D82bnN5Ey+TGkNtyKdNIfFu01PM8tSvhEIWNQ4veKcXeqyxPsZSrwl9nSINn1muSkT1STE3cR3XC
j31EJPJpzCPS+2tLie1GmL0iHxlVuRvKZyPWbQWXUoHV8DFrLLvSS/gxpAw9owsR2iG9ZmAusrSH
sADDNP4xhV80yAm0kzNR7EqasA2gNteacfPDu7N0Sv5MUGhnwilC08a04KVc0DDKKvGnkObCNfve
0kqRidZDjLMmDK50B86GyqSFXrQmvI80q0uGnX84g793OeaYJHST4GfoMGKWPOYThFnKSqLUAlyI
BpEEwDRBuNd90WU+mL4GU3u5tu6L30g6S+85JaR6UqZfhfEs+Vdkbd+fy9+NFlo8yPqpoqgRUMyL
zCKOxd5s/ZG8EYtlJlKQAC7vcZJPltY5Smg/HO6rwPXH8S7Cql9ZhZ8neX73INrz9tis3x/9FaOk
P0wCLHnCxT1W0OSjtaLjPvIXNTwuxEwcIoHiwfgHJHaVlU/zT33hL1o3y+6ATQCMFqyJ9YvbqM5d
CmFS/xDs6ooFa4yt+zJg3BiMvLkHWNJBTTo1tDNVX+SjsXP+/u59sVX+eQrLs/7pSYqiYRoiQ0yu
BKoFjp4G1xZoQugfgB59/LZIvw3tucFdj11KQVNkjGoYJ5Q540+3dtlzLtYcU2uaWYaGfiPa0n+e
yyAQsIWU5RD91vNrGqYzPuCLaQBy8Sa4XtKdEqiSS1nkq8qxye4LsLIm+XEE/ou7bzA0hJQvzkLW
vzSgT6uipvUA0afP79TDZDc4Pbe32K2vYOaszI2wrle5HfxwJ754jwCAKHk+etXGh8Ltp0P2dSP2
PmYReHnuaAQA+8fNbxq0cEKLai395I6sa19dI8RQbOXIT1CrXU7o0wGLxDAnTcNFrRk6pn185kZd
w3+L6c8YKMQmwaFsUrcNQNHgdpeqvApEfCVn4+gbt8mIoHsQ7IzmyJvi5oinDG4YdPvWBwYx9rPv
o2o/24qQbH3dpPWK/jD1saUd2AxpVkiossFbi/C9Oh6b1fH5WbYP/bFb517p0enAUfvddM5QcQ53
sbMuV/fyKl69mCt3Ja1eX7t1c5JWxQ7M1SaJxqoOfJ7fRysiwl1j390tPlr69kyt5twdqwNOAl7E
j9553uvRe1+t59XMfY1Wd6H9yhHOZ8E9h85dgDTouM/szDauTYdO3w6oYWU6N+/lPrFZhw2KJNck
GRhMRrblmhzmzbDfHi37Zo18ots+CnaPz/0aqHHFJfBDSFS9j/t5jyRXh5/dKmJmGqfQTbJT3dxh
1PmxPbIzMpg1PL8yZs0krae6xgbQZzXf0ZF0Z1q29O3KX/mv5Sozlx92o+UKPNCSVe69CquKL9E+
PHvb8zsyPkifBCtY4M/Sx4WO/Fe/f49286qym3XEr4GLSgHLsnxF7swJoubAxbJq44YGn93vQyez
2w0eJPz03bmlpfDavFfru2hX2NV9wvjybtwX7/Mm2kU7oGys3fBF9z563/b5XKxZC/5PYYMmrbJ1
sHoHqcrW5nb54GxZl8xenxP7/B46AYcOHW5YxMEC9/39ZhXySez/TraGZsi5SqvtCItl+d6AC0Am
Csu01Hm9y9zXiLt5x1+NfdQ2r8v/TvnpiOtr+BWHZX7kfctlbCM35gm7uyv58zvOhENi3ks/587L
nddgtd6uzluO5u03zt5zihXT6q9H2TW812oV7NlgHRqfq/nqFZ1RWvpXefcYJhqdXokJMBo0Id2L
CmpXAdGazmaB+hX83BpYDInhrAA/yDE9TRkBr0G/RaJrtaunkgbWrQr0V050EA3DswrC3GCikLJw
yFzZbB2AJ5LjgVz2SMkmis8WgbgCwpKW9rOvrwxalQadiCajczfGLArWs34FTAUHI5ZR0UNIS5Cu
kvJGS4H6pnFVJRjPqTdz9LLgw8ZWZZBU0WkGl2/K8uKjqiIDoQuqwVyngvMW9y3CHDEFdpdbR/Ml
JFrW5mjZJX2AK5XMrcHsgfdLftxFJMj9W1eCykYgcqLgqmK+GUSnofOozWvVVzw/tFYBLeGKFsAg
3QG5Uodn5bpDpMtQyIZDHrb2qpYZBau3qDMb6EEZb8hKHJiEwH/pagrerDZARpkmVt0BchtPBIZM
um7zCttXA8cT2ln0ObQRs9FGszNcQFOUjhMxd1XBy658YNsya11kNV77fG0WTxXorFTqDPm3Xh7J
p96wk5TDxHvUcUucwIfG7kJowJbs5qZyp6JFmFf+sdWm3RCPdoXnrjII6yhi+t0wnSFJb4scmRxx
tLxo9tdqgYJAKZ77EoN6ipsyPYShJa9rH+E0HxOJmSbuHGagJe16aCpuihNF12K3Eb1IXYx5UCnI
OzTiSAHLJ6nK6MZra4ZSPPOs0HhPIfJl5O2TQg5qFl4uSk4fPUiZ7LSNeNJmuiCLKD4bf6rE27Ih
wskd+q1j5dVIMck5LC1tmwek20pt18Aog+lKzPfG1KYZk3DV8BZoxx6uBAY96ziLbiday99nKIxd
fpEWMAFJSkCzHj7P8uefN6q8zEM1l9Or/Kl0MC325HXygkrF1riNt9Mu3c6e9oTWiSt5kyvbkzu4
6Tbd+s8935lfoRDo5Vt1J+6Ut+X7g5d4m/1W13xChHeksCmf5OfWq9xwWz4VLmoxRyTB14xRrynK
+P98SLTSEdCQ+Jz+SV037jIPf2K03dXxnky33DQHRzJvvjFt+Ryvfdf4ZbomTpCVO3rLl7mWd/o6
3errfItI/295N3rKW86pxzfLR6t86eue75w9BdvI3qufGrfmYsMrykKnclsHjNfD6gXhw/Sqczmd
J8kTXcVpbMZWiP7sBDti76Zaz2A8/UZgc2ITA26xI7569rQlxsZO4ta3kGk/Ns6EYAgZ7LVaF2uA
oWMFK3gNb4mIW63pcxJFl1iK9acbeoItuPoNrXLH+O+PVFfGQV1FbIzyVuAA0CLuI2byI76fHi+i
W8w3eCXb2xKuoQHYaK0dAE0F17i23OWD3pA2tKX145XudL/C1xr9Q1v8BTmNL3Sm1/T/bRyKV/5G
eUaubnXTryzXd84ZH7WE6vERHvJt7PkoPuPHxB9mtnojgbjsKgeJOVdz6Wd48W/Vmdeli3KUAxf4
CloLZ53vTSdgCQK34byXK2VvvZKuFEe3c8J87hT3gcvJnpet3r9TzpwyP4mdKf82bPnYedKpdknb
3crpPFwTbzV3Au5f8TfXMt0A9NzQDll+Sr4Rb5bLsmzzBt4f6YV+kxxod/Gl3rAbCvb27vWo2qr7
qtqiK7LnLF8a6cB4R+v6n2CjPmie5CiO4dES8ZRNs1Y2033uSR+/Q/R6z47Ll79lR9/M/C7YZet+
Y271rb98/eL3znI1MK0JjcFa3dYbBMe3hovvkK1ugzXcQ7wKl0+Z99I+9ZIdGqxuTJ8BPikD/V5z
oN2xKz8Ob72i13WqDrFgM9mO7hl/nvMjpBp7qnRShUN4/Pc8ljPr2xXdpm37mqz1LZ0Vu3I0Vztj
w7w2WMIBSRUMp56s9ehG/5TX5XVgi3fyKnULZ/nKPFRY3fpUP2f8F+gk8ujt2XhR3NRtRNxP7cxp
1+pj5sVu5rX34gbFr9fpNV/n63SN/BT/NHx1G0KotbW23SZ8T/mj8N23Dce09+JZdw0nXhvbAZ3i
TXxID9M+P5g4v2zLg7gX6GNtw920nzblOvHadbteXFfpq7jzc38qicyu6Cicr+JWN7IzcgXSQbGj
G/HjfFtbdlSv2vpPzdZaV/yj7LC/9XoXUbXeBb1w4IPapWjzUVh2HLsjafh6uZyYfy+/Thsasnib
brWt5mB5u9Hd8UYFdHWjR/QG3L1pO/SC7ox/NLaqleZEr4QkrknZqmfNWQIV+BCaXVusDO0Pe12b
it2r+fTEC93YNR+rW5b5478zpzmWp3q3LH/AchceKmAsKwuBzDEAFsPi9FC3wyY9MPe91vHo23cc
cbHbFe5iVn7ayI/hblmuZalyt7Xng3Rgo+diuiM9VlfchByuPKUu9497iCHqmu8/Tpth3+2tbfO6
6MJgBSwHq9juByyYfTddC7/A7r3mkd1nzWjwTzjL3/0gFXSU8RcKIWBL/QLpqWpEVppoHk9029MO
7pQrPGEhVWJfrjvNfN0+4I74k4HBVxDHH0ddkOVPG15O9oVOVZffwZxyZyIRvG3RAwF0/vl+b/3g
Yv9vxY0MJR0ZxlkYjmNiT9IvuzPVFGhDrln+CfmHAl9Y4iaFv3LNs6T6t31vG8N12Ll1R1K56lRk
lbyQrjPfFIc39ax7Q/Vs9aiu1QHNWM02CmdgtEMq6RTSDV9GDQWc+cTOyapdGaFwOB5Q2tLi9zEh
MXvDoqoLzmH9UCI2h8+6sRAXBdsq1vxqqps2P3c/gmfL8l1eNKNECvgZg7oomfy5vLpcNWGZl/6p
yNZptO5LktyBYbq638TYmydb2XpWQ0KR3PzQE9D+RDj+XW8FyJ00UlyIyRc19+yXqYD0jY/e57E0
4gPyHF5rkVzrMm1EqMI9FiIBEpwdoTfIbAUqQ6yeVQX6YAAN76rO7v2y2yYY5VUh4cHThRPgMsE6
kNd6sizdYzm/WbaGR6+JTEQXrRkjX8sR7op6g3TeadFuzJTAs/pfCgs9DdYqqvB5m8gyCgsLxd6O
M5SOoXONxx4yVmw+ZNbgJaVxjq3YXUg23z+GF93Jv5blcm45GjHvHadlWQIn5amThc1WkI+o1fVo
Fhn7rj2V8mMxv31/3AWavHwQsFrXEYmHvKNcQpfYWXZlmMf+SRRR9mLl62MQIg9KzwBh/P+/Y13A
lolSjAL+UP4pEKCk0+Obr33/FdHfsP8hYf5yNUGGCVvqooP3MSHyKXxoyMD2Qdj4J+ygUtWOlENu
nSR9RzEiDdBw1jHUHJPNU/nhPl5ogv17HzXI9gYseIQLLiUL1By7HFnlPqpz5VrqBr9kwXiWlbPS
e8MyYrYrUIyU4TGU7L5RbavxjWoeO+UKY0FlcTiR7aEu8ftBbgYH1JXMhAQF8u8ezcXeD718sKP+
Plup6nr2fxrO/ROB+++zx4HFEEWQfdRy/owLcdqiAt/I1imPn5teQcLnCQqkKj0W0TmGJiaXP9yp
P1F8DmiiCAj+hjAvN8v4EH/5dKNKfxzScFaFU6uemSx06BIuE9qIK4WSB3j+/ROofcDJfzzvy/F0
VB2Ydlv+XqLTp+PloyKOJSDESeKOMCmYR+dggMTci7BMHoSKFJ08Ung1JyRgo2grlKdJewoAnpLy
bYDy2kb7wKrWY1/vBxOFnnLaGflBnZ/HJZfE/av53fr3wICrXLo1WoY8Ru7VfM/QE+KDWHfrHSCq
tMv7neK/JGO3ktVDi8w3NrYp3bkBRAKTv5jZ/Dx5kJtXZB5UIGB5lysUocV1L7S2ZryiVdybJyk/
WSilRdk7OkBqXTu+CgvZf5MqNL5J7FHoPuXasWBkb9EVRZoGjnfWI2rE1N4iW6oPLzjJrGbQdugA
cGveRIRYYwZHs6MM1ZsNyeoWcj+bg4B0As5UQ3vDELDRr60ed/DbhZWiZ4mnWUe6b5jJJk4mvi5s
z47yeJi5gBAMFCb0Js8Ld+wqdszZS2fVq3sw5CG9toT7ekBOhNzCp2iXA1TT2Q/na25S0J0rBJFh
f3eGCZqwTvA/Xk6nSjbLIB3Swdr4O9QxZhkOcivsSy8YXmLR8ggLzjhdJzAP9KR6nVvktvNDAU1X
gQyWWDMzspCc8IcvVNXpzW3PSG8tjd5yx1L9tZpezEXAK4c3IXqgtuDydl3UzBhDKOcsuJko00sI
u40Ipw8YqeXme8rn1mPoJHsggVk7pE0L4enJWiYpqmGjKOlJGqPryhzxUuXci22TBLtw8tdaIsKz
hLUNg1mKj20Se6bVrjrKUSl+5KMyU+O80BCA2NcDsM09SC3U8mjCVwb13CF2YwBlSzuLxYguXn41
wfMAMhOVEAFEJHQQ0ZOs/VQYbqcWu155QQJiXB1H6KN5WW78BOaHDI3U6HDvAIIdm5VW3iKPfZeI
Bs/MtuHZTqJ2zR3DhANSzwNjlY6FBnqgMHYcOXLQuJytn5HDW8ImLZgFNp4DxgNKBAXuM1IZUctv
+lo/1iP4mK9DaI+woM9uCq10B6m+kv3uCsmhuXwZBCZqTGr4NthMM3Dj4uaAh17DTc+4GYHUYGit
uqIg2kj9i7gjl2bAVhltovrRSpzQsLN/9LFBIaAGj9yhUJP4dqxJB82vHIAdE/Mb5PoD5O26Aibh
P7p2bgrADS4nznQ3MTAQgfja/1Yb20LJIcMoI5cOo7zF/TTTMRw6od4lBOONBJk2oYgxJcwEqm05
d073WBIbTAy8ixJ0q54h4G7KwrHwRZ3G5p9xN8m/TZShhpdgYmqG9Yv6ZcMfvBmrgTrf8Sb5ooxu
823flMd4hHYuPxMX5vqoagethxCz7oRdrhleG/OOJ0cphVynnKvxgcmyiokX5FVzU9saMso0aQgw
yJOSmE6k0dH3X3RSVTVEdZDnOZIXrWNQ+LJAA5TyQnjGyylXmPZPQOjhPfYtAoDjtR5MTpcjzKTb
ZkFNyM8M5ouKnDhGi4QkDXaOGJ0M5QVFLyaprxclgLyTmEiW7wSEnYXyIW8eSl3YF/UB6ThSNV5S
nt0Bgg1j53aWXNfWoyaC3mWvUt2SC99Ps35KjOfQsKD23VYEDEGavJSXQpWCqyBieEIzV6yYpUSQ
5mj4jwQ0xXQLC2OvmgnmRewFMWyEDERXR74YwDMLM5xrkYFdStq+4Y3xEuWsxSob0F1nnY0B+cqx
3gmD8TBGT2aFzHFVHY3iRS1vWWRGFaWi3xgl8VapvbRn+qVor8qK+VJkkTPGwjtRRZadrc08DRCT
pJQRNPWRjDeVyo1MXZt7fFAC+TSDVtHS64r7M9TPTTxgL5HQeJP/YauwuA+8xMlESY1HQYy1Z+3j
kT3LTj3f12iT14qXyXgQ1ieRAts4WQHUSU7CJKIborKFXefUuu81JlFF2LVGtSi4kXauyHVb/Ukx
TnP34nOcXg8QOGJ4Hqn3SLm2eLHGmmw8BPpUN2n4m4FPRwmZW3CL5VugZ2QiOmiJtkPCa0VHzHSr
iLqWEYpM+p1214QRiICS+Jxmr6j2IAOtOMv971MZX+Z0n047SY3WbcukefASmHAywrcEKzacRvEk
wE+jat06+J1C4qw1ievRNxbvsMX0hYmcdYWcrMSliu0PPUnprwx5yRgMRadLiHcydKY/MwYrz9Uo
b1JhSSWnqcNAcWf424noxwy5PACsRydUsMzeDsvfWpI5KiFmrH7DHip+Mh3+6lxQM2SUExKjjgTG
n+eStai1B43hn0iT/PychscotUP2VkX/IVO6oG79m5gZjMr/O7OryheJUj1Exaxovn8ia4n6Z32U
7VowvVSyHHZFZUJeFJ4LzI+068lzQR6FJWOtyVWtU/+uw6PDFLeR3RLoJe7W3ydyXy3E57PT/lyI
IAmDoi8EBvxG12pcP3G1at+CY1Y/rMOFq+rf63DRkJeGJuu0kHXwxcERGQ0j61JpE8s53QHl3Agw
BBz04IfpTFDWrAcxPAaqwqCh5BgEx1q+/f7S/6WHXeawuMwq8DJEvi41PbW0bkVm5bg1RoOq8egm
KKwWkbXOALpb3j8dwl+YFTvYbFofnRXxH3kpNMZDp7brBMVDshrAcEwdTF4qvbpeHuMl62kt/TXu
h+1cjJ4vvkqJjiE6HWsfLYxoXy9GUNoqkjSIXYe4uy6RP8t3UJoWE2Ynku+6kc9nyx/gapWFeSgF
fV8JPbMpzYmEkc5PJHulsO8IPWFKjc8FkBsrUu4NjQmtukVdMPyHM9WWl23cGg0TYSTRfW+uDDzq
h3WAlJg5NRszKmGkbcg3VlaOAo5wr1jtRvGf6jB1BX9vRPVm8N9ac4ZNuMuIDUPWbIsEIwr17JM8
dMXbPOKepP4OmZqqx5tlEZY0tOgOslbs6v6lDASmS8RtZ/bHkoQ8yiDMZjFD/C/aKD+MNLNlWO4j
s1FpgukuTf/sraUxZpV8OHqKfiO4GrSjUD7pIeOcTfKYyzckUOzMXAY7O09OKz3nUblXi2VuFk59
Y8/m4PrdGvCGBHylSMcpfFmM5ynC5lReJDYUfBAEfjymfqi6fpWQKCpztdG0xlVL9EcS6TC0ABV1
sjfSbDvUC+03Xro9iXqAsOmQIClhtzVL4SpFJV/Ny81QK1htHybS2y4YvR8e2yU2/f3U4pRODF2q
44vYNWV61vdD7Z8yShSCyjw80DDWKuQWhw6av1NJP0CXX9WWBmFbs1T0uOB4/BkkJsSu5wE/2dMg
74jaBAkOSK5Vzuvipzr2r8KZXQKZrcXDYtEOvPQvhcxRTszGAqi1ZzIgPb7OGdDghpGFyfJLgp78
9+v5VQRkMEBRUfhnjPfSaKDqRWnSfM3CQMTmtVCoJYhFSHe0/vn7I315aYjBLoKcC132IgJCvhMa
c1Kt0zA8y+ptY2GJtUz/XY8x6uE4niX/GVP/35iLyNX/O+Jy7Z+K9FEbNBMBCGtZTKooktAg7ok7
NMFeySYFCw3Eg3kuDeOnzV754iEFjOBhURfi/CUDSR2jrBqqyTpllG14d1jN7MCs9YMNVr1Rd6Io
oVAHl8jv8U36fp2Xdbx8QRB4RNcagStVVC4e17nWsQgZlt0zECnZUPT373PoC1n89P2Bvrqhnw+0
LMKn5e2rEMUdjQOBaSNmtUxBmCf6dElwDczPFvb94X66rotMIjUTrWjAgU8jc1zVEthUhF1/OsoX
F0V7XEefS9cty1Ivnpm2n8VoCnkBQXQYzqY8aboN758V/k6Q7fxJZ1L7C0GHWg9rbAH50EcjTfpz
EeF7Sp0ZA5x2Okq1irWaDQos+VAq2nWRQwpBR6qPRagMKpYP1Kwi2PLIIC9bT0UiJTfyKodbYiJ+
pBrDSl8G1FKa+2V0XVO8VO0J4sgi9t4r8a6Nd/208SNjp3bdtcjWWQn4NhJJl1p9GKg2sKsgttWB
zya9aOzgMQ6EpuWc3LXio3PcDbdLQiLw8hrIGfi912JB9x/fa501oZ5DV1c3P5jvnx4thLOEOVNM
Rv2HF3k8BbQK8QJEW+D7w3wR/GAJwpKU0fuwiPF/Lr4gZVkpqb5FiflQ68yAH7nTmXWawuP3B/rQ
aLl4KQFCJU2RkXCR9A+g+dMFSdx5WY0JRRUJMCL50NqPoUmfso89A0XPcdinSbGTciQTdeBAcV4l
Kk5hlu+p5bAWx/tW785jUNwGPXQTgBspcCIEJOasRRVsreQPWvcQkLRB8txNsUyGbSc0+LpAdAPr
XtfcBoIPjzZscwqyJncs2Da9tKcGnqrbtDjLjcSZvX9/4V+9TlC7VWiROkKWl1ZtBmBFMQ3tR4xY
rMbWmXDGaaBmhuD9x83ziwjBQWjDyTKCu2yhf95OBHkA6eol6k4uOCnvLhALb+33l/TR1PrrXn46
zEUgahEc8gW9ZyMbXZJAsoKMUaylkgO3gfcvBrkTIcr/fzkseQ9aeRqdxstIoZlzGSVmTf8BfRnS
5VrwVN1ls04LGfzEmZTt+B9KgH1sobrM1ix9UHc182JJc1UpI0MurFMS30a02mv1Ftn7PqzvKhNh
QNw7fWun5TgvqjW1grQWw5eC8RwIwXddo3v0AGw//km/8IvtlU4T03fETE2FUv7nje6Hru79qLNO
eo/lhYsHCP1WbQPbC3UYaoxiF9RUWDmsTXLfOmqvS1Vb/3A/vgoey1MtkqktueHFTiGPS4cmI1qM
/aO/bPO6N9Yi089IM7WMbBEjeQKRCRmyRYtDYAAaZXgkB5gpXcb1Cv0Hnv3Hy3T5YGqqpS4e2Tr+
6RfN7oa/zLGdzVMmExwa3RnRgRDHE5iLyjDtgvOqjbRa0DcBTaEWzg7T4iVINmaUepvfdPXgjNWr
n8gOIIQIIi0D4xYwpvVmwHo1VO3lN98v5IWf4r/P2NK8IS+USH0vm0WZb2loNOBh11ebpZFhAhNR
GEbApHU9r98anFGIZFoM1BPjxVk/MN5VDYlD0IoUalNAv2y/API/nNjyGP21nv97YpeUBRRvSzVB
9vckWDteOnL/ogCnEOwJoUeJgWV01D2KVynbWNKJLbI2tCV7FvFe6KknIcgxf1yBfo/MCyeQVb8/
wQtJtP9ZuUXpHlVVZKsuHkFLSKS6qmrzpGfrIv9Nn5r6k43V1tIDDo6I64swUJLU3gy9l78PP02k
Xkxd/M8JWIusq2Zgy3URCvVwTHMt49bF/S0JE0GXVoEhYIArI+36Qk2epRA8RFcbknsK1B9zfPmr
e2TSCTVgM+rMES1//mljnZJYlDFtME+ouXpJm7kaRkhjKqwMHhmlL1cgAEvPQKbg1WJov+Q4LSVc
C1Whz68B7LaYWGuKO/GW0lC6b9TD7G++v1FfVJB0QhURvgLaYvQn/zzJvBsESTIz46Tq+2m0J0Sg
dNefr/NgG/6k0/dFWPrjWMu5fFoQOa3Lkpk8Y+FFVMZ+KFwVPH4Qr/8vPVe8HkRZMmhQm2il/3kk
vesxZJty4xTkO0n7HU84Ue3ZcZfBfbO6/X4JYafycRdv4x+Hu7gwI45kv9K4MFnMjnUl2hNMYiSE
SRFpN+bWS1SimAT61OXXdYplbfMoWV5hPdWoEuXKQ3wn6W8JNYMxMeVUPFrDM93AFlwYFniHmfHY
WmDcT2Um4SbGjzAhqNd00bMGf3cn13A/S676eXSq9La2MLknZ9NfFqyMHHxMzgU4jhiiBMgUI/MA
U4+HqfFYWYhjg6GhxaDXJv6LhI0ZUbR8n0/yse2vjRLiyLAdNQySU3Mz4gTcCZIjZGtxTuwgeymx
jA0LwR4w14swA6afVAhrBZGwOX8cpw6IXL8xobsscqiYXC3tHYU6k7apEEQr5lVA9rCEjzW3REDX
ao9xBD2u4psPKZPH2Oly3SCv2A4Ip8ViJ03fOoRZU/aK4irGE1mB7mJYG4wYyW5/iGJfpIh0DURy
cKZYaahflJF1WhZRBh5PEs75Bo7YHhTdQ05nBX+os8DpfyJXfPmKfDriRdQawnmeytLST7CA8uYk
jxuGu9PmDZbU9w/tl+/9pwNdwMtKJ8yDNgj6KZYxjj8I8znQ3nC59udz9hNypP60jkt2/OnFr41m
EnvBXA6W2AXAejzB7hOwYQ5XvbA3k8ipAZQLtTzmKNYyQyDUaJPN+7bMr0SpsXvxWqHZ2beYSiNv
Jygrzboza/pjTGKUCoMaVf7sy8e0/iWEsH+ZwFUq4aUe73vEhi3rac5fx6J6scT6oEb6TjMHNF2K
tVlSQwo3fTk6w0iecZeXOGkKaDeRQEeh95+vOZQwag5rsQe4LB2bLpFrrU2NU966un7LkHrZAZ8z
4YhDXfFTWPpq0bEDoJkC8U+RL3dgcWpNqZ95eOtm2xpI4zPCql4PSCzKZGGQ9Biu/v76pC8QA3Za
Nnu4VoA8H3vyp/ucGAEVSM/Tq3OPmYfleHrxGtdr/OAEgC79NqLcan+oYD/Ki8vwq1hI/LG2VN76
xeMV+IEyKXVonQRanaGOE2F7N2dRxMBEe8ya5wbGSWjWhD/FmWAqTmGGPpidNjeWCqner86ZWB+z
1AxXfmz9sChfVH7UAhbjn4sgx1/0s0KpMgZoTOPEdgdYQJ8PQFzOfnidfzrKxQ5k1WmMLi068WSC
pH3AzVD6fqxiv1xpMhq8jJEiRaf9YqVLMYhyrSWpSmgf63QTlH5pM6hO3QPmN/NakfMWBod8jExm
wk/x3G+SehfHv8PpVFDF51NylyaIflbFDyvw5cMHKMPENvAAAONF6MSfPhPHtDLgPS1e5ye6FKvB
f4itR1rAlWSthAYqx4tgPvzw1H+19hZSNppp4ZTAp/8Z3fShHlohGw2KhHYrKqe2RTM/tKt1nUls
FBZCm1icV4/ihC+kgK+YdTNUtasgzp3GPxAQv3rpP5/LRc6pp6VRSybnkqjNTtPfI+VRTopVoC85
P+5XBp4YPwBi6ldv/TITjrkWSsB/FeIJqtdTL8SENWhUEZSkrFtYOMFqkidH3VWU4GGCOHpnWzyX
HfjRQIu+pAkvFaXdjx0aaOoaV+FVjhaDZLSrttqEY4tSTXTXtrcjPOVWeYmhXUmK6BTBomMpjI6p
Z++CACcNphrEgm4PaXFnhdpRLDcjWnOVS37Qli/f3+4L6e2PwsKwFgMvhG5gQV6atS2CG1oSRlxu
mF8PI7aUFqOFy20u36bxPil7ZxmsEzFKxYNTmnC93pnZa9PvO0v3OlO4Cifo9z2Zni5eSRUMhvJ3
h1zDZMFx97tVrNXXmVHuIbl9f+pf1USfT129aFDlvZ9lpsqd8pEhJYlbWGBBtc7yB8RBQMjLvnLN
KttMMrPPUNLGmgkkqFjfn8ZXYACngV0yU174PP2VncsgqHrOzhSMsIkSClVIoJg9hHK4RQ7iPa7r
l1BoNwZkPqv/HZrxLXoAmxHBLpH5tLE7o8wAlHxOy+qx8gCBtk12CnzEJZkeRJeEZqHW/HTWS7J3
uct8PuuLEBtovopuGBmTkB2NHqXcMXFHUdsIo+CwDeNH9pRB/Qo2Uteu098znEspV9xoElxsQyHk
HAIYOESgOpN/STDkZXQJo58QwCXK/XWWhraEQfIMJun+DEZWwMD7rCfwXKbroX4w2G8wj9h3/sLM
RL622puF6OYJFC6k+BZ7U7oKVxo8nO9vsvTlcn06kYtI1PV9UZklNVEO10y58+Mtd7gWq9VgYdYw
O1NCv4tTCPzC/i/Ozmw5cSRa10+kCDRLtwY0MGOXy2XfKGro1oTQiIR4+vMts3t3Fc2xI3ZQdmEQ
SMrMNeQa/t8kIPVpJcl9g2A7As5DKQFbwZuhUKKWQD0TlscDZI4J3JgAhu7P7SNgdzMwocUSA7dw
0j6jJNXu3/z/nvoWO0Tt7KrIBhzeHrS2AcxZunFnVQGzmeTbqYiqLwf4culdk3YJGYqYhMfFSUCa
Ok02GaV+0cUFFQgYcwJ32UV/UOoL6Tr74eiuJmRCP5mt9wD0f9YNVCeg54Ojb95a9ixxqP4njoFW
0/e1zeouoMpqY2rGKuJdo2c4w849FWBJ/3Si6ovojkqhZsGoB78plUBPkU5IxijEhTXjYj0VlT53
7dCikbHzj7Q2Ob6TBadT/JKes9D85oIz6bqLsbE8XW09A7TsaniRgGlNIQKlylUXaCnQLhR9Fu1X
S7g1gKFLlXNwMdV9N5xXGb0OOvCpk4E9YPoCGhSlb8VMcWl26pXvVKtkahZU+Wnh0FyNI6LEP2Pb
Jghz8kAmIw9o1ctIM6cn6IZQt4SHASBcOKBZUnwTUEN3qY2nekKvhPtCC4VnoKjYhYIIZPiuY6/A
7w9oBw4ozDUu31u9nZ2dB3X8CgybV0AXUpwyfD1IX8Fw6cBEowRRp0GQFmwt+p4kW73t51Sf1fW6
Kc3t0T8VtFjlXydSSPJm0EBZ5R0n/OtAwoXZmSng8FRmtqiy5Fm39wqboXLQqf/HdhbnzUnTwAI0
d0cT8AXawVXlsj67DeQH9O9SggbOjVT7PtRp/ggKHoCWQsStAv2tLtAIEX5KVLEHdOt38TzWsNti
cU34ZaC5OdZpYOtUoJW9Nx6eq6Prt9SlnCnPk3IOd304Gj8vcU/TmkLiD8YHt5gJraZzDAf99Jz2
xpdDYezao77IL3DBTDy91GZWsc4b8MHcx8/W9D1ViKcKqSr9XdZtOUYLLlWht4a1NxN42kkeUsbm
lnBJ00OdlPVOachDEQPsyEWelJH7GtkipNOxz0OLEUWA8W8P4SeX5crW+kbUqKMQSQOURbX1G0c1
Kpq6U5sIQ1KbD+eW4vpmUZ+yUNXQzzS5O9X4NRtboIFLda0VL0U/Ppv6SB87CXnl8ndvu756wnuK
L6Gm6GG9ie12E+d9aNntSknpP6b9EuA0HAtlXsG5XTZWqLqH6bE903DVH5b5CDxCclpaQHMo8dKg
tGsge2uzvMfD+HyhTL+voTQv6UimElnLqpmZWL8mJFWbAx0ACVzPnftL7SjhxMJ0PbAD7cnX8Xi6
08sl6R8a17ucv2YH6q5BBySbWOhbz9La5za+EK4HhcbK3tQLmbZx0bTQsylaUHXR34Pmm1oN8fRb
03TzQ3L0Ly7Fs6ecjIHqd9ZA/4T7TENA0YGIqXfRzMzNvdGfNj1YwyMsQ21tLdXsV98ma0NPZhrV
FbA1H+Lj1FCeFdWalWWz69GsYgFM8jKnmGZTqqErbGRKFaryzTmkqyHugcebnlqHknXQc5/sNgI7
zwXigLpWV92WSfXNBnGY7dKTdanW1AOWzuOknWlABjqMyvvFcC96x5ZILVZyGRSmz1RguWpivAoe
FhaoArjXMmipMwQfG78LDI0onEQwTHOzGu2hhbD/nsdp7XVatwIRYVra/uVQrIrj3unUKdGGRTQh
3gfOahUdg6rScK3PVLLGDzmO5ITaZpPdhvOil85uqOjtK0dj6oZDu+lsULrKR1ti4V3k6fAkkY8f
aEPTWy92T3ulHDbP5vHpBBh+X+lfipL2jSNA4Jd8Yxxzn867eaJTtt/oAZ1KQOfkZxRfhkZPzadP
ZOeOXYVQlvgJkFywYdyKtKLEyaXvTAIMghoGnYC2pjbzTL9JcT6sJv2Lmj2NySMVSS3A/J2WfLK9
urcBJlCuulKcakvl6J8+hZpH9iWiVmlP8um46srtpV4rjRPm+d8ujnJK14ZDX3+HRqkhl+q/HxNI
7mHm6JNFEdO7Ct3uJ2MijtStOiHTR3aNRAN8cTd78kJpq66xMiy3gpA0s5JcFUDIkuDDEQVVbwY6
T9WCQOt/mte7s/WVhlJS2ho7IWIwfw5HM/TsCWv23OB+UsY0xgEkuUCefnyLd89CooNutwlVQ5as
it/CSm3dZEOZJWywT2Cw0gWpLRz7LW+nH5/mTuyVmRWOd+otCPjeus41aVMac/AXmTllQcXz2Vw4
J//TzNCdTfofJ7pxjc8nrbXNnBOxsSVFL6mp0e/YAp98EGJJ2358X/cqPBxJhgC2BRQU8vPn+IE5
cjmaOucbUzACOhVfgSpMCjJ7/IWz4rUn6nhnBap54UbLsl+3/TqFkYG+uLR+tKlCHZ7j2KJsPRyU
X7Wi0a7iUlQFGAas3uceVKI2tC+ThypTww4695RMBtv5OvLLiVcfvfTsdfTeAxH/TaNkGn02U8vC
01P6OapPdITczK04EP6hnBvyQFhKb6wrTA1G2UxK4m10JfoE3TJrYYWKuv4/FU5TN0IkDHPu/reC
xK30sRj07n1HmJ4elSNqR99Xzl/iWbRUoqq9dzJ/UA6m48ceqGiftEB+fW+VylNmmf6JmNzb8Aib
s0rKX6ds51Y7po0bD3VcWPvL5Bi2Y/FwBo27rb9r7mOhNY85TSB0HcWNM/80tfffdlTUom7CSyQ1
oiSmb4SnOg1lb7n0r9DJAuGqcQCV/RUOtKMyPKTuc22uoOZKje0l+WyzdS/79sepb8SpjZzWqnrN
2tvdi02jVeZ6pu7bwLmQrInhL6hsaODGz9zLe26cbgpYDcuM5NDN9tI+qNxvf7b2IPkHMXVPLjzl
Sm7O9Biko/qVLJZOWIVou94Mwejks4xGnhQs1KxSP6mvuKdRfruW23IAm65jwz2M1r64zLXD0sgr
CHhLinOfy/LbKR2nZ5ylT7SKzOitoKGLLUe3oWzR393c37SyivOn22dWv2lv02O3U0qglAb6vfbF
caGlHaxn1OzBPN345XPaSKF3mCbAm+AaERmgaQhXu/41TtUJSFXuUp10REpp30rPQI/6Bf2lbv/9
DFEK6KPT/KTNdTMPHBcAn/aXOym8SxYHbE6KPtS1pT5M5m7sfuKs37M8v9/jjW09UIqv9Upj7WEv
SEr6iWakyD5nM7x3GsHoFbgAJOi2AYdFNNqJCM9ZOc/RN/PO+WFpQOPiJ59SNmVsyODzro90c110
oGLzh2YEBx+Etf6tYBP48dTeU6FUL+HfGGRVQPT+0140EzN3rEtk7pWO3q3JXwRf7ebRIIas5mCg
Dl8/Pt29xQsohU52xKDW4LZOojhAtzrSgrKHTYdSb5o2FNrY6+AQgXlEIVX58vH57ioMi8IQvDiG
XHsvfP1t5RYFF1PEJdsG7G/+ZEbfYUbp6o5Awtyuv3aQDfSfVnzfHVSMBMVEGAw2pX8O6ng+5HU5
HK39KX+i1Tm1Dj5lyaYFKmPyiIlwm79k8xFv44PJ0g6sbqEf/IkECLp6oVNI9PEo3Bl1AQRxJEro
UtB/M8lpfnAudU8ysldp6/AnXwtt2bU7VKa9O2nfPz7ZPdeKlCBM3TY7Xtob/7x5XTnHR+vQmPvI
7f0ypr2bygM9RnUS5/pEMb8zB9wqJoj5KDYj40Y9/81IO72lZWnGybTBmEmCqqiA/cLvOBv968HO
5gCaQVRFJ3H2zQHg/ELBhNvMzsM3HY6m5sGkGK7uwDkHGu/bqVymTJN2mFo0Aki7MOjsBlUUx8m+
SJ4b6EqIqWrRYswd8NyoCPtxJtZUbVQQeSFeNH+oxWwcn7qRWX0buyDvwoJgw5CbYV+ntO4A6A6i
YAm+pQ0/FAR4xg8LS92yp45084mNiHTVWOAEVVP+8FoQmtq4347lJ0bkrlzAnwmWBE0XNi7qn7Pk
lk2W9z3baUpH2YWCLzGVBm7qBPG4zy4EctoyOu0+Xhp3vZbfznoLC6JUpAmi7mjuIS3w6vFZGwJa
iU8XGpFAgC2Nvw/EwGQ/+fF53935/ywT2xXTDYgCKcM/75bEUWuOB8XYI43GhVJ0epAv82bMlq0F
f5cBO2dN5oqaupK4Xty/5aecHMSMZuhGXVNYV9XOPO+fEscNkoyIVhRYavuUEEq3zj8s2NA06mBd
lnhHTV5TeeeT/X+ZMdLtJnlH6em41dRFeSwLB5KevVPsqmY95psz0RIWYCQl92sXqoD2+IniuFfa
50hZqYSwMFq3kPeQK3eGw9zsKxrvaGc7DAEUKb5ZgRsAbp3+fTjNz/0jJRnztOxXuUmBoU4pE2X8
H0/h/+dKZDPuwOr4H6iLMqO+MsliYw9ubcAcZsrpmdIvv6fHOgeQAsICoquxAoq4clrWZj8rnWGt
wJ91otH344vR7ipUoucMCPss0ix/rqe818/HycHW973kJl1ywNnUSYMOsrzJJZ3VYz2f1CPt2tVC
pdNfoRQ5ukTPuvA19tPSfJTAju5m04kOn2QprisGt4ASPCcCtZfokVH0Pm1KcFMT3/vMLH52/fqf
1991Z7VuG6CD6JmhiDux6X/E+H5H9gsDhWWnn0zfZye8EcCDpqhZeXD1PXD1WfRdxxA52dI21q22
OeD5YPs/nqJ7OSnERLgiHDhS/uNnAZOkj8ZFBWfp9KhC83gBAq8gr1A47oOmAgBwWAChAGfW7GQS
aM/8pBtmn1yD3NWN2qH1Chx1/CoJ/t4M8wRv+gAGKZUa7oa6VDr56ez+MtTPadx4F2NCpmo/VN/a
w/5MItOlSq7J/E+u4Y45/uMabka+QmaUktSUwBRl1vezsjSyeHZB17NxUtXXKIKx8uUU+2adAqUw
L1XHU4mzWYk3Tj5xDe7tHP+4GNln/eaNTXrdHrqIDbuZAXQLgeqTPdLf9AMUI6ILffRNKb3DX2f3
r08G4U7R5h/nvfHttepidKDN2ntwoQzK+ZIQDwjhkmG4QFl72ldwl3580jt7xj/OKRPz+72mw3mo
bSY/O4XV8Ma+xU0+sad3/Mw/TnHj/ZTS3nguK4YzJVBb0F+37XOif9E347RhEj++IVW/d0u0YqPz
yLJKCdaft+QQbLYmLlkWmkO/NaM6U49KmEUdCG/wtzVDaFBdQJ2fFQEWo0NTB5bv8Ugb8lungys6
rBxqPPvo6GWk7FV1kwJHUbbjVwCC60Sdq0f6VwDg64FGTuP5OIE/xN2YIOJeslVtUF7ePsRJja2G
VKP5asJYw6LWYCdVTapuDBg0IQxxy2+yQ8eRAW6NHeX59JIelI1lACebUooDML4L6GaUTc/gV1xM
WIHAEW6drQHrE/wiavZ3M6FchwOqYWUeZ1qOriYUWeIjJd3qDJTMgYSa1ZtBHILyvNCJuA50qPW4
1O4XGPLyC2Dgjvb1bLxWdIz1XedP8nbmQtt1BmjWpCPkfP5RvdrS+HYKjloN2KvS7wd6w48/+smX
/uBOC61lS/1stj+NLhjO499W0kxpnjMKQE2JvWfq67H5eih/pNrzkAHMDixKCQFeH0HXCbJfboPV
aGV76/xzYGCTxJhJpWPcOpvJOGe1dDEwjwh+Gr3mOLMU9CT980jHUH8pHw3wdj5ePvdMAL1nYImx
+bPI0/25eCoSVSSTT8QQFE+PV9QL9sWcf+7XwgQe5/njs1l3QhbQ9LDd0TWHaq1bzjEqle2hTtiD
HZrwYq5AKoK0NIhMaewge32g7tmdnhuomDKQAiybdsZnYh94wvBqOLOK5pPs+Dpo1cxSWLTFqo+P
YalDcvd3VLdzQKS/H2kFUQ77HGTuwjV9u3s+t6sjOlTv04e0zGYq0aHBVUDVJvkHvadO0zxgIAAT
kv3Lzisny2lrDBoorChOdYb8QQOKr7OjB4J2qbMgMe+zZQalCya9hjojEoDj31EJ3NPp4eykn9iK
O6GJP4bsRks6dTKcsrgm4dGumsPaBv3GgA0r/Hhm7imt3yfmRmkVwNxNLhETg1Q0sURthdaVDhFq
4s3Pur3vAV7QrIbHr2oTWyzxn6sO7yDuqC639sPklWprT4FIJZ+ULAByxNqqBbFPoY7o+Ks5U4RN
yj5bNxeYrdBcBPL0fHa0/g+ukGHrMLfRO6Zr73xnv9mFvB1qNTeJM6XORqisUr9RL1Bvven18j16
WX0yrfcEjwIszXUIXANMd2OIzlDLqKnimlTqvkeKO0JJA77Qo9JEM7vZ6HBTfTzF9+zE72e8meLj
We0btoFs8yxw0NR9ZXvR+RN1cm+x0u9BjoMAOKw5N3d1aoa6rnoCV2cYJk5LwI7M58H5xIu8fyP/
nuTmRpzJ6ThYx+vQUaLeGj8pav54rO6Jw+/3IbP323KIIrCyqPUxJTajUrzAaaJkh2PYZo9u/4ns
fXI/t1mDE8GqrGgYNDq16DdIk8dPg18y7rc+72/3c5tZy091d5n0DFnqLnE2ie62AFKjfekB+Hjk
8KA/OdftNmwygOKYM3Y0GZkGuLpmPKsHAsiJsgJfz0vIX9vl2bfGPZ2PMwd/BJeTwmL2W2DeU7rS
uK8IoHGK593BfTZBy7uA8jfAbj8MQQTC1Ahwbf8a2bssgk64cKcHC2qSCYirVnR+GbvoL/jk95r9
fKY/5DBCIQkITFqetzq4JVKKjwM3jXRn2hIlt8uXwvirJdpdkbForQS6sgssQNtDGwWtUc+K9PE8
ec0gSi2A6hcPwKLgNJP60YZIYu8dhmERF5O91U0IDVNKp4HseDSBRr+Qib8k8JudpAv/+wUmSzbp
dPVowCJkDaU3X6xIX4zpq6Spz3Xj6VE1lU6clE5QS3mznMOUARVO4IciTeYHYRMDUxGgtHLEYdHT
uTraD9LNLYdmzTNDOzW/nLMHE1Q64Kz8dJO14eno6yc/BaEsXtXtWj2tYvyXg2fTEuQQ43mY5H6v
zpW/HDxDqIYvG03diEMzukZIpQOFT6+2C6BXV4UwBD8ULtD1B3OudhdA7EDVxWk0inp2ad7sydeD
+wM4uRZyQjcKE6p6tBxosOJZw2IXk3VXvV7cbn0pvh9BojWgZ4xpFs4bYbMacE7hY6p+HssmjNvm
Qeuoh2I4n1W4ByZUeuY/AUPsoqm4Ulb38vHyvSsoxCxpxCOFCXbwn4JvZ31nd5OWUDigxYfHOtkh
KEnzfIo+MTj3hN4i+k3WQUipbmM4anHWh4vGiZLTnrO49m7QP2vLuKfFfj/HjRaz254zF8RhJ8qJ
HiZazlKbVvBtQcmcAz8oFDj1YRoZ+yMLXmURm9ZSssiymup4fHIuSw2n6eMRvhdudH+7qvcg6G+6
1TXiNC9drkp1wiqZdwR8s/infSLkME+hegDC3a3mn2pZ/d7U0v5BgkczLULgN04HtFd541oTY987
2gPJ4c2YnEjw4BTi/hq6X55A1GoowlOhchjrBWDRVEFVYaW7oZIGkb2t6K7TjzqUgCx29cVgmMro
Z0JznqqnEFcfghMhv+RXTcmeXsD5TRs8psmNyfBPhkX7Yp596W+yo1+fjKno1Fv9TrYIQBWNljLX
uXHjz4MSg06kG/tGpxLnMu/L7bn4EicJdDvuG1ymfUOY/DIFCe/jM98z+L+fWJb5b5PZW6eiSCJO
jCCzkGhuonX1c4sv1/+f+6MPnAYCygn/09eUGYdk1GrTAK0HqsQRBhz3OdF/mDRBppdnZ3irDar4
KclsnTDtUvC3KPSGXzthE+keqYlTfg7Kt9Fq99UItKPuxc1bfzjtBrBmD+5eHcNJC4okW8EL3G/n
0gCb1qDprfpeXAw6JNeTSxXkWbJ2h2FNmeIMDnFQlVu0UWggPBe2eRElfHkym1ABl44RmtGlfvCx
P+97qKwngwrMGcWen/rS96IodDfT30SBCZmtm2VNa/KottmZreURXEPtNab2DDeycL7qMTrMoSLN
9or4M/C+e7qF3moKkoGA0P+DcDDYVN8djlAeoijj0neLZ7V5ZL9gnr+wZfh4kd0LM1MW9O/Jbjy+
bJKlx2HMWV/s/EDrzVrKkHtg7ce9AE7GLnJ2iMMKucR7OscwuRdjYOTj3jA+K/B/d8f+XItsl13a
Bx0KPXBzby7GjTLDHc+xvleAO63ZupK+TDVrRs60tH6k7tdLBbKC3mx6BE5pDC8jMUGkwBn25CwU
MHZeOiqrczqU1HHiwRkb1kd6QAfs3RnI1UlIYQpFKjX5p9H8DB7jvztwOCTZfNvscQzDevfefhNY
w4QirjGpicjtGZml6PuEIEoCHtz4nl82Wt8y/bH6xKze8B9Kzw6ndQFKI72sMmw3drW+RI52zntt
j7iaVB9Z5mvlwrJ68eoynpEvMakQbctpfKINenisSoxPFAwQjbrwSH28nK7G9d8plAIz1CSZUGmh
A3fnlr1aqUctTet8+KI+af7Ed95GaIsmi3gzWdR/G379t+bLKzAOLY7hETahd+4gnpffm7AKrYXj
yw+2IXR/Wn4H+ZGxWPczCjIXGh+TBwjjPzvv+hgWWWhAS5TxZVWoe/JgtoM4uD5z/AbuNP/KhOQ8
N//zMaFRMmAyAnN1DlgxdC5OeA7ceQ3TPSwuFx/nNwTfx4d72j98d34WYfZd9wdPf3/t5J14X+eo
at56rWfP5eOP/YtznEa/7Dl4xcKko/vK2+AN3058bOADzTwP2xVfsi/huucAoBjnTQB7zPv/tJU1
weEl8iKoKrw8nHgU3fgGvBm0Eq00yEty4Y5ZCM3JJDi+Ve98MANMMAcYSkgt+log3CyTWRJofHbk
c8TthHcDUpRJMIHBRB+mbYB3Nx8hifl48ono/blBuc4+KktQa3TDcG7BWQw9ys5UQak7gMKeM1il
JovjSluMC2V7fUanTDhZaH4Wxhu4IFY9D3g4VulGHsVG/kp+udvzl2FdeRSXwQlUr+MFQu0LC1JS
zfpdRdHdw2V5pemBa3Gdr4UdKF+n+8syXRzg6ol2MPms470wAAENDhlgz/9OSD3++rwUuqV8QQuC
urR/VLD9AMeoPdQQmz1oc3gLPaHKkx8DQlqKYHt/+NvimpvV4UsJp1PY+pflyT904XBYTJwpaDdZ
Ojv+Gp6dRRc2YRcefqUsQfnpwjQwPXkGyHOYvcrf2lyO6EKTV0CDWqWBs9BgRer4pPyW4+VYE+ak
LhT2pOu3ZK9AY79/KwFdvuN65PVMFmeWv21Pzns9p+nJ9Vyv4cq3ZPNKE8pPyjfIO1zBV/l2OZ9w
M8lzOeP1GuRYaxE/NjQ0vd+GNn9/53pN8nmCyPyW4/pVHCC7i2LDWVfXV+RvuTLA6OOgfPg7eqz6
atsUBZzIFP3rVKpHz3Z4WNnb3kOGVzAH1hvdU5sZZMoP6RKixyB+1OCTZMKCk5+MS3J2G9y/PoSo
axEz5Scf1HiGUNmCqBw/xo/8xwXHj90q38gPWKurYpOzupyF6U2+9zt9ZjDRcXCsHtrLQ7eCwmUn
xxUbawT09SHapxyffVG26SZ+rHjf3SrbfCPPrn/Fj3K8nE1el3fkL9DfVsoWuEO4Kxgy1rR8Q8Vr
4/igoQYrlnq14it4w+UxWXw7c+MiE/IjulFkpOM1Da1Fk6cHr9qbPO+8cn5VeuW8nCteAhGUu5sE
WuB45sLyCi/eWvNsBWcj6YgkqJ+SRUKnxfq4dndExFEOsCFli+wNkmr9qQwO03GZbg9raBQPa6Nd
ur+YibUdnpYJ3FGU/M/zl86rGMBmVW5kKjt0bLJT3IdkJyvXZVKM5wpOo8O6Wp+WshKOISXaXD/4
uchuvjj5BSu1YRW7L3qgBxnSyb4YUq89NGrLeq0G6jJftL4s6JgpEpkr5jKnQqWaL0QFxPsI8i8D
wjLRvCdv8Cwov6ofIvjFWtmcl8lW2dSINjypfHMEBZioX9Gx8oC6DMrOM1RgcjlKhJjL+hfZKFkh
MqfVCpSaaTlvg2yNQl23S6rhPHebhUICJcMhWtP8Ys0br5oJLZ/M2oSVfvScsAu6oIerTO5XFEcc
FMx9tarnI/Mpx6Wb44o6nevHZLLL+bAnGcjE0r33Pv1yYBb2K9b8IttGO+FxFeUX7xP4X5OnC3fJ
0DF+/Bntzu1U2chdWe+n71CBciHy2wlL+M30oM6JvECxZz6V3EQJn5VwD7ItFItM8Ic7AumZu038
yyv4JrzdhCeG0YAzUC6Luwj0WcrdKNvLN82X5Zsj3yLdcXBdwHKUtbgeRwnkq2iQ4btoFNFEorsm
zwjvUg0O23gvIiuTzg+vXJZ6cPDGv1qmRSZcJr/y+h1sp5yXNTatRJ8ivT0/sr6u2g0uORtKVPkA
3WiIsgGhLNmJFyGUE7I3HV2B+ZjJdKDQgMBDOyDUxiK3HpStWKUjC1tWgazSeB/vC4YM5hKNRTAu
KgwRquBdlkVKcRZYIqLaRJ3J7cvZ67V8v5xd7MX5i6hrPI+Z8MrpgVxXh0uTbpJdzPWk+y4QLr0K
1sB0YQfwxFx1vsUIdmL5eIg2kUtFfciiFLMJ1CM0jsLn1i7t0N25u3eZjbeQlL0/WujT2gD6pMX1
1GogA2HMk10PD6RM+7CX6W+hIoMGbN742eIIK9yJr2uhkpOVLbqmwAILU1+N7SzW5VrHUvUra5FE
DzHL+U8lNOzlqv75allf2QG2SPgew/jrcUUDkNx3vxKjJOZKGIFbpLqVeekeYM3YQsy7FpucbPlh
eYuoyypgPrD4IrT2XNkIM28Upu/2n9J8//Ai0ibvynCevIvv7kX/KX67gifx1X4r/cMu2ovuZ1zf
baLoex1FI1x+ck72sn4T2FNxv1IfGkeuood3UH7Lt7ZeuSpX0ZYaATxByAejnWgpmdPJs8yqLGxZ
Cyl8uKx+FgtWUuZPrIx4AM5C7KlIgbNgnb0rfRFvmQ9z1ngyI/mL9U4xJ1JYzutAqEFBzEb/i5zJ
Z+gYgyDPhiavxc2rA5FQdA7DTr9cupUlIGLr/jqs0221HpYmZkOWtdywLKt+JVyGomdlkKn+u96l
qEK5ncuy/9+xFJV81S1iapn7Z/kSG19E5LF/Em/sKrfZtlyDHY8XBv+HsyvWuGAIOATKuFwyhDKp
8n/pl9PWmaE3Q2H1i/ZifytveGxe6+/YTu7RwbaVrD7xCVkzMmXuVoydNefWrlpXbhEBCIXhVI6E
rRRdJKrMXsVL811viE/Vw/DNgMtly2oTERApFWtypeXWA9EM52Xqp365zrbyN7KKvIrEcsUBi2I+
4NGXK3efbbKNumi9AQZMY8YnoAtUHs6PtHr+MGayCK+LV+4cL8TThxm9pqH7KCMrfqc7hxuT09QM
UMKYyRpvffG5iM9hylQfkzZtMWgTz343VlFIyg4/t5qrPrS5K2VvL2zIFdsQ+g3vCPGgNgPyxtdm
vX96at46vwZeYNFA4Xic63NzkW1SvJd6lrN7ETpPla89eSImiNIzBKKPNrsNESMRILGKqT95lWfy
gBCUVxucbbnUGgUgulQuX+zqP/+juJepOZMpps33Xc2Jd1t5si4wv0Lj+m6909l1vs35YSP3IL/l
EnU/29QhYFpc8mmnc1eGBxTc02WuLmSv1MJwqvrjzpxbX+Si5Cf6Rd6C0JOoiye5ssmzzHG/E4Mh
z9Kg+SKakmU0z0JlKw6KzL3cg1gCY351e0VyhZJUnw2P/U7UnfgaYgRqVF72JEpA6D7B3OXeZfmL
w371Rq7HyVop0fzoK5EI0SvixPCMhQBX8jYTfbaVS70a5A4dI9qqW7qowPpZ9KvIYRdEvzokUBwY
J1Q2Npy3HYuzYp9Yr8zFtF2pi3gnC0BnYJofbGXwAdSlPmMGUIQUdtq4OeLqxHC3dyxfi4Vpsb5w
iRgm9jhnTiO+ExD/YR7qiySQQW9YLxquoxY06/Tp8Ff8NHnDtQ7K2REiUPpcFoD/7o6whU7Yccpf
k0C4Q6t17KB42H6yEju/Wh8I3n2PjK/2JHAvU4Ntq/DI2sytLMsJX5nw4Wyh7KDAxNLgtfIlWlCw
mstZv9fnqqxqvi9bJAvsE1Zp4IgKztJ8e1wru/iJVw3oMpM5PjRXKGvd8oTGc9jyJTi+pdf5JXvj
hh2w/C8cq9dXh22/TwKANYOrAFFvxSdKD7aao/Zqpv1s9OpkdlnUK92XUadainu4LGTHrvKKbPjl
nuRZHqah8iYiJc+xPIsB4bosxp/iav77EOkVJ/V6pAifOKKTrbv+RySb9yOUZxHQBk1AR+ls8ECK
47kcL06rMdOejBn9RVgj0Qj//hCUYIzN92Or+eVRHNxhZ3PE9Qe54d3/fe2I9kJ3SXicF0Wkrg9Z
LGIAnS9kmx6vGkG+4PquMTu8xL4cIatHNIYY3avWuB4hx8rSlu/I339D1eiPr3JcRyAjR5M4kPKK
IqTwLPrlhGBzXdWiA3NuvrbnwqEr33bVpmKYxXrID4VBAdaKnf8aWmSc3BJpgnqQH1rA8fwhCFY2
BW8qG3G+ESQeInR8qHtXFPKCPK7SltfEv3ZEbFEa//qa7Vv/JAEAMRnsCwN5R2Ra1Ebh1w/FXIiA
xVpe/7/qcvktEi+anuPm41/ySboBcfNEKV1NSr8TX0b8HNEDbGMYFhkYGTS5qnxxXor8igSb88Kv
fmCDF9zf8jos8FQzfO9mxicjSSwjoW1/aU0PISEytBDKli8SPYX3uZRJz57EhTK9wlcXaRhjl2hd
Rung0L/rsHotyqL1Yk6NuphLfMl56BfDTuZAfASZg+tMvz9j+CL2Wh3BMVme1bwIQUF6imXfyF4x
3jaIujovQ1lA+FNykOmXq3hXh1Q8eoAgIKomIJUP8kcSGN4R3Javp9cKdSa+lu67b2loMgoXrOdV
4pDGxfjt4jsrMcgSNZNva7EZbWgu0mJ6Sh+uUlmu9KsyQHGByx4c5jQrCN2xFoi2SgB/mBa9J26u
OMnyyOBc1n7mYbTVF4eNuZCvlC++nuDEqZLAxOyS212ViIYyz3eTw1QM6uhxN56JYm456Ho9hmej
VPkBqg8oqEWyMZF+kX2ZW3EdRHbRB9izy8aEIAo5fBErP+xE2mVQcTI8EZarSyGW9Wo7rn6ujJHo
pmRzWsm5SsZUSIi582+XKW02ojBkEYlSug6nDKQ8x5lR0W3JpgyTTb2qMSg6SWimB/QmLPFimF2m
ovVK3inQe1f9J1dsz9/lEqJwJFRcZEJsSOu/v5FOcSCuv+XamU2Rb6SRZY0JegQ8bS5WR+yOnJzx
ZIr+pjt/GW1OQIAwS+LMlF6/NxjalHwf4dYWXXwdt2oOEKIGfy/rRNSNODCicKgqZuxO3/D2369U
rqNYdwE6DuPDtYpb2yFGqX9+FOWcs8BErTP4V4+/wfbKkv/HvxDVJkIAlztK733VYVPl3av/IVd0
DSnIDUk0V1bqVUfLfkHmJ9vIorE8wxNzkwTyAHc2fXDf4lD7IvWd/zN8V3X3P6Mlk34dvn/0F5MP
HeWy5I7krXdPa3Z+qN9Jy9lIootEQ6XzL+KUi28r/8v2SfzwbCtuJwRgEkCwQuVZ7qCaZwJCg3J/
X38ynNfJi3bZNtmaPvAs4t4Q7pz+JfpcXAj8+fODjFHsXzZXR/i6IkVlX2dILJGBuyl84nCaMVoS
pKnetVYXyDNzUXqAI4sSFm/zal/kxuT8ogDyMGNh12zerqoRcSBknrJ+aU1KG0TnGnWXQYYIZisu
cR3K7xNOkr0wvJbBL3l+WkksXnu6Gu0zlPfGbHyNwuPWBXcY7R7xpfLAOk7FLaJ2JoRUTj4pDkuy
0Jg4eS6hMvEt4P18vCoxoHzQljRIsU6TAL1JbWMxpXBVB5q291uKXOgvQ5HYi6uPKy64RPxlpYgM
ytpQ/OZNvoRFj4Oi40Ohs5Bm+VLan1BEHIWYmIuNKBCZJRknGdTz49XkF2wFFD9CeJvGM2KOYFMi
foN4ETpn/MeLuMqwgVG4ehgjKu+qXdEB6Np6ddhE2xZm+k28O2x4Il6P+OZC/S7un7h+okYbH0xb
dthy43KlsrahxEsem9aDdRhnngtW2IRftyqyWRExUOvpqZiKolRRVeKz1dygDEW2AS7q3UScyGtA
kOHLV9bhVZVLjgM/k/2sOIH//D6u4VKPZvKybHVJZyyvzqn1Qxw/cVHl4HgrukViWhLIlAgHsbwA
AvbXw3NXP4imqXe1V++MFVPWsXHCl+VTbSCxkPylZY8tpsIiwmqyc5U4awXPvAQ4JFZ23ZNKvKwO
7C9mmPGafErxlJ0+tbbO1grQbHB6QY/anf4fZee1HLeyRNkvQgS8eQXQ3pNN+4KghfceXz8L1J0Y
iUchxoSuziUpkuguVBUqM3eujahp7XuOT8tw71SNG2MKeE1fzZvMu1EHiDZvkeZGhMT6s5hcoAdb
1yx568qXsMXFcZXRNlduRsKo2EWsK/nrtHroTwbH4ekN3laXgZHT7fwpd+cRzvGmjxBQ2fMTYj4g
4yH1WPAO5yO8sFEbe4niQsCGvn0lS9uKmN4HH/7y11C1axP91jxemJ5ukg8aek4cvHEuSW3Gkw+p
MZX2Pc/+FS+16w7VCBiBICDgfmWrKLaJRn9NGvlVfq34l4YfYpsnD83lJUCJbk7v830hOt5DswqX
tHDBkPIwDn+2EF5RqapPt4Clvo7w8XK6C77ClJE5iCnu53zfo224LN+jG+/U7kcATva8jOa1msw/
5uqvF3Ednz7DJTMH6IS9pDp21zI5ELi+9rynhNsdrSAjae784ZzuTu6glzBL0ldyYTeQ97nhr+ZC
eYr58px8MReGm79+HSPmI4SxAZ3zarm/Zo3BLDDOwnX+DK9ON7gz3GgVQQuxo+evOWhsjHkGfXjO
/NH8J1oxol8pPe7D2ohsuL8bi38g3UNlhMvWXz9Zr70bi9fZ7vi7bl+xqzsYsJI23JTcnr86z9vk
4zJPdvjzm/ohcX59u7ARnubLkJg/tWvhzI/Pj90dl32af9l8gWRVPmBvwxB8vakFWrmD9GS9M9k/
lPlF8AdJeGrvNN5syWeaW3SLVmUxBKvya1wQ65z6OTn1Sn7SRQI7j+WcrxKWTKhfvwNY2kJ4mpeW
xttFqf+erLg+A8aVX3lla14O03BtPPH66t38avSF8TRfZf4ebguvYb5FcwBpOowR50+GjoBR2GhP
AtM24mYyE819HDvijik3rum7B8HILtLvsHjz3XkzoRyySUrb+TURhI0eMV7zNtGvNeFrRBnKdcD0
//VlfvWHcf767tiZx5jRbOz+QXBZSYx3Y9/1u5ATcbsuPp6/ItaTsCk+CHx/xc/CBnxAcDHI7pHe
+kpGyYtTkduPwokO3qN0Us7RpQM04+R0I3zMwbByP90T2Z7mrW2Oaue49qt487Uzzi/s16gYm/me
RKQJja9DFTMgIj4XSBHPe988cHPU/Wuezv9l8I5E4vMk2CCe4naKID6X3sJyEX1u069ImmjanXfh
kV/Ro7xfBPat5ULcmKNzkE7HYGUuTBLlTAaqJiX5O33lrarrnGKZKx/Caa6SzQnIObNN/ZC/X5U0
/JLXc177V8HXoqg2fyzOmfZq3xJwk1YdnYLyeLbLIXFd5lrXvBsjQ/3a3+cdPuTP/31A0EbDmbXe
zLt/v/uaQ18Lod2xrQvnkbk/v+m5Cva1DvjIg/AEfJCHRZqxN83f5t0orMDMQYXGtFOuP1TG/xRZ
fdXFZ+YALhtfThvWXDf/TRpiDJ4cyK05nMOO6PPRGIJlG6+kKywlg8Y0DiMmB6TUeRIDenCBxDtV
DVvV5qhemE6PnzOWsYYrX9FMbstolWH55y3pnQCEhlGd5q+H6P7fr/lvtXwklNCCTBRQqJC+6Uqa
0O9TQ83Gu/vcFhTndJDszcZbypKN/fGyWyy2a9+9GAX7+8X94dp/Sjj/N140VtF7Bd5O/k5sbIIp
97SKazPD7INhUw5+NpanZbna3Ojuw+T0IWc2Y3vMvl7FD8q7b1ChX5fXQVbQsUC3q/W93bWh21VO
FW2424mOufLXz/3CfeyeImd3+1k4t64b24fD4XTF03k52TfV7iP9yB17Wtm6/SQuwyfP7i7bYHH5
CaFv/m1gdORomgyInCblWYn520QCXGdIQjUFd+pz76CGpvBwwAe4s2UnOR+gotDh5Dwyvz37oNma
LR5j+zKyW5E+e4/23Mpqbz0KoFqceHciCWDTFUEN3rEcK4OZaJ+z9RvyqcGByXaW0t0oXM7VArbN
aD9wzujtvZ1vGPa7whFFe1tcbj+D5+bwyRMc6YvD8cYk4Lkq7/T2eD+0QHzhh7+Ji4DS4PszI4oh
IH3Xv9eGWg6aHty1211uG/bg6pjcs3fYr7pzvW6ExYqQ8+0hsd/awl7Z+6ejvDxu9XX0rK7Zzj94
Mjo/TJZvvdG/JosBVkBHD2PI2ncCVR5iW48WeLxzxVX5OTrxsbQV5ur1pluvGvvcLB7eQmdvb9vN
XXeIbOeHxfIlqvk+KhjBmHT70/77H1hNHtchaGwvuHNz+1niKWfYor7sNknmgO/FgXB79RcbYojV
g3mb2U/WfGLPjpJzbM+i7RQrOrYDW93fzd1azsto34axw7OLk5/NcUDb/LCzKH8qW/83YqjA4Vcg
b2Sh/TmJraqf7+Mw3cmH3jEPWuIo/iK9b9w2sc3V8/O0Ofk2ATB9egeRs5DjERqe4fDhgXqcEnj3
7jF1I6y8eYXWU2//8AKRz/EKvg8psjq6bGYdovpdxQYtNtWEyRjuHvG5OsXrU+lE7jVwEJc9P96j
9b8PNhqLzbKf6VlIqSikx9PrKV8ta3t5oIhsP/aVHVMefb6/WO5lp1znh5KzO6jOtVuHh80GL1fV
nmzllbfuZA/y1a7d/VO7XyxIP8jnj7N2eHgi2HT2jf1xM6yJm1d7ehtMe7E1l0cbq+2VuDwe9aWz
6AGX2uJyWDyZyzse1Rxyl+ttsMMI4UBLB59dLsHm3mT/uuUI6axxllqu155z+WExmOqfculf95av
Ql9BiW7CEf/z3o5yPakdbN8z/Jn0JQydShIOwphdy8SkGe3J6pHd9G4yrOSDUgMSWFbWKoB3V2YB
XRouHSc5eDWpWw3mRyja/gOiW2E6Rj3bHLC/tn0tUnihw30/LfXM1qc3KxgRwlUTps04yDhdjHMG
BG07fI0nxxJdnU0co+IISHS6UWj6gFTQFRvZfwBsbxsk5MxdIVO38+deaQ8HOySDadM6SY3NAN3i
R88LnZoQv3OKcD3Erik5je5k3drS93q2NXW3VzY51tqjU1dLM9rUKCWQuJNyndxpcmMCo8nm2zR/
kcgolp103FrGVu4WPaICmmx4isZu8Bjry6hZ+OxrpZPddqPNDzeRg+UHO2/Zgk/A2sOlmw3iq5DS
90PEthaCZQg8iXpvd/HJWCAvEHdZmrt+eIlGa1kYgdMmXMrnQsNSd8LoMFbHQdsk6aHQV0LhDskl
Gt69kHave7lbS8qpaM5KudTStSTsIyjfHBQFtO9H3Tq10V2RLkxxCeleFS66cSdxCpCLwjaHB9E7
9fUlxVrxRUFC1mxD65RnT6ryYRWUXIq33Dvt++huKt4ni1a8fWi+ZKiY6q1ZL+IAxwo41rfdcDKh
uMaXOF/qEhqWVZa7arQYDBCCh8I/qN5BSVyAp77kmv3KlB0P8A5LUnalaEOLe0/kHbmN6Kg+RD96
jpwgxEVtEZlOG7heNWfDyjflWQ3cXiMsXfKLusKxnnFsrpyCbNnkYimntrgbOJRUBwmHEVchwKYp
SVvJ/jaOmcjrsF/T9GTm9GvftgSzTZRtgoyYX7iPhgFEibq0Oo7Q75OquSZ60XDRxUDBuYkrE0Cq
voHN00yBreSP9XhNzIuFS82Ab/vOHDa1dmuKj3V83zcYRzoV8TIqDf9TGQLbDLalU8c7LVp2RMCt
WxMBqxup2HrmQu4dWByl+CiZFyN4KoxtFDjNuNcoViK0o0VluMdKscnXvAcDuk+3UDM3SOYpNWkI
lY9+eRNM99W0j6u7sN/E0c7nn8Z5PNvItcJl3y/CchdZa8G8iNo5UU6TceV42pKsUlZmeN+H+44M
1bDURjclH0u5graAbtHEh7F1FelF6u5NaZlrLn4IKJX0aBFKpIDXTXtsh22C++p4ks3DNOBxXS28
3u463uq6V+gjXYoZyZUIVKmaKMtesU6FLDmJFNo52tvEtl51sorYwx05Y6sfw4OEd+q9csxcOtGS
22RXH0z65yVHOdRP4kYkoiZ1nDu0n6V35jt+usIdLlfdp/CinsLHiZp2BLOIBn2cA+x5ck60PizS
c6Xb0E5SaKkxjW9xvB5V0Dn9eEjKBdPFRIntUSWjeUTi0Fr1gyuyerz+UiEpIvnBM+wshmxDra1u
lMihD25kfb9LzyPhPW7wJ2wTdHWhfabjru77U+j7QFLooNZp6FdVB1xogLOV7xj5SvdsxYJPSX7R
gwYtmKajNruol7ZZV8GIV1eqejfEIeT1LX6gIdbppXLXKpjQ+vvYz+3AXza6nU22Vt/XsLDjZquB
0sCVFtyfNK1L6z73XwrpUAQXmR7upvDsOjVYEkB5itqtDYgw4ujoawkf962BTnei19ke0vWUrpUQ
+wV6QThsGB/UKQCunfCa9zVnbBh5J37T7ocV2vEX40W5x2DDNe70vbwn+bKR19Mh2ikv04sn22pn
4yYmZIshxJ/LsUJH+SzUrcMobKq8trM18+fovcVn/ZExZOC91NEb6kKztM+/jQryaxtxbs5bZmuZ
WIICyZ6cLgKpepeRM9EX5U47l2wE0x0bl3fTjTxGToLh1tPSMOlftqW6cFMp20TQHBq8vHroWrZk
2G1kByKHl/FsHSlEVtjMC7aJ+yTQavhJbJUKoDmbNvmLtJM3ISIPfV2f63MDmuHqv4WtrXz4cLM+
sMk+NnfqTn9N4AyRrzqrq9ycttEA3XlU7Vj/kM3N9FowzJeEsOykHPR9RdkjuBUODfWop4TNiafZ
E+KKe+ujuQO4Ez7SAW68MIbxu/dWXuPCbk96uaqAn/oWUzKgFs8KxYitQmQkYzbal9u4voXz5IXs
MfYoOaQ+FKYpBPfa4THt8fQFLULRInJFaP8SrUQ2z3EAfxXgetXWZk60zW9l1bHb5YMtibb2Krx6
n+xllWmX/NrcYbGyPfZ35WD3qq3QEzrYNU353dkiKZeFL536WVs11CGk7YQ3k5NN2jWFcDBR+skS
bsBAiUDm2VgmS61bK+RAVbzp1r16kIXHNqoWI6s3UG7S+CGX6d+79VAuiFgYSJPrKZUrI5VV6mfV
vARds2RWahE0u0sV4/4MrjC1fcYAYAxLTLc7PVsE0U2bSKuApEnv6tGtYOH/3BvcLvU1S+kttbE+
qE8D6rjAqdtjaTz5jHTp6vk609xGgj+zZkWHSwtT4WLJ6cKs3UbZ9dnByzmWrJXhGqEupcxEt8Q0
o0YVYTOw1aqbJr+BXjH1G7Fx4GVgIdLw/f01pCxrUr1clc1OLxd6jRPZRTP2syN6xzNn1dG0mJrL
HwL3vzQA0OdH0yXYPVU0jG/Hv17SBikUidBS+/Dc7Y31ZG9uPqajvTBWixfZvbsI7ue9+AMd9hv8
4uvUqYszHBb4haXi0PXnqdOvBK3uq3G6uw8/FQJD7wKI4v75KtmRK+EwiCDp2kN8m+dSe9CYrxQS
7YTg6PAsuVd6Plb7dLMHSNRa9gMTtnUKu9x4trq845ApEh8luSOCD4D+71w+5wO274qGncw5fe2H
iO4XZuxb/KGLoEdxrJbmofyWewEaVOYacd0djuJuuagX3kG9lIve4ZHnxORi7WbJJ4t2kdO28MpD
z7mG9vVmsN9WobP6+PDtzescijzel1QwqF+4u9QmLyA60KAc2eFHrnRjLwLUZqZruqFzftjvjVXv
mjYqNudJtydCjdbV7cF5ePuInXPnrG5uKNBi0eiMNqfVBamQu8p+Yg3akrNlvdueY/7QUfStQe1/
t/a3ofgWLMpiKyuppo9XNT0L8mcYP/Rk7k3kYXSVsJOabev24Z3h4yN+AWkzlXdR9vLvaa3/Jaoh
FYVDPVa5umzKc1rmt7RLICjamJkSvqqMYAos3k32tDCtFBvKc7ZWbG+wyePx1+p3nUvIUmye5YVg
96vr+MFOByQoXtQ0a9unhEByeUNeepPZ6uMgLJ4amutPe3WkYafQbfNt/5DN9yERFts7KbadzFlf
3v/9juS/vSNJN+GBzFZPBON/viOj02mqzdrgzlqXi9h+LO+fT6+blXR8sA6D8/Tycuusfwir/xZV
g5DDKQ7eGJ1jX3mB30axyMZELytrIqt32CVXElfx+tlcPVq3j527FJi/1dq+yVehHb2RAYjvkAAO
pPvS/eQsyDmtqVexUbIYfUpB6+xCZOsmP065eY/6tvgMKGY6PkM0kGvfSRtTCz7I6v1wrwwPwOIy
OgGmI7A68yea51+yDH9c6Fu7o5ToaRnXXEgcToZ/LCG1ZbCC0y3BJSWMDsuSf9/1PztLv9YS/H5M
5PCp5n9fuLLfboAxFaDZGzneh9pj0W29+F7WFzHKnGna+u1Pm/LfhhHg70zbBcbyPRMgDWNhhVGC
O0y2LWScCY3Xqmztfoh/eFd/vV+/XejbMGZhGZBc6KO9Ny5Mzhx0i/rdutUG249+6vv/y7IBMv//
3tS3vv9O0pqsrtJonwoPMM8FNXGaftV696J8W8UyPbIjseY2JKtfZut/3z3jb4+536/+nUeWRPi+
yICR9hMpFDWunCQVCcqjpVIfogGeik8OVx3XJaoEcaxuO5zEpucaBBf2Kq7J82v2mzOFAixjf0sP
oh69STAay15b5lngZKa8Mnndz2XC/g/TPimbx6YXkSylB0O7aTEkUr14aemoQnwF+2HNjelw7VJ1
b4XIEzJpn6YyUSkYANJbY0DjQ5Y5fl8vpT4lmkaq20xLkzpbiXlJY02uxuE9D7NtR5AZkAqM2x5u
Br1DfcfZ8qSRFqoUxZ5/zCCN04nqMiw5Yec0a8aemxZQvdQUTQu7bEvIVBTRelAp7ZAN6MvMbS3V
Vn1/7w8VyZnkMTcIY/VgW/fKUjM8xHFaRrSzmh4SbGlC+T2w4I2JSCrwFGxrQpk6XRbDeyelN0Kc
XrSYYhwpg1rF2l2Lt2MX7RWj2qcSYVli2ZG28bHn1EWcTHoQWICs46iyyefD6s0JCYFA8OQKN2kj
kcHU4cLVvC1cg5NyqwZbXlqoVLuapVIRxqjZutOKZQLdRVFyp9P7lTC0T21F49NYYlJpaq8KJb+W
SlA9WIspBoQQ8ix6KAVjV3JqqQBytZriyF6y//IoU6JVM6Ykq8JF3knrrEY+2lYsHfnGHLdSRpOS
3KA22FUyrU6YItXYnap0XpolbXDprides0IEQunJA/JIijgI9VXKnFDFhtqAbFLBjlZi/uy1DXLh
4hiZEFjS6bYxjG1vfOBKvhjVe4s+bshUkZqe2rZd+yoiaCNbpIP1dcc1QhV1ao86FMlBkF2Vc+10
UyvVIS10FxtoCHjtMhDLe9GHk8f0gkC9mXh0ipawSsUI7kbteiWhvJfSRp/ri6EPHFOgUo/rkwny
WPQiV+ElQbcZAbFkAQzIgYexJW7qNsTQXAfWloCaJ1fTNW5hvupS4UI1IMdpCyYpJiZ7TE1U3Uat
DCUhsVMgGxL3eErFmzCE9Jn14kpMRixpzcfGQM8vSKvcw+VRtrZRchsTP0W0QibDdPVi0Z26Bkzg
Ro3u9chgXjaLllNpF1zHbubJoB9ibSnpe1RPuzRIb8PQIxOTP3QQYYrsse/KWzUZV2LkuVM9nXxj
cKwRgkKRPEzqfdpxb1rBieVnE1L1VGerql+NCqdknqY093sjgqJ6m2oPeXw/SfgzvRm19OJFzTad
0qWUP7dMzMlUoOCSMmrkg9CjN8kSusbM8CMflHUXIv6KBNfr51GpKqcU0UGxfGl3Sv3yAyuJlWoh
DYoae9PW3nH03ruEbMqocnwym2MhqkAO34zsoBoaJt7tvs1CrJ3UdS7RaakIC4PtdRgHEnTxOmp9
x5ICN/ORKIIxABNMjCfiSphhedWYC1VVH+V+OIPFtRuNw++QYBaTb7zSDtlCaxIbIQD6OG9P8ZCe
BG0TQmQmygP6M5TR2ripVeKIDnmWab6FTb4bxHwd1caO2sFKkMPVeEyZ73UTu0zwtabWAfZx8q5X
OkeT8tuprT8ldgqDRGVRi+uhEmvi4XUySodprG8NLd1lhrcYdcLpruwIB+15hy2G+yqdSHSh1xFf
ZfIP/QRzAz8xIvWT5UkLyNJ2a8RE8DdeGS9rZxykwTZCUh5B9eBJ6rLxC9wnqfFP5ioOs5NicmQt
lU00UiGSYzdJhLc2kTnEhrd1kW7z8cWUTehi7uTpi67MAUKBTQXjEoqeM1Ue7lK02OQoqGkVMt8j
qJv+jM8eoy6w8ZebV22rHCRBv23JY1towBrReG8lWHNN3S17dqImKlm7yS6NJlj/ltPXT2qZ7YSh
XEz607zeRXqhcA/zMUyXO5ppjRrJk7QKzXAbKSctlNCzk1pkRzMRDSos5aQ/F2q/5umcO6b1bnUS
3a1h/9SEzoTWy0d0lCGFHdPHZkA7wn56a0bdUvaH1zbLzsPnGArreevR4tTV8KNKchuW/tYvyIp5
KSF9jb93LFlu0eh7UTU2Iat9TGnHrD+0SXsudZ6FY71KCvVB626m1LCretzhowGAcVpqMoILVVly
dbvvBlsEfxbyTgMjdawcyQwJseQMIMlVMFkdG9aiAh8xZ3UJFkqLed6k6bZDs+aFJR4k8alQ/Q27
qdgEmyrQV4mYn6kYQ/zClksRySdU4sqIW6eJw+WQSJtbMy9tf+jcaqoWdSy8+W35qsAFDI3iKU3n
ty4+yvIiksvKrUZjEajtTpTSoxwKmOgYToG4jKdnESpka4aF0JFlsYiUMTACCy4/KqJ+tYbEnVhh
SZStVZ0e7SBZYOQgq+n8QPA1ycUiuE4sxipjm6EXMXuVsGIzVLwwIAhZfoGFZkb7qiht5quYa7mR
P9oo2OkgYFT8fPrCLB1BF202/dKRe9a1ryCWVfEBNz6YI+4ENLUoX6RidEWmriIfTFZNmni3TRBt
J4uz9lTfShp5QTF8slpzAnLS7ETRW3sMnJdJ3IHJlZPxXBT6vtbYmYRgxJCxIB9OFrWsRI/4LFul
k2SSRum3ZindCtBzCiBPKuBUEOOLuhUWMsbQRPi2yF4hTx99Zy4S38mKceNz8BHNGyXELbJ+F8Bg
9zgnW1PLxv3RW+U+gxJsiq9lobnIgjJKG1NCXrgnUTiNIi6G1b4vQMGap77z7bWISKLK6U+z2luY
83sxUhdVoJ47fpBfU/EQNzTvruJM1FGAiZtuYeaW6sgCCdUeMj1oEypmsVt1mEZ2uu130a7on4yh
hj/eGrY8sO6kRNyYSXlPkmysgzviKt4EwydTaotBw0b+tVXGTetl5KPGhA0POaRXkTYJIcvJ067K
CkBZ4aPhV25TkwrECWPq2WvVzJrpQvo1l5F+pddJV3eqH+KlYMjAfsVNq2uhfduQ0zYYpEGsKelE
m76NJdKPyUfBITZtd7FoRG6cC+Q5NZWn5a6L76kfxgH5DDleJrq5VofiIBXKrdGaVPxkywnyfYYs
kZHi4MaM7i2gGpbIgVgjpPCBnHrlrVWJbpfl538f6v8SkpmyroLrBCJowsf8Mw6vtVLwp37m/Roa
MP6t4W169Vgo2gKHDOsnpPFf5COIFGAZEd7qKsSYP6/WV6HqG5EU79MB6oH+6VOxSqiA/vs9/SUg
++Mq34KkSM2FYFLVaO+LrT2fDyjDtcJLFW479Ycg82/DpysyuT8q9Yr2ZWj9W0Q7yJkSCGoQ72O9
s9W2YlvZUkGSgoGi+MH4yYJc+kt+k/CZ7R1pkKrhxPHnAMZBGcpeF8V7U7yaYmYT2/pi4qY05URv
Q0IVg718GglAj3E1M/p+sib6SyoKSwCyNkB+53v49Qp/e8dJXNR90BftPhuXovaoV806o8Cr5rta
vgwVJXBWi4AUqCLhKXbPo34cfQp3r8P4OilrLQdYssdzcqXN5oorQaO0jaPqDCec9thMm/GsnVH7
XdWR1hI51Fdu1ACQXFcjkZ3+VpNadUPxXMq0uZVn378PO2i9tImg46W+IbB+omBh6s+VtG+jx6A9
jdJCnLBOx6pYvQU93+UpWOwPkRaF/9+Z9+fgfMtqjZnSJJXcBnsJ3+fopY4+Kx4HAE3pP3v996X+
K2L581LfUoKDEjeyMobpXrcWVXNh0pnaDRjyf1+FSfyfNArXgagDQ1ph1pnfFlPZpG0aell/vUfp
vdbvqkeV/mewABtvhQbBrVfDeqDZ5VcT3ozFmJvwPjBSIOtNl4bPH3pkrogbXKD3NBJUa3/VPwEb
8ukD+9X+otJjMLekxIe5ibTjj0+zHHUk/4MPP+ZmjbknjX94pZ+O6xHUfgzrGN3bxGdwyrZ8BkeJ
qJTuFOqEq3IlvUoP9JPQTRct6btfhc/D6/D1yzteLe2s1ASsFaZes2h9Ua1IKCN1jZfZqlgJm3Hd
ryn7r6i5+IjW0W7zZ/5C8TH/Y7Kix2s1f014QqkULsOA//A5Km/03qjRBX6Go8H8qTWrrVGnIXCn
kogadqdlTkQR3zY2EwKjV3ifs0pWu3Lu7O0vzMeE9GTuO5/1/7/0p/lauyaP1Q8lk2/QRpJyFphi
S2VRS7qOAdY80X5b0DiqBpk6lNO+DhwLClC/RATQGDbrTM1PQr4qWrf90Q/nP9Pq21W/FWoGPYbV
r3GcsepVL157ROs0EQ60yh3CgHrncBzp197q+kE2Lv+e01/Z8j8SrOhJRRNPE5h60rxz//mOs3wQ
9TbX2IZOwDiA8iDpOpsgw/f9StrVkW2VS39jYUe0iemFUaHc9NA+duayQkJymH6yi/q+lMnrK8aM
dyS5j++p+u2pWPlSAdq8yPaldMj7C5R8itfeT1hq5fuQz5cBmSXL1MdA7n3XboYZt1ksxXzfyaiC
JGE5xPLSIgbQCxih2UUQkUwBNirz6E4dtAMwt/syua+Nc9kNjqRHM30wJinxHImrJupcoRAtp6Rt
wmx204QeJ4JDJXi7sKa6F9uheue1+TKWOjfQTMfrJ+ffN/L7c/7XG4LnilUO4E/z27iFQ6EOIa7T
e1m+lP2hU1defIdbwI9D959qxdeVYMpJ+sypVL+G9rc1gou1Ufr5EB5MpuYhOA97Ju4yhTVh3FhM
jcL29/opPAvbcglrvkErdlbOxg/60/8oLb+/jG+PF93wtTxFbHEAnrP3trFva/Tul3e8hPB57svH
nVGmqBHuIrD7Z3HjI2l3vTNG0dmpPXSSo92MZ2/p77VLuxeZ2RPG6TCw4kV0Z3KOnYXt4cmcu5yi
g7Spf/JUmlfW7yuPN6DpKsLZuQQArvXbHUs80+oLrac7N0bbks6AWlM/G5abVhdNbm15n1l7/acF
//2Q9u2q6rdqZl3nWq95Ax2mGKRVd1L3qSSLJDx47Hhh/MPu8uVN+cd7xGePEh2JT5lpyYr+c3eR
A07vmo8iiyAeZfBcZJL5qESu6dHPjcb15tmCM0JywiaziA5DcEKUmB9nYnlHt1FyvxU2yUH7SbU5
FdnQor/+/wV9JUcqG3vTg7+ci6Ci/YJVsvP+72X1H5E3GEfegWZSoMH9Co7en++gL63Y9NJYueDu
MTouGYtb71kr1z1khcKJRnXpC/sgpD/M9keXDHW67hTHRNkdLwPZ1sHnULZtkYgcvfINRnRYI2PX
nRGcIIGsU1D/9rDzvFVrDClQ1tLgjCfwm3EoPnuDZMJM58/U1BmzU8y36G4r2A2NihGKcJuYfcAs
THQQFpz1vTGe+vREP6x3kgHjTI4f3shuQReVsIMvDp18atw0ciIGHjQm2qnFe6Da5DEod3lv/x46
9Xt95tfQWciwSaibqPf/HLoWC8kYKCgtlOMCYfjk2ZO+SZ6K0AVEREbnOL5ghxePbv0MrARD4sNs
UwHNA0OVIHLQ0d3qPkAEAI5Q05GQZMfBOMomuZGz+ZpWCzp5Mqga85LNYleJF5Qy/v0e/vuc4Pbr
eBfyPMLVmHLdn++hwp27neKxPHp36iV8SV/IIpfTop2c4lre5NtoyZJ1mB1MaAr3zcKj6nDMz/mm
pWG93VtksFG7IxR4Khv7h8mp/GfThzEqYS/Bbkwfgvx9MUdxoZtY1YcHDUhVTz1jFuAH12Bv7bUz
SiBhX2+Dq7dtDwk28De+ahevTDh0UdWDskIRhNyp3ZhrXuLGNDfzJhieSJDk6x+GcV7nf+4Dsm5q
mqRiHgeS9LvjX974WmXENcA1VvdbmdjqZy4ijFwIaLJI5ynLgALM6/BqpUi2Vj19yB/TTfmuvo6v
lrnw33JMM5/1VxiFWmnXt+YrzY1kaKMPZE7/fq2s67+9WJ6gJmd9UzG+C86l2EcTn0Tl3kU/tpiW
0tJ68yCfAkFMaNmYEZHxmgYr6HDJOTrHoKbwLWMT29fH4tzyN72RZNTzMy9sBLg5o5V8EIUzeqq8
r++Ta3Iub6pzf1T2+c3883OTVgMQkVt1rM7ltv/CbBpgDrQVbVHshc2CwLJXnOpzfGs+J+pCyfy/
7lN/0x+NT5Il8bvwaSC2nD9GEad8mm8k2x/Fx+ReP+mn5D6+Jjfo93bpKb5NT82hO2RbfT13P9Oj
uSw4wGcrCykJyBknpAntPXR/GNr/PHwkpsFvI/vtoCt4g6/mxpTvA+xe7CaP1vjONNz4TLrrvASJ
cIzN30WoqDwRlEIAletbcpRxnLj+/yHsvJobVds1/Vd27XPVACJOzcwBQSjnYOuEkmULkAARhAD9
+rle98HX22tVd6lXt5esQHjDE+7QVm6hIaUR9/4ClMe24y93/Eded70/brQxRNDJMnW3O+pnd/DR
trTDVnNL6z80XQWZ4lVBRxkpSXKVp8Ns44fgUpwGLaAfRDX32bmX2e2iAnxCFeAY7ruVuVOpyLHS
7pRLGdvdhR4WXVWK6fx2fcdfj8BFGG3aOCJIjducovOttykzx9y9zo9kAEa9u8hn3gaL4VmL75c4
lEtLY4KGHfoVH9ua45R2NUjCj1oZFGyzX0zz/IDtnLWTcrv/svW+S7Mqe3nUWdVzfroC00SR/kR7
Quk79Gq972YbxT3XPGcnoLUgblFck0DC3GnwCF5DU1FC9frlILtEJ2Sbpc31gjwucgQmqNLErRIn
vds3XmjZrzm7Up/6+rtEF8GV3pVt0zjZoZ8K4OULIYmNvAdZuuu2AVXbdzN1gKYGH1RXFXonH8+b
twLaCNuzZ18belMO0MHmA8QJ1fjrVxQK1OP17hR/KSVgCfXPwWCQERkYBCt9zHt+7PhSGF8fhsr0
j0YRYqglbewpnMj+Wx9gTs3kzbe3dbJMlvG63ncFIqfRthQClH45wFh3mE7qcTBLpp1vTY0teHP8
GMc6dQIaJKt4jVulMn68KU7k4OXlkop7lV+RmFczbQh8gSQ9cCka0H5yateCV1KhOFJ6LTT+YsS+
gl4COgK+waND0QFZj2E+CabyPEO82EA6xdjX7tMxnINI5qGqw8mueON9RP+SNwv9GASqUG/o+SYy
B3fUOF5jdXGbAmadR+t4Ga3v2+fLSZfNyBwUA1Q6fAzkRvLob/vCP/JtMHVwGrGRV2SiK/0nvAdU
3dPUGjqX1+kNxa6rS/gH34227ay3/fPiI+bwjy0IM0Y8wKB9kutKP+Z4kb2q/P7iq/p2f9G6NBU9
aaTbwV8Wk+899x/fA0tJkxBPR378R8RQhancPIwYGZd548moLdKiQ4cyZMeQB6avichXyGOLxf45
urGV6E7ltED7Xk7rwaiKl7elEoFmfxBHlHM8fNFj8CaPv0mk/8uih+j6fw70x2Jcg1JIHnqozOpx
7SWLh61uQWcM8SP+yyX51yv/ny9Sf1wRSb+HbVfq6TR5jGkkywXj1rqN89zpPeGL//k2f+Nu/nn9
DVUYYAsC3o/TCgwzDqy0yaaPs3xu+e8RzFA8lk5Am40P7SPPwK3Y6Rc8oOeyouVjV2t9TxwCPBxi
QP1+/cDBDx5PfkjhHPHrygvNUSLRgLZx7H58QX7PUb8WoQfkf3QcFAEJJyDBjDA/PpB1LGxe8+fz
+petk7v1n9P6sSr19fsjLsTw7fzaM4bxVzV6+n/boBXpXwI1AnZJYllk8JrfMf1vyX3Tv3XWo62K
eXTfKqDcU+tgxUfltpGgbxAkXN2oHPb0YfyYPopZUs7u6bgOB7c7aHXcCICfey3LTYK96jDqscVs
YnmiSR5kFbrdXTO6d/7NmrbPQW9flTiADYrQLQMv6C9l+udoUvU8QEPYHWfwq8yazfeL1lHaYJcH
3cqLtSUtv0eyevVP1m370hbXwiuOMUSLHM+kET7BOb1yaVpI4woSjbGoLUcFhoJejUwVZ9gXfhdz
+FoZfdfMbWnasXlrtoJKhD7Uonnv8a7ghzdBLQW8ZwLqVvVf5qy+8ku37AH1ElV9TSMV8yJ5rhaO
hGw9khe4JhqTrJw9XnNYD0j6S63blnRIHaQwAXZJPU8rXKkb3a/Ch8XMvfs7wITgoF/uO/Idkrqn
5ufa8EV4jrskPV96yzRt0iF8nmfggL6KYC6UqxT7i+cuzkCv4/yweOQn4zkzWr/Mp0Y0Ts/1AVei
1xCO2wNBGSAiASy5SaFu+s0lY8OWQ0K8D0GIsb7uBtif6es6iqRZbWFgnE3iK0HM8/RS4smNofwo
zylY/2gVKMs0Wt4timTm+U61JJUPQYB1tcVEUI5BvwOjxd09BsbsUR+FcdNTh5dQ3iBLgQAQl6HW
AW8zf3rr+rZSH8voPvjzPPlhuocVO/hGBWQl2ZpMi10Xlb/fRnBoFXnY5WU+Z7Wput3j2TlN8dUW
K4MGNTTcNN/VCvJKiWaH95CG+a5JNIcKSF7uOvPuULv+8xF9O+3+zxVJpaKpUizTyNJIg/7nESX9
1/3VFa92ixam6VdwnyNXaVzt7W6/1KkpLKsI+1tIkA7LEJpzAGpUn/6ujtM3uLAt8OOxOhTeAVG9
lqaaA+xHKVYWwepRHmsXnSrk7hNMw2caDcrrX45f/rkmGCwHoqpIr5Jtmuv7P4+fQlthPm5tMbeG
yUj/gkMSvOuIiSGI6ZVjHRWU1/ufL9k/Wnu/vtKguijrFIMVcUi/3UTdeIZ6UhnJHGj9pfZfD1u6
ekHP16cvzwLx1kBx9EAi/vlrzZ9bIoBNgSgXFt86juM/O4pW/tLbfr9Np73ndSAF8WcD9lLps48r
bp3RD4HPWsoWWvn+I/ATkkJp2KFNaoSrEvOcWLf7ceNmrTJog50AO8YviJHaDEsjIJGVl1fTa5e5
lom4m6QvqjpHOw9FtPg2qKO7F4e9be8FjFHGLlbZvdJkJmA5oIpsS8OMrGPK3Xav7mhSggKMrT5o
S9zAFVF7Ur/i2MtJjh8GNPEKFm51rJEyj7AWuSkeI9C+48FYR4bbaxr3hrMaTVne4FVXcowJUJQu
MDBygZWEd0VouNqLMYrPnG69h/pCMlApKDGgCRABGf75uv+MuL8vOzNEBNtoPPwkqsSSWgTAfNNp
iNuQMituPs59kKmsXvuXO/yP4P7nV/3YRrPgcb1djbyYzgyoKdX+QWVSs0vU11mvncUH5QkCw9AL
3Ghw91Po35Da4GAgmgWfTSMy7dzG7Qiqqa78JUL9nki/LxRCsUAVJBPsdnTqOT+WLumuhE3c792n
6WtmPMbNlXvW3bZ57tfalxGVdkVq94zZbsyBauXun+8C4H8Rif1+AMzt/xFk/IiRQaP3tEekZdO9
AZ0eMkvqAUimTPt0r3DsHzAtgJhQob07oJkdoSgduRgd+4K+QqHcu7qJCxjFqSHj9EafGm/U7P1K
46mHW3mAYlx1dbM3pwhdIoDE6NWIVzSoZAU8xLMoD3jQQnE6sC8Nr2mc3pC/7euKycLHXh3I4E7o
YlLlBo66Zt+GdZC7Nco35Kc+prsjUbURdRsQem+N9+QTG94X8D7kU3ig58JJ7QVH5MhWbcv83xus
PoYE0JrvCnRrf9C44LjlM7Vrj6SBIp44mobxUovyhKuOcSSkVylYQBJnBZpPqHxwgdopESdq5IHf
efX+hW5B54GuHqjOaxSR+Mmo+ItnW7fxGg/lMTxhHdTBl6qTelhyLCr+NffSLEMNO3Pvq3oHV9ZF
n2j4YSFo8XJ7tuqonuw2c9WR+PTWNf3Gy0avQcuZs0z7LT/BA/ULnBP6i8IL95IvrlHhQTFfgMLi
OiozgMTOawkzdd6bBrRhtaUQH6LJu+y53ZDeL0y4Gxpgvx6o0pGHAuTC/qZEIKy0ZZG1OOqiZk7c
3at3X1y9lN+VVJDCDbpArrjP4k4/3OebGD41x2QtGk/huGWXyJDrIJ1wAiFZEneMpc/V9yIjujkE
5bbJQEtpC4QeOLKFSJmpg0G2Mle9jembKB01e6iHYO+Reu/2IssSH9Mn84K54cW8jRo6w8ywX4xN
0NM+nEgXs6G1DgktZnyLWyZu0H0tcnKgTE7BZYUclBIAumJMVw7OBitxD/qugZ1GPBQHflt3HqaZ
sd18jzeyqGnpouyg2be54IPVDMgSypiYBuLzs6U4Yd0p1jik85niLpP9QwH7/gwxamte/CmIZb8G
mxiTrStqBbrDqPArRifHyjcgWM+nUgt1xHNizOIq5UV8qjERx5zOkoFYyJLvcaNyfgy0gbbgNrgv
l0vsaMPrWWh1U4kTZQfxUHb5wBoUSHSrXsN/QkVXoAcoA/GlD5eI3HnSErYlr88nJIOrW6DqrTot
DjG11zmixYMaEDez7/4S6xUi/0LKXthxaBOh7y552qCd1lwZZNsOimEjXOZEVBgQT/diN3YRv2Jm
506xEJVIMZoEna3mcXWkI6obrAOfIOGZtkhVOB97tLHhZTUsDoBpmYxiuREPcQdYXs5iCRD/QVRn
HHAvnNspWAllkIcbrD7Fp9+/LyLIeFwuntPB9fPlXpfE7wMh3COmfYIlCaBfPlEsAaQyTCYQtGI5
ouskvl38BMCTV1E7Q8WNgT8S4mvWMmSJ6r5H4GfifC+tkgenYYAqBUeaTcUn1s5ro8ytqTxS5w8U
gjjL9IAUkGvOCaFtZBCOxUYZqofIiwcKfyPAPRQr4JXB8HRbBlc1l7x0rbK63CYvV/xbOWIoiMuU
uc1MDDgghgwgsX7wLGctLiOvQTnJQNlJss9wp11tnn2gQeTRz/V6Xm9NS8qPUDE2WeERbo4GT4RS
xLQQn1wu2CS4DZSyHHSU0WYhZHWezFx1lIrtwU93oXffvUCeJANeu2KKrSrmMrmCl4lh8v24Dood
BAiWO2siJhpC2WIQgSOdWwOxbCauNikcMcrv/CzbxkScXjKgAse4F6ZTkdiBFihKuI+PVLwOFUQn
QLGVE+CIbMob30xK9HYpbnUI2LRs6/JechWWr5enOZL7YFlTB43bZ6sPWN7A5PFA8iZ1zuJDUlpt
tx2eLg4ry0xcXJkxLx6ih9n7HkY9VhrVuea27NZzMXWbtTbN3ITp9kBkrlopO7E0YXewKFbY6nD+
CdMpc+OJyhD73kFcrBfYgpjdBH3MODatl41sxEJMvHrVsHh1QkCBq/5VDygW0j2VeR2SBowqFB19
1bEmMevLy57tIcfzO7FOSKxtzFbYti/7KLYdcGTfMQ8+XFy+dPayuanokkxYBR06sYyIr6d9hguJ
Nqm4JqidslFfbfYB0ZhlZDp4MTgUk+0+u8GBWsttWjqRPZ2iZWFfEXyHjuGxJ9DIEPvF07tP2TMQ
B25p8ea2uPSWb9rkE9+/fWDzoXkPCK+1G4iubmN/bua6TR91LG4hQ/MEUA4R/f4sGDz5pNybTp05
rz01qFDmOBtw4xBVCpc0H90ISVUwqrRQhFRa6922rRcugwVS2x6elghKtzzbUGttPZRZiO+ECvPT
s1ag+gbl/smz4p3xNt7Wd1vzw625EKdAkXX25G/AXWh2ESgOKLzykQ1/i59ADzvz3WU1nIsOzi8y
r7h+kLUQ5++m4Xuf16JZ4bXjyhWnxsVumV8iqApcrrppo+3F6WfOJbJ3U82Htn2S7J1pn8ZiQWSz
EKsDgVI93DB87Utnb3YdTzXDhrtEN5Dirfh/Aibv6fNGk3sQcN8AaNmX+vsViMXw2G1qOpW83uYb
Lrnz8CU7GYbOcw6DloCLDJ7fhs4OUQx79y4mxkH05sFsueS0HCbLsuqvqgWv5/PE73BM5sWdfeLk
GXGOuGqV25txtgvxE71nStUFYs4Pbi3aZryPT0TikDOY0M9HlTSiyZ8uYhcih+M6N/dGmCF8A1A0
9VV0TYUeYzpQJylR3ACpoqPx1R4LfrqdX8f4rfVRsfhMhmk2CKlT7G9XlBh6uh0BYUqGybB/ykIq
5MgF7/se6Gt5r6KpW9q9i0K/BDbY6eWJR7L+5lbTNaXNT0bwq14LoN7Dzo/nsnnOiPuVHaCitAY0
zeIiESsBuHSVwfs7clKeZzuePT+NxWV7OOxumAFiGMLrOpacF6+sRupAVWy4ErfP5wnFGkYlyqq8
FrluPu1xepx0lm3kixWkSi7V6FrZxrh/oXQstIozCflz3pTAmae036GnwT9j6OS82hdK8KIV8J9H
NZUGd+wN28uT7oEY991APf8a8zIpB+O4cpP9A+Hivg/BZJmOvi+A12x/HTAXZ996EoRp/U1/41+m
inqm8YgGllgrWB54MITR3rBfM4W/xbAXWRR4w+/zw3FlJTs7vHXZ9jrfdOQlQb13ZdRlLC9wH9kf
67HYJ2/fYYDYa8dXe/cXvMq/9SNM5LLAe9D6Vfrfv/+t7tB0gWWleUQOOg49FEOYrKETuyExify3
QvW/Zltgs/viuzTw0j/SvabGvlR/heSi+1/p0Y1+rgt5ZPRg4IxF6A6hA7kAJGX9q98bWN99fX2u
r9X5Ct9lstZmnEyJ68fwMybRDOGroTWMsO5TsecUZlV4nq0jPIxKZD51/zVQxzQNH6N2FE+sSV7b
0swYKl4wLubhJJ68Rs/FY8OOvqoxdUG+ThNK3RreCvLkvqKYtoG6Ua+0qTW54YN23RS7dNWfUKAR
8bSHDtOq2pGrLChQD/OleJTLB/89l89FuWn4TbW7YsZSokovIsIWBAcfE23SnTVXlv21sjTWxtyY
m0tr/fgw1uEsn2j8v8Uz5hLviSG6WXYwFbl5z0EBc2TNI5KbI49Vj5cFS3zAZuVCZ1cYlO8gwB+5
nVzxJ7t5L1pMfb7VREllVX9RTkHipOQsMZ+UhOhJn6YpQgsUUL7FThpYs2w3CDCT7EviB4TPBOoP
kjYNT3AL0F0LqJ42H8WHGBgfP+wtbzYk8VkyiixEBoTEQCUzu8/GVognKWf9+pNkNm2IBJ2Vgzjh
2y7a4Nm0u/MIj9WuPQRLAfxF2H5reKJrl3um3RtrFCKEcdhtoUyKgTXO57flc1/yeF2KyGsviBjQ
131dgvPrwg8lVk7EMGf1fD0le+lNOl/3xkxaqAhk91YYdX3LiIt1wtN8ywFbbH+pLks1PgVDOn9L
XNvxf3nOHkKf1e25zTBgEIYbyv+b+8KcVIt2px6uq2Btrg0s0cx1BGKuNy0AAMsFnkgS3obQimeP
3fWoyw4Z5eq26Q7IwfLqfIcUzqZY3BbU9aBS7bJdd7ge75t0U2zMYesHE7So3XpRL9N3cDSft/f4
vdpWW3mffvb38Xv82b+Up9tnn5OkKf8ZfrLWRS8PsX+F3jUrNoHOWd+oG4hmm6ZPviqvrGNKOeIi
GjxoHJyikxw5vZm1MlbRHNGzMQ4QaGHZ5SSbBENrlux7x+4tWV852XxnLHUSZoAJi8fuETrJMVmF
G3HO9bi/MGfRVJqr8/rqpBN91t883m77+CSfX2/hvlm1YCGR6FHW8juq1e/oUtegXLoPGOGAffOv
6Ch9XI/Kh/SRf3WHfJcc9Y+m5xSb5yxZIZ/riKzeWDTjPjw6prs8ElkDjHtkSUL8uq7bYBVotr7S
yZBvpxxc3dnc6bv48FpaW7TQ04/0w/rsfXK3nF5u84djQEunIY4BY0dtnBgfyGom/oDa5ldoPNx6
Dtju20bcnGAdrEN0jWMXcMN//9f/+n//59z+7/AL2FPShffsv7I6XcIjf1T/97/7/xAWFUUos68q
OlQsAbv6UaIrqi54dWaZcULRNl7PnqPXiFh/9jqEK7NnYwt1c6pdOi7G7UisMMVaPOIMSrRTbqV9
fUpU55E6fdTk9vk22zb74tRgwCZdwrVkOtVep5VUjx+KCwo3315p5Vdz3O31vYVCmv1gCbQmxRj1
B1qFG2NiDPnBmJSLx+K5uNLPJ5EV9lS3WTnJhzmyXW8gv4jebH+qE8Qc+BmVMexxsEjXwV3Fd6d3
d3vr9iPdpV8pAmj3XbBMCRFlJ1o8D+Hxvms/rptskS20STqWWE2Gz0U74ptwtIGKDeJfLLfVV7wS
S2z1JX9cMTOmdKE7qu7cj/wLHf5Abb5mAb6vjIP1AYN0lS2SRbIR/ld4p/gQ3ae9WTSPtwWNocwL
Fr1ZsBHPMOYBAFgntJnerFW4xIchXl7X2VyExc00hWG3jibdFGjiNJ8X22Z6W8ZLwVdc3rbmmTI5
f3hb7OhvooF9W9636TJd0ohbRhMs06flvJxL05wkZvKYq+AZR+bEnJDjr9Lv1aDoOSmwJDp71Ht4
5noUblPW8or7pzk3YO1dHZ11RXgOpIs7f2tLeRRNS2rgs9fCYG9U58WHvrZQjl7rzL+QPGZeHMz1
XeYZdW6gLJ3sdAwAFsHVaQ7xptc4+d3JdtYyXpSqHR2zHST9fFYy09JNcoRCUwCUQjODR+sTI46d
Dl+HGIsLA+yUPrkvYHAj2Lgqd09uwabc3TbMmu7QHfD9DtYFvqDgx1jlrCVfiuBZsIap95cOuyJa
MD8Kt5YMXl5WqR8TSvwo3N5S81klaXCfIrzEjoZqphMlhpsU9bQXqYMkMvy8TD0jlr00GBXRR5mU
bn/bVBdNW8vxTopxMdNpjqmxK3ed10urv8Cdf9b4mdW/H2H/B+7YiuTsVkkWVhOpp1UzIOrU+F+Y
QrOB/nkFUTSxQvzhavR/cBpkK7prdVyEu9cmYkV+EFOhRSbbvcFrIYrJvUGRIggrSss2iTx+Bwfy
LaxJbkQV8Sx1mN3wZyK32FGxgHVVkCGTilOuo4ILFydEuApu91of4QMSEPzvcGAAqIfKCVVLhJsw
PCZNDf3pTqiafyGSdGPbZC0t2UEv+lxZozLvXMA2We8876LB744V25sjcMDxIKWx63lXEthZMKXP
867jIvGV+ggJkKsgWuElG5QHKc45KZ5T4dhYJ4s7JdMeUQLoIaxtrDWCoO4ZWSMXRse82xJEz6gC
3MimhxvKR7YwMKxH1bI8UtzFiDR2i1HsrqDT+3ORrb7GlHbHt6mxEzluMhGmVJzd2VqXB31ZTmIg
RugGOuaIk/a6Gc6WVBUKZ7ReLkWS6a8xf5QphGxH9pS0+v0w9efjyN50k92wIj21RiKhhKLLxy7Y
AyEZBQTbwdxaMmudclCN+xtpRe8bWVk7Ggm5FIocI9wrJ6hbXh3DLfBMIBdwboe/heeWmDI/BxEA
EhnlIbTMaMnw+99SgezV1591EWWUdBtnBnKnwckwQ9x3lu7NlTJ+4+dH6MkLeSGtpJXO7ttdqlO+
rffF3jhb5+qUfBbr63KGeN3UGjYYlN4IugmDZ4A82ajExpMs5ak2zDaIv04q3OvQd9z2VqBy6ais
GgDEwSLYWDOLZVq4YMbb6/ymeSh1lPseyp12sIm3yNVf58+xstBW2Zy0lqT2OszWFtLE5jAfP5DU
j/4CHlL/bTr/fnV+bNJxk2Rtkl5BTNJQECapIt0IUg9o6zYHGBuwOYs6coAnlEEto8cGSY9gQGBW
7kWGWGJVJHJLkdz2nTtsEZEretBqwKsLSpmJn8FfFgblH5QLgQ34D7rlJ0O1S+PHNboFKVauz0GI
pXixvxIgYH9qulCZ0Ugw3ur9/QSY3y32931vY23QZeLmdqtqbCG/aitzeSkT/elz4z3exOxY6YJF
n+D4uXrOmU3rWmxOu4RFvlvJCz5gfsc8tiJRw0z4LVnm02SajYQFrjDTJdYnkOjN8bCcWTgWZ7j0
ApS4Q2pBvmKSL5RdM5ex/I6W1kLEQ9nysQ0n6bCep0CHcSeeEVySvb1G6ThZmEttHkyzD51sqSTQ
3sU75uqBRX4uUaieNEhFroNpMtGQuybjyibmVMptQYMR+L++8F4SlYPeCmAB4GPrSJjBjqetYryT
fkUQ+sJYBRvlXNdO95YSZdWOegYeKr3F23yfncxzCtK4PUnTp69OlElNqWisTrJxO0M+c4IcKdUC
Chl+jNGP5gZegw/Mhl3boGqV+RFWleqhJJBq8dAp4Q7WvOoxCBwUfiEkxlSi3I1oBvx5eMjfjJvf
p/w36sAgIgVAgs7fN7Tstyl/K7L6HulZPK37qP0ord2HkaFkl45Y6955TzKEJBTKmihDX7cmhfvi
8orfyevC6qI2mlP2V1IFfHlHBeFJv7yfTOuIqDp8M+XcviEKUHVPQLyo3rbrvAF9GB/VfPVMVnG1
k1v0LFI4QD1XAe9cVePsvpKund+Hjd6laA9CmjDvV0e5D9ponkhPt4K/25jaqBfRCUVK8poFIzPS
BuX9gsBD0YWOIqH4FFqDvtpbtgEXtUONed5D1tXYgxAoUUW6auS47SLrBJutX+/yto+QNq3uSreN
OzVgvHLuL7AL8dQAndRqiP080RJXj0ZOmMG7ZelUkmAW5eypvxcLRWCs6r5bRmAXqGNI8B8M6nn5
OATjCvtNgskJeCWPLnow0jgwadUDWSEpFaK7nqlS2XyeuvCiPFGGBPJkIN9DU1c+lhKoj/BhFxXq
WcHoYVw6lW7GdV9W+/qJ8VANTPgIvRjROEdLy8HjabkAytVbQyfh+Oq/o5Pptvf2L0NH/xlx/Bw5
PzaL7pXcQLaX5iSDWvNS2hnCOk6QVKMGEEhkUDxvMPy0bm6WsW3pih8+j5nezCSkHG7qSg6o8yHw
jXzr85hE6BlqfoeW7h3RMEk+oLOF3FLqtxpt+XvipT3Nh+yukaxI+UlFmuSZj7P40HW+3CLGX/l9
LbUrCeFScIhlVIxGeQ+jWfQNW7XxE6oeN8axVNRsMqYOflhLZr0k8nUKfr0s8NqCulIfd5SXslX1
mytHvVNL6H67nUIdRzsTjfhWwXSsyYd6WL11weMv9L5/YiEE6Oi3ufgDAXQL+m1QR8F1Gmde3nOr
pkIoiRav7CVHxH10OPJFStOtG7+6v2HIIM/82Px/3s8fkK027avVU2uKuWga16dyiwba/EVxHrAC
vkeO7j+m9OrH97UELt/bZ7781Y1S91N013O3nAY+7R/a/5eMDbH2VsWyQZuZer0iojbKfL0h5D6P
oMDXzqI4J2/oiE5NP6qdkh5oQuFPRzv5bSM7wOYI2xSfvvCDpn44J5KlJU7eA4MPgjRLITBvdV0c
KBJiwRS7/ZNO8fw6ux36AcYwtBBGQ4yNFsI9TfWf5/CUTGlJTorhRsGWzHyj/2WjEsauKF062nlQ
Fryj4lsbU7OTALgrtAMHarA8JSU9RIg3MQDoUFD4vgLiRMXebVdiN9E3dGYGPlytwZpWIWyunWjV
WP7De+U4jeJPOGK/QdfsLA/N5X13O+If7UKkaBX7OUKoxDhcF89hNnlSwthEp/6lBqku+iMVTSVk
lmZT2eft8or2kf0cKiNRkG8Awm/hBVDW6u3albnNh31/WUDHV957tMfwgm6HMQK06tKgpde47RgR
c4JUBclKVxplOAeHtvQeDRDQQwCUFhPtov6qeFuq7hNh6BJ+Hawk3AJKGuJP7/ohz5F53ouSkgaE
ZGytwS7ts0EwCnfKJzbi6FAQ80QDfSp3ruhJVgOMXIiDS+4Zh35fgd7wUW8XLc1dMJUW3ULaPKB2
nHFeclR8fkXN3cLGVd/oW2RhscBFF2chHEABNUKkCKav1dU199m7sDgPdy2TfZjhJGPQNc2cl48M
NYSM3kyjufIc5p4161TvPBKu29owcjTMZ1KvmaUkOz1HwweVQ6Ot0w5xMaDM+o5W/yRdorSenAg5
c+8p/DrtyLVIM64HaWHQ8groYwS0CbAz2dOlpSQaj5esVSxVHCFNIMm++6JLCqP+IxyHswx3doq3
njK6vwmCQ99vzq1tIX1r0Q4U2dQyWOac5lYGaxGOO7QSZj2UPMhsamgxaEhoNgKJ/Se8iPuoEukO
DaSOpgKOO3Ok4fMxLJIeanugJvHNQurbK2lze4QYtEFxAxPUkcJW2TRDW+9cc128XNPDI9Ckcepl
/rwZ7OoPbXlzqbcxaRuPhnc52R7pPhjgvnrkkCN10tF9isbmHNkCtpozOPE1YrQAn9LBpVv1hsZi
f2m2lEzgWV4IbGzNIelq+Qc9dre3HVJhw/5n2o4hyA7O4srGjuY/TxEo/NyRna/E/Zr2nYsy7NEI
UWxlIL31x8gd6QjsLW4PvsogO6F7MA1WYDvOt86BOdTAP4mx+upmT5qNivuYGuiAnNptPngNZRYf
kIg0FcINId5zH9ibwsum7VvfVtelO6CxTZOTNDHywkFvCnjB1i5cvwcdvm58OY0HIA5KjO0hszTO
4EYlzB250lw0eCK/Ix/DD8+RlwXrmQJYXSeUj/pOdaH2toepy1KD76SjvYesc5MjEIgxMg/kg0j4
AR3Rx4Cw6LdcdwqZ3SHHS9wiNaZ1N0KoymVBkECE4BE5kZfqnPpjNKoMVwo8UQ69DUyksdzGnvMi
v7f87j4hGVFzic7DF0TNvv9+AQI51BMa5f0BONyGBYRaAIAk0D0DwaM0ztES1DBgp0zEppv+klaL
w6oN/uBYA6NJRuUbRVaqCtYIrwSwg0PNMcaiqaqKqu2kR04TQarTKZ/HA1heBC13LxlpOKyxoVy6
MT2u9/6oXUQgbSgy4Zv0mUBNEfgxiJxASlTuuYG4RuCJKpd63JsIYGgLcwcM5y3w81Fqk3D0aQNk
X6I9RDFjs3qszQm6SpSIiRU5q30naOQE1IKFpKyykT5u3RWbxaG291znYQeS7VOdIJ9J9zPiUHLi
cesviRfE37/spz8oIGhtBIFuZcUcOJSdjZ6DiN6UOWNHTC/Pc3oqqY4IyE88wF4Ng09jG+H+1zn3
1Hu93eYBYBhKaXb4Eputte25lDEo5FLb3hcXa5OxRXJFkax7e52N89vN3af72lvEqK6Qj7/AL7ES
nvqLimw1mpozQtKEfpjikFkx6kLs/KpDuKk+YOPho71nG3VYMwU6gb4Pe6u1taa94XXUW/SBE9HS
AL3yZiy7Q3LshGEkMTvjujhQWvJMX8iQ4+rHglNTG/m40+i4LWIM/sIPyKwL1UCcWyXv/axAks4C
x3nsN8SlmEIaS+2T8QtFDNjYxlyFp/5nOTA2gjng5BthMwnFMH+7D2svBBvUf2/fH7Qnh5q9QHP/
6tWWq20RU4kAKW2e7/WYUVAldnV5M1+j0l2ZA8TUKQkxXU1sFS7hYPV0jwsZTGG6Bk1i55xfb/Fx
9xfXpeShja2cz9hGONGy4HKwJveHKQAczn+m+PJbOVJB4eBRTLywor8oqmQCsVKNye3eLdGcZGZ1
X0cBPfsQWW+ONuw7uzuSIzDe7ce4Xcd4JKjLUOzr7LrOIZyh4zPBuEGgVHpUCijPbaXl10fG8BFe
TzegTqCy8V+n970QvUd0xnyhmIMe4AJLaJpXoKZfq4dH3jV4V0ZbLDN8Y9UfvzxK2/YaUt24drMT
PXQAQIA6/A8BFKyADWGqB5wVrVc7WuDxfvOl5fVQnLXjGnGzEaOQnfCFrzAWbADyin3OhkrutVQv
GnJPm+vmPo7cm9ebpzSRy2G7Sg6ipBf6z7E1A9Mrr8mmcdVGkmJWDagaXkqPPNwNv9grM4Iv8mN6
/QKOw8UcByM83ycvWhGIY86o7nmvgw4yNrQL4pntc3xnqr8lc6zIBwJREgBe6INlmqLi+NWczW0w
fHrppz4RdrRsKskpAW93ygNP2mhcozWKga/VjT7Y3VY37bgbaL4MI7AKPe6HNKL1RI2vjw3JXBAT
la08L738os3ubGcBpUaOexiTCwv+Z3f+/6SdV3PbWLdtfxGqkMMrwQBmUiSVXlCyLCHnjF9/BnTu
g011WXXqltv9fd12myQI7L32WnOOWZTztt5VMmYe9DUohHuADelBR0nSzOlREbA+gRxi1CVTj1F9
zh9KRH4dEgl39j4Vti+Ul6uWLPj0EOGBvKIwuqEzIugwQ/TgsYtvkREsrfNbxEqPihVvNkKYKYQd
bQj1Q3RV0Ik0M+l4pp+0/l+tsTef+xuBvZ4o4TWJAUuN8FyUG8Xv6dfbJV0rVpXfNO/dQ8aTq73k
Nu0eam9yO3dVySPLCm7TK91fDsqKbT+nKQFMkv+6cEAG9/kPjexvVpb7U8idlU0Ws8LLE1wQRrQU
kOrscQs+Gs/Vqv41lrb60m5wgINZuYaOxIDrB9yVLN2dgrDAmgrsDkvkh46x5m6q0LQ+7YNSTCeK
AA2+hJ6Utoyccd3/RsjpU9MVr9SPK5niQJqly3A51dI5MfeTOGaYk3/BpFqyiyvBoNyRJDJtWkpG
kr8mBdSst0sq3JavnMKHdvcs2ZDCtOxW4GQW9Np7ZlS259Aswz3bH7V58gRZbYtkVKMDJ3UzvOPN
lraReTAP/l4/VCKqIWGdrui0T+mywcU9tAKeJnTi+iHbZjC7OOJs3FUAa7rhmFKsmhtZmiDR8wtt
gfg4jdekLVrfS3bOzj49s2N+7G4D0fE3lTd8aW5Vz/yx2ld773zlt268zZRSz2GbpQtOBabSZO1e
4sfmWbipl2ino5x5TZ6TZ+FxwuDeMO5TC9/kS/fOsPlB2KRs4lPU89ePm3eJ2C3K2xSp3e4TCLPn
+tWMbCJ3EDj1+4KOY7uvjtINC1O5MZ3k4r/GN6A1D/oDmY98VEbL1jV4wuf206DpbiO/vyWUu1sy
GrRGGbWYlBP1HZDBi/uStNjanlBIHEWq6mHhP8pHHVb4PoheZWMfGzs1xQc/mo8/tOvuZl5fbwVW
o46tCmuVYt1NedxcKatMCZgi0rpKdBYX2rPK+KENvwyP8WYVrt2mX9Gamek12hYSAP/9Du6aPhBN
REbUNCkARcgqaIu/JwR1oOu+UsXjLo5pgy0y3yGeCfqyXtmZ+0MJ9Y09N70a9ARRAxQJdx7B0N+v
5gptUY5uLN7k3E6p5JVfQJOt8pzCI6DU52wO7ehN3YBQJnDUxV+LMjKe5b+jTaTOSBmTcqcRFxZA
XFvnrIoaE7iAcJQogvKj+ThJYeotp1uJoTRSQo5iFKWcZpRFMmW82gIz4BMoz7jDfQWdPd0IbODe
Sj6bh2ycG4g7jxbeKIdIINj3wyHC1Ky95sUqbE5E43V7n0zlfchRzYDSN8W/oKWpTw1lxFXT1tFw
Dc0NM+2AQHvhceiclm4eNgJxS16a6c07VEXjMmDOxJbi2QWKM5k9asHDDsSGbJ2BFrEKaHI2/ErP
GtEj8/rVIHjnSJJTNdffG8XWMK5FTkv/QMf9uNdlu5YdXQJXaVfHDMeBnXMgQbCak6xMkWYuacAK
q4C9zJwLnA2x8dPMNleFcRvHPQdmmN+1YffRtuAwRXYTZxiJMHPrBToNQfEt+V+2vtP2Tb0QooXc
LnnrXWR7qE8/eiwiTwyeK4wtZwnZ40A0fAtehPO/SrbarbPO7biJrGW5N5dQU+Nb3DrnjqPY05ja
cflqpD9sOubUWPujCf7/7jMQv4qJD04170p1SLiGF0QilcY+OaRHFBcQ4os9/lHWRaLbts1++ie+
PT++RvQuwPixJZTVfNhnjDPCo3BIn0ySFGegrU65PhtIDSP6apqgm0/1vktnMsMA76Qfyy1V397b
xY8Ww66Blh4nJoU74MIttQ13zGwpo+EBrMWHnlVlNo3/rQ2iAoQBKHC2AU/+tm5mxq4/In7bhuH8
p8E1XcdvV4Sn0cCRRdatqgH7/PvJs4ygs5hee3vliPfPPeec6OVN86iK6yLeSM/Zm2yx9ewtZwI/
+Hh/5uaeeATfmk2qnJB58iE+jbtJxlLsfWC4Z80xHPXN3YTAFB+/KuvkoAWEl1Z7/8LQZi891MAY
QjqMjFSmzSTYmZdxUz42CClyWiaQdGz96H+6O+sBwZp3jvYeehTXwQbt0MDCyeLOul1wqugWMBJ8
8E4mb/4inceV/wiggyQ74xweuOw7WiblpscLy6ibeU0horXiJv/100z1vk3OvQXRDzydAiYY6qB8
t4YhXCjyKC76/XSOwYSFzrya6ba8GA7KfHzmX++r2ZEU5+vS4Hf8ogfm/X7/2KWLg/2+42R4oVSl
q5bYT6tJkN7NefQZGk1iY1om9Ppntw2Rr6QyYV+i7gxnRFD9e9X/2lf+fkD++hDK3b6jZrLexG7V
7zmLUFtg1dhigfglsAHa29/Ish85O+4On6l962ZbdfM42VHQls2OFVyz3dPOdSadgMUPnGAzFuHl
hD7D60RhTM4GRQjtVybtUwvuyWMSDzYeFa0461cLPnZPfU+4yVeT+NmYPd5uZ+Thuf05eUH+/Vml
74sB+itRgsWoW6r07daXglI3B7UZd69SY/etLd8UzSGbLUS/7LLAL8sPubIbIlh/uszGf770VHyC
tdIVTZx+/Y9hnFeJctsN3gCegs3lKLQr/c2jT0MeyiJ+N9+m4QdezdBujx5nLW+hQfzDcxeGS1QT
83yrXkUm5+ZRNhwAvYdi2a+SI3uFa/vn3DYP0trk6BvQ8vLP8SZ9Rf8A6iQ9pAjy32KnP6iMSY5q
BIsEYhnKaTRS79kLSPKHYosz56SzOeyFnwYf34punhG4C4BmFa48aMC/P3c46mPV9s24VZQHmu5a
sNC1EzzDxBFWUXUOf2Ln3ukceCapXUzS4ZiLG5r69cz+cZ2LXOxLPSzSXY4pzLCzfIX1OEltpnn4
ygfn33fUf70acG3d4hVlSqe7T1cWkTEUqpztRnQ5PbRaSgAj2wg5gJ1cWkJlD4WPf7/kf9zEMsHW
wF9UkeJJNu8e2DS0osxVwmzij2hBug9oucCZIsG2vfka7DONYy7ogyrZpylGqfisNed/v4cvj//f
i4ZMkwtfLwwPbuh7PGfqel2jihL+B+FcmzchthZuqOyz3LCjsxllH14nfoIsZWi4qSV9JjQrRoFy
jHaCHtggFISCbgoX7bGyLzFo6yKGQhnfF3q5Ec9o/ZF2Nw2/ooGUoc+rUx/2CFujB09WYZv2C59f
c6XblO3Zv47sAcS2hEi2pygNjXMwmaPChBdkAvwRjbeWYiReaQk61egspme5Sub+2PxwnJC+b63Q
VyVRAwqGaM0w7jaEBiIt+H2VB3YfnkxKx2V69I/qWt95aw+tS7cGNUL65l5/+PcXMt1nd9/HXy98
t7qEtViGaSaKW3ZyxqY1fX+u+I/E6G9nFIvPp0y1FAuoqSh3pUM3xoacJe24G6RNU70L3kpEtkUE
L2oSnA5MTraSsgnNxb8/3VdJ8ufHg9agiyzYEk+ZyST1Tp5Tx2NveiL4lIlOrX3R62JO0ROpunlT
EGrJOO9gDNOcjznZT3+HTMEYKFkxOyodAFOApaZJ0//+oMHzEa2Q8jD4QX70Mtn7tIVHEiy0yfoz
wU8Cp0hYTRbgBI2GtcYWDR+6OU6WFpUZYw5MGm70Nlxlv6InSiP9tdvUS30xvvirgihYYfnvayBN
1/b7NWDPAuFHJavf3Vt9rQIfr5rkUIg9EE08zSF2Ro8HjzhUgYjvuAMjdmP1kQiVjeJXrQl/i+Rq
JHQD/q/vZdI0SxxSp7VPt/TpPvljke0HNfU0pXC3PYQOQf2MYp8jA66rgCgphpzaayUfSh8KFnP5
mh6h7L95ibzU+tX/5zu5vypyZZih51uHDCM1/JPRFJZuBZSVMW8cv9IDSbuPwaI+ScqZoRJqOVKs
Dsas+D/3EkhYEOG0iKalExvAhvD3RWnLSlOawMJgwNE1dI8jbhfuPtdkVhheOgtlUUjCCGsfkVN2
Vr8kMdJHhbwRSOoi+bQVmSco6UPhvfTIZbLKH0o9436VmB4j4lMNoAjsINJ9qTdKvT6SCCrtwJCc
e2leM5qPHBrpunWI5Rkcy4FBe7KQwTEKmxzQqc3chXQxGvDBU7GIOZv3866fk8ZsctO5M8K3Mnmr
4qFW0WEg6o7oW+BOwTW78mQG1fGTBKeg2laoiVIngnTAGJnRhjwPlSt8pGqXMTLfFYDkN7Jqk61g
0BK3FuwZUvOgkBZMvsMFE6sEBj5bctLEVMEhKiZm2jY4uXuz4Ye19EsKef+k/XmZ7u6pvHRHgZVc
QsYgHDmSwULM0lVv3VRkN1jokmyr0emD20AuBC5+ecbYjWF5tKMLAdgQqtR44Zd9YlmSeewv5HhG
rAO/qTC5Fg6ObbRAN1LxoGwO1TJXdqoxL/H10OJYdMzSvy5pxMjDWDZLhSpx6YpLP1nskmFJtolh
2Bg3y08FLxqbTPBk8RUSEcxC5+FqK1mK3z1hpgdz/HIeLUrYT+I6eDE2mnsQ4k3HZExbuKaj4dDi
86i29pjVZ+KGjZmHZV86ymjc9tpPPK77aunr/oMPrYs0uSRLvLuwWiQogmR1yaGZUspvOm6kOt2E
+UeNJLj76MMf9g35vvi8f8G78ixO5NofjCo5lLJvlyOdCub5GetlJjXzkGdOwewEMpegSoD/BkDz
4rXQfxMPM+9cmBa4mXJKmiAAi5yDo8xvPyxfX0fEb/cailxFY9mgGXa3cZdNm4yC4ee7Ke41YYh5
qUFLEIuBR5ChIBCJeo1oh/Njz/mMAeBsomno/JioB5PtvVhNVIQKgAZJYtinCd5l0lLwT5OTfDKw
T2Zsenh0pQkZPhiLwFZPnLaZB0PI39D9pdlb4FvFVLxgnsJUhl8lIL1Zqkckrswypl0vpfHzvy7y
mtF9yFR1cjF2UAm+4Bf8v8/L5hMgwIQNqDau7S1JTuCHv3FI6KAtNDj+efLdTv/dv6+j/l8rmz5F
Haimoqmcxf9ee0Wvk926stzrI1nESNP4gW/8ud4VKJTExTNnWWP2SiosHnF3Py7zK3oOtFBHLuav
V0xts+MV+Q1lwBNt781k4s7W5uxpGh5NHtLk1D9W67dbs9Zwh08Eh2G2Pc///SkkcSrd7+8GA1Id
q8vUUPj69T/21TRqepKRrPYqrqhubBP2y4TaZWKwKdeokenvo1RhmpDD8swWpP+9lkthmTnlUl7V
/DT3+VpCrDRVPoz3gVkk+PIn6sXkBoiQxjBURNoOW5oJkbtCOLNst8aC1YC4jtZBlzL91ulfNMvw
TcTOKkwr81whLMt4m5x62mO4kPYyFt7p5+RcVj74O/dHtuQoS700KfBlB9KK/9Nuf19fT8/zn9fn
ru5QjSZWBytMD1q/7ZtNWO9rYau6D6H6GriOka7C3sFvkwH8CJet+kRaQIstQ/yhzpen17n/nkxJ
1VgaSFcCqvz37eYZ9Sj6mtleKSrU/lUAjPAmXasVu73KrLXc1t4sq1es0D4GG2ulQiE26CLPxpfi
hxPoV8397b3QTBcVmfhjDh9/v5fKU1xdi4bkUJfjWjLcmRzkaz1gF+lf215cDdLLKMqrNCO+IPDs
RIoWbfvhI+70WfzkjmZ6dI7lK0YaKe/tKBaXTfTKujytkaVwRX5pCh+DALDVhRvShABt+e/Gj6JP
t4OBWT4Of/hM/7UqMoZQJ98cvmWCBf7+TIEU8QdbmYTghnpXX+bsjTjmkVnfok0KVBXea7NrH6xP
zO2EayL+TInHXjQnlFLG+t+P5Zfb6O4K//Vu7nYRvdUSUWjUZtfLH7WwT4iTA+xs4W/08FcRExcl
s5ihgjC+CVqxwyPbBIeg1mYq3f+Ge5SSRoY6U3F7JOsAqmbwOLHHKoWBLywgbyOi59C1HwlY/7Hf
Guo0XZlCuaZY7L8vI/lxoh4Zfn3zPj28pO7CzO1xibOmRMROQu6cUXmLLSZ5qc85/Cn9h/33Px5X
QzUBgIkGcC4ohn+/fkbGolmZDHzJXQSJWaCf26d0SAQPl1r3Q09CnrbKu69pKmxJv4MrapJo9Per
SYpeuWZWSbtJM4U1/13BL7tRHzU8s5cacoqA3IGbhyc0R91kBHbjzprEbtaZNxcd8gh/KCT/6zb+
8x2pd52azhyLsvP95BCkn2OWLTXr5jcM9Xh+PPZDI1WXQoiMATtbyxEJYHnyobOK1KMzlRvJ+CAE
71NboxFeNIpirMR99sPd/XUs+euySRN1nz1HMgEEfMs/0YZSVoZGHg60fleQuwaQTRrSGgy0dLGH
hTGLEYlwaNmilF4ou2hL3XGcQGDyhLia2ExUFkzg7PCkAd5x+TcTygt1/kQmK3hYmY8tojXavUX9
OqwRNu7QYOaH/IGefvLiIUra5Ztg/ltBy1fPf38CLn0b6HGKSH1DmF7/fp6lb7vs9Inh4U9EWIkw
h7vb0vTlUqylzn0IHoNHYxlQMKEp2dAi2CaXH17rW2EigWDk/hd1jTkBt+bfN6Wh52HeJAnGTeTC
/nysGTFuZYSP3ibXN4wnXWvDgX9mVmtmbuKwbsniKH/Yr+6VF9NZfUr4Aj5pWqwI923KKmsyQ/M0
6+pDVKsOHDXkj96cWYf3RfCCraE68XD2B1DJ1g9LuTLV9He3F5eYbhhhCQyY5bunUtf8OkWpT/7b
2F5Ugo+TLJjnuv8mJvlWSF9VHfVZ3L7X4gBwWDwXkT7vdHkpAXv3rI8GpuSoTSrjhNTfdNEGHLgC
n5jGW6KIm6CPF2r0mnq63aoo1PHUFU1dzfrOWgQyuJeIFA5U5f/+Vonx/f6p2JcMy8Bbw2H/Hqoe
SKPfm4LGfSvtSvZ1L93mWKLQ+TTkpswK49LTjjKWFYVAkDreJCBet/D64OiHe0Umtnye6NsG9pdp
I/fjkCg9S8/eyIHuNUqxQ7BdvLuMdptVbt7ygTErM9p2RuEjUQoKO72dp+pC9RmgGGuxWVYoyvB7
B8umQ3M8POTWo6RwVFYcHZUZCYbSeAgNbEBM2YkLcp0UJYjKno4DZd4/Y3P7nTDFs1w7uqkn+L3F
s3Vjnuw/yb8ztNu/xicfJBrjKqT6wiZj18BL427yhmBnuw4eQgbC1cIwV3QSkNl72baTr4Z19Maj
iZtGjDbdhAI9q8nCwvKPvoU8FyhK6TUInJ5hfvHm546QOb76VparFpFn+ivWV5a2iqKt12Nns4uv
yf9QvebWssVhgrPKZ4hOi38BcD42SAk+6eEpFX/52irOHFfa4klPdNvL3yZS87AqhI9WcazUieN9
h8qfEXt7lY0FJqRcgtbvjNjEinImS9sp7cr7EFJn6Fca36MkOy1oHqrfqZs0gS8KRscgoeV24dJJ
7JAN6ZswXQfBwUrnrjJF24zNElEZ84ey2ukAYWrbk+bWm/8pVizw3mJMNwWaIlw/jMFu6d5FpCyB
oXtSXnwPZOaUr1PpG62j2WGL4VEmOnac69Y1NRcmMiTm2NhqSd2unvjuJXWuzAxtF5RLnz9bfiKt
vFFXUX2Q6nkE1aTdE9icFARXrxsGcC866jpcWJM2mT/fU25ysNRRdqZTWK+hzWVtFwNypa2JFOo6
SXQOOoI3W4AUBthGnNU9XqBlSV8dScFjO3Fz8FNtrUOqrikXkTzo2S5AaMTcqVu2R6xbePoDx8M6
4tmCTM70RCFp5G2k29x8Gope8G6R7QOUZ3aIgaJcZRzSEWOrawmMziSZf6yypeEvjeDqtQs/XzSu
UwLTQ1OOoCONrvX4kLOt+PqGv8wIauPw3A3PlV7MOeG7/bNfYwOYvqKWBpRCOKpdQTtXKgb7pMqv
ccapEKDISBVgd+oyWhJ+ybTD0ZbHJ8oGS9kkNH/Zw0h05oSMgMRTdx5OyPQikq8qLCw6abSACtsK
L25JJv1Cdo8KZoTHvJ83HUNU8eDirOQZcQGMLydYNVIMH4EiVVlSsh1s8shRmatqsxD5KyW62UH7
+D2UfNi1Px5dad7z2j6B0Av+ivUt0RcS60k/D166a8gRUWA9mYedg6iMv2QsLEZAhtvW9F4apLPh
SjIfXc75jP60Q4mAtJlXI9xrbT8au1IZPmQV90aA8bXceoxFOzvNlmm/aVunFJyKNbrS9mK/y6Rb
aSzmITUOPSSrOgb1oYwQu44/bGXfaypJMijyJgmDomqadncErCsl8+oyG04dnJksPxnlWUdPE8A2
EOCWBHSvHiRzVnSOpayTZu3FryYdM4J9i0+//1WZyP9ZDUfoJvF6ZDX899bwvU0/vT+aOQDnZaII
1akm/+MIH6hy0oVpO5zIex+kVZERg7pSiifPW0cjaraOgdWsl1Zm8TJmv8bmKHOj/vAevrW9pvdA
3qNIXIAxZX39/R6itq0Swy8GwpwPEh2e9hQ0Jn69k+A9uSh68CEW/vHfL/q9/J5elPQ3U6LSAWJw
V+nIqiCkgti6e31fz9Nr5FD77VPgI+4E9GA0ivs/WIfA6wbQbcEXRxI7xtP4+99vRJ0Oh/cVhyaS
QUdIG73ur2/oj2+gaqxEH1qJ9Cddv9VR9ebFqpPre78Dj1GrECOo87BujvjOfHglCWL3Rtoao+uo
fW5HWbshTf0mBfWL6nXvQV/uJIVmuFwt5cD7rZTas5QyigrYMui39oMTMnAoLfXkBuOzGA/7EHmZ
rwnrQulPYZb+MjTWuZrw8gRFujfeAkSGtRSsKzE+p1rwZkhP/74GzMX+4yLoCgMzciPwoH47Qfep
yWPUyltZyE5t3m/i/LWrIQss9Pg9kIpZqX2UHSm7g7GlRboUybTP3GrbdiAUFXp16HqkeVFBAUSO
GNJitEa7AfwwsLwZbrx0+/qFLgNJBB/pUK9HL3L8at+jN54UvuEpTNnMC1gpBnUBPle/gMtFJKdX
ouMxwSpnjnf05Z2MiCjcm5CzNMJnUi1caspnqtOcU1LgrCYAcMKfyEEYhxzbEyQxGSE7bf+xuwgs
u7FOWjxTkz4OlzlnSzF5sbINQUu2YEo7X7cezZwzH4N4QyJK/F0LdplJIs+4FmROoiENLatEQTiv
aOLI9C4B9HoERlXRcpm7+lyp+51vZftCxpAaEDTnk/lVcJizKndPdvdcrykjBGkjjuWsHV5rv/k9
mjb5jb2ezatgcHpKBiymc7NiRAVkqEmwPrd2FCGNzz/1gub8UM5T+VUFsBPKdmSJ2GPbrVTYYcM4
shj3bQa3HWxXsskN164NjOtSuJTFg96UC1FTyCE5ddqvQUEkRHScOii2oOLszj4KtZqRw7z0MJcK
VGap/yT0jiC7nM/KjSTdUKowenjk0V6YyYOiOGEXrhrpsQ0FUtcBHjbKshI5oNbeslQ4WQMQKb1m
rhqtoybxQVK5BEY1Ixrv5KmC3QntIiU8RF2K+jocUdMw8Fa08gf+yn+us3jadYlkFPQX9yNhv5fc
0Isw6jYwVceaQ2WMZl1zsvFNomSIsspWuGOlYqmJx4wQOEFlWkRGxI9xt9OOc7/eWJJmyaQJoHC5
V5yMclpmzBXockDTJ2g4A20fcztsakIACTzovfMAaqoSXkxCVP/9oH/r8LDocgKRmTwa5IB9UT/+
WOukssvCMcxRXoDfiIjvIw4DiR1S1B9aOfK3VXXKu6O3MnWSDHqN06//8UqCKQ4BAvv2ChhExCRA
UbLmIWVsTp6hfk0/F9XSW/Xbyd7ydIvhwnTbyvkJrS99u9jT2yBhlBQFUjjV+5NsOEh6Mepae53A
zz00Fsi4HR3WN85QPwwVvpcad691d3SVrEgzcjEfrtvH5/0+eICt/iuYrXGzPi1eKlhy9gX4zL+/
0K/z8F93Ey8qkyKFOGaqIay75kQsMkdX+my4RrP5flnZx2Dx0G719ep9tthtbPusrWP7Mjif558q
q29tkemVEXdQMSC1+KaUjRJNGCU6r9f5fv+rstfjbP0wmy0WgCmnccdlO//3R/3mxyAp668XvLu+
tWx2dVzpkLUYayX7B7TYvE6DpuLfL6R+r4dkulvMHdGG0a2Xph7FH/cu80izDupa3po6IEMNiaWP
0QaNedoKZFPTKojauZmnjt6haOlVxKTqIs9thV7tlCrhnwtdn6nyKe7eMu+9Nc+DVcy68DES0BR5
9KaHY6QNryXLXTG+Jvp58BnGiSkN12BuNr/LEOTPZxBfR3LhmowNrGl/+JAKCRLfFiI+pmUQOAE7
S1HNu1tnGDJ1zMN63KWtgvibNdk0N0lxMnSOAZQgfSqc3RK+UhNfS0G9Ccesewvl+pLEHYdkQjtS
fzXC+ZKCBicvLQPmiO1HiqMfqUlHXlLqRuus90+KGO73Rb5tws/G/4wlAmCgpygk0iSYg/0GCQad
HnMqgwqPn6QBDRlxh7RcuVy12Dhe1R0E08nao6bhfRbeukJ4ZdAeytZj2itkkxP0AQ2Dq8xAtLzK
5qXRz1ZWrJC0sLVjIRbShxgrgFCjvssEx1V0XNIdukJmvRlCgrYEKJQxCCmTfit3EUToAFtRI5Fo
u0vH5tB51kU2T4om7KGzD+tcEmwuT2nhMFBmXkHHKYLIhxHKSl6SJ0+vzkoubjmpOTEypyYGt14E
DlXQKRe7317o7jX1QWIXRYhC+W1LQivO9E2L88BzcXRya3CcTGn98nF6RdkEnHiltN9qLankMiQd
0lfTfmUFJ13dVgoWSdm7jH2xDkNvr2vkNLzFNe+gN7dl8yzXb2JVogV6CkrInXJ7KfEkt8pn1rtv
ioBDrsKUHlEIh9qb31vkVd10PXVGC19h9KGZOEg5uKGiGHea9BgPNRUM70SlPWeXHagvie9GAIsj
X8cCfoHZOogPqch4NYwbPa5uMV/18j5KfmPakMtHNzhXuADzB49Bu6c+K9Z7wpeYC9Q8Vcwd4S3E
grm2+azX3gIbt8KhvTV++9CnUrl88PUIilq7i/T2Weue6vEUGdUpCCtojv5Mzy+CKcwzBIOqUmOJ
IbghdBQaqu6uc7djzyzqitwUbKlr4+hpJAGP7RpJ7srPcfP0z5JFhaLRS5CCp7TlFhM2okB0bJCS
P4WgBN9bnuzUQZj13FpqIq1QEyIPxoceCQtxpDeWWGR2ik7rhs9tE21LlSRKb9kZz5K7N8h/EqP6
NAZvSRk4woRHyaRgW4y4sZNlUmX0GSjAOIbX/JwetfFUl+syFB0NX5XaO7G1bugZUfR2We3QxzwI
4km1AOS46Tqp3wWTkWJ56PEnFvkvpAN2m62V5lL22lzgMdB6wkZ1CM3RuGh9dyORJZYmtFRQV4yA
uAuCNotYwb9RPtfjCGPNOwUsazQnA5nGl8EBP85NrjW9SAPDm8mJVS/WXrmL0SqRAI6q9Y0IAXFf
DMzMeZ79Np+1Hi6BGmHx+5D+LgJSDlyVh/2gVOSsmIRcGwl1Naom/cHQ04VB36hUj6PL7Zs/FvD9
RP3s+dElCox5DmGpF/HRufAUhMSJLEbbQ7eqhVWIMybKMid1X1nFZgIye7OY1+Fna7qPk1a0g6zY
9nSzRgJScCuPKVFuprnsuiXSxXWnYc0myTLatg3CB538UWNcD51qGw2UjhRdWHOote6KlmvtTQll
uFFNf+ObD4Fy9s1gNSZgWuVkZubg6eUP2qyBC2U7I5xSwEJobRofEZC1lcOnsrj5UKzHbt1Fl+n+
Fb12zkOLUWWpZcU8sC5j6y+qmroxfeuMZBZmNxPmkS+pe3SWz3LB8NpSl+RIp5J+buXqM5GCnWwV
ZC5xP0faJgmqRZJfteSjBIEVJCfeYjpgEVPEz9J6z921NXya8r6kwa8xrI3UeNu7G82EDViOdoTt
KReTucehZgjleTk9KoxQjakfN9i5gE4LVIHxG4OArdbgvBPzEoTQkNVuLXW9Q8IOnlsgUEKxJUqN
jjYKj1QCJRfaKQ0lucaOAcOn19a9bLtVsbDCV1qOxiwJZboh0PikxqlAGQVKtjJZzsxhQaTRLleU
rZlp29R9k8xorSsOgB7ZXA7iNdcB27ZME1dq1/Fgdf0yA09liMAhgYYAkeC+D1wMriJEj3TVgXcS
R20RGTlBtmg4UUWlKjlXGf8LJSg5AIOa9W67DCS495iXMoNUPYU228gJMlhleryXKryV4boHhcfK
EJaQDcR13eLNrt/F9BLAalCM8qEdlG1fPpddsKo8iZTvp7gI1qqrLYMYgUly1bpwq1fDvofv3tbb
ZFjwlLGkTsSPYVEODxWJvX5NQoXLHtchVYmgtcoPFQfSJt0F9JHE/Ga1PNg8Rc8pqQm0RCWQtwFw
6N5AIYvJrE1uclk7sMHsKpS2quY9jOW4bP3iFwanYzeu3Bznt0KD2ohtumC9UGKYUawnCVWUUBmP
UqqyzfIlSitBQQ+E8qyW1Z1G+k54GaLTKFWvWvZUyjBnZWeW1/28LGLboCWIFJkjLRF/BnAR9t+C
fcWTtLnIV5MG3m6KEyMmvkdrckk4hJvFHte8sn9prM8eGKO2M+rgUOr+uc+Lm+I3p6hSVkrLYz+Y
i5I/VdOwDdYrUw4WWP58D4+blM49OgNddgh7aym1QAQLuhz85rhTV2ndbduY5Ayj2FXRyY1p2LjX
xrfWPYSpKko2IyOYIodVt5HScKXDfE/dpV6Sw17XCyLdWL+NuVqilmthisYhgDLwaQEhvixwTIB4
Yb3XV5F7kCh54j7emHm+86KVF3ETut2jEYSOwQjQLNDWWfm+Ygg+1Hz7BUoN4NrVoVa1varabh0d
ZKiIbvYrj3f5Uc0furw+doVT1c+95MSmtwqUhzpGeYBbcxRrfIml3fhXWaADPjBTdAneZnQS1MMx
6ddxelBBOSORCNuF3BzY6z0FGvahh7NWqMe4e/HzpZg+shOFwHxr/6TDkfaafClPMytyM4uExU17
EgnULX3bpUGiVoyIAVZ0YjJTLHhS+bJXnSF81+NfMnpbfaBXP5w7fx+yvTP1joRqRSym2dBlFkmX
CuBmyJMtHwhNBS6nIJ1Z6ZGTTK0YBnwBBHfPwy3CXmJtmcGdgrbcZWm8ya3hKqx6L16qPj7I6gnJ
z1CPKzWfiyExQNimG+r1uBHnhpY7Rn3sicZUsgsouBlLfdtB+sw/hZgoouZixNvgfwg7r+7EtTQN
/yKtpRxuJSGyMRgcuNEqylg5Z/36eeTui+meXj3nVNmFAGXt/YU36Dh1NPIluU4904/mTRXaLDWV
MAtUnZ6s/FBchWHsJYK+qjWiDgEPSWpiA6NnRLGnOmShsq1Rkxc1pCJzTE0ogSgoCwIPyQK8wqSJ
c44xEhWrWRZgTyFvy5kl4IrCA5An2qIwkgbkUBunhaNacVoigbtFbyC2Uh1KwMPSYArqlS4/xfKe
CONeFPDT5dR24TagtizKA9xwuKl/A/FTNuBmc7DTlxypz1hPUEXzWoVuohPma3mGgK1DYO8VBN01
HL1hNQ6FO893P3zlPuvnoyl/Cy0iOobODPMphqNXDflLpqI1olOWU7YSUGFl/tNDuYUXnjnavKbV
0rqBsA7bmMid4FxFEFJFDVRUP6R806XiT2hh+ThUuznB/icslvt2iqIjA8Qqb48W527AaUJ8n+cX
cSAQIBbNGTYz7RjrUDl4UD5FBZGjLN1UfnRqh9fERO3vME6Ye7WHTD/OxZGOO1P3yTgFw6MXPInn
CLmvghSmH2HF6rRgjI9pNu0w2Mfyexq8FjnKhIyBBZIQ+W1Ut8U9j8OVOmE9UNButRy/fI+rzTx1
XpC8SMLgxbT1UoK1uLX2/Yi8CZqbY4UEA+iggPRLsbA5G1LoXCV684G4kaZtpX1U1jOVg8NYM2vm
PLCBRbFYXZfKvcCptLVgQ/b+3iyBBGsEuUyiQOddU3sr5sgp5M+5HtH8+5xBAUdE4lH7qZTQwIAQ
h+FPYnzHwWcFLehQUHFO0neKU0zosTNXNCFL0jdS4ConxfnuAyjWsR/bHIzbja9ZA2JUwFnM2AvW
obNme8qxZ4IkqnGdZOE2kSgZe7ku3MiUnM6i5UcM0RuySzVhNc86KV5/y7Of1reYzvJrJ0roloCC
M7GAiupdVGIVP37I0k+SxWRXh5Qwre4fZvBnbHrXGk9JRBSbrVOm7FEybLVHRIdMoryNJf4H0eCY
iFkX3yP3V5H2h8ZYt0G0NwQksUSC1mA9IOIfYXUGbdpokD9ePAkoQQ9JuM+Fbmsp3nInTOmpikzm
/BdE9VUq1RH60RoGLqG8yiztRUlzr5+5jNJqEL5QvU7oig3zB4qadGrlFBwm8VCN1SUQmcHaaYx2
1pLsEX4qRG16HxIiKsNHuvSapGlvyWcuTdo39AukdW8dzLC/ROK6nTV3UK3NBBRGa3ZFlG0tc2cK
qpt1mLTUyreh+2s9Is5AX1ES/Ft+HnGyNHhw0Z1LEBQf4i/CIG8Qx52mq28yZtulqG9QDpCbTabh
66D1ICIAHZUTd0KJrAVU9gxifa8RHqpFY5spauQlcWyq1faYqV6dS25D5NNYnRclGJ40g4cqJMJT
8UqY528D2gDWuj5i7UrZXdQUsYBGYQaA3EwuWtXqq6wtvPfgOIiI35a3WjhMy/EqN4gN3yOSZWUQ
OhnWw4jddLc+6g56jIN5UbxWUsLsr9EuYR+zqnyNmgnbCyx8wgkT2WgvTMGxGzUeBhDdMpJ+fctV
BD+lTNJRUePNiKja8NnrrWs1JQV41Yva5t3S4lOnyQe/79xWXRsDbGvo7kpWr6ocNc/hi0FXh3cL
OEeAItIGn0DrjnXxbEb6uCMGIr700WCjHQjf1IZWGJ3aFXM/m6fKQzN50I8WFQGt+CsYAiiMl6Xd
6LPnJdOjwgONRlHzZliVswxDxfg3Lwz4HnjQqXhNl8OScL+KcK3BzqOzR8/dyG4gi5AnTep7SYyT
8iTHJWGHNW/yGXGf6i60TmVieqOFuwK5zoBKSzclTqkxGCrFtp+pl4jo+UZXWWr3ggmYxtcPYUsB
JpY8ZY5R72zf9ILlSAREBFNlABC8b9dW065nDL8awS0D86uuD1Zd7E0ZeK9lrOvsdW4Kqkn57jsr
jbU09HYyUx7oB9ckjVMyJo8eDJs0fcWauQd89mbF7dlqH51v3hsdUfDEhHGggUciSz5YEzySGupw
lb2YZrqqMuNUFOlaL+QP1fAXASUQ9BuK0K+DNb1YDKDU00gtiTbYlpTKm6mr1rWh4jIfonQQb2Jh
7dO0SYnrAcCtasw1KJFI8ewGOmVr0d8lMrzYnAvjU+cZxhcFJlVYpR40mQ1D9EpjtA0M+e+QEcI3
xm5KiOemRMRPttnWnXFRDJAWA4NXQPSJcGKJLxftZl3DIjuIdrLlr01NQKtCfglgyQx+iZuJjviK
vvMN5JQ6fW0YmYP4tJ0M3UZXV5ERbyhlkpsQms7fOvdQTZEmKXvPqhHKof8uhv3ZjA51ZGxCS34X
p/EIOmZUdsKOprSNtOgqobrQZkj+VaxZjVM3mBHolJSTJR410L3+0RrdpCPFhVGjpdpu1vH6nWzR
zzZjsc6bOz8HmnfInRQdKAvsCKfZzhSEuuthW0/Ktk3Cz1XWYYTXNS9yOFOvShubDMep8FiqmKb0
zLuIOpS0kZjAx7RwFg+ZOa9nWXMEg6oN/CLoZZzQaYk3rB5EbHXujPqggFVtLOPUiPlP0mpUeUgX
3wKpo2PaomfRqDTLGBZEnAvFbw1X8kh1TKvbxCnABgP9pYlalDWuQb65rbSyQi9nbwRL/iplJBT1
T0k6ofm90sKz1Op3tbkKNU9K/6Cx5xmx6UrI8YAnsZO+2GntJffN10SEjSF/Foph94zGEe4kJv6Z
+V9/GIh3zHWvB9vo7zC+DtIqx7g0O2Ttez1Fa6X91MdDnlmbNn4XTHzx9HE70nmG10QnwJ2ywiVr
pbnB44ZofEYhhxxD3ubiXhVQztI1J4s+JeEo98VqypERGihjAbaIQ/RDUtnTi9STJnUvRuJV7WHL
nmIleem6ZFvGOoGAxYP55i/FN4GCNwU7mdGrD+O1Wc9rnYFr2Cbm7CyVjCnv9lNu2pGKvWQ6vEYi
AqLfk4G6CH3MMfw75N/qSEohgbW38BRuA1hI5kpOLkaDK/gcuIrB1yvETJSUspl0nJJxHRq9NxrJ
50C83iPmbA21ranSVY3PShr/mQbksluqznLnagxrC+YJDlxaI0m0DBOyBt0qxL6SPtswjACuzgsS
vcW1Q0bexJQ+IJBpFCDg184qlqnCtzmf9RB0WqC85FPP6IDJaa5RTKbcSKH1cyqwP+jRflQ0ewZw
kweYdc7LMy2de1BHooGPgHWZxIUYZMJ11ajrdyZRO/shpMY6l0h/s3NCnc4uOSMGyCVT9iYIuF0J
JB0LbcvkyRSbTdKjD5bj6RKNXizslYEpq7F47hWvqJSjDpVAyM5jBUKUEkdCod2PX+dSOxlq+d5v
0ibYZODf0nKppJsojCaSG9TFKSPMDuXjHOKjGETr0ujXWqGtBsK3ODIO5EtpD+JbRanMcgVtGWW+
tOhqAJKp6ZAu+ZsuJi95JByrvledWuw/IqV3QqO7WUKIiF187vW/liF4Q9rybE5Q7lCrQJJaL4RL
bZ51XAvlkpiQfGpmbhBjb2wwUyacKZHx6FT6LAQcAN6suF4N083I+1Oo0bevxLUgmJiFI/DmeQ/J
PXkPD9UQ+/QAPWJ7y8sHvz3BPg50cttzI3I7rSMboDHAXZJU29tur9vrdbv85m8ACep6QbsrsJc3
LpQA0aDgFe/hBeltK4eP8nW+Ebv83gYr3ghsPhXwa8vXQte+XlAvvbAMPDNas1t7tC+8Ny49sUvm
bPkYP59b+7L88JDw2F48vrLdbqv18i7/s23fvdpXNsE/nh6pH2bc7MSVrUf2Fp2MZbeuaPmhEbLl
7f2y/8vSrbcc05XdW77Dm2x22S/etvkgf7xl2e/2ll1jU8tK+OI1dksPyY1NfIrOnKRfThgnhDIt
Poy/X142ddlethwdu37h53Kulh+sHSSFfc1gsnAA7Ng/Fi2nZln7YpMKemk5sgsEE4cVLTsHtczb
XvAYWXaUAHmzOJgWMM+unFn2YRstp5iD4XBZJ2tFEuSKwtrCYhu34rE41ydqhxcuNX+CPTwt1bkf
j4V9tLgPjgg2d+Ex36ICs1/ITAUOA2jxlh/PJ+cFK9TL4hi67DJS0uutzVIul/1E7O/CS4Hj5HCf
lydH/cyc5QI+n1y459NDj/HC9eX0uJxOb9xwWrnq3uXKaV5kFj12vbotjW2bry6Hmzk2391uPeND
d46nk6ftr6flgkm/J+n6eyqf27/cKdxGl4vpLp9evsv54uZgxb/30OV5WXbwwq4tF4R7dcX+LVeH
rUDis7exe3muly/zKJwu1/Vyt1zWtn1Yc09iEms/Q64Hu7l8ac1f1sg9/7uG37sEOP5yXS/LVeVj
rHm1vGTZBYaSs1xDNr10ev/5HRazgD1CpZFVbdk7TszlyY20XLjlgH5vbm4QtBAvvydzOGdCfI5i
wwlb3IJGegc9lD8MmgFRjvEpbumk5QejIgtajUgh9+cGpb9crFw8tdbCnLkiddgOly+kE8wMrCLz
WJt1CtE46jh5e8l05SDSPenVy2DEh5rsbqAIPSOFamT5topKr5AMx1XsNF5pOhoA6gz6EVlJiYI2
all5Ju6YPGPpvRVHpg/DBhruKgFe8CXFNwbCybI2qQ6jEvdtw3KW0ocewxadGMoRdg1AoCrjM6xo
ytTEHbq19aPWyyPlWNLuEEfDldkrjT5fpuXbpE/JHE+6CYPUp+NCJh9TUc3FXZwR7TfntIvcOn9T
yssvYjKEq1KD5SHGxQ1zEiGLR7j2zvcZbeR67BwjtcCY+S9z+mMM4HnqcR0DSB3/1ICHa/KJ21BS
YKN/1kJFyprGnZO3Tk29ZEhBNQ3i5kIUvK7b56D+TZda4AxodxToHdWumiBhGzf7IdDec8wioo5K
bVF6frdkYVcp0Vw9lJ2BUEoMIYCFb3X/TAKgSFSLk3r0TGF8GAjpMZO+YXd25JPH2c/2M/LNplB8
DGRrdSzQd/urFPVL1KPqi2pbhEmcvtPnuzDj/0uvpNI8aUZVXMZ5msxdVH2vwFswNDdgy4csspGN
s/tqqcy9GNo2Ty4y6ZhJFaFqnmJCVYUe19JrmpoLUfxWHi2nEpRHMl1mKOiiVNNRojTkh66hXpoK
/GqtbOf5XTf3ClD+kIApRN0YW6e/QobhXau6VuQ73YziuNRuk8r0MqoLIqGQpb/K80ZOpLUmEPUq
SO1q2zJV3JhIrxo3w0S/tof8p01HgypORdYdT5Y3SajSih/Awrhn023Q09OOIiyY4hjQVKa7AQ9H
qFQHX5dw1siOlW5uZVpWA3BWfexcRXeN+Nr1ooqXxsxd+jKLhJuAnfvmraQmWZPEFvGrmcmrniRS
buRV156TgrB3OucYi/U7WuE7s4tXBs1b0XwZhUMKTL2PLxTwD4EM2qGnKqLom0oDnyrm4JAjoMjA
HoqE4CXtv8c6QuWh4NJveor/+VKfK1/metjL/aZt9gmBoxw1r6j0rAPJOsizdqwjhVwGZR5aKF0+
H8C23TSYcImkXawRVRee1qDCN9SiXLBUv5bK16zTX0b1XG5lnvY8OKUjaGgSzKoQ9iJ3zFInRRCI
NT5UVOqKbKInXbtpi8R0jE6Maki1XS2nWP1gh5PSPMd1uPVb+LFUUWN5pfCyU9o/Ua+8WUp5VMM9
aNkUZXKNIUwK/NcQwZhoVPeEVc6EUIPRaVxcelAo22gE7HKAF3dD4q5rO7k8K8U7rMy11JbHdM7d
WUCqnk8TSGPBGa/8ipypbl0p7PeFNnroMhz9jK6ebLyQIr3FlexYk3INEi+uDKeZ8nUqkGiYoAlH
6bUvlfc5WOAJTgrrZZhkwN/oEioNGkfWTeW1FulegbDe2JeHwmtqLCpV+UAqfiyhpaR6uNKmEQOM
T5X2ijz4GKE3nmhNJyF9mOEXfIDY127WYHLLIEuhKUikl9ifAPyU3XG+T+auo67YZoItMDrqJbJn
mfya1Mi+dYZyK8RvS8OvRe48XT1W6BMw3inRe0HNj4pqjVNYvFrw4z0M8gyqhPJo9T1ahtP0IU+5
o1gMjU+T1N6AIUAnGG/TZ1C/af7fNsaufvzQoM2UOO6lDYXnr0pAnX/Gwf63+P8w21VaIuNIGOt/
WGVK9G29QG21B3qPmrwLrRV3EE4sHD+j1TQ5jeTbqok+LlaoNdDxSkjWFcW5Os9Jb6nvQK2meKhN
K7MTXH1+U8JidU4p+ZaM3U2erAcDeXX6MeRlk4UOXA8cpTzkLcRQIEVx9FbDW1qQnIb5GVm4fiQ2
tTunG7ENbxG5S9fSXENEIXUDDRtp0EIyYvT5b/IcKlTvYIrEwz4MvmNJwZDm3Jg7wBom4JI6PNdB
dlmKsX6Isq719JeyJrfs+FuJoAgwT7saIZIxmDaipr6MquL1d/8hzp4wQgwg5DL/5jOoTW2mSsxW
PEn5gkjQQ+mDtJDtaqKgbodxYpJ545/udcZt9o4WaeROm8VD1b/8NI/mEXgGmsT+imL0LT5CdRrs
nwYfNJ57DJDX1pV0g3JXBPL4VXotXdORjxqDhwPdwKXHRBPkRJPGCZ8/P+n6jIX1pfmDIUH3iE7L
RkhXV8bVROxbvfAvpMzBudL8LCIvRaBH+aqfu8UgIfKEVxEfbf3x9kP1CrUe+fEzYMC9u1FW3bQw
rOwbVg7onMuuvyeVtuu1OMgrgfm2ULBKhaai4iY0HmvKrRqklH6W3kOd/qfmSovo6CivrGjeSSbu
eBH6+AxR8aisxI5UUPdMANFNwo6m0yogAFGNn4gJkCTXzlvGFJC9vn9MMT1oJ2rcRXeI+3OAas3E
Y5UUr+AhBE4exfZNDGEHwo0S1nB4sqMUvGWDemjV6djAoRKr0C3l+RGqCO3Lw4ulIJMaxkeV4TMd
6Zsm6b604nNKX6Cszb9iA06UuVCgY5Uu+nEMx/wFa0zjIRqPRaxSEzHdtAADZXRfCP1gOEtXJKb3
BZY/LtFGAGtgEMZR7DbWcvVe+yNd3/FLGqRdEtGTw2iqCWJvWNgzS43Kh/4y9atSwTNA1S7ghBsh
3Yhpt5FID+P5UxNMu2lCL02xnAh1DzFaO4+GY1ukZxNskJStpHpeGQahXJHAMomBI8mbSG3W1BXt
kgleM+iGR6BG/qpT6s3gzE2yRTMTHQ16ICJtJvRrekTCLTfehOqpGqcywykw+hFq67trqtd+aq8D
+agIaytRh42WYXYFtrwsAoLaXr1WgUH1ws3UuYE5j8KQAt4nTZ812ixVY+0zVZNoQlDKht8k8YDX
tJlSHxn7Lr2JE00UDaQ9BDiUYwrYfJVSMH1LXkcDpzNRRhxpJ+jSzihNCPuhV/mDZ8qnVv4JA6hs
tQ7wpbnQqQKZ/iUK+mef0VxWLUctPscRJzKav9h1NPTfy2wlAIoIy7U8PsGkjZYP2qo4DYFIiDmC
w2q8Nvg2KMChuAb3SRBdc3iKPeCkRjff67ne0hztjFUjIiOovQlT/yLABNSQdBOV4TP7yHOYlUqW
XCqONkmyYxOfjTByAqoyRph+YoihBYCpKNXE1iaR51VDHdbUsn1djl+lJHqpiIQVQXYHsShAdFfQ
XtGnled5ZcGKm/JNOJxT5HYygbJvXmyykkZpx+hAmXdKNFBHnPdY/44KHf+en6B7TTP00gHOUcW4
xRXjAE0NGdM4LcPtSJuoJYf7oVD2fke5ZUw/C4r/CoYe+HVNQBnaSn+v4HQVYk+mgvgJd0OCjq5C
MScrcCKf8Y1LzgHRiFQ7KZwxsbmM/vekDkB6MANQV4GOPkeU8wCk1Gz7H8Z1VIWbuHW4ZwV1FRPF
mCRFiZuZwotsQB7VPrXxXInpRhvgxFWfBGWy8mkAH6nejW476ejBJKQj2ZUep+HXr6MJmaIsNsst
9a6FPyXJMQaFcr9tWigbavaCDUxTSW+RnDykeD9N2AGhVsoY3DPIJgrNI/2WB/Qn3BR2I6SPLIWj
LUK6HB9CuGvGpzgLIAz1zw5nzjl+naoZtCbPBfW0GXZto95lInMhh4EIqIqhyhgMGvIQ21rd5okD
iwetA7l56xkBgiqPc6ngH4xwwjg+xmg+VOLZbH7BZUBCU+aeBF3zIVuD8LGs5dHh9NEiMkRmTRgV
y5WVzQZg1YyacOEgxpOYVyA9SviSxDvwMXbMVZImbY3R2otVqbsRHiSQiCqj5auqp9gvdoofrih1
rdWOlqSWh5AE++ggWKrCA0n31b/FGMIvEGHlNot3UeYKzw+oGjLrT9CWBWQaKQxEoX5DOXplCpj1
hMWLWYwvOcAWwX+vBOtj1rRjGE97MAiOFZKrs0laar3s9PUW8oVohuukq2NghjBl0NTQGfUncUBG
D80daHpdKtluGzIE+zeue0pdWGMeIiB7tCk5CSpiNS1pskZaqkLuIpBhgnawLuYs3ytqhWYa7BNR
/n9oF9r/AYlL8r9gjP+NWtaWhlA0pTW/lnCJP4tkoyBt0q3KbtVCvcs8f17FXyoCX9iVk85B1s4g
9RCM2Xj3MFum83b4W2I0c3yNmXQfObAFRI5pelCFxW+BBi6h7xP9KTmB6oO7yMqYCIZWDaQxcRu3
HgJVjUU9ljH1JY9f/ztUXNYW0Pm/4O85QLhzMjBxWdEBUv8rVnzM9bJuuzR7kQfyQyApwR/N+I4E
MCVJ542EPXTJVVTAopqiFH990Irg+Z1M6HFQTckThZ1KnCSR4/QRzKoh/CwmRFfml678HhbN1+mo
tOj2GZ42ED485yp1kTcRhRdzNhxTIZRpk62cI+qpnJv2NsuWbeYYa80KuEjYoh1I6R2a1psSu/sS
KfOoX6c1Fe+28LKYNiXqt4yToNvaclMZBcGnK1UgzMLJHnGb0jad2mzmML82AsXqgltYeVYj4FQ+
IIgqAbBgG33oVFW6b98MkZxuSPeS2W3ULl1X/eiEIiXgfM2pJWlj7IwocWJLrySVh+AepfRaVzyE
ZfygBFJxq8WtGctbQQl2eQNhWatcAxuhpGSE1nXo4w7EWSoT2C7kMXR2hIRo6WQ1wkKQ/oUxOnXg
t9GtmcVj294KWmLCQFzyPcXvqYWrIu3O4BzT9oHAtp3pVRrFyzALr1ae7ObuRzM6iu+Np5Xzeohv
vnHvaioOir6QfLcDNo2xkPwZBoPeB74U6b1r0eWjy9qUt9hAqXwKoy2aOB16LU1xyZp7Few6mmoj
kKqxekr5sxUjtzD1t5kpPhTXo0rZexPHu5aBJujX5vyqpTpYua92uuU9IQuIZEnyfI3HIPjWimmj
zolLN9ZCIXVpbCxKKVqWezAQclM6CXCS9Zh6xbqaEjeI+ktohBsVnk1x7APKP9ORcVYqj4aGCBLF
uBJUVV7fwv4uNhNPXHOXSlg70NSMEKmcJFzgI5siFY+T+WVBpJ/CddGSUSilZ0XHPh+JImjnVpCr
97wHCkItV9CIK9l6FYR5mygDQHiofEFvcPWfZgfCkUKJJB4VNjqQfud30Tq3CVcdQ4Mx+CkSaJia
XWJhMfW30Lh1pgKsUQcEcjSGU0DSU4cLxsIAhlIxp4jmVg29gN5WTbLRVOF737XetJna/8ceBDn4
//DkawqUMl1HSUn6Hfr+N0ukiqM4wB/kNYZMNpHOEp+6kEQjNJm9uYO0CxZ2D9IAaA9TOXc8T5aO
GSEu1C0oX1DnFIXshiL1z3SmSYWZ1wykgBzCMS9ivGk/eSTjK5pbHyl5teVxF4dv3bM8Bd19usUY
sGCrxRnPbUjy6oriJow9BAXVe/LQXoWDf2MwoiCONMuHccU4AYAStUeAutQyPzvat6B4iWtOKDL4
qDZOtvozItdAoHnXHtXF+lyqY9a2tbYW0m3iBkPIfQ0mhAroVfEU+AsWGTIoZjQi7BwEwsuAsKdl
959Qvop39Yfuy037KDpX/2Mx9/zMV/Y3wtNHeDdu5rev2PI2hMUxrUh7FrKm5NaLj5Mzp0Czt8If
4Uk02SBSEO8oyvRUemA5It/U29l1gGjEhAfgGgco4gjo7QyWFo9Rj6wFUumca8RzC1eg1nPvTzUK
JnjsDsBqbeiq+EcseJGz8eIHLvjFep8cefbKN2CIFrH/u/7evo2P9FSf5D9q5fg/xr44R3f5K/0Q
bsK9OhxwsjXh6uM83WZr6UxX0GTcODdApO4N5/at+JDAOa3i0S2ugeqIWBo2dv1S9bZIZRHZTDQt
+oV4+GtnJzZvS7lydPq7sFN2FHapu4J8Acasxk4oexXBGSoMtNBMp8XY7tcNK2htqd9kEsPTZnFW
4A5E5RigDT20vyQd5Xny3faCvVHWO9a7CNeSopc34ZJR2KuAuost3AE9DJ3dfInfDJMyqgwn65x0
DmBtIh3sllLAzrRtKL9CQ3dlpJFcXQLJtg+IaSivmV7+qD5/XZWHCCsrsbTnCai1OzN91M4A9giA
fesslbUrVZgNeX0ETvSVSWD8MXbDgYWe+ZFdw3fhaOzMPczg4mR+1u/6Z/kio3Rp8pqTYWznLwVw
PxWe3GmwJf2eLuEzvNUeBjeAKIkQgW2Je4rrYOtgLjO3+fvqinho8jc4FQ8d2MEAgARHTnBdFEz5
AphJBwZRIq36ftU0DmpKYYUw5/9Dv/x3i2WEdSB9KtDBTc3AWd1a6Ir/a8yAI17oup+Jr+CNg0tE
5+CNKEDdTe/+bri0KL/+lXlE7fRL/AMlONn1G3Rc3HbeMgyTuPeVw63PPTRdlZWFSJRTX/qX6FP5
QuOUU/Dfoxv9/4rxsLvIdaNQAD1MFv8tehvmOU66LBYPofijKNBlmFOaywTnuReZFrBpBv7t4vM7
10zWTeD0weDGubjKe/Ho188hl3eiSq88B3RK6jlmd70eQVrrACuSHi6JPaJMPPQL821wA+QpJrJS
OEEyUsQTtYrOlfp4W6fZNo7owxRHOVXp/zLGoUIJ6b6IdyqgyMBsN52wFxDfVAVAf1NKreVoiZ8/
IrSsfNhNtJmw4AOKAoiMhFnUNhM0k2R4pv4dgZv/fuL+g4CSLOmKgl8G3Eico/7txGmkkbLaofcz
6hNabipcdzx8kfTTKmRS/qKRt3DqexCBYbFFGWA3hz4hzBdJStgNkASBLMDa/u97BTnzP11QHX0o
KCNcWFQx/vX+i6tUyjJlGA5h7q/7ECWfHidqbYE2VjozVbbgsazstYyUT/y9J6JU8d4Fn1TPrU0g
KjaIme8uf62HZzG6fu+vyklfydHgzeIThCTsjHe5oDIQJ55U1Ax8Lwt/cpTMS5EB330P0ZtklO5p
qpGyNhM+1WKxVgJY50EFAq6nbHWFyzNkn2KMKcicbkHG+Rll4jAD4z5iOzxelj9+exLRhZ01ago1
0+0gKIcqTx3QycM8eaHZ34xYRNUneu9T2FMJPQajkb2sAHsFCFtT1JWeP7PpFpgfZX6V5WRVA8Uv
hvRYLVyhTPiwDPprjRpeNFCU5SeMlDahicWcGZt/a6NetUZxCmDje57nPo7LT+rb4A9c78SfO0tY
cOe34snO8X48FbY3rbwjHzh6RxYdPd5cXrgeUqMs8/gEf1yveFkW6rvmjznZzexQCD4e+eQ//1u8
HkZwDawBueBye1/WwHunVD2E36yoeGEJq2+3y1ppit/5jx093q2lS873+P9323eP3bvzcvk4v0+c
7PSb34rMoRwBU9w9yw42rGRCqO1Ir1127v4OkIXqHGeXzZ4WOw+2wPvLpkjJ2AAHyuhrgxn0+L7E
lunTL9qpvHM6CvayM4uHyCN0Tpy6Bxt7eOwIHfLQ8TyJ7jXb5h3Pwzvk4T22/AsYhnddfp88wirn
dD959yuZxy8EZPn4CaeRZSMMVc7y79C5P+4sYW95Ja8o2S6/7r/ffCwfr+zHSeJysYRXd3nZbb4j
rx6809h3hWt45N+q88/1W959MTQZtyf6+dnmqrjegzdRurPZ0YjV6Y7Ez9B5XBv26KEAVElwM+RV
ZC8asl4JmIND0HFG4Tj4kLfFrvO6HBoHuPybbicnAGDH1ftdvl1QIOBWFnzEgmDZXkEPcDbotP/+
pOe/gCm8pX/P10CC8LEF8EEffgX0YkGDLB36pYPPMnr4/Fy6/CxZkDCIzdGwx4mBnywCwrFbQAUr
PkLn/sry2LUXoMc/vnXhi8u3AT/8ri9bfgEYAEYB/IB3L+AsAJ2ABhgXrAwTGaAXsCLLNtkC+84L
VsIKePGPfwS8vWYdACrWtgNAg4Ozbbkr/gjxEk0QDD5CUPQxNcIJftcTyLYrUgSY/PKzDIGP4XI2
j5hBPBXtLCB8Dxc7WyDTfbypZpEpHzvJa9r8hIp4kNti28WvWRFc9GmCaAYzZxrgAhfrUqaB0i5s
0K9xSnejEXu0ogfgeOIIuAsveAuN5xpeipAcwTj36TM1gvM8cFcQHYsV3m+vZffTFACwB0qkY2++
wKo12xq5KxXOQwhKrY4OebQkqPItG8XTbIhOL639FrEydWlV+s6kfcQkW7RX0rACtreIgbU/s9aB
/m1WM5IbZrYXiY5aw/SM4e8g0yABhW/3sgUtmLhNFT77CNd2XOiqflEQD+jZ1B6Ia+y2LrWK3UuA
mkmsqBtkar8ijfJE2bZ7n8LSWEJMESPHGIlW4Jg5hh9+0Kmv07dBFoHwUREj8aBblVC7RkQJD04A
ACay05PmBHJ8aCl/KQrK8XFn/w9hZ7bcNpJt0S9CBIDE+Mp5pkhJlMwXhCxLmOcZX38XXNVxLZbC
7Ojqh3J1AQQSmefsswd8IsC0xRKoGZEMQyLNWWv+R5JT+phBMwniDtGKSnIReWCuIa984ARGJEjE
FfUY5kcLhXEBUckfAIixwoyzuWjpVJ1WP7t1sS18ONPWp6thpdoS6hR02iGtqQFNH1ole0Idr5oM
hNwlkMJQZ35KxBAnmx4XR9POZkVXHTxgWg2Va+z5C9v6WfuvNdqvpPc2mPU8ulF7csBS25hMNK1Z
ZBxHxL9n2nUod8qAGyU6XKsMaZqKqc4rxy3lRxmWiMKR7zoKmK+8clwc1vqBYtNdF62Yqoo9H9L1
IKpDpeKam7wn/WVNk0uNCkXdNuaNGV/g0C6UNpqHvvvclISBSUwBGT8aJ3DDWZsyjYxnWsvIp3A3
PWepCbTkBdJDpqAHAH3L0xa1GQ6BLVwrgKq0WgTeT/CWRdjljy70m6Brj6klfqkSJTEq+RDlJ/Fl
tJcZAw417Rclb6VN8Wb0rEmU8yRZgYkBBuVcQh1BHY51Qf8Rga4b3X5oqQh+ucKep8ooXcnm8bVX
Hw1edQ+o3AwVgjLpZ8L8vEdDWuBrFspesSjQfPpMqVM+uXjpIAKOnV2Y0D43lO144AmZGFpwBCMn
ehRVgsowyTt0fv7e1ngOHBHtoWHw44vEQL5nwhJo4xcFyJ3+7HOJMGS0umq0rk3GYWXab1W7ftXl
s6+xzBFHGnTwEYaDmtK+oKicVC1mUKa8rv0hmSCs7vuFgslObj5rNbnEmvMQQOiXSTUw7KNcWVPE
oEwB982mtiu4l3SD5mPqIzYeXpmmT0Z/OEHpIolq4fgJWuqUKckLIVAzlKhEQdS8VmwFFeC7XltV
nrQYUFZipjP+rYKl02TvaILV6KGO3wxvY4SEDDfEktT9kx4+dj0q3KAFaVT2WY3SDx22LEgcHbzn
oYKLlKqTKkQwk9grX+cZZUG884W8dZxwWXpYFVo9bCAsLlLC7tC6yTqfvo9IvzUWiGIX9WDOFURT
dNByiENgui/mdWEvghJIAnNaA1c9W0SU4fljF0ZzByRaLm2+3qBZDgEkgQiFARsDlPphYwTqwu/6
Vw31eGphPQHebar5UYTSVOQHPf+I8/Zs4tU7qfz8XAjjGhdPEt9tU01MyV7xrZ8sYuYM0AoxbnGp
eRgaBpdjjCPRpS9Wpi97ES6Fin4T8X3gPKR9NvFB1Xx92nbeTIY83Je0iaE1idGvZJbMwLM+Im4z
BDAgceiOt2kRRTcrRcLk6qqMvIYx6kIF8vX3aYFjXPipKZAe4Fd3+EkVQb6rYUg70VUx0mWj7Mv0
6uq4m+H4M9jmPDPzueBBGsR2YpoQOhdfCgDwTyJ5LPnkWxk4WSkWeJKt2+7FxSLQkGz6eh9Vc7Fz
4vKNwTJMXzoc5dq3KCY4frIcMaC602PMn5Bp5nZLzOOz5LIh46gQ2GMAlDTRtNeItHBlFgmyLLV4
k5cHF9tNKSQFiWKt3GTps8cRy0hJ1NmkkLV50VTrqgtmuukvAUj5Jh96JnkmswW1Jxwgy5ZF9ozC
fcirI/rMqVO8cGIdrdLeGIAA0cYN+UZJnIws8IegOZou0z9HrHTfnXnKpbYYR46CQz4r3fOONVak
9khtC82dqL2F4ymLsmcdgrQqPVyN9C0NzKUjsWCQfqpadbAybYEKEzZCfuwgGTd2fJTxsmqZWGNz
cCA1aC7b7rxutYPnAXDwr0nTcKOlL+6L6bz3co9mBlkPXMAKL03XR7sy+n7h3wOrtDUZkuvmptBn
kQxMwHjZcnPUfVC1WoZ8ibSoKowyQfcsF3mkt68xOiDI4UkGd8oZa6Qaab72exASnYlRqCJfc1gH
/KGB66MjdrpR/xDbLLMh0DAUiPJ17GOm7/uA/9pTBj+u4e9n8rCSPTjP8SUS8wbBEtRqDC8xfpxY
KZCBYc8sDxqArzwmNjPfGIgLg9LY46fBeM+ZfFnexejQVaOKAMRem7Y39UFjh5iwYUYCsAfyyJhJ
cX6Sg19G8KsgigXlld45s1pmKNNzQg4q7LN+V4U2gyp6cpuolwglsIoH68DYUuIMk/CxaEHngoXk
Kcu2oFgxmIoMHy2DgCFnQ8Xe0KjpMDPId4B7JuOHgqNEBukXsA11j44NZLmAIeNgfOA30LrgqzT9
DpndVITa1Oj59KlDVLQreBcvMvGqRc/ZKKyEE+NA+Cg98tWzT8vxZ3UoZpXRTDNacNlWpwB0ubku
sjOzKmSLYtE6P4c4Btd6bzUZV2GfZXKy+FBiPtcowtB+zMzWFGlb4tIQt/EcFlcWPWgi3uZ5uA7K
ZhPDDxKFf+zdnWLO3dHc7sxC/TRRfDRYt1tEoOm29ljnAJglriN2HvV87kB4QMdBChlMBnX3yGlW
s4VXWbscADcKiw19s3DyRcOAA9Ia4ZeRA5G+greHMYTpPqgW8FvwFIqelc90N0/UlXAgzbH/+t6+
kBjjIuiR1egxZ/ziMtH2mKt4zNVd4c/ixll3on0e6VoGThip6Z/bEv1JPLpO9IS/dGZHvA4glfHL
UvxVix51vGdmzdg3bRWpmhj5wkTl26CqdcE6C2oZw2CiDLLc9rCKCuVkIgaOFTL3QLubDDxcfhpG
NQE1WOUTNO/sffRwUnl1w6fOuUZw1yqVxFDHeR4CnNsQa1vmPo5M8oV2v/t1NrUMyYQr5t2AsMRE
1liSSS9DcMI6a8kgtec7D2Gk9c6qZA6bUz8pBQy7odkPBbbSoJQW0FQPG8VGfC38mF9Ok4+XgUc5
PIR4A87sEGARAJGybmXJj2l0ztBgw4BdWK23qQ1/Xygm78FcugxVcqWZ1n26jmJ95pJi1MakBOcm
XNyC/w+sWiP8BeMGvSm59lX8UNawRVWebyW/gsk2jvhnsQ9M2ZJhnlBJ5RoaEo71uEgmZQQxTpcX
Bt/zIAqIk/0+UbVDXIYrGW5iX67T8kryXsy0WDz6EFjHO9JBn6NwHYbXKFaAoZhMUhcFjLITN5kP
LtbBxaxV0hn2KhPZF7sKk5uinNeN+SL7FLxmweRJoinBtZo4L32cAxrEIWfBo95cNZg+BPtm1Sku
4SQfK1s51kwn0uHdYvavtwA61TShzFIGY2PrrHs2zD4iZZ2by0J1miWQkGrcLxsFT2B1W7JqpAgi
Ls9AlvZdR1XGIKxBcqZqtKQ2H7jcT9PYhi3HELlrdi1uQWbWsVqdTZzBpigzBPNsOPnSrK5J4YLL
ZSvfNhjYgxbAv2kIfrUE9BbiMWFg4e9VsqeXujxvIR0ZBZ4A2BJXJU6XMJfHVtElxc6u5P1YOToU
CWE0ck+8mZonsy6TdmI8HsXAopcZSyMHR5FUBLsE72QdzmzrektT+9VZcER45E6/1aNsaki47xTp
wh+fE/1cINsPriHN4oh/qSdmLmIhjTMXh8EpYjXoL8w1Bn9Tk4XrkQswrZJr0fnPIGTnIm9G6ik8
aTZ+LWr3DduOjLOIFhc8LeVYljomuOasgyHBLwSpe8vAk4Z1nb3lBBgru36R6wcQ36i76KCq9WVo
DnG91ypYjQo2AwLzlVhGFa6nwWNXtRg2Q1VR1aVvU43LRQwG5GXbdFgQbFDG19xaw3pEee0gE5XC
Cg11cpL6DJYojURAJ9UuUuu5DpADy95cVcVMhiajVZiMMmLCw6YTAoVzPS3inQxfwks0anISIji1
NP9i27i20BkURXlgz1F6512iX64LhSMZr3jifT3mFFJN/l5MvRs6C3xGZ5aQ51UjTRsP1ZOXL1L/
IyqtQ9V/1HkLdqttm4B/A0Mzr3jxekieMVrygfUfMugx0DP7+boBEKj0gNaXXdmgauNAiSuPkyRZ
u/h4fOgJM8rmUiUPGuwPyWY67EJ7qoaT4IWU8EltMjLTuWOsah07UFk/yO6BHmaNrF3eNPiLNFG8
MXPsrgJ8NpL4AIn7RGmAzJUp2XBV0B+EbrVIg51e78D1l/XImWjgnZpMQDxCwR3ZnOiWv2W7RCVu
7bJwfH4TJBO2cvXy8yhOb0U1qbP6h5PCjGWxhRC4RAgJ9z2HouvjNtr2qxhEtsEv3Lb55y8a/jrx
nhl6A1LhpvHCtl+ybNiPW5drX9BAjihBmZLVHG4DsGTZplTA88T5iJln2cwITECVnmGkDwtHOZvZ
YxcxX1TX0Rg/BovaTdRZ7W9blXfzCMduXAgt6c6UMBkNj14y6DOqeUUZY/WLwjz5kBorZfwAgbfY
1iSI+GMX4BBpFnU+BLdkMZpVJHQTsFA6ZPGYUnbrwrsk7VrEKNVkQeAGJZI9cqDKZ63Ul6VCpOMZ
vSmf9If5C1zgTbzbj/DcjeeOmYZlXk01eOYjZorVTuCBsyFPPQmLdMgrVcogv1Y2CsQ601EXpAtC
ko5hkzbz1VAom1F5gIvNLGO0yslF38Z9HwZMTjIOTLtdNrq6trSMjwE2Y8y5p9TzxMW4BVphyzkK
u/LEsEGuhonIIE3MFQnxCV1nwhCw8lZl6c4r3eJxrnT1YjEOLCOcP2T/GGGgGxgIKUkZlgWc42RW
6kzqMvl9iGSo0D22CPg+hVWz5V0NzGhKG/IpR5BJtIKPu1fbk9qH3cDMEP6jaw8HrYS5YCj8mEDd
VZJ6agcEN2NCXmGjtO0/685eFShHWrU6E4Mz7wmUV6p+3nfR1m6Ir/e1VVfa2L5kMz0oNoMvzXWr
ZtlNkh43NSQZgEfYxg9HsIWQSigZkHZvI1GsZJvqGg28TcVuCAl7/+Kp6A6hoe4jTdmFKqLDHMEN
OUVYOzBc0F8z860Hw6vjX2GPISAMtL6wZoWfQcJlzJ9e6kasAwLvc/wct6Le+D27IH54ME8g8Jpq
gXibua2HF35DwHWFV4YPS6I69827bSPsQY9SDMkladZZHj5FtjjZHqxiK0HjJCHOPw1hCh8I34Dw
xSR22oX3LltPg713+pWjrg2TjiD5xVRt38mQyALi5RuLOOiO6bD62BqvSXlMur1JlcHwvFzLLRBf
mhgnrYBqGUDgxhJPuPKpTqIF2IVj5rNOnrmfTsc9mdKL2VCdQvrvEYoga+nUUcyZojKvdo2TzRuu
LIBMLWQTBeedgadQrgEUStK687pjY31mtTPVQDKK4jqo2auoaIh7DnOsa0YnpIKKGLqhBLdDdCum
cz3mzZxeVdWyWqEJI+QlOQI7SRUqoKc3J0MFSAmV9lHnoHXS5iksODNt7+nvQzLlO1oHdpg2Y1oD
Tpd2k97kyZLjAFaJff3pnoc1GWcHa5c+FRd5pZl35sHKd+wxQ8e2lcAjS4Nv93Ue1ygBgEDRolOl
GHjM7CcYO1BJ8eVDPWMurUV1ldw1n2xE9uDDMIYweXfuwf6PUy8zaWzPscjFB1S3f//5HzNpNwqa
WGQG1omH/E1ZQ57PKygk0YP1iZfO8Op8Zk+Cdou+55NtojRoxOCZTzCYuRCQzHQKQ7gO5+dmSmC3
MRwBNBxME1TqPXDYqfxmroJx75lmL0iahLbWnVnYTStnJiB6QE+ewt1ynwooim90CjXgDkwUgvd4
BKfiZ/YY8+lth1WF9gNgs/0hMeWldc8h3sOym8KbZQJOoG9HpDXcwClqMNwINe4S27gQEeAsH2Z+
huvMBGdx15ooLf7kqOInnMmInZFw4eTj3PEDVkbq3y010LQVUybA3VL+Y7asRY7VWo0h7yriDX3v
irHTKi0WocOvpQOWqyPBI4qOPYQ0rHJfekRCMx20uxED3/m82iSSyaaqw1W8jfUKXe3f8Bkyhdyc
MqMh5I91FiwZNXsoKJOpjdW4fchMlAXlnamz/s3MWZVlUoTIL2R5iRsnaM2Oe7Bz3PYiR1sLT8ew
pl60slhDC52Wn5k6erOqiFnCo/nb/RWgh+ZQq5Hv+cUHZjwaZLesH2DEYq+WjfKvD0x3Zv3Qk96S
P6qcUmb9PDC7DuzSIkTCPzat+ux1MYKuZw3vvSozro5L7hvhQk9aKR0rSm8ZxhAsTFRVKAhHgB57
GGkoz+jEUFPJy0zuHxJHoVHozWsYZ4sm9+aGoaw0KZ7/fdcxv7Echl6hGLJqG8IwzNvotTKITS8x
h4fBnmin+BNv0CNOsLv4nB+qdX+xX9VPDEAA8B709+7dfyvWyYP5Ci1jHP829NVv3g+GD/KlfRtU
xk2T/DDM6oNYTbxZMS9n5kksewwMJgQJOUfjGENBQryzDp88PjmYmMWk+mQsoPQTrIVANQk5a65g
AMNzh9J8r27Z4+M7HtL/tSNXVbhzlqHLKpvfrSl7FiAw67Hw2sODaxGDXgz4XE/6ZzUdPv7+gL/x
f/96qZud1mZA1sQtl4KFtfev9u9Mngxx0TQ4S+vq2fsoV605cV/+ft3/moIrdCj4Y2OlBN3C/s0i
/GN3xbEyT3NMXvbtHNsSmIFjXisxSYtmYpGv6jwgmCAz1SA13JlKa3/2ltz5ABVrXDw3G5EqTJUd
AFaK/g+T8Y97UIy+IyadexiOxieAAl0KdkJP2PXN63N5TXBGsBDqIEd/Crf1M0Ep4bX9SB7DbXoO
3s0XLKDgWOZX+kP5Q2W/PHVP/RsvDFxuFWhIfyYurtbWpHqBoJ+NaOykWtkHRAThsnvCG/uFVpLr
vgar9iWcSUus3FYgXAfcUiFyw9/rZ/ZaXsRr4wjaqs3CHSa1S0EkwRZatHRwn7O5vvEfogPJAnNp
zxTDXkIiWmABMrdPyinalhPlJVkxyHjSr925/KGc6nX7U8omxjnfJhuGY9viuX1JV/qDds4+ug9s
Kj7ED/GoncRRPEQfzd7aBmfvDC+JlOTkEqziR+mH/QNF2Yu3l3bqQTu1nxHqrbNzMo8IiFB9zexf
yav71ryqpwa1KVacO2+JPCZ6bslt3JRPmEvtE7rBPYNIWNLqi7Z97pb1I4OqpTtrt/0WniwKuPOd
dSd/9239+dJvqGa9GMCkmkp9yN+yh2s8zze+gWJ3bYmXACwvxdoad0f/kNSfvv/gNZ9qc+qYFPMJ
yjVje1x3+26l7/Kf8hLDbli4iL+CE6r2cCkv4YNiPIjx5kr9hBks4AqGn9Ev66I/YZiEuRv55BEz
yK384s605dgXaCdtqTyCwEg2jwOB75JlU+B9PIc/+EF8Ev4n1AnytiP3apj7OR0TAglwhYU+s648
XtFvUSHZW5CfDLJXCAg3gpZ1TAlw6dwf2qg6xoYx7ci/JnO4q7EbBvWkvOjfDQ8zlNFxdNgr/ZRq
dcLE/Id8UpdtP2ne5XibEl64Ayd/gTpYFi+N9khUh7MsjsrKABje6BOHQv8H0nMccyaBNK+PbI0u
0hp5HqG3UZp9v+LR6k94gSFmu5Qb79mvmePqV+S2yBhbtCRzmQvu8KPzD7YzyTemtmJmFaHh5Zx7
q8C444+y39AqM3RmX54hM8n8dzOYhYQeYnnVjpjshjgNrMGcOXnjcbtrCO1tyMmaogc7CGnZMnBM
1g7eMqv4JePQnKIx++nBjZQxv96ayhZhYr1VfnGucfIzw1kbZ9HsY2kavf59Jd5bhzcCCUdOhO/G
bLyIvygcZZwXmklyCM7OVrqjxjC+qd1VqmgyPTXCC4W4uZaILJnxdEho0CcVNLwBBsTg+Nds5z1A
Q0wvWBPilnBR38IzRo7KpNyne3sK52JSTeHATa2n5EWfG7NkqxFqLPb5e4PF5l5nlqsc/PWumFbP
0Ryt1KzbWI8D9OzzOJacktgyg2GQPDvnQZr4CEXv5DxY3xSTqo5EUYxVnEqp/rVTSPHki6ysbrdp
RtHbvCXkOljqthgFZxY/rRmmke4gx0LOpeOllDXwGhChMtAU4hxbwILwavHP13gugoaSY2mZMwHL
UUCbzquw/HkQwzWogJgAvmoFP+P6EEPma3UsWCH6K96b6m0anPo73cQDo9ro5juRNjsfxJYGY0rk
zk4KBZPJ4eR7MEPs5ypXNmWeU16A3nBfbv+z6E9Gtckoxl3vXVFPUniRmvIXPmck2W0dP1iU6cnt
QJWLWYZZkxL+dLJ6WQr5UDo4W5nmTnVh1eDKaNJd0DakuExaRgha/FB47qlEcdO7EgRy7ExCtgQv
vsPv1L99G7YNh1IjM0q3xr7uzxO1VWpV8Yt6j8vEPPDnw44EowdpwryJcIiJdyz35TReOZsIbhrT
jBkeGTvnaG/8H9HBPsVUaNOOgfGknPkPTMFX/qN1gLozUfiLCdW0mGE90ZHybv9yzuFMrqYcm7N7
9Zf5Te+nUpP/73fYNxEQcoyYOMHDc191hFUBR+zhJNvBTku3HaM9ZH5YZ+gznH1RGwCKBMl+sBdR
PneQGrdTFWrDwTiKQ5hOnQBLu0m+DDf+KcwBAKcpdqbdOlm4p2pVbcqFObdmGcGpSE3m0rWIoJtO
gwOYwAFdGvsnzANpRAQn2ZnIvOrisg37KDsxTUDlSF7z2utWtreSCZ3HVoyKxZhGLiE+09aDmjL7
+771HVdWtWya498lqvX7i/zjHfuxKL0uhwKBLgIoInnCXUMc603N0P9ENY4W4cgStQ/KtdrYe/dJ
WbJTuBPtSd8nK3PDTAJ9QLkY+fJEnx+YajYaSRdsyogTJ+kP9YDDRvgzeZWvHDR/v3tlPN5va74x
To7EI2B4mMhfV6gpqykZDHZyJupI0j4lxpDxHojVHtZxtm/UZQbVVXvT7xUe4msnA4BgKWhhTDJs
TVmDu3TTyajwxOLOadUTRFpiv91lmFzcqsd8gt1S0vZ++OkIYDFvmOPXjp+Z9dAn0eNQM2Vv93R6
Q2iv9PziBY+VOFViRNYdCHxwE+OtZ4ZLBUA2PXf48Tfw8OSwvMN6V7/2y//+As4RE/MNOPq3p4iq
9MyMGNadiKmQMu0chqvC+SUxV2LqVrXLwEd+WLxlJpVIVGDFOsMpZ1uH5qQpLmmLs2X8EBpiVgJq
uUazztNTXHcbpcLacm+i/bnzqr+/X2L7dAN9opBvKj3ZyGp4Z6V6Kpu3Pm2nATM92bzgtOY3GAr3
Y7bFsJGj5/F5lfKHjxtAkGYkcpKB6Sn3bufrnvLv44OsZJncjCbfYlrsJ1bRyIF6ygqyZOdeSv4z
7I/YIsQONMbK04cood8pPmS81DvcMJp2bYf2rh+GpzuPZtyH//8r+PdeNMXWbV1VZF7o168A/wFS
iiRDPRUj3xHri1oDi2ZELDI6i8HeldFPxTy0AF36AMUbv0okLy6cPqEokxZzPZfc1js3Nb6P/9wU
ksoRElFMjPO+3hQfR+fbZq+ebHGRUS7mG62lI2OFV6jFamlPEjWkV2Ihuotc3tGt3RQS/z6SEdq0
2flJxrzZGHTXq3HTrNRTjX+niOFejRyGiNhF79A4WG0KfVV0j2ZlLlypWuk2kiKsB0IdspSy0VPE
ZN08bv15ig9oCbptY3ZqUHEMb14tvbb6tNLVo1aNstser5aV79q4cpf4L0NIapgjD5Mk82AHByqc
IM+eQnBYxvqZjKtpqX80uDmUtsrc9cMCpKjlhzG91Ce32M3WwDoQTaYFUHnbohKQPkvk8UGOZqm2
0Emta+MTScp8wBK/Ow7eJlDgwjFY9IZTU9Rz5sVYiW1KTZm2DBLCQ0hprNXuRLI3cs4GbqsrGAF+
/IEV4ehEddRUOpNcuYcNfq1U/30LaIY5X0hiU24PXuE6XqaYmXrS8ktHsLCAZGJ0S6cmtwDj3j2x
7hn+qHp3Fwz4ZvERgofJhT3CvbebhUizyHYaSTn16kbt9kHNyLP/zPEz8ES7EZRLknukPrOCN6W5
wkIF8WJa6gbLziSL8KBLd+7o2wPDUGXbIpUPWoVxU4MMUoYjdiCUk19XyxSUyUan1sGwyP0FehhX
BbOiEk/Fcq0g9elLbRMS3QxZbNaQHCF1wdKze9gVrzrHcW2v00IBx7vq+izIz1Vyzvxzl0Oj5EVW
yvrvH/MNcPf7RQIsqSqVuSaD4t/gSqJgvKo1qXKKk6VUjl70Q/taiR287lzfcM1BwrEhW2bGugyh
ZC90vnMTED3L9nK10Kqj4uErsnc81sElgLfT06gfrHCB7b6eYQr3UeKjPWxIMSK+99LiupM589b4
pbakUdGYQ+cinUgriJycGy3DaEVj3JVMDOKzhItfv/NYhIsYshU41aQZkS//l00zb8ibbNjg0dbs
leaHam20aCeyQ91s0u5TI86soUiYlcm6Tes7L/1rU/i/pzbWnSqFFcOWr1tg2ehmkRG6evLlq2GN
Yrs5eRWItflAdV4uC+3v70n5pixBcjX2hCDqBpr9r1e0Y60xB7JNTqhfTfs51SXUpKe8BpE/NcrV
pcgTwb2LfnMUqsKWgf5kegTW99eLqp5UOVESMmcLHyMYU3KK8ZtPtuk8IUyhBI/WE4AJ3JuABYpN
aRDc47iTsr78/der3/16nf9w2IAw/6cxJvmytfE2M095l0C+wYnGh0UpQ77EDLp784fnXnGeCw8j
6eqYErPuMgg2ISS3RDiUaTRrMvKIiyVjT6WX5n+/uxu13D+rQeeuDHOUUQvrpoBp+i4eGNIyrrce
LWIfMtl/CTBIzMmcGVeHME/m8Kz00TRpnEWnNlB3dQY91TSSLZwKKMhzD2M8585JrX332AxZ5h1q
jBfJBPz6/oaodis9lowTnYkG1YFB6G4Idh7DLtiR+PKsMFA3Tsp79NA8xNfgWG2hubfioGACiWwT
Za0xw9J3WXyGa/+pm+sgBRw4LU5HE9JPSHc35s93oIKb0v/34xTcNfWOpbGhajd3redZHTQyU+US
90hKGav4cKSzQopxvWTyVUan2HgOCHwXxp03+V3p/OXSN7uhJgW1luXjQFtcSs6vFiaGOZCYBVm2
C39kLg2PG29CST10+t6xu82L2V19hsId/0RcFPR6ZPS4AvNtSLvCWMgGo7tySZAX7WWwHGrzjkXJ
N1vRn7es3xw/jtOVUZBJ4oRjJLpMlYhe21/hkNz0S0eLmZ+/3Vnu36wqnEJgGuu0SNQAN1fsC9eW
rdTXTkG1CejvJfnYpO+olzz/ZGYyPj8QTuk4/37Z8a3fVJ0Ij01L10xVG1Gkr2s58Sof4qEqTrr9
zB5UJxheXvAWDe1T1NxZB8rXmd8/S/DPi41//mfv3BESE1dcTBtNGC7Fzk22tn5uCUKJV612Tv2z
b8zdaW7cQWbu/cqbbT4p4zwI2GpOoF2N8cmB2cnzvt4gvEL/e2fpfNNdCLYslR2erlfctrpS1xVS
gEX+iYoY7mQB9ktxKfBE6+5s4N8tUtOAIYDdhCmY5Hx9noXf6oHf8DyxheA56iWBxWeWKfUi3WXU
3/lh6jflqaAz4YdhqM5U8qZvUkuIg6baiVPnPIeRv8jzDJlysihS4hiQ6YarEBXH+C4TmXWEOJe/
etGRa/YcDKe2kPe15s/8mBg9N9gIcedk/e55WDp7mCDal7rr5hPqmsA244CRQhm++M3VoCsZj4UR
V8ygKhdg2nfegDqunNvvB9U+0eiWxWd7+0hyR66ILKi0Uwhcr+KVXburIe9PctU+lJZD5F/3mUcM
POAUxJgdhF5HZ6PsgvYNPLPGGIq02J2b4RKPs1Mm2We7DN6kvloULZJC2oy/f+/f1dUUVjKbDIe+
YWo3HzxG+5GIjEKMlb5GFJAc4MYFJlMp+kGlqE5JUApzbCpwZn32KpPjisEMVUou+RskHNOa8Whu
moueAUvTvIX6ThAUplhbOsgpg/6ckKGSu/cXYQhHrfA3AkuvTjK7O+fwd8Xb+JItgdOKZsPO+br8
9aATpqPxUywQFXVv2idiXiclLMR4Y4cXtuj43rf9zQrjkuMGDQBoCP3mi2t7wm5w02EjMZeF9ZPG
OGSRQUkHlEqGZWmd7ryub7ZMDYQfhaIFVqHZNzuXbkSBnDqWcnKLYAkXGjw/TQ7qmP7Ruq+NXR0G
CL+eT6qB6hOMO3JZidlItroPqkdQqilvLDH3PV5YT7KOPi2rbJ4W0mcK/Fdf/Q5VnFx22N4CSJvZ
Nh7sH6VG2dQCoSb7AmL033/Sd4UI5xxvDShIJlB53D//OAVaq21rJ9PUU2wy7pTKtY6XJEllJ4sG
D0GfrRdb12gZgQWTikXX6vf2sXGfuvloDcVCIykrJlOh3wYXf9wBnsd2rGpAY0BNk2j49IjGMFDO
+7jkFIDMaVnPMeSa66A8BjBjrWTTgQYtAdugG4GoP7pHKoxMqh7Ht9J/SqxLigKv8rdV5hw0kIf7
R/V36/3Lbd+sBRuGc54aoAPEC5NGOQfAHbc4QohULARJla4IUb+7BG+ob79PbUNlOjRCtwJaxs2a
Z1GmPBRDwfnlHLloAAsceSLiyOakWPfeOcPRrLVwEY3vfeDjXnT7nlQO0RGnkyEp3exVResGgQMY
dapj/PLq80hPAtDJKKb1n/yvjFv2P19dAQ34zjL95svjAwd80CwNHoq4ubgaqmBJZq6crPbN8F89
9TDueipEXlKDp6FDbs0B55EBkSqJ2eQB36tZvqkj+O75L+e7rdGkff1OwiQqfFeX5JPC4Kc9IHc1
3WvVLB1vZXe/QMcnTTnzjHPavGnJQ9nj0n02q480fiuKpSa2VbI3tEf+6a48ufmD1V3VdkDFuVZG
1cDPkD9D6kWC6r4NL5qxw5RSSjdd/BRCQW57Bp8o5ARqarpjZxH0O52g2GDXwX8YmYdnBXPycp8Y
WyyXA3Tr+i9Z2wl62QbT6AoUbjY4JEIvQ2+JprtM9rZ4KdqVF34q1bEqj77y08JguNXXNfk4tbXv
6wNQYVrjg3ZOyucA1WTBYdNC97M3iX9ps8c77/i7jUDT8bIZYeBxdX99xPkQlo4Edn6KIQW4Cs6N
Ffj0kqrNd0nx6X4Gyib3zxICGc45j4kMp1m31JL3Ozfy3Uq3FNvABkho3M5/FpsWgIV1vGvvLc62
RYzSARlr8+4ureJUVM+O/cQUvh5+/v3C37VmjI8NzTLBqngG44H3x1Yo8wZczW/lUxXoO0vD4yDJ
VnA2NazXwp8CxxNiNKFP6NM8Lf+PtPNablzLtuwXIQLevJIAnShKlES5F4RSBt57fP0d0DnVlYLU
YvTtqIool5UAYTbWXmvOMYmqRHhRPnB9sCu4MvmdiDwn4/KIAtNtfKbJ72OAv2kgDHj6+FtESYep
/ftJ/9QZmLqCskblReUrzW6bmKd9p1jleCzxRBnUJkG4k8l4iNi9Wulz2BzM/lCWpT24l1XwEqik
x1rP4YCfc0dRrp+tqn46IwM9p0b/noJc+rZdLAnA87pAPAJeaL0GlvS+zi+BpHkiHNFtFe4Z8sk1
CJnjFBBEhVozAnGybFu0b2eujvzDwsGKYViyxfCH79ysDB7FyAxDNtVHHVGJd7SCm9h8U/w/LQ2u
4CrwrwLvSUph44jrVHmvy2PfYvQ95e0hv/bVJcMr5nRhdtXGe/YWSuFk7ZOGAkVKH7UGOB/uiQDx
VHmHMLHD06kdIyYV8HDp4G/ILbKMWzN4rTrkh2SJduAjpHcRNCsEajyN/sJq37qRCa3ErN4kOnx8
MfyrMrjDgE0MlN89m/5rBVk7Hu6T4BamjpqzZYPBhpKxKU9D/qIxA9eOegd3tToU8j17xxG1u+RB
nfMv4+TaKu/rIly06pNGfdMZr6V525Ub0sTbfuP1q3hEYPAKIxFOQIdA/nrUD5F2imSAxssm3VnG
Vochi903jv4M9bX/3gZQ9fo3TYdcpjPUjgHqZ5mt689l5ORlvxQECq4cJwgxCG+iotDIwzzYX0rq
rkUS1D21/F88oQEkAGGMjuzvt/2HLa6B6oBEbmKE2ZDMVpCmFWTcztV4lGVezmWV3jTyPVmLXgFT
9YxA86cSzuSbRL9CB0qqzR/3hB5TkcvoORjM+gGZre4LgYXCQ00NwISWDVdgbQqVGVFxpofwQwEO
LU2TTY2hi4J76et6ZVrMpUyJuQ0QRSqC2DqK0kNZ32Dv6AcGNTe/X1VZ4++blSCmqauihBafD4E4
q7nEcMAMwjJzZCXs3YVQ2hNhj3+2y9FcRIi+sAbmS9ljbopaHQRpbS0Hdang40uW3R0iwJjw7CXl
NAOT30/uh1tumhZ7AkVTJFOeNxpG1SDCoah6Xr+XsV4mkdNr0Ag+Bn0dtPe/H+vzL5tdCGualRp0
rpkRzdtTzQBOYpRIS8MUksIK2WR/yBrDlTUp8KhF/1gPw7M4USZrWDbkcr62cEhOLM4AFlNhCeKV
lBdEpOEjCiuccPrk51jUD4xehZvGWzJy5kuDW8/Fxm+i9AfBgHxkIT81rwaqkGAhnHSwgC8+VqpH
3h/WF/T+CEbq++QNCbNyCQAO6wjPY0hD/YXhlfc4cfHISkCm+GRRrt8nOYED4XP6jj/UeEPkxMxv
PBW3+UlCanKpE5z1wIzVuIuulKf2iT+AVKq4xfjzR7n7/ZIy0/v+cNGmUFR9mhCh7p4t1JjPBc9z
k440FdxhS7rHoW/bxpX5XExxzNC0FzFybkwtO20DQErZ4AM6WK/pdXOf3GBDvgFBfm/ec5GVx/qu
vcpO4131Ir/wX4RPw/3w8pzdjHcFOxtp6669m+LY3ZNMwbbvaL7lF2Tj9OxwsOOz3WcxfkTEpSts
2ZdKvICwIE5TUvo5NqoMOHxEUkIKJSdgmEwYqm8H7TLxbYThU6CDC6Ni4QdLrOAU48g88WYllAuQ
0Ub+GlsObR3mOrJFvBmsyVuawJQ0Eh3c2lZU2+h3QbTkasPfIH+FdEUcP02yaACUopBFo4B/+i0S
Eesvf78RP7xHliozjzFYV9hszDY4Sie6RapomIloYLVbxV165SZ/cR9cZuC/H+pzy/L1NZKB7Mki
6xcFjPFZj/1Vbw0Ckwy3ZZlmwqsO6qKWAaGUpMXKr2YXYr68tVzBbplil8yBFOVGoh0/ZIATJocD
zsPat1bZlB/Bc4tbPA/DVY72T5DxhSmJnVg3tRTQ6MLcZjx0+aNBnAfNkGBoHwYRTXdZsN3P9oNt
UrpZIMeL3WAUNwhiz64Zn9zA+Y+1sC3Q1EZtQXf562LtG0UO3bwbjpHF+y0eWuAeukSE5UEuOh5w
0kTGYduLf7wc2yGkIm2UL+ughwqKMrhL7tqIyBdRNHHYRmeKyO83XebEJMo10UQR9fmJ++tG1IUn
hFps9UdR3FJFMZiBl9ed5CJbpdLjqJ15xn7ou8lsMKixJU2G7zQXWLiuiwI/i7pjDa3TagcC3Udb
E3nPObBJZC5u8GvyxVayWKyV/k0NocUnPP6kO2INQaGzo8oV+nETi2vBE5ZqEGwtPHliuK3U0rGE
6jog7KtO3ZsOe+mkVMiV4czPmBkmpmYAP8OkymAmx+zys/b867I1QiDECpj6o9FdtBC70qPEiuBO
tU9wZaD/pHIEMA6oyKsuiFbJXkCJn3mJfuhI8OZo6mSI4avMSX19roy8UvQG38axSNYyr2tSnShR
82zrplddiqSUeJ4Ue7KnbH9/fWfOvH9+/l9HnqsSxLSzyNXlyEO1V3w05SYvmPnsytSZDrZBJGr+
VhLXfpiv9L4nwFTCyngxCoJT6LA82zMn9FnWzV4xFhFwokiGYOrPuxSmJ1Tx0EndUdDGdQkfpGCP
XwxImvCx9a1x5Brk+D3Ltjo1Manv1d5ooASoN/yFl70UrQMFQAqE6LB99EppFVvrqJRvBiA7Cni2
pPZsqxUvK/oBvuJtvKh13ODNLdX3TAkAb8B2Em8qS16ZdiTEt4OQ7VN8dVZ1g6naHW+orBYjf1nr
P475Id8BxGO+LGEz6B97z+L1poRA5SdLygUipEufdAiPQOgSbzFSfkt7TEmEbytpQzCbHRBJQLCu
qWLuQ7PYAUu2JiWIq4CzSDY+7rV06o2WxbWkFAstwb6aWBflaOzyoF4nrnxRiMZNNybr35+Mz1bB
/EaodBORUE4V+Hw9SYsAQ6tKoDKGLdJaIccAZcox+SsgSbQ7vTuCGuuaFwPlVDE+F7qtyK+VLF6J
1EImT28ngCKihvSz08CwIBorUDcSTJvR9nMo834ArG2vl0ei7eCwx4S1ehpONvkxjR0GNhDOmeIy
mvz9h0nKVFLPfhliDIUPpEUf7FvJTYTv2AaK0B5dKN1C9pQmxWpkpQlSyQnhPRTVq4bR00jZ1ugB
5cCKdlQZiE5I84ZZBLnwV7pxHIeJzYunB4el69SC91RbG/d+IApACjyAXtmFGD41wh3aHHfio/cG
0SgrKiRby1tg72wckxsz+iipQgxcv5MnvPfgq5zicG9Uu4pFsY6fLMbFsQchgPAoQrkTGHgy8WbT
BrZwazZGpwBtcGqNTuK/Taz/IslBV4tr0xvWgv4U+oUtoUErQl5rw455NQimxEyHH6R/FfC+FSBI
VC+wJUgxEeY74nCJeoFTfaWAguuNeM0TyjuneiS9vAqBRhLPOmxHSDcheBcQ+Y275e2IopOSPnTS
MnMvqkK7je5y8ot6DKsK2jQ3e+ow2Jq4XeA4m8T1ghehu2vwNyuDvJEHimyD0EoM9ibclPxD0YkI
af/0nCndbbbZyKEMYen214X0KGDLJZy9aR4TjPJydMqB/7RddGml/pnOpfx9k0Zyu0TOGT1bEs7V
2Xcf1UaaenJQHwVIFwMaP40wFKxifNWLim003cHSeGH7lvj1Z4SAisE9h3rejuOSiL1VzJekge3T
VZSUTYUGp9rWQDA9Ks64IvFPdpeZeLLEeyPpt6p1pjL/oTb4cv6zglCTRikSp5D5Ung2zI1bDrao
LQH+et5JpTT//Q1Tv+8xuVy8X/AQJEWkYPr6OdPHMJZTzaqOhnHVgXwpa9hLRsUDDj8wxHhCZkFJ
iphQk88C1Ukscgq8XWI+yvD2zIzgbaT4I/a60RtPWdFs64zc3NB4rwkQjIeDodZvnfsSCH/0etww
gV+mseGM6sETV6FE6+JYk6ilAdiU5AuLuyQBa3HxiLGQu5K6jfNn2oILz/TPrJrTgzBbWiwDhR/j
U0SnzIO+/vKO3W0am2V1rKstIwWd9c+tnhL/QhbPLdCW/P1YLGO6jrbMIJth3hVrKjUaFVFvmaS9
Ml+9bRN3p4jBdWDtQYhROqRQ76zrQshv3AbHSlVeWVJhKxDKGr5PTR2vB7b8wd7UTyXbG1UiWsZH
LROuM9yJTDAWJEVpfPRLtpIM4tUekw2pT5FGN+uYGgwuknUqNLankRaVkD2njqsQuqk5KEvD959T
xXwqxAl9U65rWuIuBCm1xKyuSYR7O765Dvrnmk9eEYJFg8CK9X2VFofYbNeoaeWhWWWQkLIDQW0A
mIadlRmkgsg2q0aU3mUaQCcZogeihzwuVx4Ot3QE4mLlUJfWQ/mRi69mCq9hWBXw2irntgfYD5ne
lnCahNtp5ZEz46JjjQ7AF9b5mepS+eF5wPU7+WEl6vJvbVSgqiq4LY32e7ZO2DOo+ion1mPwj4oc
XZW6ujRT9bYq9xEbZVLXBI30xvai4DM/Lczgu5Z1npC+SvetOI24kBaZMBwVNqEs9pZIpvl9qqZ8
kM2Dnly3AZ9qO3CTbd095Tz3rplftAxW5Obt93dc++kjygZfpreviwr/+Pqku2nQl76UN0cvu64t
kgQNkg/NCuwooT8AEVbmQDcFJnHLBCSOVp3+QE+k8/EslfFnzVNHBqySeI8AmC+RNTiRjuU8snNX
g3uzSqv4AChwhAzjJnSZXdEGmuc2u1jVKdFyGGpHPSZ1q78bQctIOYWg/yHLThYMS5MUdp7fhIcT
m4ZTsZ/38onuYMQbI9NWluQu23UCUuH3y/I5vp4tAKbBKJidBBLMb1qZSiJk3qIXfexIGtUa8WIE
HOGTWUfO4JrMUDvp/uiFvu6lCxj14AfpIoUEF4J2UVuWqKfRU1EqNE4A5ERQr+XmIIjEzbYXaRtD
0advJN6KeJNkfATJXlHltSm6hwJReWGsLOoCXrSNB4ZEG4td115VmCShcwHY85QG5Qhs+2aft2j7
KnUgIA8YmJtjxtKatVokS2EgOnEldfpacwHg5o3dtM2OjPnEAdRCFi0sBTL3tObNsg6Dh3/u1NOf
qk0yK44QpPIppXmwDWMrF3/iwd/wnSddYUFRUIivBmUu34TK3yaI5lvzUqQukVyIGIRkdLTA6Drm
5FtorZ3VEjwlwzyk/pnO3w9fJ24RHT+Z+RBd0NnXKQkTWSqgnh794E/tXynJQQjOHOKH761pso3H
lURj/JuOadQrIxpKA97J+GyB7AaA2p5qLJSsejR+fn/mPqdD82eO6QgoNdQvJuPVr69iUJg9MNeu
mWJXHT9ZyYTsKcGGUEzHvU8anFgeTbH8RA1v+eO6n2AlHjElLDBpeK6T/sO6YFFZK+gyJ0HVvJ/t
1UHWelJMrjLeF/eougpZn7ZR7nrzxtQOhsCnHhTqdAJtoj2Xyc3vV+OHS29R1xsG1x0Z2XzIbNat
ZtVuUx+9/D4e6CbKgHu4+oH0MH1pfj/YT90DvvVkX4horhnczb73VqUxQusUcsslnSSYYqkX2L+I
3mnSFdt3r/LsRDt4IblWLgILShPL38pWBpjkjFTspx7Cl1OZPda91pUVrfXqqLE0WMOa13sVq3/4
RBe5tm2zcalPRHL5Qmqe/jdXQVJV7rbJfG4et5FiI8t0ial8bZwC4SCxnIAM9qDHW396a6WZTwJz
VqM7ZUoMg/TydrKr/n4On3Pd2UvAV/b/nMNna/qvPo6b6BB2E6lCuCfe+9K+rQaStV6mThNP6XXt
VXvyb/SRnDe2a3jwoKQZ0tLlw4TyWv0T5lNpyIaH9IfitRDvNKhvoaGAKAvX0fgaJvWVXI0brXto
tRjdRgFuRwgZoxDSFjROMyhONd7FIq6EwnNaf1yNssIuC5xUyfc9KmwvIh4Igi5iHJnmsFmna4OY
Oq998HQP3vJD3RH1t+1JYc8jW8If4Hmxk3sjdDZCx0oMQVPUHRjtod6GhETpnnhliI0D5DfOJopi
S71Er7uIFmIJHlBguW6c0iejETLc0rVMp2d+oA5n3rnp0fp27Sf7mS5NJuG5/Ki24kRVsqI6Sjpb
nMgxkrXqT/S3Mw/a50r2/UDTpAyRjiEpMwWJ3wl+N8RRxTBXvKj9P0FVr2JNvxq1ZzUA4VnsW21T
hNkpZ5kpUOlRtQaDtypwImvj62iQO0ZlxSAntHTwF6epsOq4g9lg7Ir4NaPVERnWQuEu9hqGRw+P
fV0RZ0mHyQkVkATvGS5wC+qzf5voS7PdSi6fxpiukUxEb3PwGSYgingVXPlh9JhgmSgs2HykqWOw
/iS0gNQyOUyRwGkHqtO6AUobgQDJGn3l90+Cec0sclGxONdV59RkBVkjEHHKqyKK9qVfQgrVlpnE
H/AmAqFSnilaf5BlMXpTTRMrgKygo57tFnNFadJCaSt2u89auVWqu7zp7YaGWUk8q1dWn58OUHPn
DvzTNpveNXsnhrGUSbPVtDRM348HozxG9b6i1BfLk8j+r2y3oockgyAGtZeA7h3c7kj5UQts8uJX
V4WSEtyKzYHuN8/AORPPD7t/5qQIFgExm5NsaXY9iDlP80HNy2kSjX2fDfxo6yawhLw8hFKz6Ril
esbBMI4qPgnAcQstNxZZaBfkFSMrdkytYL9LtafzbOAhpJN2JeE5mko6Xlq+jp2TBA9amO8SgrmC
pnr8fXXUvr+h06iXfu2EIeJfZz9BI8a9LQKxBC/HvMns7d5NV26Lj58FSC+wPzHezevN0D/33ptc
YgjVr8qkmcirgPdOYlfcSijTpKQ4Rd5bXUROPOE88KpEiIAp4x0rWcfyaerTVDA6ugJkuI2cY9Gj
xUT15VTaTczF2/teQu90XOnK5HxAq8mAoqtItNO72xDPex6OWxOSKSoGqJFV9q4lxoqi0WJ8FHIx
I95N/WxXcLoAX1eWrxdoejT/+nzItSKarSqVR9c6BJZoowCXtAsLYH0PN9IKz/QJvj/pHI6Jw6Rb
tljNZguZrrZxF6VleSTYwyl4jq1syxauSchn8QAO68uzZeL3reh0SFOVERsAoZoP6iqrgsBppiXp
wjdFDcmB1lMG7JgOzm3qBmd+4I/XE3EniiZmUqDov15Py2uFnmyK8phEt2N/0RQnGLvtuPXqy/qc
Sv6HsdxUbtJpQn2LuHA+ys8o9/Q+9kvkr7Taon3MIIONid8+0pym68B25dBMiyk4dXEFq4OOrQeA
eWuVBHKBfNB6dt3b39+5H8wF01mRmTuhCZgVzt65WG9q0UiM4mhah4qcxoz2iWxek9pAh5NIjqlM
RJw0XLSE4PQXg7WS3RUNrBKYU1V7KDINIPyH8NxX9KcTYyFA/zrdGz6ks2fdT1z6Q0NUHGMieHwM
DpmCILJcTV2Fadyj0j+hqbGn42AN28onNpDkcS/dKZQgCkifkulIzudglC4m0GB7bpT5j/jiy+tI
BY+cWjGYY8s4iGbdhVbJ21Fvg5zyCneFzY49Bjcd0ylcJpvyaYgAgS6Gg6W9GNKNh1EbnH69FdjS
Z44KcYHIcs3BW0RgaIx9TnbAMQ6N7WbLwGPss2AWkT4heTEAXtDBD2gx2PIUFbKAf4caSrBsuNdj
eWGg8gqXNSUXnY10Kau2q9pq5CTsUFEqBw7JLMGJVIb2If2TPlin+KWEdwFlxBbv8mIVAaUDzYQl
Vr8OBbQKGHRJvNyU2oG08yijUcP1XpG1IRHrBJb+ralsXAxw+xAd0PCgcxFKm5xtcr2CApshxesc
/lZgftIkx6IftASYj94dSUoBa36J+ezMk/zpU/3v7Zj2yji4FRlpO0Qeka7j17e5S/ImglMa7dWQ
1CPZTWmwZHdy1AFJA+hEIPEi98F0S0cR/N7w3HaAwFVzE8oflZQ59aPeMDrAJ5hFD5XBAE8jpF4A
dzmaF3IHxorElZiOQBaWwMjXse5flOa12H7UQbM1qMGqy0FQ7rHdLRAlrqR2HanMYIBcLwbvg15f
IzpR/uHpGL78aFuCVIm9G1laN4jyydxurOxSgkds0CFuXqSIM1A/ctLTIxU6VASZc9AWZdfbRThs
8AsR3XBE8+WRjymEJe/H1FpBAnbSCD/SGxHF3LsEcNiIjVXbkLpDw7OzkFkkyHzWbohvoVcXehuu
YrhYQoMwAWHyqFFzyh9D0u9d6djCqI5SAwJD+zD9XhqdCTz1pBBZwoBrAO9GvwXy69TUlzKMGoVS
MNJD6LP9apyYA/UlhRpvQgHbkZdE8MVL1YvQmmTbJKx2Ct/0gQFRSOh9LKZIVuCdjtUfl45AzB3L
Sn+l30H3GPklUX4pyaegEta1cmqCQ8XAKRSK9fQrB6n5aOJy57baQsyeI4muKb039diD3khu2kRy
ou4pgfihS3c9osTmg5QTMWF4HL6Y/dpT+42L2hC5KXL3qfHASL2m7iaXGf94ZCl267VXgR6sc6JJ
LaIsc9xXwdqsCTYUHkLhoUouo/4mRT+UqJeW9xKNfyhy0IE4amPZGYQqAVXWGN4jLg4TeJs1Qqhu
1xPoFKZEomTJvdt46zYidhgQZCKh2PKJKCIUs41vTGMjSZ491s++fNtkFJEdVQxNb9E8EK+hGkT7
gH3i8soMx1Ro7XG1yIGwdxi/KqBkWZRcuwP9tpr0N9BUPMDLgH0lWY5rjz/LiRktbHk6l4bwrsJr
7RkOVcqJ1Pj7lJq2shRHhGvmA73XRnXnEYYRWC7ZDcdKv0zZsD51+rNFDJlnPQ2SI/mmbTYfBfkC
BRoUgXWxDg4tV7QE4p1wowKvfAk85Sro0+eRi45R0Odx9uTLvj2KE1gIJDJR7NoBKutEoLDI4QDW
3jW4ej9E7bKit5o0yOKM5yHSFoxsN7qLlsiyCX/YaH5us6+FXOQtYx5b4ANx0mxiiuRY+FODN4YX
uzE03/l9LZo1u74vRbPCgmhZvS1JudprucxleOnAEpVrHkOPAQPQO/qTRIgDwpiyNoj+Zg1lN9x+
ZJhBfz+VrwXVf86EThfeY9X65xv2V8ko1sMwpDgx9wHGGor8nng+3GT15UDQ8v/foWblIm0NTfJM
WPfARdJiJ+Rr3ToBqCZR9fcDzRR833+U/HWlN7q0xLJURvvUe/HxK7sR/WkQ3jzv5srUS2Lai71g
1nspHle5dNkB6+OlkIz7YAwOSp2sVEaepg8gSmRT+/vZfS0q/3Nyk2ITzdnkSP16cgkjETNtCOmo
EgdGUcZygJuehTrm37nnFKLytN38/tX77+Fmj1ootB2i8yza59aWBOV2xQApqNGAbKFFtze9cRkD
yLvjZ5oSESKOR44kVcfoGAR1kroqs/KDbV+fZYnMen3/XghVodvyaRoQZ9/jxjDyZPDNADAlfaFt
fVspK2O0kY8H+g33yr8IuzPl7Ncdy7+H1BQVI7ekUmlPb8NfT/sohNjYxJT3Tro3BeJLVBhQOR0+
ACblZZqv+Uz/frdn2qT/HHIyRgBZQvw/awewPc3TUqmoOgBxsqT1+a6Jh5egI7iMQoGvVJiu6xKQ
G5VbALpQ6BC5H3rlowz/lPSDfj+fr3vof0+HWRebNvpcNBu/XoEkblhUuihjkoqo/p33XdffA/X0
+1F+vrd/HWZ2b1NDqaPep9ZiLaWaEqRxKTEe5S2kBMH8QSCL3fBdS5qP34/84x3+68Czx90auAmx
62f7Ivoowo2pgtLfi/GL+gqoRuj+nzaI36/m7ObmVpGDKlWC6Wqq/aVmHHHfxMFloz/HZ2lAX3XJ
3w823dq/Ht4hAgDYDEG0TwQA6DQoQTb0q8p3SsMe7wFqs9X6/WLOI9D/KZn/upqz90XNpBwavQvh
l3IkGYg/CBdWTRjKQMtD85byJGph+4lfdR2Q0ue6TmqwysaoHCXsPaa6IOkLSWyMcIakRG9YZcO0
GVpm8FSrLtr3hbLtQ8eMHlXCXER/4om/hQNdOwtXymlU1iYp8XJ4J8Fa0fm7fv+FPy7Gf/3A2faW
SIVMTMnS2/clNM3L0IOF336QGMpy0DbB/vejzZqS32/hbNPKRr6SqsCKpq9tUENzaRcaTdjgMowc
67pXL4xzT82P3/f//sBP/cVfD43sq1k91HJI1PSyaq6UamEMjtiufOnMzOyz+/btQ/PXkWaPZzQw
sfKVIdrXRn3REkYsG81HD0VeAXwrjo9GlNmEoaCwDa8V+Z/qNh+fg5YALTTHWTOsurB0qDKpPgyh
3Uf0p8Npa8NeU3/nG+0HQHJpe5+5KdOS8NuJzx9yGmZRNXrxXn1OES646BSXzXvyrk0P8gJ5F/kz
0WPc2GN+7tDymUPPHj8rUstBzIZwP8BgKJcQWwuEBxFeRsxxI2oPopfK7nLQEGhGZx79/8vDSHeC
rpOGrmP2KcDZGNejQKeJEJUi1BeMndIEvzzbYIhj9JzM5Mjd+P1q//w8GkBxxcmqNG+p0RKxakYX
IbEj62x08oYQoA1aiiQ/U21Oj9v3u/rfA82W5ioVs9AcC75AhH4G+FVDBzKWxYj+f/GDDIoJ06Kr
joz866ocuW6Qq5VGOnSzJmGLW0haGUnW6MV/P9DMQPjv4vHXkebf1ElfXXZ6tAeNl2A2CXYwmths
8kqjA/Dc/Ujb2uyKtQquJxkf21JnfuovK8mwhxwgJmFXVvWs0yUwAnE7QLkwVIpjZC/s7/GYLyas
gHT9+2n/uMIaBkUXVgPkZLMlLwx0vdNDI9yb6XpEN4g8q0XKspIh7Jur34/1WTt/u+mMXTBaEmJh
zScEZS7gKhaVaC+7uP8QjBJTIE3elJ0eLzXDBjgCBh77yu/HnfFG/r01/z3uXEdUCxWyqyCP9q5n
EV4YnBTywHPvxSJOO2j2JvEpYiNt4JF2bb2qEt3WsmJZFc+69dFAHh00edMPxjJhO2hoyU5VytOo
q5P9Ourefz/ZH9/7yfBAI4yxGI2wr09s0Ucdcjw/2ftvhUcieXifBYZDX0iJ4bmBC2ZHTALdmaN+
ZvHM7w0US2Rkk9BKmV+jNhI8KgkjJntbX5Y4VkUSsHLpIMHXnYgrEQb1GPVephTrsM92alOhGCII
gLYg/9sip0/S+podyT2oxWBRVnf9+OBqjwK1pNBmO7rRRRJcWOQKhqQoF8TwSOKLhflP0o5F2Nka
X1z1vap2/OQu8cnceg4jIgm8Zyx2dj6hPcmE7O0se+mS8V0lV8nDGV8Ni7J5jsqHaoTlR5MvDIn9
YruYkMt5KgoDh8plFMBfTp/T7EWtoS/7zQpU4lqtLlu1RAh6BK8dYixim2e14yZX6MfxyZee6FRO
Rw4CaA1htpbk05hJDs0AjT6HYWHySnhdeT8hqWPaXYt0KuEWDWZts3Edp9e6YwA/LCra20nd3NHu
c3rKqJAujoBYuzD4OxhDBmWw7ZJkiVCfFy9fq0ljm0J/zAPgcbQ9x9awMYfEIRBCo57ScdEh7632
2SSo0+QeWTGWF6iJYx1fQo3pyqupiA9R4ZJ+RSCFvCjgcw4kQOW6vI2SI4SCSbOjCQfu/TrIttZI
OkGBQErMH/y02cZBu5KMq14w2zNP248dgL8fttm3Tan9CTlPYU5dh2gFz763bMWU6E5tgQuIWHHc
AEQhu8JFgAqPmI51r+98wja4nFpeX8sBrXIznraFgJO3v78Ms+HFP+uFzCAWW4IGK0ebnZ5l9mTC
92m2V1sYqQQems6ojM7AzLyVfSzpPSyPYWWGhwjTLrVAjHkY8mEfxxvwgwpdOWbwTqizdsNgd88y
T3+s/HVTZ4rNuI0BxqwokqI0baKaFc1IOA71vNCTC5uTJZ48W7JH4HGyHj0+etkWNITHiEKHKpV0
3WqMY55cdWrAeg6PvDZ1aQnmEYL2RSO7OBJ5N701i42LdKUgXUQGXTTe5+RJqOObL+tTT1H2GJEk
yiYcLFSEAh+N4cxNmA3c/rkJOjtyoG6fLsPZeKZR28oYOzojAxyTyr0N3Fsp2BMaqYZbuIn85jC+
xKEeKsdmPLjCynM560UIQCHe0XU880zIPxQsf5/O7JnQkzbPxbAL9zrOmo7QlNA6yUO0mjpTU3nG
C0wx6h08s1x1/a719MUNucIXQ2Ixln5XR5SqxEo2IpNq76QD8uuLc9v6n4oqHTe7PonDJ7fZ109H
0uSxFKpgFDpxZ2FcHZ/jiJBNjBg0EirxHmS4x1ye27ygt8fXVlVPLi/VwBzg98tFGtWP14vzoKeC
k1GfnYuoxWIdDnoJ5V1YkTCG9hLVkC1t4lWww8Vsg9O+LNaYNOH814xMG7uwSS3duttknS2ry8gJ
V0hb+PPSRXIZr1jE7HiVrop1ucnWgcO6B8swXUj8J/c6vPJvxwuNP00KpUM4GLFAr8oy2oJaXuON
JJwIEqDDOMVx7WDNt3ydrOEl27nTLwcyc/g/L5vH9IVXdiWukPWuSD189q7iY7zTb/ydZRMxs0jX
RBs9uDfmQdlGD+nSs9/Kxe30v/tOvW7X5qZefiBBXtC/X3zIiyesipvI9reE/dnNre/ASbJdJ7tC
c7WENeH42ylbJHPCdWALWz5nl9JWuWMyuB7OFKg/lfY6n/f/3JDpAf9rq9kbo+x6g0T6sHyklUyj
qxyfJ9tsf6a/+7kzmZcS4H90A9+TRFTTbHHq1bwyukINSes+SeGpJRyrf4+QjjIVMYRrnjvB2/m4
nn9/5uSZEv6fJWPiysFpo39GRtPXn1glTZmPrUK3XFwnKdV2coD+YzFLspghU9JJcXpZi+8+9USV
7npjpxLZmgfbsNcvhvTgxjvDGB4FWbz02Q6DsJSk0ukbjUAmfwmaeCkK7a2qPsWY5q3ugvFGwVh3
vGsGKgXepoVaXFTxphkw5L6MpQ3sSguRuVxK3ZJxUG/Qalsl4WqUdmK5UaObMG6J75BsteTBTnPS
xOO1IXkblxycJmttmU+JlnVPOrQ2zjjkW+O2OpaeI0ULoURXUsY0qDrKxSaSPQfDyPT7pk9pHB9H
lcSJ1pGyZ0Heo5XzGc0AB3ZtojQtuDRA/vQLxdzQaKyGIxOzgPNFlIKGoCVJL4htgnyNzFbgZPUr
oVnz2LAFpUxOiEfnP+hk3ucIDkvlpIUQyY9VuYa9S7Qb27lQPQnD+/SYAWNHmuOtaT0Fsk0AKJsL
VUNWdV8TVjuE5hLvrF3m74m3cydW0qHzc0JVjuW9p9+USoAlkHEa8Qc67IoOzOapL3auaMF7jxm/
f1jRBr89dV9VOOW7jr22uq9rgov2ibyUjGtMD2XhrtNuabrTH6MFmEwDxuGCZCf42Hwvy2u52gqG
uvAF4Aul7IyW6xBJ3aJrlAj6U1m2vAtXQJlVLANrnWpITm25v4iKDW70yWkWrnTv2cCp2SXPBGs6
sn8z9OSYkkPdmG+q5pK7iyKks/uyXqD4sUsZglBk2kJBCo4QkUMb7UInZg88Fa6O2F8lydHt/SWJ
qtOgyXVvlH7Pr3dr3Hr8d3krHQkOxvKMG0H+qNWnjqYqfesFC7vEde9VaSPTEKwr7drqjr+/bz/u
VP5+3WZLfBhWOitKDcS3diLLLuJDov8Paee13DaytusrQhVyOGUmRYqiLWksnaDksYScM67+f9pr
rRoJRpG1Z59M2SWPGt1odH/hDQ9IyuvuyVMfOvvS1B/Xh5w7w2w8OBzcuND8/x1XfjrD4sxTPDON
MFWhBY3pVXdikr6yT2+pdipzVafPI03mZmn5UOUGpVVGMukAYFUxDNDotkn1KvLEUIT5Mp9ImUKo
KRY9OMvrc/3NQp4eo2ja2wTC8NxQP/h6mrkjE+3tfHi8SxbeMx5Ei3T/mi02533B3fUebB/qxXqh
LN/k1WHtbF8Oh+/dIrzxFLM5u4NijUl9gJx02gbKR7WXS1uKzo37UGCHJSMwIZQUHVpAUDhDZBhM
F0qAr0Ba/J4ot2IaUTb5YxWQPQT0DVyU2+vrKiS106TBkEaiH5fy0dbk47rXbFQTnLv4e7kds3UA
dsHHqFQp8+dCu/UMc6V9KHcKuEnqJBTHvj6DRNlgTIsoxY1pXTdbOTmYyp2W7iv7CTvxsXiq9O31
l//nRofZSBLuAEzCX8KYjBi46KqNOjfZWK4TNnq+JIJT9feb0kB/hoxfB5psMs3yXewAwvDoPiEA
9oCw9g1e68w2ZgTkD4gFECBCeePr4iVgGSrbktJjWuPjYn93oPQZZxUAulL89EfkwOlSdOEvKVAW
UvpswQ9u9TNye5FN8OemC18oA1X3Aija/8p1b0nsKpVPHgrvoXLsTDy3MN2sQTVkXk5ZFuQMqnzX
34fxxy4Uk7AsdDMsUzhNfJ1EGxgEzaBDj9yCVnZAK/h22CR+x9edzhhsMoe0jpcvi4j60+GW+PoQ
AaCkgfRR/91qxyHeKQUUqbW2xNlDKMeky/D9+rwm5BIRMn0Z9PcZ/2nQ2vDUHtWH5IihLZrDlnvW
ykuV3w3xGltDoGgyaB9JRdT/Wbf3ZIVSUN2IF+fWFsqzjCITVkfUIL/Ouw2zVG48MitbeoC7TqUr
KW4M8WeVk4rapyHEI3yaZWXlulnXLG1e/5AgZmi7KnoFZWY4a7fe3FjSufcoJAmB3pK5yvIkCu08
HZRKRRam2XuOCgshZYItcH3+AZ8v7nEbHr7XHYryxqEx0+Nhmgi0YLj926ZnMvKgeEVtDdwY1cGA
iXqSlyeSof3jN3v//j68LI7rdf1td0Cfbbu7PP+baX8afHJjpq7qQvXVydcH6qZrqd3r1g/cRuDj
xuGyqoALxa9A7YxbbZrZaQMc5HZS4ChzzHx9u3md67DTaNO40kNCPGxeOsNANOkJrNJaIMBscy9D
ne8xn9J6tC8QiaLyIRsGQijqOpf3Da0BpX9SomQdEK4RfsUVGZhLmih+RXEA3JOaN5ldf+bIKsCe
fx5c3H2ftmWoq3XcS54mUrIo+EG/6Swh+VU6yZ2UoMQlIm1D3g3qu1umoNQIil3seeLym98i/JBA
34z65zDSV/Ro/8XrFJcdgQfa4Gzkr8+WWxiNub5AHmV3GP9ANM/zVW5Qcdv39jK1V6j3ObTv81sD
zx0HnweeXH1x49ZO1ZM96lTaRwtiUrkCXNsBXI0R0aAES79AE6VTouAekJlFMiKl5B+EYf9mEaDa
O0InBiDz5Eh2lS4YFEkOQOecNPeEpJTF5HkEYBKl3a24kYn/yHpyx/l/bpCxN2iTaJrJ5wwl5Ov6
j04KaUzLf7e+yfwCeD348Qg43I05zq73p4Emc0zlvhyLBCyIGoGnqsAIBmhcRPDIg3e79h56LTrI
1tFPSsprFjqPxUbgVU0n3mnF6/WHmTunkaFnxSlhgTwSz/rpg2h9BRlOkzKf6eZLC0gr5V5xWkZM
2zJewGVeH28mzFdlWk4WURbBHUinrwMGgVfbSaKFomJQ+hxaCESAeu3xpOVCJHkFv9GaL6LGO2re
MrEyUCo38ijxJqf3vi7CCtq8ugFh+Osz9IaeuR3FsiM1MkzepOQityfQyA6As+vTnR2JewnFDEMM
NPmmjVbXxkgWsI4SI4doQTIfRD/V6tIzt+tDzdRiWNlPY032b9gmeiE72fBYrp5/5Mdh+ayd7344
i9P5HKz3+z2O1X83f+NAvcUldrt8O+x23sZ4ueyuP8dMq4HnEG49QKptlAQm0YVuQBUucL1/fF6t
XvebbLl4t5aL9Xq5/Pj161YbbfYq0m30MlAkUS1q11/fpacMkQRXl/3UvFGkSXtzYxovoVwuxT2E
k+w+8eyVlYAvUYB1y4fWt4EJHZAUXhgamVVAvRaoidN8J3BbQzRbyWp/bNBpFUmPXL2lHaWfHvXV
G/f3TMGWhfr06JNbVLI8s3G7IDxWwrttWxbZotBhNyAoLweIFNvBSXTlgDKimk5NgoMwHmxYEYhe
IAOSRc8VB3Dcv4bai0bxLaYSY9PaCZ2l119SfeSwVncG0CM7W5oRyqCcM/bA/wIBsd/TnZOZPBLh
6IcvQuPFRPta6hcGdcIe+qmyLWMUL/uFJpoVEkIvUPq5lnF362UQ7v1Jyo2NZCz5i0z7rwW1RMUP
8eLrG2qmuvl1nSaXtoKYeoyKT3QcmwMhXW95Gw1YMEZUgMvkRFqPmLtZ9kaW326MPBcufH5Dk61s
Di2wdfw6jgE9z2yhZCoo/m6lpPJaRczNOwQJPelSOkfSO5iZxUhPm/yUYqvH0Q5a0+orUI23TpWb
KzI5VvokaQc1AsthDBvFeJODkzR+9O1mLJeVipCZ88O0DuatFFn81j+OzU/7dXLAtLFcFgaAO4Hc
HLL1EApQWB5try/61J74d4L0edGnCXLtRImBo/PRYjOfUHO9+Bgb2qDsR68/Rci5gtncBFm4lVrv
ZIwpDu9vYVCtYcHVqG5SJ6f6axCooTCkPQXdodUxLPb5gsaTsDVt2yfOe7MiTDbtTW6cams8dg2i
I0LgzQ9X4guQ/ItqnOCbpHwSA17BeRJj/rOMlPAhlqtjCVPclMaDNDb7rkq3jlcs7XCAexJQyKWd
QB8wvXGbzL93hzNeBaOkwyj4etj1apyWNQacx9IGKI4ujvRE/2lB+54iIMG+XF10Gru3C4/iKJq+
ekOIGZIl2yZ6R18HrstS6qUUpnIrXTz1Aj0KrkhvvRfdidiwaIuFqIGqkELNm5//3NgQWE0BjuI6
mZYzht7QKseRwmNaoSNHUFYuKQjAEBKFz5Cqr70BakRYLKFIcn0vzkVHmEogKCIKcqgXfp324MZl
O1ZglRkgJTii9kkR0o+30DZuovTFy5uuMVeYUKyELY1e5NfBHL9Vi8EiZRadO2U7VhcqUNxFizRa
X5/W7EiUO1B1MBE+s8SKfwr6eqgWTlqp6RFznSJ67pHphWBDvKtrNz7miSrff6odJtRkg2qeQWg9
mZSkdKNVlcbvBtHAHRVFB6V4raNwOQKoS4SAXAEryLuYHhe3BlMK9T6bGy5VnlhqQ/TL6SWkNu1n
H27cVtFeolbdiBp/jbxVN0qohB0EOqGH+mNwTgvaAC0HMCjXV22mMCt24T9zmZy6tWfmZqD1VKhp
2qBzR+9JbEavXyYBuoLbfkAGb5lLNzYhttdzO+PTwJPPXm2Ah6poyx5tZLb0zvyWcnW3xibQ4GgR
qBP6WK0vvI9kOiopYXS5ShDUVXwsaC8mJpwbWwpJKp+K5rVT4SZH24jDNY3E5op3pXnJfAzj8K7O
M3Qzxndk6reR91fIfZ5b5TFgzNDUDpErP4hnSELClfAJVZra3iGuqt0PA10YZcDsxd7o3nNYehsz
QTC/BDRycrM3sMSq14sGHwlGUtlLCe4a7VDdeO2zrZOgXe88qEBfKXipcDOrSrtoUbKFQ0Cf54O9
taIPIKWvmh8fTWhxZO29ZqxosNOOgrC7ipptzK8ilV/WyjbT6fxVtBANCKbPyGocOliVLXuusP2T
FusgSPxlh9xGKj/4cQW/8lWm0SR39iodrZVoZuYDOVB9yPJtDk7IaJeDslEhaxrJytXeDXkLYgmv
F5oVmVBWMr6RzNBvwvEUKuNA+QChbPQloLybq0RhtmuAh4XxLSMUs5t6MxrDvqX4inwSIaqUthsU
ju4So8KnFuhFjIq49GoiQ0Djr00B5/j3cWgsFPdHGQEu0vuVDWwRt4Kxg5QifwsSvG41ddvWQpDq
zUAZa0zPRmihHwJ3JTJXtg3LBspqQmM2XKrAhyPUbWofTBBx8+AaG1SIV12g7UMFnQYcPoGDNcqr
W70GaJwIzUpbfR3BDFnuHlw4a5JmxnNfpssAmRJJEEb4CuBVLTuL/il8PRJ2YSaWSoTZXkbn7jji
wFCeIgQXLTc4pFW/D7izRKKnaSA5dg3s3JLJuan6KhBVvkR7kTpRkTzZTrSXIsQiQN873RNllIW4
xmlx+xZ+zsZ7auOG6j0l6Y+x23njXered50Hxutkl6cy+2iKUxE1i3DwUCtVv+ETM5gxxnAStQzj
wcS2069twCbbEW1aJQR4pj0JkqcMMy9vD1aCXKj5btGMVjt0wYGYjcGLnn1rwvesejXqCr1x4fQQ
yMYqaw9R+ZL7J9AxQomP3dJ2r4pxIt8szMdKRsEOjqpJ3BBsgR3tdddcpGtNZq1Pg/+a+x8yDNii
aOn3vKbdk0QEgqUfyg3KsnTjVSd3y6p/jk3pJMCquHIvPMBxJAQ6pFzxR8yIOQgunQOYDhxf4G0r
DbxpllGSe+WAdJUnoNR+hgdO+AxR0kufQo9DDWiT4KKKlUwuxvCSePelR+eH1uybHsubQS1AFLTi
A1bi9RCfsuSjbSPAbvirqcoKiNzGxFHA7UgL9O4uBn6I+K1wa1szLT51JfSXkIET9E7iJ09bWeo2
jeGjV6/48y28+l5kIn7p3o1wuF0nfxSbEwBpI8ub1DpJ0pPOhyEDW6sd8GFatoQ4l4dH1UhoUvHC
FHQSIe7K/VOVgjrpsnUjHzpIrbXzLbBTIH53Po5x/RZ3jL49ldghGEc1fq3IC9USnn6OqJnd0QUn
ponKQzuuUqOkUKlvfCAChIeibtmRYEUkh5n9ruJYlKI2rY18de9Zd/GrE2kYdT5AjsSW9rATWzbi
x9ldooYnvUm3qHoscWcykvbgtd5O4wsOyBz6AQyAD1VPXXhQ0ownUUXVWGDHq7AoMNdo0e29TWBX
e4tLKBrQL83epUKUvuPgGfpSxg2hKKtQySB2g8mpnVWcepvOeMJcDd3rfhWPwY4XAY3ASYMjpb7Y
YXdhX5J0u7xF2fNYx5tEp8/jP0cVDAD5UBECVbKyp7kOpwi+LKjJsT/aIOQ1zV82rozqbL4MKsQl
KxWHaH9pG6gODDA6cCjm2Kv7Yk/HMrSR20WzIisfArV6HL3hxp35Oyj8I5jS8bVUkAwDiz65MsHK
Vk7fkCG5vEMDgwAABBZgRhX1b4g0xokIBGE7Vdvq3RpWTpmddJwpMv/dN89xrKGf99pQQOC2ykL/
znRPYb4d1J8tv67jEHyqJZ+u1xYIHKKTlbTC7Nss7+rw4XrQMXv1ExIC7UHYmH7N11CtiRS97UR9
Tu3BUG8J8G82JCd+p/+N0UyU/hE8E17gkzHKsvM7eGLpMdIvCc2+/M2EXTtWqLewAh73BwSUNCKv
qZbFgDAuxOzrs5zLswX6U7ewt6YfN4kS69ZVlaTKuJzQFCW15E2E2aE0OCKlBze5xLcqgLOBPRVm
GyUkB0/GSQUwzQp07EWPmw+G0ITQgiBSNvd+f6KM8S8m92msSRKR1ynlbjjFAP7ptR5qOPhj/w6m
mpM5oqZzu3s+u2k+jTiJ77UBprvi5MlxuBAB1v4abeIalTIwPbDX/WX+7GN/hicVAinFQrkplzkX
rmJQoVq6bmjylHSQIyARFx6YEYpuXBKoCuV3QpblnUSmvdmL+hOuQFTOWHh2gl2lbfD1C/HDwqn1
nLI9CkTVuCZfGoaDgs8MduRYgYwHI/mRD+exuMdKXlniFCeHa1RyJPMBa4Nk75jfsfS1mhtbej5b
+PRck6oVgrYRFAeakiVKABzmDZUyJJMXTYOMTahhlSHMZk1KBkkGwMK4UdifgVQjhCnkYFSIOMi3
TcooRalZctvzTSmwYECg7xAwXVeSvIp9DcYt1UDtJOJzURRx30NSL9v4AAV0qvRwXfPzsjxxXeOL
toPHtu5k7dYKiaLB9IzmhAbkovPaAF18fXNabkt05Vkh4Fx8GF1sLsrkyWk+TJH1WRepDjalchK4
q4p24Uh+lyIxcv3rnK2pIG5Ix43qAj43k3WSsZn1a1WJj4lyYPjM/1BAIFk7qntjtckx1DEenSj7
F4fC51EnbRA5qoegl+Xfc6egEoOrqZrXjCqrA2aTEmsCQ/jGTOdOWbBNsFwEugmj1q/r3Y6pqjS1
6PWol8w8qPlDWAHfQDheOwFR1HYFQsOyt0W/GH9TX1r7xTaXz4N3vF3TnX0WXcYdA31Tek+TXLoa
pTwslPL3qpuIv9hSDLJJBgS474KL1mFdZpx1G0knGbK9w/08LhuyuHpJBXIxIO6iad0aQYvrazS7
JSk02UKfCDb45KNVM7ZDg+bE0SPU9cZ4lUrajdegimX+Y9sbyDTpCoU0c1rnKcvaUGLViI7SrlQ+
ELix6p1SMUv4jlG5SM0nAwVVVJv6dKfqD7DhIfpkGE1xVnNFFe2hdn6UhOmEbtdnP4MvBPRGSwzM
MlKBijkp8zWIqid27MbnYNyj1rDsGnslj4dB3vgufBHF3RDuZ+DXr487uyR8eqwHttigvSbjJo5d
lSwU+GVQpSbSKh7pgY5b38iLHkYTN05tmdHsqOD/G5554OwClTmimVSMhNXQbkQqemnkdwENdGA6
1UV/ufGU4jyavjiIH+gE6Dgo/nGvdXKcDbIbjI/PP06nzWaPMMTC3mOfsUNtb/E0LL4nP61Vubk+
rIi+/hgV9x8Z0Vl2pTk5JcEit9JgUP5s0eOmcZWoH9TATEuIdFwfaSZsgPlKRZBgk9Wexpp2oYVe
LyfcGBUW1cBioTVtrw8x00KgcK2pxHqqMOuYTCaPNS1HZhDbSWcPjjA1tqF6MvKn66PMTuTTKJOD
ziLSN3KZUVrpBMh69C5je+OgmNuyVJUowhPoUJCfRpCOH9lyp4L8eTZPP1av583ZW2z3w8PDYjy8
DKv17jJ+vz6rmSMTlS5anODs0U+b9lXHpMR7ygYRh2BlaW37X6KgkD+8OAHaSTe2wux7+jSWWOFP
FeJODd0aFyFk3J0TLTcq7cTH4Nj//2Y0uQRKpct8xI58EYULUhp1LsrRDDYGNBO8Jzqv1wecCfu/
LOEk0xlgXEL38+Jzau0zhlBPQ3TXqigG/h0FL9fHmvluv4w1iSskZxhyz25Rc/ffJHROKOYP8Brk
+OlmPX9uZ5Ai8skCF+aEmqyjEkguPOwCFpKyrfOzi0Ow6JBQ7JTHTefdxbcaCHMoDkWI9XB10xTi
bPq6PwCKaDb6BuFRlk8g7lSJKJayO6eG7b6OVGX+wzop8ZykGdUm6YoqwvX1nX8G+mDobRK9Mf+v
zwDBuMtlN4rPqnkHoWIcvnvytgof1P5USnd6sKo7dQn1BQnrZYQUX3krNxcDTE5mclVyHNDCjK9P
DjNbDyXTKKghusPaoCmeHzhp7FsuL3MIB4aB2QOjFZrZ1Ih+DIK+oQWASnC87MZDapdbV8lRLNNW
gP1cbY3Ym4xpsLlvWkwvjUd0bRcc3qn0kUFxiFeujIwYKr8rVbkPL4leU+H/Mfo1+rrPfnnj7J3b
9ipwF5XbitxjesL7Kr4Prpdnx9F+U9MP6mBNWm1BGtfoCt3YAXOfM+egBclGBFLTlemDMPWsgl0o
dX+VFmVEGRMxzINPvb2Jtb3tPxtULXXrKYGkJq1L5dIoD252jvpNcas5Pj/vf55l8rl3tewEpsKd
Y0YLxExodJDBtP6JTuGNWYsYdLrtPs9anAafzubEtNOMLk8sxLwKBdzSk2rQCm6fk9YlKt5q1gr/
7wT1GMSEsDi6seq/eel/jk/ywnYU8PLJ+DGiTZIlJ/HR7iNUCy465VAEEEVdo0ZuvZVevPxi0Tky
UsryULIysNSoHKb2+zBs6wgvpdrfeKF5gAtn8MP/4lZcboAmLB8BhhXDU+6ISibI8Bvh91xswMb8
39NP72236otBsvhoDYyIHNopQ/QmUdi6/pLmd+Y/o0yOhkIbzHHI3eQo2znS8FtbiEf6AtBN81hH
ffH6cPOb75/hJgHPIAVO7nIencP80qGS2m0j90N1fpbN+fpAv/WEr7z8qWbo2PZmb7ZVcByLRwsM
rNefHeObX2AKRe9j2AblvW9RZxq2yngHETfFht082PImUh784qg7uyR4SxE6qRKb6ju+JUiRWPXq
pjDy7BtAqRhOB910KiFfvxJdyY20sML0yCciriYLthlQECPdQl2STOtGnXZirf67iIquOgE6DvVE
6lN+uNPrQ+rD60BfFwNYxA3oaYmsXqGfkNHXqc2/qM+r1lMrinHOPSUrrEWfaSTGufyW0CJD+fH6
y5pdAiCONk7bQm5tsgk9ySojQo74WFYH+pTcTxGKujApgM8aydv1wYzZY8mSqaIA3qVePTkWjAF4
EOYHQsZvW9LgHfSL0dJtbdkM3WZwVn0D6xc/uXCgQZ3g9JOgi6yvRusbHjfNQLPRG1a+iZmw7NwV
eQil/ExjU0/lhWtgm1NLNBTPLoZBRo9ka4IM6i8BIS+spcXnxWHSGesSB2tFvmRG92YF2SLO20Xs
aOck2EgMbZm0Wjsa5dDz2XHViEs6GEAjjA5D/dihgX99UeYSakUo+/x3Uab8WNnTI5omNW5cyoEK
PmEKQo9ESR0dJjAK5XC5mcXNEUy+jDl57XkIv9P1fJLpmoWxNgOkPRu0AIJJLXT9utG3VSDvUDfs
5QF1sXe11T40Afrr4xsB/oykABaTMONJ69mAgH6/foWhjkjGKE5bqK/ISzj5qXHurexMpB9iO1bA
2kcW2z0kHiIjO7wHS+oumCF48gqUX9zeOCfn1+bT80wOyjLQa9JpyFdUNj2UWS3EQHT5Fbh3aZ70
4pUWOw1riLA2reARd6/kcrMfMNdvYVFQYkJ6mWLc7y/p0wUejAl6PVGQnD3tsTe3inxf1D/lJaIW
/TMPoBThIh3eUv97fCsxnit2gh1DvtyGLm7YU9MDxyF6hOVGyNpRPQkO4Lc4FBvlI0OWMH5SWxOD
X6Rmb8K+xYv+4974NPDkdJAl/KyCkSZIgjh3D44ysZVFSf8b3PtC66yFa0qipe+UcKlvBYpzByHl
XR1fUI1sfUqPr+M284J6DI4oSNDFjyJYBbBny1MSe0sL+Pn1r37uNv48nHicT+9XCqVYd1rSsb45
hCjVDP5WdLOvD8JFNrOkGq6VQo2eku70wK0kp3FDk70ca9Zp7L8PMhpy7d8BpBU77w6/adUOqhnK
c076CWDDHaNT4n3DRoizN96LPj5/JIOLmg+g+DrmonKuHgyFZr356jnSOTD6362A1PtW9fbK8XhP
CPM0Oj7o9cEGotVspRi5jVAGxGyuDKnaAKAJ0+VYr6tioxVr29+1gfjGzOIZfHbS79Tyvqo2iXwK
m6UybOrg2w8kyeyd1951/lbC47Dz1n35Q06oRmMuEHmAfmwQLcpCBz4U4wsiffcwFncq2OrNAg37
HQKhtDY2+Y8Yx3fKhvbadRddu83t+M5rv2fds2nfO3gkFnDbs9G/p5stR4+NaQOkGtAaxWsQd48O
OUdbxZW6fhEQBxkWaK4DUUGYELlH1JvHsdg4ixQ8gc9RVazoHbypfbMIhnKjoN7TqebeQc+rd5+C
FMh/7+2j6AKmqciCw1Ae5IRU9BAh0mxVl8QwgY/qqxIIVmTWuFr+0rk4IaLiMLpsTKzTg/sRsw06
hNwfmobDqBx+s5JqWQ/fY+W19H5IxipFB9pp/4oNIO5c87qPYbGxNON7w8sA0mSw4x8Cc9G0Kurb
L417Z5Q/emcft99D/ZfrvcDhohhdly++/7NsTwXAksRfD+2zjb2T3ucrDoShxvrEeywAilu1jdv3
g4uie6bs7B7B+G3Hq1Yp2Xu/jCEl7Pnw9DOIkhjoSgJetzO+ByF+Sx1gBC9AkUU/CGSZz6efWT1w
Gw2L7I0mH0P5kvfhHuTiwsO/BzQemOvXwpLWXXsRjOOBMwTHnG0ROzg6jcU6HL4nOeg71Vh5BAKB
Z4MYkREYQ2PFrp6p/g2Yo0ZoGI3fgFcuOksGcVg9RP5jLO4Z/U1HbCEajoW8bYpyZYb72FtrL4mK
0lC5kKrXRgGNvyEp0Y1T466kcN3jIm0d6D2Yp0x7DAAJVMug3FopW2Sb/pJUwZGGRpAmW89SV96d
5GzhMmXDWlGOPn/GHyDAhdgOL54Jtqe8d3NoPnJzNwZoYIBkL+Dcpppwym4eWvMViC2E0b0EWjLE
KwrVAVHbgQsNts4E6uOMJ8XANjFdpfmhy96o2OmGvawTLlkElLhSHacF0vSqGuayt7WthxGFZ3+A
ijkXSriWXHmL8A+VEuQv5ENZVnelhCxbTQ+OaMnKYU/21SoHw5WglpUANOrc4lLZ4a7psX4MnyPG
AWdYAHXPIdN2vFQPLF5ULTp9eHWc74xWl/1KvHKtBHnIVJoQfHX3kw5f2PpLoC6V/wPDqYcYlEmg
PLcgnDxlxOnR3vqJgyRVvnQbJEPqcEWcvUgdY5MGP8oqoNix9KRF6a7ykLtl1X8bsESLFjm4HDxw
ctrCv8zhFygf3mJVblJ/VR1opqjySjfWffXWdvtBnBrAUHT1gfw5ZD0oYrV3QgALdKSB+nWbbx3y
GUJU9y7y39tKfgyK+C96AnCluUZARDbowwNysaT6bAOvBCdoYmxs6KGAwWx97NtCs0O7oV6VhvN3
LAO1cA+1tAMBK/gmSTQ8aEW2D0OOODwtcl4+YJ0q7tYEinqEZzcbzbZBII5rGJNq560kiX52Ee67
chOWEJaNV5AvmxIZEdEVkQCZxbInUIw0L+jcHMz8ru/5iJstP9aD/UBNxF0r5p7+mlPt+drA7gXe
Bv18tmyCbpE77CgrBeE+qI/2cNZfY2NZOJuiPNh5uizlQ5rfAWHSdeqad72CnPhLDifkr/y+8XHf
yHdcf2lXb0rnkJX1cvgLoRZ6XJQqOyU6aEDHQ+mWT82MnjxG7BAIbfargbS1uKI/XcGpmpSuIUQo
pRY0Wq0dgQ8s1eJn174JgDHHQusDdbJSsV1H7dVtkuckeipYdiHPdP2qng0/VMiMQrqDXvwkCM48
s6vpuIRHwJQ1snvkgQRdYoeAv0qlm/zCW+OJwOHT5McswAEoM4Ojmz7joru0a+MieW9q9gxdRWgu
NgHB/qisM+9ttKW73rsMVrRqG+HGfABuw5dyfQVmIyKaZpqONpwDL+zrE+lZXutGSxpAvMD4ZKJ2
Lao/N/sW4hdNw0yom/8baMrsawzcrXKwkecsXrXFI+hsSsF5vOrHndzygd4oh8ytNDPCfAn6CepH
kyKDb5iDBrwQRgyldmjmFVcyfN0TDdt/1Syh22Sh5wByA/3Qr2tYIcWS5jUKfqTGiwEILEBHpAO7
8MkC6i3K7Nff2WzuRitY5jPC7wnX068DmoPsoWzlJ+e0lzhJuPciG2tR+LHmFi0kbvpFqXzbmM1P
eoYLFmhBdaPO/aWkHoANNibE8KG/pRg9F/V+fqrJl23XY+hhaQQgLkYi8MPES4QqCyU2NhWdIx6B
CyUyjr78ehspJ/rQ0+1Fe4X6NtwbCzXZr0sy6l0VdrUSnyPApx32g3YRQ1OmZFENR+jvefToNntz
CNEh6k8+AoCd7G9uLsLc5wRDiqRa0LYRI/z6GJmXhSDwKbW01cqN1oIVAcC0O/vm7sYeEPnwHxP+
NNJkwmbVNbRrqWprCGLWW9Pv8GdAhWY/Ois/3MnOG7t9xPjqFutnboqkPFCNAOnp5vQAD40gLwcl
w0wpPFjOGYxeaLyKyMHwbwkWq3Nb6vNY4iv/dF42rlJFYwZczqg1MM9/RTWmKNHzEO/74cMhUsML
z5HhouMhCsuhezCVFxl8AgWn5ERQr6X4hIQVnnjvTUF//un6S5hdCsrsnJviP+YEq9iQrkp+HmdH
4QYajBcQ5BYt34EE5lbmOnd8ior+/4aa3FSl7RRl0NrxMcKRSHxXfFQpuo/aIOygLiDGe8xQrk9v
DqimfB50UpNp2tpoG5RdjwQcHNgBMvptiXkQkC/IBqn1KjUfsa8s3OSl00bstwHfI28mEP9xNi6U
tgJcfVKUv3TZ3+IndP3xZgu7KOqBVlAUjvipYLw0YDyTy2Z4lnJtmdjNIja/Kfkp8C8+mEoX6o9k
n+vwsQ/Olg0JF4mIHh6K7FrboCVJrBdpcKOwO3s0f36m6V2AQhSe3xKYR1PGZfutUId1XUGLTbnw
cFmvPMwEaLpKRrqDzFBV9rbd8VBusPGpwob1sHZNb+2N+Y1LY3YDCQyRMPfggJpsIBgzY2qGUHXR
jgrDN2S4a/OEWhTUDLgFpITXX87c/SvajP8bbrJ1XLsvg2LI8uPYKavKflC6Z6OCm+hT/D3dlCib
/RCBrSAWBAQIrdqv50SL3nkLrvY/wljyvWXEpB1ACe5vUs3m5/XPSJNllPV6lCuFrBzvNcu7h2tJ
wIjIHzhsRN6ur+Hv6tf0jDc+TWuyiDZuVergNmgU1CDc0VbbI7MbjE+AlE0u9jpM9ziwIdRch++d
h1GUbQrZ9IqM5aY7z2yBlk66bgt1dCDhk7O4r0qpNKMqFm2bIKb+CljaoHcW3GMLuEmM/TJcNN4D
dBtji939rXq1WNg/1uLT8JNANc27SBo7CJ9kitoPN/4OuCHWn3xTQZn7pIFIK5xmmd444WdfN0rw
OAygnID6y9eNJXUZib4bZscGbztiGBokeVoskIMajYMRBTei1tmP9J/hpgpUeuVrY2sQjYf1Acg/
OCwCJ6snCdrSjXBv1X7nhwNpD+gLNbcpiZYSRDTmoQcay9oikEutnRuMM4FmKCyV2/2P+dX8Z7zJ
fkZgq07tQYVyyk0BvFLDD1NwCthK+KQ1OQrcCF7xt6Kudmhf1Y6O/n+zCSj5oy0j6KNJe+OgwrJc
nA5/bC0gOgJ/S/T+myn7KcqQEEBStZytFantQegXU4I0cKD2A3xpaUe4BfVPFzvqbpmE9kF10SPx
abA344JtMRjDiq7yKkVWPY+hnnLwJwPEJvmdbK036js1qHdFvo5Jb0Pc6Iri7EUmxVELApC2FdVZ
WHwqjnd9p29sxCFGwjh05VeEdz9j4hk38zapbaJbEGKzR52sRPQ5olKowwRNWueMdZEK0dFPIVIJ
27puh1FibcKVghcoeagDq+lqQGbTTr4HaAgJwUDVyy9xPxyZbJ3zU0p2LvQR3cIPZxW6A9rq6AXD
LYS8z7+xsBSmbaW52hnQzyEchTELbLrXsLmUhnZoM8It9EL9rjhJxalGGztbRChhCOSsBREL0EWp
a2sqWBaRcc+FZ3dwUD2QEdR3R/aBan+Mrb6XypyMt4LKSvHIwtAk6WmPjYB+mQtWb5Ug5PWnRmIN
Q9wSY+lOikMu0RcpfMtSyi1ytKyNb22JoafX38X0MjTZ3+dDra1tymFRJN2JgNXC8aWvFql+kiEf
ujjGUo2HVqiO0W6Q45WFzrnRpK9tmDwXeX9Oz5af7gMl3ymxhOHth1Au8M3qXlT6XLk5xZgLm136
nApGGlI9UpM9ShCWOI8ddkdVofiqfrP0dK/Yu3K406unjjJSbzwlNXzvtl/mA8Kvw64bYCHE8LZ4
hbn0lNDvGnpEQxAmhOCPF1qRUZzGRdJ5smHhjfrjvU5xnvaCLiM/udQSbTMgBAh7ptbGpWtxVsun
HjUTaq4yVEkvQc783ev3foioD7A+7yT58Q7BcKP6lfArKTf0/8fZee02rmXr+okIMIdbkooOsmzL
6YaQE3POfPr90fvgHJeWYAEH3ehVXctVTHOOOcIfks5F8mcSYTbTOxuN4xB/a8nk5oOyzoXI7bMj
NpHMT1prghgr0EjKnZgzP++OP1BhrGCREe6lZINrYA7312INJ69TcD/Rzk9JESN4hLIIOxvl1nz8
CueZjLiXMqBR9CHHOFsH2U1QlXAIx3slsq5n5HdOy7tV9khOqFqKl6cdZTcJ7qFefkg0yIsizBlk
qaZj07CXK6fosYmt9+bWSsVtWKJ15zHxzA9CC4nPM67iDI5y+DRvXoIfLVoAgo6PgmaAzNXw1bNU
p2XL/K9RhWVGNc3FEwxCfLtvbcN4SHbahHcGFjij6E6yvGJ2x9VHEVVMdtbclC3HbKHX216dG49w
pHk+Xq3JTCGVsyu58L4pjCG6wj6eNk1zQEPETcKXIg9/us55kq3hu83U+gJvgwD5G3o0WFo7I+P6
+bd8vFZE/YHpoh3wWulFzxw/TUL5pLux6Ln7DBAZ6q88On2Wv9PV95GlJ6jpYzqstKq/RaOYbrwL
X5aONW24MjWeZbiDdQtcImdhq+pSFpJXetecS4ZIb3/q6AenR6nwl2p+4xNnhjp0eqG8xSawxD0r
tiobEnhUxAsvPrBjWgUuMvt7fvLWqq6FCp4wb7SKN2G7Hcxom9F4H4XAiZr7Ub4mJNBGEYSHHjBK
JeWrgJ+IhUcdqnsCXXUGOA2rxhpcvjMRBsZ7A8eab8jC41SbWSkcm2gCy3DcWSTxc9W4ZflQWwb8
19dBM20d9g2CWqSKYcyMpVq0QuFK+bCM28L1ogobGpO/vlzXDKIZiMz3HjWR40O9FwCMcGxlkHiQ
uhnTNzUS14JGJ1uJ2TkjymhEPyG9C3qWvppgp1zde9gMlOrbTCeJezTX8UjrtNZOLeiceesqPe6q
WIHMq1eHeCyiCZ8uIPQOerJJVbRkxreKQyPsoYyVC2FgfjWuaqj33rjtvGiNlFVRocLfaQyvvibq
X0vpr9G8T6xmSZqz4+iVzDcELf1Ww10UI5cIaWT48axWvdiH9Y1aROsUtlEWIm7H4CrfAJpy+lhx
A37HU9H3gFpqMfcCCjZTgKLpkHn/q9PCVHB+7cME4mwwd9XkkbkyKksPYWQsZjNjyZfh5j/qrA6z
vdHaQ2+mbjJo8H6deHrg5DeAqwk4PVeFE7SHsFnB+UGXu0QIcNb9VlTk2eLtlOa2LwZ35C65INpR
EC0FAQHAHNJtZ7lNXq0nvDykQ195zrzv4GxuZ1dcLzSuPISaMq1GqQhjQZwAeh3zZ+VTST8nwVqb
svZsllsd/nyfQiy2shshs9YWYwsrCG7M0Vh7SbcbOOZKdsJY9VSaERTh4N1vVxGj0Ko5ioJNz14p
1t1wB3G1gNUvecciPuSF7voZDr2v4kde7+tmk8ibACPL2FZfWbyaGNnSPN5Tt/PmxvrCLcfHPEeD
MdTRH8S0NmF0mEaul4xvUlC5lQJTVkFbs/B2Y2s8iEK+TifQjuVtXzaOCbUeAtmkvYrl69Qw0aSl
3NK1QGTdbuODV71mKIM3KCSoEaIqpYaaOy4rWCdjULrGDA6EiGnPoTVJXrvpVspfM4/g0piOKrMI
Vckea3BmMWOvJ0REGPG8l+wK0Vulxk7g/GgTxhrjZ0bsy4zOVoVpOUI+tzRUfeJxGd8lOjpOuOJ4
1gTYKGNCAQt4Kla1HNogHm2AjYgMMtgwC06FAEWPeFXM5LhJsnNLuAZb2weYGJBN0JkD7jxLkiBD
1MDui9y2MBeF3zNpoXFC/q7X8RYEDOOT58nbv9d5R0+llSkmkoVQGwTX21CellVXbpWp39Qymg+R
5tSS51hB4qajZ6soqA85HjXFQ9BwHw3qCYzZGsx947a/G+TKge3g9E7LqGZyYihd+ciQdZKWAjvH
x/Zp1PawjhaC3Y4HQ0mW+hheKQYa18aVUD568sro7sbBus4DqJrD0rSyWSpsKVlfeFbe5aOCK01q
S3rmeKpP7FybhMK8lJeih7k2rzjSNExJaImV2srM2SPGXZAiei+6GXxhBaP3GnF3yRfup5D5JX3R
KmMs3L5oSfJi5AglmTHyTMFTFwmrsQqXop5vuilfGzWzMylZj6NhVwMyZJW+0Mp9HyA4FIjrRkKh
La82BqKVWUS/Y1bY9567aqvWt2EdrIOIbgD5YFflW1jij0n8bg1IgvTKwpp7d/eC9p4lu7Fc5oV4
UyurxmwWEf7R0gO9p169rREdUgChBqEMYfK1156lYCeLDwMYXz9Fx16jJYil7uwVQFkR62ihleki
xbTdk1hzZuhk3cqb8KH2McI2RXzevMWQMSumzkC9ZNZ9NPplNsp8NhXh1JfAQhlDu6XA7XnrKsh1
tW4cuQ4O8aDZkScshh5lgd0ASZt3t2kYjvrZUmgfqV68THKNOtxWgurAabew6lZFpraYa5HYi1fw
Ma/n/RWB1KibgxmvJDMAExa5jX6t8o90/Oz7T7N7acZVgn5HKT8K0s5rVkobUvx6/Gy2FsX3TnrR
2rXRog3CQDJr7qRh1bOyBYqOSkKmtF9yFvW+LT3U29hGDqF3wufhTnrI36sv6xh9D/cpYl2P4oP8
ID4IBwQo9sNefcg4tkJbGu3Qs4djdVS+CXGP00F/bvbdcfru78Yd69v4lp6Mp+reeur2w6G9Y+d0
x+be/+gf8tf+sX9ModR9Dkd1Nomx0TpBmYqfkBYy+KOj/9o/eO/hC6ZW7+Zzzhsgmzu0D9pXe9c/
jo/SIXxRDuUrMA/zHWXAQ/MVvhKzD8VX9lV9Ca8BgoBfzX3/GL42x/ZRe6ofvOfoLftiZU6RXb7z
P9WL9BB89e8yM6Hv4TF/A/1HGhnYxnP1Ur+r97QKrc/yHblCmG3vIEFMtLk/rU+rsJVX6bXfSx/B
J1vzoB7kQ7sXv6OFuuZmh68a/OJ79DWhLfPRfw+INIQIKtjCx/g9fk85vxg+vJfu2B0ZEUnfvCge
FBTJ8/BlPnMEGY/hc/Ex3jevxYv/1BB1chDkNn/2A/QCYn454hrv+rvx2h6zT58P+SYexC/rudsJ
7zL3U3yafEb4ohkvJM54DuET26Lhjm+8w2n2G3Meg1uLiMEVCe98d9bHhAJIaMdHKhht/j/qd//N
xRi1J58Gf4Bkj+j8ER+RrRBevG+JQCEjv4ujvJ08rquVvHaarwLhKCSy3nlbnNDpc4mPPReL7rxV
e+Qn+W99FEI7evW+8XJOPqPXkLToaZz/JYoknPDvxZvx5Ft2+DEdPF6K/mxEtndQPhpXuApW83+Y
WL9ULxqYn4opSx+S7iE1pZm3AsPEDFxpaWgPtXKgamUWP8q4zehvffuk6h7u5NHdXOKX0FmNlmOV
IC02V6bX0pZdxDPmfeBUhJjhs3mzOt9aoblQjT1ijJamoUPcHJTRc5glA2FglhZjiRVTMzOsTp9N
ihHkYCZx36evHsCMmcbdNd8+eTTw0mIWNooWc1aNgjohu/zoe3x6ONwyvSXhvymkfYHYSkkqRf4g
xEAveJF5j1EStQgJe5q367l2xebNxwbNSraIw8yNEczmXQ/mlFTWC4GMskKfB083Mkc040G54cXW
mSR82YrcHEQoyV64TeC4wzIXS/NGoDzDYtbxqv1cfPflfnb107F8wSOE+oEHhG4t4pAaRIWrJkzy
MDulvQDPIMv5yfKJ/LhK0YaZendG1YXZneYriyl3EgYVEh7qENaHeMtoXTa3SfKpSx1nVeQoJkZE
RTtr1vQF9kiYAwPxaoPBxUZ4VXdvGYpEyF9MfEmj/8J7nnEuUlg5BqTkj2Yp3sdt9TEugcjBQlX0
8DFRCGzRYkJ5gPSS+lD01AdfJyv19zO0UE/eqkGEf1MueeXMUnyEWua4D5muNT8lM93mgInSsFxo
+XdPUaZQSYt2pmTrjJZ+iJZgQn8i4xyvkxvf89xqPCQKe0pFoYXa0UzrVUw1Xlo3wBcURicBh5iZ
pzdVqT+JwbMcbaThge5PYBcqRxjpl4g1DqBWQfmaOeZz4TWMKxB+HmhcU1vOqhuz3DBfjNMW1WGs
9HyksFkcgHdEpbow/5nHyH/1xU6GmaaJh4BaVfS6xwVSW9D/GSnOHaW/29xnm/e/2m8nk0xpVAQx
aKVoJ45vVHFNexdMOx7ZlBZ/X4hx2YUnmp/4V6dPGwOxjxQDDeuPdnBpIgUGZRi0IGkveEuO/1Le
E1JHbBz9DUjouQkBxmBVs6zD+iN7rIunFBJ06oP4OUJV1A+ZsszqY6+u5cgBNiIs5Wk90XxK3hrt
SyBlHeJXLHRo2zQIyMqO19zWpB5RkK1z61mSM0fRO1Ily6E3avOaI+Nm5lMXYNxEQXZrP95aqFh2
eCFQCoQ+GuzyoQuQIVhrQr80or0WQO7Tho020Hn0r83uCQCbY1b1spW2lpK7mtwsJtoClfXmUzF7
o7GleTJoiIxEMk2Z2G1mFaN+OyLHOYO8RsVcgekUk01GXVEggpv7i2AgQAvY2/DzQn8oIjQAgvhF
AsE4d4VmmUlajA5mkmidqXdTR8JId2LmvM0mPUQPBpVloZKs3/sBkzHM9UiJe/p4faS+mVX/SMAi
aMeF9zI7M/nRBwjbjSEEN2WovMg5JRTuseGwMNmtoWKsm4H0i6ZlQzo09KCffHd2ZvCpnc3V34vn
0maYV/HvpSPATop7iPCmDhh2C4sSG3Mk2f6+yvmRz6/NcDJlMQWzpnRDeRgQRVw+lcasKoUU5KpT
V6aHahPEQDY7QQtRUWw9CRdqe8TcKwMz+fe9XNos87//9cRen/p+KSJTYkX4zYWLfnpENavH0peo
Sn9Qjy/Mu35YgX8EnFMGmIw+dWYm2AZzmKh17La4jAXlXCveDtaj0Ne2SBdiajm3WkcMXgv1Owat
Nlvf0F/HfDuqpGVNRj10BXf8iZ8LfbmjAH1taeTK1fzDtYYdPRMz65tBUiGWnGzCDpwk+B38KAy7
FJGekY3V3LqaOzRNWF/JPiVr4bZlPh8OIQDZef2n4d3clvbMejm393L6ikL1RMNwAPY7e3NBG+rj
rdf4y0nlA5bIlnHCKFr9VC6pu2npFE49tcu/P9vZIQsc/nn2ygRWPFmoOkL9BnsDpEC2KAQwyN9B
ffu/AyShMv9/Yvevi50s19xoxjTQdQzJxdkRDblbOqjYfs4Zyd+P9QOm+M/iYPQoQ8uY2asnwyM/
n4QUXx00PssnLaRqQ4vS6sng6C2JuUD53QF7zu8Lsdm2N0RdpafkNAwnKSk/efIhbjeQVe0Ww8om
vJ1/ewrfYQJMWPbOw+lezOjmCJ9hnax4Z1OF2P5d6mG/Soa5Bll/H4PE1fatq1qk4cs+X+bTiwiJ
1fse9DeeXKtzh77YhEkajAlUu6u4xCsiew1K0PAdpsUdfVxpY2TlQ6RNm79f0Vn6Cq5UqDeAwzLA
Qf27Y/W6KDqlVAGigQdGQgW9pRUD4jnW/0Cw5j6wms3E1zDnpV2y/T7L+9YlXDKYsRlwOk7G8CGQ
KqmPSBhGEeG8I+LPDIq5NDPiLgau0twU6IoyPUNLkNGxBTr77zcwP+DpGtElMHg08XCr1U7O96iD
/peLpBLx1M6aBUjgydEbLa+kuxCrzolIITyM8DEe0TLAs5OspVOylO0nIPhsbVXyPYCzonGnUREh
fY7k7NwU5fDSadLC+f37Mc9t8d/XPnnMyk8jPc0qptLiFlwADUNOB9AkY7vtiwvXuvigJ4uq61q/
mlLILFgiIRwpAquBNalB4pgh5U+htysZcNS0eYAk/P2cZwn2vx/0JLwMQSuLfTsrQCELrpi7PJu2
HSQMLS03oaJemSIquEchQg5RWJFdBN2M10Y8kv6rb8psOWuhsfWDqmAuSze22vm5aUchPBqJDiyw
JSxgIQJL9aV7P/+NjFkQBLgNrZx/96IvC4FUNUZ0baEa1DkoggiCdIe04twLZxx/IeqfxVUjgQx9
bXZ3UNSTNdHH9RgavsUsP9duvX3k7eBTBdWzLy8Fyn/Tg1OwiivLNdvcBTKCSUCf7DVNuBCEfjb5
f/YgwhMiKpbYd50iMTNVrgy9ookcT4fR31iU7yOQzGGduC9ec4zDNcyQOrwNpC3j1lr58uXrYWpp
oy8EUrhEuf17EZ1LY3RkYBQEOEA5/7y4X2kMQ4E6nCaEoxBMKSiZSLFNYS4iidBSuJeGC5Hh/PUA
ISF+B+P4ByH263pNjRBjp5fhdWKuGJ3jk8O3B3xMRY0r6EWFEXmuwv7zvlH6+D/XOw26Td/LOezR
/LoSjF1CAVMHxzhaVEUBbcZyVVBDTbyLu12fTXbSpZuiI2RAwvBrvoHkzHM8yGZqBFqA8WvjCyvf
B7NFJAuy+7+/BWH43N0SojkhJHV2d/t3WzR6Vja934f33iF4fASRDEB4Q7+pC7kfG/rDuKSvpGYr
0VH3/L7eu+ExPaKF3AUujJm7l+6lc6VrvGZhSjTjVXzbCosb6FTyrJeW29pDejtBAXulxS2BtbMn
27hV4LLZ4rG5LtqVvl2mfQrPRXJ8SrmhKl3KlGVNVg2bQqp2FV2egglkIV51xWEcP3zpfap3pXaV
1XtrzvLio6Yj+GmHytJ4r5MPRXi1jG2Z3KmcANZeyV4KwZHKhRq74XBjyQst3TPkIvFsb/N+TZ1H
g3i8CSvnUbhnsrtU1rRchk3pMDOTB7z97BA4a3Q3rL3uta/fTNVlICZ5rod283SlhIg0MEB/e6Re
a7+g1yxNKDSAGxb54Ey2KdH33yQBnK51hsQKKTPuvJqLdewM25CdLHbCG8ic6aE+SLB9nxXox1Xs
1CrMGvURvqubvI431UNI/bjuX8trGSdqn0GwW8hOjCT89yg8UUrWX/2N1PHb3bvyTE+ET+gwJwpK
t/+qHpRncBKVtqnKRYLN7i3qZeU1dX7vRMt0G7/Vb/jHbq1beHhQgTR32tQrZqb6KzCCxdJb9Svu
NaEq3pYrordGnfyF2lm+nzu1vs3LypjAPHPOPzPSMoj9/Ssvd/Zqd2A3Uh3toiXiT+JDt0iW8VV6
NS8d6apVWRXptoIrM26N6R7Cc/iFX0iAeZXE66ITdh89yBt198WaelSuGdtCy4KhNblKeztdxbDf
3rt19Zzo2xZNRkwvhE3y3TnaGz3BAuGzallMzAHcQVhAynuUMIa57vZ0Nhl+OqHgcjbtLSQ37MLN
beUDH5mBehtQlOs/bIP1Q/88ROhzOsHevIcR2Dv4HS56hoK2fI8t8p10R1/cu/90pyUWxYGDrfan
BWjIjm7qu7W0gWh/Zd6TzxaxW2zzR9PG+Tx9MO/lVbQSV/7OeExuvnOmk9EqU23vpVxGWKM4nI7x
UrW/PnC1ehavKiSnY6f6ah8yJq8w596TvdrgR7zBmXfysejG+cHO8PzAY7xvXaa09ktwQ9fcbAB1
2MJasZ0hXgQLhWH1W6AgeG5n28ODtZbfW9Qo3IIc+xguE92Jl5Uj3Vi502Ehu6qO5TKw48DOd+Oz
KV43DNDAgUsbzbzq/CVoGL9dGBjc54sOzgyjR3qlyTXrWJfucs+OobZaK4u6zLOP9afebv1g1XYr
K7jBblMFrTzYde1WT+CG08dkLz5GN9E2fOw38trYiGttixh6c0h4swccR21lX1wJqyMO0a55Za2w
47reFivmYXZ5zd8zMmb7iGr7ENyo6yp0OOfR8TyMy2N3OOSf0xc9x9xm5hVk5B1LxoVgXHThMDRP
+bKpbtEnV2DSlbf5dGUJi/wTj0sgaNXEGMvp65vk3pI2IfmKa2y7bz7SR8m04Q1aJ3HQxe7jsb6j
2Zr2y2pV7zRl6V0xz4tFd1xL3cLfaf0GJE5me0CyD2Vmf/e2eu8Ndm+LV/kS2qTdfft3st0KoG4c
/wNgTfyQPyT7yhkfWZumtUSGlxkJQK5xW3puFs/rprkR+IuulW4tGNfZwS+2xYFRlrGPbqY7SbGF
pdStoQTiBBJ6rus53+26XVsXqCfq2TPw16lykvwoei5Mup+jYG+sPHVZ1GvKOiwJSti6ckqvzxHZ
4HT2/Nrcj5TnZp1vdIJ7zHT8WKeRrQkIc29bjFUV9IGaRdGvDP+aUEZASBpmEw6nZgms3GqLO716
xdd6lrcQaNQnA4YX9eiKXrHUZYb6hrw1Bn9VgXWRgwsI0bMNIv3Xo56k4ySrlZA1fnYt9YHbBbce
ZFxY0w2N+Szm9OhXiWUx1gQ1SHlFTqygcYFcvMpYUfVNYo9yoa16tuj6dUcnSbqRJI0piT7mDwx7
Ziu1uQj60Z8npF3qEf3UVf9Jd8jnoAWiu4WT7kkC4U9dkUO5uh5bZTG0fe0InbwwOdqE3t+VfuGm
cYwrn86oRKW5+JaSZfaEhZmZUUkL+OoCjMrYUxeoAbhovdJxBpcBIjIatPuSrmISGRfq0h+h7v/e
NXZ9GrJs+HIq/961p5e+gcTFj6p1pfXrORfrLInppux9SNDGRAUHSXzcva2PHN2AWz36M8jwWwwZ
rErE5WtyDDoWZgffo5Ztia51N+sV52xQqVrN7A+zMTZ1HlwqAM8mtGSXOAIqOmS6kxVndk0sSwYJ
bTkuYkZVZX7b4tdQOYPn5ng9zlOOeFjV1jYwAGh8yRKuiPFKN/aJyMAleupJbv7OI88XpaiuIYSI
MCalxr/vsxblotA9jJTBEgIEr4CsVpmybXbTk1hJN4BZkS8q4Hhw2pj+hauffyHwnxS0OrAPPPmY
aplqSV7hh960Ts+5CBwQlltHCO+joyxeV5l/oS18tpg0ZSQyIKrS2Tl5XD/KJRG+bDSTJ3Nhoflg
U67QfkVzAKPxv9/tuWsZ86XQzSNJ/4/SLH41VpkgMAkbeGYcDCsYDmMJLtwZ/Es95nOxg0YVHRR2
NOpM86v+VSypeSAlYStmsz5iqhYzSJgBJOHqIiFFPffVDMQ/YKBiGYXkzb+XQgMCy/YE87JKOBr0
DcXiiVeZpEsrezNkZNr6OyECN7wMjBcwaoPi4SLSO5pwVVE/T7ceQA4ldOPmp/efL+ZJStruUvWB
lqAG6BuUcAH0knis3YcwDz3BXAxiDUqGmaR/1LHVweSg9lx8yib5SvIZIZpcaHityslWwSj6DbPC
CwTfs005NMZlVN9FxUS/5t/nLjgcrTYa82tpkr+qul2rDXUETFG/b+6UbP/TsgpuBRQBpL6uoC3W
jxCSmJ//va7O7tnfN3KyiK0xnsrS838MZFWd8RcwXgt1LdpXtE7NBKnG5mkeIHsYe7AE/r78uc9v
IguLqwBmCpZ5stL0xsikWEP6hbZ4PR70ae//CALcFeBC6JqV+oU+gDknHacx31QVhM7mgI9T2b8v
XkhkPc7rKroGRjzpTP7N7CZm9sd07KticJVThYa6v5R7hLOaLSSpWQRqMEjt6R3OyHudDBAhiTLT
NlZ7GOr7tL0BW6x0w7JosJMBpuylwm1lrXwBkYxsWsDGZCIu0X/mrRpduu4U5II96csrJVupLYaa
6nWvUnWrwA89z39PSFaZDsSjgfcSpiGgPQECM2/UwR/iTCPVX3H3MGNNxWyPnZArYIDpAUjArtKR
UjyKGorpZMufmvn5XskZpPnL1DORPNilqYWkZeJq037GhE4WhZkHOjDTjPmMPsw42sxiLDiQfMVO
ypwQoTJUYm6qsVg0crH+exX8RMo/Pop5shsSrywacYQXbtWrPL2amZTkibUByKj7TrKNccsLrvI9
PRtdu04xdenrjcWMN6Ywhy8AGCH4NtoLm/Ts4qRhDV0dyUw26r9LpRTLodJLDOZYnLPvbv1GQ5dh
O51jlmZoXFqa51bmr8ud7EQlZ1IgjtgcC1Rv2OV0b3k/x12pPjC++vuNn90Fv64l//toClKU4Khp
B6J4Wnevfr6scGuUmgtnsnru2GKr/d9XeHIoi0IgJumQ4Kwh7lHE6eKFaCqL2RRF7ymi2tJNO3IX
M35mrL2rYYjjq7yWjAcdla1y3wT60kTOKMxXQxsu46FENeZLVipU6UTgmPIyYKNwHo7GODO7GWkU
tXLNZxrLgzbCG2lI6F7x2Vkbk/qQg7ltSCPbsFgoMbVh3zP811atjrIS4HTpOF0yM7n0ouca6ddR
anR9KfpFEF9LxgGiCHrkcxxF7+Dv7/nTSD7ZQcijGcjGyRpy4eLJB5XlojPFUUY4r5QpriynNq/K
ttgYjJQ8oSGlbaK1RTTvynoVxf2BrZRVI+oywK8g0CyEmWfRfTPqA2zUwBzw3VK1a6B5qMImbjCt
/X4ENmAgC9K6IQo0Zd4dknGrQJkYwsPs8xp0ws7PvhlhISa+981m02qKW4npAiR/lIO/B1ZMzHP8
S+4d5wowWTF0VUbbSxGl0w6mlsh1JcmUO16OLFKWbRTxg7Ar5k++ulXoq8IMJGNYWMzgknVaiuhb
fEfwUmhwi5J/IaCdO1WZQtHchn+B9PiPJuyvz95PsuYpnkC69qFUeECtm9oF8VqDcP5MviPppqip
2i+tgrNSsya0d+YbgMXgg/672uow1aHVoGAZlk8kUIOeOxqgjVsAMsn0HPlXsTgAuW8A/9YOpnsh
h8Awqfj15WDuxkXRHcJNrQYkS2prS7J0Beq/KJMrIS62wqbEHk/CVUSGUTNbb/29hs+K7ZmQ/eCO
W7KpnmoYTGk5mUlVR9eGQtoG52mlAtDCaxCWVKqBd/pqxi0N8QuXncP4ydZBmvv/XXaOYb++lZzo
qda3wI9MGi/5lR85HcpIoL2Rq6AxTfftko772aDw64onOUiXtZnhzQIKRWvZvhKhnIj80GFu9P/9
bPK87f/zbLMxBfk1peKp0rkeJPogBKi6akghCWgQYViB2h09uiZco9EQdeQRIpU45OFmnQ3NFlu2
sN0XcbWY8YEBLvdAGavAW7bDl1Yc46C71DuZz4C/7vHk/Q/ownVeNs+ndbexViIQZzTt5KvomV6K
ql5XdBG0Q/E2XprOnTvfLWYevBZotuJp/SYNYZONup/ujHg5R+hmYUmLXr9umxfIE61yKSjMD3Ly
oPjIaNDeMUvRKZP/XWhSIweZVGCBoNkvmMxv6IF/XL9uHWe/v5BKnCngmHOJChUVIz+I4f9eqZI5
3bMIGZIY2ULZaZJdNHzoQHAuzvG0OSv5z0P9utRJAZdUqY5BK6ryCI/Ikgzz7DMDwK2ynCjkZkvq
bgQhLvqbmS8bY3ToW6PbptQ1QeEI6oKf8mNUFP1bM1+C0W2Nda04prXLla/Ou5t/LX+DpecXbfnY
l4+R9wDrD7ZjU8IWSx/A/kqo23o6VEga0DmA/v6tHtAxVLB7DFwp0baJcMdPjh4Z5OPfW+zMIuJV
YyMpWyBg/mPKlFscOHLgx7ug2JkxjwKYI0Tt0bBHfcUaquB//n3FM9FDFnFVwX0JLX8mqP9+3ESV
EzE2QtqqwT0dq8WE6UwW7PPyQovp7CL6dZ2TL+vjNiqkwhjtGlhKIUKM+mMQ30ypig34hWnwuTn5
P890sjVyjDBjqedaaXBjqZ8ZCMTEQPyspnmbXWVCQ0uOoryG69B6qzC+jlKkL1HwqCyAaP2FzjXq
RGdW9eyUgGqQzrRcPEn9ezlQSzSXw+veyPdihM1uCKijvM40HcuNBy/cBAYimrMytUqX8jhzw2fk
sZ43doq8lKeA4B+eKM6k+FYKUFPeDa163/pLAUs5o/+MxZekeI6esUtSrIPMLCZd6vnVkL4pKj1H
mg5LS3Zb6Fril9KvDUTvRNTdP1RwFJ6grg39HiLlrM8KjC6bnnvIW4kM9XLtS3Y9WG5Y4KIaIC4J
+KnlACh83y0q9WrstKtINFyheZS0eu3H073SZLYfaHbRrRvB2lb464pk4pOZO6Karc0kuQPtaMyo
dK9YSXh7CsVVYonXgomnJidEbOKyi759d29ksH9NqLDpOpQNp8INFuRVBhiUxsrKhOtBR5zOjITq
qY6pZsjupyk9Cx/OwPYZmC+N03o2Kxe3k1JsJT6uqUhIDT0lob6tonUjvs69zIxoQiy9H6u1kaNC
WoqOks+M2riHjuk9WG9DdxhNZacO05PFvA0rpGWpegukHHjTGs0fpuygda3uqugQ2IQKgENtmcwc
ykuR/0yKIf9eTielnSB5Y6BpQT5XklW/8kyRyenXpEAA8fdywRBOQFTVkC9UBecyqn+uOy/zX6mN
odZWqWZ01/Bqg46p9LOfyoLUH7dIRDDB22fIH6SXIsfZ9BczF5XIKCmkcychSvOtJk1A/F8LzFTl
rT7hHbrwUbY17AhmVbfVPRvxrwuPe+58/X3Vk4BVYQZvjGEbXRcwLr3ZLwmyASowwrS6CMA6F/Yl
LF00UETYupz276i31KZVUgY+uNVoG/R6++EQofxKFYIO7ttFJ6jz7/TXFU/WkNJHvUw9nPzAy8Sb
sl02wgc5/JDsG+uq6iyHRw3r1cUerXR29WKIYyF3KlFYnBTxFb2fKBxmAw3lU9spiFDQDaEDLUbF
Om2c6Ysa6u8j7uIlT8rmIGjgxyjDjyb77McotLitLwbeL6lynLz9L07q74sq51IZ6ddzav/uFkvP
pKbKUwB8kMeTRnBzCUnWYp3l0OOVjLiluWH4AAdgkSPQaaV7tVdxXc82AsQQI8IYMoe1rcsO8k2p
RoziZg2LuFvUyEqTVy8As96lBUre9PmaUGTwF1ePZndxEnN2efK5RFE1+W6nrStNSjtRnSYEJMnF
BB1CuHaTVgiATR91jxm2E2dPXXPVPXsQZwzHGPdJcSy929bJxf0QPPz9Zs9pgpH7WejToTUJ8G6+
3V9xSBeacfDrLrvGFRf4VbOhvbBo9GCZM6nNpIMkAxmQzGU+eneTJFxFigZ/q6DN/6Wh0jt8RHn4
g928cF/zFz1NXn/d1w+6+dd9RVWnRZOG+U4fbfMkXHvSXqqq9yRoZ2U1Jml0kpIsfmqr6NaYxrVf
r+O5N9nv/76Rc6nW7/s42dsmilLwwYmX6CPQIqbkRVRXrLYct39f6Gyi9ftKJydC49MG7kx8JDPy
BoXXzpyu1mQnnwV2EEND6QQJZ7yO4rTddiEEkQGz8r0vjnZrFpu/7+ZcJsukDu0zFXAy+Oh/l0Wo
ecg4ySqgeGnLDldpKXTdoWMK+/d1zr5eIrWs/g9n57Uct5Zt2S9CBLx5hUlLl/TJFwQzScJ7j6/v
AdWtbinFEON2xAmVzimJyAQ29l5mrjFl1QAYdfFiV4GgF0mF6pOLUIVB+8ygCLNMP7rcfb9JY6qL
xZaysCYvH+QIbFOmfH7VSkwyvCHZ29JBoOoXqpPbIiKD9EJJN40z70cH2++OP0ib0i/nCEXRLmLo
UGXcXpvxKiAqxJEQnyP6douFmhR9/djx/+6W/n6xizfaEkLF6iUiCw05EL2baEfTDJrIjxjX7zpl
zBWAN8ObV8Ym5eLhMV+g5G2NBx2SwJ7cELZ3TSdKxWH+TLO1NwyvrG7UYiMjL0ZcgfLhh+XznZCF
j2AqhmSweUn6xQE4NFpVSgolgma2bhOhd8Ks2Bca7j0GMmZVKpi+pDfToaQLZQ9IkRPIihfPKVwA
ToZ67l0x+OhEBnt7uksYoPsSOO2iWGWYtZDzjnH24g/dtjVnj0aEY/nmalJjG4G721bSKmjcOS1v
ZCa5bFnpn3ydAVbFvDPKdNP5d0Ew3frwiRvibMFImAb8ad/49nH/Vl6+yIeUsG4EXBqixSOFdU0E
2QEnk+5+jKu+zbx+L2RfvEGyGTQBXsyYq8PQDMN3dDyw1keUTN0mqAX7MeeOQjHxcH5bh4gsM6hB
ylB5QSx4eRl59Kv1Drwj9HQ5Ml78SnDHSrfjkqFXcWGvFrSzrDt1Is8CNmLx15kXKEBbZ7C7uiIC
Ht6vAtQyrYWNs04dY0ZbKI5fgxghd/9Jt3CB8OMwxG+I+hzemDKV27/KQnKd5ZkE0eIgNoqdG/qD
ZUyv+B271Xjw1fkOqNGm64CsQ38GxC9ROc5T1IPDcK2GmvvvrZIa7h9n4v98HEJ3hpTgQrOT/bkp
a4mvDalslQe1PtehwHAXDeH4bRoiR0l7OELcRyqlyQhlsNccKar3RiExg2tu0sGy2xn14AD2IEZm
i/uDnt2Sq7sj8xd5vwfY5dQDxkRa6eqTl1KeMZjfGikvRMC29K5caWG0zXLpTaQcCChWKRJmhURk
ptkmzMCS4RNFHAzq6ZxG7aosyPbmlU5s1QYHJQ53mf+U34Tjm9lvA5BjEDm8yhB3oWZ5SqxAx9l3
enILcEHpvUke7Jw5Wv9ZWZLduvPCpnN6SM0FtdIqgL8Xu5FSMYoa48c025FRvOrGZyzvdRAo4a3S
QlnpTjI3QQgEp60cXT+3lEjqoUDyVTpqVEHKKp+N8hQG6GON24Emf1ID1YsFGmI8y5KihggXR0em
l2wz+C1Gp6H81j0xV53mOZWzp8TsPFH3V33rjUpoB9YhVKp1HgbPunVK2JDKvTGz8HGA+lnW82eU
9PeKuMjmLCnqZCsJqoOZrcsiZo5GdProKKAkjLMD89eCuuonW9a+BsKWHOCwj+om6X4qEv15wP3n
c2gi88NsgZqGh8ufKzMztLBKY6E8EFIbNVYZhkkRkSY5zkfTXsIHPezAbrG7qp+qPNpGChFD2kxM
is1T7MzYYujc8H+/MH/ujP/9UMwbaSaumtav/ey3ELLzw9aafb9cbs5gUqMcjiEUrapxqsT6/7mW
tExS4QAv6tbFodurAkbYolYeNPU+taLlIcTxVl2UIf87bdP/fK3/e6m/CmCRqnCE6Qt2qrtn83d6
BDfWTR++GotaVv3h0V4o8f57uWUexPwF9bxYYoNUyEZW8GiH8iO22hvyglWs+OtqbDdU0m87vdmI
rXQfiteyIjhzPO8KyiZFNDkNVtdUwdFORJ5WPmHTInaKneVeB9GsDkxXwrFs1DOP2vtTBNbn38//
Yrzvvx/9lwIMK1n112zFbwvAUoehoMBTHtoBG5/gKbUQj1igjwkBMnnf57CF2HDEfPKWVVGU0lat
fprWvwg8//4UFzcwj3HbTns+RdJeRVN7aKqvdniTOFEakQGG1MsyY12m57qgSPlTm//POP4/F9dp
NBicGDT7FfnPF9OPxDQuig5y5UIH3fjxOmaDa3r5h/V/Uc/iQvBeRd4zeLfk6TjCX1zILDRFG/l6
lk7ZVT3F1THMsbgvkSd1tiBf19FHK2MvlP+QqSxv1v9LFP9zYYVaFtkrrzrP+c8Lx3otWkMvNocC
IGcVsbdYJ0E8d9RtJTiYabqxwh8u+ddux3f9/ZIX4byRSvMYCXNzSCZvxBRQe7SsY2Di5HfI++O/
F/EF0v1/vh9TUfj+cHOJdf/8foKlK50Cm+BQCVd9N647rFLKxuXMz8PUEwUR/0ni7FxwdQYbLOZ2
sqh0lHo1KKU3JG9ZuNeYz5XQsIs50DGJoIuBXprFzr8/6V/b7XJXfvugy4P67W2TFCnyRaFtDrnq
cSA48auA6xJH8Kz9cKWLGtRf9+SyhiJFstzqSt8gI/UQ63kKx6958HN6FHuLSiZIMnhC//56f2+E
f36/ywQy1dUuKAq+n4kwR3QIgPxwa/U3ZnweN+F0jmocaiyGVXRhpdGv35bx2hTJ97BYuJHBFqo3
uKU21drPEkf1r5S70fAY4/j3x/zrhb/4lBcvfCTJhVShZEfjAcRum6Uiye0rwNofbsdF4ei/zwBB
L+PllAkuy6ymJCe9qpfNQff7dVAr9H0wliLQwasimgxov0dT0NaxTN84IIIPb3LpFe8sz/AlO8z2
ExUUMbR+6Ixp361CHRUhp5VpiX8JZJWsTqyiyZpDL9efbdADKQEiSwLSzY8FYV7RtasxH2w9NUgN
1ZXgH9t+2BeduMWCzlXUk68lxK6Hhl6LLrZehhopCKMNM2aGujS5YtvQz0m6nsc3wTAfQPEJ9SnR
e1e2GENjgIeweJI/ouDk9wNQXsUpiMqICzucPIXZPIxN5SVSdN8YDxI+bnHRQGjFN3Ufye1DOrkD
8nVxHDixPkLeUin/ae78u/3rt3t0OWrby0pNeM1wHlUedEPmsnqNkiQio4gLu6H9aaT0Qkv8n8Vi
EIcZuAbRtbusMuZRngxVKjPd6Snn6IZhJs+/jl31MABtyWyYc4Af7XxbfTHZdy9+waQq7q3T8Gk6
xkcaMzYnPzZnX3ZGaD7Es8CnChvppVbb9J/ls/+AIVvxWN0xN2Z83UQA+1ZNSUPnh7frQsz11xe5
LEsmYhgXGQysA9Zq8mwnz+U22DFEzcReN3hd4mLHajH+AolIgiaLx5VntouZl1i5CkOCmZtnjIra
/oNxsA5IaBxxZ3qHdGAEEEmz3REtMTjGbI2t3eH9l6+Th0Hd6jADey+Kf/g6f0dI7BZM/VPCMRQG
LS6HQ2Q94Il1XX2ITGiwW5W0CIAgnrWRaPeO4fe/vGhfSgafjJ9Otu92qt+vfXFe+IGI6djAtbt0
i7DWFnmegbWKoLn+e0v8Njb57UrWRYmkFFKjh8pZH4zsdsTEuGY2spaytVBfNYhp5D1lZrmVbfGn
bvV3L9ovferiQqLSofnzSIQ2EuQURFj24y1JCA2+MLpNaJoAI6bx+++v+e3F8BlgBEHH30O7+JYz
CpZJnbmf/rTlSilfCPM32V8RegfKDyHQd9ssIwFLx2A5ApSLqIQmG7W4KGwOIVLo6JArT9hbRurJ
6H+40LfnjKVqKiMWyObo+v95D6smzBMJ9PFBT7ZT/VSIPdBYxZOj8FrHcMwom1WIXWgfSDemWdu+
fKfH5r1INhEg/RA6dZ9WyXVZrP59t799dYBZcPTJCJXoNP75udoRIR6lmvqg0qBItgNwhVDzoBi4
cbIpYD5guYczcrlawvvC3//78t/e/9+ufnFX/HC2ujrXa4ItICv08RmFVZlf9unb/O8vpQE5pv2m
0WGULhXgmaDJQW4wmd8CzCg8wVwp5o3MViz9cKFfychFKM9lFBJ2UTL1v85umFW+otZFfcikY9ik
u1RnztDfjatmU5mPjH8xwdWuwkay2zJ2dXFwe8FtxgetOS15BkPxSk7Y29hyvK6Uwe6qJ87zGQIY
aSBsC/ptLWiaePrSqvsq9tc/fgUMxXjs//gOl2cr/Qx9akf8BZSGKTuI8LO/CrT2JQZ/xpy8wobj
M5orLfrq4aSxNsBERaLvWpN+nqpzGGZ2zJGRV5adzQd1rB56usekb0xgJMAkqVP9+jNU7pYfmDFT
1UlP45hshpeaUYAA5HNIsMEZ6T9XSvzeqwtdH6iEttfFCrvoztPIFKoVxe+VoGNUrJYbfn5T30AP
gSxqGrBAJgw3cUvqqe91AG2FCJ6w+mgM4TYMenBOxrawRG+Q6puaYlM2KR96PO0zRmpliRotRR34
ZEDMIc+bXtu/4tbID3XzWYPx2NwbUraRUXLG4CR7E643vrlh8FRTNZgoYQatBCMNwIDMSOJorPrC
3Ir4qKu0vfBxAxao8zkPFsNGsTFuVZ0qsuI7dU0rZ6qZ0W62mYweyDqF4uPIwikMRv6G2Ymbp7lD
dhzGa6V/aAXA19Hi70p3IhXEdRg1W5HWbFt9kbGDzLbupbgBQJdirxE52vxuGZgOSJ3dSdM1jfYI
w0e4JeDkRdsUPwT9YSmyzRgA94gcpPJmFjA1VVbDi9nJ0GAFKOP1Dii5W4lnk1HlpT7SonzG8lZC
CtOOpBWMq8z6a4bvIc6qKF+Fc1Fr4KIZ8NB7Jh/v/ZXIpHLb9l7cE7MV63JWqeGG1NVafAruUu0m
M8qD0R/6ottGzOUGrwq7xIxoPKXSGjE30wc0l/ujH5jrpJfRGa8TOVojjvZy2uwV9taFft1qNKbL
Nwn3W5GZaPPeaCnfo1Dxg83CjRGZ9PJbfHkHw4HuJ3Ug76mgmMxysxGnXFKTUbPeaXVu94npaen9
v/fB746HZbZ1UV8s7n6/UsXfss62DKxRzuTqMKn6Vu6rjb5YRMJNZ0UrhFW6mTyBe/b6LNhQobgt
mNYOgWZI/bAyO+MQWFBcGbohPvqh/PTrBPhrK0AujRxwmZ8TlT9PiFgS83qOpuogdAz6Wn720lXD
qrI1FeqAWO0VVV4HKASV2MSMAwKsqG4r61jxPqUCLPgUMkIQsTqitSjSgDq0ggFJcdvQoWo6htgV
4Z4htp1VVY5W158mL9+ShPYN7Dlg8CNc0NZfYV4g+TdZKXqTn4A3K1dt8SwYpOYkaeAvEmZ55AZ1
pgKFbcRZmdHsxpgZZOzvqM9KE4gFESBj/AbKwbfYFJrIXeQUjG1iNyzZJnPtAWyCAWMXldp7ont9
EK0knr6UKddTPrhKchZE86SZXp9CASQnqn4uQS3381/3+yLaSgJ8tbNBrA5BXAJtmZySOqQu4NyB
pM3gmmPO8pjHVUejIk7hfA2hpyXn/48VibqKAQMF1CWRy5+PvdIbvTGkujoYvLRIu+ixeJZco5ee
1wYjIBWbtDr166ShTPIJOTwP+JhqugnoD0hDvg0gqGjDT/HKEk5f3h0UZ7SyWJG09S9WIw+rb1s/
YzVGT2EI+tHMXR84e0vlM6cvKsby41xjkl6GOxH8kxT02xgqeNOCguLmxRjFpDz9KJlolrY/kciW
gOXvj6eoxjJ4SXf+orlolV1SKQofT9f36oxZ8+0UPP14Pl+ILH7lb+wT/+8yF+WRAfBg0lZchrjV
gE1BNKmwYY1D4wrPkj65dY+NSnBDl1ePLAf2eV0xYxifqdv8sE70v9p5v+oTOJISPSqy8euz/rZ1
4Zjcza0/8ERaR0Vhie4opy5nlyXNcsIV2zoFgGJUR63h5FNJs8dbVHuq5WqYokvQa1YlRJF4bUVu
LqyAelWzM2f0WGzcvfArwEIdF5BfND837bAgWhWIOfkDJN0k0Rnxj4sFgpE6tQxYHay4I72wS0+x
K0r7VvIMHHN0xuTdqqc/swmh/5veDCWBqHbw+tltTyp1rheZ+UhhP5PShiu590pwO5hj9Nf8HoJA
W7gDwdhiY8Gq4gByWt/p6RtCMoYvcDva8lHcxs/xfYONFlgdBKEr+kjFysetSPLgl1WZDYu/Unlp
HGFc97ELl93qaRjbtBAWsKqESNTmz6Mz9VubkCcjxeoBs3oB3WmMBkw3xAmIjecxs9aQoEsBGqvH
AHKhe1QNKFLj9yrVV2qEt6CrlA4BVpI5nGSmiRXEqis3Mwk/LwP1pEMDCAbswFJD8kTsgHKHDCOy
VpRtsh8ld9+VHjWGRJigxyHVMKyLbCttsf5BhM2W0qJlWON7ENMiD9mXHXTElomNEYNrNDBwUETS
hg0IlCqP/wtWkdm5g+aG+nrsVyq3rvQAM9Z4eQtOiPtO70Q4iWGobXl6esMPHHKXv67AyujWZYiv
sTcrjjrQJrYrQL7sXYxxB4yYOQjliCfQ1Fk5FTYnAZuiEwl4ZemOw0pp94PMrK6Nn3n8nOJkqzp9
sY9azzc2FsXJfaVtZ6ZEOTh8musLRgWhfD1uBY2ZWSeIPL31gIwaz5ADckyCyK6YZ8NliEoVBWxn
fGLrCp9yekjIohddtbf8/sgMqgKcF0q0qyg2zt7asQOucxLo+04uHlUw7CC7gMCcOwbj3OShlrfT
Y+CvdAmrnw1Hm5/BF/rhhf9VG7rc4lTZslQqAWTHl01SXnchrOWCZu2Edf1WmQhr7Zjx+p1rSrtS
hb7tCpZd32WbirvlVsby9pTigm7S+y0jX1lyA2c5gGE1bMzyCnL2ENss1aUqlm5ka1v465JQOF8D
9g3w8FBs+dF/DK5wgkjsBFU1tajW7QfsLdYW4hV1i5lLa3hMG5Irs9RfcBwJ9Gvj8YfNbtlX//ru
Js0hOhiooC73OkSGRqj7FUg366TiUmf2x8pAexPXqwoSG4oEQdxE47QtmtabOIb+ff1v0mXUG4st
IRpZtEqX237op1qtpdXSm2B4wA6V7VAs5heqefz3lS4SQOrgzJrQAlaxCOS41YyLdxUPV9lX2yG6
CuP70nibWIhx/dKATMm12mF4dsZTmgA+ZUaAt6mMMBKQH/T2J/HKX+CXyw+yBAS/HS+GoFmJ0IT+
DY58qXlrKtdZe0WFz076yC36q07eg70T1C2/DtgLgP4cQTz572hxBMPRA1eKtnV7o1DWV65kadip
P6Jw/gxK/nuz6B+o+lJLuWzRW7gIpoqV4UMCfK2tHo0efdZeNp5L+YgFiPBTiYHp8G8Woo7uVpFE
i/Gyy3ZaXip0B+SEhmh2hO+QYk1Tjw9GeW0U17W41/2rwXroIeLqK9wye/lkGnd97c2Evdn2rhsO
rXSyklsclQXfFr2S0bxmUxdHKEqmtC6vEnyoKMbAmYvir9pfYT+kENKVVxp+Fyl6nf5uxg2suyvG
nSK+l/J7innWgmy+Y0yXHIr3M8o3NMcHZedrrlbtjJJZkH1MuZhB6AbI2Uoddq26HbHLCCmEI5+w
0aX6AmMmjgy6T8GXwSMKyInai1Wnuqm2MBWxVkoF3NWcgXr7Z1psxc7lyIe6FFhe8RYxSU9K5Fbl
KklcQ7SVek1Y0sw7YMykG5wljQJHwYmHdX5nDXeGj7GRby/CoZDRGW0+CfImGQhwHX4VFmvDVT6s
8GUinEFAqphLXVyFs1C6Mfk9ArFwhwVVX3AvySjQaeOG58ixSwAiowcy7KS9jRKPUSM+GnOHOn9e
XwMiJPxUNc4aZxo2E8ML6HZ0N0wdwhtuUO0Q33IpGgciA1iKi317sjFkIEsPGp4pHwzH6IOXmZB+
HWwH+xfkKgZxFi4E/o2uHCOCccTsUNMY3Wk3SrDv0k1DtpZsBTZs+apmki3H4c+OTtH7f07GFAGr
6fgaEqHlBymynft4gShXA7oqJoqJgNiCpy1DOrW16dGyRZ6xYRGRnOqmq1mbCRmVsYZJOKvbnAmJ
aR0LaLA8Pj1wCLlYzzTwG1RYZP27gLej3SbQhPCz65hScWcoiXhdETmKNmNKXe72j8zTBDC3XNYY
8/Ymbgl0JcBP+FCgHbzCJmLKyVNTx1S9iYFXzSuajVLeMd6pqfgn7Ntoa6grad4GzZaBtsbcCPla
JV8FDqWTsbpxupb51eLI3hUh8FanhYxfOEV/l3U3ESZK+s4PV5a0F8adqq0VnqVGB3pl4pPTnUkh
pXSdQKcGSNduakzpYA1e668yUFqdJUN1CB9ocGo2x76uLP+6NFEQFk4YqDvFudHwOrQTghI0Zg7y
6HrfGc8sQEIS/4GgIw4Wetz41j3MnyVjAvGqguXSOuIpVgkTHJyi+NXCphurzOFKidYgZ1reX8FF
pKYTina28owBZNQ5xugVmOZOUK0xNqLG67SJC/OPQkPecpo5smhH5abB8AM6K3ZwmjuYO5NajW7P
Xih4meQKoyfVK31awdfjvsnGTsYcE2Ce7miY2UGzhMmG15dva+JtMT8A4FOF3disisyhHznr/MW9
wa8K9c5Vr7kNHJDKFbu9FG1660oqsR0EDDgreyndU4ZWe5s2Ii1XadwYiTcU28HYCcGOyJmPi4hg
nNe55dWFw1OyBsePNu2t8UqZje5cUzpQCFwiXUvAFRXnK8f6FEO7x+eU8TaKYUDLrqi7v/ZY31i8
hITaTvyO95Fu2TggUC3sriZs44gi6dm9C7uhBVTqjG98OhYQP2XxATK9BE+at5TYb3AoTkzVuh3s
4jQrHn1z0cY2rCMZjZ3qJb8aX4sv88k/RIshkXWcTrRcCRa7R0Fbmc1Gmxz90TS3fi+BF7rmKYnW
JjF3BJzyDVBGrSCJcMSV/hpATzXcogPDtos6Nq+bun4alHejQgGYoNy98uPUa+q1Od/L+nWXMIyh
2h1SYdHElesKy0at845E/U4sbIhmOx31uKeRroU6jMONjECfYFKaenYAck0YlXKLi8Q+FD7F/qMW
n/9X4cd/ElxmyhmaRhiiaJcQnTDpxBZPLtRGz9qr9YoVbNBfG9gP4vb+zLNoP7mTYrfC4U34ocTw
C2x2GeT9du3LToGIL/AgJVl56M/KAxKJZFpPOmIgCB7rYin+udljwUi3N2TkpqAzPTwLOCSycddm
22TYZ/5ywKV7mTuVr8kMDCZLCeRjYGX3gr81wxfDWAsCHNC77icAtbIUZv76+ACoLZo5ZFuXoI5Z
yjRxFobysBzDE3JJ2KGjDbCDCghfYtIg5WFKTMpsN8exASMEys1Nq3UibAw8hr8w7sJNI8C2gLOs
u+1uWyyXknWhrgtxbSrrQtngW/bvBy5/U/Xi4yLuUhnmxt7jIrSNZkWe0o5qb9mHK5XDXkHqGwn4
blH+EygazDVYTDSvysQuOJ1bZqTglTkdUyYSfhERPr6JvyqX3tnie9eMngqaJfGK4icF83cLhD6s
IYHdQCkExuzPkDT3s9rMLZnFyZCFeF2Kd4F/MzFrauFKfKOGW11fNQGVbIT5N2byIEskMmj0HCaj
SGdw7TNxG51WVberqNticIcFGrPqPmLccN3NKzm6lxyogdSrI9nR8QJ3/327f7VsLxYJY2KoGAyT
L0LI+udXqMuUlsXMGq+VD3EBkx8UVB7dSB188ld5eBVXwxV91wn7GF9gE36VflIi/Xqkf30GMOmI
QBkzQOv552dIKku0GOlCkjkyTbmD3kIxdbouH4k4iEFC8LRIgSnm0/hqlgHTIltXPhQvT4YfjHq9
dkwCCnndYQMr45QMeQrFidNNO5GkUVqZipvIL2KOdf3eZPsNP0sLxA9zsLbwhJ8dfdf5udOuGOvl
zbDFl+5O7JzmTFFH3dbvU4uN5Va2zk3zGCjuYi/Dptv+9CgY0/37jQUsQ1/dMBQS6l9v9G8pDsJN
wRLEsTw0X3j1CXicPNdYpDXPhkXTxSnCazlz68f8mB7N5xA3SWpcz1NlF4f2Tt+1rxHI7kc8F/cE
4LTLa+RSbvy6xFvP8ifFOPGzfGgf2kd919z05YaQkri1eYPZEyRgHZ3YxCdFXOyPNOwyPsLYHt7b
j/AonKN3HgmXE99x//xIO3uRk9/mL+OpfEwfxS/panhKP8ZXpkXUXfAsrtGijiPsrDsx3ortVd/b
5rPwwtIn8k7KFSE7FEnGK/jv1E40OwDw/QsBjjtcktn0yXrUMyFM38nGE0ynXzTbw06/Nt/6c33O
8KgkCAZhRocwt8PRHlV7pPD/kl4Xe/U6eg7u2+342BA+wgQHce5jOied/XV7W942T8o++uxPY2sj
g2oSOz03992hfyme4lfzS9RxU8Ox27Zu/Wsc+Lqd+pZfUf4fb4Mv4uT6zF4j3hcvTAsGa/2Lu42V
9dzTHLLL4/TOQIcUuoq5rRYnYmc8SwwrwB8H5jY7esVStgOqGr0tf/HJGK09J7hK2cFX1NoMfcJ+
ezU+s3MU2wHnLl8TRMEMVRqhlm18Jud4Hx15HTmDOYKp+A6PypN/yoh9UetJtvTZHoqPQV6WNd6V
mMAqzxg0PonM3kv2cNt88DMZi66O4mLG+NHfh5SRdDpcNkGaHux1bigwFm4L5NSa8pLdM136jo8i
0egn/Dh72nVf0hlbwm6yjaN+ap/iz+hE2KC+YRL2Hh5JtPRPUH7DfYm+4T3g45e28MJaTc8iFtER
mnXb2uMpGBBgLfezTZ1QcfKzduSpLpqhg0JZhQu+dajtbuPDfKxe4k9MolmMS4cIo7gat206YsSC
lOLsalMeqK9Fx+W4fW4BRFNMel/uDzchtXFlJeQeq6XeRoE0O47X6SZ8sx5ZSPM5xs6bVJdvBNWu
W0rKxX18lj9Nwg79mmMHMcR87l56DAn1U/o57EAH43+Bl/hT8KJJthDa6o1w164J+p7AK6yYAdwW
q/Epv1a2jFK/17fzS/REGpkcinuWCAXqZG++550tMmfyRJvnfvIEz7/rc95Jgce3HL+wMOzykeVV
fiin8hQ8tS/T4Igf7UkTbShqw9MvqrGtvYaswhvmENKP6Zm12zDq/5pveQ/nB/3NOGOwyH+V5MVm
ka/TfMFooRCPBFB6JO1WK1tJnPJIbMB2kB7TO2wMf70ewPQJG0D7wfOBug8/gQ9vPCjHbj/e+vXK
xG6+c8a74iV5kV7Dc/5Rs4q+lAD4ms3lub3aBwoL6t2n+iq754rc3eW1+qKNGL+Knx0T7dhY1tKy
SKBLqPTPqfjiZs8T2crvymvwnt8117Lq9ifk3vOJj2id4geDjjrNuHUSut05filP2kt2VW9InmqY
bbxHgOxD+5adj3sK3994Te6HG74t6JQwt/UjxUj1w0LG8Fa9jveD6uofFc7px/RW2Qv35kePaYWy
CnblRtlJX3g180g+5I+Sz88C4buhv6dx7/jkmr5NCrfkeIa7cMq0lVHb8c2SNCD64zxSnCT0kPmV
9/iU3I9fFDmVN+ETD+ZQtOsMdqwtGbQzgCZBo6exgL3rE79PT8lnfZJuujPjO0wc6lS70Ai+BrgM
s/p4Oh+0I7Q39VEvmVl3I2ijhu0/0qaYKBtAZ383r/ifch9K67h6CRXX3+LI6/PSdd1aQrQgwe1w
VYW+mIuBG7dBbV3ORjoj8Kna2fWP40ko0QCvrPqBucNk8HAk8DHRnd2kuxr7m+VFfg6em3eRpfJU
jXbHdvwwPEtnfdFggvO0u7eKA+Ep2ucftOzZM9kEGK1pVSy/l0Ng6SlbtnRlnEZGK095vvix1uWO
I4qFyHvDbAhFEp3dR9jAm88gxnduLgGjdIx5KRcwWMUaHkA5Sg6JAmTn8cU/UsSnSsA/rBx9IOde
CjFZ55poF+DjFaTqqBltSic8gZSRa83ujksLk6SQRwQtA/N4Cw8T8mTUDtx/ZAnLs0apOTySTPun
6YEWtqE7whFF7nSfsO9qNjPwGt8zXmSQIfqpyQ4Wv0bG1XjUDhV8EkQ21ASjovcS94clJSfL7HHO
jd/FzmYhlgPGVTbcQZE7+NE9xl75RnO6/qzIMJ+wr70XHqvb+ga1Grx8ZJgDLzmmrbmNcwBg9pjN
ur7HBxdHNNMB/FERFGQu3has0+hYNzb1iuCcH4JXk5OkdYSvWnnL5pVau51AGe+aUxVWASbrV4un
sTIdNYPNimCIZHqE5jXYlYWG2CGIyjK6Nbiyker0u+QO8j5zcFS+wdM38Yqc1I/sHLtmFE8L+9rJ
b2bLmZ9xQo/YLHNXeS8A7dAIee/v5/fynR9pvZHm8eLwetEGgJzav5Fz66TdPgzk5e71n+SeWAGT
4qqrxsfcxea4ovrADeAmZQ/ijZlSX+KMWbai9+nduFWvwe2y8lh/6ju7jEUM8l4fiXrmfPmH/YHS
lnAKsex6sfb+l1HgWlvKy55Vn/XZpi5ChQVFPt27mW4QtZqv6D7ZjS8NAElMyB3/PXrJXowr/Tr8
7E7xtni2AmsDEx8H5uUgB+aNY0FY2zJ7PUNsCKRt6kza53JkPfOR1vkzL3n1Ot0WV+YqwwIDFwlt
y3xgD2vP5i74r93D9FIu5Qv+UnfHwd8+zdfyq/DOstXeptgmiJeP6QPmGJ6+0q77F/1oXFPWsCZe
leUf8VV4Cm+bT/PKOqh4/q4C2oHY5xLejbxlzA47JE6QxhlF9Z+yZ1ZbueFCC4oDaG5Cs90WRTvF
DQMV+VVERbV0KaAsJ/eJYhONEemzPsj7/Em4ouzz0q/jXbWhQrJJD9I1D1R5r0hG2YgYrXlC4TPY
1uO/Mxzlm078woEwadIoEnjQiwZGAuXdL5OqPIhvUcbL7qVsw+zR8H9KhvY4+3FYTu/wIZ6eUD4z
ZLhY8aIHRLL8QjKZn6aPGV02iofQTWm7gmgymJV2iL8IpDKaXNyFl/jp358bKNU32QCNdBTNaDKZ
47pIzYDfynEkScUhlVy9BJDHu4sLgctwd3Oj7XFRQSI2Wiucv4Wr+JO6n1G5tMy7ZGslV764GSiu
duyxtgSeDM9IDE6IdiVbLl1TW5PDmHgxtevOZ5jASazF+aBKtyX1ZfQlrcMgG0sZH0NeXyXc4WfO
tLJCBJl7BC3+4KHK5Vel3Ki6kzdrfM19jZTR07AECw5M8OJxnFLGwhZ9Bq66KrOnIb4Op9bL8X1H
j21t5WedtA2zXWU3N9uqWcZOgWyTHmA1r1I8T1zSdtToYAFjawUGZhbcVnB0uvKlZ/bOPFHVc6mc
RsgFsGm0XEnbacz58mfGXV/vAbj5/YsGJSvlfRjqwGEEmvj2Kw5ex2cZ7GK9QS4CqoktPSe4yRzj
sy5XdOM7GugN6gFquC440TnYiTQeqKoKlDUPBsqf2fJGaCvBXhTAF19hfFhhBdJ6guHq8ZU63xS8
esE6N4E927j2UJxvclpCJFt8FBfIh1Av/YUY+d+TKbsgq1KTEiSXOMhYeaC2pwVh0orBDNQbSpct
Y4TXrDqzskqaNYzUvkd/7+hsD2Rkn6gKmhcTEYAB+A4tKaGCI0Plh4sqU2zgQg6vLfInkwYLDXQO
+SMs9Fn8oXb2nZwYgoEMbtykdQhNgcX9WyqbG8Og56FQHGbzyaR2H9GHB27ABv2kSUfd/D+EnceO
42jWpm9l8K+HAL1ZzEa0kkIKp7AbIiy997z6/2FupjM6kdmNblQVojIo6jPnvO4Eg0GIkR2nmrtN
ndZ4Y3/fP/q2PX6iCgbqcWyCki5Kv7bXfzxBukyiJtRmdZuIexWHZK3VbqFc1ENVklNGXZ4yPrvi
el3uVuKJR6KjioF5KezphvG6crHalvUuD7FvsOOW+bVCQAL4QWS9PXSSm3DKTbp8VlQapZUe70h+
7Wbs3tCoTW2Z9TVrPyJeAVN6JnPTv2w6Ukk7VsyPjKSMkDYB7Lxl5G5/UOocst68tCzqwcRVaRBa
bDkLikS5Uq9yzqfNXkqAqI9d7JXlIG8KzkjfV9V63ed09NY/vZ6W/juj+Qt//e30/MG6hlkSNnLO
6dnUbIaDFJ7q3DNRkwhuRvjc6Oh39WkcnMXYZcT+Gr5ikQyO6G7HOZJMIDQ0EysIHmMs+IDBnFJ+
uT2FpuUMObkJ+9CCRXDh7cdfwocJVl9zaKA+xsFOb5i9RHjKTrjPmDnb7TV2OQUO7+SOI/zAKHtq
rKmGOnOYFLYILgG4Fl5xTyzdVXb0LMjRFUfMB6H8O2T5ISV684Ncqc2wrdjJ91pjW90pn2tu1wY5
kjc06iXZRIQFGYyPPGSQhkQBzP5UBnJ2yunoeo4kvBWUyr5m7UFSE4aI6z6d04hg0bILdMT5Xkoc
s9nB/60x6XGQXi4yHEn1mTATS9DUp1G9rpVA7a4Xwa9bz2KGfGqnK7o6J2ai0y+ZBKRGv6PEBZuh
Fyr4vnF1MPwdhipySKSwnoFlIAL1L4lzh9M2crgmhsZXBxKQbQz+LBlKFLIx+Woaeos7NIQDhCMQ
NE/UIoPddYd4G5uWg3g99nuhuhYVJB0PUMLD7GbHmDiFkpLXtrC748RkkJYUTCHxz2+Gdk0mOjO+
ti8a0RJNReGQQry2jh66c+4lAJ6Li8qbssh6HrhyuecbZ6535HJLN/Kt9NE9duf5XnqiX4WR5b4S
130Ke8fUCadtt2kXPJ/fwVlRIk4uR3G00IuanqwEArzK0zbr3rKtzJksT4aDTb1sODbZtYUsiNFK
CJgQBw1OSjoNdYZss20zsk3YXvEOHKHkvJcZt7Zb3iZqTNCIy2uneyPQY2sDnZk3VbMphcLFLb4r
LyXgKtq1OHGFHUNHpgU21QWz0gApyDViahzMEgOVZNtg7G99LAlmSBkH4UtEuSdOaO1nIvSnvWoc
cvNqMRN4YKaT5vcLlWcTvzBNGFpA9ays9zfTh9VqZJBI9oQ6OWvp7lp4WRVsw7iEiNal4SVbrovm
ODN7JaJhMjvzYJVFUKeNlyQ1hXVqC5lws9QsocKX5MnOn03asGR15gRIjY8opVfMo+9D+n96EsN6
LokP2k7lEMO7nNKU9QrXBm1WLzC8LoRbfhfiKzySsvDUGm9a9ZZG3/XQuJtlfxAydzupxPQe3yIK
uYdMPm4RG91YeyFM2TB8hIXkj0vMzbVSgkEUYutUkPtmop8xadSEQVMMyZnVbxWEZWzvp/EkKitM
YYKhSkUWzBT0mb5ypLYDdtOva3OXWdJj3phouUzBtcoopAUSmOtHhYO0S7MYK8D+I8ZgYfZyuexD
LZh0vsJBebbWGTG8HY/vBlp4CzDOWG87usWENLjkoUH8q5K/x0io+XPoe4fkvdQsvawk1erQlU59
0zLq4LFrHhj061sFKnNwrc7UYPb3Ung7aoFK7cW7gDdvxZusofCvGY7LNyHV045InaNJdiAixzi9
V0XlOq/hhRH7WbNjrc110wXdOPvMawHQjDhy6vRGFPtXLFkIEEfbNEa7CfNLl/ZEjp/1qjumhexP
gsG0oMmLScQsn7psdhed/a+cs5BBEUSiLExZkDqEBlc5fSnjWI6ZBobLDJi7tNR3kJD5Ctdmb3UM
RKThJOSS0e5d2NMpmTWlm1Bj8KWzLbkGB3c5txX9VP2u5yFXJEP7AI+6QtqXQ2SvFyGfXGlJDoNx
zGgbtfUDNcmoW7QlaNatFTvObdL0wdopzjYjZNZoMgiVm1Xo+MLN24C/QPx0vSLt65izs6hJMCyX
HlJoRXuRzncVcXqJSCWfxtSGBdIL1JEaHHhl4WRoW7csStJDMQSaVF21EOjlfSGh2AFoU8tL0jCG
Dco3jC4MbIT50Jczqab+osA4ShklbgNM5XdYLWIGgcd4by32a09qRVPc6mriTeBPnK+W8aZrdBv5
a14NTsEl1K1vI3W1MSJVjK4iZv1lONkbAl9W/A5ibr6XCvoSyOVyWQgVHgImwdOqK7htDdQnHICc
U024kkBEDgrGGJ2eOzWuKKQ2q0gMNrKSsbcVH4myoqssDpsuXIhu5yp+lRj7sayIAflWt0pDwFmy
DAKTEolGHo8ViNgakXLR3W5/iIy1WVLyc9aPXgPDLdIzD9Nhs/Ui9SqTPpCINU0g8dtYu2lrkNoi
8xdm6+WcQ3ZkCnYUHatscTajk8xRtoaGIwxPxmSw5yo76tQgWmSnYbPnL4iMAFpil2iLowZm3Dey
B52R1heR+mpVz0Y2B0NpevFyS7gEO1UpYXQWLh1AIEPf96hZBwSUCXCFBsBEOkefia7OBtFC3V58
DUwnNGQ/iXGmcITLrYc5bKe4cSDGjvgsEjG1JbGDO9ALFx/Fi3wvfmYUJchHEaXAJV5C0eGHgNdq
FDDPaFFQJSWH3Ju1UxXdIedkIoDip6ajFgg+KTx2OUrflzXCY+Zg3Kay125bV8qdaHRZmkPmjaKf
a54l7rvlODHB0bLbLAhzroXdeKrQE8ycZzvGmlEYMSEFXAMQH6gmwz32kIPgMfDYZoWPLNGW1sg1
WO0MODft8g2cCm9WWrpEoSqwZRGcNRyqi+yCidUoGEzBiwEq6Q5Mu0OCy5mFymDD/dvz+lYlUJS7
pbCLF5OZrJQeBDJHuwcACJMjiCE0ho03Y1kpXpBUk5CNf4jGyRG3oS8IBBwG3GMaGFUPJpaBa6Ls
oMkF0gRWIckYnOUUo3SANhB2+md5zp7JPX7vKX3wUIMLvDJTEqQ2RxB6mLVgq7NQTh0q0W0LL5F9
olcgWkbNpcdN+eYGf05At7yVPN6x2TF1AiOCbkfbpuNi5zzju4c9hgAABcPIFJP77Ea5NxIASVlV
oJvY9L2oYXh/TH4Hr0meJ2Yj0qHodvpqRHtdsuX37MX41mVAWONWeAM2vJGYJ5o6FWM6U/bDhvfq
z9NFBo3XUZlsuJyQ7WkdmciBFlghqpyKgq/Vwj2zm0d8ZHiPnGwk18LGP89S4QdAUHJQfH8qYP92
+euCgADdzXfa0fs5Z2C04gKGUpZuTbv3EZ2YfSoih409w3IlFa7+PqewpIjTg+VZvga97hfXKoga
DQiOmkskKU5j+gMCuM0vRnmH5N4fHqpX6x2HE4tcQRwPrvlkPiKEolTGoIfISCRCiyN1V7VM6yCJ
ekd+VXJRe3/m/o4pXyFg3RYhSm6jAx2hZxVbO0zXZHboSLWox74yuG9K15IBXMQSgCK7gk75BlVn
T/GrAR474P5k9W+DUZUvPQiXYymfmPk5bCMw+UHwz/W+vAAbg99QJfQ47qh9EbZBLjUcLzt5cqpi
U3wvkxNq3AcOPd1ISBedHnQXXzJlDZ4WcNHcMSs3eS+/+ofmEzynIVmEii7dVoApbJgWs1G1ya4q
BDJUn3bcOhxP+kOvcNrsFtGec1Ki+NxeB8gUOz3iJn0H1TWTo4XJjL/9ZsXSfgiLpxDexHyUZNeC
bUL3QzKQJPO2sEkWu/8oiIz+xCJfsOnRnnPEsFPexVfY0ATGt+VHlQsAMlBwdc/paag7GbHch/HI
wQVUVX3MZFDRabIWU3uCEVzgjl3WPHucPZyS9kFtO9qb+r8E82ZeA6g/KDruQYdvAHiSn0zCHWbk
UnCZicbQ99VwYB84BgXgW2OjK9T76LNJ3HTGNUFVYiM0x/AeV3bPncj2bd1asbdGCTugtEueKHTE
V9E3kMZ+yCflE/UT7xDijLFAki2e1/vszUBZBYvdb1taMQNieLHnID+aBzd6FIKZNnrG1LJrvmki
KvBJfF+f8SvAKDuBoxuFVgF2LtsLA3gobxM3X/agI2A27GA6AMZasQyxMm/Y5WV8a3Fg8hWAKb+y
FaUTgLtBqyv5WJygThFXm2qQR/vhiT4RFAhzBvOBxHfxCT8o2riGGEZGM5e28pF+8g0RLRBjQ3lJ
AHo13rC7As3aXFLNlgXg1Ukga3sgVeuFD+xVj9lxgbNk/ttjey9+oVSNAXIpeiSofQj3hYiOjmof
OnL+TMGXmDP3vHztsLR8QcOXn2huRwbfEiNnI7aPP7u3BtZi2LGws8fkTbt0T/HiM3em0HyJzlvy
jIG5mfhL7Th2pm9mYW5nKKcno98Mx2QNg8hFz9M5rXf1CL5kDxZqFbx0XiaiH0SPYecJX2eORM5m
tWN1LRGw5YDssCNgy1s4pgcjxHw18XV9sUjYRZf3tVAm1hjVGCPo9qa/UYeTAwu57Ynco0BITIcW
l91MyuUVfeoGLUd2YCDoeTfuw2/+4PbTyGxKfJ4HYjR8yJ6WYmvky5FTdBf6wnN2tN7zDw3BDJ0t
ZkRAgJY3QVsvvg0E3qnQzOSTePULSof2nffMemv5CJ/jpbmDegRbgw6ll0NedJ9fs4liYsD6HZIE
xpRUr7L+S5oMmZ5tPO0T8hJeeG7zgUcuEzoC0ybzAcS2W4isgZCxaYOmO56XhqX/DB/5RY/LJgCw
J7e9is71oQf6sbkbGDkDNyRWTo/mxcT/44zMx8OybHIMuugu0ZqKLOnKhbsZtkMwp1JDXgSKiCOc
AdWZE5kb9cSXMsgHJNzoRsBPWGMMis25RfBSri4AiHir7BOvfeWGh9Mvdsb1drBYdkjE6ps1gEoy
QMum/pyoHQgBWJHPcpFQDTmgxSJoDJrOFevTjo5iZvIHZ4ld3cGd668x1a8MjY7ScIc6BDv/S/hI
Tv/s8rN8dSjRekq9wWcmAX9k9yaLe7n5ZKAcGygFVg99LYYWcjThhKZHpcWowdx2g9t+iZfkXqc/
i12Wpfm2fA1v1SNfP5xyx5c2g4CDye/ijwWtN4EjOHoSu77ny25eAQ7mHtMI8uAd49CJiU8oL4AW
fjX7PJu5r4lHLLZLboWTyRghtUNhXYOwDzh8FMY/x6gf+eKp/6BeoPIQB1Zv/XN3EDfVZtLbKPC3
0Xn8tWwzATLc5rX61eSFlsc46df1wYI3RbkMXyLZ1VP50b219LDIsmUHvl+iSSHWm5FlhV3xup/D
V3YNZB61bcEJFO+QaXGVSS40jv7hwgSeXvpH9bp6xt6l4hff9cEcLF/LWX7pv5WV+Xp2iSSKyQWC
03wyvPqm+zbPxT1VYvHJyU35l0KU5Z6SH4TZkQqwmJcEmBqwOnYX1Z0WD91xW4FdMVreJofmCQ/7
AOnfeZSSee9lFsMSXFX+6KzAQBkJdh46MTewQLSBrwpevrp00KPopoq3tL5SBUVM9c9d4DWpYwJF
hScrC1aRCNQnK9+Pye3SPfFMlDFUaTSeNVyohWYWCdjmm6ray7xQl92k5ZeOgF0MFoxk4l4xjn1x
QCBdNaRWbGf+itTIYVQMWVWEeLG6dYpfnwG1zURP4Ml8buscwjvjWWrsLLmbibjlIq3z+2KvRRth
VvT7nrQO05eNPQPMiu7UqFdxwJVJLd5vJW3AS+b5eU3rKzesxLbpAH0JmAg4/qBmUgbiYk416KkI
tN0A+dHprYe4vZ2X4yBibPBl3ma2n2O/X++hRvpLvnqTZbMmNjLGctPwkKkeuvxW2XEmWtCOFHHi
nvqro3yYduPqix2Xr23C3kG7t45kbYLnEURxsBfpUC4eUhlqH7jLXPY2IS8rOMTrRzjTJiyHjF5L
Z33bVi+15F3phvfQwRLqbEZkhX6s+FEInXEspb1ZeBTS2gFFDf10Tjt422b7zeCmORxcU0+95hVw
sGhnAvAHuhZaGsTr8Z4GAuAF5bksbXPdgdjBKBSVg8XpM1fOmInKMedk2YtgXQ26H0ZXMXOrMG9P
XOd+opCfQc4UNQ5YmM+9rGP/ipizRv7DVstUN4NwstZruGbTDNTC4/YfGXA/7/PsX3rVX/zhT56B
0S1MdkKdTOrQDyOyGluJalgj6kXoXAqkcL8ClpS2PoAkcbiM6jdqOowd0nJl1UHbHbP40CHLnk5r
c1iKx1HDT+PVjZ+GNnKE5SucnK3PX/zZYjajs52Zc4Dhpa+CjMKeVb1eydM1R0aa+EJzreY3oXIc
Q3/In1amEuv4Bh1ZOlX1Vyxc5/FVBcc+fmjiVf0CRmKId3W9N7VzIjwmyFSbB47KNLue64BDHHNI
KGOtegyTk/hWmLDrz0lztHTfqgJtOKt43tFDmk4b+xKqmhmKz+7u+pt+PZrAotIGb6uK2wPuY4PI
nZIAaaLRumt6BksOKvBRF52xmJ6n7rWY92XjlquDLCNUdvSLiGSAc7FwFPhSMf6t5zHdAxXRPoZP
uvZaDTeZ8lAO12brL52DaEIpfrWpo9ebVI2OsLiTuV87D4giLDBH7Ov8iJBMfZcrN0V122HaPI4L
g+KDlMqPqz/fy6FfaI+tfOJ3U/SOkj9BuqpwU4E8HML+tp+uiagoOruO7hsShbNrjBczrKj52mhB
3Z7DnogOW089isZSuWjSvtfvuZHT/IYTcdTOY/7ImRTmVxrNRA4T5+ndPvuoAIG2jolCc0R0wlGF
f/0LZ0JIWWDcLMYhk9052k/DuTzhFdbf8wdCix0Jlr7W+YXEj653bQmWfI8bsEz9dvFb+Vi191p6
lrLHVruvjIP1r3GT0p+YIQPLmyzrugLF90OoXeZwqqMhVrdmQ/OF/Xw56/1VR3OlL69Tciuo16t5
b8xvQvnVKIMPHNAmJyG76cu3Zfmcope/E37qL0H7z51IgBG6WgbDo2f+8UTZOPaFPhfVbZo9WLN4
9yvUWDMoeLi3YEEi85iD9TOH+GNIGPepyfgG11OJYtbYhzqhkqTYgNHqeBwJDzn09LKysJwE2NRQ
XE4tPMj2L+jmszouhwa+GV8eJA+ryACyyFB8LdJx0pAogcVog3isppwtkiGdOtbrBzpneAAIKVn1
if8GQKTJMb7z/M3MPwQae6LWIvRdIS7sRnyolccEpMoS5X34WJnPywRpQjD1HJ1VK90Ci/K68rOt
ozPkM8n1Tg+vny8vcvVc1g8CuN10AtzP1fcK23vU+4aFk2kCc7ewckyKR7CMPU7njDmOakXZCoBg
iQ8jCUPmtBsKxZbkBzXtwXrI0KEOXYhfic2QmM4RR/ZDDz8QVp/qdm9K8PbHHO24OvaPmcJrhREi
jAEsYrzrKmzsGUohptPH4CmSvidQtYj4lzIqmwIAIPtIKtWR4U+7DewWnynAeHCCE2I8RIZy0VEf
ZJOFs5ALSQwGC+3aYO0VPQ9KBcu6hmoMPF6azReZEzhHRhCqE0Y9lMXxeumhcyLzvTAp37uXgvY4
3HQew7mmgx4aXGQpNTP0tDkxegzHw5LFJyHE3Ap3HCZQAgLY6RzTCetZCBwMOND0gJW+AAzSVMBx
wK4qnrSSiA4t62+ydEC7lRHJgTIjDA+YO32JGSP0ZuR7h9jsW/KUaku5Cvtpb6R7C7hYa2/M+CXj
NreShQFZh0irnjuzcF4iCLGe4BeZqn0uXGVgViGtXhtfS10VLOXd0qx7Iyu9dZMxxZmz9ueyotwS
z5MknQqD8wrYVSsyB1CqhSgYUCHodXOjcDCjOco7V1TfM2KSSE0i2AmG8NJAI62SQpkn7NsKELpT
/LJAN7dAVrZqhrMcP4so0yWv39DWCH2r2TyIBkWwNNK9iGS+3JNfWizWN6Gh5SZeSRZEJjoYtOi0
NM6pQUVAEI/QF8JuKlrAhqcEsfawhx1BPmBVL5V2McGOGYJm3lZQHSmBPzApOruArFRjOI/A8GTq
uDWcRgk6SkZupX9bZAr0luDyRoX1HDPmmpwYm5wqncKUiiuRmyDNcN4Y9OdTBQDaA2FAEG6UfbUV
Q0ztqr9VhIUjMrYSdICI1EQ4gJFvKHql5BC+WPmxmrcCJjjuz6TepVRkajv74keuEjA2rU9bama/
vkUiVwaikhAN/Ea1SE+biGB7J7F0JXfzzgwvG33WAa7geGirmzL8xMAnskn6UGRN87KTu6lZucjA
dObbPAYqV3kxegsgny4oOVL8gnjkUIMrimNJjUNsmNyM+yVvDkXRO2q0OpYnFvU5T7uLujaBpOHd
Zuaq5YhAUADsQlx7GytULE8pa0Xmn+pR480s5nClt1Iv8XItR3eN9c5GKaFmgMk08rw4CJR43m9b
ffsz0qgGwgZQYdMUW55EicIajWCBfoChRSHhWZoKHpOwPgTZ5m29mYy7bgGDWN1/vx6kP14PCByY
SSMzRYvRxf/zf/5TkjIyGKAbTaxkU8oA6tsYka6OuL49y+NVZsBy7XtlL5kv4acJuCcEPe2Z5oz9
XmeKbf80FOc6vzatq7y4VqKI4HUE0veJ/jRXeErJUw02bo8xACSJtMzrsLErG8WJbBHAg1HD+XMo
JoSSNgofwnxKRJhP6+Is+V3KJNzSI1FTVWBPMWDbyFDJ8pE1VxxhcSAF3OyeqJRmCcTiaAj7FGOj
cWUgD5gPXPeJly5+RyVROwKY4M00HFoWnnIsjadeuy/J1RKCdr4s4QAt8SKye4z6qkJbXb9k3anU
z6J+kBIkYXu82onJtPOjKoO2xAf9X/M9lD/I2kxRk0hy0tUt5+qHaQoNz5xIMyPW8XTQsS/n9Rgy
ngQuZQMevU020rNUoCVtKWClgNq95o8mfe4T3jqd+eGDFxO4wkECQKV4+bwf6zt9uumVo6yS/er3
ZJicwVHocv6+hrStgvhRYfDsWOkoLpjCqf5QNS3LQiKZWfHsvn5AFirg4bCZ2cFI0bRjbpjD3aqZ
+1R2ZEgrVjZ3ju6liQO/hxJdJ68qIGE5UK9DT2rgZG34JRS0pQZZscOxDA6JmpU9Qc1IfC8gpj7i
YXP6ypXpNhW3VTxgSiH+xmeaPLUfiNBi/++fUvqDYvK3T/lDManXbTYzBAblVH8n118NVvR6P693
UXSIS0ZK7wfGQBy7a5hQ4kYK7TrLTn9/BIIY//im0Y6p2uZNs36IH2fIaT1XqeXA+DEFVJs2fBvk
ga/Bbh5XTjXRXl+otHQycvAFkKmz4FPf0DYUuuVV+0kwQGdwyQMJP+SdA1sdAciDQ5hOir9ucpBp
dyTUHgWNjBsQJge/a4lBqaOyQrRNNo9HCbD0V1Ppl8JhdCh8ptCNSavp6OHtGWnNdtujAtxMFeZt
elhP1o1wz6rgl+NXQkcCooa4TAlPQFT8gSv6pYljdtOeJu/TNx1Ui+1Bd+VtzTvymwyq6SuR3w4H
jC3j4GNysfhb0HlgBWiuBOzAgTrA0KTAyDVQ/6QY2SYcebk9TPFtXKPlxIivjWRzoIzago1IWhPv
jdcB3TDF6ZlUX0xW4gn3E73fQhjCJSK4sHfBPeWH5TV87KD9TVvMDuD36NZBFEZEXIC1gM2Qp2h1
q6P0AeaJYgYMMP/g2UKs7bLT557QOLxrXQy2oSuR32uEhdsVMvjerli8xWYxQUJq1M90xmitpxM8
KgQzZL8GXBYY7yhZgFfhs2mkJeivs36ZwBFArMDWkUbku6Q/0CQiaJeRI3zP3+1jgnmHvwXUxkKW
e/xMd5Vd6A5XXg+DkmKnoZ6/Lh/xUaAzr/bqsxU+heZDlD6gxIQdk9iGhQsxKOeIy+06dywk6pw1
72K9Q/H0Ir40OAhghco9RZ2JfhiRCdA47AvqBnRQeNQ3TsKpscjv5yv1MNPo2AhWh1c+0pQiggko
SvEeZJnfYvcC3kVhLdhAy8uXCgKJdwU1VHFSbpXvprBzyNtH9KnNBxYO6bt+g6Nt6BpIC8CqAPiO
rFb2QeEQA0ICgf+UNk4ENdsYHDOm9HFoNnPLnRTuWbQQAAY3SXGVNDQLLmp9tOUlSMN8ESpPSl1E
juyE6EWMSYhyus/Zn335OcMdRXYUSNRqC51Hpo2JPxVLHcwlwuKItIAr7nhMk7TvwJAjTlKWHubC
ymPWMv29dkVgw/y0fOrX62Nys3ykj/BLA8saRjQjKoi37aIrrwiUMw/W5NI6E55VCRv0KcvoA/f1
V9vs+GdhxxjY3UjOBUWyZkcCANduWqESXHReK4jtr3+1QLSmb1resz7YsIzzGydoiuQBl8BNbTpc
8hITs3RiRUDcmIrOmbthCTx+2AaEMkSQHzDFjxzCcEX8bn6rcfP3g+5P6JEpokpHJktKnGL+uFEk
qs5yLuLqdvku7nBYmTDOHGT4oVa/1/GMB4rltcDr5DnQbW2ikaLdN5R1Vf2czqew9enxwQoWNQDT
nKcAuABfQvj2jwf944H8Hw/641KIB3W0KjHEK2Laa80sMSUKxvo5mSqsOKl0XRnprVS1iAw43FZ4
mNx6S9gUaAgZZKCpB1FunBRi16CTlkMJjQv7tK/E13zRg4lRJjFCF7UlKJJ0Txn0WyDP9e8fQvqD
JtgkSEBmivg23EP9gRCMsWnFqcWtUjuQSVwqdHxoILlKbwdkbsglZ06cXbyT/qHm1/5g7TUlBRu+
LhIGyHSR34tPWVuTWRIy7lR65XUXN3uoXLF0ivnEAQAMZspHHPngvbBxm65o9OvJ1/Obvr83jNda
fk+kZyO7IICrCxd6khgNXTgw4a8pPIGa54Tq01R9mIUksw0Ol+RACJlgHFvzOOduUwf6clVVwWoS
2n0gSlomcSdl4HXwj3f8e/UAILQFRm25WLIu/cpt+PFJZSOflqZLrgauIZNzrYzeZPm217+b6VSv
zKvF7nfIS25E6Lj5dW0WFAWvNdXE35/kR8zcfz2J9OOdq2arZWoY1VeC4cd7wq2CWSiOlYkSUOo5
IwEnJ23A7io6A2mQjZWhiYEOINdKym+VyGuoOjs0nRWCQfpiurqwYHB2DJ9SHWP+9TQiiwa7Wvr1
90f/sVD/+9F/LNQyFSOUZXF8rdN1aNDA0fPW3VUDbHqBu2HDWvJzTAUw6gIs/w2DgJvs8venkNXt
Df2sd7exykScWZqo/Bz02KrKGteSUN6ibXSVXXZencWOAiOIbUIjdqpLTK8jyC7KPKIe3ynN/OxV
OhJKfCxxWTev2a1yvPC8l+oOi55DsXtuN9ZZuO6vqnN6o/souGxjR7+4Q9S6e8do5ypee0PKY3uT
rD4oUPKaO3B/vhIYcLvqV4khMzlIRymA3HGYfmWnHtIOV3WzIDlmAREL4aG4Mw/QwdD6GA3xJebY
1PHI3lRv4olBZzfJXb3XD5u4C1n5Fv0Hfte+W3foVQxaoCu+efxyjP/YuTC9tuwYj0iOd4r9IF5h
EtibHvCEFx+ny3KV3g1Xlo/I4cDN3LrGreQvXuWkgemRRnfOXYKJdv2pp2gix/4gOjCJcFi74Xr0
mdJtF44ZSA8oQteH9iAH9DCH7D65RrVgBnrQePy/R0ex02xUsi4hUPw1omwXNfAz5NLu/JDusHbs
cldxc7e/1R4I1HnLsC5xMc87OQjw0PtLwI047YLIsfbRdf6A62c3BGhPXQtMANtIdE24oZNSwub/
6Ch+tdb/tY5UUhwMSzeZmvFjOa9tr+thxy2H0hwmHrM153tdeirUpOiIfI8RiNPOwPJ3oKQDxqOC
iCgo7rVTeSeR6gF4RVgJYJpmM4zl7+tc+ePh/B+P94PCwVMhRZrF48GuolTvM49ArAJNDA5SiiHo
CIKvC8+yPAZOSQsNqtMQMpe6PCLjzuNdom7naj+7inKIqDK2pGBnuaANQZ+C1Pwfz/v7EfvLlEH2
4P9/nT+ao0UZxyRZ0up2RCXSXbXNJe72mB+k/KqBjNXJIHRlUqwrEiA9pimBxo3szeFAJQybWhNK
3rnEP4EGSaINaIPaVhhQ8NrC6CLPkhQSyxlXCJfoZj0Vk/33D/CnWkJmgpmqAC1t1+LvV0QbhoWg
5l1528K2QnzsqwXXN5LjJYBD3uCJv/8+7U8vTNYYlosNyFJI5P39F2rTyIyvqipvEdsjj2b65i9z
PfdnlpwMGVFXDY80FjdpTPxCrSZOPhWuPLyMmzDGoJ0ieyVBZoe3WgGkyborBb10SVXf0ubBE0gq
gif1YonLXUe4XrrQEJEJIXXHLTc6Z3ijhLalQZ8gLQqKNegtMiS694hjqvhaJw+dRknBXJAusoXH
o54X2A5L9UTgJ3Oo7hYgBG28lusg5n9/fz9//D5QQsoKWZKWZfz4Pso1HBeBlKXbisCH/GsbwKCR
tyo/1NHqtvFehHr9+2/cytqfB4LMbA8mMouiSTL4719I1De1mUtpeasQO2M8hzU7bYaBNFD87P/+
q34kWP7aLZZCUYIJTQH1U3/u7nxtqqGpy9vuoH20wtts3BFNJ1Ajk+pnYLkBebqrtReaDh6DAQH/
+P1/WHyWpuvM7ZP4D2mpv39WSzHXomj64laKNYw5RFFqhr3KUBPJE0zVPJ2t+KWR29sOQQSTllbN
WwsquZVpc/8oQ/9ky7M0ODtSQ2k4mEzx+7N06RKtWcezCFKM9IE7pbydMr/IvjBs1b6E+nsOGjrp
mllXnen941X84Wu3NIZWmwzYIjjpZ5qX3i2rjhS9uGX44qJd8s0mb6F1ySEH8x6TbRnT7LQegV/n
VdSe8+I89znjRi5DOzhy5xhWd/n7Myl/qHEsFokub6PBicv6sRTzPIxnrYiKW5ZGPokPA7QPO88s
ojfGAmBlcGbZ9HvzejQ+Wujt2puZzTLIz3Xao96GCmLVKpHqKmJ9VaLVrWoZO0AGJls7moyytE9v
BAkQ/40REweonr9/AHn7zn7sJYZQKQyTUQwWmfajzMU7MK8kauU0NQxfYhwXtaqNjhLzW6dDIxHE
0JyEc3hJrqyT5mvf6DAawAH8p6Aylh9Tb/z9kaQ/fc+6CSsMOwzS+7NuNGOt1sJepohWPlniIzH6
NbqMLD7H0eeCLkCazJMyIHgnSSNffU4DWlvjg6GD8Bo5GeB/fyDzDzc8M4uIKcYQCnL7ixv4eLtL
yqj7f/8j/V9lltTFmud8S+pqI6CL+1xzgdkMGY1MkMBH1HaEnjNDNEwLGwi1ryHIYAghgkxzJ2wu
G6ASdJLIZ+wIL5lstyXAxpXGOHCwa5IOGW22OjVlVRdMuVeLpxj4T0XJuTeROFjIJrwhOqIcWrA+
a46uuXxWXds3QDH8ZB/Io0emRFJsaQrS97l5VxHIvi+32fdyMD7y2kMRB3Qo9Fi4uKIFxRFRh6ge
WViwwgxojtF8Eg0u/OMEk7fz//cVRtA+Mx/4L6PJde3H/RDnqyQ3a8LXOcSenvaOTlsnRYa3ecam
dT9GZ8m61QzMK/9L2Jk2J8oGe/8TWcWmwFt23DVmfWNlZVEUARX59M+vzXnOPePMmZSVxBgC19JX
7/1va0ULwXOz7AMUlykrDUCMU7WP9unDYL2eW/0N6/qJMRxVVJ+cibr+e6NVVY7r7VhVHVuFlARF
/wNbvNvo1FU1l83CqDFYBqP01LykYHsp+N+OANYm22K5+1DNfLLtA6qQkjeZUlt5gDx7e8Wl/Su4
FSicFzK5QZnLetOGMOnuKCnbXJ7RDBj0UZPgZpXRJ4K+yXKLhLoXNZ3mT8G5FxW9KOlFJ1xLg/IF
JWJPOUphaP6nWhBIbCagcrUWVbQ8EmZNduGq1VJqSNSgo4Ez7WVJU+xrLxc7jYxdPzjmYUtdzkml
tEtbz9fZy+C9l6TukWiJMMsTlXnW5vVIN6nMbInFJaMUyK3sdFcO0epSsj6lKfGF+CKbkm6sudER
4zPA0tJRtkuFUshktssotL0s6CdAEikQtxZqLV3gQ8NOxtsLqXlaFecMvEcOcJJIwyRirNTldCTh
kDNZVZPTWvP3qRZdqBDWtmQJgodYjSWySxDpkhbzgXX+oZvvX8AdyPbQ2WZBktfUwY1spRdFTajz
tFm0syzSATR0DlScO0yVI3s0QOvZgpE0b3GsgazxVoSgxj6dluU0B2Gknou5pbzVjzluqY/9G+HV
6tOU9j9u9VPs6K+EqaHtKvrABuTOuDlEStvfps222i72g9FBH20JqtIgim3pg5Aat/pT1iZObj6e
9ziqyUr/98HQ/uSAqgJOu26Lzt3HE/W75LftMr2orbEhr3Jct6cR8AAZvs8S1CgMZqnw7AF5cFGI
aA1iW1ttz291b3LWBySGY1IQMq0pBm3iPcnAP3b5/EvICSx1E9OQZCINHnOzOFVT6D00B1yIgs8B
1KZVxMlgVG/xhxkEzqjFR/fW7IMHurcpaGIQcv5BXUlZvv17pdQ/FQLGAlwI2iltRejg8ftKnduj
aatrLV8cgHGnr4bk4HR2YFRg4VC7ppB8ehpZP7Uluxo9N4zLgL+CA2JbWCi3KnFXry/1Nq3zBRpi
Spku8n4O9pStxwndUy7uRpkkaTuuwOQgmq8X/mF9mbeYnGozN2nhvtv0vZIqpr6hRfnx4ur2vTT4
1LQSR3K5SovjwyFNws21oM6k3n5H0W1aHuj3wOn8CX7hLyqA2id21+9rtAvSaJX5+yqaxdawsk2b
073mLktIE93PBiS4Z0AeA4/eEHMjW4omPGuxNItuYlxGtXYiA/pZAwHBxBf3w7bKtt2sbx9IRUNX
2F5NUW5YRZZ3Rboz1ukCNNRUmaJ9iHAyBt18t4/79qoxv0rWy66X0iamPNhh1k53GKZqSr2Z+nA0
yh9yR62/yFWwTlWzr+mWpI/eUL1qXmprZ5q9OfVKJztMLCL4I8Jumx25ns7u3d5PLOQYadSjckGc
owFNeE7KLnX9RwCb8eSoHrHm5Li8lHNCi0B1dzaNwJzLQ7kOgTQatl41s0kRIZw2PDzR+2IMC49A
9B0aeMxSb3CnraqotwRfmC5o9w0FcWaokcvkl4v3dPbeLqRojBBoFddWuH0tiPIBaksp7C5MClKN
pIaIuvZzOsKO34Ix1nrbJWXoP+3enyYqqwSkvg6kCEum3Rhx62q3tahX77NZpHA244O+Ikbgq/0K
dYpKdQA5kiKm90J5pBeGnlDCBVYNIcWerw2W5yYNtoPgxyTIwY3ubSu6ZZH6CLsg6RB3twz7F71y
e6lTpCFikgbyxBPEKZo5b2+qQ30r7sydN3urnVXnfH7Stsn9THhD9qfzabuPinM/nb4Ov8hTx/1Z
OIsdXsLMS527TZASghg/r537nftA9M7n2ovz9fHDibiS/C9H4nb0t5ZD37A3Zd9ojfApRuNxNv6q
ZeC185Z7Sys+OZ89dzmf475wPpfLz8+NO9454d5tHSbBt8/PJfhl7jz1lqQueT33c+3JH1rnleFS
He48LD7uEu/L9ha8/8jDtYu/ka+Pjw9ApdzR0Rl9PFQeP+WDB5rsuYm3+Frw387iPnUuzuL4gyC8
5bN/TFoE5S9bVpEyZZ7bM5M2HRqPsV/krLkH5wVfsbxxgS5wVWcJKwhB8HOGmue/Ert1GI84cpnJ
v/fBuOFMf4xIVNpfRpQbnb47HNgGEtGcF4+BzMBvdMBjd96Eit4fd85c+kFmzrz0P+ePz5UM5uv+
/v7oPJjObO88scD8mng/jO1Wa/ljbDfnzlCqrOsaxrYdl2MKzmZ9wPpik/rW0QfwG8rLv9fix+fd
sMTToN7tj7I7NTicpMG71hxgR9CI360CaD4iLT+nu9wI/D/meOMU0euyuOwrninr/ybLDEArryW1
EldyzwOw2CARCp28k2c6VkiNmkMEg4NLRkVIp2RfPqHagn996zsffWfSei/yHwCJeVCa6bTIcBvS
IsPHf1JcxeXPLyBSORvnCacBHEBxTccYUvfJi1iT+zYjMO7snDEs1huP6bA5BrM4LOLnzn0mT8QZ
W8574zw+7xyC+Hw9P4Lp5TwDA0nkgj9yXCGVyn1tfT6cqq7qPk+53+56tRIgBQgsgFbCcRtm3tfX
0bmjd8JUTivZFrxkdP/eYVso5l9M50YOd9ap19N2UNRIlueN4mEYprx92jsXt5DFKJwHsqmdD3nH
2j2QLXI9eCSCXFeZ1trequefZCZjTgY1rDAdSu4d7W483zmPjwdvzqHZOuE7VXQO5VXulDOjOMPK
HXJIrtvcsVfCeDk5G+9r6348LO6+/j3Z/+NoD3TNoAkcNvQNs9kaPXIgTUiLGmMHrDmHIip/NXv7
hFV2jjNfgYzFp60znwNG4b9SSehWzh0RheDri01JnY/E27oPuvPw8PGx+MkRP7ixCv6H9P8b3w3r
6RdZ1W42bMaD4pJ54bytDm7hrpbgKDhILpZZonKyUoW/i1/I4Hav/H/+TJUh6/oKZIJLNTYtiHht
Xdg1zPyLYjtkGIiX3tcdc5re/8jG0dn+Skf/Df2GM6mNvVa6NUsr0cNkKQcLNDMOGbWyzhPEJIcO
LYnf5GAFLwBMcCWHrh9o14uf5H/lJSe39YAGCqjh9J66oA1gwnIt59R/6jyUsZhMNz6SQyu3EULM
lkK8FG2wWLJMS0TlMw5CVoNjd/12euj85ymH79kOSXt3OZQUpcfyydp5dqYD55EzSaMc55GlrJxn
vk+fW7/1r3eheA9i5tRTssVbuc3w+VULeuH9dOf+m1b1vx/M/xb0hvUe8+pwSUQboMCXlC7D9hPk
H0BG9KijKLV1K8oomC1ZdH3CwAVKTAmYQojLaXfy+vd2iIOE5h0pw+VfBi4VaiT49IZaQIvIXe79
e7z2jZPxD9q9Ydv1RTmetILxAtjgvYjEhEuH3+xbKBa3spcHKyrPOXlgUfGBXCIv1VkJz9k4i68P
WM3T29vWwzXjmNMN38PPz9NI+Mnn8vXiALoaonxdiZnK9ZAvl3Qo9x5uWQip33NcN8E9eXWivi04
tl+gNTp39wXK3M79iafYfz+ztjkgk6Vv0Wzqd3XBNvbZAHc4PAVZIXKjgTJRHC6unE8Ezhsn93ue
bx0M1l1+voeA2zhLUT3lNM/eCDE4q28dtUbhu/gvoOGi/SDyQPwIINPnKVIDYrxv3Hviy3Ci7++5
c/96z5kmDM1iZN6i551hoeb84+MH3ePvB/y/ed7wzsFxn3Qt3Y1Dyqcry+kiYGC3gjpK6te/San/
d9L/71E3bDA9dL1cIcUpRPiQVy+iSI62fC+cF9MZgfLsXVXEvTOBCdjOW+qF8/HAQfbKydw6jyBy
PD7KusnRZoFYMBIy3Z8W5aehyt9/URa1rjgVWa+hgMjVndrPx9n07EtmheqBUMMrdTUf/J2R6in8
rN3jZD+kpIB3FI57ahSoo9xLgzxI/JS8ibUHQLtLEaYHSIYDQJSnuhdsOPjYdA3H0nmR37kEdMhN
XLosubRmn1Vu42qO5uBEwvuXeDTtdoDrixve9zxqh4O1/5OwogGC6AZ/6g7/u0+3ToUy1Qebvg7P
NybqHTWm7tmt+D6YnN1TUHnEPCbqrJuR0zGuffkbmHZ+HoM26AKE6vU9MkH5pPYbz2Tc5Kt68l/U
lfMTp6dbD0tPB39A7nAKToF5V/unp2QKVGaYvHbvRngK5Hkg7QQNT37q8zAtJJVwlmDIgNF5vSUp
qXflEzHfGXn3fHrwuflw/UlrtJjacK5nwdzqSVvIQ7QFIZuHxmsDyrDCY+VooRG2gYxSegPJn05B
GlP3HK5pREBDhSGA8n5/JlecEFaAlLL2Zxcc5TiPtzEoZ3y13LoNktfslWaZwdFHh495BF9gVN61
jL/msyNDRtv+IqN9ASMB2fb6OnFTeXVPOx7Fo4fm3WXYnwF3xj/Vvvq+jS88UG5Yf5XjBomwG29Z
dvl/Gn4H1iSNwW0dn11ZqMY7+jv+Cn6LL5rw0V+/yMrRom3yvSHffzNnxEQYriw0AIQ8+cgd2XB+
z+MBRaU0eqT/wJmq0mD9smU1ZKjdu6xOiQXupzGbxxLJk5ThIDSGlJN7AyZKP5VhFwxC1PeHjruT
XjnEr87fBouTl0xljLKA2rAan1lSGYUslMwGFMNAf5dFa4PDg8rPE1d3AQj73EeeIM87oyRxGrne
GGp0CBiE9OPgXoPwNJa/XDipJncxhlbYBWuKCIyhrBy55Yzq7It5UcbUok4naiCvZkyxW0DSQECe
Bo8CPS048xjzKZ8fH+TSi59EpIeuTnE/yKKec4qFCZC5HND4ooMHUOUXJFES6YHqbQPA0L0dnx4e
JhffGpJ95dPQLEwiQoFL4Nt9em5xp27ceRRUk1FFPrRDq22u0lw+91TOUhMrPBVIABqyUfbP7wZQ
FvKwJJI0r3x+YSqdV8Xycz9t+Cn3s4bkj/lUTDAfMrfAyg/yeRW3XsvjqtU6JH4WJ1HrFdPNVD7X
g2JKj764jM0nps8V7XV9Wm/NigKe9CT7ogba1zr8fuj3krQ8RuZcxRVDPXF3/m+1WdKFgU8GX0Da
47EhhBcbX2pwGres/8UXQ05xcXaxOlS/yI1PY1khhvlhfTWxDgw7i72dk5YZr4c6C94PKOwLDks6
iTF9MwCZmSXZzddD+V1j8c6h9SB/VT30Tj4hs8gHVXDIVd6Gr3OoemWQvpMLSh5d6sp3enBQf+jA
0P0uPof6mKx3LuqzG3SxDfbDC0wd0OXAHO08+1Ef0Q8j2i/oRHV/CA8hIAlhF3UReHgeBdheHVKc
NKPyG3fNQn/DnPXViBCEdwyP4WGxX5BR7ctYuDjQozrcgGkmN1KjZCgy4/tKcup5dSMQQH15CAFS
FKzcE0FCN2V+UpEa1OGJSNukeNkMReBQzMTXOQS6i3gpL3yRJH7xOObFo0BR9Osw43fgjIHAvOee
3mbYjfaY3vxhmC02w0MIhMaCwgueL8/tIupYw55P3nxAVwCkm4wd0yWUuQH/QSiIO+oRA4LoM26Q
e7vZZsh6cQvwA0KRgN0o8WX4cg2PYD1JhWLaMh41EpG5ZYuOmGw7VpF1pBiJVEeuVkfgHnn9kSyb
PKcOaQbmlwFZinIlz5CFzHx9lAdqVN1xZ+4vYtgkaxEIwxhDMNxyveRSbviM6x+59rGedCNZYq5k
NJk8mfcydZm49bDx26i4jpU1g8QNX8aOWie3qBmqDEWGJANj0tc110dCVXQX5giX8ADRBZIhKZf8
azHJFsXkFNnTbJJ6FEt65aiKbJ/eG1EVkUvs7uPaO7mE+SbHwJ7UXg34yDEgau3TQXFce6Q8ol9u
Yhp+O0pw9s4BaJqhEpDXGBzGuBlQG3rkR2bzfawF8gKVCwl4Fbj+3icujiAnzSg8+LRsQsLkMXAr
LoimQR4mge0BjICA1meA8TpaoPCi849HU2XUEFSX4EJGJGPyRH3pfMmPBJ/GB5TOB4uC+5Dx6CV3
xIx8gjezbZgjfdOQuwUUDJDcqfoHTw8pbPDIQ/Kp1fMy5kXZMfduXe4cUWCMWqR41INE8txNsMWb
Sf4k0spCFeq7FlIep3iAWhJV9zRa5070IQ0pQfV7rMaF0dWeFpx5Cj0cfKoLgGsxPJOnGKzcBnrG
B++tfVFR+h4Fyozc9IpRb6w7okHQZtSl1ySypwpSnxmSuwlguH/2jl7jyOwVdkUJAKnkXCa+EDch
BcZBtuhQiVIyPeWewCC43N03Y7CYUOjKEB0+ou/J8OBTY+3nwQv4P4heEKHYJHmRHc0AipH8rky/
N040L4DQrsoMiQqB6r637EGBsaq6ZsgM/cqX94e48U0cV9c1YK4K8wePCBsKAEmyX0m3RBWjACC8
oNVSNYe81EKiWWhKqFvQhzz24KPxxmm42LqZV/C02mPVbGwsxenx/7kLiB++kgSHFgWkEVAyHphk
scrOmeGZldm44Tv1NtBvxmg28cEjSO2DWQGkDaBsAhPjHVFty7BgfXve8dHi4HFIfeogmf7+jfRY
nnF2vpKgjnJSanc+oTlGQ4UJpMeWstSQkrvx+i7eJ6piUZ9pBo2azERfp4m7oCzdPUdlmLNzViAZ
wHIaerEkF9thR7IwfVonGz7bYV7tQvpIQ+XghI52of0sFCap2L0xtTZBEWw8IDP4TkYwczlNmgU9
kHn4meH1uAcjhhLpSuSvR40r+wAGn8OuX+nv5A7G2xEFB+FEJDiyhFWVBdnHnTuV/GOq5rhHNusB
FpUEZ9pr9fg98YjtX3VdKng5yacgI+E547zKaKowHV4NgGm6yALMgRBak+scUlRCCyqUUy2j3gcJ
ecw8gx3OhQL8ilMpf9n6BrnPeXQ91zE9zjE/NM62HZ58zSMZMyDFFT1RdK/uqpUZcI/1dO0OOD+c
Cp4pIyV5klMpZ+rKQ7h77lNG42oBqGABcNkh2TpRL+6xR/J8zBroERxOl34v4Yb3dGflU3K+PaFp
GtOHbDR3qSb8Ba8pSK3Mx/a2fMkrgTOASu1RqxuBQx5tcK9S2BK07IPJbhCgG16CIqYFPW4eCoCh
Unnpbh41ZHEr3iCgV61bzyiIgp4569z5PMrD86OsnKzfDrcLvcW4lnRoj8br0O9gBmiVvwnAWoly
n0ou1lYZnx42c7m3Ltd5ut/nNJKpHoorWeifOjE4IEZgZLPt+KbCfQg/4vdmJLzJdgcYiMnEmNM9
B25ieXyfE0B0i0BjbsJRySZnhNsQNF4+ESrY3sse5v5QbgluKf9UhLQS4tjD5mChe24MeBgeGlQM
GBVYVzBK/O2uvUyG4JQuE8A/RQj1wtY3hAEgQGwOlBxj2wfnYZi5KB1BAbNu/LmcBUbNo0B+YyY0
TvM3Y8YNMgHPPo0AS2cbCzYvg/RKCKFAMIFwMQT1j+Xn75AWKNUcKBOSZXNh7aa3yOHGYPz5WUDs
h/WllibaQ1sNUyM71r08atBBPizhOdCut4EdVBN2aiFUlfG4zJPP5V2PNclD4JugTM4/UgjKgA8C
B4OES+EI7CP7RnFqPPDWd4ZHLoa/CUnMdmkNxkRA18RkF64OhivSEDgDJoeaF2xnJBWHsmT9kDUY
mz6lml4RZ+4gtlj63j1wVnAS2SG4CBRlRPBeKFz2EJRxqFELCKPCB1ko9rKepT7UHQhPlUWDy0TU
IeAc6NgA8OjwFMmmqLwXGd8gSwqotk9vHzD73As030HDZah5adQL+1A+lZLxEQ8opXQh6D0rA1qn
qoFNOEOfImvBVw3qMVgXbLtwByogPvquEcnqkY+HbKiwmLAFcTCAajUSqUZzo5juxGww2epBDyKr
WUHWDFpokIpaQMEg94OPcIUEPOSUoakgLeX8XeJ7ZgyO0Ej2TihXuOYmoA0yc7dZCzgJXE3W6joO
noZXcKTgHTTgUSBEsnfw4FAXDsJ5hNOGSB3mJDMFJIQVEzkttEmTp+taG0FvwtyhAZGE1jt8xS9i
k2Nhuu+gS8CDAT0b1qhfZniIzZAuIFyOxOEFxJpXPtDlir8Kx6451GeUGBgUNwD7DrVsE4t4E+Xt
HABDymLUz8egRhQWMcu0OMT2sIcSRAyITWKDA5kMRXtXlWI/B5oWQUEzH2wP4l/U44tSaaKPNneq
B+wvygKpV6j+axRHW04vyozytAbxq8doZRlkHAYKqcpXimoihEO1KuewE4UNBaSHwnEgrRYDJCj8
ywQQI95nqE6i8WL1BAVaru5RsYUC23NMdG/Z4COb13InyBbFTO4lB1JYomwAKiKzEP+VzJu8Nw+V
eLjDPBB+Q3cYtqKFXUAormjjoN8SwW4hnxNbx1GB2aMoQIjn4MSRqpD0xPDR7+nOIjbWMA3W3iZs
IjmegFe6Jqqz3JP1ZlTUcboYRFgFHFm4lBzewuUgcn0DFzujxHbunqiedTWw8Mnxjv5YmDEYWdEJ
sW/wSYrZDvIHz9Q9cfEJn0Stp6BW7BfWnlFQHIOtIUaQHnWsXRpYXhfVkxwGrqOZkLsoKw3Rgfcb
oyZ6PbgmnDOkQs/pheL/o7gMCpPRy1xowY0ZIUYuliPUZvNcGBHjH0AVwtWhOdadLGfmCfa3n8R9
KMW4G8BqKE5FcRVViY41sEJyYjmmlOqipCLSEPJCGSitrDCqNvsj9s2avWAHUR8V9qDlCKJfuQg8
GHDF/S4oIyJOrypVIBwaFB3vOYcnG+gfQHSHZSgyG95FLRYELwwfXaHhfNFbx9eQ9Hkorx68tpyI
fBbOTO0U0hKycZoHEEk5RDhDAyGO9gt3qE93Engi/cy4i8p3pDSnXeQvLzibOEj7cK58BOYa5Pd9
poXA5WRfGA8dRHAgi9+LWEko1gKL8UTrZbaCsXIVQMh+9wB3deRJ5BrDlfIIrvyqeOYXVTlen8UC
p5KDe0G/RUW75ziFIOFyvJNVFsvWyWGDaUCwoAOw2RfsG2w/tu0UmcILI2AZA7BF8X90uBQo1YdY
6PmAoSsmscnG2pAqHuMIEgtaqWInFISJrXPKgVrwSxSFM4wUpgfrFFauh+v45OqcArGaA4Iu3Fes
eDHuyzvM4hmt+q6G8pYDbuCf1jjOeiRXiEktXggx/0WuoYsyFrFWSwxnoo0Y46pn4U1JUE9VfGaK
OJpcHFJ4snABYjGBrk4EQ+wW8NA4BGvkHTYpRHwQe+1qaYhuJDxdrETq1smoUcYa8kXg38VCGPBc
6iBkEth8JUcAVFXR9kR6eBQhQik7pLNYDTSTmA48bS62oRnSOo37FMhTsXdkF4QBZ9gdwtnTpR02
yDRxr5uQvTja1zP0Ne84zuZYsrAu+bSFWR7itVN8AP0S6yLLUFA2AeWp6BsUGgS419GQRXO2lnZs
z5MA7QK6T5kXCIezDaNsoK09h0+efB4fECD42JA+VxGB/DNhPY3zbrraLBnLaRbeIZyF5pj6WPPt
6woecUyQUoXVJk6S3dWJRCY0O4TTZlKyhxgKXHn1aq3AM4It4cSAWYuD4zQXhoXr70HB+6UHii9u
QXriCANzxKWSexmfabKfOGI2k4RIIkoaTADIXdxWMMoQVuj3/Aw2dfbyJUrbfL+qmBs1d2KcsJM9
tCr0cthoNVQ5abKCwlBIHuQ/vwMcLcxWEpOA/IAt4kQL0jn5/S7NJXBC4gDF46fhBxFXn3hvwZpl
lvuJDe2QE855EjErVvsFq/3MyZFTxOl5Fv+XrA3OTDzJ4mPtj+S8YCpDlRJsqDjvVqjiOZbAMmUY
66H22sY6S1dySHCqBYdFxqIRsxyCdnuP104WB4MTFwMTwMV1r7GFHcTSMTk4M0YeilJQwQ7oyxvu
IRi6F0QJ26wFELVnXBW4M8wD7ohSAfivv10agQ4To28LTBGnDTx/v1JgDeB+DDGIZ+gXLl4ltlAU
XQCNSVewrgfNCmFbLFuDC5a2FDhncU4iPTNZUnEu8ZUjF8ENZlM5ymwskHRIrgYDU8hOePohvsDU
FBZSZeMoYUWtxGRyy1E2oS7i2/3BHWFnSFK6mXj9pchSfsM6wFvoAokQ7uIUxxVSAj1kDTsQrUHc
jyabh5Me/7Imnm90jKtkQx+BQeIdoxEFck1mKHkj3OshWbJVY2EkJb5u8fsdcccT1IBYDYhj52k4
84EqhcDaVzGyeS9yHzKH7CEdBfa0E6LCBsHTipNCiMvkGompQb5jPHf4uCUogKuf3AJx+cMQYQ7E
15wFrU2ddZw4K3ICEz/WYGgBv6Los7oHYWOEFYSUCFq4g+GOYMsaUxaDAdoBDZQVF2I8ID+FKkTV
FNfb91cLK1GHsCbqkL+FgOg0Na44GgkRJI/7xOQ7JFnnDzIoSMSPqM4imFBjveRpgCmKAwsTl0/H
pyl9KJaYk9CViC5En9eGFdcjMlGnRXzm/gmGtZcOdeKVY5NHGh4qkZln7A70eIiQ7k/8Mz2iEB8i
JUXx3F/lLznLyPHiTmS4WEpUgoIZjmGioAPgQsA8SmbrqzMimYmTTOKL6eTbRZaHpldHh0dZIXEk
2F5/vsaoWqO8g1rP76KDfJuoGAtTcS0C5IMDT5+La0B+5ztusUNUcJc6Up97QW8MejNpeHguRJmh
x6L8m1zqg4TKO/k9DUXJEd9Cw0/hx+urd43WTM9mbCwPI/G1GVNQxMN+XEdbNBSyBJiIzHc7xAeC
x0letCnFfyP6CnCITVguCkza+g6HFJp5gZIgTikS0mH222EVAoIjS4pAYzfQilg2dCIEA4MhT8Pf
j37KwTX/nif3X/RVAvbv/xVRVYc2bfQDUfIRgIGkEWT+irQJST2QLBjqzJwlqUzeG6EdZxmSe/ZI
/m1ADsI1YfTzk8ys1/trYozivJJSeU1eLJy70r1//Xx8rcKvDxItyNL6+vrCx/ZjuutP479J1u0B
+FmlR0LnFS5QcTlLEFacVxK0hWkT8iMwCxcgAYjTTHhoJacdyyXqj0Wx2KGbHyeiKAFYjXmJ5RCI
xp9OW04j0PEoY2KSiyIjVgYxgpnYG+lMuFyLmgHH5dDJERGnDOhgbhvK+++T1IZDeSs0IFqp+BLw
72FnJniqEjZWSDXHwyXv/p0CQRnXb7F1ywQORTGo/rVssvUVagl/392duVkXXatuVsSDUf9EsAEd
OlZtpON6CFLKEclHf8/5mtAeAFqW157C7XOZTg1yvj8GhfQeTTAQaEozvdz33+r+tKUungbN+YiG
2xqqKLAxbxn4quSuO8X9dpbQ6eKNfkNEacTO0KPjNIVP28v5bmROwTq50GUNa3aOLwiUjVmGH6q9
qqPqCDytWJ8wpufiPvcOQ3J8kPQAo7gKrebxMVFsBbIKrqVHwGawitW1q1pBMSlrtxoNxipaEFCc
T6S062FbuvY9XS8Qq6Kv5whLdL+JPqwxIyW5zZqW7qurD200rLWz17Cvbff02ETizNeC+yygHrz/
rCxzTibSd7Ul0RLlHHsOZ/8WTwl65mcJo6pIKqDwliryEad5RActz4x7KwRC52yetiRdHIKv/cjG
FFi/6wssWeejHnIyCHUg/emAhWtDeV87SmQ/91b9ZxyznvmRT3afqIuxOHjMuR7DCVljrJr6BJoJ
/wzkv0mK0nMV7Zzp9v40EcdJ+W755xFlEBFOY3hHE1bgBjwK0lHulPf4Lj3+mb4jd3yhuQd4Fcl2
EgVzeHzqFrS1iE8MGZWYxKLw8qTMqq99jDk++xr4dEGlD3tA7ZkrYWuFg2eFaEpA1lWwqkN0WWSP
3bO1LO7OTGZzZ0QNnin+jfQO6l5ge4cVXanhrGl8xMu/HaYj9PipCvbVgiLdAwDoYf/qNgeuy6Uv
YKCNSvifSRy89Q5ojA/9J2LzCAaQrzx60ZOMAPT6iLo3uDcqDTsJaPcYL+ukF5wv2Kz2h5KA65+H
d+e4wOW094s3CSVlIDa6JpGpf5+8a9Hzf0ktfx68G7Z6BmSlU7alPj2Cb0pnhMoHSE1tAOZFqmzA
QzrF1pGK4sgkwDfwjmevRDDSKJGsL7SUvVdj92/cCng8yzdRf4k3FfTW8De00DI4P24PhwuO8pLK
xOVeC47k8AxoWQn8V0xhk5aHR5olkTW0jyqaJ+XDbLw+RIY92arhMff7il/sZlk1aUEkWfcm3ell
l6j0IQM2i5IUYEFdBUBAKlrL4YEGuX5BRiZlqIQI8OGvXW0roz21wyPnuz8c1D9kbxl/5VyU9mjU
0agWZVu/c67TZlMoapsXs/x414DHfQbypSOvs30AhkHLyF0FKxOo5Zp+DiT4U2J3KYKyP9y0d+An
r3tkvdA6YLZDOcQIOdFrdXI4ROcy1mgo1ZuXtE+jvsEKKvrP2GDyLk2sjsEwHUx31X3Sj5P+rDxF
g4GX6KDDvh97I8X+oVSo/3uhyTeRUL6kDCxq1P8EESiqXu/QVdlgenEbzbGG5RzIjkfzrf+YvRzC
aqZMslGzsr6ALxkMzw+a397hQaP3pIM7vxv2FhSKoYSRvwW3OtdxvtwtiTgga/B2bhyTs28+98Tb
WbqUxSqi2VF4hI21+De5X1Oeb8l9AAaWqVGQaA3UG3IHRbivb5rLbkUTV1gLEelPIO3G9rAc/vSo
3zNEvxfNBNdJMQ3qCtXBTQbh8VBtDmqTr6cljT1AaCaCv6jOU7MbGbtxUj7DynZk9qEggnfn5NXY
6Edl0fxAn6ohz7md8q/juMmsNdNtQw1rz5jShPVYgLIcdLTAqUBOctM6Su2Ift1l5SmPRB5ndEEC
yq9zdZxU5yAh/E5j+Df8+ztycB2wcpQEaODQaIL0o6X7Hp4OIrM07FQlL3e98RUMOy7B+0GeUO5S
0GtR7DW+0L4rc0xAHYGlBhzVpEmhu6c3LInaZ+lSa9Dg8xgcUbfxm1LF0zmNGtmDYK8EZRvRf2a3
BC2goquMIc29UiwVJTwVfkeUnAAGT0K+5I66OizMNzhK/dlgHmFxnN2GUpt3pOAatrF3NOBlCPWQ
PgvT3gAU7V7GtEakuuIz6aFYBA1jwB8KuPKb2oKmI8C2dHHVSGasaEDhdTBxXCqEovEEv9POKem8
M72fVueaBsnBJY+7Kqb2u1dOOjrs7eQpdGOxj14flCQBLAR+xa+OP6CWar/nZv5/etNtqkYVxYAb
/c6IdP20TdOmYA/JVLXum8tU5WDR4Gq/nx6VqNc80o5mc1m1O+B16ZqQh8oh6rUvFlDmWJ6UjyhT
uH6XTWl9+e9jd5M6+T9jsweGAuyG1tevDOYX5X1w3HQqicODaQ+AwAMIS3YxCLaJvtyVGBd1MgYt
JGjVxulauqkC4HwqlbfeQMsdM6N7Qp4RkTrpH9k6vbOPA2oCN+Gx/5m1aVwc9ncpAMqldRoPuOzU
nfv+MdnRB5f22mmKeACStTpuvW5Qh5aUqmqWaxjNvFT6P5y1v514CvLgkyALA2hzo+Kb/TRbU4RN
gqo93G3uNwTWjclRo57C+glq4Jpsenuqf3mWfpOHrZ2STKWHaDVtOQ0VmE9KRv4RkCZ0zqh6K6D/
PU3J4pIB1IbTADVT0kr4fMBt2f/sEmJ8Wj+wGuBP9YmFrtW1TgUqdE+9J7Md0BG6FTeE3I5lUNOh
rKd8lNYkKVug9j8zK06NI9UXAAlVYGD2KyAMz/jLztV0e2r9IyqwDoxSjqf2Aq7W2r4zzsQ5dwCG
A1FKw0FadJ5pIG/mJPgMagE+B11Ig3H4O7D6tRzghOyzLvveZjsYKQ0tei3zLrnglbfUybZQ6Hbi
lwcSnXQafJ/2NH7OAaAlfpcAG32glUsD17KBsUSHMMv7Wr+/7A5B8b6rX/p0udG2RtCwKv8m8r8d
QPAANAsRqaEO3GoCnXLZVLa6L1Yk9Svu7IAvZxXHBf5YotfO2HnGh+HcSb668QMSgSo8/IYaVFWx
FUvRbWBGrjLgl/OlVfsjGCPdZmVMchDOSE48L5f44WfpdPdlIU5/MGf/ovSAZ0KBtaZT0w+21e+8
xjonOaX+2XpqEoWxvRqWlo4Aq/n3ioow/mNW1LeymoAS8pjfn2KXvYHRnqvTlAptjL+B9pJTMH6Y
bA/zU7f697PUvxxe8Dz+e9iNZpBe9uu1vd8Wq9Ekn89oW+g4WGH+FARt5+7rh5ndlPlfGSJKCBhE
tsV2aVfMsF82zL60qrk+KKKHnEm7zHFAS7oOuG4/UOUV0fyPRfzlSTdMKa8ze13baX+qPhkPxUP5
1IzX9ETLwpKuC5lzXCYjUiY3i/74uGzf4BHJy2WijhTKZ+5Pq8HD4aUGaTt11rnT0Bt12r7xDntL
ircHtH3CzUtk7dm42z5cxtpo9wBGcPlKe1B+nkFohAGv6HSba2ClO91nhRH5uSPJgJ52OYnq+4fe
HSSrTa3pISgXVJq/lbAiAnz0MV7SCUtrgPx3jm/t7IcN/90h88cWDG446M7YqYNqUO5WfdxG+Lvp
POuQZEclwQ8P+osChjygahxEBw0guBtFUC3zipbWh90KPYRKzWJIJNfrTcBzceyfqFj7y5HhGZQn
gROv6reQJHpprS9qVhQrEvvJryZii7ecUMoSzxfhvx9m9tenCZwWnEenQv5mZnu9azOzhA0k1lNT
gMzr7V826gMw2ZUan8tJ/f9IO6/dxrFoTT8RAeZwS+VoS7JkWTeEg8ycM5/+fKyDwXSrjTIwg0Z1
uyvRIjf3Xutff3BsAkNqQfrtwj+9rFhm4SYi0pfofyQ1/3h91NRJo0buwpd6AvF+S+k3SfcA5HOd
+Wk5H20DZmeCNH97m9Qfiix2+P97YfXfW5KU1J7Sul4ETgW1Hm9sWv0KDpgIhK+ldvTsHpkI2Dok
pW5NXi8o/bApPrR93mIazlyegPgnfVmulJ4DdMEGqk6do7fODsI0fK2wgJn/8ox+6N0InRjtRNit
DfHRPslJVU+LhZqUOZo341a0WCdcGs73Utz01rIIX1VpUrjTSt5Y9S33n/Lh+Mu38NNNU0QV2zcM
9/DnHZfRP54WjoLeIMQsypHhSd4RoxPsJJAukYwM5vjbQ+Lk++EtwGOO5W/SfLHP/vuCSlJIapTR
8gxPDvUEVh/f0Rchisqnc+k+wk3x1R4NxqOObd66J+fWr/29ifVocibVFuRqeI5G6cu7s8v36rdI
gCZBKUQjok57r4iaRp516eCnkhX7Nqzwb43vgTTmSLNVYi0PVpmTBkkHS0eA1cCXfnKAc6Jv6eKv
qk28U1fDpXzO3/JTdpbH1Nia1PpPFUnKldx7iTG4NylgpqCk5hJQOWRbf0k+umOIK+k1f3G35UsL
Zncj9LG4NXvj0uyKs7RLDjWe6ie2TroVdlpQwf4oPf/9cf50KisaJtK6anJrzYenWfuS2AlKaO0D
c6mJU6cCkJ0L4bJFaaSs/n6tn5/kPy42FiL/WDpxHUmpFFfWPh+eNOlZ0ojgDTe6v/Wyi+jWtih+
Ksn2l4v+tLsougKmo2pYZpsPR+ZQaobchhzOo4XJyAZgX1k5S3HVP40MB7JVX8slgQdf/3/XtR6g
JKUyItNNuLO6cU1VRPhID+tlnAe4JM1TdyWmO5dAkmjnl7jVH4SU1JFrBbV6+M1C76dNQ0HdqZls
HTQyDy+QEDduF7hqsa/KNZaEQQp9UburJBphjzLT3UuTBYAATN+HRaqvNFAB4Kf0l7ZR+qnMxBzR
Mk0SDjV2j38/fVVIHCXSC3Gvg1snyKOJKvbILw/cxh5MuIawi4hXC/qzb+4C4p68HvG3/+Hk6676
pWT7s2k8FlIGwJFqIH7FSvihv25zza+zNlT2ZHDQ76MD1YQ5ZsKFPzMhP+oThcxuPPJ4e9GfMVoz
twpUcMYSzLzrOQk6BYZR+PszwSDKt1227hh52JZzCUYrc9dwo+Hvls81cy7BRB62bbvqIGZCWO1O
evfaVHjynYN044rPev5CYiY+aK4/xR+1wWP5KKOJ+qYbtMSFps7JRvfRaJok9U688wDNAO4nwArc
BgV5NT0jkb6zvj8m1RPYqORvym5r1cvwt+b/T83xtxv3cGaOfYLBgwmfEEQQX/6ebbNVvid6etck
pIjNTGzi2j1LCFdU7NOoPNP1HznRDo4QnGD92YByMAhb6ZZsIPWfBmwlZpG9HYksxCjvoGLcQG8w
DtpxphGO7d3a12BH091usjsAIyFr4DQ0u9WdNDrPFl97QIWzd/9tv1J+enFYIpjsG3ic6o9bB+Zd
qp6oefjkFKTpaS899zspyBpSnurkELoURvNGWBvKNtUY0OCmP/RfPXOr7qXpPlMMx6v+U4sWhkj+
BVOQyLwq3btEppab8TwvA179rB5TP7okrUgfnYDtBKlMyuvf9yJ5fCj/eWgk3xBVhW8bqOi/Xz1f
kGMrrHzsYbEofEbXNzNem030Ye0zzhzT1oNphu5rkewtqI8rE00q1G9thYtW9+YHk79/Ow/T3/8t
1scgnv/z7TysocZ3hSiU+ngrfoPbepldv8vfYxANXsEsqe5TJ0n9U/j0vohvBll/876w+i6u/VF7
q7/FiXvs35tn44NGpviQ3/QX+W3Y51fhNhz6q4ajJkT9d+Pbf5tIO/+N1F3ns3+pDv5bcidFlnP7
y7xaBTEe1aE4mi/yKXs3XtqD7NoCSXyv0tvfPy+3+O/3/3G3MT1PK/RQZwQKi/O7urrvJf9OX/OP
8WsqkO5afzdXduJP9yIeKVq8W/qREdiscBtILTK/vavwKp+bJ/VeH5pnl/y8T/FMD4h/1zuB488W
WuoQLy07INYEMB6q7RujUReoBkIW/lGv8lvykXyYGFba1DcyJtPH6DV51cn/fc0+UEHNy2v9Kb90
0dR771F8fhfv5jX8Gt6F7/itfWpP5of40X9kIE9PysW69GiUT9LFuQ7v4ovzmuPy+KGiPgIiw8ID
T+qPEVO6e7fkXtz51f6XUvSnk92SAUh1ycJV9NGKuyDsUSo6llEJjYyPzIg2mZAzLUa/obE/lKCy
CBSogsfKsiE9nOV52oRpnnXCATs15dPIAdrhEIXH6iQHU6v+aoqtW0z32c38qKODQUzQTN3/Wvz/
sIr+9V08gBp+K6tZXzDuIB8KlfQ4TS/tez4lYMZhHPubvc5P5ZoMAEU6KkUDbdLDp3Z0y/ckq01e
KkhHN9dW4YFl0Nh/2w/+NOcP29O/LvRQonmR3+FqF2FnmuzVntynBE1uE826EsqXhsqgZQbYoXMi
0maoSXhmBojGN2UqrYr26HWucIqow0J27l5GgKVhJ7piBwqGFsZNME+lOg2ia67O0hYbokC1tf5Q
D6eMY4oOkPwY5p+yO+0b0NdKXzUIZk1NXJKz1pjeIbOQTGlQS5tl4ZyrfN32ASOO5wE43msPOK1O
jIZUVEHedFa7NTqyHdXnNC5mRfye67/5Wv1wKnG3wNBNsmd043HZy8nQma7AYwEeXF1HswLLfjFX
yUbKoIVwysAR+vsGNt7//zyfMbiD0JkRC30oIAMtLtNezOJtZC5y8tdDbPIUFKQmU3Lm3EnY2WWx
+Ps1f1p9fDrGsLR9wJKPsW1F1clNUQLhodnHFaeDKo6+knX+G6Sj/NADqZIIdKdpmoRp5sM6lwMj
TsLIKfeqfHDLcxeDK39r/rlQGPpnzKUmHfQ97Z6ZMOwiopZlIokZa6mEW2OqKwv5vK80otOUewu7
WTVt1Y+mKhPBHvFBucuYQPVMP2rhzQoKBu/EyfGjsHBFKfF3kf1VlJ478lx/uYV/ureHB8cDI6eI
yBWVYv7hwaXCGGPQ5clWA1P5X1smQiT+eIdBa5hqTzUEBuFppDGM1gDe8yi1B0fM7f7bRThv2cVW
wskIBGa6GS20xt/ZXc1FePxfvXx9KVYjyVOa66PKPTw6fDn+RPpO2YygjjzstfZZ+LgeJSArOB9c
k5VzaFizo5XS6Dpze8IZipqbf0ZVV7Ik43JiIA4eaTMjD0o6WLuOTENkJqhemMhDpfWO3Sx+7uAi
VlCpR9LzqEhoZsllVAOMio6RvI5uAwL2SKUe6evjz/+RygLgj8xV+LAIaGis+TE6E3Zcf/x6ZLs6
UHNGyj0H36pfdftgAyUf3qm49SB8jOK6YgJdGgnm6Mxi7oNdsCv/EPR+eYY/4I3aiFApRETiZms8
lG5CpJhiqXXpthcPkeYRKHYnv72GAi3kttCe4Rx43a7Lz3+/7g+vPEEDkqHSHWsqVqf/rhjLgtTE
RLD+nK1ivC6HW5+fdX82iDulJC+t+GVXU0ag4XGpgvBwSbIVJAb6jxfsI13ANXWbfvvvwmf97r2p
3+pIQpAv3ak/U6YwER7rF++9+zavzid5lwXv43v8Vp+G+1iZmBRwX2Akv3m+/zSRoXPFLZSdiNhX
8+HkZe9wjdqJ4y1TdxItrM+ytNMb3wzQxXv/1H338UTsp9rL3x/CTwSHcY+HccAeqGuPdfuQGanm
RWz1yim1X+BKLwbkx6M7mvAbsvhDi6BLIEEMvSTy4x4NPLvEcTyFbXALx4aMrXGYiJ+nrdcRDde3
Ua3T9uCqdy1spj0O9yJqwvKXNSCJD98EGxU4FKEhuqUCR1nK+Ov/AIhU3fG9zq9iVOrjfuXs5DX7
w6aYjixLG19Pnf8czMllo+HHppxG+d64iTD4hINp2Lunp4+XF5fdhISA2fhjtCoY1UyYVCVAuR9Y
k8KpHI2MRpsHOPJ/hkMYlEIRZwuAaUewBv/THVU0KgRFXEdZ3yi/wflvndlsDCiJyW2CdzxtEGFj
eDg6WJGvQmX0BV0ssX9ZBA/n/XhTLBFojkAGC6Di8SCUQ8sh67tOXkTMZYg1XhuYj73cQQ+dU0Va
NNfVVr9c83Hl/eeiD2fiIGtNklfC8Cydhk8XkefFxxdgrURz9vISU1Xf7sWFBfEC1hbEePySqJ22
/bfJ0PYlxnv4O9FmCeNLY1nDF/wuEcMwqYIpeOVAzb4CcLDOzm8knPIyNejeXsEKoq8Y39hFQ8Aj
cSrf4ir5UDY+D/QoXHuUAmtj/NPF23Asr86yO9bZrvrWSb2N1vELFsICs2juizTmczbCrEKyQBgo
UZNISWE3RktkWbSYSDYw88UG4rt5V7f+pxsQMmmnCF+ae7II6EMXZH628pakTOFAsxijrXFe0xOY
fmnA6PutwvpzEv9j+/vP/X6ARmWPOVAmGdJzirVnflXdXR2uHYxZbvHBCabyi4gMxif9dZbB17on
v3Q4j9XWn+sDDoASYhcOZfdhhzPTMA4cV4ZFuQfGKncmwwvCS6/mkhwAa/nb8vppkMl2wxsOImsa
7HD/ftONrqssXYjqXUPXrcaLoojWAtwgAeqQDAhhAkt008Qq7QhsPNAYumfKxIB3mvcIcF3S2jV5
4fY8jEZZ9MO5zb98FemcMuJRqTTRI9+G17EzOoQQMaYScHy6AoFSKS9CsnJNuEYpFiXVMTWQlbSI
w+N04/TNtHQOcadtNZBaonYmMjxNo16q8B9DrSBVVmDlU6jowQTaxsRq8k0hoaxqLOh0l3oI34ut
rqUz36cuIDBBg75QQd82lmY0zYaSEBd07eX3IA0bOUR8lKAHTb/C/HPwKrtPlq60SMO1zN/nNmiZ
en+j8id8h6FyCaIm44vtNcke+sCkhdSs6TjFVFcdDqfT9lPDuNdqOKtcLqSsw/TLL7mOLk6oL/dl
wRijJ3ah8Mm2w4AxfY46PFxCdWnEwXSQxLXnoB5L736AEEojAXLkivnMcBtlQq4EzJTWtPPCscOO
qJqIrylDSF+fdVKwH3zswBKP8BAMmkR9mkXHTNil9d2UTG5eshSF11KWloYRrr0eEQzpvmWnMFZs
bziRGMrGEapjAaza5vccIa3rQfomlJUJtTuwlUtoDh15qbOvVDj8CH009clZ1oNrVzIQU1EytadO
bu36G3P7qdg81e5nZcwbmexk4VDo4lrUm0Wp6PR5Jy+AYIOJgOvNM2UatPlcSAa7TZdlR0yX+a4Z
TPGdal3I9TxpL5r/UuWXCBp3sY0BdEsR/l0DQUwkBYOkzwR0tiIiIpEWuRMtTLixSe/aRGDY+LbO
Xb2Z654y8yNnrroauuMqOQz1uts2NKRRSzOl8YXU4e4av8NBnXkDxC5n3nfePG9ABoNy4zTtToGD
FA3JxCPpSC4vlQMW5KBqhZ3t68JCwTEsWroBYnkPWaSECZm3asOLPswMqboFEbKCAjKOCx05wHu0
QmuYvFvmzizeZO1J4rUH9JwIvruTLTwcw2NOZyK22KeZwsIQrEslnHtYgf1dTStEG56xGhfQIAvz
rIT76SDHCLKZy2JpgfgrQofreySkk0C5+PG+7Nxngqx4Rr10EWKcCsg8G1/oGp98Bcp/QIhvXjJD
Q6AoXm0VCKuEnRiN2ardh8r7UEwBClCQ8Kz2fnlpdXaqfENQtohqzoPovKyMZddtpGvYzyCLSbWt
4DNPIKQ598OnEPbyU3YYtGljbXscG15TpE0onhCmI9uD4d6sXR4caSPkYxfTAUUgFh5Y//XTqmUO
PUnx9GD2fzGEudSxahj0ujEhzpOsWgfy1EKyh+hJnLY7AzeyE6+JwYlizVtz1iDxof1Yuei3hHm+
HE4kJhYcRcoE0UOHV6z3rrbb2AEUBN+E0m176UsQXQQZ1R73XWRMLSj4CdardrgFY4/aJtMsSHZh
824SOStF3aZqsZOJryUeZhbJlCKiJ8JgGSvbzXCSSzAKBHC0cuTHYJQP4xp5Z7P1pVVE4C+zpE3k
PGnOvPXIRa5XtYjmucP9TEJrlQAfZ/oqiMOtEyCvU5cpAGYD1qjoN51NsIGR51+q9kr9NxmirSHf
YaxOPA9LruzbUKFSISdF4p0duwK2dxStBI7rouum9bFxLzFUfLUhn75ACmZ9DTrmoha+ZfHNtVpy
2xEpRMRRBsA+rrGRm48wdGYiwK4fIPdsC4I2ShIvJ6CGB0v4MIdm38FoHXrZtlzWIypZi328ICcQ
aLgkxJAXSuGYGzx576TNCq4UR4VoO+ItjLEhiL25z+8MUtTP2aYu3gU/WnldsjfJFjOGfJ4XqBC6
dhLH7oxxwVwwdnV8GXoDHnvKRCuN3/RQ3Vf1NSFm0aw+uyydl/m+ps6R2Uv9gvToVSNqq7g17KyF
1Bu2Tx43EvzNdmRnnnPwWQP+TP4yMmA7NzdOaSVHF9FcIuKyG2eTqMBQOmYvBsb4EHIqt1t4OQtV
IsnGWUoAxLVG0Cq3woSM54KEtQhVqLNSgXPH+fL6aur426reNqo5TYdX11huVx0JwmAIMy9DwuZ3
m7REsCGcWDAUE69i8qb7H3140zB2gCmoD6dKuACQGjq7QPqcJpe+uYPjMRfKFnmS21a38gX0TBnb
OKFYRncWEBN76VR39WnLO50XV6fAd5wYHgiBSrRqeyo2zbMNKjnHhaGLz0OKg0MPKCghJImQN7Gn
+sFlSK5tvpSzLTqDXL3QULJ6AY7YjZRyK4NN6z1ONT6nV7DX+St14aDGZzgOCzlbCawuq4omknSL
0rvSn/OvosYuy1p32psrSlPny8Qyk2o1jq+6thv0YelCkxNVBFuiNm+50RqTKSckZlvaQuWvwRE1
x3tK+2VDlIpc8OZWIBpOuzBKrF7QDRUlchETc63grY2ubbwbf91vV1UR0HtJLA/1KAbORHWqWexx
vHIgaEGy1kpyUGaMtWe6AmQjMb0I95wGrQFp4VTjE6nsiQIANsV5VQQLRXTQNRfhJlEkGcou5AUJ
LKTqgbSTEXQ6yQRzfjvz4FkKhz7ceuHeUW6F4E0lKBEDHhQmLhbOIcvv3Ku8/SwB28lIOzj9U5Zg
SJcsKu8CljzNYX2GGLCpT51Y7Ez3RozGpMYSh9WuRRe1Zpk4G0dxJnn/KXnfIQUehUvL2dnUqxxy
q0RZ1BIx28nXyBKnqeG/gsQo+Vxs/YUxNJuiAmmjlZPm6grUfhKWTxIbQNEg3c0022c8S+SVHaby
S2PNLWGWqG8ipV2in3olI0V8q5SoTYNPrzKnfb0i6Ip3R9mJCHZhyo/1naaZMM5PoevNGuYxDWWk
Xn9LHBzqTGQOqRxbjdHrEEL6ZxTJeSZLcCer61BQB626SOIoQszufXMzlewYQysyzkM5bKt4P+iI
maTWjkpalpp6rG2mQ0dWkYaviKZOxXIXKua2Np8qKt+WCBWtnLWaZNcQFUIln4xHg1M+B5DuXZVc
mRhbcYsZZXGyaFlMhqWQ1A5mIC+tdglPV2Bbi4J71mgk3K8FF12gbFycRDlkMjWHgQGb8VHV5PiJ
lq1Q37CdZzCB1SyYFAa4ckh7G8H8L4mUsawXJVKXJoNBTUGAJ68aof+sSndmdcN7YKFkKwALadvC
Gg8WVSESL17XJt6+4UWNMRbNPiX9oDDGLoaPsOI0UDARcm5OB5ilYilC7ViHLtymsd1aFAKabw0H
j7haCvq1F71pRXEeE58U+rO+biaJ00/1st5LnXkSg3aVJHi61f1E0A6GA3/Xd9di+pGLuJFk75L1
ElfXIJmp2ow6ZOsGpp1xwJeGPoMLQ4RWtlPyflFaXAP2TZiRYdkMW4n9rd/4xlOUivtWkPaqhYuq
1XTErsFai+OVKn5X7Z06UadJKIxDZUx0qhaDI0c30E555kzW8k3YJM+6ENJwRD3Nb/HlG9+9wx7c
v0pKuS9jJvle/CbX2jQhqliOgS39Zc3fVODQ3HGgZFhsx/lGqD+ySrEdKzt58qKmkMg9fkXTbY+A
wZbmqarx6WqZmScvWfAcYdxKhI8cm7arYHggMDZK7km21Y2vjFA7UXlNRFhjuA2UyxAJjyatM7xf
+Y54e4/jBufBt5djCPk+FgnZu1azexhs1iJ8vSH9ipjHaCT6CfU9ZNM3xF3POeP72VLw1+W41IK9
Yabz4iBVINGmt5Xy5BSY4asS47XL3LYFZxXOosvbXVLnKmen06aVpM3TMngeyrmuIdRj9WfGe87r
rjpbIcVdSRU3vigvrORqUqhx+Wg4l/2WeLFYPkYdVgPuvqRSzrPii0y1eRpsjfJTcJqJaN7tRNuJ
XTstkluSXB3zHir33lnq4nOsZzPNxSOtvsUG/EtzPA9QiHT5PJAwEpS73cDoPyXQXUYVGFKMGe2q
GZ+ReyU9eMKUadw6Yn2dehzAmfIsVvVadZ4yaVco1tJrsJFDQhELNyNHpafgigGL0BXsOie/DJmr
7MEkBuis/G9dPscjr0x7GjdRn2mYIKq2JwoUhOUE4GxUVcre1g1jOwguZcVuhxLNeyn1mzUqEXUs
qgV/Np6EmoL1IpTfSv3IAXO8hBjbZx9NQEGu2zAscy+2BwgxpbWMokvWhfu0zc/NWVTRSjIikKR6
YkhP1B9hc5Ualc4bAzlKFA3d4HgB7hEcmdwWvb0WXqhWm/4QpJ+ySnlSh1BpNKr4SQno05TKthYW
IS+N63EG11MjnFf9OoqludXwkyFchOxTgesx1jp+lVO94FWT0yBjtOgMC7cpbG6O7DCarr8d1ZkU
CiVE8qbKNGEV9TlFgogaaICxY4jbQKYeNLx51+I+lKe/oWc/DGp1QFSWoiiJjIsfxi6KnhaDlAPb
sh6qOYH0E/UL78yjdNDtb/gdv8HED7ApsKAGcAspGSAFjtcfVeM/YFNRyz0rUasUnjApifyzq/cY
sTDcSGiIjqL9Gynzv9MBLjgGkRAqCTD+yOUvMxCkTOeCBlYkWOJO31IcBaLJLzDRf8fums6HMmQZ
pgjahAc4WBjCzG3TOn3BBhtPEMB+G+LClBHgbxjrf6cPYyYYwBe4sw5P8GHckZiNMpgRV8qmCZTW
BKLSJ1YY8FkRes5++Vg/XQxdF5F2I6sbPu+/sS/Rlxlbx1zsSlLIO5/MXr0KC2Fd/D+oFslGJo1b
t0jIHiN9/30lI9CEPq54TjGBpbZxlSf+knroCmVkugLPUiciIO2xmhz+/hF/mOhTLo3sOosoRgMF
1b8vLMvZAHqRNFAOl4649lNavGtCPVtjHWJiSCyR3losU9TJUrJSwCz82iEht1zhJzD1sfSl/vWc
eWaWtk4jqvvL1v8WvWgS+hHWadYQ4ALAMdaQUCf4tpoD/TGBUb2zk768lqFoKyax55Sa3WurflkH
Ry3AnYANDYppA2McH+BcwQdUffErxDUFzL2UMxhvcBHrM/gvUYbdRL0y4iehXTvZknLl73dJ+e9r
ZBDeqZLXRxad8h8hXcMTI0c6bfZKcGYOWxzq6KQrxGreVPSkeThV3ZNT3lB0xb4+VZVXwQEZ1Z5j
lNTVmeBKBF5GeNDVvUZ3AaHWuwdFbasBvPT6JGhkaWivBntwHfe2VTy1wVpLzxVna+Se4u4epOdf
PtEPS5tPZIrGmJtLGuHDG9uHAUvOzCEx47UVz7uYbkT6yIuzXJ59eedKO1Hb9OomyA6VvqzlZRqt
O3MpyeegvpMj3mZnP7tV1qslPDuwluL4FmhvofIcVq99d+/zDsroaxv9sl5/gr8ZtIkwoEWREcsf
Atc/dtCS7Nci1qpRPtLPntzZJ20m1OCvX27Pw8Ewouz6qJhknIvUwZQfXgugER2pWhpuhxz/DRk/
KkP6lHt5kjTaJYCyQon7HII3iQl4g3arBawxKbk5vmYliZu6qM+sdl/kJ4nwtNrDJNUI7WzwJ6nb
Xnrv5g/xt6satt4Ei6FZkd6OHFSYZC1Yb/Xu6L/FsP/ZQR7nFgqCLjQxJrHYj+PpUHB6Ne2Ncif2
5V6ug48E7l6R5rMA6nw/grSxgrMfwGZQ6gAX1FCAUKp48JIn+g14I9YiB1sM82rZKi3vpMdcjd7O
6LtFFm0t8STE0awc8kUbcZo2a73ZmfR2ca3OPPlN6DHHBd6P6X7kPl9AYLfAQmDKqdk8yAmiEff0
tz35B5yJSTJRJYwYBG0mRJ/GGqKj1B8pIvL6jVrX9G2hnJtRBpUOlMSKbWDlqdK8aOY1GoRb7RPH
3HpLzc1mMvTPPJKnKhZIAXocA8YBBdiQiFvLRbBYb63wM+0x33Oxfo79iRIj0RaDjKr3JosfivwL
SefHkR2HpAg1CO0b9gX/3nOdOlKimk0XwkxGisKoQsNLD1sgDEmmf1/IEGD5y/7z3P9xsYczTPbE
aNB75lXCU+AscJGozZOTbDBtCdoFpSE2G+lEJmV6JsI7CddqCTlkIJYNW87kmVvivhIungZP+Bto
xSzFpdI6ZsaS39JtS//UvDBbDHknltq1Qo3TzVkXZfeeg+y8++HrwOiX8OMI33m5+LQsDABYO/0G
3Pcktkt8+9VvIzi3w8zTj/oatDVZWsGSBj+gjxrd6rIKtgBmGCqF6dSUtwJB4uQMVLOIhtE9Z8Mt
Tt9S7VMhSfZ5WCp4IuFLfUfpLvXQS6PqwwRjs5lN3inGZQvs69kv17m/p5sgFhb4a+7fI041Y5tY
B0XbOeJcOJI9hLkJLFt/3apU5BPmLn5NejfkFaRWovPUrUczoOBDdJc+G317UQC4uo3pH01nHfVA
Cna+G6jmFQ9gHGQXdlq6Ja6XVFrb6iczax0+w2Rvj325GggGFzI7ZmmrbAIWh74AUWybNTtNuHvB
Ru+XmXyRg5UU3Zjiap/ZNtmG38pL4S2LdqW/lqiFB6w26DaXmoHbFBzZTsBaML4mwULeD+Ld9Cz7
q8OGTd4oZKgkW8Ta6axhCPQrpUkcT5C/LDz5gSfiG4Fv1T4p7Jx0yzhSXnyjZxwtFjy07NzMFbWk
tg8WTXnWBPgLOGu9RaTxkDyNFWW6rtnZTVKWoslQXmPDnJt0tWXB8YurwdCWmAmYs8o/pUbEt49/
DzzEUFxLCZRksHhfVE5+Vsyd7q3t8A1KMcKV2Gm6esG5+FZ28tpjo44wLTD9dxdb23HaB0EswPi4
OdTPpvAxdnRhg4vsQhIgK4Pn+9BI+7zHRsS2vnX9Sxe/wF/7oZjVSTV3/eQt0Ws714kIAHSxpHgt
UEQlQnrvtQaFHrPrup42pXSv03qme6TVBaR8SP0qN8ite3WUWQ12s6y9iyKtw56Biy9/60M+9SyN
rXR4K0pj2oeYgRrOi1YwIGj9DwU4u1NZXV7yEiFNSKr0lwroz7n6n6f5R5lDcQr34+FpZnI5iIXO
nlXOhBPRLNA+3I1rP+fkvmOU+cv5++OmhW6O0lSkadEfNq3B8nPTFWXkYNWix548xLNuxs2Mwl9K
/D+K38fPRaKahpiRGk4THw76ug7g1AZQk101WXbCrRjwe8OyqVq7PVS38ubSGsrMrTTrnPvm1Kg0
W3D3kvxcFrhPZGugpDbBP6q86YjOhBacsD0bebDo5bur4Uqn8bZCdGcKRX2AuZF8ZGq5ceXnIDzA
hugN3CHbgy8u1OS7ypHflrMyXGftLnRWzoD/eH6IpGhaDIwyQthv3W3gjvDiOgzGmwRGTfaLDkl7
KA7/cAx0fcyupAIa6Sz/PqBqpx+0vjL9gx6tgy1EXldcQag2COkAMiSAqQ5XSfRSUK8w2snm0I8E
bYGjCHaWqI3BfATqnFMkHnsMKrHcL1cIZIZkIeGyyIC1nQf9QuItxsyxPA87whrqd/c5WXcCMOgL
kibKBmqjTTHq+Xa+skSg4T///WhEA/LDDqXT+xM6hj6YvvXfH7OUitrKY9U/eOYiyV42vEE9zmu9
7eSgHrNImxU4PAKek5CEPhDWI2aJqN84qAbzbHZPjXqMXYzdkGpBPcVgIFw56jx7YfLgfYV4eBLW
ghApXKLmcAiwJ/qjmIB2StXU03GGmGTWOmbGaC4tlVs7K6BijqPFt5yBTLAK+1vgPPXJIjc2OaEQ
A6XZrg9PPsY/+VdobEpUOsYmzfZhus+/B2dt5Ickf+mjUzPsneooWvseS1xtk+pXpdjp2Hk4CEdO
fbX1rX2HA5KzU/H/jWeys4+zvTs8uendcZ5xqMFKJdU3CiRuYdZR5QnrWFpVzaJQL4U8NaipmMeB
+uInI9omZoZXi9ErTkSk6WG+hXVZscPvIh9W/MZS21QulQfeRKuayB4d1jYTlgld5YpuzefIlhgY
jn+eO6n40/5e7mRuaML0etrUc/gc2YYD2EqWZT3tcZEl9hyWuDBrj8QugXDZnTSt3hJ1NppxmPsE
k2b9yA2tlTXT0gY7awl8dyFglxvPlHxnkhAh7Zxq6zlnR14nFgjtLN0Hn2W0tvwzBW7br5y7kD41
ZOLoGFzNHWnFBdXwVBmrHHowqE3+5GDlzcrA1Bo7R5S1EmXTpJbQoc3EYJa3dkoCOykPGa2wXckz
KgoVPujruG5EHHTsPF6m3jWhsVYOln+M44UMIUPZFv2mfFfDZcpwUmEit+yMWRgdCuFoCHxjojdR
qRednU+EzFWClOCUeHILa19cSt1GzZ45z5TG1rCdgyRQrBJ4Ad5ELuadZasIt7+9eI69QyDbA7YL
X/LeEjc0I5G3Lo21qC5dcRvrT3L4ouHDm82i/+HsvHbjRptufUUNMIfTZuoclKUTQsnMOfPq90N9
B79HNixgQzO2JHdg6pdVq1Zg7FrcZ9JGhi18x7g+ZMQsbBmO6sY2knYtvBz5FhEWpT8GZduMOV28
L/Kt+SwntoiDsblRzUNeuisYzLEtvMigkVakczXYU/MqScdI3Kj1UUg3/njMsWAmJUS4CExNEHXQ
Ge8LvF2xYfV51bVC/hLef52loq4g0qba2ujqxOhUpMca/rC4Bn9VA2uZ+QD0CvVjoGw1xaPIpeke
JEdf3QjFThjfm/aUU8CFbhNSobopsYGFp3BdEmp1l39MMOTguXGTHi6ishkByGHFcTcSndlwZXkb
hbBdi41eOlrsMQJXH4XREsR9EOySftMAdyjeoJwUlrZiw/iXq7iPzkL8TsstYhvGRCJ/0kJs0vAN
b1/E5jGSnlom4ukdw/gme58qUJMbzNxW6CvDt1m6yMFeQoZpbFLhZLqx8jo3+145V8NGZJK4IsUD
dwu0ehq8OpfNEwfXB/dL7vLu1PYXeWV10a5sPAV4vXJ5KXNpj6yw3w03RsSptKh4J2pKca/h/jvt
ptI1h1+J6YS6xyzYXZH8Q1IMPk5kFg2eRPkOh4teioAV0xHbR85pky4rVkW3hQkr6VXv2UBp/BKK
V6Xa5OYlUi3mASpxEVj3EomBJaGEwwxL1M6vN41wwXiqmqH6H7SU+M/tYKDEfdbLByE/T9KhY+1l
chdtfcTB6l6Mdwr3In9X56cpe57FOzP7SBQngPKuuHwTkuVwwwxJsXhdASkGDlMysydrwgN48e9x
TPI7Ije5Z60RxLWKx16yR/QnDE5aOSO+wcQlQIZvHCzifJLuIT8hc/fL52rC3HGXMleF7WAyMazF
ABCIQXgwWAIIlxARgcHfjNNq5i4tH0utuEbF3ag958KroXIzJzuhuuUiajSLt0tklwNpQLTAZRmL
5WBbJKcAZ2ODmac7faS1q5FxhrlyskMLw8QDQqWJOZz+pA+v3Ffx/GI+F+AAOO2MfFsrp1V7zpK7
TDt2eHJLR5hTieYMg9vXJyPYU1fn0dGP7wPDX6+ibQLVoNYMGA9Hv75GsoOINUBQxb44dXgdJMtv
92L2VpjXYfVc5cduYjjcPkoi5lHVIcRXjRGhfKyCU+VvK8GuyMWB5d86fJMz0mPAoViB5qjiMWud
nEVscqqVKw+2saGoEbDE1xGLwROzzNKVU+bzDse+S13jvU83RbR8ug3iRfpNoJyhNQ3+s8RQKbum
O2V66IRDp59X4dasqOQpzMKtCIjYrm4j9VPXmK0NRAkaJffsl4keoC8fCunQNjdjcxr5kFKkM6Zo
zob+apjHABc2BQ9s3a6YYdKywmERMCvzfG5Y85p2TsCkRXTLeD+HO0ZDLICmfCuWr4N/5ysbU71t
+3Om46FzE6GEuOrAu3j44u9veoN/5lpaqiPyJMKNlLmTaEfcWbhSMHWZ1hJWrCiL/VMdHTNYixAw
k53MR6r14nhbQj4h+/cjkCGb0RPvVtKuz+0WIjYrePCi+K4YXlVILFs1fNKznQjYMnW7lb7PzDe5
ceVkw4xVh4vFndlfs10FcbaPAobOrx2emdLO38MlFMgjTff94FDGdKUz+si3fig8v8tfvwpPfQFa
Fcox8w8YHByunfqVkmMwUh7Mp3P8cfeIlCKytullIYQHWyZEXnoSINaXNlPvzU8Dk+8Kgj824Rvf
ta21Wex8NmHxpyFhul8Ll9J5Zv6LA++0+aHR+a6m+OPtvpXas5wX7Vhoi0tNeRffoaXA3xxKk+5E
pDUtGXethbU9MKfh9g+1tY+3Kxdh7Z474rr02mNMNtq/C2Pxb+X/72fhGz4lKkNRSCO0sQIeDJ1Q
2+2VxB6wvNBKS3mapZ1JIkzj/dh4/A3dxWoaJSMjF6Q0xrdurBzmBNuRBuHkkWgvpGSq01usJuuf
rI+/aMv/7fsQosoyghCVBg849r+1f5nHpaJERnLIFW1tLp/hInBFEQsP6VpjpUjLWTDwWEkvEfwS
2qFtGSl3+SOTmjW9aIrqQk8+JbwY0myACczAneZs4cRUBZbPAqvy9NN5+QukguhDEGHkCgDCmFj9
d6NHuU6YUMzztZr4fBSvvrwTw33JkivAqaRIVbDj0a7SAPBDUZLRckBf03aNcjQ/RBxN8v55MG3C
doy1Sf3yVuM0K9+LDZSl+5V8HoobY9rBYs/zdePN9e3QnYFS0CFX467uHnr0+2J8O0ZbhYRTO0D6
kexLFVz1rqVHaN9UAsrfRSsJ8bjB1amDEiSv5VcBkRY1Gu0HZsswWsjlAPEhMVsLWdeZgdAQjpt6
F8k2s9g0PsnDeoYpwSechZ15uC9DJd7UVxja2TkP3ApOEEE8hrsAiHYDlQEioYYgjvsllYwbjQfG
Uv/+WHwBVt8vGVFjEqhDKZIYqv736Kdlk0lpF/vHGAcaOYFJrNfkC0y3QUtsQwb62L8ACIjqNenV
zcyWG9Xo5izgsnLXJfRC3OUK4D+1a90xmX/YPniAbMD3DZQUZniaKSj4xX7bwHJskiRUI/+Qxoes
yUhOVukoCIvouju/JIbBX7lL0Z92b3O+2lb5cCozFHwxYRcFwbm1uMZjBoT8QTTu0yLcNwJ1npaa
VsXlrtBKDgPxaFmxG0cNOHVFKCu+fsn0rqkYm6q3cqRwT/OPqpCe85QATEiCRbtfiXRWiv/e5Phl
yMlhpYNCqwTEgsqG7ej2gQGHl/jiUtxPAQ4fjGIh86yseDjW2Tt0oQq+AMorazWfkuEw6vFNmIH9
C6ToqJ2dtqD8Mdhr/ASFXI3JXElwQqV/bCMydmD9CgwcAFWDHtLCiDWnEVwSMt3U4KIkULeFBsof
tWpJHToIOlbf6SHUPHp7Gx2yXYcq1AY4d7AV7iBL1R/4tcUrC7J7/RbFtGdOzcJYb2NuqYt1eJ97
DaQoMmTwd4zgIOvQpqTyrvBhDZJyNjy0zNHGFwXiSEoRreE7NC2cydMA7bSGk1USfDASoZwZ25Xa
7+K52ZmwHslYjdrN1DBD6UqCBKjV8B5zU2Owszi+CNh8GvrZUKVt1kuPOrE4tOCiSgAylZYIZ3rA
lsNYxlatsLihNVD4DOIoqVNZCmH2uHH0WfqCxzGfoIogpqdLxR1cphoErsAYYQD1qYXMjfLqNLXD
jQLxVWy7m1U035VUF72QEH06ysQdyupGg9WHYkNuInue5INs4qseDbdykm5ECMC+ce9X5wBhxYxP
rRL96FimLIPzf3wmvqvl1FSppkI2o6suHhhtIKYd3YRsCZ3+zgnezNpZvWe4EnAFXEw4r24o2o35
qFCmK+atYY3zZWnskZIQfcTVszoGyiM+UQnkmBaZnywTlxs5q2KblPdp/ZjQ88Y2SIdcgRXuUs0D
SSScikgKqm3cO4JDrdih7vTyqahdsdmY+KiUO6HflrCXyRiIIFFZZXdpCkuvcGHpXmpCdw4tJCYo
ROND+6grFuI1OFo4cYzyfT6+dGRn8WxSu1EbkEDS7OZX8GQBuzswAFvXUFgst+tIdMZ79TIpn3Nx
gL0/EftEIFE9WemNGB7l0o1qTyzc7I2dfJkIHaBT5cknJtTcSnzFy7ja2HX8aq2u8wwFnHud4Eh1
6YnB0+9HCeqQ1V9jY4/QmuvbMLY4By1l8nhfE34Nwf7BJ8J58v69Omt/Fi0weP5v8fvCNH8bDGs1
tq1IFqPr2GwTat/EE8ZdKNg0NeEuL3fzDIXWwWwDiEM5t8VOAmofHleTlXRWQBhV76STQ6Ai3OoW
zvKpZjQSv6RMWQi2sULijHo7QatB+Kfx2MQb/T14BMubPJW8IPEakMpUge6feuEU7rLKSw/NG9SF
D45HRh5u5UyYzTGdoQODgfjvvf/auz8ucxXzB9Ba+EVfZkC/7b0cdLORK1N4lVcvLQrcmdR3Ev2I
15sOWA4bH2hw6cN1wcqbfZ0dfcMxiTwm7I9IpMkbJbBNyK3Y94LHEa+AtmgVurJpI+Wt5PU4WXQC
BTlFnFRhnVV2XLn0chrqGHNX1J5K3gtjKNVeBVtGieO0owOqiS/tH0Iup+QnFdzfP9dIbZf4CgUx
3DfsdprGlSGaUnCNGX2ozJU0eNHDrTJvocEn8pVFk7D2wBPhhZraTU8Ux6ZxJzKO62MF/5JLCZGJ
x4ApcxAP7Dpi3Iq9NGMccURJEjUuI0s5upefykjfB8ozPftgWmNwj98RmRGjT2o8ndcvRknVoa9y
MrC0V3F1NgBgCITpKZBvTVLPiN6m906OaS2tB9WKzIfG/DXojla4QISD5LY70haMxqkOdN3Drgkf
dG/Owfu91OveNHLfN77+opY3cn/0V3s5phL36vy9Ux9kQmEopzJnVT74tyE8mgd/k8IuXie7BD+E
+dATmdEinbDl8pPdvxjPSWzXyabjyEDowB6irC6F6pDSDeeeAGJIhAaj/5JArPhxsENiBqwW4LIE
7VNwkZgfYP1xyyJNfPrsdCgvzhxseppwUDip9GbufvNPTdlX3f/98paRO+OwLej8/62y6XNJ0oKw
ja9Ao+pZLlCuhh9AvNNsoQLiZ0DSvuWwWdTCgItLRTh6qzvtlNFKlUs1jF5g+FVeGkrKl0C1ge80
klaDTUC80UIFdssamG49NxwRLzRc/dSS7APygMx4gLdsZegdCXoe1tnTfBP/YhxH+17fZB8+gTJb
3EQMqyJIFJ/xidgSksdEF4ty3py1M0zs/AXKJUQlmSoclvoLDNbRYgqAFN6EXfmTVQvex3+588kU
qxgyShhmSN8oZULf6PWq1ZkRY+AgWKszERxb/KW/9M+4JRLQgVSFf0OVsH7LNszFd/gnn3V0CAT7
UP+vQ3smKDoh84ZrajtesQwiIi66xuRdvROgsst/LWlzhNwQKbZYNSyGDJJLuuQS9vo4W8n24j1e
KNqsnlS9d4JryUZZ0rIu97V1T/AP4rL1sLZeD8b6dEuEkQXivgcFWuPDtZvPaDYIHl9inciRvhDZ
dEEmY/1CZ8oXR9tanl/9KHr965FTqaBlvIRgy/Dvvy2mepLWWdGYBbKhE/dwg490EO7abEv9ispg
8LcrpK2B8FMBv7Rvf1zl0v+977f2rpn8UuuyLr4yIikvpltdu89sF9CT3nZ0Vw/xhpZin+JttE7e
frIwgN70w9t/+5AlWagJvYhyhhx7u7XB2kDp1uEdjl6Ag3dLhl65DW7CO80zrgwpnUVT2BCwAJKK
5W20Ee3uNN9lGxlvktXa/UqPJaAnv2UwSjb9dQl3XcJL0dgSeEdom1Pe6o+pPUDdJ7MNY3G7eSmu
SCMekZBeYVzgCbD4jSyvtDxp+ZO5PylrYJmkr6Ep4hqOyUlbwiGL07KJxFC9PyprrjWwM66Seg2L
af35iSCK8WT8ldEUn3lFD1ayE62F+7tql5GCKNvdlZCDZ8aZjsLPi7RpSyQmRkrPqptstIf4ubmJ
Nj0BqQxVptdgM7ySlvpr5s7w9UP6gWoNH4zFhuVsAh9FzRoWDMcIfiJWB2RkEie3RNrOdrV+u1uC
gjJ+y9EgWI9YxsXmwF0SjFenwiOcj9ApwzZs6bLQYEBI18tnjTWKbEfaNsckMO9/r7mE5C0HKrHe
E16UaCRveVl4RTBxYb1z/FAukV5EY2D5F9K0+VoyWBcHF1RaV2pJHrVsju6M67tqfXc4iJ7sXfr1
8r7Li6S8uw/ZbokTweeMr8VOAQx2vRi2LPYsaLnXwR2qTL6fScFc1oYlpHCxaHnV1o+PcF341uCl
lgdBnDstiYQDT75AkuOEYJTI672CZ3yFMPvW7Sk9lTzrVXOXp5JecsMKs4apQcSbcWK17zZGtths
2L8wL1iPJAPR3djZB3HVDlFzF+in/B7Bp5Wccw8lzzG3CGNjFfylEwSXWior9HYJcyv21X4JHMpZ
YgzCvrEGPofX8Eog0tviHUMM3Adl01e23DJmuQz7JYcU2UpAN7ROzhMxRCWGM1hUYkLhed7zEn3I
m3v3z8+jF7MD7Em3pbm1l5Tp5bHPh8fGPby+EoD2sVhlIBflz8UoAykYBl7hkc7BIwjPxid32XCn
hETwmq9zEqyMr1ekJmUdXKLClsOAXyH3Z5phO17zsOflM4CP7R6V2kbi/ZfY6WVhxkNwfb87nZ53
Hw+t+0EF9b/ovTfmy2SQxtclhyx1ii8EsubI+5z1cn3wyOlavy4/AEny/kRG8V5LgHbmLvG4S9zf
V7qZ/bo85HHZ0mcoFGvj8RbUnKAtBpJWs4WJxWFIzstvCOPldZZXWiLPiA7fS/slJ02F1r24dZDx
h4v2/MFM46ST6xe4wW1+XF2WfV5i+v5dTCvL+v7HOoyNjypJy/L/nc2uDHkvt34GvY2jQssO3DP3
yrGP/X2rI1wLRlsTwUmMT4bTxuTWKOMXPV4F6NXrnLfhBcoJww0b8axJNSSHTi34m85U75PMCtBc
VAs9Dq2enFxTrCLq/vPRQKisUSPkg00ukyBmt9kAXIRdB9muhbztmLNXTIpmPTkNbylpkExY/r3n
ywr/x44rkoyTJtZ5EO35999ufHjWtaGYm8HVNLz2I3Txo0K5DnxC7/lTlIb405t9q+CHMEsBO/Xg
GkznfDyJspVIXibtsM84GVwL01uZrZvcNV/QnUpPnX7Tiev40xh/uu0uoPIfe61r8O7xb8HPZimk
fttrpVW0WGwAnWskBU/c69eI2oh/jdcP/z68+rJL/3qnbyVZk/mJX9cp1knUloM/2H4cWRNEkVj7
1IlthXyLV55bt9eV/BmQzwslSDY/S7leiyofcyb3uQ8bJ+L74X+WPyr85KzQbqJFP5TWT6Msw5LC
dyR/KQi4E4sXiXSOiqQSvYaVazB4HC51chu25NXSPIBWplV6bEN1N3ed1Qr4b0ojuXmSC9hJ8Jhn
NqM9ysepYyASo5Orws1YQTLkCiwGIpCzFz8kVbe6tuKLZqAyqu+wpdbET7NqD5JfbBIoU2J9Kfx+
2w9skoGLQ4JFu4RpA5j0v4+x+NPZ/Absq2mLXqjnbJaHaWeuz3CUnIzw4NsfJjd/nSDIv10236rE
yeyFKajl7pD08DUmboojqKAkviL1AjBFvGt2ljZyhyUqEldhtKlR9tU0DnmxS2XU/mgYZcMpzc+E
+YGxmpGmAdEti4QMnnc25J98m/5aYeLZAK9ON0Xcqv57qYeyOiWrELucgAoTWLHSrDBTYXm/9AM9
JYFSxDAp0efUX8u2hLd1DM3LqnTb4q1LEDn+RL/7y8AHTbOpM8xgtcEz6dtBDHNRyIWB8VfjmJjZ
cYgwg6Mx+Ek3pP91Tf/tjb7V1lhlx2I3y8rBj8gInjFdoKw1xOLSmb+MZc6PiwDkouhGS2tQAcRr
HbOOEhhI6TYzIpYxxDh4J9aJJzGxKISnNL6rTYKkY8totLs47G9WsM3nHpMN3Cpn/XYW7BLOj28m
llxk2y5sXc1ot+0kO0GUYv8BSXW+HeJDOKIHbXdm/KkHH2P5IXLPCz8ELpZUPOrNXppS3JtO01Mk
AaNRjhDWNsYjc2EwGWwRUm/207OoP6RhAlS77TAzEcTXHtI0HzbHyB+YOddkNDBWUY3cmefJIUpm
IxI69u9Pn/TXFe63w/yth6i6oM26iPNpQwPDKqHcthgW4n1LxCfNo3LWj0SYQHO20c3cQgvkjv/D
JvxtCqIwJVRkDWBI/GJ8/rac55OuV2Xfz5f6Hepm8Ji/i7fCziS+lbizLd65TMaEdfOsnfVrd2fs
f3J/lfTlhvF9mf99C75d1KLZTnUh6vPFv1+hj3wCSWoeOIfRTfJK3sEBNELumCeL7/XT6iN5m5Au
RPvojSRHWmDqvWN8r94V0EuJFIOJf1Vvs3T9tNpHZyKa9sZGeFS34TbQ1vy6fe6fSalMfqVbHL38
evkdzLSUops7Q2TNcBbJ6m7sFGMVoG4ILGt6mpA77Af+JmhiRXpL+Af98ruGhN9sDdYlct1ApOZD
iaPWtCa8VOJggrXcgbPghf5Aeow/OQmv8F4XaxGFPRNRgIMZhdYasrUe4bG+Hm408Le3Hi6M6UJk
mu4bkAIYSYrXrdbxWybuO0phyv0lmAZ32HU/oefglTwAR7w8wGQbHI4Xco/5UkCr83fzqQa4yNa4
FKRvMTg9dakzn8STsF2XnWtcjAMMh/4XeXPcOGV1bWB+RnVxHEjV+jShZd90aOcbfJeT2EPLKmwV
2ckCb3ridtusfTuPYRpEuFOtw5v21dw1l/xa38tADr7Fvp99zEzW+itqZpD6F3Dv2ULKXXxIG2FP
sIUFQ40o8GwNceYWw5kHEf/LbotcQcS9ACrPbXUezsU2PpEUxs2Zw3cVTwj5fcAzUi0mz7+TLuKL
cTBsus1rvu08bRtsjVvxBV6Yh0SgOKdXEwnDWirWJZKVV59GrVoLBlgfWtI14Ht6nT+jd4wwcx4t
SE6A0c2L+okj5r679W+axwkWBXesTxK1cV5Tf4hzkP4K2v3+Mfi25Eb1tDKNJB2OLQx2THuC8tRK
+VYahoOYTAefAYbGNAtT2k0lkIDNFBjiZjAlOkP4cjehTp9ilPEr4nKLCiV1sGPKKDbY8mjM/Ix1
aBJduBofsMi4YLLlVpp2MNAv6y2LS1IgP5+QMzPej7LHWbwJiS+IhyfJ5Hx35UUo9PtWGY8m7J/E
JyZwoVCm7SWPfEuofVuB61wJxw6oM2HqUZN5o+FjN9duLcc3kTh5VUfjEnV2zbinUFf3sn8veVVE
wq9yyI1da6KvrjZRQOe/gu6Ec8dELLKYBq5GJmnQYefDEHnQyeILnoTupJTjukzxN0z3mZRbQynb
Eo2l1D0B9yKvhbJ3Co0r3o8OlYclLCwfPbL78E40IUu0mKwOiAwz1TNLwxYMxANl4vXDoWuuE05r
JWfcKJ4kGLKKItpoeXdKD8myAEfrK6tnSNdnO6H24F9FWmQL7Hr2q4cJloCpi87qgPGhHYziVjM+
YsTsEn48Kxxqev24KNkryvYsBRmuYkfsPmuyW6SIFFZ8jhHjpFh7iWrgZAxhs3Sv+meWhDyrMGha
WdOkwV9giYYCUPn3unnAQshbSfjKsIUkyNa9ss/lp5lP7FQV7jg5wUISiFeu1DwlRCGb495fzInQ
4wWT4unFASsGtb3BEYy559zikx8yyVr9KubeajkfvRHhpU8WPX1a5vkpgBKMTCXa40BjaM161b8F
Ld7zJf0qp05HnB5wS26k96l+nCJY3AQ5Zsq9gRudoHN3UwwEH/ra8F+oEhgWJBauQ1rZ48kiEH0o
uT0+JJzTqnxIaKqy4GwasStVD0FC4vx0K0hPmiZbXPcu5BRGULDqddlRBG6XPQ1wc+vOFfiQrlmz
GGw0BUonctEBkcgk68cKBWY3weyqd2VO69kWjEJCW9G1NfTAIQ6I8CuvcQyTnU+VAPl4ACZPdXOz
nKhV8+rHL4IO3MuEQNf3IP/4nyRnvHmconwKsJUz48dx3hiw+DD6mbKjLkVOlsKxLLczPbFRX3UK
p0KvN2JncGlaDBkHPHxiZC7/vskrf6szfl9bvtUZqhiacxMznJXpCbFUiegX+VziFLNdEXUKrGcR
qLnr96FbLEs+LvvFEXgLletb/jifQiKBZi9U3PxXJdpwMsZr49IvGbcJSEXoUI9nmOa/mT3WYmto
iPHwA9eNouiPMoHEMAWyk0rjCeNt2cffCpVeTuWhGKAa4Kex7UBbRVcFFV0gTtleED0gRFfyWpfu
21nsmeut6uqu4AyOep5djZ9hPNuSo7oo4rY4rN1o0zq+hJf4Dr3C6kzO9eoWbsHq7F/1s38UdsYV
vz2Gxm661bzqVdlpnuKVdkxMdugE7goJvWoj2NvhdeQt3/v38rbZ6FuVlBl5qznNJvSKDbb6ngEB
TyF+yw0258W5lcRJgCsV4GoJ3jZ5JQRodvqJCZitrjtnsZ6e7eYkOMKD6oLcOgDHbuOxw7vCA9v1
Ki97kTe523nqPndnsi/GbfyubvTNAsoO3rzNNgQef+huz4GAHPGquqCtw+tyJLJTua0P5QEmP/7V
Cn8ux24/WA8rl07X7ggKH89MarCfXY41AjoAWrotjmbxkOJ4PbsyxxZuLEcUind7gfINKAwvI7RQ
KQZ7xZIPktPfCc544FbL6ZHdBX8WrN4Wdlx2o6tcZexpnJa3lC/mYcHjTFAqhhf4crd258C6+MJn
Q2BeDSz2prDu3iI6n9ASOeezHezB0A+YdNgywcXaKzcxtlLgYOU2/o+WyiYwsnUmZwRjn++Yar8u
Bxb5BOa5iUPctqdhp6s4DB6hi/Bje85t9YAVK7A89HkarQFgUbc5LTMJ7RLv1YBRN+vzso3cqDg8
mve//zEjgP58WZ6IiIBZKbngju42a/5Dvbe+uXhYrbOG2zlXwXRs+H5x8cVO/etrAbTPsB7OwPc2
HHH2s/mC8wGkXfERmPo2dZdpAKG+jACwjnCiK/Q6e3lJtslaskbuXpaDTZQOv0GzymvAFSJFY5kF
7HjYfWq3tzzdzr9mCMufpdvfYqyxJzn5iJD1uBy+ZW7ARMHTmS6UPCamLOQb9gmw1a6AfRgtqIfl
YfLX0UQAf6ysZQzmA4wvYzDlQ7egZX/97AOo66dlpGVcfNvH3YcHjXtGHOsb7y5EvMm9hYhwaAeA
7Nrh4mGw82461NanyBKvEcDEeGWECNvHIT7PTraLD7p0HplcPD47Dt7obu1EFKLirjoEl/jEnBs9
p39eXTUT8DzKlqk8eM+pO6i75iDuZL7EXXZIllnylgjwo8GDq213UNxmW20lV+cRqKxdKie3eWcJ
BH6WPdWbd7JXOzAdNuWmc0tHuMUc81DwnGWYpxMo3m9QG23rTekkW3lneitPc/tr7lRud54dwc22
z+CZuwW2JXS8sHuvu8WNny/S0Za/iIXYJW64W21Tr/YAlqFVwPJ2cEJUX1vYW2vZMdzlK3gON+km
d0D6yTJxuQe6Kw+1+s1wR1ztFmGC2wHpxBtK823HaHH5a9tsFdfcxaT84X65k6J1d1h5OPTxbH78
2n/2pl7ru/aV1vwGr+hfEv8MW4nNX0Yqy0QkutdsBCkX+JTOo3lcTOsdvFxdFBIQx1z/sWdXpM34
qezrY7gD80ccvO/2+TE/TnuJ6GvkkMI+3rVe8NS+/O8IZC5OSi8QqzlWfOdFrvmMfbEDZM5PsdPe
J3yXvsTO6AUMMBBFWMtgRORYMjpmeV4moIt5du0u7v4stWfWMfRT8jIzteJ7c8ujVuvUKz+nTbyL
neVloRjw1d3+7+/CHk/YQzIVUa1l7tI6o8U5D7zICzzyEF3O7SayHscd8XfJtjiQ57ikKTZuyUTC
Uh3RW8YGuidxNro7DjZHF1sft+TU5rAVTMgxo4tbLJ9QCCWsuTgROrhNs6wsU1z47JzwZdNyz9xO
e7hohJMO+2nPOIVjuEEydVp2x3CWu0ttYy6+WR6+HD6NM0Dv4gibxF2ejtP1MqZYLrRrwXelR9E/
baJb8tTd/00uCvueEz3Zpjc7opNxHH2rd4nD4oY3bBDUbabNarva6lvDgRX09buSlZ0NWn5tbpct
+nfhIv6JTkhQSBVSLLAA0mVh+fffbvqEpMxyoU20QPp9DqF18LTqJRpZepL7gomT+iL9iPr9/T11
0gEgzCxK1/++ZyJM0phXRrVEqM1MB2VnZMxUwog8jq3bqJ6gu//ezQVH/C8Cwl7KAvmXOkCM8B1n
7IS4zRuRUAKTXh+kumh2PTmJP8KHf46sl/ehWQG9R5z8nRcyNXmfinGdIKk9y0/DKfv0G1tg9cYC
vrVQkXnT2ta3/965v0DMvKsiSuTjyQQaffdvCJRJq9VaxL/B7TtryfZhbHrMH8KbeP3r/+u9YHRh
Q0IuoPbt3IHhmn1RVXjKMzheANLLl7USY8ofU4T+hK3YLRxPsIlSCWEUv8FWWSxPCdba06WfuFIO
wux13OsQIiBbrRBF3ympC00IfXprlRhq/3tP/3bJQNhSdHFxpSFK4b8XqV/koxi1+Rc0zaeizRAC
3q+CH6puXGL+cmkC2WFoDg0Witi3D2AYZkM4kTWLc2JGj6WfmtUK4o9h09Rs9NVbL1VvBYP7Lj3l
A3azjEWNs7Fygsrcjnh76tCjoF87ZYEtpiDRm4U0x9G1xCsg6g9c+VaRQ5aZ80dcEY+9/ODXI5bG
zAF64DH4QAM1vVIiSBPwPBFs3Uit4kZaqbiG30NW3gbMFpPxRUNKnSellQ6V5We/BBTkcgpoSLBF
7tuBgRW1wUxx1dznEuyncD362b6Ws8d01issSz9EHOrHIcQCdNw2+tNi9TiMMOT9pwaRYyPJMPig
9tKrYgYcdpeRmLAELpIRRqjjQkffl1rNPtbbzv+lT4Jdl0z8hxeDdXsQBdcEFYAeWOSlraP9LaA9
SaV4loX52goYQVW7XNPPct7ZQjs9B+FI6VJ1j/3qJQ7GLVHKlhBgB6JdAwm2AGijDPhWjtl9WDRu
HUKuY7LvJyvP9DF/6h/FhgNhUG5BFTaA07TMisRPob9rwExm6X7SNkgDplFbp+17EZBhuMIXRmuv
JVtZF5i3i8EpCCFnFbuSbVcwtcpXpa0KR59pckccbXHReycyaQFxqmlr/yAZ86YjtnGula3OBVka
1Wef4H2QtF5WcIPsTpF6FQ0wgc9K7KxVeh9E1wxHKIR7ugR1pFdoJRjqlaEnHxrTSj9qH4UvTHvE
izazteG1vhsiK71MfCM8FNS4cBfwhtOf0g9jNx9o7EiFu1Sn/lDeZaeJ/Xsubog9Xr3jt+I2r9qD
VmGjT8cH2OvvGnga9ZpLGI+XGeLKVFk5UQwAhOccidGAp36UbI3VowC+WujGuuTCPnfoE+LNhO86
PtRid5evQN4+E8kHHGZUZRxWoo+9sytXkScCTdT+Z4BMf6T79rEnSzTMvxu8RWFkXUflTWN80sBt
z/3eLmr1omuJ9+VEb4ItRcNhGalwEvVUJFrpMuWYbDeZrSgDSj3FSXwTU8Dc8WHhl1Pi1RNIQj54
kbRNFLxyBgqkwtwN0KdDOdwp4W1m9CDCQNmRyHVdESPWBUcNiWFpEBVtRlasBjhTIzH3A0cPhLvQ
GEGGhfYs66nlyzVK19mLkxA1Qr1PVAQnWoH/IlWsryKuBN04+ViSxDrqUZyjA/1SBjNZR63+XBN8
WumBxxCJMITYbYGFJwCRcAifhVmy8CcP1f9H2Xktt61t2/aLUIUcXgmAYBYlk1R4QUm2hJwzvv40
+FbdY2uprDr7xXsta4kgwsQcY/TeurKLi3on0OXHaZvC3NG1naYCTSsJTFRHqhE3yz7SCCdsj/ka
KrzJk6nOaHdqaRNFuGqIIRVAsKNUnlVr09KDjs2nAZ/egmItG2Pl9zrmw/5IE+7aRGziZMJjKWPp
7/SjtAlkQjxxFRphtFbV+GT5PxIfRxAOOw26dIZLNeayjdLLBMMh5ydjUz5VKW5ACNdduQ2ndIsz
vNJmt9UDe9R/mErqBuBXdZa5vnImyNsp6EbT5+6bGEGgz6CllWQEH3HvLzhbwTLcrqYZZujoyI2M
RWNqeLGV4toX7kWTEQMk5LTS16HhaONVbTzuLwYTjZN1+knJtsI4r2JVYIoxoPE2ba2ND/EIjwBp
o9A7JTdCnDP2LX7GEt1xYNmCL+0T+ABCWMKZ6x9zja2pam4TH9HGQEmWXujFbCZ2kH0qb6Ihvw6h
4MmlCJk33xhduC1EYCRN89SnpQu582cDPX7GLNPjhGUV6gbhhzHdt81LXCSXZO4RtdGFZ/6SA1kW
i/EX1ohCCNZxK1+UDrgPL4I28nqqh4xm02BZnhKfBJhU81NcKlsIoHY4dLiMnxZjmVrIZ2EKnmZ8
G2OGvsYnT6KbnlS1W+nYU3Kxt4Ms2XYNmLGpXeXgSLrbVL4HarJOR8NZ0OkV3GimwgcFRbuWYz1P
K2fUKFBxTIloxWo5tacaHEnD2yTwKcvz1qtisFsWSRzFXR0OG7OMNwvqfmYqk5jMUoxxYzLlnHPl
BK5mHffDKcU2lMX1PYPSlYnRyIqMA25vxaQzTCXc02LqA5fRrxNYCLQ7u2jIDuNbWCrb9wwsBG+Y
VuPtK0mvYiXQiGTw0z7P6Yz+VqQ8+dFVmscNZyfBNeJNIecIXKHlqUxSiUhuip99TxjI/ezDoSiP
Ie3ZUsBFyNNjgCWU9egk951X00XveTPHGkMqvBcWRtoUYS+key4sDRmwYVn+1EUjljb1SPIi66Wy
CgoUvW26j1IOWd53ypsSfKim6dS4LAITWaS+RAAbsFDXcYZip8UDkzk6L8mOzmmJr7O41cbBVL1W
TLdRT+PHOBiBCWIIGBjBssHcX7pCP49dBIEOFor2w0zAShjzLg9pF6G7mEwMS8K1HVx1suCW0JwI
lnwAjMvDfWO+RAoXW4wPywGbKVQ00U2jjnyw2c7xsBRYMJJNmdC26Ac77dsLQiYls34MYuqqxstY
47QlHrdSlftCXKthvRfzeA3MeN2A15qKp3GM4SlPdixr6OMZkseAt/OnsiDls/OM4ThYBTui6hZl
giOWMCRryvgCwGUQH/GfecldDMpXwFQNnLynyRSa+yrS92b21LU/grHAyvVrDppzA+Q4qopNnZm2
ACmFGQ9bIdnRsS0vrGcTVhv0dvYnBJ+cEmNmf6DTPMdgNHbN1oiqQ6NFdoh/J9C+kVT8V1EB/EeR
dTTWFlv0z6QipYhbSRnqGZ5IzKvrlRQObURkcAhMXnjJ0783yb/34J8LKwTwS86cSRX5OQXekPqh
KtJZOiRhsw3YwYrdkkYS2L6v8VqOUNRMdlTeN9k11Yjli45qPLkiK3Qbvwc4w2Ph/ZtD+qJsIPOK
pHCS25dw109lQyoLauXXbXKoLbYgRbEDpXk0TRwjEZJU/kQ8BAeaCVluy+gepDi0O/PXt1t76csD
Wah6WIdVysFP6ipB5mVpZDN6Cuzp5vi67LgaYCtXsXkvkUko2v0ShIk9wQ0VrFSpNwbflGtf3A0L
LBKon2hYxDd/8i/7ejy3emhNRwWSfuHHjF3e6vhObi0nLINVAwvym7P/X7kTqZGoFBcUrmaon+vD
Am9lVHVQw58mtz9nm3n1/kyrJP+2EP3i7C6p9PjyGVURrffpq1liSuUU5MVJgo8+SqB6iIWk6VUm
W6n/iIadQXuFXIw6AQr1NPvglJtvnrXfhfWnu/+vY/hUI2ZhMFVSPOSnRAJfgPvdVNe136ytAlxJ
8NEPoaehg8tPXY3eAc+qMh59abZTK3baKyUMEINvrrjy1QVQTNBhS0OHUc6nerLretj+RZJAp2+f
fQKWGb2IzXRH/JJDBKRPPFAD8TCYGC4B3K6SW4MYb45pi8VkxcuiK8B9mOdg95gKqaO38YW9hjsi
+ydyXLLV0OKlsxKk+GgZpDr1Hz5AkwhD/r/vJOW/F5i4GBNLPEgssGvip06DEpdxIMZ1edTkm0Lk
hqrQgquRC0PvR2njjWLlrP1WfBEtbH6wOtBZIzERkBUum+Im7ndFaXqNnKM1CjC2fhhwH0XkI4Ri
Yok1njOpYCylGOuyf17IhhULVPYgMA/uzQ9OxL+/kPxfydfi3VBlZmyaopMu8XdHQe0GLa3mCANn
vp/o/oWLexNiEMWSorlacuhbVyRdrjx11N/1kzHfFaGjAxgBlsSbZVrpqito6+qskNtsbTL0H/2v
fx/k7xXh71taIcPRgr9smTLZ9Z/Oepaa0iSKY3mMMJcQtbVictrMbBVdKc82CfIOaGuIRPz5SR1a
iGMY3eHnlFQymtkyNz+N9dpEWziD+qmYzBhOJBzoRRhsnzT9rgJqYlqPQiIeYxkvvQwUMhgFt1Pe
M6ba5hbaAKNlqFVE7YRj5Rl0oE3xJDUiGKf2UegZWpnTNiAKZbmYSnMb5T2eWjsmPOPfJ+MLyCAs
NlHjWi19LToAf18xPZvzqvRl8QzAKn9mh6tuA3XVrUnKYGdFMFW4o9r61l32n44Qn0qGpUHmCeF9
4qcX2DCMnCFEa8deBE4/X1UkS3Phgr2Zu9HmfHzzLf/bgeLz+B+mLMNg/P7pklcQHKIogCp+Q9pz
xguGgYLgKBwJ//4geRmC/31v8UGWhLASnArEgk8fJKqZOVRyWB7Z8+tW5VoxdJtNIt3H7bZ48COi
s6q0gFE2HTNaHwXP48AmtC20ndHSsq/n1QQ5iVA9KJgM46ZmlUwPmXKd9kOPA4Z2UJ3+BJh9y4kS
+/fB41T75ug/Pb6BhcRRzMvyKObJzTAzh+Oghqkk5AjID4bm2IRYBxTNUVilRKgL8w6//yFGaqKT
qtTu5h/F0Oz0lO6PrDmTqh/Q4xM6FDb6WkKywmg310wX9Foov9EBjKkeMt02SMiw32Ayu7DorB/W
D/2euYsjeiSf2eKD9duu8JoehYNwCBCJbodduGXEvYIc+XvescQLE3p6x/sHzxoWYVd2oz3IMQbX
ZHLh/wG8UK6kQ3MqHpaJrHhDM/0EhGzj7+i1MC7Z3wxnj6ziQNG6ikhEBXdmv92ZHnCCle+F5+xE
5MJq3CbMVVnYbMkbMfIAJ1phpcN28Vgc503EOJiZJyT5txEeFtQYorNvBnIB/uQwoNHhYJIZ7DYn
iRHv6MTnyVWWQbhdrI7Ljwg0lOhgOMONuGhnmfzK9suxsx2JgWx1Gg/ZqThhw7SefM/3oofoIb1I
a9/Dljm57QFuPn+l8C96jKjc6bfuVrwaP6EHVxk79NWkXFthsEtq2oJ2kjpfcoqbXvugR+nNGI2l
UD/3RvQUd9EljkJHSNI3gbtRRUouW+E6J+rI65mxGkkAEQ/iSKZvLCNyRfqNEf0kXRluehE/dpXl
RsHS4iR7HX+vOohoEKlKkoskMxbs0m6kACPCHJWeOKSHMgJDVkWIF7t7oXhURiy4dLpStnWyFHlW
ltwPRnSUUxgTasdaWnmtwvvEVB8HoK4WFUrbS7u5DE++7Kot5i280zMFEbECtGIx+3RLtmqwMcid
MZKM3KjoMcvVoxRDSylvPTz9UzwFgOU6pOHiEevA01h1VPuxTYQJJLO1Wt2Rv6NYUDE6KrslU6gl
dAoPq45nMA3Ihck2Mpl2JtbNCoV6OaJhRGUlJsJBlt5IUDPJ4DHgsRQTzUv6Tf9+kOVlU/Z5FTKX
mZdpqZamf+YA+xm+i0wnF65WeYbHwE1YVYWeJiUeGUPpGLYrNeprmi8LJdUcH0edPdxwSKvTonCK
HDnBc1ZN3A74orRjV6nfLMlfOH4AOojsoS3gtob4e5P351SOcrQfekE7UtCC+kg3MfFjCUGeivhB
cA/wC3XoaSEyU6aP5ssvI+3l44wkNqYgDn3lWqfZUQ1uWms6ZlLvTC7NQHcvxZ6kIgww0GmVjHD0
Ho1UTQIMY2jt2bKaaxaOTPFTt69/dYvoj6wz6aFu2/UMIdoXTaiZ6Yal3JOB683cJCR64/ZfxTSm
/n2ljP+OYJikKRrv3oWHy9yOK/nHWUgKy4qN1NePEhcJ5Ubwq62wj2mSk9ANEIiuomdJwGFN4NCi
e6TlSbRVhdQ4C/qtHu8RsRloj6C7SZ4F9gE4hUGzOz6Z5WKByPJDa7wYNIRZjYafln6M2tuI8i8y
eMu3hzk7CMywi0TbWgLtdzp+PR1iCKozKuFwNWs/LGNPomoKwyUd4ZX8qqsbT6ikO0b6FLFpJQQn
yU/gHac0syX1buL1RRg9Pw+upCkvVRFtKVO7BY0dnQNs10Pxs6CZFufSOsm+Kdd/v2E/3ft4iCmK
ARWwr/4tAfvjjIaEwVEgpcmD7Bl0tZXdsmkWob3adYlA7kVLbHncZgXEhbMvYc9xQjKs6w8zpXxf
QdkSWud7w9MXGxCOiqgRTUMhTzPh7+s8hIHRyXOpHYuU9lbraB2b9P5CpoelrLP5lLHVM76b7zH9
/e9C8NfHfnqhlwMUIX0WCFUzj3JV3WlWi3uflRw1SSuvuy7ai7AoywJVW4BaYLS82rxOAVIo9uTQ
TDs5c5eY87AeLm2qeWjsV6VGEIQyepH20iyBIQjSxzT1QI3bYjk5kyYCIx3dOs63iYT5SHTMEmX4
/Ngp2JFFVE5Fc40RE3BHzLSnG3g+Sv7RQzoZVDAePQ3K+QaRsaomR5gbGMw5kp1rk1t2UyH+QsAa
w2J9Ypi/lKFDDd8BsXMUIQXzwhqoWHOV6HOpbbOqTXkjBK9Nm9G0BTA7o5Jsdj69iVyjnz0AIk7u
aiZhnbyEke1MJXMrQ9zIUE1KuA9RDkwi2pQT5jCMtTor+UyVUu0CPXxsAXGF2WuC4LkXQEYT2UDd
qSc+mzugRLPh6DBZh+o9Qh++oKyllCfAF/eSH9EzTiCZMt9oC4teOyxK/SxhTFxOudi++KqOmVlb
6wZmRtrVI5BkcYKXMQHjtW7AwXe+3DAiIh6zA2AJG7JOaN/TKF0+aargXzYvY8QD0Eq2FRwGoeQN
txtL3xlRspMyxhVXGzRYqJnLRgTrek2l2Wshj0QAc6RW3g5WvRZ4LEb/KmlcrXpDKG8pA69nKbSM
whbUo6yEdsj11gzFI54L1w7nlh1cfpcQjSYH11SfHFyH4KUgnTAxUl5zrVqX1v04/Zqy1gEPS3xh
3x45LAFYqZfo7wIZepr2bAhnYyzw7rhiRk8NsinWnq08zmSxvpdcJvJ7AMTTH+YMWbPyHFDFBb+t
RhOo0ILXsaKeSQdxVPmdNCrPbEx7SFNnLAxeAeiZkO2OKmDk+tpq9Q/fakF9NI4OrqTX1T2lhJ1l
nCzgFrgakunOANyjasZLGprnGeFzofhbMwmeixHOuEjfmNTYEnPI1CIJZuk25OcBlv6UYWXCsBYl
0StfL6btoC3Vp/giIRmsledKwh4Wk4Hn839phbfo8Oo3KbzKarMzhcqd2tGRdPSDcG4nJnoJ77ei
kbeROWylrvXm6SVNMChF+RFqOyzzVsMqXeI7Rkkpl9g3EtFBA3CfKOQ+lOGRTCFZvsKk0JJN3fl2
1/IN0NSpnEJBAJeWSW6OUKwTuf6JZefqvBIrbV1y/48NqSo0F5WoYIswumN1LYMSVfroaBKqJKnb
97TFl7MduqJefsei+XI5JaNWpO9ngRL/tJz6ddWMYOz14yBexuBcI2HQmWx80BqGGuUKMz4u8xt3
xRfuWdZtGjVUrtTJtIT/XsNz3uOxlAyMOIyN0jOH90hwsdjINT/iuwkN2+/k3ZW8L95iZV8vpR5i
7wEN2b83DV+IYXDMSrxFEG1QZZqfvn2TRHPg+3577Jv7FIgV0LOcrPfxXkZKIMavHcy+uj4soYj/
/mR++RcvFBXhj4QMhwb053MQBXKoNKDqjyEAW5C7Cf6ISH/quoOc/wzqWymTPTG89eRMFoBzZ8Hf
SouZoZE2qaL/HGmDWMYhZdUjgM7MLktauVBec/pzGraguriYg7JKaHBZyPgC9BecwzZ6jRsvMm8h
Q2UTXX4zvzKDdoNexR9A88ZipGewqVFUNKuHxZ8HKlOAFFxZ06bmqRS4IHFPvdNSXKW7JhwdAGU4
oMJ9MuEbSjXGQdIBT7Co3iexfjTjX2aE2WkGR1be9bjMtfldN2w/BFExn3ofaeB8ndIbL0RbHVn1
lKvlv9Uazly2k+po+wOjGENjhWXxStHyYjANi9xppvcKw1XHPyotWowSWUrNE9oxEhoZRyUvEOXV
7iPWHrrFnNJpAPHCB6vrIGdvZ8aEueHpoJOzJzOiXo6Z8PSzpxriR17Xm4THLvEF1sp33JNC/hwK
15484WxEfmAdkuCC00xj/Vh0LoXEzApxb74Xg45avMUCq5GcHdo9/a+xRDcwjcdIfws137HiAqAe
aaP50yTUJ2XfMG0lNXIaWQVNGOf+DJ99flRgpdDvXEsKSuCu2qSA7cJln9ijDw5lO2E6HGIw6qZx
a83ALKgB25xRfFqjU86YIrPXNRmoZhZ5wQ9L7C1QLaWsnBKUWRk/DAw36BSmGkHV3OITbzurhvyR
QSbvmLlmybuIVdMsx22eqS5mGMcgS1uP4BcjJ5HPPgUO6gYzJSWgjB6CNvXS/OQ32brNfuV0s+M4
cQQjcPtiVwzUSdKTr943TNa7ZKdLu65a8puvdeFI8uSFA9ZPWsdERLIU+yPwiRpHr/zDDH/J0p0B
mw60ea2/qLG2Hti3DAE2xQbynY9qsiJuhX02IfEON09gbEUfHC2WMx/hg/XCI6Vrd33iRd0hyM6z
/h6W2xL5hPFoBWe5f81qf01gnF1HpAxgtWj3lXVtKGEsza569D4SEcNHEs/14Zb0tDKqE33tlVq+
SupL2hCJrUJGSR9EucGToTgG4DQzQoU63kb1fWlKh+F+SG7olUwVVWm5TbT+IAFdTVB8Ficch+Zq
EF6Ss0FjeobzH7fOVHdbEdUVU8wCY67UVbshKHdGwoh1rp4Z5dzFOJ8EM/BKBMqWzDkzl53ks9Jc
BfRGKkOjtgofagz5CjmlRnnqJ/+wBLzMmrnympzEtA8Bwc1YEy1roRfYhoPGm5dYbxHF5c8pRs6S
PlsVc2MKbVO5NsZdLr3M+Q2wMwYmSBSOzrSc0ajt5/QlCEDfxUifqkYCjt+vm0l9CLWAm2GgZobo
3HGt2YyE0fMgEKiRbWqruVctj9Tufn5Kuo+JeWSskfT1o04GW8GYfCB/z9XrwRbyh0TgtTGQeirD
XAhffQJmq4D1IWWoo5JgnNDr0kkuHkBfCaGby0/k4EC3G1d9rdI1e5TjO5++QVooLEaNnbYk/mby
PsV0VTeEKE0yMi7F7aP4oFkDvnhiRXnXt7PvhigjRvX3Xv0kFbcCcnkFYquwIAq3lD/DgfOUZNpa
mFUSWF5VyFtLNRmX2ESNfB3pwZuSSR489gkVhoIxaQTBq6NpBZ6IYG/sFnMbgaz5tNb8N43Nqpyc
cwtNCoP9JsR0zJOpEfM5HGK4HWPas4utXQ0/36S3e21+iRV6FDUuQt3tEBK1jJJbrb2ONGzwWxFg
j0RPqPiv0wfBpLOVPRoCXLyB9StMLzqSZSXZzXm0lsWfsdE4M712HwteT5dDK/w1xPDaWvxxY7rW
EtKcZdWeCBWUDM1ly34RppfJvxPNtyTJUA0K+QcN7C2QB0aojEuiJx0pVj1g8aqtfbb8Yl8g8IGj
xGys1upFGbH4QOkdu/Gig4eU2B7oOA8DCbhdFW6pwSyxRWgQ7wQSCWinbgMQk2OAGSAT96kokJ5V
bkQSCuSUK1/r60m+UFDaxkynL+L449jFQGyU8f0866v62QiHlVhX6zn90HALigu3HgRxtOxVtZSU
A8XBr70TdGUfoiYxsboW6WgH5BlrerZqwRfnZ4PgklpzG83WqPisbDNmT9MEW2hxENOvDc8SAZDJ
FFCoRgfENqwEP8nwtnuC4OIkZ/t5bk19lQeAblt0AjWQfePVsHY1DsD9gDJHBmGJas3k7ppBUYph
6I1PAhDjfWxuRu2XLBLbmzV7KWE6Qr6vGcsM0o17kIOeP+BcZCXJahYXXXZp9Xbw+Eefgd1HML8L
nbmqLjzXCy4jHYe1JpwUJbYrgnS7gBexCR5GRRFZV+exHV6ksbat6RImp6blLCOVnltmmWQbN/VK
pd/d9bsR5yFqNs//3RtB765x0iz6TLSwianpFq9aLYNpTDGM7w1h08YKr/IFy4hYCw68r3sT3auR
9AaafHYG/A18FNJP3yOZ3Iv8NXsXEcTbc0gP8iXqVz5vxp8U3qTSquykZdYrp9rE87oQuOfdOvoZ
7jo2vHf9u/SEclUd1saHclMf44uBehBFab9qoJzYiFcCGt8UnLUDvt6ufiH5XHiHe4T283mRGuKw
U7fSQOLDT9yNpeUmRgs6kpqdSG2Lcn8mfyPtNDgxVDtoM/2B4IvqNGv5RuLHkmFcL/7ZUMTYeNJQ
48pVe8xb61CQcfDNnvOrHachoRyW6Z4QTfX3rptN91SoSKaOefg6ij9SfWfGB9WPMRB/80lfNUvo
mBKnK8FDt35z4//oHCWBXvbCGMaHQfLa9jKNzzJ7sgl9mqdrN+m70br81bgFYrTMfppvoaGg+Pur
WWUI8r3TcKKzEIZXM3qM1C2ZOcNL2a1mH7nEGnCLAdsWUW2xMnh/pGuCXGEC5NZWJLpFZOfjEYcj
sx0iJX6AZES8yCHv9iBjKkLNJTcg7DJbFXh9qSEBUxe2aS6kZWaNBV6airCc5bNYsGNInbi8/LWO
YsPYwAKvaUrKG3N0BxUw6SrGLQaks7DrN/VOeWF9jX+IH1ZKEPW6eY5Nu59sU0IqhT/UaWA3Djxe
2/ki9QhTbCAIHGCTOIYPrNfN2NNoTvc+g1njK10ZJdQt5GZsuSRO2JnhCjh/F3LmceFn+q4egN30
6O628o59BhvUZRalrUFrooMQqDTp7g8ub/EUtwxZ5HTgJ88cDxK+mxPcHWR66SN2VFYulgfoBxVn
9pkDDgUXkRwJDNHPgn39hWQ7fjVqO9gIIBPYnaPy4a/DG8Nd06PAhB1aWkvah8lzoXjMalmXMCa+
TKhKoSkQJsHgBb/hPnyQCUkKl6yQGindvBYy9F7reUDhvdKuRuy1hquq9Dx2urLJCnzya39xUdvs
GliMWhgW3OvLITtR6ValrTHeaVEOOgk5T/wj2XmSF32wYQ6gBUIwNlx+pYQl99dAX4qfk1y6PABK
CuyjZKWD8EIXIyx8XCI//v20fqEIIkhAJcqAKhnJirkUkH88RHLo59pglNlBLm4AkYRB3aZS7xDJ
1lfvM60hvfFyGohifk9SbVC9Ddx53xzDf1UIjBVI+pTRbGH4+V3E/nEM1uyzcwri+KAEDzUEK6Hz
aOeJCrWGWZHZ9NITfN4Z9tJGkcBjt2RcmK8W7KIEGLR5+ffh/F6hPnWk/zqcZd3543Bi1SoqpajE
s38Tr8Xg6u1avfkenTQtzsGOe9Hr5J8LKG3sJ1QXVXlocMkn2pPmFlB8epmEkx4e0WX//EBKkECt
Ig7EjohSIayvPsgVExS2BXejhebyBSq+Kw+X6N2wI4EZwrlS3UFhV8++GraBxWOGilruqpUoIyzK
FsW4b5fjdVTujfmlhiBYO6TMlgDW38ThVn+H9SfumK/8j1PyWcGTmOxWrMyP70uGlapncVtKTwUG
yR2D4XOKf/+pKX4PREp8zNyxTeVN93j2oSarAAg7p1S35jtRO89twiTNyR+lwsVFNy1Pa2XdimEj
vKW5LdA+ECXPaDZjdYEPAZJ9eEobJxpfM2uv36rcmcVTXt41mPT7ZiMSjbWX5NsokCxR2cXrhBUP
8h6T5j19hHT6NWAwLLaKCTDAFVTPPLOnSpVXSCqIYcGLwa+fyMclqtSNy5MYvgIJEJWPMDj6ZbYO
+nsBDF2wscaHHLREQtbvWd/O6RH0QfaGFjXpjzF23kewKuN9lt8Nqd1OK/UHG8eE1xJbWRQ0yFC9
LNgIFrr61XDWPIUMa69rbYmuN8GVS97bpsrvUuux6F2NKSmEFQkl7y4Df0Y+aoVL9jl8hBcAXaBb
BeqDfEnbB7Wn7bmiJ6pRO4NKGeQTQXDqk/CqbmnPWKI73dGt1kRw/xtKN36YXz84zblwmLOS74XR
cKfNu0RZhSwy6gGZbzvuKO5ia6GwG8N9MT8w9WE5o+p+Wqb4lftU16ilKYRtfTpasScXW+kuoayf
z9Jafk32He524dJNThLfDQC9hh/6jvQLHQMLC3Bxt1B2dZKK8S7SsDV3gvND1nfTPU8FvPAQCE7p
IN/ntn5p2n1fHGZlzfZw0l4AbEfR1jxhhwTAfCfhBL4CpqJ6zm0coGX7rJJxqmyCfs1+lUJHYY3F
W57txelwG+IdpW4KxcdHnudNXvHYJt7yNP2M1qmyJhbNZxoiHOg7Za/KmjubmGXrmU1YzvnpE5eE
OS3cV43NHlS6kl536K2T9mEkDilMxpbI66zcWeGBphe+F/2bKewX3khVW3xuMo1Nclk+73msQatn
5NPFZcIkvgBR2fu5mBC8b1uHXzzxuqLDXAB2KJnGp0VQrvJ8ngIQIXnnUfOR9ZKMmN1I4b7+e7n9
+iv97yeZn0aqo8RIJCFP59AnKBU9E96asSsprgEMtGuCCCz1m5feF0NcBFT//7v9pvL8scAbct0E
1agXjFqpVq55fyvqezAw//5iX4jruFaWqS4zfbJQjE87YUXsC6M1JvkM0mQ7P40RQpCKvdABhtHY
E21/GZ7DcI3WtygO7HCgkiPvGATuNyxWbPqVrSSf5AeRPeX238f2VUtaQ9AlMcfh4ABg//2OEwUq
xUCjfUtWsnNXLL79FeUEKNHvUKFfXl8D0ZiK/tmiE/9JFStP5jiVGgw3pnXsZnvGFk20kwkCJDYp
fidyocur/3tpgHCM4oMJPbKuz0LNLqziIqpprADxYzdBN1o0D2L0xg08Mz2KvxOsqV8osTCfIgtY
BK5IFD/dxKKhZaGSmukB1UIZLlTj6IEaPWKZZcGkmJtWBjwsOusEL0YeGRTBuGowJgQ7qjmvB/+Y
kRf2g7A9cTx1CmZykyGmF0ADeDFPw/1o3an34x1eILg2FIaLk/A7ZMzXl+qPb/GpwKktP+oyTYnQ
9TzQdrca2yyvFqSQdOcLKDReZuGbG1Fb1pHPOwtT5awh1GdV+zygqHlEoqzFw1FH0ykFzCZSjKe7
Bbk4drtFb4QKcqsmiIgw7TG1Hbh/goF2Y/RKg6aI0Q1H9/JrPmmkqH4E0Tu5rgTIoNqzzWdmCEz8
3usGs6o6PKuVcYflwhFwT/otHGX6LsHAm2RgixfR109WcqWAtWKenGCshBFav0/ju7Fo4jVySh5i
ON1qzyTeGDbshxNMVMIESgJjXku+lI4mpM53c//dAO0LhZCuSQDJEUho3NOf1hJ5kvUmJjv7Eh+o
slbbwF2w1PB8wAV/F/z1RbiZyttFJWZMJspJMT99GM2XXJDNNL/wrR3c8G+kiALcKEgEXBMc9c1q
LH2xHPNxzKiW2Cg+dCkP/lyO+2SmqODjULvd1dtwyZHQYZ+806xhL2Q3Fx9q9HeS1q+/JYvf8sG8
TT+vES3xFLpc8LHTvbirVpWHngbCR+dcOaXuN+vtV99Rl2VjWXNVhXLn7+8ooYkSOjBuR6z6K3Wn
ZtNDEQeHtBTOlkl4TsoWNHpJ0/Gsqm+IbdeG0IDeWhjPqn73zcF8MY3VUdqoioUdAj3vp8e86MO8
7zRupoVFgb7Fa1eP5oou2zdX9qtVkZmjhHCbwk7D8v3pW4dTFc5mLx+F6ezrP4LkUcoeaJRPmA4R
Yk8IHoP6oEvHhnm1YVxrpcGP8qSBTjMNnrhjRhMyKV6zcUCT6C5jMH26H2CyYRDTgB1SGCrizk+f
U7QmQXir2ZhGtbxV0G9YxFKNGdqMonA0vwecB2gjuf37XP5+8D6tX3xFTVa4kXSE9J8urDFqahDX
s3I06SdY5vsUS/eqhu4yIuo7/9Gif1MYi6K6tPV60VWQbg2ocVJ++szSqDW3FuFPTXiKYw5Vh+s3
nCyghZwlnzCVqaq/qbZpwf13yf3rkJe//+N5m2r4GjTu1XskGiRXI0TLOzCqjC0d1Lz0lmgko7oa
6f2GoK1dhZ2+Sv4tKCV/N53a2v1/PyA2a5iFiuqKKPVgcCLMfydWjzZThV6PjusDP0E/g59g5Bcy
JqaSeuhGGiF2jCDuRCuX7OwjWXn13UxkwIDqzLRbxb5NDzSEEHYl++y+umr4cfPtQ1w6DBBElgYq
6sYWlI0J0524O+CEJrFEOJuBavaXoAC1vKJoBOPVTC4DQDXfkxHuaHtG2ynByMIDfvm8tYcO9ptL
KDve5jjbhtq+w6BLKEnnWOCswg3aHXw8xJymJUKnVfwje9UzN6aPhJiWJh94+oGXvRvqexqdMnAo
qirzIuD93emAYQAf9mt+lRidJ+NQ7qns+FMcCf25zPA9i+tc1ksiFf8dhwGpcwyeSRnM4pNOaytu
9kV/pKFGbtaAe3jr5w/033qimqYDihuyV+gS5kSHoD5J9vTqgJe2xo5/o4Rrv7vQ1wunQ0WKRERs
GSagnaEdFX3HcUTDttWPzImFYjPrXl+53XtguW3jxfQJ9TtDslvtzhyQ9RzN0dNVx5oOXAm+PE3C
sIL2sOqeFXqNMNbUs1HvUxNR1rrSHDy0fB+EMbGnbmsUWLGLtzWot6uKFHKa/thHM4hx5xF0z1ud
P6TEL9W2HK5lH8ziekYepa0igmeRB5AWCTMAkdd8omdYW0RKExpv51jTeMYTJyJgXXYHEiwI0EWM
TcRM6FW4/sgeBqbGsLRyM5lRnTsCAeU3zNsa4aZB04ZKd6nVw1ep5j5FO7luxLMaupbkMRqhhacv
x5mNJzqRUcgwwyFsXaQXgLTY34MOrpWtxgqE036hBbtDtTEjl25CDwCzeVgMTxdLw7MNuNOp8KBL
/8PZmS23jWXb9osQgb55JQmAPUWq1wtCkiX0fY+vvwOqiFs2rbDOORVZTmdWySRBYO+91ppzzA1R
ejT+Kp2UJMR3SHg3xJSFD+Et2tmmJOkG9Z5LAxHJvumtcAARCNYDLwz5/W7SnR4cGQO8eNV8JFic
xz2UDBYNHenPB4NdpMmQIpsPMnK5RmRNEfTrrcbkQLifSpR3vgqzTadiy3bJ3qHOLt+YmIgkkHdr
4sLH6VImZ94gglsr+DV1No0AMzwJ0i4DrWI6QztnmuvhnJRO0FfWIE8jcdIBgisfosZFUx4p9L5O
BkluOjBsh4dfMF0dfifjU3iy4JjIc8NHq9pStan1HSv28Ey5jbgNJiVtBmHYytYKJS9xkE3mMK8i
7bIVlx7cf2knKMcx3zZoUro1Zh1pWOXC3L1QBIiK5A8sKu6H7egRd85EeklTmE5uinZcckyEacGJ
eCRuNHrMEDx9ze21HW8ahmTh82o4xbM1SEZC3/jkdHHnodsHbd3wFw1py3csA2DZPPJEuaOfsw7b
BPOiGUEc0hIQFsov/SV9ZSWdL9wbrrWvjGKpX/Smo8bnQVjX9Y6WN5oLuT3SwkwGvPJLRXa4wOq4
ajjvjw6fXCOiInCgYpqALXqEmUtqiX/vXd8VgX9sBFcHr87L0Uhk8Uz1TzYnjNir97mdUDo/dXi/
USHxQuiPKJBEIuauXshQTUMBttkfysw/KyQ9NVIFsAVrPLYHlUmw1R9/+GzfnXEob0k9o689F/t/
bnKplni5FxjlkecLHRBbgcA3Fa804MVIB9LV9H/wmRK0phGVOx/QKXavamq5HbVsMOjNBHfq51tH
+IhGnjoDebhk//50Xye061OHpWMbUuYgClwDf366TvfiaRJ5KRm8JP3mV/Eh4MQM8ZlQz5XoaJ8M
EJkvLx6y/Zxm1W4gesMM+/fb+K5e1H9/G1eHHy0IzUaSeRvVikDtFdTM3fuMcS5+KOe/PavPukGO
6nNP5dpCHqDgEZj+krC0tBaAeQBEhstnb4HL/ueGxXzx/rq4JlJFyFWKgnX4z4tbB4VWD02ZA9wX
3qWn3VxwoQ1bKu70mV3kxa//y1X87fWuvsxJy4MULG1+hyEK5mLgNAsTzh+4uJ8u47cPxW+vdPV9
1VZmdZFW5JCy1CU15Bz/lK/+B4pH9Zt6lYM/NDXuUcn4q4TUywqYSIOBlMkTe6uMBgp3OWktnoWK
PNcEOwK6EI/nqNOdFPSxosKfSQ4DM8u+PPdtgvUU+ucQH1QN4LJI57th80YbFqMNyGAXeAwPFHxD
CfahctmSWieYJQzibdwQ2Fl/KGTSSPW5wXklocUl+PdRVaqzIIgrHY9TgmZRNnrQk6jMjYbWOyU8
Lk5tao5DKx6wbwqdtaua80hPp9fOnko9kgHntChG2TxEabSPfPInPC0jXWu9eo7BxPT5QYu7FXZ0
7BP8IHKaqL2fRdYmmQSdtNYTpo7kjMDRLtN7zVccg4zBTE6pAOkgSB+SfJ5VDtasDhaljWFhnsJJ
rnL/dQf+eC+Aesg7N6bcjf3RDoYDRfwyUUAWd9EmyV+HzrAtdqNU6jEgi3sZHHbI7oqtaOEjA7R8
xssJSBWOGRHKkQIg0ESmtY/NjHUxAxZK67XsykWV8hO0m9Q6X2tzRpnZ7Wmfc6QjsUtpbpMRSFSt
brJCcTsijQsZ/GsISCIkg2HI3V48t9tGRt5C4RPU5tngu/7h+fnmeZ0rMCw5+lzSSld3ddOoBg5z
P7vrHHn2BkLGDe2PmcFoErfkO8oPq6/y0wte7S1xlNe10LIaBZvOadfNKkS3geB8qTjSIoYDio69
XFm2cGwWz9WycV9pAK7ye8EmuuO9ssnuIv/r2MCstNY/XAzl78Xrj4txtdWqtVdaecPF0A+Dg8hy
0a29VQWzksPhQfgxCOq7lRl5tYiumeYGG+3Vpmf1rVZBZMvpFalu/tq/8ooL5Dmcu1y46T9c+h9f
7moskUWinzUlfevKOfQQfiW4ggUYWMwToJT/fS3V767lb5/t2uxljalXJIFcH8RW34jo0QT9Xei3
YbOvW8AZgPpbC8ynRCEYXuCHjaWFet9atsItPq2W8ZgVB3ZcT8uGZIlwtk9B9RreW4XiEr92qyBW
bMjhjVZa728SUXfphy76rFi2HVSxiIqljYH2x8/VRDUE7a4Tn0SM+iHyLX38STD/zfbw+3f51c75
rTFAT4jJdMrFZSINoPgDithSJrlt9+/r+tUMv9pg/3idqw02xAemeLXEgDhaF/A2K9vLdtG4k8WD
QNiB+R7JqLd2mJJh8MREDzduxnSwdxXvESXHHPBFxfWSE65rvUG9gZlKJadgDo7O/U/GR+nrdPr3
2zVklV4ZboJreQIQrl6uRFU+Z9JeLpbjg/kavUuPlLj0EvJHyikO98YvRMTdU/HEvLCM5sN6baCZ
Z4QFpAzC1QIp7QexqvR8siVpI5RD8n1BjjCJB4yHEQDHRyE56JCZmErGx8kgetZB8ymGbl3bDMNg
+dWIVJI5XzVoiJolJVQnwnB695qTpm/74p4iPFM2qeAq6EyYEAYrKV6zbUaSi/YAyhaSW94B+c4B
hsucH7cRGk3x/IaKRwM5HV83beWOjQSJ2Ipa6FH2l5m0oJORhgvcQmG5ShDharMCx/CXoUhI1U4i
wUaby58kwtO7RMaSvjagy4A2WYtSdagcEddQozcVhA/GCYi8XeKRpZ6yftUx7RB3oWx7nEUQvphL
fau6RjGTb+No7gYUpl2HDqPXSJ21VbPE80IQO6IbLjV/VeD4Kbx/yl/DKfLNasqMTOfMZBFM8FVB
/fZEiLkulZWujTiKQIJv4WGJ0cGk44g1S1qojKur9w43BbAwiMfTmtmSZLm9vovpfAknMVkbyl5h
/Z2IqkDrsVN1G8UrZxX5vtef0Vdhm5v0edJi0cFgL733scQ/yu0KtslDA+VtJTwYlIgLGPzeKQcv
ytdw2PubBmVQzgDYk2hDrBGFROgsuLXydVLtCobD0XPbYVbz0GZlj0Z0Cby3QRgXKcwXNmgZprV3
quHEifW+NEFC4cQgiGQWYpUuRXSkIgf+VTxpJ48J1sX8QPpqjRfWqYFvk6hMGHXCpu7WMRnpw1lB
fYzE2lO2Gu0KyRVuE1jJUCIFu5a3A3aT1XA7VS69ob6jkMdtt7KyrRE4Y7SjpzcmN16I/QpnhR0C
GreqQ13eWESn697RiDiRgFIG6CgGg1301qoTMebhgET9r6jVegjvBY9A7V8+2UAtRxLkzDBMkkul
HK3ITiA+qwiXEn+tZI4Bz51qP6Ay7O6HYdcGhwnvBZBBlBV1O2vpg1uFb6i/G6VdQ6SheO/Lv0Ky
mtKNbB0Eddc7LfIzPvwmmDYE8ej3JS5ehWQu1LN5646rsrLzmFCZZSWeKrJUIZtKzSVutlr7WhIN
+yTW0OGjrRSSS8K6js30TWMWOmyktwSBdb0TJR7QXWI5LSSR6FR3mxzBRe6YkP+Vg7rpyAO6VfyD
IqJ63ovkjBPh7dOYPEPNKV5Tc62MzNKcGaG8oYOeKmuk+fKjRMs0dHFuV8NmUFyw4rMR5jkdd01w
Vn3wUxyjc+D1ynmQD6XMUNiKHzpzX90HKSq8+HkIHju+o7w+4wioetw+Mb7rjbkmHTt+SPpT3G7Q
hC/rOTehwAzSH9KT3+4Cg1V6OaVHE6sbwmh8HRWNYmirfM8Ienrlg6XKGl4k6Nje65QdsWDkyoNs
bkCQI7GTN4LsSjEy9BXZ1W592+cvhGjob3TUwmJdkg3VbJKXEoS7tszL26G4F5RHPb6TQ6cKiR6a
sdg1+KDW+fee9v3BhPmVJkuz3+paU1BX0hT1kycdlO4Jvlb/0NfvkvgYjlshxhpfLGth29Cvnl17
/37p75oBrEz/femr7dSSR7HRaqpw6dQ9dcQcEKxN7HC50wBhzOOdcKmfzH3+9IgW5mXPOdz+8Qw+
n7H/2iN/ew/zUeq3hXJQsjDzYrk7jBr3dg/YFLdDmHp2WLNOd/cSwVJkpcwGjjis6aNGBN2Iq2S6
97MfRsrfjWT+uB5X9UA+yGMfqVyPfhuRNEG6B05gYiMW7+/ERYLr8BcfJEWRYHtStm4P/Tyx+13k
/vtr+fGOuKoSME7HhkDXi5Mxoo+nbHP3Hm7qlbId7J/6a981YuitcUBRRUvVJHOuWH67/PguEkEa
aVn0y+HJWNwxEdj2q4LOzw8f6msY+9cXzTTPAu8t03m6qi/qsQ0Z4ovyWT8Q18bEBtnxbLrZ++Oi
BmWKOJZxx7kLcTPPUuWqQdeyzBMbfsc4S4aXeuGAq4U2E3VLUKbGI+eSRraTZ1q+6JZH/HlnhJT8
k9LvfCq6ah0QAUHKxRwksCw5E+OAv0vpIH5iuGEk9J+phP5JT1ZlLkSz9VyDVFz4BlsqmgGsT3b1
xhjGey5u+YOKpwG9NnSZd9L9mEsJj/WwgbjBcU6MSbnATbfNP3CGU86j+q25X1cFni8dgCY+Ftb9
hfdIBxeHB3PINFqAMrwvaJ+T7WTY9bM0Ltkk+lX/izYBun+0mcEDMzHean3AsVvs+BOCS8JEa9fv
0xqFtIu5hYmFiL3XWogn+Sm8pbPPFFM22a3tnkQzeR4EKMJNnTj0O3hreL1L4KPvMW8RLbOPS4L2
CqrIBcmozBm8eU6QxSQf3evCLsGXSBucFGtyvDq8+nZxX3ZOh64v+mFF4mD093KARt4UFeIq+Uub
K43f7sdOkepOrSSTPZz6mxUwzx4U71CBu5z/qUqzoxkPaK5M3Dl0oVBQhjykAVZmZTpaMzcvulfF
9BTEmttNKCFp4xpjh+0jgUxIM1x7UX1mCf22QLFIa17/Eo9o7dmiDRLQ3wlo/xittarrfV1foIfJ
RYgDarbQf8Zy6qbJQc7Mo8hJ3UJj2YgP4kx7mJM+XeAFgvESTvcQCzTpQWAHbdaSCv+FU4+K+KS1
xLWSk+qcT3aoJ8d8LJyQzEuyZPOgsbnxxkCxwwJXBuY9pC2rVEpQ/TMX9lFcQQ0Iu5dOx19ikKGH
V6CsybxOw1MI6c0YMGOZnypM2za2XqXeO9ca03L/wyP/XTkNkbT0muSU5hkm25bpJj0XpO+TZyzR
wjTKfT9Wa5mprB4y/hyLWyQJmyZH1V2FbL9yvY3Mcq0YKx8aQ8bUMDdxPSFhySuB48lZkBha0kur
9GCdTp/3aWHOhnvkC1gcFGe2vSMOF9E85rjnPXklYKAXhPLTnP1+MWhmfthXRAb2/UoHLtKnL6UX
71P0zvNPWAzFsrojRQzhviHfq76t1NapnfwM5b68HjH2+JpiRwIHkWg8FuBIQlKgUQeZIdUMABpB
AAvdf+C/glzYkx/LoiMye0YMPX/pQBd+2uC/KQX+uKWvZWyBIqd9NZbHlD5K/BLS21MHbw9D+rGg
YJfDz1TtF6P8UebZTcREUcBM7OHXSOpoy1s04MP8sBh/95TBVJXJBJDRz3+x4n57yswGNRodQqgt
04tIqiT6aQlh8jAs5WZbgzzC2Z8PyxDe6b9fWft7oKMBDkSLhM0HEo561fVphQwa2lTpZ9F9ii/S
fiI0+YMVF5A28arwntzgqT/UrrQj3Heefxu2+JztyhUmKARyrJEQJWScBrZhy3etk+6JnQH/u4j3
z/fh+3RfHTAWc59h2ws9eNXgo1j+nIachYvyiwnijciE+Vjv5J8GR984Iggbkw19NjDNa9jVZ7OS
RI26Zkixm0mc8X34gvOa1ddIm6P4UWSjyNp8LWnaCqpnnbxW1DaGop30hGz7HLyH+jIHSQvpef45
LQSinVtLWUeGrH1QaBBq3Y2P8DnT9rNmsC2BWcuXIwYV5hGLJM1sU1iboLGgwkYjZDFdcIu223mV
RRJCasticEoFC8tNvKxTihJLfNXpw04cpYOQZ0PK3SIw3EJkLRBhohs3cZjbI5utNIlPUgYAfHqZ
HxsF0eEYvDQc33MeqIwwvjm3WhY/TTjJ+HoHmMBzu1n1h12VbLZCf2462gX8cRDdHWDWmR9SjXxW
oYj7JqOubxEUUJlW20p8KJMR14qLXYZcgrZ8mNv3c7+9FnJKiVeLprE1NKcy17cJa7B+bAV0PRKP
tt+s0yDbNBFt5A7VcYf8MQckl+Q7pg3EE+zJt/uhL/XNKUpT52eJ/zC949c/d61k9BU/6EyYSwSC
fpkNBfD6S7zkJY0wdqGuolH/kxr5uwYTd9yM/pr5lqpqXr2uGCST33ZmfRjri4LFRK49yB6MJtit
Mv8m127ruL30BA5aa0EhHU3Jn6K+PkmFsCkUotyE3ja66r5r5U0mtHtOgk7WQ4Xx8rMq4KDxnqL8
tcYsMCoGLnU38mS6j70ja51b+AQlFMJ6stzSB+iimRdaGGkrfkhwBQ1zlYwwbWgaUW6WeYVZXDU5
CpmOLtz45HF5hjM9VkF51uWA0TkpRfqjDjchwTjcFa9JVx8zP7hBF7xQIlB92UaBfmX1KjAA0HiF
59CyUrMOSQ/hpjS8YEg/DXW0MYz4bOprP+BYFL8AyA6Fc10hBSguiOnulRQcdiew0XrLQCjdCfu5
WQurlr5LhWKnCCDSDBArFfGpHDlgoS3H16UKL7KZ7Tu+4aSQznUhb+QA13oW6U5TNutByZ9DDKi0
G7glSWRN12IUnv3wOa8uJpqhKk52svnSw0lXOHAWvOOyNS5NnuFP05dWeDMVzcnLp7UVFKvC717q
Itv2nDgN7qKxSCmIX3IZ48adaFrgCjNoAK06D6TWQ02A5sQZnhlVXSKhUCfgV+M+jDjMYgHtjB9a
vt+t45bFjA7xsirDY/7zjm8zWdRDc6QwQ5ouHbz+DKUY1BNWInTZ/940/lb6cpfP+eUSD5ckXSvl
2imp1RKqNCmc4yWkg6aUrjUdQjoUMpdgHpiJ5Q9FmD4XPn+WKwzjLWoi0TKVeTP88wNGVaD3aRkZ
B6tqj8Ic8kkN7rWH+TN2rHrKh+oXy6nioB9uq1B+m0tYpnMxhy+hnJdFejPwrmT5LHnNqgTCg7+Z
Rpuroji0+o8+3nK2LbOtCCh/gsABsknoto0aLMnnUVAU9xyKWh44MmeWcQ3sskY+ZHJuemrVh4oO
bpi8IC1igkVvjwUnLJaIrVXvOS5HG74HZVC5DDlJVcmlC/Pl59TfcZhAuodfjJslxEusWD8p6L/b
Bpm2Y6s1DUNBtHpVRXuG2ml4zuMLW9jJY9FZ6kuJrFC9RyY76AsfIsH6Ry3w330ElmCGSaqOlAI7
4NUNWWkq+RNVpxxaAVyo8JjyAPCcL9qh2plxbZMbBBSGZ1JcqSTetmSWBii7Ku2HE87X0PD6xvn9
jVxV1HUc9AJ0WvVAUHFuiEtcZ5NB7D07H3lay3C4DQHSxJyMFeExGzaVsNEZcUJ5tf/92HxD9P7z
klx9Eb4qdb46CNFFp6Mvb5uaGFP4zPFAEGR8rys2FRLJKceouZhoqSBNaS7qoX+/i6+v+6/rQUyZ
icWB09G1lLdIUl0deSIunbVt3oXirGFPHEVXf+hdqnck6aJNBU7ACVLQ4gZQ37pcIaqbFdV3k+TK
0iLBIVc+Qq1UUcoivqqf2tGh1mHLWRBMFBzrE5K4snKBYUUqmKEFxCohdH9kWX4NJf/1Ya5aM0ru
D3SsmKbH9AO1j5Rv0HutMF/qhG4gTBY0Y6EUGIiJn89QNUaf1ZDvPdrpPiZnIYdTqDJdZ0eMITBk
yG6m/EmJRe7V98n46DxOL8As4j3o6hcLZKxMgaTl/oMHYc3z0hnHtxUzgq1xGfzYAJO+Dir/+nzX
TZoiyzQ8vcXBS5NlJaHkLEbbzI11TPJH0n/2hD/JgPhAKUWpWwH5NYeblOUJvyIgIh9Xch6SzyIp
m0I4WPEJ34XgZSSXSiOnuScmdqL5iCCDowoAEDMG5IefSXuadPKcMnowk7auPc4JCpydNN2rY7fX
iulhwJhXxHcQirel9WH4MP+1BqOHilaaeMeiW49C8N50n2ltvldvM4xmsFKHhAviAsKdmVW7XiQV
Falm1/j2yD2Y0GeyLMtmeAc00ni2xtGVabJknb8vjNARfDAyZ41nRnDNhDwOWFaC8DEUxyq/Jfg7
IcrL9N9k675LufsMC2ctATK97+YdEUbnUXyuom5dQIAuLe8wqMcJ8aPXfqTVxVfBfGAhgWMslntS
qTd6L8NxfzOBIxLftGwi5M+pf04DrIoRKMPooVOONVWqCXGXVlKixG5kZq9aS+VMCvrkf3Kipl76
qVj8asz9dU/8dri9WtCkuDIzcazVg1FbK1M+5a3C3GZaaMwxLWZs45Qs5MlfDVx/GRXpjLJBOoYU
XYD7rpA4A1kpb/DfKmhuX70Zc0XArAUfLCDOAM0oSeBWDH5ZtGX0kEp6SJX3wHLi8AkhcVL4sEtS
2C8+7MM3GKhB+9S7fvJLGt/9oVin2jtnkYUYXdIbrYLiSKtYa19yMKdldxOyThSouyUwwQwgUv0g
JDcFoEb5YRKeoM3GFZyMgEnj/ZTQNTjqMV3FiEVHhjjlJ8w4cs5q4FI6jPb93odzimk7EVPiaRxi
gThnfXgNGnft0YsTTrHaYBvtyQykFSaNGYhCKFMJ9ItsNoFDaHZTSN0S2NW/19mvDe6vrwlaHLQ2
tj/RuHp0s4nUo8Y35AM1liNDE5hz0BPpFiivG6JzFbu7rL4YJstqVK8TC7csz9i/38QXb/jvN8FE
QZ3BGvztz1PTVMZA2adZKj6may0ZUCCwCiM0ehOFLfp4NfhkE1zIubwyYS8j+a4pW1KdKK2XeNrr
Ct+db53V5IfjHKfPb85ztBt1wsBnad41iL6Yylwk3Mo4h9OiRoAtL5DLQhqqtUVFI7c6NUwBJ5BI
yC22Fr6BfE3bdjM9CjyM+zcRlMDKgim0zbwFzCFtfMhRBb9ZNxjtddKZi7X8NsPENriTRRCbJFez
cvpOdqOdeiIGztGhg8cwtotirxMAa+ykGQy2EbfBcxLsLKLHUAzLtgkCmUQkmBPj1uiYndojG4J5
iI1NNG20ej9mjozwTqdFtMXv5A2r9jzRylYRW5NqtYjLGzRuxCdDkCS2dVugVocXXt1NRAQSnEIa
U4Rrc0Qi4FjVAv5Tkxz8BjIuI9cthyfS0W6a1M7FG/FX/mJuPhCx9+0y/KXRyHOt7p7MCmFbudAC
QKZcCHEwi40iHRosFMcBv/jCfAtehJVe4WXuH7MzgnLGqBambXRly+lXu5bh3jh9taRWW+x014fl
fAOZlUmA3+yjvb5DwFGtqWMGutZ3lZvIO4smr903Ryt3Ij7BE3uulN+MdyDkqm1nk02mPnX3xIHv
dHwTS8anyrjsHoLSqaj6d3K99N+EeJe4JlKbI24Hrv6aeNzSViGVZj80/fS/FTGcvX673a56QYyo
uqJKWv085WcwetQFdN6rjRqtJ7JbMENvy1mQytAguZG+nBgYQxrCjWCBxLuQVVXD2b+kYZ27zVv1
5v1q+0XyqZuESpv4f3LIEDHziieAbtYmfp4+pv7Q9je154QlBJU9sUX1rgCNdkopcfvFVpJ2CWtz
NDMSiWo6ST1L5pKgq38vAd9on/785FdCK0v2fCG1OmbJd5ViY30UHOmp8xbWiRveuJVQJjx30mwY
ChmqvXpYCZbhdsb84GpxjJTZMwUUM5vteEd2dLnuPhFYSqQPkxEtuOET7acwPigco7LFNlwZN/VP
8o2vtfKvZey/395Xv+e3/qhqFp6Ye4lxSJC4VKlgV4nIf2v0+fB0aIf4vu7WHuHYFZknYPlHmaSD
BzHU7LZ7KWXNtijGwGNlBQ9do13ioF0FobWVGVBUhpNH7lgdJdAShKmJdy2TiMhnahOtB9nfNlPl
KBroCvQyY3GU2NnB4usj5qrR30zSixG8K/KDVrOLDg81l87H/SQgDBpM7Kr+oWgB5Pkb2d91HEtz
JUJRaTliBbkAOSzBpGBmeAiJLLfuG4ppo8NuEBylAFCcvwKmR/duYXV30FZLPWTRGuymvJSCQMTa
/7KPYCiAXZl8y6JBja2IVzVK1PtxXnljfcPwpBEOnXnGQzsDSWBJ/Gi2Nuci8PfvdX41zQB+gJmA
X79CPX77Xv1OUb1WDDmyEhxEDDbFBqQcWLz0unExAPSiwBDQ2y4V2MnFqv6oaCb3TkWq+OQyiTbR
63hL/iVMxDBYK7QwS1eql+ih2siWtWXCSTBedUQL3elwLDEqAKjlGE0Pi0f5wEJt5k6SczSwE4Z6
5E08odHbZmeAEN5K9Ejxsyscwoh7gnXbHc3OCQgBzDeCv/FmGsleE9ZdA7xpXUmOWC+HlxH9j0ce
JowgAirPXntTCrsKtkaEe8gtfuo6fjlO/76IJDKhbLIk7Ap/7vFxVHWFken9vf8wOBAiV5zYD/kh
uI3dD24bR3nULsWjxAT30T/Q8trk99Ib9pmNdh620lY5k922zV3r+PHBPrhZSGSX6+vG1Xfprbzz
HYIPsa4k9PeJiL0EOnuIcFOu/71Mad/fCv/9FFfLlCKXrdyH6XBDpbaHeh3j/PMME3f9bI4jjrWf
OW+kJjo1snPO5oGTfMYd1KbD2B44+tbM4Gg8CQvMe/x/J/BYC3Ch2OtT2ZbztcColFxR5HzQQw1b
L+whX85D2d7RvdUML6h3g78tlTVLMj/Se6jNVypqKnhaj/r9vz/vX5Xrf279//95zavBqpYYbS3o
zXAvSXDVbWF05HRVGORxrgxm4rQHfLehl+oteB5CbrOoXwzTJRpJUryRQ7eJtoQhIVDKv4xkWI/I
GQ2FXUznl1QjTvnEh2hOCq9WXyAU0qUZMyC1PzQ1lOtz3NfnIEJBUSzkMop19TmMNI08IZ+6G/T6
zD95We0mKcdjjd58LKZF0+s3wfApZWfLeFGyQ1CBisxXLRUELfpDMBobAYuLQBCN7LWQPVekyLoI
n4+1+skyCcuU9Kd43I2K/jjqCinCnk1MtOsP9UJL2k2pK3N1x4jzh06JPq91fz1Yv320q5bjGE2A
FSuhu59bnHvsZTuesWN0CF70i26HTuG26+ggbZKt9Kyd6k9rLZ+NdX7Ibi0nu/U2EN1vq5v6/OGS
ToMRPnA0u/icjv7HeNK24V4/Ba+PzXJ3H73gQ91orvWAUG4brcW9viahdZs7+Q+Tkf8sqVcfal7f
58OQxuDv2tsUdXKP8sPTd1NdQuTUtpJmK7F/TGCyqXnvlMSFQdlIKJBE+MJiK61blBrMwzs/s6F5
pR0e0/ETQCFuzJco62766ZR0w6vctLYBbrU2cErIEvJCuX8kdBPoVeN9thn4o9RcEP+FoFpelgS7
Vdk6b8rbCOonAgKQP+RRV69eP856ybZId1r1GPDED1mNGq+7SVJSgAg8KOJw06YkvhLyjRWx4B4H
v0K0wFkWmYUNn5bh2VEPnQM6W645sV9R3ih2JWIlNCVbwZnKnjKWn8YkB+TL1vR/iugkBB5ZC08Z
1aOBCpIMzc38+Y2Snge/r5Tskg20T/GxeBWtb/6GnzrTp2XOnW/lp7J/bfGhJrRWvQIfLptERrkQ
+aarTB8ZmliDDN+yKRzRNrCX+i34Jc3i5AWzP09tqdGdTsb/KyICQG7bE8scrztrIgFVceX6vvIk
NyqS1fwtzX9iqG+7jEBbNb9IBkZ7kElQMhOf5y4SVnVRkrWOWqbdqOmrnBdU+e3sa8nDi2hg3G5n
KhK3ZgqyOBNukMi000C947mSGtutbuI4FtDodOwCZbglXrxMRPhNVAHa7GVJ8Csb+2wM6YmZtz2l
HN8agMwSUqJ66iTdzaB3xOorcc52BTs2YWWu0tap2/oUXUqtsCslXAMcZm7TEnWuitPa91GYMi3N
m0Nd989t4kGXae81T7kd2GAVYFaevq3jiGjjxvWSam8hT0JwuowRJZkhJyuy23KRihIlZGzCc5bL
eN+m5ovlE9KbOmLWvqhS/+6lSKss8q21wVXywE0bzR3XtSI5CREVQjrigslvBpJ4MP+4UapDBOz2
fQ38e4T3jbghlFS7EAtH6Y2FH2U7FWxrO9SuTuwsptV8CGwpefj31sGs+O+FiSBMQBvI68HsXbOj
4rr2hMmU+htB38gZv67RWMXFA6NjIBl0SrR1xmBYyznuVCT5BodGN1yLY7uKw4geCAFh0GLRPw1k
eNPuW6bg91q7Jc13Bh5vOlDX/U3v39b+OmB/Ggl7wuhCkz6NjaXG78eZJBi/kxSfqK96BBAbboBy
W6uPfrHHLt6pJ79ft/7G7+9UY89oMu2eVQFuMofmvWHdFeN+7DAEn/L+zqxPTeHqvZtlG0+3G5iX
WP1xmMfrst4o/Uo21lSehvdYIz2aEIaROO9mgp3XGxhourH22DiVveIdtWSbQXsEgV0Q2TOTKTmL
GSpk9qVZAoG7n1SbNrQYHzSU7coROJNfrOMQ6xoqdZDF9C8PYb6p1XUb4s93RuuM4buHDkPuSrHF
PTXFuypADOpG05YpEqYuUpzz0pZU4LF2Hzli5zSxzckd1RYURt/YyumTMWxpiJMEgU2b06TvOSLa
Vn+tzedEzBM2WUtYiCfyoqkZNqNmi/UavQcWrkDd1dY6h2KfbHJ0h5ILbE62gA0zo3IYEijdQQ8d
TVlgYsmVNR3uGuwvFlmEDZbN6SbEqULwMKKWpYrXYsQRNrsQlC81ftDRH/vhOEelMM+6/9po8AMz
I8TwCd6V//23s31jBEKTe3V/H+zDS3wkpPmoPVX78kE4SfvgULzHj9qNdTc+Rlvk8I/dE3fJA1Fp
5iW476tFsM/X/WdwMz5oOzSI2H/3KB9YQH/5bzF/RngpX9oH5alOsCh4L9x+hqM57onG44N0ki8D
7nG2hzNNjvpTeZptXQ5mPjT3T4BEL8qiezZ4+W61YmBL22OJfYHgN8TrqABJMkXOWDj1fXKCvLdc
Mcl1phv1LD3zJjCT5pfmJju1H9aFNgEm+fdqEz/Il2jjIIx6zA7k9DBb3BIn504nNh+3fgVhvfO2
2hoSnfbkbaNfKu6XE/fnuf40tzAREHwKt/mxPFa3zPgfpqdxa76kdEufEigi9GFv9RfzJbiTz7Jr
nbQN6qwT28NDvmsfp5O6DW7SA0YTdLkskhttI9zJKLvnYL219i6f02N8H9rpYXqfngAN0z7el0dy
qG7ES/lo7OuDsRNutRvvPn8QLxz4tbvhFNx079bphRbJL/mi3JJWsynuiFI7a++6sQz2zooXPPsn
dZfdwyBod5UbrXMHxf8azt4p3Wan/0fYeS23qmZb+ImoQiAJuCUH5Wj5hrIsmSSEJDJP3x/75lTt
OtV90XtVr2Bb8Ic5xxxBNidwJdNb4hZ+fZz6op8e56s/OM2buDBmG8HmpLWAt5bRdrgOBKTlFklH
BAVO3KfHiwrgbSwbL1oSlmXhWLmYW29L0Hc2nzIYAmUU2u5ngWhpdrhV/f5vfCLhbrAVd06B1jsw
jIwHfxs2ZVAvodH4r/1rzTHgTFD89dbD7o9jcbdOvu1imW2fZs4obM76WRbbx568rO7ar2z18ll3
Z26aSC+d/JvOsdyme37R7HRT31VBf51Vbre9dlYC+ZwEs/XHttUjTgbpIqt0YR+vcf+O7tExxnjg
RK7jbN8bXypKE9amwJN62KGt7JjBBMNXTCMn7+Zesyicj5U4083EhbFnV4tqoW6wrl69/WKprVqn
9+HwOk2gYkaX6y833SMeYsmZsSfvX1/oSmUzO1IYgeVOzHaLuuoeBcOvAunVJL169IaSnMjv/Iy8
auOFGgo9ApRjmqgdnwio6/I8tUHszratTTz6V/I7P6jmHeMqMoxuSJjiKyKW1/kBL6w35zsoRCqk
WG07XwN1Plflpv6SndDeRIsp0Wl6b9eeupB3vR0vP4BOB+HEJZ1Arv1rN0+GD8eUFhS5Anvr3Afx
OT2H+/YyWz2Dj6ve3r/Ckb88rIZT/Ss9DOqGf7wuHv47xe8Gy87Jlj52gd7OfJ4lW9uKtrjn2aTf
052yfZ57JHgHpEtLpDziXju+HKkyqMcP0327USAtHdrNZBdfJQ/c9r2YutMLYUJOeEn87CgbuY3q
Rhe82E2PE3++4FdL9FJ76rcOy8eb6Ay8CEg5Ysp8kC5oBCEYWJSCjrThJYkX3sXgdKNJjLz6GJNd
t8WCpiYghYgTJIhW70YY05N8yNPlEY8X9VbCm/1WXvDkr0JjjslniQ2+Mb0px3QVb1/3ByCjLtqN
/wlgIpTL+lKdeeHPs7bTvhUH3gTr1sam5V4gVdZTk8HLKuZdY8SDzz9K1oBEg+/Prlhn+9BlpIl+
iXf12uEiUvNq+RhY+NAzeNH3K0DekxkRDljr570+q/vPVbqU9/lC2fETDitWwle/SY7Ze1x1OFJD
Snt/fXwgMnb9m7v22G74XLCYxI20zxI98hTugXT7XucbdU8Sn66u5E2/6CzZb89vGyrHy30Gs110
eLry9/TQs0GPk91s13pA/rjVb5j1IsGZI51alWxX/gLLNNUnq271OpKXotoQiw7VGfP54cqP9SHE
CAFi7jH2ZanNDyiB+JSMHHkd/YVnMso8bD7/CHEya0Dx5EWHwShtVoeJOHbcKLiutMwrjM+ZZ8L3
1JavCkYrUqDXeb7I14NPaCLklBHdxf5Zvgi37gtR/D2/wijGc9YaLk9f/VW25Ve4fmA2oSw/fzP/
aRVXvqnqSut2UVml3TkPV1tRrGzkXcddjvmLMXXbfbF+7kACjzx+M/fmFwIdsWNicy6nl+mFh7V9
YFeiP7G8Hn8GEt2wY9uqNwbf0mZ64cN3+nm+h+VuYouwla6C+boDcDk/wrLaws9bIQBxHitkUHZ8
FG6UUZsf3iMmk3i38sEYV5iJzWeLNp+zkxx7yGBmYkbGLtwM1/IoXzGL1D11g3qeoArwpympQSsp
SLeVJdkxAWLcATdoAnssePTXVJeu+CTds/VeuhZ48OvajsifqwtPTcXBSmcgtOLU4angYhR0xz+c
CKb2PCiD91lzaeYY+/HomGin28/xbb/3JV8Q4vi1uwvOxJp6VQBhlf663YuLdvPip5hYFh/31PD5
6zMLNNu/bb5St3ketIOKod0LarcR7sTfwcHTcxQn9FcIAM9v9h2mtfjdzFgHuCYv3lhaxLv3/nnn
o5VXsgGIDjo+t41zMSbGUXLF1cPKN/VZ89+BYDfIq6VfadNdq2t1CoPZn7SYnz/3eNc4qfdC04IC
PiAX0xMX/TnaxY62B3JYQjHjQKv40smZCqE+92fWc7JXd9rlyaflZ9HW4qr0he2xNuRDtP/c23Oz
fKxe9+NZuMzYGqzrfR+UnhTIm8eiPzZezc+U2UFlwi1fzCFDcesOXnctfM2dcIdPV/n59NVc5n62
imujxqRBTz1GXwdxV7qzjQlsdpG2b4i92i1dKpd4W17FrXLQzMe9DcRF9TcNxjpug2ZwI67ea+3w
WTLzqYmbuvMBWFDxd32OWMAX9RiuYkda0qzognuVzxMzD14bbr476MUEh379Q8Bvs3hTS85Hs/Xw
W9hPfpuF4Ibf2S50+JDROfU0PT8Ds1eH95nPPFwkV7lRL8d+JunJoTtle+GgOo2d2PJWDIYNmRRL
UA3g4OWXtIRCRtvQImXbonk9FWZ3wl1/+1mlKwiQh//R3kn/X3sn/V/lrP0Ld0qK4gOB7dltsN9G
URB2EMd0NBKIVNF7ykiVM5OeU5zii4RoAT8JVPpjOoDwdmJbw31fsgTyB1p3HrloNDP2WGrjf441
LRdd9zCfs/FMxj8ip+Wh1rrMCmx0TKlF8GC8OwPlMkTwGOSCa7kzIMzCv8jfCwGztRfmU4t54yUp
8IqjQWzFOoHo8IkB6+ENHo/txKm/wQuCb20oU332o+rq19RMdwN6dwpvpqE5gnDsShrYqumYwo70
GLuwlDEJF2UdVKPcJQh7CFv+TLLx7E9SWyBcoCHX23xKtkhT1zvKff4yP4MzZpNA58MBDS9aBjoT
RpswMZ3w5aS1Obm/UFv2QLl2E7qaONpHYWX939+aNI7z/0u7829SZFoKKXDnh/MCbhskVZimwFN4
znFBVGfY25MVwHW7gTStHdvffJH+EFZA4ME7ZsKjF3vlUl8ZEtWAMBk5av/9x0PW9T9+vn9NCYY4
/9SdNHQbaQs61GrEcaPBbJxibgokyNZmE6IjtqFpVynUQHeGrIiwg1v/sCY4WHW8WngbkL5xsrUI
d2HgnU+hFI8aqiEF3LXnT3uGOTxSAFYBlumy7DKGSVRLlIKmIsqKFQnZ3Awbl3XUhOaAiyKmZzh1
Mz95O2HnQLSBqkLcjBRhjU9QD/WX/CBJ59TgqFu6kUTsiUceBUP0sESS6IloqHBFAvVLR0O64bv7
Dl9YzaNEGmWyCa7orYtklr79E5Fw4yHG+rDqkg19sxioCU4ONpGqeQEUGdCtT1QyTszZJJgheKXN
T82uNcZornFw4E/6L6ZBGXT9cuJ1D+hBIInIg8zRCG7Qp1jNdVgcInYZbZ8/adDQgZZB1XgN0Z39
/0CoRw+ef8Cefy88GctdRWOYoCnTf50WeSKXgjwRugOBoLyNXWUqDBsNIYBiYhX6hJQFG1AO94Jt
uX0Dys91VN1wH+oePzLnNbOa1xrPi9kvOPseugHJx45kPDfxhWg4XWVk4j/gDVk9nQaMDOrQv9CJ
3PSlf+aW8HIxd48KM0hWaLoN0sqmmUMXDXvhhCoIjOzhdf2e4AwaHYVePNdLizMeGJRLJqMH3hdB
UEf4u/NKSefTs3PGSVvc8yeLRJ+e0AfmyLo8/O8NNBSF3lqFRVtPWmugvN3JL731F/6VLeQO5r2y
H7mwO/zKcHHAUU4zvDm3CLpUMwym2M/76CTiufn5NnDuM8VzNdVT/2kgT9jdiiC+M/cRd/PM8DGL
m1KimYyD9sFjmXEIvvQTz1O5YO9goxdcIAfPyS85iAV1JN7XjxNpo5Jpidg16J0TZkah6gq5sIr+
iK2YHn4jX9wbC4Rh4LBXQptU8DiYLgmrfP42F2Ex/QRTeQlQTPA5Bwcp9XgJRLxUjTQN1ansEQtY
zBQ3OpFhSALuKumQlxgimwDj1B04waS3IXkpqN85800oBsvgiZiwcmqMm5BLTkzT/aal1siLsooO
eIK/XoxhSb2zxcIhTs2v2i/9de98w/MPyJ7vapc4NYn0ViygzHUcerMvRDBoHPHvUFze2QoBpuS/
aiOF/I5xBE/PwF5h1LHgDHtNEPPLBlAz8tIf1F+zPXfq6C5AlsD6k9uq5KQ0ktxQR4VVMshMto3w
WM1dsiTDn7n1MKbLV6u7X10MLR8N1lo5hAO3Pzv1RU9kV7iLDEbABzwJrrZIqRm0S48fB2Xao3WV
DRYHwOjBy4GScwkT3UkOkr15rLJNcqHER+CpbXizd5fClprg8YNvh/OudfLSjtDOnobPCgVRiQTD
1cze5Q6Llwqsh+vE20657VakFF77ACKEjB+ULgQV/n8ZyUHE1urzahff3qvucew+PKYA+wefWPXy
m6tT4OaD9sLMgCAhounM0I7ox0FN6tG+df4DBIXjEN3FsvDlcz2xN8NWjUwGhLoXgg9gfABHrrUj
4B04G6x0btmzYOw064M95nlmFQzd9MevJworQdOf8M3wIBlGZ1jMOvwokOZ6seM/7U8e2dPObH+Y
RpYru32ahKTNmwWSMFq50Ek4ypcvzY0vHBnyl+ho7rBm90aJV/1yq28VxWu6cx1aLKqGAmI0AxV3
8iVe4h0iQKziHRBzQXIrOVu6uAKyvYz4FZgIN2fwJfnEsCD2zawDCjSGFxN6VJMzhRn1vXIfZ8V6
ud2WScVC8Ymk34WoViDQfJOqMpxjc945YmHDlO0wSp26YegqH0MwuKOM8NZ5Vxm6GIaQjqYAB2U+
OYwtwNDUmIZwthIYX3y3yeYzqpehukAsNFKmkXo67n/N/JM3gBvBw5hVS9ZCGciNJ3BbjLDbBxTg
u991m9jrxa0WEUFtYT8WR46UERhCM2mS8h1nu7bdMbJiMZQmQ9069gqf3E+P8AxdkLHDZIACFglH
fFcJhn1gFMTYDCIj5RUmu/im+e2x2EKJRDSNtQ52F5KBu4JqYsM5GPFG9acnPpGg3J5wmm+qr7AH
qeN18WdCsxIO/zB9+PJy5RY7QJBgQj4K6JJoIXjcgFxWtBOEVH10k1aVA+cr+VNfhkConPPRdLPV
jAburg5Dbl6NAx3jlZho5+SFh+yaSs0Y/eEOgEn5nVBWQIMaLBMR5QED2Z2ui8SRiFaLshx0kAxz
UoypSvX5F+Wdz9h+6nL+Nt+fbXaDSArFltTN5chUNPs149PUjEX97iXHJIPlY44Dro0OXpIZCa+A
HenArmFk3unT1BwK5Ol2dh8LDy9f4pfG0Anf4IbKg1PfEetldMycHH+Oc9u4FWB5ZkpUq6HpfSqd
uFH2kwACHUHychpYiMjLMZ6b6p/1uhPNlszGo2KP4DOQ5aIcmMJ5igq4Vzpajn9W7mflKXqQOPib
buQoCP9k2/wWP6eKafABJ+VZTQYV9+GwJvOt+8KE7IeDUvgtVxNzelJmLtv+zUjQK1ehvEV22DAT
iU0mj9VkM+vt1wLwOzsNm1rfQi8cZxhaqr9P2oecTzCo/IewnCUzLF/EvCI24i6gsRjWgp3RBfZX
GMrNlIGE1dmcvV+49oC789JLKz+9KienntH5w5nRZdeaPs7Dzlk5kBD//JLJPIMarReKidUxrn6c
kHD5TK4QzX0tKhNLHRK5T89D4rbfiaLz8VtL7VzmpAPFZfk0+593DLvdhOipaICkip4/3Pnf5LNV
H+7UyGC0+/9EzuA0LkLtCpmHmuGW4yLUSBs0mJB41eyXR8DsqORG3n7Sbzxtgd9z56mtPx+Px5ou
wklvfuzoXAQcBCtABIQJiT0fTFC5K9AAkVzw/cAt88LcRnu4bMW+dxWzPdfQXWLgPCJ0DHLb8B7J
AaBp/88MiI74kYM+tG4M4Y+XKC1xrAm/k9MLlPwUnUX39Z1giyUheNH5KmUw3YUWkTrDJJjvQgjc
YDh7THVHhhjSaxAsC7qRq3lBTKKEYkE2NeIp8jVC4AzGIwnewsvSry6TtTDefAiWr2Pu7/WzTH03
ZLi9ya7DpQVwntjb9Ph2hduNwJ+jSnApGTxwHPX5cVwGCdFzRmGVnHelhQ6zhte5/SxrVc/W7TUt
bE48dZU/PU70VL/Jt8+bkw5VNrbPlvIF33PcwH6FGFFaFvp67iCB86hVDJqu15HyqdgHqU8LsK9m
AESSDmLHHn25f8/vh2qhDNbdFk3w8kVw4j7pFzfgQcGUXzqVMi68uUpNVjIhycc2mMHBYTBtuAhU
sM/EQRqZkIPktdPgc0HR3+3TOECKZ0Aky35mml7/zcjQ9QLYG0i8H19qY45DShZsaTJT6EkSsYR9
shonDm3shjjqMN/8xpRSOSeUb+fhzIXaWo0r4vh0Gre0k3gSJIdSh8yl84cQuZH5OXOygySDof9w
lq+zipkEK5mHk7i00OJgsEwLkndoRREcWgwU5mZ8RvFA9/fQ9cl2ANT4Y96JwQFP9m8yuE67yG5g
mr8K858fQfLpsqYfC4IjPH+2EaaQHNIm5OQIl6J2rQViZXO4iA//UbkEWA4LRl2qs3x8zHij4bZg
kWAPm4aML5BOh3JxoEzU9Ll/JesQYHCOOTrRfOPDFQn1e9imna/SWw8VmIj1XraZziIyubQrKfZM
8b0ST4VBuZFijQgJy2rU1Us1CiSm6/53Ri6ebAq+WHIUGtkGUqxZ/QgA9B56XJ7MV7dr6O2iu0p0
M0PlDZjyGlYIzuOo68vMolH5XLPK/J1vYjMk8776bclzUgwQi3qpDOaBaQE+QdzBDjh4bKro5753
Q7fY3WFsqsxZ2gmBuMxQmLdZaLt/cNdQgDEhdlQgqeF+GgGXMqQXtjrO54QPjjwpuqKAXO8lUgan
25XoR6lGV9ESuFgq7Po+Gahhn0vkLJRcBcuYH1YvtlwOyurAFYesj4hFlhFUgpbJTHuY0x8yneqI
wxAt+HmvKdPL/nXDzQYP7pjMUaN5gCwte7e9ogKkqs1mdmrcAiJiYh8k0O/3jdPvw3MP0Vq/0YU0
E7u69Nw3+5wSCLtVI+8N9g0RhjU4tyGtoI4q61w6MKabbudHzcXXqjWrrwLZIsRnc4an1IeCYf1N
tmuJghcsmFFDQ7oCpvfAO4DZ6WAO9C06nLPR1qxw5TOUVWw/JVIOadjAwVzVnN9Yk+WdNLjhHOJE
BwOAFFemZAwPWma6989gYv+W6TZv1VcCzR5M+kSHK3V+HPZvt4qINrXmECesdVM7cF5Da5e8VvWp
ntm1tG0kky1NssGLliUmvdESggG5MCfyc0nHC0YeGhzobcB/TKzmpMBArTk9J7afcN7YmFEg90YK
1QP41SCyFPLZ2O1MH3umX8phzeEv+eIpnOl0Si1utLI1je0pp1q2smcusz3lPAlN0LBmw2buFg87
fRxYezAFtw3iBGsnbnoIAjMDx99UdyY/6EQ/hQVhd5M1Ds4wYPWH2C7uXPbtVgAun66E95kHRQzA
RDq+l4QizIHEY9bOe8mmmKbOpDDVyhTVU5fr0gXLeoFkIbQId+YgIsTNfq3xWzgAlu2BiXUVXz6J
DZJytXhr9L5B0jHdbOZ+ClBh6BtU0wSFzrkS7ucIy+nSz4h2EBGAbyF9cYO3/ogMmh1av2whHF/d
rr1UfPoSy+kF/v+Z4DUMbUi4kqzu+ilcBiWbydNtgs9ZeLp44jXlirnhbEcaw6zU88Vz7ECN4Qeo
25t+yQ+KITO/wByHY2tB/nFi5oqCM5ySzUR0w6/ZQ7dkY7eHwLEQF0JpR/5YtgEqTlYyskMR0x1X
nLwRKXGKDpgKh64ItkGa+/zS6d+LhLunXoFOZQwdJhgxHDK8Ce9ZentJdEPfj9Yuuwubd8KNIcI9
Goj65H/Pt/vE32QXqkGtBnJOyqD+no/9QMuIeLFdqyh7H0YX+hkitMkij42PmQp2MQv872dnV7ik
UnoS+7ECFVmUwOVdZj+whm2MF00IeZOVL7zBjtzUO82/a7xHH/tW2Hx/iByP0Koc46lRrMzHpgsp
Ng/ST9P4r0sOhsm9ma9Qvec5p+O2TZCMmsQeV5sC1cK03Q4I+o1quNMP1CSwmBpgMbkY/WzFbTFd
Jz7IFKXHcTKYyE2Ea3VLN4k8qlWaG/82vz9n3w8SCPATUpYKR/4bC2DowgoFvMPOxUgp2QI0E1ub
bSNtwYGR2nIwzxyBkRjRtpgQx/rkTMYER3di0a8hJIqQ6GO0A4si2s/OnNQobgUI8VXsCHGtT3AH
3SiTN1uczdyZ4731U+V2qZpPKLdJiA+lN6v4Kn8SlhgzoDUSBzfwJqJtC5SK3JPicAYx9LlPMXxq
56GNICABUBmTPAcOg6m8jd6rXgme2ZGE1vmtFPZTfEcz9J4cSuIq0ox0OEM25H6stdzQuNojcT0r
3bB56B/VLYGQ2syTM4j3ZL/0jCkkMin2DYU5OXDkqgfP+iuDQ62aA+UG8SjqZDmJzYiDccjRgHcw
Dl013Fd0Mm1BZjwdPn4c4UhXTuny3kbLpoCzV1m0XiXz/YFecqSaDVY4rDuGOqDDopvyD7PJU6/l
w5Rfwsd+0I6P8JjsIheecOiAHhvYDtktok16bEQbkVuDsexeX4TV0pdKq8fiKdiMQajQ8fWR+ITe
+5TS9BKU+zGRJqBar3e83U9ttawZEs6IatgI6yrG6kf/foU/r96ePAy4n5qCE2GAJxyNYfHXKB48
g+RU+/Ke3K/sKnt70t/DBNM/vdiA05oP97nloGd/kHUc9i6Bq+L7Nz9Nqc4ZHL0P0+jrgeujgZEm
CS3hbZSwAuUQUUyldeQNv67cOlm9JIdUWME03tAIfE7x08bikMN7+/DUbYrdiUdygz7YXDDod07C
9f36qR+gi6rVOhKF4u1102AVhFd1MKAufoRt3a7z2TYLptZwgC76MV6fNaZmyYq6EzWS3fYgX/Gh
/kZsAHk5jW2ux8HtO4Oud1ZZAAfwFVcdDrF6kx6LVWw89qytM5rcJ1EZJuc8M3tqNQbib8XqXA6o
qjRw95TjtTjdcKqK3ry0nj+PZyD7+eGj140RrxqffLD1YyPEprjkeg5InVMvI5mSJlbW79oqP8Z7
PDq8ykbHSUsxuU39fCdF9kv7btOlHEHAmC3kRU5JjZFHYuLCVj9XtSWsWXJPFFfkkII/XGXK6LFw
hXce30I/pEMytdqW0NAx0jsn23Qdv/xkmXPlSNiVkAZD9p3X+XO8L36H0ibj5dOxQAU92nJ/8XdK
WvMYcKiYL8oY3QvW+48zN5pEMo6tcaKZic9NRXEBeIMyUX75H1yHcLaClHgcX4PqUo+iZ062nEbf
mpPd3oTv5SshtGomXotkqmdLgRKNbh3MZ+Bn5kup2A0NvuwKKBgJHpKDF0VfKS8VGo3nx8rZDqAL
b7ddySPbK9L08nPvYaKor8Hvf4bBxn/N7x/uDCHkYEQwkQh18XgJg6R3ChVywVHNonuvXulPAbds
/rQ4Raqp0ccYYIABTw/t9MC/LRiAhf5zE5W3twqVid8KsWCovQ5nrjNg7Y32OXi7IeGB2Jyyjiy0
KU/7NSbR2+90JTCZmzlPUBQ826tz/PZFKFEzrwptm7s9NOcCpYKlesPTKwwKMOYs1TM2m+mUavqu
2GJ0UMgvBNnAssuPaQQHK51br8dRoJpM4i8W77w8JeFX6ECme5LabcQvRGl27msMS6DcAKRcimO5
lDovPEUBe2kInTQ6RbCe4zj4CMcCeL1JMa9Jdx8VuhK4fvsz5N9p9HZSMHDeYjpRzJmkp3CL495s
MtGeVNtYg4FVXIfpkWB0IM9jAnMiFfCWIyvWze+gdFKKfMeCl/FxYUccZpYtbipyvzlOH0YNaaHA
6R9432B162rA1UEIN8IdA4yD0hzimGbMdo9602FVK+M/RunewzSlyt7LIlxMomLAG9vsN/cfwy33
+zuNiPYha2zEerzJmUEW5BlQoGxZEzLF2DxCVUy97eT9hojjYwPALZ0mzgfAiCAiunJ1os/33H7g
uSlYVGvF+POt2fzVy+A2rYJGr/wneeXhktMDgwwMqQ/9Jic0hlmhhY942fkDJzQcIfDekQEEDPkA
uOOKvM8as75o5UhaySI/Vrf5nWIUU/Ex8DggyRDyfhevi85Ro5tKAtVmthtbzhf1nx8D9cYmc93S
m7+3yrxhYKDnXrh/sz/RJ1L3w35wVOysC7snyKC9aAZD+9/mRHbOqonWn87U0GtNFsUCwSp5yDji
MCbR+8aw2r0hIcwdnJJ5sLJVd+mS8ntAmDNbPPx26mKtJbmCJyrgJ/l+7s78wpuvtaXsiF/McBbY
vkYz62i8DLIi0N54yk+qg857aWUXEyiGyZ7qb9rQ9CBWSg74MX819XEyg8VNMLePxABOxOOOnRyA
cLHIzeC15V0aWWIim5OWSr0YqAhgxUy8zwnfxQcYvQOfLPm4m/cX9DM0ggXeq9oa2v4oDlrmeHaT
QHYYcPtjaiIaB9p2rKLrJ+MQqNA77bmKDs2KGCNNOfuze1RvCb1qFxElQTXD1SBgLUy+y9/SbAfU
O4tm7FsQIAV9sUwmp6zgeMLFtDWjzSrdycfh2CJZkz1lU1yB2xAy59ECdnFPWbaU3G45HOU5HaH0
oOlT1mlQJNZnZk/82j5rS6wgZMAO/5lbSBeTg+aUhw4WUrNDKjkk28ln0w0OFUK77A+h6lVO+2EK
byAJX4jK7vM0n7tp5beHzOaIANR7yjesltvUGO0YLbnz1HP1nZvtvm2/2sbX0r8ydqCKzd2Hz83q
pMZpSPXtrb4i85mrbqHc6zWdGdIIH5r+prY1i9ZBXNeSnsffCVMaJWVToS9IawthT4bOZyPn57DC
9/goTlaauH5g19hhmLKOsh3/ty23GPfAYm64DRom7V6jmi/O4k78zm85vBIyXt4MOCorvz12qKGV
PxHraSoAwXnkHOTUXVSUP1wwX+qCZsK4xLsUt2TUK4QeQPz/Q50OzyMzXmd2oLai3ZNVnTsuP0ot
e3tEgUKvm63jtQDX6X2cuGlllM6r8GK7cvFf/5rB7wu6oAkK7BQgurIFY+hXLRtw8AlIrG7CeDSz
VJmyJd4DiWlCi/Ru9xV9/miSk/Z68VsTToHRbmjg5OZG1uGATaOOBxKkc+u5WAIYTMwXYl39/VxI
NylfFDSQtyE9SAeHhg57qrd6FVVvihLsiT1XwjaRa87xz8tuayYYnFwlnvJFoX94SS/MRrRzCX9S
RjHYbtB3D7ijKppRX8R95OBTDVvRnZrl5WVpTLzz1csCujpCTf8G1rae7vt34swgPfa4ZVNDXxrR
iBxqp8h5nId8lLnPNPMTJM7Hpaeb8a8BTGrCyoyJL9oamR9viaO9NzUnXOee4kAWdSWcvQzuXvlv
/Ctvb/Y3/snMmfgta1+ODXE/cVAfKU6cjCoBQB9mIEY84CeJTZPmzP6aH/WLyYPMNykXM6f7gwag
6ZT4/MbMLxeKk3u59150fOnM6+2ZQ13D6fD4w6jBTqh3ZCc9FRyU8PSSxWwZuoMTupLHHAp/ZoqI
+DxwE8Djg/K6Ftl+7GtQscafQIGdehALLzn8BAoYjh2P/FruireJQMWmg/ZecD8jgQeS8PjGb/j5
w0TFm3BMIuFwmHo5SFWDlxtfx8FePX5X72VhhvabIyHL8DAff2wUkvTd5QJyIx9o+Hv80NBAA3V6
Sgxb5KmWXgiMyqCdYare/A2++Nv89ba6Tg5vDxNHB34cT6LgKfBFlolHLerVdsZHrm1c0+2M32Wh
LSZ+z6Mcf0B0BSAm/FIueIFoT4mq0x8r9as7kR20em8m1syoN0TZITFxpm78cN7ro6AiPNNRbcgY
cWIU/FnOilupHGeyww05aX7eEvWZGR3SHxIff6sn8jPrA0VkV5racuQyhtVyWJF1zE5Z8EXiVcTe
ZRks4h8xOaKxmhbr7kl4NERD632oKwyJDFIGy9EEDvNzR0ArkZkx9Y6tIotCYq3pQA6Vu3v8pcEU
nq37IPhyMPCE7K36K5nu8DPXenxXbGkNoNlsaSDJfBT02h3VJqaCrcN9pprYy0Yc9LnZfD+Xj29s
GpD6USSQ69D9CZnbT0yttNG0RBgiN0aJEq7zmmX0BXzkqzxmDhGyIha1R64gXwZEgwEI7X2xwWcR
QQgGoVjbsBtwQc7Nvvp6I40zNEdhnqY50Y17iKMxaZxquq0Pvphz/I6fg6qAVzWrfkCYoTG88RrU
450MycwCpYFq5UhkiUaUJ52676jL/YbtFZkNrMqeCTF83cZMT2z/5btgzbC2UhTF8/VsSdjEqt8o
u+cZLrDY7GMVFmqfLHpcQ0f5+w7320TYzQ/Yh9rtl2g/RFdEmOGwgQtt/WQxFVZ8TZaASGq9fVzJ
HwB1wsku3tUZCkVDm+PYaZbTDfUVpGk6wdpmXju5w66a1p48dZI78/R4L6YBfiGNO8M/vLB/nyDF
wHsZJ4dVkvEZxP0uzHe7p/yT4wWM5pLp1BzrTEsrSRNcp/YsseOW0sqsQQa6ZQ4XD85pZHqY+Ttc
Bk/h8NqHUIwe9Eep2e5AMrrDiytz/aaAMqgp7Ug/RDOTKWixhCVeL2Vztpgsxlq6B/T8GLOF1vjN
DYkpBDddgXj3ZvKFGxrtBDmr9EHye13uoDaf5MU146YC0MzQMfRLeTFhW+bUKy6xrvzpFD83IrDj
L2aD6vsUKztalirZTXtoFWG0ZBSIgZW0KH4QudV+V6wF+a5hO3BoKndqFYoholiAk8vlQ8SI/r4D
e1OTEzKqiTseEndg2zvC1ANWizKT/qkLGNG/7/E68zv3vYwAXfUByMUYYDlkfBFmJD5Jr8DC7hCg
uXdjdoBbIL8gPtEpnCHo3NgmxGFw33eQc54qD/c/LJ1Zk6pIEIV/EREKCPqq7OC+ti9Gqy2Iiogg
4q+fL70TPd1z20bAoiorl3NO0uGUG6rdmw20ap7zynOLwOB7wI7HXmdAS3Q0RhF1r9cYR2cBJ4Js
J+VWScxftpXBFUkisSm+wC+f3cuQFgdhmdtnaBP5HrcnBBRgHKn7/phLfQGm7LouvOanY6tHrbEI
Oa57EI7F4DLs+r3Rzgc1gGx4qIyATr9CisWhQL1TKkRvmWEXl06q8d9LsqKvsAT9xsG4AV7ppTSg
BOzNfeyOZ5dVBY2h+TEx8hd354Nap2bNSeRQ0mBUAV3Tjrlnylw/RBs45YZ/dnOv8ExbvpnI8ufP
jLAb6jCsAkQNuHrBPXG2Ah0C3HFbUqeUpb531OUEgp2ASkIQVXi0k/Bz//EYoBEL3iqoV8kPuQ/b
XFPI954uTqCjefUyczJLZ2iB3tpPF+cnA4Bw567l06Rrbji8SejmCmGKMu8vpSer46h2NZUncrFb
pNih9fTWj+1z+5q/IK8ocLDOnmrrPDDNyxydcLscy3UJjgCxkr1mNJgufMm8CBFxd2i4NtAsKbST
D9RXIFCZH6rdoyjGTsbSyzhE5tL/E41bfLikWehHfOFI7sDJfyj/e+b68f9ov7xbQMDtE5M68Uw9
aXcKZF1XD0rW4oPK4GtCamzM9HpD67nZxZjU282mWe88c+qlzLf2/u21rQ/Y6DiAuxo8XHr04o3F
fDyQOTzSF1P97qq2iXz84Oy9QVVrTjIhN8W1UdWy/71NtVu2virJPxH/eQbw5u+EuPCYicARPfIu
rpzszbORC+jyNDyG6mYD/oDJlfvKoesqh9w3gnKhWTHb+riYV8sHl0+dpwtnnqXBLzufRcqgCOaD
JGZOo2hL5a5JO3AYD97SrIqFlzk3HhGdW4M2kI7teSsj+28xdXn8hJ8PlyYs3o30QjfI/ZcPcRwZ
OW6oJ0AeN4sg/VWAU4wBrU48ah9eTb8rEHpUnZiBH4/EBqveRWB6zz3BacYFJbnc/NERz8bCcjnD
b3uIgRwpNwuq0JWo+Ig0Gb4Lk1KzGlQzPc1DWZbEEWN9Zi4+XBhfGBgxMufg/ym9fHKdcp4cQD0y
yKRprnIevuTjmgRa/YtYD+hXvFELgbjsL9jvnMl8I/m2wBzNko0sBeQOnOeUViXQ+uXzt5aMd/iA
OybVZPli7shS4dz8mVvEfE3JgdN8d9ZjvlMEpC7Jsugwn18L5GrEpjG/ZVJcjwkz2q9O51EroDAV
YL0NN4/Y7YMsynyQ6pHG+zSHnusuAB3gb462oKZVHhoOv6JidfX1gLESPtyIaV2vZF7VIz42W7gl
V5LRKyHnWgVP6erXp4broWcEVQ/W7498yAwtq9aQLiQ8Inn21Pt47rc/bMkfmW8q/NuKGfCcdrzW
UIyEFl08jAjf+koWOMXm2Pvw8XTmBJS7mWbJiHfAy2gOkT6F0U9EDPviot9b8zNDHqrMajE4jHAx
eC1i/shIytLnvbvgOQP0v+iorDLNqX4BPDGrmGb6quDBsKLBm4ACBaXahgV+3LkGs/POh2tOlO/U
78DkPvTCk3bIo88h9VMSqOWh5eYbBLEZy7ttxSSxE/fpGcBNVVfGs2EtyJrGwpL/PbtiUktv5xg+
O4gNKcnSF2LTOzbh/s7JbSDV28vX14eLsXzySoznUQPNnJn8kRYT4D5NztSxiYnOrvoD0WYvpp7k
wg9cN1+2AdPWLXUhARbu0sOnnUVuq/NWRQRG7ik4S9siBx4cuGcXQDY1NfTFroPrqe0+NzERRuUo
pDwPJX0wXLwn+n9p7juoiGt8YHvJwNzmJ3kz1WPx4AlL3d5Wo9VjJB5a7GtbdU6fMM6lziVu+XC/
ZAaJLxzg2nJj+amHZPrpXFhnghBlawA4Pd2JVdoSCOmHe3Tv+qjr5CcV5egtd9DgYbv56d//EPSw
WqaPPnln+8Svv+GVDBsIgq2/3Stst6f4nu/UU5+ctvVzzpZtla4H5Joh2MQVvZu7P/EFAR8356Zg
lufv1ac57jCOKc3Yn6gLtLroQ/b1+I8GJmeoKGVYGOzSedDQ5TwbKg905KYx5hAdqeZHKdfKLbUv
1BArvP7nbaVBV0sdmjvtupPC8HfXUfvW6Xd604J52R7Q/+1Gj6VZNcWDuuEY0/H04/b2IEoojkHW
SC4Ozh7OE3QrNE4ehwv4mZ5F1yz1HXSRDr7YsDdic4LQQRypf4jCJrHVeg87Cjoc/e4jSg7m3tRF
BK9LSELo/bLfuptCPqY5tdkLTQBZOwu5Kq056PoI9kcL1uzf7hwW+Vp9vwbaqE1ZGpxhDXMfpV0S
X4MMpRLoG8qRSgQ+aqfjSrd49M+McVqFn45//gSkBTp7GAHpJyp6044ZwOulKpCpg1cresMn8cG6
oKGm7ub4YrdhEWrvmUH1VBE0HaU2PObmDe/uxUx5R0ln/OnRwN5Pd077PQF2Ez+XL3hd1tXqrBF5
ygy3jCM0B95leK8pp8+19ZNS1BIBV/T524jWs/fWxmCBWBTc5r3myfsosU67CJfjrINLQVMPQY/e
3aKHmSiR280mHXW999uD7Hn3djkBGXPznd9mIK4XZ4BEL7+EiJQMW1rwuYF8XSvtCXblQqUXW0Wk
Ycb7fHd4Xn2DpH6uD9D9SI6vkjYm3HxXgfqbFVPE8Ht9U7epSQtviP+6JtlkG/bpE8UMUJi6QB+K
qDWoVl2ECF0RJhzfKSrYqGwu2od6oM1rc6AKk/aJOwHuwAVhmuhr0Fu8UL48jQwz4KkrObyUFPz0
4ujrz/I1gkhC1uI2MOkZ1AuW7WW2fOypw12n9bjbVw/kBmtlu+ae5pq7rjZQexpEeSirtHZ95ARB
D9ILnvT/LHakla1LUz8Qo0dywbi3SGrS1MbSZ+WNmNy7U+TyEWB3AOU17GXQq4h5ahfRTmS4PD4q
UAxaokHEw11Disjo510fHdXLbrK6wD1Oa8nRio7O608PzweAScgxodI10NfF4Gwhe1C4y8sYgQ7F
usyjzE2GxhLQODrcK8VXJjWAoXhgzEyfJmEg5KRwCn8ui45N5qd/15r5Nuh6t58GHoGDR0+foyi9
ennfiF0l+N31W5RsLbByzXQDeUSYD+lRHVS/1ELUQRd5/X71AGCIcj1QuRXw9s9tfFuZANwrdmCw
8FcfwLeDUqSFLvy7+/eZ61ua5D637f5sT/cGPvrius/CuhccIMUKQMgpoEcTNOBR4A1FRde5gVSa
uW5M2cqYgAMYgxuFuju/D0CJUz1S+8LRNtBb78M6mZz3j90ATpN2pMyitfs7w+pcUaAYXBcQPc7s
e9mxZaPFnDmPbTsEJEuk47X3i8fWwG1+9FdsAI46wJu6jGihxmQ0At5eow7Yxaf1i8ICKkpPW0p1
I5h0SxqTry5hjRcJ7gz6mFX8EAH5rQGC5i9rqBNPUTJ3oSpUs2cfodZirK0pmbCL1ZQBbEUP0kI2
ErfPyjnp47Q76LtG/0WV+QoT5Gknv1C80eoIyIx3x1equm5JS8UBJb6nx0JVoLeR9qjYERv7Ukzr
worqg7JCxRm6MyFoDsih9bfA0g5AGEXK5vGLlgTri1TrjtViAYLet1YUuwofMHsMLr4mg8r8LOkL
AX6CkOkLPgMO2X8zZenkGdsKsR2SwSg3UbMGpeXU0X3RWEl42VD1SChOOR3cbLoc2QD0ssHMjZdx
TPvCQYtKN8mJLKIEHD5e9qxEIM4WLE7Zn+3oQNn3Y+RQ6OEGX+/ugbc4B+DJ5sZvd6UPXjd0SOze
PLs6hkuzRE21yCsAkUe3UQlkcjJXC9RPH2ThpxprgYSuyqqBFPr6ix2PhdXzDbiaYMMuvxVY15Km
J1a1RQOyRt2wcDvg7EgCUEMXe3QeZWyjfjFpLXHr6hmzA139QQvTByp80SJI2t5HvU03KH0EBZzt
B0rRDk5AEU+G1UpB9+qJhbNQHt3sGuBsyEc1A+wdS4Og6lj9Kptt+yW9xJJjDyQv6tvjlyUoTQAA
5rxCTmZ7p7TunqrwFFvJVvXoa33r+OlUoeXd+C2Emg8a/lvUnG+dQB3d11U4Vyz2eFsNTzvoF52f
ZElgzP33EUGBsgHsCypvXE7O2FEQsbiqAdt2d/m0YbW0dCf+BfRc9TcbDdYeHYf6r6ghpz7AhDvt
iHFCdIUEWkTXcdCBWlSgk+smPb9HLW9Qd/pTsmU+0jLg1azcxWvFeEDLtS9zMWswXZPg7LwoUsNQ
B78xPo/jcR0qPwmtuy1lMq/W04qaLnLMlJ/6n00LTAatH5mf+JcIUcxweLg4t9bbjc0NVIUuNXRZ
hdkYMQ/eOAAI4bvs5F5h47upjnaGiTaoLUq40+RJJwJXh3qt2Ejkgcx/Oeic7nvKDyYgLObQCgi6
PCCeZC7s1EnnUCmmBN3O7QLoAjcDFAbdkMholKjZUqtnX6VsP9wt0BmIaGH6Qru7T7QCdyT6WtgA
StAvqETvkfep/rQWreg2+Wk58UJjSb9Ru9hSQbu4qA51y7FE94BxpLuQMnoRA77A4V+yyDhS2eSq
lNz7s48n2S80X6jJEMo0AJfpTU6vouGdOjOCwRtznnNk11fM/UMBsMLMujotFsl5Vp8uK5DL2jGL
ycCggrG4lla4Ksxl3jt+TBfEyFZ5OyBYN1OzX+TTUqEGNP88LOjN99XrPtY2ADvUwDQObGFGcYCS
a2yyd5h/Jl0DswH6svwtJQ86wlQjcLO5dPrJZTwE+8NkoPtHcWgVYMfA2IB8i1WE2slDCSCFHAnc
mbubaf1utie5Uk3JThAs16CbadKVCIqStFNPmvw+4Oh6Jv1Ptb9ctnD4jrVzbWzwM/Sx9p7PMT7g
ONfdMeiiPvDXWp/ovdnZ8LrqIGjGlMz1C3iAX8oWdnod6mc6IfRriPuXQeuYria9C3pvNjgJA8/T
EywLEcAz6MyLqADljaQRAbLJXuEWCuj9i+q+1UHCqC66v3HuvGglcyb/Qv4RX4ZMf9u+Nm4xNELY
cJmtLWmNV+QwsJRqqHaGMbmH8Jlu1EQiV25kmsE9LC8ORdNn4tCHuLULC3CBky563c6n5exo73J/
RvElGENBMPYg6nTaLtnd6TZ9TO+UsfH+rXjd0ZgLcOyyoH0E/yJbG4KqJrj0EJXB9yBB3BpHcAy1
uewtwBgMa2RR+vsYTiu6mYBK9Hdg5jRluLu3PwRZ9D93k0HGKlHuhYlfzcnq5wB/GCbINAjZWfAa
qUBDrTy1mXRkDw4vet7RLPo6aBNmA4jra/gx6+gWthkjtgYzUtMhPGU0yMb4F+mrD8WDLXlllpsS
F46iB0kt6kl6ZtcrbMDveQQvB9fyBUwEMnr8e19l1FqM8PUOtYgqBsgebQzjXScbgnsVUNih6bbG
BuvQftn8fa3QIiCzCvD3GrCWqaB10QfbaB9pWXh/ITpilW/rciyv9sU6GqFeuKV7QTgvWetefBu/
KcHeDZcWsF0kUtH5dz63VbfVt6c/MEVxo+7e2Xnz2ayy6qsuykopuW10XR1l8VynMXLWvX6eRZ/e
0Yzat18l6kxUbfw+j1SgfPSJqwYkOwg8R+DRFKTS+2fsyokQfTfGvzRVC+UiCCo8C2yVc1saC0pd
0e5ALHRqDyqGZ7obT+5RUFGIMtm40aPsi/6bt4syb0Ed2e6N7i6c45SS26e/aUfbUHkOgeVArCl0
8vLuju6r1iydhDoeYPVb30DgDh6r3H9TjFbdHOSFRV+dvrIpDvDkJ2hqNFR0+0kOrOUDeI6ddz5a
YRl25rz3QAtqz7S28DRQ8D7hKPEZNJ4bGKOp0djviDZbFy/7gUMV3mefclCRPKjtHshC3JB2CNyN
WskNeZrWnLDq0wYE/XG6U3VaOIkLgdRCJIFmIRD8YCHuS5CeaJAtoMZIT4V+N3Fp1dntl1OVPaEX
TE0gucEFWESQnq99L6v83V/8ogtZPn+uTODvcIW18acaAPPgY9F9sfiEBMtVSEW61bPA8MVOqnjz
q4L8ZQc7hhMHw74gICKi7hsQJNy47B871tVVombGv4EO1NJoMwNksLiCRbuUop1hKjDg++kbQhb9
sQbQQpZIilSZd0sHGr5uYUS7u93xs17taxNUW+nT1PnJkQJjM3NrqElJ/31os1ujAlRbu+FlFY/a
9/FH6KCp/2JBkKQgwfF2QJQ+oywqSJvCC+r+wos9f/zkaesEnkC7hC5EM4v8vOSgZoSI1KlDyWpn
P3Wn0wder5CYqmyawufcg0VnahWBy1Fq+g+bK3RACTKaSQTKj2ZYYY+G3c0IU0t7IorHal+lsF15
dTFodUdVZyNM2QZcIcIW46pNV0pgUn2V6oth6Y0PQT221G2+Ud0stjfawx93t2oAx+S3/IB+uXng
1p/vcVdz59sX8n3787qCr6h0Iqi6u7/nGxDHgHAhhAYwrwsH9jAU4otTo3wAOdmXWaPVA6Q/1ijF
KD56XzBXUQAllga2X/ZxpcjZDnhIyk/snOjqTuUyRCvIU199aocHfA1zCm/vt5nn0GAGdDh70HoX
7LPTQXyMBUck7nV8wzZspux1IxlKwVi751/cQiIMNzVXF7x9zc2RO93ZJuXBaYLmlXs/xSR3l3e6
nbq6ZpXNYD36TEk1ISn05XaSVoQSQzc7dzfsEb4Ibk7vK7N0PyPzRj32sRs//Bq/mQACrQK/tq6r
p9Nb9n7vunU2I4R7qBuyt+oTyIjFZ9ZGD4a2Un1qKHRG6kx6I+Qv0OB0wZDfhotH7F+tzz6fVPZu
mMNzij7Spv2iGy4Yw1X7OQw//oMIZNB5bYyUxlFzNqr2xaGLXxqNWy5A1rMFDZxReaewwHB1z/td
D7By/9MbQsfZtA+XEURBij1C9rwvS3bBIW6Zgxx90vyBHrnuDhk3zQfs36/uGRVQMP40uoBJ4z6A
16oWXRQwK3D1azRpFvGTReW97s6J5XKi3T365ssqzIe0REC4kBaMqj5M3Z7WN0Z3Ap41b2hy+0Fj
PqarU8HOZTlr424bAUO1X622t9mZayt2HA/NsYrGBuZrx4OAiM2ut7qtmGcvelM/EQu4I1P1Wj0y
/7F/7044uFynpJY4Y4JpEzR8h4/1DnCvlfwly/s60Ue46hWu++tlE8g/9uwRtEfgfXgSyFDfIdNj
QMCo4GZ3+3Qkb9ZQ8eaYlPLvwV/+KFuXfQ96MY7T9BxH87xjUVn28vcAKBm/kECwHwzKoA6NCsXH
CX7KXfV6CKFlg8+EPtIz+FpkWNhSLtNLc0DZCgBil+688ICf+yrUSNnuM/q335EV35AZ9na/TYHk
AWia/hsRzcLZda19mozUgfOGesXLluGeiV6GHZx2brNNoudihvHoTdmoB8++AxgztbGtu1FDJXfP
/GCCbuqpcHtISxck95Eb3jMo4OuJKPK/FgxBxgAVIYBtuvNeaWAwOgA9tCD7jSeCnnn6bZubdIAK
u3VYhyYr8eml5LMTt+PfPc6WuMYsGZJLSkR/hxajMP0Ydn7WAtRW/Cv9Kvo91Fn4U88HKgwtkdfG
PaTM6lBdX5zCzd2r/VoiIGCpFjyO35aFxCVAFQMsD/+7+eA8A+MAVI/gDxgLUJo3KWtBrqA2AoKF
5QeQiFom1tw2/NKTJLiUKuUQSFgBOUlOhIyb+7HfIyEUZn/pH7eN+jICf8KWzP6kHTwpym3tXYdJ
UOOGNB6EKq9GzAjw/DZ3W/tymQQwGPi9WBZu4eprEJy4STercO8OFFSHx6Sit0Sna0YW6Dvs8680
VBtFByIrlH86A8Gw5LPOIK75I+IofN2cJJBDDAeM4MpAS+pj0zLafg9LXK/nOJ9eeQriLj1IZl15
1915LVWvJK3j6lE5ojOZRXRCttJTKcZximoR/xS/ANVgzr1XvUB3koyRfU64hV/de3C7OWdkUVwZ
AzR0KFVk9vlH0lwYTQetXwR6uVV6z4BB3N4ckC7GWj5+7mZbdU07aSFFuRlmnacpp4Ds7j7Dpwca
39eAl/3JkKLfK/+Lxw1hayNEV1wNJ/sr7yw7YOBuC0gn5yQRx7i66rp8o8/FbyVwF5TyHDVsefoa
VTn+1d2nJENpyz1qPuDCjcvyUb4psBAxuDVi0wFceK/ysqG+z11OwOMqh1lAWoCHhE+Ksi9ZDi7m
Kn483o0AbHg9SONHbJbPCkrcBA2ZPpLizocWuiQURxUiSP33D9E/6ypxZcFqC6ISp+c1qHirW22B
jLpXOOiB+ppfOG9ENVEmQGXSo7UyZ7p7SELzJBA7UF29mBlAaSEBsjLxMKjvm/ZnlkOrohqGNlgO
HAy9hY2gxZ5Oaw44jKrKe1qBlDtTK6N85aKiGT2uCKPgIp/aVJ96YzXIozwqIp1CU+orc67E1aBs
I7BQOC0XX8h5dPCpkeLl1hFgcON9A1a3HqCj6ssjw1QSBDJ8973pVyE4zL/uSHFSxuTpwdb40QGS
ME0MCErvH/PIeKDSFcnzfnA6REv9jKTiAkB6awT3zcsP+qevYH8EDshFkwjr9quEjfvwzmuEy7S+
nO++f3j4hkeDlgtc4Iov/oO9Wqd0jpGTQLtuc1gXRQhLHIMPcD8fM/wMjRF38dP2d9CEiBr5hFJs
C7UFLDwpaZZO4neHt9N5BfsP7+p9QE6V4WLsmgAyC1oiTZD6ib/bMl7TFjkkyCgU6+gidbqfrj6s
eyqbyYJyKJLe9Hchx0LJNkAGc9v8xR55lXTSoXj8dGuaH0sJUXMIbdA5vY3glUekG648nd7YHEOz
10h48+wogQKk4IsKz5YWCgD9umNl2A4uQPRazgdubfA+EZrDLR3GL4J0/Ep58RI1B6QOLxFvmL8C
rF4E/I8yYOsIrvxYAKiglBYC8QjBx4rEHf4+aMtJHpa3/i7qEsPsIkGygL4IwRuEbWrqUqcn+Pal
8JnpAzJwVFevk5iSPHod1EHPlGOTSeGnEyj5IPAXJOyhnXdJ8b2ttkM9mQbj7u03XZhjRN0WWaRT
u5cqKWzhRTLZTYvEStGREMgFaVTIELGXTaTm//Ipf1lvaidUe38pyXfIvWrfb5KJ0W6qU4iGdqxO
mQ0+y0bxOuPSMeeddr87TH3KI+aYTCcHotXyawRUvVfk2yeUtX1UfChkG/ngspICNTSTKUSkIhKA
Rofwhi7Izv0341EZp9jL/dLXT68IGk6UTCQPmUfdYR00QRLhxmAWrkg1spxkWV0jkqIrcBJ+O6J3
XU1dGjQv5ebsR4azRUm5jFBhuPrQxDEasmdq2aDyIPnDWMWDw1QRvKe+znrsVEzXJmDFBso89Z+A
0Lh9JG18Y7obgsh1d6mXMQApL7bnFE7ik7iEaYTCnOqa84ZULkczPlcO1hFaupmWHC5flBmZ7nRz
9Xtz/gA62f3I+sghs7v6lrghiTpzJHIi2lXPFa/tt8f1V3ZpwyH/LoosEDcB+otX4tFnw41wvpzC
fx7tUBPOwRQo/CSnLGum69L3BSBBPJIPUNEzZ5iqZNMpPXrGtDOOR7LemsAcCyXyibJ1n/9kRZKy
jnZDzBQaXgL/EKNOlZIA2DGGV/GIEx+f+DNvCBWMIUEAUn2KR/vJYYu2raAekMpnCRqDCsTBx8uJ
aoH1xMAwQKwEN7vLtMx9HQvwm/6UiyvFfWBzmzOLOLME8LHDhej6OaBBY2EcYyrppi0Clqi/eLR/
1amKoIcLeOYqkDJKGtr+wRoSpJKgNgR4BMQBGJsgnNpYhpZdCKJGTH4d6NuSHLJYQDF4iYuLqjia
j5A2So5sJ+ykYshabuK33NtJddE3/gY+5PowtKa/GxFriV9S4UxVITky7Vib7FAP7w7QQHamNpug
wjjJOJI8743Za8607hjkbA+yR5acX92KTyjp50eIRRUbjxYWymM+Wk0+3RLZtKkWIy389VjEu2nj
9bRAuaZ2w3aPI04XFwKF/PA61NBV2c9YMNeoHqB+yqOXCWMEzeoVIfGgjNXTWwh1TI0TQQf1Izs9
CtPJvhGwrKpfICtgJNi0kL9x72zpPU9bKMceLkKxVa16gWW0xUO8zp5+jyxxE4n/pDs3YhpcI9zG
yWVcwtCivZl3cS6OIb67uJeuuDuqpX9dwE6guJDA7iCTyWS8bbwjt7vB2fV7U0KuQIDcoMOn+uY6
ykbAWPHZDDwTccDEb8CHZpfh2UXywEQERX7CrmFT/fcXebrdIct6LDCaLILGz4diKneH4os3qKn8
ewaIX57YiFjU3SWbDpYgZb9SvMS/RhUrtnSyg+xhVfBvRsjjFQvU4iHLeRq29ZwcEprbdtvvLF4/
5z05HVaERrtOXBAGEPdDYddtZlUg98ksYZ6IWyK+Cp4Lbgq9xDnqzqeS/VM2bGYSXoMc8wypi573
b6TFcJZDqqYWo0pxArkBgnoceIAJjPKN8SaycFP5tnFMn2MobbjFJBecDnCBa+0XQ6I81NsB7oC6
GinUN6Eb09yEul88u6z0KWOUkLzYLcVwY/jIhTJzKZi7/5BMmEIxMBW6G9IFhH9mGCJeo/U5Qwwn
CIsq49hinJqgmWIYewfadvl3StuF8yQE0XiCCULV/ULpixi4GHQa6srjWUpC7AlPghHfkOR0nicE
SUbyiHSXZDknF10YWFAHCNjBq43bQWsm53Ii1LpSATrJ/BWHogmw6Sm2OPEvJ+YKU1rllrTxNRJD
JgfVgYan+O9BXtaEU8ZI4qSUaIlOEjQQlNp/4YgVbM+vEZ/HFQcqjRL3kZIrwXawVEl34XlPVN5u
85l6xxafntW3Vqe0iTyVzi1ky5wXToUr+MwHJqeoArpwMnI5ULAGXJSoD4EdtAXC0LbOXoErcPbQ
xLv2sZQBYjnMNyVkOiHqzfSTeS9+Vo6GDX2EyLP9e4W8O1kjmaQyw3AU7ctezFcPXTzx0f/NK4TJ
mXnMxiXKskz19iEenWcaVd74OREeyguwLoxJp0UFDp+YuED/2vCncGGvjmAyBZzX8fJ5O2rZLbNw
MOdn3BSB4snPx1SsM6hD7O8D0C/pbLv6A8b4l8J5ZB/YXuzeWoB5AkmFeq5ROBLIHz+nghS+2HA+
HcFWCnaPhoh0QWQvOwl4rofMEuXOD2AkPIbCr39fNK0Ftwr51RezA1nttXyh8mQXb2GuyeJIbWAj
GJHGM1gRqtW2ixmR3aQzeGFS70R+RFqYqDf6pH2xxOwLJChxxq8ESIX7mlH/sA0ns6E+vJc9pFuJ
zO6EovqaAAo7SOhEMKN6N17VloZz+dEwfKolIV21ePqVn09bXsakkfmF2RZbgKgvKw70zQN1x8fp
0mZ7yPEzjClS/XRC6A6evwKRS35i/MByDDyaIVbtGq+JVae7yEYdusNMG8jaUF1mbOprhyuQODYe
NaDIKdNMUIQ5U630c7w+8YBzILMCykMNhuE9j8TLEAcIDSZByknOM2PVl0Q0rZMaFBElZtnaZZ0X
Ts3nuGHy30PdoaROfCR+s0oe48N+oDNKqS3BebOXED7ZNh4KQCPGnchaNrIOrCiCbgmA5TCxW5KI
MEgKb+VZVfPqCFVi+Bo9fSQ0oERQa1T7LSuf6ZxCUibsCc5ndTnGx92h41Iuax00aETiwZuQgmC5
nyD8s02tdhtJPcjtgWbDm5BwTuHGkSfgmucxj5fM+uV4i0kj3JxyeXNUDKpE+9zWnwTnmGjfPAKh
YZk/wneK34CKnOnLsuJZQlYnJcZvEr5KKPaAEPz+qXuWdpR9XV5WnCcWXp45aJMwpdXc7P1Duui8
Bx7BeryHcjI8ANbt60f2gnvY4d1YSNhXpJVMbB36C5T/KGGifWLYvFumklgiFKMkapaLodz8DB8h
5YwlsCMsg9zQPbzJzQ25+os0M3KfhJ5lNkBwWQJFM9KO8fp7c2c0MUgBIu0il+gsJG7Ud9HuFy/a
xkck36l4gCxRBftugsbQ2BpbLHgObx+3kTn0Yv4ZW/GsZZ/8+sQJ0wskBVEKRHfiCyI41PYBw7J7
5NHzREAI4IeZ+iToaxX9J9tydyqRQsYKFwcScwJUUyIscPk+8vrAL58/IDFjn9idsApQo/iK943g
rD8cX0Kr73U8dWk6cD9AwmJVPh5xGWkpyWqRRv8mf+Ap2o/5v0RYNZdJWnMuk+MECio8B6RbuCIs
N3FEof56+V7cURQOSDPgZFLgOYPxlhsEWwp6uRk2IwHNliyhjJ20iPDGviHZP7MvaQJBefNXEt9s
GOIJiAMia9hCuHcjnoiMp2xQFWa69U2UffNBVjnoIAIv64gslwOqEgdJXrniodbf6IiwghBZZUtB
ghXwOz02wOJqIJRRiyQ8+bddSH7kmyoi3d9h7sgklYkn88Cwb3uZxXinTNtHyDevIY329XJpyiG+
rvLNbIir3N3KtkcwgPsk4RLBjmyY+F1iVq7Rv68u+66Ebi1+ys7MTkYIJd4ayRBcbdmv2e+xdwWm
5hv4BOeRQRRcEBNLXFz4EuCDmuHqJC24ffQwGDmclH/4apo38Bl7oWDHU3aaf8B5hJZAGufMMIli
MZNEZOLXoTRBTrXCWc0ZX0k1p9uMPaIVklEmtyaGSVyslKyb7A5QXGXW3C2xW4JawVyQgZQ0lxxK
xnKffTNw5jehI8laWdPiyRk2cUa8lqhCdYvN/Rs7/YucePwbGToZrBY+Jx48g4T/IePXBMXmn3PP
pAF3LyBrXHaCnY93I1ba+TBBYL3EXyLKw6UlOMewajD62OyuuyMcU1ewGQiIQTYmaGnxua/fYFbc
4w8LkeETa19IUksWnQD8ZX/QHOWQsXDFt3tiE9/DLuNQjSVrzaKBDihfH/t+bFn0dfSFdcYOikI/
GBL+giXn0eIzMfIG8w4IGaNJKpNBY1eEZCikSHTMSDNLllhooGiTQ4SE4clmQemfhdo5CZ/RdGsS
LQLsB56FsyC8AuDUmHW5zpX9XfHZbfZ4yOQJySBLUlS+FJLdkvCWFHju3qFGSwsB2UW4cbEDECFJ
vLspFNiXt/NpyxDIfvFvK/v3QVQevjgJkuetx6/Znefe+3sR20j++RpI/rnE0f4uSBZlOfhmoPmU
TJGbpXGxto3vwD74LzsNa517lt+Q5LYyW8a168lt6d8LSw5a/t2DxG04V69ZSAAFhMSBov4noy8T
T84tHoeMaONdt18g5ndDJbE75PuPpK9P8YiSJSm+dKi2eSK70TM0J0SyIrOdul1+lb8nwwuJQGKO
nx7YX5YW+UX+1aFi0ITkkRnfikwzzSJAuRD9PvlOEVKjGHbZ/ysZ3vfJMBlWXnfUI3DB0yElmQ4R
RaazQNdO6Cokr0ro3YtQIeIYWX1yMlnKeN5DdtcfQmdX7M73638bxLHcmrzOriebrBgsMUyyT3Kg
fDPVFBYPcZ/zhjkkjqYQUyS5JgSXnL1mN5VokKDkX0iosnHhIBPviDnDeGF+NHAJEhO9yVnc/j7h
zhdGShsChfBcZO5J3u4h3iyXEIITiQvsq3i54hYDVNvK0ehmjOU9snnJ9vV05Tjh6JRjybmV49aw
dqFK8GVAhaO9u/ecCs2pdhuYSzrJLH0lR2LPCBCEmyXOn/xdjm/w3ODXcJwJoULIGOaXkAGKBT4T
ucTVPyaHuIvyRUJmJjweOYOJGCD7AXvj9/wUTfCz2SanNRw9tgpPAyIqf9JXdKPFoArTTNLeO8wJ
ScPI3Lwiec0IyBLS4kjs9T+nMplk/A47bJRMdEgbiNmw9QG+IkP+zbDhAVwj8QckTCL7y25QssVJ
dFY6si/wxU8MBpYzwSxjkJl2jccaw/ai7YfDTlYAN1NjScnykXX3XX8sJxUXXAw4Rlteo6Yi7Tky
ciYsGBw7WXTyLgmOZfHoHN9iA5BMRbqVjSD/k5rIjbVOAYmikFzxAQu753aafiAm7vUrXigymTZ2
hnuj8NLzQWH9m8Y71pKUzZmfbKWS7pfPbUwrJpiYUnNMPo2oVv79b3d8fdNN4gfItyQbJBuAH4hw
G6cSB/Jb+aM8/2+11B51fRYivpgvuSLETr/7T6ivxX2WYOS1FENzJgihHSmFJwN/pyQcYYQYMRkn
ySF8TSa5LPRFh9gH1pXEidBDvdK/BcJfgbS4/8dbo/MYzo0QxiTZBibKb9nJj8wIDQQy6sfIOxKk
tAhjJaQVJlp7/cTpEkYaAd2XDSR8PEk8vchaEr4RzhlkL9mFSDG7KFl9A3wJ3//NBonOS4oR/7Io
/7JrZ8olXVuMi0LDPAy7uCQGt0EoSiwjXk8yYIm958RJLBChMcK2YyaXR7lrlEHwfZnK9Ew/AifO
/YoYi42SDyDBKwts+d6LATBwJ1nB39U/raasN9acrNz7FNYUS0RcSqRnZNH/4zrCXwSnzbIPaTDG
GW5/OIR8/+P9wVj9OolCKv3q4eTpAHSnZSxi91H38SZlFxcGab6/fbmCeJa8FfB3CUtReIgfaHJi
VYTWJmPLyALR5PP1NqjMYAxkeGXNdtnCxVcSnwmgEtKutPD7futBRUTXBC/mpTgd59U3l+IY/xF1
XsuNM70WfSJVKYdbiVQOloMs+0Zle8bKOevp/7Wa851TLicFimR3o4GNjQ2QUVelKRINhuWyic9t
yapXYAEr+d6sZUPsvEgVtKn55rvUOHZXX2mWxu7LSHCNhIDCDv72FZsvc9ukUci0UOmUqeYjypc4
BJIRfNOtsUvvdHbiOzr8vznJX1cO4Af4s0x5+qZ6q13rqU8yM2Sfg0pCNxwIcYpTe9LcR6ozpEI6
xzIoZR4skio0HuRpEGYgQ20p77KBx95hRlP0KkC8bqAMalEcmWsSN2g34MlTYMwlU7drNZcxR/qj
SCUXAhlku6d8zo6/jEG2Y/I/TdpJcVlzxBX8ifQi30X6RnkGlV6qt2w92sWB553heimnGqA6s+7S
er7BnUSbNj61SS52jTesI3bmCJ5AJ6cAgEGul94FStwKLNLLU19q05x7rH3dteZ90iv42AYMM3Ct
cq8wSNk4j0BNN1eXEyeT6rgU4cGpDubg8IuBGnr854WSEvgsvh3GhKefGhGT5ZhJ0BKU4AmVycSy
ENMY8GL7GoogXdl3VK7DtsCBkwWaYj2i+uuWatCYIJpu3n7fn7EuwR8WbBeyvrbN+B3GWn5npFYS
+/i1aD1+kgxg8EvLyMP5pFMW/pFAd2FwYcYKc+PSj3Se8yG9CK3IA1EHwYHoigTibujhprIjEpsr
O/0ginC2V/4P7vezyEtRgrvjr+uvcYdpFSEP4ttP7mPbdyVRqz9xaYler78Z1pjN/xg1VozkB3IX
RIxWdxcY2+wrcwQ5FecD9XrtHSscgSa1BIYAbkTDfo77p/GxYXMSSrM7cIc60Ie4SDNIp/qN+tAN
daSIKftC/HfRa6JsLkXwdAWQYlCya5ze7m5pbHPLuuEIjhJD4abq7XcwjH30yKR98T89PY/hr8Jr
hu0LBX3ul7FIjkYSnohQu1syFBaggRzJdkHGfRNQBATi/Qi+fWTnRvoBAJyw3/vuu5AT6klJScgG
MxWe6L47q6ZhM0jycLtm2w1fIi9iL4u2qNpu6JbNZvYX/xawG4EPVKp4g/sW9Ja/K+gPGw/emfSF
P0A5XicNdyZKV3G1AqLYMyrS8SIzyAqCMtRP/ZwomdFCTn6xddTf4RklVb9adcMrncZjw+pYqoL/
vdk9zNpjM03G+VpilimmetkrslXm+VYRYI6R0cRcvtEX5gUeIATgbB+ka5077rIiKCTO8BQKcHb0
aAuvkC9xuI1eRJfPON5yAdz4j+zSpIb+6DRDiyjhoz8+SCLQdCCE7brsQlDe6sSjoYkyX8ADXw92
fdowEZTl8GAMmW5fE3Iuq/jR0y8ilCCmzdIHUb8pUI7wixyI5HuOfwT5kPh2Rw8wI10ZTECqgJ+n
t3RzRgSkD4UuJfCnxkOaDF2BG8cXDYm+mMGOIGo6hEN6IQkQm/hynhO5raZisnpchkE+v43y3UWT
cKd2Gh4H5sByHGPWvLaykGkoyHmGLPfn+ISPF7xBcUF6e6FXc2w94lIbQo5HwN85vQkCHwjqmXt3
UElnmida+JttEsqBzlrzIdrrRWe5zEVbskoJs5DDq778uT7TPfk4pOkB84jCcUZVF9zv08DNmEIk
YPwXp1vwsKPyXz18MVa3ZjP8btb+d372kfJfK8fXATl3+/Z5fBiq7QzjFRPI8RfiHi1aQkSitaHq
+0k/fh1bdy6imwknlOO4WbwvGoFwZE+SjYLNQyy+9O5fhkP+53zeD1NsKrpGJa7NWJ8qa8wP0T+m
yM83F6CX43nKehF40S3LNkgefArFgy0TL1FHx4IDmrEq7filxdR+T/fob+Yb9iDSEiA0qgVqu2GR
DsISQYGLDLILhNsG3OgAMjkVhrpHst/cd+BfvTiFnU5gMFg2B9EYUhvkuWj2xbjFDrWKbiakP6iq
e8PkYfb8OmDscq0KXBkNVmIG96wnjZMm0TVDZMA+jYPyo29imfSZvToNGKErk64rrqQ20ro16+u1
ZKDsCV7o4Phz8lNh1jpnAefCWjg08t/i3GToOidnHisrX65eB1LGhLJld6H5w2I3ZChQtK6VXokO
sdM+cHyLb8lFJJZXU6GNrvw5mnx+x0wQ4SfQ04H8A9a+dgTSIFTB7bnhVOxwWDKNXayWF6JVepr5
KBt8Ga9Qb+VIWXimsY8UhMrhyqXrew6RZVj8iUjRsbV5Fo3Ysty29UfPBbWOBD+2rBdNh6Ni4GEQ
5bdmg3ANUPX4ojFx9A4NOOwOpZ6eQywd0OEXvnzEAjygsj934jo/DKrgF/0jumwFHNa0DuAcBxHq
EJg7UNhwGJ5qL/on5hyg9/2KJvl9bGls8nUHjFL1eWvbvTOxsvUTllAqorJYvi0Tp9r5gAQ7amf6
OBhLavlm7TS2zdSFNMo5JWkdiZUhzkvQJAhrPOPPMwgw1BKxjRSQvdMLNhcjyfyE7ZAe6YIf6fyH
V64n7k5/6lIzys5v/ByWHibGJabUwX9/Hb8uYH7G1oJ3Qscb2FlAdWRnHmTttqLmrtiDQQ27Fcjz
SJiwTOLGVSz6LO6cZ4WsSPTRe7qNbjo1Gj4jXyRxcawOXMfWbgX3GDdZ5xjnvyPajTwNvrF7mso1
fuUjuZ0mUwDK3+BRPQuD67YW6Ebgvrj+O2/jyvIu5Q90hHSSnYfZF3l10xYC/a0JrvUFrARbxZ3a
dZcBKqCYhL+LOFu6YG7TaQIYXF18IPw6AB7XPN4qgGVqkBrM+wfemVyz6WIkOdlWtVLmH4CDiC+9
6dwlQGTavXD1yc0EXNa9w4vybpkXNypUt8I9f0EGcxF2fi24W7caLbpqel2S/TRzF2kdPkB/Bl1K
8X7ZThyRh/nckMQwd6bdkxxjSKYUBkg8V6Ej4Hk6a9KfOgTphr65nm6ea0y3j7/6YfqA+/gw5hn+
3mAj3P3l6YkO+AX6pjPBu+B4BPRWbAn1F0aWoq7vEyDxpE6HZ7S7WfXaOOiOsT7qEWh12kCRlL45
38VXvRh0MVpr/Bs8nHc7bR+hV8mjMeTYEHIIXpBuvBBVGEZoiD1h6E16fdpmYf7ElcXvbqnmVOKD
jiFQ0jL50WhhHFFA8jzI59TRxGBmfZjMQTZR00W+rqnqxrR1iM80UCGFh2Be99RWjMOnmVXNDVdm
dYCHMjb1OQ/n3FOZ8NG4/qQBdo3sDGSTcF2Mbt+YE6jDwnvTQXOvC3sjK0kJq8RddKQmKLa4hkx1
6IezpWBNY9DPFBcPj6RP+M0+KjOJzDk1MG/CfhkS33SpipG6ZChQjQE+EELwi4YdIc5WEGlOzj/J
cJgbE1nzvyKNcxLM7USsdyAzcmk5nOuAEZjJFAAvYOxtbGJAjtole5eRhr9DPBokQHZx4dPHVS8J
jG0WZrkFn4rpDfkXP0bY0KmNpWEszf05rgmbFTKaQ1yu8FiFbIYZCcab2uDfVPPK3m6gd/rYjN1o
KYPF6ScEJAkFouBW5uTOfkqE0CRKl6k0RblShCwB24kzf/SFvbEuBnHAzMD0DHEXQQrNk9i3DVI8
liwGckth1hlLCgq7MRrWpAxzOrtx8c2UWRlKmghbgrUZHcIhYPEaNplll4KVoIwmvwqvoMqvnDEB
ko+TdyUz2jotIsFn02FJMUzxCCvEderFmeTydIufQGbcI+3NHcvjZUv4MQDulKHHehlk00zJiqTr
ZKPQCBxgzoP6lrAq3LEfDQQ3eqq+pKGYqtNyxlpiNX8EHZzPiFBG6bCFJ1CEyU8Xc7KiXM6XMPji
Cw56Cb1Hn6Nokg3eyZJs8rPmqQYtHhf7EnZoiURg/BQQJECmmDy0GKHHXIv8sj5X4GCbc953DP68
KMfEez99n39vYzg54Anch8mba99vI3B/y4CMzAaa2nRsvYXiE8y4T3+e2zqWyXNE9HIZDO/9+fhB
tZ5OfED3HsY8o9E7zEYtJczJhpwHycIG0O4Ujop8OF5EgXE9A8GSpsdhnkjScozdov8NJO4Xwo84
qWnoPgdWmxDmta/Sk06y8Ru94ePj34DNYB7JDA/PDISbmtZzreabSmpidPrY7IEBwlu870hbAzK5
QR4JLf/FgnWIm1yDiT8v0vlvtt1WL67A9DABLPa/3iPhDO/YrKW9ddOYvPET4l/o1ehL6djINRNO
ct8FkJ2JXA47ijfUBK1v962u2HTjQZ9WXm61l2unwnrZjMVjAhrDm8N0Hjutk6lsvOr6ByKq5xkl
DwgPCyqdh3W9UTOaedEaOLTJmLsAHdgpYsVke/OcDiv3xyHzqoIVgWUXdjdYeIGX50yhrswZoSXx
2CLCPP0Jc9bTzjY6u8gLTC5ZI8SRgmMgZXPHJumFhpnFu51zXjbQ1ghcwvz69Lf8eW/fOJFkhgEi
7QKDRtzJr1MEGot6V+AQu9clWIs/nZEOiB8qiC824xV7op6q97fCXw6jJ+I0F1vjP4KPJM/uCtmM
E9xGfEerEUwbwL8X5kh6w2F5MDg+I4Ht8OMroV47oMkH+QF+DA6C5OPLDyuEt0NbvDe8F16et9dF
walz+roodAkiTx/cqRZepPS+YsM63cTnSG4B3GYTvx7h8aPL6CZ3INQzJDUw3bXSv+intiu0DtOq
+hrZx94kFABwfag7Jw+ND8tPE8sKlcDYGsFogvebIfXsl2clrpYmSwRdevCPMRDGweNSJ9CH84Wv
1oUeZZKgQDml5+X1pduTz2TRu/jVA/O/HEOb4SwcHCejc4QzZCigUjse+G5o7umVTSwBRJUyH99Z
8LDg2WqRuZg0ls+rp0xw0whbf0/sv4S4bpR+eQPMYiTpLpNgy/6kscYP1VtIAL0Dbr76cBM9dG6a
Rz5wqXhPzJ8kas1xa/XRPXn9Xr0raQ7G7uToOvghb34ncTu+coeaQkL/kEjRSs2b0w60/voVQEGA
Kuzm774wSUlqcUKKkn0eZT9Y1vgiIUF5AfAuUstwJlDag8Abg/lFNDucfZ1Btt1ysk+IUuL4I3qJ
tEPgxEyrWRTTVli2Qj/PTrT6Tv9Rm7MMHaFsvhSBuSnci3kbYRdSKeIOuBp0AKEmsrFV78/LwTcK
v/GS2v615JK9aB0x6SqbIDu4+AnaoaRGOXMeCbeF58OVIpqLQ6WY3LW/bwdfhlKKcG/++VivlbFD
bHhg3YEBBe5xwHaNt3wkTAJE2Rjg/bPHS1y0JPV57dNbcUl1f+5HATlV+AS8CS+aOyrQRMbYNjdo
LUk2uFMsZVUdEf030B2luGypPrVpHOiJWl/BLzE5ee8Q1naMlANUIFwQAluDWyJpcFF3YxJ8IG3v
vJzPMrAW+1z8TYoA5ZXwBSAsXeQ/O7D9NTxgXyxC73dJapv8TqyyKUky6cSx284kljkAZwKQUZZb
AkOaBHQrtIXhAk8lnHwPmJW/k4uhWh16haeTaiXYw6ZhMbj5SH0H32OdGmE0zX/ehSVmMSQJfR7C
a0L3298Dd4GAHnEVjwKqK34rgmuBkSlPPGt5AdxRbp1Vbt4EuuJwV4VEFz1gSM4q/y0wQFHpFcOq
f0ZWkI/n9g2M4rm94MyUUvla6x49nseRsONNnUdsNO0ZiV8/x8cObw6okE2CYgjfbIaL4e+BU5Bg
cQB5+HcpMf0LHdVTY09/j4HwlKfjpXOBDimpdUb6MMx39gAdZaCG3fMe1imJ7KYJaE4wlLh6VinY
q54T2CT3SLDD1HTCLvWgnpVjgIAI0ISYygNI0w+VFyIjjJQvqMwivvW406a5AU9uPGu6Gxr+UDa4
/9/6m/j+Skk+QOrs+Q7cKhcnW189T/8oUK5uuIycSi+LHrsw0a0tCAbNMoU69C5OI3M+IewirgiB
1rGOTn2pJmBWagjopqNCe9efPiVhCWon1HQfW3ke97lzy3Q0368bQF7PiubsQLh6o/qjGSDey7DM
Nfn6hL6557xg6nLVgkgiPimyjmlMVSromedQLcxhupYkB8/1w6/5xgKpOOC5RprGGzy4i9dYuxwh
ZA7HexffhtsxweEzmBiZWch9HQF8g0bofbjUOt/KppPF+ySgbNrkQpl3v33GI/kqY1Tj5zkmcEps
FoCT5uSP2VMsLGFnnmxQhpIJM+9OZsP1MiCRv/3JogvIPVX3NUJg5rFetXu4XkwBPx3vYFiunepS
11zruhcLiOkmfSTSTGod8IBX/exjXAqeM+y2N52s4LOww4glLFqlQVLIZDikz6J10MkyUjHDc3+m
1J3wjP8SA4OrfKhb/q+boWdCAnHk37qk0DlFfUskS9TnRSQuEB11+mDz9ZaEx1CAMCmpJwlPu+HG
Ck48yDQfeAPAIHnPyp2+e7375i4ywwGMRl2Abl7mJfnYEtHgpKcZC7EdryQmoYAYCDdh7IsIJxwk
D0l5AbcQ5xDFr2D4cIWJHfhTk+lt1REgGP3ZxrfgU1EJak0VtxVNHF1MIxq9cf1az/be3kNNlclR
GpQ5E2NZHyeygGNLH5BnY9nHB0XvlAiRUoPK5OhSFfCyG9+pPjVStYAowaAl8+ryCZQY0aaAx7Vg
Mwr6y32K1eTzLnrivWnYvxT18x2cRy6VI3tPTcDJgTpX2VGxnR4fepTJJOo5LU7Cth+/Vz1sZgf1
ehQ2uV0adg28X8fmSY6JB8bTnPJWWgoH+if2NwTFHJaqUAo9oyFKIQKgC86Q6iduvTVQyfbhxjBr
p54ws39Xf6GigYtSDcGl9mhlSW4RKjPsL6eCp15orU/VrXksrinTyrzoMhNn4OAZmQvOAZv+omim
u8o81acN1RgOSDIkAeviSNZrhOvkZCRCMxgsHm+t4L+zgVkePCxmKrwkYMlpG7FvmV3gQsTHYpwS
KW8Ig09gDyK3DXODPLywmTLhS9Y5UvtEeqb4Nt/Ih/ry5oOqhUdnOtz21gBJN5STJIsUOmaFChR2
IpbcUBmbdNDTvMniMNdCZobv1VPiI+rthcvWq/XLgr4ipXzlxp4axv/wn8RH0dd2DVALM0D0zJVL
+Ie3nHi01MUYaiexlUVLrixnnVPeMIUooI3UbhuVtAivPIQxMJNIZOpT6QLrok6by2fZI8smzjCr
OrivBAYJZKpHj89+qPbO8bLveW5axAVjagW8vWKriUNvEh19HO59mcy9I6CHmwAvsHV6UsL87/xL
A1zqOQCe7BFs4E6FXiAE7oncXJSSdrUnrMomhT5JMY/orlGSKzoV4CRhoDLNV99dB2ROmRDJT7PF
9072G0wfiSN211M5Dhstjs+9WfkA3fdfsoGfJBhwGHhfkdZqmAHKmj9AeYZ8PKdgQGVIIdqsu63m
M5rQ1O90FOM+AG+siBvm+Ng0bIsno/SXTJwtgQFf7WkHVlIr+4VkmJk6xGrh7CX+qzk4P0HMlAsd
FwY5ymy11oRFxM7cKsb+TrGtYRt2PEs4NOlJKzcrUG5UyGgfuowBpF9+PoAXqPuAdlahFP1CoHzH
0d2D6peDhy55eNuTHw2/sfePnYhTbdVk5jtgn5h0wwXTnaKa67buN5L9TG6z44Ya8zYFQpIdPUDA
OsE7N1zK8Y35TxGQqYDC9+FFxXPXxKZ+GJiJly1RUHa7J8jqewkVZL3ECVUS8nb0ukKrGYV+mE+S
JZTfJz3hmpSQJTMmhyp8Ei8Y2dDZFYTVRWbIJRjrLBZuJ33QNq1KorR+/zJWUr96zufn4NgsYyEb
jzuDweHRLx29fF9BM8z2K801OMkgRs3bzK16uY6+HwPTvs4NL5haAOU1LvGGSYYTv3XKm5Sklu2f
+Ut1bx/JpE02X5AJXE85idMPk55BJgELWgCNchtGOwBQhXqIsNIkuilxbwbpTnWcuVaPY92xa4fy
H05uy/3mqnkHjO4bZYQafugD7Ar6z5auYtJbGHkSi9B3059s/7rVKkqYzpdWIeeXOAGQTHeElTb2
dDQmgDBI9wFbgAGzy7JCAvha34Fo+FqkjGg9XBk9SJlW4IQVx/l6Une1f1p0MjH1O7Loz0/Zf8zE
xDWcNY8TejuZftQbTb7liJsf3rauSOXEkswUR+GvKA+FvAD9LEvqWJ2PFEJZl0bIt3KRqT8ZMCqR
D0Nt9pP2RUBDIxtAkABAraCqwEp/z/2huDzZsQPXglvkTYJXQhMJ7oKmBBZLqmoYpD0xLJKXStzR
tuZSRz0UDPHXsj6LEzKBNIPAU+khG8k5GR2o7AB3gn3SUNDSAlipqGUajBkSEehUN6iCOGAyQa5o
d1Ra8CwauyGviqD3vJlSJTgIdGxDN10fbSalyZWWp7Xj7ehUet5cBnuungSuQtgrGdfNXyZdT88A
RrdSo6tepYUk8fF7waNe659pZGbzP2/h3FGVglJHHIIE9dX/EG0XmffT9VwSu41fgXegr7NoTPqE
as0SMlbMPF0Hn/Ab90D+uKRvj6ovIuCsJ+xx+OpINBJ510vQW5DhQpgK38dPkOnibxPivjO8g3ch
F0LcLXPGV+tLepTgZ4djFPu4I6/h3OHIld9SHVeNIMwUixCaNmBnTIT+9yWwccJd0BeYPG17FQq+
mtNPGsyTS6J3TfMmS7xHd2kfvvCPhEKdCqwKbNAcfUm1RE47VurYWZlgagkXKNkaRc9w1S25T8BL
nc0EadRzT75MYSQ5RrEwNgX2QNPQxouruPJXwg8ddqDDe6edlAbBFaaH3i7gLSvV2+G8SAi/rljR
Rb1GncNktqPxFAjN2IrgprnnIimA08kOiMcCbZRWBKs/sOX/mLDG5GFUIY7yjIhljr+MM4TiLB32
0g5jyd46zqYAVOdIzDOmTGiNIk9ytIA0CTFLGQqNKOyXVj7sN1fyxBLTS7hWaAdiZjX1vkYjr+si
NCMbBjU+XunzNizwEV/D2bWd0MT73DUL0Xxv1tYQvs3a2+RN7iIke5/OGHkTgjay2MDwoUkCH3GA
d2hUIu4ijHhhq2W7xZUx7WqSV9cuydulxp5gauzN0e1z86D4GkDQPJ+v5tsWEJyawZm3DCUdvGGd
AXMWzBXWlyvASEnfz8mAoARSJs5aYGhgW8rJ2O4TDzIhdrJffBLUMYVMk5tYp/bbXDewK7rK3ADX
j6moHdNBMyB8YHWT4kkzyDnGKacfzT2v5Wy8YlrQpyi1N0TQeTei8hSDt81vk2cWDBJJJIVVojmu
W9JIzi+X65nEUVjaLHsNgAt/Q82IyzhJKaUpdezkPoL9ZTpqgYDTOqseZuNdDpwv1TY5NbUylmdK
iSFqokxey+AUZKp30ObAazSSdKzcH73qbTxNh6Jp534eNR3XRYYZbiCXhHuski7XwRVJ0DN9xFvZ
Yv2fKBFnFKQfbiSmI0BvHh4AntQ7OR0zVNoUnDcCTclP3r9UE5SOvuKoQ8BLMstYQcEA+iVL0etx
FNhovvNE73i1+rTWgllQd2pRwN85dDaBobyDzJxHFAN+MphF0/SSHOUSyjN0RQBryIM4HJpZUog8
Bi6x46cYhXn2XC89OAb0wuQ5lbAj8V/zxoZCZwCcY/0+oPFfqpoTGOFzVh2FvrKtLMljcd5J3b/o
tJ0NFrIS2zJJmojfyttQDgx9eonvJ7FDFRLpCMYSdPiJDoQ+GhDnlfPaBLp+fmKDkynqupD34qqR
na9X52IXeJfsMmmkxnRiGa4gaeA7xqFTFXGMJTFSYZYU6ax780alb6bO6/drCYwFrxzAIoRzXGrU
TTLmPEee3Eye9AGZUNfxvCWgVG5liOJcsZ5PT1tmkJLEMuL2+H4pdCaS8yZOYxdJGD2SJTRmCY/4
iq9muFPitQtSD+SVpC2bqTyM7/hVePVMnhDKMZGMAtwkEhfRzywMQrqQbUpTYYJFUyHwa85pG2CK
Fcm7JIbw9iLdyjOiNBd0l4JRgSSeoDhOUmGHPJEgOTkmOAiLa3wbl+0x1rMuE0fvyQNOerRljfXm
JUSEIKC7C46wTAWzOmk2BtmfsqhmTeFNYTzIbUCPbvZmF117Sa5RuEG7oGUAVIB2KWaL2xG2JxER
/V2YJJo6jaP7iLoppvfPWG8tjwlbD5hs7an6muSzJjIBZbyka4GY2i3U2XZgS8I/sm4ED8M3JeRl
V6I3QozGpe3bzRgStravpIKWbDYWTJlp2Q0KhEZZJGzQN2LETddQzUOm9g5JmhFlCn8ZK7lh3JqH
ThaI0OWVQIlOpR2UZGACsjq652SzADvKw515LffDZ2Tc2UA06AwC8kluMDK+FeXxLrifJqk2oztT
Y+l27qc0mNMOnoOBHoSVw571yYHf3FckIRlspkeuP3MrUsUsj1UkB6yTyIeiNVI1dHMibW0Ny5ww
0BBRgkwS25GtIVIyPttEpnPs1eVPn13x09fRFZCA8kbfJbrK0fOL2JKACljkEmrpbHdFNwM+Tn2J
LWU5yDUR/Lm7ByYOckFW2GE24NFY6Crz9NH6ds65ubsTe+YEhsPkPCXWujZdf8h6kWxzBzfvZS4M
jQr+N3DTZUEXC60IU2vlxq2bhVzrPi1kIdOGtF2PaEaIz2WAxsnXluD9wI5pntBQCpbcFBl1cupJ
OtV9zwytttrsiglPLQK/A33nplKZnD8dmVPr8goFirJaP7XYIC5Dthb0JUxxaGGMihZS/GXaFEax
+gHaLPCkZsIFbOCvJbwMVh/MRsZWFAe62YqzSvLNIBS8lamAE6LD4ctdulbNOg58dZahuqUIJH2E
Dabx33Yf4PuShpatBUW33SI6ngH1P7Mp5ALMffw512nJScXLGCw8VL2wS9AulvpjyuFDsYwyTYTo
YTs40TWXLUG3mUfdhITGlXZSfY3e6mxGPMo2YchtNeUa1qB8M89SEN1N7b/v1fukOQulOJY6y08s
w04TnuPKqIjaEhSnBq3BZrBt0Ma3g7ZqLYc+XaVZimbnCLmNUqRjUK6B7KCGd4LUU3zb5+tLRnFI
bv5Q7ZSUl8u3UwPG5owGDV4sesuv0Z9VLb8ar5c1oSPRtG3szq3xsToROdMdOZuEnrr6pFqWL60u
OLmuvCZ++6s7rC0qvbi0GU9Wqwt60rv8hAnHElcP5paroZ99iIpUqt5+io1OsVfaR5txr4D2HqKO
2e9LL9/VX0uQV4tzzRHy29SV6bBvy6uPxNZrUorzOqgXqSzTQgkV16QQxOs9Z+3XFU2XUOeIqBOR
tFKdNtG1YMtEiup2TgG3zPxYMSGVOQnlsOpJKQk6FfiRnIOJLlSJDJaT3KQqNHo2BhVQiQCCNd2J
R3gd4plFHSXHZAe6UIWOFsESiEjZGGHJlq6FEDQS4knAojW/kxSxKWCNj0oyh5d1vB1mmgf0DjRU
Oh9JhcbpBdMkkx3jZySgyUiz2FwhJz7Zz3aBGiOcUA4kRw++EO2ruOqf2+d7PL5+LZ4m7RWwy/o5
U+/ROgjJ78854hkUjRxrr/V9D30veh3cqMWs0fnlWKNle/+58Pz3b4UE+rpB29pSvP1kZ38MJn/Z
VOk5UF3U0s/TwSYPt3hTqywajw9q9rs0qpgMHxyLL1X/UPwrtkvIwKMy3ldzPLWqYTrS7eWIpjU/
4HurCAW6GuqJpEdA/1b1CfIG0SWKbGuTrgEm5hGXGdNkofxJ+wYyiUM8hfRwm2nnqnkhx3NM31T4
GCoR7WsZJNbKI0TZriOM459L6xP0+jCp9vLLJnLNi6d0rRdy6UPkFSlrzf2d9lEe/LrGu+74UZ8M
CaX7FKiCitE8ejDt48lGdBPBvhaqnVl3SXupdHy+R6Nj6WV1iM4X1Jg/6Zy3x9LSqACVAnSabzxI
+yFDs+MIGfQhHaB715qp7d553UDLO91YLo9VwKgivdFbKZqq/uSHFdxs9LwFPZHvX68bvIEWYnF+
R4aM3BptgWD6o9udYf5BK/tByTuQzcq9cWWQrn2nwWgv3DayLo8W6uV3RDShvaGEhsCZqhDpzgsK
xnUaAFORXEDfvnV4VO+t62uOMv4ihYoItXZoXx/XwHtu52j+cv2+Irm+/aaXwBMpruqhCBOKk5le
vjI/lZOK5IjLAFxc+dru4tknIBJmpRyfIRg0D712tlkD9SnWfiGg91/Q8K3TaeydBFAVAaxruwOh
R63vCHX3K1LHxf6Onl7p7fue6K4YIc6/oZbvWkuheo/gXaZe+Zj0ybqH8P5YW9WGxX6eysxnhNOe
p99LZmYj3/N2otlCr4cqN6lUPeVqpQEDg8c7Ttd2T5N9beKG1E1VqVmnt25MZWe8btLEgfYkeepj
Dk+rpx5jWL/Rrj0qYLkvTGb940/eE5eyFOLuq4PDazauVAen10w02PfrdzSq4RNE0JHxVg4fj1br
2gAvpnERqi5QYHc09j03oJorto0pmDLTSWqca8tfaqYJNn+P77kqdhspsVy1Rq1UJ7tulmbV8SiT
qveizPg4QkfxmX42n5/rJqaw/qietzX6vL+Xb+1t7Xmdr27z1QXNPoaLF7CdWX3xMvnzc7lH96dK
bRqjLb5+m9NoJfeOeH4039UG34toM5hWaWHVq+ziC/pALIGBNBjE5KrgXzdoKYNls/RDl5+X6/vk
2Gda7aJCJFxDOqdUT82ji7BYAb/sgx44vylKV/NgWRT2cYBFrXP56ExvgywkEYSfolOE5Fcq3UXQ
XP36VJMeO4MyWq9wVNedUzS6t4/36mEaH35GlXR91hspGk/3vNqV9jWjVQ2QrNIto/e66O7GSNen
+zuE9N6j5qI2w15NOqdctXPcjBAZm9QiWpFFqdccqoMV1LGR3D9FuyjV7DDxzs2o3KfZQOZpBDhw
jxCuosHm4Tn3cmfJRAgHpYfYp89Sd3F5JbMy2USdEx3Gs6tULbuKFeQ1jLm3exi1Hq40bPr9ojn/
3cejMrAEess9Gkn+ZV280NbZEq7FDcn77jyFGHj/l9tj6+5zc7horN+5ielbHN1ljGoDCwDoy99V
dx+fr1GkbaLFUUSAQZ0nXRY6uerkc9GdlqJtn07LeFWiODrb4idGplDvfxWunX4lIYn+png87cYI
xETtBJTQlyAPY2Rg9EoC7MkuTNaUigflMKgkTdqszt/j12wWATj3SVI0UM00q6dfIdPYXTKLvYMe
IE6FTuh4OpJKLe5wf5amLI3Vl7JaY7O84iqhdXmSl63wxvk7YjMcyRdZlgLwVZ0g/kEshu7l/Rmt
vbEuSob0kFiJEZFI9qFhFRF44jqaRy+Ch2LWi3g6xuIhg319sYbvDpUjE08/stAw9q34GpXa8jSE
4C3dSTVy/Jw1FXwUvS/QW35FR4BQgZiB8gENBTmwQg1BHXT7cTksoKIoh8AXQrQUjinuqAR/msWR
eV234I/MW/uuwk3LJ4v6ZLQghAmYnhB+Dm/5b89bnoySEcDmL0JIAXemaDFhzoRUIGaZlN8Ouo9f
8DEodzZrkA4pZCJAYibdfoIBFfh02KU9Jp6D/oJ+taWlEDyqlxrF7M80ZIZSb4G5xfv62LOBfwNB
SCv5gG7/BDOOUlTDpiN1pWmUF41vzJM6BAJdpSeHwVowMyqG3iS9jU/krhm5WNtq+YiFKkkeSwW8
E3UEPmIJi7GFMo+gfuPlu8iZZK1ENly/DcxPMhd+mvSmWXu+IfdJbe0AQW51XYyPnXiFV/kPAmQg
VUTvwgXOlwnymFfYD07MPACGJ+ncleHgLKJLwXPpSYKZ6FwFtgBhOsmHYt/57RErBEvU4oHXCQDm
WpsU0Qs+M8GNhGKa/cDoRFg2UZdKPMhF70j2wZuT7287EDTE2yzeTg6px+2pJCxZ4QNRDkEl8Q9j
aHFzFYhd0odAMDB8l3xq6LdlHdL1Nr72SvTBlUBpIGxwq395DMEZW0SZdsk6lkHS5f3+pkiiw0ka
FOdV51Sk4PQnSxEmTW7Kho1aiRDSMy4JhK+dsEBIi6CV8ER8lY8npd20KvyHXODhKMDrdXi9IiBG
ekkJowR2LB2QCPdlSfGPYKwjJkM74C2Ml/wggZJ9J/+c74vpoDDmhwlJ08x6xfhz76glpsMIcKNw
gzcPun1SgC9GIYTnnUvwBys6k8cSRGLymXBo8p/X2sibHYSAg0I6OWuKMrWhDyAoj5yg1mZbjIEs
ldKWmv6n8aau4i868iIgYh7mupOad82sXAnkrZ/2eKUKzGiYibgLihuHAn9P1XudpuErHvL5l0DO
k0b3GL/YUq8sRWXyF7z3YnX/ZYnRUGACmLE9EcLTkwRGs1RcUxFiJ2J6sw/H07pxlbIcKzF3j5KI
mYj3sSMcquiipni/JykZ2E8rw+gguJQq7Xl5S/z5H2Rv/YLzFf9dHZTMS9hzOFqJrL5XlGSInAau
IlM+oWBUho3L00FNxiK9jRGDMZUoM7CM+hTVHX31LikBx1hbZWtgt4TLQ0Auw80KhimYsehv0hrY
JsGTZgJdqXWOKBei5y1VFRNuYKUB766xl33XME/L31j5PZtCNuKbR+ThiRv45gciHGhDxmdUHE1z
n4arphw+xXw8nwzP+2opNtYAVxqLYtXq0xu5a/YSkxIpdMVoQdE6j+3SLKyNmAapCkNcVALwDywn
3yMJpNqWaWXPI9l/Fv1VHxZge98thPO61ssDq2CU4uATuUBBYC/Xmlnxul3M3zzqY/OWJEdrytiI
djXfoi7JAwUPuIWFdr5+6Xs1shqzbIqe+B42pfcIJTT+mz6VGtMnelst+vmfCs2x2MdKw3krKMtz
SRx42VWGftlddlNvfoKPiULTro6Xq0/myVom5I01Orf6WJLmtV6kZlYRFnfJUqNcqWa40nO0AcYJ
2yYNtlr5H58/oNLKqR9+k2u9IpIyBRKf8lGoKAJ+U3vU3tD/ADicOARupImGhA95/si2pHpPG+U/
Zyx2oEWVoU1O2xVrW8iYbmtIdyNt406YjNB/cyAZ29S9dvs9krF3YJQtPA5EiXU31CBQNFRsIhBj
mcCnt2zT7fxyjdP4toRGDFmqNjnW0HRNg7OvvrJVgp56ttKKc9e3TG642vU3VDoXaFJ6obnQttpH
dW94WbVp/UmXieH+XCtmurBYS5U+rNdHi+CMqPJWZ5uPt/Qk+lN5VOWAqvZiS3CUXuC4emu8Zbv4
/UZHtjAWTupH+0RkxIuyL+VNdUpS5AheYl0el980+5LAV4JeUuNPHbqpKqa07JX5EDqMCnBZsuj6
I2vCknLiuKCs6HM9unyWLC6m0R/cq2Ey5kquWgrp89suOY3WJV5Tm84c0E9yDnvCyVRK16tORY7K
ZMz9KtJaaeR+UxB1dc9uTFldN4/vgrx8ZaNsd09h9QmZuQL/8Wj4nrFsEc4l5MaWJCcZjAPzLMz8
APtnOLj+3m1EOMhqd204zB4sEaSw14zJRgEpCQ26mAc8N5RBgkjEPnB84Sv3y/VZ88FR6JATGyzw
oWJTFsxdYjzCe1gOmdqHLuS2daLfSomP9m6p7BfWBBmeNXfIG+KdpJE5z2us9EM9sRwK5CzZlk7l
BQ/3/0+OFk+0A325PBqFtysdgaaddrs8657KLna0LRbF2pAuKKXu9PdSP9EX/dSYppv0klXrnW0M
RfUZ9ZY/2xGo3uMYk37+zZWa9988ZdC1Qu6XCufG+vCzJ+10fbscov1ov/uToTFUEcs5pnUeZC7Q
nsOqToxQeDxdS9H18lUkKFv2L+cGbVhp6PJLX4w9vRHan6PBqkzPtxwtoccDWjyPNmRH98MJ5czV
7YayxW66FLENZXK1E7HyTtCGmf2TvQI0lQvV6eQF72v6GGzBJs6F+rFcK/zYVnYGXbAHqDTDOYUg
OlhUGrNcl6bC92qKHurV07RRKDWh19DAmAaZl+0HWTFwq02Zu7HKjZZFWqMSn7m59i7RY/y9wGP5
2qTaefLnEZe1TMWIU6YGlLcjIp7uTWa1fCkad7K19X5UAI2lc3P9zPYNgHZusMOmr2/TdCszzp4k
vaWo2EnFx01j/nymNdoqzR3ZwMco/dCTKxXfN40i5SuP/hA63bU2IMGMhCWNNK4kQds9ulLQRS5f
6/U29DzldqX2w8FnnoZvdVp+liY9zoqXjHPjYvZje6xzZYtCnBlfiQTqvUx9WCxFm1yXcz7uR6Wf
7a6/ftSKdwAGvBy2zs3rfk8rwvmkvyrEo0Fv9rruX8u1Cu1Ijs3X+2NAF0GS8vtVe0XHPxGSyXD7
qKVIndRTdNilRICBUAS78rZ/1OrDR+T9ncF2pGnVIVebrvO1O+3pJ9Met5qDjO80gx7zxmxxPKPr
4eqFmcK9G58A3yLaAdxDRXH3zyu913I18M5rjMdKG8tsKWLSraEpPWpbAEieWUevY24kPSbBCLO/
BwafW3uyGeLqlTFh/nG2pUe/mCnEuTFF8LQb+OEojHSdoaLn7mEySOWwvQ2ujlFanGJQ8U2jl87n
bYM8Rwcbt+fWmT7fSEPRnxXbzWVks8PyonWbNq4x7UVy4+G6f44f9TWylJts9DjgyDKjJ5cv5K3n
zw5Urns//HjrbzZ9zJFsoPlKC5hyP6IXOJ3PJi4HPiH9y+1Yr9pXhHZmpHpYKplz40JUfnvhky/z
Z3qxrV4rB7yv9dclQhdq+AqfHf3x6rZa+Okx98+s7RvzHX+0tHgrLpvZcm3+iHuc6Dfju/wa9MqP
JobgFuGQkuNhNnJ/DwValMPggCo6Q1AZjw+nkrJ2NiftBxfN/Rila9PnR91lW+AjiqfnSXbIrRt8
0jGanuZMhmi4rxZpkIk5uK/aOdT9s9XpGdvwqC0A/2mHfqk9bi+TYeVep684kzTjI+x+VXCOIl2B
jrVTdzsdcsKP+iobTXd9huta7EzpELedMnDgtdsvDAVWq1Rq2hk63o84AhEM2/W6RhvMC+D6sflY
kWRZvTxOOEbMxx1qp6+FxRvjwahe6AbJIB1Hl9zoumzeXYPryUvljLo58zmXGyHbkLnVdmsmzkth
P7zluvvRHWPHrTh/Z0/Pp/zfy2TAYCy/Sj846LSAPmDOZsWfsmfEXbty5lz47faCz3yh22O5ge2t
/GTIE6ViNKdvs+iMQn83MwZL53YzJ2i7yvTNqvs5n7xoaA/kKNNPLOQCeRn4zI8mtm9PMV67/Bjk
aGJt+5rCzz67j1lQmEEmbwp2emacmj3nbu/rEvB/pjel43ep8D+SzmtJcSUGw0/kKgecbh3IOQ3D
jQuYxQmwccDh6c/XnNqt3RmwO6jVakkt/boFn8PDphwYxn5/7pt2+Mp/Q+lHdmdmtmrap58Umzh+
jDUWAlujiYcDtRsmBQFm1GiMLh+McyoaUxt4m1hXKVgxaSvnalVeW/0CHwU5kZiZlst+Yj+8wBQM
YIaMsmdYtuxDeZkGS6MoPMStBaf0Y73CR9dw4cP5/3DfmFJ4x1/3hBzphKGafepC1MgeWflfpd0/
SHmZRBkWsLQ/U5OrhUaIa92cdHrpB+9b1P18o7zDRcN5VVfXuny4iHIY0xyQawv/SkQ+LyOQ8JeW
PuSAIYiI67YPEOQbDVP61FMsWIo/a1tRXOovtwmADv3SDC9vedEDnaLuVQD/lW7cyplX1AGJqmpG
hEGHGkpQ8el9bKzat8i1KvStph4bVfbeg3wK0+YcYchYiRqoYXE7sbHFsQgDv48KsSN75Fa4FX/K
twu7PN+IbT/aU7w22ecsNKwT7WFyXN48QXXHLQdCsldO1oaJRHta4is1m6Vb7mxO/YDCGByt2THZ
a/iYkVBUk8brr3GMfTWCdeNTGvN9DDZPJEI/edXcS0d7zn72NhJAvBdu30e4ExEPT2eXZI+UxVW5
fx8fe44cKEuju1Y8TNEAPkRqJXxb0iqlnsIRPWZHZPlrH25lIs1F4ZemHMr39GLvzNAbbDCHS85Q
y+XY4ZnGkyiSXR81AuuoIywhxcMtZxjTZXZ3Gb0NAa+50IxPI7o1AZfavAqqFminaOCqd9F1dlRO
b1Fql7ZLijpnx+woKk8xDGkVbpO9fmJUz3IoyiXzoZi5tIMywSaEfuWRncxTHJbhlhnTT0RnMtg5
d5KUo312FOOSbtyESbfap5YUHSEO+ZdhQ9dkH2853wQBUUbIJ6D+AZODkhH0CbeDu8of8W+yF8O1
NpQ5QhXIjjzCHExPvcdbBDMM/D4yMLYOPdOEmDNiAY45RusyXwabxz6SFlrNScHFg4gCYnxvl3VL
xGrx6WPP8jMuynfsaQSfNkocRaC3DST8G9xrH1XlfaRlwBI2jNfaKCcGrAkmEoQR5IHiaGeCKs98
mexpLll/PPNmrzjcxRSiPa9wuO1RVyLRM1R5H+0VAwm3n8j/8g4EivbGdz2CzXcZ9pxKHICC7DhJ
BO+KGUo7QdAjiw4Nni2+yW8r1FEIfUM8CEmDTeWxfsGGvlipmM0T7ZN9+eVDX2wRMRpYkJAUFB0G
R2EXWhazGTSMjXWqeeL/wUO3QhKZH73mwtHwdrSPe7Fbkr294ic+lJUR0wPeUzC+OHfENJkfv6MW
srJM4OEpJQeB0DiEOsJOYGyy8CWxt8WGp0WYXrk9xNU6IIGb7CKt0G3ZO4J99vzDQum0wT9sx2TP
0Pg/2HRi0N/dzvoxIlYKtqBTO5iyroydn//fUIwo3L5gRYgiGJwmhKh4H5FTMBHvi54ZFJzWPT2I
FGxYPvYRT8LIvCV2BtMrj4pQneA3dSreYbotm4+CdBD2gjC9csBdUY6ieNtW00Ze6AOV1q9WQ3VD
9Ltu4BXetYtaJ2Y/VluxCuVV4XquBzCQ4DLCDdXNlYMwffn8RWGync6YGf1E5YhJ87UhiluLu3lV
JkSAHnNtHlljDvJHv6TP1EBX14SqgQ6mUbo5/clIKubSRRM8zIcoBIW8fuSJ12cr2xwzhqvVndlc
V/T+Eo37eSzVX8wA7qyZDzNkpcSpxnRuNiwp1Kin/nFSCliAtG6P0AKE9mdYOVe7Xpr9M/rxFR/i
HRshA+IHbRFLwRwjuOkwbZ8OxaXZQXqBanaxAn8gLz4ZoFES+SSof8II0v4BFwD7RReb2sDU2xgP
RuwilpyW0YFqad0P5ceObSFTq/F2bd97BmSoez5BRJ6gZdYccvJ7Gy8p9hrC/MJ43mB8mdeaFJlX
Y1MFF7tZaSmObWP6uZZxivnpCnNLTSSOAs5Ezgm7xMAeN2wsxGQ44uBm1n3k6xbrslbDRenDa4k1
wRBDkgbG7JHOVZm+U66NOPnhILMbriBk+ubW7vWvlBcVioRcx25ro7Tmf6oxE2aJrUVu0+M1F6My
WaNf1HQOcVZOVvepumnT8+oD5MGzPyPGQ+huhQur2mo0RzPYMxhnA1WYgVqNykUBpq9xip0nmMOw
d0+F8sDxNkbNb+mFXJnsl5NF8vVqilZKPIHS7rB5IyL2UaG1geEo1bSCldtshbKZxFsI1KPYS9NY
nhTRpcDqQS2wJqY16ocSwZ7iY1+F0dESOjN33/IEY9S0Uiw5SI5WY+P0SA45uim18NhVmT78eGhu
erRFajzoG5MtVhaIpzgdI44RNhz65qqU1nr2q0qoW2MmJRTqAVupOQTGKYQoWLbBks4QXtjDHLUZ
rnN7JBQeyUeuSdWUdh7Fhu3zClZo1lb2FzICwb/0VkBcxapHVss1dnOgW3Zglv8l2rwmtQTAvBzb
p1+xIkp6tgGouL+ln7w6dSw0cimHEam92PlV+wODqo9dd0cR5WhgJ8J+Gs5AwJEjl3ASmXw+khGf
Pt5wXkXrhWGfWNSFB/1SChmhRzLMyA/BzYRBAZvv/MKaIA/5HDIzCYxfxJRUjJPIf2UrhfQeDKTI
z4E2FKc1zIfp+DYcjM4Yq4e6lUL7mmqlL/YvdSvZXNywEH0Jgpcu3BpoaB+vZtoXvfDYGAMypYxZ
2y9lY4aCrmFyYh1bxOQQRS70wcoj97E80hUqODwXyAupG1qIHmPGvSo5SgTbNB6apEKDgz+6RyA8
bDAK/Je8zvI1fo6knXGSIC4UympyzWNNoHzFK7SkC4sbHz8uJSyf0lf0LdtD5wYgcHAYZHgY0edi
4UPJic0hWovtKXTmJifsAstoZDqsAkyxKnHcS1O4dYXz4aNv0+YAETBVJXgAWUWteKeR1mo6RerU
d3YZY0BLruyDwRqR0BmO0DGgLI6aKxPosuXHXg3SafqYQnTJmmBiIVc5GVizRiibD0KHHkOOLgx6
rKv3kZUXnpEXITNoD2h8jQ/zczWOfGd3yfaO8+DJhu3xp6XjAv8KVUBRIwd+Uk3ZozT3Ckec0fx9
L1ZkGINtDP3h4PIxhe3ROXMsIwL+QvH1q9jQwYqT7QnqAvfF6Rl+oWmOBQ4WBoqXAvcFyiy89sY/
w05/wqQ+aiZz4xPOBNwGVcoO+DiscD3A6LzDWBjSOSZ95GnvhaZvw9KJLa88asOncx3C0SxA2Lvl
6643M7P0I8qbdD5OFOxOmBeTQDiMIrH7MaJZM1qC0aguW99h8VDbP/sV+yhRnTdGrjwJFGHjQcos
+8dWYW3QmqGMh/kotraHR4MP2exf5ZbtjoXE6Yg6xj5n1b8nybEVO2WM8y7qdp26QTGDQ6BcA6Tg
nDM+ofgHN8q4j3j16aMOJNA4WyHcmRSElnHtSH7LHTJYCyTtvUaYqJy6+LX4mcMiq0Citl4zTsy+
nZVoTh9H7l2lx9R3EHwBU2IPwQPwYc3Z1e5iVEpWndXRRGkYgydYwJd9QKr1eMLi5qDmx88T3UPf
2uTzI3Wqchyo+/7EDoNo2Oiceezll009+zHsxgoiQGVl84q8tLgJteu9RwiIMwMCY6IX/TIt0+/p
E7GSVLy3XDUCfiU9y9kSgYMcZ4n1XsQydy7Wd4CsgmBY/0IipmcL9udkR82hbRwAWKKsYRMuKjw5
DOBDYuz7WFRTdAoYDxNXUud4wtgFnCDZBcUHovIBk46zGYyJREiPXTEUR1hzEOyE+Ggq7kvIldCO
eAl07Z/Z7lqGgUw9adLwieuQWOb3osHml+1lgVYRTA17GWazWqhdkv+8GIHP9u3u2g1KYTo+L+iZ
OIObOyeX+FjasV1RDfGvXaCY8BU/Il/jvxRYVfRwnjH589i/sAyfOLqkXX8SF5qRh7MF26Xh0Lrw
pHb7//ETdsfJ3imn/7vZ8U7j1cKgjC8eMXq4ScTjHArNHStFv2kn5UQNwLebHgkqOqWX5/F5ke9c
x97g/Kd4GJLdxSgsfj/yOk7RGxFUlyfEFOP2n0cxFeWGCcwf3qCNI6bgd1BI9hum9BGB2Nz//5ZP
CgQUv4nhv13RbYaDSPyBiXThuhTN9yd2HkO8cXqgd2s35sxMlBMnUl54LZgQ9+YeX2IOjy8ShaAz
PmsONLrIjkTzEP/ULxk4D+g3KA1lj1aO5mlstJt+0k/Jujy+hA3dnzKhJPankNsJRMSGVgmsYmXE
7EWD4svmrp2+swkW8QXr9VjiS0KiXXL2On7ylGfSCyM+dvcne1FQgxXoTwYZaycoKiSOWHBBPPHv
gKRB7PKQd8Rax99pM9Q7h96XKZgrpGzu2VH0+7VVOW6AbmBhoLugaX9Cx8W9CH9kF3Yk2yWFKAyO
VLjIE4vWnpjTox7hYLvh0sVzKdiIzzIWXReE1U7oGWK6/Qlam1ARzuJcoh/+Qqxbd0ctpzolP8LH
4rcve2COQLujwscNy/GEJ2JmA5uIFVZOYiDK6Xsd/+V3SjfzaspjglAQBzWgu8MQT/EWV82QQL+J
wxlq83V3p6meBlp6EdTt8GQgBBj1l7riaxgEqsJF37Vj2mIaYiwMjv6+RrwYnBgyv8HhaIt3SItI
1cSeQRM5CpcxzT+PzR01h8GVKEMuA+Ew5ujI/h8eepDZchNIGKEm+odqtAhvAi/HYgSLN4FkF+bE
FpZYV/R1NOFj+90bBKgiaijb+H1Yw1eN7kCpa65Yvp41NDzR85dVnxekhJgFLMn6oYTQG/4ylsvE
pjZv+AtgIQSG+FAQhXe/j3yXRbBFK1pmx0AbaCJ4jIuYHR+kjIdHxTqJXc8ysYH5+cJ39Co4htAN
DCc+QncSC8L5kx5VIdi/O9vYcACWuAhde6ev7B3DwuJiPM0d5sCdhCv53rFz6EbQ9Ct2UpyaDgPm
CWGOf4nwZQ6cCZRtOgVnYwPlxKDgB7HBWEPBrcCkwdYFpGGAYuFpHlcuP4jtzgPKTTHHgkVZUzjz
RA//b0U0XVroT/gFtBtt4778kliMiDGwxeu7vcId6QqPlZg2V29b4c8Q/CkmzhppNw4EBJh2qxE3
bDcSFU6MkLmJMSCr2ImwmmBrVocsT3RPKCEa5DEWAT2Iz9jwCB42HhVvG/wXzIvB4CbjDmsntg1s
hcbAk7TM0Mo7g4O03+b603d7fOmJ3ppemPH/+/O1x2L8SlnRmygP/kTpS8dBt7I4/ruWbAtzHEdA
bYjbgncGCHSYr1vsrX7wV0WBGz8Dp+I6W8MoBMNv21CMs2p3SkSlU+zTNxdfGjmwg96rq22u3qPE
cpAZOjof8AYcrNX0YT2GFgnk1kTadbrMXQTnJzZoo+51oyXccqf1eEHF3QOrl3oJ/uqMoUTBKiVE
tx1ILi7nyAqcQbbO0ZD1ZJ6GXAS+b/SBecoNaIUig07Qo0y87jl8yHSf+Cda64BJrlOKAj1I/RwM
7Nui/UEDxMivqdpAXJMyeqJwyouMAfcuyiderVc7w+Couftnr1vPO9oTTvmgO3MeKkScUbe0X9Yg
n6Pxc9343lT5HlXMyNbG52ACDyCsJCcCSxelqog9FF7kAtoSkPs2XhNcMiYem2obaZHz6IaMo/16
k7HoirFQ0hMC13+VgM2CT5wUXZNqzHiyg8WVnUJ4qFBejsKVHml3rNVBtmQXQMHG+F7zwZstadXZ
MsMr+qbEvATA4W+OWoK0xHJCquDSEddunATZ75uK7MGiLIbIQgwvmlUfgdMFP9hZVrllL9jLV7sT
DnOUY74tnCsWDF2kaEMf6yBIaLlUocdM0m8JTg3hWSKFOrQSF75H0ZXzYxAyGfYBHjZbKF8FmFSv
VRe5RoUXgsaOKG8k5xK2u8PLj2GK0cZNEqQFuX9QVE6CDof5/sGazdYJ6xqWlWOSHmkYhJ6jux4Z
ANZ6ijVZvT1GFqZj1K0oKcUlAme+1K+NdKdnezkZB+WcbDpsM8xyHAt5MK+UyrXehavFh9Jeplwe
ZC8CimpXH2ytp8ijuD6CFb+bCqh21YiFsynkbo4jbtSyv/dj19hLxBRu1Np2nh2xAz0uiHIbvnr3
Bfkhl5zu0vxIHGMxeTNvpVu2muFwkKDhq/3CAmpGN66QvcYtXzaOGvh9OMCP4X66pQVPdq9Znf2Z
wfSFN0OFLeJ0GsQTeIRTBqMpV4+K2TlWarvZ65+UdfOeolb55l3ONTNwUmPWs/JdSvZFMraNQ2C6
uMPe/eqD7Pqy1g5MQ0J5Qx9LBg0ph7sZlWqSwFLGuBU0r7UvVZ476vPedssPJcPMCyF3hjGruXkr
ty8u8ao50cxZv2CVUdyxsfGqx90qLInJN9H0FVS/yhfqOhvAz/JjMthm3Qpn74MiXc9/siiKMPg4
7e3ZT/roEHXLLFwo8BaafJZOP9GhKiZy9teV80L5x9DjsHVeKGAwI+ZpfKCphRQKLC8i98rUN2vO
UwWAFnvgvoPQNUvFqYmQ1oJwnEgtxheOCuI4SoicExLbLXVjnPXjLvt7UeQUHnhZh65fJOAgFFLv
xvbOKMmVUX5fNi4GNLgyHupZTrINePyEG8TlNUBJyAe3DzndkDBV8qnVAWT+Wskh4djskEDZSyoR
XaR1vrlGabgRyFMg87MGAMQEu8hwFZ3U8oG8j6i6PaDiu0YWHcWdU4k7EO3pthawWcoABFsztJxO
f3i99HRC7eNE2KLQd35NJtfmjkej5bajqZ2sUF3JQOrGPy1l6PUZpyyGo9BF6nQq4XBWHYRk6YsX
aaHAU8Jfd9VV8TA+hoRfq9TdiAxHJepWIfr79asXuiNppZM8Pm5tJC5LiQzATclNAF6/+qCSO/k5
4C0ZBGt06ZaNkaj/FMl2g7Z1tdp5E81VwLjqQHbsznD7oJn1NQC/MuUeWLIoEsk7oWu/7WEHjDJj
fU4GlenG0CwT2sWqIuHwwSq+gJR7scCMJ6VVK4+9EPc5JjunK7lV2xTGYpdKYTxVN7bdu51OnGuk
DtMnEU6NqyXLJvc5FY1z062S5IxjJCer2tLxEM008iUqE6Tw8oFte+8ZNIcPOAwaLBw+R+TqveLa
e3Yr1f7RNO70Fp8nXkL75yVSud8LbgOI6vG52gDUk+LLlEdGXjyeiWdKQ3mKxDbLqRkdrOz4Iakk
PsbQ2YblQs64tl8nthBCTXvWIV/IycPy26rqBPVBKU6PgbEu2d5StlfgxhqW7x9uycbrXgR81C9f
qsQxBPM9CFSiYOKNTdqrVFxPOWsqatcRSMgGSRhtgbpRQIfB0CKtilsmoLx3NnRGqlUK18dgVavz
VNkg00uoGl9yit0QPuerLI2+quOBaxjUDm3PH26c/QFDJLTPBm1CJ70FjcNeKsxMUpzPg5gVT1uR
qPXxKvMAJu+Hi6N7l4w/HueuFONsWFf2gj1J6lGJd/zh2cR1NICW1pf+Vgy2n6JxkF22Me5von46
BagRNswoUhl81PxEXAPoxB/1a8YpmKO/0R/jEKloQP06gxzcvHL6HpyKwU2sn7WiITWeGOcHFxvJ
mSMZiVvYsE90kO3Q7eqDrsyhgljcYmy8ljL4EMSqkwqpUKC8c4NX5sZIFbLxnsV1kLt9vsg6P6XC
3fNfBr+bhR9RszM6cCTuwqcfFfWY2VRIKATZJ98g6htpHr/+2tXbIDAgnnTdilU1cbt58mv9kIZK
+XakGAy70Gufv5K00dsh50JLGyzapxoF+LfttQReaOT01sWunUF1acS7Zy06aLxq1D2+ccQJ9/9o
vm+TIuPII819cQJ9nr9lY0ykGkxHAL5CT+/WoMshIxlHxsbaPYO13XI58qfKA8K8Ls27orlFgo9L
nynd+mVOiE0i94dsQ6v1oVJb6l6B0wN6kaPVhbBw9eTq/MYkeuocdu/Q1z4/Kdmdg5P1HiasNlRi
uEH7IsCLTMLSdjr1w//kCdhTy1wmzawIPfL56EJph7U76Bbyc2ZbC/MzM7pJQgGj0G9IRJSTknsc
HUfWVbenqowKvpBiTB2KhxfEAlZuq4BROkkLPJ8er5bWctABOkYi1YuIC8WJ4cf4nBvj52ud8pFl
eG/SIuyfOtkl4ZahcwIq2laW9+qbgmLmZUCKZrtKokMMn6lvLjIf/8g6hKLtc9UlUx1clNY3s43B
XuNxylJG8zqemPE869xUHVvyVMoWnxxNq3hz2UosiDJXnwnBfkOjW4Sd7H0+M8la5J/dyWCW/XNV
v69mSfl3Bp58fgIzdFumaEcAnjx+4+xWZj8Fy9OtS543ysssNDakanHmiJ7VW2r+2tHZEHsUCEq4
I5GUSWKtmm4SMkA5vXfvK7+Y+seDzvJSVSdxBazzcyYX215FT60QceMw/4lr/NjTCMwEa5WS1fMc
RZJjqBMZFF1zVDfn+vFPUf6qQeBYZCF/glvWjT/viTTTnvhEZSd6REO7XX+gTbGtooOp/FmcNOED
IfypnShKUN+ukuR1pIMVnx8DhnrjvZ9+PjtVlxFj/wrbcAPeycCZUAq/MClP/Sm4MqmcgvlBkFb+
Zxi/UcWiV46hnd/RMIyG72Q6eB3DHi1rEcSbt3T6NCO6gKYGHkc7PEpkvWnR8iMNhhIVp0nEqxUi
O2Kgu/IB0Saqa8okqSV4q2pHmit/T/TVQCSfWi8PxqRQQtA6ZFqCaNgStGM6UehnPBMNNUrLkr8L
x1cuR4bOOfX23uTRPcjhdIR+QlgqkVmFA8AH4vW5ZK8pO6D452Xu2mObUq+h93q5PFHdlBUfSsHk
QRp773wInbvpe/oZNkTUKE5KSDhiA4OK4CI0zLu5kzf00YJFi5JFUP3DY+7xD/VBqTtd+1CeYT4a
pwQ97krbVPwYwOBb5fdp4+T0IR+99H+f3zz0GD9lAThWmBTZzh2M4sRXoRmCFlE4fEC/b4DHTIcs
VZGEwlHRk8krzT4N7bNbBNf0jtcy8mAsFy5dG6Vjk4i6ZmxcVmcQUZ/GVw5xMmnDQFDpo3GjNq9+
w+sTbFaRL2HP1eWHPGvgwN7A9REl4CO1PckLr82muNmAgongKPiEvxP53K6hWPBvcCZv9HMiwy/0
ddI6tBvRKJBqkRDQIIImNG6Tw3Gskmq4JqxrFm3CVXIAdMBakgbfoKyRrgf4qbKDYOZ8sOg28lZZ
g05KWKMke+1amgHjSXGKFA+DH94Hhsd5Et+ZBV1re5G0ww0o2S6f38GCrb/pV830WE7Dq7pIbOcz
D48sZLctp2RTkSuSTwYLqMDSQLqQ1AWYgjxR7BjiyQhUv+MeKGADqC0WE3MDlUwX39am2/H34w3A
H8wWHcS2nbwdkkasRj/IWuPl2eZKK/zk4comOuwRTutaquAOVTAwQJDKiNb3HqH/eXuK5iFMeZgj
g4TPZlOLcaRHlLtpglPs5ZAXaqpuU7jWASylm7Im600Xs/78qltjq5EzS6opPoCWuM+dsk5/0p/w
hznDWRxiKVeZm/gISyGJNzAJDAIV4TZoJ5+fpthizNiMPThUvMCBDozFCf6G+RgTEw4zL7iwTvq+
21a/7dqcq+f+D5ZUz+Ed7uL9/s860DooEsaBgO+H6UPYRHfBDIRdJXnIyrJFc3CsEze8ij12mr1u
zIsuQP4l7VMIUof9V9xeJ5ooBLjXQS1cMmst6m1Papvrkll+s5tR8E8+f361P23/+ZU7T5oRQJEk
nnzW9iAqi+RW2L/fdVsq0vzZf4yKndJWXkWpd/Jirh/MvS360WsukfVpOv3vgD0nO+SXG8zQnEcf
Abujr1PZSZF59ZB0U4VNtdT/BiTv6ZoTc5r/Fomv/CYN21b5BSmyQWkA6ILbP3KH/rIfhTzg6CBB
Nd0jEX1NSOCsQ4ElD01k/oFaqE2eM2D+nj/6Otj2a21N4eYt6GFzIJJZXYE0KBLQgSBWF922AU+t
PwWocL4oIaHvBH4AfkWU9/aEJ709gSO1wCbhVHEK20HD5KvgrO8G55hMZ2vR/6L6t6fPjQvi4Cxv
jI28jCY4jcdI4eDMGqDQAaqRoppRuKrZiKO4dsxdewsOGnsq/rEODKA6EddD7+YcfehJlJi1gMjZ
nYi3eY5Ge8oQksoqPRoLmdxvdqKoodzeOny7xel1ilAObwrDajbq+XUSbo8zbA4jfLBJ8tLvuAXw
+pUAvwCxdyRwyoJFMfTI7N4MNvpOWyHtn/f64XExy0XNRt10m3adn3SQkgejdpWauBywWNRFcOC+
cqOsBMaDtstvcHh41EDSFj8h2OO7suMAyU/2+BMSkeMZZ34yRDJ8cYMsr9PgzC5EOND5GZgzLLDM
6TbK7kFu6k0+h9Ck35FZueEcQ95qOxhoIjKSE9IdnqMYNY0DFQQGTrodzcpnes5vweUlhlDc4Flc
Ue2qOkHu7F79gqXyFfkx6CviyPm0QwQq+1FoWXyjs99YFnZWS63ARSY24esGHVg4vufl6pcg70OO
areRNwIdWFSfJTwaDspJ4930O+Th6/Y4/d9iLFqgI/ZddUMnFVPqNtq+7Fw4X5sAgmUcqF6FReXT
AWR4j6msswYVVQBJWCJwxwG28VySiWnA3uTt97lgnaIdCtgJZtf/9X/xHckjzYJ/zSb9EZIe6d4Q
kELWGFY4Gk5NK7nH7kUX4Ay3WnEc2wAoBeIktmOff9EOyM3m7A5gGMo/pg4iGIn3uiGwd+G13wXa
MPiHTKQdWkASoXtoiNodR8W2XcOqiDRmHF4RUSH+JSH5WBjR1Ele2mBPbapf3hhkvu4BcLEVr1yL
E7IIxJvO9uJr/MNRKW9RTAbb+GqP2zVzZuPbew5ZTuL0B/gOIUU5ZmwPzbT9RfRxcvbr10LfzxCf
aDRG4YYyuj7eIyfoHeW3QRBVjv73/OmAaEdsIaSAN+fcDSvH/iPCCPliLBXwKoHyq8H+5FsTsfpT
vkdSd0qvSKTF+wdxHQEr8SvQQc1f8w/fYHmlk1IhxFsIuhRQC20nJFXiAEuAUkzTCVABZCZ7GONb
lD97rXskvQPN2v3oE97LrhjKGnABhJj80oi5fhweB+k3mb7OFvlpnWdfQpIcC9IOSWtyCp/sPP7v
fVLpyCZCxz68XBTTBcmHDlEIJOFNQ/fSOTu8JL5xB4uFu3RvI3IVZe9B/a3nr3UywMYFLsRtyNnQ
AboSsAFE/5MTRbIV8LDo+z6E9Er/5apjkWn48dkvvFOQcUUMDCgMGoHi3OC7JWD83JOC7lCMliK7
qaUgRDoM3dgLfNuTya/PfYLBht1k+QEQL5yQExWPbqVHvtnHV9w5kftLY3gQIBEPN3IsR57YzOQ9
IQzVrVyG4xcje42Gv4r8GDgQkR37YXDIXJdSFF4OBVhEECkCN9vpbgFYSborRg3ZY6SIzhCgYKOk
Hohvrnptluiyfud7KY3gfPBhBa8DtRTlnK/ORKvQ3h3EFQxGpzvhphuq3iHwdc581VXmotquSnIQ
mDQKKTIdHonKY6+PC/eoTyTg50DWFf8RcklGLrHKbi8q4HgCf4fQvGnijFOvcHapgyI0H3JpMq32
GndQLIU2zPfcN0Vr7pOWBGsB2DALRBUYgXNNVg6yeGi4lme6CQNAijVT2wGKmuRa05fcfsxJNTQB
fTRIBb4K5DQwZEmPpCDYuXKeJBghM06AUQ1fawDhpu38MyFaa0hUEwjOAm2v8k6E+PuUexoBFULo
jgAXB43MA7TaGxKF0rg6iQ29R+SsZ/En4SdxIEvEuJ1Buh5zqwJKiup+huX4pOzEzgQzBgq5hJ+4
hCC5RM6CtDIjuodfsCK9zhdg7wM38SQ/x9kVX17zheIQzzMlrMUnfdklv2pvwZQixe8Yewk+s3hL
BDORtiTTBxNcPU7p4ggisWDBNThwp6KukTUSZAf2imRseYq/bqrMQVOAhxE3P6SrMRdu8ieixBW5
KUsBngjinS/dQ3YHiGbzcCYgEDqXWCaHIA52AVuO66x4+4QWAsmdBL5VAetRsXVlTaPfcPxcDo6t
Z65mgBMt5G16DYHP+dbVIZPlfSFMaEC1g4Lb+35erait7AoQuQ/AkgC2DrntGxHNOYsWMO60G7MP
STHnkgwI5mApgblTwCrBiIjwBeBW4AuQokD4e098AtA3OJuAoxiwccXryEvQsKRfUMhgCfJYXA2I
I/DJ2doc05RoscbqTJu/qBjQg55p8weby3v7lrtpxohCD8uNUSXrYt5yaUmApYCwYFNWrvGTjxro
m5AeJP0I9ALDNdyzqFTUkmG7ebhcc5BA1ZI4la5eI6FrNdBbwNQnu2yBj83RvXCnAmuljZ/Ta84u
JYnsinlHtUoKXnmm58ZIJgno58rDmUGxJdCVxuS2TOxh6AMdCIzAEQE01GcdapNbL0D18sB+c77o
8/DteySvDbAQ42m0E0mxBRnH5RCjB9SuDMWR9R6SWexwqQHyArfCngEgApeiU8uLR5HHBc8k9/CL
AoohShXIvk1lVsp1LVuS898XIIXgXKJs/RfqIHmxHy5ppnRpi4KyU3MYIVtm72V3JAiGO8pi/l4+
l6Dxz7lBopKngPKnGjww8eZN3MFtq5AkjXiZXqI10cXmistAIkVEuVqQMRdiINE+vFSkZh9rEtFQ
QU1S+ty3+Fnc/HP/yLXlt+AaOtQ42MhT7hM21sNrT+A7BOfybiz0VTLHjE/vDVIIzlhhIG7wEdZo
qlSwnaOBK7sanEkUv14a1lx1UfSttpaJMClHnN0KGiyOVlyXXgQwQvx1g6PbCaUxx5k5DRZ6OtRW
PIPiLIpGJeKhSOigoBlwKThY9H/hHSQOIcj4DPVwDnzWY058PW1/aw8AABISyemgC81rFC7LdF9z
HIwv0RauwnqaEMQJXQROiD1+s1NpgXS+OVNlyiCB7zJ01424waJ4BSo1vtY5OqqxQD3nSTEPAtS5
rZnQpPBq1IDmAso5ehGRKAZENzaRbHiCnES4YtFeeYGKF80U7VCMi2lDnCn3APUUG5R0LXmPBoZy
hpgHWgQdV90gr2lBWdXTDvR7ZigGzVBwXE7RVWmDwoXC3wRoG+TiznPx7VEa04q6AY10EVMaByjg
Dhe+Y+PPI/ieX2toC+wvcr+ZSmNtNVi0mM6L8I658JgzenE/AchqHjNqYyGmGM0ZOQRTIQN90xkw
s9S6IIiPwo40A24aK/sCcPTdMTd8wc0UDVR0w2Rw+0KRVXgXzib6R+0U1TTFvOqparqipg8aMDo6
Vg533JmTg3a94n+Ncnt83E3jO0sp5o+p0o1QFvlnQQ+4aAzoUrOY0Ty/YUibVBlnSACJNKJiJ+Nn
NAIOW6AVi7UDeQW80mb6xr3NXsG/LFpD3e5GYkyiO9ZADFCwiFhZ1NJxeKe8B3NjPccsDTTmQbGK
KNI8VPImg8PA2NDIRnCFGC3lZLEiFpghcB6ZKoKPeAj1uogBwMX1ILbHYFHjBENfWAmsmMGSdSPN
mQWE74J/3Yh1xW/G790IR5U9hn6Dxf/LJ4kKNROoINxkrDLjZqnCwDfpW5ngicBlAm81U1PA5oqb
A/EFcnnOXTZWrcs9jcZyiObY4awullM9hSZAQp9UumGT0KSYD6o8NrMGPuCW/nOXooVnYSBCEQ5t
QYT/CVFOmfWsnArXDmyWjUF54/3ZE3jLbCbGyDkkeE5Y1fBW4LOhRwKxWvCnsoIbFtDry6vgyXQu
HQu8a5znTBfvCRKlHdLb7P8lGywe7fK7ezA3YeTgH96bjBe+s8APg5dEPJlzEcU+FIQRhIaQ39WL
/2PpvpoTWZIoAP8iIvDmFRrvQSCkF0IO7z38+v1q7kbMaudqJLq7qroq8+TJc2bhZ10orPvXbxDd
tcAKtfHr99yQSsFP4p/hLQ+q24uWm/FNvx6P3LRqk/rVX5iF6Z+V0IRsJjhshvv1YsQiPjctrlL/
/u3qIG0X9DlaovuaLOgaVve1Mf3bODvJB4FaIDiELJt7sMu+IMWWoMU789k1vMQ6HQvuwZXpkcXc
ovQp3G6hNv0Kl/TRwG7s+2p2X77KOLYmzO9Zhn+HH9cjbVTLtXxyzViG7/thk7OAo3RMFaQloCLs
93KtQuskC/EUfgQNtQprcZm/MFTpuGk8NvERv1N1PxVrgTEN6iM8xPQMfi1BQk37v7fS0Pxa6s3X
7zPuIxLBF6pJ7s/97ZuJ38UqOggLrMbNJcobIKEqSzihibv53TyqMjRpWSFWzZ9KAKPwB7T+kXlj
/bS7lXUMpQdsE1gWv+U+VqNY6zmQJeZH+WAYEf9WRrxu25e/2Mf1ffGX+Ci8ZTvJTlgU5nEY/5SO
d6FWqd6rlx6EHeU7Ncy3k2yBWOo0E71r89+Qk8bJwy7p81T/WYvPx/tZEOuJOyIRurbchtYCwuUg
BIXzweZt3kGYyfavpNkuEUoKElVmXo7T/xwrYpJNn/hmsJLOt08YdCHzh+tMzIFqhYVrzwhZ+TFK
fx5+rArHyPlZN2lZyKbIapwbXjDSluNc10EUwzlZz912ECrKDQNFcridrTVcAIwyGCKNxE9ueCLU
qbjZgeh61+kngj6/bI/zL86M9fRn5i3R9Rv+YDvMwESAjkLY6B4/t3lZPci/HMtPAPu15K/OIlt7
qENmgIOWnj/e/MuPofVnPwMG/6wXoSj36jaXiCsTOyDFWFvh6ef0Aybg1Nt//ODtQU2VANKASSCH
lZr8DFusgs0+lBIUdQ8Td2OXU8E5/dCzSH5es/qKAvphu3OJ+VjNCsZhZ9ltAq5/o6QWBsDbbzD9
6hMeJvDDM/kHKT/WlQCdoFmHw0UAoE3IR9wfYO745wFHufjPeWU3ARbNljNDphgVhz5NR5mhzzuW
4eOHn929Ab1K9jnHObg/4bVw2UW4ZhJW/ZlECYd/g5sC5vbourgzykkFkAhCs/tNlIGdQlecUGqS
Q37TF9YfuVZAWqdfU0nVZPrnExPdAJidIC1xyN3rN5UqHqXNLCsmYeTRusf+Pzu693c//7DCRP31
O/2yU9B1/bKUpqP5eDmL21Eg0ikeBPD2d3uIJ5zM3x/dez9fKC3l4gouz4Bx2XCAQECvayikZL3a
saIiSvYWSif7bVNlw3NtV2rZoU4C07Y7p359Lkgj7+lzGPZ1qFHhVtpSDpMJLbq+GvTpn4LMZUmZ
zUAFMNZMJZ91/2JePcYRqYKiwT0sBp9no/WfRnL6p1ALaxqn28tvW8b6/fLxGoZHBqnA6J5Fq8uY
+E3zYIyhRulBcvD4ePUKtdQwzUq5haQ2tr6IZcdCgcaec9kFtNszeB4B0HQUnPHCswOAUgHHgpBb
LW7MbaxnRsj/B620G9xzy+X8XLSN2Uh8heifG0Hqw23N3+1fj48AUP3aF+fvhx8fk/9Mq3tKuSZA
p3lAzW8fvhRqXmWr1AHhuktwZOZt+Z2LV8ynygFo1wZlPOxvBcHZbRJTGhZU89uROQ1TRuXZB0vX
7NmvXWkdwH6hhZpUgOnUgHCjAofN/7+uZbKNHxwLC2WzPJ/B8z6ffSW1RyLy6yoKltCXaKz16C6k
42/xgQ34QHf6X01EAdByCIede31GyjCxZfmejSwBn27wlV7UD42dWpi3Ui2jkIou+b+wo52LzgcF
CIvIAgYw3guRE8v5ALhTTbFg9s9I0cLPFJaKC1lAetNbk1c5niy1cumZkZ4WSqo7iaGX31PaFG1I
AvD9zNR6SlGRg83DGUsPL2pS/PGmhnNQEZPCgG2UulYoUpwq2239QTBsQ/dVUbbiChavj/UEsNzp
puwtiJ29qoKjXGBp2FZCICZS0IFq6g9FwJ9nB3+nt9RwhmrKZsaZb+6uzxBT+BnX8iI8s9Ee18B3
rn2PYKDsOg48a8VAf6ozhxCNeLlCoBYuQ/m+KAzcePwZXrUszO0YzTNNgyx4fz0qanMIAtOCXrmP
e7wqwAwvkrdvV7LJr/eEdyKYZ+rX4DlqPLx583Qeyk3dPo6LkoTK4BHX65p+54y3R13mRArXtDiU
CXTGqz4yBB7xyKdCjNXgPL2cSs3YhmjQ/tU4oZ//dri4rTZVzqcbthKTnlS2tHdvQkBqiz78WER2
kxBDKSbEAn5uE3M/4s3LhxrjxPj5ppFWdRUvHJAZLa5C2JpMk7/bFcN3fjaTkAnAwntJAO2ru9JJ
dK3FB3xMQOAF9QP0wuXM43q/syNffISCAxDaWg2Z3Gg5K7wJvcyp9eLFMsi+evPO4hDHsgFVdbB5
3XcN2LnX4KFoBLBTqDwiWYXdLZwwctpLyWA4LvyRMCxaHskPek5D5tlc3YC64dUx2KfaU8yHNevu
ltZjAp2tbP2GMsszDLdB8SI8jpEf2UTWjokzj/8PbE9hJea2La+un13uw0ujOGy+xN9mxGtjp7G7
Pp91WLvhsphd/G5yjpG9SubhBo/nnuuHd+bZc4O7dSWcokoGYMhNyWHhGPYXi8fUO7ndnXHy1WQa
eK+4gfRaWxKXj7Ab2rbjFedFiCoP4T89ZHiqstdBLcPge65nn/ep+zS4nsJrad/Zknc+/yuLmnRV
EQWWGLWTomDa7pK0a4VVkggY/mNXUbY8TNbUyOLU18Jllvlz2zw6Bk8lb47PtM34ftiNrsLPBQdD
T2qR2zQzyyjMvzkBUe9CycK6cmse37z7LcQYBVeLJaRvQiOOXst3P2lU3Y+7sAF4fPLJv8bC7nLd
/qI/OM0z2bptwYj7dMvB5yqZuZVFoe33E92EpZrtAAtaVv+WLuwurIQ4F6fPMBQYHcSwb6GMa+C2
i4pXQG3DFUM1R+nVbvnYlVQxFGpVQU5lb+/0096k5ydl7Q1fFvMzShBn+7ahxvvHUMFZfhtSv2T9
uJo/4VX4OPyE/71+LRdDjO++WZVf15rruYRtzawc4XaiH2rKuaITyVh7Id2fGgoZax/0Somd/XWb
r6iXiOSVNp7gznNpamzrCqqjVfXCNiPFQAOIWtmQKll+JQSCqAv90Eiiv2RmG3L+ziHPy5llOf3L
/DojZVwK2xa36tuhGB9IOIVH4qKRHKx6UKQd7ImILv6Wr2j/vvx+9n1Iur+c6UZ8z9UzSudBdD4A
ykdI7KpElNl+XiQAw46SqmxvVYe27d52ddIXxcvooiixjlBEICSnyKnXe9bk6g1o7YwXu446VYR7
8Cvhz5iIggHMTnN/dzsu6LIgq+Adx/8LE1r1UnnrWdn8WHc7JOiWwFZcbDfwhCd1iVAX9R55jvDG
X8IrbHSdR/7dOnRQXJB7w7s4n83fbaveAD8v3glYxMN22zaFAf7AqPBi+30vlUt428NGtwhbgJPE
R4cXxzVEvdu6zTrEGf+2o+Su4a3z9jowX735d+Ct5MJ2Yg84O4xT/+JBGjcK8MCgePi55zOy0zjC
rYPHNai0buLNWOxcnKaq5MJjSS3H4c213sUInsJuY217cR10TpZbLGwN3m5EPI+j1peB9Zw02ImW
5tZJmGoLVNj76+acneJu3IJQJywqhyEDSAf/W35ej1A5RqXmIvDrLtUI8XZU9lzRrYqIPh5k3jQn
SRqGrw8FvqRkKxvua/dTyv3aVYNDK9rhe3ZgXBO/+2O1QB5FSw5Go0aw5gLmnSJhUfZiPQfJz8Jb
eIR/xUfBUfozUEDYHDrJryqkaZltKbMMNdrEhw6EKVXZkJHbJbYvqhRioc/57S+/7O4vRcnzMklV
qHi+dOY3yR7zrQT8fR3pj9k9GqdHo0CJP1G+5Vov0bsws/XIUY+r88LLXoqMEsPjOOP3mizQPGsp
kuuJUpLpILoI08NP3zj9TXnw5YurZ5Wqco+yYSn5E5/sW4V2ojRKtNdRvBiUCVmbF9kzA3T2TdFH
xQlfZtjYxFqm+XpRpQyK6IXuq5IsXaJ5N9lkI1+LR8H5UkXvQqz5+Z1OlNbRoXFuXffFVkZVmfSh
zK6V/V52D9Vjd9HMNZKTVHUqsWptvhKN6890+CpdOrtOqpHoZDqysvq5fipp98mUXmWwSfeBTg0W
vg3iuOHjLRm2SawdH1IoneVlldniYxaHG6q/K0GXYqton8AFKmY7m8bt06FXu6nDnTtKUo2NiiL7
wejUerUerUL3SUk8HilNV3hoMx9Z9HNRyu4Q45R2GAWbhswk63vJKFVKNpFFpKYzGGgmenred5Vp
pfvE0Pyn+9lp6alUkn1PNVabxqJzbcUahb9ztrzuCkCrq0HrVc6jeCnvFhWa5MHZ/qOicED/pL5y
KbZdpUslP1h2N07J9/kwH1zvykGzVwTyHcRqDV4z9uF3FW/UUI9l4gTqIXqPVYm7F0ovYuGvZ+Px
sfnzIdPOZQKZY5+3GiSLsd79ndVkT89UIdHM9OJ9ijG6vXfRs5NujOOKsc7yvg7lVz3vTR0ev069
Y/v2Pa9uuteOaibzv7eLA2XANaivEbC8osdKF5R1Tjlfxw0uiSmj699+tOumanPyeYioYBQPGS3K
0+KmEy/mBxm8m1NFXaemQ0JpblFhoKs4NxHTqjEuG1ydouAguOzozWpordDopvwBoKejc/lR63iS
8WmsLqWkULyrYdW3dLKCPVT+gNLpCBKUG1/aeaau74l8eY37/366Rqs00XlcH7XjygUjzotfPxlT
79Pymy7V22VazCjJjrOcGY/dJCThTpytdCmRFRslJrpyuWDKSPuKMiagtnopOF0/T7JV4XPr2TmH
0mUGpyfafag2ZYPY9acsNqeT894+vSf5GYwKg3Rva9r/Mp11P54txV/F1Ufsp7AoF5K2q+Zuq7CY
WgSSWDg/Hz0nrm6ZbTlEC41cUDCcN0/D57Kk2rxjHlCM/6Gk80S+D9b8HZaDW+WWDN3+r5htQp14
rNdLg466SVBBSFTnhDe19Z8wtMaJJ76NJDOA7so76XTltRzF8OxtzYjvr65T7p6uaOl4dR+TwtPC
OcGP1uRqEcsvqpWFrgDRwSevEa/rb39OVYhzCZ1+VezvnWI8En82mjqFyO4k6E2e5aMXUochAJR7
JfPv+avwkaDsDO09l+tudiNs2Nyjt8Ph7h+1BSQaOYxUEng62jalPI4F4ZT5ZZA5Rs8QGqvmVF0e
oKL56iuQafqnSWrZwhOrXi7VI9mO4fFVP39rgwtn9QzTJf2ZzTSTfQemUCp/bkmtQzL86GKwAyXO
q9qcQshUANHPCvTdwr840OOQ5vkxMLoNWFpIJcaCdTCZ8NP9hGhO+/Sjsk5XlBAut6aE5AXtEgFv
yo952eML8QLIeSvFmpJUDHnN28XjtLzSyx+vTqW9gL4sIXGpV2bfR1RP3na1g93mNNgXegLNwtsr
1dtkazJNUJaxlAxLD0/LKvIe+oRBuozWhd6crVe8vNhXIuCJ7Gu569zsch8+wi8QMt+UhZz5tlE4
r/rnpqPvd7lvQHocaWvKmEqUbGtzsKdlhbCi6rRQ2r+hHB9GUOF/Z99z3b6IzdvT8sGiX9UzGB6x
SK1ZTd8GxTHzztgiOJPyLmzdJvlPUcxxlv0UBiixIV8laweq/9NmfD05zGu8YeKd1d+qneidKoXu
+Yuw3ET8dG5k3lyzLGYhkR+q0psWxpaS6aGVGO4EesGsIKi+U6v6WndyP0Ec/iZGoiqnVyDa1pbq
wx4XM+8ef1vrldHw7MSvWgvxVUNQry+jkK3vShIs3PvlqraLVcU/Z7ylJR+MkGAomN+gaejsSlbI
ZecAoYWpn1akHQKUZ23a1B1wEwKxaf55Nii41Y5/qYiCSLak+TRS3H2V1D1qQXBNbZ486DH5of9T
E5nSyEzPBqa79+bOReUTTpnV3HB6dHaUy+smDZBc3p4GmWvwGkqHMc79hsaJxdtpkjs1sJfEf6Gd
ASH0Xa4hwl/h1Nyr+QGGE7ZV4dc8CrW3iI+7eixXXpFdlRJxf9BjhrjkY/Gl3tZDUyypw0GyA50H
pBW6Zl9pYid2KYqxpn/LL0OTDJQmAePXTvkB72AbDOhFaerOH/iYVdkmlg7xAFyeMFPT0r3oGsU/
9Peyw+F3bPaUg7bNJXYCCnsx5aQMHgKxiJcXH+qzoqi8eft+mhjjx4UDkzaxbY3XxBBGBoQo/LoZ
mCgfVQtaemdjehWX1GKp3DWoaOnd7aoeoGxVgwhe66DTuIthCfSCeJ2qq9H2XTUvX/o+vSea2dKh
DkYHDHdzP6mb3rdy8ljS1CvZ6CS6NzKGp/rrHfs6oOwgNkfj7o1lUAzrC5vh2d69bTlG3cs3ytqi
mmXYJp6zU2/bTxFhjdVpHkhavvKNfeMV9mC3jKrdlYv1guRLadsp4Kg5AUqFrvc86QQAwYeuJ90Y
8PZH5VRoeNmdFslVY29PBt4JYf2gKy1BQ8OkloP1bLftxu8tOezpVnuEjFoEgPPEHiukSJlE6dy/
Uwy44X/wUU7jhBa6aq9/FuxtSHgOSq4V5tMeqWAuC5DnrI4TIfjhJ38r1KQ5iV9xsB0GMGfs8YQD
nxxdW6oLUZeBrHu6W1a3PoT7Aodsnre/Mop9bfm9fz+0A3XtVf6aYwYl6o5yHKtN6SraGm/q3l4U
MLbftVh3z0sH6eWMmyAXrOd+ecqJmvODswIUsl60b65G8tZM71jGb6w+In4EpRTvlSuGDGLL6P7O
96ohzant2tGiT+k9+toil4RYaR0da0+WvpxuIkWu8zcmqhNS2iZrfL4XegydYq10jjdReTPa45kN
zo1sP1a5f5+7y3XJe7dq3T6UFoBpToJkp9DLed++Nz6eZ3KfrO4Xi5HmuSWucEMAeSlZdOzdvw3Z
ZsTSq5XMF+crjiTp7/U0en5fVs38cQjjePzYcISOMp5/FmyFCpXb4PIQ6k0SswRuouTTyQJ9kAVc
Zwm1EAqPVAq8ujXpKHHo6hjlQyacHN9IKmruYe/DQW5d/j4Wn4g0Ir+6DIZfVMzLgSflVEePY3ZM
kCRT247eMM3R/CyFZJ/jWrRrXlh3vmgepT8psXQufh14VtqNpqXmufwQ7q0nweHl+H6fgmYErlgs
r99d/XasbqtEJLEKJ2w4yvvRiUdnYfL4pg7WLxSztxrbq22N/mLtOIXx5PverW0xvSu9moe6vFHE
Rw25gU0TbcXKLFbe7qJztJVzupihklZc/RD/UrrTyeacbFKLXjcTdLD1bv1YLr38u6QABfLzSVen
dCWzEGteL0oU7tvm0rDJ7H7SVTzZ0mqKRZe0JzhJAo+N6htvnjBWIZglNoXgrZcj7Bu3WgEHjrUm
gwzBCCabYkpF73K+AYsqY62UmFWXef9dy8eyhA3faF4WrBXDVn6IAv/r9g9mICiYE/GlARfIVg9t
uiXp4utSTD9KibfXFnPOL5W0+5R2FYy+IitKDEiifVzLnoghGxCvlrd6pnlr6cufQ6verh3S8RFr
ytapdW/P+16Scq65Gd6+nxpEA1KC/tQ+aH7ClCIT8AHRLy/xCOflb+ExDeMHjuGLc+mcUaFMBgv1
zHNRz+nowEq9MJnDKX3gwk5eWrNnv+XN43mUaZEgTI9StfxX4rtQ0Y/SURjs3Afn9n38bNO1qz/e
RdQvOcHTAX+u3tuBQ2YTqeZxTk+cuqEe0Uz2VmXgRSs8U0HCgjPBybW2xkVcxs4MFyrIzJXTe6GT
6hxq28mm+Sjtxlq6+sG54tVIlDJ9fd7FtQRkeSyuR6+agDlTe7AxuEX5rxUwFOmoTteiqmP6TNKV
0PqyeL2PckvoxaFHE2tNgTJX0yqKCPN8FumJ6hGXO5JynbenL0drc7fQwK0iK8CI5aoiVBuz6sc0
GyUKiE2qEv4E0DzslSUt26driR6YWJ12gOQmKEYcyDSGfB9uShuqPm2mRtNLcaE05auVAf4A04MO
//bLimgg9xvKyIdJ6oMoVifeyffnnZUOcc1BsZ/kOH4skR+WZNAHmy5Kp3Qp/advTjL2EBMWD0lV
HBlVUEC1D0saxvC/zE71OBSHae8aXR2mr6L8ZZ2mIlDcvQiiNPN6Cp4aykqPS/EZPCk1H27qp+hS
sSepfmgyvqOKCSbKwUc+LCoaxDW6Y1NdldG6E97X3xgtGcQzLZTzaNpZVSE/iFrdf95ELP6yVtQR
HW/eSNTiyKEbdmpQxBjru/nntsqSI7qXecsfIKV2v+Krnmq5FdLB/6aIEgRR6H9GBlISnb9rQ7St
UvZdUjLvr6nkaaO/NBDrbpaTOHYoUlBHd/DC8Qpa5WKtNQE725MiAMnMdcXPYue74pm0h+NC55gC
HDPJrVpYyfEMnbz/Q4nhTKoM8FqJjMtfd01F3OFVw9NUi2CoTMgo5uIU6uOXqnQMCJZTYA3b+Y5K
QzErhY69xQJIuuLcCI0eCfsSO7Wy0g39V/hJQ+pOef9jHy/dzlF2lp2dB/tqoVNoBvVWmjCTdTNn
pkx4D3OreRola7fqcjJtXnuJtpg13hSxIcI0Am4J4Fz1YpNj4+R8c2uk2Yqb4XGQpydzBtvC+AXm
829pqhJSnpPYrXn/eOAj/67/DvrRyOh84tyos2YEm8X4+Pq5GF70+sDu+xnExfBNFDnzL1ChE8gW
DzfPK/TS1byJ5J5acMPXbCjnwQ5z2ZrwY/mk41jWJCulUu0xygqD8Pcr2C2gf0z0DPZPCsZNjAnj
+h/771aRHSELP0N8DKcnp9vZ9Z5la11bN8pGQDWlV//wU92DgMT5eyj+9Pbj+9ex//pOjzKTMENX
XhgldYGdlhuyvKeK2Im9oULM9tVGc1N3d8mEElC+U8hV48x5AyzrxBKiyVDBujgQ6B1ip5DGSs+J
QoqsILnEFZUvCz0Znezap8L70fEW2e8V4c1n7RpXzx+ddyT8qeVUt+kKmoMNJPkKW4QITkKo33W7
aiSPFXAmPBoiC9RUUFKHh/RekHeslV/1a9ok6hJkWMrsO/nkzeX6dpZiobUagZbEDIX6qWqFdQ7S
uvitEa/Bx3BlQmtGYBrlhvw5nfIovUNMellhrB5vJv4zVeFjd3y/NumeFO24peS7JBnALlPU7BDc
h1fMVuaVbAeKuWsz+Rtq2mAsupM0PvGcLe6KI8ZZiFFdvTcP1ZzureuhbGZwoQUseNydAErp06qg
njj2to1dZTHJORhPWGUocH3EE8zxB3vjQk2MH9om+DQhrOm6CKct/iqU/2JTs7u8rdvT3rFIFrh8
cMCEwzBRS9S27WU11YmJdLa1O2Zurum8rnIJ9ktiEpzyxS91lc71C4RVPjiWFM1LJ9z1fYn7XpHB
SvBzXLMve6ASn0s3NnzTWmy0bjF04ub29iAZrabnOH+84ykzuv/c1L01xU+7zse8cWueS7JXYCzH
RcwxjcLaCA4aP+9Y90pm/P+AqKUpXvK5hJmOUYqxbVgqf8FpW+4S5T9xRd3ItKpXc5CbYG1gLR+d
uCGIWVSwFWZhRNU+B48WD9w3mqV1Wm1FvmvoUAWuqNvGS4yD1SjQOEVZ2pJvD3yp0DeQQ7p/FbPj
+2Dfz4/XOgz0EFcOOm9/019LJW/hUuvwe1bl+FvbzrLF3e/hbdN7jpHpuw6h9ee+j2fduo83rwrc
bLY7Bf3U88y+KUipPUCDQa/blpFtk1ki5W+LY2Zm0Vf2IMdgQUblIHR2VrO6bTNiVZBSJaYvIgRY
n2RZ/s2ItnxbUFvYy4G4vMAUvZZDQ8a13A9OQNECVHvvH3h0PvG4zSkzwJykb9FLkh+KMI2L37z5
SmeG9ayXxbys3KWa2/Z2hOvObYPstyB7Wwvu8pgnKl0Vt60JUCsDzQp2COEcsMdp4INykzjqn2e2
Q4gcnIowo6Rn3N4vFZqDAYZziFpXgEC3ZMDJw9q0HN9+OvjJP/QFhF/+d4V5NkBxrx9H0UvtJ1Ze
biNySULen6nwTsIohrVT4DW4baqu1Lb83PjyA2xAF4Op02ALbXzbMQ0LHGuwGxDLMWdnAnydCjq7
fuWhvoniJc+2q5Gi1I4IplFNGfoJSJsz0menQ8oS6kJOweQnZKY2bSuJdjXzhcY/0QYIDiFOxUun
K5rsp/GAEQ+k5jQ3fHXhrCjzWXTKHqgtov+otePiYNBkAs/cf4WS255MHGau2XqG+82OIjUSNV8V
RQmLAxmLfFZA6dr9HExJTa2ysq3teCHImOESp6r0tp4UszoxmocoiI4/WplWejZ1gj01OCsBACHI
FBEdIi4EVnXYJ3GcvSX3APBsvxitt5NepV/fPvNx+DcMAXzNBxQwtw79iaFdfA7CqRyQPp0/sOlD
CVVw7SwxyM6iY3SWkp7qgRuiT9NHhckfBt42eovWaBilv+tMt0cOAUZik9ePEAJbRcs4we0/h5Tj
3GuwGx3fl1/AYoKd/6YDjW862KRDNUtcqU0TECERXZau30pLmvKHYirpwuIX9D7AbFjPpiOzbA4D
Zqe/MMQqOAITIOEGYS35GZ/FJpbosx8617rmNOO37pGJNwXK0AJV5bi5D2hsI0JHrX8VWJ4Zzf0U
ezvWJF+/66Vn2tjnZTLDtFgTXY+x/xbsALKtaecuQKOjOa4TLA+laD9xXcLhCXRtfG6/Hz1z43Pu
X6aLLjIC++/O8/C/zY9fb9qHLpZJug/EuH2EDkfZWLZofc11zSryHn7BPDlShmY5JmVdwQn241j3
OSNdt+mdB2RsTaSVRV27jqvggKrfv5XVivPSvj4tovJwNstWpJVdGXxnOrLN1mgWlOeNjJ4f/PHW
idfmnhfzvPFoTnuJppoi08T4gBFm7VXDmKuGzqupysr+Vty3zhFF12F8hOfQXTdW3UqmJQp+REdd
4J/bzyPu6q6lEE+kon0Vb696BRHeXlKceDv+c83oR9ZA9dxeDQVG73fO8Ye6AK2xHsyb505yfO4r
tQinT92XzilnZhN/G+oa9v955/i1+k283bnIpmrp0WF46210tP7eWhJqSFkaevYWbye+d7XgyLgs
KXX0Lm9yp+ksPZKxSuEPzGcP+gKbsc6xfWwsuvN9KdUsVHKT1S/rrpnqyrKYnul0e7ztPuZbkglR
fJYb0n8I8gY3bdNAUcTsPmWkJtllXRQHrVzBK3Pd4S/b2kpNV5WEwtOx8ZCVq+8j297HUIL3J/Yy
hKQXkEKa+tQqnIutn3g3pRMoHaU6b5ceVZ5yqrks76uLyqO2lbzTzDVrvI0qCvRKdFuztPNvh1qG
l55gpW6dbeq3SsbRs4qyLPLS3TtvRhOrr0a/14hfQfk5VgkYazHpS6visyClaGPMl2zDy3Nx8XHq
7ath5JDRJrHSorJtp94v9VBmy/Ogv9U5LbRvcNYELY9o+yhdPy8SOeJNejp59SIrdHN0TXNdF9NR
tOnd1DZTP9Tly9CmNrkG+Om9htnH3Sw1CZn+Xj1PBVQBo08XdhbIBb1peVmJ/R7L35jYnStDX+Jo
KKKaVdhGX8vagwDp2tq7uCGJ3/m7ynzr5WBbRIce+9MeQw2RYrO+iqb1s2BhFaCJrdN6btDlcuWn
Dq76vnMes4/tyxgC45/4dyk5NrfV9ftKGNVp//eiGJHo/rfuZ2rPz/goJuh5X1VindCidf4TD3vG
Rc+eUras+feqkPfi3FTnNcYRAC7xZysTKYOhO0F7/KD69FHH3rr2qh/bueZLgSBWyTeWZYpY7Uxl
O9i1pv1lRzaoh4Sz174DYHW2SVgJZjDmdlyGHtLQvRZ/p55V27QFxeriIQBaA8he3HazThAK9pEa
ShG8Wdo3UhrXzsIoDWG6QLMDmVsvDXAK3tgZ9BQ9kYdIlx+cSFEDwpGRu97BGKuqxjwdozxFwDcU
19QuVhEkoHroWXO6LkVrTX3IA9FGQ9dceVO5txOitdC3uhllOI0dG3bL5ra/nZcWXVbQzeCrqjmZ
4MgSfz3VDV7h5D6xPSdPGXNWbwcI/j3AKDelGnn0WNW14RQux9BCQRElNB9RY7Aq36tcHJspCJa0
p3fshGKMgA7KMK0KAimWDrZaNeNVuJDUYaEULb913oKH8eH1OgpUk2/2Bea/6a9z9Vx9NZnX9JIj
FcIxG6kbrw0UPzzFVwhIHAcT0Y6uzodNHw57uutfmLY1IdXSzbQR5TdNG258LmcH12YwZ863FwR1
9Rc276NlP/cdhz/loehfR1HotiRLdg3aJd1Fy5XmLjsH0/G70gCpllEmItejRdmeMn25MbrVzjC5
j2Pv4CBUf0lUJcA6aAFJ2NuxsxNrqgvUcUMKb4Xf5OAib0mI27RHZib2y86xenpP9zK2kuZefRxt
GeBbqBccTC/DcOmeP2/r0nN0eWPHWyImVDtrRebQV179nnqrD3DMdkD6sKdXFeyWqgNF5SYPFCsZ
UDVTSbVuyvWb3ySCEq8G5Qq8pbCDxRnNrAeXt93vueOYRjrQB6oqpw4SVrIYfd18dqgqvVrxr8PH
anIdxUd5LcUFXG05TPnYV4f8zFcDmGgjal70bRLFjL0Xmruewdw7QRYARHWuzj4fnd6ARNOZSNli
iI8dEgUbY7ZXGIRZzrSSX/kZWzbQkMzR+/J2LhWa6TLxzcGz/aqruh4qxwYMqi3xa3DDq3FAqu96
rD4GgT/xCL15+oKrQMRSvjVtHZqJmpOld9FX3c4NATbhfMvPCsTGB7KOvfMtdMaeWgCLWm6w/twN
rQa/wQKhyUiJe33y21C0V6gXOFtvAHRII7uwHpUtWzU8kIBlad/ZvHE8d7PHDv06vSArFkRVGUB1
1V2P5s7SnNwRiF5NODgWf8/akRU5ySj55D2YozfWTQOdHj+/VKTbiw9hVlo7nj3z9JYeJ+WI0+q+
b7V8WaHsCULYZp1+xb+IzTfif1e24OTHHPWPaN3kMdXZzmyfK5aAAhddtstGAMmWur4LwQu+HKpN
p+7D3oL1catgyX5kp1HsY8EKOujyTdbOztX3uX2N0sNcuVDeQdmciPNi4m3/uQOzLjspe0vcakP1
bu/680kuvBkzgbMNPafFJ/RK3yqpoVg0Cj2vVyP9LH+K5OrW+yo6t+fuJ1dODNbVFbpkk/wpv9m1
VExjbaz07B2aGBawbMF1LZMrOkbLwOIjXNapqCguDT/gRiyYbkNx3iVOoOnQaZmnaiRALlFJ74Q4
QvvdON94vOWaifcAJLN/u0EHF5WshFsUo6TQX2swDj3tstY6ZqJNRf4AmEWnKKmAvGUb9xENROeT
GcuODz1a5v10aVqJs881qrVFdG8vrddzrY/voaaJFtdCdVs5fk7keCbXhrYVfe9YeaVlNaTei480
zJxCYu0IFYlx8nPIjwnwNYXx3Wk91+FdUTs1H81dd9s4NjJT9db94PS2eDYfHOE67o6JgbUYmo77
KWEOgYHKL+qv6EQ0fesl9GHrqTuVbz9bO2KhjkeE56NKWX/VwAKVtCbnW+3VnDeO7W3t1Uq1WGy0
HSyMGqd0sL+e3BqSWh3QphjgLIvsWuy6Oow4w+k9ZkKDqNAJ0mdfIdfJSknL+73EAJaBqZ8pUwme
D9jPlJIfujO0LWBUrXpzDfnxqk7H3q2SqKTHciJJjxg6UbkMz52bRUx8WqkDnePc2Aj4rt+qxIpO
QR1gGQ2/VmVUh+LJkOJ3NUJCfu04G8q4uuVdFSO3a5mikxEpkhvU7T6R6nlvWWXBUj02UtGtDgEs
ophHZyI39s+4RXEEgjroqq/iHj5wFrz+g3UcxIIGcICWpCgfHaOlMMECV3vcF98K3iv0J+SGfHjT
olNz1X20yE9MTvV5c18VTQdJBkyoQudWOldguE3Gt4j1nf3g9nak5xDc3Rld1o+zZAOyWL6OQ3P5
s9T3TlaIgjJwv7v8Y1GN/4Ug8iUJJwKe43VwaJ1nFFUbDknnRiiwBUgJf2dID4YSpkZwEpjKxMqi
pLNsFAe2HSZUFRwkNY1+DkRCTmVKxZbEojKNHrXA2TpUtrtGPBiUhQ52iIUDGh7qORfLcnbHbhUM
EeZYeAhBZQYY95QhnJjbnPfVfH1eTQsAH9GS3lUn9KIXfoJXqXTUzR7eeOAQYn2i1EkZorjyTopc
hlCmlmndQ7fP+6ZNPkR7tR0KQkDsqC9YLrANUcTckmBlVyvohutLC5b24WWA03gLOTvF03LbPg3Z
1486NBuDqzJ8WaQNAOFes83xDRIOU1BQkbowNfpDX8oNw3iFDA+J46wUnfyUaUI8uJNxPUnaxytk
ntBLVq3ADJamNS7afdKfaeSsbDXZyNJYyFYTPwweWAmQgO/OaYIGEASM0VcNeL16utQLw00rWYVW
LMdQkdtPYQgsgNzEhqt6qgvMoL/kubQE/ZOPuuWEfUhS4fBD9fhM9rFl8Pspvd4jf8FAUt/jbNZJ
NoISO5wC+WDXCTA5QMKxqQVYEIyOXRDb38FaABt1xmPxMuweho9avjdvxwapROn1fd2Xto/iRq0Y
wnl4Z3T0fUadqNxgesAvZwMRkVJwEV+8b0eLIVbecXRA7P3MXehwF1Pf8Xn9aR9/v4+25AqOn5nv
69+WB3svXCUe+G6378f70bmVCtS/JnGDDUH4IubGZNqn+5w8lye235vI1AEN91snzPVTS2HSORL0
FGzsyUawc3jARx2LX/YjSd0iUo/K9uEOELNYl849JWpL/mYILhPk/0qwqjgl4VkAMYBZpmuzVAIP
jg4CdjNmJI38TpcYHqaUM4t+CLWZF7AvIAyoEPof80Tv/plVnMeB50FRthpu9dBSIS3De6oaPsN/
BlWPy8QL7G/ZRnz2pMtyVzW23yzVjnf2OxyRJBah74uELb3hdbxkf10Yht4yVSO0DqL5CVh16ANe
2OUNCUEUGEH+fySd2ZKqyBaGn4gIRBS4ZZJBcBb1hnAqRURQBoen7y93x+nTQ+0qS4HMXOuf1kxi
WWXmG7foRJuAuFGD9npwG3wmTv+YD3KJMYcd3xYfZYLzU6EnYTKQGEuGSEUC7cbHHUBLicT5f9Db
86/Z8KnJhKhIJmf6RwxKPvn/qUYQZywqHv0HDzZFKqAglwsYpsSQ2p8Q9ocEniUJiIcN9ajymBKF
TYPOe/zr+CULFrQQEfIFlptwgA8dASPhpKBfXDBPgOEfBI6JVkpcavx36D9FhrcGGA6yx3NNgoTm
04mKaUppBE0TXfbiNhJlHCD9E6w7+eM+F4hciEssEiowtoZQVy2SSUBrAbAOFmxaHRmMlzUw3HDH
b+Pq1G/eXktmSjHqIy5b8FVIJZSEeD4nvMMhwCVE3656TIjSCrh4IvCDzPjyh2GYPFA0g27xBzDY
u8xfvTVpuS9Uw3gbAl4Eyqb8wxgv/h20SKRB6zfWsxoVRCjUmMK/AbeKXZnM4BV0Er8IZSBRPTRX
JDECoZF69HEIwSSo+8tpb2BfRn2Pod79HbsNzvjtd9aheFNHFF7gf0+fl2GjEQaEK5UwfYqRCLsN
KScLBFQUNZPe0/8tBpQyPClXdHO9CSnAsFB8Gz4z9I2/xdMR2mEu8c37zvAMwkuVADjdT0KyKIGn
EJ3nihaQrTBm2CJOeLx8mKmXNcGPSkxCiDbG5Jbrbh8hAUdRQmzXlpRA5Gu9qTH+YvI4tQ/0fIjJ
wAvxqMPDIq6xGW/lDDkHTgwM5VhHV6jTBQpxkUj5q/Gh/2/3vFQOzv8rk9JiYUcM3yg+VYpVigpm
JKJSJZq7ioCFQSnVQsi9eE6RoKqABhFoKckZK0Al/Ga46o7ZWpAbLAh21tZietAEtwQPKjs2IDnn
0KSvrbAariAy0fUA6VFwdhkhE2I2D+mbKHYBp1QRmUyUBqwdJ/DvCFDIUwZCzbsRyi0R14BREJb/
Qt0M4i95CmLS34TLvUJi+trAcha9wBgc+EWID9EIAKNiopNHDQg6+OaKF8QKuuDhjMg2KRgYALnH
KRcgB0UhDUydi5A5fj9UJ0AywXCKgUdvwPEHlPWNsOi3HrgxkiLSen8grCF5r4TNYgdJz/jMyB8l
4ADpJ7Q/dqN0j/7v/RI2QqBmqEUsS2P0mW/cy1mCZ6SoHKP1+ftn26MRJgoSAHmJDXaaH94ikoif
R7GnytYL1cm0TLQTP5dHJCBMbytDKBExy+Z9n4eP6QbW8wBMS2YAaY/ELGjLdA8Ta6Cmh0/FmTNn
9ai2qvjSK8DT5Ws2zpF0/50RGEhwDARXb8G+gNcDTzIji314PbBKtACq04OGpMO9PGzBVMUSY5ee
+8scM//XpLQF7/ztmHuZAx0H7zVia64v2nsxfRlROhWx+1jKf+1eu9rAElQ4WCMmIpPrio5uT+vB
j+hMwloj8NzTtYltlR3DZ5bKrfZ5F/Rz1M0UyQyhN9haVNrj3BvccZpYiJKgY5gcxoklhiG1sBWE
R8b4WmbgOWtICfCOl2h+qfbZGjkZjOMDGRdiUkbJUubxeO0ZtfHjaGCvlmmgGDjzgciERSOJH8yv
cACzxHSb/uTjIsWFS3uuv8w9CziAmQDCMdRy8f4aoulAMdm4OWGZOgUcTm81AmhUGKgl4Dt4EkI2
UFYwjIJE2CtxCYKZI52br3aqo1A9wBzd0+jHLDO6Ml72jf+A2HqP5cj2+oFzApn8uiwzKjcKG76N
b7js0ZgzxhtxCGufihKNLk8tZj7yKWf5mtqQKCsSRCAhxPkgedpCEnkHQvbdbBCFjIniTInSF2tP
R7EtC705WercYpt5Q2B7nGy0Dpm4QxvSGRfyjF2c383AAoiAdMdC+sd/MYmBY2hcEBIg0hsQoT+B
ANhNNoWg26j00CnwK1SSMSHJ2Lo2ter2c9TSFmELbCnDSGze2NCp1wYmzBZ/rx5bUopiDkykvENC
5tibiAafQV9Ap13WMC4MWxBV4f9RNiTbEP7AOz+S7knsCbAkZqWaLuk7GDHJOWYMHhNypTE6DDxV
rgjooB891HDvumP491UfEBu1ECF+d4SOs/tIySYXmqHVCrumuaemRmJLb5QoKdEtGsKQL/DHEP8Q
bQCiANB2mHtGtHJUS+zC7B+Eu7Ex4QiQLXqcjykcHSSVRVnnp0jdcPaCpqf2HUGQmc9aeFIMOrTC
fU/B15OgvPJeC0GOvgXjgU/b/tHWNTCmvWUfQE12quWLQRBCt/ZmMJr690OKw7/To3L3GDTiGBtG
dda5X2jhYEONFcNzsFKp4BlRxQ1m3tfXqkO0S8hFDTNEGDmimyBDom9ySOkWbBj4Nue8KB6QcBSw
gzJsLQ4JiD80eEC8l5iBiYyeqfp/SofdDt6DtSlWD4oaFriI0yBHTiTOkTcseAGqQYOxaaxi2qnB
RqjQxSB2jTaBCVEc3DwH+0ussF/UngLsvC519ycFdDEk40+fRNFpxJiRvkWD8ZyT8Qer0SyZIk+r
A6OEHDHulkgnAVI1cD4yEmzyQKYDohMvsyFOx7hwipVAfXsey9MFTvVaUAb+Hw636OXAghEYBOkY
4Tkgh0rcHH7VuFjdJItRxturbubU+dCHCB4GI81CqxmV/0ioi69Fskci/TSLHjQTuZMSUNfceOJB
7coZmOOQK5Ryj+SxDBdGY6tgw3DKoYuMjonhnIrwpw68HhRab3Gbgb15Vzbzyxw/LvLCPMhG5VxD
cyGG0rNh/SaogkGtGf0wlRAnqIAxKGbWNdFqiIngCpLyfLWNw2v68gzgsWpym/TCLrmEPEXU3jf3
schnUqzShD8WPS4kchxwKZQdZjb6JdQjyCR0MHYwblLePiETXhGYoTwFiuolrwRnlF+3HFGmNE/p
zwGozoPkPvkkxtygcgEljdO4Rj9OKivx0B+3WRqb9+iJVkS8BwVvfZSP0oCo7xBax6nCCkaJBseF
WPMVfwiaRysh+i3aaMbbjtjIsImANvuNMwAValFUZdw3JM1jrklYWq9FhqwDAN6rD7JXEsYHCEep
+QMpq0Nex+/8AzYJW/P6IUGTcR+FiGSCUzh8buc1KWeXVQ1y3Hk9q4q5eYHOiDmBhpAQ+ZpkwSup
EhnUL+GJ+MbFPNUt+i8Y9v+3LAKNV2xuPofDM/6F10V+lp3XGDxuhABnXhGf9yASrwNnkgHhxUrg
PRKoCAx4QNCyY36BARYfv9gjwSEnoJuij0IuqzgtOvWImWwn5GgovZHto9gozNfpivNi3J4Zcrl/
r9vZbSqTtgmMtPzHJKxuE50D+DPm9mJfEfqS56hBtHadAnIAlijODxdgb/xcvVc6f0YEX5Dt2hm3
e4IvbqEldSQA7/ace4XXzhlwFn/8767eaXFLQgRMOcOAzHaEDjd7+82hPr/CF9zZ27kf+mG1kA7X
SW/ekUKavKCGUBVV3pWH/JJkWJSufprTxT6CX0dFxOgO55Chm2yW9yvIsNs+p3w+ienB5QgOG0A7
EAoIwXkYEyoNDsqA9BN8WFQB+Z4qVVrSIgSMvPNeU+n4XlNevAM65p8PvB3nCFsYv8jarOAAqonh
SvNBclsAgDU5oYg0sotf8hFD3I6XmX6qxaxuIBRTQkyFs4jn79SHW7u5UHqWNC8jZEQxTiB4EhAn
qpZ8L691JsuZ0uGxyCJjfvH4yBPiXV0Ibu8+0f1yBR+1ouBd3CZajKKKyoSBXXOojXEFM2eEYMhe
3wGx4PSA1GoRYSnECExlxraRxDoHTwc24cq89+I5HPD0V7r5wSXaBNfGlI83xFnSgWMjSmd1PKQX
ZTIXfB6VjVOveS0Soyf1qH/IxkxFcxGSF2cJFgemjjkj4+ccYfVjwleAqkhI2P8O+exzoN2Wo/sS
ecImCwcJvSzQviAEmXMWyhjZL+B5mEq06SXUDjXuQMEEMWxxRrrqOfX1LVLmoIANI4c0viExRlKI
1N6Wl7cwn2YWssqe9y6ty1lxf0+GLpjo+pCrYF0G89zfgdjLoGFdpGiwxvdFCTeCQJ149Zzmk0IX
FR3jvx4M/rUQcFBBXpKwzwASJI1rYPP7VBNNOwgycPN2KKZ9mwXKj0HwmZXsSaicOl7Y2OVbBSkR
RRqyI9px0DWmLdjFxck71HYes4VU6Zxfz4D7QmlqFhXDFexHZTNSHZIWw4DhogNDeOGw+awv67Y3
YuaQJmbJ3TisWnHeQXoe4BTjzrvsPiFkdCR0bllQEd9bOBL7fy80ZpVznzyDlEmXprroxdkMNiLq
hIKCeLJzuu3o9T9g3kfVZrOqKJDhPbcCoL0tlGk6Hi4fk6Gf2rekCpvFi3gmsx6lJ44GfJTuj8Qx
l3MZc/ZXw5WDzkcBggBAINWdfQgqp8GZDWNDa73oh5/GTJcc2+GA8oIMcTrRvttGPNhuy24McJ+t
NDbfdMdMtgkcE2WSRN5rjelz3p/Du8MMcpCsc4fV5j1XWmHi1jMHjHtCZO58SUQT2jctGSSSbILO
7/jlqEbULQ9pNvssi+i77cXpvzyCPMzCx+nLZquLI/F4n+Yx5ClptIAis/tRnHRI+sNyp4+faIf+
9hpe0oNCNg8bCOccjvVtzfUipiSUEo179mbNqI5OVXB1xb57x09hACsbfPwC+cxcPT3QIMweyWvy
Pn84KnoU7yHjake8wTqq0FiL4h8KPbxOFPSzh8cymz8Wurg92ewyKyHjvhR+qtUH5BnaKk4GNKoT
TrsFptcl3tOA2YJHhM+3CTOVNo0PKWI/khrSkPOlowBE1UFlNEjYtVkCyPNE5CpSRQwik+H4iy63
Jsq3Z8MgjC6j3iy37iTXVi6ppGyhnY/Db/XjaKfbnLCGCYhNt1JcEmw4Ie911E8uK3WrT1UUmySv
UmwMAzJk/2F3iD0gUIZ+PrountSxfWqFJmwOwxETSZhwY2rzLOjHH6KVdl/iiLhFN4STypYyw2fe
2Xa4e7hajOCwQCENT0thmnPkkZ88vsK1g/B5onaV/6AkombyWVB8aYnk9ML63GJkkuYq0oqtQkYp
/jT4p15ccgkdFsEvkaM6GpBdXFItkYUZYM3w+FOK7MdW3TcT8ne3MptmHg7GrD4snGhYf1Dl7R5i
9rGsSFjOEhze4xpIp6SyBQ+3Kx+LJUgHg6QgPW4Ukbw3IUtCzSFoBP4bDlqijqI5s0VjRfPOGv5B
71885kTAScusYUbkmQrlI1EdiA+YMMwtgQIie3cAGSxhzs9GqpmdbwtBx3wOQsnP7hA8uFXv6LFg
JltYzij5RhIkFHnGgRoI8u7Da7RE8P3snRA9/BDilsh/ZWu3FFRnhy4jZfMRThVMmLQWvKEpNvlR
TgsiSmawDPaF1MXjDUv4dj4+3R90MmlKMEE1VNLQ2fFchB/o0BKHO9wG7xydBFdFgQHC5vf0+A70
OUP/xsVAhRkyM35233Kh6MLYFF0ugoAuHX3a4wmgGkd1qMZ11CWyjzQKQQtnEpD4+WEfSNqe3Bc5
E7UmJEtQdGBy89Bjwc4oUd/NIg6Ti9n5z7O87cLnmVeNIOdCsujGzzM/x5PIBEDq/wEouwpvXlrt
uX8YnqslpZMhul0DAvxz6LOPcqr1wx4wnqizfwfS2r183q6KvZYITTHHC5SWag33OSNoxZH2cC+j
x+Q5S9EsDWcXWoY6UqLf8e5ioFG3m4+vJRkipIbyju12KzRD9Ldge5g4TSqAqMBs1p/qMV+xhFdD
ipFBAvkpqLulsVA2w2h63KIIRQvaMy4h9BCXlfxooXGuowN1sJuv0LK6gppSURSg7cUrWgdgXDyW
HNc8bFg3x5xtTsmjCxDGfxsO411d1TZWnJwzBtzPqa85B+h/+A6RK99Dg5IuaThwPlKHk/ZGI8nV
Hbg7qilSuDmjYwIlnDQWxCpClmUeylH/QLm5JejGFkpgImLC566P94mA8skzkle0RKZ2EOcIZ+ZD
7KfkW680bs+djOg6xnK0GITvP1KVoGahocwhclRU47zaey7olz5Kny6EJiPqHXqcoQmYsSaPKTqm
VcFaSAn3Z3Y5z6hovmi7oPBFB0uhhiqnXeUjvCsWjjcRfI2UC+5NMg+w6phprQb2GUmELdgXoBkS
5HXmKdETZHzmw9Oi6aQnY/vs82i3aBpeoRHR7uG63HGOIZ/lwnIzPKph0YVC6rVsw7AirJebL/OA
MsMAwR6ROSAe6BJm1wUimPjOEw7l6kpUiTCzwEWIJDmp7J/XecfU5bA58DTuLjP2IZITmpDqAMkX
/AvCyQ9PEAa3aGiJxoLSljCG4Rpief1Z/og2sDL0LM20nTfTZipnG12eaAzt+Wlk7mS2wvFxG6Lp
XcvUPH113b6m1WDNJT3mMxHyEQ73D4rzwoIFf3UWYAOzaYU06ASY+O8bqP9TYbTRLqP+gE7F7nVm
+1ldSJfoRg9tfkEGpo57+jEvkhs1XzHEVVsAQzC36H1/EEb5cLpcthS81Ow9vdzK6qNcopOFSUJs
vWXYA+w3sOQS0h+2BocMYAgQ02uq/8Gx0EXrX3PIYO/a6RhdZtGZQXCJr637FMadALyhWuH2kNMo
KtM9rB/xTURzdEiigLBwyY5bOHUkR08CdMR3sqXpqj3PeK+LPnIX3iMl/+at25LuVYX4BY8jxARI
J39AK0IXWMIJjxvEOSjV5giKiwNafZLEo29Uxup5MDaS7Mxv1njt8f1hqevXgsZ5izymHFWkfIOb
KKhWAJBqKyemnbea5G+n1qGIe4vfRF3jSjOSwbE7EOwOrj+uaotXo6R/4swjSP5jQje+cQLwAD1n
dNrK+T2X/7rpa6H8odehxj1TqTyWfSYsvRFwc8Os7uk88Tn+M7CxNDDLUm4aqAuYM42JYod2lfJZ
RclArg1ScCat4IyDswKkRPPD5bxJtgIigN9TNitmLMDWUI0SCHIU/5x2YivP/mSmgHGA7JX9GySM
Gk3C/UnXBVrOWQcWgo/9BHMHhSrcd5sXJ0uib/u6+27tTEHraw1yiz5kuOKyKyuQ4wcA+pPJxOPf
gh7wdfosXguGtdxsnWBL8hmI6CJ1se+opze9GgUrwgBmmG563IWSQc/gem5+pguoJu+jTnm8yvmm
ecvbze1u0uiAbtJGBSObSnu8p0SbtHOOaBKkcpspeqrHVRyQQSNZxfkTdsNAvTFw11SWdGJSyQxB
U94aB/TS6zvaHlGrZEOLukYBqknF5+PnuQxX4sJQUrB/z5qECpjvk+h70I8mShfpPffysQxykWTh
+eWh1HFiUzdz64+/v3RBd9rOyqg/1+b9kbLgHOZuSalVcFZUDj/FFeG39AAxVewySMitF7egx/RS
63m3jhqHfWe9C6sVD0jBIA3Vf+DF/UTcXJYFzyOqGHWd4weJURN0V1IULJA7dm/MRUt6e95uLwTK
JmXuj0WFL1hG9/ba1jvj+CWfzPzpoMoOL3Y/PqnpUJwa1oXvV5whspjcUUpXnNkDBo/RDKSWK6OB
+pi8fp+QBFL+dLFw5IkO7sDnI/+4En7Vh+5+ek5a7juI7iooqKpQVdHIkNxU+PfS43Po+KqIAqq0
uUYfNuzmCq19rxP6uau06nqw3pfDh/AS6VK4DS62m9E4b2iQ689twPAKNDgPEu2aF5PWCjvTC0tl
Nvvgur/r3huVCFpblAlV/CJXON0r1SmvpkW6uMtTzANNUJAsnQZk9Ah6Asyb7p91jLOQJxdDQn+J
U2Nzm4JU8vC5qL9V8BewH7BPzWtXb+SHLMAbqSauTGIPT+0WBgPc8L4YfBYZepHPomzGje5L+ujZ
G714VRQZedDgyTXiYZp8NDLCbAiGpxHrgEh6D6hKDNnOPWZ5My0YmoJZ2D9cdYVzI27p6zFnWEFN
/mRkmothB7cG04qB7hmtSrQ7wm0yOfF19mzUTdDFDFHEiAEBhyMDdmwA6C2bz4Rsbh8EfV4chvMv
1KZBVaJbjxExig7BKqRm/ZxBUPu/6BO9omJyD1QmlTX2AdUI+krxjWvYa4yZ5BPgpMOsFtyDn1VZ
J5KBLQZd4csjdWdcujLyVx3UUqgNAeyFSxqYX/MfK7SMOwWEyu05Mhq13O7jb8lc9sFR7Q9dT/b0
+DUiKSrqVgr4P5mQfuvfvA9pYW+mEZHSG3JBrBu6GTkezt8kfA+Y5nL1BTusw8/W4RXdpErehpDk
k5zLRDWFQWffoBHmbgT6TPNADYz2hdAFp0NO+py8fQWdNqEpFCUEIAHBs13xcUgGiMTXKX89nC9m
48Bmof6CD+ZrBJLb113manYKTZFNEKF5QrLx4hd3tkgLwVk4ZfomSBpMoKkn3fnqkX8Guj/jBVzV
qxc1n4dgGpizz/hJyMY14O1gkacSZoU3LolNVPf0YTEz7BB4E1UZ3L07U01ar/2nHkXdTPklOLfL
074jOnIRFyLerFEywS1+zAbpzAYVHRPYmOTicwBfd81ODx9BRsZVgZwPWvB6+u5fW8TSJZgkbP/o
E6cJNpbe8bnGpLAhma4IMfbesT9zeoDC2wTG2ShmLMX+kduWTa7B6T5CEueuHvPW7zt/jELC9KpY
B9gr52/14+oBmDKwSRA7b66oYHAYT0gjI0brSOa6FZWZuR4sS6j+ExuyPUP19u+ntjeHcKGFmPUk
5Ow5YMSP28XcCWTJlWXPCGfhQV7TabhCi0e5ac4UEyaDpgsGmSpU5B6IEUesEX79gIFMN/I1cK85
RXiLpC3T0UID7ynJ8cjtMGmghpAWH6Qz4qcpuCyIKeJiaNRtwCNL3PhiUi70UE9UwgZIBnde5OCa
hS+j86ePOLH3Bd9xt+873wSPqkecmaN7BAtNCHPa/LCXps4adwYdcm9bjarVYEuuAOS2STReBHPm
owkcDVesE0cdf6KKdBBUlNNXdHfe41soZm39HLE8NJ+M6Zi35/Wm95WYPE7bNZfI0Sdd0pemPTQI
+R9CjxiwHYEjjoLFBZUIvptmOaA/ltHuYCYwfxEbK8Rab/LaYAsTM/QYazLRlmsZzzB6NRqd1tHs
hgSZBMz1mwznHwaJTR/Hlolj2AfItOPS8nLS+BqQw5BQlNgPPs2Lr/WFL4TbhiqB/+rhlWhIw0Av
xufNJ+ncECuTt4M0OsjxSSnk/4lhEiIfAgqOZf33EZEkLlZikWbmPhlgJc8ZWefXSbm4zq5nVpHf
bADPuNsfkC8k8Ns0/oZsNZgw3jx2NWOvMmHHpPcrED9igHFSh8A5r2VOAFOTnFtwc4wpilbR8QYf
dpjrSJkP/AeXWg7LySdiQpA7DKtAstHXsuTBmLARsy9Z4GzMVJI2YlaZQbuNJ9ilTnE/eJZRdLn7
YVhsSR6KGRYUff3SZaH4mEnZgwkC4sz1n95goR2Hs25jLDjVgJnkAEuZJY1OKDdQyQqlMdsFdwwk
VMYgz4IMAFoZgTVv1w0bwLqtOb2y4E5Xmjq4ysC6QAeji9fG8j4LX+Pb8kk/op/7Y/T8qKRu0ES3
qMSGrCGgfkSMmhORKFxArMkobLIFSLAxRRTriRSRgY+aU4wtm3AFPK4SIqAOwIGdyCFmc7thSgP9
KsQOSD1Nwypz4TQZGkWuvlNPxI274lsxwL1ISYnkA+opRi1Ji/cfRWW1RMbuM5x2TO53rM6Z7s2I
s2Z0jTh8hO1l9ViRgjNgV/h3pJGYKZv9KYMzV1/c3gTbIZnP5oD+Jtgqb44cITbK0ty8VjCs1prq
BlMtkVlTgtpGbBwANMt3jMh91hMjxohmHIbpoYWkD2XvNmNjZrst8WlgqDH4fFh5CQX6+n9k0o3U
RCHEsD4wf2JU+ZgwOV2GMVu0la2FCLeet7EQbaPhgKlG2o9GmE9P78vmHg+Ww4hsRTZ7MGDsvGjF
XU7psAdA4FQ8tcTXYkuvPZ2nh7PfRUq1pL/BbdFFFdR7vr4vB0eE51YV3cJv8hn1neeCMxDG+EKn
B4jBekMChZ2SDCD2LaQ7fhU//cJV54ZdBUJc/GRGFNkmZhdXLD2SitBuv03Fuxyr3Tfk4zhZiJ0C
Z6qZJjccXEPEF2qAxEMdgZjYL15FZ5ckrIv8WP5UbJqyyRtCJc1PiTQUPn1jdTjsGeZrteQd4ta1
uxll7K6cPF22Urg6dSSz6o1xOhdDTIDb3CEDWQz7skFQwb16ukPvzd2rfdVTPbZgl1kokD8DpILa
mPlPPGEGS5J5HxDA+KgH5t8rBoniwzEMjPeG3/2Y7e8YvuC/GbyGR9MV6Fzfx2xaJNCZEJW4TY5i
2mAO/ojKdpzjOhNCQ8xUqAsuI9pNRDmgUlT96RQTE0BIP+l7mlM509zvB73RILqHF8DQ5/w16SbA
UbCgzRjrJPTwx6tthgMDZGYmdAMWu3qfjvrApn3ARKA9i3y0+OGpk09AsB8+zqMBkIQa1kKfErz3
HUgISBmmrmqL06kAYthVCZ0EPUcBIQJHpZo/PhRxyASTktNzUrGDdE5/RF+FrweFLY7DdT/4usjn
cdxnzvIK/KED4PDogUsv58uILCbil0eZeeghiKjZSRBZi4vS0KLAACDzRwGBl2pUb69rcLzK+wp6
k3rJk91un7rDLZ3DYA7aRNdBjXHf8pa6WvTV+p6Uyw4o9zczZjrixQWEpvsAS9L9HznDhPNshpvn
WPbbVQmyvxKgbxFcZjcgmpr1Aru1+4K8wN4BBuX8ySdsptXkRxzCBVYb6MnSIGcQJEAQFI4GeFVu
Xgdy6rfwBgAHMWEgpBOBBIOzXwDsCLqxBXEsC5m4ierHva4H4zo2DnfdhOy6jC8UAvHrkNP8rT9s
igc223bXHRimlm9pjtrdZcTPRVcCk8clkO5peFLPysogCWuurZpEXerIlY/91BpAbBIycB5yR3RT
CBberqQL8KOMMYbA1gfSSiUs6LsiXXMAtPeZ3/eCDkNDplp7FSc8W/ows5Sh2S+sn2phxrxnKF5t
KE3eDNzePVRxfWGUpN5i2e3QqxQ/0poUyUFCr5zhYVT/F6O04HVeunmlcSZfA10fsmOOHbB1NDfg
TOByqfmjuGDgAIgytxiTHWhBavXutn6qkitlN4MVvi7TC+g+QFGupId3NmY5QKO7bKu49hhk+MM9
SpgQ/ToOnxrsgnmYrZ1i1mXe5NNS+0TqkGTA/zQ8khlD/zJckjmigxzvITJ90M2enTvDyv3M6txW
L5a8pzXm42TCyvRa9KPUu/5p0QNx5Ko/f28z3AZgFkiVqY5LoRf/cEGxv/IMAEYuMNHRaZIS0NEn
p39YTZ6o7ICRmQDI43oSfivAMJh4vJSAgo3ZTHMCAUFIOjwIJleWNhi+c3WTzQJ+E8lgKyBO1qJE
K7mmM4fQ1XJreH7O6KhZkVAfQHrgOgpmytKSBxZ/3EJoAguBj7QAALpZJTKAx8cChQA3M1BUd6Ib
v641YjkVt8vcS2uDJHQ9h3tUk+P+Z5Dvr5KXb97IQYIco+ngKQAvSujX85/Jg8wv4rISFMuTRsjf
Xl0JmgxFPtQHm9LpYs79+XIyOfzMJeIMEnuK6GP68/NVtlPNUXEdICAm5+hl9n+Wqth9EXVtf3tM
Txtdrk5ZMAaA1Hu7aV0gnnZObMCPDQcOHm5DG1/Ye0FFSPeCKu8cjeOPNE8qC8V5MdacD8DMgcNQ
4o0SF22qiGLpy3Aa8PkLmzaZBAaE09WmpCRCe8JUwyeqYrOkEWB7QhdM+DV542C+YF0SwzlsxRDR
1Og5aY3RFqMLRBGO5+H1sK59C3cU2mfNrlUTOITUQLJ7nk9LU8wLN64QOThqzIuq8yt9WGZqaPTy
q0tTpCPDZswDWDhAzh6JOj5Iw1YRmr7Ndv8+A3Yh8JOO3ZKH8YsUCZviQTk/gal5Hv7dCnQ8IDzt
uUuZvmIa4HHgZof3/BHmK2V13bKZP+jmeD5PxraeMGGCx3POC/UxF2Bp36ir29ZAxP5XTSD1WK4C
XVyTLqecPyB50M1ncMnfofRh6ADlUAb8A2CbxW8u79nBgTwQI6IPJncDMBEBZhb0OFVWZWkZIE9E
+J7AhCtxucyGfQGsjv/86/4MnH8JJ0zG6AWyk3l+uMjEN5AVQOweeuUtCxQBATsJRLdKG8VdOtcb
fQpJivAR7IkcFuqO2nqqJrs8QHfLy5FZidyX2RgcyQ58/iO3kNsRaw7my1+od2sypjJ+ziGvC72s
xLOnitV9q7GyWChf84QQC56SD9KTDl8ILC+r4IWPkrOFwxFkBOfwxXpj2cud3xJrDvdbnAUdrPcP
0QyQbs0E2weeJYt1UsLWYsmdsthvdJL/sDvY7doi6gG9oES4BQg5aufOZYULDBXIAK1MzDsAe2OD
+W3uW2BbPpd6ZlvQ/9QzQRzga7mNQ50tDDUgHtH3mgOUjwvCru/ZqLga3QnUFRId+h2NkorxheWK
cmbHzqWfH6frkdN/ecUmRQg2yeuSwOeMVS9BX/GZ8wSxKZWnPqJr2oOSuAFpI21qHkJgPWLwCUhm
hnVSsYOeubMgrAhdLmcwZPljVVuN1FbzdlSPUiSJjHP+0hfGGgUiZDPSnHN91iHdwErot/fg99fk
Mq7QCV7OfY7GJslYMkyiouCF+IegvFhfovkB7Ekl2v82rEMDoaqoS9RZiq8mW79OxRwguzhzJvO0
bTh7WRmkBeD1HaPx0An5ePAZmmnXs4xY+uOR+wW86yapj9fjcyWEJSvQVWih7AzY+VXFwwQf3pxe
KXHHMEbPlUgWNjlG+XjSAb4SZJaPj6ByD3x73TSGWHnsWfxED7Ee467w+Z/eV0eG+cAHxsrHAIES
mxlTH0v7OE/gAsSKDN5F2nJzAFIFV94ST5m7DWKP1i0xa3IR0vBVBf0vaXPLJ53SUgWjIsXxYpHC
KjNQuofgyS3vTpVkO/n8PsOzTCkMkNpNee+D8J5wc0jPO/8O2nV+OfSEDnd+GzO82y/30qYi2Gqb
zyU6A1I4ABth+pBZpas0eGz7Rw4T7gDiTVb5EJGNCZNUMLv7a+MXFYM3aC+PajRACc+vmWNDyDRb
BstTLVaanJolwXS4gYX5EpIH2RXbZe/43XO0Noef851+DuivJsPTY9IlAw9vOxzY2yQVYPobQ3h1
i3bHflKe1RU3h/PyN29nrPnyjM5OUkQRhDQdFgIMH+ifZM9/QZPpHzR1Spav4AOgCfxqyt/bvYID
4ayxJaDN2Lc7HBj7IUMYUQ7CF1KAikeGdT8E4iutDskdZkMKugOAyRI7aHBffM/68trHh5H3HKoX
Y8FWx7e8kYGjTs+JaolPbJXf/UBnSI7FbqLAZ0eaZPGGBc7eCeRYYdeiKWj+7WaMilneF5lfnp8I
rOBa0VHoWxrLjb4dzO9hNk49edok2gFH7Oa9x4bv/EZcwXZfxF/8Zg/SvyCYyT55x93CCHmGsSDT
Q7zPFNTqlrfIxv48ExoX6LPXjEz9iH3jOf/h8pfX8FEcDagTIWxoZvjhj1VEg79q3i4eMe8hvs3J
nty/vNuGSK/xcyzFr+R1KNh3NveLiWplNogeh5rRrJD4kC9bZSWfv5MmLnwGXLvFFOGtr40uvrJE
MjoteeLHr/YPXP6z6sXv89Cvx/KU661rTJqyKfD6AKuutNESgoxQbo+/bjYj4FDIR2rREwyYFm5f
znXca6eZX0S9oDh2AYQLRekdZ8mh2MF9qbZ+VCZVrC9vSTG6jNXlA5uqBsbBck9BqpD3iy3XvSf1
mAPRiB+HnwfLiIKAuXfo5FMCxEjiEWa2oQW7VTlVzKEbawmFe+3WmL39+67ZM5Gd3dtJydqmvlOA
PF4f833MgmI3cL4xCspfokNTJfri2QMC//p68oHGHDXO0JdGJRHCX8Df5vzYvWZVoCJ47+aP2S18
nrLjK84GsK3B9e/BzI4FTxG71iCiUvbz4OU9pxpRB69Fd+ANTSW4NW8warGPU0GjTvz6ACn+J5CI
rMOfREdfJcj0A6BqrxwNiO+5BLVNegTKp7f9IMLQLNwr5y+qxfDqYVna1qvavvj/tspuarjXgcUi
MZCc3ZbY+hE4NwJvAiKjEVi0MccSK3U4vnrAuS6nBEVvZ5UIGdqzlqhMoPOuhlUFXUzGfgApfYeE
RPHvMB/MA0RfyN7Vmzce+fYmdhT0OKgEEcYif5XCV9iiNKCupH0dpfthYeII21wXA3S4nL6/kRo+
ReWNfnL2ACIl/pcRThpp1ULmQenaD2X/CyPo/vjGYpcj7aEQeiEsTthiKD7bnOb2owWdxaYfwsnB
7b8qn4IYf73L75DY9A/9s7yQoCad55kXsYopABDdJxOmllrwPLEvpZYMeDTTZg+38t5+Pmasgxah
/+Ql982V0p13C/C7z1bcRDrNDrlrQ3OfxYzrDKDVB6WPs5OXInngSgAv8RLUWWlpfXyEUuTUzQeO
cWBNllaOV8l9dLEO5FGcu8lwq7rNPt2mrL77oSGkC93DB5mmRojPsd3c95y0d83+0OtcnHfPzDRH
IUGS8gT120j/jPi8V3pxRqhFiBH5J39Hizl9ETJURMNtvuLceaP1Pd8A3PeAQwRUohu/iyjsEZqY
KYdxD4mWEnOtbU59FE0UT6D53/9Iuq/lRJYlCqBfRITw8Ap0470ASS/EIIP3nq+/q86NOXZGSNBd
XZW5c5sRKU/QGKVCd8UYr0ZH+uEYqk+pLmpZ9BH9Ej6ptvcri24ukZpfIvHFW+k6QiH5WzKBSn5n
CCwcKzhCz+j47/JDKlTVAueh1Jc+N5SaMm45XvHKTDc5j/1moCnYgiaw3XSD33ETYoD3gosR3bsm
FotQDl1qySZuJA+Kae82y8V6NLz8ZW35RVBpA0hHOQZYC2b+GP/8rfiitHUNlVvDkLN6bJ+iVMW8
P/p7tf8JrG9m/z2+RClHOICYVAPPb/MUuacl+RFlpGVM68Tf9CM9urQLcSHe1k9/zw+9TK6bbU8/
OTNnzJ9T/3Y9lypvAHePUQnTlUfTY9cNhIVNZ4fuDFFYRor5ZS0xU5piI8WBRnLHWD1XlXrxq52o
nvkwGT9fuoXe9P0tZl1dQ6SoZKuJzrKcbBtMzD0kiY8seuKrcRlgYkTXPkZbVxxgnTl6+9xL/8t9
7AZPw6QfMwzy1u61/mqwdG9EC6PAXQUzDXDIsximnyh/bsbuafOB5pZsrS3kVydRXfYS5aBVeauH
H7+vJKN7vfCdrBrXY/Wv+9sadWwXlvAccf5u4vRTjN4FmJz7pzgYnycgt8H74NSafdMoSpFfRgCA
xuLjNvS0umHT+raxxGx+lNMcbMhfWldYYK526bj6dotXtKhtOsmqAiHRsfbjez2DlS0CNr4Prm2H
9tfh0yHt1CnbrUvLrwBwzcGkzlqkUMxFdA+3M48Ygu3UKdQvw038nytxesbZyxAP1z/wOgcYqdXv
jgyPeF2/x0fIGYiinS+LD2GOdqsnysmyTau8rS+jXfeO00VVUCl6wtfVR/892PbjkzGaturKDzqT
efVOaNvfBBeO1nRkYuJ8atjqquiA3XNcrC6AghxBq2/RvPlqLpHJCm2gST33k21zd3hfV996h3Hm
5/jLbOR9to2+ifz+6YGbr8mhRmkR374XUFLUqflv6Pn1RLMs8UttbQy76yejs2CxdTUf6Ze6LnPt
O8NLDskT9DiPuFe3ilXj6t5iPI2/9ZtcQlgv3LCQj/3jbwYjiFly7T64/eSwXIuzVS9Q8Bif8uQk
KOfGma9d6ldICp6uI8ystHb+mrJ1P88W7/fgRRKdPhmbvzt7/p26+LFooF5p5hhyoQpE+LI7Go9K
ulWMP2jHsBmMOsCpXJcxvrAJ9a+F+qk2rbHB47XhxMZDW0CNAheU59b7bTKT88YWh3FMFY012Lxi
Q2cdnEXH/U4U0KL71n9ZieYqXsDro/6oo4cZ7OQQT5WQuMlQx2oxml2DYRu6skaC9fui/FsoHSuH
kkez/FZRz1t0ByOMiVQ8A9NcfA8ALyUPT5XK09Z1K+9qk1ScKv27Ga9Lfog+kxH3vuqDdTvdbB1u
G6FA4MPtutokKVmhIEOoi1rB30ZEVi3TOroGzh0Lzne0V70iBMRGwVBnckAqTouxAmc2g7EbX5fy
PYboeUPw87A3dZY90aGxn/P9atyqD5Y9h4DTxyl/nm2sarmhBeJycnUIDgzeeqKfHO9b1N11SEHj
XD542D7ZIJN3nSv4HKr2639jDkQwAp5085ePHZMz2amVPL4B9VocntcL2LxYtujUPBwPy/MGIjAv
9K3KIQy+7i0jbWTnq2v93ZNPEhVKCQ/CzVLFOGvnSon2tL6vhtKlt6hdxndlZ7IPZIzT/UKcaU1j
Rd26r/EZ5MyeArfc7M0yz5jA5fvzcrqxfVepVm7VbevY3dd7cPVmsXoRA/bs5D2syz4nqBrvLwB5
fnJB3T8zlyO6jVi7t3nkET75CP6J0B4l3+eRUopDD18DoqgznuF3MmD61WPl0twSJgYH2DRrOYVl
zXaoidl+segZFifaaB64OI5S5y3Ia18BE2Xib6ZWfAXd3jZNEDMUHLRwQJUpJMuP4bdLhgtwa11q
T3ce59Ln30S/wQyWw4l7CSCyh4vQKOuy2ik0RoJiVwEi4JwINNeljYSJek3V9X3oZvjUbjkXbYKe
TnB8KU+uBBlrplXYwWdlXRsHF8LVB1F991abXKvp2u/1HbgRP4ealJWTFJe9z3iuKiw9erO4vs+t
fHRReSWs58m3qXVXkcKuJXgwwWLq94LqG6gvcVQiW6qr1PT72utGrmTc2z+7y8/W5Z/2q4srTYjz
CwluuVPRkvFZ0Q6/ZsAIbN1+nOu7aP+Z/Xe0+PaNfFOrUp7WnjF+bTk/+GKF1NrUXMq2McXH/jPV
yrR6Rf3Em+S3V7XQw1hu53ppxYQHqbpGV6oauLevH1nPeFaRmWrduw/M1sD+TNYuEb5K8+4BzbXu
cbFzwlMohseOFlWKxncqnte3dc5SAxNsQYXN6cfC3CXUczYbffLsAb8Z2V+/Vh0K+ugZv7U6Uyd0
4XtrDe/rQlMaeXzTQu+OAPw+vwi1UzOo39fPY5xWojI/Sm/wkYutU6NQW+CE9wrO8vZrtP4O9sPz
v/9MrkFt4nXYMSIUVS/Ve3M6ECOwxtydZX+C/jEdaTfOwYSpPP8BykvSGR9so7WNafMMJrBoiwnv
HTQ49/fkPx/npno4V26dVOukRDgIMjmNroHuoI3+DSJ+JXUPZB5Gmn4F86ORG2ueVk2CH3BXt5D8
6hYOkSp18MJW20o26LTjFe9VnlsAFEbd/HKMEo8f6/Tg7RDGEeHUNhfjbXSqHVD/6pfJ9BPirfx/
P/xANmh05+SKp8m1sm2tf15/h/HxfTHOdM/1Z48ucyDE7xP2s/0otPKdI+D5NM61Xv1MHbRlaHXs
Jwb6VM+IdatIy8VrToHrRqF3JrzgMdWd957d7eitnm8Uq8+fzYxkFZE+39SbL6tZC3eBq64I8Miv
yf0Kn5NldGsUo3ulUAKjKvHs81XTyU4RsjHe/UtBl5h90BShsgDxFoaCwW362HkSbaLF1cHAUc8u
2FjYlBLtO2ubtELlWD3MZtN6sXxFIJ8rPsA0+/dgEbWoBa7OsfvEpmwrK9/4idWOSBeJ1pTQmLGW
aou4bRWlUTX4LLTut/drepJc99eULvj1DFj3lYfehzFy5lbbnYYbcLTT6MUrowZ7uTIIZe+3jHOX
yjYVX5AOeJ5m6tls2/9O5409i5BVdz6vz+/tJ6oqMY+Eke5etN9p+BhClf3/LraPVDbvb+PzPzqm
crG9Vr95ZHE1Av983wi2p0f7HGer3w0J6qV56D5/zWfOJk5O3nXvlYoSpqWg+S+jnENvPtLAbnpv
nLDv9cOpuv41bkxAE161y6vmv1ObeJdsn3AasGqy0e4VpXdRylLsHbXbHG7nlcvfHSqlboYl/0Gx
PRR71jly3j7MsG7YcK/yDVsCwQEl5FQ5/eVY+kofFeRL8X2vPnOtW6a9S9fn+Vbx1Jyeu8l0fc9w
EwGG36nB96qzebbW99o6FSdTyNuL0uY8vKVHGu072dWitjtPjolx+tJc7D+WdD286NkMikAUhiSh
kn7/wqbpjVQXhPweYlMecb5FhPuR+nftHyZAo2N/3WkDQla910SFY1BkNq4hw8EK4vDz+KQog26I
YqKnEoR5rBZ+8kBMN+oxCaO3JTPfdUPr0bx+bdLRDj2DyTpxLN6kRfXv/grG6irHXY+j33jRUyqP
HhMsaWge8atbuSzz3gpg3/j2CcYrFY+o1fM/lCP2geMbsfo85DkEBXtBoXsOZl8MGun7JVx/X963
g2QtDx1s6yPN2VJj36v4sR3MOcwWynnWWMRKKtxF5fySd4gxmxDig6uAJSmrZdHOoPMcCN2IZyB3
eHKa4HSwwZXNgEGedFZ+nf9e39NMfAq2B2TYDGcCm/yFUznZjIqfheE8/+8anxrJW9QoxLsIJjjM
nRqfGVZXIpMu6n7DIAl61cIorXZZsHp3tmK2BwRgsQxqfOiTiVz2o8CaC7fQQV0MU0gzhOWY+46A
6dwIR9VN7Swnd8Pl4RLP4q10+woud+/3BufubG/3cYMSPvlGr94frYW8tB8ABbxx/7UfMEhj3+hq
rWsFS1bbm414FYjrfJNx6FV4Esl0sDJlG0OymbmjuJbS3xJkrn/mXvu/l7PYmAclj7TJ+OpWzg1y
g+QnnlLd9INpSqBPSxUuZQa7Dyvp9BNG8u2j51oFM7h1DTCe7vm5sudySrsIAo8KonwYE+BdaiaT
Ya6TZzeyiVcLPg7pbrGLEShSp0zAhpzhyCAkf6NEeQQ6Eym1SNjy+Z9xzeYHUkANQQiRA73SfvEH
QvA18RyK4BWz+LU1x5hdC6UVpBkPElqisGVibFBBRgMDQeU8DoOZBBv9Rfnj7yQdAk+npehjzbt5
36B+Ldpp5gZnipgGEgk4OYFL83on7ibsXcYMNmIKge72z+p5Dhx9uG3XBpMc+a+FNMKrExY9VRu6
Gc6O49BwJBBp0phM8IUh0/bJcixK8fNhIFNGbxse4ZXK1en2YxfxFhovOsarBrtvLhQqzVM4XS6v
HMYUupfG2HflfUukbektTrR1x+XFP5Dfs/L8yGZL/jqHuNp4UVs1DqP859moyn3mLmW0WgyOtu7F
PBeuZMimM0z+Y1rbOYwAccWfZzUYCx9I6fPgnjUVziletFe/Tvf7BLpSymixrohajf5JTxEIQdZY
dxeh9+CQLfhismQpp0qIr5Psz7nxVmOcg7Z375MtUy91EvVAxAkGfDyROgx+RpkOfsbkBNBTR6Ie
eXzW8qoMeC0BcBZCAEGnVNeWT9DjX9XPDVJIQVM67jMrEDstkkJ7PtyNUrNNu3+twf+I8DJlSACP
1I8fG2y063MSsrrs0YPDh0kiGlhj2nv0k4Od5zfJTntdVd4giwaWUKBiXTSSuV7wfkyjRDLcxtra
1X8Kkdb9XbJlJUj3Ts30gCDBIjqjP22gCiDq+Omu8V/lsLseKGUUwtu+h2UZzewvvlEwm5HsW83C
kOqrxr3mxi6Hksq43hqo9ikq/fv+FeAHY1CCsmD4iXIZ5NfnJgkH6+VrmzywHtjMjzrNp84523r+
CiQChPHLn2RnZomVLBlEecpwY6/AoWtCoaGVrhHXRDnN61yM1g5VSxnIEmUDGUmytoC2mv/jrwLI
Bd//Fnp4HYAsztWtI6bQux2rMpVvEfw9z4wdZaPE6TLbsMqEAzQCDki/mektWxDQoUBfOwFal4cC
A6InkzLcmYZWJKLxNXutAF+adHIaoEwlgFE5a3Z87L30eI/OWws7plPQa7uWxdJ2VQHzzbnWxFRA
KiZpIVhSjzo/+ebJTelNWSUmunOmCEuqNXtn80IkvVXn4xXxFpGxihIswDYKi/zSYndQDVyjJ0Y4
toINIlPV+ZcSUJwQr3EvYzXjxGVkRoajFqGWGQf89b9tyxnj/ErHFR7yFWTIks2dyvYSwigzkS0K
ILwcsMbVNvJCx4yVbGrfCEYwUA4bHsc+ziIc7nHCvEtXVTtfBqTptW8Ncu+L+zMFOGZK3046HaZG
2/aY4a1pK+V3U3QzZfnBVK6QDjUeJkz4iQB4kOPGSZ4jpgOfNHV/BJVy/LqgQvaZaQxwgWp7rdK2
/Lkse5fO/BAeEnSKnHSU3chSJLWuQ/QgkkYAGJPWVXkDoq2eWoHIviWtZd9aXjgM2aWERJycS7wJ
yIB6rlBlEQiFJPs2XUn3U2+1y/brlew93KZc/MZ5cSGVLwzN5/38uXa3C8f5ZLpCoJFj/Nm8JtsF
J2TWwZQ+vhsZrhKkOtXktYrF8GI2mKrwulqf451AxX8ONVtcHrH9htP9aG723anH6Bnlz1HmNmIO
hdpN3SvzSO7FU6RSUB9gU/sA7Vdv9bX5Whikeq4gUu0iRbe8MAbUqeZxcu5eaffnQxbaSpozLnZR
pN98uO3e+R7dJ/nPxDvi9Mrrfw+j7dD2NFP0DfL8fdPvxd7h9zrjghR2Fe7sU+P9XTnxufuV06u3
He5JMtS/FtS+WWwtRsUeH0eOO4j6p3Zu9qQZi+6z5OiCttlnzN5Lv+9FU5UcctfZfcbO7vyX6d9U
htN2WjKQhNG66LMWleY49XVtApW8kYtdnSejlJdBppblIPJraUsoqJ/ebypG7dTjbm0uRrJvJ8XK
Bot3j48ZXF7QoA2iNv3N73F46xxjPLKmM1BeeWCC8oNBsSdXwZh9q6SamdqhH06IoxPxQolxYDGP
sdHZh79na/zx/LuIqPg+mWNKb4TTkloOzk0GA+irGhFE1Vv70r6MlqzDAs+YrU7ZVKe/68t9sv8l
wSH9uUZTHhJtwa48TElZ38jIqP2kogoWOH0KHhk8I7zNR3s5zDWLdm8mR074fZipNXLNBG1V/zk8
d4P2Jahg/LL3De2OX6na1KyKGr/Fx+czFcnJcsBd2rL4MMUX/bfmpeolZDaHegLHECUhXgvvTJL6
Pm0R4VHC5rSg3jz8C3m4PM0EB0lvIYvxSugSw5ohig9lrdmlzUS/YlIX/F4FH7YyZQkvrGouMduJ
xuMDcVMKVCKagsxeg6kegJ+FlGHrBAC9bKTqs0Xr7QvLvp+y9WNUyAG9s+vdD1Lj+/hOIvzNQcgl
47IzW3akOgxXPXTe+m2S6BCw4ZqzH8WWDi4Em0meYvitzA7BcFLuErx3YuTlvHGK0hmQVQf+L0et
I4MBpSg4EkQWzatwxW6htGvqM234SzFQWBDDBEBgWQ/zC3gl0Yve3VY8Cvbmh959cDQa6LGqtU9f
41CIBR9p3bNG12Wq7/vMXACgWMOlwjv/j16qD92V52T+V6gfZvfPhXL/Z9+wzd310ncq8LOJ1/zX
W5Z8wDmdM9G8Whw4nyrJcrad78R8u2fHr+TkgfnbSMuoXw9IN7sF3H5jgFFFIGGHZorVNv0PF/Qj
7/99tAaHOXdxJ66SGI5EOhfn8wY3PWSuHOocbzCMzijKDL0UJplBEjRAD/tLHlsNCgr2MGwMsnYX
ggy09By08MguFboTFin9TMpejpFg+3RA6zTRdmng6Zh3euMUkGve3wr04pxlGz5Bg60FpCEkqvqI
QWYLIgD3E92keym40IchRBl0e3FqL7q+8JOoZUZR6bzhmT9Kt5UAhd72y9Fg6j6SK/eZhRsmmaIb
MNS0mwHzWCufzt6U20pHfaifa5gsQXmtJAk2s4veox4U6YdZeriop9UE89qNrwBfO7VNkj3Tqbfk
tB5mVVTnohjsQ8JVnux/yewH+c+HoitQyqm+vhGsmTi5L4AplhO77j7MAe6OCdZwMebGwKCy/fgI
Vvw3KFvhUwgjAyPTUu9r2cy1zV9CPIdDe07rwX20F75uM8MH7h2GN4BQd1GBWIIggs0E4mXDRAAb
mqLBicwos1bgrLMZhuIFaddpZ5bMgaYzrSFdRqvevjMf3Fn1XFrYYwPrZgCogocbOykA4Lzcm3hV
/kP9l26xaL34dW+6HMBKj4aj3uEtASg6zJxubNECm2vEu6TSncHLQLEra3/ewZMfMP8eBvoDzyuV
ciZ6OYsWNjY7MBb0HuRpBErsT65Xf/JcX/ZP1ENP86/C5/qLX2U128Q9sC3yuy4Hg33CqOp/+jjT
jmL8nGyoKV7qX8PE4eL90byrNXNyL/JX9eul+0U7919tk2jiBROmkYeE9UvV9WgnmsmujysqiPEY
8t5zvCct2A6W2Drs+qoMF959DlY18yj1uakMFiz5H7NDE5GLPdmRQsMq4OjAhC6GsHgMuJJ7RIQY
VV7yYc7tzfDKYJBilJtBkbUzI1lM4XDSqWYqhhTtRGctRheLs/Wf0kkWAffG7lt7VQmxSKx4RuvG
Anp7YTW8ABtjqQ8Rx5IzsP/w/gicr4dg4BvsXUISMpptn/PqpnX8C0a156Y0lR/UYREvof/bkxyR
/irUF23n37y0nO0tG/ok+hnJ50rEh3efKLG8kqLinZEwBGvZTZTvhe5XJxSt2gbdcboeNEostMvP
CZiixqNK9aR+NwQ3P7Ts2GLRGUHiog33Cm7swBrnPtHJvYGkRftYCaYQe6U+XWqMeh/mVv+dET71
q3RpYhQdDHDW9BPM/dWLkMoyxWacZ+gQoDncM8YPS087A6tOzpiYuAm4/zDbwFvh63fEilr3iZLN
aK7EWmGILB8IUpoyBV+2MqaioX+7+dB6KwLReSsrU2PBn2QV521T4d9hqRNwmXmBGhEFoAoA9jCD
CmHG6ap3WT9X7qZTk1uzeinTM4YZmx40jD+CXQVTBmM2hrKVDUnPBWXmAha9x/nR0s73yX4pFNLI
I6farrRjG2ha6EMmyjMNj9peJq4D2MSrt25dY0V2DTLSLJZ9FM9lWVnNbYJDVM1AS7LFtLW0tnKV
Xe2fmSgnl5cYJVezxuUFoQCDxIBo2b6Vf02TGjSCflaY6057xY5up47dyt+RM4nnfcP4JejXgvYi
oW+6Vt1Jf2JOZCgmeMhGt/ZuNxoEXBNnm93DzQq8eYYqtqngHojqbcc/GLkV+BetKh/2r4r5EcB0
HqbUTW4btiAkWLPMkzVsT8FAS3p0aKj4xJyYX0oC+LAxj094QGTdmtmHj60wkTmi+OHeGZSgUuQ4
iCPl+jsl7HFeObUXDeqqdhO4bOz9cphzbGk4sNq590X36uQ1yOe5koiyfjkpbC8IXAbkecc30olp
krYlhOtWxXMYmsE+bLA6OIFy2gcnkJedmbPY+XB8eD8EaHjYu3H/eIT4LEkHc8MyS6hJ8x3nKaNW
DVOJCrua0WJyiRLVG+5Vqjsdrltvw3nr1UD2SjemwzerdllPjM91rPojiXC2nGis/kGKdT6fZ9rm
3zxg5V7OfV7tWggEbKH29SyeR6K2vEdFAzWuDu/Lw2D76Cem7zs4rdK+GKfuUX4ZPzfN66P2HO0K
jX12mHu0V6nBkYKW7V/XZpP7XT6w4ht4+ogKOlfanXxpHtzToyM9kBxVE70Y9Oq3p7CsDYKI0D8U
x3ittdpV5ljsZkvPyo4ZDc0O5VyhnW7tB+jFj28hbfx8bu9IwEMxmd/s/VvpGROxDp42kDg/uQdo
dQmXuVfX+fhl2Lksb9119SvInnCrELiqSybKRnO430vIHIuOvZHmAetx/ypNcyViFGAkXLg4Ld2p
aRTZKdpRpuJAuynoeVnBYt/ylh+kP+5sDTBRO/6R5Q8Ayk8HvvxBhfysnxaz1Xb0vLUwuC/Hboae
LRPMQs7vp7OPWFncGqflNt7wj7s9QmzLA60Vm5BYoFi/vrzlPb+n+cfbZlJknccx6NDZYqFm990L
/fXrWxXgQDdtgEGFBLUHwSIY2ZanNH2WtmOwjOo/pIDo90qwUbVZyN+48/eHLCgfngyb743ZYOel
V78P3+RKfK3xqRUmWbuS/51J8Z88sELSWugN8p+13ZepG9W8ea+BUTm4qkvUas+Je/ONXTUt83Xf
WGgyQywpt6cKs+J0D9+lw1WZURdIpU6SCMz9kCBNOrtpbaojUt7egmEsff3QMedb7mT9BRUj8yZc
ijsr/+W/x8ejm+0WCWL1qsYAI4WAPkZC1de5v89W1DSzbGdfRyEkzufOaw7wk+xf67kP3abJ6ZUV
KAJEk/asRg3cOzoS1SudTecyvoHqFQOjh6AgPOX6YXwYp+pJwQ3ILfB7DhS/+KyGt8Npd8nQjPuE
uVq6UpwIF45/ZaWMi/3Mx/5939vW6YNiLqq2b3SBQIqObsMlmtRO8Mr894LnuDCasXXmxrn+YnY3
LvXHBrJG9jUMNchXraC0PceQcTnZI3Ej1WWTv5DpuBlWDVq+ijmdSXkHfkCnS48JFUD5JYDOqVK/
1FRIal1wNvvVi2DVMCuHOZXfsEIuZMGF0k17la8e/NwVZ8XOwbwYWl29yTRRIPaW/WLZgIvhYyNL
8XbBipQ03z6OcJbrExcCOVeuvTRgDBCMsHmDl0OgK5RSn6su95/6scL36Pep7J/7uoNcRZ64eSoj
Z/dLdM65SoBh2JedEBAFrhFm7jm+crGSyjVJrXHkFsMzhgsHlrj4vgKGKnjKpo/Em0fN7LqEbuU6
QKo4q5XGwSnCVQ8HRsBrcGkmj0kBCw5f29f4RspdoOAINIBUoN8weHXqMUoBLYYStljedf+Ply3i
CcZ15fNbrOGQTS9fNXfRbPTJnbPn0euoAX3rjV5kX6Ebh93+6zm49BaFwLAarTGr1uVs9Zs3DQ3m
oZZz8Mh38JkvjTBKxfOoHQZHNBZR1E429I9zvchfothPNzAcWsmGd0+krw8qVIraRlLgUjYyjoHF
8jCsvPXe6vMWCL3UeVWRP6uJsnFlb+8yvmy1ld/OGW/w/LEbp7BsVoNAhjnL9kFCmr1X39/nrsxk
MoJ4W1fL8mGwGFy7KChx8fdex+hxc9dxZnKpbnuPry0NIaeN4aqPE15f30p5rOVp6UqX9iyDNM8f
h/HqH0LpGnr3bQaZSZb2H3RpNrQESLp8/k4sJ7k0C559bXnJqmN1/sga09bNezX9Uqzjh7morwhG
WJ8bJN770+K4yEHt9ree17PBbe7KFyBQGBAjdeFtUSFO42Rr95MMmXHKIFZ21dU4E6gi3UdpJlek
SiAZzQb5smsVpKyHTip++Julyn9ZgOyJD7ihmpVKy+2rTNy/8ue28nkrT5CArFSlJYA3kKrTFDSP
8n5dyWerL0DCw9FzJy0r3CEttfQyRqdPnqqbFf+17aN2JKu1xG89lj+bQqNwj5abKHUYTC28Qntt
rL6sZXjr4OC30wkHaDRXADram89NkJclZHozsD/GV4FE63ISSeehjzwto+Kmuyr8vi711T3IKdO1
t031pZ2a1u/bhsPnAJJgx+hcZROAcFRoJm/VtwOIY1HN22IyiWFhhf57+FscP1fCTTewicx4ehy/
Dt0tJkai98Ip33ztDp85gHKw091iuwjI41NoV0700ot/h+P79dBZpvvJS3WtOiJPyajWK1sp35AT
trocIbBKjAdBwxocgSZFDjcEbVAzgQfSgzwU2ga1WbwjHs9LAuQJWy9KZgWhStor8OSo8fXq9jkA
RxALRhrpXgKxFv+S00ISAMXSoHKnYmekEgX5+ZP62vnX7m/abkwz2LBv+lTwwE6K7XA2vhkaHKqb
PupHKdGzlpmfHKqLUgcJTivJ6+Q/05nwpbVlpb+twAvfSqMIhWxlIGR6wmvj7ED9WPADUWiGHo/H
WunnicHbaPzMlZpjOTGVGo5CedTP+o4QBQfyrtxZlZt/DFfCFxim/Z20A51O54evmOM4Wxr/tabR
x7h/Kf81DX6G/bGsNJ4Z/rCZL/01OBL6uJtqHwYPMMR5/68cCC/+OQv7+jMPtD8KBZu4aI0/34hL
h4voSul5L5X+36Q6af3HjClvJx0ru5rzxHy2sjwl5uWc8/422pk9Vu/mSH2tsSeAqt24U4SyX6Fo
yHGymUauqabFR1lUa6Mg2C8wPni6UxjcjAfCO/lhQaVtMZYLM+2fEPx5L/UTsT4vTNT/ms/yuIa4
rGcqKQeupa+8MQE/nmwlreRXroTZlF4xW4Iz2QNKP3RdCppx/8mC3SzHf/seykq6tq2joDL3TseF
ssY+W/njUqLq+AlHCYih3C36oQVf+zdybV308ab8sw7q8VPl72fcbY+vpdHPofIOaPMSTHHX8t8w
XWJ1O/bG2X1oCB+mQZpU3yZ8Ub70HsLs4TgScwNAk/W6DzN6f8KFpNS0Jjyo/mjXGqdKjeEwV6pm
rULXJiw+KK0Lx93AC6lkIABupms9FslV+rqWx1L6UH1fbEFk4fmBH19L9Yj7Xup256UZjLCN02mW
OAgn2jU2vRB1GHHWqswBmUxQ/uuywvf9CK9603B/dMMxQnBTGjgRvbdr5HuhOemmH6UuwxuOobNZ
Rhs7D/8bUGoT5xSCW+jwvjnbDPSIr9KHek5LQ5t/K/16JVYgGLHdpQGxx+erpOJGMmZpUNhgKUmS
V+VmY5yDNOlVBvX/3ZlgacS1paNCcJQ9kUwVJsPhpdz5/P4cqE+sQna65V8vUj60blF0Kfn54YIU
S73eJUoavqXibF/wXIsp7zjtMF3WC7xi5cubSBAQXmgqMKUAkFmX6/fF+T/D89j7g7/g2cScEX3l
qyr0z7FMzOkaCgKE9WkwSQgw4uODKoMckvllor1un5Hq1cOlc5uLK/RProRpVPddEXGsnCISGB+I
5Y6O1k8vvc/YBIeeVw/sbFdtuTqzd26U/BqQxOMj1JMyzc8NJ1qOsWMohx5uFMNNWKCBiYmhxFb+
sCEkhcNp4zxaaGjTFaQlGgFZZmQOvgqrc96WWKe03LZZJtSDw/OdVPk79W/17fTSkqUeTOpOByJC
ZJjg1ldHOu5pd/jLp7z1ltzq2w+HslOgw3Biu92C8Ln4ffzb/4mO5JSJR8pTBhvGnNfVq0tfoZf4
b0revxpGSGk3TU718+Dk4J0UnHmKdRATtK/8HCeGYFc4VEj/4jz8nvLM6dA91Bmg7OKTDW7n3Nn1
th16atG6Vq/lCgRvcC59lxAee06YFwIY+ZJV5s15c9qYAgkWPQYCu/d8Sdv94qrDW5m9MGsL07w3
g5dth9Nug03XujQDFfHRzvEDzQKSznHv0pzyvn2rg1WxfzGLfQHymWqdCqdyjb9NpT0s6HfddP/R
n7eQ8ILGhIGkDZVyB0zziUlqbw2Y/mK8rF8awTZUhY3RmMG0O9nuEPHnZV0gErO6HFR+aG0u5fmm
uhLCvWkWePjMK4VcvJQ/sW1li0I+nh3n+2M4/Xv7tzBQbBEhXnqnIsf9dOtO6vgnzDZRutRDB302
VKy8XvHD0/FfSzvXkPqa6n5ZXu8qp5/4K2dcwsLjUsuwEyQivVUTPCsgzIeSAIrFprWCU5pznuuc
615vnfmhmdo0zDczi/ZTkrtyINkuqi8bu1M/tTdUyH9oN9Z1IZiXdMt082Kyz9MUr8c1TwRGz3ld
Uwy67TDHvsVQWTG9DfSGh20MdN4uSNu+R1wYI9H1GjTn9rmlelio5X8WjWJoA3fGV4JD+VXxiGOe
tm1OO2/NpT7xIU7pWdtZT1hT5o7YGxNH8Gj1O4VrdtnwVxEWxASblI7u5UdckKHxgqlzVWaZXugZ
zkwU9NXpwLfXSCdaSW66aUqzYySXtpHuphjjrNpLwSW67sP7nKsa1yA9Dfx+Y7c9NPM1ISyeX44S
htvU4h8HAKFdGiB0rhxbYEHzr9uf4lm2IWa58lS79KrMCraNRcd8hAtaHKQhZ62DuEnBmUFTAGDV
+B91ZyPzkvplnK1m0LOhstiIr9YOtSpfSwL10o3D+Lov/VvT/qQ7Mq+r03jVIUKsp3onq5S8CPw0
YlM24idu9FaUcIo24/tfWEPw0Apd3guEPA/ni0F9TrikYG4+Nj8PuSEyvyrpGYvq3yW+M4wUg7d6
+cuP8lG6/ezxdbRJalv8YMCeEAEbsS2NRsqG1kh72wyiIx4FPv+DjCftTeP+4+uHj7St9m4A3Vc0
QaMyVgCVVL/vPnrYB5lE6xqWbGI6RLwaB693WgYbbO1pQHGr/9ZGbnMBIdjMZVdS7rqdP/dZsMEe
/qNTa6wwKqbaxqW02W3bp5fYyNkxekZZgirNP1JP8GlzRcy23AHs/bmW8CENNtmcgjtdJLTOQj05
wDdx1G7rmr3/BqfsuB07Tk2DI7N7y11igWshJdiEDMaYlLIiWAnen0B08MiKaWXofxXlMkMisb8H
zDskJTrHVQY/i/5HujajUROMmPL95gPMGYeIAx5rKYSWLuxAPAOFMNoVQb/GOyyCQoj7QcGaKffO
FXB3eU1Ci/LyLxVT0l/jWzlNhuF5Mmw2OKAlcVCbruXbgaeVb2fep+9LdBjG7qHD4j89O4FDdv/e
KmvICkLvj7P1O3Uvp4G2U/LZaAVHzFXDxlaMzi8U17rj5vJGVhsvjlqjqtYml44LhcoiMXvmO4tr
/fZqHua95apdwLAQXF8YHFK9fbCqO/8UBFXZoY6d4mtyO37mObhKiAHeEcQkuufT+OqqF7B5qwiU
hXlbXmrCOk5WssfK9N9rmMMESGjBL2SSS/P1dOPcYqtRz7LQemOiF1L9xvz0EERWXSPNz+DIJKS7
LrYvKgjDsDegoNzYPYK6kAiz5ntcoqNcR90SC47YRoaZLasIqkc2kSkPlmAQ8wN8S5pdIPjzbxlh
Ls97UJlcqdC1KZSOBget+fu2JT+r++wVcdLu5QKHFRnlPYceCt6dgGguH3uPe8TyH8jD96Bq5G0A
X850n/EVBWuwHZ3l427qSRmwCDLb2oHSg70rdYijNt3YbFr5Qi2VrEMxryCF+ey4nbB3fpz77eU8
fpLMsFe6xMsiRneElnop1HLneFuo+I8VCfKi8ihWk8XqdVPbZVqQyWOqKkJqd23kjRrN7ux509Fb
vnk4CQNsvB06GC/TdU0mfSEb5wtOs8Z+O0wZf20aiZyBMosv3G/oK9b4urW6NpBiFmcoaHl16p8J
Q3ljC78l5aOnMbrcNZlobPhoWOz4P9RUpCuTgjpIjJZH4EJGMx1m+/v3be+iuzMuiZfVZBQmOo92
9neeLF0nl5apVodLJbvyy+jCrKH+1sj9Hd51m8PpZFM1cMOGkQEp+yYLKUXUm/AF6gTTns65l5vc
kV5yAgTixeiJkfCopNnf4RN1znTx+Y/E9+E9K/Cert1g5IEk4cIumz/91efhxyCzff3dj97QuPZf
jJSI35R1NxG5oQxWnBsomiiEKYhEcNhaEUlxWvoO3L6giDG26RaVN8mPY/P2vaq+1RK8Y6R35SIM
QQv6JurqzutP99Tbsg3ju1Q1ECE/YmXxHxNASrHtY+PtpXtpzmm5+IA4hrvaYDulQkPvkuO0iAFt
OpG1QXvIWCB3j/8xk6uv3u0yrVP1ic61DG6A9eH1f0Sd2ZaiWreEn8gx7JVbsANUUElEbxxi3/eC
Pv3/Be46Z2tm7cpKlWat2UbEdKq9O+0Hqpgzs8vEqi666rRjX+6TMvQFDwomEqw3cq/Oh2yZGrE9
69etN23cGR2XHcgMpOVAhyAst6x0jx5qJzMCY7B56GJhAnsPDoR96ua40qeQiZB0quh0l8jazl0k
JdpGy4C+q9G420mq0WeP4calDM04CrWgytTIStgvWk/tC/tl/oawynLW3GMEJ7+tMpr8DMob0e2t
4Ualgr9lNu/dAy2MIiytIkBWLXR551dbkl2v9rMg8e1NczvCvy/rjLJx1YNmVpP1pvtER6OJKk/j
SDXiDaU6ZupYB7Rx4yPlVAamVMh1EIWo0g2CqNy5ripkYd2qvUV8u9TbBdsR/f7ugdlS28UGpvBn
9Zgm1KNofDF5etvyr2Q+JwIMY6iK44weT2Ih13OhpOvnoeahE0dsi/QviQapQQD+qn9uIsM4OtNh
eduvAcV9omc6wJ2Dt23eJp9RQvL/Gby7CHY1iLgp7YK1GFGgazOFC+bcbFjMU/TcOnAznI8r5dIr
lWWnuGY4NMCuNNwOP3ZhfR1AabPzbOKGUBL0xC3maHD9EnCsm4Y4vMdmbsG8E8NCRrFXQJ8Ehk3J
JoRK2rkhIyU9Qs0+jPRdv9A9DbD2/brzpBOUBncvjW+d56Qwni3hG7P1aZI+/kjxoCbVhrl2flyh
ZLy3HnhR0T2atfF+kndewqAx8I9Ipl2aoET8ZBIwSTcEyBMcdPNBeSYqozGu+UMnp6ZOQ8EDSsai
pbyDvCZMvSGMbdA34m0hFYTIgFXxDe/ov0KEctCUAWlK7Z/kQWDFCjNucn1kx/KjanCCiwDOBjhU
st764plu7Xz/waAMdJXN+rCAjNSyRCOmRhYfFaLLMBdhO76E24y4ZjIlTYTq5BECf78CYSqGrHxQ
YV/7yiBsEFdAZhATArYgcZEiAGkvYeZUeXpzRf8qPMxkVI0fsJyAoWyXt7DmIXzAwMlp3SmuPnOw
7ywn5onArSi1kj+wVbVhYbxHlgMI4/oFh/gZQ7bAGJSndW7HOcgt0nEal6lcELrdpsgZ8MriKpmy
pADVMbHLKa8rQJ//duN98PVA7XMuwBQQj6A3xShUNKSotxGh0ys6PRnCiNJJzqwsDzEvK1MiQiUU
eevEqSxOw8uA1dQ6+vcJvUC3NrxzN//u0Sssflg7x1GR5gl3yNG2nNa4rjWvhGMtodWYErhvnQ3z
jwGItb4eClnO3St04XP3QMKEzKnucP9qEZswP3+o+0gXK0T5h5VtA3z+YD5p0jObom4njHhLpm8f
eOHgOKAthlIk8m/nya1Piy7z+bQnS+SZUpOuTECJe4VO/B0fBmAqzn/nHrOG+287Pwf+59xabDnI
xBj1gPHsaIcalD43TJM5+lVSH4Y03IAbMW2NmT0JDEaaSUR/F5rVglYz7tRGlB5INFIB/o1kvDhI
F0ibhLWFpiAyUgrTmpCEP//2gzI32QURH6AH9VdxazHSEuMrTCxK4K3rcgZ6FF3RHtuvA7QUrdqD
h1gPgiWfnmZxhNtpsX/wPgwIPHVAy0qED02IAVOpmJEwRt3AvfxVfZYhaASGUw0qXaLqFUlQd8Gm
dg7YwAdwDARlWogwfsfMHJncVi+0e7kD3o1aAJKq5IE5SGTXZRLWGByzIXY6wa65wQV9t9inb/vC
EkajiqysjkfBIRuA/Pa0iiFTjffeeWQwL7fiFXwwaztCttoQmYLVVdL3B6RlMJfXUaX/HB+g4RVp
lG8GoLhRFUSThY5MMfC3Crgd+EJkxIQou7X0dh8IwW4xA0WnDBVUTcnykBwQoCjzqe1knMsUeDeN
Q6Pga1snLIvP0AiKbVB41EEYtr6Fq3kksWICss6Z1g6KL96XDt4J8nxhfMJR3lv1/t6pgUSizEIJ
FIhnsz6s81FoB9GkY/B3dxu85qgSUF4Dtn6yhiqqUZoju5h1zu7VzS/AwJNlaSrItVnj5zh0mw4C
/cFn57ZKx4wD2EJKYs9RjV+9nWqXEWBLoG59zBgKpgmV/G330P+EEposNzZ/dTInJLv2o6qddmIF
UltyC+b7IWlOtbdX7AMWasMpGhndx7hGXAW0Dc/9aMJkgllUoZ41enxM6bHqHAD1ALOoBPU+gJ/v
CMIT7JTSBILPNbg4BsoipJ+td8Dt6xyXJdcAWEVE16uB+UOjCTUEwCyATQNOghFOyGjA/u2pnTuE
FunkF9dO0QYzQX0s6WPDDH1E79g2upthbvRczsISjewCryram6DkoHHYhnWGwgMDKMiPSWmKtEYZ
5XRvfSE6jXPdNDFvcc5/AXvaPPEiBvv2TmRQoeXM8BbGqEe07PCagMgXZ/uEwwbYBDiT0iAZft4G
KGK/yE0rzsYH3gjs6TlKYQ6/0ABloB9CMxcgVIykt/bUvU7D/N+LXXbYqEYKoproBJggKokeeo1X
99x508IgFXa/fTJaBiBd5iAx7dP4EH+XBjp+LnLIN1cj48lZYAQHtyUMjFPOug/ufaQY8bi4w1zn
Np4N739wH65/m9HHYVdRH7v78Fn6uT7YlHiV2vBvvgsjyC1vHcrRIaDXFllXSuAwvwfIOcPL4ztz
Xhm0g7YJidCFoUeofMBYAS7FBDWjv6eqsxk/Jzier3kFpIuA8mMNKIjNeWPe3zEgxKwOks5zsBkx
tjdpMLnkWzJBJlyXl8GhWxqU/RfS0GVELS599EbjMmDgpP9FGA1fDBHzDx2i8TtmDNR602e8LKKo
4N42JsDzWR5QhvlOOI9LHxzPorTYDRPmd+Io/Up07949iBZjpXBrdr3UQsQ2YXR9HwiGjSaZBcpe
EtM7thcLASf1fZnw4742O2pUW9TGxE5jEEn+cVleF7rJ8O6XAZRP8ElIdI4/frliGX/5aDYCTkBZ
sQDOaN8IpPZf8V53k5pqB6/zREVJgpxpAJiADfkx3yibUQKfG1ExhINGDQYRwBzuEUKNjZyZzyUq
LOAOJvROp+UVXH1AsJjlbVzleP1aO3WSxaz7il52mlp5CjBqNiPgMyggDgHEt4HScrdOdYiFXwbE
VLeLa1J9iiH0y6THlBugVxptidC6R2aAnGFxlZdfV0IvBDrT06ocpWFeJWh3RutnmNiVQVozAeLs
R+/wZtfWtAiPYYnWdGFQ9xKE8JpV991DIMEqjnJzNjZyvblOvuAW90wFcXOVXvXdQwLtQU+0PPqe
GQHcSC82DdcyU5QBtd7QHO3VRVNv7xg7nNpl0HQb4DsoHzWOkJqRo6nhMCiEVtOGAU7yblVPzg0C
17m5q7W2W5dEOb9pAeVhiGgOlQcSO9LDjXsB8J7vHOruEduU90qEo7veEznmV/f+bDIYkkGjF94H
vNHVSisr+qIksNwAVJIJFwu9AoLR6M+BikOOjmkVKaxlqz7NAUBFlGKcTs9/r/WRZBv1qBwNgjUk
wMLyCW1mWCSqnWr6CKxwyjBUx+fCUKvgxWxo/wxLk1Fu3fqgNkqjEiPE7swoLVv5pEFw+KT6SsGT
9X5fQbW/ghqZwEfFdoCcd7bAtpF7ZN7mjFyEaizQJRZ3wcK0w0V+v1vXMX6wOko0x6YQo9QzB+F0
pnBEGGrecnil2tF6LvbW/Y83uz8bRfBcqPRT0IXDgAwvzMUmWkabIo3AlL7sFnTfe1SkWjFH9gob
IXk6ApH4ylRuTu6Zneh9cWp96JFQ1GHs5wYVcEqH0EL8C4e7xm+c5vvJaZ6M0/5pkQT5KYOcA4Me
BvpR82r4jhA2JZpHcbU8PznPLLLESlbDK0o/S6heUol8DR7RC6b0ekdxHJuwbz6PJtTpT8SKRXry
ToOUrV02CySwYLPffXS3QLcVWF9M5qV28G0eCvbj3KRMkeac+4mRGtATb2EafSC/brwZUHIWgWTb
Lk2oND4CrC0qHsF7cYtfo2NnEz/EQshFUHgSREKnFZs7Vp++Uc4d7tti/rwYZ44IAYkJ8yFvEhQF
BbCBb/Nsbsom6lvPNyPaGztEUgGswiXNSZZzkxKiArHZ9Kqjk0HZ9cUQW5ALEjc9j0GFXHq18TG4
sw7WiEShfFkanLqfnYm4Qz16desj1OqCO/LwV807qr38B5JoBAgb684kFOA4NPJIo5EHoMEBhzNv
sYTKoD+xQmgHkNZVTaME/A6CsM1WArv2Oth5GjPChb6LCLq5xZCALEV29yGgmDRRSVZYA5f5AQ0u
A1eUuKXlM5oNbhicUSW6/F3+iOoNl/cvUg0x6KddDGtP1FLUC+/eeWJs0Vtop28r/20e6d6QARUb
j0IvgJOFEeUIOLIneBqSTNVOKR/P98vtZL98zT/UevVQQ7c1pb1AEzLh72p7P+2pOpuMFyAzvzBJ
9NbnT35y1cgBOHJUS9ZI/BB6ceS81DCnqsxe+vuyRSaBHYDWz2rg/88BU4nPgZKmGzUEBWzQ3LKP
2g1LhISfkA/tn5jsWHXqSP5UiXH1O5R5d1SSoBYERNwhWk7BF8QKzUiiBHpjfHBFJAPmezMzEWRM
jZHuGwZG7vi646R1gFciNdjBAek3wzToVvfxw/T7kAsFIyPBAnoKyw2NS/3NiK5Mfz4MZ22kepmN
IAYhkG0UhehAAGuHIMCU9UufrUw+J0X4u33h0qT8LO2iQZqE3FXubsAoeptLUAWiW3UooVH0JWCH
Ba+bkDBu+oAXR7r0Sn+KhbhxywCDKC1lTzorlegYPEKqa+FsMBsYXp2v3bywSKPNfDYFKepViaS3
IAYBl1D3rlGQWNLRP1tALNYfc+CSZwIi2DEY4NvS+VOTa3BH7lwG8AQQGIAyfvhSrH0zpzczZspf
iWJ5LnuoaE6awxehommrYW2DDchkv4W8oMVfM1EA5NaTw1KyQyBqqpfqRcVmXLV4P5XyHqZAV0EQ
62P4lCD762q4Gg7B6fDPuey7yoGwLcyhX234BoAkaK7UwVDfAyqtYtOe72KEchCBF09jHYOgA4JI
5PuCENDklxYX2GNWbwT4lBZDdDJdftq7mV6MUrb5RotnOAyEvN4ACtVpDYdtv90e6n9pktHgxhvp
YuSZH0CbtkkJlIsHTQlMLrqH3HLENGjYFgnSEwaw08gBBU3zTnhwLjILDH4zdf+GQScDokF2DR8m
R6wHLoA9p7GoBzNMzHViLrluSBoAZi1aCPr33DAMWRMcXLDjmnhxPM03p6xFPkBrONKlF/YAqFdq
rjgZXUTtB21E7QwBV7y3OYSQ6gU6dcq9fDBXxeUiUd/gr3RlstWvrhojiChgsCYkWdYodDl7LRF6
yxySFg6WOOGo9XhDzNBR6NRqLd3xXUffaTuDUEN9lhfl6UsKiPFbVzqJ7Ip+OUVWu3pHTB058pZv
rtaTJo5GMwlAohPQI8O3MWohT1tQbXBx/spryotzdsje3/qwtUBdYSl0dbkLED51D3DRLEo9BBbx
pjutXHtYZ6wbcIGjQDwRKgUcIJMvu2Ir0brG8lC86GvQEczS7Eb8UDP0KEw33FthSOqQPd50qnQb
wF2DNdC0If2pLca/6MzUv+dP7h4dIGFCWIpTSMcNWDG8lmlkvOLFNNDfO1AZzh57Br6AXaPJxoAk
cBvKsxmiTpFGzLoyBTPG3XOJ+aQOVoVLrSP9EJKAQ+zWuJJpI7f479pxdm+OCmotkxLbJRNI0DLk
rnNJtF21UHSQBC807bXoY3b/NHJfwp7R4AlDjIfWGAEkZxpFg4+puvemtV4OGH8E6kHjVL8NnDjX
bLrkvzDqFa1IF1ZLk8QQbdAKl4x3xhIUugWIkOomsgmHftvvjs/mZBXHXvBiGunZHLfZgUN5BXI9
PpOiCEc6jbVydXC6H9w4w6SdigEgxOcUgGr896hBwimCngJVNoCPP+A8daacPleqBnHFY0XHuhXT
KQuGh5rTGYSG3c59wqD0OqpZk9piNbCkQiglZqdi9rAnsQ6jyFXVGgVSR20E3TgYepbzb23IbXKk
gNVZhkga40e55Nx3LgUQMGBSjBrWLwlbxb9FDiW2Bm04YGnLQagLfu9ysRu8iss2lan9mrFugmYC
a0510B0v/LfZ8ttcvbpX5bqxwRn9YfBLAAFYHUfe4tnoRTnTw+JOdQP1DtrEshCZgU3NxZA3+LS6
tCzGY5/qBC18rf63jcmmUTCzEThtBax6iO6Q3bGgSL59O2i8slou5vKHtAP21QgjnMnNpGt0Mstt
rntMcZ5Dv1msfay0loiu9sVa+YtV2w6gSvBJHE2v3ua2knGq36uHrKwsAtie7rkLbgLoXBV02G/v
hTUzkrXQb53M5fII0l4PEfm10PSle07RjO9yfVqK2qsyVP/WfIwrsn1ioibqRkDLEXUyxxyTpofL
G4DjWq1gAfEAHzblhumWKcaJOTF8BX5rIT7r0fRPnBTE/dGOK4aBC5gHMCHoXt6G20meCVPoI+0s
IKTvkzXL26WHTbjP88N9xUJgFL8oOWFbZUpTJrEJShexyA8wUhrb5d7fVVtJaNBSM17t27wEFYRO
BoYyZEtzObTZfvYO7CS+ZLBcMlfHlT8scTF+W3jaiwPuBG4Fc8jJD4eMpwCp8zQXmYOx5ee1n9+N
6NaMpozHBrcXsQjPXUUQHJycYBYr6FLoPQBXgUkYDrsTHkMWRLaHqKbIZUSKKXVYy8FAQQjRN1+M
e6MT6LrvlsviweWFmSniqNwBPwepNE24kVf2Xu9j9YBHrkdbwJAs8Ul/RFoAjpSGBs5e6+GHPdS9
+YUAM+wbe5sVkoUAbDRsh+yD/I7WIiGDjMY/w9GC6sJD3hOIH/skWspsRDhW7jiXSx4r0Jo4MtBm
R99p53yBiGwcmfUTMIuLZTN5QwaI2YAEOXrg4RXC6ENiuulIV5MzO4ewhk7pLqSc82696Uot144Q
mGtUTYBV8iQCuFr5zscEucOPOJD/3A1HQUtU06m96TTqga1Fre3TWWuhc59m0AQ4ZdcduANZK/C0
vHxZMpdchYJJWCAb//vitORqgFeaS3CyfIAbaVPKxmj//r6UaNN05OcIciPpB3an0ZzM+13dh8XR
XCzQS4F/l7Oosv63hrbsmz1I9pR51OyeFMLBfsRwCmga51asW6Brw91hdfAIvEhBGwjV/5aojCH/
irHQRUcokbeI2QhaDujGa9kemvSs+QW2LgsYPwEvPtaulIXX+2Q+P8wzgXrWk3/WJ2poIYODeE+d
GylDqCBrR8F0h9bzL8ol1GHlE9RYLvtHa2CZszEqvjC1REo/0ymraODap9M4Bn/A4HWOj5u2YRYk
r9CC/JkoSdqxJHhz6itZHNSSBSGBZy3frS23erAMMfWySrJLoNE4gyi6N6KoVyM0VlCaRQ2Ag+nk
ml6LdciN5My1Wz1Pv8/yVrCMiggkG9RuiY9FLqXwqBZpdsJc91Kr7KAp4Fy7Kd3mN62Ue2PJOEZ0
/rJthI0AwMZ33Q5O4r81dyaYcKMQj86m1GflTIIoRP65xdxkN3UpE6DklvJpaUf0VJFTQQzxUN4j
1rU8PSUM8EO68ZwgXoEKDodPW92sMcbsptgXZVv5HFCdPw/EKLx2ZnCjKPxZiVpDjlFWTlZS90NB
/h3QnAZ96s1+tkX3Pwx1EhE+aKk9xC6S11Wk9WyEgqlnVlPeWEZtCuRXlzXgivKZU48xX/J3en9p
wXDIO4w9112jzuVNZPwoF1C6zrFGWX4EXVy9hMPQP2YLJAJDTQ7mTvGJdGp4izOMCH3R+oCFugf2
RSrDO6C6yR57AmwA2sDmcpy/kQJGjkK/dGFbauvGREjoSHJvoWK2AZ5BuFb6Q0BDCNRRoiLPpvVO
NYnMnBsvm8ful6sHXMs3RfJK/jXGHSDY8Eth+Ij8CEZyMySUxaEqCP6IW0JiDw0faQJQVixRXG1/
629QK91rjvQMVAjARTQikYkC/UfIRfUbol1EhfgvGdT/Tm4dg0K4KlcN5guQ0L+gFJeSbeqfs4IY
+Z/7njWXbkh+phPh8IUPplhqnXsbb9daXy1FnmuWga4zAaZ8sZaX5rLpFIkcV0Mi7IivHmYEO6F7
qX/Dna8UamKWtlxUXRi5KJ2WZIPg6ZUBZ/we3PLB/m826C2XBCaEOq3UY9c+2bWEgoTGWm3ZIfS0
HpXcaNVSZiPpoeIKXg1PgcFmmctcwLuk2xJdQVacwor3jOpTXaGvv0WeSqtEHIsE2/CBOAH8/93W
aE+khZEKO8DKOCLLheZgg8WMAplJHxjfV8qS3aPFKAIeZ8tAr2Q0Gs3nTDzj8WlBqNjC4gB3DPK4
BPJeC5RG2n+Jm8y/vM6moU8+tNZYMY3C1dfequNhxTbQltWCLrRg6POn4qcKiZ6CyG+DOxX/AmfZ
apDv5QaeDUbdpyWk9+Jt+plX1Z5NYF9nd0RhFxHgyfIJnqiY9eFkdWH8EvcvdB9jpChY6pUWK1s6
3NJ31uM9khiRHsrLMYHNk7Xqdl+NLi/ttuGkKTDNAhntBYXev/urOFI5kM5eVwGlOh4ldCUYSgXM
9tr4tHOtT5vvIICO0G4wgkvqJmsOrS7cOgSzXGPD1MdNi5mGsEjQkSLD0D3R5VW9hWAEaBE0/w4V
UBaUPlJmXVFSQNrNimRBKonZ4NgQv4NSYIBk2vFF1b2X42eosiAQ5Q/Bxh6sWj/HCcX/wlUsAd1L
AVC1vX+hnhTOkEgjKAfCgVVT+rln+irf7TIx+C8sFC8/AEfkq7krR52aAbV0ZBXEFlIcwF6CK9Fk
a1xgPawUFJYVFB6ovAhxGiuiJvlhLykeUOQ/DdndiEcxsrZBY0pmfTodSr6q3hgqYrw1sX/y2dop
yp21jlguV84Al+VBM1SkgOQtv/Hz7u6+nb0msQho8a/xzcSEH229lgvnsY+zmII++KG3MXvZUY2K
SNIX8WnldhWc/YeVFsc/c7CCYth5OpsupjWzANEedU1AScrAseIGny07zkw7q2jrysxgayxYtdh6
WVyCA6iPv6KmLNK34Xm0qwPDjMJoKqIcGMJf+LPiksr0Q6FRNKxLveu24dlo9yt0wJG01Dqc0b/W
Q6QexhMr4GBjZIUhslCFYFlaxUUmrJJH0D0bDjdKew2TqwY9k59SODZRDSGFVdyjcqvOZmO2pcM2
6ywAm72yZQ+7HY/GlqNwlklhyFEX5Od0xzziKWlD6LauFo/WotA39Hnx9NtVdp6Dnios/2JRJs95
gc0uc2b+UN7awek1wYo1cJ8rgsFVlgFh/R5YZC38EveLHaAChPC8Hw4x0JEEekck0Hwv/jSZ6KCa
n24tLRFYoeex4kpUcIg/dVkMlvYV7Y0qHCKO14sVfxh9Oiwsn312xR6EDiqAKK+tQ2ZQZZxe/K5R
w+n6/A0ACA/o9NFtnl9ftw36Iw96VFHNRjPQLzBDFzo2JDx2tWDnrYpbAPoBtPZatmYhBeINl30B
fTdFTJsS/tEuo0FBnD5/MPEhZAhC8ECfKaCbsaXA/AhfYU1IPLRPr/7Vf/UZ3Utr+4R+B/SN7HG3
KQEP9Uo9qOVEKfHnpQ+RCWnYwdv7TBkZyuODkArUBv8xLIfFEHkoKswpoFmkWC48aOz6ecYeIErH
/GE09MDLUe7nuB0WN4UhymdUIBTKYCVaPwNP2mWRj6Fkk3kDVYw+RAQ/YwMm1FZEXVNmSQFIe0Vr
G40ilSb5esDJVdQMDb83jcmVFXpyKwrKenK4w7KzAbdWZDouXa6sHtbIecrmi44wkEXnRIR+b0kt
FMAc2qB7poUra6kj+8H1Bam5zxx92qJ1ym+JJRdhfxRHeSxeBRDoSOphh/XmMtReqi3Aq7K1X5yt
CHYfsJlZGkRJ6tJZEjco3EOIC9vMSXFASXPrZ2UtvWCp6IMkTkZXUYUCH20T2DvZQpb3I7asNnmj
327HcIbEp0piz7hgMF64cpk8DJgiA+0CjphrsyEi+IXj2h0KiCstrhVpoj4LP4XW0CdU0ZVwkV1N
9vkzmMRBBZQxFAuR7/i+P/YnlCmy4o82DFEd63XHlFXUpEdkiL095ABVx6mPj3RjaDz2tkAlf7dI
p3WBGaMdoyqt6l+EK5AcaOSy7fjtLK2T7Wc0ISHqnn/bNV+rewC2oe7gxRTTb/VaSiVSU2DlE1Lx
qc7FYm4h/7ennvYrWikc0mdQ+fl3tqiRUhDWWlPqopxU7lyR8MkisUQQCvtwsCiv4B14WYHvJIu8
t0oymOeMYicvpGui4h0XkuxVH6zYDoKSDVgK6ZbM3TGW0ATm3vcX+DZOsJX9/FfVKcKB2PGCf7aE
a0YWg549V5/qy4k7A4il8RgEUKM4YG0KSgu/MPamtJoKF9ftCzpLxQAZsHfmpWgoYHDlsymsujo5
jtrv+r5iHgKWI/HoSgMWxPxWHs1f/ZUc76kr50uHE+o6LDO7rO/Q59H+yljhvTvDl3Yg8BA5gLg9
YxqJ2iGbJpk4PgNKfvZgxmy7Cp+1y2wIHIYcCRKg0aslfkaNoVMGYhAr1OMAzs54l5mdgtc8AOln
CnPNKZU7JaN1T1rvfetkNF9Qpq0t4v5ELADZGBNL6R8ZZuYzogh0N5/MrNvah0+nZnQA4B+QqyuJ
jX04IUSqZ7Ha+j1flzbPGWTMR+uNafgyP8A8De+YSoxlUHeqJ3bDgSlve6C8B6hLmAWFxkgiscOY
K8ZDLNsS/pP53Hi5fzdEq1oB+GWwU9AfBL9bQlOY28QiZOkb2DzZk30WM59aN2+kaCWKsiovBZgM
DcWdlr/XDmTILWVZ5IBBecPPtpaQP/Vg90gO1mHeAPjDLS0HdTyQCwWf+rC+9pt9XG4qZ4u1wqHK
mMGUKCmasmiyoLiXfa4iwgBPS3aJamW2Jb+mr3v+gI6sLaE9KPEgURkZwkR+TYyM2weXT6QnO1FS
y1ZdUkTnaHPiA1An+YLQVtStDCelm5DaKPZ0jBbsRrhHzoWyF2CyFxpcXyT4D0hsGIz20CyZlOoW
AqOUbVDwVe1G+4HPI+zPLAYXlv9+21pbm8Ew/oUbmIS3OX2PZP2ksrKuD0oIz3g5Dz2/4WvwBkF9
GhxHD8Qn9iPizPjSFln3Z4eqoM7UWkyhsB7N8eLUPnrX0R00lM5508GrAxZFf7Wf857dXyLy626J
AvWLXjAdvJQa4dn04VDIBg7ETyoB/i80sjhJN/QXjP08Guh/MmHZ4k2HsTcgPE/YaRlKEZzecL4O
cFtPPeICQJN3ALDAzwFZFalOgrHF/BA90q3eDHewKBN0yn75hSpReoS09EgjBmq4/G6Vbhd9JOjs
lFR+saGqnutBZ90ZdHAbWs0VGk0urHeov33KvL+ag5yVvPRj/u6qAV3ETCnfVNHl3PrZQpkfmRBa
zOb827ySuzw1jsTsBoqmQY/+twUiZDQz/8/Sh52RuTg5LDU5Fa/9jkP/r1qGrvSXLAJnRsOan1Cg
xnP9M3eE4rQcaDbolSq5ZUVsIr9/ca20KmTCfzVWHSpxrMrPqzbVxCtGSvn5L0sfw8v0voCqVFbH
1iOPhUnHwo7//Q7+UH2+nDmcTMZdQnU5BpVHdHJ08ljt1P4GOhSFAuJwq1X/hGsgX6t4c+PK++hh
kG6q+Ls6WUFMo4T+KoZDOQEz43FieLtfmqAQVd0M/qkt9Ki2StrRKq6zT0mqHFntWUuL8GzOJ6iC
839MdSW54KYwN/L0V2df5TV9EkZYCbgmI6UZzgP/ld5GyNbmYitRUCxCCLEBsWd49+6u/wNJsLGB
WOiRAqrWwgVanflf+dvfzSBSJ77moBX06dbp12We5Ibl5CRJLI+jm6BTiotcopSkSBQ8FuzLHDgT
kAiQNh1nm2kDiKqsjaOHu2tdrQFqDB+Idwrq3w3EeVkuebCSVJwKvK0qThyBLhzmjn+iHP9s0K/R
gr+o9hvLpxe4mPJaF4uym076RLgZliLMvwYbAOhnz6ASBCC19ZgCNIJX1K9Hdc7K3S5K7onwAUU9
/4ys3eFvP68GuyEQ0frVzCM12Xmu6/beh/Ddq3SqQWl86ua21n3NBIjrmHntAHoW6CMZjIUnJgBw
ah2cPYTGzA8yVkoVIqr6BLRUcOKebowelJaOwZ6hShgvoo0yfPWkZZCMCmrCle140RTZRnUHkCPq
HKbJn4QIP3/FlDqZdUC5g2o68wxTG4AQUKz3Fk737exANh+Wm0/qnxragHa6e3NQEGkB62l9A/5k
7hdST1/75uhXdgWEOn6lzYTDkrNSeKWAUqGLLig7ezBrutwAZWo7ZgFRzF13/kaOQ6cyyS75r77J
LDWAMOodG407uByDAhQ8EXTytzB8qgxdeuB2YCb1i50UK9B/j4ero4l8RptsTpvaH8/MfjerljBT
ggqG/JVCt1//X8sQe6FK+wOcJseIqddWIlVmGBZrTeOn0Jclrv1Z7uOo4D56TExCwVxJh2LNGhvg
a9XnxXrjZoC+6xbDpGC//c3d/4hI5xfLwZ36JBjZLTi95uk0vhXoFjEqkgv6fgIxrIMgsao5+pv1
Ag1oNc/z6d91ycjsqlW8h/QJ0Kn96Hlnqir5A28MkIce4cwk7wPUw/vzJOu7oaZIpgLwUZD5/75D
Bs6fJWfN9xJ66WSlDBX76nu9blWZOUD5FMxd+3VuPzdt1KxreG4GbtEiMJgf07x8m7fsWcs5KDlX
4f7THUzWTNCFlCepcmDLB2ZjdN9gzP5gl9fA7u6NdtE+j7boJIVUglFq2PozWMq5UXVwgSp2CMuD
goeUcB9RGf/vTz2nf8lKQnGLM+Nray5VAqTynVVYi4LnvRHaUvNBllMWJSHkKicY0SdKEmicICyC
06OkjtzC2zyhZj1rFgomSGrpdMNju1vlunUBF9Tar0uQ5hiJt9hc2mB2WXaIQEKp25jId98n5WXS
p66899LBbTgbvSaIJt1J+aAFMhPGIah49ImAuW6iezG1TCmNfIHQDwCLqIXTnEGsPBCUQx0HuUeW
HKnBjuVGPtFenWnX55Gc/Db780kf1VK9vNYiTAv8Y/hotLOuinaQgDmqceIp2OmKBzK4E5+kkEXO
6ufQqsghSLfrwM+0TGOqIcDBqM+o0qa+IVUv4dcpZxYaQ3bMkDRu3O0C6a/yE8jjGfRGxfYzBehz
t8SdqvZQWj+akVbFOi1Z1zzjV5g/eYcdxbQBw+/Vqw2YZTvH6JfIORHuYwHUPWY/rbGH7NJ2laLk
VhNg6dBohKVSrCxLa+7BT6mZqZ31u7GqUf2aKgAUy3b9aNUB6B7AjVbYQdQPQt7nison8Gqqof6F
dA483tsseEwDQd1gu/xMIL6fw3rrAq4ZKeBOOrpPKt0qzCEo/tPHH2jAt1fZNt8MPaghFwXB8Pa1
koJVv5vpYtY+B7f2mNmPb1NTkVkGpGr1dm2xoTZa6YCHWL9jkTXWbEoE30h2p8CG6t0dg39wN1Yu
Zt1hWBRH/urE0r79oRpVZ4OxpbosMkWVRs1G1gC0HAtdjd5f1z2VH8OL6buAfvo7ZZJocBg9xg+3
Eu2QM8AEwFZ8j7AGcDRqpCGsM2c7ButJPZ06o1vbohPMOEgblQkyUMpMcBE9+JdzZslReOUqMYKD
SLzKwqM8Uq2rhXKBqMGJbXqwfZ+dDUzzbVhcfN0X8geNwgmru4tpUhxWh1U54Gaw129xytA4L8V5
kgZTiFFafQ8YkcooBQU8CfhOjB8yBZSMsuQdRlfdEUQxh6G6CYGwpa9LRFnBdKyzb1ideoaU1HcY
vIx2ApQJ9OCD4ji8u0AQLYG07mhdUzuLDK+0KDCq9Feb1bb4hRbqPtUQxHh3T/DkwB3aryZWjJEM
PBA95uqqFRCrnPMrMVEt4pFYy77TnzT31Cw3ZhEjjKX9e4TXVW65H2DxKtRo6KMC2Ua4f3T/wwyX
IozdIj8tuZ/BhZEB3mHwHZCTjB+TqlPsv8Ly9ET7/Esrw5tNH50UMvC+aLLOgJABhDz6AcTOwQv1
GlBMTnla7SP02UnizxDcVJ576GOaEhpRybo4KC02N/M84d6d1udltcvRGIjwkQ77CSwqY3Gcobpp
PmMoPfd4N905L0qOPcCvwzrapfVRzf30Kgv29JOZBCgQoUTIJjU8xFv9d6tKNjHzIeP3ObIiu4d+
6RARBOfVSxG5KcXUJl1iGDg7ZEXMwbz10DvHoLrvkMSdiZnIOUQGXLXa4ov+BdqtbSoNHfIX6HbT
K92IBbScgYHaNgXs6EPpiC3aNmh17RxgqdRDfIDO5E8lufuvXQgWVYZ97Ps7u9K+jyqEX+/mDMns
Shtp8OZ2fuxf5/vBpfuO6xNSzeEFzd4Nt7WriS1Xq4acRYXJiyl4vc6TD6tBTqr0GW7jHTtMASBG
hl7jvJvMm/PrrWqwB3zdSq0Skq7vcTVK5++wQlQyA6tzXn2Cl1fMkOsX5+NRs+9cw5p1ZGL11RqN
/vp9Z1KnWk2JRdJDtwbDFPuMhxlvATMF17EeDEZLqFExHm3fKCGMOwHq/RxLFYOayI2SqVi6ygmh
FyB3X2sFdFFZrDsneOBUBDJWF/oXFCJ0FZbn307V2y5OttGrRTMfLcmwOs8Nqgx0yRvmZAy2avFL
Kmb2CmPMz6WXzQjDr8fQOePvfTKbm25uhXt7IBpGqQc5ImZZQEAAE18yy2TfzJMgiKcggOAYs7gH
lP0a5Oh6TgukFZou//02bqtC/EsxTqmJZuD9bEJy/aw+KyN+TVHwx/icOKk9nVkExHD8CgTVwgEt
3USVhtF1t+7NPrjkNnTgSDft3Z96KGpEkB1hwrxkJUV0WiRQM3+ga1r8VFpob9G/GqrEQf+GDMCt
ufeQqe63Htl4RxgWqNvyPzyEEVV34EEOIg7nFVT1a56EoIYI0qTvRV8ldEOUtDk5iccb0XFyDQ31
Mhg1Dqcn1BUi9fNuzLVBBfB70ETvLTXZXr3SuA3yvQOqxmdfXpu5JdDoLsxLg88EXlfH/unfs+I6
Kvbu4QTDtNDdTjbnRjF8+rVOxX1wCV0jfkxz49yYeM0l+T+dlP8nDz3Pk/vyvrwudxsTMd3Hs8V8
NkgbtXeb566EEoi+V06Iif73LKI6hPLkrvlcPpdQFhIqc9mzitwaMMBio7ZtguZ/pI17wM/uwT0w
GLuVPfOIKdcb4OSomuGDft/L0MPQR6ZbTC0Vu/tsFaAVZc8TRVqkB6oKYnkCQSNkvc2La2NhLDCm
alUcAeQLXHYPigiE93mfs/+FmQDrpC+PcWqQlBl3Pb9bjSOj30RQd27ezk28OlHu/z0JhtHDgL++
O3aIqokmwKsRSfLESy5v89wit3jA34JzACzOENX4Nr/wqC2MR/MMlh4bkQEJMJ7MLtysYbcQgu5R
Z5duex5BtieEVzYner2wXWHa0U0Q6hbO0vI4uU/2i1xc4c5BNUeu5QRgQrHiPgt3svQ5qxAwvJgI
T7Bn4VeFMWbSTZ9bSqhGpbCpjO4fFUCpt9SyVOBQQ0tFkE3nRoz4Kw9QQAn5twwKrfghKylK++JD
q/HnLYk11BpAcg9MPnxh8zodgYmjCPPsToHl5S2XX3BBsQgOoxBEB2eA91SV6IpnV+dCtYgf6CFW
BWVFHxkjgkZEh8yfcbyqmNSaFLpp5VI0UaGwhviNcDOqPP1/KYPowexFR5TIVJKcxlN+TxUrYVOn
09YUc7dpstMFjGVPN7NqzaJm8ayiWM0Ea4oafKk1uNjRYf0VnR8NZF0EEENyjB/RriCNooeMeJKa
qqrZk2ljt0ihVurmxEpdUevxp0U6SkRwMiArUvKhwHj8Oz8kflZam4XW7SHtR19NSR+VItAmlFwe
/yPqvLZUR5ol/ESshTe3SCBAAoTw3LAQDQjv7dP/X1TtOWfU9O7pxkilqqzMyMhIRMauk90VnZED
AlUKehT6lAl96Er9Ra+K9ggUTqS6KvOYo7snJrncGtoPfkfMeb5Qh+H7kbj+pyZ/wNKXAYJ5lJ2y
nmj/Su1htopvdCBjtdhHytxdEB2lCqZQ4zuexJ0ZXUrc7+gO8kblSG6L811jaTL3U8vsGg3R9DqP
4AUrLrWE+o5YTH6NyAwkUOpGkOMGSbwviL95MhTPsxwTakO2Dh+0jZ6L5C+F75q475GWa2lCfTo9
RxDlI1BN0S/KxK2VZXpNBSaLm1fzHqwvPOoXfZXyTmlSQidA6MoTT464cn+i/DO7pu8nNSo67qxP
qbdUlnRKAk3EcctNzosjhNPcBG+by8yv+cZr9TZkPUFsriPV55wXd95ap2POimek128W55qfzosC
mVflRLVw9bihj3am4Z17Xsj6EDcTDXDtet6ZHjm34M7AtfDWChT0bkFYdZCsyyoM4dJUOoTbnIT7
DjBPh2gcobsOgTt+YRKisbDl2egL4HzSZTnQJVUYlvSaDu7UITVvKmcNGbN9J8OoTipL3DkMT54x
Jx5hRcNk4R6danynBeIZAEr1eFf2OKAfMJ6to5PFEBYmRAJcKl/3VA1vdZNuENnTNJOinZ+jESdk
UA9NsE0T6F/QROFp5ouf+QQ80/Sab/xIB8wfbTDpOTgpTOTuTriNfPEhREoMy6ZT6p5ME4tyO9sr
tivIvW7pf3SsS99mE7Pe6TvxbHFBqYGSyhu/8HTYtuRyqHEGDzZupd5YWkB1bPwEQYKMxEtggvNA
+AaUAXPoVxoJZUxe0prB6p8Jhrb5fD2X/EA3B9fDcEiwe3oHNWbckaEZnYSqHAb0l+/T+wscZHhe
wDmDaOq+YX2sOiSnSIiR9/JkPaDx1IIQ5ssWSBXmATbg7EHwkZThj9Q2rLTRc8HspJEZOfYkBIkz
t+F2RzrHzLfDoESbSWY3HjmD/UmH/MAs4QvABeranKienYj+ncRd/93pFEkK+o1xI5Rg2HYUiUsf
iDRy82oIPTfDmBR35EOdu0WWBWopvW6+M18F1/4mx3/I6HUEeoBLk+pDQqV3Rld8DHhkHIaC0qIG
tZlq6GB8EYxX3dbF/YXEphxrmzhAqAuxLsQ/d9VhwVm0qGMmDaZahDcIMU1xURF6cG7oTtbVuVAJ
IYtaKPOTdgzv4uHmABEMmoEshjlnQSIGoEMxnzKvbE3VbDjoJCMFrVSAvomkuThBE8J/Va6CkcOW
K2uI14AzJfxZm6dgiyLDJbAd0Qys8N5sx5YsphyApcaJE6pR0Dho61Vs/uM0bckPswYI8r8N1lZF
odgItScFo0pHpv/pigjy7p1RwBDbSTcDKi4AbYyXWBYTqpZjBmqzY7Ezu2cCfpR7E+ChdFMsOoFN
zgjk0QHEpBS6qT8XRexmyEECqwV4sTygV6uKQ5WaiBEBCNH7RIAQYmRk3RlKIQ4g3wZrKEw+8CSV
ghAbQXRbracyRyWgkDS4w62jNeHdpw1ewt/0OTaTBWvCkd/1g/Qv0B7UCnhcmXzBuhVIO7ptOoDe
/gH5FIWIiSfPRM6GjUeEsutNWdjEKkfeVrwFXbTyCiWIbG+IbGVTK6Hf2ksVECS8w1Z5UETIMEo4
PE+zTFHZklALn6Q4RWkiSQhYS5wK0JlN/29QEmesiUKVmS6Smdbg6NTFjAdTZkhEOxdp7U5hgoaF
LqywOuSpCA3+l8nnvPGErr4oH7ofSizAtqqCHoszxiXjeHG5ur8mV/MvrxEqVaqEKVkbzSO5abr9
IgSQaZcMCLOAFK2mrgrdRHJVmahuK2MItMW8FHfE0Er4fkPWIoWoK2uWq2YmQHWxFxXjtZpR1mnY
sT/akhfyuaIKqKGjohELSAnAflEMBJpcjzXQIiZ+GU52Pt4GHIEtT0NdojZUlngyYraoUIvqi0l7
xiSFw9VUdoqzgBAJtEljS04KJ6GXmYhTc1d7S46nc5pcgLjE4BQ9sEJVDORFji0NX3ccC+V3LuTU
17Q2qV7aGJu/fdXtaX5onhhmq0jQXTIG/ghGuraGo+pGRKrlfg9i5OTJ4Sm/rkAvU+3GVMaBHeuM
oJWZ9B7e6XK5SsA8xazWnOQ6BjYvbzJuxJL/4mpCa2gS1RXpMiXTiHDblhNNJ3ZvKe+S7C4JcWQE
9RC5FJopSfIn7m8+T6aTkJ/Er3SGDbnC5A75fJxP5kSFZus6U86V5USdDodqATLQV8GMbbLKLp5j
dXAELRH5Rd4tHZbN5z7oY6FPFf1Nh/5q39ssxXDu3tIm8BXCSupHHRe0VFFZoFHS3SNmrh3gDupQ
h1Yt5nOPLAjiLzbvz+L/U4LdlozJfleQiPnVufmx0mp6P96F3hGm4EHnzP2gTGfCMyCXplQsAxWp
R/2HKBIlsgUiPGl1a9zpDuorUQhNx1BTBP04JS4lxWnqdARew3kjmUyNSXfAjOONWXomoEGknncz
eUmosT1imP7NafUdaNGUGK/FzIDsvvOevKIeU56mCx506wPDToeh05hYjlSKaai45+1QlFvgHM3C
MvefeYKRo+IGrBz2BFxB3TGcV+aGHBa0tqneRFaS1RxBYhUO8X84PAQcoEegMJGVdJVMNC1Evexu
mFGgZnRfgteg1ak4RGQniouDCh6H6Dk4E5y0ohQ+k/mFsLcmibgeynizXqns1jSmxyyLzVRfsVT5
Yr7boWUv8HSbmAOcUNKNLBiq/Lw4TrJUAuE1FwUG2aQt9F+4Su2V6KRFDuYXHpDUUMnUwu25YsWV
OxDmNG/NDkwTlYuIn68yZBn+MtTXCnw2um6KXuft6F+odNHI7IrFji/eqql5ZLhj8SWMGdXM0LQf
IXXBDX7Uob8NJMKJYg8nrCuRcVcGnqTPfQlIWQySEb1dJ/dZ/q0/kyk9r8jiep9BCiWGAPIIZHhy
CY3jcMn64nYw2LBbPlXK6zo5HBboJny+nxvTjY5yaRphBnSjDQAufsGRrokd5LbDC1EBIDWyZkQd
xYgimr9nB+gilQkBG5JtDVIkacrDWAgIYCAk3kRxyref3aHH6eDK/4AJ9NZA0DS0vFccZIFDOlvO
gXtvA15R5Halu7Se37+iSjneRsV9g8/Ey0avdpA7zIq/7gcbLXdTURvuZY4zIu4JwTkUAkItII5A
Mid410Tj/OAA/ia/yXlUWH7XR0ANhRznRQrU6dDaDXA1Cd8r6EvLl993LvdmMdPOPb3nKHHeTBEU
ABRnkRhJKGzWoeinQoN1ESpL3SvKGY/pzkHomh0Ux7svt5EaALScN27Pml+bDpZhETtPfEBBAdwd
CjjlX7IlUDC5YfuIdZtFF9RTsFNQAaUBri1T62Mg/I68vOoTTryk4lK05PvYCIzYlc0B7gpeqJse
n+hkR7cjzEBvItOksJ03kUqwUvybnniIkCxg5WlRWyYFRS4wBrcttsQZgYXSAMaDZRcD7oUNsHEv
3s3b1ysQ7HXgLUxi/tPUPNPSB/QT+6p/M+OzA7WIy+W88UMsG1UDgAFKnBnWQNUBKnKT+ZfFs0RW
levT3Y7N+RpZp4blRhqN9lrYRBxG5nCMMRqYPMV/niPLAwqUiHsVLqmp8GnSJmPFggaEKTa5SFkn
hhejRZkoVw5rwWVDsjjJcqlFr+cbXibOqQaMcUOxvv4hY8juO8DFFADKPiwVA2KveHB2BiQqSHWy
6szBAMP/k81CQqHoRrIoV5cd81EN2X9pJcRmao2OzI9utA7ZRAqRXBW7FuhspgKlO+m5ih/nh+D9
VRGP8zCCUUMFuc/hAFk2jaooNCMMMXgijwDvG9MCPQ1V9//SiSLIQ6hTe0NovaiQU6jYw5Xx8R+4
A3eMdCYGwnTWf7QlIT6k2rrNJMZdKTsjH+V0fAj2BDaAnToeMYpJ3RpMJpCsp65ekwfriBMu7qMH
mcjrDImUaoFn7Ll91qf6iBMqEpO+BkA3XkYdXAcOUIlh11XqKNTFH0o7e5x38YjEcLb2MQ2NWfuo
dTmBxmTAtaK6lGJqxWlrVP2cLS+Rx6pDL9Ck5mKYRJp3cgW0QzAL27KsckCs98GIyvvq/eGUKcBT
Owy21q9DCxSV2TPn7Xb2SKrHnnUrZZ21lkIwuFD0fDGmmDJMTFsbqI/mZYD1bD90EuUTeZ9rdSY3
/F5jTa0T2pZ86QdzciZQ6/+VK5hTxgPgffa4ecx+HE+cPt62O2NDZ2rKXQtXwIG0rJJTpI+f/pyp
F0YpQhbKEBlxxN25E68qoCSYHUvitDeDoIHQUMjWXHtHuKVI9vFd1ucBeNglUaVdfMvfNa/IyrVE
BTnCbACh/zXno/ww/vRLiMHf4LgNdGQGxdEH/UnojeingOZu/WxtDobTvP29kOAUhnBHvOan3AYl
b0ipQvUwCjM20JMXL9wWRNZnEmL5uoR9zG5FGbgMKvtlHsr2ffqJ86VFLqlCQ+hHNZ52iHlaXuwb
W/9JrydU7Ofe/cSW/RhkR6Lll0mr6pt2O9RhUIDRAe6V558s0pTiUwkxUC87pgOTAcefRRKjiupQ
f8rGLRK5EUEQkVTs5CdnrMnF9DJV3dBYfVkOnPQmFfarSGsIXtlLIigyL0iH3Ksz4jcFGeZz/phf
ffr+kDpLammKjr//aLYEBSOI6EwlVDatq8U7y6ApLP00ZHM6tU4QeAC7WqN7rJwX8YE5l6mjGSJj
HEXMiCj6Zw9lIBRQi1ihcFK+iz0mWTLDBDsKMDCcfJDeA7N2iuUBylxKAkZ8ab5Dq4ajxaH1j1K0
onvSQ4PCWCtNfX1ROIUAqyYYxOzB25Am7055FTMzuJ3mvUWHU3ggR148PXsUOgXE/gqdUudBz80H
4ezLh0fWUb3rlsbe2lToDoqrGueZDMxBKL859xUShsCXeqLVsW/teSIeP1vNuXcylPKUdlLZAoI4
+U30Mu3pGSJh2I0H0gMDpr3XXq1OzW4PmMtxJsZ4mPfONS6Q/9gPqIByma4yQTHNfaEwcudVtWFC
Bugodbz4GRiI7ppukXH7+PxBk+uPOty80NwZJe0HuMzcvZAKygquZxnXkxurg4onU1DHwN2dR//W
RcfxJPvI2qXct14Zf4ekFdto+8q11uikhw8UWoEeWB8qfCGdRsYctpzwCI2W/lAcaZXSI3JLl+M9
OUlIbMgRMbyyDzYouVeR9stjigcEJZiuCdIB/ohrVywcD9gQlZuImf4zhpcCDqpCMV3MQuadEzWZ
iYMwVDpSFbWkJAlzdFjWkPIAKpACPer11/3+2f2b3Gsy6KpZgboMpCXeooRcJD3XZXYKVlBMRUjL
jkGygpnvqPdRm4IUxAp6xGA+5yIrahcdZ2e2CfteLF0tWd2MKJ6pUVO9j8gP5ibjmjCZJ2ijN+WN
CkU80NEtoSipnejqcNlCdoTNaLfSofNRhyWxWGx1tHI+gkfahHG608R6q1KNtIk8jojlddcS8MZk
aMyKHcjJiLsDcZ/lqEldX4tB4eHGy1MkgY4a+fg3Ohmn6goyMaxIZaQE7HB5cFnM1sJNM96F/59/
J88Dvy8KapADO8PORh1+68PFqRqQEI8o4R9Eg2ONm6Sbo/WuIAwRBo2daMm4AozXgMm5lWW2A4oN
AYEz8vAALFSusQkuuctBLcjwAUI5OgAAHtByhavByXIjvIYwXI6DC7zWzvBC3ymeNGUEKMQo8pOW
Qr7J5LcRW7eM2IF+u+Sd5XDo4KZwjiwG/cOHrlYyRlqyckZYzHUY7sCMnBs+965uPBWeJ4dDYlp3
FujA8/JVT9XkOswwYvF05bCDuOkEr/gImA3aAJ/pykhZRiPpa+FqZO+UjTMUUFW1iQpc+M9kyCeB
3BvKZOiwVTu2Hl+EUk166GYsZi12G4KulnnKHgs1GVhdn/wJlaGEYSRMx+Y2dWNWuJIrXaUGB9/R
aTKD5Tdrwqmu+7+sgCJQufBwoU5K1XolfBgAWTU+s1JVzHOWbUQ2P/80CzVcRdnt8HGsPdSj2R74
BuToX0kVmm/vC4rZPffQaW5Afk2YbErRnvqWQUDfTDTwZXQrfgW5SjTyVGqAAeLBa3xMVYnOI7yQ
PvFYHtmefzpd6CoVGgnUpTekCPUzlqcrASzlCJXxVfJ10mbeEY3MlRmVafDh7ss9AIuLj7VuRh3Z
+JqxeGe0PhPL9o0FoPWSBtD8wl/vqz7zhiXP/MGITABpEqPLRgk101tGDDWM3r3Ro4KU/Fq1iZbH
CCElUrPkYs80qyQUEL8iGmASzJcyqmjpoldWCzrTKXL1kRcsg6VHYZET0siuNZ1Sz4sdJAvLDdQ6
UFyXdLeEY5ueOoCqyuPqnbo4pTO1IBX4o2Itax/tRk1VIhdywqLobuqQKoIS1NI7kRFAYhttQF3u
vlNhe1deRO+jnUfYF4WTcuXu1bikak8/Ux0vbgjl71iEYp+a9AYMHBbvx2N9dqb4sXLudY//fw6L
Gg1d0r1M+R4oagS6ddXQCup3RJ0J/g1UD3OoLmSgMJXiFfUwYQmgRkidB5kdSLWZOmlEKY9R3mXk
qw4GeafCN4+V5+4SaKpmFrtkya8vWkLowtSORuV73VhBDrEuBnDWVnCKhgu4FsIxk1m77EwoOcnU
6dSsKfMH1lWqtrVhdZlNOngtYAuoDHaXKUPQo03F2BYmkoaamYYj2ps7IgnIGuq4uDMcPOO/4Boy
41hPZoVGiGZR/OsF4xcJ+G99jPR9NQg6iEm04PJ3OjX8c6GWKSLEFL1rUdztQg/KYQAMQwjPm69L
H6HL9/DSf3Fc6iV/l4FIU/HhxvW+tB7L1p7Rs3ONrtFj8KQs9RHuv9yLy/SCTJmE8ApI0+9C6TPu
BkWPVs1khn7kIAWzS1+RVqVGKkGCefINUD3G6ikraUIzpofAOdlDPaQfI2t2dEoRSDKxLtYce7Rj
2PC+fvB5tIYpw8LnyqBTnPPPPZXPbpBI2LgZsk95543HfnefHcpfIn34BZUrcDSRu8Dz+LVNBSCK
gR1Tek9RvnIA9IgDRD+YdEUxUsUZCPeEuwEmr22cL1DSbsxuD0cJqI0/UUMiJ1dRJuWK2aZR5EN4
j5N+VS811TQaH5rLo9UpWzOCgwGLoeMJl9ibXA/bM7NL+6v09aRjxCTjnouMgV+j0hJuNv1u2Zco
5YhNVE9qQ14axqwtJyvnVlIEKj/SQ/3yiJtGAfRn8OJQRJKG7SMDp1SnqnRtAgEp1n+VrIShrXWj
z4VdjPJTAp74RgFcIyObpsyYZimjDLlECQP9nyaoNEMnzFtT3iSqCpNexGgcDDmH+5rKctdrForf
RsnBKisxo9nK9HcttrggIjpGVEQZPdagB70JQ30G3bbR8ERyFesrBEoVpxHHmu6pDn2KfD0ZQHNi
QXOcHQU+KcIJtp1/G3eEX4BhlILQimmlcZOWsIVZxR3WNBHgqnyMfI4uCxOvhOpc5eVMBCCNS+69
WYraIcMVG7vqNi9ICChBkG3mcaPCIMCRCDS5FfDrXOS/cRhnSRb56HgR0OjwgVMix4Q69CozQioe
AfZb5ye0QamBMxiVzkbzqcnUWQXhlF1A2MAA72I1pqHViavRFJPjpzePxpeqfC29hxlvvXj8diW5
wUQKPG0Y0t9EPeDtjgkAtPJ4d9mKMKxxAZfqsCXQPVzhtdlYUEMHkfPRorMir+QtBwLUlNqyVVjS
C2H5US75oWWbqrLkpxpsAYcnv+pO+sCJtEb1uVkqUpEwYonOXyZvyx7ZxpL6E+JT7qVm1gT8kydq
9LQ4fF958LXPHTDXJV8S4IogQfIcRK/iMMDsYHbyZrFyp0JBNM3YtmO8Tn7QDZHYo2Qf8RG0Qyk8
NeAHvpAlM5uRCULKhoNOZ7ihFScDT2hxdfhMRkUukQd5AeIpmy9DR3zFvYGiFEaIoHxIJIgKtdTa
B9HCoxyP6W39cVBMo04v43QCbhpIyqWG+ChOq8LlgcqH7aVpXWhkwaqYeif4vXdHeaMCIv1biWlc
UWPlvb2minK4Ki0jipfIlnjysgdRM5QsS7jHdMobBQs2frp8SFU7ZzHrtpzQznqbUk5CKXcqwDDT
lSz+Bj9K81/vwvJhak858XCVhjcrnldCHF2ma0RZoq2KHk5I8v86H5rCbR36njp59x2WYAPjjMgj
4Z/lEoUY63vKq8X/ZWEU8OrBm/Qxkf6mZxL/eOF42sk406+bdhGegtLKimrTcZQyiy6EVHqV5qvn
jwO9/tDVH3I+RyMHQRhCIADStuTgU9qv7Cq/yg6TSX6ooxBsAP0BhFj7W1zIb9seu2Uu7V5bxKBU
ojb2JcY93S4EhSApOHtFrTyypCJQujcaNXKgZEkKDbwUdsR9QwVcW/98gXuq3fKBjMMjzA93y/cs
Mzj9yYFRpcFH5TNa4cJ3Yp2G0DA5MQf32ZYIDt2u/yEKJ5cOSBBRNRf2NfAFDJfd18gQNSUOCS3s
T44Snd/YcCWMTKTa0G3U+8orAppCmh1PHi4DFR7MpC8eOW3oEZ6oUGZmXGmRZfU4UsvxjvLDVKVB
7RotX0blUZrM2Whe5P9ObJUg1hDUgb9y8+o152XubulVfcKmfIS465FcA52HKeVFmsSGCR+ajOX4
nc5Rf5d/Qbk4jVqbRzYV8/XugNO+eHO57c9I7Fx6zMC9RVHDHht/23gB9sxbr4F0Pl4UgUGvzS+K
i/yCHw7TZwWuqnu/q2CXDBMoIhdEPXR+lEzfi+8imZJ6gnEOcZfvPA92LdRavviB/gLJpQqQWL74
egsUNOhyS19WOr39vcsMMQxeoKarP99SzNLcovOfeHmIYhXnEb4Ow3mu9fy4FEFB4XqOyPEcBhfx
+Xa4SVLTprsV57/xX82fNDvuHRof3Gn1qt8yoht8WtUyiaAqIvpvcEcjkx8LlFYAI4Jg3gZWrlej
INhrTssRMEVEq2/kvswzKE5xLmAawYnSN1MOK0/5GonDs2l8R4U6RHeBk69ADMlLU3w5pPcfAZkq
mlpR+gEpe3SMlE8TnPmiVjpr1I5FH7JbpuplFO1J2gbSc+My5TlS7/+OkBubQKclWcLI4W9ZJ1wn
SIiFJ0Imc2A4QSbRYGPI/Gw/TiEr0CYV97f100UmNaOwfo9PvRvLh1qozAAd9cpfpbFbZgbH0ZUW
dWt+nWYLGf2QlWLGn50COjJ4cVDnaD99Ad+wQbZlAWh9SRkAjrgxjAeg8guw939rKl2rwwbVoDFM
CzqzTdF6ZrienWeHKZ4JsrU0+dpNVSgztfl0S6nZu6n7oLvEHNJwicGmN7HDS/iB5yXmVBmamdgs
ot7qkIe1o1JGGV26mCg1u6/SxCTtjX79ZPjpnmvb6EV3ELoLIruAa9V8+59O1t8yj/c+9gWSyfA8
zY53dE5B1ridLM/RYVUJSW8uPoPKklYfLXTEQ6WXUh2khccX3uC8eoVFZOqdLWkQNNobJ8yvc+2h
FhE84jvn4N/iXb9MF7MKMBqw7D5Ch5v+joduuv3wiTG+sOmPvWx9jj7F20uWmVaKnu39M9VgG8oi
3k26vfg/77kiteQew3cwn1aGqSEMj1tnR1+kZ5iGA2gTZNqvhD4pvbYbZyAwn+u3Xfe5oewVgPZA
RS/t54aFsXaKgl8g+WS9XsUUFlBVCktyv7t3FfPl5YcUPtTSwwthB4FN/RlhkQLaSmEVreOvW6Dh
94vtp1/qlgK1cc6TXi22UiG6MvRyrpVpTEG85X7jW8iW0KUNX/eJkil5yF6u+/G+zVITY/Ebwowc
vKsPmkC/+unGtfGqFxrnHsGWv51mnGT5bO7psvPsJf1v8OzvnWSSGz9q8/gTn/qPNXBEHyMc/bwK
FPbM+OSnoVPN68eVEX8Za0dUOP9vNydqEAKl7KacBcWsx9q5VfJjdhMdcpjketkQnnhz4mejXD/P
yj3XkNfwthHdCGvMJNLZVz+hAMWnTQ5SHtjPYu3eQknp0i7XuNO0j6iXuxsERI79b32HTtulTx3G
s1n0K957MA95xjv6+UljTquP+hGgyGVjSdN+99k8qPnUr32iIcmUfYf2J7Nc6zem+3iQjMuDLD2t
jl6hdiJXumM2Veo0LaSDuw5ttrQIoYAlP/wMlNVHhD8gieI91z/sjNx9gWGg6rMzGYGLpiWVHVu6
kKYX83V5rV7RW/Y2QCL+GeRHH3JG+ZFiogJtvkc2YfBlR7C7wmFKjfZhekB916biMaxMHRWPWN7C
nNrGLOoWvFo1JMUiBWBXNiD6USDUdAsLj9pu+oJ+N9pN86M0q++DMHBFBTHdW/fSzTWUVZKc7K6b
9OdhqlMOD/DPLeIg91kbZbGn+CwLDa/oXeE3itI1r6nVovm3JjphkUcBbuRmnfLvLUSoArFwqdFb
0gMRTrwEH7lKwK05ncSo9Ggmf7emCpwoSTY9Ej6BNqQd7dx+KC4OxO6+j5TStKFwqk7ou25BHVsT
FCpPRoaKmBDSWBoWo0lPERvFBMQzssLy6Ed+T6lM1amv//7Y/6quZEalvUJxDoc4Czyqj04u3B7o
1wiTvZPvperH+NipsP2v0iscs+GPXNMG59AQl/9lBW8UVOpQDU8s72Dvy92xhwh+KumwiEOmjn5X
oX9f5CgJIIGzldU81m7NI7XSbHs0IxP0KV9fqKecZ+VjdpNnr1KXn/Bpipe18U+hdj7tgB+R7tlZ
tY3NPXlvYt3ahJaFEL4EMyYh3MWEIy31tyO/Pa/1ntWdV64916/lCR7RukQ280entqT7aX1oGv6J
8jvyWPgE7Qs8+Uq/En0xyxQJ9vb+rZ9elMPNDOOLZ3BcbXrH9jxEO2x6ooF1CWv2IleaY/d6TyEF
XNunptoU56n3lV6aYH2UoECOWSTieRlITCgDUB5nomIQacroXuKDmqBKkxFu0GhH8sHaHCH0QsI/
iCTs+tpMYRgomBZYh74ptyJO4WymKPSXKyqOAXEGuLUsNEkz49synr8AjFFt2xNIsHolDrQywcJh
5cmoiFVtNvTQuGsTVWa3BPwLaQPXWs8yXe6hhnOi9PJpUeQqFbRrazd90oyxWH+8HPK8pG0jPgm+
D6fDjbwYofEr6VuWQVi8168IR6z3/jnT/GVddvPTIIExTVEWch8k+HJE4W+UmWk4A4p/pCWeMII7
PtDhQQ+hfO1cnlCnkaHncxNHNcP8pn1M0cmVlsnLO72cHQs0615RfnJoGny5dCmBz6aRDMpNDn+8
Mjkc3GxLHudnWKJClFmGysAr4NzfI8pPqMaAGVRP0czw0mSBPgK6V84pgSgaGwh3lS/NxltzHxXX
PyLuFwtaFSU0CKJZuvqq5Or/pZ2Rbl2zKNSHRPUesgeSSNGfrWciW/OgwldTmKicOaLAG32Y2btV
aWamc4NSa6kQr+GhCuYhXKnGXTIas8+cJkvzlnA2Gn/NfssfhSdAn/F/dAkRFosoNGNJyGz7u6DA
uvuj0EskXCLYLX8HiIPC9oSWZqElAaJ7jI3lp34hBUN6rFSZbHGs09CmZ0L7LWCPIinp3z2wcWgC
MiCCJeDxsVRfrtha+kmBl+Tp7N6oPVI7ZYr+p1uqfE+D/ZBuudBfbU3DCGxpBE0f1iK2UEpvtBz2
Lyix7+munW+XW3TU7J3XlbD09+v/+o/pc70L6Jn39e6LDAw0uXulyRezLx8kzzayIbjadO7tRyuh
ufilXuiW/G0z3RxPAWtr5ybl8e7UC1aIMj38ArGwzamDvYwLnlJxZK1utXd9HLA+EU8LBSQgqlBF
BLaz2DgL0gLTR01ID9UQfLfqavnqEoEpk/i5NFKO8GC9XFCTlreS9sBHut9dl7FtNgEvQDNoJNYR
6/Xmb4aX8aa9aduEufiwIoEgMRZku/q/Cq3TxbjWoUSY4WTWqVEdZxq4M2x7bH3xveDujoUqqmJ3
mNCUftEv3S28Wtdv+woo66J5gk1PwD4E/N9CZWAVu1ljrxwOvze5Cd3EJNQ8ASlSkUZikhXgs0A/
AOx2dmhqgtmiPUAHoQMZjeDWLsPcoVbrCWGKCXStIjCwRfAVF49U5bJA+IjmsgB24X8pRkQwFiJD
HLQP9JcbYB4yfNbzwjZwmDw2M1CzULUCRefZe89+GAYdIC0ODQFAU/6rirBaPheUz1QapTWY/Gl2
2jWnif6Z3obs4qw6/CeMw53bo/yI5gNIJp+vmwYiSEJRPB3rA2pBYMfTLEvF/iZJFZOoIgGD6RTN
OJkmUxUHSBJJGpFvWI9qViPU842GR76VMw0+8q1s9VODk0Q9A8ofgWAHnhdkPdI+/pOd5QNRBv5Y
g7XUHdAFJJ6B+9nSRQ04dQN0B27uF1rMIq5MXHIbtXujhNBjwXn7REFUjqC2ji7D15/XioSw39rO
oYEAGtP4CunWxh1uSCttIso1oclkgZEIwcFIhXu/UZeGOEMtCkSiWgVR3xkKNjWslM4M6h2woPBA
iIL1C5y0hC645doN2j8tVchPIExCEQ0eEz6/Ro+CGU5bwGWmDmjp0Fi4/kHxCUpGdZBqf+tv9+pm
PEoOaUb6A6F5tVDKc1YU2EDl0WeyTaE48cD0Mn1RrMXGg9Ajn8JdQ1ejOiVIYGNM1TJOxnnxfecM
tSg1jpvW+Ol+nM7FmftnMGRe3XpCft+xBp0y7UYSEswv9IbGD+fHoruSln/RxOKLIFEZvPzibep3
8N29W7QEYoj/aR5YfE+KxmWsAVJpgJKXGpggV7XctPPNQqfsVhhUkT+U2LbSklq99HCGWCPDOlMf
7QxpqO6VApiXi2cC9rztUKbTV/l2gXTdDy4mOmwvKPNw/Ni25FHs3GmRaap3oakihAYgQ6fATyq3
r7+oORpfGJYKF4SIDM+8E/lJiZiyORe3c4muU3WpOS/IXCK4U/mWe8SZh3uuGtUhUFHqAV4mw8Cw
uJ0PpqiM3Sc7DPWkjEcIdMMT8AkwUafqmxFTmEn+S1prKh04M+4f6gue6LfAxcSBKbfyTlCujlek
it1xmct68yK5U4CqZNul/kVJAmpg1XAYXt0iUjfTdY5z+XEMVQyLdBwXPKTN2Bq9s7F4ephgGArw
NFWvK9q3Hfa9d4tVsKwS+k/jFWNAaYNNFgS6046G2vuZTCk89n0v0xAimBmLzKkgWKRAHC3IhVTt
mnsGJNk/9cWyk+sFCjLODhFHpIH5uy0/F6qNckV3R2Xw+VrhRGPAZ/QFeXqTJ7uFMlaFAJ0kl31V
/BzZDnbWEQqpHxRilQYVcHQZPBCd/hEmv8zGqsZs+j9ZZ8F2n4HAJuj3vRS6FhX4YNvaKz5CcEDI
vg1bt33N0p5W1Hyap9QkkM/hXkiOnlyyCtBN6CEWix4lq5cR7IuDfmxIvymOuZCCIQBkkDh4D5/e
l6vbQnrkrOOuvNAZE5ZLhIbEce9hFltv79oSFqpUjl4Nls5PiiaYdzUbW6B5WddCTlXpuA4PrxOj
qAiZjBigidvT0i5uTb4MqMBjvfZoU3gxdB4MAw1WNVDkKmNZYw1Mxo3B7uuVpXRwd81K96dPcPPe
hamqCiyaRsJJIvBDrOaAI8ZL/CuNSD/0G3ZjVaRoHQHdYyhWd1EKgPjZupTZwPbvXG14+lRF/oJ+
/50DIyU1LXn+nIzyHwNTJtHFOOKy+8qSMHC0HR50wbKoeMD7I7DmnHNAIzAeBFXRuB3xF9woqiHT
RN95+laAn5A8FZ5LQKx0ASEFjYZ4iy3i0pKYy7I90S2VdfMicACh5kYTfTV+SEGIDnzl1fQ45zk/
Nlg2Isot6AeIs6ZxQDWH95twfZwBJjaPc6qK/4Pq+QQ3wtTSiNG2D7MNA0FnRCqXrQ5zyvgxKPgO
/Kw1QvtQhipxuwpFtHgSTjellETKiYl2+G3RmfyEaQdHh2ykLN6eHHWoUU9cxvFu1ZxmsZJH4uKx
LbLv6aDSC79XEYq6wj3oKb6PxIdgYPmK5WGKNlFBOFKEY+S/6LCgtBlD9aduhqqKtM3IxEsneOG5
er4GWPu0JuODkFRrEcoYL8b9oWpCfoS6F1pslSBBmgTiMiM0xwsVb30X2vwpuWDz4a7q01mmfGfQ
lhI4kG/D1XLpip1Fg8kQNDwX4LTo5NA3Qh25lMXT5qiNTvmLJ7GF0vt0wwMIAdGVxgNlCxRgb6Mj
5bTqpqjfq+xbmAOysNRO6O+7AR2wX9Td0gybP2/AS+frM+X2BECKhiI1YNQbkB5cS0HafqayBtZt
SgMtWwVPZRGytZlcPfGYEjJSQsjQHiA+TaFaQOKJ77imHMonsWzQq29KZ7/SoQcHJleVX0l3HiKX
3BU75tq+51Gi+iG+BVuCIN00OjmuUgDcPGnTQ4jJGGYD5DxXrFPBdYaHUGiQaDq28nmmzvWDaco1
vqtTN5WG4Pxs3/qSNz3DVLhBlLRHF9TP37DovN3kPTssaQWt1IvJDYi+bK8zB4cFp1i0U83TAiOr
Q0MnRsUz2jekK/JpkjpQPkB0qYpB0qRpgbQJMxWBEKU2UD9inGlUzY7xVzyZ6lZNYbnb4oyJq6GZ
KF9Mt1csDpAkuAMoHRDS6aarfSeeGlohvxd1NZLw3Ufv0T6iUDuH0MiJHu1qf6Xabd3xDd2t0YNC
6/eNPxBpamjKXpoqpbkFFx6l5dHogZwX9Nn9mcL33OSRrV7XNM5DYil6Ndg4AZsGrETLgFPmMKk/
xkn9NYYvx24pKaPnyu4qP/9AWOTj3iNvBN52R4FGvDFtoECRuXg/O2+QpSCVCLdeqr7k7xrmNpW5
W8Vy7dg79vQ7HRDV2aHYfuvfK7mCY+9CudSt+22f8BnJHN7uHoVNGydPwMU6AibrnupQZpNqduM8
uuw/5NhKZCd65BNBNMffpLlDiqV6WNJDWa3D3hH5QqKf/BDmxo1f3W+OfvsbbChfZka8O4XgHgls
lJWSkrwsDJAmmShyLhDR4cYMlFWTGjyEHPjoUo3nsItMG7dJL5GyE9SywfZoBu2mwC6segtmSewP
2aU6iXjS7zLz7ZnqPVBMHcgExKRoleFGkmNbZROTnZKlIiWtAj4gcvqmRnICNuDfn3qp+wXug71b
Zh+BvijeI80GLCyNtLIYAGajIGAoSUXvTHcjsiBFj6YN1UW6OtLvKc1wlrFo8s+a37pU+yPw7Naf
kihmFAgOlLJWII/FFZGAFgVegEFw/ViUFZ7/Zju604IGtZU8ACmaZLwCCIytBLBOFeSwuZD6Vgyl
0uV3bVMdueK/sHGEsRREYoIwiabmeMJMEZhAC8z7tTrGZuAYiEckzEGb+hohJ+b4TzAsOyS2DrME
xwNtSXzXlcx/ztX909ZCrA0mx05N1QvNaUha4tY+6/iI1XHC8GpfU2BD8wQ5mW/+smXLVD08u32H
dB1rFVzgW3/UDpwK7hLBwGJxo01hxgByd8fD1W3eaYeTq0v8kw2Ry9k7Y1L31PjhEU8XpGDYEDPO
vPolzKHmv9r0Ut67nvLOzS3R18Uv4Pem6yl831zjTaD/rX/d2yKJPrUOOARzYyUOxNbxliAVneGw
j6/eQXaRRcVBwW6Z8C1PoxrxnzpjFvUqvDWyU8TQPRiNi86CdjjDDu3GJPNi00HqlzIPNu1DXDHM
fQnaViKSVqqVpOCs1VRzWc3CrCjJTNUIBu8YsdIp3csWw1ar32/cqhLoFb8XYa6w6DLipq6If3Hq
8fbx0vnh14OeIGLDihOACbMYXqo1MYV53tazJH1E15AXoiMJ/b7rL8ySe26bMjdqvVS37I1fznhM
7rJGvLUN+Olb593FvPZWVnlW8AEBPV6xjFkhtplJEePeBuHGxzSeqtJaKfZeRfPQFEEWPs1LNlIB
4M1FOWh0OFXq2YpR3aJ6h8sulvbu67Vx03+/6NLIdJ47oo0vMT/GEx+M4wwKZdlzZLC8/Uyut3Kf
wOl0X8cRRqlLtAMICOI2WAI/jczh9gNXYSnJDB5bKgn4timBgVGrQ7S+9PCVIheHXRN14ozHLTFX
sFtjcn6BzI/2JhUHlDdcqjYpEyjgCNqUsrATZfUeMBEFDCsd9CYbu8jzP9qihDaf6qoMsvukYP8c
wj1ya+TKiAyq+Ae4YsbJQmZQidAGEgH7KT/poUO/qby8PdYAdXpcOuVrlJon9Z9evB6N9OIcpUcZ
YJbo3sm96CryC27I+X3RRzzTRIu+03Q1VX3RtbM5uch5bbPt7AnpBXEicQ4JjDeN54KiU9lqMBm6
doiJKO9F2zdiqBEsWkqT7jyunWILvR4JNX6oV8IhunY4Ff2sIOuBqI3QIkrWoi67Jyeqjdxo1aGN
yTMO4R3GDe4XspqkmPWoAOqQZqfwSTxY+aYy+2phbSUaXwHaOhLL0V6v3m057sYFKUoONdCWAyfX
MrXEtXwF2aObQPLls/JrUQzU81rnx9tw3FhQHZvanwOCEDMcaf4hQ68T0S6BEBdR6wKxRrB2sk6V
JWSQCSo7lERx6SgdJVvJjm3TjXu6UXm0DgMqaAu/zqPi0RLzmm4kqcWl4hWJB7KtzcdF3eV8r7/P
fjnj3VKty8e/ffzUvXa4N9F+ORfL1TOAOxqH1/bn0Xoc6leir3n3QNrl0XrvmvSvP9O/8+Ql5ebk
+nbThern4OQ2buUhwd0zO8ff9VI74c+5tzbIYb1cP/ZTU2pfZxsYU59qFoQFxxCgOo1K6y1V3e+c
7805sMt8nXnJQVrof0Sd15LizBKEn0gRgLC38kg4IczADQHDYIT35unPl9L+cZZxOwNCUndXV2Vl
ZaHG+YAzg9n/WuZO1JsicnVUvhVAhSIS+ER3B6f+0bnOPvbVtDeUmSP6Sta0WzGaa8wqBfS3pNQC
vPCKJNjAU9xz+zXeJsfhyuhdFo2BOTj/lOJi7xLVO8XeC0784DLe+/XOmvxzr7KsLPld9Wo/6N+L
RAAfaws5kuKk0dv7178t2Vz82q1XX1sH+gkR/OHuH23zLEG2wrSOS/NrJodVI9kPQL9RPloVUX56
zS8dmpPion3m5dWu38BADHbBGnewQDKAilrUYEmd9UpzEszXwQwuFQlRpBbOdgUPnQqh5B19Hl3z
FDzLze3HT6vh+uQ9QIeowNmj8WNXd/at5O4JJhFGohHFy6ov1yXvvPV2T7dGtIjQFQHbnewMlUN2
ufVaFoBvZ9axbj9RNyg6jYtXIh4tRNUtUo8oKjrPlASA0TcfvcMnLFyGr0+Yrlv1V3N/bFd23c0x
Lh7b+5JdqTTLl1YVaVBwrk2rfBybbOSHYDNr3qre7NK73l0k8syrQ4X3bg4F5ecMcXH1QE/qpxyu
jVYBD+MUVZqV1Nq4+5DKb9cIT97FqzXPxH+n/hMB4BPt2m5BtU2GhwW86+BkOI3w7jcG+9YJRsK9
VY83LCl04QmayvEdjZkDBuKBSWlE5+5teGlfkFBWq/ITz9ERTq7ZJLfXJOymlFIZ7ANJCBAUvD0R
dlJ3513GqV+KvwgJATvgWm4jmg24KV2Qt8mM9gYUAWNGKI8aFfAv7t4pKIRqWlNQiX46qPwCFKA4
FaR+LaEYgOWP9k3y7m2aF3DetH1lzB1o4U+rkZjdUtuIyp3dYtM+jb+Ty7gyMSdGANFg8O2lLUJ8
99G+we/Y4N28PHyc3oH4pCphbrv7TorBc1w5oIhpFfsnKMXLw8/5Y1WA5vbW+2OVQQPYBIpoa1sF
0B/WcvwB4Ts5Zbq1PtaIfaOz9ewVCAchzZGM3zoneqrAkr55CHMTkO7CL/n+W2hukSJzaHre+tTs
4l2L5sS+6V16h54xITu6nj+dNHVqkFsuy/VyA7mmbu/7z36pjTkcfObn3mX+7F7H63j3bO+LNtzF
c5fdLJP+RXysNiPRy2p//65H5fZ38v17JY3kPqh33qlVD95zA90C+l7YRljpvuaNZtUzm7S9pBfG
Pj47KMnB4QjP7fUcEdhdBMXqv5xYhnaEs8kVMglCdPcbi7HCu21b9UKcNrCf7d2x8y0mjzTePN2z
iQxdnNZaR/x1iuWNaEf2JfwE2y7QPK1QMYZoDcxs8CCl8ZXIV+vBvOuR9HL4/UDtOOWRgBSjkmF2
M0Ux8HSa6onSrT6KWf2VyAFnf5Ws4mw3wEuWcy6JkbxByyUQ417HVOvnDY3mlDrf25cFvckjBFwR
HkiRl90QG9AKF9o0/SHtt3+1v8ODd/AkHLDzzj5dW+jjzZKj02EkERI9cQPrpQAsK+AYeWHAYEh+
8kNT6+AV7tZrvHtY1XHtrwo4vLY/xI87yyBlMcZKAjuPkK6rMdtJZyyrf5gus0WEOjvbUh8+O/da
WC95pYpTqjuAGCQjMdfkCz7unUYqZA6Bc6DdUFhEJE+BwaqG4hEUCSgxwy9mdpme7HMZHVH7Dqkc
BuzOuqL5+rZLhr0nr7zEXW82QPUfDg4Y1pT+O4W/2mK9tt4N/27axWqQEjkvry+7XHRf8NKphKH+
dfzo1oF9i3ajYtenrNcXohAlCw4jLMvq/DYnL3YATAPhfltFohEoEWBqhnXA8I6L6EvTzuwTQsO6
dY/IqdysR3cLRG1aRpKiKQ1d8eRUji02KmYt0eYnNCenxSa8tvdBsWztcdSnuDJk47/oTMw/9MRD
OaKCgMWpu/0pEHAMTxurNjfwlsn/la36ojB+v6wyFu29rP+lg8sn22Bf1puoiBZ/cMfP+G3OrOFw
T59AAuPd0brG37Lu2UmXbmGHnwb2wL1RZZS69YL9mNnsdL8NjkweJmteeoG/k4C3k/U7keJbzOJU
anzlUWN8m74u6DNuP9alYF0uLiOxiW+RubfvHBnJhTVi1PabwIFUKnXKjF7RmlF1BzoHrEspEx4t
M1BCJUAWr7d9Qq3WtE3GvF9n+LifV/t+c27AoGiwktHqFNgkxoVbgC1rtCvxdvjq3VrnzjU0SAbB
9xjvu9/BfoKKJYzHkRlcu1+MUevQ3DbLvZ1/GRpFYqUdiiyv9rkLt++HNpudw/AwLKE4bPiHpjGs
c7ccM34S8y2N/nYICOben942fi4a03Nn1zxDoMbLBM/7uXYhdIEpBZ/e7OcwIyN4a21b6DgX7CKl
twNisE2dGUEr4sPaNlhD5EiRuIaYNWBeHltGt85oSywRX3dUJqYEkJ7e3vZ1uSbYpaXs8EkxcNG+
Fe1XwfrStME/h/vw3d4i2G42r15096hWab0xjgeggwQpYAiXEJdHO//s3qgSCsu/he5s8Eid8guF
cwsQjF2Y0Hy6He/GJ2h9jocwaP81L4/uJAe40oI1gGHdA5xvQQyBBEIhHOSaYaFZjAuT675dvnWf
4werEeKG9UKHCkn2VrFZBPAYMH9nbcGpqPY/xul0/7ddSaYdx/uEHMflDy1iCL310REvEswB7AE3
8ElTQ1PMmvLaYm3u27hWB/QupzhieFfpoBTz93PFfgM8X6GAvFvbGOF3FvnRrh1YMrALz73D9CtF
/NOwRpNAjl6fUwPJgo3vH4s+KduZdUAFZ2NfIXCgAliEvehtmXr+Yeccz8FjWIA+bka1i5uabq3q
Fyox7sxxcN3466qH+A1XWvJxZ1rfl71vHy+YRVZ4Izji4qeDIx4fm3Jkdh7emep0aPtkKVDuolie
Dmx+2TlH6ZgN2vhjIvf24+/aqnS+/c8SrkMAx29hMp0igubZy2bdnbvP7iwEQWyWoP6e2SyaRkKO
tnlpHwJoiMAlaOYYbvXqwUlZ92eEvG/G/+PgX69ZVe374NR5heU2Isw0StnTSNYYF6PneLYsTyCU
VXslIHWm5GJ9gZXoG3/PMXSqN/PnvcRS3+FAoBQ5v2/hDxfYn5AiBltPZNU6l5udhqabuuvuvp36
pwiRTacywAeiNmrfJCnSpPtX7zSkjQtQ07d7iNJ2o7kJj+E+XidG8xGxo4WQ0Ox0mCLW+Yo27be3
GdAcfmBapyCFWvvq1KJjwvJHVIiKH1rTljoNHIFXVA7unXP8hcd7waYaHo57qfPtQlNpGR7k884V
in93PzSha5ag2ItHoICv5LN3huyJbtkbXv+u/ibaB40mDNbowGbsw51uHjrGb5nLXR17uIVJpQUy
XGmxEsjJUVcL+/DuVZzvhCtwz/6xXcT7oGUy0PIpNFvCiEkLkQ4Sf4HNiVTak3fG72TsCLo7jGB4
GqL+PT5DcAFsRYd92zJDekU0jTANrpBJjc6W4r0LuU/aSMArcQ884dW6x+f42bn0vqy5Od0n9lG9
1+h8o7V/aT3ns41TBsT+3bLVxd8QjnGvgrgRE2pyGW7/djvQ/GdU7a3bRfjFhwbmcebNWjUOgD46
S6d4Z2Ojy8i9927d0OAr+8giOp9g00Z1Mi5N0ZuOrx7+6s8OuJXWNWSS5VM3ML4UGncpgeyuw1mz
iuRhJbp3d9F5CQNgVGzB9Ww9HXNQmpZjtbtMm3X3FdT7JtTtqi9GKUlzpvN8hxjJp/0NoFBTZW/G
+1HRbwyPqOEsav0KNpntwei/xxBF4y2DsVmq3xgBduX3TQlEjbLoF5UuFEy3yxNjXnHZLPrVCZRc
aqwRSYEwC2DxHbzhTgTsvMATUNCeVH2XkJxFJbX481pd2G1H7GZrLNnDms3NXr0z67DLPyJjcGyn
b5uYFpFShrzBZV4Aa0zv2Cq3G4PKADXaJjUXEWWg5GCgrXuFPgFNex9fvLJn2qVWKZAeHe2RozcV
Ka8+grQe8WJY7hSCuldhIjRCFhY5RbN7iVAhCTfxvn2Ijq1Zu97Zdmup9ZzAIOkV2ocpV/YZHuLi
2KSFFj/QTa5Nlic8BlAmm6Ko1yF1srUMKVslz4CSGAIWwbp9HVNURY0+kMsRYlJ9iZ4H8vCA9z3I
wpAvqBSHkwD9leYF+Gt4h8PXgveGdD+qxluSEoVRnaohSlNOsYacyTpV/pJTUm877eLtyxD/4bpg
s/6pxbW43jWgcpaTLdVdFebnzKv4X+gebzS79xHOZbDFaFLY2mX+U8dwoNGSgdwX3iQN7wJ1ay8j
g1z7BTlwi5THleM6tRVQg70j5W5kNb2qe2FjZAjr8WFE2z1I6ZVu2tw0PxkXRTW3OzI65O3B1Sgd
AGTEOqcIXxEQAqLSgHpYbRrUrpIOqzoV9wuxpQz9o85Xyvvsysmtw+cgZKIeFR+DPMr0RF0BMBeA
1rruqMnIUxK8txWELnysw+L+sqvungZme+zTJ7iB2BUDzBFMt3p8cekR336FRlBJjOQyon6F7jXf
6NM7Lg4wXc+DavtGkwuyfDvn9oevRKLN7FBg4DY6+FGXv2vCAqRXcSO1bw8HE55O9pPSPP05J2QW
19Zjyhcz4KKOJNzG6aLQq7buYSE5rj7d+qDQu9MuwTc78pdqcYO2E7SsSOQ3EZ19F/s6PdoQZLNK
1HPCJggacKJvcypicBU/8R6ZVIIU5McxPCR7uy9SCmf7AOskbV4NzjoskVFEEAt769w/DoT5W3Ch
JApgIHXuD3ijBAt4U5UacjqDOipGbE9ApRheP+28nDUAGm4Ed3RyO9oH8lRU3T/oMoUKXwZ6sJ1x
kioMKwI4NYvc9gnkGdydq11pH9FuHlwR0mS0pufkCBf+2XvNZ3EtMa+B+UPMqMzjjuQR7eZpwYNz
TB6dEIzTMK3Lzx1T29/PG/aLrYndGY8sdZ5Fd4tDjrtaoCSlWfw6FZYgcdHduhB5JbQtU4YvYn3c
u6mJg3Zp38dnUs3jyphEWG1M2rPLC2oRAMX0Md31aUWbvLJmwZBR/fW4NvnE6w4pI/jNvNd3TKqV
dc77lCafH+5gkfKAU/NBqUXdM0LajDonStLcY2fTqXa/YRG+NC42vvMWlApGy1QOWOfV46Xf8E5H
gGu33jT9anfWeobniPnWKnkfb9umfKLzaq/ppzTzntHJr0RnuEzb5oVG7dvhkQmBVAL9bGiNRnlB
pO5/0ISaxDF2Obk5hdaT4o8NGXe34l9+77gMhn8rO591UJ28Wax16wEbA1kPuFfK9mEznoR3mICK
/2ltOuUlduP2t1uPN40pLtkNyIvUxi/M0Ol2hScGYB5dpqfpZ3peVkz7jSg4ITY1mg/rw4qsdAzK
+qAP0K8C/nqDUkcflPR5daoopUBtAw+huyVJ2uZVlt/8vf6CNRhyQC8Vf0OQDejXvQ/3GPXdAnfc
w1M3f9PeI+bOrE4fqRZ+m4/he/GO6qwA5gz+JJHS+EB7p61fQPMXJYYa+3yxs5k/fj693VCMc0aD
HYdZePirs1XeJvdoHZMV7dFbh5CAqetuml2JjPRV8zpYoH0RRZQMxMICoM9TC0CyjsryvBPhdCGO
XjGgg9Zg1HBI1S1jnqUyBImvoaQgigL1BygiLgU80K19sVBtzIA8C5kWUeGlhDEgl5g9dypdWhWH
gw7Bo4TsOYA2qhTCyXLaI4p3KHaQVilKnxIXhImCbgfz31OikTpl/uVlx3Gsd5dkBpcjgqauCOYz
CVQJOsRLitNHXM0JFSDKkFVrIEmsA2IgcZwMSVChp6oK+RXPzHRGeKWoycpQZvpAVNYjoYIUG0dB
VEK5VlE+dVJsXXzVe4ID8FAzVQkIoTLASfCR8WGlq9qw++L68Idmt82Bpm2OQrJMr3pzPtHdkfjw
gbfiruGmoy0Cu7S7oNXnD0QcmkOQBOZtyTZRqE3pxyCjX5MLhUakm9LQVZM5XvDE5ggp4wsDy40V
yIOQePOPs+D10zYkTVEy0ECFh8Qdbraq3YnbmqgO/Y/ScwEzJN2y1hK00SElxx8g5jocVwm0/BYv
QNNILagZblYszjvnGWvKxEPePbvl+rsytCKT5Y/8XvX7f7/9v2xQF3+9Xl4/NkCZoaeKcnQdkUEi
MZtpIj/aqvd+06pQSUzq9juwrNG5K9OZjlvdog+iZO1b84RRTCawHhEkJt+nhOIf6dVJJwkT/KG4
YHUavi5PXG068oUfCzV8vyeCNRI8pt/a2uMe/GLKX1VnXsKmkVr8j5k5ywo5NBnFODEjJejyRwXO
lXqGS/ZGIlwSgxCTMecniWDEbGRei0k/yFUBFhrM6aI9VXN09UCDOys2EAFBf6q0zREZBIkZ4gAQ
6kDLbS+DJCQfOrMSyf8us3W2s4JQiBpp0mBZdQ3v31RnsjMtNja9MVmlAvR+mBV6TLOuJ1QIQeak
gdNQgg8SFI4REl2SiueZGjLR7CB7KJddtBhqCGF+jQHnj3pwcGZRrlo64HxFg+Njkc9GLo7/stY1
vXimjIfsACVKHD9i1tHDPdKKZIjR16BsH7EjrYW/f8Oq1HOP7t0XB5iB+acZQHEs5AVRdvuSJPF/
3+TiHw5wHb8CAkJ5QQfRUzXVxI7gGpTSh5Rk92CSfpyZprYS0SS6uQOv7AFGGcLf5y9fuzXOtCx9
UVPF2UUcQOflu5D71TVTk2c+nyPykiTcMi5nlOtA4sRQV3kO6E3oS1PY7DTccvMN4tC8RriufJJW
AVSHZSuaVFZMSDAkapOIp2pcfkJZ7zKE5+sSKUHjxz2BVlOUijqll8oUn+tY4TORBpSaXSg1xysE
9IyNGhUB00Sbk/qdkrhS4pGK8cauUZapFlR4JB1RmOCREjLm5FLR2nKC2+LGWImJRkMiDTC0yQXE
RYwYmBUECVRRMsuoYWWFIojS72PCeAJsUdwk4BqRKTiMjswYa1qjtrSANoXZQuUHSzYdMJ0wpZpE
/Pftobc0aCKQKbILYB0znqa3bSmSZkUEC72bCHsqK9FRF4sFBWiDPx81B9YrDQwtLBWrXaZh8nI6
49aYZSxVEBW28uura0wlvDE2w2II/YBXtcbuPGx1kOH4QwyGYYeM3GFQw2RII7wZ04EumU4IrWL+
ccCoi27VUxPXju1O3u7bpchjXnCYM8BvcD3edqNNSO1aJbqzN5/hM5xRcFt2vv0yzv3N09eygx5c
1dmPi/2tfw2u0RfHr1ldVpdFohdmB8pgkUhxcOfcRh+fm3ni47JKfPHgH7dwLcTm3XQBFC+otG6o
BfuOt1NYyohw75kGMKg8ok8mRglQANFg1VUzR4g8imPpHxYDJBxgVCkfhcQnaPkpPjGD3rQrgzJg
jGmZx8RBquBPkgcyaDiOVLUW6AOWl4Qqdb+NILnBuxL3StIFSuib5OJFfLqQlUbpE79tG9AadTAb
nUjiDAjzwM8mx0lOBRC5DkIuw6n2ULk2P9x/+JDg45CJ2uzvcZ3ivaB0sG7Bih/jSHNEWkxNVFH6
+MxVqCy9F1FPD2t9Hu/88kSd5lh2k/JE/9NXrbt7JNVJnL3reDvcDiGB9NXlpIz94sdqDx9pO7yO
nwG/2hEbkuOq41ltvN1QNTXIVvO/asaj5kAuOGd1ghcv+NWbNe808WjuhvyvRgF4RiU/s66Fq/yB
DRJqHnkCDm626OsSCfb9GTUVvLpfphhzvPsjcOB9sABIXvKTJsB/u069V31xNOLtoNpDtm3c6G/k
AxooShkdAghOqaP34aR7nBw+YsrvdsMGUQqxUB2Lg7Ihyp1vDGNzgDwNwr3jVhnHnk1yM2q0WSUy
deofpV2Tf3/cI3IgwX2xG3KTgkNWBSBJfx1MKtMSS8EG9HEi/rIW9kzXGfXTwJAZVf/wd/gDvRbT
5o0kcrYh4MqpdESE+twrPOHh8Bc325ncvz9YPnLhDnYTERykXCzecAPyrp7w3FyuUjdBpzbja98Q
E1veIyU42fYDu/qEzvmJfQDfE4Ej/ke5hN4sd9SYPVRLZJ0iOAu+UxyOZTpN5aqKuXJAO1S71dHD
TImwLXFuohq+wQkieGd55X6M5MgOnS4eHE7L2ZWAH96T1exOF/woV6s5GGCpCRcRZ+Q1ggQW6LKd
II5xQNQLIdoPEH+X74CRFYtW22TqQagaTKHz6SPz0DKLu+g2Z9Q931bP8tY60A0u2Trn9tajpwRS
TI4EmcAXz/aum2fgCuNt99j+3K2jcOS1J/3x9K+B8nD+UGLuFrzIJxrOSnnCjwVQ659tfeqxg/ew
9ba8TC/QE1+UQqd2bbC+Z7nIlNR67lyoaFlBxVudO1jCq6dTp4hanPE9qJMR6LPkr6noA+0ik+2e
3OUMJSLR3PfUMrxsNeY5/gA00wCEmj+E0w/RPeV91FqjBC57oXusPvkjAYbhFXvbsQEUU0NfvcKn
6p2Vv5SzYw4MrzKoulV3N/4Q8y/rWTpzQzrzzBNn83ePQqus1lrxy91pI0WMlpiO3CDryc4uH0s+
Eo/kbie3JLWGSJTgBBRdWHUlBJoSWx7nKv55egEZS4tAA6+mhsvW/mmPiN743Yr8Q1Y4KcvVVaU2
jrH2OPH19cCNy3pA4y5TU2WNlOKlswd7o4S95AdWSY5D5eT26lDIy4q9LulRUpq2arPoxQr+vO1L
0liVWnrQyYfKK2oJ+C5qPtwIj+ZhR8QvGmBaD9f8FWsTHz7MzwUQtQZjaDeXMpn66Gznb++MpOS5
lQFdwDAoNHSRmKRYDKLBm6tWIyGzC1vm6V1c5Z4LdA1SBllS+aqGV1+qkVLWmj1HO14NO8MkJp3o
6L7ifeKEJxvLXknKb2PNO0lytrmjuu+rpRTNY7g0XDUB3zJeJXj7rY4bviwVsaIJJ+8yDlYjwlZ+
IQVwOZVTIh8i1kCipugpT+WGLxZ8W0wHR9rnoCpGJKnQElqUbppqHjRbze4nhIpCL+gr063gX709
M/KbGN4ef4DGVABNffo2jJmc4zo6ANSjBsWJvh4W7Fepn/oU8TGPyKTnOXr55Awp90OPlx1dnZhZ
I6E7TVe+kmer84S6JrZ9NDszsqLfw5ySOffgXO016ldFGyqa+3HO1qV57D/n60nZg9q0rFNy0Fzb
JpOS/ma0rdLXmWWE+o1+x/rhseYg+UPSj6WgICtBVd5wrh4u5HOsq23vSVnwR3q+6mUnTy9krvPO
M37C1iTykQseX+bzkjO8+yGvs+qeFGbJ0rA09O5v/24fiSvuPh4sj6G+zOdFt+BMGmHBGf5zmxq+
eK6TcD4c7kOdjp6e+1O4uPzpysF0JohkM0OQahuSw9GTKE3LeAMZm4EVttElVPHEJkMgbU5KarMc
6jn6OBM8up3D61murGPW80prGlN5tkvBmVf/FwMsVev8M0L0hUB83wJ9IKUkjyN/pANJLKArqQYq
IxPF53gVxHHDWY6YobxEXOCfkdgUaiepuQ8/VKbo4o6CBA0zeYqi4J6a4uCuAB+wN4CZeEFkKMMa
Tff0VsxgtD4hGP3ESYIvWrS5upcj3TJ+fDiTDhfC4kC+sg2G8Hb4YM6j7gfQwcpJErQ8OzS6HOn4
amZEQxtkJbLgfDo1PdULwQNzv60SZWUZqRUZtjxmzfmR6Amo8gxUif2IImEgdm1+udKDwod7IiUD
Ub/FI8mZ69LPOdOS7UlZVTkuxxUw8cPISPQVS/JTId24pbcalefXoHzrG/RgrB5Wu1HhGK2BzvEt
Tr0zYFlaalXWbpW+x4bXWPdPx+iwSks0zAUXL/dn7y6UgNPeGZlIWIg/gDPafUI0gpxCglDpu1Kn
TuuvmsPm1DNaanJQaWbF421ZITFqtKO9rDXr0OgxBRYfSf9fbW4rYtcn9pi6PXr3IOMwgpum1mmM
ZH+8RJKW7c+JlvQWXcasCbosBPEyxbCxYRiIhPB9GdecOF4t+X/CcIgsc7ZRUUztKF7ZBb2VAu8U
TCIkxkjYaeMvWwrF4yFjawdaC8NhOBwy07/uXEt9nlqgVDusZnJwiFEwo51JyUukV/uDAnYcoAyT
LKWEbVpLMpuYlSWGt9K8BUsFuXusKkt4dfQ14ZcPQt5YDsHaWzaoAGb7p5HQDZCEtBE3i75CNB3i
FbFBXfIq4yC51c6L/PtyBltOto+NC/XvZcPhUEzVUCALmvYBbO+9TQ0/56SpOAy4YM5/5xAzvzEu
naMbcjkdwW4r9P1sQvEkAXzLTh5VTyQ7WI3aG7VA2BW1M0ejJQykBwtqySoT8PjRJsnEZjXSuEvo
xXIUaaYDpGlj+rcYDc+IjOgCLD/esG12DO85qZNeocygRWKXVHYkgllkNjc+Cj1YaY5HoTTsFT5O
C4iB/UoPJ6NZBcBoAn7eojKnh+zQLXpEDbLMfEXsDLGRdLinEHgN/cnAu/rjZgfnofovyeJsyGRf
7Uv3imMlU4saNkKE3IdhErJwxdI6QDwsR8fw2ZZY9pAOhNg9OAnTknXGsMneQr9jrsBv8GRtZQ8x
ElXrd9wDGKFQ0Z+E8PqRM+BZZ2yyTGOLyHbFPVyFiYy0qrvjVQtdo044x2tJMEWmFXMTC0h1r8B1
l8vM98H5YyoaTfkxspqSyhSJi0SO7P/B0cahC9HpcFIUlheyz0vv3ikA1avcAltN7g1UkfqCTguA
BXnLBxLKPZSnsNhhKP2EI97UkM2ogz/QwbFCF35F+lK7R7BKMLOrZavFhEk4OZon0NmkHS0DXtoa
T1od3LEVi1OI40gAws9PzFzr8C9JKmh7yQ3FJ1NvBcCKrYtbjYMwndLjZZorlPYHAwpMiTuF0P08
pGoKa8jltkSAv7RWWcroUkgRMnUL1vBqZ/sab6Lfswx51Q/EulXMnMQDoYmIaHaoE8sfAS4hcJgu
VDUI9IstCCBJMr6r0c/DxUBvO3K47g5GOnNZgFDAcHAYBxniIel+GFXegiNRvQjoirsqdDqHa+5N
fW8Aw4CqCHHTAwGAH1Zm5loy9HQcpipX5yZMUThLBs6Ucf70GsUeeacIvUPumOrJeosFZ0OYorrg
TDAYdGeKDDROFNl2FqD8mkJsBGenMJVa0tVpBNfMY5c+kjog7U4ssjJWudiru6V+HZddhukRlAlb
O3vUlehGQ+catmZCGpYHxDt3mFC5AizzBpieqNZ+jPMnZwTNQNaB7vs/Bz0M52+34fNsvHLGZ56V
vEyoYun1UyebHpmnmU/ijQX0kwDeYcHjkGkXUh2jZZBp2EpPjwHfIXwq46Mtn00f67LSEOvGkOYA
vBwRvWis22AYhI5dQ39UDJSZrMzhl2avQFhGn4/BzSacA+saiCI6xT1gujL4UzZxiTvh+Y9GyyKb
jaybprImA3OZI9Q8ZoWcfb0/rNWMfpy9hHZdVrE5qiLcwC44ORMG7W2MsUDd4VwLJkGpd8sNxZbD
V824pOW+tKU4f/YpcUsRBlbV2c+SNa6XrOSdY1eyEn2UUlu/TTALPqjqAVk/UtF/cSDOUbKvtUtO
lDHRY4JvKP/zygOHC2K4RYkjJh/JoWzzYsjck3fy7v7dT8NSdAf/iWAMdvHs4EPrsYU/Wq5bh3Lw
AsCjEAL6IqlQSxvsauel7p5H6paD4l85KAcHh9Q3s4VT5hCKhEX0OTm8D79FDM++tnfOoSuTizfN
9GngHM84TROXmBOFiI2f3b22Zd74bB/RMdjiH8BdHa+dB4bYx5uHwPMKaLnl07cFfrZ0wGZM47qt
zm/nFjGvRLdLH2RRFIHVfeFaSjWBiIJEiOlXnqwFPaFbPJZ/mwko/KfwtGWFS5BSbR0uyAUgU0QZ
v5qdIFhBFa0esB0zOEVYBtvrkw60iuNUPKLqOOpKxBXhoVqgvGwIs0FtELgv9S7UblN1p8o7NcJN
W0YA9URx+4sJlTdz/1KZhqgLCt0qfS1SSw9pZCDJzsLoNZe/p3Kft6MrVDE6InzMVnjlhOwGnTtL
ihxDekKrvQ4ecH149z79E5x2idfL6KhEULq/Gwqh1BlhANuETuG1LkxqZjVVgXGBB0pdMNEABAr/
etHuapDCFH4ZkODpEBwZLT3qnXwDVsOrlJF/t1P33k7jK5/3dinIZ9rVv7d33RK7VrcU3eR5FaLj
cD+s4k+MjclrjL6lv062XiEqRCm8WRhk6BE+on3baG5hNYurD6bCMxossAdEEPX8+6I3otIiXQ/i
ZahtyTwq6yCvWDH3LFarkwWqCoLbdxkgr9p+lSBRN9gXoK07IShex1DWRfYiryhXp0EFpk9iC91N
eaVAF/Zq7cQ/AofoiINJwTpPgetzA3Fs/nzoUpPvOTS+UWk8hfFzilc1D7HyZIGExhnkUqQbtLOV
OlE2QmX5Yrdo0i6yLIDk1rHz2oLy88qL2yVdIPGFf1K5tDIQXKYAQjGBdo/cUKUw4YzgCkJTwHvA
IV4uz44RQPBCw+DDhEcPl2SDYGBh+5l2tQ7LQzAYiVJUUlQ2zhfUGkniSJ6kB7Lv/x7sHYm5cq/m
bv2tL1qQ1DvWIT0gs0rj2kJyB3SsQLblRkmfhM7KMHE0t/e9fKGoJkNJPMHjElxRqZqKd1W2v40U
GmkU/31K+EhKhIB41OdxTAQ/4tPwROWHGUkrlmo1nlGkBFil1YXw2BKUgFQowNeG/2scc6hBsFPa
QufBv6xK8PxSdkhFFTNMzhrSv7bAD/EzKuwNNtArC6uKwI5gOvHpjz5hSybh/aOqWeUMoSux12h0
Cujp6Du0McQDpEWRgye4Fnklv3QJansbEK5o2o29/ZwwyPhFjDz6NgduBV4HitOIXUvtYFEPNSFl
DLI2DbAHKEljS8I1UY+qHHZVlzImYo5xLng1g6mi5Xwg85ycwK/uzzRS4g//HobAKJulbI3K7cKG
Z3Cz1OsvI45SS73FD5RykoKTlawJ+xUAzWDzfGHZgLwknLZw04ooX+h0tRiVUtDtyBeEAmugMM9I
th2JvcoMabHlvbgH5Go113Qs2r6wiDddWskulONVxw6mRbaoFQZzMdnC/YxUnVddlSiWzsTeYFIr
hytzwDZwmH+9ItpLeqw7x1Y1vmH/5CXlcEDVhZRKiPEGrmcLwfXx9sO196Ba7BHMCKv0kLRkBnSC
C6npKeofeIfqCIi6L4NdsCUC8EbxRcYGFzPDDRQHMY1g9W0UZCqEBFDjZ1APYj75afJQdBMoCMdO
S48CQ7LIXJOshuVG5k8z5j9f5geIuk/hXpZhJIMHkxEZE5KK2RKVLrmwdoH8Wp2kJHgwRkDyInRo
zHG0SQLifZseZilzeRh3hPxxhYEtiFGXMX6+QKQsNIaGoWhVgd5DThF+iVwqzUKZoQbbh6Q48umN
c6qhLFrdH9BI3CbmFC6Tnq5rZB0jRVpFHEsvYEYqI75YcPLBYBREMmG028t+D1DYIPMEtCplkXz2
0JeGd8tz+JpXWlCaXf//DZWQNirNeXa/Tn6ctlA8uNncc2Ib0wbxmhcc3Fhco8mtpR9Mm1Tyqwuu
ZxL+EfEDICncFZKit0eExdP5CqjhYkYEISrH0d3Irox1Nsi99FIogCprmSOnUQVCezsABcLrIxp+
oPWnxa3GOYI9KaJvIBhBRQnWQSokuphzz8iOoOWi4ADmrNxSCdHkkwVqF36npGyJMghCtEdISG0b
XfpFwhJBQ9I2rwWsdwmCLOgbpqO1fzS7iEpuvNr0dO9whEn2kjEhQwLFQzkP/Zrqly57nDujFk7d
CNREuQzra998rArhrK0EAfxzPYeTAnuJ+AF5YLZYfT+eLD60ShA0C150atXd2DGL4rgAGWVLILn1
wHsUZmRGVuiP4HkVUkUrEAvcXvmHDAaecqIdTuelifeyuY/Crwno7Q/pEmFHMPN55QNMaI+3qPpQ
+Yv6neYubTh5QDrnp2RF0Dze8jxkGEyOGMUAVcq3POgemx9T4XWecdHXQpAnDrD2Xo4mPDJYhjY3
xHREIaIc5LNMM01Ho2PDaMmhs3lP0kAzGanG7H5rrTJjlJ7PU2DKcy0WYI1alFpSuXFTrKI4RIFv
m1iGSFgGqyLtBsWcWlhfj6y8FpbmwpSYR42lcOL2atqD1o9/ybwI5feoNLJhuqhrFmMN2ydL1GVZ
P1HO+JBxEM9sgf3XDpA/1FnV98dfe+xn3Rt41qCbHaE7FR1NM5H4jNmF26NzlwEXD1I+VOYM/bc0
tA3KYRVImZs0CVlIXOmWrWCJxclnb3AmXyRnSGvS1TT/NPq5Zrm0ytUiBs8IuWv0M3DIxexhJ2jr
a5F30JKVQ4Q+Rfb+OinZS128nJaMBCf9J05ROcN/dw+7y8LUTL9QvUAfmDi/4eLfaXSXgHCaVAaT
NzlaraFmlgAwwRxZKKqLanB75M7lCdYuyC20j2ywtTHqrWWjdYH5NpddKi2/1CUYion2PKVrSaQK
B2EU8xcolZl1e8S0c+3QCwYIaGEwdYld7bW6kyAo6Oc6lZ8Le55aU6lBlbBsXZdgOYXMXw+QTldI
dZo8HV0fZFVWu7xnUfFu8EZyD1ios26ezpbvstfYZdWu535wlXiNIlzBzG8EBGftMlqW5OS6RBHt
GwkoRUUg+Gwb8XIleFFB7wcUPO+SgzWNBC9sXKGFQOY0D4SwASDMYg5Y21RpeKt46yXwGLn/wJsv
8KfVSg6s9ieixSwzIgct26gYJQ3W3t5kzXSVXJW1kX1RaERus5lZKVdduigg7mv+avw+6lxEwD/i
HZYa5TxKVyOaHGMTWMHBknV3SyBKDbwsjyxOZjP449knMYLlUnRNliQU3oQhqNuGB5KH0UqBuwGk
QcyYMQtGTneT+kfH8Db+xseo8CRKLt3lxl/qFmESyIktlKfUYiRWZUoULfTZtO3LevB/+lWOr2Jk
iSLQB1+B4CkqZD4H6S4iDsEvzjtcBqad6Fi42ExEOq6pMzNMPbBJYQSdK3waOmLyTvIY/qNtae69
I31l69BWx3TAsuBw643kU+hYTNvs9GSPsGJCvaYwTlExGftHazIZ0z1GT9Cr9GR1uZM/l58LIrO8
n/6mptOyjeQDwQJzJmcfHRyYEbweyYCIVY8EYEp7eWgQf9TonmAYoHUEVUCif30JxOp1ODxSehbP
g7iAk+bkmcCwN5/ey+b26hZq/XFCrD4tOiMjYZaaNffbJ75H3+QNWY23yNqs6pQln6ywjJYJCOaZ
UMEoq0BbS5UCBuGbgji4Jll0lF2aLpAu0xAbFlpDEn+mXwJ1QhSP9D6sOUkAgzT920P4LnCUigby
wpqxFJgmKXp4/+15+b53zigDrA+nTh5dpcZawkyrHTCSHtV+jpJoU3uMyYqRUGgby1ugmQYpkcuX
fy63RruK/FxjkO+q2olZXcqUgNxlMBIcrXEHcqZ0Q48sMEgCPlyDwGyS0VCmP8NewGA6SkwIylIy
1cR7+WQtT+glz26Qf4JXtOSybXD1kGUEVqXoRCw5qh7w7pFTwS7rNsmaS/xEN00uJU3JQVHycM+M
tJFlltJVq1aDHuBURFGsxVd3PT0N0zqjKpKNaDz68/+IOq8mxYFlCf8iRcgh8yqD8G4Y3IsCGEBI
GHkh/frzNXvOvcHuxJoxSOruqsrKyvw/FlGPWzWGTrSQVlBYBK1rKvLkkppW0BlFbcP6F2tVrNTv
mheBq/sGF+MbckRlLSZJhKFLCEfqeRRB+J++srgycyyIfkKXTMhRixk04vURaUCs8DCw42/IkNDT
b77MgJqCQmRSzbcr/S0YvomGwLeEbzgS8QCFAiqMaICL6lXMtQhzSeanONtFnxIxabJdcgwg9N34
+s2LRIbVFxWN+A1MwpP+BjJQ3aTfkoFxMpLbiPNL/BZ5kmg2hdQsIl8iBLrYQBAOtXXGeJt4aAaX
hlwm5XuGBBi7kA0ntoUo82EV8YKihGFwPRbuyP92tLBmE1H8H3/KYqPA6fcFIxMpOmYnBVXuPqrH
ti9GbnS2kShhxLb8rgoqXdVPFz0UNcV2EcnovxdQq6uuUu8zZ/KHGylqsceCeuwqiBYNkJ/IKIRe
o8id21HFSxk+x/JBVPBvZrQE9iawj3/gYAfgJ2ousUxFGsOW3WIRz0ylWJfIcnIMxBFH4T/Jzhts
pupXLEOYf99E5TMIh/dL/b0N4lb870QQFFmDlnGD9FSFOKqQrxSdIcGWFb+FWnU2FJZ24gUG2K/d
lJthuvmXMVn1YzhhYooqnHdCjer8oGz597nb7RlRrCHgCyqi3EOmkIfMdF2Y/OP1gcQqFEULVPeE
lht6otxqRQEA7cbrk4h8//B1UtOM0grpzykjdriVSE+H+QbE9eHJfThdhbdTwfnK0BGPO+IRMtoK
wbLw7CBigO3DLMonMAbG4OU3oNAfrg8tK7LMfy9231BllNoY/r9x9RuhwO4rFyicqorpmwpkpJ2E
Nva/N8tQDcJyH2JCAzkSppbwscLpZJAthbOHKQSaMpTum2n1waLxzeSlzc4jrctcNIf/Sa23LJP3
t4AXiI7olQoGUwlYq9Li+YcC1WQ0vT7ol4CUBLBUovwqevDi/OHVp1wTYSnh3giM6f17J09jxUce
uolfh2oRy774BDtCHGvCAMsG+xVaULDLxPx5w2UIjuZXJM8c98Y608TCgoqRfrqCV0Z701oM+DKa
xDy1ccz39d+dcPYno5Z7jf6ivUiphRV0MXuv8nW6zsVYOfIxfGRgtUJ4lwY8NT/KR7SqyRDQH2aI
9vqA7QmiSPMPxX9iWOg8DecG3nh3EcF/fX+ldHJCh//Sr+qVr6oj/xN5qBaF8vSWDBvmIkGMCZjc
h9WbqUIxV8hfxL9+fwG2QEwqKf7AJB4OojjaXGcWz2CMEa7gOiSMibiQo6+CGkGEGaTqvGhFILsA
PeHfCyyc3JBKU+Bo4iUAybLYm8amZZSf3WM4IVomu3pX7u6b27Hb9c555CXHT+UmKMJmbv39QwYh
z3L/faw1V6busp3u+yuMB5LiqIjktI6tOPW5Pj+v9Tlx1GXVc25op4jhZYUn3joaeXol/sAQengp
oKwy+4WrCxPoe4XX+5SdrFlvYZO0hgyMNmNpiBTHOBr9a5+I7kdOT1a8bq7RVz29H375NMqXEsTs
WSD6tb2N6ohOSr4UfRKTNL+v+UwH8xJEQCZyqSslT0BTr98wFic2JIGXaw+Lkwi5FKEiNWgdYWAv
UligcTo0kgcRgX8T3WKaoaQBS/EARCSAGCB4Ww+XEgBOLw0ngI0NdChRtot64CDKmacj+gA3BHQo
+P97Wogzg9lrtHkFV0/050T4E1WXQBUE5Izc90yAJ2K9/pd7viPnEpCZ+M7iqZ7IxUQCLLvCYa9B
PvUfqEQwO4zH7wHI0eEUufO0T10rUDVRNYLqeYQ45pRZHSWoyXU003zo/7CWvmiVyLNFRSMKjw9J
1D9rc6G2KoDG3Xi5ET9bYE9kreIFss65t0YBFBVIIccmDIHEpv9HywecpQaK0GYTYUHAmSJ7EUWs
AKJIUqiVEBfkgpn/XIs3aQWUWKRX4uf8S/EFEmxQixHAjqiFjgTqI65VfIboPYj58X8l3L/3ZqHo
9W1ZCFyLN/StjkWbhrkVEJYX4AszsEQ2UeRxIwXo80+hVIQ98XCYTGdsGEFqEApRZJ++BGGyYgHD
iadocoNEIxjoJhM3QcAPguX0LxqIzxFAtmgt/Y9OJAq+56x/OHCwAjFQPYuDNhmDQIpxE/GFjBIg
J/uv7hCpE6gCqdSKEz9Yne+iVWB5i7PN4Eewn5DRdwGc50kwXIFLPCEeU3d8ZwYE+6D2cUdnBlcJ
wsE3q0ahXQysCTOFf+CnAID/AQcKb5PsDJQODX3WkXgKAlZfnwRJmJSFI113dw24Ux5wvSj2D8Wy
PInCXNg/CghVQ69YpHMgFBtKYAb2xX3/l7SKhy+y0NiDgk135gwgLvjZX44ba08EY9E97AWlr88/
BHkqnm/iXPopr6qf+3TMt3uRYwr1XXB0mGNb0bIVUwoM9ecoxTcMwwjWkeCJdNhJyPNamErM0Wt3
BQAvNBcF1M4IgtCX+GpMCJ1erHPuSzGVch/lKOUfevRamgtz+l9J8Io6RfgxYpeIE5gIaZonuk8M
Q4lAwmWVbAVtIBaHyE7FkJRY56IyEVkpuqMsh4rUS6wusHWxUUUD/b9jcZSblFYHUk+IGQcgLNY+
W5f6jSGUf9+SugTUmMJLbGEBzVTLWEi79rbQsRXLiX+eI4ODlyUwaWc5DcFzCrGgc2POxnWvcqXz
e4bVDW2XhxDruxKkWqoRQtzE2sS750j+rZBOQz+W8fNLjzT+J/5JlreldnPURbvoHcqbE53CNdT6
mTpBQ8Y30Ns59ygC77DYA3R61Y16c3snhlQLaBKcIZg6WI7G4btRr1aQT3rs2qeHQN+1uuJZs0gK
53O2Duh1/aFqQAWUnbpiJKeuCIIQcdb4Xf2ipOLLs2aZE6+IkgRbe/dGoPCabZIZkRMHGxG4L+ZJ
EReadBjmDBD40LrFDVsxK7BwTyNEkSFumxPccYtx7osEO7uhY+ERCEwsdhP3RU8dyDQaqIwJE1mY
+EUzgXmMqfX7RoHY3mHi9BP9oWyCKY6BYtltpswblhphtI1cufEe63iR75HuvLnm6Wm4lobCZ3kq
ls2FbIc0rAAlh0354S499igB0QAiXYX3YTkNp9lJmdDlS/CYlzFbrn9UvGegI/A0d+Xa5PrTs7lG
OqpxWtkpCuSHPAVlOyZ5iDFoNJEiwBp0NVT2NOfVuB3KVpKTnuUWPZKicHIknQ2El81zs9F2t+Nt
ozESk21ws9KgsGfDOPptYENT3vWZv+/BUHyubogd1cs7x2zVp8xdsrWZx7ZRFM4CnVEP1AcgQ5WM
aHgfpuTF14gxkvqEshBDwbpzw0wV9gMu4ScJXRlg5PUH5YscIyxI19PP3Pqlfddr+1bOo22P6rGc
cxOEn9WNOSmewJ9U9T8nC6I6j6ZhJtpJLjJlzqzcskMv2UjZlokr/2ZH+0efYrmHsp9/w5YCwdzE
uRduTiK+1ZePiYn4nT1HESF0mtUDHu9O/o3OAvdP948+ggbSTjD5own4PYtqhcz4kiLxSrJjLeM1
bj4zBqlnr4UFh/yB3h5tTGgHGlF+k4j7ObQnUfBsfZIoskRzXCGxhCsf8gdotVyKZTVDWa0iw2J6
uOewZcmLlL8KAxn4zdCAiGJWP05cLXaLGJaRq17CDf+hIDUOksJSgBH9q/4ixFa0ABs9xFgXOhov
8NS0acnT3qEvgOoE8o2Fn6gjclk+95UK31IFvY8W0W73SUqKN4Lm8tPT822GHY4sBvBvvB8aDZwC
+xydATLQHEHo5OlEPGhSXCwDKre9clPJ4ZJrctQ0V7/Si+eTj+xMvqI6MrG31X1xutDeN93Ho89n
IYmTRn5leRZNpw0bP+Zddm7E+QzW1/MZ4kYxTILHezF/UPSaZtN8bcEpSnc52D91K2Ty7/dgflwP
/eTpm3e/gQqnccY5qKjdiLjQaPBrr90iw2etQ+5grBb9ei3nPB60LH+0H+QTl6TV5TBatMiOIqeO
LBDHJuUxJxnBelMd6gUq5bsSNg0WBBH8ddeAYTYw/BTqonXSt0LzhuMBEu1WiT2N2STmMZiBp+Kn
lnh4XDXybDpHA7s2X3eInr43xei1Q/Qt3T1bpg4+tlNclR/p7hu/+fmzRx3IfKE71jdjX0WQiW0N
Vwj1xsatkao4vc69eXKida65EFr2nAl3MpB5+nKeB4U98J5S4gWvtbR7s+wqkaarkXsj06cY4sAl
FYcb0y7jCQ8GAW+ycDzcmY77JVhkBBnAx9Q3ycD/nrA1EjF7hV5mDfaN6xgOLJKTnzrFVd9uwsTf
zVMRzILS7Na1i1Nhis5sjVVtuKRyQdUiJbekH//X++tg0a9fuyTv36I+KqjWgfsSXhGmP7DmSstp
DyiZotf6gcNEUv107L9u/zEDkWAbaWB+RndauwOLCBpyogkl0ejy+q1Oz5O0jn6rQb58zsMV8zs6
CdPV/FGvyaxiA1TOK/fuFDCRS01iYswRiaViEJ6v2UqrHSRGNwg7tNOSwTc0FWIHsYhwT3CnIWOL
6osCR2Uo4diSqVA97OIFQr4/WC/rQi0BEaic6YNYeMLa9FtOj+37V2NgsERWC6HeJfe1J/axY4X9
BvY+iSSfyY2jZ3l3NUon4MDGTd9eGs/jOTGi1H8jeaKFffvZN4upbI4lbUKFyLtgfIIk+aj+IhB0
MLfxnnK03yv9F8ox+8ro2z2/Rj3i4z3TsYmkrRoo9tB6jEJlil/vbQWfcS0t4l+iRHjk2uRrt0aR
/oJECTlPdvhwQwyqSWugWcPyMxYnWEogYdyoJA4FqEQubwjyaQ4PQX46KaMxpASsYyEl5sJrQ1+K
0b1ZdGkgGin7eh8NlV02y+fF7PXXMWtzJn6bWDjp4JD3JYcZd101/Q9znNQBCIgQlF1tdg5/jIk9
43kY++ySgpcYGyr+pOcge1Hf/ZYZOwVX0cHb6HOH2s9vxZ3XlrZxlpAR1Ef3O2RKYr5p/VZoYHL6
gMvtun1yooTO3eqUlI6Ce1bP1ahOXuI6XlhVRn/61dRcNohZCQXhvPDKOzqjEPSRv+7l/v0U05yF
k0XRJjufg0V6S3GLmDRn0v0rGfrz3CG/omWOkiGt4nfkapW41chr5PwQExwD8IRYTXrPpOJf+scx
TvjAZJR9CGzHIY86I5icPkCapZn2TmhLxTtUPJRdcb0TOXZEDZVqFLMpTj00l64Qv++b3g7Ybk2U
LynFlEn6k11wRpHFCtRhs5IQbAkizds1GYCxHLN02kt4tXfpH9BJVjgYVze/yceJSVx1j+BjUnZe
wnVIXzed2PpQtyble2i+B8lSCr0u9VqGu9K+DLMc/Ool5gAliNQpOD1SOibijzcCDflZQCu8/95i
Xrmy972F9qdPwyVWI7/a9oUUcSIs03oYCP3EL4dfTJrWp0oXB5v4U3nS/6LtY4NGcXx8sSfXKIGQ
GLwxs6IqofeTuNIXlrEoa9BpxGvZ54xRmdlQZ+a+WdoouAClIjJfI/0LUqJMyLnA55St+Mmn6Jyt
dNsNN5gXWRv7JN7UxXz7CBo2i+ikKH70I++D14khWqX1bngBNqhCuuRm2DOoyFqNnmjW38mT3Cff
pxU2cJ9dDKGFU/ca3518B1vm735S/sBAyERveT+7AuA81gh57hrYBHh4VCv9QqqAosucW3lfSqt0
az6/6ju/xkRbsq5yCDrUL8fymCyUZQpKqZPrwdzbliC6sccbTIIYkuMHMfFuCKD3y3cgZdL4SBJx
6AIZKEbqmySZPSdF7emcIYfD0iQm8taIp9dupa0417hGPR6zEivm3yi86boAukLpX9dovXWR2BvS
jpSXrCi8cgShXVVdtG21LC7NxUQBMF3DV9s2HH8ep5/l1WQ54/vBZOtI5MGe/HEloGMoZHGfyewG
4CCSKBSTZoKOXhoGFsMDuEgPtb/kyvaRoWAW/RBp6w3/Q0WzyWgocnGZVyBJBFixfEV+zrDY9nlB
pTcnKgf6uoaqrS8kBOLRasfVrWGRDSMUc+CHtz7RLoGsJnkWZ//GaoWpJ5qoyc0tEVFKxG6xWNKW
iLcyGKfqdTTI68kbfXKwhYLKFUHzOHJ5S8Ra4kbB2jsgRpqXwX3Tmp4NtFb0edpkii8Us/t2tNJN
D81e/NS1p/ta80EFgBD3YvDUUVcgDn3yoPj4hjTjwMv3nYUez4COjF77rH0gSquvMKFh/DJpr36C
Wxs88qDpIf3JzfWM+6jpfm8AQwQn27UsD1PEisG7l4dGcfxChdqPnn218zOAFdqb6PgNmmNW9jXE
BbUJNi6Uj7wtJpqaV3Cn4u6AASDSWl5ljp+opEt+/qCTYqWkXANt/T7FE+sZyMlAtVz9KMScmMbm
PiviYH8eVOHX3blteimiqa37N8a6wSD34bZH3UBr+ZrSyGLKDtXVDgjX9GrYlDnSVsPb05dk71MN
6tKLLvJY9dCM5TNvbtYPKVTfbkUNDC/6W7E9t3m/YVCKzGdkHSXc1C0nxvznMSxIXX6bHkplppsx
xcln/LBt8jcavB7PO0fs8TZRe15GjxWT1szFzB4nFWb2mBzrKxBymmzWbPJsTXFKTMWhVAKFOt6r
iQkp4vhJJnZvpXbzW8wQYbUqwp+mnMTSSAyJvfZd89PEgxbK2/4V9LCOS4Jm/EZQtJvrrYthpMGv
pYH0E4HxVGwjvglzLTTztEG9rwAMG0YQtMYlboGfdvT0VNJ8A5oohMGNcUQc60nX5LFOjamNyBm0
aMpB2BJ/+iT50QjixLZ+Mnzv5AVlVWtOSmAKjZxd7csqkpFxOuhuk8z28/eSA9HWJ2IVJOL6DSj+
9lDaoROI6BynL9Uk7Lh8WODb+3Qzs2/vnukCHJxFVB1rqve2XzwESN4jHrLoer4hD5/R1Gy36NKT
TmkqOnCEohMAuV0MKB+sbqDlWKQPX/bpwe0O3+MO96zHSKY/Sen/7Bv2rKWoBxcglbkfu3KEXL/1
CsRZpK9YV2YVQKkwuXPAHAj6t9e68EOMJd5jvpZV+3751EBZMijeF0qTSPWal28h7gB8C2s3HipA
cYVvvcd4ARRPr6HNxxeWq+Q95mnemrtboAALzbQZd1Yg0gy2NEFcDYn2fcSwCxgc9MB0L0LVqhmE
+CagFRfDS72F3uu+SDmA6MySHp97P8aL4cJybyzVKRgCNwyZZ3K4dmaj31c7ajZpK7JDhOFR+3d7
52RTjdM3waSsXCTGp/mb9BphSBIrbI+UuYRnBhpyNAkgcCxCZZB0QZ242N0j2Ip2It3tOFCT2Ru5
sUtLEmK6RTuVjzxDLOnRD29HLD8gfQB8izdlPTwSZi6JdkTWo1tOWvh960pf8yjn77XfmQiQZULy
0Dwbh94Z3T23oI+EcsR7UhZjKn8ZJjYQF3WvsDEGSqlm9k5iIwPQow4YhF/xvmZ6P/BVRokiv/vs
ue2ZCPvwbCxo6MNAGAVxpYlJ6WSxeSkqq8bTgYOTwXdBcPtHHUz2fNizgoxcAO4+NALj/MiXFEJ3
aNIU3fXR1DYKNIejNi+hl64eEOE1lyMjXdd/sChO5pbS3yBO1tIxVJe56qmPUdltORBe9i/HZvby
lVgn2SEFQMoBBMS26RAY48IU9Qbnv/knxYGuDT5KH5o/xUeCXjAlYQtKis8zCpZCUoDoRS0YBZ/z
m8uCusGE9ovFSt+MHWSdtGIgxZOcKZAeit9sGPw6Eff06C3CsSVtgjr0UZx3xDi3mpLhogxOjWxG
vmz06WTlC/QUiVmoCFbynAYDJzO+uHyVwqgfs6uWe0+mb5o4oZsipBCOHhOMLe4vn0ceMaHFCHSQ
RG7YOZSfleAlsUYAEaIFbUNc4Hsi1rEBUtxRKfP2yHvXD8TUEwvRQaYamtSXbU+DC1Kv6z2Y1P05
pPIo6E018VB++j3F6aF+/RmruGAyWzOPw75G9/ALRlRYnCPDYXgkWco7I1uZ62kfqakPem/um7h/
YO9raBNK0jgiUq/Ql/yog4hD7TUsQzeLAzCTcmvKbkr1KDAm96k6EnU5N4WKld29i67tXkMecMzd
ef2l+4hSDUCfIq32EVzxGqr/MqhbXwISOmjqUIHWuv5AgSEkLPnHkoQTz3SLKIi6+TTcqEccB2kP
InEEeGpMCkTep2bnxefXELSCA6XCx2RtmeNCC3As/iQuetfpqdiH5GYw4tC9Wd/WbzyfqcGP8o50
CME9zh2O+XO7aBuX/3td5T+RHWLz0MCfaSpPoVejTdPC0+7OOxmyNIF51Npr0OXZGyYxBaCzB8Tv
A0pvSDFzC/9PkgFcimm0zGxtw0KjXIkKX6Fa/Yy+z4z1wYNuRx+KiNjN+0rsRNQpP29E04xRMba0
IfVQcmo/PquZdOzDcuTgFDjNiIwowjcK6IhU/Lmuc9/4KmJ+tqnsaCuyzvc5m8Soqe4pARNfL+cy
ssi1z3N8WP0Xj7LZxLDg3kNqbnKiOPVWXHY367XeAw6bNFTROdCGyizbvbAc3mqQprfthZODtrC6
UdgPcEOgd+Ssu96ck1lfPXagFEQaqOEcGfGKRIfKUor8bih3PneEWozqNEeB8MGSGb7Pkt/DupMG
rrzU/jQy4wPBOFySOuHTSJn2cQWYgQMLCybGasIEyhwp3GLbLzdEPiAcqgbDV746N4At794sk3dC
8sqEe8Rxm42f+hgbiYeytYqNjuj1/rUGl0NFlmLbSLGVHyRjSw16k1qfKOSdRjQtKdixsjGrxjFM
L6J4upenuu1H73nReBJUAs5KQHbcPz6T8hPwzilc9dP9Mdc+zmMZX4BNNDyA/rQ50MiLSvu3dZlx
AtaDaxH5KrE48nsUia9XvwRUpT6UvAraEN4VZGGL5pDHfdJ5gW8HgL8UnK+6L+lTZYZ8KCXFjaWL
oqnuPhe9I7clJ1KuX2gnAHWt9HgBiqzWgyIe1+h/w4AAC9CdQqM42VIvlABALF/by+E14eaBHOh2
xRqQrYn6WXJUYJH3sfs3bIsbvgIgBvGkvDdCpsdOvYg05oEcbim54DwKDVZGnHT0kktWVl9vqXd8
EynWWaT5Db1rCm3m3NLx5yeUZmoHHjUAqUzLoTj6SUqRgLcRqD5ipEOCZvUR5J6EBzJ7GQLXqFlR
qXdDciLIBlWQI0CF9hLRe/D+lZ5T+b3S902Ff59/BwnNhhLLeg8Qxxq88YZanjhlBpUklc9r/ahH
sgGiuSWuyhjqCGdE0zr17ID/IUlAvBNlzRBUNHWoO6mTOFUKZcqCye/+h7ZP4YFnSvPYnhsMWMLr
pWv6E6G2MxPYQJ35NYGrz4FPy+SejsmQonYMTkuYyT8/6S1QqkB+jN7hrHr+sLwAb6rWMQ7gihmZ
njW4IQyKiQoKbl2fPM/WLl37I7AXIEgJMKh1jdbPkiH3LEfhVJ1U6V8O7svqtBneC+dSPsjCGSvt
bowTvMk5d9o+RxefE7/3adsP27lxmxYtHDlaBlDuu0WOLrUyqtq5+mJm/eYIixW0WLUJb5s0kY/k
dmreJ1JZgHL1b4z0vkMNoTlqcZQYVIFAQw+CkfXXkE5H6Fd0OvuPdZk6UcVd8OM/QCCRaekzoivU
CusggJa728wE3KoDKzrKrEMtv57YkzedjynJUbwG59iyM/KmDx/rhwqoxLIG8YfGIX/4FJ4aTQny
GhOJFLFg3cJCigja60c3unvnmL/TuGJ2jJAgOW9YSj4YKkf3ITyCKCtnvtp4euS/r0nRugk065M0
jglTuMPuZOC3kIZzynekL6Dt22IBrnW/Ak8n2x7A+i8P8A1bhcx/VkxNDR1vT20gZgG8ELgzHwM1
srTwRrtCeFG8FuXw9Tg8MwjCzlPaRvpFbQ9kB3kVlJ+fh4m9i0/Wi06xqV1yCWgGgPWNnA55NWmG
bHioGLfdlIRUYzKDXYljBkS8nTZKwP1nn01PUDHgZZI6PlyVJKhv/8kiWWMh0cuj2ZDfxSBEcqSX
0DMGDYEIkvC03XaH9KJOky89RbQGqhFpf/KBHREPBSmNyhNHakx6vXYqXCpf84wpJBiOICFvuiRY
CNPXAkIflKOI8swxp69BD738/qdwMwLRpcMcE9LaVEfzDkpHgT+atOrNSJav+kYqIccZI4t1u8K5
w0bwP9DZgmz40RNyE83ShL47DC810HwIJauKa5wW5+pxpARt9gkw6wibIQ6JvxwTl4lBRUFzeWdQ
fLuvkCfjFKWnEOqcUHLUoVW7tzXnZ7IuGCCb6T/djACp7hVzKbMEaLMxTNahtleL4VwSisaapOaI
IB0NMgAO5gJOuURtQafJi9UzuX/mln9MOaKRxwHepQPMQ9A9td2i83kWKo0GcRDBPIXKdccwtAWj
AKREEH7LetlKjJcwRhrgpwUDlOqSWhE0S8P6Cd/jG9UKqOT7qxasVx59K348CvW9IH/DOj7F0NTZ
hw8HLCLb3MZg7Byzd7rjPEt5SHMIKA/oG+ZI575vO0yxVLypPmMWRm6s5HKioS0U+RzjUelnBl2N
CGCQGuVE+xoIR4HaZvRxsuFQYb8xhjvSl/KT+YjH7oN/0bfUSoYmZJ2IXNdFCKrxWLc0Dsh02yvn
F75kkt9gvw2OeRs85UGClBhnBo4lJSY98CnY8DDnIjN4pwFpDpUD/l0hdzKkz8cueVKbRh6HGIqn
189nrJP7xtaAKxXHLBybZqzxToguQPzR+g5xFCe+eYRrlIpgixiXENPBGkjDNPqjN6d6dH+swX1F
pq+d9VF9/4W2iTbFTA7CaefVk3AZgbbdt6bTXDdKhkyPPOCEuQ9a2AqALRjjICAnfiJUfiM/v3F7
AABElplUd6kHGBWgCdVzuH6gy/DAod8sJWsOvFrUHsOYyYCNyUFVXSXICBKGg+SBCFoShu63Ph23
hzWgahGBQ11ioQcoQmLZka51u9usuha36V3yn82vBdyoemAe3bBTr2QsFFAGG0iCApPMMqz1Ptt2
JNem+8GpCvIhQwqvsZG6VjHhYKh3thE6NcRgcBqahK+xDNHiPrmTVfIYnY9x4tOt1k2xHXSfmxtu
ISgYvGYVcxURh+kyxmgNPrY9J5uLOAqSvnA5q6nL5YBoRJ9RnSo/jGMJYrHyl43TnmfEcyztKOWT
k+WSJ/cw8DKEIRBCMrRE2C6UKm4SepkepJfHJWUMW/QLfQUdb0BJKF5z4srrfGsdC4kDzrSk8UzF
E/p3VyP0n+XpBiuZ1PlGq/hIJtv8ZgdYi7WvcxIsSup7gWLV5UzaPChdVmSdCNSrCxrj9grDCgYp
n7Jv0HrZ95jrBRcCbQVHmLcViPqDppMxrq72T2V6uuVihBgu2fNp6ct4HN52lTzUAf1W5H8hneyi
f+Og1zGUmBNUdyJtIuSXoxgz5foo6fTJ5Wlpnsips3j4tn8a2vSJPCWJiId0oOud+oQzKjqwejGB
WvjJhzHuaKjDvxk6gK379G/dgCmP5z4nvQq3bNL789omP1VOTvirtBRWYnfw77GKpcHmwW7FGuk1
wxtxdAMWi3/aUeoBASfK0i7oAgRQFd7GqsO8k9h9fHbDwppJwA3T8uGmZVAWowgWJm29QVHgg5AN
nzkMrEDnY6OA54sWpnofRvy83k/JOqtGUu7b2SB5b1S4fIAhjxBrj/TTfz4D2wzC3HSfwDQFM9J0
HF7msWF0+cW6ZSq2vAe3axT9atqZmC4Hy2JEXk4S8tkniksTv4GjjhvlocpGNUfpISqcBoSx8vId
3VxawJRdhM9idDuh9gNnDlvT8ijQmdH9SBpkJF52lRnC7p1vuIHo6OvxlAqLWUJsxs675yajaa73
qc/snCzTgP53D2I0CB9hAs1zb+lAiwArbsRIOJ+AEsVYAi1aq9W8uWBwg5cJ1frR3Ch+1n/Qbujr
CFqMnyRigzsczPRX2xfoM2q1zyYY9BowzlHUcgALr7KXUGfHZvCcYmlvY+qiXsMNyLC0espuucag
U8xGJtcHsFXsK0xEgaa7ufpT1wM5dN+dV9wpQJyy8dV0YMMPxhInQ3XjTDR/I0QL7oM8bqt4Em3C
c4PU6Xv8oH+AeYATscbC0UsJ3hP7YF9A4L3XuVtQ0d4V3/5L8R5SB1kz4WHQA0dNcJ3fEM5D2Es5
g7GWYPRQjPc13AGV0OrbN5985X6lmc7sCUMFt8FdcckEFUA4C2zcvcuAY0MNbvrB3LRD+9oUg16g
wY7EfLYYJtUILJaMIJrWtmvcePsAWgHtOZBHJ908jgWYap8CytV+pcrT4MP5IOOonqTeLQ/sBW3W
GyRs4H1Ow3ZwO1ZX5ZxPOMXjM8K4SAuzlehk9iCjMraP89Iu6YenG+pJfONHtIwulFYLymHuuPEI
1CkhgoYjVCG6A8KxSGwhDkkMVdkwHLYadSGg0e1US8xhRSMMRP+kQHHJSV7H5eMo42JHM3Jh/xZn
/k0KCs58CBQIWTy4T+6LtQri58sTvPfQSeOAfmuDtz7UFvnUJJNUAtOcZMNmZwI4Lp78qAizAcdc
9+ZcKNrFOjtZv4YQPpzuWl8fG43iLxDLESVLgdK70aADjQl5Fx+CVr/c5NAAUWzdZH+J9ylgtgwA
TzOO4+VNDKMynMoo/1wxMDbwXz7OaqweeQ1DDCENWmBYalYoa7Tr0p18NvrOPlg5jRPEkaWVvUpE
PlZM1D98hcItb1VhoHGpTG24jiN6a+A10tIg4kCb0da3RW/Uep2KXWo/w/HBAIJYgiBh3dmM4e5A
Nas5iVeYvRpY/Z3zmWhMcIF1cD8n6b5+jsKxAml+ruMHMqLRDdyfB0h6oDaqrppTNUkP+RISw9xg
X+35wGESNX5soZYDo+1VeY3iP08YTnFjfc3Etklh0uiSFjsSAAKqSLzBski5v7ovItGaYKs7wrDT
cCpcdXdYM+H1Q8cvLgZziOf5jnIPdoWi+0o+JF4hPDmRdkoIRljT/NngQ0eJUaAigUfoiS4vnAji
buE/k9G78Z5HSj8V0L3Pyn1quGfcgS4l3zpwtBGsTWVC4y/UEXqhyfFjnlVRiBuMOmHe8hT2VhIi
Ej/YKmwJR+a5mNF5QKb+T8buCkxCFkT9gzoCx4BsB7cJ1Wcm5A7645zO3yOmF66VScmGLVFyVadd
OLUf+GRSs/X6Wp+eQ6pCiy02sBvZGVdRAvtUh1RAtkSGXOp//JNo3bRu76fbZZ1wpwE1eAVaODXI
Y9CvMKn83JIHrgQGy4qR9rWkeGaLxqnCkyhv4xIb6C6f2q8bDVG2WorDCIgo9X2Vb2i2wUdBidTn
agl8cPjN56QYxfeZBp/oEXusvA++UDTOGNdRXJknjOXm40LfqMl+GqbdvXj12jyHvwrF6y9nFsJv
5A3Ham1UkANcjlCg0VaZ1eSsQTUPTxwRfu+X4g+oZdXCKq3WMXPl2RgCRFH13yWKhGiIhtx37Iwf
03c8l2fhbzF6A54Hr7MFv1sIhij2lLLYdgC1uYX4Ui+FbZJqu5w26eJBvdD//AHXJzNwcfplcEPI
iuiZnsUA7mfy2qsYtp4SY0yQ1YCAXbAXOegMMmL14UnSn/InGUNtnihB2oFurIEP2tTVoSBBhJxb
oU8CKQcpknuoaz99askZHWKIVfeVqhxouFBFZKa3LgHX7cD6OM8rbSgA+fLcBncKWjenBzSpQOWc
kpOPaXbvsXwT4M+3bSv7NVwOOaBUoXJJ1yS/IEZcyixZcSWkNVyZHcD2m38AZmiyrKGjX8xVdL2R
D7MvIByPlGXi9vyQpI5p/1VxIe3DIgyyLB4gSPa9hHX07ZqBknYvp9wx5uFBcEPPqMlcDK7lI1Wd
bIvhlJ6oDPKeD66W0I/14naMrdLzCPaTHEOm2DjP6a2/JGY/TRCKNRaKnR+lwwzkyMsXCJtXgQRz
blAOimZUxV4OlB673aqOXYmZtt7ghSPMMaEPfJ92NhW2dqIRtO1hyBWOogXjN48FXXT2xhzeYHPk
ZvMjYYAOKkbNh2U+MA7Jlazb8m84TAlpJHJ32hd6YBxKzikkZD5AWAKaqsaFAlC5+Q9H57XcqLaE
4SdSFQKRbkVWzpJ9Q0myDYggkkhPPx9TNXXOnj2zbRlW6P5TM0cHQ6O6Ftbv79BndteSXcrw647J
c9DSmiMUvyHhlghBuIMhAQRb9xlKS/oCZ1jucSYADdCmXGLdRBWFYlnrLWhbmYGCZud9lA2ihDf2
KcPf8WyKvewiZaasooyeCJtXgLIJkN6apSYSRib/VowQi89jZDgaDS62EaCysLZx5Mz0VTu6GVK3
RlFF/KiprV8/2Q8z3hAebzE5wuUj2GEmEKOnYVL3jMNhMODoPZr9AdCAnrWyLfMePtgkGI9V/oiB
HUduHF/1eilfBUTkwZgcHmBdNeiZyVEWbU25gTbBojDkXt6CMLeGbwtwBeJPD6NR8jEzoqgX8rd0
kL6nojvQ0zr8LRRYDbFM4wNANhEy8owppNlRMYJvwZPJnOA6tn07WhW4tVAct9+fEYmjnkkuPob7
Yx+Y/nEGFYu4nlx9U0N2B11mMioJNgy0wh2UeXESii/p0kFWs4OC4Rj8KPm2VOz0Z3YTOce1zZcE
EugltJd0bxoaHg5OKwvsZhO68Q2Jz5XSODI/aHdMsWLUMuUA9j60/9GJ33JSQ/rtatYzg7RxJD7D
947RUs8EgDP565CEciURFCvDqc1V8I8nb5K2KNKhr9wpJeRC30/vIabLq8ZJg79V2xSBlYEp3BXB
RhYTzHVGdXcMF7ciBA4yqI428dTNDPnty9JZB8KP4FVPxojBgN5VC5rK/0rXY/gCr9qYBLaK3NCQ
faPZcgCyc0a2YpgY4rMcjLm0iHZpbYnPtLfzC94HekLuNUwVp+5QPZkDMP0dmMTEOE+7AclqmW9r
VsTyCyjvETmJjTfDc1rJhpx5BWFNR/iQN1OEgaJ5tQP5asGxFe28OgJFTtDOMdKPSS9Ds0s7I2jQ
aQXeJ36+WV9sJZdWQeMB4b4k+mHUMirjKZCzG9FIXFt4C/LLRrRr4KuXmcNvJf6azPw9YTmZnuul
2FiRaHcxPKVisI1z5W00NWMjFxNmPAZelp7aZKlDVLyoW24cnedSMDnI6WgyDc0NyFboycLc/5jC
2b9UkYSuYDfi/nDSPFHRCkAlxE0M0IvIG9dx5wHTVIkrPdSRhBge/Tpe0EaDaYYzGKz00lvkM3DB
2uhjWCjfzfgNUldcRC5vFQVQtFe4YMLFLLlEqhHKRge2USzlyJp1bkYzt2SUKHYRfZQvw07PEGGA
rjK5foQAkRSni/isGATpML72+XEQiY5jKsx6VW/9nbT8rAkWo8a2ituESvga472wafBhhmQLLQo/
kqoGQKjz7ATsqx0yr2fyXmhEG66rOQ3zYnZHA2moT1LXnBhWaGpDMK5a/lbAeI43EXmf3wTkruTH
l2/UOsvuf4UfM9KlHqWApP4XSPvmsJ8MeeRxa3dqozzF0cmYe36aJRc30g8wLYy7B2EMcUuOlHHj
9lEW4rnFwbMqvWihHENz7FdPL4y99bOr1sgJ4vCmAH5pOMNpXDsmIGbCrrpThsEVzPZtjvEOSJaL
Dr2dhEZ8rHdYXoexiEyXeDu8jhL28GERzZ7xojl2rvqIfyMDp8Ct3EgLEemFmUGvMcfYaP6yK/1q
sNbqtaobHAo1NYdTHNWLj0cIrS30x2U467+hW1tT4dRSiNFw9ajx1NXkQtORoN17hhdpz0OZfux5
nnniZJ5qKym3Jpnb+3+Ff1CLY61xGj9f/aH4IBuZi1pmKJkdBHBaoK1WpDnDJveZ99b1psr0CNSQ
44JkB25D3U6YXbeUpjA410/8k3xQo51aFE3goX64+HwrwEeVmUI0yxcQNfWzoKThWhj5qJFulJfj
5BFwU6pqcFJewrTGltRLjqwB11U2DrVk0WNkZa7shVcwrLh4BAlrw/iAe4tfQI6U0bR0sBtwIPqo
fwC6nTzkW7XmNHFDW/MysABe9GdePmo6DVM7RcxdY7mCNt3rN9AnBfIIgJbBSkWZdol6s41cnH84
j1JTAYId+mWyk7dTcgYw9KPga0kNUTaIEe/RprpiIV4h99sLF5/2Brkh2IQRizbMLUsMyr8T5p+v
iPkVAKdmuOFj/AqX91rfBKyYhJNtw920Thi/lzryplvQG6L7IeyBTTweBLgGVsygVQCRGWxqSsvi
0vOonOqCzIFzaMdzrbdlYcVLhYuQ4RFgIuhEEPRIS8Z1OgD8JaJIkcnPAkpowlIiZ3YZauv9ecw4
hWH6qrmP66a9hz/MyoOH6iYLQTp9hm2CcAOaQL1lKEL74vIWmEIxoiGv86NBbxLG5zryUQK/rQEE
nRl72ByCYGR9HN6UEKxHbK3KiYZdxfWhk1PEe2cdVaFCFirVY7kqxUtFdpmKPHmCsxWnrPxfa0pb
7wv7V3MFlaxYp4UjvZYvZUfrXi0gkoZNLT/F6YLOq17L59k1Z3BMZZTn8lu+x+K4V7jqRCjGfThz
NNIeVENEHeWBEOCHR/fFxO/G5XCF6iCMcSsc2wiwYuLVm5bUXLR6m2wtH3uXm53k6KWMzvqi3Aqb
+4/8l+AvOF5I7jy1e+xb78ubFpNcrD3J0z+vA2ZejiS7+e6pGT36s2xVLOHEOSyCO3Pkv0A7OAX+
khWiMiZmu+UKzQWm6R1iEspfFObtfraAV4jGoJHwhM6HI8Ulictor0DpkLBO8stdIJ2AclhGVuIg
YKFH4+4ceILCRof6gnJDS2dyTK2j++Spb7VN+RyAzDEgEMpDVXxjhMdjti4g/jez7/gR2DRX9F68
hpmDRI5QO6t3/SXPwitv6RKe8H1HkExJyMqRV3wpqHaOOlYplfRBQ9ubnihN+FQ7nJJE9qOoZ1sY
8alg/g3y2YXs+rvYiE6MjQG/Fy0k2/2olUdEjHo+9bjAqOP36RnMqv7Jt1NkteqDpc528nhK3Ql6
yMtO1KMT1AboF3U7OzLZhkyC19fLnPL1FePNvFm4awZUMj81PUcgGpVHyVmfZjutsYBYBdn0Ly8g
BDMHR9MtHRNBuG8zUyNvLXN0BgtrmgFvrCLNs6jxk8pFPCZjysoRwDYD3jYydl5XqIbcrGI4XWZO
cV++GU+RGOX0DydNMWVllP7ihaEI8XP9YYt2j4iHl2auHq5UMmYjr8m/X+2iwf/Bqaa9rmWAsTq5
Cd/dV4RVSwBpIqaiQXH8sVla79yKAEj7A923NPGS8DI2cZLLH+U6jFa1jHWM1zqXCm9LvLeDKcfo
pMFFbQ0Ev4Wl9QLYkzMaABXSKZIdAecXfkjRLvuFSKVTvD0RbFUGSsEIZMrE2TLKl1k3Au/7x6/n
yRkoNgyoDLw0+y2Kyyc5Qj7BAkGu8PNBmtNGIZAEP0D7hljYnb1ckeIrkubuVDdUUAeG9H2jBOmD
TUwQW3LOaazDpdAsKsar47CsEDlbFRKH6b2OmTWPgGIljWjxsxUv6ClSmt6OFL5bK9SGArcnM5DT
64J5/4M0OrxTiFc+0Hdpvlx9l5MXw4HMwQP+su2gvfZyZ/QiGcMJasHSSVBbGdl6CBfBFMGNI0LC
URYVQAgkAwXGwBxewkRB1w7C9wvEfAVdLcbrRN7RsE93omZXboa9djRUoRlaF27iAEX0TgbiRmF1
DG6MEni5yYI6n5sNWcZeJSpggpOMwQM12mlW4dfsqqu0+0Bk/YjpSxymmz//gAkDDHX6I8ESJyso
wZch7N9vk6yEdY45EykM0PNnX2criTxVArr9pYqBE84swl00tWafnfAKTTBDlblVyjbCi6fbvVuq
LzOHzAoZgvycUonPMC1iEMopngjO0c/ghKEroPZGGAIbWHotvz4QM+eZOA/YU/DL0Vz2LYr9fBMu
B8xPJ52Raty2cmSrm+le5HxDM4wlobZSdvtK8IA39yh33clf57TAIsCMZx+ZpBOf8g1ZCBUYfbVq
UUgZLLhqFdygCaHy0XdSMTZWcw73xVa6awL9tjGlk0oX0qKDsV74t2ornlIP4FnC1jFY0wT5ta1C
AZZ7BSwfuQFsIZk60QZDE0XC6whnh/sbzI46d+dMNhCN6a8O0X79mDO7sJVrg8d3+zZDAhrGgm1m
hwuoUCy8S+BOpnWnNiBo5xTinL/EqDenXMwe/gEg51YcwhNH67ylTsez/pDvIUrn8RtPN6dhyfkX
rcGbGfYuuv5Rd1AprIfvmqnSJs9FOEmZlT792+cEa4AE1aoYgXURakvlbQ2W5qbQ6/K4pz409q95
MvW0Z0/eB+Q23jOE8KSxIYegkE0I12638iVHbPEdNUc1txOE9ompcj4x116HiW5M5doe69gkzkU7
fAST56/RtC551APGoPIQ5k7NXJHcHL5nmLCtfKGI8xlqgCPP+7XJDhWyCMRev4xbgK6fa2v/FyC+
/gGZhQX9Q6B5opZA9Ay/hQECuyGbHRvWLw9ZAWDunMlXZr02QPS/HYnlLdZZhkV2Do0/F9NtxIlf
CGMoCW8FXNp2SpTOufmbONmiPAtjEDoLJLnPfVcAX4dFv8S3tx2Ys++JS0xdas5A6CbMFv8wz1Ey
kdpiJ4iXyVa+tof2gppvo5wD4iByL7ogemSUEGZaiLW0MEqPevnukzid7Cj3XYBlEIJRPTWjNuOA
gutD4XKf/VEK8624J4M7tkI2H/OMyMTKxwZl8iw2qb5MflDFDXi1FNyRVkKZxoLE3eW+D8Eate1a
OoT3MQqJyy9hbh38JR+Z1qs6tD2DIGLBFB6farRNNwgwMXUHh/hQ87l1l+9Sf9CxGm/e71f5mwKc
xRZ/GYUOEmCp9TTGWfumlM91d1i/j/4o/DKVW3MfJKfaUgtUW58JzRjCJm56BW9XXl4BdMGtx/UT
V8Y7PqHphxbodiFRL9pB2Aw3bEoCHA5CNCwQMPqfe3gS1+oPClvtwVmtxh5bhkd0Hjb+1kcmFLsf
OJZFufkvBcIE8VlGsqd+VSgEsO04hUKCcmlHx4rt3xmYJXpXZe6NauTfTeCpIwQOX8RrhPbZ67+f
1i7PhewMX7CNAscNf3YaPgt/L5LqWy4mlJiHjzE8UU7MvqVTy8Xlwe3q8/+DwRF4b8VrW1oczePn
BbJitrM7XXNmJih3Zvup5r2t9hHfdA4VKM4zBF+7ndHDcKPkJMaOElxqBKujuQjyeYrTZi5d1G6u
PGLEa9/9iq0SCKveA/pmOdeGoKx70eplDualPF1OuHuns43OsN3hxs012yTTSyYdfMVEQADZ8YYL
LjWXG5byhFScmIqBPT9ZT0cENfssRtddfyWBbdWe3zkydDKciA0ReDtElv1x5APWTfH3fA6giUGy
QHEHsviSD5/3jgfTsac5OMlK3ZWr3Jz8BNekt8unAJxBJX2kLJZPI8gMSsn5Hpqw7FgoMBn1f7rq
oeQc6QXcJ58FMr9iDzIgvI3kawbHrCUOV1wyxzc7o7OvsBihuRgMkNy8P6po6CIalICStEKOekIE
Dk4x5SxFSDKzsC4Eld3nmxcnCiMvlv0xTzxOQ9C1+JgQF0tZUQItmjiYAFH7zBo52XZJv6Bb2kPf
va9gYNwZKPs+BjxHWLmTfqdM9wArme4UyeJFy08NlK4bkl7+44z1DekN3Edi4KkVXMgV3CDo1TOp
xMg91pMjbpoeemGNSARIKDWQOoqdCcQ54ronABeUPr6yRHmLXBNNcLAQc1sjGW5MjaUEwLcV03TN
sfzTFUEeiX/4dAZir/EnDxtqKv5T7e73zmRiUMMWCJjCBWCXalMAZORQcGMweoIbfF9cQHc0nE7M
H4Waq55NZYa3ysFuWJ7S7t7skLu2UKiQBACB8P+XBH+Y9+asI+uEBZusApThqIuvaJ3wc/AiYc9I
WD40K2bVbWi+syc6EdAd7a7CdQAUvzfdsOEaLfN5SaN/p8D3f/pdfc2PNMbAMEiNU8IzXyaC4lFq
AQ8Ir1MZDcFcGD/20LD6X2E3RN5NSCQ9BrgAOMDLPeVcu60vuRVQ1vOFWE5afiaRATdcK24CtPWx
2Z5xd7eBzRzWc6FCtAW5QZM/I36XFuaCSWHWIQrGw3hu2YsgYLURL5JjylxGkxGZ6GBf2oJHlG/R
Yb3PtBCH9uZvqR3eN3Wh8BD2KFJgH8ovdHMVnr15Gls1rY1+nZ0HkuVyb2a1v9zpBVJB/e5/dVNO
AbRL6H3JTmb/whfnmoOEMrrwplDS0OLmLeZi/+XBpEXwSFQ0vp18+YIryRdMC7wGrHRNvQ44+LjQ
6bo5Cd8eC+CzDm0lXHRHtLYRDWxcH/1D/dTrxbSAANhWDH+YHt/oa+fVpeGoODTb+ACF6AEp9hAF
LihMdRfW6KAWKJwOzA+AWLOK3/9ZLOEzIPWKnzXchb/o8Lxo80bswN1vxstyS8Ke0YxtG+QYCyMF
gx19S8Xo2WchwdiVz6JmFFgEJKZhZnea65TlB8KyiXI0lFbQnpUFP1ONcpTUC5LLCTkSD6E+L/7K
FVIAoroQcs+mBsd7V3mAQzrDAYCmgjXdJTlw43lWPuvKep0CxebDF/FiPCBRPxQM8CUyoKU4npNW
afUXEkiO1YVbj53OtAjoH86uz5zDEnTqQVd6rH/0sQr0W0PehBuBPD0SHtAMPvzmhB8Uyx0QG0A4
yh0v3GImETQsTywn/yJg+MRLsmTt4AhgkWNzhJnZIIySJs6HdjBaIrfnOMSSKKw7ya3zhc/SndCE
xxc28luyX0epNJBEQa/wRbo3w119qhRhh7c4vKjMV/CPFhqC324zTYl+4znORxik++YmongkTYgR
cc+4nQ9EiagrjWjJBi8r/1bobG2lHROGuR3evSPiRKFVzgomq+/S/XhKkxvKlgyNwS5cclZMLFqw
b0t2aun2N24W2PkNtflaeoA5QljOGaVCOQGVYndOPra2JPfzgPxVf6OfGj0gduWNDYLB1j6HSKoA
D9bSorQ6DZfU5HcKVvo3HcmRAZ+Kh997uApoYCmpeDLNke3LGT/Mq2/dZd0YgPW8O3rnBdpYFG8Z
Y1aY+3AjQ4qsQoV5CxXsD2YQR7j5QDdGY9XfA86hjeAmv9S6AvNowjWTG6zIezNRVVm+wSe2LHFA
uvqi/03X5T1x1UX3l2/U1nzvPpykuPtobzSXH6VlDHq1epuvwZgs/G11kv5qg8JfXDX5kibKEMn8
epSLaKuf+qXaGcXPOzXkvQa4jTOpszSiLhMj9uhESsygpDMhI61c8alOaFbQ0LT2hEF8Y1dLy8VK
i/BxhSYVfrtSL9EXHxJjS2DG2hZd06ezu4XC+Nr3tSkNXWDJ36rGC4abWho1KLNmN4Wj5OfW/5OJ
AuVKRkuZW/JhkDwhg8wWWa/BoixwNuOa1k/dcGjDEk3bfEoX2ZtKO3oBZNnB8FYKj0K/8A/TCu0N
PAT5tiAxIJ9K9FP0jj7bMlrw07qiUBkq1aXyrTRfUzZcbI68JEGOFhb8EgURCC0GVy19gJXH+9Tt
Gl4rPOYEPFcbMEFw79kjkJPbfvmdHIPUy2LD/1IlL5edPL1F31P89CqVTXmVHuIvV+JLVechahmR
6b70y8poIEyyWz3BEYITxU5QGsTbHo2xeCYDAAP84MlLQOnuZ/LAk/9+H6rQbQCzcCKH7qTdqfr+
wzozfHaWTlGklOeB3lkzI9Ax2QxRGIxECVO/Bmd6qlCFF9jLLegWIG/qH39/ydbJLaQSfm+ASMiF
PVKvzUbLZkPeGCmmIsO80exaxTdcxKFcpRzg5Yq+5IjnYgArG+z8Bo/bQ3N+vjruomihosbgcJnx
cgzpGy0iMZ2zn9k2/ZUVHNOYNOZyzR0n2nw6WgcNVtVIRql6zukJmDPLzDcKMCtjm5aLd+dx7fPv
xEsYOZ/BARjrdBdlMOFxCGyknUzSK1jxgJl8pHh00WLiDAN2cMcQtEOB0joqUgCNcfVxSqVAfYM1
kvF25OZAgqN8QbFb7PgoUKdfKW7uY/vdDPSBJOQCbGJLxoS2bqpTwTYnlqWFIMxMfxFQzlGbloIN
pYS0ROISEc2uJiHIaV7nib6lYEVhgz0XJ1iwqchb/g09mJr3leYrb8ckH30HkCbbVDTAaxIioAnR
lfZngS1K+SUqmJxNMqCTZWvDkbnvFSg8VNOFZfvbncoH6RaqVfFZN/Bgy2RJE6SsQrtJTGlPAQvF
+sTX1trpG9hZd0CT95Xpe8hz/lQDYqzXRw8fdx7N0y74ZQg9/hev3UWlyfx5Ty7nKEy2zaWwpYWw
48Qit1zdTfYr1cnnTMZ627HZOPDRWCRWgDEZs4dY3u3q3TkvzSaaZTpb5g/Invrhw9FKmo1YXUfZ
/m5dXTxTdo12+jVbs6cv1DpHL5xMxX3I6coJT3LuL5FNw75vexMDfrvGAgSlyQKHleyOuliM6Ud4
UMNjf06ePRFc9WUqr1RYtPd+EqGotBQI9NFLs33DRhZ0giEaU/n0ouqjMAwN0PcVK9ZqLzr519o9
+q5/IGXj0T6tP2Z7BCycyov4WJVwdAPjoqdr9tCbCRjYtbAUoqXHnfPU7cmBe3nwuC9RfsjPMeVI
ZS6AfJNxnJOH+o01iXkvfzTL2bpcjP0hXRIt9HHEHqrF7KCs8dkuaU12/R99ffPTEpEl/sYHaPUU
FFlepr9wk8t4LXDLoyV4m91C33AjQw2NO5XmtjowEhqyDyfc4c1/2q+HUcRI7eD4e3QITCG6bPO3
W92a8Vin//ujJv7iRrq0Hq/OfPvpOuiyg8rIsFu8kiUW6PvQzo5ThfAokFusjqKNTRJPRayt2o4o
Myc5xogLJUCx2AkFU5SvRXdqcAcyqqFq2HTYHZW1zJhu7kVHevQAni5GPYkIA1Ff9aEnBh7v8pWt
efuBJWnjDuQgRGHmg19mcx+5VjhvMcn2XxPfKY/+heyMOHu+VUKfyMzZEQgWfjzMg90PByEO6Z5Z
TUjXGNZiVTDiZGNSAjJVphF3ElUamrqsdvlfuXJIjaPWS7LvBJlQ6HDkTIiJoSYnolPB/QpY6Q71
SeZIbjfJBIhl9ki+qIBhAsczC93x6rPXl3y8zky4WF9oq+wkviPGzcijbm4RG0S5RKPggXKX2Icx
DIJIWcVuFXu2EFUSkCxtsoHkUKI1bc0bNSWJDUZ1UNDV1BYg/egGICyDAG+6r5SiwQhKXigUQaa7
IWLjyn7h0Jk8BKQo1PyDBMODvCid7dOpJ+CPMTMZ6hXZJ6UeJJ5ExYKbkS08kEXwbBJOKXyMMxGt
qGITQJV5g/LzImVvPP4Q0+MSEjbVRUa0KBB/oUbIkXLnw2r4EJyArC5HDwDeAoZWgDrIKKbLwA4H
G8VHb89k7Yp9RJjWjir9xT17CIU97X7BeiZKQuVAqNwkGB0egn8s+6so9U4DHkp1PZEPSBNHy3X2
RzQPlSraTUU81YQCY0ipSxIS3e6D7O7lfYL1m+Bcth9H0E/2/hLErw96+2yLJ4AWvBbgeOTOI3dW
31aop28wAhRwL/URodiuuFCUbOdXqw9B7cFh3MrnF61vpo9m6yhbRtkPYNNEsP3ZGlEnMltqzGzd
xeZKB4IggkA8TOG+HEDHcOFvzv5WeDAbNlskqKWRdRDZ4mQbjmT0Eky/exGEll0aBzgdNTop6NCX
f5OF9mBX5fuCkrDQKOWkRWHymyPa5dNoEWKAYXiAXRwVKkzI/CxrG1CUGheZYYueW18AlU3gbrft
I7gJOOvw9zV8//iPH/NlBXwVfcdVBkME1b0Rl8k5vvJH7yPfWD59luG+O7++K5/iNPmNLsPRtyLu
BQ9E32PCxpY0yN/o4NemdJAdsLR2Xs3RXuTLZMwfokgmTH2PRawDtxyuvqtvZNTxismQQJspb4CJ
xH7usCT9D2XAOlTssbbwKjDJNE/wM+ovVuhyMPG0lWSEUkJgE1oHS9y73HvYfXGs4CJ0kiVNQo1O
S11TNnqwk/p8dufKLJz2EG6Ve4HORUAO8VknRK77+wfRCPUPkg0ahfonREdEV7VJjlDY+pZXS8d3
UZ/DDXFbdK+/SPlTtzgY42/Zq+lu/+fsAafgOgpN8qv+4sNkSykT/5WVOw0cALcx1gStO/4hpnoA
uFM5F1zlrfP6iZepI+5SPhosKNIPGovmgVqERgI+HZdMsvs4b0Nn2iJjlBZ0f5OXrexeZg9cLpgI
/eVVuoc1VL4aMhujM7MbkMRAVyFtJKslo6hAooEsgajxC4iKjagWBgD5tb4ChEGNcpHBi1DJvPHz
jSoYDBGAY8F0jT13k3shNhRD/kqQYHBfjFgv6WVIbFDVjRlCqB0oWIJ7spue+DLNjuw/U0Rp901c
GFYvZt2Ex3qr3zghRQLYx5DWsT9C9CmSnDNqfIq//i8gOjm9lDZw7QR7+eE/gL0oHtm6De3PI3vi
28mgvzHE87ahLbhPxTNGcQN9nXLxPWUV7QWGIa5erHQVPSBPGbaINrJmJOjb9huLmq25ovWx0wL+
xSboAbHSbK5fedh40RCsf48T+WDcrA/Zssyua/9asCrw26v+ATJol4BynBUrpKjkTTq4ol+MTZwc
2o2/V7fTHzp7rKMUGJIXX3DBcmkhZfjGiopvikc1Kn4QDYz/L7m5Xe74KguBAb3cXMLgDCfqA6pJ
olB4iWL/RUNAEhUZSx8bKxKFM2bSoYVmbL0m3nJvpiOEZOXhUg0dP3Gngy1cyD/oZ6eQkNWP4H4G
q1dQmcn2RCD2JnO05CoI3qs/zpIjxaqg3qL0SI4LWw1Pid4gM16lwRrYLTyROkmOJLCeKHix4L4x
YwtkCNxrkYAbW5+s+bIShlPimlJbeuHXcYOlMHUSBAKws7hRARjDNXd7mW/z6byknwfTGhYkBmmz
TZ+vRGUnFxYdDqa+9ABG8jkAd+IsIwe9n9mYCx1TdHCJiq9FJoFgY2UT9xnGfxIDgDYYIsF9SU3I
KFnNEtuvgKDyBvXdvNZoygjZimKL3MwVcnlV9SJQldlTQL34OgzFoirOlX75vDZvypJ0nWNWF506
Xqk+4X4OFrdOfkyKm9oeFW5fLFaTNeVE8rLr9pK2pzK59TJ64H2Pl8Al/gp9HVcfB8SypXDJAXtg
SO2KJo6VUijLWUu7YrwPrwaDK6ykOSHESV6DWyBo0hngVZs5/0yskwu9p8teVJ+RcufAjLwDgjnz
NRxVqTmzKU71AxKL7DY9To/aWVLQCpq96GWa14tOJFh9bZc4Qws+WdautI9V52RAkQ+IGK2aZ/GZ
DOPP/yC4xtYro9+QYLvoYYRacxhzTubJF31TjEOQKryx9P+M1psDd2blhEYzxgVWfuYRFidFdoVu
ZYwXAfdDKfusCkMv3VB3qJ3FO8EfRCFODqBFr8f4s0Jea3z5kKZn6uGIoOEEysFvMwjtPEWhUjEJ
EcxdiV0oKg5t8gWQTRI3RQUFHPY7LF9HavPUHalhggNVKyHsERmSbAyq1aqG/x1yG9KTo9NGOIAq
EzcrHwhVHjJFWi2foRfMl2LMi0GeGTkmCvcO4zQx8QInB/MccTG6FRJJiO9NvaQ/qMz32YckJlUW
sAdN3+31OQUEa2YoaaIFEo+/+FRDFcZuj/zrQoGX95AcILeDaA3EFMRmXRsEQ3NI+J0V3WF0+AnR
P8KsTQXT83Ob3cFjpMT9jMlodk3Si34RRLIELMJ0k03MmOLeK1vy7zaBSKiLl/hkUWEjIJqVWk+g
j9NGUSBhmVAANHXYw2H+MCbiiETDNXXkYzxzVMTS+qEBLoU/P/FXKVzbxKXNJRmZ4GtBhzDgW/I2
Oeq4+AhFIr5cu3dPHiWco/4EKEErBnZMuC3ObIbUUlW2Kv70cbGyZMkCJX5bGwN2dSxG4HCPDt7D
kQ8ls4ItndkZaJNIdKnv/U3682+zGbnLc7hnACN6CHmBGlZo90DwIJy5vCWLIvFRhK+5y9+hq/pf
rArqzAnkwx0VapYyGiW5pJKtEn887BUE5VOiJPfUuQpBAcVXQ541pcUIZcsHiRkSyWiJIWeB+hQN
v1RZKt0Tc5orm0KTxxL7WBuNgkhRjjiWSrtRMHJTQxF6NqcZoRNh0Ogpomvt83NcIhWCMOoXJUWO
fno1XJEcT29jmXKk1c1O6U6tr6PnXdfx1+CzvCSgopXckIOzfBFujqCFnJphzYFMJIOE0EJ/bxXG
cTTMeuyWaP7D7H+IN8OHm/20Npp+N9yGW/q+JKVHA1p9c6PN3ja9ZncUkWHpdFRG/C3+Tt4udQTi
M9kgzmQaG59NxMOGG8sqUqgAXShy9WYp+SMM40SotyK7OZeIzT9m4VNa0fmiC/683RophvqjAp4K
e/aYcKGbeq85acfRbFDolJC/06ntduJ1ippFYUOeuVywCWu6NSmggUgrWuhuSmrlSRO+dE8eUwnC
rw5CMia0YvT749B/FUfSBSWShwBmZuxy/hi9GibQFsVts47/MCi/hN07PQa0339hbQbTRT1xZoqJ
KQLTKopFIMDbhMhSNHeNA3lRQeAwbJWTSUFrPLkqzTbBBPS+v8haZuukX4nvqmQL+EaAX0i3YTpn
5bXqn91ro+XOq8aihKzhUnCWjIlLOIm3nBcfxGV0Q3uJOgzH87ApoKDQgvgugRI9ylYiBmTyzDF8
UfJRDvy0a6CCF6l027CxW9JSPy75LZxH9cxD4yFe+j8MnvpKBfueGrOQA91EfMWguMpF1kPkKvFS
ol25CoMaaoMsjfzjIL5DwydfERSv8sirr100epbF3w87dlNhhSFCjbyZt0E5FGI1OPZ31kAZ21Ta
BI9g+mXxhbrdTlechQoZd599VH9RMA25M1lHsPPRdCeDdvl3mbrhOS0N4ICKATJnKmk0TkpOwVEb
r9RE+v8iRym2dWA/nidDJa71sYMr0L8qdVWp+EbWBXBCvmNb9BUpIyaK31QbmXdfdcj2ycASPqY4
3D6chBjGffwqRt5bHdKnuV6kZoQIJvglZo+TU4FiorSg5gNojWw+TkCOKigj74KAV5R6MTU0Be4A
NhEttmh7afSnpj+xCjQW/CLdO8BW51b9d/rytGD9QmlaGHBR03whwonSLJGSTrn2WiE/vKCTGTr8
CWitd8mDGgCZnJMyQd63UV+zy2bKTpF3EDPNFUICMXhz8uGlh11FpSvNdWDJGiTgTqEIRgFW/TF1
fxnjgxreC9gP7oBTQxx0XH4Dt8y600uyJo8BuB2HCutam7pCD810n2XW5/La0TLn6pgjUElfos4k
wVJaEQCAv614uRo53v5CoG8lzsLMPAS8kcAYI1OLjPyr+IayQ2JXsy39ZUqgVeWIUzNka4XmMFlh
16gmdpqwFBcD8iPxUfx+mq3yyebhk6jRrjYCAk+0scz4IWhJUDPM8SM6dhfoVMvLm8Oikk4oUxuK
US6/0ZSDS3lLSawxkq3HI41z1irCQ4dL0Td62filYhBfzkBmKGtCb+w8d8tiVJssaPG0PaWbyP5D
Cq6PGsSVRhyUvGuGQ4rbIG6QScyFbaKa0tQRsMPFbBLLhzwY9HbeM7VN8gZ84HLqESLwU3H4Ris4
DaW3P/jS5OwfTee1pSoWhOEnYi0V4y05KYiItjcuI2LGiD79fIVnhuk+3bYBNrUr/vWX3e5pu8Wn
5wGBf5zoSdbMRR16nkL/yw/B6aS/jWuKb2mPb/pusIlxl8m0qjOkuGxah9761QS7MWQjOsiClj1B
Pru1ETragHZrPrlidvq1UR0jcSJOTdB7NFPfjX1KGYcJHGARQ2pSM/jAgec3LXXc9ovwMeZUDJg1
NUJ2LdObjKKnFVVTzaZVJxlwNNGZwKlIcFO4QvOZjDJoxzfcLXK5d/fpdi24rvp1nkHd+L4+0CNL
6UUyD2HZvydkBD/BxWo63cnRaxNd3eGCCJWDoQLwYhaIHDULwgeXFhQAXwRXrMPJ/XoHtztS7ac1
d9QZNSVgs4EMBoPP7Ub3Dfh/XdW/5jugY36AE25eB7Q8BrfBKep5Ml9sN4AozGGvMVWuXZtQLell
JOz65d7Ng7mVuV/oX+ok+ploKMfRp4vu1dHyzAOf3iL3D3KnOapN8RYu0bFuZ8l8dF50Rzcl6sxN
HI6OamcM/FIHGMM2zSiwxjTZRzgkp+cf1cjnddxkBAg8MZgcMtEFXAFnrfViBHZoWRtGVmuRZv+R
KTSREoP0qWfu06sDJ13vA5WGBus5aUVYvzQKdPPVK22BnnsDNXeeyTPJ/7K/clAO7qEwCx1ne/Nh
3yO6o2jw2oHjadBcQS52QdIp6GxrDDG7BB2Q8nOvPo/I8jcZI8eMu1fy/dB3Jp1aN7ig7wBjrVce
nl59oLywEH/C3uy2pY3qtugRgwJVGoCafCxu8emvGTziT3JBP1LH0g4hWEEXBPn6FgO8W13wGbGw
eaCMe4vbke5eulqZhqkOjuwUVukcvx/hs8S2wiUCLwOt8/jjh/R+nx33JPhoLWfrgnBoCd9bnUJt
hDn7fCQj3IVJt2s0oK862Z+PO1ft9xNHI6TZGMXYcE5f6LCC42FQY7gwqS7IBue0EXtKGe0Vq2ys
QepfAHp9Qowt2cvOc/pWTPUSZkeIdG5/593iSickxj/Yh3Qu1PRmBsT0GpSFUEjSH9wjXUiDdbYg
f/Uo7U5A2eucoIYaNM0ozmXzarn4rM3G5AH0AcYXtbFQGTl0jOEByZyr0w4zkFwOtVUceOZTWGgS
PLEiT24QTSzz6NWc1ObGqW3vCUxVKPbsPbfypuWK17qrgkZVleDRi5on+CKtzgnwuEdxJO+apxem
q91vNPx5A5wgDZMgqho27CFfFaOR1ICplnN4uxga0Ajgy6B7gFE4T8gO4nq3r+RGe0b/ND4rQyW6
Fxx5GvSwdmBWI1qaSVYdm0Bs1wXUfSdldAQTgiEvFicC8u8I5plOMaUeNQczRvkYF5FO3Y/XKQD7
vPXOdYIxxj7dr0G7HHYpF31I6dcOflY6+wbz2VqLYy2AhGQOedW1A/aRrEn+Xd3xS08t+zOEMAFA
CAq9TUJIderq4vEAYeoXDATGsSTFCyUukfzLhAScmRP3g0kkj+/9xWN9z980u1MbhXGfbDx5t47T
bvsEq716VMv77S59WNTxreObpCWRq7Rq6HvmehXOvLBo8u28J33cfFanx6ThB3lxmyYG1VTzvyN1
60Oo0v35mBtEyjCjaCdiIS6bsnHj7TzIFuct49jxbpRrCnOOL/0eFADt2hb03fW7WVPM7zVUyHOS
NcdRV1fllCzKfAvnPc5tb7WDtn+XCJHvgvQZQVLLoqn3QrtG12wZjX7dzbfQ1bmctMyGrWZL0YPE
DEaMitE0cpumZGueqFUQoPgk4D36pCLmqDKkF7AvHavSGYHcrWk/gvyFDEq7ZsOAkx8gfbSVnveF
qwKIEAlID7p8GEWUDqV5aw+Dcw9+N8ByMH4ZJzoJIJYiqcg4XOcyUeAfudErp7gXpp/RDQChyWXy
2esNpxFgMhfNnv+cfK25K8xHZdQe8MLWn+q2TSV4O4pb+O0BVHD2x4f9gUoJrWp+c6Cua7EayeCQ
D5lRSDACSGGPEM80vPbw4zGwSejFOn7u3xJQXel9caUSiBNHgZ/sHnmS3kOrbVhrUpzUL460BcM5
hevzMWGe5eqJAyAcKW+kHaN3aR5bMgmD5pjx/g3qyK5V5CQw7pSZXfR0REFW0HITSwsZ4WAly7se
hjxCM4eeME2KweRfLcy0hH/Olpv/HniTTz3odVL5y2z48vM+yCxHJsg+iI1Nyv3mwUlAxi6Zz2I+
+/tRa9CMOnbDPy070T38uJew4eiK3fXng4etBGK1c7tTMdSTSJ8DwGNAx7L5h0tLBHzGmnJf+sSs
gDOpqRFaV90qYOZ4EXmLz4ZeErLAqk9mk47T2sEE2UMJvT4hF8Emu8/qsFLX+tLVTdO0cxoi65D0
l3CPxEJSF9fSa3JcP5JjQm89JBWdhgFGjwIYpFyXGdt3hYh9w0MK5FFxytWDCajKhHR0x2/ubVon
KfC6uyEypuUgOOqbIz0ozDZ7WS2Kwv16dPeo9emqA74nJqMJXq8HDyrDWq7ER0hXfcRUpgpX2WTC
CTShPe0KQg5mi7MNeIpus0v6sZnbuBD05Wjep1BKy88bqD9Ufl+X15bE85n5KPrfrk0uBKorFBFJ
TDq9GicQT+xO6FheMNvABQaDATy0Tsc9BkDCx/vgOK1nplD8KA40B8aR6+kZPiRW4/YSqO9uBkUV
CvfSMz41Hf1/ZX9CT7WjaNBJOri0NK0IEvm8qs/deU9Xji6tZApDjh9GS7VAP7fxVzRGRnHRxpsJ
oTuLjQHla5PghaAGonEXvOhr06SllOkNwOzGl/WHk5704sa0EZT9g1VuVWojRLXkqYZg+L9Mb1p/
7Nb6AVTpDw1EYZ1M1Oq8KkEWYL+hau7VBZAMJRBsVkSQ0FaDafnr/H2j9yQbnXx+JTIBwiE7mN3K
6XhK0CFc3PSih13z6U/sn4dX7zqcx22z4UGz4V6Druz6DyBPhLVuZaQ292YX405vz8467slTmTDa
d1St+YgyN8eR645Y0yBfZmiXFLKRVQ6aHUKN++odYLXV5MJwTtCH5R9ZP58rapKc3wVE6QR2oWJs
1QhN36NqeTNBmD/ggR5eL0k9M26WGnEZb/yQj3EgPNJJups3h4FkY+KyAt4vzJZfM1tMFuzqW3GQ
uxN2pAGK2mZMZvT0laBwGnEnQSgvc50wPDOI1HZCNCwIWAoqPRJOMIzhe8hcUdyLt2RIGL2mjgBA
90qLotAJ9htCgvQT78YXNwubcQlvJC4HoEpoDcg2Bl/mUUc9YsZulHXsmgLdlvNBBeg5bXD8uoOq
m1Ki/3R6AVLjvGYP2omZi8OcBUftEDFrBBlk047bp5W7EQkzbWAGgMH4vyCvUujt0RX2gitJPh1w
O8ha8RnhO9DbayCqNzbooDltrz8h7RQ08YUHRShmW2B6QShLZ4tBnyoIupKIg5IODIPud0g3MB3A
R243tE9E/h/jhUcNISGpvuJhQ2FQ+2vBZ6XnG0CY5Lq7FFuqQ25IRyPcY3DetEFplZGY39UuOlCc
6bo9s1BBqGY0Z0GilmtBN7wbLagtaVUHKqTBbaBCfVB3G00oEBpkqf92Nw0o2xHeKuAoxCg3c87S
gQugf+YdPhX2KMTe2FuD0jYdcuyJZlAAu7h3KXRcTPUE2vpD2QV8EPiP3lT9jL81LEl7e2IjQQkO
Col2COPynH4AhNzTK7NyWjRT8XL8SPL0PV2tOT0y/DRtoaXoJoUR5mCd9rP9wemSenZ5J+XrkTWz
un/kAl64k/Tftkf1IQ3+dyx2PaqTwD2ST8md+pV8GTNwGB/wRNQfJNW6uz9YPhnW1DwrzEiIVQCE
fwCr62+3RYPzh8uFYKlWeOXhQiMUJpixRd2zUWO4AaxPvfkyz5Kc+lK7RmtZjpbtEA3v4zbe4AEw
dAtg5+OmuDvSpK9bAo68AUfO/E2GAcD7tQWa8ZzHFGL3fyCd9tFFeid2jFuy3jKoDFZb+CDIyCk+
tCy3CH53PgtI7F6araWtVFqY0NZQ566VKYllyqLZQhl1BB6MjcFNZbwwnXmkU+lloTjYJu7xSFIA
qSoWxaKWStn/I9PQUO/PtLmlU4XKyE0oh2sIK03LKbicBmSPXfd99EjhPj4WnHgd+LYk9PZ5sxOj
I6B2ht0QhOPdPVP1IuvLZM8Eot+fdcnP9gl0wNEC9i99din+HeAFRjK830ZJ4+TDg1GRPwoPLzNT
yIVTy9FwmulNYN4GJZoPjJzzPr23Z//JUBpIU1en9dM92pdJFl78Rkw3kXN3ek7bU6FSLYa03Fns
i1glIivsFuBrgUUZz47QdTVpMGLsIIyp0LJv85Qlfus54PLhHE6+IWYqRE3txxfGUq9uUzpzI8hj
LXhzY6Y1Pujh0JR1CZdG3ErIndJkc5l04GNqTcrwAmljzeu5tGQCr9O642P8Te/Ri05U3g053fud
IJ+o+KRvrUXKCgqkgDG3W+5ab3qLAOuTrMSErMmYSN3Q3rmXwXtQ6xNGfZfZmHwQjdcWd/s021kk
5Pr34WnWi9VBF06PbkDi40n2jywYng8wNtqVYoLp/eiyASeWETH2KQJA8A2I2KBss7dq1YiiDhAr
0j5LAPdElue5BWaeclkNAGnEbCVovFK0jzZF0LUphW5t1tP6YG5QPvIls0Or0bEQq2OHmSZAW9io
MWwPs0UD1UofAZ37xPJ/0Gc3wvmahCnMs1dqyx14OWIZ3gbmEPA2vktHczNS/TBIOPROORkeGO15
Y6ZRD55CnXXwX+Gpf+nfAG0BUDYui8bwRAl5F0rzMciDzPtsDh7QhabbpYlPRrdDTW4/Nyyu8Gus
hCvwVDJ/xDldbXCNF7PRYFyXS6UCXic6PoBwmkcmM/UQKgTCYm7w7DA8hnX/woyKOkO9Gf9on0PA
AqpzC/ejeVR3IF91rmE76jLV75jcx0eaEzoxGYwPpJgAASg165wdFfZi0KJUV6dIBF+cvXtThHSo
Pbd2wAheJtipXU4vwAaujBHMv/ERu1taH0juM1Kc8+fo3u2XwJbqzqkN947xIm6C0HVKVsyoGap7
6z/id3JxT+5Lp744UEGSXxf0IcR0s42Y3TtkGBR0RdrJZZ6BDznq+ja4ajWcVfeWwlyxAl4+OLkP
Dcgj/dcGxBaRVQ7pPxmX8NcFpNt0WgSgcaAbyoSQ6MlwLnAxxp1J1fodOigMGR0bNJ50zJt/2nNB
VjeaA12BwnDYpKW6rTf/HhOs5WPSInzt/XVf/fvOa9xn5cMHxQuzD1M/wKRJXPIBkAxxlUozCZwp
KdW9EjsN8WtveVxljKiEmaQOB7peWowbhBYKQC6NKirhcaff3p//7vWXvitLsw7iv08gSi0Myo4n
WT4y6WTYxUa+6wYJEKAZT5CWOslNrDffe7N2eJ9BXUOLLRM/v6DQj39w1q0ptZLsp1mJyJxCF2rz
GhWz9+YzBnD1PV8BEptsJGhotNnNfUWqdXPTh9Uc0LsaddbABZ0sfBJ4/WUhxSkq1CdtdokZv5RD
JIH5V+J6QI8LWfVdYVwLY/9kgplJwxKVcEmSfKRYsRsezjBegaiQ3s2d/aUAXKOd1wGUAZOAW/+7
+15xtt4PnZRQQWCFO8z4YNZj0iDII1g5MHpJwZUNvhEW5UHaW2ak0apACv368pvwzQCZo1YPeJzM
MGU/p0nI0CV70C5JeuuMqwFDAEfjo5+vusuz3aH1QBj3OuvzuBgVaAMUcIEFnqfFDcQyJMm4ciez
y4Y8Xy4mkWTW+ZoUXAfP7Az+1viO8m22PM+dLigUGaISlLl9rvm1i1kD+04nRJLtnTsu8cW7Aeew
1ZdDC3bt4jAil9EPzT6TfJcFDNSwDXMLrub3YkDBjqumOk0wU3TWvIPrG6Q9CdzdgEQf3UEkSG62
+g0ebfvIOCZIAZl23nIPpfk82k++X0ywQs8x0NDiZZBVydsCHtrfzFYZXfiBPGfh05rEnDAwVM8Z
1CHBecqgATKZ+N2kykNASH1gd4veuDmisVWN+ae/tw5UwAjX0FkHhinogKqJJqkCkDmikw9IRwvu
K9i0aPFENZD9JhF5MBRq6yrzN7XH1/+cDbCUMkkr7dD0emPUglCpK/S8LoAK0aBG9ocGHJC2X/yO
NUxskKDglPHe8BrixZk8Fwl7rdspOa/HaAdnVhciJQZP4e4RHGi19L1QA2SGayzyfgGRAsgRoMD4
Gi/6gnjZAWg5fgrZac7TwzN5XWkutcp9XFAVl4gaGYZJGxp0Ukx8DJ4KTeG0v510QMXAHCC7268f
AvyycCUghga5AEkJZANUrkDRq+s16wnzKuE9PtpgN/7+EY1Bco7dZWAz8P3R3fnEL6YH57SKZEPG
RWB/zsmOBjBoflMmn9yA6UM1scwwnmgmunkI3yZPaejaTS5unnSGx8HR2oedQWdAAzsTEijo2Efj
ab95j8x7+G2jbpNl/1j1Qcds0XkBQB/SE6qHJK1GaHTrdtjWcCzZIVWUwO3uoqMY5MnueLtXXCuL
VAfIJBx6xh3yw50NNTuQFPgyXAE3imbY9LQA08r8pdefEgJVHjeSq/MJa2GWa41EheQfVjoTQuzp
ZwAY0zsNi3F9eQ73Bs5TogZMrj+aoNgQAKAayhR8AxB7sPzcphyyjBUuIgzLQJqTdvoZ9PzG+DXK
PWXTXh+X7SDzimE9uf2pTsPsju/bR7T/a6Y99No5Qln7KHWYjBr6c4P8djCmX+0CvQmq4v6wkKoi
7q3qAUsdZB1JivCHB+NPM3LhZwO54cnr5yJfnGuTrJUAdOrh656Yp9rf7ePrzi7pmMeHBR7MYGAS
EYzLJYtHlwFFG1CMBDIkK5r6VeiHamnTI9viAhkGUQ5i5dZvFilwQVgGnwvl7jDogUlaUA/VrgOM
PfyWWZyTQ2c+GCbvznQHh7GkZEYYxklShgRjfnRIP1AJpOhdsuAtC6JOGkFpJ13QU1rvwhChg09l
FAKFUVhbCEbPSWN82T7wk2ZJmBzM5AuXeWET++qlFkXRKsbn0XJtSbZFE/sAkI9fcSgs1UnIW2hk
D6lxsSv1Dc1wtIJShyZtdC8NsDx45xCG4gixfe+DR8KFc31cTuvusBiUBN+M+Wt4BBEXWPLfBhjf
GzHZzgB0Bd0JZe1X1QRNCzegUKqfYKsTwL6tO7xLTOIls891CYF2kJM2OATAtwogWwe6rU/4sYp0
2tHS2OAe49rTUIVhH52XDbcdZbPXiF6Ly5gyb+ZTHGgFANmBKIJcmxGSgOpfze3OFPVqK+Eukq8s
BqWT1i1S197ZJUggOHLhNdrpnRWgf7fBHOsaX2f2u8mgHAbWy9B6aFwNREOe3sPnLC1GeBhAijjo
49Fmh0Hd4k154x54WHJe7oUJ9uQhE3raQnx9QKFyML/HeMZNPXdgLseRBTUFlWnNZjsTV3MXC45w
KfcFFcVBWZzK1alPxww8ZoUeLpc8gSw6zH1yK0lXGewCfUMbqbnZ7IzYNoO6HvxNzloQacHmoUVw
nOtULnGk6L/Q6I7iO8EZj1EX0DHIhO87+h/mUWbuDHIGNlLRh6jD6BoHCqOlTlFDG4xGo+FwDQWP
lZKP0pE9vnbalqSaNmIELj3nNPVQYexqVGIhGi6rQz7nOf16zRAnhsLnVVvMtT85Azmnh7ZacX4c
QEzM9t/B7hqtWM5J0XEdqhUQ+QVFixzD7VgJdhwrevTipdEmyRmJpjJv7aJ/tY0snGJuEP3NZPL1
yMN7Z43dENbhz2TlluwD2R/sEDj196O9kRR6nLBRooieFN78GALOt0gLcdC8ZHLz+tOp7789Zm3o
M3oKJQbxpuESmBSvoCW/OuyQYhNHj9u3DBPpjGKyiyFXBgUX33f0e8n1wPzClcFgpFOtYm2J8qrd
J/dZduHDOen2BtNKJskChAVrJdANfW8Ju6bcqNJ5OScIS8CC0DtTyQVdMMOdzEsml/z1v37mff2i
X/flUP2T124Zz/F5dK2O0xAv2+QqjcNQvp9MSg4DpJ1Guho4svDJ7GzYgIe38Ba2QZ+bkj+26aiA
a0l1yI3xMsmTH8yzsVvRaajzr05PO10UX2AZTZ3ShU/bh3E2iF3ILctzmmajOlTjbcOF7pC+9nbg
G3Pz+3A7J7jTunSX+gKijdAxNwjh6GTLGa4IGIOBNQQI+hube7uD2TH5XodAFuIx7Hgk+5q2JJJU
qG8OQf1KICmbC44UUMGQ27gtfpqm/kHzh9uxN976a3/qE2hOqyhT9t5F23604dBP/em0pvdTf+vL
L/6Q/7YIvH3W19D+8si0tHiz6WyGQLmzPu/Sn/WpOYQMbtaWNHmQuWQgmhEiC5nG7owmk6DxVy4v
GwZUkDBApf3Jbcq83IPx1ldZWnBYHDuOOq3ddVD2QLudroctwsM5R4SGTj0gdhigNeliKwNsUjGg
G+UYFQNIsj3RL29TluHL8BiA6NyWA5wk0BXSqNyAsRo7o1q0AVlUDfmiMuq2vStKELLHroE63a3v
CzlAidNUQB8dla0slphbDpoGLDlAJ8IkLEvTM9ZH+62t57qsJ8lbkxZP/m2x+uu0BadhumYGlUGn
NJuD7SrqqtQ2qxUb+Kfm5Hep1MgN6DNgrLpzaaG5TPLTqN+wKrbYLlF31UYHEic/FWz5UoujSTQZ
kcO3QHmZNxu/SBsEUbTZxFL6kS8anFENYIB5P37YxJvIjiY26oYGL7gRClhtNfr6CX5IYM3ecfaB
aVEWuWf1LFglkebnkA3iyJ39STjQSdT5JabUfOEzCMmZCcP2daG+Y8wEvoT4xQgm/RG4qgPMHZnS
QRbPh+D6LyjdhM4CpvFqtL4HsF6ld/NlsU56mq6H28wYkmo21h1jzgMiytRg+C6TN6CGhFrk4hB0
kYuVv721zHprwwOrDqc3qopiPsdFS6Tsde/LmuPRc5z05ERnwoWHpBolCygHbWjjWFS/3AsYKnwF
ZSSabSVpadHlRF2avUFLorpslO9mVRhg+9BsaGEMDzIuCk2ePnmY0SSGPQGszxwVVVJPQ3vR3JGh
puQQQ0NTCl8KSuygE7ijEDE74w3KO+acEyQlJPMjF8EuC2Ub8XjXiHtmvBG193t/PnizilbB5C+Y
rOzIjrmK35VeKNmJUag7dQfDYeKkoveOhvhBwFOsZVsXc8CvtnxHuLy3faXnEM5V3CQ6m4yCf5cA
bHzoROk8pddFF+Um+49BIigMeeLBV7DvAFqZsEs2RjIykVh6KL8rUfliqkVk5FVMIueVKkkexgnF
XXn+uofwkD7TGLulvVyURgA5Ds+8xF9aWKiii/LUw4aJ+aIcos1t+R6Glhtijqol6nAqPVo2IJux
UGakzuT+/2QAhIQ+q+mz2YyHbwZKzV/KWsY2hpCjrvVRiduewQtnsnLS9BfyScuZJH7Fos34Expu
ljClRo9jXr1c8rm0R3DhM4X7xNvwi1QJSs6e2TP0B/HBYIt5NQ7LbJks+Y+x2WZn+jH7zJkGcmpS
f3LvCwDs5iG+JlBQ0/1YosIAg7E0IGa8rgdf+jRzxL2CRxTq+ZeRD948S66LgqVW8jwmUUCrX0fl
yQHFfyIeHlwfPPZzu2Bu1VuWqMAyeAXyGoJC3uOn1SSP+IFx+zT4bPuzJ66pXvOo97FesiFFfUFo
z1PobPDQUbNZmGtnA397GTJJU1egTKRqyYXLF0uHU/LPh0CMWUtOlQ+ULQnQGAXJi3i6zHyY64Rm
esra8/9SLAguJB/Px2Go1tuhPxVx4D3ACmmh3IgnrO2suiIfw73gA3b4mS4adJam04Mm79dBnGbT
6o5D5a+lU19uL2+Qo/2+8hOJIvlIOYsqySq3DdHBC33z/uKyinR07Zk1AzSNIWNLJglb8CS6tPI7
2NZJ4obhkrfjoufwtlzdrt3wJEt7IosrAiSyiEZbr52eMVxjPtcYC3/ab4i7i1TdjGlL81PjqA95
xZSr5Zoykw+KRbfb0caOX5p7wfWVHYc/9u+s/z9FWpBkzbmiuoWwyEL+Pjdl+fispwafB7fsZpy0
T6UaZR04a8EBxHyO25+SxGB94RYi8qyZ6MzY3tiiuGLMj2gHXG5yFtV+rxszXPs2EAPkOfwGX0Tz
judPgcYTsZQaWUlNAJYqggP5oisKdhPaskOAoVDtPUTJr0FZAAApnB3Wc7geprgiy+Ro8IHsQSPT
pj75LwNvRMSlukVygy6IxROR8/kPK4triheClYQoiF/WW9awo/nim4jJlv2b2HEkGpPAk3eeTR+c
SeXziO8SJ6zyphxWsd8JDSx2ovKp+SMKkuwB2hGpFK9E1l+pvmbg6ZEX2WW0gPCgnBgUUNXdfnK/
q5v/YFv+XzlM02d1hpweQlxdzr/3DMPqjsFBXR2lVQeWIL4aXH/4bylzJoZDecNqIX4B19nNYtna
lTCImDPnwzsZYyIRT9UXC37YDuc6915kqi+CZgyJO2R50nQxHowA8XsdDcXYr/7Ku/sfzRuN3tqW
fcdG6M/C5RmDMeNPw+FoiBDBmMy2Yuw5F/21pk8TCRYyE+RJ5FxUxK9KIWHgK6DUVrUHEn/q3k0f
NbTRaLz94BVxJXLbkHWkVnw+9vCSHYRqYatst6PckGs+af3SmIo6kPvIU7nRcbyx/wYDvMmL2DYM
JUGmm2HCFTN+TCSGiB9Ol9BNzLqYePnbCV9nDoW2VlNI/Nnv/m+3/wSKPgtwSIxlspGnwkRwOHuE
Vu6wnCEfKjsxtmWvJAkniopA/5dBy2IfJexX+aT4oMcuT0lIuaMXwoSgq1IMXFioGstQtCUXoWCo
QpQXssWTWWmkhYvESqVD7uR0WehoKVkOubtPs5IOOQ/qRWsYK9D7zBaG6xgijH3UILKm9Q42JuFS
VsL5MOe7Er4Z0ycqfp/QBM20aRGu0hBVIapf2mXtPYG6CKjcM9lhbVs01u8xWR/xYX8H/hclE27x
y+Km3EgZkxy0fR72HxY3k2eFLS2FUwYRkGADkAs/SSDi4Mit16RV5bW+iuq7GalsXPkkOPsqD01u
FumrMSudxER2LDmuNxZEXFaUvIhHWGp2FERnwmuyqUT2oiVyPOJfPkfiVZGkkCUGYc8l1dABCC2f
Vf3c0LnpIV7AlDNKh6joYWGWAGlQWZwM1SW2tAw5lPWRXQuelEfFzkDLwSavU3+CaqXyw2EHNOQv
8kmV/hWZYbgMqRQR1m/IMskPR1dsJjO3jgICIWqANJZFErMqP4ndPRKX/Tx+UWzg03BmJb9QOPQS
6FB4cYB9+1cKRH4kqDqZS36S81su71y5rMGZ1ZADoaoEEnWHLzk3NuIzkoSYO3izV5OwA2mGrBU3
hz/D1EKxoHqDuvh6S5nt+LtsuhvgA8od+BxQNCIpR9QsCXOPOvr1pbeoe5pHxmDtoytvaonKFduM
PG9HI89bDBaYn5RgssNjKG2OVMKga8Dl/BYGUalewzLKZkMhb6K4N4gvKAjcsnRnP2kpFxdfVklk
RiQVZc8sSkkysTkkPyX7RvQrEin6X97VKKcfyMHk11/wJuI2t0tjJvQYles4Q/WJxRL3UPxPEfrq
bqIVOcOz+7M7PCiXxh7F7xFfUN6+8igTcTrE+vMg/6PKZqF8DDp7KGcrjg/3adkwZyiKGZcoClMe
EXET8UGBHExriUZAxrF8JtLO+82mcE+IvyGvqhSAvJCrZBnXH22ETXgjJ6Iif+syw3OSy2EpOFPe
IalcJX+N5yFBk++L2yHGEuZrrIU+VDV2o7yYqcrYSV7G0kwNSQ/IIjYIcN+yMbgsvqekLLkl1AC8
KSN8sJ+YXzEsM3wiSYqQzM+G5GF8+D08cjEmg9YIO8Il7jEqWpykylAI63TukBaQBWEZamI92LM4
0nhb3qwMOg5M+PbJ602/PfKNNzKOGRLZskTcCeGJyefU5WUtZWM3PNlo4nCIdMiaipnm2bG4MqeY
wJ9j2rWxJbK16cqscjUSsnyRdZj7cp2k/Hz4xlURr1lcGfmS18mrCVqs9raCv9Ju/N4ek2KhTNkD
JMUPEA1dAwatkT9gdsEUOjdLHB85aOezT6mkUCW9iQNk+ancNUzsU2LVNUVINiLOC0IDroPTlgCm
IQlT2QpZ5YxI2CZObltHDfL0uIrkf17ZkhvOXhLj9cSrli9iarjC0ERPU85LIS3HTUKisOOiekSh
iyfYQNnLv77fMvBG5VnsoYM25NREBra5cdZHwy3YwUq62Y5+n59RlqymuCOVzPBHWP40fAWXuNde
rez4JP5qhBYS5eSii34O3dzICYLlZ9E7ctG4kVP61DgkLKxLKjJBP+OBt7HEnDUikmuriU2khniL
5yUW7AQZohzQvpKI/AAclpsv0Yk4TUzV0Oj/GmBpJFEglyupy19mAIdD4XmwixgYKMCfSE4P+VT5
bPE+5PIqx+Z/zxzJr2y2qB1RWC1tTUYCV07uJxMSK0cU74jNILGgLI5oIXH3ZYnEHyIHgUtLaILP
609f0GNAAsD5FM5elyQbV8YasdHF2v9OgZoz4h2yX+Qqp0m02iQ8cybKRKnSasslEHBxE/BISErY
6Hh0/Qn/VTxYySZJZhNtXimNqf/WRkNHzkguTPaJKNvKncdkMh2Q9JzkNyIatiQhTvIWPydciusl
0Yys0s8c8rmVvUVbqvifcvNuJNAaiM/Xkp2ca+gtucvxLwtR2WW2pNhQ+UiR8ZA4O4q/uPsuwU3C
a8KOhU2TfMLPLZC9EM7qohgkk4gPhnL+LZBIRhVTqf/7tuL/IrKkKIHuaeN39WeU9fKCxy4+o43v
JroUo/Ky0GOI8lASm+nbSxt4nH66BueppaLoRMUnM4J3UaPyK28u5hl9u13j6kzlbKt75YPkTJWf
FcYsiBsnlo7XLCs3EMU9W3JnMRDyqNh63gsRZDOSJs1JLNf5Wa5KPo0/+WRWySNu0awfmm9x/uFN
CLmykTcYe1fdGUG+L6KImZOgEf9ddjZeM58r3sOQd5fllNT8d1ndgcqGoGpR1WLT7iahMFK83Zm4
+usUHS4O7t5gi6UEXEwPXJPkXadDYsZiIAmGJR4HVsmNc1v5l7lvktEn3yV3WBQR+xjN4ZMNZsfy
qfjoOMO2aCo5KpdETuua3FyEWs6lWi9VruKB+kmxNFwCGwZdUl3LdkvkLxeGzuKAzAIbhjEXPcUu
64s6IlAQD3S9VXAxiZBYNlYkYRjCv2WVdxRxJ3zDeHyN5QwvCX+SFRNjztJNEHtyZqgdcYI2pR78
iiVNUvtkNogxZ2xOriiYsB9Yg7lR5ddQxfyPTRO1wKf2RVZEZ5d+ohBs/26JrG0ibhllFOzbbJoa
4tMBY4ESZG+3BxKb43WKmnPJ62Xs4DhZlgY2M3Txd5ssJZ/HQnJasqsLYp4MlcjK4inzEvKVdKvp
1Ft2BmdaSbBsOctKKlda4ntEgBNh0ackXUdSRRK5+ylQKe/NSJWwNVBaKSIlSzZdpwjTT1NIEC1K
TZwobp1kfvBJftlVke/Zg3wA/ihlR1My/qTu0pp5JVlfSfrvHiKsZGEIZqV8VoPglB4Q0kqUP7C4
otT7sqfkoylk83Fi2H/+IB9QOXVIPPedXca27+otAxZig+7lypVWQwLm8C1+NoMsfy6g+Hqy7cQy
EvlU7oGctLgN4iYwLxftYKX+cC05F/Ebfs6zLLTUz1ZULF7mJEC5gq5AJyoDydZKeUqyE6h0gs8j
Rk0O2T8EfTwo5TiEo9pQoutIolKiPHg8h2obz+VjlsulrI1EDKLw9+5U0nDcoJ4WivVIEWeR6u1w
LarnZ6ilStOfkQiFII0XiYPMmoDh40dWhuLDHskC7kTCnAX6xQvcc8kBSaVSfOgrqOXWaB/sA3oS
+uwozAeS5C5/8ZIUCnSGiUjZc0dI9u9Mf17r//7W/zeGoMMBwhQ20h6iFL6Wp0uctyZZe7DHNJKz
y2A9asPfANXrm8tF6nDlMhmi/V21T3D5AD4pKOjQTHS2y44zZ+GeMcRXXWrYj4B27g49b8/3olHs
odxbMJXoAY6Ld/1AcnMmxSmp0tNAnDVJfUoy5pn+n/IEjoF9Ko37grwjLsscRqMSzCZp6qaOQ861
JQcvgQaH5nzJdX++mnVlvCSVjkGLygVd+/P2dEeQQwPH9dCFTTF9Msrkuvm0rHbb6F8ZSVMHKWbX
p2+vEzJ+shXCRKLUkWGQZZLYul/Ntmp/yHOuO7TIKXQv0EFMUEL4tRMUKA2G8xTW7Pq6Pbv2SzjQ
ZvAI0RF0Xr2ujEf/usUA9FwCUJeE8XMIbAUedXQiTHlpcwCMTYg4aISsOYcOaA0IrV7AUL4haJ6e
4ikts8voXSb6zmgtGDFUrTCvxmXb6o5fZACGQHAZs7Hvq+sPDeqqRl/Fq67Bmk5F/qNdA8AeX3rb
PJK1UeEzo0/YBoAp845Q77eY1ijNDeCXa1u6sT89XabuIMZ0PN8MCC0PfjHIVWGyqJ8YuKNMGnjX
D/PcGAgaxs389haACPASQBbvQp8rk4ea0ujU1fd1YNSvRfcyUCCI4GL2QfdGq7bXb3yYsKWfG3Qq
0tdtMq4ahLleXP1nNmwzk3t4KgbnE5zRbYbueCzcG4pkRsowZ2VnMUKm+VY0iI3r9LvsA5h+46t7
bK3P3WUew3NZ6JcBPM8MyobGbCuzu5nRU7bW34bR/YZX8DIgBz4j0C4vhqA0t2oB/zm4q4RYJVs0
mZT8nvQgsOn1mVlTYywBHcogo2/MGGBmltbFSntQmwVM6vFuQZPK4zHJ4wPHMQLkM6gH8FsQQwEN
orZ+87pfgBqAyDsyDh7tSJdkKQPG1a69u/Wp/zao8U+Vyc2HaKZB/yz45RfGZu5daeIpFtzm1hTc
eI9PphPxJhgeAgPw3s2jQZdNBycYZD5KD7QYORF6PgULD7SejfihhSkFN/34A1eohi+8IkJqZti4
QM+7e+c/ps5ry1UlSKJfpLXkzSse5L3UL1pCFnlkkPn62QH3zMzldp9utQwUVVmZkZGRaGIUYguu
LPfgfmvzEcXB+jplGu/bFOPt249mvbPo1DTD/JyDxLqHYhEg9Y6WYmyxDgXB7sGJNxQlBB+PUuiQ
SkFanu6OCHNLgeQMJQzCERqdoMZ79/lEeMZgerBI4oNmbIXaPvYSqrJOwFwX0HeB4Av3O0Eubakc
irLudLbh097LyEM+5UXeBkHnYgtRohx8y/4ZwIZ62bdRogcNRUSUcDfSr7r9YBGjmYmwlhaO+DBK
uiixfySUUVbxirc9+1VJEcxydw+FeHp4mhDq6HUfTeXA6UAnBCsuIKpIKmzXhOIOobxBBloJa6Wu
Iw+2E+lt0Bfqxt8GDOK/SjMOfolbhXAFVossfLkw2iU7Sb0cKvZ5SVlYYZXrkoqm2mB5vDaRDtSk
p0NYcW8iAlGh6IcMD9Ow7D7vqBTbTPrV7apO5hNKf97BoVXuo6pzNKJplc6eFfYPjSmiMLSxSSIT
qtWrDvO9OEADQSZ8KsoTRfVGbYR2CfxDSlanx5x9W2VVRfQDoaH44AQNqE+10afFsLIAT2vrsbBj
RESoCzEPYI2dfD/xn+yP0C2e83wzKrjMCXb1QYWV0i6ixTR8heU/ir2pYvis4n75a16bH9Ju4uhg
aGt+PIlDBInOFMDdHfil10GB7nTszwhSIaapEo+C995+xyxRSO1MG4iTFEB8DdY5El4rUhCYO5uh
yDWxW2Uby0UFAGQOdCD3NoUBcRB/cZhqL4NBJJzzEhiy7vHu3B92hcW0pFaDxAA5LJUDsZexbR2R
doMQ13Bvqx3U4madcvogQcGY3AWN0twdxgU/sF8CSW9+SuZZHW8j6mZcnAsit4CCjga9Ncz79FU3
UaeqDF+ddwB1Mz8/jaoSoztimKpVpzFE44+k8PYJvb8HjvEO9hU7vy3NHhT10GVrVut+VtvfpFwz
HnuHnovXcD/n5tzaN7opjH93v9AsurXYQidPDVmCEj0+qJt7lnFX3kvem4L0UZzy8Nj4pceR+Mjp
UaPNTXx2D2h2SKnwHL4u9vNhHlWKYp98thKmiEGvqAKaF+xT1j1HiS73FPU3sNAh9S8JMdHTqlOF
F3KHG0Nm6KL/zfPaeFn9o539hVid8pIITQvSkafN7U9IFnfaLHSjSW34of1AGVXzqltZveyYjSPX
xTzzrVOlcwq9U9qN4aV1w8rDruuUKfgD5+F/WHm1WbyktJjiLbHiklaRDqBx+0CxwxEQYwWW8Vp9
X5DEHvPyuup/pqXpZ1q1ighIh8X5gzV/J54p2xFC4tsqXhgFwGcb+sgdYYPp3c+PCzPOn1WT8xvD
s5f/2LcNmgKHEbL56G7WVFF0T+zb29iF323j00Niq9gvkTp24TzeVux5Z2rRaIrZuPuPNitjYf2e
dqVDiXfDqy/v0+L2CC7sUcwNVXp4fjlfEKk+xhGDHHO/aRw4R8FzwLDHfwj97+Glfe0TIAoDTUIE
ZuXmh8hYt3qjTYtDrcr36UJ0pWNHDSqjgQzNG/rdvN6LK+bOfTjUjJzCS5NSkuhq/kKqYgAP6G7x
w3fGAUEFasL9Z3aVqnbc/HQfzRr9sbr7dvGP/YaGh2jZlEy8HSpvCbee8ChNrMW9y6JG/tR+NHOU
gd4E39i/iuqEGrQeHRdVptdJNpTFV6dX1mZNLNVyjfaE5y9wjS4EAxpBtbW+S/VshmgXIdAL9Rau
gYUm3tXoV7fFMYJxjVncRzpmjNGgKXu+YX7fxndymp66n1H9Dx8Qb3XO7nJ5QP+0amgKGtURrUZO
q/L82zn1nihokfeZ5ctOsYNczZ0id5zbv6g1Og5AB9GsiRHCrVoY4us2gdFwdtBYxg6gT3aL6JaE
RCLuSc2m3SH6BuRC90jG4aSRXhhW2SKoxYTr6uNeQI4iup5+YIK1jxUDxnjJO6BhDXf/YmsHB8kr
pRGEogniMu4KVT4Hi9CRsE9pyxB84m/ngRw9oTEJZbz4nCWeGRwCIZPCJllTaSBFlSK5Bir5VCdh
ndrKQxBgEEP0qU02vmkYIcg5iz+6KA5bBxGGwOeUHhF+y1noUJTKzugpTlJyQfkT8CrFhOBdyqSA
/ihrD4mF4OlM1s5FCs2Yvx0xI4nKN5vEI8pVZggyIHxjf+HAlExRB8IskfgKtIVAfA4iikhj/4hj
ikBFPhFi1UDz+k85Gm29hOkKMJukF8lm8gNwCJjwHwX7hJV9qOIWlaZg6nDk+JOCR4KxZt0E+36j
2Sr0T0kbbeT6IwgCV6txVkowBNMQCnl3tNWnLrOxZm4xaDjZvCGeJThbNjyh6CPCE4VfZsilsEuq
YQEWRWYBzjdD8oX8lAWxzUmfjCgnPQMy2fsItlKAw4aY3otuho6RQSRn0RauAR57tAGlBAphi3kW
1RUsU0JWwRlEqaAMmgMlgBESX6DkBGtpKi0D+ETnEVquSSNmCOniu8TdoXmAMmPBK0DuzNmyWySn
RYsSjBD1qKMrSX05TNRXD45TDziJ1PHBDuYt7m+rNSd1O9yKqzU8WkMi05NZ8U/mlocQ+Wf0hUlx
lVR2MpY6wCEggfTXBP0v/BRFwxkVTHeTZAaYUIoPgEGD1ebtsAA8gfVL6SWimiCA5ByNNls54S6Z
PzIkE/EZ+xdzS3j9cdLsEdkrYCh2fz6QEip3PdENBgsWVrgl4zJpfl0tj9Z8OOT3LXwFOeRMEwEk
3Pw/kjw6H6WUOBWANd0qIf+CpAWoCPHQ+R9a6nApdJjtCzfCyLuZeyi0Igu2M6hz1s9yN0CPQzh9
HcR7qgg5cQJahQBPfA6nxxgD3XAtnHO2OMEwu6MwvdWDDbS1KYPvTge93mAAstsQ7DabnJuTilAh
YEryVnoptIlHwJyZrRc2A8WwVax1c93Pzk7zHtqn+AIiYfBiQMrZGsySQcqb/z5y4G+gFmJ/MAhM
KHBFEq4LmxsLZpeCZYKEWHHESj4DyBLkHnKh2cqqu+Ac/BV4jzu0hsRAR8dHM32DvasJ0BToycrj
8uhPQhKYS5KVCZUoa3NpSlNpKWo4eSo4tmg7Ijwr75AZRhHQBQM9W/ouAFSEOuloCAsShVkfQBpf
SDjgvAZ6Nuv+walgLTMEIHsprrnBOgGGPr2oPYBxyUnxuPi+Auir5JhgTE4+fhkLdfaqfC8KKtOH
/KynLy4AXSYwV/SAIoev9JRspRahLKbCA6EYShPL6vBSWRAgBgxEwQj1rBArkbFMZpO1ZjA5U3LH
r3TeEZg5+b7SPsLw/m+apYj+lrWNnRRQgkuYZVN1ZQ5vDgnfE6ApW66cAlcVQRpUil1XRsTNJcio
ZBZCCPYXAK7afkIQSXcBEjyZDUWvmr0QiRPMqKoFdLqQ+nh9dqkUglgxAD5zmlag5KWYybJ0qYnN
VoJOXFMbWEkjwxjpBDT9dcEnGKIsRF7A1GE6d7siZINJhlpNSkkro5LgXmLreYpMh2wLhqPRygyN
zLDQOIGOGkzILTxRAwBV3Og+e1w6nyt0j6aYTdro8psyIZjyUFNJaUogRAiy2oyLZpppxgZwIWT6
1kz+NtZEFpvTZDPClyV7pHWk50MHAVTVGsyyc7yMU/1rl5w0H6ZFyk6uq9HJZQwc/URST+no/xBC
DbcO7R9KHGfXrlmljxTO3E1vI6x/FouGQuet70dyarO/r8wALxbm76RTDZ5o+koG92kBPPDmWp7p
GENw0aoaFUARNTnEmcwSGXoTrR/CemPAZv2DNpPem8ksHS2Z+czUKy8Fc9ki5VHSqnqTNBXxSO9I
UpS3CfUpH/7Fh2mD348GfqQzBFflzzp3TTxMNyluoGF2jpk2UvZs8YWxcljXM9sBdxuEe2GyI4Gy
2X3ynmwMqe0XB4ouC5qNSqmJz+MrWaQFZ1XIK8FD0mDR2YVshWxLG5ugvA6Q/j8YXdOIm5mZsdyL
O/nfTJ5gIVPTia1L004aRC0afmdyYD4PyvVkqcjMsglBpg6DMdD6hvwY6pxkhh4a11oTJWRLgHm3
BJdWOTWskZasTggDSBDsNJl2mHKcWDbu59eJwwpxE75nrzo4bhH1jqgNBDJa1wFEEcpizk5AMart
+0sTCsFV1HNmPxTVNz8KZ7EnS0qKnqs7rsRfYVRYfSioxMdCym0iMW6jjLOzJQBCExx3tt5+4aGs
aNM8yTFhiViX+J23+evv1yLwq60Wfw2nNP21cnTZqcxAKQnRJhF8sdekSpXZnOrc5sJHmgCksLiF
+785tcpf1WJSjZFDSOVhEDGh5l7h72TlvxaRNIJVnPkLEahZIyyg2YdC+o5aSQJIkK/c19r1F6ie
+Uc+ISxv6RUK5LablIbEIGep/n5G18llRBuFfoJG8DqZnwfoUJ3/cpN6r2Q1uiT6Bdt0wisIXWnw
cpLpj64Z8eA6Rspseh6f2/HmNIz7jWk9KIOodCuDiDJB+sONk+COdj6W7jqFRIcmVs6otZA4cuMO
+W6ngjw8RO3g48f9XBv5bz4QfM0g3W3Sj9NZwYJuR/0IZewbZQjoJHRqzR9MCfIS7ru9a6Mm6iRB
NF6MYN/njRUVlHQ+L9vVTrSsOTk08d9teusVXKFhyapAAcbTgwWEvlllGrmlVh3eRp2iiveSiv7x
r/9yqDmFfdAwVaNOF58gatOvwVsUjHzzF+Tah6DsJe2ae3aoPm9VaSqFD42mIlO0XexC8yj3Pstc
h05BbuJGvffsNEiCg91oN9yqUzN/zcb23Pst97QzTrb5Ie3k7VersI6bSee7yg1q7nN67N0Gp37S
Of3daYL7aRenF3Nn7Tc7p4FTIX5UtXPiEYUnINYmuAQ5YLrklewiBfoF+8fxtbLjY+etc08/U2Wa
Hl+n5tbcz/aw/FJcSnjtVvoljjuUdcXCO5/hsm729WDkNt/1xctNcks0Upu3ZoMJ2KQAgKGLXKqU
Rl90Fka3ac1GWZnyJBJGpO6O5pSkYm9FaQG1Tyt33mqJuRYFSjKdwQ7PpFTdqkUOMuQ/3LPE04Ow
fk9GS1StDGTcbHKUHWQ1UkcqqBALXFc6ojlWuT9VaqUSKsIQq7zbPVKaiQmEsfNVjIBgm6t4akXo
BHtufvUXRs21O8h0mAHYrnkwxtBFZY+1l5JDhydaMBc0B/5a84KZR5mVorXYRxPbvOGF7sw5juhh
iT4l5WUFisxQuaNArqUfpnwUyI8JgNKaf+w5Uge8nH9olwdzD+kRXNj0iTxjqvOjwIISisSoklM+
miW4I6p7O4AlMarZJTJ07RxeVq/Hc03AKl76sqZTdxqZ7url6CNbT0Q7p1Wj8+P05nVijQ07jxy/
waBX57Shxh4d9Bypjokc1CvbxOPsPHtj3Gp9THnWrU5ruaQmmePNXODGEeekBR104kI542ZX7FWd
RtucYdVCZNNm7G3uQE+1gkfQu8RTuUeus7eSJqrBSTOhJvrjURcdkO+hGSZikkMc0QBtCv7/NSNM
BGPpRH06gdFaaOHzbO/nQfpxaGZD0TII8+ZK9Rt8Dh7B7C8CfI/ML9vhl2XldEeTu363Vw8q5lRs
pyBP7ik8ix6TAaEno+Smw/1gtB7WmUuWYAWzZIVgE+V4lU52C7gTdByzn2o+2CfgRrEhvV8qm0Qr
cVJc5Wen5WV59RtuaUsB70wrKWHwCwFKS7X+0X/akhctBS/UQ9+tl19C7qjEhMIyOC+Ou/20aeOM
OpIUV2/2C2mhCx3CLl7evzWLfN2amLP2YlScl+evg/VFxXGwG0fj57Q6B5CiZwhjufmEPw7G8bF5
bLBspbAU1t9eKVQ0cPxTlaMYm+TY9M8L9QUqzVR4V8EO71cU8yEih77IrVtqXronp/QEnCX32H60
S5QNqiKNl7mvtFjvzb+AZB6aELR+QicP0RHsI72dQfQr5L13Huxcr8BNS4ttuj/vip7ewqdYMaXU
MH07nfF4+TSv1lmdaWlBBmCFkXqMErqXF9CPRerYqTuJi7wBhVxn5/RHU1z3631h0dZ64GBM2KtV
Sd9hb0cOoLGzt5HgMgFYzSK9IJtj2kgFtzYaQW7s7L0GTXQatHw2q47enI5KDkLirmrF9vZzfKf9
tz7o6V6dC39DkcA1eRBh3kNAd2/OsGSWOFN68lifNl/u1z+hu1pYFlPjWkZHVxPgyxdmgK/5/Guh
jf/f6/ZNapPNwn+HJHXjViGQKdER+4gLYFxYm6K9rrcHXDf0NCgoyTli/4v+qvqQOoey/SSnlMCk
UEy5mKyARfQB8aBF3xOhQPl+5YKVCb6Ayik7XA7kG6+H43EH21AhHKYMFxVfzuNjI37VQ/zAKKXn
JcOnczthSd60PUdGl9kaEUG4P0DQik17QBY/Jhf7pMWfGWGJI6qsVetRLBE+wp5v16QfCd6HmMBW
SzbmYWEgpyt9HMJi2M3YrwXIFkfr0wAXBmleZKn4wlyiUrxvarT3zcZmj3TMzyaP537UhZOxf434
8knCBQ/eohI8aK/EToqScYJkuy8zXzG/ftGI0F4yK5OnWXcosOf20w6O2cJeyczJ+CgKoW6m9k/U
Nigl1FxC5Io7r3W7LDqdJc2egjkLWyZbNgEJcowK5t25GS22l8itjmBMYOlVeo1RX0kiR7boDOyV
1SsqkswK7s5Yc3cg/ba0xg6jZT4sfVHcitoFZcFHPyu56928HlaqBBembPz6mUVGTYG97RP8M05s
28gNXxHLiXiZNhrVYeur7Lz86mxHaTbDVDQWdDjsPTt3Y4n+8ZdPPbeexmn76f9q7MX1a/9H8a3R
GNMkbkJSBiz7GVtJMr0habe4mdU+uW7kcujeJLtA10f3THKRzj7Ws0fPb8okldY8Uqgeg8WKlLPZ
VK0NJdk0bMCXB6YkNlTcogigTL3MsUOpAaVfmq+k0PmumJ/KOUqJFbcpLlCsCnUUzE88EWJIGiz2
PzAJgckIdMp91eKrZOtD2PoBpHtRfkZRP1xUGlzBT4g6Ef3X6d6XVq9WAZ2ySsuMQpN382Rmiy7Z
Q55dpeKs5Ai3UNEe33kPZVjiid5ToGOGG4t4mX1CdtIxxHmQBAgYpx4toch0fuiA7kVVOsnY9Pg8
dtDtvS4LDlpsCtviyXmiOgvVugimjKwc9q1PWQgojoLHFC0NiXv1bDHiCOyQHARGU52BAFyNx3W5
gMsP+xDkRKebQQo3R6N9c+JAxFkRsEKBLv8XMiqsLZr1QAGwOO0ZfpEbCpSSqVBQJahh1KOeBEdC
wfQs5d8SiO1AAXSH9QRAGL2zPlbh2rt9c86BgFb9nk2C6xhmNOgvYH4gzkypSaxJVVFsOiFhugqx
slhP33m3MFSJlQhr+jfkEfCMkJ7zLiJBXBjv3Q8vjgqTVCMhtEgghZhtP4Pm9sYFkpdORu+3YwWy
jctFwvJc2ITJk2J24bO48vJuS1mihpvZo5+Zn9ECaHKbSMAAl0ibP9bJn4IdbpwB3pQ8nAGI162J
pJGnolcXt+xOJSyz0si19dM09dH0cUQy/hF1rIor5QXZf31Jh73I+tzhfBZsViPWGGcR5wsVBYiO
qFnivl+txoSWTSZ/lagCBvVk2Ph52Bd+1rt0xnLzD4YdsOF0ZHta85dFEiH1RfUSncPdnqYvyTu4
hW8LbQid685PUG7HTum0p/N562YE+MH4g3ye/FmZa7xaXi2DAhvHZBDw+kzsfiRnW0QwGuhA/RJu
2HCIGZho+v6vFEO5DckWCFtcUMInnJG7xzMEX6X8pYyQvgOOFDHpYiF3RW803dNzIAavjgxqyxi3
2dIUf42/AMbxHFIosVJDvLW4ZhB6YTOqml6TUIcwqZDsgKCtjCAfanYeMUmUe4QCaf9RGWSYiVP+
1TK/Vw9LztqTWYNMPo7kdFX0kUxpyjOcTrWTfjDbRZy5D8ZUXqUs+sWrt2gVwBH/746R+ZHyE9lW
+XSEeOkjra0OZ5GJgIpjO68JYFzsMW3iUkd8vb0Q0w07nbqCiOV4+PWGEOOCQDFI1ZhTEURt31zg
7sDlv7kowMjAcfBK/cOePx7jfFHhp0V4NT8hWSkvHuNVd/G4LeqxHd1I+rcseqDJ7UxXQgoc2tqP
BGh379asKw7mkbT8U4gozSXoD4zixLUNiQ6zQKaKGEubXq/ltty5Mbc7nY6m97Jgj+se2XerZB+a
d4NKPaKudOZzGdPptMeIS0uDl+OxT4ljNP/qxpLcJpdDPtJEeqyNfGu6S3+NvIfYNYN20NqRb07j
DUZzzuKmcUHmrGsHpAuFg8fDh6zyiMwtnGua3Na719yXtQdc0N6smdLtUnmQTRgq/ZkbknYseUeK
2FXIjsYKnMgep8b7KSLU2wMc8aVoW+InnMqXaE8PVx2tcURzUlMjHwt1FgmrEPxK1UAr4eHywU2p
hmc3ZmfjL3MH9tAs6SOWBn8ICoRyqTTymWrIghBHLkVm4DTwIhtr6KSoAAueT1A1meY3NhYjqd9z
itiYnA+LsycXb1x9jZjmkI7Mq9G8lStSJyymVTFOzFTODK9Q7KMjvR/IgRm5YLl8drIRlq9Isz5i
HnmMCBrZH7tj0zEr9ZzTIeJOyacisi47UPdGmemLHZg66dPkZmeuqN4gM5AaUf01rzHm+wF3TRHr
3RxjKJctBhOClEl+R1cha/0mtMoOOa0Kw16pKyt3VjF9jE+I7kb6brpv83nN5eJ+hObKD20AEYwn
Zn2lm1xzO19rPsf4mwA4eEcQoMPuRhE4bWQ5dLH61BWe3srlHTQl9IINVlKrRjhFYtyGVfXiu40u
64LzehirAm1yjYezcGptGQ0dugUkyUcoj32hibJJPe3DUl7d2yFSxGtOMLm6vytUFx5c3Gmi+DGL
NIuOunko/tC7KHSXSZIpknBMmZt683ZucX1Dm77oK9jdT2XCa/SfpimPHf93Ftm62dGepMiUVkx1
tKrTr3HtoocLeHAd3hHYIFjStpnO7AWb6HIpz/lCc2lhTzQmY50rWuLVztGhKfGIPiE8XmZFaNno
ZjzYhl7c254my9s6DHQBP9ApoqoxAsbmbVAkzNOdKvJmWEbzO/q4xfTEhFnIDOR8MBuPIp1loO0R
7G2EMZm/LU3WdMkzQ7QStBZCeUFKfp3bi7Q6YYSfIf/gja8lvFl/5WAX4elpmQ4cVQd9yKbqpiNb
u5O2NqzcQG+K9UyT/7GJiPynWXxDKzFzY3SPf+57dl/Y+5dTalj1F4jGGcwyQdNt165jHMtaUFo5
GkNNybx17aF7z3lrk9F3xV66kw+2j5tdHD5ACBR6aQ1rB1bwFbkNWzgbrRh8HYAtwl+It4GNNxh4
N6bb9NX9Aaig28Az85Cg/3tZBpkJNns4ZbTlUhCCiZUFINqT9KVJpcmVc3+4G/KbKsHVV9xWp2W4
HJmGq6GWZeACWlRe6w5rn6IYu4qJXuJdyclQLPMJpoSAN6wP13/lOvXC2P/ZOC2ggi3hWPl1jpWm
kq+UWoGsEaOsYjp2e+BiJWW0W9+GgoPkW2zIPG64+PTCpVrCtgUkxWZlL0Zv8nH8SLcNfx9KSsn4
0q/3P7wQSICVxZIniloBvfKNOG41fadwWuOPbj46X/mJN+PU0Tw9DfRd+4wsyz+BK+FJMqyyDIqO
6QaU7vzvXg3a0Htes3fuKgK2ezgKoCO/5Mrw1tLv0qcCRkw9Qg2l7j4sQfSz0IJgwmVxiEIivGFH
ehVUJLGYXJBtqAeSIaPprr0Y56AAft2vS49u6gIKa9UICC94w5OAouwm5EXKZLIzBoNCJL2ZHH+1
nlB29YOsT0LwJOUOpTZFH1G89U7rCpRVUbqOFFKNenYqWZXWIRes5J+e+v9L0BTR8NSDuabSg5dB
reMVYgI0s3PSj1cbToA6DVTI2jZauRY1iIAdoMgky19eZf5oHlz0IhpiozripNZ6+k0frhcodFeR
sNKIaOGgwSxh/rZqyr78kKU4s6LAM4W0Phk8VdSo2GSk+KXrZwFRg/JKSYhIhYWwjCOknkMOQOYM
6JE0YOMSdSgifbaqyRiGM9p9O1q2u7R+/yBBut8FcGanCa050EwvYaYaa5To3TssZEJemwzSJVHs
Sqbv4CNc+tgZC5p/0HfJPiDsiN45bcugw5fsfavYLpGKCn4w3hszRM4jdO/RS+zen0gUkR6jtybK
TXvEty30LKNbE0J4DQFFfFx6ts6+ZL2Rqb5BiGeg6JpzXyGOXaOcClLZH2TL1zbLluIWqy7ICuUe
6wu7iJfIMiMHSZKNnBrpT6kd6NvbjoARi2WEQR2obPsWag2wD2HEl2aI603w0gnvtGIJE7MDe+n2
VpkCk8hQfDVPzpE0sm5DAZMbm0hg4W8ptkvzkAYnI7KUljuRZpvKEcrFZKNl0jNUBbk4sCfSAmxo
ZXy7TcPe9NjDaS4FVoUfg2OELyQKlt6Zd9TdExVAyX9d6K+Fspjmrw5FwDXS5AVSiqp51cojSglu
mdG5EF3o8+MU15DjgWuGmyRnTJVJijv+RRs1qMxFdgwtC9QqJ3VUSbTOJJ+lgL8OSSBvhtnVUjyt
s8oyoKr8UX5b50dOHH4dy/vFAqwMk1R3i7cYCOaD6e6+gEXoCgBsIqaS5DBKVJJmnG9NWoEq6kuD
tuxIfxWsQvtVdNvY8KhFJT2NDJMPgExBD7+d/zty/BwFh2FCf0UyqHX6CHj7sv+dv+anaTItYJfo
otUsV2ngZO8edq69hwTnPMmELFpJM5ODE9VDsVZ2ZCbiY2XjkKE/eiwbo7yYYMIydM0Qv7Ksu0ZM
IyhWgW5STEUTvEdgGdEvhHRIgisZ6T2EgGSrM59W12ev1BjGRIqaQ8KzRdhjVnPptDNKd2/dAoiv
RI9yp7NMMrnkAUExLFjcI4IgEqfp3S4PgeYhoJYr5ufsR+1TmUD4DXBTMcuATng2qKnRPGTxV9nZ
dOoorO6N7vdOfwD36cfL0zrp3buPTZJH5eoUvuYLxM8f5s8DmEeAHbFu9PdqyLe1YWBTD1wCWZdM
HzE0on8UuaV3J2fTpQZMw/vU1KT0+He59Ck/2aFVbSOmHAU1Num0NQSJ3kaHXCgdgCPjC6txecX0
EF3EvVNk7tYVakWMipIUqHt23q1GQH8GIPDvkHbfQ8Hhx9nH/ZC5TNzCOHEvdgx+Koz+RSM6oa4N
+qOdBudRMqGF7uS0LELeBdT79ciQdGgbxwKjM/wsT/cxOsj6NXOqUA3vQDGqyIb0zvSO0N6A8lE8
yVk39+ZecLvs41Bt8O7gIHL/7uYhyDcv7RsJVz2mR/ViuX8S5SPxLthiDKCd+h8f+196M7GFip45
+O6TqPV/21z/Q8CtIKPAKHzs66jofK0HopmZ/wVeQ+jkyxmXF5SFNIpKau7XkUtOnjR4waHoJd59
+BoUq/CgydI7rBU63tZocYp9oa6I+QwAjdcCGw+PgCanMIxBSLoMEmNyjI0nsbMLYReRnWOv8KPD
LWQ9Mmlfd5a/jW8xzjQT5Ey9zwWKvY3M+WH6GZTalRrtUK3nvRXTF7TF2923id2gNUsf8eP+gkwi
pinaoVs+zD2dIvAY+YQ2vUK6BI8n63nwauYTSijdDVG8ZbNEUj6odituCfam+7T3y/3yDQyvWKrQ
vxMgvJzs3xsBQywn1ESIGAcKGgWJ3qgdtW/hs1k5M+Xyb5Ro6oBkCFjiolat0qA+UsagZtZbCjoU
llTxCH9Bo30FnuxW+h8URoV8t0hraqh1d/aDAxmBLI9SwDtWhKmQVUcDh1ROaRb30CjvSbmEWwka
bjHCpWyQJqi5V254zS0FpeBMNqASFJ2GS49Z9JU1gRSg3Ikms+PepgLD0hykl45zcUkr/UXpv6cx
suguNM35fpN6IvghizNyewtbGfj9GPXetjjD0gvY28odfI0xZdggHPREw8WtAwooOH5Zuf5BziNk
bn5RLkSAUcnVusHVz8I2BXfVYRUyQBIkQQl8KcvZbscEN7RYxjdkBrPFASew8fR6ih11KFfzthbd
Rp9mNDjv+TQmfE4arsbu1aLNy/LNd837xAbyowNrg+ACbOyHSopqO9lpqW2i2IH2uHBi4Kmgdgaf
ftGJCYJW1210mO6Fuat664RmpLQhs70z8/8E1MsMZ26lDLxMcHb8Z8r5sFT2z673iF/GqL3S+4pP
L8/pbUqgUideijYLxFD5CXmWLB8cuwWlHFEtlmdGl2X0Md+DmnNEdJGiITY31IjPUgQ6d5JWdfta
HlB6Pqxpz0rrvAohHjkLUkFg4kWr/mCb3CcubBmuDnJzcNweWhQtem8qqajRcume5sVe3Cz5FY6H
p++qZ9R3iXZRN+NU4fverBwObZ4ODqXh06HJx3FKzcxveKe7WvsVNBrtOjVWH+fg5wO1GiJ/SA7h
RaIu15XzjYQ0XkfiFF205t077ndp+KA1C04tEu70vHu4v24tvy3GoSTm3lUEOq0fDR6O29x+fKAg
1LmSAXu4C8qGm2eYVFevNpJPLdWcl7HlvzXeNY1Hvn3YYVdvjc4wUYImax4jDJYo11olXzvSjGgr
O9FSCg1o1g8lTHyb4d1R/KUDBhzHN/WM5EfgkIHrHhXZpHDLkzmXp7Wm5iao1AbnCAOawqciOGgn
3UNnz4imeNfs4gwWjzUERWBNFq0McgSvB1IR7MV2BUGHDhxE24rPBduGeDbyi6ijvtrVP+TKHarf
WgpTlJvBnK2kRKJsjTJE4mfrSsTR/g1vq6/b8Mig1qFoH2jhR4vZXoWjxvHyyiXvWbcpWsE2VBtO
EegzTQbKYiyVT+ObQHulqQU+KogXLXnOxgNwAag5rphjdql8Sq4QKiK+DtjlWPuVwpeatW1YWzg8
9rG771/cb6jU72W8I9LUbkbHMkwMyMGg5jf8GkfVhlZ3aB23cge5ZG5O1d7DxqaYp1Oxcs6dbHF1
TMeo1oss8YHHFUxV/qsQV90eattubviZ0ebvv8SYUmOZPqyQDXlIYMipEDQ4OmCbcxqmcsOgkTuc
IOBht+zv3Ir9mpctunOY9IliJ7APEH6AfAGxFAOzdWaoVu7vkMXFMSG4aCKodsJqwdOP+c7NF/bJ
7YT1809QlQDXolGAVGuKE1UDcmJ8wUaW7slj+YWkK0I+ZVVQtrR8stutGgLo+WS4FfSRD3wyM+iq
wS93QmGK7l8m075/hhEIQ3HCA32iWFHGaYwRSF3pQFUV6fZWAZm+czMrq5dg312zKRWxYl7xMaQe
4cQrbFJRasGBkSr/NPMzs+xmQ8ktZqlgV+IFuKF0WM5+I/mVxkRKj/vgzZkKRjjSmGhUFHQVrIRM
FHcDxCMdIA2SDqXWwghnNoTCqtBMYJbCIRYIPx0Vrx3Ie7HwPmnVyECUK/bnttgwm4h4B7I/6jkD
kHqolLxLhhAPyNd/RFAF4Rb4xd+Jm8qY5EZHQNfBGrSWU9clnGLHQUurOm8MpCmhfENrabP/4wdD
xeVmjny4rjodUGjOsY8qy2bjD8j84HRzgqMD4igDMoquv4IZBjdnEP6V/SAoGtCqxnmrs5wr5x7N
YzxKYCJWFljs1wFssudzJgcgJz9/TGBpFVOQmddTNgP2Ci4O1cbBVEQDIKeyQQ6Cz+IsO+PhrVOw
QRVJJjjzBTTBcu+V0A3yEXMhX7ClQYICLd1fGYSrKk/kd6cLgodo/UMAwB9cZby0UWYgEwOVatvy
yR9oJTmapWCk9Aag0ke2aJ2EXBYBw0K+wTfhEvzzTiqurk/pRR3iJZ2IJgk8soAj1QIHn4rw5SRJ
AF9Sbdaszc1b6cbqnNg7dSoL6hqkl8v84H/oN+nyelBKFwcy09B0nIdLJxE2UAp3Lxb9bmoevCD5
zzUKoDxzu0gdam0FkZUP6V0Fnpt6M/K480bSPuIwHYIioJ54N7JTC4woHUwxR3Gqhn9nd9OaUUkJ
nVpZJZIqkjBslsbXclXEqhyzdE8uFH+lXGUVtryg7ev71RbKJGLjvq2vAz8tKJKprSu+4CIJhxwf
5IJq1M1UBxkYJIU4wVFn6vvviGBMKKdA0obCEElTv3nZQvuh9rce1enXyZ4xJjyBQ62KGf4JFV8K
E1D0LR52wlZHwwUiTmgQvQtFI7I9MJbBQeTiUFoFvUDAyKRP0dSQmrYKHG78oPmBmHO833D+7DAL
G3nsdRasnNqczpSqH0Y3peIN1X6c3yAdRs6QghxPeTHioy1P6rNT9Hm4H1n9dR8wbffs8H8t55/p
4Qh0eXd3TEX4vLvg+mB3+VxUbg8okzDMAHOsyQSZgMGDwO4+okVQ/HToclHP+xeKZE3+vu+VF50q
TcOTAQLWzffyMFdsjc1JrU9tCt4dcgj0UMZKdkdACA8crMWctR4ICcfifIzyvGGTOaWjagfGB5my
2IKTR6q5AlNG8fQzQH+P3GBmb2Sv9HYZ4EPZd2r10GomRk81LbOCgAyi0q0ZAaeKm4d9GuilmNLB
3hnA5Uc50Tw5IyUhQS6UkHSpo/YBD/F8JqqBQv9J5B5ttGJ5Mjm0OyQOQlVU+Fy9yog5o+lD3U2f
fnzWUE/TUbGKHTxg2t7K54sZVeeKC/h1TzO1v3w6Bdwkce0ftrYHibHBHp8INz12akwWlTlcPUBO
ePjCnlRDpUMIqETpqWp3eQV/F2gqFEhus5CR7E78h4Qz3mmqHVJdNm6/FA/DYPe13oVQpqULabav
KZhKRAi9SDLY0h3LDu0b+mh9AaDaYK3eyb0wTQWyNqwLruGB2PvI9zP5mw8UucfFUConwkXUV47S
yB2dv3dd5g6zklc9potOf+fIjRSJpQGIu+PrhAsq0S3+Lyri/3eQuLWLRr2ZZnbcp6us3rl7EyXL
KHqHQB+vT+qj08fgc4Iw41ytZ25Lc+dscwd118NQ4XFpv4A3RlwjfgN9t8hf4aXJO9PSSqGBQ2qA
lXORXxbBlpaHlud7mrxNk4NievFK+XTy8RS7vWivTmMte1z1ECUhxYtzd/BIj1nkDqk4T/l+X9hq
cG7tJWl2dizxfJUdmLML8XCW31NyQCFvmgoJjvC0CmQClHRVBk8sDdwkA3gEcCTf0ikQQIKZpBgJ
6X5duL7I/mOx1/y/FhouN7GABfdfVHWAzrbXw2DMtY910RAAMkIbXH/G+GBUmyIVIHMBwHJhLfAR
fBLvCr/SGELPlXzu3dXX3bx23yQwybRxMB32tu4uUc1/s7diVW3N/sR5I4SaD1AoYAV8UKGRfxYN
KBAGkpTN1FzWbJaPtACYpX0BRcH+0ROtg3S7YoB3R1hhhgbKyuo9DiiHIh+YhpPy9RqrvCkwU8ie
nEKkQjDbOjLcHjOlghDgallsoYHkO1yVq2CzlSIoUVh/kMAHS09iFllMs6drTJlSJ3rdVBudiOQL
Vj3XfUz0SV8Q6OwIc8Bzo/CJZHH48cOQhnT85dVBtxEXFe8M31XPvPR4hKq1LHFDpoGcsR4H1kfk
HHdRUDBhNRcNxUwrPKSJJW9AJR7FcOmF6e34ElIu9eVUKm1E2vF/U5lhqMI4FQSpLordSCVnt5Z0
Rd827QTTURcMfB5Q1Ip6Pz/qJHSiIYZzgaXEW+iGlOnBi1GVLU52xAfgqEGCEJoMECsHsdslR6Nt
l2HUW4joG45GG7SA/8qBNneFhP/uneqA2XQm2N11k7TC7tb8DJALAVMXDy+r/sowAbm0iU9CXXm+
h6ukwNUcbEAo/QZmHtkv7DynqZHhTORR6ki8OueoxL/CB+0Zoktg5HDM2AXTbWpUslLnFiPoDuAe
8WIaNjrqxi4Gi5y8NARt036DN0rbSzANxUmSIotcpQfNtw5pexQR0GU5lam4Qkg6pQEsm557oAIJ
ThHjJkaHPkXes04UwTLUfTwccP2MR4xbnKoko2quXSpCow5GH5VP/a/2mlTMlDYabPFs9Nuvp6B8
i0fWp1Q7soYEkFhDusl+PXBS7DA/pU4YdWPD7fbUvrS1s728PukvFoBaJeiYsAPKJEc4esZ3GuFg
EGCmpoTnEgHpM2us6vQx7KsKww7sncqsyYZj0vm2lnQZ4AMKcxQjq1gZbbqJypQnMBK1d2XSycps
yKFTtTj9cozOgY8l68jUydwq/dhmfoTEPpymqtLkSdFZyVFeQPse0gHB38JFvZS78T9EndmWqlqz
hJ/IMezRWwERBETsyrpxWFaJHfaK+vTnC9jr/ItldSogzDkzMzIykqWBR51RXrxfi4HMJOXLrIgK
5vSbTgGcPV8s/mX9rsR0JWjU06G3bDtzZXAVqdNM2Nz1Gyz6D1ervCzEdUhrbPLUy4LUs1zCLZ42
twhCEmHQ9Yh4JAy30Taahx+bzpXiXRF4eNcOv1Bh5YnNMC/qJmClQImx7ZkSVEQevGzpyRDpEHcT
ZEDUCMzIhKOwTiv5X1gbaHz+MvR1TB5KA2MJdrnJlFEM53OoVDCQC66TnmXP1Y539Cap5UEU9MqW
cvAheffR5GMjHjjkzEIINyL7LCe8dkmi3Z6HS7QU95btRBEkwYpJKx1OcE1ADFHsCmc7hB9I6hv7
1urk1UMwz8QMydktF3fuTaBPjyZLmBqwd6xs0Opfuti+Zb3L+zmOCFunLtaFJCYX+Ag2ajAKM+iF
nodpkmXPE8igGvLTc4O2znluctPkeemRO/us3Pc5Xhj3WkOl2P5FEGL8ynHKMEq06uMdeuQNBuTn
yQjK3nFWulMN2O3iZy2+NBygIUzFfxcdofUl/4GrxD99agVlstV7lwFgOE/74mPYW3kJkKy+/AxR
14VSizYKcWm61A4YGlhxfF3l9HU0wCFwI9v3ncie6+JUOR/SLXg/uu+LThvqimhSD5dsLj9r08mK
j1qkKYDTliKFpLRL1SmcXPEFPybHfxNOnjSOoNedSSF15jc3LD6cxqkIBiIT6OYdiZzz+1gQpRRq
ArKtDtAYCQVcEZ7EeVKREF4GZzxz0LtEGU/B6z+qm0ayuHj/Nnlf+jhXLvWZIgrRs+q9Ox7EDl/J
Y1SIY38OtrCHcOl4vqA33vEv6j05ffeAxW+LZ7FmFGA0dtAVaiwLNeR5i9mtBUWY3gMAC842IFht
XMxysir0Py4WnzKQtXqzqbCZKvtiILC/fCzg4nZuuE23HmraaAPaAD/X7lAjTCNN9QnI7TP+6Hka
UqlM0p2DH8xbT/4rgUFR00oxLWWKDLcDzeFeXXnqDUJDV2uPASokcQik22xJzxeajsq46mHIN8+b
BSgXWzhFMpRyc4oVTWuZVjf1VNEyKGG/3AHhemxcFXpAw8jl7ZXolMn95ybhKLF841h3z7h0xZ1h
wFfMHZS8GuUrNBlnvWt2GSZXU3kzVT4oe7bx5F6ezXJ/Z49EOtbNxa82nyzcteklkhNa3F5GWMHd
KjrH5WQesxQoF6HBRdaBA8oPL0Paols1X89x4/+zd/9Ls+BGMvXbQJQPqW8bz/mJWk4yfMGI6lzD
bbFScGOKJYCBqLjYwo0lLdMpRZrScmmfwR2DpwTLhPk6Z6XSojwDoarPBeOkpmrphKKIBFD+FYai
TeybOuN9paEPdQrMuWVFFFa8zNbgf4663HKiVsjW70EdREbsnhfYpsrI6haz+x85VWQmVo1DXKaI
qcHHFxWbs/r3eXGo9U/TQTdmOYEW9cvQY0hh6bGQfDI9wTfF++SdTNxwIg0W8Q1cWZmKBlUrmuTL
pT4m5oE1Kxwt7BGUKWmfUue3GIjVrkpOlqvZ7E7vpRnJ6/xEHa1ET1s09hFsdq1KGC928bbqXTHy
Lu57y9pQp9RJ65OGiC4xmVimbjo6DOugT5QLMk5y0p2eJNd6ZTHH9Rit+XQiY3Ifio1Kmxwv0kfI
44YS3opSDCTMiB60qIu6UGPRLvXu3Ycn8FXLdjnUdNSkx18AVimMvqaJfHlF1Yqe89kIHq7XMlGL
ZR4DgjPSl7K+gFlQGqMD0UKgE1OT6Sm2hWIHlGWmi6EaBO2X6XQ75ZlHp3m0ahf3Kb20SmJVMCDN
HjJf1auElYB08JHxknFY5MUjBUwZHbELXqnCGIQyhKJSljj+g3zyNwZTxPs6IbdMAb1qJjTzETOQ
nwjgy98CeiEpLigIC1LpkHej3f8ImRUJWWHAQKIBvEcguHrVQH7RSbBHtSPMOka0Pji94Zo1Di2X
0d6CCTnMVzNNkjdjbrRmLS+C8AtL2a+cuV/hHcMRkS/jbISqzO8UN3M46o12NCdhKPaQhUby5cw4
CEPGK6/SCj1EDYkDFPMvj5sZDxoi1d59Ai80WITPjEXbsKrDg3u12i3nmkthUoo2Kn+/qFspOYfn
sGElC130FjKWCrW+srufbE0E37jYhn8nOk06Btnuvlqd9moQSTvV4PJGW5IvD+J2947QxCVUQPkj
rsj40P3JS0JwGHVbhOmpQ5ayGuKgNHEiJUeiTaoYYo9UfGRIpiTt+9qNBECkNy5g/4ebV0QaKlqQ
E03MAbGS3GQnmcTc43gWvUzHMFltnFLbimarI0nY4pWqNRHtt23+UXXKn4GkxSa9oJdAoQEsK20F
bJ9zODpj8CuxTXeihEPZVJ2r9kWUkCKFXEQvgtjE/lBCNDU/YhxtgaTZueIIZVvV+xU5ZGcWMfDG
CjkHKNobAl6m/JJLZyj2lJ0StIkTLnaVNkpsFHsmNAmkV6ur3lsKqRXSiRQHtWaqIF6UneJBWe9/
Lb40bpHaLNr3SC9EeGgR3pK+4eUc3pLwD7ZV64ZYwuS7GJyMqhxtuAdXVvPz8OC1ZgfvyWICDAEy
+vmTf1DtC43Y2fk7sFblDrQUqOn8UTujMJQdChwRKnFCjihDL8tUzpYlJY/2hXJVBvrazGFlyWGA
OHvEDM7Of/NdZZTCq9WOC2iBxYPOW18vAuptqOuljwP2qH9iGbWGIlqhuhsX1WqvXL5ZcYsuUnHx
Kn6dCjnRx9Dq9Y+/Rac49K8LEpP22aYts5mh2kCJ5p1rnNv7vAdAE30c3ZY8IFc8zBiioIlBK0Uv
qTnlSGW786OIdZxiwxrBX166kMuREU9vc06zol8FrsojFam2nx8tXkhc0PbuZ1BR7M8CxSDBwSHl
JT+H/1UwF8kMCh4Uaomf43HV5J+okRgYKNiJlmk5QTtXSL7ybPLDtDGydLnAcIVhFPAOmDElgaLv
KWQntQUyueW130b+Fn1czRxEAMSYp1ZQs062rTh/zRmxMdNcjejv2iO5VOLZYqvQe6NWziN02tIV
IJCGsMaf7AgzYAo5lGUSM0veArwSW6tIF5bsCNGJ/xBZ2SbROP5tBCYFRlpUiOZQ5tsBML70fjWY
muRguWAySYpBFMaWTYHHLJmbDivxkPSIyQKrg2npVVhNU4SvC8ZBH5lrH5Aw0FCVOyQhsCY2kAOx
WMvVmVBi8XDfPpmxcFnu4oIp84x/IdECap0J/CbLcO6lZKKZOQU9/mpeuiJew0CRKgXP6AsOHNEr
Fv6uEFSW2iDAQKAz/5mstqoyFNooaGl1YIPR9d7D44DgT8xJ5NzFZwBYlMPPicCciuTxKYA5405g
/mGDQ2UmdaF8t0BgvISDzRtyRFW+Zb1/5fwV9ZRgjau0OjE3ROPUzvTwUeOaXaECQFUAUqz42BuQ
1iIiKk5UblA4t8V1kVejkF5AbBEwFXHbhnPBw7FD7De+jHya4gl9Bs6Nrq8TfvhQnKKwTa7r0yZE
xwHOr5KuDZ+F8pUPJVlXdpNGVVyjJbtKdM0pfsfH0y8ZEVsjP38dSVu9n1rn4ZG9HWAQcIsspFF7
ddjzNzjzFZOCZr9BjAdQbTW7J56t2ek8d5Mp9asEJ+tCaYXK/lT7gE/pIztpvhzVQSRUMusEqqC4
8tHkaYaXSE+1ulUurn46exoXzZ5OBnoTkL3K3BUbyP2SE9YKBRnrDr377Sj7gdiUsw0us5yZEMlF
g8iLM6ZCU7lqGpDcT3JtCSg/k8O5kfyPDDdhON+AnZXL0KKktULLgjDbBm/9t+nvkljUK0oIrFHd
jvS9tpZZgRzdGL+iVySuQgv+s5LuCvdkpPahsF5x0X+EiFZYOQrjiVukxaVOG6OiLQ5YLAlmcTq3
8G7v7pMWjy1P+l1VkUm1UjZ6B+uEzps2dEoddFvBVrVPbSw2YIFbVi8qBoaaybIG8srkiunYWoTw
DVyHXhqx/IwigPvPcfvBu/sv880PuHD/jCULUP5fnqhSn0XIJwNQ6aahvsr3KIi7WpsvHObG4zo6
kmwrI8YuOBLc8A9AVEu5zEqdM1OjQ50dhCfUGH5+8vUEfBlEXWURkpH+U5hDyl7YqArYZAsufOXa
OY/giACzjvVTwKgCYPW0LiHUWJwfLcH4G9TQkOfmvyNdFRqktM2YLF5eaSbTVOlv6Qn23347oNk/
ub+sj5LD8SdlFnuCvBWy6tJuQ5yQ9QOkWs6LwmFdD/lfUi944aDIjAh753lEgmSC5UWTexvo9RnP
YGR0uXTjK1wFGV8NGRUraNOLdThuv/hFgnyBelmi67QmQmIpz+7q2qOPily2wnJRsrSIG1z87iNs
jZN+NW5SIk+vhunNbOw7Hwwr+wbRbNBvQXdU1jOzgVzVyTRH4wtDiS0tDw0SxHkUo2oCLgrZU9oW
b8CThRQj0OGpTHkHRszF5Z8gbRWxwulAHFS/SWpNl5ZKHk5fep/EAzfzOTCobaV9NgZV5pRHfr3U
IIH/3QBGDddHl1z4QoEw0KZO0MqZeabSEEzNrafZru2/AIygTGFZhldU5On1EenMEKC9KXvUO9fM
doJ+E5ZLDpLAFpl9jml0JQRWXBD5S0wHnSrpAzW+1+nJd2xyoXVVdHtxRhiIvFLDWPdX8Z3AHu3k
1KHZ3f1HUP+zv7Ca85TGSByAyHBPYlGJr8tMdhn0eoplF4ItA51h678Qjev8Jrl86xazKywB+4rD
p8BbMaQexf1DkE4Ho6kEjT3In6ElOVyrOSNzlnPIfSliLoHVXNeiTaI+Hr8JvdH1EeSthpqCvbWk
qTFHPd4E/3kNzo7ISGurLCJQ/rrcl9N6Nke9MMzDdRpsHOxWr7Vq3vjkVQ+g1AT2mCSwO952MqKw
4g0RIIzDUeFD00MSJ4PCWlKO4HVeBY72rta/8KYyUNaV0vECpMOmyeCOSLbSPIdSTmnLiqlHzTDM
mDhPRJBlF0iVu22I5dAVG6jTBMVegApUTBwD7CH/D+EuVr3WsXPhtFX8VfMMpz2UmsmDyrXmajsW
TFmwqLHBD6vmCSqXpZelxNZjz+VRqNJzLpMutHQ+e5oqoRaojjZq6Ol+CQ8YlglA88JMHz8EqJN9
loaQggoGsLwAHQ1QpKAIl30dqYmxlhdxpagT9wCv5pIj/XhBcpNSzK7KSRMUeWQxZS+v3tWbnEGt
J0r5ohjPjo45eAbE7yndW2NX2grwVuZeOKbcqyuJVZB95+Apoi6e13MKTs4mR7Rvo15RCCljfEHq
CFDkNNjxIOXdReHGFs6jC0NGoJIX/cv+nzjRE0+St7VJx6JV4ykWErBODAxN/vy3IU1+GH6a3F7V
xBYSOM3ek0xvcbryso6xrgrV5cjQ6Lq38NOECYuUKV63ISKVNjxMlAfAePBgAW6E4k+WeExrnOXc
X26GmkvyTJUtUjm2BjShnJdnksGnlkhqaXBrmOJoLQGo7nhyuKu4TejOcNeLwVBc/wScaChsaPjo
lX4b0XCd9X57cq2BKVhBtbgoQFARWrDFF1CGE/tBA4XbWlmnqpcvsFrn8mmcN2KTDUBH8ex+q6Gc
Vj8MMP1u+0QoiOOxzBSeuvora2XUjsQYPOHMaxOwZLjov8JxwGXSZ17koOUvXISduT460pqdTlvE
B6dejkMVaOUCzuXOpEkIThS7kLNfhFEiftxJk0u2WPmqf6tksYAWKLeoIPm50cxAYNcpj9ULUsgd
eqciEb2XT0Yj4zZ2D6eI+Fo35JeiNjFiQZIQedT+iw0leDQCH0HlC7rk+LVCDP07SSVP+F4fH51u
zQfWGIGZXsz7znpML0E7vMWb0YEQHGdtngWVWXV67p/ixfdxTB+A+LG8rWvds3VEybNBF+6W1wQf
JssXVMFKl4BmhL3Obt7GTYNCETY90sOrZlAOblnnEh+J7sIrig1Im2VmBfEbEIOkc4tLf1TBD8rT
RmjElf59lk3q8+ugHTNA91aihiofVPYrM0qr651VNCYjjj2V/ZD/9uySGu2l34tg92tM9hC7OyU8
q/bg09+hflQ+qCBnQBtYv+G/ZpUyJ1brUirTHn5YHSYXKgM348bqiSC+8XOcHa3XigagfervwgP9
ulB/Hy68Uv80PX81uq15GmawaqK7j92QYZO2RGvdGnIco79dfrpJ2JDCnTblwy+5wArNjeF64Kiv
4Z4NL9OMt47aM671flgDYp5uRifeVKLsvp9So7uILhPuwikwwr0Dl5DeYzR//Ysoa6Nj3LMXI2cn
MqJD5eurQ3Pe1daM4FyVzKhtriq4i+J5xmT0UxMs6YdUDq/XOYmKKdfiAjam+HoLq55iPDubKEjX
luJDG7Q9VRJWGr0f64kehxxhQUIvJpj8J+pIRTSje9OYxiSAk//ytKVVE1mfwqUSjUMBQbEFuVsg
LwhZfWw7bqmNBAWnJR8oVzGWZ0+pHlqeoLJw/OWf4UAs1e73EF14nMK7r23Pd9yzTSTCfxqf2I7R
edykyUGL5ZTQK9Jz6oVydWtUZgk5bK2z5Z3GSIxiOqXUPfVL0Y6y1LpRyE09g7qnyDFsf+2iHXd5
E+1DSjb34QNxzn2sxwO9TzQyvx5TdCftBt8bX6fllT4Lkhm60i+iNEjiw1iPY2oexgf+sBguhrvx
YkhbHnreXN26d5vWvugJMK18bRDdTKf6qtILJDbda/4Ra0KziwYN1bfaDu3Z/zZM2FqNzmP9WB/c
/ZImSV80I3rTFoshBujKNVzd1rfM4su6upvRIeQr4fH82k+fX9vpHuS7MTLYXl8ndJ7oknKZPtZX
UJbOaao36bn62TRGj4q3A99GvYAlFf8Zrsop+qBd+vwyRtWhMdpOawMAtkF1SB8Tr0nNw8Zv9ziF
5nea0n+hUaX1UpUWaVWHDiNt9Po757tTP1i03KiBttMuxTBPmNirzYqqrlEgs2R48sYI1a2b4a7l
/19U/OIngDPQMwep0l9g+/J35fc+T36Sn1KNoqZOBriX/6/hMCSdMusnrYe2A6Dke0adLs1dTj8G
aSdommQYDU5lsMcmxpWsU291z8gSnpZGbXRGAwgocVv9+bTsA3Zia6bQr892G9nEukXXixoNLqjl
uFp0qrrBww/KRqf+Xf2jyPe2bC4ZlzfeA/wAFyxmHl+NzuZs33AwWuaG4ix6GwDHns0P1hLQ5ftW
7rSQEB1dvxuTa1yelX+ORPu+Md5OK6uGj9jqNEV7teTX/QSeyvBxp4iYNSyZcXs2WMb99AIF7zai
qiE4RttRTnXH7cU+yBydM/zj35wRRivFcIJpwsstaqNZF1XLjTM9JXaNxw4kanSLCXbHeb6haAAp
GA2ojMwsYtOkUMk59HAVRqEXkmPy8UU3nd9nl139Hk0pM6wNF57IettdJ4Ossx28SR8IsZW1BGbE
wcORBSsDG4Z/iNNAhR+OhUDIsm2sPv3NuB6W+udJut4uy2EFBU4qkmjaBYUi63AFr7+Mic8X/TKE
r+WIk62MppiLmDBrM2z7VIIEr0HJNayNc6bxD2kEIzqGyajt8r5tlyXsHl6Wb5/E8GS/vNId4uC9
Z82wNG8gYAg306aOZ9r4vYCvfTX6re/71+LvMy/NYSBuvEX/1mddpx/GqEZPIzJOlGMvMCe1wS1s
0axuvRlfJtDLvM2YCjyyefOWaIxBNq3Q9+rttGJqwJNDh95B5SG3chFcx6iFDNuDepxOv6eLGJof
roRUzHNAhfw1ZGgEqLE+4MlCMyr4SHhKNOBhgVBogtHJAxS5Tjg/8gkEzQx3DhdXAZZ8IEVkiGsr
9hbkTaCn0pEiGVfT9QpA0uUZEZCL1Mc+tV9F43qPku9ymi7k3BSIgymIQl3gJrvx04IISxZcMoQK
rYvkm8LGjIKzwowoYlcrPx28wN3v9BVZOGgg07Wi6bU84wvyWopWJSI86BXt/OYwRbuSBX54pvV8
7YtV5YkyMAbcQcf+1Ln+1vBuNiYzi7FxCx9kUdYGNHHmY7xNOhXu4k/9r7l+4fYg7ELd+MV8hzuK
Z9XC60OLrc7Hra9rs8cSI1KpmSVE1erdBhJTRKw3aZKL56hGYLkE+O3v5fLC/cckTHtGpbRz+Wsd
yTkB7z/WtyXidvTloqyXjNfw6L+D5pQh/MgsOsJEmXf+YsiU1+Vp/e8y2cyTdXPyctPJe1pd09Lt
PDa6NERCW4ww52xRXLBBeIoqGai0cKf2nWPFvGDGa1aCQWdsa6WprSqAQ1M+4G5V86t0o1+DW/BK
9tBcw3bk+FWGdOu3/ltjRURW7R28w+P8eu+cJqWvSxgr18HH3TLCjhE+ju47ZK3pFdZzngmgXYHQ
JD3GBPg/QtKE9wjcEZDDewRMyTmjqkiKadh4G9Cb7qvwQjUu0/BbiEkaCzXRr0+fbICWJHEZc7ed
WqWUJIzYjXowiPz24Nbsv5fXX2xV7nQ+waUr0AzNZ7mzAGnsHtHS6D3wOHdWG/EWCgRZDuu4OGdU
+GjPUkcO5RlRdGueB8g8Dz9uUfpOUypb+bdYKdfxYFBDiLoV3EIDh6J+JX9xHj+WL7cxu642o2sf
EvYMX3wQcHB8KDchuoXbinzAvfMapbQUgWnKXAGFOnUqEH42nUe9U52kfxdcn3fnMMdwvHnHSuR7
lGt/6YjIWEi+k78d4g0tXHDrXe/U4vSP8vwGlXSDxfoU1PzrpmP8bCi9ilkIbxOjnyzvrc4WOQbS
0aPXnMmBqvVuRKFynAy5Av1G0qlxaU0qgNIgndTiRbdMTyrSJvQnDwzbYcGPuUdQJuI7hP7x9vvc
/zh16+TU+hApcMgbYRIkztZuYxTRuiHFObzDrtgyR3E/7bvHsZGK3feZAAkynKmLDA0QoTbVdkKP
tJ8z6eBQ+UQ0v4SqpKCTOhaRN0EZzWQi3kYabCgpRjgTAoaKZxTlNxyxsV5eQdB4UGso7H9EuSJl
t1IFATEhxqQOSK9u8i4VGOtRCLK9zPeqMbyjmPSmpLme0zmkjlRQo4h8CW9F9vndOMNRAUpQmLSK
cMdJv4kKorrb138Vyg9rO37wbhEs8o+Hg716wdfKfINa+qe9GIif1Vyp9rjcffiPJ5mUmpd1peQj
USrJ5rwtIQzazuQdFDSD0IMQCZvQpkAaUhTciopZGiI5Q7Wz0hKFzuxrvRhcfKTLfGkL7t3Hl98O
2sGRBPmXtAorTo0y9TvH0qlABeIYIsKJFqS/qtj4g07q9r8tV/q+AhrYDRSp9r6uXeKmXx+nQumG
7sLWzfMq4pH9TzOsUL1BmMqnUtm8d+j1aVVCVX8YkG0uOWumiUiVRIxQxgnKgyfZSv2s26Ov596V
re6KgnZnH6o3r4+uCCKfwSbO9pnKQiqV7HdUd2m+de5Rvs75lCADBvke0Nl5xfXxJ5ZSQy1WpSGK
IIhRUyxFHt6BaM9/aZnxiXwd3IDIU81PRPygp2aHSqmeiAMdZtCD+QxSRRLJR3CZzuT/zwM917yW
cdPN8GLAxNbnRqdZ6ai0XYK4KJ9b9ahlqV5Lu9Sj+4cKMuLjEapPKcrQGvYIa2uYJm6Vq6PPodrX
okYS/dxcvahk09Qv77crFRO09NAS507qBoiDdZhqNujS6u0Fu0k7aCIVDfP4PEM73D7PVHWZUr5W
4nQURJLzA0aT1pIGvz7jihiO85fShamL2+Y+SmpOD66k0rGchx5b9tK2K2TYmdC8IESJwrz2S8Ry
rJna3DiaRUgo8RlD8UbyxGGBLs1QdnKrI1zgrkECQdsC4dmGLZ1F1fyqqG5r/s1WMyTa/23QKpxj
7x01/T2n9UZeWHyuLcwLPg7dsaRqp5NUqd1MOUqucOqqXFBVFVe7kGLUuxC25vebpZGvmSERB9Ej
N/HH9EHelftQ6CnSiNIvBM7MfRIeByhuokwW5fSSI1BuTgLWVLD03n083b5BpZGqiVskQ9xT7/Or
EqEq9tEuh0AyFvFBDguL+HYMJIgkoOkN8+nfJoSa3oK4dvqLAKCmc/aRW8Xe9+hPAnFe4L08QHrb
AEiRVM7pPPIO6TBKH4DNXytsAD0ZFnXrFCg1aUrXfTJrlXDjBHTwQjpJPcR1CKUqgMlz4FwmVxml
vOmLYCfig8JJh5A+WkDHUapvqmo82kciowhNvDLf0CeqZVcigq7FjUqpjZPOlBZHmglf8kFhSNV5
rap0XH5QQX7OL4TBGRs6E+qNdPZEJ/l280CUICVRt6yMPO4sD30cfc1fTDF0xvV+Qwypw0+C8GSB
xh0dPH/nPFHZ4sbWVxKTRBLahJReg52N4EpXCDjDQ1JbRbGQJPaYiquY2x9zs1WSIzmwu3dAn/JL
Y0ZWSBxH1nvmHuJmWkK1kObZ7J4o3QCbcOEQwdMTaxFVvGUxfOGNS2IC7J0XvP1JIYl3GqnaSSVI
Qj5VQimWwL/tQf9YlZrxmbmlou6XuEgaF9zgQLXqSi/oQj5INyC9NGrB5YEOQMGzxAO+fn4K0oRs
KItYv269B9VR4jcCwywPLixsBrOFJSGvgiisr0Y/gR5w4rdA0SxP/khmTO6ctCFeeQZNWBGe3o98
/4Ll31LeRVA0N0HZFz3YGKpKhyiZZPgg+fyO5x7ob7lyMa9TOjnrKY2TDIrPpxRUCZhTd1/vvVqA
BRozqtOhv9p/kBN+n7KEGRplRcdr1Z+0PNUalUn6qUENKLBOAAoaRXcSBkMazNzO0j6FfAXbQxNJ
OLbug0yvctjF5BJLWNj2aM365S1BrEUyACUkq+DxHx9DcpAfiUsxMz+hlkxda32dzWEthHPkRgu+
tAZLOpfa/QYQXPaduUY2iIyQXSeuGyHhGpIHEXf1TVlzONJJHUxCahoxyMyKZwtUz7HoQe1SZJ92
ngmV9zKvD8RZMvwZbcVPhbWXoGIFUr+af5BCgCag1IAyFtTzkRxi47wK3sdKq3wyUQWxPDNadlDo
30bh6Nw/9ikS7R3p79HAshqs21II1FZj+cwoeXt/SQun2PRXPS8z28J90IqprEzZUkpk5DFli8GM
DgLJCpEjUDX+dyKScZGYC7LueTcS7fOa2/7EkbaAbLCOnHVP/oXt5j/8eq7mX7FbqigVlbfNVZF9
v1hI4JATk39DJwbiRzfrplGd2uuCXVLtZhD339j2lebKhdFPLpYrXHdjopwyg+nsazgJui3y/p+O
AY3sO4Ok6mL2dfllseUtaJNYq+zXAtfVwKJFOuU9Kn/6IO9u6upjZV2stFsyj739sNI70t5nH5ZG
p2Xj6z29heIobABlSVZ323Z5vnckriuPOMbqRbOKg28SCdJlEhKYydwSdsR/VODP/dCGmpOYlBpM
ThaJFuoNpAr8F/kzaP03y/chzVBcQv4eQ8lwk/61ih9IqamFiTJ6YOtNHEC52kro3W2emUtS9IgD
/qZ2QBvrpQ/J1RGnAPsWwFfM09diTCoRLz4BSV/BxiwoP5ypiwPJu2YvnlOjTCWxwQrgdBBUFolf
hX1F3kK5WKJHKSrAWLwgmfq2yXMMWHUoA7JVe6d2WEKpBBnrmhOzzBxSgj6nq0JKkcGXlPtPRj50
yCi8jJd5wc52LKK6Ph1hAYKPKeqO9c5ufapYtAwyUSDWu0l/Ul//L3IRg9oItjgUCkWAeYaNgD8p
eTabRbyMPn9cYB1RlC+cdR8HaDZnYFMmmhsJERXXx2CthGyZClLJDiWM/RoLy79NpyU1zOrDbK7w
zrj0E7Ay0DHd1MRkUfj9ZecQsFBNnR9CDSfFKZJBKB57V0tIscklLNSZyiMNRC0OemaDOKCzpYWq
x6SoIeN5gI4kQtKFKKKCp79lvsjNkeTny257hDNuq3sibSkLu+0ql7y8UbGE/xNJr1c6S5/1ya12
m19t5q68pCeO18OCLPGKqzRYoiuvSTOBqBbv79bujHbZ9tkrZ53rT4ZY6dFN/+rUkWedUzNKqt0H
vZQq9gJ5EDglkoqnF4mjJuBsCUWidC1G8KfdpU01qYojSmnqP9Lu6ytpJesGZeU7HV7IZ4gVeJuo
pwzqGwigIoGK5zrfdAsp1meumdp0r/1zr8pCpzW2NDnRDRqMsdF9VDuX1LzRb/rdN6oU/BhxlQAy
XIxS/+M8PZSSkFzsp0QB8xSfcRPW4s1PBsC5Dw5IxN06teBDJFSJiUncBKEv9He1Jpz8Bs5AvsqV
0YGAZheW/Rt3j9QYnB1k90ST7NEtG/4SyYthaQA/ureBuVx0w9kQ3eRrjn3vHX9uKIIiPhfR6TxM
dxZ9Y3qIz7JQSm+eu42Gxn26j97+06n370G9V7bOjDZtYA+dJic2yoJ0eMcnGGZB06xZWVizrvPM
yZyURjDIr452e/M00UaKarKISmc7Gb76qIQzfYNkuBkkw2S4G1yCSv/G4xLcJmTVJodROjwProN3
0O7vEXo80Or+RBkm0QktbshwQdmpekhbgmtnwLC+tAsP3U+/FLaihXv/oelNK9p6mXMLLyH9Tbx7
t+ZugpJ/6WM+x/W4Ej28KsqlEqOiq+80m76n1/F1vO0BxQILXt3H9LTcL2srFKaGpZExSKeNQX24
cSX0dMZd8dq9Ur6dV/pOO3jSWWRTyUcMdn4roDf8qD7cT9ujsgeU0y2DBPlASKvPyhhJVOdm70h3
GEx+H+kopP68a/fWe/RoWu2S1R5X409UidpjOhaH4tk0beWCN27ZqQeGXyLJ2ApUcFyhtKix2i8P
7qUOENuiZnaeAe2e/LPZy/pVfFGCWGoivTegPwdr4XvSamyyoTloe/6h0TwNeBpfoIBcU1pngIkY
o1SeWgIV7AVLCdDv3XkhhgDa/OouDmC97dFlalx7NMI7u9uPjaQNkpr4lxS+Tx9x9o00sn3Leveb
+Tq6F8P/HHtJnSiTIU87mOv6gFDgWC3O7f0vEvbfpxKqpp0rBH/KyqoUXTzcdOcke2TNb5PWHv9F
raAPuE4uQqiZYaUfs4GjYt6fncrDTMIqepvL9grrsTyFZFkUGzatIwnDaGHVcGG6H5B9rzzZDbIg
+X7hGBLqX2zm9hlCxqTpGme7FJefQQkBfoSSKzYqqUBUs1NL4NUp6e0TrxQ3o2bUjttxKV64+z81
KUKMLORvIWFtzBgnGopKPN2kSiVm72BtIFqsEv00ePb3yN21wzvf1eBKf+FvsPPVAUvfF66AMnCK
+Dm7V0Td/9Oyc6etkzyrqtt062wJ5Ug1R+a3UKdTFU4FDuym3+wh8OG9nEMvo8GNWtycw7e/j/aU
oeq1FJ3yrobDwu01EDWs8Bd+B9/x9s/OCQSO3zyDYcwTNxwmvaE1kNJeY9gO6gPjv8f53WmDHDUH
7I/4F7k5kUIEvTyR59NB9F6Zzgce6Qn1RLW9urglR8RW6Ks0TkKJn00VfluCFbnSRQAgd1xuuirX
pFkqUmjSffekN0F5B8GCWA/SEyujKLaFzpbRUkbJaC0VF+c4QuOZZU8pBxEDm8OdW3XA+pnwB/K2
R/fTPbiagxLgAB9n/4UbX3Mv/QaPS6+QQk77bZL5b4Q2CBwsaWt+fB1TGYhHLt4hbTOp2S2cpAcd
kA4ub3ITkljW8d7es7v4rvJ+FponBLZnVxG9otKjOWG2wBh642+L0Kyyp4z5L0hAQZpEEXQlyIUo
m6v8cMspQfsT0V3gidxMZWBE+fjkEq9X4jtouS5RkrOIM9oxS/MGppt4Hhfo+3mF+mQsLRFFyCKX
XeloJUONWgZLjHpUC4En7wScoVbWyt1fgaWPZkaQN3iuKuvMMjxRk0tOY62faANoriLcV7mdQmwl
+yUoVoEw810O+LsLx4OIRv57csyZ27t8jD5cA38Nh/+cdA4nu03Y/DQXN9YOXPuaYR03QWM/exlf
rRVdncjmodxU8kpem36ZngjgNZs+ObgS5e4JDAd3JSwFpeCFRKTwzFs3cRHtcwlKCEzw2PBVGOYs
uJySTN2T6GHTE6s67Z5zZpJIdhDrumr/pQZRGTPiwWAuDc/TZKyp8PQSd9HTpljnmqKTryMkNLgr
u+/oHZV5fEL9dUFvNskxbv06w9bfsjUC9Gw8tcR70RjPMKOPgyLax6mCO3lJ/gKcR19RgJRHDUfT
+zFm1hCdSe29Blntwhy6dI2pWo81ux/b4NUZfsIbur06V+RIcfwmYGFOYjiv/U2XnB9FOxKZYCR3
SV5SMr/tQXqm3+RzfImr9p502YLabvgT2lLSH3uPXh0EFK+OvAdFVepMoigrb1fzBGC6O4m7J0Xn
fZwaWqHlqBIScO5mRRCm63Hg2t8IZH0BCmW35V97914TW54QEAMkoiUvkEGBWPGM3J5otSLqUEM8
uZaIUgKktwNpXcpT1KYbrkVF0WKVcLXer/YOCE1J9DVfViCxX0DEb2aC8SMieTv3zC3/bGgYDTfl
3D3JeQ5ROWjAjiN2JMv5g7IVG1a4n/Uf/RqzKNgF4FdBM/zcyW7qx+JPcikSAMJ+vsH8gTSwpQ1Y
vxnWw7ZfqXXq4XFnWSf+UIlK4ztXL64czXrcjC+z22w3KeERV0x0nyaHSTY7TjbQGVv2dlCKjkhy
cgJyB+QQNBNEGi4/AgxfGy9F8G+HMXZOC+vzRKKq7vDpANreznkxbdBZGtTn8/XiJje9z85pUwML
ajFpYlwJWKlX3tqLpG9wp5fNr+YTamXy6V6Pzv6OHDegVGNaHj/GZcQvlztEavezJxy0N1Dopx1V
4ahJfXVRsZAFfq3b0EjL7uFj30v2tmG3Vk+7mnUaGFDoTVnn+fPIxknWa0UV52FRS97jdhjpvkt9
wiGsVb3W14P+gJ/BIaxvLJzn/QIqh1WBeq/sRRPh2Qou34fylKZ/w0nob3d2LbjRegKbv3p/7eLF
QPqlxZDIMz4g2xIVlD264AQovaDA+x2pAwI0JtbCAQnpMpLjH+qhlW1WFbYS01QpwSS84mIWIitN
vn9oKAZ3nv5EClKlgyantFB5S0gZ0K0UneWSSYhHMElorEqNBLgEYoNwpIJNIYxGmZo3hckiPgoO
JFCbCCgCYZw5KNApOB0LWNAPWk1pUZJH6HdQy5EgJpBCwYIKASnNVeMDVVIX/VMET77sxJxQowQy
SEk8LXx2cHJDBaKSUxRUf+6hAn3uVZCptMoRuD+owyfWpC5N6nSK4SS0hr9oL1MiyUYpNERqMgHk
FO4znZMyDu+B0hZS6FVDieZ4N2uyk0pcd9WEUj4KeH+T3hIvXDDhJNqeTHn6ATG12wAhW+5QkdAh
oB5o7RJ48zSV9CCpuAEZkQ5h8X1PEwplJtpEL/idrBtbBCVpTTI2bKwMfZXAJwo0rM5yovvdxgQJ
r9QpC2ZRuhYhLD6aQjs8hNF2CDVgMCZCCZQFjohMgi2yZBX8xQH9RZEoY0sBt8hREoDQnXSAJhaP
C10yWBqltQ3ji8Q6KB66yXyeLcAY7XydlpU6vC4wCN55wwtn70VsqmEjppw4alp6UaBlOO3tBy0x
H2jUqrbimIepBj/diHte6NZIy7aSd9TMnOrfiU6ceqQepANaqvfgMxHPHqxGn+KMwS0oGmDfAE1O
Xl63QiGwKlnyZMuQEJdbq7siafwbPpJMPFQMNMOPapiB9443JVsBtlTgS6rxGKvAQLsQnSHfFV/1
F2XrRSbZkBx4WldfMdWbdH6Rr5cogZSN5Elo+lw8MQKfdFDQXnbWmOy+SmaUuTfI2oteotQ+uYtU
VCO62gH4QEsR3+PThcDVNfj5W9T7or5DlQQG4VXx/WEj6DBVB3ERWDJTlIPOt7LtoEtCiagbyPem
U+SH76/vAXo7MB3lLlL2IfBJH0vQVJ7MocIiIrfkg7DMotK3cmkyWYsefYNByVYzgMS2TZUvXVpq
sRqw0gY2VAqPNJMdO3NvObGF+ugolNv+jF3XTTqU5QD6RNh/FQY5McFEDomJbPmnkS+a4+b/mDqz
5VTZbgtfkVVi7ykC0tj3emJJYhAVFXu9+v8Z8K1du1zJisYowtvMOUczcQBFrduwEPCyypBP4B0u
DyJGdhdxCnSrMwkCBp21IbQCrDXl9zQaIYn8B8TlnyOXRaoKyDF8o3alIDEk0EVLdV+1J1NmL0yP
48ws7mOEk6ot6tIp3n1bHDBlPv7Bz4YT6rV5vgne3WbKjqjqcSsCDukqcu0cFF3kjfORlkQZoXQ4
sZNRp0OR7W/4cfYEVAMZaSI2lcgo1QemkKEvNc5pcDa8gqTvEMp06li4s2ZarIy8oe5rUYF1kUtA
BD0N/4bATgFGHhQ6Yary0uRTksfrqROcSie8mM6wxHP/V0veLNvbQovzuyd/oDtMJgdLNY9s+Bfy
+791pROTuSfpr40Fl0qKBTOhJtMbEMOgl2IJxbAUA0KmMXqx9nklsqwqTKmvKlM10FxUpURfisMM
q7h5TqoQZstOYSE5kXTDsAbJbnKelRilcsHMLEMgeomHjgutqFjitmgaMDmeHZiBGr0CIVFlK8Lr
yg5El07JioqqMCiRv5daMgu7ejglaS4U+pqksLnqMj8JMs6XpqIu5brNo412V75LbJZ4YTshtVmD
RYPrKELwzuIbS3V2Rn0N2BHjfcG0DPtoytVUaMTUOiMN87SpwSayHpl+DpGvZn64ukOt5RqH/b4Y
PxNRg3TT1ccEnnWcEzvQLv70M6LynN7YS7tHSXPZpjxNM0Mqt/PGuDpk9WcLQFQ/0PU4MPsK2fL/
5OHBXF0V9QQ4M9Tv9UXktxBERw5rLtHFQCxRmbpDGswIbw4hZCzVwux21uvOK/2k02Gu5yV8BaaU
cOektgJPIHF16Rfmq9otnBCrpCmyDvII3dYQHFrHoUwtwDBQdoCngO41ggv6kX1AR2B7k2U0ZBpN
X3aEr44Un0Ir1Jx231N72piekWDhYCeyaF/SRXp59t76+KrnMicVGLfnP1vo0VyTL+1qQKNH28xg
QOEEMwujM3wvdenErpq8w2e4G3+xyhqrnqFbg5hckEZM9qZbHmurMVYumVlznnK5Ck7iCGL0+dS+
60+cE9J4USilKZFAhkQP9U7eRV7etUpmADcAPcnPdMJy2/pmtwz4o0sDMWbLWkrUE5mOw8iuAalo
KGpngLeGSEF1uNoQunIy05KXKx7+bTQMPDltyHCP4v8BNaJcxrXrJ5ARRE1oZjv0T/52kjRx/YdU
nUmeOIhj6/J35KVBz2Pzmdhf//rHnTJHXR8afjHr103NXnYsSjd0AtxF4BKT7WiviQnrEPG2YHrC
PkDwXzitHGZ+K/pfeGn6JNDaZ2/ydYjYpPiyEuBJs1mVvwtcXgEHDgWGCJK5tP/6gAIXMBizy0zD
hqGEzGoYLyRamFnOrpG9lLyeBAwIBFwCKVD8V7AI3Y3v4j/l3jPwOQrtZEChhzh1U5ZVpRzG/hu2
b/4XUC7HFkHT2MdZh5O4uPy4s4thPN75xbkMmi7TK80QV8LP9UwhluiGM0tOTYErH6bE6UHY7GwH
TYg12i61nOfwMDbXJJhGwCN5x89sZdA6TEmbfUFRSjrVUp9i5B/5qh9TUKOnJOVswWg0ypK3+DeD
EctcRsWRygXgbJE6pt7NU8Wp7keDwrA5LHBTSy7DlodNr+5nnQilBicxpDpB0W/UcIi5r+Z5cFhG
LYoMgC5SteWnULJxdOyV7Hzmovf8hOuky7CWlWFwNwdaJUPiqxaLG8tnE2FRzVdQJK6qxBDissp0
BPNnIsjcIBEmJOXnA2X7XHucRSJ2vtVpVdS+z86r1Y3JovcSK02kIGzdfO3MdPvkkk8NWydeQLKg
IEnRerLI1hh42xCC2MEl5GMZ17qr6E2xmSKzumPAkC3Zt1EUvMGPXcRCC9nUUulyPvRLPmRqJLnm
vzINo0pGiAdqFLnUDazWvnaIAjaFvuQRyKIxqaj5j01uaJXHgXkixT7KBim7bKVSyjkEYd5dkZHI
KUhMmkT4ivYV86tAmhdJFZATXGNrknUfVUCPJkXqZOA+glHhh+GC0HE2DPAqxHdQLoinLv04SL9g
DSBcT25QQ2SxnIvHq1axh40Q3JPcwV11QX2+j4+etU9eCIsAdgCf9PsgCM3qbdyV+QaALwVBg009
h5LyxrWqlyjxKOhKCeXPl1NFWVqsNWJy/7dGZtamMpTA8Zw0RqWcleofIY3MxVEXZLW208VSJK8T
qHBaYKiiM3FnNbZ0hKobcqxcG30C+N/waVTfpDQomgUWEahKEeHrf7lbi0KUqXez6ykVmBYp2CG8
nsao3iEP3bNmyVlP3v1/aNihfZ0rLdMXuTUXTnQwuuORaaq0ZTArBcGrOnwATlfRTQiT2qoI3WbN
YX2S2S1IviYkfgd2tcXqupnuXVgzJ8bxVLMTlSBw6XwJpYSQmP5TWehHrsY0Q8luo1wu2eWOlD86
4GwreAKASchf+btChaIaQRWXRlH9iq+Mv+YzUvJMhmkgQrIul4YYZMRRRlhj1MFjJcEHGmC0WW8g
pmegDYXlaqgcWaF4TgBTukRcpChWKxsMZDYn8NdfNVqYQbsSPYQaz1b0HQy72uTysk+WkXrT+u7N
zDPuRqsQw/tVizrKLLjalc3hbxrwA+prahOoM9haVADHkJvC+AyOFFds732JuL+O2PKi2eeVcQnM
biZerRoy+S2fb6S/QyW6E3lD0U25yUs0htD78aCu9+v9t9N8sG1p1MsaC9oMo0lzYb3SnEjZiOXo
OUsDou3huDX+jxCwVFNjrUfigopdcqNQCGdu+M7Yowq7tPuoZ6GW0awZq5o0TfGPkvbzw0liBxVs
rY9Il7DMOSZXMH5aR3qh0A0l834/8r0ylDZy1pCIk6mfmMPhlZqHnq6BX3A1nTn52K3MDUlQIMF1
MYMXSYqT2rB3bckj8+frbzTsNYm0PCtiVjyRlc0J4rVKqcwjfwTGg11niBArtRuTb2JSfygNyj1N
WpU2ijjRZgVx1mrddtZpPiq2HJ28f2p1cZXwzEFkIr4Tn1crEbKdUCSuQgeIK6z/1sD+dEqEGFCQ
1PpFAQmMX2Omzk0cQbnJZH4y8tNRRESXPka6cAjCoJRR6TjK0ZUCaRPJE3+xLpQoaPPZUSC5ullx
TYRKWJqDQi8Bst2NAWlX0eqIhLjQUiH4C0wb+7fUPI5vILWn8WH4mFbnj+lrSkurbj14dVO/Hjwo
jtDOna8ylY4KteTHKK8qV1HlydgXisZM7hWaiPeOqgYyBNK5EBTzWxtlYm6IX9nYyyhlb9Yk+Rfm
a5LqFVpst20YGHMaDg8GYuEpes2jfwA2gr4qOQkNkEmStWuA6LlAcm/1O6XWFUFNvcx1OVXjITqm
ISuYXt45SMutevMdrevOvNVoa2pUqJgfqeSK16gCG0GeRo9Ou/aCLxbVrELW8adJskd3ko6xZodH
Ctmp/KWbGsqW/aD2V+7UncaMyku20yvD1oXQOq6Bdxhp0E2oEJAUicwiNaUCCFU79ggTScgurGcr
XKEpklB3J0GUQ4Xi5IBlYJGZ5mbSZg3oe2w2Ic7hFDoDA61DiqjDNnrKf4vQg3GOOGXt6xhC74Pk
5oCXhPwk5CHBkmaTNLNSsD5qDGFIcWKTNgi5AdzkI4GRmvLZfIdg4WXAfblOYuP08WeL4XO14M9x
jj4YjWf2CMo8FfvEARbSos1+cZTicAwOZvWykRYB6++9NQ14kJ0kXBm6Bpa2lU1pk7J3AgcCdKOn
YYSU6ZdQM1px0foUSDbowQI9FdIDqSbI8BPNH60smvM1nGmgBUqtBHLy5gOvfiRWEQgMNR0ltHT7
IEXBXrDYjv4a0wZeI+Fh/khoFvqlvwTayIViHF+6rNOg6Xxq7CMIuGosRwdcSuo7+mMC8qMv8m6b
M/H9ax5wLam/NT509zBrf0hPCYQHjSFx0kpI4BpQcwccGc/kG24silUTeS/jvbZK/zhQ8PbD33rV
6NYlaVcG9Kb0lWcTubHo4vyXzo7ei0UBotx4LHKvDPuo/kKlbdBkg0dyH57cqjnOmYLtyEJgt7PH
MvvT0qtoHwyO79cWXruY1W/gMeo3Q6QEMBrxPBjjygqPxwdPvvYUTeIEmTnmYz9QxgoJ7wTRFwUI
CnYiT+fcWxt1Z1Yr8+WjQyIiWIooVN4Q3NO2vhH2iYECjkl4JuBSoFS82upNfXnOk2qJMAQ98gPo
WFLIrt3DlxNlxqxd9ppto3UYXMzzJH/7LN1Z4qxswDPSO57MiPKdQt9SFrSrf7nxp9Cdo1I8nEyS
SfWTmfR2SOp/BnI75p2wqsTLkPfi0PRFg2isJsQRB830U6+MM/DNSybxQMFL6oHSedgvdNBdeGBy
s9Po2qst1n2EHWQq2ElTOOTwofRZu1H2CZbsmGXf/n9czmXmfUG1jJbUFCY4kKfdE7zB+eQTqf2g
WhPyBGodENqJi4mRZ8Z3BVpTwAas6l5KnJElOU7vBD9s2QjO1smWPgT11+K55RrmHhecG6KrCG1C
E2PAgrundSE40z12G2d///Kf0ehRNE8Etp92lXDxxUDQbbohJcKfmqLJlGFEwroGIrJuF3u3jG/B
XbZ7uwPJojarF4xqkd0/dGFE3ol7FOWCFZlixrR+zGUFUeQ7mBTbmxJpASdSnZw2a9Ynssnj8Foy
qV3dwvVPZDF9eUs9VX+kYSuK6sH6bgkiZPBHNk6PLHRKNt3X2CBpFsz0IR3I68MsmIpstbVrFYpd
rbpFFqknxGX5saT2t68S2xWL8oJbHNYoQqEE8hFykgShk8MMqzsxX0ShvIJWWEna/0XcrBZ3R7FZ
qa2XKveVOJXp9MGjC25Oo/vyUQzCGYJfr9mupZHixt+pUyfTQIN4+0NtjUHek+7L6GJp33pjJYxn
Fb5EaVb7AfW9oSeb4RV7376sr/SL7A1REmgDPXZunEa4RUamsK50jf5pAZ3n015vCu6OF39mlAF6
nfmYDXpf7+01nbojjtzBzWX8sVuZsV1vYhq80ASvs2PjpP1CeW0eaYczCSEbqdiZrk5OIay6D6hf
SFCzEqe6GqgdVxV4RJuBbvWMjMGJtZ4LeqxVHap/kfvaXKDQo9qUtl2K+4vHbumrRYBYGuJpoNXk
aPWh/2kB9ixx4v9frDuPlzLagjgj7HbcAp0IyQlqdhyKsS1GPOAmLIchbafzyE5HpHIr5A3cQRSV
yd7xIR67r1hQcYiBkV8B+eyv7Ph0lZQbaZsttnaDMqGJTbEUXaJY5Uq9lBHuBgpRRNzQsNDAUPqo
gaVbrZsbR+bmP0qdJZLV83J2uhITiC9oMPEQ2A8+3P3wUpklp0K7Gjl2nXosvq4gCQJwFMKrxl3F
WvbBjqzN+GSB3LdEd6UZgQMRL2uZTPNlX+2TM+jLPvg8GxRJf/NqoyLuXhwRRE5OfU6vRJ9YobLl
wnLn4tSDJrevJ4NKVJHECn1cSWWSWg/U6Thx4+CMWrBzAgHnmTs6HqjngYwl5cSvLExlAPF5FCjJ
YFWV8RPP0O0hoS7BInrLVjO4LlP/69X4SR9FDTNERVFURKWfk0z3NFkrDSlaEDzQjspLGKG1zWl5
gMBXmX0nMqFQK+V8EFLfVhE9S5UJicso73uvhpXezDJ1Snh/Vf5jKKpA3qQFiSyqTsg3MS9p+KAq
hCS8YWpi14WPL+Vq9e4geSwTmGUZFkIu14FsrEQZeOnbIQ6qO6EaTBIXwT41OiqoyJSC4vsEXzim
h5Bl/b9jHbaqziEydbwpYfJlYFg0KelUZtA5JxTw7bpzG11/CSc7NxA0MJPeZXDiVmmtaedoH3+v
kyIcxlraujzbaY9oRDpl7vHhXrOGf2GaJxYPM7IOnLKzubtZ/TRu8VNEURTOaMO/VlpQR0d7WHb8
Ue2vRtpMjD4rfWHsWOu/9Z/R9E6/9ZJ1+i3Ork/8XYuz0+A6uRPkUmZ/8uenXfvz6NAm8zSIzm3Y
eTxKKFNOWq8uzISS3A3Knehrwt7bg/t+W3HN+cD+4Oge7XfJql+t+NFpNrzM4qVNu6nS0b8eOlGp
XY7ar/e09m1df5s0zkH2F7Uv31691Nmnk2/BBwSpVZ012V3Srhh+dO69qsGn2DbIrbzy4EP8RC1y
dMM+/Pa5+8XS9L47/RSp212s3dG+vt3Xy1mX7GfUulxRFTXoDgRx40Cv5WlCxE158G0+itYOpIad
GHv91ZWc8mDXym4dIgec9n27uHMql3YFLlXq1N72Gky+4pxu9vXROtetLxQeMByy/gZXyrxW7TPt
Ve11PTh/zdfZbjDEjzYeO5Uz6nGzST1iR7t0Mxkmq8N2Py/+PErmdxYPblTkC21ewTtaxbuVlucn
49wqFNEl4lQT4r9D7b1A/1VoXaWmfYNHSd3uJwoug/rDN/ajc9xtHLx10W1QRfxlnGQmJEa/mlqH
24jDLlzt89p++J9hHBZBePCNwPUhfGUN3jI2zQfqTtRqML9Rfrzsy7ddwz8X2hsgcLsWge1X71hp
QDYTlbIbVerdZkzE2bTPzrvdcB6/zZqzC2Awud9pk7ag6+EBx8LP0XlBMBnvh5WwQnOyu/kwWjXK
5hSrMPdU91G4n62LipKsJj+AAaeSef7CDzEZrJhoPAkEilbyftjR0a5Urdu5BVP81j1DQdqtnXK1
2fpGJbtZby5V7Sz8EJjfZojdU3oBwyaNW7dvKyF26uHP4DSDi/NF9gRbaOfVqtbnbT/mVZaRV6sI
Pdh+7fX/kxV9b70Qy9F+ixIWViW9JhEn8jw8qe/maVuEj4FwEfpP3Ty2jbvVXNK0ed0rNibXvZXg
LkQcy1nG12heHryrrRMkfNJ/uI9IyIhnepfuLSys3TfJP+wfFDHb+/TefXbPRQ7GrPMYR1U2v3vb
AGIi0ETXjiE/CviKdT87JShua+uGE2SRDlqnjVp3r4PXvBBEo4JbXZ5I6lF6k0MdWjd4m+gi0B6A
LxBAloI9Nt70W/DSsDKK+3+Qivp1B8r0CBeD+g82Nf518LUwrCH9yBoAfxeN1QFvmjd7VNw63zC7
iHusXYKIVVkcGvanI1Kgf/4tz2rYjyJsnxjTNW6NqJrn6RG/pdcfJi6MSmxZwuuW7tM+sW771kFh
5NJ4evxyikvoqZPPGeCjjia91G+Mi2OIKcPv8LSjb/RhWu+VxuniY1VYWjJoB7vZv5fDa7zD2Kuu
3kO8pN6hEVxg069ipO8RHPwrmmi2ASCWI6nFtWYmvw3IZd8tfc1WF/8xKE/v08v0vX2ukuUNlX64
Ht3IfJenYUTn5c/kS4Nb4MDubvhpEO7ylAYF1FLrNPxUzVLwvHSP59ekdDLc5jV1risefU6HtzM1
fgjy98WFxWaB4B8iGU4Ze/rV7ypuso+ncanSutNcnC1xEC+ukfNoUgG1kipUElxrIspvF8rbTe/D
9gBY0H6GdYiXiA7DJjiJujufIX7uy2ufdtSn7pk8DQuZu9lIcB+g6njZm5XuW6Ynsnz4mOs/Fuwy
QC7CQBxEsWwGywVZpz98wyolFhluhTaUkIz+PgCLoKc/F+kgQKixKPo6649+ee+Qkl+JbNCB0K0C
kecf9ZSk6iRpC88KGN11tv9G6/Gyil9EF/a73GpUnLrB67dSyoPcpRRzsw3DqhsyPjnD0yN0Iu/H
aRPyqsDHY5dPcXXw8CKuqpJ0PjD1RusXA7s9wKOa3nn+HpT4PGPj9wMRCsoT2nZa/jScc7VdqNsp
0zC112frhd0uQvszxwUjzTwOm94O3OjRIa16AVOK0XneHseGW6DgCY7WTjDlAmWeFiEO/lahAhGa
lc3m1bxjHEybF7vsV/1i594+0wczkqMALGgkkP7ZuXRZUqpe5DR6MvqDO4HNpgqBCGjdD4lI2UPj
CasQ+uEUPt9xW5ofh2n/smWQ3btnkpPu9DkjR0YuSP4B2FSwLtPT9ujfD9Y6LKemsY3hKa3OcGEI
feGr7M3vt3UjIsBrgU4QsDoDSrQAcRdHZHQM3AAdxPKKJx+gMbY4Svai1m2aYM3I760BEUWLwhip
uAr90NxtbIXpEvrHqWFyi9KJuA9jRVrM8+dHiM/VFmkrZsWMGzJ9euhQExYuvsbkB2mnF0PmLIM9
RuSNYOae6NLF9mvY6Kbcw5WHgDyFm3KFMY7BHuZF1KndW7BrH4GeH+4Fnxy41P4Fh2IVfateTE2h
6WEh5H7cCB45SyH/R86+exl9ID+Cmi7v8Oaa7cIQAwpYdTGGAhd7WrRwrb0EhnuBfFr2iw7tn1xX
DNw2RpEA3FjRs8OECdlFBIOY1lKY6QAmjRTln6nJgJVD/yugIaw5devofdpveoN+6UFMMCybXqJo
Qi9mFezcUKXbvUdLCImQHkSLlOvpTyncBU4M6ERTJyTqnSZAG727ZwzovEUN9Qz2hh7GLfrNcRkj
wCfXX9of5o2d9C5esmGhDoCJ+syERXVcCBBWR+YDqxE2JTog8wOwGA3tqTUfHDSnaFFovzFQ68Yq
s0o40b59AwWGMo6Zy5qkWz3rGZKSwXb3YL7qqwUVHUPQAjOTrhjtiMR8D/J7bKdQWZl6L5i5EZeX
N+KM7fy4X8L5GksSZx+Ia01lA3HZu0VgQumoU2+rvgQvIGrBzUBFjfkEp/wL/xf+RZ0yk8oXRXDe
Ck+XI2cPkRyq7xMGmg1nuVQF6dDnEWbUjQ4AhcG++yGzk6TggbvmmyFB/eGyurb3fmWuJquHPkCh
v/fTsT41OoWOFA9FSOyTLz2zTvyC0IJBjK86xRHGcZnJb1J/dMqg504VZw4BxccsBqhBKWecYMIJ
nbzNKt/+AxTv0kNNHVuHQ9p507WNkz7WayHWJ1F8sT/KdBbvXKyuftU2zcI2kroubnV2Mmp2ntQw
lFyqO5ZagCoRXexpY4YGGoVSk5fg83FjejhVirEkKQiiUy7Ng/cqD8YPUskGFQ/qgGP2gqA6uLfL
g3SejN/TIzXtk0mMAPmBzuaVH9a+W3CeV3GIeRCF4D23YfHFAJKk07tMLg7IKSIpJDaLgx31MMNi
8Z+d7d0ET7fB1WHNF+UEvhAZYIXR/vYApJzGat+RzoK6qPPGLa/afw/I9bswjbcpyutrFz9UJAJF
5JUH60ikc6bog0Y/NMYY5VEzeHb23sN/Ikwb4enCWjuHkT1Q86VkXJ2xe8fLW/jsPVfpoLk8UFFa
xL/rHxZlVm+DlW/Cyvzsfjf1JaadxJ/zKx1aEDn9Qq4mpKtEZnNRXWAPl/YOs/fY+LlPinYdU9BJ
6Q8jnXUH6VuKnRDcrYv1Gu2givygLppWJrdNObhAgg4by5R1BQHh4Jm3Bm6OXz4KFMifx8Flce4R
95edY2dPnAZ8UF0gbyqRyJamRuepClC3MH78VaCZ2S9sBJtuo1vofz0sM8cPkmqboPV1M0txK4UA
OjmTKaAPA0Pyj151UWXTg9E3rnCQm8ICBVXlY9YXcXCJTfLDeLRiZ2Yvf/WuaMKoZ0Ut3p6UMB3t
fqohQcSpaPI2F0Bq3ImgoQF1Eir9XgcNQupzCxNKRH0HolimIZAkCdjwAGgyAXOgzzyHcJ80g7M0
eJtPd+1XH+b75zU7j0q5O1fzbFZ/CovzMOmxQV89kkai3166rQf7xa297pamz/mHJiNB3F0vU7SC
VTXc/ft8TEqWaci6tR6SBzvptEiX0v51/Bq9J5c5q51fnSer3Rj5NdLLYTzErWVN+3libbT1nDSQ
RSxxK2b9br62sf/grUixO3U3Nsk9qeCc/3BX4nOQsVzYLodR+Kib3/ErOHZwX2t/rRcumAPKdeCQ
3Su2ifU+mQhj4MowcCqr9fTFVaNcU3WorI2L2lT9JnDy97f6W3CjHuX9rCL3xJ+w810+/PsPSEA/
7YGZgUFVWc0/LjKg2WG27sazuLf/PYN+/OEmNX714iCdfjuVzXXMK87T3rl9HRM20rPdBateQQt2
dn3BeC9YEmSm433/APUXs9beqZNu2A220bAKdlFE2zOnrHkZ0x4G5vNxvGfRXCXAOGvAM9JGnOmS
6XceQYiePvtHBy3bnppQ5FdY6NvfcH0xn3NGShlfkGk0fLr7/qfHmCfnelWwkf1Mi1s0QUGMpRTz
hVGGMDTdpij+EcdR8k+hW7+mEUTVMOI6xyue9f7SeTxMG9YHo4hHu8EyQtA42XWiMYlgirAQpsGy
yJqNKFPNub/jaF7oII9sHwHLOl98o2FkA2GEBcoyA5zpWDLaNPtbGnsz6p+IkslcKcQOdj5rA3wI
f1dyjAKB/Gl67uu1DZIq6xYAHYPDjpB3TNbbNcUXKjUYqnSMnwb0maD+m4TGMvm7Oscpf0FMiZ2L
whDM/pxSu9Ez+pVuaVjorDfx/L5sjK7OawhAhVySddLfWRiK+lUW91orHdbIwS7m/if1o1Haq20/
24aXMjYPJKGktUe4tHh7ha9VhWdPufscfzZMrIDKwW1YpsLP9RoU5pjZjmHvj/fEVgyD2tKAwr/u
7EEgxliReZBuscVl/J8wK+SKcT6D8/A6WP99UMZCJOhEAcvr4HCyq4DrP9jgenUcrn1jSQDhlCDx
jcvj9ao+BkADof2lNkz51kLI+eH02pLJPft4qsXd+ih+o4VklTi8zTLiR4YGo4WcK5lGq+bo7iIU
qS1L9KvDFgi/PBT/RBI4nr1YkzHBLbQYGsew8mqho7w0nLTg4tjWKJsfjC3qJC5WncF2t4xq+xa1
HoDqyxrYQGpXDu03UQx/v29dY7uAaxn9HZru8ekbiL0k13uqXPY8duK4+0VEVreo01wW8XyvGCYJ
zm40lqVM3FMBPfrbwwVzQPOKWPLRZIK0OXJrnBWdLD7+qjF8EnhBaB+j/5sU4WUYP6cJWubbLHXX
QwwFD6Or9/qL3a9HY/ifxnDfebQJBf3DDItCvFQfCP1i97wR+Ie2Y8bZv5I3XyYHN5kyMwvQHiHq
heslKtZ54xebP+0vTKMGO3uI29KUSSxezo2Jv++DcLOkdkEslzfIOQ2YGstoigp1dHJLL3GToi6P
eHDoeqXlYxlv3/NDau4QRzRHh+mN+XowTXQMqAbgQq+XlGqdaFSqmhZjOCZBj+dHzsW6u9h53371
pzKsdMtoGcpWX49Dy/H34yM0A9rcn2d1zKOvncfw3i/L3z/pUYzuUzYefFbvEBG4+5pKPyyYZa51
aLte1uhDjiSc9Sgsz/GXm6NFGWn9IlenFQI6CNjcQTosYPQ0fRAO8ZYzimeP0WnMpNqwtSLxcq8T
Kor1BVtHt/6znuKeyUJd/wHVvW0gt/SqqL7xihwiC0G+fp42ewnYxtONu9zr7hxjzui78481Kob7
04AxURwcEbmtvWMfbcSOMu4LN8lkeGjjyUftqxCWg5iCPLNP9enZe34ZJzhWX8YPFmgm6fCNh8Ca
hZryXPsM4RLA5OtgLkmNtpS2KrBM2ABorVGyQL35V8YL1IEWMyA2wbnoFzF7j/jk6mltbQZG+MLK
WHVtbIZPkwoOxoVFc/zwuRIkkeQ//FTDEn2PPTV9uxyJPvWScMY6JCUkFTcmhcHlq+sSUpOyWSX4
/LhKw3NKaZBmnaeRz2RO2/HwPD328T/0GWarLxp+Cv4YA8J/GCSj8uL297DLHpVQ8JRfadar5A58
I/4mOdh1+OmielUJ92p+nwT8vO41f4dUys7z1K4PDhY1si1iu2kaoODbkTBTu1Qtko2VdbSJol+u
wZU2QamNTXCnhrM71zVyn51zDx9YH3Ken/boskEp2pJ0AnJ+i7b2q2RbAz6BFLZkzWmOou0Dffo7
QGjDQEBD7t+ocT2C/fRGdHzDNuroHtHnUmWrIss/B8kcwu48dc88BUKUJxOtxqjWowwBxOR+Rp92
AVDo6bwwNi5w5t8/OEJj7fVBMx+NiIPJZys4H6K5h6PA/IL/LwyEsgoEtdGbKc4MSLaFHhUh/9Dj
oRIDuIi6BHcDWgkaNFObGPMCMRqap1CcQeTnt+6un/iP3o14S4F2WQiQhZ9kY8BGa3Q4O0KxBF2t
IGn0Q2k8gIoM05lkVhj81AdeAcnow8rog1gYVp8mcXvLmTiQWdWxRrxUD1aI5xS7CfiLUNQV7SBQ
NGQ66ctEtKLPTJwWPRYHkDzoyPle5nxs/rAfOtkLhbHpwVDi1UbIYND/B/w0SdvleTI1QmkvJNji
a4wWn3qE1MXiYqXMcyIw3hI0SRIHREO94++bjQdcgjzpOKj5dfAcAWaCzuQVoy8gVdKhp0NI7yQz
iG769QPeHqn+r5iwgpWOiKnYQ3kHJN/ZTZftNks2VKVqKMhPnuxcRf9ptIIH35I5oCR0UgnHQXx5
C4iX4Hogi6CCIi1xVjnZXAPZZ7D+c17eGUgoJbqeLroaMIFbhKNKCmc1O/XOjfXePttyUBU5RZ0v
70QVOSQqqqduYt7qoBq0SZGc8Wx2rcCidYHTzUz/CVOQZHRptYLNlQO65XSdvtc3PceCQtSlsST/
OV0QLt3j4ochegxvYo6e5iUUh0oKp8rgLZq2j5sHXDL2eJOUIWO3PYNtswfmxIOSeyDk0HgiLG/V
5/T1MSQXQQiC7MnxIPYzUFbWqp69G+8rVC3s9rvqAMSocVYnsLFVf9XlgPilxDYTr+95UjZArEQb
8GW89J1+4qLC8cKyW3b7gITdXcuBp/R1GS4YPggUvWFEyvzAVRdwDxt3NmkV9c8yfse9ubxINiXU
7F8S6tJ+du1E5NVRbw2l8mUZP+Wfu3WhIg4uwCiK6GGwv1rRxvihRIlf/897ITvzeHZfPH+Sv/vP
8wBFzKqX7XLNfqKVHdQN5xYSJJ6oDTbml/ZueNk2KyYAycVP+hX326V37huug+oksGwwumiPfUgn
vt/6ozChWoaoZjgSuyII/gL6z252wAMQezDShg4qiiTljJwgJHT6nxoiNaOAa8nS19Hwh8GdCSgY
sSJCwB9TXSBDLLnquunhTE8kXoNQbj1EOMmr6wV2E5mkvTL8VRiuGFyikN1QCqljhvooy45A3Ipw
grhMMqt8IFiGiZiRIVHsUrhlRZHnL7SzyAVN1UHoXigu7qdbhXwmRm08pMjMPBeAfONTwJMavTtr
n6QH4BSyGsVi/kq8uTcUc+TctBtgA+fVeCUGHG9+sK/zL05yCzoQ4r4CW06HLNhZKHl5R84tY6kT
7Xqyt8ko3JSiVZXTE1hchNIe3P3vAVAQBkJXx64GB0Jys6WTo+N4xa2Epg9HOIFSSDTAZ7nwshxB
/9K/rWghRvaFwBKNKnvOwypA3qBjBD2Z3K+7Hnzn5+l+/J0bSDjvAzgTgbgUR4yKDsPTeP/znTxG
xMX+N0T12d/x+kR80VAtGM6+Mfl0pdksbZ6dE8t9OahMCd1dApnVY3oan1elrbT+7OwWkUePJP8N
fT+Z3ek4cJtdJpiG+59Zurl4pb9kBkWxdUN4dnHWJKyvHnuJCQCAgbazH9x6K3wBMKduBrQnGBD+
thOCWaSwfGJYB3zXxTQsWIGcmpWhO9lNJyn2YbEzfXWBU/ibEwN5Ry4FyQndTFleQdsL2SA3nVOd
WbZ0vk7WJIwDveSnq3t6rgiHGU2SzaxM71CqBZ7GB+xLLl5OM0hsNWxTJ0hYEX1te3AoPi2IlCwu
8k6jdsVbihIrGUGo4Zm9LM9Ujy81krnNThk9QJMje0dEBjTX1VHxxze2aII7nyGnQ+UVs0XSoJyg
T0ptF1skTv8h4LRAwiREs8LEDbW5Vp0oAMY3RcIUFzdMbBZgCAM6Coq8VlhhMNJ2M3tbDokFetLn
CjE/WFo9xJdbHE1RjkvarquQvykR2ZT1EAZnOJEBWtlBZsdfMiez6aG1O5fbabTqnOdn/Z+6ckS7
yUwsz6uGoagRqGO1OUzYHOiyEepS8wmyCdwjUeAZGZXJhqqkuiR5ofWCNa699lrmjjSLlw4MSmjq
YsxqrxLllQvHh9IrVeBnKIGKMloWziNYfev866bFJgrUdUpb/Z3fSPggEYRGjfZrjlMnTTddJBmj
aB1TI2etZrqAUjt+bC2L0twYCFTYflrRSIxa3RZi7KjvMltCLi+mPmK9PdgmYYzT1WVARlaH5JIM
3+GNEGTxGhUWJQYzmAH5/CYZpUMqVRRfZ9WTSUMb0HTyvU+XZWL4Hp9BJZVSEQ1FtJkk9P3BdV1L
k1SsxGWtBdZQ6MSgyip6yY+hwdoqjxmixowA9LR4um76kBoPrIe6hHzjDNDkRnQZreX62GKN0qJs
1e0zG7nyjBcUxgS7/4kttWFnUQ9DP5u5Gml3L+UOrwdfiAFNH2KFRonLSC67mutH6zHV32lmMbZB
G2CuZdQXLZjaVw4uQwUZnkjajK1AvHN85plhdKljypghtBZmjtZjkblJ/YnqWIixYMdADH0CuQXb
OQr4p71j0XtRgaKaWNmyhJKjUneqEh3hiXQdE4ZCU0/hoB/HBXBuO7zqQh0HFKnVsTtttl4UU4o0
YHl3TuM3CC2l8C2LaJ2YULXBiIt7J6S4IPNvdGD3sx367/FjVNxSRMGmvcGKOb3fWtxjkPHJc6Eq
7uvc5CnIhoP/e7YWOd8OP4gfFOazDbE3Zumow3BQ2CJZptFjEzLwahWGXBF+idFDe6AuzCPup3RZ
/Lct5ee4z0qpGc9JYyEIFWVzdY+Dhq8VT6tIdrk0MVmEWHs1akmM71CEDgGGWPThMcyQy9XVS2st
zirycP3fVAs4hMiejLQGTOQkINVardXXdT6NT7wq1koWn0SiJp49bVgDfeqfHxhELWSIauEqEaKM
ryX3FuVWDlLANd6yhxw2QkOnTm5TyMXjojvm/7wxfQ8yKhKfPACSfJCfQG1kjiEi8H9NYEFHoKoK
7ckFi2IEf3BCL0CplfZEzckkhMxEkj90skeMj8qzjUJXrpVi/orBK8FJ9oriFB9HEvbt3QaYTQGP
VklW9YVmkZsgKjw6OJRLlwM+AN3sfe4ALXwoH963ZKdzJGT+qQ0EtirFloFjHn4liyRp0dquFsQR
lxvhi6lemlsp2qWS0mmTHuyHfym65jcaqdxVTxLOOs4em/vmM6lOr8P9sAn+koQSQmTtxTKG4hVC
a9V6Dy6W8gLd8I8mWahbxgV4JzfTRemVyYmqnvRd4n4DvgEHoXuRCIyqJ465MpkSH1EKVOllQMT7
amZ2sZA1gEUtFjO9HtIUYs3IQagEj5c+yDg6ggui39/7R26N8E4vO2HahLa3/rv9ot8sxB5XF6yB
/y1XHX8xWzrQkhShPEDdNyMfbzZqRwvjPLGONu61y7VzbQQNtxTcey8rGhSdwlDGSw8r8R7WwUMH
zjITUmi8uhIJSo39s9bDyIzmm1MbzrSE3sIGn3gi3TPVWQ170pvz6ePLgbxD0jw6QxInhYofNItz
23XZkmN0nNmvyoFfIlGNWjXqw4xZUfqGnsMcPt31+P7pbHqbj7XW4HoD7Td4Ww3+DRLh/xF1ZtuJ
clsUfiLHsEdvQREERbH3xhFNBPsORXz6802sf5wipiqptAh7rzXXbJRETCRhd9QdjZikOlw0Iy6f
Psx6SXKzFlxuQgt5E5a5aNhwzSd8Cz5cf1JntB2NTkFCg0CWefelnEAY1Lsg7nLxWfyamLZ0P90X
fkwfBw4CdeMJPOYwua53qEhn0ZKGeX2S+WLufKIlWI8Hsg1ca9u4htiaK2vTzGsf3os0CLcW5nSI
nPIahtdKGI3w+NQp1km5QmNnko+FXLMnn1wDTe3Dv7ky1o09uGvtZHjktpBdNcNw+PwS8ZXNV6jU
xLpThtvPLZ/5V+y7xOn/tFkIJhjQTuBvawEgozDXIiA5YgmY/LT7C3+Wsht39j8+d/Zs8IeTrLYx
9Xi0o6i7T5TRUu/VyVSQ3EqFjcR5+L0EeU9KOoRkojr+bTKKQQU8/Goqv/8jV5Qc+/zMYnu3vHQo
C9d4SPDYYy2nBx4Q3YrHA4dRknap6MW0VT/B9kjDINesnfPlPRfmJ/Un4BGIXL4Hu+d6nZdfbMHh
wMSEVyQILhitYuQRMX3iKmpg67oby6MVVpuPMT2ZEBJNStp8QDipKAld8ZKMyqU1gUShBXClq0+i
X12g33Xs1fnGOiqhUtcqfS2OH7CHWHnuMKzeXjn1FAeg48UoW6Y8Bg+tWzoO1ua/LY6fOW7hU8KP
/heSCgDFVErPNg4oixk6zj1ZkFU8YOVox53O83/Eo4zReAsdBLbLjPm5Mg6jVdtwr719F2OEc++A
1fTzV3uDBAofulPG6/t2fg2AusVwOg6t+hr8rasMy3h47hXF4GjBEFyWZ9nMWMCGi0YrzOzPf6zN
UP/VN4s/g+GCaQyRn7ZfncMoHp5G2DAML5BD9qAp0EmQ2WUerKoFQahsURDx4MxfvOdMtoRFp8TC
aP6yaBotLYG8ksj9qzrgjsbXlm+AaIX0bK1pCGEQtlRtqVFW//ZBrUcowsOm9VdvYfuLEmWGhCTf
lPRRerb0i5N5YI2GI5l9b8W80DeKTb6JqDE4VLaqTt1jIG6+KPmCaPQI6s6rn7qnwWu6D2MIYGPo
qv3HIPbS0S24T3YUn4sVN8jZPI12rersZFe9QyDJPnRO/UK44TNeh9PQrnpVL8NUgCsZ3mnmG7Tg
J/uGaqXQLpfNaplL88qMeWx04cs0y12u0wQlMttdhQAd9/4hXcjyIcw2wde2Jz5++kLXdrTKzOKx
esZVhVUmrvf20yht72NZBa5cJrsM8UiOwmEYW2VrDALIvtghekPOGiULnww2j7rJ1diWpP/ZWiDZ
QYXz0486DTodtugJsiSZadW9V0/rtPzfWEgn/CHotu+T4lFhrYKNypepmkkXAugSycvPzqphwfdc
rB6tup9ezY7iIpRCUnWfe/NB64LFRbVVabaYaPFSgrbIWrYuL1a/1/V1vcfja9JwKUF5abhlLsK/
BJFhQrKFJjIauLH0qlc/sbiq4LoB8NJ/BWPVX7T7NLeAmUC2lMgsLV/QQAWzCi90u3mDhT2rR76U
i60LZX1AWUbfQrknYSDNoJSqlJFUg4zKxt+eSB2FbMgvuCnFv+qwGNK1JVWZNzr0Yy2aCyn2j656
spMZjwndoglCyrAfK5dRnkuYTrJqybrpEa4pZCk9+d40vUKGwQtT6CT/eiZ1RPNid479uT1fzsHt
Ane8puf4RYszHE7nvTPtlVqtr/PTUtUvH8f3U49GL8PX451516IF8gsAMMUfYz+oniXEAUmbkboR
dQXU2qzonFhK587Mx5NbVhlx/8VKyAVSI7Ph3eZi6VfauXJr0cYLowOVk3L/ME75aJI8GgG70Nc5
44J9CjL0xaRLMdJXLT6TGWE2OHvIq5wmLDCskplV1voq9vUD6GApD6iSdW70u3FmlnP6t+VYPyd9
PK8+dEr8Cl844w9YbPBHzbLZ1HpPuxxQO8sAcVDEpN+wqFwXzxYatK+zg9YO1dOsF4SjyF9MHytr
9sHKqSxVDCn3Ruu/jJslqn8xM+SCwhf25mpDwauCzaXPFtud4CpCHdG+D7s//YebsSxrQ+AcfSt2
Ve169HXe+PhuXu5i7xIUHWfbHQ1/DcTeDrs0C73KNmiXkHOk2sdKpNtn49HmPpmcWixbsG2oOv9l
FyDB+boM3P65txZsFbQFe/gLNAqlSwf5XAU8OO9DvaHwAxXjpGN5qri0fQG878zYOff3dI0A05TK
rDqsHbXmKL6B3+OGEoHnGa03F7OZn+twMJOnwgDe68re8PI9o/KlPY0bnB5+VdoPmdV8Y5C18+xa
d+qu6rrs4U9ror5rLgtLyJ4vHP3guc5LwzLZGNXWynkstGiweNTHWjvSBWaM0eS4Vl+P5I96Enpp
p7rAGXEi+THa6hzEBjzHj/N7138tpRDpzx9WeYI9GqCVQCK0NbbuwCuzskVtZ8L943WCgC6sWrLs
pAsNoQj+gpV8rQkpjWMrWPIo0aACOVIJuVy9iYMZ0n+WGaPcwU79H2ZacucDtAy4nejVy21QJyNv
WrVIBZGnG5IpjVav3VBFkuB9Pi3H/dUMyq2HCoGqrOPj0DDr7C/9TeeNBYqu7DYmSr7fzJxBrWry
/FwZal+t59PsVEikGu3MYrD3rrFVW96q7Ssy1KO1Ixmz1Glk2/2pnzTbdyqIxeeD12UroTGN7NfO
Otft28fGJhISNNdBrWFxXx+anQaLHPAO4eJYwfqF3qf77ho9nihyF6ot5rQ+Sn32nGPRXNUs+vs/
Ct3RCb+jjRbq9I+Vt3sMCN+8ju5U+6x5+arK2nYqdRLm9m0o0QpRltb6u55FTpPpK834F3AhnE4L
ptZiVjQtCUuWtasrJT4jtPH/AbY/WbdRmtqFPAopdGEpYJBIXfsXuvnzh2VWvuRRatHSC2+jAY9M
V1Xqt0YnEo3/ZDnhBe9Bfs3BjHtXBnVa15Rr8K3nVMcx6VfnCRDB1jtYlewzwiPqfMZp7EHLC0mG
qFXyfaUHmO4357uH0LAn/CeA/e4V92EdX0syKfdlMFCzJbEq42eYoanfN6xyafk+Lw2AlQJXK9AO
9cIv3LemjRvijWi7mUgx2n44I3klfEGqIlf9BLONr7UjT5VdbX1XRq2Eu8kRfc2LqOM3GfVOudq0
bhXwjBsLDE1A+DY3CrVi/V7F5X6Zu/9wK7jFfSv5gdjHPt9tnrvJO/MbRfdQG1Tjpwd2dBg8vVeR
Yparmf1ZjQFwuqBalnM9g79fyShDVi3e5tWr1SFBh0BJq0UZW6ls+yzAwdxzF4yEUV6BFxVM2ATZ
1L81ClkNi1Adm5tqV+/V/0dgY4z/8hOtq0fvRbaD74QkqJD5zyglnIgvUcbGI/1n5aAmoigqAbwW
Ppsvg1gcDIqVkEM/rSBPXZUZW6o2YE3g1NzJElKwNsUGN73u3TjP52rgVCHTSjjbPCiM2GpkUiM7
0X+tN8bDJyBpmOvofSP+kSD7PqLIpKU4j2oPuwaq0X5Ni8Q4yN1bXsWy01KxVtykm+fmNi+OHot3
JHd3iicKpd3faw138rMureUcIZ9/A2FhBWnbleFC4mY7MNad93ahOWoKoiZNEyFCBTCA0uPDYOOD
WUPUXbmUW7NTp76AEOOCW3tv7+O4EQEQ6uu+BkOg7zy9eUUlaPRemAhVLVqgzwj+AdIkw0P6BvKu
ua8cUrjFOlqs5RyhsbpgBm2+KiDliaaLUqANwGHN4NTNZL5et0ttA/AhPOG2fhqvgubQ4IjGSp7Z
9x8++T7/+Z/rY8+oMBKaka6z3bLVcYWAU8ha6nsHE7pxt6sNL6OSuXknGqR9L4nMA4UyO2vNf0Hr
+Xg/TxwQrHPsUbK+Xz5vNXa98u+h5m8oscNQRQrrDqv7675o1O36g8Idvy7hn+0r2Nf+5HZuV//O
7OLYijcIn5p3pqpytahhAKNweKljM65lYfY6dVxcogGAJY/HJ26v3eQOWZgQ0Pg3ezrPItVn3Un3
d2uHSo8Yj8rkiVSrYb1n1Q/EcXhyj2ILALCvPwe3cLfDj1NEk+714BXGYHKcX3tZ4Xq2Cri+mKdH
+4j6xYINYd5h1pil7GRRHkxvNrTwI1I7aiw0YDfURRGFQbAicAGiXmWLexo7bwWtUOd0XTevXBFS
L/9Ux+8Km0Tp08nCT++xsqlcskXh3buAIGBV/znBGX9ardvRLy6aEHCWNSy66aZuGEl5t8ED42iD
/NROBVp/Y3TO1NNEJQzearUACznj8FNq2Acq64qZ/AZnfP6D/dp4tBLI7zLePbWPZDpYqQj0h6N1
udmFcqv6BAkygJcfL6tUMaM69e4zhrv79iCpcQYv59Gt+rbKi3K5ZVQ7bzQXZ1rI/m0X8sIZOrOR
MRuJz1HvXZwcbmXuzAdL7cuuTxO3Xhmnx5kK1m87QjH6B4g7u28PSdxepd4lDlVvEtvTetbcz9u8
wuEzHZAY92CnmxFEeLMayBvwiw+U3aiHH3Mv6qUpV2P//LDrqXkr9Cr3DbrIa8yFxG1DhT7jpFrn
nz3SATON4dySXVIB7TRaw+E2pVrU0byZI2DWYduNxpmbhEWuZ+j40SgKsMd20plsq5p42yv97Oms
2gnPyGNNmifhWKu+Xh87xuKIFkMgpRTfO+ri0qGNajC9uCn/HDQ+zLN3BatyJ67wdGg3yn6dAPE9
Nl9Ul4fpM+k+yjZkV9FXcVNnAsZAtya76+MbnUwTduc5WsKAMgg8XLN7dh90NdXOeV3kGjlg80u4
CT51ijJ5cJxH34VLkTT0CWuNOvIRNwMONYV6LjDBtdZjVN15hcA+z87IveuGtzlfs7Hq1Q2ncGq/
t4/JsyL93sU/ThMDFS8wl0pKQljHQYXJGDzAVsiKfhs1zBrFAXOFklkBtn5hQAh43iFoknGBBX0S
Jjt0wZ78ioHxqbFy3EfNxwzIPG2tFjKIfK2T9eHPiMz7mldlflWHV5raSn2uPWitDU3LQ8YCgeoD
4dS4sjq0dp9C5/BijAL2u+8kMfgqNnBZ/1Vp7ypk6KZYSLtp4r/QRO/h/b3G9/7KT5KXd2lkZmn9
eVT82uwVF4P4WWItiuqVzslovZrBq1UhdnhVRU5zfdtl2I34/lz/bgrPbsbB8dPiug7xpd1Zgygb
yNNVwvZjiyoqhgPAaITqOfe/wcvtm57wwmnmp9gVLC5nH8xZgEjUw0jnonjFCscvqeSZ6TigQofx
+dBvWPKNewObK9C62qv2iqI/svMC3PjKcEi7wOtdOMrOf2B93Cn4NYB9A7pYDYECFUTvNiuHIg5d
ciYQ1jYclFfTCAW5SnLxEfCjRCkzvAeFFf4GVuXUQ1owft86jzoEQUrXs51SnL+tZzSKWwccb7i9
dYMPBjcEMppFqKHkhr9Ar2YKGY+e7xE+86828aLbKvRqbgz3izoKebwT6PG0b62UnAShj4rw0FEj
Aurkqs4uEU77rTFVZ/JdONCLWa8IVhVGpdUYvm6L2GMKytmrtcW9hhKhgTaNuN5x1qCIimptIJ33
bMmUL23dG+u3U1z9HJ6t2x4rd+fIEsJNCOsQYWHrxb2FV9zMoHZG8ZkCFzr06vlIU8DvnYDhgoWV
L7Vw26D9OrMrdSQ/CXVLCezHcHg9HhOhXm5OI3IIcFA8W6XZ1UWRnT3WU5zW5BjxcMS8YbUBj9P4
JPNSYnW5JLxVn9FKR4HpOYiihgBEBGzmIdocVT/vmU9BDH8LIIkFv+RC0Lx4Ja7VZ1euguJ6gcE8
zWs5QtTsIjZB9dS5QiYNuEM/HjsZt5Tm2gJ6cHliOl6yi4MdQmWevqpmR7J9JAshtl55FIUSHqqu
0a+7CZX0iyXh7dUOw9MYGrBVTOlAyPEmXdnqkDk8qLc2lRAuMK2pfBRpAnlNO8hlgRvniSEChRRc
/t3kpEAeL/ozMp4AtwDcxXD1IRqeulbxGmQuJ6pF1ZKp19fDWKw25ZZQ1DpnAEJ8z2TggVXbnbVX
BlWUE13GSwnpk0/+T5QkMpryR8FR1Dzi7gTcl+bj0ckYA9rFLacWoIjPRjkdiJBUhmLwj8qUD8+n
cw9KlCh5LxuikpUOK+b0ZaOdwqjLy79xD0xKXz618AGhVeMZg/wEJMQgH/EnvzmXqnHrcN/MhBuq
HP7eEJox1rolQEnh6CDsdXSDF/fh48ub4crQLrDGNn8wji2/7XNmndtnxgRUZayDfhxcnSISpT4p
CYRqQXOiLkcTlpArMryBU+dmr+rZfP9tgQ03cjOilFuTVEgyE+YC1atybeA/3lPJSfk6uALpIXdS
QAxeHnFr90cWm9VgWvdA/MX1RB6ae0WSTdUUW7MKUS0pgkxhqd/UtQOThLT1AG/VsJY+yqGOyOZy
qTy46E2CSoebPHdwLNq+wULzoKt4W5SrrfPw3BXKodaS+261APfMXcsZ1qtNhX+yhxotZqCmM/nc
U52avqMsACG63TscdGAVbgLGqV4SIreyeZNfaPEDlJexwsj/iBFyH3NTxdYd/A0Crv3N9AfgDOxX
q2tP85PFnsHFsgwR++9Yx5z2hLwQaNuh+bMmykRSWIxGbXca4YgBFBaDo1qvNCwNsSukJJVdZXFU
DJDlcof98dUw2fUBLj5doIsLKGNqN0ZyjM7xuC+WhCO1n9tD+bxzViLv++aTFsOTeF4AR7U57bsn
O5GOwexFPYtXnbqHq7kPX4SsXca73wdhOhqgZa6O2Lv3L4NjeAzj8Pjz2hY3zeVjvvNJmPWOXo2K
IfyEjfFqrLszUYYU8y1N7dTaIezK25QjZ0QAoH5dtW4VMnYUwifUS0FQFVKaSPK2mTa0yOirIra7
Aw/iUEFTpyC/EnUsLlc1NMtM+PiV4r68OzWCovDlQIjPlfH9zWS8p4xxpMJsQybV1RNmff5SgbcO
ex1CKGr2zPQf9qsr83zyrMYkooDMVJFGq6YkYIqTcwCy11WiiZSee9ltSWP8aj/ww85/qtXRbpDN
mjipr6NJ4GAZcsB3wJzdSuZtUft5/N5+V5hibZvbGsGFFEJHRrW6W0QfEAT4BVj1r92ggEzKaBdg
OjD1c2KbdvJEsUQD2KbhV5oDRz4IZKDCgpW/iBlCHyq/QAXPgSoUQF8nVy8OS9NoUgnLgxs5I4Pm
tVNgQQezCCPSMvT0vcOUiCDG0k/zzMnaEKCT3PVSR6aOoJ6YoXrA+KTS+TBJGci/urww+s1Qoi7J
M46jI9TCtAdl0q+QUFJqncIL0uDjGDuHYDVEi8IauurJcOrZ3ftH/4zREZ4Y/Sv/KkMmvs7LHa2G
qk5id+9Wh81RfRjdrMJop1eFUYYpI8JKPrG76qV4dvaOfmS0bpnZ4OsaQdTXOh8PoHHlAVX6ytVh
kaPcK/cupEmn9P5y0WuyGZ68ey5fSKQ3gMT1pVZrZKG3BGTQVIqG54Zs1FEXeaHESSCpdEy7PL6l
lufJakb5tRlVbaLZaEp0q2KWVvYKWbqGktXcQ7jJLoce0FOhq0f9m0uSeBVkWnk8iXY/GPJo5HZd
WVuWMKOWmyUHlyBwA3ligFxfzODsamdTAQrh+m4WkVMCBnKO8nwxksAw+EIKOnwHZN79vhbROppF
s/rkPG9Mqsv6skws4BvZ7ug+1xFNo5/Kxtg0zShsbsrbyhybxse0NkdqVZlX5sqxOLq7n+f26JY2
+jZ7973JukZQw6XVyBMQDWyyZBK1cxAREHFZQ3QgVykdNCV+TifTTyWSiIwBMT7tq/pUs4RXOSQW
w0Xj4JL+7ek5KngPFAt1nl+k5MNacNnuceESZS+DrKeiWY5QuDKO5NdUpjDO40fk9amHGI6ytCxz
qZGyZ18UqkNEogITs47KaxXSCnTDn4AOTTnQ6teag/f0lVqrDjyVvP5WFb6XtplPgFpPMaYkxCqT
tTzNWrnpNTgw7PFojWVg/ITHcvRpVakjhF4IuZg3VUvJ5RJo++tCleXX3hvdvZTqgs1e7hK4DGyl
D1BZhWXUl8A0qF76mfeBd2x+muaZBe/j+GeGVSiatleo4nfI4Ou9CZez2O9enID71vSgvZkIRavh
AcgS2CllAodi5cCa7aDzwQCGqXG5u4CYNNto3xRloUDtegJXpxHUDJBchGC5TPBDmmExadxHhxj9
/2Uiwx9EfTm74ctW1RxRkJ57gYgArHNrv5Puex25oNtRuYWUDutP1IiMFo0hkTU0bFzix+BQaEfD
FdSIUoaE6ktnwO2Ta11r3IV+SY0dyyivmd7msgtQZ5ZHog9Ba7WjaxTwZZWIz8YfDD8+TGCZ+9f6
fOcGqylDh13dAolthjv44PUBI1Kv0F79KjFaXqz6diU8yJiLVhyYGbyJqpz+FVcklG8RSwdUi0nK
Ov5ZGpP3LxBY4See3SrmDMYPvJ7WzCdPlxeGIMzsDj0+ALYgnQIs0rbaazp4MmHhx+B4huTLMZwT
98oB2Qps8n/aDgjt+IXUO28gHFY/ctxw7Ww662/boF6XtFlO/B8ujHl9Vs03j8aIwUCNKwHzjGtb
md44KVqhvis9h4BVASVKoNsMQFtuS0ZRp7LPvByGUu6GXWMfPbj37Z1NXnuq6oPOzn9Z+qTIrSwT
1tpRY8RfFeqj1p20rYyITIpQpTKokqvzzW/0XeyiToJW3n/3wSTzgbm20YiaDL+Q2ZMbCYuOWTbn
mRAd7c1PGQc6P7ryYHaoXdwI2xRh4dIx/3K2ggglFgAfIzJ5gCQUl5H107CPjshQ6NbZUCN4eZqf
IdjKpKtFJIMa0ZV7CR2UjV+Jwaz/RUWKAyQsn4zejQ4ZhZSELQW74An26hr+tVUaqBF+dOEKsAjF
/ht7Q6lqiGZkgXp4hntLzKcXw6LvsyD0cXSQpSRjOxFe4G9wF6roIcQsj7C8uM8y27syi8klplR4
kAiQ9Pfe9yjgx1Lo3hWS+WtsyzsTG02q8zi8TwvD3Tga0yEScIkPUAnW0iad76cFpoHpPJuvRudp
Nj9Pjz+KwU6wgX04jQYTME/xlyqY9Jo8TfYnPc2pzTQqiPyjl3Rlkr7jkf+N4XgTL2kl4qmYa7iQ
XTluxEcx/z7R8gsih/juP/pHXAGlt1CKJUtTP8qPjM7y61x/b9F+kG95gcyv4+6KFC+ugIiioouW
SSCQBy63Fx0zX6TMbCfrIjiVKkoqkXeujarnHtJfj7r/iPQSNGApmI9KuPfpFhVthR5wyJoyPCDQ
50KykRW/WUrQcMGmrbYZ7QFgfCUVGETkaq5YETv0dmMM1KmzTiwH5L3Aj2yMG2MghO/lnG/2d7xm
dJHrUlfJtmDET63PXBvggHtx9pAbiN/R2xoTqxNQea17CY86l8lYF0S5c8YmJMA37WD79cAYFnqN
QPmnBsgGs8O8VC50fph0kKzGV6UXK1k/TwpmNX0LvBPyorRh9vu6DWCxAdUvsHNVK4O5Mm6wOMdQ
suqAD5NfhF8wXz3Ld2gwgAn6eHkFcoMIsOXGJ9ydYvrJuEuVimyoE+yomQq2XzOdGM4TIzoNDsEX
pKajR2dUlJAzD3CGbV9CXoSwIaQl0NOQXHHaCbBmoRMxeyebUo1BDPShFytfDLVnQEnp6vRDSFnq
43lW+ezc2pw6Ux7gSmFiHDbZtyrejQWCDaNTmEY8QyrGAHU4vghAmtOScbPOx08X/IjFXGdA2FKU
GQfXyzeLRYM24AYJ/KDqgRhprlIdq9fSydVTDIsI3obC+0S/MKwPjZMWVbn0mOGGRc4tg1/ov9Q0
fOkPD5pENQj0i1wSNGFYxmD93GhPJnl+AJTfn7x/52nWE60eHobmHdKv3IGTy2+9vm4SlsuNPVuN
4p/9T2YX51qiS11ue4Xk7vAI1nFgnKPbu9Jtdvgakyu9Fd9VnfuZeWEKDfa6PC/3y13QHETBKmSF
muwnMUdh/M2FbCJ1VWGj0gb2LaBpfsLw6kHDasu1lJXOqbn4P7mUZkRRgn07BZfEFW//bZg7is+V
OU8RihzAg31kmITRDqsgpMvuJVCqq94L6bLFYIGA0PeudyP1cX5EKsE7tZjDEpxk/OLiiCGvBYgq
QLQHQIF9TXsTM9ExX3+vv0tQhVylxwPDAa5ACKZ/QHtQhYd1B65UcB3il8OPd+3F3bJ3Xr4nn0mF
QQVGckHdm3x6927m/sAD9WOYvbfBZXAOL+N9mEzv01WwuE7jH/W46aYwOSlIVMW8HJigyIw2bJ5C
RLi7XHymaK9znPHWYv64vM2vd/MKUClDuJWNph3r/UrfoGXYiF+zikLcPu5bevh9zhaImDscRwa2
HTU7ZirE4gQyNM8WhgWMTy11aTHCUJTz6U+Z4qp+NEHUQlbByD5TvXu2awghRLGQ+jnqIrHX6BHv
RR7V+FdvKNZGdYdaCCX7nVgHNSnHobLz8lmYMbk1KLArgcrsJyVzHhnOoJ24DjeZGyMgq90Rm6to
uvdjhjiONsQ6PgSKGMfwjzoamxXeVpVeHSZI8Oge8xcc+JqbAscynRZQPChkSwo5zHsZPVGks1qw
RnQxkKDjYSFQFQBevOuoPqPEjPm1dXuLsABlUeRSigLKrBCsI6EcEFGfZFWy43Sb3HzNjT4wj8Nw
HFyGH9Q4bJpZW7VEDlhyQxrt1VhYEaBibr8vfSBlhpY5ZdgRqN0xUCw4gi+jugVFYeXidaA3D5MT
x2qhVYnjSfoGNYuHmo6B/Z8ouRwOjF6eIx3KVIucBq7CchyStyWhNGRHVDvq1HTEbkLtob4Iuy5w
/Au9TwFztTq36212m11mzTEkeffirH4e3QJd0QGzsiAdPrt4xQHp49lDS90cnaYFHntYYZSP8qZV
VwGHRr72tLMakQh3jlu4puTkGV1PqqwBA/jpVWXrCdB7EdPzNpikyHd6rDqX6qhKZiZGpzyULhwB
AiVgvh8yd0s8CN3leHdLYJWRK87Et/0F/c7RC+kNKL07nC5HHOic4c3rqF3P5ZXCca9MBGt49j65
yr8bduRhI0CtcQhxEUIke/o5/GTWlcwNg/1Hg3N17Ge33C3jNHT4+ZoYixEo4iGJQTWpCDQ2Vsf8
xsdZzWgVn2YmwcDBtIbsYtrD3q0HBqDYPkekYcYLsRwkGE+CIrBGMnj2b+EdE1s50pa3xW0CA4pN
bRv1BT5E/V3/xCFNLyYotpEfOHtCyaC4x9KBT32zTxr4dxF3rEPbp755LlPNydhfUo7q4YQlRKnO
jIVJI9ay8mIKUg5Yk7TX3FpFyrcvSbRE2Ol5tsJsSHi7ijZe09AoKfQbk1xj9brzEEs+s42O1CaS
EwhgO4YfbPFVNz9dYNsBFbt/D8+hVsTDuF2kqrz4O/fkC94XTVUkxDvkUtUI2pzVkahV5GdPB/Xj
tDl77e3mw/oY3YhBZNb54DWCGKpVRIeMP7ySq3XAk7s9LeNq1bnsgIVZ9f+y3xt3GbPq9X5dZ3eM
5OQT/e3+QHMP2A9AiWcM6J0mjcEJX5FVixLvQUlwA/wXVyIcsCzEgGbwBp6fjig0OlhN/x152KBa
bTEsVGpoAPpFepRDl/dK6I+k69friIWGlUGeGOkfKatUKJDwHRSVlEOkfjHZecDpu7e1LmlfgATA
Wf3Cf+lZyxKmsweCL7ZVr4J91fLMKViuZqtZ7W1h3RmsvKMjPPjoPH73oMJ7ByYjAgboGytEY3Dv
sK15wFMws2L/crLL3MUAtF/gvrFJKa6AwLevLfj6wa0GhWV9RHju6D0sjtIBuF64nzXGogpXF/T3
HZDBxX7EOLhXm10p5jG29nfeE2WtSvozbhmn8IphxxPoR5r0Yto6IE5/nFqV+bHcQsPGS0r63/aJ
pB6HmpNeKN9RA+KbvuK1SGirjoST8r1WyX3GwUObjzYhtqj+oVcfGH3cXloD2Eya+jaBYIHMYtPc
+cwH2E/bZ4cGW3spf4mRmgU6SsMKYGSDI+43h0DhZb5B3hcV5weMHa/T4vw6zeIWfMzGJhroIr5P
d+P6propb+Kf+khL19lb+d/DsBq/Rl8/EhEzAfskV5GYN1yujx3cG+FxKkglRLvy68jOWw7VdVyt
3q1duAsfUyxMqGC3tC23LU40d9oZaGq0oVCgKNk2n38H2+kZt/xp7GoUm7EJ3LGlSf6VzpWW9mZc
h3PsLwdC4LJ9KZhNGwm188YzgIZpiC3A8MA68+gDttKM4XS+FIYg6/yPe+veuqkQhl7FOwa4rAfw
JQMwFuJaX5h+xfiFpVBDo0l9IYEKAxFYkn9o6TrcMXap86Gm3PdFE3pvdTQ2u4EyLZrTV/gK03Hs
xA7ERPivdTt1D9gqOoXuaaAF44UVxjyZIhybVuf1zWf72VY3+58bRG4MyaBGVts5QDHbqPc8epV+
pa+FS9O/xqKAm1avxKyKmOI3SMkHCxREUvwfy1k+SITLh+UDSiKBpCznJa94yeCgrePiEEDLmO1w
1nZ5hctHP/IqQJCV/FB/cuor3kePQ/84lk2+sMQjQCbPXH0Y+4IadVRYqKIWX5hO1sfkdXPCYuq5
PfwYG3ahf22kCi/9rDKv13UeoUnHtifcj7lb8MeTL8Fb0BGWcyceuzAKsXOOB5c+tswsSaxAOOXX
PAyFcPk5yxONx/d5OgFu1QfVQeLBE1UrLlao4qfVo2KXBfEMS/NZjXW/Ma6Ex/Vxdl5Zxxncti/D
DUsrVk5YjPQrUBmFQVP7PO1NiixS4YAJyR27FO5Fq0xOdtI95yxugz1GUw4osbl0JqomuPcS3AaZ
O6XOOi4r2/qxYUZFbu87rfwdWREGANHgU17W3Gw/TIpBrVMWXxqIcPgYnBEk2QkbPGRXKFNl91m0
i/4BwWCrVFqCYx7AI0uob/Epajar9rEEYsmYvT0IN6HaLdMMbTuwlz0ptAX9ztN2q+d5v9eW1/Nk
zOECW7rYcODnwZ8e9voMUhXN3OvxibzfFQFjMHhZHdOaKEoFNQbk9oVSQO9TOm9Kyot7Nc12u9Np
E/x59QzrLzE//YFERwOGI7cW5H4XIjIuES/3yVNo97Atscdu6PITwu8wOz51jPkCLoNnialt77T7
xQ6PsdHNeuNueCz8VBjSpAVMrmuVfiPCXQpgcYn8gPEvsgl53MB1hmnLV4VOixIXHe5g83zX2+lr
VpSDYB0l6slkk0yQgCDeW8B2ikE6McvLX1b4bOOvw2wUuJOpeTRZjWthrV9kY7w6B+vKegqi4Vd6
kV8MikE5qI8qw2pwnNaGZzbmXfPVrpySRdy/+Bf/BHW5NtxPGyN9VIkpm46H/Tm2mhPRzj8dTUEK
U02QtNd8QpyG/WbeSauXflkzppZtv8/1V/eb59Yl7b4Mc79vmrenmyIMMDps//stlyg8PxqavtGv
Bozs9tOVA7hGDZQuTnRBqIoYTQBPVcLG2ayEdbAjvZfrKp6t6Cbhqd2tUh8uYtG9FdvlS9vAs6bY
V71cn3xG5/kzc8qYySPOxfuoppcXYYfUxUym8xeIEFFmribXfCJC9BLEKqh2f5hQQ5wo90uDO3yl
wTm16kCQuKeDM+6tK9yc1ITN+METhcr8sD1sY3o8kDv26lX7jiVLffnaNJZHdP9Uf+R75i9V5uDQ
cPFFwlAgxhFXfuXDJqGy+I9CgQneVbZ2xFMp4/aoiaSWv2u4i/Fz/VbBJGvm0xdSDFacT1oUOiLg
7NYujeT8UxspqKTgqb//ckgUe1MYAHyiR5MV8aGFhqIAtaQRNltq7Om9Ja6Vck18E2S6WM6JcqT4
PyoZlkQGI0sUSdaqJ1LRjTI6RwuYqOhIGDS9FhcHatqwYH+u5slr0qQkxEup11HgLKA2KcWjS8N6
z9941ugH1uPWzpiUQBHjKcn0ct3ccbExMbE6Gdw+zDaafh3dKB5JhpnQRi4u2B1e1o9ZCcsKSHdR
IFQXO19MdpGM3K0uLaiNVIIDal86O3b29CZ2OotsjHg78J8AOQp2Tot5ssozE7wQe/iAVXW2HHSv
oxGSum7/QbpjuU+3xe8vPkeGw62cjiCGzO6+mhJj88EFmj4y3PULwdXHy6dx/BuWb0DAkHiOzIwi
Tv1+eAnOwxdO+XWv7iExTBBFYrwNZXcFNCyT4QPPDgl7zgND2ti9bGO35GpkiSmuVw9jEBxct89W
bdFgJlRwU2BoDnpH3Md54D/eFaQTdxqkDsl2V7pFyVg0lhY+iEo4PyNXkYlAv/W7goq7zdzihz2Y
WWlxeXGmqL3da6vIeBaPM04XH8KB7dixl3o4YqO4roNdN5zMfQ3P7ddwn/6sAEJgrPbRixcQp+//
4EU+19l6P3yDvFR9CCo06IycbosTfGGv7Ct2ug45ArDmjSHxEWNjPc7dT2/lfXqf3nmIcTWITuY8
OSXyL9P8OHJWCACEKyuhpwpwfHRjN7elWmSdCyblF6Cr0qAyqIeVgQHHkNGiThWMe0Y5gFnquVWG
xUyba4wxq8N6DxV6uVfwyr1ivzbOQhxeZ6VFFT81HcYgnRVnmJ0j9twvY14fl8lktU6Wu3lxbEy7
FZ5GHbFTgLBe6NzcMnAXftb0WDdbR9VBRMlsQoDZ5z6ZieCO7me4JdmNJ+zr2CXgvMTR6Dzl2ZXf
eVhMnhnwaZRItwueec1rmzMhtxrMCk0QnqAhJ5dNp0Zvi8G2e/CKBCEKIDp104iOR3k8FTwGT+0m
/33SBIphm8pycdhroAAzg1frx19pXVmnE02oZKsWEbu0wr5OTm50XEiDIEEPqHYZwJ8yM0IasT1v
njzZ8OHyeJNPKnc8JiS11Lz/rOaP8XP86pd6o1HVEya4b/NkLzMuRVydT8F7Gx3HT69B84fFFVUP
29ysgh/CuLYQP5EpcVgAxtwhni3CpNF45elqjvL0V4Do8BNWo4v/6V4ARQFJB9e+mCvisXx6DQ8G
8XP0HH0m70l1dke9vgsKg2Pv4dX7IseV3NJvtCUMizWa1Rn0iqlblQowzwkgBxEE4kSxr6vtw2S2
e4X9hqV04lcx5Zyn0xNuh0/q8fvVbHqkpty6JV+l56qjjEl1mzpIt+xeKD4LAc63LHj4JfB0Ye7H
Ha/81aKX5DeAAE7CNAItE1VHwumkM+KUDUnNm+jQAiEw9owhwNeza8IlxpZd6F18hPCozsbyK2D9
HV/GN+is4vlfAXpIuigyu+2mcJDVet5seYwXPUexaFHwJC9Ad8rNEforYOrS3h8tcQYLGBw+uqzn
foUPiDl3T7zUtQ4UWYfkbws23MTmoYkDhHYOnkv2ky+oyzIQ93QYboaSDaBXczqT7oGFFl6rOUIU
OBJ+rEl8NtMSLtsLCZJXM90yRHnbYloz2WItypdq4rZWsDef0zPQyv+YOqsl1dluC18RVbicxoUA
IUjDCQVN424Brn4/I1lf/XtlQRt0Q/LKlCGqcpEuE3vhG3k5RQivLBZCA+YH4GB1UBH/4jqUqIkB
+mDXTKnCKFlVTQCko0Y1T1BhST5YLxTyj/PUDrWDnPA4QBaNRUqjN9hwsI8GGy7KBi43nO7uvnvs
fqvGLqAgXeZqfnSIWv7fWQIYDmRgiUofO/OOuS3QS42CncpWOl5WBm9AoUhmyTerGAu1IJ29/7ZQ
cBdZf1gJjNAWR1KNN15fKmJ9LSJfa0azkP2twWXgz7Bpg2iz7+CJhWSUgpp0CIuoIWk1ka4GL4TL
ECSA4NB9yGnebL9ZOf9mPrtlrleZ7bTM5gTP3N7FhA+JLlF+gUDJWc8eZkzsAc8eugvm9ke0SZCH
2XHjN0nHhKZoUGTmnpl9apEe+c7eGsKNt+V8RkGPpp921vNK/QhpjWjzREYdeIhsErKRRUTCG2Oz
09jUuUG0/bfsYq6HO7GAyw9+i1QJtSzKgUAoj9qAswntByk8dSfvIF+f2a3qqhZ7oE9ZQvHvgM8Z
POYzMALq0BH1IEi/KvRSVqc6lMsFkSvnzNsBVSLGHPre/bta1xUqOi54B6oBxgKM6M8oVLSQe7jJ
Zg8HDg+2FH9Yvnos5eytQtRoCVcFscW6kK8MspcDJJMZgz89lsQvBvLMm+hJ47nma/gXXe1gTXT/
vr+l3/X8qIAK/UD0ubedfefWflDbb7JFyspO4g8CZhEZc1TuDG+dJGFxltg/KwLQqVaY2LJ2kYI/
WtmMejgtTEBdwW2C8jTV6Gq/MagNvklz2KCFO0VsEMlxRT170twXZdRZQHGVAv99VOL1tBINNF3P
h6VgT+VX1T2a4D1Q8Ffxc9+/9NIOorHta3wKn3T/ClTx1IKs+xeP/IZ0loR4Imbe3qU3S88N16xE
XZaTB3dIFSQe3bJzxY2C6SMqteWR4PoHW7fU4RN8kX0Rl2eO0AwkMSp3oPIyo9Z0p+tZo5gnw2ES
bZiQ+sMqdVf9Yk+/XpgGoQN1lP0qP62i9tQAx1WgelToqMeiLov6LcdoH5F1c1zCrBnkvWB/tiKt
zeva75686h3s2/t2HROoUTn5dvRSt6DRUYmm3iEUn4qMVwgbFMWdfXyl/7buIvgOr6TVm9lY5rCU
5pCF8rQA4YfuBuXCLMFoIW7I0MK3BbSjREelx8nK4jAYMRy7Ffwnwvbww7HyUwD/IPbm8gBZehB4
kDiDbv9JaeOLfqA1SCNXy4ZQygtmh9oLmlVS4wGHzpofJ6ssmdgC4ATCyY2vUcxg/DDPWTu0jK9g
4GdO40ThhN7a+WSJKSgYKqMEyBp+mtv6DgMz+7lmgcI53L9QHFWa0PLqQ3R2++9eZSAjkE10HCvM
K/WqHR1yppnRA2avEtBr4+elNlInlhM5OBVZSm/OqIkXCkgOJtM93GVcHV5VVGjn4UAGBvGKhFVP
FgotDm/rBoLmhtU3sIbBm3WVhAF3CP/+lLg7UJgarLfFEz829GD8wstHdwatndXGrWJPywZadOuR
MOF7A2VeQ1DwUWr+hFyWZTgaLZd3D4eNeMeeEIZYXxnLEXZXTRpbL/+EONKK7TFBkfNgD1mjh9pE
C9GN+cDGmC+PoiI9GSpPb5mk2HLHuHl8kJWHI5KiC8uXn8WeWY1UxTARo30YJEHTuwSZ2+3LPYMm
V1yFvY4TNPFD0QJdepvJait3EIRHlvHNaQ5vzn9tYWyCWE5L5rXmbtbmZ3xnhjnAaWx1fI+IM20Y
q/nKrWu+IY+QSpQuwQNf0RFoef5LObN1Z8c7EdXUvPcD9zwLpuBgql6+jrwx3eD6YQzFCRQxAmLH
1iUhp+XdawE4kw+5UqHsuHsaGzV/416zVODsnQn4byyaUrBVi+2aNdn0uKy5rQBM0L9Zhkhsdur9
er/aL/Va7dFDulU38IqHHSvZjXU7ZVaogaRt5P9tJVcwg3VSLfCzwFCBDNxb+Bg4JGWX5JFepMUe
7EvdV52EcHFJZPCxN1O3uKzPLxPNSbCB/Oef6J8CeuleOJdcmo4mB1i/3luQT5TxNV2lmpHn4fxe
pz6F5sOk3s65RzIeQo+rDV4WpZrLGlsX+CKjJvpbCqaamWCX3EvTWInew2GibTJ7e+1H+2xV37Ap
ppJ5YwFY0BNcoKfMlzP3hLZyE3lOhS06hOkF5ElFINw3rCc+sqwqgfapD7cN+RkZGmXvEzZYFUcN
Nr1PPJposWaIE4kS0LiCeSMUszi1TSr/35P3ZTXF72culJuIA4Jn1EFPSFANU0OxyAx1fp/Ou/9G
f2xjliHWAm+NsZaDliDlH6AzOBifgHcIqyfQrmyMge3QHwYSfvY33oPGmoyiLrba/uCgy3tg5Rlw
BxyIOmCt6EiOIRe3L7CfyQEzaFEvzpCQzg3vSuq2uhQ9CGY3YOR3NhdtI2hhU7m+jGuQFxAUZzPP
2nQP+mg6AJGw9+R7S+HNs6TEfoJFU/YPi9Nitrz+FZ5O//L5BQFGwZyt6/5LvQy89lqiMqrofgM4
SgCDbvYrg/fnwCVtinDsQQuKBbG3C7Xou9hhv2fe1wFC3NTYiWoO8KSElIU/T1SsQ21VwVFvfqbH
HB2NUdGUvCkj4OvcR3l99Uk9lmpsCppVVHylRZwxni4XqZzOrLAaQOsCyT5kuvvgEOE/gYjoV30K
kqG0nCEJslnTz4dB0TBhJfR+kVIRHnU3rkMh4Ae/NbvXK1EO3oPCARaoDj9Zs2BWTWSkhD0UrClH
8TBeOmz7jCeFZHmLe7AxwQLQ7hcpCyfL8LZQpz+vpAtuLc6s+pje+W/DA7/wvLEZIeYTXYQWLv3Y
hyfAEa9W0B9LkUSvt+etVC3Ewvm3Nurta2oQGgJqpJjdAS4OsFT9bnruIFiIIekloqjPLxFXYp+F
CYW+EB4FsPRC9ivmyXD+DIgG8BJoukhrCVEk8s03u1dtdt9uRTOvTK5z6vR+oZ6A+eHaMwPabcTc
OkFnTV/Mrt66B5aOdJNxOPnrnExEsuqELk2m11l4Kfy+xE8X2UBdTSQ5wV4isU3TmQJvLHh79jqQ
uDnxlhE8y1AZYMEAaVF6fyyaGETCXcf0ESQ7mxLcZHT6Be+904Oq/TuwyaFrcOXM0KihuE64JMze
OhBnhJ4uuANq4TTOaNq/2RuU8SDPgIuYao5KY2raK4is1Yl7dGvAN+gtSuqsOs8hfXUGLngvFmft
EqqHZYmo/Qy3qE3tu8WQFI0MRsnkxgb7GRKT7J0VJt2rGHKWgpwjmkOVn1mM56PWcSIqBEahUsUE
DpAJShhjq+YpZVb5nQlFg7v0HGZN2BzVOUAMDIQceA+e8StpjYvg9xvjdFjj9iAdXrQWhUVhDHqH
/+/la7mDVt+mcURnCN1d3pL6gLANwgbdMWAWWbTJOkEfh57OGm0lBh+yqNS/gXnRyqZ7cTVoLWyn
OhCHnQoWKZE5rk4GFRR1jP01W/auVrlbiwQfqETvfnUAAb1fTCrT5+9pdVqxFr4DSB8KTxGqyaBM
LEQ9rFOAvSDzHByD8l8NnfPG+DyVCsKVxu7BaYBjVp0II0cabcdOBgeku7WPlTOpq9XqN/rVXg2y
0G787dcHxclpoXB+45SUWZE0Sd8cu7F+Ha9XCu8tTxEcnpNZ+bPKblyl/FknB7lz4Nc+RDwtwAiz
HJa91/CavIbnpDjexOtEapUbkT68zHxcsCb2XgBOOZC3RUig/W/tKBRVMsluxWhRQK0Dq5yoHjdg
rshCWwUcCl8rgTqqNgBxhvUVMQhxDjV/EFyO7zCsZ5P9UNmJDhIW0SBfR6Ps060RO73WaXAG5GSi
FqYkt+DJQptphFesF7bho1cevQbl0b3/6D16L4yL7niT6Lgl6DkDaT2QEWC19G/i0BHtsawcKWjT
FFSowMvKAJVAFJSCAvYRooFFjyVIXWwpBNY5v+9ebdAYHMeKfnVAwiAGpvLjPUNOyVB5dp04ukFH
NIVMswF8A+vfP+EGpVphhfFHs3LLS8q5R+lf+nfDdzS6TgvjZ6zAuIyAoPlifafnh+pxgbNfj56B
4o0dlHnq0larp4Afz/SAlnaf1LeMGI6xho1WNuofDGcug8/oNjj3NxOdmffg0ZMOh/CjaXSOL0ll
jF0UZ0RwrHPDuIGXAYW97n6Q4ttRmVXBRjXnF5CWLepO/YqNVh9gS/IRDPfW4A6LFjAYKHmofhJQ
k60QsX9eZmFY7hKcAcL8/IIqANYkghptKfhkNaQCwF8d0Hya/d7mTQqbKjIqjK6G5y61kXiPXmbZ
kxLpbHF0Pk3jiOQgxRG36lEV8gQ6p2QKW0PKxEIlqx+MVDL764iqCjWSQ0x1PuZp6M6xeqtZUJzh
LGSfAVqCXKyNmk6F2krTC97uhTI89UJGv+rS3N5GsWiccCLEjwOC/kMl1QaFfipRzLEMOEmBarb4
JE2q1WgF3imk0pd16r/bAb6acCIRWuH1PpBGxCkxI78oGzxT/DtTMr2HGDJS63pE1Cvtb4RzIqEk
bZ6DWY3yeXukploBdr+JcBIuDARkuzJpsbui+KqluLw4gE59D5vjR/yKH/3PoDozsMhD2KVsXXv0
RsqgamjBsWkU22+UH0FF4b6EGO0RR+ZDDFvTLUMUpIVCmfQdXUhZPsnJrtiQK7myOcuwM5/A1TzQ
8j5BuUNGFX0UDmh3Kcesq0NwEkGSZkktrsWYj9rFbiPC6Rv+KsxLAiqsRiGvaiDskbzMD5FUz9iQ
7omucBX2U2KsvqA/yYsO1G5KvYtXeJreUBFV/URqXuQppECq20j2NicGqQQpD5QXe5fE71QU0gET
Aa6a0lklpUpXVKumEYGySmczPJfMzZDuBideSdXFqrqQmZUZ1F1c9YoZHu7kN37VI/gf2lC//YRB
0s0qx+VYxSi2PWAQvQv162dHPYESqwpc/zcqXBeAL4oN0isQPenRKFz/b7M90k3gEGQbaPZxiusO
eJMnFhdQ1yqQ14SGRHuji+oFi1Ypu+lBd5Sfa+F/4BZMkrJNdO1VSLPV05EMQl6lFKetiG2JXJqF
ZqxCLtNkEfcrl2OXFEwx2MMY+HZVyVABsNhR03KN5IZqlAgxgjbQ3E8HpdF2+Z6/561DVgJ/Uz4X
n6TsofYWHZM6flUkrSpBF7FNk09ri2umyhifiJyqwGGTZbdpwvRkqhYpgKsRhxpIRLvLvtNcRPcj
URuyKCq0wtQLgIgzkYfUUIXY/9qS5RW99TVC/I622CbchG9Xldac4vL6u+GVmE1gGihaoDcRnuaR
JEZYOfmoEpC+q9RWpcUUBYhvbzvWvHvhm0wt5IH/tprW/N+554X6QtR64sdvbXD7K/0SNtzw+6Me
SD/oW8ETsxkU0WVonwYqywG2QzsKzj810UjnP+NWAaYFjaS+UI37DFb/D94lchZMEWTcRE7dAbdX
TqG6o4a2knel7yg6q7jTUD+Ug4KWr/6o0lQValMtNnyu76kERZ2G8Z7lrypO6lLQqqZcrR611lEQ
4tyoLa2WK8ocB5opEmWZ2ddxiiuo2IQFsLVXu0JT/Ey3dz8+k4Rx0s4wAT9uy0uDAmaWOY9xC0hI
CM4mlp6C6+J3JiIpdSBVkneUtMrWhqLPGvBF+zt6Hk3+H/6hJQVt1E34KXGaJeW4GSmGl4Roaj3b
H+vY+5CwAG8yG0PyGskoktCw21zAVu7GcEWJ2QiPXYgFERrQPHCfZXT6rh4r+oYExgWEVuYjVsh5
UHA3npajlltlkTtTuVENpj7Gc5lF6GJix8fIBShF8EvxXieerVi8xe34zFmgJuJdTnwDXixlL+6z
Gg/jLquOPEO6TXR7Cn7BVy/j4ooAIIFTlHOvXR1D1fJZ4xyBDHLYgEp5F+v0e/oV6VIVxvw4tBsJ
kZFLnA7Ds+WV/Py+wtVSk5a+Ev6+Utwt47usjoPu1W5RwyWpetVQct9l+oiXbAyssK9dIrY4aTA0
GARLzdo4XIZhGE3pSM7+oBL9lMAzngEzNn6lOHryKySvIBzJNy7gilpwE8VXFUiYwik1utTM+zLC
V4jBqVuFBVMVvMoApmfSnM6mKr6f2nged1VxF4tPAhSAv8ih952yuSOEVIEr7wEKyy5Wd1bhgAVF
BIC5E76IwN/I/WCjSJxAeSWpalbQ7un7AtpSmE6EOhdtSZnaEUfSI4Jjoubo11EyJsgr8Yfyjtex
v+8/R+f5FR6Mqi477q+rJzFgTKFmtenp2HFgTcdoF0QOz4/JB3sWeRLhUMToJwhmZpxXL+rHWd5D
z0XTqElnQg1IismsjJpuM1tFSFbIbNmlzaP+GANGfU0pJdEZtAsDARIOfIcLzOMK1p5YQM/S2srY
zAIe3JAjiWCKGEIF8u8ybKJQBXfQoxJ6L4odAm6BsQCSg4VgpUKzypaUNZFMHbIUeFocaGrEW4uB
FGtdUD+MITEaCRcj5q+AD3QsWWiWMeZFaOd25cmlZYqybMXXYiSB2pdV6GqTkVCgtiDcJjDQWCyQ
uII3tigCyuLFkYtmWTSeMirZK+cXxl6Ieu1XwNQk7sHqx26br4NaUdSh0n6tUZfaBcjc5VWKS1K+
7qw7ak6Bhq0gYJ+XOVKr5epQLUA4Y0mS6hCuY81HunTC2YlUc2QCaUIi1m5ugi1kx2wiab2M6dmz
zYEYsyXFWibg2k5KbJDoj97QSKdDh1Z6vg8VsXRXY1NtzpQWsZoQtOmzNqxaxJTn4wt59g7qNMNh
ki3MEdrY7J66xNpHr4xpPmVrpY/7ME+Bmn/Za8v+iK6dRKtL9rwCbFC4CZBPSKteAA5cX6JzrLYs
rCeOWXIY7UZ1aKi7EUxISXnyAQQw//fE9T9o6VJFwPodUBXqNlAJM4g0AEacs4FLf/mO/7VRx0Y7
Vrt/FgHgAK6lhTq+ytiMGcZiV6sk1Wvedj5CN7G+zmAyDCZVDfQexPfc0puU77paqUJKVYzwZoWU
9JfLvKvSjBXRqGz2dWooHzeJctS8Ve1Moj0Y3FGhQsy4yCqj1SerYKhcm1e6l4zStRPHCfV8nS5k
pVNtmP4za9tBnuc1FqwDIUPI+EeqnweVNU04eO7T+KHN8DHDn3xvVbMFrbfFjgjiiKY3uQ98E2XC
2pnBEWH1Jl3cpo2MTQqwTYEiaCVLgkFCpagnovWSUUv5XgpWdN9Z2xQjSj6aGhq909cBONfMwv10
n9q1S/AS831XsL5le0Y5nQhBsSQ9SUK8lDkAjooX+TFHBWekyZiWB3Cwf7/WmnNbiYX4WWeS9mUl
sh09WYnT9RO9Wb0EtYUofzWfo8PgOtLkmU01zbR9i/khydD7vOlSuEHNyKwGu72L6vsmqEzEghzP
UPYvmQ131/k4JG1splSHi5SX9aVKjlAyCzD3VHsW3l8IBmGh8/k3Z/TyOUEfIi9zxjhtGZ+VR0EK
7bCEQNOYqyUGGC2h8EQ7hRhRX+XdcXXMIAwYtiZxmddCsfdkzcLHweNpyXbQBFr7si+j1Cq46PxS
sW645wFhJGXuN6Gk5IC0MGxIf2ZoqMwocRWsMo4hTESNZHp1u2jNxc3WbMIsLjc5nUQN5C4st3ql
5JJDJtKJNES0rjd8MCqM6xxhIIXVBZcV3g4V1VjR+yNjC30zs6tqBqHAQdwowTL657aWKTMp3S2x
jMLa8w+Tty/h4CKEmy2tanGIvw56IR6eSpFFm0yCSpozDQpuapXTx6Nb/XF3vGTNiV2knjUVcFZ6
ROUv5rAWKIMnPOOe067WI+A9qT+zC7yma4vu2pJgsD0zawDmMPkk2KT3LjS/+YlUA1cmTg2FNyLg
CN2n1MUtS0v42685tD6A/+J5Q+vUQvluuht8U4w9d2eTLteswzYH5GO8Aj9A3M7V3DrxMvRWwD9Y
UVZ6dZ2NMT90Dp2G+yVy4zEIx5O5xgfC1hmWfFvnwwve+O/oaTxGjdVj/h6tYYyvJxtPcNonaDH2
gGAC0VOKOKKYs0pqXN3M67L8QJO6ZBeCndegynHvsayS7T7MgPHA0AK1H3yMeEWDjQX+YyyLMOfZ
Cqyz03QgqNKrLbYP4PubVAWeg/1EwP67rxoBLvYDyPasjEMCNC4OfTb2/bVDK4kizpO0lbrZcXT5
EUQzoAl9ZgbWURoBripJOpBs9JT3ozTg/Bujy28anDDEO45RiqAR+4EHV6P8dw8u1oE/QAN0VWRn
4WeObJyA+Pa+XnOiWvkdEjaf8I1wPV0jc//IKmyUtSWEDSjgzDY9Rgh7CZU9bPI81BVP1GJvSSW8
dLs/V9UbcTUTcWy3pEGhRKVgaDUWn6wJO+xp0lCLGqU2UEr/aoMKJpQFzWHX0frajpEPQ/+RTpPf
8i6WRpJWRrrtND60mytatMrB9O0UqMXRsQuQsmKNlGb9Hdg3csyjGJYSlENsCd6Sd1A+67u485pH
8OU/X9ZGtf2ktSsEWZXVVZVvqkQl5tDHzrj38aFd6Ra8L9IENCat0XKywlLHQseLRUczRMv/iuEH
maVpFAiJtAHo2+yFx0ZwQ3Tv9949EWEgTgcVGoWQcLjN1Au2ZvA0H7FMkOAyVR1qT2973asF+x6h
0QW+73lvAgdNq93UKNIUBA0E+KVkk322AMmGrbPzoTbRtY5dBOeGpentbP6sr7Z3G37RoGvvP6E9
eaGOip422Yr3Sm2UFJHrfC5qaG95CNtRSvyl8BrKM2/3U2gaZTvtRP0m/mMvOB4i4jBaGEEpS0Sb
LuaLnpC9YeVBPq/KqfBy6WQgnxy0ryizpS50pOE+mELavMHQH6El87VPS97s4NateM++AYXkAVDo
sfz9bq1WGJU21nN0W7vuTgJD9idaNgpcCyognEXjE7TGThRZ1oYBXe6AWf4uVf9SqYySjURuKAtQ
seaykdCoK67agOIzgaLq2PlSL03EmhZ3ev/7nj67+HJat5hi49ssXdnP6+E1OYtSdpimXiM6tNq1
7sMFRTmk/14v2as1lykkKCHgpbpoeZ4VWqzohGyLjzjb+94pWo6woD8MvffXPBSW1TeNO2NRsVrf
ULZ3U0FC4E2oAfMBDYKKEIadWntDImIuRjiyGD+oXfS50Odx7dS+EzZSnwZb/Rk//kpP64A5Sfnq
Rqef26/S9WndVkKPZhw0LtoX6BYqNtkYsWJ30F83c4mioZUkBUsYpHgXJWGg6KOmmD/0CAQsVsMw
9IKYfA68hOXFyx9aQUpzFl1R+5gTdwML2Q0l1nNn7067UWhNfzIJRAeLPugVA38gdNwe8ctW+DKx
/F3ISjh8190e1sLY1g2gymY2r7BNtA6I65HzMzxzbnoNvuEjB8VPIMMaXc4Se9U0tXGztSKA/Cb7
FisLXxyN6IddzPM8BsVCNZRoWbIMOqR951mzSg38t/AfdcGJwtGNcMbl+U5kdem2OpjKQmKBtvIJ
Rt2xs/aRn2YJQZBnl0AMGTDQeBk+uT4fBn0+892y2YdOykl2nWOnjyYmnKmLX+s/CRcWoKZwMGAX
rMo9Fr6O9V7satRosLsH4fQ3G9T9Fks//aXvAs4V/QQIOJXhDPH1BssPHc1bOC68GQPFQBHu02gN
Nnu3UrVWJH1AxE8nGdachnyEHfh5G+neGNSwHIdbOaYuaP3RejTagwE6svSBryY2lV0+9w2oOf4g
MwcgpzX7NGiSO/Wlz5V1r/dWpwvfgCNCOjwVps3D40m+vtCXfU7j39+gDrHt1K0smM3ONjBmr+Gm
EIjjwE0QVVLFGOuPpacAAEhE0yY6YMSlHvDZWSdeMQejobmueMWzBWr98Nfqeaan/x5ZE/cJN2Fz
CKNDrEJ+uGI/WEVCPZIVM1PDm8XCX3+Cl3PrjYj+R/HIInhfvjsV1sIlY18JM8rEMytd8ImdGh5I
n4YVCqIBtsaKGfpW6IUx4XfgHWfWY29XY3gaoiGwcwc2TrxJ0rISOhkUcUp/ZXe4ClQYQQchWCUC
+VO+VB8joQadmIHH7crvMV7IYpadtNguIU99NmeQzFmii5RIWGKbep+sFU+D9eKHUY0nj76Oqn3P
0hrCsA5/WIhhW4WRhqYzOHc063741Cdk0/lg8SibDnONXLc7XZDRYIEc4Y3c9dlc7ygV1AjW8Wmc
1hZv0AgE7mPfH4D0uJr9O40wHvUIfFSmGRMPh52u7KfT597IhETkq3wCMMJH3EfbF2bE3WSuDUBo
oqME8W7mOq6BqyjSHJogW7SkfL/m1fnTYHCM6M/HMVyOz2/D10rHs5iP5mDBluyIekWkh50bIZ48
ExaYKIy6zMHulMm4iKYvH39IzUstkpbDhHU4GSRsOiFMSVSyeCgznW8seI6IZzwGv2hIYniK87Au
z+UHOEhzArmh99l1fizHWWi284Rut8Y3z6x2yLmy6L0AG1G7GCbDCukyyteZpMbNjINEJm5Ebwrg
l4wH4HYA65ZUOxhFIz7dOjBXiAGCYH6D7jYPEIgxXdNkGykylMjxzeRmBvq31pedjgkom8aUt8Lu
jdwkBt3rwQ7yiKkTxl2A70oiM5XUSDZ6FPYrJC78wRUfGT/Zc/ZOYvI7Al4SBBzTw3TOHBJTJvac
0SiuEX8rCJeWfq3eFS9Q7BzC9GFnmABGUyMrc26jMI/Bgirw4WVIwYKslvwIBjUyIYDNKTeoSLi2
Zv2KeCYn85FVJkarDu+DSfXxCNCPOFNRYqIaebdLPkJvzPlC7xMeqINrNgq+uKRqrH2KyXCkOXjC
5A5iCyUOVazoiUo1ytr8lR5ALgGokUt8PGEJAG5j9UVdBMjghlp8bdJq86Thg8bE2kj2KBWe/D7t
kaTB7rRL1kTBETqt+DIXOu8FcWkBhMcY4ENQGoMZRT178R4fo5lfNfoL/w/TJjod6HQTmW7DCl9J
iFfwdBmDLtKIXIXWDJR0evIMcxcDOecI0/f+9x3P/FII6RoW8IbAKUCpFnwNqmbQNrCTH1+DR3KN
xQxJcSrfe0UTVhaQi0J3DZhccbBqFSB4WGavqDkoNXojfuiXjK7Mgm2iVV9oe97ZweIOjbhIfumO
70aUMLB317h3ylOm8/lnqwVb9Hr8f5HqZzrsg+6gz6LO9/Uf0iNG7eBuBpApaVULiiPoDrSUzDhC
sggSBVkLS8TcV1dKn/F6BgPMqbJPus6GP+yz5PArDw4P007DtDJgVPJ6/a2NFZT+DqJ2PJaZ7+iX
5L+H10j9ZcqFzGP3HLWtVsXTJNKyZvPvUoXs9aqJhGJ1qhs1H/Ao7rFTVbvpskQt6cYCoggBoxZy
HIB2y+fMTI/tMyh3FW10CIGpdE2zgYRfR5nKJVW3OcqyH2uO4im6uiXzgqTTx5LsactFMVmKuKA4
pLe8pUewpStQRVxNHjPSSJXSmETQ5HT5dutZjfwyZKDSLFXLFBvEaI3STla1F+dD/S1V6S6uGrmi
nLA9iHhFtxnOSQU7M5hpPFyV9vzh+MZPGf60xdg5oRaoN6OSvrD2EgFr8c5/W7+kQZSQ68EH0ndv
3d931v281qx6sxzvCz/iEtEB5zYLtuEG1Qe/PN+iGPDwy6PiSM0nIcpkwKyiK00Zq8Kem2bCGaqc
lVeqGah0KjKibiLUXLKOQw51VKsope2R+fexxqjISHXUK7ZFT1b4rY4sdeKsZbDSQkE0zRKJ7BY+
VSTVes7D7AQY6W28ubp4MwP3Eeoz5j2RZx1LDBczoIg6R8RJldTh2Uq7pejgfQZCGciGqkjOzsXk
ufSMLPWlUd7IVHBP1Ml6JdqAFdpDLfwIJOGk1uCDwaHihlBPom/kVAUwmDRIP7A+zh3JqcE+5Gd7
gw83UCsbdzvO378045G0zIqsdTSHqxlIhmbJv2MzlSWBFjj1dwSSFQtSxAl+DwO+zkpHVt4VL1NE
ivVcYp85dLbVrnbqHI2ezA9ak1TkDJoAwh3P7PN45xYGDYqkKpPq+7s/HmECX6fiqIqwxKCQ2iSr
POKol3XF0ChD36wzpDiiq6JcNSOqWoehyq8qrpIuZfJSqqEkw7JBQGvtwmK7DjKvc5wcJ2dujVGd
MkaFFj8UFLAW+VCXZBRNKoAKYAYg55wZ7EhxVMGC5T6mJzqqggzVicd6qvSuOUQPzU8KfSAUZxvd
JroLpZ/r6M5BeXF+n7d+Cj+f0Qv5i8Ed+Qxx8pCXQ24OFTqwfduIwgQhdg5yygA6pPNqBMk2XOIv
KquyRsB0Y4FaSJ1H694xElyHViprNfgiRj+2Wqz7LPI8H6IwOCQasAhRCGyF4AyJu1faAtbcEh6d
MhkJevDeFhmbw1LMtXOnRC0YPM2parZ+cnEaGdHTLWJPOLvA+FCKQfNI0n/ZwqKWY9kXhKkOIFcg
ygYyU3dXgdh7b95ACAQSnsKoJXtNDV7TZy4dBB3SPRIE7pRhBySfwROuDFaPMBLNF2pIO/dNV5sx
Uuv9R+rJm7zSfVXufKf2ICSJGpM50aFi1KfVKLcZ1vhW6KtmphYjNZnU4dHMF31ANAIdKl4SKLCN
5yNdgmZ1ewRXiD6Q1NlrQPV1EXR7GqXJJ9wxB69I6CH5Hp4XxMkfYH+zaS2pwrTZzmu/187Xf/sP
v9RFILKH3We/wlSsB+uw5dBCa5fC49v8sH4R5Jas2ejoVdpncPRWw1kMcKugnbcFKLZ3T+heFOwq
PEk+FAkn/t4Z2hRkJWhd4feEt1CVnFNvEFPfGSjSVWnxmchsGjEKgNk9GXZZsymTcuJBGjZitH0y
nSFEFt+qQv3v+Eh5CLDJ15nFYjjIX2cWqbYvTHmOK9fKrk6ZSMXKVRpMYTxSCPXATGazNJInicUM
TZRgab1iz2NEa/fUsT9adNVGrV8UY2AljWq4fq/Oq/V8O98Cyy6RjRjg5AvhF8NnNlMUUh4t49D+
xLt2eXr63S4umG0sGkk5KOJcW5zf+7V2rWmk/c/0jlLNufOcljknU1muXxiU0113P33BWqJaz5Cb
0p3bncziq31+o0tYo2Bz6x0mG3hYBC7IBzejMmCpeQsrmM4lm1cPrqyUo+TLpKaETg4FPZqfD0e0
ep0Msaa00qpborxOBE5IWsM7xPmZWe8LV68uikhqepzGrLD1UpvOSQM6xTrJ2r++GYZeOHoRtWZu
hXSmCOawaM+QtwFPWiO0+oA1hSY10OqvtlF+6LqpJyPUv6i/6szCb+CPahkXYquJ+2y5/52Ivw2D
BiD+i/JffLUBWAoUoZcjoc2c+qMX0XQLbOCCewjKrc1XS5aAjrox5OjvsCBELFB/pTsrFVDTWINV
4o4iGEtSSQOXGhyIny9r2nq4RTupBk4hBkgEWjBC44VACBQE9llcq+uQZQjQtBDX8gqRtYR8QqoZ
0qHm4nBAsJFgOIx+DkqVm3nuN/wA0XqzW9NMfAw+1yVDUABczlCvIglkMPEiO82aZvLbVUu5DrEF
8yDKUFkc8I8d8GGXnoCfRh0OaUm68MCwua1daV6JIXZ3LtxLl/8OWQnFs29AXNf+ol/qQujYzVPn
NEqdrb/lZ3ogCylauO13X7j1XC75jDi+3Lwk5y6gdwb1puha9pE5ChBaeUg43NsCvl2Twrb3FfOO
mtCotNour5Nnck2g8Vs1UzGDogagQ9AaUquI76aUxx/QDlIYCyleKXvk2V7ouiD40UZnp48MSF8q
ULfF9u+xaHUopHPbdFV9zuEDmw2obIhs4AgA9Y6v7n1vvbEnGmMsHaWRNLAQ9Ua5x3knV/OMuvHL
KNp7Mmw6rh+sD6mUqwgikW65dOkGOCvb6jSWvvAPtSmQvhB1D3SpAcv//f6WXKnFiZCHZ6iDZCY+
iIJBiLaQaztv4/9kmHIWO5gzoVm1IVK9pGSuo8Jv15JbauseZZtcv81/tQE1SZdKOnwzVY6JIzV1
dLtxgA3KQi0qQyrHUOhRC1c0HwGWHpQNf7b9CgqHZpWRdXNve/PJ9rA3tt6OMCGo8uvNb/sZz+CA
WocHp6wCd/48vSSy1ywgfEPlfgE8/jKut09eLXoHs6TKe82Gk1ODWABnOWyx6xZRjXwYTavW0QDE
MTASX0LnQrB7ijelj71JiA/QICuNBbPCaA46ie7X8S7ZJftYsPsnCWHqVlk8NIGfHTVo2asRmCoB
4n26Oj0NNAQazhrw8dsvtb/tz+gzuhPYNH6qqy8NCd3xHwEjGgKE7qfBFkTJtn9gGRIqOiO2s/+g
fcK11NW8eX/MGUMvtSDaA5dPcBUtEgISimWSdTWywEP0i33AOl0KJfZ0RL9XNwkOY8qD6LBwhCUi
jqcr0QJh/yo4EO9ZJfzTRFcYD0JLCHT4GnWTycUzmz6UTKaboFL41eJCTm8MdO9/6hc770Z8v0Nw
TbrR2LZlugxw3xwlPYqVTwFIUq+JrgUN635+fAb33q2v23NAa7aKRDouQ1XzXDXBKTxfxv1lPAlL
ybI/EJGgInUxemYql9C3Qnltchyy0DnHKYBpyA8gtaPt9L2Qq1Vz0kJ9DJW3f74AW5wBRABqwRjF
2D6T6alnUn9UaPMDX4GcHvJ0EO4dP4Jyb4YFR7FX7Ak/1hvnhBGtEeQwiJ1CPorJMi2JAHztgvsG
4Xsbve2WK8SYYLG0skkXiqRIJD7KdNhkwccK6ZpmTWXUA/obDwQlT1cHvBKkdINyTkoRTcEaR8W9
iXQCPUaCbdKAfANSAxHSbU0Of89xy29KegMYCQGbkhAJGDwX5JJ9Yfk2hHMK6Shn0UQgLct6514M
7ZHM5Y/uOLIAap7snWsigNu5e+5io04zRQe5gsOThEJSQUfhpFIQgdZS4GsAAWH9CfOeUsPO2mKi
UObomfwd677ukP9+9uY7UhL9dlP/6qcZC0ecsZrtY3VKDZFdAtNWy5D21KmH95yq2XBn/L4mApVN
yhxfvvT77jYy3P6fT6maCorL3tbfQ3B6Gb7M7P/+kJmq0r7kLyJAhTSpuaUlqNXvd0tQjs47+vW9
ge9AiXoY0k45iOODBCpmq4aBApUoUvzrfXjtDwN+TiZUrBKB1o2q0UP5S0LO/P4eUlWirsMMwGsW
fxOYbi2zfcTYatyz+zDi+AMpltQvBMDOuORtf8oWNQdzabYnFPpEDVVbWzgBJdfJzbCxqM6td9EA
ZNIX1pM3PoKLHdR/UBL80K4FZdRtWu760i2SCZjsas3l/uxsVh9qs6vKwfhUzdroAFPkaKFpiAVQ
/UcWK7Pft11Rr/sK2OJrGlCh7Emd34g/aAtV7SewDIIKvxAXYozyemJJXf1n+5oNaunT3dCre/RL
EY00DIK0EJQ9j7I5zfQrezuid1F1UkNAsxJ9Y+QHe88iSbodKvqj4SPt06J5I9fOUH18S3bk0+lp
SS2aJI4imemZVuQbvvpB6s1yr2dNHZpPMugV7Ott0d5RXVm7YBbJK7YUg1I1jpREROCXSNE4FhCy
mqK7RpsY5C2MUnqRhFZUyb4ME4mqIgDvujj8oIr/1zAN17AN99cw+qbdp61nGONefulfbCNbhgAm
WyCmrboftcw5EGOk0BgavQDeofk7li31FX4QxDsBD7HDCR4Gg87Hh6mIPxP6XZ2HzUlvt22z3XAn
vbbtmhOXP2i0zQ5fOG2Hl9ABh1KVCprhL0gigSZUbobBUnMyjLbh/w320YnK3tHsMFhd2jg80DC6
DEtmBJV5zmFPXR1+5KB9RiJ6pZ3FQ4w+kum+C4F/3IN7hyBblXln87ZcfseaiqFrEz4ApdU5QZK9
LeU0zaAe03HgU/anp8akpDEQOb9X2H2DO8+j3DiAF6htUcgrOoBlcyqT5EwAQmHLj9yVuRMWBa+v
h/VDZvOT+4CMpKmFnAnSWQK7KtR/ZjiInA98HIF57uZ51QF1XoKJjGCvZEIgMOVZquooIVDKVONe
SYWQFHfKr/lBDVFJFbEvWQbtJCUMAo/p+DqXMgiZXDikjkyJWLUftljh9e8urRZuBwdgfnAH3ogm
pJh4YBeJ3AVOVI4Jw7bzQiz2mkVqeqNFsAaKpDbmVBXuBthslk3vuzyHEIJ4my2WZ1VxrrDOklwK
RHhicCC8+oczG278LUKYgIvVolA9RzpTPCA7EJEyRpv2//F0Xtupa0sQ/SLGAJNfFQlCCAEivDDI
OWe+/s5a2uce2T7eNgah0Ku7uqq6YHrBk5v9u1itPFe6jvZl4+Twhrhgj3yCtPW1h8MPN4CsfJVo
FLk3dJs83SN/kKzEsyvzQknOK0NBK/lYuvGLlrzQ0OrTPKFk4x69Wp2vdYagqI6LjlbOQ2D/5Jif
rTyUzybmlDbDhAzDFwlYhduxw/3J01+RvhTCHPQPoQo7u3uwM0HSaXb4c4G7TQgh2k1u/bc7HLfa
wMuSXMkQl6qH73JmqDOXtWoajcLbAwpV3VfzUjvaO5Zb0PUYfLrHPRAvexWcOI8U9VXSvQ+WhrpI
A9ql9fiAXuzO+wXwoXbtkc2RXGEYmLFmNL10YdNdyhFnhJwq6giDJlxhhkggokP3wSKGYDPm4qYf
3aZhB2zPH9HspnPFH6txpz4evS1inL4B0OfGyIGzt2ee4HluJo9uFsn7jEkzRD+auD/kfewCHQBw
dWT8Fo0y7YEiKHeMdkf/VEOhqoOluKjqmqcZv5wxQVZ9d14RN1W1DtVLtOvA6LMe55XO/JImqxg7
eQ+wRnRckXIfTpPK1hfsK4+eFBZWjP63uW//4mVoDdza0qecOwKhSJUxRa4gfX2YSU5MXmvxSX9b
CxgNBmrQjbfvS093xgJb94h06dIoF0MFFC3B2oS8E+vKNqdPk5hTZP4DPYvZNmatkib76gy2uKrO
/TmByY99MtKItdn3o6VFKCXMEZtiGuB1ZRR80Nb3YxKDZUyCEAO8xVGMBwoyTlICRPh/EQxDHrb0
mOzC41SsFomLS99nAajapBgSF8fyRyH68UAKKmmpMZJcRgPJmE6eTYDlTwPfDlz2Ihj4EQOATpbL
P1leX27YaAisvml+AdMtKjAgoRGQTIchiwBjEXhUwGCEETtVmK8d5FX8nL/XUxF5LR5MF65BNunl
GyvXthlWZA20EIRuyLihESnMj7hOYZBtd+HjDldfFq1BPN9uNRwIb5SrszT3hXo3Pa8+q9P3ha3B
mzcfpE1/eSs8Mb/hZcfSYVOJUng/HTxOS1Z0YFie1BLzgaaBcvCXiKS1E4NBgZPHsfCfTOvxT+aE
xNHTCQau5WoltbhRWVI/jQvvqef3ZoBrKjS3Vgx4N1PRyrdtnP6YPbhkDVlGZxYaUr92xTnKMYir
RdfNo9njAC23fd3SuoRuYMHc7yy+86BSfydfM+GVFQWDxpsDa0BYG6RE812SwElfJAkspgQJzJMF
AiMLvtY61QAEk8YvTJwiiNwCxoCzmEBQccxi4agtA8/XRp5gLx7cNMeEO+wB3tw8YJP+ZFC8fBwh
IltwgsV4RyBwd3H6J2YmWuu4RRU/V5N+/kkUhdQAEYj50401VE31eUTElYEDeG+BMvxiZn3Izz2D
76iU9RskDrrl5Jctnb1sbdRBlJJBdW2KYxKOpMT4w9nl5sHIlLzC1N3GHhkTxcbPtDsEf+HowM0t
EOEGZVMjC75Q5YeKZ/qhBGFCAwRIE9QF5mrDawvuR7cLmrtzu1Di6KrA+Zf0SEsSfWSSYeB+kWPT
TeOa1R3hp/Qw1LUw+DTrr/C8MwdDTA8YxZhGtF7DApRHreRa01OsTKFPsIJgwjInA7CIJ5HACSc1
UUioh7qg15Q4EMjZ0xR8Fg6h7cSz4P2Ya1cM5nqlly0HLBGyDbrHYD6kGFheeeU2yg6sug8Rgg3s
li4jWXlX2a6ItM98SoOn4y/NCKPqXWA2cgN1FYQei7RNDto4x5qXqmUWAyq4TXIyFi5wjcWy3hsr
9B2OTGnoxF3enEudU/n4q8CXabbmOChxyIIM5LxdT2im1iFGnnGh/IEV5LHNoREIM/uayFhkHcv6
Wn0ClfHghlT7u/YZ64DT3lYTBXMAadj78kN6sVXdB07G2i6r/ct6BzuWWUA8gXs/e3RhJqSaoT+X
kvzPO4QZ5opV+ZQj4PplbUKMARmPhX9HZvwcovHtysN2Tduj0Lvhw7EF6yuQCWsOsQrfKhA2oNqk
+/YEM974ZdF9E2y+mJLafmVR5D5iHdAaQLnVeJDrABEqnX56GF5rXfhXAhsWuWqhbb3YqY4L1ma2
563597O39ymX80Am1fBSuww0/uOxs18QbO0Ls76x6bk5qkxQ1ZWady4+IPOwCNPxAb2TchotHUaJ
VhHeQauIM9Om/mTI4rtxxpCofQikY1+H8pWddGQwRtLIJDe+XtGr0EYswKBUgaOhB9vaC/nnntF9
eBhyRvDrNVeR4Iqdx+hbcxNjalF1TzM1torYTJMCYNkc8RY0eGDDY/Z9LCAwgvgMJiPMLUbpbDXC
AGQCzDYI+2p4LDFaJk7f3ByLqJbLcKTRV/iI73uT9hfWvRn0wQNebFkPzi+i3GJLzuHgI8GluQYz
2UsE1f8MPoMtxtVZpj29mJgZT+pc7xhb0nfS/4AzZ/IpSFNjwhITO5QDrwlXCKsMOiUE8Vf/hujw
YTVPYgUFGGQznHBltIicNA0NsPr5eUrrp/UE0wTe67YLAtFRzNAmEj2qazUG/rMXUEsqIdzy8XLy
cJqL3roGikb2Kh6vfMilCYF3RDL0pZCQTZGMSGHCd3THqyjAPBjqMOygjyf5nHpW5KowVEjUIyEf
uahM0CLIQeKRip9GRCwxJFoLviqgGZNc4p7inyz+8FskPU8b4aLSS76jiKPos4H7jEHuT5ZHTqFl
ShxqAgU0MTXvs/Q7ybvSP0OGYilUCRrQUwkmYGVqLv5gdPB9LlI+vUA8hJPt5OktDKVOlEIRCbT8
KfpTdwAky/RDJZdCq4wOc6xhWXesVmjaPE2rJ3GpZ+qbwhGpya4Fq3suVDmlC3hUs+JI8idQRvl4
T7gMZf0iX2eJgLegCoxRonUuYUidMkbUi+ql3yyEWpi1ma5Wuqaw2jLYucMA9kpIFbCo2Am0ax7Q
hPHBmo3N1sFuJjQ6eRjdCkr5Uku9sWZTGTPPaQ3fvAj5K8u0hkTT/9XfywVMXGWVFOMW67CiJ25K
5Mysk3ly9yGlKBwIwQ7DKrm3Ox6r+9eGbyqUeoVyg5wLlom65GxQ/VPXRU3DyzazuKBk8LfSGdxh
v7bBCuuCT6wEaFx/L+vKJINdb9P7Qzp+28qM4Zr8PJnrpiEitWxSwN4TJKQBfmODcaeilNyb2ZDS
g3sCamWUIWWwhn+lKLBO0J0F/IdP56cuRiA4EBi+lhd5lchNBgsc2Od0oyek6BWQNXWkFZ7pHpnt
yCCAB5RBvGIIJnrvWslmOSoMLWigWlCM9KkGlNrnT5jeqgRyNdW86qtunOqYaUxkBq3nfFL7kLxr
NkqeOE+czXH11b9MP2SWcP3plWksqZPz86v9X+fbPjQFxJYIQFcuVDNkEQaOqQfIxAWpyU5wywq+
/HTKdjq5RasAgxDJvW+wT3B3MoJfrNvIghlKRA6qlUK1hfwCl4CK7CsUgA/DJll0gfaPVIOvJrjw
CLcUB2tEpqXjhUAUvvG7Ry31SFpenYinHAyACJEtDeRkpaWIoXUNeQ8esTPgLdGTwuu/JefDPMkq
GamO7qsmHSlGh1EGuyhlrBxlaLcxQNBfnS9CDVWTKv89y2UEcU/an0bSA37wU4Ezr/IuMclrWPe5
vuGNIWxW66zoVqg9sGrUVqizyFFVybRRibFcqsidKWj1eQW+T30Ymby76zIeoXPE7KM4k9kMUxeY
P5intdugtoPEpkmaOtPG54lyAIpZTwNfiKOhUo4v/dM1A5jSlCYVJ4lEd0GzDuF375Rn9Be4hPPN
eysdwXDQRGP8muh1yjKKy9DUfa81R2Izq07vowyfDBGp4TRP/tHbDDaDv94ZRi0T/pQOaAOiBLI8
4hmRaaW0rZs7jyguKBG0s/CMTy3GEHEJa1MDRRAt9GjqaVr73O1mQnwadRY3R2pUxSVBJYqB+KHT
EteqlS7VupfwFxJhQEusot8ZYy6WYUjdOmVkglSPwAxxXX47BZf7xrxHiVX1K53dZcWReRZTy9yM
efPcMCHq5IjZV9w8ZHscmB387Z1zQvW1c3Q3PmqVPG6T+GoxdjpPwIOOiV+W8OsTJbBJP2n8F5C7
YAmq7Zp8WMwoA89mngxiCPl6IAV+RUrF9SlbQynXQJf+JeTwPdEOy2GBZPwta2mYzGGWaafGs69a
dnf952DXL4+kv4KPJJNdcDvi59XPdEtM9CK2p5peeTfp+sh5BujD5rFxBOFC9IaMU+2JrXGBkBsE
TCnTStDc3zciUZk+pIYP8JtoLOz6ogtJAUuFgCL2WqvY2fgX4boLvVprJIYRlB9qbZzxn5JoFGQM
tq2EuULJJHvWlvYxdntrMz4yCJy3/R3Aqa3R+eDRKlhonZBwXHxE0drDvr6qH5J2RaSP/0KLlWD1
jgOMrwxGTyO1v6yOKGhQAkpzol7PGZ5ZDrYZjDO8X9TCYZbQT/2rYuODnvAP2ReSYlixB3Zuy5vU
24OQQ3KSEsP+fGImAj1tAGvgdZptg6ctjgpXeE7tX/uvJSMKGGNxMdphXyqffpmYymlRp0/8s9TP
Fn3BBVMSrbepTYBsi0WfEIlC85T1Ux1euaGSZuDcWB4pw9r4uRFuofVvGap9ReUaXu0Ua1JsyRKk
2JV6XRQOEQT1WbE3/J0aTIa40SpGGD6yCWaVS2XF/eILgdgwwEFqeDO4qPgQaqVqQx9o7llFw4/S
Ci0+7Rk/hj5RYT39D6V6mwRCb8BwReCGVMBTUVoqx9KloQ1bc75WDUXuZMM55rJRIqRNiCzoljSx
5BB8SBysMCB0T/mgHqhPlHJowHBTgmfyNY7Gwso+oH7KMKUWE+tsDYtYu6/Kj242XLJ/hFUipSnR
1NS90i6+AqlqrVaE0Sf0L0txRqMHEXySI99j/AIp/1PGkQ7AweulS7pM5rXAf3rFQK83y3tjAGUx
hv/Qx8l3G2d0DMx29FI/B/zhm+JbgJmAimqVUbKm1Rw8Nd1EPZEETjWrdnBdk8FCapIv0soLwwJI
PmFlpZtalJkCPGm9S+GQ2kij+KATz+UleowuDp2XMunuSvLcvm4UnF/UV0QLuaN7JCGtbgF9FbXw
6pk+McMKZHwEZ7am7Y9NTNrN+OTLSX2HK8ZfTZ3JW//SP+HWXsG3TM5lcr5CLolmXq/8ADJfdLtT
GhaCppQWMA8g3YoNzQc91yt0JKso5UJxUunMru2GHYpU+oxutKnP3Juyk/k3QpO7Ot0UYmD+QnMJ
YdaHAHbyCsHt8gSwl/unV06nQCj+UDAsUCMbH+hVV8z7NU8poivilQRea959d68wKzfNW/gEGgzz
STH59p7RoyPGPpx9mZ93t2bb8L4Vk3boTpmzSZCB0W+4puV6oWzpQHxA10c38pzBfVaOuP67yNLE
SFXk3XvyyMk6OUaGisYpy6xN48mhgB/DUlqx+Jjk7NwlqORsflKasQ0u418f8exx/hu/F8/FeZSf
nkdFaMPT6yLH53mxH+WT/ejDLIInUyh24c+913Gb4tACYWp2253jzWEaHODxyGJFbqESgKezWpnU
yhmQvIbiCsUBcZaSK91oNbMCyAJDxdSN/RdJ+Ib6No3qKq2Q6HOTyzLDMG/FTVRUMFWPQpuaQIoS
Za4NpP0YkCAmJEitQEe7kJVgeV/rOXr5KWccbyGy5UWmgVUXfkKl4c9dm9Of2rukVaha4NorhTpV
ZQvc9jnKpjbTT8qmYNSeoFPSS4mYDk72ZvXRpzaRohljBkf3C1N3F2ZaGlpcab+QiQka1uIhKkHV
x92mVxl+3FLePtAMBKzeBxiKwR782YAp6QfeDMWvlSM3RDq5ePZcuAeoU7jpGjWuOsoXqQM/WHqd
GJaim+jW33cv/c34PciMqhFwMiuq1U1g3KEGv84KFHajD/YRi8k0O16vCuPL0Nnw5DANy9198hke
E4F050RUuYtTco8DZQZoP1Zp7YnOhhmRgCmM9vmLs7GmBv29jLY3V8f9moEjD4dejxq72zUDrPdx
iVnoOf/2Mkz3F+Ypr2BHzjktktxUGSZSxDdl0gJuCQoM67bV5mt26ImBsg11sikAWxnykV3diH2G
yRF/L50tLQUwFgGWuNbEAlefSwQlrYoViNmVVpZVV6sYq2WLUAZp+0spV+lrtTTrHYJU+ma2fpNf
iD4rr6OzbH0MV1BF9R9j0OTSWGrI/wU9l5knp8HeIgLBHS34+CQ5cs3SVm0868wgzDRychdwS8QC
btLlw1aYfCIQ3yEk/4RiphW8cqPY2NT+iD4qRaUXVGkviy6Z7uMf6wJdrsrth6PjqmOhI/JHg7PI
RX9xhpTRzaYYqTSwVJgPk2Fype1HhtBMmrprhBwIg3jWKrFUfaiQMDuoEbvQKjHiixaEOhbXAOiP
4Cq5vLFFnWrgMGIMjE+kh+dq9wszUixBIV3sGKC1iodi/qk1gScTwnjjdkascfTOnmJiF7lCSwT2
roJrVLYjyEAIM+g7+LQYeL2AWBsSYEImd7ujW8V+R9RftADnm5J3Cje1HMdwMvgt7wyTwGDkeO/e
n+H2hNrXfzcna0aqIVskReFuFd3CZIy8cr9PsJqKnYP7W5xjtSAqSUKlI02cOPib/p4BTIys+sZ/
eDgem5h+9fJRsV4AKyRRiErxfVaIM16ZgT+yOzxziz/JdbLg8AyyYhaSua1qf/EXxuj1aF3mZHHh
F5YzDmS9H8aaT/Tk8nV5M4oD25TOuo3dJgftr/Zsf+uSUSFXNrqDlKVjIoj9wmoj1VwIbhJbxyQ/
SvT5+a21927+i4w2WyvcSXg19EcL6R88/nShZSkmxG2arw4TXVh4P/0ns2QgcUV/wbuHbUyvAInr
iwukRFk/41x0b2yCh1foANgHT+5ELvtb/RR8vCsDLh/1u10M8gHuAs1yE2kwnPa3L03Ufy5KUF8v
VobU5u5s4P8wNSBvn98wp3MP/45L4te93vbWD00z0CiHBhQgZACv3KCernyDUuu6tHWRJl68FJNj
62Vm6nbeWHwwHPI1ykW50e1tvS7WveyVe9XRrrPulnnpi1XcWXvu0n75bRUQdmDS0doONj0QoLGQ
QFMPis2tpoe6PQVwQaWGtFQRYvIoPqQnFLAGqEwHmIbvOU4T2Q0ZlXjlSvtEMVZGpQZG+V+rXXQF
7sThkGeZzXoVnrM3YwhAS6PreHlKKzygx8P2jF70K0KcwPBeuV1lMZNT7129e/LiOzbnKrufofJC
fa9MTtYxOjT6/siRJ8szabUKb20f1L/0jAwbKgIsZvzzgDs55PPrkNJg+WNgkyOPSG2u1/SX1DQQ
IJFTl1pvT9WyXsb8U6W27GkMiGHB/mjPDhS1amGAOkRqZ8jYRFiRnlQvQCuVG5yGqwpkbXr+Zx8e
H9z8bup4o5J7B5Ks1hfdv/p+KXMupuO6W8jRE4fCP+JjEIEEMeedxEIsHVAjyFL94/L3sJ7LWMWE
Gp7pvm1VVtxtuu16G3tXc5zODPcs16pYh6prwq+KzR0UjzxKDO/BenCa7Q/8hKHKjXSbgMm/mgXu
a/rv3aTmeHI2nnTOdDWXTw04vXuFjFV8+n9vO/MIXsmulbySOmqQKoTEbeuAAVSteATcL9WzwDZm
o88hYAloiWaJzIU34c+W/zrJmGl6FHh7oB0AR3zwjtrIgXV2GQqCg4PpBwHMnOhpfxP5Pt4M+i0c
HC6x3AIBETDhEOh91HWm/yl3T0iIKKlYrWVjT0FkpE4BLZBasmNxUPWTFnsT1Bpa6FJ6vEopYFZx
Av9rCRLwGbVGMtepalAC3EEWFcy8aI/yvEqYBJUK5ycpYiW+thVlibHKjsiYTc6sUCkI9wxpBNvi
lK5zoMxjZg31nVIsEkUK/W2Xwp3/K0g++lLUST0mvfYBDXcqedJz6i8WCxY4ZZOEbBIzTO0kMNgt
ZW04sRlmRtLJ0meqSDBk44VgaB1EI258OYmKypOGhsxcs0eP4TMRbP5hPItGG6XHRcuuMs1iT768
BYhMSjUwNgE0kEHFHwZ7UtqIJy8sWetQl2OAgoClOYsJFAublWjwdm5+X/2Gnzlt0WJbJopI1IJN
70BT+YQVGWo0Ug/RNHZRqXEHFKSWmT3R29eLLCi857QPqrOkOm1I81t9BJkSSZtrMljybUHrNMkV
4WQOpDfyhBP0ccQzEdUZTA8jHG76y4grrnerO2gqZU9rphwacpUIQl+gM6mX6GtCgCwLtHTr+1Bm
FzJg3dAdUEJ+8xxRRuW++gX+Q0dxnB1nv52lsSGcHY2z0kCro3fc+O8dCfKj0LsUnM2hn3Ne2H0W
OIH3CfPmL3c4XKhd2g/WepokJfrnAq8xvSFRWZYtHOgrndxchCvhAgKaGJQluAme7G58a6XbrvHo
AyR5gvQ1nUOD/W4kBkoXpxu6QsP9p7lFFQf7OanMLwQqZ81dSbprVc6W/0o+7oV79GoXgYd8hVO3
UTtZjEZFK1FsPJK3U8V+CipVUG7s4mN07WWdU5wlCZRxbp6a6WnhxrvDm5HrA4PgF8zcwG3YK6dm
25hedJivaofwP7pK7CVqVPZFuObDtFXBQ2nmkcOo1lWFq+kN5DGkN0rK9IkqUzdamkH2d7xBeWtV
ST8vVtZRJdbvc08qg1t1Fp0FPRRdkCr2M7R39C/d8i9PSEp3yLzYIXvXrWGx0HI8tWV0pYkxhkMu
a12KEVQxYoeRSqsl5U/pYjhajGhR8EHWzDoqDtrZqtAr+jj36cdRd0SbGqkTf7+179PrdOK/E6Eu
eYQ7inEpCgEVC/yhqSydoo8RThv/OChD62BGCf0wXe5cTRGFOCGHt9/oS9A7ZVat9JHwckZhWryj
52/cOkqyGg2NZ5JGH4cI/mLDjXrAKIJ5LmGDmfCV2h0GHl1o+B94Lvjft/Mb5uclX40dze2Qu7lU
tR9IVGK8qlJB75m8IOJhbfOBZqAAKtBEURfm3lj0R9x8yNklhkqhLRxBgsUFLX0awnRautx36Dsp
7vqw7+UhlOaw/ZB3JM4wqgYRkhiJ4Z/RutRVdH9RsJTxOMt6hWFhSJ5FM5+ik5OOrRpIh/AOoZFn
RKSy12az75HcTpVYCiKVcJQeJyklgaqhVFRAwi/JcLFXMRYU413bsb6vP+ATa+LHDSF+GTqpNvVT
hEEJ6pZah2YLRO8Y+hTLtShFYrXnO5pBIZkRvRYBBYIJIEqp6NAmBr3e+R8JawXMiCs675QhJWbt
LY5XIzy2flYGi3NUQUXrE08YtVt/04nj2Eb58b5qHYfqJIjDLcqZ0hCzUzQIzHJKL43OGr0zra38
xM2EalUA3kOGinzoTcHI5ahVGDhZajJEEQ9YymWi1UlDfigpHBLkSGxo9Issnufmc2ffByCgdE9b
zBeMnlDzN+4zKmLduOsLjAcEqp8jnYhLWPDgWLySCR245QOfliWenFcGhUGsB8pf0nvu0YtvIahY
ogrCJIYqEEN0qq2m1OPA506GyJ+PjgMMjAHeH/N8G9fq+4oYSZ5OzbEo9Z8NMS9B6Hy5YBdCGfXS
i2bfFh/wSsnlmPsHTEJwr1dYczO9d60IJsyyEVcX1R7/X1sFwjYZ9uK2s8oBw2TLwV+sOZKXPqG0
w0zW/t/RKmDvi0ymbG2zVvUiC4dTNamqcY0dynl2HtA92P6c7d0GZb4TXai9f1FukQnI0qvAx5/o
4Z2MYSo6xm3ymOfwnBjCckEekpTxwPe2YcV/4HoHN5dO/7XxbVWSbP/VvnZ2w/Js182Ej+a6kR+c
0PBcmSm+bd6ww9l58tH+YVO1vESPeoUI09mNqh4ipwYwRDXUJGB2fl4Gazj0ztMzi2+hwUt3c/Nn
8mKyxMQ/REXq+nwgS9gLX5Xib6EJvVtf+p/hKWIB53WOPg4kB2sIVhxoEP2ZRtwTl4h9Z9u59ouo
hPLBE/XrGj+KCTk8BqjIek4OWljYDHj4D3OECyLFCbe8NCIys5sACCwO0CWFIgWjVisuKlZ+vNPg
rLS/zBiQKAtOs3PDSTfL/Lhz801utHaKdaZQkra8p+vmjdsSFZIy37zzbk0aCCOxar7Beyq4hwU+
kPQHj+5mUcEQSTaFb1/N6gd8MfGiM/NLjznBNLezTIv9OY/gGpY95UdV0vQbA4ee/gQmFc/to7NG
g5QhA87HjJMZr4P7SDKbQn1SQ9kSFNG5/CDuKFzd6Za9hzdm1VVhCGGLBj8UmpXkkPjKzCDQqlUq
Mik2SISSufhFD4LHYH7GjCxWXSRhlGbkQBeGokBeT/WGgpha7FLXWjSDDzvrxfO5qI18IPKDvzga
9aeNURjAZPR5bm1MEG+3ZzlnPFOho6431B2YrOqyi/olgF70cCoXDtWdF64kOqDFoErPXij+ldiX
lke8qEjX11gVmuSfsvdMBaA8Xee+lHqTXR6L8adipxrrq4qn9B3/sHJStaUdy9CYF832RnjVXJwP
P6HVTa/yDhFAxFvuM0Ie4jVmXMyw/mgcW9wKXsWhwefxZ1JruGIQ/WjVQj3z6BNzyMs8JbywkL5j
MdwM3lhCbq3CUDNPH+NjF7d0ZyUjVpJ6yZfJ9J0V/7Fislz+gaj0WZKmUwkphauAqEA+ujs5isRj
fKltX4MbAw4ONrNY3lZp9KqViaAwfkghZnlkLtZnxvdr5jZxwmamaOvxhqn51NWGlKuizwVhRnNF
nvWxfbWGRXgqWd+5yiW1ixHuSK1TgR1Z4Q9hScKCUE0rYsQE8pc2+T6v3UP30M7AXNn7uWPru/eR
mmffbvkV5kvtLD6VJws588HxMCXeXz2mBvPB98VmOevs8Ldj5S3Ya9BMbASYk7OxyrCIgwM28O9D
7VDZUrHfP86BYQwGW5D1vooGBDcGHJCK5e1ui/g8wEDtJCUXNjyVmXIkJVXSIpPmiL7aRMKCF1bS
FAYIofQL+VSzwiRe/jno6MmOcD0kF8857WKQbUE+a0iVumvj0Me272y8F8JGCQAxWNaZZ4CF1Kgl
G93gnk5mbQJY2ak2zz9u7YpBM+VdXQLoyZHEohwy9Cp5KmtTUbLpVTqbXok5fppFqSrzEKhv+WYU
dGmsTrv07mJs8ZWOoEwtyg7lkVuKU5CfAolMY+v8DY5tZal4rJKBqLoTeKv8QyWLoPeik40F6Z/J
9CQhkCpbz6/sNN2+4J860trUY9RnymIHScGJVJYPjJiBT0NE4b7NQ7hXUyw1AddFoS3l1W3d4gwf
AKi37z5HD4Hqp3OEwwIjakvPDRNH4mIhyQcIzCvJHmlTRGLSzFCcfWjvfdfACD/nPT6z7BE5FRhE
LzAghG7+H8ccw5ZijQFPEO8eMzE7ID8GoveITiBGjmKFJOOySs26x7iEvgtoSes1a8LqUs97Wigk
fuIMqQH/TL4khBATE+w15RoDLpZ7+rd8sIn4NrvKfbvFSRuPi3O29ipTzrFmQwiG0haCpgNQobGC
l/twJq11yJjR6TqURbGAZal4BT5DvV1Q6N8ZmAD9qQWeZs6QKL6k2yo2qPIBsPuYpVJZpLUFv0lL
c6bKQwBUn1/dFNWkdB4YnZMsZJ6rjqxKDvQKiqAEMmIoPAtisukMH126rOBPnx6R+TDi3sPTo5nB
80bwFIN+DCZyjYus+SmlQ7UpgZq1NfOwvpxLkV+03drf1reVTvHWydGVkiJur0B3ZgrnXTyxnjYs
k6htObGi8R5dDDs4NTpFCsr/37ietAkyk4eEgEHtGCdP+3Wj1avViT/FI838n++xURLTKuWMpBxK
/YulS+efCgyoZXHwqeo13lIrWAu/RWzTe6KIgbiZOClymFJt4XxaMfDwo/vDNwb8g05OGBzdyIFb
ad6r3dQBlh1GukcSWeabsho8dbXzwg/Vki64nAkR/sw0N8P11B/foY3psDIWjYVsx8QkHQvV4TLU
ANxUb3l8q/NFhyHHrafDy/XfA8DqpaOHLu1jh7K6RQASxV33Hos7yxeoPaFbM+0yBjUU00noISu9
gr1spNcRekZWAbDM+VLqz6VYNXr/wjzTG1vEOag87VdXp7GAlKWSXEanEZ2nBwmMiKPrmvo1mumb
NeqodHDx+2dvAFXz9psns56sZNShCtq/jVN4OztasbzJJMeQQmgBD24uxXXQE5AUlcC6GQHk2KSz
UlQSrow5GLRwIvqJob3vBG8nn5HbAHP6LPm54YWaeTwcqqg8WjnAOtQDwZmbQTgeRS+KOtHKWxVj
d//yLvIaZNyaSnSZlJBzkh2PZxsuTS6LtRWDGqJ8oZDhtNdifetHVFqoS2KYcDq+UAKLIcpaDqEv
qeAAGh36k+hCNApeaBZ/Dc3DA2XVmIxz/YSb95GvWnpT/h11m2SumgDJH2oRRgAJIhv5A/MEVwc4
U+u0QApOmTGSMLqYcIoZFPnClD7MJubnIbbgcm5SpUoRWMK6fv6mMVrt/O2CXSy7ecQv8buQvFb7
4DQgeyjs3OrRuiLX2TjZtfMBXoCFHoEb45ipS+Fq1++scVhFLFm+n+PJ28oSVLs5bhlQ+IvXe7TJ
3Y8drsOu0riZblCs2dpEnHincYuKxkYtwxFFUImkch4xMNXmHY5QWqJY4Ue8W/JINtlIiGWADVO/
D74AjoAwPc4POCVg/iiz2mPQflFb+B8oHcM74KiN0b4BrBrVSjKexfDil2K5LWmE+QEvk25xJEWS
L1lTHEudioMv7dC81cFPxjxRMsQMc7FadYgXXEfMbMA7u5UQYQXBqlek7M0gPYfg38sniUGE+Vea
ciRNCLUoYUwukgzBUDtEoNSMxiyz3jbRGBc8ZaZkIfYp+DYEJb5om+hyTe0qNO5Dn3ocFrs0XG+G
NqaGpG4M3RpDtSLR2ED01TX+drnIhe80k6K6lCw3dJ24ZzhUILPYxLKPRd4nwDXfcQhxCNX7gRwN
aCz2jgQ3jCDMRaIBkDvpv0xA2gnKrSHiSq9ku53ACsSCtAnyvSi5CwHPaCATslt62jz2H1VZcKr2
A2yaJ4LnBFQO5UmClAUPSVOyOy/OVD10nQzEIUnToJ0jaiTRvrWupTSkPMbKZu/QRtpwrxzwz5S5
gOl3KFGKmDSdhdKflJog/kgRK7ruQimOdkO7sFgpxQHhBz6rQLR+OetQRxPbH2qcIWj9ffXyUuBO
SFQWg34FpXRywpghRLrUdAw5hPzBi5RUSJ1CTcUn/nCAXBC2jyPjXx7Dv8qWqN2KVcoR6GIgsuaH
aYfhj50QBPjfJqqgetN00NpiXCGdMN00ZbXmSHKGRLRWB4ILT5Ok724J0yTZ5zycH2Ng9P83zuG6
YnRhiEr9wgf8EqQBVUdDhlOaSa0MRTvCsw7BvHlHb4BvXVhNztAbJE4vvKmL+Jb1r+6wefOSQuvB
qelM3EUzedodNfc7/HmW3VW4Vp9EYi6R4xnPYH8RHadhWNCo5OoiBsicXHeFRtywP4HSdFhjnUwN
NRq/4o/US7zMlauykHPNmA8lxbhdwnME+mDKFERFxgvr0HBFab908ag1wNuZcPCgfHS/yDS1X3p1
wQ6qa5WGyB8I9igDUaGXLsGuqgCC8we0aqbUNdMBOLLhybCYZmzJf2hl8RWHDXpD0baFQSZFp8RI
6rrhJTKjJux+qKDXHSpfzdhh5ipmNnoh/kUVzBqNNIAOGz0+anTD2yOptRiwTqwUpEZeM1OOES+j
khMt47in5iALEh9a2ouYS4tuTYR71aTpxaZBZhwU5qri9ph3ikxuFhd4B+mCo99gcKPVSLX7/O7I
5qakhiCIHWsATylAUZ8ROaM2nlroqOwe1VPb1z9gDPLXeFKbql+xBbJUIJ0EeLDb+RaMXSBMLY1V
txiXQ6Qx8LllMLbHcKhq5stmQqxoXjMV20eaqxyff21Qsn7eOialDfkwKVPKWVgqY/AGLdrnl3uN
FOW4mMRNj9UjjjCI1+ZH+pWSr4JLgita4B3HbeFDYu3BjOzF9DR72wYLkrj+RgdEtiinIXOq0ElD
HZSXt7lzm3SUAYLk2o2WlUOv84ZJDK8x05mCaMjCxjriL4MAkX9PNPVefUzOp6WPFRBBMh7AUmOn
Kare6NrVGyZJqzMS+hSGgRoPGg4YcmYChKGMUuYpBfMyhikWDb4a6jipH7xrg4r4FcZKiFkNNKyv
x6UkRHgTAa9wQZmJF5RgcF7IYO99EbFJSzWbEwRm7WJQrX1nJl6DyXi1q1T5xwZuZYxULVgZkPp2
eVCcncflWXlwbHxIWlw94sm4vHzt2DhhvCyGQuvpU8wPvkvk/Lj88MlcZLIcNH/nxpP1g7mrZcgM
pKtMaUOlET7jqrcb4hg7fDFr/DD/jktLWcB++48uo3Qf0Tv821IMFoMb/cDgbaw5f8EpmpGcxe/w
xgMeAG+7vHUYUTZe8g6VI4974PwevsPsdDd6f5zT4h7eoEmEl+jGNMFrfI6f08KqsCqtntPstJRU
kl/v0ZOQZ127UQfe6pl5YbVZbBbvaZFJPosLW5mDtKisKqs8Z/DjZIbV4XP6Tfj9ZPVjxEZygwOa
YL0IGa1gv5PykMT3gLwgKuLDg90hPoe9Q++Z7BiIwj2FFalaMKfo5+yiA7/Rto8PkbY9oOVzuo/v
U54ke7VPvTJryzauzidvJzM/8VT7WE93htp1nOaGhQ55G1ykRIgIKN1M175gLpUi3BmtLZfZEom/
JS9FPxiQXLlBNJAeIoIchO5DHiteqV3AIkj9sAdd9AdKENl6cBE2QuLExY2e3sAN+4EfEwxQaI9c
ggM9dV9UI8hGTKA2smdNtH5Zl9pgEKrREjZcruwRLzeYr4OtLDOwACfUECQ013w+LzkKYLG0UBjU
KLiiDwd8IjtmcDTzzNNp6gEPHMwVuNgRTIYAHrcoWh6NF6nyBP8U3Sxpe4IAJliSm2g0IlUPggCw
a0LwcyNE4S/XRYX9sQmHgf/rRKTI/5qBJJtf9njagNEqViPdP1qAap5Mc+I1idmqvmba31Rq0cfC
uh/ySZE+JSnXU+kvL7Z+Ow3pLU378NVog/X1tzC9eDiU2YbtNnDTVZtRObz4V3qzo69Hb5IXpWEG
FHiz++o11qaMEDV7lD73A9tUsMI++f60DyRA+7+Bz/rGwhcloJmllo+ccaZTRqlOeU/8hAS6MXVl
iTI3mCIPkW8SjVCVEuZFadhOKxylt6evo3sQriMwwtAduSGXA+L8vmvzDDpgT0ftHPT5UcAZcfFk
4RBrfeEgj0ahawURR5fCEnpJycIjZzTSaqImK0/NgdaBAeXs0yvk2DVCO8QSPFx1aNmGUwZvMTFG
kn9+xs6rFuDVVBYEFl4FkNzYSOhsdoKnyjoNaBPNaf/C+bDp216s/tpuhN2dXeNo27brcgAsjiXH
nSdKT2G/AcDqoqq3MOCdupwtDpNxrOcPxNIjII+mHLc+10O/D0ALWZXjzrnhlaHTuVxUIwwI/D4O
6HZ/1eFCYOCby2l1uzZ7iUM+pdhUr5lu8u4dweDDhxyyh4jNuA7pfE8ZiGNuNK3KT2c0GumdQZbW
4DNesM+9ZIf9CYRr/XUHph9Hj19MBQ9hmr6rfet5FzNgPnjZr9WtrbrMGWI/5KPAtacTxi21Zonh
Gqn6hhH4x+m9WHZob3hHjZHL77IOnV3eQehyfeXt0TTgnFu0ekO69VgRcBI+7oiXBrpedcORTs2I
HpxOqxDlO4ctaIhmGHBsVOQq6+B+45Ej348wj6DiM1edfjUgFkUR4FQUw1tEXMd3EdUhtlagEv5M
DBLCmqIanQiK7wH5D14Tc8JXFe+IJSFD/lWEpX8QECALxCetrppSyGLZN8Xl0Y+X5ZB0JkW0q/ay
5DBY3hYqFsdaiPd9noTugBH/8cM086HEV60a0NPwWfoxWrC0xThhCCsBEScT65knIJNjoW4r6VX+
DGajDALw5ucwSGoG4sSbED+r1yN/IBNkn/Vc7L5PoCJIPr1ocCKYEb8ihbYoSsNa1Sb5i2K6v2db
b1W7W5/JSkUfY1oscayIrcyBA+8GnCmek7jqz+nAIrHij4DthQOmpTaJzMtkXFophBQpq6hffWUy
vIayjJ3XwzGTX+ovzF+pYRKX6AhEGfIQDlyGoxynyOKvxr+X/JR6W2dmUovAQbTedDqUzZ1EEytk
2w8jViIABV2uTa4alz/kgPZIdnVcCf+gUNoDthTH2tBoVoal5OyDxQsnuE0OxsHQ57ZxwIuKQzL+
4WCD4lb7nGJzwgVJ7mUGoCxRP5aXCu+ZbJuONZm5srgr+jt9xX6Yfwl9O/KdsEquvyviE237WjuK
RiOMoWG4siwQWkfhiLXl4e7rRESACzK2gX8Ev7FcziGuIXNWPNYfrnwxS8CMflBNAvI9WC/keanZ
mwJdg3sd5gS3XMruEqmWkKBxCGcHAgsef55IJrAIhA33G1pOptzkDBqreAQFNTF5MDEfcYZuX2LK
BppCvyF6IpGNVxhxXz+Iz6OqX2wUaf0IaBLuV48CP/C5hbl8+IgQa/qDu8fyHwXRHW4M2b5HrYDH
m9xZTgl3A6eYaPGPg9adBiEozZQQqptaa9lUt38QYMg1sgl5gFL97v9oOq+tVLYtin4RrUmGV6Ao
chaRF9pGlKAgkkS+/va+6tyNupVQYYUZxxwTfDID9c+pRw/z447qgKKLM1NT8vyP9t/GJpEOr4yZ
ZQ4UoxRYJkiloKTvQDFUsi9qOTRcD5k+Vpl8Q6m6AzuMWlQcpiODRrwHvVSq/DR7r5ycdz+3XkME
rnePMGsI0HG7vdd8lSZlYll+mpZdMEC/tU7Qjt5I0PmMXE+DBnXQa3EvHBwwNrL4+VVCR1UxUhrJ
h3X1D1X2yn0yYFT11gGK4kcmxsknmy6hXtX2d426AA2VZSLiuyzVK6jTQvV3bmutP3LdRwiODjW8
ESPFL5wnU/t35I6BHpWfn/qInBEChIkZwM/33mEZtXqdwY3aUHhd3K+kN0NI25SIx1CS6jYl+4d9
hOOA99Qmh0P3hLpuQqjWHONJRMbP2ZfsLfwwi5x1d3wUG0/PgD8JRV9jov5UYRHiXs6RRma69vRj
gf4bQ9VMi3Aj4r+EavHECYIYDCDs0R6y1FHcRGLMySXwp+5SNDB+eQjqJawCT62pxWbElIhDWFsW
HrCqGMkXAmUdhL48H/XavM/Re75YWQu8U3ClKP1lGjL9Aa1qID/6wePV9320CpiTCs63t2AjA1TD
hT41IK5sqh/egrnaYjwBj6ZgP6ThWw0hlzzw4mKGcfyAL1RaBx6kgqkKxlV1Xq/dCamBmDHqmq0y
Za10oRQkWp6HOEPRH53VjOmHqH54gVwGq+HJ1VDDmjeHYgbuRJjqiQD6seljNzE3B+6rJU8VMDFC
hZ+9T8JXJK8I4pQJExoyNLDyBLzgqZUEsAx7mMK3cjDJ7RkUUVuZLjJKnoSnnIv2L1znRK3s/iIE
0lBSCGNN2z9R2ZgmDaEIKV6JzzwRPicCRcDIoKRzSzjWxCUxIZvLK/5DaNHMVzsHghJ6gNUZaJeB
Jaa+2+YknAg/Zkcqy5jjjJQNB29PAchCaWDw0teJYVWXUMlP8vU0nh24joFBe7HdGcZHfkRXmvk9
AQu3zrHp6Bi6894hLqC8pNL9v44WOZcCG78YSn0dzuC64sa8oL8qwPITGNWuvAOHwFbEky5fRoaw
KclownyXGvQI3DnBW66UmPCpzggY/uNMHGy4+mkMk0Ma2wsnmLmceY0kB8MqSPBJYgU+R3Mju4kl
w8G8tQgDMpztablGTJSWwTaeNMTZXnERHAJaJiKajJPI39VHiKcKfNu9U3Rc+1D5YquxzYZUfJE3
JMUoi5CJRyp+8SEQYH+UjplGXERtYnkCEjbRGBv1Q3SxdCO8H1O7YeBt6jLiKssNGO86nJovnraa
kNguVwQfBfHVIc1a2yHAS2+e7pDl4aowNodBMGTbGwUm82Kcl3XCcHH1rKbQGtlQOccAfBp/0J+Z
yedju65ErPwxpKaZGKERett+QJ8OywfhR6pyGFb77YT+VSTHqyRMP8A+D50PotzMBVf2IaWro2X7
OB+l6nYpJKgUtVfTVYPhAvxY4zTDc0N2PSONUzxtBtpiSU9G5Q8MG0ITiXcqh86Rs/bN/bmhujN6
qAWJR4suBRo5hPZwJmaTXkpDQN5cyMdv42PYQk9/4L/QMGA4HoJopsiNwd5F9pEeH6nZQ+nzFpqd
2OwIhh6aIo4vNN9iilr41/RLytTwb1AKPbpstlr8hV78F6H//KRa+YE7ghcW8kaqJ9yQBCj4iiPa
g0Ozg4nx+trRMy6gxXoRyg2NxjSR99jEq0V1NYUMDK7BIUPHtJlI9V6KNcZ+SqzVbQBFBwkARQqU
iPzNbucz7S4yP4lqz2Y2FoM1hNk4B25/j+Jr/vT7qTWTYeXxH+o1DUsThWHxdnRnn9CuheS91pi1
tPJwwd9OejARg8lhurwPoxizG5O7TvYXvQSPH3Um/J1DrRIJzFX7S3imkbjLJY1VwzOmXDdVkB7b
Shmlq6QmTZ4Cg4vxTtaEIKCBYwP3bFzujKFYqb2GIVsPkEwIxse2HtpV4f8zkZTKM6HHmHn7kGiF
aLR3fVO0J1YqHgFnB5hFm03agwXdsMQcCKBx3rUku85NeOUwGuI9TJY0SFyiWPplUzuIoNC9c8mH
zqbG9CkiDWdYFQQ8WSVNqjtYso6Li5XBgZ+6hXaZ0+Tr3pHR38xtucJYISRpn8StJ4hOLhC7Hg+i
SJKUBFsy/DQz7PLOLLlS65ulPKMDndfS5Ypm9G3kHYqw+SKeL7PQC6UwoDPR0jEn707xNSXRXa4L
qsYJA7Dse+I+SDFnV5U24xKW3CSzZsjWPzD64z5vkNkxUNBwHlpVc+McNF6SyU97n6TNl32BInzC
jzIkZsRpz+Qdk9JANoFqxx9ZIX1S9TxFi18ImIQyNMvmZlz5MpOC0PpD2M25GdI1kmtS6eR+Ttaz
CYRk2fGyv9DmuzqbskAQ4lwpIUNdNCRAe8YmwZBhG00pGEBJQtamaFjOl10qPsksDllJ4zE7azqr
tXkDH5wqJmv0mXRroEvaHywl1pyiX01iUnBuJnvXNCdj++0rPKHsSAUtJ9RWUsnnuSvvTPX6AQnd
1M1qblPEtKUrCbEHQxOGhWwOBQKIc2ssjtUMZMsa176M1A2gk96u68WFXB7nI1WHrLH/uCJ6Rt8q
dVmb5/NafUmGnrHkNpZMZpGLm/1gCXIV3xGKQa3IMAMXPEwuoEQtp5/nWuuRWVCzcvZf9uOKEi4c
qVxuDhfwSQ1hGqIVeSiTBEqMoERq/p91aMzuo6PimDvmXRDd0SnOPCeN4hzKC12TRFZxp6hRxVae
kbgPHDCvCJ6DpL+GQCsa2Cb6MOgM9UaS1GRs0SlE4pgnFid3t6NP6X/bTGCIFHfa3JCAsSJCI1AS
tJp+QkdcqQnzkKtUT1xf/Af3QAiJcEz5BP1/U7Xoioq3STOm+AyHTJ5QkSN4wvXNWFSlToQjyTZg
u4yAwLj5ER34ebHpi1sDHsgQu30fIRvZeGRvLTnCPihFU/hnladY0ksdcIIuCJVtiy7FZnVpdeqU
s0baeQcNA811n8A72XOarWwyN4UacQpR6pItaFpmMqkMzjFKFNOBzPSqnWTw+yZPRiPWerKrnphe
xW4AmWbg2OdwfGmu/vGShhgrn2Xwj+Y2yNEjww3+ZASDQ6zakIL4Xnf2nMNP0rN23VXysqMsl/hE
m9hvwaSiFpD1VUXkjSbjH89r6Ao2McOrXuHuYIUJpVus1fEYdU0ssIEORLxhJZIlnypSglr8pWtN
nqX9Bwo82cHzYBDNQU0zNYk57+Uz3hbsa9tgO7mOTHVq/rCQNLrYnmZLMaDZoB7MQUHIuxE0rdk+
xDTWEcLTukUE4rky2lYJiJHGJEKiizIAh0sQiBgNIZ13ov0v7ziMcMDjGxr8N8Q2mhDd+mKeiUDF
kPzOJ+/ATiojlED89j6azMk9nhoEz15MDeA3je4UcjpnAGAM93gi1gmTwpJb84cRoHhgVGdCKGky
QvJOiIvt4WKlnlCCeF9CmyWxpT5JZkxvhhmq634mMm0GxOaFOAaRQXKeb4ZtwFmynhJJMOMdrqil
NjqxM6JlJCMAPo9SNBX5fM8Tz9r5dR3mG8dL5ft5MS1fKmRke7dl4fW3W3ql5QVpv1lxaEZzNJAF
1LsI2TTSZKLdDnTPKk1zAJRVoYAdKwy10DMIn2rXUbYGXrWdCbBEl6YsSGDqtsDj4Ll0E8IymYH5
Iw93pd2v8nCxsDEhWkMDdEWthDadSgQbCk4EsyRb4Jd1TufdJbEr3G/kSSAEd9XMkI+yuJfZB2G8
70QRw9/gYfywm73PQKb5GVREIgYuzYR06t4skoC7Nxcg0NP17MzKM4tRv8HcHwbnnjm2C2W11cvk
SH4NcD3p0xI41lsHckwuj+0X4CgPUF/F+vG1yO1leaRmezJY4vkPE3rBgWw9NC1tPjXJk52aSXrL
dBdodwpRWmLrlWlBBoaTH8h95Qkb3Co5cBug8gle9Pa93cB2fevRbpLqC5UtxLmg7ayqPNbsM44b
OYMF1Rp8i7Co7HnGGO719FNmYGVmCIAVbpkhhiICAZWPayL/H81twQHO0fxTzUNgG9HszEqTOU8B
gvZibwZdK8v3Lz4ex/itqt0Tbc90TDDIlsoVQDff2E/OJ5uDiDHwMDYX24owGgHcQmiTSO5p8GJp
LS8MzIqBMiD6RqLN2FAq1NVArQmw9hwXlwYPCESSUxVAKSQ+F93hVv1sPDq3ZomqRpke7hkyhFsG
qcwQ3UkJqk1vdQBF1Q/Q5dxBoHpESaH8xonSXqGrRAdpyU5BrE7bKys4waRi6uPwxCxSFaAuTBu/
E/8+uG7cuFZ/G/W7wNSv6QThCePCK25VoT7++/CtHg4fJKi2IUOLhsfaQ7Cylija0B+6RtRszzxO
cJSWArCxBykwwPbcjbdzQ7YGoJQXe4JONGYg+EvkRQGIkjT570//MjBs0Bils1x6RtgrOT81COHl
93eiZCDajXB/E8P2Q0kMmG4oLYkZ1aFEujjFNyfigeAGqck0ILQm1mPT7kZkAn/TNnrClRJNwNjr
LwMhNLpygkWmFa2Kn7M66DLGPJ57hwktePo7mnr8VH+3VYDIT9M0GquwKj8NDoXRJtU/HPv5zb+f
Q1wY4efScH6FkUKdIDPY1n+hYzsehGwbBCFah47kv09xUkdsjxHVhawaaIhxUnqsv6FOfAAiy7Ph
7+BiNHW1DuEUAY5JNrquQYXNzrzwlWBzlDF2tBSUfuNuR4mHRrkuuWZ/d2m45FVqhi9V+7oBlw7y
h+w4zL0ZuJizDCGNsG3VJ/8hErkOFqDxgNr13tzSc9NmhbAQBPbGfNu2sOQhnG27P7ETNthNkGm2
5eNzk7yd68Bc/G0bF+BOh0oXTM1n9EeUzdnUH3B9saa4K1x6V6QBsG9dmR+gEho2FC5AGHevvJii
Ii/ciZu8ylqIvqHEG+2fqXUaZ1/+nn+Gt/FlnHrxkXvOPIN/PBFRp+afNAFWxq36faxeSeU9VY/b
2ve5ks1U0uHrXKhkiDp+VZBrRQJX8NwuKldCjuHrl2zox+cIogNKz7P1pPSRcqIEiQ6HM9spSzBj
F2OZJmMvNaa7D7E0Bdp0tDfDlbbcdkszfudrXchJgMxh2hjmof8yDrik0yRIV39YktK83oS86sAT
Hgzbkk3jvSeM+ZgZ+pmTA+Jm25BQGx5rlSKBYTWVu0azkq2bOA1KCY1NY9sXvvcMq9vrUSkM/6rI
Bp0dPR2jyRY5u89EP2mLjEadysCdKwRafI6tFeTUzhFIvnBANI9kWvdAavPdU9JtR1S2XqdAiosz
Csk/vv8doXcBys+ygx2UMcrgDNFRgW/X+a7KVpL4lGgNo4fbjjbQwyLoRDfi6Z1nhevjCkIheu/8
8dwF1tfu8IAMxeJdUDKBw/ihX9HqvELe0mqNx64rcW6ocpzd9pDmzoJHCf0El3zb6Hfnbov+EoSk
s+IHFKt4QH3kpRJ4ro2EsDIGjA4K+w87GrXCWLmqBfMkNVCUNZHBElHvY8tAF4BeQR+/DHt2SX4r
0J3D02mXnnVXdG0wtozLcwHEtkSAdvFlN03s/P90WDDRQUi5Xbg2DIjgnxW5ck0TMj0cTUfDGdWy
SeqvvLDvLi1IGGLcU0MyXhUTCgLKxEG6QpM23l6kcbTeDwEJwOnVPNv+zubPAo1TBLtStsHKknwV
sftMswOWG4qU2qLk9m0n+WMaghothwsBS6wgXN4jLDtuc2QEQb+cYezP0RQh9eFnLDTDhppNJTJA
o6sBGVsTuAtfWPKJTzxnqimqU+dgiWlq3iQ8IrKo3v+I/KiqYkmDZ6IvzNSFfuy0rlAOEvbrbSYn
aOCNohttPjYhPuhwScKLFjDeKVddDYmgpIjphrQ0Ji0A1Qh1pqUJKKL5r0rXEdxeIv5D2oNQP0RQ
5UQ1Z+L9iik9NGVI1+rQ0yLywppzlRmiKsQKPmCZ7ScdcuJS3LVbVThyT5eDdUBUGc1fYIcAshTP
e8bEIUjJ7tCXxbtlZ2hITLEJcA7bBDp5zVizmj5xrpLDusmgJqzlMZb0YMBQ4960h1yBUkgXS+Cw
D5Q8BpcH9kOaVzg8UNFzqwqvdhsgBOm41qGKf2UZfTC15kssgcl3zDdPLLr6cgp0vPMPURRwDa3y
GGY+kyxqjeWAiMJVULgYhyHguO5xP8Rf2m1Wj951n/N7dVNcQ1RW6IY48iRS11iOoH1c5O6HAsFt
JJ0oNZpKqmdAfAoDlcv7jG7L4gN4G1wX58HeQuah/SfYtHTJBnJVAQWIA282iGoPzk91U7Tv9cnV
s7ldU1SmMDyzkMhCH3HfXLjOn9KSXlovZCxJOoEMY+U+cONfOrpg3qObHM2FK6EWdHcsVYN+hwhQ
rYTZQG6EZ9OJc7/B6XGb+Wns1NFIPPkdp3rLnrTknEO4QmExsJRIe8zL0MkbWTKExUMwwskz0ySU
tz2j3pKbVK2wE33v0ooO7A5bpC+1mvg4W99rNJuIm2J8fccBiOaRgWLFEOUnuqrSVrFMJjitA1zP
zjINBWQf0zpG94QTYHQ1J7iTepRIUQ2kOSvqo5GEc+zQ4jbiQvBL30YUpOIouXRcLh7e/YmEllFY
i+IdtltJOKicQda6sz3ARN+QYTMtN0c6LxlqScFdcfwath4l5C6j9nxTZ72wwdxhCEeWMaK2zHHC
zmFuhT1PwalXuWimzODBLy7/uh5McyMmjOp0lSxkjuStMnBlNo/zSKSL5Y6cwjDHl0y6Bs9/4m6B
9hMpPZO90RvEOZVDBHi4Z5UfJw7TBznSZITB6iSbCZ4YHiIaw3CjlgiwkhEPdRLJ6jMbq0hlGhhb
d8a8P4ArP1kHyHlAsSGmMNjHtEBslAbb5++3e5uF9Rl/w0XV+LlTF7sdXs7V061OX8FiJU1p69iG
q5jXhR+QyyCDCRS42rGWz+S7DXcTCeSCJ6SCuXQGjRdYpS7UwYg3cl2YPExOn7WJ400Ag+kL7Wfo
UsPkjVhZLk3XV2PlXYQuZ9T3Of9l4yWsnbCguRsQ3yrLfYB2sxpAa2vrPEiJK/S1KEkftccsTueU
NBxfYawTmczxjFPrZYRDij5iScXsTSFC4d6yNa/VYf9GN5lfxg/xjhxaAqYkG9FESyWWgCJVI0nn
QTl6b05Id7MlCKmibpZ6Iq5oJcL7WocmjMwEuAvNexgHERxgAoCfvB0jwjkgtME9ic3cY0Lvq282
9rPr2mL1yRMmvQNGgXeDyeQLLmNKKXenSmp6rhcpeH5Y33xslJ+q67gk1zRUnKNc7XFQiyOQFElf
tawwAqDGdM5APPGb+03ro4x1Gmq7kJAkcJlLR9VYEVh7uMr4vCIhBPL5eSTlcSRBkCZIkCbP48p7
1JYJRAIcOBzbZ3DMmgSg6cf6askO1vykhxJHTmjDcfecVCEQWjAGV3XhdrXrcxkPO4d/cqXIDstk
g/TO4lIQmCYmtK0uHtEGXoNynfQMkR7IW+VLs4m5Rf74OdS7YeYbM7wjxF2NrFOWyPSrigp0vUnU
kidUlyI6kYSTVfCuSrcjutYwahJGtsDFss0UZWK1XYdGYNSeSJ54w3VTJqvtM4hLlA5ibs5GV3rl
sQusWVFIJXUNXkeOPjV4bD6ZnEgR6ByoDMpcWatcL7zPUXnKviXW5nKynKQbCuhlX/smSIrmBifA
LrPKfafLYU0cgDULHUsw/AyDz3bZtn5olcUb9cLQt2o3HmLrRE4UKB+ngLzpEnzjn/PEnMEY77L0
24qLRedA29lsD3QauF67lVioaJFBqkj1cPX+kuf/+edz+B2Axyj4LShJtrOXzfmDrC9Gg/enAWdB
KLxT/d7UdXeX88X+GBCQ4RU2Ur9cZ1Pe2uv59TNaYAhRdBzC9YbVdTxpHmLHEGo3Ltivm4CO0Z5M
RiDxlpUoGewlarAs6zekrN9hSLeIGWER7ZntMEIavN0r+RGOK+QuUPDTHplKP4ZJ1A9CJgyDtRQm
Yn9rm5HkDIfpevJDyRMtnmFm6Xw2f8BYlsFrydz2Ax9BjoMt6o7oWxmCrFL9/rK5tNPgl3f1Y/9C
1vdSLT9V0oW4nKpu/5q0Ib/1c7lWHlLp+QmM+08vS3097YdwbFdrYDcU19IYebWnQ/G+QRv5dTvz
7wfXdgFlyLp97zxtu2X2b2fdPq8nmX/7cvVrQJATY7yTTg9Ssy0lwWzm0am5H+XP/Fg8qvlZtra7
xZvB4q/yNTjwtj7g+FMX1Htv/4jyNDU+0813Db8ilvi/4oR8S4pWHhiffIWcmqqwmGThqQh6TYrD
Np1za4N73f2J7n1qxdqpdgFicDohQwxOtVjTrWXzcavE9OOKUEZpXYZcNftTwMlPoxCRC1sBKNB0
ICElqt69ulQUTZDc1PYgWRDVLmy9Ietk75UCrdLsZwpo8dQuYTTpLLBiEDY20UEVUYTzovxJ9ZQ+
2F59ZJl7g0OIZcQL2fDePSXsSNkoBbRUCCveNrbIukWFEOwTREBK9TXVwptKmQtugXUsNc+319yZ
HsPFUXrXzWSjw4nuZQtoO7sLukXQ82fw91XN2XjhCaaQPE1F/64VvqCK3TW+yRt+VaCS2DY3/86d
FAHrfj5er35WWeJTJdDq5VZuCY3Y5l7dUgkH7ZvUAQEAwWiG3vMSLwFQkTiVZCOUS2TZDK3yE3hJ
9pW2LPSDYUfEdL1tmCKXLv4o884L9crRkUao536mcoszlVIj3b1U90LXpZSWc/nS+1lt2gugVM1y
K9Uqt2D6Kbd+O3IMf42OPcDGve3geqvsyhCIQQD8GtF+FW6lMz/3cM/nowIm5ShT/1z5tKwaORT2
qbs5V66d7L7GX4dHdAGXSb1/pgLX2I14TUuSaxu3FlsH6p6mmTqAyVbmm1fgkj2H/6BuytSO/9I0
fM3NZIh6grO+hMkY7yF04igiGK0JSBDQ5S64CtsIAS8E7wgmA8ygneD3r8A6D8A5gMSPP+sU48LE
dwTCDQXA/K996G7mCWxHP0pv5ffYwregqiDVuvQOEN9u2j+wOn3Biwz4D9BGa5yp3KcL+KPPzfLH
E2N1GDle+0EOMOGoBKw7C/b9KCHsLTCNiLD/6u0pfh9RGkxlgk/81tYIbNQOzFen6efkqS5udTN6
wsyp3iPe/Vp4g72b0ma68zYLs83owkg91c+AYl+lWuOEMGZxn6/SpUlBJYm39RPftUeX3yDUlpJ1
A9ZFpltXhxGXD1ow934pv/WGbYCeNgSTsF3QNwDFwHMl6BAT93Jds4kaf8VCnmwsIBZpByPIb6U8
KdAUinIKGG6JAGFmsC1XpTXZNw7yXsTybgMH4vOY1eSJ5V1oDDdwTR+r4Vqu0Dt/fNaNoI3xLLD+
CASJxaHHAQRfJ/A5335ME15Xe9sHcsQtSJPL/fCsrwW/+AN9b5ThSjw3UCZyKPFLgbXxi/eC2Ocq
xkB5Ui34yjLUfgTuh13lwglP1Rv8Yl8RP+P/vF6S7X34u+H+9n5haIR0ahFxeCLBlWzT1PW+nZ/k
uuspxIGv7Vr6LTXeTqFE5BJLtkPOsD7n1R8z9/t6mlv5ioo/LA/XzYayFEpPotP7HlLe2gcDeOie
4h0ntfHDb+PYLQ/kz9rN96CSco3ver5a4Dvd/Yro5MQuh5W4foK4i0NAf/x2BGrxdoKJL77F5zE0
JRAHluoXbkye3kNUgkiNIhl7QVz7iwp0MVEG/NIXl/HVSLVuvUX71vtqbNq0/Q5VD7RuhhY/U0/F
MPHC+WwlxLn5VKOQhwElME7uRyDTE8faRTJ+nbrfoKs2nxGTST8tcFUMPOS+0Smm+JtJhkuYt1v7
47elPA7OH98O2h9zzmr8Gz6ulUy+ssvStGnxCWoprcon0Ej0pNgEs0YzjhehdpaKC6IIyKx/TC1J
KoB17HhG0PYZ7PItja+7m+ETND4wuXgyG2wY1zjxSWtSTl2f5/e2F5LUjmTCZX4jMXbIDN/nKwmZ
MTC/+rBY2/fT2NZPi9FlV317DE+EcmmDMDo1UtPc5BcINeZ+PtMsRl98+FL5utW/u4Xd23Z4+25s
c5X0vnlsPL1W6I8D7P8rXS3TE2hX3e5oK7eo/8yudTyDA840f2e7cYcC0Ocb1eM414PcSksPXyRF
mIJw7/iztasdMNVD2CVbI76pHhV8/PldzRMSah8ulRNFUZRlYCcRfqhDFpvYnL5Lsow0ubDPKN/+
7Vrsqcdh5e6+dezjUGKT+U1QIdpTH8prz75nG2AWyyWWLko3jdL1vMHD1P9dGjbUWscIVidP8L94
b3Avze+DTiIqZGKY1/ZEJUlQ8Cs8Hxduy0h2uv3VxzrkL5NUKexdvBIiCuvK5/uC6K5R2/AIIc3E
PtUBvLycljomqZEWQ8Lzp/+pJzOieRMZRMDzVIFRvCWvJlKTaqAz2hsmUKjp0RRYdqwrd84hSiNQ
H/NSo9RYtG2lkutcWfpYsw3I+nkcw2F20a17gMA6WeEck33B0ZKXL9VSm/Ow5VUaaAa01J3G5xJR
/TTRGMh0i7KSAir31XfdtgKyf/o/DQHHBwsZXIouT2CIbGcoQXlc2Jz/kmOIYM/VzxN1hA+Px6eO
lF8li1o1mFQ6BBHaECpBXzcockqj60uZjgXXZeFSodnDO2z8WHN0WgSiT5Ve0k0i0a4BXI5g/1ei
pkrSSuunSg0Eaw0MZLgW7y+pM/CnNc+l8dMbJQjUO9i26lh5pdoJDcbXsxB/KHlKDRtC7Bgp5c3v
JB94INPd2zBfvQ3DYEO0mIGh9DQ6jQpI1U3j2tw0/LlfbRqPf9fmmk9mMXDWR/hDnzq/4QmqGDJM
5Xdt13ZST8gBpATtERIZ4HgD6+TKrRq0eM9r9s6u6Grb1OdbO22T27Qc32lSmKeLmI8/DJNyvB2w
f+Nz56u36/10fnAjtluK/f7qjr6a2bliEdW4oFqmbqmF7e7tVplu/VCqsZ/cIQ754xNf03z8V9/9
K8Z0r4SwhBIj60QoXptKYVnuXuA9OWN1Ql1C26l43XzQtGyBEXpoZJpPLIL2NU80YdEpVw9tSyMI
OCBu4s/m6eOzaUu0bHykE2Oaj9mvy2LP/cyQxLFhj7Ddslw94ijK2Wle/cb/SWRDJ4gG828vr4mx
keHGNu2/pjui+G7/Dyg766gnluyGhY5qin9K8O4f5kEdQal/Gqq9krYVW6S3xPfXxvcy3zy36evA
f4398gxNarEGahiLWMNE38J+GV9Q/UJBIYFBvpLu27NQ58PcLJZ0eZKaQAhJhyYbIflN7YoFOkl1
5Os/1D1FJa9UwLx0rjW6it6Z3Cu+oMWiZYLjFMTwZjKJxEPfisR2sj1GT1c5Kdj/xEG0/fO1Vuo/
qn/QvhTj7cQGon5DEc/kZlm42eoWo+wUbG2X7Ik8QaJCnip7dh8FThTu2qHFo1i99IvtnK5eeU7L
km+277FSbB1ZPOzWQBqNKOEKf6kYsrPLItiFP2BaIbvJx0UeDyZgX5dLH7uh/dW9tnd8l1992OoK
myy+trNYfV1oyxgh1CegvUVv3ecGtaSfCcWPn1vcNBAmRg57yZyc1VdcGmsR6AUxTGuurDhkfT6w
0B/Yu9DUgt76l8VKBqKraRlsbC8eu05YCK77FWNtTKFliav/90GoD/C4WxBb4ePj8IxJBqkO7IuZ
0BDUMTd5ibS2/6cL8ghZBAuSmut64Tcuw44ABu0pikMo4tR481XrlS+tXCUzjimefrsPZVd11pKZ
u0Sbf2zLj1T3RgEu5Hmj6yAdfb4qUuyqko1eoNrBbrbNFqzOPLS4lOKLl/N47/LGHqMFTu23fr+T
sPlqrr9n2/4CfA2Bmp9m5khI6MGWO14bj9XxAYrU5byI+HIahuDSx60xbLVJ4ZilzNgtFDFTdPX8
1YDBry4pDwVd1qlSiwojctTDFakg7Rkllg+taOt4NMyPoFD+GxKs+jMrjcvigtO+SQyrACjE+hL1
jm0GgtROYevaBSRltv57ia+/leyxmsvtKo/P2jVVdEqA/OWAg4MiKUOKUYrSUCzm4/RC0C48gsSM
0fipSgHPtb+Ii0vy9gTEzLAu5w8gzxSsXFuE6wADWWKy+lgBDqXPKoAZrpGKgRUZW8zHnzbwvGmZ
+IAxcqL6BORpjon5ONamU1KPNf01vlSD4/HHeNwgO1wbM0JhIJ9fx6shxRTgb1hd7JjXOFeJSxQL
flXiB0XxlNyxZK2SJ24LLojqJHQhCRnMoE96Ae47v7Q8JS9au22q+0ztE2FHV8pq9jdmC1BP+Dnp
PCJUFQxSrHpKg/+1dLmCu8Uwj3FdANhcRS5+kN2js8gv3ICrxQjHio1QrMkcN2UKmCw9l+F6fKWP
KgUclS6ZajJ/Q5Uhm+hf65k+JOwYvj6GCR1dK6LWcVuV/wOlzENDQdnB6o/e4IXbVHK7KdT++9/3
UvXe+oEs8MRZdpQ7ZNpatlukbOItmbB0X+ICQm5HE7vX76VNRzgl25c0CQhe00X3fwiTZvT+dKuk
IdWF9aTyd+s+0ZDmd5UeIKfn+yPu7YXY8SpF7P/1b1chJ76hbV13dJuk6qtNLBdi6LvW/iBBwMrQ
EpQpEkHAXDFfCgTA4gb9ye6v6x+MG+VILADBDzzL31LAp5rrPnXytDnhoS/aprwkE09XU5BUVyh0
wIpOqSdRUfiQz2a6GlumQTkkoj4fZ+P8UN4v5DqpgXyU7hmYz0ygbyU8ekRN/h9fQSYMmk8io5/0
0ExE/7mmXr5H6eo/TCkqKRFgTkOvxYSOZRNwMUhl7r6y7Meyj5YWjcM9NsLGzfiC1aV8MOgitycT
VG19lJ+31XXnj5gU/Mv4S7qg3333Ne7umHKUgC0Dvc5ebjBN4zB+wsRoTcuRoTflZNQVTRmtqY7W
kCvj5wogCyKdV9hm7rSAi2AGSFMXmwuiB2JzYqqwKdijTG+QikYI/zzdK6XEwVOwwzOZBJ59JxHR
JMxq5mRLWGuN7N8jxRaj1pGhwczCFol/O/tqtv7OTuPDo8nE/AT5uiUIlncSmiGV0gy5Bt0TUo+9
jrFjX+FlSQO1+0lsWSyNG0Pe8ZOS7lHzvzTGOxXtAGepnly3mmRHQT4033tUj9NnpX/sgzrCk8BP
IYnBRx81zsvl43WYZCJbHELYMAJaCurR1ywIPIJ3+0Kfnw1Bj7hGYt0mnB7/RSITjG/wYEhuUMOy
jZ4+Wz/PpQW8teS1n40oinza+WkC3wOUpB7MGrQbkDmSVVgRVvz/oXE0Kz+bMLN2761PlAYVzjhg
te8OwZ3mLTpv4Q7c1iW7eWewQx8Uo129MelBkutayyBkQErj91p3jCeB1u5lo+fxh+beoBOWnfKQ
SltB+2PI0VHLv5UjMQP8y/6hZc+tEp59MMMNdncGNk1iu6gmTxE38Gi9aDgeG5RaM0RwCEQYRcXI
VG6CRZJIfQDPHDBLzEIyZQNwy9j3kiuwzFlbxqeSlkUsyR7XrF3woZBmvdJbTZU0ZguFUWPszIEA
EOSnuRCMjQr+QtI+wF1XmtEvnNii9L1wiTAUR0yowz9J/yT/w7IrXInb5/rAlmk63JArtAAiHfFD
otoI9zdFRj8VQCt1HNEzeRudVxcHC1XSO4vhgHp0+bULSj1DZSOvkG8yW10aFmkiEP4AN0CBYiuQ
4lEuExjL+AxK7LcKf5fJUxOrQfKhF/tSdILOPNZDIoUlQof7JPtq6RH8h9z1ct4GTMs25Sj29OhS
bBOKdqiQmXc5SNgiScLUrJ2QYbQucHpkcERKlhN6NNI1KZJn4iXYe/3l+wDGYj11nrYYKQ0groio
xS9/H5kYDJ3IM9Vuuk4GlMqvaYKlIXtFQJ2igznwnlmSz+9L2QA5AScXt+k3EEySUwYfQmacyoRb
zTIzITnsYh+TpalJ0s0rQzNwfdiJtUwOQ/zD14RKo+Y7MPiR2c53KTPh08lVDo18tO5AavNCVTE/
i1TIQ4Rzgf4kfvnDicST/At96fiDrwEX9hLWCSthhLuJBd3juXfMViRYoZZrXtqXBsmETa0Mjr15
J9xAWk3ERTRiNPil78RPSGQhaYxwWP4BsQMMYGlAlA8w3lmZrMxdRSV8obA57Gn5ZmdHmFiSh0Q8
mBic29siVnOf3PbIm8Oj/Uncjp71lbc/7O/4eGsdqNKMzpfJo/s03l/qKUuU1/HmATUcWZJU5XIG
S7SvPv6eR5deDjugzB4kJ8xcg9Z4f1+aum0SDHH/EBTirGRBKpybIAco/7fRJFtfLgnIUHq3BarB
IFMMtkQcgi5I1iiLS4FoQIVjMPjvSBvyodA7iLY3d2xkx73ZnwV8z3d19NYBT8X7WNLyPzTjjhlU
gWqm2Eem+oDmYlj5QS4KLAejO+O9rU3/M4d4tBre9MwAEqQRw8zMQ5yFSjZ/udZmcM/K0fYeR1AD
qKsoX4CDYTA4kd68hIAO4pV/JeoMUlGOXBJoVkEVhI/WYENfb8uvBzErbpoL6I+EDLCRUDkg+u6V
SnNRmwDomC0ZMDsfc65ckx1DarOCEhPwrAoh112OMgOq/9GNJPirtvLGA4KLAKk5SGJUlZGWnJDz
ARQMQQbiXjdfXuSegS5ESAHxqCO4Wi82Vc1QS1E7LVMUwV76uxSVRr+F6qUE9TKzGmxsE8lWASwg
UvS7/Caq+N4pHGqZqTn8A8O7jj7LvWNhdMhvq3/UFp5r5wzuxvep+1ZYYThCplcKlHrmxCRxF4Dk
zZq9lafgvmROAtWZk2JIEHQ2Ew43HBS1THCaeaWHbKUuQ3gaoXpoCmEW47zguv4iKxlSELzSjhXG
Aqo4QCMDT4bl2+M1Jeaj9Kor1/6+e8Pgonaku2492hRutUQL3CHAFhFD5ZooL37hD2Vzf6IJMBkx
C+gEdqurdEeCAEr6NJaCzLwJscJ9qepXDwOG7E6+WUQsswRCAXScy4BUpfpoQODYSHWP8aU2vmIg
s+bMhuM2gOvQ+X3RW3h9+akOSuNTF714i0EMYxrCbzDIR/EL9TqfzWycIQ2Hbemv19qGImANx1w/
P9wzB3QdkVX2QlN0jon0eXu7tDCzznXjC8VuYXxZDC8wvW0ISVd+1+RppqXl4hTdG7n7+PflCizp
l5TKOF0p3aMUGOzvSrzp92nVHt3bGBGNSgoG0fU4MyOqVC/MMnW4Rz6+6XsSkmQf/CT5F2Vmmdlp
+svRQleUM9Gya/N7RS4BJiFZOY6UJx8ru9GCvqMPejrajDW4w0Tzn3+bJEgIQvrAKSauE3pQ4435
l4E0W3WT8CHo3yYP2f5r71NVsoPtBfmO7t9y219NSxFQqiz4qgQyTNCGaP6iij2AOf1PL0vXh7+0
kPd9Og1FhDAI0FnEDQaWOdIf3rEntRaVbSC8TA0b3U2Nbi/h/whRCwsbPzc1gGzGuUfAdLdVi7JG
aDrBQch9BA6MRbwyYsODAmKfYwQWAoYngaXS3bz2Xu7xTvYoFEiV95fXragGzE8Kp/j/i/Z0Lz9Q
8LyQjzOwpN9tE9xD1BqbLHyGOYvxg34GOhHTc2QECXNa6Wlh+YCMpU1+cnUjfL3nj+nQ3BRkKoyK
6ZFnisg7+IMwmsGogi3Vs/ImS+vK4fC5Q0ULnV+gTSF421i1/iFZIDnqtMYhVoNh9FJgUJ9VRpwH
kYRugkUGtjA5ajo4RQfofxsUxA4pJCUnN8Zn4Qpfo5f3+I3TcSWdlxei0xDpYK5hxz3j537AzQJP
GKfCcFs1xhypp38uHUw5xkilkRH3zvkha2mNDV3AXINZ9mhd4QVBh9MeAe8HJ4bFd4Sci4gGxDqU
o6ksAd+MBqHOOsaSjGMJgRgGbOAC/T2P0x9Y57hMLD+uioa+rQ/EJ86wKesF5rVhsVdKMd95l0wx
WbrhLCrov1HnuTWkvneNydzrDTqtzvuo8+9597IGRU1Dgj5FdUuwi6UqeML+/ECBIoXWc9q2qtw0
LGOAOhorwaBTMvEl7EfxzK9wWnfny/oEU8laD7E/CDC1nZaOb1z+v/bDV8QYSd4CfsuqbwAQHGUO
urIx5LOIfrmWdUBCQgcnZtRE/MHqXATYGBmFg1WAFRS4neGjgpKUaAAmR/E5Vyt1pA6EbTX67LKu
cQGqozXsXzgUqh9UMy8W8Xox6PMY9G+DtwfvKUKnxHT3XlngHO4tn2/smvZHy9AvFIcb+9Lt60Y2
GVeqFuii/tMOnRMIzxY79jxIgCACGNjx8I0kRdFsffpHWVnzQ/UMJP19+7TTtq8u4Nlvawcwefmp
Da3Sd4j/wIQCIGJEcOYmWuzJFFBFoTWL0cLIXXtW7fXnqisLfkHYg29kPJmHX2lHLhi71KCFAxG3
ojcTJC3ykPOe4+Qu4gysjcB5VBBFYHuAa4f6Nf6EuhPWqpaQNpNhtjpQCWrKYr2+3amxcvpTnNbK
Jh9n1PGG73I739kDvP8Z2oMFylBQr2tkye1lS6uZVA+ueuS4MywYXwT/ZPROQanofqJyQM8fVKn8
UnGUfAsjT+h8Q1fd6aNuwd6Dske5U47N/EyGdxmB5Im33SK9fQH3SQl/wPwrz7Qg5OJcUyyZr2ei
pOb5/xZaktrT3A01PBpm9LJEafeRmEjZkbz8ovxw/+lICUHBbJqqWxE1BeqTEFNYNuhMWs93r0vh
YjBvumlumqJ9fGIGTnzTnFkcA4aXP+QrogMQLwOwz6GQgSXBnhrfAYxjXIjMT1wFWx4ksH0Bd09V
GstXvv9h4dHIT4qZpyJAvQeNlySatsj4D/AeS4AdSCWIDDFeFE4ZydCaV7Zr5oa/1PhI32xdl6vE
h6/TohmyDWk2WKChqrHNwnHjehjf81fdcmIvjUJT1idfZc0kFirl6KF9hz6spiPmVWszBrJExvVe
ubzgfdA9B0wTAFZSvwNa3VCTCzUw245o5f+IOtfmRNkmCP8iqxAB9asoJ0XxFE2+WNEkimcRj7/+
vRr2qbdYs8lmYxRu5p7p6e5ZgWKvBL2IZnmAxKTneJLS6NnY0JgMQClTAZkpZjEQGxaKDRUjgbH3
NiS0KhLWFTGeW5nsFg5V8XSjJxnziK8OPvTDkHwdk0ds8d4BZcDEC49eFfoijhhUqfAUPapP28NL
whvw58fo41sj60MUKV1QJ+F0wL/cx6ZfShaoiDG6Fvm7lO6X1PO9a4dSPg5F2dMhm2l1GxewBHJ3
VY2NrxpmAW3mhMzl+QGS90PwIHDOh0MRv+HmDkkKiSfdL3rK4pjjDgKv5OfW+rjzQxKi3+CH0xji
QmqI98vPiiunjgNPyZNqqLaWG+HAE35YqjMhz3NbSRQieyc5bSAc1KDaslxVyVqE5uWS8GG66BP4
L9JQ6qE7SGX1f/eQ5spypxRnW2lE013HMrdWubAgB/Qfn3XXDMkjZlUfIrDVVhNOZYQSQgtb0HaJ
UK5ILmp+7+Fl/DtTCXDSErqhRhGMErbTAz0X0g5aME1ftQeV5kj/R40shlFnRHHsHt1kxbPn7Ohc
fuEpv7/swJQ8otGR8+iV/Y5g5cvR+DTl3whTE2XSUl467ldBXtWCLjA56ObKnrBX5H9pkY0gtJMJ
+ecAaIgytxCHqp7APRneXVLp07opWjMlUzSNDzQS6SExG7vHj9CFV5EsYJEky2ULZq+iclqBYSV3
boc7w56ccO1bxa0tJm5lIGBBkglG/lAGae7iOjA6AipUrVO0BFQUaBuRNGL3UIgNmEC1/pWfuGZX
qVYqSxwUVqL68VO8YCIbBK22aIjQBJTeYS4nfgV+2rw8ikZZgqsBqm8rg9S/1bn5ji4O5T5oTsBI
sDOySbtvJQ1kGQpsd1jG8tjXoanaOi7BYcY8meBFCc9f18Bmrug1qEI/6F6ZNWoX4yIrXjrTJDwG
TcO13PgbprM2+hppq81V2+il090w4wxdlQbb7P0jvaWj/5qVD91fhbYIMiYeDKBKEimBRHOLMdJb
h+6LIi4WHQg6dNIiS23EbVULf/S5fKActm0c4PmcebE8TF8YGXcoaDJBFFGV40sA+wCrUpDUjA/d
LAWbVPFSEfNd7Oz8Nm1o5fngZTGKtqOMofS3Utfw/0fRL1QIuUZORwkIv463PP+Q5/2+xwZC/6TQ
3EqZVJq+lAjYl15HY8+LIGsgJhMihXtIvyI5GLv+kvtZXyjPKLYEhXulNQWblZayopR+naKEOKzM
TAiqUL62rhmXCZBNB4LejfBM9VakW0ADpkAoani5R0new8YwYHYeKYLQlP9AZxFetF4FQ7PJUnjL
OJw0gASCl3kdsaFs3CUMb3AU7c36wSrJ6JLvV3lXfF8ZjJInUibWmF1KYDSJYhFXx4vvZ9LsOdN0
Vv8xRC27zk6z2rl1gNBktRz8XkCD6evnLRqUhMfhX/enuOLxD404xe+XGx995Jbd9jyO2buFfxru
uyux3SLygCO/sEkQpEN62/5qI9aTWFmEb+XImqwaz4FcEV19xbKJI55bvjWUElIDnLSH0u+zWRE2
+rhSXE0bDdarorPitb5TxnSmIqA14VLl7W2ocF1G5hoyhndb11khRHegjPDrfQKTGYIUUqj99vyE
smM1W1GmP90ZofXKFFAZFqZAODkFEr0NCFjc3JgHiNUu3pCej+ABr57PO2VoVPSju4Cahj+CSMoE
/QL0qb1Z5PxDXOorgSD4Me3ZspBRa4CniKAdl5EGeQUxh/8rEAassRCEIe4qf4OebkCwlv0u8fbX
KuRXgIgnfhPeI2JKkxD8C1piNLHAFcz0RERhBXti86A1CwVwK97T5pBSQNCJ1JcwoUksgAdTeGPM
KtTmsKK0HimH5t3xkp4ti0C+k3Jo2/4tThLkMSzFgQpGJKrFVoAYbUAmPkCNWxjiYCgibM1DsEMd
hYU9r7Q+Oy68XbP36uPk8SElp/OlURaVn9rDXY8hiTL4fhMzGBfWhx3yYFToC2J0bBMsFfycTm1S
ZX5keZzbz0Tk8/c48zJkHFLimxhX3Av3jDuBaP2dfu/DZyGwd0DMGqBTZV4MTv8hLO2/LPk0Mjv5
HYG9rEbMQiguzYcex/DWqa3enpm1Lh+onldHQp3WrG5xiO+TRWzGDil2fOw4y0fq7ewQYHdgLffR
Fs4iiM4MiiYTfPq8ycSpdiBrh02U7QvX6DeYpgJ/ckbDViO/iy6xmp80ih0MIJUmKbuyB885fFIG
2dTH9sAabkmlT38mg8/Lh1lMtJNC/fZvrLFus1K68kBuWI5dkUHUul9dKcnRpqREiPxcUUq76QOV
jcqNcoK65uU0x8rVZLRTjv0V+6aasPPQNL4G9RCGb11vZcslIoI0qAMrvVp4IkwzSQT9s2rGl+7q
+pjHZYI7//YHIVCtjaNJuzI7chG7ByAko/0cr7NWPm4uK/Cez+2m94QdEu6+rFOPUYvl2lWyoaZb
WgB7fB49CDAkxoqLCqoKpPpcq1tZyp4myMajYocmiMAeTze6GEQnCiOZrhS+RxTf1I8sXhJ3omlZ
WLJwJ0rzlScSNZEZlw0fucco/mgJKMHFPYgBgirIVEjQHSdcpt93gpPlV2jUqTlU4gMoMjAW1dQa
9b/lW6Fh0neqGn3/xkXiX0sMnnKX3UIv9Eu165JMS6GANxVQMwycp58HpBt1YCmCwe+EHF4wNinx
pvDO4X0oWb3S0ppwG0+ufqihKBNQf6maeNpy3PUbv4q3d+6l3wyA1SvVIUn1emRFsjp4sYRK8bRJ
MxcxakDBrZrx2sqTDaUz41dby6sPvIv7xrLK5/qjX603Sc48oH67t3d9s5iJw7DfWGfU5Nl1b2k3
OPQN14mkuyqXrMFTqrxeaqTbxr0VzQfteVKiARwTRlVW6ThFNToLvALZ40jku5/IcScdSS+WlaMm
5utAHhk1XrT2XsHYBUzcLuDi9mmoopzzGj67mjazixu0htJYar940TPDRU8S//OSaaP0YpJ9N+2x
YUAJSMNn9IzS0Bo4zHSwhzDBCgrfqbf52Gf+4+ZuwEJax+kBUHiH1oIkNQvuMItfLWfcnK7hrEG8
y14d415tPSudbZ9vPollpDBQ1i/Bk71n656RnDFXYdt5tWZ3NklWI4c4USoVSJE1PKdsxspgSUUl
cn5ukwmAeSOpkgZ4vAGGyHTSlOGAFuOsUQyB0c+F0muRayFrUdeJZpVBZXD4lsZel+UcLvwbo81x
s8X4wYnq1Gb/4Qc2CMM6KC74FZWpFqsumCR8UjeXKRWJ2EEqeeV6iiTqiWrK1nNuYKwi09xzT6H5
7S34UewoNFVdJhMZv1nh+DbUxzxMg6YJiKErqyGS+gmlDZqopOlH+qgItp8o3G0BRAiErAENJAYa
4Qn12Tm80VfifehdqFxQGLj2xTcg2bq0jhPheLIBppGRDqpN/7LtS3q4a7Sbc+4a+U+Zbh4qrX0y
KkRvVIuLKEQ44a5jSnFvqSBy4izv+q+/UggL+qGMV5nljsBe5vFWH1isZfb1FWn2YdagtL0V/0V/
a7SXZEAk2Py4fG+1E5QGXcRsKW3l08t510unSnv4SHR1AWifcC+WnRveGuUpfLjh6eU/Z5XRdtyo
BDUKF1umLzZrZ5lGdoa4ngCCHckNFyShZ8xQ/qn2nqH2QwFF5ZGH+x/by8FXUWfyyURroESXdOsx
LJD9RzAc7qOKaTdOnrLANx8Vk5al56Zud4UWZZhKXUVggf1EjQ4tMhAH/wVL/4F0g+y/zLMl81N0
FdSixA+mVbGy+C41CQOAZ4gwcHFTTVQJKoHGu+4xydGv0UWYvyJ51lXGygu0Ez5ZQGW9oJMpP5Mz
Aa88TN/0G7HyCQVyBXYdTXrpcjzQE2oNaZkU64DvFCELrxqCVhUpWxXzbqATkeXZmTi5mtGqNFFc
Ex1LTQBVTVI4NRVnrADJKG4yDzITgrqxRKoaRHft1Ab18aXzZsRYKVaVP1j6/fT2WAfJpOLRWWMr
gDcVr0TntsQnrxQGFBu8ticJoPAJHTBFo8dUhH4ZJvGCh3KeubBjXqbKJeXKpFcqLFKoocgQrDfF
be1z0qHJEAlLpKh87MN9yDzIZis32zbMU3DF5w/C4k5zeZARlTSX+vWcAbCCZ3CYKsHVryh/EUnv
WNX3xZXvlF4C46vbb9TN1+lxrPEBenHs/UPRcvQZLwx3VnVryjyT5h/9ab21K8CVpoHqjeoZ9Wz4
hn+xg5IOCLW8zzSiQclznc1T2bg+JvjmXb0k7amhW3evq4JaDcW2xFrEao2g2Cjw0uyhj3HOWjXf
OnrIBKsz3pbaypCRAE15FSmAsV417kZtmVZoJGk975t52yRyADD2w51/ZQZTFczAqneyrvYciXcF
F0kyntJ+THkpIEDnDj2PtsjaWcccn9GiWnAK9B+kKBcK0Qgb/OgihM9gfgq3KJEd/b0D5dEhuyX9
LcQHjBAwSkiLfpdQQJKIQpVP+wDAQ+wJ9By8IaomvlHI1le8kkt7gZyQU1AbavehNcpoA8FRoiWd
oeOIqcw54vTI/D2hd8BQTujCEMrq/ZzOsxNWeHnlQfeBzI0qJdCuTrny7zfxYniV4C9sZ+An9BAR
mHWqdRAV4SlN2BYpBLPU386qfYcmB0OseMEFoJZy4jR0KaO7m9J1FWNIZAzEdtZ8sRJ1T+rEmutA
ruplrVdbJEq9+EbLkGwQ3FVYlcnQpfIdC4jTWxYbatOnSawGsdj3wui4PiIMUiqKigzyc3B3sQma
2QUQ2sXnJVcnuM80nk34X3nV1Al+ukiGqDr1rHqVhXIigqbi66ueP6MNA5MBLBiifbEsRHKgY1As
ENFWykup5S3wSkWoPtMttdRYjYkobuWl53xyEZlYJ15W0kPBAW1bbb8eBbAGVBjz88eBk1WLDuEN
+tmN7wpglMLwwOrikxJP1NgmkRahwBaEKz6KgcwkoUUro4XpWgf3BSiGE5pvpp3nV/51Qto8qK/D
PbjBx+WneWjfYHePjE1nMTj3s/ocmkR/1wh2B3dvI3e6Hj+zF94VvonH7+DQuywiPtse/Uclqrxa
l8TCBGjRqhPMoODEBweWeNZd9PZGq/Fwt2d8Ch7AANCbjkmTVLzWa6DDpNMTpfPq7z64QZLd4bTb
pApudNI16ttHeAuluXxB29fi4L2wHvTGvqWVE4la9GOJg85D0eZ27Tzm4ZuBFZjFIYo1zGTPmu0K
Id7O40A7SvtT4rZjLO6tGuZn5kUxV4PJMcITFgndIPE+DkzsQ75fjDZEgsxxD3SpSzeJHemnxVxW
q9JqJOK/a5XrBv5X4ssnoPT0EglrF8GS0HBYzTyGs12AnKUhA05MGIiU8xMFhJLqAqyWNxVkIg7d
TDpYo9FpDp3Tv4E9Z8hNRLDKETeUEgcDyYMOw6sMN9fii6Zf/TO8QyiK7APxysNrjKVTebv3zhkn
ne87qhYb7GUXVr6QT0Q7HoeeQ/r8hDujSKvHeiIBBQzbKEflSKObTrXumyavSf4+umPsobF6oIvb
ftz4VZB6SbxrUfncImHcvKp/mSPCSzlJiqm6jUQXW3hNV2n8dlnr1/riMK59u1PD8wSQvN5x2lUU
eNL563PRiHQ0XfR4THUmHTfDc1clgRVahDK4zlk3624geMb6F5vUhKqwTz+VhKNjfOoX1N03v2gz
W0DxImiBtOuhlyXmjfAeQcu62OU9/WZutb6jr/Uvp1/1CHdAbaIgEEZEiiLo8FD+r+C0JvRoEiTo
uCtrEZ2UjIGUdnHoIj07mkYs4rqujijMWvCKhdTjUC+mhRajCpEXNQnrfI88SuoVHY+e6UmbLRV1
yXRvdCWGkPxBes58urjCLze6ZnfTcViHncMGoobJ12b3htMGclDdJfvOtpA/ZdCkJVg9I1DXgRgZ
xFrcEbFHbrP9VGmfBO4L0IZ3Yk+UL984+fG5/Rqd27l3Arko/RfNoTm8dhpfgmCPQMGU466DRUFz
0zrhexoYfgW0qHxkbYdcquF+/KDZFJJxbht9noqne4+PKz2xHoup8sd83a5j5xBYX4tp7jU0b1ep
pZy8fuh5FVxr6KqKFKLgg/2CLoA8dPb96yQfHrzHz3tqBEfEIdAorwjM68mje7qizDAaXtVqP7pb
u11JXqd2jUqegcMb74wqsdI6Rswk9CqW97p2ioi379gfNXA3c+g06Vm8+5h0VHN5dEYHOjMpwyK3
A2ZIFc3A0ZaXE1i2Wz93GgkdxxNoaKWfdW2MtfoNNukHdglW28S3Fx49sXNttRdpxzHdHe3XvXev
JFsEVrepMTYpSzHFIuCyWK+tbLQ4uA9UxVaQ+UajtTPaVhXviHTwgKW+aVWnl7Dhnfs5UkUkxSiP
ETntJvvK6BgvsCv4hQ7UACXxaz9vdvRHazO0SdTfc4P7m65B9/4I6lDc4MlRSL4rLgVLZQRNkm2t
4RH3LuNK/47C/Ce/ec7PjT1vDSl5jeTN+iGMcUeeg5xbNQ9QvgHIdPJT2/o8z8gWplayntZGtb7u
D8DfJxmCmDTQVt4ElN7NU6LSI1EZjUgJlcIBwIDYgx9dXLVSR6MDljzc74Ti88xIjMH24zF/zTff
p17FpjV39VLiNTcyDf7D9DI9fD2m2fgyNGIbyNPuMYoTh+TNfDPPxqfheayP29V2lX0639nP5rMy
f3zfOA4j/Cv3yZVxnM9QNNNLZE6vX83l6/fBapqGh2Fttvt6L0+/h9/db77Ml+tf6/O4PM6KGHUO
su5OzDqjVemr1YyEhThvtaUfTomNNqywA9ywJtIOyzORO53ajeAZXwY1q3UZXMaPHfOwBs1bew2F
Ora6etxjJ9Dx9BuB2Osv4sd/8UQhOCMtzTpXZJI1JI7S/ZkYT7wZrYcwADn5JTmOLpPFCvZZvm9d
AfAYB0ZexUBMc6DXplCc+hltvtq6lQV2/9g9IvaStDctMnmaj1G1i+cVxF35ulhYsmhjMuD9OvMm
vhP37wqGEja+J/1H7xZugy1q9mu47W/65BDwhtJJ9pF/yEBh39/3b71jHxeGzuHT8h4kc9plzDBj
QTl85K4hJqfxk0g4qo+sRFvljpeokC47mIy27ZoXrMNqp+E72hSKz/PH+UO/aDfZjNJky2MxqEbv
6JmxSB5e/pf/SYam7B3EVDE+eM8YbFQMiKVsoGnJrQylUbjoG9XzNUb5DCyVGIm26P3SYaXLkjVj
neeHYlNSv0NjgNXYvPgC5IC3KJ+UAcjeHavPPyfS1Ch9vOAFfeun3Uv0is+D2xS9w3gzWCSNxEma
fYdc3UqKCxDc2aUldhS8tZ40h83hYrBlZOUWeeuGoxJv+odeDeqj6hPlCDqUHWyd1ppM3PQzM67v
W9vGvP73rgavGtvL9NSGzoV2SvNCmU2I15huOnVOOBEzAX1sg/HWS4fV2XV6owo8j+URazM2avxa
u7p/9LKry/fs9HufNYsrZCVUCmoUq8FbDWQtfsYWXDR3tYctwC9xWC/ozA9cY5SxSF0F450Q6pJD
ZK3jxW1WfbKV19onDr1JPUa5j0WL1XpUXAe/ju7Oa4DJ0WEl07PGi1MgCSDqhcgMjO6NbB2Qrn3+
etAq3SX3X3ZJvlsBaSPe7VoptPP2o+pmjY517WYPN11ind9wnV1UqbYMav96UKl1FoAItENs94jz
TZCZ3gWlpxVYizZffTRIG240ehcu4F71GOTN9om+3xd2KnNjfgmPsJCQ9fn5rsULf9NAjNb4TER3
XOD8w+C09aoXvC5QLsLnHCyWzqVzjPbRMbJPrmlimtyufmeQIMj+EYiYwTFiG2/Y/pFCfnac8v6t
vG/Tibu670dgdq28xRtc0NaY3LrWq30yWjcrHOeUQK5Ray0mWwqerfs2ufGrXbt/spKL7SpjT9Yn
r/ldG9Y2blZvH3GJalbc4+Di27NqkG2YBIyioNatzWqzZ+bXr7CixUSShS0g2zERiUlAHnSMD+vj
ObmObqPDoaWVzVC38XFcnaVf79llilUT+8l022hRknNHMT7Ma84Au/TsjBPLsGvhl1T5rxosDmPg
c+OJIs1euwilD7h3He4Oe2T3QYR9eBpZqz49za9eJW4MdCssBqfwUoTVGjQNElrS2vowL9LkMgdT
vKTI/K77BgRdwzOJW9i8VAhdFS03C5ONDbJ3qagRhUo+b6VI598cyr0kMCtTDlK3xqqsyVTfIiGC
m8rir3SymfV5s9iGVJACZDSJVfvuBeKJIvQa0CU6sbkli03bsNx8cereTo3gAV614a4TEUS5JE/w
cY9Iid0sSF0D5sX27xjAJfeunkWonK02rRUM5h28jXt08/BeQouedxoDFd6iuFP1N/0zE5FgXkZ6
A/R+GIi0QNKqN4M+GH2sp/N1CVWdb0bYCp0AVshQ2nZkDW5U48Db/BZIn003Ue7vh2hSu3LjXYdr
7lsF3ZpfpTBEPT2aYU2ASc6c7bwaqaRQqSJs4vHPloATNt+SWXR2iXa+TVDxHT7m/duYBX7/ZXfl
59uHiVR9YmyzP4ntQTmmXuqJZi0hqXMq3EjzrtAMdopuVsQRmYwp4Vb0MzmeHTjUsHBK/EiDgFUy
65mllRbiQA8+2QTsog8KGds3VxJvH0IZHHHqvg1PNkGYA7DblmryxwI6WxOYtaVFqwgp1OjMPonc
P0x721cr7RkDHbW4gepfNUz5DtTeePKK11PzszF5j2rxndorfyFuVBejinkAxRhb98fmY/vx5ntp
eOq9qamkKT9g/FCFUyTLg+qftlqVDo9eDaE6fcyiZhbjVs4P8rjAlxsvGcsju/AWvN8ayMa+n31n
3zoz4pYb7SoPdOref2dFzq0XHpsPVXh398CYzxt6yzJT0TKp+JtAV02S20f4CvHQ6MolojY1Jveh
LJre8YGyRZx1fr/b55LhUiLKpVA+AJPBjrtbZLnFJwEB+cNz9iQjRz2go7bcYfCJXoCHfLhhcUmU
UpCHSt88599rVFmrUorbeV4vrngtQmxxCoWgHMJqpCJXMJTeUonkmaEzuStdpRlTVNfV4dVTnVru
mto5HxzC+G7IAjCMKdKLZge3Pu5mcUb1mjJEkMRF6KhMQ5S4QYJD6Y8oWd0rzHSdQkLTlWcuy8By
Ty6LvaKgo3BbzJSWyT1DPhhZtOg2aSBU2FwawZ4U7/Hz+Dkzw5cvneAclY/boBrreMdZZIKDdp0u
yeLgODwO90Ot6LKC5370bytMJnqSNR56lbiKr4Uq9LrfI1WOKzHYGe6sqx0rq1qcsEvvFMoy49q7
gqR9bEf3j/1oP7pObhOZe9z7Da8GEiOjopP3/gV5wTUJ+7AMyHE7Ok32o+PolOCnwdVXNotFW+eC
x8TJ075mdrPY6J7jdHDE7mAby2DNRom/wCIKyxOOG3ZOdfTCVcz6bRcuVpcedreOl5qk5jmHwJ8M
8STgj/cKEGRXwrNvFEWvFOn7qIQKZHV9cD2ymTvrSivu2dVOcgDfyYEKLPADvH4SZ/LuO71Hsgjw
LUh7efRkNRjjdcfZAs+cCohmQYYn22P4a4OnJDKbMUyzZDPejMnwftUKVoAX1nmnk6j7dPt2aVfR
biGfESJSja49bTbabuTepDtId+YJMIvcfr16/1rBPnJ3pruP7nGNRdA9RqhCcYtrdLPoBjIGPtar
R5xnMr4rH9fJbgLmM9oRuypRw9sHDc/qvbUshpfBaZASQAdGdxvplBvdTbQ7otvmVFE0UiSCBczI
F3CI8biLJ1m/EmX9V+/Ixb5M3h+XCRviIe/Yf+mnntsRxMbPyqGtVJU8EJRgxiV/sjoNaTkYcF3T
gQ5jtv0yZuYsn2IdhnCk9G2Q30uVHUiVerlOd6SVl+l79pwtPlVBZcvzUsCyZF0mJfETWxVl1OdZ
s0M2PKptgemzJZhu+nte1kaiyJc3d4lINeMXleCFAQnf+V/2Z6yM1f1v01eyfO0pTGpZWj0Zywj9
oFrGnMMM3iC2R1TeYCPR3b9/yTEFcPKaGGwyLGOt97t/wnVOVh5GsIk2EYu1e+NRD2sQ3lm5rOeY
XLH802BcWD1p9JtJPeHB+RlUknTAUuXsZz6ATSuLYA+worfdNS+r/mFjgaa7pbxjDu0zq1zqlTW2
JcCX2qi0m2tDfJLXCAIsfU60SzVWdb8ylH/GvZPvZk7as35Ot2Ha9PfvDqXeGT/KqGrQktr+1Ocn
9tTa8LAP6qsqzhs3t753r0efrnRKZKy27kb7+PDeXCVsPNdRI0zhOTTolBRkzKKRoRkUag9RJgQv
hJiXtavmWm2mbv7Fl7f9sSAH1BiAcfPPOMseIPJbHbN43Cdm8dmZfxW1Xya3lFyBJG8b7lyVfAL8
lDcZRHA9HslrYO9otFPdllsTLRI6G8md7ABqGX8xbCn1aQKsJJgnYXHGdxdTHpop6Ct+K4guqG3o
EFHedOCi8CdtEcm7v2gv2P3NLCAgvkGcX63ay63i7cUqoiXwd9jQ7afVj7jQIjZ8Nel5Mntp0hiz
2CAGnzEOgNe1GMxTYFaEFbZ3+FgM6+Pj6bPx6lxhtF7bu3eL2qLJ6aabeIZ18XAtxBzVgeFbMe3Q
eAeT0ll07qBct7/qtucMNYR1T38PGjfHozj4318GbGo99vMMrKxBT1+sVpGUNK01Rw74bueTUqJ4
DhvQBvYT9eIv31fbMyhz8tF9095P1qP9hPESo0Yk0cWCCTtlV199/XNvEcubd9/DmxeiIFOH/nUb
97yqkiCw8J1IFAabrnTTs8mGjiBgKp5T+L4snaTiWkrNiLjqDugwQxAFtt/TikxWSbHTsyab2e2z
/Ke8fe4de9awOnjA6BzCKx004gWHupwnClh4ZHfvwdbaseEyiWglAYZ4U9Ap7q3rx4HpaOKE2xQk
1bbNOKrdvyEMT2ZZ3QeLD81ooA1qe0s5M8v3QI1IRABEHkEawB5YvR3mBtk4u+YKP1z6BLh5o0pW
JoJuhI+CmMBI0th4gD+nsd5kCUCLZnz31CPehJn3Qq0DD4vLnbfhj3l3TuaOKRz1W0HgfLnH3i3a
ZdB893SZF/Gxt+5rEI3elDrimi7zx53ZTFt11iti1YN7g2DFcAmqzfnpW6qMZgvRNjQKEeuQfnLF
GzSkRRupeVeII3CcPiRHUUO6kMeorVy0JJRYYSoBbKHmmFDtI7WG/C+eIyVJJegPzknbmnIYCcsb
soV4tGpxH4s18eLaXP4uf1ohxxQirumLZKKZuTX65Xeo1+VlYmFyofYTURIO4mJAqhDA3ER+UG9X
elv0Sg0IxlZscvc0x2poH8MrqCt4Fa3CP2hMzdXjgykyH8e7++4djvBGzhMdr49jcg/rLMS6d4en
kjP4KwvvMGhM5lToJnrCO9BRjvrBNNphlZswX3Rs6Z6X3XSttpyx0qLnwaEuZDqiKGacYRrxKHzV
Sy8pHrLKlgBpEYlvU2sfECsdSQ8lTtLxgE98H7xDhAnukZ65MDQ1CHWA5soAl2WkTqoQLTHr6Y4E
6ivUuQIqsdjaSCLV/JndVoALEDViHfvum54JenxwV35ObREr5OLhyETg7Kih/KRgo5BUKO2sp85n
4/O+XHwefp/LN8flVybWQrxE0hdWVZBOILCf8LY5t6yD/tRDZ2QnTr/GQ+x4G7q82KIlYJ950hqV
B/4DxZW+e0dGCEL+fEVazIv4udrRHoHTcfcUnHTtdWJfrk44pRSkYkKbawwfqJdyOgoaRcov90tu
p8KajpL7IfbHAzLLC8bQPqnIZ0Gf7uCabROxTAqyaHOgaU8inMGbIkhAhx86Q2iUA3MorVvO3Qmv
Y+8a+7Z9aTtfWdv0F18lzcQk1mW8DNmZqeuQE2sx8//QTV2DKMQX/92fYrKeRPwRiUmEPBPVdNPb
r+rBA6y5PF6xAD6AEIoG3XXlnSf+3/xLfv0F6WY9e6xbdFdqIX83IW9u/HVbYlylS3hjY3u0TqhH
XQN8q1D80rk5YiAm/9cr9q4YDhdmw6gOMCxVgn3rcuFGTl+qBYWh9K8S2BgqBwfyamxY/dLk2BzV
e0b/PXgP1h+Nr/cq/a7NHTaDdXfdXUSEnAVC8mevMt/8bH4qK/PveP83su71avGnOWgyYXvQGJ4+
avBvxvUBLMb85qaQbrjAi6/GVzbP5nrq9+pUb79Xx94B+hd33h7KTNZj3jjUsyHGVXGDLcemu3OY
OdQG2Ms9k93WNUb25NTVUQvFxpLOEYJybCeLPiNe4gVf1Se1SWN6njtfFbgR+Byzk2NFD6vdbp0Y
yW0nOg6z5+eueFyCS8Av2rCLMtqi4MCde6eLeyfOwZRfB+fJmpoPjHYR3XEBr7ZffQW/BpFZTCRN
UBfF7dEhLkHL2fcq3Wt0Yx4T5CoRLxUfFZdF09eNcWaFXTraOzNC2hkPaW1kCozaxSrjMjQ1+Vtk
IpMnsiJFH7GBUUEVjWSRLRkHAIdUjzXxu9yOpKVRIxk9G22GAyr+Z+plV3dx8vLlnTbEroAotEfp
EKPSpvFqJngSgvijliEcFcw70RAfHdN3uBeeq8XXNkwbBbm2yvp4DgwWU8WDEt4+LHdLiWC2fpPc
Xw9JYWQKKK5cNcy2rfKC2aGBmKN7mO1m9ckzeQxPxIsTvyJH6qXpNuoUbjh7GJnHxtDGsTf92HGz
MduPc90o1oR2Rvb8RbzuH+Ep6gyJrZiFEk/Wue8esOUOkR3YjIwtzhJR+Rw2BzaELUaGcQ8rtluc
VywSWB1h2k/7xeJ1/K1ZxCNFJc0hw9ybPUt3uVKrCg5+1Wnh4RfDH1AFi5u3qs/1eDvdTCsTa6Tz
wFKi1dw3Yyt2eMkQxTjOjIbM2YAE92sr0qQvWUboOIY7XoLmHOm7NWznRbUUsbNRhKxroVaSeq4S
kEJ8kSN2z+3MW3yfaKc6/IbawOGmEetL5LNzyNRwJlpWe4fgAERRn5GFFw005CmgySw0x4fc/C2N
qnSyJYdS0zNFlZOq7N29dyt9rRZhrXcSOKXzGMxC2YbHECwIA7srrvfb5M6YskZ0TE6jc1LrXRAp
/rc2AWuAb6C1EQ8hJnKFdsG6e2eOI220CTNGp5XZ6atKyXdf7n6dz3S6ntoj9QTZx4ATwcAwAhCR
qqwBzJ+6K34RnaakyczTpg7gmKJQpDmvnbRo4FPd76b0WUUczrtNVjUiklmz4COJeoALAVoI/nB7
irQp3qJ2HkRDoj6qsUxW3X8yQIZuAkRIcUSlOdLnNf5ti2LsmZiImqOfUweRo1Q5uizSV0qFUFIj
t5BgdSh3E43/9G38VQZKljQeXITrPTxGMcwV9xDhSBihT02sJFmge5YpSZQmfzYHu35lkOPUvtI1
k6uHMluFgyr6ZwdW4x5t345DbTEdZKSNHzziePdQIXSIM3EMsjXuPWaoBBfCChX2Z9m8yokOuuoy
ARGWitECglThrIW2Rtw9EfoB+kUe5APDC7snhkfi6EUMEp8dI2Cg2GcAZ5u2Vb2fxotJbVQdVfuv
hGw/INvnEMwmE2Ud0EK4nkDjADQBF8/fUttq4AThDDsS6bG1DvV0ZN19I2EB9F7gqbC1QJt1vAtw
T7iV4P56JMh+Z/UqV68BqNW79g7VBJt4sJEHTrHCxB7zvLPFsvVBq6CJwZ9Qr9XvZIQ8Bo2pFCiP
b6nJpRYvVePVHpMbJrvReULq96HHaXQYlcNj1RfeBfefZ2h+V7ketd6ua8SP+Ii4GCoj51RXQwS5
gtoSbz4qXzposryAd50xpJn5bW6N38Njt0E4lkpRZbYeT0AliTexVWO9lvXzWYMEozKQZ13nx/yp
fJs/zs96Wh/ldN7yGdjWjOY41zeFO3cnT6wNL221DZuxHvc/+r1Pfcj/ZpzDnh3X4xOYIMb50SW0
ObPrEGbhHTD/4Ym+A/jfVcded6hKtMP8Sgr6WmV/OehK9le+h83He3iamxMfl+3P7ZJGLHsMLbF6
/3IHt+HW5jC5eTUnQquKwU7tC7v5ZeGuaUk9WnxECmeOOPrvxIofZI5N9nnGf1JVvFeNL2P4Gt6J
UAPry/rKV/nq9Hd5tSybfljLbrbOJiPpuFN6myQnOu1Gp/4+ufTvEKuNVn2hUT3TGo0uB53wNpnj
XI5V4a1bgf+A1lOHjG6tUTXRSzh02Yx0POF7sqcjwIyc+PRqNYjtqrUzKCg3t9mr9AysopLmRC+9
Pnknr9Fj+B4/EwNrepw2Q+z8cdNt4sKi9OyGnHQTX8E165PdrDZ5j0kvlRyfqS+Lj5sMVq+D+Se7
IzzjpPq5+d38vrdtk9kSs8rkWGH4Q2sDklWFVr2FHcpA1JffJCXPcTzZtu6QSVC7FH8W75b5AmDd
+O/PSyAoVcez1jIIY3poN9axh6ocvwdVkmPpAJShqMKX0OBN+lfINqipOaQd7X78SWT5gFy07TS6
4h4Ba/1uIsxZhzJpNbpAXWyW6QBqTYqDzJIPcqKphDoTWFojjpXfpSSxzohV8P7ZrDu3s1uF6gMc
3v+p1+haS6P1rPdwEnZe7fzR2j5c3o9F27faXS/zW6tyQxF1osg+Ur81oICXte0VDQxugPElBvLa
4qW0+Mxn+azxeZrKoYgxw3QdsVRHKSABknQFElypIpFIWOPQy6eSxkBJmqp4R96ZYNSa7FEH1qsX
+aTVZ8XwsPrIcnkArZDbiLxkUANT3ZB4ZJ4ypgu+ygiBA4MxACCAwIom+J7UJBUsFqRYnWJN841b
C8l9YZes1B4V8idetWS9yjAkpFdxqonTh/5TU0JDg5IDoRySKiVASoFOkcrTKq4Xxf7A/k3SSDo6
+PrRGGNnBEZ57fLhDVwUaDUelmDuiU0WJxwXo+YB3pj4/xd8sNKk+NqVLFrF3yVIZ1pNfM6PqiSU
bpp/XrjOGnWy0ncRtKRNU1mvg7UH/esWnfi54v/XwkovBUzvSk+tZfga1rgZVCesv99zTCNG2+TU
Z+g2c6vE4saRitB6jW/xIaK28pGlhf+fCX0v6mvRLSW70MXTpWuieRVOoQzx0Llx0dU4VM4sMQC6
LpzJkFXIXeCFWkLZn5wqVKOWFafN+rzMJLguc9bcK1O7RmwPSownZ8euk0lpd19T3Y+OP2mXyBPV
TMQv24lDtUkmS8UgJ4bS1kBuXVu8QSRAk3SkjmWGhrXJX6URpcEhaHq7wPkQVFr3HJQB5QPI5yuf
2POlik8lCeBybTAmhSPAOTAz5cpKPZ3YhnXPOLNg8z+ezqxLUbVZwr/ItZxQvAWcEOfZG1dpdYHK
4IQKv/48gfs7m9LdXe0I75AZGRGpFaKKGPN7E02vDLSWj7MuuWbG0sFjSH8EL+pTfghDFEw+PSl/
pCrC14LR8+EEa2c80eRYuJqUSCaPZJngmyG8A5o0kMnMm/PG1JzS4miUjJQ6FdQpOhhU/2FjwcR7
UFX51vX3/caWDQFOPoZ/hBcYOfDmlaMwUZY2XrI5Vla5n5bGWo0khQLHnKiVugZ9E2FDkwhT8TQr
FR+G8JavIPmpvhgrA6tiNDCJW9xW71koNIUeah1T3i7hoVrdK3S9TStWMlXXZnVkLqTC7OP6f1F5
hB+Mr+gbZJxSpnaxqCjR1yn2mfCGFCVXqE4HHYjCAGkyrlqvoY0Lb/5GqAJj6ORnE9oC+wByS+Yr
WQSsIlQfzwCChUEzMml+vvFWDQSBvoqRhYobFjmhPLEA1kcOsDVBQfEKHYxXAVsLWHsGWX0mOyGp
jfVIKMjtwwL19w7mYxt/GEEntQ7DjAz10T0cTtgNziZEQP9pJnA9wWMRtBzvqhm+GUgZUepjbSRz
owlcacyNiJ/5Fc4Q2+26i5nFJCeUk3naURLuNbZSHkAVfxIt4T9OfsRXpk8nF3nB009tBDhtXpiD
byT8lQZ6MkLE6kKNMkBk1spGviAaRfbCxDBxD+BpnBuQNJla7xBnHvQJ+T5E1lI2YaE4PtCbG5B0
8nJoUlxFAbXZoGiXvMkERtBEfrj7H9nU69A0V+D+DdcVlAueZB7iHorPDh+aogFOO0HnOZhhCyP3
ptZIgnSQUkQA/8zJB+5YCQmoSdnC3OrqnpZKXVSCFAXxsqRDMWixDjjmuvQ6BM8RhQOPb58DVOXL
CyOJ/+NPItabMYpsHqEgnPnCBzEh8xE7wVLjl9QfkYKLSSA2hMrrkqIHPD+CsHVGkU5oXvxWp16/
pXqz9Bv05NJ7M0B63ydJGKHhKFpNZNfZ0sn9iNOKtz5L7Eo785tGKOw0dYYHvuzqxnVDnaS/6/a9
z3uXnfpHwhpieOWYcibdkwYjD0GFo+/CuxXlI7ktFH/Hw0gDQQ9NMII6/PcN+V48qRgdPGCqqFFd
RtT7UN8rXer/4PaFoaRYIQzlYmxq5HNiGcnyF2UIaigiFTLHFxxppUJpQA+QqIIuBLNvJZIaLQ2e
xBPJnNPLNlAZxvYnt6j+1X7gqTxD/OIQTUCpjUdE7sQdZ5f7M/sKlrZUS9+fAQzhhshEkCxTdKZq
SNbawfAJf8xj+rT3JRi7QfhLgRGRYMmh9BohcV+e2w1ymhL9H869KgFvaj2ILVdvhA5P6DHPUvuq
Su9vpV31lmUHA23V1VXADKkVLomVqGTiUD+oQpwCFoUrenNDucdhSk2brcBaAuTio0ALzPakW7+3
zTnvUyE7pTRIqwBUKDwA9gdyIfi4OGfy33pNwQx3aEniWGUhLg4OY8mA2TVPtNCR4JcwI3ITN5mm
1C/3Tr7WSOUKdy9DA70sVA/myoXqjzIR6Z94RZOhR8qnaa/LpKaVrwE1lUIX86KIwhJTqHhYWNtq
l0G+ijWnyKgnatc1B1p/FT0p5VDobJMrfVqgcK5n6asd0Ewl8rLf7BclsAhDNPsQPUTkEBF9RJsp
uhyo0ZMRQpFRaxfZLK5x1YP4yJhBBUhjSKkEGU+qEPmDwH6hrxbET7vXTjwJtqK5KSIWWBP85mhh
U+qkPR8PDTzLpPlT4PHNIwM7R+9XZM2kLsWhoXyZRu3a+nnq1AG1R9DFrlE/hq5HM431bdfs3SMh
4f2r80UUtEjJfENmJ7oPPOpKHjs7eIVD3ajGHxBegjgUSztLoXSROhRxKKLRTbiWFju6bnaS3uZ6
I4B/E67RWgwuvO98XVPknz7/w/2FzlrAeSrHMCRdiWEpzLRlEB8sjQnOCHIsJ54k/bF+GW8/KET0
3xK7/Dl2Noy/ag9HUIdIUrlC8WA6DkpToKeeh3savEl3uzIIGWsWjbinOCmyBPGaheyW918piwq7
AVyR2rblmETYZ/uXvua/vNB+VEcNWXRH0xeRe1WGoTbdLtR1foPX3XQ1l0clygp9Owx5ip5yTVqI
TVv0J1DjA/pd4PUwV9OAv1+zzTciinF030DtUB0J5BHMo13i7RYlK+VAkjkLwaE6B1iM/NcVolRB
pYlcypWEXoGn31Nc2ODvktx+jXhOoGiICyYqI9HBOSQEuc+lkUyXQlokBRXmIlQrZ+lFa6kVeyBp
XmkdzCksjQkAIgC3kLI5DaLcdKj1V2CMFtV9v8VQZL4FbEhiJ2M1yzx8QXmioS21PXnrS4XDzqap
iGlS4LSYsexYKKG4Sdn/PTQPHoWIVgX80jEB8/BfM2Hjt1GZhBU1PUP+W5gRmCYcTc5AWferMP9C
bHLgkTKciu1Y5R/gc9Y3HqxtOQFx1Z/w1uBeFQjpfR88iAhbvjLU7TAAoe2iqkJS4DIfXDIhZkWZ
t5HiRMf3Q8gLPC+ugs78vkv6Gi9QQetaYGWgyueDKp0iLKP31Wqh3BhobcOzGUc7TuGADa54MsAg
0N6rg6+/PWgw0cbPI5YfC/gTt1GkLrW64FLCY/DRUc5R4nlPvAx1uf+Xix4qRNBN3ky+yxCqqTaj
6Y21oYHxgNQTOAK3FoIwc9tMXOKBERfk03vmTkGPg+nIM4hH5ATIAtKO1NhVO/iCTraJ9Ytf0zQd
TDVLVUv64pZSqxuMYnmx6boIybw7ujLx5othyDFJI7v6n40Kmm6xDQLyH2WZ0QrO7dCcQk2Ygkcq
MRJKikB8o/eBL81rXsgv9NuvJFpgqi6MLtaH7OSNVll+GpoOWoYEisrJRUnP15iiomHFmYMITbph
dJJZTtdzLblwkEl+NPyuHdQoOIYoKBSmHeOd/bCwAiW+u/Z3ZpdgcLyja+n/RyI88KsbOchInQdz
yVWV0fvofZXq4YRAqi9F+nexTAvTQ2Y4ixxtcFg+VuWZehuVBklvRceUOUvEFOtcVrzvwvyNG0Ms
ffliGHZgISJRfLXYL7R/MNjs57g5iNgwTww4pZ1CbCHHwKkmCpaJpf4qx6mCUs0DroTCmv8F4dEW
BKpp+RWYipH/gW9BimhQRa9sWlU7xqCRhCc4jbjONGOiNENHWF0hwdK6RlqudOZ1FTBH3BEssVWT
2SwU+wmAJVQdEaCi8wVzn2gR0P0XVm610V0Q3oK307BYLX9gurOChAPfC87wr9RWr7X8TGtDER63
lZ04O2IQQDOnlxX2ysfjDOunrvzY6Wbwlcu93MK2V6EmVu7CnFnDuECaUip5oehHUdej3HAb+dA0
7iw5L1iJwJo4GMCtGAXGH7htvV2iBWI7mr3IDSn6e37vvbouqvbLe3nB73kSTgTwMCePT+/54uJ/
HFxIy/Zl9B2HAPSMxtMoWeny6SNoLdAWrmd9AAnGahqvCa1VhO31sCPLeHdZqkllFf8XEWexBHPl
kI2wrCpmhzFYxNr/1fpxltKaTHMK7hVvm/36RI7pJVZnHNePGFKbuE0ejyfvWJniudfEmHCNS/D8
1Z27S4+MclaEugvWlDGG9bhArY32BPkwZ7b9o6ZI6II5r+pfQZ1DQdaECBi7Ldm485hRe8RW9/c3
wqp/gkchdCg+/JFWrcSqpWGNmnzUNiurht+uoN0AQiLaZRRlnbSgb7+dZlc0M7GFZRdc6j7hkqM3
I5RSVJ3brekNubKIak8o6Mb04Yj/CpS8qR8vXrxqnL2crj4b3ioOrYoxyKM23it1aJD04fx5XrvQ
czP0un+NcZxZ8DIT9IrDG33heve3F9Q32PEntdE9dIK/hvdqOGIsP+hGICag6BLSqCLPPYoHVue3
alxw4l7b4Jci5hOMaoDCbt4YQ5F1RbEXdbfh5FPe/33y8ukJ6tjL1Wuqg1VrKVKGtK+wot06IPnL
3ff0CjSQP2qD1etPXi7ioIuds5UhEP7qXekN0K3/nuwHGuSeKB14jPfK/eOEVgV068A/PwBjIpb6
eXuV4eXdgf8LL4/22HAaZs3Qaq0qPgqRN363k1JsV5vWJ+k0gUhh9Hnx8ey3Hw3nDIZ8ty5N51Vx
6NH5uHYfzQ6wqv9X4vxERFXJHZsRNs06UgYavbnNeQSkTctDlBqQcC5WfRru3aji+n/x0f9jbeHf
+XWcT8IrG0LohcQDbCKiSghqUfG6MQWF/ZI4vrCZYQW09Kg4IWb4NyemJzb7/7ZOpdxtJsO4Mm+d
2tWyfa44LQzDPhs+dKv3+XSSN+W3zybrVp7d2vEGr2IV5T2RN6iJUwpmox/vd7KiByd0VrIslBL0
Yq30u5W2ou8GqCXvzKZEa51fHABXq9XbXmFsN/j7kxqOfRxKZZV07c6fwVzvo1unSlmob7LJrRKH
Rst12/A3jcDBneDOlw2cd+pm3g3q1ajcuUwk2n0ja9BoD0aSOHzlDU0stOULqt5tmnDbV3srg3pS
rxORFzo66TSQm/E7pq40w3hXcI+1JYnPrK+ITDEZqRNDiumfjYtV8mXVELz8k69BkSJBe4XacwU4
2OM7rjwpRHSo4f3VVxeW9oicu3rVyN4v9gvZNSjoQz5FabXRRwskEwgs5nCmUj5WrE2gAfwjqxLZ
GgN50ipysxKL2d4hLgHPAP1y6/3SEN7x7OMa07TzmX5czZamLa75Ud/na6kg9v39r9Z9OOYck/+C
hC552omeh7WuEuRuxjpDSY98lLoeYS2N+lQALip8H+nQJdaD8YoUQRTfYvqd3fdrfoGsffFM1EAQ
csYVwyK1pVvYZ/YmzhhEXQPumnnXslKuOM2hQZST8lJ5vUN7LlaQ1k9j8oB3aze8hBB9jknFPAbl
H08mWKDqyoRoaZA+gGPhrzE5/juyFntevYNUFVdglgyEAVxVTNtxWwd668/GM1ZsHi9ADOwLCeuB
BhesPN/t8Nsrr/viqnQ5t7MJqxDvxDBQOzTcY39G5Ot/f5nVI3lHF0Z94EnaqoZZJOWyf8cVYII7
ClbuiGRlPcWewFj6KhVkA8KwkhGVFAjlPh5ZNmCe9geJbSHCkuTSgHYYgDbWreBIJ9rOHvI+7JhN
RLHMMcBvVEkLJxXAMxjA72Xev8yCCZU4k0Qj8u39NmEtcutm+/Zum+dB8rGqWCmvIlRVv/E291IM
CS9ek6Sf6+5Cstsb4OKIpqk7wOlvLBt2q2m9h5cZePyYz5EgAm455d9q/xVZ5PGva7sMN4Mc8YlK
2oo4zcN7j9TfiKxjiSwLKQCstp9z3GuOOI/1rYHd/Nl+kuFXOiIJ8MTyuf0+D54PGzeK6gsF3RL5
8vPqtvZ2DH0Lu9pT51qm56/1D/dNi3YnuPYi3bfWGOXT/EdrN/NNeC6tI4xhHYLfvHGzTj1iDwMm
4uq6775j5/pbfVjmBc1c3Glk3T1nqgtWF1QdE4lW+w59ZPr+2I/hJ/89Tf1dbX1/2gGuAEyj+7mT
Zd3m3q6T+Q+ANKLEq09qdBLBv8qwn1qW23zvIBy2kAosryBGVyohn7XRS2udqFeRzZVVgtiPZvHl
tBaVeY5TVDV1bihusISBxP4Bz2514nGzt+c8o225dIFruL/SEQs5IWxMaOZj/KcSPEcwoeEUOXvT
u1LfuVhNWkln7oMY4da0SwcoIHS+bj/3HQZP007JMXpl3gEwCv0EsxTyDXkNPlSjjxuuq9ST2cUj
KNL1Y7VjWoHp1JAhkTqVO5WfMvK6zv5klReVdjY/1SxAt1qln83T6iR8WHHUS34v2+T3CkqPIyVb
6tniD/zQLuNlp/2q97/jsYhnBvnz4jqrskrP8tVlEo9Ok/CEoi2YRWiALwuJp5rsNiLME7MkVLxx
q+CGg/NP41jdNI4oNzKQFLjU7C+pTQDETwZXpjKFFG4WCB0rTnZMN0bovI8sPVPdGtQ9V7XpuSjy
l4/VY/1Yc6VENNwSoGChPMBbW30zdKPVNdP72+jYREqV9tlpkEDXT7Q9ffSfo2Dwwqlp8O632P0J
k9pqAqLjhgrhhfL/K6e5UGe9jENCzdR5JlADQ/JvbLvOUx2XcTR+LZN5Mi/ukdZBfEHoQONptKhc
sMDyY/3sQWCX+5k5i8hS15SajS3K0sfhceBf0r2THmrbbKZadWNXg8Ml/hfCWyqYXxVLld7o2YAC
MHHfnWyg8Eaiwa0ifbmCJJxr6WK0IWitUrQlAg+wIRuPMGOhzII7bsPL9EluMddcMSGsNrbM0uda
LrKQhEamJ8MQ5jcOCuW3VS1+Gtv7oYZ+6tAc1ZqWpNMQXRGV6KCXzU4sFRGadKjpDuuIeC61PVC9
CsOy1SdOmgZj5VxA652vdS1mJIhP5PYhrZoIReLaSntZQVyVQ5cw56UhKy6dgLMOYSgBodjS8aDc
v/sW3xJu3b1g5QTC0ousFAsq2cyA+JNqkVLpYDUjnWpA/ZWliMIDNZG7MkZBZR8wZa49GD08qi01
jHZhUrS5aNvYM6HKELgqByo9W7YjJ84z+yh+n44xNab7OWE4VNb5fu4v9vMzElmpiKQrxKUFD69u
ayjvxObw4kmKXfrBi2WYT8tYAjTmSJqvJpZL0EbukZPDBsSokGlz68t94KuKLHuoahAq4TDQjREw
1xGv1Rit7LYYG8ijBBV0V/+X4I3GywhnP+3L4u1Ih1sGeDeQduFMwnFdPg7BP8y3K9toLeZnbSHq
lX/wD6/t6YBpBQzOfBsdbgdzRgfTOS1zJxp9Okr9b59dxDmD5IAqB/ZFs/+V6rT6MuR+r+NuYLYZ
9SbDAMvCLq9CobqknpxdNSm+Y7MQuhk8GDQ//gbvIfR3Wf88CAbJtvJzRqjq08waXxYkXDqSTgNf
hucwZM5F8/L6uszWpe37EP47c9wOUBzWj7V6eX8/bowf6tKfx8t4WZpclyE9m6fBNDu0eE56aG5N
rjWCcvrcY7YCXAxz0lhks9MaTiU/9aTdrDn+mrMBk7UO86Q2EQvxtg6W1dPYmJyHOV4iBTNWXTz1
nU5O62yhRFL60Jz489P4Mj5P5+VefZAQBy+LVtGdUOpz9vNBRh8s1Hrhrnw47+7/yofk1j7rM/Zw
0hWH4T6sDqoYUoTus3vvhi7KPugg6nH7lUZXOyy2KA3p+i3fJfv6T504C24BBJH7EpLI4QSHMu5i
wcv1wb22b86asc3dJPwX/yvnzvVfa/KWsUlASpt3YY+RSmrxYEpBVBPFSnJRUTo0oUyHPdQB7+Tf
ENjCSUOPdECih5kGMOprcMIXXzYlLapxVKbalXWInYEsDaKpsQ6qtiHlOcqVkws8t3diIoSKfXn3
rhfC5H0ySy+O8bBfNUQoY3DZsXEmmk5iDF1It0lua4G9xzEntK9GJ9tE/X6dD2wGVgDHycc3Znwf
vKF6nDr7/rsyuBvDW9OrvnrpNQXs25es7NytUthh9yQDpemwR0Rc2qsrOeunjq9bRuGqgZwNnhvN
PSe4d42iSTIpuWyMJbfR+cm808MJYgc7rf6taI8shs6125oEywQSUbCk2zQXQz2c0MMhSKx3eKwn
GljLZSdqwaZL+8F3+yUKLUyGkBNqswmmjIxiMkvX+ep+5aD13oP5AnhC01WMljEeYMRTKdjqHXWU
FuFSEzR0bzyQXpdXhI7YGrARYY3AdweCKVs5Q9qAGsWwRnDwPaCqyIjf6MMXeTMtrmKLGYi2iVjK
FL3k6MBPC6GdP2/BCDd5askLhjjiYH9yoauzpH4qA6CxsRI66NoRpoPdBIFwghSWrKBw11BGXxpG
/Rt8wdS79a/oIXVgZUKM8JUTp5vqvMxRWkbQ6hJuHxZ9URyfLPjtxkKeJIJKVFBE3O7xbTkn97r8
p4NPcWb4LGgm39YN/7u3nVCZAjD13SduoJSNIDsh5GAFYE/+V17jatGR55mBpRGRBAOi++DKPFBh
G+6nbVLNlBRQu66Uyug8hvVfRlHCjnp2GotGf9/Zlzt7IIDjDQEpYlKCwjnhZKeG05r0mFLrfli2
X8xpgoZYn61EWFmzHjDmikWS+31E2dO6zM/TB1vNHO0Bi2Dvuayv4119/Vo+h3fa/EKQJrBIn1YA
ZMvmTAj7tMAXbtil8hoP+snfYBLVJrdBfVTyWl59lJ7t5iJigNywnCptr8vyWi8vnaTsqeBIWViQ
SU5+gjWsAzsVKBtSlJ87r4LOLj+wcn/f80Ee3OoiOATrYF1a3Y4+Fdi/8191geMQ+jN/iLvjpCRv
Ibm5y5Benu7Kb6lL8iudP/6kiqU8iKlOJrgOQV2wwADHQpFJUtvv5XuZ7KiI71STxj1uWppJveqj
SvX/kVMQnXAPCMSPWv2J0/nqUV9vwbMtjQhL8MOocH/xJaKcylymVbYeQ7r7FKJjQa/QddmAm0Oy
R9i9Ul/u+z4PjabRNIUMVRtgz60SUOSKfAKfBo3dFekaBg1yX5ONgRqqq/SJv2WByen+67CH0Xdb
UZmOGiNJymQdUvV/b1L6i1tbpcBVhMrlBGtCietr7hkHRtk5oBT3CKnPI4T3+tcH7k363cMjcuH0
/o99EA0lTBDoeeIS1KkOnbqln0uwuqCdY/aculHJKs9rV5uMvzHGmohXvZZ71U7yJOZlsK/OI34b
HPAlwvUbX5vxa1BFcQUVgoqN22ehRwKQe/LUASnuS/1FztY+8N/J4hr2faXaJm4g4Yr23ByNeW1a
5wTrJFchF1fHxvAKRrbLsSCtDWvDhicKswyQjJEPD5nz7/o0+HNLMwjKdAqixeMBw6dDZZZRxhcp
WRYNVWL1RiedoNgfnPDuGpax03BNTBLu7nlwHrxiJwLgZG5Qhej/3GfnHqsMGu+Sa3D2Zfzm21of
FVAEU6lbarAN8a0f+4W+GkNr1hJ+LlTvNeXcC5qXixbg06dDImX8EL6wXZctf36BaRiSOGoynncg
C2zJzy41UZd4veyM8DcRmou0yCpNSa1AIlQqNy0MbrhH5FrgWFvIiUDHqq/SMDi1egBr37r04O7k
c9VsKUNRzoUXrwIqSpC2lDuXNSVi/Egp3Kr3etGAHFGZP3rar0rn8QDAmYSmR+jm91DysIqy8xXL
X4vO5pVJPmlCEawt/LW/Npfm8ux9ZbCqAFb6KnFIWbifvgrdaIx2NPY+j/Z+iNyLRA2+JMbw3sMt
DaJByYOTi85Q8Z7sOhSol/u3I5znILQSxjnKkFW4Km/8BbFuggcIES6x6xnzAm49reakXrLh0h6G
8wI7oMThn92n2+gZ/2LFjTFODaJ36iZMvj4Q7vjDP4DXiPFVrB/T+zgbShrWGojxp1u2k3js3TU0
pQc6Ild2+c1Bo05iXqOTDuVdKPH+EFK/I2uJClYnF6bwdypL8f4+PjYX1Ff4RZ08LOgAqprkDem5
TbxS5WMDNtR6t7qTkQmN6lcLGOx2FtSQULbIOv6CBBcDumupTfZ8JpH3yF16jXf/crFykg6w5dRJ
/+236b8MAXeX3gGPGw5zbTI1f5jSVXvXnKYnKy0DlqKahlcOBIlHCQnKbXw/2SY1cqcxH8fhsDa7
rn2IPzBINyHIGaVAE4Qsn0YImUNqPSwyhFu9yhC3jAi/0Bgfp3xXAXPF0whSDXVUCp4oK2X/FIT4
GBI2/bvg0s22ksnmF5IFgAhQB6TRMv7udkZjzJt1ZWgTh2MPgRiq0j3/EBPEDdzPnXLzeMIIPLfD
Gyl5joFA9uwKNaT7ARjEMkR+/EZMAYqIdR9JE1U0TIhWj/4NWiA578uugAnd2s9d0Gpf62DybguR
0yg9QDJff0oK4jM8twcQmp8ABzQYONwRoMLwx1zoMvAZA+uoiRNVJz1gzgdpnVA7B9WJrRs0x/WH
okhqRfjwDngnyEh4P2C7Jnc/DcTSXw1vjsqPsAYFPzJHlD2RaY0iB92SaWXYZ2l7TQAcMWewtoCe
V1S/X3sVyhfkt+WadTuT3J5VFBdtTJkpyCz1vnqfdFTCEnl3Sl6iVFcKncARcYayJ6luqV3tU+hA
BpHSpTllSa5Y3aZNdZw+jpm92fgWch5icZUABUBT4yaihUyq8n7QF9n59Fd9Oac/uC7IR5nKmeuP
gsi+lcfxb9Sr/wTHcN7sxHNQRCjhu8ogIZhUDU70tEF+oMw5/ei+eAPwADQVbO8A4GKivWhxaYKB
A19C8NSh/D8oXEK+emh9K75h+70N/oxpA2NG79KVXbViBt0r/xa8IMGT6McSeKrhlTQgAhJUWtW9
Crdiewpo4A2WQAzQSIA8fLINteRtHhTTVDHT6mRLUWULB5x/7Gq4K4T8vcZpVCn8Cqoo4qt6+qoG
eS2M4t/dJusHDHDEVtI/o0yBHp0Xov4b1VNPuKAeTku5Qjuo6EauRXjXccS9dwpw8XTvVIupgrSb
eY8VkRH/BG+FOZBY5+cszNQzwYTKlPdbdxL3d9W5ldwassw/JtUDm7PO/WUDfPoD1ahf/cTllwna
xbfdmr0OLBAZ3Bf0hxXISW/rNMVY2sMkOAhsTJOkalYZr4xmyO/+0/qcj96TfPSZZuPqPBuXlqVl
ff5EAzcHjTN2jEQB7X6XYsmLIneTG8ycVXa3pGO44acAS+VBjxu8M3+MY76pHC+r50ZU8zCkc5QE
jZ9xfUhF68sPrnZD9o83nDovp5UwgojKWPI7qlJ9bhDyqLgZhKzVdCXFuujuqkOpN6FYK7IjeLCV
rOiqgNLzSb2MxkbFn+WnoEMSV2pK6IolMVQZTUeh5iuo260APNl6Nxz/73msUUHb5PMEwbUo9mg5
6PCCNvs2qGybixeoybr5+yFOPpwO0aCJijLw6sNy9+2WoVFnLCFOVkXD2sjt4OT4CK0WBpJCAE0v
A8n5e1x61PQqoQ2C3EQsaYypnBFm8dSvmj9zMcpbqSmFqDgZzA4JJKSOlipO7C/SBH6jL46Ewlbn
sUqnaivo0qFhj0MWrDfRNBe7l9OYYrI69elEUtnI2wJXh7/6tIHg/wJnjKo/HIa42WsEdkoNDVcP
mJWZ9YSeiqua9+wHe4vP3xqnb8c89e9H2kveoLXEHiIYZAwb+Hj4Bp7oIXQBZT/hQSF3NBYIKm0q
8GYUaf6Tw+FhVoB6YPzwIb7CbGKzglzepC+OODtibEhJIdK5FCM31xgk0zf7tjQWXwWJvAa+B2YY
f/XQev8YnfdPBO8EepBEnbLi+HgR5JbcE91IszZlTmOwPwZ2HGsyPtFNSZMXHz4ETmcgACeCzzm4
jPYV95VCz0X618K9utF+4reFlMujukLLlbQLQeIZdS6+ZUDHGFQWVbgM1/7flaTXb9fRIFxWddpl
Z6PUbc11q05pKkQXukBp2estDRaWgnCkSt0w9io1hxpufVofwul/wcWaoqffPBqDZzKuQonc5O8B
/gzj2rObutHqQb+glnU/tjCiHT0GER7vaEGKn3PDjpdsfsK63gdSQ59AdXkbqGGBhK/XPkyqXmvQ
HNCfFX85eg0UTV4ZN0gCEH+wlahfApqWjVoJiC5zxXfQgKQlRFU7h/YPMUjr2L9w73B9TY8GuuGg
XuxZrBBCbHHHBh4FkGZNP+p5i+/Gs5ipIQQZHhQPdX7Q7U3PM9kUo0LWrFZ5W4fIYJjCQAuBhMqK
oG1KGgikt+ydx0ohnpA4XG4sAdBjYZVUtk7zMmDXOlvjIClErXzI1q3t45Ac8m2+RYnFbvm0m75D
mW0f2FJOPDiwK/HKcLlR3X7opKo4l0gX/Vu8CTesDah5WE2YuQ2YSMwdlmdc4pkrsBse1gVflxD2
yw0VzTeoTLvZv4TojQ0d+vHNuvyDZnZXArPed3K8FEHZqJp65Ul1ghn5JAGOrw0yiga7bJktn/PH
NO+/2HgTXB2ldNQhr7YbPBjCSpwkG1TBAu0S572dnuYN3IxovdvxaSNHZcLvjxf1dhngH3MBWTeY
TgW2VDt/OCefTYMl6koNEdqs4T1q3fDKEH9UEMS8+vE2NR3oPPTYRWJCNbKLO2+Dl2mh1R/E2/MR
pyEozOsE8Mn/QKnt1MGefzI2v8D6oKAdo+JEE656HZ8lOJ6mxAMPu2Z24DrxbbP62t+9HkzD14Hg
MSQJgmTsXRCp9yrdxlx1bZE/5MBE1AmdHJQHXDyn/N/Ee0k8YyXaTZDxL6YmhJyqKEjQ15kp65wW
11X+J2tCHV+USFQC+YV9KQQk2zJxSmt2tLfae/Fqs74sqbKyh/MoEWDNcD4UgJoNq3Sz7xgWtJsZ
WRsPb2xkmh9juqub/rysOsst/bo/NgVjZewmr/5l7sgTklYBpa5sAzERdD6r18r/RUoLbFDr3qnL
qyGq74WoU/eekl8McntnOL1u7UARstcidkfkO6uBUMiftoWWVE9Wfa1JWhL1qTZS7n9QUpAK1u9m
k4zdPJvUhlibDNnxT/RvUrmfiKEoa6jOQqGnrZfz+wbFDrEjJUNXev8Ni4Ix9Ej5zL4By+Cb5xb8
Tu2+TFv40d9bZV6Zm8tsls2oNy9jZGXJX4KQ9PGX/rEjs3i2jqVj1lb3WPH1oHDSoOqKusqklkfy
KmqJNnZtpwHmA7VxRkSB/1CMcQMsKU9rwQ0LohcOBXIsSVEPiv2n2x33mVNPqzzqeSJB6u10V0NU
Dwhdt8xta3ZBtCszY4l+GxNTavtegw4EE3ISYqKJFOwgSJS49AgeO2qSGQMsnfXD653nZ2pkIV1Z
qBQ37bPZua6vaybywlxIS1zDt7k2CgfhIKVoSVln32OGQ6U3UaXoNBPuIqt7/2O5pSh92VVwhrkA
jjWgTpEQYU1+gwvVmFemGUll8FM9Pv/C1Slwsk24yjZvDLfPP2VQbkas0NEaKYMWWdlvy7zmxG3f
qfYFzWHJPzNmEvpXJxjvFZk39v2MC6MtrAXuCGaExJnkG3BJ3L3vYI/qIdn4aWzuP5+VufmsksUH
W7rbQkJvHefeSXh3BshdJeXGyxToiQ+t0uK3uKhsRlbbiefTkREr6DuG0P7CpNNBRHasxa7eR3HD
hUESWOgkvxoXxFFG5+X5sz3qsxY+DvJZuIzubPLln2c/nlwXIbfLDEcH9hzPpF+5WjSdBrlXXr1/
Hhzlv/2ULl5z9ktGjQYOseAfzigGdBMKBYFNox5iGWPz+Glumht2EPlA0EQI3ntMHpshFCVLo0zb
aW6N3xT+A/Xav2uL9N0+RU4c4Chm3xGDYTkGwYwezi3LTCaYud1W/qzx1/iTvlBc9H33IK5zhRRY
G6rYzuI4igsrscCdTnPqAadVNcQwhY7MjtpboS+kAxKsKsj2f9O/PwAlsB9KSeIcYIzx7r3Z7eN+
dOsSiQJk5zhBAmY/sD0a5JUOSlAy8BEivFsXCCj/vR/D64J+AMQCr05CAl5tpwdeyh9jTn/FUlJF
vwSGxrExzAKbSA67sthoE7+618dQHM/bCPY1FBMfL9tNJYWdQNxqIjncT+9wWU+09ftwPV59ISlN
zECk5Ve+9MitdJSOSlXrOsHRncxI+v2o1wRrMcBZUIgXXkgyrFOOdYKMjMVroRXkZWX1wjlCyvlo
t+Zl8lD5Rqkxm+mqKVokDm/hVgwllISQSJsBRbuNcYWULoblH7XpE4DxGDhyZSE3+Zuba8T00xWu
Mu5ueO2/6ZIJuwQRZQvONfF4q9C2ezEFjIw+Zj5MnPMkIjyIJ7uKl45q3psEUHCRgSb2hh6HwMjF
eoApBzaBRbBTp1NRtAHj6jS8fJSPYkjdeLCFicPOdu2l23ymh6WdC6WrRjsn9AQz2RY6MbB2xGQ9
Vpz9Ft30v8e/lGDgY5WJpA85XrJEh+P3LnJL60/ZgUpCavqvuqzyCHAvMEDc9o/p7h4r09ueKZcR
BLQsH+pr1rnjFLtquSkhS4Ir7ecKJboTLVA3zeJ2iF7V7Idx9zVDTuV+oBC6n6gdjIzhuTysXdxG
1jnPriueygvwXSbQ9+Dr8Ut+ddpb5c+AqdZuTq/Z+IE608bhFlmVU/vbp/Q2aZFwQmZhadxAlXnF
VmXBBa9ayeiUW9f+A/kQTOuXhW0f9GIuG1Wnu32ZNTvhwzlHu3DBxMfKzz/ZYeAw5SI24g+tJNpP
o53VFuF96ve4TFvzX7gNFyViHFqbZdin6cAaO4SGD9g6KxOoEbBnMGnaF6Y4CA9UPGQgV0y4jR4G
Bi28EahU5msoTGQJL+hlEV765xH2tiB8T1erZ7rJ3XjVnOLAfGdGDE/U6IGrgNW4dh2IccEIpDv5
pWXi4rSArMApBwy/dErxqI4WYlieXyG1a3+esUOP82ller13KEDGf1jm282pfJgxGWpXiNUN7zm5
DIATaHXHzGI0vlcxZoKcBzNqv2g+RKd1DBTBSD5WE2uydf4iO7EzYy47Bgqc9DuDaoQKisc8YITF
46h9yl1Quv1KQ/hMiE0CP60RqAbup2IbsyoOCel7u1DbLeIGokf2lvDwss7rKidzfT8EHa4ZGc1O
WMnFfdD8wd9FUDzoyrAOiVWoCUG22LOkWNQdypPz3qGScD88WfEo0kGNwXkVVH3wGL1xxx7c52+E
zd3HDSQgCjoV2r/Idi8hMr+Oq0CyvWTE30vYiLHKkzcOb9irT8qjh5sjxJAO+z04/RChf+69G6gz
3PLqGIeDJlzEiveM7TQ7XIDFKXv4zr01hhw7/gCWL17w/Z9W8/d+bpcJIinQ8TOp7/ymc4vaOW7G
5x68Wn4uTeuM1KSTxx0Dp4m0dwIKCEF9tyeKA7DqiWYoyZjzx+ZFCk+mgZc7Iw/aJB/r3FMJ5EML
UZrRvJ3wpwHvidryGyNFXKQXeffUwpsa+iTDKuKPmK/REZEgEESIEkpE6NOut6wXBOZjELc/sCUh
tSYD7KkJmgOnjk4B8kT6+/i9/Z57t9S67+KdSa0rsJI5NcQYQgFmtJi/fCyITNX13RhRhXSqvdu8
gRceVd7xC+5nyc7r4JbY3Zf68AeqnRBC2dk+lQYm3XOYOVSpP9QO08PtwF4JKa58tZO/Gtzov8ox
wAo7tZMfebnkXrF2UsYDwnByLxldMboNnFrglDYh8BMuL8/FfXKfmAh9ZqdeEwgVc6UIY4LEtPe7
J+FkqWo3bp0mK1vQeeBjkbSzYFwdNRfP4lrtr90axIMHTWAyt7qmdczHuift1zTZErgbPygQQcZj
uEJsZbB0fiqgxXxNIN/mpDahUJpTBkinnzHmjvrSeP5zsl6XdpaO8sBtERaixK8NzmH7tbvn3RIW
b59+NM5IQCjLbPNfwlj2R8CcGIspdhA5UYETYEQlq0PpB4GH5vn/0XRey41ySxR+IqoQIAG3ZOUc
b1S2ZQkQksjp6c+3Pf8pz3g8DrJE2Lt79QqoCndcw2Krw8rsP7NEpCw4oglTABDXL+Hb1v48DjgK
ABhQhYBfM4mXdtJueNa5uo48wRgvLBEUreKFYTJvEY4pws3SXF7Xj020iSmYXpt0Ve4+OOhwSFk0
hI4qW8SrcCVMrGJi5E8CE1PwSRPGGcJKzHBFHH0BQURQRFL/KcbWu7cr7HHFcD+eCOqZsNeN98Ux
+xY3zrH44/0YCy6Lt42bRYgtyZOQJEbpXgl9bhRknvClZnPZvrzPEoYMQHns3lE8aTkhOOTlYjuA
Wr6yS8US5VxJpkGz+CBNWIQngd0wcgU+LYFJKSDDJWNZmmIa4+AJlKHOCji0wntTonb8HATCVzr/
P6JvrBP+BWBrAEuFnSOuxt8CoHcYZGuBnQMNgYRECKv2EDOFOePwm3hlwVEDsF9yoQJllO6VYK/w
oGyFt7zggjEc/6tensGQepS3ndI6H8655DLT2CRY2z1n9N0ARZUKucUycW7zEkZ9b+wHMG6dD4/o
aYBSs6kMGhKMRvYQI3YIaPx3gJQDYdq0oJYJwLYUhBPkzyvUj/8K4MFMjLHE+IrIJy40aRmu0OAA
imc+Gxc++bSO09QTX5VZU1HStrtsM5zlN6GnfQT/UjIpUA9X2NcYeuqnqw/kxjPpdylYRsk1nLNT
R9NoSmIzVZiAZQRAU2OnwUMA9AeiKBPWNSnBw+zm+EMgi1gIE7Z0B4Y3e7rD42v+M1rCaEMRTt1i
MdnSv7W96Rmou4JoLceOVHk6ozunO49mbzKkD2q8FmnPXk3okQIszZzdw7Ns94ydd4v3zhUB5Wic
tX6kbpWzzihhZsIWbskXBzg4mc8JhvsANbfBhofQzkV+GfSblj4ZYV8T1J9gQM5bfRiUCwWVkzLw
QoLNUvM8GLhxtGQvTztbat0h7zua+UHOzAyFDGWUn+1WtPJPK5m2x2fLmrQVmyheeA/KzedEpdNg
qtoLX+IRXzG3MQFTla0+/A/Id+QWEDOuCCf1ZYGEm5mssv9Aubs/AHJmHc5hGcv2iNGZ6aWkMxR2
WjlxuXyVC/ONkD1QYKJkUwnnJDUYnpUNRkThZ0nOeNTur8mx4WJxKXeSW91NzVOWQunZIKAc7EZ2
/PaaiNugN7FiMVXM/VihCoa7D2IwrP6UG2PzNEKlQUQM3GSFWQaVr/gJPlZZrROfC7OEfbnLjKl8
CM8mdSDOiRJdPRlPJY2HtFS9AZ0rWGLDVcIVyU3G3tS5IUyPn3B2/cVqUr913KS5hzdzjiP/y86R
4C+6wkvHxA4Phu7bDGJsgAaLGioi1zWumLt+/Dq00qQazKV8HeEBigiPQF7De/cCvVW/gf3XoNja
QfrO8JOpmZfJtwbZsWG3OpN5TN+t61IFxnmzK4Y4N10Z91C53ivKO3McYyO0UQsvww9UtUrAlEl2
XUbRpmq3arnRs5/hZ2UOdsQwsoE/Qrd9T5lXmiNnyHj74aiJw4UhWJ5z/h3KZ2V7bNcf7lUTr0uK
w1Adc511KHnGFWs5+rvrtIeCLwVAetdxb3hh7xDyRegFLI6g+Xw9moD/PP2cC35oMwst0RbtdU9i
7vFZqN8JOdl1c1Ck4Eqp9sAmv2F2wgJLhQ8RqglMzD7h1/Fw8Ov2n8dEjgBttW1WW+/Ni6L8mEEi
0y6thtXBB2Ztz3JXOfJSRybCnQjasAEaMd0aqHn1mo/edgb8CJH+jJEcwBAk2cMQgb9qf2qE7wf5
p/u5buQLVVM6CsrMMVLfQE+uI1WwXmeqlveGvbkWRXF3LvZMxA5tipt/N5Wg5Rsw4uSE5xDeAWVG
iv14Oqis02mLBEbeRtg6Yldy1/KAwEy4wD+IxsCkPGQKXTbG9I5Ajz4w59oSNAxKLiUT06fKTkRI
AAdL8bgIspMOUxKXktOVFC1++STtreH9iohgXgWysCZkR5tKPqVaCiUMThEzAcjqhduvf7St9PvQ
mJn/XU/bXJmojfP+iuhSfCOhw5lq2MfB7dMY5B7i9uvx8pRuK73FoBswUnHawlMUq1MciRoHjxjC
PcEXSQV9MG5ixy2RGeUOvRumFzkvU4VrxRAwtJvX8qG7NTMxTgmgPLH1mvNBM0eUHXPy0Iu4poYT
rhOZWSoIvrJXyWRFAcGKGddepTnQpHT6LneAF578trl4avHldFBanVgJGPHpbEK0rmzv637XxpR/
NrtWCU6nT94M2JO1Vs9TuJU8CYpwDPTYPiXie+IFaSNP+wO1qbDRrqTSTmFcpBPaNyCGCO7lVnVG
B+1h5yP/s29hulKmU85bEWXVcEwjw+KZrEzJphszNEvFZJmwwHWzqObaL2K2iEWYfmVeUqs+LWXE
8mGr2EkupWySqtBy3vPh0872evDJZjR8af8bGauQNoBJO6IAJsETXikNc7Uo0GM0C1Xb80jcLzGs
3diTqun74cQ/1KMDoEQMSb0C/kDtfDMwufFhHTlXSumMLSRAbdJh3CQFreajq2HLkYaw0Zw3mZ5F
8KSwL10RKiLYR+bIk1qnTdyIStGTif4ggEcfLiI0KolrkMkOkpBOFDBt05NND3438Chwkz0aBro6
vcbe8JAOgtFzn8vLnBXdDtWzhNXq223a46vSHQnOcDHLI+wGzXl8lyS7+mxjgtso2VkLhR+BiADD
PB3QE08dAXRC6sO1VnD0qbD4sojsgNdIHpogv0gL4VlJEmcbJA0kTwMBkwWlkfQsAFdles38tlya
q4xmJYlXUe/AE41/NU4N2keUYgjckRBXvo4cr3TzvxkCM4bvXhfyo2hPB/5aU27tuxvQ92r4feVS
bLy6WQ2QJpyHJ2bIyys02GwSDtn78OVKkmVnrAbsDqhYmFDBEhNuZen52TmcNWwjv4Sr3jeEiQ2G
D7ts2omwaVBk2r3hVlq+FmiZaT4++NsQ5bFSbsYqH7NxsA8p3JCgdyAeqIpy70V5N3Bipgng/vch
5w0lCp6SClXr4OGWD7dWGQM5euzACYtbG1WHCQXoEVQSU5fZQNuq7bof2V3m6iO7fdL5MF901HZX
P6dlN/k8bZqxD2RRVPl/zNVH471bu8HnqPPTS9+y93rXAXoqr23tGBuj1CPFN8cjkELqN038kT6v
kQNxnVzXRbsaEpjwwDMXI5zUqXvfhhE3IA7rtcsTV4WlAtDuQosP8dALAzKKi8ZvueslJ8cbhFwX
go4zT8aSvl6GFNUJ64J0Lt/febKqeJ4o0WhO8+c0pC8qpo9kHpZL9bqpPpMept17Qxpaeb7ar3z6
UZctHr6Ozo2RsCThO8f428RirF7VEBbd943Ky9ZQvs4/38O3DRN5W8G4t3GUrmxpKq/xDTh1uPph
ZtFT6DPiBlPkksIfwmNK8PLkajZ6OQW3A7LS0sOqD5PQ5AwRgwN6+5h2WSM/H/40a41dZDz0uJBs
8wKIewa/qFhDC4d1IqY4B0VZ4ukIE0640wi89gMZh8BNTHCedAnXSedi0S2hNK8hEUDBmOk3jH+4
NEZWzSxeYb0AuBrg7YbSirL6ujR89SQ/g8/brw7X5zjE0ocKJl28kgmwqqi1Kv+lTIaM6nSnJJ4S
nsVn2qSrrtxw1yqzaz+vi0mNhQkWR2P5NeXeMuQJ9AdYSYfmc5CIOBud6h+yRTpQ5QsuNZLkyBtj
r5L7N32RqYIIJFrBAKyZ7PchjbAttzOY3tJNFUaQHJqP85aCD5YopdV/vqAg9/EK5nQ1cM3+JCEI
+33BZGQqq1t67Fb59lWtoBZb6lnHAgxrh0WWOOoymyYnmSXS+0AQYZkTJvAJE1qQc4wgPvQHnNvn
wjwVvf0E9fkr9eSWnU40/uapoQ09Pb/eDNVNAKbCYoi6L+napsjo4Eg5rQ6a/s95ED6q8BdIV9K3
BT5UM69UPQBxNG/dUemXnKaPtsZMHM7FjCI/hQ3F85B+BALGmjGcKgeArUnviVhdDj7jZuyoLQgp
/YmOnSPzCXQyBVaFq46vi7e/5hV87liewyb7pTDv6AvnBpyYU4VMecQ01jH999y8DW5RaCMSHJhi
Vsy1oM7Yfkbcey1jgOHA6vbqlMk5Uz5t3Au783sH4LYh7BEUZjVwIgDgD3cjEmB9UsQGZ3iBfAKr
tp/HJURX/jtwmjnMAUgHkZOBctBe2e/VUHIKFoSv5GZAjKC+Onwm6FBTl01f/X6xm5e30YHOWns7
AMvNXn5aI9SpbBGYDZ0iRtS7dAzUSrwQCPKSs72MNsWFVm9vbpgsMKIPdyPoLkNHm1c8zmUIYJDg
ovk54rlph7+ssRqsGxEJQArsN4uCh2H8DYTtAVyiu9J5tDC5ji0VZiq9C0V4h8QNogqemJE7usQJ
13HwVu3siVxjkZu+di+LMSBhbTA1HL19YAIFRGLB+B0HKDLcnSTi19U7Lgj19Nbsq36iDVdNf27c
acp7+uPXBrhxYkh4kNbFmAGOIdiObNDgKywS3bzFaYvxsOm2/Pzb70PnUXi94ctdYKAYw3qdzUPd
6o58CXdY3ehDV0mnRTULd7XmPrnFUaOPNs9sxTN9FYeKNo8VSVu/oNg0/uiQA7saOEHBiXb6b0Pa
xMzqLxnrOwra0VHelyqZ3CoT9RC+bro2VwnbAPeOAOoeS3UMI8FmP31uuIrlIbcezA9YUhBIj/oq
15A8Qlycw9LkkhwF1JfFDBZ3vGm2xfHJIh6wBykZgx8YVqONvKlpw85dwNof6pbESLxG5gAbeoAc
1L3CfQEc+DGA8d+udvWjwk8IzdEILZpWbHKfGdaso8yX6RYUt+OW36JI2BAZRrJhB5sU2sm2nOjU
/HTEd31ubEN8IH3aMSEMbz1G0vn9pVjoVF+hL2szuZoUkNmAPH/CcB7RNUdj0QAUJJRZxtvThnYt
Q96gFgGeH0zD1KWQ62wzO5Twgum4oy8d/hfipHxRv7cjadnBv7nXX+nmtSJZHQZdbXe7bFWFiM4e
zaR/McpEvzN6+OhWsfkZ+J1qh8z4kIHCr6f3N+Mj9FgpYjAS2S/62tyBYcscFmcz1CFIa+12feVj
3c8XhJBe0bAlGMnld9ob/UIbyNbgJoilDkxF7jF524hE9ciJNTNoRrc2nsJqmzDyhg0nYdvagOVJ
QYILskpGBDsRF/mfp768ZlEihoe8Finol+r240peM+E9pvXPO/S6kcMd2W+HMLRePKrIexusAFl2
w7Ew2HodlYX4SFjLGhsD1pJTEfN6GyI1MXdGhljPdKLUiR93uZvRiF0Nr8M53wJoxAhjQ9BWE1AB
5mEgNeNtZVhtGLzn1TFcT1+ogfSzfPmAkx/VMzqj8FeoFKKZdIDwv8PxJF1gEC6SwQsM9kxKhCJe
y+yU5zZaqfS73yFc/9RqvmHS1x+aY3FZVtsHrgLTx9OuvplY1jSfHTZWghEnQcGjBatOneVUGD4/
yVIPN8Iqgrh5oAvdYcA1S+54B5yjBwRjNwuDBtcebAKe84yZejFjdsW+BPKk3dCrI23XyNPFnoaU
oJhxjvP4FWm8Hcrw3i0Vn0ur+RvmqP08hWX/ZTb8KvEHMP90/WkPg3vPMrBQKkoqBsdeXnjoiOjq
pHtztZ4McwVnGZWal2mQN8fxR4SgjiBtME7XaO/sGBDJHEtDr9hdrfBhDViy4KnwMwYscgvOdEIi
OIvegS92s/zAD3zgQndW/dXRcp5SVpHzk833ZHDQsSCInAg/YJpOv4WAYrLZW8WOx4R0mh/QfaiS
C1083Jh3fnENk84par9X5tXNuPrFNr4k+y5mpelSmrNLrG6S0+POJkZdh+8R87OXf8XF2f/grvQh
V4g6mEQ/Ym3Go8Xn6qAuLIg6ZALtlRfknQy+6kW6N/BchfGFSm0Axc2lfFUoheH4b9I12vRh6wzp
iA3wUWSGpg2SH3Gy0b6q+9pPf0c9GLylU/eK/EtMZ07KDEocmgKOHyv1V3+ptvkaOTyEm9Kw84PM
vHKviGi6++jEIDNdKF7DdQLxR5g64qw4WSw4Rq52Chf6/IrbRDq5wrdAnn4WKZIiBBzK3qYiopFM
Lz/fo9EQWqn3ppsNvlhbopFr+iPiucOpmDKw1mbTx09JrZFZhmTLO5onBXY4FG4WdYcTqB9o9pPx
x9Nki2K6yY/JaNWTd0lPsOS737VzPTKaAUIZ+vSFCDRxFsUHT7DrrYpZ2lm5PFhp6GeZeBZuGrrK
HbqWzOMSfRc5GvAdiHrOkCWlqre132oTn2iww5/RF3Yd7CVwLatFuqKIlQ+dIT5lIB1UfLI7unt1
YEO9VFRVXnqjfsx3D4j5AfXKazFg/+yt7kLKAqUvJnv5UjTJA6e8PXM7jUR4AmSCIPuisIN/IUow
HKUyUBCYqpT4gsbqlr2XkNHcOgQvrFtsAt/nVHztwZWPp+M95RqAIv1kCjanw4gwM4RgU41LOPn0
KowbQlvfdmv9Rt1KOZEIEjGQ6pBleYcKZk+Gh26jZlx2Q0HfUwAsNQKiALGdLFCsZiyThQn94mnd
TLwZ4wkYgw9z/+23++YIC8N7LbWjiHNkDw3eGImTfe12rHtN8CCKBfqdFaaz5PkTtmvQWm3oS+N4
j7jWj+i10HHyzWilnxZ9XOjiACm0mCywCjsl53bfaQEq5gaNX+5zzqF7JL52jJlBsTe7heLCRkMR
+v7W6kWN2+CFWEkFcYai4AKfTFBp0L/1rANYmNTLDLmB/rEPg9EC1Ya6B10Y7MvLA6sUchAVIRf/
FR/FE5OiAfoz00GmMj+0giL3WoRiv57n+lIlyzpxR+n4ndomTmdCHclDp36EzBkKIW/Cr1xkIv2z
TI+OOJEzQbriZGlwTA4fl3bUkTzhFgSB8i977N/hutqCYC2ETNzUJFo+/nzZU1vYNXAG/jSkTIlh
G9DNTLAQckS+6d/bpLywUvC8EWSZ52fqhpkVM6JEby5M1CNPmGDmfofXe4TwVpwBIAnehFpazKJE
2utXX8f4FIjcUaynPVzDCDoGFwLyQsAg7OKEJ+5YGP0KrYLYM67OZmOi1ij/PGcEI3GBwvPt/t/j
aMJyEAovWBz7r0JIuW/9SY7s92uymIRWIOJtzLPEHE08JWTaPMU1lprwd0KXXmNZztGfMQlYvv07
tv7OOug4+wD+aIBfy8jDgMLusAq93Q6CLSc4Q8LufOQL/0fhK9gIN+XlN86H6zfOd0Ij4UUwYBAh
IN9cxgb2vogjfIgGiCN2xf7PCs/BEly4I/bWWG5zT6VMeS44tihq1hSBrhD2frawRTms/972E2Gn
X9o4UlIuikT7f7JHkTpN5aSdMm4qR+zFIjXTJCi3+XMvEDp+sagngfCDFTxIeJy8xkW3YwVeS6sQ
bTuGvS9sllbvZpxMCoZ06Pk+toq+Vh2rsVj5Ub/zSrC7XeTOda/hL7SEAT4Yjw5S6YLsPKZp/MUw
ioJcwwHwZQ8HqyttmOlTe6vMnTCn4UWZthrCF2c8YcLCEpz7w2HdWOJPdRRGpZzHw/RyElykjzX/
3olImysWfpApbJqqh4AIhI3dyzqdVPyvYG41VjV9OIyo7Zt4SOGWXc7wtxYW1xnedks6qunLulz+
GNAiomZ5Efa1Qj6iewqcHojwcDWEdqTiPCH/4C1yuQqtZIt/JcxGdD9uvBWmlug8hTaGq5IN5Y+H
h/hlCxLlMEE0DhCBMc3JFqbHXgmCMaUnjK9WNfT6H1Ixzgy4y4ft6Nvs0P/AbkAMoa2b+wgJQ3h6
L7GoAfTlEQzYW9cJqzn4mgx4cM7qGaSTpofwzkU2SJ0BHbnijnQXnUlI8wGRZo6wTfuhKikip8Eg
0G8ih52x2w57RPbyKYU6TQi3gfyS9vdWdk7BpXGEx7hrB24C7pm5YKDAd4yBNPuDhuWiuQBNI1+u
8Dtzo7UO7EtxGLHm0cYtht5gV4/TAayWqFlK34j8DYY4H+YpCFynOBlBAR1OzA1BXTHWXfDjIY2q
+IB8YPM5SNceuPgs4yUkbABvHYU8s0oH7szgMQshh3q0/w3MjIPzOl5dY8G6IwFCgBqf0VGaN7Uh
aGGAlSGym1l4AgFXBbsGm+pK3Is8a2pnMuv4c2OeVtF18qQx80lY87eh5HS/3YIvsP1ih5zZgvVv
MjdeUvIKigX5K2tJH0twY2jg1t2di7q74DtUIm4HhtetZ7EEVGWUFK0xjMrP2lcLadJ+BdWFyTSz
5A/OcH54AtTY4aMExF6gfwLXf3swwkY2dDOd45Hie5nsMKKamNZ7J5ws//mtakQSCFdXwXHH7s4u
bwY8I3RL2/Zt5dusteAUAd5m+1B29HpRbrkOuycrzuAIof1h821MmG0OJsfNMY2gh2G1eFcnZsmZ
GDNCCgaFXTHEHUQOzTKu1w+mCdPE9KzXL0ae+hSMArSnACzAtYKwmUoIBCEXPVxh1aRMrm78a/6p
4SE3luiesm2/qlIfEknxckdPkblCArmnTECfWASkdDkoxrl2byiDXULpaOVbeA6sGnB/gRVaupgN
sJUmg+I5rw0EDljN8nsKCAxzg3fPoM/p5wC26mqihes3Mx5Os50WPobdzTxhrP/0E1jE7bH72IMd
ZIy+wG4vXOnLTwCmVgUYizAqsREDcSPO2nPfWKPczpjCQNXJTzyTkGqWHE4B6xSHYREYE/JIMTpk
dLvETHCce8oaH2k2g+8Rxc8WNDlFFszI2P5IVNbgltY7d9502XIA9jiMNhHgyBc8la7Zo3Xh1aEM
4E4z3oKiY8LSTQIF373Kfn09DxIGUE94jtQoHzelbOQ4sBrA5mDijPrrsUQdeqWoIV7qMGJghQZv
+gphmSJ+eQJmptwLdiq7JXp/7mio4MAIRF6ATq7U8Rt8mOSPzm6GVp+uqy5get4MJsmDCcPkQTl7
IrkGtiPGelA9233RTXO2/JcFOeez3IZrLBOGZ3Vok33HASyINnhiZzhK6bM2qR60xni0v3YbDWOT
oQ1njCMNtVcfOE9loheufI9ren/vscCmrWTE303BJDk68mS0H+AJoS5eA1C6ABzyD4TFDbMPOCFc
uQ3QHVdlN2/8x8aYJ2A16S3aaLhRd2xEEyEfhCIHuM4If92HSM7QXfjP9RO939tpt+WWL7JioBTh
bmZeV3+zQLFjP+2W4ZhqIwIl4AlaHQd4xFjHJsXCnLLLIUApYUdfL/2pbrdcDUazz8c4YC9aefFS
/LT36pc3nMmu3ngS7qAXIKaae2f5oNjay4fXoiEnx7QjICWG7pC6gSrDoARlFDNsSy2mueENWSFx
jPGxoZzqqBrQvW9xhPhOwQchXNMOgEW2N9YxfCzIn6NF4TayhitWQ+U5b9F1jOOhjbopGBAVyfJn
IxrH2H2twNjmEnSvGQtAuRvsOJ5dPksdeS04VQeudxZebd0+v1PiCleF6Uu+ShuhIv7oD3R3xCyD
BMMNbCjzQwedxiBdfHZ7hZtl+/hh7pJt2YP4M/zNcnfwG1+GTPA212V7KGgoZKc33eyK/UW6bpYm
4qXnWL2jKR8XY8V7s9XbX7Z5N06RNP/sZEeZVUsTA7ennX/sES45sDAHSGiPV06q/aCC5T4shW1A
f0PEOCK3EJX9YJUsnnYKC+CDsBHfi84uULvDNQ7dEZcfVdlC3jEjh5omUBYf/fbv+yJ/j3qn+cZf
zMuWFEPVLVv9AVnXdFm9PDOzG2z218kTvsM93hsoe6mVNgw7AGFYCPfUBtQtHiTEF7TYLfY0SNfw
mUEaTSYPE9wxBEHwzAvv6sM1YN4Di5XktsfuOS6R4Md2fMyP0BQGLFRwEFQIDAHuEQj4c87dgzG7
jOlaHMT9WPpV/fdUYWBAchQbfX83vHoO8DjSQQShh/UNmU4RL2PKeIGErpFtGB6DB/mIQ/2UBmAf
eeU63gzoS8YANB5uHAw8bhjTMvLmhpB4oJTGoHafwDIbuJEK3LE7g3KJfWuNHzLcJszO5y3tc/w4
14IclEAZBYWfXH/STT5JEh9upPwDpWfanQcoOLpVdiK5AtNe9No/1x+JfFOGUNPHLxYYrAA56pgK
tQv7+ccv1uWK2S9PK0Ttk8w5YEzNVdP50VAUbvqrDXHsjZlYS2DaosOwVJryDa866F/jR+0awoDD
r+OgTxijnNL8FiWz5/CglK5qc1nGxGRhNd0s1erC5QomBKSzmLxuisSe6GZsZKNldPXyNVe3PViX
U56TDwXn6darIeFrqZj5VnMWJ6Y6dr+IKvunnurvMb7m82yPySArTYh7CfmGmAJS5bWMcT+TJhan
+M0AmKNNu80FAU2jjOzqarVf6cMz7wyPWByZnkY2XgHF7FnbQEzXKU/O0nE2QZ+vTlj5o6Hb9ItV
gwzOK2ap9QldXXcet8etoujW3G2YHT5MFmbxcwz6mm6aJfMToGs4Qnf5Z7hu4ZEJBNv8THssx/oF
lIpPGZgqzno5N5Pqy+w8BgwXLxPbq/1Ig0/qvEiLYYPghZTgmPT9lnw0KNr9wfw9ocWycfkjpJBd
mY9fMF7Q7AejIMShQ9CCot0/nVh9aF1QPCS1LAH1VzG+noqxwIDEW856IO+IB8Hzkv/Q9oneUvhx
5bR9ooMVPlwpoV7ibzcFTWDihvLiDyrQHQyHRN6D6JJ1x7CFaKPzewhRIxcJlavPxGcZQ5PYIL5L
dBOiQRY+UgkDFtyEhUEQk7rqG4sSR1gviV8h+jPcCCeylfCXJ+OLfv0lPKkcRQwHaEXF54U3nLA7
/TgEHguNWm//a9CEwZywT4THBvTInG4lPiP+Hwd4kfKq/716MMRJumgP+kTHu4ktUXR/4oEMzpd4
MMDJSeUcz8CrSOqUWTilG1ZtLFD2MCp5E8EUAgEQmm7DHayQNo/BqYkrY63hpf9lwU47Ar1Qevkq
i9Wsf3rsBu3DNfiklf+Ayizxe3n9JLD9aS/kQPw1PGwZAUZSHJxLPwSBY6GHdcq8HXBFfMcL987g
0yzE99H9YO/4LWP1fBtipQEurt4M7traCY09pT5ybYomebF/YVQMwYmJCE7GdHwML/6Mna6kM3vA
1G0LagQU4D9+hNvTW9jUeQaMk/1gLwy8ckSELOhesVWZyIqfEC6c2E5iHQG2zLiGNmWX4WXTLj5O
iyUlhdYsZg7zcXgCwkWcUI/bTXjMsynT7wvx/WMhQkcYpiOIo3TFQ6BdkF7rq7fRHtl8yPEEHgEr
aOyw9Rm5ifw5JvYYtW6y1MXpb04fiLIcTfNUIQ77RslZBKVqRd98WkSGiDNCHgoITmzfaXDvt8ON
UII1hv3Tg26deg/v2o91YGWiCFJc4dn0Ly0jQY/3ByuQTZShEBB5Zkjh/zR7NRlZ2gSmkgchxpnD
c3cRqxcENtfefEDohDYXISzPu+ynzpRywT5IHrErUO9Dn1zFYOiQMUbA1FRkBT6OIphQTEKmIj0c
I4HLAaDde59Uph1kQOJK2DAiI6Q7cMxVSFb3rQoKHjfjPeMmm1hDoqkfx9JjCM5UBQL0KiFUUVo9
lvHcPIt47+tCfJbv//uommIxOG2OzVHCCw1gkEwNJMeMKritIGRyzt5rcbcJ0AlvQ2evYk7TLA1M
VVgtWHhqjA3FSjJwga09zevdyX7yBeBM0cT7f5k5YfDFz4GDPeznWWJYhfLGMzzhrSbPxE92Myzh
v4TKdAA4PrCjleItVPv8JayMz0cMjHV7teJfZ3VmexNvqXUWHkQd2lTxW8XHkk9ZAi1P/HKIs+65
d7+4c/cCd/vC5G5f2qSjY17ES9tOtpiizK/fND4seMkk9cPJe/7eXxe2Tq6nhJ7C0hbdJie2XuNs
VoCul889PwnGBI5C2BrUp/qE4t1HH//n4tB70YIRgAOtBNFZz/i7d76VAxwOlJ2o6jSUo/BduGpE
3g9jXKHSnjH2jiP3FfRXKmwyGkptpkETZscalyXJLHBGCWv0PpsO0ZcIsBcxdLJbLJSDYpfjDk/n
WznWYBm8z4WVr2Cm2ctvId37FwpnevVYvfrlLUWGzZj5fQY7Iojl9q5QyWG/QWrjOeJFGk616UM/
uWlfUSBsmY1DPS54HT0WCvnuehcxekKlChX7q1hIxKeVYwH7aDTamk3U0lgIBbsF0A90bsUtoamI
nMlvIbzHjwXr1t3r8i8jDAKzvXsS34bkTaTOQTn9Li7/3BOEX9rA2kV/P5NQAvwp+3ehvVzuhKIf
HT7o3wStHBYq4k2YqCCaG2d8BzFvy91yJ5xTQHYcPrX7FnkMwldChDV9fwNhKS4YlshHX5Ji49YW
CCnKFhzYlb/+YYrWrrW0PTjWMUSMt6pX2JfAPTPHYTXJRF3gXbHE3hhX98NshpUcSS/gBsHzg/h7
uMVwprn3gAQsvqwgw40xBEwR+kSINHRlE7iWWNYjuyxEkDA06+iNIgWq1kF9TEflT1f+vEqveE16
jFWAw7is+fWoFbEZhs6F3tZ0scrvOGw06HhbsLmc6BH5FSygOeykgfX5QlKGWIMml1ZweEpuA1CZ
aXymGZb4EerNxCaqHZGUno0TCgeaiG/4AdT/eE8gK/kLaWmX9VnkkD4w2RDtps9dwepF3vsaEaV6
UuQJDUuOvmMwafVA49BEgKO1Dw0IcoxMFmRuFXcO0mjNTtTZOJecDOkI0nAJGRLNlHupOFBqqD1h
Fwn+GosvPY/92PQEv6QrIaGgYEvPyRAatBWa8FlF2/tGUtvh/QaTQeHihAa5ku9MRpCLQtzp/OcR
gesYqN9SErsIHRlwAMv5uHOHWGTC5rWMbzoaeqLSdJDHXcr986ZwHO7qRGGagIjKkb8TLJ8Ur2Kw
NQMOkPXgHOe5EOEgbfE1CkVK/C1NFDVb8qshqt7Xv+zy88cOAwBqGiS0XnxHC9V4V318JUIUgJkh
248mQ7aBkBt+mRdzPyrhs29jXKCCZ+Ridj3yOue5iw8I6vqcNssyBdv43Vssv8cSMj3claNce3Qh
mEN8C1fWxw0bvXE9f+cXk0UHmf9GJ27lGzMrHneGR6hB0YV9HvwDUn4jr6hd+K5q6sJ/xVRceDyI
IXKDvO9Cm6UDY+BqAbwCpAA0w5W67RHIAM7RcHWOxDPvD/IMgz9XzFNw47WGG74DcZSLtcObSURh
63uqYNHdIGCBX/TT3lXKjlMueCQO01t9r+2qH3NeTroV2gcIB0jG8/uDhJMGLijsWxdJWLoY9swb
HcNTtcnjxOCkhrUqXErbC8PqNJlcAXNg3mjUeZmHo9bHQ8sGwN4cB7qraD6hwMUxAolAqztl/oRL
9XXBvIVyFHM5536XRPIYf2KRS5ZaLluPT9eOi7JIQTAcEbmCdhvTTt4zJR5bPY2vqy2LE24hyCjv
MsHBAYr09x3mNlCXN+CewZn1nBMEf9ZluOXjBwNPVv9t4TWGzytFD0eI9q4HTR6gLtZAB30oBxUk
uq+inI+8ZvmkS/LzC4Xiv+pP1IYvyKUMNV4OdMpXGijs0dWqA3GJoREMnfi35KAshvuKjeQZMMDv
UfQgYd3ovjQJN8PCC3PmwCrO54+UejBdDBDn0E8+bcZ78SReRxh3SjHVwXuvfphMuJpsl5JPsjRw
V9jaONv1DOvYvLMlHrwgdo76G0/U35ZGCJaAEcAGMNojDS2C2vNwIacgd1aeY5hHIwWT5CQLJgoK
VJSnY5OaG7aj9yzdaJXdmjF8HczyYJAyQTRXPeJzXhxlNsnAXLxj3JjC2H3/8O9IdjMECFY88K5f
fBE+VkYwY7rla5npIDwDTMAtdKqSvEzlOjV07wpYQ8gdPrHI0mavqSBt/fcwTwouoUcB0mNNT7Bz
GCUi3gqO4QmI9HkgW3Yer2tu9FZMtcpLQpB1//vCmG/Mk72qATOnFn9ZmdqCcXUPsvFYZtwmlcA+
Sr9/TjsxEsLdZvBEDOldjxRf0l+DB1MknrxQnELAqTjjgM3zjo03+R9N57WkuBIE0S8iAiPcqzwI
b4TghYABhBNGeL7+nhR7l51dBiu1uqvLZGWOgfjsybLRwV+LADQVnOfO2pJsXOU8sdA5tRgy/CvB
z41kGRdzdMKO1b0CkhoVF9ZfwkCo9LY+oe7zbYMCuY12O+cDEeA93702qHmRgd/A7kc+av53a73c
qeUAOTBcIAaAMNTxwBMEN+zzjSnUsGTxXK8ztDq4WiqFoShpTad0AHCjldR0rE4TRhYn76JHAW0k
3YsTaWbSdB2jsNdwck2cxbxNjRGDmx/tpvRb7xdzgIxM1atVpUE2wtQeekTf/DfChNeh3Pb2Po4d
f8t4dKpYyldV5Kgba5geAqvGupsc29wdK2ilasmN4DWjc6xyH6D5qo4E97ZNfA2BfQMGF3S8lEr6
1VtVICZZ46kglqPYeVYFHPZMiCfhx/7xZCus5eZUOnuPDxzdqAfTS2ittl7O1S3lVmqA8RnUR/uM
Q1mFXY6RCLKJQNjWFKkmHMzEp/JTPw2xQMo5RvAO8+dBn/2alA3wiXj/jf2nefKObTJrl22zCNUf
Uw8ANSjCSvtCm2xM5/g0ducQCBmwwhNl2nfv0KUCL4by17PHowbAXFh0gp2S66/jqN6jHQPifwXp
xyxIxyUkEFfcr5HUD/jgZHhwN8XlhUYTwEtD/XsYUuV2ttB/3wkPiSedX9ZAJ3ixSHgsT5kCOhck
K0mC5HZP9JLmvWgGjYQDLgC93Vn7abevEuRddkcjWLVMPLgubhpOSlZ8BK9KL6qBYKKk+hAtoijJ
JmPnPTcMoyhnzho7UfE25Brybt5aNe2gPRvxOwVOfp+5M9FxzZZUlrs3vQqvUDGfCpySZ5TmnW6K
TEEsIwckgUF2GUhi3m4U+v0gSsGDns1oKW92poOA54xkjfnzL3dmOzEhv0BeKGrrUGdn6YMO3uZg
pPPgAZ1Qya2bzxbP/b6XsisnRcNi5CNnGbT5rb0UQ5VKs9nXhLyEIz4giKui9/+3kWqqqnfzQuhY
IKPol1rHqbHZXYIvYIH0L30H1T+oPuATSas+Dt7LcGnWg17PgQWYOLTYydExC6YF7MPKGKiKr6u9
bXKx3uMPfR0cxl/G4vqDBGyABaw2q/5qRX2ZaeFtju3N5mJtNv3+qh/2g4MZNIdMa0L8IHxZX2TD
wQda9MQyTO9IbZcJIXHVnCGp9hPSq3IZdKnRWhwhLzbYcb+GznmOG1OC7JejX+CpNRsakwEXlMf1
FkTZGOIuj8QmM2C5LNizItHRssjM4vMI1gktllSpeQZvnDcJDK/v1QVhvi0rFgraTBka0cD16F3X
f0QnXGj+JlTEH2afu3WzS/yCll/4f+JCGpI0cfdvTVF/4a92XggZrlaxC7ZhBQ6H+L3McJfNfp88
QyRWFdXai03V22E0JWZjJ/2n+ncjYiGl1hgIzgBwcE1k0z30xdgjsiz9xFwOuCBxMmwxSZYBXkGH
WQMpKAHxN7DnKs6KFPckDPETNjPMEcEQI+QgTS3142zeMImAhkhTWZPsd1sSMTKarJMuIZQ38BhX
Pb/8jSwNCY60acmOE+WJZ01Rmm5XoMDkafkYikTEdSrzE1GdzlP1UA/9oeZKsApfzSscaI8mrREi
tlBnwmxZpf+37NYIhp+tenTupCPp8GmJoL9HVqaI1QofobpzCYSJoqG8scDBn2v2/uue6l75PQS0
hLd63DqP0/qROMmGEiQwgD1sa5jLAlzDsCA28gMk3cnZ7Tp0Ehg07rTnyCDApw7Z3H7GZl133zPn
1qhqv2HDJJEF/pgEuVph9oC7a6BPKdiCU32Bb0XaNUzC+vDtJiFnBA/ij+/t/QcnYmZCZEryHn3t
SpFSCfqCItp6AZUVpX8KDfI+oLbhaZwvUrdcYkkCcKQLXiuGz2cunRmv7xCwLVUkGacHn6NPK6xA
LWZZx7kDjoxPy2PHes+nIKm7ZR4eLVFb6UbLrikKY3BCjrapX85WCUpJZGj1s21BclxzzhPhnwDj
kUViRIDK7i1Q2Y7MAlQ+m41M2/+KaTC1oIlrdGpOiVPQx62QwiWztmUHJg9NGFk4WXVaNygb0uGv
j956XzDQZb7yHOgdxkAp4irn/eqXGu/p77dCL9eST6683S9N+GjW2iBNnSvTpg1EsNI+/RmdSw6q
3+aeVmu4d636kBRnqftdFfNWGUz+lOta7cH5UNxbdf8QJgtE45IJGDr6qZt8Y5MxRf5Sph64HegX
nHOTtN6loXYMWWvZ532jTOH0l6ekYsMjYrCEjJA0L90UWM5yL7dSGhgAFBYVW/EbJbFMyz7AQuOS
OerT8AHcF6HQ2I4iltcISrmMgAxcDnQS3AQrBKlwhlfQg6/d2cIK9v4jDejN2+SZAEYJ3KN/s01I
linsh1T030CXsLS1fn6Wua30qmCaH7z9SUtISBYKRIyzp+eNZvov/JG3dilvLo/ddKtgsB6bj3Uy
A5WgFkX4WHOTY94uBAb6aWOav8P6JyBBQYW8Er4BGW9SaJIqzTcajmSMkub1a55Wz7u/p1KcohEH
K8QVjl6y1mHJ1e76M7da7XW2YhEwJoRR/MByv/5FVAcqOzBt/v21JqfNNoQ1wIayCWTV16oZTp2c
QRdmt0bvjw6ak5WsqTuDNjk06wXrBoV7wc9NkBue0DHuvgaJc6FwR0toQyXtLxQeOfC0hgUXwGi/
eizONIzZoDELR5eGjGRBW/f8gxKc88JZmdNjte0B8uTvLTxDThZCAqC2mzeAFo+uMdhKpQL7dsUi
cGnlhtWcCwME/TbAPWNsRye+u9sn9l08WugQk+L+aWnrvrKD4I4cCGFI5qHWS05N/8+byqSJyEHG
mJ0eQuKfCChE2HA3gCRCm/KP3A7SkX9/ho3yplcfF+lOmFNxIjviUB+l1fjgFTp3v2qVaYYgP5+z
TiV2twlKXpcHLKUHH8Qlk979wEwBmwIoEWhSnW11cET3FsYervjHeWzq3dvHqdEda17DU6sMtgw2
u8p8Uri242ITkG6dIy7YpehGy9G3kyfjQ9f6fmuT6bptkhASEZI9CbCgwxe2Vjq90IFo3aMbkKNZ
jghoWGt/ATnlmw9izZi897Zgh4A6gE0MYwJCfDMkfooWmOyrHivO9tDp5j395D9tvBk6x2pto0mu
rfYxISWAjOV77oKFuJ9NuIThPk+Q0GXPzva8xGNWFMiNkhllzA0IJSS7/OzVmudakAzyTgXyf1pv
9iNa3s6d/cjYzJsidlGyluQta/PnlOBPqD7wb9Nc/ryK2NfelDY+yMpS+HS0hUkKViyc5LHw+ZKO
vI4TxGm/d7BvmtmbWS9IggtCvB/tRy/nC4GYKiFvUJHgIplaWO8RII731kvgGcFJE6EgnD50bpK7
KDnzurWHBZXut6rzpUpCw/GKEv7z7Jb3DjBrColsYd+nk784PFissh9flwJ+tYib88HHu/rf4Xz9
K1mByWTL4oZbQ+pOQs1zKOU2lXal/bJqbcA9Fi2x3m0jjhK4t9llSmwMsonkPxsU1r3s/TyO7yqm
w3tW2sHgkaRThpw6MyctYyfQokytPrI63IVS8dbSgneoCfNdjtS60uv1oVbbsXVzpNxZNsOwbIeR
rAvpz1G2kKDJjSHTgwHUCCUHTSMZiWF04Mgtk0DOUsUHpxro9x9iVBzb4tr+/VyvwAI6dZrNu5eD
9aGAwCw69F9osE8O/WoHbY3hNZpUhklUaUEWAE1WdZxbFFefqdFDKWSVf8HTaEzTZTKu7U14umcv
2Hkgb7dJiQPPZMZ+iMtR9TGBpNPPl5DSVya+V3Jns0tPOWq5mPK5RPmfHnMOeyMuOp3B0Z5CNqsO
OOIMRh0DZbCLmWfXyrh4SyscmzfVGMpdbENsEsSSk2LV/D7s56DgJNOTU6AIp59682zfSK6g41BE
baDmVgC+UrDL+wU1eesRRaBp3dJ77oMvwflhmB7C2iDXQFRndZ/S1nrebBvVO07Rvjz4wMvLgT1Q
hz1wiEVS0Tc2S+qQ+DNBaXXmg5kDEFiljgHB8ep7kmKNvxsC0d2dG0ZQD6vQaIPBvwMTh3DtWGye
pS5xXxxWz0EV1IFrUCNx73C20EpGhIYiEFMpab9200OF7PQ8ad9nj27qkTLh9VBEFcbwEgCevHjl
RpV9gVM7k4DEgGy9KiSe1I6oc6FVEh1QLSGdNkgpjgx2sJG72yKkaiSlyY9DVE8vF81SR/jT7jTK
QFFKupvzrNiARHwAI3mcYJg8UWiyYUKnVnXU/+km176QwviQdin3qzSBiEu6N5++l1eDkO3Wjmdl
o/GCFGPvVmp41EA74MlNIASirRKRFmOd1viFvc6ly/E6TtoPOJenX7h7QqO7a4FNhZHuFPI9UFe4
twd4+TX9NWlIR82VhkUK+RTqaEF6ota1/VjX1Y6IniQy5fqPCwgiXx/TFiK+iM0LQVvv0wXRc2aX
+VztOwMmeg/UMSkaQ5FhQRGDCZtbsFRdx7gQdPwBQt6RNHh5gAMhWIDb6hDAroDsxBKl67VLx1KV
/vi6k1tW634VH8TL0/7NFIEH+AYa/e3d2lv49NvxOEcdmcC3yWkBtobFEXGRd7MI4r6oS5Ac3Xol
+h78CqxckIAe/OvRRQ86v4p3HHMe4cjS1kqmaft0cCoDEpSF6f4qjEGFXAHsZj0a0R928TvYlbs5
gyx4+wRpa5+GiJyFGBmtJM0CQM8hXUMkTUhPsOuSqwnmg7eBDpHFk5VyA9wKbTBFs4heVt4qQZIQ
HnHF26VykKOpHqoY/5b2PwAbKbvk7OuKXHTAp5XW5xUcGUCJS+gnUaJ8DnLY9a9zHj1hH53SmEwK
EkJyJEeQa8ONvS5fAeoORvAZku2mWb5Ovzwg3yxHo7wTi7FxDa6+EAdXwgjdiEcHpAQJ8K9OoZvS
3lqBa1b+row0oYB1WNZbq5WcdLrOyRciwkb+rAnEn/r+L4NGvOZvAPCT/1FxFINBuVTik9R2Y4AU
vwqsRF++om+7dCop2qUNJGRa4KPj6NtOcTegpY1B69KHm7ofD2A5WSDSBrmsm2Hjb1aIv2ws8n/N
If0oG2Xgh36TDAN5+OFYWUF6i0B85MmDgbg42KSchh+flJMeHY8T1ydTT7oB0QqXp4ZjVF6tcdlq
Dk+W3yexNjc748X46HDQ/DZUVms33BCSciQU080NpWHBOPjNXpVtshpHoqSgT4aEDQmDi59H5E+u
Rm4b7fdZGmBWcvOUYrXL7/xuHcwfs8bR/yqa/ZIXVTZ6bfeKcPmDs+/Ja6AWqrLsw1Ppc0nsS9Uy
q1DerJHi/1FCgkfpquXoaI+6B4IAfleWbEkyY9km6RSQqriRuIDLgm1USZMuSkXd5dkMUK+Oogs5
Kvmn+N1NRTGZkzFvKn0S43SP9va6Yo/Incg/mbU5t7Sl0GfWBsav05whWP+2k45OR1zH2ZMaD0Uc
JSIg0jKcBQdp8wiDoTwa6ToOQsmVCCefyl6X6J3z//KB9YjGgQJeUDYgi0f4xp05m/AU0EXAJ+YC
skU1wkycBQU4QRgcLTJJCa6HIq6UIC0x21HBTXGqSP3MDhShlSocjfhMEXnR3aBzVW5QN+CqDufw
u2x33pS3XhkZqzwQvV7+hYYI3AcH1cW/6L4QBNLTFXwauSBvFxmRztPOdb/EAPLL5Jm9Mr8M4iPv
4YCZ/kYvRz6+bsSV+DCQHOmAac/qwH+AVyTAy4bZfqMHg0ReEEKhj6NLtnFFNEg6wlPcyAJleZJo
6pNJO5h0omYZMo6O3GOVwANwCkFnEFRNcCZLPIURhW6dICAUTkUHgLcP/SyA0n+joFHjG4/kOuWv
Mm9gkrW4SLrpquKpM8ApbAMaZjlTvPyX1AoVtypyVQD8y2EpFldMCycKwups9Zzrp6nHNqxZ0qMk
vH6v0GXEmzOPjXp3O3rjzFKNRQhCF6mWhbi6SJwW+UC+Ub/oqtI3AGcYC71PGUhzXEuBZXBojmgG
EphhdLI10RWGAczlbddQ0TAu8tM+LBRnahyQsyIHRam7zD4u8Lv0nTjiAieTb7IqCE2yOxKS2INx
LsI0stBVh0kw0mnXLpZ0OfRxytTJO9UYvQBwoTcjP1QuLdA8XvbhQ+IFHUwRtkIebP5j7cJ76pe6
3LtHMADkdq3jg9YmnOka0lL6oYA9b6vZiad3YcxNCaXdJueTHB1isIdXR1ladUjFy5ybn2HafbU/
/1qgyduQigIXn/WtXZfK7ZSnR6/aMLiSqGOqj0yNbXSSyep1AbdYMu7YQf52xp3pYtqh9dkhyetJ
fh7c6Nob9AYnc1LDVQFc01ksoPaglHAxJxNqmiYAyMUCwKBQdaKKh7nZQRKM5CZYKiU4mDxMHKIJ
h7lAM6HHws4iAP4J+fObZHL48X+ZDDNetqKDgATTDe1V9dAJp8WGQTYVbKCjOcngMtRQTrfwsRhw
zdKQBaQ8S4A9mLXhOCdX9DCDBaWnzpgT1Hnq+d88ZI5hImRQzs4vK/Obx/oMffdv1pLyanBJs+BG
36/jULdf4H9MNhDAiFIlVSlJuSl/pXZJhT1k7PSvKXzWDVwadaDeu4uPHkZhGPy6AtkURX1NVUQ/
uiKqkGz79DSDoaLWPD1pWH9yk83Oj19/2pIyO6mRo4l6e6czZJ3p7WyARaCeqrsMVzR3YTh/Z6UE
lYZWcZUMP61aLCstCcVfsncyXF+bxaYaSpj39D5pVPysoUZbT/AI3oLGnIIv1rNC1lq2e8YbhV16
0fEhw66YV6+hx7Wja6X7v2yHcl2aurRc0FUmkJ+sQYElr6+mCCMLRli+pBiT2bEs2a7j1wbwdLUY
dTS/mz7t6ugoXY6glG17hOX0+1IxoGWGT5I9XC61pem06TRzn8gs7V3ZPotNdqlMO4Mhi5l02JMo
MUmEiec1RrPZqTFPYcIB/NEqR/nw0cdRXQM8gdoRdZlOQSeRkh0xC3jJmx1CGfOwSKkXXXISmJSi
iaRvEzDpv0lFJnATu6wMjebHgt5mKFuCJXEYhHBVbZAuDfq4IPxZPcwy20a/alMm0BtYR3eb7B4G
XzNMP7LQMjA6BRVEZOjJKTCahMw8LMwZp79RxoEOKk6RPQ9Jl/9v2h50HXKP7IC0vKjPKNCvsEz6
rz6FoQfkqRgV8rM/Rlaj852qmkm8RGWTxA3mhqQwbbIyN3tvO64NKDU6lFKnFCWxNdREu7vhqQ2o
VQrC1EtBD0PAqh+6RvDUVB+shlcFHx8btUcJrExaPcncJZKuni5UOxZqr0NVtLMA3OJmtogHOxUX
/G1nMW1RTXawRFpILCxzCFSj1eqtaWjstZx9Jw3nXdaUTNh4AaAVnzBbZa3W02pRt/b2nao37cjz
HA77QR/zBeUSY6zM/m/fg9XVA3oiUiDt4RtgIX3taVpNoFcc1nafheiL/1XjSpTR57JtG6EqUkxH
ppXGngaizDWBJ453q/qFF8AS4C8eGM6ZMqJK9X1NqgZtri8OlBYwNUV9CnpH2oCLHoZV1jKkUocl
xa6+LMwuM0QTTpVrXAl+Ntnfoxf09TWaF//cAJlg3sVfGPARYlTqG/O8ugYVxG8rg9xIl1V7ijh0
VS+oOddJJiFpF1QFPy8F5V5d6QBmwmpItJ8QERAbMI79FZWxhBICTysh7pSBqJaQD86sO/2+IAt5
vyogspYMuMoc2xb+n8/c94fD5pHWVZ0aBXNmvOa7nEEMLd9HAAR+Nqsz8NYgEDwrtsb+xl4FgvAq
r/Y74yjss3D6IeP8cuRyceKcKn/4L8KdklcPbwv1XRYmQ3To6M0adQEcv0AZ6V6iFKgiIl4IfjdX
ootzTlmM4iym6uYEun6zGdmaUTdvteV6s8CwTstMNTTGm8kuvswwM4EP4GLK5Cm5g+v2tvWoQn5V
H3mbasCzX/ERW8VLAUbKamWGS+Y8c5g0g1CU418uf0S3rga3j3fZ106A0cmujSbIw1KlMsrMCWUT
rCl7kdWPeJ82xSjzunQSspx8Ng/R507qj0H0xVmmrRLhH9Jx0ueiWtuFPFr2l6lLH1OTHGK2PctN
kulvE0tQWJ8t9VL5m1lwEqOe1w2iIJph8nmnloFct1lWtR2QmhUclHScZE9M9FpsYiO6IzXwBUIs
d5bndLmEXDpCAs31FZUs4N3FmAzTg3ml8C12NftvfrYCNC1RziTADDh9TKVl53wV9i92xQm3HguA
RfTvn5vPvf7e64fh6je3GUd2avKqLAJ8CtXONP3njrb9OkWvXwVNPQ3Es5iFlwl6kJoQMaQuB/9o
9Ff9ur2hCqwoRof/c1xw33WXnKhbZnjRRD16PjOTZallLjuioWR4RmfrTalkxLYrqyObo0TrB7FD
rYsj4SUTW2vODH6udRbxMIcUF5Dz7b4VuxK2aVYS6mUFd1wBphbTncnKY9rtM6vz88m6wGFjasIq
E2vGciDMD2o0AyZtl6vA36DPMmWeqbNDp7vnkP9NpponFCfIi4htK7UjDJ8mgSFsbrerhRO1u0vW
UnfGdqppVMtQpjJ3QtHLdc8+igBSSmksEZ36vqHT/5VS/mXgc7wjiGQ8wqXyyHlrtqR2jivAyhkx
ZgBMmGT/4zsMjwpCFHdY/RxEFkMqfldoXgBTQWBxI86eRdFVW2kVN+kXwugSafvFpnPYFLXf/mC0
tQeDdW9neX+9gpYnMAbFAh9L1mAAjoOvuAn1wcH8Iq0o0rixNEGqjPggFSViTL40yBIMf8Hf22XI
u0XTgMK01zLMFkw29h4nD3HnncPVcBAF4m0JypOxSdKhHXHxWCL6hpqny0R03x40hJ/QY1x07Ie+
qfHneWsWGjZopmvOSSsxXvJV7tfgqb7x85xiX44FDt86N0GHMYWgtDBBZ+F3gdvZxwmisRwt+QZi
cqJUHtR3exBKDJDMMXUAusmr0rzHOmPPNHbm+u4PBqS3TzYoH8ESGGrMjQWigTdyDQjbLJqbgWwT
9wmuTYS/XvfWOvyRcOLCGDDoGTw8djI1Ng0jgmcW4O8lrh5NkrJQkTo04EeBI6Xgal/IigasMpYZ
S/PoaTuAgCLbazAAqz6cTfRCsPJZzijC/+tTudjvLovzt7fK1dCWj2WZW32sbL6Dw6TEkTYb/UVH
mBn25Rv55WFhfn7fDeiI8x4BJYf1YEngezZ7f1W8lfVTy2s9GGmwojCgYbudvethRQAPCRCBF+jD
sPWaRbNoltNoD3oN1Qj52B1gEGS+GS6wLMT4V7OdY+HmHRbRMvG7oOY1HviOckaUSIDmpqHs1KUl
J0dOd4X1oRKl3PTfXjP3WFLZWtBKUCJANwKuFcmayZl9B+eDMI+OyLYe/71fq4BjRQSISFhekRbe
h/jq7v482DKnoz2Men62ZDgwLk34jRKWGFVxLnOXgVDWQ0XzilaxbuQ8hLFCyqBdsYgaOMlZN5q1
WdByjGuE0jhksvC/ZJGGTKdSN7sCmekj6CziV9mjmGYMgEJM4q5MpZ7ga7gnDNpyyR2iAQ2W8kMy
B7rHy1lPTNnurNakXsNLBTNjorpdUhNZFVexUckuIlFAJZYG6dq2eW5fkJQaGOdWpXf5tGq9N1yI
MD7a224eArtprXdzYygVaJluVxq5TqWlHTN2sqtb8oWsUa3q/zYH+h2tKr0VupF2o54LFz4qeHRg
QHFP9bhFSZYeaR3Pqbfzn/XGFV5WWARrYI7mNSuu1ajLLt50o9Nk+1xAHRh39kBOHwCJmR77xqmV
PuhoeX26j8Jou6Ml2j6AwpyVzIoDL9uNnfQBuzxQajCuFa4tD0pb3HvDFtGmR+ta7e9AwRPeto5o
MxQaxhOMMy5qlVi3QfGY3EepS6N3nY0ohbcs9Q+0K3YBb0QodQxpRwDPEUPA8nFu8BjUac0clqNb
57FBB5U2FFAJftx/jW/jWu/apgWFvsM3fKhln9DQynXS5bVdgJQ915oPzsHNOTSfyz27IcKrJMpz
dC6c7NyA1/jUK7bDd0CeiKip1KNeZQOe7B7HhWlp+ljWG4bHTKCW+6DfhQ/3nt3YR9ZrQXU7DlEq
GB2uQY1eTJCWQBuf7pd9ZLx80VFJ9cAsTh8weRjdYg++akhODmj22DBTfLXr1JzPJr8BVHBdUGiG
14WOh/BARTAZnLldub06r84+Kq7RHrxvJbhAPfEECTPZbDrqDfOM6T+7CfOb5twln7o8DgsIRlrn
1KKbCBLhHSmLu/V4w0tvxvDvon9u3//iDq+CeHoNH9AiQQDn7/GyExoL0Gw8vM0TiTKaFlhN9Pgj
owNv6VNE2AXaI+EEIX4D3T93q+ObO3dLKN/XAElDM8KknwFqd5FJs+bkPZDo+3aKyBzAnPbuw1Jb
miSoS8K4IYHUAhU2sQrkyATdR2zo8L3h8qOvBuYPknlQzo10S3ss4irFcEcG/Wpd0Nsewa3oGbBF
oEkh5i4m/2ZPbFFZ7UfvonnZD/Yx2l/7Q4ummUJZ3LjgA8hYxGdsGvziYBw8YvY5arkTo1M4A2J6
dy/RaVRZuHwNVfBZrkBTybFhhEzhFpVNcDTI+NzgY3p4W2NTeFhQLJM3tHaDD4BgMCDUwfO9Sx2l
AHhY4ZfG2yTrmXgHKm3NehcVLlAKNRsKgyL1ucZ3Z1Y2XzfH+/eN0vRkzT+QvoWPd4upnxeHGlwU
h5xzZt2QGt429xefiQNl+M4XU0xE/w4HdamZ9eVjdurVl/dns17yK4UgndTzFpqwAN5xIc7RHSCg
U+xV4Cy6Wmf6wv0tVObteVTcOmm+QffB669AM0PrHCH8RwaqbpfoEyGlvLdS5EIQH+ze3PpXBUDo
0nfNrXuYUbSEjR//JL3YsK08KLMhewDf24mefBix7RqodsgXUDotBYcgcc7NdHrvQtfgvlfHv9zk
Q1uZsbgOTmxfO+vcPN/WZS5i3X/nuvXoswA/U9lcO3kIyIP93IsDkJ43Fkhy9CGDOAEQqgY1cJSI
HAhB8ym7O3/bY1qUIOpzcijH06vywemjCSnXxVq/wBIgNfURwMW4I1eLJ03SGLm+cmSAZ3GeH/cO
O0nNBwdzHlRAriIPMqfZm7r4341tDOAi7ZlkfKDn+OIIJKB2LjQ4tMvRvXddo26CzNwOG3XpnqCU
KDvUbItjuEXOTHIKyTkHlNH74e1RTz8+JACWAufL+HAq9pl88AKyX/yXtHuZVtkVFwY0yE1KTQme
bZgmokipeGABuoeAPPPm3H+EuQYknf36KAGuwvSE4RVASAF6b9hXaGiDv2oxn1378NK8aIdGVl7o
X0asjPgTyy76Lk/+A5Dq16RK+x1VaClCljXvn6AeftmGN/82SK5Dnkn5uHddkG6/wgqCrOFlWil4
ZRANtKvcoRVHKzohv1/6MxY0JcOKnHNeH6SJ7FMKWWVwTBv8WjKc18s+MtDX/p6+p6p/g9Hw6BoX
64WTcZI2UgkKtYNboXxPKvtj1tP+pWeg3cPygSAxtd8H6LOX0AsBSavgIg5Krd3iVLI5s3RUwGxN
uOy3/nYKbdCGFrMb7zL5sktMYXSPUh661USJkAxiPxZV1uGVbrfaaQ0/fsY/yMZzC5Ga/WM7LJGJ
pjUaDiMRRTIS8NYiulj6+w7V98u7E+s+yW8u3dtg/5egnjbkonO9cn6BSTGfXiawk6TTLfVuyKod
rDiruB49MLR1LD8IXbSB6VHBCQNEX7UeZHpmCIywHxioPNFm9vRQXd6ZMP9/X+6JbpXB6w3PtAlS
L3exjZpza9O3WOslgGLJiRCxZ+5FjiX8sK+zvEQB+FrMt/EyMa1sVQ+YVUlOQc/Bdg4SgYYQKLsI
LUEG9arLy0VNp3HFLdz8NwUaqpywfpcJ9V5+2qQy3oECpFVyv0j40NvnFQKW6MO6wq63+rZ3f+/p
M2fex7XJh7MC4UXX74KOPoymQZIQHoyih0rKLoVbhC0ofvpV9PumuEzsTsWpNDeNUf4FkAAKaYzX
ewLjzNiAxevm1Z8edDbfIrAk6wwTIkDVRuwfe7CN0z95ftuQpFcTN0cPSa8ewYNTJ9BusZiqAItn
MTsMgEAojUye2n2d69fhBWlROElQxCxPFGNSSO1Qo6PavXUKeJM1i0m6qwT1mwOd/iuxz8xG4AdH
Om5kZe5kY3Bi9i10vvBmQMBVbq0HzWCMFwlD8DrgLtg5dhnp1oJlX47Kf+WItz42uw5bR78E+/d8
U2qhIjksBM/hHWrqcN7ZucB6kWXfdS6jG71u4+LJBquI6WeG4D0xuMX+gwUNIG72gj55V7DySGiP
56RfuknvxR4RzidHr0wv9vRcQGZuPmOSl+tiXiLTnVj0ns5n88Vhce/tOVJwHez60GmBd7ioFfBG
Gw01EK4eCkHEi1ABVMS/koCeqNvb5Q2yxz0ObXwgRk3aTMIdNMDIroDAsOrLyhvOjQhBCsiogWzj
4rARk14DFUPC6bFBW6gEZQzebM1PElP5dFTc8PLXSfPULQXloM61Lnpv8JqQ0/YeFNDeZn6QXJz9
GaIUKkzkEGNs58ciB88YFxesvpjJujdLzPot/a7bP9YK2MiEjrXYPE4rCzyktMayRqLy+FedJAfn
YD0BgeE4lWHGhRZZElWvuoXrAK6wBsghcTkGIKIH8GQfO67YVRouQHnNV/vlrnUKL4vTAuqedEHH
1fAKIU2GknmNS8hqpXBhvxwIzqBaeaZeacKShPuujILs3vAhR6fmmaPz2YTL5AH19PDbuAx3nENs
58zq1bkhiXBxGzfSMsiFNpJ2g6wAkhbbLgdQm94n7NfG6gYXGZkLBDqvXgXsM6xhaC4VWA+YOpsu
z8oejKubkPl/mckDuNKpTGey+ya9UvCKBmz4jd3DK9OkiaOMt8xukUOg0opZi0DNEIg+j1CMnkfp
oBx+hggnQTcrSuq0Uw2r69fJ/IzS/rt96R/XyTCmazgxxy87bsSta2seFMJ759mhJ21w6CU9wz2P
5hENbUUsMJVohCUjtKhRk04XRnQanEdFhGWg3wbfA1Z4btY3dAlWSCxcuDuPtsGncW2cOrfRc3Ee
vVjRnZp7hzfgOKjBMElmMIAiBKEOqJuLLqwRrbSTQn37dW6j9w6UEL2VNKxh3EdQqCzui+Mgnn4a
p0G+aB4HxwGKEhBnzyFDjld8JOn4ZolW0PDCz2mQa+85wh0oQwATeBlYAT1pREiJRvvOtWgawLk7
SGPT90an7uDYKXmXxaUDt8HmjgjysZOPdqNjWKLLC/Yz8E4fG02fP+MvKZqQz6RIg7JIXvaeYBLW
cNIzEb12YEuo89CmB1knfc9/d77yVWrVkCsqbJIRY5n0aBkeXBjD2t8ctOmi8veAFOnD+1+cBNIQ
bMN86d+NFCsyyFysGS0OtJ1xnC8XbbIzfKK7fuKlPrTvkDPcihA/PEbzoA7QZ8AVSDtQH1pTci03
EkiQ/Ad1F4FjPBe0DsZEIewHp269c/G3Yf7vwtEim+gWo9ysUrCP4bf5iJCWuv5BqQ7Y7EHPOfXG
KUA4fM+g1P5cFEm86BIo48bu2kXqkC9N7TdYTyLkOn3i3Csh7YAyCG6CGUOECBKtVeoc1i8wmDjM
lEkLVgUetxWRtVGGCV+vrXb+EEb1910+IF7HY4xCDCcnPMBkomITIDyL5TkxWFWryksP3RUn7cY7
77TkM3kZJEnFzOaVKGXsST0hzh0bZhbt8QI8PgrH2VNIc3MfDN3LvNxoCWWvY7nyHTnnHWyHvJSv
4N0GdFL4DOzMscl7nsv6IMY+rOc9/ptPoYp/wiQBBxaHCT2L/SaSe1tPyF6IqMvtJ+52TQxOfAL3
yyS8Hdp/KB2/YIjFFQ7/5o1CQJJTAcRr/BjDbHBblyZvH85INtl90XkGSGDRCXCHcydnEVjSDf6d
SFF8N5tjvJcAyec5kxcRMCO+BRwTVfvJHlV1vlJIv12/gvAXzSzrKyy2W3PEURaW3ClMQDTNkDtp
39bJut7hA9Ssdh2jHNic974THmCb54VzuzDZD+lCeKxvaAp+ALHH7VLA83SlX9unIZHvL9SQkyMS
xXNfPQDARs7NR/vFK5a0TfQL/r0L4dSMz7z1L3hJy3JwH77G1cmNnEGK8/zpFAifScN38HjDyiKP
5o6kuK+DErB/hFPYXVtfyOaKZu1rJSdCAAs+aTFQkrt0rx1cfRyNEhsZAMuSuKPZvM6zZ/cBc1Td
LuM9kRt9En5unRp4eiIFrAoRI3yJzPxOCZjOuwVxRx1yVMIXRBcguCs7imJwtKFWxssg+bGflPcg
R7wUWsatnZasSibZQ/Kh0KVySz/LBox9DWwM6HtWtzggiFbxQozZFYUFUPQPsxCLJSKBjLXWecKK
R7YX1HtBIWYKqhOGZkrjO+/KfkFnxfKJrBokqygSGPaTmc5ShFlhjruEKqR1w71A1Bb4bh4xAY87
JcOGDl/ETuWeCJ6ES6QkhbdxtN7TaxqkuArRg8pSwYCv5C2AslWkVscSzBPlm0Zsvte5qTEprFO0
JsI7fecfZB7YFul/4PpNS6MSCeojHp+N54C3kFIwoO+UrF6YXzx778l9ydK6DGEs6aO23K0P4NBk
8bLzQR/H4mPp4zGDXBsgKN/EQEA1SwvY3k5JaWDSty5W5UOSNzBWvKU0Z4CcE6cLyxnlaNY+rp1N
B809uBbc4tzPs5KRKjINqCUYxNUFmpCs4wL9rAn5GXItGC1jVLUKAxITy+Loc0I1xCQbcloCHIeV
DKuPPceXOm6+g9OEYzwOcdEP/evs3LwPSftb1XaZvuBvu+jvWuXBezmfXg378XQwHAbLjYGFr4Ea
5fjan/cuBHD9+YqViRXhX8wJ9kpL0K41OE7oYbESb3wRniPvjnHJ4RPRH7lrPvfT6qWZK3tb0G+1
FksQujf8wAtGfQf51DL/8V4otM6IHj7r1+A7+nQesgPXdWnnchS4jb/Y5jA7zyrhfFP/m/fplIuX
lxx1wpL9nMzhErcxaYW7mUOXZ3lf3rvw3bDQY+xuVP8jQi/Tp0P7+eDBINxw1JeVabI+rzGAlZ5h
Jy12XhTRD8Fh9kbsq9Iod27TK/DxyuQ4Q8ADUqQxXXXwKeVaW3yQ4jLXK/qX5qeRDt70Jz+BjG79
ZFT5g2qhWRmeI7rsg9zgS0o6QP9vcBgfJ7VW3K71dt5hnS5zg/qg1tsOK+wzPs5jbYFb9h2dVhCF
rojRaOlAmD0X5WgZqqVIDpnbUWmEAKC/L2JDUAlmu3S/03wn/o+kM1tSFInC8BMZAQICtwKyi7jr
jaGWoiKKgII+/XzZE7N2dbXlApl5/nUpcTVOuFGv43wMvDdulx3fkIc87GeuBp/1gz3042EUIAqT
Fea+G2LHGZzx9HNkZnXoG9Ydc1XFMVQMwo/aY2CRdJuphHBREl93yNgo5MMVleCcEIJHgd3//i0h
O3XUVX5NAtbN7yisIT2txH8TDUhZl8/VUdUt2t9IEjxyd8Y67boyYJhlzrXZ0ysj3GUsF1xz+vBG
/exBxS5P8SNoJwmP8ZWOO14dK+eM8mmTvVbn8Eqy2DUfGQdy4Vk+gA8BH4m+4AqaNSfzb0Cn0Sep
ZvJhZygu4y8YC6o5gl+IHnUL77W9JVzAAKfBw3udCEDONUtfDKJijblpfD3pBIwaIkpRonH2AEb6
3VZ/ComcgyHFAUTK0hHKuqwuLi0hC5EKnoGp7mK/yOphTkU282ptKbggCboNbycMCYrudJw+NjzH
O0oncG3WBvQJNu0R6UO15Q3fWTOoLj4QlmvmSD4eAhn84tTfsPPebOlE+O+IcF6yqnsC2IyqSEC8
JFaT0ZQ53Hq00V0Sdq/CeZ04bpMMPtwFqpN5VCSQJ74k45iDQIALCVHO86ybAqloIuhbhrXeEa8F
mUJ0UZUTOn/HO1ACkpdHAG9XD6Mrg+97yW3UD7hQ1OCLaBVmnwsTyAuAecoOWuOOmFH1E7aL65b9
uznwNnIDX3VLBDlXm3+wA/DGx6cz9b2k2riuRXzwTnZvHxdS4QO2qR9vz8QA8hlA1CyEXdRAZjDl
ToqwCHtg80Gi85dJ1qENrkP4QjuUaC7f8C5OKJzbUSkTK8PHVzw0L3GQEqrKAkXIIvEcZBT05m2q
z5Tj+0zHKpUK9bJYYuJ1b3EV38kZuPl6QriCS8fL5Ov1IubeLQ+KoFI/Xvxb9Fv34wFtL6YHpcFi
62aoWWS2a/gi9Mbbbt2yTL33bMn3eb5XRgLB476bYP+6kbjW2xDAB6LVnrHq1PveOpsC5IbPVFjp
XjaVxyCXlWI/JtQz+iCLOO2voFCbds96F8nAiuZwlzZrwkP6dxZDkZpkAJ4UYZ9+53za7oupvn5M
8t9wnXPE2HPBig9pW6SvuJvJEdewInQh5d9ze0cImDEOMsd6OLEtcYTxkN0FZE9/Znmg+sQyz4i6
5TTCwP1Ca34dEtkl/sWCGQxARr97vDFhzUcdlJJ9HwkKRYc7yr2GdverRafYub8opkgEwEzaJfgW
kGjvyGvjLRicTXF8qXGgHc01rkHKnOnnJrg1AIgPQcb/uM5agalxycOcmcINKdxqnKNIMYb8pMHU
ZReeUerLUINY0fgnRqkdSBoYu1YQpnbM3o6gG4BAfJ0sp7waveGZcD7zPRDKMIwvJ0TPKScws2hF
BbdY2ZdIpLLx+/JMRUN0twBF0vLqfqfXlTQeLMBJph3hMbgleFwhgnn8c073SFnW5zr944MYfW/0
9H4T2e8mv0kd1MFvJqUvfBa7MQra04sGcM50+Ct07jcx8dAota8Dafxc9admdKGp6BleFuIkdA/u
uK2+WFjha1DLveCRhEKCTkVg5CddHUITfB0L00DmESJKbmDrfNk8y8k11FaKV5/k8Jq2sTjfkkgW
UGA9b/w7geZd9MB2p1IP+cA0zF2WdAj/FQK05URObpHkGjHPKr1DQvOGkzJ4iTJSsagH6YV10Edz
kPCeOC/vzV+tRw872pid83D/reatx3pINoTs18i2FZzy+MKFadvFYgImJRQZP2HIXtWeSa+CRAxR
NlImOh+FkG5RGDKCSuOWfHqinb0bCTko0YvCrW44TGduioAwJqcZeeHbI32HmxR2zycW/59RBcfV
CN0NopcM6pgwERwfNDvyxl5odyKrDzWOyOb4QYwLZlowOzXaTk411oAXdkZLjAb6yScttC4Nn9Pb
fVmFe0/gyGwmluCW/ChPf0BHifg4JZSxi8rhL8RUhBhJhOqXGyK5tz/PzwLWyTxWpn0UIJmjHx6J
tChS4hnCJulCppjke+K++hlD9qELAczkYAvCjujvxQBzNb/Kg/voe5JXQr9x40nUCwULdh0/7AYr
VIbTULg9SGra9BcfLgDB0+M4wLBajh62udKi2wguJaWzOcL6lGIVY2mQR8LqCCrtUC2DVkR0yr+A
Zel8JeWK10B1N2DTL2T4eyTvkwinxgA5KrCZaV69xZaF5Yy9AHskqaDQg7jNbC624RXrYjNpJhcs
IMmhm9OZ03nxXKwWxpkjz4z3bah5GgPI+bZp/gDKY0zW2Ka5+wdnabntxxDY048ve3JYHuoUo/hr
ym9y0PsfN1VsdXnfPOyWf7Nm9Q4cW1+0WuGadNoTZ9NXmqcg2cx2CdOffIC9YGCdNSs222yr+gDF
/j3cRQZHjg0HboZlsoGZH/MASqpYUDdOnhgud/u6EEM4MlDyjCkQZ/HsBInKYIpXlhGb40dGGYsl
6M9E8XhTSMahwhXvJugbVhKoFyaHubTJ42ZV8OGDuzMeg8FtsoDuFbtwGg/k4Jqa4094t1VCOQaT
xwha3yI6P1FW79jYyDhJy5G+4vlR7dvMjOV3LMXvBZfuTKOGegl9hWBFDYiDFLZ9tgNOA+wqBou4
YlcT9VzOzRGXqV8Ed/TnITO7wvNoJg+67nNnN3nGedhhvCj5jjxtYCYyD2B8okSa124vG3zyZBwj
D7gyC0I7OA8E/n4xBg1mnVfJZhiCtbIFNG/X7lhKKiGVlINL5WsDDykAyROsukJ2QX0it57wRqwz
YHIkyVxeDTk9Ze0DjLXEpveiBqvLujnmS20OYCv/EVx4JQ+Zts/9zxQnI+wY9fmOuL8B2K7pnBV5
irjp4bOY+/IlDXFop0hW3O27FtQHZ80tuG8fxDdyNAZ653DB6cPtjxv6H4EraF4mw54Zg8AqPgaR
IX7Fgco8+3EKStvi6+oW8Zw4cwT6GrKH1Hma0ixRukNBkd2fGbMHtBGhEtDPw+vfc26sm7H6Id5x
SA0ZGFgzbv1KSI+5RZu5iOAcOD/wAFCC3RCPdglopgDAOuU61DLqXYxxNusRK0XvklNMuv2NT9wp
kBytO7eYVYtB2EwHB/Wgq8N7Cmmf5mvwNsB28v5UnBakef2BKRpsJEPSevUT7XIXJjrWFQCubMi8
jQXHVj6+xsBFL6b3Jme0tmg4lgFysZ6ealiAU5WagE2srkRkoDnAXssPeP71oDJ2Ase8/pEPXNEc
WIBH7oabrz0Ah4VgQpzFKR+QhtR+Krw090lSbOloaBF3Nk+mD9jMCXqhHnY7MbZ3JzXkiRbHblvM
yvSxIMHqzuiAvRqamDv8xqnQUugUXJjA5SeFDqdURWoAXKoO31jZGW9RgKIT1EZckBK9Q0SZFAKD
AVMx35bct9/7PoBAz6l7TvkRPart/rZRjtelscjPZU0ysi3pFmYsxhvJrWxEk0jqyJC7Obv3iABh
TpsoVjBT40jWN33iXq9QzBCD/4g8NDar55YyEJbvOs05XxdT+r0Yy+jk4XgDIqMCrbS2zZn89xaE
zI4t97mC0mv4ZiDabU8acSma0V0la855ls5V8b6yo+DG0Nlwf89RvrNN/Bmy1S+dGtL5aZM4iWtV
JbjEL7BPMsiv6AaTK+d/0IR0451p8+ZfcqeHlorMZSyFfAo/0d+M+b8jIlUjmZ3b1+kIgeSKwC7N
ZVDaV0QBWy4cMksiaUxpIcgyuDqL/MVWf1YzgVar2UyhMlFAsyTBnYzAGumCvhG3XdIFwGS0qpBj
b3bTS2b1Dz8wAkqah+qK65ZWqJ5N3bfRrBrd6htDZZ8fX3/63jy1/vtvty558z7Wh7EFnzXCwT+n
XD4F5q6dBe7fpHevJWoOZvQ53OyS6xxYfaSlL8bCTX999YFNALTN1KCfSXR/ES89ffqVdyUGaef1
E/V42XMZW+3IqazBqPbprQEKLYMxrT0jLcCHTfC3250vIk5OcQe2nF6WOs81oeb6fJ2o6/76d65Z
HI740KeC6ODKb05dnM+eSeeKSCCy+whYpuDM52YNNrr7c3S3ccyY6HWil47uh4KjTuCfvSkI82Az
2JC2MnvMdJEsG5ghde3RG31POfnMzFDiFA4ksG/8HOScMk8aNYdSDL1n0nBsX15+76CEt/VjQ2qI
kC7QPNfu+aTowWOSvFLIDZR7UlnhCBLhNufAw5yAU43N9viVh99Jc5CYXw9X95c2XNYLQQaQy+Fn
ky+li+AMhGkTUcngu71hN2W9KlE/w+9Xoyvz0f5N9Pr5iR+XLM7v6MXxCz0MZ3iWJHPY2hsaASa6
K8GmUrRiANJB147edEp+LPIKX2JYENbnjM8CTTKPiFCrgt2ndJVGgeErKpf8mudLCGG577idaGUZ
ZtA5OPI39aRblnBHjh7wx7lctC9zzogK2qv1QwoUVO4CguI7JPVQoStq4DRjabT4lOPBxeGHd0tJ
bSwOZ8fJcyJT+dcEfcXKlWWz1FwA5jM/latKg+Ansx9rSLOU1o/lm7EZVCfYzSBc5Islgj3ZH9ER
bqVESVtbpy71O1KwzZMD4NYjOTAtOdz5O59WgngQNYGaNMH9LE/JZAl+Y31BHbmlxNwAwY6r+rb8
ufUmAwMMyzCLlG0/edMnOpQ2UCAZD1CSzkKTQW//CZ+LKhz89TePkFBZdDq3w3Wx29xo0xL8YtxO
7qsHfynj/ryb1pvvRBvfD0qcRRIuG9WnUmJRUxba20rHb5JFZXiNXpAoLs/EI0MplMd01Y+VaRX6
VdjflM7L7vuEyqS/wEig6KQRFzevqOI20tNP8LHw2XC577wJd5KvuVlUhVSp+7Xd8S2dJRK4aT8g
jdQkXRWZlEXbaFy6zRhofZKvTKaOkmpC1CbcVGWMJGssYgqGCzIROeEPYVvtWWXxKy/FH+6FrYc8
ggLHCqU4PtIr6DVV3Oge99L5u2zJ4qJXmSvjn44j1JLsvNsTFhoCvRWH4jCYvgg9z2bGWPEv0ZsI
dHr+mDnIX9m3X3o5h+Ra5Ev+q80EDHEQGelS2g+oRo6+JKsvdcph8esG90hL+qk2Ezn0XmgbFul3
pk1tEb5lYZJhI0Ynn2IPMO2/VDgINB+JMYYwRIh8LeW7wp2T2m9SCk0sN//XI6A5vsQpzWuIk/XR
m+HItMO/9I8M/NOAE+8/DI0dFzwNpOVhUQ5RsPOSuQIwMPniQeBX0GNQV38m8tx/vyoOL/BZgGKi
w4Uh/yeH3OFUK7EtmKDm8WD19oTnhhBA4ClSvTFASLScUOjYa8EehwOZiY1AEYSRlrlhr1E4g5ES
Jgq3h+2/B6fvD8RMb4ctClV2F5gtg8PXkISPUw/mCPUCxBlHFhYsjOuEgTHUwWZxlUDTgoBJ9AfR
j2M96e8CksrR+dhsMjcYXMFBF4l8DfRm9JWIoAip0M59+GG4WrX230i2DJvUakyCffvVOAawmiF6
PTSrH90YOmi1IOSbXCCIFpDSJniBT4gl/nIPqnIiURSunqQu7BOttjaaYLCuvzOWrZ7kmS7J25cY
mrVPfjGYoNMF9JuANyzT+74mFHxo0mzvsD/pmNxpeeyALKhfyYn90Y+DO93biAVt/l0ZAPBo1iGL
HUJU6R9zKWNVIlN2iQnp9LUSsHheUDmiDwOit8gG7t1WrYhWGgyPLJRQz3vCUNXRzeNA+GD8Qk31
st6Ze3tHvEpqP8CbaebgCLe/wXJZxrF8HzLA8dqjHQgTHIx3abBC7sjyly+ptldHSjZvsvnF61w6
bciC6sXF30f2s6tdoIT7zqqzTBsxQYoQWGi8JK/PUYtucFyBN7gYhJnieOjXBH4/3Xfj6z/nIlmE
CdP33r0md4PAu1VepwPtRAtKRY/0z9JcWr2g9hMiVUgY0lktvwAMmkP3/JvEc/ZTmZAyr/k5bDFE
8nFqpt+a1I0+pb8w9vR2/DipHx895wpdJ5Yo8smfdAicSUaxGtQThfM1g9cxtx63dYN/pHXr+3SA
1R+RHNlqX7GPsOH/kaR7/bv+6T2HlF2OJPeHTbvXjTWD5U0EVHOkcUGyNWwznGvj7AEi5Qx61m/L
XkOp6I4ywisFjVz8HI8hyYn5oM9rd+gGlghGrWddHLSzfvhKVFQJeua3RlwtaphPuFyyTVBfRRyU
0Wmjc+CyFd2TCAqyvzapOHAt2Dt/y/vXLja8VgQC1V6OP3FvDpMGkffkmIk7yBCkAPMigULobN53
jxI0iEsDSeRjyHkOCV/zJ6tW8XSfptXSV4MNfucO7p6pLlsHGgJhGUM+x2oqrCAvvwxzF6sPA4oH
HN6igWV39D5cpj1A1mHYDI4FeoolqB9CuRrBLu65QoSIGSmTIJl7y5JKL54NBAZ1jQiqVLpqGofv
0O8i2Gqwm4EfcrTPiSXeMcoMK44DBJZ+h3zx910V9N3kET+lzyEfIO3u5dM+8OzbVf8h3A2HLsUq
qEt403RraxCD7CANXQYWT4khgcJe/jRJb7e+rSE8BAQqx5+MBcJ/kJEagPv2gk8vuNLj8+/PlFFs
uIMzbE7zmsOkovPqkZ1quqYqNF+y7iFtfCOkx8xKzuWPpAkdn7jDE0faxdz3ZaczfCqMKw5g2eNc
PFwU3tVwjQCuAZMX/Iun/rzBzaeir9BGT9m9X2zGbB4MhSS3u4wdAuh0gOz+0gmxl7YLZMoGgLkw
U/BGGrSgkCHjICX9VcQf0B1o/2oHeSMvApqU1sUelKxuPy62gbLyPkLIVw9C2gcIC4QihgbpZHun
W0SIIU6jbfkDxMqZi3DNwm30w45BuqY+6fU4dbdtW0NyouEzGIRejFm78liLpCOacvWxWk+uO5uG
FoMz0DNho2p4q45v8NvSgpb+zQpBYvGOEha3V53i9HM71a+YT4kWIjbgdMM8r/NR2cbDuZpWjcCR
60qZNyw+r7n03UqIugbvPR13MsSFOSZDYUGasiXvPzFbGvQVh7OPEGg+3Catz1DoH+R3hOVJSFRg
yuCBOhk59C536KmjNhVJKULgAqbp8gfoz4/s+Hgg7biHuKB+xAvaFCTAvCNC5UBB0wH1wzMFTsDk
REH/d3jZmoAjw46j0RI9XdJNiHFASqdFeXo7SmSWvrbo5X80nC4fk+qPCZVnxNNUkt5ff2VCJtnF
6poIX6uSQCACo3/WpqfQ1tKHMDSTJxKvjFA6ouigY0aFg1fyUB4+K3l0i2+L26I+ZDMzAqRc5GMA
98ltkQPr4qWZ3pJPUp/VM2+JtBhsIINLKP1DCSrCWyHocsq9runzBA/cnvSRBERVHrItZJI25XSp
l84u2iV1sgtZEsuxEmQRGpbeXvLNtFuaAf+NCT1KzbiFliWGCbn/5rYSTCnBg6x+rSCa6hPNnfg5
FbtHG0BuvU99aDHowFOfUvuHQ+g4LebMdJmbOxDcrWj93JHKBpC2RcLzOhqJyhs4k0bX2CDZbULY
IdGHl/0H2/l2YD9CZEO90sVRAx2dpYIMQwtDE8kJmchjVE9h/4hziVg9uJHEzTXikhROisHm43EN
46Zi3Lb/N9aBtTknMnXJo0LY8UwhIHlESDOkN4BMoIeXI0rj+xGcUAbKoHL0QhYWfg5hSbuM0Ma7
uTvwG49/wg8KFlHN3HmfkIZOB7F8kbEiD83cOvSGXBsI/ApHB25EVhLfhCfC2CPyvW2uoPbr11gv
LOmUB//MsH2nA1VjVvBv88y7Tb5xvkXQgEoA2jAy5uXqA64oh8pKOlXg00+yPrNUJPPS3nnv2TpB
+oiYr+glPSweb7YbNmiv87hCGym6AvTXVNBDQblUncDi0Lkh1STNOWhU0F83kcL6kqU7lhiIL87/
FOQ43cw8KFTzMo9r9l2mSpZqDF8lsb9nNbMq+W6F0YN3GZfk1Qa25I8STo7O6g+VsfxPKoNe/F7b
MKmgzaSyDYbd/M1tu+lmPWYtdunMRSqNl4kt7VbbhZLW7GkPyD7kod/O7r8rgJigA5gzqNR6I/Hu
IAlyqiH6w4yLtw21q1Ndpz2+Q0Oz331XUkvu5z5/hiUKc85tLRrDngY6QkQlkpknZ5/SOOSI478v
aKveik3CfN7sdcaXaF7tKWfoZNbLWsJJTFLbG1XlD0DyS7Gx1u9QAIJfosyU+1H1Hf3AyQccHwCz
dDNptOM7i28o34naZGbFfCXlqx9qc5Jf4LyAv7GBFGRrjb5stZLfH4RQmKzjjyYw8xEeBEXhbAbh
/hH6OYGK9sLySDwD3rznsg1rBHHTd9JSJSUzstSrF/NRHWjEb0FXoPwCm5BOBFYcak4kiGU32ug2
A/aGzjsL5nBJYM+pXDMMvc5o5iGBOQygasj3nMeW7z1yD244Xt99Ju3VPas7gBiy/c+GH81j9vB/
gfIlkDus/+yL7On1/jFHR8E6uH7jZEI4gdzpNZVi5MHX5X2OEm01mOvTDxWwYJq8KGkqJ30hdvT4
Ad+v0xy1v98GsQGp92EP45ZyhIw8YibjJfjvg5hpGF9WSIu0vz7KCn5LmxXT3tpc45yB3RQy3G0W
o91THoGMukOj6Sy9slQhfPg4CMaQ1uiVJdbFzCo3II4ALbpi0Ut6RHm12+Kt4B2vVyLl5R1ghED2
uxvJ4PD0PbYTQIPeokSEViXqCUNFUVpKdPkzj2CHS/Pv2UBk/qJiAa/xXWCKksCQJ1IizV7tsKst
FO+szBoxGSfMUQ280udPoiGK8WvKiQzhOp22xsPF5YKcniMV2z2SKLwhDVEeW3nzXokh72Y3m2qd
L9GEKMl1D7LPbxsLddxsitHXJ/nN602oq4kYJWKqM1M9UTYIvHjPGI/R9w9iilzpLOI2iEqfpFTS
t80ZjxRzMilHg2jnIVjDYEvn4xTG4Y/Ve8P6rb1cUIkEPgnHnQSl2ufh7wumbra6W0zdtH+PWjqx
L0LQPOPYFmtOb1xGwhgj6ia5qj6CPcOKNkRj8sX1r03a1XvFsMqlTJv6KyG32xe8mBoQhSL8VmAY
F6xh1ey3YiV17yNiWxb6NDv1pqgB41f8W8nRjV7t26jDWvlOcbMsdS4J/F6TPO4L6tXN49K7+jeU
SXnwOiGbciGDoV4zls6hltz8n6dDt6HicN7uYDKIri63qI/8g061u/uGl79OtegxKdhX81ReESoR
PUNUuIR59sZcYxm1m2wYEE7KQYuKPackknHlJKNRRBNRHzq+EvHCqqg9cxYI8xPslbmumO040t2p
+3VpP3r2A1QXYkE4oifgw8uAr5as0qwdnKeNqbQ6o/rf6Jt8pk0yrrhNdkD5wGSPymXHUDDdTfux
mpKmPXkDYrQBa+klEoRvu8pG6njgVuCTGcpemkT8ZyC6fQmHdUV7XHu4LLhMet7L6QNQZBap2miN
KBNlfw0QC2K4MoJmgi+Nlxo+KcLZeVe39HZzeTWYcLi4ngab51rZ8r/atoJNAqsqwaouK0Ke3eqg
o4eTJjuEV+oGhWpv+owlOE462sMOIlddvgLZI3UP3/Bjrh2lMyy1iynwzIxzEzSYV/OEXm41+SQ7
X5nKqTpHhvvdfDfS5L4HIj5Lx/YobSTf7aal9/34XLmoassZn0pM5+qMtz1Lr1tzJa8umGMr66JZ
HXsIWbvZCEy2mnBWbR/uE+yKjZN3sfV2Y4ARaWoXy13K+aI936LBuA7NjfaXL2HiwTsRZ67ZvZfF
mdP0a6nN8v0bZD+BfkLy9kL3IS1KOH6U1IEeZuLdDh8xUWDjN17QesEhCE9RvYDdlE73vz7puwiH
+OCwTbiSo3lFrCM1zxZCm5gwLUpgPjOO6u36SbIRqziEmzkT2fqtq3gXknOvEBuGL7Kk9cWHOMTz
a73jLIqiALQHomiPRQkFB/zdjH6DfxXJX0SX7T9tIS8T56cGc8y9e7F2bJwcqRi7jsLIrAavM0sm
RBt7j1CVqOn7jGQCPsLV0Ix/l/oRkdq4RDdeHriffN3dHa+Tx77a53PiPOPeFrX7fc/BD6B5rZz1
bTeVGjs7GZvPgcNZt3rCp8roqS+jT9iRo8AHJ37JMlomStTiTjI27FKmRQXvyuBQylmosdTcLhUn
G9j345Oy0ctEwUEkEZVt/3AGISEmb/YJjdqXtj9qjJRANl1VoiZnTF/ZS6EK3GqJBi9ml9q/VLGh
2yXQN0ndhXPHSLQtjw82YyJBNMGFgYup04YrjM2FaQWeGrQKUioYBHiAeUvPPZnivsIz3Ne02Jqj
94KT5tXL0L09kia5zAj1Hta8Z6AwkM2UQiAmuCSyxzHVxvyLm4VjKsaSEBTuEkhDXMFQjdnsITKZ
NvSk2zrNpI39cgChaPUs4S6lQORTv5zdQtQIMgDRzSLUEjCaePPvk270wP8s9Cr4RHyu12cI42Fj
+RdPnVBEh1BsZBeVf0e2ITQt3UhZcyolGwvFv9t3SIOfC9r5zf8/OPsRz2yX4vQ6/gayv4vJzjoL
CVPp02PvtvjwZH4SCUvoZCCVvGIqjPp9ZBGXIyEYjkmFxQ01KzZNUp05LnOiuKGZeWFHNyzRMULj
6eQ2N8nMD0XAmjD3N/4Ol9jOpcqQ/MOcJe1hV4k5Mg9X1pM8Phl+YelOI2B7XPn8Y4N6WCCbrjnS
UHsLWQSh9eErfhIo9lv9SOalmjvEJU134Su+po/kNnpzpd3twzLN7MswJ4fYtIsZAJZbulTnekXy
Da+jnq8eyvhGS5SIusMuSWCBTHSWtPripnkjjYS7FZmr0nABnUi8i/OHTwrvfEP5A6dvJgbxKkh2
IEGEoBaRAYDwA/kHL4bZpSBDFGJGpAaMuEJGp0/YhI+QN85bC3mMxGeCsNMj8JeUAJGmcRlBGfLd
IpR/ziDMHwUjci92y6hlkqO2Q7aYs0v32Pi0kE+jisi6ip+OyRgFYGOjiOVnGtiNTWIb8FDxbHDk
OjjnoVzJbeMFMEvxs8CqrPlWHpFMISafF69eRPSJ2ASheeDDZwrKkHBXJAk8YmNKKACCNXbpJcZs
diL7OS0TJCBMY9znv/l99jnkRHBMmW/1aXN4u7gSJGGC6g5fFHvtsnwHCO851bKUKfNf0p9yUswP
j4he+ZWM0HrFW0BVZTVhyGeDHaBW0iM9eh6kLRAIDWH5GQXDYFtAVWGdxEKBZuBOHbfwJGzqxfP0
XqDPyN0fsDWIHgvdDuPyM83D/hLnr7SnkImzH/5zj3ten/02+arDPKmvcNmcrltk1tqBAzlCbkEz
b7Wo4aYBp8AlT7b5pHabiY5yA5QCEZ6Ow/BPAk8g9gAQoEZqLFyYDcMWl12Ieixlne0H1Dr+mPGy
4Qsg64iIjhfzOfIlXgd/81UWKHC7OeT0l808ZM+f1iv+G/doSfty7r748kadarNe8kyLmIncmJjb
JihXgAfZln2ZJYevfsLr6Rei1UXPOXl4cmokd6qom8Vz0iw7kjnP6hF4wECF01h9JHxcNwNIc6HG
GdzcvMQNDPposZXgTLnbvI7vqZtd+dg/RDj0g45VQXiMZCiw28zY/PiAUykGBuw75QzZFAdGsnOB
3AfC7FaF+vietGNGjVH9YB3rE+PfX9LR7j/m77154F1m4v3RQnWLDow6+ui7v46v+3L2XFyS25r7
eiP1XZH9d5BOkKV59Mmja7XkdIFVo8lc4MRH4zCv0smJ1Vzm1JKNGPDehrCKZNTwWvxpvc8IOzh/
IvYFJCEPcYyv5iiGJQ/+lsMSJO/ln6cESQMTdV+3QZ8IGQQMZdxmryZG4EPQFTI1AUk55W3BhcMs
hn9LnHYHQQGx0I3Uq//KQXEdUDbgM2Bcwh9KOv3ED+UpcvVzVsRmSiD7LoPIK3ykLqu7zyH4X0uD
MpPGeVK6pj84YpKLi/1zz58gMmQJaLULKKKdPybq8jH7wVwXrNd0XCClRqEmJwxrDjbn4OejR53q
LJl37OikewZSrEDQON2KFtNRiTqTLjMUub+N6hKBKkQRHH28LOgQvqugID//PtfX6GKXtwkgY71H
FawgZ+xQzA5iPmW/nNNpysfG8oNx3n2deSYcfz7s8xoiM5JKnFd6hRzBctxDeYgk1MfuT08sWuYY
Wh3Lv0GYgBwxE6S4uebAidhvVQficiJNPp62qhIteo+J4Ug+rk5Vr+G+DwiQIy1qT1oIMOu9Yy4U
7B7hLkWKUU5A3HtrTESEJeDoqM45VBFmaJAo0frZpYMNjpB7YvhkZiBl1Y5fYyFdplcqEDGwN87j
52jglrjME9htOuQpN+7Inid5NStGRu1p3M+NQy8mI6LZTU19o76xF1nfzlWuCeheXC3reblsN1z/
O5vsBsRuBlHN1g8dDQbeb5tWZaB9o44cB53pIxoE5D778lhOMyHytcrvkMgODox9DgqKc+t7zSPQ
+r7Z9+RmovZndyC0Gz693SHf4E68oP5SGYKz/VfY08VMaD8WHXH7U8bPDr/oWAIHXCA+gGnRdbow
hUrkgV/9Myrhy3bUoFoKClpA58zdVLDDRKJDzsc1fZgYds4XGIahccQHCf+wE2TfjzZZVBzzZ2Np
6pC/pYMyv6V6UC2L+dP+nRBqfNAvUlyDMukfd1kj/UNZQz7g+nnGb00EBrSTQGbAV7B+g1BQmQvk
yx2HklraD5bVH+t5f5+zlHC3Igq/hrnX8mluMoAAXiuYLwTLmArmPYQxDZEg6NrclIf5+WIOr6vH
8brKVzhDiD87A4AbrIwfO+MdXhSs8wciYuGr8rf1IXByC5s2ppKBj++7NjzlNDjAjb5XLQYqlFoH
DFg5BZz1TFlUJ7CNbvNNlVkmvs6rwnNh/n0AdXrYrpoRgTUrDKdYZPcVzzLFX3k5NDvCYKyHLlCN
F3JpZBYRGMyT06roBraKj0UlAP5Q5snppx5+/ffE8CBis0SNeVT75alpL/xSmKSmBepGlRBZ2l+A
xzMEtz1HqzzZWNCOiQhQCN0jeOQbOsqg+I5u4EmsN9+1Xh9aYtm4FzPXdI0EijMjrQW2i5mjiQo4
W+YHdXrbq0kvJfNTd6rwiqwBuO3N9Pi1RZXq9Pt2dnj8EYe4KDry3qg1A42DcySPzQo81rkx7Y4p
t+ViVcilUe7rz0HWYg372vYiMzX1T9SCvod9rh6eowzEYq5uawNZhl147209/UUvlqDL5vYHbPke
x+VfF/XW3zEBA8zF3Io0BOXju6/gHyB0+qysSz8uMPX9K/RmveS4Kc7HaL1T+WgmO5cIT+SY/wtv
W6wtVfKgjU4b5Q4qfTrDqZL2mxEbT2GB0tcI5ZD5At9y8x6wdWEZyR3M3LyqAay+RtCB9SR3PPO/
DGHH91RdtO5gP3gNUYz2Fy8erLGe1GDRcnPlMNhuHxnN0mOA5XLDjrBR+LiXyAZ5ybQsTIg2IijE
rRh+PwlAE1TFH+QgpU6IrlCKQ217IniZW+GGpHLzSulHEVOxC60CsgRLxrf3GDLBzNDxcys3FndJ
7+V8Lx7P8brNUigKMgEm79MlYYcvtpADjJDgX6ikxf9Iw5xLaFh6jwMcQj3qLcx0p3sohHpQ7Bzc
KVo+c620pN7sy6m67qXGCFVnKQo2ern3xc2MrAYsVXOKvq0E5WCkRk9Ols7DeWK3p0SNE3AR1MBP
HCVzHx2QiiSQ1lmrBnwiBgTWcd0SgksaFRIyeXLh+PS3C98ciDcYX9aqMdTA/XO77sG3MmQ1CNBK
jhMLeUE3AwqGDAVgaSN70xaK048GkD37L6ZSQiD/PvvvKPPVGUeoffGnRruDaNwEfcQesdaWA487
HDc9HvVFkfwWRvilYPWz/S3qv9eknpVuNVbAefxu/IuBgylsIE/LaW2w+qAZ94IquISs3F4Xm5Ob
W+DmVvhKFZRp6cKgB6/5YJQf34m8+M7zTc+lWHWMET9CAKZYdSSt+z3c6sJv1Vv2rO8fywW7XLU3
xuCCrDHkPZjCDtXOivlj71+/Myz8nJgxZhKWbuW0lPFhLSS8c6RzxYx94/9IOq8tRbUoin4RYwiK
yCsZVETMvjDMBANiAPz6nqf6dt3q6ipDiXDO3muvwECXEwhKDoqkDpRwTr8ZSEszcDitL5AHFz//
fmyonOA4rK/rLkULxCdocxH0uqheUOtRYr4WnTFmUE6KnCDz8OuKy6E8vQ7bqIl/U2n5i9UxLLX2
QH16JsKWoFYypcAdJUvxBs7X7Q/r2Tusgm5qkoZsN7sLTQDCAUBT5ietIL4qTBoYcjNrHfcmbFkQ
Hu7L7/mi2jgVX19OxmHmVI+hhUApYcFsuThKo2YajzsSLQT3hw2xe0Oi3AmCG4xdMXIWt4O9QLYN
J0MCZ2XEPG1A+BhzGJAwSmmqcyNd9FflFCJFuWXifxVJz9m6zUBTBBchhBQAAHL/mZ0uV8E75jZf
GJoLkqEZFvHQqN4Yn9ON0/FCEQDqQ+QD2AR7YKv1mXaZMDZy2S9RY7ycUh4z7Xj6REx/JZtfm/o8
h8zSLJNZaStsccdv3EC8AS7iYRnz49L8x8iUd7yuVjEgAJYgDATPsQG28PRqizKjElHgEy36SYZF
xCKCP9inOrHDrMmM9XChwEGfRXf6iS6bl69Gr2G9760uh/rY3d2i23zg3Rc3VBPQjVgDhnpu9VB1
osvdMgGkxmdxgcsw7IKkrpNVn1M9h6tKKlbJQm+8AMaRAQ0XUGWy+aOcNIXXW8s/8fdzJCV2Brvl
8D5/NUtZQ6YdDUBdmITgCQA7j2WGEqP5b7zQ2ni1cVpaK0oQiDpvm2AiHBIak86BBeNnNubHkoPa
Ud0PZQoA/e79gHOoJ7YrzPJXfcMdEaDcnwjj/Ntotfo4K/fjNOabG29GN3+0crkdZA0esnYyf8RP
v+ZhJe59NQ7iMfg49I0IZrTRBILU2ptUNq/TEo8pnnSDB5LBK/EH/BMbCIiYwkJ7tOkb1AF8JfPg
JRnNm3CjmmFlBAvCXENCUX528DZ3i4Ez4ww1ZgSm0D46GcEr3jk1pjO+7WHuXABmzArIe7mxgJgX
znreQjEWu2/4F8kSBrswIBCgMoNFbgS7RUiowIan4R98BNxU3GRn2wSqJzw7f4U8P7ksXZOs4xD6
hBNuLuYu3LCzcKhXX/vv3wtzgfk3t/vzmhBBBJsddxQO4DyACJcWB9sVFvmbzWK3oxf5ex1nfmsS
NKbnGbbqwm1/Kvmz89Q7ElvrfQxcvCHZnc/CvfoMVHMhCkZEW17N4Hx3+UbQcg/E7AKI+X9ohOGn
CEJmXG6VkBFtYmRm3Atuovc/aIADxt1wEk951AXIohkSlsOYhaMWmH8H6uYsZiUvaRFAgCGboIO1
eRCeOUgzogXIUOCl4ZNk7rr2JvUIyl48fYhndsCL3mxcTm8TyJBXzRFpSdkONl1zR3Vjcrhb+Jaj
xNDdUHGICWjszcDgZ7UVbjgfBoYbfv8OHu/TYhaw4Zq8lbySoDR7Hs/Mu8cTi5fSx8SeDZiwJvK2
Hz6OVT3vqdh5IS5DxZPOrHbpz4BJV7b2L/NvcEYwv+m46dPtyjai93vmvGBls5mDTEFH7vl91Cc4
aK5h87J0shh2ETnS3aDErmAKWxmmA1zxmwQHBRndvH2hXXmLirSHP901SKE6c1ekGf3wB2u0Gz3U
SQo/8AMzy84Uk9D1SvhPenXuaLWd1WIHrgoLOnOfYG449ftB/ANcgACMLhasD+YX9jcIUPCEYZ28
NtaHhl4RpMECihJzXmS76fgLCQ0JhnkNv+e3/bjY1NVwc59WfwLazT+yLcP+OZUuZcgeQgAIxsMF
iwtwrZjQfEvrz04YzMlztE9B2bX0ocp7SBvHkO1h3juMSpCaMTMnh2MglE+4b6DRz52C1CcBhwg5
0q3578AY/WSzLZY/1S2kZcYLxaqdCoQdmmErjiMd8RjsqY1sfySPlK5+D4248Dlovk6Kj+1QxWFp
9wnzDY2O0E8I1SFi9CzuQ64SIhzhdg/6ifsVKiMQN6o6BvVw1H0w6NIjo+yCjlOxtJePD9V94D2l
8EXakDDma/F8PCs7WFxwna5zMu2+ZrIEyoOJoO1VytoFJV+zAiZjLPSY3p0Cu86WTLPU0SCzehKd
h26MflMalDve7ji1ohUEnJxhkzRDOQfFHagfY81FxZJGkCW+gMwQ2MBTJA5BA9YIcwytEs99gAcF
Xeq/LVR7/vnJubPoMbbGRoJB6P9mD1IRFIQ3LQCPt5RwH4G30sUaIbc+T+tHzfkORtpt+JKdPh+M
hR+WgtUuSBgMFW2US4J3z9vWyESSvkncQtqlBXiyNRK2Es6NDBYMIJDN/JCYCPG+1LO7a8hrXw36
l6ddbBwAGfBD0vnA5KQhfFpiXgLEc0MEZZbHu6Uycyyx6wVHARVn3ArNCYN+ZE8+xXN+oA5vMGWh
UgUfdGg5sQlIYIOBt8YcIgdYThfza0/SAOysrIHv0n84nCjl7M2E5IGhFeyJRliqaez0EOqJujsy
tETOhIhgipTB7cDsaXHpYUROA4mDLQUhpRgvkVMi9cDwHsj2CovTFXT2/sRNzk9zR0qQ/Lgf8X2v
K/EkJqhUi+0JEoAlVwtzUJBcHoxTG7/KgoQzCmL0Ky/8Vmx+819icdKg6rsjbZFthvac0TXCoBVW
GOZr3Dvh1n+iC3kRr0gBuPuDYuhTfgq5b1QDRI5/19IELc64438xEoAiCt2+wWoAV8C/FvR+Fuik
bvQQKJxYDtQTNA2hlyEEYPsdp0TENWY9o96q+oLFrFHSSNitYIwhKv7ydGX2mE/emJ4x3bgAuZg1
lQt+d2iWjGT1wTOtJ/zT3mG26UmmKMsCRFf3vkNZxnOVU2V1n7KS9XSMCSwJ65DC7LYuNeDb1Bh6
lqPv9QBU8r4OWRylwu1Cp+5YaclE0uxRDZCNE5IxSN1AgiJmn6ATQEdd6zPSJVHOKQMPgddr1APV
t1jiakLqpBUM4yZWvsMaR3tY1SzlBhGXnJNPs3cz67eXEi57GVYA8Pr+ViHO8gePzZXK8Qp497hP
oEvfOe+YPHT8Dxzq+UcZucUorS2FX91YRRTO/H1IHDJsosMhwvD60Le+hiTSfjNXtaMIQjGIlWSK
PzczLvgrOr09yY5BkRgXCG/vi3G6YCvuzw1/wLAerpYbwxQXOlpL9uLTiYBuJh/4KnHTYiHuiBSW
uz7ME3Zpf7eEqmnzgyHdhU3E+mXKmC3Ww47fmVCYdafqGAaamUS3sRJ1aafKLYUsuMq8CwnihFYb
/YHFBh+wc5ONaQDxEUTSgXbOvk0xE4jyxuz8VVKiFjjPTCqRymzZ7P82XLjv/GH7FZt/abL/LsTP
yA8QNZYoGigQCody6yymdibDIqv2KEHO3IR6ZXp3hYSCaWK17XPSsObyNtMh3m5m2heCGLAUaWun
ofl187hA+JSST1m75TBfpghDVFB+FAJoBgfAMOjimOqgaBwPfPzHsRA34sPpbXDseX84mtih2Cfe
hFMcuYcI9TMTHjoeg7uYcaybpx5Hlpv9HfZ+SmJEjelGebcUFG0fKybTkbVC060vCyrUdUwkqNo6
GDzNE5ka5vXyFX2SsZNkJnX+jQjGsMdVToL5XuoZ1dPJqbq6uE3e9MNdLG4MSiQQgq72NcqWdLnL
+CJaeaupbOXmXkjm7BG77F9IQ/ZbdfIDtC2E4O52Z/Fx1ff42ou4+QXjH8iC7Ims6RAXiP58zvQk
fjeBjFUysyJXuY7fudXy1Mmw18YJhGGM+QIuQRUdugY11btS6+CbmXoqJkIfAQggbaBTefOaaXuK
YbVQgVtOr+jLmth332BUhKFG3XI4wG2KvNJkkvxCukpADhXtZz66pVanE+lKINCMi6sGUP2BhilP
+Ky7okyBgABRBeUeSaiKK6mO4iip9b7b3Zfz9HOjHknnn24+N7TQ+hxSMMxowRJ6eS2aGWRSd8QC
Rs6AK3f5vd4UGM4Vx0fVuqxVWPnn26aeXSx0L7zoxsVmjIkCAjpMSHXvenG+fecNf//hXnA1xB/5
Zf0uqHxKph8gAPI0UpACjWEwccXrthqjpKVsZc3HkWhc4ifMcANgH9Lj4jIu/2zN2ABY4hF+f1e6
3ffZYiBEcZdmdVl0ukaGhRq7Tte+cu7ynvyNjZRFQk8kw5XUhvLTRWGFSgs6VY0fEbwtLMhuUwlt
vPeFpP8yVezr+Z2oszAcLc3vsb97bospPFFOKYyJZ80Rif2MIRJ0W9aBAYbrbPWUKa8xeyd0hQcK
ncYVxFK0LWxRmMZhPTBkaodGHHYogz8pfn2Qh6rDAu9M0n/JlpKkIbTLbwdutGBeqpg1A7V8XRiL
2qFkOjRXYLW0pw9hb/pSzyZgfr3PRv4u9Z6rJLFUjLV6lIEigyHPmpiqsw+BU7ZKtvi7c+/6n1PZ
iZlgvWY1yvrHVin319vi1z+pEk+6SNsDvNj8h0porfOZnrUx+w8Gi3iZT5tjFQH8dZHRXj2MqYtY
AJg9TL0ZPf4Z1XYHIj8cwBHJ/Ft1B5qtIRvquR2ngc3Z+ol3vfkd3hu4eTwm+Kzm3FTzh23tGGRa
w2uFvkEdSxukrdPZlBG45dFqliyLmWgqbdF8suSR/TPzmBV5M5ZXOiPxn4j2pJPkv44VjETXyPdF
l0RynWiA+HoUBrSN4UAkPW1EaB1f0j/yOaQZpkukA7Y3JCDbG/4REhEF09UO/1plbjSyR6I/Hn3t
0dvmR+JOpENtegftPaqLEYuZOmAZIAf5dlBGj8090JfvrYwADQVu7eRc06xfSnBVphrM1mrcvdsX
nRmB2Wy15SMx3lQid/vzCe6xtjQBexJjJ2GwDFbJ0smQhM0JdJARAzCLit1ii9LUhZ43f6wr7KUY
zP+MYtOZv2F6jJ4LRqYd1bxSbm5xOTj1a6oJq2TEQThlYyo7DaoffHT8axkVQ4ycdC8WrLcRBBJT
Gg9mgwPKp978swCmlTJHf1gM8bJFPgFrI/6yrwlvKbyNmFLBnR/dIOa9nN8ZLOyBvAF4C3ES/KGt
7L7WjfmyEoI7sJERdGMuiWEvJqjQBZXkAgcPpw6f9Lc9aBScrBO4N9ibJfOLm3hNcFmIAGRKW4Jw
LsMipGqF6FseO/Cm8LPvm7fggd1wYYrGSEhIIDi2N2pC7wrE42Pei6gnFVxvrGfb3qqfD2Vl0ZTB
++EV9BkvCkpDv/vdp5tWLnDz+JUi8mC+nEJcuc67hzakblYWMtaoqN7GfNyzHYj3K1SZUKN0TYSe
oH+G+4SR/H3dMuH8uHX8isvju8eiYpA0/uwbMuzgcY/tFzBwwEZg60D7L48dq0/xwpJxMSt4lUzG
cM2rDfZGAP63bj3vZq9LcpytQ1WrPK4nM3my6NDtobzASkTgbMB7jL5emd0gbun4P+zP5l0GhWuZ
wSK0GEgu2C91acmNgvwjdHkAOf0AD7vP5koTdYIHhooU/sjDqqmwMb4XE5IGBge1qJBHfJmbJWZD
ZwN1lgoJFidDxAqTNmZmqYgbYCr/oFiiCoea+ZzqsI2R6gmaVe1o7tO/jXT4+FmkAqBl8CJVlzln
jMsKN2GoBqlHsXQcR3DvK5mVmwgIv/ApIVbTHDUOtl8yXBgMpH+ezJreCyi5MBR4fgQeBxyPQz1V
KViDhin+TNlkJzK7h+qmE3cj3AZ313V/cRfUXOYQzKb0BmWRc7m7xTXoaMIxkK7ryhuyg7KOZCk5
O2kXL0uOtnHnOTBvhC+Lv01r0Vei4eVQTm9evgGWLucchc84WSZLlsmyJ1jvzRFye77mHr8LpwqC
dFIMzPSIicn8Y8ukiwzhDIT5BD8Yiu4w3Whrrkb27Rb0wVUUl9etv02s4C4x/EqaOBm02HqCMUO1
x3rhYsmZe/3a9b7eV92h4Bli18dwywH0qKneClMeC/cJDb+WMfBnhzuQxEwTMPAAWa4eY4isXV4X
KpJdwBU1AglR4k7I1kVLBI2U3pTzx3qG8pzdNSbLdrSXPbJzToyKGE693EcMco/8qvmF72IL46Em
cr0FX9a+q993+N99AMrwqj+GWgOl5L6+5eZLI5bd0MCuPsZGs7ZXoKWEQRNkkZm5sEzPssYeGtjc
7ZQ2gtU+Mgdh+KXOsCBB+U1SIKOqBQT822X85xg+7AzCD3bLmciPbwWZBU3T5Y66SpgUsJklD/MJ
aaa34FpD3vOjzzwpi3IADdHqfG3gEIVzXjalm884FHrid9nQyz0hE3OiNZiSPSxqIa4q3EH8Abru
24gu8bVWJldE0Z1N5WkxPFwWsdSS90wMGYhVvkLEMWM8lB89/EdvQY7N69vMD+TCJJBgdQZ73ATh
BuZgjuBVcbZZL2NODrT5F+ymO3sRw0RCgCGYUVeLlT6oBvi9mMIlBtNSmH8/H2rSUbZgtGLU+Jji
yOdcZ7CkAU4wMJJX3f19BgUt+EJ9/HpC1jPJpk/3B+VrAEwse+tOMHDhT8VZjJdQoB0GMGVFkvJj
p0/AHoodsjPY13bu61iR814Kr/YriQrC0QLftcV9DYTgNZNs1UQYtDEBwrWToL9K0F5XSTzA+G4s
QdZ52LeV7KvzxyrHL4phzQqeMYoaVAjVuDNEZaBviokU5afLrF4Vsx7Yf2/VKa0frTaNN10ylAKg
7O018O5jQfr4TR6ePhoQejulE2LkyJ+liHq1jt7Z9GYUB4CsFA20Wx75mZxv9E2SRd9EOwVuYPcc
7NrJu6iHkoPLhimNnl4+1nzdT2LNz8fIwJmw+uniiR686zNsDiqnEw4fnuzLk2TxCrrHF6muQgue
jlW2q5zAGdzCSMUcsCBV5pe6W1gxGNpcnxO5PkrnnYAl2cpw8emRWHR33rPvTJ43s9eWxZThqXjX
EF/RmeYCOUmBCOhM6ac4EASuowpFTB1KYqdn1eYfHVJU9qBTYCJ84Au2v7IgzF6opsqJ5rwIjCnn
UJ/neEPFWfjGa9267epzs4YfCdthos7uo2RsPexBjJnX4rXH8Qu73j3jtn58WzUYHW5ecINCbd7H
gfKDtJ68hAqXEuGrt5OP6rGiopur82L/XOVbLEBQcJyup84etQW9OxjUTNnrG+q+D0qz8XOSDnPv
6VwhO368dPybafQks3Skz7vHFtXfimsfZx4ZN8DBVollaoOL8QZku5t8xu4H2gTLisScYzHYquuv
Li7/fE5AEHZs/RgS35rvw7qAQPs3YfwsYceNcdNr4SjheWXkMLqo0Sn+6xOlvgxpkhSuT482VuhW
Pg+qDBpG/KqT4LO7RmggDn1sCMFBibc+K+Pv5gdzHtm5LZENn6Dsh84/+kUPD+NBC6u1w3W0xnWt
NJXpALNFdSIy1wFWl+1Ucq4L0nKsfMJ+ChlnYEFDbiX0HgZvK7LlRdwYMX9DQFXAEy09lvgjqJcC
u4gb8mtBRmzxDXhymNQ3ONN5vO9ITeYVKUynWniOyYyCQCvJ8iJ73klIWEk3XTiEqlcdH4gJRCAa
fMRQX99iZHHk5Wxxe6UMxLSIXsN46hSOg6XmyXNO0yhHSYSNeDwIIMeACtdA4E7vPAiuUY1fcjaE
IT+lT4GeWwy/UbVBjo9pCRaDOGIRhcS6RRcdN3MFK57+sl1kQ5oCjzN1XA4TR9oJXwwUVS3OxIDJ
X+uFDrWyL0jh2Qk/TqkZJ5xcrBMgjiPZ9zcEQ5a1BKMg1sbFb/gwq7vxQa+DgpxFvhChFsCfoJb1
8kJdQ9HltaHORQ2dlrc6C/p4Hw6vh4yHJ+3DADM9ZMNPqBArlEd3/0vaMB6PqFpvFrx7F3ykhxPG
gBNvJjFGZfrA2BhQG1uJ0ryLabEFXKbMHrqRUELOX5vPpjDf1A10/tByNlqcHDtEe6FvgEE1vjEH
TLzPhp+1x86RbqliAEDl6n6RwcG/RAYBVyo3a6zC+iZRAB3WAXAioM+/zwC9/dNj2sxgFXZJ3hCe
fiJ5GVtoE5TDWjNsYZUHPXEe7Ar4ki3KCVQ9t2eTgjwGA1s8EaRcptnisYA6To4a3mDBnR3qZyQ+
FRKW4dTzDsaqf7MmFGY8vCCLf4j9EGSCxDhgkuRRnbhVY6h9IVpP+m4GWDCXd8yHMcpqbDgZk8tc
OfxQg007PkefeU+gT5+Y9NBEfJdpnEVP/+m8MKl/zIuota4gl9j9H3mIy6bYXDbqWVm/lzW9WMcR
tjD6tDfJd8xcZr1J4tTRc92fKP6PJjQf1tAaci/b5BfjdWxhz8TKiJkN43KiCqJ6VC0Z2466yEw7
zj3MvQ/fycMP/7qKMANsvS5RvsMMODVpueZV/Jr3YEZRyTNPO393wKg8XHFE0r8erKudFOBz4JeQ
3UKGUk+8ifTpBbzwEn2Xfcz/izmGAnNpWoYpX5fL56jAXGCe76B7AS9zJmQjbZx4mLLM7sNmehnd
6B7m7fG2lhqj4/dHnUk2Ks8ZJbWwJWqCdNd1S7uZ1g7a+/GLz0J3VfgXvz/Txtgd0dkJ9LI7vldi
yuYABMFBkxwa8sdaZbsY9Yhvaica/MQmgNsxpoPDLQHQl1IHfcVZG0vj2oEA2JgrJs99kpjJgO8Z
K1z7KYW4/2M0mAwmvwBFBpY1t5GM6rdnrX7hZfQ2Eqfy6OlAgGQs/6naYmzjF8yaMGX6mhVQrmCR
DCWzGAvkNwZCJAXyD0ZE/GmDxOJ0zfpIc0bjBnTS7MUut6XZgBSUTZt9LpZu9jwY+KQL7D8w/JjJ
4zdGN1+QHdWzQWU4k4W1kvC1zbBKqqInnRoOwxBEGRFlHqyuUIR/j+FjjXUDh7yhjhkTBdo+owAD
+57c3IGvh+/hIKJFB2oW7PfLItZCsE4N/cjd02yGE6Y6LvzaQStrV/bHeVqtU/isTb7kwipBWNeB
6U/g9eTm4OrmVkHjyjYQcerVnDxYUvjdoIUTR04ENIDML3xp/LLuyx5ItDot/K+Zhqr7HNWWFsBD
GuBX1djXWHFo+yORnYH/0/zlw70wJNxJ+k7XrMGBLxstYPjkvAjqwAgEGo8+/k1/Lv6IuBYy0wXA
1UPGbchGni4m+6fP+Ofp5o3LlMaxT8wCUa3AdWxVqpkByAH6ouCkuvtbb/ksvPZ1XFk75v66wkWD
bpA8RvcZPoPX+L2/oM6SfcQjo2s0cEnqw6aUXtSh8nQGf6RhYaRToADE3jh6j7KwdRUb7XlAtC0C
EZpqj6R1+MQat/9znCxiAupCBZHc66wA8h2SsYTv6J4RBYmG4FXTr1XH3+jnZ0OigIbEXQkDUdyU
SywQk+ltCeFlVAkfRrcZQvdn6fvCHbovcVQfp0usmbZkHkFaUiI9TEblHoakmuKJLeKS5BXkNUDD
H3su5yBVNx0HY6vUYF7WgzDGhPqF1TddO6kwMOopkUrkDljwHPOFbH/DgVe5BEC5A6atsoPhrc0A
x2IChPrmi2yRiHo2bG2lDsvJBff52sY/9DsRspd7pNDoBwqBS1j1atQ5Tm2CnY2JXfkzP6042PpI
jQZxvSqhjCkr7zFrnsYHyI7Lgr2xtHQIXUhGcL5ChRS9NynyAbZ+jMJxIGdXnybTZ8gwEXk1NSMS
gxwRqKHDgoLXI0zNp/gkTy4rUZFRlVo6ku+XcHm700LB36e8qYd40/UauMxWSft/dQfJSGlwWewB
4WugYg4GeSWFN05z0FUwp4A3j5qHzo9ZHJRUVCT0SBHmx6DHfOOiEzaAMaWFKvoKhaoeXskNQ+5P
XUF+6HeY9r3qO+xUo2IQ5hAj/vzPX3cbI0ASnQC/VDLfIKfCJks3a17TSHXKYQcVBUXe2yMzToEy
iIFbzUhkWMS4oJ/SA+/qAPYvzM+5REoqtIO7XYiMKLNlOxlYyo8+3E4x0kcND4+LH/Ebn9+KBf+f
CboEbbmxyI3SKgtRAFlBHeE9YqpXBz33E9MQ4HpEi7n/bh3s2L8waOVRltiP1qwrsxNmqwQ1asXU
WbSkEjgftcrAfrdBU3sF7s/Wc9ViMoMbFJRKbJNEVh/6vOzcPcqHkpnq+bVD/JEf9TXIleDen3A5
1ZvRF6f0xCJeCzD8sdCgWBOJg2QDWJullpW0ppsk6xEh//SnmjC2UqoKBS1RtSpX4EWn5Kjta85M
YOFh9TEwsNvCJq1FHkB64CKhKgVdblZtbdMkixUjGUljyE9Lspgo8WFzLNvl4y//gtks0WnULigT
oL2j2QGIwJONBB20g5r1KLyP7CY3t31EVT7C7iPL/UcRtImd9uy3DPXDuIuTibm66N/5eNC5cTiQ
2EE67+gWtp8cpn4H/1YOk929m7+GobtwXcQt8Um+IhOevtkB5cLTAigIjAIRExGeiN9wLCPVlkFv
DztFmzekQUhGuMIGWhpvSQ82i2wK+KK0O12/adyK3wEsDXzzJX6lJ7XcqIPMgbepHl4cHMg3+fTC
UJmVhKaJo8XwWFBwHhBZxG/Qp3Rc5Ytymk5/m+s6W3Vg1xeGVdPcNsJZM4XwO0AUgEcKLhqGthx4
dNXYaQzALf4m1Uw9Nj/SgJ7z68XojYQZ0VFJjXryAFLbc/bwCrTj5Qw94oycn7Cs30F4s6CmlycC
mUKcSkmQmggvOuf+uT5Dan/rgouAd2Zdmp/SvCFrwY4Tujxz6UwkxXNkGHjRxd06RM/DEcayEk6x
bDQX/GUMkKyUK4HBy9e8stAdrjXLqQnRgU6Ono3nSo8Q7tnEWEJaA8oJSBkoGKdvR7BzDRxteNYX
k1FRf4uH+n4MLn0TzdKdqKva7OPm6GMT5uYiX89HAVgHCjj0wyZfy8qcbKJGqsUvmj6cZPfGiVbG
0R13F+A92pvfGhWuoc6kYZaYxUo+FiBYm2zV3cDSX3QjIYV8DpGtYDwNxQFAdKGEyn6w0oN829+/
//wwwS9eBRNzIklMXDv7YY7FB/4e8DsRd9XGjZ2U0RPysZUOekhYHI6eKV3WUAN4qPdXVxjL9cPb
ipvVALIRqxPgSb7gHHwDEmxJ3E1k+5FYn36QvMPu15MfTld2PiVeplbGWg/97Rf3EktZvT+Tj+68
/jQSjCyZPYFXMs6+bm8TZnqL+/Y+7Q3L6ftUAix4itOOHtHHh2C/LKLCF8aH1XKwfkafaDB8T7/j
dpXi1N2Bpx9dUB8e8+MrvEcEZx7UgzSjU/4zzuPQYs+zbs/MDwS6CEf+EUK9ObAk/RA9SxMsiDBK
7/q9UN7IUY1/XjN5LlOEUGcw8w/dM64Xn+CFsQP0FWlyiyssIX6kwBravhK0cUReXfCR/WXMah72
o/eqWHyFa8xjTN+JafZvLgoIEnvRrGdTpM3TS9BFzo+PepDOErDj/gaP3iGi5d5GjetNLVq0iuKo
2X9wTPn6rV2OdMCSXoDI3u0Cn10jaVKEOGD12eJB/efvkXR47b7kUL5HP/jzja/ydRbn6J4ySE3M
AMdoFyg4VPtCpXhx3TpqJ3Lc2SQR9ZS8p4MHqvxMB8sBXj0VdPy/y6+AM3Zg52nPGDxjxYiFQTgY
vZyBn9E830YdfzDvzwXjtPTqqDfv/hB6vA4QOMpzyvUy42uKmXbS8vm1uSxgtS7Sc3f7wIIEbrs6
bQ9XcIKYVBPq7CHNdXaq9jkuOrr93vc3l1NxIj+W7nTT7KWwWDT8IHPfwwsAY8+HssFK5eJby3Xg
XYfKBDLtudy9iCBYKuvrsjej46hoTiM1ZoZb7euvzeaT9HCnwvfXhIDEuOYK6nmUTulKoxx9Ad8q
DjNGWnqAmtuWSRK/XI6MifEKoCZUk3WKg+YHeRKkplEdlStqzYeIM6UzIBChd6w3zzU9p7Jm/+J9
IuVgwfG4Mlw9ZiPZdSGW3aia0Z8AbJGYyCIzf0TJCqaEjcdUmIdQY6DIPFOrhDuV2Hy+tpMe6xcs
Z4B2tC2YsyBZY9OhAqDzvJDZNGwyh7BDNllC/HBPKYNeIQZxmOHA7/vvh8NTYfHTBfoFozaFeBdL
Hcq77V6kirNMm+CZJMiLaHokOoYzx0x9TgQ50d4o8Cqf3t5ECG7QsyDRboi1//J/n8TrZNwyLZrg
ll29bLSltWZxHSENLFp4AuZYIfgATB487/8HpSkbS00q55HYqHSuzdQJDhLby+61GwTPZX4U+MKw
PdXbOq6iDhR+IYwFXNFgfAfYFGUIpBArfhURdUN9iHJhm0ZE90AKgOfC8HL/o4rOpu8hIo5uDKeP
Kw3VGgeNt5xKLxfCnDdr9bEQcWh/qW/cVNwafheoA5pbAN1I2dAMQvaTvWzLuwxL4HmqZs+TtK/D
9xGaF/OZLxZAIl6UWu+xHH+YJeNUsJYZ4uB2xXOCY246W3aK3/G+7k3FwGWnz/6kCFzALg3e3YfA
p2AWTh5au63pQIMrR/8Zoy5+BhLCHuCvV8glibqzmhP9qpxfoUPsSpBRO6Ibytef8DtJ1+0iX5cb
KtreUoIk2zUoFPngiAn17hPjhmrGbK6LVyGUC7DOXbF6De8LWCkQsT+TATwNQ2YfEXwwtvWMQf+e
Yv57agrMB8XOAx2GRmyf2BTVk4pVGS7zUAaxljf9+DV8rNLTaw+YDYyKVzOOnCpgKggkLvandFsn
1puy0WphptCULvJA8SjlYeSLfWmPmc1GEqah+YltqzzdxV/cob+HB9db/Rhinl6AUXNllA+D30Kg
9zh3Q4KdvFb6SIuoL/q5eaHEYe4zMKV5P1YFF8aoTs8JEUB7NbriyIx5yKkXUjG8hvDyxQQGLJik
X44m79ue0kyJixUl1CvAOwj/QFwvxpSW4Hm8T+r+6iggWS2XPh7xF7PQhJ3WO7puiGNhfMcewbvI
GsvH7dQueiwqwuzsTReN8T3CekTbgzO9DgRWkeuLKRdfjyA/itOAgm3BgsRJwTl3nz3GnHfFiU2D
zTwR+ecsUuxB0BXLr6BQPoL0gMB7wzUK0nmf4VRCAGJv0yPHHoNUxnact9h65AdlwWVUzpEbY+JM
mTOHtym8+a8Hffgai2gARtmvbT3W94MTzS8atK73c/OwQGd6iSv2UEgg5D31hyrAeCJP379IK8eV
04+lkegJFnIkbziIStzGEA58AloIkZiikMbAbPF0GS4NL1O4MRmWNljm2NlYJuTxwjl3YgdlX0Ti
w+aQmznYqV13BUrZ3eoLZc7gtSW3jbkxCWYRBENz2+AZHApHvUuQlvZ9CD1gqsyyh9PJ0WQFLOl0
E7S1kGF/3jPzJNWjeVZHwr/gzaADCgzdH+8T/Qozl7/W4jP9IwrTPNCVYOBRbDHNHvYnNzaCSFuq
y99OXj7pTfG9AoVtxZg8B2m0QY8IeGQ3I9Etiap9tTrle2KithkyHUCfVkh7NLRjWEKOKxukTFs0
rUUNgcldNWw3tYDlUfmYJ6APKKYPeQicy7rF7vNmQpJSKmKGCXzLNs6WrBJuQoGJ4UrHfuR2CiOw
tVTSVQBL9pQU2NfgPUtxvCqwf8NZKFRasyQqnBkI3l21TkzeF+fFPkC2CdEXUq9SePKEjrXfjK60
+ASEf4YlKAGpNXjWsYd4+p5VqfdwrlbXq34Oc+cPS/1Z1Q0Wp3rcri8Jo15DYUx6hNmhQ4Hgve0L
4y3WxgJSz4HrjhIVHuuDKSkyevw/unsowZCmHgKGwMztAVuNOTXDBuO9vpwZruMyQe/CxkEQI4Az
v/n0M7/GFfZi1fQ77SJEColyneMUbRLSMsqWv1l/Wx50RoI5Fb7A3U0dMwIAyiXDxcuOClGaFUua
Pirw75ocYL5a3hlJ5vOtEryW6MjF/sSskiMXXP0sTOdFiMIdMgYKbuTKMGPoKWkQqB7ZqwFiYD7T
XZ+T7XtdrnnS7qSN1Yj2bnRb0Q4g/kDZ5xcrjA7CfJxNMMCaP/b5+IonFWtVNAgx6vSIs7fVKHXv
qNGUmHkX08oag2qM9engXqseoxssOmb3k+gFxspQ8nWPGEQtUjAEE5FzScjcB8MqPfrrIcw60GbV
qFrjl8QB8LRJWyKxf1sc1C9j+v1t1dnn24vFu07l/9dKPjFvg6bH3IYylSMBQIdGafPwVJ8tAMJe
uv2sEEP9Lau1sJeRNgA8lwOOycgRm9NrlpNf+5gpKwyYF8TxIsrSsINKp9X0HX/D1teWn1lviEIu
6g3xs4dpzFWmi6S88Wv1Wikas1ooGsVePj6G8qbY0+Gxn9R7Bf3S6rdI9ujWNt8w9RCmXTbN7jmH
+e+UMX+C94Lp3xRFR/2PqPPaUlXZwvATOQYCAt6Sg4hZ2xuHoVvMoqLg059v6t5nL1cnA6EoqmbN
+YdpMXywz3LILMLs9vhlZaKvzpXdxJ5urshzLJ4OaHNgbg1XcjdjRbWFvUqsXznnuYYbxBwBJNV7
jI9jdaAxc1IwoShEqYQMz3LRbfy8X9HJrbitMmCPrJbhrs9BXZvUUH8bscrkOYONdhlecC5ZUr4+
/bTFleSFVl/AaT1YcpdTNcVsyGG6zBjsmAdgvyESQ+DTQN31HMAQZ0HcGirOHjfZ8Y1Fe9tT/ioX
iV/0uupuA7w9+Y0SAQ5SgS9Wi/bil91KEHaVwbiKmBJ2cEvsqu3XY1YkpK1RZiCbjP90xY5bFHxv
HvoJbqtz9JWUWtpr/EwQ2KAE8HQOEROgtw0e4S0huLYiC8uv+5g65i9zzPw2VMaibFBFVJx/btEz
yv0KYvSr9+4qxOPgoT6ZdYJszo+JUf+1JngPAFEb3Qf37h4IGLnZ0ZaseZ0WAZ42yNqAy0Z4B1QM
h6BGi47ZZUnSg/nCoDHf9W/DcnwbaiGlKtKjmG6z554x2XEcmmssm6N6/MwM5xll7QS8EIZAoqlR
9pXJa6lMGrO8Z84KVAGLQTFoJyVNIWhQZl2m4HwIsFLGdCQSZYh/N6EVCLILjBLjfCN8Mwe/0ESl
CHCFO41u0LB8+NYEzHqvTBHCTE59lGgxP6McnJBFobgH2rkrCxpJf1G1jNFTc6EmzyklAiTR3P2s
1XkMr+jSXVJthXTF2Np7mGcXSP9cyJ1zXBwjBXvqFqmQKMgLT8vxFcmmDCOaa0aedn6B7tOYEfsB
J2PoJiuHqjGqyC2bxOGi/zw6OWtV2N9jI9Zw+Tqku3AXo66Bshf8mHyo9rasy6gXa5TBUVTFwIab
h6gEcc1PhKP8kpAuB1qCDAvHw8Rw+gVfdiYIQx4ep4erd6WhkFxxIXuAbDWeIRyK6o0tgxA4rBdZ
Ps8A0IlqBXLOtjZ98H6KhdtDcqqD69W9j4Gh5DGxDhEPOzCnJr6bGJPH7BDxQsIFQnQiI0RsqJJW
uBQ5LM6bK5B7iP9RmFXS/U9jdgdOuzkM2jNgkyh1KE7WZi0zT+fIPykOpZj0CVomlfz4nOfbtp/J
Gikr7Kxhr+ardJWyajrPZdVDef/pmvbsYs9QhKu9mSyKUt+0U9J+TprOeFmWVW17hqqcx2vzlN/k
g3w0TREi80pPPl0iY7Tov/18lL483jL/bCN1zxGbZyvsgoWn7aYne+7O2DyJpVvHgMpPuZVt8dLb
T13ZujwUx3VdnADYh59lfsoj830/+vd7NLqkCLX/snZKADUeVD8f7ooxYMVXuh+SiQ3eaIONX6mK
SkB//3Cao8v8lok3KNcZ/A33DooTyzvkOQqJkjkDAKX/7Xu3ETDE2wbFWJA2lMAuMS4BdtsSNtpu
nK9Ru3lOcSGZE4pq3Xx6C5G3o0wOHrkcF+eMqK7egHc60TOlJG9bEvE33FMLlXtKXjtSQxB0mRNQ
iOlb4T45DiqPImfcii+9cxeUR1KO8kGjD0sOAjULufE+vLiL6WuYh0880Ft/pYqcf9QG4nkOYOg3
YMARmBEJIFNDAOARtewnagYistm/MgoUH2oQXuKJUuFAjEAIASMEMuZESzq4vql/GBEpEh+7FIPB
mGjxgTrauavT9f05Xe41eTEko4TTIXBK7gOib54iy1w4iFZUhCWkcYBxqr9oNFEgtJgCUZvB8c8z
oPW+o6s+UBbeCRoZAu/YQ5ExNampL2C3a6BaaiTDyAe02sm6OYCJjqXwuN5IrVYEeUk/+1bNKIa4
FbBMcAJk4+bEqi8x9tABB3GngbQYndAHRQLr94B2jQkp0dH7MPu6iKr9ICdM3ceKtum7e19riAx2
yb6wpjCnyrixAvxG2QRk3V2W48dalGHPSm87AD9JYh2aAXmkZnTbYRHk7RX/dndhSF0eftGMIBnd
w1fhkAU9UnqrnQcyW3hWvux9fO6af4tkN2teHKbi8YPZueFcL4giOGTDCUUMeGR/JBRMSk/l9PJT
d9qkrT6e9KSF1Nl1WXeub1tj8J4TjxAtEXVuCWR4bt2csTp+j5g9WHeUv+1V8zYnKPlVEgQMV9Al
pixb4VgCZUD6E7jN1bsRuGMpa/ae1MHwIEoAauKg2WWdySRMjpSwyeoiERpeIYmifJsc5WBbEYTO
DA7ccr8ZZSsynR5uYwD3IIw74neGfl/lypQnSRXmnBBjbO5jkwCTq4anGQkVvuRx7nx/ihhRE1GU
RmJ2LEeWuXiWgG8U3499ihz7GH9DHqZrDMTpEFVQXkNpFkA1qc+gHWJLMCNDhpQbfcc2AskAMYLb
LNkciod7ZzeF1onB5MKDp3xEvW/r16EYoWCH4ZzRfBiP4xvwAyJfW2Tirs4jEPoQLQ99GHUAAJds
xx6Pa3tT2v1kM5kkLLzYj45GX0nnKj1GrMxEq62JLzeKbQHSkbibXLw6qAMNXTFto0UFwWYegHsL
BStX4lKy9XdAmmrMj/ZXn+hMmZKCCMhw17T8NVDCg3/wH/CfsbnKXhnx3JGCJxmCH5wqEAnAyukv
fztwbS+5q0mKylbXFfj/bkGW5LOgu5J5zhPSHtUvpOP2D6mMYnpL83mjh1ULgV9IAXRMaURZ3VKC
vcXg1m+OzzHZkjd0fIYNVC4J3oYYJ/QtctzH3xZLW/J2PT50HRer25i/2Cy6St28g0awaKe2R/q8
Htzjqknch9bbYUlKm/+L+WFym1njm7sYFH4eI4jTZ00zfgNrRxiZ+fzRUfvlhCr0TjSrJ82MQYQ8
E7g1gkAtOyWHaYNL8yfJ4jsKnijGDR6j1/zZyym5M+xMWgnWjiuSFifG+3tAJW4Lzddj9D4PWQkj
jPaFAZnhCRG418CaVJsai+1qw+quiXIjyc5PedpwRme3DMr5IyMaQZm2DDQcLbWw/mULZaoRD+39
+xhhQJd1hy2w0zt3RAaSiBW99P6KidiYoGrNPGImJ/aIAqanEpIitOyj7EqZHuK3u7qT0iSJ4Yrh
MDKCrugrUphA+Eb7vFU+8u40SXjyKt911EYhi4I5OggwD1rqnliM6IsU44nEIrEZODXw7I7ps2bl
kTuYlDCV4YMoArvhFhQZ0h9RNZKtbRNJocr7Dd6HTztT3tFFlYq/iDt5TY6KeIcHWsNM5LM3SraI
QbqNIatPucHPHant3D0uZOWj3o9JaYlqrMzlEmowdaBDWXtIDIs1hTxp2nuiA3mDvCyDhUgSyk11
996+NA6WVOwRIEK4CO7LbSgYYJHIFGtmOW7x6jyh9q7/YiMhKBXS0QTIz+zkXWJQXpeY6ZvGP4XU
yN1ybiYtHvK3fFJUEyt3ztJfAihCo5ZPeXOEHwRfGnqqBP0ddFKiw4DMwqWL9J2TKt7nMcHQYxuC
dUFUdBti5YiQcTUyJnINm5wLx0YxjHO+ULXZ907dE+OinBI9W35U7m4g34FWDGoPM+r5NpzLAclh
GXy90MOSTaFLiHLp/BHNZRcf/PNKRxAP6raNA7D/Sl9jgnXMTjGe5ysaDQa9XucHbg+uNTaBrDse
7xERwr3nGB6xrXl0W07LYeiL46vtQfaBsIMaOY933OobiGeYfROZ60BQOKIhIeoQItMBYCVCCAPx
jVYgehnbEZBHHj14j+jm/x6Cyv7t8dKPgk1vFyucJePqmDTlZyit3TOkTuT9ANqQ8Pv/hr/7xinN
/l2jwwKUdDAaRdmKOYa7aWtzQgOUpDyEUhvhZDIjrQ8B29516YMCDpVYVEJg+NWQuIFRhsS5gtNc
nQDBcAfzYFUQFJKqa4alMMsFnqQlgIefB2jPyFtPRd9TWpS62JDPYQ5BBEEU8b2NYCCw/TmJurnc
S1jfoGIGZhOo6/ehT/TPW3Inu8t/QgNHDjwIftfTXu9od3p392dK4DG/zESrWZaA74C6PAizlkgh
VAN91JioEZzhSI2QbfdMBFrhQcLmPaEWitkGv5E2QagVWV73ACz9jjI3K1sWWpzfHfGDJre6fHF+
7isV8dFXwPLLb0xx3+XVUlSpWLrhwSObYdhAdxAszwl26iHAY49l8DMhlnhQczNB08p6lcRQ9GtE
IEiFEAyGi++RXBfgApSvQP3yVXHCaKiiYSpLO/kpb95CRq5AqRGi81h0fjHza3lrSMzT9br0iX64
7AAdnKn0WPjA4R/+XJB96Z38NYzHSKBANGunYO3kbaLCMpUPAdXjg3dXh1Er+wGIfPQF+I+ygS3j
l8ZFLljwwH6y5xThGWS+Qw2JhEDEUrPVfbyYXPOgQbXwgmTl7R5L3twnh4ETUNWjnn9Y3jZlBa3p
NjotqQQBt4Z9CXD//lcOGtPTHO2AmhAYI3X4OCZFVtLK6Givmcv2RBCQ6rGMr712kSKbSmkWDcVf
sCbgTiAa/rUQUENwqySLaF/XlGkzKrko75MaBKKrkPXfByXgsqZHULYAa74fg/NmPQYEXGzg0L1F
Tb3hojOz84Ho71FacLRoYnaIVWCPhJi8Onr3W0D4xlJ4rNosbAX5hAiLBDw7qvrCjYaoQtyFwZpo
6cqXBFqkNHt1MEEKfww0OpKndisWyM7mRcKHmEoYBMSNXgt76geUJ8YZBKamfAO5BK4KJ7ZG0PzB
DA1n6nsIpSCQwA559yQk8YeqMl9g3aFqewf/hB844k4oKr9h5Fyd4dWhF+zcYYMoCMOxgLoC4iWy
bCp66JMZWHfJFw6GzmOwXb9/S3Rsf4mT92xt78l3AQ/u/DMlE0k8EmGx/CYKfyTif30YkvRDD3A3
3PpbPLaBpDgbSWQuPIMgOB8DnxfEbjFdeMeg7f5tfaAP8Y62woaWs0NTg4iUpVhoOXjckxg90wqE
s+Row0ZYxvvO6S+P9oTP+4gyIell0BiQuBi66Ims8GQB51BrbFHPbwYHguAMAwL8i2CT3HK3Bqzz
p3RblHMwWW8ki9rVMjwFfi7vVfVg1X71tD0QB214mhh9amCDNwSUMfwJbUPWG4xDgfwmCjLKIM9D
tBwXl+gxH7crZzs7Vujbh030EeFPAYqm2AUrjcrjvIXy58uv0edDCJSwZvNoO93LI0Q49Rk0cf17
BpQNiutPgVBADYJmH2+HyDDaU2rlYDsZ2DJjnQOP10UgxiBPdIhbmF9yk8LhKFyKx03mBTDGhQjE
8d1o26geICZ14T3tYH/3hayGPY51dI5A18DO98SSGwYlmE9OpYunF9iNcXP5RvmVnM7dhffZrLEQ
SpR2RNj7wBEO2j587yZq3ZbzgyaiwimwYKAsffPbhPs3G4k2eJ9AkMD/FjMlO7F6B23VdCxuMezG
Xv5xjm/a6jnhTFTooIPnATFqMrLOaaUPCro1g4hfQGJo4KV4A1B5QUMbCwBtuPuDXtl5Z7IoYdlA
l+EOKZI8BTqFqTC3N5evB6FMMuYD+lrw97JlFcSNJbeVcHP29EAcnfA4tLpImYCU3uoRcjwVgjRj
0rc5zkVSrmLcYsxQUKqB200REnxrK4PltmgFTcpGhrOg/ktVDvTisMxaOjcKydxntxoPtV+VvMgG
rBNNiYybygqC9S5VKJK0tbBVD8iu9UFG3CC8AQkY3oEnwKNG4IyL8CkdUUDade4zra8yGxN59gEA
LNbnpbUmL6EQJF5sY70geKTKTWz8x7UgSVKiwo28GIgHelHLnu6X/KKuudo7luGWozfdLXg2ag0t
SNGuOT/+wV6ERKBG1hBQwhm/H1L0cTPAsK4ZG+vdpjm5bLYs50bv9LXJTTTg7kOGBRWlAHe75pTp
8Mj0RXtsp9TwPmxPXkPgbIM8wbuNLNyQcsOK1VFJHQHV2t9qDCjsGtejMnv0wUriuqlPAZI9yAhZ
ds4cSPoS27kEdSf/0X23XJL6jGFDWIWm08BpBxz8eXDomcHLx86w1w7IeQ8uU+7RuylQJlbm3N+A
CeBPEQIyvs4XU7jLlx9zctiU0b23nb2GNcVuLIQom2SQoIcVU26TchoGxFK4ePweU8a1q26/qDdS
qiZ5HLAyq0fkkN6OZ83yEO3G9BywvHwEBWq4jJmIqecxvdCRsfq0Yl4CTIX3GCV/Y74Yb/+oQB9W
lP6vDzcHfIIULlzTDeDABeqP4AA3yDMyyzP1w30lJd5D6WELIpJ80t5twcn99EWwXNWYIYPpAzvO
k8vaj/iRBYLqaT5MN+pEAIVAKj/JN9065pByAgqZHJbDapA5zbbgOr5s+I4hD+Q7QsiP/ZftOokT
JuIXytI8Cd1kRuIwnZE4dH35Nv/8lN9S/j7Z/HRnTNQpuUXXnSWJm/Ql1ehu3L7L7ATjrf/5PZG/
J7wg//s8XFTQXHbL/00Ykp90ePTZc7hht/KP4JS3saGE+xcgTJikycXOWCP5FrMsrKVgQmaUWkYk
aVEOgeOU4yEB+vnFnZ3sz3MJx+bOJq4r/zlEZN03fOf3SUJWlN3x/s9PfvDH9x8f5o3yu3yczfts
ms2TXGU3fONTkn4l+Srt8WkH2S+fkz9oNX76tKC8yOflV1c2Ihla8sCz2TliE6RopTEnnNAscYnH
8TnglOWg+m4y4VATt7Qtj5ablDYhiLtJkiVdsz26T8vE7C261oDaWXweA/7zVRd8hwfDMSWmSYgS
YhWfmPfs6r76O1IzKKJTAwDu57FRkD2gURG9Nl2zt09bP+3IrAIkkNu9dg+shmzy7IBGhjWniHkq
NwA3qML9CGLvmuaYTOvccqR/9g51B3t8tfGQxKzAY40kiA5mDT3BxpQMzJVkERmY4BwX/jW+xsiC
eE2WL9e4AU3bDO6dtyNMmAbcmRecgpf7YCElfAZ0EJYHXwU/jgyEHx4IXC5+lT6DEyiF4C4qkyoD
UB2VEUZOvuIyHnCPvty7C+AD3wHLfaA9Quzd6C6oSz1R7AlIkFKSq5n5bsEY/bEs2QCIJJ7CDB2y
LHfkEg2tCMgMKxFKi4Ql3ODYUzRcCJuBZm+YHzi5J/xmIPae4lqEUkfGrEbcTF9R0as7QF7J2jq1
e4kQZ/Qq74lQIw6wduWVuDMrsDROIPC0QB++gx5wX8rk1YuY/EFBDbk550gbNYI8pF4a1tGFNjhk
j/HuE9zl8WtqdeuVMsWEpX/uI4TYcdqOYd84PLr+nkbCPgl5PaQ0WcEs77SQmtx7pw4HNLKI55Hy
4VTTV6Z0tIk2uffyBOmnBzhxiFGkvicC5YMyT1oBz+SSC9RyimmxEox/IzgvCTluf+psT/GIOAxv
6isgtfUZYCEGuJH+g/wb4mNSlKKsPxXSiqT6L2Mj0pG70lFStnL3ProtWcquwbxFuo+vqqMwpOnM
Ja+wEW2zM6nLVq8hKcquAiEPx+l1OwfBaQ5Jjhjj5hB0HghrgEK8ndnmHKiUl1HEQiSF4Bc6Ar1R
lC17FmnIk9sIyo4iIt7nAXwUOk1zcu6+OtveleO4TRqQXEpXXRtZjSH1qfMGj4FmcJeKA85zqG1a
2SK7TYxsP7kui47ZN7JWTbMbkeBrTjFO9Whh7liM6kNt/u4L1hH5qjGiMvFuziJJ7A4XP9ZI7e1X
56n6o/xoQD2PSelXEGJYpKI7aWFYiGv8WBtsCQKOielQCQu17sJFZs89gBo88fyNDNPwOIGWgzBd
FTOn394hdZJTZzG0htuOcLeeKC3D7Gr1d8jiqh0lQbs31Dwlua/avQL/XniyrwTQQWUfGTX2YHYU
MAFPgezzX4VovS7+IF5rGTZc0JPFXfrh551LeAEKC6PYV/rN4SkpSA8zL8FLYcWSHLjue1TR/EWX
4AnBqBzYjHMmIYYt+pzS/yk7B8unU/o1vRmRXg86SFQMD7MWhBRoGP4xvY6JGIbMxP2cKvsRzw3c
SfpPZj4wHhkBSJgnz+4rQxoW7Bb0N4DX4QsUMQPPBS46wAPmahI+Ao9XBjoDJRn8dDfECtQhxol3
8JuaQSsAG0L24Iz90w4eFwBOpL0rhPQbUyWlQiUMxeZgD/qoD6ltuBgizWZAWzPnRJuxGZBrdfHB
IJ2AflamZNy7Ma7Ff1vGhckV6Cl+7e5jUEeHXtG5/SHdR7B2IyRDNCI1xH7CGO7x+3O0mFwz6aJ+
k3JVER1+rt3jgCQTurMwUfz3b9NrekgNOCpLTJLMc4x2D7a1qsa3PvGNNn6n5y4EzusxueCi4ccN
kr3Rxb0n5qhe1aNHylKO0gdBVANSmuE4JjxWChhAMGSoeS/fExiQfjW5kQmHCIFN7sgMKm6op5RH
Z/pcGwFCJ4oTq2B9yuKGNW4EOCXFR4+15o7ZWe+2O8WUzPb3f1vHoRg/IgcQOPg6KrFZHh/ZL3EZ
1b/U8AtYY+cBRRpCTx2VygtoN3dbQudBkS+mQgw4wCRJRaK82xiIfWXLa8csVD36AFKv6AMtq8l1
wJkcYHeIV2usMEKg972hWQhWNcj7gLaoMZKVZr/k437LjNhPmxjDKdQr0vl4lMDNRwVpYaO9gQem
jvcHpHDvsUTkxCR1vPVZtp1QXCPnuvUrRj1wb4AqWHXhNIO5Im0OgQpAwbxROTXyzhZGwfYCStMR
eW8fqWJ1RrMigw2f/6AIBrStuAV3seHim/i6D4BC6blTQcfLvRMOsErK/8NjICIWlqOt3+sdPhYo
nLbtM0IuhEFtUDkBslnNHgf2chbLAgj3GcdhhCX8yy0pcr+NkGdFUPqiJv1wGSSow+T2E9KU5W8h
i2CL8sHqm7vkiioqzJmtjYPF6+bcGe9UJJbAg9vs0jJQY/Thk0PRAiqlbyDkKah8XkUNB5Wfxy1Q
rY7GEFW6LdU7HXsKN9QZWXs4ajvDzbduC232BfoeXoPVA6oSpPYfvvLwW3nwxPX74jXBG2597MtK
Zu27q9C+1AzrRN2l85OVKN62mdW8BIt5UmK9kKe3Y4fvxtsR4+izdx7tc5rg5L9PLHxrFwqU9UeN
AFl/6rssFlgMt6ODhdcT4BnUOSFQoTcBRpjpzMQo6UAezTo5txcON23kP45T5IbuxWTxWGnahM29
8fS7HTp7CiAUVHZF07MeA6y2sGxuc/UuCrSbpLFIdx8TZoXa0SPet7HgiVWSWVZ0wDGTDIbaL1Sg
iHFJz+Cwi5H+ji5qXytGbKs2ksVi+kZLXAdbW4zel0w/DotHx8I2VY7HmB3Ufq702NilmBhvNBNT
49JT1JFSrG/F6Aww7woHluPepo8iFe9mdKOXB6qp13Ztt5Fnei9ShXADS10IPgWFemuB+OSgRLrh
OjH2U/U6sYCSMWi8mQUVEgQajhrt4dsa16egxLx1stedEt96IEgzjqqmtljDMsca1EHxFGbZW/fw
ekZLVA/O2+B8A6cWQKFqDBsMFCdxdz42YO6x7oZ51PjZ/yLrgJTCVW6JfduGvKfC7OaQEe4qbaQP
SPBoM2j0V0r5CPAs7wMgBwzSDxFqR5+GHA97aVsB6HP+1C3nAOeiIHX4B43n3QGqA0inKQZs7SHo
tx5Xoouh3N45YdtjrihhY72TgmQD5FYPwP61Ztg+4V0E8BL/OzO79vIfustjRHGj05qqGNAIDnwB
O5eTRekEGVWGxBfc0lN8HJrJvU8BM9Uyc63H264WLmKQWn2qwtA5ijHKRa9fQCtSdEcLZXrzr9iA
Ssy9ndC98KDrgFkZoAk3psQ0hInJMLY6AMmisjrfxrj8lr9ciB7DwPhEUeZMNVIfUE8NzPAJMDEF
m5hA/4OlB9y4tULGAx1Jr7G++fs5WD9/jyKIToXsAui8wLbXXFF4dZGzCqGYuPjf9KCuptu5CQGi
e2eYXnMm9GqwqzANMdf6A79QDBAt0iv3aXgFKatXiAZdY48wr1u2XIbSEnBJ7/wM8m2wRzcLmUPL
M2Dpaq5K7NR2FCay5aWZ5ZT5Cc3ga/v0qgbsAaANIA7wDmMMZICDnQfqeIqPg1E5BTrLhbcFbgdA
lOBogdmc30T0WcC294Onttz3CkWECugnFgawkicatl5P5KoAg/h8PyruTfUxNUJRliMl+SelM6mA
NCghEq+IPJj/zKRmiQEYWXn0a9BgugLQAqJF2QDH+gBTT8qWCK54vlApPh+kH3wLnSgZ6Lb+TPdE
dTSyCKuIisYe2NbRlzqDKiWHE2gvsd44U7R6o5NSotiEZygDEZTReqijuZu7EBPba/VPQ3TqT1A2
BKUk48nbkMNFqo0q2s4pJpynNoPgJPIYvMh/7hE8ofINv6p/3Cj5CKHLmrdCf+K/Hp+WJroILozQ
RrZFFXrRR5mNCBAxDNQbVEjLu0GTKuKuq8QL0VTSUSLR++aQMjIu14yceEsQBpORhlp6Ikx3oVm1
NacaGr+Q6XRqhwUGWfnNU9KSFOjH1WMOVR4mPTO70dteEc3EANJDAYOEOvPBcf6UkuUrLqWA6Yjb
n8HNBvwWZN52gKn4jNMUUimLbCmAGgzu1LLootQgwG1leEvJQSN9NeFmxHRLrqzgrazgBcSK0Rh/
E7Hhqwh6S0+JAXFEpQfw4NY5R2z4MhHAFklKgLyfOuOWVpgD0P/UyqBZ0zDgnWaX5X3y8qg/ShnX
CM7Qu9UY/0qyhdRvUekiFQNXK7p2ckpy3VntsEIT3DCIn8PyKLi7ml9oKN6BiIzVf/1JMRe1sP6N
khz0qeDc2S3RCGIKZ4AiAX7sQJbGmDAuPIFpkCpoRiBfLp4AOjTynaJeh0qNjRIwNeBZInVlEhez
J3VaKfJRyaFSSkkHNFvu+Eg4oUAzQH6WMtMvhaDI9qPI93Mn87N0PgeKhoYLJUK5OXCeo+Fka+Ae
Ylki6CfJtuvBHaySS4dYAEsDgkBeYyKHh2ob6nuCLSHVkohGiPwmoLd0DhPP80mOSB1l61MUoIBi
D//CMHS5FIR97E66JKn+GWmTjiBe2kOyQZKMYRhi8Rm8fSB2vuuv5gD0DMfP5hxnzWVXnUVQkQcz
4krSNnI1Z3RqgHbY2tIWjGI+GRlqCPxhcsAz+j1JM34zuSwiPlV6KYgqdiOAnEdnDgxw/hghEBoK
ZCdL/dWKarPupG93jho5eNF3ZxFLpVnxsoYNNqEQFJeCMoAN+I6Ka5cOCIKDXigbfXnpObpPFIfj
aGdvX0MbcdcQ0tQVyhe4vhuA8TW95MlfJIyw4jUCAykBcsABukmcFo3x7btEbPbDl2bnfXQzqecK
VhDGCRObPEs/53bNauj7264gBICm8jiT60AJoS+wHznpdnaO+HTl186WETpAj4sb5xy9eQKboxbb
efszq69yFBXZQCug/ahwsG0OBbBj7XBQh6VwwaQr77r7kYw4AmG6dq6dyk+5mF/o0svhDv4gINOG
dKq5HDXXSc4vHwkQSIBBcpRvH1kXLI7AqQKEku0KdOjcYQvFJ7glKTlLZ3O5yT+IzJl0UFGkCWCh
pbsJPjBILOJnxPMkpeld3HgCsiA0IY8Ef1hvkk6U3YP+/D6+OE2AaNzDZ7kAcoh0AkkMoYYAHFR+
87mb5H7yMyHHAbP8QEixMw6kk107NXovSNszi17K5U6SmhS9qGxRh+KG4evhLlK4IhTBpAQmd/CN
5yVZC+uFn5K4lSi+ZJiStmAgACUCMwTzOslPLbjLsev+jFNfdIlGurQCgXKJjy46sd0vxgNuJ2VC
BH3AiQhKhSoOR0IRjgU0fFyEe0SKTG5VROvZogqChYdHHIf3xPcVkLv9FpxZiRS+WBZSM+xf3ots
iodeHUdGruxT1GtznrK1BchWAxUU5HM9qcQjls0X+SFMOcXa9QttkWYUyA/BBK1EQZWHtIWcsbzC
AunzurB1FmRbWCK4Ynly4DP0kLX0T1pJWoouoZG7k9aVswJ9zF5QZwZMwlRAjy4/LSvtKOf8bd8X
xyqf4Fk6yd37toS0xYM5hRYHZqSwbYHXMz3xFzM2rVBFYiwqWJjnUFr6Ls8C0pHXeE9PWurb4m+O
H+UrgAOEomBvOBPeT8Aazms2K8OVXEaK3TwQ4MQBRGw/GqRrvw8KWRxgE/drQR8IhAEgAwqAO3Yv
zSb3ptwsdClQgPjOsgsSQVS+2Fz1Dy7ogwjid7m35DmG0JaNywimQezu0/vAUUn/kJjk44pKUZG3
brty4akksJcF32V/mCx9BgYgy3JfyjQqrc/17kvbGjqVPLgKeI7LGZiu3gWUym90d48CKCXp2y9E
elLJojaOFQApoE8x3peqO0BXB2E1LpFsUo5B9icAqe9ObrwCKNwzMy49z9H5aD0aHHE0TkwmZi7B
5xma+tti0mZfGIiImFEFA6NSfE5VJpDvCX/xKtL9Db4E+d3yrb98w4R888+/ty08jyKhrWe8BuJj
y6j/onqPxmQ3D0w8Si265EOOgE4H7oVHO9QYIHXiP2gX/ESAgN/lhq+4SWlubgzpvDJNQ+jg00R7
vAtVGfRVFtJJPW4yPgEylHbZ0+3ZGh0b6ATtKUOB/KQFechQIloZMqxIp2YPrqjUXz43XoXsDlL1
tIMcm7TCifMkdOYsAH2gFYr++oqwV55+crAyVuSEuryFE5KDL3g7vZqDFnl8FEidHblWyYE+eYUg
N5XX5BT5CaVaTgNlLyZPyay/XZkoRZNS7njuD/B48pt8/75P/gLu1ZGm+uc9NItc1i849juDNTK5
M6XJnm4jIxXRkRunkUlH+H4xh377igy3zO28hN23fKe/yJAhj23X6ksfkptB9Pakl9cOQjQMXN8d
yW/0rX/eL0GmbNWQSOe/x3dH//1tpUafy8IoLRcT0QGOUn6nE69lzP73nU9aQUY16XyCGZQOhwkn
l0K6Jiqd/4wZ8pNUO8+ArwzBYtMVZJsI97AtGfek031/ctjEfTJayVj43ZO8KrPN9y/pap/T47Pf
0/zOAJ9bjecWqRjWy9YJMYgMiA8w5JatIfrOK4B2PpwxWBuZDDbSeR+d/Oh4ewtljaix6L1P3qKd
nllxt5eWPjhzNzPDtpGna6cUJ3RMx2BLvh0q1wqEHgAymkMtW8V21SQN5GMwity0PtNi7U8AxEZ4
7b7h9lPypp4Nspv/raNntrHJQ9vDU1/oQOugXXMPMD8ZOkC+7KTYvDYWSbm1pwFUWKsbhSh4yIq7
QnmeHG4xyId33aOg0XqBY7jt3EN0uzqXHUhnUqlUmB1o4qscwGCM4Id/A1pEftjPW7GBgQ4ItvbF
i9vO3HDjoPtr4VJOaiDaxzPqLFL0QyrHnsSThtv1dIIorbfbe3ekW1eGq7Vd4+xD/Ny76i5QpdxP
1Aa8qO3WvXOIkKoBV2CholW8oFRwGyDURjL9yux5CEqcncusGIMhgFj71SbbOiDySrx68hjk7nHS
fFC+MrKi3YHBka/Vpdx1LAxhZfTxDw/MFXq1ZyrvLRfzHwU1RhYTUMYuXRzP/1BeN9tBWbkQOpSl
toi0DoSPu02CDs69xShwFYbVEXXHJsq9WzoxbkLUDmfYm8WslCsbfhD6CrqJSo63Q7Yw2HPnj68d
LHF7h8F7dpu9sxzA1x9CG+/hoxG8wfH97J8kVfS+hbQWKVL357pcrO+jU+++sULMXt9iNgEyBsNQ
i/lFhRbu3Canp22giWeSsRKTObLBr6i5tCT7+sB5BcrDGknA86AEhWCsyEMrK4rqrZ9miwZ1W1F7
VA+207r/+NF6FqOpFtCyyvpB1gPgvV/OXuvL+kaadN0GHr+mG8JNKSgJtoFFrsUmVZ+S4IbFukVu
ZmxN3+lpDYkgrFeQFIpV46deXbLL8PpLIEj4gnIwNe6WssdaZliCqBxuVQD1PElRC2tDqWJVAE2V
MzXbd68AGOeXFeuDKwF0mCPntJ0aB9ASNRkLDZODn7yjBs2hhqG3wUoTGNe1ip5bxyDxJSYbnTaG
lPhUQanvyAUiN3RTvUvVv1WT5wVBo+QJQRlgDqBO8hDUkgDEXgd7IzsjJXodPFrR/tUD/Tvd7kIT
DXXqn4hKYHzQcN+K+7xG5Tsg5VsGVwA7L7+V5IULoPj8c4U7aE2gEtZvYKPb/sGBL69ZkMn828Iv
oD5Izhz+8O0n/6m7b0qQEh62E0lHveJrR13qv0av2b/AS5OV2jmiRtWBtQffzd+rA1L3TXI8GkY1
7iMziPtfY+UXmU1d9VtmfDF7W7NnvCLrWEUP8Qr1Fw0URwIdHRAtRDpjr0eH/frIQAzwS4cKi9ap
8ozgYB/0Ll4IN2CC+56JZWMrLVs99RmW2/BE8qJ1idVmUjZCsV9CbmO7uSLUq4UPC1Tp2b0eU02L
2iAXiKmbyR7y1HWFHbIFkENHrqgYNmFum3617x/2q4VfHwfPPSWCo6du2otOFVvbPTbArK9zbJEo
KgQqgJjkogTqaw680jBF/kgbIlteQMNGOCkikYqxRh7owQNtkn2MlHlnUnXIyaN8f1qSosk7cCp+
EL2JjkryQPkGBunj59FyGn6rB9zE3MYn2gPVTzAs6HEOimkDfTSwT6g4EFIUAcUDBYe1n23WwJtB
JRtOxQnFoiGYGV5o9oz03LlPzKE+hxDzu7uEGJa0qCCDd3l67xegTQ+4S5PEX+UoDxs9iXuiBrfO
PW6PWj+UjZq6q33krkAnqHj+6i4fP0Ca1jPEgiEfn52n7p5YSTRCS4u2Ox+KTqPTWuOvRAXwhxIF
XBFgQfeIZD0Icuf2WDhnZCMuT+d+Een03UOnLOA0KfqRZXspQYMcFudBPGF6guMBqQlWATwTSVCi
r0dfBXn2rp3Wpk1Z/C0EZXPS7L5GdQuo7qrc3FhgTMTGc9yeyCRxjQryiO9+vfCPV4c3mWRdwC4C
rqQkEzdIJUBge2XNVIegJvCn23hrCX2a5PgRUNoxfQH4KJJX/9XX0+p/RJ3XcupaEoafiCpQ1q1y
IGf7RkUUIklCoMDTz7e8Z2oOtmsfG9tYYa3u/tOkT2P99kilWrY/gwK+wl0Iy/szM3XvZJVjVCWn
vr5lZPhBgqYe9V5Up/7LCJRkfH0tu+rwIIKJ+Pjr/JLuyRRglo+XiPSXAIcABMkIZDTmCjCWUT60
soMdAsZyr3eIeuuDBYsy61AcqjgAFKGBRyLqMeZ3PViDieQbmIfqOZlU9nv2/s0WpVtMWQAMPCq2
WXxnANlnDo5/1gO+cMd01+693EdH9htIjFNCScFEEdPizkN61uDZAQE/wxivCkCC3fzn/RVxeQkF
QGHhsJoSQ6uvCR+d8/8aDDuMcABvjlcE5Jzh8XWeHWtI+aXdH94hW4H3EPpDGikCARAiVlgTTbad
Zs4nNKpwgJy0pmrwqELg7pVmSCIWARrErZKCTrSssF7tkLtB5E+9RnLytztoHBlo4xv0fPPhkJ4x
+CKAw3eQ6Bo3tXtRg8Uody+CNHiA52frACDyEnj7rrUYs+v657oi9ZD642IK1qA5ko4AEvcN9E8G
tRoRBpaW+uxiyaEjVVE/96H7UGmXNh4S9RrAVn04qupp4mhayaTxNO81Nrb89UwwYQbSoXYLCqqW
6dOBsCyJqir14RMWuB8esDryOjKSBFGxQxa5Vjxsbj1suByiHd5r+cy3fEHO+x7OsQ48EMBM/j0x
V4NZ49RYvGEFyk45hOzYhylq9bGkAjTNHO4SbhEFU1U72+rraqKykYkqwbrcY5VwwTbgYz6RmFYy
uMSP/kYSia0iW5ikpHFWw3KoRrJNTJBd+HfoRsgR7XaIVpluFPJp2MC9q30oH+Q4rCQCnhJ8IMfa
e/x+/UrPAKav9J4OtOGzmpSFj9FNbzC8y/aVJHuVmRSBAuVOYcYFKAN0hm+A4WDbDHa4bajuEUrS
OPB7DYAoGzwJdx/EkXJcFAExNPVRAnsimw5N9VaixEB0jHP//jLRNxXCWnXfdf4bljTJreniq050
bXS7LIpP/GBqxr3fWz6+y0TFOCJWMBjOF9l7nTAI4Kowv941c5+V0+OgD8KWtj6NewAQ1UyFv20E
3WdYf6IniQoXN5ejl7kvbuBX+rZOVqTtFVX4Vc4aCm1N9ZKBX0LICo1b8MUYtz/SmpV6+zWaVduf
psn4ba4+yeLSbdR31EECxwDo4zPTVyJwUt6ac1Hh5B8SXpEkbs/wdT2Q3nNGC/JWahzI17yBtPGR
6TtmGDwROdLEBD6+2ACEYtLInPtj2AqCmuWFLJMHHNuQI1cGpnroGavbe3hV55U0M/HAhoeV7iRt
20jLWx6/3mSooAmgt2vijwkjaJW/udpmbUdWh1fizug+tLg0xymSv+8EELV3/a1ugTSIzHT3Qt1E
Fo7qfYDtrkPZWJXdb0pOXFKv8CD5gKkpyQag9JtEdzwMcG7N4+w7qVKc24MrHVw+vrSLvrmoL/OW
8taUhiL1pY3by/xW45VC/HzivoywBHWleiZMwkRIPUmqYcF0L4mwjeyhlkmih7R8V1v+PL76lajW
ZD2spTX4PkkyBvIEkAM9uFzmGrmQWIZff6XHuTPHBYlcxSh9nt6K++DVCBu+uQI22y8P6bdDtAuo
9Y5MZa6n86abgDDz2u7tgl2knF30fVntc/TPt0Wb7pLbIpNm+cCv39GtXvVJ0SgMNKtjXn6K18kz
vhurtF6lf+6gaooJVnQxwns5MtlS+VOK2Vc5fPLpRYYSzHer+upZbT+3qK7IkzxU1b6otlmxfphj
Xk6OdIGMli9yaXNR1qs2W2mDZdofdYPZRZ0/GFAjwfuGzeAHW9YXQ/JBxJ1oVhG/kSM3UOaDZqOV
2DtWzKdkW+KwmpMrfP1ipPWG1Xd0zyf1d8qRfUvr1BzX3fjCE4pl8fy5Zqus2rffKa8nfZypomAx
rDQDbI0XzpKjNniYQ+LgfyUcC6irWMsU3j81jIJOYJ9oCWQqo9YruOBL54q2rudlqld3Hle/sLGh
q8IzXnNezIdvHvtY8XKMuyMVWHQwu1FYnQAmOuuJGAREG/78wyVRRPA/OOm6LaP1w8ALlOwb9EEV
TdYe7wKVf0AIplcwAZPtt7aX+dkoqypXSBwYlN287V0PCgZiDy4/v694SRbyj7Ybl4yqMLC/O137
+xRpM3ijE0/Lvmpl64wxEtkTuFR/gwaI5uEPUl6P+DF8lJnksh7+vbE2Pof8gvcreBr+68XT98Ur
4C39Bhf52MuX/HT+CN761PvXIR+5ZSQ1LhVK3J5J8/yGMMoLocW5vmhd5IeTw/eBLqBkIc4THyYe
qJEZFb68hg0s23SfnVrMpMHSuC4ybvZCvGJeQnU/X6WTrGAze/nAMKqpNDQgXxMznx4iiYGtgihW
IiKO0irHD/Y5OOlawvXtq9h9JhnkF6T4D7YkvSydmu+6EnZUDSA1pVQInJ9ngtD2G7yazQAGdevC
1/nKbmNOrxmNGufm0MuGV3J9BsNF202lbJOzJGrhQ2fz8CA2YASb0qgIx76NoOxQgz+OFdvNhWb2
OzKuEdwa4AZ5WkJUuYm0IZIthEHc1YU2B3YeMAX1hFRG6I0400xOTVjVRDSOnnaPPU/IlqCh/5Hj
kFzEShFBJGdQjyXZS3iyMfaox6QRHUALMUElCfQ11wsbSQClJ4fpguWh/5pdoBCNkKzQBqOrUdZV
5onS/GUZK8r+Dz+NKeiCqcQDLGoHfwubWBkvNhi3a54o/2SIkdkoBVI6NyULS6XvsDcGS3vsXkNu
mwxSJ4obAn9whnuLYuZlv36ziYTZwgQ/0N4xP4OJpTgQaJa+xQjvfsTrFVJ/TxQSuLxNO92CaiaI
ZLwefEPVdUG7C2T9q6B4mDV8mfAizNuR7eUWe+NXEsGz+a7FjG9gvX7ao/5DAurrdJ1ijxkSxQqS
tldX0P9NC2saV4L+24H5gVSeeshFh4/M6y9LnO0C9ZTA+c8Wyiifd3QzhEJT7i5eq2JdzxhAGFs2
YiYC4zeFLZQZ86hvzUN2RnuOWVxv8QmUjbG/Hdrf7Ede9ZjD/t5XyZynLfNJh8OP0PNehs26OgNz
eFwjvrmkd89d/hym1zt84GwGJYG5fy8ZsyyqcU+3ypEA+NclXuP6pDmTOcUMpmUlE4ausJf64Fs0
nKmQX5yeinU9qc6MJDRyTTT/ETN+4fKgimNPRUSDzK+3uA+fcPem7aoYyQtMyr/iYGY7zvT1R1ld
pmJEEyN7uUY0JiU/gpuW1wtB4/g8XGeI8FncOPBrJkIMBLqReVD8L64fS8P9xNzC1K1RwgmbV5P8
yAj9CjrKFAvFFA6y+9efom99x1eS45uL9F15363SAIdt/hSayoSsLAsnOtrLn5pChnw6h5+h/7kX
y+Lue8TXKeMC6otQmiWdffkhRUuv7Zp4Q+rk0lEXCno0/ojBKPtY+I1pGFZw5nIVZV1+Lif9l/3d
smbjM0UT9BXBeV+NNBIrJydozSX8Br5YQBsB8fQ/AbV6N7ywF1jcAjgGp/CZltLm+5tODA7FnqnG
riPDvRfipivDK7N60XPWu8IGb+fcSew47aqrbfn0Fo5DXNqo+RbfNbq9+Xszpcm4OfcoOxjWe03T
8IxqZibL/oxmbYDTrvAwe4fCzjHkoD3Gt3lNX4BTRcQT5I3Uo/ITJvHF8DXcSrMee+ffYYcZS6LO
SP7Y0lrFO5FwYKybu3Nvcl0aGxr05gmpvRtmP+yOhN7k5wpsZPVAUz9To/7yIbYh/ZCgaz/goMG4
y8CIS7WxZIeNsmCDhaxEPZJF741eMe1gTVcXGUyazMKoXCzWFLB7oxWG+azkwQBQlp4oVCaEzTHE
0ezr5ANKMC/gEJTCcEgBNlnhF9Q/VgMH96jOKYn7wIPs6SRnDBPZmi8nKMi92GCMgBbHUsYgZWBl
X0+GaUbN4K0aa83oApmCGgqYS4gXqlh0FURXIpO5A4UnPoOgP7UtfrzQKJIRBs8eCiHvN2chJkWH
OS9kVqATUroDafq1tgJAZNcDQxrwPYw+EMo/RoM9Xonb7yHdASlGyrzwu6gJlBjbGEZM+3RxH5lh
t3+h4XwLdHsOjOW0I8XDfhmVBumsQGfEUE2aCN4BiJCtWqB1GhuCtoFm7V4hjI8xW7SGq8XsZvGH
v5xfPAPdvh/nLqoLVA0ZjIqes+q8bnKovCFSAnwty0Cjc2JEsehH3yEOKBwjAQmUZzHWB2CPmkgb
3cMbwHE1bgmrAAoMO3uBHmSCusCljId5L/lCsIpjxYx5ofNA2O4pMaTu0T/dZ4kNqDY33AsTXMHT
eIXV7DpJwsL7hnIMnTe+OHUsY1zI3HqL51T8DdDm2mWgRLrX2wsd9Q2E7uYr/A0ICQwkMqhBcc7D
pdSC9ScUyvGAoPn5bXQ65XC3MYUJ6KoRMA/A/dhV5zAEcYv4hgIc+mcAJvP7ZA/aVAtZg1ITkSvz
2fiNl8B3xETh7aMbQ4/YITW9hMykX+KqAHaZM6xmQzkqQpOBBGWF4mCfTh57KSqAnGC2DLURdove
c/SBH3Sb0wRBS73NUY+HhE7YORY6eHE5lwn1h53iv8wEzD9sSNdAZNDDsJLCDsDgRP/LJSfHKep1
slUOc8VVXDWQN7qn2Z9f4VuAh0aMMQgssssEWAgeAociJscSPI58EcTjgBEMEzygShx7VC+daSE3
5rw3xrp+BLU6O9VMxsCQ6lgKaWbxYwN7cLMdKfYuVSAZKeZ4EPxdeZCMSvf3gwgGohV1yCfK1pjI
68OceEW/jJkz8spejjZmFk8uNaHCaOF6pJKlmE/jXQdq+2BnI6nCpzLg7JBfOA3Fywc9wXOD9aJn
Z6N0lPn6vIi/c+Dx8X0LOnrUIFbpQepqUymEPwcLD5sObsE6nkqLNn4HybB/xGGJ0tTqjkUszI7w
pgtIfuBfL4wA+gtzhO4nRnkXQelHQ1Gjqyi3iDxwaHJbvFcIO9qDq+GqDVX05tSERSbhIPGVddtb
ydDQ2ASEuVUltszKunax1mlO3TFGgTV7NlYXiGq/dH6Ny/S6GLMmU/NCWqU/7aVuV++u8hAfZIrY
6zti85XzCdb2hhpnxdHseSloQ3koypmK5luj4ehh/EHZVJE7yCVIOcUcjTvuNbpNRAx3gVdkFz+b
gIWXeb5BWkLA6gdEsOmW/J/Busl55w4DOYBpS8ea4TDj0fWSE3QViQAaya6EpQaIrsbINgY0Txbj
yZwKmmb+oG87aHKPNXZFnWh/unGmAPNwM/RnPZBotNAd0lxVccs8Jt6C/GC2Zw2jEHwVnqACFmMv
Ga5D7iaxyeICxQQPEHjS9+B7TMb9GUUm0+v7qVVFAGTJmLW1ezdXvkEQdeCcM1WGpoxIkt+lkzD+
tMyNDicoFmZpjGaHWNuuWhTaGDdj2gz0hyYtYu+DrAmKF/RXnxGpEA4WOt5t/MHcQ/XeYLb4/vyk
ZEkB+rqXExoHhJw5HbeDsHiE+ZpbI7THWg5fBIxr2Ttms7cvcHSi7d0DwhlY9Mi9KMiRxIM+C8Sa
wDZS9aox46kY4wGCO6mNCN2bkuQXCEpwA8vwMmX0GxZjDZ3SFyHDy29P2CD85DtWPxLbtFGFJr6/
RGDqqif557YrlspIGWXz/grTRFLmTdiPbPMC58yGSqhiBIszdk1KFT0j5pgUfM0Glv4AYxC/Fmlb
c+zKXHl7CZVf2hjgBoomxssPlNUpujdVttYXP4GcVQf3k45vHs7YwdbEVrAmg0wNXxRp8+ex/MW2
d335uS4haRJ9u6DP+FS2DmjAoR89vMcQHDAVN7HIsrceE5OwGXOKB1SgU/7M2pE57VhqEUG41+FI
26Hc/4npSr37UTg9YQ7gVCHwavRh31BmzOJwtwHcGFdwZOaUb8ouORdTPP/y0RUPyWYkhXl4D3AR
JhaOtoF8ER8vI7G9A6JRYmHh7lIfPuIOXXmfnCPQjPvyHlZnShXqSWwqCociqlrXQ6iECBcPL8ya
cRzcXMPyjMNoKIeQgrYEAs06N4nIfZ+i8B1pey0AQyBEzWCO+Yluu3YLYdqwbvNJRdZPFjMhpPfo
bfCIy2aV39t8oKRj1z75wD3DzIChWIS7IuPrF4A+iFcKG9kuFZHL20p288HPCSL7FZH3n5M4Pqpg
IvB3j+ACDZthaidQKCB/LKjlEkKCBVrQAMNoFg5ud+rU0gWGa6nwfpU5vc9ApdF0n1hp0cxMzoFE
a7FpCMrEjTb8RJ/IGEGH40xwswhiE6D4nxcKB5/Uls1nhl254fLb5SPHrWWaJ7g6YJ3XmzOz+5BH
MDiCqdqCBoIOl3YP/P23gwy5ylaf3RWAXxeKEvj7XSqMs8Gi5AOuVJwU4Ca6OqjjBMHTQtPAUBMy
CW5cKkuK1l4jXLw/lAYP5Gjl/DP7nEKW7NsJUC25uoM92weDE1LZIbYozDuEvy+h0TKDejrdxitz
L0cU2/qmSZ4uiwuSAWGj94In0PdlTp5sVYnN3ZBukvMLZ+WYch00iV4anY60I9VLT8h6J5dGLDM6
SSXsUBAMd98969gbOidRjSxn1SRboONu9hriHbvAF3pLaZ6f+mdZZ0tgyCQ8vDLN0vZo5i4cpB3y
OcrBORBYdZZWEBAI3cOlZqxDnjzdJffSp9AJJxOw2odtnZbIKVmLCOFcE3j+oS/mYtuCumeUpScq
6TdNO3etLkz8CAqSTcGs59AziqW3/TKm1dmHnNKAdVNR4RguiOkNOycuIrYQ3er1xZ4Ir6I9g1Gk
9nsnef1QHuPC3SP5EeUCEQN3pi3Qmz6Ef9hm4lxwOwHyPj6l8V0G8hw+/kKPSgabIaqJUV3TIwR8
xOL8DQO76U3FfIuxpSeiLS5LZZaz1+RrEwtKm2koSUSd/1ijQLq8Apo9rXXvw17wWOcuT8WgbXgf
8rmHal2h2Lx9pb9Lr0Fixk/VrjCOrWdXoMV+NkkwiIASA/UXf0sZAhejbMlVyC3H1t744HJVrUCJ
KZ96uBh9/OcEayto64/IRD09F9GNlG1QcX6Uc7nGzb83ZCUd/CR2FQ0OzxpOxefmYFfuGD/yHg1E
gE7wHRHN+1iCb1+2eEesm9+so9lJiPF52Xf85UFsDgSOgWTN4IJfpsiTBoRFMoj4EJkobNkxZ0RX
iVs5GpU+MyVxUVQj6YRSgsDnNH6DdN3D/q5Zc6XT7zUoLY4510jACWD1YRg4k3wmVpDWNOr8wbLd
IGz7bsAmvs6Dz9CtNuWpZgPb65LzWiI/MJz+F8IwDo67/i16rDsGI8wL2T6Qpgxvpa+tWMLMRR6g
EC224gldhBtXEuW0cBGwuogMxvs2mWpTyDnkCQa0cnijEE5P27A2ovdQpk5AdpOTs9YK/3j+fE42
MXtrVnf16aThh/7HNg80HcxdJ99Ffcjm0k7OXM6DGqS/SGl1D8xti8nrZYIgCxT+gl6DZoC7Rh2T
ZUq/sKTH3iNMG2erJOR9qRMcr01SHyVN0AaKY6KOzYE5TWGTQfggHinV8o43xd2/LfCecKDiqBnW
88EdahCq8GFKlPh3XoYD1lkCuNA6hWqk8j8lvQ/OFZjrl+7lEt3o2H8bTHmYckmOem7hMi2V7VCS
qO9vim2kbnPBn12Yc5SHBMiRbYBKjJIKbPnh3ngeeWigsPlae6MadcydifYH5bVqGVj2UJ+sKuZw
SCiWvV1J8fOMOq4raAXLAU0M6yU2bNzLL1shSgqjYjI3IDITq0J12PpPMlmJk6vdJ8Vk7d1OyN/y
m5tG7aaGqQy7FuYitkf0wokjG56RCmfjBC0zQl7DKrDTasWGRTA0SiS0f7oSfmAYj66TvvhJ1NMf
rGNIIiUTBdtqbqXSqjjwmCVhILj6bt7796bY66t2Ziyy0NwN5sZSHtVgR4LVld49KDcqHQmz1KMi
kTf4Qr5KkaOBPT5+ZM1SIIcx/pUcpslQvS79wHgF1/MV+Sg9wX3f4ZTJtcxqeKw5CpJ9Y5XG5RhM
GRERkPRE9mvqbviFA2fFiVDd5zoNFQSV++deI1CSzEsCON/jdtws+mBcVl3EYLgC2e25uep2/Snh
uRFI7JvalhsFqv5t2fuObhhz5Dga0PWUn+CJumfz+eFcfZhdCadYAwmhqNAtzuOmeFkfWirmxI2T
dl5ukPru3eEhXJy+bGvCKsf9EHj5Puu/AyBLYq9S5x63c/UL9cpmE+A8Z7CERr218glJ48WV7e4c
LmNlov5yDWWMqhl/MTAkLwTPSOpLS//tJqAbeAxdZ6/3OL361/f0lZNQhnqa7onDRmk90L306mgf
17/B6GQ++fHgqjzqILv6RQI2seukhSGNB2r0wRkANVlhHdg+VJhq0GIglGGhlhzN2QdPrcZqZ3yC
AquOtR++nU3mOnA5LIbE7BFzVes21LgxvMu6BB+wpp9tRsgn/687L7dgzV+rhf3GMcJXRYYkZ+J8
WYuUULuEp9H6F7RnOAuSgjPvdje3a21dDkmJG7/iy/vsF9YqOusNMjPsnU71iB4l+xEj/3lBDGnu
zBk4YORWeW9XTUW6tXHkJUo/6QjDW+GN49C3+30imnBv8arxRaS9XNkAjqWt21AoPH4YXQ83+fXp
9IdjGApnjj9uu5y3dHlbXmN5LVp8eqUWyZwY0r92zJfjB2kkFADvEz6mI3MISQeTzgq7fmZzxUlg
VFRSG/MoT9H8yj+lcNbJJoYwra9n1N3pNts2BgnXoAtxPUvx4TjyYqBJZD9m9JiaHbGcEOPOVxx0
2M8pjzBjxEee3i6zGtI573MX8+MP81lGh9hHLb9n7dBtBy9ckFGBij9j+twojuI1i4HLlY5m/bp7
UxxiT0Wg6nvVD7spjF9m6xBl8AcGZnaM8M21S2JuMMCt4BYeCpcUJOY+uMV7OEawzxHZ1N8aC2mh
jq7EvjKLiJ9Bt2ULcdKREiZh+ttuipgM4HVv1M5Ic3J7u27KPe6Q2jHsRvlIgyhZuxn5szT+Ln/g
OF2msq0yeKBgnSdLGCr8q/9DGocO05K4BGzhXCoyjWZ6xLWuQGoOK4bNNEW+8ZM2s8QR6webSSqG
qPrVfsfm/K76LzjhUDWvPtSxslx9sHzjKrhRkE8p7yr89DaDfSjUnsXPhbyNlpQSTw4QQN8X7ELR
YJP/WZN3/mvDTfWKqayg6JNZeW4OsA1z7KNlvJfgcWD9NUZwGjWNVQhlI5HTcdOEtR5pTVCeLhL8
sQDvRXVT+TXpgPQmV0+FD48HRlQI53f8u7HCZ6/YU3Hf3CviCsntt6zdIf8uf1viHi4Wrt4UBjwN
Mt2qzwseYzxFjHYdljZoFOMg6FE2Cnzg3Ukff0hWrwVr+f1jwWqwc9YJhIvvqSQ8XRndy3tE4EFv
X451T3Gzmcksuwj6YePgUBG8gneQ+4Ql4CrCOcLyRHWLAP9G0mU/ng6oEOUYNORb6cf4eZITy6yK
Ov/CnkB+EFLKxy/7Dge6QXEPZ0yE2aj4+bmcSwb6mDaUv2w3CgUEiDjCFJSsjrn/hvoelkBrabvL
Ft//CwgFmHT8ompFXcv/wMNhNKi4wgGWaKzRk4M3e1G8OPzu26nd13tgR1i2zM3EFqtb/SOLsYGr
2AcCkSXJtrAsZ0zPdB6p9kKdEhTC5ECdYmdCRUEWfVxE+g4K0XVe79hGGOGipv76RrltCn73i+9k
lExb1ZKRN8Pn4RdD4VKyxbyxFKwn4CjAEJbSEz1huxuculCgZJl1n7/H9Ting2ksQfXh0rY6nGqC
cnr7Mbba8DIvX9BpJG5k9O+44Ay58/GrQNFVOs0PG/HLenK5uZpl+iK19zkWfjWdB/Eag4fUe9m5
88AGkDAsR/IgVeIvafoXGIx+P6a/jhsmf3e7Hxcj4URYYAd4HXWMpWMsAEe68xzB3psIz0IxCHxB
YSsDjA8ZNmP0FvQ83ekFJPpBbwNmdq6An9+pcBRK+H2yC2GIRZFh4KhhbsEdMXuOekN28Zgaw6k+
8I4ax2Asw/TOzxk7JJPLmAmfL4/yIVvGucIXqBpi9zJX4i74Q9h6wbY+QEHB8KcjnOgxVsDTFP8y
LBD9mEH70x/r4dsTBlrCBWn+2dxXl9ljgUMNqin2Uzw5KBRnj+Ng3WdUZwjjox62mHEXUy1kx/KI
ISCIGkZJrS3RPtW2hIiB5grr76W8Lpdp6uSKrUKgJWOdKeQp4YesiEWBv0yZsbttsS2zgbNxKeti
ZVOFvRlkrM+yNW0QoZy9lSLpE7KrAD5+WCbkUC+EGQvw+H2lT4tVtX+uuH5e5JscGQfe6Y8uHHyy
M99c3wRYyzu5nuiqcxOMdifVwq6OQDZ7eARAM5Riph2HBGNYj77P1ugTymkfV18yQXqLAm6cshz0
w9eaMoidrxo2W5wIQKvViApCmapYho4pfIgsanOMQk7Xc+90G5ylt987UYKkLPl8WR3LmOIDuBCy
8pf2xJJLeMP7CEHLnKgMx8ygYXLMZIuwHwZJS5pAuZyhfK6Yyta2ciope95CHj5Y3u4ua0B3c76m
l15C0dX1qLohuuND/ZxcDo9ADSQA1reNXbXCLkqtvnuQMgIwQMYXIBLiQETYfJqx2enaWNLu+fM+
CkiLSTIveyBSADWCW0a16oNYfa5j1c1kO1sSUdDfthHBiKH4RdIOwCtHe7srHkzvs0gG0O2Gj5Wa
eYPlfVqt+XX3KYlawOhL8Ev+akBqEHAsL+Sot03wEvi6b9N/LZMWp1RMYq9eA0+O6RIvx2Byaxth
/4fxxJ3orY8lkUgLbz/ig0wsFdyBjiaWBhPiCgC695BhOwJ1JEZQJr6+zlKmjn3gywYyq4qqJ+B+
ercYmlziwdeFKnENWp8vsHI1IR96zMpD6b/fgNcK5Nb3bx8bRF/lQCjp5Aa/Jeu7LNT9xmZu0G/E
qkntKwYwBjYlnnzxyjToSLaClsvEEsbB3U6HLKXXngtlEWIitkusqQUiaNlmQWXZwlMFpuyqrRlU
4ueyoL9m2AMM2NuwRj9WtPrjj6M5GqTpqYGEckphS5RmLBK1pFAfq+MbIIM5pxrAmFfxm/wvVTv3
yia8MBTPchtnk1fmMWQxvEFlY2HFD5kVsCBql5r1g4Po4c4VqHNpa1POP+MWklfw1LTROjxGCWsz
1caEXJRzO+Oif24uMPCYJHONo1pgZgdQSmtUkc+IgwySF+ZdokOjMVOWyAuAVDCtlMWe32Oaw2hN
cl8Dm0yMzM8Vh09zNMl8TCD1IRHHccOujDB5Ry38tlf4vQZqN+pLC+0JjWFaEBCve88uyLP54zXL
pGH7jAa5W3HkgzYSnlOdw17yXF1POC5C3WWiItJiVxd8oUSu391ntbXvM2FvK6z/RUgfi7wNkxKF
gjCKI+QScc6uc4iHl9m9ucoGNlHUock2QiEzwPV6YGfTnJD5vte6ui/zi28hzU7IBapsH3TRb8Ae
fxDxT7/zKD09grt4JrqyMLMh67j3DVVe9PHS8IERVs3nefmRspAmMJ5ciOKjAdjQxcsPLbIaAsRd
rJ2GjWzlKhZNhC27j8ZKP/YNU0T0HrQyEIfA93W7jlh16NCRsFHK/bkscy3bL7ei76icw1S3p9qf
2vRr49R9Mu3pgUGSu6kjvjXgm+VfffXYqm7iiWJGPBTMzjjxr+BEFTvVwdyykQn2hkiD8KQXlwS6
ghNzi8fpcfoS/UP1+I159X6+AuSKy9EXQG8QV6fH7yCocMjPXAEty8Et0vdPDCS6FXMVZrpYR4gs
TzDzbRuaHouh8MIXKj2yRv50dRBcUM4Jzeq/h5C8CaGbsJevsGjJ1sJYQALEA2Vy9KHCt6O6ZLMV
AC+ZEb0lw8+ALGJwly1o9HcoxLRMia0lQBdouFAD/qn+UKYJQwzxUXyl9FFfoVdTAxx2+MwAk2lo
D38PcajFO1Uz9oQWdy39FYn3tjqHIMBDnI8k4LD4Cl83OS/ZiGf8iDP0tvwN4zGbQQUnBoI3Vmzs
AcKCja+J7zVtbIvQORqOPu7hBSjRnDAkAkIEo9jvBX78z1Rb/GBG6rH42HMZ91mn2jocFAflisvs
jMeX7g7auEPd6UAn4afX/Bbxu/79JvZiwNYeHwkALkBBhOe3PjfHRij+VlbacP7g6+JXYXM6Oj3s
UxK2FhbzP09reLcO9F084B2Hp/k4Gq+igSucRqm4GLMLETCEMD5SZAFICYlntxcWylA1wKPu/lF8
mn6Ym7FvRYblDrjB/h2VhrqIy3Z8mTNfwnoRI2nsxGCuI/gtbBYTbl2YQNTif4WWnS8pt6jNgXZs
YH0ewgH6n6/0A0XF3cVf2oEI4AiTvQeVHsgJz1XtS6zBO78E4vGY/pmY0W2WoTB6xIAJv+GS+zwP
H2FFFA0hKjw+B/1X/20O3UFgsbfwG2G3N8qGdfTm3spNi4rY5wYTZcG5cHE5Kw8MTaADR4nXP9IF
eolHAftGyz5UR+kwG0qTgd8cBjjx1XY/LB0KBLyJK6c7tDawG5cLPouuOeu8vrBGLoeXca07F+Du
WYI34XV8HzPuM/1/DwwQef6LNoXRFO2/ePTA5TXnOwZUJvaMQYHGlOENFC3iz0Q2Gsv1372d/LQB
73FKXUMnS9z9nyaWNoWLHQjaUbjESkeevVxhzc4JY0XLh2IFVH2dx4MVU6ya2uG1rt0XtnI1xHtY
v2i1eAACIAdoHBNTSeXQZzktdn1P90Xu4XOdLNhV72vIH54xwQHatMzZI6zPD2w3r+N0eh832GDR
uLAki/fOa5Hxiruocgazj9d4L3gJKovyLZT9NkIz8rfe6Uw7dHswBmsP0hETI+zGwMmCzL9vNEcc
mm6i//2JplvsTVeey/P+tJsOxkBAjnhnueZ3iNMCEcquaTNQ+82EUeZl3vfElaL/vZv+eyeuHWEL
eluKv1M+mz7IG3+vjhOljA1fBZge1Wwe6BO46jl83+gx5Cr6FeELDc8TB7P5+2u43rzS+eJ+LS4b
8ZHdtiJQKgnEe+KJC0+My6KvfzkLd0DV/f+jv6Co4v9FqAB2RnumCkookUdo495IYpmJ1b/hnBTn
cHhwmzOBDm+jOmYNGN1G0FkgvAiptTACgjAcs1mxZoqPpb0XYQdLLFhOJ38zJPyhsH52/JdYu5fF
R1YJ4uaIi+h7FMCc8YYXiQshLQ87K/U+73okeZQ/Q3GTVyH5FMyf+DkcJ54qDC7/rQGiIjy/18yw
bcy5+YHiXhDeq+IEIOZgqMrzYQFEXF2Ykg6iJytg5/EbS+abWnzth5dxsQZZIuHK4ErEanQo1mDk
fj7WpijWUPm22CwyPw0/nrhzuJltEdQgHsJ88Z8Fo/iX2M/LbbnlnODJiNslJ4ITwhiILZTt88Wo
SMQqvDcPPxuJfVTsonXALAVGJ8sZTICYD1Dx2T1xSXOFMRMzo4C9dCVyHoTEXyin4QaATvxvpxLn
AmU6izKn728ZF0s6hk089NFfs+iQ86j/8DYc/mwgWw07b7OxNqzVvLGEi4fYzMQpHezzE5n37r/t
T9BqhMgdAJGNd0CKnIE5kHgXJkEaujwMc9x6qy4AKvmHJz7B9BT49Tn8MvT1kVLcw8EBa5rJPVT8
dKfQFxdo2z5EwafjPr36ELqJNmuxCjIXYicXzxBeHOWf749wrcCsQ4jNDfz3cRD5ELxg0MoK6wBB
Ke4NhcUCXuowGXD+hcklHEiEcYT4KiRkaG0VoFvl4vZJQ0z5zefFd1BD4VIioqjwB+SZKg8aSjp0
zA/47gG+62XAjUG5AFhqCbrG+ngEk4DIC8nUufgqkaZm8Gfnzhd/tzin/FJLMMm07hPOWcSZnAlH
EYY+0L8AMhgToxueMhXkc5xhFzz0G2fRd0NUIj+IoRekK1ihvzAIB/vbrwxuSuCiwPIa3/REbUSj
9+8tUUTX0BET2fBOSjIQH2/Q1OnTWQXB2yVXwFbYk0F7gWmFUShU4olGpz55MS4Sc7JRN8pIngA6
LaNviGgkvsXy8EbSozz8EIx3J/aCthLewhH6DTjw8ygeyVk8UgwQ1yZ/+HP5ZQ0W9lwAafK2FO3g
YHtdOtfldVmu/0PVeS2pjnRL+ImIEAghuBUyILw3NwSmEVYI4Xn686XY80ecUcNmugG5qlouV6Z4
oc6URSuD3OB6qJd63zX9m0fyKXu1K4GM+P0wGuipRplWj2LI18V1DR0j2+4QhB/HGmpPugevno1x
RzZBddQdHZfIXncLLaNdaCF/PfwOyqNkStdLyN2ncjD9bfux2aG9oZBRgFGZK/XMzq75CG+hns1B
NEbCAxhlc2FDepBO0dudLtLmkZJx5JZapdadLzqIZIWaIRLvpTkNECnCuLRYLUYGBVvQjvrY77Hf
GiXXIFVkDpQYqtTALVVqIHYLLQni3tEGS9bHbW4HBC0VNzAnBHEgGgQ9sYIQCXvvWQmHNl6bQxCa
DG65UBL6ENGUXCdtmU7av4HfAzsC8B5/a/CaRIheEOGEADdr9790lAYktYLn35UiKsEewNyPs0Vf
qBk1nsM8ItKXPlAbP0fN0I+7NFUCYsu7aZf2JCihqH7hkUtHSY6zvPNjDXpKHwSuTz2X8QFkfUcP
I34b9eM6aA9+KgCkusov80E4pUn4tM9kEtoRtU/pWiVoXFXWSR00MIuMtpe32ME9dIckkeYtmqTX
BZ5jNPfA3lmIF4tCqhAeWQvrInERGwzgJHiTyN3iE68688am7DFZwYVolrMOPKrFFvnllhhxNIA0
jK6A5rnuYFTjaeqzwAAFRG0jQKl4SCOfgOzEFAT8zHkaMvjEnuGnVUrrgci7qJUEueyq7GuPm/No
U/Um6xHT01pyjuTI8LMbtIxSy6hVfLoLSCajtVWnHfVdh4KxmZD0a6GlOkz4S+zfBz/SvtdIwkOC
TNKi7qtOXJHQLUHwLMFFQp2hnn3nviEZsQS9p9qzvghJcNF1zhDkkUB9SPabg4slEpRpQp1c0Slp
LSEX4EjoKw/lAS2l9VdfalNij4kVha1FzJEQhwHKozy9VoCGem5NcZAYdaSqBHSqRnIBcyERobgj
w4HEJFEUGgAeh0jUJJag2xzdXD7PF+nDAFosTHbr2TFdKaHp5HSKFdjaUgSTYreA3tWtr13oaD4t
SslsXBhiRIgJe2dPjfiHNYsZ7ImBrlLFX8npwFX4eku8QHffJQ+Mc4gv8KQad+ehV3LPYNnwSAj5
eVpEIaTu/kKFXzgAkTCxp6rmjYvIit1rl9J3VWTc2vIeiQBThLUJhqIylDyOpGK26BOFyyUJA5zB
B8HKh1K5vFy5H6K9pjKIC3cmOLCCxUChg2CLCY5CoY4rlwVlePZsBDCQxtOYitOHgCdexpvwPMaR
UHCmmAwPnFIetgUNK0ks3QLaYHyuMxt0FVxpM7tbEV6ZbNGO8FFOXS5jt4LXEo/tDd0DFCiibOko
hiTrU6VAIf0mzFKP1gWnQ1NxFhJWPKJA707RowSxd1r7eRoKGuX96/Hwv73cCK0I10IFXjpOXyKB
IjABeWfaLk0Aq6HdOjaTLdWFf0+orpicYFQnDd2hsk2au8Irq/UMI1jWozrubA31TR6ESvAbuPrn
s1nUrutvAMQC/nnDrwQFn2ZfblOBW/YL9gzEFKUjHuRme7g3zsSJlywiFKU9KqtdxZFnbtHH/TIo
8EVdmCgJ1OQZySNSiP0T2BL5z89PWncnDDCmthxaBZwH54JQ0ejgjU4h6mqDpDrYbrcKYyuu1c2c
EY0PBb7b7c5Bwypx0LCaYH9xuEnBOn2zbfaRwuqCDeV7gUbwnAvhcWaj1WQq9zkcVbeIMvV2zhZb
x4ZYZdieTSS5tl4T6P8tmt11s9le0hLsLEcjnO6ZzTvaM6kQaG90/leDCD01pS9WMPM4qzzzrNMZ
Rk6w/vur94f1IX8cyodfrfTbbnMy062DWzd70OoOKf3BGVH/58xToKSnkMg5OyDeY+Kwk+MkBpdD
/7uaVJB88h5V1M/YPzuh00BUfNDLSRYR1j7A2FqzVyi1IWknOLySLWK5kldKtgTHm8g4S7MoEfFX
wY8Gp7Rw+zsfTibGf+MoNc7N+OxAEwlAjQaDtzt980R5kGG+WnUgh9RMoDrmKDsSEaYMh9g46FJu
gFvpGCeNQF2IatAvlTCi2aO6RDgv3Dk9/hPVHgBT16B7YgG4CXgAFtF0BVrXGdAmzL827EJxXYxE
Ym6CxHGuE1ohQHdV98PFGVPXmnw0LOsY7T7mu6bcY5yRhkmIVDKkSwayEy7ZMwqjogO8LdP6y1M6
jJQrK/qhm4O7EYF31vk7xG07wLurb9PAEuiBnCVgc1bbxLdqepg1lofR3iuB5acsBYGhSHPlU0mO
SkSKcEFx1S/Bm7ifNGy2XCgbFFGKVkyjNEQxyxp9q4z9Z0AxneQoFKlMHeUW7lmaEYDD/zaL7iDL
S7GFtbhRrPeVxrL7ZRdwfBZ8VryISIi4qEK+iWZo+nzwi5G0hl6L9OIxCzflJiv4iTxlFmHekzgf
xq6nZxk1xgw2SldmROtnI8kpJqUJ49sABcSDBFWNk6o9axatVbCcXVp8E3rj/mIGdRiNLoj91V6j
G5TDD8CiZo3v9U8DkG/USyEfOgKC0/L6GhF+vR0b9CPMRC0I0+C8lZTee1AgRKDZgP7RQBKUr+AS
0nzAIcpenb1nFywhhC5oxz16iW+6mLD+ow8mEs5GLJ3J9mpTEIH9Ecq+cNoZDoN+F8nAep9xC6oP
gyzjLMYsxhPZSIUCQJvrp1me/lw4jXZ8Ca089WRjLJNuvKF9keEoFImJU2UyZNN6cSsFy9K2HB4B
GwNMhpbsRUKV2ZKlUOUWSaJKVFmwvvk235DU9dBUFUskyO9qp3MNV8o85jWlhnXWFDKD5JTIOFKB
cjAWbX7DRO90eNeKl7yFc/mbLbOY320Owmq7PZtNmhNPqzxN/RiRdeqRjl7vs0hWWUwtuVqEuWlF
Up6a8WUGCEln5r33S1PIqpVVKmGoAiHQN5BPzUyP2St2lP1+rGVcky0izXNlhdZXt7sm+U1CIdMV
ZLXukXh81ZiZbOES/+FQM8dRdfmqs5hyj5zRzhkMBtveoFdxe4NBOFiGbc6AhfxZ7c6UXyD7iYxh
V3aUvAjtHVpKOf0cd1iuMlnm7PHg5ukman0zM4EX4nmCHDplqCyyyCkpnG8rsaM8/KL2DUDOYQGB
52bZQiI4frfwwaXwsGDXSWqUapKaaLg0Y622zHPR7RrfIWxCp2mOavSL+vRvBfvAgSd2Ua1ZGg66
tXnA0vK/dcMV6UL3CXOa2PZ/mwLcHj6OTBhXYuewOMoMapvJklJA7+/6SsMouzMLuZbU7/r0wGXR
MxB8QNnoHbLY7AkCi5SnRShcDEB1UrmuG5A0a8nUJpJUHvTc4krRmUgugTxBEeIHMDkHQdldgjWP
IM79VKdcZoEm3/g4Gi3HzGQkpNtB3kC9JAlRwDA8Voxbx2+xmHIFQmlLsThzg36ZfPjP+7n+v7uX
zTPw0myiYxQfHlRCWfMyTUG0LKtx+aEHAs4QgXvgBLPtwlBnSaGDC6QHXhakwiPRMypXJnOmHJl8
ZQ2A1SrPHYB0m+tPtyjT9OPFf7lDQDc0Im9KkS/arIw4EoRzRHvpSHFf5O7o5buuToEUrBmwmC40
JHmg1gfIgc5ITPOW1IUOagy2O7NbYGQzXlAFkMqdKF8SQVn8cbLPy+xB8IVJLziy8Ff/gE19OBZd
dvJwpd0olyZytz3pHe5huTSQ9iCYFOclTXoqoRGRznYU2BSdbqSUuPklYbTDnxqeQq1iK9+5evBA
OheqM/pXaZgXtHtSw1LqR7yYRXI+4jKMSRPJOsmkimQ118n7P8Mu6d9yeG3vmfl9k+hPo5jANYtJ
NeXONciUZRt+9iE/vIYAdr0nNOUKR2gOAyajv4GBZ3mlPYQ1mA5wyRkrOxU3P7CFw1BN+hl7GdcV
piJyjhUl6GiVqlrIFXxRAMaqloIym9ZaGnRQDdamwFCCzbTLzXEDhkOGWPev2P37+zkhK7h4P9U5
lMjHpSbeif7EX6pJU3E+7zBqs6WUFfTcI9Hqq/4ijwjqJ0IMg01ZZFRaCG9uZKVLmFfUWxl0GSdo
x1zJ2dGAIwzPNqygM+5tNhtlteTPSAxV/MkKB9ilP0RyV+q9a+x0jigON1jVMRFty2HjiLMKjZzc
X97hp/tJd52GDFwDbBpZ5BW0XLBaLJftJbnfCS6uh8/KT7cbrLuW15y1lwMWVw1LPUQYTDoO9gxu
txi/C6wSRvihmqs/K7P3z53W6EUwfY+Eu8Q9KedQzKF+21A5iG5I3gmLEK2vao9VTg+9UbjoemXc
4dSzqVEDAsQurDkofpozud6aPPT78t0a6lIX29L2LI97MOIUBoOajAV5mQ2rYTYHmGt4Q1oHpY6s
IptKbRNOE88ZZAGEQXLpmF8t3EvcuwQGoLR6DxJmWsrucnRQPdsFV5WsO5JZZ04GwTHmkg5jDxfr
lSZVU8+ANCY3NGMOrRuNibp3GHhWD3l8v4H4X4X0DbV7MUybhdBgpSwEPxHKO324ggQ1NM+yZfV/
q664esUxyweZMQrgAVLn2nK98LUozjLUqykToMhH0IHos+2hEgqg03mhIAQTGDwjdN4ABadHhgGC
YONTDSI5ZDD+ey6R7qX1FFA/vjWddePXOB2SX2pewaolnTOyBOmgMvmMjiHLOqjrZGCvEsD0q9ef
tYo7OF1wrwApAqrdSAYFrDofOveg4Dv3Hi2lCJSNACfHyC6ENrkjqI6UGiCvNaRTiR7OR/vR1nwX
fSS9A41fdpsEVeI+u/ofuNdYQa7tgncL8e4aebdSY5IPpR6+g6kUdm+qx6jvaZ4qCaR5mgUw927J
7VzIZ1S8Dr0V+0Z52HnW8/XvEMAPsRw6DKZjNk+NfM1CCYU08iIEcoHCG1223N33rQaIW4BW/0vA
QzByc0mlma/J6ePfPuIWw++oKs5aZnYYZ2TbS6pb1T8HoxFGeRSGF5f5NDq67XBG/XWAJGFPA7iG
1YYmDOfl7IcDWYtQ/7H6I9x7ABuhJV7PsgpRBzq8OoT2LcRyW8oP8g1xWGqAAFMVFYSu1gDZHcYw
VVWlGKWC+2icqoQ2Lsq6Sj/S/6U0JKhBkpBIvzGeNWv0SRhNsDOlmsJI/g/onLX5AAquo8sFqd+u
VW6jD0cMn0XxuxBrA0MWsnENbchbtl60+r2QPl70beRSkRGkaxRM8eRIQwqzPd/VVmgb7Xfn1VOa
9e4XgqcPHJZGI9GpL1qIW0b56inuW7fOlzJoFJavkzQTAk5GCJmMokE8okGw0j0UHV2UfeeYbUkL
9jCOaUfy9MM6KIutNKOsmZYoYvVBLwkGR3cLN3RvSxQ31ViZM3rEtt/BJOg1SVB+Ky+cySMLBj9x
98B2bidgquJuMjx0F0hHyLSUg+v2Qxu/PVCN5EScaWwxSvR88Kc75AgLfESYg+Xf7fgGcqHLuYmb
I999JQOwl1b3XwA4wa7+YYTw18uu3M4FCTst8fLxNQEUTwl4AfQCA2GvDXRoDAY/dQBAGJok0OiF
6FmwV0WTMVhvuXcpl3m6qeD2NeRxFANEKnu9QZvEBJLUL6cxHm+PBLVXCAwPrG2PhlW36/Iy6K6n
01pewoXOf4MyEiWh7KTPS9H2q9qk+EQFHT7M+ohSB2NH6NuvdxkWsIOLtbm9NR8wrYEvDIpU8aOZ
0UwEYo/7adtwR6zVBXeZtnHwDzQ/WlXDJWPyy7Xo35RMC5F3mDhggPDrP+6p/6GjU3/Rag7mCYwA
7HDIRtLEnIXrev6P9fvcYXyz0kO9yzpO9yblnE5aLU006IX3lCulOcY0yWYa0tty4rCXW2XyZVE1
EfHwmEliEdAD7G2dghXeoP5y4Xf4hzKygb5EBS95XD8Vb0SyvZ83dwp1feQNLpeJw0/ZATaKpVru
avrhWmgbsXZwb0CcdpJg90/NWkfxcm41qw5PpWYl6ODaRgb+Rf+z3Hg5vLLWvzFPghiuCvIvY9Ba
zg6hQnRC5HlacDbzxlDOneKQq4ebQLeuTuHB6eo6sL6oJHH0eaGLIM8RvFb2Dk0nzJ+Du7IZW3yt
uGV0BKTp8R1/Tq2OpRDoeEjyh8gDOwo46MPI5qP8y7KH/nmgqp1ciPNKNTw4YNlFqS//VsvOm1ze
5FdL3FyuwTPvk8xj1WSK9zYIMbHYk1/ihuLus3RTKFTxUBEz813qg59QWoLm0AayTMBlpS7UM0eY
A+kAJ2lMV/SObm1Kpeb62raayD4B2d6A11ym00XvsnwsaVJ9zvL1y1hVsTt9NSOipOHXPQ2hBv06
b0SvZpSPSD0nLydZ8/KbIABvTOxZMn0tsamoHJKtyzlmDqSie7ShGaNmStGpWQ6flBtIUEQgQw/D
tL460UP2bUBmgdZL4rLQAmxm1AI3Z4XXgI3QuoODqTApry8zA53Oc+c8SHqFJmO2WdSE61ybAGFg
Bt53IHviQgD5C05De/Ad7FpqWdYUzq2J8l6lxikXPuCVy/lmp3j1n5J5q/McFYPnDVAxdjAOF2b9
WKxVHhDkOc+LX6GC+SSE3W8f2we91Gcvdw++08UWQZIUY1l2LcCokW9NQPMnSCxBVUB8XXGe6zzp
pP7i7wn9JrgyKis4h/S53GrnI1hzKPQCWpOqXL8iBmgewyvNCSe8gSTnoX/ZIKIGYhTHbAJp6qfi
0t9foM04NzsOLp1T7dCnM7tjTN7w7pKLO3jltHrOenuNtwehQOfZu9Y/dKSAHyYe2NIGVhy8HuQm
kjHwBmSc4/DceU1yoOppnT03Clc/RR/+40EZXchXQVrTLfyhlZx0AiVbJ73BM1zdIRioRpbTtjS4
sF6nuLOg4BHH9M/d7zw/ir1cCBjGAtKQAI6PNmm7DdC5aXq3zrP1AfoI5QlcJuJgfa/RP0JxqFZp
fgevKgs6k/AFf3PZ4ba/Mf75ZbK8kTH9iOEcMDVthpUtIG2Rb9GXcYXP06G3h6uYAn7j5tMVxASm
z5OUFUXsj/Pt3B+iaiiNeDLa0TZdU+qEdCFdU6Xt0HfPKPPS8AZ+CYrOcTL/TK6NJ+/tg/7+zl7Y
fdL49A59UOKkfbPsFSfsdfe36BsruLv4BoqmzKry6La8Az2j8YdRQ8vWIJ5Re4T+rUAdirwaYBAW
G+5yhe4rdwcG7gw/hni/n4PTWo7XPEEdYj/O5Z2YKGeLN6uGZHCbbZh+Fhdk4wWSLdJeT52n9gWA
tcNo0i4K2d1fZXWdxw++y8KNS7ufZSqZqjnjcbexqWPe1NN+mF7nj7/HiNZCWiRQ/AAdazsLlMHg
LO6jBvbm+0dltLs3EfcWQkevADlUY0X0NilECHrNyc1fKc6QQUB7wVkdSdpaDauRx5UEzmio5ZZD
PRYbF7p41QkSp96XUvHNec0/F4+Ods44nsGEnpvuaNkcXpaG7b62MP1RkX9h6FpKx8ApQ1ALzVG/
GHt0PFOPhTSU2r49vZagCbWme0KdFksWzJhWjMdxG1PIL8/pLh6Xxs/BsPQH4qA4unev/Q+Npwio
YFD5zPLR/yL2ThNkIzdhB+1K57rNRsQrEqVHoW2CfHf4MctBizuwOItLF10uysFQa++N6nfv+YU9
vtKxTezaLPZo+HfTEitRI5nHI5CfUT6AUbMC2+ARmg8InUjj1cjdsEbdDIcGNHKGoL/okwEXSrs7
wJA8XQ1Z+0GuemGO2wy52nN+AogPlOLmHDfi49013sERyU8IssHZrKLpKa3asRfBxETmcgOLYB/e
3ZdZ3Re9DwQJGLCrSHcPX8iAHRCFKBCMoWyHleszNL13kF9aywhQzB/LzKHsHWis7C3+8vL7HfjE
SBrRONHau/fecXqdmcRmtcfwtoBYG3JHZzF9js2PcOf0/haxqXsBzD/sD1LdT/UErSudMevd0u69
pgDu+IuKkA+IcMevDgtZeBmUJiwJ4PQbyG7DyJ0S0gBTeEOrbc+Q111FdLpOOJrrpNg/T+zhtbGF
E7C1p6YaVfMtUNfP+Ys5AK84Ta4GDCTb9OvYb9cs+dDnWgQE4YK7vy7u3NPbXZBvpxNl5/L8tt0r
DLbfbu6xPBa2t30zDwfeHr5TmEEMKH0ghkKx8N60yMKfBo9dPxlzFoLUEz637SWUY/PL4DA/zKGX
Rh6XPiM6i1gwII3nuD8rVg1+yqsbQcucxub07wjWjEs7SWmq24C0yHfg8yq1Ph9nMXl79KD07WWR
2v+V91Rmt4kNhcLkDJHwcfodW5CaQbYKNRitjjDSJS1YHpI/4+5EA5oZP6sS5A7g2jfFPjCUedQ4
fjMAhC+ZgNOcaTghbTg5tazNMw/iYzG/jPMda5CuTTsozOEJuBLosd6tgYHYe2gJ3Hf33WG9pl+9
Gw1MaiFEquCFMQekWJdfkuKvqvEOcjv/k6vRyExH/aPsFqmCMmGoz8BO2buFUYcToAmrEUshjIb1
2xK6nDiCdJgWK+vvMUiCCs2F/f0q2r7wY+hQ0lKQtvLee1zZfmjaCosFD9EGrsyXM6c1FuzR4LZB
OYB5yf2AXXoX7OH7LTXsQ+1Le9Kj9j22zGRSQgAzpdeQCk8B4i1MBEiQm3OeMkU+eRfZ8AcQEedI
ygBuhe19eemWV9dctbiAzhxRDdo9EGR1ioRucOEkurW0li3gDzsCKtC85dgtPKPufQYLzwFHaH6z
+Wrvs2hEgDageI9RpkWOVQqwuBWHUzU9uAZlBah1oErHh0bxCCp2q0rsnqMjikxh5J6pVe6qkPdh
tPBEWKDSKQq2i3nKKaOuGZGgxFd7VhwYKXZcVQGgvhelPUywjc3bskgzAZ2zt7A8j6dFln1spelw
cDtwYGhP3GQ3scKYvNymQH84KuXHFi8ueBN4qwHdVnfgv1wiqFRwem/eBTT1dW3nXTiKX2e3BLEw
hG1n95ivI75a/naeUbDDO0IbeWADdabid6cxOrjHfvqoVahvPXsEx3W4G5kdvWzP0MJXrCqWm6P5
WlUWI8b913T2NHjMrmX/eSd39Max5OLDLfNyIAyL4GJyznc4URxObL/lssLyhNM/tJvG/LIlbU42
7qED4QWSqmfSifsqrVA3OKbPQQGyV5qXP57o/yFRL7jRzeecbLJbwPUsDwxhgs9GvDVPXqh7OHfW
NgAooKk71g5pse8AANeRywFvOE4ftx3wFHUCoped3zDmVh6DdNweV5+L+wHlMbw07NkZcXpwEjuf
4/4yZobP2advzwopeu8Sb+X5XXH4Sm5pgTgDOtAp+CfOdgamCdbEAtTQJ4j0+T1WFDt9tBzYMMD7
AI57gx3t0XRJccdeYY5hiCFRhSV/jMplL124r7/c6t4p0NQFZ+RfkVG9pAsIjhkICShudopLSuKg
pMhJ/9kdPBoARST46JLiXVuKJx/nTnf22GglOBin+h6iGpbEaUqto0YiCRqLXRU7XYZzZw2f1atP
Eol+sIiOKCjT0TYjFwVqlAwy3rL/AMuy6yYoogDQImAphJwwKTvE+/KQyEKJxUoCpBsShz1iKfrf
Ylm/N4krLs5ieyT8xhTzpdT/sToM/p2bEG6O000FiB5MEleIOhZdcAg+GgHU7I2/8vj1DaElkaNj
Nb/1a8mPi00YbW6nP65/unxAeIgwGrR6wKMSF3LNhBoojB9ldKVRP/Xed8Z79QWnItk1lvIoZF16
jwoQNT3bae+62o1iPDaE1e5VtBJK98b3r9gpT5HPfl4gj3HOg5SAFgBO0syjJw731OqArBmrwAHV
DEapuxvhaD7poKDDibF8AK7swkSC4UioNZAXICg3PAYb3ZB3enGs6uKPYcnkKMJXcoEKgOkp1xRv
8tWLVow3fPrCHcQ2bZ6ES8sSYd7yDmoIAAz94iUgKB+3Ur94FwgdDTigPtB4FNxzNx/megsQ55j6
SvsG2eVjeXpy4n2T8gUCRhwD6XtcNPgfcMcQioPRbOfih+yOYVEsEU/S24SqS4IP8TEhKrDDjRsX
6H/v3wbnwqtRbkTrPRhRWqko1ZMoJ9kKl/QqGWH9QMZR2rtQNsJ+Xibo5PaEF00IFd6ieMGXLf7R
nPi9ud/6rU+IHqbUWRj8tVKtgNOEojjrNZ3+ELwm+D/YnipmpLz3i69NelphiSMUIsiQt/fD0hRH
xgqMzqKpHuVGeoZF8w52NnYWLP0hPoCJLS5PFmDxCOsWrWKv1CPwfs64+iQQZ8D3pjDZmtUI37Yy
SKGgFk/058alExkS6wYcyUSHHzIFrPMwuvFLm1iTW8ayyKgi2mAIfr5oTLvYnMrBxXPc/VVcFj6Z
+RnvzDVgqGIMAmgw6nsoQ1oXuLpG6cSGcqHo1u1VujGqJXKE4BoWzpxJasCVsoyojZ5eMgbIqtDx
TWMdVRrYvNr8a3epd3WoIbIu7HsR9PbwTxmJc2b5hWgSPrR2PGNSg7ZMK3XqX3so9QCpAVql77lc
RVAnZX7mOuXx41otwT5HruzlYipYYpnIETf+xDKFTkP/FMN4jbfsHGnPNlHIcIllTRqrOrlrPYm8
VxIU75t437gVaimUYOXhy4YY3rE28OyW58WeBdiTcKyort2yjd/p7A2MA2N9x0t67P8uA3qHIVgZ
PVYwUi4aB2gJQEJ3caCfV/ym0ugJcXAyzK2tKXQ9UdKGbB7DACt4sejHEIlCfAZfEl3f+VnxuYwr
yzIA5P0oKfajs2edO1YlfFQAmDZ4W3ytG0+3HLuXxIPhj7lLJoDnz6FnGY3HoloA89EgcCzk705u
yC0tnFpl/n6rKtOLNE73SaD8aNuHRnr0KMg+4Se0gksaQOUFO8vTLyECQ2mhgvRCkAfn8/IuBz8P
myW13CKeqWvTrLNw3nS0M/4hP0VpkUDMgN8iGuxoxWQZwWmhRkGEfxNhoI0mN7SquUX/fmkuWOIo
AUF0QD2Kmhu0V5NH7URBJofIjHOdwZRR+bt1P4N3QILR9E62v8elsjF6zmJlRTSv85S2FrBhe4XJ
yfs0mNTla2jAlZN4j9UJuQDP7prYVOgEzXbEeG8T9cf0SX6AQ8dNwvkrTtUs5Y41ogke6XGcTFnH
buG1kZudwtPX2bWRwWno3TZtjutSLxof20m30DqOkVgHOTuK/0RA+tkuQqtR3JaRjYvgoj7ir9O2
bWNmWUmH6HcN8gNWhe8m6pdIGD61ZN6hALgGi60JHUGNvvtlZXgaEsNG9JKuK2O8QpRaFj2m6a0M
EyJrcoVkNQ4pg8ponCenOZ2104qLgI9HKR8mN0r9DRRiHqz/6ytBEawQWMyG8Wfnq9eRATRqBo4i
bdDmMoZxPn+qnsc82fgVrmwpvX3MG9jFOQjaPnEAZgm1MnHaPWflLRybxEkRGrFRG+KAskiKY/J6
JQs1MlifaeNt37YwaC1pwZ68+/k+tGH9B+wpX6yLVjiyAJfRe2WiTYjmCzBYHNjNnUMa4DjjM38N
2Hqqj5xDu3HhSqcKWaXeE7xV4l3We1TncFpAtOGC4HUgJw5JDYpLln4J2/Bp/EKWb3vhxtJ2PILj
oQh4liQW7IXAa0ckKRr5+WJgW87CrmFK4LAB8JV4+bx3Q58oJ4f9Cr8sI/KrpSi2YLyp6vvWENhs
peeFw4k7e3HpbeGw4bVmSKXBjplTQNjEvdCcTxoVI44dwaDT4ABdhng8mB/elSLIu8ovoaqgwheZ
/l6+qc8LchuHW0AS4w74G0lHl8aHEgmyJQAwVuk07i32IT+XQicGiw95+2VuPgbvc3NfGlrx/Hvs
H0w3f6+9CXT93T4oLd8UW003Ba8KcJycA0VDH08OXsgc9hYcHPIse09A7r1nmGE8s0F62dLwRmHP
mFAI76PvRlph75bCHfTVZ1ozyEfy/3tYUwrIvjvnPv5i1FiE0JzVowatEpVS/8xyXeNdSW7ES6jK
9J60ykAALkCA3C1v06Eed+jR4Fri9zDNQFULA0Z/t4ObaHs4NW1IZJ5SsH/BXNBd4E5D1NAn/Qk9
2fn6B3Mdflj+ODLTHq35gJct77jMdYo9ZL1p7qMEC10vdvMFJToHw6deWyS6aVE6hbd8K3fTX3M3
z5pW7tMP4ByYH1E7gD8WhPJnEBEiEXLgrY8tTRXfutWO1w2pMjzAKOrtutR6cfWvqNfhpRfcT7l6
NoeQGCdt3nG8EOFGwfkC8bzqmmhJVO+58FsZKV3+ZQ4dAXb1SOAklndhATwkHVI5GDhy6Zebv0tx
L4+T6w2ec1J8v0/wSejSe8m7EZ/8J3IlJrRbR2AbT+pGcIbgt75coiTkYF4Imxjdw86zqANiQThP
+ovIMp09NE9KZ48/8WKR+s8TOgu+XriwDt44F5zcUoNneG8P5naPO525ETzTjJBCpcZlotBPk0Hq
FuF9oxbNIoJ/xtEA7liEb/PfR3ZIWmWfhTuOHyIgfnBUjiggsUPyNCSOP34B/uyPf03GPCNggvgK
URC6lvOP5HwgxyVxF4N8OrsR1z77QUElKmGrq0/yXyYKGzBBkUekenOYxIXxPRni/pB62Bdr+zEh
m6I2wP4UwYnCTz7PCGykeEsIQpBn2hWaiHTwA1UkThMRHc8FIGJwOvD0XpOzuH2gZVSArtfp//sx
iNpZRNMaz4ty237onewPwRSe+WV5vpiXaZfh35YFScaiVW5Z9OEYWBSjhzFI6VNg4Z1jhmzyOtvv
5oX/BSZCzf2HFty08LZ8ajB+VVXZLtZOcM8KqwytjKciFwcEMpliF2xYDRWeVdAWkAlKGypwz78k
gAEJsJUAS+oYo9JzBo0J5iicCi03n07Hryq1K8vhiUKukDlZ7dafAgCwnQYMMWNph4LgFC6AswoE
qCFvmdVNBSb71VXVjUE6F3hg1qLNLKb0+gUBSK46Qw4CzwZsswJAKewNb+oDnQ1o1+uu++h3Ctok
jAZJ7aqeBc8Rn/SX1gx9EfkH+unPIFDBIJD+5cvefJPw/WB6ul0hwFdXB633FwA72I2BTlUoPn9d
e82ylvOYINPT0AA5llMQSUl5mzSfZMbvVKtV/0PqxKa+F7Vxubldv1tPv1SLIhz5TqqDX/hoqBFC
+l5uXSHpCXO1HATCFMUGDLg8oBRaqLgG0FnS5sOtf67Rz8QhIF4HQwptR4WmPaJfQIgUJZbCp6rj
Sz1fF3QmSDdUageKzsXgVIcXmblNvViM73zlh52+1wwzHQxDGYd3K6p4iWLm6O1J/R2kwAU+qV7F
U70CbS7/GKGOGWigX+w9tT8gSHgsgP+eWU36knWdqSr9BYGmmrraoeLuqVuoqkQvWPgi+HifsZqY
VK6nS1JZMQBlBNUoPaZNsDIKpJtFaucfUuEhSaJSePsiBXYCfXLuxzwnw3SINwxzdTlE6orHs3lu
7/tkuMFrRjVsiR7AGsG/mTDS59aLIOFP2n8pvC7Rs6M/M8nwakKsqXtTVf2vCyE7mP9SFXL0WnGp
jqE7n/vV8p/wPB9IqB+68VAbmQcS/Zf2qXtpm/653xLm/f0MFuB90F8LDcA7aXaYSDKSDWvfaEoH
/9Q9PKsPipm5qTEW5uZJz9K+ds4SE1sdebw5bSoFN6b0udiWt1QhNiVUqR9LA2pmY2yMdeovmgoT
LoP2UWagUxXt67VBRpt/7vVLoVUKcceeTQ5UqARBKK0MfWexv9NM5xp3DXSzdXXKPHR1dAF1SWN4
dMJyKPZ8be8mrGn0okU1bZ+lqO5fy0ufwoHSJQX3RL9jeXuEPT/mqE5QfS4oqKaba//VTrtpN+E3
yDwzm2mho3ku7mKYSA5s8Aa2r2UFo6NrE3czpQvW8HqJsjCX8IOiZXQJyAPpNgDPDnMPoFYf79xP
8AHItnGKLJ/NZMh8jYeVqblzK9PbkjQaP3lU1eBjQRmIw9J2W+bW2iprAz2JKLh8PdJDDDZl1R4E
QyEmnFwQumomBdlx2YbJVoXqEiDAM8XoC1tlrZEKSvnu8UzQWuTKXvQCR4DDIHnEDwfKsRBw/n6u
xzpOwePGPcAlyWo9hWoKDv3rY+LzPsAR38iAZmX6JwQqJ5f2pmm0WgzxLDiA9w4Fghw1qHVhy+4Y
0+gB92MaHIhdSS9R/gfz+3uQ/PATs2nByg+JIFTj/C3q/74krldAu7NIAfQiF/qJgzM9DJQ+LJ++
uNRl9RJ+jcIbhg/FSCgbYOVkz2ciDcwzBE7loAAwskTbQ0SrH5Do3dJaA4TZkuT3CskGd3gNRias
OCTHsi8y7s3o6zVanTLuT2PaMaq8frruFFBPAy/IBS5Xfrk+CwAXh0QteGuz2pj71LbwCaA87Vnr
BetHDKqujntOLx9p5IvTuDg+L/hKzAyvyY3ipR2NOk4L/6tdaGfZn+f+l87R8J5Cv9wk2mm0fOJp
/BoU7V7bUqUtuTo4IBH1KVRPJAmAB977eFUJHIdYC9oVlgD0Sh+PnC6uJIHOV1J40w66T+yY69jY
oSzRUz6BmLqen+IfmeYf7hACRpD+YDBItcIu6jxyXVwiZOyuY659Y+qTd8ARwsEgPVVFpu5xb56A
INzD/ZLz4OW9yY7pG8b32qHEhNqjavb84jZuAG7Cr0Iij+zvKx8cXyPb8TlPvLWH0TovSTJfxuwd
W4Dnxe7ZN+cNgTTfckW199K2iizmx2Xc5GDBl19Pg6R5AEO/fm0ZPfRt0BLmo+SMP8r9sPpv5MJc
A+zKlYTnzmPHYND5bH7NHngLBxM3sy/lk+Sf8cX4CLDDquykTTjq5ddURzlQdved8kV0xplKZJ+P
NS4ByFEuE7pxccClk+8rq9KGT5l9yadz7A5gE6/BxScQ5rKcl+aUWcIpAY+mN9WGSnxXL88pMeC8
ZzsgqG/qj8iVZ8ehY5nT+c5lo1lWf8E35krcQ2ttrqO24O3F1Ncf8BWBmOCxgjAjTHZJwnDDuFOk
fLYcIRUlZCA4jBf1exrxAXNSkMC3hcwVWCm6oBWOi8z5bsgVeWw5V5zgwB5Q/pDlT91oKQR/1MaN
eARoPmVHCHXyDmN7d5F010UiQUbEEbXYHR70oqVmBNQcqEDgY/DFkAlrBJGEcjjYMbt+eETdd/c8
vrFb0OOlc/Ait42MF30DXrTkzR3eN36QiGPfXI45o6vKoXMOd7tGyZsvnLKHPX4Hh2E7OvAj12DR
0n50EmIYKrdIIgqbfuZXkG58APNwYa7cmfGxEAqhdKJ5giw9Om0oyuOnDEh2EpbzfhxHnEgmFtkH
DzSnDfdUrRhwlHaHYh7Z2Xrqfte6TtSWGO0AqW7bdHo9e4xuvo+pQ46PBD9HiA9N57qKUHYH54e+
vyZVdP3/fims0h1LTzst6V1Gm+WTjgQdj54MqGpSAjBagzHjUjLyT3VOgI9yNR4eu0QmA33m4Dgm
vNiPIXHlaMenOh9mTEyJLCP3uS7o5L3d/9F0Zk2KaksU/kVGOAOvzIioOODwQmg5gBMiiuCvP1/a
98a53be6ykLZ7CFz5cq1SEmIAMkTuiEDTgOUQZmORRbxxMYKRUSqbdwRRQ4no8AKTwxfs1VLcZP2
b43+RlEGudfHJp0thpBPoRqPJH1nVWoEUXdPGdfIGtBRPWbr7qzioFpl0d0TYmQy6eLgfmJLpgm8
79MqICnSZcs9szIZdARr7w7wL1QZjIXzeau2eUzMVOaFYjIdeGUc8NTp3kcU0+CpSPcBN3EmsSK1
xK6PHM1+M4meZGQErPJDEizu/hYxPVkzXAMCR0Ayg6PhiargG4ZpR8ewsvVH4iWzid+RuQG2UhvF
sYNmFZ2KLC/mwew6fHN6MQQzWmAGRNQya2XQ0QSxy9WFKcuWavAB2Th9Ps5lq4anbWOWeDEN7co4
O2ZHmV38KA743NcnT4pZJSw4SOIz9IR5LUsFSEx+VK0++CMwhWYsoL/f78GRYvfKuFvOk9MWlw9P
7RIjsypx6DJl7yIrTKPEwyBUpoFcOZZlzyRJPCHU8vnAByubRqOIkWNeycDxMSBugc5f4TWQK3Ih
lHXZKVDfY7eFsmcVMP2DD48wYI+imNqUriChDvaYDHHAFRi9esBs5r1kkCR0f8lj4hk82OtY7/Kk
mVrZUeB8eW/v+nTB9UEyr3bzzBziwgzKidvnLsuVrHeoI4Q4tKD+UeUjdxvkxw9yEMqYlDsvpm2n
WrG/5Ueuztp42emWr9iy2MTpYZVtTN5KHMhYb7nYgnXQwayF3ZQ9EQqQ2wNDhFjKGSVGDZ9BHaZn
t72hmtybKTM4ke0hu1y1askGwGzhPqWtCYZcCAYJDH61eeszdVANeodJwIV94rA3IwUTaRRyG3Li
/PhvpOikom7INsGK33J0CwnzueI1wK5f6r3i2dHk6WDsKEXwGcdGi42MU11GWMa6ZgfjAnKEkeor
brplhBio33nAD8A9zkwjTp7hB7yPf73ZIpjZTBw5LbQZa4HQgHUhFM12iJUUT1ruVt3Aj3QwCiW1
+9B8Kk9eJrA2Ax9gVyJTU+S2GNgfaXTWgwO/4omfvdeKt37L7sXVOX1+x1S1YmJgwY35rVnBgt0Q
QMmkEfwBwt8YcQ6cTAN2pRUPplxlx7PHXbcVNkrW2wnJBFQqXPb/8q8LU2qhFZA2KeS/bFBfPlPT
YcXIMmQ9fnCkB7NgdBiPDrnp8U5p5GpyZ9hgPv8AMXLrN6Ex6ISiSsMJhqt05T4gX1T0Gzj50+ZA
jq1CnWG7yYBzNdYuswcgBaaFMsuPeMfKqv3je4iYpEt5YnwgiQLYtyjXeN0AXwgeo9RYeSEDxglC
Id/MfQgQECYgb4qyK5XDjix9UOjJC54sKqrkwg6vcvthi9lmmuGplkS7hMy2TndixJ5DvINWAvHk
doTWXer5FMk7H4mHqfbXWjEaH9kf497qMbxt44BlTzremcG+ckREpYTYSTWO0T0PFQze2fXRQmky
B5QZyMAYvJgDS6Fvr+t0OBw+SM7jusPLEniPemvGbcULxvn5h9gKP1MXYATf8SVCPkVOkPPw3wUQ
lYTyVXJfGh0VpXmFgd512OAJrFjo0IWvHvgQb8dbiXtEBPI6kz+cR7QAxAGAHx+D/jJDXiP/lpnC
4YOwR2+GPM0GPjsCMS92XIaZ14kokfymTNkPvYovjgR1g5Hm7Dysxu2gsy/X6RLzUwAqVpxwG4V0
TM41+a6pvxoFuBDV1AD7ego0eLpCzn5u+qAJASQwzer798EJ2jhlGM2j0nOyexMaomDkMMY0zDHx
soiQvOwMM7j4tMHdJ6mfDzooQKAHRKlo9VhTpEASA0Ho3ZlhfLE8AWyd5qHZ5ZvN4DOKAZuRbnkN
SW+tcWXyv2q4ARv3T5tvEzbhoFjsECWyuApNzzQH7O6Tf8kZ55XsBZAsWn8p5G6JZYBHGUCqNZQF
WKHSNFxgdFZYhLYlbXTyB2Ipi13acYho6Ao4ys4tKlAyr6nycLjBigaL4fR4IeeIp1PATs2P0hGE
HY4H+c4pEnSHSfEZvFbyWGSbbLgKB9tr1XYAtnkw8utwqgSHGqs8alFhZqb9vidzEy/jkCfCz+Rh
ErIMfg+QZXaJGkCh/YBpA2j174rCznr975HLO7B7zVjZb85O2Z/ZzNlP5fNyG0x+NLKDJ+ERFzkm
Q7bzLkozRAN1yF/9gL86MsO/LBFNKEA3X5lTZuuZBUaGV0e11JEGJZ1i4xQyzttt9gcqOj5Q1X2o
5hNtqCE4dTl2PJYs4SDrsxpSZOhuta//KP2EUhuWRLvOsqIYCRuaYxM6JZ1JYVFZ3cPqkbuKf51l
wa0PlQTjLNpjGyf9FCK/io6doUCrACfkmQ8QcnkHV/Mx61IVO6DVskL3RW/C+x1SSyLp1++sLmq3
mwrC/FBDkESzio7eYo7T/o+nCAYU6KG1wnNf317m2+9RGZwMGKccM3CeIC0jD4/uWjakZE5Zl97m
BsyAYy9QNt8Qbbuw3tf7qu32UGDf9k2RHrk4T1cU96mG6PGcd9WMDpQdnBqsxogbgTELBFDNuqgy
QO8xILafXCZxA0V+OAO0X4+pjd0c/krMDuKcoptJZe2Lrt+BwcR2MQv03RmuCgcfwjkgbLcpeyA0
hkXuzOOPHruVka8aUTp/iOEAneLFPNtj3/E19HXnCGvBlKpcZ4D82vjN2nt7T8CDKe2GYAXnUcOg
c50/wtmlN5lGMXXSzTA57Oz4iK/ULoEndqBdfUg61Ihxr7oMzrP3IqVEjNIeiGkoyDG69TxXAx4w
O3TmXM2p3C4PfPOE5jh+Xy0eDmsf3fh7wzy34A5XMzUiCxj1EJGe9FwBj/E+ug26i4v1gcdNSyvF
PGyFe7bSxWCsZ0+rOXsGNQPkWslSD2nIBjGP15dgWunn8XWcLxJcp22KfBRJoNK41H63alTN4sqg
lNYG6F6/PGySQLaQJADaBc0G9ECU4bvjKZx3PLWO/3GwwAFkQrUM67nP8XpBCy7FtBMAyC7QW4UU
Be0D5xZXHk6Yhyj29yOwtQm2rtMPK4xm8vaA899pzXp/YLfSotda4ZaHNgjEadwaSKyNeA3AjBBG
OoDjw7W7i8e6C/Jw8TMxOMCLku7BEBsj05kjfoQyw/JMayq+wu5rDDBCyJhZXyQEUqPZ1yGPZ7hC
1hbwOWQK9J7eRM4KvDHOTbjJMWXdiTi31hbASqfPppe5/ZHJ3qaG+bYdvVEE9/vMf3Q5YEPad3gD
kuW3sbRngxf5BhoA8yk44ltaD1GJ06clrDLOGFSAToolWqvJWNjcbxakiUv4h5x9/UjNFhI29ER/
AVH6EE4wUjJ6NDYP21GOQbaVU26Y0JL40+yqtx1bPb6hqxcjwhjsNhwCLelLmTYtuhBfXUPTk7VA
wCIn8R3Gzg5UvAiaEddkJChgU2N84NBHscNq0GW4lxcLPim7BnfSHfAb3AeEkCkyFyMgvjuIbUa/
dWXmYJh8NOBQ6qEtu6Fz3IBc/Yru7SNg1IsmDCYDnrAGOCfECx2IvcdbyS3WUW0xX+nZRvBlqKza
x+5RdCoKVVrrKFRPG1K0f0cZnnxREeVksqXdJCwjiOGKTB/YJzwAVMfMC65WtFVbKJTXWKEBAmOM
qe+asjSg/R2Vv94fWBkYCdmTHHV0pq2AakjUiF4F6pdvUzAAvQNZpLHrdyjSzU4iJZUDsoVfTPIA
RNqLKfqPo3xt2yocIjLdCZajbu5mrtKxuAj+Y5y45FikVRy4+l2jvqAxIuiHKS6dsTdWwIJyP9Lg
Xgo7KHhYULGW6RBg1UUR0Mq2op/GmIpp65yhtqldsLFhJpGG5bIRnWd9RF584gKFOhF4KeXoYnRC
Nc4lmJgHY+99p1FiiCnfgW6HnH1HZI4vC80SFZRyFoBPww2eQV0famjtIeOnjVmBCEaa+YjamTTt
IgGtFwcINwh4zE8LtCpPOjuAhtwqMxlzGG7BTXFDNxMbiY/WtCYsRUGzMaLTIsU0Nh1R07GPrD+p
fZI9CFxOYwS7oS8d0E8q8fyKhxyAf99rv6nOQDHHWTsnIHh6OQjlUI6QxyCKlBzXIXa2UElvxn1S
efz6CSefB1WVB0UYxc5H8COZ/I8JPf/RJj4yc+kCwNiLDioC1wj6Fb+r6R3567yWHmrcY9k5mxHH
PJg9pzMkcgivbj+q5tA4VdX/cIiWBhPthG4eg8mS4zrg/DRvfc3z5ANha1AOUaeA+Pr3hUCBToKI
3ejS/c9uv2lhdg6sGp5pNBH5iI49xijlbvZ2t8GYcSHx+wKnASkqZoeZzpFid4+JwRIYQUFrvZGr
q0A2HiN/ZffyOa/8mmCKHXJHNPzkaQJBU57vqB4Vd+rufCYpDlHz/+sbryGNJKx0ejFymKpQcBxy
QFIHXuqdZoCBmxz2WEED7uYInMVO6lV/BD6AWv4LOcaK1gZwLkp9BLXc9FiZxIfKbgJvXL08fMxI
1JcMLRtjdmADfr1HN7yWOCi3KGbS6r04OSiOpQcdPeNlf0Y8QZrtKABpo3idUvssxwnUsQOOmmwj
Xh+TwCmyOCD8sokwadomLbgPT+4DhjblCTbfObpNMNCCL5X/repQjoqoEAiCzjaybR9rth2Vv79m
SUUDSsZlhGHSFlQahjKt7p1VMmcQ+TcMDgcepFnOdxwDbLXxAGMZsjdiBgKjKawGqLMNNAyxIp2D
x18LN5m/W6gMiiqq6KVmkSz+OQhL+Dm+BzGUVL03Px9YYxdrHy1Q7TDfxIlHg6yP8BFiJH2UXXjC
wcZ33woWGWR3q5K9leK++OOI5B+RHMq7bMfXuVSm0ZWtXAfBks80dsT4uTVpTi8wKn+6qqhi0YrH
KfydV0y0uw1zB3OCNwqnJ6tefBbEGtQEzOfs+zLIQQ4ELJxG/LkQ2jQnfa9afpmzKqEMHFFSCeyU
CDrEgrLhw49Ow9vFZ0d4icwpj7Vu+y0/W9wuJnvMaXODDQf5Jjb7XkMM0F7LxFYxrlNRpkKcPso8
en8POTTS8Gisb/ZCGWjMcVMLky2KzMiJrr6Iz+qJmG6JGDf6p1HqJdF3oBLlNr3TguurE0R2zA9L
HzVsRHPwWMDJaRcP25MzqdaRXpo2W5hNJ8SKvrpYL/bQ99G0e3uXD0ZgCUG9owRND5cMM563aXCA
mTIvSSOm6HAY7Q/Ma1FTn/SQ7TyIj7zfmDJf49JypnZ2YIjGBHf3Br5KhB9wttJQ8YnGBhBoOIj2
qHtF2cPAeOnNi6nwI6VPOHS7WLBCX0vesXSn02T8JkSl3r8RiairNqiD19N6ja8z2tRwaPOIz9CX
XZQoBKI5C+dK1EH4EvDvReOE8Yphx0DKMpSH1SegeEEruEAcYaO/pnbMrkip24ahzmdA7AXLUf55
/quRUXF5bLxpHvT8NgLhTheUJOqge6CCQVDeD1qUqKVE3oMhJabm6A9CJ4RKwRb55VzDuhcWh5Hh
eogxrTIp8MdJHJrFFX1FPwLaE+8u7IYqc3FS6VDbw6N8Vy7hUZKznfC5JZt5QVacwuckJoI5VJIs
xJ4yTRnItcxI3Jo4IbuTEjllIm0+Af89dypMtfNS3Lla065X7vrrPzTQh68dnG/kN89jxucJhtle
pGRJvSUNduzVD/diEeQ6b+g5Hrv6d/4Os0GXnWnQohGv2Gh+TAijGI+cFlMvyyUdqys9+UtYxqX+
3Cd0izXtgmIoj8wlWOP45aj6aNRWURLrpZZ2W1TzZC0hV5bMUx8Dmc/wRpLTYaseEV3XFdlcCtD5
cdLa5ML88P52Xxr1dpD/X/zZ5TyPOK045O57uGnd6D16Tcpxvmku+iSwqkkfJAHcK8Vniojw4rbQ
pRzld/r7IatVpkRFhOSWQoy7e3gAsFPiw/M6PY3P69/ZB03u5KsRoTSS0WZ/+6SWYeNty8YHNQ6W
AW9fejcIdl+Lc+5RGkSjvCXnLPcOfw7xI9oM8Zg3pKBM2ZXvEoF1OdYqk5Av4vCmt+/kUjvHJlE1
cV59sDGhOkCzEMHdJ6q3XBOOAE2GyVrDgASZgl8cE9OX15Q+Yc5ZXpuNIEfQKHF+IdBXRyeR/vl3
U/dJbREjTR/ermWPawR75ApEgQSHcyGOsnNxVBcSrH6idIpp95yuIJ1PBE3QjAeQ7fgJx3855O2K
EbwIGiIvrtwObZQUDIQm+Il43PKenPVMbAJyJsNcHXAuXfdEyuxWXKDkrR+l07QIIGgdmHBbEuhC
89BvI5HhhhPi9I9kV7jsJJAz0inRKmXsr4Qb4EI9ULCX9UCdlHep0IGVGEGi55YNLDsph2eq4sPa
ojfJ4JPIY04m2qpFCC0Huww97mBDeCnyfUJnAiyU5bTVjldTBAJNJaerLd5qJ7EKNzXdXSdypDJ8
O8610X0uV6Uf8ycf94SpIV/kZBp0j/IIcibVLnbIOwcE1jhW/cRlyuF1jrcbsw+UgR8x+bYkcUi0
20RGUB8oOX7tC64GlFEgqTvFlgiXm4RiRQzfPXL60q5KtJ66TByfcOUoAc2QS/AcIvlMcuzfCIYp
rI8af//+3R+cXPgumMdylMf8oDJ5THJZedAIPLINJbw/PB0hM9CzAjvkS/p3G5GE0BuDuAAl24ZF
w0x1YtjbR+YGBIQ+oZbwHIRMcL8MoeG/CB7otWE9SVjWsWX0UOog35N5n42wu/0xJKAMyePak2CY
7HhcUZ78jynBmhRdMhkavq9yJ80j2j08f4gc7wfJ1akVcBtfCSh7V14sH+HLDFDJHtSabIxVQ9b8
u+DX5oiHltGHsvpBPuuDmFCHMhtfFFtYo0XEaDZdrn1yyHSgUJ6aLukQFrS1zhn1TkHYE6bY/RdP
kUpyB/KGSHX9lZLyqUABrHoj6LbXOexSQQJ7Il5JiRAai3yw7kBYHsiK/D4kRDlA7xG9Cq04yKL4
ivgXb2IDFEOoFlmH/Ci1E2WoeQV07/XrY9AFTtMGDTcNALOcEjc/pUwdZlS9rXQ6Ptv9CfgOiqtd
mOJGG8Mj9+8HAEGct08Yz3wsdvLh+/bjioqXMU9SgcUXUk0BNBaoXxNJ8D7QvHAC6BXJb5gHqxuy
BvLgozwwJBbcK43YKrs4S8Roh0yMHvgjkN+F7H7/g/Q5885D6aZyCQvphIAbCVNp/F02pldbI/Go
vCIsDlqGvCUiDtZ3iEpyZeVBS6cHLAsujN34yUK2CRNJkCGkkJj3WRdEDjcEjuAdANmkYUIpgd5a
agSMEOIqrcltiazEyybVdHs+Z5ey7OzoQSfAuhzyNsBUYqeONqWTBZuXKalYh9BLwjqBTDKnAA4C
trW7UNPqI9VDtEymyeQ7FNxItsgW61Ci6QupvfJX2dB+d35AKcXGoJp+ItSmm1R0nigvyTQ+zx+A
UTQFOHLAkuj5NNVRi7XySI2Y/3duR0KHy8h/8TQRCAJTZabBG4ZRJ6Y/9REVpw1e42TDH5YeD2qG
Asi4PqL2x06Fi86o3M2f4+DlBVAAqHyum1Nljzh4a0+9Y3oyIwFW7yx3AbX1Ckccq8Y68TxHeDDs
zdvT7jTzV2E7lM72bvS5Wjw6ILCLUXFOwl3HgoK4bXO2Scvoz3DSRKiY/BG3I/luvuC5zUlzyZfW
wHhWttjlDvqZ8VqOWMgYLvkXdhD32W0QiGwc/HGbuJDgrBMTiJFhjkqsfV7L0wI/Uk6+AOxwL+FO
bPYwBsIsGt1LJMT4t4RA8v1JF48hbXRd4lyGuQQOYJfNrr2FPjAh5dd7SLYqDuxtdG8aISrlHum5
eXF6o9g8/Ps/3kq+mqZnZJ2VoPg5Ywz7Q8RZF4xswRMnICU3GDxoFsUcCY+v1lKzYURIIR92FWmQ
CZxAXzIYAPKtBG3rrnfQLA0wZyde94sWZcrMvmcmhkmWvNvDzTAFSow/6oj6Bb9ZUbyKxzf6aYll
vNfyA1uDwsQXzmQxvbDhybH0xNQOxTKnBnhnACq/tWRL3aG3l2vYQZIXDzWKsh7x/BOoadUEiRD0
V08HveGd7F11xqivtwDEpYkRMjUCaOwZjMHFaEGA+ejqMBsuh4P1qdQniNeyxhO7he5sdujSDgFm
jwwUra7IsdqXfQGkWeuphiXgbZGw6KD0dZBZOqH59TPfOwEnt8cIfA5qe/I2/x58RLJXTy9ZaD1f
xH1FKRI0xNFC5sGoM3rSlLbkwV5gA4scagMMOw3uQCRB7BGoEsKzYnEcDKYN4GVgZr5Mes4zRnr3
tog7rGrMP5+uuqcDYHILTj0T9VGiV3KuNOwuGIkJexIhGVogHZgk0ADgTod6sYgJA+IB50bLjSel
nwY0F1DDGvotIvqgjYZMOSeXRve9AsnBoNQ8LV4MP/17DWut4nT70h9Ra1DhcZJcjQZYLhSsxVww
LEJyml9eX0aaD07jG89gMS9C4s4tuABnG9sodhTYmV4Q4sLQ5oYlDnzBwbI56zifvxs95EZX5Lth
nln1ZPJccibNOqhDV5LhnNG9o6DBmgNFJlL12Yh8Nlb2vwJSnvWYVX2HNJnsJuwAnBUObTufxQPR
35q/aRTntztE3M0Dmj00h9ceRWH2M0c52+0DUHt3QZWNxR8CPbQXbaLkD7XXJsp5oJMIBdH6ENED
ZqCXMYYbgnUBvYMcEBA9OEZq51cEhiips10UBph64+6xz18O8YTlzyREOzmjTMcHsZNxGr6dL7tm
FoBsd8/my69qs8adktY7le0pgxS+2UlaplGgYUeQmgNmgGwHiewR+65Xn02pqdyXStNQ52/kMdYa
2K+ZLv5k8bemOZHKUrPak1IzWVJvc9k4VNjfVJjVUaxxWtPeqL2mjcfHDrs3erj9PRfobNpevcZf
8AETCsexG9bXwJEepOFZMkrJ0FubD0IxnoAFdZfboq6yzlBGheOypjkN16WmhxEjOCPOd+w0mZ2w
Mc1v6CJW0/68hbwZhl3Gw5+q+zSQhYAdHTNdUmFfY+aJsw6Z631HzooK7J0gl1lO/sV6wYtXVstP
aBd96e4eG0V6KIw2ad/aIVFH4vrfh0WLoDDX9IxHFeE7d0IkYbfCavqZYMu+JIzAxjc+O7dD6d4O
ZLTpxbxfqDvltUNqzYAB7RsdcmNaSwFJ0/COr8/N+rr/5h6KhY6ki/dxEfDAqd4UwWv2wAqBIhun
J57QBGhSqhVhxoIoZTrB+LOo9PYev9vjB2fB9vjh34w/5gBNa2A9NKAdWkvmNe+B8y8WoRgCbxRo
AcEb6wU+wQPW2EFZghw6UoeRYwp16zARZNEpAvmwJMd89459jXxokcMeX807oqm5gycF9gxy9dT6
ULawK2bU8jRAmTroubewR1AhnQzKsgtChG2D3DPtDvI9MHjuj9qaz2opZ58FZnqoITRMQAOV8q9F
YNEqHHrF7xj5Xq0eOtRwFuBDjM9PMbFJVixQXowvYAORnJMBLNLg1ohH/AuMOicrwUbVynjTFdS3
NBxS4F2x+5SD1nNQnhbvc0DpBgmLNcWa+7rxwsfdPmkw6UaVtBbSvcwl8TdhdtwJh7tRd0si/dqX
cyDIGygzv4dgEMl2S3NvdKTSJb9ukG0JVeJJAoQyDbkel6Lygxg7paAG+1Y5UCNe1ZdUnL548Egu
RmL6JdkpPfowkjVtiBEGz/vSIzeW1OVJzg/fyt28weL11558+b4mHa28evvGsh3hyuFjn1KvQBnG
O/nk1icft3hXwPBNizKt9rUTSk6c89B5I34fCQPKQSM+YAVMDsYmbwII3SJfrwBZkB8k4f5dKpW0
vU8AdvKlLYFUfAi3zeuTyBBnkhemU5DwkeRowk2viOnUAQkDuvTyM4QpRlI5vTyN+5oRLJt2f5sy
r9Erhw9fkr82r3xSMvW2oOgl/sHwFAQF4bi0qRpN+XVqkeADv2y+Z0t+LkmsZOBCvpekOz7++5dg
BK/5xpbfpKI1z6dExQxlSpK75T6pMzCm+PxOmpLKsg3TQil4Bmfel6u+PMYScEPSQwaBsZPXZQwK
YaZDDo4JupfyeX8NEAw3dQHJx6EXOaA3Npn/FtjLUFb/BkbwC7kSybFk/JJxVibZo2Bj4ByCH38i
TgXBJeS1qStIBypLlbkjKCb/I4ribiSh/jU1UD4kVha7HFJ7ygxb7HpeVNkuLuKh/7/j1KXEZnOJ
361RxOBtf0iDIL5oJ9F2h3zr3TmffIFBGic+DN8wKigjBaVTCbzlO/JhCUkNwRxI9WXIccDV+bSV
CWQh8INkxqSsxCunsIgeKqas/FDSZilcJPt/mWRl9o9yp8hgCUwi0MK/wZDBJMN2ZRLJr0hFUAaG
t6gB5EEn6Dtp38xmDtPA4p+0IFRoFigmXQh5PEqga3QoofLM9g+iWLrdkQoxWwUNIPBFf4qZbybv
GVCDzJ+ah8pIxXofujYrld7lntWlisU/CkQSrRN3iiickgdlgtbD6HYdyKvhZOF8/B7QNPHBjooc
uBPlDStDKfA7gtKOtWwjKO5OiW+AajxOTifeXufSrxzBUVPDxozkk6YkWHzwGikGflfEMvDwYSm9
aQBIoD9eyEjiQMilCumwInRmsmJCKGH9ocxm0WwFY7E3hkMGaTK+03LVJGqoDSHQCQMZajElMYyy
TFoYKDFQNkJeq18hNHsD19+R1rr0fzKE2h9yZLSK+Xsh9ULDHmiaPpYHL8XBfp/06bvMQ+pnc4Fw
ikgeIGANU+A86Q5oOPEbdCCIxh9pJ0c4HYNDNB0Vc0ODzZx8n7nJWqKFleIrG+L+2zRfs580GCih
S3l4VE7uNkfZHgMaOwtJkRyw7ObhPL4t6p/3AzaMV8gbxE7wNPnM4QRDSr+x4+QEJIM5cge8trtz
Qg7VexYondkp1bHMgbcd/ODZq4ncyou6PTA/p8I3TGsjJ+fs6Hk3bJXOeX3dX9EUnBAxPXNwwMbq
uv9s6y1tsGwXmlHztXznTEdSstdWyorJlJixYjKIKKrwUKlOQar8fcEqaLMQ2ArZvNh35qsvGwKN
nqaKxIPrQx+Hm0Z/Cr/3YevRpGb4mFCjf02awbgL84ZEkFj4BbTMJk7wJkE5Xro55YL2Qz9488SW
qNg4tyQLhOHH4FEdO2EFyFHKCdrUrC5pqLmDsrNuQl+fiWgzrYLA/0uS+YBchtHyAfYfS+Ih0odl
WjtQON6q9aYoTKACEdZ+B7/C2253CfmufC4CZbRreg7l2sQsFohlYT8F4QAG0MdBclHSYAI4Az4H
rgW/Mk9q0X4N+vCkMX4JrYLKRTnrHrLwwWftW/zvkoYFVQMSxxswACeiGskJKgh4PKCnDukGOJjD
AjBBHKzo3MbFBTcJTsrHpENHlKCxTcGEafRC3BWglO2Q1D/maOAxCBJBR/WPywB8yRaDdwqVWZTb
wXZlM2tGHCWChwK9DNGCBqbDQJynCgQqW618U/Yl9nZ0eAU+lf1LHcDr+9EO+CBsgrHDThzFzss7
70Fhtd+vwTX4V22H/iAL8OTKxkm/DUivEAvo+0KrCKab12GM5vJun0gsXFTOErZu2SZJq7mIIB/v
bb6lQYzNDz5CBMwrti+yJfdsdUB5Wc4wWb1swJw4BITs8188XrhK9FQ5A/pHZfWJGghFcnDKxl6w
bdbWRgBQbUVT3M34NCyKnszty5T2LTZJYNaLbPoUOTmevvQmy/ZbbNH8kdtO4GXx4fjXv0Ugfa6i
AXS3mpwuX5tL8rMU8Phrx+gI0lAN3RCpcGDMbJuCUgFs8+5jWk35H5kdDWnviG41Pjp94sof7dZX
Ou7aZvIMqD2foPOtWG99n/0zbgadbAzIlOMg9DnS5IOJGxk3FbrYgo4IFEczOZ1RNQ1KELKOdK88
iYZaJuz4759QRSn9gxvBcKcr82qgfoVYvKOioatgBtQfNYYqkh66Mk+Cy65hU5Yi9hxSpVzL1ncf
iv7w04aDyKFAQx5PQD28xsz/dCPFNpCeEqLoBFaa0cczFc+tClRNnTuX4YTS1deZYrnu3RA3QhAE
yBWcm+lhYExDiTKRTBvZcbhcTavkScmRLkf7juXNGTsVPD9Zl/PnBHDsg0CFfVchdIJ+c14QgVJy
EOM8wZUpvEnHI8IFEmG68vw79nvLjqW2B6C3csh9TOr7j7bZzcG1aB4ZbKT5jfr/GxoDHeU4KH0R
0L3NWuOzgfgAkhQO3fPgGUnDzN9I+gj/6714dswbMnPddfKdYfEXZ37+tYiuOL1pivtAnOj1p8yS
xqPh8kM1hu9C87rqap3jl7MH5DsGs600Co01OI9TfxZFphnnZ1h1Dg+OeAxz6dRB66od3roYeiKW
TmJfIyOJpusl6nX3nWSaAhulmc+ZVBQ200r9pAbyaFXlK2DwF7e+lAQxsHDQTUnQkyhZQ3DimGZf
K8aV7UFJOPNbqndFxwlVk0YFIJmUbHXYCKirT5mapea1NKDw5UVZ1YUNmQCeTFu9u+8+VUooaHBV
O/P3daDeHl4pLV71TOtgRv6nXAkz2rBMZq/aT3heVW5Xz/CU3m31NT2jF4IGggw1xwhoUyseF4xb
t8mS6+27/RWfHxi9/ggsn5xjo38X7S3CmwYau9m4zVBAvS++47hVuyqu3RygaSvoywPU283azRmw
slWhp5cggopxWh8U6DV8xmPeICncUnHzB6Ov7ugZfDUnNGLF5AxNArMn1FlthNYD0U5HXYgmQ0ur
dTPlPe4lMEObuhU/VoByenDVL0v61vqIsF42j0J16bTIxmqN4gAwj8zsGDEK7TVA44EleOK7SgGT
IfPr9vp0Rf+jVofFa/hCv6n3l+Qdo1GPaqUiO6qpPwA7QSTtwS7skObDtGpVfqM3VaBEPcPsBTHg
Bp9G3eXv4fU7a8bNza35mhYRyRi8sTPTjXGkQ4QGAHQzIYpR14m3ymWodKJY+0C8XN6gY/Q5cnl+
tFZdHpPqPKTV8TFR2i9D+U7iYkejTfz12hSB2eHpN4rHX21bJlu4uS91cVe9DKgJAaRHHvIGtMjS
Cfg9UzfKowetTEhVK2arptLQibr3Y/6aJrR3QyE+vfVee8gltG9mll+Oz2pWqfCb5rQaMp51lVmy
xdHqexnQ7pIgv69dQX+Wn8G3HT3zeR95rEIKWTycvvKQrjyMvrJxl1xD8IlxRSWIk9BR6lGza4ut
6U3/oAEEN8VpQkFe9hBHReqn1bKVYYyAPpJrdaiO6GEwO+MC1qaXSw/b/U8jNX/aTYjR3xGlmWp9
XTTMvmZBbTGq2Kw3H6iCgEGzJnvBZUpdXHsPCCCSv1PLrWZfChadwmcn1KanQ/YJALBgd+xQv4nX
yXVO4CL21GcT1Uj4DnydwchA7+cB9vZGgYcOFKhq+68CRw0hHIfIEQEDX5viGzlHJBrordx1V9+H
/wFWJSSAkcSZ89kqCImegj7tDE9LHbZzhFmNnPViIKXKGmj3rYIm/pb/Ro25ixnD00oJsJvPDZCP
9hi0do8WrDwszolGmsnxjjvLPQBpORH0IwjcB/Xt+LczqEd4qcMLmUkVFLfoSmW0Yb7BaE/AIwhy
Eq/fY+/WCcqXe6vNvIBKz9GLLq+6z2+DTaERmgNZJ85r0u2uSfcBExKQ5Df5QAP1L3jpRue0g7fI
Ka5+FFLW2332xaAtJj+zC1QDEqcLg+MBAv21HmDe19MIVZtGc5TTJcRppWu13Uwq8Qh97u8J+C/x
8BsLJVdpDJDDyVWTi2VUWMh/2t+NhvxKB/2U2j+1vAYqIJ2wbAT3Z0g2llyHqgqK1IUR0w4/7MLV
4gMK8W3QmcZGhELfG+77Gz5Zya52XTb58mazXxIjN74j6jYEg312pjuNDuBspK0woJi5FNzYom9o
VElWR57GWuvjCtvJzO/TbF2GGTSLBMJDAe6JV5aZMnORnYzHnJDXBxgjhXS0P16rNN+/Kp/Drn6M
7urOvDImpMf5KdTyIGF7SCifn+FwD/L2ydQ4EOPrDHeOHttNSvk569moybBNV21iDBXpNOckNiXZ
+GtytJLoE/3T9DZIz7TNsSN22KNKtnQOJZQ7Lt4ZQaMrJP8c5gUxTu8yBFLIOZPYyE5kpi2O2A5c
Cc7BXvdARywJyb3Lzmmc94hHXFBiI3y9ye1RY2FWefchOZmkrxTWxTuHExAYw8n8GNsB8emgwYBI
KbNmuU0QBRX57LSnSRB9BqKCTycHVfddLd5eZ/lrH0XRHkUTzBsGxjEM9xH1GqQiSCZ1SioX43Dg
meL+pg+Hju6JGorneI6OiyWnLn+WE8W++JV3pb7Xo6fQfy/F2CrDibs1TvhA8l+IkPDPVAyzTn22
GAyXk6tuzY7ikCCHFj1oQ1RXFDOCC0Sxm6AVYZZwH4KNSZCcI9Gy9/erDfCJFeCXYwZUukkXmmix
8PtvHSs9Sas2krCKrsuKHQSsuNLnK1rFLNM7TD2IpStN98i6dbkslTmuI1/ZLgZGR9PnHxugRShI
fuWq5nB919fDk9jazR1n9NAty/PmY++wHC5GJ9xFtzrKf5kD7X8iVkOagY2MSLDMN1B96kioFRee
E7sRYGZF2l/a0Z1trUYM76OHZziAUJyQPvkRoDaYj/V038BfdjZjHAhgXZxb5EtpKDUTnfSfV+7F
AOJuhKsNqRBRKXdCzOn19b+DeNJJ9wBYAQ1O0ir6c2Y6zuQxB+OKsBVKIG2UYaY7h8lUH1Nhs72/
P2GYw9ma6856PbTmkqgOgQHh5ZNliW9Uh1GmQ2VZLJNDKIZN3WiHxch0eqLWi8SAJCj7i77/4HAh
/z2MxXaNadx2FuKmt0DA08SQ4khXDf9J+XUjH1zapWkwwarhiKfuYBBK2+WHruT9291TuscN/ucU
9bvocS9F9CbPXPl9mCuvi+RSyPLxa/QJOSseLpkLuQlOIpupM3GmG0lHxvO/w99UjOHG8+lEvkz/
DdtkiUzOGGtJ+TScniB1/Ij+Ev1AUqR73vj3OfktlgEXYPrTiCImq6Qfv8HOjAPuqXeGU9ZJZkyH
a4YQCp/8d9KXyzvVKod/y8SY/kfSeW2pim1h+IkcA0QRb8kImPMNw1ACKooEAZ++v7W79+l9qi1F
wgoz/ME6oU30dS6WMtG9xPTGhrPGUnmSsZiIEwBGTJZFk173NSsy/MExBxLxZY6jOAM04o1eUCwM
Ro/AreDgLMNjuJ9xyogILeeajgGyyUCgnWqQPzMSRJ4rrJ6WiAJxhrPz8WwvL5fLcv1v4MwcBNY4
wcOktTZCK+l2yy2AzNab5hSNzmNrijuMNg9QC4dagb7+yrS7aYotW09YgismzpoUEHTVmNmoR5K5
jmBkgPBY0QK769PNw74x7UDX6nufwbAgxYMipu/d2+q2+N8uJ8N5Y3G9iaUiN1gufHPv++7qtnK3
0Gr447NUbRLQsOE+DLfXq8/CcBS3TIwhcbzj0Wt14MPcdMw4bYZmKp5IagGBdwInWHoe81K3mMWn
g7fkUXjWZGIZjvDG8Y7cxhlv4Oc1t8teI8bLsTyGvj2DOsVRucWkHHRrj+ejWCdgkPm56ft7mnti
XIpLCtfecjnjIXGJW3OxcP0tBSJ+FYJtZSyJoRqyeHq6bR9Dey3O+GHMdyr1riDgpG0vEOsqxmK2
mIv48urrWeZNcQ+mX0OZWhDJBV+cb5/hNcuDjwR1DxS+wUAV2PG3MI02owB1JVqzwvVs5MxhiRgU
dsCYLNZnWK14L+6pojLQEFsy7x4YTXNhuuYCdxfmNqNsvcZ+bhMebXvpLL3jXlzekavjxon7gVqf
jq2IlZicWmvM6VjhpcqfWA9+RmDhMLz2HEfVneX/M+EvCA7Bv/3Dc8Sy6iz5Cu/vArxfvzATWF+D
IODNQiRr7hy4Idby3yPTp7JhOeIrW53GgvcJEe3DaHheWa1BqXCE+iZm1ZW/vJtnCW2HfWuLZYJl
cfYnZqmdwcr72nvYj2KsKOvtnkV+DYpUPG+xK3A/bfDRYrCIOdrYgbdMzOUfLqXzOa/xuu5MOcGl
mPNsi5Z1sCzuKgq3Voe+GHSx7q3vPJqwbxZgmeVezGZR62X7EcoewqMsvI7g/eHzK5ugsPcMIP/G
fBAnJfY8d2VM3LCnH/fm4urPckB8PR3Bl1AsO2vP++PaxULFSMTRiccgFir2pjnwESAelbgascg4
Uyh4rdVTnMdxKCFow5oCL92hnzbmLOg6ONtesPBvZu/KlsOay6Ndf4y/gvRNnMoRr2jPc0pTPGu+
jXlBzqCzSfzFE6aNYRmB4/Holst1iGzBluH+YV+dnP+Nw9JYxKa78H0usDC32wUOl/gqi5nuL1x+
Er/YXxe3Rl+ZR5sDiD3h5kq6wQ7yb/WfGBPDNfHS2hMT8ElRJuOcHMfx7KO9JJA1Lssz8+fBUPj/
AS0dpo4jpnuqe+uAYiPLmti8AXqwfe9+zLP5fP7HI+QZ6xhVTS1nzbVxNLqMXJ81XW1urmwwIlXz
UBhGwDu/OxzYAYDwr5EazpLtjjuEUy9SPdZS3/GljH3vvOS9YitcM+303T+MgrvbWSe8JmzqJuaD
xjgDhvBB7OaNET49JjBPECSMwC7MvYEpeWkQ9G3FWE0aBo3bQDwUawFv6Bnz1LAOA5uYKwDCTCVd
GOWODDYiGtbVBBDySCe1lpd0HY0YgKoPGmUG8uMIBTE26s2XhuiKYi2FXoXQB232gc7weK06VlFH
cYfgfLDWGwpUBN3tBz1jOH+mTBP4hS2xGI5DANE1FvRvYOcJU2joNuFThrdlDNhl/vIDNrQ/L4VJ
rlY2SjwkWcyE2Edw1JT1Dqu9aq7Rf4jt35p670EOYrY6d2T/AiDR9fKBilh+BVZ2LYBOLUHNdtto
Iravfxyb1H3NRVWf9uQkObQBUNG59A9i/EH2k0BFYX3gLVewpYFoA76ubTC4xW7/FE2yJdydazQ5
Ii0G/PEoBNj6xrlvUFtmVQdMHVBepUMUv8CgvmWKyDbkttSlfKvY94NQBYPjt/1Mv9R2IxjOop9C
PVbaijYbGzTqt5+lEB17LKXta/6vDIzSV4JmbHKoT+X0Ne/tx3s+J/yYaU3QTxDabaDo2DJKtNek
rXbTJiCoK74dyQuP7iCBCnVfuO704woBEkVMtqLO/QVyKzDFFGiB5SkcRACoUZujQyZAu98AmDDZ
HFVR3I1gXAFCFejcf9BowoJ0yesjiMtueWJH4DbORUMvX/OxUIi0IVbVp55N2eRfK/NC64i6uIAP
x+4/pO2XG0aNEeLc4EYrafIEXE2xGluy9f+9Ppu6IMV3k1MQamd8Q7ctT2iXCl850hcvQgZNsupt
AaiQTikadzxnytjDfVyCh8imX0oAlxwFGGgSnS7dAKzC6MON7j6vgqOGCasImcBiU5mDsCTT4h3c
hIieOqE0/UFSFVnAOYVmgIUAX+kjC/caEZOjM4OGMVFiSFFbFANM6ZbMQetSSaHD/eCe56zv+GuK
L/7QOqB8S3c6XRJ78b/HMhTxEN/4DyItyIpQ7tKl6F+Lvee5TpfHegtsWx/ugblSMhfhJTeCIIdn
S73VCCnAU+HfZ6CBRSqTLvl2bhK/JOyiy8rPT31PUZ04DpUE9BWF+Ctmf6GAQ9tkny1Q4OeavyE1
ibvCVQPYtJ5rgSD/egTmBB0cBP0cUhFkAIB947JaMnzgNDnQ0EAqi55sY7EO91yyP0K+KtCcekvJ
/bencEbhXtyO4V44Do5FZoFiqsM5cYOoK3MnaaBvgWQzuDqU1Il4ZKGDRfsSA1FkF/V4mQlGGm0O
bmTHgFYpP2PyEFD0B9hMgk07oWVAg7O+cY0qDE6hvJhRBZ/RaBH9jM9pMOEO8O0Mcnr5wX1ojS7i
zeDWUOthFE5AcgLsXvdv5XZ8Aa5g9gYWrLdyW9BYQUOIQzFPEaxd9mmXUDjr0+sDFoPvkdByFUjd
n7FHu42LkG58qKDiPI2X0gQfMW7iOp1WyDvS0+A8GKLcA/HfLRm4ZqRTPkAvg4ctTlFUcOkE0jtk
yCJitP53y8Bqj/j6HuIVGeI+/OvwmHl0YqSBooasJ+95QtZ9LXTr9oDOy23HuBVpD+yzD2zu9fiS
TSlZOdQm6K9EHEW59MWnY4QZhdwJERCaK+veip8by396745NpzYWLwMMKCl4Q96FXMhsu1itKgOK
j3Hbs9tCDJplJzHBS+JNdGcJbxHyMEVK3SGnKcFp9eMdkremCQbNyexO/xegs6HfcuxuyR/IyISi
qL8gYl8tAOOKZB4gOH+EreCWWsN2T+zD1s62717hS+tbstu9HYoM859t3z+j1WPoE0KbYUhsPuQ3
miESR+HkfUaklfxgtVpRmGaxIw8+ijIGiRD/cOz/Q5IzsdJxv70S7hEbz0J3tbq55A3C/lzEgyLu
ErmkODlQeUwKApM9Lx9/2CPTgxEHFnKuIu0RxQWRBMxYdY72mUxqRhaw3x+JeEWYaoezUAT+/HM8
hkIuVERSHIJqjRkeyRtne5KacEZGTVbRQW7tDIoUIgUg6SCeF0nE/gxCDCfeO0gq+nxO2K7GYHMA
iFGUgJgkuKY6BEz/5SD2rqeUaRe3PEwmyEc4qqUAQxDoE1Q13H//NARW5kM3/RUxBffLvQmbWBGZ
bf8lKdyXozCr/qt8yMaUPLgUQmLbO9siX/I8W6TMorSCmDVnJFC+2kK2uaqQitNtiwvomWvnAXUO
6EbqSG9xFxdb/BOFuNCWALNyyOrwMH8amISajLjVYjaybX/iEvPRZmXb1f2rSfLAo+W0uA1H4jIR
zK6P4vHsRW5HczaY2Xf7PNvvOYvwLAISHgO/Jr53SnGnhRxApkNN5SmDTWLOY0wqSOA405lcq8Ai
2jorohDvO84QfOPeoKiI8ixTwr0xlhlOAsoBaIuFpjUJx8FI6HvJuUbo0+fm0BzwrIRTdWdcAXUI
JWBkPI2FyiFF85iDUvM1UY4zRWawqid8+AgCT9/j54TErOTIsGJF0Cseg7i+FOFShjDLMIclBGYN
ZrXnJZY5PiL6DCjiZSeu4Lxm6OEt79N5n8QLwjtr2cu4UwKPm5jvEFN6gMPEuED9MuDkjC5SzGVK
cWqgO0/hy12bc+sUgJSexmsWDFMCYJjrmwXllA0oGv12ferBizFmHC61WRK+dvr0ay2R8CCspiXm
5XoZfC2Bk8QPwPibUZWjISnkz2lZEz7Pg+CBbfmB1FkhB5SNXhgQxx5Oh87GUMoKgpqypxHU9scM
PoC/odYYeApRungBjM48AujdThy9NMWf1sifwrx76NARgr65a+bE7CO8OOb8b9mzEAzR5Wk1+U4K
6+X20SSJ1mO0EzRPQ1JE2N4KpLyXAMyM2eaMsaUsR1PxGwo9/OXGsKyTFUBP6rJ0DMmiqY5Fc9J2
0PikckLnHuhn9teeZVfeITniiSQ7hTwJupQ8hGFT6ct3SF159v6DApBOzoqLosiRmgjyEX0ChCMQ
OHGrsAYGsCOwUCKvOYsQhsiP0cb42Qo6HKsSyrgjBjiFOPurz3/j9btxUQGdPiag32HTD0N58byN
QsWJB5aa6C2DgHE5h+ABznZQm2/FfyF0lU5qgHiR/WumEsg87+etP+Qy8Cl1+gxE9lB+zXDkDgSw
yoxBpMM+cYeuguX9GIxaPtcm7HQCgjEDyBmipkF0KnieSAuDOSQkmkUOew9J7ZnWj/3B1DuDpS6D
xhAuOyD0EtUaCvwZ0ESGuuS162iAvO3ASlX73skCVwOk411Tzjf7qo2ELiDRwYFM4RWdOdFhPuuX
WKZYxedAIgK0R2OnHeETg5hJG/QfXvvM+bGsn8ZwsB3FzlGW59+BUdPmxQGpQkPi4aoDu/dp9Ep1
FRxoaVwkRtWATWRTzadoCZKhrYZPeBtNjB4/LDhVmdQqmMVZznMSu5j4l+eFaA6rIutOqYvCG3+L
ohfIXzGaPFYuKhtMiX91RComjDCBaZn9dG8JVOcIAPjfr0S+iDWzUOnmKOvl13CW67WoiMwdSk3U
GYP5TqT5c1K+vMIVQsdL4XmHQA+SnQWONQA4kQlQ6F+eZ8WLGCiCmPLgvSFACTZyA64Y9RkoyvxB
PHx3t8fLMTuetCxylz4N6NmfRuJHzZuzJxelgAGm3PrtZKjBm5YPYABChTKdwPt4WOkEKJdAMvOn
DjOrcV7QhtdDzS43P55+RlMjaL3v2I2gIPHdsFugEqxbouXCGKh2nvjlGyDdnsZd4nw/B7qFpFzf
/gvnuPB+qN4lEX5/5A+RcADjdqrm/fqMB1y2Uo0uhiowroWIcmKoyprmE3Nk7LQIKrFMdl+F13mx
UcWWIFo12IKAPokXA5ohol2lSV5GikarCVXixyd4Rpts0GGXxjwBTazqER3vO75/ERSocW8y3H9Y
O2unk1xyiScWSnp/KAFZFPzgA30rTiqajhoZPToqpV98w4TgxLnfn5zLrZKczm+aYqgngys8Nww0
Rh1NIbAzCZ/JFXSXgDh42Wfe6+wz/S2BCNDIEVDTxXa8W51jjnke9iF8/USacibuPStoHSIqSgKg
YpYomk3JtTdypc/QrwZ/dIvEmzpS4NJj8oIZIE4/8393Dt4HNDCuiMa+KR5fD5N3o00Qvf/GJeyy
MWif6ETH/lxK3hk8JQrUKeW22AFw00HRK3/HM1FuXiNvgxSA9P7rAXTKotI4p01qJenp3guV8Ubg
f4QotQEPd3htAbTWYEFILltFNqpigWzgpRhR7Zc8euNF7NQNERCNtz7gmvcsp9vYX2NwBGalpet3
D4jly/zKibzkOT5I+QBeDai6wXMFZgF80e9X0D01mzh8vMZY78zRbiRG5jQQ7G39+9gB49lqboSu
y8uMSrtQwWgoCI27ndQa2y7fjum7e2hCFox/Iaf8zgRrddCLAJ+7795OeR9esUNr/T5C18jslaYy
RM9QWJyP67AZ6YyVhKDy+GvAX6BgJt1oTYPR/IE3ahb10EyGhqK5sOK2BXi6FkA8sHHyHMEc8dlB
nrIBx0AIMYO//rtLpkLIJRvKY5GS59Kxn1d3PFSctG/LLoIu+NBIuJV/513rjX6XZoiRoQlOYbQH
8EIii2LXVoYnVpikWsAWE4Agtzoc4TResQuAXetOfQ4D1RL0tDSlJJWGDKik22FIq6GqHOSrekle
280SUuMXCfSLoo77SVyKnU/ocKQ7eSgf8aoZWmnsjuND9YVpUB6r9ZstzXpMqnMB826Wr/gOhA5A
SuDRhktMa2VYwyWRzaJWHuPfpE9FfzH6TissRH8Gy3Z3i6Fw/ZOKHtwg2AxKG3zB4C9VfBhMa2U/
XvUUodgKQyzaFqsRmmy1OZinzv0WrYYC2WuoY9wuzE62sy96SPsxkqr6m4iZkokJp4CpOaLVAcXD
HJ+UQfhgq1PcQeK+8adD/wnpLBnyAYWu0nnGJinWCKVTmCJXVs9ebvUP3bV/oPf7vZbIhE3ltSwv
q6tKQANX/4snkFEcGjanB9yICMPcPp44zGcBIgX1U/HkRBlObdzRc6FpwV3DHVbwmN60RWMv6tuM
goh6wJJbMvjg+kaqqg/BZx0UpjbsQeixffhiL3ckb1iMh4PZB/dlNRyjhEajfBXNUyoaiDaa+e+5
ba8Pdn/M55qpopHlRVxIvkdMiuKeP9p96B+3rjRctNq1DyfyvZJOL2X+THy+FTQaRIoY3fZpDOsB
xCa7+xBFfX4AggA0LLZ70WbwmeKSw3r6yv9hNf/9Db6hL2nQDzDVga/wnGduARsSkMJcy3aoX8nz
R2U/2HOB+42NZOxWrOhAonBO+zpZthuoepwsmjrAswaWBXisT+7z9w8w+3Pzzn3tRdwAG36E3Dla
3Pum7/TxuckmVQm6kbGJd6mDzv8HjARVqg9YYk009wkjlBr8EeAwev6/epLwxY80pHwkIp+Ckh9F
Cxqhg1vem7Fcmh3mMpmtKWu7+jpjlFsFrJIsBCHyekl9oa0E/RqS8bYgjQCWprltfiiLbbnNNMjP
mQp+PfabB7uXxraiJeFQCbqHlz82vIEj9K0frusxwE2EuZi97GlFL2Qrgxb/dCOwXOt7esItCLRA
BJCge05YFu+JQ80uOSDs9QhAahTd7qcEcunJGTUrEDia2ycPUwLAnzLbz/3OAGBnI6RS2b0AJQCg
U0Y8k7EHwCIh84THzaJhcBGvzI5HfhbvfxEZ1Agq/BNre2p4YOsFsCLL/1IJAcwfYUaxqGshuFNP
epcWEP6XNKd2vnSZe1/I85mb5DPAq+A21AtRm06RZgDkt1jwAEbKbdZvNmlxqdmKWXh7rIFIVUcq
hCE9IRL40c8Bw7qTZ9ISn8HGK04swsOGQFHHrO5BGfKGys/1qxAcgWbGJfvJSgq+869iEITtmrmX
wcgTtsUudRbY3nBLlg22UITEEAZmY5vHAriUxzikpzi+wP8gsoL2RuESdidlpgNhq7J/CjW6lBUa
ZAkCK7S+6YBfXis5QqvMhPL4OPWp7IF24qmAYHlGZoHt5x2qH0FzEbBT3Ek4VHhOes0GCGWKOuEG
qPV3V1Bik/Sopz82IxstGcBS1D4THfzo/WvD62MglwcFxQzmvwy/nQQneRhs10CoJHJ/eIiKDkYL
2Gij74q/T2kUNx4VeU511jzZKKhaCmT+fTWiy5aSRkyAtUbX11RY6hBktqfP+p1YGSVkzYsTc7zB
0TIdWe3LFbOIpjCQ45fbDmaD+wW3r6Zv05/D/1wuucI+9oA1vr1cMmETuKgQRb/faAa3LUKotLKR
sWvG1mjsSjGJxPPna7wWtlf0hn7N/vn1W7x7JLBh0u4XeS36i4I+9Krcoj99IubS+d1o2gc4+3QL
LpG5+VRT8LDEDOUCYhmSHmQWmdtSB/9Zym9FsVB7ClV7LTdwyDLvKz72Q1ZCoqHdSC66VezQFNX6
kz62Hdkkc5XKesUCgQNOcxyFP4jU0aSnukghE+Nglc7Vgs+bNmGNq/wDqRW/bNApMNrl506BztBW
UnzqenYzH1pwoFNCvoY8XX571WAjdr9VDy2A0Y4xOoZRxyZT/jbDr9MsC2nXkZp000c8A1zH8lnB
d8Nr2h9QGKQmDjIA4KuQrWszG1kMoSj0eK1YVTnrms7r2GNFQjKFO6L+LPy5WBhYYerpN4C0FW3Z
fIgsE7t7+EpqKwOAtnmQtp6GyaH2EdzW9OOXr0mHLPzY+5zAzlN1J4i7W3c0UWOrAl70cxWCDghv
nR5/vb7k/4iEarNVJ+25Lf0qMuIBUZi4F++BFeWLBLZLbmRy0Hug8pXVs4SAQll91eMbAH8jhORQ
tLyb3V879DrBVYS7/Z1mP4dzol7rfzA6hu9jF6u8EJR0uAfEDk2Y/SiQA71Wt/m8VhzIcBlwprL+
p5vTob0QU/xFlKH2pFP3Jrllsn9TmCbnLrblNe9HGId0tfpO2KqpSFfoFmgnXmcgfv4lzl8Ui5yS
qUnJn5tSsecMGFpU4sdjT9xvTFcKyuqyQl0aqUmzkkem9IKXMACjg4+s+82OyZUNCtqf5ouYTDGf
lYtQYtd3JJlomL5EkYpie45ECyDmfp+uHUVltsKczaM3lSvFaMGr12QhtHCkFsJGkh1/No95VO+J
x6l0N0+X4Jd0mzX8eQWfTdE6GPZOrTyv0hNtgyLs0X5BkefupondMGF3j4EtH4YS/nTCyQtzNErM
BI4sd4yEMpkMz/KaJfHxOz5Ytfv8FK3Gq/ppZoV9J6S5EKC8DopkjrDqAX2LHFBuj1O8Yo7fOS0M
RBB2MLf2Kc4PU3wAf0RWVK7ctygUgBPPohUqHFSrB4ktHVmPx5df0E3rv4I+JzLK8KMhnY6N/FbE
4RdQ7iwqAYRCjtpVpCZEISgmXAewikDpY8BZzJQx7fjcJHPuYJLSwtzJn8m9f8nGvnCwZTmH0fPF
BkEGwdYkmOgN0vA5J7wZxWdVtRteT3yG/UCZACuO+k7bmxGQVGplvFWbuYzGrlA1GkjHAidvFSUx
ksnX8NZX3hZvl0YvGAmT/HMoBkYCJ7fAj5kadI8Mvhubv6Csg8+0KMGTET6evupVuOgBoL+U0/LE
D1WxfvdWxBFU4kQYQsD6kY4dATTts8eG4CAb+d2PsPjt37Pjq57AvySW4VDLKEc/ieHwY1WEiNKb
0GdRnkfqLvG90I9kxGzV/XpZDW5Slji9pnWq4bX6orj8WZd8BQ+fgBOCQL6GitfbK4AqaeAS6Lyc
NnholBdJ8qKpqu6r0sWlpc+TfTmv5/HX7cYwvJ7NRx8CIy0eRNTEGAlrYDQjEX4TEAMDhU0yIBEd
qzyGWpsMqcrU/OZZrJsah8VsJeXXJ+uohGpxk/9xElGXm4UCmP3hxeK/rAGLTnZ/2d1nSy9vip3O
JKze6aTPLkvbrdfuymbzKRqMp4EY94ezOG4tDQLBkyj8/ZhoG6zKaBUiJEDhF2FT9K3Rs2Pe0dJi
NweBdq2gwXXmcwQqluTBaDrj+cdiGZ1bFNNeft0ZMph4UJrbPv3r5zWbyrPqIs/q6dBX169bcfsW
uho8Tiwc8QuLxmQFRv9NTgdGxOsvsBfeqcveVbkMA8bukMUMHXwTNXSyLsRX2guS8dNu/oW3cH3/
ZdufVwthBiB5jdD0f65IGhSwkwA2YGntflcm2a3Xo/keef25vOydYNyhsBL2fHgDp/yiIcgPBrfU
eThvcCyartKhBedxzWgJUg6ZCPmbvlVvnqvRUoYNP55Fx/ZCk4yMNVf0nAJg387VEDmHbGiWLWqU
Yplk22H2/xgZKSvELD7H8E1oRtolJZhEGN5gqLR/IVkH83ffu/Yh/S95D1hfVuOaDelDliifIbH1
zqjV0qUGN7X8UqViQlds1UANROYE7WnsDDUPbPCDnRsp1s7UaiaJWcTCtectearkkpLAM/8kq3qK
YE+Myo/RHSEgC6O15kR7XdoKq5FRZahHZUYFgHYlmkcaVVpJDjth/Mg6l5KAEWaPP+Z9zLJt/1bD
C6vrax79HJJnJYGwzi3QC9TY0dR+W/3YQCE5drAxU9FhQlqnRx0D+oZJhfYno/oSn5S+kRBW0E47
CH49jGYN2hQcdXUylmnh9K4xZfQ7psEKSVCA8uQQC1VRaH74Umk/H2S9yf6301UWPhQeKA8g8kgH
n0IWnrC9efvAntrsY8617R1fnXkpG38ArWjbX6Of8aH7LDvvkZe2qweMtwH+p7d3PktYuEu36ewa
QaQgD8vd481BTNJNpfOeY/ytjeTjSDW7Qj0vilWl2Xk911IguSjzykxw9qvs/P3h0Grcm63GTp7e
EW0Ks3DY88cMjDaq9ZbTfuf2p569M9DsKlgO4/cjqADk1h6apx/f/+Dp9/oWF01Yomlwz1RPrXDh
oI7R6yhhs1UjK51497YyZj8tEZz+GGWkpzOqrISQOOXm/t57tq/7aKk8AyT3vhqlzNdrgb5eH/2w
ZvnAvTlWwkx2HwO/pHuZuSI4iLfxcNFlExjULN3P/pTa9CfZP+mzfQ0CEVQKFHSUVO/BsmaULAwM
tWtPJZBHpQqGfzZREfMQdAQjuqFoLGRB+ugEUfh2oS+yA4DKh4JOV/ofJx6GZF0yD0SIUq2fBwo3
9YmcAx0+t5qTv+Zfg9iL3RiYCMkHleuxwZtYDLHnq18Wye2PQjoSPLTsKcb/K7grkc7rd+Ej3oij
8XHeRGRMRk6YwA/dqbf/rpll4yJkvKax/c2MMf15/MLZVj7ilb7kirwbf3HIZaAt4OX3nQcBHXlx
YlInfyw5gPh/2c1Lk1T43ZtSv6W8RI+J0ipL7bJaa7fB9guPrfXB48AMZqzfqN8T03C+7LIcgw/x
ZiSiiWy5WqYqFENCS0zouP47uydChv+2Q/I3hPlYwrg1v+ADUZStFvATItt7lWocvywq1KjM+9dJ
nhsZCnllpY2iV0/i0V6Y5v5Ach/ABPbajZUAeeon3ruE9MlVcCx7FoQFdmOqetwQsAk0kYqwe1lQ
HWHEw1TjXWzfnBlIF2TlqBhw6jADXijh4W33cmR2xxTRTR4zt5J9k5usGATvoIqoASsgH2BR0paE
F4oQQCbYxyAj8NdtHq4gvMMAYYMnxkcTLXbwMaGiygVyxQ9qEwCjcN5KrBHWkUKMOlcvaLRVY6dH
liLul0A7sGKn0UrFH40LkqZkADJMItXmAHDchsMbUCRGJ1n+Qw4FV/AGLoUz41JY9ihnw11ju6+Y
cpfmRbg/Y90dSfNxcoIwBj9jANkNhh+lWaioLOPI5CFP94FWCbCCegTYxMTSCmF0JsmO3JtQ3uT+
EchAt8aoFxRGG1SPoABcgxNw6Y7xlmCTzUShRWKhQhq3QsAqNxTwkx936HHaKOsA9qF53LkvKxNi
cNbwoth0q1zqct7bRN/XQEUDREGJ9xawJ7RM7iY1P15BjsrOzM3LUKgw3U2azeZnB0+ApkrroonK
owrlHaErndceSHpFj6Yod6M8J8+ToLxJ0MlA3bFyK0HeF4GwdAMfsy2X+aGeKkByshNhPDXa+wpl
4yH1rWSO4XWYz8jfUY+hau9oHs8DGNAHSA58Vr4MtxI65QShcKvuxvjQ+d8/Cjt/8eyx0paDaRIk
624LSA3LyviIFoJPe8VIkPqhCiQukM5P5ZbgfyFleUjMkUMR4SKGNJ6mYUqngw4mmjmGNvtZrQW+
xRmbLyedFQY+V3bkIvrnVPBcFslKyLxCxt8DRSBFtVEpgppF3kWOQ4enNx2wssI28dO/kpZS76xo
+gj3bopK9C+Y8sfBCfQZM0Lb5qtqBcGUIhoVoGgxxlOjnpQu3FOX/BVXA8TCHKauK/p5QuxKUK7H
Nm0moFLpBA0xWlJD4I6V/3bOpUX8J1hFHho6i3eozT90JanP7EnrezMQNtiIUKvcPPEYzqnmzigg
Y5O5v4MGfEzGfozlQ7sj9npvSiQe6Ts7RdBNhrPH8jt7re6z9wbB9GnhS4foOkZy+VBTbZd0IduX
72RHmw1mv+kjFI4GrxmVmjwyGTPAJ5AvC9JFdIjmhVvbT7+xH2tlMTAFx5/GGco7XzYgxkq3fVEZ
hzMdEmghNvfzms2PPnsI6JHfazgkMFeEnpITB8MJEZJIlcu9NPtO4rlqj0jZdXYHm0K6ny6EBvPn
r1jBYrNHPEh50dLtHyCpjAQZwAAwnJvmj0g8wi/4ab2frOJ6cyRLZmNAjbWPp0Z1JRAUKEoq2StK
Lr1dvRxseE3kyyiuz4hx2DfYbth6KDC0oqOLc8toLV/hf02iv9+Few+/CTafnzno69KGx/4TUBMo
+HiqIm78RG2EDWDdnVoEFJE1QG/o5/cPdIkmMm2yqSM76aSa/156TSW9AE76wakOdSXodB6WEG+D
LjG6D9qpOaXTfpj8QVKsLuQ2PtoS02iLWoE7mpZIu5Wb17k8vEhTL07JiR3SP0/efYifclNBKcxM
g+dWCdGZs7J5e5NmWkBkRfEMVh9F+/5f+4CyKET/0ETEXqRg2BXOh0FHf7iFF6f/MLz97gaH8lAU
+ueiUSV4myoThi4sVa2cjZDimqEKbBz6dXAqHqhPQ8gDpIKupHGk1Qpm5kyViHUGXAAYGwreJpI7
gIaYADatJSCNQ6Qm3tZn19L8EJR79lykiNH27Tb1NEeVDwSt8PeKHDJiJEXiaT5nFtIYei+wikGB
7ULJgnk2JF+FHQPYjHhFNNsRLn15hJpAToSSORAAmyYPZ4WTAYskohHAxYVHEIrLRgZMhfISiCWq
mg+n+ljZEWWVxuK/P0h8E6gSSjEoI5vYXV3/EMdGGOlOK1oJH3+DmbIYEsNAhidOZlHETqYLPkwV
mhmEiATFrE99qppXZVEg301A6H3D3KWHLS8l8frXUncxgmB0CcmeqFQKlwHGDYpg/J15rTOa9Ne9
EwWA+GHlA0/9erA7069FfFt7gx3y6i90LiB0Qo7+zt8DL8YuRMLOzfgMvV7stSw2tEUbOwPTPHTy
zvmw7MRGM/uMlu+x98CySfWhDhewTyXvoZ1TTqZhbnT3Y/7dvEcIbQ/31pi+wmiEHaFHLPzoOZ/4
8qb2WP3Q96v+3hRrh6lMqAPeU7OT0i9k61dNv9q6V9K3e50UvIKZotMILco6LI/tWQGt03Ny67GW
zgjp+z+6ndZ9++Z7xsaYWp5HrWz0Mysqxna7UJGQw+Ddzaffk7RXzXZCG/6BzFLKLNTvdDv1gsE6
JCMqnTfqExS1Xc1TUJ+0ER4F/P/xVPRHYk9dDRey9Z7Rk0WCvDdVlsi26ag8h5UVWwqMH+5ZqED2
RXffEmmoRqaNbLqHSiEWRE03AZGChEv62cQxZnMTxEg+jSsxWTnPCLxGTI8PUQAQNaRYS/Q2P92E
9xHsOExGhNP/HouMjX08683Qpraog+olsLdSpViHXR/IBQFvStkAk5UoYFMKrsQ2+yajeLtKPmET
9u52MZoU6MmThiGt9WIfq/xyaEpokQ+dpgOUYKFriScPieZn89GsHxZIpRAcZb1ArAUNmjqZNMMd
Vcqo8e5xoD2mHaY0qLdKJqVvWykcWrAJYIDWGI4mQO5/vNJY99rnA1LjsnbQcldQgQfRB8MGzDci
MKxJLNSgAngFIb7cJiHXWC+6RcNUuduvUQjJ+NkzuyFeTYqPP8foPMIujONICFgGiXa8kw5pFMd/
g82zuw2Kjfqcar1tJO+/2jHP1g8ae91Ces6f0UL7zpr+vuvv2QzimIzht8jgakujRldboxxbEoy0
KBg+ZxobB4pYqEm2IUrk0XNaK3Qx4VQAc1Os+8dUWWVQ3Rk5bBW56vEiOugoLvAG+i4IuN3ROILM
HBtkyMlFKc2078Z3rO0WJFkZyggIoxzzJ9V0JN2qWfNZfl/rWnRH2YoqkqOchHoq9+eRfNSGQqX7
u35oSIJEx0Eo74fo6d3qLWLGqNkodsHaY8SSzno5fSy+ZP0p7h+Dm3rLJsUsnRAvTIQrSBbWDgro
k4TiBrkskmiZU8DKK9zfFPsB6+vG3jtgXZe8p/9zUkB3ELT1vp34AzQLsYUIB14gW/QILRqJDliw
EPEJN7bUwxg8GusUzjdgt2Cb+ukm3jR2ZT2C3pHaghnNae6OKWlqqFRdUKTU6KaPRaNXhZOhgfP5
j6fzWk4d26LoF6kKlBCvoIwkcnyhiBIIUBbh63tsn7q3j5t2+9gGFPZea64ZuImEc7war+lm62zz
3gfvHTacHLsHdn9bjTyk2qa7lZFugQSuusgcm3lewLv6CV3ehlKLHrNvd3E3jf3XWFkXBTSXAedL
rs/GbaO+1jI5HGXUYTG+4QtZ11PQb4YxUrtRRLrdy5a7bstZ1i2pJu/HeStOhk89DETUXzQtCwju
+cB+R+mIHq2KihlxTdimP6N0JvzhYe4vmJgG6ey5kk50PTlKD3QGE2jRt+jlYc0woZooJ9qG8w1V
gt43n39BY5dVePMN75kKYOo+J5LK7aGUQeH1Y3Qqdqc7lL6Pyy+ENl5hAva0erP+rGIU8rMpBG8H
AxIaGm0kCYgiVm8mHr9NEjwC0ko/G/KGhMNQe863XLc08KL9w/iQuoXYSDyCWDypnqOuk7BnJkLb
fHwutdkTl0tM1LbZBTZgMgep5IxhCuO+th1Q3bMQbVTItP9EX+yiWKFF8SibybST15S3DLIKhotU
AxYthwim/I+dH/Z/+MVZMYYj8CG64GIMotcAKtiFbQ3pD8gdu695EVo6CJYWMzCOBLC58H4V5E+U
fpfTieXQpqPi2MQOPwxnF4dKWAe4Wt+9D5s7iDtJjtScvDDNFraiN4t8DopEocPDV5vPukS2bQ/L
gyX0VBMHfR8qX2ho0IEX1XDxGazRfq+DwNoG8Ekdp2/hgGOx/YhSVNDERqmf+gqPisv8zEd4lqIc
Uqg2hIhYiLNxDf4j02EAPjiyEPKu8Wwdin9FkSyOQGIvYKkRKaNhyi1IsoIlyaEDO+9hRIy7GF0N
aSOITzP+sF7C1RQ+389QsDeRVU2FgBfqGVK4jyXYqkCMNkiskMrx/y1f/Vj4DQ/YSNGpMhXdKNc3
sAgLzLXZ9Hb9JT49ow/Y52v9WlfE8jAd+xusdmBRvUE5B6I7AKYU9o9iEspGxuZFVAX5GV1mwn/b
x5OtQAiqALEKh72EopalHuIORBCWfTUbYtM54jMWAQkuH3xICLHZ8A4iCSOSr/M5EW9Ef9GI4WNB
DYePIaAe3tEkrsDk74pJy0sR016+oZ7XY2zFp50QWlDEOtxO1KW63KemuryfAEPL7RevUJhCHnaa
ILn72Ib/wZ8memMqjv8uMxctaMftWAukPeDrb0GGxUcni2zwfrr8CO6Y0Ib+fbRa0JRUZCi9vmay
YY7Kn+4C3Ao4l04a2HAvPum2gFWMJ30ekYbdZK/eex1yEPBj6w9xSOCRz+N7WO49I3MkiJ4oD7i4
aSf/HlUDHxqro055pC1JMwsmyQ9xz9Ple354aSQjHnHnpKVRgYkw/CIrgbTIp81jE9tIz8gH4q9o
Zf59sAooT1v7Ef4BZidpFnhVRxeLEePiLkwSGmjD5JGPO6xYZjXF+KFf20fQK7aQTPkQ8UO4NkC7
4ncwahbPLB4BtNi/WCJ5hDZTM78GUsPTmlSocphiaBLbHxa0yoblgfkGzFcNFInNDT+uG3NmYZXG
jyiA6d8RLBEYkgKUbgLNAKYQH/LDNWRHStBxAZbxXz4Qp2Fz9AMf+N/HA7DG7Jah8QSepzuet6wh
mgWJ5f8frwrJJI6CJdQK2kKAOPAhVmUeYVsC9Pz7APHiE2bj9I37hw8uJj7njUoYKZXSWLBZsPYC
PMe4BwoFuPKfcR47Np8IvPHUP/37ly2DD/Ypfj9P9OfnOSsXTJoiEg8o9TAePTQ0ekI9d8ucV+uA
of2QkxFjxWoiRDNsjn/SGcj/Yh1NaGPEavpeCS+3Lzo/ITDQ6KF6fJa64jv+/Xla3ZvhNerHS3A8
+lJ2iil6SydGZAhC+wp3DWWskF1LEPsQFwXU54fPRZ/JIwotOCGYy3K85QFAGXDGirTNGQavQbm5
j2k/qoi4VEVEM+BVslfNrgHaQNNNHSr0HQKJkqCYIy/+UFXAuo86dscGkrF9dDO+Xw8P6I1PFx2n
bNYIT3B5/5ARnMhRfPMoLOfBLpS1soaARJU0Qfa0YwShhCz9p3bgsFOweyFrnhZh6msjyIwsyYor
kR9GQz3GBRBauuj9hApGd2SfgGV6QDaWm896zs8LVbdgfIs/Nc7A9ZiUN/YvaIBQx3FTZqwtc3wF
pMI0EvyWmZLQ7z3OtdfgL0/0zqZzQvrtrC9CLi3oxUJTDFbFY0pvmVoYDvsV448fYXdMyYc7XFER
nHI3/Z0vIQqVKCa4WtyjMPU7in9wo/pT+CrgIb0pftGvYdkRzDnsn4FwHmPvMX6N83E57o/KMcwA
X/CV8VBUfiPmDAQgsb5yQ1IO5R2cJMnVYOtXgMu0oB4Xom8upphasliDXskXfIk/CcYrAz65Q5e7
b+6n+4aT+7TkJRWLDocfWxfApIfVTcTn7x1t9069JCf5Ih07FwXP5M4lW+K9ueyuSYHizEHRayh1
+j8Mz5+7bKetaS52OVTJbPoOM0iUGl7Uj3GGYb5iK9lG1ea15hI7weIPrY3R0g/hZRa+6iHNBuWI
3B3DN4Wh/IbRg3agtGDRwHdNe6Ll0OLJryaA0Ly9fHgmlD4c1WTKKsPoTXg24Vt4MytICMm0bbDi
MZPfGuSYKMlP5bw0QJv+H4ZAwuLT4nx/2+MPBOze9zK4fejBZAd4v9s4PWWYbHmRX/jRP5+uhuoT
PSfOQg6BXDNojWAsBpHFKwAv3CjDji9CSZUR9CH2cWptVbRnxT4o4nV6m/+6JwPMFrfiA6TfYqe5
hjH5xuM9j79pxTWezePfEtJ52t/E2ravrfbqlg+VkaSebMp2c5cnu3JCN8Olh1ilOcA3vN8PpbRU
HsvOc/35zVnCE1web2ZdC3Uu7sbIqRK8ZlgRJenQB0LrwpmjIenRhEG6fA6bjxgsGPuI4UOpYjAF
9WfGYCTVbUyIsuLCco7NHrawcLuYBQCz83X9mv3GiTSWkxBSHYOCPQlKM5jkDA+yApM7C++xVDwJ
NWyY47kmBEc1II+wykA47/tLUbWMyqAH7wvRWg/1E74N46PQty/GGxx93Ol7MDoLrAnveaw/hNqd
hmSAFaXQPofiexfbiH8O2GJEDiYLf2IUtGp85+wzmAkHkxviBPFf54RvA5L6dTBxhCzBY8xEfyaQ
4W7uk3dGkpsq23Li3qu1nI7aXsiCl5Ft9wnlMkphnVd0hcNX6bSVQ6v4bnfGz8cHHDpGXbjs4z9m
Z9QUEHDK2rspYZk4ZKT0Zuy1bxp8KdrDFsCG8SptOqmHuR7dCHwcDIEzbkv4wknN0MRhJ+fU0j79
oCw+PdBktuIv9Go6GweiALsglCat8shS5aKK0RZiBMpAhN9WOR94ZZXzhT2DBhu7TciKvAy2HzxN
W0f7jnht8Hwg8tAUfW/hN3O++Yivpy57ophMfcwO/nwJE/9nL+p9Rh1KW6JaAdIpZWy8vKlmjM64
rwmHZ0SF1I5Xxocyu6aoJG4m/fJ9yzUkRnbIp0jdvM90bNzlZhB/Dz12dfKkKghHTvLKxZV263r5
/sirekvzguaKS1CBRYLXMbwStDBpEUk4xnZ2L0oWggjRnv8saoAKAtEXIp+RR1Vz/EljLnZ26o6y
VX/jOzuw4r87O55nzxXc8X6oACAgAcB957cmwD1sX6w4EyqVCX/FxJUxEmbM/ROTJ67iE8UdnuWa
FHZoGnsbBZo00yheffYnhNDOtwNqEYZDWOVRP+QwvqGQPpOwZqL0NxgDNOP9MN9nTHdnDMSpZclS
/Py7hvqacfs8GFUjfoKc6/GCOh3vVS4oOzIoNMkBvooGpRWHRUobPM4Y3LTfOawm3ryR+ipwbzxT
r0wNq2uyYMRFz8yChKNkylxLmqhXZljMtlAhYG/5UVZ71E151JFxKuMNqd/BpzQJhHrz7NpG2aB3
XkAfhJFwEMZ/V17+89DD4vn0RV7ePaXR8wCttJSFqg/FBqx2sRqR40Mp8xG8K8mtTRlj8OeF3ghF
TkjkA50VYZjTvzHClIYBGAjYSLthyWnfpVGCWW1DCDbVqwOkhg1doi2xncvL8eu5FDdVp+uqHbIo
oXqqDzdVHKXv9lrMLV2CKwr08/GxfhkMC4WTJvUarKPGRyoDy1ev7LZlVUQk4WK4X8bRA8lWVkwg
QQEX1J0IarOgH7VqwCrYkZ03pJ3eiOmeFsP2lHzoSeV+qfzW6azue9CExGKJ1Ssyr/fB2M9ftwPH
MzWwyZB9OMBFdeI7lNrHMU0m2c29p0vqaUbFjO0J10KiRw1LZgy7batZnKi7sE+zXpoFtRFBz+e7
/txmGi19q6xShrB40gaIs6nGqEq5y6AwoTn5+py1VlxeiQeagWG3tKFRQFaABM3kmaGHM9oVDA4E
Kp78b2DG/X+RJn0axrByi3U131t6JFEvCtktLB4JHdNWOkvn74yQ6jHcD6Bur3eWZ3rUmzQjLbV7
4+T82BazPqkQ2ayZ3c8UoO0GSbhjLDrz5tQ5K1E+fy9BPUNRNuCrTGLLx9tjK8GMVLKgCXytZJts
CR8DybgRcZJaMaUPZSbrIyLD7edI6ziGphB/ESBQf74vNJ/gTtDg4GrSgDUzrR2CImkAJ5Sym2wG
FvPa0hOmdFEisw+yAt50OLuWkChN2i1WKcRbEBfqgFuM1ZHtDkMKqvgnZFlsxLk5IcdC4cFIYn+l
HaIsyBfGjjeYzsoyFDNvwBek98y0WZ8aAzt5HZPybPTYPE1Ilu7XQWXRHd7mTKWGnDy8cQ0fxbTf
jkXYI32fYp6YnNpPH4s5PO7hrQjZjpMElKmouH8IO9oxKq+Ik0ZGbI+gDIKpWDJH+rW24xUH2mLZ
JZQq2dyWNcPnv8N32U+z3RMCwuhNepXAmOEamMrs7cDrRXn6tdnnzd66v8PO2ussZV4Ffas70M8v
okIj9dzZ3pZMPdR8IE/A8Kqr1B+8sZuAqMCsTC0I3RyLa4lyi6ETZEjUC/GRhhN36/sZsw/JF5RP
RubyhD1C8Ch+lozpIit+/wjbH54IYgQoAgYW0g35bILi5OW/OZwFrn3YgtyVLOAoURjC06tpm+8f
oaBz5RkpM/gqLwbGBiSDbxK2FaRqcSpYhaDeQ+zq2mkT4JAa30LKFGKBsWwQPHz95bA6w5DmmXgB
Ms6IxRCWAUeU/eQ70oRXI1KIorLfODpABER2B0OP7Mqf1dnPhYqNJ4edIKyI94QVWTBIU1hMXF4w
SWQHIiv0MOz1nwdkcNyrvGLGx/ADJLSkhIHhRwEZgOGoYIpRj0H2Izig5+KhyOeQCMjA++q8El4R
P16s0gPSLzrFesZ7g1eqfyHeKZv3lQ6U/Imee6vslEitbNxI1lOCPnMQv5FnSyyau98po5Ptk6Bg
ZiuZ0Tiekhw+yUJW9jA8edAZdGaSp88ITvR646epTPqnt6s7rV06FWrdwo0j0lJobaC+mJk+ygPs
qV8gAuBOsa15gvSu+1DNrC9InnLKg7ebuI/ll+YHiyEcMB4hGoWwM9Wju98E2RpkagSM7mQ0qigM
HA06wj7scvW/Afp0B7qm+ZuoUXFUfCNSvL5/x98JRrlbjRj8upkNcSIkbpz435v9sqpRioTLOgLW
2LpVjD6T+JA7xow8tDlxzs5zpVvoOIdtqHnZWkCJ3TlJjSPMyc3Ex14ygo5BBKLi3j1pnBPF9wo2
D8KC2LmmrLThAKUvcVvAZWBWi1gfrMBfoYdjeQJfdPNa9E4xZnGy091kh/Sg42X9WnCJKNzlbJHo
AoFQLaZpZG3j0kFfabP+sZzwM1hfWpRBXbc+NpuSld2pf8MSJueXjEBrD/KNZyZFodvz62scJFHD
zr7ojGVT8zWq6RWzMItEtMGbm959BliIoFenHgX6zb9D8rqCFkvNE1y1x5lcBoc+HoH0E6/3j6tO
CFNizjRSa7Mr4rqem9+U2QFTcjQmd4t1XAByGKoCdjnlEck4LZZnmPFCPcbYf8+f5zxKcCS+tOvq
ok9/Y20jfxCt36qxHsSBEsEUbFGMrJN1F57EVpqVpEUdwZk7ISIJ+Kxsr8CAWH4AYY+IvGFLp2T8
4HxTTBBHpRhZkzKu2S/Z7FzRuWAZ7dapqW1FkHefpnpwY7BLTtgpgS6w092e11ilnY2y9W8Jhy0h
O29YwH9hPf68hh3VURWvxblCjFyHr3DfN40Qfuxz1DNj2xhBzdhhi1tPn9dPaIAL4FVi8tyujm/O
C9JH7m/ISMCTbKmMk5CZotv3csa7XGtqqO/uwCd8IdgDwMR2smBN94TCvLUpdaweIQIioFH8P798
Qtly0uY85wRQ1AGcXMWHl0d9eXdwmPXVaR1A6AR4hgyIPS/gDsk2WKuUi9ulT2QSnUTqAMxN/+yu
wGZs/T3EChoXhf6MmXR3Fi8fR3hO/ndTsKWO61WXiTTEvXC/eMyYqVokdnmvdWlVdoEbQBzKtUle
i40PV2mpE3Wsmz3rNVLNfCWFMNUWxIPYiVtH2YLRTzql/a99TYeDABxs4CjAFxhzkBrYuvk6pxdW
ohckImMLejdkdpyADwOmR/szAM/bztedCaHZ685Ji3ozofpu7MoWT5ku72teF8SuUQmNh+cb3JYQ
WPWJEvEGwJQeI+ZQpup9ZoS3AeCzxOPMQBXBmIVKkubSlobMemEN3xkPmWDbyBSzncywX8BM1WXR
XBhFkjx4xLvaoB5lcDVqIWUdasFyekPavNDF0zMz2iedwoFnPpEhcXXJd2Hmgu6SPria4dEzxQ8/
fltIeZmIpWaKApG5VjskW/mhexmHes8sbEzZQylSAV9gKwUuTdGJqBGKSikAXziJj270C1Kauc4Y
Y2RGhQ0g9aq/wf7oC4YscEnCfuHDI0+AR/cy2W7ZALFqbQVUCTGVgv23galcs/b69S7xJVtCFTKP
qRL9m012wJwVCPWG+duUmAmF+FdFuBrRU9OqMqR6udCXF4CJDivsUQlwFnAVd7/6MA2TGRXGS1In
LViNoiB52rdDvlFeAGgQuh0l+AVUCeCUB3mVLOIZF3NvTKkddLvURnen8vdLYkamtNw2KXgMOvaT
56XGfTbNhuqEGW6PqckI8dFrrUVKj4tb2n1rsw9BMnocoYDfhtK1mhujr6fbGQYcKN/OqgePgoIR
kstnjTSYk5GPe0eCRxhcwPcAtYGQ85nDKYFSK0QdYGAkN8KN72C+jwb0H8qNRqriZes7WTcZXaM6
eTtJBJQjjDdGIu6uy7AujvbhZ0N2zhVKIDv+DZ1o8Nq8MZUe5iEU/bdrDCu/tCWCGc5SkCxzBwTf
7E8eMhtr6bAQQfHXjjzpx9awmaDuJRgG6xGPIa0FIPskoszw2lHf2gc9qx2BmU6yy35bmLewXkNX
eS7lST3+uVTE97G+ZZLzOTLCeZjdoD0T/eqlIPdLLSpd3SMAMiwIvxO+qJigm1BTpkrYnHrcYt1I
D/D7gAaBzR85FNx9jCgm71PPKkesGdw9cXhzjODN/n+pLoB9F+z2uMq5g3prAU52IK/Rn9jluJ6k
7mNBIXG4T2u7IlEGaoClE6eO47l91LE9o9gFdxX5K8C6uHmIuRlDUA+a0qg3w5fN/bAMSCS3UXXg
34F0B9KPQGzhxZsG74Vhmc/o8gMxEb/02uxIA0+fpKS1vSZ0ZH9842SLepmji9xXsI5fZyYLNjMR
ii6qNW6gKzMU5hk9u54w8uT8naWNjYCJzhlLrmuyuGOz6cF5uHMbfP0yzEzy1pieWelOcqEIAtWL
aetnAR52xnnyPWmZamLF7/d30iUOf1gGvhmRy1bPbeftuRswA0DMdG0ODPOFOJ6BCZxbvEUY94hY
bOpQVsQDNzPVHzsgSBuMYljyoCfElmF+jcoS+PLvuHDDk15DYf/Y3ifF4QZzmE2VKdOBi6dw1Qgq
04bUPsLzYo6ycLwAeeS36it8XNmvbBnKAaDtjCboeqdn5Mice5T4hOXSYpYEVmG4lwBQyA6NMOWn
ehUND8nR/B85FCY/ITIdkGxB3jRENgtMWSAPKm7UvXwRXjBpUxSwVJ5/YxPKcVAIfpSKHF4yv5a0
DMpT3A9QERSE4UCWBaqlMOJdM53PRceBkKG/oReDUkghT9+LA4cKUQdCuHBXkwG9W5tR1lh1cA37
0mgJJ7pWgf3VcthKc/MJihnD9UExK0KVk2aYBaYxKtdeNmQ84WgzyKJLcmrZVF5ccWwI1sOcJChv
sSsTkzUGFSwB8EtyTM9HkAkRzKHahineSuN77XLZIKxuQehMXi6XGNdbiYsJyRF9h3kaTSgrM604
Z6DRBQmOa405Fo0Obvj0CHZ+n9GyAwgRRsJXc5hJXPRQtBk8gsat9Ct29bQ8YiCXkP7t0HlxYVAd
sQYhPm6uNCMs/Q3LvQFgeszcH/odbfK8ylPl1NvAWM7FbfDz9NVtxPz2Ppai2441dgT/PFm8xvAd
MeVJA0Bnt79Tdvm6F7UZUwgoQxWSk94o2TQzIItOiJJ+D6UMDT2xBSYTFYjyQ24puvD8bPisqCAP
oIPg6UrfoWEElIKORvQOZhI99JTC1IbzL1AKPEHEQcE2EA0svVGOqo/0dEaOglouRGO8c9Fn8l2w
yFmdDDxDBnDrET+J+C6Yz6zMP3GEecQc8Y/sjowc3jzHRyMJJMEJkjTDIYO9OyPJv+YxpnG/ibsM
IEVMHZshR19gZTAzeH2IaGbxDNGhOOJM0EgfYvQIWADXgEMvbg0AxP6PpFtyYwSRnb8RqNhT3A3k
mDUAAjSWOPfQtJbibsiKM98AS54+lDsWAAhhY52Yb58Mir8bh0eaUqQCdH/YC3HlnxhRFCv49dxB
xLt1BN4D0ZxSmFuS38BLxeqvy3tUMHkRgUI5bijMXLF6oW+hZwQ26p9IMyK8nrnwlUaEJDh+q9AI
0/jw6+kxjoadh4/QmGXHrof/QagvFQ+uYU50G9wATkYuHrVFcTSibJSE/ck9s9VQDb+z/mK/I+fu
qM7Qa41Q1PZjSov+mPPBaRURkNL4edWXYtuUQ8CkCtszBilmfOhBBIIvAaSz3Qcki5zkRYEbx1w+
JYfPlLLNWHx8wk7CLoW+952UdwIkSBCFqQCL9ndkoMVViTJGYaEkNVS/1ONu8F5h5c8deeYySbbq
9RbdmdDMv7SR43pT8abJ6lLW2TI+fCbKmb+UmPkLuMeYvoJ6QjrojMrDCH7Hp9sLa1+uh8nVCOo1
VIkCSgX+H+QRXigifuUW09DVe8XFyrL5OHOvAjdqFhcDWAJ3crLlEuMCarohoB8nCrGDBKWK5Cq4
IjA6UDCC22EuO+tNshF3sTrbT9UVKUchjphAjtnud+yuheXOvLOsz6AuXBhMYwhU4nrhquTC5itc
I/9WA6Df330JMRNrFp4PYJDzXH/tG2leOM4TdLsC4CARkL+XcWjui3w80AI4R19sI5gkL2SmVJG2
fa5/2/LEXOuq5sPuWJvQ6ZQkAdCsHXqTvtv4vIz9Ll9oRKA9zpSglHtcWt3NK5QCdSeHcXS/vKf7
mBT5t4/DQB/yVDGDD9ffaC7ctbE2ex0fR5HTbUBmTv12pI6LjT5/BlCVlsXm5d6QUA8IY6aVHH3H
8vilDW5g84HOhUST/jIbcuB7LDWCziLhKmIAd5NwJVFSQGXZoQaoDAvOChcLYelQoln72LQGtxzC
5kAXp3GPQRpbHVp5vq6CqDOSwomBq4qagbIVhkzryOyBAD4/pLmCqXDrCxmLMWUsNyUFLNBJQHx5
CbcpeIaOJ3dpJ068hqkFR6gTybMabB1mV/Q6GgEJ3zQ2WYDOJXzQZMk2/z0ma9SROSR9BhpQT6EU
d4hwmRGRnGom2r9aEsxxCDK5ZEJ5g2NJ30KXAg6XDABIoR/CBiPhGbmBr67y81382UKDOfMWyi2s
EV4+Ku43e+iELZSROwvyCo8kW1/J3Da8QQVWPtrEMxBrorDJcmUL5kdl5pNiSjFFdigMeVgg8JhO
tBysVuz3XG75gr8QvHoUHmx4ghmBFRPk+b+8N7Q4yobFhwscvJrllfYpPohASDLTWZNYzhkrKyTt
dNFIvJFLHCESMcSGg4kmg8tfv6hLoa+kKDqw9D9n9B+QMZtZO2Eqjrp0RJqg++fFhYEyb2bvd3FW
2bJTgLEABmvck+C5DyHvagOKCEg4+RkFG5ssqzy5pwcQO5b8Jnq61fQ5Zack/pbOgzSTm8n555dA
klBXbBmAxZhqMSagJmADY4/jmmAo5EinF8ZQLHOl3eKz4yfANw/yIR50boOHde3P3wiJAsku+SJl
nSdsRwFp8mEnap1HCBeSSalLctuGoeFQBpkwEIzQJmz00UOIgUAPQBimzZXFmbYC3OrEcXnYgvnR
Jfsb1ppTuzCnA+zrhkQHBXxuadGT9HTo7z4gPWBb80VmUlgPD7kR7hwwUQ7/bCiZp4S0PxS+7PJT
GdHRC+oJkDMIBNNjOA+sdfwtaxrhrzFEkK//sTurdiRk++7ePBEn7Ryz4Qm8iXt077ZQWwQtTjQh
wLRWfIGROsCU6rHm8vDz497Vh7Eve7xOV5nGvuo1NCHfoIx6y95OpIoXJupc/9RztqJFyU6cdwgk
XXKAYIJAHx+qD2RE2bQdNlOQC5M1/XI6yv7Twva9h2qawFaFToPN2oGhiFcjn3tV+AHpHcTBMbFZ
IJd7t+t8sS/HZYbeUmRQfAY3mORf/hYAIahMbfYLaMwAYm4uOkjILSC+I5RbggE47mOZQWbTKnd/
a82PLZp0W3I+8HZ7luYUwdtsLRQEILGT2ur7n8MnRB01QECsbh4uZD7y4h8j6dArh98tggA0A1im
sKghBI8xwCNuDJODnbKGN4Ns4U38noFv0bDP9UOmdy/E9QmvAKmwyo6JmR2OfpoLba6lt28R8VvN
x/pyvTdiu8yVwQ2HRixXqTpxVq5gYSGTYhCP1H4/UKW/ElTcsI3Ic8wXTNT0FewKjOtWlDa0K9zd
XPX5pA+hUYzNS1Tpvo78YtfOpSMLazN9O0puqpdiSgZnPoceCKWC5ZUdG2EJnGqWYIbb6FGhAZIT
iCOjIKoJfhL7OrbnlaAGUelCQthfmeQgE2XawBsLKmBVUit9cOdRtoJn539OoBPWDQztDumnsSQX
t3Hc/1JmLy+vt4Y4xXXdDeDR0yxikebSpXTMYsbRYL1XV/9ADRrHuBYKUuYYlBA4NMGfY63g6w1k
tStVZP9E3HKfgBtwoC1MC9jatS258Vrxep4IvM1NPw+/fo8GP7EeztvPg99WG/PCKVa/Ij4dtKQf
VUPjklrVjFwtcDO4mQpYFyZGw9x64LF4v8KAndYAXYT4DRkvOlQ9KF1QhFgAWRcmYS0aM04yveb9
hEMF2xeB7ABKoyfGd4ZwU2KBSjtDjTkj5TPVJUROuukD/trYlgNB373uITPJSBzJ09SW7NdQIi0F
s3HQ8T0KlSlVygMkQ59+WCUK67x3mG40Q+iIjP/roAJp2xYragdY01F/0Hr1Aum/2x11mfHk9meE
6eMxDuNRs8SyB0lEO6KEHzbQzXWyGAf3+bayeXkO3XyNY5ktI8ApyKq2YQA5iLzhnDGLYdDfH0hL
dQKzfVKP8GVbGmbqoY8q10Af6NsQ5O966/rcXQgeNNay05IB65itjmg7l6PCedbo/zuChiN2xDP7
e0wAJU0ALAUkx6zEB2zSN8zoihWC/FsUR7cDASODLxbTaiSNqKgJr9t2baJsjiWMoJfX4OMXFhZC
79HdA9jHAWlzm6UHkuEIKtNsKOBeD0BHZ2XD9hxLVFYGS6C1FCJKIFPYSrMnkpRygEp+gEWIlxOQ
W4S9YeHs7dolaD5qTGbY8OYQKMAYjnc964nui0IISjpulPbHfwZZsJ+X68p8HDQ0h6j2htXi5wKC
Ood4eLgj8Qok5z2P0kl96ILfDfVNuXqt+lhdDO/Xd2w+Rs32w66EAUMXNjruF5j2ZanlYRknRFKf
my2iQ4tLdqEcwTNB2Zs50NSLWswgdm5QpaYEvxF+E8zbwqI8QQZAwcUahPmg+8td3AtQReyhFLuY
2GQK4+H7Q4xsBbeGDWeloebAZQ8XCZYrGivBfqQmgb/ETSl2bki4cFYrs7yZKS5w3KbMTLlPyiH4
KStE54b7v4xeAru5Cuou7TkyThEQAH4qSb7yE1AQiCtffpwpb0yoXviYsx/it/bnFQMbJQOL/Y5Y
E1/VFECGG5cPAjpz7BaHTDvpWwFgk76HQBtORy2FBcMopnRb4AGqrMcjYEJIScyMmJWyeZpMDltg
E9YUUMPwrPo8tbxqDjSt9Gzp4RXgyNiZfrEjo0/jOd8kW5oICCj1KujOorbCVZSlmJS4/p8f4p5w
XfoHVrWniIb8vTBNaIWzGT1yrNvGVbHxiQNiKNl1Mto/pMqGGHrCH2C8CXJhMJ5tAhZ9qXH4OZYL
cB3WhyqqHwFGO3jwQCPrxJu/Htje0/73IdmZsHx/SKVpoOnAZ+VEPQgmKXsBY03aVO5JNBMAG7yN
Roisn4oPyewbT3GAgyQMAY36UZcmjNtZ38GMqCRpo2uqERAw3iOjUH6crxKNyc1JxcXkndqMFYzj
xrLM832wj+iA/+33kca1UymLrK+BA8yymuVQxUq3HsKpiOH3QLJl7QFvhSqgrig4pSe+3tKBENi4
mOhZbe6bGf4rrIekVCba7K4M64cY1/K0HPgn3uCYugDy7/rYX7A1e+rjtE9cqBo3UEK4RTgbJcX4
zYyg0cSEmfeVySHPCZDW6rzJO4A3HSSK+n1+TiOFuQLFM7F+9Pz5d0S/+AQcgO0j+EQwgl4s2z1m
DVyzeXwsFViRMhIuSv0yBPiQKpczTwLsXYFQT6rJY00iLGUtx1rkGMpvYoQbRytCA+V3w9L0xC8Q
Jj4jZ6dXeH1qIFiGwwf6p/FLvDlPXt/GyLd1vCLs95RhGSv/9tN3Ma3A/A6d61JMJJxfgMHEHvV6
fqYGp8FkQk7RSgHZByIXSd3T397UulbupgyStEFVEnHIMM58m9IUdstAnsvnByk1wPmICj5DhjAI
TouHVeper5l3FxIgM7dzljmin8anAPoWDsgk14ffu6ug2sLTGNY1lXR7qsiBpAzz4MYr3VNIhgsC
Ya1yQnZQIH5CJWE+wUCAuFV6QCc4+cmH3EaT0GGWeLPxfbXSS45+5JhiheL2UVL2bdUIqhABQ4kP
KqwReiI6BpoPxId9D0IAdhVGx8W7l8kMjkFgPIBMZFDSmwijJGY/P6uUDvDKvvBVm99Yxdim7C8N
kgTwUoMI8BbZi/AlQZ1EOvCKtj1XL8CoAGi5Yn2BdDEGLSyJbOeP2Qd2WnARIsLDP+9npnhqwJu6
dEiuwVawOzCqXQctDyJHwh7gf6FciJodir4f2Sv6VyBG5DZgt8TdB2rFIsYi+GYYtKL4+YalNKwR
z8xal1qDKZ+gO3A6canD5Qt5dWnRSWHSAKsGkjXWU5J5o2lZwtnK5xixEXwMbazBuIxqjnj0Aak0
IOqy+XQJB0c5AWHKYSkA5iPFk2PFEikfaKN59vqMiC5jIIChzMk4aDW2zBitKsKGiyWKN4RrB4sT
6y03i8AzNmN52p1jZzPHF7Rwi8M7+u7St5XgrLiU3whYbBkaD8WCilSuwoIwfB25dV9r5NeeQf2M
RA44H6zdkdey+wL+SjBzsyEmTDNW2puTVMN4WTI/bsb3/gKnVAhmz0ekfha/3q4rw4Eb4gBLj8X4
E4U1PXjzppdHmNp5DZ9L5ah+ht/Ep9Pp2ykywQo1iHVLvOoRPf32bX86eFOMb7QM8Q4frxZdNdI1
Ll64qo/uHP9A5EJP96EFkCp1GKDw2PtHKNLVrj9qoobzR+QGtv0wGV5DVHXfSsAvVvXSBxkGPkTT
pzOoqHfupYdxYqcQo67GfbcBBW0+yRJyXTBXcx8gWjBqYMgc+Vd/4JcOQeW3pvh+7Z0OTgK8c6w5
U3XRWVF+kp8u+HT7z1IA4mgnYXLSyMs+qJueX1miW3jrt4Z9kB0dT3O1ObKk91iniofLyCAxuHRN
HNye7FEsZSyS7KEAhsk5VqepSHlJQL9e3xGMT153V12xnOO0xRL/+q7LNIBZjHES93JueKV2wmZK
nqq7Pq7/T7ueWgpTLga3a4ZxEELGP2nw2gB4ss/K+CBHtB7NDhtfGajHJUxypxJcaWrz3uTH6/7b
KVcgHtz23XXnQuQtZoYCJr5RYmrB/QzWRrlLj/+i61y+LjVUo0Fy+dCFS3avdh5ILwbx6g8fAQnE
QYAbHbMNeHzszDiJA9bgIHkf0T5CwE8n7WcFiAPWz4xLt6ni2WaORDjQDDUHbgptzVL53cbT495H
tEheaifiV6JpgWay3m9ZS4u9MLSEooFp5jv8AgCzviHdYiZK/Qy7mLqon5v1HAorPpedLGAVeWOQ
nPg4O2lxgJ/w/h0WH6+mYq5WtT19DlxjmZPxSQ6MtH6HUDa7mpOMwWCLJUK1ZUILjmht3jIu1uzu
5gi03lk1K3qM94xpOkqvPlbKsff0E3E7Ym2cci1ytSF/ZrpOd01vW0/haKPfiG2ciQwpamq0Tucc
IYOemRltRj7i4HNoKnXKIsiVl3sYwYb0o4WIQVem7LPUIVwoXICoMx8By1tn9cSHBBoSW14PzBSG
r3bl61rNuPo+bDGjZSRbTP8BqK9OxPJIVyNjrkmFf62YfauzJKAJkH08aljPoV1wQ1Ow2FRocKm3
CXDIGP4w44eIZRWkqNkVDt+R+WuqRRpE4PVedxWvPl1ibZVBYf/H030tJ7Y0SwB+IiLw5haz8FYI
SdwQSBrhvefpz9fs+E8MYpBwy/TqrsrKzLqu+ClVcvXUEPqa+5RSzoHL3dMXjGI2njXvZRgZXL2a
fd+2cH2Pn+l1RQV9qh4mO7n+kntA/Mj1sblRIClbcwJpVMr/giTUABQ7NTZBEuD9I39TBs6D1LOK
5PNRvrj+uPw8ekKD06VUIDdsz94LnWSP4idBcH6hSo8274sqIBJ5Z/PeO/y7wRRq38fTR+zReuJa
PRrrWMxAL93RwtAsqAAv6+Ya5ZO6N9WOv1wblQMZ2+G9nT/1TjARlFcfiMEwMJ7Ci1omNP/gCZDG
MJLJtHfJaJFWab5qfTGpH5VsP+ZRbhG5RmF7i9pioMUaWeS2rDdCsBeaEjbxvwMRjJ8/6h1J/K/Q
MmCxLCcax0pS65H+7nPDnbbMI6OR7s500MR2MU+EfcUx1bS05iDlqxwWdGL5FMF+HKq087EBfLfP
BuFaSfXT6kBCgEx1eQw2swdXwKYP/Z9jELHPwv1HtW8P22ra5yGrTivqKm7Suw4S59oY7jhPdDhw
CUk7dHIqbVuhsvoxy7pEbb10iMV4sBQkcx3eBFWsrWv5kS5wX8/WsVA7xJVYX8bQ0Gf1krNmeT2W
2SqPZC5b7ot3tFqZThCEJKfLOJfp6EyHlE816JmQoX5JDrLIiXmsZbROjeYXFQjP89Blh6WFh7dq
YqEDm7wm5BY9BbWZQIqej+UtYiN8AetITsAgSxiL7zDguTdkEtg7QltrIGSiwwWHR2W64pHJaoc+
gcrQAweYxk7msdbujLxBrzF/Z/9xwg/oCKiyDRFkqE0BaSehxbiNDgXx8A3IvBQtrzcbTlYYAAbH
Sjs47zF70PlAQBx8YnkgcyTTpT33kzTXCtKyjROv0obLfbt06P1v0HDs7qzRj8E6bJ/XQ9W3+LPr
U+L7jm0LbM2OJ14f/OTPg4iDYpJrItJQfHsXXXg2coyeLWukVnVrRpVkfc+9ItA9q1yYjNdljLZ4
+Sv61w2t5fFELL6qzXvrntpHxx8Sz7v6Q4XfUbY4vyQrWZ0SYhXVvVAmIj6/r3GURsp6hQJNiOSu
srznypimWRiIbl/x2IeKpm+lt5m3dYKrrwZJncrwsIPNfTE7qcQOxLE1q+J+AGYu5j+tgZLyj11l
0dk0VWkGuRbtaW8zvQice7qLWrDyIfPEnytANTa1bffR2bfuX1edfk4d7c+Gu0Y464rbrUv1goA2
Gy8auRqiTW3fy3w/VeG3pcWmNt50ZjUKhp/L306Q25h1TpVC929fhoDP5Q6JT1M0OjqwNl1ffpiE
1iGpT1u5oivh3+odV2eibeK97kyqlYYjsS49W1I5+TSEMPaxaFzGz2EhZL+6l30+qhPE/sBqkoyc
KiaDgkI3V7juDNDQlHTtqgGrLCvPPdQhUm8J3cuWVZiebKic6SRqs/G1llBrg3WGVlCHWnIwe7t3
KcPI8VGgOrBIvLqjeSnTSnq+0E06ao/O7v3IDKT4bD5Gs+a8+6zzLym0lx+PaM3yG9VFJpQpViaX
r1Pqbb6RFic+ISVyqEY7bQTVFwPCmuZO/xYfwtsK724LP9bgsrPsZAZnzHqFOqydfec9/b3vpJvb
wb26sIpfird5mYnLek11QKZcWVqnmZJOrW+rZQXhchSbXre19aWXyEfX5nJSvsRqe54x49jguex+
W49vt/o1N17fIiT9QgS/yTRxiuLwErSeYA7VRj/k/1xir5/+t87p80d0OWJtZM8EENXke2IojuKt
se3ODlGiuEk3n/eec7SvpqfXt9w1hAbDeIFjZGJR8b9Xr3kyzMr5kXkwNF2aNGj50/0Mybb17FrK
8fqN3AnAzr8KWV8FHIzamjUS7PHqOb/lRxZaIdOGJQluLS5IXWMMjKEOhPtyDbLvmOQ0WyFv2gw0
63y99VxHWDheP41vsmgkoKb1Cs1zIQ8UTh2HkIV7nXwk20CuC4EtvO9eHgu/g2GXKZFMWZU+2WZP
Nvn2jWEeDIjxTEfOX4kKwgK1uLCFtzc6FLkeTMokas691lObMexK1bFhunp9RZiSdpcWvoPlPewb
HXCL00PLrGxbTBfEW/OeLdl1gni7dOzZYhOt+WLTOY1cIsL0mUJ1rJttALAlVt4sSrFKDgqPN9ps
DHtu/XLz6Xp4PtUXmw8fa6JKK/G4VKDKqS8TsPnRARkg35AnC89FTc94B+dBdfmqV4Q5RsE5l6+C
sM2OsMfprJM7lzALl61zaVPewLoXmK27Wradh35vFUTTDRh9DWES5Elpqm1C6pOC6CfxaRYy3+Q3
0v7Q1SMXi8Q7rt81U449EfVmsAMsKRQcBo8pKEsQ/bf+hfMstKkRMb5cveIjHUmxNz4njFF7sKsz
BS6/bczQVela/CAHSpWWgxkiSaxx3FYSGhDYoS6Tq936+5mPdu8TwO6yYvq57Vr3D1GP5x5iNGve
LjjW55eVwvWPxnafL2IESL3pAJuJdB2b1HWSfL8pIhn85315n6nPf+b5RvJRjU3Eo6768uNSZgm7
Y9lMaVmKF1oMbTbr6mQ03w7h9tXHZlSIuq4Jvp08V43+QGi4fMgvvwzgQJHgIL1sX1EjSq6441e+
sWjOajM/AoT5LaSAyWksX5vHI9WZ45f3W17/u64szlbZFONwXqbs4ncDgCmGq0LJ6xMs7YfehHhA
6YqbO1dDRRfzp1pLqHWSRRuKOT7MiDSCWEfXmhd+7mFps5w9QzAhdDgOw7m9n8pX70F3aimX+sIW
4ALaVijOGbOYv31amMM7RtqhMw/eKbbQlb5PhLr73HV55ipFlSUgCj+7gYyzotb7+tKwoiJI8bjs
ABr5iw6TArl5sUA7yoWCDZYY8EKO5nNFYplJNawi99b2EtwWZjXiKGnEkb3bue44HMVJxzq1BOh9
o7fsfzELZFdkZCt9J4FJ/R7vPDUQULnpUHi4windBkIY802iKua3Bi+v1WcsSIMoCLdihbDUu0TF
BIhL/ws/WEu6lIUbOGGiWJGGS3X7C6a517WjzZrJHEperRvW0oH9hHqLKTPIfUo3QdTK52zU6MAI
S1qhAIxSX1GREaFi7J6Kw9A6vVVs5R46APFAu8dKkrMTYjofrmtLAMqsRiJrqgn7L+qEAoBbdfh1
jMrCxBexbaJl7rYntnEEFlekzf8d+hBrAVDr5+db7FP1016uQmRFSZPDgN68eQG4DYuikRj6kldo
53nR3QknJR+iscUAxyD3GfTBKCaNZe824nWLdDW8nKK5Q+s6wHBKBIqUEuPs/i4yQlmJqakAxwc5
OEd7gdC3iB47RlaNy76621QAAFyzmc7bFxbcUc5qtn0DYHxt3ie9fK/AC5GVX/WEc4wLPBkt1vbc
cv3ayjBbBiZi96bdzsVctoPKkSwLpkbHYaKleTT3sUx/1VKHiwq6LSM7m591SCqnxykUm1kVo0Z3
16pKKmNDBkoQHClPe/5mXGpf0+4l6//O2K0KVVddKhFEiY8H6TI+Yhkn91MeQZwRymCaAnK9QW0f
5vUBErJD4cw8zABu0Wyt0ArNSRdayX/5e9tVA+5zfs/ndmGt4whiEw5tCKDDWgbWt26EFUZgOku0
D2ttw6rrVqwrUy6r5leO5WT/qpTFDqx65rp0Z0mpSV511QjN2e42OF9fYdc4J9fWBFHk6KJ8AE8U
1pZdrTGo+23B/CebFRac2vl0OLi1mbaYKOTrsMTV0PCIQbFlmnuYqCQ70MaZu1Zl2wHs3vACMDIS
bZeAy8k5scrpRoHpcmjEPk6dLLjR5KnR18fqnTcNjziXvcMQ+zZbZvdRLDu+Ue4wDe0e07XdGN7B
p8CpwB4yGsXx4tRZX0++e/Hne/vBNoNG31I+lvWw34Q+qwYne4f3oCkwn5AuiSN5v16L3/lq4WKg
ookYuiXdjkFWgoxZ037FudA1QyXpvG6oBqHprsg9TBUmhEkjlAKflduMuUbskyzItWZO8CZOV2i3
Ojbysi+8C2+vqUDfBPuDJE5/acWL6rxxvxdHekwopzX2mHjviIWdZF8HGab7XrIlLlkx0vY+Mdt5
aOTu6yiudJYwFhASXOtfLOglAqi9RiHP6y1XQNWW0B6U+hIfx+Y+SCmeHdDMvNxL/PFV7U2ihM4i
tQcMqtTKlcCR71Jug5k9eNXFoyYH+EIXqa2qgsNoWXfS1tE1zrqUkTgmyrE5GyeGGQExn+qPAwWZ
5hD/kJ/qO2LDPWsLTPfv7VfhQ2b7exiv3hM1rNyvdZOpcecZRE7WhIpi5Brls5juXcrZt2vl9Jt0
+aaH+eE8EkFeOojwN60eGRQwu7QOvKUrQKXJyEYuHtiuK8w/2P14834dzkbfREA1fhif2dG9jBvw
meFFm4rOvwK6+vNH3mXIt2bT74uCI0J6R/Br8KSnW+ZYkiQf2jbex/cPvjYizs9JFFcFHjybmYHi
D/CkS+DcmbUVQ0E738l/kNrbk+OXVjyq1Zd2+P8ebxXeutm+mlldv4vWjnHuPKKHHUwat6pYsmsM
f+2MVYFYmnSL3y7MkjrqjFApiuKAP4KFKJbWyJ5dLJZ6OXyY0a3llr0wr2I6PSrJUZi5rVINtQul
MouyXCPVAs7tOiEauIdim6XPgxAseLP9NytuQSTcviqmD5/G454JQS0OoOTVYYnr4UIt8sHvbBcf
J0csI4SWx1bMzFpOtlP5d4xxlBGrsTJrT5/JzrUmVJpVnefxHIBUVfhJBxVGfqQ2Y4poJs7MRrnl
iOTif8eeVC1MXemWsFn10RVQuQ7BA8JjPQ+xfTCgEXoUPMsrjTSGtlY4wGuBC4D6J/X9SGENBkC5
GnSeU4lugCOmOkBZwtQ/OQNouJfRqBoLWXyiVwlFfaZCC7/b0n9XXFYjIFylUF5XUsV3ay40u/P8
8nhWznaO749arBkzV/fW4+3PXQ5AAtk4D2d9Eudu6C9fiJRuBthYHzYEYSpPNcGTbYJTVxZggaLm
lPVkk2UWj6pqY7njxxO5sXH8mGCvR3EMRAcgM5DLD1+SDtknne5+RKJzri2nySGrw94hWrXmGi4M
8soozSyTY1NLTb+aZQz2GwJqg+YvUA2SPd4QH1smtPfSvmZcItUOJxFFQwU2+LBJbCctNWbWbMqI
zeZ6YAHctR4iJHIDZDLTLXwepktd582HO0bIp+ltVxpnIm1EGnvpNdg593EbhFZVJU1pK5lKVutN
l2x3Hc3I1bgFgRYnkSn62ITzHT/0P8pjn86DDboKcO4HTr9RIeykyBQQPkjg9JZo6vZQmwz2P4GR
0tmX8yjHXC8kA8h0Mvtenst/uj3L9nczkGf5UdtVds1YkAKsWydk3tm2lHywb2On3T//nEbpfrrX
W75xQC1ZrBMqtlHWAX8EKnKUf8v3Tp+Oh2e3wMAsqlTd9n4wFOgYwpk+X+XS0vwVw3L81rD3yw7h
Lffmb7NdpAnpu3xC06vSvXF4Z67MjTnLkqVILDeQ/JtStMIAWDIMjfLD3b9rU4pWh9xLLzRJvH+c
Fd4+Tu9nrVqzX4QKepCIPLoQv+2XIJyGYF0/16XDm1py6kch5MudeeFcfwDkgu8I7dKlEp7Xn8Nr
DsGxWVG8lTvXslPLlGcOs26+MS+l983QATatxiSTbbr4/O0ZYublWYe3begrtO5l6TdOgU50r8cu
DUluiJ/DzMEMULNDvwQsUioSbDSqVly0u+ljmr60BNgvbqnpx+WnmHOt5md9SuJHEy6/GTwquYjD
whH7wvRCmlb4JSalwOnLIrk+mFHbmO0ItGBxqM2ynullggYvEHBfnJwQz8Fl6DdC4QMsI7sMYV19
Vjl2YTqj3dQ0QlaLgjtD8REh32Cm55b0vDXqSkED9bX8/E7VZgPmw8a5ZoD/Ng0GzpatlehgWVZL
/LfCZ3NQs1/fOv/olcVhalEHf7Zi7WsDCXk+MLg7t3qqeq2g9fHQ3ikxsgOyWAwvOw1NpacrHs+P
kG3Oxku42LYY5ZNR4VC5cg4PBT4As8wymF2FaHr+s2qyxh6+AJcgYQPjLlRYkV6w4q5LzW8o7vby
evok506eda/fnOrNwJy+/DrWOf4jJCDdK1Dz8dB8qcCI5/LGBk/rFtLsSqx5XRbfWdhSWDYvtf34
HcCNvVU+dXJvl9Ft8Gjoh34pfp8daN5JbY6Tuvf+mdAM4Wx3Rqx2RmUkIemgYnIQr8mkqbkwe8UW
+fKSLrLPl6okw/td1cRIwqNFZ/GdeMeNbTx0EketWsA6eeKvh6itcspF8VM2z4CiAtY99A/4crHu
bdO4t67Du6pGTzOu+qkqbivfv72uQsSy+ifcOVqkl520SCEBDCrPa/EICaRMSZor9mwKLvj5ppwa
4spjCWFAKepZu71blK6/6ekSRvTFZwQf/IqjgyDJJQzTE85js7QePMOHJG47RbjRvZ7SspHxXSS9
g2UFgFFAC61koGIyy77vPiZ46QC78tmBv33Mq1tLZDaDZJ8q3oKXRLr6GIlJukQFyspBC11SAvhV
4oO+YRGPkn3Dt4TpjCotsgO3thSvm/dWyAhdtKmyAR+vjOaf2OwwOoC+i8bKnhiqnfygqjyKwJsN
X9VMFOsCBIbZ/rcJvZUWDoWR04aSVjn2IKDVn6NN7/nvYVXSDWbw7xZNLiWNytNkiip3Cujvkny2
7Q7TvPhjNW6mQqNtFFhRY6OLIdzwKD81MGd7RhqPf+EJV8/z+zDwMFuf1XOYntXls0S60u4d6vtq
orJ6O0T7DirKtX2ob6LJB/Hh8DhK/+7/Vu9M5N7Oay7osqupU6xg6dxEbF8fqq04FdKmQjF9bKRN
4yLk8l3ssqzkU50cEZ8A923VnvQ4MN25OZdm48Cq1x2awkKqrE5WCk+v0EbTDFaC0/EhKRpjmbqI
aD5igxQyRPsSkNJHe1GjegoC43lPtW1fV8tzUR5G6y/4/aoWjI8I82eVHp44Bnt5X2NxP0wOE00N
OzS7tk5IAQ1eSxVTNNqowjeyf5AknqYHXbDrxw8+Ux/JYaHNubp3wQBr3bpHYe/48rb8h+bFeTxb
m3yf0Goa+/5CcFc8YcbRKPUOrrjB7HN5Kr7didv2fRX+zrUBauHM2V2xfTjWdDxszHJ1RzMenb6S
NzzDVaoj8sC5XGjEM5y1z9+Ey+97hEyqj1Ppua8U8sPNu/6PtAmSF7Z56a7+8cu32ODVmCjxscyx
I961RR7L7lIku+gXHi0G+R8O9uNWT+gicMJdTDRnDSbSTOPuH8EeexmtzyHHTTB06Bpg81nLnz3I
zxgcqjUvDw1e2POutsHjqyNGrsD7RvVVNnHginc+YuMOTwzXPlaN27xh8pQuxveRIHTZvVS3bxpl
7xoZdjDdfKYjbQ5WgmynpbGm9EYCsaPvTftzKdHUcXPXOAjo5MDpA5j+ZTpYVkHXVRPN88IkOdX0
0pVnuMOOtaXPlkLerOmjPOT13DVLpkrgo0SSac5/AhAz3v8aJHMeCpbMvCx5+RNXRVG4E6sBvjQT
mClIW1wk9BvernFVyUIEzQMLauiD78tCHPUlW7EDfP1u40s1/S4rgKnPD7JvZqopvF+MenLqnDZz
tYzc+muv3VD+vw/J1IDmARwceYZPmIf5EUQcheQF0LNgOGeErhA53Vtun7vOCxuPTw8paWNlS2gc
BHGWHyHsonntXev5EcMzlcdFEEisUWtrQHlNioBvCyzb3y0EIgBv+JnoYi0Jc346/5wFv2WByvj4
C93PjLzh/Iv3HXa+zCHvLo4R5fwXVAg1QmTxwqxy6JYskFOhdxwv1lmUPUXQeBscNsUFlNRySkpu
BpbCfU3+ji+zMWh/fFddiTE1Hykvtfl2sUC5nYwnt8IgPdaVEot0MCYDvC/Vm+3Rdv0OsYS+HduT
40hWhYsEuJd/YMOkLRbxPEL7oWsZViSQEc121eOJP3t/CRvbCIf3X3k1HhK8WBv0cWe+P68knpGX
2hTRPdQe2Kg5DUM4+dp81tEuNl/DxuEopq/daQSGACKqIdijHB+AQwYwIvbyUSZ8H5RMf72QLCcl
zjsRUMuVhHtIQB8IwJBscP4aj4LeYo3NAM4zdOBCzeU/hFV9IB+oD8RbxyEa4y7VOE06lwCnK+Sp
LhCYNWw4BzY11a2YEHZbgF92MoVq6lSDY8gGV+zlUuEIvEoIDE6gftYq8kfxmJs0ZDkMLtdCkESk
ojoEmy46WpetJgSVoctPJlKbHAQWZEe5NxwSKL66KIkISkwL8Ip3SnK8OYwSqVF43autMX4Nxql3
ABORDqr3BCI65h0LncebHkYuZLaQVpl7M/FpesYlTbTFzfBcJmE4DEGlqVckAFKz+YSgfR2Fmgfz
KgEA1l++5kuDzw+roVPNq/P9Sw7B22qPJDiycTi1Acv65GfkPM9q4FGV+TJaeXx0S3/t1EM3g1MH
FK6Jk0EWH6m83Don09IrhLu8xg4sWneoRdkOC42QOJen8nhvi7aB7vpfpA25x6nFQ+i8ikerFTJZ
w3caENote8PuZIf9pnFzpqJkq9z/lEzUH6lQ+bHxqcJNTqRTE2WQbOtYDhXxpT498mZFdz5iVZRG
BfxVB2TPGW05eV/3UFChtKmIoPGR+nKcHeHZFZ6kLjcwQmMOOkbNxp+ulqgQxoN8HfjTSLa9Xo9x
tw6j01QJKWlOJlSUkJ/qs7uK1AnsN/DBLsb9iYE7G3iotTm9fduugoLXVp9y8A0UG4MR2+bMKluG
nBomsj9JPSPDiX88uwYvjJ0XlkTSBbnv5ESzyXgd0n5LtKELqRZDXsfPFfr4WMOACxsREF8JmLzO
ESqAi2lOlwia3d0/bQeU3yfHKNW1P6l8ndfSMoMiICR05Pwtu8dv6M4GQeuZ02Px/va8NwNVaK79
qmiA8Jct0zb7Mwfgn2fVfH+lHcZqOunPFKpi0CqSulGWddjoNLrn/Qcj+9xPunIayJfZ8lSJLd4T
wW0CHVrN/5Aa+sbLqJ18suIcsR9xlPeOOzkwz7pYL3dmd1jHJ4Vu7PP1TDfDnEjx/ISwfy22h9Qa
SOvZARJlKv+95IRwGdwvjfTmDTslF++gVwWmKSMRwrUekTYvUUWY11S1AcYHQkcu/efKd/muhwqB
BgKLAMwM34vWF09Us30HLdvP95PVBbKIEgYC+YOBWYGMo0aNHmGgrYKkl9H6gCMAKOEyWrfIdHuG
oFmDF36gvjJJ796bPPFzndPXdV9SCc92bwWWcLTlxTMnG9l61xxUFATud+UQM9HtMhps79qZAZgT
WKzJC/HUsfntMZ4VhDGOcFy35q6X0eJeBOdlA+9Vl5zNqnmqcnpJ7I3nyoOvb3R5P6RUiJuJ5MCC
O/+06mHcZafmWnnMU7Ni3Txq8A5LtpZIFDGhM9ksSk8t9S4pi94R+X+07F2mgRhnaO55s6pRWrZZ
zaoZouhdNDpaldfdqvz8n0p1T5FnmJyu61nWOw3DaPsbdmrz7/6msLWvUxKYXnHjQw37PYY51qbl
F3THp/LazNszFeSJy1+dfsbzva5p4vZ7Ppo9qtmv/LmEvjfp0cauu0mwEFnp9/0j8DnMseQiL2Aq
+5Xqn34kSz4gynzfa6mOJlntfDdfKD6UB8zJrXi90H529tJ1oH23MJhHOMjA5qquWrnHODNOjNFu
apNok2slyb3OlC1wKiu05K53A3HzChos3fHRWESx5/fMTmbPIudAGf9KHUuSt9y7JqWCUnZGWoTC
mdReymDn05SnwTTzKceydhR4KhOJMuIfXJluIMaDiP/98PlnfVMqNPRFbyruNDKNZWfHOG6H3HUv
fXxUez1wi95XBoHWTNtuNOuLO8+svm7RMcaL4nd9UjHT3UpkltiSs6H8CsIysPzSQZVmVfabUoxA
7TMWUxlJ/kvRYGoIEs1nAJcD5EzHqXmdrXIh1749XySnkQwTK7sMHbl9o7ftq/uv+aJqFCXzaBF+
BxbzRgfbPBi+B4QHehaciZ6EuJh/o/OQa/uUUndjf3YnkRU0x4hRczE05Kcyf5SekTUSp4ycbt+L
TwVP8ZNr5RfYsanN8pCbk/dMvUWxZtZEDYMwIREkp+LUAB5DqWvbpwtOefSuyinlmuaDoqW0TKnF
4WHxRNN8LTcvidLyDd9ZyPukCWC16vI4dVwIt4o9VcYNMI8re4nsgy6ukKLwXxoDmrSYqCEam0RG
iSC5A15r25QM0pQUqq23bw/d8I59b/6VikR5GGfAd+llLRVB92eRK8s0BejIhIaHwfcxUI1CoBXP
RgJchVmUdY4RHQGPK9NmCfQWNbAyeQZYzMSG11mT4qeipDhCzQomFjTSat/XgDGfJ+/+BKGYezK8
IPykImvps4SjwM8m7CBrFX+0LdLeaQDds7+bAS/O/5Q0i1qoIBHegPOEbuIKX/vfW/mEjUidfB6j
7DL6hpd8qt2//iCWACMHgBx/6PLJ2aQSW73b6ER5fH/tnWLwYeD8+Ep4fHgBaoglTcO2S0OwHT5W
aTutznazcJ+GntASFR53HGJle6cPTybagggmpxZjkz12EZeXbCTYJGizS7MmMzuNSERXgam2Hlr0
AzluslW7cHCQVkJY5PK64mhEvvZ8rvDazVcdet8FJnHSxTkPw/CZ4d2u/DvFQFntm+e9Zj2RQjyw
kQ3uKASeXFkX2DeYhsrx6sLHtvssQAgXj/jiwNr3AgUWF7zZYiV3nGCB7a4Kq5yF1uQh9BZfx4IR
46uQbTbG2UkFm5pjPLhjz+dA5M6ZZ7/AaShqdoR03unoKLrSkYnLqO6MIRC2pYn2uWVLxaGkzup/
NFYMOHAHeebOod8bF9HACsAGe48xFCbpeUUgBfCJdcXkmRPEcWsK1EiFJi2wIBJbfN+GcqD1tCds
CdSB+eXzLLu95SwgQLHCMl66I+OcEvykL8U5lPSYRkJIWkYv52LBSd7na6cHU+xA6FqewPVGxnMp
HL3F+nmdb++3BGw7Pdhp06XUTTREhHYD20PP+Uboa6AG4rrT8uATeZjGRQjv3seoirh3C3V5F8kj
+u9BwLfQZ5HQH8FjJPm69yCdU8NB5U/+iWKdFDfXonhwUZpzUxGC6wanzpNnyBDuPZ65JlSi+anh
LQvyGFFU0n8yBTeFnIBaPlwzFZ/qpgl4OIVMGIX9rwfe6Rb7MVi9ls3J/9/7KKGYwfjfgxlaFF7F
65b5XCXa9sDq4Sbotx+afto5pejD1G9x841505QX9keNxn36z2LOwmp4Gx30HLPxPJT/bHf670BS
K5rBjJqXM6okhync1Jofdrnws0h9HWNtrpM/NkKu4TvtUfKPI0zhxxbJZ/7bkvgfL4XcjztmLVG6
cZhay+n7DlNpxkEpy2HFB8PQLzCx9TcPcI5qJINzir4K/9Lkvmd/Xpuxmy6HznPIvRz4lxmq7ZSo
DzOWT8Gqk3As6J/G4f3kzKyH66F4VnrGLcQrwk6EXXDqhPDJPyPEUTBU4n/u/ruhXxvpPKbd2wY2
T3GLzV/yL/d5L1TDgThMfVzhxwmjhnIgRdj/fdBsoFMql6Sfw9QIKPz46mBAbUPtWDiIr2/0jvSf
OwG+r9if6vIeD/67CT3dHNFZvBv7Sf6RIFxGwuL1MP5X+In/GY8JyovXLfdExi477ynyyU3o6wrs
B/3lRPq+0DlwcJOOhAk9CEIJxdz/N5rkyJEft9AGygKikIDODWufOy66IL1cnRGTXtdCMlH1IK/T
hwvx5XrhjeQq7h0un2ALtbt3RAw0nmmT6dJE4O9ZuAsA+PVFrGJ268YmmAQFI9vXuKAfzdmrcHgN
HedCdrSUIL3SJI9dGi6KkDVdGi5gWWC4mAUDr5PkC3y9x6HcqegGpcCcEVe/vnU9TEvCQz7jFjIL
e6ly45zgBb5uCEn/f4sVwtX/3xwgz3GhssF17+PC5UJiyclY+xW7wvzcMXsp5f57gXvDQ071DOPV
y9u+a1tXQeZqI3dxL9c6jQwwlHGWNWjUrtNbmWoWEwoV3EU+6TpS3rLC0qKtfd0ezHVhoPZuXqbI
c3Oe3U+2Jl2MNJMRIyaJIvvnroz+kewfjj9Agf1CseQNC8Mn8BzmFfWa2dy7+W7ZfUhlT6Nw7B+v
f3AITKbEJ0HO34XHGeO4NM7juWWr+aiFTU/TkjNItCFMe8O7cjloQukwOvD2XU0XflI/WJB35143
MJOw18yT5QTfiK5cEasJb16DGIr/wU3Iw0CGPXSO8elvpsejpzd/X5cSX4daqjdvp3qHj9RXovdk
U8SrbllK9NCsYq28MKOEK+KXFPixdKkFR5GTECsVieSrszbQV3FZmfNwrdcT21qw/fu32kXJL4vV
YcnzEcTPfEl9K1HKE7iRixBd/h4v3CyoOua3n0yqmrlX8onWfdVI5t91uiRZWt2b88nbZMd5NP92
KmuBh0BXVhu9TmjEKhMI0JdEMPVQIt0QaU3wAEqpfelGmI798OzEHpX7lNBYZ6/6AVIUPar5tvEi
oABY1E4dQzu7683MRf3YLynrqnw4VvMnjir6BrRX/LiHuyflF7Fmd/0x4wTwl48ENdExr+lybrSu
HfsigE1KSlWJi3qEEY1TC+ae/1l92a7KdV1Ptu4u9cF1lP5clO68Mq+NMwZKlG2RCS5IjrN9cKwG
dDm4ufatOVWxJUaIJq22g9hqO32u26ldGXFkUl5c69pWJn8zqzaDDy3PgNBL2GQxs6/syO8VzhBl
ihmAHW9WDP5iJ946tXJ/hcGswh6Txuv5ganN/yr1PkdsLbIHun8rczyWnfWuBpMH1m+k1UStO62U
DuXkcP3HFkU9MiUSbeWHywRAXt5cXswap2SUy0f5bemQorEvLxPvsU0N4yBXQJquYANRUC7el2bw
/qr+UPPP1WJ837Hy2Td85tHXVIdzxVsvBy28VK4XMKwWttlfPLeq4vqsMjnr6zbTGzWNwXW61sgx
pXaZeGVm6PzF3xa6mN0jLYlbz+oNnau8Wpcy41QfmZ0B3a2ciVcFNsREopHmMxOIQTHIGppurRDq
kCljW13lR6fEWv5cPq0qN7Zv80usFMiRheL4IfcAKbcKRcBrqJPtNSO5VIbD7q74iTzqj8jOr3/Y
MSXdgzYwNOQoPUG35yq/3/Gu22+mbs0Thuy6MN3seutj7YZCN/rNlfXiYcyjQl0+MsiYs+3JjqkI
GhlFZiYoxGJY+U3S4iKj/hZFHLhjWV+69rjznQu0i/6LsuMs8HmQe1s+OkreM3PQeIulh/11+mOq
xtYvVK2ZZCgFcqYmjy6eCtFk00w/GokdDW/xVvx1G42eXe6zxVVx9Pv72//dla9c9Lsb5gLT+LV1
KI7DcUi9HX8ej9q6QAbe/+3/iboYgjemqVLjUe7Mi3814zDwUE+x8iqKy8a43CercZbG6WB3UdYO
vJQvLT6OUsVKpvx7qDV53z/+w3nuXUSXko2ZRevSLzirmOFjlGF4Hd7Ix7iT6iVKNKWqodlKqr6O
8a081BLQlUqil+zoE4pNtPOObCVbQYGv5ivh37KakmL6LgyHWvDETBVH0vG30Gcv4xsp3YssGrW8
ytTDaUESKcWi0aUUzlOzRuFb1FhmyUU0H0oHqd7jXIkNRZ2Z+kHFnHEIj687F6vHZ2LRC9838YOv
XbnU/pbtNTfvrGaLPFRKuTqKSubr9JH7On1POlmWGT2m6ESgoSk5b/NYucBV2svDf5eP9futdvu+
1bg51wvlZXvZ1vihne/8Xjgrie0ql1K/ry/O2+/oUxuc77HuA9gcWt5kWyniEGG/ucDv6VJftd41
/8UPvcmrolZw4HeV5vYnPo6Pj9G+rDtzVRk8ShWbodvOpTjaPcr3bnhK19XiOQrD7cYjc/KeKX5+
hvF0qTy4Vl8tLhkHaV6fjbLtef31T0Gx/mjMBRvajOdJnBvJan48GS9G10+yH0FMVRMCn9J/ny6L
b29v/W3pz89vf+Ln14BsZoptF1q41BJRUN0lIhrinqHPU4pOsndvjQMN61TRR9qHhX4oWnhgFXE1
jG8q2f4m75dZB82oRS2wbyV+1vXUz260G6EJIBAtOgQQ1RTPm23dMi+o1IANB3IWrodPc8AYsRzw
NccS9WNupWD+PdcWeqUraOaDAtOKZW3674GSp4nUTcE4HwsUc5wcvaDdNKnA2WPwjEh5o4wu11/N
hLrD7jAY3a4qAviPUxVOjz+iCsjulgoc4K4R0UKHo+54HLq7rQZjVtR+n5e6CfPPqYQY+R1H3JDU
d5OlLgcgHANvC2/0ztB4c+jdmGQI27uiB2OdxLqeRA753ipBMoTW5ezxjjNQ/V5AxUKLM87vCAKk
CkgMVySZ0GCOQ4GfbXlT+daJM1uyEbCYRDmyCfXQPYkjcdhgh6DitwCt2Q0/m0oX4kDGErY90pMp
bKS78JyNONmf8ffYDBO2DiLgnyTeP6Kx6iK8MriVf3+HP9+V0O2dg/Pfp4cd9LGdMCRMzJ/NTbEd
5ubwz1vvDsQ/HzAMH4tQ5u7727fYnPF3t+tQah3SiAFwHGHDaayr1KfN+A4baSfC+0354YXIi3Af
L/F+vyNX6Msmp5N5vv6gYRQm1GvLZf5ImmEPfMg3EpZ9DDsRsF8kHZsWfr6Tztv305a04yV7H6ZZ
Unl2tOFfspHzW/gHXUeeDYz9GXLPZXzqH4LsMzl9pspM7nIffIxkxJW7e2Xg0rkZTkOiWO+mS3Yl
QEXadKJjxivjCawDAwSjOHxaOEjhrHTD+avb3R1OABS011sXO5VYdVpoxMuaLZfiLY4fvXNnXpsU
G4nKpU7DW+5Mv+i1fXQ4IoZD2Lt56fpmWL5OLD5a2RHgr87W0n0YOefuplLQUyGFvnsIffGcyCXf
otAg8NTmEX1p+7D/jlw42f8CEyq0A5THlX7+pcv/fvaVnx7Sk3+TMhK4PsTr7wXSQmqw8refdbHV
an3p7WUTi5jFRRhj8VDHUSyvB49yolTiY1KVv9bZKZRw50qwxeKhfCovRy9ifcQm7v+IOq8lVbkt
Cj+RVeZwSxZMGNu+sbTtxhwQBXz68w3cf51N6+6guFisMMOYY/yhjxaWhzCqQ3bdsiPw7PogQHlw
TsFyBqX0yXnMLpNzyP+MUhhAuCpgA/BWlxkPQhHqqH2J9yvu1b5EAPcCsNF2Ncph3yhmA7slYwFT
nhV0frMYvTr0s+7+pYsGjMl3MGsBfGK5wjWHV+/E75soAu8HOHj6IpAEZJ45qoPpqFnxYBCrgIqV
kGoeYLE2gUNgyS2nmAFfiKr9/aG7eLKhuLdmYG85Dr6eT774BW/mARrro7Njl6fK12R/MjvdbUFN
yP7DDnQ2aDAzhuQPa0uHoQbLu6vvtGrDn8aE2Y2iMcRI0/s6VnktJO67kVp5HXAYTDm9mBSM8dUH
W9viP0gMLH74QjZB/ITEyhFAgIsONJqwrzA184A7xghOtfnjNGkNJfKLeY+rAwEUR+bI3mFvpwVo
L6zryJNA8+ym5vwLoRvmE2N9OP1086GrFyfsf7LNZKVkmEIUiYOZI6kN+Y6NN9aZXHAJwyYB5CwC
tXa+9xejxWLxtEBSj1JrNXzZkKFzVB22TfsFa3qG4d/q/xtk/s3OwhZiBYtF72KMYF1hXJM3MBYw
Ey7049vVswQ59P8PQSiOH6ZibP9QnwFjIcEA84cMifGDNM/NWK/9HUvN8ngx80kHP91LqVHyK/0M
zkZMrQAcUoWcrdUmd7Egi+2gnwFW6wK+LbX0vBq3mfTs428H49NshjuCYUYGK/Y9aNbRP2kO0K0a
3voHG4oKG24WGy8AasPEhtuFmfKA0BCFIAl3jMnFzJJAhwS8sORnR7fNivRZ7zQi6ger97Lf5rJE
6mdlkXu3/l3lT53WwHFtPWnsmdlKEYudmCiB4HKdYVIHmsaAJAPG843BWcVZ06NswcQ1qpmlvzKY
Pc36GUNYlqnXsdAucOqDltXCjtRzp9eAFXOLkXujRPmrS+Znb45GgGp7YBC7v79tazxmwdfWqoWz
Rpxda2TVFNZVU0pyqbKmZaTnoPOuztVRDeMNfN6psPn0WbJE67mVvPp7UkCcIXXe+M/tXozL4afG
ngvSPEPOcI2CPAtU24A2locIJFnoFkvfmA1mFGLb1cWh6AJ1hd6lJQ33bvk2B5Ix9P8o3QsiK8J8
/PTO0SKcBNrrNqiZgBoGWsHLVsOkMN2q2a/w7jS9zyMxT7ZeyetMqM6spoENj+UX0EKuSccelj90
7bFKT5iez+CzCkRWapxYDbQK4Ffxit03PG/0dsdSpEDW93khO3wFHH7v4DozeoRlbPBhOLJGjKbB
zs+91DvYMbxK7LPNPmI9Vp3kzc6gkOUEb/8EKtPKVwny251xImoBM5NJKLNY1HOGsAYMNTSmhs61
p8cDoi/j2iNyD/chqz1n1PFy614d7Ntqo4UNwgULtLlcFC8BSeVz+p1f9Qi8c2M02mLz4jcDEqLG
TP0NzsyEdJLh9tlU9HYqGjgi6w9RCIYCC+lsNhusK+ZgoE8Iq4scs9Y/GGttmjuvDq3nYLDsJXZv
yb/1esaiu+b287Uk82svO66Gvab1umKvkwHvnvicEl3yi03slwaUXDUD+lETs7OnptG+nXGwZ2x4
XDUpK4aRNrbFxYA7lB9ZXJaD2czfGZO/vZN6RVNp5Szc/m2pRXAPLkXhhHzCL/al4ZAF5WM+YvAU
xhhmGWtxv+1iV1UxRvi1JIO1T71YSbX6F3PbZSOIe9q4tJAgb4HhD5Be/ickVswYoK14WxR6GMzG
bsvCycDZ+/NZPA2uFA3gzz5Tsv7S4NJP+RFXUL5AeTxnf/hCT6LYaL6CryCYB20TKz03g6/Q+9tb
obao++Q1q3pN4iiZUcfDZytjJOHBUXtGRQzZDwg4vvNNuikteYyiSTTp8HzCs3owt/qH2W6mx24W
pQSdkSheHZHdaV68c+ObUkKqeA+KiLVQEK+7UJw/g0dwcl/wMlPpzfaIvwYxFMM0oE1/kzCyvBBf
FoctxLEqAgfavPrfdDXGugz1VyArM7J/MVWB07pjeHKwejAn/aIseYS8e+F/7LB3WmNQSgTgZKn9
/p42vy/jV2aSCzHOLFmcEJGbQSFuPsYPSqE3JPRIjsJqxZ5KHZnJfvsVo6yqTVQ3U9LROpTqK8E7
jZFOcQxIcerU1ixcA9WvYS4SFSkXBo3csBUeLblXlscadd9Sm34OlKrN2KVXYUp0XjmB57zi6LVs
znwH+SmGEAlYVebIAOXd0H45kKp6csOhPaWBaqRCLjq08GrR3ciQeaB8rdho0ot7qewecpeyNnQC
irgpVeY0jqxZggIcJGlo5Gd0csk5G3/4xLll6f+Y94V1j9WMfX7G+cLaR+sefuCP4/H5VDBJ1gHD
+h2AXbXkq1DQRAL4DWfyW6CrmGowXXhOmBUze9xEz1fdgHZud+XeunqG/HpdAXtAAcHfyu38EOQl
Nixc25tOeaNfpv/1HoqwZA3pNr0sClu/mq6cbB2p/d30U9BQTbyDFE4UBXYrDokq9ad6LkWtAl4Y
5h4OkOYmtg4XW3w9bHTjDba9lAgA8RNmYMfjT5qruq/6aFX7FsYjfi/pcq5R3fifKY7zYmzkh8j3
3mw2VKEjx/UwcaE2+EJlm/9w6Q44gCDGsevVjdovdTdKVFdjk9LJEuOVh6JNH7ugeJ1UsenYwndA
v3D+pnoEmnd2XHmZ+Aa4fifM1wejFOwDz2+GjwS4RfMpYODHRta91gACMcYFac/+fLYGEhVw9HD9
D9B0AXVXJ6c2ou+7LfrMuLc1yjPl0KnvKeziBG8LCEwxNT79KyNWgy4gJhdaJ5OwkBakfm5+WfMg
PJh/kRWGH+NdVitOHZ73dIpH2jL0LZ5n4czqerv4peORa4Ni6p8o5oIKiGdoG+F7KOFZanKofIeM
PX2rUY7UgIveF7xmDCXNrJxQvGYTnCRUZfNtWVQ8VMuQfhVeUvOuBhqgxKH7CbSgGKYd/nbDENd0
0oHJTCAc61ljVRNal637RvyCflOH0KuMUkrbGKnQaLFO1JznGm4MbPkbfA3oLBa54aIR9BK5h5yC
+7J9HVM4ANwAtiH6s8X3Woi0jpC20GDVcJU11Rg+iCTpkdDJn4VGL6z78hwaDMkMJKp+z1xWpOez
QnSMr4+pQ/zMPrB5H9mR6QTrMitZEzbm/6wU2BGKoGqrF7AOE7jcnggYlc1b7+MlyPaVa5EXjfv+
OGgMdGIsrNE6SDEhMKRRzZDXwMrt4RSKZ76TG40fP93IX83wvYnbuLDQYsnJu4SEHOpw7evLlbHW
Ns6Gv1hg1rNfC2ok8++JNb5w0xFblkz/I5sARFsfZzwzmkT8EdfEBe0U7idCoJBVrAqXX406m+Px
b4lZBasFPBbaGtSGq8lJSNUUE021zbjarG+fFY4AmMWY/LQV5mDRNlrUK3CFmreakSdLQHZ9B0wM
YkwQ5B6cpDzoDy59w1VTndOddjeEVwjygPiHWlirpA4q6nuf7x4mFvWQMAhMn66WUa3SVJjhisLD
y6BQ1ECxg0+EqQiK/Lf6Q7XFRMBnLcJTRIm+vgs7haCFBsEn1MPqs2nPASVxjoz1g9JCIlgQQRBg
+RxlqmDfrA6fic0yjjP8389aTVrgZyh65IhHMGTamoMsgYPrGP5YfgZU01OQ7dXVwqA5qYAT1MwM
gGJF/Cw2+kGNwo2VTUQtYrH2UdTM2imbqaFlmDHY6mIRzOUnUCRqYN2Q++TQ+4vlbCLnVeuzdkDU
q7Ts8cHgdjjJnPeymGNWafIwfXidHn1uqAyKMdV8eIqfAImiQrr5w+km77dQ0IA9hXPqwcs1VhTw
wWB0WXEbThEwEm6M8NjFGg4VD2NHwRLEdJgTlS02ZizEIjL2jQ3ofKajNozNRmPjzjkVgcKvcsdT
Z7rZ8DK2m+CKZ8VwPU0YgvZtUuy6Y/dhue6Y0cSPPy7ssVis5LQNl/v7WX2arN1S3637MFdhhKLU
TrCqiHR5w7Oh9YBWqgu/2V808zbsgC9HMemPncpfvoffvI09ingc96VahBNPbFoKU4IBHLuu21tg
mI9QetdOovDgJya4IWI6HX72LRlm8MUTU+0YBCqGFQszWXdcDaCjZKJ+ffe/K7Ri50yn6neNePVL
ZPxg4k3viPdqXnyCgtOTQ3gxMjr4otwI3S3dQoKon5k61BoJaxSmm7YVLlT3ZaNhpt2MgaZgPMFM
+pjFLWjaAa8p7i5gVebuW+34DkCNQnOlDmH6DOnszfRkDfvhyg7lxwUEcmSGzREm+AJMTRyEH6gC
YXzOgy+i+diemTEa3a1R3WrZv7+/Yy5Gg+fTTowChUz1QzGifnjZ3nQJdiwze4l3czFcbFQGJ8um
S3djt8LFTjBNB9TrLuoKomB3ES3gt6KQ+Bwd+8VfEEH2r7yGZc2tbFj1ONAoY7VJx8eAGlcWLxYx
limtbzLpHmyrLGgsCXmfgrh4mPah+HCSYX4kWglDx6/iYno0wAMq5I0CIRAwyhUgVaQ0lbIYDmjY
7Uf4iWrKpiBypanAbf6aU3yiuatDm9l/B2OdOT3nVQw7aBxZqA80RaY0uB4F/xqSTuQcMl808xWZ
g8DF0TyXASAT5rNTfpwr3qTRqDue2iCwNBQ6jP2WMlNK82GEfX/xPbNDWxSz5OtLa7nmAyO0pYAX
g2tMm9RKTWK2McbZZ09GsqO4cbrH2lsUnYkIc8r+Bfe90AahdV2mFFQUPEOesNSCWMHXwGBgs7jA
XI+4RrhHCU1DvsKy/p8J9ln8GFhUDbLPal5XhdAAUcXOMc66EMjR0/CBUI77iRdXqG6qQMZR8VLY
FMlBuYV57gHThWWEQlKHm+8B+nAiP/I1PN4ee64PHpnWL5EOofIL5nvSdsVFaU3qDDqDFbnAwS2h
8F2l79paP4cGGcWnUFS0rY79OTQQNSRLDFFtvY1xs0YJaWfQHHXGJQ74TCleewdUjB3tyuLGsks0
4kqB251CwasrjUaaG6ygqITJhY//HBWAFgezOaqPMm7HuDN48RLQQFxHtsG543gHOiqB1EpqXpVC
rrS/o0/ZPSFiOX7WFHpHgn1HX90fszA83TslXjC+9FsBqj+tIO83IYAa5lCz1S6kdKhWBGcMYyci
4WdQsm+GOUQsqLI/vsX+ugNogNSdjvLsHub9TnC280FOHW1GWIcIMLQSHRQcj0GH8vLbEpYuKKlS
0MdHT7urPCD5Y9qBK8jJaDduOYCY63Y23QHQJ7InTkCyXkrvwHbgYRLTEqhJ4+XRe8S8HEGPlJLW
eJRsKR8Dlum8uxRV++xeXrzsOFn36L26bMY96r1e3Xj0HNR6emQYXN1arwECtgWqtmrvAzilmQW8
HaXR4sEF/xYzG54sCD0BiDd6WghYAIqH7IK3RTmshQFdbMqffFeHxeZMAJ2tGJqpJtx9GQ14Qd9S
BoXbgD5LTYKZidGsHiGt5+mMsiNkWX8Opj7Naq6PFJ9rgUI7pzDN3tzJz25UYXnibKLb4tgtI/g9
pbeEPAcXrq6DzdNLsMTbeeGrgcDyDkvKSh+DB6SD6nc+l/4Aw80TTavPQRF3oUDTupYgRAMrWtGB
arHUN6gBS6bX8YvTiz6sSRBtnEyxfJoYMJEHExO47rgL+wcXTAF8t7zWOXVuQCOf7tZbBa6GUwbv
QL0nOwnOStZTAM5YWfLa1B9g/TQ6rHgEPzJb6IVAQA1fTh5IQvtWf2Cq3z1Qve8e0HKQ0QCqq3T4
YZlDD3DZEtNo47ICzcFf6vD5oJ85lFD7z3YrE6LI5zpvda77Q/cgCr0taHgQzIUVbADYWlxawJ/F
2lQGIH970Q2QUoGzHd8HqINCtzVK1204iT5+PTBzxjioetYviAG3cZcwQNZrk1YTu30OxJDuyteK
RuiaEf/lqnXdesAmQxdKKVPtSqTzvIaGl1cXd5p7AqidUQQJYvc2SqYVXOkxWjnCoENDQJOLtqXE
iol5QK8A8KBjUkh3v//ddoOSWvuGaOPkla4Hs/5w4ml7Dh3N8ozBAWIWu72gC0yBx2WWhBfIacCW
8sKiRY4NJ0UcfSzJuy0xCuCT8LxTA5DCA5ZM239N4XNT+InWNaw8yuW3Jcr0uEkAX2AX+ONX/OKw
ZOAQlYVPGZXUJedHh7vSpXqS4qB600DHsobysLDfoK/B0ZcLpDtaD7QJOSE+AGwFiPyIhThyYf3u
/EDvAvqZNj3nbbISO7/jvZ3cfIMyHsK8adcxERUU0XBLXTLaDMKXteseIRjEKOs9/SfRXVA53qEP
CgR3t0w4Ejw3KDniewzcfP3qXdDIgTmOxAYZAW65tD3B25sXjFKazsYlF7WJthSQUqNiZ8CjSHB0
MSGDg2JuvGrPzaYElXAnLiUDgGUXMRuWjl55zVLon7qHaUel9SKauw523TmqBAC+UZ0iRYpyrXx3
nK6ElBYV86gIt8MDkIq6Kye3aoXYaUx3nfzNmtXwbqxRT/NKfoNS+AZONa41n7tyUcQU5+g0LFEp
Dze6eXNxiWGZCkrdjKXpQhtvboStQY4QZo1TF1wGi0rTb4eZdce44UpAT1bYVMAJYJu07EoQo4F6
YeGHNggrFt7jC02GwtJEToiwDrQXqBLjfOzYY+7+Da3eh4R+J40NCHsLjxl6jKq1Gr0mJysJ7n3q
od3WAN0pczdhC+5j+c2aI9S+u+0umV87mVxDxGr6T/fRl3Vy7icesEe0s4qsZrgPANmLL2ryhhLv
NsJYG1TnKYGy0nA3ktOANGKIo0/P3z2E+Ug63EhqpoSPteRfAAVcJhWv9cOQGpa61eBIEoP4GxsY
YdE994nhAyVTw2stWt41xMzsQ1xKJ7wD5Mqg+AgyrqOG4b+RPbJnL370VwiHMSStizhz3dU3WcgB
MRZ0eDIP6g9y4VCPsAW+oJk90FXASzCiYJpkOaS82+187SF6QHfB8NHBoT1ylBtYfUBcCAxoEZKp
lNvzFfZo2dYue6IJTyOyDuaW3dQlGtcytm0oC5vsr5IEyvyyU+PuyGiAigTJJJkcT/R0MLyQCmFc
UcftvFijWgwQdLkhsUXPyNvbdJCz25KxVS0j1S/ocgsqJZ+iTMXOsy9bD24L1sA2pHaqWNFyHHdX
MP40hhdQYCWSZcxDBOIIH0EdV/qRzD3Vgg71sZhvNY8AD6g3hXpaKGe3GJe0nsAWgBLCBljszCnw
ceghabvGWDOrP2Q0g2jWGmBjLSM/QXbQi7g/Fe/pwAfmMOBgn8+8h0N6thebSM4P65hQ0w7Aw5tR
XsYABBftJUpF4Hx2Bcv38EFitHsZXv3L5NE/TdJZZYG2++aOGN7ThV1rcg9LC6i/Fo2gswA4eDeg
gyttnt+rORpVA1Wg3/09WA1o+JCLPlL0zp7tEUGYY4PFy9rLhJd2eHPywQp/nyhgeBeVVwD7AA66
bCntysRXmJlsJGw2/C9zCKhsNxll07oIemxuFnVT2vDwYJBbWcFnyEpj1Xp7TBPUGqDuqrFfZ/wc
0wR2d17/HLCvKkqCoLy2bAVnKdCZ1ucKxChWF8Elws0nWUD0A6go270cVsrMi5jJxz6SZbMr7KVP
XPYxqLCpQq7KplHOZ4hv1DUKblu2si31/fG2wr7Pfq+NMBlpQywiGgRzFSSBDgjHi6ouwJlEWa7j
NnbDYSRikgRWcMWYFUkGM/OJvqsRrFksw3xqRbtYhfEmTyqFiVrwiuJ1nJ3SL5GC6oJklz4I9OpQ
SuNzKOgCP5oFqRjTDHvinxtGJdK/HZpdTW3EeOnBHIyrCAeQfEEoBgge62yyC+AdU6g2nu72xJ4o
tcA20askJsa5sVY+QByiXfQn3EnmAZ5WLE2s0OImcAmbT+CVYrsrgWnOSxIG80cNP2y1JimoJf9Q
s0SvbTgbzVu6E5sx8tjfa4yXPYbn51XfuroMbnj9cqMfaAz2nCK0egUUAjzLbIcx1WJPBr1Z1IFl
GNHq9bYvVxT+zAH0UORV+Vy9Q0adhsPH2McEhizpO/xik8RqBJzEKdU4hPLYUtGC5MMU34ZgSj38
z/VV7P4Tx5BDKoNLzdMdr7Js6XooixvUKU6gdpw++sT1P4i0DvxQilYrUi43E1PfqzMAdHYmM+NG
HaS261OUN1Ho+xP7QeOPzsSonXa4C7oTepAl4NKU+irPd1DmqkPUMfqdrqg6/3/rsHcw4LjU21T9
ARAMeIs+CgJlGqB0Wp3L+PQUPvMUC0Yt0qgGe1XznzU/QQPUbJCRPG0vW+wr7jnBE0rsCqlritag
l6LAHWK+u4kicK1qwfGAsDmt5R4hF01NDiBISKex7SB8OAHlyixKFG+wacEtQ4STmFKPakCQdOvO
T0RFREOFHbI+cD/IkeUy47CsWqB1RpzvDWSKkbNHncjmUylSyii2blv86Tzg1xhjMCc0/3g9ZR5S
wp7TFk5DdQwNpVyC4rqzKqFiXjEFGTrKg3KQLmDsjIZ78qzpAgp9L5rUKEWodWN2BGRC/fy3hu1R
JcUR4WApt0gBAsCKC99jbuP6XIGtr7ondn1uhw3gIDwUeS+kQf0LkqINdgUFvA5QqBJsIRAHQJOk
wKUvyUf45rHtMm8MwSeR2IZRclZgWjeKA2GAcut3zt6NEf6BEoj4iACvaFlxf0CiQwwEhN/YfOnV
sPQo+G3PoZP1QMVaW0EB4No3vhnZtjJb8LuRSWiT6a7aUzbfGs42AE/7AMtby4y94Ua2G9YrRpXG
FXqH3om5oX33CvP9HmJ9lDx4D8WURDlgSWaAbQ/mRsGXTclomxE2Qco+zIo/2gozDObJuiMaivFk
zC6kQhJzifMA2QyhMA68Dit2QDazt0Q2xhSXrNOsj05EZoYidAccCc1SLE2BcKrvaZhcd+KbNAjb
mszXBeAeD97BUongkvYPdmJMQCjXiE0LhghRCnfi7BMt4v8dKCh4/cwfoTkbQVrwxELE4VK8A5sT
ur2u5jB6F8R+dDIYBsnidMAcazVGzQCQChSHXjKt9TrBG5ayLQrHmDqa7pQDeDUsIawKOiD/fvQ/
AZOIgM2Rx/K6vIIuoI4cecxz79FtOoJaRGYJOLVfc29/2Y7Kkctf+vP8uX+VhxCZ8+qGS/GgBZC2
1wrjNYIlpTAarSjnKPn7bYMI9QvPCTp0yDCMw/qG3OkXJdWdsJ64VyzGnfEGPAg0ymj3Vk5MUKkN
WSxGY3DxmlbqENE0Y6KbURd0Vu89PmzavcPiFqycFCZBNNlQDXgFVegDX1DqkhFC+HWJOWQeu2Xn
jVYJlb3TjMAGIbpuK0y7j17Fpbqev1V8OD24VU/v4O6dXb/kVbrptAp/7h6tPxs68wd6Nm2zSoib
GuWzta9CN25eiNkDDFnXfyLwNzX0qyiyNOO2+cLhg6MmsZ8vw7yDgFlSrhgZeW8HYwaWIFX3uB+s
uJF9omKe90C6AIcPd5E8MmWLS346puhlGBWYnyHSdJvbOxIJyM/CUoTOBHzKyPHhmGxeiLA+zAQg
Pli4FlzH7b2bw7FOFm9xZlLDaWgucoeiuH5W69aCY/AkNgfpyaA5rIRVjBrqLBZ0rBuNSmHNxco7
bXL4bAniZX6rY91S7iGfULGTspHd7BpywuypUCnUrRRVkoMVU6p0oH7FLqeslSac7vzysAevPqJQ
prUyI/BpybCZuTfeCCWVmxKzo6TkZid1+G4M6n+TvQMzRIw1zzrytK4QJlSZyaW7i+Bl42rt2UV4
bgA3iBBPgkXgifKG+7ohd+i+G2iBILRDgatkmB5NM6MiaLijRARUyJXWGddfznO5Q71t8ecLgD4A
5wdkCs2nlOuMEuOXsB//KbxEMJWorOC1+FrU/DEpIWxAnwMuM4KIXgMVMg86wTOuWhs/trsP4Z8C
yO6/N1B08QWN1mGSVoNbC4WUoHMKs2b/QSzyHD4bg4hIYmNQqnezln9oIfTZeDlPmGdB1zYWq+fw
3ey3rl5edbKXQ5tztHJYz8m3cRuo6sBDuFlvjYXuDWWeffK9a3RzKFjTbnbuVxsLKDVSKLJSewop
foONliRvZJ7oC3K9fgOiBkLPIP8OTrMtcWPUduid9wYyMOi8qlzUwUmfFkTP/IavetvmczlfqYKe
k0QELyX9npgt35Th9eA3YAph/AYHQOEceZCVRSNh7Id0DPpGaOsg6q95iMVzppaodt16WqcSi1pk
dw9zadQtN6z890ja/WTDOXj9hgsSPBLvRZIc6SPUlZHmTY3K5onXBc8WdWvg2lmRi9NcwGOwdCDf
+u49IvMBfenRzjOzCb/Bb5n/UTrHwa4w6YwL6YXEfMcupHGcoIRtioiUJLaqVHsdzUqj+yZGVnDc
83e6/diCsIxSsCa+ddlC9BkZ6KSkL+LK/EgbUCni3dcdMpH2u+me8ToBIj0pAiW05HICGNEsqqfY
d+/OJaEIDBkwSAjNqAUPlrNDhxAaHJQQErOFfBgBhpcVkRoo5JrbZMsbELiIIuNOCQ6stXCFtP0r
p2Lups61Paoi9n3rNripmRdDpoG0yilIVk5eNKmMbZV5nLwDrJL6BRq5curE+UDm4HjFywfYppqz
Ozr52XvvrTsE3TAlnh26OrnAb2VJyaYhi5O9mihDicI2m7tyIX1e7VbGlOVBoXtVfRvLRY1CLTZk
gFUukui92yTtw0fIjKNOjXUEQr5r3WAIXdlV0CiLYHCDTvoF5nZYEzPnI+RWcYuvMOs+VXRGmF09
DHYVAr6OjQtIw9LvJiY1ONeT2QaFCFLu64WUOuwelGWBH6hJwOK1TRCC+mn/0onIqpa4ngfFhOJq
Q0iH19yQ3CCh0rRaUKo5K/iwY7EIt3+p5oCjjrUZzcdfPiN+sjpEZTQnjFa5d0iphLuS92oZTfBy
BB5YTOEnoFXpGLWKwelgVKbt9fM7gmm2ZkdAIn93P+eWyQeiyM1z+s0FiVkeB4hkGxnP3OTFNK5O
PVMH6mV8rGyLhPLxLFFl/sC7uAg1mdGCY877Gc0/J5jGgZr/0EqUvuOWy2WiMkaTbvQj/QlEZ3xt
Wh2qOYE5jbNtJ8Drc9Nx5WFdqJczsymqiPsWnKjqlgbedmZA+w6vCqOhgzmwfW0riBxWBzSESQSJ
Xu1h8QY0ET+f9MA/IyqxXsH584ShC4IV9Ssf9zby7/aac0LR0oDAjvjfpW68GcWqwniG9Trav712
NKzQrVgcV3sFLJN0NyGZy6SF+tV5BLVL7ThOmt1OaVal3qcdHM6zC0H4aJpE8/a919xjtnHXd7tB
DXc8maNvV632V/XpPhquSoNKNDrgSTXMqB7UpMoVVs8LkOmv+zLNZ5fypL0L949RJwnbOWiY47r5
mFevk8pphvzHcxfWDuNdefGsDE/Pbucd3ONB9MyhXRjdKoMT+ZXWOKVb9tT+RoMSBs7Lr5YGx3i0
57fPaHhqj2vPr0pjfm1ML6+vhJD9udeIBuf734rLRwW6NGu0f55Xtu/BhZopHxfuSTR3v4Zxu1n2
zncxgpNCL8/jpPs8+9Uo3HGhxLJRy6JgcO8nN+9JLxCYbQe1l99aucdDn+ZckrBfam7PyFiyAMBd
cA8eFe/Q8ZB6Xv1BRYaia361o5vbyYN7xVuVh0diXvVe9SihbWr5SUAhKoQKXqNNJaOHqBqNOiZO
Bo1IIn2U7CTH++SlTJoFKz407ED9gF3CTE1sGhIdTBB0FhMbUsB4dCIbAL0NccIEKS/auNE0Es2H
W8GDOfUgv4HMkLbsXn78sNB7fUN48nYgfSJyxKeu3DbhMQyvOQXjRh26ATigWGAeg2M95COfSBa+
pNJE5JCrfI6hBoHb7rDtNMdvWvESpRYOIPF1PETVwv88iW/7dRBuq/C53oc5RFlojhA6f29TRdGb
f2AHX5PsZwcivcvOjyUzPuPuMOCXBBEoa6shYxq+e43Ne+80IGAb3KbVXzZJhD3ZdHdsKax/Rr6V
AUhbrXZkxbHTIQ18MO6xCT1VTAbkOGy8BqVOeEKVPB2xi+YskxHFicsrlFC716RWJhyXXZGubs/P
73WC4XQhhL+stMflePQA3eTBDk3vHN/rfTomFrJNB/t48KqLlp6bABtJ/AVZVG/VJ+A7AfsTNrpQ
WIWNUTZ8DOLNZXLotXrg8iEgRHWoS7L2F/wOhYPEznVssH/2LLMtNARXw/s0t25/kM2spiI+7T2G
jJwpRmMdMueXfSdv2V8N33ZpHIUtGGgRqAzT78YiChq9hptaj96eMCERTEpHApifRtfpawy3g7Pv
Mewx9m+8KkViZbprDnMUs5wS5ORYG5mJADFijS8KorvJ5Biwcp86SOGxKoxIvt62h4tJZm5fBgIw
yF89VqycgA2QXdaYcvxbogwxuviHZJrFB5PvHvcgQU8wdZH2e5BgR0Ojl78YSBnk5U120RiWmIp5
fGxvlCntsYdW7oWBF7HKrChDJ+ZWFO8HDNs2PVIpzSrNP/RiO51N1MYFS8clxmHrl5HZaNjHs/d6
V4zj/e9ZGtxhIipDzUohvkOODCrQw3H8GOQZFDGPaa3TvSI9cp28stRoFqrrrK6XbYX7A/sSU+bV
mCcJenRdmMYvzCwUqqt9co2kjzqHNYsMn5HuQloc5RjCsBMO9rBTMS/3EnxjeJ/fJurpzVzsUZUp
k/JN4SVebsckesNnErYg2lj93X+zYP68w6uJgPgMm5PBSLnbd7w8hzT8+wqpFbJ1drnsUCbWS3vJ
+Dy1q13ojwZYCcfb7FZ3S4d+8xkeM//Zshuv+Wr/U6mg5UQUpDG8Pq1bvVvJf+7nTXqnODWbtl5O
Qka3FlSrQa1sYJdjgkByB94hwKQ/+kdGVDN3n4y22W1SC57gbTEviEOfGV16KI8v4ZVP+Rl59ODR
f/QvQ57R3eDbdHb9hoSMKPGitbh/57N4kgyxE7Hw4mErQJyPws/hMYzZX4cPzvNwWxsCBoD+GjDC
MoJ9bL20fxtivdyGGLN8evm3+qu/MDb5L4yHcGyH8eTsN8mL+Z0NZOTfz+/SAphNvwx4oNz/wGiG
LWYagcrTkiQt0ewrn8LnBClcvM8+UhkQoEGrq4+v8eH6I0bk3UdkmrYKiFDuA8MZ6sBoQQMP+wKP
84gAkFmfrfY+vLYPyG0x/i5YED+YCXzFy3fCzecpmzzDyvQZZghPr+bYAkhJHIz9wWeepuN0/KaI
fJpA+p1bEbf4ZjDZwCK8pxgALwyGhCMn/gNjdQ3N7hFmzO3JkDcwaSjwV40/pcOE9pCwuyyFQyCi
nk2vMRn5eHvbVtd6AJqB9vQdsK5VSZQxVK8QNorCrZpBrCD1jGRKshuCrbGwiMIF3x4ACN692iNk
HjFu+SLMTtjNJ2QYecQOSZkroYzp1RXKN4NRSDhcIZtVVkF1tdCwJ/MvDLZC4Ajv+mD90/cZWaKq
rwI7IX2FoFbwny27gCIJCXpzNvlgUzE2ygOqUhkkEJXGQI7Ax0EqIMxbH9iRIiY4m5TnkuUCbQPC
+WWOiqIqfGOiQCptgjeP5735gq2BZ79lrmCWprAtg+vphHwFqtSILtusx3zDxgTb4OnahYqR2YEj
zXO3sjlTSE2tOiVhzAeIvb/fmxUfv+H1uIedq8eznFwWUE5CTQzFbiglHOFSdm6kYGBvpw4LWCS+
JBMs5lcXYhROBwDu0SUXdifTCEAelCVRBiilf2ubK0akxHMGaWqnv5+PTwrnrSyaCsZLH/EMvnS2
HeEV+/OaM9PjGrKi5DPMxM4CDZub19koi5TPErJLRDKo+ebFjxlLz2N2DnGtmRSNoAVvNBiTIp8k
bsl8diKdrLn96NcCScHtfqAXZAbiE8ZDze/PdExZxqpNM521NvfvGuCpb+b/r547C80lzSYB4ihu
IQQRUlFcPLCTcexBAfnM9BoALJplPmdHEllg67jrZLgJlX+rZrn+PaeUkvic9QHAMRIIsAtnpuN3
9NPiXmMZh9VJTp0Y9rGxg+nHutk3+8lCerPrk7uVD+/WHSGrmvskNZmZvcxXOVeGmEleHC+7FJad
1FJNZWbnluCZYJ0TkupjldDbY4KbAN2AZAJ8UxmjgIxQYlNsAxByOB2PxypnHtXcu0Vw6Nhr9ZHs
yEwYdMBnIx5KxfAPhCRObDcnh3n6tVtXfw7r8tdp3fyJ57f16ideJ+vX+j3fec/uwdvFZtrdBTCk
e20PtvTfpnfBsQofwzMlepRH0ta0lxNXo0JNP6jiDd9GVW9UrxHsKKrYwPDqAImuyrmLC91D8Qth
BwXuZbti9FISYrITJ/0MHoxhu2zcMuOF1cgX4HJcdbzszGxDi+GXKc6rbg7+wW88TwS7dvvgdmn2
Vi9n10KcqUUNSImZkCHM6CVklfieWQQxMFnPnZ6zX57+wgKoKzStDiFvBRgUWl8QY91rgKF8bSEK
SY0//uUGZcQkqn1/4PcGSxUyUn1GVNUQ7rPnjgQIhTaTr9Fy4F8nD2Zj8RUzfIhuLNqLx+Q9e89O
NgGT/mM4MVmxwr1V6kZUrA2Wy5OxAD8PddTs3a+3jcewuoN0y+j81lHyi5y/1Ahyki8ALsFB6n+1
WfDIgrxDeGnVmvGyf22lZI4aSRVSPrvgSkDht43lYsHH/IwUwgdR/7uzioIs114OnudejElefFVf
5oqXgDIlKN7x6igxEFWMzRM3F0O8ZlXa+joCCMA7QOaoY9bP5vpMzWfHfLMst62kbV3iPUHUHBhZ
1WpjuRN/rfln3g8WCUcATkammmSz+phZK9gvqL0jgg6TOeqJkBfG1oXsavHNC0sGRtOnmRTfVFbw
mRCkbaHi8zSzvzdkZrnxpEicimSVmLLI8txxS+55W3LfdtUpO8Tn7Ctl8S3K4lvuYbAb3Hs6eJt+
ce0+e/duy2/5q68aAxw+LSohD546cYbKlcU4nlMRozERetw7RsKgN+j1FonRGx1NetVY+jhDdjp5
uaqYPTrNxdm5mRTyejDIHAzgOU9YWIjIUkW7XcGNczDvQctKGnyD7Q5Yh/xDQCSZz9RBxQeVklQ5
LnRJBF6cH9VTE5kH+L5DISuyd85rI44AsmbjncVXZLjjkT0YUORMRWruxS4jnrl0JxwTMLOqQfKb
/DIbDogHGPXFdXK0qE81b75KRnPD8yApqY+F4G9RpGj8camTwWLkjt2x6p7GJXO0nl2KV9e9lELV
fxdIWo0mY1jTbcQ0jAejruNr7JX8SpOn9cGrzZFvdW7jil2ZMzSs2+BBl6vbGz6c3APSDYRXvpDY
uHYb/m197b7/jtNSeJyWgTKx1kQ7+7JjeQCzbZWoHMsm8d/zYZOROGPGovHq1+vj7IxilbEnsxRB
dcXvlATh7xfM8vA034GFCpEFbsFwZb3QC+mWbtJ9Xz1J1hDk+CEF8T+ezm1JUbZZwldkBAqKnLIX
RcV9e2Jojw2Kyk4Uvfr1lH7/Csaenmm1Ed5NVVZm1q/ym+xbW55g5FZ/flmdV9faOq8uq27Um3Qj
PTpr12GKURVyEMpNySJ+Odht0akl+3vunO68uViPi8VXnY/3ml7/Hr/p03789rEz6m/LTW+7W8Y4
EmVYxM5V/HqwyjafAfRL+ivhcQtDclSmbQd/pzdJtqdHnEBLCZKV/vIfAoYTzoCG8cTSbfliAGPo
YhfLHlp4RhfDrRMbzsslQ6AWA3J+PtCAArg8n1IHJjvWxFKROdopzU4iVgOEI5jb9b0d7hdDdfCi
UZKlRbsIL/Pxm+aApyix2zmgMp3KzivhgUGJchpmC+MX1uwNlsc6WfZmnRmB5r/3/D2x1XmMG84u
jOmane67OBpi1vgvX9wX9C6bQrmNpFBHSOxM4IPgdv2C90bP29n3Q3UC/BI2JXRMKJsuLBQJm+nQ
NoRZiC82bhFKEPaiC+y3KsiGAIsWNt7D3bg1zcMyPG0MjNCI5grMAn6UkpZhr8R+/xnMbOIxZXzD
p/vhxT9v2G4l+9edniakDt4teJMhme35apU56qQXnkevqLxYV5C32M65e8o5SBAh8EboNjaPDb5U
9w390XTk4oS8OBrAVKKy9DLxKr3UXr907yxwPJ/q6cfarmHr4TmYEC7imTwwfV9RvGRpF5roV6qm
wB5qEXJSFoHIDQ/Iq2xMG0xYbS4GVKje98DbWH68bMP7waUbKRb5mx1PDUQBbBLemYrXeX/evzaX
lcyJ1WuTlbb8qyRGCNJROhJ/EDrPUgKeHkWUIVCjitoUvNmhTAJJHmMfSo2lv/MfwWn0CJK/nf/2
4kFv3pvL9NjNZTmlQFiMbqsb00T+s4c+aXQdPZiLgyZ4szeS3NHziRH+0aGKZUrtCc9ZCJrE48LA
yIBxbgvEf0ymmdxiWl9hpUtzpZXI5DbJ9AkjFCyIq8cysX/2rQy1oFytnffADVWALfkqXQDlTctF
vacpHgmyNMedpjMVzq5IBYUrIfg4yqrJ4ijXQK4Amg0cV+Dhpd7dP3r4X4iyjSvLLGFtIy3jCrP4
hJV9dyq7YiF6OMlMRPryL51qp8T/3xzg7f2uny5t/DzFNSjjfbcY6ooadpwjQDrrBwu+y/g2pmp5
G7/sN+FfG6MChuMQd/zPwUYWtqL7qreRgiz1VJVQi6De77t3zup7Tj1CPTnkY1Dfl48yuphsg7IV
vlw5ybV3RO4WocaBRoCoTYpmh5O5pRTjNS5UANxWiIJ4x7FYsZSjHNSJhroQKqTFLle793f+d/7X
/wOBuEyFLCMUbSFun/znuEvT0O4ICG1afR636fmHnmZQf5/7F5avtEvTLGOT/KtgTotKuETnnI/k
V0HE3JwX6qaiH9l9pOAyqvX5ghunLBenDm6p3U08q1YyS2SOdP7Qd3r5SAmUQFT4WGHptI+M9y1c
IvbNJh5jhgWQOtLnD1ccxPrWzpFdt153KbV6tY84f1D5hd9FniYHT4IJ+oBkcMetTl4gD1pVY3NW
rGu/RUW+oiVmNjSwFaMNAHzVV0Az7xFsV8xqxLCm732P7+wVCelrlc1o170oF0IrfAhVhRaImIRA
o1rBZcn5yZWf36b5h96fUvAFkQBlS6gUQlCEyQbhn/VOWHHxEKivgvku9DfhmAsp+zoWiSvLMAQF
0XY2cD9E+0SyQH7HXPtGDDKUJBUgnGb0yhj+Bu4SvGeU3ImCbnv9ExwpuDi0PM1tcHVoO4nfc9sO
fhajLjH+3dJGd+s1EHMG9SPr/A46ukNZojERUdNukEFRKEIUG0zwLEqR2JwiEdcIh8kgnRddt6jD
JRdHVy4EVGGVCZ9ICHe9FTgLHBk6i7lCyvsWsURLJHsemIezI5GkIzkmJPpCHRQ0QpRDth0xP1FZ
t+lp+LG9Ezc89gPYE/I/NPnwxOSNwgzP+z7k37vl3S3dzJGfdjDS6XmXARaRNzo6yi2F4ukl/07i
cv4V4Qvd/bEQor98JxwakXVW0VeO1JgzTPah75uClEpG98mXcH2RK18j/dNIySoY2MpnRfzeG+1z
b+7wrZsPdiBmOJRAUSpRnifSE5W+PISZkzoTgbqowcFq3YrC5CskAg/Ac8prr0VC1kBHFvkYgwEq
L6CF9JMVTZnodSjpDyjuYVAzll8g2lh9KKV0GrxAD/9qWoQeLBIt8XBGiLxZESLc3RXGDgdK6uxK
bTjhool6htThxS7qg7BVaG0K8ukUWY2IYSnHA5wQtTEeRQEouqsz5BMqFLxWZD0SAYj2CqSXu43M
25MBLYANtGuMocQtQITMD7tksFPjuI8u7BHihtT/aLbZY9/ctR73DtTRxQYpSkbfOUxbgP8sEvUB
da6B+FdIOgphHP5VDpWk9CSrle1fBnjX0lzNfexbnqQAzV5zl+MzIbkc2F0IxiTOgSJPFTfJr7GD
5GFykl/zh/OUtuKMbPoVcvXk/2VpeeFSiJpVXiAjkbjCbA+oeRLuiGGIHJUPmfnrICJuIviJOIQR
Yo8lby/0vnQm2nOkm4hvu+ZwJXkftKloKDmrYF1i4CYhxGdfEzHo2xxkH4XmR9UtBEXhkEIGHdBr
BxnO/+TDgnjJPWW0ccg9koco3aiiJwyhIupSGXFbBwFkXnLH4YqVE5ngFZP9BLE7s1h0xKrDOh5J
MqVf8XE2g7MWXSaCtMih0p3s+UFm8snrCCuOsfuFh1RfNFp4qH6gURHLIUz0RealNHTiE3I0XTcZ
MKwlDDyhSyfQqVkJ2fMvsB3TmVDIY05DFj5Z+jqAcqLIlPVQ+OwV8N4ThOl78EEn8mFFFY44DJzs
5HTvMEZkNiFV8sURUWYg1AB+BIMfswinWmasocvqSFWtBZYFoFX2TV5XLZ+QHbECAlujHTse/dLL
hRU9PM/5RfPs+J130FLgqUigBeAo2lyZ1l+5+xdCRB5/ArhpAllWC2IKzRY2lUQcjdXCbavH2oJ8
aSCSe6wlMTabk6qt/oFZfKW6INfmUAxkGB3iRUNfHB5+Yi5pbvAxlHrZCknxy5XQJJ7WuF7PzuN8
lRMe7gjptIkeUvXSw7bkHd3cqjffg3auc4pc0/esiS7D8gJzkArZBOPaAr8YWhEvEhr0vWevaW/x
4lkPZMpUVM/yp4N31dnCNOB8uHDsFt1ZdxYvu7P78BSewvyg0pIWUUR/kC6xz5qL9PB9eB+KY/tA
C5UojW6TKw/auTGQrkD4uajQZsI011ME9q/xY9pfudWst9JWdP3muC9qmofpNHQT1r8o10S7RusM
DvrImsJup8nyh0KE5x2JtTFGjsf9yMJsyTL1OUSj+dUhyuL7nSSyvZ5Ii0m/eWBYgKA0o8dtj3hQ
nL9msrh+XW0khP4OND6OtOY+wj3iDWnS+VkxZdG9Mc/EPlBO6/oRO8gM+wrNmVIYop0sb61x33vm
aEyGD6KwPDuPEHRiGQTLwPmZauZavBhkcxdrKFnAJFjkiQwRMRe7QWE0fmIbWOuDFt088UriDZb7
5c/PWryVSDSBQyRebZx6BCGK7NwI2vVoV/kKPmDDerEjFM5seR3A+8uMWrY4g9W+uL5KwKSjz/h6
ziJExQ5YOKQSneQjmDasTYxNwRfEXqtYX6BoPpF08CbWko+xLxnUZzodgdgIbkP67N2hR5PfTyvw
mt1EsBthK6b0OIvO5B3d0nSg8CXj3SQZn2jIEBSjdNAOul47wBN/0PbgPHo0XRN2y7bNdznUxM5C
h2UYk10NdwrtWt+eGgqpUZsrk7bX9k6D25820SZGSL4fpqPTqFObp5E2by0F8ZXhfxnm/lQdq2Nl
ijE0U/YNtEt6YkEEGPft0p/CQM4PMtUZT/gFiMQ8Dn/FhPE0oK8wtVRwObfze4OQWdlysjX+dU+X
jMlaqxFfGst7BI9g7RlbI5RDzoXSQvjNWPQwWRFrrMfO/gVX0sz96uYqg270tEfglBJVtFgBR0Vs
t+k9BHcRX+qbT6UzR6VzxsLd4dmOtnhO6dtzD+UqybVpZipqQgdRCSvQ45Pb1O7zc7w4Q4zIBulC
hplgizLEBPe5/oAYfhCzzF3erX1g7fcYf8mHFOtAeciwanlya6tB4l//8aDwa16nCv5t93Eb/Red
aRyVv0mJnDeRXm0+vAfmavWcSiQrmdtelhGudB/bs4yX0bkAVPVrIAbzwFF4NPj4NQ7m+pv7qnEU
wL+XrRHJyi9QiWe7Vhm0w+fkEWHJJu/FI7bUjwmZ+I1950sOmi1LK1RJ52ni3etTaxJ8i2sILEen
pM/ugpstORV3mDDHn0n8NxbbvnKGz9meV/wJkHbDOgvsgHcUgz95f3GLE9T8Me7YMN/3AAV+9U++
b3P28ileWC2W4ztHOW5RCaOri5X9K/6d/Y79XMhnSfx9Nr1OyzEIarVQ7Naf4JZyMb/XJ0akYZUA
8wLNy8fW3DdvLg6OcluefL0O0gEIWtfregWqRGP8cq+kBC8mn9wtJl/F2XHrmJljuljyyTqYpVbT
2Npzp1hiJGkVg7+K2fkkI6YbMO+pUvKAV/BxjUQs6QgGLc8WP8NAbm+G+RwGb1Y1yVyFDsuUF9yL
E4M8wp6zb4H8L/bxn5N/DXBZQ/63e3iSiY9vxbDZfj+XXERazFitoBVwC8nR5RlSFPybsysSAFrD
IR7Sy661ZLG8BUsWRH76DeNwyt6EUgcIRVkjZjAiApIDB91vbUBaC3xda2G9eJXTbCqH0BSbHkkX
e5FUGTHGAEJb/fszBtEFcCaS/fhqrvgJkL1hHiTxAbpny5ENRCySFlJZtO0/HxiHrVkRxJbPKuVM
klRWTeK/4Ioj+cfhSmB+OaSYqU/Og8fv9Q+uIE1Aohq5jduJJNUtHF5kGdD2xW9dgsiHKxahL0sM
xb4n/HET+b7ZSsJYNoN/1Dj4+i89pGtyZet1JWhoYSXZmUnq3MLg8Bwlzsun65r3xHYSd3enN+uP
+1hPVv71INlxayG24JJmX3jWTcjZsPThaC7v3ufjMWEh/nC08IbvjQ2+GtDgd2xKMYT4LOdLbqWu
uEHeIhkL2BMys3u+DF+xypSZIY8d2afMju/MfjC/ATk5KKhtXhtZppTfF+xsRqDqyZJJh1/VSlZ5
aV5eZjfshvFIHj0ORbWf0/5z8x4rg5t/D8rYpBMGDL7Pv5TB/YN4fd9KvnaAOnOrGxXJ7GGMW2Fy
H+U6jKB1tVHaf28wFrrItSA9urxJT0jhKQkvaz/XcC6eRomEFJ8R8HWcoMosxxY/fsnexQlcNPkS
y6I+I8qVijNBNNGJxLZfrweEpHxHdJ866lDMV8SLok04QyDJKEP7OkmoakT0WtvUv+w5U308mx0W
eLoAWKLy1cVvg3jWPKAJ5i9aPfCVYiMVhLIaYl9iAGEAqDS4RrScX6pTMCZl6bAfLNMK0KMc1GoA
76vReawGD+Q9A1lN5AZICTRnM7nR6+4GWMh3f20gw+9Fb4+fpD/sm+oMSt46X2t0sEajeKTF5KF9
qI6wvCl8P49PUoScJCODh1FO7pOKdulSApbqMU0L5a8O0AApg/gS6+hNyAjAFyR3F1RL0vvCQWoc
0EkmGbR8ujA6LVec8kEPbPp/iG+qsfj62X8c7T/xCgQlpovigUNz8DewUCcCGgrqoJuYtJHx7r/J
gEwzKH9bHas9kUOd6PPrqtlcV8ZcCZAWR3jyBjeu6xjtDzqgvicoBhi7R6vSj1QeMhBqwTY6QpF3
CZ4molnJi8UO5OSIfvUaNugk4khc1lF6EnkSH8vRe8JqOx0x9CBo7g0w3DCcvm2KqYdkLhLQSg73
PcjTBKXgIWIwxF40lss/ii4RnSFOQZwHMR/7Cxw1gAMEBshdyfI+1tZzUh/SJ1HHwNLBCZoEmGfI
IbiN2BIItUJs555cvC7SXgn9kpEWSv+HiuPhVuBsYvX8QFU/OO0Tqgj73v/jZjIB3hySzAkSRF/J
T7on9W8wEMYnw/VrISU5rnilGYBHE7LOmWH9Sirye/8P5SIQJgB8so11yRI37GgbvvXE1ZcGZtbN
Nz6IlcoLDeu8NoAmfh8mZsRiWaYHfca6lBMfDq3aKKRUDOYKvS2Slo9tzz2QdUGiwnZUIPCbdCa1
q29rlyAxdwrSInlfuRstK4uA/q57JaDVJNWEfBSP+yG9LNIZqim0E/CuQ7gRVz+fNu6rR1tjWqdh
cYenBB2o7N2KPs7oNBNHp9oJgQsbZO4owBjrB5DAn4G2CSgT7b9un8bYPeQ/9Llv1j18W/Ek0zfq
JqmDy/RFNAei8jWQ1tt2/AaPYKC7u7D6E5ctwT4vo+7kMpLvjfl5sNtSzaApB2AnzQZW11Uvas0B
Xun3AEb2wsKdhquYK7P9CbAhmIU0wHh5QBrWe66aVaCMm2kfwdhPy73DrxsYo2yYhBXqneRY+5V8
D3h3DvWBPC4hncR/aI/BNhOjP5ONJP9sJeLVK5vHDbl4av/R1staquXm5LQaeldiQZDMNTS/Fyuh
84b0pNZWT5p+F5MdHD/3ogWX+yqDvwQT9lfDJa4xb6cAzkF5WbURNxIYOKefbnDvug0x0clUNtzK
3uRHIp47lrnsQdCmzMKFaGvLo2MX02+oJlYJlF50WoRkCzJrojYCP5KZ+VL2VWKBTx4um2021MZ9
qr2ygUrNl9zc6nLF5IGdAZv20+rOn0E/FG28vKLFgnWjFjVAzLYX0Px7iOm4NK6aUgmhJKKlPg2l
umDo1eo++qLCYnnZC8SRXBBMKZBI7eMLsgqSwpo5odsyGbWS+A/g0DXqkBpezV1M6vNJHSLt+KI1
wqcRphs8cgGpa8haUgBQO2Z1sq6z6yzluC1ymmQtYgFKxQMdkcvLrHAjpXEHXeoF5xHtGuAwTgfI
CW7zAltHyD4Fx3kSR1kISXryxhIJo6OAjQcfCkENT3yFL2DCXiBBJaujhTfXnDiX6LG0Aj06DZQp
pEeRh0Wnke5d/PZyZ4019zWi/PTTc+/joiJfoarERH+ha/brsD26tn2lNe6z8OLlgYsjfOAQudYZ
arvgMm0aadFVokSRZ9ANbF0zxNXPQBfiTYbTOj53FMwDqBxEeiUg8uvTCkbawSSD6x8FAu4OCcO2
+NM8/sWwokvIw6U1XqjO8w3d4zct/8KjV9CKlrdQvPxXip9MIYoX6lzKMjQgYZ72PEA/MQZ+WkOi
Wsmw//b78ZJqoJUQowk0+U28QRUdqU9IfURM9GWFff1RbaSF7qgBKJWdsWExlkOKm1WQjGioo2xf
bHjqQCxUZYJ+UvmlDFXaf9n0jwFFIibl+dQxR/dfxBW+gqyLi5KzV8ohn5v9dtPxOmyNZwqz8rVw
TqvCoezI29N8h2wIcguHGJx/oVWi34lYoEe+TJYLrKvUNLB2fofvydm7h+8u06pF7YQKm9ft/Whw
qoRpBbdqU0NsqimzSantTgyoR3fWbvFcloNTJdNCcPIJSSXUJPwcP/2aljMYQ/u0uKGwo/7LCA1a
3MGWqyfj3vJ9Rs4hpOpRa0gLaKn6fKoHyIsJKsAvqA/RSpZg+X/O5P7fy6fiC28iI+Do8CzcLDYf
GJdnCt3JDjvedeeUG0A5+f/iz5hDf8e947qSRVbBwUNKYnKb5EiofJ5m1zEL3Hkq9rUZLktSWJKQ
QUrDYjSAmwY0bMq14kshg/VK97otLWDMuGeqaMj/sU+8M2p59GzTgpIiuzE5jalvUIeu//r0pJa+
1L3IQD1hGXPqaGOdPjG0tKJ4/oHX+x4eIx6Tu0fjRWjH5+nnjM6cnLQ7Pc1SkAaMNErOXfYXqm8g
8ueOVMD5Q7Oa04EOQq8O1/BieLvo/FobhddH+Xn718mc57AH2rLZvQa8TIYpNB3K5JYKDYQT0QZX
zMXzsIu6Lpsqs3fLR2ydpVhTE8WAdI2a4rijRFuYt+P5WBxa/9TpU3Nj4B6WUJrt4OA+zeiAdl83
QY4nGLXoJij/zm/LiAjmQWIapxyWQ9pJh/G2PhL+rCtwWR1QGc2Shh+2Rd+ynq2xUuc0ar4u6zCL
ugDPOTRdBKR2Z0vjSzQz9PLu2ndcec7m+9h+0o0V+ixUFKepHGRPSAnj7eWgA07znrAvDSen6SFC
6nzYehPsn9ekFnQjaMF/0+04HXV2YRtNLhI4umFDe153y9rJOaU46I1zxOTxv7PmJJqzw4AML2yK
ycQjufV4DkugGe4lt5hojPrtNke5T9s21RIBFLuY9OGGtT/T/sTdQfzAILCMpYa+rWZi/YCpwUiq
j++BVCbFuCN3W+tv1enjbDZUh1BGuxkCEacCFGBGZ/Knji3SoHKeT94QXCksfP7oOS2bcQbRjujB
kHQhkTJQeEHAJVIQzVT+I8ftp/zHoOYPshQYwZCAFQxvnvuaQ6rHO6/1O/lAL8jNNRYCUbUr0z4l
yM60S0jXork5iLD5ux59GZB0laDhNO48cKeobJCF4dAjfwt0q8/oqnI0gO36n/+RnwpiK7Zlcohh
LFh99QmaCVHJttyaAiZ21qUdnt8u+5wUX75Wu/QDi/rXaaKAcgrOeab6KFinIJ0sbJeIxleftJc0
mjJ0l0J0l68suzwKn+5VHC9ahqk0vAc8YPP8UE5/+ayxtPmhToqN+ZtAeyt9D7HMFLd6+fVsACzc
Oys57ixZwCu/ItFBkIRDT89RSOb1ETQiFu30TxbvWxt5p5Vv5PuGwPVXC8Uxihaywf/KW7LTkStu
Q5oaDSCBC+eZE/E001uPYLM+rPUbfJWSZtuTGvOvRmdyvuhULAq7G6JB5hGTdJrTtveOZMnmVtyG
uxFN/j43QtB28TZUwbsx8iFAkIcUi3LFRjZKbCyE5CXeREE7wUcyd2PVw4hnhAtDD28KTLPx5TLd
+xzZLEJivWClQ714FUp0JWzlfjqGtojApGUfp4QRPXMNVYZcFmQL4Kjvosb1GmDGMqpTK16oO+cd
PQs7BfnsjWAXtoD4QDInDW2mQJn4n2cHnu2VgqXdNE5n+si9Es/Ki21Q9vHM3eSyQlN+mkJmu68u
b6sDWwXR0VDFxWjL78j+NUB1oNVoYrx+QSM/mMPV7wPXQgxCnyZqiUAFhgGxi//VrCDEOrlzQkbe
1mnYgs0ZngonONmTN31h6XRHXjlZeOIumw4QZWgkaXRImxUMPNgU9m1lVLM49s4UnneijH9Toab5
I3WZd80ueRlcMJhBgn+zzmQyTpfsijL9Gb018i0qeU0HBlKqOy8aKeemQR96+kCqg9aZ9BsrR4nr
oI8Tg71Ar5P5ox6/4gBKbgO+3XgXzEjsclj/9P71Ok8zPxiOATfdb+DiMfaGsIsUij+Iy5PHlCeg
u6RpKKTfgtrJY00/sp3VOTvdtnNjO8lSG1HqY3iNB/0fLtHrEZ4LhyaaV7ptzFGLdzK3rKwnVYGa
ArlW8QMn5WeArmGbSf8I2X9iCnXJsdEGvPZ8hwQPSNOnAfoEXt8uDsgOhryMGLXb9U5PPy+8h2Li
evnEbLFNKbymbtw3kyK498KH4Z4n1AfVh9sevvojrYPdpbou+J91Rnm0A+CdDtlPctw0qYnTDtxv
D6Ms9YSEv0QbYLSh5VyjxKW0RQM/H34+o/eNMyYE/Wdqaw7ejtAZeR30c/RO2DkVeKvzvEQPX23s
UHDwgPp/owf7FEioSzafBhpVU2ZRnyItbcCrvWbVVOqF0tUblPg16GEGKOvFIzLnGFOhFuvd7mmh
/81ZuCcI0lvXkBmkMynpgpBQvn1g11Gtn2gGvKZlvYfgMNeY0jA4zfaCbwns+qh3fopQGrX24/LH
gNMY3zs8km7yxtdjVT2pkLXw7JI0/L9E2UkxFRMb0u4spRWV7uCmtviQSj6J9ONjXPp11BUbUzF/
Tplpdm+A/QE1uIffHzyGCc4bgo1RjaNsK2sLyLxHCZbVZlYkwWlbIU4Li+Olg7/MtPAYcEVmtddx
JPfPz8J76b3X7cyvYBNjpTs9zzlprmAJSwj/A5qphkqxRPCrmW2qxhM0+hQmu2wXz6evdNxDgvuX
goOBW9Dqi8UqqnNybBWXMGkVKFxNrP3YcPERYYUhqmARuTvXgUDwr01j3R1RkAG+sA4ShTyPjAEm
hoXMH8EUqRtll3rSYzyRBs35dTGr3Au+RfCCs4MDsPEGzaNoyodhEe1jFixrKFkWT8td6tf64bol
2ZMqeoXmnipLhpzRUftm8TLTFW0E8TWVRA1a+N9t1Z/o1KJukztGNgAxGKqlw2yLfowtnh6vx3op
trgHlCecSs0bMgPp8wMHRyxswSfT4IBsRGG5AthhMWcrrW1UKX3OKg6MA2OLW8CZV0vR5WN8gL3S
8JChTrtw33KRtGjkVpyUSe6I/cgQ/CNEAGIwCAJIJX0s7KolrmvI8YmEGhjOLRszhowBQ2b6aVaP
AxS0z9ll+qR6jomZaIrEkxA/5gGil9Ft3IH8BGt5ZMBKvo31AAYyJaN69HKT2WmaTjX3Nk6n1aDf
GaYnRvLOvIPNLK5+3ZpjqyRtBSGlA4BxmtQobLwF5lzXLh8QqW0vzJkvaEyO+LA1B+kmtVuAgdKB
TaFKid1kHsQ4s007wCe5idWH8u/3OKUrm38ZPqcXzFV0hwe0INaAK64ycC5oktvH+QITjTsrzeGZ
+FVnSIPDbMTwM3ZWihZCwzBY9avET6MFi8shv0b5pGrIdnFQGpaThLIhJsJ4J2B4ZRqHQcSz0PNs
ieF06OgM8leXm3LB5lCufHuoUsm8YW+wZWCJLgq9LDfEO6jEzSTYYdGEZ34l/Iquj96IMXszH9xD
R13n7kzv4G/I83E6wtJfyBe0H+BtqbwYWAxqDhLFxixbTF3uNg47NejBFQ9HjRhYwSpIXqUOEdEq
YOO8dItFBBs8r28P+TV3AqphM+8gfyCf6/6U5LuHp3PYBQYb1aU7SI91y79DbyMMX1fe4Wxrx+dy
xxz2CFYrJOBWVzERIvGZAEwwg3S3MRM6n/Mb4KQgRmI9JoAN2u5VjILXLIKg+Hj9qP5jfptge6Ey
MDGMwKmyZPmA8nEFb8GGyYbchv8aNyAivqHVZIdlB64Ks7EI2EgxCz7wKaZpYODjkYKoJu6Bt3hM
jz3N5PckVp8AG7sNR2usCZCNh8EergvcuXXBecFKH3Dt+L13VuVqi28ln4cn0Lq6IaKEtcI6R7nL
M9YaDD3NaZNORXycCmIPqyaI5XuAzdSDJRS4lWYl6DNxAaD6oDkGNSYcFcSmubVGzOXx/5pTznHg
QHYJs2KCX8ZVTDpkIYJyw89LtqMgb1Ne6LoYgzBE2KbwpMEAOecD8Ou3F5uNZH2bM3E5U7hgnmCY
BHnzzNqqBZylN+Zo8N+eY7nGXGvyCHIzh3tHmwJSNsxDMDNFEZYOX0uDWrusAZsz1+FWedvb/MZK
xPhrWUcmDt8pKPi3/NDFHCqFEaX6cnnZr7keiE5RlbFC1R5XdQgBivYIfhvnD7H8GJ9/kw2eEwgm
tuzlQYv7pTOwNOcU4FuCqjOLGI2oYLknOr/qzApmMEtYe/mfTsO3uBLiRcnuxR0IkON1ex7mhGWQ
+gxlBj8qXzYUzfHf0nIGHSew1O9jqmIAIncMljYnhHrOnaFg1V3t+H06n/nVg67P1BokNubYCOKK
mOF3clBssx5jJY2dGwsoNw1xua004X0ukH+XMQ41psI3FmY/pBjsHCDjQSmEyfd8eynt8hjiaYCQ
GxYHlvOy6yCU5oPzLIb95EQBRgf/3cIb97B38DtYKjIHQNHwDpBhIkNcZX4X294R1tfwRK2jYw2q
kAFRVh5mGQCLrOlolsEvmDpYosJHXIiEL+6aeH0A6f6c3f5Rrk2x5Yo7+rCNewV2MrCeXAzCqd+F
qaMtCZ4wOoSJaB4gTdLOh1bqLp/8Na6xCMM7K8eCl5GKFPXnfTM/ea1YeLT9hoKI1Vlmr1DOWMzJ
kN1+rhb1tqHMhwW2GYt0SFniN/nlVjI5wZqEi438Gvkjs0degIaXz8D8o7aDBJf3Wj6mMNrcHu1E
C0wx5fPLRATxhwCIIIehlxJmY11OMe/AvBHrTFhWDhc15sY0cz442x03gk2UOVfPLpxhF/gPjhUT
Qn7hd/oa7q2H2TWr8y8bLCZidCDZsHrVmPoeuTOPf1QIm/mNvnrS96T84QLemai51VbsSmGnrQG7
uecwGKeQSkJ+Gzk7emi8UUvkLjYzGh893cqwYhAPE97gRa2bG/ge0kRA9cqf+53I3EdA/Dk9qLKU
EAg1QAdYpduMGjpFGJR3CBrvuF34bZpHMD/eMHJitGTTMwjYfdlfZe8I0yDWPSal95hyB1s2ziOf
v3srFYYKJABYvraC9xRMgxEIB+BBvw3/rD970rRhcX+UmBTFbnqxu/o/RWM560x22bzf18faFX4q
P3/pPU8nE9F6/Z/Hg9D5xu9EuXyKWnU1UAwr9kElkGMTvd2S8bO7eBeA+E84eYAXUDyb3STtI384
d9JIo+1Eh6HPxlEgsy7dnXa1u5fEa6tBc+eHJ6gtbzhvjwCaRnevgKSChvacIl7mFMIzhDUOwscr
kfl6BeZ6gdP4xl21EMcXfSjONkP9wRov7jMhCnBY/TIKGIMImWOZ/m8sMLjXDCQNL7CrU6qsls/K
BO/GXHwCRHhXLZZB6IV+a9hjtGk0ESiXMSRi7F9240oZlSI1JwkclfhoXH+7ODMMurBsW41dvp0E
DhHbpIrXQAf4yWkh9ntwM2jriDPhUPIS+lm2vO7+4oH18UnjBNvHwe7qqieKayW77Z1dF9GKitVU
Ufi7178zF/WOi3Naep0yKI1h055lGXE1/d9eZl9bGknFOmsp+qClW+fxtYxOMI1ajZhINpYK4Gv4
feSEaG5iBwqjERYDbO2uP/QUJLe0bk5/3fG1NsCgMjSmSdAGtxhiHNGDjOyet/GkpizHMolzmYuc
lG97ZLTVUMdtCjsdCyt/gZrBB/BWmtRYjgb3Q+PfDwZdD36e5+n98DjcD4RzOh5BxxarEjkpPrY0
vAHXcnY/uztgVWcKSGAhWVNfpvr3vDvgBErHPt19nNw07gBmRVQEQQkf9lV1TipZrvdWh4930HqG
Wgz0aT4aWi380xp+SWz2yE7zUKfCgYsiDAI2HEPAP3Wj/PWyIYRqxiAN8jo4l5b0q+sEmEhocQgu
vL8Nsr51GXWifPOMdnt90f7X/ChbDcH3poKoHTjFgBMgrO+ad6/amVnLfe+cn5rYXbJWazcZP0+g
LRODlrPqonxbl47XrIy/9x6JlYW26nlyMOtLcAGw242VX5zdoTk+W7DSbO3kXv+Vs4IAvmc9Ou4V
q6q7uRtr3cl52Ck2r39abUsy05DanJxOPSEnS7f8s8Koa65SNxY/FhyNCUPWOoS6JRZq/DjdUrpu
osrqwxHxS1go+HTfA6U2PbCWPu5MeZQxUPLw5bZefg8iNuZm4OC63f0l5T4b+6Le05PkBZZt3juU
F2MfLw/iN3FVoUVK39GIC89W10lAvKlzUJ18Uppinum066Q/Mzo7g/iSAdVzb20/o7ToP7w+K2q6
eveGdfd4fUXZKcBT7EkCDOC6Ix3oOT3W+rdVjpDDUFMTv1TaAYpWQjQT2YymaHh/SiMCYFL5hjAI
91PvRNGejiskgbhsYirNQ4xFhelaQTbFp9OhIIeROaTTOcHht0M6HtekLIPkV01M7IlX+T9WbQAA
lobf8DaosFgfPEiBjdEWw1E8beyPpSebdT1mL6gQ4JNwcaF7nAZuAAQdCOYSMrb4On6OdVjb4HuY
KXI6cMAV9rnTxSvnOhvpxw/JcLMIM/ativQFV0NoCWJzjFkv7kAjDF2bQ0mBx0GLVCAqokSuBaIa
2f3dkMAi70rRDkQ3ZZztUy5FzSlCOJntdGLo2lfFa1RhDaBq+q8DXZCeACvslfvH2ivPLrsW3f4I
4iSIJatJISnyUV3iXfYU/kNimQMdsRXyDIlPu5rfXpNuIaa6HZru4PQJ1vvs4QTAYqrErl7iAU4z
aMqO9NjpJ5ztFSUkeiCA/CULh7ivpoFgPjE7f8shsyVGXuPtoGFNSsOVYYkebACWRUVSARWJOmcc
FEMGcXMmlRz2UHJMtacVxxbkmfAyWZyYHv5ucI0G3Q47CbpoyjZ9oiBUcPhnSc3zQXUE0I5py2AA
fmI39hsALBuUSh924kERD/g2TyfJvD/QnRqzbcQi6Pe9lLW8Q3yKz6LL1WZ8qH6CPs8jNFNUQlgJ
nSUOhsNsnwzbLUtnwgbU1qz4au5WWo+tAmv03K0lArnOzr9QnOCMMi7w/N+Sav7gDcW+VUiEivZ/
+iZPh9pDpYLWRgOGJt7H/eGC0RviiFGEfBY+ZrUtPHDDbuJqoHeZiy3jeaJy8UiO31EbeybFfrR/
id6JYUgC1Fv46NP0jdjHwC9ekhKakfanBKJFxJohwBlmEeRwkjtJ2lBHIJFTphRlyYidbs8ei72K
n+V8njoqPgZwqOGuuIMQD7I5/tCBZHry8eJSVplh6cagpYIWYDiHoRxFj3mD9uxsvXCsi0F23OuC
fHQXMtr58P3YbP0afLvnDmZDIIt+NX0/54lGRRNWFX7Q8GzyzMTYC0+4Vwi4meds2SbFPOkuQhiy
Zx0oHwGGYdck6tcjpFXG5havMB271X7+GKpwMy5DfOl2GN+lxzz9QeTROuxwtsJ2fo5dzm5RUkyR
5kS30sPgyy0aK96qWWFe5p9ROwSMQONARojr1JO84YmPQ3SBFbo8XcbQVKrnRHktHt1h2uKMsKuT
0J2pZT+5TIrdS/AWtdugWEKGJ8jDMYd5j1NOA4rlnFuCQIDSbMHu9WEJOadi0tTLhPOj+RCGJ0wl
pE7YTHl5gVGifU2kXRKJ69NvqP9XcxBRIBAcO/sGfJmIzN54uO81dicpUFRj3ifnmjy4bvzsOu3q
If58/0fTeS03qnVb+ImoApFvycrRluUbSpJtggAhouDpz0fv/1Tv7eqy27YEi7XmHHOE3FjiP9Oy
V+BcLtN8qm5rIGmRCL6QZnzytWFnV7/4fKGswvxYv3ZgQGR6KIWr44EFJcTRPlP40EyJP2mQ2FfA
v7KXGyoOB9H0BEPvpS7L7Bna8sQ2CaBgj9nF5cLU8WgTghY/fcBZbcnaSE4lzEVpoWNPUt8Qoqdn
HMwqxEGDXWF1jrPXMmEJiX+Q2zWs/ty+nScYVSMX5pL3doFl6UIsDkoEP0bdxaxz8qkYQS5BPzNh
2ZNdwPvsAYhfjgBRiMtZYOrH8PAzI37BdBQW503iFgPNrJNxlaHkr7cmyJGwjMGa8SBePl3FdISf
CuvWATAMxKwMHl/1T77rqZT+OgMDdmwGis2YYTq4afYP2gyOiCbbtY0tJHb9wygix9WYUg5VYmYw
3t4UpFKtwq8s2gMli82io9bM7NBcw/uAmYHERfg2+mX2WKSSnzXQkF+v06T3H1wFaIzSkhgW4l7S
AHqzzBaW+5TjLYUc8clLmakFdA5xN/pgrzZM6ix3R+LaKHmkxV2AWz5g2Bg82HpLhhH5R/k4qSBr
0aK/sOc8v8SLOmB+aA+Nk8o4tgzl98gQpWaiUbLr0eHB46GcIZDkV4Ta6US0FgysM+cNRaV1zYeF
GbH2le/G4aMTt1CtKyyEzHkzuiF9R+cn4jEV7bQ6lMqiqHcCQ4nWmUEemb/JlVdpJjBwZRMrgMhs
TYTLLnb4kCTHstrpmCHH7kx1mUXNZo4+86U1NeabI2HV44vLYZ9uFQRMx8o4xyIGRE6SOPXomc+l
+NwqaCBNq1BZ/aswGCCV/UWqK1VwcbSjOrlLOU8czmS8bR1lpz+dCnvgYp5IXgUfyvAb8AF4ZfBj
cL3p5qm2ewCkC7b60YIlIy1tGGefNOPGvwoZSCJRaCF0IdwPcElUcSyaN7Vf7fJvLiEVV/3NA/ws
Vzy+Ss8bWbIX9eomV6y8dagCHyoHdAfVL9AhWS6w5W1z1dUQzki488MwaNM5g8PqlH4BARDvhds1
6u2NZARFjhljEchQPew2fluiwaZOHcMw8TH4T5WpU5CCZneOwEtA13FuGCY9r4zAMXTiqe4x80n3
Sm+JF55O5iiMMKRl9CGXeOut48qv4OPhuGgZfv9HstYPRYiyT+EnQKeZbSTsW4BzvVS189I19dXA
SLSx3qAJracyCUBHpjrZIuIIa50Ug+DJEJoi9zj71608sR1OfvD66IZF95E+/Kh0CPEedO+FBhae
3S1irPClkcg7uBAK+z8s8EGs6eHZ72udB9DCdv+VLap20VFH9bI1jkdN2OSyz2leIbPWvA6Uo8M9
23mlkCVfpwixDdPND1Rk9V2dQWUKRMOPWXX4Hi2ed9w4zLcrTyeBpcLR8kd4zF8lk0LVlml/ezsF
B0Yw2oNykAQlHJlAXHiPGvRwTtjEq3EDwQbt7RXFVkKPIrFi7Wfoiuk6B3jCPwPNBiUtJyBDDc2e
QW8fAgnOgSxZAz7dT8WXIzxYa4pi/E8fjd2fG2nZKmtOVjLD2IQWBQQq2XZSzAFKuy9t8yQCsp+1
TUb5d5bRbwTtzAyqloCl2eRB8OBg7jJAVQXDs8nE9ccwpnbLS3IMxyKe3te5rEr/yf4exZ1LeRpw
EZ94iDciulNxU722XVI7fRZ0D1gNVAUiUJISMAzpDbfDBsP0OAUxBeswZDa8Gm1Zu5GydQIG93BN
A8Nfb9aBA/sSvjI3DMcZzHbY+dbbtF4yni1v5Lr7AlpiJhycNrNmcAW4qrNzRxWdt1tJ32vNNF0e
amiRgFUord5wZCkLn07mm4EqLtXiI0deym8Ql6PAvnjotX3Z7SuyvAAY0FEZXqHj0on4KCi6QJOD
SLJfbHiJNwNSbJZZuUq6TdWvtW43RvMQHTUYU+/N4GKFIC+8ADcCQ/El7JDfQf9aFMS7xFhmu+nb
xXxKeDgGbHOKKMNRmqCm2EYTZI+MZxD6zHwzd4yYQtWhW1aYG2S8S+p3zFNdrV6qjKxmVzGFc2Op
PwoIzkG9wEatCU1mrs7+vCzu0VY9ddNWvX5vGxX26vPWeII8ZTOcs4eH9B8nptiqkLO9HPrqwYbo
VUXuTLy8/mS2rAXc3qcF46+GS5fF1w79MEOpxMa/7wXRFBwgI7dRXb1vk78qvBADA2xvRCf/XBbC
oqEnlXxD9VpsmnMuNhU/t39upkESrsN+2b+XKm27EQg5RwYLdq6XWLl5HGD+V5euZuM8e60LyOCG
3SDsQt7XHBJhV1RB1S+fxbKrwLi9JA0awGCiRPqlgCo6dPm8mrgkYiSPc1h+6jPLGO20drK3F0bz
DujpoW6Sb8abIRCDyi3lHhpg8V4Fzvr66AZbgM2qui8NRvNcLOdvyAlvb3x5BFF6FTM4AqH0JQXN
W5xn5aaACrKRCIJ4O6nq9oX/po4iWsu0EyqECKtz6N/YNfPfiLab+oBZC881xCwo3VAr3y6g75PF
Qjx3RStnx5rLs4UXOiN7/Onzp6ejFkLqRavP2iAAgHqa7RV2R2GPyBFf02bHj2Wey3NMHhvs6rRy
UlqYl2NC1WkgSDsK8nhKGzLSNuJjGdIUSXi/jledkZDuyyGbIXFuvPxAD30V/PL5neKmiDAIz+4y
YNoqqD6TS5PZLhGPvfciGgH8EKIRlGJ8bMmQY+HD3ks89eXzkd48srvShVViEscOIowpWExQiZcb
81YPOtTp6IREz8xcA744ISLQv3I3rNxOx7jXLWh9oZ/jQic4M42wuo4kAVy+mVDLeJLh+8lVRO4O
lvARgSOC99K79TYamRQinC1x7lmAZJJpZ+A8QIv4miBagJE3eiJN9OgWSGoHCCDcU45bED3zqGpu
PrhhyL40r1QXu9QGNTXAPMQLYhw126Ohos3GUTuh/8e5nsM64QiA1ekRKlhCP2rAS+dmwzaorDr8
kTh9Sh6nbvDeeM/kS1ZqhS5gwPXcjQo4bzY+GbpExcbYwWUdiLQGAETlokNZ9iOdGIDRiANqgDXQ
2EyvgPs/n/gIHegI99vGB2+k3v4eOUmb+pgaXsy4QnuuIpiYcYD9NB7sqrYWm2383qrx9pXOnJT0
v0c+rvRU99WH7sQyBF1MrWsPTLYueB1kFLgauMYTrxkaX5nwpRfOylvsinH/+an36N4DRiJitqQr
iL+iNymlNHR5wKAqXjE3JuDjyQiH4UFCJKbI1I5eh1IHV/45fQ7DtG+GtGG/Z3dlY5oWPYiiIQR6
BF2Kr6Jmo0fEBp/MBL4ZSRtWvm6LSEuhQQOVFD5ZYCXnwZ5SuUD9DdiTOx9wEJh3izx2i+dO0uHd
9hWA5CIp96XEiZfP3+JEUgrpNlvD12hhzIUAuhxSm5UwYUhFCKI9yEQLsxrjyF+sLd8/4hWvo7yf
wMd7Q+oOkzbIqYbfPo5MYZ4bvTx1ppWDJsPXZU87ZezDIVgtg6BDghndJn5d4LFCJGVN5IonPs/V
izWEBQsuWhW00a9StrVv/kGP+ecACRqzRJhVLj9FOEqwUMdAW3PkDxZU67Q9qbLhSnXn78ONUaFC
Ux5r8aAA7NV28zsch1VxhY9VcK+pOPrMa674SZnARwthrhzGY+2qkcMvfmpQ/Xg/uE4DBpJvU8xQ
WEkDbGLGCWz+qd1EC5CuAeLUDjNPfD7deqTHXjd2ss3JJqA/gEc2OR0ODYRlE+1JANBtq5ekwlzd
UrAXj7x398UAoOdEoZgf3ZwYHLbOyDXhRqNx1d0Hm80zKIiygdxSIm9alk9P5Qx7ezHD+9ZXyb0W
53o1L5EvoJFgjgRWj4QS64jSZvBFEYjzvIzajIQi+j/eyVQx2LR1JrjYk2PWg4A7EBul+pyF0Fol
2dYxOmM0jMs88FVmJ5UHl9hgMLl9Akf2Drcaxs8IKEA65puLYF6McjMWe1mZF4Q5QEQU0jG0rfXr
ma6MlwzcBINWziRgCAOiZPNaUsqJZqQ4Q4TBmmIcKiotHQJXLUZUMuwVfYy/TqMt3kroJvHL1iak
mqHQ2I47s6VVbl/Dqk5bx8yYEAnKVYmTRSUoC03HcbnAHOxRu73xmTaa1TG1aXSd6KlylZeD9yoi
RooqFGURu0nJzD4KWbzl2pPTVALHaMmvJKyX4mm4y7hvrgSFtEXmTn2PfpY+QupCeugGu28EzOJH
EdNSPUGblqOM+BEJe/O+Ir9N5D9VhFv3QLYqEVkqJ3s5zFDAL2DC4bJMMEeMvTLgV+b+43pNLv0c
f9KJjmR8zpkcc66H4CfhgMP8lI/Fi+BrlQbpgb++V1Aoq+H3yZPF7sgmR9w2JIMfhvB55gwfGnsV
ptTOk/ksDf5N0CfEHUeZaSoP6+4+TjsMPS2xg8zw/jU5hY1qElM62Il0RYbzvmmMLCS0XOBX+fbt
Vz1eiu/S3j3klUbZxmTrmqNx3cejraosolVTuAx9Si5WS1PAYnceyMf21efoavecGhFm4+ekzeSM
grSyELAH+tD3HQziBN4XvbwKqxUmACKm2OtTt4UpmdPda5dOno+LhFVpJ3uSCgtLWuYf7wOJirOA
ivrZEZ7+AUeR0vm95BXHqNjkdaysCZx5Z3/jsE2FXesBwhiZXYzfDMwa9rYgH4/VVf7EB7VGrJnb
9an+ocLP7GHFsWulG4SpTrxR0FbzxNLfPxkxFQc8NLXSwQsRd88X73gZ94dKc5678jC6WUcCExrq
mIoB9tzi0QTGXfNoXr0aDOOaPeZcAG0Z/WThhgkUCrjYvmOPeGeTbqx2dQ+xqeMSLl56wHKu4c+b
Z3VyRGxxMngta/kgKy3hTksuVj54We5o0ICcbHPPTw02INWk+FZDgID1m8gpxRNeXuNGKxj6uW/G
ZxlPlhfOn/6IiYxGEc8OEsx7CVqYhL0FBBrn/iC/JYfa7ZHkydxgWjb/+/DGCdyipal/c5+4Cf6f
UgAsOgdrxEjkfUrff4RrbSUQWuCKOj4C75JuT8rN5V0fH+kPUUR4LdMg8dThTtQ6hAvJIbQmh/yh
BhaBXZxZhMz3N4ZyhMQkaWvhBnMsHT+HX0biDKdbnnl8Mjo7/eEQyzD1IPUVaDrDSgTrPJAq02vg
j2Mva3VEwwMp6G5ORoEo7WOgFSVIhJOIW+gDUqD19mfqXKSfoZ3IaU11H2DjcXxSzrBlLfutpi9C
WyFIxeVD5r/7eYit+pygGcKpXHoF/BNCMnr8p7kfYJZG6ty8jCABpjejB+SlW23wVILw8PCydeqm
GH+EcA/cBNmasIpbQN7567mYwQMh5xKuCFEpyU6SJ+FdlW9nw7xFE88paGwb/Kz0+WvYCi/VeiBI
Ehi70wXOe0hDDcZmjITVbXRQt937/NiwgzJ0RmZGlAAGIK5KZeAW8mr2ydQgWtI6NV80kkDOC9Pc
trnPkUxPSLvIAS8sUyKjORZfvvjdw6KgmHBjkFTUlLFr7HGR+6Q2ZLkn0+B6hv8TMxHgY3oIkEk4
WNNYgpig2e/7h6SUgmnYTPYZPUxlTTvN+qXiq9DXBtN+yg0oag+L9IUXVZK6lW+88uRXro8vc0Wh
L1d+hpCuFFog44mhRr4q/KMYSkfLlC3yZGVFIVpchHO5zX9Dpwj6C/ZuUDbL1ZTTmUBYIaKGDPHT
cAUdBruRK0fEqmBG9WdzGaKrdOy+Cn78n0THISwq+bPzmtX7i+lUzeSqdrkAWKowbaQIoduZ0koZ
lVP4RRiEz1V4JLSgxLRMDwWhhWxtmTdxfuHFqM7YeRgM8dT88hzJN16/O8oZ/q6ubl4AddIdRKQD
gwDQyfb3feM98vCL0ATkBjWIU/GqZwpYpgWP9GlAteXn8KRILl/nShB/RBDTY0ncyOxQ/+q6ZXrK
oj9QwM10lyfVAOsnxosXa+i71wurbqhnrymqnLOGF9hhH+5mADYIaZAPwjKNFp3GwJq0ZpPR3WcB
Kw5YtGch0Bun/LdDjcQowgLoa9n8aWIpFjExRw0wBRbBEQkBez+xMmduXt64PLyE4/PAIME8A7wh
0Gk/+O0qdjDhpFu8YGsfm3CPPPBIVEe5IwJ2kaomzp+wJxo3HNy8QVwFLQdhFhIiuis9YHG+rsIR
2Y/pzz6nsZtNWVXfqt9sDbBkBOlB/pydq7uy4GFqdQfMq5uzZrlY+pYX0G6YUfHmyEmRH4Djlii4
SJyMBcwpIPfJd38Dsb9GumZzglKvy0AKrnHFvRxdZQ9Jpv5+DIRZ8Pgc9TNDGkFfsD9JM459gk7o
V+mSmJxwHg8b5gyc0iXO+TS2SgA5p8hOs8Sm8Ywiry4WiDeZl0quhvad1QLwB8fmxMgKqFInLvb9
wxZqXKf0mk8Ibly853d4oRGECP3RnagyeSy5gDJGnBxuLkWMlk8fhaMOkESVTTIlJ+SN2zRiEaEz
qgUZpdsSuyvGeDgVKz9if+led5BTvOf6P3xsyRKeh0h04TC/fx7iGs6McitJFmUyDZApM3Bx23VB
241CKEIHAEW+Ea37TAju71u85dkgTByTaCZzNNEwXaDXBiw9mikWqBB5xRnhB/3/4+FS3oAdmLk9
u4aTaReALFDuFFbB2UtPT1ogYNeCnAIF5RUzoNGabAgBhAkHZSKYX+uZTzgthRHXBoyRh4+gCOgP
hvNa/6t9TJfDhhmSRE6QjaEtFOfpRPQU/HhsKlT0TQ9pDsWc5xl83ZqWLTgpZ81c+9NBQNj0DHh5
VMUAy6Uvd/4jPj9gR2ok+GE6wO/ax/gen9hRgM3itUT4MUnj9DfKaZIiMf+ySKDG3uCxosWitkWY
kEY+qKjMPUcWR6ySpyMBXTw+31ukYTUsQqhwxqewlO/lFx1PQWodwXeEWUGDTJhbi5bab1hw9Sav
vd7gnVA5sphxivGhob+IccNH7kbmzT+aAeuOe1omTotnD15rEA1GW+fX84wQ74lMZ59cE8GdoSdk
e4zfRzSC4TcfzHLdKBCCbTKm9MYBaRnsGysrPnkoPrC9RsbCrJG4+OMkNsCUjmYSnjJBn6kPnyaB
as5pOEHAdoiiZzd5kp9ptBD3Cf7zgnd4ASlosO6iuEszSxi20RxjZ+kvg2K5f1FAFU7rCSICQMX8
E7rPDlI9aPrDkcBM1qysh0mOoje7spGiT5HPXJb0nvy3eKAWdp0nKMg4HNYVyhAEJlBPKJhJ/Bt+
gW6nqvwX1kBPeD3OC8wGzXkc+8/ru56zB2L8S6AsvqcqqlIZd9aroAdp8wXFq//gGQYvMKXdq/Hw
WWRqD6Ck4fIcBTApliBiUCkIhIfdMRkwguH5CTOPMQidlqzHpblRDwraW6Rg7JvCF5YAT901z73i
FE/nZS4UqGatx3ABglqxmKG3dAoMpjU6BziR40bGbMVLrzVo4j3+VGGDqjYdP+Lah4dzSlEEbRuM
+qU0p1qfSbbwPaIggJMxc0pYSElxJhmYmeLGEJg/ITKYw6nDm5dsk4iuyoF0B5919tX0ROACl3Wc
VpQ2TMcJBwPSIFwa63JmZvgkkQWKmUMOCVjy45skz+M/kTW2ZCbBqaETIt95HGkcPz58aSN1wN54
XmEcVxdOinAKZ5pFRFyL12xYdsIivTy/x9QuUc4BZ7Wege2RyhzC6oUJPJnYDbFLv6SivPLfN2B5
uN1sXOyWNoLH901hvov53yrbEeQa/Jvvkp9CwYo75b2cl4k7Ge3IXofTnOCRmwW+R4ccuSgH+o/s
EuJqBCMCzdaBMRV2uaXMgBr6EwsQ/oIadNDs/3EstlXw+tDBzz44vSPOAM2+s9lM1cJ3O6IViRbl
TRrmCROIvXlglSJWcZjWwUuzcJlQqYZYP9G+S7ZQRMwbhHxCOhVup2xJN46ZCMyVt9PZGZYkxrpn
F2S8oxO4bSV4Tx3MOmDnqlZjAyRJZCjs2amKodRLf2u2FtgK5KTbfJM+eLABszmSH3iT1pp5isaE
KfN6qOtvZipSb4e/0eYhbmWEgeXEe6525pdU++HDzybJqJhgaIF7Zb5i8888rukIawUi+4PYPqoF
4dgRgZNaSnlGDotXcusm6gZqK+XrMPPH5PD+qjAN+nksqHtwXMZ+bNVBie9s+BMTKcvnJQKsDJ/J
BricdqAnII10IYocdp1yi5cnBmkJ/IS1KC9EmtopYhYoxArf8xlM0OIcHWTU3gUFiK38EQs4XOsr
Axs0YfCXwHfpT2aMy3YcLkZ3QEFNxNtB6Q7A462tQ3ihrYMgJdMcQsO8YiDJApu0BtAT9AOA5HBX
7sBxJ0aH5MdzsUXYLztjK4b+q8OCrSBXjgr0RPgFN+mnZ3bmZ9d6ZdQ08wLmT39ZuhdEMsRwy0bK
rDsDPj/lCWkMA4ZhKw/rhz7JWOhbvGiay2k6o2eorCza9qdkh4QRSngvHgM5lvr3rMEE02kj2QpN
P2b55DmvfF9j0xRfgO5HpJAovhCzK97r4YUhsBMSw89xhmuPgo2ghUcJ4B+KjquCHkKh1hspPDB7
QG3ZXjiqPpmQrFtE5rnzPpiH+pLduqV660gWtJNZAJjK0YdzKXss5xIRXFPpDOEamQYk6FMP9ISo
B8ECTPnhk5uNKv4S70AeizkLh19Z/pD0PX+tMVTOl0CRuI7v3zrEK9hY9D3i3wsfSY7qbgkAIKwz
zapcY6cuo8omzPkb2KxH/knU5w7gHcHgvzqg/0dFWvMbul20UA9UJiC14eWBORwZPPVe+SObhDOc
ZgpHC9pdjEsh72BYCkU59XhdyfU54PNAT5J4wBzoP6wOm2y5cUcT9o2bFK5W+KyCNFvpy+bGo46C
s8b0Qqe4mE3wEPrmJ8QzShLCtpiWT8AwG9TQ21RN5iH7E/zKBaRSUVXmgXmfQPJHtozAU754zrms
rLErT2T+zfYP4Nx+t788c1OWbGxJZ9N9fdQ47kFeyfaHqrFe6zuThnezAWXmiDE6sj2RkflYF0Cv
w0sldvH6Afz+5EkXJBJCMKilnGQbCCERvr9em3+3qMYAmnf2uBKPSCM1XZYDTMb2k9aB55HodpfK
qc9cU73q5yT55SkDqoQGhNsErMozsJXCyJQeh0J3K2x46/iRum8skG+i7ILzoKz/xhRM2Nfm9LhM
kIrqI41sGc4xebLAeePP58pYRfvyqHzSXDLe5y5j0/dJrMcyDYYf2CODA9EzwyvRoRhJYU38thhO
BVE/b2AxggIj8JAdBacfAHiYN3dZ9EOo69Ag73rmACxtwju2+ayP/0ezXqk1XBDiouxtOzdEz1rY
lM5HqM0N5fExRaQw/RNaB8nwMuSGtGrHZH1/+JPDECwofzrz4TCijGkPNXlc/YZUJfiVBc0GhESv
Xw//dlZIP8gqAva93/TSEkdoswdOFRsQ6hmrnhXBctpv+93sELbVG7BEqnq0L2isBynQPtUVZw9H
Y3UWL4RYZ2cqr5JOrXNpFnlDSCiBWkIYRVRIlvhb880whubJpv4MF8KZ4TsBZofmxCf2aJw2NM5P
hgr0zlwujOUvzQ/xldonpfQmvghfeUBBK17NJeMz4UYLM1wpKKBmXZuTuoI/1jZTlh6bqW7DPIN+
knTzmGQVZAKGk25aVH3xMrLbubbVto9Ts+nnGPnYky3IZCKXn5Sv6NQSkG6cUJuuRmi+aKk/2596
ly2UZcV3pwhU0Ywrtg3jFPonID3mIkgULGSCRiDDh/K7X5G1cJYv+AsB94D4/xY4A79t7dyyu/sY
MviU5cHr9L7mp8epu0JHN76ANUkmB/ZMTt0nq5JCi9Em9QAZPLzJVbSbTZEpi8qHMtxtSkI3l9Va
26AJeN30S4KZiWyvGBHivrl7+/kxDZStBqOH7wQZyIny5OZumH+OqqfDIEPtQjxAbr8NsDOLHGBz
tKIEo6N8zr4A/oR3W/EJH0quvOhEJguJjyZojmG/VY8yjekVQL5qlRXFqlMD/VxeC0Aa9ItQmIQ9
P2T4qi+mizkq89u7tBB82AGuSvDDvGYPwIqCaQ0zNe43mM9c3hTBpH58L0x7Srnp7MlGgD4WGX1i
36e/TJ8gvwEQUsbLr/YiVhl+d5Od/UNDqIh8ZbR+BTZBnkwDCJFWJCDYnNBEX5mRLuUoKDIDKqTa
BsZuf//lF5c/uCb6KNhRY4U/6W12eupzDb9l4xgmpCFN728WOS8BjNQ3X1630I6DvIt5MFrVfmUT
wRB2DowJgosX1KoKiuVoMbwZC5NU5KShQ7r6lL1OIRrao2SreETd+HYFB6B43nkPkmpA76auAje7
5etbOj8Qwul0ZyjIODUwR0Ldwa6JY3E3nxI5JucXZDYQKJOpgsDCqLTT+4CYGSFjfAx35VH7VX7F
X2nJ0cTDiZ3RO7SZpwyX954hSX1vYghWlAbVNfnBBIB7ou5B3JnL+iX6UvhwmdP8pRuDsyB/MC35
oEkq9X9ROHAaaQ6BAKpVZIIWSxuFCIJuVZwIqcSBpjtFMCM7XOyyXYYyhXPm7cQ/VIoEySIvwpUP
oBUXmZ6ZPH6ipx5m9iEne2uJbg81xYbmm/dFiuYkW2QTl+mC0Zd/JL80AfkLkmm9PuWLajsFJ25H
UhFyUDz9TIfIji1q5/p5SzL3tU/DkcGOaUlJdoyIOezVc1rOOybwhl1Pz+e82grqvB39VJz2kWk2
D7keI+AedrzhwHso/UxdICRosLtBS/YN5zCKnSkuSMYTdZVU0zWRkaV5rBoIMyaQ3ppRMDlCwkHi
NPgl2q/ZykyWgInCiamrTtxR7a8ETgqZ11gVAizMuVQvdymPH7tRPEBqfratQ00lkE3/FHvr9VxV
4Okct7L6rWJUC0T8WI75+wt9vapekUePv0r7PS2lN8N++QYUCoQdwwaUjwb01vAyl/91Yei6egaV
qX8kBc1YIHXAGJyqykbY/8tgf/HZrRCdOcq13IbzGEMOC3N0QLLBvanL0L9NbQ/DTej0YOwTf/f1
ceBie+APPH8Bt4DDUT9wBX2UPDB6weew7MZqnVaX02T2j8IHB7izTgXKxknat6ZX8a3cHrHxc5Fa
2TTeqFBDDAqwOgjQVsTbnNhhNgJykU4ZQsPnx2RQf0DiGNAOcgRqHHRQR3BZUvzihMh3q1BNTlbe
macHLdZV+Ybq3TX5OnZf/OB8QzwlUoj4GNv4pwBwo9YzcLdAtIALwiH2qi32OjanwWqKwam+ICcC
5lJArrR1dNDvAl5HgqXyEtmEiN5Apm+LlYW8FKnqaG1jvLcQZ+3RnS9U7nvvEgKPCRseoYEIKx9Z
Cg58XCh8znI3OSCq9vOAIxykGJcIzM1ROi7iXYZbwAlXkACdDTsj15eXw7TRKzASICmRDYxdYY9d
B9dNctITzIsNWYpgz+ZpcEG3+TRV5rLjJ9xg9jn1hMsyEGMgfB+dMPXxkUDG/MZiQb4xWMF54GmL
1yiAqjhJ9gdky7scHwJpPousiiE+bkbITTJh8QzeHrCTis0Q9Z/fu5hufsl3A97Cp7mafSefVOQX
7QM/EVc4DYQ7jFtg1kXJxjshGahlhXv1o39BKG6RrtSb2m9WqFkpPpqf2QevBktI4/rcY5XJ8z+J
/OIdwSr73rRVr7ggRGan3WFcab3nrYtDJx53oEUBlZE9crFJE2c6X7vjDvMuhDkThIovPIF2lxy6
5qR3vpIxtWQ4GpjLEltDUsGQUXYzQOnTG1VT772nhtEn7BTdMgUUtiYOPRrRgbyeBr2nSgTX6AkH
ccE+BG0D6vAK2IqCXIIIjqEnvp3cFQTR4xI0GiAtQXBfsJgKUiNISlpIzMS4FljbE3upfZrn4aPm
+4hIheAyf35gNQIWBimMQtGYaMdxgwoXh2Ib5JBVD9ZSesBkq9J5HsMNJr52N6exRG5JaihmGRNR
0ckpW2nYH1+lboWwIEuL2vTByJCx6bnLLanjuLKQ/aNjZoxShV45h4Vuo8lkQDzIHiwE85zVQTQj
XIjFXnEMD6/Qisu1HOtAgPeBrUqggND1m3AUlgPt505pP3umssxW18PTwfTRxz/NhdoqT3MsxYlX
6m52iHr4wvYTNGNKA2Jgmvu08xAswBBz4CPDji8K3iGW8oed8Zw2giFT8QWRT/gRDe95m22UtQpn
zkOsxSyGm0Tl4sCM/uNePpbFMflWV08fEeERkwauPzP1jxkmXfqOwXrL5hUfy2OMGd5WvWGsZs1i
yuHkR58OnuFnbExAB2Qvr+wlu+2z9yUTUaJSSvvIyNk01eL3LZixH4rRTzQyWVQ7tKxF7BvQ1t5i
ehlFGHBtvylavF6zNLXfokASD3TkN/yIdxLAtMMLhFy8fs5wkRSymHoUvi0W6XCTFfv52j6YdRhO
uSj3Mtvp4b19fz1g2EJ2BZdkzNzhVP/ejuaaxkvDUa77SouPkqlY9N2zuCfX/j91nuLUdwB9esE8
A8/vgkLfFiknwjN2a43OpDwmyjwGzhbnNe63GHEiHKSxx64snqZgAHIhaqA8Bj0WtyVdcvmmWNqK
eGJybo9JtDIhW0s0ti/I1wMrCHnDa36BQ2f9C79y3c0/Z/bJ5t/Awv9f/unlssk2m3TTO5OjuGRP
X5rc1uPD9PG/v/f/8xsnbezf1+RF9Ukfjiv99C/y+fSdl9X0mYvury6rKRABys0GjfkngZ2r/gtV
pj8FJdBtbaeMPKS8/1KRJstXKmAn3M6+JnM4InuZ4k+O5i9+ymQxTS2cz2fEA1Ik/7NOb/hy8Zle
oxO9lDva+JrwZ3K7x8njONBjDl8aLw2LPHCEx7wuT4rgScpVbWDwKmD/iwrJEP51NVhjI3taRMLx
nT7kndfLNl68UsQqBp6LYG4dEi3JkXVwgiz5TH4QCgyxEx8eJ7N3dMl/1UHM9cNvSgZYmgWSCHyx
lrQvafx+SfgyiGxG2F9WTE0SuPJGAvFtDneOaDdks4QeNH/Vn0Q2ZKAkB20bHtW95GtbY5vMhfUU
hxAC8f4vhSBfaVthzXYUM86D2xCga5gnq8kODEhZtpT5CfYim9TDx5pXtRQ8IZKLidp3YhlmG9QD
e97NY1UTE24rx/O4r+/tvb+P+PY+vwzuIMK5VTt56qrfFORYPlqAQPSwsOb//blrYPcQwifbMetO
y8DeiZbcTaOLZBxrY4GHHoYMd4WpNOZ8GFSpn6ZKugChhI7pirsmqG7/bIhcqzzr1AeT/1AyaQdc
mAJE3uGtzCauEeZQnmcXCLs4iKPWMC7oOHp2nqpFOCbrOwVi5xD6pKP6j2lhUaK/OatLlwhKeV8u
n5OH87m7mQd10zBgramGCJHG+AqXMeKaxrN8SziS6J8qlovi42Tm4C/OT8LOjkySEHoHXqsYB4Jx
LAX+JvD36etKwQfU0i5SG7oloCx9o24ol3KFfxli0bZRfibDjHD+0l3jJB8Kuvep3dWpE9i/GwIh
Gk8mDOkJRr9sTbsP+VGMpqHKYqJGpwy0B00+556WwX9/xHLi889+vJJ069lPxFiBgmLKAZtCsKGi
8bFj98Sbz3QVovUiP/KH3Z2erlhiYIVhH2egAueE3MEp64o7OP0E5ST+cAU3mIHN3wQxYssOcahb
DPcZumHkTzz0vGSepMccg0t/CuPtsU+SFzxv25rww5bhTueqfwr5BZvNFJYjuWnAJkqTXJFcMjmP
kuo6WceCDgZXyBlHLGUX+9kSynWQuX/Hj/8yGmbBbNmtj39/2Ifai5gAqCnLNd/2/Jwp5fj4N+Mj
YnM6dDzi5hUOpkQLiNbfkZ+EDnu21LzcabfgUJZ2S9SgWSOtI2k1dhsiLUSrWLzIiI0X2WIKoUqt
PewewH0HwIk3i/vY9qUG6qRElzNs13O8ha14WRGJMf6O4keWuWrx0axj6/hweNGEwsjkKuRbACKr
ssPl0+EV/fcrp/gXSAcOFJURkp6rIxk1Yea5iSPjtG94WgCs51f2x/+xdF5LqmJRGH4iqhRQ4JaM
iDnfUNqtgogkFfTp59t9pnrmdLINCHuv9a8/4DTgTP6FXsncS0+8JsVZ4scyEa9wtH5a/npJisLl
Zi5H+c/DcbDfsZIwDnndo/divdZ9MjzaoO9ISJrNNXfwGE3+cmNxjjFHx+fhw2vg3nn9PAD+KuEI
Y+fKfU19UAGOwLf7s/yHikxABwYBJtNht57zHGvibvxlaaV2t77uaqvi65o4r9FIvCdkKTgiZYO3
IRTBA6mLj7TIv72NelAqlxca5pHAY1KbX2MpnTjoTc2MhIOe//cucyOervUvpMO/pHaNAbW8JdlJ
3AmvW/jtpn9hBSVv5+UNBSiCo8ObkGLteLeW/HfjzRVnAJg0h+zD/T2sXxGdgLe1dXW5LcUoP/dt
3/LnN0eEjPziai3OtAeH8y9tDKAp7IH3WLy7qbu07JZztsTNb5k4l53M083tEWRw3iT+5/5UXzk/
0bDRZe7xA+eYEe/L84WNxm+ZdP+d+hxTc0REsO4eJ7V5pDcOBgSdLUH5wcRKk8tCJCwwlyBpQXyg
5bbhd+BtXZtEgBy/pPwMLhJv4aYz2XSHJjfkpHTYYkvufC8uSry02Kf/7dUinzKZOOITiJdIOx+M
slVpprkQ+TGI8JY/58B0mK2RQWTBnOUTihmu3bHhbfd/23wWHB/UAxoxheLDmI/FN2/utQiGP1h1
QZwTW/Qe3GvMFux2uDOIfxn9k7fe2EDfroJFovgMSUuoAsVejV8ij/dySUMNZKbD4kaoDFzgdJNZ
+AtX8o2KiYf5uNRON4oZmPhZwMPiSN262+2stY9HWDiO+mN45ZFIIgov7hnswBsrhBNtk4lweRyy
ie6hzo1nfAu2bY91OrmXLXAszZohu7Zjf3D4wVKzR04CogQHx09PBSKLxyy/+IBta58plK9NaiKz
OvhrVK1YuabuEIuEm93NZQzORHED9w6vWlLkt4zBybQqxEC78NDOZnPqXlP0vZjjgf3RERtVVFYj
HWsLIROPVo1l4z9VYfBFSBUvDO5U2OZgjm5bnNTP/Fuwk2PNv/mWGM7gBjPwgQIzmnMEPD6+sCGt
PXgO5jkiuwJLG2x6+iEpFiRBckt8Ab5kFHYEEuZrZtUYsWaEGKSFe1ZXwsoVWQU7J0PeowE1EX9M
g6MlebdFOTkqluENqcw5IScTrBGso1jXuwkHdl+gmXJEVEg7XbOCwEMTPrwXEVt5H42cZno1WLCc
yXfNKm6zK5j1XDujvOE6ev2ur1ag2gpKf5/HsyD99I9d9F3LdsYAQXE+4n5ZnX8EL/QwgHyYeDeW
GnIqQDVgEzGSmFEOF/sb4RHiJ50HBQzLeBEuCM9s11u9pqxffCeiWxXHGA3d2BzvreMLWufyMnKE
LyjfDKyOHgCWzOK2eCyqXyZc1MeESZJ4QvYOGTawEHkBzPBX4+MQvufft2RzhewieNGOM+aU02PL
UVK4BpGRkpkzSWfUrfxQeGMzo+VqbMbwBKlbRbSc+BDo69Oc/YiKdXy/iCxKCNxs0Zz5/BLLOFs4
uGbY6vI2sUWxcT85J4Hu9sLI8Wmez83PD5WC2MvRatlZpEye/g/iOH4tCpbGlQOqgKEJ6NBnkV3j
NomUMDSoT2hDft/Gvv9G8jeB6aHRxDJfradvISGhCcI9SkTA3Zd3EvVuNPkwdvGnheujeU+iQyCc
MrAQwWkVfmoMuYRJJA/brLMD3g3L7PAULThsJOBg8T+uAWgLkcdd4QawDn5xoKRZzyN4rDD5aB8V
jEnB2ciVieBZADPxJDCBop2hqQ7QjFcmlWIekRFI+y68ycBtAfQFETqeXQ8lFY6nLJJtb2cscL0l
ILjvKXMWn+4Do6FP3UKZGzTAhjgZkCjP3WByE09FIY5qGXd7Pei+/mfwI2Wqn6P56o8a1gXy+eiR
AR0bv9zccVBFToRjIQxNYAly0TCUHH1IxqmGP10Rvnu+iLlnKHCtbjZ96BcdQLWps6HZYxR+eyHf
XvV7QTtcKLn9kaIn+AmFHBUTY4nXrtV9/oIRxSvoK9QZt4+Vsin37JHY9MQ2imDcStkCxR6Hg069
bBX8lZxhHhB2AVY2sqEzWkS2YossbPTtzAQhSjzJ1S3U2NZ990FU0U1FfBGz+OnLGjrCJl0x51rw
dPvBpgVy5PuleggVIe+AWFH5NTCiA4jkt3NsELzazuChwaclFzMk1RXsr7aFO7Ni4iLHw8RHwwcj
cXqePkfDp5gXrLfwt1dWL8IrNpLLeBB44sYjfwBJX9ZGG8veDhorwNfLDIfOThvXkHVw58Xa+WXt
+tM8xPx+8ruRPVSvkGaRwfGIOS/0bs35G+GpvNn8UmSj8+ChzB4FTcXRaAETMVfg5twQn/LMtUOe
Aq/O/4ANcnNeKa+Alwi5mPuBquD8EnK/1/+OxRMsViWXRoRBDX6o1a3KRxlvxRNitOzK135xMpZM
QjVslK4UQ2jkSF1qOT5oH815sh7MRB4H5Clrrk4aTKOvvIG+FFxdShkMnLDJj8lqIifqFn3Mj4+G
dwZbkdchUqq4jUc+h307S/vWb7YX7tnRJ69wLqqueHHR7LnGbX6NgFhAgrE0QtD+PPOnv5wps9gS
OR/JGmuMv9KJDPdLs5Xsy+91KtIKr9TaqBSDuWQvr9PS447RNrEDR7FzhSHGM6EKwsJsXQqLbR6g
9MQzy9xUFEkpX4pshL+vwhunqLoVma/QFe06EkUj9ZFz+z9a5F8lKOq9nnndcYpzWU85qz1yD81b
FC8kO5teHs76s1TIeaRSJ4dCdrGAYZH9q1rdNed/7DThd/88J6UlN/AivWfhQDYrDNST3osUbKIY
wqo3k4H/ZXjejriMcfDnDqkss2XyCDtLxKs3bmp5QnQf+//+RRPOCitGYjTQXp88w9j/m9yw1Mw6
68fztg1tInFPYrHuBSKlXTnQ3bkx/xu0iec74k98Wz7Ic+FaoRUeFUM/uZDZOYHah8RNbr30ibEm
PD3r+bGycl7tdEDNOy27TT4h/HHEKjQSMwxRvzhy7fT4SNeqxKSGsmC8QOUQbbS59TzKbreRekHv
NbpVZ7XB0wicYwam1q6QRCR3uzc8GHiIblFaGysEx1kcCso6zBV1dn8iTPdVXMLT8QfqBcRjs2OL
77jaalicobhSZe8KYWxgXZVg+P5Nl+pC4Y0oMN2yM8yVrgFCqIpBWGO9aYMydmJy5xhHomNy8Utz
FUc3vOKN51yoNZCrLXyqipkOQ1PIt5Fs7GVjmiNBC6qdyAHqey8DAmgg5pRwIKN0XDo/ABAj3qvx
w+97+Q4VJhTY9DTEKHz86S9hlMm/HT03hq0Isa/ENGKQA1wbSJRME3lZXB3msKz+U1w8yClTSwhK
DjPGMoQoPxiheboKek5W4YfGK2MuBjfBgsxIChjxT98QmNAGbfDeRNb+Zbtj7gGPCrhVwMOA/vjf
wWZ4h1kkTd7+G3+gLMqiJ+jGk6HAX8aUBXe7fuPf+1an7+33A+EgoaeZxviCq+99v2/hLpuAoBYR
zti+/vs4GdZiKpknZjQ4+N3txRnqkij6ElCSf+lTDP3WmEAthVc/RhxhPBPGzMyBGGCQRM0mSoQZ
Ubtw84jkASoSoEhxBl70OhNLW5EUTQ5MJPyqBbmxwjdDdvJuDv3tm/Kr1TfsA85e4caHedREbtDw
YrHJZ/LDJ/GleGwAdL4XRyEI/v2ETFWOGL9kcixuJY5RJ54AP4BOwdcwJfg5KAqW9J3wWf/3M2Cd
v6Nqdhx28ef/vk+YPf3dJ8MWD0pFLJiplNjV+vEZi3RY7zrX8Zg3UwLHCvsZejBI4wA6csyUxYKy
rM8YGjuw7nWOBCL00xUTewixrkT1zNvWY7xNSA6zaAyL83O6hh19NaXJ0F6YnmGNZ6a3+DH5epGR
v4xvStQHffLEiztRCVvBaiGesPAI+NLKqFPgNtJpDDMTCGICHwYcBcxtQpEZo9TbNYZ3n2QB9NmW
WuUoIP3RffEiCZ7S+whIQIG348rXYKiO4CwYknMe4V/3+2LqsuAqJ5cSlsT9YSvIumaspxzmX35e
uLcJf/T0JB5ymmneWgfYLRyd+ewk29XMnGim9ZziXp4UA/9xaJYpZoKYWRhuTZXxOPSwDIKJ3ZkY
mCiJ/5i/Wyjw0I+BqrDawLsK8g0DVqv0e74E4Bm9dMol/wEppRDQOlsZHx0Ociztzj3KlqwU987K
pg1OHoCxlInYyo3UysGEABH0UjmnPwbzL/MZ3Q9QOcwJB8vZb0e3e1AvZP0HMDYjakiV7Wcq/P5v
+ah4U9o3EVEB5wbt9Wx46tGRQVanJV0qlBC4RZraTexoL8UCX0gAQdg6/eValFiASpfLfO77y8lo
Sa6Dv1xSbQ25UD09BCXw4KFRSiGSZ0II/9BpHW06T8F88JDlxDLrNcfX/fjYn0mMlZE0ne8DuwTV
R3ROihtw3TY13DXYFo0KiA7AwLpyRXvkyj5wFyfd8RM82ViRvjHsZlzPMG3TTnP7iFT66b5FpI3J
G/x6jZ7A+cXdff30sbIz25+4Cvoo/S5I1vuIX+kkNOs8A7Ikm0NzHmGGSm//PA1xZgRz/eaBorn3
U5m4xvEG9DA2QMdajBLsx836YZ49wL0NS3CIBpTBrQNLnKuLloLR+BcapoOVOfKY3p1iKps+jTkG
tNqsN8AOpokgauOzayIZZ0JKVgQRidUo5fN3pSJ4RzHEeVksDANvNu52RZgrUvxv+C9Dj8sZjT5X
ekKAAJEDj0UCS+39vkDzGypLrmn4XKnssibRfuOGFVtM62FjbBvUYnY8RmgaPkOuSpX6ifLMhde7
xfbkCi6Ler0O8fGOsWoijQIyBIDU3ph0bIqT/gIqoE4afekxnmOfIKAhBxnRhOtmhpn67KtZCjM2
JOdrDuidLLpvDZqOLAA8oLe/SoITjDkRt9eXvSDv2zG2WpcvxiToytzkAlsquajQnDg0yar4GaaO
9oH/u7j35vH4IbH7Qt+ZfbspNgub/gB7JBtYQ9Nwr7AAga5QgSFh42TAhJMZ0F5326c1IB9OhHqa
XzLJfh9ywM/QxOphlUz0xubq7h52L5lAs8JvaJ9ji0qa9WeZ/+bqBnXl4CLqI8nBa4hlquxFUFBw
fOqBmxKbx/D5LqAb6w2h6Hbzh2Q2aaRCAIkkDCtdac1pxupoWI9u+sGJAi/rB9v5PNWC+uMXuwyT
2j2Flr5l+63h1jPHZZ+A/oEM+mPpy4Gn3Hw9HpWXCgYBvs+0dKDMOfwyC1Wm4vStFPfjcwcnXrae
7BewrgDtO1MpFmzQA+yGQXJh8ixxWJJPrc4UryWiB6rIJnf7H4C7XDcLatnMHuBTCBeDWuGIIyag
Qka3gs2B+wpYSCqEApT7kjD/+uhex7r1cfQqKFEG9xs023CLlOdRwYzoM1hwZJXsR+7jaXSlkpg1
MXW8gSsL0kGeEIsA5SnZuuw4RDyLbg1nzIUyqzh3cVTdamxQx8F19X5iLWNyN4ztwAp3fIqT4w3Z
kWznb3ObNkHOvgB1BTuFYsqcsAVdgNVuQAG5bwfl5MNaKf/5hK7W+2yG083gC4DHDtADfzBwwfT1
4Ub6jjiG3VqPV31jzKpO0c7lC/Y99JBWs1aXf0sWfqNsIDoesfi3EzUQsbrrzEIS/8WBA0tFr39d
PtVlk++km4f3jMS4jkLxy3LrIY8cFOOMAxU88xNvywt7mvest70OvRTlAKbERYD3KOtxiZQIM9OP
xjv01R3Wat5dUJ53FzysLhqeaigjYHNA+uBQbm/MILjGL+PMhlHO3wecRt4TeN+bL8ErL+9TB8mR
q4YS//GZlnjwMplC+xxxyTJnIZvbzvC3k00t4sLn8m9ngwhGL3Ovqb7Es3hVbhXDrkvriTUBI989
rFNABfhQcONrQN4zfASNBMYF/wCknaHckKMKql4yzPeU+7zF8WOLAox4FKwdc/RdJWwCWPYqd2E3
nRCIfyVWKpNMCxU22v0HMi0KcI1zgrJrEKL5UWBr4HCFmyjKOCnkjqgJYRW82YqVI/qsAi/q5qDc
4DjzROJslfc7Jyd97FOB22KE93GShAJPsq46Xmx2BTRDbiKmoLSiiH/R+9CnQ+ETLBq4Y5QdQd25
Jd1IHxGfcg+/8c2Vn4dOwQ0oKbwBtbuKl6Kq6Eiw6jDv2BQ6/Hqo/r8SpPyM29zcp3GIOdsrob9G
zPVt/PbRWz7fhl1hilY/CXHrjoPPOG8OvepwL5Ig7bERcVhut31VjeEX4z/xkmad+ttXuQokdHMK
wgl8tBSpF6n9fW2s9ev8Ic315wHNsoYHwr1Dtp3TuA85WVJ2mImhbIpqI8yBCjaHDqm+xkk1fDNc
77whbtZKApN2qM6LGFi6wKKsWpXxeoD26oajsqYjx+6nePqgu0YTLJxRFOBz8p9qA4nK/KW69XWB
LVYF2AE/EuJn4xQgK6qbX+DFq55QGmGdAjBAVDdGQORQTvnnDl5987MLNsm/yZngk4/VzrF7QtpR
tGPNNOxO3jLrfKZE4c1/rxfSRvvYf9L/N5CRwdyxGLljZCNMh1vIKDGisCFzmy19mjwxxrFjvKKh
6rWEqIJVE0URqjShhGerXq+wJRQomIAJWd4iBj+l5Do/dMiUXOrseeC0GLE+rHgByaM5fTiBhjBN
YnI714RGJzg/omENKGza2C7lUKawgeQLnlUGbenTndcHNp+b8wXig/mAbwYi6sdhwAB/OAUAsz8p
3tE4AajBgM12USl+ScIXRnQt1IGPn2Ow0u+YOrspgPLdrGAuKtaTLMRNsRgy68CA8Kx3FsRpBSUZ
frfaSR5M7tPHn3sms3YFSxWaYQgwuUeLRleG3yuF51IR5i2vtU4SCcAkZqzKKSP0ZDiCy4NvnGDp
E4mC6JEt2xbJwBCYdhIu9d8xUlEyVYQ4DpKPha+sm4YiMfd1VD16pHl/XG3gZOOG/zrih08y59BL
dmS9wr5mZh2S4DpLXMJcIVQ31Oguip9nAPm6fI9eX/NWmvUv6RSQyqjlcn/49Uow8KivY3CPvi+l
NF5fURKxvIKOfjyMawDAqZHuq5IlIUQ9kB5e7Z4DkhDI3WJvE/Ruv9XXg6fItNygkl8mipNcbWIa
9lC7s89eh9IeYj96BQgWkioYiOig77/XUGcJOGqlD0k8h0vcLhrDQoL7geqec1Grm+rua4aXpVGK
v3KBvNneudFB8AHzju64k6mVe1by27CRL0qoNDAAD31X2dlEnKF80K18g6sgaPJwhC4L75gdyqLb
muzW+a+/uYSXiz9fMqXz5/OhEw7MzcAkjXOzC8Nwd4j4KqqciH8LM9T4TQTuN1/Or7bvh0txm9wE
h+S/HV9hUmWHuRmGMrjhI2BfpgijLGeZVUwy2z5CFGJnp9b6hXzjduRcbluAu44pzjYmRtMYWNlW
nrwKm2cnPgDxJMToMEOte9TCRedkxvUTwAerKXhXja8vUt2UZtclFgYqQbus0YJ8ZSbr5mlyfxJc
eoGlSP1wuKjxhBW+V7ZaeaXkD96+TKS3j9dAAboOrb/aNlzGOezwYDAzgte2ORmz23lYOu1WOFwH
kpcwgC0YLncgblyOnzCdPiJ0no8I1/Vtz785ojdp/RZ0sj3hVhaKyWoyAlBcAgsuE84DkoDFLP4T
cjMaEuz7ge7abbrkfsozc3G+WpdRyu0eUTq9TvHVeXgYzEjm/ZwgzT0ZduNnJw5ostYnMj6pnggd
FqDkYK9jwuazGyEtMS8bJF4hBQMSYga+Ei9qgJsS9gznOygl/SVi4/Dq8sxAFVM8zvFyuHvazcE8
wRzCjcjh1XIzmi0tYDdrfPazW/TyMQYn6E8LRNSxOpFWyqy/b0byovC11ZCdjmt0Io2/s2akrDTC
WBtqsm2FTSm9gsCYR3gZI6KZ4vo0TcgjleF/AusuAYlGqmapUTJWlvGaBR8kGnDup49qfvr+uW4G
S7III3LKIUXKh8GyuHzh0hA6ep0MiKMaEPH8GCPSrahUQLs8suT6OzKFYWkjpdrgPbypYOAFh+9Y
BEHm/kCE35w1V7h898nUKJeDE3lS+QjvcCZBWxAJdR//wjZ9oPsye7PerFIwDzVrxt1TdvAFbvdX
1OhIkKDjPDEf88RotjeD6xvp1EL9BX4rW30Mpb8PV+aKzLrZQ+c3Yeecsye/l4MyFM75A/LjF2UY
rz4Ewy2Gszv+Hz7dkqQEKXUj29AMvIi5DpCY7KaQlHGJ9+spoeZzbK6dvq2uReQ5DYNzmxUYc+Pu
viIpY4wPiN7ZaahjP6pvCFZQiDESaeisq5OYlFX1UkwesZkvnhByQFjCZxAhQLrcZvkQk+oe4ZDJ
Xh/JqCWg5uTWILHRrGDFTkoqTWxNTCtyDFcFQO7ViKPvY+EcSFzu1+8bpkhIRyct7M1vK3mkkp40
7o0G0+zP+uqBh90bVrFMkljKk25oxaZVMeOdxRjvghcEa4W0iuHbVs4D94rPiJJM8uXoBvwK/uEN
I3YB5wVz5WMqS8nnHJL8DQZK/Am5Dh7jGqiY36mYlGA9Qco9Iwpf8n9vY06v3kSckCKiuh3F/C+S
hhMyL/Er5qHEPdwC7p22LPhOn+7TxYWR7N8KYrD4TFfBvAKTf5vwbugann7gxMW80Csu7ehDwvJU
W+oR6rCDHt247xevD8Oa5WBKAHluqzyDkTrSvUdQj/GjJ6yUoTWZLrilm9qpPRdz6IcMof1BaJww
Jo/wYGQk/RDBeqPeGQO8AeyrbNR4cDxJs/9Aa1Z8HGZsWNp8fyOTCRYuYVdCUC0S6OsHYjx8LQAu
H26O0TgWWD52ANg9QM0i5gVLim/IRFLiVBNjyTxi/2GlXEulc1tWUUHcXBxcR7dpESVTyF7hdxvb
XTiUELAQ0q7P4lkWccY+/TRKWIQnQ3hWafQi95tGH6siRnaDicxFUodyAEAsKN36THK4LOCGYfk7
Bixn2kqCEb5ucvA3lx299oKORz3/Q5I9w1tjLVBrzww8x5yYC9ecWKa1NfnJwTur9mL2NJlGC1cn
cARkw9yYuEj+UDAo/lQ4I0Dvv0mwxoCB3/KAQpsj/wHiL3fvrAEOZ3cTCBdFKlyLztru8R/iAh6R
MeLeTVOFb3SAe5wGPFwN3soY4zkCxIieNxI/PePQ3Bcqzghe0wo+mP2dIOCP2Pl/xDEp/bWgxPFs
gsyaqUDNZSi+EU+3hpSB7PAXOJRBMBQ5MBjXY4kYi2NEnLilLe6nH2QDb98TzD5Bn8uY9IqqTIKn
CC07OsN8ZtCBZRMjGNLWJtxsAm7L6QUEPR+cBBCNSgOVL+7CW7QIMLnhV1CgXT1xSjx9NeDOLDWo
Q2WB0JFRHyi8uIGo/OLg64MpzzMo31NOOkco9NxDABJ+Kua9tQjVKVfXxWuCuRFan2KkHqWdgb+D
pV8o0EjpZXjgvwPVOkxlB7p+dPjgK6NaJyR7Jt+fxC1AlR2JJHYaRuczgc085GFSjpX7sWDJQ9/f
SdPXJqP6SNDlnIydsWuGCNEJeU5h6Q8JKxCJ8V87+UWqapNcNuOhYD0gnSHpjocSGRTD0fACgZ1G
GHcK2OgMzPEc68Y6qwuBD0YgW2jhbZFIf1081AtV5yqe0+TiHwJcWRxVfgGfaIDlLAKJzoaOQk55
f4cxKmILlstyBnlbJmjtxlQGAJCHxYckAUBjysC7zXjiIxTdOHo2T/MVT1j8W9iyyUr5YJoVuxVK
bDs/Vhv01h0KtKlE3FKDVGXIyvLzFE85jnoWKboF1/IO6+pJ+8FvEGVkt0NU4fR35RjHUOa5A2bu
04a10Y0PsECnIvEXTxHC1MUhfTnKLhu4kcoQGtzDGbB94yiHpf+Lck+fa3jE1gxsRX44s2wx98Y3
b9zN6JiZ3BK7y0fNA8bRjc7uMTHQ3XjvPY5O2q/xW5zoiIzAYNhKibUumS9gTjGMPj5122t7i/qU
IZjVIExgPIv/DKgAPyFGvUVGhsnLAzjO/r6mdY0sFLO1rrT0nvAR8d8f74alawWmxdrJtfMrT1Js
DjD/EKib3cfhDR4Z5zyjsE1yYy1HK4W74XXCMdupky8WbF67SY+9i3of4U2BkwOmMYQs9sljDG7a
+qXADNP6wdfT9QFLhjLA+IbinjMaNOYaldminJG+fZOiQR213TqGx4HsNcUJEovHRx3gv9VP1ir8
HBJx2KEbHPTG1+mVfAI5fAkLT28I8PBhKgrFbw5tEVrC8pJPGU8zCcbuGr9NH6RqvlySKxQm2sRg
7LPGlRt4onBB3H3yBZ3cVcOc6aDBXAnlN05Abjar9tkP0Jnsk4JA8+2kbjVd9szh6QPpTvbfa5U5
tOwPQ9WvlqPhFmSGW2F8sn3/kY3wSV/eR6K+fTDkf3rvSLDzBFFR5kGLpQzNj88uv7Uxp2ZkfUgp
jh/edYk5iyhJKQqpLO9eFYIfs8nn2y/uRQsIFnx8FoLCUMIteFLg2fo6GQ+F25RX4LkCb2tU/8ge
oZ5RDylPgJE2PAh21wJrfIingTiDRY0RA9fD8HCEFczxHjwTzvShUDFRxdgA03RFXAHmI8DehYIR
hwsi37HtvpsoLdJJzzrkyHDk0S/iqLulIokRezQsE3EFZ5N08nVbROz+G3M6UiFXQ0gBn1CvhRVC
TR4VfVc6uS5wy8onGDeBYsgwOVOs1RhoYosxq/uYLn2wVYQ8VC5hlLlfYIgpuDweVd/wxvYsJpTf
kF5U0edsuNnPvQhE1EM2o/treXwCLZLp3T2JkEbMRQRhp1zmh3L6mCKlXpfQaThpceLOq6cXN+z6
yPeQwGwwfpEhQq+MEPdE4kE8ed1bo45HolnaIoBMyH6oGlbUHJESku5R87zmynZVRemcImSLv8SU
yCL8ACKyADCTOSm0XtsOL44eWgwTBlM8ylJc2QYhkw2sPnjGWbIkv+SxBFS6Hd52L6SWP5Xje59L
F7i/JXmvh9MrKZ5BunneXIntcDVo7AfBnpxOhiWzvtJRw77DzzdAYf/a1PT0rFuq1//lZzYJlKE4
hmccIgdMcEDqVimb1g8CWg9WiQPWZGs/32L/CJCZaMtkheyaxkKhlWeFA4eYAGkGnHnoelqhaptT
xyK/+rp9hbLzcAvQ2lwQzLL6vakxxanKOciCx19E+rqju5HCgS3TRAu2TONIfn/KqoslCA/xdAVL
pkfji5sfNBiK2L9asqHfABDYitUTxAiNV+LNZdBsCmBgKZ4Yml6H5k9baVweFeydyn+TcU3PxQ95
oBw5hxJJPqI2c4fhKneNUM1FIznuJFdyyxo/SnznGLGUhztqZZi9t7lGaphxbp6zbxre3pTefeMy
GI7LTN2FoH2Vktr9GmcYnf43H5eMsV7wyDT9besKEs0WK1V0P5aWNzdGmOxfaOwoC/DGrK89v2bH
+z5HuISwRb1RbYnaXhkX5QTLZKLMadGuuIhcF9mkDob4mIxjTwhxuZzYpBtkI7C6CnJEYmP1ZcLb
YLiWD8O4Lby+9IyejWNcneGX0JkviSklvA+qqMJMe1HR94rn1em1jK/PKaD0a9if4qZSSmDd3z6d
bX7FggLXc4rs5Mb1eW4Xj/2Av1fstoAmiV1cPYsv1BBVRomi40j1Nq94kHI90c3jM3MllJtQEpsW
q+kHg3olpYuPsnoA3nwPdWLvPi1mSRZtz12K+maNwXE8r+G9QO56Te7oUUH/lMfhI23VwQ4D2uyl
mVcqP9kGxMFViqs26h77p3bivCP9izgDSpLXKMsCCa34bTyIIx3pHzGa5aqgSpBkpjA4ZtXzNxHS
jT94cUS8FDmcSrNwXwKyYWg8+87zyCAnuoaO88zZDgmaozN4hwqzw3OdUf0bqNmHnOUeHlWE70Jh
RFVGxE0iL3rrLlCPT3nW/dZvi+MDjPXYC/OvJAQ8xMCtSYg8Z6jP3GsYNKibkIt+PbDefGh3+B8N
EHZZBDPh6PEomG1iMu4jCHz0LUyMGslvlGX7OEp/0ezSBwUxXD8ouIZt9lHxoAi6Zs0YhA72BhoK
zUbLpN9C/hyyh4YaBmMk1n2hVyGQrsc8ivkCkfE4yhAxT6WFS1Q8fZ1fgo6rbivaok5GkpoM0Abu
9SDmsUuAMywY6oMBKbWnUL1ina/CfmpzKEuZn4Hwfna39leNz2lMbfzZxY/xux1/v9EjRzKVZMXy
r4vXE0Q3GW/Xn6mr7pVAwe+GMPMFXRNz0teeSHiJUioN0bkg/k+YRBLdgr5jJoPirq7w97Rxha2n
RsCwPnthBM2AQ9iZwCVlbFABXm5ZdPFG51IFeitOmDYJYwE2QeFRpWM2/OAaFVZSmFuj5GF6K0DO
AvYUAL6Z7gwWVpYy0GsIKQ+fNyRRQR8tCClFy7vOXJg7J5PKGRQM7m3yf4b9UO5GfE3MfJ8eQnM0
1pYXRsLeoGf1/gyZ0Hxi7t1opqI5ue7WmqPCa5MC5hJqHd4kfMmDrhjH5Mgj8nwHg86LORo8GTQA
d8E+GcShRGQPrgoIIwnT+3gE/KhP+9PHwt55YCPCwo6fCDpR1e4RfZFYwvcWtYTu4L4HCRZ5dcfq
RYfygRdWMf9hz7hN7vWy7s3SDWBE7365bgACbiOtAxS4DsA9E92jeCj/7eV9dzj6OAiMR8DY9CyG
yfThz1BEJE33fQjjWGBi6UU8Ki23kx9EjyU6bVpqhMd4+NA6kWppQ/2xquhmr1bBdEWnlMJqYUHi
2sQmgS4dt89sfl82EWnjkNYFCyllfkN4cMI4/nu6HgTpN3U6H4jPAV2aYPaxlxYJuly6OETkjPvt
IirOghRMp853ol/v/AaKO7+klgCy+Jg0JqDtaPWVZXeELuLhsZBDNRaJ9U//3IW4FVzN8wIfIHM2
2xIQGJB3Zv78iFZYNWdc5TSXBhI6BcsLAX4Rf8OHIF5jKkbLeIXgI1rI4e9w9dnft3JJd8uobM3d
iBa6F1Q/cOpm2iJdo9U1Fm9fWzy3b3pjbcKP9jeq+HUWyft0rU1AE66RSBkX76noTeFqETgHsWF0
nYtCCSEAnDH4V0tQCmwAF9fDdZ5ANMI/QpC1BJ7BrRhWTCmx7lP8wrmhSBvrn0irBlWjtR1V0J95
BOjdHZpNKrHqTP3CF/QX0w5DhmaNpScheKy5eIE+x+2m3WQLkvAWDBoy/zPRfA08EVgm6vsBBOro
tkT1vzbwgBIuduINA/jz9bGgmZO6Qy8t+FyviNqowqj6s8HiTQaiu2+YLKifVa84kQ4xhKguoqqC
uxbV0/gK8Bgy4SzSJZbdzB0qf9j5GtJmRGqkDRl+hZ+EEl2HqxwLzZXBxsFenc57GETi9oUJbbvr
MbjNfYkUO+RLFLiVT5Dwrb+Uu+CquGUJJXmXKPrY0DBOS+XbE8M6NPF0qlK6wqDkWq6H6c/ru7sp
x0Q5du1ZYZ+O99Va0tOo1lCfGph/vqVxpx41GbtzLCQeV46wsCamDpEsvY6tCuZmC5WiG/Aoj9NT
EOX3dOIU8YkMOwvgAZ9z0ifbjrhJxEgY9jxJlmh6++KJ6ruMUZKiHL5OrjcaqJEBW2b4QgBeSREO
GWa5aFY9HRoQHnrGCIm3H+++TrnIZ4+JYg1GVQCJ67q/oi/o2ayWZjs2LvcF9DA2aRQ71Bzij+6T
gknO7GMzA7NbqGa1oIteZz2X/QN/LU/ohz724zXG7uZXR+mLdmdHoe5mXCfylKyp+ROhHhxboQtD
oAdbKbeFso2tBb3D3UdNgSwKkxHzTwbFI2kjnqkQBn0dLNEWQsJ086Ew2gkxXuYdBmqgjvP9cyKP
CbNFANWSbKo4JUTVYy+UX4HRIHN6n+ovjvRBAROhjZLRGxUTpx9icDqHUbqCEs/EjnyQxjNakmp8
RTWHWHIkvo4SCztihCzCLI4kmhGCa40J5c3FPbqmqsVfmLKg9cmmYawJLaRj/U/DpzZmzsAoiAH5
G/2I5FWoIRnSFOwIVkdYOpNgdI+gD6TJdabOeJasLPgBDG7ePIEZADAscBTAtY2xE/5K0g/RmbVM
/wYzfHK1fyOAje3NPvWslaBpAnAKZzQMt4CikX7VOJvRgf3ZpRkQm6F3DEPa/I9mk2lAJOpORbiA
/Am7uRc6+7dhtqcc6gTE7aDxhxTrXd/uHRKaEqxmEeZQlsIkoUaXHO6HsvbzCDlFNdT7bxOkCMSI
OpEiUlr2MAdSLIbfpTyuLs8dYmgM8jXRCFotevUR4zgfmlpi+uHmkDtPlPyN9R9J57WkOLZE0S9S
hLx5RQbvPS8ErhBCICEvff2s0xPTt29Xd0EJmXMyd24zP403G/vEXguaV5M+4ho4XYZolT9lL1Eo
ZoI89e33NI7GreKnzwE7pllitOeHuNimngRg3/Yl3vfpQhfkPVBnF4CbZAW2fdSDxSnsNiauc3gw
TGENUtaqvaSdM3rPfZPhOuSpklGsR+mcHj67LzQTuEg+/GUAdJCg0KN3jI+h5mkTBzNpRMU7jVv2
rkWryhmS6FDjRsXV4uLRDwBY4qUL+41qjgG5C/LFNXnB4a5ESQlvtEZUa0DecFtW18Tn71t1iumO
gwAfYTe1qQicszv/he0MKWr+We2jrjlDHJu+4TJ/BlYXUIxXmJKqCD5mvDmHYBS8W/+p9Q3GFkSA
qVOd5xL+abf+0YOysESXtzKvzn0+jBx8tNEvHTs0z59TDpmpsYYq9pFkR2F0t8mXKtHFwKnPHoGw
BA6cw5GOcXftP19k8WEIOUrOO4eCBL3ge2e956JF/Q1yskZ7926R+N4pGAKDPzSeeQzTP4P0DD3D
tXLPvGCz67TjosO5G9cDr/7scaE5BA1uLkpALEfvND7xF1bvIIYbSF//hAqzZgA73zQD9rfzMJ3H
i5bYXcLjOsYk5I9goOwx08cKsqhG9l/egJCMsAFmAi9s+ED+GKhTHGs8mbNPNS3OLt5PsT4s9TUl
R0lGEt7K3SQCQJI2ZBLljHOANdHkVMJGl3vzNfuAGGMgq/qcwabqN+9tHNiEVjYjTR/mBo7i1ESE
kuo8Qg8LMzd2RYQDTj/bqFDe7UP0Ccx6QF0qS5jFuvT/nGX6r8oZqKBxX0iG4k2UKMhfo5BkHIQz
EE0gj3b+E309BS0ynOkXtjUDIgf2Po6BgiII6a61BiE+Y/Hgh9aOEWZJr+g0fb3uG+nt41ywnDSq
U94t9EGeb6C95aSnGOlVguIa4hMRj9Rn3wZoRUEYD6Kkb/OINhxJunm9Kfx4uAtfemY9FExvGfWZ
hDyzdemEbdJNnUWpNJ4a11TkOJYs2pIGiZhp9/U7pVipiQ5CHZ+lv2K/qp+jTLuUePAwbaWav5Ro
ycj01vvMYdDwWrQfvK+flU8c1XxF9imvcxbWD16caAVd0TlgEUJKn+Yjvqhx8+LygA0cIZVHtQcB
W+bGkXrYaNHDM8f84AyreznuDtFYVwKYqTk6Fccj+OBMUlpCKJWw72Pc2UFAYf5suLZCHJUrPaBh
VqhUWI0oFanPvoEm+07iG4hvJulYXkDfrFH7QLxwPPkhulxs3HG8A80N4T15NFc0QQlDobNL0/KK
xgRuqBIJbEteIanDEs9fUtqgurFscXIlJvwe/pTY/j6TwEGKh9YXGBaDDPoa9syEMNOBabhfdcBc
jCMGEiZzloS6TEDsnkMweRakjBfIjSnJlukl7HmRSPZrqfIxdEZRVdLveRQSNrFxhXBS5MeVoXf+
ebZCatzgFXkwzv+ZzPRV1IjnHtBG4qVYpGXE/8wiHTCwh52YMMkVkQvxPIfQwzY2o8Vk36Pdmv6o
4zAdlA/G+diGo6i7t6KcAQMT/BQx3vuMnH22bqdOIGq8zxb7XOv0BnaD+kanQfTRtkgOP2q0mAjl
YRmPKdx4LmgNX3CTQVi+zHm/3+AZjZQPlhuDCCSwYMZarMVIYcccEwJe6NazDp6W7tlJQD/eqV5M
0y4iXHkrF0NX9jGmG59kfIbHy2D961lQsRYJarlBeSmXGuamL6+lL60DBuXy9PdHyWYzhjYCXGOB
JcijDG9nEoTxrIjdysYj1LOIHXkP0i6wtAm/R7ea8oZhC1QcFctBD2YN1QkybIwhYNxkgl8j2xNd
Gvwi3zEfr4gmFRsXSYfoBzIUg3jA/4VbqN2S714xsQ14vuZqWI9k1do98wB3/hKjNBmKym+HfXMo
Xd5hAaEW1pDGsOX3qDrHs/hwsn6UUAmGYvQg1si1iOOBlXPWlt8aY9D8ZgPBOcXhbB1keW68t3a5
qgwcinmt5Dd4yT7HrK4mHtjxPgRKZfKkspgqfek8AuratFMCnv/dJM4eZJWadNTG4KYnsrGYmwBA
E/p70RDCIsQALH65VN3nj1+FPicuxGcW+B+cdxKekiONbIPA9VIsnQ3JRQCdLTyj0K1Y/0HscQsY
JUtuvW7T3AvmqjhntEQysVerVC9o61eUQvp7ZCaLnzr6mWMQpqSDdu29mU/Dkse9mukwj1iIfbdX
1h5wmxhd0cN2DPFIvX6tQvCYcxaIeyyj/PA+MjmqligfqIzsZZX7obpLKpNM1NFHY5gkfaYvLR01
hSSCNLpm/WtPCVoJ6BuaRDxMgtTdHKTW0IZUYV7PVYcf99KWAASDczJuzUOMhouNC5UWRb8HCmg9
PQPoEhkfl5Pqzu5TxmRtABqZvwf4B+UrYyDN5HnWCrcoCNXVNbrl75GUfDD+vpQglynwbhbIoJsa
RUkLDbkJyON6ylvH/hMcJsiqb6/W8Jkzr79x8xrjdO1+QZWXaKSZMq+fiDTDPr0ig3xc0xrmF8cW
DeYmHxt32z3AmpM2MEj79R5W9FhfFoQx0kEEti/17iRarITPE8d2K0dNALvlJJ/a1XP32b3/GgAk
ClCQ+cMHYNYjrFKH22kBVA6fuBOgJcHI7z2AIdF+76HmPi/vlwvdE2oGTyhGxS+eRQQ/PNlk7H36
huL9uEvfAy0bdja0zYlmDY2iz9nMQIzrcebMbXtmGmPwXBBJGYtC2E1kwqFgt5AMBEbKe0IY7uuw
5wnlwlo9DyjPSRERcYiky3XBTx5QeOCASFA8Zs1OMsCIHTeWCPgXLh/7XzmV4Ks3UH3tZPt9zc2S
ccaGQNv8UY1/2SkDF9G/K4ulPCF5Gl5ZFeDzZsUESdKel3DlaxfBhFpyJyOCGQD9AEjVCxPLxBxB
B1vxMMeDLglqaWBWZA2yykzI9gCtQm4RG1MZPRu5jyJB0Y4WhuJjjHt+EeYi3EI1mkKKnYt+BynN
2aEZGSOWZTNn1FbMc8sP98B1GtGeD7E7sItlk4IAKpSbeO1kAVlLZ2B4MHJSDWHgVAR/8cv/5b4K
Yx/IiLdvel+4mHEvGrPgOBcb04+SSAH3yZhVY5bpFTxOeC/RaFx+lQhZrtBaMrPAAJOCnU0a/36G
cNWYYgNnfEoCSaM2QH8RsX1Xw7PUB6PTpeGPTbL11HLwtny+MaS86lY/Zydh1lXMmooIE/+n+CHz
4tZ74ynPzPzn5bHnwI5gRvf1YNUqzJWI8jaCg6wLWq7aEN1KRCXxr0H3ZlCNKRle2XfWlpj5jX75
ID0+737lUaXIAF3Hc5QShcqTsga9UE6uk/tCHvjQDeEFIVPCldisDYp8zAS2gAjL0IHwauybgcib
/oslP6eHIlnYXNhAVSWbqIxwKa52WWW76r68Ro/Xmsygq3OEl4t5Cc0OXhxEJ8I0xTJmXTzkKyoH
/tHSemfZfWJnSgdtMT4AFul1aA4w9qCsg3d7SA8xb8cakIv0U9Y1waej2JYxBnMN4uOIHCcRQ2PM
O6jPLmtQwef2UjQ/0Nt53GGOcfFQZrNmsNCHBISidaAEpkf04TPXhmBRwxEyW1dnamHSKPqMrZ8k
dKBP6wgk81v8ezGtBztB9WGTsoHj3Rj6dUpME3kBqv/9jQiNf8Fop22jfmw9LHQrGGs/7J2JRwfw
fT2cS7iqj2z1t/P29/cazy0cW8Gcksd3/jmpwoK1IdWacViN3Y9IM6Ey0sXFwZmDuEWCqAmi56kj
fxNQVpn1iiszN/DFkkEiIwaNVzOrf4uA1ZrnE3oyf6a8edMS+bh1VZ3HlyraEvjzEDEIrliew2EG
S4DBGUaFDJCBb0AlAfPRQp09/LCBD/MldpF7Z/W9AoxjpY80ABSPo/tt4zX7nAxD6IHtNO/PodJU
sH6oeBxpgzNoMUsOKCqkfS4+TmjCS9CaIU9+us0VZSRDkL0NpX2rjbNrtn+ezOOTI0zwPmD0wnCU
3hk2zJtORVTRKeWIIDVF6DSpAWH+Q3Icf5aYNI4RurI6FKwi92JM3S3K6jLQIPJton17rxdx1mMR
YazxhqbbTZmW0Vb6auz+FM/AlpWxIQr52A2xzONjPKO/xqbfvMmXTtrG+AFjbIDTEf6e7LeUVGI/
FCUaEAc7u4RcBW0PDSi3MIggo1AmeITz/IvvZcWUTWYGrvxwOEguCAsZZ7EVox56yezfXIrUBuwi
mBVokGRBCYIzQZEV2iytGDD25eo/E5eboUCMwVlNvU+yIiKN88RKjlEvdbkQ8+BhLuRsQ5ZuZh5c
mueDOkpm20rctnGtwZOuRXLhYp8JzGHCi02rQzpKj/bZcUQYEO22TdOBJRpFPQjbn1KJ3KDPqX6I
8lDyPoBRzDeOGIGus0W1wclfffd0tHD4iTL9PAIhRKwWRITi4cbAk75HfEgLAY2gk0CWBT3g6Rf+
YDnOC3d983wBrPZeZ+LlevUBr7C9fMckpIMNqrgOjwD0zP4Qh1HgLWByVMy4+27OZIkRS0V51Htu
SxGcjqilwS/0wPU+0+3QGTTYVjM157JkcBvq8Qfvq/Bm6jJPhzUw2ZutEiVGag7UilZm9ELOpyfQ
vpzVD6dIxinV1CzmL8CtB/tZ/hxZuhDcsfXgrIOyvaZji2DDfsdSwzYw+io+DbHDvYel83uct5vo
eZLpKMWUXQt+Bi68WO7MsmbCvmA0JHDtZWHpT6fqOCO8vyHTID2CoA0BB6OthD0Bopni64yJatdU
fIgr7BidEtgYZkI7hrBWBZU0gFMdP0cgf6RtMtxOMYMB2EoQwnit4zEO5h1+uLBoA0cBXxyxjH5+
fWkia0Or8KKmz1vC2akRsb4CqD+qAu/Lt7FaZSbJns0Ogu8sl588nZMDnPikXUXDQ6gVzxZ1FkWT
SWRHS9COr+EnSyylDHvfq+BtOn3liTWA/8JShjXYDFSksJC3sHG3XONKmDGTSozsLMLRqGkqASOh
I9egzhjeD0grJQ/kH8plU3NC5yZ0EcsEPInqPiEcoE/QbVOMnUA9ZUJ7ic1GZipueiTfLY6JnYfC
srPoVH1mWSGzjsQtFOHjarH98uBELleJfZH5XzcTDgmUCBaxXCM8Th3ZTem4kLCi6OLqhwH7Iv55
LEVnJCGUWYkYy33p/hU7cEBH3F89ZKSBxZL+HIhiB+RmmzxYjVuBzdD66dybbJCMBYnRlFyxDdQB
4qoPGXU0idIgxoCOxwWlvUSkmUgKonNMIQhxp+Q9matK3WX7/CsmpIhawWco3nITLRDqkz6WNEKS
CoOZL8mNxe8Jn7ZkxDoJ3MGq+kLFJQoyGFglZGdQyMLl9HEpihTBACwSECoANxc6TxH6LUmb/3Cg
1vYAztqkjzc3vwfIQEyQBl+XfEX1xO9OX8KKiwlwSLb0ICcXlEkNucU0KKJkcN8gmoZPM0SnRYPF
wL/KhxUAYuOZONiZAnWcWmWfnyr6SVqdmPDqoSVx1/ShuBnYfDVEYntRBUYzKCHKP1yXeGbrYaSE
qqKOdJv5C8OcEsmgr9yAjxhk1PszazMtPc57nRuDs1ZuRYQlIVDIOkCfzz1CuX2NypquVacn9Mk2
T+IBrIj3zKLdEt26lzhujmsTezxDOBg40KpEiR5jDpOQRD3u2GUZbBxh/5gwInGHBd2vXYtHkhE3
IBBVD+2nQSgRnpOujm8wIuMWsnaASAhwW0K4BTIJ+5XIT2YcTEpWmo2Sxs9X1ZC/0YjL4MdP4VII
1OWqHnEcoibQQJWezO+F9xChQ6x+7MslpN+CTXHNSE1ZIN0o9x+YPgAYCDmQC7Lv8OVVqeHzwAkH
mv8SIn8k6AWQl8fus4LBJLI4iLgBj32ylP28Yl2egD7syxv9AjcPJ5VtnqdRcZ9bgzX0H16mAkxR
89K7AP1Ql/38hjkNrRV6Epgf//5whlcN7Gj3yKOTiVFEac2nQyOMccWHVA5U+V4IJwiPoI83LWLI
BB6p6wX2sBDooVaCeKNeod7jSYIXSD+JSQc734v9HMv9j4qrThlCfmD6hehjk97DW3iDRIX+CbwL
q3UcFTQWXWwEn0ii6SWLt1tu0SeKBCh+pR50BZX6w1BvX2fE4bZMs/Cr4WaL3zv4hZi6fOn9kArx
BzJIMPzKuNUu1UnZfm4KSgUM7mg6SNlll0YRgJgFq5V6wJcyLUHJ8tuzUYBh20zZyG6FpwQXDm0Y
WxrjBAVWjNtQArD+DJ2HxncjwwTSX+TzmtsqUuVBccK0LOFmZi1FVkywHyvMvwmQwvSpg9/4jSn3
SbH48tTRwfdf8QDkp0Tk16NpZ+TDPV7h2sSJxbnrzO5vAE6ZhPiQBNB/IcGA2Bd6dLosCVYciFhI
7NMtz6YFgHZHqfCksQdxHwJI8Tdh7imlUIcQGKJiVQ/SYQQgITx7lE/8pSz2ArYh981G8PGo1rkF
E2XEYWmF22F8y42BaQpQIMTUs9txF/FM4yzfQnkQywlVWcTh8UJc7+2IOwBb09snQkQzjtDHWh7k
WxO2jX6HYBDpBLV9kPK0sK0+yZ8+amtcLxmCdNqnL70/268yUxrWdJ59RHz0AVjTYOkBmRty7h9n
B8owEg6QHZ5R1juIRzypEK/49/oCiYIzwj+afx024AIGEPg9v5NKI37l4uOz66Hv4PGKb8XifWbE
WubBh+XEVoaxtLGhwk0ViRw36/qFYahdHYVwmu88WZbTeJ4yMeXpR51g0TRgBrFEdb+lpsuXLdU0
gtzfSaM6xw7j0KzVbbmkqCM1ZV2fmrWywaL/WC0E2wpqFfI3XA5WxULZEGdrsl4yGwJBa78oImcJ
4MgCZd95V+F3oEyaoQgxJeVyUc3hBS+6TUj7DAGM0u8OMlhsfoQXpeRftWMLgy7yhpRnIFHFMOBq
nCkqkHysLNCRsCThUofjPYbtGFTxC1ifTQ3ODCDCkQWqILgdzDwLAFLiDWM+dpt0IX5IMWhQksOD
sr0oX/LjZfAxU1wUvqtkFAFWhi8fMOfLZe4EHAM78ffhnurzzUzyQZ7sPxSYf1xKYE+qeOY/0pyZ
IsTJ3zIlhau9VBvuEBwFOM2Of77nB579mT0/D6Rds1Iwh2LqGGhzOfaM2/vCWJNNAukN91hpi46S
g4p1aqT+dyFvzcsPjAogAXFD1zsxvxNULo4KrPOPE4yr9wb4MV3w8MimyO5r7jiN9xMcbOfN2tmX
j/hGV2nrPemKAJTqB8fGciVfiJ3FAb/YyFNrz67ERae+YDlm/7boSK/5Ms18bVLcbVNAka8EugL6
yNeYBoC66TV6EpnL0/ZdE38KXRaiHdNDFlXOGbCSGOoei712tQImjXY4xcwxvv2KewenvPieeFo4
p/yqPgBdHo8EHxHUiipA3O3ygAXEAdP/yxYfgoZgGRA+H+YjYbCmn/K/9y7/Y9OTM8woe8atOmTe
9t0bo+nsTelteqgk7+MxpYt3QF003u2whDJcsILXHpamtWFGax115LFXbfgDhHitu6hfYKGge83C
XIEaJO3kmQ7i5Qc0HOSvCPRlPTD352s3xeklfWChgtjxEWL+8dBYXWDGhL348NoJdZGIyYYa1vv8
lW0PSB1uOUgBdYxuu+ySKu4KOHbuuI9+gBRQmb++xXVrhV5gik3U05PW5z5JKQwXC7zjgPmYIyLN
IR4XQuok9JHZJbLPMKBBdPBF5MBZfK4a1hqDWmTu3NpwyhLDCWKRtrccngHfqfa0uwpgjOSBVDRN
ZMHZWB4yuvnDwv2YXK2Fc0RomNMtkR/96NZ8jhznGs4zn4ZBWuya28/+fX1iNLK6w7E/XzqSghzs
ECCJ9NS/z4WgvVm4gbE7LFk8sk05q+bK/rOFs4fV/17ZO/vXWN3JcJOTqbSC93kS0inGh7Q0D2pb
7dpc2ZJ/FMU0kwNgI5r6cstv/DLQHkzZXVHJh7fyJO1Zm7BhJ4sDy6cVJvpQJCGh01peqkV8qzh+
JsM3fVuvirtYvNlvGYUQB7p7ja0xkAfUNpE6T0UECYXiGVoMJCBj1q2UZYRvUXiNBZBhAybsrdl3
b5IXdUdUKC+6WTdrVvIw2pt3/S6xhNBN+tggiRHSo9tHZj9a86Yf/Lp9mVW53sIUn1N+WXtaZela
LEwk3dExun+P0ZHsw4BenUkixh28jBPAB6ZXp40XAIqAAxCf9ElbeWFmylYPG2QfzgG9xzzAEA2b
EIwA2FH8QX+ksmcxosqXLPb8nfmgfFnBQbqp23z5OzEE4yzTEvNzPkuMB1CT629P1YJn47/i/svx
n1iSi9ML8Zz7nHqIvD069n9v5yALpHViXghsjN2B7EZ1D8JQRTSiRW0YKBvoSxLGD2TMfVgiAxYI
+8GxiOIXWlE+5ZkvXt4PnSKJmc4ZVXRa45zhyw5DLfeMtxHGRpSauLFBJrmx9PDOLegtINzAfpgs
biR424goiPl6PGkIbTH3P+/KGRiE/uAEr8ObvAVr4OTAQYIYlqqMRKEo9QCwYL9yZPaDdY/zQ/bc
io/GJ9IdbK4BCkVtqRnD3wi4gq7dhLwRdBtpz4cSWxynmaA1xpEr1lcWTipUqF4cQ7V+Rm4Xkyrv
teEwGZkXcT22vGegbq0Bp5B+KV4kJ1AOAtCMKxUQHwF5K+kdm+zIwXPI8vTKl2zIF3DaKUjJM+MY
5Yt05Q2aoXm51rP4RscS9urTbxRC1ILU3TMBGkWFTVyJus1S9g6XTqUhZEqAkfAa4hstL7wrut6S
EiC9Rwf9om91kiuO+VLs2dUiOvIchYfwQL/AKeIqlSvzAjlE3TX38y46/Ea/ESn2RyAb3R5z5Zuh
vbN332O94gorG46PL5VJt4ErwrK/sXd0NNmCE1wtyD7ZZIsgPdoXUQ5oE/aQclWumjWtO4e34fEN
b+KtuerVhuvOnZTemzusC8hND24VzqXgTtxVn5cNmzU1CRfL3rEPkUQ3jG/vsb4teeSLRbVop+TL
zbOFMcnuNZ8jvBX3Zk3Qt32x+SzhTbzg/7OQYorEc0H/TlCkyDOJDpyJ71HfpvfsyMXiG/i0zxaD
FE4Qe7BCMiaNC/wkvG9pzDfRjVewFE3qFX9gP6T0uRAss5Kn2TE96he6D3VXn+xLschX6dGi25iJ
D844i6VSHDJnZsebRjSl6+LOn1i4Cg7d3mVrnJKXVGJz9ZLkvWwtX5qJMsEC6F7PktWP8ElO38W+
tI/vhjMIyMgpP+/4RO1Mm8Au56xe/l0kY2xeZB6hD6OSHbXAolrru+quXpQJhcS5A/7oqRdzly+x
Z0gXTAfpcO4WqjjxZXaXd3xbRgZX3ZcvnCl9V1MHLLIhRZV1o1D9buQ/ffZFVFfvug2TzXjD9Kmd
IlXe0VRac6piitl8Gc8x39pGfyCtTPgMsEZMkWAKnpTZe6owDyyP8bg+0rDe66OMZba+tnF/1Jb6
Ggjw+1dczxttRjIcnw3Rdzoua2yf1cUnvFovsiZ6epCOW1yJgdp8FTfwGkNinHSC1sO/1oMTw78w
+h8+Fy2U7gvXsgeM7AuPOuH6X2LlLVxzBaNWfFUGQkMe7X5euGOWJry8XSBigindvXDVLXykNn0i
81DB0iP3hHQVVgR22wJ99lHU/vvyhqrHK0b5EYGpjzc3/zP//WeIUAgsywAieb34O1IXiDWgZeU/
KLtTGwvgYiCc+dQFmRJkDxkzxmGOm+31hX7kjwjTIVTN2HKZyQh8iVEJqNOm2BdjzPq2Zzi+GCP6
cOI9RvjwlvG+IuPq9Sj2vOK5BGzlxYA9gM3sw/hqjyE+B/MIxVHsCZueOBBaZGFR3MGKwMHME0FE
/389FHxqwaZWmJQCvgTVVXD/hA24TV6RYD2Lv0EQiznkeQib3yMrmOUQ+IECbiSxGXTohK6bDbTm
RdMTr376wuqR89lbUNxzDh+LGWUA3rBIPzbxPiXgBxM6KhfWIxAFVLRwFL49AYD/8zACOm+Ysy3r
LYs3FQTLNTyeEs/I/ME5AgpO/30HO3R3fcOuRnBhzNI9JQjvZ3UeYAEiBbp+GEAUBEB5VAZnrfd8
SF2PbxbYGKo1KjWL0YFvE/gyxDJ6EPK5SRdCu4H9JQVtDjccdBbS8Wsp9LzK4DfFROGaTz9LcZbE
aSXGbKyJOiGdJ6N2+24IdjbGHAENDVXNNn8o6M3FNYGGQ0bZC7NqOAvi2nAVkEsSHs21eY++/NmC
sQK1flmshVV6uQUcsvachB//ykv9DfAfnPcni7pD8V99gYlw14RIT0S4y3lCbE4/8hNtgv4Abgxv
zToTQCl8LZxoII9BsQPqV3WR3KQ/5myx/EGze9cPlu2oBJkVL9VtfapX0r6alyfzwm42VR8gYmwZ
/N7cwdv/r1Y27cOYSHukxGwmUL/Z4di5wkN0oIJYmY/oZvL/rGztLDrwL83GvjR3dgD2C9bgOxY5
Mlv8hRWKqgMlT82MBXcM5Aob5gfKifktAg4uuB71TAg5mzh5T2pIhLRR8RGOSXhMZvmFMFCY439U
686N8rZhteGpuqESdA7JxTg4N7Ci+k9k6kkHWjc6SVGfAJadavjfxbpmYY6yuZEdk7YadSpbTVoA
+mazwrnlGIw16SFU7qEheJRxN6ZYsipUU9eCLZRB4gezOjS/jstinxhLC94Kre/7AebKfEfWe0Mv
73N5Oh233yFWWXq6evrWeeMAxBsYKbnUcJ/Y754T6Tei8voQuhb3E5zPvtPkN+ExpSapnUkhLbHK
SfSxUi8cQrhqSMRj5TfqnjvKIzifyYsX4kbnqWgLX+uMhkAleyd/AMRn1AiUS1DXoQ1mBmhgStrB
4GkFtHHcGchYwYIoFxU8PfRiV369ttipxV1WsL9oP4OvyZQ7YPukDOqQ2uVevSrhddoAP4KcCk4v
nZHPwJyy6CA1a24rp3NCd9Hca4Ws6r5aBJpgZgJJnYcxrFe0gJsk7bOPaWC1FDDKwHkzrbfuRrPg
CvENH61PQQmCq4GKUHwim95ExdT4BN98SrXy8r4QOVfNho0ty6fZeaiZeFVYQUWszyeA1Qp1NevW
tjIAPBBYkslQh8eYdsLYs3oIPJBYZKFkaB+QB4V5OwqqZhxe0yu0OIxoVaHguEEVujZjHivOItj8
GaMGe1Jcc5yJz55iTkk55szAWWvjxfc5AR+aPqevhzA6q/kkrJ3AZTxtDFvxIEAufCJcMpT6yMeA
7afGRCv7XLDy0g2bs2eFARmP8tGwg44aIwc3ejAugykLiCfGtVk5xvCSESRlFvIkfvTbEaKxEB0j
X5gXynOKMKofXm5n1CdhnzJGMUX9JWVH6wkhjSh6qAmQZ7S+9vI5FxwKHlXEFQvMGY+JKQQ7BsTW
iHWnF69hL7dWL6PTIu4OHsqKOBnWk2V8iLGCYab+QV6P4qHP72EoQ7TBTKzXbp8tM8y9rE5zfXSu
V13et7+wNcB38vsr7bfsoZ9Jjt6HUr+CwxkglrQQXDOPIYagG1uGzy0HAcLEwz+ChfVd5DOmkkD8
9B+UcMDLLAjMPOkaQU74xJg24ydm+vwjSJbBIoE5JuUoI/+XqAPxtwLnYSwFVsP3UzOW9pgSEVQD
th4Hwt/wDSYQk4OuwidaQ3mhoaK+ojikm+L8vlrkVIzOetzMzAPwwIGXVPU5fojdYlgKiYG684Ud
o6hXKe+B3rlfeRcqOlE8k6XA7dv1ED6ewWixS8XeoghK5hCr+MjrYSByCDyM/CzWGp5dSu0zrTRO
2QC5uSdKUxTAxL+RqGn66TfgLLAk8UGtePLx+bk5h8YcmGkf1QtI76YWhJZ+QWT81yO7zgRtQ1BN
O0gfgsEVtGZabHZmYlxBicDUKBezu/rvczAq4CVMxQW7nB/DS7hzqPbJjgAUQ4/xhUHKTNtnmMIc
j0eXLvHK8Ieevzn3WSY4lYymOeniqFovvNHtJXB1LQTIwgNBXz1n+l8tdobv/Tcr7uL+4GxbwROa
NxcYjiP6EYd2WyCwNBmcBy4KUxneV6zITC4I2uIueHCeuT4s3HwKhuHiKpKyiivGvysS0oqAY2Oc
0vGxPRYibhGQuzmQmhgfFe6KqbEyiTeQWlbOrbzwCunAz+X/+RUd/91sHNYv4+Z3ofJHZFH+uxKU
4qKV4Zo6aGZfbsBzyNCNM5RA4OcOoHmgKmFczUtVwbnno3EimcpzxaF6fnPWcfGd3JWcbA79++8Q
KfXpoLm1kU3Bpw776YJSDBui7+Z7ly/goqAVNWss2WqieC824nafkZJ9B1nhwrSobGe8i3humGig
fGHvVDlsARvSwf5WoP/cndgY1bPzn+qrlxdUBfGwpPd/fTZQLJ+Dhoh3obvZiB+E5e7CCqIjNxw3
PdBsfP+tuMis4/qOuwZKCigvf3Vs/51Fxg8rHjPxFIDIAkUOASIxeL5nd+4lnkFxT9+5JDyg6Z23
/N6/9+goGpojXfWR08/Fze7iMnBR/h2O+Ai4yNPlnXs8/j8HC0+yl3s/8s95Rz4+Tx+nk+/gkIsN
90o945PQPPNkpQw9UV9BdvPiO3cNr+CncSc9ux5XgrOPRxx94u4Hzhuc4V365z8OsV/uyl0xuUse
AvWhMZQCrJEmMUYOIlIh7u/QejCrA/r8q3vju0g9MDxpA4jP7c7KCMnRCXT35LDZCKsXKsuAqV+u
9+5geSQtnN3xrzfPQeZEOerMWJIb/FyuWoCy6PrlpEaL9kKmA54W5oiJNP/8HlhB3bd31KHv7Xub
42sHfOGy+LBH51T7byAdfYTZ0xCnCLxSXWWOawu2SmQoQMaKJhZZEwxASZcgM9rlmMnXKLFjobwQ
6cT0DNjFg4TRgkCbaK7pkAAGD8Y0FR/QO2o8hgBB4dmEMbBf8k6YuyLJj/CuwI6b5KqSWxh2HGLO
D7fGh8Sy3rx1MwT5tCtiNcCGgO6Kjcqd0wT1WJXch8ZMdnK8/LytsIh+oRlim1JFwjma5WxAoxqw
t9t3Zca2TlKpMUim+EgSmPRbUp3j8XpPB8TtTC+OT2cjeir8gODDYPnz3Ha8SngGKe6R/LwVxQAp
RXNULoM5tjyjYv4mqrU8tdvvsRuycDN4YXpSz+oZesUACuySNnqBnp+OP19lR3P3GykTkJMZDfUl
XejbatNhsNiQLksZKvYxdZcuyP8EcomOX6Y1TBV2zUSemjt1h7gXSF88SQhymMWYf2yaxaHtS3cw
cddcoity+J86YhC3i9xkYJ5+e0l41jFZ5Xc0yMPWTZbRml6EPmWREyuH99cGfAn+TQ+6HNGrzPVm
4m6AUDapJuGCvuu3BT96wAWf2U845t5zy3MwgjYD6pntrfYWj0O3GEfEMEOSJLmYf823z5G+yK4l
cinCisBniXpXPdgfrsaP1UYKmpPB6wgXs2v8pO7Ff+atmDr4W/Rek5wcrOLy2yDFay4whoix1JgD
TlpUfzWrRWDMjFF9SH0gAwiMY8g4NI4wMxnTJ1PG0pRk7FrQKGAjcdXZUWYxsTvGCktaTlu8lrDa
iubyWvw4H3mFF8+qkUHqZDJvvc+kHnxx2foOturEIAs9Bxk4qajUqH2O8cVqWcXRo8AVRRcygXWm
rwtG18wqGNQxl7hCnHw9tFPGPOFS4REx6JbyGuYJ92UKOWKvrSL8OSZS3xqdb8Zfe7AYdpIbqiK2
YUZ2Kxh2MT2FiAqZmyAYFiyWMcjljBt5tDachGRBkk+8e9+hKLPKIaDqdbvXUWUOMYpnvFr5s/rq
QYcngUOhQuPnmRNpml2US3dJ2ft31e5VkGnN+Gwkha5M2wbqKxQiWD16rz7Op1jYJaOaqwwPlN+v
eOlxcuF50bjbC2gAjR3AP2PqrzYipnLCjtNNfjNU0Tyf9rEOhAiUV444efKaUwOfChoOypnC6Cvw
m9AVkCWNiQUMln8tvQEZyWC0BkTjno/81uCjAzkQOTY/BjUKaijM2uMAl220m+mlwpowRWmBgzc8
FrDW3GXaDwLPovmFcTPv9rDcysTVrgl0NNDzEww6/FTjdW26xhXkRG9HLLJU+OW2yfpIxcNeugZn
1/b1g76NdbOPscGW+SzTtnwLR4e5Bx0+tIupdr1WBJoZY36y4INCeAQwoByHk7T8PbQ9P/H3eHJf
QIcjvzwGQ4AfBjAQ1UH+gJvAMBVZkClcmJkBZClJSuiIg9rwrCrApewffQhgodV79QOKIVQgsOsa
SAC0iTVUFiTwBvoClCKeXIZCVwGToGlVBcUPot9X9py9WXq8lXjlG6a061yNa/RPG2ZdP0tecrKu
DiEH+LyIOQWDm39warWgSzkzy+g2tOqfkywgAQLhEcRA2IYyOAKWKE8CgTj9lgI4AE6gbaLtwBhO
zCKAb9f/DztqBhkcApjDd64bPPKbbFj7+SxbPMfpHBtpcGTuVmCCd+/q7GlFy1M2591elqs/wFAf
4j8wbjEnULfFulqn8817XJ/aB0j9nv59+zl1DK+QKParCU6tfYSEE41RL1j2lIBqeCgV1QfXCld2
fsE+YEhlWENQCVAICCbR8x+pDIJryU3N8VMAlydWQc4MMrxjNWYwKN0cPHLtHUCADg9j7eClTdPP
MAv/+5sZDt9glSxrledQCTB/IG2T+4gEc8495cPTo/fGGw5KC2vCiZ5Id0RhTqGSIkvFyxxrHnlE
HZqFswLuWzikqnz9RFlOTc/E5W3h1CBAdMouhg3AJmfQMUcU7b+VEcjAGv/RdGZLqipLGH4iI1QU
8FZmRETEqW8MbVtFRQYVxac/X7rOjt6rt41QVdSYw59/gp1DRrmBMcfobw6A3HDi45qrDB23AKJU
tVe3nN3y6tgdOXhQhB6KKeIgejbUoyKlOlT53sj5hkz9/mqRYpRGfyHFwR5HTL1HRkUBsRG+EaKQ
qhD7aD8SLW+ESInqhHDH7d0tMiZENThj9h3M3rAUszViWlvRC9x1SxEvkbjQsngY/YjaP/iermtq
4HnxUSBzti2kT3Ql5HaUo96WgM96fxJpEFm0R1w2kC5R64q1eBBwsNxjJUhHSEGi1FHyE8fjCRdG
b9tl9hURzaTJYp+P6A59gQNo34SnFfJj/+GiE4ss+Vf6FH9xkckRQI8jEs6hnKkEaIpWxpEMHEbU
sKi3RcFBv2XwEL2ZVHgosIncFQdliV4FMgZoiJij+1d1yS3kfpQ6hE6wD9lXuwSo1vrYuNZrxUSH
OkviDI93pYPEVQVT/sNCD+Y2dCFUGT6IngBY4gOhPa8Blc/n4aKqMqKg3GljcTcpgP7GTMItGyLf
6VCRzPtYXtBXaDvfArvMY7qXpnbfZkmyItRPUnChB5KMkzlQ2igoxKYQmorqg1yOAgVKi5c9nUYp
ORtA1qOMJ9A1oEr2gyYkqpiAce8d9KwnTLA6+U8sWqMu0iNU0Ox+06wcvax6PyB6FsW3Z7QX19PX
hGCjdqwclaAo9BOU7JoQKhfF4DK6ljjyEN73BNBj4kQw4pssRhOqr8Ag/sEWWV4sNjK7069hwz72
IVEwoMR9GtdoKcyd3MHo0SXN4kExMSkwg1k4eQsVgUVHpmiib/W7zeicLzHTTDmOaBHhtsp9youy
CBpQjPWw34w6NVm0Z92b9amdDGKvHjkvfCwbH6+1Qu3ZwJTJrH7J9kIHqj52qOoYggTSCVOGmhcq
RLw4pdGGlL7L2sX7pTDIlE3e1QQNPg8Z5TZO1swvQ3XxQrd5Wsc6QAFn122u7icjkNQCd5lePaZX
++oil5qYIDP3VPtZPICRgrnasnhFBh5C7OOIveDMNARZBf0lNEVC/8jsYDvog3naVw+rO89/1AVq
LOaWjc88eVznd32UdcesAr2MdODBSTXwGNHB0WHrCXhD1CydnIltKw9RnR+gduHWbAuaB4w9fYi1
9ZNoSIOkLvrirNoL5hz8f8aVpOUE3Vo0vXZYLAwAr00bVdXWiVC/w2Rp0U0Dm7EosC2i2qLOXxO2
Oh1wCUT6gLOeH4NlyoZA/722Ff6C3vTN/GWP7Zogt3iI2U1DYrqxf7J4GGsweqqM8ce+lcDm5F2x
dWA3e38AN7FELc2+JcBl2YCLh8vK6wcqXpDvllijqQNgwmL0jAmlFptEd1wkiomxgOjimP2Fucnk
E0wDgH/Eo5BpQdHdRbOgzgsOFPtkyL9KYHNmRkoOl/arvhhxmBWIgNAYsTHx+v2AkS/AaGGxMRjy
u0DSLiOouRkkiuogJhILijEDMDVu+6T9sdgR6QOZiwd+PVDLWBYui7V36Hzrp7/A812IRboRWwps
0ANYx+liMfQn2eTBCr5Oq157Uh9DVu6G8O09YTRYvFornmE/UAIqx+/M+xeEXvpib8mxyT4SCvq0
JiesUqApjyGmjHYrPPJQzJAUmPgQWzGPnKx+IM3qrPKQjiPsr+Yg/8CZTEUV+N1YkX3nkbALsB13
txRPpzPT2B330L0DpE2NOmFa8Tq110XPIscbh/UHDnvd0WEurbzughPSwphh1d7Da7ZHF6XGFVwZ
lXiNdYQ/9cbG2LdTeFKvazy09I0PEWoAu6mVuhVE0GWYsoLK8B28ufrwNn7t5fA/cxWZ4w0ltsge
G58e3vjEqUrHy7dSRurKD7NAviGOjKK5w314sud7JIP4903qbvxPIN9zOEntWMA8KaUMucB7V96/
uqB9Zb5T0l16bePz1ZuMFXKmScnvgEb07Ycnr1vzBkK8+e99dKI1qRJoGv+whdSYXrq8obT0X5Ok
iRrPSvE6RQE4cVX+L2X1+UwXbY+jjdOm24QSW/pCCpRP/0rAviI9WewfHi/GX1Lk911V/7SXEjTo
rqXfZEgUnAkfE3ZZ+Sm8E9t+UJEBQR6RcgfcqTE0MmRdg0Hluu7rDKvKpxuVyN9tS16buh50EZ3E
IvDoELmZafSvZfKG/zpYnjl+3xcqc7kVnm8q+JiAtuCtJfuB9e/fvyuMFBNAXl7mkfy+Ui38AQup
izejMRtmmnzGLENj30wGPi+ky/r2bU8slQV3CS+l0wQd/lrVrwPpQJkesimicXrHEaS8PMdrQLDO
B5lr8qYye3gVJNw3Mwy7AROZd3GkMLnr+4j8j1P338yt6TvFlKcqmvCmR2u+lAqFLPgTaDTlWwaN
kasy0v/qw2nDvBNec6ZhqDP3dP8aSQ/CcEEwNX+S5MEDrvPtTlaKtLIMZX68Ayb0tzGyXuR5ljUn
KIwu1ICeGH5nn3wl780EFyIwse6VTBL2cHZXRpOkGmGNxBSwjbZ5VUyQHNPxvwqZ+4HYhpEm6ZXb
Xmau1P1vRvxbnfK+MmP/vS+zEmlQhk/3VX5kOOVc+c7BEbVhheRWGauNz5r4rgS2THkdtFqfd7rt
WWdSC1Yt6NplWuFwowNkfGRWsZMUqDfnSCaljCqXD9KF+oEh4lDhAquU7Wvj/MgjjJP0iMxEab+Q
xmPg5yEpoM0kkt9lXNPSf/tN25LiGH24FBkDGgFJjqw5NG63NcxiSnXobl7yHbAxMTmkGzgfcPTL
NgExHIlC7nSc7DEyYPJ/JClZCCP5ke1LWl4HUKrTOABC/DBk8sW/NgqCRL5uZJylhDfDIJODwXqb
DdYrLtCUa3RlnGS3/PdJrF3IbvT5hSUjU1968raX+ZyHbQ7FLAZzFcr5Er05626R/FSJfJHFl7jh
FuCochFTmopE/gmwKYeQhmFAw85Ga2FvAbBXxjlUYkhTVSIn2ZrJS2kPyMXkO9KdYHYrwztPgTz2
b9E5ulB+FuNRpow3e6o8j+oDbCeSh7K4taqSjCYwPRFtfhBYgHwjpdwBrRDjYqaKDx4W8Y+pomCl
iTAsC4jqdHIYJQYdNDLOak4yJjzSUnvR+q0SFJpbVEOORzaAAtMgWhPCPeeZEpwMbXWLBjYQREq0
4eKdlrAI6Qcctdrda2+ZIV2TZQyLHhPgeXVRmgiYYi/DvYA6jDkZODIUd6TuA43BpnqCHfD/UGVE
YfFFIFwuKB4/zzXqfON02otXCKaNwCoC/FjmjZUtkLLU/vCyBdt6kJ2dHb0SVgVQUTg79kW55oVe
28ub6HajbyOEdxBeM+7vQduJFJHgl0dmQ6Rn8+E859nHPmuFmO5lPb4Wt/tUPXAHk2gPn++ifeEF
2Qw48Nv4CjseHXhCTVyIPAPmkKiDxWWkBGXc1UZ3uBtqWM3TERFmD1TPjsdc/0EweCfU/tz2CP/F
1r/Fxgrfnbh0hBWNTSBjcurbayR5FXRf5tKHNOmncQ/aBgRzYDgoxnREScQioPMjKTShf3jYCC0I
VHhVrPsW6qJYGIYgTE66B1rLu/7b8Fh15/WjdlgoNLF+yrnLSCFT4UlA6AIpyK6P8AmifgJBckXY
lLlpC5cFjaT5kF7TDA4guNGRDPGuxZBRtE6wJ/j8Be6dPQdlj7cXCQng+orH6dwc5qjUgAtKiJb+
jSvm40tMD99VGz2yVY35LOxOQHzu3mtBPbwghELMV0RU8uU0TNAUVZCWo5gS2MCe9lzUwXPbaU1y
Gvch1xSc6+KHwxdCxATt0XSX2cd6uQ/HE/6gC8D0MyyvBfoKeYfgEbqbMIjQKHTmDeZ3NMwtOxKS
GvGD8LXS8NMe1o4WnEEHOorAIURZNIrmQ/CGw4hoJ4gXTMaA36UuQiiV92EP2TYEreMfxQRiIZWy
Tb62RBxeyOPQDpkEPEsM2Af0lhiXpUDayfRntdAwKpQyWxYbEFk7mDGP40iCZUCYXTw0XvRy4UFG
h3OYP4ivFMMHpgzfM2VYbtK0loS7dVvSZD7YNGfA5OxZP19higOOLfkS85TsOnTvd79r2I8GLJSC
TeYaZTHj8b0+kLkkm9+TadosrlEhKw1JL6afOS9JwgK60sRl2mDFf313SmHXfHs7qQ7E+jHOwicP
tlayiSH8rYrkJ4ulItQJzjZepFnI7lokBNngg8NjNmQjt2QXph2tVRlS63VPTyH9gyX3gKfT0ucW
FZNPUq48y+n33asHEgfTprg2zfmRRsvOjRWWCtkgrqyIxal2yD91KBI6EKJ3dnD1UNEcKmqtmJoF
Jb14kpgHElfjBuRpZuRKyrlRntQFKDu6Jg/8s8/v0XFa0/rBCufxQlul8X37XAzQE68JhC2D32uS
bzO4xAeTfHELQOdbA1e32J2tfjS9L/VwE75/SFBqwfd+sckI5nSdp3Fy8Jg6d1czH78tEpqIjw8E
RMu+jxSvQ6r0bFmOWkHLNkl5whZ99V7EKI/TMI3xdoPrikklAZqsMa6e7mBstQlFsRV6V7FXK2Kd
cAEyPYwdWD2SktwdyEnhKmKbInnzgyQoV47Yu5MDKLQh1CdLA3Z00jSnY1CHk8zrOw8rgk0Bd30a
DiYQ+cz0ab6Ql4SP7mXBmU9mn3olX6scs4iRYhZze5YCzk0H13e2FTtFVkCQIgNJ7XrdeeaDDPBr
IIDACTEoGjbGKrczOtkXrKxUbiV93oEykGyxV5EchWB936td1HgSi0ve6w/8p/HFudvamMDR0cYj
WTY+bBsgnak4EelLbIhG7yY87vCOivl2XLkO7AgeebAtr4AoHg5ry87H2fjiaNbwCHruOZaMKamD
SxBYHR1xO9gY0ZFpRDQlAwbIvD4ePQox0GkKRByR8lJ/EKZjfEhHR40UUgQJrSpQLvpRJwGHXZtQ
1DAILdKSPO2P37Y3k9Qjb6qvTfOgWV2C/lSf6BNLm0ImOtWmQkP5cUhyQvqVnnfjnxJCFuEo/ob6
oSMh0jyQp/uOhflh1B2pI1ISj9/jl3d2W84r6Pun8OItcw/SD74ufGw38Wn0DqE9nl4mp2k6Kcap
2XNvuM7Ix+DMc1t1K5/nR6dRN7gBwXF6cFW+Q+guw9OojB4hEXZRO6jiMnomj3AuZJbnUeVXZO8Z
fsYdrOEmJGVBO9h2A7gEotOoiKvwFhdhZ5FF25bfBEV8jY/rV3AB3r/KIymxCaowi/gr2V7jLDpi
HF5sCJiN4SDli0v0/ZecYlxleXKJ6sUlSvdZkicfwI1RnlzjlLTHlwiittUl4q5imCdppK9Kb6Ab
fFdBWBXh+7tQyy2stllSwa2REnn0O5h+DOnx87ZYvFbHpPWzmS2vi4aoresiuC7kp1m1fq4L7LwL
0mMe8BEerovqZa6fqxc3qbP76rxYqjNy1tinRXvSmpN4atiZdvnUbzunhSIZ7WfRadGdaONfOIxx
skI0P6lx0JEU+0h2EDK7g0bUxh0nukG62x9vXHWWgon+TGFXnmpjvIE+JCy9WfQUJo/+uJk8fGVc
WfTWtD9uz2CnUcZRM1HGr6gT9rw/wSrzwxiTSQdL+OgdgwxzB7hLC353PdXUjKjtQa/OR6h+XTID
GBoQ4vYe1BM/nVDwySw28uFAk8Dt/LPkqmZhrN/KvSlP8M/6xOCz+F7u0gP5Wz6fl5rFPSw7bKRL
laYIma58M8CMY1yX8qh8CfNwxK0AP7hbytCsyuW+RCXHDYTV1nUpHk7NUuKB9deJSVHEpYH8yQOE
CuOU4t6BIRdqADqmEkcFOGcKBVWNkYx2CLr6H8JafuPdpya5PrDkyX93yP1SJL8Fg+1Ia8Eg0h65
i2oEdJ2yrP+7hWTp7Fjy+MUhItihG10puodnJC6WFbc/eBPZCXiULQA7H2jtG4j145yXj/hmz30j
mJ2Ti6OCIFnLxtECii2wbMq2YDujenkNKJW/dbf4q7umYdxXLFMHWMES7AFXpDXX9lA+HOfSKGka
qcwk2RBudrkihXHzi4RCNITJ4cqPILHlNwXRRrk7g2BaqhYUAxXiPwHScHEeS50ddOPJLRRkwW24
BAAYVkv4n2Fdi+EmIo23K99US7awHVmO5lIc3b5mJu7gEpRWCD4C+nvqfHPzAE5pDoB5xsFERm4B
jb9dOdz0NXXStArKaZpGIqtarptvrskdhNzLENEH8lkamznAsP89/v+bwV634n/FSZEn/n5Ti9Ql
iPf/iuQh+WLjZXPqmEtJZOhw9DVdsWSAAKl/G8x1sonwuDwo327WjBbP/ldkvWvJCwie/i2Yz5Mt
1UkL8Q9QKW3m6ccOfndplTwsrardnHbydwQDGIB60nEaPMYLXubyPQ0DQ873LwqXEjgJvv8nSI6f
jSet5dhd4+GWC3KLXBbOcflEP4Pi4APcFpTB5R8Si60FkC5XpQKeJgRSunYnReP1oU3y5b9yNuaG
EZOy/l0V7nLJTiYs34Lyz/7kVUH481tw/bjC5eGj9YZE71/r6JIlTni54/vFt51SCxzo1Ie8gLv7
45Z8yh08x5sI2L8NS7j/QUKQanJ68NsAYxO9l2Br4QOnnakvrU3hUpcq5bOUn/ofXu/jSmr1I3f8
+zn+SHPkDlInfAvjjm8DpST5Odupn/ryDKzvYFd9gADSSroc/JBEI1APuGs640vhzkikfmcHisU+
k1+IfnmPvu3Hy8tFIOpA/KWwCwndLvy/AxU6IRV8gmTn6JPCkjxtqQ8VpZSH2MI3fIsgQaU05YwE
R1NsijrTDZ0draJGHoM25PuPb2EPmlAbMavf+IzLj9T2gaNeipYWpshc1M1rX/j871WP1AgVPbUQ
tMh90oFHH7ADDPbc8u+3fJIRErr7u0PiGP7f4Ur5x7VdZ9mhsbyqXJQb5Z88iOpDC0rnv6sSpkCf
Sa5W+SiX/2s+z4N//l4g5oBnUuvyI6UguRJLYxBXS6SDxE0wNtYF1DBumPFnyB+o0bzvvxoJmYQw
/lslEAze2AILIcWSfA8UBpcId5DSiDQBVALymAi/vtkAaiCjBklfLqMjKcNpIs05k1NHAuqVHYiP
y1tugTQFrAa9Q1EU+PxL54BLb6SgBeBwN4hhASwCDoTPp4ENm0oJP1dtk4+3afw2OWn1QIokkuLl
PS+jM+avnncq3E6PTB6Q90Xdk98cPQD9/cfoMiBTRXBVnS5E4h//Uzn60SNRNvGf+mUEr9+ncG+F
e9b9NxGAz1FaBpU2Vi9OrTrZFOKg/OOXyug1frzs8uMD+Nfq8FIGDbSkQAecF69kg7cgVIDoQRyf
z4F1q/CuJZtrdH6FR2KR+0O7v4PgkwCON6uTbMi9Ieks+BOWHG1ga0jCLfiw3PbHv1xJ92xcarNu
m4SQDkqgN3ibg6oNmNnQWoBRMQ44R6BN5BcHI9U2iRy5PYz+qFRnfQZAAdEqWHdQqB/SIIBAAfVB
gE9tAkfoADtpCe8Y1zd4eF82rGXQihCIcqFIlUDQGfmVa/Itgrj7/gcsA9BEG87lt6EQflSB6LGu
CtTXNi/KsxmMeGebaPdjFRDK0AFDc3UIWeFO4jfzq9zzaQFjIK4eoqsu6gxwIRVMAbwUFv11L+0+
Wc1fk/odXY8mTGlnzemDfSBF7MZ+z0AngDXnfQDQ47mvOnhlBdYByKJQoCUQgAavRHCFYPXBLxCw
RDBpSfIOk5CJjdhCgOxK+MQZHlxiU892pVj8xyNKWx6kOYA/wI7gKcTXCNgC0MQEQ1n3C5wAwk99
wFQEqVEGF82AZouOAd8D8qaXG9XsRozHewgmGTgNNGNA3QgDYMsjKkrOjBxiq/Sv4lgZmN1EhR/t
HZ8Pg+kxGkyVMZxbA4KAf69QCAM7Xb9ItqF9U0kSjUV6SWCeADzIEUigE3FToDYR2aCKIycngLu+
oxfDBhIZwG4AL86GqpgFwBcIyGb90q7OLhJz+VtA2IF1i+SksNUQwkMsKo6/3VHzQMF9QLz37DMo
UDBbGKQVI/+FrzIHZ/wa5lg5nkZKeMZvA2oNDC7Y5PXzNWzgsK+ElBkG5Sy3N3vItZ9nq9U2Lme5
RpB3qQyLxqU+0Hjt/fWg/ZCzpjN9/YomQDq4aODfR+9fuAhu7CbhZVGvTl4vzJd6TF6f6D5qOw8Y
2BsL/vJAN/CrDxUUmNL7LAb+KyGTgOT0/c1DDBXYM1Hx1aniQfBif9CQXl4zIhcdGc0g2vKQDcmb
VtuL3H35Ba6ao4sz2K2xDrZM7G6+pDQYOC8Tk52fA3lUpi+7P6XX2rPnbw6Hhdean7bn8BlgmCWP
xPBNjB5oZeLnCXwK4RVqh/Cl5BqEbcw44nuG5GSvoEUkfvtqvDGngn2h82A8/cz4oERwKJBxPemF
oJKTQfQBc9wY98OTvDywehEoHuXL6/jmSJZlqGYInqRxxgPkijAM9IlBgJ0CRM++l5PWZvjc9aNN
OIiOk9cum1Wk4gJhDIUiBwsyz06JalCncxoK6UcNumrZvK0Grzehs8ige0kJv852XcybtDLci6l1
CJ9TTqYv7WVwG7le54OEuBK9Yw0gZ++Q7GL4Ib0P2afBKZMgDI5qEKZQCgKYIs6vz9wlMzKs4cOe
NoS1+N0dDXowiJktMruzx48vS5Ugz2Xl8L8agxJduUvhKuCEYMPfoW37j3EPZT79VXcZpKLec0Kq
JjNDHb+sPj8PSAt/VCLTkJp7tMtondwXHEN/m5G2qMK7QK4wOg9TiH0A0sGKBwsKctFOHWX7dD/A
kg+SFZBZRVwbdNiDOQhNImhPrBOI9ZafkBDaXzILohyed60wn3NOX+bHeTdqR9dlb1+2hm0WBX0H
tBm0ruyzw8vPk8achTWPECPQpydJwCNhuRJzWgOcBv2yzIgWZW1Xu49uV2QuBOTWMVjp6B0xNiSo
xc+ciAaUif2zdwESkpEmwUqx2RLL/oSw2DgRYvtlSu1DkKpBKEn0PZxMRtuGJrTaNkTcbY/RvTs8
Ru/DtcQozJQxyhVBtOvLHME72tjaNAPIW4SqjWwEMnetRZowVuWT68n9ElrA1sGQXAoTIDckhkvt
7zVpEu2g/7ZXrfk77q062wfgG5yDRDEw4dGb8ZfGHYQ+YMWT/t/t5/HHx/xoPjmEYAfPjT5WQ8Dy
gt8ZnphviYKRATIn8qN0AWWs73s+PYGp4pzkb/AN2MQTmOpPBOSAjYZjhoTyWAMsbZx7bbNrDg7P
IA/KQLfvyXvxObzR/gGXLMjeQy6/rnfDPMQW7WzIyPw0rtN8n66f3hN7jE4KRy2q/8gvkhRxE3B9
QnqE9ogNBPtif69M1UALHyJMOu0Jw1jiMwoxo9D5h/chTdJEnUAS/PvY3kKxX5wXeXBlw4W4GyRL
Y6cnqy15IWxazKCdcC2lhKWYDSbxnIUxBNJ8gv5HJzhp+MHJRrALx17LaCAWKv3izUI02sy8X36R
Kw4XENHUrO2Vxs0kx1tk+yd0F+Qa4HPvJH2r/bWT3rKI9RWQX5iywP4OPpaGRX7RJO/w5RXzVtLa
n+fp7D1vO2QVTXQHxOWUkcD81A3y6L2oF8wJJrT39rH5vIKnpy8vvyCOIsXZzBCYDNK/746zTVhg
8jrHZJvxATyTcnPKVg9m969+D+v5xS4kmfyLLPTnOfyJ57/n8vrHiq10Sw8768tSkw1++QiLA+4l
+/TTLD/z2+LOhA1JhofXii0k7ESt0RuIgUTtQsVCcN18Ez5V/9nzXiyqeUYPkQqNBCT6sEPGzp/H
/PgwoJwhG2j9NNU7OVShUgeRPHxytIL/GuvhwDsCI0aNhDwVkEEN/sjsboB+me0cpAcZ7Kys8E9n
cgZwG/yyYPiGHeDdsydRerObVY3bo8K5OWI/T9RpTuqg2Qa64t/L4RQIHdNwM2+NXsv6DzpeNmNQ
LeDgiG7CN7ZoQwmQXMxWdBvDQ3mcpWQXVV08Hg6g8GKrY8vU4T6LkGgIvUe0mxF3iUnlt+/gEBox
9oz2+092OVjougbLc/uIL6vrtJrfRxqWlHUDmecZrnNrwC6uGrkOntlSYbg1ztAOEnou+Gf2FUgi
7eNNtm8l2oC9I9qEXtk1HFXENOjIRcLvT9K0YUmiKiYfSVLLNdOK/1S7Sbr2PQCi5bSmjc0ciKth
4/6r4683aghHWZIS4jMvYRcBojDHfmqpxE7s6QIWekboFzgqcPwQxOqQcKAIwrAze63YPFvbN0QS
S2XcnuSIIqCMnAscmmYnhOe8Gw3io/8aa3HLOmNletrtvZpaPcQ8WOJQp3uwUY4l91VvXYwKi0N0
obSsvl/E6kqD5CdAZWGNkNCQ/LK6e5dt5pmU9nP2hvNt1DVbh9Yh5QwFq6zL/LmzOUAIJlkASf8X
1n1zYxVj5laO/KqGLNceO/myvYT8e9ROcnBWWA2D9XnoA9ALB/4b3yAwV2FKZFfb3oPNhL2kdfaK
j6H5DyYGFsEBcHNQxARzwm3HmLwnF3hvehFxq8PtC0cynTS6T2rnyqodZWvWJFEYcEsNyXjRIzTi
ZpWTB8yXjBbD6tdk0lteLTgyrXfDkgaySv8g4uV2H7ZkElN5Fy9NjliWEdw5J8cPo+X0NTlv3h9P
nR0xRpKY3LlPdHggFCfD32yRx2x8xylJMMQC+F78C/OL118gIvksvMffZpf90r/nuKyHZ86rhPiT
R3yLicE200mzq/7UXXfEyXz9oUOrcRdqPuh76b+aUj09tYufbIJUYBPW6sDMSn/DcN5znrusNbqO
u8vXMof0SY37JA09qKPLhF0hHijDLswFsBQf3TepescQYzP99HYAwSFYgkLMZIRJaFbt013B3ftA
NgL8zj1P2UZuP/W8QZcdFo6/PpkaOfhsDQrlbJ6SAv28wNU8hv4L2F4BcZcN6cuk3m0gEnsBoR1u
+JeR1Kg11KzgYZ1Q/nYd0o3AYCT2OLLi+PnPfY5xi9TimAOLyQcPz5OgMC6L6eBkRy9yHHpw7mMj
Sd+EmRivl9GNAOuTrPi1ZBthLUKU2o5UD3sZt2R/GBwxfN3HoKkJ3Qfi8fbgb/nrzYlzsNGVUJpy
v2gZz8K+TfRtGb8cMmj8PLD0kEfWec0Hu/MKTQnALJhD75yQUSrFtR4Dmjjta7O0bkT2EDs2qRWY
MzUCvJhBNXabK9B/0O/dBQ5fQGUnoOpgrxPg7ioQQCj/wdSm4PQzFbXf4jce3Gf4iiXH3MAGVRDe
7Of4NlPAwSGsgY4Uds/eGptwAQEY4ptBmjHybKOK3F19MGxhkiDrCKRfd7sDSg+F4LNognvCuk1J
yhz0mJv+ectBXV98/WjxJLMR4YIO61mB4pzdKxBzTvtzfHIf8SMsbQ48OE7u645zCnXyfCfyUMch
RKg13gyGamNT8+Y3LCAux5/snO72azOGRbk/vcO3RqvwhnQKQxuzMjIYIHK8CA3hSEkbugtRpVJR
xjKcinisanZNXisgV4MDy2QGLQT0KYQXvRd3AoGt50yBv4GF1PnTSYdgXFaARdjeoMea6aOX17X7
+O30APvug1nRMBHg+icODIZfU9RQ0iNmY6aM+bIVH6GKBj4O7QmqHeSVXSJ4hDuUkPk//U9xSZWJ
cYyZxO+T6hQzwj9gBzML73kogCF9vGwK4xX4FkNxSvAzhw9wAPaOYevnkmhw4A/T6NNQw/O3O8tW
yvQcnvFeKUYxxp9MDCqc1+PihzO/hDrmiW+k50lWx5JQkWqmKnY57cPxRePYWccfwJvaKtv27xYs
mad62BygexwMx3juAbhAH8FIFEb/lzdGf1n0V0cAFUQJE3fbHSpEZ0Ic34gSpf8c8SwDU+mwZnMH
d3x+OJMJ+xSREWh4TCDDmbX3eDh3bIW9iAwIZ22IW+rs9TPnCVkhydfBoP3eK7N3NTIoge4Wr+bm
SX1QJ2WCmEl2EK2RDAYVyXeOcUmONc3TnOCP3nLY9o77B6iDgK3B43AlonVMDorKeHpZ0l19/GPw
8D+yEWHUVFyiJV5WZaI4ttBOAXPBMvNaV7uq74hJ4U/oEiEv6UKWtUx/NlHlEu5t0/fbXlD5ytso
wfHALQLOFstCYb97sFWjqdoPDBbk2yF+aPnaqwC155xWA50zgrP5ZpEIr5w13hnokMeAEbJ0htne
4Nk7ToYcoxvEvChoZvXXHnHuNSgHbZyf2S9Z/n6eu8IoUFNfyzuiF0oQOqBqKGSrYIKhq66RRET/
Y/OArsrvz5Th6O42cASWM45BJEJ+dDffKwtk1G01rpx5a5p65eo2qnBphJuI2eEQ6wLRPeogk/jJ
6UlI96IzJVNAnP3h/x6jOJGj8wWiyQftZOSTfs78G7D/z8sdgmaUZ55IbbuuBtaLiEmjIZILzhsN
xkHYPuwrJJ+7fLlhNuOeR5jeo9ZC8k1AJlzcUPshimroropbkwWDqN2bgXwEI2JF0BxnVm7ed4iq
TxjDAZV+X7gbP4V30B4kNVRppdmF0YWVaPfGkByynyaNX5hYzSAr2w28fEf2hZtmHUvnic1/xJHf
j7Kd2YJbiwCKwsqXFWyG2L5yu7VxIWO+YQmyTTBqQeNTdHLPSH5G1LCOsf8AxSe54LBlhaj7U0J7
R0+3sm+rrBFC17IZ9o9mZzIIrlpQP8SeUYiOZgwCXqwdYxcQxZ64YHBWGlA0472e5kKJuMZG0Jk1
/tnTp80BjmaiZkjrcx4zKKR5hJbCQ5iE+5GxnoBRq8nOnS/Pc/r3MkNZL35UFytnhMBxknWl/6qr
2xCtVZe47NNPgQtnhoyF091CLExQs6xLssYum//l+OVwEE8HbH/ZGB0bJRqLWDv6ODBgXUdo7Gvo
kC/QCZFmefhxrgccrvgdsC5DSI1mRJZLWKNaf21PIQgIqwh2HELHwBA09raDZxgTmo5tFGefBnmV
uiLQE/2dnf46uhP2mKRB/U8JBEBUGOh6YZkcMcR5la8i5792ZzhtR/A8Yj/BsGz3XKT0zgKVdvNL
cOdxj2q9wE5xLLwWJOIbu4A7b36cYXFpBa+vTUb5bhc/73F7CBxr+AgVZvSinWTrzaoB1gTKaVFD
HDJ8YprsDG8itWT24K8epxNEdJIYI8yyNF24ketQHx3JpIKSgIglgs2sD5U5wg4ypOTu3EzkoBwS
86nv1T2+SJRk5joy8fI+r2bnlfqns6jR/okAJRDwL1NG2Q9hlHp0hb8naHsYzPyefXVz5K7guL73
rXSfR1CGzAa5cbjSLfQTpqee1ywRq67z/h4Byb5ZN0jF0qT7y85aLc4xhj0PPXxIoG10xzIb5bsO
G7xz2VZg60gKRcDY7uSXk8vq5mzACGGusTG9+ILei4ClOO1wg0oG5w75Q3urY1SKTu9NSTYxvYQD
cD2No1GKG2IPnrzJy8D4YSwmnHAwuu3BpiE8gemNSgM8q0vKVku36+lnS8IS7+g8RsiNHbee3HH6
ZA5Y6EBddfz+9DMFuUJgboTJ5ontBqEKPxJuEsCIDnhIwohcstOCDup5A4KdhnCPeuhOHQubkZiE
SOf8B5G+wYFxjV8eBC5sy30zs4tp18VmC9aghwHwaGBX0d00Nbv2MYIf1tSj4w8ZIoqBjUBZL0un
73YAMREnYxEjrWJz5qSN3iOO+MsPZzgn/GY9CHH2y3FG2jI8PORbmxHniX29mmHT1rcpXpx4o5nE
57QR2gh0pH/BbxJ/tagSAn5cXDgl84ztfphM7j8DuMF+mDFiqkbORLWHf2b9WuvA3LoOjNHwoMJF
rf+wG4Z392jOEF/tgvgO6Hj+ql2xbPbdyXVRH4otuevYCu5dk74oAwwmJP57IQbAiOZzokIEDHED
zOoAMMntiYS6R+WA864atk9o7cP+QWP+HADEpCb/fbZi67lAS0GmL7AMQGZPVgXp/KFBlDiZ3V/F
v3taKenu6o91UvwWOWv3mKXqaftu3OZ3d+CCMRtpyVMb1uv9qF4fDxDFuhB92vmknrac3kr9rRbY
6qqDPnlbuG5tdUcqpEPvCcOOU7JcERE4mKbEuIvYPgghjTi5fYkyhmUVcashZFfbKaY27DpyusAI
B20ZqADgksRuvy1MdI3xpNA5ZiFMGikHX253GqfOjXrObtnFYqXGJJjgCFJw903Ofg6NBOZfMvgo
mNuIFWGH4SgJ4aJ//GoT+orBFW7wB8Rylfe0lN87hgZ/80ceRg4hzgHdui+Jm0TtweYEZ0ioBcRj
zUA1PuFb9lpuP8EAbF/9xi2XhfOAdwbls0s+ol6oxpswmwygmiitPeZb5+WeWPLXELoko1iiIRXW
y94qBpnYzRTzuXny79ixC4ODC3jOi5DEhfLzAg0wK+Co4GCDZwArwXpgLTsOO3IbNn9GMbnFveBC
eiKQ79s2qy5BdS7NHvYDAvVPYR50fPX3Tubg2dMlvRiRmusBJraN0c+DJ1TfuaHiVRmh7hOts72A
bDVnQLMmDw6nH91AWikccnxg4/gYBamNn0bVknB9DLCD8cPHIwLZnYXRbzNDsmdetnQDS5uX2+cp
RMfYth6TztvvkeCDoPavmaUf1WjfZFKCt2x9ICF747//R9J5LSuqbWH4iagClHRLlKCY042lLhUx
IIgCPv3+Zu+qPt27Tq9eAWYY4x9/SLlA7euGcDiMPbiP+dUSTifwreuM6tHAIwJ2mpoKz74bqYbA
O3Z+qBnjMI3tnPzcRtTl77UhkGw9ZTe8ERQS+5D2AsOBBYEp4QxGyEF3S1c+WhCpoI8B4RBCH+5G
0rzdKOPe5uJXznfSzHkz3N6ciOc3NzpS2sF1xszhOusfDAo85ov/DqRd3A0+sRa2Ywl7EmFKcvX1
VbstZlz3A2V4P90Xt1SNuQab0ANygxI+K4DzBQkOiJD7r0xNSgIN9Jq3JwoDTCyymRIXE/3ElBWe
IhwobfI9s82/S2DTnser8XYLcHMHxu5U4Nyq3eIU9jq8eFyL3I9Z9ExZuIUpfTgdIm1dJT+XN2wD
ytPFoyokvZUUxz1yBGqi8+d8W+rem41UL3ary5GbZEGVCLL3WRLR/OLow+8M4++cEacYuVti7AHv
rMFL8jEsFvCduFCKC/xvfCw5sXktKwJXpzA3mKLCBwVra2DkXIfduOXw1Pc9N0yJ0aTphnYJggB1
xRPSjutAzOwxEyRtlqXa2BtrT1ni94SRobgyUtq0u4c8mmwooq9aVo7mfldcQ4bXTmSuxik0JPic
wtKSsCiuc6buxuC1ebqY1huRcbBiNJQ6A/WRkDcZh4ZK/8QUGZ+7/gINMB58acGgO7Nr7gnG3Azk
M4p4vtl02/OFITdtVoRAaACNzkLg3BM/MjSl7D7BEJIeMwcc+KavzQMOqf1c1ktUurDi5jdYy77q
k8gW6GVES/H7NwCSAKa1+Se+uLlX+j3v52GiQeosiBgjNRgk8LEYdKz7fvt12a4xMZF+4WdR8/WZ
F9mAkmlNz/TX8zCa9UzU8kxiklfHXhKOIBZsk+es+TebNTG2YJlwHYOOzOEYDQPVVvlZW7vE0+bm
vHSHUV+jgMJ7JkgWl8QOcjdUL7h6pv28k+/gMVm60JxrzNvFfATyJ8LT5Os9EjC+vx5CTOdCVC2O
Sxt6HRilp7uJ7tethiTZcKDb5YGjKDs9F9FXoIjiIPr6okqmi6/otj0mXEzHwMJ+/3dUsUR7GD78
3kIdyLI9yKMqov1zrj71M+WVSqmLLcRE2zydegLiS1eWbRnhgHwDwq9oZ6jlA9WnexU4M7zS91zx
VE498HKepdXY31N39QUUhnu9bfp6LKBEouIYYQEoOhvMeVa7DXyNnhbQs8s3qCEZLC386cw8+MaE
1oHT0bneTqy8fHasD1CniC4sTe/HBJPS5obToPs4adNnrIqxCo02E7kayYk4tPQ1OMMOt5Q1CEyP
XhjoocTMQyT+DhnD9QZ4OeClujDHWWqwAbleecsmxxrUJfjG1IFcgITWXJNLNXgQlEkNb9kn/CYG
lDKQV9We02OoTAjGnrlSvpf7HrcMUOz151cjOSnDatl6keUaVKtYMHh51AyMkId4rl2sowbNYeep
I65K/pV7ceWpzuH2HNKyxU8UYxCwJ1aM2BKrHyau8ATsYiBPSSN1OZYeK9BMlLiybzq8TWCuzOZm
ALf8xOd+ggwXh2ScFQ7cUs+gInKLRzsSvk/M53YjY8MffcPuNbz3p1dPKAypDpiywWiOqkmmoeol
MdL5zKSbe1nXWxp9Cn46jk/6r9OX3QGzPkIRmSG/hs2K3pDhHG78IY06mVgEWVXk2s/zUxZVWxDY
f5nuWaRttPD3R5PMUZbmW/EvCDJYccfRjnBTGskEAyMse3dJHb/waRkVBDwJfuNr0GHzgznQqPNl
fHjBU0/HDWdSzrUH+ta4iqMyj/9FlmNMKbWrElwE+lB4zGcwGG0lQs3uX/+6EDg46mY9Z5RgdYby
QA/wL51pmEJBuvhRuVzInWOEa1mMCeRwN8eWiGtBMNe+A3lDVdWlLKwbYnn/vqe65YMvPuqvKvzu
e+cyvE8RKEHUd2s5/BXxHTa26ZO3MJHGu+knbrjtaaVe7IpDw3mMp8yRKdzXZvmMjIBx5LyyGXAw
uJQuTtRzfmexRMrYml/cGwcb24oKtvSJ6fWq6Le//n1cWMiClr9LDeB6u8KNAPIn3IWdreHvNTFX
nARs7mqhAnonU6r5jprqJB12S2FzhSTrgj2lR4IduvR/kqR+UPvySEmfieJrCYd9MQV8BdAjkZye
5xe+4cjAoEC/i5bpPUKGRvgAfcY0QwOjLvXlA74YG7YYYmaccLd8DxBbAqJh5tryNXrtkdh5x8xn
ovkOS/8baA5HnuqDndEzAjA+glSN0AbjgJbNdxNtDRqs7h+YWRurwjkyzfkuWwfaJiSzGfv6dZu3
MSkFl63oQRm7nARtbwaR09novu5rdAgKGRqMdFe4BsLWYAR8ZN+475TZaPA7GzsPGcCs8VnC1BLj
hSTwSWqyWvLuNqgzirvbABs0R08g+vTwWZAG+EWO6Hp4HJfBZ4mHB8bCO7pA3m/0O9YEq9EHsTYb
V2hXxZ7WId84eRtfUADR35X73YTYK7QcCPF0tJbiI37hE2Mc7Elgpxizj9eP8BbFX+2yfybl/pW0
x/pYnnsz5hlLFFnoeFAxXgdrzApIw1T3twE2ZYOvwtNQ7GR8sl6eCqECgcSPko/NnztZyin6Ph3I
9YKR20CWh3E+thwlMIZwsAFHZrj4QFQSqorhM+6gLnR0jviBLurDb1DzdH1kquPPg/bz6ujhRZzY
5dA6cG1D5RS2Cryc0sEee95sdj04C7wa86+GhF55hvBR7WzOavDr65hrxAXKWWgTD4oQOto1zRhE
rSC3F3z6EBBCdCZef1A5e5yoMa8eMrUIQOpieAEHeyMnGfOTUD7WUH/AeVPaKnkNWcqFkvVF4KsH
GdN0cqDP5ZL+EhFy+ohITBSqF6RZt6keVD6+eo0XI+MjmcCp3N6Y+EgHg0WnJDyjG2HGkTbRH+h8
QOiU/9iTNlIucbFNvl8MjMlB2JJtbkv2FLon3hTY7UC775jGFcAArZOzx9nrgeIiCKyw/LqRnaAL
dTqNqmRb7tW/Yuz39t5Lc3IfznqIAxI8XcNHiDuLDcbsoSykusMfAhMYujtEbRR0GF1d/+WBFppr
YTd72Gkuth7Cq4dydWDFnHWwOFOGNLXqFQsLWWrcnTB3unjHdzLGnhYMuHAwxKIlxwlKdwTQqM0u
S2pgIKLcm4B2zi+Dbm99UHHfBgXxOyQEJLRzJNTZp0di0dGW4x/CRaceViCp0P5EVy773LHlulzf
GDR9htetNXp8vTr+HXhzE6a2/RmkL2a1MOjZZ0yu/ikHxMQMkPzCWwjo33jnlk3l4XU+Az76fBtu
Srdm7AKcsh6UrgKugkLCk0b3FMb/nzHSE0ucbo8Ay+nHEKZ0ypnwHjZBj3JeI7xsyV/v8aXYi/wU
7ail+haXkcq7ilhpck/pqTmgM4YCAtZ9kEYy36FaH9xZTj23DZGwYwlD7twFPrzpysv+P3eQXDC6
hOUMD19c4njeYKmBUP5Yg07Ig6fFnH6aMQfkl+oa6wY7kjdihwFiTR01Gh+OPBlh8lxGJYhgDs+M
hHMRYiN+GyydNiSfggE1Mxhe/XPG312hP0sQ7lonEjG7sH0SGt9eNGuiK0nZGRPg9wzRaQSbhHqJ
yQQP801NzBhUIXLBvSeFR5AgrdZ3XyZP09mYKW4uAL4pTLG9gBHpk7Wz6ionifMtxmHG4cG63QAk
fAaNNKCneSSIcL6uMumnbSSH3UYOjS0KUPc5u004l80xQRx2NmUWxkRZyDwcdgjjJkA3FFSax4st
Q74U3DrefvNxtKFiH/C7+AKwCS38N4U7Ww4NzPd3wjLwQYIGNgajKgEpH/RoSPz+uQ7z452uBwO8
9BtRU6fXsRE1Pj5/GRNnNCabduX/ZpI/6fYGG5bxYv6nR28kkaG6VScw3qSEefDnX1H8ZB1kSR/v
EZEcL62g7mKwc4mxY2gdbp+WJ6+RvWgbh9v2uOMlyOF1CLccOWbedzAGIJ8QefKg2nCPoTuV+B0a
Ew7Ob7caM+bU0Xi+sIkDH3Om4BwMHYEu3TFI9Vc0iuB+T49yoZ/8AJc5INnNt4gFoTsY6EOz8scs
fzGh5/pkHCCGu1laxzBcV7tUIp4KWez8MmfqeARMooaVcBMGg2ZBUFThuD+lNwUe+8fM+IxBxzBw
DLb9SMY3gPQMmq99411Hz5B7zc+SNziWNVCIiCU2YFgyZqMSMIN+Zed0QwD4xNZ3ZysVDbKzfnuy
k9J9CsUtEe4uDFeviQpvTcQeRl79qRIaCc5P7jOU0geqxjaUhyJnJfixOnEs9S4ptez9pDNAHl9T
eDqTK8fzlTHR+HpgV5aMKOSIiIvjcy1PmT30pw9KVOoXlzC7EQJkDn3CgRF1ew2+Bbrwcuc0QsoL
Tsi3Y4SUxR82PZMHEyGn6FB3QTa/7e84hUDj6WwGkryphtDWQTbmpfaXLL0J+Qv2h4KaEHvJz5MP
5eHDq/8FPZFEVZwrBjcEPpFIdWY4MHssSbW2cGfFRwYvzRjDh6QPOTniChEuEu3fZ/vyO7HgORxq
cA14He/oYQIJuu3RXHxhfva8glw7+BNIX/UA/1Xm5xjfkmzXgQF+TKf7hWVHwJWjoiLDjT5V0ixh
evPiopm3/m7SW79BXL7cKdx42lqOivMVL32+yyVoHlZEy+uywsggm3NUbVih+YZCB9q7L6HqdSUX
1osHkVWeGCmGxQ6xbGhoQJo4eyo6fldHN6vZeuX3jkRlkpqlgFNovqngZOAVhJ2gpKJqeTLJobKr
6WUZNnD/XGFNkFrqPM4S/OuwO3/AVcm8wtWKkdKgH+FFADoz2AlqLnc8AfMD3VNmXJqYEqJfQUlx
81hreo7qDPrJDJXnnqVNbw7sJqg7jFTy6ReoDVCoEbyhR1I+0++5f1RZxvnhkeX2lM+kDDKRJlWc
WkRLkLX5aQmPUr3fgTGP9oroVa2RypBybExLxSdFs8hdWogGi9CMV/4aPmgfHjYua67sXv7+qS8B
JQI13RDNjq54fduXI2hfabv7gy9Jq1wAfdWLK3b+pUfPH7UUzT32qHq8jKWgDRiv9lcC9NjKcR2o
gg0IU6bZBQqObownPoGWvBHNmGhxe0zU7rp/HyUANAttcJu0sbm5DKFoq4JeEKibjInjWNr/Ju9q
oEQ/bN0EsxAaaJEyPqN52sNsginNu0t6i3cKPedrejDC7pM8okAbacv3uKTwJV180G/s+lD/y7N+
DXa+NSXVlHaMBkob1dEX/ew786woi3cYgpEPww8cSsz87/YJT0u889mSygo+gTV6HtAjzhmzGQvk
kElzzM7XIWWLiN4qJlqcrR84PjVeHr6jKnnRfGPeAIq0ImSrOWHZhyHvPv9TvYsI6KhmYGhtfFtA
sc3odgN0c7wy95YYC3OW0Y9giRrxekP4YB9eJIJGkFBp27gQ290ONoQCg46qM2JISFP6HEhDMQ58
razKqVcMcGA4EBZ9LvGQo0c0Rmi8AKdiE0xkcAoh4mI+/o2QgQXU7+t+cCXWEM+J/rm3Zqfc52wp
qFlDJcwDaFQsHgqQyYOC756oovfgTB3uhp8OMYYAmN131DkHfhzqELdc5nOixHCY+XEGXlaXpUIx
0wX6CA424L011+BgEibEUuWcA/UyoX2qAyB2j8FtN8kSZhSMzMihfuA3rKWCA2/iSoQ3y/xr0smK
1EZr/Rb8DRLsiCBggvZx1KByO7q+ikOI1GkH0rdrYRp9B1wQRMucCm88yR1NEeF8l33JJSS6xMYj
FTYATkOUwnSQ8Q9usegNY+Q+Ro1VBimqAcXo3fJ3roY0FVn77Ft69xnyHv40VV+B6TbBIVWYi0or
fDkfVvyzV4QOWU41/Xko966T5+y9xbp0+Ijqxv9sEYOozt9OICEFd8O8YI4Qg9FEOYNpZzcbQYhf
tu4HNxO8Ri0kVjuE5TIO04yKWcjl/5k1nobp5+m7YnKW+zoR3QcFYlU2AM26bbEvbhHHhq9Bf3YN
zTnbYKGziqRAxgnQAZ8JJfcZAcIxJKRc1Uhchy8fEa3SzjB/sLX4WUWXim8hX3dDskbIxeDHyNbf
2Rfr6jzlsT0m2ZFCXUFgvBGLpaMT+9cHUlcggcLa5hIbg3LSjSR4kiMsnuxa+Ldjmgdu3QRtqK3g
bIlqw+4dqVAu+IP8HOmo+R+vWvM/OMZ0Z1SIWC7gpvL3Gt9I1QEsptr8wi+eYMXN5YGFCf03bC7c
dq0DrqfPP54e65pgLahfb9iCAfnQRkUy9xhSXcLXkpc9vDT3gmv2ofrmaqFyeP1Za2NN/TglgswH
Kx+85l9IlG/vBkHzE3zVJKtc7lZ98eYa8kgqjZ7R04nxHBp33m3/WDbneyK2T76AUDLQF1wJIFXt
P4ZCwWGzvh0IVsOt2/KvE94RNtgUpF99WFk+XZFxkGFMM1JYMIe8nAh19i4JzQWu1Zc5gM+yf6Rr
AR+VNrD/h/xx9+ppJtPorKpX8NBh5Fzg9zyXD1wwRavS+NJkd3zumfVCMRj1uBDL4ftDN8NfgnWE
GGDDCWckbdnezoa3ipJoMi7NAMeBV+PyxaXt1QwZBsxA6djrgyoNWg9um9Jh6yl8qPspn6J/vM1h
PfcJOSWcD6dRfBJJQ7L12mmpAGY5jy0xJtJC2erNphhorib76p0xiPwIehaWIoReuKKJtLcFE48+
3inuPbxQ7FEggbF07rXAdNtDCVR+BtlBm2buNsc5pYe+Jmo8HPZQ1GpTFDlT0HHaJc7weQlwxnxv
5wnu899lKcW3wkXiUlzDDnEPgyWuWCqbZ0xhksEmzFfXOuFxO3dGRjkT9wuT2hBnQ8YUsTS9LMx5
t7kfTEbv2eiRVGTW20+Zb9BAXt8xoaRgyOBeCyUGciWJHh/ide3WNelSwF6wKyaZG87vbhMYMQGK
t4FkF1wclHs09IP6zHCcnkZdVZE8f8/gncGwgwHNuWCMf5sbKhIyxxjUr6XSLSubS77y357AqZoT
5xX748buHPZBS65MCOk+uGZRPXGjgKlctp9Twab8cV3R9HASxjh5Sgc0YQ3ilRevxea+0sfyBrn9
2JgjlbFC2N1g9Zf0gosEkLxkeh25whQHwL6X1PRgVydlzCCNNkZhFo3TDtkCnA2fW1Bs5ROim//b
mBDSkvT1JELlD9htv4YadS8FtOY8Du8IoCnqePhYlTP1YDPCS8MQ5sLhgcMDM388dmAiCmrnjeH6
Gj9WcK59uaTIi4zjc96qdrHnYlDWyrFY7oJr3CbZn3GUO0fPnGJfMAah1Kc1YNVUd+fLAmZMSFw8
ri6MW4WOA/QYjZ7Ils6YhNUB2qbdBPOTs9XM+Pj+FskawZqsJ65VOAyYu6x3g7dvAWMVcNVMagDs
/EYqiBl+XH+UlUWkrOis7mjWURER3SbmZzcs1bB3Gdb+LwWPUyuic8iuhYu7BVabfM4y8RZwB8ki
MJ3++Tq9jkQTIoUVygaqds6NKb9lSC78J2qj1zAjw3sII84pQ0E0iDTnnd58SYLzhnaIxw3MfUth
tEyUIa4emA3PNeHTkJRinCQBKLrgeDpxc0dqZ78Lf951/giZnTgvvuOFPNcfTotiYjei/krpUFMd
foocAeXwYF5Oif/7COS/iBFlvRq7fDmN7CikjfUDBda7QlcTShwdON7fRIB9CzUWidGZFuPVS+60
3mgR8MrBaiK9LZW1erbW3AcTAjyRjBJzmNTJbS/hR5PhKPTPJAp7NNOILWBBWJRwQ1AcofVzTKpv
ICpZhE4RQhq8LWAulfbtSMIlzSxX3R8ltr6nkO8va5AYIWzxhYuu9USmujsgiwAUyTcdDhW0Rfj9
sPrISmo5i3DD5eKC1WcKw9QK+Otab4U1+wQdOMWOwOpj8EYQJYj+zBUpd43hDx1j474ZL8DFCpvx
Zdh/Ojv/A7hGtJKHLY1zCbTha2BCzh6RUMZuqlUanio5sM4Xt0X6xRL5OesW6oJRK8UBN/OXQsrL
Zr3DjVuVsJ4T30RKjYLCHGSAwaoCCMpMjkkaSR9UnRwPtyE+9KRcsPV/zFZQmB16QePrCT4cIyUm
q40AcAoaFKQVLMfGvisirE0DOYYARF4s00yGtixEyvg/MbCHO0p6xF1oHGomAvAJnntm+C0Nnm73
e0hoAT7dDC4YaA5Q/bk3hIObMSxnZ7OXaSVHyL8yh56I6wR5w/fMbVUjqzFG+fI63635sCuXWwcj
+Ng7yxA1RheGKkxv+S4x6KLHpb2mfc4clj9fCgKOFoEmXOBJZHTXjOuZxAJl1V4N9R8qKYSHh2vS
nP+1wXdRpOyrdvjhvO2Cftzz8vgb5Nzz1p/gBdyFpO/qt0AjQTHWhBEN4+QBpybXiYv2QuLlUiSr
Lp+XYcplY53rad8vsKYlDWhZwmc4lwlkoZgGdF5B6Eel5KoQbXha2OBcxx86JmSmjNho4jBbDWBo
nWvvyhQYu2GvEQEPcPoyJdCYCU8uVkBir5sff8SAuVQtIbRjVhog0Kzj4cGhWOJPdcEfDKjvc7Zm
L7du7HZccCW/nI47C3epC+DystjfKIxFUY3rmJTS4kIanBfLN53vUiRv04ivcWoDfpE5GcetGLcI
10dBMLB4kxss0jHoZzlROL5Hj4EoooccflSVdY5EKWChsmgqDpMZ3s0QJbmKcvdIzRfw3H8LvfTU
A41HtcDwbsmUqRhzvhV/n+RJ7+y1eViKAuM3IvKTE6v38WmE4I1/YPJQDQ81PMtxi6DNunjjR8iw
nYIEKfza2mZ7ku7Cvkq56bALcf4hbwY2hTKnwKmjhMHrs/Jvkk9I4Pgew/XmRbTO21V6w+bi8g9L
apr1+5h3djuBxIv8GGrDF1lVD5pEO7lpjjyGPsd0Hc4jvOpht5bRCmcjljilljFxdtc/M2OEAoxg
PmKzu5KWyEzFk9y7IyUXiMjaJsMjY6GEbU4wA2VmHvLBRDq58qChbYJ7G3Ax3kblUgGfMMjmJHyT
jdM7F1hcnaCVhUaMrfnmMyojgAxc+4nwkbelB2xP3yoSN1EP49sFJQTnyJ3mG7BR8f0EW8K/WHGx
X9y8PcajUwTVGJrifyaEfcLq2/LLf24o9bE/kYPd9rK/LcGiMqhuexxEOR/XXKxroLfdooj7zNNd
6rrf+lm5/H+Ce5sl1ZF/Reu2qNZ3RJ5oyDBU4xux/s1GYFKiXuCkM9yOehonPoNOa9gg7qcvhBH7
Eo+Fi7lBJZq5IEc0J1tSF2lUPzQrECVXv1mbmlvSLwHuxvmKbprNdNLiF0PEFlfiPGkVl0YQeImv
Da5GoX4ovSJG+PUe8x2cXvTnJ2n2SxruueIgR328xj5DUWZp6ZOR/WXCHsDdUTpK63bewczgwERC
T7nD9A8uao+vdhsyOlbnVLszawgToHG7YzeGVSJsMAg7ZYJFscu5TKX/km1gBTxN7q4WfzhUOWnB
ZsD9R8IaE4yON8m/q+P2gN1WUMQs1Flx/iUYMfgYFGLdt2Mo3R6gfIBt1hgfZsLmyKPIC6AKBQ02
cQ1ZSsjO3WdS4I8hnDOIaeWVCzE5mxtwWea93te8U9bKDPecUeYz0Jw9xyKoqYhzsG9h+nuZCiZq
Fm4VjDkg4A3UsQktsFjwj05cTl4eWG4zgHX3jmVo0fNmcdsKXxOM3VjL+oS1B3rei+kimZOEd4Kc
7kOL0Psf6w/fg34Qi2gnbSY8NMnS5ms/Vj0kEx/kNkSpp1/fAg1l5vPPdISiCs+5/kyBoNe4H/yE
bhOCHVN9uTsj3dlflmXcG2fDd1wMSKWb3dJXcF8YCIYBbGHXmsFvfR9zINCBhLvhPfn53aAaZtHV
b8AnSo/qnd/LwWd18aUQsgHts5GmQD20Q+XkMxGGgDu38PLhnXwOWjcAZTzkIP3nrgEqRerrG5MJ
58JNnHu1JoTl/HoAJHPQiGZwYAGdYrl5ro9WwrgnB/M5A2RzHnO4vpIrLuVIRMwBRQ9wtqgKuOvo
70aswEjG3fw1vm8ulD68vdGL8ef9kagYbrHJRd67K9FdIuci0JVvTIEc5PEfHWxXRBKkA6ubF5px
PVHnXYrY5x6DlYHNa5BjWzCHYnFd6BuTqFTKtR/3AJ8kpgKShUgLOVLIl8VzeN5t2R7RK70wugT2
jmn+7e9YrGTU0hiU0mlcxdCRyqnbUmXA+OFS3mTiAksv8ZMOv2AdcwHL9ht7pwNbG6MQ9QQOj9zG
tCtUJNtbbAJIgDlDK9EdOhcqFW6ZbM2PigyFeYOOLE8Vf4O7iK65d5MBguwxFyav9ClYYHwPXFPw
cOTFrfWsYpBT4JxkLqWL89Ed2BsfTYiRNIVqxCEACA5BhoEWHeHL09FMBI/TDrOIt9MnKktiMZC2
w1tHagZLsgt+U+hEXcs+oueCC/tJsu07/cY3eCogACA9kBhguNAv8DUXEPqnTAgx8WrGxlZaPFci
KAm8EGkGWnxKQj1B43Ng1kQjySfRG5KhxGdiyCDZ1ItUkny8NlIxIxSa0wMmXz98OaB3kldJhwVt
pLH5GteIJvHJYQ4oueFlcFtO3iceLbP2uyutqLOp9BTcahhu605u2iZTYWraKV+LP03oBzB9WcB9
PWm74+/xCiqqoqtvoSa5+ij+Wlrs3GX2/gOz5mFCXNxS3DKdkljC1O2CXQcXg9o0t/y8CHv98K36
HXmnVM9iudoQB8iHItRU/3o8d8RW3PAcm3Q4iE4gvKEA5j/4ZJC+GxH0xHf5AUrk0GHoDGnAxDFU
nK+9wWWIzUF+yNgwst+MCUNgbLiS0suero9hO5nW9aFPujgaMAaTk2b9XO6OMHq3KpR5iPzI6bdo
EJoVcCZkr6RY9ieIX3iWK2uOLOHfUJISDnRz0i4gBCqY8BE85Omxvipmj3QXYxQTvGcKz/M+uM2L
Nd9Cq3qEKnFLvxhHsqzBnf/h1OIxM1g07Neqv8lpoRlw8hMiqeQSPwLLQN61OMYpqz9O/XNyy/kk
Nxyej5RHr7MxaVShsvgi14/7MWKqHPNHeQUr/5H2ltTW702eA/Q8/n6L14ItTUGrH6iqjQk/Pp/I
INZ2AT2WXzopWC0VvCMxlj2ZI440aIVv9o/m0ldSrEHnZmLQiAKb3eEIzQPZXDzGuwMiriEUPKN3
oxKlavyt+VOK+9Pf8DN+RULy+jy9FvnWnMqHeguuf+WxML2jchxrW/qDOz0YTcRZlfwbjCYgLUFB
lsbMwRjWDHZxb1OsYKQpYaa4FREvMTN5TmXYM1zl54wbBzU3rEYeSWHv1hSEPCSGjzQI/EJG0Hai
oH6e6R7oJIo/63Q5tkCVN/s9fow7aKJMR6eMbEoSVJAaQ9+dZKN6KI17uQfMt0Oo6zARVDY8G331
ST9zdM9jhRlndkBOOMLEhqEkNb/5dECPxpxgKpzQA8hBdD8SqTjtxfhZhLvN73CZYMkDeIkmhPyU
3788HnrZF0DgDps1da7OyqOcPg/06pwDwMHsFmgTGF7R04l4sPeJVU8l/tw02FAsAVDFhRHlY1pZ
6wjrNfvDkxlQVV4SkcI1ooCqAMnucdvu72mdcWGyVuWpXFSxDnDcjPW5+nc/KIZdr4yRDBm7GhWh
doYlLK/p5WqaAaDTiiGJnJpJg40KVkaD59g8A9uIASLI7pQ7ArkjdxwmzywLmnfuNoZpKB/xMMcU
nS4TgITxW/+kn54bWhZAfjgw4BHcYsSD4YraUyY1u2xpLLo022vcgktqfIyrRjRM0rbjo4/aRIan
R+ukYDAgHjjmivThCkHHm+nuT91gaqKjFovrJnn1/d6diGiXpvxWubQGX7ofADOwjGN9RrZ7xzoa
eDlRhDq2T+YOwBhD+aUGRLvmPZyrf0YZQKs0E8a2t/0crf2bKSxSJ1B5JTG54mnTD8Wir9Hb/9PQ
7oRQGeNn1HKC6IfO1uSGm/Mgd9dX2is86fCkUb8NK9ijZ35CPaWb5vTiYoCUsS8473GK2ZbHihW8
Lhh4PWD2Mj+nI4FU3xtxt+AHNxOHaSvEUJwlkji9rydZsiveZIWZKI/yUa+e2+uxRbudvF8h2zrH
IW8iASoxud+qh9cC3Oeyfs9hoeUQP9b1KWfLs/Kg9vGKDuWq5YL5ux5+Y+bfV8YBeAgZwJUc1g4+
HXBe36Ig0pFP2c+Lox50xosyO85aQQ66E+6FQu0qApeZl4lbm5wxnzsCS7oL+kWXgrrkP6IvzbgZ
ZbTn8W+qzor1RXjE1EuDRz+3zq9RvedeHLIN9A3bghs3/6eaA58AZgeNxA+Pjb8XIZuEvvaFPhxe
3JfRBPA6/s5Ev6OdJP4FcRFCPZA/TgVQIf6WjHaxOUBMsckHf5SwneE8AaG4b0mgUXUZrwP4iVzK
Cz0fQHptTF+6+R1JEK8Bz9pyHjBTGaej4eIuhQC/VDxjWd3cdz9EW6G+glYfvK/hvU9Q8lA3SHv2
n9yglJ3gmvkY3rbJLd7aXxL+XoMLkXPwT9hnqCghERhMe50KWycSK4G8hJMVql5yj83JLoDDA2Ql
TgNaV1B5WLhlbC7A2ME/+/i2daKjakF50LQI3TSdfUuaAT9iVUd9hvGdcG36as6dfEbUv8hGxVgc
XByJSQVuysSkw8zMBt6Tvs59rTLIl/dl7iDYEdwVSp6NEAiSeVQIRyYt9xpYeIUryLeU/neo+FRp
Nv3cA+EfDqhYsHwcpvjlw234vYjFg2cGQHIlLwna7M9549lAgt7HEb/YsKZT4/OiC0oLZwZhE7wt
XONBEvzdkLHmVSivf/w69o68cupq8I5fKo9yrsojPz44xhQtQ5ZqU2ovdcwB8mTfXgfdEtUYcz2T
Rs2Xh8WkmWrCVRBPhEW7wmj6VI0506TBbfQLCTY65ZuSatfR+NdK/J7cJp8leTeEtzaYecgkH5IY
JwwHHoQgC5pfIJG4oa2tdbnkVOzO+d97mm8sn6CHDW8BPsS3d9ZeabO4UiHzY7KSeQ5M0vidoxQ1
wQREVZvVyMOb80MA4LQGb3LpxFjBolGhnG5Ob8bv35BKnCuBln5HIgIRcPBjpRFnby/2ST6c9vhJ
CluB1rFvj/T+1lpJ/gUhcZUz3zM7rpGWrn9DoFY1+yzMfbUhvDA7MgDdUNy/p0QCXjWEWwIKEpli
lJVQOZmix+UEUZoi/kpdgtTz6bolJz1md7eez8DOQK3HR3PCFtBVBbz4Uj2IuFRxUKMBM9+n2iQu
kgFTTOVM4iUlI6Zt9ACgnBDyaB33Om0NfSX+1m/hd0v7D1d2/SGMC5kgi544KDDLBi9UPqNN2S5a
DS7MPxUjQ/jxPRqlDs6+LW4OXOIWXI8W835+tp9v0WhskRmhbxrLW33RmzEj6G/bNSgIBBo2Ujc1
seYSe9KEWozJ1vY6ZfRboymExy0zO2CUhtzybyeaEKQvHvZ0X3i8zFA5Wj9hg/UNkP6/Uz0vXIo+
eYZcjEspW8KbWvQO7wUnO9yzHZ56T2Rg7oXCmUakoVUUoyYsePEmo1O50spx79EdmNBWa/cpapAe
NxLS8MJvq/jbD8rC50xS+Y43GPFxffOTt4jU2Zp0INSJcN47J2tcnKgzXGgx0mSsULrM87g8LfCu
Fh9FqN+fNaPm0n09vAfTPAwoQMh0jzjVi2SjWP67MW0BlT1few4gWsbKrAOFKcW2n37Ahrkvufxh
2OCYVw5xNtuVLspDYwKgCyoMpssTyM9vhguMkuCj8IDD6+m+wpUQisK/75WLnYOf33/T/ux3puLD
i3wiTPMITHhMs7Aj5dic5gtOIyPBpI+cafrq6X2IfGVFSnBvT4guXdpla260UcvriXMM7KsYniB2
U+Y0GzLYuJ+oYP/E+XdU/n4s7HGREv6Xqgzcr2TjCsqvsqVU2mrDH8Qa5AwWr9hujr8KdVePgDWa
sC0Zo7KNjkBUbtVBY8FxU+fO4wRfA7oAg2rjwDGDNYBocejbSEdiFjlXAyN8QU1D7sTpch/JDK3O
N8o69z41onftvF8YZgqvo/5IPVCd5sPeJkOkLdOiUaMa9AG/E9bxW6jNw378wkQLHnH8OPT/6Vuh
hkPR1I+wYqZa1F8/5gaAbu0pw+6QnYx5M9FeNqd7xRJF4ZfuJrTAC2kln14zQtD2itgT33Vx7l28
G6C3LUdkvDKNmXVUeNvPAHQTfCXo+/XwvkU6UpEh51DOUenj1UXBxStHbF5iVbJlecz0GRX058h7
BWI9XtkLvFgc2vn47/mNCPQ+YLTAWrLuQe+W7JaPiA0CyKZvhFv6NdFG1kL+YxvIy8f+sQc/qcYk
8ZIugaUTaB99MWMcBiMPitPgUYkDhMElEldARNpzbgW06oxWgSuAVAA8uYKG/YWgPlqCdcmXg6D1
H0lntqQqsoXhJyICFBBumUER56FuDEdEBQVUhKfvL3fH2bFPd3WVlpBkrvWvf5AtAibM+e6vd1FG
bGcUFORGMNtA5McqITppX89EZQFpgY0VZO8rXD4/Y3UvY/j2D5G9bflBqiEoNYuW3Z2uD2SngyNM
Vti/39BYqSvmUepeZKtQvuCFK+/JbyHThLCxDACwIAfhDqbrpLPbiRK/A4jllBgRWwBUtiTBnZgx
0wMsSof1jGJ7qJ+bmLPNFYAeTHXSIIFVfXZeKJ2ST8D0Z/j+rSCmt0yZ8dadmhgWzqCNIFZyzJlY
sJBkcIgfwcQfZtgFibgJefKO8IMHBsJ/CN/1b0DrCL9y4G1OQgGJLQR/qzEdmGNCnRyEzCnRieNO
eoAeg2S3gN9XD7M1rAs7H/IBhxz/WJJDWR8t6PoCLIFtI4SXjSBSmDNjdWcTOYGM8JZcBb4Jiert
lsfZ4b5KJGvCqzJygGmPJG+AnCaDEyV8h4Vt/PnpjI+sI87TEFEtP7egTIRIRd1uf4cmeoGcf8rc
swYlBorZRLENixk24oTUPVAoQShnsDNBxThjMlE4jAA90kOwmsLan32EIQHLGsLOzjkUISm58HOY
YfIb46zkP4aDmfj9AWFQuPeOGnEconMcLN84awwbXLJGamLG+oiR4fYdaTEpJh7e22r4hRXqpsj+
W0cvaHlFg9ExlOWhYwh4Lhk39oUMrdAsjh2Suc19r3LpPGTg7H4Mh4wtVLIagDlOsETsphC48YRx
BJchllZ6iCwjqi7IT/jdbqvreEtJHWSi0GJdFSM2LkyFHDzAbKEtwERggUAe3juyDSgBOLkFCBh8
BhALuPATfhHoysxpDPiRMCnmnFNcFxiezh0REOJqJlCUAvYKhEYY20NJvnP5vxgGYf2NwtmbobXz
W1dBIPK2xrAXuK15cNSRYu+ZnIob+QRTtL72mCRyhzbKPnwD9KW2UGRS3REa7rpWeHU8awKAzG0z
nOOWvxe0SFyQ9rRjCUsrVB7smmH1cmkdOVx3J/wyuzvkeUzyyGaJmkgCWX5jBqj/YdyjQQdML/nl
u9FdiICMRRSeowPGA85vPgQ5Dk0cXtHI2LrfT37Q1RjKOeoMunfxsOlVNzuym/LxbsrUzlYO3ZAc
F0v3ybjmEj0jqv1In+b7Ei40c4ZhBV8KQSur3hcmjh3yAjY11WYiSw4iUzSGwuh38Hz+MS8Q7g4m
UzIsjD1sYp0DBbzjq9YEtA+WlREp1nkX8BiDwUDhFEbnB27WcOCsFu81PhIuRkbuz0rAdEn0Ea7+
XNgHahs0g3gGz+QmlrVxpQU5awpAPfUG3AjyVBDMDOxz0qBFqDHPhzIe8PDSqsZsDLYCkVIsCO4H
nWr6Vx1uTjolp2V5TWahlfFNd5RBuX0YWDFgs7XzCNilEdTizCYvRWZwfrs0CvxJjRvVfNz1O/Jp
YykcR72Qw6PtW338K03n3hAA5ZedL72CXrSieWnsekWMOKtrAjxmldFi0fG7sKNL9ozm8XpIfWl/
t5PueFsU+BswOnSIff03GZCOqs+1vjwDTla2NPRuuNm8kQIQOTrCHM0vKGsqBnGvEe+lJLsYDj/L
VsQJUGwy7nijf5hnq/ueQ4Dxy9djgvsYmfOMgTLTrghrRpxquJ7BbqwVnnn3qlEhkQh0Y9iWu8hG
VHx7iNqyBoI3DVVSnfYw64ORqm3gvJhHEQgIe4bOATEpfDsIzXfOavhqWJVeOk6oSX0P4d9Brnmw
7XUiY4smgkSoAps4kukudFT5z9HJYhvzfZQiFLawii+EdoH08BPMkbNZj2heTsfCp8Hmyx1RrFdX
RqVIyNrPoR/TRZ4ZrRmvA9yZAIKDYYFLc5mrdbEeuJBX3wHlkFgayL98eHE070NGx9cjwXRwj/c0
FNX2m1w3RKBD37xPGTQrvKKJ378xAhoQxQBcM1RPArTj337uVB6/PfyawXMWtFRPVwtT5xWRpI3I
midhb8b5w+505zUUrQGbCyWnixMOe1S+uV7YUqmF8dsapqG5F4UufQlxJvKpoQqCwvvhJo5x2cN/
E3ckJEyiiO6xpa4Nhx1l511fbraUKYhj9utMQqTXBXRkjN5WBi2E4fc9+iO4hPUfNhji9Jreo9w+
jneWf00emB9A4dqFn1Wz/3taS/PC6Q9h6MvgXwmS1h6+JwO6aajapOjgFnmUxg0WkwwFWYrsgxVp
JtIYTjNOELASsPP6RwhfaYQU3HHaI37gR0Fa+4O7/Z4r6z6JTso6P0Ni34W6M8kj5lg89lOMrm19
JmAi7E4/1uo2WQni+IEiT9oCTrRrc4tRPIlPGWEY4kSGx4tZy2Am/hn7rygTIQqK2KJR+l1FF4pz
z2tIdBvfmLm/dRl77DbTHXWsjZRvCBsXH3HGfe8DzgM2Rbi1f1lHvmblxIiUcU4GJMg/IeQYyYi0
ijouY0YjxxwWE8D6+0l4yY60JvoSgEGaJT7TybQB8PCvewnXrnz0PJqYe+xG/LwNm8GnMoRawhCd
UR8xViqoV4jxjUxayfw7NE4l84lFevONkRr+UAIZ2DXIgq0D6w1NDL09eAuepWyqmDTZWfgcIQ9O
cZ/sfN2asVnF3G0Eji9R/6eRibYxW2K/Y5UY4mC/SL3GrkVnbOfo8oHkfcquQ30GRp5TnvEHXmJ6
F8RgSOeVB91o/cOSsXHFhWNq5b08jtTl/YywixgHvom51H35hTqgBA2RCTnWGlk0GAqjUTY94duQ
WiiIzAOJgVRVDCegFcZPUrIgkyvrmnMaK7YGIuOVrB6JEhBOXYifPxoq8f8mnASZhIYKTed3yDnb
Z8kZGJgyLsMJiOYMAz1tRqrXEAqnRxPKN77BrJbMMdjaKPofw97cIORoYNFlitAyHBz80tG3h8b9
A98Z3fZnFjWHz5vlSU+LdUTwHhYHgmDGeQwFx4NaxhH48Gaj0nPP3BgMo90FPRZl4nsoh3wW5opX
O9b4sBxntQfZBtsVRExAwmNxOFEQixIlYnJ1lsYKWv/awR3bCRsboF6aUWDpoxZri/6MowWz3RHV
44/LxvEQA10Qm5PHuy3KyOUdCBPwkxCRIJ92JLLBh/GTB9cnErpG3Ky/VtJxynMp0UJ8qYlgu1dM
cAyQq9R79R2lij4Mwil6TSR644aVW3hqJmhxxejD/stm6vWdsicqe5dsVURHP4362pjxKFJH62ip
jbgB91oBF9t3rtXoOkpX1wVSHZh3nH59igXKf4LQZowfdITY4z/okW+P0uRxg/FXbSAxXz18OE01
FPAL8A/9CtTszqMdeTG+ef/G/fAaao7upofWN0GqMfWLPheRfKdNsIX/uvd1sYG+6gEr6jN68avf
TE3y7lq+xYjxyQ0+FEuVg/AgzPbUQtZ9hhHbv0qH01S0wbqvtvh59mF7LLXSHqx6zrhhro8IysJg
2Z1CoUD2b4wxZrfxTXfFft9idszrjt4eLktJyntQ/VSO4lXezytGX6fn/3h+i5E6rTwuEYf8/4Xk
CrcxelZUSXwOW1898DthH6U5BynBT5VJHsDbY0S2n7U3NtG0S5ha8fgjlE5zp18imkrHN19y5q9o
N5ySy+BMhXHBI94ItnGBVQuFolPw+wMFvazbEjLstl7faN51F1EXKsDhy3aZEfIWSAh8WlXnw0YB
050PXEWSsynCu4VAGP4sjKKNDBuQXin4JQ1HnzJXiJO0Svg/O7ub9MPXsXT1P5gkI3V2I/oCysN7
KQ97gfjfFVa7NJFw3budJQdzHZ5aXKGZeOIkSYfg52Ne2Os2/1aHPitxNmBTgMw+EJ2+dBrwEXzg
624OGv1iF3WYNOFM1HpYlPfWvCYZCMIpCFcAi15POAiCNQlnKDo91Hwse69eS2ER3b3P+hWX68cS
84kBUzfr4X+GZNkx7HIp7rCDHjiCcw+v0AJvw7CpRtdXu1NeH3LVBqIUatkfc15INQyKs1gMzWLY
NzXZUaLdFXJkY8tzaf/mIhCIx5gz6o/mwkHAyYzZFr01+hGe0B5JkKY1LLgBlIABvFSEZ4ekG21S
FpEaQSixtZBSn6WjiG2cf5fQTfNDGfHmECjw3H4swbxpQQm8QQ2CfY01vbqO4qCdZ6HRvtm4G9lT
JlzwpgEAWYpMbxG8fYYYKEIRboLCV2er25RrwVu0lzpgoQP2/ibQU2zsB9zB6ER4ONsdj08dYGPB
+tBGPRtihiMClLHcjjoPBa3qydzWuHWxQnr4sTYSW+D3RJu/FPv+G78BcNOdl8X3v/4BWAXgqhaK
U+oCTHj/MZgwGeZsBpDMlkCdsPCc/gw4K10WgW6tB4AClG10uuc0kjC6pP6wjo9979RO+sALXVSz
jRLsiMCINPaVevnscTQPu/DLaByvlD+GpmAs/IFw8cE6BYpNdF8iJW8x391t79GAOcNHjFYGB9gm
4M8Gzj6YtRqWApx84DuRB677Q4QicGh7JS4JxAWxSwNv8kCJ3AOQHjCeeiovF5DnALGhsAOxQwDC
YqjhQL9Lgbk3GbBA/BtYg+bIUBQu7YtzDptJFLHMBNj0s2UW/RMBQgORxl9rfZsy7WAgwKFJ0+u9
bZ6Ew32r4eXkcrJBjKp9IBROGloC9F0utscIUlt6NpUDymH/LezDgtsREZtkiyiqQxkLL/na16h4
H2Ashcg3w06UonM5SJAsQvcSmaTEfjtlcOeeCO74bsYzARflE4K+O/Wwd+x5MsED1ZlZNosAb0XG
Q58hmik8UVh7SgjT35fC+Y9fbWCvj0ugPLs/wUFuRL+G+wE065KS8Tt5eDtcvZicbLk1EcUyIsAX
RxFV7vrJQiQwnmMn1u3rvLQPPR9dKyUS7C9k2Tu/ZqFC7WPVM7dhdEDlQVyfC9006KwjdQGrXPbL
wKB7pELheaCDVXyelGU+EiifYV1qJpzJPA9NHzOK4QRvNMSEOf2N8/PfPzR0P5ccznka/4bHb/Ry
+c4IYZ0HmD1WkYYtaofZmtUgcuF6USAIr8RIkAbbv4pajd+OGouVFPOhH8yEIEWTN/SdvCb93INK
/RzDI09bu5kRsk1hTpMDMXbyInKV3TdmsEnIOaLt30jbIPYXRgrXk3i4DbY+xP2QpWo/D2LiciDm
TpdMkRddzAbIXp/u36NsXNNx4kObPOdvn6vtPVYNO+vLPqEgohG4nhggaUgVsIGjKUW/8vDBLlh9
lXVhYNv6eP8McW3wQHQd8VU8WRqMP3cQ0z5OxWMF0W1T2/6sIPbr5oT3qTC4ZtiSR2hGFiwzB34m
TL4NrD0QPGr4QOIIwh9VmoPInO8RwOYbzQ6mJsX0dcYZNhgsNoqXz2hsJ3cWDa50YBhgF4MDQdMi
O1aAF+efTx2WA+icv+ie6NzJh3rMlYPwIDGQphPnJVhez+kjydHjIwS3yDWxof1Q7vSH/bU2zCMg
0wm8QH6854pZjQi7f59EenHH+Y8/WZ83yxHuMlpgd87thQhp/SMPm2sutsbBGnbSnpf409aDoOdW
Ye5SAz+Rasj87tSNlL816/nnvEYDsM0ruOadkwJIFZYofSpz6Cmm6DxM4oAoHCIMKBgjomDcZwRV
lOm5FsrM8sh+mpbjJ5/4jub6424eI1EBgvaPGEUQkWYOc2t1EIhNM8aFggL7F/SD2/EFYilyGIF6
LIGASWMQREiQhTdgUIVSk0KQXhtg50lJXsePBH01JWL0wbU9ozXY+XjH8dF9ZHFeHohC9JH8MKq7
JTpkEiIJAtZ5/qcs+Ex/4vCjGD6jC2S/wgye0vg7wQ2CuHRs1oB+mPW7sECIhtrBep8NXGNeO5N+
wMhvWU5vnrrFc9TNOS1Fa/IIUWSwdSgHoJQt7vVcCWwWiNal7cXPgAR1SvsHbFDFM5OgmVd+Yw2R
KiHAAEYoWc/MUcZVmA5p+CODLGN2xiWu6xwr32F/bO4HFO5WgoMv5kFmAjrjw3m8T/GBkxS7W3P2
f8603vNq3o77HgMBGYptfA2Zayd4FYrH4N+j2LMTicuMIts+gGDSDQLm0YL7gKVAdTd2pGyIH/0y
+8NIP3gkpc8TLDqi7RN+2x9EP8yd8fNfP8GxXgeauyUiNfd+xjJ7hj/NsPRpUiUq8m3mclbAoxkf
sgBfTCCurzvLEX3QKvy8AwST2frnnm//dMQcANdEvBXpZgyGn/RqsAUxBWSJkm/cSba2phOORThy
QcQjZ9M1kZoJ6ldwHI3ov90EihbTAQ1y9+q7YKggfBTkFdpEwA/KogU7lYrQxIg44xaf8e/04OBL
9DO0Rohr/GEpt2d0Jf+qAEph+Ia7LVGmQ+738rlkhMuxVuGjxrWQGCsC2k3uuBvzBIxhtZUACAcA
Zwj5OG9ibapdnpMbyNNKBljGwqJakR70AWvDjOU2Fwzntyt7xVjyzSgLM1cLOOuRo87R1OMb+I16
SbYkYOz9JH5OzAEZ4dKlcVjLWyAAxq4MRm+d06fChEsHKl7YfP2DEfXTYYJ6j8n/BErnZ08MNhfm
7JpkZ3OM3bsrc0CXFDR8qPQMQQCAHzIkr5f9YQE0ZWA3/T/5EdWyYh3LV4lPFvYunyWHR4Lmy53V
6ETwwroftf3PhfQ4KtmWBszwzHXhVXPpgGICfKU+k0nwGmFQV00GSQ5OQy8Pi6ZAJmILZRRsB9jx
hfsBE//jxgL7rHdn9VLP2vMN6kzILW192LT0J2tlgkD6pDPxB+M7vTPnzUjpBDLH7KjkfgNEwpfj
AkKU1ZGN6BlZa1RR8Cig0v7mBlkwfDcnH1wiAJZ6b0yafbv/JrdjH9IodjfeL7xtjHP79z3V03qa
6jy90lo69Bvvm8jLTwzltmXKwXGKW8y6XdZTJmkNu0s91Q6DNbSA6SsBF6NtEafKy+/B7Hv7V5eC
1G7xZXuECrAYl4XF3Q+QQClsDhTQAA3Ed2NObIR3nMqR+MyzMdO/hCGUfzZQM0muBOpVBY2HAQwY
2iN5RqzfhrLxhShb4fm7TwUlf6oFHOe3aeXjc+i363bYHtKkiD+UHBLU98+4H2iHzz8ucLnkDGA1
U48y3ABflbbFsjhLMGM5OABM0FMDaC7kWTf5INmGVde3YUFmsNfAyGcmVKELT1lGrDh7+vwzfpye
DOKuGrxsR/tHUG7P5ZkbKB4xBAGUCHCR4XOBOWD3wRMc5ac+hPBZeervU1Qy2/KUYhR8+rFJ7XXu
5wWV1X3BrvmacMsH7JtUJTj5bETQazZ8TYrJd0G9IgaVIK4n/vr/T4nLWuH0Vl/Vpv5lRikbjkRV
BsYBUAgqy9gatA5SGb3ALaESnbMIwUwlkarR1+mHqyTFTeQHHcgaECOybfePE6XQZ/rxlTWgVb4s
lzm7lbh3fI1c+Dn58Em9vCU8j/UR6k8dtIeXapkTVbZkkcmSvGP58IirJcQ0Lso6TeBhJOU+m1Vh
s78xC9t/T1yi24Z12/4xpWXoKm241lhkrZ6MYY/FRNpoa3TUw5ZzXY8wnvZLtu430A/spFyVAzbp
QMEli4gK54b9vPMJr1BtPHEAY2cJpPcKIWZxtGrejZYV2xOGNzWm1S+vtp7L/ho7bpzB8zBFfzF5
+JTT7mcKlvYS9TH9CMRk1pu2pqVpz1XCs1HfhecOpHQeMpBtfnO4JkyIdQxK3MEGHg900LF5hKx2
m5RrDas2aZ7O8tUuTnXBX4Pcda2Qo/B9sIP4G8j9zg4eaGP4Ok+XgQMjUgTY7LVwYTMbJ50nSCdU
N9y52Adg8J806PkpfHrukrLGtA0G3UE95eAejE5OgxgruoBDlOmRDdsTSaPKqppVB9xjN9UeEz3S
3EOUWYwwepfdhbOEQmqafhyYKgbmCqoAKWEoYvyWnhVB2UyRCmJsBamLMCHT11qbV/ks9O1t3f8z
/x5jJQZQEqxq6AGwZYQSs/17qjxZv4001/9a9q9pd+w28NymAvJM3fM97CKDvUF42OnM0boRHrjh
a2Qm972ZyP9oX3DVYCFTTc56HFrbt4MtFMt6TUN1LqfP6e0IB0DeG5diUe5zIDSWKcuhdDPmbTi6
/nOHJeuXxvZxuW2kgwKJnuqILvBH1AveN25+zpfw4dMnvBoxewKYQEdNJQEhE63byzZ69h2SDHQq
WO1Qk72P12C1yKDUdBDXoxd951ZDRefe1tIeWf2Ws+Z6+UEGo3zGvRv+09yINehUyXtDCNpoh3EY
EJRbjVgPNeAd/AALLmNPmuBZAxb4fJx/A799+V8xl/DZmdLWgt1nMBgG14EvwrpcmAv+qT9BoU8Y
CZmWjUgxeyxVDkwwmPe5veN3E7zA1BCaMxBBbwH7AUb+1bpU55LVTa8bvWG1eCqWFElN5YFoWfsK
sse8GWqTG9hcKLfBK1vWt5Bn3VTdIvVrmH5IIrHzBka7umpFdq6QiLUGAYQOf5h0QRF8YPFTIjFg
lfFA1NDoYDnwEEAazAECqfUMcsosmFoNPTRdN4AaXHS4gvQqUIiuDv8MbqWzLqB/D0g4sAFupjJ2
BkLkqIz66F4h2jC0BPKhisaLhnqEhoHDqIWfxxDpyxww38vSCOYib8ClkmFXAmVpHzen0sGY+cLX
TcX5cpMrDEGoHmzmgPz2faYqfVtv3fIWPhW/Q26Xu99K+BW9ru4N+iPlZvCKIcfH7ZQ3u+/5jZnp
8RYDaH7YXIOqlpcWph+qzVUvLi/MG5mdY+sHnCtfehcec+iBFSzVSwXcAtkP/6yMoFXs80pIMGyH
5iajJDqxre9wV0duOgAjCEIwjZLi9u28mHfDZP03N+WxlhVPah0oYubVG9xjFCUtO+bNuXISVDev
ZE7ywEXE/ikiiqNEXKo78r+F9YUFmtJosrgJcLMNxsyVIH1+Udwwi5n1/uQZX2wGljJwYaNCbnnT
hjBG3ahDGZiKUFC4IO1Mfbjcmhfk0FOFawDv+LSYjBb/bhGcI46cmBtXjLjaxpQlQd3Cn8HVpdSa
daN02IW/+W1CS8eMNLMOKWX3CpbiO2lYQ/qeydc/xvr2dfqO2EAphPQLWySbcoOylXzeY3XqMUDi
hOF00wzUp4I7CHIEW1lhWozxgWL318W8CHohE0tzCKdZIw7xZ193npxil/eMmM7zc3wV8RIV1VV2
BlAVkYaQWtxH/yeSKuA5fiUh1JJ1VhHqUwctTgZDO+PyMQeaKzeP4pdX5ABRaWf+1LN6hllJHfeg
DdEdsoc/s5Q6CPqKo0Tsi1g8op7XrZpR/ZWp2vWIdi2WoW5VyTu5HmE5IvMBBYWH2S7zKIPaygSD
1JqUdvMdCCwJU4U/I5YwidyNkSSH73l9uwC0YVIFoWV3qRbF6btoxu0ffO7rBhsxYfhYBf0x+jyK
HYxUEdhJc+XIIwjpX10i21yp+9/ijTswnd25Ov2Itx4X417SH3GXIFx/ZgwIwWQQsBl7YyWRH6TM
pFU3Y7K/+XKfl48hSaI/xA5gD/CyYdkwL+/baMArkBXEcnPV0wG23z68UL/0rojoOZzcb0DUigex
kgc8aRDTctJcVMDot6/P2w0ScemiDnN2Ny9bKsTuKTw4lw+VVVcLjx5VF1oNamYTViY91SL1Oxiu
TN6vJ6wp0LshLuSAoyiDzfaP9PVWoebYPJ2/zX3FxGXHYclrlBH9pQeR88T387D3k168c7/nezpl
Hm9i5oNhTWkDGrFbPveM5g3oNkeFnRFyzB6bM96kd0E56DH2W2OmteWZx2wtLPAYfYBvvAQ6DzDt
8YyRY3QCW1t9Hk6PBrVInggOgJQhdfZB2GCM6QbDL6lvv5n6z7DAYVNCQnfBiQ6YkQ16wRegBDPf
wD43d/IVjO1dXGKuxrLwsFzLILA89z++ha2XwfqR3fZDuKlNyFVqiFSNlpk6Osr2guXe1S3FBIqN
cZCwh7MpYgiTO4g/Sdsj+BDDX3mSE30BAsbzDIudnl3zKGoaSeSyDVqPX4QDoGdnY3a31wn72fV7
tDtr+BfaDItgPAye20/hExvxxDmZKRcecJjmziDf0dkWKY5QeJ2FEnNfFCKUvvzCqwqzIBuHOG4l
2MM3ZMe6UMrSOIPGkUxb4/Qo02V87BvEmCPbOqQgqHzhHUISVdcfBwAMVloLJnohbAlW2Oght/A3
RNqyVgacLzU8KWBVntMj8mes+/ja1yN1hE0M3BQsCWca4WDCtcsu2rzYQDKCUhxz2xUPNEQ5dkTp
CIbyod6ruTDd6xLdRaL0vjm9fqIzlzE8JZEj6Uj87mQw/21ZBvWqnlK7DNadt0oTepbrx5GGmKcw
hyMNISJZZA/pnswMFAKZ5f2cfsCOsGB6zpqaUH22AmHEwQqx5Kq/Mf50ElSJQTQdnb3VJoJ5zs2p
L9mqdjln3yMOUD4G5+ndsLH/48OS9osoKafsH+dEChqjDBooMxGKtX/fy8bebZvpDpPTC8uDQqFd
PcIeGWe9hUZRwEPfwvgZFX36KVMwNcmarwiMFwQNnGObsI92d9lQeG1xxWBLBQd7jLtAjuloaQEZ
EcgOJjVIEn9CgvIzLCSjyCOp58R3pLa5hhCam+5n2Sw/S/zdzn1gM9AL7xVeTUH5BomDVHeq6NE9
zWOyfB+Dov8p4FF3ip83FizgBSd5Rp6Jdqo2WCBS68C9kebUHRQx9oarD0Lbi3vRdavBSjzxmAMz
Nu6q6Zyrr2yY+8KZtgySPxb1QR+zruD3G3tWHM0dS1F4NWC7PL4HL2D0OcfD5y+b0l0AqKPXJZ/S
4/PQuuoo04Ff0ijFqLNzHgcMjNJYnisRQ+tpA+wP48AUDswcPhzUGH6pbpVgeT+GRrgGW45xENt+
Ue7pB6o/ZnLPIcq/UvW7E5KSdN0xi/kKqQi6a5I4XWmYjpUH874GbIXC2OpO2mIwIVpXmed7ns7H
Aqkew68LZxrdDM9fyLPN5YW3JrYa1s374+tRdbrPCgIJgmbPgZkUJwY1O5Xo5Qj17VskPAE0HR6h
KQphoBjdzdfQoPsE4XB78GsZ1/AyRB2J7ozekJ2O4KQ//Wx6nN+8ADf9ipEbVPxIPmM3SjOFpZWg
2WbC8oX/MFh/lhz6nML1X2/5SHBgFAEZBxWV+2PLQr5t2cmAg/HpoJsTQiacxCiLEhQJYgKoCWKT
zXV73B0DcWmHelf42SDt95CJ0VunJA1kXjodPOK/l9Pd3H6zuDP5Ik7RyYhSdNJ1GZiKp0wonOS/
dMZujYEYbQO/iMMnQ5Y0ww34MbkDoyL+ZsKX3EFY19R2+vbfA5z2PNzubnbvhLtIoKk+RvMnOPj4
tGYhijbVAQfT3A9HEdw7nIEGDrObBHQ75LgbGw5JtkdSqwPTJ+qJMUOx18ix2wUdTWGT+VSI1wNA
Ge2jeqIFqmiZubnYi8HAYkfD1Nhpj1lFTekPBiLgQmWUaaEFUHzcPvo+YTXXWUvBj4vFNEvDas69
rslOM5Hr5V63l9nIT98pcoTR3Rd4tU++zOeO1XR5ZfP/UXbFQCodvFwKYQ4jdtP677nkc8GSiHuS
D/jIbqPF2rRaNUeyd1E+aONPtTHpTu6GZ7Yk4yGOwGwSt06EpenmNh2UFiF9jzWBy/xmEfDA5MnU
F0ZzYmA2R71hBAw4kctAYdmjXchAQaBY/Bw47h0NBB+Z24UEs2fx6m/UYUeJetdwvzjRRjvm5zT+
FvmETs0V+TOs9m2TqvUCsYyUAY68gxWYK9DlvoVrtbji6LGtdE9ZGT2H1Llw13OEfbklnPnVypEi
IBQVfBu7fm16vdCRV3yaZqEj7NMuedib98g2il5LqFvatjvdPRKa6Z1OrYeiHK6oNsbZf845wZv3
LFR9zm7TYc1B1YKlrQkQ6gI29engXT4uf/p4vWDJXkVXBuBxMVYdTozX0Fzm1FkMwhc75iUQ1RCB
sNmHXDsd7S02PF8BBhcrlgiCTPKPBvZ7QLxF7RCUOoXKWW9A1PVRdVF89fg5vi6l4ujzH2XOnrWU
uhKcfPSgDWmFC2X2wrdio+IpPGU3QzPZwsOYpuhPxt/PkoDlyw3r+VlZR8gDgLYBwoAQwiuRty7v
8fGkzpp8Tac95ZBf2MvABSG4APqAGjAnZMNjh1xcuYI/r9zwYhU6OKgyYOy8c+2S8ah66vzWul/u
vK+nTs5qmrP6hfVR6/K3TKIm9xomA3esJC3RVqbVBfEy/84PKRhqIUj1uEJ8MyIYMp+8Cr4D8xPn
cQ/4VmYR1H4jogNYZ9yjHYRLRMvuhCf3oYng9kkPf3kO31s4QKJEWDvMKkx6PSyZPq34BlLe/xkv
q1XAHegTQsCvr7rbTrjTGlzhMpaw2FxgE9gH+umCas/9+kbYjZLKzs7s5rgEr2pIsn+8RbHnyz/F
506/MJihRMNVkpADPgAvR/sGEvWwzXtU8BgpcVMHaNl7dfB2DSol6g7URggm01PzFl6wFSU3FQ5u
MJ33Hr87WuRAHuH5377d7xhNeLtgubf6jNHBFaiSOR5kE5f//3X2DilJ1K4rt1jrxxte+LXXMXNU
V/y3onPvxNfrZIUs3zwbAL3cikXDlIsKL5fHPNrvfM5jTMb3L51qkD4QE6h2j9vDo+93e36+x1FC
8bIgG12mGJF5RnnYx1clflFrWgoLh64kx3SW2Q5b233N7sb9qTCoBp1ACdfAycHjzZd7o4yCmD1H
dSfplfjllSF5n/7pxndInvyKb2wuZfxViNicsTf1iyERbbQ96lu86e0aa+Lsn3JzXq8+nbuqLXs1
jXz/Jk3kdkbJmefhA4LBIb16t9p9It6uwl3uvzHoukcpdSxcPRD4Z3K7LXc7l8K9Sv0HBlZ18KRj
G/zm1W8uFVtV9TKGNeS9ttBqZdXraKbwMoEqLjmvTYp/sSfP+n3r8XVJClPYpA9fCsWdiLauEVYh
qAjuF+rc9udeTbaW5PbbyBjmd3FLbAfKEX1YaVw0pxvlY0bplIn06x8YkYVrfiKm8V919K6dlvCe
F0+gUzFypmlNoe29d/6NCJqvZTAGndUIEt4BL6GWY34+GzI6rvBhQvjut7yeEn7a5Yu4PXUEKpr2
Ymlzu/rf3GtWz59zTYd3kM86AArknXlsKNxq+oCBFOVoojC8/fhx8xrjKtt147rwzXLa95q4WjNY
QjogQ9JlxRdzrvYgdT48W8LmmkYc28pLBkC7x0tl8eFpZ5SLAXVPWMCn4MvcRuQeca+Y9G5hdg+N
XvQG8tgLv9N23CB1WFH7f/6wzjacdgw5kA9Y2lQd35CkEFo3AgAaemt5/5fjnOn19hJn0Q43ZH5/
xj3lD3y5gy9JjZjk5/4hDfrMPuHhYSU1Mnz02fikkoP9y73H9nrCBI9W9brp4VudewoES+R4syyz
f6pQ43JJKX0F/I4+Huh7BbDMb4Ayif+ItrpHs0Q79xlRS+yiVInTn2P4O8WntHvjfGcmAGk/MDo0
4axueEpgg9hJRyYmplzSF6VkFz56Q8D6N/lC8FORcm1UUleFpeBLdcF321z8jcFj39Ygq+RuL6Lj
wBUSGR6bV+2iA5ZSF8EmQBx/99CpYNxffHwB5PESt/W7djNa7dTlntCnyBzh7D6GTS8q3qBxQCXR
JdPZYdHYw6yUl+hsAyEGz+cKWTmvRDdNlyqz0WKgJrk9GlDaVYzB/rXSKVb8tKtYGcPxxPWw5KfR
AUhBf96ShrBnffC0NXRdcI+PYJmPEe/GzUduB7WmC/Ep1YtTXc86MwayLIhBK4bX1wK2Yd269Ndv
77lXHNmwgcfSy5dDl1aSrhJeopevaJRpGpSew5BHOOb2mQrb9LfAqhgvzn5zuoYPee3wXU5QFVK7
eEU/6OvMxmeAH9C66BIGyxesBIAyt9yoc7b3Yj8xp7jMsP+ozu+wG9XHAuYY+VCACBsOMM516i2O
th1c9HmZcjLnqatTxXjdlPHAkyESVYz96Y3TbKgWXjd73v6NXqH3UVgzgmNcO3C12XPgZiB+LQM+
TnnprGbOZ5s/kBGK3ZNDSCcRi/dJdpKnc7f3/PXDEW/nqvM7Bgb6NaQa5N6BonzcXtxc1Jgbx5wE
YIHlAlmeO8pxNMVBl260rT0U2zwW8h7l+fckJW9igp8MdzCpLHzZRnmN0KAC12beHNA19U04k/yb
2E4F5NyvAlabMWWI+28FOnoMBvKsvJxoKKE16HnPP5GHmk8NsPQGIk2oLaTJK4JfTvdBVyAyBtoZ
neQV5h1lokzepb7clR59N/TNYyF5dMuDys0vMqNP2gHe+6iR2IQOCXs5h4YMy12sS2ts8k4gLo31
2/YXzcejq5Bn2svKmLYxxGusvmSd5NJ/LbE3G7jEvekvl+lmC8uEYX4apAbtiw9j6IHKiM6p56kH
QsaGTzxifw3OX43poFi5Pj262o5XwDnoGdC/qs+g+CHh4j8wYC2HlIjNlCxeuw1I4BHCP2wB2vWL
gXH0atwbU2cyNmmWIBMREvcRzgEBQ1a0noKucaefVwPz67ZrGQBWaM2AVi3emjxIcFvFpuGTZ58D
+fNoTcGg/2PpvJYUZ5Io/ESKQA5Jt8jjG9two2gaBhlAyEs8/X7V/8buzvbMMCBkqjJPHlPBtOKV
INx/Ni8dNe5VWzITYpoC+2T0j6IQ9HWFLctJwhYCY/YOjJgUyGytIOoLo0O9ztjCqLAz4DamoPCj
GApJkUPMH3rS1IMUoTArAk9gyInFlRju3fiFibvZuSZEAvSAjE1y95E4rxN+3/DhhND8WxUGeq9v
443kfVIFOGlQLU6w48R/WHFxPhqRQwFbCnsqhtH4KhG1x/sXItSRkSPMFjyY0ErgUM6h3DrMRTnb
OiN5ZlMtnm8mILwHnqpDkAK0xgiq5771gaB7zKvQWBWAbAKCVi+0jcWZjhcztXjylhw47O/U43sr
XJztNwDDA2qrzdfpO+8bwPdFnZXCcwVQ6TYPOnBowJAeVw9Yzgyh8ZahcV68t+WKOfiwTL6EV6Hy
gQeXU8RMM3ivtGNizPnRaJXTNQoq70OqkoMLzsgtJceacBAqdxH5htv7uVqCoGIGEGPDxm3JYI7c
F4cT/vglj+WH+UtksPYzChv3wB8Dfks+yjZYmxGzdjimQmRBEhnoe4wfrctcQ9A4m55zjq1AccYK
RDjxOXwkyBII/ZN9KHOahcmdX2OAjYwPkirdJ8hR0jq4jmXnmPShl/CL4P54Fh69v564QMV/Pp3Y
eYFX4DCJtp0u2TOOFiRQJ2GqoLgpPG+BR8DugSy9UH4MwQ6FF7o3kMYUh24zEljm6J8FCAPq6b3X
eNcDzUJfFazE5tSArsINpRgaWCzOnCZYJ0uwCGPGT/cZFEEXCNK3TGG7CpI9JqB3mFP5EpSEgumY
T1/XD1JBqAGJOhW7eu0VrZPDLh6DdxUbjGIEKA/eHjuK4ai/L7JJcpym8M4J9Y9nAOOou/Q7A63F
Mcemvoh8KClxtMcvMYyv42HPVFs41YEvv6WFoW/u76VlBCOXCXTL/vKiwXEKMD2XPvL104CkkOu6
aQ/su5P6W5kVa/y/ICDNe49dFnuWDwpglOZsq0i4bdzwqOYcVrLm2Gg2MbaRzTRJ9jnu9BuaTQWw
ObahMfOItkfJLQX78mXhkeJIAbAmWT+vCYaRc4AUbj0IUqsnwtRLlrk5YWWHuAcLNYLslvx5J5BU
hJVCTyKXEF48z9WmnuOBpWwqSKxL6bveFoqHcVx+4/lkic98mKO+vIFR/Ir9WhYA0vigUSH9q3fa
D5D0hgSVn+4nvnIACJQZIgb3L3lOzTb6eaMROxKLTelrwAI+lWsqv9fYhbZ3rJi7Yt0Uw7uBGec0
qatgmYgZlMstIjPyMGzBYYE++d6wIMhQkEgrOSe9yw34cgq/lpxx49T9revxVuKOrLaJ6TLoDzCa
UE79BVUY3hGz/Cw3y7tY3khZTYspdDBQOpZC1TdIgEDmRdqBz3oCY7LkBn3b3yDgQ+Sy6WUfJtg8
yOhCEwNX5yYnDqu/Dn1YGgss+rrb6D0fOpdB2shh/ZGD/jJO3Wgn4UeAn+kJwdCMRbDCv4RR2Rp7
Zx4GfKun9RG+V7aHoSLoJdOGlZrFgPJ65LQXsDXIi1A34u+U+hwHZA/klblAzPD5EE0ri+nLwGgw
rBpHD/j+arqhmM6egckIFhi4+HqvwcE/7OYfD5JGjHBdqAUVkZQz0PTu2uu5+CkYvDjK7VE4jxV9
2cCw+Vfj7KABs3xSGr3RdOyzaDIxe3iIEYCeqbeSgEvE+pgEdQ9pK/+SYXYhoYMMjSXAgmn9xFsl
wS70/fHEDyGBC43vygtddz6/bRD92H5i3zD75MzshZxPKOY+f1z86iQY+lnA42cLCXvytSM8bUWq
lTp/BvCqoIwGBv/R3EvIB9zw6EJy5D+QKvWwSuXZC+o6VPQVVImTZWB38NoWX4KhqU4KgjJ3D922
rh9UdUuphz4F3qQdR8d0r1DaSC9yqFgimYLJ0Bcm7BRMGuudPueZTZk7ZgP5MYak7T8qYiFjvOmJ
oe/2b2mTLvQwn0FBh3B+X77nGSlbIsbwiROSnsWroUYii01zd8VGMGL62zyZq6BHx3wwfEVesUnX
Cj5P1HjslqxWiitb7MMLmDgx81v2OyB1ZcYe8FLgisWZDoWJe6gLifaSMQ8836HnXGJhcCd5EYsp
Dv7StU92/eCg+3qUs6M58qLCRPq0SQk2RnCQMaAvkSG9eCg6bkSqQVx/JlkLjNp77/7u6DigNtwS
3pOy8Hm7E/0zhPilFL/WHitCtiDh7oXfMP3GtX0ISgh9pAL5lOgYhkAyecVunvj8zOsSC8dOZcfn
UAIDUKE65Qf14RZ3chVZ3ABhDRdCyUgV6gVgK/4AaT+Y7D11DQQk15TBO2d0YqLjIV8HMQ2rIUQI
geEgkOXHfiTenb+nXjfgOnWTDOY3NFisFNizGL+grUndBsYQIhUY3siTcJEpnM/ArWQXNMOYw71d
frAGLLXsj4YY0xAyv6oNqtoBMX4f1caDpwmRjMSXyMbEsoNNx8QcCZ2QfNSv8HmDKgOJcQYVDb/Z
FbFDBGxoTfCAMe0+Lj0pquimgMJGtvEMe2x4LgL25huzicNbQAEhocp9ti7wNxbOxOdkbYgRjo4j
BlF2fLwhflDQLeF0qdukdAA7Uk41PKA4DXRuC5H4qIihUtWL+OpPgI45F5YiTBFgu3JTIbXMzjBp
44CKhaV2oFqGxETAD6w2aoobC9tY8fhxJ5otOubWGf90y9GiQP5BPMSed/gc/8h1lGvpVj+S67jX
jz0SlhHVHyMKRvyZg4lrtWcVp0ZTj9WCchT7Ppj8MDapW44fLYSniJr3z8qVko9ypduPbhUSz7Lz
+GzoDz4FpmCx+mK48VoV027TbLoznIV6ZcxwS1nq8/HhdWLSreLQ8JySWgZNvFwNuEpV+9G+3YrV
o14VX4LQKngW7RZLmEX6DQ+hRpUWHdik2qs1e2/hjnM3LzCApSphQ15Xy+EHFxS3gJjQLBWCAht6
1+emWD5gKT43Fva8xFuSO8rEjMHQ9LUudyKJ7zOvkAfel2SOIbzqWDoR9e2yZboz8WiuDkgSSFZ8
eY9tt1cJLqkWdFXea6e52jraGR/mANH8dYTzwk3DRhnNh3Xz3U4/GxXB53gnxgFkLJCkVyO8PD8u
95tyQr9rXkH16IDvKGMxg2U7uhBQv0ftc6wxdixFVOkJiNi88kt0hTsMHzuyJdZxjHQjrFy19RjL
j9dFW+sbqHZiITE9QafTGNkeubMJscJ07WhtOqg5sD4ZoFDNqOLBffCvpKW15F9u1IV0BlVld/nD
0+mIkT2hYp9Yh25rXsazZn0/ad/8JTDhHfDn6yW8dDLWD/ZZmAqY3TCNQ0FIru3v8GshMjS3uq9/
jVfZHH7FCpPXr8dMOshnnnhmqqwiUeXk3zX8LALmALdAhADjfuTD8zRCkzzNtvWtFdRNyJubZAVX
5o8pRg/Hf2Nqc6pvEFMUW5BfcLZg6e9ICrZ1ksdF0rfLWDBjYdbgvf71e1Q3t2xbihho/fY8tcCy
Uy4NgEF5UdbZXHXvW/0UbYajeWQ6o//kkSfvzZk2B5kd004hkrzq//qfzyG/Drt2yeRkB9EQZvni
AceKEAuwcnZpHpmjfGo3r43GoAK8WoQNfP7VUyYB7+P7OJIg0mKaYhCCNjqOL48vc/ZexviYVsf4
NhwfX/UfNX20lpfDd7IezYtdM092SWgsSGMMi502j2bF6bUpl/1PbNmwdEPtG4o74DDckx6MBo4z
ZKiwXlg7ZSnNn7N+NQBzWdSldB+RIEsWEM0AdKirQQv/8JT4wCgrg4hK57uOxLgNxqH+5yKLl5qg
FzHphTSmCeV2DjmcRYIuJPdG288X7lTlvyf+0wAYhqN9c0GJsEUhZAnnBBWGGx+TwBudJNeEHuKk
wLI53K/5roaiCVYR63jlvmjOmRskwFSg9aQTGGTAB2KMAcoN7Il9GKUVHM9/bC5KI4AgeI8go7yc
Hx4D+d7ARvyxwcH9Qg5lUlNrXiXiELjvXlBb/sUDZFebRHS0t+qZjYqXsTVq1LMMWEHahUE/gyvA
QDS2kCMMW2oZJkwwlWALkw7xP/5OPZtoTpiSyBM//ZfDzaMVQQvI6II9UfP6HhdnBv6wy8Tuym78
HuB1ThiKpQbuVOFn9FOOdlqTBhrj5hSb9A2PhbZTlVWeeW8odDgMNG51Yqdt4VT9aEzWIK9e37HH
A1zolEQO5M5Un5JOesXUEzZBwcN95RljusQ34eVizWECZbwcA7YmOzh0NtxTkIfyCg6LMgYfDHYo
fAgmFTv7ldrngT8mT/cdXjpqmodrqL7Yw2ePV9A3hzEOCGy0PF0fkr3UtWLyVgjW5GtaLaOSnNK8
X8rLx8inmgCPF0VM7EXNlzbydEL2SLQbz81dlroyU3dNxcjDNc6dAwsz9cUpjwXbagxRfG6JrBFX
zEBMMQFt/8kkHFEsti5qDPVMf0wvH2FW8XoEkSp4Wp0HtQ5/jOo+ZVJe0dLCL/cevzSs1ST6EkAr
d8suwrBCPkLYJT06zefZ6i5DrbIlxd/H4OwzsZ7AScBOFDTm5SM4F7SiEWngg9tUm3hucn1KgbQP
jK52DRa03xX2V08IWEAklxTt0bB5CpCunH0shrAESXgq/vTZWIz+OONlc7vjS+3Uxu4tu3E0G0lh
y5yKVxvv3kkTuCHYOjSgAuZBtxxRPVaw0KSwMOZv5srJbtws8vtVyr4HcLq8n+KAMjq9Lmo/r3pf
BEoBy3wIF+FGulOuEftletQkfTQTAhbokNTAj0uKvcb9VqVrXE/7+SvmFJMHGdlNKuwWutyrZyo0
HOw010X3lVdkDqU+O1ashbwQb+0PX+hTMp7zsFEAFrFeAWZNmTbJ07WRTyV5/+YsNSmdpDMW+PP7
aHaMLJ1RcuEmj5DjzCgMGbjGzIBgHa54kLDuY5QYj8JxvsIszQQ5IgeaDXgeYS2diLydlSA70qtO
LWToDSFoqIxr4zwi0heBcMRCBhfmcSkrCWrL/kPtgqt3NovIuMlgi8HIR2AzghvO98nE45IH2Z3B
VNi9X06uqYJCMWAt3TK8huSHULfdIr2aaoeMKL+SOLd5joma4tx/iwy3uaC5ipk5fH9gjzVwTeKO
YZI3vyxg8c87WlqLm8bKMS2/BmNqkbHOYPKnn0qH5EYZ1tJw+or6Z5hIE51PQYoFVvIf6JVN6V+v
0hLZgifz4q+Rhyng8K05aE7DETMsL8cCcf503vtDc3y5hs++yrrEqVdXCdIDcD+04UuS46byFZ3/
yNW/Ye+JhCpA5TYU5KVAJXpxmH62tC8NJBGYTHuFinPKnPQRSI62xFWouACHIvUkIfWXzPAQUr2Q
UQNL5Egrb/KMXm8e756pDbMeMIPN82mXcx48MOQS2vIXpnJ46FoXKKmwTylfsaVrIWChyi1o0IpO
sKyJV6UW42lVXAxPNzVSNYDBdPchBlNHy1TPnhWZ4sC7ow0W8EBuqrXjvo0BzEkvzN7AcPLlTc3K
7/TnN3EF1ER3kAb8DxUPCKPwDfMLHiXDBWIaEV/0xNsGlVROwBxeqmULLq7ut9kKC+EPDuX79DPn
RmcS+6/jhfyLxhluyQDJJVuJm8qcGFoAcAs82nULa5jnMVtbttJnWhcOC97mvd1VKIfo3fekLwWg
hPIRuBQTUoWsguREobliZhGk3PCU9HwJS5qpOpruyyhbZtNRDJmqWVKhD11YdTR+X9B8ntmMe/l+
x+0JbuOEI5PKI1U1XixkCaDr3AkW7J+XfrbWh3mxH1sHEA6wRXjMA7nfDf+Th4Zc29lojcigrdZD
6bLxdNb0BTugNIkF+NiUV/OonLJfQsPo7q7GjvuvEJtwjm/2y808Ab4HDIz6fjkmMJINkKjO2vsb
GlWzwht/E1KEyfOVESi0GYrb1wzmmJDMdN81q+mAWTUbtGVuZWzsWA7gfB2UVfmv83r740ZGaPhY
gNopNYb1XJphPYUzIVgpiLBBb9m/So+iIxs86g4F3v4gyEK8Jg9plykVmBz9kTx4LpXGlX7MBEM2
1HwYLR9NjE4ppC+UaUQQ0OdRWeuE+8o4Q7oUFjiXUjKwn0o//HGJJTHR9XfR2KpIl3/xiO2D8cjT
rsPLY0vlaogdyXiIEVNNReNijCfd0WkwbfToMV+mx472IOykm3QnWktWAOLeaRjurGZ4U6QO8yrJ
HdguWYEkXIko5ZUrohj8bEGgSTkwaR8wWED/DtfONQFQXnghAzZgVUcwLnGkMi21zal+C5IeyzAw
o4JYrg07xGZ4QtEKY8ZpsEgLw1XaeyzEGTunzR9F8cLlVrbUHRTMMhZAOJ+KnDrcnJkA02553CZm
FL7LScgZot4wYEfjRlKE1HAxUhPMGyCeM/jG+tTR33YWFg7XhsJNAZAwQngIyi9Ttldhr/sRSiO7
iBYwG+R8CcunxBxFyFpCPD2V79HvCLQWqiJP8KTEDxsvbbsfzyBLEVz7mEK1GKnz9um07yXotMIE
bDzRx17wAp9t3A9rLisfgOCPBeGM6kFiaA7jn2uMAm1WmZNmO74gTKkk+EV+n28LagPd6VbWoXeb
sP5Rp3IHc4MYAUh+oICW9/Ss8XqMePZmfhhKYTmJHQjgh3EYWvsjLTmC7LucyvuCsFbmG69DPWwe
+aEweFxYyUB4vIfhp7+gWvyO9eBNEO3rWyxIZ32Gdhw676ocDsTJjm6saJhLwcLUAg3rTBUTsHVt
ftGh42qpH9nGWB4rkwgYrLcZcDK2QUyTcZJECCsTpFooxpqHK+80kbmkYYxEXx35SDjFSN4rW0Ts
7+prhCvX5y82BhaPtICMHq/zR8CMV1VJtXc03WMmDQE7q+ep4sgPD8jd/Gl/4W/3+QrKR0mOJsYE
yi7qHFVFJ+GM39jjQXNmqo13SOzChIjqDQD8OF8famJ434cROUfKDinPGDbeE8mXC+Qryq9/kPcU
KrdPUD2KecQzRL606P4sAoDvwILUQ5TSUZCIEh+a7qRlt8H9gDlFigEpbA83+sCOzXSvg0bDHaO7
I2mNKKhSvnoiPKKFijiNUXlYIfPHROs1e0FrkeaIL5PXLGWOVs1rC8iKHFaZUQfw7NwipsyOehdX
G4aJyhCQCtoyIZ/RCz54rQFcP6mRxDXBndFo4wHR0R4xrh1s0S5e1FBD2XKNYMsixbBbVrB6xZCy
U4KKP2EaxlSQgUNgbpRNPuIS2nmgbXDiMN2awsWIQPi4YTFHDBFlJfA5wP2YhCLWES42/D+yGD6b
4oMeIYhu1LAv5AnYif1AJ9E5ihe58ZpXI2n8AsAzvNfvKAn7hi6MDsaRUTfJU6n30hS4i+TFbtqw
qcYTOfPuKAaLMNniWW/BqpVdXZ1kk62wSvr8xvPHAgcdgekOhEWzPOPslKwZPjN0NWldxBpra2wz
M4Ytjfi2DvzmB+53+IfwVZH7uaNjQmwO+z6icUo6WPT5rgOEtOUxpJ2NkfhpstTSBUbMauP2iF2N
iLV/Da+IADGOemh+hN8hRGO0Ba+ZsYqroM1PUrRoyy8FxhJVioWNARN6uLAy5T6VV9n6ymP6xItr
reo4bBfwK/Pkp1RMN1aQ6NzhrFChP/3Y3BV01tqx1lZUcL0ft1itu4aLuBs40KAC06QAALDUWf+E
p7guu5YapiBi9bK6B9HOXP8/4RUXQ87fKob1VHNW2IWi9VsN1GRVSdfMOkh4DY6nVUppw4wuaxf3
RdQiMs/UrayGhb5WAUT5GPjEr43YHejw9GTFut+whcVV7wykFMow39Nlo5AsVRxzbdl+NnU1+3TX
GnGARDZjdw8QrUPFVoPY2qnaaigJeFh+4lP8XLwvTw2NR6Ay2s+DUkzS3ZAaGgmsxr8j7+rtAhGw
JSWDX7eeeeqPbE6W6T2G+f0e5oonoPH2X9SGVOpPhtn3oB7mmTLjNWnpt9KMsilFGZ6Rey72tjve
Ex1vzZl3H4pbDKxVXtWFsoxbALWQwCIGvxh9PzMfjSVBQHVlq2Cq1NTUeZSxeBoULllCKsWS7vR0
B3CXeyBoBqON8/lgcBevchHWDYavRqKuTPDaV9zSmN57hKFs4lzBgtBtuEmKJ/EERoeuCwjMpoAk
9JZBV295reLGkgOcSy2IhlNPuPkc/rzwAWBBUBBljZgbvZkAU85i2KDnYdp5DI818lAZwZf+qHMR
HRB8dQPpZYaYkueCnzH91FSlwBTFovCtr0eOzldio2DM2+MM5GJH+tYDlFRv3hD3NEylGS/3YurM
pB7I+ZGKDtVkMvVxKHEL7FoUt9VXRs4kwcFQEUE6h56juqWYxacDyRi0BDaWCwIygUEz7Ye08Yty
ja0qgSIDm+fCW3GBEhJ+EKfSAjDagpjbO2+k0TE1NkQvh/Yd5g56QLb9zmF7HlehScAcm+8BCSik
PpoKLGTKzG+7MAUUX/fL1w+IYxWxvhCXa+uAPFclnphQC1aoGLsOm1A7O7Kmsbti3ZZOrbn+y16i
6DSZkzF7OxyFJVzaB7QciOZKyI3Sbj9EUxizPii+ARoUZBRzXjLe8bgKfJ795JDcQatsmheYUiW7
IlJItJomxm01xsrUzQDngD0IVaFhaFDyJjzDYYREmcEAJKYCLNSBjEyJynMGMpFN8biX/f8ALRCO
1+BGqEwGAWvwar7gKHbvBHey8hBy1zu4oAyDR1FT8QKk1uRQMKpDp13baGOIEG1hZdDRyLZwRCfh
7QAUGW+oyofCwSSa6k3wBtFT4u06TNLxpPzYY9jiZIq+J0sdnA48lzND7brvLvLpYMyfB4PsRFa1
aDJeaAtt8/iDT+Uf9TBmheQYfyFgNSf8KzhX6mICM3zMqP2U00XOwDr1L50ccdlNayf6Uf71O/B6
RNycSmxXYCrad6Ii6MdwUf+Cn0hCBDkVLNp/mgh585wPCHMjgRLGB2VnYTABj+jSby1mIDDiINcC
qcJzmybcaCVkXpusX1wsBhhr02FTMTDCaouidC+AnsMA10G+0BhC0IiRHO8/PJ8FR2ffdRBkZ3Qw
/1HG6EDaOBSMBRmDB4MAhEfk4BWP9RryP8NRVkdWUShl7Zui3I1aEbRQC+6C/VkOJ3oEawMOwb3T
8eCwUmFQxBPKk9V5VulLnadiNg5gHU+Zzsbf5ZX5NNWaCq9oLBy9ODaU3jRCMHzwFYZRQDnzJ7lp
zgMt8/pxlb5F3jvTktkr0M/lP4P+T0B1VN7vC0MmYeHZuejGczznP07fejWVKCG7wio830OprBgB
g7yj/vzCM4GWN8zDbg5GDb7dMXkGu325+Q4EqkNrjc8W1ZGyQK9gTft/sLbTJ0M4pKRB0oMsfHVU
/6jwmRNwM2M49Acng0Bzx9I/c99ZezH9I79dFjgyvQpHQtVPkgwVOLxBzngPKRqhAkM2922BuLjG
2LkzZIYagVAcJhlMKwPg6oKLwoj141QROpAx11yDHsfLyhvvQGWwImfalyzQiQC3FnyVXRcyO3h8
yRLPFubGk8eCmLKlPkWhATmRlBnfYGaRuglLMx6BwDno8gEigMTWoLYAw4wSXxfpYNChACJTxP9r
aU1/IAYvIRvnRw6rJd1RRptwFgMC7mRMT34M6BScOnpOSAFbPrxg/79Gs2yHpGRZT7mlkx7Phnqd
rv/jDqLV4wdqaBYbBJ3Sd7MZ7RFbscIAfjLtPg+nbC+afDTcdyE17A44WSooH+VVdlGvGhrjX6hP
yJmlHYKgu5etoLW8udN6krMZT9O92IT7yFfUlWch8IOYDiWIgKg7PIc3GX9w77b9loeAG43sAewe
n5Mr6r4Lyj+Yfh9ytHsckh4r/aIdHkKcu4l/4UmAG79saovqzOWMEXXKdODuCybmGp543dBVonhg
jxUxPe+zeV/G0Hu54DfzqGysINrzmqr0xjyO3EAE0oGnMacwfd4JkfaIAoopuG6nZNUy76UQ4HQh
ueRLmoRe8o+g1/LfFvRLxMEMBxWdwwTHkvGB1O2fhEtzMLCyBtEHBxMsWIrulFP9DQBxMTcZa/nl
w3OELTF8H+w6eZApNqm2eWYZzlDKLz97ziN9Rk/yCjq0xNeYDRNVh799ShfObMBr2OdnBffSx4HV
COOOdxgfGWVRc8IgXAEMlhBCmaCwTVPzvB0aTZ37A0IYdFOJhHGoUpOniqbDrmobMQ/bHJ9Ts5Te
4hJSmGAc06NAl2qUqVwGALGUzaAasq+U3h1bUmuFQQzLrEH4cvGD5HNcHD79TFCbMGMPed4eI4df
IZONDmByEjRSRHY7iQ0eAJntFcown8NDvYNzl2P0p05wIBKs+ATPLA/Pbm1K2RsN7qufwT4GVDfh
4MjXHFYyZp5G2GlegeZY8vraL+U5vcjrG8liSGsgzjEydKbgZK+26BdoUqG3zVSKia+ax4LfUWKY
E/6YAoAY1Agh/E0/9EsLTwzII0z2IDldRIYqDk3ikYGMpXHQJ+mi3RhD499I9Y8JD3hkxxJ5Hvbp
t34ZhN9UQ7bIn8ljxuA7Y8UB23DZsnM20gGMSwCkXbPi+SR18jn6jqSA8vKpeB9rB2cL4FBURJSL
1P8azB6vwKLjr0GnmHo7z8bBpCuGh4dIEs/8zH/gDTMGFrLlDyFdIocTsByAkpnauCaYa0IUBQaa
j983++Gffwv8zotBaiUkSo4FRzha97+DpfTkYLPMJ9nMQnxIdSYoTs8bVQjbGgQ1YU49GqajLuRf
N9mMrj+B3pLgrPZYWR+HranmeKg7FQ9CZ9W5HeNV2d61WlC+xVZBRV3Xs1gPTawe2/yPwARpYbzo
85DRv/DcaTCvEUMOhnQ+/w6SKj8DRwgslSDzFVsttSC145sTwN8k3pvTSp7xHV8Ym0KYMrn47xDg
g30cyklewH4lDE/4W/OPLUb9HgeQafgTgEzKVlkkgjrgGlw2+WL9fR6f0x85/bwpxDfeF3KrQemK
QFGyOR38YCVe0YkKnC/H1e4GnxR7in+2SBhnQM9dIP11AyDMXEvON/pW3o+zBccIRJ4mhKK9M+Gg
OgC08TtIqbYtL8sc+YL4twuGGJrWkrHWtsURugtzSu4tcA3vInXsq/E0fQeca5iYfCCALleXk87L
BKrNIOLtKfcQHi68X6hRlA0wRsHDIZli3UB+DEA1V24EzDy2lb8zBGYutWvIIxzUf6/kLDKdBb7n
jIreo/RVjKzZJlEOU35Q0dD9MdIWhDbBSOWy8XFwgJWO0BvxNbR7COULS4kVF/m1okhArNwxWuHJ
hPdx4c34d5B28V6D4CFqF/FlHuOVMvjJ+Ah+coMSAoYdT8l7EPaBKzhafFkyr9Q9zGLepiTnnVXm
DKm5XKmXTt8mX7Qi8oXvRWkk/Ef16pgRG0wx9XoHIw75wi8cOoSZcsvVpS0CFydXlvdgjyQXgQ6L
N6+3YTZevodD1i9opqhItqpTqDN4MDj5QKDy6GHIGmNdvc9ZJjBPhJesPndUnvBvEuy6MUpUoOVs
eA2lWsKNSDgslSiOixgBrTDKI05p2HNSuN/pWoV7FfnXW/oBI8Dm8jubQtuhkhMY7FKkrhA/pOF3
TnQENdHrUH1Lh8e/5pT5ncX6hO3MktUTIVIBixQmz5uFA1k6FSQbrgiGIE2CGrnEB2BtodFiAkfB
+Fr1V6iPKTwq5+5py9didBxknjEHPhlluc64exljE2qt3rvhBzcMoD00qSGqpgB/LATiBRRLp0gC
LieL34MkHk6rNeOx4kzFYFrSzvJIf8a4Bi0RU4WJEfDZeFAq+9w+a7qTJFuwRNg3t/QXVijVLdZK
D+FeWmJeWEwleGw0nmf83fDJVGftCiW8NdPlDUYpMSVgX9uNTw9ZnRUQVjgdY1CgRYVpBFT42WjP
YWJMjqNnzMDaodM0vOLh49LpozJqYGI8UO/i8zlyn0N4R1J5prqVBL3bNPHlaldlFKaJL8+h4Seu
gWmS99mhOoJTRB4qPRncNkZL9mDO9PtyoIK6Zso537SrtxU07by91vISRugrIR2GaIONHC/Hgy/u
y0ysMiQTVZSu/RgJiosNLejDPxP075vR9RLA+gTZ7kRo4ugwxvMTYghJ98go/2Fu7VS4nGPVFK1N
QWHx7jNxzmLOwdSKFs0hvbIYYWmASNHjCPsrrOdqg4GM8ZtgrjFtPjCrLKjPlf+5PPcw5zHg7C8M
fT5YmGEj6BtE33gAHAyr0aSrR9kBVcEybfv2WNnQ1sJcxu8RC+Dw+fZkDKQbP11ZMMNwdXCKM+uA
doNgps+VW7WArsC/kSF1kq8ydplGeLIk2ooMeh8EbK88jXhjr7qxVyGvIRwqPzc4Bji4ymMxE3BD
fwFo7sx/D8z5KPcWkBsx6+W2hj0hjALhWXbE/ZAQjj8dH8RyVQkXLHqje6gxF3Oam3Gka8PJAN8/
TG9QZMcU4Ossd7ONchjE/Y1rK2PXAMiPSmrKG+xZ8EC9xc4WMPaFEMNCcEFKcQ/bZvaZMT3m/gI5
oR698HpcE0kFFzRtFnqaOS1ngsFlyfBXBD5BZuCxIuhera4/DtI5jHEknFHAVjheioZ1UQp0AA6/
CGQUZTKJ7VhvFJvHCR1USZgUR+M/nDIUxTxsoHD0U1uINhhn14rzNJ1yBwEZjNtks5tky7H/wdKJ
Ptnpluzgo4BbNwsA8B9QsxFcClwEN2JIYLqgoWkrIh5srEvRrRzH4f2LXhfrAJdAxoAnTJD9pjBJ
P0GNVv/vmGlguWKcgvbIEo9EPbjD0u+hRLLyC34iSx1J2eJyM6hkDX8mrHXD4iNsDIgKmOF4QGs9
cugvYTyDw4kETqoabGGZBQPlXngjGBHMLXi73JrzHmBMUM838MWYBXQHHa4Hg0Bihdh2DLwZ59Ix
zbxH70kEzmyfrM2l7QmhIRba439PbHERWNJiQqQwpnwzn+2Tshg4rba13pYYxSPnEHet7pUhG0Xq
mVjgiAafJBqoGtEoHB2YdbBmJLUXHdIxTZuLOSPfibX+lMC2OVI/UUzGKFRt+RLBmDQnmsspNH9i
5ghgZxnaaRua/oLN07pwxw2EeuY4mUCF42754puaIfyLYAeBmtWRPw4EoT6ZFrZ4Th6eSCmBe+/x
tDMJTvC4ZbLMA0wRtgoJfvCfnEe7n0Da7vkfJhXhfbIRv8GcdRICrnFonwlW5n6zZ/g3rVfvFYWq
S6vsCmCaeQ2W3jFpC9gXTNYS8Vc4DU+gjGGGmth0KJNnyMo2Of6Yk/0+nSxPNyxtbEpLRq3jCQbr
v7f1016vacv4LrSkEPdYwyzezrCPEDFscKmQKt0G25sc18flqXSPGBdmODvhKbA8S5gsw4KZtHPO
KqsuiCvbm8KTbyH/GLkLiUfkckkmm8tihjNZiAe1p/gDVkOQXxEuPWfq5IrDjY3+bCI5dyd2u2Cv
uqX/dDAiZ9qG2SfecE4RNCIkwk7x6SfNhvFSNMUl26tDTfBG83N1jiS3+Xl8PJ4xbCk1HNz/9bXb
vdxyV+JQTJh1jbINYodL+/PkWoo1h2ebR4KbO2EZ4EYt+kmx6C9KupSjmdZPseiLxwvgFrD+7Bbr
C5l0F7IyeQdbNYG6A/BnebTR/yroxceYmqDGLiUbCx1lCkaoHUkznyM9S4zHDyMIapudaE6YPs9Y
iQAc1TcTgyDx20txi06gRJZ7p8i9ATf3l2TfoJC+UXRT1/FQvFZv4gO2uR/m5xzSsMMurt7neNpg
9d67jBf/qmeIzvBs++0zSEk2OaLfaBZRT2wPNmDwZ7ySXXIq72id9Hl+1vYVYjqOl+Uyn5i6x8bE
1lLhRWcb0HWYh9j993hP2t5Uw0uxYaxy93GqihjFhsL0CCSQaeIMhRPrN8skVRCFJDkDDJ2vwgEf
/SBjnTVWDBH7hMUde2A1W/YzQJrHxxmv4b/WOWuZDVn5TMcZJIGAZtHR4FizqUOcoOc8EYQP2wjM
PIl8yCqkwnWq8G7zbd8XwxBgIH1AXbgMcj7cZaqHnSaHgZIAA2TECTy5PIrTdCUt6bhaujuqaI2+
agppzHHaOcrFmTorkaAJbj+AG2P8oAweMxJZPdXHnn9a4d75meokSWnX+8LY8C1YS2mPtsKdfNIT
RZ5ACYZj67sZIfEFdux3+PHBi9K4+HoGTFTXcCpDfl0ScXZKvuItrbwnsUgzWsjw+8eVGed0uq4V
3hk+68niOc2+CozDkwBNCMk0jxUxANRymHjDzK4W5RZ9z0y6NH4HVboNVY/HxBdsbPYdF1IVjnn6
rLiNQ7zCZprDN8ArRfbhdzSeSNSD1e+mB4A36ltyjsZr3B5sps6Y55pEmj191reFWHwSooG4oqwz
WPn4KOdnJvn00gaQPIy9kt8TUxD+JiQdkAsIlXocjtcGgeVsa7iF3CeQq7HcLXlZtofkPBNv1QYm
UX8iFIhjCSSXA3A06A0QdVi1TMckYfBNQpQFTRL2bDSHYV0GYrGrvPte4RMSX12+gg+2M1mYhep0
8jqKY6qNLzobwdHHxBBSNDLVxyJnvMQu+USw5SOyocNnSmp59GKKOWdcIuGJQEH3vLxWon3VHSLr
WBueLjJPNk7hAzSjNaMPuqP8YoWnwmAdZh73Wujg4P8j6byWG8W2MPxEVJHDrQIIUA6W7RvKQSZL
JAHi6efbPdXn9HS7bUnADmuvP9lrZiblQ625urPkGAKWwDyWKaHo11nYVojko3H2c4OYNY/2FOcL
mCBHmmDLaXY+psGEAFD8OmPZ7ckU6v/+gBH0Y/OgbGOPOKezswspGbiZni5GT+zb7SVlRYBqyqPs
QrrdoF3lJ/0McDraBfkiR1Gw/cGzD4rR3N7LSB6UXrQOaJZg/3QD9KtYo3Xs/KTnnwnHhOZXvBoI
l9rIEjXLXDtWxbuNRuOYGV6iCIPsnAkFAY0TOn00WOmPlfN0mTgwGNID6wBtifsJnIzVlnlZUjVS
gdTidinfFBCiRcFGcoV3sGKd4AjfcQJmOEqLuhbLPa6FYU+EAzflcaQQ5d8w8IIrcJ6I5zhFOrSP
BaWAaOlwcoWuZtKjpBG3xuXKq3bPAzo1IC3qz5JENUHmVM7dnlrAChlPSNaSH6of1JicVxTI7coS
DVurhs3DpzcA6GY5kFwXsMAGOILil8hDZeBQfqZYrJdsyDRcxfBnYqygkDPbU0wRLXbacZkdXw+k
twOJKEtzONt4OL0WY95d0rWT/7VT5SkW8XfY6jwWtMAbT1l286BcqN/xeepJhTQAFjft5z/n6pW9
133GvPktwZ9PLhCizLOhedIb/Vp7DYeU9EqccMjO+cjeBuFAw4r7+B0/75+PDxsqeaDORu/xMSyk
C/7SRGVcYfZMryX+ol7zA6bPmg/Nz9U94H+Fc2JYQiXH4QvLguAJNBN7IHad4cbQAGO/esthKSrF
qV7jcLeRd09XI5oUBQL+oTuxFEUcasqtM/P33TLem+/3L7CgXvZpv/dI/ZCWFnRf3LTnPoQq7kh0
gfs5zi0V0DXSTmyW8a92ra87CNRFwitTUCAoDwRJJ3JNIUqeNYf4vd1pt+lmf0fXxwnHwF0V3AUx
xx23Fe7ERGkdTMbX6XHKAgbyXPKq7bQM0gUUjgV2aTPcs1w1rDZkHIVqmJ/SHzm8b4YQXdhswAX2
TQHh3snh8C399h82J/T7gR78cK2vmSGaw4WnbunQ+iYHphNR9qM3vamzIqDfO4Th/QwjakUHaAYC
vuQPxQX78FX6YfHsZpKH79EMEpdL8tWp3PHRN/yNOkj8MnvsmcQfLrT9Z90ciyZwuS8Ku39f5Ovi
K18EmONtc6GG4i/AK4sgmn39+yfdBRfsiYdkbI38k9hAG/7NdLc9OQurFtxmU8osgDCl7gdj/jxB
8ecwv2uOXyC1vsNwhiS45ZEYqlf/PjldY8d7eJVzGMtEOfgj3ye1LnAOzRi68sKaCxheL+dW0MBX
pMTL0VTzX/cZFpeH46YAb9eWJAkg+TFMMH/LlrcXE+ElXsOCcbvi8dsMP4YsRECej+kSRtpjKBXw
mfePXyaNDyT+Luw7e8/GbQHJMgEmF/5KahIMeOi4s2Y70e/CgIXSAWKvFUiB1P69krfH9vEFc0JF
H+rgB5avONqWK0A8lhZ7whjzif/MjzAPBC34ldiM8OJdYu5GR4QFZOxWzcckgF2OjaIB8UUNRUrU
ejiq8wEJ7hbLFPuXOsrkeEW0y2/LmjDhAjp7FUtkp8q5wPgVbfTlOa7ofsEcyhcmlf4nlQtddIzk
OI9jZhEgUAS1nDzOwHBN+YRKOLKP11D+YSScXsoSJOFM7jdzAYoB8n3iJQSIH9lLeUO/TuEFDxlq
NsXEDEqliOjDaicd799IokEldzI0atfm+tEWagt7SBdRRX61dMI9vUVSzRf0JxeK7uojPha4VT7w
4+FgjmR28fNc9wfpAFrH/vTtoNemhFSD8b0SZsZzQFsIWXa1L4luwpqPI2lMPqNnfhEHOgCX0yc/
vlYPnnBY+Drukdoaozqd4YwfMuaXto/yexKmO9bPQ/Ugp4H6kPq260C9jyqmYigaZ50GkI4BKQ6m
WC/3mElBesHn5C/PfWiq/TukM0gEDd4TS/7euXyr+Sn30C0WmPt23qFEPo8KhXec8aIFahdCs/I/
B/Mi3m+BGWi6Ur/oPn6iv4s5vA0r1Vqa8e/TeUs33RXDII5UCZGYXRXEs5soW248Vxd96ey8eacV
sVq8049xndn7+9shXiBr5Ih1ar/bKxiKwun2xoLzYZD2c5XOlgbZYa4eq3gFTNXjvDHMilsK1D3O
VQRNPJOwIX7J9BA33brt63Q/jJ72pl1SBgrrRE8OEt1lXLbf8GuesewdnMD6qk/xzsHKB3jEV9wH
/Y3zi3zNFVgS/furZsPHQrhcHrX36IBuHa+TE+Lnx5F2FGCDsxS7+SWdPJ3GNmA0xCzCar8LClJQ
EfYr9WaEHHnQOE/wMRIX7RsBH34c0Hrnt10OrhEJtg6yCRslAkUKQXNcojApm5eY/2COMJPjW3Ki
F+aae1EiTStu+YMvRXt4V3wrpbek4C/m/g/aIEcXSSriF34IqLmBKhBgc0qjwIF+hM4+we7zBjIP
sxZ20XQtXzi1k/lCriZfJZObXZwnJSJTeBQuLpfIBqipWlRAarbvYLTjLHDsiTiH2Y6zOy+C6NvO
QvhMvIbf4J7ARyJOC+ExZ/VLAx2O2bOStukFRQZhFB4NzC0M20e3KCAKchTFAOKs/mpbFZafcI+j
WvhX4eq+cuw5X3nwc+W9/IFFMrrjo1AidkH21wfI2z4VjxD7TeSSskN/fIXb19bgqXN3KAUXxobT
C4W46ots03O9iNeyL30hNDIXyhHQE14czi6EHNOaXeWY7a0nDwZLvRCJKblvHFgHMWyajwcsfqjG
AVBdKM+xT3NJWNSP4kPQFl05FxXT7tNrV//wCq709rK89kf5VE8IhTSCmKnpz3Cpx4OylX18I+c/
KJDLd9lHCkWx9NoPe4AYSwiXjCWs86XBZkMy6sA/ID5WKPCBVN5pTngcTj0owliSVqHqV0sCQ1fy
zj5hC82dMIjOQLrC/8RH5rO0rr2WTzCdl2PQB12AMEy66LwnMjReSTvU7yiLIa13XEy6xlVqAd/G
3K09XOTmkKSzKy9mLpw5pxIyz9O5ihoqXZunlO1HvIy+Mzb5esT1ztzBPp8Cfaf+ZFsZIDPA+vGE
hd4hRyO31jzDS/2Xm21ZkP3iWG2l4LF/LOyVHhpzeYFqkl2q9TFyDAjw8NnMq/npL58d3rDkwaC5
Xupe4reYC5Vv/cJB4Kr8dIt35MwsiNQyH+AXIAjsv9Q0PXWczDI8IODeIQaRTiyQ9VuHjR4Ouxg6
wZt2SJUENHzLGQnzu0/0pniFNsxw6IVZAFDsIZAPRFcHTNa7r+1DckZLA3yiBvA3SBeQvWn/e58H
W8ezZ/sf2rXzHw1/u2p2SSh6MFFYSvvUtT4c3547a4UA4McyfVM9nYQG40TKpj/MlZ35Ka6gXuKZ
4OneCt32v5SGfIsB7DtCcDryHD12BNEFFf+GJI6/6+Q4vC0gQlEm1P4Xa+nlo11grwI1neP/PAmj
2SX4+wV2DLBuXAIkH6M5KWrLMqyXKG3mNAy89q/wmzVeZm7hv1OmwDpgR8BiGibWnEs7UWPBPYZo
y7mBBm9yHoU72WF6t5SFsevfjR1gAWF8KGkwY2Ijk2cY1sxP5GSSrWdgevwMh5DfiVFMd0M4EJ9n
8VWLzvNCw5I2NJc5DtuzaDO60aFbf2quGdRfMDFm8oILGGZvxfr39y93+RNixLXooYk1nSCA1TD7
DZHQz0wMphkgB2gjwmd6nX5BDReOcdBDl/LcDOCX4AxLX+Uzx9dMezc9Quq53fhNEUOHwczMPlr7
+tpe2zBa3uccSOZ/YZo6b7Lw6JI2EJHoca9hVgb4Eb5cYhTfkq36I263Zx0yCHJMJANdVMciNLj1
ms7tJxwbJlS3hECCRoApw5BzB/dBtraESDn1n25Eafd8h7zNDGo519eMUZoTzTL2oUOxnnDaZx+l
Qfrw4gPYHiucvFM8ZluzHN6Z2KxF5FrwNz7G2+Bip9kt8b78zH35HZ9pPujrR2M5g2uzr5Hbfkme
ERTbYcFnD0ZIEiQwUwlCIkLwwKmo+MOSjj7Ea88iiYQTSlZLp3ISkgrEfPcIcymhtjN9aUn7SXRL
jG1yrUJ7TVv1A5rwEltT2Lx81JX6K1KI1Y8mjNZo+ULl2JJj69D2YEFZVlylGK6i4SoSCaftt0j7
Zj1nPz3fYi865T6mnl89NWowcB4V7hD++IdO0jqAtc63X7abftQ/o893sIHNb9UK3vUPolc8Nm4i
3Dr7RpByvyKwBPlzAI/nXditYKXRfGCPykn9Kr3xGu2lY74xrBmSBApocmLYjogu9FueDrjN7D77
+hgD61AzCpTg5RqcDClI+X+74BB4eADfsqjw6Bkq+CgsTRiaLQoAIey4v1Vv6rvKMdD+Mcm/Xuju
i4/frp/ramuSPDnn9Jsv0sUJhiOtX/ncXRH94fpt8sa2mOI0UXb1HuULqZTUR9wnYYLCGZplR8IC
yR9MQU7qhUVWPmPh0FyJkmT0qfPvv6+vx1adF+dheXe8Gl9yVGWicYyULt9CJ7qriwSEjhycZftF
aU45Qxd/BiQMzoM4Zn7e7Dbh4Y8VB3vzuyctTvLqT8RThSwZI11EUEFWSLEyZypyq2WJH61n7djw
Zzsh3MKJFGe6lMADTsEMi+pMjb6NLtrMmH1+AlI3tyQQAR8xJ6Voqe1hKm7tpeZzeCqpeM5IOCli
y9k5W+wW7iak2FgWt8LjmS4cHDtnLDVw5zwHw40rSy5dXBRFR3sraHcoKv6t7TTVF/GclUPzV2VI
dHMnzvzbJzEnZB1jGI57C7Hz7RfGPMQVip49t1JxIcLNCh8bJxC63ZnWFNOdLRb6b7z+sU8cM+fy
KV3vnc/PevbpUDWza/jXmz9buE9+Nlvjh/xJSIBvIFigY7Omnj8IDmmzoL28keef3+AbuxiVZRrE
ROels91mY83e3AwPbNBNUk3P9czdrBzfEcGk5ez9E9TRhbG7wkFpdvjjmBKKA0G9zGd/fxdoy0Af
H083+P/4nS7KXX76cxY0O9bmBsYx/kxc/eiifpi/jhCxQCco8L9g6ZLeJJ6cuAO/4PALgiOPDU0D
FubgvV98LtzZ/k6CrTXfDwSZk4dBdy7yMYMZ2Si+rWUTWjT1RT813jhz1TfwD6ZEAyZkS8PN7iP1
1F96a9O2YW9hqBehue4DCjCCE6MVpWLGKYL6w9iiivDjWxWSjr69hzS5WBMJ5BIvH1pL3S/nBHEs
IC4swbP8H97RY1J4Ahkq57Ri+YRYIzLwMG3eejhrXarv6IzsjE9rfjTfaORwOrlfHV4LXRnU53+/
8E5pOd5VHlLkKd+0aMdJy0Avwv2DvPdtg2nAVp7rwtGiWdEX5BRkCbW2urfPWjNn2cxx3GKAb9Gl
VSxB9ln3uSTC3rdWE8ab2Eu+G7pmd4xgoZGh1RRuLC26H8VNWNkyL+VYT6F35F8KZcm9Nba6L341
K7JncIa5V8uBFtudC5b3tliYZWOuE/LHbRbBzli3WFteNPVMv7sS4zy77e8z7+dmYvfBNx27kGuw
GnFNQ7/KYHXxgVkbl9Fvuol+S+r2+GId/29o2zSdxfKp7+MbFmGh7TchEr19enGAZHDCxP6DN1L/
QSDfKA+RBHZh9JtvWFYxI7lYWHRYW14AEiS2hVhuzLn9iLuxuRUGNhafhz4nMIloxPM62lHf8/So
ukU6Kw7F1In0YNigYTZv4c2eMB+iV8wCwyoFP5s/23uTG+mKpYv0BM42IrIl4sDOEVUcqcAUI/A/
0eCXWLxow3O1VHx7+5d35H/pRgKmgQA6/7nPls3ski86D5M9MZ+g1i9ijzMLj4Bburpf1Y+CboS4
BC7RwUaSJG8uxF7wUJE/0gqhnce/oOnhDkW/rS5a+0fujo2L7awJuzC99CFcO5obNLp4SXFPrrTL
c7KmdTg2YHEcoTgoXqWttORdzQUoiq+TLn2ztkALUNzIKtVRrfCMOW0iNQOQAKhYVd88qQSMIeRF
miugwWZCpQR5/WYl4C/IKQWPI71IRwDRZXxjqn3Do/3+l0rGo93Q1HSO6Q00BMEwANOJn4fx11xj
1h6OqxSx+KD1fsMou9h7PtZ9zhsJsyKT3AYhGuLbOFRiFEIcc8i9qPHEeIkWiRLm2U8t3V6PNSx1
WQkH6WiyBqtfZf9hpbsSDna+AS6UxnXDRdBA/LZZNGk29pvJTg5FccjoYCa/Lw1ASZZuUxuOD9jx
Y2CYKBvfUL0X8nf/WqNPurcJKP1lQB+RYsps6EhkTGM/SH+ME0AlHGuAfMBrlukGGY0u3VJCagWj
8mYzAU99KFC0aUU/H+Zk/EmcH67aR4TXyvIBGYITP90uD6mP7bzVsC02gHsi3JknQr4p9J+7zwE8
+oDGD7PSPsSfferGh+ixvrvpgbhZHXDTgzryChJOSjfhuwWVoaYjz5rPEicoU4i6X1Dd6hksqvQA
3QTcBhyF85qN8ns2hXAEQURRWce41JbC1wtjutbYwt0E6SevbgonMAsrmASfgfeE4Knzji4h1QtI
kYyGGLrlDE2RsM1cAZfQc2i6kJ4Cb4s6uxZ2KWZGli1MeIJNo7f0sw+hiiKa6nRxjVw4PwOArC7p
DGQ7nli0N7TVGMIaRWEF9B6TBBcHoFTc9hv4C/opunGwh1e2r/ZLarHG+WCNvlMfCmRlSVOBsWNt
pxqcLfIV47O/NteEtwQHQgyvSrOYUDrdx5oqq8CliS8V7wukU4A3MsBGM6CDwXvLjzXR7DRdHhxr
xQJBV4NOB4IvPgg/iAllPIPGZNluSdMsxf+v/wP7trMFNgwVbAohyTI/AHO5SriKxgbsnIYLPGIh
8QKWQjZm0qikvaWt+BmuVkUmSJ1DrUlYhOLSFzH3cbYfyJUQFhbkiT1J3+yXmgIASjORuc7Uo4EB
A+TSmwHl9mMDDvUk4OYXKPaDszkn9YwGHCZQiUttPUBP/5F/1V9E3Nia3F+rWBjUX5O796TNaXFS
KehPt1pzyBvcku75z8iJazxDA2lB5pSVdm1vTNSxOfFO9ocxrlnVeei3PuTzjGuuSUK0QcMIO2++
cgRXtc/FY8UiANBqsPZxz2ljOVGIvyOTmacxZHiMbrmZiu2y9EPMufEQkx3rFstHdyVpFvkdKCrk
TXbgXxaLF12cipHqbHmtzD7oYEnoASPo3mjFxBZFDc/DjG9YQm3Ha/ZYqdIq8k1OnhlDynjuowzZ
MqOCQcfQYGhqD5Z81hy934hnTJF14ykKSsJKTE71i0GEeCy/YIKH6Jy/MTlQ3PFcVeSC4f255a2h
yjHMImr8lfhpetUbko5xFzkyZ8fHaqwCvoVhDM2aIcSr1BfK6XlKbHccFNqFJanE3UMlCJ7WHjji
CH+L4OsbYsMaqBDpH+22ZQtnBj9oZGlKyCcwvnPYqSIzc63gvpvHPumZL3uNm1GBluSGYIaJqkF8
IHY0P7AytRfxGz8E9xdXS3uJ6W2MYeAB+eCT5qK5Mb6nimh6AF/+CzMX+9jb3QoqGp1gw/lBwItg
T1g+idbksGFFeCJFoUd6geac5mGXfoBs8ga07llTYG0bBV5tUKXTJOBftBWXwkUK3zUkkQFcY/BY
Elgo+Ny8WvNBaE+eHEJTDyykwuBGXAVub8CPH3wuVRW2lhFPn2ctAOxNcsJek0lGD9US69c3jFr2
Tki1EoYML2+4IcHSfQisrbAzRdPILIKtUkMtwQjlCYQZLwcM6b5xfXKwgqNgjMVllpy5OSbMISJS
SU4Md2juOCMoS432H0Qz1nxfWaH3hL6NeDNfZlbA8oo9ILVh6o6Gp8rvGV0ervDEugBfIQm4PhBa
1kwQ8noE3UoCow1ZyhRO0l7zDxUvrjACHotbE5q/ydV5wO+xv4Bamh0NdwJiv7FDvNEWZfjeyFoS
Ww+C1eabBuv0zfhi8Nof7CQF7Xd4agmrz3hNbxhrEAvPwkYwJ2sf9x+SOWNyB2Htu1axsGS05Qc2
ih7YEI47B7ADCxYPOrE+yfGjIZjv4YETb24Fo7EDXp56F9p6fIBBwgMtbzwybQWUJSjm8GnZYp5q
mNzfwWMgZj/H8/T9yhH6o6S58sZWkEBoPlH44NTwJO2dcWOtQMT5mHSp84NjBcwoNgg6zhhCzpp1
4+L2jWUmrI8b7PlpwI0awgFvCFmFB3mRSTXmIXMJzgFvQGh9sQ9PHR7AC43KTrDEjaukIIZhHAMG
LSAex8mqQVz0yTub+XYwtp0wmlqOCDpuxveIniVfQBGAj8R4R6WAqSBDTcFyA4PVclOUB5PDCJYK
jgu+X3BN6PGH3FwgKYLnf0uyjwTSMD+M7Svb7usQxSfQ9uI04RzJ7UKxVLnPGwTG1NqDsuM1x/Ig
frQzuN+R6kaUDnaQ/MBAJ+Mekeg3HCo4pZitCFhrw9BgdalZBjgg8+d/jA7ExQKD2UBPYfer3A4Y
Zle86S63WdTp+TY2tuM35Un8KE+q2X9kX5PZbxxN2ZGjofXt9jFcn03jw0Sq35R3InUvI3BU4z+m
3R0tu/6gSPXvxFRM+lLqPJz+p6pdQO3EMIFYKEVd3PdVvajZevGoZijCiVW3+kbhmMUzREHzox56
rCeJ1SPbLl1KissfEOHURPWQjYDbCgBY0RIWt+LvA0Xe/vl2V/YvUOVhoSByfcOhv7bYhAEwd5yz
IJS4cAFoX9DzoArwoN9TS1yAMTJODNpJf6yH4dzhPSMJk8wu27E3sabxdcpWyXaZkDBS6GmS1uuy
1MSQiIYz6wfTm9+Z/sq8UsEogd5wqdw7xmehfUVxcGd7erCgk8ak4opSILphoNYDYA5IyyM+PV+B
gt+8hcdtOX6orYpk49krGCPhnwWT1KgimtgPp1xJbbd8yii8SqzMlIHO9BiU98cyzpJtYp+mu7p6
NO0yCvrp1JIU9FTz8wsmSuccphLGXo7TcMv3ZiqHYq2ka6tjuWzjOxNhp9PbGBKpoHyVPF06fPP1
/BVKRg3rg/Ol8p68CPVUJgVA+0kYiMZYL/ZFWee0VbKgmMZt1OIXYqWLof4bCIZuWD0mmY50XK6i
gQFSQDF+QYlRem8YJgxS1c2jTZEQ9+NxnAZu/Mikfj0CE2u1rra8BoNg3cIddfx6bFqcEwbztazU
u6sV2XuF2FShY6/qLTYb/UKrTinn6ViDSfib0lTD+EtOE1yIri+03C8ZwQ8frmnr+StKThZCqrt0
MXDQHcZlnLxWzqiQi7SqUynQaDL32qpEayd+BveBWoJyKXhO9CT0rn2TLVqP0zbFKNvOtvf8/CRL
qVbeZdUKDDRuGs6Lj3qdJTHYNq2KcZiXsAezpPPTWAriCU+VYbpIDgWsnXa/EuhtQ4Vr4k0aRdXq
aTD2bRpjd2UtWUirAcTtuAwkkNgenliB6ECKfRXt31ORg4YoBbULntIX/IQWx150PSomHmO/r55r
NUJliNehgQA8b2EKqJfXAA0Im2q1klaZUQZNA7hrEbDS7EziIh8VLccxelebDyuv1yU1UC5/qxm9
7xQ3EVrBdX6w8nJePTfGk2RFpIkk50RfuF5GGQ7Ix7aS3apLF9l0mfT8K7WUbWZQYmbP5DOW72fl
+YQoddL7cSGHDup5zUvY1xQVj5YxGPRr2tpQa7iYFH9ysPESQ3L2PEPHJuR10Fu4OeMbTzBWCBaq
5Xmxt7snVkr4fVvKn9RKfmxVzECuEWGo9NaO5XtkwjeOvjSNWRj7EidAzUClgZKD9Sphy0hfR7J3
4udRgkzBzO0nwhL7mipODiF9PTueEv6cOZGsk+M3Wr8adfnUEOdlJhCOTLrPZGT2d2LbmMIWku9m
orNj0F5RKFFseZuLANGnL7XxTJNs5uRCqYcwp/U8ypzDPeMZpDaBN52BA0A3h7pFb8ghbrhm82R1
a/TQ4qBgly5a9KE7PH97qoYm/bFgFiLFzYCBqnnJJvmXVz8Obje6zqkYY/fGovBhg0VyyYkBT6Q4
Q40CIh5jcIq6zES7lVTBNBKFEzmPmaNHMCWm/GgoKVmL6qpWQFShtRpx8S3L9o9dZ7gYJ9o1H9hw
Hmt7QgGaSqsmqzyndaXEXFvZNuk/lSK4P9d21wRZ88aCK44Y0pgsx+6scI4a8m2E6TZBBBWnZxWY
M7YgMhFyZ8vrieM20k5smmT8WOofbYWqwh7xwtg6qL/OsDkcsh/jBcUfW+KTEng+xC5O+w9EnH/5
dZJEACQKZslaZ2gqag/jVGeR6yIJPEFi33bbe7JigrbITSLMlrdd5xN0IWlL4EEoo/g+vOYkTss2
cCKmPcNTBCryN5KM+N2hn4hZMz2o3qth9fVe0S27+sxmx89pyixWtBneMk8OmBpllFpxNsHvzKKq
pI65pyexMqZKfRoy3MDAH/OkP+kpXfd2evmlTOKOwjLp9GQR6JOE6a9ssZEVrRWWVRX0DX3z/rNn
/osFNph0EHFaP1Nt4EiFtSS7/G6ItrIWkNCIMtRGSornEUO+kfdMMdbAnKDTjIkm2E1poBRMJxxi
YuKNCdoLKgUTjqXcLQZ9+4qo/auFimtX5UIfQC6a4iiu3fc1kXgVypJk2a6n5tvK3iNAUFboBjXs
C3sKupZ2tzEfuOhx0mil1SsDScVbnFYld6J77qd/kbOLh0VRQXKXDGcNcyjlYsTrlBgzx/rk02SU
AxeOYYOMZyG0lYRInoNmMVbJjxNqUHQ3W4kWGXS5vsaiGmAaMW7UM38ry7WZVY0hzFwgekKlyqpp
XeG/WNGPqjPoL4xw1tGmiYMpIncWZm9nz58IKFQtgPZXVnJoihYZSXUmq7aWaL6ZvcvVdpSJa0Fq
UrNflPRxC4TRhkKnhsxV5dQS2zDKCDxx0kICoz447ZvfXE9no57P5ENlb/Watp6UH/QecV6ULpKi
XOpZeXWSP82E0zryKWA2Sxu+V+sfP6WJ/PexLTgVmS0Hy1siUpigTkyMI1IZESponI7A29ENim+W
+nL+7DZ6F0z2liabWgmX8qUlG4iYr1rhlfhpsEqVCropaYOrY103rnUnXo47Z5ExzODVe8aZgpT7
3u/LfET6xBGHLTFOsY+ZOJ/hgwL0gFdxbckr2QCNxapAgqvDXswnVwQvKUVdhjrfxiEzKd6fKseY
lPpF2STa1krp1b+21ZCtFJKB7EuBddiEDY0youGglChHe63QN2TY10NDJFx7oUZIhvCFEN3AgDaz
AX3u5zrfOIV10PKEbr7WuPD4owK0PJG9lDnLM3PKnW0yq4vyRzXVjeMc8gj7X17GImVLq9ONSi0a
O/f90xyvNqtrrlhgEIwtLOvxZx+OT2pBjR9IbWmvO1K9UB8o1fvCr6MxVJoT2t7KRLlt4iEVTcNs
spX9ZDm0GHCo7ulGDQQmK7AFlIuwjiCIvNVx9DE5gD31dQ2HSFXwo3yZsAZUmIEOth5jRnYXSoyC
9esOVqc4n7V0LGqN70uJH8MJ7pWsrRaBD/KsCKF5aYnU9V3Una0BAPIeFNgQp9W5jHIvtoFZ20ML
I61T7LDrqeHyAqedCqcLelWtN+Jx1mN1F7MDv9JldC1dSkPUxsVKbTcZrHEqhEFFFBv5GufpqWNT
fmDA9UD75qgL+fE7VYzGEf+dODR+a2G4iplOMhw6LDVsAyVnGnY1o5GYQvnOU/DzPFkM5W+arV4j
+cyNg3NQ6tWkfBm2f2cwG3SOUNHCxqYDCC0uGmgBYHonTc9F3XT4E3kdXdbUZvrqp6K56ox+RzlJ
QAYEBPT6KbYxmGINieQfuJxF29GVQmfyyN7YKDt5bmtv6nTrE+q1JBjr307uw4K0ubiruMG/2cF5
YvYAEq/U7xbQ+pASTgyrxFqnxVenSsvhGSTOtbUbus2HaRAJp8IXFK99/cB22rMpIKGkgs1ymrrC
+x8OUo/tQqbjXsy22ihMe924piluDaUh06MuvKZX2c6JkhyBrl/duSjbD4sOxWCw0KrB9CC6XMtW
/Nd1Hu6AJLreG3QwE+mtdg6jPL0PRByqd9IzqSpRdbdOFU6T7Y1q8IruXgzcGz9IFLY5tGolxWcM
mRzLCpoelEyjTaGAinTMA5WF85n2gaGXvm1+Zw4JRjjjFDJXHu+itF68ivt8HN8d+EKaujEn1CxE
d04XTdfmE7YZtfNxN0THhm5b9tX/6SoRxBoSU46mJdecEMqigFRNd7z1IZSzt0bTUUpQugmZk7Rp
ld/mDnyI/0cVv6eOX8EP4ahoDV8aBjQvvy7oXDZPpEL0OJa3h0yzGM6jIXKx61BrRvLE0YiOuacP
45tRNaQ83eSn7L4s3ALFMl1ypOpeXs4yKAY/cY3K8m4GolbHIyLS9H9ledMdGkbdK6cwHHQ/gZWd
Og5lNO1ZyvWWoZgUEEqwQTJtD7ghh0LwAvzhtlIC6TSp+kZf20nwyqrzBPvgpt4Ri9ZuGUOH480s
/DbEecQSjht0kXLY31mh4f5ewu+trW/Dq9tdbO7LylxpJfiJueyQNdMHeEzP5T3+Hphd3eBNIBSy
2WwNspakJt3fiS/ojzUmdc2A/ZbDHCiM5QQMAfPxRT8iTcC3+zdl+FF7Y2EhT6qZS9VISExOHl7y
WDxMuo1ks8kUB0okr2XD8ExVW8U85+i5NMf3xoQNznYh6y0p9JNf37FtfkzeC39Cs4QEk7/3E6dx
WheiwVz/qSkMfEyg8juZqI+rngLLJDytF3K4cYdBqfkSTQHMbyV7lT8heuT4BpP+ZsMApXzqJegM
KB9FRcs59iVqYBMAod0Uoz+oWZjWaGmFGvslLSzE707BRZWP+7LQydehY+QEaYW8kG9LSofMYtYZ
rEMUjWoBBm1FC6VVP3Pae/fhMGV4yMVtcB90UsIBYOxZedcvlllABn0ujam4vZx1xq0zynjXUU9X
dB+m+Cti5kr9j44j9N3CaJpVtx3T/VNftTr5SIaGU0OTH2I4t0/zx2HUpxUUWbk73+2JdVHfq1HQ
KUbwQKRTnyfj5UblLu2eZNpzPigMWBJTixkSKORrLdfvVEwySzBGh8ZkfKbKRMKetRq0HzEYM4u0
T+wrxgQtHZ632E29FF+2oDLiAPuEwa/FYF44hU3ZGGY6s7XErIqiSdIkHmAE1EqnrMtyrJMWaWbQ
R6ZP/4Lc0ib+PcX88W3SIBJ1ivrRV3lgFGCbIi7ubiC7xZSV+AtzAkKlgXWv8wS3i3xtY4uWcqhk
pX+ZeMEn6onMT8355qRQJaEmmy6teJ2Uyxrhy8tBDVccxqpZjQqOMhyudKJ/ZX1bo09SzC8LygzV
v6HFbp8Xb4UMFQmjl+nut2N1kBO3yww0+Jnfp41LQ7D2jeyL42bWgLoa5xRXWQ2L7DUUbUbTNB40
hPFE3qptOo8n0y/u5QrquR3vGg6Pd3n4iHQUGppWuIVoONVgdhjt94Ab5uDfkzqUDQIbpuenNaEk
7jOZiDMHJ3cj2uiKtKQvXX1nuXxtOL3UYAbdQgWX7D+cbmv0N/uxlgw+PlkjzJyEGX+XQhCust9U
/d+Id6GFMZKIi8Q6CvQFLL+iTEV7BQ78cB+gWuWx3HBa9Godz20QqYr893iGScIH2FqPUWy8ArZl
8N6jEPQF7gCwGw4wPAzWtXYTYQy2sH9BWnDSxt5nR89M9HDpuAExAzxrR5BDPlbFMT7kR8Ct8Gd/
0l9b6SlYurHkKEzVxQkfT19I/wQOhdjOIvQ1Qpq9Y/DYaBu6t7gXI6WHlIh+eQWac4fKGB0h1oFT
x594UtL2g3ExXfEA/Y+kM1tSFV2i8BMRoYAgtzKDDM6lN4ZYFgIqooDg0/fH7ohzuvv02TXIkH/m
yjV4GIXomAmYXy9G18WWbMbaMF0D4Klgrcj4Zo8D5GL9xn4FQWqXaMB8rCaNhIG0xiovLlHDlfx2
V0MlF+pcQBTAVzx4xpXObpMfBC37UCeffTeZTT4GnNvZaP0mQY0jkCOEJtdAR9JPkzv8GGEOH++o
2qQ79Ng88MBrQYln9Jlo6y95Fg+/pD+EoUxF8SeHsrPg78LTAQobboeK469x3fE4X49oLVswAyhB
OUmEg9XxOCxultcbZ/aXaI0XCW6LMIPE+JZZsvtNjg6LQ2nZJqS4kIFhQ9KgSqOcw3ycm2KgVQba
11mlSGF24dNT11IkcdBVB/MTWGlnRLkITXBEMqihfFd8I13WgUD7A2Eb56fLwGFAoLRCentgJYuh
7Fvvf54+eJQ+gM+zNkGpHAtYSrDeSL2702kGm3uu+2X4M//W5Cg5NZ9QAIgU5L0Cx87IpvePzgWu
O1rPa0T6g30EVJwdHR4YNowQjXLW1GAldxa2GhtziwAAfj/cAtTKPgq2AL2aR6BNhDvS1bch7iln
8BhM8YfEKCJs/uDHIBTCxwSP+teMKFToGmRKy0c08PMKWjdg8rqWgrGE7mrCypP2vTOpXK9NG7B6
ZsfjiTDpj8wbRH6fNDRxqxAc8JtaVVSn+oDNvTqd42vf2ccdFlYGzFPpbSqLI+EZYwdSHooc5jce
5rE7XsC7BMy2VNF+1lZni3REUBxZZSzzw4TyjI4wM2EAYdr84ITUq2EyQFZ13wku8zAzyUjArm72
ssj5APbcjuDIYYCrj4gGOwvufaudJSy94cxe/c8cQRtz0hQvJp/fzHhZv9fD9UJuN7tyOCSilbYg
JRn+j05+EWQjN3k/KSzodeGDGtfFh01GLsNHxGtkd0MzimZjynZ/AWWGFmT7xF7NaPAgMxrW7jQD
MxYGBWJBWC4BDD2GXprUgBhPCP0uoTdloliPiwICvxf9W3An3MbHXVfd9+7V7KeL0h/tqtYa4+yC
RuulpwC0e5jCrwH/wYYG2mSNORq8SweqkAfVW5cOH0kf65tXcONc3BcRw4u6zi9jFy2fnkXP0kqj
NoCiYsHP9gqLoa6ye57QlTan7RZiMt7s2vpFlih0HoNY83Ax8M2ms8n+G2uRGjMaRphRWt7HaaXZ
KEEpFWrzq2hlZEj8g6LGnV1xt69xBsU3JOQbcJHfkaNAv9rTYhaBcqyvAsQ6Hum4skbJxK25nvMF
wperbLJGADpJ4YuTXiytUkM0Pmd4pZpi4EWYh8LfSz/dzEkeT3XBvXmfZLoReJuhVN2RcfHvGr1C
Wu684f7x8dM/GWt3ELxiPXHfsB5YP1JZN7lZuXAoHybe1peSL2BpiZ2qi1Omkmj0KpvReio7LCgE
CIvY33H/GhZseMKhlw3A3ZRAw8jGOx60+TEUQ6Lc3MccMOrKmPP7FI3b/oNy06eFGGCXBVWbStxC
sw3oUHURS2dUThLEQx6b0SFdVn/1nPqcfPAvfhLYidTne3qcRiuSlZ7qrI+up/c826c/2OTY+eId
v+fUOmqykW82E9BbPjtLXBo5LGb+f0LarbqA6XaMoeKNPfGnjDEnZcsffWMiNGeq3f/0cWc+l5hG
wpXI9m3ADoSTP9T2yAKWUsrQ5D/pmXc4VSO9U2dZJO9EHhmm9GLmjXxkZDIiSoLO4woi6m5iCDGY
rn3/48VHhLstFuIfivwARVwM6ir5Ty4hktULbZZfr1D/srXVlkAArwRJS0jJ1ZMO4zsgFPjCDmnU
Rr/tHzb5ihDb8blLIXd7jYMmE53JTf9GH2dSE/Op2CzWjot8/qT4w52B5kvOObJM9a8+8LbZvzRG
w/oNdFDkna3X7wNLXCwthnhk2c9W+LdzZUlqmTojfrrxxAlwlr5hR+Yviy3IuHeasXENZRikqJ5+
M4YoqDr6zeQRfKCpZQm4La1Tem5F7mFWzwXCt/X7CvUir5wNrl3CYjBKA8PV55Ky+wGtpL5SbWze
SyQ5gwKUZIsAyDcUgylrAxdn0HWLr1VMQYvuTrOVT90dh6vnCujFJ2cH1rHLHuTulJskX+eudm6m
epbA3rmjruG027D3SCMFSjbc3N/H32v7XArGVOdB0D/7r45OVi/pQtTN7Qsfvfdla1iAwAHS1RP2
fVQYNC5k1vL6X5fNz5UsVh1xMCFOeVgYdM5FCf1kC+6hIZ4FkbpgoH68GdPw5jSqC2sceY3GJZLw
7gghH6TE/OLmYYKoxkqjM442bHFlB0/mIySIoDG3T5vdIQSawbjNKuhAAORnGf0r7GgZQ+d/5wn4
UJHhkRYc/Xpzu3zcT8JnFBORK407rIUfO7kYVFUbs60nJPPLjQJRGnnI7xeW85G1gezOggiFU6IS
smnIevM3/buHtaW6001psVM6ly5H0bbgxIpUu9g/gmkk7r9LEnM2J7ZT+26J6bI+MCspEvATmUS5
cfYHM1GH39jmxVqMnMlWs2FB/KveWJbeddHgTSJYfY6CFqBl/+/+dzDM/yqn1maTda8n4KktbvCI
xA/0H6gt3jMvi6TPkFzdEDt/07f8BPC8HuFI76g2XNIDL6W2JivdEt2BofU14AWpYf9LXiQbL/eJ
pEGvg5z5XDCa3c83Qv0CWftlccAawkJxNJvkViKUzMke9t1p0zsKWcrucSke1AgskYMASeYapSCY
Pl4tWwon/Fs0zvc170HCsaXO0xUpip9ZDRiGvQuHaBf7pKPPv7zFtwAyHEOn8suLj7ohjdMfaMSz
W7gR93dY0rX9xs+Zmxxq6DwgGIouu8f6kEZjcwJQg9+kcReY0We1LSaDavtxqWgOZJ8HO5BJ+Brb
X6taIoJR9ZFXzW7nzvh4n5mM5YQx0WbHU3FqWFcwrlHgKW/kxwyPKUprM9dv8/zwgYBZ6VAARofb
ujL5vj+b3t9wpSFQwv8XkLt0T2T4ZPmiYAYhRhAhoTC7JcwOtx3PAtWDGzuhhw1Qy4ZwuwbV7YBx
OKl1T1o+sKL/qQzeLu6GFgdvaki/GfFYlmhinop8749bTEWn3mKZozmTiK3mBhmE/VhLRsYfElC6
V3y7L4wLIigMEYdYd/SI/el0zdFdGsc5e/9qIKYRQ4YB/sto5pw7qyMbf1vapxGZ20E257NL2yye
UhrdyjhGKYjbbISDtNPvvkGGHPm3tGh2cjwy0Fl0TD9Qs5icLnfGb2rEw6Gh5gzSK/QdnroCRJBy
tE7yIvsGY9xwPubQBD7Mse5NvE2Gc/jsviVW4mWRY9oOxrsbedk7XDsdqiiF7dxRY36RcXs42fri
cnzO+HAUdtqev2+UbzTYawbKYYQz+BxA0dFLky6SYkWbI96QfAzpeUTMSWa2Tu30l8XKxLv6382I
ZKXeUJwPiojrvMJ9dVsgHCnNjg42/xvxhfA8wjOTEDlTHFFK3DTDgEMIjTDBUwyr8pFFJqufhx/a
5W1zbs2HyQW/mmzXOFQ23OaC+BA/MzbIckMAL1hd9e7NcXroknxXmzm/wxlN6HPsAaexQVlNdxw8
rwup52GJ+FC0YLhwHA2uKbOCAkA/v36zoSMEkZO+y0M5zCUvzX12TgS/jsU1xgoo96sUhtO2Q5vF
uvdbA4AHpWQ3N3ui2Jhn4KWmgWRjvoUhZe+VcAx1tETmoCm+LRF6yUyG7xmouYCMEOYsFxzHeFkv
Qw6isY5T5+Anh9xfxI9NKbbvwYRyP9CuvP8nYEbq/OiP1TUi0en8GEswT3mMS/NDKiJT2pmPgu5J
Pzq1uRnLFa/Ij6wc/oDddPBsCIQTqLOZJQ6xeSWWMqXXj2mnTemQlwZTf9zpzf5jVcWgMro8M1c8
863ftAyQVuMFl3HsYX39YHct2mOefYoy4S+LIipNulwdkrPRIdXIw5N0uTp05pWLEBWVKOPBY1NB
JyWRNGjWBFDWB1xkzPeWe0mjn85Fzg9MkrbHlFjozB5PdLrNzvyG5Qbgs+1xmZ7QcMthQUCL0b+d
yUZmG6ID8H50Im8IIuTr8dUQwpv1aLBJ9Z77Yd9qTbT9bTdw5zCxfvvT1knxAmO5wqPE9NeaU0vC
X8IDZeUhvMclRn7YBBiSydtbGRmbSrKyhwBjOFX97wReOuYF6I5j7Wjla8zTri+SjExVZoH8cHFS
Oy5gj9pj6+sn7TxjoghwrPtO3fuS3wdnKHlLqjb4xc3CF+6Ew5SFSQk2QtAFwMoAFIgkYcrmZLf6
A3ShJ2YBvNKDG7tzv+AHPv+ur78s4DgqsAwCG7ieUhOC12+5LUswQBMrKcW4AwYhxAZCDUf6SzSU
yzUGMBv8+1XMzmi/GdRZr8OxsRP8yGB9INABjFvX2JIPnMV8BWT7vgg7IiB4mtUJwAKJuTtIxQ/7
g0MIkXuANoSRgL/NYM0TW8V7G0Eb7ETzMYkKp5hwUEKL8dijwvZWkS8i3p616/IAvppAJrJxvbqk
BzXkq+7spAfIZV6sr7u3MASg3paDLaZNiMr6dVK3rwDDf8rok1YKzDYkY+jURPBmOrve1mDMM8Ed
77uY/pdpiClrgX0MSOLTfl/tm1Mv4LO9TDylAdX2MPvZioFk8CmOJF7oTE0jUU9HSxpFmATDa4Aq
8wzn/Bvuik2xhPGf+9BOlSt3Td4DEqU2MUljFtm/CLyfVAmaXFhV582VIaCbsYxQ59V0GHU2FWek
UcyfSxW3ovFapfm/mT2kCLzWyhhL6inZpD+3qOct4uiCButfl1mxVLK4ZQIGAeQTffUE6AkXZvIG
+z2r1D3OlPsrhhY8W2BYsvkVhwQMBSYsLrkHrHIx/dIsDPzIgmdPIGBJRpdEww/Rik3ehdnXun51
zGTi7g+0l4SJU+d/8JoZslNH53x5XN3XUNKehIzOqqW0w5rbe7qawxj4XbUvg6WhEGF3mLDLQ2RI
3JaKGgfF07bYcpzYKQOuECOs3Sgm6IZFL4Xr8AzDHho3WfTaNSlDxcMguBg3g4Vc2Cq78Q3993vZ
IYm8QLRSBxiwMMvTlGw2I19RIr3jhJmO3bWe3n3YHJiLYI74asyMsrzE/VAv7HeHRRdtskYzoxzA
AHgaBm/sCd6Z6KlDuAA//Bwk3Q1z6x1L1myB+f1V9XrVSGtfCQVH02bV04fCKCAE9FIHs3fUv+pP
4U/pEKGZHnGuPFcEgb5jq8HZksUifkrQKQf7VHyPoPnaHHeYshEIwSUypy5+V19gXaiVKpTWGV7L
cHeOqcMHhyKc2re/0RlLoeZrY/uevmdRb+b75oDdCyN3OmS7SHO41Z/qn3vDhLUiONzoh5xsqgEe
ywEcXdG9Rcc9D5s18RkPzxdQ1rFPnX847zlLX7yDRo09SkY/cGZk3iJ609UwCVIE5E1/aaP+6kDx
rtLLOOwe7nGNyoH8SgcBighappP+qJqDBVlxqbDKjBXS0mKxdYTttDVJ1hvmzmLAZ6dr1glQzaHM
I5lq6BhBPFYM2NC1JgpCFhM4vIKu8PsI4/avFJEioCg+Yf4E1Z3gecasdSMa2Z4zqA4XdASOUIW4
qMNOOWi2eJxRFppo4gml3cHkwZ2PaqTT5/ZV1JKUNa94aLBAwqH7azzPlcWaHt93E0of76hbrjZk
DD+dz5ARUEVgYawnPQVHbkoMZlpsUVkhDkYVg9E6mSUY7pCxYzXJ/Y4EEhIYqrcZu7UTdIa4C7rC
2BDG3D3niEVH+hVMq0f/QKe6hjthDvnJIF9WZgH4pdZz0YEri3AgmVo3fTKFYDs4TUKvgm/PC5CU
PkvHFx2EyYZpm1rF/rPLmOIAjZ6PeZW0xlakhcfmyLyf8AWwGNtTg3NszlCtnIeCc/Mf25sjXSSP
a+ugWHbG/Ry7isvYviqz5yA9oRu7YgOP3u3xIEvvu0Q4w3IZJzGKR4d1c2Z/IZMO/R9Rwj8Pk+QL
RhKoeZBsxwySUGDqk7Z9dQHKiosYIMDA141PTYBK49+Td9xkNshTDLAK9M/hhF0zKBmzCN/35wWR
CJjNxdcZ9ibwartl8hRUEG2uXopuQSc5+MQgqoJmxMxVHllODJzPzmjcFDrx7rlsBXN86qDVYZOx
HQfD/OxkQF6c5oztg9tdLJ0odhVWKvvJqTvdrWKFVxSFq3albW035FvCqsBHwsQCd10f8DHHn3DW
mtjsdPCzTQwakF5wIdKPhVeVOUqwigHWGmg8ErpfWCUKkxg5qhyUuDlaD5cizR7i6jKMS78vVHVY
e7bmjaXvmq6nQgKYFRug5PAxsjlTNB41c/Bu0gneuw5ZdSwNg9ucwS/fHC8dORa3ZRVJuCiyqe88
vIPCljkNfV2xAge6B9T75kIMrSK4OW+8z9xXyNvrO57cnIJF7/cfQKwGFQueVC+KPRiBVuLbTVmY
jac6q1+V1JfDFQdG1CYfC58ubdCSog8f4kQQrRByiMtJ/6NhPAJhhVN9K6AISqO+iwlreEc13HC8
qD9TeANQQgtbgjcvXh2p0IzBokkFz+BfSBDT4LQ4ZWfeSI4FO29Mdl9E6hXm3e732JHi1Y2vdXoz
RejSACub2slX0xeOwyIuPtgLYoGTsvxhw4PVNSy/rvZlXOELjOfRWPg3tuwx7MURbzsMZDh/g0yj
YGHLjhZb3AgX0yqo2oivyyfRIJ2BdRzQoCOPsB9/E0YHWHanxwqvQ1o3imjWexgdDhaBoNAgbbxz
d+b/ufb0sMBiHclfswNWzbI8awrI8pgnUqKhxVHTEAp8ZiTPwxuXLM4cpvdFE1IpKeyMRxD0n0gi
MGAPOBaQeRGkqV2jJxk8v+S6EkN3SjFuXH5Hc0Yf/v+rrNN5jSebseYIyTXCmge/Gh1wj7WqNH+1
NA7m9SxECX+YLwEL+gNvZXZ0sY8SOPTD/61fy9N4TvbiMgP6UuxyyVgRZkBTLraBEWQVFtmMKUj7
IRvHmP5uNShFCCRZ58Hnoj3Si89xDrOkw3n0XOXuFbfN9sTw7TcoyT9+bXH6YqIBkau1vz8A06BI
/EvALOyoOXvaN3RX2PTkcOqjoBCDqzxv2Aw+ucbPSOUx+9ych2LiZSx/BlPXMTcQ4sPVE/r5Cwso
xBiIcL6e1MZoCBnFqHN4ON8XR3y3v7hTHpr3RrnvWnHYMXFe8NmfhsovN8agjfENs8Ca3qQ2KtYU
rOhwfIoYdjay19vTkHANcm7x+Gffsm0O76foVfS5dIx/NRkjsaAR/6DDi8BqtHe/9zW2serRhiYv
IOMQ4U3MsNi+DUmNWlIFLCY1afNUAjQi5FlgDoVEU5i4KRQqDJ8bxMmqDVP1Fk/uC7Qjn6DMECoD
HQQKx7600ZJxdxn/02tUOKARnQC1BTbB04LIcezf+hTyZxuL+yvWBRmlezeZBB0SORDnYlE00fjF
Oqlcou3ASI9/RhZ6m0R4wGbB4Jjecnxz2C/ux+0j+souqlN11w9qG4TheHgioiOy4ZFhkJXty3sy
CDlHP0gYSzvzgKPgnL6ha8o3PbtODUEidxXb2EFCQASFXt+wFIxeCUIhhnkE8cjS5Dy8MUjF7BaP
MLbuszMUZmzXUkXfNXvqHcJinEEai6anj+V9nqAdUIAsyXb65yhFXWF3eDWwSeU/5+LS8DOxEcA+
eEHOLO/SEungGcdcZKy8bb3xHZu0rfc8PpefNRLK84vd0OBTRewtoqoEneJwIiLfKC58xSMZwqYH
l/HhB2khtdxC842kizlbW57xIMZlwBwn4zdGA3i5oqWirbtKJzog5L1MkBVaZFQWU0JtBoPWbqdZ
rB5hpH6beMpwNi05Ifr5mC98moxpx5q3ln9/e5pvsNVhBcix8V5AtSWomX4LLOqf2eo7+yXTOSEA
EDdtVG3sJi7U64+Emn1or4uQ2wGjR2XjT9gHloCHBiVuEL0g3KzkAls3V8BEiAL6gRCBhIl+crov
EVaWTYTeDitUkniZ60MRUX8WKO5xzxRCI8MMSE+7GSdYTiBouEzd0aBUL7CtQnk+GC/Myx8tmJj0
5yRHoYSn8LCZApIEAdo0+G/d7SlLdMVloczSNuYOdz4aV6MIoH4f12qIpwBPhLpEHL7H5VlD0Y+9
g/8aOs/hq9RwvOwWTJDzsY1qO+ijz1mZv8dbZSVond4BhJatkePvUq84Bdh4ozs3E4lE0Q3xJNGQ
1jJTCQWxK0Lsns798IwmLMGNhzUV/VdlMlI3ASOYSJi3lrBHNj6XL/XD589T8ntc2z4Br7Hqrz8d
Uwzn3Bc7YtAHgKGEN5Mhntwy1lFFjPkITwkSM73aRA3Muue8e++S1Hyu+m6dtPQs+IEVMT+uXAy9
NL8Y/+yOnsQ7EXkzY9fCLdKop/ioyTObRZhrK/vnDvcZyB8gxf4b1FgmpI1g5Ja0V7TfMeeW2s/x
FniDnJjSTm3CIfzm45LOMqar5Hz8BPx1ECYP+SZK9vvdwe0is5v9LW600Uv1htxviGqTXUNoBjeC
tBiSTpJ3OYickjsXgw1IMvYbMiAt8hthHUu74eJ1LOxdLr2U9OQ9baLMlIzHikuHTzPosxKNQAh4
dm3UfxttdwQSYOJExIhaFbzu+rar4ciXr05NV2JAcOXHo4aTEoUoV4+rjF6OjJTMo+wQscOtmpoJ
7rZUhCi3hv9wwZUiJvCJEAWOP950U92hhSfCQUAVunkQye0yuPVcA86kC5+M+0hwyqDzk7Cs15Jh
u/OqV1JCzEp1yI3gg2Cx579oCszoCxcKC24epT4oDxKsDB/ePIEPE6xrPkHyYn6FEcspoCo2KiK8
taGozlykn9PZob9oQIoTJ1UMUBK6p6dq16vyONfUIJ0dPvTUCqksh2vFd8NKExiJzpKzE4G31QTR
mj8VgcOLusJgXzZQNUeoYzt47RO40aXy2Mp9vclr/DbGxCOK1e7I37NGXo6QC916nwDklJzx5vD8
1kti7vsR62RNWiguDRrkEYyLsH/6hfX5RvAEikDwTWc8Rk6OfemZ9rHQsOi0od3D+qqXrz5Kq8WT
ZRbrS8B4yZeFAu4ahvKZe32sPhMTEgUTFAgcSRKQ3kLYusiRNZM7oMQwPqfczMEXn5F9YOrgogNg
DzvWvK0o/q9Z1CbM2jZuu7MrSRHNJsrX0NVzzQGpYLWnEM87a8gxIUVFv52AhlmRBQA2LbORGGVv
hEXPULXF1X6gEoBGqiEZ6vZG3Y/mQoyDmIXznPda4LoH7tX7gE1sJ090NLqocVhw2kKA4isfuPxd
9l042n0wp6u3pFhqRH3/iQ0kcAhJQ15Mb/IAHX+BdEzSfeze6eyhLqaBbFyEAEvo0n7F0DU5XYa5
MngTixJLzGgg8GREt08XR4UOsz2q5PloCNl63LGh3NIMc8jnBlJ56lzmqxhUEXvGRhfAglk5c5gg
tAvJhqWLF1g0kJao5N4kTBdsK9E/ph5ImDfCA/wNcYsQNHsgYwFdQZwf+XdhdmmQGGGSh03527qe
sOcK78h2MxTWclwwOhJ7+7JLbxj/p6v4ag0JOf1vDwRUmi+KBpKJoekG9cCJlSX+nGf4pFwKVsbD
mMD7KyGpfVoaMcwgV0aHcveMQgUIgR/0SVc1x0jnSqJZBVnFUofu7DUrHcyW8/Vx+1qVSB0DQng+
Eo7ZCC+XUherrSfBBjNHMV31cxqksIPT3h1JiFbo7bEfwL72DngzVRfXFOniQM1Vtp+7lU3Be6Qn
ml76VNmGfWxcMpUVCQ83lNjZU3LvWSwrZutpvVO0K8wa0V/8sHoZP3dyPnKLe73O04crPXuQoQQq
VAe49Phk9O8MVfQFcGC00XyseFdx88rW6miRi2vlNtm+3+m5y+EZ+koZaZTia5az03S00kH9zxQi
CssjZEuE3ZRg3qfs/M0smoop3TL4uQJMqLcJMsT6jrG3Di8R8hY21VsMlZaDHmYOj/z4JvVbV34m
nVlNlnkiq44gWx3QhVVKl2yKsTLQid19XayuDxjYuUXUzO9QspGDx/Xf10x/5FW5gYtnCdIs98s5
jcCHCd5+nT7x6AdjmPUkBKF8mIL79l6eAi35hoHGsLSH6gak65EiybIUkjltE96W2N3ydqsu2ATF
YQKUEkJRefIScnYzxEiHKjhXtV3OB2tMu2FdiSPciyYfASB7ryFA9SCba56/oCLylSR35/rzZJu1
aXvIpl5mQzr45XG3pRX+fujr31NjhOu8qyxr+xFIZxiIlOgdVkF72YOy67ZJMdhRXM+4BcieZPAl
M7IWuVpgVI2M/dSQMvxLbgkpUUMUHcpYnT6PPbbMcqJg1McfgAJ7mqCq5HMRWXDG+g52mYck8mhw
IW0GaxaKxmPzWkrecGFKF+NqRnHZpkwx7flDjBI89+i24lmexhiXJPLDKtDEAfgpcaGaDDM1QSPe
5yBssk2xPlr8ERzFcWmfSQmGfzBp2JOcjpZmpV6xhvoF63EBVZBdvCXneo/PqAghCrW4/aIcm7Uz
fgx2sZmOUR0bT8DYlAqGmTqqBHK7R1TiQdScKHyHS7NUfnF3kBZCGDGNVmeaugncFIrShM50CO1Q
8cDdgADh6CmEsocin3bCzwhYQLJ2xhDFpU/Gni47cL0E/YWNAo7oWMFw5QcbHKbIt91Lg3sKPvgM
3SXOgcQWL2o2ahdIf4I+WB759KrFkrsr6LKJp8Dh9QuInW7xdXuvAGN0NGX8IuM13v3lchozVU6h
NALd7WSdfAnW/WUgoGD7G37f4YbcLAnyuT6NX8tvSB372PCrblHhZ1jmOW3CGbEElaEZwbLdkpJs
gHkAfVUdF1yYNxJRm4hizZ7AY4fBNsNa1iLe80t6Cgg+ngrrTuXkFULxJHrPACsddlpqIpt5TJIk
tR0lE/oEOuPWgr6MXR9WgTefm0PXiYzweqavo1JyhRp9lPBuQw2fPeIbLuAm+2KDFq+A2mqOsau6
GsqmcJQGn/lvmHp0HHnSrm/RFP+1sfHeMtHzGr/goJKpSSzb8DjyeNJ5whg88TjiT5/0IZ673BJM
g/jWfp0MCg0vc7Fmw3okYpJcQrzkY+RYgzMlfAL8UGhhLI1NC04CExCex7Ff4OfWdsHL7kHKupL5
aE6gd/e94WUPFp7SLz+uG0lc7EV4yBnhatjQfgJUdu0d+LCFWcCW6fjgqehGtBEZ2NPkLu2RIp2F
rltca3EjPgyFntmtLl+XeZJtILCK20O3QM3/AzKhYx0c4AKUHkj2YqmB6QQFB6Nl/CveITmLIN3d
brB+TRlWJ7vcGJ7HV4J9CU5Jbg9M2lp9YY/Xgo+lwZOFDO01WcVDogR9NaUed1YbzvImHTDXG9Ml
YQC8l4Y6cT9hHl/PqENlHh7uSQkyyzNTm9JZxGhHMKcKDa1BVs+Yb8RQMpQuL78MfzbrZ+mUWy6c
SbrVovZtsNJgF0F8Mr39sPS/Wc0XeesK9GRyVqEheFcU/fDMEK8QQIVfvD65HUAvbnCQ+flc86le
PozozaNNTCsLznolThFmzaSft8ezVq/S7ZeqU7sTot1IhcBC8PS96dO/wW88zhPsT6AusWLX80u/
Slfg3QIZRJgDTM6EwFE/L2SY8SQNP6GHbw5Wyj0YIvHSkTtx5W9Ur4RzXnvqefx2ryNrZL69YwiX
R/TwbehHLgsoFA0QJo5lPEb7fuZsdYHCXxj28F1Xrzn37Ty2EOLJdJPb0WPFHP26klrWggnH74/J
Mcx4w8xPBhNveISAzoICzLu0GpBF1LSUScwFv4SBqM5t16NzMYnVwPzHpH3YwBqhxlwtUoP4OkBh
/v61xmfsfjcqxAPMt3kqFPxeqNhihIeHaqJh5TFTtcHCSg34CvYpp+le+2FIx1Mem1YUldWQAEiW
YtUF7FBZgw1MR0wSLJ7JDuO8ag668VppTxcML4ctBTAMe77RJ29bAEoMR709aFr85+8QaOtO7dSv
kT1sYbtNT8T2sTD8BVmD0e7JHfz94zZFEMUKXTqDAJE/S2G/hSRVpocJYo2f45XgV9BZludXtk8b
MjWZKSXQH5z6vTwBCsJp77gV4a/6XbG+m89E+7BRgoDODtOatgFYCov6xqJe/U1xqU9D8hOxq5J/
gStwJGwDQJLJB9DSAgN5PrDKwVuOKYgwMU5f7E2A7ehvqDB+9XGOVskLPc9McUVhq8LWlzn5yO1Z
dqUB0aGOFTaLgNO/t0g8sf8iBNvO19TKob4xlk/wYmIjyvOVPBT3va2QeTR6HbGsH478Pix2KZrp
FLYNZ+WyjlvWXlA0XoCLMjs7Zm//erXuAuuP1fRIrILgSo0jJishKAZnsRd8OVZNr3BKePDAJwMh
w6BrDWNWH8FVc+jFMdnb0xIAGGzfC06+5y/vQCluCdIy4VFkLBz6uOWB3KHfJm/ia2YcyZr+2AgL
aTkpnOEHo7Izi+i1LTcs5TE4F0JJwaZwSOhErW913u3UG70rQdQQ8akVXaB2aGLSFgBMf+HA2IDb
Qmc7/oyHzsMk6BIGrrBSz0e7dj8AGTqm2Z5iKku6yXamLKgYBrvegJTkEqMAXjXojS0QM679w0t0
9MihH5H5wNBVCh4A4LU+1/UcmzT2E51O/ntzoel/MbmGR7f6l8QEWlXqZxblTuelV4M+rYfEzBik
c40itNRGa47OcO5mdwMrZ2MaHX8a42UeafB5of/En9PIGrOgGUVCwEob8oUJXeC9bs34AsMmwC9g
SfAzR9opDYeG0SWj7juLuCkQGuEGzt6n6LNtQdBU6hFhHQyn0WvemxiHcColuKfxoTOW0mQZ/LGc
XDzRO9oj9k5++wvYg9UWvGMgEKAetlzO+vBa5dF9Mx6CzDIPnj2ejsBOxLgauU33bmKZxnTOKc66
/nz+GC9uFQsoE+GX7a02QoCWXGczR9aV7uPGsCQ92c+J9hsscQMZiw2O4qfL/BB/TP+n0W8b4OHU
nPxU3iua2kquo/bmGNG/rK6F1YNVtoo1FvfhtQM3RimBzZSTbUaxdsrmR2Id5rXDUR+xx55Pf9oQ
65Ed65qjz2pR1gnCySBP/eXOp9ZD78xm2yYEgL0ALMt5FWj0inTVayj8bEj/nTV72Zxucf/hyAXX
+0BlgwmRgq5vXw4k7qs1u8y6meh+cZNHw3J6LF9LDVHlvIwLgkrAfoifC0/sibstN5Vb+nFprvzq
B5bo0zpE7MnfXJeMPX8+x+R8/diXqJB9JIw+e+dx2P49EA+lJiKfWVTHKBNwxSD4jQXL6kDqgqNi
6hXw4t9+VUfC/y29gCizFm5Q/UgLVl5r1baL3Gg9Rpyw3pKw0szPw7dcY5wkABfDaJ1y7h+Q7UAj
hxAD1Uk3cXmwG+/j0VnzP2UL1y9bwT9mNo2+LLo5pujntc00ertNBNnd1BaNC2R3jOQIu4Nf1pwB
3SEpEEXQMom7TNV5jJBnJUBbxGDKV/elc3O5q7wP/awBaKbhAoXF+rfDaL0mSXKAwgSI1320ZH2J
MAYbXCwyFuXVeBv8Lt1Ux8lbXbzhO2izHF9pUuX1Zccv8KGRU6B5744OXuHQEVnQk8UQSbuURjUf
nMXIcwKlDCVphkU7GqBmVznoB7Z/E0O0ZRRadLxQcOypnm9KE9lCe4YiOFl1Fu/bB5M7S1plW/++
rc9CZkw3OeRzv0MFbqdJg9Wbdz+NvJL1S/fTWtnpg+xSxyeKQxo/rzXtx3Fhtev3ogqwlKHdPK4f
zuPvE798G+5dXO9m2M524MNIo6YTHTyi9RN8SxS4tVS0gBW/Dp9dmEN3XGRbBT/3UnKUg2AJSCDI
SRmYSsSWbB4ATr2OvGEnze68fTAuDyzgoWfOmHu85LH+uo0NFaZ2wKOfuHmjZm5nS1xUjH+ntotA
AJMmh8vngBrxzMcAHL+MUjtUUXEHRpS69V+xrlxvINA9Z8Li7sqrFrr7wIfHPfeSzb5YPH8tMgVB
ip5EeY5MWC7WdwgJyVf4eUMEjrMenwA81KFEA8Ic1xqOxdi+yTNiyu7g15gCOhVWmvhGmehJiZQb
INJ1z6LrxYp3dV8Je6p570OaV3+rHDq9MW7Nt4MUmwgAs3L+o+m8mhRVwjD8i6xCVMItGUTFPHpj
6RhARAGV9OvP07N1andnHQMgNN1feIM8r2kKzh4+MDNQcMxhAAWgNgYy5k5voAJbRL2Vyde8JjM2
MtiBAAIYCigoYclzEtAJCC9G90nspts3LKfYFcrQxClerzIe5zu4iLUKmOu9TCx8n0LSesmuzpr7
BnKYOp95z3pta8OUgUtcHpMap4WguA4nsB13Mr2Z2nhvAc/Ge5hNMV9lqzOFt6YFZ9qh3uABGAo4
qbYeWeR9q94OOlblVnPwGeUF9lDwNE2mSPNOdIS11/o9jt0P6D/oTF4b9GaSjY8PDgD36BkOZnnY
XhGxvT58VCVAYGAS42CnE+qo6I31s7QobMV1ZoeecQKSD5YXKswD5s7svQFfVF8PV3IWOndwrghY
sinEUCTrnhraVBbGZGCNqQASlUQPuqRgGJ3qpMUbEn1iZrf/9MHIk/zJ9HoCaR2/MDGkpMsR5zjI
gbrfHHKHuCLFXpY7mkSmtXTnyfdGLRuHhQvArP4EXli6VZDgpJpnlmhM0PSaKeseUp3jeA7sYvxE
IAKC+NCIXw7QDmSbWJD7dvoKvomvzLPXuBva7cjo3ewvPz/uBz1BI9+BH28/Yf1gGVmQhROFj8BQ
MBCwth0xduEGPRcoVyN2CoWSnhfpZIVNxf0XEe37Bvdy6pQA1Sn0MuHArpUWZTUtWAFQS5jeHtNi
UrNSgAQbwOt37/kQ6yRXzIRnYJcZFXKzPI/GT4v6/wzoFK0JmhKnGTEBnQ5RPhcy9RKVtBM+vivp
2Ec3aVNihnR32P7IqLtAPQ1wgxaCjWv0mCZuQ+EXECba2iZNNZpvGU7J6ZT+IkrCyQSgE2gVMKJ8
E8hY3Ific2QayAMbC52E1WB6ciuPsjCNT2Rwkb30kH1MQEOSrJ9oJRQBJdQp69s9goRCjXslXcAr
PJbUgPmyXNDsO1tovYuKH7JQwEVBW5TPsR18OVoEDzpwJehXncUhsDdj8UA+vO35CKBRPfiMs6HF
gm9DxY0HM5nZZ6IBoK1NKaJIKigX5VTdYLy2YsVPCaRE6cCiYD/8jY9YlIB5Bvm7LGhLEiz0Kclh
c1GA6E0i1SVwCaRdNUZbGJoYiQ8Qa7pT0XAFrukBeiSGHg6nAzr/pAEY96JX1qcFw1zS7kEpIlV2
mFiELu2VgXjDUwPfj9e4UI0BPoamMoUipdMYoMpA/g+sYNw5yaYHkgkhpNaYyUBfDcSdVOc2z7kI
HugwGIMhOlt1oJZEpVhQegPU815oFg8HoGSsnhkuepRMEZ9Hqr3wydjmoNzLqwhWLgmqgED072bx
9WtuAxw1flg9IYaTzaIdOMO9CpsQUINYnFMHYXugpWbaLAFYSdpzzUoPy5zpIfq6CjXrCucobfOm
CDZyPsuYvVN5JyGQaHCExU/rmCB2IpkszoxhvVmdqwjF08ojhsQwh5pYS42zRHRqdpj1AtDzAld0
t+WwDlUXXPSCXjBjUw4eaHUAFTHGEi0IaZJ/7RWnJ7z7iDsRf/mcNQWJPJdKwsFEMEaF16MvH8Rw
upMF70kxoclMcwSt/56nFlYzk1ksb9RmgbIb3xPCVKi2Xh50SWBCgvoGmY1TgYLqqaHBchkwwyl2
a4zn8rQNNNCgGoZ/dNPOJdO0dx34oEaS03ucwxO3qx2RLeHb2kWkF3HbO9mcRRmFoZ2nK7DbGvIw
aK7OxKjqLDq3eLVbD5lQBXrBd0/zDSTqEtQxd/Y+WcfXw1KleUPFEf/L1rxfcTulS7alnuIAsqQd
joAeytR0Gg28BYbAq25RTDrfOlS7QQyC+AgBLR6WUAdmpBr9OSVnxUr8ly8bNXA77ol1z4IC4LB6
TPWNZqgC6J3N6Sav5UvjRXQCj585jeQ1FooCM/UxaYRRczHySeUqTh3eonZ1J0p9zm5zZYVYAP4D
qxnnfD6go3qNMVinX+rQZAW6clK99wI2OAEHSCNE+hQbErv9oxGiexoC/1ZDu+gT5rvKwhYOAsjt
Cj5201u2Ab0oYICdl5LEUrS3aNnms/7qBkYJ3lO6rNb19l05Z3R5lh8rh//bMn+7IPETFtCNXBqQ
nMbcj28RHvRWgHlJuFlBmMUkkxiOLc01d1bTX2nX3PfIcxOPgmueFbVNrs4OmcFU4XbGqR+Nmc3m
heuspJo+LHDCAJhUXkW0ghpQJYaLoDvC1pQAoi8zGiGeTCAupJ0hpr1C8Iov/G5R09IXlBa28Uld
IwXxKzENfTTcUVgZ/MwfuF3nuWjY7VQXRGmzWe9kKz0DILdz3QT79pyWYDXBaJxZ9om9EJi2H53x
On+OaAvpnh77pLHH7u0gHnjvaJC9RVqPdUe3iB3iTCIvWuqestGxQb7PNH8wbWcYXcFzU34Uh+Ob
zqqVfE2PLw15ZgNHpUUt/C9fs88cona8P9ix20T4ecBAfTg0N1+QCIKuMp67eo9f9CzDx5NvTroj
2QijAuMeXoHCHVFJsfpO7ycH2hqqOErHLBciMJwh9roYYvotX9Vf7vH47ZP6NFYXwqf8gUx7Yz71
FNgxO7ECgdGRuQzQQoGFhwBzhpQlHbouH4EyUQPKoR/02Iz7HSevvKTtWaCZ8Zch/T6NKO7Z2aro
+XXNpMGSThrS93Tp1ElGC8wYAs9E6EfXfp/s5u66qHsl64i4vDoBgkCfPlt/TozJ+I3zmAXthZ/5
Vouiz0lBVL8RC6m7YHFyEYVAMuAQteTqMNcRZMfIwEXwAumK+ERVgcI0yKE7sgIgcJH6Pw0YjWRp
zOFRW4vuQbZGyBhevMbU5WZfpDbICQwgYyBLkQ6yYxPHc7JJmuj+E5WBdE+7nzSMDbJaraHZiIT2
c6JqMcwNNFEwDeKEMF9jHkqTnBZ9EehbxjK6y2vexVrDu24T5SzBf/KwZeutBaloXh6/4PScJAEb
jz4H6x/d0tcec2QEm5uxi2LM9Fsbd3CxsN+xgELNExblQYIHcTgBQWVq+sAGoyoyQ04tH1lraVws
86BdpRHzlk5tW8aRpyNLwloQgSubaAEDDZExDMbU2kkQ6a+A2dEtaBgiGd9hO4GpSW3Eyl4mDgNE
BVT95ZFZKPX8O9wC3MIA8DCKUFS53Xzqe681uQ9ZgFpd+17XnPWDiT/ztyond3guUElQhYJCUQM6
opsxGhM40eX/EtBgmSeAEvSGLzAYaqifMBiyLFD6P0UfymylB2qHontC020oQQFhzGmjbXq/+cld
mHWNRgrelaVxy827fKAjPG6GB7vfk8cvqSY9an6zb+ZI76ExSpksS7qMoxfakwkdlLbubz7j7/ej
moUWL+N+enqjtXMH1NUbSFbx9srD85yUyIigwv3WuYle+eSmgHhNHk7ZKcAtywp3bdBM79+8BwlT
+bDe1slg3jzUawqlX8iTEpY9FPxymnQ0TkeFnw42Opp7Wg18ue5vqXM9DxDZyz9wvNrl8xE50Du9
DJ/CA+RJHfi5kqky5Ek8k8CEFJVOrVc0dF6yXeXvWYWlwyCtrVnTNd7IkzKoyDoC8FVvfGgRE0Z2
SX78HjogrD3JKl8qx5RmC11RDWhBz6HTfdpQE/BGwqb776va95OehVyvnX3LiVLkOMIg4wVJF5+k
0pd62k9vkffhS6/KjGLtqPOG1YhwU1mM9MbvPW+IQNTq6lAvswKzUSStTvE07YagsQ4wuqgkDZ6a
k96+B2MEGOTW4oRE11RJO6DLVMaeEH+/8uw76d24XUbqDPOB3GsThrS01pC5luUWH7diQOEfbalM
ggOhvJ59C7nhVfFWVv1WhQnR76A/5GXqiI1rSetUpXJMRDtDAtH5rbfFM4GEn7j3SvL65zbtG8Oi
uepVOU1vh/D1Xafd5IGyeo2wyWP0nH6fGJnV+njUvGCm629s/JI+w5fuewMjbVRRWa5BHam0DRWH
amNOiwi5aUV2oSA3YR9giEw+bUgUW4mfoFZv+iGTeT/k109lVmdIJY/dgP7XVEVrCtUHQAqZ8ZQc
VoBPNES8j34Wy1DO0jB8eGA7iChWyqagKNEhxWeUEfXumHxwXMACq4/PGBkzpHEN6rmL14KFQgu+
i5I8B+G2zCwaq/cTn3m6DGkC0UHEJOdjS1cqDL2AhZ+oVpXDB0IToFk23+BmZU67HI4fNpIPcCsh
2S5Hbs8dHOszRAggE1PUN5AS8qBjNC4A5c0AiBBOY/BkacSey+l3NaBsSP3wXPjqHCT586hSAfjd
EcdSeKl+IUnbvd0XjSQpeAMKF2o+lsjqYrdio2hUUk7efQ7ibI4yswdWBxHPj9N+HEDRL3RsHUCP
dmPVNkrRfuO/Fzev8R9n5pspaTe1sfaquYOfZFrBZx4YlBG2dABA6fStz+y9h/G0J12kKULQAjAF
tDEQ+znLGr4F4O8IZMgogdTRFAW+UgKgBOFKPZW29GPZx5SFFO0iREtRA6fGDdK5Zs1ovlN6Itka
wW9mRSC5OAAQ2K8UiiN7ph3WyLiKEM0h0k1ZADB4xuUB/Rr4BY8J0yp5JlmydvOQ7u+hxYLbDEZH
qBkhW0Mvh75VM6ZKAEiwt3gJTLwB5hZse8OKQZp4R+kGtK+An+AGeBIC5niwjiz0+9kR28d+gmCG
ZR86FLhcNOQQtUTHfAus94YILl9sX1wQRmc5ChooBg6oRIGppiED+oE4HKotGnZ9E0MIXPF2fPM3
KRGWsjead8J3meMnBmyAGIxcsIUE6xlyjCQ5AJQrhzyYx5wfOJ68M1svehTerZuIF/ITiSpmg1TM
mRoeuF0DqSqhB4zRFGn2zfS2ixfVFRswWkxehnZ8ZZESfIVJAesc4TKozdd8sM0CcRDIh9GAQwub
sJqaOK4FHI6ur2pAAmX/hEGGqq8+zeaVbtA7E5YQhFTN6jOimgSo+rDj2fdtydfjuPXBUZPErP0L
hk1mC4Lcm8KHYPBz1YAbn1QhGh+Q4hPhouYOjRkED4fQZBOWFzrWX3wTYPXWKUWsl4f6/rNnpqVq
1wqwdoL/P5Jc/8QZgzPGa32sVlivGKIS8oBayJ4UppFOmfC3vfl08iQYwAB6Yw+LgWroxfJpWPst
Bjx8oTFkCHvgJUBPsT1YwnXtiBWo3SK+MH8jjWnjL3ApyV+Ik8CK1w6wCzDrNHFyykOyc1eYWVDZ
ZB3yEyKkBjbe3SHiB+82plGm4IpMf/eJ4ipsUYAlMHAnHfiJWjzPYTORV0DcBdD0TlFP4Nt8agYN
0HY8PQC+gssHHnZhE1Lu8Em8C3A2YA8cKbsCnzDYyugN6k6MO6Hi3rjvB4IGwpEO6d6v20k+02KP
rSi44HLs6y95B4j5S7pXYKegcAXHsPE6ZISXEohnJEy47RGOFkODUNhkmL3auQIAhcJlaqcDpyHU
EwjVwbicSZChYXbg6BL7OZ7qasRhaxhBQG8m4AHlS4OFg4p9NsivtwpKi6vkDlDQXELqENU9q6Hd
gJx6z9K3SYwwU5DP3m5VO3T+eT+Shy04QLyExqluEyK1DQLLvo7vHM19N+9BrKFa4vD04+3CeFAu
OtoMmtGrozuaEI1dorSQW2wh/6IbE3AAlYI5csiRM3dptS++ONg6FOwxCmRewiN8ikHOMCpVQ4Wj
RCcEx0qkOH4PzgcW/aPb6NnDlubphgZhJjoPrCQJK5BmPYdocYLGwrsB9WWz3fc4XTTbJy8K9EOk
7Zi0UPfFZoKJ1YQO+xnYTRzyk6pbTrVccrTL8NLu6Zs/byBGN/WevjsoHZAqGgVI1p/GljA5BEp2
Af3BNx0k2MtjB+MOYtRkzUd/Km4DEA2dLctkf44COeyAdpyDMQHsmB8pSLAB1uaQWX5e036YjOke
zztgvoweLF9L67Oj4F+gGGp70PFuS8CDr9PoPKRgmDhtbpP/Jgz3eTHLnBKQtaEiFQEjswfiBkvy
wzRff1k6Zt2knFDubLc1mdAJ9R9Pj/SonMjjxsU+ASYhewtr8+ttOmziKdnc/Tqg1g3NF5Cii5wl
fjXiTmBcsgb9Iqz2NJ4wiG7jzkJ4HtcjMjTqir93AMJ4hozCegptSCkM5djawwDNPrtxtLnwkNdc
UQfqj4kJ3T65KiT6aTIBkjLFgWOu0l2KnfuWnvCIGl5/IePxB/aI8skBLTcRnyKXJsEOYW5Gjt5A
f4F7DH8w7kXu0Q56DSaXN0fH6QjV0kCC0PwVGkKQrlLVBIUPzEpjYpQX98K6I0uVgAs0nzsFlGpp
k6VwBBVXCArvkqBemu8p01QSNtp0tZ3YAU1BM7fADTDmu7OSLhofedtIC1CLs1kHmbboMr9MOq8o
8eAFZGkBRGMgUMw4NVCIGFkZ/GTxWaTGd3NBaQh3QyVCqRWaYGaRFXqv6OGRlJ2HP/ECqncSHZa/
8L4mj2kWIZsCbtIboHE0cre/4Q3OhrdyJgeXKZj+7weDa9gdNoE55TsH9eqSAPBP5yFxObEp1iIU
1SjofYJ4CrOR/TZBH304TGCp60FpyBGPHX+d8tqeqdPM9AksCrdzccfGmjpAn0I/3uhBYS19JJtR
fuVfFKwU1D5on1dkjg8ozQO42BDETd5QsAsUd1F8dkATvPytmx+zSJuxNxChk4OHF+CaWlBAkHj6
bPE6tIa7ctt7C0/1dC3u94E7nDVzmlvYzACGdAQVZDH0n6wvZNVCxVExXivFuGBnwkp8SvcwgdBn
UCKAWckadKRzW1Oj2d5nB8yTBI+ysam5T4SD72EJGILjArcLI3i19TvitX4IlctAjW2Shb3JL+zQ
FWbaiNtRZ6VE4yMJw9ED7TRhcCFiqOxwVfSHEO7uS6oK8HxIn3pG5/XRhuNu3SWXnPWExpP5MTrI
BsYBxQMQ8yfNpcoVAPKyyY74vkqEFx41bSA5d/Nzep5gs2g2CTO3HT1sRj2xDp28U7cY7b+/VCvL
tbI5DUK4eSvdaaSwFMol1L/gbnivfQVBBHYFsd2ekhcxiLqlUf5B1K7xMmqWqJnef5H0qnF3eJif
c0av4g1fLEhRljygvkwEZ9whs16/m9ficx45ZagvgcoN50DIVLQ5olGojlkT4f2n9zM7A3VGDwWb
PqSEnmgNGKCr4aZzh7YEIqwNJ5pHyId3mLV9L4ixEtYiFcL5QnGHevgIuZ9Qpa4kQR8KG7wLaJ7u
+nuUKIuBubsGRme4WMLTRy6tN3jCod0A3hU68yw0ylhTKqC5Tg1qkbYOfK7EordYoSVDpwvCIzUi
REKnaFARSqHKV+26AXhOpFSsPiV++lRMwR9/nqAWkCDz9UHMiVl3uEDXBrvA04j5CRhsZ8CZEyJO
N8bk5Hqlsu+0+H378mS0yiiLrJPKYS4ewdi5YLWEsqJBSWRHF+vF2rIH2UCnU5bIpUKJfuEcvPWl
nN/eLtxXmQtOV4kjgrJJdxli2l3QfFGRzpbpcggGdWSVXDvQHktKoMoiAa7id3T2/AeqPDAmuKO/
lqgRZwLm9rh8t/f18D1GXnrgNxEaWZPPx61R6qH5ETx+anzaljI9iF1G+e86WGI7czfxLV70/NYb
7G5cTfrB/IIIr6taaDPYn3DwWzoBueCmj/LNB20s0jIXfBElMvPh9najncJ0AvvH14Hj3rG/MnH1
2N3h5mX2oLSRKkZkDF0qHRgKqEfVHVJjxIdqmVKg+hoykpqPYIQk4tdEAZfcWQMZZssAGCEllBZ/
efBu7faOdZuTgT982ngxCXRMLLr1fI5xmnY2wty9AZxpSwGs0LNvoOdQCXsDABfgw/4NF0ZD6dl6
bJOLIjCuG2yDXUpmkVmKZvaxj1iVYYH6FbJ1juJWvJNTfGzC+Pxc8VtDWYMVlMYRm0TeHdd2VCDN
ZFocefw9Ps/1RtR+fj+ItSJx88Quit4AHTk0OZxnhkEHeEorxxYCK3JcN8/vzoYDwOsHQE7g1hNz
FNt1Z5M603hDHDpE16dlIwvaKaTOINdpVgNDYi5FTHJgDkFoZktchl4bqq8gc0bO9wqEKse9Dsmm
H5imgDlhzfd2YLCfl5I8x/lqxmeOVUq2rLcja7jPf7V56eiUKqwRQCmYatsRhTyzRaBxZEhU/0u/
QTtrddOxISF5sgoOBNsLIjAdAw23QwuA+vBP9fu2Qd3BKoOp6nFOyKRfsisO++1lioOmTYxfeuew
NfkREAmGfJmEKhQZ96becIXqDc+U6DZQn8ZpvDN7rdNeiWFiG7Dpe+RMXjhe/4oxoZnDEe/zcgCq
pa01tCYy2v3pDDm0dQ3f+aJHaqSemRUel3RZAjYWtyX3JOohazJ9B5wgumj0HFhBD1dtk+2ToJ0A
y8aaxXyviSXhkBFegIQF1qSsYf+gdXLYfEGMLga4vpypab03sCmC3ng0O8zJWunBj6w8LLlayJFc
6RpSdy0Q8VU2lGry1cGN6Y6PAcKhUVtMclRfaJlAAGz3QMsTgET060Evgx9swtZsZtC77WfUrVKP
DrHolNnqD3haKx0PyTfmlGc0hpA/DCbNj2bL/OyoDOngY+nfuYpNw21mnSi0W5BTDdZTU5lTlLAR
9bKhLZqKkIYyeuPWHMfGUgAlTpw7J7EznBfBd2HD91j2Fj2gARc6m4CYCBFTli5ciuE6c0PYKsjM
HEHKI/WkdGR0K1yb6EF+bZzg3xir087fKZu+9VrA+iaUKmffl8ARE1RjiEQDHbD2LhfIDLoN9117
ZKwzdBgYxbE4xtE9an5k4BmzxmPpTIi4bgRvLCAW9vFgmPoW+3eg6dCvogmM8igsP3oZld+ESBhT
bmcA+xOiVTPdv13+gClXPWIo6zBBmYQ5oGPYIq0EpIbJfgnuNKZWDQSN1Zy2XkNZsDlXM2iH6864
PED+6Rsq+3RT3FwI5hrdPA1vLkBKUwNTpoI3g0pla0RfpX1BjsnLJnQ/8m1NNLMGIm7dLgAmRL+/
getB14kJFV4AGkknYLfgB2Inmd8JSAHFwaJ6CDkB+gRk4+DDSZIH4+9EPz0cZNboc9Uu6d/IqyeY
aLh0JtafJUIDYJDfc+CyYEvLXQZXpb+qzgn30o4peNpxhXID+50qalb1XxWwT5+gIIzvcxEYgjXI
O5k61EoUEZ/kQKIolp+pad4kOyUJ2zFUlQ0WYO1RUwhpkKTy8hX99SfKPiyFIbeYs6kZdgl4MtaV
3NLAqaPatq/36TyZI5QkYM8UldBh505AEd6ATZkYP18OW4xh2lJhDm+gCKgfgUiq7dpUEZXaA78l
RmuIVhqHYRxBuZ9ltmyCRcEi/ubFrICY3XkP9+XVJr1Gr7PGb08U4XK/C4d2vSYQHCPIRZ/46YJV
s+oFpzqARA+z5g6h5iEkq+flyEGANj9CQUTujaJi1EN18XksVvkCXpJ/X1DfZiUm4djewsa+rdJV
dX07/emAHh/Rw4VKyoLuUUt/nWrdwSRgpExGPSthxgLaQY5tYhHRCO77G+DUSagWTP5YKGQVJOCk
1inr7gzUcWyQglXL5txOad1BeCP52VNdouQFWA5bJ/gjFA3IyklqIcDVSLNQB2DAj+AKWmRBceKO
EGxKj7NXgUg7kIIqPMzfLGQff3iUkZzdFVPQVnbP+KmNH5n9khomwaULqPaJpvac8sRhMxL+S1aC
gNfNRaVEPw4mA8y/04B3MK19nRrxcAGl/OCoZhVheZTEyeuDT1gk5+eis5urNqNq4khOTD4E81Oy
UKeKpJCh95sTvFLD8isEWQbHxn0RuS2wfkXrEckoFnSbKSAskecx7+OcRfYYo28CHGYB9Bgvlhkk
SezIstjiAf4tBOWh6NNf3z8UHBCcQA7kl6btq3WgMLVkOyzIx+c1xYCQV5k116+hTeZDgxd12NrT
zxDbH+AKiY1ZVtHIM54B59tAmwv1XElEzPrsGVK3tyg2OfGYQrUl/+ZgP/HtyCffH/ht1Yi0JPHr
qN0lQ+tNYyx3AYSClxmkE/BTLego2UOJADRJdCfGAu1Ha++i7PQFnuzR5bD7nCi7EntDz4GIAUnw
FgLvwG05QjpEi37p4tkkO4byg2RUeznEgarPdbDprJ9GggRySf6LIqhGSvmInDKClDhhyNVun5BP
Q9VVZtYn0WIf0DJISLj8e6Zeejkwqu/LG4j8A9GceV9ityoG37473RlOBnwVCj3kMKRFFCKzfdmD
N8D0JkQ1KMmdAFll83T/vQCveOdO27pvZkeSi9EpnY+2vIfqI+UivCprAA+o8xRQwGtaxIIXTqMf
NQoKb7go8DPVYSDjumOjVUEpYJg7rNg9UMICB8BueVgzi7C8QtXC8At575QyXE74AwJjDd8lPzj0
u4s5N8178ppDwxsZRWky6yGqlUrmibUaNjS3XH8FRHNNvYtv0IUkX2tOEHccSQ+0aug4FPnTY0Ys
MAykTTKGigHGgFzUWtxRKmjWDuEfZCYPudVqklkm+chw+vK+XgxQ8eN8HPFYOjXuN+pvMoA6Tg7a
r+dQXbUoiBpo0VrxBfGf+IIi+GmAQAYF5mBg965I/L8SG2nXIfjVpxVjLFUhdSXLxm2Hb0WDR5IA
k+h7yCHu12/cfI+94ex9Qv1cwGbAuv6w3NKLIVbOFrQ3iNgIbVVEhdhp1P28r5Krh2p0Jh15BiP4
9g9bBR5O9nfOF0MBd1Bii7a8EUtwfoz+I1AL83ZGtpuyvpEBLyet7pPKgW5uLIJIQr0bJg/wdAAh
1NC9Cfyvjx3RAlNShbDb7wEKcIjuGhRkEogLCEPtkpPuEx2xVEeNANu2iKii7MMY1jQLNU9OY+do
gkeJMiYVPdA7PcSJbybVTkTdhmRm6ONNRQRGL/WvJkqER72vAceMXsMe2GCDrFfqyN0KLtBhc/96
HYExtKBuTXT2LacAYu4Di59wwFlDWfUo+h1w2UhsOrfxjhrTG2p0DIvFoteVEhsQvP8KeTiwLvEF
1d1iS9ZHWFrdjQJe5F6eH4QZoH6zkFP//PnO4qmVHJ9+dkSSiCC/3Qyv4FTBWRQiG6AUChGJdpKr
uNRrmIdTc/GEa4CsNMP/7lCh9r+UaWLB/q8A1MWoS/D/K6gnLAwnymiL0kdxh0ZHGnCXYMgNfDQX
1vAKuWh0u+icwN4x8RuTWbIAZnhYjWwAZ5s30wTkXKVvjRBFvWL3TRKywlhFQP8qhH9fFoU70guE
jgDBkJrSFRHLm06JkDoX+QVDB4pU7lDY5u97z4JCTRnVacLUZXshcKESS/Oe8qt0UTWDyxlQf0YJ
/OH2qXYSo/epc1FfIrah7Ecjhs80S/phEQVcKsCjiuowkWg7zWyEhvIoGUMnkkzhTsYVoQFprqgm
c5nI6pIFV4kZEdol+CJTRcFhrEGnQ40QZMVKmZI6rYfMTbGxlsd139QWMHqdT/iM3lN8XRiBsyHp
jHhIBw7JXxIc8kGr21Krc+nP7QmlCcWQzgnqdby8O71Twfe50Oo7ROAlYIBBXLCZdbgDWfpvwS+1
q8nNf1u3SMSRD2g42QyKUnTnxqJgxxnbZnNObXd6Xwbb5kTK6yLgvqcd1ZygGRMoli69QZjFzNYs
DfGMKyJRgPRHi4TiAf5NUopshvWLppvTt1+rw2+1uavjDEl29TfGxyKAfU27AsjZb/LzXeaqKQOt
7dzvEhNP8BN02/ay9fbtJMqwCbjnZrVPC+sdNdNXlESPqe4eZgOQrAZ8pQzXLwOkpHQeIEdK121F
8QvygAbGBd5oLuqrtAiTPXzlGyTMC6hyVXNoQCpReSpPB+cruNrMI+5jg8ujTsRi7/p3T4Vkjhid
KPXJ/oU67g/cG2XfjV9AAoHQkf9JC5zpUdMqMFvQAJi7tFmRRkFthCWB4Jo+LoscsSMZIOA/qHXM
8/XXon9RrMXMQMrwRK7PXDHns8TVl0LUySm7cRkfs3pN7Q2mx+y9fru3+a8BFNlhCfjp6Wi8ODIN
qdMnNWW6mIQHMqsCQgW0aKjU0TmhETTIPQkhQJcl601OQweuJ95NdyfjFHELWmhSEdazUNIpKwMs
iL3CTIwJecBemoCJAJKIitqkWpGbU5QnrRadhmO9JqjssMQGjgfhIbVhoMxv4tT27JI0hOeEoXnm
1m4aQOqb4YuNgkxP8DGgC2I3o4NObLjLy83u5atu4neLzqWcAeF68flb/mmoYrqFPSJMpHrNYg7z
SCUACIhPVe8A7jxMgY1w8A8UIUFEk0/Q+r7/FqCUJT9uheHL5HPiSpN2IWDl/dY/NfUgxMQNQptu
gRXJMt4q517s5KfDmaKOM/wZqdbA/QScudyAwdAbIvRzY48qtE2H9hL95UIDB9TfKoivwdOcvFWT
ULo/JoHLkQtWxt0EcVl7BwFsSX1zgZwB+IsPGQVXBGNWkx7pY7bgsJmxRMsPj0/FLOYE49/9cN0s
1S1XCAg3W8UGrSLQpvdEXZxyAtk1mRz2KAGTcLnD4xLAK43sefwjFigUShYVYLq783WrGUoR1Rme
qLy5EQtCWj7rP2XENGBD15QspjyolIMDVrFOolt6Dy1B6IT0Q+kzjk99WGGdfxIgfx4DTkDyWYyG
oSgmMArEb9rx7+dmwD4RhAaDJkZMPaVKxiPxv+qcaLB5qQfXCIojXAmyBEf8glnu37tiaBh/n2YL
FQnV8O938doN8iKc8AVbNmeQIHlqyJvES7T6eSQ2L178t7uYDYvNig/0/p7Fw43/U49nRQoukrK/
P5x2RA7hNpxO1Ba4LRwO86Q6/17vGbNTs+Jbzygtc9PysihGpJ54G4137HnFTxhcm684gspnv6gl
H/FjcxofsOoUEPe4PJfn5+7fy2AhMcjmyyQ0wEa8WPm3cer9/5OXQCUFbISmnleeIcHSfqGA5XPe
FOCvw03DTlJqC/cByw8ulGDbwD0AoqSGaUs2BRTS2I6+0QBFgpFDZ+rvJ0htdn3zDkHC3j7sRPyj
ySje0IQfwCW0Vr32yIF54hFhGiq5j7N47sMHE4/D5b3/b5T/4QknMJkP16E5odSGM3secfAYcgav
BaFYe6yJIjgPVKY+sPfQZmdHYmcfn82Lpw48CZzr38NievP42CHgB2Hb36YeURMW07KCXjP4238x
5dXkaYljIY5swmxRTP/9waN3+ozQDYhu+AmF6YLdP6JyxUOwibL74LViSs2mg+bZhA8wqxzLM6J6
g2o8b31GLKyH4BFhkDzloPc8K3bPR0KNp188Ev9rQTGlhnQ/6xSSQp3yHiL43NQ9HhXGXkDO6edH
4mdn7WVzpqNmoLGCI3sAGlqm5IlSNv8GYiZwgAivxM/WzhYwOrl64quK1yWu6TNChnvz793fIyZg
vCJKpuI1WtX/3jpiU6UvXhQb5RKI7Yu9iC3/e1J8buTQnBHvEE8xAFzxOfFWILUeZ6tclRAlufoH
zvfBvXP1S7/dMBoAfPFQDI1OlFP/vSK2o1wPLtcRhnfp10flej/zCVtso/TFB+5nsSfxTuhW/iNC
rfpvfBGpHB9nQdMV7xLPHdz6qAWlr13/fVo8N5AZG/8+IIZo6XNVxLvZ3L+Pilf5CKO55HUwYgxW
8dv93ACiEa/++7x4bkDsDpbxDPDqcZb4VhoEBnEcYkCKNw64hTkP3APid/FMexSjXtw02rXleMV9
IG4d7POon4vLIAzvSdm6kBENbR+YY/RaPPkHVi2q6Q5HKvAufGbI+ogOieRfi36IZPmq4A2fFUpm
i/f0Pa2pRi5u4zzKCfpwpubJghYi33/VD7n3mczAx/GRflhG4n3yEawYILv34juVN2VU8D9TkdgM
U1UyBkjHO5ln+yGzQOrNQMcwCRK+oVfwhcKOoh7zL1U48UBMZmJSI+LlD/1m/kGJmpIP033+LnDp
tVMPBJ9NJZbPL9rpd0HOwcsyUXG9aOgexmYyZof8wi6Ak7PVTLDiKHnn5hPyLeotTFjgRm3EOpHW
yLyajegcRn8FaF7sUvwR72JHDgVEenNLmfUgUh3Rn1Qd5j1to21UJlixOepuf0+zWVby1b/PI3RR
L9jNv+0M7cMm807M8xpHgmoZf2skJNC04A8yci5kbZYlngMK8ANqQ9iFcuSqJzYg9qEda3cQqhwv
qiO+hgT+v+f/fQ+xlkgTcfA5h51xxGKT/94h3ikeAzPbpDxOvXLH9E13etX4bIyTrm3E0zr1rgbx
Uc6NOM8kFf8Wqk8kTmaLgs7QRknB/s6FVick/y48ieeGZg6NiZcGlnaciYv5YqnhOok3//spcx0P
KHTYXALBaB5Qivw7OyCCAWUeyF8jzg05zd8pz7z+ijMvBoc4cmFFJQ5UjIN/55rRQlP9b4iItVBc
FfnvDZUv1kfxBVRoaGIgiVeGx7/f6eDzIBmLYciRq07Oifj3HnJwFjjxOygbiol9uhH0ITjxYtD1
WWWfO9GhwA5lI7Yu/j13KGqREv1bjxsWt4a78nO+jdHmoLvOrUyPSNzGY4kF+d+6l3D7igVJvMoH
DkRC3GGVLx0ZXuGIyyBeo9/A5h+78kwJn1GWs3j/+wzCM1xFcQAPnhOvsbjRb/NldvH3sbNYXvFz
/XfLoai8+4+mM+tOVEvD8C9iLUbB26jILOIUc8MyMREREERB+PX97OruVVXnVCoGcbOHb3gHip7/
BkBcV9+rJ7xg6CyIgE28TGVPxsHerUUTQ/yj+GmiBz6zWLQqN/ZkVFOo7ym7lfi8YpTl/11S3LgY
ATFaU1usajFKHTNL/Pn/6IjlIp4Xj3FOcOSbh25jMKm5deKL94bKO4ijnIrjsT4y3CcmwJmFRkz0
3hY/9IAY0RZs7tmgyASl7vLRV3MWNnao+qmPlC1A+z2vJjzZIsIeEZ4mFO/fW8opxQ8CAwDAP+70
As78H5SrdTLpZKDaqwTsIvtRvG7C/6b6jP1o3D5BGCKo0iN8AHN2X9WUSvTTCjMTWgjcIVAbNCog
KfaghPQdOcBbW9THx1HcLnV2cd98m44K+qNM+lOfWHs5zI/P+BE/qACdCYSfZ/WU/+i/E6JAFLqg
GpzeEA36pOJlrzXtso2KeH+b3PxUeFAo2ymhGm8MzZJw/syF39wJZObjEPYh4jju1WeUxi37evyK
HgwijNHXmlc/Y34Idv/kVDCxGOz3lukOZvrcxcNJF2Mnc/yemXKnBz/N9r4z/T5hP8g+9V3/JR1e
a+nw3EwPpHqrO3SIfndbN7vxMDmie1Gv8qf12KjlvD1M42KXrUvgEgf+0nyMJLEfSOnW3O9Rx3Uu
mZAJn9Nk4IEl2kaC7txA57v5tUKCJSVGNE1GsDRISH6V6+eGcmN0PRkbqNtrtDg53VAm20wj1VWi
MRrX909pr24qH1kPpknILR76r+dq2DESSB4k41bdcXgVP4wGVZNyYZ0YcFDgTBGeM7Ezv7V/s4n5
BeoO0R/qXhYQKeIbAjMe2LbeGitji2fdt3LOY3OVQyhfXb/xUQATF+theRpjPZokkKf9HvEzc0P8
jT0a/VWWyMpciVj4Dr1nCPO49OoNmXUTWUuQZZ+t3x2Vs4X+OrWCbfWJExwqWzAAr3t5/Y6tnZ6Y
2/tBOeYBDOek4OFSVfbFOr4s3r6G+swtGYPqiNTZ+r5ud3Q1UfH6upAdRpONGucriusBseUWCYzV
5CgfGSn1/Dq+/6GRkFNLHt+Ylxyu6xc59/RgOP9qVcwn5AEoMjwcOTbXWPl5OhIhr88LKGEd/QUp
xDFnYwXIfXMAXX2kmNbpHo7d0jy8RG6O7JqbxpBIaT3dw+vaJOjRl3hhJaX3WrfQ3cooi0UoRkCL
lEskh+g2Rgrr9nDdNbt61W2adbXpoMBef60zwsq87kf+Qf1hbX2+tkWChc10fd3mKEfCCkoRkUEP
Q7CNtGXlQBxSEmur9lSjSM7BJe9IoikJkPJS1KC+TfUdbK5KyiVqHOV6+O3RIREWUxCHPkh9Kb2R
6U9+rdN7YxykQ/55Z+Ii+x7rO7FvnFjA7VfJodltoKN+jjy9hB+ina5wvMKDfogLPOPhi6v1YbdR
tsOXdZsD0rR4qQgn3mcWKRsDa5q6rNhWfrsNb8MMZccixeZUGsA/wQug1PHJP6gn9ha+xy7IsqlQ
WSEuIr4j4oO8ABiLChTt1G4mk/JvjICYzIIcnIitlatOTtaJ69Ol5s0slBfFHsG//1sybLFseXzP
qESw0p3Zmjlyh/Hjdl90mgCfWr+EKD3L44rT+wfxBH0F+quMh3yy6GdwM3teTzFYdbktXqnvpO92
TZv5LH1L34wJt0NaSn8f/AQHAb9R0P9H0uMHuCjjxw3dn3YGW5aKMFsUif7v80yUeeJ0YKfmsinL
mJ32zJtaJ95elNjR4cTV718xnY2NLj21bN6CT8pb/Ns4uRhjqbO9wmgpxchzKf6R9+fvOcrroK9K
cSXGjVOGH+W7jAFvR0+ZG+QGeDHbMvUMdg1Gmdvg3YiIMc3mDasjaqLp940+93VpMdtbiF0Qqbsk
q+wXE6J5/RhFUHezB5ZEypehB1q21FGdl+2hcCnL912gwlUbEK5//CrtnLFqNQj3EyAwQUqbojUv
ADMX7zOSYzzXp1s2fxPWETcvT+xS925PwXu5Tf3miy5DChv1PecDvSGaFo5SBObTsYATZmtOFQIR
PgQxv5G6j252VUPRnTCOBQ6Z8uGf7t6sJR95Li5doDdxzW0SXari4xSTBaYu9oOHuqc2B2DmMdo3
HO1A2fY9OapmOZamztPbBLu/BWlrQ7rSwTNIcjDBGqoDw+ymHqfWrkZT+BdwWkPLTnLHH9C/L/Pj
BRyM6xAFY8z38SS2RPv4jXvVudpB4btSRI20M5irW0b/DzWBoC3n5DKodLCXby0KmZmT/rMhvGvc
k02RaVraZWN3V3C/L5QQvw2TXtcKukh1oDU4/b5hc5kUth6PPktPwBm12ftMfV9RQSEK6DcqmTzz
hXrk0AyUckZ5rEYB7z3PXOHVVQcE1dnHlsIfZF7YHWz5XP52D147VtTtvpHVsCp2gtsE8CXM8OAs
gGkQkNOa9K/L54J9ddYkInEArEjLCldMPuPpoc1K2QXoxfOc/E3bBaAFAFglTpo3r+abvuzpYCvn
dxiOCwMy621NI3BPdRaMy1xyiiPtUQDiS0S8nihsqNFz90CyZTxnu+bvRu/zi8GnfesMf1ZoisYY
+hPCbddK5G96XtZMaKY5CjLRA5qg6kL7uTqv3k2xhXZpRINeRctwOQaUcYAhzi7bCyouZbpKL4sH
a+sXgOuyhsMVsD9os2yvPuYqGANSAqrS7HKzFENX3UZDB99IGJYPx9IjiEL36jsdvOvbmbyPahGb
5XbC0jeMwOq/NVZnnvnd6L/yUICNpjRKPi7GOrUQ4pXRYThKbwb+hXj6qIDtx8FFW75z7JtxYUb/
z2oIrLLxo0PZ50naSVNtbKi7jXYdT4bd2zy/nj/Vc21aP0gCyirkV9AFcMOH3aA4VefdkMrHmyJ1
+9rvn6A24Y5P5vcagBTqv62A0QNB0AJIVHkJkBtRrBvGkai61GHPDLPfz5WE6rhwp4QZAJpPejiF
HNUgarIZ922Zc7ZDdlrau4/HgvYuX5aFMy1sU4PfCf/7gyKSESgHk81zp1LQ/ZJ1rxEoinvIwQB5
qwuG6A0XAaGqL7OFUUqt/z64JabtqwbDQlByUxjPc+oFBLzTAz9SnNEGEWQxY7Qbxb0JX74zcolU
wsBnVYD70qh7zSd391Z9OK1ffOaQzBP2bXhimxHVcazPIQHgiQsBctHxecDkcFDEgBxR2qu2ZALs
3WwLzf56SAFwI268y8MHJTJUc3zTtcI79gG/lJVtKOzSmMD8oRQPbpeTglyq9JRGyK46LJHSEdpK
sFbh3kB3QSTD8pQD78cRwvFOYPIy5lCUIG1cSF0T6XfiQm2m6a++5jqfz/IHxKzhXhj2EMFSE6qm
DxStAZ3Rb76hLDNDEIBDiuk0IMcy1yOT4Xx80G+b/AlqnYYY3ovnLiixEgSmBCwLhi339bNDGWUO
t7pG9XlNtMBx2n4Nt6VsCkah2OWnYE1PnFVsQSmmQUYgDmDL0b072Cxqukn5xUNK1XDS0qYr0FD8
5LhjxC/7WySPs+nPm/vbX3q0Y4TVMCYT5AU/yGEaoJPGVc2Og8wdlgI+XvBcAulOp4kyWIxov22G
noqv7qnLDsQ9xH6guwMZ15Kpln+CgFzjB5xc1lZP1TFzGz/9euAaDZCDzlfNmkL/JYIE99gYiKrQ
5oloB9GoTsVkANmHQTRKFJSuKZPE9R+uW7jLQTJA0B76zd5ajhu2T0dwLTTd4UzF0fDnDuWIDsIP
yrryB2wy2FPMXwgRdHbuSAhEcv/dqfnCHDfNxB5ZoNcFqyxjcB/jYWAfbtjCSVSYHbphyxOm556u
NGJCpux30rKlA0+NxmHe4YDyw2DKUB/+rNngP76KXwOi4w0yJKHX1UQvpvOyhG4hjlD7FJUdpBRe
R1gECoHw6wuIiEoTBCMPofqHwP3s5mrDByYzv5c1eQg7gDoRePjmCZYJYWCi09oHF4wZ1fsHj0Tn
7b9+dDTkBnsSKCByHPRUf1GbAvqfXFpg4fNrhpJbx47ww4aFziDZFa9r7cvyijbGnvf6wv4hREkd
jSPepH7OQJlAB4Tkb8CrEbKtpEEGYTaALcHYKsOnRzP8snx8q5usRN4KzX5exhHE+j3JZDLFfJqj
nGj3QrsAHeoLR9DPHd3jzO6hsV9X99+yJm4CHEWf7zSh74sIAxgCmbLQjE4fEdAYIZ8NdskyHaOf
LGUCCgIsUHY/vUJSIh9ZiKmEj4QKsxIIBo0fmoMovNHFr2nLfVNsCcBswrMHdkhFgTZEyn73Wl+/
0GIgyVMOKB50QLrzDxfxE3KdtwLcjRsrdwiNfZrO+5swr/1iDRxK1hutOo1Ogr7LN7eluuXxgeYf
KKrTyUUIEDtb8OskCMuuWaCrT/qgH9Mg3zwM9w1UP0VG+e0ASntJsmBjyUZpK9W6T1G/mYq6NvxZ
GjTYvipzUNkj4uQMM4eftGALpWYLP1lBLxExza/Kno4BaSutDX7w3sysXcrZfV3kG8qCI03Rks5c
vhlw2xG6pRn/ED2O5P/rm1NQCxCYXg5l8JTC8pd9ZqEOy05GvlgKCzERgb7Ci56g90M4A6ROilBz
WUytWQquez+gdE9tGbU4ugx0ZunND4EZyS7U+O/p93jQj/dPc3n51HGjln/wHn4dceYkxbksrgDa
wYxmM5TQmamdf9eRugfVZ+MvW5TY53zALQMmfBq2lyOKhMOnuTMJp8k3JJ+cT3tFB8y6hdzUQZ7f
N7mDffQZYW5wIR8GgmJMNxpSA049y5cGrW6KxtEiNc9GtZjQU0W6dYeySCcvU5rN7L3onVFo0UMZ
yz1AdmDtNIyZftW3J0vmnGDsPfHg2N7QsWALimiu0kP16VtzdpTK5103vSZ7zPVhi0CjXwIKUqrQ
BEpUkmUNeITWnMG6n9KalZdV/Zl95tL6bcBdfLNoUHejzIUVA50U7Hx35b9yJoVc+7VuUJluPDra
K0pWm3bdUfIRXzE3XfEVxR9irnUbdRskTChwj+5j1a2ar5ZfA+3Z6Xe3kSlxFD+E+2ICyNzh1e/A
hIzbxss/2/VURBrw2azf4th4pdPhwErlh7Dbp/5NJbEH3tFR7qFkT70e1tCWZMkI9D1C/cF7awTq
CbnfRGDo2qSiEsaqOE32z/OEQuIdqDVFJQBN1v6V3Ch0vqmBkhVTkcNgIyE/u/m0XgnG6Y7Ez/Mr
yT8fx5oPKqp0qN3SZFVPMvVJCk5HEtvnWbwbetjbNqKSdpSpTMGH9PU9JZhX8t68N+meGl2bNFTt
SM7+/Qzf+1e7s598EgZg9UpEMi5qva9I3Li4FMnsg7JJT9eATJD6M6W6dK+BNM98jk4Ba7H2A5+a
fImzD4gbMf2RS1N4pjD4SsS4VkdrL3qpRIskuPmxj6iN7wlcaMAK8fEF9d4Lo/GIV8VRBYoTcvp0
Malxt71xMxqyQnw6wLyiEgVAattH4j15tDGLnj/crKvRnXmcRx4TxwCYVTJKXTTOsyO7qLUXxTlx
O+8NtfGoO4tH/K9bizonaNYYBTy+P0SPeIgYgeS1foii8Jbh0oKGZ5kfLY9OI9LZulDcYVQEXaw6
VkcxCo8tOS2q2kfoHonBjJBP4t34aWpgNIRVIZVQ8N36LHpc8j4/ilp2w0yqYvpMRD72nVZQE4lW
kegvZVTKb8CxmARbguPhxNb23GZHXTAGqrN8EmFFDHNk+llj09ucAM8RxbJjtif1j+RoDCSYBdKn
GCzU5VaPzXOlfb92b986NkvDuQI/QvtojYovZerJkuN79Y4n4WWvrtX15WRujM10Y60NqnDERcpP
EUjiZTQUePks9QaezMvipoZTm3CL1ZEOZnYc9q8TFNdN62mr+4m08dCEHS4egLlt3SuCB1ZGAuPx
dNDAo1dxo8KVrUZKTBYMQOAj3+1S9wT4sXWmzgXr1Mla9i5Js0emPsjjYstVKLTf/Pua4BW6RDGn
qodsgTXPQT6hLqnH0AEFAisA6WmzATgTFwyfj2IdRwISkrPJQo1QdwO/O8Z5YIWZmwe9N8ZQvCRb
xQFxuoGPjPJi7k48NJFYi+oSH2kf10jurAosOBFhHshLhC4OsG03Upx5ODg6gl9rLRRsawU6EhlH
qN6rNDHcu6+HVXCNKvc9FxTSdwD68ZLQVKfmTBsD0U/8MkMFiWwKjwtIbEvFm2xwQ3VR+XYMn9GO
NOzcNF9awJVamMs2UO0SrLQ1LxFgM5bwG+02eNmCO4C9M53b6ecNiDtMPVwcFERUSWceBz3u/GaJ
wbMr075FZNipNyWOTtfATMAbh7I3dd6xEmurnA5Mx5Rvl9WGzdrTaGS8lqM9OKoDjgy9iw4MAz2R
4O7RP9sheAB6qtm9Dx0KDuSrz2/0h0FoICbyLViNlvv8fno39+aOf+pKdx9AwjXvHudJGV+Pyr5K
TM4bVP3K7qMNEBOkS4KUONRM9siV5vOLfHsAvyFaiVP4DtlKOaDztOPtJKLrEpqrGeEjs9Q8DTwc
FEgPyUfaPHfPBBqmLaW1GQJxEn0xKNgvurai8HplLVgujM7YSBCcsafhhZBjmTHyLcVnmrIbSrHo
mKNoxBbZLwFiVZtmx6iEzfxlP6nVarQ+OO4W3UoWzSzR7r0ldKtXeZAFdycLME10rtGNX/J6XLXe
WhFcpDgD2gxlgUowC/ETijiYawJ+XMMRj5khQGAjxjhvcJu7LalnIYMYGEsLl24QG2AbHu6UMjni
RiHVHYEccmrfXL/hSj5YFqNvOGjH+Jg1ojNNz2n5AA0hPjrHIlVrwWwGxP08SEjahELPE0hUWKzo
Buyyz9QrI+wRIFdlsbU2V9Im30LEGu0pOtV1IG36P4Oc4QNVJNhXk3W1rJa6U6wzlBc29e/kG0EV
/+VR9m9A1TsDOqgT8lwEeoMqmHgKh6WwGVF3GqvKwsMaMZ+zmoyoaNFl2I7H6VaPGoc4aM4uQVOt
co351JUd4gkUQjNXrKcaDMGwh7RaxCXGBpp99ZjiyCrfSA1IpO3C7hwpue4e/tu5ef0CB4G48Vno
QI8uHkq+9CThwy8MyCFFaJCbWdE0kHBXz12sJV1rcZkXVHuMWDo3B1j4mquA7ewXYCKdl4dYOa0s
GpEIA67aUEwlBFEiKSl3WNbF4yFDDhGbdopMvKSCsHQJK+fpp8HjgCGuj3QbMxd1ekj4vVeh//2m
5u7jdXSjU6QcqOfbpkM1hRZi52vLGqb1yLpj71zWi7dXbqc0lw37DtWIpMTR2DjM9SW+bR/721a3
Je+1VfZ1opLYRWVgBW8HFjt2aWj/eYqjzvggkKxRN1jfBczUmYCcmPrKt0Lgmq+uHrYja7YIOjMc
o6vXTvsW8sQXwJQm7STcpOLbDm/qDa2Bgo3mDphVVM7ATy5I8OMeSZ10yZOjLsxjv8AfNOaTBVPI
fcwLt11cIwN3DAJyAMgGM7YVYTlXRaXffXryBgaNN4L2y/fWSlr3AapyjuW34GApKYTIry+uVM0g
RoGwp8kbc7QyrRBSpkcV4fDgdIGAiNw5LUZE00XfvWEB1QvUQ222TLdI2sBYT0Nsh7Uw3xtevZfW
T/40bBQgdJe0nuDmwc5TRMJe7gDZrrDjQNYOINuO90USKZq4F2xwEKhBmcO77CQE/6WIuDiyjjUP
G22UZQ+cPoDzONMWE1tayjZcEqECqC1kDNFrb+K8NtJfyR4uTAWXOL+EEu0iHEejdzNDuIgva//m
vtz0cwRRFU/mj4U+l+NJoJ4r30iURD5m32lQfD+cf66J1POFp6FC+pqwvpEl6JcCTXL1p+i6Vxh6
sAs4KkhCNlfaWGy3NLMBNhgo1pQePV3wbu9A8O2oOlGbUdhKOC1I5q+7MnwfytCKZXf0Lue39wN8
GWya6GpPwRjSuGK/xjgabjGsEp7Dtg9va42GrBCKujmvsN50frYxowf2lakrRdeQTxCbCRjJaOKp
HmJMi8rGJ9muwZm3QeZEEzv3X/x1wCuqDPofI7yqH/fA9F5u5t9jy+5dGQs1pBpdaZk7E54vCqpM
mls82KmtRdWhOGhR9g0ByzdCSEgRbFkO8HynxGMsR5L/8qdu5t0B5/rlyrIbN11d4npP4oW7nIlK
NpSJ4LZVf6ZhFlmb1yf6qMwbfdN+yhuYgYlQZdsqCcBm8Teg3wS4Z5Kq/GBE5NfUvjlpHt/19yS2
XCRAnOsSn6xfI+FRUVq7hQ+eJflz9a3Hl11xEN98HB7fmGIebvBMmGaHbGMdKUGy7OBkvkL4fOyO
05W+pIKO3Dk7BA4y6JXMxc1xogbpJtvXdDKJmFaXdec/fR3c7gQPS3112xZRFd23zRZ3Jx+xwD42
v26oEw5BG+u+euh2zcZyCPv9gQ1j1cY9o535cmA5/VYnHlD94WAlnGY7MxbKVlbUfmc76ch2Wezq
Xe90YbPCTDEZT3VEIyTBHe4C9ju+HJVTs0WhbP+I8ugS05k01/pqXA/nyjFnAH2T9MyOybOyNvUe
EldM6MOaLRJlgaCJY0VyND1Pt0o83Ur44bQmMqH9BzK0G1jxYIs3aVKpwml3ilo3ginNd/5b/BKZ
Vb9T9iQUFgEl8NUOS75i1x/6Q7W7rOrwtoIhjGoKYoPzdiUHgiYzsdE/s1+xGohFWXEDudNuc+cR
oTA8f0bdsvIGt3dRyHV0YzHu220Zv/dFgrFYMsVB+3qWvCLBQn59c7FcPTxpWUA4n3ch0sfOczc4
1W56zNaX1XUjZFuw71gDDNg8doSY63+3tKuhZiEJ0IW6f1uJyLP+fewQPkS9YPAHp0RRfeJQnwtl
X/bvfJLMq5ay3zNU7cE8FjsrsqK/NEmTbHddvQ4M1G/vE4scX9/iv0bc+s1Bi7UYR3i/LxnPl6eH
0xX+VKtyb6y0lbaRI3P7XikxbXZ+JA+LMKPyTLl6up2e89/sN0UTvN5luzS5bK4ryZhxYX5JZ+2o
HPXE4PJ5aLqqoIASZy+m8OxNNw8bomwRg6pR6xmxwYuuG+7HQd+ciECOxCoVQbvBrZj8Ub12P/2p
3WwL7x+SIoVWxZXsPDBWJA5RjrWIta6CPFBw+slCQ/p4OWkCicN9kWcQmC0hGCCZQK0VdmIqQlKE
6i23O2QrDGEjIYRS0rovXcVrsIEXer2jh74JRAm7cq5E4JAC5pknz02vDca/mu5qbHpMOfakxtbY
3rGzWEw4tLRFaVcek+qQrQf/dQDtgdq7FTX+uFJWcgQHfQcsYt+D8bIFJkRf6ktk63l+yFC8w8qD
o39RPnKPjp71zSJ0tD3Fbqwf7hwr6gdNB05s2vNiC8aTMMBLwMP6GBOA0qs4m2FKh0//smwQg6GU
z+4AlWTVeSYcNu81b4Prtp8/F+asJCgGd895nG3InEjiLLeQOU44UKJcRlr0wQAh2+IPNkRUiJr0
Vv9RBjAIOkgRuQYZJuVFTggX4RbnsUCym9C1nTNsHF5uif3jNLwH/Vy3+20bPxEqT7S9GjwSNRgX
yuyFZSYaQCDAZTTwCRzYKTssZpTlddkDtWnW1LHBWogz6BKm28vSCvoYhdDle53yYNRVyd5mrhVs
Ly7b52LqSR5cJM9cTgBkICJol3GvfmQJ1iMrwBBRvb/G3V7/fAVVhHNr8j5VSQP59BH1HCKUtbY1
kAJ3kn48Iw4XwgZV8FQdym+x5fD0AVTwuGciPco5068cQY/okUC/G7avuInb7bi/QxAjHGNyxNpJ
dyb+O3x4z0gPJv5zjUH7SgmrxTNpbDw7F4UDs9gb901cHgsHS59zu1UD1PFOLRnTa3s9PiOuYnM/
XntWTm+EDuHc+SrC6O22ZcfqlmqQ+VXSMxV1B89BD5XEYOrdtxLv2sSp38Y4Ic0k74oByovPOvWa
c7HAQskhJonypA/Yy4LXKvWVsOCzcrUFJCxfck33BU9a9smVZiOLY7ANL/2hABmYv++IX3z6Jq4S
yUNT1bvFzVamQ8DgVonx12zTT5XaJHvlMO9ElY/0CeUx6CdLyqs9SjrMp7CHKwUchhJ94UN8XeD7
Tm7Ms3CnZLwjRkI6ldh+99qVpGCCKVKs4GFmpMacZckA/ZoH46o2Si0Ejs8oZcBzBlr16/C60v1q
jZi5g0i24dGYiER0OfF7Vw/qaAgKxi3jq468RiazkR31cFvJ/pPRwRXUbxHAWRVr/bsLx13ljeET
5Mlvg35XuVYOeCcSRSughJDyR5Doa3oBTSHyYZEbU/IgcpaSh6NF+XfhF35JGEMujDcNcAJ/9G5b
1KC2L0KZLGqpn8YvFyniOttKSpimykJHUkRhjY24shjSor/St7EAMPtyYy4yvXPbcjKvUb0rrQoy
okosEmFct8jGfl5J2cIYKLaiqWJx8ksC03ABgSMnGdDhjw5B5uxWzg102jU2H12rvO4CdAqdJWv5
bA7Py9vOxt/8Vdi8o/ms3fdTgguLRiWIUMkgljFK+kakPzcqvuYNubcpuQb94Q50whO8QvfU7B4q
pq4F/yrLH5rgr6jmIc2wcgMKk6VoLKWnTr4eLe27nqLIzrhihjwtAB50IHYQtL2l7vOGula2Klo0
arQB9aPy0Eqh+U6d7KLbzZN6Nx3+rKv9oYdtnX+a+baQUbKqFvCNL+8Hcf3Xe4r6kbIomYu89fUy
zCdd707+uRC9XgtZDnp5PgpFRyB+e9PCSjWuBkrmuEriZz57UY7XNzcegpnjrcjwISkZoSJ0R4Fn
SO6wJkzAkNGdhNnJw4kAzCEpoSHIaBMjZ3gjpaE5ZWQcS/5CSQrqLpvWaOMKdkutD7qXVMeFMfwP
xyxaPHvU5Qy2bhXAHVbvuJMsAOXVGw3ZzX1rfbQ0/bYZ9RRcLbUF+juwn/71iBvLNt9kI4iuLNAG
sh6+xk3f7DtiSuTA+bIw7Afs4Du2nzSAVES2yTffS8myX3mElyxFHbX++BkwcAAuu++Q6TUWZQq9
5CvLQ5VarOAfz03kyy92Y+Mhguty64CDSVGAJTWv5nS5qaPPL6hDIZSzqUGLxJNognTgdVaniN3x
4D+u5wukzeP9+NwxmCi4IrptdfSbcf0IrfT0PD0Rn3kA2bBLVHAwh0QKYP74e+5LDnQUc4Dij9j8
gjMC1gVsbVafrZN2YBGm9H5RiqQy9PTK+ZW/Um+RsaSsBhhZF6/GjWs8kqClNl6h2H23wGFiKICT
2x5NzRvddRrbNKUvyPlAi10+E4VWDVpftMHe9G182vI0R7U5HXRQ5vhvdtb6skwFNSunzIvyIk11
FNLgw7/PSF+q13NPQxvUW+0oZphPv0DgX4iff7A/R1Y0RFl+6jK9ZKBGj8dZMuxRBjSx6rWFhZeH
NH/iGAjpXpl1l7OEyf014kFJ6ErR/s3aTXWSig39tXSwG7rWHrZm4pClzgaWbT/9bTc8n5jql13E
6BuirOZcXMtIejRpJNymZGuHTr01o2dkqJ6F5D8qbB395LmCGoo/hUqN5NfNz1UQN2EG5aQz4qwL
TfZnVC7ACMx6NM8yT6ptBddVhTKvOQOKVNMklJfo9WskaMz6y/71VU+WLJCn/+oFaGOZwV617Mfh
Cflr4hXpHP3ay21eQ32sQtT3Ute8OpM+mqCnmjkdrJBdQSb49HtYPcYnjGNkZv3HtxLddjomqcPy
XyGnw3ntdQIIQ7+Wqkz7mc/fcwADsBEaZCykfY7/soR3MO5R4KOhhVLTZz/F4fhDrwC7fBSPlUHR
tqxmLeYdEAUfiGrsLPVX2skQr7f1Wkbd5jZ/eJRGNUqzJQcU2TmWnToMcWqcpO9CdDK8xP0Kbv2w
LDevzUBGVpyaJQ6BtS0l+rb/hN+ag5DBOS6DQnZf6lAKG2e8wbD8ocP3gCkCxuiOxjtN/gGKCjYL
Xs8Tc4BiUU90+2zet+5kpZX+tTuMWphuGsQDGBuLmTQr0Hpaozguo4k3pxyJSA7tAaSoWyTJGBvM
iHjMnyaUQDpX9UriDXVI9QzJ1PygYUzP0pjOzWpOAqkroEqZKMRXVyr5UxcIATCPKUMy3YzI8Lkp
SimoGEzCG5v3+AasiM4Z6iWgFxitDKNpcFgXB2xEr4YcJG0F1whYM2heFjfL5FVwgf+2vCcNmiln
82Gx0UHxfkqXj2t9Y5N7z1/FgKjt7iZ0b7dKQ7RLgze7Lh6QIJ+R0UINeMH/w7q3uTl5yik7JqlQ
Il/06U+bQm/Eb57GL6nYjU5NUlgUtLkEr2knnHNTbwp8C9yE/PWuYfsU9OPV04XtTcu7L62fEV/0
Ia/s69kbfIvy8ff6Tk/Au80NNmqZq8SZkBgV2+7UrWf4cX7pP6Y3UKunoLZs6EjTW16rWE9QanzY
CJ9dgJVsoXOJvYFuqQmWmposAC3EL5dXQCLhQAd/p53Qg+Bz/BFZ7mF/RBwfzw1N2NuXioW6P13W
S+P4DKmZoGf4oqyANcNPy55ZLZhsCns2y1OeG+niuk3vx35V8lSj92NR/L5/q19kwXj2tyUk/vLl
wtPunHH5/EvNb4Rxho08Bj1KsVCN0O2o3scajd7+Q0YTcTKrraBF/6NbXI2Qjz+ai+J1xPrrjaYF
R7CMbPfsVsU9SgceeEgM6n1lq7DXGPMnIH/0xv9JoAvRler3MkFg+qOj+qJ4ObEouEDcblBzltGd
oy29RlcHm7abN9lWrXNBqe0zxUcE0Wlo1+vL5t2jefF8fcjpIocJ/1MBVtc4f6crxMUAWdZjNMXA
lE6IdqDbPX7TXJ43/qA5GgCSFUfmCBzy/ncHK3xSWNHsqCfrfiTg0r4AU3PaAOZhM++JZOZI0AJX
Qt2NSTjudDgTGOeVcUvWbsT1T/NHrVytz0/9V/rhCLlVQrdOmG8QhxGlTv4on60b7WMcGHpoR9kc
3TWJjDyzHJZkXe4K1lozIk9/QdpcBiv+/lM7Ge17xBEKTzYUl+BIb9PI5PRMgSnpOQQJjSy2VbyH
NvrW++5PjWKh53VoWsvBWEvtNCqArqYm2xPa6NKVZAsHgVKteQItKKgBSeJ1licPgu92PGZX9Pve
+5Il8cQL1rhw/I19BsgY+K0pBwXhlIQOi0IlumP8H/Qx9HKmMfuyRzHLr4Q98PgnnQw82DqIWM80
IJU/v57PHbdfAvdQsQhDb6KklKRnvtbsOyTipNteJhsG09IsRiLlYTGVr3ZquAT3inu/gRK1iIuK
5XXKuT3MXtopxc7lYRnzF1LZKaTcdq2XQtd6EIA5S/0qa3RIL7sy/ynyT6ne3/vJQgEl+sb2Qtvp
4DgstrBcnmtdpOBNOwEQMCA+dmTAnlL4gLJWHGpp1VebfJJc8sqWOu8pFXZdkAW3IL9636DZXsqc
ylW9GChkvHsaaEjJ3Z9J+ejttCLDen9qn8UtwI5hbJd5H1cUs/CtsdBCe/8U7GJPhBJ59qORLe8V
DQnjWyXGMbJjl01xM2vQyUGR8dbYl+sFQsel/St1eWEAsW3ZmG8cGxcD0BwiISTN8DKnAOHBSTGF
b8UhT+1Sk52REKye2u2dtBHIbYbx239IOq+t1pUsin6RxlAqqfSKs4wNNmA4vGiQrJxL8et76vZD
d9/b5wBGqrD32ivoZ5Md1qiLxQVXcIP+CxRQPKaFU5jtxUKxg+tQlrcZ1lOCAUiMWKMZm23dQR0n
71hHMlM6Ho7L7nrICc/Ba0F4DDWqlzn1/KrjE4FJpP9mjER66ysZCt9L/vvzfDjgEL8sv95pYIWb
/33zfklzAKg2/pZQzXA3pVRDNo7J2k5atEVi8Ctu+YgNMiKKrPwgPzb22raeBKGAhLyYaO0Kztew
eGtc8RAI0hnp/aWgPoP/lrM0AiSk1iYrr0NHdg9adR4IrhoKpq4yPi2usrEmBsIhLFpxjOPlyDmi
cpec0u08FqspxSg3yvYxTVYL43qMoMbN+CB419JxCa3kX03zZDSeP1PCVf1wDIEW50sLa4ioD4MP
0mvQE3iIy44fTH/omByYzGRaZpc2yghckAL4DSvJ4uhDjAaqe4SjZFBl/+bUOagJIyZOBT4YD7ec
Nh0brvY1eJ7xzNA2fIwGnD0U8UHt0eQaKrmmZfJRp+8VrcvSxuk5cowacTY8yc7E4Buz4qF/UPWj
ofCM4KIqKN5ydLRFscmo5ayOxoSzWM0MAcm06NFpWTfJL0AfZy6MTD5ra96q+dtRp3aGXPJdF5Gf
ip3wsK8wwq2yprPN4fbfZdup04QIVQViMwXMePRdM13CGDTVnPyMRdV23UouMozCxZK+p86o1XdX
fcvUOAykrDw4qnsaSoUdNAGlY/hj2SGdFv2EAW1GIs7NUpxdHcylCtJnmydFBVSmf711l1jcu5QM
BvpTBpHtXsF6LYKLcNS6My9ZuzegyZZoMkS4tgJEL0ccEOswoWlEBcTq8xr5pjRfVkz7yh9eYYOR
UGm/z472kC/WpDFmIZ8trczIGlhIVA1XfWbf056DEBc5GHN8EaZhGV6CQ4YDjlY/COMBe/8ot9Zs
8UCbL9k0rhou6EoasLbwh8MK0MHtN8UlZgH0mSIm3kFbwk5hTM4VHe3iou8XTbxP2A5JY2KSCz6n
cZ5nJotWP0rvSe9qFvl3Ta8YhPTz1GoidzZjot40k7unhtRQqVNipOukA2Qfx8cgqrCm1PESHfNn
p9R2IRbTEgX7OONB2dH/Czsh/ifYtWa6D+zET3F9SuxybclPw10sHaJVsGxlij0nw8+3cQ99Ea1k
+SWoJwahH9Ky2OfZ2ejxT8qfxmgXO4yxOHMiKt+kIKEsujeOC/fzWJnyRQw/OQWdjE9tij8WBk0S
cmIMV7Kb8EQN11MXbyIKugZzd7dHKaRn1C3qOMfkBgdwuxtjVQ+koYlm07ECPL48KM197e41Jtfs
FEt7HiC4OVh18zHC8TST/mRDJ2ZhbpfDquKXdE2YhxV3KvF+UI/7PFhbWInEwTOv7k3FHlGKSmzb
3KX92iqOcFeNt7nWsTGjZACKqgNKaGxievMpwxGrC34mvVwbGIoLojwTW9/OGHGjToJcQYViYp3A
2VB8NmW61iePd3n3RugINX+JrY25JIzcAQtKMJIqW8fJl5fCze/OtnhUgOvjnTUSVi7d26kCnJOL
w627HmeUCOQ1GukEw/U0N92mhK2s36qMM9c6C+8WYO4w8estVNuspQvwbTvAcm/ZvAK0SSGJl5Ce
XvrO2lNdL4vQmvFsCSpoo9khar8DjU3Bzx1vRQ6qDi9BL/SDKnD64pSarS/P/dS/wuFbB8LgMjCt
q8ljHYmyo4ZpfmtauFavdxUCXwCMcMIil3SF+ncYmpdwcB/KrjrOmcdVPu715mnyposByglQlifH
qfMlTDcvfrdpNiTpI9HZzfzOOUkenWadFAzM5Coh7Ut4kSE3ow1i8AcJU8uN9QHuKNVufU88Y+ex
nJ0BdVMMwlHqmMV0P6oAzi/bg/eju963M+UbN9cx5YaQrOPxbj1PmBwNMPV7JkkQ1j2Bi7LBThKr
cLlHxGkOz6kAxAktBMPIGE008s5HZBhrrTkhB+GZO+OZ0GVvpjCvbxYMVxt6STlgm28Rqb7j+tXh
kE6wecqvtn0Shm8FRKZkN8wVQ+YWDiaIGjXtKi2vMxdBOuBVZJc7PkzIrc83BazhYene21j+ZBzC
/fxdQI92+cSDdSshDSu1lJiJpHLFehhLZT34SEfOhOSDqznDZCuNfE9cLZOr2nwUiDlCpD0JpGDq
Zs0f20sCc1kWI+UPxSIJtG0y+1rth0G6tSgM6o7kaPZfx3IZ9mZ8HyMMEKyrXVf7HPi1QhvPh2+z
XzORz9watgLRsOxzILAuSDFdyL4BJgGwQDP5gFIHHcUeGRUZIpWe1q7DxWpssf4X8iGmaW5OWfXT
V8Yld4J9isF5mh1N3q9gEw1UZB0cgb7NNwXTnJpyCx7xoJMpYuBZRsE1TrRP6VkzrIdoQi6hrsvd
m2W+EeE6qp86sLH0B8drC2zVmf4JB2mL82lAEOOvC4ZJ1PV6Dbti/tAIBwtjx1/qb0ic1aHurvH8
5bhyVWrXDAO5jFtNcomB+vJbtYXveGfdQ5bCiV3E19rg1JCnbPKF7DedvMjwM2UZNrG/FEgSZCot
m71e+uHwG+Pd9xF5Aow7+BmNF7P87TZz+SkwhHUjrnjeu2MzhvCGQ2rC3yPEj7VGOcwKyiuCjLPd
KFO4Il+aoX3oNI5t9t1yP3nxPi+vGV7LkZgOwbB3DLExZx/ouUQusFxoef7d5dFK5OR+VOvKTZ5m
EtBUDBdO3xI3NBXYGWjRMYeoXdfts6SP4VKuqJ9yu9ll9kvRwzuDHYkj+bhRc7+TEgIFhmCDezIo
cVOipmwMKbXEubf84iOlXIAQX07cjMue0mi+8C4gnWgwJEAnjc2cb5QQqPhcOs/n2bK3eD/0GKja
Pn2ZTpasKOHXt85TruAgcQTlETqDMqSADKnV2qW9IORJeyMBj60YwlUXzTWIvspDWASrKfoaEKgo
C+2cunZ1dpCKvImsonbDGT6ink/elxpxNP2lSJsIATDDWwjQHNSw4cNqozAx88InHlEV7Jbadrmf
XSzX25rbCKQ9QOQye+MqziDQ0bQV3LdNC5vShbzBhR9xg1JVBI8xRpKRue9VtKoMSHB6Rxk9Xyfd
+m2Ud6jns6Dq0HosP4vYFwk2y6Q7C/tDkk93C9mTS5oziEQAYmXddAN1H6eGCpvtHH/LlsjCEL0t
e0TXka24gFuKLAnrxjWjBUsP8C806SHM5kGl78ImS5qLY8gx+UG7UCA3U8hIGViJ+4jFakKDFai9
N8CZkpDwkC8ZBfFFjvHQZM9cd537x5Gcxe9ZS+RotqnzZMuIFbCWK9EBc6yPIUKq0njRg1OS+IMk
NgbnVOK24itLU6Ijyr5c7xxyDplQOVhyndNslkPCepsw9okZ2zBCrRFeOKQifwcC1tJrZDy12mvL
GLiJkHoMwHrNPspwtG+3swi2E3a9yzPiRRptcnBxwOs4h8ou3/WcL6sWu6QxPTsJfpWcMW5wkBrT
VPZlQFtf484oxrPuonYcfsKGAACk74HnW2RO6OG+kNgTuj8yydZ0x6YlVhZ3XFe2SwVQx+UTPfbo
MboQ6WFBzGiYl4+dlMdQ7Vq4RgPzL6NeDW792Fpf1MC9hrzrGjJha97zVNtKrs1AoJbmJJ98y7ta
HfOu8YPGSbG2GPkkslkjPtqEHHHLDTsHjDgsnOJJBhhPZYx5hnFZlrXS/i2vwIXWWb043g1HY6Nj
Vmz41HZrG+wKtGDZBgP3Z05zM+qYqJbN+KBVH0vhtNTnsXvqBAanzPXFic/b9c6yXzpZcsku6wSV
UHprzJs2Q5wt71Q+os3Wkq3MEZnW1IFavR8GKJ4VzjPJhxddzNHe8vjyQm5ydQ8RN5iND+JCkwpr
jGpZAoHzXS09Wc8M3iyqxxpEkjXJqzOqaWXluLsU+oODAjKGhKubC0QxsRF73G6pQh8kjqEpbkTi
rzWvTFYo/K0Yg+Tp39QgMituTQE7jd4qn/5ivpnjJ+1urCktvGujw0/hC3py9iLDX1rIzgVpbP+K
BndVynjTdyi2B/ePh97mGJIX1PkcB1PuzyH44PBbef+4bixQ1RZNyeByDvZbowz2pc7Fb7zUPVTm
/idJ8SOEyUUJMtFApNTAs/c8Z382D5GXPegAfuW4TiGDOAwP546hU/vGgW+jpotyEEC6n9FchOb5
uifNQ7suGztzSXFxCDsafbN0jnkyvoANbwPlHSkW17kz+1LLsQwE9Vv8tai7zcvyOLL0zzOyJzPH
21eSOJG8OGG91oiwEdl+dDdmrm3BY/PiGBTnmAlediJZk3FkutaIqgq85DDaBANgch2AVy5t8eC8
KjzA85LtCh/wv9En8EVGeH2oSPlGH4YCUOsOJgA8VZRh+ToYjzE1H8JBqxK8VxllB04NQWSsrd8A
fKMyTkP/kg3FPkogLlYZED5Jucap9GCHDXOPwRxDroh59ciZcqa/9DzsS81wZaavS2dvAfh54WWB
M1iLLKLpqMqZNIUv1D8A16iJEwSpJMBw+oM2FN5F8GDZdON31F0mrV55QHKxeCaEXHHERDoaAjxv
WJJpn54cbeeV5xAr86Wu4Q8GFwF+9GMHmFfgmx1VFEkNcysSdMxm5yp7p5SxFQyuJ9FBaw4+ew1b
85ph4fBlEyhbGLgWCy4/QXucwcMl7lp1HKP8r+WgHB6YuRjThrN9QE9chv9M4y02mWRzEjWgi2Sy
eqsW5JnC0+B1u3fl6qT1MmE17Y/JxPmSd73sqZnGYDm4UnRPQXIJIK9nNvu/0hg8PNgpc7r5Inhc
C9jBlg/lv1DSjyeP4XzkVvWoOXsYC3PJuK88q8r7DfVryLUbOL7kGxsw4hvr0tSLSgucRIxcyDBa
+JSGha28p723jJC0GqlpeS0YVXKVNc4JUbRhYOXLkCaf9tFkM7ZeTvLfiU9qYy6uvUloPNqNmXds
T1gGQErOdm2eYdw57xMZnfrJKzaNbP/lDZcfPS09r0Va6dJgGsiN2V6Wp/adFq2BCaulG9Y3vYHO
fb564NMarBbSoe0zUEwHTKRgxBS4xFWneqD1x9GlBFLKbzFbdsyjnTHR78x/M8bH9VAwKuRls5P7
NtuJ8NehSGAx5122uybtwH2zm1jBdVyvi27YGuGrbpxz71KKajMwqw1cSY8Ba2w0rm56MKy9hXjY
wh1BZSiq6/g1po5oSohPjKV1VHBl3m2jWh3lxKwBt3BNmr5Oa9zZVzt1n6t559JwdRJDxpJ2jsFs
PGFkSf+b/7ZVTDojPgMKgpwGr1xkhxCsWqb/P0bjL34zGgz2FwTram1B8qgMeRk1hnoMtQqF4MrQ
NjYG5PoUcPsycSWafJt5UI1Be2zXfAxjQF2dMEEEgqn52XNFDuVmAfEo7Uy+yiiOHEsdDbuCzuS9
ecX0UIXMYPTvVNt12rjh+KatkeW5qLt9aZhrsrbB4EuFOSdLK+sxd2RZOPelbq6197CgQ5D71ji1
WnZUY+cHsn/x6tivKoZIZbQjcpNFljmETxucy2wAF5Mn7s6MCzMuMNcFBclA3ojngXNi5LhKBG8l
8uwenIOV+jgYuDfDO4zODb4wsYVwxb4QqLvKyrNFE50PaBrTq9ZjWT61T14FxsZZPnXme5fALyA7
aq4pT1hG0r4zcst4gXX8FRVAngmGxxn+G18JV6bGTWh77wG3oFapra1+IWy0bXlQzU4fLxU5CPZi
MZvJtRHw1bXlK/oykyecM4kZ7fNSNS3bmSt7OblDgCZ7vLuMAG1swi19F9cgmjGYxli+6Y61sSMg
r5SHEp4pFoaUsRJB4G33mWs/zEbWZnEsQBiVfW1rhpUgHr120gz4S3r/3rDgHkLrRYtYseyx1q4w
s0YwXRo8C+aXsSi36awNZKU9esrZcmtM7LTGIttQdrDhtfKaxM4PCZYVEQnSI5XW5QRp4nXvPcoO
85GhR4zGz10OxmYu36Ow8l2JagqbgxQZaEtMeJZs6gmGGW5bgT6tksJZZ717TjsOgglRKxcyL/SW
0CG6S24HmmPV99umfeXZNy4X7WbpXdvpMrcv9uLWz742oA2VIXQfbQs1oFMfZYa3JgoB7ZGZhiRk
zngthd9jEujhLwRdu7p11bks0VLyFoLEPLmcAzVxCfN1yDFPozaMvoBpeJs2+2vB58wU1f+Azziv
NswIRY24X7EXmr8F/mEpFvOmsWZv5EnHgY/9iOeCFkCyDxGcTu73hBe7nvXPGZ4MWtBiAjETU+gx
G0EMcWdsUTJRDGJi3xmROhugi5gSSNBid89FzoqyX0Wm/YjK3LuevvCqojz5LZCGN/3w0C/1sKO9
FUycgxZLh+lfXpfHODnrZb3RebkR26BObx54aTlgccMpPUMhcyKiFnBtNr9Y7lXvLzfngLM5T35j
LHMHAHaIK62lVqn2O0avCgRbH1Y5ApOS/paCNPAuAVY7qoTKWHDKHkeGH5xCZfvtooiHEGLixkQX
vVR0lJyJZZPIxGGL7xshn1G9IirHLl9wyaFVja4UcQkHHuWUiTF1365GsSscn2N6gE6VwIrSGehb
gNK9AamQR5zY2Pi7NXb3LKEpfvRAFd2J+XsKBdF6McJyHQz21kZTUeXuiVtqZTHQd4tTQ7ep5RfG
OEpqkEeaTTiuRk2u54YQIOyC5rF5MtIPM4FSQpPdhPGFDkzRWk05U9qISk6nrCriV3gLTn51s+iw
tLAAKcOgb2F3zS1Moey5dciEwAyo7R8BSnNpr0KdlBpUk8xfdsv6M5iUySzEx8d4FlAOa2M9pPJS
mXgklCMmIeIeg1mCJGrmGzgo2CFpyN0loIkowk8HyFgH1GoS5NM1WW3lagovHKotyXNLtTRjzdwW
0773EDKDZRtcenw+WbN9TKHhe/LeqOdMGLsohK8fwjiBvWMRG68X0PDOaUsjZR9F0+DcR+GtoE/E
Gy14zjzb5wbeFK67cpn0xJ2zX17FshixyGhC0gPq4mmps8zIO88OSoDXBaqiz2fyAyEI04nmIbYv
CzrKyvM9yTxqyspDJ4v/8KDM3C3lP7V/4p2nn/hQkE7XcG5N84cxLYjGpgtxNLPwNmNyEtscf26P
LwXOZ8PH6CEP8vqVw8icnt5JyrfGbBYLMbTtHpIeJA78fIeoGJvElgBfgL0KvmZueWdX1mSJgN2Y
AaT9qdu2NlzFamm3X8K//4Zh8K4akr0LDS9exLv8Iw5Tnn1vh++kecdSI6o2S9niTt8JiEE/3uAI
pWoCNidnlINNmxdVGgF7gARrgaGU6hCGgzekpkccgv0ZcpfQCXIar9LM5513OMMpYT1Yw82o+1+3
jmEh4H2zACQMerPuQBZ9Ina1DgNIw3gGJU/IDJrKbR7w6m7F9+BgGDy8aEuMbri2CekrUYlEd0V2
Rp6iFoGjt0yL67vq74Mr/qjIRxMZXPgpBa01fFHde0xUu7XTX8CvlPle06V+D4jRVHCliv5j1DDZ
scEVcQSaGUuOuGJYp4aWv+ut/WhDcqzQT6pumyf9aUEugSpCXnTJgfLoabgqM0j2kkfPjnY5YQL8
8GVlhR6zW0G8V/eaeoxHUnOVQOvUMsGQFP8pro5akXeYklh/Zckz8hDMEDPj4o7pw87OoFQS+tMF
4wPzxvVVanTgw335/xJqqEh7szrCN12EcKOzWF3RSgiYlB/L1l6a02q+dhJVUYedpDecwjY6qaHF
+YG6IIrMXZMa50aoBN5I+AlrdSXc+FpI96Bw+o0YFMFeDMZmDcVga/1HXbm3ilpj4agEv0PuvAFH
r+q22EvAntqQx9nbd3SW+Vcs01Uq/nGhn/pu0+cf9K27bHAONWVNprz9nDPgXHrph8G7Dya8wFpt
RYS4I8TnSWobJpROjNVz+51SWYkA/536XbZMJyt3ozsCLgMUIluRuJJt5vhfb1DWVuQO18hDKBps
yDigPE+y07cFRVuMQZGGqJkn16lbCoEVNNy24LbW0Dy9XQIiVGVw1ITz7UJfCm15CsifHp1V0ZN7
TLXXuvY2QEEUqnePHFNSGm1AuPKPZCsbsgJQSmA1vuFqZ4cmfOGSKNhHQopjmjzbsuECbB5MwuRG
KJQ7m/Mn2VczT/vguAcaNJV0T5o+MXNFvxVtegEFB5LqQAlOU1pBiRvwgcALqLTvbMQHw8AVTMPi
TcW7ABbBzK3nFu2RYgRtqdHs3Sj4dRNxGcIvQWWZDvNhmSWMNQS5juupSfHON/ujFiu/A3XXlThk
HAsSEVb36mTuVm8vEzCPWSaYgHEyq8uYd99j9JHHa9lcmj7cVs0qa5DcivwZVi8vCpC+3WtWxvxq
PJm6vY1nb21rpAPJa8i2jgeNrO+bO7xNQ/uU6ShzzXLj8Cc01nPGIk+7rUdMhjv5oJQBybA55Nrv
hJgU7c3jPU2C6ROPuMRdM8F5ScFIqbx1Q9oVd0U/MFSjWZAi2QNgp2ngNwbfzW0f+1Pfjisv0HeV
h6KcmPHJhldA7lCn4BB0WJFFdw9vtr820Jf2KoGlHGJf6UyYr1QhDjTqOe/kPhbxa5k6HNjOKr9p
YYAlmrGpA4c5WXLMkdllwBXCpQ6bFr+4Cr0Y/ZLWL8FYAV03sCGewRq1h1Enfo2XSgq7ZjCZV3dV
s3fYvhGQC0NlG6SNkY8NnplBPY5Sygiad6AZ3cQfxvGZKwzQztwKd26B32+BlH6I/JEOKcSoUXl4
rYuznAnFOWaQ/5PguYMiMSRbixPUbmfANFwQEkhXY2RtykR/FTMhK9x2HgXYBOQD5UDrp3VIluuS
3JMxe/cuimAJNwqxQDR8EVobgMuQ32HBhodErmz+2QWCQG4l1mOkvUIQ2LTTY6DKfUP9WTYvNuNu
CnDoFdraBbqqycqgZeP+J/ESYiOjfwm8Eqkfc7x34q0tmscG5lWSkAVOCRS3Z9FzIDHBLCryAAVS
+NJhcYziXQxEwOsEqKFfMN8Mbe+Nvsurcf0A1L5mPlu8Faa36WDTO/O49WBhDkC9y3/iRmDOB4Mf
0mjCSMBJT61XHI0sZgeojXpz2vRAXV3a3nGkGzB7+yDYWIa1K+x/EFxsnlmL7045/VWdDYyxPIcC
f1IotM1oPDc9E05ZkxeVXJo3S2eWPcD7TMVhzhviHEltcrZ2ZvybyWkTAj8UxirRYmD0EDPyElwl
CrKwU76X/Rf331LMwkbv47cUNglOraQikgtpQI8Mpa/ZZJg58qiX2mOHBqHRSug7F3aV9Mj81FFr
QVEypYGz0MfCdjHQpuvdkp+rhXddtOR1M+ABoKrpUSuGbFXEcA90jyNQFfsZE7dOkoxQqffCpKDp
3UML3bD+ib073ckydKOMdTL1FHevWfaeu5+KATLlZxghf4OPC8ga63yht+5D8yNNedBDvj2UOsl7
uG3DQnDhf6a0LFROD4WwzzbQdr+vyT2x5TkCUuBSy6nrFpJGZsErh9kRZ/ZaDnvXdaGror4XzUps
FpnVpO9mplxNjRvx0mwy0Oua7sCXLLSuibdVdEfLfE4nrAuam63lZJFCXG+XcrBT67EESrVgLwqh
zpUOt7EAf7MGxhNUVmIdjcaXqaevomUPxWQGe/80spnCjtjvga7U1Rn1eBHGUONt6oH0K3BFz9d0
3MtKfj2xSrx3a0mJlpeEgbqJvCBbECeZH3Qg/N4gXN4Y1l3Z7Ip5XEMEj9P+NAJhK9vYQW4Zi/g5
CSOcZzoBZ/k6VDFnEiIFz9rMReusBkSaI+K15sth7xa688VIBbYyu8azUEbk49WGaDTsDQrYMjfX
vVn966rxANpQTTblaH0bJhxFQBLk5NcOkNKsCA5LpmOgJtwyMdtKNx6JT9Zwxp7QLOlPnRfPu2iB
eUzEU2kPZF02u7lCbBLdEzf1p+o6gYd51L8aPKOYdhgjJYBNjzjPUrQYfkKY6l+r0eBGiD8iOhLp
EozYpGdJX2uyePVQO+q439ngFiObJU/JNcV7VpZXPQeV6S04+PqxbgmogVJ4kKGzr1i2K9l/ABZT
bHd0FlE7XprUYfu2PYRmdWvrAk5OMl3HvnhUChTQZdAVewDSWntwv5d+tjWeZfY+ObCOg2ltqEsd
OcQr01pxK+ZzTQ5RsmPIuDeK8irzYMv5E81YHBQVZUz01FYI5Ub4BoOJpriQfxb9tWQozp0XwKIW
BkPhAm7ooHxrYJWWoK5jM2J728A0EMqvAUpjWqlGMJZgXjkGvhlDPaBsU9n4UXKIz8wenBHsztO2
ozHRVOR8Ns6nGqBCI8avRdg2ckrM2cmp088xHTcRbCx7tj9r5Jzo0unbGwLexuIzR99Uu8lbYOhI
RorlKdP/kDC4sJGNDgiRsEBMUm2olO7k7ePpvc6yFwivHtl/46WcdF86MLti0nuqWTsoN3p3UsDe
iuDvCIBlgCVv22c9nY5FyJgxAc6cgWWTGPExiOelC/SnocasLmP8jstW5HQ38R5KOFuavtMYNDgc
GykHllOtpQPqVOmoIs1U9zn0/wrZ7SsXtVVevUi8qvRDDzIYD08z/gg0g71VHTTGO920G7ALDvsO
Xnr+GVCfSOND2i3SU+zLQ3XMghCWDrEmeAzQ6jmN9T0aFHYRTHpPvs7ELGKFbu8jI77iOJfH9wrI
nRs2b74Ycxz1tk22tvvc4hhpuuTTVdPwkGjOk2FgZDjj8ir/bO8WTxogKLEeLf1TAGYkVg06kZ7E
dDeEGVvob5D43szY2LIFN2Z5ZKapKrEu+VEdkaMzRlSw9KWJpZ+98jBBicZtN5n/BgNfTc5VVvRa
lBN8DSg9AHtxetciDeWIxWSmOzgwZqjyXQYVA7wlOyDKJo73S1/vmBwE+MSOaCLGi4pTitt50yIo
cDgWOB4gT3NfA5DZuLum2vTFsVnL7BGgLksvbTa+MaHfzvQvXFsCPwF8anVm1ihDlwpnnTgQC3kb
DRyvGVZ8oV70ziFjbtpC3BuqeRPm4T0pp1Vbs71azPXm6SKpMe0gPERRcwy97HUQNtTSEkZrdyop
ySKKo7G2t2YSb+N6gmbggr9GvkttFCenVOQbe15MjnVofP1uKh3EDNHGGoqn3sUAI5qY2UNahcV0
aEOf65X/jiq/w5qo8jMmkA0UdbqgEUMVGGQMQNirPQSw5fBmgpTxwPoQBWZ5TfsXcKQB3Djn3s8M
hFBoS/CyqvF+5Afb3JgxP0cniy2PIh8GSg3ht6nWuN8tkM8C7i6M+EZcEeuNVEMGN0eXbprJukJQ
7SkmYTNDVwJ3R2sn83KnhwGZKoLaZDgq9BiG+VUbx6BPKH5Pdv/Jin9IxndIyYOH9kB+ZkTOu/N8
1akcI+xNPYt+nIy87CRHuM1YXpXvIUPonFZde52cc91jEw4tusjOIzEzHvb3+eke2Q9p/ost8Udd
ziwZazNBSJ+n7j/jaa4XHfzuQXgTVS0ZKaq/9pNz1Aug9Aq2W6anxzaH3uGFCHmCKfiluAK35iAD
ZHZmy5/n+tVCXOKcDQtjw+RWWuiJdja/T1XXz66pNiQ2zjDgku4I7/qxAYLu5S/WoRMclTKu1jV8
ulqAMWrboqPP8Qi380C7lps6JlxWIlGpv5cfyJx+p1ubUU5HPQl3XfAdeIxanvVlUI4bTHIvwnoX
hxzkIAed9tJrTxozFWg9crhUJNg34y0t800kmbb0cHkn8hxhs0QTWuayOPQN4VGqIqwRh0aLCJ7a
e9Yrd28l1r4N068Q+tmkr7QIf1UGHjrPu4zqUyvqbYuvpsyzdWEMjyhzwpKkQOg6dQ8G1TZrRof7
eXyzmq+ScXCU3r0gQCZab+kk1vVC4vVTsAlmrso0SJnyrRb+Hum0MX1lUpoHCBMhYwEXn8U0p9Nt
XMjGnAglKYIGhhPZc12KLSh5SoM3UNU6XM8GI/IEifyQAzQMT6qnRE1XAUd+N8A79Ki41JkFkvUC
XgKEs5nrM27/Mm3e1TRwIRrK2U6fLO9BjO92rtY8NMMwtlkePxdev2tszENTMBaKCiNe3ICvNoxG
If4FgrYneoKmB/XpUQk0FFu+61y/edLDkd1v+XsTNKMcF6YMs42WuSbUgbiCNfhtMAiy39z+1nGM
VQrmArqCiF97XfyYqDeBDc2ABplnBDUzGY598DY7h2g8JxzRtvWRQvbVRfLk8oh7XTuwZJPk3KCO
0ZR8mDVtXUCyQFJHsTJCqNWpMXN8jGzkAuhQx/ZQVJM/w2o1p/Cx4tY3IaNrjE37cvJ1TII1iDQF
AaI2lwsHf0Q3BlNt8XMvYhv/8YtdkClurmeoYNEl6S6ZdwFpzIOM6GGoIn6ivdckMokRrLt/6lzX
dzlWldDfHE9AMHrrMhi5zDlqxwVN/+Q+CSg8uRK2ekUW6c649A6pG9FbRrfKCeZiemVU9DPQJuPE
h7i1Qf0So10x0ZTz6+ouVT1KE4eH0XskGCOX084pEU/rIH6R/ZMdvViwikdMbkeEalmQXxU0oSoV
e00yjMS/FlmAcgHRtjasWWS/ENLhEHcmnCS8v8qfcUHfiR+VG2YcC83HhsHTsgtgFy0CBWQNnXUx
xH15pVnyqHDFr9YpH1KPi+2y2jsW74QQpv1LYf4ONMEBxVAm1T6kNS8LCSB+Zqah5HuLrZX5mvCu
RR0dFgg85JA1cIdugu1SJmUx0Zb0+IvOAefuYu8lBDjyUpqnhn7G/E+JpHv6UwdhTYM7U70H5osB
cVl47C1YkF1+sxf0ZfLz5i9o8SxNtxECc0PcOF30OYDDFP6Po/PaaVyNovATWXIvt4kdO72QAtxY
wIB773768/lIR0eMhoEk/svea6/y6mqEYSO9SMN4XsIJvaoZZMFs5cMU9H3ftVg0vPTiXyBNXt1X
R0VOtvoijmO5BvDJylGww1ncFc1ThhOylLRjcfLTjHhQFhY40ozVcllZpxAOecO/zKw3Hu2qKGpH
hg+hVe8JyFICdNAM1b0wjXhFGcvrR1CCRk3O1cuyoEyOv8agBza7vWouJPTSC6yLGUHyYuqztEWl
5E1YyvN8DCa6df2tTGA5ermXjJOCm1ZPVQUOVzMJLot/ooLCmOtQQZXfTkeeFdWuQR+Pym7ODlXD
qGFA5kMuff2UezcOtglzygH/hOk7xc+H0DJ+tpBvqKhsyE7+SO+GcDmjzlHxxpHk14xNrpkbYPar
mlmX0TFhw7de28uBY31W0Y0RRNH36xi+ZbyeP1TjzlpnHxBK+QNBCeQJBTceZvK1kbGHpXGIx/Vq
Cm/19KjbDAoik1zpuYB9Y529mbLqGupRBQaoqq8mtTzUW2xZBhDUyOtOaDbo3gQfIfsk/AgD6iTt
yM0HJ+oYLUItBilALipnO2NWo0Rc7BdXxYrXjYXS7drlhc1FTX8jIFYDzy85yXrtETXQ4DSUg3Ww
pPJxN7Yc3PXvsuCifpG/27x+YQIp/VkgpAVg0xIgQl/yxhHGDABlMKtODFzcS/gFCz2Csl3LUp8i
1ZMA7VQc1cXxgX5ZBO4WB3rdYt4EpiOb3Sdkyez/WxemdIEAg6lv3gD9OJ0ubi3eZ92QiAFWGkAY
j0pyv7VLPdyVHCImT1gxhIMJg5IBWg4SXQ3XpZrQOEkqKtSKDNiUsSGsVVOhBAIsoNDpp5jCzpU6
+JdugV8c1AaoVx1meAzZNvmI0iv7rqKTDoc8cvPovJww6tztS7FdcY9DBkeEV2DSNpv/Umx6jXwJ
akBzi6O9OfJghUGk23UlyIXVHL/8nAH38KOYp8IyMEPnqktvwSJnzJGQxLCG0UUqiavTW6jTa6qL
XTJkNqt1mvRtPs12GUF7ixd+NmZLOXCdf8g4VAJ0VmP4udzKsfwTF8SelY7EqxWVnwJzggYzATql
KOL4b+78P+puPrxyBYPzAA5vyfRF5rc7Y3MccyoMVh501OZX4MI2o98ERXQQRE4bwcMiNBYC8lg8
y/xXxwODCpqoa+5wBnhZ/F1wezFC7SWXHjtOfg3GJvw5Kb58LquWwDodAjWTKipG/QqHg4yPnAVc
ccMVTDrGqmcVrQV9NxnPHi4UV+AKSmCDWw+M6QpLq0z6ECo+yfxUqrEn5PPFLAsHcSxqwtDKtzw/
czLdple9RumY9SxjQiJhFAwVjHYdE1MxX+boYS7XFkS3ZSqGLJp/FnAD5OofG2LWAI9Yov4DXg9p
iTgm+Gn3HQ67vv8zZcA1AXkWDm7MbQM59vxZ/5bmo9LH0H8QCltPncY0ZgZdEbrUOpNm7ZZLs5Mp
M4jmtRL1YC4aeCNYNyJdEfhFJ3BhWdsCkHBZagYXQV2QpvsK9XY/wUcqIAsnCbX1yKSDmBLKIvRE
vDHYr2mzE6F6I8fhM24m1NiYHaF67jeV+vJbbE+L8RQ49AN2SilHMIuGZ8TgZtxdhgy7hQ7cKl7N
8BKTbw1WGA9NoL9kFlAxSO0tCvOZ5dl/jlPFdlzMk+GMLyeL/JREczMxPKo46kq53Il4TbK4TRKR
Gsjq4Qi3+SuJIZeb1q6hD102e4pAmN5ifC6F0che8qGLlqo7+gQdl0y4a6ad8/dCnVpA81bIj353
gZ7K0aUbh7KOLipB3vi4aJL/XVcvY0aKWODDS6+U8mzLkppbRs7/dbFwGKnIKFLIkocrrDO3CClw
QqAXCHXrFLAnrCqnsHDI4PCpjtWvxadUY3NuavhGADfr9BeRtNfwrsuxsfBHFmKO7sj4lIpPFYCv
1bwlrIunhrR+z0frL7jVgv8CdqPIUo3VIrxK6a4FydGDnd+re8EEhEuJ3G2PHcBpO447YRGkybTy
QrzFbZzuxEqmQ2npe8oD28fJAAAgC5YZ1bvI+wEtrCI8HLBfx6hqWXW0hEXyZBWH03PxlkkB/Afl
KGHd0XWIwCk3Osa9dRcycW4PQT+dy/QmWfEe1dyb0VMdSNUmF6O/Yv4qEKWJ8BCH+VYZZJYRMxIg
qxqcQLDR1ycvtshfyYwKBgxglrYSJbfFST0+VJL7jvl5Mns5eqLWFtr7qCFRdmuK/WSf9h9hd2zG
s1HcVWZklJgTsKY/OhBNOZAn3QS2YtZHlcXHI5flRcvqnZIz/FiPXANAEeVL1z6t/qPElCbA8hiX
7GTdRDY7YjiPv/hpzMoGmlqY2ApEaKxeP+DTRhgZRpsUIWVwYHIwMMLBdZWKW3UTdcu8Ic2Qmbxy
XLbn4msMQS+3GSFSFNSYlTMQNcF9oXc4JSoFCYQFwgtCsyW9igXF4DzAr7giewZvGhXCbctkr8F7
O0BX2IQeC9tZasRQVbcFBY+gGsRbXNU3Q1xjF9E1OA7YpBtgRdJla5iuaX+AuIr84aFnGx0D0Z5r
lOefiX+GDgcFekDAbzVpuPriR9CIwWyjlWLOJ107wPcpmKUC4hcfcaXtGiHcqiLpRuBnlRkzuKGC
SBQ3YXYvpgn8CHxbW1snDEhjNkPlViFGX44f3W88NcahBisFpcT7OD751Eb8aFgRUBoLajv4Dmdq
EdghIjJ7WVuTgjDGdHHVPqWNsop/Vn2zph+LfLUAALhS3nPCjC1wMPW2EOnfmWVCt4P6KFN+/9Ys
Xw7m4tcSvyWdiFHNWBkMBsPEWkHTpc0QcC7QCdTqc9oqstFU2z8Vk9dVEuPWnEAzL4E+LCIuXWZW
nF/LMVYuA2q/XTc9AYcWUVEojXkBOoG3FXWWRQgA2uuQ+aBKJaoBe5gjNwOiITpG6yJh/GZg/sud
FfUX9AKvjrmquZo4hlbSY6KlWQ3/yIDx0LfgVjvqtxZ34sHR8dHFTvst3U47hBn+kaCu4p6WaINT
RgRgKgOx4axEPg/8f4bcRoixU2KOc+iEAfkmVSABxWbOwOmbdrIz6BNDQHSluyrCW8j0uVYxmxHP
ukiIpvkGvLgqu31e5wStam9R1eyWNl6W0tMZ2rs9o+Eo4YkS+Av3pDtGp3YkFuQ0QeZVMD8eF/5N
YCdDt485hQPOVyyweDnBYWFELFCQrx3SDP1t80pUDKzimbxqpHH+pgqQ6IXtxoemyXqHpD9kb762
ic3BrUUofrFvA0MxoGbe38O/YopTYsMDEayvmnfOkjz8GT/G6v1KidLDPtRApFQ6zUqWdh2gtGLi
7D0tGvVuU4Hd1adlIEBPqGCCCp+VJ7sA9qVWeEMrE0jEnlf9g8hJ1WQjsl4Sz2F6+gBGJpPSnHnr
nzZ+0zmabmFi0Gdg1DfUj0T5Ntpho3J+BR14kJrYjenCFAlaJ0S0RmRXhBLDTpptpU9HvCdabvDS
1NaIYwlee5mKvi/bU6yRHx2DVjwV8lRCvzyVZJ+hLsGKfiFLjjXsil0LkaQ3cLoA1Jc5aeU6uQja
uYnoa3WoWJoKPxwsdrZhJkxsGiV+wRyIWHyozEtdJbJGc+oGL1t9VPZaB8shsVxVvYk/koWGbSRr
Y4idnIKKDcEVH7B4B04pEdym4Z6EbYT7Kghgl4LwPHI+R52DCrqlCMHAoEtCpRwuevFd0BxZvobA
4i49wOgK07T0rZn3Fh6e8bCTYYMJtAUl6bjCLhF2Gk7/nHTIISlnYTDiYee/yeBtSjPQFX5ZWK5N
jAOw72nqD84cI3yf8MnqmKJxsQNfdXApY91fF/ApTTZ1tKhk5xlTs7cJVNHQfwOfdgHxcMEpYuZ/
DQAYn2ddxuvPBEZlFSNo4QYUs47xDvLP4wLwAU4HpKdDsyFwI5JfE62aImLAAfU1yCMQo18zuISS
Tu3ALUqvacUd0yoYl/4jVIniif8Jw7iS8YLISW4IuFVkPb1F6LDD1q20xXuLsZYYEBuiws3BfRhu
3KwzWNnM79RjVOE1rRvqtKU656s8+zQsVzFgQ7DXrfhLBeMfgZfD5tjoyGGKly7tLOXJYb8BNEQ5
1eDHQTASgPnMlEEWP9O7tAmMfZ0cxkklVW/aYCBhFRSKpnri2on+tAHy8S9KiZkQUP0cm7tWd3He
blF4pT9MNErtK6g25Vuvu+H0F5JrHhxMHSXXKUtxK+R9vBGOV1zFh0aEFiZMD2hd0HI0W3gRzjQc
sdWAJkdRh4OTJH/n6gO5vJq4BvMbGm7WabL8O9DffAOCU6I+yBn8QuKgOPKo0Bp8gZiswBQO0LlR
rq8pXvLpH9A7/T4/Hiq5otEUUUlCMWE4sske9bdl3Nluk8UqpBXL59eiJleC+IAvybckzMsMGLs7
AxpYQiU+sMM6Aj5xzpChC38gg6Bd2LdKA49X92QLdiFJTIuF9EqnGoqiVwjPnXAcAQqzGzUUNV6N
sbfkxHwB6EbeELJhYcKNEJBDDmnGFgB0xu7Xt+PqwaSjTVytQMppR+fpVVe/QMPacGPpFx0a7+9M
fAubS5yd+vaz7LfBW8gQ60180YTKr/STeSz+8g/+RDuGbwrj2T/uKo2irVxn4HOLgcxqoL3HhAB1
17yWrC8+Iuk58+IWjEfp8SAaqktiUb3K6qHT8Mk0KbqCDCIu9Dm1BzAzvCFz4tbJpGPMg4l0kpeM
CnSNnqRBrVE2OPHr9SbtEQOKCyKZm9eaJ9K41srqBkonDOkUTG/+sO5ostOM/V3mYzgm6+smmJ0F
hStxEig5j6f4iMIT+UFpTnarokf9KmlC5uGJsM3EQnSGF+cvISgdd7mer/pFaGI8skUlFuiOEHkp
Dt0+Zp6VwbGw0QNmRiPGd9RFvUkLNCbMWygllHMFNoiBSz4PGBjh66Dx44LwhxSiGUuLNvO9ymYt
hBDQShNWbead8lr1tHo4DWF+VEGhUEhZtO5wdqdk+pgHJMKcPdVYeTnLvDZ+BB3lYkSgA7bUwc9g
9i7FRsJYFqb4GBWbIXMLDi5IJOsUhIIj81Xw06LZd4ZuQAe/MpVtTe5TKtAe/Ywoo+AemUu/o39X
qAAKkLwaohhE/7jQeB/PvHhFABeV+ZSXs72jA9VXGeDrrPqMWXdyDODJDVolBNmOPx0jI+OtpQMN
OWxy/aEb/UZO8B7EKMyGVZFb0Pu48FtIDWbxUnM8/QrH58NayquAeWqJMklKLhaVvoTT1eyH0KB0
jKiYWaPPhrmWMmFaTmb4tdCz8VrTSLzM9A+ZgUpV9b9N0duYU6JS1eGywvafsG3sZBQ6eXjvmMIl
1b7rt4X8G1nyy9DA4tHu+YQ01PDLhvoi+duOrTg2XF9xTz81h8nNsIhatT6XqkKSjV9kWu0c2P0g
Y3REvdodWpmU4cAtmw1wJoPVeMRh0RahfuaO8Rdi8smqGm1GM+DOTAYxPVmfhOIXCM9AbEjTxpGy
9cGSlohF3OJMavPV/1kYDm8eN8UER9yAfFSaiACJY9JyemKBleEboz2SSL1EDXusibDYn+u9rs3v
eceGJ0S672ZkQXtdH5D009iPVxVMes7w/dP8cxZITIvntwVhCqp3S8HAVN3gANn+lcY+UP4ERiNC
pR5q1L8IsErP/Wk2I68Oe64NzgAYREqQCPcKZlxJ/mkhxjNQZgvPuRfp9z/xM1jgMtaK1W647BGN
lupLpwVUH1Z0HOezPm0YDGrVmy8eAzyk033CEFjyrxGib8RV4DYpdPpWIu4jDD6LuLhWjyDNdnrN
aYR54SLsNsvpFempmzF7b5YrIkrdkKI3oKxjSAlxYV1k57h/mMaj2wTEHWBGWRwi+mFgsAa6ajyv
8FWjx2QkI3YfAQvL/wi0+Do8u+Gj7Pd99DEVSHu0dSkwe0PvZ9SEugmIoJkiILeJDqllurrWn0FE
MHy1tH2RHKbeFSfDTa1XDFCW13gs9pinQSdBR1qw5+65hsDwnYJSYuyQZ4i2ZDR91UGHkbsiNzKE
Xz4b1kWPKgou5dilCU7WI6FwBZom31H9sAawHryR9Vyxs+Oy3KqFeeyHW6m4zN72qQq3Wf5I7gJ+
QD5hmBnegrhuDr2/GwZk79GaDxKLe67IKD5Ek3YSiJ4byD7qUnwzOX1NQQUqLADD1F1HlFplEm2W
C29i7mRWzlV1EKtDb1EtYc8mB2h9KOXC92JxAqkYMDJnz30ilouP2XK15BayPWZcvtNzqDuacZs+
U7BCTXnkECPb9lrLuAEz8cE+XT1Zb+QxYa+QwwzGzZt2/gPj+Qqy9Gr4pkf2YXLMK0ge/q+yjV5z
7IzEvcMNhlH+5z+MOwwx/jO5hn7hWyGDZY4EYP4oP+ujNqw6LLjpVj76j+bVvOSb/klsCiQS8Tt+
KISrrqBxCz+U6Sfmci90H1jH0YueTfYmav5svaROoeNA1rSqPtF/DxVrs51sAysDOflpUIE0kJxC
6ItMlMNcw6YLMlNYvFVQnZBprgzjHg3FaoAsE59lRuwtg/AWqKlvGfJjXCgbJ4zHhPxMbakqw0pF
qJ3TAsbdDglVjAzEOrUVQIR6HGJKVQH/i+HHzIybJKNGpCF/1HzLSBK51wn3WYemD+EtCysMcTEm
EzzOfVhoUe2OvSfpWzhxWE/Z6A5kbYfAiRU7t65AoA43u28zXeO7Y1a8ScAzf3v24x3kIEX6jXJS
995V8drHB74nibedsaakoXcpMdKAZJTu5vadprgxB6RPEQO9+tgSfqO+W8lvFIDzzP1rwNk8YSUN
6b8UZmje1tcIfo0gXEsViRUzg1MgyJs8TJ0Jcn6kla61mKlgvxjJjMGq1wCkpSjaRaJXGKTknJcE
rbdwkCiRhim/1HpzKrh/u6qxsVuCgNbEupf75J7dGNIVQok9x375BWOXH4ZfMd343XkZD0KTq5L9
3NAGUr0xwCGjm4Y+4KgjFqu2lzWTrqMXmogAij1mwzayOyaqDDF44njIgvVb9Ehg00TZkvZr8gYd
CW1GyOB6XX904AUM97D+DVcNRrwiRLvA8FdVqW2VGKfgSkBnd5nQHsn7Zds3msx0AUkgaEttqjQ1
A8vFkR7JG67b3a63tHWf/Yxp7kkSTL0enHHR7+m3SwD0URa9kzeMrSyOkjjSkCJgMN7RupLGurDD
RC57MYYrqmwaQWLMSy6x8qAw4GQR6sM4OlTiAV4oDSk7GGwyTMgt2C94oALTxJ8mW1conlGJby4u
l9VmICb44WPodUd1aVtkVlcH6G5WczNnCNE4LUl9Yhv+PQ3w4NN/Co0oi4UnhHpa+uJXJgShmhmk
CwxHW/HDwvsp6MidwVIirX+y5JmHpYtc694gpp85OgHPqFnWMYiibJBP8hfQfSTBXqbNW/uZ79TY
Kw5ul+OmgqlUAgoTJ8W2gvAbpwZH8daQf0PiWbTSm6VDkG01Uzlq/BZ+MvMq5mfpCKak0pF+Qmx2
isxaj3jZdnhCt9BERxZMRfz2QmPqCVmL48PUbIXypFvFYlG0SSBHlJQHRhvZcpRtlJicdOW9bSd3
/FTj7tJq6UWqGS2Fpdf7qWtO8BnLA4JILwBxUbPTBCo81Y/Ff4Y8AJFBKi5nIzpUlUYxsoRjSHgy
SlXT8l+qNV0S8oc7VPVyv2AFGy3/xKNyYSHnCS+8/M0j88tQgIUIes+HVUAeKPnYXlZDmvjUSJoj
FQ1jLGRDWqjgFYbFSv42BqBRBlE1xNVaNPCp+p2yjaxW3WIQWdQPY4DyIa0j6hL4a22hO6r4rsI3
VZrsSHxry/hskAI3BAGcarsdF0ofvph5f0JKcZ0qMIo8vRnoHBT5pMTdQa0sxqy4lTX1Uc2S21Rb
h4z9kFr0ZZ2jIoFE43EucArLl9FW9h0W6S5avCOUTdhPa8mEosUZZSnTtZoITBlkt5Tio9LtwYXU
x1w3G6wrJfkBqYjJdutisbQqBV4J7OSi0zel2l/q6DQLshPID3wEZItB1gpX0Gn89J8pubWa6Onz
VVIhMFQnU5pPociNxnhzMj7Esd0NU7UbSQ+P5PqkSM1bEXoRTPq44L4q0EFABxlf3Xi1UPIEQ7NW
e2ZgiZNqgxtNxials8+WqONNB2E0xT+KH4h4MmXSUjhGiUXcSRfJwEGc0HTOUFieOqgYuRHm7sqN
g0mzyoiQi59vzLR7jsoqxyub74XQzGRylXWDI8YWpiw4IpBEpTxCqGEjRpiwtW2xLw/LucHuxdsK
teN3T+6W8Q8EsNBPHXwug3PDIlYPx8T8Lk8fEHhHAjhG8A4Zu44Z6Rs8aCwCtpiOajeQMCneQcqz
bBNWI5R9MAB00hzJMHPwqYCjl1+adIOciUGuSAAA5GfoSx9w3yxEopDQYWLh6fcN5wnSL5hb/GW+
t+mOA7WFAmfA1LBxgle3I+uRxg++GLAvnhDoCymqBU8hYJBzIXbRWsHmm2HtcbaQvNGfuATS0muu
HVsrhAbjhe1eQc+Cke90QMIJMVHi1iOSStnEHLLs+9luVHj6Rz26CAj3tB3NFMRQ8RyV12k8qeFF
JpOJO6LkqXvquBvkPfTzJHU5QKLOHlRbkRwJctUfVmRM4skBxJqy91TDaSTOZuz81sp0Y8AsaasC
uFm4WOomRKVvOAqsqcGzEK8RXpTY/RtVdv4BcoKX2LcGTRweyQyHBnoGBrKEO6fr4QeNYzXTcJEs
CmlG2pP3EcGe3HI+AMDlJyzXmH9lm+a+9NiuxPxO8GaS/AhMoMPUdnX/q8/vLQIrkwBJwfWxO0Lh
RkXoREz60DThh83yQt1q5wfpX/SFHxjdYUYMY/qvKxyEBrn1WXNIq/ABdqrlFAZI1DZk64P1Eura
7wPZG9RdZpxApvolynvFrHibLygw7FzL2EEeTihqTZvfYd0NG7/vzYyqdi1LXhLcE/nYKLsEZL1+
ojKLgxNjLhAxP93ioz6Am80daM2binMegMfMKsMUl1L9jV4C3I+pgMxkcpy94qfg6gUnOuEvob+Z
d324BwOOiBdOasoQ9Ven8hoZXWN9TQz87FrGkfc0m7sYY0Y2fYH4e6+CAJkbqn+5dcGRymkVHCTJ
xTgGbIF2L1gI1Che1oOwQaLJ8i77DRRCpneUoAb2Cv3WaPYyGV8TgAwo8Z5kwgS7wxLqOye2F/1W
ODBm63B8BlC1xMjylG+SxMni5qzFGb+TvLr1GtOeSOoxbZiYeObGFPChg3I4//9rsT306aY1tzle
HowSnYGBsMBRgerRZmaZQtKlCWDsw42ao/fBU8gtxDNWsm0DnWzVV56MsuZJoDTTUYka+AgzJJO8
hnQovOQRt0GdChhmNhyruGyhXN8oDKSNW0RQfePhyDHPm0Xqg1nxCeZBBorR7bruIMJM1M33kFMu
2QqBm/Tf+bTPFBgtLpIdJsPWawbxukZ7nSxVJH/jhtRWt1WYNOBpQgEFM4ah3Don9gQQYjoZI9Ha
AE1cjU5UbHmnS9KpvxPeCbxV7hkxsjI6VjsE6sQ5rbQh1vL5A5VqFTzxi65dmoFQ+bVIDgK+GGQa
GGuWporo5E0Bo7W8Fnk9RgEpFlgojtcKjxdhmERrgYUpkd8GP/oHOlxybf3FAQ2MFKCG1qsDckIQ
iMx7JdXYVa9xRYIDyFIfgD5AxS7oSecSg6FV8HtTP5i8hV/Tu4TNZHcLWi/pObkOpvJMWgBQTILc
Snfao7UVb3RflrIeZQY3yNrkK92XQmSAblfNUa6P0ny25CsOvGaIINzWWDGiLTMQ52hQ7TixMayp
eYiaA09x4XbIh4h5b+xgSUA8RdLuRuy2APhSu+lfaNYCBZ2SM1xYz7nGXWn3fKQc0uQwGw4z9bV1
G1DQA/uAsqzO1L4lbRguDqiX53X3xUEhfcMgSn5TgiTjO6b3UO5+MU2elFU98aCX384YAdPGlsEl
NEnDJUycndttsDFq3vHlqxDBKfiBoIldh9/L3AUwr/M0IgSE22zApD1elMnOig2x3ngxy/KeiwBG
FKwJ8A9kcxHuC82a45BtN8VuBE7LirrSDwJFc6QTvxKMHh4g0EDC2UZyGH/IvyDmqn7hblGg9gvA
X1vGOtERAAuThXmLuX9A/Fux1eVNuXDrHL7QoVrTX9OIouzBSgswEtw4AqhdS7IzHVnmpYbBkG3+
y1gNX/LChVmVjVt8UocNPY3HZpGSEffDuJvrAsN69u42QnHGUkPXL2GgxeyA+dkmRLD8I/IRo49Z
BZ+Ww0Xm0WWSs8wO8RqmZmClsgN7Ac6dIK5S5AceIvdjjHk7heZ4DAzsIlr8045lSlkuTDABkTTK
2MXwVwBVwHwGYeA9xuzBeyaq9hzdRvlfq39pI1N+NiBuAmYjb4sBukPzrVk+Zj+BF0OirKRu3+r3
DPnrSK5H94BYXzPYeaU/3YNZFAOWJcBSaZevOtzE0HJeKXl5s7id8DlzzxpYQ1zYNRAl6dVALtlk
44uKgNRB/Z+6HS7iGb7nP8OhVO1f0aPdA8AgWocnTlXLaQsJOpfxtdygqoUSl79NDx4LTKL4n/hU
v6x98inc9O30kb5NJ54HCKcUoAxcw+WhvcZ/EX99OslF0n2hR+RbzD9RX0EqGf2l10yXUd6hgrGi
rmPCXZj47bjQOSHHwLUah0yEnI+xW3/G8JWg4y5whYrLFfJMa8Vu6Z4dseo+ea/ZWniXAclXGreF
dA21f8YbV/aduQ9yjM/ss7vKz/SuX8cfCF6oAP1rSIwl14RBpi45iZ55Q5ijUjy9wwFFBNmvaNfw
Ej5DMHDDXeWpx4AeAXdyc12Zaw0n6f99+7nqscyaTBubIvLMODkYVkW2j4TqRsI3g3D+/I+Q84Yp
Gp0LkmeCr5GZ2RFEcsmthR2WDliR5EjMugNW5DhW5BS/rRPjZZtt+MRgYqlffGbdSM2xog2fRI/x
ARRBBirqFwklWHwkAUh+ucZ/6axes2qN2qqQXBNrUSrWHwPvgmYTUKHWMO9X4CDqFbe3+Z3pSPTM
9inhgtZO+gPEkf7am7xk4T2MHz5tqwFSAKr0pHeG5dyhNa/GsAVrOawoefO7QuHK7a6vyjs4OFZD
w3OhJHMH2VgWonvQuDF56OCD/Qrk9q7+cR4DrXacdBxDTyVlqromWNiERelUoscBOCzrgC+tn4px
NnefsuuMfYLftGkb71F41OUd9hQJEdIUY7MDxNY99Wod37npsd4wyauqMVhfjVtJZgID+x7wHp4g
LJlDF2KmYMcXlhTwK/NyELAO7IWlyCv8i+9Wx90BXYPT2OGHY53Em8UT0vz//8WJ+7m8o33P4NpT
5NEEMsQCHly+IWc1NzYPDzhkqTqhNeH4om8g98DR5JVAqShwsqL2vIwH7PvPtUPYwp9vT48CyAE2
KwnV9TNdikynZ4x8XmId6Ffn5frSCbba1iHzQnxvVwn0SapeuE9fPsbAuKLrez5oFg1snM6CiO2I
Tzy1u6/6bgDyE5kYOum/9kByPMvgPW89nQ8ZoIkIELRTCY6B+4kpWUQ/wxVInwXKs8GyHubDYpiE
e1e/Zi3qPPxlSrAOFfIEbCaVGiih6SyasGDVPAjjrihenGb01OA4vvPEC3Ksn9OX8Z59hTIMH1v4
Sa3t/P/7YH1AUOie4b/s/5QLXlw0O+x3Xkh2E5/CT8KIJ1ubf/xWbDfsJTUW7ihv4wvBLuT56aR5
aKsh4DenhQTxxbvm1IDl7BaudusZWZ/GxinmLT9YnDumEiyPx9xukcD77WcIOIFno6cSuTbvcHXA
HidONknkWcVWDVAyuOaS/eRyW9EsIeD0ZZB6W6EoSDy2cZXu8tDF+EvAOI6YQ4NZwVZJj0UAhXeP
PL85CgSdt7jOulZ36bVjljjBlbsQOl9SUhPuqhD/940ybHTkqfiHwL4oDrG6DYvt1B/L+KzmN5HD
sH5rhnud3OXhjk0LNy2/qYLJtZjjwp3o8Dbai+YBB44iuaDGQBig8RIguZiHnqxe/agih/VHGJ/H
APOQ8aPrz0V/tvqLph+7kUyN9fSJd3mhHI1225LDnOP9Al3uKmY7g3RK49amh6k6DdGxlU50Lj2Q
q7GrC0/AMRSLjWrftK4pPUVhw5kCMXLGeD7o7jV9aSLcCopX7FOGIXUt5Nn5Lev5lNiF7JhpuumP
bLBLkTZ/Xluc2EC0DQYraCl1XmWxDbPvFIoeBaKBUDfYV+WqR3JTsu2Z+ZJvrRGIqGyncFNGDF2Z
D40wdZoQ/08pWE/lLhr+yvKQU3zV6Y9Vj+tO84CJoDJsQmJx5mHrp0cjZrFTtKMWxIWm2KTjvddO
IvXMuG2SNfiFT/87kHrDUItMRDyDsUZR9IMQXYrukkmktuE7NH3n/ZHJuFFsytBr6FMnFwgXhU1I
NAi+PkYL8rCBV2J8RaS8Y7pNeoeOlwbcdEj6bpDihsQQU1jL8Uc8fpjCWthC/bcgvzZvg3WoMSnY
KcVGrJwEk6z0GcH7bRC4rZKfDt+W2O0kNCl2SNYPUV9EvDAerdw49KRs15+ahmE2hqRnoXgk46GN
9lG3mZn7ThdRXPONGErCD6yE9eTfTRAefc15X7uwCBWGFSSqciVyRnz2yVMTfnsqm9o4UABQ+ItU
JkTBT9Di4MMRUjbY0V9tYAByTHSRv84R6i3tJDQG8IwkeU1uMp9Hw7PUWzOi0PsJOiZD3e9TgOoj
wM5JZYwaS8wwWWurUNz10b8AUjj8JEB+DL/H8V6L71kCzQ0bhW0TflRwptrhZCGDpzEKFNcIv0Ll
ELTfVfnPZ2yYK09JeU7tYSLBPcXAGctgbmVe/nO8AtVgIM3dIWEnt4vaG8et38OqWo+Bhw0klCTd
WCflRZR3+LekWA7e0TAh92zwpv7AlbdnJaMo3AbiVmtYOuAsDjdL2e2iah8icAW2rMk8qqCmZfUp
EFF7wpYwHdAXa9qnFkJUT4bKFCpQxzGo2Ji4ZqNXya5x7VhoCgaHhjBEDyknp2E4anh8d4SEEFhw
qIRTZb7Uaaey1MzkpAn3KoLf+8mGV8yrLHi5yg+7G8g8m7dIeq8b+EhwscddzBRpmdSomHaqPNXK
h49Kgi3zE3k/ZscqOdHGNzE7nv29KAbBVEKnUf+1/suazm3sLUavyimid4E0rDi6v0GLiqISsImx
j0XVDiJGQFAGMuTUs/eppfeFB4D8oSFZBWuEs2Vg2JTuxdQ1LGhuF2pcsC5t74cYzSCoXbVvIQuB
Orp7igBmtEQaSNfOpJn/zjHkyOkOsIBdcZcUo81TgQbBBAx3V5/hnb1mshac9R/hetHR5j+LvaSs
pjchvbQ09tPCSBEb25ROXXGsjB2Pa6SBg4s1X9J2YPaFuBhtm/lV48wsbPUjRtqxQM958HWGfSO+
XUyXvRQB0/QfSee12yoaReEnQgJMvTXNvdfcoDhxaMYU059+Ps5Io9GUnMSh7H/vtVdBQDXDwSBh
w1cympCpwWRQz8L31jc2S6Nk2LbhIxQNa5UymGnyGRpNocy1+FTgtYbrpC647GaaH5bLLNtjLbDq
etm2JHrNY7BNoqyy+cCRo9ppg0fmFCebrFmWDYtwKNNsGqzgjA1Oz7SNT/go314ap5w4xGQpEgIe
bhPzFCC/7n5NYcZL9Q6Pr+iptU9pcjSjndaxdz4a4qHG10P+kMqzG1iB4Q0xdKj62Gd/5ZOFrFPQ
LWTfMVTUdqP1q3AfZbZgbBlzapVO95FEexWIhtTM2BVUrHAgmGCotvigxSHpUuZxOaGz4nOOPufi
D582Sxz8PBtF8VjDTPuAx3fRDb8ptwOalBLOFGrnBw5e7vrxJoxZRgLXMo7iQQfwhjPqmyTQENoP
fQVlzPdUggDrYzlQVLDFRSdFF8fG/R1cwIhMATe+fCm224JZ81Ny+Y1rUO6iyoUtmY0KNG+MWgSg
VzwOCYKtcY8sNUupNq24iFVngnlSQCjDOZE8naePTSUh4wlH7OeoJw4snGxU52b4sLLipaXuUctH
Tt6fYgpGPy/hz8orrsuoyGX+sCscBZCoDdtBgasx+Yvkuxou9Y+XNt9RMkOEt6fAySXKb8cHay57
SHKfo8qT/kbn7qbp2JjSaeVc1tBCnvomzGYAzaCDm/nM6y8YwZpDAE8R1ESdzIVurUZ4ImU3RCZZ
sY2kK1Zv6H2ncdXjDYswRDgH6eoVnvTcFYVlUS5ldtkmMoZhQpdgZfpJmcxe7AqNHrvcFUx01t3s
twN0s5NVE+z8wH0lZxG1ZbjMG0aHea+vomwlvi2pXNIC1dquG1ZSPhPGlNn9tvhc/NfVjA8mjcok
/g7C/UtcqTDHaMO+S/0ZwgXNX6uEdZ4Oic9RY0eUrWzbEMIN7QiUw+StdABXufhdjd5rKXQeZIHx
aENBjKfjeMcB7UmvG093w+U79lEOYdTpTU5Uh+pSoohVnaia4QXQMoaqwAux7KXRd5P/6a95HOFD
LN5M9nf6cGOPDccDBoZM1tzE7fVF9lohzJPeXuPjXuwQ5gQx01TpKrnmOLWeIxyKB5zhgSLqTcgV
LMsvswZXZbFOwrKyayqehGtHQnU0CzCks1poTfhJTKsHzo7sEshHffbsZyoQ2GFtpl7du+noBDOF
nWgSIg+Fv/lDmoXp1lkQbo15VItnGO0HcqO6+Zt254Vozy3pAwz6bA3yvJ2ilaHCYjdieMl8gIFK
tWZyILKwt1+TWYzrQOdMJrdyOGAZyzaXADBoIAEOiwvetWD/fujmsQpuLzxojJkGtzX9KYZfBFMh
J2kYOjXbmDeWNbQFk+hXY+B4n+PgL6LovHx8KF9gH9gZC+jgem9Ipu/C6npon2AXTCSwoZACrXDH
i3M6Lxhl1mepAgB+EFfNmAT5FmaGS4g9YRmIf3lFr2ARhCvjbiKMTAvonsyGPwmqbckZnu+WY2XK
IwBCSUVqAOWBvPz3qmdrQSUFqZBJ8kEUAZMNxhKGzYCVax0A6TUDGByhGQoPkBobZZ5AQ7SL3lVK
BwdW31LRVqbxDlBImszZsIDWKG8P7oEIe6+0ZdYx0A9YRwi7Hp+R5ECd8QTD1uQDfJ1eOU+Sn4qL
paEWiEOkD7sSLTUZMYmXVvCKf2iSKDdkokIyxACWoqy/ZsFrpVYHRFgEt8r5AvmLRlAx+08FQ25H
G2gLiSjBXRddEN78dp6uCbMCthREsjZWZerp2pJgmyqZ4xMhQOODpKfYuvAnFV+8VvxPfBthr4Fo
/+D6LMgegwWAOefeSLOGMA0nm7pIKvN4abH4Hzpv9FAndje0gLO5wQQyckPIXIPdF/OQ7gQIlfiZ
HqGsylDEbIXdELszBJC65X8D0XBrMeEG5oiw3+LboBNUrAlXEe8j+GG3z1XZFLPKrla8A46+BF27
l/BRy2v9gEljIjFiz7TFIjpbfq76Gwzb1RDpZnbcOLLu6r/alzpHhye9rWw8iVhD2gY1eQr5idDK
bDJrmllvuC+IvPyqjCzsb3hy8GQbLTzH37+QraSeQihK771MSJIFlyqW1oPqcl6pCtVwBrFMk+zy
Es9QPCDT+LCfIQX7yU+Fc2tWhEmh0CP/E5ewKV5HqLYgTiwGPO1Up64XSJZ6nmp9xxdhhqFCo1Q9
Qn7D0RHA0hnmtyEv6xdDigE7Bo6H4mCxgAUK/qwgHQ3s9gvBr5idso8jB5YXPXQQiOAQAVUaINQ3
VqMDQTKuVccRHPBGt3GgYxOfjzjWsAuO/jI5DjsmAUPDPdKOcOM5lWviw9cSW8tdtW5QedsIBD/4
Mb/w/IBuM16pknxKWHo56ZKWBCCvuekPEY+wfYPEUmYB7tF42k6H46e3kj/1VGFuMbHMHyhWgGzV
Kd28IP4AGAKyhI72BzQ049FO7rwoX+3y44ibdmG+YFFbwQPm1gT8upsqV3QsA3gaYJCtBm7z1RtU
AqKMIWU2Zx7ncgODBE4AVSB0Sq71Sltmu/TEcARvHcTNwO9wvAPBDgdG5SfkMsCTPkdY5MD1PNct
jtbTeMatGV4epTScqZe4m8JFLrnHSNcnFtq+M6xiWIP8xpQSSC31oxOm7YOfvaouAw2Am24/1fip
9diuvpLbsOa68TxFLVtT/Jp4+Zh/YB1Iz1eH2ZZTVSQfQXWt/oYKLdmxh2xCihxhRbrDT56AnCIs
I88FahZbQAgyt7fgDtviZcuK20oe3QwpWTqsUJRgplXR3WkYGTkDVdYGs0rYFrxHaFblbQytnqVM
aAN5AX+BRIFHSaEN+1ppIT5ZwXc0+rvS6ZFroh5xdYhj0Mqx1rKxV0pgPeuFPY8FhRmCUnDLjjS2
Oo975DJwmSxgS3fCA6u6OjFRuBXABmLuh+LlTLCPIwkcYh/oc46EbKrtMXH4MGpOeYN4ZcMzGNEW
enkIaRk5b+wUV3lvEJzyDcIFhgRmjMB7qCzQ2uJCmm871SYz4cQpqcewiF0qUN07pek1yaq5vW/A
A9qZTj76w/98L9NkUO5wWMAVhCqcgYWPK2b+gc/A0BwTzcKGaby/zVetedVehC/zsSVuEP07abgA
Aswkx/ceC7kERBozZgdLVaonScABIpobXFrzUmw/p3obLrhSyDrKPYa7kBGaTbMeRr3qtDkkvwXT
HhIubivkgflAtilV6IkFZRjMhRaNpxe/Nj2ihd8PzlLEfaBZZ+cDOZ5Vz43mNkV1qcwSltEOxLRM
JDHFoYZReaTESaCkEXmH3AjlTuyqMRaTeF4HtDjsumECxQ7106xAEQgbxz4F2a4dtcgNWPDwtM00
1PRPXjNYwv9KGWJZalX0GUsSHuU8LECB5al9IrVFttNNCdcKRTtobIOtI/tV5GrcYqLq7kUEXORE
EyzrPbGzOyLJGrviI2MuRBos2ZjQaehX8ST7ja5l7E1om6YaOsq/aj4mYo4kTcBsxvvsj3qOKR5i
WOBVyuFk3BvwYThaVAnsEhotWSGcOD0T+3c2BoOT7/bR7bC28B5UK0v8wrWbqUBeTyo7uvqlBYME
Ql2ESGKu1nujZffkB1aGdwCViMjpRp9l8h0YV8R2OZn12XP8wTWrK2ZhRjUsOCmf+Zq7jJvMIC99
ooIGPDxY1bof4BhITBFMmj6HphueK58qNbArNVOrMx+lePSTHdoFbcceD6S2pSMgtBH4iVvApMNi
kd8Fpggi1f1kxbzMi1v95r8j70912s42vivuMjAeXitQm/fSicVl0J5rf8Nr3rMroE3jsNtA8/15
s4V74JFPJmu35L5B4CDjO9l+2FOFPHwrTd3AQkG9hq6RDRabNhWHHi4c7aLhhABerF3CI18/qKRk
zjHtJeZ9/PH41eGMhhxmOW4itfEjlYwuyqyQ3ZGiHKzgCLQcs2t/h+lBvFMNN88wlbY1iJbQ1WHS
gt0pyKXtBJI3bhJYaJ6a4io1lzDZlziUQFCmIN9hgAc1/oa2qniFxDDs4jmk4rSzhxsSNE4BG5nW
BQ0FAm4VickuB/ctHOOe5gf9cy36/bigM8k8w74AdM41yQVJduFrL78PrNWb97zQHWLbMrz5MBZU
MdTAuwxkxErgGO/9VXETeRVgI13jo8HYZYzXODpnHCZY7Vg+9+2R0TqyxhN5WbDnmGrIX35k+EbT
ggcMUHz/3h7ya5xYXO7XrnHbb65fQ6HhpWKoFkZeIdZ6Aj44f/ElvPgrcHweI3xzM2Up0ohp0FnN
8qirX5W+r/MpaA1EexF2r0qSEHzVe67OamOXTpaysjkkrQWbh4VwSSoD/LwMurs/Yqe2SMIdCphg
7eOQL80GE2XHMSN95ktKRjR+8MnohRgMK7pLzr6uosNdaiCCFLJhZmASWs9kbPiJo4Skh65WWmnm
LpIXfX0uVHxpjipi4yb/kt6n0lzLIC1GxOA3g0k7MvfHNRQ7izDaVe8zZUie3BosFKBikL8GBOYv
NWH+T6k+AR2d6t3K/FicC/CDpV8Sdctib1zQqLJah0RuFGvwJyI7MrvHlgDrDNSg4bQ0UGqhe/3q
GMLTz1fs1xYypNemNL4ybLCfUfyraTtisasclDiDh0BsPew72BkMvyOv6FXQ8O1apoT0zmX+R1j3
hGojK7tBW9QNcd9WRwqPgBGjlceQ3GZVsG5Bwo3ky+TEeQvXxt/A+ivIOQjxY3T82mPDSGPEfFV7
PjS51jg3xEiBfnhCv/0Yj4Y9rY7D11PHZcDwGHKihikAn6xlKjxVNHtt70nZDNaPkVxeCODxKSdB
XbP8SyLS+aIvmhYtG/9tg5Ou9oUwbQAWMrEHxLHNNN0UUnB+eL3XST/Dz181sIm4Zti2wSpmA93S
zmavR9WtRB+y1UzDZf99Qw7VoGEFgtSNey1jxgmqzxpfRujQA2sG+aEDXFHaeUZwVzCXWZvknC85
nNUjZgADtgQaPqLxVmwBhGd8cI3lAv8QQmVp7z4i9/EBH8ljVNE+IfxuLUWuzPTO0yvK7qiDK46Q
u6dVfQkMr3ZTeSDwxOO3hwuSxh5EN7iGo65DlQ4Jrar0/qo0iBqNPVTX7r1+G2sh2JQx9nbHrJ9L
5UgUirEzk9dslrT4Ak1v9FeH6EIXuXq/tlJ1jcxljmkJiVj1ajCZIaR9F50/2u09Di3BLQlHfhCL
kRTZO+93jS5OXrw+67e6MsKFmc0gMkgGce1L7FjMz1LsoVrORIpLGFzqV8jhszK6ufbaxMIplA9w
DyZEIAonEQipvQ/j56dsjxHFHULreiP1toYCoZVAzedGvc9LN0Z2i8stsAM5xZdO+TdsEeIqeWrn
KsC8iIC7KU74tJ8wU4cZWyG/JmGRzM2R5IiBoZV6JHYL/QyxFBJZqGfw7zB2UZHXv+dlDi74lcA/
y2Yq7BTqucIDDBXI9Q1PJnGvg6ex1QkqgGry4ru6PktiL0e9xKF/0BSef6sq2VLbKG7D8tSQU4Df
xhKu5ucXYTTvLiOjisl3htW7V+OQBQUOX0C0qeoaDgkRSY05b6JDbnoEtr9ITiUUj9YWGf4iSp08
dsgPEbNZ/Ky0XVot/ecbjh6mYSys2eTDI2Dxf1N3IqIf4fQieADyq/xTs34IUD2kIO1OS5Bzqq7f
0SqoL4RmEEWIcWeJK9vofAc5uYteeCvZvraMWGRmCxOlBiMS8PNgS7r77uHSehPzK4jXWrrIIG5/
4PUt3tIvlCLESHVtcwwnEHno9SHGEFFMjSPFhcp3fWNLOjBmQ10ZAQtopzk7qnokvOqiLaGRgsaK
mQmSx8QerrJyxPoTJlBHwgcQrD92YnwvxOKNRU/G3orV8FTc4PAosUrDqZFBBMEo8vJpj7icnR1T
K8Pj2BcziwRYCbBifsEMgHKDaYoFbQH3QPo23neIUQntH4pC0OvNS3XY/Li0ad1W3NBiFYTHA9WM
LCf745MRZH2I6YRcREgbUudDeoGWiFQPqAKuGY8L4UHipvuHPJcqP2OuVgugAnb3NJL0cyVkpBtj
ZImkjS6gcgd4O1h/8yX4/wPckyxBiMUoH4lQw+A60Fhj9AFvTG7R2Okf+kE0c1MGJEh1nQgZEuk7
mSykZeKzYGV0r9l4fuv/bzEGmx0JVTBHaTXycPgEtq6PYg2uLjoPSj3dLrcP+h0HDE6iEGvRU3Cm
qw+hX0HJi6HS3imWamZrDQObHVLoJLcNeP95j8bOB2mw3DivwulR1ito/wFopuJTlwitHumVHfJQ
040AL6BeIRFDwkede+0r08VaEFZzr9gkbiLEwb6ALBpaj9Hq7GW/WsziLHoVHFkgtncFvKbpBwsd
WNOEOwAZjsy1DJIb/TXXg1q+JwRopACTGAmjHMruJcY/k+vWMC/YILbFxNETu5zgnOpwFyfEpcf2
OLVoHI7ob9igWi0JXZAVaPumBGp4/QMjRvlhPNotoAgqICCVT0R3askju4z5Dn+iafP0l+xaS+aG
f2gDYwiDT3us9hiMqd8v9I5/6gExzqhNAtoHvGbf8lNDJYGK5732QKd0uneAgbzDmXMq3OnG+U9e
dkT2IbOPRKcFhGjiRmf9cyaxszmfg3r3eiA1CY9w1OCqkWvSYLJPZGriFj8gbTgBQOWaFA6sCsxp
OaYiZ3JtMcXROIS2BkRCuI0K8CryA5etn861bFhywR8dKYT0N1BDeNL7NXztDHwNsp5NU00N45ni
/cwfIl4zdzKvsDsYO8BiOkeQgAzdv8B944XPqcQj+3PKq14hrmDUo1Z0tJIbBfyPpd1dwrmaRyNj
y+QUENwh3PJrkAzpWwRvkKGES3PNp6TtJ4sMCcUF+RE1+AVngxeZx8LE8g2mGvgkJ95UqZ38ymX2
+Cqb6RseA881Ygps0+7ZutnyXsJn+QQuf1dB3UsLiOoDWQ4EeeS3osqafGbM5LXsmVD4Qfw01wyd
NHD52hh60B8bD4wFQCHEr3xdesyZaKKJ/wSAUXjtahsXNUjDFqO5cEoeGlsMgA32kyj5mLlyB4s5
Rn2gYsTlwGSQEzD5YqL6VY6phz6XDElMa/B3QpEG1bGZQqnhZkCE1XL820ZoRaE8vJhsR16Qzpsx
0ltAL1iFqUB/tE8r+QAfoKGr59DEIPKNv5nb9liXOeQ8NzjT2I3qIGehNqZQd3DCYJn8hhzuEDGk
TFy2pySG8wCxBqMkSA/mOxP6JH1q4Xyg83UWi61iHY29GRUVfuPkY/XtDNjZb8dhirpB3eF19Mlg
5P+A9o10ShAs/q4echcDdx/dDURsegPB5qfgSJDgcFBvZFj68NFIEvrlQECiNfkqfngKeghoPUCS
rWs2lFgWBTUsa0zP3haE/1zi15m3mctEViHCZkXce4wOjCCcWEynrIKMCDd6rjxd2khP7/46LLxh
ieGD6Uzg4mno2B29ISZoxOORUsSt3cUz+LkCJu14gNCmViRUuwqaUdB+bgRgmwojjjFL3Ugg3/Pg
XMeeFuOaSyc1lVkpN/jn/GPv6hiHceVBaFkwLMStdDAfxjOFpUz0IzF2P6xnaR/1tb9ClLAk6eMw
QMhDQo4ZsgWfkB06mwDxu9jz+sd0T4Rf8cwsOUI+B6bc5oGnFpdcehCDCaL2D/cQz/k9PUdwWWVL
AW0NsLFBYWKBxQ4BLlq4C9ksvPEJSABb6GI4SsbFBG3eNOYOQpKMeDOn4nf4UzNJw7gnlMBAoGKN
gAqqnDOvPheYUo9uBHJoyJtApfjt0XAEU+FCMgmmVpScfrxSuBjwBTQHIS0H3gvduH8f6I7i8VRi
epfhuwPhfKBAI+IZ2cThA88w3JXiBw0FTGB8CCEVUzzYdEwA5H5Q/Ri4ybFPnTCNjfUSDiq4BE1x
c8SDnAFaBQTE94HHLh8fmpyGZaSDTcEXeP8yy3TABk/QsBfJio/Mi8tfh5EAfW+xdYERMG5DoP+P
ypjxZMV28sQqI21mLNVoOwTopRaOMhI9AwPKPy6tIdAwwGGxuyXLqG1z5RCYV1f5jh1TbBl3qnr8
YBElHbprum+fxR6+dHGu11hvXHmBSvoc6seZb84V56dAXJiwNxg7fKCF1zKGdisceKeQSo7WHtPm
9N4lm/4Suxid2vXhs39j+mWZN3iCh/TQX8qTdjEf4hoA99x6yrn40u7CgV82e2bP6og804+JqwAJ
GHEO7hE/m9vEVefmc4PwY+AaqA/5idaXioACjM6vPSvY6NNVjaFc4xAM35jOT78CsPzSzyjf6qo7
didWd/yB7je899/yhV0ATO3uhM02JJq/fFfs6416A9QVQlJXLHnDvMyN+l+87AMFTqun+FA2w1E9
djeINtlG/Avv5Un8jlja40Pngkosgaxe+8kcwJTHmw4RqgHY8rf08x7Xm+CmMzjUt5YNPOTDu9GT
Ckzr9Y+N+g1IN+yy62uRHFtEsyfdazbpvT7pC15vUjRTRt4b0RTz9tisRZYT4To+C/e3w25TWcWz
YZ3vm7Pm+pvmjCNFBTMHggdNNDWpmOr3USrGmuBz9PWpBi4P9R5TrZW0ar9hk26AbT0bF5T162ze
mzOMteRYbIczQHyzL47Vodxnx/TR3f3v9A9ElEUnmOJrpePCSYkE3qsh6zvYVOCJxpHR4lRFDggb
4MFOH/KhXg4qvmkg/Xi1uCCsyQPmEwuClkeNUQTR8ZQ9Bo5FPwWliAIRz+XUoQ83f8GIDXjjwDrd
tNg2zwC0t4aBbokPk6cfIjlbzz/4S4GGCSlBt1PEjzwR2jdn3A9YIvBtcmn3xVWdC7t0Odnihcps
AHgAIfQX9SZTyMibB3mgRLExgxAM8RTK8b+lTI5dAO3+Vbr3j2z7/lKu0dG8g85om89DZqw+49b8
BPUHPcHQEVAO7FBn8e0KdMhvK+UQ0Gkix30gqLpEeUIeMp6jNkcs3QE7hjCebkOKzJ2T2B/J8BYI
J7rDjjecP8gfhxV/L2kbQaMuwwm7WIRWFAYBeB9EmlOSr4yn8s6/J180aCmaNl6P9Fxdh5k6I9zi
i4tZ3aSt+tOFDme4/JRm0qw9F8/mEZ3VtfolnIUNL1yyQCYrPPRHfdCX0NIP2mXksn7XF9kBi2aG
cKGjs2JR1lR6tg/NqTyiB0GrQD3N9nRivIlcTfo7+Er9Ib1yo7leKiWQcrmmX6UBVp+TZ184zRPE
R3s0Xws60mKrUJopOWtwemB8/q0ovebJo1EzDmJUkE9fN54/2C5UHcjpzS/v+5um9QuG1bfAvndi
Bf/2pwMOYcBfTthY43LtD0lUiwQnIzMGbgU3ZtoFBAAi8Ke64tBMLguMDxtCHNSPiM4s5VG1UgbD
R8LJDwSquZgYhX++vMIiPmQXL2NcO76Zxc3gQ/Bi2capvkfss3/7O4V7eIDyaAQ/AZUqNioXtIMg
XwYyR/b9SMCouvzS+KagkBr1nmaOs5In+dBgXXTY8o9mooYiURlfNIuANIGhEQktGkkgIgh7bOB7
niDrbQBWjGdDeMwfPAbdbJhDrodMh04lUjfJsICwhtlk1u1FjAPgolXkPvmuISBscv1izdxAK1L9
CfzinLuw4wuLzeAHMz+TTCmuCawxy/wj3JaDtb9BjRXO4aPhorI51/EJQW05ZeYCQ6RFgMvUMtSh
Qgqmp8LjRURvnDCyILnCjcjidesq+oJRRCRI41KW/4sVD+3ggFVihLUunHBs4qYRwPM4xbM5IC/D
AtQDvgeaxMPmovOYjY/qWN7xkSRqD24roBVJKNRgFExsb14QVOhdgaVh1rEPdyHSvWunAxCxmYvh
6hFPhIgDQyWyy/hXEFP+BH+6rly+mY45Wj47cbCq3Ll8yqRL/4NxlUzWhUE9RnMDfXQEq3k3lSfn
UNpmT63Jt28lWXyeJtybt8QBK2FkzFMSgWae1IgdUI/pOVbLUPYEiBXFG/Upjh35rYyRd1UnMaP1
ihaaedbrA5RaeEkSh1wxjSQQMGx+md7Radt5YFEMS5ohdls/IU2hBmQ4BRw66f+KJi/Y5yGQO4c/
0pRCfq9Xo+UPJfpWffdHSIoE2VG6KPbSGQdwPqaKZpBXjb0oyomTSimvre8OKQRwXuRA2OHHmGgZ
sZcb4bhptAN8RNe7btbvfYFDEOhUwvbdHU9vkBttRPmFy7PZp4PbwMnE2bGGjUhwER/KLnMo6vNP
jXOFpcCnxmoVqjVZywC4EOIKhTzWDaHG/283aDynkwqFkzVGHHUN6y9I/Q16+BA14hxLuE+LndJC
gvtcuzTQ6F2DaONrODy47wHR2qId3G/TsF97RBA+sUJezLoJgovM5GJVHA7gFrVTvJck90iwJ5JT
QSBNgqMnsSXIIhYfrNjgOrAKzgUHM/GuWSn8wvCmuCyhPI/Ku9SQSnQOPrYDUdb6nJTPGlvQSNxo
tUdlpOs3ZyoLqfQnpA+E5+WjpjHZjV8w9urL60BnzcPYausMGws41NCFFdhA7Tps7ImwEVAeHGJl
CTfS/GzQHOuY43VL+ZRXltBddNXrSMC1TbcX0WzYNbVDmclHxYdKvhDNBdMEVWJ0qjzikxbnDgv+
wbC6h/lNt/2KZ7zzkwUEeOYaImDec5IR9Akfc6fO84mFN+SxeYCgGMGIUk6DuZit39uIe8OKfj0c
3jPYEavgLnzzjWWgfGn6+ja/BeeVIlFYUS4qDJRTz0Q026+Ez7rRyIZYK8ZZhiY2eMRHA/LC1zf3
GF742AiYMgDe+1nH9BsKO1kmXJXAgEo8JaOVeltSWjgjDPrmmYCnWkjvfmk69r4IazDancI2Ff5w
2gO1TZJHMjmiuwEU4CnKdDbCc8G367uB1gIBzpV1Ce5QHRo++G30pWgyWHeWSJvGscdf4U8QdTPA
CT8hQsTSN9g697cUU8bSFomy0uYkQL3WjRyRWD81NKp2i4vHxZd3AwT3oIBEGlze4sK0Emu3c5Tp
SrKcM6iFB8eWv3OK24vSWsTTnhX2N+0oIpCdMbZRvSv8ISBoASHZfWrGF8Xpw8tqD9/SuXoy8sBL
xuI81eapDHnC1kd/ZhZEHgu7QnFAsn0yB4C/DjXkENTp0S4QZoyZsUzT50mDbTDAxNoaOTw4h/BF
wTcxmild8camL4Nxv9GyLRSqxMcxnIgVYN5qllbX3F+NZFZgoIeIGgykQXFwo09eq5LIZn7Y7MUZ
DHzbbZmfAs75CGd2dv0YzbLl25v9VDQ9X7zi3oiwS1tCvIANZffv1YBZc+oxruIUHG4wUmGbB5zg
O2l7fA9f7EHe0VyP5hyWKNtZB1faIqSPlqB8z0VhqotYcs4Yrph9CAWHHY0mP2cS30g24X2B9PWS
NljqViij8wPQIQ8f54u2jTXPdBFRZ8rClO1Px9voxCeoQr8IsseoEB29frYIyQmDM8+DkxzH9TqT
eEZ78vqcCn5hHYvwcQQMPTM5cPphisNfWLJMhHsJlQdIe9R9ik5nkmhoYrAE63VT5+xup6Y8sDO7
cQYSU5zQ6zYsSbJl7oPn0+WIX3X5q+TL8iV6Pg10nzPENZsehPddMpDEO5ltqVCFM+MbN9LlR6vt
Cdy3RGTpDHSU4zr5RuqZ4MxhDsYy4EDqpJlM/NcHvZ5ch+6LT9HKvwT/YPpKhq4J5aq+ICVdxNK1
KALqjKbDvimCzTtc+sQ89IjwmZUm2HtA5pQxPopha6jq4GRCODOT4oFdio/XSF0J3uRz6hIOCqxY
OpCo1xiV5VNMWK6o5iz/GFZUhycMV/964NaGOd4fqMYA/fDcJZqicBJ9jx9DqeeRnniKiYaPpwpL
o16/Njq60hjKlJ+sykq9Rf4WrJdXdQjoBvDKjnu76Oi1JGkroFtJw2WR7YWBJO76gzCzYJcJp9At
/PaafuZ+D+Cs4g33SjzU3h3AWacfS6Dg0Y6lq/YDhkGZwj/iH+0vqyG1J+Jk75v5tSb/NBXjs/7S
t5HSpbaAZr0pig2+MS1J0TKStUjeiztDv2BPJWka7LWKxPNo1oaGN8TdfvxFqox5VoP5FEuI7dy0
AJCcUDKLj2vgpYP/3jrqzEXmn/oPL9lnYss+7PuZ0PurFmG1Bnsy1O8TGYARj0mjmfuwSupl91FW
0AuULjhm9GhD85jQmRYCbLDwGnSjqdq+KsU1EpEh9dBPRKiUZCg9uFO743VQzcBN4DAmSoYLsuSR
Vu5OhMEebYmbUZYKcbpH89+LrGYldow486OlK6Qc1DkLn3EpOrVYA8uHTjCOk605Mk+VgMckwH+Z
1JqUAvjOWXMNIB+p6CIlw+3MiEzHNN6zuPxtSAfOQkg5AsIBXZgT37D5lJMZv+I7JcAB3qsq4Lns
NjoaRH1FqqIaQUqWwBA1xMADJjrkQZ9ft1QGctS1Y8HA0qNVI70L16ph86oRqHJRBNy132pOe0rf
iteXTKEP0bj5lzoR5/nrLFQYiEIV05kS6ok6i0lOSZJzYZLNtIfsCK8ZG6eX1G1L855A0iR4nY9Z
v9s1WWYsM3Ov6RjQq9fG5L4SlkcWFyIw6MDjgAzOzRIj3eTZHFiJHgl7b7wf6M344oJj8v0bBKeC
riUTxB3xW3MBHlUEvpNlc/nznZh89qzc+DngtsrHZAsYxc+wKWdQQQiw+5F6qlC/NKqbgWgr9Gv7
0+puIyyNKLURCSuG7AYwkln/jU/ye/iJOn/Vv1rPQOlgtMk6y89Rz8uT9is87lrxWUV3LTR2ZbbX
4Eg03NjuXIyCOIyKivyh5tw1dnOithEacxHgexzK4MMkSRsvndwKYtv146TbaBUeAUR/wJOMJ5x2
8H5io3JK3FlSKpE4uWlYs5C+N/0KUxkyLc1vtq+qYZbTijT1bfwGuvY37s9H9zszH0VZ+VqH4RpS
QjLjpr9amF/kzwMMCdjHhBig+8vRJmssHKmhWXF9F1STF2ij8/PJdfIk+kruyvg7h0rrvfBgU5Nq
p6tYLKCmws1d5n0QomER4a1dS1M1mMfv0tUhwgXGi6t5yMXR54jBjff8YlKPDBb1BM9aGt4gOAJa
fTpK20TvFW9rZpcEWDFk9en7v4nh5ZPJpoGxq428WjYT9+pN2oBgskphz0qgdkDiQ4Y0ZWjP4Ue2
GhYSximGvKr7+TnnLsicbKFRsSYwpjqz/BiuJW7gk6k4gUCehHb9Xf22B/kMvEl3iOwesBLUobv6
qCMw8PsdNjzxYNTxpd8RgknTz9W56wwJjMu/6hma35s0GfYVy0L/iXClRk7f72rm8O6drg0kh2IU
E54VM4ZMokNYEE2gFasMFlKXLXRKTdYYXo/vPswDdgwvWPClF5AmOeCspQrVTAwXiqHOjXD51kSc
GfG6z54CsFiIjEdwiQ4Haicp+a3jF4iFKGs78HK0uYQM2AaCfZ/sKTZ7HFgB6bc4wYZeizIaRhm/
DnbCMOrobhpADgtsvVBRX9gYkOpoj39MmPQ5hZ3CaFUdoqzSJMHVUs8lxlehw0aPeC0uAvu2BPvC
8WsU2CB0sZHd7JnEug7+sAV3AVsPhnNi8cRVUMxb3/MfuKaZ8KkcZRmBYrBKwBEkH/VaKUdXsTBK
jwmSDKWJiqWMXby+GxiQqSsPLl+m4SrLJwvQglpqunkXG24JBBvc59loSph8By42isOzeebWJ9xE
x89qcgluITsXxmusmJhZ+KPPsiaLgIs5DoswFspkTgw3444gztIfEDpwnAzhJbg00zE/NLHIH0AW
YbLpxv9e9QKMNaGoIf3EJlMbh9jqK6bFY1mmWIQSwtWzzWdr8KTwE0emPcimfE0R91uTwQGqkL6j
z57+xMXxFdmW/h2CnoCa8cUBi29+4PiN4YsGphukazOYKZhINS6iVRbvwHAf6j6nnWBFxzI45mSD
qn9l1UBmYh3BuldHBPjGwVRFI6hO1jFbDrS0ZucfVQCpCpZln8bzosRKSUvneEdOlez2Ya59t+GN
MXb66aH/jsbhCU4ptKAm3nyT8Kbny9ZH7TiumSR2s/obmnw19G7kk84WNSdR/qO1mqiABypevDl8
hY8kbEOaopz4cCMiZC1TWNVLnp+j1gwv4UdzZdE/T2gluyqcT+BjKhJUA11bmUn8MMP0L2wZBhDk
d9XGFFLnP5LObElRJArDT0SEgGy3ioC476U3hloWgqwCsjz9fNkTPd3TXWUpYi4nz799ri25Y9pS
TRP6GKB4pOW8kgy6CQDQp8TEuDXWkVns67o8vNE1xCo60BhGGro3HR21SZdDPJ9hSkvKiXduTTpI
nyFeh6q1b94J0g0vJYG2N42VkgQT+jIWlx5EMKDUXS8JlBxZjYYXaRE4FWeZ63CI8otdOyuh5cgA
sxKRFV9pQF0CHSEv1nHaPMWafa30eWV5cnCh4VNHiS/hoNNhGJ2/sSC1zinccBH5JHFhXy/WUNDF
h6rCrMMogHqwc4IURuKZrcOtDa5PNipTkrwB3GuR4WACU1kIvJIk8j/nOCW7nTW/g3MwTKDnSJ7J
8enVDBfEZCeiGSkuvnQ/L4Xmub57wzu/0hyVXkgCMdH5nixaoHHz2wMN9mHvqS/LTy1YDF/iizNV
Qzb1sjV1paS09KJ9zsNMnOUaQNT6LYG/lGvdAkri8mKzOHUSBXmh6yzcJlSTxQtBmYQ7roYfj1SV
bh0O6b3C3C5NHVOwwja+BkEnGXwM6MWV9ByQOm8lEtHQJp3MbDFMW5LmT6J0hdIrstGTXJpH2J1k
5Wn4OufZnAvFvTM1IWsDGdBYDbJkJtMfz64m2opNxLrVa0OiTxT3ZSmwYST42LSicmSdbe5mNBBg
zf2gMI4GR+5tSoCf4dRLWC1yQLQcasUWarRGJ7PpN5bxGwDol/RxhJsO+8z8czP+lJ/uwWyCUgcu
QgOWgC66qZgSgUm+XXrBEeqER3zOlsqTllF7D0gBLJbafHiQ7nQQql+FxRNQAbjm/j4AaVFjkosE
GZI9VKtP2Y12UrnMd8bJOLXz/NH9dQuQY6avDten2fNinFt5bnlOXw9WD+VK6STr4AcZRrfPt8V3
ZD7ojDWr6w+ebem2WLeXsNrTYpWP6rHVnR4IveqApoHaj+ZPh1ZydJ19IfhD5MBCf3RdxYzUE5Mh
i276+1BKFxlTkFf6sWUEOhW+UxHWoRrjuY/R27fbjnZ4TMNWNWizWP0eY18vKTAIoLH9xVDrzdZC
TvMogs5Yul/xtzbAdDkhARxvHM5QRtrc0pqDZEFnwu3ZY82qpQSIMMAVisNB4prfDSUcJLdgz3ii
dEl01A8WpZUG0+aKMLdey8UpB67JoD5dERPGEg2TXGwyIe4Dg2OkbCS6mEPz3MHFVd4HatHXcG8d
8uZSlC2j2pJ3ivbIOH3ha8LZMRHoWc8iDVnVpLtpVRlcjEf3WdVgxnKGG+yL3FFmWvjCfj4cnHJI
rg2UnEbbvWl65gjEPtbS/J4xbe2Jb2/pkLxD4jGlP3FKoOZC/U2aclMymIftr/6lVCLXVqObCoah
cIA3xl+asAkd/aT5uh/5gzUBqJ0cfvbdO9yZVnl/deHe+krzT8RYlD/d5mrweTTRW3Mz3FyHZefr
3BTMzbFLx2yeJnCGbxOglBIRnwDfpEB7ErCCqsHrcGVik93uy5Wx1fXDNev/cnZuOURCJV03+itj
K9O8Bnc7SjZwLtkU+UTXifG6sg9h7ykh4bUqlnYQNhl2MhAJZ5EE5E+8dGIC37TwyCqQWhnTdYuP
kcgKT/9MTdicxveiI9ZtBQoyAKhKpm1BqchBLix+Ko3O5GCGuWU0oOZYWNW2V/chA/9VnRqkfJU0
S9Jtqvl5u4raVQ9PSTMchLAvB/oY7bRPjNjfJh0nlg+yusp1n82V2lFQe9BsPns6vCdwFSg4FXvj
EMK9TZwfi6w++Ua+sqKTlRZ3DCp7a91TC7/GTUpBuwxxcQ9diwnybt1K3xTgz43w24Z7kef0JAh8
pBvmBQvR0UcQn0yxBlZSJD7gU1MYFnBiFelflPsQ23HIQih3UN9c8eP1Uo33ukz6H/IOIbsZApOa
qPFngr8bHFOT7UQbg/AA+cNYGpxJN0FOAEbDM9IzYd1dEdEA1SMdeI061vzvLV7yLDUCqAxC0hq7
M32uug3N/02JUL+faukMEgrHzuRFewM7sdEL6O3q0bPECDEISEsX3fSAvf016X6kA90uxPnjg0QR
iCfMqJx1s+qiTuIJ+Za4Y5dr3gtbzSDZ6iWVGc1nzdgo+P/jcKiqXoOB4dCtiLfWyGoZUfxoItu+
8EX+mbqTEI0jGXoThgB2gR9KOzO/2ByOhjYnAfj33xNZmgv42Q5Q9vBkPABVoUUo7/U0ux6RPnRf
Yn1WZs9qms81UrjNDa4zZr2SzI3+xvbHu65Ztl1InVBK1GqGOOKrrT7lTlZvH31BliEM6bpZJPCX
tKURkgM7aTof589SeEU0A/r8j+p6zttnmd+IS7YaEDrS5jkpQY1OsWqgvYlXaGpcho2XOxbaKEIv
VrwBOsW7YD4ETP0uoEYD7yPNhUs0SLFJpqbkqHgNZ9XJsmxajNGp8vW9qOw4JYxM5J2TT5s/SFHC
eFVOFgpX9Z0kT6jvjIDyi0ZmHjwHmQNVKILMAW9lF3a+CfUDfsk7oCWd2tdo1g0xLXCg6OAiV3au
cWXZ8eL2yNWQ+Kfjq9cgg9IvUXvUoCJBl3w5H/WgFwcp8yD+R98lBJev5WgQn8sdls1Ssoj7Ocw8
zB01w+8OORpV494PvVw6V+1TphAH9oIEk5cntjs+sfp5xSgv9PCP4yCFjxCaK2nPbtd/l0pxG3AF
gH6r7vBFuQKlM5/ShUlCD2AuyqdWupCkMQAZIqek9wl7QHQJHe2L0e2MGGqlmA/yLTtyny5qfg6z
3Bzfj0uaT/HbtXHz+WiH6jXP45X+HAKj42YnFRNqUSrKASUXLq9mccu686tdZ6pj3AWxvhVmpQgp
UpojQHnlAZPtb06Yljjzz3BhIfg3KZn5MNeHo/o1VV7Tz8qClirMqEKPV5PzqQmr3FhhqRRc53GJ
scs+KrxB9DRbPKJP1+xeFFvwPi67uQgIkAAMvOxwotvXsVsYZNDNv5SsEGc0+dG0XljeQqCEeBIV
Ns3XyEmbNWVIV8yUZ/fEVLojVVSI93Am5N7DgQnHjd2hs4dneKMks/U92Y6vMeerTXxtiAGPbQ67
+V6bs2CM0bsuNKyhRvIPnNMpG4C+0X6wsyRQGu8tNIsk89VHCFVIs5pslizxflIflAaKn0sLTLQw
NJx2t5JDfbJRDszY6FcEvI/ScwRnR51nywXGWsW23BDxQ65aN8G5s7YTNnq/4xwJNIrYrHKQon1+
uLIAXrjgrYxhBnnRg30vglnGw/mxA9y7huAhaFFQjD4uRIV2EoBs40QFPoGkTh8NlxmsXTSgjDmf
Sj3I/Twb0xsbtz9JZjdjnPmgXtpD/z2TZ69Vs4YDqE+zheZhHGbH7nskrQhzPnfMDsrT0OWmstDy
ltp9S+SYoHrknN4hWE5AgoBMft5wz/Ag+zjZEVEN9EToz3ib3TB6XiUe9yyeAmZDIZ9FrMPoaGg5
PTiaIenB/i8bvc514GheSYHFoIbsXe3hPyLaGKc7Kmw7ACLA2hK8A8Iz9w26J7dLcxiI8r7Ymjec
uXB2lLaEUSs+FNPuR/O7fTmVKQWIMObIRCYOMO1Mn7Z3/EHyPevG9citK0jCJXsKHdvusxKUpnQH
e7bn9HmFrTPmWN87F3meTzEvHHCYg/s+Cj196BcL9mBszbAHhLgzXHYzfOOzCYGRf9bjfZTXWmWr
mLCOcWyj5K/W4QRcn0zoG85bG6D3coupG834Nb1OaqV4Xh/b3esBZWQBUs7sE3fufZMpPkewVfiU
6WvMgnLUjKHk7DRbtBdHgWPCJzJdzOp/ik1rDyfyrBwZD2TZPiZu8v6FY6Cv2sxOZ7CxhFGm7FFm
NW/bmhmERDB6F62HP8/I8qK14YWbetMDRLJg3rhlDDU38XqPSYs1gM1uxYjF/WvKSSDwYBRETneh
5sDcd5/4xYFwjx/ICa8f5H3hxDpBSZoOJ5jSWk5/4vR7pkZefnbXo+AlPDmflC5MMzv6KZ98zYVz
4UNcpD+y6rfXabPop5gLjoNp5naTaDr0OQlrOPCPlbU0YbD8DP+SC142U/SnznVt7puFDP+ZMSNE
fGONlyqAVWcR0evxiiiKTXlj/Go/MSS/zIcbGXohUCXvwFy399hhW2YkcZByLSE+tU5c04zVHaL+
SvvRxxh0TF8ODGbqRoyNR98djjIzwN/t8MB++o9slEw43mgzniRrJtosOGDXcmM7Ej+CpJWi0YGs
38/AWvHFgNGHXeyxdYlldtoJ0oclcm9BZ6PBAfF3Wa44xfnk6WH9PGL3G5XzbIXwCJIPiDV6KE6K
73nvam5tkaPnIDAImwXlAuSZxO3gB4qmNn+Fqv1CZ0Dpj3xZ3cHrfyPRqNcPqXZALq8YQzn1kT7E
BB68MWmgWMIto8n2IR5BsAcTaDCdnzowx7vnByecYoLHCSxTD/MUbFZRW7QTjHVaPF1Bm+blsjyy
3so/iR/AGGIC3mMbTyWb0SwqoVFzhuuOM0PmS0skMOSHj2j1rtfEVdyuR9NlTVgOnxAFWXyIVB1l
F1Kj+cDSP65MmhgLbRmvTDQJtAEnBL8Jc+LXClnSqPLkbXChLXxhTWBBhLsvmLDcG4bxJJ1+WVjk
beWh9ZjwM8tH5/QUtyW0ebsQHG8IzpbTeuv+RNIdlyoqQ2VqbXDBYIchQcQJXbGI7AY5MC8qoxnE
bY/c23noQyp6WNvrWiCQJ41teUUdhAW2BuVsg27UQRF0AScybxDHyyPqFwgMrzWZpdN4hgSdYbIP
pzUEGEErxZo1IKFphOSV8cdUfS/fk69wcOWETGonaD7V2bT1GBDEn2qCHqounASkBi9Yj7MBAzl4
yt0odM0zuIElqMnVPbm0d5CcZkTz2VoG2Uj5ZXojwoIVBzY8hUN5C36VOYdOeZJvX5gC41TihwfK
289E/qMLb1/3vZsf67mE3pq9czV8O0O8Lhq44hMNu46xvAT64dQfDu3qBOnaRfM2cjlO2IGLMHEN
gDJ67ItDiK+B/5mVpDS1J9AYehMoJZLD+1KqI9wItsW8W7GbjwTHF0ovnGuW03T2IWpmH7DA4T5O
29uHY3TAGOSczelgbWGRJ/PCYSDXrjmSfKKXphUnPXIF7PCyRsnglEyM+BYcGOGwrFaoGAxXPFBa
WrfaSY8FDe5VsL59jrjiO9A0KK8X1/3LsLNIwPAsqI/8aCxyD3XLTzIfrLEFfpTn9EhTyO2clNYO
n7r+UFbhXtuggqEaCX5VH2aPuiwpn6G+IPVyPh79sYkEkZEl2q1rKF+O1rJcWJPXe0+BfZ2zwc01
DtTQfxj72DCiVrdG73n1p1QuG4SDhLkiC2RGc4ZdXfkFCq3GhvueE0Gehg7tyYyTxnxIquVnDEkS
RqqNo8EdXN99LY0tLy2K+KtNDuHy+ycTbzL5EkLPDW3aUbZAJY36mVWNIrcQlq+tvdIF1Th7qltE
k1QoMrPkSp98hFXb1YOnNJgGC3BxzJVakwU5PX66sb7nfUo3JCEa5rc3lFLQ+/O/AepUEwdSu8Ln
YUN+A8ddr9+UnOlQWNGypJVlXAChNzT7+q10YENBDDRNfEF9Z3YwdNPZy6mm1gpXnRVXGc7eGxhn
QmmFzp5CDzDYy++UblvaURAeYEXYtEguFm0jW5tni9dYdszD0Ef5eng9MM/0aeYLH2zM0j5e6kFA
jDBcwAQhsFU39RDIcF+58+hrONilqvdie0VDcIp31J23rQIVn4O7NEY1cywoH/ayy/a11O3WV9Zi
R10xpjbykhNx6EL8ivC0AIeDKV8/dNV+P9mDvHjHQosirPIYM2iKkA647fjrl+ilFwqe60t4OpyE
bJDWwB78hpnoug3WMvXu+uO1fjpLb+H8O+tPcFUxLwGlGxnHwQ+rxPrxWrIBTnEgdbA8ZYJs5e33
b8jkZqoIiqcDJtVv0AEhPxLL6/cOkWdjcDBfSscKb+rBDnoapAaTzKQRVijVEbCQg8rUWDJPm8Pg
mGE7Sst6pN6LA3qAIcvmUv2MJ6yF8/pH3tIHjo8B0gb4BJBAiDxdWs/Xkv4apFeYz6zga/Q42HIG
sIG/non4z5y0LSIkB0JUhBCEXetIgDNm7WQ+EWDISvQeG8hZDh0XtUf/g45VmK2gGXT6Q3+Bghf7
BA7cMYyiCUIedTybX+8Fl777+ODp+QbSdW5O0HOak+hSuemEMHlP/4FcdIKwYInRqo8Of5ABJsB5
/IoYZPXIsOEZjymaOFa5kh3sQnswI7yRDwgVwQbf5knoiD/ZWMfd6O9383c7D+wDuWq4lx1Zc4W8
DMCxca6KfR35uhOMb9iRjW+3bnT84ykdjjHjv2YU2n9QpaA+cXiwf39n3jkdnXhoOlqvKaa5mOMv
HmjjWTc6iNfiVfkqlY+du5jg8UNYZI1h4ow2v7/NaIfRjQtRiMfghW6nPAZGE7/FIziK8kLKiOs8
6N7QI+SPO8g0HcO/Gh+Uf9/EZYWH5GNcFUbQ+flawpsW/9cgXUAqHgOJ8rV/lzCmHcUTQ4SxORvw
c+KXYHPxYJiXPJQOipN/7RCrgNsQkisbw+Q6G+zr6wjAq7gCX9smVDWMrRPHNDwp3kGfUqt5SQIs
g6cfc6CfNHOIwTbkTW6hOmZmONwm8S32qDEuYPwW18oN8niLrrjaFBaZ+Iq4fqBCH64h//r/vWQ2
GyNXSzrXBBfbabJ+DxyC1f/eyRhIKEzoDNvVkSTFIxZi+fJa+2B0g30rFIa2cMvKvOvsc0GTiM8s
RhZEjK+RNME/C/Nz+0fPCvpwsJayGQJ+zYf7iyEPcrqPA1kOg49bDFqGPPxqNzN1PyC3bGQuX6Df
FL9IITGYUvvxJjknv7TECDPGdKqVJigkX1DeSpu4ntcCN8CeXEC85TixkkBkI9M2V/TWX1h7wCoT
9gFm6Wl+e0uX4IvaIRJ42jg/GDdgkmG/hLsTQa2c9Ae6793+SoFKaPgN+wHug+EDAH+XBMmGDjFr
Z4DB8ve9xub70O4x/uZwig2Hx5qRzVGJvWpKKqpTZGehC7PyUu++B4sFAc+McYb/25mKc9Nz+sRV
8U/QrRl54RYD92WCQ81Sew5pxazAj7F/IK5gVa5M7Jwn3Wfx2XaklR2F/tqBTJXQ8A0cXBGk5qD9
QbdjfdGO4t541pMPBjtRPFcQpGjngKJT83VUqqfPxjq8D8Yy9ayNREarr6UTKHcwk5psFd1QSvV0
x9d8mCvljqMgahb1N6KrPUruiJUhbWDeIpkTLK50lIy7aJPiyEIYhoeK44v2qfOD6xm6sclWHu1b
63jFm7eC278MTDSonW16gxksHmTuAd4PeJItOmAbn6UxwJ7luw7Um45B8Ruxum0uhzDCcUgkYoBg
LXMv19OvdUyR65MkFFxfmwYtdQgpPuyPgitjLhLtlgF4DAwfPIEzPoBiMxe5awM6RQj82MVz8/QJ
kSgQMZYSb0cl2YNSAMu/qBXi/hD0OzUgIBubdB/PmwrRIPGR5EvlRBL7cjh/5UTAEF00TbN5KW3U
ZpEN5lELt8/hTfLgBCKateil9Wd4fiGoufLuWl69xI0LoX9tLApt+jLWV6wGlVnCrHwWHBWhJLeL
DB9eY/ENfVKpRAJu+iO1NJb2YTXL1IPcpSkp4gUJVb/EQQF8rXViJxNaidV6YLgiJFuxCziweMWE
y4HCkJ+91VMZLvOEMgWfOdYvNHMfomp4F2MImWy1pJJQTOHhoaERwwMKMw/k1iQFWxgPj02ZdBU2
D7SVk7CHMmtDIMWaI7/Bx4RjC288jemv2mxhDQxc4e4GDo+KAQaNUMtCYcnRUmG3LI+HRGeTU8IZ
hYVIEko8jkFDqlum/XuCpqEmXeWpZRNqZq6APxvKaA6SKr3ERQ/1ZxwgptFYoSYUgrCuANITGbco
AprG9MhfJu4Q9jV0UU90MkHSYiWgO86kxrZNAc2AxvIHtIDPLeQxeNwwI2DUg8wgVJIMGvErFPkf
SiJKO57gT+bdosQG0MUTxhjpAxbscYVkJ/DemdeL/jcmQRjzOEj3wady2uA0WRbmD0VEG9GDGVW9
nWckH2BmAfY3vsK0p+HCmQndA5pjFT3BWA8mkyweo75O0fzybdXuoVV1qNzEJ8UNok1v1E4dTST4
M4ENGTBGnM52jXI+daLCxfAHTi+f4BA7C3W05tEImzkocPcgCz745LlbAu3kMl4OpzME0PHJQNqu
0O8qBRCCJ80GB1O93nzq3wTi02dWtzinhW7DZ4EMJLSDzCkxA0sRXLuZQb0Jo6h8FsosSja0LiLD
p38evgHC2JjwfEH2P1LvhHQZV/t9UM6fOx2sVUsvhcibbz8pV9EGl7T6lD+JaoJvpYM1jepdsjJw
7cOc31OQ6oFaGg7oo5O3noFjOhwYFjRommPlaKy6Ger7azmud+lCndLSf/xvOrbjZKrZ2O4Koj36
CTzaFFSN3EwoxNXoGvj6WZgsAQOdwdqRz+IHz4pCGQ7TFOT5fXiwQI2a09B5VJi+/JElhBiWswR/
qrPBIcIBBZnmiggnSOQMbr6eHfKZ4aLZUPUxNCCYKMqdfFTBUBmgOKMNQUt6Ys6lJcd+zdrgjtQd
aK5zIxvoMJw14bHIY8Qgc9jMhMVQ7yKaeOa0zPCH4eo5OLJvH5g4LhMIX3QIuMB+k3ZSHbA7m36Q
pofkCi7JpgITQPTaFhOOS/pUKFrvoh1KykXDroEdoeL2TvMX/0ivXwa7pq2u2TGOXAQRea5gYqXB
eCNPLh3goRGTq5JjaIdPdkDqIlHw4GXseDhe0pSiq0TXLx5jIfQPlWMKjiwKHyKIkAYGKA7GuAlg
k4J3LH8X7iAcYOLxQCYnwoEPPjD/wPKo0U2gbMiiVDnq+hreAToS43htSGx2KLl1JN9D+NfVuYPN
M3SfKLNB/8oGJBDh8oRhb6oMGAyvJBxmsFqEnyZcIdI7/J6swQvb6zD1ReDxPRN1SsOU9gRojxkt
4d8ZHP4KiOoxG8oJXkHSCZsZdFW01eHA1X/G472l8fFm+yzx68chjnbkaEgvamU+P9PBojggUEf0
FGCZSOz9jhwEWo9TegS6riCHoGj7+G+aLxztYgdtLmBTHy/QrpuBZxq0pET/ILL2akF4sx0GT4X2
msaqNklIQooJbyVeCwPSfdZs1OEKQq74bgiMNebKQemwC4PUQMOIHh3g0/ezQ3cxxHwXOyxtUeMw
xln06ykUcBq6SphUwxW561cDoGhmLOkTD/ofOWeOOpy7AwxenI7Tu+zU5PNpi16elNy6fsudDLCa
rddKA4VjxW2Ee0/rLouO9fdM8B2kFxlW+7mAYJvjrvRdSPEPE+0bbxjj0gBnRt5mVrv0WpInGfQG
OM1geIrwgnjJ92F0DJtzy1E6Rr6CP/WMt3v9cgOFxbgxjnh+uNcssQ1dHet17gH83u0GOD0gBmJX
mZu+mysZeYgAhMz19gOYj6kXFspvt+hcicdbnPdbBCOMXxMXnZMm0/7xyRLLg3kBpdQ053BL4lWE
45t6ML5rQ7mXxlpvz0yrdGCXqLKIXucmvtiKxwNiKHofh3t2PP3tluGTSf62MNxxZKxAqY2e5aba
Fb4xo9OxAF49SSfl0C3qDc64837PmX+mzd8zhQtadpiostUtcTtf0NwV9iy5ALW0uTVTWFEWPMsp
u5SH8pBtVKb99549k0tzyC7Nk1XlvYl36Yqdl2ZvBTVvk6/yXbIRvwoeZZy6JzXMpkHtItT6/MdY
2dF23hQbELVmMWA1WjXkKtsBCN7iszLuGvLx8qAS9JId5BmKt126aw7dobyIX4MDvzB98aMdxMut
tE1cjGMO+no4lbfaFt7ZkoAV0pjyVY17BktnulJP6qk+vHnW8hCv+hPPe+JvO/kk39W7zPfCSY8g
aFZsxDtINvWhfr4v8imgCQipm6bARb7T+KSjfQ+e+b06mefqzvJ+MrbdWp/TTZ2b868MJ+j7fv+0
julKD6CkaI+GA8xsZ+0x2XWUjbKJp9ajvA2O9bJcGj8IxI8KkEi6F/lI9a2+vX4bqql9fQy35G9h
1/sr/TQ3Rzl+982yW35X2rxZ1tt8rc7r7Xdfb1HPVutm+VnXy+8+On/WxbbYiodL1SRflzyy3Fbg
QK8zco/BUTnyl39/RmfU5tB+b4PYS38jVOwkMZ+js/kX/TZcIYDXPt+T2VzejJ90j1z39fuFfwuq
oJtj48f44WrP1z/zD+1KAUrxK66VV8DfYfv/k0g/OU9x9RMvRbVQbIli4fJyLldFwo89Bu0IXuX1
azi8Frj+bXCDI7WWaY4rx/RcbtV5fK6X6bndV6vmkO7UkwZ/SpkA/2zem2JB/7S9C0HyQ/VR7YzZ
HBkT31OxqA/aCZiNgVZuvqvv7j1zCr9i9IHh9G8a9OmpVMAYqKmGC231Y4BNgTRpD+NhPaqp4VQr
bjH2A0AsJAD9VDZH8taNJr+62xzjNd/g7Ue/8VqFjPULpS1dZ9svB7x1fL7qMEpG/d7wqt13XfER
fNbgeiTIrirwQ5Z0VP3VId+UK32286jh1p91tyw3HLnuzCwxjxiHKb/zXcao/BAtQMutOXzATWN2
vplKy2dW+GJOFBfIWsWlexYX61TtxFZ/aBZilnXMG+tu3VG45ivrLqbaZyX+ZJGz7jl/6f69WMF0
Me7MYJRFvKT4g74bs5gmPdPhyVeY8Zpt8Fzg5M3CuAuGGg9imj3f4ieMu7ha8anwD/WUXDTmlvjN
Avi+iNQxPrl7wcVCIaQvhVuDWEaSi3raa/eMrxcXEIwL8jfxjP8WFyEPejZPXorXrp/Gv4eJG8Q3
FNQ3d17q3z+Y229MKYw7RAPMUSmWuDqKnnv5/HDK4+cMZjk9fWnM+sRkfvOyOMGE/K9eiDUG70Vq
LqSGIzy3WHEQEIu3kFyMu3ibxinfqawq9UGsb+oJbE5crMH7q58RFNpReKm5/4MD/PUZJeld5hvc
OO66dCovDS8ibnXMXeXiKVdBTYSsGaLq5bk+95N2uQR0F1cmfo5KD/fEXbSLGa88jv+KJzBRxJeg
dPA3lIXy6c3QYGlfZDhnmHtluj77sT9/kES3Dg/m+XsXGYEsU+KX4NELlKe9V3csOkCHCLSZpjNl
VflzazHEA3jc/HDwnBd7zVd+hg9zlR61DTLvjbSp591cdz768Kang2NTzJqlWI+aJVQiEKr3rNzg
75Wf+z2PuBHielYOr5/h8/UQXIR/nxT3nMV2z94LRp9haMznI58KFuZk05+m2qxiZ8Cvx+K5BoxT
9o0Dy7b4Ke4nR03uPZ/DCoiacAP2lIUY/Bk/LX4xFBGC3cNL+eSZC9aKdAepIGRAGne04GIfFL4k
2eW9kU/W+ESfbFf/tJt8Bs64rU4ffpnnKzctObSn772/8yGUTwg+7clcX9fhhi1HXHV4wSyIwRTw
f+EPJI1V3kV2EF3096TAewRUKdgwJjLY7LBBwbogolGRkH6rDFhEQsecsBUQtGfsX3OViLrX/n1L
hGG7vghv2u7zExzz+WtPGN51E27BU8UOUR6vmxwC6B9+0Y/XdLhI56BdPcq1UfeXLD/7jKWfWKst
7LqcLSTdv5ffeTul+e+2P92EvLGxN26m+TL2Yl+aRgtr/iIuCdPp/vG+5dNq+t1/14xztkp8Zv6f
sojQYaVq97inV9Pum/xG5qU2beKHNPRgv7ykzaCYD4nPUWkoUvfEMxhNQthTE0FCE+BEX5sNPlUn
VkHKw1rGychywNg1Dm/e673KlBnKoOTy1pYKQ7f1c9VTvlOAV31/lTGbH2FU9kD1tTMwdLaQ9C/i
nwYhElml+dmAHnBWcZt7TYNwB45ahyKwbIA1XibqjhoeCRHaJcfu3FPqy1Vfvhqa7dd5EPnJcMZ6
lhuk1Iw/NLbJKQZMQUdvzYt4zYkpgzrDoUjfDd5Y08/DEcehhCY0NLgTbAjNBteVtCnvj5Hbs+rg
KgH5yE6IPyCiE9zMT80LK1K+gpFEkddn0yuyyWbdxiuKtsylqMO8TsGsd0c8Lr2lrra5bEhJ2Bqo
1w1fhF/QQDAicz33k96lHgyxT37tEJJap4KAyDkunnJuv4XnTkfnMMZ1/N8KyAvy6CIWks+9/p6F
oY8A+SOdYWjpOpJu1mqUsCQKx98lrx3m256obnlsaauymXwUBFujzFU0W+asqoy/xQSbVoO4N3Nu
xIK1BUkOCwWeqyN5K95f37NXvFIgt0go8G0y3LT3qp/VHyHr6Tq3koduRAL2+zfchD4QIeSClsqR
pzhH9+saa7WYfZqJa+EPfOP65BkNHb7BCXyRf1xuMO+AlRVxWOgUkI1CxH4OXp7muhOGxoRw5Fdy
fFP8DF7JJkjbadz9yqTghQ3cLITICilR2HObnycFPRS4c/bCtefjqrScXjQD0iFVW8R18TEi7ZEN
7u+nnmrkFGJDWl3TVaEAzES/1z5eDUHFoy+HSQisLU+QV2QOltXiKr1Y6Eqa5929zs/Xood29oGE
Fa6vinExXvS66fm8YqSt1JWIWuXO8qrPHAWp0FFYb1zwznB0aTJJqWQvosEzWHCsbAHXn5hApysF
dBHaK7w8VuhlcnhwsuJQzkHBwDgTmgiWoYsmnxNrYtHO5LNIxhxCMMf8SDM4DUw6jhyqsBfz8dqQ
R29z8kDalkszIqzCA7AefEkeONDXNSceFDUwc0hcpeyg1f0kz15wVNpp5NQL5kf38pguYiofQOaV
NT2k7gxaRzSWy6mTxgcgZUuu+pV9kCMmm9rgWSx0rIvoOArRNMwCGOQEItkL3ZoP2jMTiO2yYLp+
DrSV+PzcYgxZMqdpJ/g3j3xJDGLvZgsX9dM52T9wNVBxXhm1o0dj+/TFHKqNDKcTejLkH4A0qjPo
gCHHhoSjMf+mI8KAZ2SzZEDRMAUHBo2RA7L6iIW4gPMGlNj1lS0KaxDGJrjnTEIYdgmxFKxdwfPb
pTOe0O9AewfjyDG2xXgfOypHLZw/qR85icMdoa/mkq667JIfkAK0oXSOEkCsJdaLtKfKXXdPNDd/
ItvDbZ5mNqIC+PgyluCe3Ln6yaRwCM9osYTBzKg0/L5efRTU3OS40A7u7crN27F+PfehT4Trl/ml
OPEGCcH7Ef7SjROYWIchA1hEMFqhFOFNM1thVsKdUzGMnuCOp955k8GEGqjUloH8U7MwByzuArGg
/1K+QP9sSE2EyukujCCoht+h10LBYMMzoTvFO7hcHIQ7/AcdQne13NdgK2MKAmamIynG6g/HJo/R
umej4Zw6rt3miQS899oZzXylGvF28EdY4Ln/5eaAbS6w8RnjVRwLik1NVsRwGiDigq/ZeLApL5/u
txnuakY5Vx8PHjIrxHuli4ET4dEgnFvwNyraReSEED8vdIsap3wmPuuLwmH05eUr+ir4rlgYDZBr
ia4tc1mBkBjl01qzq3xq1DMi6fXwT2FVQdAm0QzBAMczkUS83V5w8thPyq8tE/qzpvg+sbFAU6wv
4YzeDE1kmF8zQSZFxTfGE+ZbwVhJPN7T2636o85UJUZmDNERCuwiPocbXBKPqkeDY/f5Df3C5/rY
vvj0APCHXBQ0FoYeRC7GZvRDce7KOiE1E/OJ6vgHv5sTAp16o9+oTO+VB5OI7QctDM8x+3JGYP/h
oILJXTvmSb87Fnzo1soz//gM7C456v7gWdNKv2F5MPr8BtvKwYYY7ATWVwJh9l8s6ZAFnMA1rB7Z
d4o5u0U4kYJ5fnVU+pbxpDb/I+m8lpTFoij8RFQhoMAtOZiz3lCtbRMMIAgCTz8f/1TNxUxPtwEO
5+y99go2IhweYNoXS2TLdIhLWKF5r27gCok/XFUOLkTFPLnsYEgiUlgQSGyPsOZYOFpQwbgm+GHA
KKwPBibUJSL431Gml+HOhMXmvhK085mHX4XtQ2KnqcNTui/K7gZbEs/YvJ2xXL7saRniYouS/gLE
zPwN08cRQAGLFR6RfOHAB2/J/VayO8yu31D3QDr1g85UYolX7QTMpvBwpbqBI0K8Xdxb3/FhqWz+
cXBxXmq98QEhLxrCFdc6cxAJJRBWNSZapGRZytemYeGisn/y9VH+n1/wd5GeIyVi8spgXjQWPCZc
KaBfDkh+xN7Cdn+38xlm1PVANeMAHN4yDyp4G/gAsYOwWBcPfTV4+51QxTIwSJ1X6b5bdLs8uQ9m
rYP9OOxDLtFQeAxdne4siMdgeFiSBC0NlDYq56EYQZfCRs9BIocX1hhTVCkkYISvVLuJio+HlQaU
06kD6wWyPfqM8nI9ZXZGp5LcmGx2uYer1BlzKixlL4yHONvNj7EdGrcZr8QzACTEwmjN+zleDWW0
WzDPPzydcqZd3s4U3vKKh4bQar7+vwtE4CI3irafnvDuAk69V1j/ciUpCbhGDF0t/F5rKz9D5uTK
4evisVjYsmIeF2YFh9x03u4CR9Bs89XsS7ZgN5Ix0ibXGyLUyORqXGLjQkrt271kDn2izQulqwsq
09ajKoT/tkAu5FQ5B+rAra5iX33b3KocLvcB95eQi0Wd91pcct6J75khwrZ7D6dCTHIXVCLfXXVL
TPj44I7cOTn3Sibr3xktxQLQuBTXYwg70DsO7LcEIw9FIT8ZtFY+TkXDJitfXphAwDDk508eyYKe
Jz07fHQMTWOTPeb1Cbk7DdErQxe5AKwfX6jCLnxxdgp2Xz77hz2/ICtpli2qW38BA24cDsS45Zx7
3vdvlutkGZ8JzjQxRYX9j4xALg/pfS5niyi+AQqDjzVOgTlFMnz0KF9zN7piWmyGr2DxaWsmuMw9
zrfGjCA141AxpNNjRQlb5zMYp3CUQFyRvf4CmxtSjPKGHoIcqiM9HjtDxbg8FlwMtnqqSr5eSc+u
h2lwAe1HM3dYyJdHdYgkzCmpq6tNoXjEeUb4QdKMAdHjnQcxCdob5KFh5j9yhikIqh48AtaFzTAB
epJglx6Y4tvlMewv8Qxmsk1tOpVX8rlqQl6JFjoCM4fByiyH9bfLTc1qzOblolojQta4pSYimdZO
vD9tvq8Pm2+IQ+CJYbC67Ai3Zmbiy4wZIYvkcAOMeF553SFD43gq6DaQHU/lOUzGg7vWfoX5faVs
Gw/6r8VIBw21ilbe5LLFM7hpLXZLBnyEF89SD0FOuK2xRqHQw/MUgtv2/fM5Ir9qTtFuRaSWWV6f
+9JhA/Rg1mzpYLYfh7pzIZL7zvnKAufOYxa8Vmf6Smby4aTmfZddUN0n1RQLX9ed4qmALJ+kD1dG
lII17nj2Jl72hrsT+QR45WKP0ICsG8tXj6ONoS2ZlEy2CKBgly5bPi6UMEqpki67gAwITUSxlnHw
gNDDR1jeZ8s6d2DCyR47LFtFgoqTI+F1SaxJ5DEGEpe1ao/WAgYr0KN4yWUTLl/4XFEOMqURYNs6
mgHjrwAOT93HpR45TViEUuMtE0uHffM1XAiRByiUH6/0Iif1J/Tp6Y2G6sBcX/NV04aBRaq08tsE
aObnsOYG2nPROK+QqhYzqiKMpz08YLuCM7hbxnzyXdFNtSUzUZVrduAnj7+DzhQLvudamKu2MPtZ
wjNVqHSm7993YUiC9afAV8A+W/BJ+JBWr9QISdase49WHZ34/S+3w71s/L5IXjsTpZMelHPlabt9
T19sHLun8bevLqHwS6JObI0tLKvULQ4urQvhnjklZu2Mv8jnOnXG6gElFTJehHKTGh9hsdEyp2Wm
21mocMUnSjWj/9XrlbyMD/eLAkCz1C3WS+qE0bxb85K1N/bFuWrAz5lD1zr+BYJDzk/972+Rnma7
fc3eZEAlw3R184wsJlvT+Ec0c2OWHvLLCCoQvJyB51M0HuNups0GxG6Uq8Fk8zqwSmBi/z9YLg4F
Nr70D3CxZyoURKfRLUyYUKcJNsZ/dHzuc8f2Mw4HF34TSiuTuIM8K4zUH5m7ryfN4XXBSVtkXjGr
Fnyq7IwcW0FdlxnH2JllszzkXzWAe9gjrUtQt2g8D1+7Nqm9UZ5OvyaQy2v6tlcEIJFn6KlW/Bcf
xNopc0e3wgmW/f6+9rh8zAcPr++K68rfYr/PjG/xct+H8GWOZWO8fOzum+aMAr1CPbTLIweZOoF/
4yW0ls5QfbaERbzh45BAHmDMAvNL30qzvzAykSJuyRHtVg832as7dhyb+X0yL+y7u+RARpXK/O9U
hlCLR5dkwULmUJ5xzNL91JzkZn0bUUhQizS0e66SkVFBkWx8DiCFBF6jlXdxPU4sl6CyA6bSMaA6
RxF7I/uPuaZ2WPYzzEWywQgDR4Jgr+D9lZn77uW3+ZQ1RwoMvGacTIHnCT9nEdgwe76Tc/AA8SJ2
rTvQj2jzP9nnJjPbZfTUCP4R40w58p6H2pPpdaxvIIRJ7uDjzMKFwpILLO8sZ9/6E5yUqiX8NPZI
wY7Rj4E8OLAtr6BMYjRb4zhoaU43jbc1A4Ei+Mw74+0dcdFR4cCjNxgCLQV8N6AJDRFvQsjzgWIt
obydf83HFtDFFU0yGt0re84pX4vBZ/1cbl5uaQlTRPwupY2e7SE8wi97zSD14CZsDkxB0kyX+BOB
dYn217Ca74qlVGbW23suyDeBNU1qZABtPLp0RsRmuj65SIhgGma7xIWjJJuTjbZQZ7m/mT+t7vD4
qZguB0+/XLMjmrkfnO4+WyFli8Ng3jpxYMInHq3WyVpyGH9gSqrCpr4Br2rL0fruxkFKyPM03UIo
t/Ej8E9BYj+tU24Vs9r/WnhsmPFqrUF11Y7w6aTF1J1cTwQSbbN1vvz8gAPNIP8PmR6c9CzSHygJ
ACTTP69O4R42fzeIFmxq6ipeFsYGg23rKqxszGJsOzHmgqX6f9ALFyTErtFO+XSOfOgHVSrEjymQ
gde4LUTzfMOzSZT8l/VB3vTzkhgBjaunsOneSuNEwM62Vw3OFnvivObKZmK4fdDYVyKAndb9emxW
DFCDyr+f3r6CKORhi+HDjo5ThGqzQzE43okX2m3IbzKHOiQNF/IrxSl1ElS492LivR1Wk5dbhFFs
mzl8D5MiBHOWBavXnX1DbhxDdBgR1AdfuONvZ9SSEzGEM5LZu4JZdmPRE6cI/2v39qK1NCe+43nR
sRKAXZJk7oO3Y+enBtgrc7b02tHWKlyYRc0/cKZcUTSPMjmEi3SBHM0iiwJK6Gf2QoPpsvps6DaQ
cwPweUitI/u+LErzz2zte21PPHuiwQYlm4QNcPiO9TY+Uf/OMDm0yjNvqpnxonA/NJpGwOFiFJIR
ishBZjvBLZgHb1WGzUAk8BNozDADQyfLQj8/N0F3+H3dXaJK0ZCzzc8eN/CHrxfZo+WXN0tWlZdC
uVCssWKFuD3tuLIBEmtTd78cnqjxbZYJ0SgxlJdVxit8Zjp10CZ83cB4zOHUQGSbEf5gPmb7yO68
ZAaECKX27T0g3uhWs0uCXWfAieVQWj0XbC66vKmJ9TAkeCgbdH5DR2BWGyJ6n68Z97w/Z0EAU8ZW
DnfJLlzYeSyBNxTtxt6v9sMem83C96HZqVCFnfJcBuUNJjR72Sq2Vsm5vcEL7ryAp774et/LXj9N
4B1ktm7tv3wJYuqFLf8u5da+5uRIHU5jNico2PVFUVmTK8zFKHlP8pbDurpYwi9n6I31Yu4x2skU
I8QLFLMr3XrtRJKezKwYJCFvCy1EAJn6wiFB2Accshm+out+2cIlmj/DmTpdhR1SUHwOMF0wMG39
HnRLWP5yXH80HnOuJzRiO+FlkyC6DMwknqZ/lScmgTav+5mJPHMugTRERXFp7hYbXGKY9010GIad
5FtYn95tGmtOSMieDZdsVynki/JCBuLg5dNlD5vDl0ICSAaqIe8DKYSLVJbTj3mSdwBPWJhCGU90
mz39nIQ1btdsDVpIzsHqvsmtRwChjaiHvUzHtLgvNQ820owsui3uAe4IPaslgsFs3g5UaCZmRrlP
YzRhnoAk7HXeyfsyeNP5GbVkEhYqDAeqsJRCNhuSxc2iCyhnNlICbxlYd1bZVSBY7SxZjZfkK91e
DG0pHDe6L3mDSZc9XuQeIM31cRNg4fvt/L3BSygK4Q5FsNdjzuzlW3eyQOTpMFi3tLZYMyq+eKk5
EbCuIBwXSPGWbu5HcKwo7A4KCGFQ7ODgd4diBhckw7Th3+5CiQbdE0YvUyGLYd1wK5Upp0EPGGmi
m5y2O/IGKFGelFXktg7PTzcQXVNkKoa4fcx5xvwqUFx0zka6jan25GEnYDmvehviNwnuMIECjhyG
Az4+R+W8/2PhBMCh5oT9DuYtu+X0sVb3kxAmVaAHPXy53IIMB4f9wFWfXEUH703rvvzMOWxRdlbW
QDaeE8w2DtinHZxjZXMVf916g33gHWDGGO00p4ZaTEzQX/FTLaDePa3HLHeGk+6zp9pASw2LfuLB
if2CLZ7VgAi9gNRdXI8R2ciaVU2V604cCOdkK5ssUs0r1lwUzAPtdJGMPI3CBMZwvXwvs/VoltF/
UXtaMfJRzhV52EPxoDnpt/HTetlE7Ix20TWCIPm0gXyw+IXth0/738f+WhjQchRAT9eQSPzKe8Iz
/95+w2KE5bzRBlPixOs1U0BO2KzbPf/9mkfOaN9ttSMU8HLF9iYz2PpBh6F6xT7yhm5oxBZY/mC/
jumH00DoHjxVnO+x2eN5kgnLDLpc5RUTY+xWiAR+CqYI+JBW8FINtO3w+AtCiUNSAcUjW73zwBue
JCSrtWu4eT/yvoIP7yKEcz7IBdDaQFw8Enw4sM3fJlzzNoDLSZv9GvRzDhm4n5ZOl4++eB47kO2c
NoDMjFm3zH1xQ1ANApqyNIqcETEGBBM22CMTZbP5kx8W5WtuXLE4Y7U1Rhs8YVra0hZZCmT5fo6o
qeAgCMDLrexh1Kdqil2Jo+9GiBX2g4TnNecCEPA4QVwGcf1pk83oKRaGvpFfWXDzSQtj3QSMTmYU
dRiPVyfwDYxMjhrQHscO1jpXGPtIpeBE4WwhTbza4gQtyM2wH/sXiddBfu1xNIUS8qHDE6/CE3iF
JTVa4x+5nfgNTwAz8yn0NbPwEqtffWsTrSP6Q6zN6JJJr4mCtrWf09dePSO+O/F+4maE2/OgCcAw
xxqKANJA/NeB2wERscdvXXHe8RVXkbxlYUyq0xgVUGnS5hLpA0VP3yknKbYeB2mbzWMIdTskTlm9
LEiJoaPwPgGsyxmztXWy0Q9t+GxdeZ1kJl7izpucWPtp4gFpKAud4B1Xp/EHsQZDAQhvkC7xvMxI
OKA5Kmo8IYf8GSRpCeYYJHhSzvxjYMdZCIlRogcJrxMOb0TTqM6XOH/QPESNTRqqsH5c8NeuwWcY
zKzjWUwgu2rXjQ8FONqyPCBD0mwDoIgKBlquhhpxtOapPtxHuDkOIWga/ll2ygyDucspvTUjm7eZ
LBNEw/ocC2U7vfGDViXNZgep+Cr5XArV1BD3hiQm8Tr9WtpMUIb/3XPje1TBIrpfZSFt6oEhbdCH
fxDMIqnnWXAoje4YEQ5W9hpKyNKujq99vNTjxWQ6doW9rpriLxePk+jC1xoxNup++aAoO5Xf55Q/
u08xkmGw4HyXpegWyjFTUEHMIbRn41D/OOg249IjP9zs52/dIBsWfJkjC5OhaBE5CQJwiLfR+V6b
rFWcNn6kU+XE23aFZJTuVp+THb899Zg6Gu1F8WFj/UZLcIZ4pbHdQ9iktoY4eeKzqKvK+YT4/00j
hxHeUltWEwakSEr2WPQDzsxEHoCSLOBhqdcja0hE7c3a70a/BXhfxDIu9rQPiGrBtSDSZh0hK6oK
KCK7lTNp3R4xOZGnLnmCRAlg3RMPfs8JDeKhtEFYysPzJoFRjMiLsIENoZFfI57kxnz60VQkJGMH
NTUlC+H36wKIsUydKyTT0ZxHHZSBQSVpQLnx+GtXCtfK06aRh/So2GM1wlVvFIctI1nnVrljj0Pc
8pnx9U/8bfn0EUhDQUUYD3Yi+YClJxb3lGyCPAY02uIFhy8RAFBGu8u8rbBZE90Jrjp/jlc0ka9o
ahMLvGyEVndOoOtkCU9+UvuMT7FT+ZLyjaotCiOuGRY9B30Nb3m8vsvzz+inLAaa7xioSB4UfdfJ
4vXTozXN4VuCsynWd9p/CQhJ6WMQw85QYCB73XDsIQRjwwp5SbZb0Na7y3R5R9ZMBilnPOsIiLGT
DYhVtI1OIKwF2sMvIzEkyjzFbxfWGGiVPx7cTnpWALxaDih/clK2fCJ5xgvDXePbT0t7PFO25O6A
Nqczfd76o8WEGcD0a3/8h/W8qaYwPPwj7/Kl62aeizOj8RzgZ9nZNyfJfS2TJfDuXrThk/Ftvmwr
6ngQ0B+f2C8ZNfzNVGX+zhXfIKUd4RMLiswkVTqhHWaZVidhl6FKh5WuTBitU1wznHU0K15FHtsl
51psJWCSqimX1GcGavzi7qeNy3LC1VFUTEUxyx8NChJz8DfbAavNYvgApknYBxh6GzKZBsErsePZ
gb9VAwvqRYjy2MYreEglyd0P4wh854lMYlg/f19L8OYTS0D/EVYg8kGKLv3TWYhfOngZg/mTem46
rBI4piQdtyF6KtTCkfPhuMbsFRh7/fhhNiwtCVCaoXBNDcRy5EtfEafqBpqRK2JgQk+nIhqLwa3e
xp5R2crn3v2gyGN3mEYLDKjx7uQwMTqHcxhSAScQ4bVVNr1v8RgnJAOpqbiZMMR+L8v9kn17xfmK
y8F9q1JoH9Mdo25CO80HyWZGSbYASXzuUH1MBgxaZazMJXXRwFEpNBWtYmK3oMtNOb1HXpxdJNlO
p+xG939SwMYFIaG+KWd4H+QOgDEs/3IOGQTPHrZCB81XEH9sxHmc3JMoyKgtocI7H/4LIcxMwWmi
HlyuCFsjgA1J4g/xg8q0hKxem3XnqO57q1BNaBsyA/zJVXApIeOtPAdpwjA+nTGJgLh8ZzQ8I2tn
x52Wlhxv7E5UFtKViqW8D3dBOfZPW8NdPxKcMZ6T8hpR81vwUbTHpfV9oKKHCGT38PVlO6JcRpyH
8yrXmg/WZF4rriaAn1hBQJlHjIhqF6cK1XvnJ9rQ5gfvMTTX+m7yi16pGqrkGCv8G+QzNsb0hgB+
O5QfnxmMgs5B6DUf3T4rJqNmfB7BqyZCw4Ke5MgPfVjlU96CgrX13ozpNnBS5zjOl+ugUagJ3tB1
huQ+JtPlv5VKu6FhYsnmRmaKsMbC6XUA8Sy4AiwkeYHObZdPBW4vab8MehpOf1vvnc+2oWTHQ4r+
HH0sTIbnMa0tRoFYATDZJrBwfOD5xuEKykcxmdU3iDvM5xl98ShhRvK1J4zk71hXmHyUN6QdZOm4
tu2IE2foCjw4rkIMeIp/A0d5cIPBp5wj4KKdAPFrr/vVmeVicogih4Q92OOgFNlaE1ZaYSB7GHGE
1A7fhLKRUN1vy8ua0gaZBL9cEIg5nLnS8nOR13I2i6jJBvE0cgxURxRzX4pRhcOeZ3V8DyBwXPkb
YYdPZrK4Pt0Ec3gMpB6MZYb/J1Jy8Us5S8vu/9QV1Rx6fupoPv1Q+12lq7xif7pLg7HjaI70gPuM
+PSnOhIOr7ti7bK0+aFylBZ3H4WL+fXAYWqvvPGJP7bg7lp0p4U62E7UljCrT9H2xtm9OhzYJvKR
E8Fpj/Zv8ys73Y15ORPBR+6nX3K8LaYg2L4mmd85+pml2jx9/YxFA/owXNu6JekA5/EaF82VHFzv
Pqckfj5wTTawb15s62yyiSOzZ7kVNmpAsnaxYX41XqObw9zpOyi0oi1VJUq4Dx+RfPFQ/4E+Bz2b
A/fZziBYP20mhMyJhsLIZ85i9UiyyFTjJvaHCcM/RtqjyydkTIGzX6Cb9RHZRcDGk8CfsAkDjAZH
ErZW1invHivsOxz18A6gIwnIOx2cUBGgldiX3W+DKYeDfz2WfIrfQoDn8VpQBBdRyEmcvIgQAh+Z
yQQfUxYTzSKhJY05f/xmsNGbJb0VywcO+uQy7jyF3pZaBwN07JRJm/Q0ct6eP4M3JA7T2d/oiR6R
6BRjjFdWDTeACVQoZDNJhME0nP7YXRcEmbk0AshBXYGoiTGRG52hV844kNGRGPrEEMdTMM9HnCJC
HTyWBtgc37x+BZVojBHKlxF7D8UEOzabAMZ9jlkisvN+IM+8b2Qsn8o9B+Rkk83zymf0lAOmkVi+
HzmfiOtLPI9V4sNEx9bO8ejjrjC0YMzG1sYRoLTzx0Gfj+03pnelrWB/QH0CmGKKjCqCyCRsHfgX
6bH+86QOpJNEQDs2YxQ0g94EFSx2ivZAnrM/9z9Ef+ruBTi4Y9j1PrJN06VEE6/cd5gCM3JeqURS
kbmEjlE48zx89Hk/R+FH+VUeKNy+4JW/DGL0t4Nys+8sKmzOrR4HxdG05+SMZzzqIiECw+7LOcn0
FA8XDEzQLRHZgfsUxzuG3twFhI9cSa6NQfPS1g6z32EdgLqzRoZhxmv/9GFaNfgZAI+0LSwhHxQM
4OQ+WZC15AjFtERnJ5njN1KcQDajC7+Vj6kAN00FPjcq59WyWHuYO29OMgXUPt9OegeBFrmrT1MI
cs0Tgk6y6Kjp7ZGKNyP3HS3GYzYq48WxCZRNwohG8AMpFVhHvISpQRm/RivJ7cYVOfNefzLQmfJq
zu9BtoDRH+oi2P4IGAUNuVVEkKn9mLgwk1+AiMwYMMRDW0drRnsS+3RTPWk4YIYUUCrGl2D0Efsv
FIO38/mFfiFOawKkcEohGZeBjUJfOvZ7moUOLx/GprQmzO8Ej/E/NBBoePUwdFWTU3NgdiNl4ZsR
seIXryOf5FN4kGNa7PMmrvT1kHoxIYv2cHDTZyjtuzmGY4NZobDTYmqrIYosxWbNgTmsYfoFUOEx
3iUdz0pPxIu7+wKZCWmyONJgTAPGAm8/JSfjRx8ZMsXuTqXWvYJxzZNQcYbTdTtZ56UjYc7+gDok
DtbqHEWr+EfwCPUbdZBXBoc75vhEMA4qqyKICwduR3lfjDhG4WqogwY7UKHjyf2aeAB0vqzOcvAR
0VagLYQRcRAuZOpa7CMbZSG27qTxa86egvZBrUIxAwpR5qNsIY+wM8iJtLWgP6msrjf/i1k3jsIJ
byMqc13aCd993TNE0rdkKmDJ04zxd6O2csY6vOM7XQGmqxAAcA0GN+hw0MMhhJrTw+O+TR2MFjVM
6dTAf7J6qhqur0d0NMZQidT54vOSf09K/AcT7nsn4eK944gecz5CmdCAFbGoT7BQSryBdAodDKIX
N5gt9178RA1OfEt8Ql/wMzgoxnOWEnYr08ligMKS0xdYJDYlGgBmg8UiYdBRudQKlRLASsM1EcKa
EvuIzqL7Hl6TND7UD/a77+xNQRUlt4S0xRruUZpxUMGZhgCXIRK/NDgAvPpy8YFKnOrTejKPwaTk
5xevAyV4VgzIOfhg2IxjzMZ/ocmppA2rzRyWpw4xH32MZI90p6Yi0R1C1e8YU6rMSFw4GNywMRaw
OnZBQ6eZ4ggEExDLgYEB2U2Y6WRbripEnK8KLx0aYdStkjJ41LaWzPraRSbZf4IGTnaFfR4mJ+6z
muV4vknIxn2JN0T8uMwao6z8vg5ScHeyQ1JLesx5Mka5p5GqwIgDIgOMzFklmlEwQd807yGUN1Ok
y5M34k5HnqzjMJrgkzfEyZHXkzHRMeSXCKg3E2Mnbq4jnHkKo69mAjvfjoCfsWCSEQ59NvLzI4E1
g3qygUvUQukaQtK1Djs2Ax77BH86VLsYxGzRHPeYnC0bzZP24sdpyXPDyQ2FOU/IFH1Svk9Ur6qm
H7qTzq7HDuksXVDRsGFDx4BglRH5GdbhA6imHYKak1U9dmUUojzGnFZoCrmyB2ZR2Szp3PFyLBh/
8kndYorgitg1RrMks8Sn/8qY3akLwcFLn9+BeM9EV7pIUHTPYNEjH/7cmAGMoayIn8PKntKitdQp
Pveo25Fi+CM8anzmrby26hegInM58kfs68jnuYYLCA+Y1yHeRXr8MDIfVI8CCI5kdNJbA03dCgmW
h+FVZV6pVluGdvcQ2YAGxyvxJ2nwTQMobr37ggfPGmT68ywIxy58wlbYZ88EqJADTfW8lvbVE8uF
oB/b9V+mGyL8awMkIbITTj1PYyxn44Eez9sjieHllOW6azeQ6JArImSABgxFkF6YTho1bTUwl4ne
wr6LJsSDMUeDP5gfz1RbX1/1wSSVkglMj6pctJPlawmpo1hGKzYnN51XZ6gynwvQsEcDBFAwgB+c
5mz7rB3mF8eB2zwfYX3spBQTAfIVYL7a7lbZFpXX3XKeO+yjLtBt5Ll4xN+XlKMveb/YMDTM2AAo
8nWa/ULl50S4y2EJNoqHJK56XBgHhgxsbmSu0+8u9TK/nPbTl/OS7DyQfkofWbMUgL6FLd5RCJ58
SJKTfJ1BjWU7/vhDBjvsMnVOIuEvhG+KkRqXRECTN2yerXAWU0aT8eK5VTzRkwPsdGOXul2bou3H
N69Gpit7dB5Cesr63wKNJCTNd7fCnPX5CMeIRCBwbt4czpDAMVjHYWunkupD1J0R7/OfwZtUepv5
/v2nPa0v1oeNhZt33pxLDKE+A+PUIZFXxxnWqGaQx9UcRflAnkTIPgaOZAxDqXFoNtUsxbntLN2U
n3LbNsZj25SWvIBJs9Fc2YnXJUrvY7N4AIObAPoUxbQYE7e/qCG82cxJzK+NJxbFujpoqx5sKL/o
hW+wJmBmaEtiQ/oDy1OUwkUzVXFGt4oTdNDD69SlA9W22byWz6C5YG83GYLJ0zUxFlxNEmP3xLkP
vo9n0jdk5844wISA4yC3NdRw5FGSOp8rOc24740P0XR0KNGZY1yGhsRPJi50Wwl1UmrXlVMu3/A6
Rhj6faaw6Mrly7+wQp/U04P0QsG2lg9GvHjnUoyPL322iDW7EozEoRIdDRhwlNlXnkQchtFkZ5bG
k37o8UwdP45F2HDSDhDm5DXNJoH+vb4bL208UqxxkBBH4b1z42TgN45hnGyyY0bIGn0q8wmksiRc
hcWSCFlwUuaKF9BKhJtYmmkbzuwT/ihIB5vwzlPZrp4m/SzhpFPIS6HspithPVpLV+30OjQXSLz/
q2VwLdUvPIVQ2z41HTSYkfRygFqdoD5ihTE0JFhwRxZb8sBwPVNiXMch1U4ARjoISROLjWoJp8LT
NYcKoANJ+0C4N5uFVO5ahuTGfd6GLINtNyPXheYMGXcDMglhk4f1IgZakLtia8Donl4Gy0jd+Tik
+IZ8eg4DTgIt8aA0WKVFSdhD0fmwgZJSb/d0yL2fbZDNLpLN2KDBhfrpJaV7OWprBphgrwN8QEML
OKEMIxMNsMwfAKxkcCGAro/tIzRHnLABCPoLhPaXxV30FNzeWK3DsrHEMwdPsWTL6S/Q/G16HQ3/
1JRfpCwlzL46Q2d2qIAQfyDY2Cs+1ei1CddXXEx8oM0l6HsJmm1gfu+N5wmDT7Lfnd3LZYgfAgaC
xn75gONgxExDDshQ8Jh1evctx/0BF6GJ/ddyHJXuHarnQVgSndJNgpebMVbRveeJhqX5u6ou5jAS
TuSW8s9+KGUQCAnFTpnPjh3Jonp8wjS2aNtRop8Z9erwXOrDiJ51rszHp6x4InOya4/CjrIcPY35
JCAyc0cwyTJLJoBK2AoU3aBt5MzyfrLhkV3zwqhvVyLp2HSH1+qxavDfhGkgWl8myKwczXgu+rdD
xdQrTG3L+7X5bhkRO4QC//MKZpkzseW4w3Pksx61VtW4qmB/sKrqMQ/1aX9U7l0o4Jq7GLvJWnUr
HdtMJruSJ/jx3RG9NDpBU4mYlgZfHLFvRHqO8PxFQnlR3u7jvud0nqy/IdNhSkXN0Wj04UBdYhHH
f5J+zEgNXqvxbqyseg7EnFmOkWOBQ/uSzhB14PsVO6SN6lkJJu49f+vKUj6gBt442shvEp1+Pj81
jFHqk2QWMcj4Wlq7kaUtBvJijxxHn1cg55rfS9t7fnrdvfKPSu7zJaklWWdYHMr764f5wYNxJl4w
zPmuFa0ZBF98dSD3+tgtYkTAxO1EWid4EHuti1H3GtBYcRgy4sogm+mv6Dx47X3E84DR8UngEmwr
DFLW9QtTtD2cP5BowgXuAS3kZ536rz1zd9FOf8Fwkp8WM+C9IpsP1QKYzbfFriO8gtmveSd+FWLm
FS5TO5egzofjQMFH9o32cwdmSomQnQvJeTqwTYSx2W+IjVaZrlRnGCXE0xYOy4EFhO357Y3r0kpz
okX2hxUZFzCBv/qy+QbCe/942XiHSVcCn97TwWtmpWOoySQdhHboRBPij6z0WLZeEpJuRWRzuVZ5
vqBPn+8nXTPNd2XBhChg16CMgZ/U7CtrXBpaRDCVywCsn9Oa83WP4imK7be4lJ/UODrKmfdcL0G1
HruyX5SfKd0xxqQtpgTMTlpxEeHrKgJelr9jzrnHwy+K+SsfcnlZvgjXErdDwyhSnkWDNctPjw3a
AyvAbir/447gx/uiI6LUjua4uk2Oco8wjbzrdScuU55Sgu72n5wNB59TCqon/R1+8ATdWu2/ZOBu
E4V32Cusf7zC8t/0iNmRwhgFzdWcYDzeTd71zfSloGR5Awu7Qr5sRy6PUH59HuHVEjBSCraSYv/v
JtKqQ5Hx2JBrCnbE4C/VyP09T+J1rO2S5udJiVBsNc2PxjSXy3yyrh5nEMGY/wStb8MMJf8kJOKj
1s/paFNPUMfUl293+Cr7UfsjqnD3HrtHvBCadfKdxhHuAXiiPdZlv2oSv+6ncE9yfqp/932zzIW9
KqFZQSDz6Pfl5Ceqr1ICywPlbPfbV62xTvje7xf4fX/pnmtltJG+CLwcHLieT8xvIu+bLhWSl0i1
UW3G05ze8LFZZVVsf6DYEuIBwEAMa0u75RY9sgenT8nYJZbKl6up+PZB2rNJqPaoSc0KbEpyY82f
QPjIZiq8NFMGFVPZHCwSWQTwIYE8JIhdgw+WOhhbMT/BDQtyAS8KAwCnHWakcm4ngJSnL7HyRGd0
VvIe7grOmAyXuyvD2pgYRDgR0HMJqCfdC1EAXsxM+x8cxIO/FmY9j68lEDGm2yJA5yhQO+g+e2yK
KbpgUABqEVFp884x7BNkgIwq5Ck3XQP8fFqMXbLO7vkgnDqqiZYddJiXAP5VuwEGAuQBdGOINgCH
1R+pSqR8ML6RWmcAD5lTfa1+Ysk4I42s4jkMEap0CkolK0TimVFP7WaU1EMps2GHTAuV8QPQWGeV
zb6HU91ZfCtiOLhCTGPAbwUTHUMvobO1GUhRQojOZDIlaK4Eps2DT+1E0F5HIU0w16DLXOawVFnj
iHgIJxu7MHrFBhWDQ3WfCWEXB+/Ew0cHg2oK/064ydIukg8t3hDJ6aGfgC2077aWYOUu+8eqaPei
Nu3U5QszFqgAWaivW81RMJKmmFd+AB8SMEa0ZsY4txjmk81BxkhOlmY98FB6UE5UPQt6BZrWO5xH
NydGQ7LbA8KkBG0vGnhq6qE+APRGl5dwHLsFR+NGvDEFpILhF2mi3kMN/tjgaIF/1XkGaWYIRE+9
QeDaMxjaEQu1i2cE8UwYYDuR4ANcvkKgwvg/os5rt3Gs2cJPRIA53EqkqJxsyeGGsN02c856+vNt
+x8cNNrTY2WK3Ltq1Qrzs5ETPWCsy/cEbWDKC3E6vFYngIt0Qm5yLQ9YNuzAOuFw9oS3eBj0xMCi
0NTGTVRuULvWfqkvvgOmqMwhcj/k1puVLM8A2jRfzKwJiAbSgNzDG+gaMuRpWo/frAyYUeI4R8cg
LYC31y0oOAcKNL747AlmhgPxBicAJkLATHsDtDdsY3TRPjbowJyAL2xxF0pjIWNAfKBdhci1AVRw
cYd9UFBaSHLBXDeKr5+Kn4JZOdmPxfYhPKtVnMzMk8OenxYsAvTUkZm864UYqrMQkF3iQGpmPHho
NVi0OsPvYge4S+I8aGMNZdFGdS5UQf03DJBxo2F1xVgGwivKHsj0HiTSdYcL4YyFemC9j/JV/RvS
vsUAnzSIgKlLq9+DPgNKWOXio1M2NgFMKg0ezML1mfvcyR0tZq866jjQPtsw5vY7qVwsus1pc50Z
idj/YuGuEd6YY3bMbRT9DRYBo/UmcYAWILchwbRknOYISBkPYfBjWK2HZQIzSknatmT7tl9jusmP
5bFmpyBBqjqaP1XnzeGrBqlqLLwU2lxISbWhxFoksGPwiYeHCM04fCXzKtJQ+uMTuHywAzJgsvDi
xVDtFOr7GVmGQuhHaDVbihQlfDUlqgciVfBpQjh8NVNEtADxgr3VDX4OR8RiZx3vgG2ovai0WeQY
PlHMYA+BGdQDuQzVOS6+YOJAi18Jp5RRLsBA/34Jdtb89AbTK9qdhtkVpmTVRt5aT3PukptEuw9O
qZ5rRv8smuROvDiszb+UDNCj7oXGjNWDPolXxnCLaeiGpZnM6kbxpy30LJzDca3ftl+03ewKKWjP
SwkhhjpoItUUBZKoR8D/3uLHC5t1eq6f+dt5hZiMJtcCHSGEONTRF5yv/e7OsMt8CqUV8L7+jy7D
1Tf23tzg07zBZGuXMK9xwf/x/+MfiG6wYxzW5gZ6wrz/FvJYXx/evoPzg+DiX3OWW+ijHEKD5tkH
phHHfj3SXMKTWMqcnmCnsbqjFeNSXSJGiNyvcskFdP6NvWFuybySCzt/J9cWCgCnNIsBZCBO+yU2
HGSfEPsidL1grSVIarkhdId7oYREiEovl9UeCks0/1hELdCrpURW0JuiVCNHFdlydRLavXSr0Gjz
V/xZ//2ftq5RBO3qQ7pF+8jDxM+/m/67uyaAgtbXSAz4fZR45P8eTSvMc/7vIfzu7xZtLV4l3Wro
mBkzcQ+Gq/wfAvL/PVZba2sEpuIBxe9P8fT//28W1t7nRcXvQJi4l7b+9VzpffHM4p3891Aw0+3A
nNLPERWKnwpJRYy0rXOMa6yafSVIZfmVeIHeJ/Pg96/4qZNYIf5b8Qft6YvmivvxzlxxX/mG1xYR
gfwRD/q7a+/LOHn1Pmpwv1plK/A8ceP/P+d/d0634hX5DL+vSwYBr/b3ShotcbUazsO5WuWe9ft6
FbeK3+feeBX/1b3cA+vmzRDxobnirdnwV36fDb4CKzdjrC3ohe6J23UP1OV/H6P3SZL3NVfcWXwQ
8WTyrfeJauP/tbV4anEf8bb/for7Dk9/99fWjFe5T8tt4qBU3Es8t7hVPE7c7+8DiEf1V/Ec4vXF
x+PuOQ/6e/H/7iie8PdNclTJ176JB4/X4SSeXjzw75OL3/49sfgof0dG8AJudciO8HdEePGzeBmO
cMKh0FxGjRx8caMkcBfx/CTl/b6C+JDiBpUC5vcfMZ8J6hMPxwDkbK1U7/EsHvL7hvkU4zXnITrK
V+6GcRxBEb+P+O9N/n0I8VM8bczrNlDJfp+ShF9+LZ7y7yXitfjX9Mw3ywuKFxO3ElnA9y0OrPik
CqcQZ/d/F4s43cSf3+fH+IDTPt6yvT9XXuUhv+Pv44qiCQQu9kP+mmJfX9sbe4OIE9cwZPSIXaPT
AHCVH8Tvhh2D6n/DzibkzEQOmLzoLitYN96n7NLi5Bev8Ehh4SlA+AhsQyyFyb61anLU9u48kY+R
8ZDQn8+KT9nrVz/aTOG9gSYBGlus4KpR1VUEvbGVc5lG/1IJiPaejfcZ6Ut46+HksJJ2a6SJa/HT
3FSfoY9g30eQiPf9//+BuovDaUwIi/hwsW954g9uq7yU+L+MW/9u+/sNMy8fp3ngK+bmTnuWkVg9
PuC2UtTWGB+rVC4naBsGZQM3J+1Rtn/K6FzlG5b8tnYbWLVISACX5Wc+sXyihIeD4NwIkstf5eiq
WxsIQvZqOrbPNWTaJcOcBOo1JN8n5sXalg6xWI+MtaCi0fLUC3YGVNoPx1XsFxSiMErNPTksDxiK
OchWfimP+aH9wp7W1jy6jxruCV7WCMOfmsO6uMCqfw5O+lc4CGqZYN4SUP4OttDUlPeL8bk+SRJ6
FBrjpflJF4lQpmdWSS6jDSZN4a8oDPTx7ljGrBaM67AW5U1bLqRStE3dXTIWUJuD7G0guZ39nma6
gL1IxVgSzEZPjj0BSEhEPjnJ8H7DlovhCu3Gz/Te3RO2MdhnCeH2wllz4mzBmhQ7kUvw2/sCBDP3
0LBiCXAuxixjOXd+CkEJT+zqPMgHqOFIcbSaA+Q7nTu2Lt16hEu8tbRgBilb6gLGwgyvMP6BNqjB
Svs2OCMLoqE8SgjMRnugK2oN2rQLBtvpF90WoIKVC8Sns/jgXg1k3+n2qt2jX16mW0DPDSR6QkBi
v/lUrj1A0adJnkjwDz+eXX9lHpGvI9IIwaVh6PSIr9R9+sqhRZ8Gu5whvpgzk227xNUChwpUdTb8
ofwGQZB8in5fXWXGGbBQz/OT/dpunO10qw7BC08hasj6NiK2CKDww0zfYhN3gBa3yffObcaelSok
xqxsXjGdXI8we7GOAWYHl4SDSSD3hk6KyMdgXx8wp1jrW/0SXj/ts/lM2ojhV0xM1ZV4cnLQVo5X
H+Z/NKrtGwbdI9zy9/EcXpTr+ApHsGDWDQIjThnthxoJUGCmEo4sVbi+lon8gy9y1B0f6Wto7TuE
EKS30ENVtBTrRsMBFlMeIoxFFsZWfea/sB4wUx2T40hKKfRj6htODRkAsnRhRAFSwMlhNDgccD6V
ExTrnhBPM+29jhiT4eN7kEdYPJA1mYcpCEiIt4BGAYAOPbHuavymlnQrxN/gmPIGwB9+p98gxZhv
07mEgn7Gagk9EsZkgIPlNT5Mnw2uS85RuqbfYPY0dk9YNAvg33yDNErtSzPU0D6UKx5Ns4GtlnCV
Mzf0TTwY7Zay5PkhrIuMseGTeTXfBi/A/OgTPD+nJgancp1r8kS9K3o0JhxMG7ByGpmN87bSg8iC
gbSHgB5+drVpQTvG8QCvR/sBOZq/xFCrXMkV9txQb9amvDM+IyxEDBe0m0oW3CTkWg5IkmSKCEVN
Sy5D/RTDNerOmnL7+8dsE63w+ByH9Qx9EwgFLhJflIMTJ4zj7lQo65ngVBuAF1rBdX681sluMreG
thZsGAseKyyGjWqER5pFC50JIluac4JfGPww6iHayGau/RZzza/jcU2oqxgJwephIIEJOa7/KJ8J
/lQ/YIhFfAWQxMI1i6I5bPL+9NA3+NDCHKvjfzbJBzAd7OEQ0MmxYsJy4Ivn2zTP08WeXodpz36W
v2rZhUkplasuyla+/ozhG3WzCXp1QEUguESkeyNoMPdz8iUPJHphmZDeYISRnu3IPNnZGUAz4+ce
OFRNPyXt1NO7ht98ILK7NrK80mlwB2HBzIgxl/yANbN7S/R3ABJ2ji/QJCd+aUmFvtAfhRvZ9tF7
ALOap0HZshuMON0yMt8/cty4PrkSlON8GuYlCynSE1JdcmWl9atMO2mOy3mNGkGG51hxfZXCD06M
W3W/NfdjsY8tz34Old3YH2ZMG6CZs+9JV+2aNU8hhhHo9knSfuNM1CcfW2GzuoX6Ewu3mezw8Btp
6/SnpHLJ0F1MUeJhngawMNr7HqrBCAFnzfiMz4/bRSC/juMmjdjDcLEakfdyHeWMiOptpd/wP5HB
lFAhP5jbkij6hJGHyTiefRSFvL2XsRing84u9Tc/CDQNgS2Q1TvPM5nBwwp6IPHSneIssVTjNMBU
lo0/cXP9RRgmy25u7ksl3tQ6asu8ll2djE4T8ERnWKmmUM2DNy6MWbDcnntrrzNPO8NWZqficsQW
TemPWX4gBagOfwkXqfSDD0ba6RC1wBXx+kU34BoOjjRCaQ/+I6Npk4AVXWHDYC24iQYyIDeEtQhA
zStBG8VioLUb0tPy4AqrEdIa2+PwWEvOsURE5Sy6fCfc/43dPB3HEG7iOHuSVV3C3FwnELoHDwir
frwSkVpCsWqelC7a9pW5Hkir0HLTc+JiY1b5E3oTST8lKMV1riHZkE/8JpmuvFgYIrQuWYO17H0G
d0iASocMo8ou3mN+jqGLFLUMUlIyh3HXnpL6MibJ1ohVv/+WNOvKCDrqhQQMyE4bQxg+bK1cZZwW
JvtzBO2iseuriU/gJonhkpCaAccghnJGRGR67wDRyo2eWJAmRaiODZ6NmNwMQaoLXiUrmZ5UR0C2
rXGLynOrrJxg90D+V/t1znFuCLFiTFtWIVOFcD/R7oJ/5QN6dn+a1xJ1iD0slXbcjxMZJ7glzNaH
2i2D4EvEKPTfZnzny5BcncJgaPymwOKfAfdsM9Mgo6poyQwn5GOqUVk4w6bpI1pgdT1gJgAfoEt2
eXnlu2hEgkNQbYo5OBGpbnV3uUJoEG5bYeOojOdefbECmxxN5Bbtzq57ToZgnRSM/DMGLZnDoGa+
QO/qYFerbGCWPMBpeooCsAJqKg2KFYqkxrhHBFpARirhCdj9XYeR3LAORbwBcxP3QAIG70jh/dtN
/WRAy+oGCIya/jEij+ly8xLwUc25JnA0BXHTPpuhIQSERj770BBNxAhbRwTtiBGSLxM/x6LeOkW6
fSAQT/rp2BV0/zamF239Y4Q7mZJoLtpjPofPiuTOLflj5QwxRJneoiR5MYbgblQyJ6Bv9tWu0pNz
ZsAtM+tsncNos/G6ao9db50diU9eBp7Rti8hREp5XmqlvJ6IUmU800DzVNrnh0TVEtKMVz/FgNI5
qplW4ONgq/6QrYx0X0/jSsn2gZy/5hoF3NTu+JqI90HyGnY9C6d10UftOQcjB4XLcR8wbFas6FOW
E3n30Ep2ALgYmrydOuvT1u2dDAQ3jemuHoQfe3efUwJ3up6RCvBbX/o1xkWGku5SHfIUhKJZP/eo
6qnaCgPym2y5jpJ73QiGbfUsTlh9BPKmNx0cHZ2TTPiCQyDHqEJrAt9HH6KOlAPDPYbcpKE0F7m4
kmKvByc4R5XsHXI8xGom+TRJMNnqFMVV3q2T/D1rpM0chww78SW3nNtDKp51G3yQEIOHG7dgZDLk
MfpN6Q7FXNaRcJqoUVT5SZOY8IfBpqqRFdzrpls7pfrZJ+QR9fhCzn5eooszAHGz9JSOkBzGjnqL
bz0qnW3aa36qZm4EmjX/hNHTIC3VQvL1KSXXDzeRJnRnw/6MQreBy4pRPezOFq0hZCGHXwynlkhG
o38vzece7eoD2LCSWk8Nv7Ip8uNs3pokQdswher+kAVPBibnlH5mZmxqKwbsHQ6PDAhzGOKzZFj7
VCuvTfWSAR/aIX1sTsC5AnPP8hJ9ICFSRvETVqRhIWwoctLNs+TViaV/Y8J1Znd7qUnf8nDazAU9
rJThN63ATy6xBhx6cTayPE8ZsI+j4EHEZfTAlqUD/U5bz9K3XYofW6EtJ4oReyqJVSWcgTK4Q+SS
QRxtqENbRoeh9dn3OFVW05bCgVSBcxm+GhZxqRhhxdMhMPufjOGIfJiwYxJn7MBAOsjdasRcw9E8
yZZXXL9PpMnEvbyWTFBiDc6g8VgVBnzBepuy35UwPsrwCd9NlEtS2576Ce65DaEHKtwM63cs0SB9
AJFqJnlTkbPudXWFVnF2KGeT60kvWJQhK4YTw/s68jKmzQZ+Wcq26S4KTd5orCwr2nTSIX1cHAs7
7XEntxim4IxunXLUS0TmgI4pM0JVbfRimclYSOitLd1HFnIVNHmYEOAykQ3xdwrwzHkoLi9gqdjF
xJyF7bdcqK4Ux/SQfPTFYKRfKSzRBDtYTouhtRYT87ae0tbsta1Y5SY72WcpI9DcJLsahcEhs94L
ub9L5nxFRiGV5kemIeNvAlIyVNnXs+It3OoGzPcScsfjZiBhI4ycXoyFRqs4GrHuNT1fwJTC4R1+
Uqs/h9DbEy4nDT+Fun/HPQuYQ3wEwKSSlazgEutGwo07tITlzBF5t2PjnaGeUUDN/0iHwWcSpcfV
fhpyd6il1WSFXjH+M1A5p2kACRhL0LFbwXSWK5XRKrxHDLZEdaHfVNNAaCzBDL30JTEo8quZ0ppu
Oxne/eSW6XdUGouU9jpovhHDRdlFC2CojxFWGDlgx/D9aKKtHUt+4sjHFpgjgRii9eG65uRhM/Ad
9veeoy8DLYQUrI9qetVDBJE0tPp8GAl6rWJtF+rGLm4B8awvrVZXMs17x8C2HG8mBM/8n2aHe62D
9MG6L7e1Zzc3R3jn6hm+GKs+1Tw+g6MiGS7mZ7Gsm3WynXCYZSilExBRVnsJbmXfX2vg/wIh4PQz
2yTkEVo6lMc0Kz8drrCIRTE3s3Pt7MvhM1Ei8iI/WxtrJ1DuIXtPm/j0aHqoOgrkgyxsP1v1ve31
tSLb67jaGXrT4u6aUsjGWNlUVObNpbTMI7w1HWWoDOoxFkcZXtgib74VNdRWvWLsrJ6B10z6mUYz
AM0gf5eNVWw3LWN+a2UqlxF73Q5Ck5T6uuzbNhKOWjo/CgYWNhKgLSkABknkbY52pOuZb241mAJp
SzuibSsi3jCkCNQtZ96IEWpsSn6I0Cw84ms0dntzfh+adeklNbaLCz71Kkcev+qSVZDcMahlY68h
6lLrkJ5YeVYGJ5We25lWMYHFFV2xnX21FTBhY6GYt+XaiwHIG5Aq6meuEq0/5QFjYS6+mOsiQ6Cd
bdNZ5EXhU9ve5ehSERtXyhTTjJpNSHGc6lr/0SilZ0raQpvXWVXfCoshZJIcZWevwU+qUDByQjJH
m7zBuLdSd7cIWIqbc8dAquiz7WMGcXI2gf6sK/XaVA+RTFTkQbGjpU7/mzWEUdrmnWpxZYTyztHC
XdZVnp3O+Im8moij2qvNZ1EZwJkY/MXKxkLMgCAg0zwLwK3w4/JJTSbC3O4yu3zCCFDhPVgOqTQ9
399g7Ae6C6Ws1jI+C7IJlMIgxyaOEu/I/OElWbkvbYFRCTpB59qPmSPs0HD+OB1ZiqBZjc42par7
xIGLdmBpDuALDTEUK6vwNePh9V22a1VIdMw7qbEklYgoS/F0eOGqgNAIR6dME/8bdVCglLOc6C9q
SbaJgdduy/h2itc2zfxQYoqpFNvUyFbjyGQp1Q+2TavIgXe01z7ABNNhoSHGxXADBUJmv5sbXBrg
/syxebK0EmuC/sqcNRsxDMtH39KWs+xsJBqTvvtxKqSn8PXDHh8JInm3ZA9mGF2UP81Don+d3Eab
9gnelXWmnAbZQls3WGjq2xLDS9hxob0dZ1y4RunJyca3RsGTjKS0cj4MTMIeaatSfo+HiB0aqn2m
M0mfSODJV7UCyaif75NSU444jDJj21mHUoS1d8seXwR0DrW8U+hdh+Bm65dMGdCxMKCKtjrTx2Rm
C24pva2DnuXYrMr3CQVPhKEHe5bDcBr/ZnmU6cZtaJ3o4Q3iWdHeEUYeGO1aKmUmqyzoWY0Qk6qd
pVmc9bJd+nqBqGRSMXOKEF22H+L4y4/HZe6e9LTGJQQKpN19BSmpi1Q0XSbtMwPWz0ib3iN9hD7v
yK/pzIefb6z0GBvo50ioO+FSFOaPotjegx0iQN4jTzAM0seIGqP4Svps1Vf7ACKcZWMYbd/MBEp/
V1CfT5ew+nBma91RFmWyDo21SDXXadltp24VqdEmUf7ZQIBTtBFnTfhoWRXSElfbAQdL4Ik53ib6
rS0YFhc0qrG26QvCHlQL54D3SW/JPwL8R3VnvVCqY71LkNn0aViXpu98jSGiBInkobybq6TwbE7t
AZEe3ccyhRIX67e+gCZRt4eZcSRzP2taJyQ0RLIHTo6FcOzJzSlQ/1XVVzab8GKAUVAABXipgfFJ
SX6OMc8cIYXkMzbi5akrzzVsZOWgcNc8uD1KMJ1hWha4xkL8ykvHDcj+ZlArjTgMOTNWw66J1W0b
+XXk0+/FkbxTmYOqvdfH/iQIwKybcbhuiIwNaKy50tQZynu/Dx0i+8jFDcAlaWCUCm7dddXB2J6d
pV396LO2bwA5iOErwnfb9hwKQKbwdfvl4DJu8m0nePRMJRJBXfVzFBOy9fOACkfCUQaNZhIJzYAJ
oIXx2WYwnkFThgkYKq1X/liQmQc0W1Nb78xuXtfDV6yVOye86i0KCfW9yRoSIBGC5BeDqXCOjyML
nSirlBK6983CR6eXIf80GpTF9/xW4MYr9j2agyraUR+RFP8cpi8m1AWp5WTk4oH4adIk4f8I6vWc
ATE+sg9sqYWoinJXHnZSGu3y+Ld5hTmMPVXg2vA1R+hO1TJmb49HxZsGFeFHB3zS3BAOBvN0LpBU
J73XlNnGihxgRCpZ3Qci4IDh8IsAXJcZzVI2FNw8shdGXb8vg3nZsZhZ+mPZ2aDmFvuL/pGX4V5J
nL0TdaswNFddLftmPqDTwYtgpHN9yDT82qiuDNSSWXGPG0ZQ2d2xnZckTE9Jj9AwwKMi7LF0MVne
G3j/geYZQJcFIQ2JhFbv0S3GipFJlTo/hpb/NLRxC6X2O1bRkjN5ghUbh4GbEzRzQ82SzlD0hA14
TJgfYaXAKqi2FH4xdyWUhGy4pkWDbFdXNkqJ/6wNedABAiya/hIjeqnYLHQDFsAM4FF+dM5mAAQ1
x2sPIS2Mf6Ss8h7AJ3Of7RqiuKaYoBXE+yRKhhTaKxCTZILbFv0w2bQwYiQVwpNnxuUa1RqHUmfr
1pAz5cGE6dZ4zvVjDkar2TDHH1jm4TsRmPcIYdo4lpu+FwhouesM3Ni02BtnA3YtUhANvymwuLpi
oaCSxktH2c/4XHcWHrHWe5Qz+qxWNS8ICU1vdnqDqjpKDg0QqzJzSYbprcZujlVGUama9oaBzVYA
wN/Oiwm2WyUwAjaH4EeBcq663ehrj2+sW/WuW2UO+hQNYZU4KdT4W3zAomtXIjxChe490i1wmrmi
fm5TEu6aW0ynLUoSC9Ich0LVHI8dt5czd8xrz1GgmpoQe1j8SkG2gEXJCTKU0jKtC1cgN2Vp4us3
bGGMjZLudXqDVP/JaR+rErERZ9YE1XowMYpvwp2o4Um+aPVsY+fQMLC1M+Eh0OmM1LY1/AUVCvk8
um3/PpHyEUsTNXXryya+FFmPEBh/SpYlsCPkk/jpzGeDnAzpcQ3fxdLePmApkCqB6073bgCRDg0p
5yWxBfO36Bumi2qUL2UFcdCJzyxrKy6+1IHWQdG66jVSAKCJ02GNr8zrKFOwonlTZYehHGMAV20i
n/3WY4995NYqAquJi+SJbyqAx5dytST9pbXPEsqrwjzYY+Y/80kawuJrHPokVEYc9wWxWHG2kH/G
q/LJoMPx8PnhWuG9ueM1SRZZty5wttpb2n3Exg35SHoNQBW43jBbhRBPsWQuMjR2AEQIZ0XkAgxL
4Zag7LgddSSOJvDtn2hFkE09urX0qnspvKI7xWBPh4CJrXxM8/VDX/K01+TMjbysMz85XxOW4254
jYBZXFCQHuatEJSBIEuhXzB3anT8iYheXJFopb1l52BejBAd836fSacwfJX6ZVmgM/4hacV0kN3V
2CdwJ02SVrpunAqWl1Q5NPY6l9dF82wzR+3lTc0kSoWrVILkjIy1ZmTv1PShcpAmDAQep0dwaqtz
yl0+q/mpQLnRhb7KAQ3Lnyl7vytfGSKMbQNEewP6TteUEw+w9xdG2HXuctI35rpABNes2Ejmi7yV
1Hts7iJGg8TLIh8M8OooPIpcqqCBTzkwOXkIQa5ZvGQ96arLWtR90IqXDXFffB140KsfZXPWv2mJ
J9OvSW6g8E2A2H3CDbBJr/1RdNMSsoRT9mtGUu8x4iBeovtHvACZJW30JBtHuT/BEtIZWEE9eqD0
oKwG8EcHhOULAQkEfUZbTMSlwC/goa3ALBygWhX5KkbD5Km3iJUvqv48T7deORCpVrUV1lfBsui3
pbZtHOia1RtfTqX/TA+DCmAH+VoBm+eKdvxZ3TbwWVt53WrPQ/daVseGL6qtjlwQoQj63UVUf9K0
CywXiwK2FbxbvOKLwVXrRR1avEe9Do8Uvv0ZTzNMMgdotqv5ikzvX47XiSlybItDzgjDNSFDcmwX
0aYlhgg965GvIIZY6vKS8mIHP22RfAulYIDghJOcnQfXUNiLNNKlp8CegL88o3wZPa2hRXGTjU1i
PQzjHixQZOQWhhfaLv2gXuHQS3rY74gbE/5u+sZvAacdzOT5qTtLZfBZ5dBX48/veNKpcuHzuRig
sFwx6r3F9R6RNkTMxx6UcUWV9B39a/aEKGVwvuOFeuU8421DPi/89dgsW2zQjYXF2J5yDILNd+dc
5gR2xKtEpsU3v2LAeWEekYkYVKarFvBSvWL8CnBV4SEbAqyCljQ45sFPXzIxxCTbZJh5GUWQwmMD
1orTT4UApOPJXpOPwYLShyKd7HQoDSzp4wltZ7lGMwGbEQI9q6JaryXtQNguIxqMvfDhomlgf2ak
EujIvY/guoymOmMzY0FFaBl+5ySFEMBBvc+sklKuJkXRHhf1hUEGLgGo0WD3/uqS7I9kWE5PQgMY
vivu8BkKSnP3Ep2QmyGpJbXiIjORRVsNK352Ga6Fl/7AQovhDkN5JpUxPPYdX8QhVmGc8mq0+WyM
eBAJTs43b9Zo/PaW1U+huiIbBR0d3+c0rPB1xuRxzcTxsWt0kfLLGK3ECfQjBpASRypbIcTxGdui
ruzOyYnrDPMQSIKPF118H1RQYDQQBJFD25CEYby9wJQS5vn6G+kAWDM/MSJFj/YZMCVAQse5ZUBo
YetBSnxDNvWVPEEmPGDJzknlER/AZRsh2d0OwxEXfzz+GHvD+maeS51cr3EPWzReZrx+vOA55cfP
OJBwhaWIu1hRUay/4Ii0TsK3UZAV1A0jtC8y2FiLEUVCwn7BAgEzvCtUaNz6lFXyKZhD/UICYEIi
J60ex1Z3Gc5FL9DPmaa2e0U9EPiCZbzhJxc0Gh+G+jp2T1pPbO2imn1ZXcaPffCCe624gAFEeufC
zwa9LdxJnWYbW9iZQ44qEzbygXaGwcvIuPoE/2EKjjUd9Ev/ZX+1z8MF+4Pm2mXb4bFkvkWL7odk
YZzL7Gbj+jdczc5D1QNnpT7XEZadrrTtNdcc/BtWb8vwO9/nzyzLdIVr7WKfCdx+HT5QWDUfEJqt
bbCz5APGgFW9rHDUUV2rRiDnCjx8kaKGRhlznQCdjZXEDjyAJLFELQOQPUQ76na600VU92YLypkV
MEhId8fNFuSqsJZFscU/CVRkAKf1kJKAiEfYM5JzH6NBAFsNd80HX1dOb7aHBkRCGfaS+JvNq/4N
asIi2pbtEjtLfB6iux2dafRSzsInnJ1mLOuwksJsDU459AZ4AFd12lIMwMCBSdF81l9zsBX+RqOP
T9UYos/YJskJT6RaWsD8YcaHZQEKB/pg/RWfSpwFwn5THLdTvYK39KFJL9P4YX/xrZTMiHBCnJ6U
K4ySlDUYe4Xn+EDYFNF3i+KEvQHmeywg+OGF9TPEEO3d5uL+cRjtsAP/U+5h75lCzu2aO0RV7CHH
xwdrSgkLmUb3AaUbVxyMMKp7ZLtp62YEvgxL+zS/mpum2LC1C8azzPcfrTM2gsfC+e6OY+Pycu/G
FnsP5WLBwZD2NqQZmSNkWEeDcQ9TB1zErwz85vIw4bDA5B/bGeyEXkRQPLpHSNd4liirud+o3Vvd
nlQhBtiZ2rFJliNKwhISPRMXExW4m6Nk07TNoK07NCTo/8YlDGT4Kgk23r1YjKMnetR2OOVgdQDa
dL237AyWXtfncNffCPhlz+hOKfNvIvNaF8SOggFfAbs82gekg2cEh5vkefgKjzKGfbgGAVl2FDDL
dG2UmxT7DsLrKFShJBt+vYU4gKSU7z7EigKx1SLJliNfASI/0uHcLgf7JEjaRWPNDgRN4DVGyKu9
EByIOwJbBlPrilwj1hvm99koGOZZJSJHKPGJDSL9xc929huYS/0NObzH2VXC9BgqNIY8mnxlwazn
LXKGpj+yrlKkOLUvDwdWTdZDEj9QbosXwGaILEwmfztA75BpxgKLyPidCWpg49kO8IP/ijselT3N
frvocZgjA1laRkSMgCWNACg15lpLnTxeYziOv854WxJHoDQgYrHPOeOlBioIg0XeBu5XB9Y3qChS
wu7BWHutbsYvav8a9IoUnW6dEUf48GzMV3FvhXPYiWXLXI3MFmNXgbd35lxG2JWrez1dwSMw3jEC
jTH9ykBbsWQacdhUgSxRlGGuQVwZRqs3e2K05IO3ZMSv2stG2QhT1eBUZu8qZYV2sLEhYcxOEUiE
DtZiLYOSpUF5DqHmmY6fZQw6y9nxi0uyxmNNhmeE5pFk3h3wOwyt7+o6qguNnvIp3Y/dVun24fOL
Oa3K/RjR3oDCkPa0gQ6Z3Bl3lefoiuQtd9Y11paomC3oDxjRUTQg4QKDYR6VGSu9dudTbiybteFj
WkAd5ABCoor1Q3yC3/S1uieqDDUHXcQBghAqxRzw6WTcsY7t9+OGPjNd6fv0jWUPsakZuTMi2fZg
fZf/SjQ1REDWx7458KQNVhqs6P1eJ+4EySJkL7B1QCCXz9v9jF8Tvq+L4lr/k7CTfX5AFiZvBAYW
brz79hXY1YDzyNEo3en4gHxJTVP76rNjuipTMBtMiWfLfoIQ069t7pwG+hRos8xss7vy06F+7Dd1
R2y3P5PhKKyDGQKPcKfMBfbq9ZkKGJwojGcv/YaJheso1QOnbEbQ6wuaL+nWCsaeEMZgiMGbZ5S5
Z2FUX+F5Dj8PlILvX2wbHOX36D4h02nwMKICC87BPyyOkpewc+tXjrkvf7XUvsAz+G0A0Qq1aloT
uOTPr1x3G/gQ47W9INyv39sjDZvi6sKkD5lQ+9Z8aB9YSFvf9bndF2sBwrjGJ/2B/qb4UNRMqOWv
8qYtlr92ZA0SZA/GB5OeRXIPEYpMgee8M9JlGxyt9fCDXRU7UtVCCcC5SPgUReHKfp0ND+n0qyV5
w4dueNOHYsK8jV+17/BrgATidh/OD4JShC6RuaqfGYdFbGXPo7okt5A+SHt25JXxnH/icF3c2Nh/
O4hFu6Ymb3dOs+r85F3FJ+A9fK2Z6JxjFlou7Sve6dWBA9+s82/Uabf0KvbI2WcdhO4WnKcdRDYI
tjhWY0Lchj7aRLJx4AyZjg88CU7HGU9uCm8dKy7rU48/1MhL5x37/Z22AMHUGvO7TcT6Av9y254z
CI5b6ycHRuX0p9+4Ot/a3bhP2Du44Zs1URcEhvf4cFS/ISsNOc0daev8hNhZ+ulsDIz+j6Tz2k4d
y6LoF2kM5fAKiCByumC/aICNlXPW1/dU9UNXV91rMEhH5+y99godoOhXBcJ506hNp5dAYmjpFF55
vGmRIr4wW2rRaS1xum6ujPnUbQ8hjBEfLpxkRnxgSmCAYpCkyY3vliDhQ2G3d0xJPj3NYapsIgOF
tE2eGY0H8PQz/hW4cwS2MOTk2zO9XJkvC2ySYHQSjIJ4W0PLWHuE0Y03ZmzN2bNNPDcw14g2xT/o
UhlR2HClqRBV/LX7mf6vZ29ksPJT+HMOKo+rg10NH+Ve3BO7PyJ9mkKb5DuwA42WSnZiV2LEIj4E
7G7rf6m7gheR1xvzQwx1vWku8U8C98b6E6WNLAZrxR8WjfQbpXfD26MPd3+0aBOPk+YSWhxkvqG7
ihUCToOAk2guNCdTPcAQ9aZinhCzrrhnGrPneaFesTegq4lQ1vMNORLxJCRLKvlwYCnxVK1knFKT
qo46nIERRFGR0XV3Zh7EIB9Dq8mRsPuY4VbgpviEm+Oybstov8IVCNOey0xDl8t2cU6vSHw0mvPO
nqK9tMO4xSbFbg4mxOcKNvRMe9IZ51/lkZMazQhWSVDtrvJHwEJxqw7OwKtkW3iTXgvVwUOfuhNo
Ed9+sSC4D7b1DeRF/0fzMW46aR3/+l8Kd+8qmwuYnPW/nj1xGf8SVN7O418ctfQ/QAcaCvHb3QNl
2zWx36q4YbaSm2tpFv/mv/6zPpa/+os7Wh7jI4TvF55ABoQSADxE7KRHur9Qe2HvHZSGuOBfHcBv
B4U1uljbfA0T4Y9ePcbDylz5PBpcjzVP7hcUJCASEJ+/X7AawsonI+/ZOcLVtIVVA53AZlILqflJ
0lswE8/qt86RObeO//h8erRuLiB8xBj/RwmWbGjrcw0IAFthtNi4qWOPT6eD8POt4ZePH89cX+kE
LVgoUGiwH+ncuI2//sarlhMFb9afknHR0g2CsMD019cusn9qePY0wfaEUy6efI3hLtph7pT/GxIo
+MPsLCRPvUAKIi648Amgv7YmHXQUWF74XiffrCrM5u7aNha+/Gd76gMUoh3uhdIF9zsUv3hgoUN+
92eGwJiTjGcYIpdghbjSf6CbRg8EGxp0Zmpe79YcIvOUCppv0Sl4cCU4z5irL1DTBh8U5P2azp5E
qf3EBSarA8RqWrbxFvfnJ9HVuKGS1CDA5dlYJBg1oGdMgRgUrlRYFO2VlK2dQX4G41DyO6nChlW6
r8wz2In0pfcXfCe1LwUZ2HICVjcJcWO4Xi0ULCRimx1N/4bO4N8EAu0RPDDIiheqsuq1uU/gyxoi
mEpaywZUzikOuC2NHwEA47s6kjdUtCt4J+N+eLgHn93FwI/nnyizx8IDDs41HMNlXS3o08GLK4x5
cNlWQdq+fI4O0bSgmkwKZOim2l53/9J3Ml1EaLh4UNLWu6j7cL66AL8iXhlqQnRH7MbpTXgH7K9C
m00Cd5yJQX1JrxhUi1QsrCPvm3NTwVsN+u10wWDmhvo+rifpbpiRDvqTfChLKVzV6MDI2UJ1GB0Q
83J7epyhYC+yyaBiZlmC0VrNSRp28F0DG2GF1uGPxwQQlQUXFAxEJKfsrqsHIAAgA3nJZoDus6EI
ueKfig+EMCdjDg4oCkDmJAA12PB8qv4mcBVq2Q7wfWlPwweQmyq9zzbGG7MvddNE3IUj2EopEOjR
neTopGQb09wlww0+MMOzUF8N9xSsnHBnkhH6jeHeRvWe6LD5J7bUFKhIKKmyBEPUqMB9Z5QwQYNb
P+2ywjKhpydQmjBorKvgKf2yRTGMnZJaCIlegfKozRGIh/eXgG/aPfQ0vuDQrXukuwir14WH+nc9
EWCk9gTpwM1fCKs+rn4qvgMHexl4EDDUQDlT9MYUksDFeF1BeO6JWf6aWqh2kcSL4gJEfC77JUXu
3tuoIkYDuD9DwbzLSD+XUJy5kuOjp8p/C+YsO0ff5mnDTAOBJt+V8EzUVDgsAK9D6rtgIEMkAPLU
4w+WsnC9oDUrJBTPNfZuuwJ5or2dqisimKkpnto/70eamphdw8l2F8k2Ei7JPd5i+4utrAtwcNDF
ZZ5jDg6xfDKgUcebXOy6HM4qm8rICC7CPKVyGWZgLHvrqyupmNH3lDQIJxZnvGGSi8OBjgkVyZcc
SNAPp14PSPlLeUylDlcGR1XhgPXOEr5z5TPfxMqjnejkc/k2cjfxOny20ns6oKIF5Pww4UrQbwH6
Qi7U3uBk0/294owHs1xjxdvEYvODAg7JuAR/WJ38nfhJybL5ltQ199bHaBK5ZoXMMl3GiBWJIlqA
BOHHNc5uN2yOaDi5R5PI246XgU2O5fRH78Au5vECHglyzwLx6nSUSnRkRBhQgDIeX0TO9PMUc2Qx
Fxdj7XX4ECBSZxfcYQEwCWoxUSy/xsdt09A78uEkO3/TyUtn+yeePcQlZH5sdHc4ZszK2cuf3fN5
TgoTDc2i3tfzZCEv0DYcwgvRZTNctPu54gQbu6exw+15XmyU+QGraV5SX7z5nTkyljoohZzmhK81
aS9fZEouCDCdUhzm4kJc4DY2k7EmKY7RQl6ne8hTE5rxqn7xkDGPjDFGEbrRVqjobiG1yGSlojGj
OeYZgxNHTtjdUvA7O6s0c/e+OYQiPlcMo/8LefQ/XfVNV17dccZCS2G0JxIpQxGaE0j0NwzjOL4p
DNJI3yZfDbaut+GWcYH1/aAdoD9P1paIbxtsz2ueVKKQJzwyB4eh6d8Y7NccIfGNSrAp7xQk0TYW
F3An+ePqTo/Bv5Is60YYt6zIn5WRH1wl4Qv6QZ49GenXyS3GehXJDmFUsylrl6UFMaw7FowyvEeK
HzczurscXHWfOSrmnzjlzvVXiDc5iQvMHuJLtJZgiN/Sr974yNbTxH9mRmHTYxVkv3VmpPv4Kt2Y
UGVO93FzXC7nAkJL6h9S4LmqUPGYVV3Ql6AUo2UnhqZZYG0QWsvsDhg2nQUMTBXEWcJBQxHFK2r0
4ZviiWz9p6e70Zb9v/LSrrR/5LCAzol7K9igmOS41RF4XLQDG76YXkDTVOU6HR44wcM5LMn3ZDhr
nnU8SDv1gTQA4fzF0p2u/SrCEwPfjDmWrZD5AYz+G14IMkAiBXTgH+AN2TT5eFFS1+Ct1fi/LqNR
ZDqATDElpdX/AjOqhxZa9Ysv0idPtq9sSuyI/S8wvJJnUoV3RMlK/UMG7jrxHfZMb8K1tEfX32Bv
Ijmn3odun6MmCf/B4Z2F0RFRSVo9ODkY50Zb8cV7ep5D3iebz5QyOmsf+JSwjdXvlPw7gEViP8Wn
hXYgqr/Be1hPwCjUF+xbXvqOlTv5uTxx4JKDgx5NZ+rJ6M3FcQLeMxHFJjojzMUw/I+wf/lhdUYd
LKx5ieLyMe2KJXWdssFfFGuAGTpMeM+NcsLEkH93SRinYOHLzEy4bfeRnf40ZQBkiyHc+pyNd/Er
V1AyLUC3f4JPgFn2eEEtkNjiCXiekgymPtHHc7QqXmg3WPjX9wZzeWEjBEc5e0HCNE8mbJVtudWa
PwP22CPy1gw3REoMCGM40sobDKHl5Cj1RylcZ/kZ5QW2EursR8DBOAL8AVcAQzOX+ZvumhItzB25
/YJky4aGuvc3XyN08QKUvqikRmZbFCnVFQlNQhMzF2j7z/99BsumjCO1JY7OrnxowCNR9A6YT98M
8wH1tRGY1czIS/EmmA9mgovfnT0iiM8dHE8meY7bbQiJ5VAlUDj4zs48+eU10B8ttSQjFBU2KBK4
776wCa7l0efPsIfw5wq7R/EC9DMeSjGdHrr/JxlO8E1VLtffhBmL0SqnVPcxmuiYCEkQBLD8zZSt
9LaErwQ/oe4U4ZmK/3CgX/HKDOza35VooGVypRdWt9QpNRB0na1nQ/IT+7mHaeBs2lf4a20D0Yjn
e/gw7oArwHoqlpTd1Z6Zps7Zh634I2u+vXEl+o41fFRsaRRbGndtCEUKwtacARtcDzyRGPCRFiVP
JnI8QbCQKahlphPMSnV+5bzHerz7C6treWVSTM0Fgti+UUlq6tTieUg5IKEXNS9pDrwJcK3pY3ev
pZOxi2ja+bjjumRYrky5lChYE65kZ5O2TY/ZTybYP7SZP+z5AjBNm25aNoxwUurRPmAB6xMOFLC+
uEcEF6cIbGyQZnRmaoDgecN0DDVtyknyht5AdDpWXk+YRYgjaNy35oDkcpZ2B9pPqgSGuui+ADsj
iqrWnVBa9x9LzGy+EvwI6IIjYovZG7EP5nWMqThIO/XAR+FP5Bvc5x3sXwrm/k04OiWI/yUK6/jK
+RIukcNxA0x4r9PgjfnIg0/qEgZEFqZAMMqGfZfsYnQFPA5lxkQL16stk0qRUpyq6VwPP3giJ0Rk
YQZE4SzjKobopz/1JCgTLjR34wMfqy9XAngfpXQWbds3GyTvyuplOOjP4yuymxYrYAbGjG0m7eIo
39vxQolXNhxwANaTfRtf50tAoRjiCoiWddLSYQKDM2jFVIauDg0iVSZd1m93cL1l6OIQsBiP6Q1O
T2I+WM9Jv4YRK4nxkrtbUuaQ61I6aXZuRmiec9XRbhEsZrS19/pNy8Z0gPMBVawhr7V9+Eo02zxW
X8SZvhWYIJx28/LNtXI9UECAN4j1Hi1db+uo7Js3qUwpp3HmoIErWQ2Ts/O5xiiGwFt/DQ255kvD
KYHlfRy+0UQRBQMt2ng0AXbEKPS2KSB44hgeviXBBPpIN+Hd8Ljocw6YgVAXxoXqht1KPnmGTdM5
IfBoagGMYDzp94Lib22eGUQDP94GHTEknPFVw/yV2TPAkzcVGQbeiNTr0BIhHczxJLzr2tGNuskm
TeLOQwHi3OI8xbXoxGkIw0ILjzp6Anq7KPhY9Tb9r4fBr4JhRcakJ4Y9OJ9q1Hxh3rql5jCPcjie
ZHiBTNGsZYs/LOZO6dNPbiUgIpNAHJnSN3VRETBeNCe2iTWf2EUikzGTmMhMF20deF/SzrD08FNi
rZaMvPO/krQJHKkwn8m6cxTd5RznrLU5NbdgLkj/tMD6ywVjzsNWQbfySUSd2omtPEQ3gc0zGs7a
Q03MhSHc+pRJTrT1IjbjCGIjvLVC0w9ZWV96C598sT5FaOFjaLOe5V9qxClWIdjqx09hUQAx+tGt
FlkWlPPgTB4oST1Gy7ANFoJlS3zZnIcjy4mU4stAoVwUlbAwg3+xmu/TvnaqJthNTLLKZSLqmiu1
W7VIfsaC01s8dvRuEz7m7dp/OgmJMF0nSXWG9/goshFhWtW50DmRwFYgO3lEKkz96tJXT48/saIY
bJURwghiCSiY4FManNRBEsx7yK1t1y80zcK05WR536qH0pRRbfxPT6DOhCncItQGhb9PTfx7eShz
nQmwuP6PocXtlBaJvMLiC3us0qATCIl0GdaSOq0+170OcYtRpbypZEbzQrHNG5IuAI8U/524wyKg
5RhSTkFbxpY9cSBpBaKttMK6MsqlL7p/pQVc3u5GmfGGWiwtbQJo9zLnmwcEN4bm3NQEoqboj+mF
UXWluCdY7BmnwftrK7QjXIDMQNs75CfxlanKTqK38sHQdAwOqls33pvxbqXFIRwZ+/sbU943ByjB
dgSxU/f0Y44xlZfj/9TIkF6bRxEqeyW8t5riWDVqzULeJJb0l5KMbekgz6K2bmFIm1rotJFwavL6
JOJgbZqJM3B5/VY5S7J6iVvzkkXC0qKQ7xlEFU9LYFaPKhH+B++ViwicNTG3BVrD1LhrdLZGZXIE
5Qirp/0T2lHVk8uoHwcPhol8nbSeMqy30uxfcVnib4ZNwlIUuz8rQvMKpbnRNkEKc5tFW2ZnF1p+
UwIcQL/CvlH/SuUS6stfAd2gzx3d/fbxpLL+Dd6nsv5UiQaKYo+1XNbhOsFPLEezECIQqDN/LVd3
C/2pokQYszmVii6wGLGrdHw3fiUWxjy4CWYjASYjnvb6PDHtUEaFMBROD6DfuP2s7E2iQolgU6uN
7jKlhaqIMbxbtPtQCGi39cNE/W/DhBACgXkePAvwzF5j0o6jHY86KgCrSynUyTdGjti1wbXJMR7R
s+NI+kCiZquuL45lQDoMKk3ER6UA+hrzy3O3WYVwInqAgj6N7cD1AIqUCT5PmB6HPefLSrI23dS/
mRKGaiLfgfGTjwdtDmqjtdYs4WCqG+qvLJ9L3WRwQsus99jcG/Ok7g48W6n4gIjkZp+EIUCq9Aic
JabS6UIVvyeBqVppS04NLDogr/SDdbRSQGNnIi9O16sayMeEAQF3H1lDomh7QertGqpmilF74SI+
6YajhUYUbrOXM/xxOt2b9woQFgyk6e5nSDIx3ZEJXspwuy2WrnTkN5KJApP62Ed8je7W0aO2+ren
tKshVGwRlnFdRpshJ2bPTVEwkKkRLr0adkkA6lqdJaUnmgLLkXIv4ELadKzegLkUNAlJI5Jmb7Ad
G2PnYPRQif+6bo0JQxOcBuFfnNwYgGhME3g0AhyGDNhBcDiYynnwbGud3QcHUa0hNTZexUOC1wIq
Ukxs855BVCosedi1tOE5g/xFGAJyAqdiPmTxAWB69v2v3zFwInUzB0nrgj8lyoG34RQn2GA0/SL1
5ZXC3EEM/+VSvdaIBHB99hRCwzhK9c6xCnchAw0lBRN2tphIOzQMtPSUJEXX+1fxxOgStkPcmtpS
7hLU45Adfeg48w0FgivMubA+eGq+tgKy7rl3eRDujLFHSwV8kgx0/xyvtGAJoVURbJr+wvK03ABu
nosqENuXFttHUPTBgIQJG0/Gw1iFQo4ejpEWxZQZTpawSfc0TehPmwBLlmEhNDYLM3jFX9pjPNJT
GIwxFOzMYfL9ZcJhwKyl28IXNMW1QaJ56yCIJMV6GuXYKYpM/VCQsWI6Q78atCt1DP4TpB/gS9nE
m1F6G/1vhDKtQR3sOS0OB8FJZw7HVkzYXHits396diNFCyStrD85wGDhAY5i66JPBn20DThKQtmS
hG02rMp4X9cfQd1jN9lAecDbLQaDT8+USqIBj3Ad9QRinET4kgpOKT5o2dSjCAfD3RhUAt2X0R1M
glQDXodkmf+amv0aHLAAlPFDa5bT9GSgkz3Thh7ORwCLX6VD7aP7EIOirfnRZD0oglOav6K8kupN
z7S3bJ9kgSxV6ua0JdmAqaLFRp1mbNgyMSwjgFi7bqOli291DKkdQDnHLES2tfYqgO+Ntxo0QgsJ
ir4OMjw38zJpjkfdTpjRFA2sUxJJIAcbrY6My5wrlBoxLHL3zpfQvUffOP74yT616tqJhSVTrC8j
uEnTJq7+TftCVn+Lke3T0LJRCjpe6VjhijwVwNeNsqd56j1orjxOcn/WGGigl4QfJq+MCKhfUF+q
fjIH7zI9cHJrnssyfhu4pJiDvCtNdd1QFpQMp0zUUF5MzURHoMfrnINjOoTSVv+vuCz1gUoDjRWS
SxRjMI5szzWu8FHCgghyjq7pwwaQFbwmP6q5gQK5PebJpGXwizNY0vgXwkz0DEDrdeH/GbhMyUdL
T3GlZwEr+A8BahMhBO2dAKoUs9relhWVnxps3WBXoBeNRnJgu8PIqHX0L51g3ApmDA22K6AOPXzC
GesWFqx0im/yWfkKrhlEkHm7y879QlgLN4VcqnwRM+jjSZpIvoy+yh/rxKn9w77AY8QIg+Cjh88v
nMrbhgSYGcEiEHSyi/jp7rCuuw+YHvMAZvjaRTqYG/+oPIY/6lssm6Zc6UfwZ2GrMBcgvcxzxmDy
paa3E2bIwHhQoenDcMEvAhbQWapXDdQ9aAinARDIAYF5oEvUn6ziaB5+hKVwTTfGL1gWitJZ9A/Y
/tG9zXuy1U7RtcSSWl/L7+KRssWs87s7PwsL9aHM+K96363VB2msIBaznKABvpBHs/oASuK0Rpgz
T6E8YQd6C3cLHRTZmN2y2btdkL629L7hOc6ULUAbaWTYpk028ckhvWnAq7fkYswYYp6HC2N1W/rJ
/kUXVG0/+W9PwuaLgCE8H8st40L2SXFBVzmN62YkVTEKbj7KY3zj/yqDL9wHE17zIndn09bMVFIn
YS84Vs7gNK/6CNg4OMwXnMiuXsHLPWs/2R+BJ78efojFR1ozktkw4pilp+4fWj6BJ3O6wKnKBwAP
JyVv+jDEKq6BHSfbVwevqjlECLvdROtpXNhBUYVLtX4DmtOjW9vszFuvjDU74PwC/bz6pItmz3W6
Gg/t3QDUshMNVx+l3q85UV1IcMPpMiyuFcRePoy2crs5ECHTO84FGDDsLCSbdHNoP2yk4Jd0ABBJ
b/7R2I6b7B4SvY0zzRd9AKhE0TG6w5d6FoBwCoxScKwEZ76CBsFV+6JgA1qgV+/ubBT9FfrAnjEo
vOIrTtVse8Rw44/+Ci7jrjxV3zzeEeokz8XPCnaWged5alJQGRCIGiAjDsdJVKWisDVIH463ijXz
9whb5+Jfv0MZu02DmXK01tW/eINmBOADvJU5JhNJRO28A7FnS/EAJvRGH9QuGy56fuocfyUt0iNb
6Jumnr2aiNKjRZ73eCawtjfQqM/9R2kDJ05ffjY6mNvk7/bBrYbhBg+PFchZ+q0s0pNU1ihJXccL
KVHGLCK55yHm74jqKkEHmjWkunP/aMh6AgEhmtdYJwgp0dh4tEfwnMNQBf4xl/4gLkLAf7lsVx0j
7iCoV2V70mjJ062IdifMb8OoYRYM3hQtplN/2iQHAX7moK5y+ltUT9OWxDY2CYJdSOgVeih2D8Qm
lgjzoGb73teY2JiH+C60oLQwF3eVuImylaL/a4m7EBdlCk4Yb9xEPhb6+EvGkEBsdEITeDDKfS+S
MowOhDF3qOtw4wLCVI7SThdOLXnTKsA9NP2YvsZXXxOhOVSc1io3jc9MmahFDD5V7L3/u4DWjpFT
IvxL9ANNMh5G0oyZVrHCm+EDFCc808UbzV9+qo+sqmoFqAOYBWsQrhI5JR1W2Po8r6+56fi4FEAR
aLaAYwRIFMYBBWCSrJsMVeEcQAL8CoA7hgsOlytn6rvH2Dwld8G7az12os7ob+tqlcUnTFhIs8XS
VcI9Bs60RznW5GdFBH87jSaBQO1ZGxZYUbBNUDfAUgcrHfBS2zSk1u0tdZeecmhMmMRstfXk1PKC
u+D/VvFqMjOFGElL4k8PFGez+WuRo9VvBGapJXY5Y2BngmzDOUxazp8QzbL/U47Scmxc3H3yNbyd
34Ti1cO5dkRPBNJdUV8PZbEpgIPcMSQFDoc16BiisETINEMk7qGDjEQyFkD+V1Bf2mZvkFki2hQD
IXx8lKR0jBkyW9R0jHSIc7MtdB7lipqaKDKEpEONFGnwv02chhQsEHtM+MKbCCnHgM+uygzhpODk
YspiGAQt9zg9hSRFdN5SFUDqLAxLoB0Mg8lx8htqEsFUuyZTAWmdJEEDrnQbxUQSjAiyjFB0Y1NQ
diRjqHCvWFRjh8KCuIMcnFIw36VMng0/Iv9pAbT2knQHNCUdPikegXCiTkCbyUxOJ7HBBwvJPsY0
l2VGmEuIlKZZoQg9kJsZGU8cjSrJ6YmqUhzZ3fkZWYTPXOCkP8a14yOIh4IwcLPsUNjjOFI9q+6O
e0jVvEVv71e2UNu6vqz0pTkeeb8g3DftUTMxGjmP3MAh2Iv+nr8bsCLt12p2AfxNgxWzuF5bd/5H
U174GrCKA/dphJArULu4GP8hck8hw2EnPX163r+sn5V4HKO72FwicW3Kjik5ovEMhdf0eeq3CSu0
bJ4hoF5YHI32ye/mdzBt6/N1JR3JJTLVJV+4rW3+vG1ASFaae1OZVzVrTETHiPA11EOTJTJofzc4
huYEAUYY5o6Z0hjvS5oD3fEGDj6poG9yqLlyIonMG2Gafmn72pryaqZoL5n/04zpp3lLVzhnuDCb
do1EKxm/xORgQoIHXzNZh0dN/zRlMCvBRpF9YxYA6cpsZyE890b8zsnq+BuFl+S+Un/lqbcRe4aq
LYdVKOFXyd2vUqYroB+ev4+mBUBMXcT/cg6Oaup5HQmEw1OYDQ3EnbivqGPO0PocGvzPG+xWh2j3
H6leRkgJjzN6VGW5aINpVwCzAA8fgMmMgRZAFUHAOS09lMXWI6kuGnag8svDQJ/EDG2JrbYa4hfn
BHjxEa3TH3PBwW+r0BxqqqS8sLYoqlg4PS6R60p2NG5I7wzxs83JjV5rwhI+H+8a5DamOPx4lNj8
TF+iWvy0hB/27rmBH2EBxITmmRvjDx9lrQv/MFJpXRQ/e0U4FqrDvySMyJsnK4BbJdCZC8PH645N
mZBDfWQMyE7IXYbR0tVHTX35xZqVyyR5NM/gW4KNYrdrjqqxm/7JHdR2ULW5ybyIV3PgN0xMzryA
22tYN7dkc+HcdjhF8vgi/rdK///beTX/4o5O6m9ZnUF7MfUlBhIg7NxVbIIA+0prWkO8axDseURk
HheKjuaIDXAG2210ePNeXedo3rQ1aRRd7wQ9OdBHViH7muxdQR/jZ4dzDvqL7NNj8qbvcthmhO/A
BFHpAF+TQzrIb8UM8VYFl1Batxpg3TpqHL2GeHJMzN+hOJrKrtB2YsMKXlr8KnHXSRcr/FhcCHep
qzuL61jgTtmzJbHoWuXmWUQ+2wEMCFjW0+gFB0W6NoqtclY904l2cWunKHZ2sRarDoGdqKFtdll+
scbRYv36kWOIRz07G9iPtE4unRPzFUmc4+mHN4i5oAUGHrcmEwleIM5NKmhA0OW4mR0rNOfERgTh
tPdZS4tE16hmD6zIMxnzTcCS6p0OxQ6q5cwOsju/UDeZn2hn1y3/lSRMhhM5chIS6eZcJThDc3n4
ZQI+AUp8k9QeZLPyVkNC3egA1TD9g3jeTwrmkUuRyET4aJCpiD4lpE7ocVJlqaUyFCFYqSNKowaZ
gZ89c+0lvXG1yXo2ZfXVM4vVOFr6/qNB+HOhIcigrW7BH8OTQ7rK7jm9lcvLe/PMUpheojIrD7sP
S8vnhdatVF5adPTKOxVvNTg57zi9efrU6MVT/TV9gyb4kIqnb/rsSe5jH7yF8aPS1Ri9AsinEBJx
wcuksOadvM+7p1x+ULrK480nHiUvHRwYpcfY79gYp0xVY80inVIqYGg0R241/WNT3RN354ZwFHaa
cEuCP9Z4Jj056/zgzZ7cROWM3bkY7wm73HTmGYM1YSVtFCONU2dHl+FWbn4qBoKBvB7Z0DlTeKL5
Ba21lvNL6t3hl0XffXdgbNYBSWd+AIHoyUMc4sgWnRry2BplhbgqgwW4BdRlVriPAOV9/LPIqvBB
x0Us0uJ7o1DOQzIegAIlaLHoY2LI9lajwBhhW66Cl56V2C6wHU9lAFVKEmMtpoH7icFy1EHrOagj
TizfBQzHacHlGekU/j6xVlmzK6Fyu9AE3BQejH9O2PVMw11yhuoR/rID+oKewQWRdvjWLUMVUtTA
HotpBImWftBstdAgmg0/W2vA+qmEtDCsSxlebVBI57bE/HN4FMZ24COoEV4CfLxRxnun922DOkKE
Gzy9vOFjSXgwlLzCNAzbgGQznRaiEmzl8qcuUSa0sIYrjN5U/CZ5GDg1IiqQLBJ3vkWRoXNnOFdG
ncvdczzzDHOiTLVGFRBlxi+f/h+ZcpGR9+xf+I4c1ko8D7mq8dJi7wnNdWYgopWc6ZK11CI55Pmq
5tv3WxXSSQhqPISkPevMtrGs8/kqfUfgCiYxAVVO5fW26JJPgbu1O+mV1U+G6tgfHhlzDmXn1hcx
3GDTEocnjW7XcKxdcDS8AKhtrtJT+M23izFS/EOgw1yqt8rQ2/RLSbpq0HMmqz5ZivFBmPzJHD06
qfHPUOzCkOB00oIMcT3Ep9qEQ7KJLXKtTjXsC30vYlwvXvhBPVzNgKog4tQ7FYMLxHssMBPsBnkN
mS27BF+//DD4TzdGlXeAgYLamJ2f9wSYp4MA0I+gUyjTP3ENFFHlIQ4HFGLlectcW6sCMzuuwwZn
Y2jPqbLwYJPWzI7vvXRoVRL8HnyeMLHIjVnyLvxRL9xi4cbktdiP+r5EW8oP6S5AMFl4Jz3cyTpk
YcfqL7Frq9Z+igVMaK1Wk7sZ+jt5Ebn7gROjPMUlWh2ng1bpX/DNrNGj85XcvVVfzMZJNBQrO34e
fLBgSgh3WP1ExjtFEVsyO52Miar4RahQGcHNlUBkgV00YsWEgJFpeFKqE8njfDTRvYTK0ZMfssUZ
t/PR+bjHQVpUCD2DuxYvjG9NXTTM1Eubc2qo1hXu8t4pVR12M7YZnXmFrFESMcwt0z/sSDHIzM7Q
tuIAjx8gFwAFzc56TGKhC9tWerKKH2BgN1qCeUrnSvoTITKm6xRESwjhcKHaZ7KgQIzZpTDG0t2Y
PeQR/fh4Acdb4jhH6siXrj4y7w8nTVitXHtqSmA4ERSEeyZmO08l8jmE/AoNcAgoS3ZNh+vBCEJp
PFhuE2kDzin/kVtfGeFlvOv0gzDhoaeN91R5exwHevjDX5YYH1TMVS2odTACiocWSQjp11W+IzSX
W9qEP9PfC7yBiMWDcGNBeO23DDEqd7TqgMMzy52CZqRRKVaUdxmawuHSRNPaxPAV1zsktYgiYRgE
HP6LjCFwDviXYYeYAwnCww5/fB4QUXsIHV+oeEjDhbfgu+rCJ4eXG3Z/pXuDmidW01BeYi7t/fGG
DbfZPwkIxfIDa71ugMHXLHS/PxnSpfd3IiYOVTiZPQbRIS4emfLIiu8iPFCpNsKnbU8WTvfKIhyn
D8xt8LwN03gWOn0DDyy0iKYEsP3xkkMzOBLZlti9VtNYm+kl+QDlijfufA4rm9UuQCzoHInmvT01
bbROgnAlhJOiDKuxlEvD2QshjPEIDA5rUSEqZuTS4aK20vOdiC+Pzq1UeLxUCAFwQvOOCRKhCqW0
lEnV8Z9W+l14lNT+sylPBXRbwauXbh6vAx4bz9wqerGJ4hAfDn1TFYdeMFb1KKD1MzHBRqYZbtJ6
lVFeGwt4Pw22PXxew5Gkd0sko2uPxg3uFiBsnTrkD6HefrBNWNlfFC3bLsbgZNXEuzB+5MWpRGSX
RBdh+A4rPKgkZuABvhwBjFmcV2TksnpOV1Lt2BBa8abjDFQ5ElGMXPBgeHjkYhGrxFNTn4ZoWVj4
r/6wkERYKpVTK9+idzF9SEAOm6JFsJ7AdPo0drtEO03+V8mON50e7vSi+cucPMD+UZgfJTsFCtEE
mAru2FMKYY+kmsdu1AkZmPP562HlG5Du323sFNG3AmBiqdvRJUYPXq+Eu/+CW8mLuLkI7xt9XWP+
iklnLtZsBj9sTi0KI3SS1IxY8ahORExx4/8IHvNE62MyDxAJccOF4YT7d0jGMak/7leZQMbiUcrA
BhM0diN6r5DRc7Jjf7O4glwKNhOtOSTUIxnPRRPw4Il2op5ybZsn3A04M9Yncz8dOcBs9UTMtydQ
8yz46bMfTXQ8191ogHumcGuTVQx9GvGT1jd3DdfUq89QTQ1QbwRg2Z6/yOSJcGMthoh+1P2EIjS4
vxCYremuanDt3H+qfwhAT8y9Geo7PiKdHd4PQIY+tpgygibXX/IJC8vR+1UHNSlKDrhNF2gLeytY
/I+j81hu3Iii6BehCo2MLXNOoiiRG5TSIOfUwNf7wAuXy/KMJJJA44V7z3Uw+zV+uTWTowTxRKWp
Q/JxNXdtRoJNcoemCdNceFdLnDmSUhgTY71aF+UpMdQrQM56YEiRQSWFyt5MSY7M850QOBKbg6zl
fiE/uEIDKQwGrowMWh0eLQ7euJ18UZ8OSAAUVUlFip/9UMOnMexdce+yHRNfd9gETKhL9zdn2ZVx
dAXquXKqT9Xec1bYCc14+tfoOtTv96Hlw/VeTc/j+E8PjqF01r62jaMfXm+CE0dtnnoX8cshCqyK
uYF8J0hYKrjZPMJd27NdUNuNnp9CPPL52a72qq5DbRwXll6cNQaUBuK4FjCKzaLou1GePTq9HAJi
ZGez6RRIx0+F39eVYKDudQ8yN2Fv0j50mtlq+HbKV+yhBPf+pUSfDmxCLAv9NxOnBhWzmhIy91tW
XyVFDesDU/714lOoF88BVlOKc64/++TCGifSblnzRrb0QKSesW6zU9F8usHesp+D87TyB2W4UV1c
OgDnu4MJGWyH+ELWSan1s4KWQiBcsrgtgWVZ1It6x0L7twvwc04X+ZdZM7ArLjbnesy20wQa1pis
lQoMC+1dLx4+n2/FHcikpMtng/5BP4uaVE3PLqN8eRp4lZOWVdAvaA/hvPkCDvFEWlc7WtEri9mq
WAbOfShetLaA2RR9Jau9jJk/7Yb+rvR/Mr363qPrf32m3toQzdPiYA40ecXcQc6VmhNG9elkQDqI
NzwlDf5aUELiaPWbVv/gROjTL3Sjlv5ReXuMy721jmgMm53pMJuY5pUiOU84Wcm6EMG3ljL5o7mL
fESJI6kLKFgLFHIssb3sIw3usDkC1O7lciBSGs2eBmIQTtjkqRvkE+b7ZDtrZ2yeWbQqGO6y1UBa
h9wSmIc9iZk4iaHBIUwvsXaW9jnzf2qr5J6rAaygkcfUTuM5x5rA1qF9kRCFA67/ZIwFo7lrtlm4
BGelMzpF+dbLmfyFpxOWyIhXPkHKYAgPcbaAWcPcKevWikGy2DKjxTAOWntQJe/zw/TehY/THCXa
JB+Myadxl8hEkWDCJR3kZujPqvXmyGOmHnT/oLqQmabMd+bnHEUrxPzsB6B3kXLQGNB7Lrg2BklI
6bZQDw1D3mbPLpm3CrQYkRoJ4DKxxIjFdsaANv/PfalblasQwgkieV7zH4sILksWZAjxWbOG6o5v
wHMP8k/zywqpn4WcQi1mQPVdfCgnFHv+dcIOvDMNZ56MILBjYs7SC+z8ZGzVPjFkc/PZxKJeyi1R
JZRWv3LXfLE3Uv7KaBl0K1/bYy+Re/MqAB3NmkdLHhtaJBphl8UNskEcHEAi57RKMakCWDhy/s9c
JW2px0WMsWSbUcXHKwD7eC7owcSXvqPLVKmu6v14k8CMMGkOC1W8DfpPmD6ZB8yjmLu+x4A+QC/y
+iXCX7utZknE30JYO1RcNDhrxMCemt8lb+qlP7B34vX04MEqG4X85FwAPwYpPi7osh8WR2oRPX0c
URbx7UydAWWXCZmeqMNC6hRFYbAMIatYj1STKUuw4JBbbwieJ1k6ivwAbFCnfoc8dirziFw1hExW
K782UoPR8mBMXzNgP8jcg0dX0VjBJDwC2Bs54H2dWCr5545H1ezhWV8Zv9TBkvweW7TL2nmPlb8o
IzyH45XcV+PQGdcs2clkpyj50uiRwYTBxS6AW7usBGoG5sEuYfHuh9ecjtwI/ya0f/DJHKxRmrVU
LumWLSx4vwD7Sn9QXq5W7zyyDN2/DruxB1CKSkqp8DH119rAmoyNOCUhJ9ghoumrFzTzRe8oB2Ag
Ng0cu4WCraHOj85U86Iz0UK7FYhvcitr+ewEZj3VZjK5iB1QTNUxpg4J0Sh2zEnVrWm+XMBEPRV7
+hXG6tIcnq7jYCxK70FUngxULcgOJr0fhnOzgY+FuKfeoV93FCyNqDVJCrbSYcEapxgOroF8GbR2
+C/vEVnhwqpqpjqcpwY/U61wYhvHDFQAY+DZpKRpFCCY4SOOmChY4z7ArxDxyHZj8W0VYP3S7ikr
IglCJFYx43V4j8NviGmzZsKOIY2Xyg4ACXuJ5g/crWdzXZzR3xTVEuaVDYeDJBqOO1ox2HrwK6hQ
yaVX54K2Mdqm1v+6WDoCNAP4Av+QTjlyBfJZQgJjWDmQ9betTOrmhQpVP12RhQyve0x35CARmQie
HvUfirlqHpCeSIoQJx+P2vqct1uVogy+74MwDRHwVqBgnBHe7OPzh1DDf5T1hmEMS15sUJBcAvNl
mApbowTcE1bQCAFAdkQ6l2evmJqsdbd8doshy3dRxmKiuEqrWKMGU5NqFxj1NWbwEKdfPcyKYjy2
mfp0dHT9PRNODB9B+c/uaQuoDzX7Pc1eOrTHkuM4rvFztVdIKj3VbhLj1USDEgTYqNkvJjr8ZZvR
GF8v0n8Rv7EDrGKqB+z6mDJRjacpFYKzvt17MAebGO8kvvkpJ5cSLFNQfBTyn59pT7QpGXxr1073
1ohqmMtgkrAYGfWQiPF/wYYnAkUjLJOHpOiJbsQafvUZapo4Xl2BoNjBW8zROk6hqdmrAnXA+A0q
VAlte7xx4ceAJES1Q9vPCIk35xcz4zQsnBoawP/s4DQWxXi9vTlnXJBtI/OMnwDzXuFeLffQ9Rdm
3ZLpFnrH+Eyy6TkAMLqDjStx8DLfNJZRvlA0pJ4bnCH4k6gcpbHiec5CDMVXzwculiTI6cfDZPuj
4WPjbn+wpXcuyXfxja6BdSt/ERU2omXU94QlgeaaRPOg83CWzcI7RpOAAN+tzi+JMArzWrSmkyLY
JvV3stw146FUP+ktkf4LJOsI9tlXgIZWV41+Von21igoUG0BvSeuVcOJOKOnMFFQcN0CcZ7r2UYJ
VtgEUBu0+QE5O5KVBHcB4zbecTofbck2nngAmiJOMsA9bDWRwAMqalYtSd7WUiRHrztKSul8gbK/
Yh7h2QcxZQb5yuKeQ0YouV0N4LoLBHc0PqjxR/UmBxbWxSpgZov+NHa4WXc82snOqTIDuNnNHUZ2
a3e93VcZ1lXrrwaF6QEaaFlFwxYglaIySVFTyQu2eqgszArLG6Y2FBVmy6YO5aOKuo+CCeF99aN4
5x77dBPfJvWn3x86HD7Ql2G4HnhbMbFM/wH6lDMYDF6570IQpVw7isRwr8l1LYggYAI2tHNZQXpz
GJoO/alL7b1p31Ld3wY9S2ZbfXjdgNS+urnh0qy2bguYZJ4SZXTliDXgUJKF6+8tddNN6JQZ5g1R
LxqQ83BryOLV+LGUG9YPYtZR7ptFC7akw1vPB7fUSMEbDhWzY2AXgATTaQTX39wPxDqlAc2GXcES
8D5qK8odCbvOuWX1MRabBqrfwCk1IwnGwdClrHEajPXGKS6tsfb5IluabotcesS2vei/plnDW7HP
ec/UWfOLGgSgZj6u2RhbdIl4v2bldO/iWlok3rrU97W+KvWV06zCgUiybdJdCmgvOkVKS9QIvWmj
jWuXsxwlHwOjSWv/3lIfeNkXSdaJta6ibQHF2udWGPHfawtzYtNsfaCmyoLHV5FCF2Ey4WPI0Ei7
NuJ6bXnh1cD8P/bKeihJlRrmnvUu9SPPNFv3H34N/JbRB+uAEpVvtrQZ8tbxdx9BJkJcVd1NlpzD
YC8aS19TLHBuqVMicHkcOLYd7o3AOYWGsnDt6GDWmBYRtAUkM8DkwK9WiFtD9ABHmVPDo8gRXxkc
TTiKNWKDtr70VyN0EOVd6w6R+kZ7kwWnvnkQABN5Z2aoGKZj+5SPT5ta0c5spLc8/9PTkCCLvYbA
r9QPaPB5ToLFsS0edbrxq00h8rmgra0BybPsqZorCoqQ8Q/lEvDreQhPTHQnqjK6ScW0PiJjSXJG
G9zt8C7br5I0RONoa+9EROegClCApOkjH64WsGTLds8Qb7eVp+8sC1F6zgzXxMmrOH9DElyRxxTO
zYLx5Jobja2IVBOYxd0lgHJmgXrmh8ftOdO+B6iC4tLYGKhA5qi7ZlotMmFhspR9QwOjM1Os1whI
LFw03Q/FQKSiEMrJgDSxjnKIGUzhjC8HNStcqjw/iAIS/iWWOwS/3DI00kzBkvzHEgewsYVz6sTa
ZuEb81N0E8J8sAwx5jga4UftT6SeWsEYC3rwmjwI0wq47ZEWcY+zfGHKAoiraMDidy8RgKCrlbmt
E93Oc83nl5lizpQEaye7OY16T367yDCb4EkaldcdWsmI7X/x4XXMmA2Mx/yPwm0o340aktQw68Xa
q19+zVJ04Ff6V/dHLaM65FTsz4V2Sz1tGwzYoFp377RHJFsjuhGUjon/qmmtJ4GoyWxjKqBiNdnG
vMJpZG6LaKZ6QMqY5KbhwqUrdyNuBER2LQx0wjkoEXubar+WC19epycoemcDCFF/HJDTlnSlOqNu
fqKCeTKiUiHtFuFSEqDe/7+jZKUZ5ojXOYeCHA8zhjSPgWUcAZoS8j3Ou6ca6m9mSdSHJhedW5A0
xBIF2pAvPyRVdCgHntS7Hutgy67SAV2cFeKiyXEbaDpQQmLGMgMyH7ZnMtIlQ8N4bLaI7OeWh8of
jEUHLcAyWHLh8AGk7UzRhe8jWykjxiwuv0Jkva5aLOox45wFjoR+wGkyknhKiOlTcNtcjO0864nb
Msnr5dsGxT/Fv2c8w32cJgq0KCckBKj97DSSc9jxGPnTo4YZaAl1DxZylq9qvqVqwgPkj3TlI0Qz
FvopUnRCJKdoP4MSPhP4qfHr6Gh29WM1HGOXx1F9sPyvLGLxlbmIk2kn2OsgEp2u9p4A5D9qA8Af
hnYg04j+jw5xvLGuCOtPr8MAM0oODDBIIl71vXEU0gPFtaxKxND1XNE5j3xqgelJiYlf4R8z2Jco
M1yNvVobf2WmS0pjdqlVTsIRGJyhorThBJ8EZMZvaH032lWtNz5LC+XYjnsi2Qztj64pjZnb3/T6
MDUPrnfIg3ebZ4TJ1LUExxqVqEdp/JQQGTR5C48uvGvxiuK/sPadA5yBpQ0FFY/ymTNeSvOnHU+W
u+nSTUyfXxEU3IXLBCUdiUDyVRu/rnqNs+fAcEIdwHk5HiO5e8Z2UWdb0xB4U3H+5d6R9fsXSH+b
XLOUjT2Oq4UWv5riUcXE+7wl6lZJF2G9VVeWv/PMt65EnzBLOAzdtdriti5RIfFdix8GxYPz1TFW
QpiPwAQ2lZSzerioIAwb+xnAFJIPxlywEZPmQnxZOl6AbPHa6mptTbOQb0TslBAAZDpz34i1yqcI
hxB/29a1nw5VkuhJF3HcReQpJ49HQ6Mh7nUDhAER9zxIBR6UxfCjRHe9/MAeTq05quuoBoZIMu2+
JlQhem/YQzrBrUxXBYmvMtlQLdU6FmYTURjMLMdnqTjMBx3PKMVtY9BTu7jdtkr/iAOk71092yot
rDW6eQjzFHAddZjUMQDg268G7MKSc9/GzJR+tzzzCYFAz/Cs2FPGfLUMQDdEwbKkUh89Wh5Osu5s
ockmokVzH6PUXhG8KlAuD6f/tHUNAaKz87mJ4r5gWIIVNPeuYfrNACUUznlqEUOGcoHGE7Y/0v3L
zt23QAuKOt4pkjLaPZkCR+1FoW2s1LUdHcMhZAoc09Bs2ruvL8aYOHdW15Ks1fpJ7GQJ9g7whCTu
WTDGrfY8yztjGovAbZ/Hys6y11ryZArLB+4yB3fdDwdCDuxqIP79MmE7rj8K7+RzTQRLJVp6AlXR
Siq3wH0U6Y0pQBZsamvbe7S6lCLahUHwKNgFLLnyXMqj9OJK8MxHO+Ra2VHChNUHG+YAkWjD+pRT
nmsNwX++tvvlgOed1Qnmx2bbc6IEew25EwbXTUOZ0jHxcepurrDst0h/qKMvBtqkqRIC0rNQO7fN
JUzuNsCgvPowAasQW58R9YE6BmRZdJQ2ihSWk3G7HEBy+t8a4xpYTsUeYCjvXp1uY4IV468kf2ub
o4N9k7i7BFv2ord3RbLWQIFx06rLGJ7UGUCrp2Ap2At9rZURH+2nObwzJ0mDfaUu+WNm/ePx9OdY
NklLOekuSl2SEhmaRC4qC+04MPtksKexcvrK2p/B/y4IniKFMjk31ptQtwk3a4O4oPb75YhOJ0ze
Pe+rFeg5T1r05YQ3pX9nxTfs6+Et5qizoS5W137SR1tAXvns7gBlW4Md924s/tpml1d3dXwrWEcE
CbmVCAadfVL91BpZ05p3HIWxqISzr4tkFzbaFjb8xqQ1sv03ob/978Pk5A2OXus9P9LWuZnMAwfK
U0CuItwPNfOQrQ/SfOBorq3fPu4fI1epy1M3J+5HCXmPOv1g0eeZE/yP8jgp8es20c5wRs4S817k
U/eQohtFlmqqaAPpQRjN8EApahevulscWr1CeJX4a6cEblMY7GSyR5rmOzOsXn1es6eiDaCIdaH7
ljqOeC3eFqF4dTZmmARdotcgAEqsfR6j76do+19b5a3DcGmMH276KHGJRPjARfVtqmSYsVWAhQy7
LE38W2rLFVF491QLgUPfy9BBegwWxRpPXngQ2b6q/KUwQc05wnuTUxiKV/VM5c03YcR/lZccu1Zj
1eRuGk87po2L1QT3UcoF643/FFUgdONJDBUBM95WL+HVkkLqefmhVvRFCdrYHvDtTvQ1pqf6yCQy
OLOm0u4jx4VmP5z8NWI5a9DZZwqrdssG8x0s0+lxGfYn2ZQHN5GH3HTjlcsT1vBAG2tGu6njEyMd
u8L7zF/Bx1rgWPsbYE0kn7qKY4iIQrga075tYMeOlkyV/1KIWmZ4ZiMFR7XTvhqAPGUubuzXV1VL
sYCKaxTvITpUAfFEerRrw8Lz4rkX/DT+kd24gy/DgvjnMDGoELgh5EKl/P+GgK2YXmxMSzubtXMa
fB+vevAMXWYS+mCbCyflK0kCz61Jj3ae4UDXqEQ0+za6Baz+eEQtRySmFmjMp4ZdZL+a4RflH9Pa
/3Gb7TlnGRBukNWqmv3hICiry3c5VGcrczfjEBjgZpQfBzQn1RWcTOZubtv9yIF9g4pqSpCVk9O7
jK71pZjy4HvmUe+pK5hBMr/zz0bzIo+CSB7dmPKz9Hkabobozy/NpaIEazkmRL3VpxIIbzYQYmVs
DebxWvWewgrGgDzwzKlp5UY156l+aHCO5wj9F3wgZXcOM21O7e2RLuwOxJUSRLmr2rd0QLKqJY+O
XL6wXCE001vlMFbWvFKcuya6daJ236kNcjIE5JCaAGPzgWu59tuvnh2gKTHpNa5x0wLM33T9qmRt
F/P3yDD2LL6pdk4pm5NDXJ1kTo9N1rqFKyHXVxzT7aNtb2Z8GxDluy8deCekebwDoK5h/nJJO/Yu
NwFJ9AxhumLlaepb0TtA3pqFG3x7lccT3QQZuetM2DYltjLbPHYZ8yPn1wQLIWtmwuwyYwXyCj/W
4l1aJfSReQIuLEkBFPqfwj2l3dHXsWC7h6RhDz4Rpo4ej8KxfDKbmzl5ulfRFRVMR0qfwoDbyc2t
b93X91BQCLOuwcDjjx0POf/ySxXIpnrMKp5eY1Z9oH3dCRc6e4GXDd8F7/KRpJe3kmdjPOT76TLJ
gSlFw0MlFjPCb1giH6nbHuu6mrI4gVDvQEyb1gAxI+YI22ZbMpUAQhCQXzZrbe5qWxRQmqh1O50Y
F8f80adVb3cKhXtwbFxLsR+cKiB5IpJvWi92Q+G/ghwNXS3madVthHQQVOrLvNFQ0VerIXkUuFjT
Ki7nZeOdCi37JO4XI3V/tMK/9phKFeFoz5SvHJbBMBV89t7qm40FsSXGzOk51MlrW7GW5ciLkSjA
vGuBjsZQq22iaPMKzb7Ez2xlOSwkTYh3j9lmAvV3zPFsxC25jeFkE2rAEvvzEKbCFIHS4G7T5ZQa
JU7FQNNXfPeE4QAlROElf5PYXjtmdzADIiKHk0KqLAmDc8bd7buQYFJ1/Owrp6Lv6pE82rda0VZ2
Pm7w9rHbTVZ1Xl8NVql24e5AQ/d0yaOBdDLEvHH0wl/bOifmOYx2PVPFRrj7CMt9RGJQIMeF8GG/
gq4ogm4KvD17+PhGLhVjmloHyiIttUVaEa5ZXwvZrjM5XlUP1auCsY1hAakogMyZISuJ+S7MpUYk
bNdZHx3u+N61jrIqNl2JRQusYM/0tiIjywmSlcR5DYqvr76MAN82CdVlAI3fVXeaVu9zJcMcxp2V
Fkdbd5AoRANAIRWNd780qv8lMr7Dvqfg0CjgDLKwa3osFvEzSO4APwZM2Ek1wSSpMzA40GkaRMnb
+17Em1wLV/mtIzNHFygkmKwJFBWF/eclMZWJuk76ZCeCdVZr3yq7HCb1BoswjG+296Wm/ZutsIUh
d+sSh/2ua/7f2DIca7x9is43FveWQWFvAfjAN+GCANOkv9R7ks/z/WgQEBeN2V60DpckYyNQYYUp
kbI7oNMatJ/IfqENu2GKOxceOAmHyKZIhSkgZCdPzW+WDUt48Ciuss2ip259OSMbTcWsfhVEVyN+
IiXtH3nDpQ2bJ/cBtCQFlZQIiadUALEol8b8w2T/5fVwYHwsMyPShaLf5QO2xLTmhQEcJKIicRoA
CJzdgbdlDXy3XeAwDrL+sVncEs4yM4XsljCxEyq+wdJLDrXskFC/0rpa+dMTT8iRNM1gVomPrkFq
1GP+r0cG7g2rE6LHEMEQcGAsdYFlDcNwlpIylDElyuO7K5KNb7RvU55rjNKlcPx/XnYLhGCPb+xN
U9u7ar+LyZebjO1pHP8ruGOiUts02nclrV9gspb3axRoromaHpi4t23HX6i4t8XWT7p9JnQmbJpx
EMFBdIy2U8yciHrbir2M1Mh/6WFAemerC59jxWJYsrYt2/Gt8etD2VqHIbzWXrevuapj1TvxjHoT
9vjuBy4p4pCNI4NMa9pK2jhdIy5JYWkC53GahhvtQD6MuGoOS1buw3Dy7FAa98yDFVxYk0q7sGi8
WHDkOsSOMEa6AJ8L4UwDxYNp2i6GZw3Urkbcqe4iSPENKxxsl3F8Cd33Nn9XSNtwUvKdVdSMBI0q
y7Af37JQrkfYJ6Y0HvBLln3G/Y4uNVsTSdlpHu/LR+016ziVCC1ZtBhPjcM8bbKNwfPIQmfGWyYZ
HsUOneh90FdD+NkW4640maKtzARmZDCuJcxnF59W633GxIMhxYaes/a671C25wGvdOi9tQTjjmi0
ISmgnmK/h6MF9B6aeIGikzKPB9k9i2/9GkL95DGSN7/6GqyL1W18sQAsRII77sYiOJmMfhrmTuTp
VLhtGCpSS8wb5i45eoSl+1OCr2TYBNlGXSKf85Nt9Yv4gblf323sbBsTJYkUuGWGSKQW3ecMoy+R
DrBDWEf1J45lRH26/CEgWmLIHrnEXT7SXs9BbwSHNB6R1WIushG7JTGFdqbCy5iK1oi2/jyWy3tr
XqzsS9exRqxbuZXixvmHxbSM/lU9q8ltzCcZTCpHtFuG3CR4zF2UroW9x503AIGJg1uUki98iVGr
0N+r9sHVATRrxryF/Cmwv/qsjki5JiOH/2oxgXg9CrFW/6tQf7YAXxvWWJH9J9qPrNsRXx5E51Hi
i9XXFuIkblsEQqS7chWHrDjTalXV5TwU/rrJ2o3nRJRj7k9qKuz/Ss6ragtkh+kLHaPqDqvEbz+J
mNuVnfpmFvVfDsMgSdViLUvtV+TOpwLCzZdiI4Z+WwXc/gc7RF0+RVDFuMG8bWUgZWXotxDxnR2W
lMCjbMKDnHJWuT8KFJmiqoCsspiddN5Jd1VN87NnLQkpCtb4eG7tfVtekPRH1rmHqgWOxr5FYLvJ
FSYNtbmlxOE1l95g3Srvk4vWXdFmVCmuMy6muWOxncDIC+xgo4crWB7WcGpQEaKdwpzsb6Cc4s0r
jE1aruCOsbFi044lcCjOffDSvLPvbhwsVzGi+Mb7sC7NxYV8RUJoO+fB6VM8wKX588MTa+HCIy1n
PQ0Q5NKk8UiOuVio/kLVEI3kD4SwVoxnf5lrvxVM9i75E2Jd+zcbjrPHoyHdt91nb4GLgcBYnlJ9
IcU+UzYg1PtwrTASzfblSvth3ED/V+oHt3zUdJ4mAYs6i/MGIRKjZhrIr7GaV0O+1hBTA9o2aXjR
jZA9BZ7ss2wWNOvQFbQHb0L5o15MsOysPFEL4gWy7C3hIWEBv5/2Y5V5c1PcfaNehfa4sSsi0bDb
wCpQOJEhIv4jfrX6yLGd4NpmMi0W5GRK5UCBiZTO8BfBzQCjF6Lsm4MbvDOsLz7Ma/5LvOtteOcw
QO7zGn46ll4PckkuaBeTc/ppZ3sAJiXpQZAFYHIHCFzm4W+frLJ9vY5Y0q3Fut1an+2zGY982Xyn
Q6vsmeMv/Ixc5VnDcJCQA/+dUM7sG+2nu5PmIvzMiEaxEIUDYl018QYPqCUW/RMCZgBKeSaHrSKW
Nri6j74+9zWgDq1f11iVfdZvEXSszuD/m0fkMQi35vLhB5veYDsbr0cTOzH6mHC4ovPLj5y3MF0g
NyCDAGdoi13NcwkGXhn/UFsNLMNQxwXtTN6rs3sTr/ji/eBvKiiSkWjotDx/rGjr/llzSUGoIRov
34fPhOnxDMkllwQKv1XoL9t6GUeTpp6rHlcMNN6oPSj/QGZWDkginEH6L08Djsl+ZsNdo2HoFx17
zXYFcNdiw0rAArNK8A4gELcMixHyGB74zXUh7j2zXcGb/mvdiVPgwY8xZGZDgqI7aj/Qa/LL4RgC
jh2S3CuL5RDR7J4C41xEnzCm2Pnjf7OsTYGBxCycvR3b7H7weKC9b3VjpTOVzCJkyv13lgJdnhct
PGngpWmzDAJEotMlR2gnECYNUCE1VZvP7fo3Nt+LId9yNlE9vbkxNwJayILKv+VLo75LanAZDgKl
CEqoFi682Fw54OBQeIf4tgBhLG1ql7TEpdDrxAxia9fI94pdpg08QFKUdaYzCwlW87VDrGTbxEHb
aExvbFqsB5QMk87X2eoKpFUaUZ2HNftWRBsMU7mP22qVWNe26hdhcedy67K3zmGJ34w4Xm4ZtIFK
btWB+KKzYvIxmfDvACgwGAGB4rY7HTj28JWXBwXSUTInESn7YqCWhjuRHhFkWqE2t6p3mwMgKFkU
g+8lWtao3Esi4EPzTG0IlxHOIor0jULrFw93Sj6aV4tUDBLby2VMIAD0RWxwBh+7yo5Z/UHzoJWX
QCne5DAFH2OoyOptP1oI60FOWg81edThr4Ibieoy6dQ9ONSRzBTlOyh6RFA8olF1i0y9T5wTy4ge
gm4tTy3cwty6CDsGM4DyDUQD6/x4SrRLWp2mGjuclICAdDpuS4sxK+t+m+W2TRCjZgG2HP6y7HW0
FbB7FuUwMaS84MyX9uyo64eBOJIoAFBEVW+zc2qQ3tXjK8J4ZfrBeco4rhDbMWNbHAsMTA5mlrTL
5x1BOrFD+hzsGetNoW60ENG5tty1aX+E27bT42a1WMnS2arj0kcKbGkUjZznVeUuWGB72j0QME3S
lwJf2y+iN6kXbyTwFBrUzdKtl1mivLUakZZZcmqbW4Cj3Y3enTbEzs6yiTyujjMfR0iNN1I0xaqC
BsQKO+5/tbbd8OqByhDu59wQ/JQ2o6GScbcZIeITl1Xu5YxRzd/BNf+6NuQ6MtWF6iFAsI2Ak0uF
qIZTVA8H0nMo1HIEREP65xhHnydEmf0ioaz3PkwX60WFDC936L4rRF7wDyKl2iBfZsCczhLsO/0f
snKr2yNtmqlobZB/nZXM2QcRF3TeWJscMVUUsyD5JykxwWGnmz4Z5yFWOi9lCIXRVnCbm2SkUKHM
7hlZaJM+zRGgzCHCujONVRZzsidG+bVoetyK1DMlwpAQug38P21ndVMoM3NpOuGqhg1YtgebOQz3
+KvSw2MRE3qBxyGIq2Unf8ZBoBgwCSuhtlDchVOZ8w4QRgF5jbcOfi50FPNtLPwzQGQ73xn+owvH
pY7AqY1eRoNTQGJw+yvLrZs7+xhmgEc8h98gv8dQ0oBcmGRwauAvK3qFtC+g82DkGSZ74obhbdeP
LBc8Bu4GKrZu7snP0GW2wgO16b2livpEaDbSHDb0jFnq5KeN9jrb6qT5QH5tG2zYZjpLSTsoVzXi
79Fk8N/NQ9bDLZ20PUmtmmrFZEil7BasMjOS3HIeNBzX6X5klayfDJ1cCThWL71g9MbeX5jYnQSR
rJqx1Iyn6jKvRhQGqmcRh9lPV+0HIu+wYWWQ8npGGeb4k6rk7qrmtuxZwPkk5Pob5vxrRLVD+syq
W4P4JKbgVtkIk2u+UlAKMzFXrF9bL1dcnjsbm4afdZjtGdoMyxGoPnmpBbhrvoiKTWO+KDRioe8y
19aeS7Sg8wqhBDrWW6oRVgY1ARDaHLohMuFh27D7UxDRhblccg/xPMgOpMt2jURYSbTkzkYe6Fio
OjGmTvBmN547ouKh8uXA7zw2FlkYjKzD60QQmXhypY2IgCNxII+iJo+8fh9VWkAEqwn2UgLkNKrA
hgkEqBJaFP0yZfWmEePiIgVz1a1YWbDBedgRLRUuaBB0EJB3vDYkrikLwdoPgQu1BPlCL68Quy5t
0W0DxKOoAO32vfXoddqtnRWEjTP6VMc1fdUihC83KfYmHYIHVQvkBn9eTtboYeNNRlZhzduaBeRZ
xdOtTGLQbCeJzR4pqRDaZjycAjCBkB7r4INtYYLMAD7GOmBsS/OFJPYyjsjzGnNucsezvjcRT03c
twwxg6HSxBmEw7PfdJwMEvA1UtIlhwK+RBYaAsXFSBZh1DYnVcd1qmz9YtWln63LJkh98YlPuoY4
vMTq41To6KxRQ2eETLXIgvvM2cQ0dHy7GrWzp34mBJUfyR9JFkCsbBWS4IC3QQcIBTM3qv/FKU30
0Z1UdagSsPdV5R6XfIsVk1ml95dCKOZflKMhXSDDvoBRnI+Y1I3/SbrjGr2gw2uw8ffNLdVheB6w
qH2lyJKbCINYom80/Jmye49YgRVxvgEmk7asnZgA09+DHx+HWUfp5dvvfBr86r2hbvgTVvg+YL9A
v0InZATVyjQBRgM11CxmeyvRUOJZwzr1XqURb5UA11f4LbL/SDqv5caRJIp+UUXAm1fRW5ESKcMX
hLqbAgreu6/fU7MR+zA7I1EkWCbz5jVPfW7OwnIXEWwRw2WLJs16ojgthprI10cqLnZ5qdgsjf3r
a8lSlBsT6zAHOtYM1yzv/43OQ8QE9EogoXTj9/M2a3HbIn9C4wI3nOmkXAhnTIpDo7y31JOtgxs+
g7FxiA6ntR/ZC7TPg51eRO9hxVSlXAhkCyUlCmCH2NEoe5vJ5a1D991M73j5HDrogJjzND5zqjYk
4RYb0YRdmYQb9ZNqHz1KLt/KsJYnk0AfyI09gyrPuLHtWocYd164xNAX1aLtIrW1LmHxU5HhWsCg
4DQoeouRfL/a4Xg/MNa8jBDZ8DF1wlvPuRIymR0gQ53KNjnAgFz40biY50+Hw1u5QUZiWJyUdNrF
Ms6FfKRKgda7c5JhsvytGLzNs8xhZkLlgVrmlADte/7uAAahwutx6t63HA0nkEoUDdUXkJ4fqYeQ
7UqqKRg96leVhQfGa3pkHFOLMKHBvc5DfvADmv3GPYKWMnOwXh457nQYmlrBBz4RcXJdl/odHctU
79rqIyp+ZRHDvN0K45Fb9dJgr6udGlzYuJb8NdUZxReGYF058KKgG+5p+I0fHyqxCTdNFfQe/RJ9
3fIoKuksZqa/EVqeMkNe9BfAlVTjuwh2jW0vckyiSRzyueIm+il40YGzDuNgVRbNUw40NvavETMk
Lcbh0cIUsuziXwZcHcADdJjg2nRqfoeTRzhsp0I7N3pz7oJmL8V0qJBcNO3PBMNC63+QhDg05Pwf
CFkjsDOLpZPu0QS7DE3wX+qRqWkOQwx6OMu1/dWiu9ep1gzoHE3xDJHueqpoI1ZHU60Xez/BkugK
Klq5YoOgAORdY1wVXTD327iFsuif97X1EY7pJUmBBsIvpA1c2ygo7PlfSygULnlTR5ifeRqGCnfK
6FWHWxy52Oimx8EN91ZcvSF/gAdRYwKcfmZi2oxxCt7UL0WsKPrjtjRRZcfZIUqgihgkB4bhR9RS
eOygfj5I7pKkrFdPCUCIadFBxxXFbZGeJKE4F2jZ68QhdCGgBc/kZzxjqpT+KZx6OVpnp4rRsgzb
JkVWCkbcJ9qVmfyH213rcsIDxYQzuGo59HrIwpKjw64eZa3Iaw33j5JyRKQ0gZAK6lRizgTUvCT9
muNHakGzra8xHXzYskc/9OmfMDFsIcGdjsSLJBTtZ+1/R7HP7RctzR62tHQ31GBcbIfWxhfKxxaA
WqjOk50WINfQcUCZmL4Z4anJH11pLkuGDlDRiBrxkGhX7XcJCd2Z652LTsdNlj5uNJn7k3DgjLrB
uaDdKid4N0obXLBZYbiA0QEDFuxMRhSpw7SZ4FyXiYn1s702Hzk3VTw1mHmtfHjEXPpBQm5eVRwc
BqlBXG3dRhw7OR4j7Knz+LWIIbGDAAQFIUAtpXoNMlQ/iDLWTFUY4mvwjLhbxXdHHBis5UB+5ISZ
UfWoURmmuF/htM0h/YWQgmSS3cwQ27nxe+qSU9J+19CsKuU5khgnp3FXAyMNfXwWzNpUTdYQoS4Y
J9iWv/EAfiXEGdpvSoMA2jt/aAYvYy2r20lcTO1hRQhwK8RP3W/MXe1aGWt7X8iPKScmY1ga/aZ3
wUbMByzRDehD4l1y1z+Yw4dHAINtD6eIXNYpR+Pi/RruLhtAQzANaZiDmT0+N0H8lZbDI/SDd/hf
rmrA/NInx9V3LhPfsEPH5mHCGETmgedb82c4xT4ynBOqcL6aqqmYzEPORNmL7A/TShmUyHWHYWjr
YOffxMQWE1bIOcbMA3NOECXbdrY6+7AXzjKfrUuRGMzqGma4jGXDpDhHCLXbYamBTVQlqUQGKqTb
GJ8K5PupoNMJngbHQCl3oUOxLtubYuYT450y7DbULGBkajV9w7FEQZki+MxOmsXYv7wyA+6RfdbU
n0Uc3mJ2TREhpcBL3psogi2mfKuyQs410itkITZ9Jhc/JPLyV/WXuvKdfY5zJFEeaMcxJuYty5c8
80b8jWGP1uiQPJHTCj2i8ulCxiK4RSPmxf8OsBYLaGsEeV22fM46QwPnkmTdEZZ1r/+MkbV2inEn
VWX7hExeIasfrGZT106DPtyBYr+3+4vkglSfv2c2qce3LmS0vx8yNNDzP53vyff52pnjt27wOlZk
jqXXjnsjgegVApHr/mVg8umEH8ItjyN2aBy3i9q51qhU9JoCKaj3iFKD7mTE7gJvDrWzLDKGKCRX
rijXGddyzfi3zWGzFmJTwG7nHKHdUL6x6AYT4+FDR/Uc2qJx0yKVpygEGW6TFlvh8tClBVSVD7VV
8BvE33B2XutXuAcQTuRqMLO1PgumbLvaDa4Mh9dGfwqIyzGrzVAgDnReIp0qk7rOr68FY8pUGynS
PlxY4CGGtewoEjcQzQPKSECU06xmtRZsDKb3ah9mHC5gXFC2HazUgy8/dd8Dksv4jzJf6eAPRRke
w6okhsHapJAPMubhyvuPdCpQ15H6RtcYRuYuk0octIf2YMjsdaQ3nRx6+wGiy8qEEZUUeyerFrFP
UhnAkeVREsAgKZLXCNoFk0roeTy9dFUx+jALKKXiJsBiXFmdqlgebMnjh8pDKxSU92y4475iDa++
/DCyAdLxJmLUSojF7O0mAVFiDOXRgJvRX1q95apETCmcCaY7bD9b7mJeTsJUbh3ima/Yu2NisJmB
nJ04xuAiQiLBkISTn4emNxL3jHWln9RHrlt1LtZxcFdhJpTkFG0D+4xHt1cn4uBEW5/2Uxc316mO
rJpQe3jJuOxC4q/YBAUuBAVakpopSlD/1gywneYu83en+ZvzFi2o2eFEUKc6pSOvegtgNFAdAppc
61SsTQBSLTko2+9OfQL6eCeFQU1XpvvlISBbInMjbFgkIQvB1mA4nJV3jlOWTGPAoIa4SG55sxxV
zHk9r8ZGW5X8Ya/in8f6KsQdAs6iaIqTWtmR5S87/WHhdTUXFpQo/1TUqGIRPFMnCNkfTQtJRF2M
SzpOrBBaCQmKpWkQs4NqTILPtaJ7Y8n895ws/h3c6dhwmWh9mDg9z8PwoVHb9DM15OTA32V99+xx
z9yLfj9hDDr8MYfg4BXlKTROEkgmBf1yx2wrOxtjiuDoocDY+bhN5iL+mnezRDFXWFvT/ldHmAQd
DCRvWY4X1mR6B6MYCJ17nVswu9oliob35s3IS2KUcxUDUYfjUNc23QCD50MArlRRyxLBqibu+kuX
yHPMQIS9HlpUo+ossAmbGOGqJ9yWanGVDfJMfnGIn+04ruKUlY1yz2UQyk01EwQ4yj+DI3ce7mXk
M81kphc1gHRKq5Q11l5M9UYDizDJdalsD0kyZhs5DsmGPFZYOnm457SMgwQCfcKU9CnYSTCOxsC+
8yFRfU2MdTBBXIu+2hJL52fPUjDmA/YO/mXZT+gbOxPlTUpHjITai6bt0ILqAVu6OnbWxV7HwWNk
rliN3SqXTB/0p50+xLAWabeVlC/lOF+mAcZmdmFyfNAQliA2bfqths580o+GtxMFY8Zpp27tjr6d
yaYLQyvTdPw6IRHTyeEq2UxEHWuPFmC/SSnnR+0Y8HuSBCcL7YA+s8KjM5J0GRxrq/jqlFLYJdEB
A0G/aT7jAM1TCXCmXtcuuoNEFdir8KKg2hvDeCnwqLRaMkJS46/DluN992QFqA2Qx9mnbO7NOF7s
yXnNMnlAQyRa4tw50yqJ/L1SMokoPCk/ggrTWq4NjAWjvRme+ISc6FXziOBV0XFI6K1Buld/q0cC
zwQnAN7P05+I5RHO3lp9u8IGjTExhDRP4HaLmuLLpTz2k28HnaM3vHpIQUbawl6Z6Dr1Oz/o83sF
uRTq8FDPI9b+1Xi51+g5BdVAFX7qPEJYgs1DYzhtciay/yZB+hiLUO3b/25AtqWg9+NGqULrBQMY
iWLvQp2VB/be9EHg0lle3CmgSiQ1YnydG65DaiRmcp+jr2K6WWmwRqFx5HQI6oDv3XehnXgN9YYm
jZVmP1pycaMfIWvKebx+ze2c77SQoIlNi6HrjKITXjghC3INYwg5wTArayj4hRGro65XiOSVFobW
BOMMRgb4xAy7iRbEOro1NHAm1GB4OxX/4F81CTEUD791aL3jTKgNpyTZJKADAfYCVBhr8hm1UWkX
41dYHliiYPWnPIE8+0LoPT9GVCBp9sLeCtL9OqX+77RdyxSiAZ0CgOIhwgM59/1XQ84svsjUms2O
5M3+EwfuGxVSk7/DksKLTacu/QpMbuJlAQ0fTtkHtVaYnvkM43RQ6RjNzu5fgPTJh+r/OE+LcaB+
idtdEwJMM/o5QjVsmKuC2JhLGg7+p2PEYW8lx8ebUZLLSe4NkRAruomA4/IP8mfzk2ox5p2aW22A
aPFNDCp8T6dYo00l/ygYlHm91txNCKHzRiIHyBbTL/6VjXyvcTzAusGC6GNgj4MJfCKO1tQcOwok
Cck6irAtdktegkOQ8obCwrPyTUaLIcjQCp325vXNcZxH0F2qOpQ8ZhR8RkxebSOGXXl36pFgT+bz
zROITze/dfySSGaZB55C0S7d+m+ZvVc9euGgxxxrRJ8PVQjSdsZhRFuVYVsFAlfSus5HiwjmCksm
wmpYx3Z55fawf3KU5DOTPkIUB5jXFgTdlhGk2SFR+wDRYMK8bG0PuQiNFJcCYoe+Jo4U1NphaDUu
MMHP/06ZuYuKyn459TiP1kAz/5dMCae7+9a0QyZzToff3oiubdqsU4DquB3B86m7p+ozBLfynH45
rG39amk4iFkvuEnaqNQkzv1Ft5Ej/qsjg5ZtJIAzJa5t8cYrLQyURjwL4LmY3XHCFtXU67VT3zJd
oepkZu2ANQRS6hphj4oqwNbC20hjhsS/BZ3IkWGox2RA7AzoRHX/O8S6lqOXxA03SldzbFEzdOS0
0c1wgIEclNW4DeBoDl3+rlVMBXBKa9GvffJduGWI+QpTLKKRFRPKZwPGyAvSLSAz1NG7QopjjLf8
/s2Gue5N2jbt7qChvLvUE+e4nbdqCcyFvW5x0AlHedLz+gDSEg3pKsGtDzvDGpbzDFG90OW2LfHW
A2+FrgxyQ7pCuYtcuDyIG1lys5Mfxzx5L93yPOr4J5tN/58QTOnNIjmjvD8IQIMAbIp3fXC6CHop
I4Ya0U5eP3OuytT4QuVQYoYignQ1lpjymFvXoAKKnkREFHTFDT0FoUG7PIlRQMFDKo8ppdiEh60y
1ttbpr7GV08jSCYGN5oOmQmPCZZ2r2EjVTBECsnUc5mqzZzU/TyueFaSf6XH/Y8XD9BMd9C+wSFA
xgm1G3DsLhjVALJjnl9MqyLdK+Dd4duHXOXTboHQq4md3gEieKfW8kiYgL2MG7925+sxraebY+It
jqrkZ90vZ69bGMPVw7KBHA1Xh6ChmafWv7X1TFF0StXvPp3hNIcjQR/6Ggg3TfRHrO9YoQIUTwPK
zhz089bZhkFSVPtYpeUCk1dcSx6VrjKmEJ251lCqgn23MVYXT4W1Fei6suTZqLg9vjomCB4zf0Av
I37UM4t0yCDj7LOWqUdBX4u7Pqtx0A/KCc6Ef4Q4eiYEBUXmwMYHnGnuotswPpipurQaYwierbcr
qo/B2Urvp2CPaThWFnyU8OLhwBGtkOWXR0gZSfrQ2BBRwmCyvweRtnHybjly7Ij6rowzRHKqifQL
eA0XkYSWrXuOCGvcwPAk+hqoDep+UcY7AzTa00Yl4IUDigQ5wd2sXMy/fQCNL1tqQ0Ng4LQ3KL4U
Kq62sJuvtLJaa8yuaXJRPHgmHEwDV/EFt6IWcbym0XaOoC/4yDqfaGMAzJWqHBDjnoHjojrs0CKb
GXKQR+rM+y79qWu5BQ+XU41wjYEvxsSIU4Tx7TKRSUt/MS11eDVFfTXAGOnpK1haTm+sQdAd8F/T
vg34aXMX0zA5y5kiu181Yt/GqOWMTYPnTDAyF03uEaFwbRWuC0TsuPuF+B733c/Uzjtv2/Qg1vBb
bHA8MQzHcrh7cCjgJ3aYIbh49Fey/uokfW45nE0GGRJDGpMaMCuwxR3mk2kzsXHB5xvwBkLQ3TvF
01xiciX9YzBeZwM7d3ZkD1GeSURND4S3NeiwgZmZBy2A4FWzWel0Ng47shjRE+4E8+WqvFjIfF3/
j80XGDnKnzY9RIJIHjW6RTXpW9ZajdxMD3nNPSCWyOPZhQVjlnavEkjI47Y0EkCwONHv+G0103nm
MjHq+NvnQ+feM2Dy6TFIjEiXCXtGc6I70qZxym11D9gbVDGvr5xwJQ1Al2ZcXNgz49pqTnJPkAHg
f4zlPEPNKLxHJJMDu2PmVp9maHXteImSdwOPA+DvCU9E485h3tYbZmUrNoNMqn0lv/D4FBgGRULb
M+GyoxHXZrBHYli4gtV9OZv03kO5tjymeuLkAXYz8YpTUBmQWi0/UFwGADFqquZzdOUwu/gS9LmC
XDCtqgB8KWIZ5QfcC17C/N441wLsySUFpdZg387XwDuHxQXZdUiv5B9b38UfdVhW7VtI9+cSiwPx
RgQrKWYy/di6+mDui8CH21ge1Ey0acpLrYICUJwDzjRMKOerJy5B0t2HmDRPHIbzFJFbsenbHWnI
GBrkH+pATOCrdmjdArz7EvaQmnCZqDyrfJMyXKI1Lpty0WKpk6EL5b4L5VNlHhnjXT22ZrprjAaV
3hdv9dIwNi4RMUbvogYoAQfjfdwhtA45akn86ddkc9bZPYK+hx8KtQVceRplL4wwtMItCvlImOKD
RvqNdhkxRUd7nXP0cjKi2WfSxwzxgTmPG4sVCMbckQaJlRK0QV5VMOTGpNWU+SaJmPKTgDEb5gmD
NVZzsvWT00jlWZAaY0fVReu0bTX6q8FNicpkfsbU3Rq7pYXzcwDnSvif2LUYSjaa4XBXoFfkDmV2
YCx0CaMcOqmSgPf9cwxZ5yxixe7LH3pENRJhbsVoqJjx1Npi3kP9M/k6zC+GseOIXBYPRfMes8IS
fB3Vadc/u/IRIX8WrzYZueosNSswL3weADgtFyrcrYeLBqSnTGXzKlsMMSBnKV4aO14KptVtsMHr
VcJm6+jlE2i92QTbGSpJfenjH7s+BR/um/V3ugXdVy3eR/vAxSNhqLp8F7lhL0zKYHUO6+H8Grgx
wTjZuYDXY9m3psBJbRcB5lYgL1r4tP+bdUK4GiAl/jRyryVM42I2MewAer1Kv/SQmGeQJINHUXnJ
ZgoJV8ta46eY6OyfA+gIe6Y0SLrJf1r8y2YDvQDaivJksoIGIqjQfyBMRcT+3zUDFw5kh3pIooVM
5rUqcN0uvelCu1YsGh1jNIOLYhTKwXMNBboixCfdh7L4sSEy1vyqmWS0bmKVaJWBc8Aq1J9WiMe9
zSS61PsfsORNCdHEobYVHDvzhElBaK3rAMjch6HPaaLKKfwpGsM8eM6IBicslgbtMCUe5JoQIqEg
CrhmTvw+EuVQF+U65BrRrUvVbgviTkf8WRIa6fdWfCQ4kGAYr4CYXexdXOfTGtYuRWW0qRHSOLui
fUdUPRKn1mPas3HLSwZtV1lQbOPoGpSvtkba95HTeCLS6Z5Wl9g46fKEBa00j5p8q+u/sXvQMVOP
KDg8H9U3e6BrX0YY53hAwj5ANSKyd2TcU3iuM7y2NkZDBtTdpIL13L9aeGjwlAnC8yzOg/um9V8x
gnD9VXdeAPhfjBA67htACkfdV1m+xeVxntB47DuIVe6zyljkYBO5ffXa8TBkSkKyrVPi3mbOlr+e
ds7pP7oo3ExEhOoFDQETWT2Hjs3Tbm6Qn6A2fGXVDbG95J3I6tuJ37LqG12iR4M8aid4btCVARak
t0LPNxcXtzj7XEuaUyz96jewPvzAe7Gbf3mxyrDziRkW5BzqNoacbQxI0mEBgDo3JLt7mHc2jiot
jDvA5FXPYJFYgMXMoK2fUM0Vl0Rs+hjv4xXmwBPyewNTKxYrZERaIbp2Fu9APnbSk7AxPzgj6ngb
aVgEvof4H4O1cfNq27l4eljYh7z7k6hSnDcxRQwuYDYFRsHayvjLQDUJDxE868g/+BBDcSJFhYDv
s7/ovOhlorfDowrIIrSfatgzbWFvU4Zwp+aofeSiso4Jj0zTPjsd+yrMjdjx2d5DaF/BpXY1Sjxw
gKql8xeMKqrXli9yhoIbeJQxlDk9pFSLp0xeXvGVQTFJ37P6GhWbOdkPfLXPgp/TcSs4DcUrIkbc
9ypnqzjc6bqdX8PqhJ8riQEe9JE/fMq2/VPxjAoKmQaCNCxRlCAMFimEYBLvGF6Kzw6GtbbmaCww
R4LIXC3HGTIR5tqPqPvjis9eGX5hHB394GiAgBA9lPgFY5Ri7w7hqhA/OEogt8QjCCyLWo3Z7TG8
6jfaOfNPfbBPWI80lzBfgCo2/pubPPXx2hTXOiw/cuTNE4Sd2f5OOCCBPiMSQeFi0oTAj85p5Agm
W1sun7E65yL70D+J0STSbekknGd0RWk37ayuxFzrVfpULAvLhkTSLBtFXSW3buqJfZ3PJR+WhozQ
lCA7Vj0O0Bei6E137VPtWYv21GZ8SMM7Bg33itxFhOWxqAh0Im4MIBS7Ayd9I/Ac9y83IYrTf/MK
ImHCX8P7MNgIdYz8CBMEF00F6ddt/+x5/fDApMDrMQriyl314TVFVl+Wa5n1L6X9VWr0ucY/6W7t
gWjoimGf6tIJJyPwKUVCv0WFyJVs0OdW99S4N2KjzVAAzL9u92Nam1wF2nSXDo9jnC8ekzzUhGnq
32bwOeCv0QJsefNZg2yUy11Q3sz0XfYbPhisQQjAto7raXUY9Wbln5p2Y1XbJj7O9lfhiLVhNi+9
3SwyNPBKwoz2v553telv6FZ6zVfoPdTbGCKyceKezSdjH4zcIJVGGlyMP4fRjs/MXIwO6dhWiEnm
fG6x3F1kfk9ZnIUc/9gc9MjaxvJiEDJXGR2PlgALOhRaoyR85AmbAZsOzRlutYSmkBnY9dLnDJex
xxtAkEGcG2dLYgkv5S7pkk2MwUw73ngT6wbeTNc/HTzljLR+K10C+QCA0zL5NXMPLmGGVWQ1AoyC
RHCzRNMEgFXL99zI/zq+vtShRLkQTW2XsfhAVG5rRlCCA+NIM/ialxRVwzPQ9xWua3kIQxHYp2AR
ArZCHaDw3MUmQWnNvNIGb6Ua0gJfcvXW0FEdW906BLROND5OYStXRB8S0Mi8acTgnfaLyiXIrhR1
mO62KcwtKmfQHI8STI/+8zQs16M7PBJGRsylCBfUmeG9oNPYxiLfpkb2aEgR6by/BK/is2OgCqet
01z6CZIYB3JzPJrMGTjMxPijaLY1KGaa6VuP0C8DXLvHT+RHIO+PFAvzOxfzTp8o+pYuEqsEdkGA
SksZxhjhHU4txLcINQRXTmpuNN1b5ZaNvAMmlNmB0FQhV0PaG5B0KCLJ+Qo94EQmJEaA09qodbtA
6h8eMtOckaXGisj9iPI6fUXm/x7W46eeu8e64v4o/a9cQPlJ04Cop2EzTty2iQOkHKMlRI/F1OfS
TChy7J8sGzweSuSyWnHU1cdhPbhOS54OsDbyvM0wuygcMqyeu/I+Cu/FQt/0sKMtkE+MNZTQCARE
swucpzKigjsQbDgxsPydA4huRk1brkWLztk65qpP5v/grRbTw65KDlgnnDq4EZIpUVKmjRL8rXU9
07AYdDeh40GXD6+mmG5gUc+iZyZjVPBg4+xbda6JaeIRONaP1qi2tTbpzD9nYE1GX8ssobWjF0RH
UnBDRL5PT6Vhi2qbkgE/yg5nUNWSIuua+Z/AfwTkk2R489U+u1meHK6vSWuoR0H3iqG/iqzHNjZA
nM6VnVfQWNIJKDqgnohCAuZnPJWHCfZqLNG2Atki7S/R2ol0MaM9iDHnwGThmUjtLSbpfZBAGKjX
TErGVo/OVcvfN2g3PDSkU5ge8PD8tbN578ak3+mDtBhu4+4bYD/V20ij7PrRpZgYVf5lHGc0EMKP
mAcz9pwQrcQqKNyyzKUWMXlnyjIEOuFtbnLxtnE1w4t0nUfcB3+M5AeVN6tltv8lgHBtNt0qe15Y
89Gmkq/gBSev/XALYAkV36bHsEwKDlKLRDQAEixQxjl57YiD8PBqSCbKI6hWAkd220RZLJ4tRK3S
XgOJNAVqviRosX3pcW+3wNz04m2EMDw/O/dEvipaG9wJ95W7zxCjtCNEFfcxpFeR9mx7SUVeMbqz
lxlcyhacLI7Y0kKeTfiWbtKffE+RTPlwOZynHvc+e9o1hB7V+TJBpBbyFyWaHU8uGSlujRhbPM4m
QoJInQaksHSM8vU7BqgJOQaePAyOvxTTDh84x49e1Y9BAqhwJp0korSW/hk2CCWRmtBkBMxgrkl5
m28MpkBYwXrAvh6j66Evt7K/eeMh9HZ5jp2yvot1bNqNC+SiaxNrrwHqOBaaZQ+fg8p6jcFXoS7Z
xX9XtYYvdPgPWgpjoZJumo4eHN7EE3tgAvPlgEZYHppZnfSGFtuq5Kk1xa/osIBGHVB5/a1zMebD
ec/tiW1xFkhaYL9gtAo/p+cDgDhtdXktdGujdHDDssjJbLHjixUCOFeJix8nDkHQ/xLwEatl4ruS
frvKa+PNZuKG5mGkmJmstRuWh7nGxNkhcwAJ9JB9TPZ4mGr0SLPt8/U69yLbmC0tCMZDt16x+guv
PIJYrhNl9QCui1dWQxRKFV2d6bvjS54YR0qGMExR/5tMBC6d2QAk82Zq/yZyf4NyPf8qdgthN7vA
uahmGQ7XSsdzaM6JR+OE5dbnLDWjBH3i3SQJVxsQYrI8uk/XjPYSEwli4MsqX5X5rTWtIyzGDewR
WI3YmfLoCS9kh+jQ6qmy2XAKD6eXIcUc4nVAn2qG4EN5IM9IhfoXGtW1jxVl15Z/UuOcwucLvGk9
swsq2161vXMAX5wqGv7SdHdRQl0TxrjS+SsF7vopCx3JocKTZX1EUQ92NOkdzhN4F8absjsLJovF
m0ivcSuInMSQmLtRd/R16zU739P5PMlSPQYHtDyt9oQgYgTM7FCOO2FtyftCodl7W9/5MFv9jEVc
LYCy4XypzHDmAvSZRlTQ6SPmSPcFLqYqcrjA+NaDHCl6Ywcp3V6GjrhjBoPzPbkqBF+FzARNpGHx
wwzPCfxUZp8VVrhhrn+Y6dMHxtFKMgrwWzL8eReXBNaBU4+PAGJfUI97o+/OOtJD/P5XPpg5owQc
Dmjflx52arEG0BmyoGMJyFrJPUfuLZYAeVlsL7jag2Zrlr8hTEY/6apl77QffqYdG0gBFuihP2LC
Z8QlFNUTpDktXKmevphw8KuGTVj3CwUuTNG06jr/XKcGWNeAYIlO0IQOCgsfRqdWwSwaMvGuSzzL
Ok+0b/wXabdk/vV/vBKHC7vQjlZ9YzevTIGYrw9wZYkjecK3pI9otgbM0rGoi9qSWIhuq3ny0wGl
THTKc4OvvfTFxkFH8uLYSNfAfhKwPQcvk8QSBel4Q7MYUmaURC2uRZ5tdBdisrG2WKkkBnzFCeG6
Zg80hEMr2HJD0Am+lPBA8oWB5yb6nKVONHHCb4X/4hqAIQPjBFazQVITnH/LFuA99eK9l0ffw4zp
G8eLO5eX2DAxg2RwkLzWSIbN8ulnPlq8jlswH2vihIFTKFPAlQNNZ4gAmUOv/xG5cpMczHNp7KNc
qT/abdil+8GSJCraomRXAAuMFBytm6FuhZdi2UlydCxtX8+kqHs4cMlU8YFyhtCpXnsrvf6IVKCq
53mEpdjuB4Gt/X7oiLAoJ/gUNghI+Tt16AUDXLvCyT+HabYuKnrrsSV4mTRFhzfpZcPbmPS7vHfv
WVVfso4KQdrY7eXLGWqUZNIsSrTxh4GJaU+SQBmzKDQbcNqK1lnasXgLebNduSPbZCnMJ9nglxju
VJekmJshosFJmqSEsmKC3++9BCtzcedM30YNvV6Vf3q5ezct/+ZbDsJuQajvdJwg4Dp6iyMWDoyB
Q7pHu7ax2veF8c6Bgy9CUK8lBCK6D/X91CjJOqBeZcOI1fiEMsqY63ffJsax+1KqNfJBitp4hWai
csAD3obCsIXoe4yI7TsYZ1zjiLn20fY59/8Q3fgKq2bbpj+JyHYgsxPApngKDIv87uQyFoZ9A4NJ
WXT+8ZcV1ty6Wy0dFweHlC2MOSzaZaf5TU0UG9DodLiGMxW5DGhVPgbIehK6VgGFfVQEcHgMZX0P
aZVrUjcKmOojzgyNtvnAxkvbaArgxfLZ8D77qGCfnGaoDR3qYY2B3RR3l4mW8b8vg6n1YGNKgLlJ
Evyh9LW+OrHHjpwa8R7H+wBLaOrlDR9jEhNjZdY1g2r7EdgoPcFkvWgx1pfSRxbAul6k8RfNizt9
DwY3DcwDag2RtJ8pRuSB8ar14zH3i31eFm9eWm50RtgZ76lFYESYL6OkS4jwMIbeCT3WAt1VDMbm
14UvgAyKTZ3tGviYdThcpkOajTvfn36qdUnZqis0goPQIE1BYfRUejAs9F1P9oEaZWXrZA5XNh7B
IXiGEizkqfZmIR+KRpDrBPscGueB74aB8S4f+LJKF4ckWuEKO4Aev8yfBo1OOfH0+e26xFTZXLX6
Ub1G4HJghtobdXqOK1dnLzsgFLzYU84UL/n1Wmtj1vu825STdu/oSIUPOxxlps7A3FnaXr1Xoi0O
xhk2JmP8f07brfv60T9ji4kA/voRaga8DScqz6BjdhKeCmpm/vrKyBYVQ63EDr5nG5syn0c32vQt
xrq0TjCq7xVlVEVboKzKSNCK7JJpJetSEc6B4lMs8FoYEw1WCwJBvmP2K1g5oArQQ9kMbo5O4dHY
z8xneLe3eSqZO79Bp4iMYJ3O5jo0rLX0wtdMeQJAQRmNdolNjMEgvJ65RS4GER35ZyHzN59npaz8
HXvX9fh2jbeJKa3G+zU6wDIcUIcs2ZnyGZbK1B3n6H4xhxs3t6G+0l/q6UGiRO17QCMcaI6hMl3R
/lhYI0i7RNQEnEItFBTJO/zJFAtB22wPav13VCaGvkKy6lKYMRVhOAprbkP5j560P0wzTQkDAWxy
G5iLqB/ifYPzqc/4a5wYzjOLyfeCDWdRxCLgqBGOTzgmQQUWkJlRfkGlwc6rz08+59N0zINlEx+m
DmtvjJr/x9KZLDXSpFn0idws5mGLZgkJBEiQbMJIEmKePMJjevo6/ncvqsq6LTNBUsj9G+49tx3P
xFRBIfOm41xvPXUugVRj8xrmLHiYGpzMCYRftyWFji0LGx+1avB6UKf2VPYTcjasAM28jcLd5OD8
48z6luY5F+4lbvGccVCGrn/xKjaP0JdgT5as4iDn4ttecnx0ESbapZ1fmpKdXbSLgWFVdHmpK5FW
S9oik6VVHoz/TNZ8scdaLDAIdW1eI9Z9Y9lwigHiwdHkNAPP7kUfAj5z63wkMXl5nXqIV66fu6vJ
Z/ocI1PMls/mK1yKtxx8dFWZzw26RdEDxoDqk6bnOONMbcTeHm8mXsEsHNfKZXbLe50B08g5KGfz
nklzNzbyOYzPMYLW/Nhx8vXRM4ERDVHKXUNqKo9X1eOFbqhWpq1iSTaMnzBgSK1a9qOZ7TueHv1p
VVH3rJh/eUvDjpptA3BjJ6ZimYPhtvBZL8R2T5RpxfSpmxL0CvNyaIYX5UuorsYPUVje2hKMQ5oC
WhDc5QmumrfsTWakwjIeB4KPFuQUdi/gg6ASKvKDzLhFmh0DXwuQqj1l7JGrXWfFUBJJO0x5asvm
3pcchpm032QONLmXzTNTtG/HBSSoQj0TjfI1E188X9oDePbMn8wzwM+BXABmxZJjw80LJqhngM4c
wXjKewE9hbrQJWldxPE9G6vXds6eu4gQAvBBRyV3eTueVB690pWcbMYj7Swes4a4EVbIfd9v6dRx
03NW15uWfHFpyUtYZzcBAtaadBli2GinyaYeeiLdy/yXnRu/lI6bQBoEt6M+Lz2fLmwki+lgzUNs
33NZfs91ejAZbHQBrJv6XDGES+TCgHTAOzQeTGmjzpPD0ZwXrH4UK6XAM+Zyb/VLcWhCjY6aNjTA
dvo3yPibXWifcomOZCQcbPa3Zdhvl+Bs8NuT52TE4Vridc0HQsCDAdYG+MqYMCbOR2qB4SZCtn5S
vrTtOiWlQTf9he+f+rw8enX07HbzzvM+5z0DiZ2Hv3Hm9uL6MJP0BFscWfZvzNnoOOlZBK3WlK2m
KGRO5TLjZFRCX9ES9zsQxuCjqDczgi1G4zoAnWjh6uYJs55pugjvnXMUSMuy9Vz+mr+LfIy6Htgs
PZCsw37dtOZHQ+dW2x3r55pCPuhoKVubh9ECu62G7K3tGasNNUshAmJRzGSJ/xjMYHOsZLx7LZRX
JwOQWzLWt5jBYGHnoQLJmiFYlc7rnDUzG9PkOoKNhPfbE9eTR2JbFDoUS14UCJXCBAzL0R8P1bPl
/swRS+aS36Esxj+ih6tC0pwRtKc8ko9qKIkF4Yybc+7ucmdR8+b0fR4MALW4b4UXPnWE1rfz+O2Z
DpzGdDgsbvnU+5Tp2GCm/iPLOK3ChUE+haM7mPaqv8OaWcUBvGFafzDJlySBPzUflsBYkYmI5xH5
D1mhuvrnyhOG87rUkiBaVkUs56QvoBosCdcYcZYpF0AtBe6i7iesmzsCoLfaQ9VY72zSYR5UZ74l
tOj5v9AngGFe2CjF7m+OBV+EGU56P3gAOKDPdSw2kXbymHpGb3AuekmLbhPXJPSvCFO3iIKTEJBh
spGG1e3Oi8UfzWz1ZAn+hQwAT4e2QA3LFTUgiL3e+nXM/ISZZgDsFr6KpUnAnE+7wuMvzpn7C+bH
3CQ5t3q3tOuaG+VhcFqWBr537oXz92IMBQOBBo9gYFTPMwyDsm57Sh8u4CU/tcbWruVvblOHaC7j
qMZbVgBe0XhWDyFAkzTbbBjOIzYPVQx/9CHBOAH7Hm5lXLQu69/g6jbN0cwBA6UwOrynFp2LgBPp
+fOBN3AtsQmUpbMNCPrr+hJi8Ls/evd5+a5hnCo/vLfuk1npujgOfxNlsD+R/SrnP04fkCvq7zG+
7LJRnku06TlhhMKOjgRhkxbYU+/6gdgXDcRdkR6r+SgyceoYgpQtOPJJnkKFUDeXbIthElB5u2V2
9/AWLKr7HsZmNTjZ2tFC8HT6o1KMmWlL9njOZ/RewBCyq4Zk8PHkLN9TmL1HZsvUAF6yqdj0o1et
5i2qyM1i2vtiZgY1U5NMNfwNZKpc3MQ2bZS+C3ImD9zQJO5pr9YC5iRiVWDAChtn/7AsN6U2Tthh
P31mouUux6UlGTrPdqbjXVK0MMnQHVUjLwZsJzyCackIrJ9R1MHWmGwc+tFeBhVZfi5SYnDMIfoe
8jyqMNspl4Ch55A/PQc4bI5LcY8BVM8Bi8U2j3FHcI1Y5B/0w0sWl0+LQxLL1KuHlJMZCOFqCOHG
YggxKOK9l3yMOXLl2G9c+qu8JyysVbCIEGKF5nsUeq9wdC8EEclLVVmnuUqe5vrNAy8JxpuCbqOV
XXPUv8IedfA1/hZM5I12T8FG8R5udAoUmFXgFGAjpLiInOsyRI44U8+0xsjYogPCo3H3MJJrmQH2
1+sX2T2kPXoLr0n2Q12BmMqTfTeCgmN1ZLiRxxm7mmr3eVK8psCNUAp1vILZZsLNt4QpBJMIaqOq
/rsQluoQ+k7zcgOhAhRmNrAJLQTdNf4Hs1iXotNkxxiWdD5Wly/0Hs1bQUyECuQqtNOMYYtzyqbw
XOCTXpLmqyBNTNRkwgQh5+Y0SJDTaEjy6mny+JJb03xNO4xTBZoUXH9odvJjxbjkUCWHyfB+E9dB
5NAzze/5E3mfDetUwatGgaFSvotZy84gu7vtlxDvuoQL8lsDUV46ztHCgcS3OWYK1pojJ9zfJUvJ
mdZkJmgrTf9Sfmd58F6T63QKAWNKH0AnCE9Fi4z2rFsbOuEzJ2+lstgYDjzAtZ9/ty09BspqvHV5
wEysEPze4NhsmyDE5mMCqDiSGjga3zJUJ1YncD4wP1jBcOi8JlgXmW9usfdlGyV6qHbWc+TNh9Jw
dhntscpehfOO6aHqvtpAbTHIlFs7zpCNBI95Mz+zpuGAERqKhBxrzk4JSFLE/sY/Sq5bSw3dJfZT
qcGf4icIyl2MVq2dKBnSBqQT86SKsIxM5tsusj7Zw/PGFxuvPrR4CatsG8IW5MMucCIYZ5zGZo+C
aTxrjW4JEMS6telvBWYByeKjHg0u0ZsOZWpcmCMALLSvqXrdFkjwvM7dhhAgbGN+8Grr7DOFJ+XX
w3Q1z8QxDzAM6d6u7pA/xwVrGxfUA1aSoXxHDriP6kPCpJIiKTnW7v//N79kUJPgQSW6LkNtj8Dt
2h7D0WeVCNr+YSKNwh67ja/lOUhtcC3ZWmBHrdl9TVK9EInKpIEb1RshuoMFUIyQMGItaIY8DwD8
BQQfIuiMSRUtqVGxNmBMVhnbKXhhCEtoGikvJTrAMj6N+PHffUSfqiG7mnveXW5Fek6AFEws9rMR
XRjec/x6Jop45mAjrs2pWnvQ+Ry7/U7nrW+hZUBYYdlrVQ9blpj7pBcXz+t/rVpgtEWlmICm4qAt
dvVMBP2Ty5Jfq7v5HDuHLKMXj20pY52xPU8Jf7yLkNMxrbd1ssm4L22/QvVACBjkCcOBQOT7R9gA
H8PQES3rf6e4huvoW3jF29RelCCdVyOk++FrLsAVgC8PgSJO/r3GsPIwWFRzdhUz4cv1dAZTKcxf
mB3YPfL+eWq7k4Fx3DLFk1Iffvu80VsZzloVk214ssOBu7c6BFX6mBjdZmQZa99qxJBNfo+RJWpQ
lskAoVIpspgUySY+ypS/gAkgeq6H9C1053M3I4Wit6PNHi/LZ5ky2KhnFa7DLtzJDGs9bjH2TEPy
pwv3NYjhBymt3wbNu7vYfzg4bVPT8D7bZyDTBJy4x4VBgdfD9xnKnH1sQPLvwDMyL4QECgUZUVVa
jx6sA5gBrAeuU3OSDQOrohp+xlKiOspWBkZlhm2YrOiuA3Zl+7Khl05nF/DTnPBsxlvPq59IQj2M
CsJBWg0do0h+16RaF3za0cDs0ov4rfEr/rEYzawMC+2agqDn+8T9mRj6q9l/kCWFoTjGKGoMnYFS
m8+JD5lnagU5vz5xbe2T2bmnsp0vLtLoEYxobt/YoTyn8m1MqysDwwtg67clNON1DzKR6SH3q+du
KpMMqiakanQnQpPC5COlloLlyMe/JMR8BwQeMQoeXbZfURP0tDMGrsl4egzdajx25TabOc4upkep
U9pnx90Bx0KLGfDNwc+VoLzkO+ExZ47Mi7Gc1IgChy9Qah5kiaUA7ZXe4gmK0d62t2bokSxWYho0
dwKKTRdlL00mf0VpPbHPO5CThF1s08jxoyvI9uVz9mjt67LYOYgeo2HH1G+nY+vSZlsnEANTYiBM
Fu9DuAL8uskCLD0xSkmbCf/4VNPZzpH8W+RkewrvXESM1ZMjrot+leJKjdjLdt8C640F4gFTl8Q6
ZvDJ2TQXbU02qumMlwLcyAwbYQN5CH5Hh7ItZTHchqM8WOLJHx0TOzzXuTSZaQIpdmLEkwH7tZnB
0ZBue7KIKk3a96EntPMaGA1MMfJuTfMxMPtPMjRQRqB6WiqMPRbcbuZNuMGZID4WcrqNSBKyx67O
iSl4byOfAQms4/LaOjdWq5Bw6S98MBn65enaVzeBSUrSkPfp0PcyIpXmB3M1YXWPth8+1iR2Nwis
mUWOF/IrV1+jAScXBSstDAkz156RdAn6Jjb+DWPJEnaXpfu22xX5T+FvEzv8IHaP4dRmqrHNM+Ud
89cocC4C7PgAtVpf2SX3SQ9Z2ozOJdwoSgUWbBUOg4AfAb67uipWr9XMxFFudX8MXTvMTkXK55/f
S1DZNp2jrQhFtksq3ejB6UjQufpxAOmORpctZjmvutD4O7U3kfwe3XR+06kFMOaU8VPiv14iY92n
DD2Q8DYnRBJ8/TGTEcucbb2lHpiPJg9myYfdFdZfB/8rJSOHpl2yISzov3DRWw8S+B+PebwxGDCg
87PQYvzE0DNQsJUsVK0wzTYbU4A7G3ycolWqtk4Elm1Y2j1ijI1vVDZMTpMZZPs0sLBjYnIbm/Az
6JJ9AlBKwQAVsHF6DmV+9QwuAzBcH9aoR/IScZeUZnwhV57+NCHd6PyzeVZXhI+pNQG5rzDzY1O1
x81/38UJJXUEmzqjMGxcUsydsxVme/2GyoF1sn3LUWx6jPEIVPO8H72Pxvdv58z8u5vukRALAXg1
6IRZs5jOxvRho8jxZeTBF5iEOg4STlks8OcxgkmG3AzuXBju9R2azP1jT5izmyce5MDsOmQsivpu
+e5qRY4g2XpyMHf64xMhiaLDzmx0ultvoYtr2F9hVGcnmXMS15R0dYPWeUgZfxdrWrhwvKbGjmek
58EfKRBsTpfKugbTDos0pp08u1jOj/S7i4kkNAmfY6y5HAAZqX7RWRLCwlJOpjAtKaHUckSE/cmz
NQ5Xl2mcp3k18h1Bbk98YcFYpGjZccbEMFjYxwTyJtbZY1Ww6Fo3dUAjscl16qKFHamgVKhXkcJi
yVWFqp5CGbcUE4+bBI7ruvZjE9LElwUl847nh5//3WRAtKlhhHmtUF1WDJMTPgk9sfTzzVAxA6WC
46WU9Du43AbWQfRa8I2ufLWNykFgMb/GcAsLuhEmgEG3Sr2fiusz9aut7GLI5NwIPW+56LYw0db4
+TJgNXW7DsebxUKYaohR8tquOK3a7dhm28IB3QENvtVZmQT2UB4IzPG5fTa4NvR0zxhdvTBBk0L/
zyCpTU8IoRgu/zKBC2f7Isr5j4BtU4jhlY+3SRh/kJTY2SgXj0aZXfWC0oeRgPh/mT/nHk0rNzOj
f8Nmfjaf+a1Ecp1ZDNmW+JzG4jxTrAfEgHXEeiLSpyCWUHSrCN9W+9+8HteLIFNShe2JuoCEyBeA
1bQn67J49BkYVPNhZj8AjNcKfjunXA8L9Y87feRGeMnM7BHPN7dB9dwUTDNMz78Yjf/cd/egZzHa
KWpY6VrboXe/uir8HPGM+N68lxzzc1A8JMYnr3Qx1HuM37sEPwfLUy+1MWUWPYuR2v+O2rdUwAjt
rJFtQgvyznA6BtTjxTNbJrjqvQzLNTG14LlxKRfZN/SOsA/aDUMSZNiWiS9EBUcizpd9OrXbdklr
RHcN9uMZthif0R+IMriPE7bXHcC9hn0nINZ+7A5J95g2wLHqZTOC1nRXXfycNBFl0TXJJRJnzH/c
sUk07/XYZICZkmwIAC4hRtTg8qfiO85y+Lb8c84CFbD8sOfyQyzuqTP8K3W5tJDwdZFz7pV78iax
Lr8rJ3yCLgzw/TcQRztg3o+g36cxBPHu4wWgMTc69M4LriB3Uu/KIvx2aTU/PwpZQ7k2CKKeFSLl
5EQW+jKRwlRSUS/twXIXZpIuiZQBHDOJQedOj/k8N9lzkOC+ipOTaTbvKA9kcw91zK/E5OvTp4fi
UTRwW6uGCOBfiVrbpgidE8xMKa+eqyEIEIud6upcEY7F3HgVzduMrtonykUwJiiOhYGgjK9AgwKF
cy1g/4UGHfmVOqgajBNVEhE2nKZJ7bwHYOX2U4HET6jxAwcWJZZ3jE2KF/NrqUivJetG7/7RiZoE
a7oBn6b88Tis0WTBPaN+kM2u9LAkcIUm8swCJKpgysK25g9w1mmqTmf8iIYJh/nScW2i6qB3ZoZS
EDRSfnD7ta8+UPi2vkaOB72adTS0XVLJMK6wOrmCJqQvfUQCHBtIq/s9WIQQ1RwqC3SYt95g74Di
cs6hGdqZunU+w/cmNNZCCwgyKJBad5oDjs7ZvPJFHJgHqORTIhOv3bvgHMp79rGDeTX64igtIMqU
vxW/8uiytz8OOsFuD1RqY9vpSbj1RUpSEEPMHNktp3uUEvgE9+AwhtcY9EnN0EB3iXSDPKT47HOC
tfnnQjL2ov48zIe020/GU6M+MVLB0gQXQ6cbct1q80qpPkKudynnF4//009fCzJZxfzV49Mlougt
iMRqSeO9dvIdFQZ19crxaCEPjemKovnH7u9IMyyOGUZJq6SN1k50zt1HwyXFYrMkL9Wkq5CAkUcy
8KRyMhFm6p3tiZwgkCD1VX9Ci+RxY6hEHFYKcpp4g6lkqr+3xC33bnzqVAOTRVRkfwuTXzhyY4pa
C2g139OZGMBbogEbz90SkkBwzPiMhl0b/80SzHhEm3HXa2Msagce+V8bEWvyEjPW4i4JXdZAwyfB
W754HaA488NyHjEH40NBeRxi3BE/tjNspuxe+V9gClDHBkQas+JEDmj3lo5ZJzqCkCBubbSpzYor
WnfKHpNlbkGHWy187qj55r+qOeI5W/lK3xQWJ4K7DbAlZVxfcuE88GHHNOGu9szV4qt1N3Ar8oLr
L5sIvJDs9GjvqG3UA5nYCPujxwlRNwYb9oR60HJoAXpO6HjrtKXJnmP8zhZ4LVgX9benx4CU/hkZ
qTb+u2Vbmxn5lsO32Gu9d6mLk94OoQ/xbGVjcEw8HpDIozhrNd8ZlNuYJK+eN5iIj4hH9cEXyu/S
GK11QMeZimDTtBL6pm8fUaEKcjMN4D7ptLzYTfOClzHxvd8+M9cOF0zaxRnO6/6f/9nWXDfLlyc/
jIzeNDHSp3ZmtNIycvXkl8U5bI4MV8Vc49X17KdYyb9xbV/HuPuBdvzqOD6L8qq55SYN/D+mpEju
uZKcI5FFFx8KipFOewovhl9nizWqF/2Gy5frxaBnoPoghhv3yt8VipfQvTbvlb1virWyn4P4RR+c
QwsHl7RhqtA0Jo8Z6Wg9hus6w/xTrj17WWfVyNG6gHi1bpHiZsoUZtPkEiDOITA8QVa44A8MRngv
TvZYBk+ufPT8LyOYULnhmFrBcSFCdabn4K1Lj5ZVaLs3VQRMXesolr0h+lOd0KOxD3/sDKLyBDrf
DHqI2uf8GHprjCcbLbzMu15n/hT8ozkuJzINrRISqgphcVbY+eyiJT1sgUYUsJQzJ3FEKci5BrGY
oCv9FcRTtHOycAOAs3zMzJBUtGo3ogvn4GNjatoskhvWMeSCMqE3m5dUZjgWxH7I5I5Y1JVQtO9E
5VYNAeDRq36do7NsY+6sKBTnvsmgG0WPgxnyniZoHHuM3Pg+A5jZGzcLr00sd5bKzsS2f4vmb5IS
zOLp+MflUGbxS+c9TsmTNZMEjQzZwA4DkvGjKPnauiEccCYMsIjIk0sV7eV4T9RXDk9+zu42m9Yy
2Eno94S/AToFVQmo2p+PTLBIvaC2W+hDJqEOqZ0/wU3YLHn16sJWAlFfX7uwvfodygHec78dt4Fb
bFWKqM10iICIwGC4Tf6lhoSengnRhIDej97dtN/UWQdML7wmSXEG9bXUd/1NYAx+CQsWCc6Lw/xC
ReGJscNnnkz7dlHXC2u5iH/dUKzeOlrprwyVbp1tQgtJ+4iARyv0UyILpL3xcIXOHeOfFrcD5KNa
rgvx3gXR3jCXdYMXqcy0jxM6qYEaqbePMd//HBVYLXrozOTEevckNLb6/z2UnHG4t3poXNWS7DJl
k+hsPuKeXbEqJ026mXuK/fBadc077xVeA7GmbaD1JVmUJbwYn7o/TYPLcIgP7hxCVeOMNFrsIZ8c
ymiPNlFQPCUdglUPxre7yoQDnCo3DCqN8pH1GHBCjtvEvxqh9fp/L34qoW/zq3aZODB44iSVC65I
SqzgS79qm4Bn+d/3fPIBGsYzjKjxOVdAt23BkfLfC/T5EWF1d1JKtxHjfWccQ0CXFpaohnjJDNSM
BA/t4qnjEOhj80F0GRPMHD4sQ6oxO/pQSSzO3fSinwD9WwreDuZ8YUcgjRvhMemv+m2OXYxjWyPY
OVF+LAHjOzowZ6m3I/pS/cOXYsC2gWvFYS8dv9O0lk5ENg7GmPhlLvMzywJczfRosdzQ7cVd8ZRH
v449PJtVv/IWIPoDXzl5YYG5Tjg5uOP4c+z0KvLIIZqYI1Hhvwq5eUQ8cPhruufRjc9GND4hZ7eG
feU5mCjjHVtFsoJC5F4+t7CPuzA1lmKFcY+wHbTJOp7SHod9M0J0zQY98M7TJ0utXR9al12j/NFG
7rmxz6iGpuA6qHuJ7MqeTja+3IQ2bLTDw8j+VVSfAFvRrxanBl2ISaS4wUR5pi+ayDNpTF/8905l
/aWpim3MzUscuTS/eJ3NQPIEu4O/oHsbU93YfjLDx+n2oSyxR1XNnv+s2YBJnR/thH1M0e4MgWUF
JF62FauErziKeEhlAbbY8sakShM+9vavLqe46wsBKH7U2orj2F4zo751o/9MJjI4QE3KJmx+8ptN
ydZ5tilk7rlDUSVsAlaCH0ybRwAvKDrkKp6OYUb/w9CoNq1Hn1KWOf2YWPceuUMb+M8540b9TUqC
iMOM/TcKwaJ4lRV7gmZhAtFsbc6HNvmqKa3fQAvIiSMMV9GAaokytjKvKjHwOr7M9q/FfMYh5hHb
JzVKn/OXDSoL9JLtLcho7dV2hMIue0brhOL4fNR96J6cqmD3CaRvZMVo+TuvN46x7A9eri5jeJad
s5uNDiLB8GU65V71/6YOEZ6YTi3notki4W9+wY7uefSIBiWID3bQjIPK4XObyETrSLFMEWVn+ary
KYGsL4XOFq8df4H+JI6YLWQbdjUognEJ46EgJ7ElEcPEVS0urcH0evhdlobuPCVwYXrWcaC+xyST
oXWjlpdYBTu7GN5Tn+8uVG55NViaVsk74wbem3E6TtXFqICj9ydj+ZoGD+QaBlwKAsu/ZwvmN9c6
hMOdI0Ia5Cb1f5TmCflXnypojo+pPigyyKL05QIbF98nyS/JHbiBvX0ocAnqL2BBTEvad39DhWyf
g6OOv0wEjLxI/T9TTibNctOzA6xckKcQPqSgAX4FPOsCdXfjkEWL0GH8dRg7j1KeYzJY4hktQAlp
uyFg3EVwroPiN4YmPZU5sukXUBdrP2wOdcLIrPY2nvNKGOKhekKYtE99FxEONTLva1p+HbDd0KlG
eyXuGLbCJX0x2MPaDHsyA7nPUh/yhUUditwSL17xnKFmHRhx22i0QNtW/qcik75Of7qzfopDlgBQ
9dpsoXuoYx6sL2Rya76oXXCLAkHs811Zk1aJ71gadt5F/5hquHtVdh5DTn4DmFsaXVzelRzfLeeT
tG8R7IWF+ppkAJhB0v8XpCUgFB6P5drNjBmyqa7RwlpnkVLH58b0lvsEc+b8gCBNf/q4hbGlrQR6
UIvy70pMd1Mf1fy8GAnRVissBUaON5nhM+9M1oltveum4FvUYHhG2Fvcs45HENd89pb8JUTygfQ3
fJ87QmwG8VEX4cdsmQOX+GoOxGvD9dOqaVvHcH/JAmJIl7bu3fRn1N10t3DjRNVc3B7mlFWfiLCj
3P1UFHMMdXQdSTe5MrYA1zl45k2J4TfmbitYhU90ioE02epgbOBWDGq2awXhT+pfE+cfDWCFOB42
afzEMLJMryaaZKPvboWDZyhr+HiKUmxZvPOxIW/Jlr+UsbT/EQ2tTw+WGM1hyT6SVv04Hiqywq/+
lEb7XdZVsoK+cPCRfXQwxxp6kAk1DOOtScGxS/0f2ZAh2Oi40hQgCi2RLphj5Kftd0Decj9OBNbS
wkNmG6ELFhbF5ey/9pmEPhV/JJVYPVhUs1Oiru5IuxvmhLoiUT8R52X5AJWKJDOZe/gIaaKOad7e
as1j6j3HAFfbDbXfKSYXghFiwf2cvmmgvp2575HsvkvPYAwo/jL/DhiyUu1k0BkViDmEuPrbhux0
8PujJ+tL08j9mMaH3D5Rc+reyDa8bUUAePhv/or8ExzOVj3m9XsQ3Vne5tavnlgkGHF0fC+isxuK
AwAnqb11h0sfIiix63cCYXWKIyLW+tS2OdPOIqKSTc4d0R2DfzQI5lsFZFskr6xvq+Wx8m76rDTL
ZlNzl7gFIgmYRrqZs0Bd/MaQUIECtdMrDijtmF72njtD5AJxC+jXu+m3PA9pwmeSlZd/jsHEe6Hd
9T/1n+NqRjkZBHtveef4rWh4s+QTmw4CKWz3d5N/PuEeVHVzbBn6anXWGDEcsYd1F/Dd7GP8Aq4i
ZTV7GF5LliHpWElUfxY8awKzlbmST7U2Gy+g6wJPrQv8nwF6itZmiFJBuVYXUmo5wtDmhOHJiw/S
QABdXiNv4Db8KavfwHxzvLOjXiXYZ4tgDWFDYcYBvbg3G17rHAWsFSly7OdqfrHZVdTy5tRk7anp
RanlcQqQiHjml8NKKCdlMA2GC6jl+BJl5QvhbkQ89syIJr1tdnDqkS2IcTJiP1j9dCI7Lij1Rhe9
kAU9ZSl5fxmFpDjqS1toyMWDERE9c2RQxawjjFF1gIGxmFdDzCoC8zGsPh01PBQTxvfh3NRgNUw2
hQVqCChMZAhxU2fgvDeTCyQgsK9MojPEbXgklq4/WPMCEM/lE5vex4hgkBoNOGuzTTLla0feDL5w
nfgdeH4bYuBM65aswYIxupkT7Zfiv0XDqvxJUiaQW+dwpqkJnMccsm3SI+d+06X7AUFRjpjJruwr
pm+CHWyH2OiZJLmBoRzbscpjB8EjY3yyUyTMxtTQ4QTm1tNi8jv0HO7jVR/4sopPs1W/+CaNrGMG
T8F8NCfzC5nyZvbVKabYsRB169KlP1OT9Et7X6y/gyItJovwURfntI/YZ1sblq24CinRWzSI7V0D
bCqED/qOIlluniKbQlaZ5OeMmyl0j6QxvylZ/Q0cWirTOvn4MLrIXM0DBCo2wWReU22Aqi1eaAmO
ZpTtYhGiFcCraLAfo1mnTpD1XdHzO0cqqX5uwd9l16Yn7ssQJJVwesmL3IiWDkH4HG+I+Ototxjn
GfIYA4ZBrigzFNu/JcB9IHcAJ736r0tJLoE8xnZ6DGI429VeEqmASp+cJ2iSdTg++X15sqZr2t4H
cU0TzrDu6PCM6be8qRPqSTR1VUsqhr0ieMpIuvcw1721UNcgZXVfG9uyIVBwuc3c7kKYaze8sVHC
CWasYgnRkv7eJzhj8U56fz2lFGa8eg9WCPsGXZvEfNiqiTaQoeJKnGa857OD/XVh4FkV4yl1iqOV
dfiHrYj9Cu9Hjay/TsW9oACX+AMC1IZyItesAD3EUn/vdfB0rZht1uC1uNcn5DSLwzikyQdz05RM
6HrSLYl5GMF3sxRluqDjHGLqIuYORE/phDLnUtDChNWiN+zMj/KLGPN1MIG15BWk45FmlIGzN2CH
Ei+lB98o9lDGglY71CFKeo9XwQHzMvUZ1FoNIC+IDnQ6CPVJ/RzToj2ElWZGV8w0BuZ7gAZHXr7t
iX95es+b/q1LGCmA4SAwWKqaZUrO5A9zvpGf2a7xPEMk5gwdt8pFsxmTEebiKxrpRzwqgxodaxSp
Y4Z+Ptk7PHmB5OMAQzYC2x4p2G2FxzLacxRoUhdxNobJzRLCQLeIXbRI+diECCx8rFQ8+HuBZU/6
xUcEsf/BFOxIElRXj2mRYz1zH1X4y05kY1rNVgSFtaqd79IBpsOA5+9cvuCWVT0byasMu335JnGX
lzwYIDE9QvlCtRAmyY1gc5u0PYlYdfmGXb6WxbfeqKXODdtk6xHiwacJTcMbj4Tugfs6pqQYCXPR
bTbjkaP9Oz5y+G7TbWG6MM/6t2ShSZ7erY88OngRskLBocQ2i2sGi9sqVtg3OTkIHGAO0G8QGzxh
lwOKSyC6/r4GEhratRdn3V8xO62xbNTbqWfQaK7VwNzLuFo+HEzhXt2AN7a1ALg4HZZde8v7HSNL
susADzRuhj/TAm8jzbH6x1//fZoIWKm3CpMpy9mh69IBWVleXuhGiF90Vn7QbMm2Zz5YvrdyLMCu
ujvExv7Wv6iqhY2IkhtQKyC4q50JivZup2/rguDloD9RMMyO0CGz7fhbTC8xzxr9NKhUIDTzoxQv
vDLdCvcEgPf9LnixYkDERrUFyJiGHazLGAvHCmnJcYKug1bjKdIro2Er0Gi0WNMmBiFedbA6MlDC
9eSLdTr9Dt6fFsuHElS5GHMjsL0jRRhW9cY86+VlJMZTgoTIGH6dAJH6Z91jBDfOHJf6mdaNQ0Hr
OkQA8J1bwJy6uDr0eLrdiM9R89nh6NSjkSFDxssWQ4fzCZrLDBSCYZl/XLLC7fot88LnqP4KFB6o
VALNh1uE4XD5H0vntZ041m3hJ9IYyuEWBAiEsLENxr7RcDko56yn/7/d53R3VVfAWCjsvdZcM1gE
GSvWqRZbTS9vzdQi8PmMczEyCfxgyNWYvrtl8GMKd5I6oJnjOTLjqdkYyQHR5S4f/prSaTwdP+sB
WUI3eZaiV2QvURkvIbyd2l7jbarFzNZkxJWaHaKKwOghwn41fholIhyXQ40UjAlZvH61w0ydaF8T
OFdxBoNcA+/PJYRrQ7peyuGvWqmkKsh68fg0KXjHYIykc6lhLyTVm6z4uXHQRwfNL8G2wTr/Jlb8
rYaOG6UgxxIzUqwQAgwzX+PkowntwQ3ROg9V/zb7BfN4ZecAMNBLFqY31flDLQzS6Shb472aMBlY
Z/SD0vrSqOHJCamMce/ChCQftZek7E7m/AZFNizigLj5GPtDiDWwE9fNL0qFg8bpkwiXg86Ypm8S
DQAOqnhd/sKXpES29uOQfccw/rI3M5x9U8nPhGMGq2U8SxdbCu8VYp8SqimYulsEeY2E4gSxXKZJ
xZY1ql4oJIRhXGqdFKqQgXgZfmSICyzipEH6rFOMWcIg/2UYIkNR7ghnsY5WxI0ae0YdHuXOPqyW
7kUoCSGcIcznOcCYDfI0c/99gUhUNtM/u6CWH7n5BzZOJGGx8yZjYjQJ6ESuXAXbgPjPIC5JL6vn
RE+Oc87ELzTOeZSd7VU9t23yjEiOWyqbULiN5FHGGACFKUsE5SRmV5gnsNJHPHto+FNC35hsqrKn
k9VlIpNnkdDIE43h9MklO0mW55+IbZfpAxqlecjq+aWxItQgI3db/SXKAwmm2SKx+j3yKoLnxgrU
YqWHeSL2X9gCL3GsH2GGx7PDnAngEnJv1XrlSFkC6SZSYc1GQycf7aL8yOhqJDCR1So9awFijXAm
LUoYKgniATzhk4gbh8tKS4EU6U0Gignb8DOLjia3pFZ5cYUDdptjmduB3QzpLXJo2PFVHcfVXZf5
0hugPYISO9WUmAnAglIXqCCSrdGsH0rylmfQkNcvzCCW+VeJ6z9SEJHEsYmjj6CMKbhXo/xfLlw4
lbL+TufuOLYLQ+xtxO7f4o806odeKj5bAYbLFFpDTplIljGrTKuZj2hGfAcVZavrKwLtOM396Zmo
thwNdphvjYiLt3SwQc3hyqIGn6cbraCpxvdS2F6A2VRO4ECIq7Chr6i8Bpn1Jk+ucXuIzQB/Flyn
V5JEeZzp6ZnEkNa4ZdbwGNNoH2NAqkhoIf9U6gBzTo4tj86YEOyUZ6dYqS8i4IV8mRrcdLBsAJTY
o4J8sVrjmzVlTfS3kKeXYBaWrVtBhboa8q53/qR63hv1EmSj+tRB1ZtuDrMCEGxL+pWt4uiW9BDR
DAkRyi4TUvawUcLidJ6CrvhoyxYQsYBC1DGpThfMYF8tZm1EULypNXayHdH1SHqlbWEPQdZ2uNnk
sVtYGZEOJyhrKUIbKKSF076k1FZWstf0p1Flgwy3ZW8dG5DlJFLdjbZa50ZlycPLNMYUGrgz0xBW
9oShwbhAwLmiCqr0i0OcVpvL34r8BbsgBaFrsdzRZ3g6sGefpEFH6TV6TYG4TtaMG9EzX9LAHYUP
nMW0jZ0xY3aqqk9D70PSGporOF7m/CTFsBO+XUr2XqXawcJbZZul3am1sXNkJWNil74D6e0Nydjp
q/0Ua+hZRO0p98ghRqy38+bfDB0pfTaoJUJCKqWou0oOFWiNGgaervMzJsjbLXs/2Nitjzzh0Oos
QMxmco71FHBhBs3ciOp5hNyuSgHtIIw7iHyhgVoRnZkgnecFPsjMDAiyElqp/t5mRxITY81XzZwi
4RpZbLQqMolbepf7g5wg/EKLgnWxImTbzhWVsthDW41tCtDo0FSmNwMpRlF3mky6adGZUSnD+hod
Py7zrfPSIFgVqO7K01rzvXWmClKDA1luX2Kq6DbGdzkK95PUbGG4EZnYJeco7q4o9GAVYNMtNf12
wkJtmSuyyfGKQtNaDsjwueuprCJTCkagdNkj0Isr4GxXmZAFZvEaj2k+NQfMoYI5+85eCxMiAIN3
l/lBga+v/QxhaWGLTXlQU2y1hLluwdC8Vi3qVsZcluO8I/A4Gcu5QkVHJhurL6ZTQDVsjEa00tkh
0lqXFwjTqLbSTaYiDXZosrCQTKADbLMZEAaLMexSPpRMRqkWv3IjN3HNelkpN8owARxmom5NKfjb
OT8j4Ti2VBEtkJTVlC7FGR1FM7RBb4ErMHuImUdI9Gd6nxxJXcgdQF7qQqtUtrVUYCcDJ0car2Hi
K3nko+SBYmN7RshEW9J3Nk5SZXmsSwTVR0M71pr9F2qo2nAPkqz2KJk9vNSFCLIGrmjJ+pr3KNgW
y8ur/A7/OShkVCFKMv7U/Qr8UajKNjUMooLL13RkJ2yv0FpNzRQrbNGhMDCGQOv/5Igsc94mKSmV
6TE/Zg0D+e0oAVE12G6k+t0Ia+RreGs3jAYYauzbhEdbohZqa6Scmt1fhVt1lY57cc9xy+xsSkFR
rjnzdz/M52lkKPE3cltg/Ulniqp+kSvJxW+mplI6OFb7RxzW+4ppXgi7QseUJelXhsr1RzKSmRVA
P9ngrTYXxTunw2WggQ4mqrNXxBVJtUspC1OK7Ayej5VVrg1Rdh7Cq0Q892duARMAsQ/MkHLX5MTk
tCwD4eE52DGWWnVe7xqQLlGmSJh3FTyjg/JHRCha6m0xa54AbFKRF9bchS2vyQMc1hg4Dk82jNsa
/DiTON9ER1bgWAwoSrqlGVDOuZXEmUulIQJM8QWAU0kn3gDP6Nwiru70jEmbp3qCMqYO5SEa85Oh
aaA91ygkrS6Fi89zbTqYtUXjUVefRRNUIU2i4IWf1wIJ3kRJDbVTLCTiMNhis3MYQ4MJcQYqUMIw
2+mAVo3fNk79obGIEyRQYv0qe3quWH7lox1FxpSq4QtjHwsIC3kGVsbI2mbI4DzVcrFjlYXgJFmy
N5DPEFMnNA19/OSmfe4LgjTcU4htuNZseSk3m0PE81SXDGhQo7X53l6lLw3HHMPqDobMokQrWbKs
DsO9z3FQq5Nn2bTdYvm3oidIeUJKGodq+RVCc7i08UwXQlSLBSe4xl5DyHYgupr2XlKhJdp/48DZ
Yv/EID4iURKyMNKLPFPBjQnJoE0QZ8geOk+y3xRGOcxHJ1z9iIa9Fdb4NFbtNumE76Hsil5mlEfX
wS/CMXGegA8u+DoTdF8MwekCMBIAwKp04lisByuyzecWT/XSRBjB4w6pPusqe8BwL2lZ1UR5atJ/
JXJiQ+YEjY+hHty+OHFR1vBdZZurMeRzlldquQkVWvWZMXFQ3i10QqJXFrcrIEgktQg/y2LfVSSF
0kdWCQIRvO5Z/bfcW9Tg5MGfFtZuYZHWAAIouvYOjP8bMWOp9V8xnonVFukFccmJDPccaUv3m8Nr
jjhD7NPi1Dg6G0SKJ6NiHUYNf9Dyy8BwNIKhe/HUmdgPgkvHFE9p3C3p5lR4Ig0p6nNzqgbk1Gu4
VaIPXGZ3KhY7ZvjJRp9Y1dmRZDcqVazg+3+aKjKK8S4xOAGRLMQSUHahuNVZzcxiooLSt4YmZPN/
IaPKlWMqeJbFdZmhoaxELHMTQ46FLtyN5YHmgW7fOOoojOWnqZFPIcN3x9EOWgNfWHT1ChXQkmEa
nf9lk3GZUWZMcA4U5FeSpf5nvl4qmLY66pdi6Xso6898213OVbA0ZVeKDnVYzjkCFH2Nz04r8Yzj
qqovHtDZdorLaz3Gjw4abpzo0bOw4ijk50iZfmYsc0bF0xhu2hZjvDkm1/eSsVkmM3aljS0+p86J
rI3WNVmarPm3hcojs3m2hUJAY83WhWFLe5m4xAbelutMyuoCrs/iLG4SSghxo2L3iA6YQSAkA0zV
1OSPxtLk3rQZTSWpDwyDqTnmQpvZ8roGK0kKX13+FDd9iCecljE1Bj4sD7UUhNI7ORgHHH9IFLdd
ZahONvkDUTXxUAAtyfTDwN/AArB4/lsG+6iFPoSkXsORbarcqkfJkwM+DBi2IKfH1S1DjOEoo8sA
s7hNDh5WJUUP4Zod+VcJpscGu9W5ZL1EKMNEDFEHCg0cbEWwqYKaTxQwPRYN4smfODGidWGbGE1+
yfBp7JJ9mC9eho2puOFlAKkSoiAKmBoJX5ZgTW+7K6QVib0PiA/lDl69Tf+FsRyPUQ2wEcbJU9Td
ACJQrhARXPKtbNrsuc2+Jynea4S1VRhpweZgg4WVWu1gc+17XbkorKNjA+0S3G/UulezHSB9kOao
hjcju+ZmAkF76JkedoyxenBOWDTFDjUzzIrugOPW86IxcluPpKI8YWkyQLmC7/q+ahbsx0MJyCnC
UnU2diUb92RriCl1P02BWNByTTvm4mE5KFpzXvT+oKpX/itZWOouEPbo8VNJzkal1R43XVTB5ttG
pDziveQxuIF6xyY6dCQ0xPlFz+KTDTBgd9axNJ6NbDgu8wSHAa9F9S+GF6sO50Zhlg/k4xAUNRIB
U8/yi0izV7G56ixS3E1z0xiECJLblkV7jmauFE6QzGczfmKI2AapvDa2eGpvCob1htSDREilBhuH
c0AMUzuN5zKK/yEv9UeSM2Z3xB2j7tQfkYpQjs6+0Wq3lzjZ44gPKDsud/o43gj2YIhUYfkjAzu0
Yfma2U/jApmFtPmB0fmfqNRYYWPIzzD0nSzfr/3silrbJqlLqesdasJtaLwa7NtIEVLrKkDMtGq2
fVwgb73B8UhaqEy0xjZR33CFWKb1hygeYvS5cz3dQwZ+1ARdd+p7FlvrLvqAqb1b0aeW1t4KBcOK
G5fI4RYTkgROKpmn8GELhor2doRDi+zRJF2h1FQK5ve8SYFoil2HU6WoN8THGeyCjhJziQRhNLxk
Det5g9FpVOERyaojLBzZ9VG5sF87Gh0QVkJMgQmsEyvHf2+Ftq+eSVAp5F1XY+wAeBEbtq+NznW+
TzQBbtcwKjLHwROGJUJ50FMAGxnt44Ix+C5n2JXgoQFpUahmBsxvhpCJAYPv2bO435n4Y+qDLRPJ
ghg6JGCQhUKaSs8mM3oOVYmD82xJjwDO20GHZb3hDDVDgeVr50vgdtxrLgI6sWThMech34cQgBG0
MjrHcabTfiDsR6gqrdi+x69DKaZAXBr5XQuZzGnjGEBQFzYkcfjQSYnMDYq/9csyfKf+jrXSTVXz
qMpw8xmL63J/5tJVgjSjyztKf9jG2HWSmQgvm+s9on40DLxq5r24FDxUsa7SUqwXK1yw9GmMczli
XUQdOWiBVFwTluMuf9HZ9/SODQXEvo1pRAfMJViv2mDrRFcGtyHqy9GftSdDe0qgAtNtbsx2cU0F
fJMU8CeYBVtjGfbFXBIbjapI+N29YCzTV39ZXXrT8iY71OuUJ2JDF6CqWDRbh+hTu36Ar4GyNcsJ
yI2fS0v8YgGT6/77I37u+E1PxW/g/BxT0w/TeKma21Sw9rW2fDaVDlNpKKIsrJNhBNHCeu1M5n6K
ScsRi8zgD3wKo0LeiGByHZ8xZGF5heds4WkyFuyxgmxapEirMgWcqq1gkyfnZLL/5e1rNRQYwNRB
h5c4NhYAL4OvWy0bLRNzFf2SvECWSl7i5qdWrg0bWA/5YUWhDDcSjyNxpmX9JAq0CsgKwmFiQzyJ
MapcVnnXWMY56jJsvZFMJETzLBRx0HOdRtgX3nNc+8OuBm5Shmescza9ve8sRC5WTzSqeRxQeRvz
wpyFDm66IR5iALgJnemVRmQ3/cduimE+dSB5U9AjVQfyxX9ylAGWnO0UoWsIYix2NDAJRBwLrACY
6vNgHpxZ1EFUhdBCRoRSMwjqwM5U5Mq5/BQYvV0tTEBxkVOfzCg7ybdlPUXVv6hjYA9axoy8JQkr
E5szz9gEWXNG6IVEyQrRM0HYr9hXVVnDyEoo2OFKhYi6cx415EuJTLEKscy51NZ0KB28cPX8ms/G
a4Hb46RXb/q0xVRL1Iyh2HyZ91ZE/MV2TeTHsTGLnexIHpORcq8uJx2yp9Uln0CnjhGy/1z76RAW
Fd42l97EUdviozl5+26O+SOZ+nelH85pVr4k2FLhp2T9Vwi0UXmc1+Y0pM6xsWKOsIHNoq73FJY3
UyKY0OWEfClFDWceS1HxS11zUYhIHoiREFlVFoqRatA8rKj7lPy7OroLYonZ4vsd1++VgvUXrmCj
0mk7GF0pzMB+fpnH3CvwWh6myict9IxHB6J74D0kFOZnjxmO/mvCmy0/ImYTWle4oSLvBmz9+s7y
rNr5J5u3kRkcDyW8CJVcxk9xn0pEaBBdxGevrC/RKqwlAV7EQnQu1ni7EtV3GtoHggId6cOUfmPZ
eC5+ZZwqZLDkUvvCY6uAeVH8TCI4GBYJmbPtl7KQbmm9VpN5UScbVx6Ta5oFmHVCBvvCzmxvzWeU
GNGPWiyuMZAtdikAW+A17BKR0YSU43dkVpIyoNRpsVnXV2ZWfV9QI9Ke6fVRaoYPGSWVEbATTWvY
EizaA+OCLkwpTbmzPGUkFKY9ZhjGFIwzdyoOItZOzN9NMrEH6tg6KX1RvHREZLIQapRg+RZXT1ct
qgNCR9jYbcdc9L9o7GaLt/hRbycRQSH3T2EjocIblGNeaH9mgwo5NfE0waoRIzdbmMQoK4YcAA3L
Ue6rI9lWMK0z7KQjNajIH+0Izcn5hLCuzV65t3jLaWa1za182yJdr6CMRT0Pv1lybqOcUHa+X8x9
2Um4URb8IfTqSpnBmpn1jyGbL6ECLH5sEQX7QqncihTo3VQEHm0OGNoiLsIoDJINw1rVckhz+J77
v4o1nTH+BXaS1+j5k/i86RJ5U/mviaprLU1B3ViHpUn+VdX8ohelNwC2WBRs1fRW1F/4uieUHf2+
mj6W4t+aADuk4/eUPluO8Yz3+mZibrCoHSHg6VO7CJuZJceWoH7KW2i2xvRRNLR4Hdemx24P+zT0
fp0VmEyjWImZ7ZX2ZZXrIMV6Ky+50H1suaAsZNlQDadQu2HpSaljQyC/qw1p3YY0PUIG8ZqEqksm
XIa0CzhJ3GGTdaoi50fNFT9KNbyqYODl8juWBxfuGobh277o9nUBdqgzbIjtY5LKvoW2p2+f8jRk
ELOgbEDFE8XTOaPu6BgehGCMHbrNKjnnhErjt3UbzcPcVNQ4AiFJXqrs2NE2MIwv1ObVXA4CsZr5
7p1lC9FY6VXJ+tozSMZH4X1ZRu4MJM1oAfBp0xKmB+Z4Tif+OtL9ChVVsjJLr7VDCvIksWpQwLyL
L2+Bx8za9EQzXecmaqwSt+T6MITVSS2td9lur3ZI/mPJ5ocqXXdOkQ1hviHca7oZ7NJgPTUboQwy
ZLfTm6pkZ8E2X1WPjDOYX94S0+oNDVyuCQ7B2qebHhsL60iRs+0t7CssGioHDZ8DUaGXfyuAeRFY
JqrWNF+xv3PwhNRY/9M/wxJJMJVEC9uvj0XqDktp7Ad58CFnvKS4o22aWWEq8atngvKvjohp/pTY
+lUEObjTGSnHAMDakWBwZJnXBnm+eHpkdn7wRNkmm/q3bnbdDPM7IwpG4Y6CJvIckbbT9gvsAwb8
XNxOV8kSad8izVE2k9ReLW63iJKmIXG6rB0/zMyL3MAv6/cRka120QftOvhTvbO5Lhn+rZyqDWhm
H5nINMj5ElqUwi9irjajH2ZonoWaAKE9bjdw2YzhsS79RW00Qp2TjzD6W1IRaUKl3ydvukqCT2Gy
YEm6zhwqgjWr3Cpo37k2/kh5+Ny1Gsuz86Czgqo3tNWz2HU6RrCU7lCGwoYxbwipvQZ2dKThjhMw
/IY4ZdYhr7hiSNCyQ7rRvQAICxv/VxBvFid42TWpEQIDF6DqwCemcq5mFT0JVhIR4qp0j0XPRqIo
JKLNmeUgS/7E2ttiAjTxiOtQ5PJpT3MfC5aWrEy7oq4uhpB4KKl5Wu0Xe4C/iXNcgQeBge9EXPVi
npi9VnKGgSTWhy9RQQzWoUj+ajgBfUUqKV4uevEqQCdBuuK07rK+22Wy4StdMPSZK8P6K81jXOMS
tqg5Z1a/9lBOK4XWxu56ltgUWVXUGa5dacdeo2kfET4NxIdEUvJdqLnHvHZhmZ1i9BWaN1FBafV8
h+gUDBFAYyk0jITCAadGqnnmCftjck+fDP62XiO1+Rvy+qiG4upYl9A0saLDwV3uWcTz0zzh06yn
n2t3FU0d5E6H/IRm2bUdxlF8zoW7NbQ6MmDrfW4xjmgNF206bM8/i05rRIejARsNbc5+VTHeacPw
Gc/MrUZ1IGXOeAp59uIIWhuqxqoCduuHksweDPI0RuxdhSUIKbs2uAMdibWQ18APAVUMKVJ8/BRy
rq1ukmQkxhNMAcbxWnLHNsq1WBRPWdT9qpHj17oWWuqIqSE4+CPusavCApUiP0PXrFR7o3+ygdxH
XeLJuity6yEKhDq7vObEpoS6thdUv5brKnAPTU3Yttj07T9hl64YV0Y4gViGGgP67Sb6dGwtsMid
kkhvF+weucWkW3btgzx9WTRCDXzNRMXPPblVQ8S43FE3mpMZTLQrAH7Sg0v125FWTBxbdxz0jsZ7
fK7IRtTTYJY0/z80CZjNkkbZ1ar2ubZ74iBqv9QScPXJIDbnFOOiO1k/3kw+W61PH6ZRwBr+E7hI
GpGyiJhNdLfiZsRGbztJwEpjRhbNtVE/6vUCW1EUPDn7CNtBA+7f26oHHy+scAqR2pdO7m8VoHve
O/tIMN/IE6P+T5hKL07yDYWf4OurQJ4Wou01YkLGQQkS4YxE6pAir54a380EGhrMwVmFCo1vwBcY
SHgkfvTk+NKTflWDJEfpyrhpvkBPBsM5js4fidtmIX+Vsvq6crtUF9i1ftOrfoVjWk5dkZbtKaK3
7sDHQm5K8SnTEsBylrx9Ape1RL2sJSJRSd6G061e42M82lvWgxYiqk6HAcRMzgO+rykWAJ3vYWSN
heoxf1vN+rCWI3EFQnLTnkxqTck4pijjhXuvUVM3G/lJNqOvkdUd0KxJKVIRPioMUwzM8Ad8Ivol
Pg8y3eO8wW8zBZAu8/Y4MRDntnkf1+ozHDE6rtraVXUmRXRn5W9DjE5rM3j9zUNY++yXfQnyNl3J
qtxO3XSZMba2aXwaHJU19ksdRwwNFjK0/mSNXlq8bdXM3mWcAZXnAPiR6TYgSik1VCHQq9R7WsRP
0tR+K8CcesHc1KweeZfcTGJLKrW/6SP6bHM6j3X7E0brKRlEWMeaXsrlVT+ZtvXWz/WrmnDNpmZl
Qk5r3DH2sPapZl/y6jOfBHNm56Sjs+lNVhAC8I5V1ROvRfMhCxep8spI9Mlp5WBVyODGqFbq0P41
KLMcJsK9feloqNC7YROZIOkkxTBdug0ju1py9i3xuqL1sOb4KFfrSyjjV5DOl8KRz3XifDkJXcs1
k99C/VTPF7s4xjcTKGFLIOl22bzGm4v7I3nYdG/vP2Ao/Gts/Ov25Ll3N9u4+/3+5bA5Pu3f3rrN
/jPwH/6P/5NvCdU8Tpuf1z/P+/m5V7v79eotm9Nr5MI53+6bzVMQPPzr3f8pNj6Qwybb+K5/vTIJ
Pfj+3feujOg31iZ4PMR3fVCubx4PXlttPj+fjm8vb2/7I25t23jz+no6nbbuvdhcfR/R2Iac0d3P
NfDlLc51/PvwxWGnx7u2Ea/C5NYF/HkwRt/gw7fxycdwfY+Z6ebv1Tu1m63nbR/3YZtp80uXekMG
fU4b727Q85X+I1i2vIu1cbvd48EHNjaPZdu75sF99O4jcIvNnj93+cfzeWHg8ymqzcMN+MT8/Aj4
Ar4icP87Npe3c/l79yG+Vvya17jlmS/kvTlH+VEcPV/JASPz2Nw5C7yeP/LFSzmCgF8H4uh4V/4T
v4NauuVAeAnR3+Lv3Yc4e4H4Lf/jda7L22NxuuMT/f978wJxmnkfrqI4QL4m4G3vHLc4Yo4rGPjM
4qqMHO1/7/j5f5+Yb1bxrzhI/oYO+RCMrniN+DyPTz8Q3/OTnyrOOmeDI+Tnz//ejK17yyea9/99
MD50teHa8Rtxbrh8HKaz4Y0fnElxpjkujdPg+g6XrXK3/HN1f/jXu//cfd/9uXIDiZPs+49h63p8
oEActDg1/504ceYCcQnEQYhj5Zu7swuKyoF9MufiOgCQiZMrDpUfDtcbe5QjLdg2IGFn8ylOAr+G
YrLhD8TLOEb+gB/i5+C/V1Wc8fLIi/gFbshYh83dLun/KfrPUEknSKgvwNamEpi5iTvFvHWFeb8I
Uq2n+NyE2sVQDW/AA8eiiiML6drkFJbdvhGZOSDdcgk1Nu8/MPIBJJllv8YRbX2vrRdVem9L0jXq
n2nd1WUAgLyZz9heY4DlR6+mpWGsfOubZ6XrNyHGy5bpZ5G0mY6Nbp5zKAQmMV+2xkpABSPBCJfY
fGW78+Te3K/MPa2fpGm83jB70Pwyg8XVozx5kvPcS3PIfMu7U8QttFKwotBAdd1TeWr3tZUSdzAl
/ChGjv/HwKS/6ICshvFmTM0xc6rfmIF/DF9zAR5rM/InQ8RswsZZlOvQMRLC51teO/R4WLFzNXPx
GqbmcSqWQ55SgM8Ew6RzHUyKb3e6r88jp0xGHuGvSu8KkdyKzdACn2yU3gzjOD6o9JK7EGEgid+J
3X2xtQMthY7SSyVRoiQ2rKbVyf1Bd652jOxQgwkTtaHQThL0VOg66BseXsNyayT5KOBmI8FB2/6I
MNYe4jeMpAS+L2SJrXDgsiHmGM6DBkXMqJHWQM65Wc5nmRoXZZoZtxSnma4J5/uiwldadLitetRL
e2+W6zcxNKqzuGWPI0vC3pbjuiw2MYU6b/iKW+tb/E70CGLHb+KMpG+GHthNMALu5Te5qf+lDam2
kwSBqPvoyplmW/FAqVAbYNAYBwWUsqIO91XiLethxHCp3CfmW42WzGoY7lPSpKRHAAiKAbctJhkJ
8H81pR91vl+weouf9WFFfMfAIOX6RwsvsdigkzS6VWLESaHB4AqGLBb7MK5n+wvbTJRAgq+cnObx
WmVse0zp8cwBn+BLZaDpqQKDrDu/gmxQqJ8jA3tRTEi2hozRwsC023dL/ib15aE0VS9p/iIIYhkR
Q395MuB2SIWJqVyRz0Ck8Cu35DPYAv3OQNttvM+UQ7fckpTRRfUCCl+v75ZdvvCtnAGIuF589b+C
u0CHHjXfaWc+wwhf81dBEx0I2ekGsprXUiZEUjvqtv6cIw+Ui3VH6bRwcyL8gsHUGLi2Dtdm/dTl
QwdvxRGSU1h9mn3O8b401xt2VK7co/Hj45XUqdN6ytRiXyIba2xIffb6UaBA05dDA0MzkqujgBdq
CBB40e56hcRwihhSluhAul/4Hf+q5NTCQYO/7Ra6te1wchEPg5oxvYrus4ll+KhaT+k8n9opXui+
lk2hGqdC9bC7wfqDRzGEtaxd6SNFwykZfKZV8QQ/Zl1qYoAEgEI631vYjEE2SIclKXZtjWNVtZJ/
CwI/4DfCjE1MzPpE/bcScmTmK92pUu8WWl8DI8XRhsONAQ1JfPjrQqPCmGDKPSelJquqU6Zjz5Vb
xZULEYhskRl4powAh0xMHJbXlXz6ySPC3CEJi0aIUcto/CQrhenvPJxYYjCuSfFE+OxQ0mKd5mj0
s7JH3jh9TFuWrzrgZjEcpbryiHDGiDn6UueauV0MNxYtx1gHZQdONDxF2XfXkLzikZQWm/6imGTR
lkR5P0cTJZ/xUfbwrql6Rx7ySmPAPjyPUn+IyuiZJIw4WV/6VGP5YP2tZFgL5F4hiJUyY9/RV/UE
ftWqs7PZGOx02sXmvlnA6EkhQjphYwXDvHuf8f+BB6HF/0j4AFE2ukRBwqy0sXRyCIzcAuVh+OZc
c9AenKwecpIQQ/np5K9dB3qLm22EAk34FCzHcVF84QjbHc1ce/5qY8trtPKFEZUYcjLa6V97dfQG
1r/MeI+J2hq58QagjKS+znxf6NZFe2Spm/NDEn+iInEn8FKDod7aRPu1JEx1XI9d/jlNy6NNmzdV
NXeJSrdpTKTl9hhq7xyTAbQcuTbRidqE+KOhAyRBoUxQ+3S4xdM39yXMvTx1be1lHdp9N8EioYPr
9Bk3bPPUy5jmWTs160i9vdUsJ9BA0vZeLc6mQ6ZcgcSYyxKsGhuXXV/rSud64Zbi1SmMfip8WsNo
1F4rUqcyx9PY/2ypOsWsIasj/aCauS1YByW4Qc8dvZM6AGPgGeLsxgnXbdN3TKjIDVEaDLwd2vvp
AOXvtcxwsk41fM/N5GlibilVoQ+C5VVs6u2ACh7xa6oeMa7eCwCkyoZnOIXkUK/YWo43sVml5FbF
FZa+ZrcX4yK2RmDdgbSEUIzPZgfhPI8Ytuuq2bkKHBCYAdzeEQCrhd+g6DLCowhdt6pTvuK0zyKt
tgvKJUQUTGwdLDcNwgJC0JJecK2VxWcyQ4qX7g+KIkQcJws/tgozdgTRmG9geZxpRmBUCFpIO8QO
boclo1+O5k7qzG2HphGSlqBYmAkmgieTjCESN7fsdKyRzP4iZ19gPC2brR8vMGHHi0qxTj5DSRRL
reHYDje1gVjFRMHpcB7pL5nzUzT0AlpNvJ7I3qqOahHuNdO+ZCwxBu47SvTZYEnQ1WdaSfyB6Vnz
+myHEFdsuEkq7rgk+yxTsjXECihWg1r+XnIkvQUgcFXgLgypHl2ezLVGSOUmahyExV8ifyo4UJqy
ly4MjzR769QBZD4o94fFxNZzlg9MmnewmQ82J1IuAe9rKGl4hCnBmnWuIasYDAI7DHcSi13cTti0
aJYdLIGhL0MTQM2wMbGNZ/tKQgZ0ZENJSxQ0sE3GBtsEyAdRya5lM36HkMfWJbj5UrvuZSDJybaw
8n4fyMlWeLA1vkefKRBnmKExjUyfZrU/aRyPKrKSYM6sOnpZTJLQ+LG14zoM6g99/J+2Oi4GoNuV
PACRfie2j0qHUci+ka6jy+3n4HcvLrlmN+dSH11hdxeRflJa1NcmBEChVEK7AfVf6rWtimzWyGB/
UELm9xFbfqa1TIU+l3oMBJFH7OxxeUNPmzIeFeBl095KFRGU48rSQCa8he/K539SBG6kXG+OPacV
5s6dsDI4Y9ovSUzSLH80UBlyjFXWcF+Mt1C5zmRyhzoyd6TgnfBBorWeJlhOMlQBxQ1Fs85ZTGQY
QMsvLAkEeP8j6byaW1XSKPqLqCKHVyWUJVuyLPuFsn1sYpOhgV8/iztPM1P3zrGPBN1f2HttgpMN
1S+MbGkT0Ea2mtFEK4uHZw7zytF3Qkpb6FWxLcSLAXgX82zefBJJEpfwinZOA+I5q1hvef3CVMhC
5gdFTbdOg8NcclIYmB2A1iHf8FtbaAJzVK92GxHvHV0aHSIc9VIoIWnxGc8Sihr4DzZCWhuUOmmJ
wfdqgyRsNTZljnFRTYP7C82ApNMdjZ1ReOuYE1qhcMduRHgLawEei147mJSmRfYacigabyl7Lls3
/Ba9CDekHrubHoadOmCCgH5ZftV6ephfrVlyU7K+xTlsQLhgLBK/2DpyBgVzEbfJf283AZdJSC/i
MLOY9Fuv6r5lfjXIzpTwswbFbzBV0M7tKJdm/VNAE+7ZYVrlFYygWnxiY2aPyMlAiB+X58y0TJL3
qmeh05GQFGivRHSCwlNZ7KyZA436L74dTSPnNo39MLOO+sVLsT/RfJlMpdKE4bGiHANIYAFCxpEt
K3HNe0OfDnr8/4O8ISSEeR/rANtEsUjeLG+/Haw5OBizJGz+3xKE9yJTr/DzLQs5YnhTQ2jKrUcc
xwddgB+bZ8IRdkWirgt9wsPAjF37m5zoJc/BcsZ3mT7QwS8bLOphZF0G440v0aXzET6ohaWCsKq1
O0b2v0MoWYMc6+xkkRbhFhbP8Gx2NNeqEkEZGhF7TL7lEX6SGhtVHV/HjhuxS8VBVtrVktdWHLXw
q9ETyJX5eSzlExEVRAF7byTaPXFJG4qwNxEhC/BL0dfmbBNOVvo+rpHYBCd7/NImc80dvw50Gtry
JvV4k+fKtmU/0JHYFNbHKmF3B80HE61E+d613jbV8aIXNgwbfeHoJcY6/MEWs0VU1MCuQpyhunjL
KNIn4EIjWUwpuSwuN+hcC9Gj5Qa8ydEvEkDson1NFZeeBiWfBXo1oBxNYJugCMg8uciS+KDxQaLm
pUJhck+AK9ZzfAKQ8JiQh2sx/kuoWEfzghF4PcGXVeKlTjeziPye3TihI0H36Vn/qiFjNCnxcWIL
5LrqLS4B1dt4yndhoG7nAxfDO5WB33uCWaCfjqQVL1O1fQTDLoIEIf5LVJm+c+Ih4yv/J32CHKZV
G3Z4uBAAe1jxJmzCTfPVTjnvwE2fqAeIfjICDNvozNiA1yxTOrHTetZw0YEX5MCrevLyAo2JwrYa
YG//DLvvJH4ASWbX47Ijbo9KfEyVObvaODgxqxOLedVcQBUpUYp7kuqguB54c6M2QwmLPofHEcJc
QphBSPHey1tvnO2E5sTsj0Y27BDEvLRpuG/66oqsltCrpixIXlBpB1sMuhcH5U+PmMc2S9Zt9Sky
UOjZWNFHHlFucZUltrHVSAmvp72pxj7PB17OcNU0+laxr6DEOUEjCSlG+RjQJOAlYYcW1dh1LqIS
S5M7XMYelVC9CTG/zGhCBC/krLoRRvwZVgftskacauFPkdVWge0cSHSH8Ytm/fTDGe24KZ55om3T
2nrH8IBqsjw53W6yCepD68J56k8wJqJc3daUog1sSx3VYYBwPSy5ydl62NVVNuVbTap5Dnq2oIRz
5F9H+lUWFTuzTG4p4kAF7ab4hJ7GuF/fU3U/hUt6g7UmLJv2kPlEL84y956C1y3fV4IwN6W4c3Ug
4PMMNGRMH731QLpUz1oKPr8UyUWO6OxBvbO2ksth0N6Dk1d0e9fFY0Wnys4zcYiCSMi+/nazU5GL
EynKm477Xk/niK8efaa20MRFLXNeX/01HLfGpHMTPbThp9IuOT6pDIJXa7Bf58lPw2IdCbkwUdUn
FWI2VppCauvONXYFyBq7PVgjXOW6u3QOlpHhrQDbPBXyMjoDwgrc+EPy0YNDKBBsaZ1vl+NHDB94
Mk9ua95i/py+0TfGJJcuNRKIj6W087MeWWt92Fe8EFlDS9ZfwmEbyy9yTdkCINno5CcR7OspYQRj
Zwyg8vbpWi8m3CiHDNG6vI/DN3GQVc1Zy0naMbpSxDLmkyxsLDmDYa56Jfumrt5NBoN9tJOMWBx+
l6B8JKG9EUTaFAIfEbHWygD+U6F5eynGn6D/MQBumCgzyMhBm/bf45ortMG4jXBTxMMpp8eJOHac
Bq0PJXoK96d1wL/kKT1JyxQuj7JNXchjmaO8JOULeVddcU22At8MK8nYxoOn8XmhEu4Zaklrb9t7
kKyOPoMXEYlam9ZCzocGzgVSqkR4lB25aqZrRqhOXeorE122hVQEGzNYf6gY/Y5AX1bDhFEl8a3X
yI2qG1YksMCsAdPzNleJPA4/Jz6cqkk4nDn/J2+p1kRyjIW5qSRZVmPum1sEJLyfbDQKZAMK1yFW
/c7FvmSnBMfilq0nv+nUU4feS5U/A4dPCOA4Qfvw4hUvcSo3mobcBw9mHacvIX8w54JXngP501FN
9OB4o68GhBDx44kZ7cJRWbCWXo+ltzSjnKwK2G0WXAR4j0XPxjf8Z/Netdp3mXMeS7T3PKCGwuGb
shJrrGXJ7jNxrBsrJWgaklHmLAO/jLO/yWXSONdtaIeq7AVf93WqvHOjpm+a24F3nb6DGABwoSyH
5GobCL7CYull8Ove1OTERnER0vZA9W/m2roh7BrMsYbmQoPO4TIskSxWMvU5aXAhwHt1Gf6Aylzb
tdwQPLbl3nQWJsLrNn2YY7gzbRpF2qPkOeJDizMGdT2RKgDYxBCvuIMvSVL5oWVdDPtVz97Rx/MU
OqtaJ7wZZmUUheuCVeIM5uUxR/xyLR2GfbFfKE8A0HQLi1znVRhXqfrPI7a6neDUZt/AhoG0XslA
ioz6jbNnDCo2pi0JjAYJZ/azxNFquxW+PmOV1uzFm+SvsPWVaOZ9/HDF6vQW0VWGVkZWEa2YuI1g
khM+BrGtw3A1gCgxZj8yl7C6HrBD1QKtMe1BRH/txezB+AwJhFxEWu5HM4QWNyZCpnkRSyRm/8tj
OzLK9eq9rkZExTiQJNN3xBWJsbVZho4vfX1vGThaTbftM3LOJhJnCcqG9bAsOVIbJQfcyZzBBgkK
T6qqDpXbrMeBTjnTCSKhnQ0remrWdDxIZJeUdHdEV9vVQI/DwAFqWkI/3Yl/DlRFLzT8KQOaOMEo
cvdhxHvhfJq0ji5CGx7nS+WqMLw8323breI4BCCPD8N8qM2X7U58rsFeb7QbPpZVi9wHlUzlfpK7
Cb6v5XqBn80/YWHXCNJPdmXBTLtfyjtUaPblPUoXZvm6b+yN4OxSWJCrTd8e+jS6fsRh0JNsnPKB
9ulvF9IugWaItW7XNOY82lnNMQWsGjYq0Gnddn1LHkpnq0QYfdMDv2KKyqBUfgXumjZzbt40+IHX
LDvLvJaMT0HJvUgqfJaW2BccpzwD0veYs6Vuy59rLpGSLtXIe50IItIQUeejCzUQdYOnb7soZDr9
Moq7F7tXA+0Ca/wQPFb8oDEL9Ic5xZQ9NEmmtZt/wXYS+AkTqFIRzxgeeEJLu6NEeiK5GEsU4lMg
XobqkqM9D0YFINhwcZV+MytvJKNsbB5QCBQaEtxPVL8qm3ETQVMgUB4EldjZCC17iiGkPmnvQQ6Q
D01RjziskpHTM7qlabO3Eo1x76xDMXeo8wUe2FR8hSkc815f9am7MQ1rB8423eRNtTd68tnKJVlk
C5xGhD9eg/jdUKaV4SFsREOMYpWlBN/3TP/vgI9u2ggXDAyjwTkimK9GZz4s/EqV/Ke114TYmO3R
gME3J9MHTXI0me1w6hjHlKxu6epvBcxvFvELKJ8/A5PoEUtOxxaaHnkp2WmO1nhoB0A3nUtKBAUN
sd2bsW+3juUdPE0CjKLuIXOY2Sx+0xwsQtWoa6tI9hBzdhmp332s7Q3j7MLzyVASmdOw1qi4c+/U
93ezvQnzInE+MzUITk26ryn3KAK1jRNd2bdouEibI5GvPbhq76/MFHY8m2nYVdAn7OxZDphzv1Px
zy1ZAcRn5Pnz4emi8clIU3H+I8JCkmaOjdxRF/C1U/fVbqJLpF/ITdNWaagyqrVP05wBEwP89W3U
OVUKvwhxjrlSu3ZN2MfCtk6ohvgvbdkTOFUeaztE1Npx/sDR50CubJz4zXlai3bb2/g18Cs24H0H
q1sH+T0lg6owAfQDukbjimLPXVVB/eftJqw8I5uGMY93EGIjho/8aJWPNLqbaHHde4uAF7gCU616
Fwk8blH/aVHtAOMzUr+4hcpIrCeRXMxuszHYxG20AoKCzxS/JajQMebBcl+txPiZgwidktJxHrNa
DOfi7NnYfOM0XNkRKS4DKK5O6FhR9IKUG2ceqyrxOjFoySdcEfSOYIkXw5eMA5Ba2ho4K8mfDqgY
a+ulV2V0L7kyzs8DShECzKS5rGyH9QAmtWIR4dpigoeOYal67JHilTU+gd6Xr1P65zFd6+XByMp7
wXBNk0SCcGwARGURYXZ7vDjQScwlXRLX96UOcf0LdElI39Kku6mthQt2PKQNYeTIMFr7mSODK7QI
iQlWIHVob2wK3+sOHVPi7ov+7kFW7FXhC+3ZMZZlCBuHDKuz3BdJesqy7CTR7yuhekx0EDXWxugs
allji+RrxCc5FjjQqBIUVjCDvCTsPGt32OqcobJSfogCPoWK8zqco95DQ29vlAldXx1/6SSW5Fw4
DYV/xWCxAg6BHUTlsGpLpEYZ+Us4PASCPrcZVnUtbpUbrLWxAyfGelzDk4h0m8SrdcJDHirlKX4G
wsIz+daqLiPRbzUlHqb5da0ajNURBMmiDK+JjlZOKlc2uul4lBpXcvYsmnOFTWRy2nWvGiobGnlX
+y+PAS+gzlkxLpd5ASmwz67MujYVPZRR0Vin2Us/MQbUKAaRQhIbhdqS+p9BZxjsG2Y4JCghdHy1
aF+bluLVeKRVs4PyyxdK6kNGqRoXxj23u21AVjPjNIIZbfe3g0gVeg2WoehuMQlPmJK0dnqcnnYO
L48B4QXs30dupojDgYOxN7TlWh+FX7lotiXTajXiqDomeXoMJZwMGSB4VaiIMdb3JYnbRy36M+K/
In0l4A/4dsGWscL4xR0xwpyo6nUa5T7v/rqtEIJpLb8Agkw/iLbkqSruDtIBEwgtQy6D1cKxEh8n
/QrH/l5zK4hO3zplqyr3LUn0Lu1DwDK3n55eDhfmXzO1viPxrGGITMHbyUMHGa/B90YQAOmV2NSS
d1ApZn4NNGWf5cq1Nf+KKjmSy7wOY+xqoXroO3SdkNW8cViT9HWj7d30RrDTDOVFUatrWtwiF2tI
khJcnb0KRR4jrHNZQRgSZUBcFrj+mJUxL8s8exGRO2VtNXdTo5s0PXZsuyHaqE65zWwUVzyQBudu
CaU9Hr5Ndy3yYz6lt6kic21UP1NTwyxngqpCpM++N1tHNV/0yLLCYezjCbFVFPUUF9ccyq1moUuQ
B7tjUBEo2OTRXoF4jjR1OfG+s5DIsFXMHYzEW8CSZ+x/gK2sLLytLslRHRYS+Faeemntbdoj/Ghe
exwYSoF0WKJgdEzYIuYnXIxDnJzgfKx1M3rVSXXoMmLg0nbft9F2IjXDaxtOUkQCmKkHdTy2vfNi
TL95cLGqftPxKriPmPAaMAX+wAI5zSHChhPZOiBzBwOKR3mA5LuyAuOzbWn47fKBhogAHUHkW5/h
qz5pgXbM4uCRKymUEA3L3QXpsIiPARwKpXhvg2AZWgCgEKE6+a5qnoz/grKDr0o9zy6em75qeTA1
cp2m7xZUkB78qsFexXYt24EvEZqopZHZpix0bWNGiONCnmyjCw9tpz9jnuRcDTkGCt7/hltKr5Z2
ljIBi1YVaXzE3VETLnoqRwiRCLYdOZ0sdKA6GBO3YqIMwibKZ54HTkaqw0K+ZOrd4SzvqAk5y+Hh
LhT5QywqO1L3mucOnQHfhsGeJSWhaTr03B1N/qMsc9a3/xkF3msjuVEsrVSvOEYo62Ud+MyA8bTq
iyb+aNxzmV1dZIbWSSBJUYG6KL1ccpKCL0GQI3fw7daeybjM+UI1woO1iaRO2k6w70gIdxCO2Ow5
dHluhzcL2l9LgHZBPmHeuzvJFWzCWuiOGh6ELj5Awti3HFUxeArsJehDEXzWe+wmZKinP7nariwg
KV43rNOaCBrHWWUMICXbCCINUzj+KfpbEx5UM9+ZxNEAcVs7AP/zsn6MmdgZHbgnCMtVSNhXfu+T
cY20cZaM1g4MdxP3PtkDfhWnxyjcqvVwHKr2YibNJjS+tEEQaHg243tivgqwixWgR31gSAV3hdFh
MCe8yzNbW/4X/+Q498qJeR3VlzgnymXExW14ixK1yVIx7IOt0/MWX232GCxAJly30fA9VwZJ9mh5
tKM3doqieNbOrmO0z1RaM18993fQCGH6gKu56KOeuTmqdjwk3jW2n233pKKFMS8g+rz1w9E1NIaH
rFIIP3L1cF8EEwgUbjaVOClysaLvbMB8Hfw6GeQzsvfUbKcPnIJevIm6s8YFZp9Cklh7Hs+Ka0Mg
aknLa9BcJ73fBFW7tkcgAGuLVklHwpxcZQcNwoCmdrSQSwmD3o19PFRVJBEsbwZrbWOQ5cE+zLw1
5UXryk0AYtbI6o2D5MIMNmPRAP3ulgE9heCl9yKXWcevWzNIRNxpcUTmzWtZ3koEBiGWZSLqXfVk
1TGSdAl6bm40edhS/gIsWutPjnIOdFEwPIv42XiJdOYjuYVa88PNAjau5trzXK5V/JLlXQvp1Ckq
i3BFKuWiqK5D9hEznXNZO9Vv0t7FCBTchNwrI1oE4/vAIhvKfYe1pP+qUFg7gDwhwZjtU/e26iDZ
yqlsgihEif+y+FsahrqSA0fEtB8GCOnIoWtOk4p+VsEAPajGhVQJ0DLklXiQm9+d9DF2vy61Zq7i
xbkEE5KVcaJsYJI6/AjNH0jiYALBhIo7jRuigVRP1rShthAZ9kV+l2gH+t+ye++if239QdjfImME
lHP6iI7Q3eQROzvmUn2HZ32gFxiPk3BW2ErAdb0qUAxKeVFJswP7b+0smx6jMZ9zTq9TbdPu2Iz8
/ToCOjhg0A8U9XlMtw0cSuzdsIVw7rDrr6ADESuVf0T9Ps7OsfLDosXro0PISNjAqiyZVxZltkxQ
ueESPwyMDSboYLHp7RyNubT+04851D3iLhwguDopm7Zz9XIMx7hIuMsGh7IwxWRABIbq/BJtPlE7
Dzxf0v1XqFew7VDVk5z1Ni9RjIRdt5Ew3RGRaYY5+8R4TJnPmOlnnEarGte8geXVhQmEhhu7JLbk
lFq9ZXuSTKi6wf8Uhxy1AuxmmM/uLoh5v/STm5+jLFyRori1AIXXCrUKUQQFVxzOAgBxdbVTJRh4
fQpX9F9m9gIxI5qdwoycdPMpQ+Yn88KfWZCkxZPOsx5jH2TEKvOyTbnrxngz6P/ImadmA8V473nn
bDn6EHIZV8SraPwNNe4REkE6+PESr4wHc0IeKS+5VMOFnsRrkTrsRxHsuofQ++1DHP56snFi4qvR
viFmBu7eYkPN3PhsD0xLrNVkm2e9INSkdo4lWWGpMjtpkUbowc4yj/klYLc2cacDB2gwXgfog3T8
d92wV/UjzrNFYb3Psj2lb3wiXV3xpABnjAIjMmeookQdsuiHiH7U7FNDC9CuTbCuXsGzgrcr7PdO
GPmm9Y9qdaBfkA9XwfjlIk8n+YbOmNYPSBDGM6pg4Jc2wxkYPAbLzPmd1WOD2/YvVBCgIN5Qp1XW
HlrJ8IcRL48yT2bgcdLOREr2j4hJcnoOjTl5jcYTKcQsLiEb+DdF1zRNR9V8Cas3Pbva4b+23Al6
/cE6zLmarvmDrW4l3P4oStaFBAxUNjo/5LwY3fT8bvVvBZog/hwVibxnk7IR701kWhqlWaM97OYl
NI5j+KMhbWEEeJQju0NXX5dEm3cmU9V9RQBabfYEH38L/A2NSmRjc6pE4Pe99js6FrpLh+lz+Vca
xa2d28UsWhes13MDXn+mny3jz8EHo4QYDVhg5wyKWw3BUrcUkUeNwFEGoysfr/OYZyzPDvnoLtVW
3Z/d4SXACuyUeEoRmgq4m5n50Yp6o3+PFAF1A4Yrj/2+obBlwGLjXCmYCzPjC4GKhLPMpQ5hSOXK
xsa23bV0twSVFdq0MVF4TeLkVMNzhoWqzsOtOqqovVNvTNRrOkQnAujwTOlMKss1fjViKHZVzG4X
bR3jcT17VaA9qjMhzIccKofZI/Cpg5wZ4ysPZoWDkIAUraU2GfdxuWvd7EUB1zU3g23xo3Bq8qPU
vtma4zMrkTja54bnJrVRjbyZMvO1aJgvAnLhH1pZHfrQvVCiHkLFOFcZdk1mR5rVkuEFC4IAJVx9
rOZMi9Pa/hB9vFJ7VM1stImPQwT2byoRkRjVRnMBrcEpLyGcCtBiJBrueeuvdeCSgzC8eQYeu1Ud
50u8mugCQMdSNRg57Bz4vg3BYohLGQMlJkRXdqhEz+aKtqp9PDNStU8Wm598AzMLvyC6ZV5Q79bN
4To52NkkAfhchms1So89myinCND3EhSH7jAGg87oy8D9kyyNwZ2hLhs9uheGs+4RaFjgkNkuueym
Aj49OfRrNv48qoL8gYrU6sTihNZkt1OFt7FoM6I0fGo66DXgTP/ZRV/dgNOZkmekLqzsF48dgQeA
yMx/Ane4Njzl6Ywi1t88+0Yo4EKMy04nUz1PiEfn5+Z/OtmqsQpD3llATF5U0Y8FtbAWf6H3l86O
a8YiBoS1mnhOjzWxmg4v08BWVSc0D5Rgkj/t5nOeA4oJvLf2I9Xq5oF8s7k45u+mRAyoVukKMvdL
hLoyU76z2bCo3Xizl55d450bDx2JtnPhEzDAhi/v2wrhruq7LIedMPa6ZpypURWLZTdnuDA+63Gj
mTEX5F2dc80GnfUi4El6MrPzC+eUYO/LGYYZX4N1j/i3Q6R7Gtk8NQ7tOH0OvJVWnG7G/DGZ18iu
Vi5ykQGmqG4DFaJC6m+qhc/97EzP1un55cK1yVQ/7R5VwWk5+s7QrOwu/+/zr8ioyLKeqc8q4lcN
tl7Hnw87BmSvoSKY5Uqja67DYeUwgIN+SxaEQDK/jBlAhHqwdTNvEwRi5eLjtbQ7J3iBQmF6Jx6K
jf+0VWS5cZDijNFX0h9linaLe2SO/yxBrro4jPbMSzVWLQ6XosUjHvcHd7ZFovFYmLBXK8qg2n1v
OmgTg/AVwRjSPlXKido4QME5NlctLTZtHm1K5ys0mXz1lLhA8nGUGlzKNR+fZ7yXlgITRt2qxlYw
hoxU38Muy18rAMZZFq9lBr5k+O1sIOfoaTwIePR0s90U49PSGXH8ltsxHzcqtltFiC/ZfIX/rQyH
RcNkOybKt4HwBNjoTrxojsrT+GBgQTr8iM6Az2jeHacscJqgfJ9a94TGZUcWAwev3Or8kgNjJAaT
md3v0AiYck0s0a1HialbWIk1ul8RPpV45/TBLlLeM6QDCIhKJrQdJ6s2IxcMyiZ93Ikp9D3BkutL
g5bQ8ymipFupk3E3Y3FQLSbV/THNpn0Vukhx/Sqx/rkId6QEkGMEnbfMmJ4urFa55IxblYpNbATK
WTMWTjTt8vqLy3pQF4TLI+FQkEhxr1X5pW+APOBue2O1r1Wjn8pHxuFkkSUYZda61x8Nmow6OZct
YkwVXhrLkNLKX7UIzGGzk6T6WCrROyblu/ZP9jATkcmqLeP8YhWgczMhZbXNEbbZ0jX/G03A0mFU
x5AJQjc7mzQ8JcNzaF3e4I8p+BX6RzIc9JF0He2TgoEEb7KE1WxdlA8uId5kClDlG40+YTMNSpWn
4B1LJK4xnr/8S1D45dlfx5lWumfDu3ouXBrP3fDu+FXQLvqZq0E0ZdL94e+XQbEJ0Ac5Laa4Lngf
vJ8mYRdf/onxM88hZiAORH2nNOeQ3aVn7SBFL0IqJqKiwuaTiOyPaazBEdj4ppvDwHRiHjaMQFDh
s6a+prBn77AihPke0aPNMnauD7tkWOlEO3QkVP40Xc16g4qmo36N5yS9NK6OwUDzChYKx7tyrZLa
pXW7IAspkeuGZD9zkMi49i0NPZLravuJ5YGJADMuQRmWtxRdGBQp3JpHvf8N8mJVItDoB05vzICo
9fOtMmJrfYbuWfb9yqCgS4WxpngidWIRsc03+JlSPAKJdcc4ZfVPhUCP/TZ7JnGqzS1eDD5a1LRw
NYYVsOilYN6lKrRuAbCOKT87DCr+28rBNqu8fWL1hLQeddKyo7/cNbdDm50Vr7kqQ3sRnrNMUSs2
xAxa9Tf44A1J4KkzXTqUaFoFt6KuD2aUrqGuHMZ03M6c1QZrsCOEL1uUYcuGxjlUwkvfsp5HtAmU
UTGou/vmVgLDITl26tp9TACmFJR48qASbJiUv3ElP5xCv5NkIHHKIis7EB/Hev4tQVEX3qM5YXzR
SI12IVqj51F0dekJtEo0NPFu7Bk7JeM2TFE8ypecc1w5y05dQWbwPQnhh0lxiKEyQvgcY0+ooIJJ
w0bU+cI63e/ohDpf0d6QDiCeSJo/i/2p5sSsjUpW8DwUTFoKE72R5uvllWAp9PuvKsxytlNRSSz1
nAHTwW1B5syDH10cjUcVWxL2jDZG09u89Llza2YgnsbUU0OTqmfja2GOIEE031K4Z63gzkgLIK44
VepLwNgSSb7DOqYL0eKwYJjVzamFA3sEvHbi9y2cDojtXnfhamW1fO8Lj7IG/UpPzkc+XgjXpSfq
GYcnmPYNsZ89yHARA93bJfe6S+5ZXB+yRN2MGtM6yq+0moAVKmc9nO4pgSSTilhtOvPi8cLlUQ9c
gPVs/ZP0kNFoN2acRp7vi8HdjlDkTKROuUfcAQISm1up8OG7KO0ZVu30YRvnKUt9PdNXSbKxpzdR
p6uU2bWinAqXlFH3bKJdZH5qBH89TgKXCmIafZZuKacGjRHRp6219pR9HvzywhKLsUAlVkN2Q+pV
tsXR7L+69Fm3T0u/cSwHtcXyEf2p+tRt5xyLH0h0a1lxuEdvZvLw4HN5TbqcmxJ3nFbopQwqRKdA
+6LMjTjGmAg05jnu6t2soLKZViQRUhTH2ykIDFmR7acCHJB4ow+fV7jLJB1QIDEvSYgjY8xo6JSZ
IJHJ/iytR0nrC7992Yh6XSjHrNcW/M69/muqb45FjJpMv5AXMLD7LYo/zPOYXLnRykPDFKDJTo0J
GFyov62mfSNkyDmsPQkGNr2mdriqUGtY1YzzcffNXOnztKhTLzdGyZIzXkcV302oATArDr1HDKLH
nQ8sY4JK4eb9q8GzXqPfq5aZZX5bSKoz2z6XQ3ot2uCmzHt+F9+wJWLCImJu+haiCVGnxJ2qxUmj
upRRsSFl+WyEDHP7bVD+15NJlhbMMiVaRK5BM5CEwbDfiU+BGfzFiuOb8cQAbkzf0gY1cZRtcxO/
o/UrunTpcE1NPVt4BmGOR64B4akdCeFiJGMCLbp4mkqxrqb2nKO+Z8o6AnAQ1hskrIC5lZZdx+A7
hZnssCELOTyQCEzlo+YCoeAGtMys1o2+4mRjNZcIir3FJEAw1ZBHy2FYh8o0M4eNzfoEBxDzvYC5
eo7NTPNHxYYPQz5eg+tPzcc3wgailwGzNdoB+xZiDbMScpqGt5T1BEZ4vXT37PhPKs+5ytbD5etU
WU8KazrR9MZWsEmYnqL9CgFJahYJKLZNwoDOjgBvfO4wGiz1XerUsT9FVIjQrI1Zak51x+O6llPy
Uav6F22Jtqhs4kdQaW/MWn/FPD7Pc1n/0He4ZUTVig6oY8Bq5bsoHs/iUXwD0s3M12EDAX8VK1e1
lremME5i4MErG67hsjiKZLyYAEBBAZDneDeUd/J7FfHRh//Q1XZQ0NttKVitJ76rfBjuhYd3BDtO
Fo3uHmoVGhhDaCoLOzxS90QVVnL0ZE6boOPfa95bKV69ruIboBUO9kpy7gZvm/Am6R4veXbM6Aiw
WJF1gKt/wkHDWBC0EfHPmBHBPqWQRjuPmh8ImPuDCSA3/wzxlUTbOPjU3ZcU0juGAdZdbJlwiIGd
lrBmkuF9BI5TXwdUJirJYjMTUMMo5waoax1WU47HphAqkqEyMEPRFQXE1jHfzAw4b/xSuknoJx8o
GEF3+gwmzm2ssOgdQVwvuuZsRVcSdCvs7zZTCQ1on7tJzOfo7TvRHNVe4w2YlvGIfhzuEBIo28OK
UKOmZPmMR9Nl7Oyg3M9YnJM5G+U3gAE3lzcuxLIHQcQ3qQOC9FhmW5VvwOjerCFs5yHu/KbOBTCD
rfnZbn4qZP7AOuFa8ReKwTIJ0l000rWQ44VTc2SvoumgQrx2bdVXXAXNFLCq/ce8Kh8eFNkDWnsD
qbjs5uX4uun3gumWWynvHld2HXDi9/hHxs3AoNlsSP4J3ubliJVNfsYSI4SZPXbaIzT0HaipG6Y0
M3wYw084EZ9DnZsrRMbhHeswPwUSJZgyIO000k2Nrc41unvQIkxg01cAjoyIkfAcgJjJKiJdIb+H
wv5k66DjTmLecZLtzwg4eqpgbDCDQ/MDZwr4j7tKx5pXzlxnPdmeqGvM4iCR/gZfnv2DSFi8N9Vr
pT+L9tFTQIi021RNBvycnjgAZRmlK4ehc2tHvK28WO21lKhkJkwLf45VwuX0ljGAbOcSCrROWIkU
TDKgIRoDRhGS7xJ7D7gL8FeM8cu1Z1Er+iM9cjW+2cl7T3B1oRMDgFYgu8AQ9gcu4ZhvCFxoRDxC
/jVwN4bNW0nqxbQvxd0c0bQy6ZfjVZrvHbEkfLDtFPsKBGFiTUhHJeunUA61JCA34ueKapPPqv9n
Ao9a3WTMwZDOjCxivO4Wt6+G+Va4RxmD0oyQsFBgxP2dWZGS/jXuAHasW9pAeGXyL+JNNok5Dru1
WXwMylpo7xYSaPW9YlpdYhphkGb0r3HX+wIqcGaIVyeytsb/SDqP5ciRK4p+ESLgzbYcyntHbhBs
Gnjv8fU6OdpIoZhRN1kFZL53LRSd0249eU02hT9+aMneQIxl18laV3s45viTf4Zq3nUIH1oLY5AI
zEgAeNvoaYa/Ffd0DTWqt88MoVa716sH7YQypFpR3hJfnZmki9vVkr1xfm5X52+3m12rJUUns+8X
ROCZP3p5thdcr4vrL/TjLJ4nsytpGosr2dezgP+arTYw5fyj++ZF8+V8mK9OZ/ylCzebudP8+jFH
8fAclnvKhZb6wg03+tk+k1PK/2UgsHBGDt4cje1mmJuzF3l0M/HT7Je32zibbQb+DP7Qc7l4vT6a
2e8wO7v67Ov4tT3Ox9nxOtuEs835+n0+o5OfzebbuXt2Z8dstrxvNr/7+XbGj1HMiJj42v5tx9n6
cpv/bcVfavO3OAdMlUtu4xl/qPiLf7lZlwiQ16Ebu9JS/Ib82huX//jeL+fG/OjNjl/RbPtQCOx7
RS+IkIGU1GhJsPOAp6h/FsEHj69lHBr7EqUH35KXEmdViODQGsS+lHPSOetJtR/CpRBPmONAxVNk
cIBbZhIujUjlX6NsD+9fYkq8OO8q++lNh0InuLJSAXSDjIymMoe6AtexCUilFly3mQFImcAIRxgt
AavOPJJuUXYM0TcpNNBpJGY5Cr9p8MZhzLFNuChBIdBxSXasLQmeUL9bZb+rFJAClQZLORhZh9lb
yWZbsrROSvLAN7/LUUdC7o4I9hJZ3fYD+QK+P6+ovXAIs08qGwsYhRl6hQeM2steH77DZhuZ8kLm
UmiNb2ZIQsYwUHA1dMeBsD25gExpNz4FXV2AJLdx1Zwbk+YqO5GvCbijMgjTkIOconJektMv5FXL
FeRNDClApqiR+w4BBVEJk3KqmmszesDq6YJdbe/hNSqVpyPfk79u+Cyjzzr6pDwvCPV5W73tdrYf
o8/S+YqzDxkNY1GfG7zQhO+z+9zKnPaki5KujfAyKjdbuQXWnfwWVfqWg6edPSz5EdpPU30F/geL
EJ9sZH+U5ecAvtAeaHtL/A9L+crbDwqsK0h14+Khfa793xi6R/+BQKaOUgnhihl1f7Py7HtuEfwO
wW/bn81mI8G4ayokTu2TwMT+7T2k4NI1qwlBfToZYoBkwCPUyXaJoK2jTZ8zRf6XAOq4NvE/mXLO
GBis6ZYQmZ9hNEwpPwAqGbUl3W1IrK1HfRumA/ASj+DGKZfW5/iYtu2qWqLuvtxJk1MvVA1rhJIm
kBp3xXKT7F60aFk/VFLZDLel5nWYM6e2N069Fv1rvkL+tFCWyzFYzCFgMDsQnbrc7cxqjqpRupGq
6pEcieBk21U3Itjr8sdBVadmrMDfdv6d39EtaXjmN0aGUcuN4qUff+jDTxD8dhGaYkIOtkH0Q7UR
UdhJdM0x8ldXJ+DU+1W7vyL+5meRhgu1dQ5UcvTh/WfTAaifG6din351G9RvIfMEP5FDxsi12+df
6VcI8X2CZ/Fceduy7m/gnzfNLxjXy9jYD9A3ciweysb6AfBnhAev312sH2DNhuFog0obETZqJ5ph
mfPh114mN69XHbKj8Ueeg7nzvngBvJTStxleFsDzQ3dg/UC+3DdzXPbTL/8LN1InGhIZpmf1uXNV
VAbpLaHiY0OvZrY06ZVcBb+j8k9F8xX+JJ+jvU37MxA2SVnYSX5k89MiHxvhyTTL7JOWnuLpwBCI
eNDyrlCHInvN/ujyr3xa+Leu/EJECVMfkB1mLNRyi9+lc7lfpurJpNYjuetPSXn01MWQUjH/kUrb
kUGKMBTki0gjgnekX4r0JZvfTfWtmt99eW/5ZZn0/K84IGYQ1RIT9zJ+Sd2ubb+4heEBDFfSrvJW
4axAUfQbql9NtBgcBk1gpTl1h4P6D9K3gsioCcp4Zs7DNN8T1nbjDQQ91PfeuEPchDW4CIAV+XJL
ZAcQO1KzBR+KsP3kQk3YdXMp+GrLb/mvLY8FtYDRy8+PENVK9Wai9U8NpSzrpD0Q7mlCD5xGAQBf
s+qdWJvqgeN3ldfzzB0elGkteDE41n3KL//kTwQVINgz9BTVQtnUsIzY3WfFO0eURzFpM1dZzHB8
yvT1zMOj/6V8W+jrudA92np2qHYnZ80OPhnLFNarESDHz9JOVyVamCMhsfY6ZR/b8EDERJjVhJDs
FWZVwkqaNSNX/jM92aCMv5xmztxVvmr52NSzsKZwlCwKwrUW5In8sLHFP1a+I+q42Bh0+5QNwnVr
W1vbady21rbTX4YqryABygw7XoUNhVM2Nt4NZ65EFmDJMqKiXNhpqP4CaS9LB2LVGWb/Vbp67C30
seljCjiuOfZN0khbpBIFQ1uOfsEk1qLq2QOLVjpK20Anvr9LZ4gG7s5ggiUc/PYY24z+BGqwnTAU
1BWQ51ei96sCmV0SgireZaDXgloHCYNHEcPEtP0C58apaXziKtJlSfIj/BRaWDmRNuQhJAgZg8lt
kFF0RbOWR2LP/QiSb2thnlCdRyeyIdFVkkTbZTC5A/+cIEjIaRLHGIp/TMqyAgxZqjMQ054R1ust
Qjo1+4lI3XHhaA+p/S2H+2Q5NOWMiG/9GRfgtwX+YcXrYoSS68jMxY6f9hDRxb2Ry3vTl79FFbnf
sfSFtXhdWyfCQGp29UQ6YwE2sOSM3kFDLm72Z0n/ZOLLyPDTGXGtEnAMb54Gtm5kpJ+9rIhjxdkO
0b2jkr7CY2/0EzglDa4xwWUsD4V8hpzUQlbDcpcbRNrl2I8HJb/h4vqHyHIoCZPAXKS3SPmJLMbM
lQIEauWW/JSFVRFcBt4NlY34adHAhkQyYiu8/CpUlNLPAhNHAfVEAO+KA5FY2AqmFlZ1b28YhKh9
ABSvGsKT1U7fVrQhl3F91nzvRmZtEJKJkMaQjVAJRcCbgaRyzNeS823A62OGKPCOSBnVtTHht8rZ
yt+dPSEeYIeM8s2Q3ltcFETxvstHpzdHtYhXekFRTeSLEnlE88SGk3BC5DHG1eCrUI4Wv6sNlGB5
bkWAhY9XrfHczOs2SWCvB1TUUwV1iNVe/8mdGzwEgsKw2Q+URlLLM/c4PDyq5Qxdd7Woh4Jb8iFD
IZn+FaAGX8MMd0DzmSyscWXdSysjr2Q1jkxmD6h5oh5MwilKMGo8MwyFXI+AaQ8V9EnwsKwnupzS
PID4/2kxuof6XxqTqM+4lJoIVO5IrFmeZgpWWIQeg0duwnfOQaqjEAyprbSBnWowsc7ijKZCF8kC
GqtnSdGjU7f7kRLFaPxJeli4WKn3BI7muvkMWlLnenqE2vQ4il7TTlrlOYJi+tCCYu3kEUbx9uxx
4YE5KZspp8s1FQY+77Ox0TmhLfOjP6nTiDQFx7c97JM90PQ7YyqOOJWqnKd92CI7Jwmh4YCxbhmx
ASo8gQwLlzrXdIpWEoOuml6LYViCO6ERSYAt+GNMaGEOZ4TB6boALw0af6WhwMhqXOythpLd3BXm
DBvBAm8LeIfXekuJ1zanSWP4NzTfIQGIY7TP4V9MMvot6pi6pRByWOOnZaZU2jhz2yeT5W2gdYnE
SIhZIO9+KDAF/vinm4uILVf1a4RXn6YAO6p0MZKYTiiBd/DJgFQoXz1FxVcoFAOIS2R7lRgF4jre
x+xujwRyqQj0J1f9KR16Q56iPN7wV1aMyrr/rRR1PrRCWA9v7WwRzqHXdiPMBBaSUyLes37d5WdT
aQXgsRh9uusGhAu1PivpurLwSdXKXuINzpN9oX+mDVaN8R1b/wp7RCm5DnxinEaV0mBq69Q3cZ4L
BYaAsAh3hEdrcplkX3858HeVffRw6uYYFec6+bIJVEkoYWtSXv96pijdpqYuzkf72cTXkBPFYKWH
j2lTDH+ASrFEAS3QUZ1Uc4tDI9bRyOKUjp9TzhKe9e4wia0QQPzXindN+ETglGFKUkdyNwAZg3ab
Ie9U67fUfXfaVsPYq0CEgF4ifLfpgjl7SCpkNO+tsQ0qomrDO16fTdfce52rxER5aQkFLr7uBI3R
bSAKG33usoZsAkwytVckkxRAEkg4kT4OJMTHrj4qnLZtcHD0Wy3grXU60QlERY3zLCwHbIdoO+WN
dv7g0DIO1K+R7NE4H722o+pssLIt8pmNYfE+jsygIEQYeXaaZZ4d0t8sZ5zLakjGNk6xGn20QU4R
/t+0W1UIVzuqvcbmFKKXN+2WW5Bc3mYhI3ip5QfzUrQfg0tj/vXTBRHrUvTOMNImjgjb3chBwSsq
8f4TOU4YK/23OkXPINaOGyeSm1gHskpQuJ8qkKRZ2qMAMHRkIiebTbKWODF6dW3Z4MIWXG2m/kg5
z3CfLiwDeTpAj5GjvUBbWNGblhUk+eDFHbtHL9pHCvPqZecuD/aphbK0bOeWQx1O6mA9rGcZio2R
0Ubxw6dlIUx23ABatyYjr6Ic1si4eVoJB2gB0jh4bls4bt1/ofGcIYqo2nlTyY8shG9o2NjNcqk6
HqOUuLDbpY1+uuZR9rBpCmuB4hvo5EEQt0Jj7pF45UWrzDAWpXFTHN5BOJPJK1Y2AoYRO7MZUYaU
Zpumf+dDvasQ9E3F2tA85DNwPiZIk0W0WZBvxRFf0ApKCVgFyYFhyNGPUofsf+OoWz28avXey/YT
xIt9pSATZdZewrU6s/i+1XSDgLBrkaKdRn/fpVt9QHdBXEn+RUzz0gIKaNCYhaijhViBa4dAF/rL
Ee0ite8diAE1XJqtsTew1IiqFc3uuCsTt0jVHUlMl1GTaA6Z20y2avWW5ObRxtVjoHSAIWYW5RiV
RL5gxgyqPtqmWIa0YsQ2/dbRDYO+6OUloUTfKsjl04EBnLd3UA6aoR17DQJC/WhD41DjRkSbucgO
lXiqiYrsL/gMsLwjk3Jcs6sekZ1fZNgpLzjWoB2UWnq9w2YoGKFvM0Td5KxCrJhO8gFFEfPDUHdZ
y3QDDD2jTbMmAwm8rVjj4AXf5qZKxQ1BgB3i9LYtNzbAiCZTu9IAEjuLKjNPHQqAmvnYoLzEQMKO
j50eXUSq0kwmU0jnWbZYqKkacrjFovQnC9Oj7GcU0IALN1G5EknVk4Y8TqYQvf1G0rKog0fkLWs5
28Ti0UZ3rKbqygjePmkfKHI0ZiQBM3dhNyvDVZq9c/PBkBDgmjCxKW1aWcLOd1KhVjpb2TXw1aOJ
2HMkQIpQsojMl/0IrU81FT4ixuGGqxrfXtX9o4NWCvV1DecR8uL5zcZGuZrHKFDzjr0K/zhofZig
YknPJhYccbRqToHx9ZAQ0mtQKp9MD8fY1owjAOAdWRVVvQe9NmV5R/svn2kbPjifaal5xwZfge9K
oXqVdTEijqtGf4tDHO3dMJFvNm2hEsR7O5C/G8nORdgeZNR5Iced0dY7r43Ok6X8iYnbi21CMUCz
tyHFKJT7QigAgKatNO9Rc0SqhKviqWCpo8zCz645Q69eAj7NkcCS1w3xH4DGFEebaAwNVUgT73C4
sn1BW2ZnQkYWDolt1o7e5L5/ArVR1sBR/augS1Gsm4qp2ueBE/XLiLRnfnrV7E9F/zR4fDvCuUYR
KFaj3Yzuoq3W63V8zsOcPSipT0IHpaDryeBCFN4Zy4ADP2bk2hkf3Em+dxmY0FuV0d8k2g39Nz4y
nJH2VLglfahFQ0K+NDNsnMT10UnuETXhMPILu6PH2zgNFOn8p4oJ0SzaoGv6FiULwQLMiRYS35hc
SWuZJeKpFlNPMoT0Aj0Bz9ldyJC7S+U+znBjS8Ei84xDnNDnS46kzXQbI9K0A3lZNRrpTV+Jgqjx
5vs7vzsitwlH6Gy613N764ysWO1Vim99S9whkF6+U/p6yzQzKZ/cnhFHkVT6/9DYp4xt2ggR6X/7
3tM3X5OFgDxBmClCycNFmjzB+Suap6ETiM8Tg1VcX4CmSTS8KWRsTP5K1iXIdjKtKL6yuZelZZeg
fFfiVR1hViI7vO5F3ojNE0W/2KVG6RBp//g5t23wxwBodgPjOVFK0Jb9iEszbDgewNslZ0tSApF3
vBDVZ2xWv0YX/fbe5FpgS10D3EhliHVXDXxs4VujVF2QOnmDfpxzy1GoO3JidVsG8inoFIAnpmFI
z8SSPkn/FyVmsSxSOFDWIfnFbmGSyVk3xI+cOr1AWse8k1grpfH2Gp/CWGbPMK62aNloFJ6l3Xi0
iGfIcBH3mLwMC2VuuU+Fij1gliYiLiPwStugU0Acf0rie2Tsoph1XkqWpkY1Y5b9o7tw2egtNz6i
tZzryTrldA1KDzn456M2wQXIkKqYw05oLHNy2AISCkgqYY0CS+Mu2YlW0oxlwQYWGPujsFzENbCv
Fs41oGk0YsiUEdsuqGYtJRYdTLTSJ2ybNZEsc+TSqinlsexoTt/ihAdZm4m+TKroSaDKHiWeudT8
TTqsL1j2/Z7hSvQENl+VqW4NtsDQVDcRgUEFzBPnU5AiOMU/EqUEl5b63uqMJeJP1EPFQvbMnaaQ
qjE+cvZWiReaTegDTcsyFREzxLSxTukMrRXK3zhgEmZ9b5p9Mnyq3+j19eKShl/Ef5WnIf220Hlx
M5fp1Wt7fEcLid2SovuOUI+yQyOWvwdYrR7y2C9frO4IC/ZB9m3Jh4y32ZIvVv0djn/FsOxokzCN
DF0H9mhzHnXLoVqX6hf0o998mWhp6hiX7ATJ7i+jLnHxuWSt7yJMLgySFfp4riIwtjhKI7yt5dhg
YUYIYL7/E+7CCvdp/1cDCLbaJmjfbfTnBLwghP2++YaTeg26yxsJWgZ1RIVkCBUXAc6rdFnvUXSq
gffSgog+3AMrhkXUh2Lk15IGGW2i9AklUE2LReAwF6wzEYKB51rNASTNTz24E8VRTGdaBTDBAmQq
mON44WisciTIi2lesJD5yvgdgkNA08+rvuIjYXqhZyGG1paRPaHYiJsv4U2pEV+LORApuaDc4wzn
IfBAd5EhVQqbPnHAc1VKmMESt6yR3fTJPt3ZGZu0pwCfec5HoXDjbzO0vybDQJVyMXf4oqTJleN4
YaC8yn5ElkRaf8uePAs4leUzFmiCW7iMiVvyVCBqxDt+OC9I/BdZcNQ5ur1nzc3pWlo3f5o+AmvY
+bwFabTOSZAxGGn6gyVbiCYb5j3Jpmd7JCWJF3hoAU5N6zX1a1AcUSIyJ9gXbuMVE30YWRhOqJZ6
EcG7S6Xg2cs4YW2DmLokXcs9i6qmqwxS+aokYKauUBoSpYwCTsLqFhOaZyT5ziqpVigDFLDhNcie
svdgVY69Tys/p76zt+UfHRQknnaNQVVDXN+BI+Yaos2UsLmAVH2nJ/EFmh5HpTAyK7K/LUHZBrEy
TziokJN7DatSVKPJR2tIMCljSkqwPChbZb0po/XDBxt4Qa6ZUv5mWkdpjke6C1GrCNiDftebKcmL
a1pS6UA/p+Rl4HDMOW6tZm4xmSAkdKOaoT4doGWqf4VuurIPbx1WHxFpOTLjfVEySo27fnoRk7P0
mQLhzEKfJjGYpli0/iIxEOWIxrYkV4+zYEHwRsT3RI1DkxFzU6Jh1N41m6lUYt3poSWDY2ateNDm
rUS2kHOeaKodz7bIOulIEsq5LzmbEcdMCi0chGYMHvx0DB6WF8dEs3dToV77cCqw5KD8oStLkuJL
pTgnSfA+wfTKRIlozr9UI/luZfvqN+/MH0/eqK+kNpmjvV5MubHrCeez236j1BYf1aZNIHFMAsAT
eHAMRr0GiNAeJrBexcNDHWosHSiUPwMLDRNajcawt307XQLqjetwGyWp6+ewvWT2nROYx07SPqEI
aQtBdyY+G5WbJO9Al8Njyk6RoynLTWpfHQtPl79JRqQEWCgCfUEx1jEhTHXW1H9p0y9wvbm0VGxi
7RbjL6UISmeXksXnFbn+iAA8fQPNGuLQZpyuwA7qLiMDCu4zjF0jtVybiSpX4UWzmVL7fOdg1s8h
ocOa2nSfwNZwiFeFR/VAku4Mm6xWDZuoXqOWUtFCB+AoykdFxzRtscOw96u3ohwy6abzdmd2v5Sq
fi9hWx4B+ERiWYmcVFXLXaz8mqyopcXkmh0HSEOfU0LH/NFQm9Kq5dEYCd0tn1Pzb+zuBeWV6S+/
djCRRz2f4ose/AEmYyvXaaegx7ZozzJS5X44ErVFqx4EhWYRHBoRxYtRV+JD67WlDuDmSXwMIfcl
CbDdZDFFyripaYCnXlBN/bOu3MhGRD+h+syEDEQJnhkqHS8VxFzXvanGVQlbqcyT4FfVOGOqeznc
yJn8tPGnSZxdlFImGuobYheC7CyDP1rdk/E8ptZGzj4tvhvVeBicUnXIMyw6kDA0FPOAg0jzXpV0
y2DWQNbFGoQz5jg8A0f/KUm/7XNSNf0ocTU6PhCG1JaxjvBclsoX4iKrthnZklvgwUaR1p5u0RpW
8w02bhbKhije5ruXDlXRuwoMCtz2UZJvE+kzVQGOmWHkVvW1E24qbUSG+5A8eUPE3in1GIRidBXw
kQbgEuxmz5BkRH99LlGTWXHk2VTCllsS+V2eQBssM3CUTUy0lN0lFw8+IRPfCgdRB1nZ0WlvUpCt
HSWd3m4iJUcLexmmsIj6MPBimVlGQMp1/ckEuW8wboSTvgvIUJUxVXfRALfVH8anbKXUbSXiE+Xf
8FbiqnFSgtfZYTx7aY0k62BoqwNp2+ImM7Eay2hWfL4bArVAQTdV9Bm0xLIyvkIDLI2YWAQBtfC9
TBBpsb9m4enoq23+GP7hIPSFoTBbe9a77wmTg2HsKxuXjLVAILCIZAla5FWFI9snSoYRdyDsU0+Y
UcXJHE/ZrijHU9yNN7UM1pAJKycbLhmHQ1IjiV+nwOqBfQrsS+fLCyj+hnEbbz5+NmtbIdyemeUz
JfacmAFMs8WilJyjM1W4H0KuB3uH1IeCMQpaPIKgimEnKRJ8XbO0tY+wl37pgqeWrL6nqEVbk9AT
NOoWx07cP7R+NznVPPNw6xP940kWARuENvIyDo7FoUJdKOc2+YgSBzY1ZeQ9yc9W8RadLhOaxGgI
WFdLNbHBwaxEX4r5WnR/O2rOhoZlLv+z+mHVYyfGpl5Xe+c2Gg+xj2vq07T7WYvAq7c1JMrvBLDd
Tp+2xtvAsDDWbHsQaexgJlVigZyd4HZYC1AiL4TkHiFAD46ObKM9MkwWWN5sWiqFyy2Eaq4G0CSf
bx7Dqp+8MqCxYuPB1EUhgeGM49TxbVTwLuF9cHp7Fjcbqr5ahdrZe2UM60hMnscOGWZRHqzmQv56
05FMMw/tpemvW3TfJhIqVnAzeurIsGO+TsoURARlwmQGgk2fFtGzPDfquPKCTUKKVfHXjL/ojqlE
Thg5DKdwDdRYYfkXyb9ClUu84LJQAxSI0bLrTW5UPojhCB49yfWis9WVnOirwb8jo144TbstLXke
AhKaUQVm2B91JPZs3e2X3j/0be/bFCx7dyzJM58rwWQ1H4cN9ggJ5ZoAfdKECxobVsqtUNTOhpWI
zgBwZPgs4eNJOfeEui3Urgan9UgwEf9LZdOgpXDlO9OqLAirkEpXY+hVJUJD82U3RNvMkoCEGpHF
es6IhHOeXTGBQCUuSHPBAMlVhA+4CS4jJLRMUh7Vn0renIdqleQ/xB3PY/YHrucrWZEkHBj7ChCi
yDEBpmcJmDxkAAWVW2nkPbXeQZGRp5A+hejAKzDKm7RfdPcBKw5355pIkE0KMhbpo6tjkEu179wh
7DZ0M/Mwph+NRtIqO59cj0u+x1kJvtf8m6S3Vodn2SCpH9ADn11d+e8JCUPoV4ve7UnjiLqt7h+s
REaKW7kyFpGYPqQ4RtUsH7SSGNraAz0rYEQq+Z9OwSM00KU08i+eSiwSeYt2xn6TQpsSXxIObKly
eRjpHEPdDRqYXY1UOicVLbp8xUwv9OeKiJJVSxgzCrJDMAp3OYstsUqqcqp7EmJ1BJ4AUoyXGcg1
oYk7YcsGNl9ojEI5UTShvxoUhC8S1fIqmR3R1hnOBRIMdiSkhMgkkWcF9X9plVWnXQotWpVhv8Jw
g4wNMW2C/ZreORm5j3IMJgV47GP8FRyE1iKohzYM+6WW+gclrq89NuxJJ2qlD4BksVzOpEi+hnXI
wzetQzYfO2sWPUGUJf7czHVq0ql1AEDjd4CkgoXDZrVAUjj3oY0tFEXwExJ3AeAj2s6cPcKM/3Bx
rmy0nQrecx8FjM6HqRsiM7nZaBm/T6LcS9zjMSqevgwPKgxQTZh2MaKRsv8JCTo9qBpLntU7R916
oZAWSDo2HuKdVjwsMk4rk/ugqzuw9nec/SSospFxLXtkTT8elQhCaPbWE6o1dLgqGCkNTLYGneiL
s0hWMLg+RrRfUiofqCVdJLG37YufMfD3Phqh3owI+/9ztEuE2AT6H+361WCekSj65p5syiuk81yE
MGVVPxfkci5p8zLGEkiUFcVqnkOyarUCS5xMXKrNNWvpXxq48bnnFZMzCmJMoLdKpKwmPuSufQog
1yK2Wsw2nrIw3Mkc1xFml4pcCJ14opzcsYj8K0/IFKBL2ytorUxkD3kB+CloeSYFrvLn2FqxC09k
ERb7nC2+opKEGo2yf5JkBZRWe5eAawKruEUYKKCARheBFz7aAcGNam5BgBIVmVm+kENAE7ICa5zm
tXkyIpOeVtzu8i3sp40D11SBOBNXPlnhqR1vpvYboMIxiPGovGalbB0p+aSkYt7lqEJATPOfAQVy
Th+QF0lMxYykErs41SzyqM07RtHgmYiIjJT6S4b70VsCtA1YmFBYZOZH1Y1LRfolxWWhyyPoCZeu
dKumyM0xojlEeccvFqZcamBuNjwsSECj9tnSN+JiBw8DoFwXLxB0JtkYEXYu+nGDhszPNl+1lCjL
HZAPO37ybHVE7TyUdXEt2AlENJI30opIv1nLihugMWTQRMvF4tEgYz0WYE4C0EvVlNQBunRZr4rs
0nC/twyYGNEtDwBdYD98p+2RS2DMmwXKeJEgIuRNncUEwwuF18wWjgD5myucH4DwKnyHvchUiPmZ
ErhNSs25VvFu+j3yB9Mk2zM+QK54xb7OQ2ijzg3wJpJjJl2KFgC/WAovNxVHM4Whsum2MWMHXv3c
g8QCvaSBgC/fcCvOfj8s1pLiYrxZsJkjiSmYRsoZRdiOV8xAEhm4B4K3CE7CtqfgafUjrtwxnLdo
QO38hEcQ+EBHvOdNwUofEGitJvDLXmYaJekkUYVk6iWZ+sIeMpfQFN5//oTp01f3TIqIpuRD0nJ1
g7Ix6cJM/ptKUn91yq6QuGfTPifj2WY9r/0/OeUNr65d+ycjMchVaRsybA4s6krBEWirWwljQxzt
yC6ekG/mKE2FsS9yPhV/R9f5SmIpLWlbRO7D5CXcySHSYiVl7Uj3IqrDUy2AeDEQZUuwAawe5Puw
3S90B4xN/vOi/vpBaO7cAOCRLLTjCAFrC8MJWkTPDCBRB2pg9wGUkUZuBWKymO/S5qep8898fIlv
U0uOrPhzkYZQK+160LQN2AfMZwnBYhr0PHDMwVzIyRMrVk9Kgl1/NzSYkLZhE13N1UCfAyWRZ4eL
v5RfXkSaPNf85CzFVQIVoKafwHYZvw2/3EJsiI1XzBUVy7dToqbI66WV/Wj+h8zRwSdck+SpXwxn
ReKpb2K58tGjB52LhCh2wAgQV4XOp5P91jy3qiL4NWdds1pyEvDi+gRS8FRAGfHHA8djwW7kb4vs
Zf+qsjvDvdt8TeJwMxgsWu1X4lHABUc2ouJ2k0Y85hxsd5NQxcirxYYEJThw3Ge8bLqszGvTXsoQ
liOVZEgB2hS02yEQZfiznKUYVgjrmg1EAvusiSUdGU7jasFwVowLuZ+8vaAPU7AfIHsgEVa9/t0g
C4V/S9HiOc5R0iSXR8Xno9XBJWsMhGLusZtgSdr8i1iw+QBVLHnFqa7jW1GqPJwfGpOJQqRbLpKg
EAnXkXbu7PEgcHA5BFsaxycABy45NBmKuiizYIcWVtGA2Yki9wHXiNnZd5gPBg4AcB/PvGlUaBkY
D0tyOiWj3oVk5ao285mVp5t4XGUprzOk+ExW81Oqyo9S7RDgWFwiuTv044efUIAqoPxSoTaeUMiA
OWpEl1U2MqEeLD0yL77mp4vey45SivxTH1ddvaidt2LHron7PEae0+u4ZAsAGfJu0TvnCIaEFpOQ
WV7vUr84Ib1rNqhoyMoZX2TGcaRPLiLqhDQD9VL1bN8m+bUOnoUqxV7JMKcwk00d3W5UUYQK7x0D
HJ5jnE9JIjJNkAAwuMBuCmySA62ykfooUKjFdjS97SArm7amfjorEK5VG9rBWd9VMEeKhOMk3Vo5
8kiKUxvRbdNBV7WXLsDXbUHgNen/wz5Cwj54NTK4C8mLTlH/rohBG5XPoVPXdmevpMK515jppBeO
fZJ2OHds/uRhbUiP1oa3krMXneYmA3thPAZ0lymNXyzLp5qAudZVCBNsvRYE41cEVHF4AohPTboy
e/q8etATvWz2RhE+SEasNPVLVVDLpoxKJDLCKsdYJ2CqrX8Bsf21RS8MM0ZFIETNuGRFBzLMTkYH
2Rxl+OG8j7xpZ2X5Nw6L2uIjAF/We38LIHr3+molonkocCfOyGA4kQTArvLq0f+2D61XBL7N4zrI
5aIMdfe/gAOpOQQ+lioNu+pvz9chl+NmguK05eqtd1d08UPszQ1cTxH5vPW+pRVYVeFcs/YoEbBX
giiP6U6t2KX2hVSsSsJmyv7UMXrgz3u3XAwmSmybIoIMdw805dqsCIIz7L2jZv9VyAl0gUUg68Ae
o4+pY2WUXqHJB8hqKKyM8H91qdAR/G1F14DkhZ4gbv8wSi+RUFGiOhSpOZ2FQBPBkrkIeLZbC6EQ
VTJkjxB2UkNONinZPCwg0N118afBoDv/NGZJhbW2qt4R26/fBmSgTWQdkndoe/NIf0q+BIzmzw/G
EOEv5SWRNOLkcFZJr5EWdzM4FDa+aEqoMmbxoAC+w49FPwWaTNCSgcmZU/s/RQjB3pOMAjZGr7sK
A/oUscYGOEb6vWJ8WqjrB/WBpoOoXf7IDs6KuF8LlqUKjUcPQT0NmvjlwK2Vba238IEjiLo4bQg2
a9EBSDvD+zZ98yIPkisDIMdvVcir+XeTtEKTpLiV9KXBX8c2RW8BrG+LASx7e/JL15lRSdQrbGOJ
WzJBVRGlAEwwNjovcFYHq0D2PiTZcitZp0ePXl42aX5UMqIh7PS1ntb/4+i8dltHsij6RQSYw6uV
s2Q5yH4hbF+bsRiKmV/fqxoYYGZ6BrfVEll1wt5rH6ymUQ16cklbEse7/BzwUoAwhXb5maB0GFCT
ZPGja6irqrPMgpUN/nIGb2dzC0xIbjrzT8u2tfucDHxX+DoU9kw3uEJmePgd0uEaclQ89MRSGdu6
HX9r+stosLYsa1smOhSio8Xyi0kBq11KgYURvMfZvCpooxNUDv0Qrov3SkPNVVwReWGORJAjXDAJ
jnyJcq5Wx8ryBczTmaE1rDz2sI3Rrqa8+W5FcBmZdWfCfkacVa8Sl8Bmh488KMSV9EGytacuKc7C
ti4lC4lGN5YVnz3FTJalPZEbV6MLj6ZSALsgl/yefkSHqj564Ca+XcDdbQs0JdW2Cfa2HhmNi+Gk
tsz1kHz6ssEJsRKeBpufL0YjpYalEKbXVZUgzip6kxxDJOO6fAa6zPiL7zVuzk31or6VvCMYQmM3
FOnuHg4HiDHMT67gfnR2JSsIgsB2nq5fMax8jVZHN29v3SDYF0SR+2W5TnqS+uLwW7PqFXKLAf1J
YDgwIxirhfVNlSgBaVJuHW4y1Elq1fH/jyiG89gTRhlVBz1yNhsjmz7SEJVwcfVaY6vNYmUV1ktD
m6mFrATAFbSIOlxSAxCS3oT3CvWdndvfHCJrL9nEM4ny3Wti1B96+/ACnbwX5zzE0ckMsVQW5V7o
tNd6xHA4XrXYJYx2RF02vGoNW5bsXLCXNamJ2P/SDwrq3NcCLmoRuXDpVWO+b7Kd96g0LliILHr+
XOB6DsQD0iDkr1linbZm6qtHaeG15U+aubBrEIyitTZyAA4I2WHUGFF50CA+HYkM0aJqCliLNM62
ifYOMgePKyR76+hv6U3ICyNPIAU4lPcxRb6xtPpJPcYIRaSiPkQQsa4Vy+aBbhliO3bcYj1rA3Ju
RGwOWBwY1qG1cHXq3um1witUG4QFdWyqmWE7fDtcgVkULkT2Glp4MlVvjU5Yt4FbsjOSU/jcCric
FGQmw8G6SGF0Qk5qBpZksLDG7GuilnIDf4UlL4Yirrk+vQ1hlSgxIh47baB9ox/OsHoh3URBGoMo
qSDpxCh3NB5WyzhFDabp8FdGgIQKTIonzwYDiNnA8XA6jzmYkaj/66XaCr0WKtiqmGnf05Va/Khh
CuFmjI5/VABaBtEgpOAmXEE4h7y6GaZFyejB1oLoc2uhQaU+eRAjE4JcW+zoM9Z9Pp9a2BA0U7sR
4lvJLzPnBhiVccuonu9y7dDh2M7FDtEmUug6BAz43CXHvtf2TlZ+WEF5Rea5UIpLO2pfouzqKFoj
qI4k2TTg2MoYAb1ztsY3s2lgId6H4NWTzOhvxnOzDIwXpf6vfGwNuNVY1C1bZPQ6iUYF9tmWW8jz
D43XIQRAp4Wpu1AQGmGs8x7bfYtQ3Q9PFGGmkN96YVBC2EQ8Ium2SrwkwlzBFfsqMXx7lfWSS/oi
itQ86BfZoNHQQTIPqHJBO9q3hhS8ibQ1FESN3JaSVe3cbWd5buEL2gXpmFsjz9DkywN6O7IyPkza
zjR8a+QlUYnBjrHERB8C0Shy86Ayxhx0qJp76LOWbk7sBM40C/RaquPhJUUQ23E7Gvxlkp0Sfu34
GrkQoUX+FzGtaBOcT8OXO70ruJtX72oOlrnxl17A7Rpp25gf1PjfLJKeRBVAr0CzH8T7EnGxm3ar
dIxPRXEGa7/3MnV0c8TLPlEf51oQrEBg7Vmfin038N4y5uE9IobIW7WOB5QPE19AcFtqQaWkyc9Z
Tk4DkGObHsj0X5w+g0fTMUMZL1ElWRsBxEVmZ4e3fDa37ASscGtSlnqAEQa9+yiLdB3dDc9cN5g/
vOwtU7Byl327lV9Sncgdc8u6kzKY1YvH7ltK61/ApAbopZ++1E20tVkKz/Z8s4MIelC56UHCFOLD
do1DOKB8hlMHlJGagPmQtrTYocRxx4QE/ZH4K/rykgrx3eRonHlcs7x5LoS3NRXhjjzJ3tzhhVyD
lmLB7Za3KgMe6rUnovmW+GGshOTNie3gw26QFVgAnTrDfq1aC0TGA8Ec7B0ccvqyS8TiXU/MdZCg
7Wo0/9Gxeq5m/8Wrka9cY7hCbvqrwL+GS0ZZU5S/XofYP+jkxajISkGWkejOsyKVkTFDD82kSlvL
+KMdRsTEMQEer5P5XtPd8HG89MXT0Hu2j879rhBhMaIGiRGjB3cge/+DboRr+Gn6UDOYVEOsUT8i
dfGmmB4iuDu8zfD5hOGyVrVYAZc0Puzmon+J+YYEtsiaQ/AJQRJpSH1ICCbQ8QOZLnJ9su5k/1tZ
dL1+8hKnd39+hEz/DXDxw7gDIvfEkhWJUUN2mIEAekaWwp9dFAwk0a1F6NgL4xZEhB3kRzphsmmX
nRW+2XRS/29yEpZGBMTFOMU0Iicxk6Yav32N5KCUO/TAgH8gqjjvjYFUmwIM4j95H+95srVh3dqc
igHyfxjCnPvq1ztysjTyTVeUUZDNA0WyHiOikM2bzHG8sLMr7z27tlC19PuQJnxmV1iNW2BkWvUp
o78QGmjbZi85/6SOzrRAF9vAhWyROcdIe428z4FkCJxNSwM2E9sBNv/W3XWRzP2oP5nPJMn3SuKH
Pm398Q0kC1iKs6X//0Y4uDEwScixOQ6de7Nhx6AOJ1IO13nsk1wJoyNFu5QZGD4f/GJPPVR00h1e
k1a+R8wdn4TORBEBUxoyz0iKY1bfStRcns89R3Ujf1G1OD5fACmWM0/7ZJQvpDXcnHFEFaFXpDR2
zOwJ9fSSh0OYL9NLiyASx+dJwJQ5eN+JYFsjJ9a0GfUE+NAp+Z7ZsLVCRysLUZ5k64Am16H3xS1U
5mum945LHTz+5kj2hH8MzU8f2ha7FZEe+5rUJpCK1oeZ7+lVffKkC38xQMy46xxBVf4c0BhGYq1q
RrveNqBgMaEmctjVONbKDjgtPuVJ7OvgjUPF6l/18WEMBEW5cOiaVWCy/TV+I67DBgAPa0YLiWrp
z6y/kIXS3sUtw8VynY5y46Gr9ZltCcatoV9tjNHaGWECChpvLUWh47/rxD1Ik7SOaPkTGQ5DCaq+
gHUHM3gRZcRGyttEOJDT2f8GPrP5M9nWAQ4w86yn+Ksndi/laRzfmvbRFJ9m4W+S+itCKDU3OYIE
918RMaxzs+EG9XNh5f1FxOVpbmPAVpcui15kgkxeM6O/uU0PlQqkNJPoxexxPQRA4MzY/iKd55TN
/gbGPgfbxItz1UhJ0gaKadDOiBmwt7UkFMYutWEKyA1BHiOE3iDJF2aHvUi0XzUPz5N1Y/vkfR+m
yf/fLlYh0DO1ALtCv2ocFvBz7hLRFicvpTe+uxIR8Ps0fZTxHvubIn65n1bItK90ymPF4AoN5dng
YTJxlA26+RRR+hN7uciNW9bt6REl+mVKUhIzAaqLb+oiVDR3kg+2ZA3EtKi+XZxDvq/Ku7GKOEiD
EzYyH2OVbcL2o23npdEKNhOA7Bga6eRJOd5HpV2V5j1r4LozSp/uNcqYImCDP/Kby2LrVoqE/yHq
TyiQlWQ4Kwju1eyd5c04Pb6Y47TzJktKDrVvOKpMexnfmO2l7OSB+TibFLmKbMLs5mnfm8+JnmNe
xi7VeI9IsDQzFSqoYAo93zPi5FwS4stAZ4/Lsmfy12boPKdZ+VBIvz74ZBZaJBivcuNAXf8cGW8C
xZZORIuBzyzzmgtfWYGlONKgtHRI44TLf6Hajn0MbcYmmC9QLnUfu4jJkzFiocyUOAMEaiSq5YvH
fcfeZHov8c+EgHnzTqWRLGfzNez1peeKFzUAUHmh48z4bhHuEDjMDEpm/rKw7i3bNhNFos/WJUXt
6lDg5FICxXAWdf0wU3wUN7XvBW/w1HrsboK1+uyCv984AM5D0j7gxUScwOVHLYDPEus9H3Tr0PIC
i1X48qVp2Kwp4dQa9KmZu8HUSNyNcl9/wQlf+Pl3XaCfLk5sRIkzShX5aZcYks22s6dyX7OhCnmR
jCLFZ8ZwLyQS0PQZFKsqgSlS1LOD/vJ5VHpmHNHRGSKst3Kd+MHZmAm51zEqacuIcaU/56uB7Ub7
G3AqKug8sBSTtzXQa+RkAFgQY0dUdY22YaJ+cmgwMUFumGjTGREmob1aPTpRL7mHSIiasLsNJGGk
Ayw9Cgemg1hduvucFipZVN2mncM/YvKrsh0zbAQYszr29pEyj7jpaWCyJNHyVKICc1JfjM7znxBE
7k2MQIiIHEzB3UOzAwCMbc6FN8mlphQhwyB+K0H+Xdtbq74G4QXjz0rbZRW3N9uizUib+ApVhnqg
pqNikMHpzf6xh+jG5JPRDoBSrMGen2/wypQe+J+WESjO2ti7xSVesGbYkygUoZeQWF/sfuvOXFoC
nVBi/jk2X33bTS8k3zLa0EBqWQiL0R0+RT1SA6NZx1MBUax3aIaY9/sMARfNY6Aeaq5qos8Ce0Sj
5t4IliLxy16MdI0YZSd0oDSC0bi/hPG1AvaAdhVejr2ZjtK89M7Wrl6HjnVZsMEEEEUsIFVLZe8m
jQchoS4jiIrCQ28YKflkKFpbhzscKK2VyrtIKi4zsocJn8SuTM3bPU/2uExYnmS6du1C1nxJck2q
04AX2hrqYyzGY1KC/KgKUFvsSysOZvfGA82v6ZwS5sGR3XPDk9yL2S+Y+Ypbk5aEC08Yz605XvtY
wYfSDHocnRISsYIqwQCrDi8I5gB2105cjXT+8EbtIaKtMQyMiM1hYbY1MenBKXaDd8d+m9JNxtRN
JOFyiEe6azv+J7hm/Y8xQxYC1XgpbZIkmfzbcHFLe370E5QEShr56BghvAlSiiufp48V95hcDfxK
9Yi6OP9R33/EesYzXpsoQfVgbTpcmdgaCk6aKm5OneP+jOwYTFyvU7rWZf4zpARK+BnO7nWkg8Wx
ymePaIYeQrcYCUFgfZaPhFevIofv77Wr6puD85cLKk+Sc0CsxOT8NAiq8/551KNHbxGDwAIZ6pK/
z7hNKqDw5nKb7iuY5p4Il1Yu/wSclXQGE/gSUAtqvIn274gGiTkoar4UFRB6N+YtitkZF1vdphbD
+dzU5QUx+CZiUcOydSlK666b780EHcYg4LT8M6st6rsO8Y6CavasDXys1uauo8ywkrtqd8fM3iLh
95o/4uWfgL4k5j5Bq2/0R4C9oeTvBu3Q//Yl5vbvSFCcMlAOevI0wOqPUX4bdevsVuY9dGfGCclL
UWFDbGFttuKfS9A59D6MNzE51hAceuJsBDsKb2MoY1COe2UkJSZEXst07Sa6dJsF/S7NmQ+iwGgH
94wXbTnO7MA6oIN0skkE5BPDFVX1dCq1N1a8cbFjc2eWmyHis2i/dbwTLBl98VKEJlj/8tQGN09K
jD1Qn6mrNECOE/sPq1gVnnsPK6h+4Tx9yBR5iWftY0cZhMnLQOr9OkgmAbVkuS2XvhNtHNMj6HNC
Ben9M3pgrcG91i8OuG1Yo0q4VhAw4S1d+U9jaKaoUmxcvN5eKcGKwycY9XMcH/h7kYxrrzuGI4x+
Av5xJ907aKn206Oq6T2uD/1d1K9WSWAMbkiT3oA5vGnsiJItKZ4bEJN+FqJ5Qu+Mlqxpu0vPosib
JMbUj6m/mCOETzASM4LGA7AtMsnlJkYP3PzLiUqgKScMAgUtUr67nlHDEKrhgBGA0n1tYzxP+blj
yabcnabeAwXkFxw/PeqZWEkq/AoZPkkCpCk8Cc9b57gC8kD7iqNik9bOaxSil+94oNAjxoylWq9f
uggfujr7aES8C9jo2iOZQ1DSC1pQxC9tbC28dhsY6ToNJD0e9LrmQUYoTnjJ2oMMPXrkGO85KhEy
jg3dWE9jvsG44ni8pbyTycegAdj16uNciqtwKvjVhX6Vsfmw03+ZGRH/wG+vAzSuNGiC1Wfe/Xni
4GoYanEg5zYYnjDYBJL3pj7aqLqjBHnlPCA9zAG8oSxsKcSouuPxZ8BtKuvgIN2cbR402Wbh81Pa
3T2I0Q8NDfUKphXjM9DgipITRKTrouI7nvWNPpIvNplLhCAIENpdTofVz3TnGMsQFV5ofmeDoNyG
1uGBbacYoBglrAh9NHpqRe6pJaf2Fqb5bqZ94xFnDA19Nt0lJPqZIEs6XEM1vlPmIv+iult1LAOs
WiHw8KDiRnfDb5vhIbAU/CnZYoGg6KmXzsGC0VfgAg7f46544LYLad/xo3WIrVkcD6tQ2zlY9MmE
ReB6Ebp9MLRTnf00OvKx+phzbaS+seRnC2qcnMyImwFmPVMJbeQYTo+6bmxtF3klw9De+s4xbycD
Kz/iuAJwgufO54EhIyWBVdrjx037eIkokeGvh66F3APuYWesn8OaetKy7HM1CYTkcN63bkFyrmWz
20TyBxuFJBrdlSdoUKs0TKi9xvPY8X8Of0eW/rY6nRnPkyGjjc8pEF7giOk5nuqvPCATMbKvKcZI
6oWj0jDoM1dch6UdEQ2AayqJ0pArR4+fWyYwkRX8lZ5Y9s560tdh8yhckDoMSA1GzwKVmTE6iJdw
mTnNik8MCMA7ugrLV53s8FRgi2XW4jIsYIxAbxAfDCRerOZ7fqLSfbMIeQl8imDvOMf5LS3+jt2d
hVL/5ikHX79XFt0k1Xbkl51GP/nnNow/ukzbdiBp643fo7ltu22ElGYitCHjs85TeerrZFk6gLfY
YgT0kHnxz8HLMObtseKaHgvnC7+XxJLE7YIAQD35QDyYG5vo7HSU5uZ2grzFYJlXCixh8a7yFUqJ
BWOAVhdjr6ET6B89wlf+bUbwE+DETSiJMtDhsBCwiHDs3VPNXs7Myd2fal5oErq0XFGrVxiwoE2Z
9zLcC5XtjG9BYv7Adi2WmoBfNH+R5eBIzIv2tre540Ef+fDteIta5/I/dBYDjn9Rjy2a1iF/WACl
PJpBWynb/WU5cqzSOTmXFkECwFsQFXH8IYK/tkPjSta1/CkS4rhfWBogQTxLkvhcSDwkEk1tvA5g
izIJAJ31k1ASd4QQ+CbWfkkAga+4WGGK95DnT0wqQfZJw20wZSSfVV+Zf3PlsQqbXdLQwyXTJkrr
T8fVnpl8IoPx9l1UbqooXvc60mIEIIiGiUtblGGGSYikIYf6r+mINH5nCqDcNnoYL4z+D2y2qg2Q
CNve96bA49oXGALBD3xLtyDvgnZpjTGZYCb4b0QxymkFFuB/I+9s0Vh75HEmmB7McYCYSkxh9lu+
GsGtH5AaL9AFUyegQKnLe+WukEwaDbHQI7F05ltH7q79R4b9YF6UfddhuDdXE4puDpPykLUstMgC
FtlS4FnuPUkq+6c23RubUF52TWRxtgctwh8KEmJbVn95mi8TGTHXtDdBOK661CAcGoQ2k+0M9W/l
bQtv2/IPS8jwc2QN7Pd2TPi86F/qX7SkedUNsXGSZtG7x6ojoVe8t8khYFHgWqeU87Ity3cym4eQ
xAxOWlO7GzSVSk8Q6ulmNuf/R7v4fuPoYCq8Bmrojpcv2ugWqahfWPYb4syaH8f7CVtcusZWlzHq
RajGRCX6U0TWDcEGYbCDW4zAxPthIEr4KtgxLCQlJZmEoK4b1Zfg6ap42MEqGGeLD8PV0haX/FjU
StmqPtVMeO98s8hdKICQZ7xPNk7xOiHt+aw4u7Lbz/5PMvcHU62/WZc14DUsHfgwmmaflY6mYa+D
5eKjebLGbF+MMybeYVeMvJ+2+DOC5tNlH6aWA7MyXUL3AueOJjK2cOCDdAeRg/TaRuVcmrvJfU7l
W9LACydjBkeaeiZF1iwR+a1RMi1BGlMNUlKW7TocH75/mmJmZozN48DaWj7rNBd7LIwQe8BIVjDd
xcefe7cOwbovsLTacbpHbL1uOF8ttGLaDDOtze7+BO9hTNnYmCzbUDSVR9XI5byO0UEK+Umvsm1D
88X3IUb5JfDRFArIV9h3n6Ht7KLa3muR/YYjFC7KXxNserSJuhrKfiuOUgoiotLBeLjh3XIPAMdi
vT9MWHznuv3wuQcrmR86EgTD0Hp1sKNl/1DmMcEOVnWpU3zG6Y8MohsARJYDOhncY4+zLtn2QfLD
9PYNBf9f3RnHstW3A6rRIoCpEBZiXcpxTXZn7zM2dRAP9NFvP+I/SiLsCF23zpIf18I2MJQC1dmy
IPwsQ2NZN1A9i1XDwENtt9r4NIETtnk7BNaGwE42IJKot9F9peCL3IDEmy+IIBrijDJ9NjpBsQks
CCIIj3a+LBEop9hyLORclgJHhoDSKjRfnKrVkdP/pudEPOhH2/we54ceVSvHZ4eDRltD25uVYFlI
ZBFmv5og+7kgDyZ/B2LfU6d1AhPJQ3KGkzcgY2zgY3pASOLiN8VZkZy9ut7LCYRd+Q632R9o2J11
YUGPqjzrLIW9MSTgyg6hFJO1EV0nWKhFbf1rer42hkTp8Gr02qaGhdfN0YJmCrPUIhSfPf6TOORc
rxbBnuczZSudx91Nh5eqp5DrWZpOLMGzV19a8B3YfozDOq80xuYAiYnCGidtkTc7hEFgQ7BWqzDV
liU+tbmevShYZpd/uRokUmZkujiO6ETQOoDpSQNrlet44euMhYAgH0wNJOJDjq1Nz3saHezAyBaY
Gc85ap3kz0H258L/c8jCGM3uyVbW/BofA/4kE3FT9SZKd+8QqFOji3IpT5mILtyOpT5xDbkymjBh
ZAxO4H1fnGdIKKBwe+gbOQnJDuprm80/KM+FgFOU65/99GoU/rIil3Of+SyJkNEJIiiSr7FsP3L+
tlGfoqPNLmWIoSbvnnV3POUWSR3d3tPKt6js9k5drUtSR1Ef7nLyFGbQP2aMlbOmhodFmMPkw/ls
AXnU0elav23dMQQVu5gWsvUyeIUzv5WCdlu7Up2cPMosLtSvQIxOQX1Zi/ey/7Zp+PYx9yUdYkYm
SrWvudaxTs+Hud+E5qZ3V4HcJLCQDAIuIa6YiE0++v6cstrV6CE861VduhGsCYeXG6YqnjYKp2+Z
iXUVH33k1QD9qkOovUv3J4T8WxwCxL+o7mGn0Wtu7L3PvNAETeaiQ54YOIjqLxHXgElAwWoIyBA5
jo23xKSAJgercPGGRnphgm6b2BWBY2vM9cgiFi9Bnt3a/nV0Tk7zHtba22i665JBpuYzlM3XA4MO
wdmk6eHwpLPSVYyE5Iv9txaedGZnsegOll8fNHzmdCYJmT5B+54yP9E076i14U4O2O/DnneuhyDy
FFBaZWwuR5iBas+e1A3iZdpFFNyztFaiq+4hPje4Ut6wYl9hj+NmRDdAtiuzK/wCMKEEk3PmiO20
cMKz2+J0xLYyxA6xihn7924xeAU6aKo/49hKDOdKwByAdeujd6dwd2TLrgoH1XHXNHS16PsJJXBp
H4j5QtphP2mfDgBLJFX31L0btLHcF8lnY4EmRR3XG3uCOzMBeODQmzO2DaNY+17CfvS1Jb5dd++D
7mGMIpSFHzvkibILFHTMk1wcGjZaoxIbMjgcwfgJrXSXQJQxCRv5qrv2053uFjeqXt0S4gTNcDg4
Q75NSgDcBPwyw7OZtu+z4I/Mc1abxrYgs8Ip8Yfb4T4N56fSY1AgA3ubQ6YbU1qb2r8GlGhYNKhI
jMLd8kyUPv6nAKdTrcGsQl0HbtBD8mEx/iGJZ0wRI4BVQ4vkEYVZYOnhGmpQ+vHabeu4p3/b8eAU
HkhcMhhUFDljNAQ6CQNvXLKCbXkv5teQl6WI3X3gnLQB8MDNq85t9Mhjg37FWvex+WTcLCpO5sF7
25FM9MqVZVTXmMcCyvXabryeDs1dqmdHTOjXiEM3SUlC49eDEJckkMFVz7o/q1WECI3my4C5QmIt
+Xi1Ee9txF89MjKUDwNko9KTz7RTur8fa2MXEFyacDm46NFt4h40mq91pVYqhn2wA+d/5b1voXiY
jzkrScfZqGUHIL4uPSNTssSvwfJcGhCLtuYAXzddj9nDYiTksW+PiDyZ+l0/XnKFkkJrXf80NTUQ
M5X8WUkkzPi5p3JgmFsG/Spp6pNo2F6SJ9Hk3yhIaTfVplFpQ7JrOxBabrP7U14edQxANJWQvRz7
o+WsmmWxI9FnpaMPH75M8uddiF0x+T761jF/hYdnJeYW4oVIwx1vc4QMmthAWMqnbFTp2zi7CmpD
/zWiXpJ0sQ7udFMi5lhzdjOCIcWAsY3N3WIN3lqgutdhHpTz8Ge4FNWQhahxSx0LMSvwklc6Yxhn
9NtZwXwIgiyrhakWRnX7HKQ6z/FK+PpGZvU51SykCHJZNfopg0HUymPUR4Tr5JjXxx34lyc9es50
c6t1yCLMnoYWCYzDZMKbjD/d7y+Jxzukxa9gp0P3tRwuGk04GhQsPR5QU53UDP9ZR+xo+aTR/Izc
O0Hj7/0aL5h11uFRxJaK24aBz+6gEPl11Np1YES3nhbAiAd1MDnsY6pLZVdHz80PJidYEmrHxnPX
biPPgsWiNX06nK4G2rOoA8hcYkg0W6tbGN7AgzTR9swc5k2HG66+B1JieXTnnYeYf4CNMhrt1ke0
Q0CrfxuS9Etk2vQUs1IsLR/dXwzjyKZvN7P0zXN95PHY+7NqRQvB+NPTvoiWfdO6bjNJdu4cEhYA
YPNoMB8k2t7Qq5OU9kvMNWlEZ5F4rGnRZcjkxQT3EDTuyiKN28Vjk4+gnX/jAmkr7nY9/M2tdo8I
79gzE9FQuCpzd0KxbNfZdYinb/WCFAMtIPSlIvgiuEOwcJ12rIpPKXdRjUTXD4g3LLTDTi+/B+tW
t9NyGOhyx00i2s3ovkn01lkPz7okixNhSyN3rh4cPeZmMa2opRSDubg15AAarD/oVIPy4WdvAlG8
ZV8SKLQ6+gB8zGtpWxjQJNJd3rdOjM8TzsENqTro7xMeH8u6J6W3qPoQRzs+Tu+3cRlqTVwNSG27
8jo4/qZNpxXpXQl7/NY+DgxWehyvQyk3bglzAGhdNQC/IBu7QNKnvKENpZDrMCXr7zVdvwigrVyn
jj9mqpnvfwewA5r0ahUPaX5zI91m33odu7+WS2o0XvX5MaYVjgB9xUbMic2Nm1m7cbiOiBsCk3Ei
cZhsXXfYxRhLr6TeAYgDnWaZTAgxHwkGgDVBiFxauio1ChoxFs8NP1L1DCBhUQXKrYX7EZ593PIB
2d7zVkd1cKqAHSXJX4giDI7owmMPRW5Xw83OJjS2EXSvKjtfFBi3BWzjZqabHXEiIgTBCaURUCVs
H6sqHdXRm39r9sWTVq8jXJWOie71VxMv+Oee/OTt102jJTL/FZpgnmSHw4CtOS//tWbTKIP3OvnR
AHrEd1WqujhEAMJ7mrUWMIgn/wguuyoZbwKqzSn+lXkVXyxJaX3KwK95iYBsOCCHUJmn/syr392N
joWKKbjua8aiGGrqeUMe3TZugCb1XB/FkTng9I5BDIcvfmoTEl0cLMtsBMr0oqQ/qXdzXX1bNuW5
t0k5Z7PbBDaySkYhNSWSpMIJ/nTn3dHGZVvcNDff6h52IHOrozGfsG6Pkbf0uAtGC0rB8BG7ybku
2ASYXrmpiXqSOOXUb5zGE2ymM+NTNs1BQpb4NK5QDy56dIjxvSPrkZmqDTeuZUVrIqVG6zhUCCKw
aaAgS+MY3dK8Dvx+41Xuc9f4myZBjBh/2AyLUr4LGyK54LVHWKrmS3Mrl0gSCVp5c9mWif+Db45q
JSRRUIUswPP+TedOsIHv6RFCKIQvecjHZoyqhn4d7vyMLZKJAiXLd9VbjYzcxPU8pjRe2ndf4ZFC
cO7jU7C7Q53LVeKQqsz6WebPNfmYtAwX3+V/7pRRO1hZlEYVLoSEXUUtUFnL+Sn89oiPmIBndg9W
ZpO7qtrqRQ7udo7l2k9I2EZfNRkRWRyQa2FPChQ+BOtSHpZrHaVR2NL0esfQvwsDpuq9pK3HsTjh
0ORkBdxmUN6OVB6Z/jtkx5DnGmst810VJuq8kvnzSrjZ1P8l0atWvZUWwd2Q3rgOTX6foixXCKbW
AgROZMw7igv1Yq6YULGTdI/+cGg5DE7UQn5k/hPJcegZoDA8MmJ58dhXFjFjARIO0BE/NQsdQF5b
cWYP89Ylorrw0DRh6Ce9adlmjySCOBC/KB/jkD5b0GTzF6QN6LXSL4nKq/YRpOOknViR9QT4Oojn
Yd40tKtICnAOMCSlGy8o930oGYnpq0Avs3xN9Z+muo1YvFFRLazB3WWSuSb/2ayNdyXmDaln+nAA
tZauYAD62M386d2Jt3nxVTbvweivMwUE58CML2H6sBge5MlfbcXsEFhrICvQmELPDXyy5pYb+Qtb
ce66/tDX1a8RTbshbzisdHnU25FdjHMILSIJPJaeHukwtv4bDSojEAP/xL1w5l8kKEwIkMPyY0Kw
NVi0nRErz7x6c+Z2HbfUvum2qM9D4dNXP4pAR8P0w1gCEXOnIKOVB/7McO+KeZtM7PzOptGyB+yv
ZSX3ldWfPM/dOp92VO7Vbqus/F0hgIpECs180bQt43AIxDgrscnjfDEQH9gM/lMQIVJDLVqbq5Jy
aZLblKLIYUqAROiH9mtpKeB4z2QrlypG6P8vXYuAf6fpBymcWwzy2zHEgmm4XBE2gw62/KTEUFSM
JmHKuCiOvKAQMyQlH4S4An4Kgpoq6Df17F1rlyBfVEKgyIuZOY8pz85IOyVUb+FUNf0iau0G2JpT
tytdi861yftcNR2IHeRtDSkf+jQCnGgvHk35HJjkQuXPeN1SGGxGzvj8JQZ52Yg9jM8tBKxLF1r/
ElE/Uk1sqpDvadzVtw7Jpq5DXe1B3obPtj8R+BCQp2CyqbZN7NJ+7kdE/8pbaMm9CsGAXUWuLOHV
861A+p71zmJOXxTpxNKICmO6luTOp96SjeDjtXTw/ZC1k5O66g/BQ/31gvFRHvz5eX7QhcdKkGQa
RPeBRgIVhPkAWXi3Uyp/D4y3TpuUUHU/ddZ6Ej/a8BZqWw30SpDx/WFHo6jQhvOkFL1GeNGl+5dk
dAlG/t5X9kYE2aGzsPjXas0Jmy1hitLlKy/Itpqzlp+Ik+pg04FktEpYa8WxT28oWA1WtpQdaEwQ
gqDHcAXsl3paNs47jqG0LHazM65VmZOZIKi14qevo207fnI16+xwipq1bG9e5X8cnVdv68YaRX8R
AZLD+moVqttykcsLYfvI7J0cll+fNQEC5CLBdXwkcuYre6+dg+NvqkOLmciF4OlxUhmnCOeiPu99
UA0ahHaJTrgxdzmBqeaGBvmh828sOVx0ldrCz+rdc4d1YvF85Oq4UHB0F4lBlkgBDzlFiNoHY4sF
Uz9b8dlKXqpcnk36wnE81/HF8sJnnj9NqgiPTVnfc9jGcU8ikcUf/Q2nS8gmx+9eJgpHI3xvwHtN
SXwVM1HzTPWtnPGAZz/1+Z0pFoWM8bpk8wXsz2CD63Fx6pEdRuUmwnsFodZ9z7ssmKCbkYFIvBCO
M9xNjR7cRv3qkAXckk/aAbpjSQq+2cDdYVftxomdFap1fEvpI+bMB2zf7Xtum4e+ZD++nEaeSIya
O1cHfQlINe8+JOVeBYNOclPNADKFnezGRARFHG5DdsA2WUw9+U/x5KCvQeeB61xgpGoALNiXykFk
hw6lnshwqI4xOgbBpEqg8aGyrQneovRZ8pjbn4pihuaR3FJ+Qh5zLIPF64JO6X4X5qYJonkOGHZe
0Yh13T0PcKDsBdEBhZNpPKlNgrT/MPXqs/uU1aynNfOojvpYXrjnMttfk+O3wAd3/HY3JZwjKO5d
Rq8pQwy8xkn6ItBi9k+GhprLRs6im4CRnuLsT+D644FiQsP3ZnxB1tt2+I4LXIiqS+x4r5weo+Ho
7pvY35IBv3MpNCAZwpuyUNFWtcWghxFNgffCip/zrtjXlhaU/vik+jZ+EORyeHnDHikmmQRfJS2v
IgEOJ+aQGGQ2niRWXdx9lG84etZ4y0ifgZGkbjfIc23mPaFJVQLpDTStwIe6HeKCG/zwmo5EzbB3
H5ctf3niPmP5TdKCqpa2QRBDXO4G+MM+aSoQnRTO88msf6o645Ayjxq5jw622jJ5RaDFJzssNaML
Qqua7rHHqGyjI+o/Ut855fYAfCDcaxwZ7O07rhsmuF5jEtEhdwkB4RERB39M+eLlt2jfMi75CFW+
MOAgvjbjb6mIN7NgcFatunnc+P2uhBoR4hXOv3uRHrldlA6eWyMTB3adVuPhH0Zy3h1ajKaNF25j
yQNQEOCzXXh0Bic8ZRURoZUsX9gb5d342Q6Ikg3/yF3JClVZ1WGrsrXNQ8RMpKhldK+sOKP+a8rJ
z5n8Yxwx10/kwc/k44IuIuveQDKiqmGQCFGnthJYY0g5JwwY3rWv+uNgVHuzw6g39iTEeYe5N1jX
TYzUfx39PC2XVn7wJF66qjpn9OmoSufpccm+J0JZ3HB5FRZ6Nie+ynfXUEpu+72tCVrz0LUziYwQ
ozy0FMBm0xLqjuiJbT1rc6QTFH0Da/wvoCOMYApTPOWwbCW/lofxcPgHe3ZOCQZ6F9/Z0uBTTFcs
cJr+qW/euJnz/wMjL4v+ocT26Qy28mrAfekqHY00F76Dp+qWpI+s5cNFuay1b7b/+P/+f2TTO7Kl
XaItO2+0zoYRX3AnrRfED/qMZSjAEkU1zS9CvSC0vXUZNjFFEnjWFBFyfs7biBDTn6pP3iKb0U9S
nqMs+RsqGjI1AYwcRi3kFxEuMtAbOpXHLPgSeVRFjUMXfnawoGf9V9KeHJ/LNbqPdrEDibCDzNMT
nESDzbZVR1LjMnaMOScY06hf96UuOoDZBCXPRAKnl4QWAtFPiRbTRxuk6uJlYPA33+eZLIz029Uf
/QYBsPPN5EM54RG9bK3xPrKqdNkMVrwFFm+ECT/PIVjHIR28Mr1TiZvTcOIzS5zGQ3Zy12DNdyY7
zITRk2rHQB40IMotorCRKWQxamIDgI/PzHc5DeinPeadGnKYpAaZ6V7C4pVFT4KXvWkozUh3p/Fo
+YimiY2nyhUvMf2xNMdtSzZEzSn2ESLxrCMDUgxYB+65Ot7WhPSijzLC6ZiU7HjGD3rCHtlbLs5C
SwIY0n0PoyVqtpbNC2PaJ9MuX12hc4OiCTYORryvaT3anGUsWQUXXe3YmEtW/G5jxVSgJg2XeauP
tSXJVcYa4Wg96ie7f2qJzDDmbO2lw4ot7lYtS4UMd27U7POEiVA3B8sAVWzYpTMzpZLWDvEsKuOS
89MHSGLj7Zg2Wf+WaP6u5QNsie1sgcTyNbrFPaXOrcVe2o9giR/yIsL5XqOBgr6N05bwK4ffMJm/
l0iJvTrOY8MVQdLaq7bsPmqKxqUfTmGeYxYmU5c9j+N/COmuM+RjjVVsivhvSql8TCi4Dpj06BV4
D5ywdUgZEvavyqOhy1eneKzo/KuuWXug27MI2oG181KG57ncDQyNTKjODkNZKku4JC7M+zfQQUlN
HCn+bhiZ/gonPPUUmDv6Rp5kAZuCSIEHe2TO5bEZbtk+2IcI3E5CI1EvbNArYg/Q7COFtfgyFVLc
GBBiGimrjgnV3h/wMbssCDhDPJPk2tG3e5r+k9sgafF4/CVyvtyO3xERqYpE0vHMA5TtPsI00L46
k2TVoh8Q7zLO/urbdhd+NkN7zpGyJ+Su6sbErHnYmtLahpXxPsxi5S9vks548btjHzvHJRsCghy/
rZz3HV+ZwvLzoDKy2WhM1tm9TfmuXepzbrA8C2I6xqmdwTJEQPUQaSVgGfCypUC/7YQcRWTdAID0
jdD1q9VfMYXVDwNLKVTCskO4aTZIsW5u+JgyAKLsVO9zd0FzhXOTccOLcLtAd+rLMCqgDNGNUuzo
9fHpwDJy3P+HaJ0d1OVP1VKSCQLVZxU1HOrAvf2T5XIMYZcrX73pFC7fmc36xXpqSePIWWb2eBmk
wSmlTIme3I92AtZq3pMplwr7Abw9KlpGBuCJEJEM+d2MPycvf+SHTfFb3VMBYMaCMc2y+IVFIDpw
1vtcXdqARkpL37Uecb3stk6ZvaSpxgvz3dAlGQbKuCcHjo+FRLAllQrkKDuc1kMV9zZNJG38c8tb
YbIixgvtMYdWhhbKkMHeeQYHYVmvWalsh4lR7LCX1vTAMiftMFERdahjKhj4eW11EsaHjXNP6Yyo
SrCextQrnd+vbfDnI1XlNPPQSvI0pt8eKJpe9Ecd2KJFiHsO/HVcWPGpAOmE82DrReOaEBTeAomi
QpMYFvtNNXqbyudD7ulzx/CkNlsJahMPFNBIUgoeRY54XcPOQPrTm+4b4B56sLLiMySwYrRudQ6U
Su8eOclLSlYsmCu9DE9pZQdJ1B8iaw7MVVE0TPsdf+8KQgCq4RUK+TZ0q72+FM8Tl2bN0jzFkKC+
A4cRZ1sPm5w3p2qfCzZ2eaFqU+AieUoYyoj56poG48IBkztHzRzY/0Kvyv4sivE0MjmFSf79Hz2v
6oujP+2X4THpcB5Fm4FHPRJvFsFQbRiz/s3/vzfGeh+5WIpsEpa4HqFPGNBml5ktEjMrx0XOzyBt
JsR4WeonpCKYWl95GrrxSUiwCuVg0i8Yl9TkRcaqa0fyGeYLxayBnaUlnu7NhjRQ2+LNi//FCHcM
MJgUjFX6T4av0I9QXM9MKYD0OdAewfEjIKPpZJKm9hrulAb98DWa8OiOhqS1nfNNPVcB8lL8es7V
1C9Q2OfhfYb+N5kRRwBXaBh4xUcGQkLwsSXESSV4yW3YltCB8hp+PWpHZfKz9qRdeKTw1B0X1x21
4cz+VbcZ3pOe50rCbQlLE2KT9Jhy+/ya181rnT4l0mUUc3NBJjbscUum/RNHxjz8Of7PqEHIRnbc
JOm71b8QOqHuU04gyFqbWhEA7eJeLc0+FazLqVJS5n6t9kGbgqwJP3eTsqDQ0WfJrUMjG+EPgxx6
0ZqXjAdkKgGL64h6OVdKq3wsKhI/7dOMkzmJA/hFlZlcQG4eol9jQEfEQqxh3wIcrTG5YbjWGxLl
Z60/pnX8NLTsbElH2aczCyxX33rTB0siGQr4W+JBj1tuY8i4TYG749QK59CBl3GeveG3bdH+kU1e
UrdXCFt0SEvET+XZVlh7icFQtnWwcETWSb93IFT4lvnIOqJSSU71xEnM9B16tRIOxf86z+MMRHZU
8TISeaUxg6G5YffrzoDwcWc5Bbw476mgrUn5Ouv2M7fLY0eT63TymCzE4mG34N0KkhJcOTi9EBXc
Uqz8wQ6Im2KeXW21OApq79yLBeIrzTfC4LavoZU8o0XfsAelG2oKco+jS86lbM455TnCAXsVo+Qq
Cfee++mag2dDfG5DCMjhukzOs8vDtkCDrBGUsTWA4jChWKIjjfgDYt4OlcSAxHuE0gMUv95RbFUk
pcyxhmpXhDfBOxgzTG1N5+pa2WpitlRlxCWybVerAvOLJn+tZBwtrw/aQpgkjBQZPJPpulU7f197
z3osjgBoPR7wThkOWPKrF3qMunessVnLE8b524cX0/uJanwcM+MTzJOUdUCoOKGxqHU2ADm9pkmb
/z/nTAwAdU5X2x1YHNMwoVJDrWpzRLZLT993MvKBWMVlFy8n/I+bAS4IOGe4DTgnNJs6ouaq7HGy
TvvOkDwTyqLEAqvR97pk3OKifPwzoBezJpZhsoP3vInkR1I+1/a1CfnkjKsVfym+cIlWoHtTexl3
eKHkbtxt0qK78Tmq4rVev7ErI8WekRgJAvbwMjJW9d1fHUsyYzy3+1EYM8RKENspS99s/bnHFeZD
0GGFk9fdylJBQz53ZGpuPWDmHcODuQLbUh6KFv+Ri57ZDwAduSR1LHBfR9TTufZr1fV2kGx2LqMp
NjXVGulOLPtZAdd/AHC2MWGLxCLhUwXVgvk1Rm/JT/B3TfJRWS/sxAXZShaqN810oZLGD+5BlAvr
NWatS7pzsXzycnosgLHdML85x5BsFvPZib8KChrhu2ezLbe2+xyrsSZpmrC/SBGrIxhCH1NW4/XD
Pyi/YSRE3U3wcx2M0kt4HuXXaDC95AHQAUlocVCNwC08gUIADd3wEU7ag2vfe1TrLFTOak3YMLkN
kTNgk/5VxtCp/lh4ODV2olCLmBjiEKJ0rod0PeDWHRoue7Y2hXF1liBx7b06ZWgZKBxHHnWMQGRJ
qNmImoob9alAJE+PaLfxs6U6NhSneXsZ2QD4cYxxxN+Wcb4bU0RYBGOG478sfcTdg/mB+iQmpERC
ieNYMO/jrKF9o1MYkQvUiEsmPbB987iUxQWyP2bYF1HOK42nctRZLdMstS70hvqWsL2dsuI6oVnI
mF15yHUn996SXBhObGcJ5kbqWVVPqfdWI0iyjAM28yQ+Z2UfdNxWIzUvd+T/9S4+4weUwm5zLJHN
NCS11tNp7pnEiS/GNBn3WYiPQFiQ+yhj63F5Y1BoiFPLEzs597C+je3TMH05XBs5qnYNe5+J2FGQ
pJdP5H29OBES6vx1YaXT9peccEaz0kmwInKgvVDyJ4ypB7hTbf0TEdZQVz+9uPhjTS48zGL5zetn
lCwFmJtNu2IPnWBuNKLt3+fiA3xoJ8hlD2ZmRHnfPCZigTRIBbjLgKZ1xnPovlQc2qrzpTQLi4++
xOHgxYFvfI26d1pGsqfirbNgrNU/8sxZxZLgVOIFwzOUgMj6R44MYRgfPbOXhonE4HWBz0bQQLBl
2FBh546snSlonK3NLglQpzTORndxWIzMMak/1HE+iU8zZp18q4YvrdGjYXSA2zCNLdqtceTw5fBU
bMSCiBOfhpHZrEJIlWB/KatKZuJuGT3qnnkSKjcsjS/cCO7Wbna2/F+vNIXY+msyJB0zYXXLIM7e
aXwwRQg6QOO1Bco2oQdQQgHNSzhJHnv7xErIgEtnnzosamwjBvD4HN78NTNt9lWYMHc9y1NYYMXT
hE+yRd00o4uyp57l1O+k9N2gaHv36FEjrKnwMGooUWJq8ISROxuRSWRrIyGMO4QbdjM8i4aGZdL2
lIKpy1iFQQF+bFnMpwJnaW2b70nP5MT+ykzqFWLNmiT6afNwF2k/YQ9gE2VSZ3CKVHD8m5MTeUFN
TVrcETYJGvV5MgIgkitJD2lnx9jdS44IIlIWxj/weLifcMyQFumD3mvLY6JNoMj5NvO/hJ3eKIyT
BN024nPMoAxn3TcQBxDb+FHCzzb5wV+9KoZ87VBg4d1+kHSfvvk4jPjomD80I77x94pxRMeyKce1
p9PRh2RPVoznk2bNH9rGaF0XGCdwDnkB/8Ek/4hktdOJR0QJiNuWAw9hMFroTcLwd8QgENpfpsEY
E455HOqPaX7rkDXSf65TbOkZMsukiFlUdw96+8qa1cqBIYEryY0PSs8GJWXbGFcNLDsSllXeZze4
oM/GTEQxoGp8KLSFA7If4zl1cHnyORkS/s6C5ZmrvuC1iTseSo42j+8AiayTv8YOm0LxFhJiZGQ9
ApWFjZh/msNua5HOTU3v6zsWDGvLqtYxHL623yweP52nsKWJ8BfgG6gbpDesR9xA5CjQ7CiRpL3K
GRPV8t59DJ6EAEWaR1ZsIO+sEkECOrqcoFQ2SzoCuGrowuMYrGE0bBHuc/oYG0v0RDEuZ4X7kBIH
MAhJ/Mo9MHXf77ACKdbriz/RmL2KKuT7ACgzic1g+nv11dYwClDkbx3uWjk9xRzu4bSPpQfX5uoj
joObQLzYUH0vlrtrrUc4ham2rIuFqffJHI0VvhnGJUQBssHO81d1YeeMZxJzz2jlQWd8BngdNRxD
t/LbUbquKDwkdoI9nCY1BYSUZI8kCKJGIsixOBr0nL27dxGq+iya5/kNR1zH9dlrSmSwd4iibsC3
R1rDcamovrDtJwR3SuePMqGbDzpJOg2QFxvrfPnVwvRu2VoP2sYF/7KgWWp5Ejrwb1Min8eZE4aY
LC3iXAfU1WFr6x3QsCVBLDTnpLiopaTjnLDlsHpsrbuBjxHbjsU8jzF2VB0XHMhsc7U7r+GIuoXF
zcpc2pPCpOTkGXQTOsFemocShaeuCuA5x6fCg+M3eGIrqmywUmSITHIdwRCRc/2gATpPNIYW+nvr
YcRuQiBI6P+VulbpCVnUyUsRVXviuEWxPCh+5sxxnA8IgLAPi+QwLDgX7eHoFa+isY94AZHBD5sm
oReeGQ6jfxQDkg8wm6mVHeQUv5dyojoO1xXFUNwQcja/VNir/ATWMm0/zJk7BqmHsbgZaMwjnd0X
eVfKhZEW+GRh9A4elQbx4ZzG45cJrGvyu//JbG2Jz25iXNjAYoAiVyPdRtWqQGH+W0cMpIGxqNZ0
Bth0sGC8KhZosgl09wZfiacHYxyQ7I7Vo4Doi6uVVcu3BVQVFEzu8I2yXNXMHDRyf1iwSkwstjre
szom1Li8SXDDOq5dzq7t1DgBIAaCaI+NkSHdnkgEJjdGp5rCjIjqoiQ8Txg0LsNzmwEpAAXA2phN
eQzq+aNGLphCJnYlNVdKSW50yym2XwqsYRJ1KbQ78Gdv/Tj8eXXyVDvvGjs8G+qETZjQkostB1Zt
YRqDGMlrkrJlrjL/wP/m9X5hv0SX/ZFG5UFQjYr+W+rnwsctjCMIXCbjHKj3YB5TrQYtc84ihq1v
yt334U63eWiCgcM8mT/i4d7GGLS9mzWocj0990gqExj2MUYjq9ZQvLyl+PEJJ9l7WPNTZZBivdww
h0xO/Pk5qwjIBWM9M6YBOZd4aBFpuIhAn5ldR/GtGZuj1ZpBnGS3fBCMeJBwcOzBZofHu015H5aR
7yt3aTf4BFFxQXHdigphAv8806sXIbOtMfhPnes+XlKP18oobtUItSXbahwJCK4yQlrblkSPKlpZ
5Zbj1DfQLGJ37JqvOMnJAbuW6c7q9igmHMC2zjV+zKFDqdoHRZEKyu5EvzLwx0Jgfyj1ZDsNNTfz
zeD06udkH/dfxAfP7XypigE9IsvdBTBDx/axyPZAXJ3SD3rzVjHeL/H1qQxqaSmCBB3hYK3NpxKF
/ax95aJdD4Z5KVNo0VzDCr4NbuHfaDSHxvkqkydPZ3BLzcL2y7WwiYLnRVnkHnOk4IP9Har/Akgo
0E2rEPRF4ec3lyWbqsg0++Ya/2pQCpUdEn4tlUaOdhRoSse7BDyYT+bklDHJ1sa6MzA/IV6PNf+v
zrUdORob93UcxkMZe+cBrp40WN7P/9N2wMatQOuv9N4JIA8ZvrUvvOzdWHB9E7dR88UmXnWO9JEt
sQt6nHdibNamEJcJr5tZJzsDkUudnrSScU60mU3aTcpdQ1RbcqsmnBYxKRwa8oKkZiBoG0E6XQuL
4sg5FwyfoF/y4GdsnlsaOdipCL5SdHETD582JJ+OXZ/dJdnnVo+dyHtwdVY+ZRDLq1FCS7T2ERwY
XiGX+OCQWb9pwGQTj2FjrHpAB65kMh3dohh6otOssxYFBH63kX2Ihr9WWxzqPFyaMIoavn706HTL
00pqPW/bG7oNvwvgs336afY65B9xQZPdzOREkAW6EfNhxJzCjLM2MQ0MF1fmOw2AVtJeU5gpppUF
vQPtMGEHy+yRUvzdjC5j71+Wtg305rPP2gczLj716OKoYni5mhSotSs2C8MSaFl03iUjQaWNAPUy
3ptKPlp4OBwIrtNw1Apqw4gNRPFJrEPmXmo3OpkgbQD0FM3J1V9m+kFLw4GAOoqIj8HWAh+o+DAK
JFFUKCD7yjQoqo/MwZssSSn8cpbm2XYfzfS9XNBXUYca1Gtps+OWpVE1zh5lTZwkB0JmGUxg/pxh
WABLKAtWH5zRBsLIQTsNCY0yykwJQgZg6qzkBl69dqx8S3rcQ1lj/ua25A7wUEghjIRlg+cVwFJd
/kYTc9jnGXI7H0A4/emheRigXPmjdYwab9NJY5vg6GK7ERjGLY+RkPv5M0j4mQhL0SznTifzQYKV
JHxuTj1s/NvZKy8Rsb/mxIbDexvc/DNlUaZj55vj7rWz+iMxfg8A57YjDtkEiJUiTbb6Y6LfHYA3
FmQAcNdUJcBSUFJRoCzyOkC3zav0Wwcf0Hloh3JsVoz7qc1VF+8tVlCyUmCttR7t8xDaiBa74+IS
4Tf0v4toPj3c6uVCgE671TAwLzyWInT3oA0SHwvBxNHI8ZrcMoaLBaP7pk/Vyhe0P9U2KE2qF51f
tGPYiKiBNwAyGU5LgvFYlSLXZVeajmfPxEFKsWXxOaJg2HpxHXh1/ewVl75Aq2A/5tE/J8MEFzuv
x1F2l0mowSCxoPjCsG3uG4rQEf82VxyEqa1A1FNa2Z69OzRAO3AMMu3jW8SowpzwD5mfM4kKAJ+4
iYmkbEYoksHwz5ootJBdLiqnFyTQAFiBpoSRtq7cFQacfGKsfga1z8L7Xrk4SHLmQIJ1MAMgGHa0
kwzoXenyYHFC5vuM01mbayrsTz1dngoOrtD5bhmqbCuzfO0Yf6KoNBbn2Sm+ZfeXMofszDthwfkA
6TtFX9ttK22+JN4tZnNgd8/KDiImzLloKHoZXtII2JRprTijuyenGpnOI4Lm9Ilreu1xU+IsInBh
lRUsl8tCHtLi24Fo7UHOEagaovIzb3ryFaDfSMbn5xRSCHOz2jg6kTiGbXbCwEBPhECHTZrdAF3Z
eVq3d+CVJ/vO3/rtjFqIl5Zx3GhCeBzRlS62QT6hdVgaGeQLk3cDpj20HvSwq4pgvfx34FKKEbb3
KbXIP3P6sdOLj/2A9vXRriI4pPTBVDdZdNVFzQfLGciyvKt3S7Flbg7B1jxIQqlq+7mXQUeBj+ac
oVT2wLwdt9hoWocYaCNgnyBBH6YGZxrFMRJZF7pnuU5gMcoJjZrgJd0vvIliJCIEr86IWH1BdWqZ
cLXA1yy4HzD2LpRlgvbMWSR6sCYwqmsz/ZoYcQXuGDf57rhUDShDJEi6WKajcGMte1Y1VO246zJw
p+15IJvEq/6Q65losNGwlcPO14ddMg/7liHzWAZgpE1w9Mp8GB7h/ISGCOYQdtKI2SLODznzMSSa
C2cEqIUyp/9hWMXCS2mBG/OaJjgxOSVQCkInQWnt/OTLR5W9xCiTXXn25F8JAi0TsMxtBFLGHcRH
yhue6MBB9ENKmaLhzdCN7yz6sLGElvLQRH8TXHGvW350CzYHG3KvH7cKG+VjMz9Mc/1imz8N8KnW
D1KBvIJRPCKy6FlNwP3wXIunmH4GX4pP65Uu2Qp/zpMBYKI37kXBN8osMs0urMrK5LuUxEnwpXfO
R+z8cI6sGGnaKAM7poH/YqsFA6d4CP707s/yUy/OGTNEQAat6oO754jBN3OytQkeQG1p2pA5v9xY
EapHHnzXOCEVpfTcSTIiCsd697B1FfwHXQWNzrEGlbQmRPAiAeXkNuAGoH5lXWdRnRjMmfgSIr6l
WE2TeSmTHLs25aDjvDLNQpMzmAebpYaxSrnahXA+rQ6ApY+loAoY0aWG/RkSkMWjwWaIf1zBX+z0
s0DIb1oi0AcWljqKzTcvXTbh8Mr/reRkz2ZycD/gWABsw25RgGbIH4Rrwy2NEnre5N6gjxiwrEfe
uLXFfXL/yLmk8uGF69tvNokFEmmLTldU/mkyAPOnrIyN8cWC2/AwHjz9Ok/PJ7OiEgclt7YMVru7
NOMPZoe3IV22sfdNhvaD1WOnnzFsNSriYrM49jrH4uXMULBm5zQN1uNcoTpmb03o/ERYL7g/BB5M
5FHGhIdS1zeNYQS9Pnyx5n/S2TFO5T2BlhqB1S1jtN5V8SLrZmOE8kS6WOs9uXQUluSXNyU3yLzT
cQqjGlA0hWblWclmbJ2gMdUqe0Dh5wc1wTk2dZpR4/H1RKA5I9iPG1uQzTQ45DBZO6V6l+K3n5gX
QNgJ2foa1F85X20puKMAjcD7T2eEPI7c4498kBoWzOkXrhtQ/fy3tmpmrqzpGb/2VEEMesKMAB5H
Z7qu+3sDmD6zfcYu4z5C/Kw4xqM77uyKfcLLCMXDjXEks+7z4b26UXxR8R4R9XjaiEAwcuoKRjPz
Y9NPWGVH96WhrPXtdNNVCy/DbYTDJ0X41lWShC7mOvzdHr7a5s/jFeUtRJnjDDsoED7g+Ei/FOTp
WXDcOnTHWT4hWmT8h/44Y1FjsQjsdPIXDb4oHahL1QRtjChInCTHAqVk6i5oK+GydsCx5w6tQr7B
u7oikXJfsMJLBkIm7TA/eimTSgeh14gD9Tlp/EOlo+EtEmQ9+vigkQDBQEE3MSHUQY/2qp/YgECL
cTHvpIYXWGW76ZmjMKlO42izTOfMIXqJU84kZIN7wsWF5oz0T1jMQUFPrQhGaGWFVq/NIfvUIv+D
m4tuq1YtFxuDY2a7VEFaeb0OpemAtraDrkQakHJKmMpQ25ICr5AFObsAvzffFHsu8q1NrONJscsz
YwBw3lTA1kbvz6F2Y0e6hdh1nDI3QBvpJZsufnHpAeUS7uw4/otK82zSeMZ20IwDCQhoHSKAeKGJ
eJ0II1ulKEbaHqZ+KJqnHok0ghjmhnO46v21D58+G9JV5qdYCH+rjkVp6m0jV/GDAMcx/RGE1Xc+
uHTsed8RSibWNwI+rT+KACFdIA3U10x/W11xgZdjF4L6g1hHz5178thGV2ymDAX9+i/u1TqYZNn0
1Tb0TRK6bwI3XCPqa8UmTvikhCXFplpO05x+L/9rxRe0Z2Rq4MHotOh7tpfPziPqRw17xXdKBKI6
Xd1YnieDG83bekh32v8ReGHAefFu5e6XeB2r/KZp3aMDRWU9l9nBy9yz5lR/Wjz+EEl67pgy9+3e
JefQLJN134MYb511UYtTr5noBKOd5mZsBbN1D9iwBhCbOQU+oKVydwMHgA0LUnP7Z5MCjkW5Y5uQ
5puIvI/pPqYd2GUPmfM/GX9o4BamfED2VR9Kh0uNY8XK+DtYQ2GkB7yuffms/NsOm+weFBRPjeI4
jWG0yzPISaylC3YSbXdiNKB14F7DVTmDpuDUHA4FVZFaWwr5pmgBJkIRxF0P9jnidVEajgjGpCB+
hRWYgFzkUfKoc6ohQnoeysMizHfRAtHDLkJeDdbxW8Z7u2QV83gM3npSB5iXGQ0R9apMdy2KubIL
xtw9+355sBkI+O1jn/GuMXo0oYXaqCB9beemtypM1h3Lo6RTm7q1LRhxDHsIB2S2Ja+JBbUUNWZh
IbeOEHO2q5bpsNv/yph/HorkKZ2AfNINs0eXnGxV+WXY/saLUG2y2W/85Cym9lhYu6bhWVaba5Y9
S8ijSgjoXOOuadcZy8R50d/nftnJ7ObqepB6bOPEw9SEFyt7lMy7bemc57E5W+O7SmrIWfjF0/IT
Rul7wlmVEkJqAVXJD6kVkiCNENQaLhx0tL+9uSu9o19I3L7kkVjulcwmtYE7aiWDOCv7pgl/kA1Z
1AtVTa2rQV98nGsXQVr7Y4nyGFcjI7d+l/TT0Szeesc7KqygFnLqLeZ+jOi0fWQkTBKnoj94+Aii
BqjgHEDcJpeNgnXAR/Ig4cklv7lpcHKn5XHAkyM6sMDjJy3VuYzlRtrlC1Om7YA3s12Kl6lc7uk1
BZ4WDnxHOpbo0XMerZ4qpLTtZyOqqZ99Y0Nk8Ffqah/h/KFrDrCyDoe2lx0S+N0+TpEyoWeotoZr
H8v6N+fy8lAMnfPsniKtKkYGHNMuY1ZqceNz0uC3eGRrPYf35GTSOy0Y6Sbj09D6f2k2k93Hm1tT
e+K+ySL3KKr+ZErzWy4JM7aGWUlL8IXmAmXyCzZiLq8qGeoFMxq21ci1DC96TdzhiaYFhqchb5lZ
XJ2KV4R5Ig1weUzteddfilQGPp7Zigwug6jlEETpwFjSjZxV1571kf1lBhBGJYbOe0OQGmXT6lB8
sHUUGpK/dFeU8a6fzmVLuZ8x9hsDUWbrwWaynOQkWcu16LL1VBpb6bENoH1g571qYudiSecH0sIr
zBYrBZat+1Jc4NhsRnK1Ywag+BDQEE1tvNKKq+009xzXfaXttTH77J0aNS7mBsM9RA0f5ETyg2u+
xwts4XTeuYnFrs3/VLgcLVv+5UDuUoC0Zk3TWxEHFojM2/p0vVKrjg5NywKY1OnDzxr4ANcYGtRs
N48wvAcGgWzsnB7LGp+/JhkIjj+F6a8LAUYmw8YqCU1Jy7Pr3Ktso3V/LFdfSUhdxzUvQ3pBjQkt
ytDkvuJTXkIiVBVsFhNRVx78ovmnQbGaZHLNJ8BA7c5CIdZPzL1yQArF9FbhSkLZhTnnUOOTjB3v
wCiTCMmXJnPpfzaaRdHj4aR9SZD1gyw7hg4Cy9oCqoaUWWE2LCSj7MZTZKNF+ZI2UNgdLsIvst5Q
iNNx1rSu+qOReZt2Ws4+EgG7vltMfGD6+xYgNTc+K6VQCfIvzMW19ZbvHJ1XUsxz4KX1C//ia+K5
+JL/kXRey42bSRR+IlQhh1sEgjmK0og3KAUKGUROT78fvGXv2tbMSCTxh+7TJ0BiIbbHjeN7KYwb
PN28UZ8/5DhzSxlmVlIfQeWTwjfSy2IklLQk0qEGYACnw8JR2g5d4vEVZX7flE+ZpcX456QPltu3
CZAERbhsdvtlnWUNDSda+lJma4Td8JOjiDJ6sojnEPSbMVEYvWVK9yyT3M9DZNtN5mU0lQsD7gXS
3Q3AXPTI5qu8Ka256yYBUJNJWVkLjDzmU+e+5uINuGQ7CiU+3qaBgCXeBVl67UzVI5RCjMFlM+Xq
a+VNrWl0NIZvNBt9ic1UaFEkXDuqPyPQn0ONpYVabiwlujAh3IElC4Rb5epF7OE3brp+g99dLDA5
hs30XCIqlDXsP9Trojp+FGH8Zi4dwoivs7jInhlcT5aCxYRJ2eG0ZI1tefc/ATY/uIyKvhqK8hZh
PtaqvjiEqO5yDAAQ5r4pEAZ7ZLl4Jjta7JkIqC2uR6WAq91ETluxconEyNJkLcHaXmIyemjUcRDt
yEC4ozRxFoNOScBrvU4W3aAd0xovie3DZ8/EOWH8lJvQ6drXeQoE1Mv1hiAweAodjEXCU+odMoZb
+Jr24nxMVZXX0jPOjozSEQnJc1qomiP+KDXHBQtVEQAi5HrdZBUkHx07bCU4ywlJ41nWfaB1WaUm
aHPyJngEmTGhPQ7xCEmIeO70rje+wn4SofzEavZpDKk3qqiuxJMRsoWZHQeJtmlghvedDNXptWux
6ZQGc/cqrLuMbiXRHsNL3KJBzBafLCB5YYYxw87TQplaiPmvKO7x9gsdJULzKwu7Xst2dacfEqa4
egSPxdJXgdwxJsAvP2//xURx4QXUA/NP47PHZyM6wYbNpN7d1B0CJT8CRpWKp5YqOOsXm1ppz3oi
b0wST2GC2bKO9ETF0KcA+z6kHVfh8taNavT08pL6gtMuorqGE4uyKGRqT9yKLq2t9M9okCHnFSw+
haNjiaOCrExojtUc5dTwxoGJoIrgpPyE4XSyOp2AIhZKil0oQ6gmFk5cGNhBMgcFeU/Kv97AYucq
SYyBSijypKH0HTOVufGmSfq28JQxkAEgpJX4/RWeLgARCZ2eJMJydBqIKgrCYbvHD1Ho2u+erqYj
OzIG/ErxnhGwv80wzDE473rd0Wt08ApfRPWwySpgb7wU02n8BQykBo8bu291JhRaeZyYTffLPBm7
iqkuncossPCdfWmwSNA1eicSq2sbRabXw+pg7IpfFH2BesaPK+8HzwDCjuBRsE7ESrsOFs4zWL0I
kWN2yMjnEcICSoNI52a/jwqqKWQnYtwyJAZsEbqrzLirF78NcLEJ2WnHDpqtN7IJZkqr8mgZ1YfC
4M19JbAEFBOHCHY0BO2s/koNYbGUslAdqMG64Eoi7LB6ZETcqkpOQ5Dv0LEj+geHh2k1J+KKo2Yf
ZgBe1hXvR50pSUVtuGzjuM1vw6wyhBG3DTqVdmzAOPg86R4DZMEqXu/N8PLVkWg8GR5Hy3Sy4L2l
iuEkcb2r0PMo4lYoiM3OYMSJFWM37U3C/zEq7mlfOl1uOm3pRBgXBLhQMz50JQp5jPsxlVusrgVm
WXaHawba81k/CZrwr0jVVZ8k66bDr6l/QIJxA838SSFAqYLoL5lMWWlcpKbwzfiQ1JQ4UY+fJ5oA
LotEvdfk6pZUYTnpUIrOmYs7rFcO92RW/uNpNS+BnCzUtT3RTAzuR7ND8SO9YdzwlErpYqrakSgM
V0jSv26GplN/yQbgQ6YxGh03Sg7FvNRd6IZOXz/MpCA7BKyqhuD2ejbqyIf5wrHOxy3IXvZyM4+0
igkpptj3KomXkDtAJO3gieFwrfpxDR+ySrKbDENUaiUvW/ytpWGjMEpG4c8JhBUCxbM0qHbGcSr3
0qbUCG8DFuqFFXr0wQmEHFOCZCRmkO6InrTiYegx8lxAJKuD6vWax632p3f+q36L6uIWQUjReZ4p
gZeDRGxTXXFQ3OsMg1bevEmLEiQg5aI/MtuDDvCVjtfwFWxMjZsPGHCd5y9YWMfX9FxeWZp86nVy
hquGYRpdObMD8YTQGO81YuDJnouYulmky8WyusIN2yXWwdUHmAs6phHorJ9OZ/GefQEiImC4rb04
72ff06QLfNr1BL0Es1KwQRfzhRXHZLkzIUvNIZ+ERTLU9MkcyI95/i9I+6+cMhkosarFu9S8NzNy
Ah6YWeF/alV+P423HD93pqOTHdPWCZzHKuVkmzzhzdgDLItgErcZEHg0UudoqyYpbcI/I8YQHK5J
d1+qdCTiTk6d0qqDJ5OHM8oYfEBrSUQ/lx9juR2HRygq21cWHiifqFfAOHUCA0K4l4eWp9nmHTwu
9HjQeYwYxibXEndtKx3nHuNBiF6Bjl0yNAdscev6ELPPO7mm93m0g59x5EwLzqIvLx0TXTjuqMoC
V2f4lZPjKA4X4aszOMgZznTNFnRpU1N0cR9kwj6xOujpUIDuLeUQn2aBKTzpA1FFSlL4Xmm4qDSc
jkzJZNF/TW9deaU4ULjoZq9CiETCdwyZvW1FPg5jp2GfVyfJP4otPDfaTZsfRijvDKzK2S/C0SOu
rGtVD7Wd3l3DS56yUhh4yZyh8qemHvr2KQKmp98tHvt1DMmIb6wSDyXtWKNjdccuCmAldjKu6DL8
EpRnmG+L4jEpn8Y/WW0YIqC/HPHzNlrNhhK1lTrKHYwuMWc2jB+IkWN1MqlD5H6jhHRvyzYd6kci
jt5yFzaSfiRNeB2m470ttxj5/zDDfxdwFhWXmUXTNe9dK90rWYZ7aWwSKPn60OwFDcfWW5b3PzJj
5TSO14pEQcY5N9B0Wd1vNF2x22vVTdYsxv/dXpU0otjh9lMH5+ZPjimwHIegAABCsCc+6JXglXTF
OuU34m/E6SzOFKJsIrp1f35hIwFei3gt3SbiOQbli8z5c0DcOjC2LqLiXZ/p+rn8Kb7bZHaLKKg8
zWrPHXk6HXL1wjJ1YC/iE/EzVxMIJzHbaWyBOIZw00TXtLtIAoCkVhPJJggQdNVdXaGyTOZdR0de
LK54VIx9e1Do0F61ijNyup0EDCo86VXfQJvoqDXaJMgDNRQRDudXRooPFJLKnE8Zq6ffokOzptMi
MlmOg4hfkwHIMGGrCHgfdd6MyJek0l+WUtveFwEKJWR61pbs10zxpOaSdLdpGSeUEHvCE2CJU9Pj
0/5vwuUyrYefKstOMMne0mCZKOeQXbjJcUqw6qehTQdJhIkG4IKgW2yEPdj2SiJtl4NhQsY29aNt
WESPGAnCuNGpR3WJHLigKSbrAjynJtibK08PSzw4SF6jr8zDbi+kRw6IVWmV6yBwxxcWpTl+9EmW
fuTiUkQjwMTfKco+KhH3jg5lVTdD+mzR0iO3gCGv3U3xOCgvl2/LsDjZDllx78A5sZoff/s232Db
Q/KBTDKkqIhslBx6Efoz4zdD/rQcZXr9SVuG8TulGT0y11afeAiVmVPD3zelTdDgVvxUw0MWI5TM
Zq9PhZv2Oml8GF0CuVU4cCzLok5oN+G58Nd7vm2lFfS+oYMdMZa6jymSfBE8K9HelrOxVT8XgE3I
XvxgiHWxN4eXyDrPnFcy3RZeSnJGV9kgG+pomeK/pHxGQ+6JZbOiqXOqUsHibbFcYmYipx848bn5
yPOFVTXtrLTRl0wpUnMxrTNGf47uCEBhSGBehl/LkMqbynySHNg4PHD0UwQr9kiDy3tv5N7C3pBp
JcJzayHDMSJcxDE8VVJ45kQICuZzUrSVFW717BHkl2qmzcKRToQCLG36LkDIwhu3UEInuVc/QyyO
Bw4cHHxjbdPRE88J2QX404ilnySQYPVNpNLicoohS8vCXUswIC6LVYjTLdo+rM2DZ4EmPKKKXXCt
hteHR8N2juSdFQII9ffXRnk96V4GiDrG73JPLars/qwuYUIGQWDDM+MDMV4qeCWEO+7vytjUJZcO
nzPVkHXWuIXbYpsC1pSHEe//cXbSboCaiDSlBLdML0bCLYuKBlfW8kvgflwuODXGayiboOJnF9aO
gMzBiOcHunIUpYEnRH/EsuEEVW8H/U+Zf0g2ETtkcHgnh2G8HrNLED+WDzGhRqV/op8G+McwocnO
gL4gI/Mdls9IxcsylkVlpYi/g4ounzKwEjUGOCVy0h3em1sszE7E7qA5J0vIi+WDWnBNjged7fdq
EKPVr1sg1se+KEiYAw+501HjxGyi9SS/t4MUBXWqwKiniScW89ccvE39JSiyraQoQLac1DnmQBCS
5YPeXSaFLpMJSwFmNDeLtbWA0wnzXMB0LLYWBIi+AvO6KL4I9d1IWQ2xL2RbmWWPT4RW/PBktAaz
M7qW5mLApecHcGaWwXdT3CTY7kvJHsqHCYZDaD1lS/WTAVbG8GjC2yvcGPM9n49F3zkJuluWQm9N
3hxz8wZnOJVeYenoubd6InlBtg0jOPryaaoGCAkdzw3a1WiyTM0HdC0Cp4JgpBXJPU6UUwe61sHH
fmGv3l2C8iBzD8zZvG2n6pRa8no02QdSvmVwsRFe9QMB/kWSjLcXsb02nJtDqGnHiCYhulaKeSVp
F3qKvBabTVd19LCXPj33JkaP60z8xDfKuOYHKhyGywf1d//B5GkfbyCnx/t4v+D0fuyX3xEaATv1
DS/58C1nvKjLLzug99fcF7zw8fLJq/8mUdcn/uaAmXJxir3EHXfMXUSb74yBo91uSyCVp8+o/M5N
6egbOmBb4b97+2rbn1svPsNXcHrb3te25/HVPTHQttfaZ9/aItWHcWJXG21rmA5huv/IklC23T7i
Kt4r2+nfsII3xOuCtnqEpOqKK+w57NL7+VFPmQ2H3MaWcTs7pt2+m7Z5Gh2CkXzL8zHj4LU+f5Zf
2vdbwRE8FHqosu3Pz73HJ0DKjButns/aw4bWljc/n/c7B/A6so+p8zyTy2vvqz0Ng4OhksM7Pgku
VuXObRv8M3zLhyDRvhu+6H4Oe5jv6NE2wx5bx+LY7Tl1tG1BKqKdHcctr/Zz9o5f1Z5dbs8+jaqN
0wIfVLxnTghOeflh7MNX+PA+5jXmezjoga/b/jXcJi6uDb8ZC5HpFf58iJc15+1ttg+P3j08Kvt0
HW1/b9qGP3vbG7N9e+t9HZ3E3t75yH3/vLexg3GOx2R9F91jfmY4bNf2/Ut0oQ07JO0wbv6CXe8G
J8T79uxJ3v2Om5qPNekTq5rd/QYV2iblwy0djv4tBES39Nelr36TWeQHH/kK3+x8NYIge4mHK8Gq
9Mt7uApX0R0FxIfhhqsE2NE1PoePeBV5r1u6wjaB75t5wQ4imGOuOYq/yNJ1uhN9u53sgH4T+7ZF
b8QP3d5JA6ap+0V5YxM+40Be9+WPv8m+/GWOedUws7ELZ7CtDeLJdffd7KIDfLRm3a0ZwjrhB56B
Dl4NfuAl97+/wrnsdjvUHzY2Pna1rphk2tHBPIKIDDsiMVaQDkt/Wl/CG7FJq+4DGqdDwpDzfmhP
NHJ264IE2uqOFbOdvqMt2xq0n03piN/yN8Mlp9hOm2ydwkbfTkRp2VsIPKtkXf1Gu95yhs20F7bC
NoiZntjRTt6DDjD3Xn31V4iXq+4tWqur6lyd0099lZe24hCotiofVNMCj5oFB0XhOvEQy2NgN2/Z
dVmodK972W6dks3V+/J69oaN6AKWr0Nnewddc4fT1xeJo2fRxWL/DBi6qq8BVe9sT8aVEheJEpcu
piV0wfxn/Ik9KsZbM1bgCed/S5qvqawnYJel+AhN6iB9nRSbAKglFwp/uU9mRggLcqREVEwvjB1P
VMcM3S2C/sA8iIBltC2yHZLC1ayMND4Mn1+HMZUPOVzdpT82sm/8UQ6TCTIoJYQbL7y7ypGblg96
p+IhYFoXURh8LWLEc8vu4LGbzLfc0F1fIpZO6By/yM/1cJTfoja1b7f0tPxq4HU2gmzbXd+cT3//
6Xi3m5v4t79bg5/Cub6YsF1IVrdxJziQHOTi6jHthl12CBzcSu3f3d9tndgsyt3a9H4HO4I0CzHd
+OLmTx6sfB+arrgTd/ggDbsILqgjHVjVgCPn/lqSs0fu5cv+2HNM+t5tfTGdNX4pmMMSzQSoYlcr
ID32dGvb9m3tGu7ffbt9cShAQoJA+Ka9C+gr+T0ImI1rHHuQwdgcybrbgPLhPQdTc1k37WZadJvO
/D6/J5bDJIK/5/fxffSKY7SWPK/7lTwAO1YC2hfpPfy02Itf7RdmGuY//pjpKl8VrnuuHFGLc4cu
f6sWk2cbBhC2SerHeC+8bUjkfENMN+t4WYICoTZf8e+C2mTlLip3c3CEbxMaPxo3amHs4glLIvv1
RnIgBO236Fra26+vWzetMMRijMyAIUCFFnLPIBlwZr/filAaN8Wu+Ij91Fdd2Cx24F75Hffc6de9
vXrG/hMyy9IDess9xGG6JiPJRr7FUcsBbw5vRnaoNrG1oirac43Y4urzC+Hzj+LJnN/Glvco75Hm
rGav/iJB0O32X/Ts3nKqQuSxKePekqO25X4i9MnX/83cD90eXzZH2i4/zNx8fHQMIz846/cfxgF4
2zauvf2zXFXDP3ilLooaF2/f43iNPiCh+M8rnCybi94ZDhL/TFyfHPAVl1G6imyOyPtWdL3P0elc
zf/svc/Pkc2//E/yjqCbG2ELAu7ceaHLSYlFJqdavbfsb9H7Ls4gvJvZhcS6Kjf/KKE9g8OLaDY/
2by/d6xn9VCvXl69wl3pULqleykcVHPceL2/bJts/ZWsv/iU7rfE4whbfkbieZ+de9zmy0Fts4S4
k/PNnpwG/kXxG7f19FOzQO3kFzjCo/Vwx3yHC+4gmbZpNG+a96PvNY+EtGN4iLBMOpt7hAUg6B6k
MIFCAkmow0Pj4/N+8IHh4xudmZse0sb+//+v8xXD/7qTMGl/wUK2X2fcGDkcl3C6ZsMXYSetEZm7
uXu7MFlh+0b+guLZPZ+b88sEzPv3juuIC7nKr7zSnU+07y60ZS4OOAJuhMhuwyHnBtfBLvyMC2H4
Xq6ZYR1zlIjf0SM+cfLvim3i9Y/l4KWCZtaPOam1Jo3luJQrwQ2S97H1wjMilU234UkR7WDXznKV
Lt8LLQTpUztUxbbA44MgvHqPPwJn+6WSm7KfPXWFoyun//Jxq+vWb/18Ja7p2qHf//cKl4svczD9
dyDenDO/g4iFbschEPJucbpF98AR3prd68Ny18tNzkdOsbNcruUBaoyfPYOjce5sWLabyNdc06FN
3aEddqz98orw0qGJW85NUEOH17leviqsgq/U/sWawsZpfvXNXeY9f0iPts8k7fC8xVtLaSi/0fc4
2a7YMUrZm1jyEgRx0K7asd1Zx9yhEjuFHnrvC4JE11jnHnEfR1CUa31eXCxXv6E77A7EndjwAE61
K51Kt1/RVNo4vXl0z65mT1uFhY9o1hvWUJUkfqHYw/T679lx+/tLBbD7F73NK3g0bIR/74a7W/9R
Q0Qeyj83PoUubAkeA5+m+8ee996XnfQP7bUt7NknFtVCZ8OD2EV7HOjcYVu7vA6JV1S7zXZBvW1r
v/wcY9OsYbk66elv4ElseT3e9nhfr3nGLoqZry/Kr5oTKFpvv2rndun4GQRTboyVtmrfsPFZTe/1
RlpprEUkvHzuxIA6GFRtOq911QuvrF3xCgC+7PCrdUFSN+PKuHEFOQJPzGRnM6jbty5a50twid5w
OPK007L75xU2CP90X/fT93ZVecNluki3FIboptoBoIo+DtWPzv69sEDY7Yf+s9miPQNPt5sPcfgD
Iag8Yg5Zv9RTmrvDq4pNIvAXq9JPtjS2sLYcmsY12gMvvmGbuzLOAcsp2ks3YgkP3cfwnT2rb611
g6N1jk8RW5TVd7bcaJuvdCwfdfhZe6qrNeuY2s28QqHXAKTBh5xhN1F+iWumpyr2VfKqf5rfeumS
l7QLO7v2a798Xv4s12RBMPhBZ/iLj5ffrkR/uLw83Zuu80m7NTtFSvkunIlhhcJ12DRTvFNL9dus
CAMZoLH5wzWGnk4tNCa8xDsoK0WMjFwgXZFewr93CDLlTYnJ3kJgQzkKV4RCrF3BfH3hs3meEu6j
8tbV5wb3LKO3ZW/YhkceNrrXN9SPDbkdb22GnxfsN5kkrWv+ytlRN9NgOMUjYDe7FLs8zcMjWu49
7IX5C0MFB+c2F7mT83Mu1opK24b1ZusJNmwh/iLo0CEKjH2WHoLP+BD7aKH4+Ut/lz6j2+se3kn9
KT/Uc8jJnfuK+91wCW1U27cxN3ZGGkbc9tylBbvSVwFCOoRUuND29t8wjnkV/IPY01YCnfGZfQYI
KCkTPIglV91Rv8ZNvsbXpLpObNWR9zx/Qgnz9EPgWRvtTPi3Ha83XOXO2Vftc2/rbr0OfePOZekE
bod4266u0n5B9cAoGDXizRHbGikqZGoLHsRxeEiL8aj2UaQyzihYImB2ihhtagJkVTmsYyDwr7G6
lCAdZNfu4uqjHA5G/2IaV3wsFa2mm27TVyQ0qh+RnlywT/KbUl9ZeA4F9bgXkl1A7IuReAM0FybE
30pZ7wTYkREifzSltkGCxgugtfIEvYWrIvodfdsLxojKushAfZLmrzZwNadr57/Mrr4tKF/WbkX5
ridbHLYRCxyq4ZBW73J8SQucOBg9UeofXoHkDjTuwz0jkbTFIIXobS0GGyeKK6DmhENANkaZgOZB
etIzuD8RHgeL774j4hzlTPW8fpWeLqJmwAj3PRg47nP0tBi5KbxvWJWy1q6MvKLqblcvgCkteyiA
bk28hcZDRs7iZ/SYX59Y4tiBVIE3Au3DAhuParSf+caT/AyItxtceEsimdNiNW+YZ6NXRev+UF/a
esGnef8do3lgslJIgfHB0/NH/T5a5ZvG+7cqfZ+a2+p1UQeJiwxgrII2roKedbBlZaX8ECJ116Nx
myvL7RT5pMRPU4ZB/l3i7icvwxWRMlJaAO2xvecybnJhctGZ3wXM7FuosHOySYenKl96g2lUdom1
B5CkJv7B2lots95p+OnSjnnsQzaRFVQHKz5o8Win5X0elY1OWoscCeeXjJ3Mg9lptLCw4HL1We5X
UoIM6mGYALHrRjSJbcArS0hcodXfXzjnlUj4YwhzGWTTBhXTlGRrXr9Soapqxf2EL+mI4k39fPHw
Y4ayWUfAxQKV8kkyhFrmXLnR4t+LKwy3iHVOQug01rl1hgxzeGA4/vCCToOXAQ5PyWd7GEqmU/5Q
/ej4rQ7rpIHFMKN6ADSp7i+as1dN4lJA1TrP10ZLCbjiepDOgTxCnE23NR7tuIKr90IiDAl4sy26
U90AUhF8h9bT53HxsfGoI+0BGjn1KRSdftNFflcwpCZAx1JF4DfVF2j+jGUbSvG6aOBzYQOldaX3
Io1hnAUX8pczWgMRffkOV/01vPP3BkdGMh82m1K6CyRto8ZKUBaLWIQpgkGpF4aiq5QA6d2zkJGx
WE80FHaHg8wrfhT5BfsdSKzQByrhoyW9YtmdnXlW+9dxiJBsgoq3WeZVyvgjYfI/G2SwUL7Kj340
3rpYXGMxYTfye920RJjRb2YT7u01NjwV4PF4ypMJjdjFTXqEVAvkqH+W+XtviOcs2cgYDETxZsGU
casAtN82CF+a/B4PWJNGD+aFoIrCIqYWc4zlpTeTOyRlFi6U1ruJRyIm3F8xQxAQ5BAEsaifYwG3
N55vy4BLhdSrmXDAMjSyBxaElYUe09j/4N5q5JxTRAjcha/Us/AfEWlQBZIv6HhM7nVTTjcNXGMo
qUk107hO8nrpzqeKDTphKdXlhhPh7r4MoyAfNMQ8MPxqZyz0KIM0WA2QkZZ43QUGXs5RPcIQVL+G
+WMKM5dXu8x4od1Y8YvcudJRadDiekmKw9yJGww+R2AARZM832LuMBriKRc+41jZJgrzqsEAzsm5
jGH5Yta1GRoseFrxvagvzIPF6r0ObwKx0KCaegMRfWt0lzy/zJjCUHooFHJLwjf/bKF5JcAP4Reb
dpn5EnnAeG/XTJj8Fts+ZjbThHtRItR7K9QYYesTEtU2cZpR8GT1+eo+pHvZSwzVxtoLu5sxYiAF
Q6RG+8GZUup3HW1woCCfoHcAN4E8Y4tGex51NIxS6PH+4HkNvA/dFSAMWNrWZKWmhG1WhWRbvXoK
sLGQdfMvGpi6VZltMAyJZa6xjIqijsZ7gDcpVBh5mn3jLNX44KuGI+I8Lwxvy13wambWK+U6AGMc
QVZGH5X2kaNhlzAyrjY4v5KX4OVZAHL8iMWHUUX4yASoGDiqrMQZuuYNxF4Db4SohEHOQVI+53T2
OIIkndEIg7mK/ECsFFKm5IkIZ7xl+VbNKmEEBGQQ6CcmUlJc0tMn28lQ3D79zcIPEasGC0aXKmEy
JI/7drEksZgpNn9qPXEMXZgr4ebp5kAAbIxCVLwG6bbScOyM7Ip0ZxoGkt0L18MU4dki/gTx6xBz
HSowQEfcp2UkjEM6rZdpR15jZI6RY2FAgoEGkKZwZAmy+yCV8FR3LJk+HT0pzbyFBdt2JJqEMJJM
v5XSC7c8d3fl9HH0L0uQU8bvy1KfiUOKZiougr+jeS0nD5VZlM7UvFUfoXFniPX/yeUdgZuTkegz
Kyw6lH3xdmaqMivE53B0L1OuUU6hwyMJwstNj81VPV2WmWwFBjK9UrSrkbNUI0F7L0JyBr7K6Dl0
74J6DF2eBc8ohN/RHXp+3yYeNkPiZQVHLkT03zYqnBFjyj76w0qgAn+WSGcAvpTwzfjMmod+LMtm
XynxQRSztQVL31HGAx6IzQtHAK7cYKQjwHQwubcN9hTdoYrL/yh0y8E6YB8OgW8hjfQBdVJ6X64e
pW1xjGaQDOm2Ez4xRKEyWfgvUFnEMvMm3COEglSS+CqxqohvY8sGC3snSpnxLnwZX1D2EmWNwowV
zymeEWF18Ay6B2vNKQk/ngpU2XP717TvI/Ep6Azt/6gjc3KqpXtK1ZWGVEcwLeEpyGrmM4JFkIh5
MPHhOU8fM0ITTl+sAZ/AcMugnTUpXJFm2P235Yvtcowt70eWKI30n5qRVMrQKqhBOTPG69zyC1QJ
Y+QYTzzSvjzmBnPG9lJAooLJPQKhGz9LjRcnh5gyVBSdegAHhzMg4iYKiygA8wkwRJ8piVvJXyoP
qfPHlhwEfdFL80dZ1SMGlS+xfcYa4dlac0K7nrW38RIiFw4z7JD113uuap+kG/iFdGcayDLriLGR
5PuLET/liyk9l3Ur1N8BXnOQQAwWtUnhJxH9E3B0RZgzydcWOkqFwsw6JoDlNSIH+Kk1rT/VypDC
k6Aai0Q4p+1fMc1oY/VVz0IYo+/QoDgPbgW+W4VC80J0RCw1x9fMIVdtXyPUfeacFQWqyNof5dyX
jPgflIQuKV1F/pEny+up5XJ4UDlktpl6tVU5nRqQcKSAgnbC3H2vT6guYmxfkv6uVQSTyNGm5dzJ
OLwFtWUKwdUb6/IlxsxEfzYTkzjuj7qnzNGsfTaG/6aByQeTr1l1df6kPiFJMxkZav2+7bIN8mvB
EM56Pd+pnxus4GQOlR73Fzk566O8iDqx4YLxeFgW0Wu4LMmfKRlV/zFRLBcLQtKG/s+TpHzIhHMl
R44O86JCZjvpx8SAhIGqeJgHr+SA7rB4xLqB44M7amfAiQsHKEQc1aUKM/xRhhqhYxcWc9fBT0Rl
WnY+5Hd6BNWgxuP8JreymS5lu7a6JTAKfUB46GVggXjcvpAqRCLl44R1JQx4VTNQ8CLivhp6AbEA
v5VE9BcmyZzMP4wrK310J4gSZgYAEC6U2GEtN31K+Q/NtAQLazMImZeuZghoRf1NHwTIh6m/FKiU
9MQi3BY6WphxSi7fBIu+XsBn7RZxNFh0Rm1Q+EsrtJAXYnyURp0mFabDFPmMZ6uOQKUUJH4iExdK
PtKpIAHJ2yQRGTtbUT93A0Uu1W4mFK5qboL4mCbLVwqZQ0kFD9mRhGtP6aIixADTbJ4KBJAQnSTp
MpTw0LEE9ZBP8hn/FxHIP2QnlJW/dGkNVo0vJfXKyJ/n4qMwSpixp+XD4/gueyxFOWAhDCy8wY7z
dpbgpjHmaKfPuPYG9ndBlEYvvIkDrRcqxuGhzJjIyLtofmIahKDrwEFmlveF1oxKww0RvCu1ABmZ
85YiCDdQj99UGz/5OECEEFy6m4PVpAzMWI5KDoBTccc1lKdcvfBeE/3ZJjr5lrlPpYRtMZl4s7Ih
rfhTCOSDIkNTTjUoxwVxG+idqgnksEkbnMMk5ZRY4CNRZ2CEtO6F8lwzrVkohJHJKgzSn8VlhLLt
TH4PpGoZMcR9buA1xIT1UECOl04WiNFQkdF+Low5MBU74uJNcagiWKWiB4HBEnUiidZPGQ34RIb8
KFyGdGvBeW/xpSki/KJIuy2R2Ub9aph0V827azeDhHXFDe0dHGRo5/DbEwKaS5RyXBw7TZyvMqbi
IlMGoSjXcf0rGp27HOa6qO5azGey8JHM4l3tHy1mpWjMV2ah000xEVamVV019PT8O723mNHTWeo/
SUMzZmkrtpeVsdYOr8nHuNJA+N4PRLPUnT/nTFyGeT5Ucr5tai6a+dJYoKmLCIvQxABrk6zQbGSw
K7PdJzXYRXepOJ1hLZDWoNcShiT3SWOwC8osZnfEY0QpuK9mnfB8QvUp18umr2GyxligcZ11uHrf
F97VLNU3SGeGQVBHexknZSVHqMpirFfyLNtrHUMATdnp8Ef0bplCVYWfSCmlQ8TYtjn/13L0/sAy
wvlFfZ2aRYrF3K5pQRwi0ae9sqKNGpOQkckE4ALay5cke8QpjqIQyqBtzJSyVklkAUQc/pV1RR3U
I5tSVirR1wqHcJOLX10ZvVny2UTpWVXP8H8sncdSI+kShZ+oIsqbLfIOAUIYbSoworz39fT3y567
memZ7gZR5s/Mk8ek006m87mj42uIaEh0/Rq17dEyod/6m9iLICQ62NA+a1ADehIDbYl40LE7+ebR
mYApZhbWw9pGpmtjVPQnM4kQAbuCsJ5sM7mI3l4L7yMl55jOZomZD85VHKQWLQOcmkJ7KHxpmigJ
wxOBCxPYnAlLFPkS9y4dZl56wEuiCCw3WQWneVu2iA/QUjVJiIbMCc9NilaMAAIZjoSHa/jBws7j
J8dfVXiu1Nb8IIW1j7KdlrePdghVr7fPXpj9tWm7kpsusg0t54TjkCROxnPThUNYWoHAsNhIy+mm
2RbVQWyJeyMbYtsHbk+rrTf731LHO3jzQXWtRg1mUuxsrOFX4ufCYkdaxCYnh4Xcd0ySzLNiZLtG
V7em9OzIJqLgPYv+Yw21OPPBKMRtYmXM+dKpR1zZl46d7eYU61b+LZQlpcPpXHKF4EQzVM9QeHoD
RwoIFXi4c3wjvWXxq+G/NQ40U+Y9SjdyAeTaCEE7z0isHoq1W+Lcxqq3CvLn0CHACaqxrRHuRXQz
hrPgCbTGdNss4aX1Mrrh6DrJjjrxhNOH3x07WMV4tWGT9e5q6ivnPecjDP15myMRdl3jlFBsNJbK
NYYnXGKdVhooOqQGNPVGGmqTWUjiJqrsOvcnaXDBfEb97mgYtkG08gEXZkmkAKcf9rrLMlu51Yzq
ebCXAT+iU6WyZAzOQ4/zEH25gategN4zRp0Y1l9a3+0cugwPhc8cIbPHW57hC7nl8ncGtyGSQzE8
fkwub9ESaWxj30TvmfGkO9/cB6HkoZDbFwFNUMV5ErzJSylFkfa7xm9hdqmUbf4u9CpN64hbfsnd
CZUID0wNFQ+yJS8WHut8XU81z50NJ6ywlgpzooZwCCXgwoSnYCsvs63vJm52J2nbfgYNw4qZien4
Kp44zqWIF6zi5s3gZHVO6Bzt4NVPviI2AsOljOY3i7gSfaAA4B9Czwlq/hwGp0Tn7+HJqGfHGpg2
uI2mlNZ4HfdvtDSDQYaqWsCBP0JLF/JnAtWr1qDkNzaJ2oQCRCeZfNCFm/OjoJjaeI1ebbILx7Rf
tshcpUWRwZsvAINwDP6C4CrImMr5LeijaM5MUl+K6hzHew/ZPmADN9BFVKF6mGuvBRhK9yCsMuGG
/lHBl2L2rA8AGWXiwNS5G040nCyInNHwNHTFBZ6C3C6oZxPnBP+VsgeXZkfluMp4/GTWbfP0MAYk
K70LIKHmz+wzWFLo8CFSJte4TFZgjsLQtBLzZWi0LS2bPVIuewS36B5IKILc3g9PVrWqa274qafz
izrUEjyLyj90FrbjqJxi3O/7cVooTvXoTOOWUCQcB+BUYOumWffUv+lZyOrffM9GwNIgPANlvci4
OGd7GTNFkEqi84N8Usv61DsQZPURhLenveDYxA32LhCgzjHo5TjcmL2EJs6nLPmzVIb0DqpMWx8Q
ri/lktCinpKCxisn4IpKG8TVo07eKVYXQCNibVIRvW0qxTVrj6U+LmthjITZnkRI2jxlaUwPvKxG
f/PUYWUjH8/1c8BgbuOgO8s5ZASIEKF5OUtd+cxHpiYBpVwyNbVnD9NYngcGSgbEh6GhWbeX/z56
eyv9mBudHAS8Y0SKWB7llBQ5hBMLHel81BvgLoUKC6MFrvwJaKk1yFwJw7PWb0zuMnkNqCJPU/DX
wu+rY7ziY2ybUHOITGAe7wNDb03EM3/IIUmlV3/LSziBD/MT+PjGS1mPc3xo1UXjftOHygkp84Hg
Byn6jalmy+STIWFkG7W9Wd8mgmku6Errug0Bmxy29wF+oYASMotHRrcf6v44Ovryn7DZ1E+0DzUz
rscfSVARWW7B2gZWeE0cpAkXSX6dasG7gdS4BJf2QEii3FzPpor1VI91SXSQCZ6HNKcFGckIb8G2
3fmZQ7OlkHRM8zMS5BrIUboGbz4VOzsmdCIGzktXCr3xWL+joBDVktoQ6LEXvFXURS5bF1X/GAD9
+qNrPsfMzBY8MnvH5qONVq16sZJz4qBKcKFwmQAlzqPeXP3qT0+QjWNske8jWlf5i5IVyD69ZlHO
/+k5xR3fwfByT7EfW5gPwR+C33/12Gr+hlx9y7riI0JTaCfDd4Nz2MyQIMesKwOc2vzg7SawaEgP
K7pgD6U0E8Ywst4tnpUAelIBfsQ1sOD150P6pGvuKlOrJRyXq/ClPbdbZ92fFwQsF3hAE3VXTiqe
me6VPQ948Ka2QDbhEtMYtMF7hQm/RkBRbfUHgewLML3B5/hs4/aFRNjtTMoTa/+hPoV1R6HAg96G
W0upl/CnYm+qt3lkelhEPJypBpdkZEk1Q7iBn6q5DOfqQnqguOmWOqIzwd486n5WEgeSyET6GuL4
V5nqbwGluZ/ynd5peFzQNs0YXY93oN6xJcKQPRPiCc6U1r3KoEJ4/FoGrUhPt1IdA84I7E0wt+wC
SMzBVlcR1VQseDQ+Urk3QA7invIACAmiim0appIGAn+aVN4X1imIDkBLZ/oK1ELbykaHwa9jdgNK
gwU9ryr1WAq4jQlIV2JPWD1xQA1lepriaCsfYOQ1F3hNCo6cuCC+LNdKLF4cDITd8oC1NAgT4jY/
pnnEsDiDFp7QwXpHuOoYnN7jiE2cc7AJShv6FIdPqnBpfLjhV2UdVXgsbHZUE4VD3Dz1EUt3JMk4
hexz13rTuvx1IOujY6Me+4j3h2gd0KefkIytWMA0tMeaYktfITR2nz2bCoe4ibjroMc87hP33qFf
t6mIvRFhHL2x2C71VcRS2VsKEUZKn//fgS0tk8NrpRO2KJ1+b4DGO9aDYFBJkWA5WJJAzPUwWZeq
qK5fVQq15RXqQ1vyJORxBscJzp+H66YL7tNgc9AYy6CRFSrziYs1EkGnPSkes11sYy9fQQ6Zv5P5
p4TIBmLoJ/nS6OD/lngDwjQjGbMDyLXJ+Iwqlw9T/qvo8nuBvizwdG+c6SnKSMUEnBv8jd+7O8tW
2c5tLWyIVZrtnMUu28O6sU8Ir1D+dd0+ttfSuoxwEPnhFNU4wnzGgGdEUEHHlTJ2G+hNrNKAW1Gg
MMQfxOxwHuSbhCUiwb+w0C8R5gYEmUNX5PCfkXHZRNAXxDL1cAMd8i39ZFpnOVWAS6R3PvMOONaI
lYtLwkLZgMRjco9aUcmqq+mitUKRjNK2fQ8U+Fv51kf3jnQFjUV0npAujbr7Oqblp0a1mIgxgB/c
YafqWKT9MmnFZ8E8e53dgM9gqqtEHt7BjaT/S1U2kVZ28vxi1bXJlnN8TKaFGsAEbE4j0F0dTARP
y7sTg9JlRzQkD/IBIgsy0ng102OZUX+vXbTOpvwjGP1nHfJRBkvb105qVWxnha3seAjN8ScfeaeT
u+sb+DygxE+JytbMo1xAq3yekDs2cu4CBusp84/nstiXyRRSPOaRIKsoVlhDe5cBmeTUA9hixFH1
9W9qfU4KVNOKDNEtP9vUfrjzowxOFaEkIhRSDQRgkOc1/VJDes7Tn7DoeEIRwVE5B50Ox+C0oFGJ
oEn+iAaZDolXQyfnkVVZVsBho0s0rD9EEjN2yn19ssDcxg5dqf3r6Sw9bHIl+VAUe9BgO3oKG5gA
t5q20NdvJuOKToD0CNWQ0zLo4otC8Zr1H5bHpE97K+aPT2JCXpjcKrANX2UhdFaLcZ/40VdWMKjX
5bjkLZAVPPs9JBrTQvqqyMdE6LPibQIpl/Hb1J909g1dOxzQpS19ZjWP0oHqUZS1MtSKNFEaDRYu
2oytHyk5OfEAxJeQkDZkBEMUN34ItvjLzKcw4oELRdwb47N8/bx0cKrrWYUg1Y5pXuvy0k8AdRwp
GNtImbaDTef+VhOHI7wpDtuRYDaaZFUMvutNq5/w+IKGzjM2hG8WFFcbP9DGiLcSYtRpBOr2J4+w
GJC62MEEpeS8Nj2MOSEbh/vCwkFuvldocd3wnY3QMJ3q0mXuuLFw0/yZ9JavDBhNYANBUGJI5GXG
qpA7VHkBHoQbORdBdRYiCb+NLVRqLMlbvPAosgh3K87KXvkc7ZvoC4t9MxBm1P/T18xA1W65Jixy
I7JRSn9IJdCbc+4fZEMpkmXB86d8ZE32716JCodVeQA5MARmd7v9zGMpF7OGjh/u1f5MTIpEC0HX
GbF6A41iyWKyZJs5sDPvEEB7weHkobYB0JO7B0kiRHXMZIEhfXe2q9ukXZr6o8abM3RIx8GMK+dJ
syrEpTT/qsE+sUf7Qknw22qpmBBZgpsX/iVEoXFZtOgM2Kb4BNdfqMp5uS+as/qkGJs6ufSYMIIR
VI8FJ5Q0b0mhssp8bLmXA15pCgDxlYcG1Tz7JjZnUfxjGu+peebLNtGPotGbPLfdvSENQm/PEXvA
pnMfvMwDcbnn8w8XwUufO/OdrUKePivph9+dnPFIPlozSo7kS47pk5KmpxAoJq31Q6lEJNhUv2Of
Laz0W7N51IejKiHbM/FW7UNJo+uxo1V6Oi2wHlEveWFLbE+2YQBkrfI4T8W7gp2L8ARSn6jWOX5U
0exgLZKtqwHybd7/pNhsZDXqNqT3drMu4/BcYrJjRneroSciHqSOyoPTpl+KelLXPOlJiQs1Jl+q
mx38eMB1eN6Z1rjPx2vmsbsj1N6EdQzBIj/FlbPylHDN42E4H7kTLaXDt3Cai4oXjfNYsXbK/NfY
r91oAm5e/fFkGuWyq7VnkzCchHpRsObHBF1lDzLihxSxVXbAG2SRnhHSkqkwPCT+KpuICpB1Qkg4
Q4jQ3j1YJDoweWt5sZf3v6O3NrDB66eZXR9QkOkexhoI1TZJC6wfvJ/UqA5FRJPnW58G3kFTAIWa
dJGHnKjC19xv8Zz1m98Maa9RewffmiijEwybnOZ9DXYEhyW2Ick6PNtsnwtlX3DgzJA0I2sFEKnP
eMX4yqLSEE7Q4SGGspuOzetIdpQnuIb6B1qGHUC/rixWc2qGGJnBVnUBMVjwpDMIM0JCkafGWGPg
yrYzbTA4uu74kuLQCuUXHldqM5SBJebBq3qUPY506UZav0AYmortYNSHZCWtelI+DyiQo+ndGYZj
HfkrVxswH4uetb0WZZsxI8G1yc5aCHWa+Y/FwSZuzWdRist+YQyeo6pC2WIpjxNtqVFqGxg3BNXY
oMOxHzxTYUEgvNjmpJYUaaoPCxlZBvp8rT412EWvZrFoyZ8TSHaMg006cbdMwmwveFW6qxKw2LNM
HCI546FymDybMg9IC50CKjAepHSW0hi47nhSKjBmhTxzwj/m0PyieczICzPsnY1nWxAchAxEKpbs
kdmzDqy2C11bqtgjOFTE0oFk55Piki9zD1pc+OmMaGMcJnroMdk8JdQm8MdIOxdomkeiBAc6k8E6
OdSgerhr3EnZyhns6nQEjdib42/gw853OL0IXV8G4T0dkbk5d8HLaXrdcSOSYpXUs1r/zAZUAiSW
jwBAFbb8WHYFykmN0SZ4H3GFyysGuQisBV2Ug7YzloVlsd/wnkrcYjp+Lj949MH4QkLFEgqEbSNN
p82LrHET59VXOn3abM6BBeg6iXlP7p1hfFSa/Y6bkY6pbyey/8HdWDBpZHtlD2jlRO2Y7UM2v7KV
TugwzYHtT/EmN8dJ5teKnjeqdmH+Xo/IuAXsoaB4RkowC9QVPurM+pkIlB1tYjvb2zofVy2KdSqj
PFE4WyhZj1desjLHeafTDamzuzX6F1htkGBC1iYQVlTw7s6A3V3Ge8cLt31ubAJf2yRS4EA0Ia6R
2YVQuK2dnd/pdI4ZI1g5471U909tNFxA/1cVcnTCOyH9Z/9Ozao91Na75+s7FaYLrpkYhGApp//0
XFRcEiCx6DCIWttaD8zqE02KWLvA0JMX3p3NtQaXo2bV/lzhKNoYxDxCVWuxwxAaF6IYBwvjyLnW
LeZpcdI+lcV0bTQOmvDGF5dBRahy2VQfneKx6gn0WGfY2UhVMoKTQaMlCJ8/6Ei963UOXLpwm/zd
TIq9a5DzfSim8cTQJ9w6Mz/Vs0vsjtse+pVFMuQ/8TPxDsAxAoVzJedVgAxEeXKZOioZ9GSvjXth
Qy4F52Cl6A+2vdIHd2kr9xw8u5nzUxK5p1nPdpvc836BSFYMGSPtvz1sTR/LUNxRTsIfoELRfQNO
OzGhp/SI3n0Cf8k4zWUvg6VZNrD5ST5aDx8P4Gkj/DTKeZmAB2OG+WCQrQ388V+bQtnmF9qfLBpn
5ZWwpBo62Og+9z3Mog0ltmPp3gg+RdsBIGLh7RLmH/1YsvE116ruMFGOO1Pjtav2CXZ1Iul2ohbr
OloJnNicipTlgVxhr7snCUNV4K3y8TaxpnEcdALVY/A7K919Jj4w41F2kPNEwKpzMcEmVD8H88c3
8ucSC3IDx2SviraCUWUEw7VGupxCFMIwACPPYvKy27c488EXY++Sdt9EQa8ixMAhvgwuBgljAXN4
JnKrhNceAW5x/XKK+ZDZh5TVHziJP6wL/AX9o4dDYlH5T+qYn+xt02zweOGf/L5qYNJee66o+gEs
IcC6xe/U8vYiI2rqgiwh/rVp4lf0RJIHxRTCf9cRjs1XTJor2muF+jYqQNoldYkV4yovxbrI41kc
x3LNU90O2pMdHKxS/5uc+NC25nv3W1C3+UGJZnJpONrTiHAKvF/t/ypagAm9Er7yi0hFpYcInlgb
EoTZ2zpEWE1eCrDs5K+tmqwM0NCZlKDGtV5l4Na4khVhzwq8uka9m0yAeYBXfWHfWd3WTIY53iAE
f0OCwR0aNDdFB2+IyVp5dWxu+Btcs1i5Q0aIobV5MQ3dGOEPw3qtgASLpD/K/6p2flBMhDpdhVth
sLartZjHe3NO2ti4TmAqtDYNUuDC45pXtsIowBwyNM6pYMLNqE2Gt5DrCc8XupuDu2OePtiQVSPv
1Qbm5ZyVS8+idQ5djKmokGi6aG74UAosnKH04If+8GPIQgYikDBKmr3wSLJqH/ifpnXroFEI7OOa
X2TBqBEoOX82xU7X79deOcJmo02g8vPDYnO9YdOKC8OA6QSToX3jQOX8H6eNfGnOUXAedKzpSqAx
1j11WKw8Ah4V5c+f14BpQLRfBKWvgINicrqTC+RfUmaHGQGeJ1t1UlKt0wyvjk/LTwMh70G+dE1M
Md/OhK9QWiRS5yd2DnbSPalFvJrjN3z0/s1S5L11Ny6KX+2nCcUHpzlr+we6R/cHG9C1AWXNARmH
V7lUvWwTFhBXla1RriF1P1gqcx2ML3sn3zvBWog/v2CBIdcE51jwEo+drJuxoETLpJR5sS0jAbNU
66Lrtr1uqgwlbRPYFyJUu03rfGR+SwoZG38HnF8hAcpKdj3PHO4Y9I6kce0N4PMqFXBPp76PSoyk
OkMXVWdb3zNuJX6zPs+RibmQDaRjmwgP3GbttcehdvELwx+aNbGQv/sVXHUfN672OhEDQc/Uu/8o
8AtnwK5QdddMazNNc2w5N2+mrYNIOOtIA1CN1tgGOoXyOIfTmTNq58qsZJW/kJ0R07MfCSaArBCr
2rCr/pmbqKqxVNz+MvtMAhb04hCPkqTZqWHy8VigTEyl2QLIJZrCwlTIUpcR9xPgQMi0pXunIuhG
SMBFf+giQFKrfI/ZnhHyu5z39VyvyYtc2O649PhM+uQeY7f9nptarOQfsoHWBRCf5Bqc+TBax155
KB5oG/9fpPCrIqR4P5LjZfZsAhN6XhYSJrYI+buB7gDWHh/t14+f6uBxtiCHkjoLCZEDb5tPL5V+
D9jDR/aLNgxET62rFvjH+8pCZGIHueYYKtgQ7rn4uUM29pbZA7M7bmH/SF7y1lTMTV86b2BEjKQW
u0zkcwaiCw0iwhddF8JQ7SnPP5q7bV6gxkRsHsE7Z6wP67PKJqkkJw4SyaJUdBjuD0PJjznisVzd
AgtZHUeIqlobd0jPVEubZxV7JM29KRhrsDxb914B7Kn+hCH8bvCluCbkzjeWtf7YwPC2zvA4Xat+
zEfStDGz3yYjOJfurQq40gm7elCQf9y9cFvVT1aLgZy7dedTzyMI99ysFgX2UtaGxU7DzgADwEXe
taiNQeh5slpYGBmuSz7TZc+M3Kp3yDfRdQQ3o8JmzU0GuJwFFyA3C76FibFMrLMC1uE3LeCNz1GO
TB+btpOseFRDe1CnElwM3UnTrsyEjQJxTRk8uR6DkuBLNTD8XwcvCa0iIzfrO4gkwkfNbbYwwd5M
b/JwQKA3Z+DVbOMjhvpMzRPEVw1NTmG8aoTLZDC4akg4mO9itEVKGo5y6a1Ns107FCtZFDj0TmKT
U7CJj9v42AblaSC+IHZDYgStZVSlsG4DROWhPix7z2Em4sBm5yPk+SzTtxdHQ+sc6iQvVk9uYC0z
mP9kDhoTIXY6/jxobrz2z/OfG9LXmHjYRbt1m0Edtrnmzd71xgsxaV9JDomxthVerERfQdl8qfJi
p9MM1R7YY69DWzzJGG7T4hpkCMVauR6KDrHQXrZzUfJs87sS9lDF+tY3m0tjTDuh2Ht5wkxnPrm6
TKOJQemLtoprfkRMIWxvDkR6fkq7yYMr9ORC85ZVTlBZnuJPY/q7aVBf3M4AcC/fVUDy0fH7hWa+
xsE67ZyrDnuEs6GbL33KG11m83602GOy+6Z7Ogs1uElw9gxXtjrsYLhhpyIgOcIdFlk51N6pBzrg
9mCpm7TrpDLXnRk/NcnYopvHNGrwT4UtamZD/1XC7CWowakH2seQoUQKdgYlPkVnNDFt4NAU7vL6
by5JoJgUw2XOL6+0roDwvD0T+PeMxKiK1b03JNsyQ0jM5BRjRzC/JKTuFSHuoTCqgmiAB8FFdUeS
Y6tLo2PewSs2Q5KszanaGk5IIl+1MpsTQUIjKVUQNwkqcwySYWIlOXCQlZZRMcawALbgOPtvXgXu
GiHfj1L3oycv3pizY8/gF5fTuQDcXrARD2N3Sd0w8JnNU8SSBI6qiDpmEE3pJLAeXZuYlxX6AG0Z
YAdyb14oLx3YaEZL5DC4hC2CTKZjNo6Gph31Uy5MCQ976vaPi02n36/dgl1VgaXqSIK8kb6V2rSH
m1Dn89E2CVLiwsassIpBiOR0BW7s4GITbMMCMeEBxbebhICXd6+59akjBwRbB4zc6IUaDg16hWpi
uI913DX3MZyDuI4vqhu/Iu/NnXVaR7BZBRGH18CSuIxdzKnnk5aGSF/mXdt6kCjw9xOqAxlUip6t
kMP7ZJd7OgZgTfkkZjZM4PRyXXtK0PTaLwO8tCxu3mej3LshQvPAajZpP+MQiUnYMTBkv2VsPDF0
IsEjcYOLb1/jns1I8GZSmdUkdB7YtJwHiFh/43SrHfg6FJb3DPl/pBWQv2cSsJruUVfICwJQsFMC
J3Gyx5sA46ZALT4C7xxPZ6vNk3Wr7X1CRwznterGXzsgBIH0uYxmbETw1Vb+1vTeLHfdTXCbfQQd
NEo+FNFg0DAI3dTkGhi40ya0g8GIJNlIwQfmaFzYlntQEPdjVZOzOhSa95TFzH+w5vK/wcagcRJ+
3WPWa2yKWWjxnAun3mP3gxXlNiFIp2+PiaUdafNncCjFBeNnHcf6iAaVZr9mTcIT4/GuidtxlBE/
HQQPjZtCE8srE3kn2S1FCJYpbNzy4ns0wWMNzxNRSEqv0erwcjG6RVjA/+2ZTet7Yzm0wMeqCx4D
DlMXQmPnHTXz6qgccGy0HOZwSwchJsfiVKsurPtmj8+bLLixPgMTIYaMAdDUB/528UJnQYjBqiB/
zOS+DGwsanF5f4/7+XuI8d/pcO0BoIw5cVy//i5bn+gY794M2e/gt3g3HwU/wLhv23G0d17zpWnN
Z6fZP0aJm6SWZwC58KN07PLbZF4GR9uGBDW7mxrRpk7MO4/OyIRYv+ZdKMRiwd1plBdh9wxiLApG
eh6cjhbiPJxNGtEE2UHof/gVtvnw1kfWlWo3+RcoqRCjuVraKSmdY4cnBfi453dvJjhp7r0WYXTO
6vk/mkSpbnvH2Fe1tYdouFT4oABDr5pjvKBqStpNHuobZjh9RiZqgyRiX+haq/oJJ9KOV91PSGco
nFXSNAvQAgwuW5Q+vnkqp3Kld3/dlhF8Zt+rNdObV8zEuacreWdrM9ubjMcpO2WDlGW75AAW+gJy
zl4MIO2zbUaHFhGwPT5TMrC2RgKFECv09l5hPq5lVQNxmYRk3jgV08GaBtkMt77i7nAt/s5BIIVi
Z1/B1mNoFSQA4VmHHIKOAy/1XQ0COrneUsu2kcNU1Dnnlkl7Zu2RgXaj4rKHnEwZug6WMnG7Dybu
v7YXI5aCk6xnWiIu82m+2p3zNKjDwh6z3xZ+Qttem+xUeieHaOG+2U3E7IQqSxBngfP0qlSIoOTN
DJITW1fhxJewvuqqP821ri5Hj1gPjGDm/HNiNe8bd4SC9XRVWJyU5wTdQpzBkEVF5cDbQ5hlWL+I
oCcW7mpC1gvhP0GM9KwH9u8NRxLYDhZkB8fSieWxfvBGfBbhE/K9OVrzKyKWEXjCbjJJYrPmahM0
OyzUyGhzf2LnmdtPg53Vzxy5kLUGou+a95bOZ0j6I+bHjF9eUsBl0JdRPjy5/luNQxvOawOTsF+9
5lH5rNrVQXWNgzdwLAe5eSPxb+ckUO39dlXrfrqws/DTzqOdrkYED/Z0d1K3EYmBIMEA0QeYAonF
7dZGcAyH9R+00xybAfUDaBvZ7fe4V7FOyVnfxBZRMBZjjvVwdlTuFBfDxzo82bH7ZhPptvmTUTlY
IU3q1YC2kc84CwDCBHxRxycJiIC1xodXPIzAGcZeHZIOdmrypSdUFRLoWIQ6LZLhlZ0RFDWflOGW
8jwqzvOoXhlocPdDn8XxQ2Oqx5McLgQmMYnWd6WBeG8xBTBKoUSYtD5gyw/dH6pLxxo6HO0jU3Km
bwyZm+wUXTnZrjPE9f6rj9MXdtUrA1kXW5cH7ABXcTMdZ4jHPVsdEF82XkgYOM+z6TxQ4C0DygL7
a6AOIEWfo1yweTMvQMBWrP0JYMV2CQyA4VoL8ZaJzr1xyehqidBVaWiNYu8jjlFIhIWNZBbRsWux
P0BxZIb6d2O1f6Od7Z2ECEnLjXs6jAUpzpD6m1lYqPZJZd2YYM2RWuuYGlwZOr63VXskfupk/aWo
oDWXQWMkNti7liwfU4So/r8T8DbzgpIXu2ys4BinMWLrj8aPX+2YdSTUOT+/8TM+ZQyJbUl5h0Ts
u88lrkbTjMlTyuQdJbK0WaQEHYAPYdeDlMFCEdWnF3M0cEnH/lsoydN2hrqSjDRxFsUR4sg+YelZ
ld5tbu4FOmLVOg1Q9izOOluxN7La1tJ6Z7NF6VGy9EVxVBeJPX427Rf+msu485aqHl/mFvd8XKhr
eFwdwpQyxugVc/lHVcVLtcBOyMPeCs+rJLgkwk0FdWiqSdhTpQIvHTBg5Ob+BQhhCiLoYuhpwR4o
RYXVqs+Xwn7TeIAbjV3H4ADTYB+V6mSpReOFAz3D1FraMQt6FjiJ6BIHmMJC0KnTlyH9iKK1O+Ga
mJcrQ7UfwQwm1Kl458LetuDT1jkvvnVP0BRJpYaTsCgjfwlZVkCewAi2XZqvSGZi0e1eLbc/ol58
QDd6Tviyw4iBr0V985GrQAWJa7iDE6kUp5l1VtyYy6F6tuZrEP6DeSiWDzN8qCy/BQSc8w2EWW9Z
b2rEVucmwJMGvZ8bD2ArSRQjDJyA+tlPxCOx6htOfv4WwHySh6LMSO7BS6fIdnCO4UBVyMVV7KCF
+wk4ilVA3RkYXLEbBPMpLGAsyCGDxgiFUJHnZ6fFOIrUxX6iJ+wwGkiJuyyQUJZMhOWw9bA77IfH
CULD1qlysMIRFsop89llOO2S0dXDzw/Gqasfo+oYh5g4YWjJru1bpJn9m6/ew/wWMw8abEtyZdEN
Lt6hQbkfDMKfxEV+oZa4RpGtoqFZQFkV238VkoN6SacwkW2R7p0a35CY7nSeUCctlPjXoGdQx/qn
ajm+0fGOVvGakxA9wThzljGpa/EEodq/BCE5DxMgQ9xDwu8eVbZLjf4Z4RQl7+E8NS28/5uGk1yf
LvQwZrI131zMonnoz81U/XZeu4ydS4wVaaIOhzYPdkJfJutgpfGpFbbECnw5rnuqYRI2PCv2lTwd
2EifVWpoW2ei60KZQSvQjhTjqaY84H2RUxGAA6AXrvMnrmdofyWNta5CzDN6DM+S8QNBMrC0tlJd
Ze1VEIbCfQosOoyv+P1ibQ+zh4eMTGhoxsB83vSolsAI3vAZ+uAOxGEqUbwgQ25VlNU27ynivfWN
zT4JyiTYI560YKYx+XN47UZwAygaNphL7yDz4aWsguYpcOi2wpVAPBZBpKA3WQrcjastvgxZ8F3y
YkCKJQyin/Da3hQRAvUSD33oTK69y9x2lbR7qWulWe41SM/klqB92ao0/qTttlr60uj/QEyZjrSW
ow6SPXzL+iYgpWbA66ANND8RtLvD3QteEKi6zcUdPA7hE41MBedVob9teF94CZiBmBPy4XmY+3dO
tZkHDkonwUt/dsYZd5scvDpIyOHUAN61QTMy/ar2fEraT8f61GqIo2roPfSxcqgwezDxhxnds4DQ
wibnUyRkf/owtnrjb/KhOEwvDrpkouvb8K21jGfBUkfrm6im17lWF7Z2zYnz5GMZIPpOd/Lnr4gD
vsLCr3Cx0yF4VWeSkbIv52CfgoE78ASlGSuxbxndXyuvD2FqfqiDuhz6a65ceUuUBLFcsJebxmmX
mSeaUwjdPt/eDIMDSyPHobVuTX1FrCbOEU76mKlied+yrs1swGcuHH+jm+uNfNJ/n6TEGSd+ZQWT
9juTRHEec5YEueKtecpdz2TFPx4JWkuKrfwPdCcRTljzwLTnbzEAoUkjePFNFKnKzu77k6q133V8
7JuVph+x4l2oey101nXs88rxXnfhKu4fgkcl6dfRvEgzd1cXn60ZfCb9lWCwCpK3oqzLlN298+tY
OOfHu3h8l4pXPAa4647TYdKaVTk/zdpf2ayiqP00YHzCGFrwO6+g1ZSQz4w4Q1yBOBDNhljEgkHW
2JibEhaW6C5XbgoraW3U+yp+z6CTWx4p2Z21DfGJcYaS/VNzmvYDWrqkeLLdSzsjb1Cb1RhCcmvN
lxl/3SDZtthAFenJ1ps9QRY3n/WlTq1SJ6RI1rS2YU2pOtRKeVCU3aijAXusCkI4vV3pX6Jav8Dr
TziWyQ4b2IL2dAmIVua95x1rH+c33zrocLpHwYaTXVSUW9vCplLBIpCn2p37deN0e2Xi+zNfAkgr
Kv7H6CHICe20P9v5Vitcl3OIvNS5iKzScRQuhv+AcwKdKDIJVp0eJ4QKhWrqWAZu+iS4sgyrmBcr
a+Uw3PPbk58cc3grFuvm2nh16BY6KGXKrLMX2so3r3qct8ZbCzEk7xDm4mzuheDDv6G/aBykjaR8
Y4bCZ8Tpg4WoYRNECQJmun/V/0g6s+XEkSwMP5EitC+3IBAIAwYbbHyjsF1G+77r6efLnouZ7qiu
KoOWzJP/6hzxqtTKm5UUJHsBAafl4Jmx7Nq9+ivFWMeVZ4DUk/bHVer8lTSSPHvn2cVEoNIXSprJ
3FEL5E0NWT/UT8LHaUe72WU0koT2U/xN4tQVABuA1wLyKeXdajEB9Z7R3WdMRCiE2JhyV2sqd2rX
KoMP6mNhQ6H5iR4832InUsfAN5rOG/p0s0CFpEXvmik5QknD47hvRL7Ca4ZbF2BVCNw0vPa1fE9Q
x9cCzgitjZaHe1ldiEvpttKekx51NC6xIa8hHK2ea4cRFDkrf4wKIVT8qCp7WEuzb09MHW3xEGxZ
HNc8ko+0D3YdDprc6C5mVAvO8GXC4xyNGlZH0qaEHw7lRZBKP+JtL8zyXVfbt2ZmkiRujZQIIdc3
cZ0XHenkyMEjCoKrBYBlCVAPMuF9d4kFzR4z22M1RqmMLRWXVtD+hHlE5sNTQeDLpc4on8IvnOEX
3+MhF5EC4gAKlZ+jvyj0/7CRJqKXot8CrwlIrSVLBOxd27NyswuEkg20fskjGnOWr/m9Nu9CH99M
wW0tleHrDOejyhviEu5Fx9mu6/yg1Xp3nsOXItTdIQGp0Yks424zFoEgViq50dBmVKa7s1RdaoO6
w5JwDkCv6HeivA+fFkMoi8CkvklNjuKLYEWCoca0/G0d+bXquEQW4iFc6b2i7bNsmw7lI9S1j7yA
UrUJZWHjCtuNpRI5aBI93ZMNy2CNfr4JbkpvMiQwSC3LfkiLS9PnO7XPrrKu7akChrB6Umd1jaf+
A9Da1WJrS4ErglJ93RAWXkDE61W3aVGq68qPubhMTmGpeLXm7LoIP8HCQIucyeZsj2zzv7JmsrQI
eironbiVkGpdtiAR8/p2L6l+x+HJTm8NKoyCCWCQOVagj+L+dWCLoaBxCN2R7+Xv5Dg7KTjNBVYO
njgeVW6/g8RJB/xPp2SreTlS+rat0VV8tWn66eDlLTBOOtanZKqouNjuS71+TDTSSgbDmV5oEfq7
4QC4eDYn432mQ/xfjPNIyLFJZFghtblhEPcnh7CUHMf/8LhoSNzY6jh3JM6tgf904m3DPi8/A8k4
VOU21SgJVm4GucY2afHTGO+LgtqG8t7mBKa11TobNthB6zz/rNv+A93AoN4jbWHwh42t3kG4VWt5
G6d2b+cK+BX8Spkfu7BFQkHiIWIltnNbl5G2LQgTu+2YfA5jel7o9pVk5UXn+NNgfk257Tb6fyLM
1MW1xrfirwi/B4kV5MgdKE78a0umPWTq6IlDvQ53iFREfo44egB9MbzHAdltGfm/YEfybOPgs4Du
+xMvCOc1TwY96gRrSj/yyPsiUTYrW+c5pyrb60IiIA0KgqWILfNQceZNdemmOWcs353DgRp0eaVO
qDlV+6sIIKvykzhgL6Qcj9s+faZNv51m+nFlHDJe1OEucrKjIWDvyhtVC3ntxTInal72rWUd+xZV
zRXIWDPgbTgvp3ZA+e0HNRzsrMousQ+ayG1FgDUgMdWqxI3Q+JJfhVgt3/UOzj3b2CvoytTyBU1w
XPWEX/xgQIfgi9cEeqmADdHwVffGbYxdARUw+sioxVQUmNAzZT+/K0q21ahxjyR6tiETZAboWsGU
gPwFhC1b3Kl7mvwExlOruxdIS2u0RE2XXfuh48CzqVCo8MCk5XkIq9cplN9M4uKhNCQY+sV+xTvf
zaObthOW72KnyzAgiW6/xXayiXnb2/grYKzRS3UT5CSVq8WuX0zUDmzjJMnXfAcMxGwFYUGwlI06
Wf7ktem7+qiB3pUYtwzZUwxCavBA4AJbFrcMqfZjewsDYWmtJYYlDbKQspMa6rSyPckOjhK/QMGz
rYIFEWjhQ5o2BA2M3giYVW304QhViLuXiOXnGMHS2E9bJLUsn6BhkGk1EF7OKTbJ/lrkWXPCSM+I
RfuaxUm0O+IkDMGVQGe5lgXPt3FphphHZd609q38NcsjYA1Tyqs215uXhKwvlaDl1rQ+sWtYjrOR
hhpXxcWmgtqJaZh8bQ0V5SxpF9p//00nmQf+eaCDSHz5gdRNOT4IqJbVqNnJ+Tc/s+pLoiKJmVD6
f232TedBMd4kCuUC8lPZqOUAclUevSi0T502XeIFmldOXJ0ZXJyrJ8PPtP2YQ0T8SLrxyryVAPX9
Zy9WpKskL2tZtrZtAxkuh2gJkq1OnEcoeabFGluk2bbKnyPbe9o+5mm8AuXcywLWnnY5BH4JatuB
d476lTF8LUcSUzk61wxioR+H5QX4zUwOeaP4DB99G14j0/gxVNwdNcagiseqyQ3wPKO2MJAmL5ZR
QYmXkCTShnfySyszeulEtegVD6zADiQAAfCUgU7jFNtTyuBBxxaHkR+trvhyzn7K563Ii3Osg8j/
mdOKYatEdwvvwWsk/mnBFqInOvboCjLjpE3vNp1ECJFGi2bqm7n8WL2zId+n5AKpcbWpy+IzJsDA
Se5Drv0KbY0ZP1A9Qeh0+a89q5fp2EOm6bxtwpc1WyXbVxS6PdHNgn6pWfNY0GaPB5mlry5+hqje
qwYLd/sRL4Sz8ZfF8VmTUHjIJZUK1h+/1AL28A/+UFINV8EhIGk+tc0NuBU1lXKKa5ZSETlTTVcT
wRNz6MiRas4OuTHg4U/3spVrG1s/NROpj6X0UqbGdqnfRMmQvHBjAOfG4hsMQIWuqUZonuk8WDQ1
YLvWoKYmotkTzPGtDjfxLPonQ2TTjmuVcnR23r1YyQa52MrsriiNMfFky1WSatTzyBd46TWCA/sK
xqspTyoC1ViL/GA2v3speZF45cqChCHSWMG0pKJwzZ5uOlSEpoJ0aqh9jSid1Gg8BQ1AFJcIclAn
Ii2qNE8tKCRPZszCz9HK/9uwQdXEIVTUn40xTw7nQxt+LBdkgkSVC9Smjr5KVmt/isK9MTLhFNXw
bQJuWSyiMXOiVMluyjbVxg+m1JAgSXFMZ/0d0fjpJETTH6w/Ybg5laNVEqyagCDHrgaM5rTaAFTR
jFBO2GvRuzJNzzFtwzfnL4CNUUaChaYLx3hUx5SRUaXOwlHjUvoTi37Vo9+wqx4vwgTboLzk1rB3
zAg4MCRTGEitXJBeFc3NLhQMP0nUYhS2VinGBx0TBBQNXFHZDZu8WrZCyAZg4wCq8wNhNITEfbL+
JrW+jdarOqYkAIAg7UHS8E4ioupD/cjeKC5vacID01BnNLyRMxh+VLhOprthtdPIYwEel8svYZQD
eeMABXkkvMP2KgguBIb9J/RtuwvLulFYO9FvN4VnK659R9M2XezzFco88/QKWxUHX4JkyHiSXPDj
Fq0xx9e1jrU+KGH1rWDBXSYPm5EAC4v+ccOK9/rcb2P2Zi5/qDwgXjdYSIjnGm62gVnSTD5VkbcP
7wMAWanjesRB5tD9bgboMxT8qirpE9Nj7oNDmsubNCROCKBdQ7XBIM0pi5fp/3CQcTMH4g/qTgyn
460Fk+vG2TfDnspa9HXvbJni+aXmLQ+/hANx0aL3NNbPoXqaGo5JwF/kvgSV5solfWXlsQ3RYFsh
QSZ6tgf+wj4TRt/OMJxMPjZxlzH5UkTXxfikAcwmXA5RjLgwBGSMxTe3Lk5u7nqA61mBO/gPWqLa
uzcijzez4CWocmAmvgwtstCXjMqWvpfy50Q+TjFv7MGQN4bat9srfIxPNB663gQPvTZsB46yuNeM
jWHIr+TeRWH/nrQhuruMaL6/llhLp/yKVKG1EpYAUA5pMskkio7it5VYtcTit0j5l5lf0/6o7tNZ
OnJecFj87H54ASqjKSFHLDVsmU3aIWKfvMWT5TL8tIhlOfTn4UEJ+60GCjUtKDFJRGET9ahLv5Hi
hIoiwd6nWrSUYoSLnhlwrdVRsofnwlkswmq+2gXTZ+bBSzHzfzgEXklDcGj4j6NJOdRI3AS6asuh
SQ9YNStJeqPoQq42g9QsPK4SfmW1RPw7fA4Iu7Mx/pBNkKu+J5xktH7yoNmGAaILHksNQ4spDtAm
eVH0VDUcBUfWKpnSnCUbrklmuXAk/lg4x0A5VD2uR+fFQTPZcn9zmWwA8k9Ai2xXYlmtVekZcj/j
VvshM2Dl6Mumq9O3RRfC6ZrSPetoBgUm++ZAFRWwd/giepMkD+Xsqqe5YFj+2owUev7CZWba4gH1
ein9KlvQSKkLLsuS3ZxA26S1eWIVKZCYOXbl2pWK4IDtmTk6rp7JLED/v8L+U1lgkrzREbCRF1JM
15mHssVTX1DgpGMKlSpfnik18nWFOA5Tw+AeH1F+0WCERtvKItdpP5ipEEfxBpNYr3R/rNRE3iGE
b9AoAkrzinhIHNOxFrMcgm+Et+ssK/bsgZaknm0qIHU8Joj8QHNRM+fNLSfqYFLZUfgMeUSuaIYU
QN0G4ozaEbGGztihx5g5sJ+HrRJ8LsHB0f0UQnW0DNa106j+0UmcEWIf6ExxayxbLWdqG9PIHL0K
lLqIGtgf3StA1iw9RkZ5UgGOxZ5r5jzXaKmrgsQaRYA4E0Jtpdy0TsSsRZLjTcBExEW4thIddE7z
pYTPFC5yKsKdDemrWQ+1tf+JCZSxbwG1jJqXJU7286SiG7/JCGJNTk1a4OnYEEBnSl39YZB14Jqm
CvxJUzYqPuoujlxxOR0+ZgK+2kGHtZqKWxzNydgj+UJhD4ogFZsWAnVWODuLVCDDvIu4VBETOLHa
MbZX3ZsmUk9EDKjlNna45V+FWUhL8P0IYZTbPrP2k/uZLkR9lxwBFWX4mObfLLsYpnr4b6ILmiMj
pCAIEwq9GMfJFtoHkT9WI4PQAxBKfNyI/5Xhn2L6EoKhIAMErEBSbzwCrA6y8dpN1jEMHBIofH55
mK5arMB1Brs4FwcxBs05keGB4YGsWz7RFlM6W9O8jZ0nyCXxufuIytmWO4ZrewldFlwM05hdcAmh
/8GoMuSEBtNwKWHMmrV7gforLJCntDWWugbr45Qde5ickJB01XcK+UPtAvDwZlMSSKUolMY0Bkie
s15geXiqhGkgQ5e+0AOYsQO0E7/NJMQbrVBsN9sxU1dVdRZRgyk5hXwR07XKj1wR8T054sw9XgbH
4KgiXRmaD1zIud+Uf3zF2ZooElEoWubUBCFktpkvL/C1mTdKh0wx6TOf/AA+RMBrAmaLGXu0udy3
xWdHXw1bt9jqheyBovi1mFRsjEjEXg8NKhcCugYZtyzBTwAmjMI9SiPGLnLrwJxnIWZJ/5Cgx/3F
XJDdkSdOashkkrqVGS4hfG5NEkie1hetGXY4BDVe46lcXvRKOeJb24lbIcZ8LdNuRmhdCXhAjFC/
oD0i/6u4ybKCV4T3rvmb0TsJ81jzx880UtK46Lif/ogXFHtuFV1mDoFirp9nxH/gnuENOTtXgukN
5fdEkGmNrlV86HEYvxGOi1CZcZBeGDdEXd+gkU+tbSNJwdLwJQxuqCUEimiJDLqFNWCcdiKUQ3pi
WNfL0i+R/SfCTQyGPJVeWNzMAqEqK1XyV+v6QyQplP0TtwCEBF745A4Rit6cIYyHOCdYHZyBXzLF
pgqPUG6WXPMCW7yst6HnoBShKo9OOftZxorYlCFpT/a6n0jKTO4uQlZCGG+IWtTiOTfaS0h65ndt
GFtZghZKQYdbf8oQPSAI04nwX2ba25v2teAI1LJWMT4Ij8E0pqfUOAu5PateaeyxZpTDnXsghLya
hEawOk9iiCpU5UVhxdJQii1wXQwSY8lZmZGYCY9QXfbOiJz+//Q8OeZUk6ges1pe4qZYDRI+Q7Df
ntP+Qr6sYYDu6PvOvIjltAAnIACveGvsBP+f4Stcj0hI6wz50aj1c1RVryyD976CRl+0ja5gPxSj
WHRpMyosHPgn4qb4ZGxUZQ7oY5CyALjUjF5hReu5bsmNNre9dmwKCJnyD26p0K1zkl6tFlg3vDfS
e8ClURD8xsDAMyG58R2PD2ILDA16iQY02Ji8Spj9VpyhSd5g60G9EDDzw8Vxa3pPt3axIl2q/HWC
hM0YuqfZPCqG8xM6POTHDIndCsXsOiNuuKNs0zLcLu8gyegFTmV25fFSdMx3bjuPawOWGS7PtC5Z
h7QrMkTQq+XNvdeGFc2EVx5S+ot4wrGhh2QJh6ZnVMa3hNmkduoTha1SiUotWocRFJ94JBPRMo6j
hCvVtDhr42zfCVdZw+cqncZ9ogR2xeclJ+ZPIpaHXbIGoO3i4KfpRdyL3W6y3gHc5ZlE0sQOO8T9
fhZAQvSIOg7eTUyXDvX2y68i4Ew5EZQE7IWahP8qpTtNKUUu5XcGUx4vbOPE0NTNjfFQPFfVo4f8
6RCLGCyjpJ1JxDMC69Bef7T0T9vp1kF8R7Jux/X71NfuRGZHYJAEUwNTivG/vYTTRbLK/YQojQgE
FGEGJXU6T2yEFu8YqUA/TjlT75AFPj6PbW9b5yisPyqt2c/qhLmGGJV0a2nqegA3lkYdb7w34vNz
8lcVCBY1AGI7DqVctJgzetC6oERMXhlIH3xBv5Hi5lOa1atuKW9pirhb1QkC1eHKB2lCrFy7pgrE
zevaQtDhg/odG2XTZcF7YzhEOTnrimgN9u97R7AL5YBh7TkpRo/MIIJwAOXd0bbB8RgmC/lN6+cq
qnJmDDWv9o4QzXwjd8AhS+/XIG3s55BcR3NYlZArhoK5J0DKBw+yKeOAbWYb1/dQPVoELC2h7Dfd
QQ3Zac4VG34OcTRyuXVUZc8I5rYL6atF5dLZV/WYNRcUQ/yGuUUKgwIxqLqPmj5vZ9+onjMtvozI
UVYErsn6QstiOx4TTvakfmyNafSTdtzRBvqSsw5k5Gd3nA3kznwZWJ3zJf5xJN6EfmrQUdPykpY/
qUQyQKJRiBWOn508Hech3rAhFFjFmA93HFo5DWj4HEecNXn4MnchQHt7qOuTuRAbkP+q9bJRcX5K
jf0pFgLrqwcaMAyF/EZ24InidR7UnU2LAIu7RX95APnr5ETzVPdIRMbO30O2T3tE3vLJ/m/Wx5pG
/M4IUjtvOoOlUcDdY5V4RJAI50IfZtul/yRaSTw9QYHj0VkBimnUxGaWva3i+VUyjmokHbTeOgZk
bAztTokyurrq8i1UD4FueOV4aFr+fMVeCqBCjmBvUeyJzUPIcLsGP+KMtz1xZm+M+kPfahfgVgFD
ltFZIseekw6zDgwvmfl45WBdw9tNzSlzxeE2qljXeq9pCVmXFN/UhhOjJdZe88d2XvqrM9JrbkAN
RS3mZ0IpQ2x554EXV8hdEyQsNXLfLpO3WXiS5wyCyD7nuC344UrtYHtQvSnjMAc8Hf1eP2VZJVwA
B3DkxxWm9ulF+Pm7RPbnvno6A+XPbftZStiLhayKQVBvI6J+SQYUs+bgTaO5nbv2RbMHuir2MWde
EasgWmTh8L/afFp3s3oIVdhNfXbJcHy0RHhYCFVK+8/e9bCAAx7kpvBxOxo8vkLjV6Xatlfv1oTC
urmGmfbmWPleWIZKnpZGYrgFhZmc97xFIwb6SCTXQUjqxAC99MElVv4MDcA3whEq/SkIGbtngPKg
QLNgqx9mx4m6cOQ33UoPnelXxKxZJ6m/mz1m/E1XutOlfglhPwnTXBub4hyC2Rzk1u89k7CyVfLi
IHdERH3XdjF3vL8kpFZb70X6aW1GeuCHXUpnOm1Fg0vQXw/EQ4Aq7IYLpcqhv0Oq1K50lwNrmW41
3D2tS8dH8UqlNa5S0oz14a1V3uaHtYn3dnw1Mh+abKYyAFTOJYQIPgiXgkNmho/cWK9Ir+AJXAV7
4X5Gc9IiL9876kXBZbhHlXawn/KzJuSw93plnwTe8p569lnyeI81X3dbwi/lVXg0moPggKSdHfoR
0gPXoakVSJwARcKHo3vxjE5k2qCzRwq5XJv2Gu85bkGBVbu5c3GbljwCVFvRyVNigdhEpyG6EJcb
UvBJMQ9HMtI53Pm1sPzGxrO9qutDTW668l6BYaHp6FfEorSIbmEzAq/SXpHRyHRLGi63AVzx3GLO
Q3wt7+zOX9QHmgIqS4FcdHCDdeVsmlt8Tset8gcBa26j8EwVpzRhQsJqZkpeOOCceZCDRpoun5Vo
T/R4X41y0u+0AGFNIeu2ADw8Ux+spe9ETFBoilMkv4wUFK/SU3gCsaKmqtjqX4W2RhOd7lBO8NnK
6oXvzd3GHJ5K/sJ1tfcklWgpBCGT5wr+XVsNOw3cdgHAv0j4i/StCCRljcdzinXAorQPNVZEvjOd
1gx5LuKk4oTECUkMh6t6r2UfdGfmhOPQTcdzZVUf+rteu6mx1t3oh1wjGuB46JwrepRkegm6R1F7
RICI8iPhVWH+3LYj85gHamTGiGUAgsivZDbfmcPFQaUwcCxzeeeUahPB0u4q0BQoc4ax0K0/tUP2
6D1i6UYJ4fhqRN/uppfuQ8fruUNSgamSA+o24hQPnMVj/tXskwfTPENQBi9ywHCmPjoSvc/9LyoB
ghu/9H+pF/ryA/4FVxlmBQbVWN1y9SB/+PEjeCwBL25u79rm6EjIcBBTbM1gXf5M/Up5aGRLQtqP
zFIb4FNZ3RWsWj9sHoOosRnf1G3Fm8wTSl8UPyUYvdK+m3te/q7YIQ6QOBIO7whEBhvjGPzIu4SC
FLcD3n1uJIwM5+WINsf+N8ldheDArXLN/XA3Na44v2+Xdz4tWqAWyOnbUcQvoj87BPuEgHzGEiob
2UF9jnHaTkgG8jXZeO/ifUGloovfwsXkaUczWzxwpPIA1kQ7fHOhJaYPbc9n0OgUEGqR7UJyCN/V
i8utoWzI02i0c1Bsg3hjbCr7rXhCwhTpzlB84rpQy5h0bbFZuuBCi7nSfN7Y4F9xdqBPuXr5NvBV
rs78IN9+fGgGgu31PF4UGMxDEhDMuOW9ifsHz7dgctWDdij+DYArim/jFwOqZ/whntJ0aVb3wkvS
Yi465DQux4g78S291S964Ovz4BHRlIr1xjRew/Q0lWj4iD/exuEuGU5FvLV+gKwgCw5azDxBDu3n
HN2H6i3XrqRAWXASAfVaWXuqEUFOr6gLi9k1vhTr1GA4KAFlX8P5lZGy3crTaYEmpk8WFJZvxtOW
odh2OVPrqFDguzdElEIXZhvb8kAe9ZLT8hWA3TmifAj1TSNf8vk1m86BdFHEgZlcMO0ajh+jdpWs
N3l44/8r2nrI1Olvo33mPIjgIH4prVswfFTlPVHewStxS1L/CPlFQgkis/7Gh8AiPLr9Ql4Luz2O
g1sqcXgkQ7sf6Pi4U+pGYg4L1WKx763x3bCV8J7PvPKbUX9N1bc0vy6wTpqr4a83LzZP2LwhMYP+
5oCE/YQR0J+YZimVXhJ/eGo+m1r7wj5ibfJjfh2YbUIv8OrUdfp7XAL/ftbTZ2Q9UF9UXA7u7xva
KcjPQvdscxOqHyorsrzlimXSC3vRsLHfeDeN9sCJESJavM2JiiFypR3KyLfLLRC1pdyIH4qhUeaf
2LPUPbUTeG/VRPxuRrFgz4tJCMM/bdvKZFW6wnV1iI+LV7MY6q61NT73Xs4CqHgrTjgMJsTZBMG5
+Yb31/x22/zwYvM3pURsREQgejIJCGy4nE+IdT3/1eq2Kfcdz3jgqsXa0v2u8uLEmw4tbMdRcbYw
gyqKbYnaFTe+5NR/0GO8R+1GnmmY/qip7LKYzvS31kxEpHiHZ0P7yvq/UhKrbGjfO+Xbaye/TVj1
l/EfaUTp4pGphb2QPUX9K5ztsONn8j63pPp5ZHTD9YL7suI6lR99cDYsPxnxmh0ZBx3HeuzJHwuU
OM0UPUbaVbWpWAHLlfluS3uWfq3YmcU2PJIuObu/BsGoN376+Jp/9s1+eFJ7T+1FRKwPHpNgZ6Mo
poNrZexQUd458pOU955TplwdmTuAGAtKDUje2yn+aO0YMhRvIIWBCLrFrdI17vYfQnaKs/I+kpKD
sZZIpW24Y+yId8aBtcsE/dwN3aEa4OK3M04nhUhwPy6+g/covRQfmAD5QMTwSSRDnZRr9iGh/AqA
ONEI7WrCvREX3HnSw/4Re4b+NRS70nlGJvL2VVf6C9Vb2N/q1bt2qYlHiv44+Q/tmsT9MF6p/9D6
2v9mlP0oMHfRB9+NVzNVXOcIcIsPlswuZRtKe3gGLuy841KSrSN/YjdhzyUACdnO0dhgScWISCTm
rS3If1rL/abP1vo7Ku9VqK5A0jN7C0Hbi7uI3/Go8UxqJJIomKeReK3PrCCwXQ4cEw1FlECQ5QzJ
vel8Q/ZTqrClFzwf8EBIKgEJmOhKyQKK5lzzMuHBELskmx85UshSMsObyt10qJPfidp4ZW0PO2Ro
pBE5yob1OE3utBIYr8i1A4Momx0hvMl2hGznNWQQubB+ZE82ssTZhl85mXP2KnkwzByDva27JCnH
bvKJaLp4WOcRa+97x8FvtVBhhiyZvQzYdNwxHRawYZNxhuvmp9qvtrSTeWdmPwHShHT4Kf41e+vc
TLyoWyp3OuNE7fRaPXX7ot/IeLwQLBLEJ3iEOD1kOl46GALXCNa0T8C6k2Rf2Bc0/TNC/d5lV7SV
Q0+a02qAoip3+ewzmxLOymjav3Y79qWcpOzU5ZmYwNcxcGyLn8C+D+RO/kwadhQgHFTCdCERqeUi
o+Mom3CJP2w6y5n79oNH+jUmDIR/V4gD/b8xt/rpevLCVywhVr9l8zaml5hgkE3FsqK75dGoOKZy
R8ziShGeTBVL5bLvZyaVc2607UdSQNds/P8YgTnpMZnHqwqo/1t+tFuGvJnGRMW1/7H+tf0ZziPw
qdqSdrxRRrnT+XbrYR97fATwk5rUMo+HHYqDP2r59HuBEJWe2l5UIF/5xDDYfD+iU/GzrGp8uTur
eSc5xO14zTGUImCBh61XgH45WOqD4tYGyAh8Yx2oJH/zOnqo4SmXm993iW9uIO8sIrrhgihdW7Nt
O+c89NgzRmOT4zeJjlGLGBG/9isT0EGWjxLvESe8xt4RbaB0fm276ppgnvqBtoajd/XGVStXVESI
e4RgcscJAaHRCNTNi+8OL+Fprt+MfwIf5siGXFB9Uf6V8VkniviZPeB2Cf/nMTqZ5W059F7sh8BL
q+KDy+jl363l2s/iQUvQv+nKF8tfWAEWn8MPK+ZP/w3bZXMkpWOTiF3P0res4omnTh7zbbizzuwv
B/0h2xxvDO0c4S+lUKklA2ZX0nZE/AOY0iHSdtqX+gj9ijBwnwwUGbR9hx6JEwBEHYFc6ia3N13w
ztNVYRFlphkoWHuU82dv3/kXauZT2njKm4KWH69cd1bST0P5tjgZ99gbcIdqSC/9iobxT4SlDilk
FuZXv/gwz/E/xSfPN9E9pip2kcDcSH+MyvpukWG0dkgp5E2RexUPCcxsKbZozgCseTWCq1Nf3HoF
NxqFfqSUMGMjumS5JZbX2o48KGQyUmD3PYwv2lcQ3uDAcFZEJRFB97m4FTsp4nccONsUPzNYHPL6
gDmJxU3tjxQPzgTXHLSZG3ys0kvwr43vY3xH0+Eupc+F1tOfTP1ewkdUYe48Ocp3Y10G9ZsNcE4O
6AqS9sAvjtpHFz4CDvLXlIQgiuuw7O7ZGaMD7ytW2RwQg5JsvFbMNEH02kzXgTtGWQa67Xdb+RBu
cRMlGycm6KUdaSNR900qtoZhYRN9Z3fOZlW01pqXqvvWq6OUbRpw5WBLMUnW4vbd2MEZqw3++up9
tPZ5QyXmSrsTTTG9DBJFKasA2ZfhD0zw5W3YdlwAfCSECzUIuVLSeSut/wwkS0Hp1G1H5dAtvwSq
CCmnia6xrL6m7gRj1uMxpi/IQsksvYIIFRDoAp2292jSBbHLH0IkjlmS1EsA2ghHlkRCfHxswVMl
+V1QJEQr5hPFtx9N6pczHpWKh/ILNdoarIUzKfaRZi1YsBRHjUOUcw4STzQpJOTMC8S/wSzgd+k5
iQurXHwqccsW9xQ/E6YdkXkw2Ik/MuELBhX2EIOQICMkQADxj5tODF2IQF0Y32PHWcPxkvuHOYi4
UtR19M3aoglWhNYSdjqDAOgoJkXyFaysRQa+znltSHdNH19h7IQJDQ0x3w2Yjp9FqokmWyhe4C4G
2oAzn+236NFRCBPC7PUGWy0/ffIgGoV9FTTCwE9CaxVymDxd64E74IgTrk7IK6JVkAO/V3h1CKe3
1a8leTDLUQYt3yGS+UoNjuf4LvUnJX7koOsF+4KDdIxPK8uvv5b9MQTvXGYn/6uzK3sZMnHEj5gk
BT6WgBwjagZgWwhghTaz+Vt7DgDC3+gQ9Qc2blVvfcY5XN7S/oj7rBstV0GTraoXbkFjXpKU+j44
01KtvDaliwkgrMC3UdNqIA9Ttq4d6moYfZLqWWSnWd8PJbpqWzmiVvP6zmCytVYahhkuqAY7NmEm
kam3Q4pFslDypedIxmPajG5O/5wglo3BQdlEZx+mSSU4XEeWShF4Ey4Vlb7OPuJAjupM5eWRW+eW
JTqWFA6RTewRkmaK+Dj8ikN+zsqQ2AkWRIiqSrkRksCK9Z/9XsmP9C6DloUtEbMT+Zj2U9iR2Vsc
5DBEUNojeXg3KaQOidmEhwPn4og95Q+gFLoQwhH7ly4BioPihUAf0mYYv0xDfU3ZAOZM3QjmV84g
Bznsci7UqTMsHO2/r182zm2hdkdxTv/9J3tfcHMtiga13OUu6rQWJYafd65NlvioIAsM1hkqJK3G
s4W4hnFMCMXjC89NzaCrnkXustlfbI528jdWU4v517IuEU8fz6gQDmL2D3pseni+wuw+Q1otyBzj
jRoc0aagXOMOSJiE5sS4N9QTLlYO/cbbM5l7vvd/1BwcFtdCqAhwOgxcah6vvm53OB7wkXE3XGEk
pvGwlka0+4jqorWKHW94kvUihK20nK2rejwJ2V5L4Sl/Clu+J5o1BSMlJO3Iw+mymtBB5+UhFCJp
dNQEH+E6BCGSG7Ycx69HfR+hnOic51BcIzz2ZfPmTNPvGC3XEEFUpQ5MYwqUjOnnZrhVUGdITKpd
qV8KGlvMSfiLmGDs4hganRsl8RZKOQG0nRCDQTycBqt/q4iFETpQBXFRvci/KQBvEaqk6qOjicz+
TfhidRWmBDkj0mYuBCSc+HaiwdRi7qv+RN+vTRw9Cr1VJccvQiEo6PCStG6RzmFhppdSL81u1pR/
WrR0VdTDhYje7J7iYtlEcB7HbpGr654PPEFxYuhdUnKxq4Q8K9rWP5cm+R4TGJvQ7ukogFqeOQph
PuB0m1MMm93Mrn5t4+YDx+5HG2mHEAHSKOUHPbc+w//RdF67jWtbun4iAszh1spZsi27rBvCq0pm
zplP39/w2QdoNLr3dtkSOeeIfwiPvMDKR7oQgU2G3spBUZDQFYetsV6k+BrYLbgfhH9yzhM7QoER
1LWxEUmkiDrYfxZIUyZ6gYIw8F9umiELXhZmrqtuDEtbew68c4VaAHfQ1t0JgA4ZpGFCI4OwrqNi
ZD0cUEtiNyzwBxcNcgv9DfThHyVGbRjRLGHibMO8u84wpYsJqI3uIyV9G4L5rM8lvL06A7GW7Otk
+LaRnZtY5NBVsNKxc3Vn/iagERJ4AjY3ZcyIJ8XF6UgGWQ1Tr2E00/s3LwT8WTxdsHdxHN1y8Rtz
ZR07+A4074SDAK4BnItXBBcdKEVKms2Dh8oadYJNEwKb7m13LeFG5F3UjgpHvcVFftHztaCEgBcJ
XD6m3gUiSba1ucyiIKAxiUP5Jmsd/IOqZX7X/a/EFvgcXsqSj8XRoMAbLvXqM1Eowg5G3kaJYipK
COsEXRafDbWPtDc3PqBVSywkNYXEirdyc4/INgPerqt6zN6EffQrsKqWC1jv4Dc6rGRYiqNn1Wan
1FK3ApIInGknekZKdXT5iZkHw8uhEJo1BrV88kLNf3Wn2ijfhgNseMAjkTnso7e8+IYfCtGJVbWc
eOER6Aob7Whk0YAWCJwa4bK3tf+vUoL/av7/jObONmH6Ju8Gh6tl78RFRkonsX8ctfzSGRoWw2rE
BEPwZL2m7SweQ23jiOIyDG6KZV4FzwG4Sg1ATE5WBmklJQZUXrPBrKeMuo3RvJX5HzP+WysHE8p4
2f+4wFEU0K7gUPEFViF/kPRDKhw5N4AbL1FP0Y2ctFZVTEGMjSiPVNGPKAQoH5Zs3PlB0VOHMaAD
sDCcGhakDjHe2HN56TNucemwFGJXZPVrlX24qHyQ/lyMDn5Ra+7NEqEmcGZoCFjmpQfVJj9jjN4G
+OmYAetCbRb4C7wreX+cnxISv6Eba5CSOebPwdgewvHkefG34IqZr0/3CCAISdLbAdZpsdIQEYW+
eg5MFkyumFtwELyaocPWs/2jieCEXkVsv5HWHG+qBzTP3w0AVSHk888kMoG1kCDHpyjsu4gI6awG
ifvUe5Q+FGuKoT0M/QbpfRlYORtk3NFu/piLHoHVrt3aWQsESZQ5B4BHojhkGeymie0wZYFZB7Bw
FVFlBshx7ayNhVS7DuG56pxd4vX6C9R85IwKeFEIx1bgYCeulzUm/IfAj+a4uGMTOcMRya6d+Z9m
TCvLulYD8cv4HJhXlZEwhz5S9ige43AlndZNqmzH/ju03fdo7jdzDwszwx+saYGZZBnsI1y+EnvR
OwF1ss86YTiZfYY6mvdidtMJRTUgXEDWpmA5JGvEI5BDh8DDPgzUArWPGmEBKKJCbEcDfHYU3/82
2JLWqoKRV4R6oZpdvUm9QR9h2YxljQaCFT5BEeN7kt1DlpKRBPIQ+5DPaBoOGQ9g9Ip1mn5YHOCs
+zEzzYFmaSzY2ZloyLNkzjrrUSEfT/3awBUUVgvGR36NRuCgHsWo3U1tF9plvc6IMhG0/LFHZnhG
Mx+vZ2s+WiNfrN/HbbuoqUsrzhzSbUs7Zx7K+C3IAhBw5ir808bw1mnZUYK3/OpYd4cUQD8ltas2
R/bJLBi4uQkGEHabvbVo3QNSq19lzWsi5uikDJTn50hi6kFzOUMASam8SrViRMnWJj3r5euoMEDJ
EWrMceOEjGbtEhczd6BmQcpCgg3xCMipbJN/CmPuuUbdA+Yvaivb0hqODnIvqaNeRwTuZoZiJaLM
ouqSWyP1jL8Mgr/9GL9xXQJ2N6CbsXahZXhqzb03oOPN3Q6/B3bm2oCWgtKsAM8RVZEkjVVvpVUI
m07ijwzkcIrINrF+LZ36TNPBTtSf97r/bmqkISgrm4zlb1oUzzkrhZb4YhcDqbNpVlZzV+dnCfLS
NsdHhqIzA9buKtpR1lS8tYzb4vkI+BGWPAKQOjQChCOEAmk7LdojTnOn1s3ZK9TsA+W5WXr+0Pv8
XxG6hwmvxlynPUp2KOrdtJAlZjK+V6iuuQ36sYi5iyQzUkuBA+6J5xbzzKDiaLHG+BBhNwcbGvB6
MdVtm3QXGjvpuVK2BgF9F6iehfQ/cZWegveeV1ZqN7WajqjiiOsmPIUFOYGHyugc3Oo409LJsks5
5PpXSe8+l9FayG8aDoRdomAZUG3ihGqcKUM0n9FnXQXvvhafAtvY1xrTxQzDCFRNI3v4K2LFnfo9
Du1RjWdG1HOIrik6hO2IPoXGAsOqPFbUsPKCP/UAc96s38Qq0an/xdN3FucBPw97b67gmMcgWOC4
DoPyKbBNCWVE8uhfFNjXXyQhacp01GNFVKhF7WNQX6OBLVhTp093ck5u1r9mjX0w2y57QTIiUo9l
oxwso7sMJtITaaBtDY9JrKtu1T7AsoPiyBu3WmSfxFFM0ajSWxBNwfhfVjavnZ4cyta9hrlMaKZV
h+GKPhL0jMY/Z8g9JnrCfqdFp61CQuGjjqK/BfrWoxfhKlV96Bm5ijTcJIibJ4jiN7n2XTboLs16
egGdhYuTW57V5uBA3hrUGVqdey/dVdCE4FwoJqjRGvwosMUILmGqQt5U/UsYDkcqs51F+GgD0aVM
z/b0z2vhJOnpLmfmGjbluesSYErD3Riniz8rwP7IQKPymbW7wezOIgkhBBVtyP4k0bLXEFdkQRdF
9hki3REM/97oR/D25sti4EFYENHBWYwLeZyC28yIvwpUQjdfVkB2DBQQ9FJfJf8ahpRkqTSe0ChB
cDEBcj+Z8O8BTcDjqXAaEXlapde2NHmIaZoqwlJ6CemnvUW6xfjpMQ/Wt91Sw6XBJel6zLSUDQXc
YMGhpVxIjbVa6dvMyP+occvpohEvWzyJGOJM3qHv/HMIu0vEekrEMzIKa9y4ZiR+7ChezwjE9iYC
MaaCKkEN0c376WT6r9/rzmcgjPCwPWK3Gf/rj0k9fyjls6n8g5Z5CzeiLCr8g4oStdIke2maU1Yc
bWwtbV/ZBnCl5sj8VbKJ1bcUjyGLwCAleYODR18FB0c4HzRzPVUYvq172rxumY3juqiQHzLGJ//T
j8NCa9TTNLLLoYPQhXSBH4XBgw00mI2eebDxtohLiEK2+tFm6nZMmOqVM85E+MR6rIgKFtXE+iIS
7vVrZaQXR9fQJ63OLmYxYwtl1EDeasje1DhaYXwN+aJU36vpK4iBfKUsSNCtaeG+6mq5roOPSsc1
mgPhZFgMDXh62pzPDJjVdC9H+hbDfmRmvDN6xJbLntQxXyzf+qu2LHn0w7h1AVP5YfNl1fa/NC5X
LRdDKTxIttarjK9s8EZgH1tRtDTT3yyEcoRnf1Bb9RiNlsAjUfguOOXyT59dYPxlqOU4OW8MRmfF
A6PXLOf5oLHqrxtwB/aj08/V3K1iypaWUaKuoGMYot2tvSr5jDrw+JpH2Agq1ONF0NzsYPqsDTrV
0i2ZEerryenXQ9V+OhOueHpTs0lii2FuI7DVquGAeUWsAtseb5N4GO1a4uZZG1vbg5SYo/vRoZ/D
6qBjraIIz1yqUAdIZsI9bqGmCCYbelNYZA+xMcHEVrmqDeN10eYoiuEuIHBFn1aMshzEFHUdCch8
GRLfi9iCV/UANDuqtwQjzxB/SH5mJ8Wk5FmL2lUQVuIZIb8u7a1biEBaAuYaD2FkzJME3Z9nAUVO
xNMB3i3oarzAe2s6BS1WtFkd/eozlMI5+nesoKpvI8bYqzoT3ka8SVlWsQ3E6G88JZ9diiUcuJ/Q
MZAib361fPuCMT09ggQsfZ43bptd6xDdoG7lpAbQjF1bjR8jtcpcoDM9PCekTCcNFk2CsIHZ+tei
7R6JO2yVkWledKuNGiumMjwnJJzSCJYsvlNuWI1ake2+GqZ/7Kvu1UaNuMjoFWbt4DXlMYO4bpXz
e6Y4T83plkMR7eIIQU58VkQXN6a4KZEdipk1ZTrFdN68tql59vJPpS9vPeJGUMsZYhb469iue8zS
mHl2AqArY1RTTqxwsOT2MO1tYC0hDhlAVC6vohucldEucqtDnPqrsBazawjjmLYBT22ZfsAq9g3t
OATTWxPTsPXjXg2/C8yWnPnUQMh90XPRjWj2ffHRyrSsL5ZDC0qm+89izZva+d/M8l4Kx1zZ6PR4
3bppWD135avqa7/yfqNd7woHRwYlurQ0cTkQDN0372HQLiaeo5b/dA2A8wx2tACVGwD6zovOmhSi
8MFU9U8FULdISxV6vqxBmrTxKjZZb2DehEEm+rntTcZl1K2hzBqBwU4mqQqElskQ2oHA2LCDwkxL
IK+a+WR83kHz7dR9ppXHOWfM5GuLVP8J0RvGtrtWpddBtza5NO4CVZCTl7vbYmC+mY7fY+et66oA
hj2iSZF+amm0Q7ARXAqsttSlTIkj9BxbowUWx01TEKgM0m/Ujj0jXw0eNbiJdl/xMPp0j7bYS4jy
lnyygWEaivIrRZcHWF+HuT3CIdlYbv0PRsCGsIjVgm3b57Lsphfwhze9SP8MMqaBrp83VPTMfRtK
z2BO3j1NCZcjeqo93kMh/l4ufvdGcvUZvIQF9suTdoo0f1k0/yzcYoRt7HaM/+PDlBtvfiTzRcwx
jA6DkfpQ6t4XygO0QAxqW/xLm2AzRNc0tH6cAeUjjdUr84HMQSu+ecvqEGm35BQ5QJbBu4bsIiJ8
VbSy3alT9w2UeY2Q65vnmsisDlt/oELCDkPexdwXF+yNrsqsoOS2rxk/U/l6vOC0A/hTJ5eO3SQA
3Brskr8fAiqf+U5bH+mIkSJlV9fNn1D2ltCgAxOUJ3HH8v0XZ/psUzyW+vR1ZsLHCkn9J1LjdYcu
XxlcpZWjgxIqBFyKfTJAz3C4mYwDpMPLSeY6rasPDc/T+2M6h5/YDa5T60er32d0g1LLPI1WfLKn
+L/ZR8CZMZ9tcd9VeyMGuqJ/attvdlB+Iu/7Ib88Z0ovgOF88Igg9TqNAgqoUpiuIPTYGzRYoIAf
5UdSEJUOuqvQ6xKSnDwAfaWQMBRPPU6jswcAESrdX8tLv8PKPiRx+99AeI5Ycs/BR4HwKjzgpbhh
TWjWeCVOq3AEBv+QMcKThJ0kiI1BnwZnTIeiZWiGGFD8zfVY+p8WwoFAuC8c7je2zL5un9LCBdy2
1Jx8l+JCO3tIzo65tenb4qJ3/Ey6rzB4rqJbgvQK4cUNqveoVPZppC4qZuYhJWmP4erY7eXOlcBq
mtBfB3sxiWGqFyCm22CibaUrWsG69y8iqOvDog4pF1tSP6Naxj7GZwQnNvuIgEYTDGiMQu99NNmD
8aMRvVFMo5ekuyINPhAKe4tC7SllRtC3ADyuPpaYsecjF2VvISmAJBX+NCA+pKctmGCCPyZmIL/C
0KjSsAxgTDGcGqoSBU4aHFfGIIc5q8/skJhnGqDoIVA2QrQeGEs1MMHRnMlPavzBrlNNDybS7C1Y
Nk4ts3ycFy8CH44Am1sMXrktQhFnJIJpBNh+CGlwIJjvm81d4pN8Lq8IvyBjgv5sSjpggCEVygsm
zBi0P2fZ8Xz04MeK2d0jw2IH9rpiMNRG323AfohDaoyA7Albo69vTV15qOP0QWyUGioepyPMIc4D
24rqC5T6Qojk7N9aNtA8YFD9LEs0tRSNe0wkhOjn9trRbaxtFz0LDemlrAygrEWHvPiyx+xiKt5J
zcNXF/OkcFoTGTnvPbyGbjOj+KNX//TM3MJwqtN16wb8UXNroH4YNtWyc9BuH+Lb0P7AaRff7DH+
zySjsKZFNAftOSxJN/nQPkaIlhWJUrRepsfom5i05WeWCBBKsCCBSwURizyBRwJDvN9nmbP+0lGa
Bt1zYhOxmP+r8n1Ti6sgiX0CzDUxGkJ2Bei+P0jaffmlLwKvH5KP2f9ipijrVpkCOqxwCqIICXfp
zWjYUlpEFOZIrewRspUQ243orLGhZHxbF+q7HCUOhk5/g7TB0sow5q76Y2s9GXr06D3L7YdTG+vo
sfMSwxwvYfcQTogiI0U66Qj0MgCSeCZcxRo75CZmVZQpx3A6N/Mlb4Af2FiHUbu8IN0zJcM5d77x
+YVuoY/jMaY4kgWKWNX0yWYEkysjLRv2AN8W3Y5tb5oA+okEYg/LN+zQC0YQb+jvLBGT8qdntyyE
Dp4rR01g8TxNsi3/LQKjskiV0zOwcRvZDfNpB7ywnUdvm6vIPMsKKbRRmwnPULFuY4ex2B8rz9gI
b36fewBDjrjJr0XOd2XqJ1FyDbtbyyK/gNthMDGABgjJPsIRC35MiltyRBDvjFvdidUf+mA2YlI4
F/BWUcmSiABnIerFFFQWxIEbrhm1CCVsRFmiaB681BZdJWEaGgC7CP3ofrGwrtjs9lgLmtey/NSH
d5NJAqM/ZxQDMMphtmeZn34VEAVbzBDE4Iuixtaes1dQE/yzk3rPT6I2EFrAujwCljYzczQYR+Fb
UTZblqRY370LNlPOmWzWa+iMAcMjC8pGO/wkIPXbPQcZyqF8T6258awke9XQ7FV0CBnRomRqRdFG
GuWq/ZZXFMffNehrGUvHc3sOMu/Extaa6vXKMjYofXCXdVyIZRLj1B8RyEXZNfC7UMz6/+QVMzR2
vAI2cfuWbVFX/PgQliRgtkiFLz8i51394TMNDD319iGmIlNhbCB2S+0i9KI4Cy48a9maxE0BKeN3
Kj8of0dsXLKwuIFejSpQm96PGhSbxr2n+PUYT/otXkqslOf5gDKJk/wM1c2uluVIRcgU0I3PBGK4
SQpqBzyfOn1tmS6zqx9Lm52esZQkHgSRspDBvmxbf680j40xGO+Qv1E6JuXSSQbvhmmfRZzaTtyT
rEbNSGAqsiUTPcBDq5VYngq3GvypOsO1Gm78jhH9eKCfLG5BITgxUwDx7LrZLmsA4w8cIaKOLOd5
hJViYUhi/V7bpnpW6PGJ5BV5Bn0T0hVfwYYTNy2r5IOKlg0/cmQ+zcV8lzwh0qqKco+LATFt8iB7
CIE7gCYQYf0QlTkROm1ssvGA6Hj65oJhDxEaBFvGQo7qQdYeciAUOl6xvIZBSX8XrD1PvwgBx+Pj
NwDjk6jc45qLU6eHCrv2GrNxkl0KIwTqJI2OpV/wstgJMPEDUMKdQj3u4A71YWhiaYTFsoChwNoE
6dcPV63/+a3m5vGI5FMdUHdCC6qR20PfKxDtIH4X+3ieFXATVpQmOcml+UxWiyG9BcPea48BWe5F
zXBY4GHMqKsMm77/PVU6i0PPp+WEts/v94Y7vN+++OH2BuW3y0zNwutRA4KwbVH2YBm0Eac6PgB/
sMh+eDcS5FnTx+hVRh8KLerAFM9AWHFWZQwc6rcoIKhnovfDvdpPPfhi1qo2E+q4f7CN9Z7otWbp
8VsE6UXemE9d2P9QNR6hznEuZQTWx4zawmHZ2reaWhyrDwklaDwqD+ZrCC5RITH6MXGyQfOK7UJ1
EgBBgYpFg4mGkB3hiM+YFDnYQVw4wOyQ5HkBKPbh/ARKgp834RghAOAi0LY2OqIcKNRCQC9W8i2J
1DwjLgnLqybTdna+kRI4PPug/iAVcwoH40Qk75GiND804Y4rS0U0duj93RtCHINCSQ8XbA88j7qg
ZLfBqGTayzt4asEXAJ8WFKChCsMfPIIGOI6fspKbZX5bdX/BaJVqdDOD+Ow79aSxbQ+4qpYAa4Av
S0agQGPSzZ/Jww31owsIYXZ5FTAnmxWoFg11O23gz8KZYGBv0vj2hGBFEfrzpadOlXq0AjdiNz85
kL7yTc/OkgsmB7L/XmVgR7GZ0VYx8mHQR6ihMONLcY+tQf53Yt74P9wREV9oNeSU3r/z7duWnh0d
CiQhs9WYf1NhcYVNigVZ+CaM2vhPyOUzqg0jzH3+SxHDFY86jIX5swJeauybjAxRu+aRqyofOt8j
5kbFV7FR1TDJ1Bia8bFk6HTWIbppcCiRv8iRDEX9dpsyF2AdDeYpRnbBUcfVCCwA8ahVRF0v37MP
YF6V2qt4DsxMYTwgp4i1c3DqC6CSEESK/Av0LGVcRDOFhgrHUyj33CCBYyFHxgeSupIflLVs4O74
eTH75Ap4QF+S7HuomccM+T4ImE5jX5T3qIHHexOf4VpjxdGCe+b50f16I3eOF2jT8GZ/ck+CZslM
tg98DJrY4vlLEFO8BMGxiaADamrodCisqKWaz9yJiyE3ifEPuqgSz3NOHBV4Bdu1jc4SQAnCwaPF
fBA58jk4U25DoOePx7zQMmfiC9ACXdCIbS7Pm6vDHkC2nRMklkC/gojjRlbJwyQDAofTKF5JPEUx
LalFQNhhi6U3OKd9O9pGr95dGNaihTWpV8sC5XzIObiIbiA1gvgcX4ovoLunskqoZ77TQDBhnF4n
P5EkGuuqgx1LwUgEoA7cuN2YqF0hdyffNwL5NrjRDkL6ApIpX9MlS7UyaSyXMp11E7hfn6Qy7laJ
smgI7I6DSiewH7czfh/TE/0nNgBgW1oXz9FVRGmB4oYyf3egduRty0d0sMcZMyIFX5CCxuPxWLCp
AIsF/DzxkM5HZEikmFXH+jCB24jtZzd2+EsdCZ5SqUmhh7uX1gMg6d/k3zvQbQO0cgTyMaVQmjDp
CKKfBl8ZaSiwVmqQvZRCog/Gv44Sb/mK8trJ9S3QAqLJZ0xkKCDnUquASyLc2xgKk5Ux38J1WZK3
GcMn5oRzNAljhC1kUnGE5FOF87M1MDJDwUzGp+1jsm4NbYqbHHqle/G5+bQB8gnjrNtSAYbNb/4n
Nv8volIoLlNWixK5uTEGMoYQJTF3cH8Qn/A4O1iipj9SzxLlQCaSY/mT6MmLfQ3xVYKMVDEADKHg
USli74rWNbHdhMMBpU9v7liWk/+I6rRYCm1vpz2oneLuJo0vL5fAQGZEvxx6O5ArhnSOt5RHRPht
boiNe+gYuOzbIPhxZ4k2Tim6EajKaUF/N5iry5v4fSNwLamDeb+eiG7V7WfifErTI30elQg1pWQK
ihaq+JbSgQ6G+l4mbSosK0MLjoje8AxADZD2i6gSmqadKTfHa9cFrieDgJeQzRAG7tDAHKHksdB+
DsFXCsFey7IdQkC/KmXGMC3g32M7vpc9dLk3dFbJ9keN9AbjgYTFHGqgtnnzhzv786n+i5QV565G
TFZPfTq1dVuRVKY/pX5x+KPNpQ13avGRz2fmkwHNZQGYl9vEF0JLI4koNNnjcxIVRgq8fr0aL9Yv
iYToApCyhuoW4m/ppe3B89712sGAvt6oP1IY1UjtjYGOdnOxKUH8KyNipOi7SkVXaSK+IRMLDNt9
cWOHAY8nwMKm1ZA559TfpEuUg2oRAXNoFKDMtPpNKPVFLLWmMzwFgptRhyWB8l5Y9Zm3z5kM2ofz
l/eM5joiq/Cpc/wikHirIW++lyF6f6uOFSX3AyAGkYvSigqMloGjKGU+O+TgwV6WyooxyRgCJQBz
ZFisgLsfPVjab9iQ7QggNlN9ogMhU+lxhcDX4UGZQEZkiEFQRIC6dk6kPUcHU7rhx6iecobeEqxI
pVo6XyQlyYsjTRpGtoHwLp3cjG+elB6S47o9vS3/ll9IoY8Q+yITQCR6Iqabb/i83AyLQc2k4RNt
481QrQUX0NpiNkyxE/n2mspG8LC/VhyJvo1pObieYprOQ2gD2FsQ2zAlsvGsQA+bUDq9W86eAKg1
O8t+bYZXZz2hwUS4QKNFEIIo3AELe5H9h2WM6Arc6ApER6VTpyWFHb0F0c3y7h0+ZfKlKwdA4lmq
aBUkQ871tuwnYV1UUPhDoK143tLNWv6XRHCLgSs5W7GjExUFgWLAaYTCmalRPf3MlX7lQ483z/2s
agg/yQvvbQZMDwZIcpCxhxhB6kN/he8ooUOrNsnALHRYil8uekvdxFFAT4ePUmnIj3ChwQCH9cXu
Ypx78HM9AREhHJGMfgfvxgj0gQQa0E5T/3X+k1ENg3SFsg3Wi0oJj42yHnQoyt6kySeoVlm65USk
ApokVaLBjCjoi46GLOGCH9MRVZUfFZOHGXlWoD4McUGU8SQSlqKSxGP9u4VLiNY0hZ40sJSxpCS/
OxWJfefrJczgDf2OcC3P0OdfOHjKyvEttC1zJ2mSs/gX60wXkv6kiLRqBuvYFJbjkp6J+26XrLod
af71lwmYTPshNZgfoKuQ41tA87uhvAMjJ7A/2RUImpwVdmn+ZLhotNma+ZvDZA7vooXjpeeITqaU
vgnit3pzAC9LtSpdAp+e0M2vGSN67Rb5NZklcPhqnQCAGBppEzChNFvURZZy5egjvEGmrCnpO9Ka
uRmTPdBejgMHg36NFASEQvJxLhCHRkf6RNSExnYjop8VM1vcFK2vEGEzAJmpnW0oLehfWvW/iBWo
0/zWUK3JzNFiHA7YO5A5tnjLqSe6KgFYjcGtB301AOcDG9wOAlc58YrxHEAPChXsBwnPK2Gm1X9E
jOb37IyILxash2LIgCFoeIZZHHC+L8oOLymYJPoBMjrDmhmQgRFQ+7K5Dj9M5i08IjIz9a5tCZ9B
gnPPfRtQVpAOWbpKxJKKPWdBd+5KghRMd6IcLMhQxbAtzDeqM9vfyX1A9SKhCAefS5CUyhedZACF
fyu20pIGGUST1PgYXcjIUj/xXv9X00iXp9FccNqIyJBOmG8Y1sloTowD5bny3UP/S0LqrjAE6Xpj
EETyNRBrSa9YDbE0nZg6avRnA75YiCSFBguo6t565FDUJctWwFgcZOIwd54/n6Of8dtqgMluHjpk
fJ7+jBONZ4GJnX9l4wHshBgg4LCCUAyaL8nDQQLdj9jGsoOU1q/g/XF+FB6chV42MyZtH4YjnSYH
D+y8ILX5uIbNhHDIFkZ+qzymTXRJfDXhJFATML2zLBTZKc9Lpz3k2Ey1cA6dJ02xbdx8hREBc3vT
NpDT03c2+oAdGEAmdlQkRFNwulIjcFQiuubq1kTeggpbdgz8BDNADjQlDRmE3CFNBDB96UZK84T+
I1hDSiAuAMMTCQ3Sicar2kI8+i5OcwRMHJ4cLN3ZAVDzpdIgcG7U8c7vlSEQTa3LiZ71jYAZBwaD
TQVTihJMIaxNzaW2ttz/aXCXlEfcJQHvtd24hFNBjQjxgycvBX/BHgbkDgazfJeOxR7PQORvJPbJ
q4J3Qb6q7VezvIbosUzMmPyHyQfTWFRmJoxR967AzOripxxfHhOLAnTRcQ+xCQ20dv8rq6ZsOxsQ
ku8SUphEmycH33Zyr36jfZOKFy08qkXCJyMJHgnS0Zx8Lo5B44wsABElR6uJZ0a/JQ+TaC1pPbmX
UJgLBhJJKBDgsHwiWcybx46vyl9DWCzAiLj8pBS8XKUDQcRv8cLZH4Ag4M/LcGbZ2Z8T7Ojc3OHU
J2MiUidlAB0Wb4u/zsIQVhV8MOixfb5zx32vHBr3WCIln510l/I7eFDYe7LUr/DpgydUB3/0lrkn
vu2xj2zeZK01L9gnTbnB7cZqC1ZdXzOyNQCToL2sMkjmYQobtoXjds+cq2NHGMeeApVe23EXfk0t
T87DUoQvAC4zqOqFGqEVa27buluWkfZfi1QWYmEYWDTForRZz3KuQY03m4AlBwwTB7SNuGhb0Zem
vsZYVuggd0iIo+68l9HnzFGuW2ThrXUfIBUKgzCi47ZC85Q37spx9gqJadC4Us0N/2Oq7kq71Uwd
jPmpoKKcJCF44EIOrNCHkhF5Ldjt7JIGDMKzaAKwfio7Zvo1oGGCpqdrh0n0QI1+6Xh3cA8uknQj
akw1umbdrRT/lAEsLLWsD2kw6jQwp/+vgFPA7AUhWbA8otWrsZ91QGrE6+4uZqKO/cwGbzXaTMSo
wIbCWpeYHDBsMwWeFKhSNratc7OgdXi6idbNIyQsGugJ/xo3wvfiYJXMsrqGXwfKbwAvlQTRhXa4
AtGkx48w2zkhvXv6CKb8pRXdRcncOAZbKBVmfHX9PnlQfA02TGgSGGc/P84ACYPefJYyYgXRjw1r
WsLahXoC7OXFZ5yfgIALCSgGVh1D0D+5h6oo39JHGRBSZmT4WGfSHDDPJ0/KA3Yh2g4Zto0mihHN
I8qtVwX3AtFU6Kynis+8mLAHPWq5YNn9BA1wfdOZf+1g2Uj+mftDN711+YTxardtcgWxjhhP3huz
WL3pITlARUDOBYT0YwQlloBkBum5KRlCyhQlBU2XYHoYQOFQ1Ncsjd7aelwGbbYNmTykmrl1hvac
ukhLWOU754D1J4PyDc2cVrj0vSdNAwCpdmC8dkPt7ueQq6CCH6bPA9RZeXz5atGkYKKIQUwPMgeD
QmbCM5V8H2UnBznL3GX+VZrAeFWUdqhWMaNWiKkuOygXipD5BvsHXxEXrxNmnTUGco4Q7O3mPSiQ
na+uQ9WvJ5gKsiTxxodaun9coriX/OD1gRIynFFeYKLAl0auv9BNsDY/ScvMKl1pBqZn3U1VmRTh
quETEBqteRdLbUT4NxmIbg9AFUhxQDwMxyxGqAB2zeb911cqm5APcdCGouN2wq3qPsCPvxAvBOk9
WygPENlCizUx/mW7mOmFAzg2pydIH4KvTFII/WTJmgwIRCQacWGMjwJODfGdMr+6GAfkDP+ziH1j
x8CIhDNiDDE07iV2BvRR/EWJ/6YtbAdc1iEdXFIkfINKNMNuILSd0F2loAd72s+2As6a3GQB2AF5
1+nZbMtb6YxMRHodzV/AleDBAfIhQR/Y7SEWSh3vTpHREM6eVgB2X312ab1RNP/L43mP+9Kq/8u0
ZGuQtSu0LWwgXOA9tim1Z9z8cKOojXj7Hhr7DQq2IZV4fVE882w63Vu81qDldRlqCWVqvo2EsQpn
S2hk8jkrC3g+FVfBiJFjRcRpcTDyyDx5c2qJnNgUEAqLyDmY3DMGSknyntSfxfQ0cgyP51vdGO9a
Re2oQ+TtH5M01LX25frM/IByouWZeJAH3LWif+nTvNWMr4iBVKMiAM3fHehtlU2bDmee3MDGX2JS
BJEH2eJdT9GjIV1dUIO1JoDCNljYY3Gcf7CKAxgabRqzQIgGCTExvjHoJuKAMXeMCA/AJf9rTn9k
YZM+jPGks4tNJ33hjJc6g7cKUY30OTfmayibM1pOKtU0yA8Wk9MMx92i7neUrJuZG0dAGAd9bZvO
2ojTFb9x7i1QBYBKeMOZCXiqZi8I5ng01vXc7zvCQoGLXkB8pgNwKu+lMtBwggPn0j/4ugfEmt+s
G8NKYE0jgKkgm1dIRV8FOrDuUCxxuEQGOqQedqEEhgQ93zRJN0VImVnHe6nfEBKUOrNEfYE18MKA
iQ0EftNSftBahH385TGuiojwfo2Vgu6vMcVY+v3BC1OwG9WeqiFv6DKr8J2umUjar2fMHnqG71EM
6AXBm3H4gsgZwFCwUbHNlAslf+X11w7bmBgxm96ynjqGoQy+sAZaStRJYlyKdecMOgtdrQfZCuBT
sYlQdNG4DiHQ8EYKfH+HL/umVvAcaiBl2S8caBURGhg5iY7zCC6ryCko76WPioer8j5uZVCuJHCy
IsxBc+fAwZXSJmaDjpm/8pIzMGmMkO01XMexWSgMGcNwWkinVT4Fi6ike1pHl+6rJB6xYFzRUvRG
vFLtZkkYwxV0m6v/zSCfkHx/mYF+I0a+Quqc1HujPBSMcMTqEM9StZlv0qr5yLrsJ3xFPEKGQAGK
ipVkeqGBk1zH0UpQnZuBIOcgIa2Kj+D6rKXNE/wmUC6cfmbju4hCPqoZuNLPkA1wTPlN1pOyywHm
u70vUshmDRIqW6pw6Zv+UwxdLEXbBAyHKyfb24yExWa6qjLsiunmCIANELGQccsgeyeVABvlIjSj
qvFJb/W1CpgOTRA49XQ+lrMu2ApqlE8TzgJsAmo/24Qa9OyObRscC+hePgHXRl8vZUDUUDfIVp3g
gb2UWIoXgA+EAwh8tO+Yp54ET57wke30j6K96VgUGW30bvZIxf+nfQauvstmKn6A2gL/CckUOpa+
v6iv3l+T1hMLUS+ukjUoW4EjJwkyPoifdjqGmIa9nxh66BdMgt+zWV01R2s2lyXMYBcP8JxjVTCB
Q8LwO/Ktz1koIQWVmM+2gloF5USxoh9Y49mBc8h09OHmM5kNQCWiZdRpgc1jY4iS45qpMi1MmdxI
S1nGv6PRlj2Igh4rXtOVxaSIhmkEtcKdX+ptep7jnO3b/5F0XluqYkEYfiLWIiu3BHPOesNSW8kK
oqSnn2+fGed0290KyE61q/7QoBKPLi9pHAl8Rl76hwih2Aifgh45ZdFjKL3rzGCEpnJuDTQSX4YV
j96ADQg10jBxjbfYjxspPO18WFBV+IBmb4r1rxiWWLmYYXLwY/zJVC6tjUjpUrQEtfxW/FkmFGUY
Gh1+3WWXjoNPMc44Z4nYD3Ge1eXjrsOl3r/m39mXzb/O2l/F/UFBnZFwqWk10BI4YQA4IDKt2Hpq
kDZMqdh/TBkILQjUpnJThkqZB7sAc0uZGjXJotxUUVePh4MboYVn3F8xBG9sbYn9+100qqCidwwQ
X8OmUX/oFHLfEkUFwMyV5o9Djcpeu9Sk91igLiIm28RA+AJUehAgQ9gQml8i+Wn+0B2gg/cIIQNo
wuuAkWOtet1JgJAzEybZ2xgCQkaIBFIIoT/pAuF4KmYiBjqQ0tqN/r6+PC51liT+AL0uNwYpUaRv
UogI9oX2qLPzm6wPGKa5mD5I07xTbHdJfTIdykU51V6Antijc9uLa9FvMd5iJIZrGdS/hTVrRGzN
at00JIMbkh3cxxoWeUKQtf54OIwTT8HXY7oGNfIi8BWXq8NJFAu1X8D+xCbyjW41PeMbugL6XA9K
gEoZ2W6jRzyLNMZ72TW4OjKv9qEXo63E2sGdEjSjSnh0EFKz2xWNIwB3Yt5gD5oQadcqBfjGQp8C
AW7kXol/oqEoSvok8/vZoi8+8OsQ6whLEGZy67lsug9J5Bi9KC1gXZdCtJYGWojLVB/pLu8Tb5FA
8q2NCB9jASf4XbQE8Xi6ksDTp71PRaSoD0TE2EsemtI4lBLfWAxCV2906FrvGkXevcjv1vQWQGe+
LHkqMQcTA6ltCfTvr6S5k6eU0sD169jibh1Qgf53j8m9+AhF6og8wfEiSVoPyHIJx6yazG1FmQvP
UDdUjtiftgZuhO2A7WRdo0H4s2WEo0RZUczemhXS3SxsfSn8MqtG/i6wSAKRo0YqDdG375fGeJPy
8L3agPxP1vu9rrBNMpSx+HiaYdyytjfoA+L3mZV8DJfIY4j2NVB/q7lEGfHUUH9NS4FMKmNl6Ufx
NIIqnVEl9C3g8pN3WCHdoUN+wOKeJmff+UGFUC5/jqqDvu3mMnshKT6n/jol8Eryvdbb6l/N7RWA
SXsYywko1udS5oMw5jjJRe7P5Y55n4ClheghggphGCVm9QzdwT5BLnlz9mWVSGhGxpB9nmp6AgkT
GjuTVv3Jj4Itkmrce5/N+/Md6EhAvsNDXa0lX50IsriPS9dPpVDcozIk09hg1Dt4l4TFjbyPJPOu
kcZLLMsBJT4jbgvww0ugPMBsqYSfYTMlfSsYONs3Gul5TUj3aFifciyErGbgt6OvfCAzH1XktQxy
NjClwYpg2vpCuRJKsU/A5LM+l/Wf6tM/5yHRIu+Be2OAa0MIvTJHSuEWfjX6AbT1Lx04EgHqyN8h
pZYEgmwylgtoMVnoio6frEm5iYFt4u1FZS69/th6qhq63qx7zEcE9y+NyBimVMBGTUeUibIoU70Z
kwPU52IGENfKLEGMZZXm4JPt1ZoEAJFTA8VFAIg0CfVTZFoNXERVf2R11fbzpmSWnRRwAmJQkFsG
suwqVjTjssSOQ1BjRGApvlcNuw+M1ep5Z7zswu01aB5VeNOgDZTvTWHGuja57+SGxIY7AbWTslqL
TQzxn50B9CtzpKh/1DPzbITKgNtZmKvu2TOCc9El4FPU3t4fL0u5ajTjTrVKxpNSVEQRrcp/s+/v
Nyh08M2cxn+1syIOl0Z7Fp5DrVKPoV3+KEMJ6qtlFstONuY9as41Mp7sdoqOUNDgZJjFeZCwhymD
KOxjWp7u0CWmaksTCXvgpiDg+KIwjAPH7RWjNcTtJcf3YNftCFYBQaPWPyU+ao6X8PUsyRWEajpC
SdrmfQEZPTEGjE5Z5Wa0VK0Nij/INzTaJFF1r67kfZmDGGiSqfZBjAjKjFC16AExleJtwuzaKqrH
3Xy9UTxlSUmh2lQIhkXgF8zoJ6I3kAcIZ7gC/CrQm2zPXeAm+bKt0SzDtV4ZIVJ0+F37z9/1s5NO
2Sbfva/BoresLLuegLieheNyUk5IUo/xLvL8YTTqT/zhZxyMTAe7CbtwxkOeudagN0pGiPjPcgBX
tjYTrT8p5+nytc3Wv/1rm1zS7RvY6Y3HsVpKifNCh2MrHeW9dZSObC33pHD38QlkdLXKz/0DT7pd
s4OcsqoXEqJci5qHT9JzgdrioFohIwqVySECHnajAEBQxyPdFnNlGi+bUTUNl9yqNRXcORJw73W8
9FfBBNLUFIrdnOwWeuPL3hQplgk4sgHiop4yRFJl4o/8AWLiiDWl09dIHivDaFwOgmEyfFBam5M6
XAXwiwAlOG98GxY9D8ukMWaPg2RMWDCzGQwuxwqGn9F3imAyb+ojSeWRJnXQeprGbuDdjSHbpDnv
chE8vr4OSCo4khPMw8HbiewT05djjX4OIk2uPmk9baB6BpqE6d/NHQ9SF9vHQTLseR0XTKEpGHfD
1xRtKMlmKV71x9YCyP6NBCj0me/NPze35hhumyOagu99se+O0SXeKkcWzTV2ozTHMplA18RaYADx
fWRNs5GOG4k1SGjZYFR7yAuOohFKUbPvDCrUe9GfvO3Wk7kqoqtxNW7Gv0UzFi/XvWyUcYh2rk2T
CVEUfQV1Du455aNlPf/Ns3U2MUb6Q7yuG3fj/kPmt/kSSsj0tWz6NqXwbI2kB911nqE7YWcjeS4a
i5w8KmkIvaPMOSJcGVIumoCRpRXjZX8MNGDYTYt5REPTC2Az27hhT80xDTEFpzFOaJSIphGCHWMe
LjQ1RxmiceUxkmhDbYjG2kSZxIt0Qd7ltbAm9Yxt8awcvxYRVCc7XWgTbYKE8ES+d6iQZjM8M2fE
+GPYT5GtDDENPCWW3Q0ZjGRMRiUHrQdEA5AAxsFYo5fV7NlsZD8R4cLklENlY74OOTHtmT4jXoYO
HD+Jo+VcXDPB5Hr2Q2tu8B6/x9bwPdYmWJrMDK5F/KYYy9DIMHoaWxOMmfHw8Lqr5rEsn+ORNMQQ
cICxoaO6qqs5pLucdoAOwr+HNixh346/T+qU4bU+IUJk84ndbGdw6IyDa5M8tdtBN0GW99+FiYuu
79EYJhHyOM+aY5EohKYJxPPC50rGTJJCqG6S8Hn/3ZVklswabhc6ogMk2bohlOiLusVR0202AcV+
9MgNT9kgiKls2pW8+kz18Z30bGDb8a3vWs5dcpLhBqLOQl89zDFrl7NpRs2ov5KcbJjNx7fSXrbe
yR2c2HXZOKDykJinGPZ25iQOqYYxOynGGXpFts44Q3DRDV1rgQ6SQwA8fk2RZrPZHM35yU5mkHwY
UKLga1Pvc7AZndZn61rxx5+LTTwvxVyA7yZjnvyv/eKZ+A0zDrfA5Hvtgs13EbNyXwukiW14RDwg
pTvKhM3fmL3vILfPfdubOAv0ULnxyQqjbCe2zVE9ppDNQfDfdoMVgheORiNS1V3g0MthSKCI+8xa
iAbsofGsIWg88Tiw23Z5JQ84Hp7EP3EkOgD/5H9dgEok56F2vqDE5LKFcBSODfxv3o6R47LFe0ln
8T2Atez2xjgLOHt4nzauzk7k1sdkybHt/oCUnxNOkHjmQQ3SJsU1a5zSvVP12BxNm491vqLNYIMg
cX7TwCUTOQ7clJ/wQ7EpuPF1f91nHOn5sxP7jxPhbMGp0dzloOhFOIGLPIkjT9tpa1tuzRWJ93Li
f6+gesXliuNAbXHzYeKS4uPoT/FncdvfY8VRnp+rb6MzyighHc+9Es8XsxdXbExgq9liwFxFK7Jf
/3d+0HycgyQAL/lc40XjvOz7ESNCHuKq1JHK9fx/Feo/VXbOBsvD0TxxAHFPiXUjW5yKMcdNRpOE
5mo8FI3cmoe/9Jc/9+f2l336FIvCGoo8ZxPNKvoS4M6hzhWRbRnfs5M5o+w1Ph7x+eCTKE459jkt
bqmc68MZCTI8RKCxmh/sMUubdvRe8gX0d2W0HNymwM+c9Rot79F0fhFiljfSedYAd+w/RP7Qtx+U
tn/oH7pd6Cx34814eJxls8ojtzDwl9Jam4jpAb01HqIz64OrOrteFY87m9uz2aYboV9uw1VljXpf
UhdLGqRYqZC54nnp/Jjp0dDmO/IjXjyIl+JryldQNvymcPJlOogHr604Qjrgt0vI8C4ucq5YISjT
eiRQ+Yo7GP+6EWcQr3KLoTgLKHneJ94Fc3wQstayVjJVgJNisFiMYvjYDpQPEnRewqiHiOei1OuB
lhmKB9GERyJq0BxZTdEoRV5e4l0IDTBJINT17yfr3zTx5RAs2ENu76hDTb9wXgOsi516A1PNfnEV
4nDFPkKBXLH//wR8Kt7BvMU44mzhIBxUsh1ukRx3rQ2RIBcT7cV8p69M5ht5VZ9NpO+98tz+oX63
Ygb0XZtp6UGotanwNvjaRwpOa2bvhehBPr0NYJMbL2pmGfFAGWCG/Aq9rHbFktG3oWjwCO195i5G
w9fi+nX2+9dk/3VS7yomMTGDi5ZmfNC4oV3bf6nDHoJH4DKqru8xHWD5f0eYiKH9V9vbyRV9K/pl
MYMXbr9nP5cJnynS3LI2jlebzt5RxqKiNb7gkmM/DG+FPC+PM/8fV6sVn2fFr87y4PqxmTPMUciI
FvNE/f8l1P+mi8lHTCov+5jad8DpI8in9PPMYbe0z4gJuTXH4dAejx8r3b0zD93ZEzGYMB5mJhBj
XvwERI3PiOLD8MtPLHHg7Bx/ZNrhQV16s9IV87oYg3cxz1Y2xxFzPSszIzNjihMHlebSnGXCEWtC
41hzRExIp/ybncXsQrpn9/Uap3BxxnIAiU0Kt3R7cxZD581dArXIgwusbHN8XDQenxtE7bb3eHnV
sBriaTn9v6nERKjP4qnhdNzlq86qYUzwb/63xPa3BCIRy/ebNYvKBRfYTURsye5/i0A7rKmZuM6v
V59g3bO14e5V3nGW2kM+nXgPiGk6hjywhmKJiv467ypCCcWjIawhX8Sch1ESbxSTQMLK9f/dAY68
JHWo2/dyYM4MzwxtlmoiONSaG5R7qQw/GBmM8MFy7q6na8l9biV37fgeWGqa1veI5sZ/6vww7S1P
h8Oa/w4U421zXnrN6TWDQ490L7pIT23QH1Li4Hm4aj36UufKfPP55UWy5wha8MeLNljqTG1QxW1C
MBsYl42DxTJYVC75yefPE9sc7U7pm78DJi692gES6n55wFngq7Zs7qD9J+IneeLPxSFkx7IlDt+M
o9HNGkR2ad8ADkxuih1NFBuRYqYusSuCZmi/BtnktyfynfJbXhvZIuwXfRT7TFTqH7q7Oh5nZ7Fe
isXmeiYEoLFYlsREmm+YzF1/ev7X/eTxvXDpIaB2NqKji1Mxs3CHK7p+iJuC+C2df0jtc/WI6Ino
JGG7Q8CUAeyxFdRiVTqLlU1RbtenGAv04nkF4d6RvO8oc2xr8Zlmzt3w6A1iGJSsL+TE6NZ8pc9m
9JTSteaim4ux8xqp2y/PKPTsJE7d3ESUJVaaeDC4jeew0leI+rJs/6Y+iz5+cfz0Hhm2eSHRt8db
3UN5zeX+s8FBPn3EbRSf4t/cPBfhHegPhjNiVV5yoSrAnTeHAS4l5IVd6hUuVgr8w8OJhzXKXXNf
TqQplqmuDCLMiYdkT72+J81AoLvvUbcCC+D0PcRPFobbd7JpObFG7xG/c9Cjn/uL9F/4IHokyv40
t4gfb1SQeYjmNkaK/Vny0//LKYGlMV0uLy2XII2+7oeug8OVG87CWc5P4cyc107uUt1xwdkN+mv6
nle5/hpv8pk4NovvjdmCZhR9gsh035uXpxWJExaljVhuNrbpBvZ7Hg+iScHOppnCep6yAlT25mvb
Z+iC9nUxWbxsY2gSJTYTnakocpqNvoOljyY0bb8QHSdgobcbFxYxFBU73IkxAGTFe83yGa5IfAYY
LZ6Y4PuLdI/Vo/0bFTcm3qEIqiI3nLQjfCXO1oq/2Ie3V05yF7IS4wYxBdccitHxGTP4JPvWG1Ac
+XffFExUoG1NCtExXLFWR4whiXfITrBJFv0he0in4XaIf8oAhwQvZWR3fOcGLf7/DmeXbiI7v39j
kwTKlbH5b9SW3NDWyWfME/f+/HsidvxbP0eTyf682O8D5/mHoDTrFnUE29hqtjRCS9S1RtJIs62R
skWDw0kW4V+6IifKWZEMA0nH7pd6L9bnI6zVHGXWjPnq9g/JFF2EnTbrxvWmGeO+Oe5fmz/TIdti
i4gE0D7rvjUt+ZTa6DcXc574nYhXRBwkIhrQfv9+J+IdcU/KeeEo3Jff8Ka57WK53LF8bR4rFhsA
F6wT0Vi69NbHxdezewDlCB57xkBEksgTE86343BKze59FhHn/7F9dkZiwROvTDeaA+BmJV5qOO+V
7JLY4hmbQy/fKHB6bSwZB5BHB/EG+ogbrcTGQexV1EHlyWwPZLeeNQcRVYgdJId728lKKMr/Cz+z
VbxIdvg8LSmMENVGu8oj2s/thffK/xQg2dcMcMfdWleeKoObGGqgPor3OVTPcXkr+8P+Vkwo0Sx8
Iro+bJfBWNc3KhlYOXX62/AgXUom+wOL2+9kLlEw+lH87MFdBKdsW/Q8pg24j9QFhaqLjawmluW8
GkOfGErlD5qmy59C1PVNp9j3btQn0Pw6qPf4oK2bZ7KTT82zOkQrg80DOQ3cWqlHq3aIUhA8rshr
S7cYFJhfpU5gOMlJ0u03J92Xkosg0u+Ym6iqINkLQkkmr5C+cqQ5KKOQdc+D1yg3jHED2i2zShyv
ML1Phyk55H43gCvY79a/OCVKCrpVC6QwjrNpmi2+ffPQvj8702wQSCAZnlu9qUHxKUTHuzEXiWUs
5KRAtiea98icWzIadTXmIjqA3B/DpcLO5kNmnEy0BsrhC6Oj9rU5HKFZWYlC7iMByy8qNi3S6uX3
CrlE4I4SqXIl9F38JBkHVXfo5aQjU6HN/fkiEE5hsksXeUPNpCKVbLHokEoVgBfxsTS/mSYNa50O
+SPbvLtnL0OMuXcJY2RL44MCP8ykpvkF6N3Pfpe+pdJC6LCWuPE0SFh1czM49eJgkRSHqBIeUiGE
+XUE/scEJADasyzY2WQ6mplDjtvHWfRD8QCwkQshG/tIFxv5bKQWt3dFZRYx6pTyTCNKQqTgKRvj
iGpSZpESE2Wcee+br8zPua1YLkntCkACZYscGiNYYVF+EsgIBGkE5mFskncnuyxRdEhCSqzt5mOq
nibj4gPzYoQw/E95lmnrYhsLpNn85Ge/l69TCngAL4NoDXLR0FW7VImywlTw2cgO07CAs+MDoBek
hNW4N+xVyj6FsovEKcqIEHRrGKNRH3iusaHdQmq3L66BYhCsufYYQyyHylvBCEe/KD1V74FilG5q
+mhM0UgWilfiPaXGfjkp3OrbdylftZ9shEIWIDgE/+Q3kvxsE97xOAwwA9fIAzC0UqC+LSZpUfiz
y3L+1meZstX0AxBJVItAKS0lTi0KK//qyhT40oj+n2dOa6KL5jPwE9QUobPmH0obMEVixYk5P+gL
KJk95WbiBNmEjqjGp9r/5fJYeDD9MBHQqCh8I30bZjnq882olxNmA5mAm5fHCKbBLlibRuP2/csX
ZQ6B6lBgFnbYaqQxWGztMxA1kFLr3K6Jh0nzGVWJ4vHZuw/g1hK+oI5jhdMTnxKfZsA/dPOMQisV
FrggjE4U+QaCoyHQexitI7I0/1kYzlP4fpG/T0qMqoMOlUS48pkQtJeKc2McCqwWBRwiB6AZvA+a
aQC4YI5F/wXoWx8mH0VBgfPRgK75YL6yH8SUOe6ZC8rFobi6AvsvMnUqBsREIqy0J78/pOzzogYk
4EpFUa5+UADUHsTrz/zVpsN+byOb+Ugwz7n1JSKLaDc7DJGB2lOx0DqofXpccNG7dAmUJzUfgqkf
ys+mNkbggpVgC3YJj+ZLCKrbyMj5YtKtlYTwWTXyUyLZPNjI73ZmfuMB1Ty0eDtALSgI2mrvT+0X
i0R6iDIvqj+QoCxgdtCqPlT/06vAXorKqqKx3Yo2XR92XW4ABIOUCUGkRp3y7eKz+EUiO1+jOIkt
FzE3BC6/akYaeCITYzgVqLlS6H+9X7xQ8Fni4jsJNQSKU/LFeFfrdKWW9UAZmJhNWKwhFN0M+v6X
OyVRvSMuTFRhtnhAgKn2/O8NXK8EikTR/PnvFe/BKVvdWqiOgUQYRLXkRi3lbyZm0KorzNnRaH8i
foHn0kOFDBJL4JRnhnESBUdYpEIYwdD3JVJyoqDWGHuh5AzYaiBqYWG1goXjUI5DadGFmGgpa8n4
jEvqIf1Qd1Og1gIJpLX9aYr3dF3bPrRa4CErM6LY/brLNXL2McF8M+8BZnoxU1NqKmEM5DlgLHgm
CjG0QZoQrKDoSxpUo0/soYAJtHwehaMW87UywHlIGOGAjrCRlXsdX0f8ZLpNeLAu8SG8JqTerv17
fFXv4SF+ssQWp/yp3rHlO32eBcSM7feJDsL3qt8bTnqH2fIXnbsDpsrH+kQ3ZTv9ZCccGZ56T2i4
t9090ytuQggvmPfvk277ugJSVO/q6QON55Ry6vbe3vEge8jn/Jgeg8f3lh/rFcdKD0xk5ra/a8hW
2fExv5G9CXkNmFf9TzogWy+fBYSL4S+DQgPcaCu3+FRupGO9f18Qp/1deseCIZm7xUPor9jFpaHq
Ff8VlwiqBCzrYUKpDgyMYx3LS7NVn/r194geGS1sf2/GrfpT993uty4vnKbYl5QSEuI3DW05di1k
4hpQtU7dIpDlmfUIbOULJZB8IGNXrwLeHH0+Q975wfnWHGbNWM0HKbKpP/D6E1SYcOr65CM1wfKe
YTFogPKGE+g9vEupYHwhTz+QOtdvJ2JC43/6lOq903szrXJ4ka6JB6MbIRtPArmiqOyWvRlmd9Bd
VFDqTnpIqlF5Z1ThHlNUANroRW7/rmGx3VFvRQ3N7kG/uIsu3GJbgtKFA1eZWTe4q8ThZOoX7duV
yY+/Tz9IRyyYe74gZ1Zx66UhTDpgNaxURTXtGjf/Ajz3esjOyU7NpsSkrulgNpaw4VeBYIyV98Kg
ZIa/wpXlMMDeghHBAH9PuUI9FIJ3yUo/EXAKjLKAErh7Ddie3TyKlcGKNtNI6CZ/77/gnDdud2BZ
Cs64SSqHhN6Iz3y7C+iU/Np4Ws/sD4wA/sG3/PLbKZv8Zu6yS7sMr/JJv/fvdGc6IhWW+uf4d8Jb
7Fru5IRALsnnevU71afg73X53cIHOlyefy8iAL9ueDXvhIxcpPbsRH4ZoVEcx4WjZfBH4pd7HP29
vx6h1KH4q8jcSGve5t+1Q7l9XdKTts1ddiU3+KvNkvvdbqtH87B22qF/L3f5o1kq2/iSHbu7dg8O
HW5XqIbvP5u++BxkFQ6/3W/pH6t9vUUpm5wenfzyvaQkRTJGZnv378ohf2jndv19BFwB6xOnulfs
PPmwT/ZNCGOt8+v3qR3q2/dePI0dAMcHAPz48V232xwi+pmfpD8OL/U86yxhBkZ6O7PDh4z247Na
Wsc3IB284NSfC+fv8j3xLun8eQAcAdJiHrvH6yFzyS/kwW+vS/+WcHuDP3nJXdoRkpfrbmcc/T+g
w2sUs8EuHH4b/K9e4E6Xr2NHmR14pd2ezV14ZWJCeOGu0arc4tcR1x74h+2diQr7zZv/R3vdw2t7
V8/KrV3Vu9eFuA4CDnm8a0I14wjW+lLv+iftGZ2/V3rNMTmiKPZ6qLhaALPmbvkXZY6N8Hfd7c1j
79ydNfJwD0w5aZDmTgbjFBy4dd+Tcm53zfW3U+9MwPSKknnvj7P8br2/5JYceV9AHYhngH7ORmyn
+N/89e/Vs16ml/gRP35b/Y5dIvsQaS8YqMuYiZUWWf+27Y6wc2XeUtYb2Da2eoOzhS3MUT1ypHLU
AWQ7ovfWbqHZpRdaP77kD64rOXakuKTAo6GbpfUnzvvgIya3FFl1p1x1fOzP9Su6/w7nVQbBZ8P5
bhL+THSjB2858/qGjCtivtvgCPup2zLIO81uztquDzOZAXfwWeMYVcUNWdlmlRyjW6nP30c6zO8W
J15MN+Ipqwzd4wb4pLzVa23brN437cx9yR/5oxW/T7kRotLEK2RAl7w7fBRP8yDv1at2V7Zh7aQn
GCXJ07/2znRFDoghRuL4t3KVUYfKbO38re381JLKYAFS7ZjhtKEnk8pht0eBtHkwQ4WPnwyOws5u
2jaNbKQY/0pG67O3o0fTr4GUQ5+we7uUe9uKoXLu7Xhf0rfRPRAfODn2dtnRyrnJybFZ6hftj3ZQ
zploYZLWgW0wzv/oc0SB2O4cfysxJ2lPk4nGPynMBdE9f7yg9pyRpQP6fIKlmvVc86JtUYZPkZlm
wSMFEo+/xNpXPgjoG+PODyA+0Itk6PKcpuW5dO8TM/DTqUYc5NZuiicN0z4DhC34yKy54L6ZA6EE
nNoroEvpDXHAYx9u3etr+eyb009lC9AVoZlNOGbxBJWhzlYPuCr2n3HkCo1SAEdkyu7SKbzLV44p
X5XjGwGHL4GpHZ57rPGGV185jHKOH8mRJ5IOo9eWD3k4BM/o+k+IMhEFpmcpgnVx/XyloUCi9+7Q
ebkmzhT/4Wz275pRIotYf8Brw6ha6an7Dd32itg9t4uvv6dm2cE1uL74vKA5yXJzFwK8MzG78oJr
c4cBGz1DpmEfXSGvFCBTRF6QDkaDYIgkg34xgO3tYTWwMrvvQ+/eu1t3bl/8cZW7f4muPA8xqQDq
xSm53i3N3sWz4vkqvY7J0r9U97D0elROTsq2t6vOdNSPKy+U8G74HGiu6hffn7bIF/XR2QoniJrW
T1XeGCSMkmmB56ePDbA0DUh4KQMSGB8DywaStek65AzGEflyaESNNm6tTV2jVbSqaHxiVMv9jF63
4PG6fW4EcPntdVPP9Tk+Mlk2R6ZEc/vpuWhxPanNMzPpd9a3PqVxMVOxOyf8px1InbQoYiCEC6oQ
ZQr8aByCLiRViQOZzHhP2RxZmQnkdFxbOkelg8zr3KWfMoD4amEw8nO0n93jf/KiEPu5q4xD/gwv
EaU6lJPX7x4wMTHCSFb8Gyp/ChP3raBAGAIZFi36fmrb7Fjcypt6U/b9o2Q633V2/q3aLRv0z0TC
5XFdrZtLodja4ye5aNn/qPE2Z5U0vohqbKJQcsWZ8wVjTNaDvdlPRl5RCGGthDUE/hMV9zmLAU6Y
cMp139MIehV1ZqZzRcg4Mze8UVZl8iJH8NXbUVB4ErsJoUT3fZWrl8TnmobwZL4/RGxECz9K+ZEX
YNFCdRdAIQbISg42h5mktq5VWGtB2qh7hO2EFN/Uy94m8vOd+yZef5GYSgycwHFWxvhHnckfnXT5
O3Jb9aGzF8sFh+SzBj4IUB/dHJC84krufSWfhRYsBvaiUVMOCnNsyUwIWdqt1W7xQaRExnAlW0Ul
3mu94YcoBSrN97X1g59dAcqR8VDV0/MX2aQKrEQ+xFVqb5Fe+xSYajP5aa2tU0zGzWFlfKhpGMqd
vIWEtx48auQxGmmso3ZEWgWdfHgPIDyhg8rWdwQqLvldKzLSyMxG27boBqFMLjnusa1F9QpbwLEF
wbLrrb7t/A0Toe1ST21WQHrbD4BzmhpQpk5DG2hPDJW4cz/ZM64+Q0GsaiJtXmjfcUHlLWkEV6sJ
5tCfbFIPiFEpbvTbSQR0gkImqGtgfQ02QVY7ql+B98WeFa4wnBChGRJQSZO2pBOQM3VjuRtJgPB1
itUIeOCHVu8/8BsR1xQ3BBJ3R1bBQHr3ZczaaoaQPvmMoUKKQyDzoXh+JKeNghEKZN4XkWeBsASn
jRsFG+K9noO5Qlcz+nxtX5rBvLUac6DQU7KvoTuCIKXpQiERI4J5oTcI9St/ulJ5BYdpVChZsMjJ
ZaHoFJXzfyy/Aj0r/TPmyt4suk1OPvm1Tg0UOD/DD2sTLjCIxntidylByujJ7IuBVAGGDYX+zgeX
eXYsaD8LjZHXUX9vi+KD9kU8Qj2tkidpCEZb6Q98/KskLRho2KXrUrhUt3V0kQpMiREFM0B8txTV
gME3DbrdLA+quSSWEIh7CHVtrlALUgc1gTzZghchvmpgckp6wUCS/xfnJI42qUTODdS+2SBUJfIK
bXgDgCtrF5H5Ap6M7V7ZXXToaCEUEFLZk3ApeKjlxP+gk0SlCX6roc4TbmqjCGV7sk75B8kIa0iv
ROGo9nrQF2X4Yz8YGC81n0BskT76qLFWBkkaUGKwSFJkY1q0sNqUNaKiy6ZD4cwlNP/RDhvD8+ri
diz/HtmXF8NAX+g5tsXU57vgwQgJP3fTn5fdQsgFGmR0yCb9ut+gymS3PCZmgmReOmqQApd6Qn4W
ije5jkAm8vqwu2UvJO9qhbC4VdGheMAz/Fotgmf+FIz3i2Rw2GflDL/5VddgyJd/Pax/32iUdmyM
sIciU82mkZyKgMOTQ9AQbA7wODPzZlOqwJ+x8ky/G3yuBRs2MMphW+oTwa/ok/IMkMSU403VnfNw
25cor5XVwj9aWoVuZoc8WTD1OQDppmHQGjOasqBzfn67ArWBXk+fWjnCVCT1MEkMGueLz3MlUXFj
kNchLN9sG4HjT9+Z52uWAzvqWuvut6CspSRnboJXaXAOm+RWZcXo/Rm1LVhP05qI7EZfW4QaQvs/
6mgQ5kOgqobkCcZBm3SzKCKxm/RJ7npvE7feZKSWV4m3ddobQri+eavYU4eTzw+oVZ4eBUsh/JLt
WlukVaS823/aaOdXshMiwdFvr2bjvtCZ+JHRwUmOwVdF14JZX4UW/FImUvP3NhZaf2Gqp3eC0UA8
QQo0pX0j9Eha1tz40y5+be7mQO9kmls3YXtqdi0WTngiWUs6lhj706MSJ62/ZYEFjfwXJs4P1yk0
pIYig/aC9J+W1ER8+uCLvLJgMMfuBqUHmdkogSBd/BjeoF0botsJiPXIIpv9DU5kHNX3Jm7/lPYi
mE+fuESLk1mZ2a839Fk63sZ3WpsAUfr+zEgrpNtJQHYv7y2EUfH/EVNo328WKpTiPJko2VAP7lb0
cgrEdHu5bGtB3wFx/I6GqJORs8y6VY4uWi+Y+2Xf4VOzp8ZrIKJE9J0jswEXsPRBg6NFixCFT/XK
QNVD14uRTlJbbwzUcu1v2C2LBBV07LutjEF4UVK0Pq4COK00eDFJ8GdfV8GPMZGbjPQebnkT6TNs
uj/11yN5STqn3giamugcBmzVyChnP72G0VBsUPVHHuZzF0nRnkrttABiAKeLoQid4z+SzmyrbW2J
ol+kMSRtta+4tzHGBBPwiwZJQH3f6+vPLM7LzT0JcWx5N1WrVoNCA+OWpit2IY7xpdpMbi3RGbkJ
GY3mHxA5YaWhwzfh0M+trAWgdtZ3KK9XnBNcaBpr2jkM12audo6clPGN47onrQHHZn2rcl9VKT5D
1D5VIIrvEnVl1jG5zoDj/mYtQHePDRXDiRi5D4vEQOrREVXeey9R+zcKKeqyg2Hke1wTSu1sVM9N
w8r7h//pcdAryDk1rQ86inTwsSxf1xhA6pZ+xJIFowEEU8xXSnDRogS6tHIEjnx4jiANmyYUtQFY
+GLib1OcXUhbrbMzTUTTKIupbrBsZOFhFQiHPuuOpQ0Fyd2PzgkBj6btZw+h8FfNFYqWMtp6xYve
w2EiSKYdHwrHRXx0ELl/YczrvryZi/FmZvaLaE9NWgWzxAfvtaJmjr1DzMwoWMS7b+P7TxnFO4kF
iK7pBUkz8NGoYHukf7mKb4b7ExPJgtC6hjRknM2jv4QKDN41Kv6l9JYyJsAap8uvYfAr9r2HqGbl
Z1vuU45os96p6HNMpw2mGq3FHNo6+CEwO3Kq6crqjadb+RvBbo0TAHMxxi45IlAuC8SgK7PGA8Pi
AiQ4FegbUw5OuDA9JsidkYb51XjwMUQzMX+m10kM4zGo/iXG9OVov1lnS3NOFq4avpyCHMti5iJU
zC37+R6bxyEctmVa7RShLMOIMZ31j+cFpR+8GYTSgv9j/a716uIPaKhw5Qh9UtDb9YDqg6QAkfs7
XKBTfg9c658Mt0QgLAMVEY3LaddiV0KGTt/D4kA5YCyoO9rs3Bk54zwoavp3GnhHNcOGY2jFpy9Z
yYnxZsMuGvB8EqUcLy+enliA+fcO/Bpvex1/VueUpY9m92hhpuqefGgMGeLnOeZr3Wfm2sEixLCM
9VBd9JgKMCVChapLYZSA5aFjd2+2BXibz9yxvu0c+yi5RKCd06ChBkMIyyJyKAxDTq5QRO118uoV
VABzs1feQe/uOKUXZGKXWC1PV5JzTTdCpPGgrceebKLPsiUTzPuMdBdt4lMb/Gra+LURTw+0KQwj
mRikBbS2JRDHXNv+yBi6chnw/Wecjsm0a/MzLcDCnNVu7iF5bgWaIy6bPK3Wro1dA2MuL6tFGsLJ
59IAzQvj43uOdwXu8VtpBJqUwU6Io2Ny7nMP2UL3LKo4t34eaW2p7/Lmi3OW2rCoyHf54EBMGSZ1
Nf1V7/3pLai8PhcGjDMjQ/qK4QghNm1N8M+1XEhSqTB/OetIqGN008UiEvK7F7LKUeElmITUHGDK
oBhEKlrH2nPrL8hLfvfRJnnSDedXqxFTYpTrMEqudqJeu2XeutaIeWa7E/mxKMWn0dkOxbgRCwFR
tMngY4herZjoqRuMenaZaFsKw6G9KRjxfI3O3UExVre/4stUvojkDe8xgNMoZtwaXWU0y7iO7oIf
XsBjTfvAjNUduscYzBGvGBmUynxOHwd8nLLqSaX5TpRw5Yz9jc0Nhcq1NUASputUGrjJ+bukv3U0
gzGkQazoSmYULlsJhZBU6ajQZBqfZ4+DEW/j8NT3x55Jn94aa/ZTqxhN5vaxwr46BjkwPbXeEdet
4/sZ1v2mWaq/Uf9pGJbYUKyWGVkRwbnWE8E9uZwqFbUINGaMQaQAkSiBMPU2+EbmQ/Akop4ggpRn
YD0DzI3eTeI9WV5yceKP2P5ykwteUDylwK2fCk6x4gVfi4fU+bIZbfRgRZjI8aT5fjnlgJb5/4T8
zQws9I0HGANvrdgm+utEQFbIHbCtERZgieBhDJxjZ4YTN0ftkmN2iEF7ReV1owjHpT2o3ntMVf1i
WvMORMFn1fdEJ7KGS6Fv90GQbY1vpmRmec24UwdVHRDOyuRVfqIeql++cSlKcId+xjINdna2k2ft
YUdPUrjPrVJhYWNRLTDilqZ9ZEwt8nHMIDKGupIyGXr/6n+y/7iWHYxauXyCatMGdDUWXCZgtOHe
oL+fE080nTbyOD3+NKj3AEwsGOsLP5keuYbB8G/iSdKR7UmzR4GR4/OnAVLJyHLGrCiz+V1aEcqY
CBtpLnc8QYeQ6375tHXrX1U+yboPadQjFypxRzAw5lIMONz5Y1Gv45yeM3UwsZXR1cTNs0tLvLGX
95RCVzRvuPZjD/hpMksNtrzoCF5pRHR+bfQoVzBbQDp8sZKRK4eKNEb5Rd/aBFId3kgV51EMxndI
HcZhNaS41ADw4LqAnblrPbkGsafeMRlhCz7lwYV0OBx7PA/LViQfMbGQUja0MXhGd/PIY6PdlgKG
J8SmK8hziflwzXKOpjs4BJJqw/jKy3o/knRCIxaBSoi9ik1fi+3maDlH1SYPAnlIti/uKCJ7bExN
5JuGb61Td8O3Qj1FBriHXE6UnUbGDsUAeOII979TvpLWB6lLmTX7evjWai7SbNiDPfFpj0bzx4yR
/owMpZJ5Y1BGir8Jbz8gg0nLsckCTNI5AecRavbQ7TsXw5aStTXAuwVcFTM2z8Q7A7NS86aNTscZ
499CKVKreS/xSJPzUAEtBNSmXkq8OCcv8vTAwVl9ZpVq6P43eVVue95yJSZ0dPg2rTnow04ZMBIW
UY1z5FGND4qw0EplODqiEye10qz7NdvJbNVTCIBS+vZW1NLmDRwmgLhk88TN+Mqwfs0vgjV5dyt3
n6gTUo6Lngj0bNnaBxH2M+sFqEIm7Ey4odgf8G9m3Cj4Z0Xa3XR/spbifhNyGoN868X1xy4jXDVg
Ub1zN4FvsZ1Uih7M4XfxdklphpAW18u08ezlKWBDgnGxyqQQkKctNhHB/OX3Z7/W1qUqzz7oQAm8
QEeNNQERV2J7XF0X6iKWSP4cKRCT6JtzacDPY1wKWbH9qVbMTNtgDZuHwrptoCzRSuJ4HxfQUEuA
HlyqUInvO1A3Tn15LWk9odwxLlyQTQcUrQmZUSMz1BlXJhyJUWRQKJmAYF+Z9swBM2qIjXfC9Jgc
bxel6a62ol/iobEcZ11dlsTYFgH8VCxrunyGZCCv+S2yTsrXBZ1zrxCYcBB7+LRRA3JbJzCSiDTz
TPb0fDNJZ5Y+t1W3mPM1DI9CzdCAPikEkKoPuFNhfkk37GP/xl0j53XQALpQj/5r+dncrnbyD1Zj
t3cbVIep+0eyBHXt1OUsdw1DtmI3wsIOy8scwWUEORjJGLM5UJP0W3hnWhSsh8a/FJW1xS9/HVrk
xd8gpvRQ2onfJR0GswG83WVfurieknwi/jw4V2vQ1eyxeCfT6SHGGiFOjYv0WinpF9BrDMwwsOL6
IZst6PwxGMi75NUldkgzDhEyfV/fWza2tfYqKk9D0ew8mBOMf5faX0Vo9cwEgU7bbzFB8VFMMyuo
XGejW6gWy/zQgsxJ7+T5yVrWvjH1u+7Sp8FGCtiw4HLv7mk1rPkwUe4eIOjIRfATKk2RY8CtcZ3w
GA7kvj+bGPjU7oElm9I6xBhuye8IQ6X3/kndY5omZKBgE9PmTiGgGXGuCm+40P1jm2i7psNifwav
g2rkKYl5p4MHTXLk9ClgsGQ2Z0y2Fl+BpscOD+tqvKAQDDdUNnKzU2mJor8K1JtfunA1ivXUxltO
QrlgI2wDqgj2mXGtUmgmPMsg+odD8rZ29T0kmm4Q3wbOtl6/ZVzAfJCECkl15gHLACnsaHU4tuaO
+zNvEAvV11rd8ImtTe8E+2dJr/0MzzT2VhnpZeJgh5Gd68ECifY/NiPzF16FWeiJSTwcGuVRbhG2
QIuj6+VOjKeGJqNz4XM8w6KRlE6HsIcEh7d2ALm1wd/F0WHYWHUEkAvSOtdEMOI7hJXFTOy9FITl
rat6co1c8kzYoe66JxioyK9Sm/EsuwR31R/UUtpoIexg7dhdHB21XhN8No61lf6cN/W/lcaAhSGZ
BB7dtzHijhWRsvy5gCgLu4ntBQfQ7aNHPIKNnHhFVpkVaKfBn4nByfZp+hWmTx1RyxwOgKL95G41
KzlqUfLYUDN2j7SksGrs7tvsOaK6dREH1CWM+bCcAfSE88TxAuzKrluZw66dGSrYDcil58Gnl8Xw
qA08CUimS49zGaWYTUgQO30Qb00uWK1xr77M9sZw42dbeqUfcAJA+yeyvj5BIupAvg0Sjdwhv+Aa
CdaId5vXXCHWrYU8hu8YevLWqo7hvgRlytiXyO7JRxHrF6m5bTwPmOMtPNCK7VzPRzY4GAEwoiRp
1DrxAcRvcfOW0bXxZWrtyUZvII0hD6eoaxoMljiMAsamuQRmraRLxNs0tXocpfCdOEmLyw1y5J9u
Ma/h9Mb6L6YVpge0WBpe9V2VDAWWJ6hmCpRS2G5F2L6Kv49839KDim9J112xrOQ2EIKcNDM0tVDw
AqgwHDggGB7LlAVfgl5kCR5+UDo5QGtDJ1rP3coHBjyBVSUFafiNTYq4rYghdMyrs8wSTd+G0VrG
Bh50m6JdF/XR9Q6pTcafGrhF6LIEdedpGHFzS7Pf9Sf7hb7d1jH7YC7GOJrhsFbe7YForwplJGVY
/klQmbzbFrRLABAzxA+whuiBJ9JC7yl59GLeI74BjXrBr5yWwYfnivue80XlKe89hqDWj80eCycR
6Td+lEMRw3KRZ4hR/hPgD4SZ0xzgRT2KOe6s5XvWYY5bqaHumGMQbkPurvdMgvkqxLFOUoi8YHjE
yyOAKWr4LYcu91aJ0ba58oLfJdeSDzTX1yZgCDO4Ah5DfeaTJMOyx65s9Dr8G7T6OHCimwpem7Vn
F+YCtmFEZR0qSvvyby2JP+HwuMTVwbXaazm5O1qwH0M8I2KGs8PBTNNtepitXGkTYJLF6EUQRj0n
DgHapVS41oy7ByNCsTKRNofiwpnrLZ4PKaLp1H4ceMANyApnu4YRlweX1VMRq3e99JT+rHNCK7b4
w4jVrtgT1nG08smIhQrnxETD1qH4+fIRxGKNZdzk5kYOOsv6MNVxWtDj5fdBGo382ALvimMX+28P
dKcRvs7sd6ZJ9zID1199Eyxnj+9QCrEGz9FBu+J4ODEqKFWxH8hr7Br0gyQUwEcNw0ZiTvjeWIlD
guo47749eI/ib8LxVZsc+WZ/xazmJA5D8caRAIsRF7PxKE4RNQuIIKOt+JKJ1Uhcgas6N6mCKlLh
sOEFj6REE9uvZUOxWEbxGXv/kMPAB4i2AjAlzBhm/S3GSX1QxWGINiMf3k31C0Hca/oljDFCjsQ8
7PaBg4s+6VLTPVi8rfy5BdhXGObOSonLYYNn0bDt6c8TLlY3pTNpMsAK3KHVPgFK/TkdOXYmfGRS
uv++4MPO6Zem5WfDpQXVHnx6rCLXccfTABqvGge9/2AVKJHMe57nOwHuhmle/cRrgPVZZrnjk4mt
XTXgyYnNUWRPO4NRFmcTGQZXqSwWcNiyhMJvcxQdY3Mrx5BMM1MGI2b1WnVgvBU9Csvf5tNKeWPF
X7LzcSbepDCrutDHaw2n/xeHH+Ra1eDwYpFDussVGGry7G3t36k1cUa9cS27rZ9Rv0ZYF+PXBhTf
Y+QpDM2fIZND/2G62zb4ilsuFEXkHvz8Miv+/Cxxuzma4GadFR7FIq/F7jTI9D2H2p+Ght/yYcpV
DBC2ASSK1CfufNsQw+gA3Io/8FmMT5z6nrUr8M1iwB3ucwQCHijvmD2Kb5rBEHEgLMvEoK0gCDEV
HHqB/2ecG7vbJIDWGMmaU0fpzmFP1ztCfwbWx/EJmmcE3pZb5q1gQjBjkDiTqV6ST1aW4xNk+qTv
tly5KbM/5aNqtl+yHjjDv1SLLVC/Jc7F3dGHNtI5uKfanDoKf+Ig39QchfQA614/CgPeG4n7meif
0e4SE16MPTIAbMQ0Kgt6IXzBmdpunfjLTmXy7dhrmyyJvr6ZDs1K4ax1QnprOnkwdjro1m63aXNI
SWjAiG8nd3dBBAt3W/JbmzBuoWWYS+SRFBdj5l5rkz1BEUozHeE1ogevZfe6kOtqWN7awD/N7m9t
jT91gQ4Ym9H67LPdQopHbIkEcTFgOydGsYdfwNhD4mPYx0KfD2gUTMpZBUaDWNo7YLGHEbqLL39C
fDm7poagEPTjg4KjTktIpo60cGGAnUQW337G0wBTtfdRmvVHbbwxdNl7pf/Ew6QgnSy6iMjdhaG7
KQNvXbO0B4NnwggwtcrVzONb8GhHQdEsL/3yPor0by7WYU4yq0w0oVTzYY253EC8ptj1OeNr41km
Bz31DXeAU32Jc1VNccC6W4bvsvnGSpArGpg9UxzlHRfkpaCybcthzX6OR1+29TRSJlVPFQqc3CYO
kBtMTtBgsk/StGVMrRrvoDyNAEXnoNhpKaJJ46D8Q6uSHd55g84JA991UlwmKnjIeew2ap0YcCLq
TlJV6OQFd1SBC90YhaFmmPuOk0MMBENHY7wClQKy9+xQXyKxG8dXzYLeTNHDsYfMQ96V3BqRybyA
ERsf0aGST5kbiQtVhIsUXR4rY4iIU7MOo8rXo1tcISJpKATy6cWFySD8707HRego33ZDw1Rk2dlj
UMpsXa7aMMIy7KAzAex6ricc7CuouHwumMcwxIPp4DotKpXskNNMoyDY4hq2M+9tZ+PH+MbhR42k
ySSXWRB7K6K0sTr70071zcipZFbds2d/WIwTc4auxl4eXcBdWSN1IY7sp+MZ7/OwHKTJlDE5AUHK
oqFi2CPxLxKcqAXYeeAPKcoF+bPEis+WZkkGI8nyCcJtzdsV9vscIJ1rrUOgSLdbzjwaxXqyIHti
v5oDh9eMzryKhY53THkeNKwoFqYYNqx3gM3iPGoe2Ne0G0IEmewRMXLLCIQb5bjETq4laDikx+1D
1J2Lt8Kya5+G2LxgvWwyWGXZK+I13K69ELHNNBMsP/WInjGfXEC6SZ1dV+0svfoVvA/hJR5tzBe7
557SVU4DCmG/+RqTWwYmOcCVjajwCtdeebm+8+mrK7gzPJ+wxGXKbHaSrmsM8yOXokw4ujcdAptW
AWqF/t2lJxrAvEpqjovKo00LCKaC/OpC7cl+9WV7ktu5YmjYDaCAIwO2kttHfUlYDUeL3NBOjeaQ
0AGEYj6MCdFKdGCMkpJE4WLjbIB3HtWio++oTGP73nvJ2sJbT7zFJvBTPbX/RDDVTfQtMhKOg3+t
j/kOh1RvfRjN8NsfdOZXA6Z+ePgJzTRzny1Vn+zOQ8YCYu8aYitHy1O0q6zOzqXrbVId2wotvmbc
ymF4GzhvHXf841MCz7MNEb08CxhChYCYqZz9lRgqewDeqn4Q31puy5BaIBswgfKhflio/OwrsGjj
TisPSgroTGh9zRlKwLjcQtDVIOaR9DsCbkqun1fBXkUhPPvEhBPsAAODL0amCj103yGqGBVD4Wqs
7he0F90gTcr8rXcffcEpTV+25KgSGTqJsKLxiTxdpHqK6A9rdH4Gg4EmWQhyizC4Oxv2BdJcvBGf
P8k00FoCFk2oIH+mOV95THJDehIfmg351EgqmdCRqkQ9yVuaCnIg9HvFEFcCbRf1LXu00b2DLBBh
bFmY7zGtyMX/nykLQFwXptfQ/5iGjd1MoEnAushm+DalR8qle2dGJzVVCPuJP8bQGqLIFyAao2fJ
EEEHJ5y2pr+Hxa33Dz01BGb61BFU1xOc+Zh3gPktxsbRW09vpfRvXqcRTWL9gxxnV8XyA97hlBuD
ta6jqtTusBNG2E7zxNthr0Vpu/NpvRkD5IgWicLiY1scADZdFklhI2EdUIB2UkVoObxGmsWavEfE
RHLqigxxxOeieHSNL63Vf5ggLhduzRUlwxufgWXFQSUumq6sHMBcp37TQRoj62vwy7WC+TB5NJe0
DCq4VCPSesF06jdMloGY8Iym4pfqApQGqSKhs4CJmGs/MHts7+7oHrnWCVScBkXb+qZbCQAv7D0a
0ZASK5533OzTcJtbJM9QnXXiwfMWaIGozopczx+rZc4VLv/YwKzD+U5DHNi/e1i+WvQdQhpsMKdv
C8zxly94ILIR8CQHsGQQMeBv1zT2NhkPXRc/TtaH3/xdIuTr9bWrQIryb0GmcU3ck+y9trJq18Bo
LagMaepcGmCwbdGcAWkKrGV8CVRZ1+W2mqBccNHXzNFH2Up6S1NLkcmF5LinMWcABJZf4xOfk/0i
hAu+DYY5NNxkTD0A6jJY4dVByjJo02KCHYd/YwzmQpS2gDnyBQWcW0C2Lfas4ByiWfPIiZj3SMV2
gNwNxsvVgCxG/RIySOapc+TgnTt53VbIC4qGPK5tBFuruTss7T/FATB8stNkI2MTvEm7t+7fpDNI
h89oZXtmYUqsO2llHQVayJHmc0HRwwoNrcMvu5/IIKGxnmoGM/yaDkD4WvBCJIKZMU8ep33MdvFp
k+HnWQ4G+wxcwOrEOBpqXAKtgZcro0OKfQPGYnCXDJdV7W4kSErBf3MEaWdwkKFPY9Yt8S8EtEid
Lk6iDrTQncZMwaGDT2hvq2B81nvj2EGjmmB4zJ35KEN2C+KVwIhsjpisjqGWqZbrWO88dckeIXWj
x2RTT3Ykb5DhNg/gX6jL53tlxFQ0t55JulzgeqOjcc73bNWKTGjZhzI6afT+YSI6ZwEmmnAq6tp9
KGpoL/ydoJqLo4LElU9DcynnYq4EvBJ1hvtyRnh0kQEItqwJgwFU10V/2bSTTpoeqT3HCAu5Sktg
3HAvOf3a9PYeZiCQsqVXH99n6OtmQhU9UX71Eusr/ZagzcldzJLbHqdZiJxVtHe0dCcEEymVhBUn
aJqccu5BQYua/xIREy8US9a3PHaHMcYE4MC8ony09HM5uN/oVeGyAxjZ8VmTNjA+Ge7rHOVHC/ge
AnQmjRfsPTaCt5C+l94yoTwwcjGD6mm0b0PANkf4nPOnMuQu0WaoSv0B83+ZB+aFwYNmzvss/WKb
i42ppEYxm5OvXGTRSTUeRcAaaogdnX8+8EUIekYlJ4SQJX4z+HDyopAWC1RYIwZ6dU1KT7iJOQFM
4xvsVlpQx+dkY6eM0Gn44D9BVfCvHbjgiBTb+cfZkVyshTkOwHcG/CXgUIKVO+UQJYEsO7ydN/Ji
+nCus/xOkHcy43xIS4l2fBXV57J6AxWUhBzoMYUdHWUGAQ44ovZynLU0vrJz+IBkrkjiSdsNkGcx
zz9A04JSUqBjrnD8CRAOVtMtG/wPeBWkk+Sb3NB3EYEJZjWvLYAA5Y5rmYPSMGSY1Ev2Ik7doPXA
HnRm0OfQoJEOgxH2we+Onva7CwitW9+dad9O5364OOoEQ3OASjBdc/9kF+fMg8i5z5CyFajR9oZ+
5oDW5ntdn+GrEl1rOfuwObcOU8CtzZkqxMKjTixWT2hN+ugphhTvjfpQ1Wl8xOeMgqpKN9G8C8Bi
Pe5huWw82E9zkOFvzf+f05Pn5qcm1w+6r5j6Plm2wb2n3mUdZz7yETN9btHsG3zgXllbndSRBE1M
xi0fW6iih/zB18eNnp3HSXup52GtwLwCCMJm/w1sIA0jJbBQOwzkUjw4yN7dc/gv4eQfdRYPhFB8
3ipY00v42Kv5RYm934EaeGDO2PTlyS8SLAMGyAjGpe8g+IbmqxsQbaw56GdC8le5QYwZGqHZ9dtM
aGDekzY/h6WxgQxxCTrnZaJDSOLoV/mQWA6GFZ29l96DcKFA2Re5fiYrvbTUTXZiHzSwJoWAXyi6
eoKMQ6vvGuOKyY7201iSIKx2foq14bLG2nrHzdeV6anyyemqJU2kgLfjzQeHQWF/igpsI8k6TNoU
rl+BnysNnaL0dqxLB+WmwTu8JxZez7BL69u3wpw3UxAfbJh8jQ1hYPoqk0vV9BtFsMH/wx3ulTi+
5El+dmg/RxjOcsgxcgSp8GFDl13MLBRLrGje5xYX3Vh/yjQSuokQxNHyz8hf8mDc52OxE9eEyafW
RCReheoAvV2u9qxEa2RhqcFZHprX3vXWcULP6+8W2PzQ+WhzimPnPbcNwZiHziGpBH0EDs8SCIPI
O8WoL3gbwDLzrj6o9AxUHzhvElDR9PZJuJbAnloFvj7/E6pgwnMGCZTEDYFOnXAn3zczf7Y8MV+r
sWg+5c6WCmPR5rOMATgsouphnOIXCErCSlvM8nWC5CP2upQPMpkXsArUL+cfRPXMXmI4BV1AsCsZ
LPrx2WgxmA+/dSKLe20v40n+qpElD0fHtTHpnle8CyilzDxZEum4ScECJsJRflKZAJnYhDbcmrbF
NaQVzQg3tQ5DSp9LRpqimijmSmgdrv2RgkXGkaJWohpEaEevBy/LMTbo30V+H+ENPJ+ElyF1IxeM
sLS7cjmKsiNB7g0vOmbNU+PwlKU/pLiQKN22/GngZcg2sD0NxQpyTkwmcEUojlW3hSIfWPjts0UJ
52CyIjw2FOkLrhBYUQvFqIBIbQMEyBSKefBQzm8zJaffbN32D+fbYr93ZrrNpOUE/fXJ/3GNvyN5
qjMNTkCLO5p72jg5CqXr53Tul3nTOFe0wra6zdBYwIYcHy7BBJ31akPMx3n/QW19642xnhCKZ0BH
qsWGMpG4rdD5M6gB7OezAwBmxYL8ZhTBCdKdo1xxUC16Uz/KKD1hPzRze3TGaj9lV6i0kAEj/Y6J
v1+aD7Gbr2kshA99lCZuWY4FXj1grExLdUZ0RfwtyQWI3V3QYJaULZOULL4mVGZUUWXX7UoNkTH3
JSyeXifYCU42ypqdnFF5/93iBdHgDcCsn7A/70aoKHUxZUzs4jEOa7ZmXHj3SSHMX5vxt0H0wv99
obSQQt1wKBMVoGYwfw24h0DSpAGywHAnWkWrWqUcunziOO2fHfc8uA5OCv6ms368PaTGkvGg8DCg
dvYpwIH/M9nmHcgtoEHEqCsqIZZXCgqhITlgPdNAFDgeFFdR0sibjXcF+KZwRHroJQHUBoa1de1v
iWPd4kMhNzpURN38HWADHup7z3mH5Vyg8YeHEA9PnJPAIQXkx2F2eVhEDuYDx8Zb2NTHnwmmPR21
Md4Xvb2dKYtzMgZ7zBDHq1EQurgOKEIEEgX3XAtgz+bM+U8JlRCbmCIk4EiXjMPKJv0q+rMYe60K
thPMOsV1xFLOjmyMmbuHQwUXA8gMslI4+TLnCZaYznaSvVKo1wKDmY4zz/Kon+Jyh/Oqh5si5Y8C
hXD57ml0crrCTPdOfHeM33jNojP2/MJqF6qthFiCPtXpjt0g61DalgGG6QiNFBebB+Yidk3dcyjc
bMfm02FeSIxYSMDz2NBc0jdr6fySZgapXn73N7A2jW5vYP6uW3Ip+DzMq/inxS1faI1uNQP30ELy
HjgFLMQlogOSOkc8OfDlp4ZwAgotpRhsFntGVFFFFl/E7cm8YLThA//K43+hDezInCc5+wi0nOVl
Uaj9seOWHKDK50f7Qq2s/ENozJJ4EoC+CBazDSxYViJz4QZVZ/oeqHwniVGkkeSklibXm3/Viu+V
obz2zPkbofi3dwbp4a72QT0Xet9wFemF4GA5ePLIa0m5xm9C3gcOmhnOU3rKXKIEtAv95CRciJTe
pqXNl1XGKZ6BM/sgbnB3NZvauAqPLLZ05g1jR4bKyqWai0OsxbRfeQtLo6zBAeVjHj2+Pf6aBzmo
QP4vYAMHEbuO/4WcKxMF+a74L5covZLmz+33RgcVsfmS1pc1WDsDFvodXBti8fzzGA0oCq+lH6xi
S/2mt3XH+oLpLD0G16bY0/90Q7P3QzgS83VAtB+qTTqioaqqxyECpgNtMfNXnqXj3wQCD9VGS//2
9aZWm0y9W+QqSb8ZoD+RDr+BMEKD9iNDM9QxWW49U9UK1BMZUTSd5SJU0NWYxcEfAuiVi9IBakvs
D/5Y9hJDEwtTx9zjDhvLZ2OJV8WMxtO8CTbDB+kwGU/eoMGLBKxkixV76NbtTuGQX8Ba40fIyYC7
xdUsuEhGAy3bN6APSh2GovpdhAcD3YC8dcqbEaE855Vq+42FwZbdbhoqqXlSP0eXz98vLVi0E2BG
foR59iTfK4ekyeUlbb0AR82cSoLXS0B4PUlgafEaMQ7H1iy9ybCCifZfgR7JNl0StRX5HX0p13Fp
0IYzDDMxDZ5uMmGV1CMk2V4xIXKazjGgcwnGBWlLI0be9sMzD0vjg0o1FQZ/gnki0qQ9Jem1Q1/K
giZMiOaWK58UDQFmnOV5oYvkW6x6/8Ic23eqU2eiFf2fjtlxdgz7SV2AOnIL3S2Hn1AQauQKjp/e
2RqGGz6Gyb+qQ9mBx4Ds8mqC/M2vws0TfWNZoR7gb4NmrhJo31Je+Wb7aOVUie1JN9w7ei0PKn3B
yS+MrBQcBGNnNnIJwlWL3dgh4dWFO8hxKaxtFqC3+B/DeKbQqYfimcYx6PgSjp15rMxj3x3b7ojf
4oL7eXdUxel3k+ARaF1oj4OqeIHqMXKZNynPHkdI3FiQ5wllZvCGAzw3wgzZXGj4TeALKJZtaVxI
Kk2hilv+Wz7/mkFyi+a7oQemHBnhwSwQOhUuWfOTpf1l+OmBLKHhxapmI9R+SF3Mb/q/ktUb3Igp
HMZcBvpi2BNf1cL0Co4GOK0xm1uOZCQl0LOsV6PG42E6OH/goMIojdUjoxemw0jQv4waT0UqbHG4
yaAGydfZ2FCEiKmGRZPBLnF1zCc9RKeQcWYEpWwsjyk5cVTE0AHuD6uFeBdQHjIngJwpHyFeSyxm
QEbC3gf6Nw8V15rVYkiaxMQa7fFOcSFx2PXJpYQDjvjg0qpki1ErFZui+zMCDTrOl+ATXXasGPwI
kA7+QtJ2E6POxxM9PuTzXg9WTQg5lHDvB+ahb7xe7x5+GzAx/QMOXZB21EZPnEd6YTGaEk5AhyNU
2UIb9NuN1jDpY6CofEKCGsgZ1q7N8dseMSjlNlQkrGBW4oXPLQWHEM/GW28tW6dNEHW+iXuTnaDy
5P2l1UkQBgp/wVOJ/YLnm3ThbuUHT7n7ZVbvNe1MEzxqfEJnGxVIf9eZfeq9ej05a5KHJxn2GyQV
P44zXBfGClQkXPRiZSQMMkrjFSjlUGmkcuw4NQX4TxjcUgainZUx47T4fymdS07zIDhrb3Gwr1FJ
ptGOoYBAj313ho/yUFebkTtr+Azc5YlyLo3cv4F98Fu1hxMBpeNhZMCmmPWONxCkDCdg0mIMyk/O
VD8btwnMdbhLgv1A9BgbqsWx5rF9SSkm/xB505yWTvPSGx9C2RyQom3r9lDX6+TuwC91pscqY7pS
es9TCdwU49cwAOFaO70nzD7+0vwWEzLXvHcgFyXrysrVCZHZSxI57+SUX6ekPtYyA/hNCzijYgqx
IKgymm8f3ULptVSdXOjdqkiR3mC4JcPeQLXEy0HOpo4pHhpy6vzp6A67LnxLrEct/ETyuOdrG/0E
esB3k71Y6I/6wzieW+Y6zvK+MEvAuGkb9/qW0oBJcKYZFxplaeg6JM2UY0RAceZwCq1sn1OeRacw
ZJnv46Uvs4tZlxcA16n75lBt9f5gJ2SFPNnv45PZPHkZ7L9XzMDIVNsLa12amGXUzzNR8QRlQ+0C
xIinrQvRM9KPIB52+io8RouqYqSpOiNF6wHwNThSGxvcHb8fwG8BqGJsRmSzy+vQRoCktlw0PSL8
mHOy49iU5qbDGohRF93shGgdQs7BDPdJ8srcmVuzO/sP5nQj1xxKyGtLNVaoZzLsGJmsbAagS/7Y
JliMLOm6SC4NoJpYajG7RyOE+2EybjMrBuf/f0K2kENTaxBS0m7fIJxLo3zb6k8NzjEBLq0d6PKD
5VB7n6AFkgx3ZcLUxFvXuddA2uGevcO4DiYLJ3ivQXldJ3DswbKGncNxolPPPYTYjXoH6jEOKf5T
tSsPwWd9rMqz8pANcshgBmluGhO3pLuNrJDVIQLyjrt+iadVmj0xlX2YGJ61h4lUxIEyPAMR0Se4
1IRmetn4J+/HzXh35o+6fxycZduhaw+mjx5UP+qeNGNAN3QmFEIjmTneY5ekTZ8Oe5ojqOrgNaxN
GhOw+DnZFe0JfQ7Q+xVebNeSAfeRlIx3o+c+eKelCOi5BRK05+qXzHwthohsiQfb2liTtcZsMGQS
vuDF+qGBNrXpL6czVwXGL1VLGwRln2AdKIb5ekj9TeCkTwCU7li8e8xYTK85CrUm8Pw1ccJ+8GFq
GCBX8QuVq6CPFRlIYKCNs+N6rvTH+T+ezmspci1Zw0+kiCUv3UJ5AxRQ9IYbBU0X8t7r6c+XFRPn
YmJPdNNASctk/i49JJNk4vH7xDRcwMOZceDJFf73nV2jatXDmz0Qnfmc40FvjhXad73jCIbeKtAX
T575rA01AQdijsyfpBzXTXJ+IA+Fnk/HXQGuq7gOO8RHNRpDJuVkwMU0+SKyswDgCjWsdKvfyRof
m2lftl+BxzYJuUqzAtcu+uCeaGFgID38EBzAgzVoG+sYEa2SFm9WUh1tUCZpc/gRqf2ZpNaXQAmd
kB7WTMmjPS4eSjUSYkYKtOBL+xfj1p47pLdC93pXw5g3vstorUcVYLGcn5b+s8O2VOXNAaFNY57M
0NmVMlccDb3Y78BIEKPZI5Y4RA02qaXtObeEDCfWq0lR3PnsIHAK0hUHADWXa01mjNlMacbCRqoB
HPoFlJarqKKtsnQdnjH99gp4x/a3BgQEmFiYwdenOKOSvSANiJQetIL60Iw2koWoBHkA6Sh19LrL
+CfClCDFSoWIbUr/cLPy6FqxGk1fdhSsK6aF8c0NE7jyJdRXCEPvHl2UO8rH9mCcHWB7Qfux7eke
bCkxSfiKknovKyQ1vhz8JA5eIIR1IovQrh4FX9Fr+7/ixfUidXKhfYS153JySIQ0qEI0pK8x7iz5
GailOD/rkjRxe3zTtHo95cTc+47EPRQmqAxIo3Ch6PkhXMW5jtDyQXO4BokQ0MgMyGzCwLN3Sz3U
3aWt7b1RDJJD4dlM9cORfA8nzZkNxbt3/Xjd2PjHdOagURrrgZiNyBqo7Q409WtJ0lNO7y5j15EU
xTSdMnA0xiWvIRVRCGl8vYdB5M07uIK9JzSkoD8Gic4OQtQuwX6fnYX9bdkCdcQzxg5MiiIyeeo/
y0D3RwJOStwGAWQa05ezot71NNggmjAWyGtqSqPqUpnMmDxRfdn+bumOqU9JT1Im1oX2h03+0AaD
JG46wWupFVwpqD4AhVX8W4Rfy3SDFZz6D60iplNdiYfI64AJaszNi9aaifJo6iF8dr6mVpa17tz/
LIv0V37rlJh166mWUtKeaUd2GKDgcF+0hF6W3GA+kYN6BN0GfT0rUpVfHiqt1t2M0kVf0fIs7S2r
AVkghVuyUibMO8TXhFvtIu0KfI6Dr81ANMLXmg5JQGMipXyjcP4WX7n1rRDI+eXbXBSPA5Gj6Sac
//A3COsjToU7KApFE6iaJIWE6J4bQgbOX0bex/5VlCUCVoWQlhZn4xQCqtFVUokKZmCiH6I21BGS
3meXqZiSKF1Rb5nxha+hLnmQIaIlJCQqODIphBQgQJiylVmPejE/czw9+ABUIlEpuVM1PFvUkbpR
ghvAxJILxsaWJTOF4YeDFY8taaWo1qx3hmUyyf7ilOjM7PcQfGdpv3VCcynTvMnYuCBSgagV+YI+
32hAim5icP0xXH189er2MTeKYwP3FsCCyGeU70ErDc9lEegzIZ+JnRNSIJ27PElvCfoS+VJP/Gsa
CivUTwGsZq29yB8HnfdYKHMj3gvK3Zxesp3otTweD0AxF8oQuSspOkTeKRpMkQJo+aXwbqKzzYLu
mGOZ8tDVhPbnYH9EfO4AtIN/KiwUWg6Uh3UJmM9DaWd3jXc2xgRAoMdOhOcpAREjo7YUQegsYJ3C
zOfH4ZYxR4IzOBoDVjK3uEdkS/gnd/9LTBTJ7U20YrON7Rum5xmszUFDmOvnCSq+nogpp4sO0/5H
mdsph7TI0LxxuSGvmwlantzb0h8cfmukhGtuRa34ovh3lz8e/oT5GlUcU/OfJVe7jhQRHdsXbo6q
mNGHXJzqCV+JMGrwoxx7WfgkEme/ueQcRQLIOKo7jQ5RSKC3MHHptTfdR5f1klOI2u4hY2djrg/B
4E0ETFbwMZEyX+4LWMv+aIf+big2IVSM/YtlUGwezUUMqgyGb4tlrQ9bccFrnxmHa25d8ugCgV4w
aChee6cODXnwYuBbbo72QBdD5d4IaAzlih4PWiG70/hWQ28+6ZRjf3Nzi+odVTtG6a7Bk0CCBbN7
EBj45pabbCTjh3LcM4/58hkEiNjOY/EjKnth5WdgGdSU2C9JfrP2cUmvWlwH0ndKANMTQ3UZr5UY
TwNnLpU+IxPqZS0TcruK2YbHNpg3Wr7hedYxtbZiRtAAdutMkL7yzX+5fBJ0b0wrrDUkNs0bT79B
iB2gxljIHO+LXxGFl2AxuUwC7PStH4/7dnJOtQ5tC4Cec0BH9bQyQiy05bxKNPNDTyCo0kfHenm1
gOZUOT3bFVQ0HzlMdr1H9AJ5FwD+reKaZUydLiGu0WtlnaWNp4WXZQGyBXm31UcSlOiDuSvd4TFL
3qPsP7QNmD/QX0ailWoudDA4byIENFne4tkUYIp9G1icPVc3UQ/slKWZ1z46LtBqNiMirE8P8f54
0K18i6zeTX8NFk2ISvwSlKe8gE6UgGT4CMAMa9xjbA5pNwrU19W7gGDcUY9ix9cThTWBubc34Abp
8OkcsMBWGM+zvxE90bVMX4zxld/TQ9Nh8SEglcHi+Dq02UXzx2mYFGuSD9KVJBpv/B4XjJ1uAPqs
Q1SvLCCKGVWaActfsnYN8DPNeNFIT2YgsokQnzHPnAoIN8Aq6xQXgmmvCTnYRYoBOkw4hCRNND7t
q6KUdmiaK3InSxbY5N2K8DhWPSZIJeqsiqbfvEUh9hSUXN05gPFwWaZE+ab41srun436l0MCi5PE
GFMb/f/LQL/X+Oc8E/BWxUIAhSs2MUg60esoSAHFDPZkY5zcxpNdbyC56M0zaCIECq9I7/9YHRJY
riy/2Cgm5oHzptVvCmSgU6nglzG5eFxJHuHQJOJZxINxFD3jtRWlYcWF0UBWMsuWRZ8MVH4AdlSA
6NfYx1N/EIk97tbujGh1rr2HoWE9lQ8Ny39EiQ5eSpoCv5McisY5bHF8+81hxEQscH9Ouq2pMYcD
JqXV1xTxnKEeLX7ZktyC7ypvXgt0D1pjPwZWhFZpE3hvkNp5s8UAiaOKuWANzBRqKtaRx/Ba990h
rNDD4GRQdldwuR3DNJbxUbiSWV16g8IkWSNn11Tx0jMxcLJv8mgSxmAzbmeZDzMxkRxCjfoQIBjZ
nXiehZDnfbaMJkaNy2uVP+RtAIZJR9BTxDOcETQgtFGntATqUq1ebIY9A00VOtMg0IZOj2YPygbl
OB4tLd8HjMqukCC3Bm4/eFd+xQyuW4//Gn28EZVBRIyTcw5Jrq5ciaSgsW6zV/bcBAbNY+edTSmD
prQbmhCxRoVQL+hU4CputkQ+v+BykvnThB2AR9voZBe09z0u52uwfLPlQWWJqDtIXkAAc72U/iXx
MJtnRJGRYIMkEpELmIBAUlLmwiTiI2xpgZ2czdr35MKlI9wj4YyMzfT6dJeJPxwRg+KhthFjO8d/
/Ha6e8X7vLMSgorKX2mbOCZYQjQej2lO50ucQaNWE05S4Bzh3iH4IgoxUX6z2gbWFAryocfdS3hN
tY25mKjzy6ZalflvWsx7hE90GI+eRugDRUAjGQEfPYy6t3wbycWaoofASh5d0G3fWNnBodLwWXxU
TK6GygLmJmA5/muh5Wo9hHOEOOWnsKAXCK/xfFJl8cai6HiNwAbkRbK8vixoQelDI9GK/sz0FDMi
norkcJuRMGwX/jIvk2tS6jua9YQO3DMZmsvuKjvGdpOHNWGZ5MB1PgUDcBgei/em1nBhoVYsx2+H
SmnU561H8jAQ3GJhxwPy4hQttBePA8op9i2YL+uksU7ATbT14UVaYQ+3AZ8hVOsKZgP0pV7g10nf
MIPPwKbyST4qyERHoN8U6+XGwSWF3h3imBMxFDHF1YrAePjjpVv+VmVOpgaKSi7qfEzONZJ4BAQ4
cqkXYuLcFDp1romMDR4iBMzlB6V5vuao9uOnouLioGLqzCuAHto1EQUuCPjGNrlrnUkeWwk6HTNM
dWlPDd7wWo34u465Sp8dCe8nMaTaRhCKEUiMQy69lbZbzwSNUl/M74ZmcvIni2Nulo4sNXbZj7uA
WPOrCGTdKIb6tidWk7wepY9rcX5aN9HdFqN2YjvR1gagvaL4BWhGFpIb+4TG0WDUHYc0UUPrMOw3
GBlEWCxwCNtwcvPtaDVP8kWybWT5hXgT8/T2P8tQSFGkMcFDtdTm0GiMN+5C5mD5GEWhfJjK4Y/c
ToCvM9NBLNK1MyIWJ9JJcYeWJHe3iP7Neqt7zWkkWwCfMbJFRMSSVEEZ8sjflZn/x2ir0zzReDO6
p2fqt5tv/JRhQFQ+tru12XVxtDf6DIykRojym4/2SnpVNDboh57sCJWs/h0HHdFm2zBdEwm1zP9M
rHZo/dyGJNjPdgC9Pbcl1sRIpt73q4oo0xmmZTwPzLvQ7YwR8Az+NYhCnJkGVsyvqF3I7CK0syn/
aAYVAaUWgBZMqjTJ9/6aYgiUmX6tJnEE5C2naDIA3UnQ2jXMx0ESGfrc1mG68cE70I8r59xFooxm
cHld/eTUOhOoZa8YaOhI0d6v9N44JuGlI0shhA4WSZ3G9jW7lca562KcRkY5QLm6HxH1JsJBBnWg
9qqbrfVnst9gMWzqZldfi74+T1+qwhcE/jlByowFCza34WaF7aGH1yUcBMmjVsfvEtMh3GTXEXO+
8DZgMkQextW3Sp1kpzyIRS8mSiZG24xy7r2ouMRN4Npo4+nFC1NAkMLjeSDsNH/xSoadvBTbBTpi
tHuaquE4Vf7Gw/k7kWztfCLHWEyT89bYlvpISo4Jg4G3fU7ISs0vliWOLVT35rZDBls6wc62552Z
G4ifd6X2F1/GbP4TYMaLiP8KvwbGQhSxuQnY2TaZVAUigybHeMFgiqG0DxaRg0AelApp/p1wDKqU
ZJLsixopoFin3y4Mn9FuNSpuLgr8+Fwd8uZY6xlSVtE/p5hHuVXnFHAkvZkjHJq/cdJdDw0EazCT
lhYYD2KtQDQyMQ3LvCwWekl7JKUJphlGH8Sbc7VpzlV1/igQkXjJuBYDgdCweEoatCPQnjRQotOG
jsTfBzgv1cBE+ViEz7A8yD/doDqCkUO5TKzoDG1AwEhu6is57SDH8VXrw3cefRcLxiXGzmyRgO7n
LNkNRAGIPKAs3Yu0qnxy2dI1GFXEc8NsdqxTUtySdUNuC8AjTqcrs7u16FYO/nHK+wfNRH2Trkab
nClq91RBSgJQgm8TQfeFu8sUuwTLSRhHPaXMqOhApnbGWGSuhDwPZJRLe6yiAigM9h9CAeE77hsf
T9zvlC5ru6Pzo9+lDh+1fYAJN/8MujU68oIw7/kNHps17BpvUurwuGNSCcLcXTsmBv1zQP06pxPp
VFfdfHOIzSRoqOOk7pKbRlFraMtRAm0krZVfOXWZHEhmaX/JSubiXAFKQmOPkDRT8LaQWMHaeJNz
GyrZhvuTZADsLUtA1sRwllg8zrPWu8aEZEhRPMF+poiXI04B2n+0IzkBhy5aTElzcYIvmFYLQZic
JlP2K0SGZp2BfbT+F9CBL/Ay9epCcSPnEiuC64DGUy57/yYWn4b2RRgtQUjkW8wGOIwQ+gCjohlK
0IHDrcsmdsUyDR4NKgIWJDiaxPDAVAsH3qFTwfNC1TQ5X+IbyWtOhDOql5iIF7QB/JN0MHfSZyXc
Up39ZYZng6O4HzYDihDH/om0NfWGvGw5wFKGDWUXbTO5HzK/Z8GkJkka8stBoQ36dhDdCN+Ohw4q
FDKTtPjyYVR18xPWbEDJeY6g6zFODfCPcEX9IeUSnvuDn17q/ksIB6R1ciN7xSbT6L2pIKgysHEj
fqc2aKlmCiQ3lAsdZufhF/j76FIvFkBtHrwGfpa0exqXTxfkHhVWQzmLX0cDA6RaiMtyI9iui7V5
gnIxxTLT8gNvLpfnZL/EzHQq8BC2dbzRDf1x2Wj0/lyhd8BeTIR592MppKz6rwAsPcfsSBOCHSUi
4kUE/PZ7xnJAkqwRPUR2xnbG2Kw07yDGduF6G+pu0jEtulqfDGsXOrfhn62M0tg7DOQIcQZl/koH
k2fVJTDqdQw8h225oPoU/c3sm1i9sQsC6AoIZRJdhM9cBK4TIgzLv1YmQU3BL+Csk/hrwEURE8ZU
tuMiinuGttDpmW+cNXgTLhhwVWk+pAvjz0f1Qg109Z1g5QbGGeKmT9XOpMzIsLlItNmIARaBvGo+
Ad7IkcKbSLhyVICYhJAz8U9XbhTobdyCoyb+2bFNACCUS/S5w3CRsjPuv7EM/69vhI5IYoVtkxur
+KCxB0ip/qMHKThgFg/cLdjTZfIX6Ptkt6XX3DEJ1mL4XQWt1eo72v3BywmBghk21kItSS6BbFY9
NvDwwWpG3bPLOVUn6TkdQF3T4J8rGL17VgASWQqpwrk8UtlQvM41wU9Abzm9gl/Twqbwkd+CyEu7
uARiNWBEYJ7fZOSYm6Eadsaj/FzxXVXdvPHik0MdTkmH4kmMvfivoa/V/CXVcANv11+aERYKpFAc
GFn1xyU5EUWNxXmdA6i2I/IUmoblMZfTgHKZ4m4kZEqADeNasq9whiCtkYUwAlsyJLQ/LzneHJ/h
TRx/5HwUWrLRG3+jmu4wdGjDWm2XFfTGCHTsBXUjAjhDG04FTWoM/jbBmeda/Jz0/sqgHPDNH9f8
ibv8FfnPpLDQny2qXfpnIWCJmKC7b2JGcnL9KbKOQotMQdIVImsj3hg0sfsu8TZND0dDcRj4jNQi
BUCj2ZS7W5tI8zZvghPJEK5RIbuq3oWCQiL+6IdbRZKIVnBUJ/ppKfduh7I+LU5LZh8k10gAPfpI
oeao9CuF15ZNGdGMtdXHZFsbiXTJwtcgKvZ69fnFAAItuD896IqluFlcdmm5EXuNCG8kFvd+qrFZ
npbmhSAB1l49VW8ErkrglTj6ifxGCGRqiDYwsiD4FW0c/lgRTWr57wIFSd2uspjAe1Q3yDuZRmPZ
rzEOY4srRKoxWmfbvxoZqdJMhWOd4D5J0JcuGRqopdoleJyFoYZbQDN5mJ0vZHt3jaQMhJoa6HD6
nQlMVuOsqTjt72cg/3+o52cqBPCcnLBiIAJAReQIi/0UKAvTIw4A9TXr4Q5J25SUa5Qz99PNO4eK
oh4VI03FXQFHpbqQCIpjDRk1ndwa1E0skiLg9jmI0I/FrvPogbvJA89htf10HUKm+9POyp6psCSs
0VewDgSaIpSJ2TOTDOHBt0R7idgZEITvKoWYLFYQAg4k6ajEVCtVBbqXplonaOpGD5oTdXfOJ4v4
TXt5sdHn0B6t6namOjEJKJP04dsEKWUy1PUtTH8ML9oY5QdlnUO9SnvH08inrdx8HL1AJp7xJYFE
pMTQMAg5D1Qlq4lmCXBKfj3Qey0hr2j4DR1qHm4KTo0pR1PolSuEDdRfwio15G5V9ni6F3XsXq5A
9OgzQw1F6h3M6ipbbeyOZUUYLsMoaR+b4kDYGT+RoRkRNC7PGdhcWDSTJpEL0uKi7mnfgqQnb1ha
ktoYd6n/H6aDyBg2YtDDwOLA8+KMRBojYWz8x7/JTQEmh48w6NxzAOdaJFsTEVRhx9jsmW87Tac+
wBLAsw/9aSO8M5+moViJAARN0T1xAfUBMiZ4NmTE5L6Bh3LId78eH2X6k5HbQmsKRmhzN6XfAfy7
gWYhLE4mcnP5eilQKMNdKFOpyB2pnvoPYZucoUAchFpeOs3Me4nq75n3gz9TDMyy3VgYRVwTkiP5
A7iQQJDSX+rjCDFvTsLMMrmHKD4qLA04vagxQ/MEylzbDNoJ7ObJ0asdkYX3VsAO4WNSjRbl1vjJ
qSVsMtewIiOQIB5dage/0x6QcSZ+vCe76jOEyE6ZHFNh3SCSfkKTwn2CyYJHExK0+xgPCOfUmhsp
DooN3dJg3nHQpFy1NtZ3En4QU+hzth8WxBH2VYGgiGo8O4ANm+4qLJO1B5QgF7NwAkgCRVUtUlnk
LE/4y8hhyBiYZ9Ktc0YiXCxEI8jqy5tzoLK1HC94lTd1cUa1tfHRBqlvFcUkI/zAkA/ZVzjTJ5rQ
P6icF54MOBQ1iA9WzCcOPUY0E/Ujc/ZECyswvg1LyckpNSWMvUCB9eJIsk5PsEMi3XF+0GH8tVJt
RXBnOr/Gt0/9J1rDEWn7XaWjw9ab5lb6EB64qqxVDGsi378xrzrZgnWGpqqJTqn55IYwASiCBnhA
45q53SomNJD17aTNc0gICJzi0Vye9EFuxfgcDK+V8ZJHSMwII5kxW3T5uk/i55T+TwIeML56GEEY
Edr8Z9rzAZqTFYqfuaaks8kycIwLOFihXq1qRvERbar6EEDytXWL4ORQuO3XGLbEm5Pxl38h6fMo
TuBI5X2GZHl4aEtFCWG3Z4t1yR2sJfa2yBkyyxVWsdWIPkUL3mDj8+qdH75G8Vp8ZhQCXJiRxeBV
/+qS6C0U2z0+ETEw/iO5+GPiAfCgCWcYoCQqjQ03ZeHia2NAUlzeVPeKs8ycul2tsyzXAO3hgb5F
oe7xVsIdYu/gEmBBL5zo/8R0L6GkRA9JG0l251q3al5Nc8qDYd9ggcKRQClACc9BRuopI0lC+7nW
L6jcxiI4euEXVaj0kijV0SrUzdWHaWjUZ+C86BDSZYs96AG33EL/qavvuIpJYFNA+AevhoyOzj1F
1UA0QlEE96tF7ioxfI+Yb4FMmO8ofjsN8phv7lLvLgslZpJtxanRS3hzcCylvHSAuF8L54u7ZFJr
ZlAwDgBNPyQx93LHVCFlmasET6nTPfrdlV9YmqBJWX9RNuRQLyI6aRNjl2eEkLl4zb/pzETlD2wg
h5NqyV/D3USxlzAuwoveJeSXLZc1t6EhBgMbdnKQcg4in61sqH88fDa0R7FYhN+6fxM0dWE/w3zI
mpgb+zsq1c6m64NMyHE6jr75+DfWqw0E9VqSOoSUlRrQI5EmlZYceTMtPr8a/CKsFcC0ctu1WgKE
fLzPmCNrvCKlyG3rmb/M4o9y0fcpZWJa4jIZCSgNvwdSG+v8gx1Ja5cjWOLLwYfmfh2gYmZP8CFp
oyqHMI/6wPHD+gTTkIuADOGIqlzWc4LsbNS3oOASWCg3eIhxDG+Qd24qY2+1V2DvmnGvnBfC7BUe
grcKMwL3c5Bqx0AnpopUryT/LtGCOAQFCLTcuhOJKjAwUU+vYGF3XMulwmYVABATOWQoP9ynU8le
8dsdXDS6tko3VWM+dByyVnUJdUZVSXc899QF3CXcNAJ6evdNbjGzSeYo108I7aX2lH6qxqLQVeQt
mP3KYkZoylrJu5huYN3MV/H9c4+aFGkjIaeUKa198+B9gUHEFe1RvUZwGtRXS4JsxNkL8RJy/rN3
4JbMgUOQtbCcKRxFO5Bw/dkTgwu58Li85fsjJcmmr0jp+0knhAIowRM7E6Nmy7T4NMnQFnKjRpmH
sI0LT0xKFrOd0bxJCCg/iHDKjQrX9+A4ddZSi4x3FJGyCuf6XPGQ71NqCOsRb2C+hlZkcAj3ac11
gYI6vPgLA9HQ1Qw6ABmxMGdVeC+CZ3d4MvKk2AUko4FUUMFBOVFXGcCbasd6REEm4Q8PwgaL2naW
UOeEP+TvBMVuHJhOlDXCMBoheY0VOhTuL2D2KkyesAQH3PeDxZH/ybntUYRBwgZ4AZBcXHiuAeix
Pl3G7hfNKbuO7HJidnIqCZ6djsdX/FPx4DxWMDVA4muR67UtbH78IXW4yJownUiOnCCiGT0ID1G2
tGovJp2rlurEkzBfCak1ZfI0PKTPJSUSBwQ7ucHg4oU/42fhkELGmS10AC6VlWSxCBgT0IvICuVj
szBZWRk5AXpnbm2kvgMyPOk52bUT69DfCGyMhok6b0RimQ1n+I9VUuzH6m9owfIEvxNlLz+389c+
kFuDgYco3DHaa+7IpJqXmMhQDp2RyYR5uMq3yn6ho378HDwfLTl+/grTNHFIXA5G9C2HtAZvxj4A
pmOlLSyxELGkzApmKgtFiazrQYN5ASO12rOYHkZnS11d+2SBP9hQx0gJCbBXG8Z85ONeBR8wroBo
5gPlHpN+ePdEn56U5Plf/Ow1xsmq7VS5NqvwRezC2jg8jGjLhL9bS8nugrrvvB8eLcN71pN4LKh5
HFr3Wu9/U66lftzHhzGIsSq+zMlL1xAjzyQrIrWB+q1HMyVraoWSYuJoolXTQVxrsoI9/yEqwzWC
YlnbpsNsb3BDbtKpmb9la5bZK9Zn6WY4fiAwEMueRUlgINyl8olrTLdHmcud/wPfephRSpeMj8Nd
FExwgFvACx1VH3BYGa7s3twNw9kksUbsaSE4F9tc4GKJD9Oz5p6U4lNTJgwU09BNwpGG07iS845T
XEuulntsnXdDx5JCkiiqAso0Ybxz/BuQ/D5oWfiKtPzqUnJM6JY6TAZZ/l42OXWzCEtrdMnT3O/l
Mp9A28S4n/IdDC84NyhsS5fJC7TN+lqkUzJWsWPu0qowVtS3zHtv610QPrWNQY4OtBdDV+gyQlQY
g1iFajK4hHNzML5EH1I7aPFWpSbpEiSawBQI/kzJL3q46MIe4CiTup6ZXlj8C6CEn/GFFIqgX9XG
xmKORsUtS/mwUDAMBgf1Ha1nLsxeam6pdccK8AXgRfwXwdOECZxmkeONAg59eQXiIsYD0Arp0bl0
+3B6FM2KZIKZCJ85vaKVi39rUrz6bcS0zsq/XyBCnoGRCGyu57+Jg3QOHKimjhQwUKyU5cz9C8Do
qGDNh5Fqjv/ITdLMqLTSG/C0B6zLsZpz52bgq8o+u4Quye9loJBhhAt3IS/S4l7WB+Cc7lzpEJ77
IbnJupO+qbnQidFuR9kWjklujhzhkzTVcUi0EAbEeX1PAAaCDplxbqlVGGzi6KGZD9U0n2etOsbV
weLlCCtveb8dI15UTDxRpO3H2iZWqCMPoN061MCzQRQ5wkawBYgzqkyGoIEqeMm6YBxIYtBC5L8I
HkYQ3gBex6aMdtC7MZq4iIBBtCsIrLyyBCbZRtrKtc8oJcGA2646ybXz3iFNQal0v8QB9j2gViAR
QDg/G05+6zxGNBA2K7CsKGu9Xx1zSU3wiYQOhCFlG8uoQVfjCIqeMfIhElAr140t2sq9UClE4gqA
ywsYDPguusqfaNK+EiCrsMyPJsWvsPbcK9KdaibpnaSV5tgQOmTw/bXgW3Yk1iyKyQ0Eqveo1itC
R2wkURJ54PCp7xwGDYcEfwl0CnqW0zaLpQJ5B0+6gJCucRck07ZDg8QrlC0ReSYw7SnJiOopiTFY
ODihc8EXIgLEWJrUBaCUdPIsJlAFRJZyMxGdwJ8SoNTzu2toKytybOHcH5uoW1+DVQMtqEzCRryX
CsgZvAFB6syOsaaLfNSGGgvtjqhibI/AEKrZGYGy9rVQAQkqGcdEXqPx4pythzfiqLAduww+Xml+
xmQKpiYgAAdqBZjml0y4eksx0qMU414TRpH/EZv8KLAgG62Jl7UABFwmCwo4lyx4KkkDo4nGrmpI
HkWyJMpyKkelCMdBNk37zRsBYwFJ8Hl4ktU2AdNRXllA1PUQb3gGDfIygTuA1oQLctn9QKVnqc2S
8SDZBDp31gDMBKYnNdPY0VOV962vz0yUqUjp4xCH4bGTeYeQS+AogQXahjkBfDChTijd8F+C/MQc
TZFLglrVnOWTo6PykmptooWbfe0P21Px+RKQV7Ia1kX96nYftEsOpyqeodaqGBj1MS/+f8GnyYAO
k43lmPHarBkeoRUXGl0vvsNeyAD2Lusq7OutdPQpqqfJXYvryGOLyxKUFrwI4hOtk++NO+E6eJ9k
Tz862YyAm+CFcicl7V0WZV+kFvTN5yz7TyTB1lycGgRjTignZIqowLiKycQAw9DgJXl5AiIy/aJm
NGXShoDx1aavL9JmjTi22gE+Fx6e/qWYmaO1irs1/wiAw+jeQc+QMOFHED9I4D6DUXoUWOKZsUlk
6reGs+cKpTSvuAX1/5zxHwuCM085N0ploaV0vhYOrlYYc5CGJao9pTNANB9oUnvYYDYBL1LgIki9
EHkMenVAkQl/ESmWTHE6y73AMpKqxaXRjtLoTK6xpx8oCeX2Ztwu9kIaaLvRn6Rj7iyOGmpXNXJ3
MXsEhWEX84ZZp81zSnfBbyj8umxt1IMgMZIRKelkIY544SSczMY9ccu1ciPoscT8t7cRFYX4M2pb
v7852SRqUVezyY6U8oosiZTHzcFUT6RPUwIbBoTFJ+ExrscEFLR8DZ0LiYgW3Vx38np9xx9IUlEX
HxpjepQChW1pRk9DHW/7iEh68NuI2F7Tq4+cQoaauIzMg6VOo/Gk8Vrd9l/RHTUYDJO0KaSezBkv
6ve+26fqnzbCMcdo2b7H+SXA6BhVf93i2Y+OM/OFi/S59k+sIBJZv6qIke7Gk0XyZf6vcn5d/7lv
TmCeAYdolxMOwPrKbbJEm3w/1/ZBZ7QQHV/ZU/ayJFPk1OAyW5TGBD872FIeRzqWvAyf0SPQQpAi
y3AZPNzbeYzxOlwSCmCay5SkxukpmglmJQvoTqRSL8vR3WPAAn3WgNmY2iGUr9reT9sJqSfBi8tZ
bp6pbx9EdDX6HyVzjat8H7ofsvx5kFK4iBHbo0PGZA27zPkr/is+i2QnUABE6KUBBRr057NzHfmG
/EhQZ84XjesJ4xonFT+4QEYIQ14cdEarZAdY1IAE+b7DkULQhiB5PkQj2J9ku2k5GPSARqS5wCn3
aDj4EW7y7eLk5h4VCJTLrUNvgjxBulpOVNHjCA8m25xMASb95C+0cHRjDuYalD86gab+tUDAIbBU
vpyTFG0rZ74c0m0Gyqu95EjeUw4VzT/JbWX6RJ/ON5mNKPtQB9kKgd0E8oBjRj4Fy8kyr7tv0euJ
4Nrqv8VZJ3G6vLUF5UgDbtVmioN0i4wNJJkLmLNQeAi9+wqhf5bkA+hGQ1dG30kXKDo/eSisDgHF
FqpBqg9yqDDQwI2IflEYQrFxyAEoGDX4gfaJxvgeLC79kgFtHmLuGBTXqIvYB/FLS5AmlrPpnshI
7xJRxsFcaEPypuJiL58qDMBqoLiANEHydSkmS6hcDFusBGRgLW4bUfgF2F24d834JquIOsaw/vY+
QZFqVWgQ+4vIOwyqS+8/UbdOaDRezfeOrHV7m4GNjcfK5PDVn73oYhHBP2KUXbM/iQGpl4NWIqDC
BQF+gxx4iD/JDRpJR2E/QPGFNEZp1T9qMxqEmHGXW35ERSoJDJro+nRUqNWyDRheJMoS/Dp8hpar
HnFf49O8TlvF5CYt3efhl4UUkc8CeTh1b376zK86JjflgSEALVmkTmdBSZkChxQbzy3uO0gmSTuC
YgAa7bkQgsZ4lbKNlUZSEWLP84jNm3MHYzXSWL5QaKA2Z5jlYB30gMtNu0lTLnWwk5CqW0HqJ2tR
5Arvzx6JtOjscMciAYipLtm6NZCSvGwMU7OlrysVbCJ7I09eR58uxy5XY5iC8fGFQBLCFEAscy66
lMBMxqHkl41SwTYZzfvge4+i7un834zUbTYDMPVZ+q8oB24A2k+C7TKOD0Pgb2qPVDDeRUCFINo4
+C0+eoUQUmidgmMfhQ6RunJdzKx4h1yCFHrFT96tktxb1ELBQJAkPRpQDjpR2qLR7x9GSpeAOXvW
ikxQlb3fh0/UyJG5L2cuUDmrxO0qYZHkT6CX7mzjIXzlPVcK9gLF/vJ5F8pqF94K4Rtnm4fGRSZZ
DiMkpuQfYO7h/uT8YPGbqKhSQ98HZcIEEfXApRRA9HGF9h3LURBTou4RXXTnhtJpIrdGyGIrmHe8
RlLd1fCb9/OlV4do0JGEG6tEDlvkzKl11w7GlP0WeQgeNgCSipsLDWYqskIot3ughQWSL0wdRkLs
BwfQcdlwAsWY+EuGy71SYaaDgE4LTC38X4QGTeYlSVJu4UabhmVBXFjNIvbYZc0bWyAfr+eJTyyP
Qyx9Q2Ps7xpROAo2Mgw+Z04yIcbnUsa7466YA+6SnYa+qtVfmDCxd2hs6FJ1wGEaKdn7cHVFs/KI
ShiRKTbdBf3lMjZriwKLstI1mOn1sYAgddhFpLgjDTRsn1o4MfnZoYVxxrUw/yNC0EgufRYho1sc
YS2mVy8AtlM0j2xI9NgfXUo/bOnkT6O/oqSMl91MkCYKG+tfyGSSdK9fZ/W34lQufynrdHJqYIvY
EG71J9cr5LAMfj7QDso6Z+3TLXDm2vk346m4jVAmeTPhpzyN+tcruweDhoq7imKNxsDwz8uQrz8X
f9g5Lt5Tg9ovfU/RQMfTO+59veLUI7J//rSqF6P/i6Yf3RPyIyB32YasIVmzuqTtkyREVsP8xo/X
nA9Af5FA8cCY5MDmeXRQkBoAqSjsuB5llYvrK9ty24l3Yjrqzc+EWuK+hxNRJAh3wZrEhCFtZU3B
biOA7EnMuZswuHc0ew+3JfOMHNovfWneBo4mZdkPNXtBZEz/a8PF3CW1XesFdDEnzn+RLVKgRTg2
vJR8vn+1TWRTzPBFqinktqgoQSa8BsDQOEdHIj74RWk0OpfhvcDFFtJ8rs4QEEcaR8lWMJMzkKdu
SsItaTngQKP+KvF24HC4DQrChGngOO0u9URkAuIcRj8ymRsKlUuWahs9wZ6aEX5C+5O53gM+2qhe
hwPzo5/7+Ak4UubJCoPmGN0m6oEZq12P5abf5sGPg87TxPN8mHUa6Quja3QO8CB6bJnim2JmguIn
2ZdB8fExs1Gn5dymEv4oCQwucbdkpaXLy/+xdFbLjatLFH4iVYnhNmaMnUmcGd+ogmJmPf352vtc
bRiILf3QvXpB3H92MYCLfoaKQcgTE5cRZcZ89t4itCCwX2WsKrbiw4Kf4Y3WthT7BXwIkD4C1lVc
VNaS0FfWGKV/oHCbSmSV9Or/nfbY9T0FQFdUQFKhcT4Pa+53gPtL07pPNZYZkQyl5xlX9M94GEky
qc9kZTPWgQrSE8D34zBir2SmSotg0MDJ/I1Bu8zUapxlHmuAXTg9CFcLpfqLR8HI+R8wh5k5Wh3m
jnhv6MNXUz+78WfKp8W2YgcnyKcgrXMme/pOh9z92oYEjCwGzj9sfoDXnsZLSmSavIklTP4u6pnK
zSKkECN9kRPUZLyViFRlU4AkUi/lTN96Lnnogyq20pWXHYTW2bApqDEhqZ3mqdnNQydCLE3WJqFQ
Wgkjl4+Jm7SgRpgjYW+SQfHm8oLUASFPJsStedepnYRJHmxKi0RL2OoVNtzVqtROsl6FpqrE3WVg
f3JhCk2EyxhXaWRR9AffYITetKmQ08ztnbIhVc60l0r24ib4yoOqAo0hn2hAuDzG+lVBjNFT+Kn5
r3GoLOGdx+Y278/heENmxCkP1hhZ/EjtNH0zj5lVZOYUS8M2DrmK0Wevs26rhis/RHt+IxTQ6H45
ZdjrZvbHsKIn1DcRdpo2at+VOvzBQybIFp0DEwyTOa77cCLyt1rqr8oopTHxoDs2CnyMyNS3dIJ5
FvN+MOqKv7qeVgh/hqw5m4B/SfXq19uMygB3kug9JTIL4S99WMGYg0vNkfFbcvE5nsbsM57+FQEp
j96BJykGUmTQYBEotSWx9kLzlE/DicbW5Hriv3moBw00VDTc/Smject7+F1UoDKSD94sZtKwWrmt
WS7g5gFgB//GOUqVDj+cnyPQHKYYFMwcsrKeY+vUBvBQ8GiCEsSRCSCZQLqFrc/+Splj2UpHy0xQ
sw13f2FC2sa6T9sE0VM7IwddsDwQyqj0uzMjMjl7IxvWMqo7e9dgRUn5zUFJd8LEBKaHUM+4OIX7
yU/jUxB/vWZORnARgDsNNIM+ztem2XXH4OrgKiAc0gF3Dke4OOJIwPEvGmMDdIZLSUfEZlJs2U9c
TNzMAGAzMhrTuvvG3Yk3mvcCFVyDhpzffRzO8xL5vdYucZmp4j85knsHsD/MDhXxlFHfMcfNT311
JU1LKEuN/17W+ZNjvsnMEeR7IBs3x3yF7w2QBf9YktzAvcXPC8SmSfaGTrVGKQj1MyPRiCJcSMjt
nDHKxfNzU/jvbATImCXD+kj/q6bnkQtchc6frAb4CHxB6oK66p5s5y9XkvZlo+t2d20IxLfBOyht
NibyjWylB9T/cKr3RdCipUcRCQ117BWocpcwDESpIQ3P/xVntJmDUuGItUkgv4X78qtvKO5QcB8t
3nnkE0mCUKPb8F0MsDZqMylaaP7FqcxEFkSpCVjMauEjyhOQGnztsLblPqUvCPt70vvrAZIM1YSc
o4ETHMBDoMfnIURJcDY2SBi0OIlRTSIviZBkc77EpUVKGEbdjDWpKUh3YAXngNPCvZXpZe64CxPl
uYZeAwNhInx5OdRF2DNESL4RzjP/xVrrC/9vKRGROKKNo1oIE5c1f+yYCkXpBTsUGizhg+ntswYP
o+0Im96E8x9/kGKBE0cwYY77FAq2Fx61/FVmpdyXCFptjC5ZpIXABGrZnFRmV9FDbrTxmdmBnUjv
w6azqN+pQIU5RbfQ2Nd+3ONQpqofUpMnDM6Ub7r3lN7C565CiAubJPpt8jP2IVRCvFvmNmr/ZQMV
26SnAe+aOc57RwNuFcFKZ+3bCmkg7xH6LLQKOBEevBscGvz5NFBRhw/JtudYwFdlCBjwhKgGwJvC
37rkPiVfgI5X7lpKJcabWgTWGevLFEqGZ+6ZuffDXSaoEXN/FftpBvGCYNoQkx/D3yGBz08zF906
2KGqQ+wRLDwaK99+QVwr7AhAT6BfEAgfjEUI6zJSG5tsI+w8Xq9UTW352ZB9HmHIrryP5i1AEHaJ
yUQWLyyerCQbybiKd9kUvzQMcNZoKdRYWYb6X40puHh+h/OwFJYT4XRkOBTOsaSlr9t3uir6GGmz
5ENO06+NT15uFfiDwTH5R6Uyuoxm2fkmo5o2UhkO5yc6L9EHa8a4EaytsLN1NX+hRVi3g0GzF+ID
BW6Ms48uFn3jG40Gnwzwj2NG+LdSSiAZ7KhKWrKzXZ4bfTgHQR6dlZ6oit3oP7fBFwS0wvqV6toK
/2rV4YEjW2+okuFSAHZgmNNc8kBD2j08lTjHy3ft+6uqlsdZmS5l4D4VfrYjD3AnqFiJJ3Jlwf7U
IAB+2mO3aN1tBnGiVzbV71TD/mKxJcX0HMzWIXb3jXlIDEBySCWOdXJhJvcvNRXX6GK3aJNVc0wa
Hd7nxlPFH5Zyct64WsiMFHfKwX3ynGBHq6m/kwi9zPMICIOWdLiVMW00R4e84b6dPotY31htc+Hw
sHFwGDDD4F7UjeBYIlCHEru2uawK792ny7cw/UQD7ONXZlrqwtGcjUMZ+Lcpfhj4NVZxKmHhsF8Q
y4qji1u+N5qxxuxhGyIfjegwoOkXWr9GF5irUG2RB0Kc9Hj1lPxIo+riWlI1eLiyu3guQ5E+QrVG
1IMRV8lY2OKFMMKEf4FG7UkCSTmtu/GFdNB1oSDxncU+rCvqJaGz2DsVG7shJoB7C6lH/Aa4bF8H
s6GLV7E9UF+FuZQ17t4qGX+xXxMada7dXdXiFNA5oDfcD/4ubov9HLiEgKA9tFaWFl2wHVxBikFT
WBMWMu+a5I8j7X0MRMmEI63GZ338LPGYALE4G3x9fFtzRp1Fpy9a5ISnKf0Ny+7JaRD5FDcPZmuu
x+u++zthrNC2kAUu5cRJPu8qOls+nKBiUlAkvEz0ZB6ZHNTa6N/xgTFXYJjAZE9GIO5SsG69WwIQ
ZJv3pGa8789nt7pA91xYQBZBN647kFgZ+SccTZoOV6G/QjKPK/vJccjRKcQ3DMIDi3ekAMF0mCBI
j2Ygh+dWHOb01yxxcMWS1QVBm8sLHGRqU0/lwXlbVX/LtD3wk4/zNcxnS5vX4q9NCHcxRu+M0jg2
m4RE+IGKymQoMeYv/AxQzJhjmH4Wfofc67qLzwCUnvlUPDqxdDIPOGpvKcjAQxUGrUyTYRnDw5FC
mUkP9QarwMroegOLMvQaMqEHDqO/YIjM8J2EN4swHfMNM8EYbb1o/sv6i8Yefi/+eChThc1d6MtZ
39NKEB88nwuxrzqrJslSkBwdVJS4z+KOUrFaZc6l4t4hLSnuabhw/cTxd0DF7wL7F7qzmU0fsfSH
QmOZciJYVbnp6Dj5VonbQvy/Tw49cAT5yN1SeVnkivEULEJ4w+mfBtGpbj8qZ1gUkS/8FjabgN4p
QKXFFhBnIYgMSUMzRHHggHs1Rf4v11LyDol65XNzYPK4sBN6M4l6wmduY3NQOuRWPyogD13tuKuG
Xx3HUy9TsfEiCtSkwyR8rPyupkYuPfppzOihbbrE340bjKsFwxtG9Wz77iaNnTUQj/jnjv1JiWIM
WPcdyTn9Ucg2w1rfV64BTVPfoH6ZWnxm4mNm67KDcZYaJ2PNLMcboP5y74VYQxP6W14FcFC4BdLj
0MKaWIKv+xyXQtmTEMgsftGbHU+c58gdLMfwjIip6EbiGqJ3vaY9aP6qIxkwwD8eQKeLEw7W1gSY
gK4ulfxmTs5zBVojQU2SiatbXJJ4CoiYI6vyJ3PMFupIiuSDVy5/BUsRtRVMz4jCe+56GLdrhkOY
uT9lr6RHQs4DgOUpSE5q+jE5GALlJLnhIkaIn8Tt6FGw0oq/tmltavNe5re6rJ5HfThq2bCejTtg
iVwbOYafgxwVGBt2prOyovTwwHrwOYV7E/PHfRWhynrImidJKBTBgmwpdl6K9VLn+hdfg8lxhf4C
pQ13NBkAU/jMeJXBdgOYmJNPcA44B531w6DD1d5i5pM2ENfoKjs1/lMGwNWeJPCojG8906NNgH1R
3Byc9dXOOFIuiXHrPF5hlGeuv5B0ESvnqoRoYHEpam8un2ngGIlm5bXU9HWT9ysrBioiWC7gi9n0
bvU8vKjwOAasqgaAX0ikQNZsDj5eFSPr9KNbjh+8Xh5jYeFX4JiUES6laNF8uYF2RP70BOt43Wif
mv7rDuK+GGzmzKemfbMSaDCTI2HLJCdBk9qP4Fyx9+qZ1qXEc88eKegtd53ROKoACzCsY93cVqF6
q7A3HMKPDpR4NrlYQ5TejByKkLqiXPG+hgmgx4StZijrh789oYuu/ovwWI2yhTO1T8J9m/pT6RJ+
p/2TAFB3MpZlF61mvJOTRsNglEoWD1en0ink7labPzeoEjFKl2gYg9owhtpgKfYmc489VbQN9U8D
Y9VH/Si0VR0GigbS17Z4E1QidwmOqb33awuQ7lmcu0F+JBhggdOrPuTXKYN5PJ+EAMn/EV/dIfxU
Y2slsTIRk/ABGNiQUWezCKTywG8cmekyz+CNXG3lh5J0OLbVBVKPj2Ms5MZ6+C1BPXBmDjCJYy5H
mwhW2DKe5XjPIaTTiSCP5A/r4VmOrBD+0MTch/Opwd1BsiOlxY50pBwsT+64s+X8DYl8sJ599ZNo
9d3EMYxEGozKepli6EclPqVGwVGbPOtGf3zpzefYww/DYWSh5p99YuBCR7VPGfnfp0ZmN5fpaztw
WZhi3v0wEef06otdwq7KtKNPvZEkARJQxGUMV0psIY0k+IPBw1OGVSQUEaUkEoLzCWacz4wYDpbL
p3f5DW4H6HbtvQxmS72F3QLQ1NV3uYTCWjmqNlgYWEIQrCAAmAmnAHM1114GdUeYbL8csos3zW/y
16V9tDfS4tcdu/fUNpZT9lU572RF001e+5z5eEBFDaRX4iph6ZD/GK/SqEyTvFuo/5p64mLXkZtW
IFO6V7yq9Opi6TXyJyUuWGM6lsqdSJCiZBrEdOe8DjkEQQjS/Cvp94OLPw9c/8x2lqZ7+7E7lwgC
7UnBEqzXo41ZkR+hnPHXb6Hd9TR65Xh0zo+blFMMbKOi12iddtPhA0uGCJ0O0R3JlVtOfpMvdpqM
B3TcujH6kvNwqLZZt4tZ6aw2mZpXJ4oUlLCIGULqV5H5DCwuSZNnWawiG+FkvIF+Eyncgi1pO87a
wyFZbxmVEqTzi8UJxgdYuOEX41D3MHkDTMGHSg1gd2u8bHh4intxuVn4BWNiRyKOy3Ard5s7CAy8
5zBBQdn9E+d5hcTbCdalxFTxgqVmklhc0AfWOqYsSxbWnCNgtQJ5AFBrbHszkbDSJ/lWKm66a+rk
yQwuYfoclPDUnQ++Je1ZC1G1Ms0t/mI2MCBf2h0v/nygymoz7AxA5ig1H64DTMD0Xy4Mc1K+eV3w
GSVuQ9a+pFTixx2QhHyVnGBgTqoHJ7rUXGt2xWbDWnnhqWuPSqIBuoTDRPaF8G5oiawk2yaq+SQX
EWECxZgDJj1PeC/14btf21tHmFbhr4TLWbZ24VCVHctit5k0QxKXZVVwTWn0sh4EGZ6GjKAcnVeX
sXQ/Ipt5KdeYQeUFzsKKJVNMvCr54FSbgX7h5pJjSZA2tPUeZB74l3asw8c4WX6zTfz+1idb8b/H
u8gymWiuGCKvqLLIg7gjz0QrU7b2ZogQqE7llmKwABYajH6lgrVU3bb59xiug3LwClUkfNSgQYVc
ObgTf4wDHSYy1Nm6iM+oJU4mXC6D6sNLoqXb6LsegT8rQ36q5TVXD7pv4HxL2FMe4Bs00yDatU7Q
+28gpy/0Zm9+UaBY2kI1glQ5eBZxj8ORvyRDRly3b2Nv7pRx3hpOuq0Yshos7i6KelCdi1m9hGrz
jgEF/NeTQthgBVaEOwlEqty7VqgDShOPinxeGsOv7elrA3seZOjHdvwuae/5fbI2NBj6sK0ggUlO
B+iVxY0vUoIMDQBK2BFIgqXEhzIUb9UMsGMJKk7V6uJyqrnpe2/HmH+y3E3kuxJrKgYiwHBgpCsG
kWw4gYwmmLDM6SI2MUsGoQ+jfor/srvAzqKWQwbThy6tJOKA4mKyq5My/6cm9s1jqdRm+pGjDGz7
flnEB404Hx1UMmUOmwLp2VRrk3BcKYLlmasODrd7OUVYxcIEE5yDfFBZHrqcqtV1im9i9qP3OkMd
TCUJ5kwISbXX5UQPTv3AhpH1KtIgqiFvws1Y+xbYLHnQnO+d4SO+/U3i/vg4tkDltXm8uLr3JMmN
Fn1aE0qVWW6hsanYPoCEFPRZrVHuTJxuq7HdSAxq24JfJ8OOZI9fIlD/cxcuM1qql8pvyZwevgw6
LEqgCHyvrk+IiR+bmgONy9bq3ignRDiFly0TzmwR0hGWMTr28iTdiNj/24wmWSkkypQQx8pr1Nzr
yt+FIbrnrl003Vdt4yDc9+ugeLfQH4inG0ANU2sbYoOKb5U4DkrutW02e+U5VdyVF8c4ieRMNJ1n
tF1ysfJHJP17ahzM6aZlj9LB55nHPPNJg+zWQ0B0EMnnqwJijQ9LU2gHSW9jWO8B6bUUx6cMzFzW
kGhaxGbO2NotjpevYbGV4YUAtzN+fU3NGRfvG2rQGk4rdDvhJQKEc+fGIc2//1P02taQ4dHgiaMR
EAN/QIYxqEEheAEm4qaIsbmBVhSX/nl8KDyEVEh+gyFuiOOd8UfkbVxmQ2mwMDA2iml1OcRbjHRE
Z83FysiI0uhj5HwHQIfOiytHCGKTt58KSUGV8irJcTZQqsNZMegiJjihs3AqmH2/nhbLHBen3WVt
w4AyR3jDP2DIDFqZi5ABKOoJgBIuoh6MX/R6nFDcQBgpEg9nOgjUwI1Jbhn/MlkWyprPYepcKZ94
Kn3yrrZwll57sznzaSHSCmCvMbuoEx/lA6JB5SIkaqEekXUWbHLCWp7wUfrn3wIOQtDGBzkKWl2z
ntRLXxzgS+FMNXO/MOLBpi9PIYpARmv+iWSBM1p64RZpEbeN4ZAEq2KtdhNBjtEy4Y5vwiEADBSa
yETWJn76zDqkjdToU+KWG77ck04rpPQgfsVsPgI56fDvmOLhpW84EmrYgOcJN+OZ1mdWt+Ih4ToY
61KQAc3V5r5VwezpeEmFEIc/KRHYyuimTvwjr/WDwB4aMOiUwyZs9JfyPKrPPvQLQcFLqP01ozw7
UT5pQZw5PA7Vj5TgInzq7OLcrNqMnMkeWqMveIEk2r1JfEWtieFBDZyh1oxEAW/kNmiAI51yhp3C
EBwydokSIIiQM5+a5Dnsn1PQ/8QdSCIoVwCrexkytMpWvg9dZl1PN4b/mxDVhE9XK3DpmEuQFmM1
kn+FEhhHt5FPkWM2O4ONZDmDd9y6qdhJ30TemvXrgTG0jyEA7LiJ/j5KO+qd9143zhVaUHHqeUxz
sIWV9O1HNGAEK5bVDE/sqXq1VQ/z3382ZOfUsXf0KqihJNDNr3qMPO0l3qIQbpVVK9KKccQaJ19E
xjsDBaarSyfUmGRMl4ztX4QFUCVss7DkqGUfcu+A8VblcUhpcwfKC5za2D9js47xrJOAsgnzAZ/6
SUo+s/JxoquwdILFG1+igngQzVqYDpbndJSKpq5GSH7y/ER0mbVYhVJDdE28dOBcc60FLu4yVwWu
zxT4L1nVXLPHBOaaG8au03492hSJUJhh2MS4SzOmL+BraVevOHrzsE6go/kCOE/EpXrhpqzgZKfH
OtKO3K415t52CkXrwmAVhOeLHeYMr65+HHPnnGI/hKUhpZMHDmmqBBkXxkZvp33nMH7NhbkB8VZd
9QpTloc3q4v5YzWOa5eRWAvs2FvGMmXa4HW/EellIsANl930LuIyWYYykJ6Ii51t6+qE8dJFRGfM
UkV/N+yehp/buH8Zl9DGCI4iVZssVOaCD34gEyPpAoCKwRrztbhKe8HvXPziVrFifIc6SKqdhB7X
gzLkw0BsJnU1jHu9wemXnrffdX2ApSMUfgvhZvClVVCI1GzdjNWfrup2ULQstoMFJUPNSKS04PqH
6yjazzxKv+nyp4cDJBhZVz7Z1tELqiu1PwmvTEsirum+wzQZAWxqNGeHXPU4Dg4aVhZgKOsJJwkp
wFHm2cYtTnYT9NEEUaccdLOGZft0lKg1pY13Cr6NA1AxvHaPvFGWXm21zyYBeFSSVAchUB3tXRHb
WwbdHaBi6KxBvqhyQcP3UhtTZPjiTVRiJc86A1nOFfKduGNHbtMYQk8JEMulwyXkyJjNuHQ4bzLX
S+I3lWNzbr3nSsXDyxgXXcKINSt+aa+uU2EvubvgzPUWNjTqI4e6MLIcYhdanALbNQ/mCl2F8mMH
cGmMf0hwoQBVuE1Phfpe5zN1DzwM/QkaBVGoKyPCPJTkiwesyeZuFLz5oHEBg48j0QzA3eGkv3bk
+lqsJh2z414h25ALr++PhM6cqRzRBC21UVkmUb0RI+KsKs8B8xYRbXqg+jgZbz24p0S5PllfrkE6
S+jSmZVbI+0vRhwviOpcY2SxGIFNdPvuz1CfgOL/INFbZlRUBZ795d6Jz9aEi64Pb4ywmJb8tG/c
Tllsb4iJ9JR0cRlI/nZ68UTkgwU3B3MMle8D8ihSVqE6ApCj0nJYq2D7XIe/1oSHHHIC4QhIcSOj
Go5cwbMguzhXzXA2gxVj7pOuHeH/sqqyBkbgC9TTAV8bq/iTtH/K/mUwX1IvWvIyZ4oeoPUx+0ay
tNEpjtSJ4ahpI9D2Hm2tI3kyP7HwAOcTmFaL+jy+GTOCMOTmpbmWYrLp/AWd3hi+zzlqcZWGy6OL
1daJ4mMEc1bjDP+EDsr5XUSNeYkRXfk2gXRkrfUejdyoTMRjfT3mzJnbp0j7aIks4L7FOAa6rz8c
geQWRkuSLpO1FiGOiU667401jc1EYU7v01ZIb0EzBKtw/P5vgmUi7EBsIjaac07ShQ1zhMGxab5Z
/T1QQeLqn/raxzWhb8UxdYjUxHlZh2FY0eG3OG/MOMLXWM9InQ4SR9k/EQNK6oXOpDMooM4Vyk6I
AiMmJ0T/QZIs3qAEy42YTO4yN2Br9AW8mITBCeWYfk1L67vGdVmJBr5LsewIO+rUFgb2JBQzEFVR
zRgtmh3W8SAZCPU/09RXVMe5xkqDMRUmy7mFSe10y5xlzAaTP9OSSzxcXboOnGQXEQ0OChsVeY1O
JDGSBQwu1epHN9JFG/qM9vG2833A4yvuWxxH3lLRv5l4sktCdlODp9Kzyxi8sOOF+K2a+pU5Ib+K
c2gZHS0EbCAVMSodFjfyolxFJ8kS9OvvxD17iJpMNqaeQ2fIPoTwXTFDsTDRsXAua/No2aO6JCCA
crPllueU99JDoOqLDnXDOECz6jaxqa4A7IN42jmMhwpAN6InsOPvgmIJgzd0X/IQpdW0aUZUOTnU
nrdcBgzxR+4P27Rn6YADsRmMxlq382vM0dEV5jrAXhgCpZT/OG9Xw0E8HzyQnCZLt7USHFQ29IiW
sRqaXcLsKlc+YJDjFb8V+hZzDKuAJREFWwraGlpUzMvH64X452IVqAdGf7H1giDyawZ2oEklxaon
Fbn5CUesNGiLQ38gKJZt08mRT3Hss6SYYOxdLh7HfZ6rt5lot7qBFjXtmaNv1LRYMqfQ4VRGKPCh
w3Uf9KsuI8cYFkpnevLi8Ahx16VSkvcAr3Bu9xmuqRFetw4evy7gS/shB42hzUuwdnHhKAco7PW+
K9x1KHnombcPs5NLwWNC/8kCauagcngSp87ZQOLHTNctvAewUNRvDsBdNse7EP5Mjc2CYOvC4O6r
55JRypDDTvqRAWrJexFT9QxoMMO5XnqzUYc4osJ7p+WNoXZgWZ7DkSjSAH/MnwGu0Fgom2QclyaG
+Z0qE7mxYOOUG2m4MiD/eC+oz0gT4lJVRKte5K76iU0udgta9KumJ4/PUzfugv1LcSIvwRfvM7Db
AoCrQq/bcCqVEZ6706L2R9RJe/jI0n1XJm5NKLWyEclhei0D7EodyLmMBagZlPraOhta3Ay/WhVr
/CAFr7z2LeX0L3gCtpIRZ+Axre7IcI8tCEPIo5C/GNZEaCF/xqvBG5ecdHKMqBBVHGOiINjXqb4M
ayblwJlgfPoQr2OSSqfsXjnFMrEZuPK94Rkp+iHrp2NOXeBzu4hKW2rFKazf/SZ7acPkICAG+7zo
8Hh2aH6lWZ6Kg2uSdz841yjUwPw7jHMYl3K5SLadeP+W6XQGrjX5xKmR//UQiObOvbdfxyJZIDzn
QgC+YcUTWoJkdT/C2IpCJvXNE54mjUaY4YfCpYjrWYqBoQ61jZ6ojl407LGa8gbkasp9FuYLu7px
skjDE/BbbCJeCuYjIGvjSnosVT21PT+TZccv5AgJcPoqEa5xAMkcEc4AcBcbOqOxTjvYJzwM6J4O
3L+6hT3ZPChFgvDo0GRt4iCjF9kNEZkaHRYbtoUhzIDfMrbOXm4d+5GpPxiGF605EmUCMTnf4/Rm
0FsYAVUE/g8oLmoPoR5oDcu3S+t7gnFpNLU7weSJU5DEUI5rtY8uXvgzo7FhqxmV8MnC7KMkEvbB
bSM6uzopBBhwr3L8E1J/bIG7WjF3LG98L66FTlDV4U9XnmZvBO0Cq8EohyQH8IWCs1IHcfWgWkKK
ZW2HSMrn6XV8A6nbmNZ3OxD7Yn6E7l9NU556NnrC7Zo5HoanFgJ02LEZ1qVldqKJAXdsq2CNpkro
yNZ8LSgCtYZAK7DXKMQTzyBvKET4BpiZki2SIatX7yX5F0MPo+hUUYbrzk+Hjl08nUbxbj8V7mfI
H2CrGSRGWn62Ca27oBXut9F0O73oSGrDa7ir1oPWEN1jb8MivIiTFg9B+vAiV7cqcyzF73H0y64J
gxa6G6ujA1MUiBGw14lAci1s7fHDdqxL28JOZsplZgcLi4K5bOFTmfcqwRyERLZdYEuSabHDt4ZS
SEpFgzH6ABOzJpqKqJMBaWCGFMmYAFftH9KCsZKeQDLv2jQdfCpFFUGTNA7MuobqqlCIC4BQI3Gt
8/Yf2LbBEco/3FohfZawssH8KuNyJ0B3U1ivZoQ/LqPryvXw7D2V3SolNllt7xnDwZpqWHVvs7FT
2f1dPCzFO2Mw2xXABUgIrmvC4nERVDnJT2ff2ePdjOgE9I0bytQwK5Rft8kgoCoIAGx6f4LujmiP
UbGYbcoAQKPrGqw3TjfF+ZjFCm4gOz0qMOyfj5EJx6BZzTqbENMvQPEcj64+HRZp+qPb5iOeueCg
twf3ZepgxniXFIW46nELETkm9Qkk3tl3UAtgWU19jHsGe8oWGDRj9kEXzSHOwjAxu7WwyaUdAxKv
9GrnIB7s1R0XRYPzW3KxyQAouJ87RlZWto7uhXUOAM8YZgMpcvOGbNSidtdyecXOKaawBNYDt/4o
cTriPcf8NBYe/AVZbSXGSmV3d1Fd9W6DkR+MDGqhXNX2CZGRSULf5zegrz+5h9eHTYOPr72M0dj0
bfHbMsi1+Y11HB91/yNgp/mXLvoI2+9h+i3heIQ6LX8Z7twJ2ML+Zh0ve+hnYmYh41wBa2to3g5s
A9dyz5JQX1MOVe1rUUqP05rPSfyVGMRETc8u6HHnxucJaTsjhoiayuQis/49tgc8qopCxMLMMiI3
CtoDIV787RQNEAeSSFsPMG1EqDaRelYrVHZckC6ccc+kBIFTlrwZoC/aHDPpQmIH4VpIkzVTkkbV
N3gHMRfFW9BqXpjH8M4GTDwSQN3a6f4ENlcbH2iu56OWflikEUB2mFRxIm+9e1T70BDh75RnSc3q
6s/EIWVgeIL6zVw+zGKmsuEJonEcn2XROvbFMZ2PNmb4Uxf7gTShgvhIST3GFFC9efqvUC0HKDJ+
uY5DZ6uDJWRGvQIukcfieUfpcVXWRkIZaBeUNA1ZvxMqMRpfPWs5b7HQHfa9Gxxl4yv1T0NPWqXP
zmhvPav7E8HQiLT2TMjuoo3xU584cwIPHpGGzx8LK9ecizYhpnlzUmgj6C14cA6MIJvQmiJGtA8u
43g/VC4BgXNafHEUcj/qgx9dg9BDlnFx7UM2pWfbsRY6l9FIKyqciK78itWY+M5mM5fNsz8bWBhB
OrVXQ3xt+FJYhtILC6qB5E8fCOtwAlqvOdw4U3jgxF9Kv6gAs6fz2aJ9xQDewofPGRh9wqwvGmOF
A9RayA2cG7Y6HUpb3/ZaeNTT8iDWHLOKdUWI86HSbOVnya9LBSc3OJcqtZKKcloq/Tj8nJXsNBHM
MSSw63kYQuioLX2TOt9zt7c0MlTlYPwzz0SOuUhsS5N5I/yaTll0MLtqzXtsW9le+DCJeUgF22oM
j11y0IM/9MC1B+1YAGNMkqL1HLmI2SGsNfcu6W8sC4eccz8e7nDfEPxlq94xMFVQnoE8QFSluici
XAzzR9oaFfGloAYZHBk0oihGM/sNU2j09KsSoSkyQUT7PqmaJi4U76MGgYxJnobgg79BIa/VQDeN
xcI4Tycn0xdO05/NKIN3gLKc1hyzyopxomrcqQhrv1r8tewYUiTYDrw2VQcB5z37Xr/BNsVukJC5
5YZhmwNEQp3ANI3ifkQ3IP//kY9S7XMWIjxhyNQWnVFIJ1LvdNM9tKNxZbQi5wC4g4/P4dDgIlNf
nfGi/bFIWFBxrR8h+rC6qBnz/sYguZzKldLm1HkvFiclwLjU/wyRloH9CebTMxrATiAiXa5QfS7I
jxgacMYwUwGUU+ZiaWBvS0zFkwEDpPWZV0dXF51IUemAg/Nm0Lp143G2LsUZzMTKSkyeMx2hV7sX
agJxATVI54T/g0c9j1YmKVXoXDL2kAaJ6d8CjEjGZk5zqJPXx1woof7lEVIzBiM6B7w4L3gvcG2Q
BI2wImYWqNNDim+lkNVkZM7KIAcpppRUBKfjjkZd5JLg2ZlXyKsbpaJ5dZlzQNS3icZhkRtvCapS
GRJFPFP6kEUffHQNvhLBB3XfjEsSzUScIeGAkZZWVE18N6VbzAkZPwwZOh0/NigTCNdgSWLFiSVA
6f1tmZqG6FKEw5BjV5uwSMQXVxlPsme4tsTHn2ABh1M8Npg6wFyz1Tth1qL3nQxoSvab5mMhze/G
wOXgUwB2JOcMH5Abqdk4moVh53D9Fsxu3NljpFH/EcKcxwpJuxh7s+SSE4XuSc/26KX4jNLeh5AK
bpK6nRNxWiOtt5Z+ceNCfCBUHTGjSNHjSXxPj1iASjSzECD4qbOR7mLtVjK6Ett4bjYZJQszRsaA
fV/vC8n+yO8yUxT0dkY+J3yCiEUXcUQ/uMkafwQchynbu7wF5hi29W9C2SjYKKzbKT/LsUDjaeFJ
qNX7Znwtwi1HDGcsc+UE+y5CdHvrjSNHWNhgY+PIUKIGraXYMbIP6TDD4s2Lb3ltrhyTpczwgJwt
FRoa12IfMARo96Xz4VX5JcdboInNp85OsOKHWUMxQ59AhSztPuMp1aCXe071Hnd+UTGLubXHTxIr
UtoENSF4cN6I+AECOdOLil1HRe8HZJogG0oyMiA8bFVzZylGyiwUcYS2AEbm+a+RmQh8NPRiMBet
fwJ2G4oDAy+HJYhLg7ruscpyGEq4GZMEzEKkurCNPbJQxWj/RAUuLNFZ9zfQCGAfvcp0wMEESwYM
c+KRfAnnBjsNlXecrLl/m+kKOoGkUDyyZvhTmeGvR4QjbnbwFUy0e2wUWZVo+wUdFhhYqv/hlPvn
mAECKOhmwKFJhu5ylrNIhFcm/0sXuyoO41FNL1IqOrN/HHEbRio8EAVUbsm8fBaEE5SDx5BUNw46
yQ2Jm91QHMhfoe9UWVjSEoqLRm16q36wsez6iRnEsAjhy4IEjjZaNesnQB8Q4S04xpgP0F1j9OfA
aw2iX6VgiVFTt5axo5aj9qSxiInaNnpRlOkq4HjL9FnD/HvAZGI6KPoNt5fngAkssimKc5aX3ChC
+uZ8txmLNO0HjEd4AQpJL2b+ywkuPWIZ92vObAUCpRAiseVwupPS7LOoe+b2hnhQctdlGCFzbmFL
4wR35iOsYyhGEr3Fom+ZooYgVl1PT4bGSb5/ou0jJqetA01ljpa1OZFb2xA9iEqouLlhASUINlLn
glNX0p1ibxmQ70ahAKQhr4MPxSrpyj3eYkh0cd8z78zcau4BeR84KVIWiA6Gz8V/pTNMI2tc2A02
ix5it/BXwVgR7m0MIOIxYQnDD6/48MWjFiJC5nx5PUR0BjIDktM5by/CmiuCcuU5LW4J7jrHHuRX
aPp19kbnt6UYFNcYStc6to7E9HEdznq3ATd3eBIz/CSezsRnKjMEJyxQjW1loBf0px9KEikxegc2
Oc/O2iCBZ0r38HFpToyneaQpWslS+1KmG5zuhQtb5X8snddS41oWhp9IVcrhFttyNmAw6UZFE5Rz
1tPPtzhzMXWmJnSDLe291h8p1OKotcOd1T/w3PMesAdZt5CzAPWmQEhLP5F6y73b/fJoediWECWB
u/MXecC7kiKdYU/TzecC2QXLMKEtEqfB/4XjUNwRzIWQtbsg56QgEREKW39yanTKY0bviYXrE2MG
FyS7sE6JUH+KYTUaUU4+LOwP5DfdmfAoXXoTwVd0RnO5qYwBcuLTbALJ5+bJD0x8PwSt6zcAAMRS
Q2MdCf1AnlFTGES5gRlz9BBpZ9HTwLvS/4rkoupYBYR2YLNFtoxQKNNScBhigEiT5sNlcIJd4zld
2GB14nJ5NP4Ki1jU3YQEJmz9tB7IfkpaALlGRK5CydQ3Ln0RY/KTFajLNIVhUfrECC5IHxseWr5k
kxj/xVb3pWUwh8O63YjSQlWyiePI1zC9NLq34ivUeB2FOoGPsTSPoLNHdOYGoZv0rTXDT50cq+B+
VF5DFNbDOwidTDNCS8iGKxMA66T8huyIiJrL8FMOhBFdFGohHnY5x7ul+vxT5YHc2FjhrA9AK+5D
ZoySLYKXtNWobG83Qg+1zRmu6m8wlJutYXWCpEF5x4Yi0vgJM5+ZotGCRx8AqqHoZKXhecKhVMa+
trzJRUmYGz9UhPgZUaeAJgktMgt5h132oPAPaicy7dARLQh9wRlruCFERbtTs4tVPYK3BRCbY75q
yPrDeGsrlNu8oMVcueDdzUzrg+hmzmitKUW7JO5bbL8WHVwzOzAfwoKmIsexukzPOewF3yJ8ulw7
RGIE4/Ok8Z0clXjv/Wsm0mMly5YDznqWb0MfFMZVg1BDmJcl9DNJ/o4zfvK79lYx0BvyFWF10Ajm
JvpcgBqIIw0ZNiEPgpHH41NRfFdE7otZgqiasgk5IAe5SVAFBBVAR/aIeBY9X0sK35JQPygw2yw1
dxYByXMnRJSU5okPQiOGQbTcAI/y0kr2r0C3uDl583ub+bIn3shAbASr0ncbLdN8RCiDmnwJIuv0
6l5o+lmlgad7GHtUzfknmYlbwxj+EJZsyZ4NhEpwRhFZwQXhxrGvhK9yFkdklrb5reztVcphWZeY
WrSEBoCfJSS99EMYSnC8eEiIGbxl0bPR/KoG2iG+Aj4kRBjySsl/3U8Uh9o9RoSbHK4c05sxVN5F
iSF2kelQNtR4iTg2rd8HDAmIUyaHOIcGZphs3JzfJtjMBv/bjuwUlGgAQUsQ4Zyg86qyEBb0f+p7
JtgyZNCHy4z07mNSItQt3J/29FSipdGrQ5JuuWN40IG8/s7aaXD8fgJi3VfEitkTkH58GY34nIXG
JhPdeQ9mxds/ggNDnyPCQH8n+T/Vh8rcPDQxrqtqzylvew5qY74/m8ZatK/kdCwDG0yFaQPZ9xVw
nnvFmnaqtct4k6YF2dlY4XawGSrYiu1bxZjV9NYqGd07J0NfgBlTft/F/lfqnO3O84z3Hd8dgt6W
J34OLhCDa3NA492T1y8Rz4QbmaiOYOLGQVtB/omRI3WvdreTRaUuH4M03XdjjLvh1CDKp9nDS4v3
Bn1gYjAfcL0HRYfnYLwrGw0aFacwyimntF90FN+xgxeJmay7Kpbim8tXm6uwlZCX7W8G8Kjho8Qv
0DYFMvh4rfJmgfw73YdKRm/Sf3SJ+sFg0M3ndBrWVgS/Xe6HYZCcUfsRBD03z2XdbfS4flhKfcDi
zWDCB8N86dFvVHk8u/M5IDc4BTJ36RcLlw+PdunqoSoHDmdwbeOxwc3sqvdZj4REQQTG+bwcynZi
mLgquIncQF8RtNVEb0ONdiee1iqeD2KEPFjFODvNAcjIcmFu32ix+Wh65i6aHoOOmcOIlWfFeGAM
IbHYew+n4i3sjnXV37uBcajSbavTe4qXKYzpGiCyIC1wv5F/xhZu8q0VmbHq1B9u5pA2FQ+dpNBa
8xBfI7QPo7HLwuyYjbnPJ9G0YKyIBqyOvjpCoQTDl0kjNBM6py5N9Q+MIDXVz5x8M3VZ/AFvCxCj
31tkkNkkbHG9DcKoQARxCUA1bh1E+b1V4IJgraX8IIWDM9tjSh+HPC5xaK0XUopbeIrS0/ZjaNzT
d7l06ED4cjn8t+JGjNviTRv2tJscbAr1RJTJ6uggLgzDN6cgJ54VqF56v2uGS5NpOVGdAZHMjl/B
tKr89uXgnGMQ04YQl5jdVyJ3DOI7OCo95a5vzVPMBDrD6S7aACxP/VRlj+8S58GB4NeBuUvC77RF
4VX35mkynzKmXg9Bl4pxpM6aexUGwY3aHKonuwcs0wtW5tIj+8ymdw+RAitAblf7vlbPalB9e7Nz
YKY9dj1emjW1duTEZavwNCcUXh29ZLyLXVSBenBzyd0t8GVqiwejOPidq550XX/lhXEjtv1kecq7
4RK64TksEePPg33pM7wyFuORtjL4E3WSjVTycdRweskHCBF1PSTKl2npmFO1l6UZnieOlKz/la1L
/LJc7V1q/Jq96vP1h95vAICjmcrVzsYHq8NWzGu0tO4G+IYgo/BhNBdj3dSKHwN1MNT95OQROPon
aDGOm6G7NvabtuyoKw6aXwLu70TP6/bpVcCLNlDvSzApa/pF7kyTkXlfF8Ou77K9w6rhQcky4KiY
kRaL/B8gt5x521Z25aDyhyxvQ/+iW3zG0FZwNfakg0jwpOEsSX6FHJ24q2RSaF1aW4xLuwyrstSI
oJaal4/GPi+cnZn9MWq/kLTNxMOMR5HLcBKqPwd9fDGkQ4tHR1fKQ1R1nIDYsoicaZ4cJLHah5f/
VTJ3rx1fshIcbQmZAtFV7fE2cJCYBSw7h95ILvAfDjUSvQ2iQESvysrIMq5P2zGL/YT/lMtzAi+1
XRRJpyJX/llBfUXaKOzBJiUnTEvKvRily+ig8+hMoNB6fcrMT7dCTmp89oa/aF+DeVZ4SkZAv+jd
BvsjSMaag824eCeLNN25/GQ85zxNSXSNpuQYEr7NJCMkTG1kp9r7RooOvByypDYrZFG9p/Om4ZVB
pysjAZwX4vuYV+n/Ovca7M/gnE/nYFWm4aYwZ14HCmYa/p7ZsihRpH0boSLWIZktdUgkZMmHciTY
AoJDRQRHJDUJvdp1qY01vFHgMZdP7SmrposHmDPiRHI8atX3Ma+5V7VEbDoJIxhQw9LiISOkDX8n
4S9rrudQGw/hoO0992dKXugMK9G4WIV5kmlzpBwuDl8Z+grnKwKRS3BtBamOlXVGV42yh+4AXp4+
rtYeb7Vo07UmuC+4T2aeZXFgyYqcZw7TBRfL8Ih/AUDUJUhRM58NLquETYZhC3oqgAgfxpHW5lBK
s5FnRcQkQ+tiks8vWnfNUHMTMm6T2mKJwHeK/fCxHk7NdMy5ZSPrlxYHldTunC4JdjFjnuhN5Zin
RUaZkLp09XZUDNyAfAKQ1haDr3asPT/KjljzPFSybP3Gzpq+RFmclWTx7esaRVfvkQz0yQ2PE5VP
kKPValkyWXkV55cfrsK8HHMxMIGDLSImhQiULh3y3VZZ+JjPD6GCKMtQHhTGxybS7wvcFmL0WwAT
sMyKu3cEGRJj/KKeBW+wuvA+qfuTgaSj56ons4r6rwkkP+KPatvsSfUw/FQpqdG/2BMnDz1tGIOm
0PYApfWr/4Ld1wOLFDIV7mfjIet9xjhg6kn5NSdtLzCxyY9eQjxgHmIkZg3Fn7mUW3K0+LaAPL1Y
hDIJ0pNxZydossVpNJUoNsBnOhZ9wjX4RoUUEtILfNOlEONetLltn8DdSkI0Hp8tCHIOkoTXiIOj
J6lbxFdUfTOIyvqdAVR2/Ji2Oj2LiJ1j0dSLPStGxmEWWdkeS1i0TKfJfhfG3O77QzNWN5nD//Df
16JgzGwMdWOju2W16qGCHYZ3RmRwOYB8sh1EWlIo3VnwVQA1naQzB90D9gjqGsXYxUtcs5zwI9r5
JyitPE4I3EhFzB0IMepyEDBmsedPMAwNsiCVnoBq0GQjIYrDjefXwrSxJPZrwXGAc7r8mWlS8mNR
eaw1On5Qk6BHSkvuYTRK9ffgAKGCzyKOkJCk1ri5eJVBYvD3KIZJ/SQIE3e4JSU8AqUQuTXFzK3h
o+q+VP8GQCowd74XubhHdEUZmLHIVwUiA2x0yZthVeMOFwOQZOqw/UXaY0RZPGakKCS+CegKAxij
ncBv7RSxvzDx1QePHcsgW21Sf2zWY0sBkVsenyb3hIKhzY8J/KkICtDhBcZTlCR+zh42K7Egin94
lHEl+p0NU2hZRB78FQ6peSg6CTckpjyCsPN+i5QmNgquw7OhoIsa3gH71dGCNuTni5NNWD3JM5N1
ZCJ9y8WE6mnmg/S0W0biklyi5S8/GFpWIP1o/NvgJXJQZDgScRJe5MsOKGIFESJmRlaJ/0R34LCc
Na2vQnPFCe1LGmeu/sjS25i/iFgWTrfZeUN2U1DEgGhv11sKBOTNAEgBQDCq8Ugw78rkJBT02bqi
rk+XR8e+9gwcUGm8UimeEepAFazaJjTJbNF/TdxEdSubq1XjAvUqv+YBEBBOSM1xi3+I9IoOHKk7
6WjEQp29tiQkTSgcfhiEuHVJ1ADUs673u0r7J6WaM0tfvQBlLneaRO0h8GR7E4gBvEHsKSI9U5pk
B1r47SpvcwlpBVeieLsk9RHg2J16R7zVxk7MPwtTzH6GpilGKeUijHQQFRM+AIki/qWkEx/QWayN
tdxInXEtcTUyjcjpp2VnGQmIYvVHA8y/ueEE0EPCWQGOtBo3kdGcTQW3U8r2aokfVCZzmDKOQBcC
UCy/rKSQ/iFkFA7ZHHoFmKxHwDvPfpPuPDIURaHvpOOO3R6UXvxNrFYgQ8v4HVtfOcV4M8glVQtu
+2oShiHSGAc6YTHXif69GFeRSKmgBmgBgU0KlHK41snQmZMGBXrLywKeW1MzwWeZIsJjKncpXbbd
NUaDLHwdCz5fcW2JwkhYctZM/iBWahCnkmRebd+BhKnUE+d98TWZ3bomUSrdiOaV6C+ruzKUhsan
mX2MJtw/C6A0KGa3Cu6pQaZh7/WcTr143dnPOSY83Rr4EL7SxMEXx8iX1yQyHcg7WY9V4tfRZk6I
L1l8Z4jRR2JSb6ZLbxR7EXMsJN/kDj+hQuUQiGckHk0OZ7aoVS6jjPKDz0mAchjJv8AiFhfakzhH
WINMx6Xd60sSjFKxysD6WJ12Nm92hd2KoLs6rVFBEU+YEnl56NGdL/V5RqazFDquf3CyINipGCvE
MSn6jcKgsoQiXk4Nkmn4xHCCvTXgYYtOSCS2HAO5GlVsZIBjzBE4NnMIU3muG67K5kGqyUvEhKJ0
vASOcWqeo07Zw92NXNXuaO3knbSrm85tsuQGTQL7cj6MF5tMp5xcSBR93eLgEIAV4YvVwDf+ej+x
WNjTz1T/oImIW4Jt4KKYjeRPNRoKLDFDFMw74/CZ1e8thdiIgJC42AwWOjFqLoQaOaLAwq0jqXwH
4aoCRIQ8WyoNn+IEZhhMKNWz02FdJJDGhAZE+dUhzSIX2bPyoE2vblvxkDmwdweZPfBwraFBpmjd
2s9CZXYvHUSjS36N6XlkjTNDdaQBWWKGI0FMxClutrZJBhC5FK+SALOStSDfMJ9SNCnbCtETAydq
vTuZe2L8rSdm3LkuTxPFVy1HAu+Tg7RyDm5Mai3MyOioxFmh+yWawEvb6xIyFHEcweIjWhX80wY1
0nuLmpxDyEM8x7RwAtQq/AYlq56QQP22t/ojh1OEb7aKfsYSs2138HhnUxAcppFyzo48FgmuI2Hh
7OzTcD9NXkr54DjGhVfqMta+1j1B+wrCqI3a3aTfkaI1EExDi3RDGtRiXZmVUfpN/BjElib9uW7L
dy26IgmJguGWzvcZmVnh3J2QIJfp1uqDoxHwYq1zvWCu4AzweLL3iqcemC5SumB4msVBhsteXRkj
D6Yn/oLHmE7hoOn8YGxfhqZhF6I8pTqomBwgiUxnviR9d5iK8SjcsH5bgmyHT4i7hZdfZI4YoHMi
cUTSFFKXpMQfKcSLhIEuxnDQczq6RnSq1fwzWwNp4zRfJ4bvKSFVfIQ/sMVHXbCxVb9HPhRZGqGu
OHdIBLADClHTjFmsvcyZukfxBflP2hyaXWR0NeHG/EJ6hw9MxbD1Yczm1gPulsK+yGpPreGiXMNm
AE6AoBaX3Kouaz93SWYB1LS1Ux4DPBr7Cj+Ol9I+oMJboAXycGTYH8syr0TvydFXwk1Dh2hm+TxN
gJohZPloQz92KwRpNDDRhKGg3recR2tothwLJoPIqFIR7x776E0UMXGSH6PwZQqeS6PapRIhGfxY
XFCS50CmZdGR8S67bMQBh/2pnLLTot3Dfw7uygMSdTQaTUNO03AlZsl6QnM5vqTVP1sb1waaIx3D
i7wrZlhvFsTyixVtUy+gLBKKjLcxJzIkZ4GZoJA9ABS98pWcS6L3Cxun0lonQTj2OV+BoEduxNq6
hqdp3nMzav1lIaMk83UXeMOlfpQODEzlgKiljKG9P2DR8bJ+m3ITYiPYhMn4IFx1Tm6MVDUUU+/z
1pYJhDPatu5lJjVNqpoykkVKfRPy5S0U7UkbDjEzWoMqscVPAIULwVG+WKwiXhZs6CEpZpZAHEVc
DxphGcBL2njsZUWx0lUdod5gXZ9MHZU9y7LzyHjEeMpBQ1WNA+KcACO2Xz0J9CMfPfh8Q9sJRWic
4HqbgvBAQC+couVRTKZc4pj0zyFmjsRivDOMg+LsvNn/U2nA6PWED9OTl9E94Uwr4nFWafqSJPW6
jY39vDi+TuRhwDMl31qGzM9tfnRl05fBncxAfRpv6NMlOYuAV0Uh/gx7MaceqSj1+DzQ1cDF6wBq
WuoJQdtn3gRHMaq2S/GrZRRDExIbhNcwRY6VdUd+UxRfeklGp7oWuMRgFg+rTw9xm0PiEW6/UHY0
91ExoWlJTiLPCOM+OjQhkm+G1r/1o4kuhLhAlLaZ/Tz27WrRy4tWY4fgMHMMbZO/TfW/Kdc2GbFC
Q+dcmVUlzWopBl8Lb+I2WJwfVpLOpb/P9QDad6Jqb23Id6u9SB4SlIXLFo3CSUYkgtTWatwfeOtX
eUIdKnnUpA8C2OgxYhl+E42NJ6NBQj7Lmf2hUqxDApQhaT5W+ruMN5Xc5bL/bgb3oeG6IuavaxXA
U4qtiicn9E7ynXlcFgNxVJIPYTX9t5hbTEpY+r1C5ZxzGRJmzuwQOc/ahYskSdGscIbCegYtdTs3
6PEJizTqNtGX/8kDm/WUvNrzG1GnMOy7FnCHkUqGdtbXhkpYOQ05snTSIWBMHepLEDRmqn0ujPFU
6+VHE3Ifn//iO8P6WpAW26ZYqUXgq5fxY5dAoXOyNdqW6YOURS53kJ/7bnppgUVTm7YDfNEuEpII
yYh8S142+uIsh7Zidi/4/OTGwH8eadoGFpoceRTN0ckaDxy45JUFvjeYvrok/6ZmQgFokLMCYxtT
hIQPvTiagbVKjecKQ5RtzbuMjXskp1+yoIzwhdud2zsmgo1kw7G+2RJFz3KmoQdVmKRzHbxJ3dlM
tgilTfKMflu0kB4ISrRLXKqY9ZuhILPglSv5WrdZeC6qlyKCl2BzQvJmkPQkFchcwKw6hv7ggPDz
hEnNtzuFV1XvjyCUaHZkrmAH/+RqB/ORF0RAOvwwI+8dxGCH/bZXzYO8kFGY+AbBWx1TUoKaCn40
B2PrLY1Evh8d/XUBOu7uqKVM047O2K9peLAV3yttzpaRBJhVEflK++zpvQ/bg9sVM/eQ3PwR9PMv
CojRAbGHpBQQJWoo4clMSlLOs72IqDsyFDnaIht/N48TmStbbcyOEUG1TTq/lt15po7M5IhCOp3x
pKtdvvvLRwPfKYHFJS87gEDpIFnzfiNXsar8Sl+P+GEdEosEX+0H4mig3wlmlqiIlGipaHpwWHik
HgPXDTLvo4hC7J+ETmmqpAiVq37ldHdBewTjIHrFiSoAHxR7NRmf46rhBu6y+J5eDeA3J93SjvOx
c71n1BNV953ReVexkLLPxAWfiS2BY4FHI0m7l71dR5SmKuG/NkA453vvDoX0NVwtTxVHD0persim
X1t8FGPsfTQLhExvbEzjO0p33CA0mB6S+kUcJCMBwaoa7dmqWhtTMJhD3WLTre7FLClbzgBpC5Xd
1dqX2KwNlksUH+IGWVLUR7RLfmsI5kiUixMDY0bvS5ybsJVAADN817CLXWWj4GAqls2kzrDRVHwg
QnGJ2zgqs3vPJPWXYb+kxtOYnQ2i3kRgR0Fi161b1WPW0xEyDEQGRNl64anOuggkWCNZSX6bD/Gn
A6sy67Gfq7+FiAVFHA8quKDPmEu0qiAXkvoTTbyUiBiT9MrLZRbuua0mXyTdWlvDLPOVc5HP0fRP
X9y97d0aMHCus4jQfLrMUk05hesq/QIWqZg9+83ChdohHCn3s5XtrMr7LOgCVQ/iX1KCf3X/JSu0
SuhzQW6DcaNNz9KPM1nqrc7wk6O4qBj1yckrgIPgbOts3GjTdB/r6cHKwNrnb30M7hvv3BfmrjH7
M57rpF2Ra0q2sLUdm+AbK0iYaE8h76PnuPgunefsZKD51Oz62FkeRZL/qPGNbeWoj0D/AXIUfPE2
wUkZygppZeni6HFggQPh/QuQi6D+erYy1GUkXkayYWlgMcU6HYajUGLKroObH0HzAY0GrUduDNY1
chbTYUkrRMH7NeNSaD6z+Ns0+n1EkMFibTrl3lN+2gD42mKPZHRlIpIk38TcdF85H4JCVi661cZG
tgokGdb3bVW/i1ZtHFDSDx03O/JZ710EH0i4htE6ol3aRYCRMRPpeJOXOYqMMxkQqgmpz+QVMVj2
gB9oK0SyawBGqNqKoLvhFacPeNEtaiQtasJXqXWV7wTe58CuKEqAupg3nQmtTwE54xD36EsVPEm7
Q9dRtCLyxZs2Q731zksPl+XCR4M7psjYrCm9wfOfYwKXED5U6Ui0w1UnVxqgo1GKc+elGMnjNfMH
N8pSEL/FxGGBp6uWtlUqdW3W9bbOrjr7DcpHLS925NV1inIkY5v8qE7kjgxQ5E+ImBIsyc5DymDI
Id26TA5hca7qho5j2I3uX99AEUd3ChGbITaFkD9wiHct6VmzThN7Pb2ERvkk2PfIf93p2kEFU6wo
TWuGfQcNSD5q9oxF/JVh2eMEMTkQ5FCSbYH9VwyVzN2AqRNKokLTQSppEpFlF3ubVZxyJD6AKHR7
JGgZx8LbKdGM+AMIo3pzyoAUCCgEycMdrklPsd548/Q3k+wc6s9sCjvbYt941rpPiDiTpKVxUyCz
07QCr4l9SJiCOEx5BpoFdytYdkWKjTOk52IJ+Sg/6oiNHzlAU3+N1cDIzWsK5Oiiq0booUX2Si2J
jGPcjMBA4UPL+OAGrDs6q7srJVriPg6lwczj8oXiqOMFMvsK0b6deLKW6r1ryNZeNoVl3I1W9iDG
wFqxfLYclAqoVLDWJGBVb7JcNO14UfFaTSOtj4QEGNZ+bL/lhuWu4b4gOZOjS1Q+zPNzSsrjDFXB
RAJsPHqIdiOOLk4TnWTMSbkzKgzqJUH69Go6duh7xt6Ov3rnVMefzacdPObBP7fXidyq79ShJ1Qx
8j20wn6TiSKVi9SozkNIIUxNa+B3FBXkPCMAa38cRtMkSjbyo1XZzeMzaQ1Eg2GPPoHeFNiTHrqO
Ywb8XLxmJT8ciWQCg0yLdbFwTmj4Hmj2ZOZBhiIRCtQ1iWQRINTgzZ3HT/ACvRYdJB8+15rF8SrK
M/h7tSMo3TlgQqoV6oIJLaLqLPpMkwv3LrVyIfFDN9XW/eGfiRCT8afendC050iSeLliZpS62Wr8
NDO6jYmLjx8j6j+9rPBHRfGTZtgwauYoe4f5VhVPWvUQOUfGDxoChcsH3w1Lkqu4+yNIu44esmWs
MF8ruxThILimYO4Cls7iVCLaNz+GHh8k0HlP7BPdCyGCM/4OcU+xGOxc+8mFgOuBWdVz+5ygjHA1
YF+TLoXo0Qasz6m2m/hFUuQVvE+MBaWuoBn8BryjMcbsi63ElfyJTZU1mUuERKmd2DwfXffWR18y
rLMHYXZDZUiirbgliC5EdDik4/08fheBBiT2ag6rgOZGFiEzMDijUf6TBQVzVIA8IypEgT7HuMVe
sqZCqJ7TIoUkVdUkPSBMuaZzjwtNwj6I3KVRk1uTbHEsdnxwnTPcKUSyN+WPhG+PrutXpHIgFIzI
VEZbiBrJsLkFHagyHvHNlJMOypUNbpHO3k5EHNKfBVLp9M5aI3oL1JQ4QrA0pjUoyJlRJA3/uTGB
ybjLzPMiLDjV4a2FGaG9ij2NwHFCKZcIEsMXcTr6RkGREYMDFAXVVrB7IyruSrc6qt2jpELwB/2h
M2yCCreZKLKFeYjwP1rPJGDsZbzj05UC1s5+hCwACJwRTzUoyqCQeXFN4gZ4i8V+y+GtU2WhtT/F
ZPsh5mkMaz2Bbx5HaNucJIEh287IlNDSoQd/QUlNuqiSuvsUFROK+1Df8cwi0AdnguoZ5v5C5yjr
YO2dZ2QaArwR1cesJc+OlXABEsUz2hDw4QZOkDKXFhBfvlnrMUZ4NDC1a1ePIMjOUi8SkqTNx7/r
kXYMD19nVv2KXG+kc9UTPz9dRiSsa/DVLS/QTOYzLS28IiVTYsAnJumFFZF9tj2gCPkvXnjhMqEb
rPrMgmcF8rCtI87Lc+M864Ymi4jk4ljqPy2DRpXqYxBtuu5q+1lMDGln+QNVgLwFPpCdnFUBQxpl
IOgDUC4aBLXgkvJldbMc9dTkxHTzjNqNimOwX3eYGYWbcPFuK8vnyAIb5giYLQA55PyIMPgJbC3b
dgbvKVdjeUsV5N8GuUjFb5ZHr2RJqI6zjtt5w4oLwcHQoP9WFXqXvv2jVSA4J6JS8ujAz0RpdQRb
5gHOmnkt2RK6nsAM/fXpeXZx13mJ31opFQczwhV8BrnGx2890fjGo3zlj5BQjcZdmyyFOZ0mjOwy
hYgOkTiu2OJoK85s2iEfOANIBwiG9zLrLCJoyodijHDYIaqKMiLTKC0KRj9DT8nlVSMCJsgwQ9gd
Mhx2opZMFX/qi3shfyNHOyrOclkIiM/LdlUuT0k0bayZqF/fmQJ+UuUy29NavJqLGlxnTKJFV74v
EzQNDlTYVYlxkXwcpxj5uJUP+WfO8xVP/U9qqORBBZ9a2f02pIXXXL+DWzEOQMmQf8HpgcbYnvdh
xcxFAJk4l9y4ejAJYqwXb2+RA2QP6W1uK98MBkq11KutW2+CK5k4wiWcFXEFKuNO6R/d4aXOkse8
ubeHPwGiY/RvCYlbvU3ObEeIunOXmcOmqygkqdqjF7tHHa2C2Zxq8HBUfpSFBKumI298ireRTRel
+T6YI/fkrxpeagVYZd5wJEFt7pvkNzRv+vwVRvWjUfQ4NShhh6cePWOjk9fKIco3mOXQQnW0xdkE
+zyyOeUVVHNL7UeP7qEjy97s6YANAHvwYgaoVWiwpO7twEPmwJ4X1k6ZMr9YIDhaa0deQIvgrmeB
ljTcIvHWVT+tbSaDWHuxjPS1s+Yj1/E6bUF/gnPJ16WDgeQf4zQ/tCVkMInwwx3MhLOsrQpENMDw
QogNd02ybfAlp6+zfiqXCxq/uzz5SKcnQju5qdBGn/R2N7XfLFwgGqzkuhlRds2/6vdeh8VrRIp1
KS3amnN92WkcUFVrspWRnUBlLTAcNm7YP+9YwLRD5c/5s5hH0Y94K5VosM63SRVYL324kzdcVnMX
ZlQz3qdu9N0FBsCm6YzZLFA2TX6TMADN3nKnkSMzbVLdfmqRS4cEqFZcui7uU2/Huay6961HUSZg
CjJal5DF3yW+R8OvIPFh6gTwM4ANV2lLURAhpgNCJ4KPmv1MDpUG6BAmJIdycEUxkhc1+gihH8nl
OBqUC3V6fEesh2Me6szvZBLCpKrzJe1IpyuSnbbsKRpPFQTzDBjazgkuaXjkpAg4pOStrENuuZXX
Eba1cvm4cEoUrFEJl7YYuV9clDKBxyexj5kxtfKKTo1KEljtwVdBtM1q8dVy1yR7nb0fhZvKVlIH
pKeuLWSFy5jcCts6Mzzf8dSvlRltcZVtyH0B3VJ24/TUlGil9R5zQPY0GUQbTmpMHEm4t/Lw1GE6
aBusiwXKhuarcQdQ7XrTkKFSgVGKl0xCDqQbeOZzrXcNiWCWX1XvDgCZigMXuc9VQbagqtxq3IaW
u9FtVEl+TAWeO2xmjiC602t1Yw5nVA9MGrdM9Y7uaB5G7UNn7qqB5Ibe9ElI6pVTTY+BzLwm3iQD
hJwBY+1YBflmD+5EaLSSPiq4ypZMpfrPuws/6ahBRteU+lFy3pKlxcmGOILCq3HfoFNEuYly477K
9jag2xK+OYeqJf5gwBTuwkzSTgULE3oDQJ6k3SiEpoFuoQohsA984eyGz3F/jUyGle5kms814Ur/
uvzEbz6UJ63jGFF2eYadGFUDtfPBqxdfewA/powgIg0tvWUUQ+k56XKAzCvQvyD8dQnRwaWAkk/1
a5tfftvp8MxINqA5Zpe8LGt76blhluJVg+4Nf4KMIlNbW/fBs5tz5Y87g1TfnufN0mmbhxQPNzVY
qLc8Zhh2ywJYkVG1gAyylXoz26E4bILUOi6Tt4EcjojBlDzolHGVEQU2VFXjj9ys6TL6HGOiycTS
tRsqjHYoAFj8yTn31KPePhB7S8ubtCAhpmVHNAPlaHQKFbXMgZFJMturgc8Ikdi6NldxCB3EUmlt
EkUVwcnWAw0HtnEJfg0zVLJQFmQETyMNjz2pNeVIDBjpY8oqVE0EVDP4WLlTTfyte9M9NwzvzqmK
eRAZW+K7oiUOJHgZyN8SjcqYAIcPvZ+Xn7LnjFVOQMh7nR6z9lVHFDEjVKmekHT6MKA50lcJiyqB
nNRRW1UaGnA27BTnS8KjEe8scj9M1nhhLqboPTGe9R7AAa2I1ML1hGdkQA0BUsUYk7WYUlPUwClJ
UZV31Ev0GVyPXNRkB44Y/rfxAwsg+yUWiZnGh4yG6R1apKrUd4SgiLm7mF8b44T1IoLlwaGmWdvU
XuW3CUwl6J676oQZszN81HWMh2CPJFk91cNrX6irnGYZBnKlfyWdOGcakMVb0A0M9Qg7i/pB1YtT
HL9z5N5HhX3FO8fbS54vnbY+pRnEmpmwZM5+HBdYnmatZdlOpTvLQRMlU7QRI/pvjW0moLQPJtkZ
X55DHI9375WzTwfGQbU/SN+xW1iP4jev65eF8mYzTJ7s6suqrySEsU2Cds8XzYROmaTo0rcdRJPq
A+drF//0Tg6gemjZI8ZtHQyoizglY/6SeD1Z9klh3PhLmnO/2yrZmRgvMy4gsoTOOKvi/HSZrHe7
XcfROqXBcHoyEuBa1HAoVnic5uhX44t5sK7mPRwdEtnWeDD7lWEz2MC3P+XsuTWSRCQN5wjEgCdF
kh7l3w4Kl9LG6Jc7gczNAem5StQIaw6rziDfIDZb82wMLmitRbD5S0h4HRY8i5/joBn3Tr0AIWDi
Y050NsHf+/mjQUrkxNhk5sufjZCHwuMS0ZfKtzmCG9yrU+USzQWW5m5ibSei1Uw1twifWkohyoof
HUdA97Tg9Lfqo8SNkbY0IXKZFYcFnIQlVrIw4p0bjHo7qJjdm/DeZhaxB3xmOE7k67VzZjQz2EJx
Ew9JbTuYRHNZDG9DpI6LXTthMkSD/dp30bHNofMlAFbL+odQO+bevoUDorDRwpkq4TKmEHGIjPJq
+Qk9hyjAXdNsG3urLo+18dhbOscM0WXOR193e1Yglb8JX1C3wA3Zj8H83hAS4KkuPllY137t4P9W
zDNbumOmO35rxeLnMX/6rMdPxJXLYYLYylEe5LsOy9ec4UTe8v9xdF7LbWtLGn4iVCGHW+YgkiIl
UeEGpYicM57eX7tq5mzPnG2bIsG1uv/4XwHLO8CqJMu0iPuFp5J8JNeRBBby98IPq4LrL7tnoVDi
1CWwGSNglQPincQGN1T9M3FZG1Qn+4F2QHFpa801M9WVQcRcS11K7XHW4347g6+lVwx5HrXQlcMB
sOjmewXJbTEPkcOcMJwBccnuDxAofhUUbmSF1wgSehaO9N3CK0ynmPuYp3sCLhj+MouCpQFk2OG/
gdlAYBbLkYZ2AwMA+iU6p+ZvMXTSO8XaxstKKaPZOGm7AorITbDu0cUJy/6KM0Y560TsIPluqBFE
04eYa+y+RoWlD/4uGC+juWoRFBmG2K9IqixxBBrJRwbTqQL1WphY8+3EBY/MXhQT+DTbwro36gd2
hzSlNAW/F9MvrwkKm7OxlAR/XSVE4NfsznFD3CG9D9GtbPZ1/j3ozDBrEI963rdeQLroiQ03s29u
mrGGEIa7dYkkQI1TBzsq68vxfVJvvX+v6xdCDadiByMzeeexf01REEMCwmwTptcxiPn9g8ITKsW+
NCpV5UrjPSC6AmkC6vkawrXG9+HomCg2tAGLd11NjNN/aRXTgA+RdEyQ13oUjnJUwTzN4R3erhX0
c9Feg+faX2fNejAeh8IC1tdXA+MHtLnVfRKVJpNYCoHP/p6X51J5tOs9+9g8IVYieKKAqnQVcj1r
ZFjt2QLpVElGYuxIfhBhuHFwNeI3r73pQb2KyBmh0DFAi07cxG6kfFNxR/xPeD8GMli3cqVJVYs8
4cL+yDfbqc/2sGlgHNIj4UQO0KO38lFwMXFAvlTt8MzOsKxjqRXHeEAxr/dILJPVtwehn22nuU+T
wd8mUS/ajVVAfQPcROJXDM3KrzhMtNuoJY9ONv9W3hWF2/W/Fb1J9qKIDWi3DpuIFbY+mOHDjG+3
B+0oklOif5QUbvLVBYnUw5Pq9ag1Tk5M/lG046QLve1AgL9B0s5ygjWcIuOSvM3UieDVWLcT9R+E
FWwpOLJi8soO+DZA3aF/kKWQOaWROCPnW21sBU4WfFO89cU1aikYq44xNj2QV05CMI+R5W3mOyio
OOSVpCCFHMG2r20aIsWFuKu39MTk03NsNLuyIqayhoGFFgdbMVAZwoPhT+W7mTH3JRvvI3kmOiVu
JMxtPYNP6ZRPhZoDwk3DkX2OrJH8If+ip9IF1K3bDHQo1y5cMkvbLdetG3qLNgQn8zYa8Xt9uvMp
6TY4nyyLnElcxMk2h51TTR8OSpn2zUCOnApXTv4RaWLCfDNjiPo/Cnygd5zd6pr2r4/QvtvJPmAE
TNBj1K66pgNZQYlCXcib21ncPvHeJr5SD7JbbP4l7W/D1WRkOxkAy0D57Cz7kgNHZhOSwOKNb6Kv
8NwbyBlV2gu3CbSPva+KZJ+fmvjSthcdjD8TfLu6tMQSEyunGN2xAjge8AGW4AfC8QAMV/3C7vud
zERJ8mewZ9XcmnHJMh4TCK/b9UavybRk52D0c+hoygjwxxnVcXO207fJmUihuZUDPRUPAJTkW0So
v1irlmbif6lTcyprZ0MinR0hwHvKaA7ep/lnMtnE27+KDGmiivr/Xcq13joYTIdPN+QibsCJCDhn
lx0KfU95S0uCR7D9H0Tbf2jIHQcLO5/yTlkuQj4JKDwohOiRFou27VYh/NAwlg99vfKTirx4UlNY
9kMwFHeKv6h5uERMYiNJg0SZ0tBJsJD4SyQusSwYRYX1iQmYt8ujh+U4eKLBIH2wHv2YlCkEHUg3
Sa16VggY8H/96Suxr2744HBfsQ0TvVW71UWpVRpste2BhHVnxEvRqoRHqDC97VHiwFJIREUpLxat
SLq+QJPZ4E0O3uEMivSa9LRBoEkoP8rsklvfU/PQk8xnZLekORrFw8zkjZyCZCseyq/sryiIA3uy
vgvbXdggwqxoi3Ed4pvXSQx5R/uSWOtMIa9xbXcLi0oWj5yOHaBgrEJHB7/7uTlO/XMKsSZBaVrz
KSaAUjE2SmgCMJxd1IgRT57LnZUOFtJxPBZ8sR9+TgE6qQBeq744/MCdhx35yrKB7hEigbZi4nft
6JbZ5trM+PLFS7231gH3XJqscw91YiVSqRDl9EmLXktOFajjufM2MB3oifn81npvswOIAklJ7lFP
e92hoIu9js6hBVLQ8NhyWGFSo3Xsxu+u7FPdt3yiD/zKqXahs4+4Kz80Ef9kFDQTbUBI/CJqj/zC
iBUqyi76hkDJYdMLP+iXz5q20NEhIk2Xxj/bPlTBdmxvps+M0Hprh0tapp082fpMJeD4kjUtbyDr
F8QiY42oASLb3HEo6xIiFP/9z3JPSJZLhlXt3MjdGa5DSytSs1aJFAA4YVCxsw8MFavIx1CH47kE
TQGcV9ATZ7jcWlTNTr8rfoKOLiHg+oDYnAonFfYGcoL7gJ1f8XdNM64HmxIFkMyyp3A0xTUtjA+B
6dZ6AA4ap4tjHivgjk0T0WSw7tzhGJrNbmhhVqudpbyGNUa94cBatwscgvuDiZh09eCHFDWT4V1a
a9f6moBLapFiAQkMMInetKZ8xJm3gLpc59ek3Y/tTzv3PCQbxeiX1fygEG/SRh05093GSj1cNvkh
U2hoMvIjuTriViFAk9SknfQPSTp+qTMvtS9oh7ZGqV1MYmlAe/Yct01LYk23tdlJoHvb5rMgkHNR
NcHFZ1cIPwUil8EfaBwvb842WiXTniDqhzk4Gk2/HBJ94biI1s92Xl6NYdxp1SkuuMdR6/gM7S3G
9v/CKzAHntn/XoJ+MyWc0plxTvwjEmzWa+J/t0W+CKlsgZurCP/U1oo8CD3vz5fJXFSPZO52b271
YNLYWT0a7Vv0VdSXRL27ebUq8g8eHLkRIyE3oXYr+82ICkwU2RpMx0ALg4oGoXeCr4WfjlrxIyYJ
PWFvoklrqDwkJ6+jTsQUWp92GfjapbcydrWSsfUjLpPNND9iFEQySl+8p74bU7eUbDIV16gX6ADf
zC7SFPnC8+jOTzoAOlor0hOvRJE2E64cSrIgVyBmhPSDKKGJsSg+k/ZjCoQ0aTgbiInHNf5JwOR+
VsJNBQirXMvmmyocVn+auysCjzz8HBne73PAq9PLJ1XFL3Bpy5CZO6B3ql1ZGv0bCNpEqR2wH0ok
mIw1WvMyWeohDq9iE9LGl14jjgWFBlOV6N8QoRGowGTJOGUN7B5nw83IABEzgrjmmd37/oKma86/
XA5bDOGE9HZoNI3nXl9kwdtABPoXdi1PR8l1D5rdzVfsZcUXw7fwcplHXTtDyLPiUDXM5DlAS6G6
ilXrmJMtFhcM3ne1iXl8RQY1cKs6K6dHT+pwwF0MjXfBP/husgGejVHw+TYa/256izyaICfvAkEM
+K2jMBJuijgGlNYlFBZ4oXjWIPZin4ZN0ieA5soaketApwk4kUSYVW1zhbrMM/KKCDjBctk0B/G2
ovzBxOrrWwnQk849giVsIrdIAZBAWNbQPvhT6hcoSjFvZVWMz5tKB75FhcrxQ9ZgAHqslvWbxS5A
5joL7THTDxF7cgcaU1saPZWofi3tQfGMC9I8egRiypukLNTgja6La+gTX139hM1ecepbPmEmyqbw
Rv6j2aDiRV9OjfJgoZIq1jZcFZF6HVF5FOr1Tb/RJ8ok7P5k8Ojh6KDjOogI4CbysWEyCxAkenyn
q77bG2ZMblm2LPVq9aX3N/69ZVbSj2Iho79a+VErHkVlDnIoXqjsmEBmBp+WVa/Dlg/IQXtgd99t
jZDBIY2ncEnQyTFLgRlDjDAa5/Zjg08pZHxS4EuV4BaRz88q1cr5arAPUU9AINjOrdyNwlyJVeTS
Mx+qrHY+h72qU4ZDAyopASZF4GM13GKqssNCI7JOIQmKiCYKXmtX31kmtpEw3UTVhhiG+TEiVVxz
ILICa8k9sRzdnnypc61a3BzEshO1lzdr13tn9H1RS2lk7u75aO0mn5ZsHeNZhLqMzy2j8yFi0y0r
DJSLVPtjwuIw3ERtTHwdirzmtyfC0dLuniB6xnGeuT4n85AWN4SeI/8I8axkDGME8600D2S0vupC
UFU0ZrMqZgTiiFSDTCkUfGL7YxI6gFOJMIg7HcMtCWQRmJdnBTstay5JhU6cIqQMKVZkoYMMyqVZ
3TMY3pGlQVHnlVYhYIo5i3htzOMOliF+QzNS+YNqQkWRUbRfkJM7o1uzOwN1rhuGbeCX1j3EhnoP
+OZIOvZUEoXDUiEqC7/4JAJnGNcZKELpHUhhYJsg5h1J8VCvCH5YFYSp8O9AiYrHAg1xkxXryqRn
yXwhKtwLvB9inPg3OCQllgiLvIJAHTdHIBNtgw9WuHT+b1jcumhWI+K3ZB6XTRcQaUwcNdEpgn8O
lblWXQRhxLN6zLQqOIXQ/3H/2QYnLQteLHJEcxJHWwNEwKOSgvgXwB3RcczRX5wSBI/s1eJFZMI3
qMU6Jyy71AgiX7cW91o5rqc6XjEj5cFNr1yazstVAZueRqecYIoekh2LdQfeBZKPe34mdlLlA5YG
QLHB0GASY9obDHfTRux2vESoKcncQwUeIaAeJNCSK9d1WX/NEYYXcWT4mhozUhgITTLj5ND10GPD
JwJzqDP1Y88j/BIKkB53n0ZkOyD2TuXdk5QyyatGPsuFVEOAVR1GPSKKEPKX4N7fAYlUWkVDzZAt
JJAUK4wE3PEA5Hhg0BeMzaUxLqJtwRc0UUCKfqCLurXpvxfRq0f3TF9/UFpIwxfeDvWD8COTCALE
WEqV0c4EZ8LOnmKSSplz21dBsewKPUTQLAzC2WVxsAG2qGromH0Mzg77SfxRU3C1xm3LN5kDNseu
x5hqBH9lcIki1BLxfw1pzLe2Z9UN+gaxPt60PvhmyJUlk5PJdE4SvoNFOwaZZs328zvb0sVpkDCQ
ad5gmo7xLoHoRgTxY99tjQxiB0ojObjOf27cdxtsxtUGv2bAakeowOB6qyYm55JPIAIqEdVI5rfH
zjA3PFGSLaSGW466on0GwFBgtDoz2KnAPQrYlJHxOfXS5EKtXsB9Pj6USvgUQ4HM+Ekwu4beXS4s
Ud9zXujN2SCOQSk1IpJ4mlyuH38AeqPyAGjNQq8fOh3qArqgAJYRI0lCET9DgibbZArgGJPIewva
P9BRYhFEqyLKKbLxjCo/KTwRFnkuw2TH3UqKYTodPkO72iEJmPpg4SCjKftnPveevWzgj+Hi0maq
Ks5p0IMy0F9fXnuieTpgfjKe6PrOtWvKGTspn5p+pUUgVZ9CBZUYatduq/unKjyG+t7p//oZO/W4
SJzuKbSNdZc0By0mqe32H1QeQWF4J0rexqyYqH1D6oNBLBtyAiYPbPRz3G2ksErgDlgGWKiCgJAM
TsPmpyfVlG8cbnxq2ggx6ExaXkTaqGvYgudLGtyIXiELCV7CrkiUVDzifNDnxXfM+FmQX1OufDlz
TToi+MIRS4jlpr17oihtP731PHscJKsQSGuoBoDRd15Wic0wdpDNTOpd5HhUeB9UZZakpBqIWmMh
1Lw3z2TBUWi3sADtGDV8ZC7TaJGlnb52NZDP9JxbpB8QjxH1JDuAyWPO/18pDEjdahzZ7WPlRtzW
hXgZD4gniZjHkB7JAMLxU7bTSuKsK/taEwLvzAtPbIiUw6UsvHaNSg9qKc1++PHzGY0oUiT6lRX7
EFXTVjta5j7rToX3ks4fCl2D/vsU2vQK2au6e/W8YRMx3abOb+p8lOMjqByZix34dJL8WMdxlfmk
MJ0UwlET2Axut4Z4NYsWE8/EURsCr+JQulv1myS/JhDJ6rCjehBVIhcBB5ban3Tk03VdkMNFxrBt
PaIG6OFIyiDHHzCQU9XQq/4qler8NyGtlOGo7Uz75qkhmpUXyznBjzG+YKen4tP89ZiVaAdeDU3z
2tKrElHHMzXNNiACPSfqymKqoUT9Wb7VXe5vK49DxsTmR/S1/6VoG500PlxJ+sOk2kuH5EcTDa7I
ugaU09QcMIScysbedv5Nfi+6PARqU56vPb7wHs9oCw/Bj1fUv3wpeFGdBOmGTJLqFeIgJcq2Q1u8
BFC9Ft47qRAzzCxFXADmNcb9iIdamwQ1pPIiJz9tBqhlDJHjVbuDdkhYrCA82MR90ASaDth67GY5
mCn5Dgz41ZXF25Xt88hxWVvvVvuJR45nq0TGFlIII+GvaHk3hW7ytfyQHcKb6JGilDQ+s50sW+WU
CZCNexCvfeh92X7wUDfYhvgg+CmIFBNdQQZv5nbpAUEKuAMKNFhOm0lDTmTC/CVClmpBBA0K3x5+
j804gYYLvylA7RZvVJUVxKSLXIf1eTxOHuIj0E2weh3NIxXlFYOhAjKK9qJkjBVpb51vk4g0JjLD
G3Tx5A4hm0EeMDg3t1pNAEeuHa28R/4+79M2v3ghkohIvNUUfVkkPBFlyCdjMyeJZwTDugR68o+W
AFMXqEqdsh2zggJkiz0irZ0VvK4q7UYbu1wP6NAGQHllzJ9mvX6KYE2btNqQVcL8+uwpmFs76Pzu
Lj1C0hXign+wOUI8erg4MkptRBDPXNShcdZbZ+l79a3uPhgwhOeD/CuzP6lHsdStPPgav4NvYvbJ
6SL3vq7vsnLEicrKytMsyKhF//KcQ/KnV91L4BbU+ij7MvepfovrlEGOG2p8qfUn075GdoaPb4Nk
aNvZJQ5ylpUMjj4lqBPVWkpB3QHyHgiR7UdQYgmBE2RbYHW8Acg2GJRAJ6kNrv1XZBAZLCqo2qgf
OrBdARAM5DyTRf6Top8GVD5EXbYGqRhwBsOIKEJzkOAoJy3W0QO9sgMwtuCAIi1ZzgkUJ7lTrvS6
vMg2Hf+OrGnsbRe5UaV3o3ggoga15sATF1B04NcFCFC4L8gLlgcFz1aBLVZiqVG4d1W2xWIqcQhM
RXz+/P+gZ12wJoVZhTNdNbBWOysRNUQN+AnUDJcmng6P+1foJkFaO5VFioexIBvP521g9V8H1Y35
bUvsD3ETRHHNhLpf+Qra5kPQXilHkOWaMuNlDpLLxy/OgyQlPQO476f97J61exGtCJL6nD+Ne/Ae
/PSf2Y/3N3+i7tbuzn16np776/yCi/Fr/o3ehif/1X91X+eX4Un/dp/LL/0dnOK07O+f3WV84f23
v9j41S92hyhc0I735b8aLyXkI+gfODbNJR+sAujoXU7zL8mteO/f3Rv6qWdKbr6Hv/kp/y0/WmJq
Vv5r8D2+MCO+wDnFC3mJCvr5K7MYfxPvpL+yv/RVfSLedDvsQMtOzj7lf7tdt7P4z+loflGUFCzq
D+uTCoaN+zWDa4fyP+5jY6wUz4EhfKsSgIjqxtuKTOKgrJ01e9062tI+sm2fulO6IertdzyiWTk5
J+VDhm8iw9iovv0HBJXLZJ2t4xUGoyUxTjt7v4i23o3B6yHdg4s8jBvzYOyKU7ljFV8MG4roLtTO
nYsH/cl+JKZzU2yd7fRAXeEZj9rR2jmbfp/ckjMmyXO0aXY4X7aoW5bUzx+zU3BwbsVDvWMR+sCI
uXxvVo+3x4eOV/BqLyhDISqPq2jZrOIzAbXn9Exsz7bYWwdli/0Ge+rC2zoHQjG33UN4VFfTvl7q
i+Kx3iKI21QP/do6IHpYTStiB/bqA5qlW/RY7eMFack06yE8zc/TSl8lq2Kjs+zu2qXSbCxImJnB
OyG8AYMPkKsOL5WmLSslwmG+yY36qoZfo/hzxpVTqciO/EUlJ094dPkS0CVqEQtgmNla9599+2SY
4DKKsqhYySefz9JdYrRB0zNzFVXlGmhkpj3XiaZdPwF8wtMOmNrmKF+3Hk8iQwOZz67y26GW8COg
Px7GmVuezEM/eHeib0Aqfs1dSMpFp9I7ysXh7avpF+iX2y3llA9x/4nLdEZsqHQQuc5aAigYiZSM
2GC6iYn5JFvvrzJQN3FmLlzYqsLMH8fKCVdFkP5Qr1nlwJJthnph1Jjcoy+QiEVKzJAhci7bPuca
OzF0L16qhdgJCr+9lM6wRyuP/gAYD8jX9zBOo6Ae5xMOR2CZo8pJQU77um9VzlGYNvVHllv+TJvs
CZx9qOfzDuKdyB/UMToHeoSTgqqiKmI8Waf6m2cP7P22UP8xpoixO/jalUllYSOvssiQTvXHxrwW
1FjU2HboyGm4r0K6KhvzQxAX7npSwVZS9J7dPObcgqx0UACUjr0KfFln2BeYbEb8Yu3WwFYFMdf1
CoQ6vpiOAA/7/wln4FTguuVQa1ySeC0iujAn9GbwzKN1sNOlCzZXINGff61fw6CsKj3U04vYKoE6
LcI/+DSrFFgct3u3VOO7yZea6i7eowAILmjs11p3n8wsp+3z5vYIMWgKA6xbqAbCo/pqkjHeFvkl
UnUsaOk6wIFcON8NbFyVnDXjswU0Uz3YyvDFb2g1DVHaZ3+wymJYaMbxmXMcI+1KYU2hrXkRhER5
fCcdWPRwgGAmSPF/3EmKerRA/8tyZJt/jusCOjzllOfZmwmgnoCuvn8B7CdVzGSqBSrNGS9LQozl
VTanRq0kJfwpBknCE8JGaQCeWAASugiLmMAoLVGQxM4G8eqI2EOytSdzVRZHHu+X0X/TmJQEGpD1
x7f2HrsVGHVOyW/XPBXBbtYIjlfo5vT+mB9VlNMBSdYlNq7IzPdopJg0FfWLS0xxLWIIPrHV82Vw
lk6rgMwRcNWd+3S8dYQ/ynKcXXOKBVsiH+LgIMYT3BG6ThJrAqycxw/8FNyQFY1eZYKCJJx2NFcB
gB0c8YQ5d95YfvRA5oD2A2NACNdu/sbNYxkpDHQo6RinQn4nQeS5STQiVK76ZwJH5IFyIqVL6oL7
ZlwaRXGGt9KKuzhixTes0dc8bR2MNI37OENdYZFo7ZOplZuOLUQuX0UzMAdTOQ3MSRIuzU1KdpWG
QJYeJ0g+wEY06+SBiJlEW1BBSfrzuCpdANsFwiw8obi6E9AdZTSoIGw2Xm0d3GapsBEbzU08ZC57
Aoa9tWOSG3JNzC+/29Ygy+aLw0WJRcb6GHMDp0K8K9Rz2xIjlm9rEntI15K8ZlKxBtwjrBOOtjU1
dEzpla+SyllUgp6MpCjyBhYJLGO3y/FjW7IaE+TommC4wZ/XM/d29G1jm0rJmLXXFqackkP8oJVo
u/lkXHTTfnOfcUVlQbV0OR9Mk7HTzQ64nXhcfTxTZIMeUWsDUVOEJ00utAZwXlRgLROU69AeeFqz
ehcom4YnPbh36ZugbmYK8FJShIfoZEYuR+9DyRslZ4nwvugv4Pj4SBFFyaNn85gzw3NGx9JhwDwt
TAzpSYRZrXVlN0/n0glxytJeRGC4bioveJDJaVL2E3IKPXsMWRUVpG9sKGGv7ylJfQhG0rmLNe9G
Stp7W2L27K5JllzrAMbA0SA1aUztTA7YfclcliPdm0it2M3p+Jb73aLyZibwNLmObv6BUgAwFHOk
qn7ndX1hryYaE29QZSLpoP4WaIhs94DUJwlGCJXyjn6mnDvybhEyQmghl82dmp63lOcAV/an1v+N
qbLx+X4hokGfdmgYRHT96pD5oQIO9eTDzk0NVevyDfOI4LF/nZGuh1ctLlHia8s5xhhKN7edYRhC
VNNqyaE3OevScSXWl5FhsqE/Z7AfczRIg5tTJcsbGDZXL7/LESyGwkIf123MPEYGUQIexDY6Y7iy
cSt27JLWUB577NY9dBkBNc1YLY0x/+CthHJrXnEFpcOLfA/4VTc5aP4OQpmmlAO27WOvQUZpMqeU
XzBu2zK0byGq5HJKP1xWO4n77VQgGsSIHC8ZOBLirsAidQvCVesQyrl7zaip1kIeBNJl8W/6U04C
9pr1KCaBcqAnmZhiHbKAo0nnsyT4eRp/WTFxnm7lu55ZkLUIdMJZ22ZBmSBm4+tZ4SlKK4gBhI6h
ZIoXaPZSh/i7Zqsn6boXQJ81DOJUBRSYP3kpJqCJrOyDQ+UVNH/Jd0li8gqE4WTPKKs6+e0bcnJQ
5yS5SQpo+lxEKItjoP9cri8bitrkT6iG4hw76c7Ngc04uYeslHtuRsOKGJA/s8LJxR1KHPRmdN8F
VEQgTbYDTaDVmoNB3ZCMTcjBqdY+JaIsQfE7tIxV8ZrDz/JeyEUyiM3PlB++CDNUN6ayVJyjqDt1
VX/giyg/bS4KSb6QLW5BLf0Z56uHDKbEdZbZHCu8AVX24CefAUd8TNlhaoF3vcwDvNVEGJ1fLIbO
WugBSt7oPhnKxgbM4mKLSPOL7F+5xbna5U2TyoNSwf/WXhIZSKJmbYD1syCGqrI2Hv/PT2l2sGGW
R8xXBp+3eLBGtrieE1a7su5TXKbiJ+FXaVKzkeGvFoDVRIf4ktTD3pou5tysgm3I7x7T7z5Zqc01
8tx10zAk4SWSwHV31SPHUSiiJsw1O3hsAnlNxXGLkszxd/JhcuM5RIeJb8yhGoW65CY6zjEGFoMI
8wINBYmFsHQt/YjxNvPrP5oFzYjwKQvyktj6yrZW9dw+pKQhyM7NSKWqz1ZMu970ktmYiSODPTjd
Q6xvmtY9Zex2E6ueau9DA0v7xFlq9D6qPVDCaJJDP1S7tTwtatKt67LcsrV5x5I6l5gZMZCuZqy6
oliFEOlQ4PK+OHdvpDKRL5u8WTO/Uf6Z8CA7WFwjD/3knT+5ztnUJWrkPs4C/x0iCDO1421rFbwU
vD/FpzN6AOJoVya+tQQPYV9cFYyLWHmAfX3rO3B3mhEda5aCYcDZDyaqsRQAd8tzhHwQD1aP9A2r
JL3GFayIH3wCWgFFmzpBmH6+8biOmnFayvcWLnIn36QZ2VSGijZAXZmTNhgY8XOq9E+O7T9Ifl0e
fAIEvFQ66jJyE4Dk+Lg0+6GY/ofprGMOKw35tJ9eMrS5fKEDD3l/gQzuHgLqk9ECwbmaVWBBRiM5
fpauxaNLdMnwIpNKjEUFcEqeAoXCmxdua4cOK/wWCqyaX+8LaBUo6or7XnpHzRfOnMeRwADNuZfw
yHQ4bUI4jDkl3RSuPTdGqEdOPdAFrb6CkyRAo918KwlDEwpH0R98bBRdQGdaVV+yQOR7yrW2KJoB
V35LzWylgGwRToEzkg5GgH+uCyydn8TPyaWuGJSi73sKTjNKBU2oONd6dvwtzWwbylHmNNnUXXF0
6vaCbc3ZpvtJpxdSv2CZ9/QzMq8oQLmVjhfUsB6vir2Pc1WWQ2THKOzW5G6SsVX77akj6DYN+TkG
RjhWKifujk2H7fhGN949o/Wz6X706UIjX5E/eSNJQhxz/CRUG+2yeafPe4n8+1+LCzBEwHPFbokK
bsAPgOPNlP6PLlrwNxaMhcgK4CSi6m5LygzA6titJ4ct1wAnlSEvvaklPyix+ECJFar3SSH0d8hv
NVmMpTtfguFt8F79tDmhhkoDtsvgYqZb2k8oHceSD5yQ4Qr2wBE/sZrEPdceihGpusICJSIINq8c
Db0FBliBRNlwAATJScKaTGAakJi/RBgjtxvwEMxKyGKB/8SI+DvMUwtBIXIBqD6bFjUe4f9SDPQS
bvpqIJsTiYOaES0cOdhw/OorxXeV5+pmNP482JXeb+XFyV5rI7MxKhz8nrvjm1tpn/wnf7GO2N4l
D5jPiJuc7mT6UBzIFXTKhF+Jp5sfvjMcEi1wAvIHxWpK9A/mF/a3GYus9j6ixKfsJKYeW8oIgxZ8
poreiiM7JvHfP7ZDcI/zEBGGNIYKAWXAXbw5aCp8ng3Q/LI55YTS8k6o6if7Kyxl5r0qRrTtMKFo
qI+8uwDTsrYkXPTVvOoji2IkrkkcAJ43bqNguuIh2ONRaML3jqgyu8YXQ/EYzrdk/pHfOiNzMUkK
AQiq0b3VwfAwoToHTXWCiZIu61hpL3V89HLjKZuUbev9ZVQOJKjPDSZ+ojedOD+649rQ+o0PoTTU
2t7XIzhYJLyEkkM8goQqnJ7ZZiDObHzQ6m6RvujGjjcW1Qggeotht0EFZA89WspgrQfKg5E1dxaa
ML5LDqwfl/gYDCZ2tUTK9FTXLyrDqxfN58JTf6IpQdWOqgw9KhXox0rxnnhsMMK+yz0a9PRoxWdn
uHIGlspDzLiW1SgzP/IWuOesYbYiSn0ZUwGuNW/dVJx4HkvmemQzluXD89FrT2w6K705f9U29jyC
843e2JlgcMPfMH5XDZGgxKLk8dG4yMNd129qSTd0qy9d7zVFPF4kf/KANGWwblFPliPCwfyz016I
gNg0M5/1wXb9U/2NkSwxrwbn5zRC+BEHqoWfMRy12U8o1kmlzD9L21sFnrLwqJYkP/8xwccKTpRY
3rZt+q1NcULF4TMjB0sgGDQxQfrKJtfbfWP2R0fNz5hG5M9WO8KePGp7e643k2wITATxZwFfUZp/
bh/hNgY8QDpIbpbl67jzKnR73aaAtArt8Nh6P8P/m2El+Y9ZYW41jQ9ZoGQkEUh4U0nbhmxPYg+h
zYFMhzI4yP0Te8G+sagna5qjU/5J1J2aVET3C2QboFBxaKh4nAeXpwlw0YOTan1EIi71NtHSRXFU
3KC10sv/qR2uEY0oliOBg5ZuDaRNRrhae5t2umSwHGby4CYosVQM3rgBFXIUcHCqOlpcRqEUY7eN
f7Tj8XdtDy8S0v/w3FvvvYf8pdcx8IRYE4o1A5Xr+xxo5w4BuTqo8KSsgM240TIOPnfemoRIO/Pe
KM4D18gEQNdFxlWPOJr1hl2D5TKe0dd1a89gvW5CQhYxA6AJUvSt02F2JqKA9Cm7wv7VDct8pGyB
WdOqSNBLdHzE2iJ2AToBm4uU8z5e1vR/Cf/JYOvKHFjQ5MMmoL9YqCoICU7VlzRNDpFxswfU8yqa
0t+scal2r9ahaT161ZMVM6ak6opqJbd/nhx947H+JGH6lnYdwT/3ioVE4TaRl5SgLi90XP6vbY1/
PdSz7eBhPyBrT7PfW70idXjErobPaJWY4THiJFVD4lVm82L6vxIAlSXNOkGu4WXALuShJcZqnNvF
ZCt7Esp7jH1D+DPyjxYOvKFLN0cgjyozZSZCQQbdHWrUiYX007wF+o/D21pbXGY92VNjxwpNbmPN
SGtMS4IuKCQ3uOgcFMeyydpoBcEoMkx0Ab6xgZ4/wligL1THXWv6M2kC8fwVhS8oPRHuFZupq/YB
FugMn9NcsugZ8y587Sua4u1kN+WXqYP5n2xwUe+UEGPYE38196ssY9T2g7epDFGtx+chf/G51RC4
rcb8PneE0dUcvEkBOCB+nfomiufUa2iYLDfQ3zZSv84cV7WvHQ2X5ug+Wc9D+9LkaEeaGA74j1SP
woT/bgAOeExy3VrOJDnpsX0eWuEE+elwOffPTfA9+9Y6ShHJtMSN8ohl5hsHa1ZpC/ab/jMelWVS
bqxgPMcjKSFmfh37n5mGdSi8EqaJShYJTZcoA9astERNppPwN+H5tKKdihxzMm45Odplt7C9X2P6
EsiA9Ad5FVWoLwnk/DbLa8jcAphRE/upNii4vDM6w7nRyC34IDxJYjgmFKA269xYox0NwZ7RrTQ8
RwbL6jwTV9Aj+Va2XYTrFHqD47dGRGYdmLojw9mTP2h00+U9dN4cAJAs+kEJk0sQ16ATcwtFx3zr
J8Fq9osXID4iWNBxruk4VIB4u0Q9stz2VXOUgTbkDvGMYGM+pjXXK2ImWd/k1Wcyo+gdTgjtRogQ
PSA5fvUDP1vZG2eFDxFOyuDk7o1mTfy8/cJMvneQcWlEvCYVU6LdLjU33wgG4kXmJe/tteRKCo4a
wV+5EndEOjl6RNEseozIDvNvDvsYDOR/bWV1ZDFeRUl+ylmjqraHsf7H03k1t40uafgXoQo53IqZ
FClSFiWLNyjZJpFzxq/fpzmn9ubszowtisAXut/UcOGVvyN8YWQgh3WOoF8ZBtEANjQzoW3+uGwN
5ydo1j7IagugU8TLKX+1aohIBH2UXc+IEhBNXtmKqgK8iVmuPOniR47XGYUWHb4DiOUYe14poP4i
oBmS9znBTxSAdQGvVyeCV93l1ScAmcl7tMJkmeRv43sTE3SHDE+lEG8gGKbafdVJ9o/Tj4R5x0hj
mYAXhum/2s0ZTwIiajSvIEDEiGk5/5ttOZUmsllbPqZCPDjAjJYUBuHbTJDPoIvjg/YgOnk0sEwO
yACEPDhxQhKz6VBNRHBT145MEYCxrFWgBBrAQi5+9ByZU9wScpNpdAWudUMngn7V0oXGqjRXFoGW
PZ4RJ4l5vDepmv853Q5ktnK2WQyg3RKD1LQbBdDaUJqljuZPCxDA8Ggaj2SYsN9ajPkBmhXMpNHa
HZ7eSj/55W+PSECEzzY0qQ0eYhGHGOJVKzBlMJt0IZ2Z1IE6XWKK8YVfMYLWz3skfQAi4CX8UOBT
A5xIQ5yqHi0gi9SV7PYFZnPGw757LUxytBdJtbdS7XErEcMVXB2oM+0bhAie2G4XIxmhLwts+iQA
5JpwZZ1UfcX+pAZkVspBiflBth39ilBJVp7+rnf4iKnigZmxGL9LXw+JsmrUkcw6FSgMy4cP7T84
W9fJ8Z2uso70jITNSOoJUCkCiHpVONUXmZiwR+FKnMqJl22seVhXOtA8VEbqMoyFJwDkUEGLOtFR
pl9IgkEXgPqxQaV4l+qc3CAFgUdZgE5ymmT2G3Kytr4b/vDapNYGSfpaamELkVrKfYRwiftr0Zi0
9W7zr8vidVq7m5kkg35wN/I+So40M9eA17CBUnH4sB1Rpa3i196tPivv5PpnH2JoQmZAuBu0zK4g
eqb0540doKdyP3OrQIgKUDvnqyz4q2ORQRTiUvXQmEpIeRdo+IyOZPhFDqm+/ba3JkLiiPJtgSf5
yGDlQmaX7Q8phzQoGKbW4WZgaFOpaMuevCsvIdy6fwwoHqjE26i5mJ6/jIxwj2dbVRiapfuoQN9S
BZ0aWKqm64cgYnoIySqaftBryhNCkOYABBNdA3Mf0wpSJ9zmvKbRvQDMe7ZE6qJQYOc3ODKpjrJu
I72+CeJkX7uOPL9nB0zWwiozCIYuTrLARMlWITdRwO6FgaiPcYWp0hkZkEVgAxXMXKt434769E2e
dhW53HsP26NSQOOrM9vLMpYDLmufEqZBrEEH4jObRjvWIcqgQnRk/FAMkFnfLpp55iuRsTcnW1kd
QpvBTWkBVWxWLNPkDpIjLoHIR9Wt3WSRI85sjGumfSPNefZ48V5ApmepCEo16MQdFPF6iI1dNBdf
pblNCEnU6AWYzZEhh7w2AFk0/rSBVL3t+OP/FjTPpj99buM6+pWaxtp3p7OlUseprAFIDwifcr7h
2UUpueErdL2Bn5tLUNMJe9EWOS6nX5Fv3gIC+XQo45QBdvg7Ld5pf/SYqaHj6dIwPyf6A4yqHh4C
OiMlRhClhi4WZigq0GK0PTRK07dH6PEAn+/nAwMDvWWEDDJj5s70q24vYAXAxxvmrFBxBcixWv9X
NoSrEUu00o8/FQhqOYRriYoUclaglbagpjVKjgqSn3jPpJHspM4zyI862+RmFkPxFoBguh34MmKp
nNvboYhg9gWkEh/ZSOp/RM4P5ScWT3QbYLAJacZGhLjWVEC6mJ/w5bf4StujcJwlQCFSF1B0iYsE
l3YrZcUdIWuNx2mHjA9Ap5YxvdbYjXb3EsyE+iPW12/plK5mP/hVGuFrU+KbLR4u39+P1deqnRfK
lJ3HDOYAdaRennUX8ndvGN63VHGT7r4hrD/2OEo52jdytI9cHRblbRffybplyPXNxp9e9/la6hcg
9EWHM9UmzlWrtzoq6AHIzh2qzejcS0Aa1nkbE3Fd2lskzpGzCoKOPNwb0VCcQ1ynATiTrS9gTdaR
/9NF5ksUx2dB+b3sUXbXSqOVLpkWb327aKAYMRZVW1JZkTQSvVwR6InbtLFeW7QDzr5Ca080E+rr
eYlab9vSTIRtBr340cR/KfHm3F03IC4asT4WwhMA3rHE5CpFeSMFgKh9LJKHOgabFFVx7LAGUaFh
tyQXo3CnS8WB5HBaukB/XMI2i89PWD/ci05fidaUa3Qqs7MV/wXKc9zPAAYQBayyQuDzj0/Jh+ag
B1duQUlAdciAvuTolDqOJv1REawwKDfS63kzoZfvcKuA5s8E7TNf0RkQN2WkVcKhuXxqxYSo0MIR
Ri3vJ92X7Zpnl7MQyI2GiZ8w0kYTez+5pILuWu0hKBc7QaYKyKth9oFxcvHu9s20rdDiwD2Vc8gZ
Q5QZ+Qi2uw2ycje6/sbGoIJbxMmPgp3T0ld0tCll4zweeueuDbCHBZMB+faiVQip7YaeL/bQ2WhD
DM0wvwg26Vfzim5Xai75M60EPzKRgd+Gfh0plvv/ZGQzXXkM1DtTEBwZS3+mrJUKV+oITkReVjxf
bTZS3R6myPkOWAnQttI49tw3Us33ADBV0FG9/BZCIS3mFxAtUn6erothn9Z3F9G2p3+YpHc2QNtR
cuUWMvUGYClZUuNJ8qZhfYYMlxnQj7kXL1SPMXeP7nMzw59Jcc9VAQ3qpebWIbFM/VDgsHoM31Lw
1n9Gqg0qOCvbwHPiw4TToagcRuxfUCAz44ITfrkGyD3x821aKVtf7YBLkAf3fyDLpexrYSWePftn
UFKhUCNLqS5/l/5F01tsmO5GKKCORc7cBinmDdgaD4nM/bUvz1ItSF9FAAbt3zNH09dfGb32N6B+
0XQSFtBgDXHDf2J+EEfN2EVran/aEUB4OcnQ6w8RFS+4T8/F84ygNo4Gxb/S77EdAACQTlFdDfcC
xsM4F6Q6iXV2/Xc51TqrwX9RL0UMKkuIGoVjtLyr9kD0+usMUYbAZ4RJ5dTzkNhpEelp0sgIrUeu
XdthOeNt8IWFVIgTAvTqS2uAL1G8UXVHpr0zKPqmROcJYURn40JKkCYHLItsE3C40C4JtwQdAIVk
/MsQHSs4zbfGIBDofpw384BEX9nEOUNh6ZSCq8KlKnW8zleCnm5x0gzX3o2XCGJExkCOsLwODhd+
lYbuJqPASxlyy/60h/Ldz08jMO2Etp8HKA/NLh85sTw53YfHpC+kAOTs3VCz8hEj8UWBWuxTvuzQ
eFsN/WoyRWsZRRU8VOeaGYch/SvkcKHWIgmax7ssR6WgZDaRHmIWJFiVl4YsEdL4msHkJSxy5vEx
EUN6q6OFaSwaeDC8Bq6mHG7C7wdcdwx8yC4aASTcgAU1bFvJDOVNFZO0qIRcU+8u+00bPhtCYhk/
NiC+8pRrOQOfk+myGkEyGP9Ee5cg3qjkwniVkgrwLUvucbunfmAhzZBx49Hz05/Ap3vkfuHrpehM
OR1JkuXSmmKKrwIOljHg+KnLjAwcGRevHbgAHSa0FSOdHzS3hW1qrnZOhzggwBjXkBHJCZNA1k8d
CyX6mXIcAc2tiVzy+AFxAWiETDbDk82FMkXJy7sCmOTSXfA78t1sBBJACT8l2GDJyycTkEuJYeDq
RdaxIDbIaEK4FGO4N8W7bHLJ+O5bTF/wzjJVCn+2HGkKpaflWmed0GoGBkqSt+wm3V9KCmKOUdRQ
kz2HLhg8q4LdNsTBsoD59j4C9cYVFBybYHzxeDZah2pGhzzyNmTDVmjyOYxaITrKJdM6TKxIVFEU
DVMQE1ecf1rKufOQxDmct2/CmYOTLhWIw5kX4weHhCI4d+9OYr7EZ2HQMXPNwNkBUymIsQs+PYxa
Sv/JrFSIL4YvYraVwgk3idL2q4AGnjE9NAyNzgRdACPTJ3Bx0wwb+AzuQSMm4IvnjcuEJLEARB7+
iofIfyqFwHPfvOkv6dvVIw3fxRYEWS0MVZUTbPIVIOGdgmktmigXMY/ufEqLoTHy2VLN3Wiw32m/
JX+d/FPXSRZ2pq68IHkd9R0pQmitApIf5x6BJqUKuugYC2wXxusOzbI7D0yzv3Buy+uEgNTotUQL
FOL8d5zfJN/Rd3LLBoSPlrPzbjEYcHAWJMrHJ3kuk6GfykQlbeZCpDD/K2Gs7eAzHUdbYfZ2CQVQ
R/vceiBucLijhaKTi0vnaK5Y6N2t9bRXjhdeIjsst/JtU04iiuINtm2+cKR9xuiN+pY/pXp0u3wj
jS0Pmk4Hn0TqGfZeihnbZgajES9VC7ambjlGiHyCsgfHiO4a0aZTDDVFdcP01RLZ7SNsTlJjNsEu
b76wX3UZOk/zIqU+PzIoRdFMMsUtR2zg7H3jlfUuLoah5w5kujvmK9wFjpw62cOIcDKjCvcenpku
nJFXzYdzgaYTJUjVrI3m2gXmsWtxF2xYQDVzexQSseyZJZP/EB0h387kOlWds5woIapYlF0muxOW
tFQMhPp49UhBQrlukZQQcsKRTG3kzkaZRMMgAhEeCcacqOai5ZcruY5GWnzw7WTM0CltSmVpM94O
cBct2t5T43fZ7v2jsaJNmQFTMy4EBTgyKZT+PmXgbPYnleGwujXKv7WQq3JGMwQKmcw7ijI/Xw3c
KgGcP+J8LrOIAZRYeWs8jhWAoVw/SH/QhfTQa5QrUnXxKTSVKkKtnsuaf+LAZeAegsRP9GDUCSNZ
lqLG47VA8lHC8UnoIaXOCYKW2R7E6XInCBHrV92rtGY0yxmSCRFwCPYymrsd6TyFDsOwfwpqBV60
iYmBKDXHZGsSO1Ad+b0kXZkv6IbNvkPxwwPuzY1AgTxcOc1maz+hE+Cd9egIUpMqA+REbhvqZrff
hXC0eTKveYrmjikd2xlSX0DCDhIsjOoPaQ6aKV2WBpsDCALMA23KfFJg80RPQIvb2pdOiTj3zKWg
N1hWSUuT+aQp2qqGozfkzVIEzxbHuH6T+rjNtAXNqT1m1IHgsu1i9o10wY4g9IB5vlyxBkAfcZEO
wywLZtYGwONoF2qC6gNTXzTDw9b0jUBIyBJGnIqOb65SJPmy4kWXCbc/kFcxh4g+1VuLxXvaIGTR
8WeKKsbEgJKxW/DOcFkl0L40SBzjGi5xgfD4fx1k46/QwKm4DNjLPSbyct4wmW1IHwMIZAfc0Wx9
JrgThp6RAkhtIvs7R0WT65/oBlWwy+bi04nIycG5Glf024LqVORrMKWb29Tq3GNPUVZlKSG4KxQ+
ogbTyQ6ejYVY+hQJasfsgarY5RYJ8uuM5KON//LsOTylkANE7BJIQR1zyLscKPiFBCIDPIgHFCkA
ZYhVnFsKqRvLWcOnJ51Lt/XTZ7A1EDKAysLdm0xWF+pXXoEQoYb5Cyo0t3AYy7gJDjnmwkthsvCo
D8RMBmJcnI1wrTBrV47sFLwcbJYE3JlDQeEJaVQTgBeCYsnl6qdfvA75XId93aE1RTgiarCmvZT1
NS3RGKFZjbGyyt/slO+skBTSW0EMLwIyflRNSIEIn0WPojDYAg8uGXQuGpdEVZe1jaAC0CLckxfZ
BHyZAVs9/kpuEceqlg4M4Kh572bOE3eKNQQs/RcTgAHjpT7Qu1dMpsvIVU+E7GnBLkl2SiCeO8ay
EGfGoZiZa5PnO9jFovHKgxhriX3b4JwGG/iPEtDyATvuPVC2GkGbMokmZvdG0v7BFaXoqrok29NJ
m8iyeVq6hzdTznQQI+5h1/g1kSHTuX805YurkwbYpoYzSGwoxnWljl9EO2QgYVq0nRSO+H8DJ1bI
ymfF8e2lhSdCnEpcOmbTuzbUo0oWHkHbhDBJPjsEMMTSsRzg5cac+S82UtM/THtagDU/BVmJqBfM
u4DvGVuNqnqYCHUhCQAxhqJVGScaSh1oRsxrQblmiSFaFqGK5Vgb1hziBFnG5XCUgpR/6hFMKP0O
wzMKaIQ4Zk7yfYbZbkFtmRPMm0PnUgiRTEG8qex6tw13HQyRDjnAVMPskVD0YfLMaLcBUkX+xAXx
jmY6F9yeLgurqK5mWy2GXcvFSADztHeU++wmzw3VAM+nVFITQfIsErheaIAXS3lvgWgHsmqxP+D5
isivQQmk4OvvMTGIsp51a3HDDPkpH5kFk73bnNgp5Tmf8wwDSe5Ml1+KpN6g//KZb/JVkW83x+RT
4E+LP+lXO2Jd4OJXfHTQHAvKpkJZWjxi0XDKWQfvgjRdHq189jCDSSJBmiG8hmNBxBS8yo4IE/yh
qcSF4dThui7Bm0QAh7L/hVKHnWjSlglwTzXinquYcppcJBvzRP7L9jwZzM7dhmAscY4llgO1hdjj
VwOE50qiaqQf4h41o5XIwmMZrINE0e3+pmx8qhwRVKGhorujE+C6o30WoB9EgCYLAETgJSf+KLNk
o9T+Ti58393S62jD+Oqf24nOPKh/HL3ZFTRaufeRxNZKIS1o7hwG0DkvJTAufSn1ldQsWd8TbahC
05tbKJ+QP9DW0TnKkRkQhtvJUh34k6Q5u9vaS/7MkM4gAZTs8+gw5m2CTUW4ywW79pkF2icQDx4h
KIXa0zTR9OBd1NHD+1ZGB92sW4/tYF6nod8H2DB7hUk3zNpZzmzjEhoC+VTbdLvGqE9Cj3Vg81C4
+lWafHXggBQNHAdF4lIHD7+LuGIinfqKLnwcSJObc+jvYFsn9tpd40s7dnb2IC7lLitHrqZAHY6x
TftVuQb3Y5ovxrj/o6rh1kucjQHYxKokP4zSJqc7hkPNpHG0feCBUJU2q1YwJ+s/nAGMNVmCQ+gZ
IXnz0QKBDXhRotZTi5nst5iw6ZOoCz1AMUFBDDTRKSFPpgKz4TYHAexk/1BBbkrnex7SbRD+rUoU
AdUsfYO0xdhwiHPC0cir5aC2WdNSnKulaSJigwlO90lw60bSujGXR+BJaN3frKH9GYIESHNkXtiV
O4pWlTuA0h59qNKN3xl9dt5SUHLEyuU5ckF7rct4E9AoYChk9axjFiPT6AC8x/ShFe2pRw/IGkXy
8puDhove4QiL0eFULI6O4mjwtLU8CleMtpG5NPpVQQViTi6GNKiELmjXbWhfggq3QmLKXOW1ZfUf
JsO5rLw7EziyoyYWCKmxWtBLZLpxyiTTs412vjWpCzjlpbHkXUjBATpoptEX1XeNLJFP8bx4GWn9
v9gKlp1rE4wQv7QuA8pQSRDe4fsMqKbf58JL30WknPXmK07ZA5sOo8dkdad2gBPhpwyKc5BaW6BY
2/D3uY3xpWU1TFyz3SnJAThhhSA3wO0gv/4m2jtwOxQ1WHS4bdtjkRDfgbhf47n2V/ESDHgk8pQo
4Dr93REtRWg1WmCGFo3uKsyns+d/u9we9vQtiFDvdYCsBiGZzOLrQiB1lJXEuzfM0Pmgwo/dX9q0
1Q5Mx9H6TeEbu6BTiGBT/4xVvMpgyByavmEgfJ3/PO1J7c6K+DV32E390WQik8cyYsRage06uzwh
Cgx12HLANFSmHYDimeY+oRpyXLQzAaRjvRGyIWPJZB3fRfWRqv0kwUX0clAzpNPWb4T/a/XN4GSg
bWU8LkEdroaplwC1JH7pBmpLMcsUP372QKzOxcA/SmFiUCpkUGQhFNRYH4KOyy8paGMQCMbdtzBn
vlLF6Ap/NJXxXOajYLBGNayTAF9f+19PUVDIUDerDB3jYuwKuI7wIFjj8/DjThu1BVWMoAQ014Jc
glFJt0f/iQ6vm1MMthXFEgPPYp9xmgHDcpicCQAiuC+R26Sd4GiPxuClcM5yeArXpJdM2+GlmX6z
GagnBG2ylXhrF8OLD/eWiti9/qDJqCsIcKbX27AYpOVWqoUem9gyvMkUKybCqAb0sNFxvB2fZ4Bx
GQmfcegTgNAUyGvEvGDOLQcIb6p0bhGPAPwo7OBqYL5VUsFcAX/MeOdPa8NOmFd6NsP2ZEFrAG/E
8U8yZYcoRTXsklrXHEMHrRctdQxvCTTGjYxEgysIHKXCUVcMF9P6O4hTubrS2fQkH7h4DOIy3LMB
qJkbeHXgIwHWmvRdyADpurm00KVbloteaSO7JUldErmJS5HRPwwmAycv1p6TXyxCT5Ahq82mBSf2
cJkbuUjmfzrRLHHRF4iKsXP0nw4WHTQW0vC0VBiUTjn4DRflNAT8Ey7/7J1WSY0BsPUeKShjk+ML
1o33HqCj4Jgsi/6P/F/2vPS0Aj+ZuA+kWEi4OxvuQDYrhFkdXjsJciBXhispG613IUW6JNkKV8XZ
a8fpsi0Nojt4DoH5Sa306Wn+qnX2PDKOT3VCzgknOJv7SWdWLwjEdBdKUnrjkREGIwm/rtUtdO2n
iL5F5Bw2uJSglFMc3dpZL7G0ganwLqIK2AWDLX5/uk8pJNm0YeutWQssXCX8S40fxu9S7hZMTGo8
srvUf72JIT8jX5EhlEziyJcB5+YTf/CWtHQBMhFpDsRXze3C70ycGDQ7AdM0oyaQjsshJSvTcpPV
ZCZrAfEdKkYKD2EFe6mmQJ4Ma3qTvowXQgeyCLSzdL5N0S5dohAH97NA1g4MsYSEWIjGIaQIAm4Y
mOwgf1+LmQvOuVIWXxpD4XsoqJnSakw9blTjpVfh0pthqeMJ5Os0gGTWraz2voqzHzh7YfjBpwmA
25FAaiv5VXF1mGPCoXDe8WtqGgBVoe4of/qKNC511/QOwVo6aigyXxmJTib6u5yBaJ1tcA0pQidq
NTvtNs0cbnSRkzmfggMaqYqLACiY9RvR8qioNKTTDT4nXifMTwdKNlZH5Nh0nUEuc5T99cT3jpA+
NhBxPdZO6l3BnkH/rPmqsA1iRA5cvc6VGZNe/y2gg9QUbXSyiDYWKt7Vb4yAXeQTiAmPSpaW2rhr
QWSH5q0j6J8GESZJWFZSMyB+Ofld7EkgJz0YQ0Fclc/9M5KS53fTxWijV0E/BQCmvo3bQnpaEWUz
mViUdlTu6Ki4bNHwl7gIpVZgG2bK/CqSHL+55XAoErhEj5lRO3M0BfTuiI60We676BvxNz3qk2Gn
VEnHDeC41DDa0L8ZpAR51Aoq017BTnWebdA8Uv5NPehwYX/rsFrL9qcx13mBlNHSTsZajlyRAaII
6SZ8sTQINjLHiDJPvo1cJXrSbRN6agUpgx54O2P8Z3NxYf0FPqd8y2wGnZT/kriXAloQNvmdWmSo
Arv3xE+rzp5ZnW8MhaIo8JOtUYAQRASbJ69T3fyeHLrznhyW0h0Pg3oBzp8INud5t9n4u2BHmcOw
KqxTxCK2OO4BE1Nl01Pulha4Lvw54KVYRDucHg/pFNmNYp5wzAttHYaTaGROH6ub78izOM0IWQFP
uvStzckvB0D14CoEEDOuIvoYm4kbiHQFypF4fAhPR8noDxcnOMmTHRCI83pi1nauXEXeHwM8Auqg
M5I+RxY4GUS+drHQpVng6iFXfsCV/8ytUvsl0SWCc8ia8ihG/VPbD1gaCEBnBGKlhyheauOXkJs8
YQ27LutDgEAqSGY9b2zjn42zuGQRyhnC+BwBsFqHgo98HqmPyA4RBrxnGjOHGnsHigo80ByYIRnc
HNyaubWjIWCnpcMdoTNAL/7+nmR/fLb0uYNGFr4T7Z5cAxemNbUnPUgXZRpduLcazld0bBymalKg
l9bfSg79kQXrJN6L1I9c07LC6ik65fj1peOBNhCQjG0V8V9SysE8uGFvWrCYpDkzpN5XmR0GTsmv
mFA5yW7gCwiZG6Q683edD0rzCo+F7xovokWb8dVo9ogYwT0nVJeVq0C7nXRsNgW1eQDAJCIehwhm
kJT705lMu1N7dDa8496/cnQ2xIdhwmhV1KsGOZ9m/JX3BkZC+kTwBQo0n/WUUwiyCK/iBDWifDcj
FVsJT+DHtMThPQ8ZoQU1Ed0FYhCPkXxg9+NWqG7g2ymV8fvQ9tY8Pd3wsQ1hAaHyr+M/Aj3RdQtO
QJJI2NfHkbxoImN5JyIPEWjXuEvjWvafhfmIJ/6k3q/pxMvAWoW0Hxl7GkKh97C7WsW7xZpLzB9f
cvAvbXhst2k2r+WuzY/jdBOvNKnUt5gKg+FhJZrAOSKSgvsYC7nRFT+CILIjpPlGtm2DypGzp1wF
Wo4GxojhAPHqtcMu8L0RSHZ2tnM9v7OkMDeCD8/2ruf7EZEiy0tVnSW9jtWjBEouAwhJmvhMD/T5
4Z+CihpILDJv2LCo0ZaWuGiFVqIVph4hnq0Hvv6PmiZC1WSaTncSMEZuDxfRpQBrhaKdUbKIrona
W/hH0KTB8F+EuobFtqqHQ7RYSSmdHob6kzkRoJMBCLykCgESxH9ymBKQFjHN0pyrSOaQfzD6gcTq
FZhKTZYvn+DbV2W+6RGNIXePUEQF+FCNDFOs9Y0bHTlfuX7DCGxck5y6vdQ7CA4iLh24uIKOUdcx
gY8vMWdSzGUmTGILoSHdgcW/Y23m2MTgfxw724AqWNywPMznjxecqTQ2briJ/wuPocGDpjqkYAMV
SRMdgV6USa6vL9nudAdEh+ZpVy4q7Yifo4mSV6OoD/5EHPlwTLDeKtnO0XepGBya7USJ497lHMlA
ipmIu/TxAwlN6eHsqdAHsS5C0vWphZjXyZAeZSnqRwNnldJkO8EfsxK0npzRDMjBo2AFb6w58lg1
XPACvLWZu5WbBN/Bk1/km1I1iyOBsdlMguCVxUxEUvwNuTpChfFN9DH4Rbk7UOXY47x3+EOCXnog
M+F/8GvFBYyHa8rrPb1QWqnrptNvqgHTwkkwjWQ+AbJIgaar2knpJLGg1KFXaB57oqt1AgeL4MAt
uxKsm7qI41/0N+3wcNpzmSSbgmAnLhohSmQ9uPy2jHwr/UAOmpGsgOgWEY7R+i0K4QjIEVEiYEe8
b/tqw96i5qRgVpEz9gZ+2WjHWKSdMOb2pK9pawiGFlMyLAgwmuCh/GoCm4l0eaq3TBJA5vbByAGc
FPjXOkSjDYTj88LD1Z2RyQK4CtCos+2bN0H8gMEmZAJi7ISAk15IdNkxA0F4KOhwYdrMsVm2ofXV
eZcKlYLbHSiX5AGT5AbCTMGWMAcw4bRgFwu47GAHrvP8H7HHDLjfmFxvAJ3NiN6TcoFZWggK6fxo
eEj9ZQdnsHZzyAXMR/Kvoi44U6lUZCNlbEQ/3gQkhjSfNh8JHES7jtO2k5Gqksnqq8PKiTSiYS4T
pnNwZC+ctyboB1diSQCJvKLaUjcqkRg8Q17aYCCNYkCdPFWPnUqaTUpZcf3GlEtnk/U81eQhRX3K
UWjU5rdoUoBkCwvtvWvcha7h5aUPDLUhf55xAzxJ+w71LU2UwXq+QgqITOYJyfjfeKD58Ks7ds8U
41qeBbSaVN1c4J4ccs3VYnoidaqFCLb2z0n0WYWPDAwETBM40QR6pkyzCuLXoodLvONYf45tfVSo
QT39JtRJMp4FOJ8mk9nin7HGPAxwP0adhKyU7imDZQA6bMAd3tmt76I1SeajqwZbs40PFfgM75yV
pdDYk7+xdtmj5KGMydlvlLUS2K/49BgKz0iHaz+XfzP/4fhUi5BmMGpWvpmb+wAeq3ivhThEw4dg
cAimWnylTe0yfPPbn62t8BEac1BjlJdEXlrENcI/yabX8FH2gAGiX15mIuIFHK/HcPu8FLSHE58m
qrSk4YVe5bp8tnrmnn/iIS8CB8UwViLxppIle1ARiFUoAsUkOwA5zt+2A9m1EEVK+pCf2eBK6Ed0
ZQTMaUJPyuXCakqo0DaGdZEH2lv6IuusLUF6F8YWEmV5pNSZQK2lohtjdYETlXRBsi8ZxkWcWInX
jr/jsn6rMFv4eENT4zUen4kWAI+a1a2SlEBLru2eeBDp3ytmKpEz61FujQ4OgdXEKFi5RqTYVkoG
oHhX2aucAJbQNmb6xm27buqNod4K4B3nU+JH1OJTn0jpBWCgekJjrnP9crrXykdoKT/0fTWEgAJF
aRBxS6LrCwLnHB+RaWyUZlVyX/E68LjqKWmhnKfct2rzLryDN9RbVMnC+KZatNQUDSLxVxqrv0Qh
BLoeXKXT/y9PBlrDfoMXrZBGxXMrzn2ISMUMURGhjtcQPLR7AE6PMkcBI6EgF1RWbmX5V14XsJjo
g/RN2KbLriLhD/2OdeughLL+U9q2jEIx9d8IoEScTUQ+/t8f6b9E+y02f+q3Xoct4oYVUsag3rZB
/m1EpZHc1kI7yG7vnUC4h8BjkvNEDiWAMGh+yd0lxxyRIDbnAFKOMcRKRz9HUPNGriKh2oXbiU+a
ciiZJtJUxVdf+pIGYiNVtLjAExWLVb6u9exQ9nt5f9RtDDID0zHhegTLmtWRaTsXtKYCs7Dba3dY
xxrmcqAWMYKYA7arBA8lyypDDd1pYJg6+VcOTrd23ZNHIuzbmAcHH+Sxh4vp+h85F6QnrBHQO21H
sfpClxj+syLmHJuA46+Vv+aBStXHxdJVv1znIw3VHQOgiKukqeNv0AnQVUkeVp3MG6nwhJwjDbSk
0kb2mEXlm7xzUrfEUFHzzISF5We69YWnLD20UjK5ZwjfFcKHnZqjjjtnQhGe3ClvWb5Ba74TEomp
ol5zaOum91GQF0v4iQBR0l6qgPgc/egwNOeM+s2CgHuKkxQQAvtojP3OS749Bl8UfGE0IaKaEKUj
PKCiYsJploBFGahLRZthMfWEWidx2SwBIBP5k6Dhnj+jSwTYYsmnwW3gISKcjrpLxOHGfSxXtQgA
5X5M4QTgHWyOXEpzuX9BuXCYkjP2lBNwjmrBV086vGtqZDVNZEzqSwA6NZ7OVB+9eSExT5hmt38t
uFRtQLHMRNqvtz8CjQYNYoUf4bIlkFdU6OX8ykOVzAKGLQxG9WWQ4CCFN0Uy9CWlYyOYLKkAnBRj
TbRtxuPwyvZOyjYHwl+MWy4Zcnn8aehH2T3weCKGCFjEWmkeQDQb/4PzT0mHMxIOUAIt6K9SJNBn
CeoyEImF4WAtBQWFYGcb6/mfoqDvriD9rR958UIJCoKhkVZRFF9scR0yoKBYpMuRhpj/ZvvR75A+
SKiZrgB9UY4K3C1cqihlWSnbkJnADQL1rgU34pcmUYfoboPaKQ+qTQ3HVUNQ2pzQNoCEEG0Yi5Cl
xishvTD5hQyQi4FsrAoWvA/fRA1oqc47J2JPWSR4D79ZnN64VRHrFZP/Ji2YxtnrPGOsPPi4PtVX
lcHMhGPUzqsZi59YQgQjldwrt63OEClCfEVPc7R28KzxCetVgNX4NxyQWDBbOY0QpnK8PoXAcbYf
62wdIWcd1PZimMR/eQPZHWCO9aaDPKhqQv4vNsvOJUWi99/loQlQkAtdlc5UQv7SB3ZvWqY8enCd
FE4h2QhZNiwxoWH8RrEPeIM6C4GrsjS4COU0oz4TUw+JBVLBGxw9asH1kj9ATOWkGBAMidEbP9lS
ASS3ih4Dc4B1coN8MghM2aoIIDhnBT+JnA/qDQLSAEfpOQnBpqutHGLBKX7l1DFyzmj6g5qi3xy3
ul28FnZ2kL3COSu1ufQAadJ8V/Qd3kCOCHbsCCVRFTOFlCs8v3aou5h5uQZFEeBJ0lg4CSKYFQ5Z
QBZUZnxvqn5CCDw1W4kSgyAKpWKNpL//R+Dxly1mGMQAiZCWVMKEMHH0ICAEEBDxkmv2b6PSLb3j
DB4ph/LTuxfYTG+MD3KIzQBhVDtBxFwewwJsQT8UrAwwRBEggBQH8PV1lqx5DFLskNO+84ICHQug
DvF66hP7VQpl36j5UfTBwUvFAFtPI8JAcXdZa14CINM+/50GryXjAuzyvRq31a1qGB8Ojx9p6hIs
emloKQryi8aFnDcsRpU7uCvVtcBVAoeoY70dCNkv7A+1Cc4RNXc7/pFDSuO0K+M/9XDULQJcmI3e
bCQGKdDRTomnR2wsHH8wmDpaVUj1ihmcahAvjRGw9UrhoFRvNhKvpvx0g2qtbvUKBWS7LzTU7FtW
EvfAhOWUGiVCZEG/ZQdECjXdqlWYAl7PybEQ5xOnSTCYJ9eN6A25eZgauFRZ8HHV/LV0adiq7MMJ
+1NNvO6oByebGU12DVJ1tzCa5ykmtknj3yYSmo5gfU3EQ+9sTQvFgB5epNTkwq7b+leCtaQiL83U
X3LYSYaaTVe5IU3KvNFmgWfhuq521A0jC52cKv0CTb+wde/FAbZ2yvIe6NWBX2CJzI6RYO8uCNtz
SRQrvufzujOvZY78lyZbFBX05Azn4XqEu5wRw+Vkq0d/6A54ou5kngZaWSlIRWFeBxwtjBKP8/wt
ccZl8q1GaON8MiJ2OTRxSYUYNwP9OYXy+DdsoXTqYiE9qixRQc+UtmMyXroV0pYP8b1yJxd1iwsF
5srkeYl+LoNjKDhAtBSsR7uwJdyaYEKq9Ak3DDda4d6HLj/MXEXR/Fvr8uhF/acm5kE1zhVD7+vc
XqmeuxNVusYUAoGcNFWscziTn7UwwzLim9S/cgoj/6Gzp9KRqBL0RqC4P7hDo5QygmlNIo9qLAJA
sX7wKLgD0IogeoOTC4Jn9SrHe9L2m87TV0aE5QlqIsuUF3UilqpABVUCJ3Xbwb/Segi9QfYPk75/
+jH6X24iAYwtQAe9SpDUWwpQmj+jorAJT7w4AYh8gDm1Z9wThVy5EeGaGhMXVywb+9gWd1x9Dj+g
sv6PpfPYbV1L1vATEWAOUytnydmeEN4OzDnz6fsrnQbu5AJ9vG2JXKvqj4S+2WP+QuzIXRMAiEpJ
jySTzEW6KdUOMAmGSxXh952SMW6OQkpac9PptlA95UmOJ2UC+ix776ky3f4hsuKV6GhQBYWy4gOv
OSAlLPeENxC+Do2r1/LxwJ1qjf6Jik00jsCfYo2w/M+UCZo4cp653u0REOnujxyETeMdBYwRpIrT
bQR3D3RC4JmpbSwWpPezY9plfeEI46ksqOlqA+Ih+ER1lAeMdyJYMWIPVwst3TneWxQ0r/yKCREK
wd92NEkJt/orCzic2IB9Iw9v8kbNeLFTtIFsHhFovMv5LtE0lvYT+KsoMZ9jQJexpdlDh1XWFo6N
FhChy/SpmukeTlOsXyYfSyU0CEFf8SvJCa+x/qdp+rrPkufS0VfJG4gzMLjhPQFf+sQrsJLI2WeR
bf3g8VhFWbdKgbvBcAx0TRIozYUsbwcyEoYwG0EiYVS7tGoosHm37GjjkAuWPHP/ysA4sPPdtTmb
2Al5SJVHD1QqBM710ukk0acmK3oDglBTJMpDN7jlriLukvs1s/F4vKd4MXKW+nyUYgKa6rl0itxZ
dVLrUMRvUI4HTUnOcaGhbOp95j/n2g19LjZdtL48EihLJ8imPDpKaoUI47j2ZFmBn82xb8gmIac9
95gZlAQZGQtRDDOScykGfrRXlW3IESfLch3alHRzacCc+S+wUtRu/NIyLMRkUJM4Mb3gvuiscsvT
d6d3Ag/J5PxSY/gUI6cDQyU/SGOWcy1cDOpmmKot0AEKqzl/LMDJkLPpYMGCsVZEhwv82DgaA3lB
cIx7EzAsD7Mng+/XJBJUNI0k9TPukbfPsFUpWKxkrkEDIhtX+ceJXhFmCIAxuNaGyQ2YVYi9xPau
cnEp14KAEBVnIy+rJs8spw6LoCL4Z3NmwjwapbGV0VoGLtmkhXBEhCYfo+BbnQnODBiUzD2kk7Qb
tF9MapnlL6h0Z5lh7WKOnaNDMOD30faW/SuMn8QHzuhW5Al30J0SOSRzVcTx0Qz0mnDCZlO1F6Gb
CSvZYcUUowHjr/z+LD0StQneJ99syLTvEBB092tyoPMMySIl6DbRqwvIH6KoIF0vKTFEs9+dRuVX
jYle4XCrO+0V9c1aPN/umKwDply5jiDBaL58SxKbpA7A4xHrVu8RMlE9Q3MKUiVkM6OYKA9WQUcI
8J9t2u9I+gTv5lcASyAWyoNkHnriJKZ3tRsR+nwKsS3Mpuo/h7SEMOtEINIi8R9JiPCgPxlIqCY/
exVfJZ82kCiNnMGKjSgURKLY6Gy9KBY4ZwRr7TqGffsy2tSSWCeY48aB+KVbCY6QayUBQEEVLpAe
6hoF1AZ+VoYn1mcseqqhgcH7Iu936QF0sif2aLXAWCjKffVks/F35IeKc0Ex/3AozNa+g/QV9RSw
vhCSsv7hU0ImSjEx4n2bhiUQZh+7Uk/n3UnsbP/J51167+BpeZM6PlEPboESiNy6ZNabCPs4sdis
ZI6CCxkZpYehlvWQstkD5AqrpdH4O+HHNByrUV/tOjxGfBmdhmYOsBymknL5Gch95hyBUuHPRWIg
oXGqXn7Im9E55hLbK6cFF2vIX6egQcX3UVrpt2VPN0zsgj6b6g8tqOSToJ/hluZ5gMOsAyKz+ch9
C+v8ppn6ncAu8rBXabir5mSt6g6RmcNG4ZgV28pIwU7I0k6NxjYK0lWSdVuFV90Ana1PgZkTnLFq
Qw35FG9fD1uLqXOndIlMev+sWv90m/RSNbYGVsEujXeLv804iU+SWZE3wEX1pBjjth4HyEG2K95I
U9Qr9rwhCsHQaAOX/b8tL26PC55IrjK23iY7XAq8Ld99h0vUssuXOJ/X5IQf5KynRFv4hMa4SarA
pOp7jg+ZpFr+6iAJHtFQKVjclwqSBgH7sIiIzDHE/ITkrxoR2qncAXKtoBIWEtgnPgYwRGjsGOei
yaQCyeRzJcr3EvnGykRFD+ojoaziiiwng3BSQk5t7UNjE3VKAkvQT9slmK/9KhMaDhyZlMTdWMcz
NUzKE5chRg0ZfRwTWx8kguKdoWgjrMwx026peQRbG0v57wQz8Xxw8xkypVj4+WODJLa36+UUX+v2
BmnijO5zh3NbRYuLiva1BsDQE/2p53NuHGK7ki3B2ZhGJ0gq9JV0pvT6WffP6ElEiixvo0hME8jB
jCCcYmvlySrxbrQKPvBgufaS6b9BW2dzcRlcvHXHteUXZ9q01A5NHAG8aBcmpyUYEh26NVENzlEZ
U4zIbo4mf1/Ap47mUxBB1bLZC8crkzMxURnCkRc+jpiDVAzpcnhlHrNOpnNKTQOok7sWks2Dd53C
+Bq4LrqhlUO7keKQh92Y/sHWWDwEouL+NLKb9S83asTQjzkKWYYaGQvaKEbhSkMpeGPkYdgBvtFf
On6SEExdVZMBcRJ+P6xR+CEOS/705J/St/ueULpasX44jvDMoG4JjJnwaYav4MH49nxkvtXdFqzw
Wkneas5vKuC6k1DYxWUghLS7q4hwEJTXRAyhTpASFHjCjILFt5p+LGEdUHbd6RWmNBtPdQ9aM0Ua
W36zwpMQG/hUXfxReGWAdeQ+NOpfDeKmSPPPCSxvAFyWhb/FfOVAc+qgrETWkB1xiL2noDwF2Uis
2Ek0vHLFBbVoowV8TBgTXVYBD0q8oHI+RF5DF7T+UhRkCMO1o7RGhoLyAf3qxZI4VXN8Kw1lG3vU
sXrVxuYbMrhPmyRe89sl5rRj17BD0UoGF+6enAxAqg3BYa0HIhWJVHBwyICUdtkB84Jm8YsSAJZp
G9ArN7lNZMlVHiVLCxAfWdi7lO5qgkXZRUtrW5ufDixyznVcp97eg5PRQCLIMqJUGaOd5h8rdiwZ
0Bp8Grq+GwLzNLnt0mHdmCLrrdAnaEAHjiIxdiLVcNEJ0MvLLl8hD2jsG13M8OjhIkgLkr5/h41o
EloDz6OzFnbHHfTHOSM+2fm2TJfUKgb0IVm76ZbV3Qct6UTzx1kPS75kGAjjr1b3CftoAMvwGbDD
2yoOEz4jhg251CV+LgX9Mk37XA/vdvctGikgbgBQ1IHihB+wB6eg1zyKAn8bDeiDe4ma9s2Oxtdo
2heL1m22iaCdHPvSM2s013jSmYiMc6g+hv4HMJ3HnS10TM0jisWTL1zOBR9CRi6M0iTtwO6jU+U2
J8v9VTPxQOKLMsYX8qm2UYdTgg/Fay7MUkUz7hwUe+u85RoGwNMRBPTW0W6+M3pcjABIiGKDMgbB
4R9oURZMvL3WLlVMF38MFJHLzG+6rwIJAZ1ciAMRAcTk/CWI3xIoaE7qpVlZOzZR+aCC6W+cnkFs
BTITkLXEZWQAQRDMT0P6hrVgzmgX49VpKuNT8Nxa/ZfFjAgRoYmc4qwipYVVfr72Y/0nsj6teGRh
rkFhivkQBxfhr8wyPzrQczLMCVs1s8TUBLgMPeF6+davyFIhytDm1VR3nv5hKuuyey/p9u3XjmWs
TQQPwq+Z2KIZiARsMALs12a1K1kaiU+fQ5Z7QC/B0QQCj1CxyMyfE0g7pmherAuNlEVrn3sVMyeU
TMWpkQWPXTchk4Jf1OmMmH47C4sZwgKeJhCOuxOE/DPOWSHrtVfoPBk15F+QCy9G04q5qSAVB9mH
2OIEtwQynYMBcrrk+DeWM+gT5k67mlihUKCS2YEFmBQgPVBvkwsYHt1stO14i5iLYgQQqCkeDGyA
DqLWqUH6UYu1TcNRzhwgm1P9KPIqC1KdSV1WcTYmOA/kPmgaHFDS4KKDauMRjVuc7H+4r06arS58
l7wWUBewd/hGN352imQpZlCa5iGBJe4AQpUZHLCC7dlPoUJ4EgDVWSFUxB8LuNrRRqBQnyG+y/zM
JIqd4yFW6VLt/7WKkG2SoMk/xNhiOziQ1UVM7EZcK/uIYlSfXHqv6w9amR0BTtYWjs+oeMnrYSFw
kgg3mOJn880SVAmSzuEqEF+bGiYb/vYmqI81QOlkDovZCs9u9Xz/cSzgmc12WC1jUmrJ1Qay4EOT
28y3pfHvT1KUWn86atVnzyjjizuQF1I2BFnHfXl6GBP1XCcJRZV2BovoELYkx/8r0wmdBRcVa0M1
VFsftjzr/kQLIHM62iTsPwAXqyz7QSgttxsPny+h3YAVqeU+Eku2x/19H2Jin+pvfRmwGrf4pRgT
HAiWAFlAPLWbnvrLSnk2kC9FOtJy/LvUKXLS2fyPxHgsoAbQxUJZW8rdixli6suyG0yIQAwjGFVN
gpGEFwvH2zFfqyTSxW5y9Esdw/XJg5iV51iQNZ5JvlQX049nqdv//JLYFovyOxqWKlmfgE0od+5h
CzH5Aw5EeHyP3AXH5q+WGGQTPRmTOBN8FXqIY5mPYtaK6ZAgP/bSvTu8NxKM1xeHHgJO0ymBNe7X
4cLn+UjZJrKOaE2xkiHEshWGXvVXa0AxgRUSO160+b8IWTllfjwWwi1Iv2WjqEcZdgSEF8ARlYWO
Bl84hdgut8iCb0Sant1Ce7LNr9FpljZjZTLTjGh3y2zyb4MydJC62TI2u4NJOtqEXcEKf6qKcS0g
plaXGQop0aMt91x7uldo4PETIarfW+2iNpwDwPeLN9YreLY9gZxcPn3EoEIULA+BXvWkavzJe1zj
aYHgt4geKJ1m6wafQmA5wvPMWOJxDYmLzu+Q+yZcFv5TT7OBzA3VOG+juDoTEbJXrnGj7WNOU+oC
kOKdGh4J383oa9AuTvlFdN/zMPqsWhc9vhRVSn1Ga/84OUOgyD5aGsMK1dx4/cnAaqFcYcb3DmyO
rMYiIdUx1MhZI18og5ZI10KPxCw2ETtxN73ePis08PDcCOE2UKow1PZhola1ZM+N5p8eDGJQqHI3
4I5qpqfhBjMFCyK/KYpeh1eCgFywtZ75Kpok7evQ/ON/IxgYn6NyF593yC5u8hrP2b+cRL+7ITOg
RInjvJ+SLdJ8CvycTdxJrJC7MoOPTs02wgTWo/0tNHaMwyktrbNOcmlp+6Agy7QKxaCx7tWKRsSW
4KV0a01olnBTTH1/cGOu1BSfCS+EU7/3dvArJHxaoV9j/pVE5hJd9Eg9b5A/VXP52H7DRipU1nR9
SbVKfsU9cElC0qxwQTLNA1IShuQGG3W6gFmtfb18ZHTQG/KV+kU/0qDe4uDkMADD+X+ATzKfq4hA
O4+SSx5y2TKhoor6T+SgEk3QKSsH/RBei0MzRs8T97sGJz/5ybX9znpv1xbP92TtbJYmPmJDrIRz
E5ZNJaU5ISL5qeGDH+NgNWONQddwF5+bl/CFaCGose7Us3KrwXtkr0OOYXcMN+WoLQWc4ssjm3iO
M6ArYy8DW2fYS9n1sCxxZ9ZriR2j3k61mRS488EseDBg/XwW1FglUWJoXwQH0oOTZcXvEzlyfYvE
1yw27Ww/irrBIqtoph+M8QGfY8wtgZ+PJhFSMlkDYCYUVM0aE0/oiNfAW9oFpNJHwiti0ooMMSOP
pGFMK7EQDHiLmRScfFfaeFb1zwQpJTvzxtHSc0pgtFsgVEgY9z/iyl3lU0mrmwdVwt3J3ABrIpMF
C5zGNukxkI6iVMCcBd6BOcUidKbw+ENV2g8IICe1hvQoNyVr2//KVW0bgpBUAXod+oH4KR5QQaO+
QjAQ/o8Eh1etommELaX659Q09HD5wiC17SZK/o2M7VZxzpHxa2m6reb8kJOgYhL9D6IfDy/qPJ4a
DKAWWWp+rqIh3+msJJkvQJHAnbNugGDaBzWebw7cGMZMFBLsLRGWorzH/20tZFzpHeXFjcrtSBTg
aKvvvgIobJAOZJg5b3dIdWiILc5n5Gqe3fdQwXw2O6/yo0AGsgBvFZnEPjw3QTlIXMxp+FaModmG
EvrJrdy6SyhBpHlwt6RccJEh95OP1Af7FNi41XHtkHXB23d3Lw7gWuEuBcayS4qTlSezDT/cFMNA
eUpG1N07j60n1laqFe6sLju6vntugvxKrPZSpiFVA2yOiGr2ep9cTkJ3eswTZB/PvxPFag23v23O
B7WrXuYq/yCHryXVc2DqFeug4Yc/3dS8V9W+7rInQsEynKRaByRfRvaCBA59KDkKXVF19BgcazvC
4mfkPxLvqCFE1++z/DaYlaPcCDZfmtguEq148nIMu63WLdOUgyPeW4N278MIOQpcVznpwFN8iAmS
9hhmqg2jrcxHfdIg606WqdSveFsdy5cThBin4q38Bg7boZ6RjccqHIKFc+heEvwLDM07x8gRlaOI
Mqa9BEqGoYG89+oLPWWziUGHgRNgVTe38tdLZdo0ZtdqwoYvCh2JPIAgGfxgGQDjaNlIcNsy4+KA
cQgm/4HLZ8UsSXIkhkEXv0zefZN8DbsBfDhN30WeI1dyH3Dx8m8Sd7rwnC830NZJfLcbyaDXoAaL
jI+AhC1gbC+hanHtO0R1Bvhualo7gkdC09ZNeEKt5xPXySUl3Ys+C5pk9DHCALb6Pm31EGtTS8ao
1jC2OVtLJY3NVuP3vi7fAgLtAMIOro14QN4RXr+1yz4vQtuUC1LjkVSQUNik6pQ6ApG3oKOdwSXp
L3T2Wn6r5uBxQg5UiOQO4Y4b9NtCdOSATDWdYNrN58f1vnqeyscodJ+ciZQJTI5ybsixWArxVLn6
t/wXghx0ZrhVuDSghUM+3yJSXlPs+nSfxjLiMwinw4Ppqlv5fWzKi8LoQ6mfRG3t4OnigJyomes9
PLj3QKoy0n4KRp1QcZ+JIxmt9J6mKQT9MDK0Mp82ZrrT7OCIp7fplWWCaVAMfJ1ximxn7WqGSUb1
8FDZMDAKPyIyYLCnVe0wM/wiAnkrNecUzz+pS3lhZn6paresE0BkG8gNjiRjGg38U6p/D9FWa1X6
raKVN9JmWuaLXjmMGr1AzUrJdyntfBAJPq1IARkdwSbRnKcEbZsTmOu6S/Zz5pesLgEfVXho8IjE
w6/aN1uAamSvZVjdJIOtyz90Qftmc2ezqGqVsgY5UjX3scoImcSg5JS/0u8jJSMkSRHjV79IXUY4
eE9pOR/s3lonxbSN82ptQONNyr2RVkLXVMDbLC6XUjDuwMFbfEm6pex4zmJGF9HPEmq4MCmz0g2S
VVQzwQDuLPtA/NrZ1nDIzw/pWS1cfY1O6WVi587D6hqg8fF77Ma+UExsLsZjpmHJIOO7KNGVO69U
dO3bsn0dLYB/oi+rYDpXBaM0ijPcWtW33hDTbpfjr4A1XI8xh6udkqwMksXtKOmjsX5qKxJCh3fV
HZcjFKoefYkP27ReIOFLcvm6Gd0vH47Wpws1a+nyQiiN/4cjaVQnb0GQ+CJyuFssopvayr3qKr3O
VnqASbwHgTikqVRVcGFUfOxLyaQx1h2mXZt4ZgV/Qa2E25hERJoFqldl6snXQkkBszUwm9IdsGt5
AuU2cHJ7mQqY01ufgYa1DqC5MF84X9cK282kti0J1Bgjw1x/Hv38Nw3tnZqdjMl+9cMSXmg2tqTR
7TCvBe0B0/CiG9Yuv0qRXEI1OVfmV67QV2Vfpfdniqn/NXQO8oyK9FknUw3sWG6RiGdk6vyDkbJ8
WIeKc8VU8y/hPCT2kxO6H7WNqPUEiBRTednqZHc99GW8iVNQhnaCCqqm7YDKOLU/ZmMT289h/Wuv
05bbAjSqNC/gmsOYb/Jy2jmOe+gNYz16w7Ecu5+wee01mrqnG0aYydc4bQIhhhS20NKdgETSrUwD
Xe5cy23z7T5Fz+Fj8ONBHXEEv9HMWx0aTgfx4baW+S1tdrXu3Trnp2HAlpNaJyQQjZZ8Inn+2pgQ
cEgaKQLzK0pVnEPHMhej89Oto2+b6wn9qqWuceEtx3pYe/XVJ0zC6o6qo77K3k2ibOmiXfB2Qxbt
yrNGwp+6tvW/piRV7KGvjoJH9cPzMMf03pvrtjvTVt7GF+K5DDhx8Q+Laahk9xl1j6wJQqmKt7qz
N5D9Y4G7WzJIGQIRM0BoGkeQUi7owvrTy4tvP4piICiNa0ZJk2IbHwlfFpo9rlJSCo6O/q6X1RkR
9l3uw1lV/okobYx5T4gplKwhxwBDjPkanLPZUx7FV9qxX1uT5JCC7BIddtGyaeuBwkwaxVGR9pQr
W8umF1CeqaEuN09+d6VNBb6wCwEVZuWsWsc5TvZiuCYTgOSHEBGjh6iPxyWv52cmUqK1j2rk7DuV
jwHvDtrDSvcvg8dFWCwKK6eEBVvAWJHmaOkbSXBj6RYpXD50lEMyYNfjuRl+EwRiqN+wiEMzEU9O
YmCtH4YmP2YjTx/aQblih5vQ27A3MjzXyUrVx2Oc03kBw+ezJdjtEwktKwyT8i/Jk84ETuS3C9jV
gHvnDWlln2MaX9CLrsvI/8fnXObZfvCfifVfhy7WWzwCIza3pqUNhGM8u0n0wajw8tsRufgjtS7Z
tiTqBrygMBj1G7Kx+X3ptM3GGPIbCQdOm5SoFyQDWhRfEqyF/tjdZnIGRB80t8W32j+Vzvw7F6/y
+UZGckjSeKO57B+AJGV9qnMJ6OETZ5Fi6ZVg4GYqCXlhTOA14WSxU4+omfCDSE0VW4bEyHoesaR1
dqKWY6RmJAaGDAyPJG2ChtJ2x+WCWTb+dCB4a+qgt2487GNuG5pNZrwUHjMjit1zMnLrjORr+esx
jN/b5hl9BDj6YAeLysefZtvvNsCF3P0644lUqzE0CwWWtauCTpuxbSNI6n9mUu+nul0adrfBAFLI
yMU/LiYFKY70PQ7agDBA03geLZrSIj4A1sYBYcWEGNZzh60QvRz9MfgbtwVhHStjtEgKdM/8v7NS
QPVendxEHg2NV7G1MPggqGg5L4zm3MM7q3p3VjGGSOaGgeop6yiT3M0k8jy3LQIgdgNSBoh/xgmD
qudm16/leJXcDJOJIiXmzaujL2B59tbox/d+svfytf6qq2ulY3ye1hM5WnyywaFHp0FhI75jk8Kn
OXyUGKs7PET95pgE6G/uTQRiP+48kU4PuGD5khhquZs5KuvKlNej4DBTUt6m8eYk73H+1nKfSRcA
4lbzB+MaOQq/7jC9xtiXCpfpl3T/lolPURHUkWqj3dFb3BvyEGb5p0e5dchVKIGdo/UiMXxkdTJe
xjbsFW2jjJrrmlDLFMGFhkwXtxKaKUO8P6DYcuoyrGKEX3fW62gn+xLmXdiKAhC6BweOaJ2b3YNf
gSE0v2JGnsf5IwKCQifQmOYhGrZmfE0YnG2bkPDkmifasvO9B5xSjKE3ya4xmug6BsmTb4DUIvJx
I3bt6dEK65XbFDyfJEpAYJfcQWLsrivirhqk/c6VCj2QV2IM8vrgMo/5ZYIhCCF68Y+IauLI+Jbc
VTe4fNuIqIkyQ9Tipt3CR8LfwEzr3kojqKgLcXbNw2oiTIS3z4xwoIPVzhgblaFdJkpymAuyWkkP
NvB18YzazqrPThPlhw/OkHyrjMomtmpCqkerxWI5MPuMxxoRieSiNKiHAaWJeNB5owmG2A7Jp0kx
kh82Lz34UsiDI/GUgMGAejy38YbwRkmIMLNHyQtHbKAwaI5+9WXTE0rWhIQCEo945AXrKVDXixzC
xd1goXN9/HpoYQuN2PD+PcqME6aDvc9WHsQIz+jwTqs3EOsXR6te9MG8+SyVZOtcRgeHa0T7t2yj
Sf+iau/VoJFHF5TPeWcem/BXB9NQrerBUMpd45BjL9LXql2h7v/XtO2bxxUwpdElGjEdWAlnqU49
VoAAO3klk5MavO42Njw23YgnuXkdwmo7ehwMJJKz6WZxvVYUfAfWW95lVx1/Ia2l5dFvCZKgepUO
pqNBcBMF4Q/6iNSRt5NPlY+yrPao45dQZnW5Jb59TO3DGIMvqjmK/Uq/8YXkDwYEGHSHRRp1BZMp
lkIRV6mxvs/KqyDGY7fX6LrAyDfwdBWY1wRWjwLzGmT+74AM0G5NJH6iklJaPjaKB6YXL7AoeEBL
WW9M6jyhTogHcTDsJusuQqeSt8lTg6Jb8s0lRzHxTaoEd+3w4RPVGrwInpSBpUoWn2tRQ0SFegpk
lZVIoGLjwZ5IWuhIkAXrVMpiGbgN6u6Gqojef9K90lgY2nwwwuqAQ/rF7C7FVOx4143xVXM/3fLF
GQcudBcbwt76F6XnjHm0q5vvkuo5PV7qWbVKhpPEyKXE4w7Mo0qvQXt6IbZEoseNHYE0DFbGOvf4
ruza294N1oDpmmUC9UAMpcHSrNx4FULWhms9ohyN08tZdvP4bTT1RVPofay4Izxz3ocjAeymA7wa
JRvR1UGCBNW7EkU7CyAfMhT94YtPuFZJW64fIIWy5mfUUpcpKg5jyots1Xtk1C0+WnaOham9Fa11
7vrxUfyElvVDbuxhLqenJs3vmlqkQTNzfKlky3mydvQV/UsVkioiFSpKn5VFV7dXL2dO6eg97FEH
E2YBgwibAhYwatMXM+0KcvEWqDhw7fcJqK0cAcWJ/jA7Zp8S0G9eBuW0DWR4twKSNZsF78KWf9tR
J43EjOaQsaCR+2iUHgcc9n1ib8ScyhKw9lFMijuwIJBz1q9ZfXawtiFoAq7xfusIB2eS3bLJ+O4C
dh/mntmnlgo1SERpgGhPm/gfEumzGCdNw3sUdQ2h+QsXLVSDBWBOEdatVH/emd54sKBojaR9mWmp
u4NjQh/CwvrBnD9oxVlO8rp4E3+UC+SCV25EBz2hLfP1YD+vG8O7DNUfP2KN0T+EUODSRoI8+Rnj
truf2escnf5V5+JqjK0+I5MBnj1k8KNKs8HLRsCO2n42BDm3lcGyYC0Hldoi9bssaX0az3UZ82wz
jJksn9GjLxnaogIqouzYkkFROMk6r0/3xA0MSYrFpKOGx2Ewji37EQlO+EuI5unODES3iWR6hr1F
hTuOVKVYslkU7Zgg1AhjtDrIKdJAIz1TJArBpmSwfXCsgHhDb1eRX9hmI01g08LK/LdJd9b5GO6Q
5/S1caRSzR80MAgIy+KLKqlZexCzXYHYAAFInZc7GocTFnPd3vRptOoDDot1ET/GHAbj4JJer9+V
SpUm2X/KxY1VHXdlDuBqA233V7FLjTFrVeMT95tivnCfe/YNQmRHMvqJdZJwhw47YBqFtFwLnsZX
x7XeAjqjbVtmnndr+hjIC5mDdvfZsKZ7uIUhoMkXN4mgc9X6XcNXCjBhkzwaMV6JFk3X/IMg+TAj
MXy27vzklrtpBpepGXbaUm6kO6xsSmn9otuLnume+MozkSGTQAhvADpz0ivJzUMDXdEhZpJFn9rY
4qOIDge0wfIEcaEReyJTBmOPvCoOeCFvTY8Ip7knUZ190jhiK1+T6+cdxZ2Xtf5ZMs01f34NQCOF
t8uIE8PjPtno3LhWnYGSQLBcCc0glm4NvSIAuoWifiqLs50H+0jDlpOBpbGbWaq2qBDTyivmkzjT
htj3YsQo+PI0KM9Kx07PjxygkJKaA5CnWYwwg4XuxktPHkoHCyeJq5UPPSOYM+rUlhRPmLgQ2Ipf
GIV7ROS0fGAWCJuM02lrHfLgXWIGciThkFg+2s5YUI4kINnFyZcFJb+xpj/mCLuCipRkSk7a/qd+
M2GNM+039+xtYVUHIwcc18Dkas4flQgDiOPCKbcl53EAE1az03UIQOl5JDgz2E14exTGtCHzjwEp
s15GcT2XX529uJBPiXsQ7UAGOMQaKmdPAnYQWuNKiro6ZxMBYbUAozPPcT5Ejwb8pTI9KWmGnBZ0
oLglZO3QXtMEqxGlUzOByD+GMJ4TJfSpVKNqyyD8QtJvdCDeuG6cSl90FmlN3YTfLrnatJr3BiV0
KzWMHuL61E0n1cWK3J6wxfbWfdHgAb+jlxMV9I25aOq3aECgZ38muLcqpV2/pwBIPc9RyHDd0vkI
CbhRhr+AKiy+DkW5tCreR29nRvrFBXkbMTlYNacIP8C0za1NFECCWj3T9irPk1EGC2UylknhYUok
y2gIF2P2mQTOdiLYo4k3NUh+35GyiSGJU9ipom2VG685mfeszx40PvlvS9cp91oyrBoGswerM1fj
VFwsA0GwznAzUAbkXEoftOUTPlkbs3Xrvoqqj3A+9hTVnE5j2yzBwqke4EQC3Cw73C9It8xgWYKp
Ihr35vRg6+ClCpWbMpu2xtJSiutkOmv5KtqWiYegpq48OZ9ZfkG4O2vJ2uC9qJRNTYewk51J74Ff
q6KS4htm+eKvQllQMVjXWFAcRE4DqLPWE35nY8KCigAgb7LPOFxm+rNWM/oTZZA88zPq6DHb9tRb
8QYn80sxe5c0po0WtLH+zV2TNDQerIieBvqgYvarok95sLHRVpvJ81daGewsHL0mnc8qOhFF3bC3
Qc28VZz6Um8fkeiwtxpsAfsYcSJ1YCMHYVOfZ5Lt53Uc0ss3gy7+ugw8Yn7nSXamiPq/b1voHw3f
CABbIpoGWCkrv/D3tupvHn1VdFVZoAsMPgqSZvpZXRhV+a96fxcxhRKiNmvYmglf3NjpbRj/kPXt
HNDfoTngRUw6vLrQ1rRhlJBcwefc3IqhukyoIWYQGZcvLIbI5zJJe6GAzZ06zhsN+WISvDY4skug
JZQyYhSd1FOBspAkK/Hh6OgRdZRzmP2G+Xmw3yMHiRYyUE350Yz+mJFujgm1JzdMIBsygOVEFtFm
MFDizJIvArGRPbcevT2KUEBT9RgjBw6qazyIEZRbTo/bbWn8qn5FNyIG35A3M6ymMzeCqn8oEctn
0HfPStwCp07AzBrvEXGdLXcI1IUs36pXLTv3VfKpC5BrcS0oIDdsQl1GBbb9K0ETPvxHAWsXQCGL
kzosiStlo0J/Zj9H2OHGmKrkuNyTzfY1zo96+UKtaI+S3XhwkID640sRJIsm1K4GAdzinnB7LgR7
/i68x9Z4oXddxL4upQ8WHvsuhGLEkzu3VKX6656Eq272/qll/EMRxj7IVvyfqOVcduSqHNBCnuVl
DMYnmU7ir2rgkybLSbLURpVWY9LP/RENLLkA6HoQgYBvbWq0hhDRnEkLmfhyYqmI0mhtjJzsMRJe
4KCdCtAyf4ixyuBGzoKvMb1NYAcZme+o8iJkWbz9UcsxymHO963TsFwZZIFy59pOvIwVxjQ0rjrs
Lce55BF57AWgcytUCrV6VXKH94ASKq7N2UJCTA4h0ZzybxO7+WVbfAO5faCS7Kh2Sb/sWXmjPlw6
3cxOypg4DoRnaNaKmImzhYyrpYPHMtEhz58DZ2FtkPg5m5uquAXMPz75LAmyt9A9xAoPBZNrVrjY
ruqtSzZ9jXI0K6p1MSg3/gt03E5EqFb0jxwmh+wpfXzspmXKO1kDeCpkZhsc46MLddUi74YTs09N
/RKDN9eIIuR1DMQ88znCRU+0ltYd/stsxUSF64bwW3FZdH/hhPw72Ndc/IA1sW7vFOQO84wNNfE2
VodQl3lycmjNnSeSyJE9P0RFd3bK5uxa3tmLCL5DVach0un4emqhP40LfWPskrV9CkImrIqlHgal
1/45sbVEcrXG5KCTcNtMyUb17VVkqxxT2FCnLn0K9PAY6fEjigR8eFl/TDtKA4l65QtMqIjApuWy
flJbmqvBIs0fXfnrk1cv2KOAyCzgoW3kN+sJJWBEgTbGBRtbCDp/iBS8El7/WnfMMnSa+i862WGc
3KOcPKuhuuVO+5qZMZCa8ZwNhAGlObg/GH7ZPBYfpklcYBdv87D7zmnb8zXeT4eRgo4162EaOpLU
sP7q+X5wvQ+mtykjNaWPXmPLPZj1nBGE7h7CpjnEkbbWDHtHwYgOyAsw0D7kY0Q44v9IOq/dxpEl
DD8RAeZwawUq27Kcbwh7bDPn1M2n36+9wAFmdveMR2LoqvrrDxjvoeOctXodsNjxMKYO+uKwTL8W
WGqvvxmY4+jGPqal9D40mUO0KEn+uWdF3hUUoARpBhQmhxBUcrP20QyjA+Ya+4gxU6EANBzYl8NG
2yaK4YQ9DWTaZkbLciloIQJU176A+InLeEfaiIayI6qeC7yiu+QwLhE61B0towtwgyvAZKMNQzno
ROz1Pbh0rK+x/sXEHoiYQDG1q2bVlbScAiSVPceYq5fAoiQuZnqoXgIWA2quVhU454DkiY+h2dTx
wQda8mesaRZ7ZaDLgryyymWPjeOnNqADcz8C8ZF4V5+328CaKAvWeRHjs3N1mwSuoPU0zQ0BdDAh
OmTVXpFca88LgbKH0l4VBFn7FNxuHJ4pZ4CTItiPcXqgbA7mS+zmRwOrPkiAS5pv/+40O1BiinC1
IllRu2rHZYDRFxwmZm7YUSJ7yYDQeqDIDDO5CQNbrCBofVRX0APQB/b571LzY+poJ42bDw0Hxsa6
ttB1lips+8/xX70uEi/XjAhZToKxS59LNli5GNjFHqxmeHBkv3EdeIb1YZjDRMtvDJIZTw4euHAg
NhPHWI63J5x1++wUWxzNcIEElvHCBls5L/4IkuJEGJHm7pbJm1TgmEr/Ug9mDN+kxwUro/dlBveL
R73jrNNK84ATyG2BZVpkAARREVyIIbZhpfaSq8ErKiz51MMjnUfrKgvDvrNpd/WKjQJz78xSV4YN
g0MSnRGZ0gPwaC7uLsWnBS9LmYTwadv0Fb9/F1RWverGoaSHL1l1d0TgbniZa17JmoECVgzWgt7R
OiZy43xgwT3kiX0XR6q3J1o+6/4W5TDuXdwADH94mcZTSSDPuhtYn2Y5FbKqyrBUYiBzGUYsdywY
oVjtuDCBbXorndc3S6jatAyz87zILLjreKIx0C/rFGiTWF2IGy+uhdmwZ1Cp2VLa9CgCamKO08Ds
vve1dnQZb3QStArxinJmlWj4itURPtWXcv7k9nVdCHQXN7BYYRBYRYhgtURTIkj7CibUNh8sGBXz
s76o01/W+MSc9f6R9zVtXyVIXGkqiQ/Sh6YkHPPZdsMhhJuAyufXArsw8a1+4Kp6esxdxYNVnBPx
3LhUYP8H72cCDWLsz5bkFaPhST90HZYV7rKem3eVpa6wdTd9STICRwUHLl36Y71UDzD5AfIIu6Pc
sXTiU/M5Z1qGgKomBHYnAa0wSBgyGK569ZQvzT+m8S06CfB5E5Y59xFmZn1IuWp8wCI9w0a0sZmz
5+rOsZ+ZmTEVoAY8quh3/E/gNgxYvNLk3HX6izVfJ1bo47KdG/ywgFKTFx4jtY+KdDZqSosBFxv1
DVg7v/iY0nChAjo2nq6gHp7oXWmTJlog3WMyK7HxZE4Jkt/WvaoKytvrQy9WQ5Bp9JsZ4y7PWtbD
kD0l/k40yYYfRM77AcOVldmTSKVZaDnloYSrUZEtKJfuxC2BAav7PFaL8wwdBhKtvMP+q+fBZ6UP
ACa7k55AgR1/uZhOFm8N+22Aj+gxeVG/DA03odj9exTb4ANHj5HbBDoXAOLZ2EtUtN9M4IV+mjnj
gwE52xtHR9fG8PTflXrT7Vgj9qsFMqsdE8ResFgFyU+eFjB5jtKRubCMrhn6i5GejLVwMZ+I1923
dBsZV3RqBpzavK26FrHBucc03c/nRRC4iFgWXXoB34g+Lh8IsVe2vEgPDn1s4+q8chlhCoBD+dXM
RzC9lbrbgGz0tYH95iUCifVevXRa2nP8Eo0yOpdBYKfO1U9orWr5oyOu7O3tWGjbqaOhNnCbi5/V
njxutG0+EhGzsHFCmNtANOYr1azuJkqTpBRlxLs72aEzwwB3X/s+Zl/KtS2DPmT0HoDyu3k3YabE
K+BqP+p5boCZKYGMsHypGUMxHql5hie5EbCaAp8qaJ+H6dOaaN4UjgpLi3coqj856H0NiRf6OL3Y
kGUQq7GNyZS/kZaIfg3jD0cPefGc5jFjSuUes0DBFigAummzbwHHs+W3BrNORs/IFIytcMqy/TyI
X8GqVH8L0IbDUcjVi+7hkqZSYZrkOrrwa5OzWTp7072AjdLC7Ja+D13nncycA4RWOt2zU52z0qG4
cUMKxezjcJB2szOhp2G8sq66H5u3xlfZUSPkr1ms2/lXYmLQqqG+Gp46iDTFku4WqJyAEGya2hh/
GVTfdFJBg94D0WTgfPBk8EjEWDal9oovqv62kulHX1gEGGHHqOCwxVAQTCdwnwAg4ib06QUGwlY1
tiM7Gg4g5k+Vs9ciQG/6I1LFYw4wIzzE+3DWbKXl5Q5Z+riBjq3eB+hVMA1K6+ArBnX8m07ZOmDR
qL5m4kQbl/ZHfZgOtzdoVtC2VP2uhX1RXL2yJo7WdfeGjp4pf4lojdQrwHDbu9aG+MCa9ChIpZuM
y8N3nIGnzNw5jXCejJmocweDfy7Ws47RqpFdYvs5S68C7cq8H8UT/4tgT+Lrscmga1bjqdcQElOA
SpBZpOfrspAbGFjKEKGhZYBIpjo7I3K2Tf8gQJdsplHGe5QQkndYRFjSJ/C8CGofZgifNWY40y4r
xDHyWaAuV9tpPjXrO3a8TQKFv1SkXv0HlaOJ2Y4xIaadZpxZWUu6/SWboCHFsWess1G+jPHRTTlh
SHXqtOjRKZdXhaCoTMOWmWrUja+qwQ9tMWmVrOksquTRoQHwciKmGhQB1cgiyT25WDg47nAp0+AT
+aCEpGBmMKELDYmWw7yDUklA19bksAviAoIJXnrZooU5uqsGi007I0iuK1/6rj1HCuaqtPLDQhRQ
tDetMz8yaEgtpsxWY+4yRZ4QWGvBsqquU/RkLu5LyUbE7J87yPzMKCoK1ia4I2KvN5cvDUsAoGCF
DuKVt1WoiQdCPGYEO6bIpN6sgXW1Npx5z6FPXjWO3jzeJ0yMsh1ukmzuEkez3FXugBs4cJAt/S2c
W3w6t6QPYuw20J6J3iOCwsHr+0+wqJ42MDAyUZn0tTJEL6TaCIW6YcO9wTLXqxDV8HXu1N1p4ZNZ
ibUuTAzA02mf2xWxfcmH+Ta13J+6BBMDQhj97wGAUp1pc3/V4YQz8Lk1bKaGwBiSFtB5Vd4np2om
psuo/yzimlIozPS1S6eDgUdzjgB7gSdiLj8WBnFZOEiMUiiuf+ehek5t84+kRY/H0JqDtOCmiQk4
czqKr9+2eGzH9MRruvGgBDJMqLSp7JdQSSV0JBwFAAY3edJIFZ+UWQk3xWiXMKUqnLWCqkNwWfJH
BbkqqKzSThXifGRaNZZ6B0teePjxzqC0UN7LmDgqlVdfXey3htPTUigCFo0d9MPl2mvQzbXvoL0t
Fk7lTNjdSlUKMLW7if0QvKtmcl+c9KVNA4YTRAWjt+fA6tia0J6nLZm+1Oyydncjic9WgAILEf2C
Jz8bjJLKLyAGcCybMx2ojxvzXW9G742myBy8YcUGzT5x62nEACeXXcEPqmpUNuMRydFK77y3EZsq
0AiD3Rt7b4uyQfQVRMyDr1cw7Rh6sG+Pm/LfQF4G+Tm6RWpuPu8Ea+qU+mM5BbnW2maAuUJA97Eh
MiUNrp20VTLJe9edl37X5M9qXFFTCSsxFy4qdR7rMbHxOR2XESGqpu9F0OI/kO09NcTVH65VvTUW
GUzUvtie1hFGfjIbw6D+RI0dFmyxbL9fObgr0MP7htwussbYn4rsgz1y1mP4yoFo5LBR6n3jPagQ
afbMzZjvtHhnKRoLxrOQe1hZ8RK7Z23OFQdKjfEB1K7YCCEW6zCnDM6rcXwpzStJc6rSFKpLYPB0
IUJzktcTHVVU7Abe4wR2AKJDqP8XSoCaTnnoJf7EvU7KZvTgSWt1NPStY2xbx31r48caB6xCgQxN
qFcsFjmduujNQSrvAhT4AFIZ5Uqy4M8DdnvA2qL/cBp8uBkHc3JfdApizJ7GhE9RZoeGK/U3AqYX
gWPaGD8uDB4Ovw3kSeswvmP5l9xnDZyzhqQscConGU46+/Zk/BSoHSeCglihkBDbh5pTHytI+2VA
FE0IgCNgaccpJsjpEVZJXLyYA6wlqHwawg3THH8HsI6KT+17w53ZiW3h9w80GwoFb8g65hTEA+bA
uXTLkbOwhcBuay+YUOu+ZduO8IDFkkk4APa8SENq6vRAOnTsWwfWHisNGTxYFZOJy3tOzjmdF8av
Mr/QPJuCrRf7YKv8RMugKAN3M2JAXAB7tNi5R9V3OOwtxdO/luTs+r61Z50AiRN7hSuIXhVEZ4Zb
rSzW/BLhUg8Qr7M4EUUBQLkcp9h8qOGkgWbPdRB2JSfdeFVbec+Uj7mxdRsHz7+IFXW5xU0stCBE
AMoq90MaMKLYmlTcMlhpkUG0lfNTjwnFABq23lfvaS02XhlBZL3rqfUK85/POuFyNcC0GpPR1gVQ
+roQuxIKr/0aKXcWc0hXVftTg9iUEOV0dpMxCRHq7y296dUuW5624eI4cqNNzX5O12b3Hiwe1ky8
1UVqwzmXy171I6TQ2HIX4WDLMK0qUoJBEVsCvaZpy39g3TMhll7ETsJ9xBr3jtM66R0Vy+TSSPOL
eiA6g7BrttHdN/dRsfz6An8ghA+FLTdN5tONf2bltGWoBMeY4ZeprruAo16oVVhl8ZSCuZGQ3kH5
wG8XlXMhPTz5ubFn9Q6qT8+Yw3mQYnkRcRHIiCjwYIRekmwmJoJaGqoLttnsTJKLxUBjUecs54k4
mfDGwRs3F3jOJIEqedBEr1CWeOx1oSKqqFcoV4TFHy4CIwcAXv2hN58l8xStG84u/G1ZfVBNIVXf
k3Jlo9NVfzSitoDGQPes0nEf8WETdqzmmN0G2PfqDygwxcVV406HFt9io6gGFuqM6vYmXngQH7YL
Jv2bf+2AgArV7HBq3iUZbx8JQ0VBYtudOiDUoWMhB8HpM/L4DFBYADAW/bPymauwwvCDYqvElDSo
qcYDzlDqe/NfE2GI3wGnX2vBwoiZgvSR4K7unlnTT8hqi6oipiBbV0Oy5ibhTY21Cbvv9Jq0LOXM
UPW5S4wtDi9LMV9N5NG1GW0NSNICqqqahVR16dODSDQ0SPQY5YWAR7jR7LpfGK4VlBYYz7OH4kDn
NjWHpciPDJsGTZIaNv/+EdiyQ53Uwu3u95Zi1tJpQbB6njV00MBJSfDVokGUNZFigxVyoyxkXcMs
T6qcaXO7pot1bAxfeiWFgsc0uvEN/+bLxCrb1avHMW92MDs/PNM/xn7wkswQTZfFh+LawAidjurV
x3gJsaWxqRriPYZ07blos6yaAiNsOg73XPjYeQTshU1zesaU7bkvAD3ZXgAqlEp84kbFsmKAOVaS
/V+5ChAON5w/TK1EMc8m6s0Z/MLCVSrYmJWxprW+YNWjLMkyUe6txkZ1VncbN8muEQ35JjABwSV4
1lRgx5+UHQ29uMkA8qTs3vV/2ug9qR5QR9psTcNzmmdPxmLhKgowKgc803J+IAPf56h2aJpJRzbo
j3WT/pbtfcMO0Ar4dwtyg8zqtqcyqTl5HeNitd5zGeX4FUd3DeHeteQaFQ/m3P/Ag92gWXuqWzyI
0q3JSZTZ82PcVSclK8rblxTUI+6f48AAiMpOHhQAyCHbVOFV3pfpwRJg99tyddQUGnvjXrnI0JyN
EAUKAqySCgfN9hpftM4iEpcNSt2tOdDv6NtJCi3iBwjcENp55is4VDxsDHQQRLXZP6DSD8owbQgk
oez67l5MI11Z/OAD8SswaiGO2PLyB3WQeQRauAWU+pqkulAJEcbg1UFQAqENttB5rLEQqH50Zo76
NYbtziMeYBzKUQ+hcyQzWj84zEQTVBZbsh9mfHEsDk54vPA2BAp4cZ2V/RX2E1MQ75bsfwm4OhOn
Ekh1yEJ858CQdEUwkb9wJuEWbWirI1fH2Hw8s4vw2eiMtrbylEk+P6FGP0FjD4NehSj5fB3uYUfu
gnzRqheDs4WeiqT1O8mrt1AuUEJcyx7DIdKHoV7VXgyxyrxy1eF4e8be4FxpaZ6Vh1UE8IgZUD4m
eCXNZ7UhwYjJYAVMskIamv3F2is0YTZNaKnmmrOet3U3M5guFEQfW2TmVMYUrNqRDpwjRuCoJ/NI
TDdVttUyi/9axybF9KriiBqgFQsgwTDNC+i+3p578xIU8RGnnjXjAWqAlRqahXhKScRM2RGYLwrP
LyIDeeYv/QcGrCkthc50FmnijkPvZxTrzDXWi3P2QGw6TivH3JAHQhskYelVFuxB7KlTIoc1EPAO
9VwDILrwRnNYcfxrfKy/IOP607MfJ1Ar1ACj/RKVWKp44AbqASZqoqTv7OUMK4Z8l0FbA/8G6Icn
ojTnDyqmwcmZ0uS16aNdcvPm18KD07lw/zoUVNDGkQX26SelK/UgYEHBINMtvs3M4DPUq0bfCesp
qX7sqMB2ZROCJ3UGNengpjMGHvdDEq3HJoUZsle4oHAOiip+X1TRrUGDlVpEQ5vPTfo6IKsYWKlz
ljXmbRk5+Xl2RfEH8fsy3qPU7Qaux8hJ9aPP2VZPeLqcCVu76jPmiE99gFE1ELJTlpnPC9R++PaZ
856OKdU/cM/grSBUcwmq3YBpP9o4CInsps4eUcD8GESCgJqTchR77+hEo4lplD3MYN8MtGgjOzw1
QxXGwRQE9inEi+GNyTXGMXLwIYjT7igiW8Rh0zK0BMFTm1Pg61+w9K51d60t/qBQjye3Ey+ejXC+
vqO4qw5GlS0N0lpuWCQUweWbYYUgInOirbMkpzihBr01rCXxyMIRKRUsTY/4mLKoA6DmlXI065UV
yz8n1YdtHx/9HnFJxHdpAhOs1zs5Rg7/uNqnw27stX2xVOZdywLR6J+ps1M17xWtMqDVnxLaWmqu
Vt8b0T3Lt1X9qJkorJJPWV08Oomo8x6wxD5X1tPoRpsOonr9gJaQ47U7CNLLaja3HPPY2vtKM+1B
24hcB9Da3APFDEzgU16SF4EtUP8AENa062bcFaQzWfm2hRIvZ3djYojR0liwXNNoNQu65mJyiW/U
rpn0eJ48OurJYuPBJBqkvJ1MLvbZKJxTid8AdEiC/M5sTSBHrTx0oGYcVrBxuEkTn5rOxwH9JpoB
PgrI7QSxt2yJwrQv09I8UIz2MW2uhV7HaOT9bDSpAp9hxXs21sPZuXXKh1imh2aUYMnd90g9leLa
CefaxuPRgXRAkBKugBiYZVCnBqIHajOcyq5b5y2+K53+NDHaonMKsvg3twgTqJ2QVAXMHH6wf7+X
2pOfiYMPOJpbSEFya4FTSQ6JQ6ywRGswdve5nmLk6OzyKHkN5vQWSe3UuKhskc43FlmUeF0gS4Os
8VCSRhTVyX0RzGRNtbepnQjSaLdyYP7X5hQPQ38tim/fmb6trPmc3erg6NV7lba70RWHmatmL+nL
0NcvRaAjUDNVXJK6iijevdyFnq2dY1/71hr8iFgCu0ip1XK04ChBEJ/RedXku6hmIwLoWqKZ4VKF
alhh21FI7C995llkBQwvTw0V6p7+StO9xyn+mHxYuYkf2kJmMvYVaOgW+Oz8KcyImISjUsPEXh+e
rGlBM9Q7YclMTIduRWdVCav32irUVs5h5tOhXdkwgrRTN11FPYVZx5iOM5RFL11WhFw9QINUD69q
3/txuNTuQSMSGCAU5v0jqkDQDhPypAUvSVvGTTYg5/Z9/eBWYtt62r+lNvJ1YqUbTegcszVjObaT
27I7LHC8WCsXGFqgBKL4grCZCQ8oT4ywynuuppob4+Je6tDyu+TG6Mk2tKEYlTFhsrSvWV5jthmv
jWBTxM49Xp5vZo9VU2BT7LBaQYvN2jkww97N4diQvaB5B26LNCc2s0gXrYFMyJnFR51/LqkhMLP6
mjuCOiqGJb/8sCMDkayfkRPFrOq86/bfLxWspJzYM1jN9HAPck4PxigfsWk+L7Pz2eiwATuP1QJ2
IJ7hPeFvAthw9NOFwNA67MUNxMzJsPHggNU/kcsj7X7iJ2rJb45RbZf31wyy0OQ4zxlnTeV4uBso
2vxZR/neDTDzRR5KG+qxeMdhbJbffm6t9QStaus+GZl7YrD/CRLk6cL5I3gJs9rEbC0YOycjRWtS
MXJYzdqWzwL/+DRmloMUWVXT1pT2bamtt4gADqJa7ksSi1YCT6DvqP0nr31KlKTzFZFZWZksEwjv
PKIhjSlHd+0doi9K+V3PlvTYwXQP3Hzd+tEjjA1aOnLcFWUIuAwklX2AWe0NOGH0HoxydlKu9RzD
ahu8UPoYYdgXae0Nq/kYGBpL20W8rhKHXbjC9oiXqblZMDWz8Ged3Jyjt2neY0akHuGIobFTzJ7I
dQa1RloNClPgMoE9teY5e0ibYCQ4aeD9lo5AETbx2TTq0MhNlkz17GwWh7uFwx4A1NTBSi27TQwb
rmRWMiqsubpdX/AtDP8zrqaNcgRzBcR/wBHkdLwd7oiVtvi2gHkKNwqlWrl8oq1TTbPKAWazq4AI
miXY8x+Tgef3hOTcgLxe/tIo9iX33l5r2kuPwgfDd7g5UIAcpRrc+JwLEf960Ahig3JAd0L2jU3g
00rIcGYIrOVLnNlYmAM6pVQ1T88fYGGwMDylnFm2QNDCG4AVC4Jr+Dhpuw54NjCRJXHl0s7J1nAR
qoBYU9MaLUNvwxad5x8p58p3fqPuiuYQ/4uun7cemADJ68UC7DNiUOp9+PxMsazaRRxY2K8sn9EY
mWDGYJ/SNbTaVQy4L6n/NDgPdj/BzBzQ33MAGqGOcorjmgVOoXbFNkym3IyOEUKDEvNNPfk08KyT
QPvECKsAeliplGyKWFZdZJYc+UyXqcOOypzKXW+VLy5fJCcH03Yeq1b/8WA6zjHckXz50p0ON+f4
ZkJRxMVvl+eEyJFJoUEtNmIa8IDEsX3GAxSTxeroFmTIadNC59bgqiQ4meHbBElAfE7RJsBqRkuM
UOmWO3949Ge4+rm6t7Dw6w7t29oqkgcEjI9EGyMxIHeSG5Y18B5mpm9IZtbwFfDX81BByWFbbyCV
yV9jXEE6u3lcbBl2uIXQMqqV1sDkhTnmepr++XDiaT/zGDVLmDHbakTDSoOkOq6kAm7UbtEViqt7
C4wEbkKAQGgM697ZK7e4LOUwOanOufO6LZTiL9szyPUFCkBu5pD3wGowhZxY0N0ZFdhpccHJjhZj
l8NFg7Nf1/hEsT34gy2Zonitd7aNy2sa5uhDZvJtElYBvQBRy9iHM+UsyJns6OAYLZEhauTVt4X+
aYoM8ycTeeIjro8QE8AUuIEFW+F5QdDvMxVh4F4Mu3xYXpPquZQHvnpk47xOHG9ZOyflz52YTEUb
Ux+eJ/OlI1hl6Oa77m2wAlq2eGXn89XxrkaFmrnB8cotkFL2fCmgqYWuGOrxIYlKonqTk9dizuaY
Wbi4zWtaPJpRt5ldrCfymQ2CuyHyg4c+97RtXGMTmFg3GT3rkY+UuVa7Lr3hRWJjX7v+SiYuWPkH
gGQb1B/92GNc4AIgzs78VWnuyRkXplyvQeNPbEkFCLOAcwCKwByjDWLbV1XbZQF80wb1w4N91i/f
9oK8Gapo2E/2plZ20DzamFjXAckl+MgFUXRRv4oBwJdBwg+q3zyqnjw+mEWWb1AO1yAD/dC6gPKe
iZ2RBYyUNMvll23ywjTcW3glfb8e4+I0Df6hwe3DopXX6n95ZW5SRVhchHYw+/R3GS2MHtwwn+2N
tfBqm8OmOwoo8Fgw388Wtj1l+mJwIrlsYIIkuzmmO3J6OXJnOFmC7M77mliujs4CdQ7eTt6suclO
LmH9gkMFEe1BjSOSlBcVZpnZGDtmYOB2yeBczR9eVb9H6XMiGTAR4GJgkkTfatFKjcOBNn+0Cx8E
wPmINBbNmJ/GU34xuGeEFaAUAxG5b7CDVphbSwHORy1kO/PlcbIpmD3XgCvJAqxAy5rJXBuovHhE
kzcOD4xPaTxMdqIMmHPsnFvsqQlSfCsXRaPsUkS56H4RF0ZtQSpVo5J2RNFzLP8uEXxDTEGKBqPi
6KfzwVZx7Eny7ABWVoHUooc5qhHEppuCLGTw7IBRPUgLLFHe4Bh2Gw6lub6DD41pMp4p9dFH0DQJ
3PARWdQwawNnWduwuWsRb8jk9Rx210ivaqf/qlCg6hzOAKFMRXY5bxSbdbRmXCqLfe9gOvm1NJ+M
tFoNl6n3not0eYL/Y3JmLPSvViauMb83ppl+0mBJfOla5Az9HdO7MHskgmjJ6bVLGgWbW6kBkqFO
1Q+ymfeF+sBamBYYjfEgUil9BXv8nf1IUJVo3bJQtuPmgmJ7AGzX/4Ff7RooQER87iZJhZi4YAl7
l1vcfo+RBGrAwBBBzb+eVYNmZvgRIkDG1WWq8zBoQRKTiCbBhnCv33xmQvYj8GyGCX6LFW3xpvl/
kTssV6FdauWZps2wRvpGXmrNfVh6+b5o9gOacBYh7cC2C65LRYFMoZwyT4pm6xMo6znaU+NXN1CS
TK9ukRPty+VRWaUhA6FVxYfIQRZTFdMl5izUJ/YJxM5kDKip+RTA5hkK0jAslBdx8lyI5NbbqLOS
tWUyo2ZOBKyHexa+ewxgBr7XIau/Na1ExXUUUJ/K/BkPy2U6y2y36PVa5VsAi6VFvfsbgTkgylcu
8mpidw3ogqaVTVEO9s5rBvULUFqDHUAMDRC4xqZkYX3FK0ruo/elnIdsCBcVYmn0GDtXzd2LcSwE
klZ45v1wUWatkumzNJ3XoYk2cynhnWAXg4x0dg5mvIQDVb8FpmUhoqY0w2THaoqt4qhOpvOmyt4E
Eivncu+j0mLUZYz1vc8ow/4byNm2jNex9vfNiAJWiJ8liq9WDDTlFtYqZi09calRwISma3wRkELE
7sYxQQjt3FnFdfLVuNhccpXU/BGMrwLzscIc8Yz596mmkwFJyoJm2jMOStG0SNSL4sHTHpwm38RV
vHYl+VRU1Cn/dED5MR+/84qnUmLsRI+Z5Q3PU3kK/Pw1odYjJYJIrq/TCAwM65N66k4MBpDiSe5k
FQMIpYGxtJGBFCi+jGwI+4v9bzFCRSgz6YfxQUTsRkMggcSBLGkp14418TjFR1Ofv1i5q/U5xnp1
+so/GBYG+7RvYAxW8JN3N3Y5UPpoq7py47T5IcjdqyrHM6+jzelsjzr+Dy+E4oJPsXf16CaU/nHM
EZewh6DKivESzCxtRKRo6o5De48q2mFSVPIV2c8bN4JzPFUnW3pHfwpeBqF8XrByV5UsLrw/AgxP
8CamJuh4ZNZQG1wMT/U9/kV/O42uXXv4PDni0Y3Dboyf/LrboUle9VCVSPyq+CPBjz8R74mBk3mG
RTvYIc1BY36NzzXJmUmbrOmDylUDIzKZLbrwn8RRhMIIy9lh79VwyGK6yb55Fza2Ch1D4YADFwji
HS3Zs10iLoK1megTTP6T0dePfsPkYYygtBw4+coZ9VB4J5/9Z5PWvCxaSyIeblQRcVYQdtzZBliP
t7XA9w/21t0wTufIo5alLb39Z6YPq1R+sRDvEgNJchCqp8ycIoA07Sb0FiM3W+UGj2tFFDAXh4wZ
bAppzY042yvPg1iDC8UO3RURiRXpwLbxdYmytWQQdZjr6xSLTHQqlLAxr7EMnqFNDUSrzzeSoM+9
9DY5BmIBxwzLAmjYf4qcHsPyaO8AveXWr3Lknu3uAMbryvlizMTqyBshNB0NpJkYZ1DjjfrgunBO
mjU+uXX5rhxHSuXkxVyqs0gf2JDxMVn6e3WDEzOMY8B4JEukxuWP2Zg+WIrtWDI6RTOtBtuOxjE+
ytg7yGp60LVPNn/YkWZzyJjJZ4b7OkIxBHOP2GT2hrOrEKrp7r4i+haQwNdDu40bOO/iQcb5ztKz
02hBfpnEfQT9wKdMLCXb3ig1L5HJSnXqwxKTcVDr6FuvBOvccnmwivapFS+J9VhGESpy3M6QxWFF
cfJ758g6Pi7wg+tuLfh60pW4BZTh3G8rdM5RJ5jWH8vsppnHkZhNFnhwlaFORLnPUfGrJ+Y29glf
Eu5m7nvcBfzp2QOxHPC7s2OL6seBmwum7THC+IplCr255dqvafBo4qJSoLeudRQjPF6iywlEbXiE
Pdzj5HytYTklifxnTy5q1HFSvsbqYthW/N0ZeOXH7hbHyq0kokLAZa6t4S1egm3aVAhsy3XFsKfu
R44kp+pZbQ20AAk2jnkKC2ZTZcCAFR8A3f19zzCXiUe6cHMmNNVU2LPDLlPXFZlMnHJmidH6TPBK
sYj8TtgXGY2pIkroqAbmPocTPx9rshHGC8peSgpHopdhbwxUssBWS3z2aY1JBKTmP0xmu9Ha7JR5
wV6xNfIYI5V0V8/+OVq0+xQwE/qt0g9iINVM86XUL73JyOvKiMxCe9eI+l/b9E897hvGeEqc4D5j
EKuG6qZZzpsRGPFWo05Idypwx2LBKqaSnnsZ9rFXf8RSvk25uAaVzRhdMGBow1cb5GHews0cCNrw
pSQpKUWoJXqEQWPWVNtoKkG/PMb7uMUUwumYfnV6T9fDlUc1Iw1/taexuJWL8Wr8jvTqeGXV0bZz
y3uncSmKWnNibH+CO68piVOO3pFBI8bFsjc+6Ml/osR7sNKG2Aaw6aD/0lB0ZV12iuLgA+J4ul9M
uhWR6SfZOIQ8+uc2k5soQtroJ2hz+s68DRiqhLY4BgP7y8jlAM4CpCWiq6ITqlsmzrTDERs961zP
DxrfvZmfNZsI4KktLn1r4IKlg2Zw2JPKBZzlAYua/imxQGBZcGbkE6FGXveCuF8fDIwCqi/ZRxR7
/7LRAx9yLvDpLixZ525Pue9suu/cGjam5MHsluxQDxiacF73NhH2/GVCYDdP0Fpq/Xi99qGlDQ1Y
Wuxy3YCIs4qGABthAr9wFBoZL03jpfKb0wgznlK2wehy4wXNk8cu1RZ4tsDdnozyUMh06/ITfL29
9H5ElRW0E6Z8GsjFVaYCA/sS1LdE/U2Y4XWHulggHqTJsfYmY10thBMN0k/WNYaIDt4l8k1dGQHt
3HDEHnuQh7bXj1oVXNW3I2s+nKzPnNOc0EnEFMxAKr81T+ZNZATbrCHU0ht5HM6o+h3NizheETkv
xhcQ0ULSbFY321xrHwaZG+cR/oNJv6qhONDt9FrYYC1YAUQTyw3p0NNVzjFdus3EbB+zd1INOLGq
XUB7ygyMo1444ynAoC/ZsegrCw1knXlfYo73UVLTG0SnDttJ4mnN9RSXH0A1a8n/0U67by0fCCbW
MDYZvDX67Is+V09GHVwTuyRVL8A6xRrDQcTrPi7ZucJuMiGI9xUmx3Ed/5NNhnEopGW98I84d34u
tLTFoFST6fCOFRueX7m5ddyabasFvbapv2WyKEX/dCs7pLwto7WDE3wwyV2ryWvXlOXjfyyd13Lr
WHaGnwhVyOGWBAnmJImUeIOijiTknPH0/naPq1z2uHv6tEQCe6/1x2niTo1ZvwiNuJlllELZcgV8
VNotdehdIv4oNKwv4nl49/AtJ9oyDTl97b59KzrrTERl4fp2Sy4MZ16j/Q7lvLVCxOZVbfcrRch6
hpQuJgaLeTLRPSuezWflW+m60LPrbJLKMkUxYiBgC39G9yHyXurcXA91uGozOSHI2OfvYPDqUmSj
SooqbbIPXVgOlMbAPmgTwe3RBmAzw6ixqYvqz+gbAg0TyW3856ALMEwnAqLq3LyMt0ZsXHuZsdOo
mCVLpuOSuN3siyBWHP/hKu2zA62TP9GMC06pVJDh4iuaL3bMmjmjdHQgw/QlLNOjt9Nn4o+rIJE2
FVh22ArXi0zsOpah/Kuc6jX1VxtjiEqcrQLH3bcJvJ80xMlS44ce+N3shvd+2FWanYtEsivJgj1G
bza09Le0if+x+bBsCwkWX4AFoR81xafZN/hHEDm7Y1e+Y7pyda7bSp8QHZqb0BRlV9NrwNpU0IoG
0hwX5lrTYQU0cp0MgobRNdk4qeWWsg27N3ezLO17GhDG7LdF4LwoZbZ4rcb+OtHmZlWU1ZXxqjbA
I3ACifpoVqOqs9yoKDhB7xoitPnNJ4YNda8ZA1zScWPnLfRvuM0L8GMUjv1b8anHJKQ45AUm9lrW
b6UGTVhOxm8Vx+91pq1FHnI06Gt1KJmh7UfiJ7u4xAFEZ+BboWDEBXBm4kAOfuK6u/Z1JrMsZO+O
gmS8nNub02YrZSD0T6Z1CUbjgDAXUXZfkaHGPts1xqYPDRTVTP1+8W6yBi8cuSHn+cM0u6uKQWM6
azY9rUoKDolaux2ys68nSM8wF4q03AnFQ4KbjQOMRhQargmnRGAXksYQEdbDiRUzQ4YKqWc+PYFY
CpUjgeUuMKTst/A/SzyaFpf1OHJEcfucVDCckx3cVCabk4OBhAvXsie6Up1oUdtwM+VcnPyS8PBs
cp0m29epqxbUBuXw4T16doJwFOnYcKAXtDLPI2O6qyMxKBHpj8EWLxZOoBABFglTw6RuLOpmSoi3
WJ2Q0EIzgfMM8AAVRrQYLVzVPMXfQnNZsPbo7PLtsYEnHe8GA4yl1bSuHAwn8MhW1g2v/HVA3ELk
oZFBqJg17w0k1dGfQRUtQRPkZAgMVSEDLYNREDptcR3ZErYiDskDI/m2sQ8EbaEVAJIzZ4LmUEP1
+rntLophuFXiasa59sFtGKtmZDq8MRPsDl+jXbzCydzn7G6FQw9QuJOVhzipSclf6QrYe0HSb7+g
T5Uk1MOYhPi0uQmd4yD9WcAWOfPs3JU3dHJL2XhFwbNkrGo0ZyHuKPaeXlUWs6K47OoleKnMhaxh
6Ov8DXqsVTH8+dVOxD6nwidnDKhycC0M9zEq0F7flGZrZm+TSlTul6Ts+4H0pqWPULR229mNYZIQ
qFnfdf8RMkHbIOSUFwUSwg0Z95t2N1OEN8Y7yWvELHLjRYaD6/IP6Ukavmv1X6yIhwEZcjEsc09F
ZUuir9tTflrm2wzvAElObtOMKzB3Yl8XbL3C5dKokKDKlRYeWkIxwQW3MoNMkFz+a43WbH0egzA+
dUQINcgc8nRVNx8xzwn1wEtcdnr9mL5lh/i06q0rH35NsTkDepdzNoc38caTojFEe5Vf9dbRXUgZ
W29fMz6jpCIJcqMD1CFRsWXtMOMEcsqViu5vwhIObF/yNhsrKTSwh8SENhHEwdPiKIRG7qScAg3l
ARNjcmmEfbASd3Rsb018QG1+GPJtN/ywS4ptgAA9vEoRtKJXkOQUf7PWrer8BC4lksLY/3VU3YjJ
+ASeQmIjV95+QFBpJ79aRxNVTZdl5+H6CfJilaPiAd1wJlKbm2dp7vwYMASgMJbEQCGnH4hlg+Yo
VjpxK4h1QmvTd915VcE/E3ODA3yc0JGCFlzER0JglcMxwdlfisyE9ij6ZDJExREPQDfI+J+vsmli
meNXMKEEGbvQ4yMjyUhKpY8hTdEZD0ehzeSs7O8TP68IhS/LvSwxqHGSA2fZquoeUxnM+ECUZflV
URDwTIw9yUs2QZwcywPP9bBBbpmaoIYIALcaPKeFMLEiR3f80bNPkwZhpo4YShGYlBMhc9R1JTW7
3mYUrpgPHOlgpm4yvDJmtpSYRAhOghNy/2veD4hqzHmn/2blmkcr7pfi14THsLcGpkfO1fRD96Fk
NNa/zsuxO/nB4x0vao1Hs2Nzb+6tRcFYuqNvrWLTQMbHczPPByK+GrIDOcr6J0zP0tQ1VFC3DMpB
31SYhxmthnOeg8LxwRtvI83QjDi22iwBVOBuwfF59WJl9yWie7qB27i8ChBfUmFYmhUoLvHpZm4v
lfGscDtMBJMc8vaFtXRRYonTF6r5T5fNXcVzevZ57RcWKctzEGEMRpku/5gCSeA7G7Q/QRyirEa7
X23gwCbC5KPyLTOeDvnHGRg1Ug/qLd5jBXM6Sl1ABUFn5SI3R1tN7TIv9zOGVSndhMBsJjZiDQE/
OEU/7xrpnSh/g0q4GM6TYEpP7VBldRH/q/0cGdfVRSL0RPEHl1aDwbiuavrZdeU8i43D+hgIhqtq
52O0gqvcIoWbUN+ZMhJZHVEPt76RZVtVa/fI5UI9PE7JuEnjjBB341PMnlIdAXpSfTO0t5Qv2+B3
9HkirfKPX15W5rWQDevhXsLzO3zo/Bg5yZoTg1SIVk3cCoVNotbwSiXaGOyX0M0EWgXvy5yIyB7k
rUZMFAN5W/1aiOHFO02fBRT7SUXbrPaeOEQ4g2ISa8mskcerob5GfnUN+F8ZpMWsQYa3+1KKNpaR
PjhWE5HJgkWEf4r7CPqKgX6Rfk888Rmesh5j2t6KuQh0wlUHEDPGd4hxkkrGTT/89gQXJB+h5B9r
BAllWn04WvGfYyIkHDZamdNnTbqQbx3y9ApNz92jR5OXpv1Z1Dgk92nAe9R/hWuJhbkNAkJKTLJn
AD/BuJpjWXaeP/pLgfVo6ktA24AMQk9XCueMyEpCKDMMhGf/NtVLuIMaDR1LhYHB/kGD9J/xEFWc
EDBmcHfw0lLkDiS2NdMVoBPhL6+d0F2Lkp4IrKSxgYB42GEhErGcNjeTcSPptGfvaJuWGyUvHpAn
C5Uk73FFNIGeiZ4JlWU5GraJZRA8S/aO/s9XT9Mlftjlgv9p6R7JOC5pvbM0tKsa7qCMo+tEjHjP
TVMKhgNVH4qq9oqXlBWoJFco1LYD2HSDpL8ZY6GPH0qKRKt5LXdHFcdVa+0K4mN8i+cC5WwyfoG1
8lU6+hoUgKer0AiVArEJq3uYwTrRygWPya9LFwuQve4aPM3K/ETnDf6q6POhse8+GatqsBqmU64O
V9PKV7nNzCcVZNoupvTWR49JuyMJwN9j1A6ZL/UlNTb0oprWpba7VQMHKOurNjgy3OCf5Uj836et
Ox9E13moBFGBkiM4DgPS6xgWWlvxfYYWRvvhpfiCAN1Q8s6FCYfxyMqfKkPtcRWcnHgVtqGYsOtL
sq9uUbUvCY9stSVH4ZBQDC9/WymejlWKZCs7CoeouD4bO1wRmdiVOelJe/GMO4Wz15lmEkL36vE7
6N/1VtXpLIIlRSSKPlomdQZPdFRXa0vYxqdvVquEpHixwYvQxv/9+zwDGl7nXCzCS1+d9V5dyggb
w4rk4nDTUDBTVQNCLv+KILkqSFM0fwvLIZZM1y6jbVvu0FN7ipc5a7fSN1bDto6I/p33JWVcE3vL
aDGZy4NXmtUrU5S7qo/fxFstOrlx6/Ju11cBc4orfSiOpHmSM0hKTnQTBgsN5k2NH0W2b4Q3X4rl
i5q3Z04jo7qPwMX/gbG4kZgPwtFh0CGTF2NuMdQAlv9G4xXDhoSidyCcyLcE554KIsuq5idPyi8r
oPozgWmV6UPDFCyUEjonElptUun2E1l4tTngP163yngL/Pp9UFmXpjec8X1rwz6IauxPP/oB1rct
VDW1HXRuhVM1Il+xmvszROrWaoN1Y25jXGxJci7Sd5Xry8lYYwCjyUJRIuk958SP56+2f6YW4Pyv
Em6M6pGpb8kAb1yT15W/Y62y6IfJeSIEC8NQJTChdij2LXErvluBnY+/AGn5RB0RF4xgYK3gpyP+
EAPnPWpDVniK7rSHHSPNDhk/M/faTp+JM5xi3F0n7Pst/noO6fhokO4qPvkJBbxn17eOZFz+lnEg
MuhQ7E2H9GHO1vw0TBAS9PCSLZxrN1nFy9hvEn5SjaBJADoHnwOtCceE6OkUFFoswB3vf2QQ3EAo
ynj302Jv9PzjxUMASuIeKiH8U1PdObW1EQEtyo7Xey6obS0odfMEI8JfS8dpK6a5tkcph95qaPAi
Ry0xDShPSRaf9G2W/MO0oeIqqP333mm2ekeIB9Y/XmLOFoY4DERrq51EnTLNv1uFrcsupT35/2bz
7GznoLMro8ypSmLN7iZ0LZrOVFsF2aWdMT/Nb5Ukbbm8dsAiAnJYS928aRFRyTb2klF92ENADQkm
x+kaQfpMA68ct3ZCghYeHxshU1DdpyC+O3K2j/Jkg+ke7U4D1JUsLRodR1p8lQ4tLvKNGcOtD45Y
N6QoqaiWCoqLQwKpqMdhaBS6K9t60tbj1Cs/eJHFA2XT2LrwMRI1Sqr2Pi9It0O9x/7A5kOFEI2t
vozHD1IVP4pitvi47eXK3DjYvtgOdf0DYk7I68MXhb+1uVNoEtROBdccSag0XnXNPnC2xk7flmIR
AiJrP/h4B+KR2IWEm7MhH9fWDr60409Lh1fMMtdhJIPuy0nn726GLXNEdusgvuHL2QAQ3ANeowwu
vHbwc0LAxCDkNBIBK+rHkGwS0fA5DmQsteVb0JC+ImDomS2tTI+ZftJhwmanQBISAPV4OYkuvN7o
PlZ9fUcgoJcs1cVjpvxP29RNzxPXcV8TnI1oRiybFTUdyAPMrl/Gc05M6LeccTRTqmBHH3X2ZlSH
Yf4m5DhoPZ9dMMWhz2FIEgWeLjIY0XKFYsLm5EfAXEsPgyu1U6jVGehtILNLbcZdba0tM7jSnoYC
XvNa9Pxsswhd2fJU5SFQHDtCqAyxQtEVfqKk6NeZTJTfMG9Nh1ryYN+mmyHNvgL5QRxlTJsUP3VB
jB1htyVp78MsDGznCXy+QAbL6MLum9yI1/Cgmh+1RSlQpHtWthvrzFOdfBuYdDTQbmHdRP8FOWWk
I06tsTWWUx3udaT8S2ihdYliZ3DDgNI5n/YRLuPQmd5zvj4lJsJPlse1lpIx7BVkPmTO+N+T22cj
MaX5m0ZzJFmAjpeGOTA9oR7kUppRcEzCFSTWtkg4FR2931ihsZsqt/kXl/TMc8cST6fWqxTxRuIc
jd6lSw7ZkErRZXLuVzSDyclLIR1PBlNjTh4Vf20SAWJW9aXoPlvmbUJl1AprulkGYkj6jJUMAcDo
9j7tCHWw1rR3JK5VCrbKI6mQvhApl8yvTpbceirMRzTt4+7WIGqeDNfO5utcyAfrr+k7TD1sisT1
tytIsGVQG1BB5Yd2F0w4Tx3vOiQOkDWZ3N1n2LOWKSqTB1miJb51DHuDTyRtoZJdCVXIIe78d4hr
2s0gvpNpmwzjdR2fSBY2cTocVf4K1rXwif9cK6ODStvdCCc+sNPApLKw4DLiimKGGRv8EH3kTi7F
K47/Ro5sgH4tMj1tbJalTyUiHjpAQsIOem5oRhgk0GpzqmN1qSK66PLbRN+nACLQh3tRQErhMu1O
MercZmTGAkTuv2ayBogcEO6LTsOZ6ZUMVWJmt2RnjdtwAgaIyJvIsc60V6xpG6FKiHhdbZd5t3ei
le+gorBjZ4PgXW9dESJbcp2BTEU92xwan0n6E1gI4Tzr2Pa68YDYmD/QgDboV35orFL2bCYZ4kAQ
r88dofVUhQLY4A9n4tHA/OoZLQTTcmX8JpQNxLwDA4xnhE8WqQBtFkjmnErb2OQ44uwnYgUDijtY
+VJmK0hUlloBk9nZPUCrCKi/yC6y/QRYJZdn5evptS1kRiQyheZfAcxAaMCjKOj3ialUp7XVIHbu
iZgCR2xbIjudyRVxXWqMuZLA4cS5g5ghjBmcfYbbhJ1JRtKLVG5pwQTJgBLiqeLugM6+B8mTz5lT
XYKLKVcZp1nYIccr2lUwZLfOsg5T1SMZIKUN31Eebmo8WkQji+tP9IKLn7RmCqeca+XYVAFZVBlS
pWBt8kknGi88OpzGje4JDC3gx0KzlQP5BGy1BYJcHqcBUy8Hf4BGIBsp7VSIk+9pYw8XMPANKkGx
NfiACQaqtf9gS3alAtWxnHPi1cOKIy/R7kS7gz+NKBF0zNK2vBYbZAPqQtyAK7UXkvyp/jMSZ0Mq
pXDzLctXXe4HOFUZnLummULCHEeJPD5CbRtoZ7+ZDoa4c1g7mLB7FK9UmRAvd1RaTPopoCVDfNse
B+2o8xLir+WT0MiJ14xkrSo4cpW/FrhICUtIaXKOpCdFy616zelGAIfh5+GKjZDWYGXyWSqMpalI
rvgT+EDUCjB5gQ6IZUMx/ip5a5GLIrY5gCq4Hab38QYOUtP9UI29F4bQKrwqkH2LrHEWSQpdgdzM
QjmT/aqstEz6DqLQls5OxGf+gdxiG29uU5Pe2OnrqCMuEDjj/z/TUimWGaRRxCqtiaaMxSFsvsvi
0qjZ3YFLXbTNP1052CNWR10KIL4dcKk7nAipD+fc4eLCkSHV/qHB64g6/0/J98SUEsxjEM1wMZUF
1J2lTkhjPNTqoFLr6cchSkrlleM5qcNP1WFm7jaSM7Cj27jHgl3nW1vVmC5qS7si6HhBExJYOJxO
GkgnLDSp6tV/EvozULVz44B5nQJL3YgLABFHwkJqguaymEnkfw3XBsiui1rXsWZCwp/mLhlfkfMo
HdyAsHr1W2TVXuar2z4/xSkPgVNcJ+hYto8uJLOblPcSlTs7IvlnqBVcwjLYGVBlKpga2cdLWDsC
/KcJbz3rDo645pJQuYKdyqcqrt740LMcQAUv3+B7M6QHNXCARv4PnBLJilzJPoFo4RJsUiWcIdTK
vcIMDdDhcKQSlLFsc/ho58OJHoJlU5FtljBT8H68DRHRyi17AcLF4F9L6DFAu1g6jXbXKBtf2xHe
sCiOlX+v7IMVVhcB3SIGkwPssjzX4Iwarg6/fU8oxrHKtcOoHozkR62DaYewhGWqqDq2kwqxMXc3
MAo1OPTDDek3GKc41PnKV3L0E+H4lCEsUsaDVb9FHXaqt0TpumB3KzQTbsUPA8+0khbBni9wAdy4
mrfAgFtMmTvN1TZk9bvSgkkXW4bNsbLoz+oH+QVjv1z37zx7QbbrXuofD1BDhNKJO2TylEt6VH6Q
4q6DG2LGTbr1j3wxHiH0Xrv2vXA5P6ojjogr8a57Y9McMw8z/29NeCBvEajsdtwah+YpPaontD9h
C4tm2x8xbizhPd/tL+M2nc039a37RBYfObwQiP48Sism/ULdQT5RRYmsxtUA9n7BQPSI9BK8cC4G
kbZcStk+Vrxm2PvRoZhN8mN8LnTG5/ysDm8izNEMgKdZQriIJKZTiy1LNhmD7RMbD9fklwWgNRXv
wfDGn+enX/gGaNJKQpdq6DT7rZQ/rb7prJUx7MoCSUL2SWJ592leEq9y4XDICV1oV/2Mr8hFI+wS
q+7CELjNJwqTH2tlbsM1YokVvK6L5GWBNmxF8e3RvpSPWYDy1wovsxZ+BQO5k+siJGpmTaeHUbqA
6bDn73GJs2+BYGXul/o9/WpO5UX/6M2VQsz6tC8y5NebkIKqHI24CzJmqIgnXAyiuLIGz6AE/B74
B2VYk8aNoChHHOEWi+9qGbq5i519QbT9glC3RUApIcsoW9eC/zA2ZH+7HalcfHao1gDv1zwpRsSN
5hU3HrBde6lO0z19jy/OP8ruAqIQ1UX3Qsapbc0TXBx0SHZW973H9FM++UWRrVsSXhc2X1Qb8Yf8
ne/Kq/FbPtXvzOXN/g6v5om3Dh2dAD7JXSPWSggHkYQRU8M74TrF1ii2TrGxiAGlfSqAf2eaWmon
3Q22mtccoAIqEnzWQbAvgytq1Zn2loxEWZRU29hcN9k6L7xIw3fBSuWSftSkhyY49eW+l8++dKz0
g9wgDN4qqlfSrJsebOZnpk3ax0IvV7ZNu5nEySdgcLJi/hhVTcebsiU2zbVyBNTGRyMx4LRLkvQh
PAElK8RPM51ei+gHTQursv4pH4rAba9EgP92D/PkbJif5rP8lG/WwfoRyP5Z/47mdTgTGYLAm0Wr
hjwDVg3r7YAYB0m7RhukkfLFL/p992F9R0/2IQjKT8yQDPS0VxEN86RN6aJesPC7057BathMLmrn
Zo16cdW4FDfi0tliEe3JAeZ8JtL0VY17Sp63FGmsPqb148WQ7n6SFAmEssJjLe8tACp0tx4RkdHC
XiBl0ZZEsp54MOW7+Vd/IAu8mdLL/6y2+Q1hL2Ib7B4r7VpdS3y9DVljB1Qm9+EY3KuvnkV9jakR
+9vFYjKKF+Em8aw/pImuBurz6Lxya1AQsyo2zY7MsL+ZGHBGVc3Xn8UpPPrOSn/6qwR0a8WI1fV/
UN9LexXSrBLGFzNETqEwkuOyQ60m+vSEByvnFKZEdQ0Kk0LvGLCwHXaDZMTtB8eGQ2GRc34ANzVB
uMWmO3FDpQNhgAvh/BhwrTp35MEkHArISdxCVf8vjZhqCEuvqkBM+pbB9DCxfb4N09Yxbv7s6SFU
m/GWz29NfO7H95S+8oY0Mz9lBBtOU7OpoQbLdd9eWLKJZWVRxaAsgOpmL8Lbi8vAyc/DgK6RkSrf
a9aX2IAacOnhL2n0nT86h4SCb+YxLW62eXuzsFcCHgskJ3+BBjLFhiMhpu+TvLKt6hYyksh54XJP
k4ehGqE39Qg7v/3oUasPVX21WKxRyQAPLEKwJMLw1zKuPRHZ55g0VkH8ArGPekQQ9K8slK20pTFm
ys4uaj0zLIl/J/jA9iDMMeuqyLYYwqUucVHxALbzb20q+ShGZJHyzHjZMcn2GrUU1O00MMnsY031
4L/H3Alqsmcdi7qrsLRzVIiLu3ReHfLE9oDY2blY/P7GhS5acngIh4VoxB2zqIGnOl7IjrSwMr5W
mIBLcBDNVal/yn7EkmDVsGUXP/4nyAQxK2bJTwdFhcFaAu7WKMnz31ouIsIqmq0TRcfsMmLXFbLG
sATfCX8UaQPvApy56huV9qa/FAMFOLYCZE5+5bInQ0oLlhMtpXxKsKFSB58FQMFxOeKdCxKST/nC
yC2ZOoQuqWezyYjVBBUlQ1s1EXqPZjfVXV42m9omOnqgCfA0xHvd7qgV4d1PcXGRRUgYJoOtjMwr
qiSeXiT7hAM46KbAdMaQQSe6ma3QwR6hpUNx4kqUY2AFhYZASq1W8oWOONUmndLcCU7DpYOphnuw
DFHvkGypnLBaMoaPTvCpo60O1GM5n0xcG8lIwbD0ocjKVhSQAXLTDmy6lhmvVbTtfnFSabHXl526
Be6Y+5nPFrT2YWFC7k1n47T/OSYr3O8Ug/CrDA3SguQXAG9oXFJQFsB0avmaW/hNctTic3UUH1Wg
P9pvtjmEARpcaFvCz5BTYxKwI/350DRshCyYNW0VH8DUDglXSQ8Vbi7NngYAtmUeDlTELBRUD3J6
tKy/t5YtxfAhzkh3ihEe8WbwfgBAxZj2TbLs8puggMbpNjbBBuS1t/64RQcVg27PP6r/i/kKu4x2
EHnR1u9lH3nFqQCtMOKXqnzi8yT7GksundySce74iE392hC/KbxP1IVM2Foch3BEljvmZ4reN6rV
vAWQGUjIp38BuG0WfzqCDUR1vMq064CUPXgLUPIC09f3geunTDuqsE+l4dnpv//sPEG+0knmxsaK
NAM0LQhifK0g0+l3Q4/GEG716RxlP8q7UiNc22qU9SZHCYBanmyP+JrGvKTdWwrOjWBZBLwZFFMw
tGpL0mRUq4PCXRQ3k++JsIdFAuzZFzzq/QjdtI8H9k4V6JfGP46nmLeZbbRnEJ6QGWTjlnyIlFVL
vI9imtZ4NHWvQHdlFJCJNTIlwqCjYld39RutZvsJw681S3sUnK7wAWZdvBL/vybCXZ9jvZ54A5ze
ONvI9evij0SXNM4ZnsCy8SLd8YaB6X3T+rAIASIqhlQow5nWr3g/5RGMMgmA+VfjPzAU+cG50Ilz
qb4HBSdv2S4VSbqg6iMETUYKNx8mA4wM7Wy0Ikmkq1AVYGgBdwoTDsyQHIXs1uOTGPe8XgIexdgP
X0ISC2IME4l3vYsmeEIZ8cp4RTvOj8sxUAPu58Yz5+FK6YVItlN86J1TS0Z1p/1FkL2+TIe7/p2A
QChS5BEh3XfrllVLIwRaJ2hDK8kYjK11rRtL4H5OHYr3oIiDE6KXlSgXsjHyFAWFK3wZAlkgdooq
UD08tTkLBRTZnLBslW9NIvMjSzynJyQB0I/E5+b7kWuVGivApTnhawP459WceSJ9/q9qEn8S3Fj5
YDzNGrY/HQ9oMTg8ZPYBcTAZpOWJNrn/GhTVl2SjFTLDrc0fO0yoxMiDaWbNnYkjrGp+V2NeqzIA
SlUu+HGd4Cq3dOFuh07CWQr8rZQv1YTA5+uKYGCjTRgB8usfZSevKT/00KsIcl6csyG4eY+bm5vJ
ZAEDmJ/sF2yGCmSuRNeIRq/wJb5ASCoboMpAmEmV7URusBqeW6u5zXzfDEwNiuu8md08uolMIcrJ
7X/JzMVzjOmvohK00yzRPUrLsbRrYgR37UA+K91xf7R8Jg35x429N7pi1fSsu9MzI3/fUSlpUVf2
0Ll20nimRnNA8F9KrjZ91/wWYn3Nw3XQwGobGl8wuBw3vADK/eEUMKiliEmGOt8L75Ax55vBhp1Q
PANeMIVvCRyLrybez9GfCGg0/pGPR7gquyQAkRWSeqUy+jFFlZ1C2EPgVWQ6XC3NWA4UoGfKCNn4
NbQ/ypyT0odK2QFqApll/iIia9HAXmuMJBKFMLVabbJZOpKwHleExnFMtzvwlP/kQd24U6jI4xrh
Z1dscOaNOX7OtXk2Vbq0eNtoHgkWAeNjYY2bGr+XQPEGG+q1XDd5RkHES+esSWGSiZ4e+aojk6ji
li4UKsExZCC+O0unofwgsoz7lRwPbWcg+FPp6PQLY5nH+n/xdSXDtdCjlslD/Ls7foUY4FLuH+pM
UYq2VLFnoiKTq4R+FfqdO3tTlmyJ4DqDyipThIi731rcoASz6cyOoYMeMnkzVnYWuHOnuxY6r8TG
BoHmO42HtdYk9HVnKycP36NLWxH8SxAHweClfbf4RIvxPnQh5UKEzCFOQg4IlC+iSESQVppgs5B1
HBovR1mrqI6rgQeVUi19AmNA72pE6oI/lJ8wWswIoy3kwJlOiVaIjnf64N98jKcO48nLr3/BMLrA
/JBM2jiKnNSxwCuDp6yG8AcUOeLnyMaaHN9ypypM6qTGDAGz/6mVf1PrWdn3wfimswSLSOuazkdJ
SpNkhidEXw7Npw7fSwd7StcGkcBrkmx8aJhWljmIw7Xpf1fZv5mRR8/eVBGEVf9OI4Fb/IoRJ2kO
iILLzgsgJ6kswGnK1DSVl1QHnAr5SEnk/RBPfZUABE9HaSS3raTlK05+lQlKltRSf2Kw42OjFHGB
YjQh6x3lXYM/BbNuV5I0AUakANWLVReELpz1VaBfbfnZT38Uz6/lNqcYg62J7DnxjINEImXVaLDX
yhSX/60lZdaU/tWK9BGz2paEEWGq2M2siPTlDOUPrw2hjypKq4Bj8q7b1RqUlivZMcAuSOQfKhUT
Orx5cc0ovjOso5rb1547xMjUS8ToouRHO2SUNT9UUcUrHDu4qhK12JrIdXnueFdJcPCZPQ1nLRPD
QPyZK1nNpgpZYlHr2AAQo3UesMOa9a811NjtSFj183/1itoRnPvonDVzgxT/JJi/Krp1RuJa1Njq
BcSUma4ie+BdowMzICNBQDuJN0Y1XUZC1kMIQRu35CMymI9bvdLYYNDcK4TkPUU+ExSO46ggf6Qd
YZHuyl3C1I32k3IALqxl5WXlLcU2ywcwg4ZXCGCEaINxS6GxXKIbHblM4NyiWdvJ+LnStuO08zcz
/U+x/8xxYo/4CnuRKIZmKsFmLSvdWw2xquifMd4DPnt61zh6xh5GNzDPZGRkXOjsGiSmID7fYTXm
3bP4FmFtudXNGMQTFFDVTJR/CuFQTAgBsgwECESF5yQeIc4RZSZFeB2R7DP5+gqtququ6YZLk0n0
xFCGbhwzvuoGciN7mWAIEbqheB4OLYdZ6MuIoRyIkJ7DjikQlYagr+g9x7cekZHBXxAnkrNL6XUT
v7rcUEjK5v1KkpeN9ZIQu0EzIM25iXhVegslQr/h15LDGwqNWWvX/AhJwFE5jrjGSayKv2n1ZnYh
qMjSXARhBvMym6Q4iHS68eax5LsPdhBtS6u/x5zSuOvtwvQUjcORvFoz3Dg6mKK9LsnmN+Xks2Gj
q+vvBkQFrV5Dx8j8Z3E/9/3Ll0uvcV7wq0xMQ5Djjf+moDRDexhZz8n4iaQQ3Aupz0SbF6DQmFM8
xQSkL+VpWETAZV3nuGVbkh7IX4cctmLw8r+eTPoG9dYEfdFx8uMElEYhP+02Wp5urGra5OqIqD/1
EhQVVhn+kn7TW1fLfkbdLWlRQfeuoVVHcU3wAvLVyRXmc35LBUuFj8oTRdlUvgyZ7EMDqhHsvOob
Eq6LpbioCl6cnKLncUr3EiADH6IjpLGUycPP2D3BsfeYnCigb6d4YGSr6AgrmC3EwcUjqejDZco6
N4u/I647xL+1QsIUYsCm+QpaTkCnOY8Z4E+8mxr6pZJ7EF2FsFS8JnIAd85/DqDAOJksnhO+q06X
MYQeNfALBo7EgL72PygF9whqWtFVl2BtMhqLCH+WvrTeqSUdaHmO3pvwAnZdEyOSihkontQDAWuc
ffy1xhM+LjgscQbknfnGxT+gQDtbNQ4OuT6ZmuHV9lqrw5PqS1t4oBqlttDci7724W5DjE3Vnw+y
2UYkjNTK1kcEaEHVx+pamTtalFjlEdFCca+U5FstT/p4E3WNBCHKmu5x4qKtuyOSSuplHU1u2Tdr
jVJhNeauNNStkPrQM0kDGrXVhA19EtRwUtFGydJvTu94Hd0AeETUFrpvvuqAP1C8F51Omi7N2rr/
N7ANtln4TGXCSWEMEcePWbjuOdy4vmwIJZl8ux57FPlgBObC641Wj3dIBWIhVqDBoMHfY1RDw0jp
1aq3lXPIEQYUXsKXWSCD3Jc+bkoy/dkN/NJmll0R7kk0GJyMHh4mVoWkS1YlJEUNSWaMEBZgXbn5
DUoZZ8uRkzHPCNfJb6350B8xp53KMB+A8soJdaGDvy2wpPLMf6eQOI1qLAnZZsf671fWB8IYTNa1
MiYYhCk2oSvByHchrGiq3TWfXDJKQETNCnWLfbjLCVMJscDiBZFVZmFsNzzMcwUnDqZby/Y+ygxy
wqToHILn+/9H0nktN25lUfSLUIUcXkkQALMSqfCCUmgh54yv97py1czY426rSeCGc/bZAUc8yOLq
baisRzq/gvQ2pHw4kc8rZ8pqXJ1Uwjcq/R7z6PVU9elTUoIPT7P8LtNEz2EJwQsKfJUdzUI+4E9W
s83+LpkoYmIAsuFGVL5IXzkXmLhpQlGAT/AwPJU4UhKS9rctxBaJAUsoYFN2f6weWgicgqUn6hXB
MG3lg2gO+jymvrDz49S+IUyAi/qjdpi5tnSIeImcQosgOQVNdWfSShaHaJJ2eQN1wtwR6owFQUXr
3J3h1M4qGXcavirwaDALsbFZhg+Dw7Xf1cz6pdEE0moBlmJjfCaE4DgUQFB1qbJd9PolM74niaFy
3vbU2+nqSsueEuVdb5tzFJHmjte2lgJWRFilUhioj6LO4hGLC0MLJYTXr7Fl78Pm0bR/CzrhgbAQ
JtXTgopKfcisj4Kyio2HWIsEoab2Z8ITev2lgaxgVtUDd2wHLM3qVZw+QJ++FxTceX1vMkJfStxq
M9bXlQlrisYVsv+Jwt5u/co6Az/WCBC5BDjpR30E6qI9k5AD4c5GzRXOvQA47EH1hR8pP3a1BpKT
yUyxGEDiJ1tMOmpMZjcmgeUEaFf5Y2HeIkZDGtgcdRq2TacQI4QEuo04JGs58UQyn4bl0FjPD0Zy
Ft8LP4p9Vut7fZqCqKhgg17yiHsPbnUBj4vMit1M2WxGRHQyEomg8jIxJllYTB41UNHsXtCdUJB2
Vkz8CvB2S++ABxas+qm1tmi4wF7IDrRpI6joMshWpS6Rak5Pw6EFSFAXx4KSr3PSN4PhnOAcx8Lq
DnODmQ1uF+mDTFGKA5WS3+U0INUwQZXTC6YIe7YurhLXRO0Qxo4bDF05nrWQKVJm5WSTB6PyIZic
RGZh2MDsb2aeKKG5g14I30v5iLBVgpq6F88+FQJD1DCN85mowMFKv4VSZ7Bq0JccUPsMhIpE8xXc
u9PrY9LL33kxwh2967gqc1ZyCLjqkJD4gev6X+gnMYmkpDLlcyZMWSsIt+Wh622GAuPWKa+WKoLd
1b/ji8ME95ttWYTHuttXcjBaB918GOsWC6F/WT26+KuALJt4AXv5wlStj4IcRwzhI0WjJ3UP/McZ
Q3caymMLisR5KcivEbJ3HGIzdGCs/oQWwcQ8hkYKpHwz3sUhnAKrYl/U0dOGDScwugDCJ+SEy03j
gEkpW1FhztCjzPo7w7tNQjiHvmJ4NiH2LZwfkcW2RktdfzbVI0tddCIrbHysjfboVWriiEeCQ63l
JBInoCWMDPQaw1XSeFsXil+3I0rBjjP4UnAEUx8Ib5ylQmXAUKHAEDwkKYYgdP4Ni5Lnd1y/II4B
zjheNGlwpsjYBmdk8ed80dJkSoIjyWiRfEPDUNuPDoPAuYHOJsJa8NaJQYpjxkJ+L5Frqjsbc7zn
ORgdg+4RO+KT0qY8Y5LA4JfAqVGT31mmMedxmaI50qGTExUhMZYVC5VFkwlOC4IlUEOVMQHMSXF2
ilKWMYkMoMEHk5AVJd3+PYdLEIcv+RUPjqm9S+ZBqBIg5IjbzbCZfsE/rVZ/tLBrxZawnu/oADxK
Z4ER8lGdGTY2thiQHtiAEsvvSTXh2sFEylfWm6rjpAgxISU6kYEOF3OZMr6wE3fFBQhsNxx3BCVR
7oUrFUf85BSPeFixNTep0WJABfkDpremVo99e4x8yhmdjC7QxIHJ3vSWdsi1NNK7SdBJeHohR4Lj
DwXUa/aqirxcKOH6pvDTEAZPiXF98idNw4eCCF2cB+vVF2YxqdmTgUc7wO5wktAVDVKHvMkR3oxk
74FE173kTWO51TA9y0Ek+uoXUaF4nIxuzpXJUQDg01JZ26CX5TbJ+qOMZd0KBAVwx8EhUBXzMAx4
nC/4KrY6HsiMK4Hh5L67ittRHJM5NWI+30rKlhTM1aK44X2q5rrr5696+hUaMJg9FmCfsJGKC0UI
vFwVifuq6rsZ3IzmGz3Dan+oONo4VIzhYPvtOu5BJ+1XzokgXr6ocnuJpsKAGQN1VRhm6OfV/pJm
VHklCTBGzonmARr02qcwfeKyda1IFWEPXsVpmeIJMf+yj3hvkWafWlC9rm4PGU1sydHV84XCTvPQ
e05ABbp6Tqjk4icu8BuLvmMzg3mK7ygegyjgBti01LMCZslqOGbwVMS2pnoTDPjc6Hbj0lwjRecA
gZ4AHta2XslitjgeY3AGckE4V6iIlxBbdFr6EUy9/afq7CDY/YgjwRxF3zBEXqqAGfHKk+pftUq4
dEnY5zExHiuqfwN6siGi68DUwJeQColtp2KcyQNs2nM8oqqHdzCTc3IcQYAy55UEJegrq9fPti+N
8Nwk8ac5lKH8xaZ7XRvG0iEW2vMFcbabqeQPzM4xQ9vbqO0lpxi1uflEJChtE49InjpkWl+Uo3GJ
ko+FosgD8+jlCK4hHlqEYoom3hX1ehNPT2lcn/XoKw6TIxZgPH3jZBCM/oeu0PqGyoNqwY4VY7UO
IxoC6Jijhnw0I/wUvJ8oeRkS2aPXF3qjETiIqmXiQXdNsOBUF4rU1fcoRFjmpL5kTZgiRRspeRUZ
ujjv5vHEQSzh3IrSkOuVYaZgxVd5+neR0aeLLyekrbO0Phcix2FgCoX5pEbrP+9XBNMLDGClnwiG
KTbLilC4eBZ3s+jInE/4pqiQnhPwRJWLgINW+EfQXSLJOq/ks5gIFMSDQuk7Qb4uqPqioiQ7F1Ry
rp+FnZVM5JmFi4Ps2/Qz/NCRc6j/qI1P0eeJOys1NJ/J6crU34bNVNT/LCwn+sFATz0HcnuwhYVO
co4XZoKF7Tm5eVmElpjDQEOzlNLTIM9dCutWpxOcCeE1inM/rRCD3EkNgHHzvtkbDa4oNrbGPQut
i065+r42mAdBvpsp2Ise5nSDTb6gVylpABiJmKgkkMfZgG96ZgUfimi/9VFzRGr2rRk+xMcXvVxI
4TwX6ENpsaaElNNKQw37ZDkUccnkLbPsi51rIK23jz0FPO6Az/AtkB7CKS6rk6pNuyq/9PTNE3an
ciGMRZEC5jNePl1/W/KS1g7PFNK9ZsReGA2l6y1VP0oFLju4TF7ZqFNHJI/UZxB04ockFlKsd9GG
/1W7+hN2F34BHGQO2raugc3lhStOcjkpE+cujn8H8CyunY2y8N/yEeNozoFPbdX2mkwEbutqTRPI
UnJTc/tsTPlxWWYOYTAV9b4sq2tCfjJBy4XFCK7zjAIzt6poOwCejYqEc5gLmrpdmNfjrY1h0amF
NCeguLRxHoVGlqOy1zGuUO9Md01JPag2/TUVuAVQPk6ciaYYq2tMcgeSjTv2/bIBq1WLp5AXiImI
KGPb8F0fqr9LxGr0F54/seH3KXa4/IkcZtZCUcb5aKLDN8rvNX3py72az9ekX3aCfWkXtxahjbD/
kUfjXsGmyTyD0WqKa+tEn1txTRGbMYNYs2mFYgI/qphzW3SbqZWfFgTeHYNcg2UmrqjOFFV24abZ
L/u0VvF6HCnW73QVor7gqmqANwydyFLEz4bF5JqQRrSJVIFqFV4SKjPxDCRLVE9kKeDCJzmgZBu9
/5pHdUf4raiGDJgBk8Q9aw1+1MJAgzNuwJmQP1ScLmpN+tdH/SGMJ9Dy5GtNsG5m2GrJV7FvhrLx
mLilKsYxJumjTOTFhxNXuyAJi0ufxTJCnRaO+wKDWxcHAW8GMHsNVWadk4hlw+UJ6HV1SFwE/gSp
NMH1FIOZ2QDSab92eLk0jX0GTKR78cgvFqREIdSvfAtzv0FFLE1GFadQaw47C4l0FMr0dcz8iSJ3
FlHEdewGzjHUVT2/PYYzbMqBiTxgZpXERrZnzr/yKeuJdphMoXF8GODIOOm55hGWDv71c7VH7Sr0
WEg/+YTWGOgaGbBsNcFG6E8lIr0zJiRHDVasgz+5MCTABtwHtcExOXzThVS7k7m6eY5IcNO8xy30
s8gGInv496m/uFwmvWEK8w+f4xwUV8FgKUtRTwE/ddxMzF9oxQfkvms1Ud3CC22+MRC5ZDjT2eTQ
auDzOe3UNKkg+OHBjpSHEX6D7EDAtOzE04BMpZQLhaPY2eqKCHvkHuw/snw+RP17TE/m1NNWnN5j
80/w1UGtxF2RNFTeeZsEZsqmwHbwOZJIiVG8PAQ4jAWDMvsV+qBEK3E+IN3knEGWxz2EApeQtPi3
61NAcI5OBKribkukk1OdRYkgtRmj4ztIH8WPqHE1LRhRlGD0oluBDGOE5V2nHUIYturCxL//5M7C
B1+SqrNjZE+RTZIZcZKGEDqI6oFLwRVDgYFyzeYLMT4JZdLrMii2FGqxVO1lqPKifinGLmAfMvzh
wMsj19ll0Y85AvfI9SPJ7DoqvTbCc1gh6JTSE4LEVM44pH1UlQLAh1/wWVdSVx/eBd1c3AJQreI6
MPFFquj6xKe2gQ5jvAU6/GxiTmHWC3ftU1yXrjFisIVxK8oCFqFAaBxssRRx9fLflEiwJDV4e8Td
9eVrUX7QTiFk4Oq6mKCpYsY+re9iHq9w+g2r4+o9pK6JhgBLVFmDNeFKGuSrPoQrDPebLraCVm9g
Pg/deAjXK1eOiA7UZoKoUEp0Jg3kEqLpjQN1QNKExYEuzXuVakeOGzjQlc9AGwjcqtcjjpKPfVFg
njDBL7HC10rWPrrQ+bWsvnart4RjnkpAtEUGB+X61iImRdmPqX0QhRJADE91siWvzUCbx2Nb0WFB
pime5mNDpSVYAQ4wt9Jbd4kva4D9OajVNq2kHzK0sHo8fa34zuSMwYEyh62i4S/lfEUKwU1j486R
/CyUXOK5Q2JM498xJrSUaNRU6VylonYBwYgVFPioyTHEy+FYzQ8lTRT3ocuJ8/w3X3LSv44hSmls
U/zqKacBjqCkiFNvGELf1hwMcC1UMegv2p1AMauKoS93mvh7Ic1rbd49hpTYDugpwJXzEz8PU+7G
Fu5A3Rdy1kce1BrJO/GzrYQJLsFaEaiiGp7ZHTaQYztjd2CehQ4RIFgGF1ibL445iI9cv06GCKSF
amSBstynuj/9f2wUHe4f6YBeB20/5gsG7tnlbWUhWTDoRFXHNedoBCzMgRhwOFSZU6y7KxwQRpt2
qbtT37uGtHozkTwWgykZB96aX5tCYInxG68+6Bz4GZPOmaPCXahj1xrNpE338DH1doC4OQZrdgi2
EBHLaR8d2ip0Yzij4s0LaDjEKltrsJPishSDWlvFcQmj01FVt0l8adGlWlz9Cb0U8/eJkNy2xxmC
mwlKxqFUPfxzoRYPB32wkX6kR6t91onIVhlC5nrsi+Ir4pcGdM9iJiQMOCQ6cRiNsI8cLBcXF3xp
MxpfQ4eJkTyASNnqnnGbuNUjzTmCSHaxdcRQY2r6bU8epcDhxIyJnonWKwW6mKTkgMRIy6Qdqlwa
6b8Fwe0uikgBHgnjSHsYDrHqlwbnVtc/Tuq46xT6ba0/CEt7MfsDBZwmyOxNvWdGM+v/X+szxBlJ
/+VuUZFCG9jpROj2ROAYQsUCbDOZrM1qh+SjcAR02lFXnDfRLA/GF8e62fFWqECoSZDS3Mn1bQSv
yZsRX4ZIRpJfov2mHAJZd8PhbJ1fmc7IK3A7P7a0WDLk5nlLGO8mnntnWQTAgZn8RESWjvGmZZpR
Tm8qmS5Gc40LE0UU9gS08JkBCLLmAUBOw9dRwCQ0KMLFPH+YTeXaX0UebUvGz6tFCCMgaFXdJs2k
y6iVDwvJ3DqjjZsojVjkmqcPCjcJvjWcaBMk5WQqDnqk7+gClv5BdPd9AfxlBwkkGLu2QNXhUDSd
F8vJhZmUzaKnQZy0ydUJWOg8GDpy9WmnSIxxqe84H9kMkOvKkuzAakbYue3p+/HE2saheaRH2M32
x5wNR0VDLYoTAT7EmKHBD/81oNpnMVQyDTuI5sugUIB7GGuqK76kCe+xkdhGNO0L8zkOPAmgplrH
TYebAvnDm2rMj3Fn7wfAQeKOSnL5Srt4gfRaDkowIQkvGfc5HYFLrtHBjA79AiYM7rloKojPYAX1
+E1Y1XyMDWgu3c3iHg+XA7twZnQZwYflRVSycqK6xLaySnPgVkazjIcEcKsiP2A8Dqe4kUxXA55Q
mRJU6TPxaxiOz3/3BKfhSoMdIUmNWRCyiW3GcsnSZQ891Sss0pA5rjiJaqYvnSM/5CuGijrseANq
SO/XKAZzL4lyaKC03DAKsNNgZmexl7AzBQJi/CwB+7TgL5ASx+WpFvJXmxKLe96SVNfUxtOaQ9Ez
8LZENTfAjbWJToxCYzuMllczuhnRos3OcO0Y8SWytJvJ/ewZPFmK+jIq7wJBGOrUM5mKDI6CSuhD
3Bgsc85LxLSPYaG5rKIbW27IXqX6DbSiM6H+NvVPpz3a1DRSSo6X1VKPcHOiU6RehyQlmnpkWKLo
EMu04fznXYs7jb9gkM9E7qhhHBaNyDtQt/FI4qh0k2xfLiiAQJLa2mDFKdDOhOeIgXFtVVNSkzxi
IkowmX3RVKSwoy3uhhVyQ4VNdDg2vuK0eL/wx/eE69ilZxfLzWYayzotwNscAiC4fQud/O5PS7um
OI+g1sxlXNC8xPqWKsQxzkME7/UvdIdPLyBLmyH831iUdyPOWJbQMCEPWZFGLA+SoQRKdAop4UUZ
1mYfDsIv7Nen11lfkSRCcR6cfUwXWV0mWOX4/a+YhBjgdB0e+yEGuLlVH3vnHf+CoKszWvcYfKNZ
1ddKQHOKfIlyfAbMkvX3EWqBU18MkOwUwNfuMfmhlZInbJJUF99ZbI+yg5D98eKE1Jd7cwkxMkqQ
oWp3cS4x//ZiCfRfFOK0DfUrf9fO/7IBG0kHZ2Sjv8wQLQzZRqczPkrDjzFjmKTAXRGRNfCiUv1V
gz2ilz9yvDOwtKUmMLEP0kmYr3+BMvu62mfgXwmRFRU+zXn4sTI7yUhut/BClJBKC+EnWY3nrt4n
jnmsmJ4LeCVHjCksd7BT340MWViKEqqRmnQeEbUZKjQp4buiqL7UHCZt9KZp146XuQmPOkhBO1Jx
Cr9ruMfps6i6WyXe/G3lLOidGxwLL2bSn1oCBKTG9xQIWX9lbtYdlYZjBJy+oKtUu/7axuuVwa1J
gUMVIsM9LggZaJiRHSRFw0CEEY1Vnms46ctqcc4UAG4Hig2mrmIWxJRkxAMlxWzP0HbCiE4AElA4
LjL0BOzCVpoRqUCqqkYH4YnLvmHnw1WOuXolGdGxeYC1xT/n8q2i6llRO27u3gdBpBvV+TaJ9ilG
NRzaTgZNTfkc6IWguMOaqOjmir950AQXvSEciSE2q1h15p1ukqWW7BJ6gEJZnossIk36DjNgnMl0
QXqdPKbijcZH8TYUQN0ecn04QA0sTqLCZfg5SgOZCPcefFostc6hgX5IxZlLcydX/6InmO7CsYWM
8Cs95xzhwDD6CrtnTE409bsW7LWf8FdDuo1q1bzNuBYC0uX5bVqxAyKVu1+8kAvCZoPJR91XcXrF
RYlabmJC8whhcUdQ5wZPt+rX4GOJ8mViAiGiCwQUHabra0EKLUeNqvyJLBvL3iXlKSS6udTGfdw2
B1mhNE65Sh2vmmbRUhmAuPTglPEUr6LWFg+jKXEtaO1A/OwI7plSv4pKWNbanRh4SFSAPgRdYXuu
0QLGcb7r0cLOT1GPThgHp79727hl7EIRl9N+cSTair4Xbtgz0AHPqE17D/4/cFqqXSYYsutoeALc
nzkKh51EeyWKEn4nFvrh0YquXfSVyWB4iL6Nl7YSHyX90i0cY6i6utFAdcbHWm9CCy+GRODfZq/4
WMaA9IjxkCjVNYMEk6iG1vKlo87nejgKjoi4QLPGOGJXNmBjLBanCdIx+MPqc5wIgw6N8czCmC8F
ubXvRns3QAlFAz3IP4MDhSoNKY4YvFUv3A4OP5SFHlf/TO0b76tC/mpnfQPsJbaDuIbF2KFb14AG
FhY692jYS6zY4SgAAVZPyexQHPKzZgSKINZw2eFdI4zOdHm8hBUDMVBZBfp5HH6K3R8BTAnyOpXd
wvQl0RavkEEJLaZTRfFWNcZJIMFRFuKNOQdM/IfJPi30ShvMF430GlaPBEVVs4nbbLPPk6exrU5w
Wd2VpncwJF8qOI9hQYC1cpE2IxY6HBhLlhywuEFrqHOahxuHnnuQtf2IOlUMIjqDlqCu6KzJ2Iby
Ew2MncYt/n+gLjzxdYTTGmGbQ2EqA2qjY3aZToP8v4TMqkucW1ics11sLRkTaEjFKWNIg2+rWIMg
HcZR5GOWI5CmjOuSD4jCSeAP84AKoDjqBvQWnYkqcLOiWg/magVz5a3Nm4yxMCMIxAUFrnQFjzyB
JuNgiSBpE7KfHOwSvgliGjGQcZBnazNzNJLtD8mb6ZGJgcRwJ6Q+uxLdxHN1yvbkNDygWxo3HEC4
0X5JL4zuSB9j7IP9l/SMbu7FfnOQngW695huuyOnd36GoXXTv8ZbcZyv/bv13DgXan7Z3qbvrbEr
PtPwvCLO9pBXOVgAbK9knhN1FEMphnOEA455HLIDzlrgx9qBqYeG0zzJSNWxWwOYm2uO3R2XIaLJ
jYEEjJWDzmaz9gTVHeW7jGoD8v+dpKGuumKJNX/mF4ry/qos3zwbCAh5HeSQswO4jsUHAznqBsfB
YBw0FBEp+SYHfQf9gHm+HO+tLxTcL815eFSC/rjC3QvU7EGhguJdQODXA5sZkP7c1Kem/FpVOo4H
jU0KIgc791mj1q7mcxmhJbiwaOk+YowHna26PvbxiQ80DdecYvYO2icy3DZP41HzSVzjzNxCwMAT
haCo4gy9GMzA458U01ajkObU3Dapjw6qxqci92hsF0INNmFNIvxBytxk9hRE5rI3aRiR4HC0g3Bn
ti/WsqsGQuqP1m0xqBp29VeCvjC14IagJlQ8mDklJqoEu+GWmbqGC4hNmw8Dz3xvyn0V6B+0WxHa
SgxscGi923LQAX+MG/Jwz3l4NGSMWS5NSE4DnggXT4P4wdQnfWnGybX0q62D3hL64ZKHWt369Vtf
DhXHSAtNMmF7GVf9Fj9L9F/Cd2dLubpEW/hLKbHSu/lHVuzn7pVgyAo/MlcnNuhAVM8d84au3OGF
w+CbARl65oasOSZfbn4FOHpPQzgo+AeP+QfuyljVqJ98HLPdmwrBpWAU6IoGhh0MLLKZ4Xfr2cBX
G0XbV+OZlyz+nvrsB1oQLfoCQnsHz6nO9h7Jc4a2c9OcFDyyt4PP0CjyrY8B9WoMLcl2o3hne+Er
QX+Vx4VeBf0jxqlsPGEpCTUnUA64PGiZnzc/5aUBBeg8yXKVNSgG3spnUqAn9yGjtgxrYRRbx2h9
VZk10FbF/HjlAjPSUH0cm6bw07QXppdkIuSgda/VSLf/XaHEz/aUULAzaNmAKRV0+i7GNMOJHzqR
xHIJ56Mdnmn4yYDtAtxaCodT9LigjFJ6lrTxbUZuC5l+gCw7nPKn7gcVLREGaHRwN0Fkt5XZrBeF
eAZKym35FXOK7+siWNgfbvRGH0vV5XeB9jIc15fiQgLgj6a76SHHNx9YGFfFisjNcyIdUmmXZgFD
vsEfHzIhcVEXH83KUHhUzuZbgxk7HLVefc+5cIttxmG1USDfH5j89HwApqM805X+5GCmt/g3/8UQ
yvmd/fQwQH/ZJM8GVqoMkHelCbESCwQMBPZMe9fuhF0e4dhMsS7lfSHIynMuWzidEg6Z5Eb50wt1
NLeCDNhX4QXtyStX6KlSNhQ7W0cOpvUVuVbllWdGgaREgG6v/2YYxrzr/fSkufDsa1eJ+I0cCNQH
wrXBrGBU4jM7FO82eRM22R41g5SmGgDuZ8RfF8FCkIzkKEe2AOPb+/gV00GbgvpTPomGkEZeABcR
EgP8GWQQFf6S4DOqsYIFJKbo/6bwspSENZiY5YNtZ/wARhAVA8IWvEVqn2znMNcRVmXVjrkFjhU7
1JkINR8iuFSLLe1htXxh9uJjK1fLrwI56gbnLApu1IN1JphOM9kKojnUh+UakWcwT/smx1UMq1s5
D6QEa4AIDaCFyryThBWNqLQFlixKEWIJ8OJD8071JExD6/5phhSXNw9J+lRnug/2JqrYxWoesWLY
a8UEu32GvEJrpQCfGIDjGrbT0dhdSd/diR8mSvSI6xJUThetYXmWTfhH8YjZqV8WuExmvqy8pvlB
TMbUOfZENykK5b7A7Dx7E7+Nf4LYdQdc6DClKLgEhJW6LBsXk1mbI+9nKvwelRg8s4quaWzUQFRh
eVJ+iG/Da9LHr27JX/BWCM+mX8e70rkh9cWlP+UOvIIE8Rz5c8Iao9t7/NBQGQIzci3KAShQw2Ld
v9BW5CPm3ZvsSDBy5NXwiHYO52y9gYyL30jOfI4qvH60FZc1rbWnsn1acX5BubSxDs4NP3QA3J6E
SE85Jn5ypn6HizgLy9vterAdfpf91e3be3rp9go1+EQIbzt8avYF69fBghqzy0Ma9+eC9iPDz+rf
IqRF0c3qPuf+ZkY33Q1hlJuniVBT3KnpnegpuXXPxArul2/GH8Yd79d+hB+yl/wMPX52gqGBBZ2h
wNxhxRI+5M1QLYv1MluMSF9bOILgbMeEqCnwzc14zFLf2IHuXEy6/GxP4FyChyCRAM9MagiZiQM2
YfbO+LD87cygDXf4peas3BdhMbO6CZ1xyhPa4p7SBxPmGX5yILlXXLrroaCAB6BTcWFy+/5pSk84
2M+EZsLTMjzVICXFjx40HAvw+wJlhcl1iYPmxJTFQV5McFFrwvAJQrhLur9CETpiK/KgATT+QtCy
9xXRfDSJrcdTxSwqNY9s9OlGYWUCH/2GV6X14DDzRVCKqcVH01zB6S3smheOHtRhj9M7C5aEjIyo
QZQWVMkuhxZ2+ffsHWYa2ZXRHt2euSF5LdkzWTGnY6kSXE96rvSJBT92fIxh1Bc8W8VyrwLkQ6+w
SMFpibFAVyV7S/pUDQd19WqCwoBCEOJBjFq2YYIBGIzjfuuo31mqBwvmbdht6rx5yUYXhiGfcYGE
jxUIwefZqXAexzxY6zvCG9QPZQ/UTV7aODzGJI7I7R4ck+qVtptvCUUhRw8JR9nvo9mzRe7UYhzR
5VujRKjSbxq3LlMPjjyH+sPB0oZ6gIlth+jYllBViWk+4zx6VPo67Grt5VBrHPlcEjKG/yFl8Pqo
ZL0reDq0d3NbYsOD5wYNRwpfwwgID/+RaQuwCtjO7XgXKLY94dFl3kyDC2TE85SyK7tD78a28pBS
V5pwQ+GY6HgPWOZwxLcBHbk3YWbU9G/ZVPpCNFHxZwgVg23iRZPgHXeZtJjgWUISkM+MYX0yixk+
gnZ0tJxllu71FpPkBzmFHwUW26FatcAQbGja8ZOgAixxuYXfn3DSLaA50aTsU/15Ii8QKAb6ARQj
7HgmzDIYk1cC56OyAegdbIChz4IgCFNIIIRHeXiqKePqNnFDzk5BcAFnlLB2ttOTA0gm3DazGevU
Qv0BfbuPjHQ6+Z+Op8bKJAOq+W2y+ld56R6xUgz78iNcAJhTCa07A4f+4PADjELfS1b+KQgCOV4Q
gjgEgpEuM8bt0p4B+l4osGjWBCeHH28UypNO+9C27Bql6s+VEx6QeZv2U16nzxkkiEi2yELkailG
rNOFVmLGZ5UZ6FNTlP5UwHdWGbuqvZ9rlbtGC5Q3FWda6ySo8bqVHMnSdgsOlRUJUZLRasm6x8vO
V2WfZRlVybUBBoZc1U3F3TCqc6Qq31LZBJHeeRaGTESQBsKWPWwqxuhwORPCL7EWMaI20PDuFFx1
HS0Gl2tWfaoUrgTSyYnlkT/7RzoRU9DJEYIAi8+vgN99aKY7p8WlMekwCgUuSREAk9zLhLjQrOPI
GhronAqcJN3v87cycQ5ajXoZ4Y5cjRdNSDbZcWKeLKUN6kVPgLm4lxbmb1X3L6lRHxcOfb5NhS2G
Bl0CgjheA4PFNOUnjP0JGUDF0AcyjmlbxxihJT6OmGBWReoJZBJbPQvo6Si9mvcZOEb1NUh/pCg+
I+1/wKuuunUYVG90Du6/auSQP2skhhLTtZNeM4P0PUC13xxV17TXSBosRf90pgPSa49/hZy54dp3
x+VdTaEY7Tjx8CNhhOiJ748nxkRugTtQk+M4g0Ss9gig0hnNoMRkVMynmOjT1W2T7zqErL4BMfV9
JXPcw/mcme6IZ/kRtyJqLrk7iMoLtRfKwQCGuyQdkqCXXRvbDuitYFkfaLzJuo8eSYMv83OT7RaS
4r/z9/nk1FdOBCr/uTno2jHt2SmBUpyn/FuDLeCZ9akv35jlUB5383Z+XkxxgdfYGELDIddhk6sB
XZ+K1Cg7WhfqhyIMZl4XOQ77CYKhNX7GEiF9RMYb8+SqBY1/R5FSMawud3jhMES6js1pLZhlPgDd
b0zlmeD7bSJcruJ+a7bQCXGZrJu3ZH2ysIVVBg+CFPyXKsfuB4Z2VzJ1xdJFxYOCcGSQh+0oxZva
OQ8sC8PiFATnI8B27yA0fBAccR2jb0t66bEdlCiNdHEm4N3XEpM2fcfNo4J+Ti1+qoqlMz8rNEVC
M+L1uOiD4dJyuq3l65hAB9kStLLL6Gx9ienvEba+ALxr+CntiN5itpIXt2F60retg5OVGXkABQZ9
QyAx07SuKELb8Y3TEE8rji959qmz6YopCtZri7C92xfyWQBn/RckpS5/NqsHnBFBnAvcs0sUkTFa
DE9lFsul9DkbFGJ69pxccEpKguwAOVkUF1TFO44EcitscuVxMzQ344P5SYuf4MZ3ZXJfXFo07U/W
zn5QAr5dtAR7qiCeDuvS0fbr+A/SaJT68ReUw6E6rf2rMT3YFQrrn/pqvEIsOpaeFlivHGKB4hLW
G6if2VHfDaPbk2zuUCJvRo7dGxnke3iPhyGYDvU+9LFLCB+6wD7r3JMUJ24UzBA2Ylfyiq98D/OA
iKmTpWG3ubPPhLsU0WPcBWa4I4YazDfezRojpo1N2CdQOBIWbBLizXTQtC1KSh4t357WI8Dl96S9
kG+Of7MH45zsqYPsbNsUzQSksm36Y+gU8aRCu4TEg7GccZLhiJAx29lOPdytjek8E5cJKZAHjAUQ
MwjhyJne+CVAoYq8vR+E0S5ZU5S+SnSZorfW+uabYxAnN59DcUlj/I6HtwjF62ZSzjaNZ4gxhp9q
m/xHuFvMUACBfpj/fsWvy7sEufsXwKUNyjWYTtqZSKPE2U03gqlCqKxYWW5Myx8UT29ctiDeX5iZ
kWnDILvZFNyVSH20EyGqsX6aVfHNOMn5w9v3BkiUgudg8XzKXXiOmAhtcunA30VnAPIcFw+K7Qce
IdAnX3pFBng00h3m6GW1NSSMdvmVIMEJTNt304n/XUVztTH+mYhmgzB6yJGa/MvfUoY1GHUcWACO
7Ucqel2Mj32aEf0zR5FArBag5T539viZqLlPfhsCZmzgkLWjOot3oW8igsZ2TBgvIQd/z2YGlu+k
Caql4M1n4F1oqinFgwSVzN48dLxZELwfGU9MbKWBk5ItfnJYJx9Vakx4Q1BQ59vkQM73Y22n40tF
obLlWTeLv9i7kAfpnMO30ce4DzcWICqJkQUUrk3I8gLdO4BpcUJR9lZ71QNcaTblVxgAXRVElW2Q
Eh4yyOT0DNhp4RMmHCMpnW0wcfx5+AxuHIo+Bp4SkhIHAyyoaCXXw5bg8YMs73lN8wl6Jax7nfXP
UOXgeHBOv+dfy9cemW4iagUkKYQZSvzT7mNcgfwxYH5/yE95JV4aXa58GGKvgdz9zntcyr3sI1lq
A+dbCkwmkWfpG4cE7J6w2vT5I8OE+JxdcsAOPiUQFTC8EnfbDA4KZgkkMpE1sufhAkodNOfKOZQg
+IZvg9krIMNGHEa/+oGYMygMUuRKAU5BFBj8f5YeWExFs7plU6GF+I+m81pyHDmi6BchAt68kgRI
0Dbbs18QbEN47/H1OjWSQrFaaXemh6ZQlZV577kkgRXH6Jf1wP27OjL/iG40Grmx8aa6IwuzJ1DJ
2hSwTzHYrkbtxiqmU093S3/0XD+402jcHTY1s/HVAuQ+pAigqv/uw8+yeVdUWpY8fGSeviHRTJwt
HxcAOs1TmDw51CorCtUZYQXX2R1lJkGhXByJUd9zjtjOuZBO9F6rdlPceIkhjfQHhQ97zhLhi2RX
gsl46X4NdJW5xxoNqwMvAeOozARoSzu4LA8Cd9Id2ar67siBMpL+SDTsnZ8rGS4CMnT18j5fkE0c
yvrXXr4aac+qbzofi1MMYBJ1/13jE6Fb5Kt8txVLiTWPEeXGMzLl3njvmlN2jOzvEswb0p3sBRkJ
S0DyxPPL04Vj/KZJLG5KUjo5V7s6IxAPz2IHi1z1MVfv/Ep21Hmvg32r1+aeLw0VTH+X7ywL9c7q
Sn5DxIE0Wb9S1o6LLqT4DSeqzTVgf9pGClIZEI4jj1e3L44Jytf8YXEJm60Kj/DJvFb1dcQ71rnF
E19E1Zx4z2F0UtV99BoafAkyTOKT2vxCXhs+6d8WGFJ0MByrpv80Wn9yvvX+O62RCDq0iOnU7qwF
RsurFnu2epDONSJRbk1Hm/mUqzGZobv6BdgzelCycItOLC63ueox83AK9I673lNZpkRPvBbRTaEZ
t1VIilijmEr1I9KYH4QZ0r0JGHv56GCOvQc8J7hEz+1rCR1mj1KZXedUQQotibzccWf5pqtLSXXp
DtmH+dqCt34uDkR10McmPpFLG5B7k+gNzqvFR4L1Mxyec7osq3zHBZEBz4mWJ5IOhC96waCOqm2H
w60eX0p7WyB9d5PEx6aA6ADVihule7v2kWNjMAtPePkmBNe3Ek05A7/hjoUq0r3wT063ONrJ+2Fd
+6OCBWidF6BlEA8DnLTW2tXBhcbUlyetPhlsY+nR4JnAm93DLdyZ4JbwV7yALaa80l059aIHqTU4
x3qJ+ZJHvYyUhvYdnhV32pPhsK+TDe2C+pRuh5lRCRfjNSqTDVvinX1zeXDppKBpDtpe0CV2bJFd
sAl23Z02KFBFbS+9q61LtyhWIKavTE++oY0Bl5HXRwnFGhZ7hw7XOsldPuZ0GyDX3JFDxZ4d/JQ/
4a+0ZUSRLk90snmb094RmzEqXag2/C0CImUeWmq81kWAyzvD4E5wJi+MGGYMxvWaoeF3KF590O+a
hPA/l8WRcIxaRMPtJ6JdcZSulS+0/hT1JR7ztXqjHcS/mtUNfQnpKovDQnkWNT6qnE30EfupD97x
XQ23M6cEuN8f3RseYG58zVWxARabhRp+OMa/db+nrVXJ6/BW7XXueRxe2JcZasTPx/mTXmt848cM
2YfMrIvkqq8cLf6ekVm1r041Op2R6RIfR3qMt3ZDL/ecMz6iu/oawFNkO6MsPJFigqirTHwCfjlR
uLM7uGO6bXcbPHPmgrZFCSQ/ei5XjIq+q59qz15S7thY2D/43dJv9VfvKJj49+aWtAF2hJMCbH+V
fmcJ9F2khxuF9UrFso8Vn0Pc5j7Db6dpxArMYPGthUmaxMplQ9kAmRe11LuW7c0d1UbypyI4T9bJ
HumxvQ9/jT/tjV+G0BuCJmrgj+zBF34j8k3XNwAG/PFVPwD5MD3Jz/ZC1cIIkWPceTe98Fd9be41
xlCcpbs3iCW+dqsvLDqOD5eWzQEEnLW2towL+FRZ93xkmuw3zPn2AYCrr3hL+uA7D+ywY1G3/Any
q/xKQzD2hy8G4NxhPhbulU8ZIgnCa7bBQ3uSfNod1cnxFSzfiJh3fFYQwWh9s0rtYevyhSDrW+7x
Z4hsnQsOOofdvDVuw33ZRx+5H/7q4HLWw/7fZmGG+1DcI1et6RXtKYo3HCl/wW8CLGCb8hK2CCAA
ArpS8ZJEV6b5eAmVraoey1c6BvjQ4j8mOBHD6zVtNdH+odmxEXkBL8hHJMNztnV6hHVDwmrDyMrP
j5O4VmyRozDruQ27ZTs9Wn/YclPx1dtABARlKU9vzQJHLRfscO2WPyxboVPdVX/MAdRDjDGfq7AM
bWAtWm7YrrhtUc4qe+VB4w/q5zK7yoOdevToH9YOTSK2CR4zdTosjzLz8KSNVP3jC0PiId0hPMIs
A/uTBxiguFK5+rhTDnw68R8ke+MQ7uVbClic4FqCAvcLey2pmBv2nGkXbwek/AIvHO+7nRQgREY8
Cm7pOMCF2zX3FAA7x2IvHnlTFVVv8MPGwXiqLy9QtnSHhFaMIp8dQ6+/AT/qrthP1BU0T4BVr6Da
8BxTHFC4Tpv+yGcS/DixTxZ96k/RvwauVD6qO0puzXXeiVo0CMRdN9R3rT/elmbVI/iaPfaE2Kfh
vDyGO9IlhpERybpsHEw5lj19YAaegEGILGL8jW+OtjlOpQltB5A5HhU2HJDZDCRp3LHTIbfZq8HG
xn6OWthyNeDZoUsplZ+jmyOMwluKZuOFrG6GP0zV+wDSG4uZYp3tIfyuv+0T1QgoQEydzsq4zJyn
LkWHDHb5ET8+U6oItzvpnrmTD+OOcAIVeYPbUNfxMw1ocSuARa/K53Sb0GN8cfHrG1bkiibu8MYf
06c+JWDISFgmRHpDw9UuoD/AoAM5YtJS2Ez2t/PDlsVVJr7H7zxSk/qgsJk2NRaEPWwGpjXP0Fh+
OB5PbHYNSjEaiR4vkz9g5InhLsgtCgMNmeRcHzL098squ0W/4v7za9KRf81YDw/+FIdFQLGwQ+u1
N96nL4aSAKoYeRxqvmccAf+IvPEvJ/vIW31MfCOcOg+SbYyWT8HuPSZZJYqp/QIyo/K69FAA4aq5
vq4bbyJILqdeVky/h8LNet4x3NyMEQAutFFrYVZmCUhb+TU9Zh/Se+gjYnTQZNDcWPWvPSOh7jCy
qrGkYH4L12G7sb0G3/tWZRuC5P3LMoAegHkDlfHe2sY340FFYjxE4xPs9GbacfztCOqicuW+vre4
CgiB/t5xkbUQPc53KoyFK45T4mPpUL3ntyn1lzsUYkvChe0zNtBw4VSX+NYg1N8bGL7xPvy8MUup
8/V5KLac++3PfMuP9g9Y2NZwHdKU0ATfNPrX5JDgJqB6iLdt5+IkF6UCLmo8ChvKCn/az8HbEHq1
8iS/FifixCJOC0aeYh279ErP075jjnMeVhraclPdoHuZcbFeHG2LgIGNs3ybyIt3kbQD3/43W2G6
s4JOp0lc2l5PerqpDhEBsstmzj7iZ/OqErHJ1ILSnwFtu0alL03iMtehy73Vn/z81uuT4/Y5PelP
JmQqRmAsT2Wbon+ZRdde/9Ebv1K3Pf5vKNnwCV8BeH1Rj3R0CF7PKB8SrqMXtqhC3olTGvwYlRow
ZfkJO202ePSz+KCYizLQWC/PhAhUEXiqlXV27vychl1po+ydq0WjQ3JxKSOCZsD2Ob+i1C19lHbo
7G0KOu7le4bHI/nzZM2O63yDgpLTuhd8SDfoPtn9J1gwmBwYC66pkAeKUqR1YnhH+kgaizkSGDJj
JNwRQMJa/2xDUTc762pGxr8ucDbwwTOjZmwq6if2SwtJz0N7p8IBM+7auAT9yF3+agAHlYt9xyTi
URK4UrJAGl5d7wb9x4Lk3Rj/ZJt5AY1aWy83EiNgZX6Tvw3SSnoi6U5K+hdUiG//Eu1Gveugb5Zc
9AFRrgOjrUCEcN5d5PnAfFthxPpU3HMqecjeJzTce6jdLP07Qy639BSXD8u5YnE9jsf8td3QR19J
brAhRW89erXfe5Ub01NZlRyO+RHUfLaWP42tekmPTBN9jKSIBpXv5SN0/dXHwHuFl3ThyY+u8Qaq
6aZzxc88vzWrDw5I/vP8dENWsglWtH/W2oqylr8/8MasTH4ZHB/+Yb/rDxLaDIlRXvKse7gmtrm3
uLUPtXk7ua0v7fMnlBn+fOQKudpKJyT8l8B7opbb5Ltw9fRh8uDvoEGuZ4/yZIuc26VqQcpD82P9
c1PW9o6tzjtmq6du9e8lRfvpDwCBfRh5xIU+832MVw4O5U90SmtzdX9r/er95+njXKz3gYtInL8w
uR64dbOEmjXzjEv8Wf4iv6BJO90V7m6j/aMfZ197s7/lb1jJ1rjql+cJY268QiVbbLWf0cWX8bA+
Fa93KbH4BqgZucwFyLiPV51EYMd/W4O5uJFcueare7tNbIWTq6x739lS6W1veFVnD4vthsiUAxQh
vFCE0yYXUKlrc40WffU6rX5+PpQ1hS0jSLhhW3QRu/mDKUtBL+s078CSoJFY76/Fmv1pJa/uHD1U
Rsw/z/PGXp2Pq+ciJvdww9wrdBl5/8xncCgu2TCraX1jNZ3sHVdntyBuC5XhCkce/80xzXbGcN9Q
mPMT/wV4ze9AsWjEpK3wxGFgh3PaH0zXOSraxoDJheFhNdLsdbm9mS/KiJeUBCOPb0PmCrKnTbie
V+TRAM6Gb+BEx/RAikvTUkBgpF4zMlvQTDGxvBuX6lN7cXbVBqXaunxp3igHSA8jvAmBefSafjHY
gULowkQ+GL7pqidph18X3gTl2p/5Nj+bbw1REcReDPAgDtNmOA5Hrg4eE1Mv8klHOEge8hEEe9sH
5pVg9c1IgKMJ7SAZBmtCIl9GNJTl+RF61h/WZwZS5UN9DoleozwwnTNE3RU/BY7LuDJu9kd3qmmS
IZqmAOQtfzFMcH5Ta6NuiVH4mV/AkIaPhDr2SPo623RB+Y5gS119RjhkqTVOwQ9JI+P6t1FfHsMj
Z7T8orYHOIjPCkZwLvCr4jGjbSCdhK0Ku75n5C537lrCvLgC0J8On9Zf1npcHvTWZ9KsegT3UbSK
Kpbv3I2HDy6iNa2w59R2U1l0I2gqFPW2/IPu2X2gLqd3Bkn6kzrW2PfYBVwB/WNwQyCrhxjGJqYL
BRYdy1W1Qo2zrh4zFnNdwKu0dFc3G9y/2SM+RlRHXBkor+i4t65zGqDRtvwsl0E6+QD4gpm8cruV
rra9jbpjJX0MjdcPL3FxS87U8JBNUraGE82QJ+PUPdgaOatiFm6zpkXZITWgjTy9qtbGfidv4yTc
DZV4LQLozxEBMvktas+ymBl4BMSQpoPR3LSyF4SmrlAjWh9EO+Tn8FBuR7audj7EF8ba3rCNPRFv
TYXKGAoBFKcGJOrQpXvNa6ILSpfEIQyFj37HNMDl//FXdYBuAwnxCVFZ9V0cTJ/BPYYj/t+hOpi/
ylk5q6/yb3mSzuaT7ctPP87yHIs9ktvTsb2oxcp4I2TpqUyzH255xpdGd7u8iA7Ab/hZpRusgNQ5
aYiLDQaNi+PJudIDKpHQQMnwDWfTe8GF59eEwLJlmsUpyn0gx4aRbwCiMNF6JiWQUBD6fKY3/qSA
e2huILjjCi7iPkj0pHy682FpAT3BfXKO+JeOesXyIBLQqPYwJOH4IZZnwdVGYoWzyu4tHR1UcBoN
YUTUK5zsboJ/l92DUfGK3OmevgOwKp3OxBbnNKUaWX6FtoeLXzs+ij0kTNE5LTxORYeg1n6r2m8o
N0rdZeQ601+BzKnwHtYMxbQe+airszuwAadu7Fxt50trzrb03f5y+CflFmG27mx18PoqHN2XgeBU
526TsOmP9DUYVgL2+sT2T1sP96nhuaPpor8jF+YYUvJyJ6FuWkXm6od3bMC1Ba6Mz2/DOWHzKL4X
79Z+eJ6PurmfD3R0eW7AKg1E9G24lCH5ZSjN/IKmUXjtn3hN8ysSaZnI5o3VXaoK0TsNCEDp7TMV
JT0+hpOiKBs3QuOCK1PoXg9DwiUD0pn9ohJqg5SmLRgNKlxAHQ0GcMyqG535KQ5GclEVz3HSHdZs
B7uRsIvib973kH2Eo0cQnvo021TYjJVB8wrr04jCN8khg4IxgxOEvjNlQskwUjmq5KWWZg+9cSYF
Fw/taJCUFjCE5cRB04CXjrqbkm5K/4n1daaPERYvMgEo98nTTTytbIEAw7apAT4gke/G49zfFvOk
8EUn/VEIw8y8X6VMvgEB4KVGpk0Rg0jTlou1Su++buke6tsUvb6KcrFCOm4wNYaZEmREllIxNr6A
1cX8Qy1csAFt6iryC1313hWJUzRwPJBqMepbh4iPFtpHG+d0GvEed7s8wWBEye00stuO6VtZ/QiM
TVZrL5FCChfSGWgl0RxBDEaAh+NdS3wBEAW96KuKdugTGoFk5Qa+sPJKdIyShc4dBRsllpTthZtB
m3wCDgxHGHuPhsO43RQJwG3yqClBBSy3TljP6h0zmbDX2nP1osWcrQZCUOsg5K8EMgLfhEArne2J
VGE2gwwQ7vxGgN5cfQzq+0IaOg6cCLTCBHJTlw4tW2NAl5x33mK8MpJvcGneWLGyUbBI6XvP5WMs
f/goYeRIfHP85n8cUeDLO2HELPSPUPcntAwOX6JZMfyhDacPAGUAjC2sTdwUSCAEPtDpyFbFzdM9
4cC7C+VGSeQl8uosQnbEgIkRgITyGxEQuXtOStbcREOXch9mZde6ag6GhZYBfMI4I9gocUNQXIBa
1nxayI4EccYynF0R1Ntw0H4l3lLixBsN/1GqCTXL94DAgDZ3PL4KeMuEgUWCXe9Y/aXhwjuTjxS3
zUUJxyu4zHFC3yZvHQhylO3QGwsESey0rM30u2QGkUY6KhcTv9gzdnwF9Td8N0wXeIRD41Fwipay
6k607uSEoJUmPY6NejGckmoeJkJdxFtpgoJBvzkndPNuq+hEQ3ovDkBsLL5z9CzIhB2wBu6PBU6G
sSF+zRpWuvYM8wjCmUDTglNo4y2mqo66itetcryhwOJDB2KRtWiJDV5JCLd9ugshi6DsIqshOWPX
4gMRTEKBZS6Y7tjZATF+IzSWHF8aDSexAkrpacnBjKKKTzGqp9jREoy0PJELDcUUkVaGvT1BU8Zz
r7ZvAFIC1l6WcWxCixDYk8y23+UBI6B4DllHDec0hB+BAQM3PcOYcRCepKr9PCQSEgN61GGFWBqj
GlMgCA+jRBdI+WifWnxK4GDD+buGRiQFf1bywxkBInDGhySTxCl1+hp5aTnaSBWtTW+8CXEr8EOW
FLNuV6pPEz0BiCjZS24cufcmmh/N1imkyZLK68XcNrXkSQQL8pSiL9N0y12Gu8U/gEVUUSvhDxxD
RqTwV8dtCUwqzANXF8WPjhUMRwYJyLGzGdq9TlaHHK2xE2InXvEVCi9LyyAH37blpJiyrzDAhV+q
KEzPtGo0USxq7XvU2qMGyK+gyDGlp4iNryyDI79NxTLRMYUqIxPQTbiTOOF46w2ZSVx0Ha5y3FzH
hBaoCbnVIGOFUNWQkkkOVyDRYmD7S8iew5QaARxcj1DnSq++82ZTtrKuewuxwc7UeHP9CXQOg5AJ
SyZEukEcJFoAdgQMSB1sKrMA/siyVL6A6ZpYRASgrkaAi0MMLgEKwa6K36IuAUr7Uo/ZqSJ+fFr6
XVF8QUMKuL3ymyl60YSqFZJg2liyAyQsRE4TiI3DAjTG10SUFa2y2vIFMapHwY1YzcQqGw72Ou3l
N2AJFV9POcgs4HvOZ1xVrATYd/AS2BsqtleLSXULaDPE3j9lHbCaE+8avoTQZk8V1nQySC3KdM0C
wHaL6fgjp82nAWFLskLUImzIhl4+h7q+zoW7YmbDH5otNEnh/Ldo2uUqtc8c+yo/Skh1+OxsvC9N
eV1qLkRqcumD56kRoidNAPUs8eDBAuKb+gcMU1A76S0FkKfI8r4rGD4hOlVIv9VYmUWNLMUEIMPh
2CCDdzDLD6pFsD0gzvK3Np+LnBYMbi5BwKNhM9tfhV59Cgw1onq61Qn+6KC5IuTsJIoYSgkdeMP/
DhdZp09MvxFCCvRwJkUUA5IMYlxFmGrgOnNqL0T90RyFZ3NK0Lfk0bMxYYpJiBnGro95pmQ3hwWD
61rHTY/1ie9CTUC0O6tuRPAMA79CnUGQTVvyExdmo3RYOAza8LmZkGnR7qkGoZwMNxrjPz7cFiNP
CItIwObEyv339+naIYrB/wkCLkHcljPSLAUgxuKY17mOw3iaxeATCpdALcnZGwBMwYxkn8uqT9Ku
XCSdGZl+JMwy1yfcoeWKlUOSYJMSKvImCT2hlewwfxZxxqG6FV+SkLEK5JNqZ17XkmAH6V9CR4xO
VkRlccg3JVB2MTU0L4p4WFOLLBMx9EOIHO8UaX7iOLbZHiXsZIJZUaAMUwVUBXoKv22mNaIGnorx
ElWnmuV3VeFkBJG+EerJGjCwgS2vkN7GgAlJR2ttpm9uENVtsmRBGvQznBOpXzuh/tYyGFCYb3KM
Yv0bGqaiRIFtmUB7WU8Ic79xZO3YciFVVIZDho829B8Ko/kD14MjUwQmNPHeKpx7lpZY/wi1QCzA
BkGrmwtUyAQzI8pTBWxmUKsJ4oKNC16QRIkQ1YVV8ENGJDpUqu8k3zClsfB7DjyUml8q6LITkPoC
W2GyAH4mjkxS5GNkRVv8f10LAePAgVUtbHKk6YmSMEeiHE4snP7CjaCUTkwyORUE4Y2zVBguwPNO
1E2qczegJQrQFcBBe6SNel5QUVtfmfOdojscgJMKHTGbhKgxoQAd66b0mXxmeLlC+t+1o6H15aqQ
naIpFkuMM4HQE+yZKHKEnpkZrH2lNHM4FgMHDROjbj7EbsyPQ9hdAfCJgw5SkABg/VN7ptm+p7dj
cxSTDzDY0sFCqAD1Y5t1y2k0vkP1mKDtDhHSDIcKZpWmPUNzaGmKCySfU3wnSDA1512qQDol91TB
SvcMlKUCYoWT1OEy9N4epF+Cwqg+qbRaggZQhY6k61JKzVhVdEZN7GLpU44tI0kPOVI5CY9BwFfS
iRzfiE9a6XFvdfty5rTu3+dqZVFuJxRddSnG2vQ72frGMECOW/3jSYgjoHeoS7H8GgWJFA6j28Af
3gVKFsxmaRGrGKO1055yAitEzkUZLPsOHXQqU5CXlHQMDwdmvXR7hg8+XXIcRIpFO1MOgBolJRmd
8lKPJHTBOlsQj6LFqew/G2AP7FHGZFH3BDJfoC4TUmZBRQnXL/UzWJ4VwMjW+BPUUUm3XrOp8ces
3SWsAQldTE/2WAtxDFn8qHHJZYFO5dusXUoOFCQ8qQ3ZD0mjcFM34q6HsoNJU0+Hj7inDOGC2Dr5
MwTohLkk7W2KwcVsvHGzWJjnKLkITYPDyAzibVl+YrCDLKgpjbZyzuvlIlwlKv97n1SfAL47XkFS
+DaavH8VlYA1WvdR7q8zh5hEfVwCEpGxCvON6ciFpZYpFvG9S2dDd3OS6yA3PB/fKRuOFR9jwmy0
Ubm1egOuXEKfkfqOfs4oO2Z8sO1lrCd4EqAOSFRuMEWF5Kd8BlhlyoqBVaMjruZ208a7HPg99Kmc
mrJNzYMRd1sRRaGa43bSLc8SZ0k8AYZUYr+iGMeCHWKLFmAXR0LDVRN2qnPYxwdKALzVLyoi0WFA
N0AQSKBrnNjhZZZ2FmZhHJ163n6Pdb+jbcS5wprkEc8gstTF5AsEuzaOB1FrVra6LyPrlkwTb3Cd
WyAQ8ZwLJuB/TwChVx+5KWehLFgb6MMVhocMYnlmbd/GzoY0Nd/An/D4fAa73hLj/f9ziXFQjeW/
C3Jvap8tpqlEXds49bsZL9CMSTQ5h7r8Cr4tI/tLb08mahs5iUgtbHnoTR6MryIOjgJiiK39qcmi
EqJGe661zqUrZwBbSdR5D4HrSY6cU4q92GjjZ/YXFD0WhY9IRBD7dMa2rdZXS0Uux6Enk7Ig2eG+
Hg2eCEDATv1oI9oUJaHZMhE86kQkMpfOASlTM0TnJBUYz3s5WduUu7/MwFiglyIWiN5UNNFIchYo
RIGHKTjW4S0IRPo40OlBOMLuKqgmQ0+3jjmLidJBKXdOqR1E9QOcUgc5oZTtJW/+oFKwb4oYGhtk
+QjhsY7oN1HfTfU2GMwzYAVSzAraJNFzCnpaNCamklBNZ8QYBNMS30U/7ZOcPcAKDg7jJwwkDNmm
c5BVGz6vQSRXq0ASZjpScAqIPVoDvNsMeeLL/WEIzY0tdn0Io8V1kjHqMAXsO1rO3ZXjoB5zD+IR
zrEA3gZA5x3MRMFXo7REy0T2NT+N+B807Y7Kumn+muQRhm/DQucU0R2qmRKbYykx+OHTtQB+UvHw
R+xcEt9b8PFwQnft/LaE/aHUT1QNFOf2angNhEqXu3GZnKycc5WyMS/vSf+mTmdh2SioYg2Y/gKo
KNVoKKp2K/KLFgi3gp2Jm47KhOcBE5JmsbNEuP1AEgenjvzyjAM/WosfKkjqihRf2956D8gtYzt0
YPeLJ1McWnO4Y6tti+DTQXHRQgBcqIFi5IcdqptYrgGc5nyy8xMX6WTKrqo1X00k3y3NSW2nC8+0
U1yTmvtuYGIrDZij0iCCx7VT9cFTSYVXaS9oS+A2xNPqgUFF1250sqhMaSsCJ4yycilNBRSaM6uj
iSYAhTaY/El023BrNjCHzUS6yRN9S361qu8anfY9O5NsS3ya+fjZ0K2JJPXUIex3ZjT9vqoFl5Sf
kpTaSaEDJBYBw5y6q5CQXeIZ9RgtkBkhGTBOYMYgOjXE3iEqQh7+AamFinVwmgpOjEcWzE/05QE5
rwCnxd1bOj9HcsW9CfYStaV5MVombeL2SH1QRPRuaE/gFJ2gAlY9XCt3kbHFE/wtIjeBlVbNr4VB
ccDBu/z3Jm/SHuDdUa71uulbqXYCaTAn6Fm4cjpNilAc/zfgzjCxdzEXeaeoLwJSpUe46rL8JoaP
uqIiJ2HoQwNDr3mkkpdE0OEIOAl76GPcqK0yfK0UAOHML+f3mLJ9Nv941QYLU3Sqsul17ti3kS+h
4Zm1o44FIkvppoJYyq8l2uyaQXMIxchODh3yy7RevjJsAUG7F61GgV5IYKznsX6Jq/w6wlsxqvoL
AUfg/HCZ2hqoRwNCg9Rcfm5xV7IOXkU5DoJoIjon5TVhRT32I0qz5DA1Es5SAq6HZ4ehUND7Jk9r
adTnemb4I9GesqR5O2nYsybpUg/6c428uzEZBw978eAOXXDsJclrUcYJwGIHpDdCVu21ASOwrbKQ
2C5oWeYuHuHwO2TAML+JqUVqTNwYEue9aCfMaG9R+FbloaMsBeHB4Ss6PVRdTV9sRrwzSzWdMyIK
asCV03KUbGo5KkzRwYaiLQXBRnSzqFm4eZBfaxowwSnTZVzfo0p3yvpLJdKR1JPzrx+ziy4RzeN/
JdfwIyDcgjnCqUD7SHKdBNMMY25kSfa5K99FvdOQhaQMpj+iah1Geh/iUSC6UxyMkxAymTPsITdY
sJedBjK1naB4Zx8R1NYI/lsQbToD7D41E/ZWdglGGzjcQPh4bC4JrOKQLjxNaRtcmJPMhwyVDyeD
AGMshHdI6NxSLfkSh1Pa4AXCwUypSYeaiAQssTNjsGW41dIhFFbasbhNpo49qfM5PCe6ImYD5xgM
OeP1mpNW6xV2ClFp6uRwS27UGT7IgXepRko0689GF17q1KH7ehUAnwBCCHP8l66EPIBNPS4m0kG0
p4B2hQC78Cwr5VdsWvt57F+7mkxaSmKxZbVjz4SK2V6ihPsq3SVSRsgti72l+2DLyrkb6XqnxXys
avI0AFEKniOHSEHre8cxwX1psOEQ1NxYaCcLrzgtZeLJmPng1bwEFvdf+Fdz0PkB8kSjwVNMB6bi
XjHQ8wcrVSwdbd7hPSSxpoQENWf2dm4uQUSifAoiOg94lsfe8RSDGwAV474YcX1RiKGjyYoPhwpP
y4klxpHGXuTYM/RjdA7tqsK02TEeAYq3lzTQi7TdVe25lKsdvgzW9mgWx0Vqz712B99akM1BBDGd
o6h4L2Pgge3rSBNVMEMpwwcmcMLPDQgoF+Kv4lTuubVBQO+ScXvkVxEHqU5wQZcbOEYagS+VNr5K
3F2zcjtxrDNStskb4m7CvMOm9hcJQQkhPgZJVvb7QFfT4eZsoBKBgZfm+JWb4TloCyq9P5GNKn4P
ObOQd5xBeTUrnuUEORRue8mML3WwyOsMAF0k58wS8Iom6QCBhOYgZaddMutF1dhEiI4ySW9JW1Ou
OUEz7cA9RkflqOk+TV2ihzGIv43d979whXERvlh274TXM4jaHYqUCXd4Ujk5zGrXCLE2T0srwSH/
nglXB+UkK6rbx+qpj/eTAgza+hsrwn6mC/F7Ms3znOQ7+h50uAWBCGBSyVPVGRgLGAOUMqmCZfOk
yvNnqconVS++dMIPl2jyAaQhWiYG7CdFfGSjvhRMNt3gGthjMCffCFpwPLORBTBMFj7r3ExAIdif
mSHRpUIuwo26qxWwDozZLRnMXI+X6HNKcx7vf+UYLYA+1E9NYG9MRioLOkU9FeMiFF3Oe4cvIsM6
ADMAkhH5n/9QAtC+cjZ3Ipkj52jjWxSQ7m6vtMyw+C7OOmGeFcEzXBAbJhx1fNesax/QMesM0i6y
HffOQ6KTmJOBNS9oxLMf0W8xeAEB8RWRUnlqYxzhydfTO81viydUKzC3ykT5cRnrq3NLicZSNmAZ
V4zSU+196gmsEuRZY7dMLZC1N7P5KONn3XmOGN4p37Tdb9xW6BAGRAh3DgxzkvCS/loVQvrg7DmZ
dSSFIcG6xkB5BaMuavFxQxHQKcnEjTMd0QCCN+iZ0UncxwVaVR4zn26AdFVzlAFq98nwRjyOLZPS
Xk0PikQ9xBdgwSUSXs88xBkY5wjnG1q6TQVxbcdYRmVuXlX80SbmS4GnNV9m+vyxmyI6L2ieCbxZ
jVRefCGaSfMEuzwgGN1uC0bA1VpUJDSkxIO2LHupb0k4c4CWkffOfuds46QXNuevkrdrxqkbKgLL
MHBvyq6ynR860V6a1GMfmNvAbncjd/pkGryKSLkIyEuG/pD+bktN7eg8zDg6WWYWz2pHRAdkd0Cr
Fn4qPtPK4/dGJP7AjWoNBnGoY67WeMe7LE7L3gbVra6nhMLqXzxFTzRhtO9oc7V0nhdV3iX0nUeV
MoVOC51cOTZ3Em1FcDFzaaBJw08RLb4lMbupsAfnS3SRGnQO7BOi79h16UZDU1rn8CcWXOxicGdw
fnB1dnO66SVdwZnazeRSkVkYcEtrLTYZQ85fBVKwl7T7GA8vHCaTfA6qP3FgVlyKh8p+pFRv/Wsg
lxuAqS//NgUKO/H5mXTpVUp1q3prCBFgeMUIJ8m/HeQoHK+xva3aYDckv0niAPkFqIQQ084+I16a
oKJFAbbHfBS3fk47koj5FNBQJjARKpxrF9IxeBahu2n1O01+JkU8wPwTh9K/gkllsJsMrlTuluGp
LeMTiOx13P+UfbejPvGkf+j5tSYYTvO3g5nFBpDAvUa038Q6D/js4sC6WHb2qkz2vq/BLOP17mx8
KXQLEhKaEpvZfzQ82ehS4swSEH26pljwaEP24EXIV4gpuGAQz2X9Wsl/82y5glYigLIqcVcx8EIu
dAcB1hwBcCem4g4AWYPAPousb5y5tEafxOsSn+2sghlhMzPU2I9iztWQ6/3Sg9fBzeg8x2X1lGEM
AbMSjj+itdPYT2xHolsqIhu5W/cA5zHDcWBzJAZh4EWDRwz3aqFw5Wpaahi3eLiIvBKxfJVCjC/B
bikuh+VdFoh4SkHVmLbi5ljQl6Fc7HF6RsTkiBPCKPAhSNyXW3dR0dFV95kUOJk518Sh2znIceJr
ZAI27cEdE2AuGAqCFgPGzewO5B35gkBQF8x0efUy7EV2zw4HzyK60rzsCJYoNICWiQNDGwgqktPB
s8KEylJNEAUx23LV1jjk5XhWuQuMC1FLSuSXkvRl8mCKj12WQxd6mvDlM9r+HmIyWbp+P+jztmFm
IFXSe+foqzDpRThS3xZPOg4weglxi3ZAsIrJEVCveqCu2FYpIsSXYpmTxz5MEtlqsNI3XfRCM/kp
bvcKm64oSsvmEQyu7Cxbvo0qzs/ZULhzgFxiJiHGhF+kPIm3MHconLlRCfSwAkQf2HLvNF7IBJap
uSFBUueWhT4l/XeVv4tvrZOzbZY2PHqQAe6qc6nmL4vbyRix50se9e5o/UHNqFKNvBpEKX+88ngJ
SZ2iIcf6ETsYW5CjXPlQTSyr/yHpvHbj1pIo+kUEmMOr1DlJ3YrWC2HJEnM6zPz6u0oXGMwYA7vV
Ik+o2rVD5DNdUP4eGJ4Uhta0H0weBk6X8n+CI5D3eAohCHXuQsGIPDffYUh652Xfs7cPGAvIcrOj
Hdr+OKB/vzEb4BJjP8/MUaGKVBEhcA0XwkuuvkG/WEw1Q0udtPpBQtc/1AT/jgkT5yRJUB3VeGdC
bIKzZlOIDmQX1FhdwUlqv5fZ3FcQeTG3pA5Ju2ltR/1qwFwPmsB+6v+SC08QQ/jSas2N8GcNIaIm
yQ48oshKGAjP6SFkIOx07k35xoMGbjvDkJrci+S410ym3fy9Ri6v8Z3D4trzu6YpWVz1m0m7GXvR
2grdTW2S38t00I9YQgm5I/E+IkpYTpTJMw/UkGywu9bLTmwl0KB4ZwXFPgOXyhRUc2bVdO2No326
Fho9/KH16iNCTtoMhLLbO1LAdiraydfxor8xBm4UQkwf7XXXQ8uxWaU9Ki0cA2hfZJMmrLsBlaU9
HiQnnU/LuNu/QFScAbpi+ptgk03+PTkiyNJWo4WowfOhHjFoIWpEY1mwU43gZDPWMNDLEjWNQCh9
SEMgdWgCXLbcZzRqk1Xvh/LiKowLNP2YKeMgns/EuayduE0ZmkIpBDOMKaZBcNQtsY5zknBN6htK
kwxwoW1gCXSvGV5aAuf4dArQQZm/ENNFDSVbZzG8Z79rIMkpGt5nO26/ky59DsfypmGsgwlgPjK9
g2rimPccgctQbDIC5Dxr5hQmUZW13kVqI18dT7I1bJfTght7grRV2aSteqQEYDm1xAiLTFw6kr+M
XPAmkQoyZbZvxF9SWBgQCuex+f12UmFbwbCLlmDlmalcQzpKF3PnYWLCgveBzA08nQotBiTvACNQ
7xRXPXyd4D/FEvRok+dnnHkf46Wv8KOt3IPPEyjtj9nmyIa/lNsdBuTVO5BrvBxsRgLCT7KNHLmh
/jhknAhU0oZPKZboJ0urTxgmZ3ig8/Xjg/gGj3NzwPR97xgHVght+WD9HSSV7nF6kl+BSSH7hzr8
zsRqzE4G2paPbHEviV7tHU5AaGol16PfQDjTBphvRFdoGt4XM4e0TdToojfF3cABVUbXyvuXuD9y
MhrNuJKSwPfUdg6KrR5iao5Ri8E5Aj+yGRV+jREHyY/LC5kNCnAo6uckeMMnoGIeVZBNw0p3v4Vi
FDlEROrlLknVmnnld4NyNuH0gBtxkFNEvhXoKzeTZkJCDbn2/fZhMg9jnm9NHdzY4zec6F2TJ8Ol
MB1x9aHosBoGFc57AcEnNz8Q6yKDnK1HzIxR5C8Mys+ddp6amn/gQ3QnEfq5xL00xBJz8L67cqcT
SdJLLkJx0Cr4rZAzALohAlIWMpN3wLAQbGruuwvSpzVqY3e8DsKZKF0rvNaN3RBcR8iYZTiilYdW
ifO/sdd8xUzywonthK/M+K6d7p8a2u4B464xBqGn7lTTK3cK71MaTZW0nz6IABPRfCAPxzE3Yszd
8chVDTEHcVaX1bj0xfq6Khd4P1igsa7V+9Qn93/8XFu7hYOR1s52MZmgtwzdcFfDAxGikBKdQPIK
AN+26clGcGRFyR5fWgg0LwZ5XwuhNYeosB4tPoHEnWKmaq1/ARmpvSD/MHlwg7eUDQ9ih60JAmsS
g+XFmyb+t6X2CHkmTOM/dhadjXneseZtzKEWb0Djzv6xoiMh6fSTJLWNO7GXtagLQorvCpZlZn7I
RiKVSBdZFSrEtGVj9zxiCD0xvjlK4SlAIwI6xdmlUSJEuXEa4Cbabbz3QYDamKlwALwlb8fmCMts
a5NHH02MGqgmKxqzS3mzWtccmNglPiRUg3mD4WLH2ROlrRNMywWZtA+aL8rEf7xNHdFYxDAMfIWw
IADl9rUnYqAEfC+o+IKE+MOUfULEyDrFY7EJ/XUVja+9hnm9d+5w56OPaMaMUphqE4PaKL72EFW4
dBNefG17v8ufdSCdnCyOmWQasjMXC4eqIqV7OjCrW9nZzCwNbKp60KrHeRKzenSiczLhc1gzd2go
vQKMbSWNPfqiLYXzw8wDbaw5X3KOsw67dm0pYeY4d52m/5EryGG8EzBjbFxEKtqP0sVyYvpeemPt
BnsPbDfEpS8B/q4YDjXclKXNVorBodXKxdS/aPBSiegppDdE1z8ziWqYiBC9ZUTNnqNm1cpnN3Lk
3SmOLhP6SMzZ4FTJIQTY5sJ3iIX5rGZ0upjUQuSZ5stI+Do9eoVHcv1DOkY+O4fC/pkCyB9kgM2O
i/M4gm48r6XPN0HlBezsfYCTej7o6CcNWP5esMsbzFx9D2kzZD/QK11f20MtTbcRYXLfvFoEkmjL
h1RU0kG3eIwxhOiGcB2AeInzn7IdsJoPjTHhEkWHpD0n1mVotJOMToUt55BFHh5NHKiEjWSnyY6a
riG4QyPzQT87jD3T7iGNsGZq17YX3PMr6OSpMr+9ZRDrEzwR7J8Wx4hBnHIcwjplbWC5YV5s8BGB
/+Yccxm0RBRLXSqVI6RafrwEAApnR1iOICsbiVJN6Lxsf1kLW21goGHRvBOYuknhHIJYWlYHLahG
/0396B7d7OBhisWQETz8MVUOvlVrnBcjyjEpGr2PLk039fwbGgDVB6vlmSni1sfFH6pcyyAUvytD
2wNaz7ehekGL202HgWYk2Vo4iQT9nkCDfvlM+kez2M8YJWl7UC/fOcAF8NwTfzVTxwY2fgIycKtS
DD9IBiPC5QWHuDxCJP7YDBvySGkhbUZ4BfnOKAQec1Tu3eOs45N/itD1zhdKfYKr2vY8P0PcoAEH
n6AMaaMXhVH6zKs4Avg4064phW7VKK7lB8DdVL2Wci2ET8wc+ZABowwkEc1e5O/zNkJ9yoKf15AZ
nAYh2LnWHsSkov4z5KhPD26Hg8e5i06Gs+O/1bils2SOF9mH3hfKaeheDCqCVeA8eATX9JeCOtve
Yl/gsMBaOlfrrbDxDTzSMIT6RsFw7zeFe1IeoQBHfkF9n6LoZOQ5YVuSwvJwiNALtY5rePReuhlT
Qss7B227t08e5+sCWh7B49CYtCSwtZlQa/WqT5gTqG0SbLLqSOzJfeSPT3I0KKQeXAkClXHMhpC7
PHXLoGaFkUO79ksqTlq6vulccKebESZIMgSTSFdnuUo0RmddNZT0vQNBMjm75muWXRK2tIl7QUyC
myaFXNafrPQ65iWUpfIc+MV6erOISrB0vGovqhhlfidEUVrdZtTuDa6fZil2sshT38MwuNkX07M9
fFglbO3Y+7u4yaVl3K5IPrbBENixRhVvxPnao2KWwPJZZRu9LP/UHgcGM/fECY5aTB+L836c5Luc
PzJVe7SFvWdi2NI9ZXzcTFpQQiXql9E2x8u+II26mLlyagc7xRSGHbVSRNXsdu5ugNWD7kjMtqGH
CNXAQSA0NvZ71hOiyCmYIY2X4yJjvsh5KYb9Kt4NFTNjWuUFfyubTqLVCWfgc3yL6asA0hZXPm+a
fyj+dljGdQTxBQy64/SWELQ1AUA5cChHvEMkNikqcJ21JOdjwHrwNWfilmmQsxirShaXc6Y0NUEx
gMR0SCAuslgDTm7mPaaWthmAaBkMPtTmG2maDByYxDG8Mo0CyQ9cbDaBcJd880ucW23UwTaHr1Cd
2/yTb5RjOianSxDnp8CYtiFKY0AXWTNCkBkq5d+dPG8+hn21MbPpn9f6h9pIcH2eXqxAX1s8hLZ3
DxDFoIJr7idF8K7pbouu3evq5vFshAEd8V60qjkp4aOnzPvMf9l8yJHVkDoMWEH9NjCfHvErDQhF
mByWPfpH/8nBQBWSiCRk2wkIBOoEn89rsT/Lq8Pvx+EsmNs9uSz6vcyzo+a9kLgu81bDkYXQi0O7
gS+TWOFl2c/op9uESUyOIeSrnMkVm8c3kPOCDECmakNQGOYFNmr1rLYeoMCPQFNMqm2SoSUK2Wiv
AWHwWsQ+mV+BYjzieca/HiGGS0jh0d9C5BsM0xbABMyorajeRjqOVohtQLoN1+e0w6EwdmBm1Ydm
1g8hey13zK8E7glDAXn5nuW+B076ZJaQjfm1fnlf/j/5ejRrqn6NgQoURU7QpsR1zbDw7H9wgbXZ
+IK7GPcdOlvmRWKRncOxFj6VTzyrNXwIzY2kUuVDPGNZVSAqCfe8g+eNzQe1oGFj9oRNHJ0/MRMu
g5rpqpHfPn/mlkAyUJ+m8bNATeo4mBtV5TEccDBA2Qd/ivwBm9/aYRuBSOgZVSJXZMlAppq031RG
YdO74n085TddazYlRKDUSY7MbIf5BlVzk3K1W0odw1gdE8gFjYf2oqTTCP8C5WhQcRYXhJpqkrgQ
tKcpzC0uv4VbmoFVM75Z8yc2olGJoxI4mxDrPKY846+znbmpepLLxzcZmQ6QQwwN+yb90Q+yU8vX
LJebYq7FpQ5HP0Xy+eAwMRSQyc2ZFgJ/j6RttZgkRfbKSp/aCFYwmUJA4bVm/BQM+J2y3kCOONWk
G/TRuGKzCG+akzfPxqff5x9YqB5hRPfBM8PXvgElQnivLzYemxUGGu4DIUT3NQQOSnZ3wqLBUf6L
Ts/aYKTWNKcW/iqBKyqYvySwSTMIm9KwwSgaTHSMRTinuI4AYzNcPCG+8DExoK+e/dc5LHZ+tOyB
z770tno2ObTFtLUCeZHq3X2O2hC514/qXsbev8BsuPOKNwuJv9USSLfMe6P2WKUvEu/nUfIMc7qJ
sAhC+ActTMiq9HLCRJdHZHPkjiNDtGp6xz9SsHBDP9NjSNL8m6P13zLADzHz9zVGn/DIpRRKUERB
Rn9wJN4XKw0zVzBUPDgSW19p+xDxjIK5RKVX4aQW1gn3DC53XrClaaT3DuXkqS5yEZlQCOVcrSkw
Se3ol+x1AThxAnzScGNIXP4MmhiZzjpHpsOcZqD8T9jPFZZ/ZqL2msuAdT4HFoSFAdnvfGgMc+eE
PrShL+uX7XBcUE0fhJG1BFyrWeViiB9/FH6wFYLrgPFntzBtyOqfBC63Zl/6Ek3g8C23n8virDsb
DMZY61g7ACqPRfTcskOtFCrgcDDHdmNAm+ing0RyWTRchrBjEoI5NAAuEahoxnsPEZYZMu+O0olQ
4oTTtOXT+E8WTrvWUmdvWHZ9AmfFNMlYRJZJ1nORRO9d8d0sam02y362gJ4ds3uhyqKTxPscvbwn
ADzXnp5DzRppR7nXqM6EVhNRoseC1Xv9vYfnySJYyA1JirxInQdlf7Ee8wZX3gBkSiZFAQbDPGTu
ZlDcb5v799eaUitOC6tNASx5PV5NcFr65FgxspMF6uX6KfGhvxu1c51G77XR5usUkk2X/5UFrREx
gf6HTz1LV81RZ8wYBw31bo5e6waqGqdvKSz++y5ot6Ncv6yNwCJRfkIgjE/1WNwM7yIDge4n5ewS
GkvRIiEGDiL4xpv45z8sBftPYtY7/moyTwz+8bawoBf5EMUhgQG2/BZfXBhJ4sL6TlchodBt/zXo
T+FrV2wV+sCGcwLfgKnwySDD0JvSPGPqGtMC6RmyY5Jfp32ZIoLkvBsrfTVl9Xoc9uEzVtJwzKLb
7xAvfOTQJnEW7rnXXGZLPPSqgxfEZ+VBKJg9NKXecR67H7808s3oh3xKoG1so2cARgrL5M9fgJXr
YOqfeWQzdOjcKtZ1hreDnjw6gG6d/49hz9Dlj/LEGfTPLtk6PHhj8Rk3wgylCg9oqrlui5Zsh951
d50/rOLmPekvKfSX1ooeTFj41PcWXjUNkRsD1YmKyVypGOQG6778u3g+a9+HEwu0uWXNn5vfnAvE
OxjaxsmDMUJ/Ko+xi48J7wjetMwzCqpWetPlEiEscOl/e/3bn95cZa6j9izRY0aPSYvt3ZXINy3i
VnYmrwNeqTX9VHa1Vh1OG/OVdgzjRfx+ev2Fjd1CmofgaS4K81OCWqr8qcXxw2yvphMSdfFm5q/Z
8JSz/xV1gRRMwpUhavBPb5rEreu8tgcDJM+osFFw+jOzONGPGIDcDjwgb2WEzicXlM5wMZCLCg9V
OxYWiCSO0lJKzlPQHGbYrD6syILSh1ra4ELVwuwM565mNoHOzQN78tVVhiO5jY/7fOMIoGXy4FSw
FFZBmH2ALUugnFUQms4oX45no2C4DBJqfs1Lc7QSk8S0p2qp8BilDihx/yC0CS11d/LM6awQiQoD
q4VRO9wsnvqEYiNsMaiGywTkaYKCMPcKMHESDU1jvlEgya8w3goMT2iGOZgVQWiUqEH9r5bIGahP
zoPbYKEa/2u8CqUIvFBYOPO3zCVsOtIFDDMLphU+3edGXyCFFWuj/EcCMig7hVejPnNzvkr96wTZ
voEiolU6/D6kKIDQ9QCXiqt0pMa03QRLCTf6Q1TD15L81On0y6LMhtcEkEiN2c0sjzpeQkBPiQay
Ufw1BmwJQjKQmnEt7zJumodoQepdp9w1njVwAJN9meE1OXUNXjLIHBd3r1d4FVhmvXem5Knz60dQ
Z+4j4W1LwJMLJmF2lC4ZxGEjpY6T28yK4m3VYypCR9W5JYzD5b6aJiJacF7r+/JncGkRA/8pAAnx
6hFWlT+o09QTLonBlVluekqcfMb1JETsqD8E9D/oNaSANA2EN0lPV24ei7E81lZyZOqHg6QZPEMu
PSQa9qxLtPGJZhOMzY2I++nC7KrSlDJKjvsRzd+AJq/F519pBI57wSvMluuIC56uYQak+u5FJkPJ
mN7K1vjR/Qpa6PSlzcE+iweikTXicRzjCOz9if07ARAgTY01wrHmGxcaRHXm1zaSGbIHqVwL0Wyz
5HIsdJbp0Ncal/FAzeWcBtenoOf2QdMiE+2k6PBXoJUsh8+0gxjZVZvMSx/E+br3plMszj+kTzsY
EpQA7c41GsOj3N4Lj7rqHVIZwr/CnIFZQucunLO4Mc/Ru45iS6diIOALMp6DK3xZfsfDJSj6lY2e
EqaNXpsrnRnhmBr7YswvCgikkXDyJBBaVeUyMhlxs5FTD0W5GV2k2uIA6QfiSRgmsSBGsDBFbeBT
n1kG7MfgDYU8vuUMqY3TL9cKUfaytBc7Et1peWwz0EwdSVsEGtW0CS4iFWZjJL89L361rk2cfaqh
t+8G+taGdnsarG0yN/8K33zqa33nFXhpoH5H1YRacdg1dr+xcKRs+ZISVmXkMI6K8VJpYq4KoSEU
yGCyUWU+uwRhyb6MIfhoXc7aeZngFbPFvV5JqR7XT36MCw1n4lQ/tjqnTKOvQo4jYn49dzm0wxEd
qiJvr0zTr9zW90jhw3i4ziQRzo4BHSr1dl5pvQ7UxaP5UvbjvoBSbNA1OPS6ZJkxHR5wwpxdFMvY
SIAsoGqZgeVr+ML69FCvOuspjPD6ovxYRsAFZH/TNVo7mnMdNHvVYFXLgSsxiUKTkrJvxEHGwOWN
E2Pq632PZamEKw7olD0PCo4RwIPtslub4BYiA0AuMjsi83u8KSzKEx8iLeJVQnPHDGNoc8yxNcU5
Bm1CFcdnG2aIUz/Nof3Bmc9dN9CTyqy+9hfgBxfjK/dASY2nan0dUxCb9pO5EJoF4mISIgtEjUOJ
1aIaSGfMW0fMqhiYIuEf/4KzulZAmnyGxg8PYUYhJJbU+ZZkBhuZueiGUsZAEj5ILqcUSLG6GJgv
8icR8trhReNUMMAdGwnrifnum6nmVzo4mKqIBMbNXhnl8xJTrCvGejO7OuybK2JWKeLMBPul7E4w
lTx9F95ShHyhDqnEKu83riUeUbNVlwBUE0BU80HZ8n4jrI+Zu8d/qGCs1ji0SWBoQ+UlUbcZnerS
jdCXv8PmIHhAh02H4z3kMQoT4y4fsCHV8f5/bSHQ4jsyzKet6aXr3P7r8Y7a7sVKEVoHWx/MpwSQ
CTA1FwZWE6ons73TtE/iIWC1z8Ob8FOXHjfd4wTo4Cv9mNcmqjS+QxFq0OeCoxNXrzrCSvSiIZh8
O21iMbKCJ8dTdWn2sp7usjlN2XXizrQDiL0h7sNCExWaBtOnciWr5VdMhQZBkmkL3rKOBsXxS47R
ZmMryFC5uyo8C8gRzOxlMD4UjEKS7+4XaMBGC12T0aTpEl7L4KGZr5b5MiPwnCfmSN3wl1QKfKa/
FeY6yfARhuUuoFF37BdRrQXRgwvPsbGpGh1USUFDRnahUqqQCE72njj3E52tDIBElsQ2YfQqb2WB
G2cCv6nMJ68VLao1QVJpJeng7PDIaMwptiNKDU3Km/IKTGg0jPt5FIFPUACNVcNV2B35CrFe3o3+
i5qvJKh75ngHg6rIqlWOVrY9Q8/FEfELEHAlT45844MZf6EHXDkRvop8mFDzWsxQPey5zeAW+v7a
/EIef5g0WGmgoL9ESjd5t4TTw6/5S+ZHzmtV886K8JRlxwOt8jzgdBnwThDypn+rEYgZfC11UB3g
Skg9MVsv9VmXchepMqb4Llf6tNPZSnXdYvtPaASFcx5se0B9TZgf6rNQ3rXW0tUAMX52F0Zw6U5i
iYRwVIY1XaS+Y+bNDVZiIUBQSI7fcvKziD6P5tbp1sWCs8Zz3Gwbb23QHc0DWL/aRXa2x2HCCKW0
5ZXk8z5G6N9Ow78uNE82zHptSU61HpxC5oqV4eKsds54jy5d7tT2txzTTSqJuH1KiuKkw9kl8FEK
4bBJPi30gj1DQNFE6UyYLQZ2ot1xGEj7NpRqMiHLwOCWY9wxwiEex3PQWCfT5TUX9iqTIMdjO/qA
SulRJA6a7392jeIeRWaioOcUwc5tXHBzKnnOcEk1Fn8PGnjmSDDYfIBaPUdBsmB446A0BwuufFmR
/TDdwoJ8xqDeu9BK2HOVs/yJF2/d1eUu04e3kbsirqHqpgGekcaRHnPN3VTqn7IIR85y9rqlPnt4
v+p7BqUAVLb2Ggg5Z2iIcoowEvDBtug3PcdsEVK3G9N0aSfQIAcvJza5UKgqwNK9Dbuv1bVdx2R9
0FH5eu5HXfDT4+s4XQNkaEVan1F8qAhoOf/nJ2QMUVL1Vbex0hGzmIUUeR6z26/rAbUtZVAOXlHp
/xqMr0jNCEqMRfPizOKnobv6cDTkXB2QW3ikziLSF01CpxE1gu+bZdkPqQeQNDwL/urm7rFxCafE
1GsI07WZ8teQy5Gew47m9xVMTZSI2bAxErJ7YW5VKKJq0ucs8TmCMmUCkLfYWGWwcgeognZ/E7Kp
3PkRjpQEUs7lcD9a4XEqS0R2LhMwWgeAF3mHIWe4TG2HboYgBb6jox0aKNOth6BHC2jse2X9RL5a
zWGy852M3A1FuijYJGMBXAUKJMGVp1ZKqXPPjxcpd4z+qpq+hV4QM0WsrGHlcKxNCqfm4ciUHiCy
bfb4y5T2xgDjJGPGaY6CB6ao2kEb4WQw/VTwnyc4oEvPKD1DC5FvPOu58IBfKtRtVG36yA5IsOdZ
8HMobl5kPnoUGVP6hJnFWi+bJ1hXcBI4kbhipAyRVV2TwVAlzWqYz4ZRbhyAIH68jL2ktsS2HCvP
1azdNyp+qbGPdCQPl/yMBC/+yG5X8kV7quSZ9lVIp3AZ90P/iAsh8URoXCCsIXkwSrXtczziQ7h3
c5au5+ktxCaHZwepNHXLj8mkbwGrg1pxn8IsWHrYD755GlR0HSidR93YmCOkLoxtcpaLjq+K73fm
SjXO/YiwKa07gr8Z8oNd00ciRsK1l4AVX0KGQFxGB4N0QYEI4xmyswlfEc3lNlYeTkg6w31iVMLq
0cZD2og3aB6BkTCHNnvIoONwMjFt8TKcn+DPlhmpQR47X2njn8oaN2nKnPNj7qGr9BeFQgBcA2Uv
9M0eLDCaLoLj0HaWbf01+NAi41z7m/njXnZNBGNlwAa58vuXwDM3QYzhdn9OBvdhhlAZlkRuOBto
pBeTAGW9eV9gLFCTUH2oON1pdbXLYOuCgCSbIHkr9H5XAUS3UCESClAHflsS2OKS1mp4jHL2cWhD
FzCt4qhjRUrvofePmPGmR461sXs3SSyMmntZIUH2NfUrspFPE3VxEZu7UENdlCTPYdDuYB8d7B6d
HYbiZUdwgGVuLPRklgetImdUFcF3Z0SJUVLhIM0WMaVWssHSL+g5Un0xYe2K6hzgkSQE5zmCT8q2
nX7M6AXzF2VuixYrzLpiWIKxGI9aWimu7s7N9xb8YEfCGZZvWSExCETNSV/Z+6FzAD8sSDfuKW9O
Xv7F+Yk2Un6GsBxY3ml/MRJnh6uHCk3psCkUnofxsYPjVrMfpIRNmF37+bSXkjF0HHSVnnnqzPoc
Dc1TnnfcZCVYJ76URrp6XPRr0xNKWV1tNhFc6Hj4iLLn3Ji+3ApGCl7O6g1sKYJBqufWEzFVLLKh
zV8a9mAJJ8DCbRZOBAaiGf6VgEf0K25hPi6qXytlvIQlmkBk2xDkESH5sb3SmmU3j9dIWGUcDI71
Xi0uvDvvOmMXi2ECsy/gmlOb3nrC1gyMDTBlFcRwmKx1YRM05v6xy8eQmNOZSbztnQeLxca6aYDK
rWXElM9Y9WQOmO3wLGdyASba65+Q5JBf/fwLwva9nhCihoBvGHsxFqNCX8zhBWnJhV/XhhpU182u
TV+sLn5vXKiLTKjM62TjkZ9EB5sTRAHhajAaKyd4BJKG7AQSTbcDPMNtuzTOBxw63PfivniUbSlQ
q9sNf1Ib3yqeLLpWC+8SHcSebkstwzZz9UsPLmIYOpTDDQ5qVlpvC/cTXfAdbV9M4wD7AelcOulw
wQG+DihZ/j9s3ZrFDviExwwNN6VxSK+e2KsSI5oWKNbDZIAjF3F3dROFpx/Bm2tAmmJMSOQkq+HJ
LJ34p/qYnU94/CRHFfbHHOKYXG7UnzoHXN0Emzr8ZxnbsUbnxORUd19K/Rr6zh6lw7M+D1u67qKs
mNW8g5AHgNZZ4D0A8KHFPZu4u7Wh/rZELhUsAY3N2+jbhB37K4nTtpW/9ir7GDsMSGBDjucQtfpd
Ojz1Puxr5watQm/lbpXrTjZFkuHU8S8jB8RC7CFnJKOm/zvAdIFghzOkNvzJ7L+MQORBhumrWgg3
pa0nC84oYd926AWxDQ2RCvuq2cKwofLF2oPacmKLyJBJx61ElpdA/7Co8MvRYB/CM7HeYB7BJXgN
aQB0r3qm9BYqjhENpHPsYhXsazzOwawjhp1Fs5EioF7g7dB8Nzgu5Tqx2Vzno46BKgPdhBxat8SR
srqNdrKaW0P8RmiInKDZqgjvSh/cKW1drG6ss9S+DSvYw2bE5pP56aIIKeGCSlmKdZBUazg8CK32
n+ZNuwVJZpxWa2GEFgCpdbsLQnNvLBoRGdQG4XJzbHvXeNqbXIUZjCZpz3NiiNR4DBVoW4wnHxPj
OliN+XRvGlCD80/KSBb8L8ZvfCy9uxM9a9LnyIii15x8QBFpcunxwgNqTHDtqitWjsYEiXVdcM46
2BeohMiG9tRXX9kMHC8HpNdN931bXDjpob3FqBKleJbvSFr4SVE7yTmisNGkmWnbgRZaYwhI3Q8I
Jg1uAGnp9/At8AfpwHQygwYB6qgcwZVDugFvDhGVzvmpl1ANAEEt7ohGJ1Yspz/Q8DB+nfjuvG08
/X7igeQOfm5iQUB0p3uCAJGcEQkEObzVnIPLlC2HtxS49GWR8RFZWNvAf5Nt5ilINNNFw4Czikiq
lNlN89f29UvkfszleJR7uJw91M0iVmFwOhN+UWxrOWZM8iLKj47WlFMqRdhpJNOachDkmgZPyo32
xfKQqgOSyI0wEIXHimhgCAsjJURcKSC4z2T6MFDRK7oNNLhb5l/OxGDyAr0+IL418OBjUoRnOdHc
/o56R2Z1neqOuDFAG2va8RVHEnN+M6fnKOyfbIfciq549LrgiEld+DaKkQqAQ2pBsPXZGopINaCa
F7mUm4yoUkJBcZVs6YyZ6z0Dujcw+MSGTKb7kX7knpV9hPqustI75Xmb1nWIHJnu+Zi1ZobXIrTv
/JgwmBijA/5hBBk6gwMctAFJArArHf8EiMi12Y30DqN747dPudDc+seES6gvhEb4WxkspaBcRq6o
UzGPB6DqcQ/KQ9AmT7sXYXqNMo9qaKF0DnfueJH+F6VARRB79mzCmu74kLl765oT3ugjnmrTq1i6
KXCWAIJNqL6s5EbGmAdpvYVfXZDwgi9dcBvDV3LkVikbRQibxqidy4nUPGkdmTKGTAwq8vVybDEC
5phD7UlXs1kAZ5Iqf7f5nUszuIgmx2J8LEd/q1c3wg+53Oy9bIso1498xRz8PEYMNeJpYHLFqIqh
ET2gG96cnItrxgFE3xqMlO7M0nwysmjTFxVuhfFFqOA+tDSaQ4QHvL/2We57I0DDWo+byR3OZay2
paG9tODKI0lIZgwh7iorVtcYnaJBGwai3/m5cqpIqRxO08FkLAvR6SpVDlogWdlc5ts5m0h3f8tq
Ms4l4prEjrC+aZP9lC1kJULB9WE9RLN6EcOc0Ydtx7/UHbKyIUShc4yX/NkBjxsdF2P4FHdfNP+A
sQYGcfT+kWLS0MYzIX/ZNVfWiSAJPejOljX7d32sr5QJXo0KG66xdIZwUBflbhSu5vLml4wnOXxI
XWJapXgcoesQ7Y8s4az4ZH+n7TZYpg2uT+hgImTcLZiO3M9yOgvNPplyCf2A9MqGgwFKXhIl2wI1
JKtOtl8i1LZPbEdRBgqGB7R/7zAFqeufQf9oUuecGzVV9h8I5oJqKJSaFAh0KeO9RfOYjn9DqN3w
dyMcWrpPq8Vy7ccV/ReUnVJ4gPiiFDBOxeYxI9sBNQ0ahB783wGtVQmba9kTag3ymAxMOLzieQBN
0VX8sNRvpgb3AEWu9EOOnj+xr2LDQBRMzUivIrinzxPJke0Rx16M5ropg7UVvSvtKRWVE0V9Hhfb
jngO/6lb3rT0lFonPQkpEagCmS3h+bEqRSW0GGcDswjyhTWU1n7Fft72Rfmv1yO8SxaopZZff805
E8XYe+8xJ6R2Z1v6d03IvuzKcaWFxGR4MHdGpV28WeR5WBxhVjVyaSbZI9zQx5YgYlXZXMMmSiwb
Ud7AVCXmDGuwCaU26G6eP6yjBPcIOL82A7nGe8oZbRoL6j6OCdiHz2PiYn+1QJ88t+CWrf+IRmRF
DYHjxW029D826UwhjlYJ54usLOb28hd9+DpQV/hfXPF8utM8xdMIHwePUQ43pDv/kYG+0Vh3YrHp
hfuO8OiQTF+uqahlSsrLGaj+fIpTc9AYmb5aM6pWRu0Zo14XFynemUUz4ivjGtFQh5OsDkCYAL2z
k24mFCUpv6i2HO0exjhwZcGhMROT7BCQ2+h7eM3rLhlfA7hcZYFx9xtsUNROKX4FjKsQSbh7t8eN
HiouiI6Q2lWWsvr15E/e9gTB4XsGyH+fc5Z5jb7D8uBe9OYMVu5rzfkTc2YnnN1mSXCLP65hxqO5
y+ErEPBEf1uZJ6uqdnrd/nPTcW9CeFJMMoPypwCZanpnlar4HPvWBbSZrduar24cP8zo9Jw6/uCI
2ENhkuMoTvVL8pgMhIsxbxjWHXJDNrRhk8dFqT7HfxvDu8ZRtWvotuB14nle0032mc9lWxEF0b7/
uhcM704Op2Egf6DVSePuXbR471LbSiEf2GurOQ+tcRlpX0r/2+T0j1ndTKzW6Gzcyy9EEkz3RsIU
HI4DmB4P1VQKSd0d8IFnvdZgtzlcI5QtyMHv8ZLqA43AhuluLH0m9eG7W74tFF8Wul4XQ1sYY00e
gu3bALjGAJdZ24Q1B9p4/Y+k89qNW8mi6BcRKKYi+arOOSj3CyHJEnPO/PpZdQcYDK4NS5abZPGE
vddugORGxZ3FKKVG8CUadhpmUd3skOTZeuNPIIUOLOgzb9zpLnnonMURbWuMraDD9UOuVrfJpo1p
cwPpYmNMzZtb9BaZziwgqpoHhlYRlAsmoaIYtlmPziZCijfPbxkWV2X9UldYDcvRk87aZ2bHr4mL
sBw1vqpevOAqEcJVf31wRqAN+oJs2JHwFQsfhE0KbNCgo0vvasRk3BldxEK+zxP6fye9D8bAWp3p
mNiqn7zt+mtGXGlX1WSVmMcBXNCQzy8TpTqSlXdnWDf9dKk0TKUuJD+cpkG6LZvpw53lUjeqtWS8
aVu/IXjJ5q0iMd4uLup5zQt8nRyhGlQ4Y8p2uqzWEy9QB8UjD+cQ+tumunZTz8jF2agapY2M4wSp
zCeB2GERVLuUkGgzvJYPaKbOTO8dUBnHxz+pPQcIqEdv15NeScr6lv/UGgLeybBy0W8cdd4hJTmi
nf7gJZOTCZwLgM8lBwl7QhwFI2BGCShgYqYzYSNOivei/2l0FK8E3vOkT1X4GKo/rRnuCFRZJC7Q
86NXQRpTEcoOGplvOpEKwssz6FZhD2pAxhuf2pJO6F/ayR8//nNxx4u2PM8hYkmP5Bff+TNb8I+N
hxfRdLCLMkwV4UeeE5w8OmQcvdowFPswOSv/UMwFjVja9EzKjZPF0e/xgY6Mvn12W2k/bsqshEZ9
KR0NklM70dwwyqO/wVgLQ+o+ZwHLU8ejWOOOzXnpdrN7MJPmyw6GC+PEDSdx1zMpkfEFJRIHJCA2
Ni/y6IEfoqik9EEoSg1f6/lHaO8kshnLExdQrUdlVtWaGocjhXrXAnR34o+iDdeux0yz/icm2Hiz
3XNgWNkXS0/ZMwSoiukUht6+Q/qAx1DY43NUIvOonWVTTh+t8O+wSkk0oisgVXi8hCxHJvYHPvLi
me18Oaen0ZzWdRl+CIPXf/w3pg2Oa/QUuAU/SoB4MRvzmDNN5sXxyEp/X/bpPZDyJ8azUuiYGXzH
vXdTcZkGhZW4hFHuL8LKeu5sg+oPYXZqPBesWJqMMrzk1moI/sjlr7LhJbzpHMSwZVK9C0l3XWTT
Ksze/SnfKDEQ82z0iAmh9/UOhxBulfpnauF/EbmgYx2CQJ3Y8YtCl5TmtCmgzAfQVqp4uCv3im1M
REmjfWN2Wg70W0W2IyqLm0H5puucGF2GBbVDewlJib0uk4QUrZxjol2l7ZKZfxC9vayCr378UYns
qfPB/0Yp71OmsAnTXtb9nYKTVsb90FFt6jokVCj1OHoYcUZs3Cdc4iZ6cAamBMx3q352qRSIT9UI
IA3kYuybQ+weytY/lSZ0OIBsJmspAZE8hqLYZ+lfxWepYHIdm6QBWQINpv9tZ/RXoKfcZFqJCkpn
RoxhQlx7YlxkA+R10N1tDimuoruzqYdrslDMIF/oQfCWp9nBsAhQpVPsibSHCh9OZBrrcp2IhsIs
+R4xc7CkIORZiwXgySA4WqW2nU1itnSWmVFKs66di8GjWV+GM4gwRVZKx1XrWPu6rx8UMQh5wqUT
GRczNf4s8ivwKa5rCkH15/7j48l2pyLknYSCEeRDW6MfIXMKPXeRG+wU0RtRY1ud5IQwcFpJi5We
twVpv2gk5SqfwtAit8rLm97NJ78a1/ME1ITACodNHm13Q51ABlNs34rPKrffnEnfOk31ouSaRub9
ulhz9eoqOBL0/hEm7b3vyewS5prBKs+uZIMNVpRILCNC1tLvAgkfF0f+MsWx1kzk4KHDrznCA/8x
CWwxgtMT7UfkVYdW90mA6hDg+ml/XARiXAfc1Ebk7x2eR5arkgl6VOav6lPItPbROdYJzkDTXhNB
9o7dLtJSp/yz5VFO3tpPzQ/H1p4GPT+jKWYvjratcW4t/2LXCGFDDYuonB5VfZpDNpDxdM4puf0e
/YoFHAdxfNmlV8+ZtmIacf0MC7RR+3DWHqER7yyYaCjQXzxSDJrep+GuMUGk3rO6QPNXDTVl7lGz
BpNNscqbDCcgHhzCA/X+4Iv4RQvLf9AgIL+aN6nUAIJp7/gvdz9qcioMK374ffpcVu2xlfKYEVYZ
48gG4EVPTZQeiPvis2YvB+Tl7HREaejut1E3f9aMG8l13wvUxhTRP90xZXUoCBiLRmMTFfK96fA9
eph26rn68436XtdM41iTMe6LGMPXCL4GTR6i8ZCOnN5zzV5eWE8QBw+SwsesGJS19UdcjLfccalP
2k1frR2tYvLL3y5JyWWEs54acHt5dBylc7WKPROWZddjjgvm+JCE3TagUVjG8rMw6r3X0r6hHGit
2USaD2YJCXBIOAda2gCol+IMcSBsPI3cFW0AFn8zEGf11zoJbuyGmRzH5iHqmnVROZs6ijdtI65N
mG/qwl2aRMUN6d4SrcLWakjm1J3qcQWMzMFKhjBF00HJKQBKAzVhCBwaJz5iYNdpR+JqOK51eDSc
4X9tBGkqPhp+8JiVLilE4pY4oMIlQjRZRWc0prHWlk9TY+22GDLxFAUEhjJ7x3IJXpEdR9JePIuV
m8tYaEAz0CcbjyouizAk2EODbs/5pFOHVIqD2BEZ6DV2tgzsuAbjjo0lRCXAdBW0SvLrY8vcRojG
e6t9Z7O4DJrqm/w5X47H1M/IVZ0KqNhputLxl2zmQWXUtYechU6XsUKdyP9qdfQAoPfTSdzM6uhr
2b3zgAJpLJ6niCiVxkHtKcONEZbknCv0uT25m9QMNi3e62RiRRU0G1GigyJjMKjqc258RHH6WSL4
Rtl+iStuMOv/z5qVy2tuFWCUuzOg2XFedD4vxpGWOxmPqJ4QrCcXYCIO4YaRcVUHEEOASwWw3ujk
zWCPT9PSbmz94oALNTdeunVwTelbvi343jcmz7gQm2Xv4VsA3q7VxSpuBUO7mom1zg5eW8/AMJyI
vVG4m/qyWrLkZlo5sx1pn+o6WU6tOIy4G7zA/bOcZJPCmhMaFEoXla05gbP1q92MHXIR1JR0JWo3
xDFnLavJozbgi6TewqnQz8/usK4AlWfkETYCQHBel+9uYexw1/cJwTpymcPf1IPmRgLFAQz+WtSY
bHGk5XiCU3TLdNEsPza0URq78oGuJ4+sjVEzjMMyWM+3US8+I9RrFjKaOQGSnW4E3BVlh3K9W1FB
CTHtZVQ379pUrjObmYSIF5bFw/aeBzq1vB5s8jZZBzzARS1XvPdHebR7rDkDtau7ldx0QckImiRa
h/d6PC2VDUyJrdQBXYa3nOxC1PA2rY3BZF5jCDJ2aNYIXfRhfdd5elB/cTu9Tqi0HO4frG7ovWgo
GJT5NotAnokeqGVnv3qsCzIm5mPVXNWVYrOk9DkqogQvH+ainObVNZxdKa2DWyJW9sDBL1zIqNiG
EAz/SXfGrCB2uof4JmtngPEkqNjBNQn6RU82Ll9kc62QHDE0GrnVNGRV6qXTe/UhzLR7TFqiXokz
/Mkf/tQwWS/hbJIUkN8GJjgihbVSnhCXryQ/VlHrxzisfq1GbO2uvNW6SdDtdATIH7FZAzKirOTR
Xf2+lqXb86QjdTDsN58nZ+CeUh9e3CEcZZMasc2PDBW7PdHgcizxhlW9OytsOkzjwQ1CFxzQMPOD
TejXZ4f3Pu8vUzuX4Em6W5CEBGQlK/U+Sqp9pd3y0CRdK75U4jcln1cVh6bYqX940Kd7uw1PGi8z
E50dmixm7QF9iaquesa8PofbIAinKhDpzmv1TdMx5YDi9egxEhQwz9MsPcXFbmSopujoNSNTWyfK
ECGdKk/CqVMQI2QxbzqjP4FRtCpyKhzaPbu3AIPL5Bh3XGsyJo5Sf7MQAKCxLJXaAKxJxhBg5Niy
F/mMppABi9IUh3b7atACeCFMY7JqUjZL83wifeaY9yzCa1YBE+/vgPLLIpVS7xhpABuskNjjhtGy
+Scc62nVWASgRf06b78rHnYxpT+DCcNS2j9MC3cesXCdeOsKHHnGdJgwBPPhvuNGX5Ztf4ib9G4N
xaPBYhyY+jKuhk1lIQYWptirH/OoPNtqhC54jIzCfmtKYxcg4oAxuM4ibZvUNIy4PmO2Tz7vC8nY
L3rJXEZbnn5Oeoflk4sGt1/PbcPVDL4K79HjsJIkg2kOtzHEImukUs2yj6EsLmJgmWHzvE3VS5Nr
u4wr2IK/FAdnAKfZaQd95KyIMPyU7GRkzcgJMFXflVfFk0WqVunnJs3pfxmuwhghtrSEy6E+KFEw
4bAYglf/Uih4ildtmyQZ6YZ/JF0J0vNJURDUCwsMcNVM51iVVh+eAZpUlZGSReyTX2Sf1Juhhma1
zDPBeE47tcxBq1ZDd9+s2eo+d9o+DnFcl95mzstrlRZHBPWZBo7zrPi3sjfw0umbNnnPHXPDQ8E7
O67KQ2aGRy/UFh34hSdx1EEtUwoe8xQPYTE/wpoqXnZbN9zUppksVQESJxGfNNjouNKfzKzZtXaM
XDlSDFbO8/maMDgMmdsZhoujHsJrVbFIoa4Eip3OOxnO1/xNCTx7hUDked80/aGz4nXFh5bRUqaO
UKc+AIwrPhSfhjqMT92/HOaJqtuCREVXODCFib0jfAoE+64M/R0gh7p0113uLdFegMpmfkSE8Jh/
Gm0HySP9nup6K9p+nc5f6lBUfzJO7O+wFTdaEKUjl755sMXFj4bPkVelTTRyVaw0WGdAK7a4ANUP
YCIg0kt9LaimqfN/QhNt+sYuNlb9GTprPiz+f8gR90vvVSTOczbMu9TJLmMYUA4wulRT6bT4ycfL
1BbvqKd4p5b30NMPJuL1DMQk94EF31JvC+K6MIGj2RgK5lNjSlyfAoJxq/DnGJuCOoGhNDYOsUDV
TdrOj9alC/UUu2y09YBgEf42I8pP7PxjIzrqZfHbsMYdDPmV5bOzEI79rEVEoY1efR4jv3kq+HT0
uVXhDBcjrH/NmiQNTqhhJq/QF5vI+lI7Jg3LjFcH+ziNUFWFnJvRdShI99N1jGKaheK9YLDlRPY/
u2aArjHom1LslLbN6t+HLCXJGgM1bJn7pMVTAIhKG/yjMLK3ItS2aWw/96yJhTWBFGHJF1PWFFDJ
aRnCqtl7QtwGPISmr61si932VFJSot8Umdw7VYxqm2FFJv11PH6GFhymtnpVjIXYxljW1OVDVtis
dZ/FH4PqGgRG5RKaYcJRNRukSeDfoA5HNoInhtDekG7UdhXkh/rXo4ny+BpytKvgEfjOhKXGvgpT
CcVY9LNOqIqUiSqaN8vegqxnOmGSdqZ/9+ONYjh+UkAxfKvLTP7j02/9mYOivQlGPfhoOwPXGUKl
Kvnj6bp4WUYAJ7LCLSFRFS9qO40YV/Id+qCHztgcB+zxZqhTTzXdzrFIAyfQPdD/yq4/s2VY5Fr4
bGXOada1VZJ4f1FOOrlzqfjnz360K3z3xdK149ww76vRGkXNTfcQRPOP0bP8J3I6RUnRiJBBWMEG
OAI108XZe2BUKlG8/PASG1YjXI/W4sL34bv6zaxoT37/l08apBC+Oi/BVWsJkhAH1B8eWqou6u9b
mDqfaW6hnpyYbaRNWFKT0rG4stlFJHr0OjJqPzNRh2pfoyTtOfG+3G7euj0RVvoQ70JsM7zqE4fB
jfiORCr2Xej9DUMaUwf3Rx68v8IpwGv6ii40WlRvU/HVuBzAc3IFEfwvkPOhS+fLbDnlIp3rnRUD
Ec1q+IBSfhVSHxZGWYPE+wvhjyCnTlV9iAUl4+tclgLWAFS9zh6e0LdmGBy7sDugecmmbaH1zyau
k+nc3wjnSuL4ZgUOo25GFMNxMH5EbKy4+kAgXfrc6t2e3uQEBXas4iV387sPoFwOX/mxAfMW9A9A
lP/5ecAg8bGRkvqKiyTiAYL1IikCq9h/1Tm/p4bdLDLDsX7zyJWpi/9SM8NbgIetLKgqkt8iFZ/q
j/FjapEHAiejdG+uvsuMjSVyunItPOptsPFpcNuIpKseDScTl406hiCEbsLGWVl6vswrG69puuEi
703MwzlroUTA43TJHGwZSvKyAKMDU3sO+VbIqR2DAENaL3tI4YM2qwR0duSLR66jo3Dycz/QxRAC
PkcW0bcWBrXP2PH2ZvSaiJuF2WZZky2pTPuiZbKvgxwOrv5csQEkAqRkmuyxGCXtIqdBzyG+YBwv
ZpO1O0kxLZN1Pl3MnMLQ8DOU2Nabu4eOSevBFaHupjBiOasApg2NSdjAOR4eAcBisKyBwN+v/Rip
u7NgQ5naqixbenW43ey+MbpVVN8F60jnXxfAxG/SJxjLjbP3UeES9qvY/UQPtH+ew54BU2lwtgm5
RhJHEDAy/eAQ1S/MsNk9Jqy9MB/xxDVFgH4q34xQWCaW+YQvEabS1zunYZWKESVFZO2GBCXdlDFg
Ck9Ux5SV76VFj05fbg8Hz3K+UEh47F5Is+nm/qSHJXwowrrH52kWhJ0dJn6Bpnl8psBdwsXlHBwH
xh79TvPoLjR/k/eY/TCHjinoZh+bEjOEOANOCR6lDr2dnvMck8NMLz+wK/Oppdwjuh7hKBP1H542
Gj3U4W64jtJwZ7Cg9Ik1WEaF89JwDDJ77fJs24tGZVs5Bfd4SNHAGCawM+wSzUI9QEPE1GFYwbQG
z9JY7/Tncny2KryrIDJ4X6FXOegpBCxeSyh1fcyLXK11bd5yBbzAQOEGxBxwckxQ7yUiY5ftGed8
ETYLs/m2QcZplFHTfizuKZyj8hc3FN0XzYxEJli2W3fob3anbWSCYYgOy6abDwTZFzQEr8zsUL5D
a6jKj1wSFp+UxPq0zzMbpVy+4NmDLhxinwv2uv5RDNfUSE5DP4NcJEBjHo/sl1JMJ6XVvAZucKRz
xh9Rrjqz+zQH+RYH0zYcezrJgxtxNXJvW9nzAb1mUaiwLJCpPacIebjs+dYq0WVyLjP7FNalIK0T
U35FCaOC0X7XGladBAI9gTfiDQuovKqDQ8Bt0vlMCUwQz6W8QbxdFJ0uAKm7F3ZqjDyd45RHH4TD
DOHwZeTpOjUZFaTzumoPY0k5nLSn3qcp41spq1KqUZ14t1QyZpEmuulMrjv3ZfJLVH6fRYjToCn5
Bh9h9h1nzzGKERq3RRjWJNKhfWuTbW0WL0Ii6aYdRG6MGGD8RScWUJiiS23QT3RWh78ft1F4lmgP
kSvY9WHgCVGoVe0NQ6ONiZ6jpQUZKsMn709vXiO26oZmMCVtLzSIiA/TbWP4K1OKVYU0JmvMBQd6
zA6mIkU+aqDXE7phSQJuklVI5I07oonJX+Lb5OkrRbGValH/L7SpzYAEnkrneeSWbsivgN26iAX6
DTgWNBNKFqCLbiWc6B4FFlwVRPj8mkl76th3Jeb7T+zuXSFMchoW81HxwxgwQGtqKfG0TczRrdyG
g3W2Iu6cpSrYeeW5ow1djYZvPgrdXQnWR66BOsImUGOA2BDA/9bcfy7TgDKUr5ieEAuMxy7o2CXT
2wtny02Ua+eY5VHhrPCqN7F4xOWP1NuzidmuDE92ruLAOgZcRGkkz+3404RouP3QoSB8HdNiOdTR
sak/avXbKUQ2brGyw3iZ6TDGCJnYZmXMTMTsDjw5vz7PYcWobhitozHAZZubo10FiLDAhocEqYwu
VBXjZA7RSuM5HgfkGvBcQFoLNHVJ9WHbV5e/NoR7NkK9c3l/qxPKY38R+gGCxkd67uGBz6wmCBp2
M0yvT8Z7V29akodUZmRb4Y/0Tqb3XrIJ7soMq4YA4jpsbPuzz6e1aYAmk7+lAQg8Rv1b3KKh1ZdD
xEgWpmbEzeAQkJuxaI4vrSm2wbCW9gWn9FLbu5w6ffVWa+1adwg0j++2/iF4xtP+0g7uRvTUf6zS
bDYF2MBPltRBriNeSJGrtcvEO2Vmf8ROrOfRp+S2tXOi/xz9OeudndYrfmJ1Twlkbj131/ejy4Hu
3/TBA17c74OSFzeCNrOB9OB9TlH17URiB2OPdzhWrPnTIQ+HzyUaDjUbacS0amiBBYGTP5fJCU7o
XtW1PIvYCsaVHsRrrZm3LU+fyaqMtdYdJy5DRgqKbGBCp7+R97AIxvfWK395NToz7wNMdjGM8z9j
tHam4R2djldd18JSSC444N5sssM0pd6ePnpIpaJ/BTtq1ODAstfcdp6Tlus5NtT3po4SO+L4RzDU
KmehIEK8zE5VKQ8Cq85/RTh58uawE+mpwjDJ/O5NH5rPkfwulFFrXvoLvaVDM/i5E6jVFuuPBVOs
3ZhxGwflp2p2RmKcI4BrXoFZcxi+1GNXlMXJ5TL39RsrxH3LEzlM54mvKlPnmVwTTAUqey62bmro
V4MsV3+h5aDjV4Hf45dVv089xvW++obzX56ZnUdY78MLYFgjv3WEFYtCXolTe2FZoZnaXojxkRF/
hOaX1cjHZO0GHcHXcGDxjySc6EFIO0yM2WDDo5i4/kijRsrHnLzcfAupyWZDiatd2SkbYiDDYEdW
RYtevNgPJdCRp0rumemjvlpjPjmb7FBRv5g8Z9gKZYCjZK953B2MupuWlW2vdpPyFtu8/If+ouUg
FyloYgXBZzv/NPDy85KD4ezHae8E+8HEHYCQ3/kesJAoTaLLszZ5wybX0K7F42rAyuC/Q7l7Monf
yvkEO2w0hhCXAQsZzFKF0Wlci11iehxtn3a9dm8NXvPo3rvlLg7OhklOkHfWWa+yrUh3BrOmPPsc
TaRMjfYm4+7WwAGrpvkQ2JCN8sRfpp25SYV18LjXDYOwH9VUsVLs/XArLPnlSNK8kzh5ZgYEELcc
OOh4q8naAnfdEVewzmZk6KgE44KLWZNFBJ1IVScsR4kQUbC3CEGKzafLrQKgs2LHyusEGLkq7pax
U5LJEx+Y61K1VPuUoGYfKyLfBvNd9Ga4n5NplmC/0BspggBlldOlaMllybAK/VVbYI4beoyWsH1K
/dktu03IFVY4dXVsx56mIabNQeOnG0ZIffjiUTo+eXwDrJpiYKJEhHJcex9+VV2Z9PHv2Qd4JG3K
YmieTKv9rQuuKM6d7UCSdwvtFb8gs9L4XoVXjTBKfz5w+8YIgCaCBdC1KX+KRefHBvPiqmrE8DY4
ijrK3Tg0TpwvqqgOO39Hu+KoPMLRwlLAbL8H1zH/qu6kDSKgpGT6yaXNOMELjykH7SRTEit91j/m
d5mSeGExCWA6zuXpPY0qyyOHQSCOu5SRdiocuJgkh+VUCByrCfG6OSI7FpRR9m25m8rFmqFcff0b
yj/ezJou2PphYyxwhZX1zpMz2Eg57Ksx2EYcg2lNBe7g+B5cZ2Fy6vMjqidDUhUUkUQb/R+pqdW+
4thYj7H5Yw6sH9kXBHweUWphi81gVT8SC0VCBSQ6BCoaWeskqddSfqvrZnBmRQ36cjysG9HSulb8
DeF8q3AJKXlemqyx/agbRUfDqdvhczEpgDgzCxmgBFy1mvWAUT6zDa0OSVw8u/PdHr70qFg2E+D/
4m6kCKKnBhrtXs0X8PI+tU1yjfievHxOIkSbkcdcfe5bv30hAYBvkdIVMPtfxFTNCKxgWUBBjB6C
kX4wdevAk5A4mrVLVT4nhzYcaH/2ffRmhoCO+U1dc3cGgxb1PlUFFioj0bERZNyTcy8TQUuogQXq
cqoO0iEA0froESJnaOZYVWFWEsNPqF6PNm0EP2kvfjUa1CK6aAncnsK9eFwzBlkw+Nmvu79j8G/y
cVTYJTDyatMGzSLW7sATkLWYuDreOWNr7mdXZjv+oSQNrACfLCWVWoj0K+vzqx1aO9+LP2IV+ALy
u58/GUL2mCjMQmXlIigVw8ts1XT+/ZfdljuBQbenWx4/+zFbGeRnFhaG/gbHmIkU8l8QSfgJrDI5
joKSIDFxBia0y7gMOhQhjs1ILa4AclSphyuvuSrzkcRi3lQw4Y32CAS4dCumi5wxGforNalif8bD
anv7LIKvZ/f3kf2asP+81NoWkXnlsX0RHjKjiETsPniWRoA+HjyDQcmjXoScIou2OWO9PHWjeGkD
jJTeQV2jdPqZ4lOqJRsNMVfXGSdXhHelllP8JlFNy1GUP12QgG6h8USp4grwcoyI6+TZc6utPSSE
R7M8EXN4jIRALMvgdLaOaetevXCfJGRZG/MO8wS1fZ4cSjAWNpeRncUxWqZegK8PbSQlgMnLfJEM
4bsfuAQHR5hYu6N0rVPXakfcmuupbDDJQunpERSGNt1MhdNoXrW6w+GHQK7vsWx2zxpnPS3VFtML
bscFxI61Ss1pkXTGhF2haLL8/+gWuyytbr31XmFVmeeIn/vk0iE5LPfS5DdsUMIB0FROx/YUAtuH
YEd+Ijf8N0AdopDycsPrYNJJM6NuI1R5UOJS6ndNToRGslsOqIaWs7ftxEqOS4SWmr3oWaxtSo2T
yMY15mAJGGsMWxFyC/sprYO1PT/0nHg8dGCMCN0tUZZHm7cGDSCrhmaVm/sO3CQSnGJ4+vPm5C5p
ayaNnWJ7GmS9cRElW6WzswNM+wen/Jpz7vhpXoP4xrnKb6K2/EHFpscLZ16a1JXBPpCMu3j9R39O
46gX9rnsHhnG7Dg9a9iciXlAOfSskAKelZyiGfp9JhCLYjGxpkPvIeWywpMXsnwLCbPBrljjCkfb
wMrxEXLdPAeYkCQvetRRMrGgrpqPhPsfdPfdCx59YB7cbuKgb/Y+fzQp/kJgN0aO8ozFKH6TgEI2
0ZFxMccjyLbEtDRO9tLwqb+0564AesJMPzaMHdeaV9eF4BaaS8ZBpcusYzcg6lAQCZc3PMJYi0KR
LicgW50dB+tTiz1Q9iiIOZPaqxTzLsnpLGh4edMeBGgug9VUHxUILL2taww7YJVLo6U/7o8N20pW
vmBDEbfE030uUQwG3pfNYVcKbYMrH4cmL+A0/gPjYeYcqhKGXowsXH04Qnd2UtPJoLNWot4UGqLQ
jvd7QYB53K2HmODYbD/X6PQjZazFoMPucbHQ8ReHrnWpcRSMONTyOeW8oU9HUdHr9WnC6x909aW3
uREjMsryPZ0konOG4NSTlnUcPWelMeCb+7u+svyYEocVXW5tNCROKj2XmS3Iz4S3OVYQOucsjW7D
jJma876LwMLX3sqJg5fB17eeQ5By1l/Ug2axIO8q6ns1yDpY7wkR1kk9XybXfW0dtgspBHdGPSax
i5T7C9AHyF7w3HUQk+75yNCPt7FH42aY246XU+X+M5kIZNhxhtFYDXO1dlGkZtw/ojOYVrCNe+2n
/pCmOdK1eD2rLXnWH0lzZfTWwOQV1c4Lb5kzEqZFZ4ahhzaK6evVRZ7rMAOcYxz93RgQYkAPpod3
b4w/u/QRhdhvMtxjOORZn7oBNxpDCRsX8TBJaIPnJAgQGefdC/WI/xSjjKi7aB2m75njkDMK4ruI
fRzeuQpAThDrOMwjYswP0B5TO9/mVZWsDORzehUwR8VF2o1r3yd9WGm8tVXh90vH/rBdZwXnbZmR
X5NbwS6xHLJm2HqOf5VHxqzID8OUdCByNXoOfOkJ1BxwlyInpIROT7f9c1oVi9oGqMCxoF2H8mqI
UyC2SXgSLV76p+ybibPv0fUtjW5Du2OOC8YAAn8pmk26NWK4lnyBbNat/uxMtBq05f2KWkKlBsRU
oH6NMeEetB8Wf23OReWrEWby4ttP3d2sXth9xhhj4M79c76441oOt/nV0Pml8UiM9sDReBA7K0tO
Ph2kSX1skryhyPIdVV7eyJWsyO2BiMCsSd9EwzE2fDKAj3olV1Z6aGp/jbS60JFRcAL7t8gDy+Uo
qCECOkYIjNk01pZ9esixyunji4/eDTM7YCE0v8lbl5K/hG0WjW29FviC7fAXdLzNE9UjL/fR0ECz
FNNnFf7a3dkpV7VGYCdu1Sf/1wSjx4c2wYyNzoiXmDJp6CSGVXzRC/05rb2DoLOfNBJPvP6LUSdm
b/A8nEmiYH0xagfDPKAspkuJySaCy27ZiEI93P+gqiRUyatWmXdjFH8VbdZw0RgA2HV0p/BNTX3d
0zy6FT1jRUqA3qOtctp5q1VgnaJHZFkXPbZWXmMdE04gRFCPsOmIIbHQTOzDkpA3kqfVf6Tl3mZN
5F+xW3Dc9ssUkrWai0R4aS1/zxm7G10CDNLW8BZtEa/dkvwxK11klrXvzW+Qra9ZMPfL3kVG1JVw
7UftbHN4GLH+12NE4xBM1TwecnB5Z3nNl5rRLxueJy0iyhI6tkTmFDpXIqMkbuKYqLQ9ovPaT44B
0vFQyZuCZOEQ+YC5AdNPjp9SO+JrIyE8xtePm0fprPmxLSt8DuyUrDgYaZpuYa2J9cuYfI2gYGKk
RCJtid+gGrMwpCNEDOAueYQSNL9hNrwFaAqEBTokC1XqXcwIgmBWPLTOS26bQFIj6E3OrXYxpnfF
Ns8YoqLcLmeNDV33MYD08Vl2ICT79ZLmUHI/ZeM5yJMtSpj3IPLXRl/sKujHZJ6+YBqHaStL4r+b
D/RoOT9f1vLcFER+g7Thl1S7kFS7HeJ1cm5JQWfCumh1opTQAQLF7xiogO33ngUC0Kl9S0kd9hDf
1GBBWgTri1nzrqjU77Ns0Sc9m8wBDIFgIkIsiM6B6Ww5s8U3X5q5+EwQz7jFhgdJ6zeZuantf2mQ
/SjeMCEmM8iRMGze0e4kZfRZdMO1YH0QxRFeR//aQr9Fh4z0KmDNBaUaBSrvssnmtzmbm3R4cdry
xZ2LdRaS90C/EQ/Fth/+HO8gO7FhaLF1kVmP7tpYJfaHjNZ28Deh8cH/wLaNDFiSTJu42PtRuU2U
BQxzSOcUjymCFZ/p54kApDqoti0WjAaKQTPPrCHotxseK5sOBrMfCIT50+pIDKnGXRplkCM7EkiQ
zljc/AHCpvLY2v6RCZb0YojG/nRqW/Hf8sSJiUeD3iOnP7/wXwRj3tH3X3JevK64FwE/Nh4kMql0
8NIsgkm3YXFdPcrpZiBiHqYD7drKcv/H0XksN24EYfiJUIUcrmImRVJU1l5QChZyjoOn99e62a5d
iyLBme4/JuskTddzO4MyIBxPnOkgwvVosYEYGTArxIgBQx9GiFOWESYKulDpH+AM4RwioQvRK6YY
CCa7Oc1IbfPMu6/cdF+WxqaBNmDEvcVNtb2myNsc74zqFfP5pqA6rBkJpBuTnafUS9Zq+7LnDYoB
BfjC/GiImrreP4Q6DE1ivY6o0XEJ/jaimqO90QiI5w/x59ERnxXfbU00q+sgYjO6h9jLiB7DTDRZ
2BRvJD1ZxQ/lv3Bg74OTnwm1Iu8MDj9j9OD6C3QXSoV4J5J7/fwpBwpBKrEOiGFoiTfO+3DteKhx
4xEec6KtcHwxEIgNJWO0qwlF2RAmooiv2gZFejVVuMuT0oSR9eyVPWkAqZ8O+0E/UsuVZDhIVPoV
xuGzT6tLrSK8LyhkqhjRgHFD4cB50FvuAW/GOlAx3GoSIjzDMMe4Mhq/8NFMGNzUCeoP8nAdnqAY
UABpDj7VPCB2TBq3Yc3I8ZOKQlD5YwuKlzxKcbVmePgGPfKBEK3k0avf3iIuKQz0xFQRaNXA2y6p
c9Rt7121DpLJZZ+yJC6kaTpqlYboLBsdGYI47vyHDDUjVdV7RydgpUTGTdsnsiX2HCIH+cknzHv7
gGmIgB3CJ4bZ2BLdjJSsvffC8CF1LbZNVPWRDXCD4YRlmAEXoCClRGLoOCpQsZtxceqKfvdn8cMc
anOTzLaxTariyeEKMovwYgCSYixsCo/iFH5d28ieUbr9ZZeFk7UbwlcjoRsMjB1AltNYTbwKLO5M
IGRN8OvhWZ+AwiuNKEhE63WTUVA9kKzDyY9i6KA7z8m8n9jJdXUjie7eH50HFCKbcsDmXNCt215I
7v+Mcp47Oz0kQw3hrK5U7u5cdu0xw4iDMIyPVEFsRMQ+xY1DhsfbAKASkO1AKryXrzwtfyWEZQUD
CzIhry/lLGK8D3qeFw74LD3lyibfFxoacikf862blnuLl5JoVFEo45zzhTK77hQM2s3W3gJ+PbKy
Cyt7SSK2F3O5pgFfH5RUVc4jTsV3uDEZFklovSe6/KOYsVka/XtJtB/dyaWnEXqBRZbEVQGLMWZx
0h3TKdk5IW59MbMSDFtrePVH466ZWDgimwJF9T01nxYNaMQZ0ipibR2ZTA+qgHg+oP9tkSza9lbj
71vNpiZupSEUY3I/5uU/5djHIiKF7TGwoTUiMlo8srqT6aDh1h48a49NsKgt5EbTDb/1ug3+daHx
6mF4KuNs31kk7n83Qf9astyPJRSGo/156pu5lFoMKEC2dGIhJCzWhXGLj7btkJKQkExE/IRvujsu
h/8q2LFBe3KhPeVa8VC/eJz5DpFQyqdCZKrvXQp69YJub/mYeQurf9YIwa6sl7DLLoMP9mpP/DBb
XfsMMN5+8JuWe/O7ie2HzPwhYBA/LJN8uYPEcI8zFse5iU/5wlnKsm/1aIsEdc9YceAKorr7IKhx
p9BGeh5SSL84wkmg/CnNL/yQZIcaBTpk/NrFzCgtYlyyC1G4bXhzAxidmkLdpP+h1VTjhREm0SVH
rX0C4yH6TUJgJkKU25cFWF5zP5rGuWPq/WoEFbTGba/4lrHsNzbZlnbQUAxYPUdgef2Is9LLb4s+
bMHF8a9baKcCHlE7r8nL79+sYdpXk3sJxbXkmt0jYt8WaWGgPXiRhiwonD4WYwH3C8k9Xnjhufaq
eflLODHmLfGxqfyHSQtf5LdogZ70As3Os1tte4ahznF/qULEoZdbh9p5NSAZJQGdH/HNi91IfNBA
temofhPH+lDkRVstJdgQsHWCzw1DcRv594XmHgKn2WoJgBiuLBOgzunebEbTuB+u8IZDSCldfSHs
W8EnohYGfv1Pry9EqNTRMZ8+LARRDjiOA8kkdlrPRg7lu1hgObez1yBL9wUko+BfBpp8hyXW01Hu
8RlyyaXmniBewLRpOMiPQcuXQsVM/i2m5e4PEG8Q4+7dGg6Gr/pZZwl9awbKaG3aDj4ckyJxugds
qtSdYO+yRGklKSSEbwWl91j76VM7dbgKl9VSxocBOdBO66e9rEBzHP+iUQPl0dfs2Oe4pa+PSiK7
jh4so7zmOiga0xOfAjCFOx2WCnTFIr2zgRHR3GCnEmSYLcQROw5iHAMueQiXP1dxlfSrOeSJCS31
ihlx45KFIAd7wkHv1eqpG43jDDJONeQ6qinzzKajPLt/QCHkeQgyZejUk/WY4oOtM4ybQP8i5ipG
Hk0A/RIEZ7kyXQYgEOHRcOFIfOpvAlS/ty5AHOLp7iPOs602GBRmZjOdlvFHCLRVdM+eZaLKwwY7
sAeovhBnDWPMd5NLRyW236XhPTRnIDQcpAlgjZ4RK+e1bIZ59j7oFjhFf1MJhtkEERnS/miYKdBg
dT2b4eeo+8chV09JYH6i5vzPp6xXB9UTVCjIKLBsqh8VIJtfqNKiTY3A513g09vUaW9AY0+j0eEe
ZEl0A+hAnTN0QeZoW/ZjvxSHJitvEdn/E/NnMphPykPN2nDJXS3GdYPFD/DZGL1VhSLHQ5VVhc29
xJBUBqcwlXLMWMLbid685bk2WBdD/oiBjm1EMZkYaFCR/XBEccYluHCJPSTneMiQKyHwkrAYlwee
5r+KBIVLPecELqKg0Ldu61+sarwsrCbCiJO8f/ATcLgGUn/RcMihLbI0FBDaA1DRWnNo4cC4YDnP
qAid3DiNps7VLL1zgVAZVJIlCF0h0RA6UCvjefvAxNPoVI/u3B0qVZ87Oo1nmz8VoL2o3RfH8s41
/qPuHGr84ZfANR6UkR+M7r8QTrZo0k+L0Frc6KN6Q69JihdSsa7yt5IgURjZPmuo14WrMd6bJHrm
208NlUj8ma4qmmw8Ot9piVtmMsrb12yhzCAe7lnaq8jYp1BXbbwt7622IgoQt7yeHPSkoaz4zc+R
kkPfB3cLa38KwO1k1XOZfUbdS1eHlwoPFSpopGSFuzfI0jbJF+pUftVnzAXu2puLs784jyXaBU8R
xoQJB+X6arKI6+shKgrjhnhpY6ENg2uziDIYIaj+diKkqC2pPcJBWRr6YILLHZTYbOt0ozbtN0ju
2h/9k0uVYESG8mCwkEGtifBPKHTbmBC/tOuQ5veZcDGohKjnZZhwpfw/p8ZYC7gWz+kBocvasgmL
HEEeiACwnHDja4+wBC3kCUF4vhs8R+1buTi7hRvSJQS36Qd2NHcfUJjUDc0rauOtG3KBITyGGRDA
dtJefRMxf49GVEMri20hvg6I9n3u6ZQvdGI4B3mgco9dufd3mYee7TeeSsJaBnSsiP24/S0k7lH0
giVtL/SCJjKBpyKBw8qIVJNOcy3BEAlX6HM3yJDe0Gs/cB9O3Ufr/oUuHgiUJonmXPi3oL/OMLRV
EdIe3+5S3EYpocTDgfT8uzjTHxzm2FIRQGnG/2Lm2iUbRNp7B9HjKOQixTqAIakA4DJ2sNCd0KFB
iOx1QuHD11aZG/QC0JaJ8xoQnTJQsa3pd/yH1n6v2HImcHbRJNjz8PJbNHRZmhmmIAof7pCI/Qbc
vqCC2T7Ui13lM1okqC60PDjMlfEoIG/FZEv4LIdsDiGbXBzIuL9fwFi1UXUWKUDKF6Kr0zXq5zVs
cMH1Q0w23fAHF38Ku2esgY0gyUNdALwsXxUv/zR0heChuOg6m26Pq068+cmRJCzRASLcWgfjlQR2
3si+fZWAFVEEVhx4CLMw40HeEiYFriHyZda5mIox9/yX4pMP1CqaR9snV7b5HRie/Eo/u1F/brvu
PgQMWKzwmNTLzkpeR9YYYiS2lSLtVj32Obu9rVCFaPt0/Oj19FchCpj2TVJudB1xS1l7qwWB6oBH
MGKxbYwYIGsJUDMvfNfne+Bn3TsbuXr2/fKfVFMj8D10EQE0UBSW+c/x6bQqgGOnHInEPo2PMACr
KuX7mwdHZS7PIYCEkRaAcZhz+V2NDvVq+E7q4drjfB29EJEXlyx1MV68Gt3iKPF9QvyTRn5YUnLV
EANHjKcmAFWb/mpTe068/jhy1BHmaLCoiw0sa6JTmV/cUFslwTcPyppgyO3EEALsuCJYgoR9plHY
wzxK7zp1RR8iW0sI7KoaklZR/9jeeZ4/J7feyZXhG0+iHuHbwHno09E6TtPWl2d3QAjlbWbzWV59
HMZbrYG/M/eRoj2wL95mVjL5+omUaKJqkbstZAnPNWyvaGCVyoEsm/ROmysE9xHCC2v4VzH92fBk
MG2isNZYsmxtrQhssMkzaM7u3O77LlwTjcl9gYlwqwzcfhA1c+demhm7BseYZw1PXBxkKNnXSC+e
bdiRehyuT06mPYuAzEmxCBAgjaIrQnnhmz1BOkyCXLxbMUAmpsfuNqEWDF8dppCsqbltjHWfhv8F
2iO3lz6VOwjEmFO3C741GRjZOrvwGnAO1ql2CijO3pCjju3D3JKVsILIXuS/p+scX1/FFTkQkOV1
30m/t2cOVQzbciFnknUOHupq+n3NVzpJj1VlIEPVt3yZDLD3OPH2nf/DBXAneh4HlTwGIEbmAJ8O
uqfU/rBHdzvP/UmyP9qTvKt+pf1g0N01KYrwhPjBpARGBYntyevVELfckdl18EMJwtrrw08aB/uR
4E2n7356AzyjMJIzJfO7zAieEpf6FwgHomgKIqlxRY/6/I0t9AHr6LP886xwIi8mlhvGXxe1L5A1
3mYbIWfXjF89aSxRO7+XBv0FdKnp/C4LiDcvmxf4EpUoJ2Bz3pX7r1sK8nCSryrPDkNRnIMZMBiv
8jFGjyXxmXpjLgTgkbyLPgILS8waCVafNIcqbs4+sWgRg7qNRyxhKbJz98uTq9vC2owFkVbHYVzW
i4lHvyACE9NUbWB66YY3R4vPJoanDKtrS7pZyxON0PNeQgCZGWOw2L2E9y8f1CrROycjb6rv5VAb
svhVByGfRlRTZJy64y+L/ZObuN9ZpVZUDO6cUj2bAa3h/zmcBp2kDc0aBZ1Bcqmd/BLJAt3ON0gb
CjLnt1FDJ2T5D3nRXVrDockchorUnlsTglUs/b2Lkdfs24d4dE6mOY70l7srIk7Tql9jVoKrpeOi
1J5oNSEXfuoZGsN1SlTl3RiP2PQs0c3SWFLUD6XeoGmhVrScLiRbDva5ROVE1dTKxO/XD9WqR5vQ
DISl4eaSPOEi4ByZvkDQXVrxes+50hOxWTprM6Mnr03n1s/W1/CTELsRgeQVXMZDEsBnafqOLeTs
BfmprpdVrCsaePBtEIHWdO0hy8znPHnuqT2Jm5XICdRs2ng9yPXIzHFns8aZCN4U5pVUacT4NLtk
TO51FCHISL/nvF/VUfwcphOxRZhtiA7goP7Ums+2CxAz4isPkxtCaIJ0/8v0S2AeXZgz5QGLOiiO
uw7unlScUrfXFTEDS6N9JVS9OG62CVaabp3jrljnzXA/TLc4e278/6qohlnu12XAzkPLeevoZNiW
mwGtNjoMx/sISHHCPuSdwZ00gj6r+GFuvvXuxuig2Q6RyNpWLhhImx2hNJwLYMeJe5o44zX703dI
jQS7KNT7NFWH3mgeNeMcGrSd1u1OD9CunEzyO21cLdoS/5iRt57gREhF3IsM1hypuiGKKgWyqXS4
TX8fOiQK8d7PyInQcIlQluCvLW6dBEo4DCxZSrYG+7YiMCy16Avwi+QSRX/pq6ihlpPHbigCnMJ9
sZKRBgZCoxq0KzEhwhHf7zHT17ZunkaUSi5RhEhoUMlXTfymcjwRELbcZE7lfIqwbGr8u6INL3F2
9dJmZ8ihzJqMi62q6z3jNulf9n1AltgwAtLAi8hFRzBWy9PBxreOmSmrwv7nkB58lxasWIH+oIHm
cI7q2nxqoumeTG+S+G5IGjE6QM0x1g6DvTcbVFwBYAAjgoGiKQW6K2h9S3vCXJh9StwX8zK+hP8E
PEdxGWsBo4eF/N5aOe1bXpIeFiEXH24psgmD1MiFKiwjehzFBlIeAbAVXiWQeGpxVmPN8x2VmDoc
ogmzfcByXubV84JAQSn3UGf3ARKZDu2ip3/5P43K7zvyKE1YrzpRa3n5inA1v3rM2hz4D7E05QkF
gmqHQFXqoA4omiJiKzOvPHmlIiOEW/lvXIAPm0jndh6TQUyaxPdd55wYbE4EuEeTGH6SSx5y1H72
7Jz58S7MRsxGMnTWoRwKBDFMvG5mXAuYSvUPDSJbNI97P38sCVF/Lan2AsK6HNbs3RS6xbvBRNVG
lIAZ6jd2zpR4YOzYR4EcO83d5wxIstR4NbnQM5USOP67iEYTB10CGonRbkCc1YvP89ZFBpPI8jST
t3XubO93GflhZaRvK/YTjxm/85NDhntfm5CcI8pQRvW5oIydTe1esDYMcoikUXEZ/7Suu/ZEo/Ga
0F5IqAdksR4f5Rs6lj8+cGmRlKif6iMbAIZ1FmxyBhTJnf7R4cHQ63yTI94oA+2E4phUFLoqyf8H
+utha2FjBZYQYZY/0/sIQBiRLNUODzox+gmUnBYxuI2rlOD18fYSzaJSs45ysfQ4B6HH0drhWyin
cZtxQPoc3mLlsCGHu7nZyrHR8iBLH0CDvEsuND5bvV/nCCVyphwD0j3yoneyz449drOQ8OaE0JHe
pTlgUvdDwNlaw3XyBU6WFx5mV7N3wq8ogvyQrW78KkeuydE0BvTB2uva3xv5v2jR/97VoCa7EEbG
gL4J4BU1kpAT9eRVDg/gdGDwSep8GyfZZkGiYjq/0MIn2RUE0JG1qLfIXub8rKPhpsYz4VJ7hFtb
18eChjCUqkKXxwUhtqNtJjuH8XZEuiGkmz/UuxHwwHUJSwnL7bgAXaU8dv6xlxm/IssIQspDkVOZ
w75HPLYs86qeB9LV9JVks4TVuKJb7Qr6Fpfac5EyjenbgZF4yJmQykHq23CRuH67i5viaelJVnAI
mE/r+6C4n40no+EbYzOYI9Gf9PxVTECsb2D+a8Twq7n9KQnoic3i2pM5OAeXuHBQUrz6DfZfYJ+Q
2AKCtrqE87d+aSj9041uH2v+eibPjn/+asESh5DyZEa/gpOoocsqy05GRoKJbqCjT0/1gkXXPS42
uZh0KLgdxbik2JpbMp0C3dxI4avBLaE6xmvukT8FOwsB6M+qdph1+GmM1W76rRcBmw5ee+dxBtkn
ledQ1mBfGFQkrK3XeBLmzH2akDVZSf5tOL8Dq17aaE8aF5+ZYkKYz63rYIynHgnSISKevFdvwm8J
hpp77UaAfG8hpIC1Ys6BcWBFyJh/zSrgzJzBijdEB6mZcV2ZNhwLzGdVOpvasu5m98OI451c83ml
fwUyzoDjBjCWhfkvd4cXuUMLRLjoHTd1oR6UByzY3EWZz1YpcS0YGjO33Kv6sqSs8UKjCHtft/Gp
oem7a8cnG4OLUA29ynYuas5E8XOgeDxsS0zcY0rIAIL3EfOWEAZWpSMFdkhVIGx+Jk7WGK/FEnzq
0daKHuTXrIf40FTJmfpBN85PwsLkqJYUOEfJ8S9TjeMSNSl+82Mrqstw2hmpdu7Mbo+g8s7wW6RX
9lly6ST+OGxBdtmWChzkU3zTcufFivJ7v/qdnPhSJ0gXiCqXF5vTwMV5La+1Lam6YUSvU/QSHYF6
wc1yrJec9CEvtl89mGuvRuAvqz4KHmP5j8rfP3Isxys+j95Nzl2B4qK2eJe8YIVLxxU4F84gRb8i
mghUejbke3vqOKpEYCGfhIDafC+ouUW8GK+ZZMzO3Hljv45DtvZ+RkZgm5ceYVgdEZyBFEGX+/um
Ie2xCcdEh1cZR1nO8pIZjlxhpfUnxskV5oTId494xGTNc+aCA+JVm9snbycPPGHJd3Y2nEMoKJ87
si2b1xFGhaGw71/kHJoZezuPYit8HVDHMakVtApvGj6GHHJK4+VH3A8Tf0lhjWYXWutUqznl12Dj
+iNJmjRdNON59FVzpC3mJc4xMXhEAQMaNXoIPUCkWLQNgvqzNRsk+M0lN/9JTW0SI+zXq+0MFROj
XcFh5GMuFEC3ALqRSICAjzoO6/fGMXYiSpYzzwbF1Xl4WxC5uLS5+UDjyF+EFB/KYT+WI0RkdxwW
IodbPJDZG5Gub+JzMkpCykqik7L/ZBiWu8phoFd8qMTUXMu65X/O4sKfqL/lChSZOtyIXus7tvA6
4eb/HrRPy9M2cWGRJiJnj3FtRm3bY3VBT37yTefNp5ol7E+B76+qQvsaMlxYnCCIgs8VV0naJoyk
b1M/n5Y5h4QFPgKMWAq+rDDtIS8jG3+YY/KUcLJ4PTow7mAlQoB3mNV4+c3y5504CohTtvk+tAER
HgeX+mifz9oNfjSQwTR/wj2Uh7zNCc9oMIHmfQjjnjIgRRyGjol1egjewW4OpYcSEDH/gmZwsBm5
EIDVfnKWoceznfW1L+ZTlFobSdB1RkQpPhWb/NioI5eMtSBpPwjRgUvvjxblRoS1Cjel64p64i+v
2/X22xC+ZZZxxLQSaAFXef6SlepOt61LT7E59TPocRYqsub7acbFwhaJrIIsALVz0CHNcX8OJFM9
/mmgWVJMZTanToHn4gq9LVw6OZN4S17KDPIxNy86r9NUmxlbfdWPnELadnKjeyn9G9R0jUKQZrD8
HhH8MGx0CZeiZqWOOTmASNuk2FoLoEP6udTlAYVtkmrgNPYZ9/oZ5fqd2I/KbgDM93+x3s5LvJbC
MQWqPVjqVlf+xg/9AxTh0cKKx3I3QEk0WXHEW7FpLGoqFiSBvijPkGKG61LlgMDehW8Wz/Rn1NA4
8lyGOhKz6RHeOsSo4yr3FXKGPFeNHjTwLq8EoTW3soJVfNUplQDjFVLKYUMfmXxGCKmFb69MPAGh
XgWTECMZpbzZJovxjELZhOyGNkp3RNdLdpR5U/4miUXnirAU1kLkWcVzA0O98N0zCg3G/TXDZUch
5AAcrYi4Rn8wcIHHLjKQeJ+xNObme42cZ+qKnYGjAmfARqQPaev/RCfbqTaEGqxqgh7IbMQ3QHYa
sIUo72OeoiQunkwJXbOgtA0+nH6OP1B/vBtN+ygz+DCapzyOty67ndyEkHDs4TyelIF1z+VyahYb
qRZIGn+/RH561cmO41svkjARKciH5aFScB4jtKEym0Uc0GVRb2P6GAPDRrlvbG0E4vLGZ67FEfK3
xM4JQidlH3kDXQbuJoEZLfL72PshtW4bOj0pbkiRfW01MXoVBc1RLNn1eEQo0WHC6FP2ntk+cOaS
u7zsa4HIErWXFyZfzDzCsh55dOJJHh0D5LKzfZ/5Y8HvkjroYlIyyrj1//rsSTNHBFMQAi2/FGBE
MJZbbADZArGUUjw92P8Vs7U39OV1buZL0ai9AcIo044JQSi0spV99j8iICigJvUUDp5IrvXC3F8h
7qoAeoeKu24mlW2UAwVoeHIxjTdHzaWU51ww7wpZTArYXjSKhiqPzDNDi6Kip1w3j61j7HAmsaco
hF4NXlL5XGQmsxmx5OKnGUp+2l1RlcT7UGMRmTsxNw8Qz4uqvrkSe16yzgo9w8NVPKjaOvSss5zk
4NXZQJo30gtD5zIaj4QobWAERyM5zSrCt/zlzQwZhb1vk2vJjpRpj9zLEmBSoKSCt8gCXAfR/Qjv
4Sz51W6AJhyxMf4miEXC+fXvnG6cR+i/rVm51JK/gHdu+hxXU7I3Pej5BXs8kn1xqnH4AiQRdwM3
bH8Os4celypaIV3ze8HJkw6xDHUTWjQ9ZFv2L0ha1D4lg04Y+58ethGUfCHGNxRpM3p5IawEdFb8
33MGt4CQTvViozCmkKHNehJ5V0lfEsrdgwJGK3k1AqMPzvASADKbproP8Iu2vkj5MaByNVGqiRvC
YngWpqLQtK2j4MO5bwrsjZAkOaQ3N30T/NNpLCPo6gD8vU4NeuC+xK/tOW+zRSmQBOhYfPTy31rk
a9yeugfrICKgERskn5Clv+c0TfDydjniRUUeR9Kflfdf7lQ8PsEqhCorZO0iFYXEHLCkCMaUDy9m
Wmq9X8p8EA/DXBDS7LXOxmH2iNn8xZYty2aA7lvWUjGyKs3Yti2QiZs8zIrGhiXc/ZHULo9nan2Y
JEsvnEh57LwnDHR2e4tryhDwwWxT5ylGWPQ0EVaNoJ5w1GtErpFR4ZLhCQ24MIWApq5mFQ/fto4K
3HSZasgLIxepb/jweYDFzmSh7SGddzUhe5YNriIoTAAptB6cOK8GVi4fImkq3cfGQZVAO3qUZztP
H+Fe9gNGwtGwbwLtBoCSf3btaW9RGCB4qygrLOaghIDMJreveYXCoLjxpOIN5QY8yFQ0VyCaYuSv
xuwog1e8eJhuaNke/tOrowV8KJt1hJ4yxOsreCUSjS2NyLuoj3pmpLXmx39K0LYb3y2IWOEb5Wmf
XZgU5hFB2xhYnOIL5x1tA/GBvKmVlemHCS300LrbKmouekobVhNf0kgoDXJhcODXMdO19dxG7zGD
RtKGTyPVcw0KqqX81wMvo5KzwyeDWIeFh76nbGReppPoBeXo9/Se+uGvPy1L9ETE5BpvF2LV4e7v
M+CQSZV/aVvUsy2eEQNSKuR3NWl9ZmxIfkav/kX9sx5m9uu4Xvn3tfYuq8M8US1F2Etsjse+WIg4
+hpDhXir+6WWkZmMlmTuRasC5UL+J8c7WErBd0x2+BAGmEa9s8UZ4fsM0OBjjj4fqfA6B/2e6EGB
nqTqQZaGUfn7zsk2BbgrZtqNnOTo974KphyN/RDRmBrUse+YPorpP2O594N47zEz+v1zgcRZUdqS
YMRQhPPwPHUTFsG2vTUpgDNnw2B/kxHC+pj8h0/jz/pKJytM1Z2jh0ibPsvugllOtKZsc4l3cXwE
qfDpxmeOtC4PtcfKMzn87QMVDxN/z1LpRmYA10sx673ofnSRX2Qh56jYOECw8v3tkHSLunDOiVRR
JXGZHYpLgma14ZfhoUUiSkdBSZiSzbfU0sg6WE0ekj2uC3EtlYa5CzhtqvYXlm8z9GhmAJIqmDVI
D9IF6Q4nIwT4+VPW6p6jKmT1KiGgkMZsff9U6ZvBJLrYtv8GDZmBRF4tIF1MA2GLHEN0UrKkiZtP
AM+Q996izcrQntk/4a6SUzr4f9Oe/HUhEQEXFE3JJGAThcBIxSKrum8zIJ0btW2cKoCjYlPX+Fp7
OFEgYOT2lwxyI4yXHSL/fdjNtxhgOgNplUHNjMmB1ts4WfmgPoUdP7iYr3CzB+ayi33u0bIqX/Np
eJAlVGYmMtSddNjrbvqqSv+hIQfCs5aXLtuF4jTAxbx41ruI8OzlhY1V7jrfPzT5P97R7TBiOGKa
sfN0572ZE+sZSUVR9DH0XymqThF9iqX+7wEFM0BSQqr6tkjlzbjJ22QwFxOrA0VVdluZ/DI+IRd+
t48wb4CUCJhcGf4xRPdghvPbn8S9HDDIVHy3CLdth3MxUFHLjbb4Pq2IOt1XKeyee6qY7eQz4nJe
yumJmPyvauw+jbI+xBnQsFy5Olu3xT8vC6VCZMBDgTvISP04WnmESMml3tsfDdx2ZNqEi1f3dC8+
eMWx6RAFpugVLFQKiqulTapLSfwTXLuuUQuo/lYvbF+KjrBRh0lbt4/DyBWRkpHDaYWqduFNGZFf
Cfoo107sJdiGmqcUqajFTjJy1xf0lGh9ghupJrPB43/M0CnE2L5lsyXmbkoQzUnxOG2Qh8w0f9Ro
PXhO+ZTG1V7zwvexmlazKWjhB2nk91O+3OoAY5FeWDe/zdhL8UnQBjCR7njHdRJX9ZGkhG2O6IwC
tqOyypNK/avK403rPgUJ5gMRqFKTSKs25EHi7CQypIz5teNwXdf/TcZCQh2OMQZJ+cVE0lzmOJXf
kXzcy07ttf+NVGAboEK9+pYvXeTacPj+JWyqW981l8QsN+5Q388lO9HwqJuC3Y88shmxycWR8hFG
1AhLu6AhhLj8qZCT8ZUw27WUzya1eRWUT/JfKCAHPSknjPz2LeJY5xQrgO9M6AyVkLlVocPKkDFS
t4d/4z5HdOba5W7xUyKPNfS5B6uud+ytdyFRXYHJl7HSICUnNBoU7TL9aj0i6BQZDozKgMMiw5zH
fk14S1pvRI0jdeZBd/Y5SXxgpxLex2Md7Wr/W85gUbQ28Gvgv1jWDEKzSGkp2TSD4ViWC0VO8bbW
CDGgPMAmg4Z4hL5fdkbxnqNflJ9WU9en/ZN3w9abtapwWpr9IQfrgJHblFThaA8dmtUyiImsaneE
Tr21HDkyDbq8s37wz87MvfLBP73mUXQvU0HnrdFeavKVa0ZIsJ0oq3ddYOxEIdC0AEIxja9UzJvZ
Ogfqkv8kORBduDBx4hQBJ2iyay3JMUB23syO38XFDW1MX/JZ6GRItFb1GASviu7Ikgsikdm+djdG
yNFMKfuuB/xuGvenSp29Q5RIZmufFaYw0lpwcHNmtXjPxfXuhMfKCPcKFBlH8LPIUTjyf8K0OdhI
TGcSgvsYQTsHBM0WB+o5tjNhVSVKXHNGSItZZeJC9d/S2tlEtScgqr+xm444RKc8tn61tcbrDBs8
dNMJrxpY4rZuYIHUXGSrqZjRwpDaBFw9J3sLwwQ7oVBtI1zxxClK5vcGXREZk+h+NJL1kc4cPc62
SMOaPEx8YvQGlhGt09q96BcSCLTSTQ7T2KN9huSby4dBI9EwXWQKOcjGTKiIcK9mkx8lrEjsIT6q
FosLxnHl7mRRTFrMISo+PhVhjwkmmegEism7JhJHITVgPCGzhnCU/CLyp6bUiDq1H8rsu3Bq9DHj
MdPMa9IgNqSU7tG0gN5RNqXwEz6KspjUJWgnn8+7lnXW9/l+Wz8YwY9FuJBTMtLDPEQPRaD/tHFE
Yxo+KOoSnr3eb+9yLPghXqnHPIRVBX7o0+g4BmSGCEdRoMx1dMyMOZQK8oiVxr8yChFNkyTQngOd
751vsf5Zxn9u+4euU1nTbRc6MvOJJ5FcrqG0+M7zTaCWbLP4+bGMyEKKxzMkqVqmfuVYyaGdg83A
bZRzpXXqt2QVjeegIEy025p1vxomg89hfLYj5oDIfSHCZ5dO9DcBnqCFYSK0PyyuRItUErFSMQsV
4LhpBh7teMeqJd+PLz3D7pqRYavwKxVklfDE+z5UrtECyAAEVwM35ph5bF3lMVoCrhOTJNv6AK1u
RM6/qOveI7z0xG+cY8MDoQRT5/e6xzCi+LYs9vBUZRkZlzx3GQhmxhuabMaG2CPbvMq+aYpfbzqY
JYWUGnktcOiiIxHO2uXLFyuiaZAUYOjHtEW5pYEdrn1puupJiYhD1TZSQyp3Kmm5TNJNXIdbMtWo
9bQ5OMopg9nAt2VCWevFc2BAkjhB95hV8UuqblacIYBvDwWSDpa7GfzJBCy/I46AXAcLWasubT/j
oUuGm6ERFo8NVV4nkQy/EWtJEM9rQ4wALRgM5HyXDg+4qIjPQ1E9lnBXwL3OcJqrcS+g6jJGj7Xe
oMjOEbCPe+Cx3dz0+LHULh6uXABrA17Og8UDPIvhyepKu0t5qk3UM56NZSeZwJjpgiCEzeEn/k/S
mS0rigRh+ImMcAHFW3ZBQEREuTHUg/sCiIA8/XzVEzHT3cejAlVZuf7551duvPtu6Dafcfij3/El
5/azcjty3SVcStCkwo8/Ab05cHfvod02DEi/ZAz2QPQn3/W1pYDYSje9ZK66WrAONOp+buTtpzP0
GNMGnhSu8SKlW/Ch66Ho6qQk3SfiM2pFv4tsv+7+mVbvOh96lEOMy/lnlcUuPf+m7ut1DpXRJ6rp
mb8wrLmXA2RodtvyWlkdearP7XF4PmjlBwB6rYmq246xK+9hKAre7fmRFvfBvKC+KpNgObeVd1NG
f7sRpd3qvq4fBH4wFICUg7Grjj7dMBTB4GfA9OF2fLHHA3I7t59Nk6rQpb2bpNtS/3kaYGqFUWhY
J7BWYZkzQ7dusE3gIRjMp/QPIo6/vNG8j3Kl3IrwfpbtLxF9PSanCDBqRxA4BjZyN69wFJAALCc1
uAiAxLfJVNCBDTolBG0kX0imoyImeZ/L8DfjAycgI5oniFcQ09p4oMlVwajOH914He0fL5h1S6lv
PekXL2BfaRlc0e1msnxBgC6zHNu8m9CXzwqCwcyV3G6LLnpyb98PJXi6gTroYsbv6b/AGC9iAWvL
nHr6b3BNu1cX1blZxVfQEuVoOD9/+141IlNJb3JvMPap/w3UN2HpBB04aVcTKWpv93CohExaiGTO
+LBetJf3+nXNbmSYezJcr82p/lnAl93J9zOfnME8WJXC5Ezz264n5AQKB2r1wZQGLX+nOGNo5oBP
F8501RU6VXK+8fwK7wBDQGgRP0oWfdloV3lsSr/58DxnvcnQ0vUv5cT2gIBm37dT3LcPyiaq/67V
1x5IycW9U+XXznoTVin8LRSbgTD/DcSIIaavBHI+Z/Itvapq84VQ0AA0VO8ZOfFjhipGg9nu9IQy
d6M0cKWK9Wg1lfQnTfwe+c8vWGLZH9U8Gj3zS/QXfHAUi5lKO5V1ZUePjnbevO8ac8YbSrSg1sgk
LoYHqNUIgwmSCk4vQJVc59mYsPjckSDQKgbTgBkaukoRfCjVnRgaQp8SLIxMn4J2pEuhyxzJPu6q
87ov7oPl6Bzcb+SAqFpaU9jUyeEC/aHjkIr/2CLHXn51wbvb/Ft+utd20DaT6codAWPA6rxwFboH
09cgmrpb7S9k3ioNvIIqEnGFtXXQOz04A4Mx03OZ19jNJTmgzne7OlJZGdfmRBM0+JURuE8y/jxN
M4Z8ZPYCnI2PBK1k8kN3AiuxBb4aiCx9feTJDyKmoPyF+mSBRdWa1jTuS70GTDWH/qy/uqQ5NYJG
o2ttwCTco8yU+zHkD0B7GM2gvuIx/IuAs9zn33tLwEFgNCQVjNXDvc31QfZNICHgI98LSUetTJuK
IeSqqCBau8N5qoIIkF4q0gAIgGCMufC7q8k1pzkTdSm08xEIF+GDx05djxiUnIIjAd26ZPaAhTM3
ezlNMvgDPomRrL86hB1I0Yu+qfSVMRoAV/1LZhGSB8Y05s4VDrQl6Ynr1fyN7AsFDRQRaBe11xN+
CoOEQkFwBc+AOyIRH4B/rJdP0O13jVnZeHFv45vrTF1kLp2gnzmrn0Ob7ZL3lseDkpIcMisOERlP
pFC3NKZURCA+ZpTCTt/5oEYqZsdAaUH4xokDk3XXqNpDT3iOGGYX5jFOkQndb/jyoOwxr0Hp7QzJ
/dq6f7Ff2iOWEj77CfqMn59J9sd+hfgUszfVk4gRuWk/Ict/Hqn0y9y3H1b9xAiRWe585iPjETMl
KG591rAAfBH/A2uow0NvcYt3Wmfk4SN82409bbTfYcLO2EN40Q878LncsM7GXe8aVHHcwIhjsgBc
y2u8h3NDxM2EBbpFz4ynZ/Q2cykHYglAOCVQr7cZsU7tiadlD9lfkClEOZAZkYKBT8eGWjlQls+I
BlFPdl7+Ldsd6ADVpjpU51LCWu+WbEuZcR5gzquXMArVGQ+IhqKFjwzzCkIMhJxRBMnHeUavpXLg
1nZJt3iEk9MlhHN7huQWBwhIpMMwYcdZ/zwrGVSlwiM6WNxCJPWV/VxWZ5fUHqNBl7sDJwPJELef
faIm6B8Q8jHPzF1H36CKQRTatfUOxi698O7OeJv34OXQT2cQ9BqFKf5nfWYUFYj1s9zr6ewab5Dc
uzmdQUg+a82/gfF16c80SYPOGH1pUJh1WqtEBOgywQeeLjjKAEITQZ8S9OdDVZr3bVjNnal+MQg0
HejBAjCbBokHg2liDuleG5VvQnC4aK3b8uv29dx5pX0TZ5UjW9hM5jFK6+K/YJu5GT/rZ0OuxN89
V15UGbnP5VMnBasXM9J+Zm3V3huBBGuw+M4ePu+3OC/pyxsm0rFwC5PYbgbWR7+EI+OX7JY7bWzk
VutJc1o77NKT7Jcl2ZdlaZ2Da1B5ksvhZTw6AWAMawqRFSi7BTbFVoKHQ4ohbNyXcQ5wIZdF8NL+
ZL30eBSkBh0STBafgEstJrTne7WHPlvkMb3jYZNICfYDzgz6hOI8nN7Ul9W3q7h/6Lw8pR/QldxH
yEfUXzJM7lGeniPKPpyk7wJJm67HLgqOzlQaTQ71/hPl1k67WZhAe2R8eMaar3vEucV620wk1C5L
hrUGFEQd1jNtko/7swqbMcwWBArmd577uXPmU7uATK4jhfSLbB/e253Oh+4rVvze4hn1EAVOixDP
PLuEbaHmHpahBiCvctpvs8H2G3C6mqQIeP5HNk5IzAtRRRgz2A/46a2QLNYqtDegtWxgEMGiUKhF
OWOXWXX2OQC/zGMO3WHyS8YJ3IQuzNdBaz2834zx1O7FuKCZmbnRR+QKukc4tVIiz0p2GTCegVy4
3wPz1+O+Sy9LUGYs8r/zKQowGRM9zYqtgF+SiyMw9HrG3NvAU9zap9ytKWbP6pwpolN6l/kges1/
oXLAnBpMiVv20OZMO3MKzJNMziBtIhp++lrtPcK+zawghF1sR269k2tCD5lPMxCtIpg//kS3iDLS
uq/KW5QtJnONw9FPSOmgqUGA3GDjJRtKTnd/rrVLXKZdNtq+I3gN1ygDFN8uYcqsrL5Xg6yKQbcN
l+BS3UoM41JhNMLpR6doeXpzioCRx1sZo+mOl9MtauoOn4zYEECpDJVi0mFRkU2gjgPGA10Hka46
2kKiti4S5unE7yVKBVcELVnRBI3vrn4XzHeS42fUWsqy9hQbhZXHX+p2N+8ZDQJcE+mmIX+MzksH
pzqtQ8qvzwNtx0+NTXGQ3mFSh1V2x2YBaoQSL9czvCBsMnzv6W8mr1GjDTgrxttx6C7qQFJvKekg
dPfNafFVmC5OvOwWUZ0hBaT7+fHRcVRukKIK0rUPUGuLMV3o9XzzXGLOzgn+Iwq/ML/BaIsEQyYH
uF/e53uksm2xZ9M1/cngPyHLXo5XCPAge4U/kG3CXI62rdVldNczrf4GUAeGGn8Ift+n1AgVXZ9X
OfRBj+3b0Ly0vgPdu2khuXPugZXnRGypV7fZs482uTi7ZHycrDn372CEVULp/pL+VOeq8ObJkoqT
wRKixfEWsVwIKOAwjAeSwdSkJoJOGnEaxfnyFz328KZgMgDtYWRZCtzr5BkVf7/VVR9sJ9v75imk
vN2fjwRp4cB7BzevYbxtq8JRxbeWGbMsOQl4AQR0lafQFcAzB9M/fomxBBFLLQgfBLYS6GdDluwT
0bqEbdV6N51F5/p82xC3OkWxVXHxh5gxkY7l+kYDj+0k/O/NPwcUYIzs7Q7IGrO3eXOZcgWFGWNh
FSO77NM74jcTB+byr/5wFB9H1qHFlQEAE6c/Z46jUapE99upP8GYAIdzao/gmwglWD8wEE/z56Lg
3MpSNHordKYkG/IMn2V2iacL1rJ/oEcMgvEZknFZ5POXceNgF8EQ6nx++UTLltn1iJiwyLe0yqQD
2g4/b2zfUCrvCDfj92+heQuuKOMOHcVuZp/gvHmg3+lTC4X1ZgmeNHg3ySUkZWffo99MJG+FHsIY
u78o9xjTjf+ZfnCj0GxennFx+L5JqJJ6FpKBdWdb2QdciXulvsJhcnMr+nY1ZYlbk6f1sszau5Gn
vL2J8FgkNIqNzyIEBBcmwzN9V+x/HSuHPEPE8hSn5mq+zRzNMXQvKdrWq3yseUY+SGH1eJOcnfFF
tiid2hvhqGrSvOjhdolkS4Qa/0TsGY/PwoMP5bKoKPzTnjaKB/vegna4WfKwFTR6yfei3R7OJXys
ZH00e/2do1/00mAfxB14hDT5JiRucRsutO3MJwt4JbZteknPR06IBNcYPZwvfD88sk/EkUc8xptn
oBz6hyp+ZayzvOWBsSzw+7Af9XJ8+ETjpDnUoZAwB68mk3AevtHFKbOH/cpwdlAHnM8uQxJB2Sf9
pFvXPl9AQPBdoBzyFKcLxOIyX9LkhsfNT0wMV4nAai4GJyDHmvfzzLjHtWI8pnMmujDbVgkGztWa
huWyg7MU3xLlUHPZhgXET4TZl8d57SvvHDASiU2NX35v25/fCJO8LmOUUSZ5k6iAPFm9hfWy8lET
GVRhcPVpPRrmaMek5L3mThCW7wF6Kbzhlj57oHvioBKH4HF+Ag652B/eBsw8gqOPAAeFTZ+pCpnO
xILDpDzRdeZLST+ljysGbfzQ4Kvx+qtrICVjmy56Mpnf1WgBz9e88rEI3bqYP/xKSPgg7q2aWfN3
oxxzVYuEGIx75ISxtuIME9+xVYe8JUDTdsxgmorVkzOMCQy2bSr/lZA6FfQQq6MTtKTyqmZYB3Wx
jLgGCOUjI2brr/hXxbRcCprEpgRbBoLfX3FICGT7lYjA5W3fZivuHKMxuq/1bu47Okc0rqSQnSa/
+S/Jwcqisb1XOEovNk3mcYNbJ5nNnBRhQPqPeIY6l97bAukzoCUzrtF0+3ZhejZbSzLPQTVvcD9e
1kOj+9nGFpgkkcLn/GlCOpo1eGnd4huVMec1D+k0rMPaQTUfSu2qj80z3/AOCCCyZyBvQZ9Y34OI
QkklYGvrGH8dR5FFLTc9iF6JIuCZPnT7fFmF1+B3gB86xnCjF3AZ2JYqJpL7JDCd4VQcid7aeHxg
9Tn2aIJR9v3DXrP1nAd0yI/6GUQWdMPgon8BvcMIGFJCYg7MTCZ4lsFeiIhHiCgGhtCZMjRnP8X6
MBYDTj6oFkVPL2M7qXOyAIDia/V+xAqS/vlXcBTqhgYIUjx8i5IUEaKXDjKZhVYSRL4V0dgOhgsw
bMJcIQoi+1CoPFC7RlJwJvBi2kya5yEPd9+0HobSRuZa/5d0GV/O4583ZUqsUadoH54dgiNCrvMG
7ATw3BWE/jFXgl+H5/7D92vEijPmIeVVnvp+7K9QucxVYFTIhasBmg1Rr0S7UI7QB8e0ezF/lNI5
2Tnq/WRgmO1N0AgnIYNiCc1LWqNUSpe8oih8P9p0gtmEYAlXgl5TqmwDVdnwwo0RgnTi6zsYTEtt
R5IFJgugICxSwPSbTjGmQCNyG+jLCNaxzwxywyeN7Dl5F4N96FLuiborzcNU3+7+zmW/Vlg2hiSq
KAdxCfzGscpcUtJJ1w0/5R0NHYR+FXwIKi64sEbWb9Xuq7ViS4d7xEexJUX0XDWuZD+ICJoIMxQA
avRG6/Hhym4EUORxnnYJfZWj7Y33jWJGkCYsKhujJNegSznmLCR6Bu4auoA+f3xAbMP92KE+bi5z
MWaDjBmcczns9ui3Q7l8B69Mcem6wQN8EAR/7C/fXbgPG4/EJblyJrlz3/Rx5Ycqyn/iMfvD/QYf
5N0H2oKPgAOTEZRte8KhGmU9zPEbxw49mBRm7YOrxUFFpxM8OEgYmohWtDFVBHQipn95XU/+8uyR
7g4DD1qY2gdbgYuKZB7IIgldmSjLB24Kmjeu/ToD++X0V2VaRBwLBSAutHb6PSr3hLmH1i9TXnMx
rFgpclQLsmdcfRBz6D4HKWlWmJ/4Eo6Xk/3YfQjZJKazUWPwpqstnhJ25BdVaX/+3NK59sgAEhJV
4WNzfjG6xO1dVqefWtyjGBL5N4UxLCao4oqc9PYBAEZt/tAVGX4LYGKhegfenUWebMWRxlUojN9s
uFGCzmgt/E//u2rsW1z6tATEinkhM/DWwagtpitGtYd4At4lmy4Ut/RwuYnyuVWu1p9f3GbFmJQF
XJnmYDtacCDMvn1zzpFQbpU5CXB2T6+YmIpzFefZKLrY9EP4WCRgzxd1Mq9hNMeZ+peiuR8ReKZU
oheE5aQF4DhdCys2b1MWk0OwOxAYkAVF9VDKwe7K6+sWUMC+Ix58b5ug9iFUiSvi63HyIYLNl1yq
9cWvi0CIIP35Nj5EVJGx6q34RmPs4ZYRZFQ4fdfZgwdmZmxKs0hce+iQ5+mxYvxoj24dEtFwaO3z
pMN9e8Jbt+lSbuBIPi0iPGXZnnrliYPiM1nDLsgr0qkm3CIC4iIa/P0ShLiPrRERff9Qx+8AXyRU
lixFjUCT7SBHFRHjBywYnrVQaogZB4t/sK9sMP8mw0VAJ1IHxFwu3kvEtpDejr+zxm0C/ol95MAp
hyLqYgSKL0N+xBrW1vBQplwU7cvv8NF4N+paSRBQDvWmxF1I85RrscniVBI/FBE+FYakzVhMZA67
8RKqiDRG+j2ghl/h9ctLSBdmFQeTbTogdajj/58dAldsG+eN1Tg3tGCKs4fywMgNPO6vtxUCziSS
qF5yKTBnRFv/DAHNzaAddzTlZRQgsDLgE+U6QIhRoh3qB5XH2cVa/JMncG7DebMqMPzYhyOO6cAT
qryxadaC3GoB9/n6zlxUBxkbyTpPci4NAr5nrj97QikwtC7B8DyPFSHg76KKNgpkjptkgc5HdKdL
PQa9iX7c7w6fv53LvUI7n/4OfBxTSFDNlNJPhJXhK7F9k/X5yHrWqTg2X8jZqa9oExja7vBNmdho
dvjH27Y8TOvj9GJVoL/BpNS+uEG6/3xu90uSSxKbQBaAPVHYb3G4oZFKOS0D6s64mogPVAIkp//K
EIshJb8Z8pyCrwnJgWKaMVr8o81Nto0v7eIBzsbLoYiEIBA4IIAnMhEIBsi6aXamawvTS+BPJp+8
VCrHg2wUo8Sh+EF/iolQvHoXJ3K300UOo1UVBVoS/Nw27R94hZvq5zphXXm3SGi37Qx5GH3BtdCn
h87GJ8cwM/cTkV8SUWJOyXF/IJ8W/iKHnJBfhsntgK+rQAAOOPSjj7g4XixgBZ6jNKgaKv8KQ9Sm
mMMkZtrdzPtlwR7vIJyh4DE18tbmx9+Ibm0Thoymp9PswMZyK9w9xxZxRPwnGd4RFCQ4Nvj+IMWA
Y7CgVx024+Zp0iLY1NqHfMXxjeHGB8Fg/9vYM18IQBC27DOQLm1IVFVpo9zEW8DlHbN1SCc6D4rC
G/sgThKEXrgegJaRNIymnF3/WUzeQv1ForTwplgO2MIgjEB+8UckboXFZO4WK8eh4rbRCGhRjL9I
ueKHdTqK3uf2yY6wy6DxsOL/7B4d2MDviaMHLWxcbCAk4GK5UbvsGV9NzEQORogQ0aKkRiwDiNbJ
eoJkdqS3GYGiy6Q+gY5oL2wyXDY6T6HunXhu7Q3fmvu+Zs2jeeQY1tbWQscybENzDN82HEeLRKy+
I2qJOy1u1NiZGyfnojpb39r21Xgfa85NjeO9w1+l6hh7zbENw/f9va85fhQaWuwYkepEPp+y5442
v6iJ4zSqsY8SrVT380j1qTyo0cnynXAf+X6ozU926PhO5JzwQCNbMyL7pBlaZFzU0HYUNdI03srz
qJohbmZvx9zYybc1O9yHhmOT19fPOlPIVHKPmm981Rg6QdXgO7ZRDH+cuv1DDFQ+HHLX/ClrcfhT
bccJDa6paXttBiJFtU9Ro/LCXY9eqsN/iAEvD9U9AC89RADVyHV+4sfQj2zHPjlfXXwk8o3I5ea5
kuNcTXGX/sl2znoUnxwnMuLQ9+MoOkU3NYqxNqqvnaLY2YvFtZyX5vzFTlxqMYBfNWahiVL1iDew
iNye4TuMYPb7PPqJCRnqQ4t+4j084kU98VvbMTQWSXf4Q5s7oRare3vNmsYsvWPfTe7Z12xxh46/
U3Pt7++p/p1ubBR2jfwSdjhEUCViMVK/IsnTRM9gkPVRNBYKtgzRj//XQwhQmX/aIm8tnV9Ipo7e
HZP0xt0ZAn3ZDKDJElw340uLbmYKkyGNAuaDyJ+NMqQiDlXfANpFYExDmEvhoOxz1CaUCS+fTf6W
gbZhpT4A2ss1zEQ2KB61e6fMRtrRhyO/dej9d491yypykUFFUOAxSag8D2Epgq+FlHdvqj+7j/15
vo3XtHM7YeJRD9+iMa+Dt9UH7bbc/eB/P9PuAgwH0gtTdM4VOVR95d+Pvvg+/Qfgs7+fryd69KcS
jbjd1/zKV+/SfGxQp7d81csbMNhPg8jjtaObhxGC491Um7yi349nuDbOlI6OUV3SwHXRej+ZEZA1
DQjWdcR8ysrKp7lWj0LYrf3c7awbB/luf+ecYjX6MZQb4DikHhgX2vY+EH3VUJBxVyZ7gZqSUbAK
NFlDo8KOD8/AqNsqel4oGY6dYsBk6pfx+66mAArb3SI7ZtuthYXU/O3ej7e+48ean/hDdRsrGqTu
/IaQBw+WMaR0gDLGUesmLrN9qZnvhnQFmJMnyW4DH5BOhY862RM0Q5lPLU6kbK7EwEjWSwfa92H8
5OKx/IHMV9s93H24f3vA20zL5lfNpqSzqGO2qrTpi1zF5PSh05sB20P1sSTPQLWxpEuUFqSxwWPj
x8mFiJVybUzHvgr8g4cbs10D2AE1LMm01XFaiNgaUV+lExGCA4kmziuQSQNwi/QUseLtp2HN+h/Q
m2BNtB4pL+KuFSV6nwAMEtP9dP2c1wZuqNMExZyZUE61fprUJ6hWXBeS2Wcw3C/5ECaTjoSRYAdF
iojmFFjPeDrmLtjyiU69h1qdrluA0bSpXS1mfVtkuH/HCaPTAf1C4vCElY4Kgl5MVUiSmCeiStuB
32Mgkj/i4PwNV+WpF9Jm9YW4h1Y4ICNkbDif9Hzjb+F3Q0a4EwV2bMNDOGM8AW7AIyT23dVqtW6d
yY9AmY7C5XsxWBcLblmqweTSUMu4hTfwVBi1JI3PAeCjzeJC3xzfCGcy8E7ywmvZAoW6PDuF94wZ
IrQH/W+RLp/jvhrnxWT5JZBcXII2GTkVvtO6sybGcPGNsdgzOGkWl2X/yFQ6OOHRG3jmXfyw6RHV
Zgwoce6AO9URxEMoWLvaExN9dNkb0r3gXQM+3VPlkLrnvE9S+LJuZi+fwWZO5fdX1XK3QXhe9Gqy
MGkVDtaEnNi81rjqfddpY2pI8WfREgEUJlGzCV7B7IyfzlQHo4x/s8/iuho5r+V1Jek4YOZvVhpv
PfdGBuyVNKTefMmE+s4Cd2FR/iXFBJTQhNhztgeHq431+DmLP7OpMzKaGaGi21tKMzp9N/lSscu0
51DKPOZLUiJ7qCql7XU21nfmNb4ElwBAsXal9tKb/ebSakoRipIQM8837TpfSvM7864313mzOS8K
mBpVyOR2MKBSeWwtZsrN82WxIJu9ohsueO1/cyA1ixEB4XO1o+maHibhi4L/8yEs5EkJY658gYA1
/jUHMkTUj8o1EQDzLirneac4imuZMsrXY/xu0DOgBodPqLJrZ2L0tH2lXq0ivs4mlgi9LiaNL8vr
8bygEc+AxN0Z2rUvub/Z2MQR4kuG5NQB3VrnWc958ZudT37gvbrErZdblIC1Yi4R0p63F5vLx+dU
mYu8gbKAPYxtkNybRe7N6/lQG29BLziy8TXB/+qPaLz4xBOtMOHEdEcWgyCcmy9ybSAwogsp8S/F
TkadexxVanlVTOxSedd5vu5Z7/nY7M+n3n0rLcbBZ36ef4EfYOTDVzL1K4d2FW+sK/PGHDm99D0X
tYGLMXUgCPRIMltlktvQVJGBv/lvvReeLUhkqIcPdbIderfubwqqrv3N1FPQVD5YJr30eyF3Oet8
0HQ6bzf6JlzXeGKAFYyeR2sMRYzsabHg2nfe4/Hfs6vJjCIEBp1pjW2OLzJKtRpPEZncF0wqJR9T
C8XTa/VC0pjCi0JtxwwVAmtk0XgHebkG1l+hPZPTTKs3Rf2hUFN4mGgHeiN6F6FOeQ/ZZsJ8pnfR
TwFsrtNgZLn0BdhIZNr2zeq5RbkzSRAdgQa9nc1aDJfTu07tH59b+PXvR1QseX6SeOYNmhB1cuIC
+L36yx1upk98d5WJlHwe9du+9Odfu2cICBVw8idHyMeuqwtJY5Lrb7WAKes0pfpzU1F6taJ/aHMq
jRJyHFT7R4eq5c3QFNQ1o6PIMmU1OK6nieaiFkoOja9ATf5meC7nDZZIXivJK76RZEDncY7k7IFR
ADa42AsVSpMajjfZGJEF5EW+jXlT3V5KoPEQWdoL7WfavcesVBj8RW2NboBiQhIS2ilVgUdNfa6I
AcmhP69iQy7Lx0l2Js55NVgy7zYiFhvBsrrZHWHykdcDMqSflXSkas/cWxqfaGwTxTk5Gx/IN2D3
HzZIltYQBfbqMI1fbud3lNkHTrksPaZK/fHsfAxzU6/H+m9eLh9Y4J96x9L+sQz9FWnTf2Ud9Hx/
PljXp+Fc2SgRwBf3u+LNRDC2ZA43gzWNkmS9U0RNDBYjufcOYKv3iU+vIFOclgkiWr7OfWyzDIXN
5rlo1/K6CUD6l365HhBnbkTRcEmhgWET6X37XI1O1X4H3KQjHOM0RePjZ3HfFNQ6R6e7SE40h2Ih
IJtr3sfgnxMdc/7A07jiOyhG+g/mLdZDw1KiBhTQDcVBYIc+Sedd8FhF4ke2mKvmSSY5ttndGrjv
uNUe9sRp9N/q5V/casmxd0ihiF0joH6EZXg+jhaPrLLoGPgjZwlkoJlPrTfnDQxvQA7Eqq0bIfNb
/1FJcwnUioXE8r0XX5cSxLq2itnNvqTvxSUl7QNdxupN6q036x8Ad84Z4mZMQzrQwodPysmksyVq
5hVoBEg2VUk/G0yA0ifL4ayjsjDVpiFZCv1HZXQ8q6iFYna0iU4BYdWbwT2EEr3P4K7Q+8l91gvj
IQqj1XZ23wQJZI79S/gJyEAiPpTcBgbJvuVvRgLnYSMbw3mN1Yf7PihMoBQAYdhhFP3tRNLJns5K
osAvpgWufZNu+kW9fsXTcGeX/suATNbc2Uxs4vWBTyNpiNtjd8v3H/hMu2e9DJKQRjHnasEtvvlT
xnoEpMSQB7+2x8F7QTk1eK64g478m2IW22LGSAmH0hVjSzbD42/OMSSJHgMxAGsASIj0x6F3YsUH
8SV9OdPwycorJFrvx7NMSobUBgzXpyHED7SurrFk7+2YDesPybvVPh4o4cmKv9BsRNdI/2eokT4g
e4xL3IFDhDss1zF5MKP0qaCQdYen+6eC9LsyO2qq9pjA8Xfb92Scv/tM2ky8XdSeoNooVq0BDy8O
HC2v3+B6rCjcshVk1ZiYDvy9gzxNr5aTNe4miQFydfJ+EHMiSKV/SRTELK/fn3NKztRxSAwyNIrE
4D+3HUwIWSEqbx18dVgVTCeeN5NgP+oI22yiWv+Rp6ld1qcoRhBFpYBem4ZWJ6+GvfZfCaaLKWOS
dCV18kcFgnoGAiyKDMkNCErR6dwymSICNDw8NC6Zh6IwJgzBbWx0YilQpyToUAzki7xiNTyg7klo
jWjeJm8H6runSQmeGykzsiJk/QZq1cDwbdQg0e46jVtDOnlB5R2pYyLPQPQAs1ITA9zJp3EdNlgS
vFXcF7Iz4GlQMLy/KkWSJE9FKu7I0hAekj9kdcTB9XcJkBte3YlU3TuarMnI1Sn1IpHc9CmWAp5J
SDiBvmVv/08WkSQRgFvmZgj6B4NyJEkeUtAEhO3QxGsmIgGlAF6LVBNgLPJr7Au+PNOmIOdWjGdj
Eh5cwP9NjDuLRAmHUddXrW4MEKW9sUo0Usak0cjFkBXkwl1jkAujSCtogWiUQ7kCdB2IohTjtIT4
sWtgKKjMshastEuUQP5HOjTB0CYtxpNgeXakCBXIvmmagU2aeYAiwwOjFAlIEMCIBXeAm8863skL
kj9OkTSRBQQsQHFwLEICwKn8SIaeUIg0JYiMMpVPXAsBEBggEKyUwkV9kHTBM2BM4YK6p6iz4EBT
5QK6InKZ4nSueD/QkhO2rxoL9FA/N8ZI2ZNxZaJ4BucrpwyV8npQTwFcab78z98kQ2zIc5WN0e3J
Zv1D1ZJX41uuZMYwpTArO03Uo8dBEj9jhycC1kA9jNOLkOZkGv+q9TviESnjIKkBfMqxtCQdQSsH
veSizM+jI8cAKslksxek8NgIrgdgZ7TGYt+P/IKbJpPHgmADpjeDj+FaUI6/qLclo3aBSdJ5TVKe
uUgpt80yIZvsWpcqVG1wGqnKeCyjlNQpoCE+R/s/C+6x3aI2d3E53r0F5XdU1T3oU+MdUphp/Tf8
kKTh+U5RIuXNSL0Ay4JgkAWgDr+non7DywRt1yNIePKD7CpJV2pDhxvFT+4VWeXh6BjgWPNwOGMD
Kr9anXKIvkNN3KusM/SVr3lgEN7MCNVrxqIiR4VII3YZp0jeTtcEd1TeSfQT7pHRRrImqIGE6Jvc
AQgffk27HUn7fP9820zJvYOlFJxbGhiKc0+Asnbg1F9QZGpozQ+tq18NwhWUI/tPdBzhao0P+FCk
Hiryl6ImxlV45u+CHL8I+dggoUOoNQAtIylN2p1nRg5JHHFySZuitfiTijTZTpRRDq8xFeHdodgi
+9gakrtIjMBswKml19YroxAyWedrBuQK7JYA5wCNo8mNP1E9GeEdA/GwBylwS9oSJtkTLjDUI/Vi
QNWKe94I/CK+EiWJ+xEhqcPdgetQSVRM4dgD5raEjpGS1p/sFf4eI4xIK0/GBAGWUscjFyUbjhXM
Pmu67DJS7Vf6gqBIwMHnffQhCfy5WBr0GqOLKUpJ4htEuR8h5WCnSCyL1kT8DWA9TyWRiI87nD2S
Op+AkiSmURiKuFiMyEygLsj9foPSQY8it5OMdeMcYIHamG8kCcNGCx2UyhmnjAuS1LM+CRBAfFR2
ROeLHBZWQdqEwWC2l6L2/nKPmQU4V8TQ2S9CdfJlbB9CApZsfl/cmN6pEUna5w0ZJ2okAU5bnp03
PVmvMm5ScZtZnf1muwTtUGU89XXTX+H/sUD+1OEZcgdoBb7uyOAgUbq7RxwWroG+AW5DkaOiUmb7
xQpXk/mUroyqy0py8kK0iGhHe/YtFeUlTuZbV+xxdF+wnJJL0ShmBUVsTBGD5UUsi1VtAQ8lJqXS
SRzMYlC2SqmJHJAvIQHCqAhTWvvTjGuVWbWUBTzo5uzcPCVHwiLhdsBEsrjjp2LmU/ZjFHeivHMV
pSI60htRjSD2eB7Rz/ggXJzql5BwiqxbNgf1yjvPG56Bs82+Ek9FSsL7Pn88pszXD0QIwvv4D7OK
xZjk5nVoMPxsmNOtpeXAr8hwAYmbmkwKYWdEKwQCBQwTbE3OvAH614UlYGiLqLC87Y5GtZ/F9JuG
gR2QwjJsRdErH5v/hMcC9UjqSqZPioHyot43bVc0MpQ0r5SODKt5uaignivc6uZNrg5TvLvWZoTw
5WdjzD6kQs68Ajen+aUh7+kBuKDOU6d8KwJ231xaYYEofdHDQ3MbxSTqTNWU+WqQQOjPI9NjB61O
AopRDKSuKLyQTOSByO3JioHh/PR1bEnlIeRUa2gKbNOHISqSdOdwAlgnWWcOYUPr1kN4dcSjKMsb
FDA3E/svQC//qjDYegwpFhorD70zPSlc6FHrnxvsWUzuhJdFFK4oT+Ev3s3BlxkJovSG/LdnU6TQ
WNOpsI+UeiYMOpB1zB/mRlRoZItzBnIataXQhUH/zpBpqoYwRj4gG3QmZZnbQ5Ry2FZKebQM0Sol
3IShQRpGQfU1BuPZwMvSjQSagXXAO5iagxbEoVvsTCqsaI1bC9etgaRP767cWQoh7wvsqKXc/yPp
zLoTxaIo/ItYS5HJV+ZBnI3RF1dMLBBEEGXy1/d37VXV6ZQxCHc49wx77zPrm9ntZrfofXbuU/Ng
htzJgNXOkLl4AvwWRoncvChtwRuiK19vkxVN6EZvmIy2YJxQX6IeJUBn3BaDx21Rx+3gYGOXKcj1
Dr/acb2EjurAXmwC/vfVInwWeBjcP1WlK6KHfDquNp0SWdTFL8ual2X2yTcHksGBAqMSqhIXoMaM
kcEtQTIMETFmEQIBPQHE4mN6QvDZPIMYtLc3GCHjw/ynLB7/1vsMmPgK7QxKCBUwyECsQ05uEmpP
D0Cvzl753AkGqB22VBQpowELmnYxpoa5Fk4Meytii55YaNQCqItP0IdwMaOnPYc0rxVG2DEBE6eY
OOqO42eSe1IOJ9keNsaZgt/97UltgMstwYcbwmTqNpyotzgH8F45ebNsjO1JQc0+aHsP4vLTcNX7
TL9G2tRGhO2e+GBZBQaarhjqUjtFiepJ5FmKCjlQu1fmg7LILnm9J+UAXXhaut0VGjgSaYKiI70W
IwW0ZfJwCoq5my5bpKCgzMqYNcNMyryqmk0knzHC65SCG3yMwauIu7QlBfRnEXNGpyrKSgtYIPjh
Bb06oKjsxkuw9yNRi2fql7KPW5JwKm5rUeUnx+aemvm1nd8EsBT/BMducuENwGeBbK/k8/1CIpHw
aMcJyHEqrCXAw09Qgt4698dVAMbXR9IpePjguuojv0/MQoCUAVMDX3ADJgHt94OhwIiAI+hjYIi4
IleczfeOW09+H/sU1CrkKel/h0P7QH/kc3fuL8ZZypyxgIRwcvyPDXpu3hQqMc57vcP7Jgt54ISA
q7O8HUFV72B2jMyS2yfEwJHkwsWm29+OisCBSBOgC+oO2hy3U+GJnDnteCP/SlGUxN4Dvtun4XDm
DGUR5FYO+mBfLgTmz/9wGO47rD/pUXBXFJUXGWRXwXbj0YkNOTf4Kc95A/NCeIiHTbQA9IyTIRff
AybPKpfggFgPd46gQRGPL26BTkVQAzbgCrEn3DmXZzAJt/hl6fA8i5OSsIHnIQR+ICgbUE4G+MZs
iyo+wVclAhMUaKTSfV4RnnUELE4Vhy6wYp4N+veOpY1QZ2pAsWVjh+8hfEx2o+L7lf8+NNZy8IQj
kEdcnVMNfkJ2BDhFoxINmLlwece7cnOLn3xzeS64P56S07reCY0AjAVOO8VEum8Jt7UlekOtmoQp
cSXIBtow4O/g+uHEYsz5NfyRF1U4G2g9V8FXfWwoFfJeVhSnP6PFYcmxznprV8QPZ5C1ONDYZyYZ
QuY49cccXKxd2QVAc+YcBHV8Bi3NqUUAI2QFhKvIHIESoZMIbjXgQqJzIgVCXpgBbxvGoyw7hHU3
AVXmvAMPgYvD6L52HAbt4HGMv+A8BeQ5tCMER7BJLbHPlGq/mfwbeU8oCGTsBhuaNirVHOFTpP2Z
0AuONzoD5dU14Dx+ftJACRENI0Rz+XdHZZEDympop/UnEpEkBSDDjoAgmjK6lwrtL2ySnhIQQC11
r61rZ92qoJnguA9HYKTtkwMCt0Hvkxpfm7BHl2klmZrBITr50bRjJbcUziQaOyFNV75Zd8TIiFfe
R9+NftQNeoH/niTaJgUtpZ0pxSEU3QB8TuyWHkURu5Xw4Tp1+QqzpKGjV2lP2JOZLYv+4xadk8sT
oW7YZstGjfNh1mdeJ++MbJu0/5L0gEksnlGKki6CuZHSoFdHV/W5NkelTaERRD87Ne70DjGBzYk4
Zo0pvge8bzQJan2GXsGATBOrpjEOj0kwble5vmJAHg/vff16vs9TZalLwalACGk9hWoyrDtik3Y1
1h2NeiXOEW3uUXlAzs8GtX0XYMmEYOhtYh7JxbDrRDsm1hPaKzUNriGW9t2KDfXOnIwCW2o9v6ak
B+HxLeknHMrxCbQW6xVIJAoQymAXcDMxtYwVWktAeTOHzk1cV0ndbuK3kg9cXCYzmIScEW/ReCmq
E1/nBnU+xGOyx5knT3w9w8eDaW89adyEVhoaEFmUT7f97Qxz+KHGfQZlyS1oVN45GB2IiBwgHa4H
kSApJhYWphqrzcZsdyz26YGdo5FtlAItShawmdajPadlHT8WykxawrgjXcxP2gt3z1j9+/j/7AG2
IftObGb2mt8sR1F7wX3Bz+ZUfSz4mUw8RbiFKQBDX1JnIMQGTrfChxa9DlROftRPRCiOH9Zew+lX
ucC3g7s3w2d57QiVE/SuauRRHDwYnC+cgGHPcUQNkN8g3uQkAuLEBxBV7/lIcUWyUjjJwJuILuH5
7ISlyLAtTofsVkFpxM4MVMsosgJBs7DqWK/JZXrh6CLGoshO+nJ6kUnuHPhU6iW4L9dv/UuQkHXh
ofFqcaezg8DpYKOaSiCshBNJWVwT9ogAl+cG3MkJiEPvQcIl7yzyY/9HnawKXibldBS0PB8RPWE/
SGNRo1oxBbCj8YcbBHkwPQ42lSBDohGlySWAOlBOwQNda7DvILqJ7DcvYcNFUEXJm2fAyFO0PAt4
4p4DSxwiJOWYFmKSC+MNJdITLKGYXtwL+Dw7mfjQJAPNI4I8DJsoC5/7DM4HCn6HNL55XUR7gHUW
90tlDUc8I+AzxCIC+ygggxdORr7loCLdiAbQmYHmwL9urhuImrYxfzyt4TwSqN0ViEK/AkksMLz3
S7mQDny2vswXrC7gwwIyT0Y1Incd41BM/+RIWnKzhJocYszRbtjrIYlBH6iu94AfIM5jgGAQCzsq
QBR9Vhk5erpKgi5t9hnELYoSR1ZHvWKxc2fkObW9dhapF3Klm1NEjiyW/ihabP7xCgPO5DA1+rLx
WUgMPLETk8M3dFVa8XPIMT7IBfHArws+V3in4I/YH9ul3432r/h2ZCy7M9uXhkaMN/j9p1952IdD
RWEUVEUEnWB334lfGe25MvQbLINK5Ls0dvdZ6yrxsDr99KwQbIZic0qkODWgZzqTHMzJGkXiUQx3
gkzNgglJj+OD+jc5sOIZcoZm3+zZeBAisxjp1KWxTvG3kA4wU4d2gTogarYmwWixeEJ7LWzdbnw2
SoC/tCOHYHXApyru3ZiPImMN2d9/Rp1/Y25uMQ2Pwhu5BjDWce4SF/r0EBEAX6oQNJl3biz7K0Rk
nOe4OeOvPs7KfBI0DvBO27AAdppprFOkSL1n9JW4OvRgipe+Nid+cYy1xPU587FIYeerS1unxitH
kFkXyWZqs3qdFNYZvSbhRhQ2fbYZyNTJ4IeIIg61EIskq1PYgDYjtijJEH4LEQkA1C5xGmwP2sUH
f1OwuVMbCdvoHuP9dT5X8hCZg4gLJ8y/bhDoDYw130dckxQihlT6u10wqac1E4EdxIrjVGFG8Ktx
YDApwpFr7ByBrdbF+8GRw1OTAMiTOwaJuzjtJ7v+SIZpKQmw2aqbUeufZ+v3UTY3L9i+KmWhXlBU
KGmx49mgkNWo2a8wR9SWe8rQQLc2bXwnhVSF1JWpLkMgB6z8iuUz+GWhqUCYid/bndlWLGJMIIvs
+nG/FIEvwOXCIkDswSvjbPCQcI94h9hCT3htgg7GX1YIjgmLBHrnAuEiUjWefuAHnIEcQEQUGAF8
GLIZMH/w3j4bXfi6nDFRfcGWkRCBIMvGXQN9j7kbrskNcUZJB8YvO/YX8gDamcCLUB7vCxMLqJYP
xktUQAWoS8b9ZWNZOIMJo9gPA6Ycriwj89kSuMvMAWakRoeCbGgnXBEmhvUaAXZn+ZF45hzg3eJv
zHPiWeI2s+0nJNDE0GQkhRDroQb88TOFlyf0t9IQkCuLnkgERDr3kF2QGfFx8JAu4jH4hgvz7NgL
PHMhe0ALd0vPPJxV/FwWAN7qcBIMTPQgVU711plk3oDbDrYCEZEjBvx2gTGF206hhx/gKnP/PCPd
KBLR9VCk4fkpJxpXxPhzRQ4NBdk+PBLqPhQoYJZQmOF1ltoSa8y/IHPsTmtW/vI0hzy/w8fgUjxT
dmRoOUa5TwreRB/dXngFcKwAAlM1wXLtyXawMPhcvFmiR2hP4vZYTxwygEpEpnAQvrLIQEL7wuHm
kHpVrj54TxIeJIJpGvsOn3A/tC/t6SPOiiasazSsE4T8LzeB7iXPyvF7hWXs6beoUBeTht65iPfM
U2je1Y9BCGOskLiVlLkk+aqyOakL8gvjfiWd/klN3GpLY/jrtEUlfX2E7B3tuenpHtut3l38JrdT
0dg5eCgowtD72B31f9Qs+MZA0DaPJrTBgzhDrXGCM2O/IUyUM/39LV1FLtwh6mk78ibgDlsO17z/
SulBKyOrUpXnFFn1duSE5GJY3GoyCLR3flqxcE7pBCh5xFTllamQSgfoRCMHsh03fz6e0kXCpPdJ
l9NsziYT89QpNSyNPXMu4uwnEsdkPPjc7oLmyy0J2EEE8yMgCG96/yBPPzp1biclyF2+vJzCXwFM
cNKgxof0koI+cfaL5jdI4vAKbACxAypT8o82ZiOWqILSAJxtFNCeEu1wIoVE9vsCkWqrGNFRhuXs
FHokLa6GVQNjQRSipv2s19bsTVdGV4GoZm1IbkHu/EtFIgnR8QbwFinnHLJiU6LPrAHP1sL7b0qX
AEqv7KWTX7Gv1qnEl2vE/4BsP0t/eql/KMvj0z7nI3ApspUXa12Jn/eZPP17F04yzHv0MIzFK5LH
f+/EVF8/73p2Q1paxqaoJpqawyusNVeCKDTEpJhWbMsRWd0bOwpOLVsjTUOSeRVNrbGW4YTo6kZr
+dlzNFCY6ByWeE9wT5R5NqC65h5tCR+9yKhDx8z6GG+N/jb1EEoc//22yRRactHHqTFJ9pz63/dG
y0jr3pHUJGsn2/krtYarqyg+gdNtQGI/kNV4wF7mJJTRnkY1YhBBlUQwln/d0ot8Hazp3aVAW6oe
Zki7kf4kzlN83FktOcjZxD5RZUnD4j0jdJduIDIe4ejqCiUkzW/qzZDRK5mL9Uook+qhqVLpj4zt
+MO71huqgBkRropDihTeKVtIy+sVtkwyexszFogug4MHxUjrYMpEHL4j0mARVo+f1bLL4YaMIW2w
+SqMWYECTRWKPALFrLHATbDsC/ajRb4MtXso+lgx4xkhp02SQVECqk3iCsOMm87ySNgvDE8Rcypi
MBLUIXgFxvMrYtFjIwd5l6seBmvgFCVW6GLkcqin4XNPUREGhheftCM3iOXkE1AbMxShzfKGzCTo
xzY2iOuRa7qqiytN4yDBEhrwFw13Y4apJOvOnOLDcAfUYDErNIUcCQ45Wk89BcqHQ0Vugv+BZCfZ
Q/QvyQh0giIsyuIvMTpXNSBTXN625O9L8qJEeLiYaEeQ2WZRk1/kaeVILZE7C4jyR1pYKEGNMKLI
bFYuw3b/ZDpIzhK28Gv9jrzllF6I6PZZQ617HOWnZ8qzwE+f/EhSucXAowmWQX3Iaf2O2A+eggxw
AoeFlSdP0McCCv26TFPmglQfcGftDU5wQUIERT6fTUwtmbDprc614ltkA9M/cjGJHndvJbjTOT5D
fkjh6Jh+CfEALVZ0HM/+kLh5N8+bgH7TqjQfyVYNE1xbnvSrpTArxumQ3b6efTQUqxdCj5ucoL6R
OeMQsvNvR2zjbfyNhW+aeTH8sePYVzjPHilzBW2sbuJAiXlvh6n/kjZNgpCV88oCYEJEXtnVJ6Di
jM0ASQ5Rn0SJb5DRp1+hoNDJJK37Q6MGKk4KtYdxPPxO7uEg+EZsfA35/xn5VT24jq2SIXVUBEtY
xehIUyzyZZSz4MGDDyGTQFKnWNBK/cPiQLyKecKlHqYuzo5Inx2yTgAfowR52VQwGJlJicRwuhRp
/IiCCeQ8ugjY8hl3hDANsJX3ZAH1nEiZex/C1MNjJ3Iy9rW278FhlDpswPZFMg2FoxGKqbteGyxc
3D8MuIIGgOGyDbGYTGiJxuOjXdb07wJqQk44Ksqgz5c0Od3hfBqvzVNfUDumc9wPAJkRmmYDBTNg
AXhFEBQILXFecJ0nItbptKOUE1NCzL4o7z80AOj6SCfGVZGJ5ADqZKS9X3RXPVOdaVpCekdrBQnm
RFYaBGNPjYPAnE6h45pq5PVQl+uHfmSjdppncFh2L5SYLayKciYZmi1sfNHb7v08UmaES04Bq70g
iYfPF3EIVj7biPBMj9WXS6tMygNZSvYmzkQnAEzJw6m1JV4dodL0kK7wyLGHLFoHClohQYihNy0R
GpUGkcjEJX9nIiSgsyHe2hkXhcTBJ9HX73oqh/AgQFyWq9LuSpWuCGDp7nF/i8bZ5XFbNFqgTzCT
CBaRSYQLnIQ1BXGVPV9sqb4lnFiS1Dit4mnZegykCGhHSS+bASIkTQ5mqkRgPuWuKBbL1usR6f9I
jqEwWB3Ad5PcuKHGV7NIKkfvtmCiAjLg5brCWpGqX+BgIZTB1pg8hZ+YCM1EfZkUJNOHw306Nlnw
6IILpywuTySZQAteipNbX6DVNccKFNzVVclotvYAT9igf2Up7R74XAJlj+9bk1ByH+hAnVjjbcZG
/0OnpS72YJtLr+p/TspFu7mF6qjyakptrMlmtBgav4+gL1uajZbf12YPGn+44+z6IFmrwgfX9BZc
boDU0MqBWeMAKHiH0ZUcsmcghzjKFk27pAZ2l77QYFSIrVJASkCv6I87rkwUf/NfNY8ULaatWxWT
FGD6mukqe8yy45UeWS054JgyH3b73i7qhGueEzkPH+V3RcVZNLG9Lk5nKcCNZem/8FbH13/KmfKk
tmjZcRPpq6w0en9gLq//aChF35RdXsb8qAYFQWNAON0UICscPfobiRxPKEp4RzYxwlJZJEOaIEtB
piEsiB/oXwCsrrFBMiNf5dcmkfbPvIJlgbsFfrNYhthoa3MSTCUNeN/ITj7kK9g9gostm6ULG8gK
a6sA276hKurC4bXh9iK/TXM/3AvwhiczPJmHn7s5FxwiPJF5Yu020JUOfHphj38KwMfg2rftigUG
AdcmPhYoA5qxoSUlCGIIG4RWZcE4gfd7ikJrZzkvx1lOV44z9WatVTuEAABd0eiifknBDnZYj8Wj
Pk9c/0KOC44Ozw7q0ORe8cM8A454/o1uzQEc8sShWI2SEBFrdNqH1sQq7VD9Gc16xwI0CSdMc1PG
AMMBQhHHg6tYP3BBui3gRyqvaDv8QCKweLYfqgrmD38zfz4inn870wsfTBnVvH6HvCF0/r+MBQax
sBl3EjPODktn/twc5OfMMVcT7DiYcRbUsEC8wy9BfMINMKmYB71X8SO0PbhxcWWgodA2YXDzpwZ4
iRcvpMX4A6wcIRqG2Ql/KEhuPiMKJr7kt1gSfGbJg92cDWAVMTw1wzYEzbJE1YO4C/ZZbUFy24xh
nMhmSN3UQtAiA7OQWN4GZIF4oB+kBMwGUrRsj2a85+aPIILZ0JcfQe/QKc7cwWkBHUo3U9ZHF0wg
yUwslppYeVDoImvsiJ9NnDl2amvdUepRXJC2wAzn/MghgSA+Qw/HDq/Bj2cYUoCyxQHwhAPFZYtP
/536lTmrHJofAPeWsCQEUoEEYOYOQ70G4yWmWeBVSZvzbCozVSKuRTaZHWTtdhvufUrXQm9ncUOs
Q5eVS4mVh775gMBVSzx6yIzSPmWb+qAFpFU+e0VoVVhAPy2yUyaLic8jVuVz6PDqIVhM/uiJxAcO
LbNFgZvC7Wu7G572qBDgRnCx1Y/G8xf2iAwdDJ1I+Wv3pXcMjkfJXJwRircV68jZ74DItM/bBd9j
EM3tGuQbu3awe/DHJZtQZrDp0uwI5qMK0bIy57P9cvm71ILCokusadgnOzH5Nf7DpbIvM1OzHzY9
w0wcbfPB2BF48srggoS2DuLlxt6/QzIdFtj8VevoHvuZTWZCPjLvbO3N7AfwNEkrMM32yIIvZNN7
y+ztRW/3tm6OLBrzoJQ0WI2jqCaV5kXrUnV2nk7NV3jz1oTfBTuMIiMKfGTYSBOQyoPgZXpfqBQk
f7f1c4u247JZjrkBuqxDxvAbOseZolW72Vk0snwAVrgLnZUrHqDTAU3Y0zWXxvYWZIXRmM7qoOTe
5Hups88yIgETueGXuWZEdqdgYl/NIOCI4/ZL05VMBnlqMgEcmPw3OPTdcZAW5/veFk/4tqfMSP95
1iP8ALOfTfmNiTtxjXBw6oB2y3T/mpqPeR2UXBXwIf+Jq9Iczjl5vV0F7ezBinHFyzLP8bbrgGvz
RlAAFnkJm9u2kHBhbvaGyTgLBtzI3u2Ya+a4NscWVvqH3DaQbSgCWG84QBMrXdMfkhdPJggJ3sQJ
JQy7q5PBg0Dn8mand35kN/VzWGM0zgOXEOr/puHb0cnQYUsV9xnU0rwJOCS2FaD0DkPdzZBoXN5T
r9s3Z33JXO1hL1dgt0Bh03DQebxdpfHe/56NpVJ73BTWsjJZPdz61Z7acP3+gc4v4IWQVf2arhoU
yBuz+5UD+UBg5KT28sCzYg9fJGn7S3VE+Y1kNY1clmPrl/xNrHAgWYThpdBEQRxd1WzU/TWaHFOS
xEyAHNQEY+pNaMQUw8Ozzql9BsVidd4AFyR+rlowJyBwKScbeBb2EOdRaqUW2TRreWEuKxfGhPW0
ztAlrZxZZ1mYS+zuD9g82dzRIhnNsBCOkplbv3T/NZetub/DeI2wW3Pk0wGgCGKzOE05NDh8Ofaw
+DLDnzmQaDn0rB+4nZxXY4vzi3IrZ6XkUaaxxHSS5PMwPM54N9tDQ86sCOfPvNsAcLgl7s2s0QxE
jsWp3ZdLBd1RPHK5IfkZthUPbv1LuUmEA1d3Jn0Dn1esHDBDHjyYME1AX4rTxN5R17baMAm8X2E8
n25rrhNzW9Bs0FwvHubiSDmZtXlcJOIhK2f2s+NqrbfzOcjnO+i9FjTeeWvNQ3Ik9uwHq3NwbqbX
uIvFNjgGQeyC+l6m93yXVAoNSSHrjWM1fq8bsrL4iy9Xw7rbHeRkMuqJomzIemDgErM3Xfc7at3B
au0XmXaw3W5tA/t0G6v+PPOXeFHFfjwdsuiq+dfaMW8Hv/39cBoGSDXlWFgm/mVG32jZWgDbTGF1
CApN3md3Kg1a0abLmU6bzJp7xWNe6Ob4t3F0s8FCcWsPM0ayPCDhY+XBAsw1Bh/rR+nMNCBMyO6L
RzaD7cSlX/L8+aWFWkgPeJQm3JEjO8OP7o7t14IltVgcj1thv11G94yr/fnTm2vvbv5AqBYOhHAH
NpzONixtcdgOgTWXQs0NxbaGgsNC+UGo326dMfvbPN9dFmuim8N8mHeexpJXZxMQliasXdiOYoat
YcGRs5A3b4/W9osGntqSXNcMvAI/nu4g72JyZ++V+Ie8ebpjb7rrV2MPl5LsDR0YV944PMycmaly
pybfwHd0eH7nQAXARJAV8oYYDec2PxwOkic8ynn4DIBQwTkfO7f1fP459+ec4AqrvXe4mB5rbreF
2IXbJnkD+wTQuPmcqfHjF02NbyAVbGvF/iUcUFKrgxCpmfve4gbN5y+aRovJ0RC+iVDf7D2otqRt
tS9vz2K3TMDnZuWnZ+iPc4Y4cdaX35lzAT6MIoavzyUneJtb8GTmtjcRn/IkhxacsbfGbM0Gd9af
rxx7J4/qcTp/eHnobsUJivIjmBNze7eP54KF6hdzLTRCcdQ1/05eaZZmTMGcaBR7/V6R+SB1J3PC
9+Y2ermlAy/KbmPLHy86K5uRmhcqy6HMFvYJI2eq+fWlmhFqodDRw9JZiTMpZg26x+OR1jv+iBPj
6i9oU2uuMYpWYXlMpL3f/z6g9Xh4IpRhv5d7zyNuZ34N27wE5Oz9R9guqf9Y52m00P1hHkgm307s
cx+QurMWp5Xitfb3t7wqzO/v76OCr7D2fj1pJ9SnNdMZvmd8nhpr5uVyDX7F9CzvtekxP/JiXzmt
tVTsZWvtf9vQ9G7m7PfKXO7lDUU1+zqbeXt2l4NOhbN/hcvljF83x57n/V6t2ZOlyg3/7p8unpy4
b5rGm/jcVxtEoWNE+KO4jONYCAyHyDmGGxlnrqVAmZqrDeYS1QdnE1aWjULBzsrdFbbp4ICoN1mA
AqaPVcab303gyibLxwwAewZrcGVsbl/pj/zb/zN+c0hCxnfyBzexLzaUAMrCgmmmfFdfo28pRp1t
hni4Wzuk3BeU2PGsQC1Ywqu69B+jBceMP1dzES8iTJeLkL357cYLNzDd5WzG6u0JWnCtvkEKBjPv
0pr6XLdMssm4WzTOhIwlxbevB37F55i7NoBAAT26NPAeEltJnCnlQsJPJPdWqmoqiyQ4+apz5z/N
FsxY+iFbkoOShw0CFe+XdnIhxLIQtdngFOW/PZE6MCOyHoaAU/NVBZYEYOkj9kEcj07bZXoBNSsY
EPgMhVvjBFyXYtSmK301XeWAoclrhuApwAGs+rH7omZZRzfALLrAozQcT2Co/nWwmFg9Y5g05uQv
2SMMCGqcdDQcCSQWKkCe9tBTZwiSfgFY59W79I2UGcG9vFaXWSwKuM9ovGwPKR1VyTf649rRscUD
wCvrQf2z2qukPVh9tCR8HMf3nxONvYEeSgewclCHKS2SN0NRmtNvhORexhqhmoBCJjQsAA9UZikX
8iJ6uy6RY0zU5Ia3tUw8EKJYArxiKSwZytDETkRicRWLHoQUY9G7qDyKdEtRiDXmuq3DPk7D6XI4
U0t9nvU/hL3XT4ghxBeBshr9qxFMQCBNcu93DkAc3AHWZC/T2wcmxivB24CKMdknpFl0tAS+ypFA
okHKIEdQhbKCu9wuX/mVpStOdAo2gCjevUOm93aj/Jn9VX3AXy2d2mPaUwDPqO50liT/kg+Xkk6P
E4XTgu6XvUXPvKAUerAPFCBedmegbFB8ya+NDgYgo7dQKZ/VnrwdCYy0PCfDPw1RnnbRJqjuUcJ4
m8/bTiUL94DMb9ha6pGTyOgN94J8CqoQxreXFy7uXiKBcg3kbCdPkSUMNGQKkFU9oVYpMtmUFsmo
AxOmDtI1hLGvDZlyUuDJLQbXB36wUP3RlTS9XT7sBw2kD0kTvNIAtHNKq/ELuU7y5OhcSGkoE63T
zcCBnKSAziKr5VWKIaqUnUhApqTayRdoGmngEyhEqheAu2F8H6/FFn7TsEV6h6aoMJQb8qseV3zB
6b0VDuD65uQJsM1HWOFagmKxJiPrimvMFoWvDCrtA8GAPVdWTgaEgUI9eUk4pKRaJ/+SJbux+ofm
Mbzb6i0MC9Tg+t/wPaVe9kVUH5XQxG+7Yl+CNkg24ysKKO/tmHIDkAGliCvg8xWC6/VuUr7NzJj1
I9x7IrosorOSc7/+URUC2AFg/K7OU9qiPEKWfy/RyXZWk1u+f/cKuICATZsElGVOT7Tm6OlJG26y
/8qG4o9Uzqg0AtkdVNrDR9MlEA5Rtd6rQJ14oPax45koclTVzxTtgz7eAHchqSky45SVQdt1UIQs
dRlRWKubhUTyu3K4FIAoisPwDMh5Usw9M8PQvTKSWhly77sRJfApLfVOtihNQ/bCFx/CaesXqYIs
el7EMiUJddEYYwdd9vyXgkCdY6I3ab4kQf0QF7JHakwfIvhrW3C0jE7KEJcaNkkJ6OLBWmK9UHlm
g1EuaPLtO9mQXj9N/AlvpkrEIiZN51WXd+ur0vrebwf0YMCoMcxtjmvq4+UTPMVkianQQ7Rod1fW
8f2B871DgRBVrvw37Xz6w3B5yqUUZxi2ZHHKt4CCUu+2ojLwmFIqQv/Uo4bPT/OpC1qFRrKf6v4t
phLcgdklj9gsKTK9EM5Q6s3pvVYVO0VML/GlA3PHSkOjgUDEvm6q7vDAd4y5qRtImsKlAxEfiblI
iXBAQ1AHBLvT/02zr4S1/JqfAAK8Jxvwj8otptYASKcYnbFalKThXPVfPBxPjfJ7uSapn3pDT2cm
uEfZckoLZO5VQdJU3tXoqlCnSL1p3Tg0mbjlczk95FP0nw1HzSK4oZPkL8kWJLkRX2dFMOcjaoo9
nT2T8EQQv6etBxAqpf1Hpn+CBg9xDkMoradj9wQYh+QdMNCCXoL0KKIUdpejnGBVWTxuK9ZS6uhL
kFXKjxjNl02ZD/B0lF06KaooL/p1C7pIoXPFmsrGtA8ZDmyG6KRE/ZHJ9EaC6BOQ8QdynW+BPlCH
va2kDuJ3cumlS7Jg0dbZF1UN8FseVTyAJQVzeOHWADWg8K/8THnUFgH8RF2AluW8APDKfHWo/x1K
XDRjVd6/k/GaR4fWeRLTRe31pALDXZNlpg4HExaWWKps9IBPegAnmwTTyQalCgr/dN47TKFPIqPG
iUPRxmOqw8xr9tQahv14AFp2964VmvEJNyY6sARMWwMWk+Ky5I/GDs/YY99OeWyMd7QV5j3v/vBU
ftrRd9nQyAa0TNBindicDBvoPFahjOqLTwMRjCwRXB7xxOPbGcGMFvTV+74W4GcPVaWqXbFG00kr
GMRNApxo8alvYIlH+3vM1HAxIDoo9z6AsLb3tTYH0s1UU+Whbgoyl8cSu5BdDA2pXcInAFcCtwBA
pzLdsmoHGnfI0YPhv4qGXCBg1UO7mrD5R4jJ0rBLaJ1THCPTxwkK+FToEnZUShF9xVYdxUrOVvK6
kXdAXKRxNE7CPgmrbgX2DHeZrqMbTAO3yMALSPtorzAI0A8xAB/SEGMAfhqqgbA7bA6Ozwt10YHV
fsfe23grVTjGHgMDL2Iq+l3pU19m9IBrcUjLETV6ivXgQeinlXMGMQkUkdn8WFkA9RzqlUrpCifI
fmqxqFDTQIiCHorTYnkZGDqK1tC4AZ8KXp+AGGF4s5LSv5gi4KrlCHjUK1IPDfUx9jB01xk3AVCE
Ll/Yi0TjXuzk4ZxGaAgKpFJLcgwEiBozWGwuXJbTHSyFXVMCwnPTHRyQ0WMPUJoGHJTnsFYkK4h0
qVNmkIRCvoIfyIawUYLbCf0ggj5gqyQNJZ/WeCD4KeQyHK0xq2Kq3TVVVm50Ck4juFWzK41syFBR
qkNXnfjoAmgVUkFKDR2paCg59K7pAnY+a/KNG1v6Lzo56yFEATpmQNYbaBFIEzYfwBGwUaw96wSM
1T0NOXlgTzN0IJ2wRgJyBWWd/AzgVtXmxujtCICd/gEgwjoR9E0DcXTbsK2l1hFUVuDhjDH7eMYb
QSbTqRqdj7GbF9/sjYYqEWcZLifFe57lLhp/ARmhcbrNBTTDZXxwPCBzA8YAxVGhYQ7q6ckJIpjM
9LsHak3tHi0zG1+kpp/aA9mvaKhCfCOwb2OSsR8QMstNApcCirmZc6iyUzJK6cCZuEmFpngRn83R
8sqjlooU1BAyGrLTDTOKnbc8wjjwvOCwZO3I7A/ZAogD5iij2Q6TioNZwvUI5GYOU6Ap4jEZezIa
oByMGS4ZuCpAgzfETYD3CAySQqmX5HezEFVmED1IYvC1Cqk9VgbF0JDZuKf/aBAHqwpgAjaKY4pR
N0BM8olVSumGRvef2xKnC9PJMgGb3Im1aULeYmCZvUf1oamimU+Zl6o3zzp13wUqoQ6Pzoagfslm
eX0G/wEKipsHyTH+tN4C+J/SXy4bvBOC/ngpzZytyaDTQgsYg9TRwIyCINEAUs2gwmoEE6C84/Po
oGWzmPHlDRzs4JPwunRqowLSbZAYPJYbINRs7nJDhVa/EFrJnQudDCsLrW14evDYAM7u4F0/iL97
6ErQQSkICZ9yjkfFNwbnD3cMCJ/CF8cKSVHDvD138HnhBCLoDN0SkyctS9Aa5LvBCH5kGXgX9Yv8
t5MtxqpYsDJ0Uh5Y0l9dNCpk+KJ3/Px7k42FnxZm5FckNNMcvCC6JgiOiw3M80ZY+Aim8fBHp7EQ
WQkqE9wG8SFOFWh4MLlwIWk9TIYcsz07xfoswxUVYBiAfeC+2ZCsUIILHlxTA4hqXecOZCZw7ztn
Wq0n2l4WDansZIKrL7Q8KW5jpAVXhXA399QLH8fc9gaOuw+RRatBGtusSz4BHAFOIT4tLEY0EShv
P8krcW8cMUS5UtQrQLjpJSpYmic6D14vkzTk2MnVG608qO1BjkE6m6/wDw01gHc3dDQZphqzv6o+
LMSXtrnRDPMzezQ+LWtKdyjnQLwn7fkU2mNIJFArBofEhKka+iM4vTCHP000aqTsSCCh7EOXXlF9
G7ZU0EGZs4qfJ9E6jrVY1B5GDlIe88ceA4oBvm8Ar8IDYtmqGaEaHJaEc2TiVlMKoMDU+LDuj8fL
N0xio85GpFkbE3ELOmDw5IKpjlQgEgkBPb9Ec/kEZVOhg4DfxukFJleE873P7SAWLn+i/jd1upuX
n1w4BDlCp0YoP0IWP2IPID6yVakG7eOnrPw3DKTKhzglKJayK5OaYxXi301cPpoafnX1uUB79flA
2JwwxaGuJg/BfIdXjqsl6yHUc2OKoUC+g45HkGnVkiLA2ISpCDsLUC3k8Ovfo/ZYHfk3CggQXSmw
oQhnifXKuq4Ah5ljyJzsAkZVs2vNhi1MyVhP3GpE6q/5TBLSBbwRQpQMWwns8sRXOXdwx0l0IC7x
y8bl8wgp5P1/JN3XchtLEgTQL0IE7AB4JfwMLEEj8gVBUbwYmIH3X7+nubEbuhLtmO7qrKysLOdm
/T5hIKsJHW1TCHNpfFfQfkUDx9j9PPQ2VpWenQK+R8d32em8FlfTrk5U3stkUuANJ+/gSqvp2sb2
BN1r9u2tEZD+9t+fBmRMdonH9ri/FPQtcPSo9zV/LkuCVuN0n5BWWrdQ1a0yrAnTMlDPWG+Gjl40
DWsRmYEzzDy4fezY9lJJRnyLbFAq6DC5ZOeGS9ML5dvEC7j+ARu1V39C91uTpim4pmx7V/ysTIEA
sFHVOuhsDp3kl1erKwgG8s2s8jUtOY8G56hDKrvsXov8nMg06kaP61HdNv4TYXJjYEy30T76dHY4
a/RkhmZT4uF2kQwtKOi6Hoc1JSboiNWZq1q8feH39LueNYsSPSZOdmcJxROZn65pdgiaaLTzenD7
j1JdMzWLSmJt5la6zZhRWby0C+goKfipNLE7z/9qyWLKAejqJfz2EOlegffSRXf56ASQKOkHRfOh
mXtxHRLnRH//fwK7wMWsrZmXGwxHBnGaUT9ZogIigdgFD5tvsJjk9YiiqZUYxLx+YG66s5fN39kL
Q/9WrfejONead85/DvfW5tq8rxvrWuOqDHhvHOs2d7NApFNoPtJGf/ffIWstCVbvrZXazSjrK4tp
kvE/QObPqtrMfJIg5k+EUUIkZ+oa6/DvS/sYC9jtQ5898cQ8dVwL4gyt5v/kZaSx1anvvH3P307f
1f5jLBd6dAymlFY5MRQFTeW6NM7zBJu5e7RoYXa3Zj21+EIR7ZJyUGkxHapcm4caO5N2odru5P9U
00Zh2TtVm2hPBEIcsUuAEqsaxdCbUbE9RzNNK+8kwN2NMkdBxXPd1qysGDF7W7q3TTN6uw6j8Pfo
bf1xfSaWE1FVW83uVmmsfO3NEjr+I+1hYsNHIdsFCsVaiWpPXjapsvdne2qM5GqE7W/bH21pt8Uo
LhbmPWBXb6uSxBwNEdTwBET3GMgMmAqOFebFD1vqHfoizL50Sr/gbz0hvYwSMIOKeU0QR1Wr1Qj2
MFjaoORY9JRHGEjsiN1GHVHeD4IXZ2H0Xu5DRGGCI6CFnvnqyCleGOQd9Q6jXZf4z6Z2QmXWnSZw
cfmmAdWU8dai9kkGxOfV7s6LZkQFqoln9u6CQEvDvCnx881L9m29FovPOUfEfcBmrpYzffFlz6ej
3rqZEmKNgCjbhrcsEFfXb+FwtdZrwW/H9isRlj6C+wxpKAjnrN81tE8wMDCCdHb7J8uI1pPVKYH4
gOyqcSWgqUrlrEFnCN7LX3Bli5JTIF6bRCSn2jXry85jyyO8PEKT7DA59E9nwyicq7q6nyUDoD+h
JLrhnre4ioX2jdIwyDkvWZN8N8fPqsI35pTUdrH0xPvx2mQ6YOGDBYLmcLOcnN/3F29P9Cikaejc
c/I71Ko/xGHChGBF9Ko3DhZ2JDmGHhoxDIrDEQqd86lRXQ4pjfOHW5jNKEm4l7/8ZJgO1JuVu8H+
l1AS9e1U0T5/v/13DeO+v5e3Hm+p7TmJMGNsLQTB345/o+XNg3SG3P9b7HpWZc3yvXdI6yzC2ikJ
sJ2NAgX84le97QQeLLu39dv22oaKzrVPy8V3MoIQcjYLIydb11rMvGJr/9wgq3CgbU0QslYL36vv
wg9vAzbj+0PrsG9bYtvolUpyNQeiGxFn8nmwJbcJ2EU1DqbMhQPmw4mC/Sx9VerSdvNfueKa/NLk
SmhfRacukwUhzneRzZkqenmr7BmQt+4MJWk5nVlZ+7QY3LL3wgOwC56FegGO9e56A210S5sW20RT
RWrFp+ouoVstn7pzDZuZDsu8/PBjXW17ZI4g53/Q7257uWuPGdV13r9cwTvtD7abkbmWol67Sk+r
357e1KjKXMOf8gUIyakwkTOGj9bbWD665TV0JSHx5f6U0WlABPyK2R/JMOAPNCJGSX/njz7d+VyY
sdrsN8ZrtgLqmmLPW00XcXXek2A5w+3PxTc0aqC6t2sGe4PA8byrh8NjtesB/3uC4GKlB7yEryWh
yjUZtvMiAbP4QvAWWUdDS0+o8pHMCbJrl0kcAzTt8oXY3LqnQ5gABy/CDJZssbU3OOz2s5/369eu
0xv/bqXCWPVUTtA6mkhsfioM81PIqvwxLJKns6noj1gQYld0uoyiejv/CPvkQdtp4K4sGPtQugcG
Cx6m9kbDUiP6i8+G858hnGk+q9Yl7VawZvpYOiA4gBw8ScyOO4VBBm6o4jt2Pc/IivWSdB5yKUlL
CTOok16SUxqHDYoWcicE8uqzo3vxr4sXc2yfgBdhCucw9M8/Sm097MYeqOVhwilU6KKuGyfWD73a
UrVSUsZt3sg4guuaZ+wpIdzv9zc70V92pcRFyqkkFX6sHwWwy1hccHi6WNxzIl6I3R6I5QbInZGB
t16B4Fz3R9ub9FYCHlj9Az1Dw4oGE385ByHllotQaBxqntZMLj4v6xZbtaURnqUOHTcdI6N+yCB/
6gF0Ww0THLBvzt2WwHw9dqz9Q6mT/TP95D7Npy15wvkfpAnEuGO/lzIv9zs7ydA1CspaTERaMd7X
4rFfxYJacAeEy5m07XUfUcWZy1Ps8LMuZwBQuwie1huLBV9TT8cUNnJ/7E/rWmnxRL7lWstzn0X0
+PobC1Kl5J7Vltt29HfcH208Xr3657FpVfLdcmqHNiG5XLHDa4Yb9f7Dvxazno1cotbiIycCcNI2
8L2a0IoIEutMB4VrbKyIQ7JQssgte8qm93v7WuMUDmwPjk591qU+SH1Wg6e6vtfVFVPqPL9V6uRC
V+XGmYBT3lsKI83EIPjNjS0p0w7/Chu7heVpp1wUvnzec1B2u/HVLoN2PcjFlHv37po4Srloj6VU
YsmCHZ1kRpJSCNM58CmFU0oqK5VWId9lRcO1FdrJbTrbcuN+jv0iiEityg35QSm9hoIGT/StFjXX
01rUu/W1wzN47ETL81Ol0Pt61JrltHNTBGC0V5f3dOqPFkiVjYM16rFdLIbZC5tNs/JqIVmDkkwo
1ktdlwabUuewCVZlIC2Lb7Y7p1uLj6Ij/254I1ua/XP9x8eupZaoLkeQMFZuPaiZ2qhf12X6zcTc
6c4lj9/f5RZgfqpYqR/z0JjTewJ0MtRK1wEhJyrsEnd2/Vcw6ReM2I4F+Xxwf38CaVmWQ8/HMss/
Z8710a/8GGo2D6cB5/laoo8DkAfEkQ7l2qfgu2pDyDURgfO7ZVautNhbe5UPPViXxrrQC8dCvju/
aCF9inLKSE3y4pkucPnbnejLelM1eWRjdEj6mNhwrtNmkrtFoPWjTQ05O7X4taMcfhxvq29b0JXD
f1SqO0NEtHD41cW5Xo3gkxkSglP3+s8DrtDO5ZteXXZsukPzL+iBcdjx4g8kvw7q7jMlXlu5nP3n
WucBIzXDOX+kIi5zXQ/PynmGkLG08n118JCGfu9H6/korDGW8H5zke1uI0qxdW3Pzt5ZntpIkuup
uz82N4WunStdqfJkUi83Nn7bOZza2trIrJa1pirsvd7xptQvRZR8Gjb17BwfX/YvlqJPYJUOllIp
tv4BYa9zV2taqPe0dXhgEH6hsRyg7oaFg1bla8ZW69Y8LRo1XtCb1qnQS3Umn/sRKdJe3+q/7Puq
D6v2tGDwjCyu37pggzUT5Zt5vc4qeZIrutR7wyz2e6mpg8E/RS8MQhmDhenX/fd1+wQgwi1x6Tq1
cxtD3R2WmeJMP396ueujoWbigL1t8fqzq70K0YWUNp/qp2ov682dPbZoBmLkHIcnV+rsS82wkLct
K9pLt/cwJzMio1wLuhDbrC2qfgHi9BBBOgYM8HQiwcbh31/X83ap2CnXulWWmTcNbN2DzVtpnUrx
sbrg0xsL3PX/VkL3iT7qtjAewCzHjiJefdtxLngLloikD4MCXx1/o65dwfPLTi64opx4NT5Rdmy0
CUnu5VOeliTUZF7x6+blZ133iInZe7yOJ5No1B/mYaTN9R+cnlKhUc6rhCw6l1LHdAdR1pqwyTyA
w/WZ4Cmy7ELnYzM/H6f35oE62CXiZkxd6KSnV3EAc+aAlEOjC8zBINlzuijxMqsJWCRQiyggth9R
U5LLBUsvqhvzqxlKOwZMg2GI5nsX3QuIgjO5hYdeVEcnyi43dr9X5LCYL5qzeoczWDFrV75C8CKM
1IujRrDoeO5eKwGJ8F/kpzWwtefmWAY9TvbB38zVS4Gy29ggmp1oomwtsAGyp0UMFxlNh3ODdAPn
lvaCldcz6slviQTyQyPKGrdaePanfcPhYvLGrG7UgqfrdBSLKBRwFHzgAGQOXjaKnXvo//+OZESl
Rdd65gdWXfxuP6/8nPFUZVXxxDH7qG2mvOT5a3mGa0a/8Zyr+eCp60TnGneMWraviG+VF/PTwkYl
o/n/P63ShZlKlSdo2is+H4LnasXOKLXLVaUxPVS6ExhuG9yDZcs3pSuAiPMfxCi9+voA70vhEXEk
3/XcjmvJ8910FoRvhwQ4jG0uzQD4Wf1aQPw+5JvbXmAyzPepPW1soXPXU0cAeiQG/z1uPT/3RLNv
VtGhJSHMV8IXWH8sQEROPweHWf0CZSxUC1nIkV8fX8D86NFeRS2b2MG3W/ecXbqdPRLLwuKxxG7E
/gyfxuH5xRwjd5jReWjCAy3TUhu2BW64pj0GsNgl7R0OXwFWAY/7dpFJ0FUqZxTrsdJblpIF3Lbr
loqJtkP3BRuDaAUZmN4vCZ0Tx4v2eAq1xOPX6rOFNR7t4yngFdFF9jLL2vZh9n14Nh7Dfl0+Ymui
aLrHD8wDKEBi+KF9rLsb6y2aaOGRCfn7et3Cg2GiiX4fHS8xijoGX1bR0c39/FP+brcCHJ6ySYqV
yrQqtfdtv2lSZO65My59uUf6lxs4TDc4U6VUcfCSrgGw+6Cc58T9od58DOAW+wudASfKC+xIgJhN
Hrxb3/UxmYoOO7OzRsfkkP8T6LdbNx919OThBHFvSgT5m8bY8ApOE2/zsutz4Fq1t/N+rfylEgSN
exHEWkfJvncF3uMo1aMx/EG9oB/72j1IbhmVyJyVCcnGs7fsmzTSDy2ftCAnipky85sST5W6pYOo
BddVNJC5m7iS/hwYuqhYMZvo7/tgobthT1vna8UEK5CpepJrYYwc7xF0KsE6kvE+wXNH+jVFJfW6
yvAog5aG8SOu4DkSFyJbQoqk+I4nZU05mwWBaWR4fAkci3KZIpPU/8xF4tP7kEvZ+aRZDJQJIqJB
tZh4pkKf4CFlw9nNlm1vh05Nrsv9Uwa8bFe2yXwsqi2+DYOUcVYCwWAdom30FaP9vSPjOhkogvmL
c8veKOwb93YKKf1yfmzCc6se7tFAgnrWylJGFvnealBQ61eIHyAEJcTHf35I4A+r77bewjDQHacF
sqYn5FI7aMU2huxpwunCpeNcpx6fndKB4Fr92U0iTffMQhPW5L1iu9LRAd+ot2QvbNmjJkwXvtBO
RkVJrZycta6QogiFdNactom3lHAUqx38lq9BaPLrzzUd8XdpUtWMe4E2DGj/dZ4Mkcmu8SJ0+uiT
SLGo4e5hi2tIm5bdhdE393Zpov23D7At/nha5UQIWLHKvw2UvKr3eN0VBLkxGTD6ZUAOxlOTQABJ
fZDQiWmzOiP9RaDF30hIrXFdk4o7sjivi37LvLNg+1inUPde9cuhVjhKQ8IDwSDYLX74rYBSSEAO
Y7Mk1Txwy07otajX9K5ZL4XSkixWmev6dNTAsWkXAKR8S3wUTM+VAHeitA90Vm5PJUcg5qyO5+z4
FAA9u78Vy6+KGpvbhwcoi8aNl35q3Zkenq96bFUG04NKT7C6rTqi8b3Si9617CvkKUYpeIggUJLD
sVYz/1fm6PWvS53ql42EsQoZ/rxXTYMhrh3DLhLqgAYz9D+H+crE8squCl9wjoCGCPdV0OieTlAB
KWrZNcG+GpnOFUod59Su/OQ5ayDPNZ5/H2IwUfaS3dqlL7QOaGtZW/UErSllqKywLwKIkhCNM8La
oJF2NF46drTBC0OOBPWv0r1r+jLzTqFzF8RLHqmdZ0vWS20ngsktL9o8QuHlFrDS8Z9xuo5ZpYFi
x1ns+A+ZMbgqteCQc2mE2Ft7Ls86Vrs9aXGInsX4IVullt6FaCvsWq+ChoXAdZVZiSZKX4h/itpB
dPdouZFL1C7IxUxuNfnk0XI++/3up4aCwwqsO7Y8EH+cdaQvhjZtpc2Hpr25nXcKaeOgU2jdyA2O
tIwqV/qKaFPLzUuM3I6drfw/LUsMUuAv0mBzDC57kM7AFHXuTUHss7Cp2Z76tbC90k5W7zpCoUt7
78aaXmUCKCYjFiwinolNOPN+evHk9udWrd7NxSu5RwmeOUlFdwHaFPuh6NrdDKM6Br/hITEfcZFF
zTd+s4tSCt5NTOqRaUkIpHi+pNCDzaqHf447ucLtLvIq+MWGZIhdAHLR2uVYcgoJnmzJ13gkpQpN
Qy81gaHYvHK0WeMfnjZv6mXy/eM4ZBZQIBPu79do1kGU4tlObTde2HFC0cTfMFgKVs+etq+rwYzW
MgiigQZUohTNLnEYKQeqdp9zTWgl8Cl3uxFa7nivlh44a/GUFGOdzLMAGzxOzCfM4g2c1gk6ZjtS
5UdKi/6oMiyu77Bt7SlPc5VvCyiLqCXXOtSa++xTpom62MibnfCKePm/jxRHEFsM6uFim6LtJR2Y
zFLd03xv8rrAA2hUC1p9XzoAj3Etxf58unqbm7T2tPiqYw16SwGLuw9Zy18BNYoGDgtknCoBsRG+
2P5gzUiH8cBbKyIiErFoNo55FCPFwM+9fj50O5btYGid2eG5hpm3n9ba9hoaiEFOs2ONeAong1bo
kY+pSQkkJ+VASgfBIwyC0+WJ+RH4xpeCUTySO+apceENGJNDhX9Zdpc3fyyftWcL4f27ZsS35XPt
O3uhJ14Pl8e20Lxup8OtCUajW36wNWMo6wsNVtvubdNdvdaHnahXMoZos2/s8qN7/2jaSOKHG6V1
WvfOpwnsF65jI+5TQMVR1/POK4o+VE17ysQY9H3F6RbGeehMrTe4lNvgzwvj1bA1aWFwsKtfwsHw
4QzUdMmvLvaZ+fjcd2PDpTyKKJvwVQeubpczlXpekUfTZRe4WXZ1TRa6olbR4JW0uRxWJx+/53Ru
kJvY9aJEPfZp9fOh/P/mO9fyReNOqs3FOBy4hAxFXHU3Y5s7EkYPwbs5vIbVn3PP+seehJOFF5iG
44k1ne9TMz7ewhYK+06uab/L+iLXUnaZ4vEnunt+7ZSV1NoSxeHm2Y96ERKjc6P858DK6+Rhe646
ot+Xo2yynyxHhWQfRke9hcvySyHF3VAKuNVfl+IIuux7DccohtnJY0L2L0NLTKiiuloOlj8V8iS+
13pcom6aRF1HiTE6WLNh+pwOa9P8qPScGwbJ3WD3VnhoqPXgJqzr/u6N1i72wQ467erWvLXNEBto
BEo7SgA083knu5iDean5+HwMIAxqtOWAf56l0tjjJRRlB0WOms6nzqN3/Vpyx35Jx4thfXrNdzLN
WyqsMUfR/lYD17USl3o3stKPaBtzslrcg4w4iFZeqx/nbVdp5hbTW81mCQVR9MzpbVCkXfuJhnse
vlMOIga5Dnav3B55qKl/r0ZzJP+PYg+B03qST9aTy60ngq5W7VpXjQRXzaBEyDQK8pVYLr6lwWfA
uKrisSNV+z2b6z/BdZ37TN43kbu0Nes5UN8uE/Hu3sP5ectbVGpabUYjvkHr4bVX3/e38i487DzR
gZWLZ11BcJxHsHd3qtGDcu/+Z22SSq0LqEWW1OrFssSqvM3kNMPlLlm91KYS2mVI+Ovj9NIrjOfD
R/86vApCUrFJeZAl1TFrw2Q+5alTGh+TdMJ1wt0b9BXeE5n8zcQrHBF6h9C8r13kuV4Z1MZUgl3K
jEF1Ahsap04NfA+OwU5xE4rCMMJc+E88n5af036+5sXNh+Xn01I7Ra5bGm3fFkNX8Dx79ohZ5dxq
/aB9XrWqH+IxzTSX9fF8Cm6OasNz9akyTvnKySzc7WJEAT3Zft36Dwf06Hx/usbnuFxv5vpuEDmt
NP2SDbPhrb8bZ93zYP6548E43U4e/e1wB+XuGzWi4/hcUGpTqGywy5osuDRxBv4dZVUerLZx5d9i
G18PyXwxYk0UfKqfZ2mbj3X2aOaPyekSXNHI+YywHpxVfAknTIvjzfyr/CCFSidcfz/zfwnqCBZn
w9pQGfecdOvj6DwsnEf5bPBQMtoMlFAlY3Ntfug8UktlPVJ1ofyHh42lKGKMToPDIAR3flzkiQ7q
7VTWua+FgeY2ZVxMFACdMgwF0p7Jv98KYc65vQJ9V42oGHX8lm0tpmQhsRxtJrRiUZfthNDSldCX
E2uXFVMUakzRXybUlSCwYTPGs7DwapkfMMNEwnHIPLc902lWo9X0uu35VDFZVDsitsIjcZa5B+Id
1li1M95OazIhaVus4EN4o8hzWCeHUsgIhT3o72/KV0LhusZ5kszUBeiP2ncZvDA5GTjkFY4P94kv
dgrU3CqCQUap4oeZUF1UjQTq/Gmwgd4a865mkt0IvHWvUTcbeRKGFbxqXRiotos8vz/i3rsMHHYK
74arR925bVD+W2RKKa1U0GINTtGXJ6R0bO5b7jwo0j6Lf4uhvnWy2/Oh9mra4GQ98dy30yiRQq9G
VACK9wTcu77OiVJCVJSNqIHy1Rh4hsudXMdaTGpznDbEIAaRwUCyLHq44mTfPo4kEl6HeOvJiRZh
L+Z4UYazjlqGUG9SDrJBSEFmI3wbNBhCtxpJfZIj/MBttx0iMgJ06snyUahSFV7wnLwMsD6bRbwf
rYgG3p2oF446zJHy5JXdrQ3njtDwI/f3l5tb8V35SL6vCBCeRdWNWXsn8//YC9WagGTRTj/ETkAN
VIa95PubYc2MUO1tj3gJmcYeHS15ORhBXzRauH7r+zC4GJyxVod+Che4msrwZO8b1cPB+tUMEwt/
W9HgxSEiZETZR2EQ5lkuxmG64+VN/tjCWMvFZZBK6cdR/v0876tqwj7vSwtJf0ikpyVK5EuWtGQH
Os5kjS5KiKyaniZM4sf7BcDfLDNTqboXHFunNlqZ0vh1+Nq+1N1asS8xPMFI/+6mN9YNsVy9FL8f
xAkAfY1BCxeKsImYlmMWcuN9Wx/fueHGwzvc9ixjVcLwl+/LcEhfhovWJ8Qcmn9YkCtFVweDuV2d
tbTNXwn97r3HVzae1bouzGn9vB7CKgGzP++GgDIUuhwWC810OB+v6q/1zrWfDqPxnpBJeXrCViop
DdfJ4uUWWvpWfVdJvmdV2FSKTtb9ZVhjpzFzFQF/+HWDwuDIdaJOqwmJ7He9zQTLERbX41MVKeAZ
T8/FhMklnj58UoQMA5ICBuEBJ9vLqdY893fD7GXvwOJTdwL3sv0gz43gmvAYfE/pyrf97Wv2s67G
RT1EJgNOauO5uX6X2LBBZLAGxGTRN/83HeIFan8OpRiERn4N610t0wK3jlymrxq9tu+lW0yBhYUS
h/JJmEOkjLI4e++22C5eLgfydZBcnhiQ5BrSQuYyxTXNIWoZSfCCkUzRf2izgM3AnHtccRaxx8QS
UYh8LieUAwRoBujN+9lUKLv8bG69SxjE4GHu4vz8TcjNshcsH5idSFnPeg45abXX17+5/U+umigu
aOvMnfrFUh9BvMoNdkdJc7Vb13lX6MwVJ0/mdnojHL1nP1oL9eKxQNdNuKf+GZZkn/RPxyS077Dd
Ik8uN3cmygzXrw6e3SAclOJBkHtiDRbd7BvHjhqyKUETKt28OYvn/vnUvXU8D6kkma4XXS12NoUe
WGwukuKWM8hPoUbCjBBwFq3gX8zq7yH5WDV9ijsUH84mWd//NW7kJ8I3TIt3Rzbcegp72vP+nc9h
0q4KVOX+JCrJRffSUTPqOOi29985qHE5KvZowdIIvuCr2t8ndUEOsjb5cxXrnrrXuPPHuxBL5oP9
oJAsJoVkPikNb3aeOX6B+1Ae7EnQQyrAC7n3+FMtNdKx3Or4VhsUoZzgiJXAENFzaCdgO8/1lRu1
4UeFXu1ogi4b9VE02pQ7qc+ANuFVMOBm0+tIeZG2rl7EmqVALN5QJmTOipwBOIYKe7Di6USErI5z
/cufazFea6ZVP8q3b/3Sn/po07/+Vx/d9H6OTb7o5Qc59TNVrI9H/9bffqUvtUE0ieaD6NRPx8es
uTs0t6s4I7VT3xmd48XbY7RPG5tC/9R+qEIk0aDer8lQuzmNHt1HPjlosTNpwHy/lslgzyUXsikk
XOLDYkoH2mMq4+oHHF9RDHi9MEbe9ID72ZBpfnWsfWM32P6tfJQ+ysM6QVyfr/ALqSq905wF9LD6
ketacGQOy9d9kvbr3YzZcSZj72SJn+YpAHpMhX1my4UYSOOTnGi0nUNg1e5as6m2oOfZpDICsdJ+
NLgeGtV+SYTv7t9zfZO/uTgWh2WtQfem/27ZalvuxeGyX8ILjnLd4jPL9koYqXTrV8Kt5Pre5Ylf
O6JuppbSX77CUTpHZu5ra6biEDir2FGDs/4fFi8mdLDZZ7V4fZ8NN7qxUqHCFsIkD1IzdN9ZMO5e
TStx9BC6cqYOR6DkbQr+bRGNZ7gzIJ7cWKsdF0Tk8GQflPebieUfQPi2l2oI+wgGzLad9o4Re1MY
Ab/Gzdr/FoTeYTaSUKK8/4ri30xea23TtGBtm9EPySfFBG9JFre/a1Yx15C0d0pUg41f6Eh6wuqt
Y3qwS4eG/taBPEK4HpWT47HjMC13jaef0RbfJPx5PVDYpaR2fC8710P0u3UW36IWmAeb48PDrxoj
WP0c45ukJ6s/0Bt1EM4XDJklIQl3MOzbsMPregHggY6kScG9nk66nLjHQzrlhG87oEW303MYlSXn
DT0N4V5Px59qYa/8CapRYx3mCEnZ2aKjULi6JERafhjh3J07+GJaKseqx/vy32yh54Mqv9R5VIeI
uUKY7pl2+Klisy5sHy5fRZ3n1d0TC4BHg/+DHjSw+U+KFl+qnrSrzbnYSagAgPTvuZHkelMcbPLG
Ei4M8366E2+cW0g+s9AVHJS6qpQFtGV/lFxd7fXYlN8rh5cerate/DO7tN7xngRyJ1Yiry2erwsy
xVFx3uH8ZkZ3NDONprVKWzfi1XWbYqXIm8hnX6LbNE0Htf1gPdw9qC5v0wW8HNW/iqc49YHIFM/5
uXM7tOuD7bF1nTPVHBwKcWmtgNA4s34iATj3jTcqzSfnwhgVw3VOtQHSKGTN2vc+N8oXxg7507M3
1dFuFuTlaiKG0PCelpYNKMu1CUqCTzxZMx1Dst5cctwT8w7+L4kODuMafzw7p8k93i5HJVBDc+zf
pSkqHGIxxzyVh4Y76mRclHuT81+ZI7nv9m/uQ6r2nKu2THbZGrhjRo6g81F8v43Xr8e/u9fqv/u7
bHz/ruv1YzXaOut2r6XefGT2hdTIiOVh7blGoDOVAa750buCNYVIcItOdVk9axk66e4SNrKBLanj
aDnZvd5YnmaDxaMfGnywECMGnrV+WXNlbO/cnIxlKMd2Vf7bxacQ1BMDSUJeg7MWu4xA7lrl3VVt
sJdS2EJsYA9fNU7tj4EaMtalEwzbVTCAConOzE9Q/ISM2MfbavtNyHfr8WXVu32dw/ype1/B9zqi
55WZK5u8OlRD7QT5s+0tkQgNjYtOSiezme/TzQSZp16iIBFKTq41G4V0aNFlDP176DjXAzbfToOR
phmdlS6cw9vcLn6EFKksbAR+KLgWBfBb82jSm/lkvMT3o2DcL/HQJyS87aePMJa08gNvpj2kc/Ru
lw92kz3WZzXN922FwzPuSQd9mDZL9VND2KCbRoLE5fMQKz3wkItkDgrrysF+AX0p8d4UmpzsFrGK
G/XdLWQc3TQTIWWn2g82crh7T8qnqhbLgvysm5RRkBC1XF2IMeVE1OHveP9QZAj4iioHF2JUs1bT
Wxv7hXvZj7Nvm3dXZTDse4BncS2gWVyRvym/1JxI/pIUBoGRmUkWg6m8l98tJ2uoeyPjOw3CciCZ
DmlXSK6MFo919rstD9YtySrXoQZNNETPVFdMOw3m3x5/yKvb6N5198Ful4FBmFS67kbdYv8xUDYQ
y7jZ3WUFl6HCSODNJKz5Ot13mVipJ90KWgKFxxNabfuvOodlriw029mHqWO+r/ZuAYlCtQTBd2aK
3SjiRlVGSGkJBxiLxHtDgct9bNzv9OYcap7AoL+pShgdJp+1dnkmK6SvheFInjU6duQdxf7x3CrJ
MgxP6RRKHWHYYG0wQr7fn3/ce2mpc/x3iGWdmFApbRuzTUmSj1qRl7T3ksL5sMQRGARaA6VlRmo9
6/k7/flp0aWJPhX/7Edkk2F5SW7h7WQ30XEl8ytcB3pJHBlKVDrzQvFpyjN/uppmI7pZuTK1KHk2
y13MAzuKFbOMzElswArps02P+fUBQxAH9LS7iYSPqlqianfLF8Os0vB2PdpXk3zhtM3PSeYvEhy1
eH5uxYxPxrSfm5/y3+06BWZ3r/vbf4Z47af594veZO9c3fg8WodELVSrQmE9Se+x1vPlQPTckg2/
Xl6PzjIib5zgQlkveJH3FBAuHaSJDVbgvOAVOD4JPxEEavaDwF6V2vWfQFiXWg5+D3i06JcmmHKO
JoHLWz/nrk3ZVZpIWck9VtcOFd9eTulVhp4RAo/aeqBpJaxdEjQpy0i95hrCXPl1Y8LxTI5e8rw8
ZFGhGhtvIs/XQD0IXakDEmazQLa9MJLCPhxgc+iUXZplP7o9OqFs/5sfRgHTeBKBNtm9FoFN5NUF
XWjaGYLDhRwG5MAmw6fd42yC8pWre4DJhVdZ1N2CJLt4OwqkuA9OXetSK8C+LbqVdyIxzQb2IjD8
WY3N8DGT6dyN0FO3PWrGVP5LW/t6t6iou38hi5pVfmjAL+t4/0/58jT/sxcZc7GaEDbiWPlXfYzK
6/am0t4VJ5dKO1vxlyq9XM79R0ubADe5vjM6V21uduP6JimdnnnTmOKeZ4EYyoNkky1NPziN9MHE
u1XwBTtFAjKsXm3fO/13q7TvB2xQS96d1ToFjWAgAK2s9syZxsjWY8ZxojE7tDeS34P4kFzJe4Ms
SCtOKPnVPNsdzbUD8aJVojX/t9Hs82g8JPcNGs/s28/S+wunogZumDOdVwvzJEWc8jg99HbHP9Ht
U15QLo4euZsOEzuEv83ieHvavEbrutlLLxe2FAq+qKlsUNW/j5mZYWxh4722jeA//d+u1N6AYUV5
ebnCJPnULbOxr2LPdptVe1e4tNdnuF/6Wyx9lrmT668+sycgfF+/phOd8p/zUQYJ09GXan11zOLR
VBjF4u2e5KRx1c5/CnOSJpvXshZJRs4TGwsCkT3mQ7fa1pZUIEaQ2T09H8tGphqZ/4hBlmINLIqw
lsqWkcIdLbYlvHVEzIk6AhGXKntdKsMlh7WBja1v/SYQnKx4J6jEpfzu/AyEfNgm93DO/5+vj0+T
4Iiyi7Ff6JgwRsl0kWSl7LRUHds8r50G64mzwqsQ2QLdiAMR+epIovGlQ1VFNJjvn+U6Ivx2TApx
yGJ1k3uCvzi9nRXDpEY5E+gDBz/eVlraoFSdHlFSVxnfvd2KsXqZ6slyuPs6cZpVH+05IBMGP1BE
SvUeKu7h+EgTAiW+p7tOtnFSCBwB8186TpOyaHGI59UOdsHc3S8Adfksid++bJ51VdTzbuZcZgq4
ImOgXFXfTQQWO2o/vigwFPu0p+wKM23sIdwkdIqPT5vt3rv3HLP7djajFe/e3hRw5FMLW/U2vPeg
w4SqBfiSNRDhrCfFd/bD8sWNuV6L0fI8qmvTwwg19glmYWnJNesvxefy8FjsSsW1SryTwiryyxcP
Rvgo2D4XevW+TPa+jXeFpLJsPZQTFiPZqFwwVAJkdCAsLGgB3NL4YMKNjbLPBhvj5Dar4fVdv/Tt
gQAHf1B+qHJMp1g+WU3R1x6cUzeNTVpSLQ0VjwATA3oMzY3wkUpPgbSj48gPgRjNtXzOxji3FBfh
GGUzJSje+8GDNoUqqCdELs0YMflfEKy1qziM8HqKQaKwG9b+mOBGvD5P/BCM4zE/Xj5TeDuhY0O7
YW+wwNI2PDgoCy+DNdSGclL0BTCs8PnocouVp6THg3lEwsDwaFCqyn6vbKnGtuIpJeoP5jRT+Nu0
J13x9yAugPuE8xCBjyPl5FgfEY23BRvqm0WLpxjWjCbioeLoYUjhHCh7Sz3CDUkha11o8zBYmlBY
0n+FQ88liE1PEBBfTpQ6FqkMnzEIkdDvmAYZgbdhCcDyoT+bP7ZOuiFuAaLfmpAV/otemCXKJcX9
+1UZoXOVQ6U2sj5xPHuy/vR20zqjz82nJpVsqu0/MKo3TBoyHIErVnZLX2chWKQMH1TgDofgT/BP
Xqocafihshq5+pC7/9bvpN7LmP9dwrqhyEEvPN1EdPzUWauIjNVG7nnaIVU6PdXfwuBY7ZkG2JrZ
++1fla/CT/WH6stUdNLGn8sntC02ABaKL8D6OZytOtTYICkhcFVRy+Lxbhh7mOYmdcoli9JrWHTI
gd+FpzB6QhGUQuPgU142dH8X2ELUC6T3RYDlo/RK/LMbnF5PSAOfNYMxXCSWjc6c5g+OL+s/1Qbz
NwxGgJ/KyW8UzbS6OealGwrlscoH9j0c9ExTlSyMQAawa/3dK6MmURmXQBOPdn/N/7UT1tfB7seP
MpQjF7527VRHLykzDFSMYqQBfeXuM1S0QSLMeLLgxsuNFqyvsfoODPZ2epBl/DYyPsCAtS+iUMiF
VyA6ZyPPjjzsZsdomrsFuKALveGt/qpNwIOVqQCYE5POauKoZjgv6NEJUC6TAZW7DJQDP1jJmoh4
rBwVWE1AR8tgucYKbYi4XG9+TPbGcSn3sjxxck2z6TzqHF49ETFh5zEogqxItd4dOYfX6O9qdPvJ
vCMXO9WgjAJyRL06jMBMPmGwjosH+DRmO/L0ECvuQY1+Ov+dae53BoA3JRtsz8fG40yWpAA4dT6+
YwzcfBpqyw7pIVLKr7yEXLPgRS4Hq6m68QqSC3nM5Ue+nhxew/06SflmAGmSVCQP4jaxvcteSONk
GtrGPZsvANr6M7q9edBinQKLyWNrZZSbkl1Dykbbsfi2wX5mQ9/wP6LuazmRLYkC6BcRgTevUHgB
QggZXgihRnhXeL5+1uE+zExHXzWCouqYPJk7d+7sGEwvCvaYsjjwVoJvufoSAQewSxqxFVw1t4Ix
FNxCDmWZzy73RK+6I3P5PH6XfayTPmcMMcU5APYINx9iQacnUuipYixgHfQxnfqhLjYYYseHVQif
QjBzWae1LnY3o2BvWfoSUqoQbUpNFpnEMGIGt7ceLgY8KKuNyT5iFxpUQjPjLhBhwGng2YaPB2Df
HEn6FcUerax0jsfoYslJxdRgvQG85V32k9fXEFqYUfYgLZqRcNnvaDhUjUZgz7bT7LoOEVjDAc/n
Kjx3NhWatqkDnOuVp0pHqAnlVrDypIHW52JUMWI4n1e3Guydzj8hIGmfkJ4vToILzqrvX+AxZozY
jb4Vr0bGfZjtcZfEWCbbhaIYynMT/RfpJrCyQtBKc8W6FBtNfMSNqKlXx0X/pLN6vPDFrZbWYN0S
ZR0CFmcWnieMECJQesSksP1frEyYJa40yRKflA7VM0xe5TWhN0mZDMSxndd+Tv9kWh5Bt6ygyKBq
vrdDpbZeKImAYjj4G2U2OUEKV8pfe/6KWRJ20wZFBwYUfBpBZFoJg8zU3GZALPdmBncdvRsvtLY+
vJyGy74drl8a23RrWH0yf/204C2EJdZp/ybvaxE4vdOhv7T/5hffjO7KgW03Hhh/FtQjM5QduKj/
gBKyocQyHprBrXA/3Xa+4l8gi4dKhtjyA94abQp/agsagcHRFyLNR16GGA0VM6Wcb6EEsbPJGdeN
Xh5gpUH2s0iyxrmTCnpJYSfNHSVDAgm8YQ8+68UEDIZzyiaWX3BrnZhhUHpKQ0Pjnmlp1Y2HWbou
tLjCFyTb58eLCKkfy8zi7D6pyBhSixbw4Vxs7UfnwZqNXBSd4bKCzdt2sh6RF3JhYz/rkQub6WHU
An55hFDtqEoyL9K8DO3B7eh0M5o2wwFMoxyrxyIIz+1XZlUgLZM9hSSryNwN9Ge8hu0zoMEROnKC
2glDWGZI3g7KdKh1hH7MdoF17QxlH5X2VDjgzlxcWshwus174pCC0HALik8eQqDVbq5d0HIRs9ET
Yzver6/YbexNEqMyIF6MrE6vimLEAKJCNnFdR9079vYr4gK2U0iFK31UjsyWwX/AQg6ck+3NduET
6nJpm9CB+gnZ4mJb0Zqe4ZYAQikmQQoNfV3P/JQ+mLDwj5Aeg6LMkxWpJilHfpmdjzl4b2bVSRGf
VJiTAczMt1GAQi59cTlnfltLvyijCfgfBpNT61UVwfFVauAgCCvUY62fGqlMDT7EQVyQ/b60sovq
rXujWtL2HpVR78S4x+F3zA1WVYb/tq3dA5K3hzTuto6yw8GTCT7sWZsiiIyAuSzjcC5KO/FcA+Hp
2Fp9bIqV1U9iref76/b9hifktnbtUio6/GWVb3TOi2amt762M6lyUrFDK9vJd5aF5gV1sbX+eqAA
Zyfn1qVQf/SufammRXNBIjmtEKp12crG/buXqHBFt+1L6dykJSfdeAlMmOt5mjr1NuiKUipdaZhj
QR6+EgTjlKBSAmmW3sdvgciTqtISTWtOnGluh5qu07DSovN5HIRWgBjtETfp2F4GjlVP867CrUXs
imDYjszXkehjVyJk/OZN5PvoYRNDplW+rQDT30iGrXmJfs/dvL8E9/epypWxHyczNBUdXSkKNsiE
8Gas1cCVFGVcanp/oSOgCMQdJ4kwhhfFAeTsCgt4WiRDq/QC7kRZKJzDV8ckp94YP0UA8s0HrU35
eicn2hVF6wzLW3V3ybdFATjaJcMl/KW2I5OU05WlQRBq9X8GD/98jTy9dZYzS6ykHc1ZPXwuIQka
vjx0PquuO4eUYXnoeu/0PFaA28EtmK8/7FOl7Uqz7b/LkNYCoOdS0KWeSdv28a9ExDwXoNiAhyUr
5CA4OxUbcR/Wye8ZHQY5DUBzMvzMlEXZU6KOU8QvvAGwQvoqWDeqjg6pkCYsrjq7z1Wqumln35YJ
iEP5pGlsO0cgMPG+a2sYnNtC9kKTx+xb7rvwLceaweY8v5p++UF5RCUTQgRnmzSdZEDidTk1/blv
PwyV4fPGl6uP0u5FDOF5A0T30L2IiNZhOGN/YQW5VbfonDYOCdAoc5cI4pYHTI7TNHV7zwK8JTtC
FKVR6z00xmQzn51B5yrh1XSzjcV8hzRZyODLWT2PGKexfncXbesk0Suqw2XPAWEY5/3ihBzXehRP
N7xrh4P3hcVD6SP5OV73z+TWguFk1JfzPz96xvnoOnEYkJsbkPydzujr+aIpukt+4rgGd/E2GLhn
nv6uMqgWEI65cK+pbF0BL6w94MXXGn5UYOxmhnwxhJBf57VaCdL8of5PJppHA/fqHsfN2wzNGhu7
iRaiJnFLLBk68aL8s/CoOucIXE6Crh7oRz9XwhoDMZh5gMI9xXhyksc6PslVS/VfqhTHehgHpUL1
IAoQfibKfyI+Ic1mcMp11+Q8RJ+yOyn9yBPts06BE0So4sv5/s+QpNvCCD5xmIe4A8h1XFNpE+HZ
mf/RiByJZiBguk5BS41bd2jlziFpA8nxt+B84BJQSgxMQoyEdyYrjGg1yNDIQeHScT5DcA+BQG8r
LgY2ELxrL/TfDCgUqZHQz7C9F83MWxnlN4F+tR7x2R8tOgGrs9L/VswD6ThtFGQ8D5wSKZBhKtO+
dQ6J9xjghNgm07oZAFMDsLTDJrrcv+f3RmGBl8lFxQYiLIFq8vSDWgV1QuLhri2zlyG7kvMjbcrY
FbuXq9Cv8I1HWqCx2l9zMPERp5TkQuwQ1k4PVsFRIGXAHZB1DghY3HFM57kLI+tSVUdwzZ3awO97
6xpiu25mqZdt+qh5olkgLCvAANm15yM6SyVsTsm03O6FKyZiMRHpUs3B1BPAXoacDZoHij1LL/f7
y3ky7grK97OnJN5109eee1Vs3YAyneKn4pVsOxOyZ+yGcd29ZLsJHKVMM9sda/YxJ2fSEufSqyQa
mEOOrJymuhgu7y3Io12gJousn0WS8sdj6JqgqaDAh6fET2Kbma3VgAO/l+fj2ga/SxwiAg1pMbnk
7ag4sVEoPjDh5q99Jj/RCRHJLZC7niGxOsAH6PlS533g5tpFj+mpX/g4DIrtlFrz5Ht+IlORz3I8
LR5koVV1Pb1/rs/RfLgc2r/7Tu41CDJ+O08S3/YJsCUQNwPbI9aHOhDlUo86YBaNiT+06t5F9+Q7
OF89njJCunA7A3BaUefoi2aosWIAcj6D7D43KTtxz0DRsC/8TMDiWA8B9VEcY1bQwahp2K1DJofq
dyjIF7XI7ADh4HQqYlV5FUvNUiun7cpW/h5iGH7sqsdOZVqzUyhMPr8AfVWoCNlzndSybZ1clq+Z
b3uWOBnmRggTx/nOjgutLIsKbguILx2afB+mX5xNx1PzQkc3XICQRr6cPVVTHzn0NNJOYZnwuLnu
+9A0PvfqIJVRoXIHvShRBlFJc+O1nsfURULxSv70LhjKTNUuF3dEYZrjFYGUaFloz9/GPTVf8yj+
wF2cnaq7eTWFQJPqZL9Qhy4/q38xtpnU15OCsIjirsz9Y8STlN7j9G8dTDso4/xldo0KSixUtaWb
ye4BKe32AjbbFl44Hzvx9kXnamCZwSVKyYEuouDeW0QaWR8BjPOCJDWH4EKJ7v4RqJ+0zulHUdKj
CbeL68Vc3fKmfuihgx6ug40kIMtTx6MI7rBQFwHMHLfherYvYBX3r8kHdVgjVsGYHLGiGEteXgZg
vew7uzkAbGV9AIy41HWZgz+h2uBzUKF8VvOuSy+3hVJ36sGzJnsAscInpNnmzilk+mpPoUYRHgic
kOvl5ScRX1Eug4CLMthiywZRs4zHiITOo9wka5tXxYKqIBrXJikL9VJtas9K+0ROnQD572oFpM2u
NH/Q5U61j4m2fDzLxjRD0gLKX2gJtnAvhTKz0yfwJMP+q5FkKhxbp45g2z09GKT+tnN4YsRyEoFF
Q+wuHO4QqBapUsGR02E/JIwZMtVIw/gugr8kmujQ2pSfslNouBg+ZEpWXEYE+Lewjs8GWOQg2Fq1
PT0Lepk1NwPewjn/THhdO75GeBobr4FvcB/WAOGt2KOMxHN8AVxmaKOepehcYX1ThWNLFEKj9dIS
fLyMk2/uyp/StYODE4JT96XbIgWn5+EdxfigD+otONV3VsCpJ6+ssiZTvQ6oaD1YT2aqgMOs6iYk
OvJ1ZYb4JnJZCjRbUrIShGROezJtMf6Ce4S5cBCDo4JPleuk366b5oMRSJYTW4qj1hT5e0IFX1a0
6XEcI3Xkj+1Es5DtMmeME77HrJc+vyYuoAduKBHbHZVB6/1JCs4GI9a2HplayyaZr1NkJAGZpF9H
FkmhTYgZhY931eKSq/a0IH7ZVjPkeJBZOYXw2CIOsVzgNmOnW9qMm5HEcBZ9Hxr4FKA1DdmUyw4Y
M/VaPWU8Av9Hy4AdSflUckORj5J0cRGlBKGRZN885BhpKtkxGvGy+ts+5Eg+0d9hjGvXwZ1g37kt
+SqslWfle9yc1kQb83VyR9t1mByP5tiwGUgZ8Z0ZL5Om7g6rPGAF3CrnCRoq+b5Nx5q2L3MzkpcB
m8LOMKuzX9YR66lN8cCVRWL2rErLnFJKA4HpERD0AOKFi95z0tJmmglGmeWMPfGqQNA4PEn8CBoF
GgZ0VOoCweQLjMRwI6TOtmjI13/2f2DyAx6nkvDqrAS58sgKqtVo5xq4V/LcZoW7dmuwL0gmBxop
LRUE1lxmakXfmo5HYBCpor5nl1ZAaY07rqKIHtrJuOB9B5XHprkjaxqimgYzcVQl8GS8m0p70CCk
CLnzD+AA+Q5ydj4Arfw8XhVsAIk7yIgGTr/KAnfta6XFd4Z71YZEQ/RBE0Il4vfYpoEcHdSBffGi
wWhguvX5l7yDsA2LRJS5MRZ+KWyqhm2XTWyD2bPVQrDl/s03EIAhpb63fFa35hrqrs3IfxmdELcI
4wBJtB54+hwKELuSnzfgGW8u0Hj4MCyIu2ewQ+LHHnhogn7tAJQYmBhxXNmBxwB0BO9LgSQ5SYUM
ehg7NuyYoSXuTeaaxQlAkrWuKfGTwuNzDNWeIQtACiBCqt1O3AUnJ+SkNvyEVoGmFTxadcWuKdcg
5tjqJ8a1l2kLBIKmasZ0g3frGalPhGSGL2IIIa0BtNbFSmE8c2NIQhlrz0BrUbANpg6FAjrGkTz6
NYzb0nVUQ3HwEwI8KtaDPSs46fhybjq6NNwI1KOYZEAkLg/m4S7zC9yWEeOMyAGAdwlscm5ST707
GyQsOXjOsprww65HHaDGdObbCMJSZVObJ0U17VMCJkteC6yEFoBOHUBdILr7G1AKsBkxI5KloGkg
PiNqxke9XLgocG0+AyDPacgDfCqMMJsG1M/grfznfE23NLpNIfrnLIZzEH4IQL3o3ZGNI0UGuFTj
qbEcy9Yq38POCLq5RB0JzJDMu3SDAJpQArlaMYqHExZoLbxo8BZRmN35HimR5FPo0pzNUxLKdfdT
OgCOkUtOzb3mCrMpTfz7hPr0fbLHMI0SQMqaGgrtsRnH7E+cf12OQAlBKWHgzgyIQrMlXgvJlJYx
igXfSvChCxwI3CeKAeOP+/VPHLyBPRARBGh/PksxtHQFYQ8dse43/WlhQy4Uronq7v+2fXZa6tuG
QTkDX9NVVMyVWf7uVMddP84806UWLqWabBLfNvTtyDTEKUJDITpFbMd+6foOm/nvHkNyV5RAU2JX
22StZNrtQUS4boepmp2z7ommmqx76z9xPF95pa1O/B8yqnCk+Al3Idp2mhLRpu1IOa9Y7Jsi0XPo
Zi2SFghCb+Co90kIE9rBnfkkx4jGuUlPxId2KhdCR2GkE260sOlIynjVE0Tyx0SWu02fJ0SH87R7
YyR8xOvun6wxl+4G03TXD65EeRXXd8gzxkJF0Yy95qpy4gk8c2fcBQRAvjF9/dPyPlj/WZOXNWdq
+GlEgu2+/OuKvJ8wxG2TtvV1hORdOah8arq+0mqgsPhH9P6mr4xPCchW3TyNUsbqVubP0jGYo3kK
e80z7o4eJGCdEuHQOmOk1v8xtY53BVVGNC6Iv3ufURUBH0FpuvHM9U0cvy9HEIitbCwnNESUh+OA
rdDL3nvJZ3hTaRe81FCUNv5YKYeb2684lQzb/dkGnfV2YE/M6OP2bqMgXRGELow/eA2eBl7APcsr
TyNrT+I0qMaHRDvqRKJCTtIBOlNPcK2RrTsua2znOrRdBv0LYy305OfDV02N1CYfoHe70Uqyj9XD
BdAq/bkS9+Zzsl1eF26Otbz2rEmtZ4gepyrnzZc4bEVx4KEtwct5jTZODDYbiKdLzpFunBcyaLVC
ofrAdK/OFrXM7iU45pfmGZ6fHxkWhSFX3YtSN8Uy/QW7PSMMSirF7HHr2SKmC7GrL3VtUSsZdhBL
TIf9wBwJ6+WqoUhVqI/2CtJWuabTitVa1WYDczmuckuYO4/kaF5W+ZhA9tDbxSP+5dvj0ru9yGa7
sPozgdZNvX8weJ6ci2TXs5LOu/sEnOUMt9GDDsvAerTd73LTTr1siA6GY7yYRMV7YTOgDhdd9wUI
gkmSiCUIiVqNmNRQzzSDOGSFFZn1xpfX/ZBNYuFt+4DSQ2YgWvcJG3zpUAhHRHKPVnmIa/xewhEo
26FE3CxdqtaHPH2IcxZLnVUso6Y6GwEAWDM5kT225hMopJGvhN3YPp7JCOgiblDmqw9bSfwEqDzH
dcNuB++54ecu7Va+mlG2DFnD7bmncTfjonGDh3c7MtFzSv0gKCrUqTt+UeWmmQrx6vLjHAXJmeCD
2UPmYVUD3B/0Y0ccrGRfEK28lfYN+AgSZP/7ttN0WdWPd5pWdcfmLNni+yeZXcmo2ZdZDlMU9mHw
4RYD2Q4x4q4i7G6xN8tqaE2NU7JrlLbqhbcU5NGQsprSBxFfjwF9HGVXfG/ZrdptM1leel4VZKQn
/dxhqIRuPor0jW+zlKTlrYLYMR2oGvwZ57XjTg/l7vl1tq1oOp6ILvua80/OlehTxULcj3YRs+0j
1zbSh5QNmmz2BV/vnu/QPRJmj+O6HzL8nXcaqrsBZHfbsbDsRysy0HvTjZAxqzy4hdP/zJa9HFyq
7mXkFLW0itsm29p3Rrpl71zVbVoTn2iGkOc0Chzl6WNIim4g9ygDr8Do4fzH3N9VHLWOH8pSFHuj
ZEPlVGuRfzJQlP30UngN7PL+MNxrj6MHxUDqQEtkFs6rlaA0crs9O3LJxPXMMPNpk3iN209NOOS8
c8MgukDApe/pZY3iPq4rR/knfrv24vRIdz1VmCdsQFhptBr3JXvO+Wp4vgZo36bir8pL+6oh3cCa
tHJoyVPBmAZJvXIdwllrwUAEyn8kFIhvuU8E2L2Ga9eB7br4BcPsu49F//S2DH25nLWM832yKulF
x6VzPxpuH7YdaGfcp2+iUiFVRRGpyFS1Qq2WCVeM/opOqbxmXNWhCNC8Hd7jgXqc1al8zWpFnNRt
syq6O3yqtRhXtIpxtl7LUsRJ9pxYxXpk7aYn0rDGylrlT//XG6u6FqAOnfb7qf17xGpR8ONAXLUZ
7FvHlOsGAD+8t5c6bOhDdSFE0+e0mLdrQ5LEdiBpvsYWHu5HcX9TUxMxRIOGB7EfUgQhYSg9OgSK
ADsd4wBQe//Knvsl5zLi+9+TvyHBweE64fcCydYjS2YfLNlqoKuYSwV4G+xTaeWR6UTeq2/elomm
0AzvfQpSZhYhfWxnfZLJ2SJ0D+QAyLWMf4N6IXIz6RWlXz+z14p6wyJ9hm7+EJ1KXQAtPdVv/SHK
hcq+eo7qtCnmCBH35iD9ch2cNTuz9K2U1mIfcSTwsyeBViMDwazoB8Svi4ltscK76IHm9C3JoSLv
fn+LE43Usn679RUH7PRp/S6kOulHDXu09LEfbTvbixBNcVJlm6ifls7zcvoeurwcVmBgaKkiCKfW
rPSeW54gES+HzI82aPmzLoE6pIy1E5R54Vpw9pIP3bsUG80EO8P7nqOx+E6X3m+4NBwZp9vj0jC2
FLUDun/7p6lJbXyocweLVwTPYgs8kxsuA4udEiIpUIITaiFBnoiP80r8JkxoESf4Wrbh/aXDMHn9
e0yBbPbKRisTkdsuH8sbvDMI4wx9oVeK3hCCwwAnnVT1jWpQrj4fPUgPsr+hRDF/qLtltlFXkEBs
SX080KbrkmVAwhQPY3mvl/5JmC33P1p3Zamu8uNSEy/vSJULVh4vkhz3l+xXqlt81UeSfm9Zl4b8
RJsd2ZX5pRNnuxJ+m1xd/i93aWpTdk8PFXNp1GSBjIt9CPiMvGdFTmpz+8CqyxeB8+VMrnvPDEUK
LJcuDEeVhQATLi9nfU+2vsX9Po0uy2Y2sHMcNevDW5CwdONhb9Qfy3ZMzUTjNRVG+KBaOmWby/HH
+fFL3r1E2Iqm+e367bwS81EZ8gOp0OKLDcdtBUECGda5z6uxVbgiFiQJ9gAzZu8fCY05HbOaHRIb
JAMmJtQG4FF4PaSRvAbHwih/qekluNH3slh9XLQCWobeZ5mSuuC+4z8EQLdrdFjC5h8vh1I/x5tw
OKXeZvz9B/hRX77FdI2yaIEZpMdamTJ1iOVtxwoXuJchKObSbFY9JyKkSzvKc7to9IRosxeADSkz
oWEpN6BnJ3y65utS3vrwgf3VB8WIZVwT4PqWv3X9tocACI4ll90pIbxUeVDoJd5xu1q1X2bVEx1D
qVrbaeDAnysFfMy07fk+ew4xG6VBVt+ipd1DFHKz6xck3dEMtrXMdUJpEGVoda0hdxAa9cQFX4gc
CZSYhn5OVaf3sxmJo/A2ZaY4o8s+58rIAATl9XD5YQDFtjccQ1DKwlkdy74jGqZv3Qe6q/0j0YoI
BOvgeTi/vF4FPFACCTrv5JZJMk+1ilqOHAZcfGUvlrUikcp26j8+4aQKvdhYdeaFoyu04ro5AR3G
oeGMA88PyhqnIi6BGcNeujQI4Dv2kW8SF4lfaaMwzvavHp+GTSVU8s0bdRRbttL4A764Kk/GhrHR
TLpuYZRtqyKFcFJZ6Ih6sFs2fsr58qDCEce6qVdXUxtP7NJrD3TnamVlb4NNyBjm6olXMaKvXQ85
cRxZrk54yIBE6312jwmLNpFkh3snQNC0KIfoSE2gN6U/hW3jxbcfwTvCkOG2kmzo6xryNY5LMJVV
8eCwmsXqY7qpnZPRVel6SPcog+3ErXWViwtIXPzihYSURRmMcWw6YgElJA13PTqBAXAEicFtUYKk
WymZh1KiVQBabGYejljPr2CVGydhiMfnAREUcqGbDyzRZXBwLDk35ZhUXNOi/J0IvhnwqFA5jXI3
yyDJEn5ysqpCYOfbCaarQIxcKSNWLnwQAz3hrATZJArnVYpUh6jFKb2/P0LJB2HbzLDwgzZW+rgP
Sh+n/jboxOB6LOYvxYnc8Hz/duxBJEupGqIYTv0kl6pZJZrkKdfMLeuqnLMRd8EoW0uCeCT6msXE
ET/bQH1gRBEhItNoWI5K8hIhkMh+Ahyc3MsqAUdonHRUXawjtlBwjaTzervZ7XavGWK7Y4cGDEoN
16x8npzxizWdSNfU+bYe02QQkFd+j+FXHXpsneCaj2o8gomG+RTzUOUjUgaovnKty4Ht0IrrQrpz
pkLRcEMQ7VpPfEzemv5XrzVn5aYe5m/vzbeyRsb6SGvg/Fouv5Q19Na2tNxqtRrXcmVebmwr+kJW
GpGF8Rea6g4c4+W//mBf8dNfaIk7Dx3Mq63GQPf5QUOnk3lZKnU4vGMrmaxkedCC2Hh1OPBGnRj9
34vhvjG1q2GEaA94sTEYrGqtQXhrY9AYgiu5D8vq3x88L1yrNXh+TI9ov/eJyuBv6N3u5O9eJiOZ
fPweVu/48DOR+32y+8R7IKdJjxOIGoAt+n/Gm8sZcCibrCl+TOS6K90j5oP8oZqGGFuN4CNyn5qQ
9ViogqhI/oeS2SrSP4B6p6WlOm0o+oHf9lA+qNoykzohESWvB3V4gGp0FV7yTH9xAQ9vMPxFpnoZ
AaUTHuRx63jeLX0fygUg0+cWoayZfrw4kGBnvcCWFn6KLVmAVfmPu4y4XvtWixH6LEnn4NQoDRWt
bkfR4TbV/XjIKt0ny2HiW1ctnYTubb3fWMGe/k+cCwGLsGaa/kwWZe15g9JE5CbVFsnz29erX0MW
1yWndQ7Ux3A7b/iNT8IqQlCCIu3XVKpE1A2YRXDqYeSKStrpT+CmaoEWT9jqs03c9lF5SeB4B5Ih
IcplOUP+YQzO+OWsnBv5bqIZc89yQP9yWuHbejT7ukyfEC7OHfGOHs8lGfIIhKxPATR9DIM8Dv7A
XYuUhshO4ZhC+UguYJWMhmJi+UAerS7UZ8edg0jkla/5pK44duuoZc11udhDvQmIcpZq26ogzn8l
+yHx6xY0v0icyyTBxCCvLK3iu7m6JkS93d4Xjj9nyUgkQsin1IrLa8yThhCW7ponVb5p/hSzjuQU
xGlm7dpDs4bUCobAqMHCRgYzJB9oDIOjoC86xDx0acD5hiyJlT9P/cx09psDmrKQiNS/l5FQaIqT
CTEF1waEWqUSyzy7UGGL7birNGeUjA7vy2C/EzztSkya9FwvnUbxqkUBpmOm9eHjDLYXX5t/y7f8
1/E9+54KYca6csIzzN5aoSu5AvVCNaMMRpNTTVt4nYurcPLY3udlKrW5ayx6QIm7g5ypNKLXEB3L
85uJ0pTjxsHKJqONZu6/AOqT5MemFqTgFFPGIxsM7KdLlKLVOze/nAB66siw/p3fmC/HhkwG2OGm
S5T2MVo6SHCJESc0RMdOXemfW60kF3kLEp8Ur/3NmhIxJagfRCaefdXIg8wL3S3a660a87EU9txg
VnXpND2lruNmEMgc15fEMCpqLRWi00l3DVr/8aKz+Q7NfRC/n1rsm2+81YQIKOsQD8Lgp27qhxeu
XZTyHlrSQRN+I02nwZ3mmkG0PpkOQu8+E0rZf4ipgBhiYE5gFAjAFplISYg2BslS/R4V/mjbJejI
6RnAt7+owAldGKiXqLQjCZkoVrySz1RUtutLl9lEmjyoDpo36CWS4bgr8hSrX2lB1uzZ3fETPK3W
INa46trkFOu+p1fsKsJcu9z6knuCL+2zNbTxNysD8uN5wVd5DbLaYrDZbXrJfToRwbU5IJ4oQFpJ
qRm0EXTqhwA3Qlv7xf3WoP7QaKRjS9qnCfXprIMSRWVXjaPMVX1dCl4KFjoWKgfE9gmCnUYprXx3
+5WvaprL0aLvAEZQYtXFMtDIBe0ZgpJDJhHRSkZLyCi+ulVJtiTHjauNofBu10QF2MkSQTl3Cw13
cR2Hiutym/LJPuH5OpIhtgXoU7voewhv4NWXC9prxc37NSIbEjfHLwm6RBlnzqNyaR1rxfciZ8mE
o6pOUjMYeu3CfRFbkVCktxlsTpuB0z2UK5Ce1y6JcuoULR6hK2thruvkCQe/sco0rrvW5RTd79GB
B3XmIkWL2z2g13Yxy7YNOQA7SGNn+CuYghiTyQCvqXJKNq6f+lxtnoHyXuwOzH22NNTHCk8QZkVM
DwrCQANOVOuhNOlqx/06fJ/6+bdkPcNjs55RJ3Of6BTEnpwvTjBcWfrmpfL1PX4jRgTvk8qel/PC
An9/MpNclbUe5Oo4nGfDW5D9tivjUWA04NENF9+2S+on+S6MdKCpPTFVVFJp4z6F6hnCgBGCfoZ2
WdxCyd/8nkZXdnl0F/NpOyh/R1zXVl1s39eSqMT4sJroKSJdvG7+kZ0WI9lcttL6LTNMTSvjCQNp
62Z+2NRzT82A6wUeAloiNVUY6sTIroeN/OTRKX2EBih7+dzHVDjukylAU9M2I9r1j7rit2c61cPJ
oYjYbkUYJgR7PPWN8224+GIJtjAUQ0sbPFu7/di/t7rDelPbLv8IGF1fEGsQZo5KwvXwegjfU+XQ
0B5ZQriy+j6+XvZISSA+QUvcd0LN/m2+D4M7SSVUEX0K/9ZdfBBIAJEHeri81atwoUeK46a5yNN0
aO2Ukfu/v6xeD6/7bvpl3D79rN8YESrTm/LtZ/9TROeRWar/kO6drGrZifgqrm+gBZBsfMYDRUeF
1aEgfVNLkiYCV/KildL7IZg42bZnB1J4Jg+ewxHk9zOA5qCZFlpAOuAdW9akMSuh9RIKdmRsg3oT
eMkbTKN1EVJ8vAndN7TdURSmKWRNpwID70MGInNo+5Df83rlNoMb/wgqu3AS95AuloWcPmqluZhb
cp44LxwilzedFbxLBZR7Ml1migD0fU5XKrzFN7lxf9yBPy7v2pA/ysO03Z2groTURSLAvUjYuY47
0q7C32qFfYP7dgssukXn3PrnP5u9g7pM1sAv/rtJt6SmzyO4rrH3scIU86t6y7bRe3ylV/zKPfk7
EH5kPJABZzUfRwxzo9683bR5gr54XRh4xR8CAU5a3+K2zIhnIwbtCqYmc6rNruGfimY9jyu7FHvv
3lxZvapXXMofz+n9XvR+b3YkKS31TpPvyjnTUlt8ueh/3/ffrFuvZtDv/BOdnjyOt7obd5l/tKHg
HsCLHjjcHGUffrPmKFzb51f6e56sP7oe0G24hssbBMIP4X5czBtvkclwAX/cM82yGNx2ilzjv6Xk
20xJmGsx0Dx83Gd9xALwyn/MXLcQhu45nuEJZjWVAqbtv+Xms/78d7PWhCk0UB5cO4diKBfyaVcN
W/s5n74kDC22bo8+CdzV4Dzv1tf5+b+3ugF/ZrfQ3SwMlUSRVoXE9p6qwuYojPa15hm1yzF3rm6o
TI1Lu4Hw/udU+tuN/fct3mMUPYh/Ipy5rD/0LXzkv5n1QbdorsNg810ZHoVy/nHPhJ4S1L1IXoQv
eARVXT/M2+kA2dlD5txu3oS0gq+x1PxxLc+D/mMQ/1uID4UPpmcTPkRD2/N4Kt9qKLkvVowfkGOM
nYu7grv3Az1DjgrBQRZ5tQndcf4bFIwh7yQdgFATGhqHq5AFw616hCn971nH1xqBMj+7Q98N1vg1
zgbcjjX1bkRnXQsDinshqV3J/HhJibR/+K5XFVbR5nvI/DVV+m5eNXoq/R3/aSS5L+++9XJ7LrjZ
r2qR008qRPaW5J7fHmS9V+GrhptZtPo6fOtxonEWeKB+vrWzUhY7ZwaFrqC7lcTLZFPQpaz+FrhC
xm8niga5Vp1oh12fQb7r3YRxIgedCnOdfDfbVnEojBOsn94cNcf3wh+fbPNv9w8kKamktgWJNPS8
gPEUnYCh9wlnLdAFxfqnoas7hjlvlsJs18nd+8T7A1Eqsv82sdaISmxq51MTz1RhdKavS1jYtKzZ
WXKJ0bJ5nYiklAiyz2SzUo0COvosPD9wg9U87ape1/nAF+WG3F8l9ctd1Sc0/yueNHIIG3NzahSO
tRntmYQ+c1V6eQ+tEeZV8ur6cJ3nVbNRKNDU0nNKDijKUWKmxa5zWaZSSjYXAKrgtiLM1vaa85yq
PNx8Tg1HlWwT5fEdcf/Am63d0ONDl57drJ1+1ssf9ehSU0hpJDu9j3tkm9K/x9r4/cClisuauHE7
3iw9QvrjI6HhquY/SrwR8bFZc8faeSNCbmwT3ZSf51Xucl4+VbPU0t/hpCFra3Vpri4UqTVqqWnF
Siqe1MT52FgqxvSAs7o2T9mbZp3harzdc0vP1Nnj83pWBNs6l5pbLRKCnG91paPYrpzOVOJDBY3h
Rmh8Lk8a7XNontGcHMUnEsHLeTCerCb7r7zKq3UUz7RS4d/iCZN0J/JXuaTKp965Ps/5dTmmcf9z
a6fz6eE2ndFQubsQJuY3yjnjr+x4VDoN9wp+7gP4w4ujr5Pvzj52BmaupXNln4qQysr+XDRQ4Fvr
Z3uB6/W3v6faSobeNIGpMxo0lAucE+seISIrg60IrikhqrSyYoqLpfc5ZzaRTNHtOqbfiuelUod/
s99kPnoMVWmlu3H5J1PlkrYLEWFdkM9XcZgd3b6A2Ed986rZOcZYZfdXOOkqIVqMclJJqSjp1n4X
PJl5tDtUdm8oIEnNaC2Nj1ROTqG+VVCmQez3kkFK9O5HoV10tYR535/z33u3J5uiT48AGiSlD4C4
Wa94GwBkV2lOTr19ppqYzJz7o9/ivwcRD+digTmsbJcIO6Q2LMTK/UpiuT5nI3nHeC3SWhwtdhyY
IxnZ3kaJz12/1J5RxPu4RbVOqqacSAm7SFrrj0J031RPoJoinkK5tP1ObqTMVSSW75Xrpj4rRJlU
lCeZ/LfRYNOR9vI4Vh+/17h80H/PaTAPnyM4dvT+/ngYf5VgP6koLrkYhyuITs4VZgEDr5WB4m8U
HsEKqv+ulbxHpW1NhViCTZHqgdfTpES/kB47XZqzRwS7Ty4505Ubf/89h9JZinCyFQkc27l9ORuX
v66+263dcm/3XC2ZqO7wp5Fro2IR7SgikwgOKutCXC0SGNH8uGRF63cU5bf1/TEyJcaCs1u++Pu8
iQ7i12K0/TfavmY/SouyhZz5GlsBMRYOFZny4hZtflY/hd/9vzgchvCOSBCW3NVy6kLMCjBwVxOf
pZf1y1ijWbmRRoxbQASF/MBkkS0nZ61TpmG+zsDtR7STM9XqHnIy2Ts3y0t9QxXKdK8zNKtKIgWe
ahUyzeK1UlQYNyxC7H7Oo7yasRh7pLz9l6kpGMtJxElydS4sfW/VgiJ150J4x3omCn++Lc7NyeFc
LZVvL5eXRQhBallUCH6+fsnWggbOf6QR+5fa9e5RaweNES7lkfvsP9rn/ibccvG7KN2XLJf3y0qq
vvy5/F3TIaS/f5X5aH/6gegqM3ZAdM5ZzdfKORw+4RaHh8RYsayf2/47r7kceJoMic6V5fG6vKOb
ogXdz0yPtL/sX1ELjPfdW/z6L1crtsBbpypm2vstQm2szBqXl/U/WqQ2Sboy9wolizK+SDm8klKW
3Eh/hH/wE7ywaMyJW3snq1xJVrFDq5OOCudKZuODWR+7NDkVLhAPLsUyEL9KFLR6R0SoFBqZKFzY
QnCtR0Smu0rJoYYC2EiUz6Os96S1E3jeA1n18vkHjlpj+FK1bCvJkleP1WVz8aHHm/+LlueVr9AZ
OzpFuXIchf/r9PDCmOw21dlfphzX4mhZuVY0HK1kyoQFUXIq13WkZraBB/lqOTBrkNzO4jOuJWpH
QXlUrDSSM8Cpup1KKSo1LRUfTjRO0dl/NXqW9vOfTNk/1pXZRLFjljhepZ8pozqWDw1bf9xYiKiA
CrQ9E+XiG+rTX34s98Xkvc0TjXu2vsr2fFJuJFGxUHrzqkQkEecnzL0CgvSWkiotvh2CekUsGUGT
Go50++HdQi3ngkRiGhuoMobAsyQVwjLRz/Xl/mzYyYNKN1DI2vifdfa7+EmLwf/BTJlqaDIB2BSg
iq3je315baCk50WYRSXegCGdSNWuT+WPRtozMDbKsvZRCNTBR2DGi4q2iH+jXpw/lIW0ASLmTZk3
cTXASC2q5c8galQ++0toOZTC4aucZPJtq/r1KutC/lZtqT7mcxJPmcrqXp3HMLnK9jd1qiQ0a0xF
98LgnI/GP1mO67hayJjU2d/tJoVey2/ay6xqvO5mNThFbSKJiVOlRCJu8bK8a+dU3fp73DkUNHZu
r34AOJsNhkk9UVTnPpxlWulDpZB27IPRxTCV+BjdNan4KfG6qumPdIUUewUm20RRsLzlaGiNvYaX
xq3lq3Yx4KvqUj65LrtiwZMiaVya29f56+7nq+SJXjXd+sUCLBd+dc/t3qL4hRlIDLL/I+rMlpPl
mih8RVahqMgpezOIOMUxObGMvoIDoigIXv3/tKmv/nqHJEYRYe/u1au7V9eqlJHuXBx7lh/FXpQa
AeYla2hauKUutXyHXWXum4MiscLAaKZy6c4af+hYa4OzaSEVtDU4EuSKZyhqTuzd27vMSz0cmke8
bHzVbXUfGV2HPW/AVkVx0AvxHP7ZVo+t7bB9VaWTCbMF13KCKAsd5KdL/8luqVXSv6zFCYW1+rht
vizlvRlFo9htO3zcoPruucYXIiZK/qE/hhyOyXfyfcNjMIbLtKgND8sOojWVaU/smr8fC6AnL7sH
XSppWgaFSjydsWNsVoY+8HzclLxMXiPv+B7TXYjUpuqRmcGAuB2n47wQalQJcmTOU+M9ZYPKXufd
B4WituWzZTvyNcQaYCVqhV7DJG4Oun26YhZtDsBYrQx2wjnp+h8hTsK3m34cnkPi8CAPqG/3bLXb
aORpXHjd79IhZ+8UHmm6AdDCozbFBbo59OD4ZPh5Oek1h5yAgnEgfSPbswP5b/qVQsaatiCHWWl0
XjhEnzpeUGU3KZ33F7mOLzGxhLQc/86VU2TOFcP3rqrBNyl/rk8HKKJu0ImcjZz6hTo9PsPRPY2z
4RlR2/DIWVIPsbqTv+VUnmRadEFKnu8BduMEXeVVa4E5x6Vha13mmDlM8eZfJ0rU6eVk4buPlddc
WSoGMOptdQ7EZCNd0G+74giQn+BRMdvlnMcUJAstebDNLDmmy/PsnJVfu3ceFC/DRsGDbNMjS67p
0V8PcCbAXDa+7d1pjnICu+PtydrHPeln9IwYDe7eiVOVPa5BHjxas2BT1ny2tHYPwjvHAHXxWM2e
ka/M6DMVesTy/fPiGeFTPw5ic4BjzV3NkjZYupV3XuIDEIXSvWHBN5iZlyrC3tDK3aQP/iLMGLeH
4lCeGiaDxVOLAwkf7m29WWRuwhL/W6UsQxjTXRI93AL0usZD4ED9zixHdMoBV6OEjglteOctYGHU
C7kky+5dlRsuy21eC3SgfkIjUnsBUWEeavA6VHN0jXj9juO5DaaigepZtqx9muica5Qta3Zpb4oD
VK9DpW993pzfmLl+3NWL1cfbJaWy1zVoK3MwIyWxGyjB9nn4wSyqMBudR08dkx1Y88bMPGNfcy6f
CymWocWNyvstvoIa31zjKuLmsVBSfsFm7fFFAAQDlClidtqhmIbN9L1uruXCiw48C3gJSIvYdgjq
/sRcdrmUjeCyRon35xRV3nNdrvmgPB0TGPMR7gdj2uWVvYXcGhsla+4Ardvsa1I2mKAww6TUvukM
CG2sWWv63mXnoMPtTeYmp3Bnbokhq+UNB8sB5bOIDS05WxZXDwV71cwcWSOATJVHGNOxnPmfLf37
2hjLiiqPDj1uPJE16JyxoLo3Je7gQrFeXNYTqykDZIi5fKnP52TNoIXLvUPNoSCCwgTJWnlN5fQ/
H8HJLiwlHuTf3x+xWbknwdWJRWN8idV7U8aqbAg7sKF6rF6DAiFucPkAyhuq3pyYCCygFA6xD84Q
JM/o6cGbmQIZOazwlHk9wtmiFHGIxIryDRpU1SvEK/fS/ln+Fc1/7THWaHjBkehzxLLQ3RnFkLyf
zsD1ikEYboIpH/ccVo4Ca0biQ9VmTW5O8oggEPjWKcxliPrfiiLf36Ou+UrI8RVTq8xQ5yGfBCfB
xRAY9vrcBhuoSjG7gz4im5OZuTuuJxfjHlx4HtNaeYxNq+U640KGH7PtbxYPHOeFm2GOZcE8NbuL
C8yqkgOJxyJTgcHgriQJLy+5Fdeo5cvjjwNZowgig+cR2uay0riDl0isgpyV4ErxKE8NuPjBcGBT
NsMnz2NHxqPztrNjh+264R1IWnPcXFdjuX9/npJ91uYOzkG/LJzjiH3NObHmvJ5fYZA6bd4aCQDE
oNjnRHqGIlXJ/zb9FY6N03GTiYWzb6ChLXuBT8ZTxeWmI0DXl0DrBmRXv4nxtQLk+/lzwWhj4Rcf
BxRSoKSbv0DCk34OKGAOTitqTAO0lBymQTidn7ZDrTr3kjF8uJYWd/+t7kgRGMSbir4Al2CJhG4W
AZyU7Td8gYusrr4s4kq3sV7WOl0aYYcl/QQmQ5wrdNpdaphZD+Lq8lG+ZeH14fjxUhQ2K5s3O/ez
CF/kizdjUJc+4npIiAZNHCl5aU6PpuEQnU3VDDMZTLJ6rcmdXXjpS6Ob+GKOBnlT50E1MguzUsn2
3L+TiTtm25K93cVy/YUz7Ph1KjtVbtEHK3B3iRjXL1DSs62u82uLG9RSdEz8GbJkLzauXm4ED14n
vbB3EH9VRYZbpkQmtFvurRJzzbQ87gF+DhVfVYwEFXIPwCxLFH1VFuIXCV+e4/uUyMsHDXCTTmAD
sLPGT3vvz02T8AeDqV9faWj1uHuQM5qOBbfp1P/Sn/MUkUDnHWDCOcxDHbnXCd8TiPET36kTp0tC
QN/Gd/z+1WO+X3jzrJWsBjpZNMJuuqDbLKREEXTR+AIahM1AfqY1RmU/IFcOdOdtBeAIcm0Txcmb
CdnEjfniMW6NrDguDFYu++HT8Cl4zedNzcAAnhDfHR15J5daZOhfbSMhBvIAe/5ry+/pSJIbLe/7
mM6v8hR5tzNxXUIJAhciUahH8BDFdvQJ8Y0ADsEhco0EfshXFsqAsHMA58QzJCbFdX4TRIJDJNxk
5C7fJ8rj46VUNvDglUrafgMr0+D5x+Dva32kN9R59ivxveevJ9uP4BXrTqsAJl2+k0fk5plBPaT5
S+WcncAXeZ74UFZOMn+5l7k8rfDb7rPPZn8rayf+RdzJ3//1AbKG12HiPl7Hxo/Issz7OS+lRQVD
kEzEd76WZXSaNFs40cYYVR2szgfAWE5zXQuHBC/EjuM2FG7Xv0bnBqjoY1h0WWBn2qFnMZzYwX1j
x0JYo1UyvGA1UQ2fygkBeMXZfMC4OJYOmxmxR2UZ3l2mOwSY5ak5pleWJwnshhHFfvdylQGgxWJz
Tt7AmC6JkyX4ZRbXPtZA+sGVqpzrkDlPyMfQFV782v1YF8HGtVHU2HCYClVapMSwCrRp1INihdyf
kyyomO7xW5JIvzBvig4H2hekTuSCDuDj6TAPAkkHsupU83AQWBp+eDnUkQVUkL0Iyo80m7zwLsAl
4l4o6f7lY6mYpcYfxL2UhXAHQ2aYz4KBloBEPijcLyE21UG4rt6O018BKUisP+Y3Z5sMcqk9FF4f
myegfeNQS4XB7OlenwxPKOj56r2dcgCJqYm4OcOzRz1QQK8grSi5z4eZ8+nELUigcSKQgmVlF7EH
/L+13IAZe4XZIBt0KM4yt+TIeCMxtFTnrDGkPs2fyMpyjbhwDGBA+z/oAEXUZ+ygDB4kARxcvyii
JjPjNHzGvlGNxWhut0F1iIktPWpTNZfIaHFUMcqfcYVU9wxIE5uQBQbKNKQGOXDThd7heciOUzd5
nzGfgdqPVnBmKBXOZiGdJlJrICV9sYZnpMqROUH/6oCLz2A1bU96ePqCUrOEGX4bhUCNzeyPfbfw
WFiy4OAVdfpr2LoFNmPFtSnRU82+3BkCQ5iHD+5hOGl4A0yH5uwBSUMUggf0mUICTp/hxmGm5SkJ
all3vPRfMCfXuRqDDubw5HKb211NihT0xas3lPT5RUj2PxQ80aawR2A+PssOBGzIOrcD+CLnxCYW
tMCY3DtO7T3LXDvo8BSgvQY+gEKeENncT8DEI/+8OasPAEyIIb+9meq9Y1OuceAoT1Pz4xqhgGBG
3YHAiGTiUS14WbCooU4dN+ctEf57U0vD6qCzIrzsscsOk9s/Vu/mFb7EbE4xvGjx8vYqDU8eVUHk
rR1zJWHdexC7Fzo+vMyvWwM0wH5pixviPvjaJRmrUj/R/JG4MaGMy5OA8TTjkb8fqlUlQSRaap/4
kRUOw0oGS1zVSl5JBfqEmJLniCtLhzGNHwQK3+LO4qk8X55Trmp2aP99UjjzlOk8z6DBiBf9DhJP
3o1sJCcUu+WA47GPUk6R//9tdAYRP6BXmhmSF4EueBiJnd+D8xTi8DqWgPyicV4DZtBOxWGZOILb
GP0KfGJjJRjCJGDt0pREXIpxN454bmiaevvmWhO1vEg8QnkQblGeUnKhDSPgKutNT6WjbtjzhXQB
jTFh8Az/Qb84NA3obSeYQu6VoZh2AnTbTF+YZom3BFoAPGVnP4QKB8qBh04QV2GpCY7QdkMlvTdM
D7VqMzWu7WU1K+mBB989oC8vETpaznmbiA/oC9AtFLmxYXOdc+R4WY032LmX5rWCQrNDEokVRjmN
p9VTlm6/2c9cdgO2XZb0Z+iQWGZhSggRZGcJZXJDAoUvLP3h3yZqISAnhomWYUDHGjKFqY1sDXo6
fSgY9iKJQiFRBKnHSyniYLcUOILugtOXffeSrSnuJCNklBgG27OgwTIykcZmO8n72vPe6DH4YHne
3GT3Ej0fMYdyyczxmwdIQvwwjBmHxSmwejgUdS58Ig4sfkjOGt3CmTzn6RkjCQRJiLWH8gFIZ8lV
kzCR4v+UEzGmf1Y+Z/f/ET7ECFyb45JTdM5YJZG67oKQwCNug3di+0cI7GEpLp+r23GgIMG0hPfc
1MVm0bro9lTi+c0PAyjZ0wUDrFW17mzCW5RuiXYLQmLkY0bNRNduNmrfWV2Q8KCLNkLtzpj0QWfj
XE08e/1wTmthvpkHB5Yo+7d5a1kIAR4PWJcqL1WKi4RRby+FX7xiC4AcW/hvuJ8PKpEHLvsmcYFA
nmou/9pLQaDQt+QaQQXUbm8LYD08mrJIeW5v/S5rt3YRQcJNMsQJbXtgSVlDgFQ7OG+LyyqRmVDh
Swm0U3wrsq1ip28siFz8NyrSWEpaAemlQNPvTZkO7QHUUC3om8DSm9+9EQn7E4J4DG39AwCxfg1i
jRgqaUUsFC5+40oLqA9wcC+KFgsBCd2vtwSG3OuCtRPB9mWQG/j9EVlD1R42ZxIccic2Q9gRelXZ
ocB2qCLZl7JfCeK2cn1QMSLGFwqJmI/d2mD/Qgoxvotskzz57cnTwW8Hmy2DoeAyMauW8kJIMeyB
cFvAPOhVFECx13DUztvLttzlO1TKy+0eSGKVmmvIL7kxHJLbDvErsUZOOSMHqXlnaBIiEeiRjvf2
6qtvroXSujCzHYPtCRqEyKHEfvRYmiYvfcC/eP+xD8wcIHaVs+Vj9PgG9iKMv3gJtcnzt7eZwkDw
rmFX3uoWSY5N+FLBfuK+kIfFSDGkHJMkx7ngZR4MFmeZd/1hupTH7LG1O48EyeZY7y10GOd3X9pE
tkIOcx1h/qo+lhXAwGK1vb+wA1xtU5w7lkDE1MxpMj8QWDjFzxPgDB9AYkqjyep0uToSLEk6CZrQ
rdDo+SFXEBxpYSK3zbKNA0n/NCOByflcklJiwymEZIg36BxOOtGtt6pSdQEo30fshS/wf5QGr68e
KU/ybyD1URp0iW51BlkrjlLilKNLgl1ZNkitiYMRr3EGu13H8ivYMZhRGp0GBCo0g4Pyde/7uaoo
gUUnJMRHhpkyiZuQpn8RXJ3EqW2+yfufNN/o+N8N3IPna39fV0LfpsNNg0iLPBd1kIRPr8Uvlywl
KEovBHWdAeH66k4AJ26czXtUJA5onf+SC94Gbug8oarcYZdye1qhhABXmIqnBvEINyFWl5GHzpWu
h5tCTJ9dW2EhJ8cV+v2TniskuiDyFgSsvq+SfyhoqxY0UuLbwJs2bBr2cSr2WeA7VCXmkxSy+Uls
fRDznFKjvbD2mHDoNRkUx67kzeWl8l3Bb4S9k0xZA3Mhz7i7CCFpoBcqG2TylTnr8K3k4Ox78BBb
j9eQ7D4+5wW6fenujU9E6h8b+3PK+FwfB7guxJXidx6uNTsfmrFOJVM3gNxaiGv4cwxUQnEWeNqI
kKiEF21K/PNy0y00yUkhYoo2oao1M5wd88Cw9bfqhMAIpz2+a+qd4T2Oypy+fZtCXSpJ1Z1ob0EX
C9M4dnXs0qlIbhoSpOvYQ8Z4CGfivsPmdMO4mOlRNRaACwgUSgZDJp5Nk2VrnK4h6rX1swlkGIpT
sad43rvtPXTJnoNX49nqtKQkntfaqsM8NQgR1rTz8KBF1H191+8RSR7HHJkMIpk0WbRwAqs7xdFF
5Vmcd2vPPHZlcQhjfA3Yg8511e0bp7+sAAVYvyaFyxMyCo49an2nJ23nivltCI+o1uzioHdDroJy
y1AolE4ogQ0Nl/1XtK3c9/bez+mdP36LSBLjWgkZqK2mz4v+kc2K9oIbRb2EXgPqBNDUw69L7EYR
g3OFWVzYrDuUHDZEgDRMZxoBWSI4+/u1MthOqCqgmYJOKYSFP7v5swNtf2QhcQaHE96jdo46qP5R
MkRl7WFPUTV9N0cde4czGg7S5IP0r0f5gxS8IiHsLA5bpligskIvHa1XgH3ncBBNQkp1g8w71M5C
orJZMH30bWmaCWecr61psJ4dCmcvi+hODlECX/ohfXO/fM9uBCyDPVPDxtetNXrgoKGudgjnsRRY
NjOUfJRB0ucW7JASgcaimUETQ1VcP2xBSUxVQBgtrQNKAFJiZ1G+yzV+E6fFVPYSGxJedZjXl/OP
CVzS50rZ2LgOkCHy5ITr2WZFxzB6FqLczxxOIlSh3gid+QktqynVOYCxG77pAnEh9rs+FMtWmPdJ
UMJKgXuxj8KFlPP/2BwMHvyLME6S1f8vp/+JQ2FmBG+/Fndl/0rZBTGAmCgIIH6B7cRY3bHw5wAf
51pjUh/ccuyAU03SFZdTbo0sDqYHoljAbUKNoB5QXv38iYn5c+eNfDPqgWzEgnVFEeTf5+l570uw
RUxQCGWKLPyu05zKT/mSfeu/qR3pUzbItKUtbnIiG/ihGS82ekTUlZlscUgzCEFZyRgUB90r3eQ7
GiBJH3+ZTG6pE4Jz2svX1Ao66TynAox4PacOZZLNuS88jQoofRplc5jPTphR6c3kdNnxQlNSPBjh
eJScWjzn0WVvLD9zkuHVGNZePE/7tPrgdb3WOks4ietdxZMN02q4/1ZIo8bpq3IftAuQ7XKf25bX
9uhw9ZqceHTvvyhOkA485kGPNrtXS9Nhol2GIPFqql5p5CCBjyjB5SudH/dvmGUC2LBc3vAAzmUU
t3leOueUWJ+0i+rnkmhBSAA+Yu3Rt7SlqAtw7T1sp8kdctC45rNtKPDDJLT1zgY9fhkTTmJkw9NS
/ISiwm9Xd/eMEvxm5EgGgVw61peVY60oB1yUAV0ScOoD6m9G52Fzo26/re/nwKI0RbeIz+ElaeVm
iS4Sr9eP3RsgYJIdCS6UxewSjRrBhneh4bWPNtGLfdUaX5dmWMH4clmXFMtB8gYmfERO608GIyN2
Cuod+YG/XYCgEmuIqmmXInd4jXL0mEMjVr8of8iG4df0WcnGo0bqO6ZCNFZ0OO1l+WWT/I0KOUrQ
0CpMhnOKSfadkRnheLI1m8P75IHI3xNgQnV8tYy7zNehQFNOgwoDluQpoJuMHRlQuUrBIlee9Uqt
CKuRUniv9p5ue2dPbR/lFWx7jz9ZZOw68TCmztC5LVtrWbvxHBkcbDGr1hd6KY2iFcNndL2mHQFm
HqVVz1qYvvxEs4f39rsRBujn4rRm6ZWWk6PaBORSK+cYJasnAYyzo2x4SoHcEglAbS0qnGzlicN5
OsasbjrF7rlxJb1jDjliIER8ieKCOe3O3j5uCSd430lG+3MGIb0GPqviCcRW14CUn8LsiQezeUp+
U9w9A37/5r5HFY1ULxLXuCZuKxW9HIJ+Fc3YTlWPxWUdVczpiyuyxKReA+piVBe3aPRpnp/XY3nK
LTiSVwzkmSVvSv0nnrPka5PTY9AnnVjsZ3wm9ZMuL511hmUoCY0znkhdBmeII2yd6kZJ6jaWcg4P
HB5nEV144WpzZ1wC+1tOSzLr4pT53JYq1vnhod85d0/2fWe6mdU7ubkF2AfQ0IZqZKsLJkAGY8J8
UzEC8mIGuOIK2CNKwMWbi9sEbECkoT1PryA3/9GHg/Fqqn95lGKP0JjRx+Mww+nDcwjUtsf3Zbbs
hjmhi5R0CPuB7A8f3wwpxybvJukY++cYUWnAJfkkSvpiiypVPFlCtFCTNuYLzTNiPrFwj6jEkFy3
JbYCbl7fsM3QdH1Jg1GU0tjhOAg/wNeUpxI1PAmZDFUQGxDdkAGTKEmiEFJpWHQhV5shK3FNMTSb
4Dxn7R5kilbp9pzjnNku0QNriRGibhOpj3k67/EZek57Jzugu37BRdKINSmiyxfsJGkmg+36pJ6J
2m/Z0giyeOil5dQ20bkt3fqrG+fN4Bw63HP/Jt4R33ckFGXgngSkLnli3dCvoPiledml6lYh6aGQ
b/6ARWK4oETWCc6q/ifZFKD5DwUi0zMlGjTIcpnFw+UTKVEQgjwmwqXJow/twkcWgrjGKMhXGkhi
rh7NwiBrm2tpSKm8uD1mBwGDyMGGRkAv76wg3UTFEzfQDGxvgy6xnKithYs20HQHrPARNyR0OBps
xNNpfif/bD4Ic4Y7HwDPWv5mABvv9Ea1iMQYBfo8+TWw+7SuSzSNPgHvOTyiKoDIBVE1Z4HsFxIv
8jBUe5ANnoUwn8I+87GGlUSSQHPJTkuKnezCjuRiE0xeh5K/g4I/fU7iOiwYdc7VkIBDIpFLP4/u
SzKYa4SUPHGmd5Zek5IWsYny06N/N/FdlwBlYsxqi+Xf9j6el/XI6DThngP4bZ5jh00uJ36uH6ut
GPQWLbzUjg+4rbRGt0BFr7FkkykKFYAI5GGM7OcroG8mVXHyu6LPu2+hQFlgyRfs6Zo5rZHBxf/s
mHxJx1CfpmZGobFUMcAtcMJLyw5hQ2JEdoZsdRcoMP+OmVN8uBB/q9OWw9AguRUjQ6l2RbW1uh0s
1Brp9sRcYKDXAtg7ljKH8qS7LtZVgi2wf0iVH/tgQH+H2cAUd2coo8Ps+29ia6wDJCdWrO281nIc
sUdx/8h2vhAbsdefGLKn44qtxKIN0+jjsa9LEvGepEXNKXVwKSIf6noQw9OOsYw3aFC3wDcUOx75
WHFz2HF9bIJHkShwX+ztXU8mN/Y1B0bcAPy5T0l84YGx2WB0DiYGvzMk7++8p0w645fG9zOQ8iZw
r77zuLy4DJkYit+hLn3E4/MGrZvxkMedo7+JsIIBhUuksKF2qYYiAyrh9oawGjyAstuvhDeXFTKl
dOKsbEIFpxqcZrDIw8eQqiWY4oJKayjlK0097CGEKwZUMcNLQwaDOvhD2jF2K7KilDslMMSSiayI
QmGDj6456NDabUAeG5Vzn9LLnwbofEXQYtAGstu9XyuQ48rPYJ++4eYgwC9yinAlxK8xv5PfS15d
UpDg4ImAZi7X4AxR0Q073oOdLbnYG98BdUiZgvkpcZYanja8wocJgYrgtxD7ckD/JAadvC6aW+RO
UangDGgch9mnLFkQ9zF8O8fwMhbLRDL2Y7OEMed6cgHhy6U4LfMl8cSQEoJW94Jf6MdDQWVn1aHq
DO04yAiT0R6EImE8bbjATnys/BbPPpAu29Pq9VL5L/WclnPJBItx918T7iVeO2XloV80koz9ZcAU
Xr6XFUBHMxHlJhIPTIgcR/z3Wjd9tEEjKjxd8kKys9osoThnpRimkr0nvoBl4962m51s1ef2+kV3
MpgfWNZyrCXpJ01nWId7STwk4Y2EOrGi9Vhnk+QJgK1160iFH6ZGfs1wXhdDjNmcEtfiPcFrmGbU
Aenu5xkXBnHzIC2eNUivRBCbh5mnO5bjLkYxrqbuI4IhyJH2+SuBI2IbWB/5SjsYgrxTUesM+A9J
N+pb6VHHDVAcO8YM0cMOrCUnRtM6U48UcS1TONVHjU9Uj3Xi4qmmdKrymHjbB/dJV3Qu0e04Zsr3
sFt6R+95R5SFzs0jnqtF3CfeVcLqfEG+DUEEWm35bYHdAsmakEcycENkEXAWtGjyanl7OjLZFbRm
ozCzwBv8iL864jaZbqRv/zggaVK+UxW9whyvFbypzySPiv0MhT7aiAz0x49JlhN3i7sYiBMWV0wl
MS1IKovx0DSals5WcpOCwSmKd/Ilk9uWTUHI1y8cvGcd7v32mp5UhXKX1Do2hoKixNq+P8zLiU4Q
Wp36935CUh+PwejcB/0DziMSg0xveHgCW8dEeS/K1sf2tHTTfr2mWfTGgbprqtVGPRYYB9FipeTw
rDtnW6/rdVzCDYPNkCuRZcdSo36l5N8HDrm5zJyvIYNSAq54zgQd9V1i+YmroGKVPTXhQ8AvGWdG
EBeBYtJqlZHHoRIEp7079xNmy846U37CLfDW/zfiL/Di8RQ93fxjpp/hQ2NkxwIwQYLsuQj+Bz6J
quCDGPZsfWTmKsgYHZe1XTnP8FoyI4W7l3gVRQWZPlquYUrNZ37zs/ZX9gwJSgtUXNukZtCiJirF
yVJnypKH/YXgK/jGuXF3bJLfh5u9MulIJfqK0A5R3X0BG0D5TQntRxTnlhhSJ15ICWl3fxukZE02
QTwEJyXedVWR9/89+iWdIOgxQnSmqO1qiw4ZNxkz5xC+0mfAL9J7uqdTvzVBawR1K8xxt5/BC54o
UrXQ+3RRGND5qlFjOrg937b7QkyRMtmGW1SQq/ZXGdRlv8PMUSYQMdXuRd0kzDLkGwa/zVptIXWq
DCgEaGWMqSrIm9+R91AdmFzY1SHjcsRnOI87fkC+5c/HWXyqbHAqlPLiI/iqqkGMQxI7qu0UcmzD
qfDBuFWEvl8bb0cT1heEzie3j6UOUqzexrtrRDE2AW1b0HJ+Pa5YKBTJCUlhU4VMxMoaYsoWIfoL
bEPqnQVI4H9oQ3ukk7+8exLIVNqWFvbGRJIEJfx6cFmyqtlQgh0bZM3rD8gmi0J+vWB7y/gawUaw
J67lt9eCFthY2L5uhiGgiB+Zz2ohACljgjlZTUHahLNX/7Qg6SImpuxiEM4iv3PU6Ieeoc8gleBq
sB+hHJr6fbbB07F8QWiCro9IDmBD2JkrLPFOTC6tBjKXTdBqTYuhmBjQOCeCaRUcp20f4R6ZwdnC
okJr6mrRBFBI3ybUEH2PvEJGtguaAqOwyT7hEe8vUA4IPaX9/e+UKkoNKAoQBaKPTQLp8VOq5X9m
wjHR/kmNIQURAZbHZeTG5MY4yq5XR0BJqeVIv7mkdGTw0WQSH5oETIpGIhVVnrbJPXz8bHA+nfMO
Ey6qn1PMaRclYdCnXFsjAGo///Vg/LGRdPd/2EVMZjpjHdF93PJQGqfVnVZMpEYRNKYoAulMBp8L
Nckgto8K+FkjcZJTW6q4EFhWzh+NqgusPeUhUBGo/fOfiMOgvn1xs3Gq8TioKQqJtpjRbk+MwPmL
90HMG5oQVyTkILebAZ5ipKUNpDvAZnNrYImIL+Vppvi23gCpTp7y4rD0dqoG7N3EksWWO4rh2hfX
XNDrWey7bZokHDuZMkUtNjykCF7Udz/dM0lIbixU3QpxmCX+uXHu0yty/DRlPrsetSjnNbQVHePx
uitrDm00tDEZtYFTaqHyQ4XoTW+wEuiMkqjjLhXIY1NMqjtkmY4qPbqwoznEwppu1rf7XjzGNKBQ
gcHseCpZz7/VuMMg4swMeuxX1gGF8i86W0UvDGWPEraoq9BBRw+BAYzQMaxl/BHFIdjK3O2VThPa
fN71AA9ZmxjZ7baXjQM9uLzCYPcwxwCzQPkB/AUa3XT3AQ/Jy/ZcBMcQ6hXlPJKjSXj6l0xR60Jp
rkLREAE9Jh2e/WrRwK/icTERUB+7KpllpMOA9N85lE9OM4l3MvqdtpfQ7UnHCMVoAE1A7fq8t5Y0
zxZojOWLlCKnGLEN2hgdGoGok3mITqjkSgEo7oPECY31oqFvN4IEwWjU5uiISehQlBa94+gIGt9V
1OwcVY+aLlK4tB+/adqkHMQgD2XouuWZYEPSRoYXZ27PCG5vZNsCsojMr2+7R+pRiCk6yB1qk+qM
htcF8aOqcaN/O+hCCVxRZHVp9uS9pXWDsoCTz8g35o0knCiakiW2+sYMPCrREJqhy8+Jn2jH9abt
f9dZY3XBY8O9F/6x62VotXRZa27N/cfQw9vCQID0aKYk8K70Balc2zdzGne9O1IF9SJPvZcRMOsJ
MctlY8PICrWmymbj3slX3JDW88rd7Ur5QXNG6+vMnp1ISdmBNbcizjVfFxYl5sYpRA30rtOEqNaa
XVjd5yCjMTgyqCWyopu2Z3TOcCWKnDqI07CWy83UtMElsma1erLLwEJji0Te2Nxd5lYvSFlxxA27
Z0TRb7qlHW0zeY/t4AyD9VvizPYk1ibtYUZ3tHfMNFUEu96wPaynnTnNZj8vvFNJauQ6sktugEqY
EQX0p/Tm98qqY1jPIgiR5hgENxXWziwMsEpcfZf/Ptg1nElEHGKcANCLxQKUu8jDxVaNlHJHlTsK
3dFbjUaj79EIgM1rZkrNFvygRqEKpsvpYKD3U3L9e/7uX04wmE61DvRe8V8Q6KkOg2nAD4ofSdVM
g2B2gHmZ8qDSQ08Pl3pQOHqvlVaB53mpM9S01BVqWShNEcaAYw96Lgc9KfKOAW8wWP/ooV4uKSsp
VHB29svBfkk+cs9xOBaiDrytFAVO9zZnMd0H8mK95EDTwX4gp4VYXLDWnOgi0KWngyXfDqQ0ea+n
uLspz0GCTr6ZDqBV1OAQHPThqIMZZ9ngSxCow4wU0WHBJeHKYr3xo4sUqb0Fv72q/Swg8wQPRfWj
h3iym2qe+nFvh8Q9gNAxuqX/9BVmGZG6GQJh4gLktVMpeUCHiGY7wfbyT6oap1I6N5U6x9mMuzXj
fV8OF11xAZY64JivAN4J9bpwK/54FNLjpjiupMsCrSau4whlMvr+dr+bynW/vytXAT3cKIpcQ+P1
MPAjbqyDVwdX35wRJ+wKFhEkMvp2Xef7EfFyF+K50M73BWcckdxoOyvH930HLb7v76vDX+DGk6e5
BVjbR6PDcT9ZEeFMn0700JFbuRFrTG1zZ8ElnyFreNj0tulPTO2q32ircScq55c9A0WDztEdd7fV
3HwG102/nPf4Pt+/sAQSLYPingMyo+cfTGy4iazRBsAJTf1HTb99MBgwktEfg2xB7v1tORmetgt1
saqbSKHP6/jQ/CXr+SsMRCWpiBo8DcGXIsfgNH6aIUwo/Te4z+A6anlv99E/U562LZdmD1HKdE4Y
MqYHYtyO3ceu3gmmoxgsc3qzYt2cniOSSRJGGGsa94lxL0z/KGFKdo81cNBuzs2h0a+/T7/GN4b+
Yk3p5PJpUR8fF5hVj7SS/wY0j2Gcwt6u5Z3nD5NjJsSzse4cl6JnLtRZc7kh0bA1w5TsU8JQ6q7X
GxCFBunkFdnTd1h7pB/IKN0j+16TYKJi34sn4FMmiF9H1fQYEW+NCaGYBHA4LjazZNQJjRbz44K3
NTDoGCHOehXIhzkFocQhRUw20e9EreyfE9BpwDyeSWObk+oF4uGOMXkQgJm2DdqOz/6V+S8QCDf3
QSWtibApDZ6ab3YF+SiSthf52/lpojfS8yzCGYrFCKuuovhQprrAiGZOc9tq6XLbIO29s7aNELVj
Mik9CjUpBM41adSig0yp7rXdN4Sr7ReJTtFF4+/c5g4+yI6kfuG1YjeHUSMNB2DZIwGCvCKCegW1
CTQXQabhzqk/gXrbgzROlJM1RSEGwILML+3FVGlRKESugoiqpFLglPmdLfAAgQxwW00VFSXrbVLb
ySJva2Q6yce4xuTtN30mSB3a84Ya5oPe/Kx8a/F0JhM/Z6CUynveEe1RyhxiOtod+zehQZ64AWQG
CKMsDw2zwnlVirjFagcWTaYtv7WYE6FkZBjK0QanWncI4lTVolu6bxtfD5K9sze5OQSnYB2G8cIa
Qd4MnlnY+Xq0dZF576YqicUEJP3wujYD+SgrN3S1f+SqHL/8TaVSRCaPs2futklqomMDBupTt39C
kYY6OQ1Z1QY1EWYRNoLe26pHlzjZuCcyBn6npgwqpeh5/CbjTdLDVtX8STD/DzqvyxDApltztUh6
nfSG+LpJxRFqgCwAJnUoixybKBOh5auvpBtenmAefdm9rrpKmcrtWS3dg5fpuBbT9GwEG6jUdWoa
S5ZWkD+VedTyPw3Nbo9I6D6m+6JbozpMMMT0tUlG+8P0GHL4yxjSn2tRg81n52Fr0tobs+rrsupy
niCnWfMLFmwT5Oj02jqZVYP7AmGHZNam2LHl5VyW7rADl9HRbZTwbv1zzRQkf4OsKxz6vx5ZLyp+
4n/lad5cXRki8VvNpY1vneyNVHdzB1x15+wvDltuyBPSYfe7tMiOPTInAfzCTVm6Q3UWFaGZc6fx
J7rSXfSiZBCJbaf9cm6/pxXJOoJPCtmXQkRTVEjShSgMrjWhzFe2CYXeLe9RIq3iYq+azEpSNGVB
EFi51214b4aaxwTxflx7HXLdVKSF2a5rapK5HRsBCET5QHTB+eZ1Cq8C1MN8k8Mk+Z05jalFUEsu
dl14HdowCL7I+xLBjrrz13dyuO9sykIP8bwxPU66TEDNF2QfWvChhFlA14sLKj/VwGWFHnRpjYD/
iCud71rUbZqv36vhtklyFm5M9Lh9zR+T1xhOEKD+9prbhMiHGATXYKvj0ZXYhE1eopvhPcGILI8W
8kP9BznZrnczwzv8/n2SNYaELVbtVFf/8nZRmnlf/eocFDUzR/b3AiMJIDwH9dPP6tFrXeXegwz1
/zg6s+VUuS0KPxFVtIK3Siv2bfSG0mgEBGkF5On3x646lbP/JDbBxVpzjjkaFOgU7KUt43TyccTS
5PgdyvfBsl5ECvblLdvdtkaaMm9/BEarGJwkJkj3CBfWJ+RuO+7NDCN4DNoofxvzmVgGswPstNh7
MaahAiUXUbULPhjV1pDdPs3RoCrpaUX6SXLPz4DYL22Zsmcy2fBYNXVuFTEfrFm1boXVLWBiu4/7
7TvedzEgO60CuUaNFzRei/0se19vxiT1vdHvLxTmtU9XkN3gYym6XX/NUWRqmSVlVt3+GoIjNpvx
tM9m+U0hYeNQ++zrTPaf2IME05jPEEa+4BqSnbUbXDYC2vCFqp54sYJ7O7TpaWSMQ7BAWOOWOM5M
9T+ekytuYtjj1OMl9NyJwLnGpoJLCBz22OTWiWBQZnYAn1S22PGEZX1KbuFRXWmO/ifO31tpVuzr
7WjITFsYdodE8/DZVfeA05H5cDntAY/n0AlGBiTvwScM01w8XOmeMfOMUyItKHzUn8+qgK+yzp+2
1g87vD6LfW6i/IgJUQAbgmlPZUMUGWs09lbR+dG+rDipiaFeFT8KcGM7R8I2k6GcGJMvvn345M2x
NcqP/fS1/49ScqJJfxhrEgr41x+NH8gCa8RrG3k1hhxS49Nz5N1gTtTA17hWtVXspSM9IjBdWWFQ
9K2t4PcLVIhN2BF3zojoTkzusUxBz6pPGF0TIjlvZjisCgew0V8ruYq/xi5wYQXMZFxLd2/37Yo/
xk6/qCvO5NyNYdzvR4QZDNfcEjGOCMy3uorhsLQTz6C3wHr10Nyqx2uW75LdW7nq1vNQtZwqgsUn
pUY40+A+hFn1/0WgmjIXew57AIpBnVqhuHh97RTlJFQCnIp0PGgnCqwERl0ZRRG3DOajHjAL7TGG
rgoHkWYmADCZS1OdO2OVL0NugzGJHwXDo0G/mj+wkqg3LZqPSVuZBpMegD3AOWMqvVwAXpr4a7XH
wkynMsqnyiGkadTxbaDVN2orHE9lPqRmcF5t7w0YT2eGiBWOo8Qe45QnEylIarn10t2ktHumd4nV
40JnFOb4EB2Kg/Q5xLMR1ZjflESjfcofIbWkS6pxvKBWZKxtgQNnAL2KIyw+/ydyw0SF7WlRfE+y
RI0UTyN9jNBSF3/yliJqydbzTSAzf+3mNeOrkjqJbsYGMKqnLwZHqw7kSzdVst7FWYfdcu4YruCA
boU2psc04YhAIaVcR5Y4D+YwVbDwIdOG0TmxoBCemOw17f0z14K/5lgsciaHkGz2GXNTnhy3Qcid
cKVp2zG34tLCoWSMoE3z1Avh3iNj8sUVwyDhMPqpCfQKtv0dCieeQh2VSjiFlY/iJoFBE/K5Dnni
H5ySWoeeWoFWIBHiOHC2sSsV/NFMXhgMsu86PwGvRfWBdIdSskCXo5PchHmsPhtKsgfYS4klPycp
aPRzEo6XQgCC18VwpFTZLLfZDnisvLi7wQKY9ozpNkxzOZ3oa30tUGxOqccAT0bPie4dfdxoJzYy
kfQQPQZcFycgwRKWAp1F7b8WnbuFA7xidhgy83oUOKC5t0GheIOYXy27+efYWuF9scgmidfYA1Pb
g2HCtHoyGGN8rXT59p6yk3sDE3ugnMbe81pZKayfxJSpnajryJ4IMMur7I554R483Oyd7XMR8pqc
rsDNTCxN1duPzBMySVgiktvajwA+2MBzhFYPe5CTHw7Gc9WvGVlZaJPXZAy7X3RvsXMfqA4IWM2Y
9cEQH5JGbUJXtwzH/kLVRdzv4ejGvDHx/pTJhUrQgUGIeGUYaSYeMyQ7dWIkB9AdGE4+KiaWCBYQ
NPxcEltGTn/hLfHoCNHSy8GvwWUZeCjBeLRMs54BZaoOZYgJGR/yyGj6E9oL6t/WqudQZ6zIJirV
r+fk4DjIs2d/FQgqmniUbmxL/J3+4omnT+VgPGq9V3W8+eBxypXelfyNRM48rbeNGnZk8h/YvtQ7
g7HKowMS+gCuEG8E2hU5JUPPjIT4WcnWKk6kWys5z824dPWMxuNHqifIHCCD0H4LaxoBEsZvgFm3
UEjmEZV/gwhCZKI0fQUPxXlY3eQXg2UGrA9IZ0B0NLwgOxbMNEaoNiX3/xGtXkIRX3FFJvuGcfEF
/bE1f1q/YO/O8pxYoVVOk4UPUXn2x/zPKR0KYncglKDfGSZ8A6Ttg4abfwFgPANNsAJESLZgAtyE
1v3AOQNuMcgJY0Z6sbXc/Ik+maksA39YH1g+TWLHz9kxlHXs8FEtCnpvnExBEvKhT58eAvz4rVPo
WuiwJ5CeEoeOb8fN/1+YOGgMB1aQgyXoFH4ThTx/3TBWo5ucTN8OHTNrisHkTF42BuBWTH87dAOT
V8jmI5078Pd4AGQ09Dfkf13eD7IiyRAglG0O1HGRrGRyphYlgVvGKj2jQGQGhLciuk+MHZ+ppRKP
q52JGV5FsFVgwo6dgMULQcxR98H8tXhawvT8tXOfofWefeyZkbCFL+U0uNduftO30eNZEFY0GXNK
mcztIQ4wZ7aMdXlD5XygIOGgw1TkBZsAujMksMObWSDXl2EsjPqvBQnVpH9xJX8QDGg+6oBdtElW
2QNMDpIQ8uvsUh0+i2LzXXS7bLMPfyT6hGDNbsJkVJsCJgwhHv/nAsatvMCVhtyAbNTAyN6REbbA
PIAeVljAzeDLxPuOn+6Hc7hwdDTosOTRm7pjGmnY+vPwIBHRLszJ4N2qy/RW+ETY+YwGtbu4lbff
LQjn8xSOAbnYzA+xCo85BBhuPRKDKNeKCQfodyczAGUj/W9JimUo9GPtSt2kk/On3pgVfxiwQhwg
UhZDeUgJLOd+UtzrxMOP8sXMcUvoiYtBDeSIyUBrYy/ljHs8IutmBDdFO5ezSlmT/9Skv6/vn4rh
tdFyyTDdzGfBl9XBYP4FZN1paIHYFmWsyGagmGMwPWC8Ye4dzmAIq0M1ANw+ODBTPEM2HYiJw/hM
JtYhDSe4fJI/72jrrF42lDaH74mSgYscyj+SsevFl52llzcniBAm2G6tgwqopCE2nCRJrGsUupW+
OX8Yx55UcdI9mBsEt+4hwV28GP2cD0dnnq0Pfvr4JIqUiwAelPW/H3CCaBP7EsSD1H2G/qv3QxHM
w6SwwByWwQkW8Bm6aYVoULtOyZu0s9BJAXixbYfMw2g0dLqRrf29M+ejTrMKCYuNRya2kYAfzL0x
oJRpASxGBQ2kIi71aPI13JfOAL3CGpxpqCU9NzR6uuRQmX64KvJsnFrfYNGGWxUeGsQE7m/ovJ8J
NcszNCtkIr90K7UVX+E0QktKDe99jAEf4CNDZMIl40fecfzLnswdcKxs+KDUcSBsoXTWRUcaQBJC
x9wn0z3oGyjtKJAuBnsYXJg/iqbRvD0be2mpLeI/7RJFDJwDNzwWAg7y0xpqAfV0izce3n1WDkaD
Quj6+uVsjAH1GFcxdkekA+MpM7E/EWGVMWzWpvpeW0cKCeXTPraAzuUv8IMZxk5xUnD1iB0Sdd5Y
q46AAifGD5U3NT1NH7BehzXEhg1fY2QgOcitmnKPdHIhoRj/QXQCUNb/4HjToqCjJUd/eP1c38iH
ld2gAjyGe2MRfQhysDSOTyZ+mD/hNbiUt8/lm/oZqScowSA5GZwWGdPQotV4HM7eNXFD0xTzR93m
VOoRQhjHClaTYVMPyQonlilBIUSPqSN8GnKBuG3TyEY+gb36k9YPZPXQH+ulgtaJXlciKbtw+/UN
a5CTpDK+5lX/VwTQmJ5gOm7ZPqJ2S2ViXFJf3gp7KIU2MfU73jLvUdzq9w9athNWMDKiOnTgc8ZF
bNdfDmnaHmz2aq9KzG8w7D37BImKGbzPAehp3q0YWDE1LHBmEDYqAm6RjzKRkC8WdnauYKEDVb7G
7lMaW3qEtizcRT3kz/bU4R+arCN46aGsuHFX+kEGdCidxkdxz8Daul4Hig6SjF2PqH2gT4NIH2CY
mCAZMH4Uiz2Hb8VudYefBgdwmH5ndrtqtge+nzKffdmck9J0Mj9F07XTTJ1o6jhYDU6hEtSUKuv1
en6yLGt5hUg6/OqhcXpHd+IarleyEipTe29Hbw9D7/EjGB2V6lpi3inNYSfRQGYW2S5f7ap1ZxIn
HRlBmbZ5jddJR0C7LSPE/7olmfAkFdDY7urxbFT4+Xj2ImbnnswLHOsTq1ng18ccU8N9C5Srd/AD
xtp62JNR7oxIy5iOcoaDJlNSDbOOl0UzwzexQicVS0Na/JxGcHA0F9yS2S5jdFz1+QWIQMyDqJuV
h/LQwNAg6eK2IgPtUyswRXeGioFDGNoQ8hj4IE9mx2A69kANHebsDQOi4TdRjbEVU3rANNox0xlG
4bs3uU35EIzKlc5sdkteneqJeb0xqXFoZRd4pNSYhRl+XaKE6O1AdhinkgVPQLqBARjPSV8GkZTC
4DdGxVpCEtK47/B7vu7C4c2y92GrYGPDS4JHjSsdTjZUxh+rupP9KEneuB9mzSNGwREYPc1zd+2W
6Zntk1avwbcTMSZfPcNttuEw0ZzSPvMgqgxo8U+H3ZRRL7YHT4hCFGYMrdEewl2qvAiwCdeYzMET
GAvfGi46o+7KBBTnf887jSs7MztyYpgqxWHuj8B6K/stLZ4NfqYTWnN69GSpAT/Dmrh+0mlULgC2
+a6Il8323dPlj8Pp6Ke8gnSnZzQlCXAfCtwn1FyvF73kM+f51Hp2/tKXjvwSkl7l5hqICZ/f6CQd
Ars8VedBKwMYYEzDlDQOYKQcpIgQK9I/ZuAKyt/rPp5x9evaLp82b3o8A1Dn9gHoAJ6u3ehBEovD
G4hJD+8JFsT7dtVcxsdqTeJCwFa5grfKZKPlBqRqGVYLmaKcmHgOERuaejRyk+8GbwPsiHGyoGAj
em2SL+rDiI5lFWwrcpp3b3LE6gU5gzWTX1Rviwqa7f9Eta4bVFmfYVLtYa0NNk/JAVbD7lLgrsb4
GqP3B4aWy94q1ldyQoEFBh7c9zTU69lKPb1n+jH0gVpYOAPnglPkvSGYAeLbI/odPzrFVh6vn5AJ
hWgV9+TL2f38uBABwAl6CDPX7A4iROoBmQv1sVy2JqZZ760wa5bNRjl+5tmavRdaJLTPO4QEQAvl
yOFN1x2+TeUPGkTWTHVMPmqssqdxsVQ5ZeVJBw0HnvhAr4TnCepOH88qy/YNfuKBH9nsB4oH6aRc
DNxEmnX4dIj+ukPHhKQH2luOdZNQ89QqPI1sLHGdwxrAduUzL4sj65RXLlnW4BklAy+a/ZIn4s74
OJ85SiHmRqAHtLcVcc3ohVJznOyeOGgGlRWGC5mD5athorvgh5E2/CYkpS7z28oFwnq/rSeWJk+n
bw+abvJUEulQFAO8k6dDVKdYmio58f2SVSrWZH4Of3ENbJGCsrI5Da8efrY8bciQ/oNbvpOWpvBd
CSUw/j7h+whB8Dz+gjYe+J0eitRPpbtffG9ebvW1IdT9F1XUuhlhV0IHjfYrtbRqDuGPHybCmoKG
JzWepqL57+9EQr6LMUw4zUUnENFKFriSM6qA7s9GQxFLmYCFAFw0PDzARmMTN2dZmwbvedPNjfdc
5EfsStBVoOd/XLF1xopDnct/Cqn7CVyUkgMfGhkA/FY49MoU4nYZToG+Clh2hddFnliYyqVK+IkL
e8RKSj8fvOHYbt7GPtEWomomEOe06TCBxGgMNh3SdGyKGFpiHIVHFNRnFxtijUkIo014/W+ABifS
Gl/zZS93P2bfJ4v6KIHQ0/BtS8ZVJPXV8563lCPBU2tb0WYoYEawSGK26Kb6+4S/n3Y6wrqcBvgL
wO/XgS/h+kMxhekByszXJoV7tgtXjKRCaLMrrq6LqHnw3hAw+ngu1JyTHEUsJyo4MFzqmIp4U6+Z
V6nr50bBdql4PBdMjLGhufaLgfPUH6ThGzRYbIzj2fOeX2HkM1ycj35Tip7BG47jZkwbjDEQnCaC
9OasyWTZOc/f/EJwCcOusQtGgMwZTwcvXOg4U0AnOv2VC9UnXpA5AucfxypnSz4LFee9ZRcHz8U+
8q+cUY5V6aSpSZYadKlq4hTqSpf9KtlJyBCh2ZXbEQKQ56SXqMtWIfYFuEwZ1hCmS8gXaZvwf+ik
OrelR2TXckJoXnDsFE9vZwHMZFQTDGZAwuJfHI4Ivq4im0fzNG1ju2Q8D5sfxGDCMsHpmeHBXuyx
fxmSkTJCp7/3jhIttpVwxt4lYkfYj5byyCHQFY1njoEtaD8K0jHOEj67+hN4hZCSwPkCZuLwyYaN
Gh1H7doVx57GocamZGADRLdBTmx/gbLUGBZJs6RH7ohpUkbrQPW6941qgtKDOkJXB+4h7V4/xih3
SKUokcP8D8Tg1QI4muiakxmbHOwvbPY503gFvOtRKnKQ8k3EiC06CbBe/gTGxNCASeVyEKO8GQX0
gw15RT+M2pgRIVKz0b6a9boDm6YDSoE4i9VJ7JY0r4xNACwoe2gHlEtpP0/qVgfts79wyu2+8BLo
grWjV0QJTYp4OmLQR6YS3sns0Ch021mazdKcKALmieyUZvZZywGpckTQ06HClTU1CvSA0/X+4qyy
E9KhgtngmFk5QrkqI59n5flExhQ4LmAtxLAjIBISpxzEQp1T3GrB1WMqN5MqWFEpzm1iccXPWjzx
yRKlDlUSmhsIRIyH7rASWA9qPqys3LAyvPjJV89npGTJLISKROQZSEGsDZNpqdsHzyEyXogdYsfL
bggNZxnmi5jhNOZ7ANzdmffCLLtcyGSteoROdwzfk2U4tmrWqXpIRw43BQ/kYGfl0tZ/kYAtmgP/
x63CyiqZU3f/v3uh7uTXElxHWzulboDp3s8UZYjVGf6NDRj/kMBM7KpdktMBcMBXDm2+siKJTiFf
BBohJzbLtOF/oiWOjo06g2spZhfEk/xCwZlLaE00HZYV4D38D4omJBAIFoBr+FU6ZlYdJzJLjvuY
EzEd5joq5VU/WZIXwoCPuV4usdNOY8ll8FelNmuPmyBrHF2wWPsd7Fs0woz8vn6j++VnTonHBLTC
OS1VuXTmuF9xqnFwkgtVVR4DH7TECvhm5SXkn2lbiAVa79IT8w/VgNf6g5pXo6LF0iJnxZOnYyHk
l5dMiL8f9wO2y6yOH34ZaWMgf0L+92EorZscX6G8iWGH41WJLWBic2RxcCAFgl9RcYKkVvP/WY1w
0sGbTak2IRpy7wkOp8G3dThyOIfA6fkqlEujcmAJMhNWvjCjHe5brjoXWGFu1ky55eLXUhB9JfJr
TrhuTv/GYu+FyZO+EgVuwFKyhnsic2EQ0jVjNd7eQN+HfTazcxnq3wQUCiiFyEX+UfUmCzxDHc74
YoWzd6iZkWwlss2tTTptyDAC6SFHkWoKTBvZBln+EmPmKSo0cnPf6Y3ziXBnflOAHILXH3b1hsVr
VycZ45LM/Jy+N14Wiiho7BfyNRzMHjPuSfJoJ8MI6DurH+0tJxEyc7kzhncuAKNN+HW20UK2/thc
iZdDDGdAQSF4XfDBdFnU8MMxb27JRZ+qJ3A41LAs6YLNaUi/5LlgjhIXC/oDsSO3SZQmUr26vV/L
D+JIqNYwPbhX4caf6cnjEd37MJkaoquhNJcOhGBwXyZYJemeHA7Unt8Zme4o9AlHM1RPrFjw7Dz4
oS5gknL1eKtoPNQb/RpHC18/RO7mdpPbVNmRaCqcIScZwiGkU9O4qafRiVvd4OHPqYRND8KsU09J
eaClJFoUKKxi8YCooWR+mdJhF3dWVGLRZfeP4BTh7sgf/aM9uFshAL87K/3tYVPOuNeiH1YP1S1b
ftlZnx318Q9leEchLUIB/+zoL9nJm4vAwYVFFVAzJ3uJUx89Hw59pOIMO8p4NJBueU8D7+rE1eUb
wGgdDkEwAsggkC3WJ09sFHSpZvrZlRe4uuw71YrnKMdUeBu+kgXGg9tdwjRrfNSQX/0/3hn936nh
HpBpg5OK1jiYSw+tmFCmdxcCIekd0t+iMMV5s30Bmt5jF7ItgB27F++eK8DBRsYaCZJqa+ffRXHO
iRMIHFjPTJfYkj6jB/ibwuT2DFxECE2x1/+g/ggzwyUGGGxPQiw5HfrduR7NgDMMTG+46zjimHTB
zGHHor0ir4vSY+gstCMJOgwbg9Sm9WwQQCDWMczPnQEmBAfFirD7v8JtYCtkH0wg3qYES03ADul6
iUGiK+HpivMnMgEWh1LuPwD7xlR67JPZ1OLddxXRd8MpbodcKt4lOdogutCHz9LIfp4TkFaIxMNL
svnSD2XD39HeoTrJ/6OypN7hXQ99Ii5dO3qulMkFU8CRBcRJQBQXk4AshUYc+cTYhM/dbGtmp/KQ
zHdl4vjD8JzLB/l7ZDOWpS+CT5249ZKCl5aYS0C3BAJbbgeQE8k2bXdlvunQYciVS3gaDLoJraRL
p7eCwaId2fvhj7PtI/2Cz5BC/tAYPcM7YTvED4U3g+sFvI7t605jS+dFW64SIQQJqbe66zOiQIZ9
mC85NNAwMGdG5d/7XGeelGcniVOD4bdm0J7eEe7zVrE9NJBfqNNUPFV3WaVW2FT6HU+INa/K2xJm
HFqQ4ZGe4ahwR/7VXcsPjgXVL1fAqNwKpEI5p3iE5aug8+nBe8eYY2igs3mYgQ1V2DJuOI8AMiHE
1qxANoPR9lPumeUX+ar5zPXsL5KRrWsoVXI8YEEDWPRvh0NsOPcq12DwKezoEHNxRaon/g8heLG1
DKnyeus72tZYbEgLmSNN2Quj/3Q+hLZeSY3DsCe2Wr85Qgeib2tLU6TpoAAvseak62ErQMKXndVi
AT1G/SXOXFygbe8QmMxeJTHPPkYCYbDuoFVzikFfePtygVX0MryNC6eCf89YGJFOPtVXY0qqfCpL
XOGn4aVbdM4mWzAzeGVA/QhecDvMUT5+mW8xo/qvQRv22V2qXCtpmgmR9YpXwQpSWObxr3LOobEc
e9Fr/1Jdqn95q26SBvvsLr62jAoRdonOG3J6uC4sddb95PDPoBFxiIGuOEC/9CxfS9jJS3LeVmPk
NNPXSpgnDlmMy8aKj+28XlQuob82xT2qScyahlaLOHEdwau2Hf6defHhZVMvQNZNnH6B0HHilxvO
NPAL8dLkY4cVrV8mkWewu6HJGZToCQwn8/A/9IsTuqqYosUbsv3oXsZMpaAfEhqkzzgXS2Muq562
jjUk0ZzEgjfmVE6fvDUK9fIwxHfir7+jxmFr7nNfdBmY8yPSO8KhSAck0PDkYkVhE+M1voIM6um9
Ec7rNhwOKknDWkXc76PvHvJc1A0SKMhccr+DaCViUofStmIiCIbXzGHQLPLOZY9ib5hlbMkwHxAF
LFW1I/MeRBbylS55z9Exj3YaFNME8UiAqe7bFAOHjMaK1lvO4G/QwmgrlUSV2BYUsoAAuplwHss/
iFjf1wGiS9bbcbn8iLsK8Ae/8GLePUTGwCo1br4RC2fM1E6kV0Zj1yqucI6flP2wWKQUyIx58DEu
Fqm8AbJXqJQVHBlMCWLByGsaXyfiDk9BryIghHzEp4kPfMcQA/s7JJDFBp5/oFOH29mx/0y+TCcZ
GrW7Tzhte894rxkVfDfACt+FgRTpJpGhttgkM6T2B2K4LupfD3GPuUhrasZCg7q1KBv/pdrqBnpD
MJ5WQ5UA/RoWBPkOex3AqZuokBXwKsuY1o4W1ZOcO0KPTAoJUFbJVrxe+O1RBTJQID/is/7QVmZk
Sc9kqnRN8iV1GSDgoM74QjxTHgBzBbpk+g2kfOiwODgm5UP3KJHGZ6YLqU1UEHPmQXnEmETqrXTP
wAd67omTXHra0gHMGRSJ82QN47f9hRMIZwcOj2hKwJji+MJOqnYPwevBL1JvdEmw98GVzHxDjzuH
h9aP6TmqSc340st8mq+WLgatGQXBnrOnXmgUYTycFbUhsWmvYmxJKj1fNI+h3BZwb87WaSB7X1N6
WZhYWbUlLCiJ2UHZOGH3JX6B3J53LgdsAf8FwnSuOgG4uQ7W+2heayHGwUU9PSkkd/GiUgYaOzT1
85JKGaPBl72cT6eohLkTg+UYvkSL7e9g/SvYlJUfn8GrwKnbrb7b7A8Vjf6j/mXb95q4oqmHVMJy
tt6LaUlnYl29yJDXy6f4wsS2PmvnV+V39NQ5PrHK0sh3Snptaef0syL68FOE4Yg2Qyd2GP3oqvm9
jZCPyVMqs0+2YCY8cvvxVDkGP7qDbHr8R330fC+k/2mSNd6UEajZBJxbhoa4BEkb4ZMVzZnqyb9E
0FWodiBK443wsinYSaFdjFyOxGgvACIzC0Sw+dt+/BZM+2WwnFfUDwII670HPQWjf0mnTvnf9PWf
X4lmaTj03oaPAIxVUy/DrYDzwzzDvkr0ioDTxgKXlPUBEwSPNhRISDHtkGrMRrmL6ofiKBXIblFd
OmLa249PYtJoKUpWtILXZg38SNy9rcSNt8DTcCDt0Hofslu/wwKUaL3VZyWYrxNeb3ZgKSMrdipa
hQkU6Wl7TH6565kMz6HOcoZtX1ftt4CovklP9W9B6iMyQwSQc4151SS5VpQs7diR4OnauDlAAikd
wM7z07NBdbGb95SZ8AdT3fj52rByQMRK14hM76L8XqJZG6wLBoYI6/utRjKPV16lGYBZhBPzcbR5
oqMfCOoP8fwczRWGhHuoecnkII7t1wk4KWVEjxDJVWbtjpYaCq6v7scbComXz9QflHlZ/7yW8p+A
CWhyIxZrmgGrMHzDoo4qFerSStU9lMj1MdqrklmsQczHM9GWwqn2N6QEMj5pFnyUo+CcEoaLKKyb
uBwR+KW10zSfxdH948LNYGRKo/WEYQ39y1fO+p6TG5+RvcosEHIWLQs6TJhsJwGEwyDvHn/PbKc9
onShGxZDqi9iUBXufH0tj8m1+IX60E1q/0PElQlIi+SBPt8SbUhqg9sXNdNR/BFmCQJ1B0ROQcBN
D5vgfdF7zZUCtbh3VzVYtT9MjQusIGBsaCJ+QRH2XnMGJiUacV8IbWlrEKpL+6vgrjGg/zCcDeTr
JLnsaK9lr58hofgBIqdMYb7SWPqggX5hrdvbIa4L6+88B+03hj1tol+e62yORx/HuA85q6TwXBFL
MM9++AR7FKKmeE4gFtC2wHeIdzolySa+xX+GCfwEkPFiAeMREcaTajHWYUSoWI4wsS/5A0qcrB48
2K4dWkN4KkfaxD8InYWtnqpTItlP+7WqN5SZbytdIVKgqMO1Z4sdiDLFSeQ+9P/UVE7NQKK1s18s
x3QTel4B8RKBLc2Zce4QYzx5ANiJFx0UNl3LmPNBVD8IRYhRR3N+1R2uds5f1zoIN5Buj0ezhlCP
+ghj9r2EgLBXV6AmZ4ZrrE2TSyiTjDKFmxr7b0TJLFu2wsHDh4C9PX6DQNako6AvvYe9y/wfXAKs
HEg7iPxx4OuFM8Sjr9U17+3poLqJd3UfWFK8HwErAw9gGNFNkQVALQ5hhgTNwsC9LVUcnKIHvWIL
W9QU3l5G6UkWX5ttNeAvZpz9JBTOLfCD+PNE6PiNl31ED0SnkJk3zO/NzJHbQVMpvE2ZTQTv825r
yMsqcrgC79MrcPFq5PN8QWDJF+U1ee9GDU2Y8xR3VB/TfFmtRULMRCtSD6Bfxe7VrquRB9WpxT9L
dDEJwIqS0cfrghIljz1GAVAmPj+DeAa2yZDRx6SAyQhMDDyrRitJdDScViDzowJJ4JhZsEkVuOKI
5KuZQQH33IMMvf9AgnpAFDdlkbaV9e49xVhSaoeBBdFeOEBLutGKFj7Xb1jCEI2OSHtx4HOqrUJk
1b7YSLPSl5wvNgTL2C6cGkDkECyUH2VVdCb0tlc0x78FhiR19SYhuuLr1CIreZKsnq31juzqMZrC
5abAgBEvbHWop4ztRL+Br0dReRE7UqOazMVz24y2tIQLDD48VBK8FF4ksH5iM90Uj5ClDlf9m9uo
O9rRlBcUGSgIfmHMX5uR192+j4x5rQbhY/qWDwUCElnyVeD1ds++CKs9xJpt836t2B7VO5GqxMu9
zOyiDeFYFSLfxs0W3/WIch2wV5+nMNQhnA/3ctQ5+lZSPLFslpFi94KpMWmY6ZxUbgCF3sY5HLAL
YSDz8VW4Gy97CGM1xh6m8ZtwXs6ETfujT421PmYfShcpPBNgSqe5RQzFHfHw8o3BC3QCB0KEHs0i
jhbiA0pPSyC5y7MZ7IbtpGlsCSosxXbJ91TDjCvzCU1krZE9t8fPm5kKMBZMOxTiuwaePWT4EgoG
GwZumiG2EN3s+1kgyQiLExOfinu78CiVAohsnL/UA7nkjDHk4t1r0E2nvJV2bcSWvgz/YJmR0hsm
IMSMk5BgMeEbJtl64rdgo7vvLVSIzVwnh8iwwQONsWVs88dH8+QbOHOSPhFdHLWrUmxBLRTFTgz/
BbTxXFIQUgl0VLj0zjB9FbN840YY+DTo9Ne0QOn+O0IbAv+IktphPxGJS0cvgsAQBRZsUGmNCr++
MCIZHz97bBtBnNwWEB04cU2NnC+ShbZm4qWaSuckM30fQrCj1nqtCf2GZkprKVvgBLkTbOVbfhFP
QI90Cl9KZbSGkEKBEUHCqxuoW3cBusXbgTrrbaZYQaJFimyAcPoyCmfIhltWGjwMZtzZTofZuYoV
/1s5SFiGDGPwD0Bzv3GiVbJ5P8DRMmbil/EcCf9gMKPPa5w3rhhrDVONMUm/ZqJbJa+SW/Kt8l87
cH7o4ydax24Nglk7X+d140RkzoRZ9yomKMrjWBJmoKcxtyX8B3RR1BhY76Azw9ZpAlQ6Or3obbHv
d4fWJFzsAFoR08ftghrTgNB7E2xtoE2BhQZbCVq8R1VMqZkN+c8TaIB6z8VEjs8LdAB3cIAurJB4
1oqkosJcs2goIoLPhjn5eCqx9aN1QBbf4Kax4BiHFsWi436xtANrAGifMjNbj4/MuLm0YG4vJHmW
8loCytaY0hsTVZgqMqHYDm6w4Lq6w9j7ux//Af3TdVDoapmT2tRkG/B94uxfzSBgTDF/gfwG4oSF
HVCfBhPIwj0PAIl2RZSQg3oySgAU61gnNZMlVLgBGML0t5nSrItzjDtlTJsnlB6wJJrNa8fyZgY3
msUbg1Nshcg/HK43aOfXRYIEM/iHBU7DMRwrx/rKaV7NwfHA+/g04ATGl3bHBBwWvIkmP8I7Yd5u
ul9Yawh5JBkf+ugm6E6LVSYDTsmuZqPNMeZYWHQHZIPaWYNI3FD5b8ZzcPTPQGfHX9mr/OEGhWeE
SBgx1y7BPtSsjtqaAQYwDpvEScLzza12hYuSHmQ3OWAnMatuRHEAIzuq5hSsjAfgs86pcIggVMk4
/fzWBxaTaaBggr5LqoZVM+87vMTBS0CNbNgd2Pji+kSPWC5ASqOf0YrZBmQGBzKAzlkW8UAA8xF0
eGB3c2SrgSP8V42iF3CSYksbQ7f3vblCeMeVqGS03d7Um3LGq6SDxTJQnl7Ye/DowH6iZ99UO/Dn
gOcEf8YsgqkUhD/4Dw5Va8Jx59C8LhOwjOeca7Jj14hWOjf0azU2awahtAplie6sMeGMSFhw5Thl
eMJrTSsLeZOL+kQkPfJAa1GGJSj7Ad8iCyQNUlHwY/h8msVOOjA3j2wQ/AjHiMyFdZrkc65LfBH2
jbBlqAs6M7pRF42W3EsvOKaPJwgPXfVKLhwQeP6msnW/p29hBRLglT2tc7tAPfm/lFYOhkEsOlCj
CwJetosP7ulLhEtrmq9l7gqzcPG9kZ1arF4rnp2CHGEMp/c9fFncPp/dR3UVxLQPuJjTYOFqNXTx
akaSmlXtoaVxl+te4aPNoHyDjeglmEpMu0V8CXwIWjNlZthMMkbbr1u5CAao8WnrghsxO3fmCazK
BdD+/T296iFWfMrh4+NvAl0F9q1yfpnXEb0ag9JtcmDNHykvCLyeRGsWTOjgWWiy1OccfitoU28B
sTl1wwNbkj0Q9URYvy3omvhriT7vjwVgc2eNGbW9Dv9IOrPmxJEgCP8iInSg6xXQBeI0YPALgQ8k
IQmh+/j1+/VshGN3xmMLqdVdXZ2VmQW+iTckMISf3VyarZPOJ//6rdc9iQbyuC8DSpTiqiDF+6Wo
N5+pEoIA5375KA9Y7Ozx1nWSq2zBTuOemDg0F6ivb47njjJPv/Fjs+GTqnh7kTXaCpulZ9plfKqV
RXKO/CZbtVhJqm5iXJX3p3JbhdFVfh1ExbjlLH5ubgtR0aAJDTtUuo+o1KDHdCkkT6jOEP6wGMAb
K5wRUpKpH37gq/NakinShtyd/IbfvI8llD/WrwVG84EMynu7kPYISPH8oQE/77G4gC1l3+jzvYZw
0Zwm3wSHnGrez+iZ5PWoHrQg32gfj2lyZCnjiUWlLltz/EOGyGrFemlwc8VuYieLrywCyM43eq5X
HzJMduj/f7qx7JVLoW+5ixjJVgPfcKGiarw8gXVYINgwYSu8Ha+QYvUTEOvd2qY0onAtH1uwJ1JQ
ChQuTi0Qol8dlowGoAQvWfM0QH/g9R8ybc1tju2e+rIUURvbAaQLiVsOUa89FDeUIhHB+hit3ptC
gBa40Z3Y/ztqNdGOckHXLNvUa5hmGiIc5SvfKt/CK5xyvSA8UJkwLR9yYFF48r2X1+MZtB4OdZSJ
UC2ZSwjakhdu027PeLPJUvAodmLVBxpO+7CqkZB42mFyeLKfYV3u429M+0G8guJZjed/0G1fQr0p
WNMc/lTvhdmPc2PfJY2bC6cth0w5BiEuUN4hYYIsunmvELKnD46lrwfB7RS6zV84rJs1L1EAwrQ6
xWoO/JxNf9aK0xyDLQCGybnqqJfSgEfdvCnlcaoCJENzxH6PF/kJsQHyAgQdTAAXMveG3RD4Jwnk
lQUZZcvVlrGr/Byyt/OEMDKXD/0n8hxbJ11lyez6I0yzS7XR740b/pXbQ3RG6o/tId7j9gA38fN5
Id7OwNN2+V4VxJ6cPf2BodOXBYFRccml4G7CTV+VQm9KJYKOZbxntrx7v9yw3qYBzmwxUA71s8mu
KFzqoNMVRxPhBXGjjVXNU0d39d5syw1dpa9w1k3IWAtKGYyyCBskfe+/aluesC//zpzeHXFDoNfy
qvnWBzxpCUPNTm4Ctfx5Mxewb6GpHFVOCVmpQ4F38J5omYyLVi3iF42Kn8GkgoIIqNAFLbv5lRpW
RU+f6oMaKrTu5e3Qkq56jS85seFRr1eXwAjmqqQDE6npJ4ln8sm9neJFu6+OndMUuAuo9vSTIjXm
k0t4ZZMJPKXwSHdEvjFXFsNkbq7uzzsu05vIJi+HAYzn5KFdMdc4BOVrTmfqhiP8eqRtHDnlEW0h
5efG0f03jPPvARtJFHNb+GHP95Jz/A2AEF4LbBXK3VO0LRG+MPDI1a0CWKUtDM0dvRcZ25fK5ESb
yjztMdmEkRjhkVGQcONHgTbebjUvJ43DfGaySXB5eItjyxurqGwu/yjkeJw6SaM1P4cM6g0AxIF0
skiK3YImhMh53rZAImzs0QrEKgbz+oU6dh5tZfY1VJyzCWeBn6lfwMk3bAti51u5yxxl8gQKpVPj
mcOerG01DMBBiQaXOf78HX3C3Q0TMRAduvdNd8Ivp/0I7QG1e7Jl8WGA+XZyqn6n0JgP+XzQFvWu
/Eh/TUoXX/Ru5/G4d9TP8MfiecEFyJWglYxQpzFqgDqNeyXEOpqHSNXpGy3IEPkJZSdM4Qha+xcn
9nkK3vbT8lG/pqvvG3UfY+kB+qXsi83t3AcdIuEkmCJOelRPP3k8KRfa+h/lDLu5vsAjSa4DcI7X
IxrXKXKqztX9KWQ/fuDHeFR0rSicMbcTPXirW6kDn3uAjxkbJEoy3H02GG1NEY1o39rV+xTpS7lx
Xiv5gFSzQ9NjXk11c2PSoXl+OrVfuAivqe9ExlaGOV07Md6kg3V5H9ExpMMqJpU2V+b5faQ2Uf0V
ByufqeA6xUzyy1VDMu0B1yFJDSko2Ej8OaXF+3IIcsVJt1n46DiV02qOHTX3Nfgia/7BxEGPPp0c
TDtfZnRRTmm0HGBHH5d8fCQ5z9qPkeZXPxL1BXxaKaXCcW1d9H4/SLur3m2oaFTUlDigYgcLdo4b
6d8z9/I/9TsbXN64Jtt9jcoFZwj2C9w69kMxq3HjoIEeOSsUOFBBvBKjAOcM5SxRQUYRB9gDVHpg
Ype7ljhPDRivAOjJmjOBUXl9ldzQHB+/fXsovxqQPDv8SLbsZaXH5jslwWMpTk8yyHgK4LdmOTWJ
rQjuvdvB7Iid5kQH7epL+45PlQOTMopxbZo3ihi7ap3vJzW4DKWjN5hHehgtbxqvu8xTw1W3ScHg
V/khQqW1rD+aDVOv/NWocqeeQ7Ey3VkKaqQZUkaJ0i5E6yZ0DKAmHoduQJzeicgg4yS+vDKsA049
Ua/z6+93+wsOGMYrLXImm3xwS1JQM8jSTQ3/EK5YSQYJSIhCRwwmHs4sQ7ZG2J5UhMRD80MSjQf0
TWv5Mi1UwcdsZHKqE22ZMcWhRW+w4uewW1ROLCJKvRAxOu/5E4MLs4PT4BSEHkNY6yg1kI5m+Bzw
smNbRziUcaaCmNI6AmpBW07HT6pg9rPZpPq6+TNJ0Al0PezWSHcn0H+ov9IgqloZze71AZb02lrk
kFNPNwMRMoql9VlwQVoCoWGhBA+hbQlU2BTCDKT9KDhTb4XNLzEV9mgRZNhWFPoiv0Fp+JqA+d2l
tbnjqvyr4jcv26BgArQMXGyAXrs5ckaST/qfYwv8GGnJSCFtJ+uHHAo2J8Ivxis/dfDqqlVHZ2xK
e9EsMr/YkLMTc3jJs1TUsCKK1cAAUBVn46dERY9yO11XG6xirowF0Fr79mvsTevt872ov+V0XwN3
0gn0iZbm98n+rrs+Hik8LQH0hZ/j1CMloQ8HhZ388vwgRhadz9YwmcyPYRkQ9XrikrlTaJle7LAr
684NOvfjK4j12Y1ueIHOEsAYAXuFRX6KLv0qO93IbE2bTdpatTS+wzSeLJstWg3eGMyD4bNUhAxi
TpxJ8RSAXAd8LcL/SsaHh5KNZVeHErZL6Jg95rfzEpcJbAOIVM1GZmGyZ5h50Dx35hT11JatghMA
Ljfpnm/H0ZKNB9kFpDBMH6g8OEwfswh4A6Gy5YMmUFx34VnL6Yf25beQxJIFfB3Z09hTae1E2cjf
1r8aGEAwYNgtZnoNnlEg5vwG8cICgkxkGyF9oavhFF++wutkT8ccl22OgrpNvXrd3ZNq9rx2B1qz
TQiZh2IjB+XxfdUCbcVLptOJbzC6GNIBP/9alZ3cX/UykV3avlHTRg6Pe2ziTXpHpSPNhCxf24oW
KSXlTqP/rQT7dhUuM9OW+TXJfzWu0Razh14lS6O5yuz9oFygpiRgMmkWtUX8KJSZirD6rKAogDrx
o5Bnogik2RhOyRpKlrlxqYMn3uqUYmIAlBlWc7zsjH9mIMhpkSq0s+I8paZEMNFQc3A73x0J11W5
lxiArob19GSAxNy7e7PhaYP8EOO8DSeGjJMpMBUdAPTbZ6ccW+uugBRkyUezfGEEaHzkPWdy2HGE
53EXWXeZQsswU5FOLmTdo+dhP/l6xaeJetDznZm5HWxH1BjTcF3FL6dJl8MdxhSAO+4XP13qCEd2
vvjAGQD2y7khpgak+njBom22YbLSO85aXuZK4V91mpLHW87zdXkScfasl4wIQbqM4BWNdu+Z9zDb
KcbuBTVsXJVYzGTM0YVybyOQXAiKezaJZ+TGHUfQZUJ5FpCD1pRofSosYWY1zBcKEWRKrAnMs2Fm
B0Nut0c5+9L0g9TxvG4ML7pepuq5xJmQyQdD8ucNI/XA7lcGNVfRDsOScmaxGFD/FI7RfhiFT2+h
m32LST79AZEIndXjT0XHCQOXbDjPL9oAewXehZzAyKGD90+I3A+QUYOdlS60mwMXIeLtEtEmQYJc
5L2f0P+BzOQVulpo35glPYqg5GuEiDc2uPprPwYylGl9CJXjy3TLG4gWjSsAapk3a9oBbYqLMXUo
CVEcPRuQh37Lbbq1TuNDPhd4ZNCTL/EsMrXBnXw1lpuDiyHIpTeoQhloIEYocEQ4Pr5/RozPsyte
Ee/mmOFlBOjUeN3wrXVueXkNzqoHoEN9pAeWFhQoVY0PC04I6Vd9aLpT2BxSBrzcl9qvoiwnOEXc
kK4szLVUOrm8HEY/qwI6XqY8+OxpnOCSP8cd3I1YcySUUwkdOmntDJgCDysjBZyccbJhc9QqlzmP
0esi1uFYkmKwg6zN4/NcfnEU7e1eZkpfUyblsO85hZKMcA6TYnHUXXT1uQDsfsq7qbyGevSGV4H+
qoZf7BIbyC6TzDMfFZrf0SFoQ3c/3axLzjq0qLdSY6f+CeNYuKPar/eqILQ+neZ5LRGYzKKHsq3P
4Er9Gk2t/lP54O9YDPpo3f/5ZekRh22HLVye+k2yaiWHDUzmfXOCQbofupzY0tc8w9g0EglYY2yU
ubkkrOJYywE/X73SgFgeQZUQwUCa4Aw/4PB/fl4IiOniwB6YLI55SIvFzxJq9aEhmtjJPqJj3KnU
XRW9RXdq/uiOV5p4yBgcKq6tyLzJRtJ9uLwBGMJWgnURCo19Tpt4l0TqiTGmdJDbTQ2nkwYCxTpB
VQD70Me5VlmAd9mIQDp4qIt4XcunLF6nuPPJPo01tT/OY2ZuYzyaBrXz9OmoZPfQXZIJWTZwBunz
EvA2ykhDaB2Iw5EjwU2H7IjtAYXQCYxCCB4ghnvV0zx6M3vmzhqhUuCehCEfKZvdgdlS2qduCLX+
vaDKiBEvcOa/Iitz/i12ZsR8M3Ku7xtGBLQ7shW6TNaBspR/CoJnSludEKwSZ6wFDEBaBphu96Dl
J97Yt4Dy4WaKHTKQnINnzBHLLZA/a/naGMvEl92Cqjy9iqyH+gCvuxhLG1LaOaUbV7mIeAnHAfZC
Xnkau+GwQu9RU5pV3DCDte0mmaNF65izs+xCkZoen1t6QSxf28Q1t0AtrrrEJZqrQBtk1x4h0pB9
B+hFXph6TINpuDLeDzjzyGbUl/tugkjaFslpfO+y9AvshPoNOsdI9g3MiuL1LVxV40fbLyiKqLjO
PEntOL9N1lMFE1p7iDlAHxWMidZAx1q34Ba1fEXDLRA/Tv+YhyEWw1aPL1gfeBoB8UNq5PZeZzaD
Q3eEPZgLduQIG2M7/aGFEwRQZTYhKgH//QIhorSTfjIayXQXnVYHKJU/iCN5IFO3A7OGOhFfq98Q
lgkcTQIUJn7ZgnIt2AX6M4QC0E5xOuaDUh4a/d4hI/bTMw01GYnrDtjpjRbJwltMsFG5T+uLQsj0
wuqFHFxPbMwSqeXh7jUHNxVFBnqsYOMyCnU+YCVlCHSCFnp9+BsSExOKpkcBuS3PTyqKnFMB1bni
sJU+zO37DojGN1Cf9nfzkuwMY/GSfJqWDLQzHMBbIC9YDwjKhGeeQaYjD/5x+NqNDhBYLXlgKuOb
o4Wj0al6l6+N72zd0sHbUR8VUkE1QAQBEffdnYC6kCqGUCrbeQGtRJ2HVPCyOR82wfekFQMAEbS/
Q5lIOEfRDByMM3g9Cp8q0G8sRneBfK99QEYBOmPbHs9vuBVYeMZzNoQqEm6OaTHHQSlCPfg5bMNj
epDXt9V4ppJCsLhz0mIe4KrWP30Erhb9ekKXfmTgwcZaD6Rddnpjsfh5u6q4802vhHEqtoG55BxQ
bbJDuLr5EVv9N2FkPLzPaJExXoKENyxY8+oetH2bHKNDtGHq30dhdAFnm1oAuCCQPP3MMJVogveS
msyRmfPi3E6IgEn0YLj54jFRlDBWuFIyOLgKII2EeCUj6ygI9AKL4ynBT/kDahJcuh70NuKVFMwC
ZnO0oIJ/A3I053AlAGUd6yuhtS7VtEfxK0ibsfAnYOC4mwJjS4pd0EvB2jn1xwudOsUNoGKu3+5W
uBYtnGgnmjqMZEa9n5G/vr9BopQtAsfXVq8RSwKWik8PK69uDBpVjS6q/Q1MBfi0uIk599F+hM6S
RlEQ/ci7JssXDcyw6MYEAMaDg0zbFS0PNZ+KCFkYh8tPa/m+ay5YDES6alHSga6BybqN9q1bIDel
6OWV2LVA/lxBGQPYhtX9PJSQKMrlyKp5YMPAONGabi6zKaxxXfJYCyvTr1dYO9mxK5w9sMdxO8/Y
0Z2UAqFwidL87Ftaaefx3v1zBq0cnn2ZufA0bNE2IJjZ1831fsJxt8O3N/wo/0biEDCOu5K+6Qe5
FFYiDTga8HB1lNhPyk82guaJ29k8spyMRlJUT9DOR15LC6nCLhKb6v6ajiYe7VTcGFKXfkX/Eghi
migAHdQdn7UD46Q2h6wj/aKqevtGZMyqJL68Dtodh5SNsOH3umV8KHcVkoJf3W2ofuDlcju835B/
ii2E/C8YdxOajAttsHE26J+iCpNyJsYUTOBfNAAqmdJ5gG4ZoOOj01KFF4p1UdvEXg5h7w1hr9On
FFBmbAISOlBBEJc5yMJ26hfYyoF006clg99FsFPcPtwbyWfXuormgZv3dLlTZkw1JUABgNxgxJcY
OYNBscxHPmhhM2E4Ehn0pvqFw2/hglwHU+NbXVL3hdCOfEEhRPARLX0h3Ah3cUgcAPlQVGjxPm4B
UjIHTia1SKiNd1wqEVukhyTcMM37eyc5Ru9hf7PsFFoUZvKGsA0saV3o8dLnLunWcGxUO6flLBk8
64s8874UNdkWdZ3PakQspe5xj39D/sqWIy2VZB+VxQh1B46ynLp1G+Tyhh0K8RNgDtVqvd9x4zxu
Sz5fO+HNhyEJmd94bAZpkwKOpcDCfeqp+YPqdBFh4LFPo3WdeAAKzwz6jhDcsyfiQnnDNieb17io
cJykI91mgnmgKVQb6AXekPazBbvXDUrsDxoNwo4GlgDkWmpHyuAa1sDlPIwp3p6Mcy28MiB2eBtS
KF49oge1/W7vVWxD/7d6n+89AS7qdReCGkEFh3eU0ccAsQG95yZubFA+tVW0q1QvySiocf1jkVt0
kKETWImj+3IgJ7SQ8zkpMkBkRfpcx+KGrAfYFgy5gjy7T9MNf4UFgksffEAVksOprE5vyFj0JEyQ
sMgHa3JuX98WmOxaR+VrioI4BC0N59eTyJ1VpAHNqo69DmRQo3ZWp+l8HsWehQstB/NaF3XOkQY4
aJlG8qc2cZvCfn8Nk9eFspIl+0Vizm+zD9cMM29iBe1wvYWBbPDsEjET2UJnrkcOtSoFX6MIxoim
IX8q3aEl86uo533sTetjjceHzhIfnAnCDJpLTq6370rzo97LGYqOdrrLCQ28jc9e34QUhtLe47Ff
1EWeAMQd6oV0Vya/T7ojjC4yK4tzYZ1/dxiRQZ/gy2gWCcLKFGp8NZKReubnSxTOE8xUOzvhknSe
pLKEqyAax2Ft4efRQqeLe6fg4KnLG32yyMGa+mJVZrumkDnaVct4si/4XYPhHg3KeCntWhZx88na
hRNcrqNuO2FKoCgFqtHUNzN2VWinAbY+/acisShXhX6fpBt+JiuXOpbB2YAQh5QZelWmLzQMGHkf
oc9bl4ZoFr+9XN/C8RRMh3Sn0TccysrU67J9nWKIbUNSnoQ+tRd0cxOwUYgpPODHtN2UX/wco1AP
JhvnP9tN3CGeUBzQTPVrxGpMnoS+7BziGUlLvhid3bcov2XQR4qjCjXJz4gil0GbEMIrCMbyTXde
iHNsbglsZbpechDpdggfzdJFt4mSzmLabOLXOoofCQyNgRwajoAaUj8uOTqjGiR05ZcB21TVqYpl
IS1gvcTm+k2vxc+w3w3D+dV8xUM3R3YnJ79Su0kqtwfjMwFepnyOzkn57WTy4a1/JLo/dDuFESxA
tniohJeugXNOABpAGPGMBtBRropyyF+k/oPHWAzhF7Irg0eD+CAlV4U+RWzzPxNJXho9LERsdv1S
dWrIJQqns5E6BhjOeH0aDtGlGc+4VAuNHNcyNY/IMgLsKyamWU+0XGELleuUPKVlCZFizM3dgARO
Vi48hwQ2FSIqe1lBqlzSZSMfFDwpRMaFaq+jUq6b0AbD50LIB3OGGtqW5pVN4kiTeU4iQKKmvg+T
mNQZHUy6e7XbBOFVRstc1+r680SiJFCVXtNPnGI8IyRJR3rW6iAhghPWZxsoYtRniROwK1Npyb1h
8or+EdXi6HYfbHg81/jHu4p/kh/O3gOlPVya9Q+WME/NT+E38yZBIGd6LxRpIYrvGhQJTubAgIUH
paTeQ55Bv9KqDmRFuUexvisqUCSgRhvmUGi4OR1h9YWsOtjtWKwn873QekjvAF1QQpDx2TBQFLgQ
sKKAlzpnom+qLT/cTYgngn4kbpHeffwZ6D/dsg5F8xURafgoyFOIpqFNsdfh9oMEhvoCzznRaIj0
OWABRCj9d4OxcoAEonROrNpp4dw+5T+yUi5eSQu+MpjNmn/7tDqbKrsKCQyeLYsKOhAdLwuP18pN
w1szKXwBHYXIVsmeQXtYz3MEoPQvgwGQqTa/MhIy8QZiSX2NNKkOqQ+txYj34qvMNlRG+WzuJaLY
3G0ZT66BIIHfRoAJXW7oNrCzGJBIosDu1l8WZ+5wUafIozkVrl4Rt8qz87cXeBsHfHhiGMj9u4G6
cPqvYvtOqN1FARLS4nXE6I/RZqi4/crYoknF5YAvBn+if3B13hAPh+T0TY/7f3JTtRfq1Zu+NXX8
UMRdTagK4adZ2oT0+IdnqoVMFW0m04T3kxE2IyAfXh4vgd+11BVTR1x23PN+GRJep5wK5TqCV7bM
+ot/JAYpQNj7hHpR88EbpDYNY7L/YsSYlypwPmPLP3EtdrDh6ZgoRv7o9fDFzKKlHIwD7on/5uUS
Gl1yiS8kLzW5MtnIoMzhOnT75EJhhnMIgD6XJgWJkFfy8OjuKciIdicQDhx4TQRkZjSbgWp8MimY
oL1ls2y4vY4HtMLP+HUU2wYUqhtUzK/kwkfjmkS0ge2fQ8CD8M5/aqhAOurDe3LhrYt+OCcmi3rq
18P0u6vn2t9wLA/TgOsYmCIzMYRNtaiycyVSDISgA0LNI643V5CvX45RFmnRLxRvp1/XVIaJh9f4
gvkTmlfdabbQraCLSoGJCoCDlBCrku/JZ+vRHclUwFUuSJKyIw1vaIBOatovyDvHL5h+3ER2RcHJ
ARwInfP5ZGMYK4Bh9LngsYgqyI2hpgF/jzYn+4APmEAGZL/Ft4nQ+ku7+sg1HtkvFyDJtc4QzUAV
fsMf7LZgzcC0L3btAaoKMuZSkEeEWBcsUxDwBj+5wshHG7hMLsMx/xUDYcyjW4CuDuFvCYUJ4ICM
K/mBJfXVfw20W3pxd+RmuFNhJU0patMehHw1dPrasf5EZsjT36EqEqFf2CLb0pFTHz7nCmdwdQGR
5XbBvl2DaVvuWePDx/iFPwKe1jwRPpjJtdrxtj66X+g7/J3Ukryes0P1C9f235urdjL8yyYodshF
ho/8ChmHgyI2XPRvOoWXbss7iy/lgRfBSAnnR3Mx+CrWysVV+2M7/VOC7DrQe4hVwTS7fYp9/IeV
zDrRFvlHs8X9ARXVil5cpoiaRAiGEGvE7IenZWiKl1MfJKKxoF+kMWn5P+UsbEYd/xLkyOijh0Xn
Nx/JD9caY48IN0DMmBl/4xdyJLZDBpeh4bTAq+PZxq9mW/1iB1+KVjmCypntOLCMd95iu2kAf35I
YrlJFjqzvz2Y5pLFRt7SiOtyetg9V92RSYOMl+dmOTAFoJ2OX6KFoSFCifFHGN/D7p2Sr+6nBHIe
7OYQZflGcYVzhPyZ0Su/yqX5icwGKnG70MmzGCgRHIprhP/DR/vFvt7T/GiugUlvmFghiwANTLvh
6RjwPwaE4cf3rl2xsyPHQnZfH7jfDtH+Tez2vDOempPSpfmFNEMGydY+Sy7kjzxAjwHFqbgyTPwO
Se/wYfwJmfuF35SO0lGcOo745h6eq/rAC2Etq3fRtZzRZqYS38SGuWi/oIJyIzqFT+hgHOUauwaL
ZRq3SwnDtqd4DZwttVP8wzW4AwzVmejNL+Jt64zFG1GEeHJFPg2YCLMgkEnVUItWO3Rm0pHrV0da
28X/3ju8MWoNP4RTJWDitXemwC8f+0/C37FR3Tn8cmW+BSqS6Ha55OHaA+sq/ul+Wb8azQmp921L
SZgP/B+WeCaJ5u7dkbUC2CxePs/BvGD0sgAnOSYLxymkbygRJg/FKXbdkUjLLG2wLoFhhxh+NtXd
CiXNAX06B3l+pbgSvZgb3G2l2sK5gOIoWcEshemKSAdajbBb8rmr5pdRq+szI83ASpV7Az0jGWSq
0CL7i3FpDxO4ndjPJ3AgMKCHvbYA6eZBedzmV6jsFd8iaSGMs3WEicNOTgjni0/k5UTqmhjBqsez
AB2+pIgkkmnEjb6fa/VORHhyIZzKWDLgCXyfecJ9MKLMBuPOylTPuNLiqbDIVCHqG2BKSQ5H5ro7
8GfO+XpEdoTNhKPdSU75sAGPIbrsmIvuSOjmlRFqBj/fja8PqwnEeRY0F6t6oH/O4fFiArGUs2ri
8zXVbNGBgfvAioiaLOp5zLWZTvh9UqVW9/X0iHFLnjkc4wl6ODZZlCLAY6lXI6ui3IZJ/O3yag/8
lZ9MN2C/KvzNyIaZjeQB2Pt2ia+vTXgViITilvdwF4IJ4PI3e5pXyKRGeLkBsEf0OUG6eB/PTFTu
5KbZo+5ww+DIIB+ADjlKfNigtS0aAXQLpGTgwyU3zGbCmZSeXxzL/sFqdHwIZKQ7vPx8hgCPjvDg
t+B8uemHuEVQs8E0BuAg51VSVDM8RBqwBrHw49dw0sxSB6Tx+QJNSz3iBp0WsYVasuWTTNR74O9N
K3lPxH5A3TimZqLJBsb0fIogMEIbpJ+ND+NM36WWI13qhJA43aU1Dmvz2tFP5cRVt9o2P1sW5f8p
7XbA1jkkv/B/YsOE8FSTxhse/2xG8xs+e/soyLNFtbzNIU6WeATRYvuY7NSHPWIctgDgDYm1Dwbj
tSGTIWxSArZ22JVaEL//oJ2HH2TSpjOtVmru4AUdT30Doh8BA3r5e1Fh4kd3X/BGPG4fEw3xHsnR
AoscIN/SnNuA2VBEAVb7B/+nSBDWEFlnxr5/tA/jZO6KdQxWyYjQEGf6o9GTsNXuVgx2i80VLveT
pbaHglhYAsPNQ3t8zwtIaRylqL/jAwk4T5d1wh47MONFQKWG/4lOSNsMejAZqTm7+u5Jr3VK/3+o
/zFtoI67CP91DYWXgH5jEwEHKjOjBInPF29YqS9/eAXp9wDVDygHK7fpUmeN/uo0mIB0W+8Y/WoO
84Uie4M1wDKnAxDUiyyA/UPtaJ4ehX382x8diUqxs976x79+5h/9gxuMMwczT/pXy7PvbeLRh8+j
afzCAmhfKPMCg3X0e0FuKyPmFPJaGrDoGCDkJwBhmLW8Xh8KBVdpet7M0hmW3uPcwbfVRmsArCnT
Vjtf06VjvmNJGXZLXBWXBXqcP39VJ/TaIPRUZ7BLX3Ug/N9b/Clm2aEPskN2KH1SNa/0053482BD
VFAhW1+aSX9QcBI7YoC/G/mtydbcv3gvOKBQI4AMsOh9tDCL16pd0h9GFB/TRXKIduEK1kNx0M+l
bvc09BZ23thszvW/bNn08+aPNiIQd7EJoSH7E42RB4pi5R+E0YJwj1CTNIfz9JWwVN7B7aONcCV8
6NvXA9PiW7FQQhtzpeh+27IuLe2SBzSyQTSlomxI4bRBYVyzbpmOU0u4JmPalFBulhcVM5WiTGWr
D8pUb558N/xC3Lut6Ac0hSK3aq5JYK2hrnf+e5nupU+6WSCEwD8pr32M0+AmIBogDlNVR9qF4oVg
SHjEy8R65EfqLymoLDWRgCIY+So1B7hDOx2vRQIfCTC4IrXwB4/F14vmstQ7wAZJ+imw0VOaCBm5
VA0AxKrngYqcgjk0aPSZjAdSLuM1ZDB4P9o7iG3EpkEOHS3g6o93ykGYq/NfUkms0WDzE0KlTzxT
X+VuOD5RB7dzuu604ZEuE7QVoJ1OeCSDVWWfJCxalGdkobfKL8nEyNbkM/Wy+JfiF5A9NTVVrHci
Nqg1nzPeicQEd5BNtg3+S+jGu0WtfqiGF9StqJpyFshdKmwTqpD0VmjBvnyeh7v9HzgeWjevPQpN
NQA9slVqiLGwAaCmSXyX7y/tSHiv2gvQMYOs0zUy6GnkhS6XGjzE4xflmAWINMPPkYNMh6sA/LJ9
ca36QOacNDyvU2/uhcisla6bgUHHN3y2xTt7hQ77IoazQL70GGKMwej5pFJGxwwdAqUJ1UZeMf5k
ZPu9MKKpgNXv/Z2jDD9rndmuQYC5XZB8XhrVu5vlkqZwXuODC34Y4D5zQJEb84dpg2lOAsrMpiqQ
mH8vqzBhG+R2/ivbnIs00txnG/DIfK5c/Ok1ilwIMY71bzs2DchANGbl1DR+TtS9rj3IEaZQBCg4
4fBJMeG9YpyFNsb03my6xR/SHqPYQHKuSAJgkkPwfIKlq3uluRiVw1krQW0vbakHc7oA2KJo+Tww
g+V0Wd7VM5t2BCMkYTlQH0v8jDo1kDid3RgdEigVwoTTlGsm6GCKs4P1wAd/0ZsXbfIBM4LblOAd
anZG6WwCif8hsgJWswP0VFh+8ZukQSkhz8TtdHIaMBg6IqhAQVDQdfoFqh7bsrok8+vfD0mCd7Bl
lYg6dPOdI0O6lXu5+c7ClWR9G3g/3DYpTzzMlB9AGIyYtlSL6DL+W1PpL0RlzippRXvurO98Ojck
D9N1lc6e9dLsP8o6yFNHpWk5ZC06cJHHyB5FrwmtpNH0StvYFPZGpxFFElONCaGj1hNXySdbqVlC
euCnJc223puwuN4qr4BG2p+EqL3Cv3eRVTjYLJ6IxaHvseTj3yw58SzZLpapRVEfW8jy2njvcAym
FklxthAzEoZ6StHEx+M1MT0ujjnE5Gajwr6RFFEgcTGEfR5w10ezjr8zxk4coQeyrAMVXcabtzw1
hDxkOy3hA39F8p7q+FB5ZEeiWNuerHXd3FNUWijCLKw+i3NkXjKY0P9s/LBGCnvgHFEjF16vOgA8
cP4PShxpAq911eDqbc7hM0DTV/pP0Tz+la+wiqVvnwLREL/kplirGVEw8er+RJIWdXdK3EXoSuRS
iY8nrl7iobCtrNPzRb9LpjV5qIRUJch2uCdBT0AMOB7+VwOyxCWbjqoR3jIOFckzB02WM4kW5n/M
3oz3R4igVLrQHtIENQhKDaYFFX2yQ/LFgoFkBj0PyNOKysvUIHlfR+xOsN9/7wa2V9NP3hjq8W+i
GvsWRAQDGXWtwJmjWxhFi4WSOUREyBy95BM/Q/yheb1QeZ5+Fh9wqlbDvTKsNJLOyfKNqFqGgVFC
K4FewfZgFGeK0VgFNJVHicL8odBHrQ1KQ1LRunLWd6doQ6Cn03iA9xjKTCyBxTJEvI9+gvJ8s8St
c5TWVLS4LtklxXwj8cQASrtNV+zf9/aeURdmo+m9cmWKOZ6Z32+SfFI0etuwfzNJ0WZNSI36BRwP
Cw6L+Z1Vfj35rJLgpV6xFNZvW7ab1wa4iInTYMfAIILyrZRxM1JxSz+NEa8bBhdak/02VklySptv
GWeTxoX7gSmVLPlPHEIzpK8M723EhMQcHDo3UW56XN9wCGHt/eN0ML15fa+7/s8LhZrYnW1VVOXZ
N80RG/15eQe0/kc4aVDDLUi0I3J/liNu/ODlS3ZXA2nL7YO0m68J4wD6zQdUmIdBNCkf5gdcVlwn
6Mx3ZF7A0NnwVx4/ObZnqBiiVC0si2GS8ZtYaXf6gdos3zbjA16UxJaRXS9a6JcigPwQknJXgvdY
VH5XeYJSR7M6Zh0jmGDtCVQhXC6gYHAWMS24ZgE3STZO9ZFDiZyvSAeSY3p+n193FZGb5EHIgJKi
XMLj65wF0x/lQhRSLiTYDBBGLbHg1ZBpp+kSPRxewg9ymhxrcPOHT+JyolcZwFyI+GMJN+QN55iz
CHTQe3QoRSafHtozt0wUYIAhKJCwixVFns1Rw3J5WB6Tm2Fuk1R15aJkXE2szzkC8DyRQnNHsfm0
55wOqJXH0hIvjo4zkNTQbG+4Qb5goWCDQUPE6U9CoxiTBY9Z9CO9c7dKv2JuUnPlMMjVG3bSBnPn
dUiyMeCaO6cuzP3x0EI3XIrTFN/ns3hzjOr0ctsi6qVbKrnY5Qn7COUj3uvNnJHm8vAtxgfDSoBB
+/EfTfe1m1iyhQH4iZDI4ZacgzHGcIMajMk58/TnK4+OptXjtg3sXbvCCn8grPX3Eg/BFH71OcN5
iCadzm6CAQdV/EuQIPE+hsV0dvumGTfSD/w33/LRL+kasJAL9fHLD3c66RiORTf97YlDE/m2p++D
PFwX7FEYIR/j4f3NanuUW0zpoLgim5WRT4wWP3am7Hf2m/SbkYVAEE+CBoA0OQ2vX17sDoGDpLGb
VOmJAO2hSStdJr2emQ/97/KWMf2wQnj+L4gzattFQwf06XXpb2dC8tujhhJyqEhDF12ZeO7XnpL6
xW/Rrs8ENILSbCJa9V3puUkQC3AYi3gpCWlvPy6f5yAZgHxBrjw7c9fWw/mfCSPeox7kvmGeDLaB
NYBGwqozpGaCh+Lj3biLtg7CU9AlTDdsQR6yY8Xc8eR3BvKPBW53s3wN0f33nionM+HhrKC7vo3k
Uozy+/6VXAo3N1W/t9yXcj1ESNj2IMBeyAX8mEfm0lfPRvTbr6RnRs+oL7rm2xr061+qZzV5C9eY
sq9v85sfNgGm5JczO3qzmOwLhvEd72Vnix9P1H1s/4Xnn24cxN/bvOEFlPKZt1dZCmJ7nJyrEHxU
3GQpSgzKCOtsAcrNXMCj/JY553r7f95o9XN4Vihzf3As/stQzAvyRmS/of9m239h2X4Zl7BRIOep
fymR985faYJJEGiKG8BoobKQmZQes6vpNjvFm9fwrFz29Sv164KX7T1wxU7pNw+u56quv+ff7Vem
l+3Ev11E7NeqdxKnw636mP2lHKbsL+lbfpkv/NGvzaEziVD/qIQb2uK05EE091+HIGPDc8ba1sJ3
hvnz+o6Mr79+w3C7tvW/56/3VFPZlo29Nembxy9cqkkn+j3pO7SWsUomVod4eszOhqTwyNSker58
cC8GQ26uDUo52Y+MQUNBtqLPftREgizPVMUxvpOcCWxcR6bnTs+/L6Fte0kETtZHA3h5aMQvNgqP
wTZmP0xnKyoNdwlkoMRHcxZL4fgbn52/WO+4l/erc39oLQgJeb919l8SyDO2X8RFPNjLNvdDTI9g
b/b+cCp+eSsGqbBMtg48xVvl7ypgEBU2IsE+B8kuOpOmioHjs1jvZDFeK0GezUZwae6cLtTePTvf
ZR2Y1sz4enybKumOX02ZUo/G0R6cgrEr0JQ5oz0ofeWzwd6HbI8vk7delkPQr9YT3E+TK5A+r48z
E8ELr79+uPxSBDqHWSeUoQZp6CLjTbK0CBtuhYNsjnOd7ima76sQqxxLiVcNaW3B9dqHr9TPIspf
DvASoX7vLhcH02M+65+XWWJV816XGXOB0kagNikdf2PUll+FyNd2mD+rkT7Qy4qI/ojXr0K0v50U
UmPvfE0X4z+UhyaCK6xaUGQ16UXx4Xe3fBuptkS+TjMm1kKcFJABtIXxDrpq0SvpAs4N4P0BgHn/
tTQ2dTzHROuUw6bKbwR6zonx81VTJjrkcOuIuXTcK7BhojJRVzIIr841ACDxFsyQRZzOaDvzwkcs
kIzOhGQg1WO0pAjFjNO9UhyCiNz+C798DiJZS0H/s6yHA8KXG6fP1dNZSRElqPLktf0oGrTMOLWu
mtSTUy39LAebJX8gJVUke5F/K9PiAXqN1Zfse5iPZMmMc5cmhyu+kyZwvV543lnlOxqFB1MKsqtI
fci7bib1bep7PykFuPSmnODlkcpbP/z2HjdCrOVdpnal0mVFoU+ZwMpOzdNsBdaAMQzbeXmxqiic
vmmm7c9lX3rrzYUsayVBz+MV7hAtEnz6mSnkdC7bbCVTYHhGSVntXPbmMd1+7gb4kfpu1B0tPlvY
uZSyaEsW8FtH9wb6aSzAm/Khepfq0Q1LNzcRjbuCeZGL1wCzj4f6PSOAZ82rV5yPjtI/8IWFdHFD
UbUakYF9HmYroStX81pkvBYWDNL9d2+vQlh107HeLce1/QpFSphpX6U96eroelZyfH2S4+gPhvdl
ZG6RpTdp3ADZNTK3p6pxiSTKuX8nM5XVFQBxL/dvj70B/GzivYANCsuvHJ8kdUjoPvJezzLzwqek
66U+oq0e7ppMme9zx3LnLiGLstw/xAjfUMgvvhjPHkvHFDdVs/3R3ZioSjfWXbpKZHMCrN/ljq0T
mytxwNgRH13VsM2t6EuylMBl6MQ/d0QZlSeDrTIRnoKq5S1CYruYtFfGSixhDejC73QNSvRnxwx0
2d0psplB2TZFq3c72k20cuM4/RELkHvnvq0cpguDo6ASuiznGuqMPZTIResRRIiSP7Sp0KePuQYX
eH9SPZf23gVBWaNBykwCliKGnl8nau54DXh4UP6txLA6b2WX4G+upCtKmJ0HVaV0jz66Mu4N1I0A
GUE2gvMFazdDL1cPaPHhbXPwvQWPT9H3RmnkQHU9IPhN4eeHW7/vao9RfNXI/iQf9QTZH70Q3ANW
x/fq5Aj4NERExQU4DeI0u3GaOKNHlGcEYPkLXpPKfy9ZvNgTJmVTMbet7BIfV30pLFo6c6eix/KO
qswUSaIB517hLM/hXhPxmsvY+R0zOVnZRvOpVeeEeqAOU37jmbHnWBo35IRnFM2Ps3Zpz5/DW1C+
yxUjB+Trsgm95Wf4EwNvcOzB+BcX+ZX/nvZevR6/uix7Gq+uIIGlyY35SZJ8fON1LWZ/GJ+Qy9rg
loNfJmquIWf+yzH3teS6sk/WwLPO08yrGN03XxgQMfWu0ol/M/xZokqUSk6bXSmX9KL4avfgJL28
SLg/06uuN2Mn8ljzFiq/sB1w2xP5KAth5NpJ8Xh1GgAIFlMfV9RfanUMpKlmKpBR4zwUFdaD6B4J
qgjZYGLrHIrzi0VdBQ6o2/q+sB4O+g3G402JIVHzk0ywsVOx3TfwVvOkyOcsqpPSbsRIvXOCi5Pq
Vv05W/TAF9xRFz9PRHzJ5GidLd8y0O2CrDBcXnc4lGOZvKsFrti+p8nDALsbddN8fpka1sMap1EI
ERjqJouJOQGLGJ0iNUySQ4bvzTypCTDC9U8ylUl2V886kgpgAy+zazF6760i1e0VB9NH0JwMXCpc
lHPhzmg2DrRdjlPtwvUi6aLNiiyJQq8Hz3CLY6tucsnTWc09UbdIH9HapTUX/3EtKMkHh8Ga+VwB
Vt4Lvf3jUE4kK7HXx4OFwLI8wRWmY5oKnr8rNzf0bW/EKcdAJEfb4VPp/dPs2zY4nt779P1seujF
tl1G4a+/VUTE7G62fmS5YLuxXHE/THOL16J+1J50Iw18YZ+sLNjHr79RUYZ2zian8eNtHk/kmcmb
QPs+TYtB7sM4e+060liZIRciaUUPZ9LNtI+xwj1RTWdK0WQx6bn6Awo9ynY9rlSq/jqU47FydhSP
fFARPN7L/GtoCax00SJ4KB+pU2WJ2MX+JtLIxRBw7vSTHoR9is+hkbk8Wk6JHauCOY25lPnwbKY4
Hhu8EcIXVuqSXOkc/9ikgvOA7uzVHsk+mmriUN0fasicmS1jwOIywKtb1+kbqXqeMvNomvIwbixJ
i1J6ioFlFfwsFnai8WJVvX/GB4851UhihjfqWIPL3IUuXnWCiXul6tyIEOnyKTEOPKk1bFY1LU9p
TlDn87dINxVvnn43ErzP+D90YJ+11vCUCcA5lZDW0baAeIOKlEQpEDg3HxNiC8XJq7T+1Kk5d6Lz
ExG98aO1IXWbP3YpJBgWLGxYkEzpMTC/r1QSkyOfn5ki7oNmzHbUZkfH7lbNehC76OOwqaE4//Ga
X6uJDzp3F+bOzTRk8KT4nARxCjuoFpnhOFG0ARhDOU1DMlVj3DH+ZZmBasY23s1n7d5PHGvj62cK
/pg4INXMvo0QUbT4aqNQHwY0+4aPtESjEBm+i/pIVnPsoFxT3IWEMG/nqcf1tgbI1RHbRroOgnsp
JLv29BTqF6HORINeA+cehscsN6b7/qF9G5uMRxzL/GtAYap3n9oDPetFrOFcTbVNS8svOVona4fj
4ILZxiGKZuKiaoN6PcM/TaTYVKNyygRYWid4DYzuw6r65vwG19zYDGhZ2hTS9Q01RQvk0Lwk8zu4
PTDR/u2NBl56wsBBtkEgdZ1qcRZTf1sT4fjVzNy/P34CxXuRvw6z3SCvmCps4mU0aM/MbYxP40Tx
Lo3+ZAwWCjGBDXxWW5BRrEqrjytqIqAcXW2mVYHozhkkqgGdV1Ld1BNNlX2IpNG5n65tv27NW00N
VOrgoIyF8lhnEale6CBNCptB/NGLJGVzXnfs3E6BIOstl6TvATsA2EvJe0tD7JFx7rUzsdK1nhvr
mFILqtpqnjBTGHsesHgtp/XSjNeyn3jy5WPHFR77q/GFSIcls68+npVw2Ngx2WT97Qg2DTvi/tmk
F0pfZH2b748lEhl6rRysbOa7WDnCMZntz0hXNrOrWd7HCQvC4jJRpaVoWzxf29v7/PasoPot5ozQ
zU27xp3SRGtRN9kfpgJRSbC4IIZZusyRHAA8/l0/n39SDLGN6DuIlh6JL7SjEIXAsvlJhado7fnz
qGT/fXNjhv/ilqibVBEsF66ds0U63/bv3MhHB/3L8WFwoOEQFIWcCdCVYC/w3AX3t8KCiA0imV7S
sq8cjuXnTzgjwpbIUaPMgrQcVUOvJ3+SP7tWbJqavgavsWPxI/q1JWG5Ki01lDeebHvTts4W4DT/
CKU+p5cW0ZFE4zA4KuVGtkUlQilmhpw5eseS6uShrvdTg4ppmxsIqNpqrWPnOcyVV/UL7fIpvf/O
quWH1iZPEXLk+vs/l0chMb1WX924ZiBEhPg49N8/UtVo5zKDZjIf2F22N3NGkBWw8c9oE3Fm2WM6
UFWbiN2L4t7lq7T9xam44fXUZb0696tJXY4kIM9CHI3eR2K/K55P+RuB41wjGZPAHoqP0WRViYDZ
oI46ZtOQkSUR71pKSPImXnWYHZMeNxI9jbQwm/DFYvvq/lSJdwUjE4byh2r6Ub0NcsNr5wZt00qO
/BD4deAA4SJSSqpcVh8BWJrfCcLHx9FV6+vj+hlrppT2Yq17fxMg1/nX17l2rxEfyH3gGmN/PvPi
MiKm20hh1dvNKZw0dok6hEGK8ZB+qLX4zovMh+mvHSBbh1HepnHVAgm5ipzw4OwkFrtubKfyKvI2
f+WSSO+vsJ+Rd4dYWUtNND1cBi1w1eoSLvCHaVp+6Dtt6teMEPbxzNOFdMAYjaHoQQwg6I+yUr8W
RQI7gTWk3vQdBX/P2/y30310sHKW1jOD1721GqwvvEvK6e674oJepO0K/LaX0wjSCKR48TJQzUpS
0dJ+vhVivdhYgL5vmM9xcur31uVWDAFN8VlNjzLVQwWEdkk92YVptUVYBa/m+g76IYl/23aijrsn
pJLTrl7fwhx+fW9497BiVqXaokTmNb0qTmpKVrYXpU6iOa/2pbCqi831+u+/0WLq60Xf+1J825/T
jVhbbEdR9TYSNorEZLCVUx1vWB7QeP+OoIbwhYvnj3RnPYsPbt+Hz5c64pYU+LV9Clwk3GJyabFg
Z8OEg/nDvZyV2ZG5w5B5XkpUV4rvEcH1M5Q5ZGumt/uMf2sXX35UWunzTFOc0YPHElhsieyfY3fM
puDPhWJRv0Qa5/qmm8TKHZ8rhChR2CDPrjTb8otOdLjrTijF1J5/3nfE7SI1nfmAMYUZympGmpz/
0tX4UDu4lKhF8KgoFwSuI2AE9OFuBLv3J8Idf5Rj8+u2okVmEilwRnoZRVsJWAdFLgPzZcc0/bPl
BeQ/zRh89Zn3gUL+u2gwz1t3ojiuVkUbpOA607yiIuR3SjkaLEIgko6szng0PQMi2I2CN69CAX3x
M/nmZDSPdfffDzWUjlZ8i50w8jgVAojOhLJsGJI3YWfAwkH0M6Vl/mimvnCTYgMQdcMPnbvm50CJ
fttWNz18Z1py7LNZJeSsZloRSq2vT23WWx8sQsVSxer4K3jd1FRrV4WI0Eap+viLlGr1SODZs3Rz
cD4Kw8ePxL9Dbdsgnx2EcgKVjfUKcEbi93xoKK+AkXyG9L24+7bNsMRUj1WILd8HyelxU35dm9/p
3utVWAi8MPsau47G6lmhL6siZG0Q4f66DphsNldf9BfIceZqTOBQp9Y9Aq9xVCVcurxn2F3YY8cq
D6NlCc3hheSHylRQOjdWh+7LZIBY9FwiYs05uj9owsdmBAaQVE2s7HsGMto4E1yJVNnXZeURD+Fu
AQHnDA86N9LjHShLrJWV6GrttzLN1S+tPy6r29KzlC6fao/OfRDr4n8UraiKPmAhjhL6IiCpjl1a
Np4SEjE08XPU0EEOpPjXZeTmd94Yq066yrWKED9cZaX/+NMjHOY4baFnNCABPUNAymyVTZ2nFTsF
qK7ZLOtJF+64awhHwPpiqBukQCNx66SnViGDKVA5rI2A1C8/Go/hUZfhO1nZRMXswQs5fW3As9sB
e8nGs43qw0cEQ4nE7fKP7QFrzEEKDaOv3zHe9YONFybAmhx/UNp9z7Pld4tmQwMkajWafMOL9tEO
d11lJ5heamWn0qmD8/nkJnWucGjOvbQvbHXBRxFS1A1ZNod4IXHKL74ZE4kIaDEOxUtflx8eyKfR
KQb2y4+KF+ypv6JC9Zgux9vePcM/NjBavPvLQKyDy9orxWu4mRwmBCpIKZbHPMqzO95YL2u7Ubaq
uw60jCNA/jQ3Wo8drps+pVvfTzYnpCnd7TgYJpxJfHIEmF+6j+KtmS0n8qZ0J1teth1wdc2jRoYR
5/mbLlHlXmGlWmEzprME49eLD6PByzC/nq+KNFO8E0Ig3xrrH5IiuL3RZL2Xr3RET93rv2spVrD6
aH/Ury2DGh1yAwLyLJExGuvEoiHn6HiwLzBfGX6zQKPTMcyF08cx31kVlVF+VJmzHbYT8IQzUG6m
Bq8g4WwKxKeZA3lNuNXH50qhZe5m167AXjw/0/fK/L5pRtxbicG6ajzSyVoxMsKWLaXSjX172Ug2
z2MzU44B/0uU53vZuLahIdKF7fhUzpaji+bt8I0EY76uG4uZWW5KknlJhzlwb8XY+Whbia8+M9w3
AsFiYF8drER60/0gt4QQv3EmhwTX52488v1l61fhoTNxrgcFZT2RYWxV3fbO48UMFP09QI1aKP4N
r/NTfxEYGpC/0dC7P/Z2fW6R/3kl+/RzPUWSFDwNyJzVpvrBz24WqV+aud7Dhnlux371/W5XCJJC
eqbRN/m+E2x9lKP9c0k71i6om6PsHfoDFARQuQM4y+Oy2z1P7QAF02z6ydRtiPeSszGyrm8e1UU9
1o6Mm091z1BAlSG9vtPf5FgZyNx3dcgCR1svosuSX47JR6FQX2gEgyKOkRP6p9rB9CDiX9z9qPNU
IkW9id7qK9KIdBV97MqT5rutIFrKsgV81WJfmmGxf8nGskRusAnvWz51uL6B+XdpMgw1IceSynWH
HH4h0iM2va9Hi+u2ziFSiZyT5YCwoRcbYpxPupDKpe2XNhweQ4pC/MCsNHmXY5MgzjvaNtawGRdX
nV3/QqlH/b/wGPKHKfDYwgfYQEIsW6/qwWLNnnmGxhsbz37VvX0mm4tH5fll5+OdHXD6j8/dD/Qd
o+1fY5v5hdeANIYEc3CCMWm6yV5DmzD1+6jl5lolzTDiRGWq2epaY4kH7vPNcK0AaMTWzA8zvct3
qpXurGqLz2jZSYq1r0vaW/+7ZwI6EUkUMhgC4dTMjfUh7oXQLTT4i9qZ0cKfQLzWM+jDl/Nwdanq
EDwmLd2+aAzdLRSs76/CSvesqZJYT0yVUXIlXejWU0fkUEk0YsMLpqtKodFMFSTHpOcWJcGXcuO2
fBob68p6KOrVmPlyMLviUail9TDcCunPlWDs2SOw/Klo2LmWCFgUkkPaOeWL5t4xnwioixzpBvM9
XV593vqRSqSFnlnmcMAaY9Xd/3MC4hwXiT5XzjPal0UAp3+La93D7gJUtCnS2Xf0EUm8f1+v5Uef
L9aQy1ZFi2ayKJJno1upyBPB0aZfiYOgVXmp3Svptu32Wjm3I4vWs/1qpvsizyZYHR5FHVin+JpK
Yz+B+ANyLSAVNn+q9QX4ohJVmUkRKxQ+5MfZzLqncewlyxbcSAQ8+fTbqd90eV2lNPVPbPYJBlhY
t+3lv66VW0NhWVgW4zWI81+NAn3GS/PR1BBffWa1lyZVNe1cSxtorOD+/hDxDHQ8FJS3w9W9tGkt
egQZFyIWhnHT5b2s6VUgDpTI27FbGUmoKoCN/9G5ZgpisYrTPB9ppj6zhXj+UTQFXI2fUiI49y5o
Ya0sMrsK0hg1zpbvvYuRpoOhmOmsm5PBtXimFDHhBXqe71u5KjRXgRmCxR3A45f+s33++COcLYRb
39tAhAu3qy4E0H/+CMMLchA+EfnC3g6QsWyHOA1WJkY/9/iL7BSvLlrroWiNfEm8toiXj1WCLQWh
QGFp5CYdgOtIC96/m6s/K6l/e2dYmKsafIzL2fKsfkjUV4+FXHdlP7dWnpZyOjCNsm0sXXyONub8
uvnuTxxp+zouSpzAK65k4VE7lbcMrCihFAlW00qXn9fv3AUYIfciHcoCbph3x6eMB1Jl9Zm23iIt
nWCiOQ3MB7CK3i1b2LQvYK6468sP0IVsWbgTXpfpigO7kWKd0Yof3mqpgRF2kBZvNZPLfodr40Z3
TWJcrQefv3MLtnd/dML/GQE4iBhb/COXUHwWXj/hmvGpcFIbSKIptadBZv5s4+7caKwI7lAfYGxT
i/K+jpf5qpnDTajIxBdBakh3NnK1i8/LIn6kBpf+rStfGD0+/2PNPJIFiNULBkiAIT/jlWuiHvvl
olTM1VO/MJ2LH+fgJc43o052xF4EXQFK8yhCtXWhm7q8d93WKa4druiQ1swOUGkJAWSKL/T6d83r
r2KEqQhEGEk1zINUVsGqevrODa6lFHp/kTFc+TKK62eVlDsVMsaX3q2X/vdsxiAzy+aPVJIRuCCV
hnNty4L89ikuaUfmC3KP6i77amSuTylj7iYmBcVJueOHRDvUpzMfeNk9NTbFrUuLIBj3Ervgorcs
nxsq7JNyZTgLdSx5byxTflZDoeVCh2TZCXB2dIc2HERrzecQk4dmD/ZS70nxPBTUrKPEv9jXpZst
C+uLqe6koFdVfFbk/92ntRFWhhxp4tjK1J0W2fIJxXLXWRxrl76I89gS2q7nwNT5HGoHGOqiyIx1
anr/rc9OdlLYvurpQ43NxXF8n3N4uJoWj5okwEtXUi0u77VE7diKT+NDcRILstZmit/0aF25tDIn
AdK0OGj56t7hMi/Fw0X7Z96kITpROMQC+fkgw25tZk5hbCY8pcfPM1ZFGcKzAgmfKOx2LemINxrm
qLJ3tvNM1xLE4Cou3A4da0V8JnViyeJxnryI0i99/gU1jKP3F5qjQDpzaKY//Mqqc507ooMsgCb2
gi5pSP70HFt43hQis/or4NroUdKXSDPbFmg0bl37L1zVWy6fEBydWyGajHQnbWwUQ8FiYMsBnizE
OJ11lQjw6Vw5PVx1JPLpYXa4ybRWeISM8ojYhzt45u/BQpsuVJlFu5THJYrUDFZmWT1Ei7FBoBIG
z0JHBVRA4dg6zpUBtvXNsolzvR/zjPcuvhUXRlZ2EhlKFC1WXX+M9f+ykmR+P14JvLU8e6oEcWEP
on4HsK+7GjGLbk46r5lTvZkOaio19nbu0rEfX1biPiq8f8EYL/ObTlo+OSSg8f6h57F8V2RNWjco
9O1j+/b5cmrm6i+bQuB1WSQde31yakqwZ/b66wEdDF+ruMqVcXtc3UcqVXiPwka/bnExMZkeZRJ9
teUHMNi+HSbrpc+I3KkSnmt+zcklPF3HQ+Dam/SSi/CUEaBtp5NCrppup9vcBOpYf+FhpTv335zt
OtY6t85zPlnr8aYcTqxT+dYEIMv13r80yTA3rMBDEziwfrPCM/cmfnHE6cSD0nK61ZLNvcjNR1JY
WXS90oaDw+SOozWoNlotkJZwZwDjPw5Yuk021tPPo5OaL57uIw7WbyyLR8g9wU+P/NqjeZkE5Q5y
ESwLvX1YitI7I0X2A6V9ujZ/3XuEgrkJvSwlG7FWLFeyuHEG8Oa+pFpfQr+FVJB51qYr/Qn7rwrN
vspmDMzfoBwaF3sX6QhLxZMXhL77q49MB/yqyNBtbGzDyKW6RLHlKLEWN4Iu0Y3qdmx+xhtuX8iO
C8cY0QMWbzY8eBvBfR6dhjRnnJyeJd9YoF/P9iVdj3Svc7cQClZyTlaJPig+tVSPacllMHSvT75z
isn9tN2BkbS1zwyBnU/pOY4p5BbX1Zc0Uk9DSCZu7uDAXlsUlTN1A5S5dVb9hdwzTdk/JPH3Vnpo
1KK5njSWVHrkUUsqlqfuJnlkGcRMXq4DoVXdcZY1gbNlPjKJL1h5Vaw//na8QSjGFqWKVPlbuvGp
ncvcN9loMRbSDTWC+bbOY9I0LKnVgXIcq291unLqUTWZXYprYNJxy4Z88mQL+CtghHReZu9vSgvl
UBrwmcp3gnqsiJV66aUYIbLXRfm4wZYLri+1dTVquTHbEbJOkX3UHhrk3ZqLn1hQOOOM+8L4XJzr
iYGDWU7x56LG7AS9zmN6i2iYDkLm/yBJojNTGcqWzcVAlD+2Ha2JX1E9LDggKexs5vfVTHxZuY5i
MmNK50EbcIfYPY4u29dg+hfmxMTp0rvP92O3GJ8arfdA8pwtr2YP54SCpDKbN5GORG3aFzbPxfPY
xVFiSQyk40jbiM5cAZUiTFFa+35jEgm8aloM77FqoNLksyVdHu9mnnkgDH9jy2K7+pJAgTBlN8NG
FWrcPn0alorzIcY0CCn/59WMQOcqB3ZzvWtpUj0vAej4bBU3XbcTjsSo/EVI05SP4jwYqVM39U/R
BGZG12p2/Nj9SFgZhAjQ3cDjc6Gy9Ud0hWpnDVG+/GxGioZG0SqZOBfuVOd0fZqKV34cay3Mdt3+
1v1ZelOrErGabJz5TuireydVprtuRbohanZIR5mRO51l3T+5LwRuIgqJQOAxPrkQCbdudTlidfM9
aRxu1d3oKY3OCeOL/g4sfNkGfTSF0CDPYA92QyZUson2S8OkcG+ei4k8Dk6HGVOyYTdezdDStTu6
hMotWWRkjyRXegW/hNUPjgkMW30twNl87+tHuaj6y7MdMopN8y/GElWtBWGcScU/BAqr1mIRs7ux
6lA2sZFEffKeJUwI0bjCdIROLQ6S4X/pnHON4m3QkAuBtvd64mL17KRqnf5FdzJbPiBVifQMxolG
vnJwA+bt8Z3rpQndAw5LYWzZYkCgUTDM2XUf+G3LWHXT9f/nb0C8Nlc/u8D/BoZsvWbr9sZM/vJg
Q6QZiGvKaG27b1PEluwC7XSx4KqsJAohVKUFwBzcktu3wtHlcaoCdLPtZKJy3hYghCAowXpR0ARM
uepyHJXBQbzZPtrxhiqr4vZZ3O24pL6/KTv4heYU96qTBoqXzhYgP2OxPxzzskSqUWKx2zTxYTF9
M3V3vGpe65fZbQbyyE2vryACAnkPViKUwY6Z4mvmy8esAvi5KcNzAWPDyP0CurPdMLXbh3lkXci1
oyNB6KKlQ7KZr/tiUJKtbCF7sAmRdixWSqKX/kRHkB3JT0eOQVjBlfRXTaFjdRc2OjO+H1KdnM6s
vEh4qEQqzIKOExC40bnNzRYlMhRHJeYCFmoqKuqzzbfZHOQRVKtayoinR9mGaDdUwJddt+yXx/nR
vPCehrlnByaRGiuc5+nppmN7DZ9XjE6v+pyt7VgMkJwUT8fiueUotLuqN7ZQ1ScaDD/0yyyH02g3
w6un19I79wR29qaLLfpR8rmrzuZovaYPaoyODv9QpbGtqb25AbJgLL7CB91fPWIzyjIVdWzIwnEQ
QXB4ADxYZWTtq9zYGOEBrsLetRTxvEYl710590R9b40kPji1U1/9LDmNT5Xfzy2RoFE8IcwFkR7i
PufWJkTZDZXcs9Q4DBrBPsx8LH+f+uqvZqq9iTkJkHSNNIsgyGvug/O2Il6OEvNSmVTHm1Nk6T9I
V5el2KuZn73/FFwW/EHHi1tDfaGxHS/W5eOYQRrlLFJqw0hK2i14LQo79/6HYP/NtroRqynQt9A2
TH1aDv1M13PxjfG+fh9TW8p92VbijbiHfeqzmx+FDBU7Z/Kt8QD4Ro08BDzNy+elu+LHJzGorlon
OdK9HvZkTCF7Xaae8DLSemweWiktmCWhzAqFnhbHHUazQUkyrEIURZZtsZYt79ia7Ku5LuuySSHS
XDvEO8jf0amlZir4MpxNLyGIIkNIB16gIP3Ad5cqhUOTk8ro/EHiws0uOtoVOJ1/ihGLTjxaWHRM
ZLYwUsdn4/9BncyKKiL+KnoICdOqftS1deusQXDVF9T+y48m3ZlBpEetoHoa6ZDZAV0H5FXDvFs4
ESl+tLi3i9MXs/tcniB7aRqU9lqLnpxGuP40Xz0yEMdqdtuypnz7ps5ziZdEVER1TLssFFXRk0s3
ssOLRmIvk24fxxoBQjAhzX1g47VZ/dWw08OLuDZSd8lKLQLcLAx3DX15NevTCoRzq6uAdhNYTYqD
EkH5zLpK3CZiNrJ1/jbYOTWvEH+YVYCTMWO1r78VlLSvQ4KW+3JoKPWMJXIbHfkO+RNDfAzyFs92
yPFzf2J11oyzOuy/hlSpcls9lR2YhcSnzaPLFKyCXWPXlXI4Q7qu0a8rjJ7FGnRfjE7YLm8/j0/l
u/rzn85Cx6Q/9MFAe/YdsfBUPnrsUQSkfciHZfiWEndI/NgBPM92oIWFA+oV9B4i9V33Bbjyfd3W
379cyMy5v6dlL1ByIUHUu35c28iYyEzYPs4dGyrl3l8CE933L4ZC5Fy2RxfRsQeb5hmM2Y+EnoU7
H9rFwBExVhxonj88gG4GwRq5Mb/ox6cSjVpINUpKtip96FutQGgAb28lH0NwbKfj6nORQhxEm0I+
wTZJSUVxxNG10CV+bfgA4YpY5wAIT8/UVnq64qqCy3/330kf5cwxG47o3KsW7cc/oSeCuR1hb0qh
09eIHgYSeSgHcAiu2tbtA2IHcMr5KRhx2mKPc1Em67756yPTdY5rDTdCbKGPFGQjSqEOlWsDxbNL
LobM7OYXLkqenduvl7X/qgW56r75bE56r99b6VaX1oXM+OgoCs2Q6lrqcQuVufCnPiLyXozPVOci
Y1bw++qJkpCwxWUKHKreMTSRHr3j92S+bCWl4d1d5zwWwsf0gXTPYCbFqruuNCv+Ddi6LrB01H3K
1XUAbYe5+u2TqkP30LgqLzLGORayg+2j7lxsviEVhwnq/Uq2+ctwOScypz2d2Rf8O3It+tss6iuo
gfgwrQFp6+zrpNQYkdH9xRKxbh6dULqzq/sBGaZzywLt2CWcFpi4cyJmihXiK+sxri7u0lB8cGLj
s+fvMmNtK+r6WTPst5P2Ilk50TiCod37l91uvkAtymfZ9c4nQMRtHR5FGmFykfKBJKhzLa6b99Fm
mFZ1VKY4yo/OrdOx/ntMtS+bzqkfa926gr0EwnQMAxKxS53ma5FQSRHGBkmfays5DYnTNLasq/wN
woJSwND0f/Sfrft4Mjz33MydLltrYfOZi2iSDbUMepx9NZvsMD11+p17qcH1YzW6/qOJ1RZq35qv
ZkydjlGMUnAtyv0uH6/tmligj6aSQ1Fzw31fP9aD7by4s2kpudz6AoDkVEnDJv1xYw5CB1UcvOhL
jcNpLRlrJRtazOee9v/mO/NvN0vIySIUQp88hVNc4SBzKfsV5K1kGkUaoVqyrKpVxadEabPheSSb
a2HV7Dg+L+vJqTAkbJ5CD3imjJQov5om8sl2MldUzlXYCQ3PLRsj0UgkFDJWIegR/Jzn19AbTHHK
BFjYt/f/LFZsDWQu7g9dBYxQSwlFl0hX48ozgk1bK/sKY6L5KlUTGFon8bJ0f0js00HJMTnV+3Q2
JRuLzt45p4t0LJ/nAkqB0eZYTbwq8ekiNIic1I4P/UpjJrxRLVD/62uYHk4Y3+GqJsNLPz1Vp7FD
OhH39clwZxITi/uQYdz6h77ICDFi8OjoJXoUTLTdfEITjciaTv/72CDjg6UtX1XxpSH8LB5GNGZz
ZCeaDgIy46EAff+3rWpndnMeZLKamk/u9TC1xqHqtO05uoQym0n5vW2rSj2FXPBZu5nkKByhjntH
QCinqx82doSQhUOf8r3H516e2DBJQvi06zvzp55nUsPswt1VO3Zg9EPuIZdqhE9R8Xagcul9a8hP
yqvv1MD50QwE5drxg0ADIFC2s7MTgnKML81Q0lCC5nyk8CTUKa4YHc7V6/uvZj3H6Y+O1KL7cMgV
QVneFPPlJZhi+G6+WPwwmIjbcRiElx41NbpNX7HlwzTi0rnukdLL/Hskipmv0+jW2bditXR70lYv
lNclPnPNuF7RSGvI1PR4kw13qKf9d6ZHjV5PWg/CYmZiEWsxSGpqyeqpCobTOKgWhgrQgY09tY1Z
ZBCtMXlhVh6aq5FljabpZGguLP+qg6HESQtNxWYNqFYQpcqlBaGW3H1sSdxiIcbxTgoBchDJCFEh
hxKCtwbtRamkRP+C1rF7ZHFnCcRVfHkZQDq72Q+BgyFuKqA+wiK+0Me79ffzVPcw3PTtmn0u6OXo
K38uJ7p7HZFjC1bEKnLzwv/EumJ1WIV6OmLIHfHRGN+BAPgCS4t80U7+OHqun88PLL9j0Kkn3Xxt
E7igT3Eq7P8Ba91mD7REDoAvizH9HZ9dv+LNSeM1zIKVf5AScv6Y8YniOlHxZP/H0n01J7IlQQD+
RUTgzSs0RngrJF6IQQbvPb9+v6O7sROzcyVM9+ljqjKzsp6yj3njFdwPgouGdqFMEuzQWYb0Ke0g
wwk1HTMrWpWePMcIKV9RTknDKyLkyDtTFzWBGzyHvkVeguS1NYj0tyBb43qq7p9zPSXeSEamMY1z
gkQkOdbCGNXEqi1ZeeTLK4ueEtRmMslN3+k8gOP+PA8RC+H4vSuM8pQT/xSyBheN/wakJTUsc4Cv
ZqNjcz1c9ZNfm/elOrvOoi9gLfyqFM1+vX6nX5Dbdky/TI4phd7hHfRYu8oUTv3cv0eVTuEvPOIB
p24g0F7iZFqVjkDgSgveVOnLUuFdnILS5dC0eReAGH5FiQDVemEEhCgR3LZiP7hOPuZkj7Vpxyx1
udMPCDrEk+VMsh54XoXr1zcaDR0dLqFoPta7/D6/dr/nL4pVvv/h1BZXz7+N0hu6y6lKAFWTyN4g
E2zBfJSOceJH9MSi5XB+Hqtzq15y2nXYs4JXi9HEkLVfaEwwaOEXOgpNgMIGtIAuIWQbObBgLTvb
1UWyQnitXfp30gYRHrkwVLc8bS5m7qPGhOZd+WyGFg/rewJtu/qwlwdA+PEJCULR8G0i5BI5RrHG
WjFQaTUq1O6le/kSofea5Bjn+no27Z9aAcrT7boNypRsheFHGuLu68+KxixcslLlrAd4zaLZ6IlW
PfH2vJv5vQ5FsWUJyrSkeNdRIXAWt4bLKHQDU1MhoOw4ntad9Cw/8y6b+4TZdXs9Donk2zGDft43
cp3EwBtaj3V1qceb0lSJSDxXXI1k8odRMpyBOyTWA1FgFv/lElDaFs2UQ9QBOHG63n6294qfXDAT
a90usUzxxg2udapeRhYBLczhBxy2rsJ0T4fKM3QRT4/Ph0hz5k3PKxzLcdnwz5RnVRL9G9mh5OG0
aYJwV8JWxbkUhxaSJ0V0X/9tX45yZtA+1D4mvUs4b0dOruSMdEQ/4nXHDnod61E+vzR81j1Xd8Ba
WsBT78vDDI6MSt9PKuXqPitxf5sS3Wuu8lPoqnigO9fTV2YoDgLSit7W965/S8sO5CbQHyfWj/gI
+WV3Dk3UpcGa0cB05tQzjUW+nOXepYGK2lyNdfUt/Ls1SUyAjwHEctI/LdMfZHqarHrAjllOJ6zB
euAejTdY4/ZD8+SCr/qak8L5R6x0ynAZKG4y4XZ8xOknsMaHdRSG260lIAxQOrnPH9DszeHVxurv
nt3DrbXKtkEvAgJbM+KJgFLxLjA+Xwx09ewxLzHV5pG9qa8evPXsg58G4TLhT36ORcH4Eo5IrskV
8CNHIDQ59Z68NSEQh4ljWVYcfDwvEygEIHjsDLj0Uj/52RnPJGVlR+g891XXbNXMpo479fLjFLZ9
sOnJLCf5sYDAYX7vwHGuQ15revQGyhePJDqQPYZQEWtuo3pDzJ+FlNdTGRoRABSQW+leWnTDigsr
A0cWGJpXfdoRgfpuIZKoT5CR/Ar4Xqz/shb11xUU/qkGYI5H3kegvH+C5Q5aQhy2qovv/qj0Vfc2
XKCn7uVte98udF5f2da5vs8UL1eIUC3fWz0a+d5f5zR0fK4T60xbK8y9YMUpeZzRNsBV7j1r9YRf
Rfe/XG55Vc+Ok01C/tF1kPt3mgfKawDwctzslRDda9Nl5SI2W1WAh8LW/CwBE7MULR/d139CHFrW
JuJQ2fSySHpYs7jH6K8d+/SLR30FH+HM94SgqB6qgnK2T28GWpbNfNevA3XXQ62JNB2O6dk8Fomb
LH85QD3E/OaRTcXL0rPHyA+wKGyv/b0JARboLEBhYdTzY1CUqGJPAzYKMCdJXap8YMztW3i/Bro5
CZ1ZdyBN0akuBnHWXx5l0BoCYbALKcZdxda1ESbE8tpY9LYdM+g6b15+fBEQxQJYPIfAOjvAtuM4
fWQwSgZp98CbB0J1f6/MOUOT0VhL0JEfux2eqmXYvOcwefwYDb+eJsvSfViBmW1UDvSIKFcTN36X
wuWSoDI5ZuaHqzQETRVpx2nBlTtgLZP8LMBolHhiHUMUggrp0vJDKCWOliAJHm/9xIgvNKXgT5a2
FUT3mvCFpZ9VJExe+2gjpI/fJKAI1ni6dNBvfVGVoAk9cBlMJQmWP8XcN6I7U1ODkqGonANXNpiQ
Ma3ineQo3X+jeFKszc6B6In9Bmg5mLEFiR0HmOfyXwhXTW3r6RXsscSr/07iCdC1Rp7BDQXSQGfs
3+QSdBULGEWeyKnODqmAz+C38SwfTjBVFajN/KL/sgi21TXPJBINrIwYoJn+SILr0uVmetVkvIgX
yEt8J9SAQRklpuPJUygCKUBsh1FseB8/GzEqdoZw5xD5ktbVuOX04zQls/m5sSZOVQJKC0FUDy/u
Pw4jaVg4QYXkwkgxY2Dd7ZqiFWGYk2FZ2XfuBxUZpfkXg+3/Hq6Zamu8/Jeq3bTcKpTJtVuvWwsC
DI63pmIlEVE82Fmv0e8jsaOQKzQYWQfV3PIbFhCdy5ewdFlquQDy39NPErXo7WDa6NzELLXzHyuy
6tcg72AOJzyb2E/i8855cOutu89pCzkTGkNgNhz8Ku/hPVyzhHUEn/Vd7dGz5y2kOnMuYthU5Gkr
CxQ79QMR9VHIRctv5iehCQvZFmOJZfPAsnOy/1DT/WJCSldEnQn0XvWy4xAeQNHqtM6H1rwSb+xG
ua5Rd/QGgFvyXsE7gS6Er2Mb+9+pJhgC4JmHedA87vuTlBCLb/rFXhxNi+zmdM7i87l+K/y6kM/T
sxZ7VyOvwfQllHjcleAoyIhVH9Bd2FWshYcJxI16+DWFQVAWpEIhgVRn4cgtPsf3QKUmJX/YoofM
6I+9n+RHIMIFba+whMD/inyHU4EMnpHsQgCU66bb+fbvb4AlFanW5I4QgBB6vQYZGhhtbP9EZYuh
J9tcUl524lVJEwnyNiBWXC76QvptZkK7vnTiIx3lHZh0tZ/+fGeAv6ni2eFS0Km0mFHk+4yoOEmJ
oWT13US7u1aYuQF0lGjbTlA9Ao5Av55zoH1uqS3dDBy0QamTr6ioH8PoVyD/mnmzakyxzEsKJulz
m+oi1PsXgYNJvdCDcYxjSRhcSjSf5W2NzZCgmHjHtmDjIBZNdQtEc3P3qWNah8ObBx1mzK2nrxiy
MLAdqU0tbdBtjfJNdmVvq/6cYzektRXwl0P79Y8vdJNxoOQVJFbjQWmWFuoKAYjJNk7WQkeVF/eA
bxabID7JLTFoI9O5E7thn+A3pxb0YfkZi1KbyrlMeob7vFULYi0MRYMGuBN/V7xRCwKhaaKquKaV
7aU6Nz4FI109Uysc5SNSpVUG1wXUUZGLlrLPUMGxVYrwe2SxUs+jsMb3U+mIrFOcfy3nRBns8iA5
/f041jjLQwsMhUp3TKzqu2mkhYkCPi8xv1JvuU9x5etW/lZGGND/2628GaVUrc9rj1X1OaYPX1OM
jPyq8Jn7VGlNaoGX0hRE62hc01kjSs0ZixCZhdJTZbmGdR20B4teWFoCv9iqAS5MlhemvyFxPMCc
pcjx/kWd7SMQWQ1mQBr3/oXU3ikuPBKvKWR/c6ynX5Fo03dc2eiKZcXFMdfm1+Qf91JsXwkT2wvj
kg7nvlMY4mN/upemKk3y5eVggSAFAhF1dPN8M8r/oa4030QJLmziojfrRvymm3d5lyQMWYjAVq19
wOPxDqvRYWST7SxaD7sZtY0go5fUhRpZJoDtyG66GtsQzA8owkZp6txYcTOyrbjboDHJtwN5tL40
pm2/FJjT/jRCYcAeE3KrildKuUBrnwCby45Bx3fk0tQ6HtQ0XT2HooQofGt50xJZL1oB15S6A2kv
9O0DiMHlB9rTMSSFSMukqXmVb5/tporI16XFBIi34Yve9FQz99LvfXZQYlYRv68lLGPZ7c+uNx94
/HNnR8toqWSZeCI+Wa6y+TEBsJu4x0Z8hlHrpLcfq1ahuyE6Qs10YLJEot5tOBZh/OFF4UEwcQif
SFtUiDaj+7mUXw9lWUE5Zkb3iNMMtXMIrHvXWSIQmDVoz2DaDkrX86WRVSY4lQBIFxxmAUZLziS3
Ymyph2h//AeK+o//bsXfhF7j3SQ5lrXBO9FFB6ndAD4Rno8IaRGIpX1lLzbxiNVeYFwEQjIEGdDj
B8PStGEto3NHBwA8iF8nuR/rBTp5Btgi1Il5siapGzEx/W02mweXkV1QihHwz5FiKknWlEJ5FlgY
218gOwtdlqYzAOo2LD4i96rai6fAWjGdFXEIkavirT8ICYq0+LG1pplj6MaXqFyP1c1o79ovIQQ4
Gg04KSplVXqZGVBU2XamJEOUPj5VV0lfV+H1r1ht7jZ41wwWP0mNoVxXTshYl1dSmeHcL20beYwb
g+T37+35tu3B3BOMxLpe7/qEHAYQ6h5PlHcjNN11o5eS2LaiNZvZqgpJDf+KM2+Qs+W5o/LIUNum
hnleS54bvie5j9yu6Ca8Xm2oxpHujRaojcIwFQgNTUl6HUo0K5i0ahql9s387s3s9QCXg5pF0vXr
3LwW1p589BB5WyjX8evwCXRP95ntJsxV77LVhB3j74kd7rW/lN3msbvXiDec+TKLXYa5fvHwhKuA
eQY8hC/Jim3JE5U9m50ifzbO10gWsN32rIndROcux8d/jNZ6YBhWonI1MgdIAVH2HyTtHa6otB3o
23T4eRyaPu32I4guLGqwAnMsO5M+sO8PbbFkfXfDRkobsgJUz62U7yjZqaTmCMdrNK1RIKB3yLd2
MkpVSXuVXmmMzu1frMfwB/I0eZTS9POKG4gdJK6xLo7A6d4WE+NDpj29tKN5X38RJ5EAYVlZtVa0
qtEmunTzvWzvxXL61n2W7+VM53Yuy9uyvUKN7VrL9Fq+rE4p4oDIKTR9lctILQMtfid+VymS65yp
uMunAD6FhJe46Yx+IBT4AZ8ss1WEtKxdft6D5BFXV/LyU8Xsm+8t4JIiZ9EsdFkDULiQFobN2nKO
fYs3youuNpntE4T4Civ8C+JKSWh9oS4oe1RhkttBXOypPEvDiYXqpve/n0riZicKs3YuCiryRfdc
RppYG9n6pbvaVRZ7JduaqVYKtYJjaEeFqCdhUbR8CU1pxH8EDVKm9Iz+Sj8O+kAeSb1VE3GNoA0E
t7xFrcVg6bxOfZx8uPqq9rzBH6llBwiRCBYjaMhXGu0WaomOGtbeSUkKtpwuOxa6/+VLeql10FFY
URtjuuGLbRuS01tf+UXQbF3VGbx6XznaPJRDI63IYN3MtNb6bfLAltnjtyqxeH0roOTT66Rs06/F
6rn3B5Ga57XtbG3koxv1wWCPosV4crYP9G94L0FXrKWwpSYt2dRWbYmTcZ02VmVirAlyItG6D1Qy
ZF/6Qgp2yIEa29q1n6tt+LVf0QhThTZknw9mqQRoA+30xPmf11spyNAZ8/7OKWcI5spJelKv4SX+
oMrd1RebqvG+S0RHu2q6v6keWqtqrOnwypfO9WuZalD0dBjly/6rdH5f95cNNNp74FE1BJW54Fbo
zPLjeOPVzVta/fPsPr43pv1F9f0Uxc2s+bkYPUvPao6LEFTy6sd247cwbR+V87t+VdoiFo/tZ3ne
yP9myIX5WNG4tS7fu87FIDsVBy+FdxNOHzpWKiRsXxmNUs59aja9+Ur+bCoLy83XbSLDm4OY/YTo
ywdmeG1cy/lRKNhQNsS8Y9/O90TPnVwnz6oLYQL4tftlo/hkwQrrWp7+5Dp7IrWPy1eCC9ICLZJJ
ResZCi5MfopANmdljUOa518f3ldfUMqECEKBfwtPNpewg6RaeqNG637yfYnAw42VYgNBoDE7Rdva
uT/vP1jHBWYOd1oYFDpag0fZcoEJcBgkGrv4SldHJmWVeScQvYOg5ACihkLPtC3QnL+WH8yRvD9l
x32oSC86HQTcYKquwseghoUOt/YilQj/rTKjeyWfdL77LGulUMn/XFtBzZ984y3QTV4qt2H6F1gE
fyq7pwDvTvtL53746pUd5tm+RGHfEbqIjmkronCxishcTsgyrW+323587j50w2ymURgRDqPgZanh
xeoMsXuPXs05cXAKp4ph1wqguY5gm95DRYjJSBIwmo8LHTuG8xOUKhw/feOgq4xh/mnB6wGsfoL+
iz479MVmQrBvx1klqhv72rYLGiHwKexQrivUYHDcnwuy7caL7rqWY42hF6rGmVpuMbeIYoNpj4+J
efpk0YxiWFLYD5ev8pP4cFma97ftxTCloEymQzCk1+/v5sKhKrj7+8cr2g19R8ZUangad1pTqoTL
W/zfNVtJ0QX6frLa73N/cTfNs7++aLctHV9KScuGY/ddCD6LxWt/mavsujnvkAd/XVu5mgbl1UIN
oa5ZwOU7ZrbojE0yKwnW+iAY0+Q53aloK8W+bpwyGvl9lSO64q32uXWR2dcfWhW8KqnOsTxv68f+
aOqA2YuP9L07VYMJS++pg/e9us4U923HQbCM4ngZLVQJPSCMmU7yNzZI9yyc2mPRmNYX3Xhe/rT/
zQNrvguqwnrT7vKHv8ldzWI7iaTQY4H7ho6K9SsNidCkkhWNBleM888rW90M5j3JAiukXec4gTN1
YuM0iV7T1Nx0U7xYT9HOidPfdR/0OUOjrs848Wuh6pcreoV3P0pcqxeajowTSL9VE953Qod03hIE
8ra7FmOzW5fjZSc9OlEYJaPVZ0yJJivs7tGuNGAho0Ra2zchjGCL+bmSzdK5HVeT1k2/r+KV5L+F
/Cxilu6JAzxepWN/ln2//9sCaktG/1VhO7Om+NcACze45G1dCVNiuPg+UBv/Jj2m4am7VTyD2Bwz
RIGidOY/jz4m+ou+N3Rz6ZIIa+/ehlGxroRKbd67wlWYvZASF32nrI14OFw/v86PCq9Tx8vz6/yR
aG8a6VR0tYAEj7P5yKMYLZLl1SAnELyXLuNl7+lsoNEGB45cQf6fx5V9v3VXX6+3bV2fj8q8XFnX
H1DO6qZSUHPY2d5ri0FhWblrpKnpXm93tEkIPoZzfJpA4TN1M8tv3eOkIBldVe6UJD5emfLPZZAD
hqoI4lSZb/L1aVxbqdkietX2k/vEGJtl9ee6+qjNvUO0S7Kxt6m7woyvFoX994+O60n/3LrpbT3+
b0HjHNcRq3n43s+Lm89z2D/M02y2sdLmLNq/KHLLx7aNNPe1byfZKTT3/YRyvaEDpZ1pJGapscvL
gSuWZqpv2kQ2t8mxx34k/X7t7fn6zLW5HyaxKNVtoRn/mcptRstcidPU41K6T26DbX3Bz5JHPsRa
4osfrT4pq4iZGO6Q2K+rG2zR/O2hCGkqQy7tR5vQSEXKA0vWxI4GMVoMFCl2zaVh/ljjdBic+pwK
wrM/076mVGuc7RZUSDzq+QFm9cRgvaeEq5SjL0TL9wt9fmt0vF+5FoUXtdxXrCWnU8j6b62oQ8Ec
eBIo7WuVFSrwc1GEaDU9ntkMHTPteXnZerKmORWPb4xlm9p0q7bclMicH7/LSxl+TjWmcDhdS+k1
ZC5/soKxo62+9X6dJ6vTO5P70h2X2df/tMYKknQlVdl0lnpIj19AMzDnODZtzCfX0bW1l7sMH4vm
fRIfsdAxn/DpOOzuzjb085AMEfpyotjVVu+A2+XwgZb9s2LLD/FVMhMZmZS1O0zVbm+35mqYrc77
YRNflLTHayffNF8Z5CbnaN7k9FoSyEbX+v53G7dtZrq574QGvAiAYroXy1Jy1Zb+2V7BWLopzQB4
wDnKsjOV1PuVxFouIp+4JrRVC4nQ4Ycg4DmWz53mb3LUAJlIKqhTAS6LuuR7MypEEi3oDpiYxFza
toQJjucyAClhDrmaT1U3HprmFwJMegvpZ4iwWJB/TVuZdHnNE5x783siEd2w2N6w/5MXhfjbt/3J
7fsoxM1HfnQpFJ+9bGv+7+E4n2+Lp+/0++lN6MCUg2k0KaXtww4X3b6evWTvgmwfPpgeFJqLEUSj
Ne/bks7vq+6+fekmR7n9W/rBjau44pSQKGZ/CuNHvnj/eY7si6fOBZQ4UGwuc1R7O36NHZyFt8Nn
cpQJtdK81/YMmnQDd4xIv0Rp4V15tcpdJkb1ecMh1Ldl33lD15xTST7O4USvcMVRczfZ9lbHEFCz
U7qsW6tjNU+M1b3t3rjgHW4Vy0WIVNvvS1lDcRPxsL8VG5Z0nfWVrmCD8BjdW7fuVHuJ7iNKv9/7
14cbSB2iwnjbU2Vdn8Li6aiB4qNFaVvbLarO6dvQIXsarpc+623KH2BR2iEkzuX4s5wpcI/VKiVa
g8QzldXw48HBNs/UN/IrL9viJC0BltxkJ0zwL9XcVULRWb7nOif1+1o1Fe+/12cxJ95biQdOxdUi
Si5KBeCl3k8+bRH5tIvwT3qnocQiOrMxzhQX+mlto8u1lGTXtmqe563/UpW1wE1GeBvFvWZTIfLf
XEvpZ2n/m16OE530pmqGbxU1a0j4m+7N+bOoL1qWxbKi4HigMEzMBQ4sP1PMbx0Opg1F+5l3Ldtf
FXX5ShByv/vvlFZEEen48+3Uny/LuRSb5j8FGWx/3eS9tGkoBHE/GsR8nMrJ4YP8KjdMXbrPRCOr
mlO17FDUEuURIyOOibyI7lT8xT1RwF3d7lZFfzpWUe96boZeyiHNCeV+6CP6xdXvTra9HS76TADo
izb95dDmxHR6rX53UwlsRFuRf7Zzeieb2n4facAUSSyHTLYJg3bvpCeC3//oFeifpUY/5xpmYIHT
KAa+m/bp0Xw1MmNJSb4ZwQJ2E5yENsnPHU+gUF4S6iIw8X9OR4eJsBpeQFXSAT+mPkWmRjAf+J7N
aAnpUeb27/CRbLEq3Er3D4muIOD4PtXadCB8vDAB0U6oOk/W1++a8BUnNMXNTKH6eLMJts+WYvo9
/W/6fqwbuFjxDl/5UUUfiiO4ZvysOosSY4ZyrjmfbeA3xdtnoZlgJTDHCdw4WbYXI2iLx5ps3HrP
5jzeLtRXZWWcNU4g7aVy8U1NERR+rX9C54QeGevu61/wY8JxKbW78+sltKjHJ4ljbaOKBOqdVFcM
Ki3lbJOmt47WmdKJjdTZNlNbcX76WtrdJttE9WrNdNTzDDMShAzhgm1OKFhLt+K9tPeJKCfpXu6k
oESRClwYfDHaTeuNdM/nn+shlXLX5X379rbo7gO8fvk6faUnBeW3V8bMeneUFkrEezv74ygrVcmV
wdsm9XesQWpKwVeyBH3R/FkusJ2BEn0tx8l2Qd0xgKXOH7L6jNJNygdSVGKDC/RX8yveCoS137Hv
IDzJlSH9bEVlhqtF+XGKWtOeBRULx0cldOL4NSYyy7soOtN5feSr83ay59cX5Pv1Hu3f5XMvR+fH
vSyKth9nf/O/x7PQk5HlablogbaSb/uPwoQFgkMVmYU0ieOfVv3ltxZQcx3tmvpvHQiP0h2Wsa3t
xyXnPRrqRIX+rsEVfG6bagkO75+WXvDL7af68YMtlEC7xkSMP5zfKh/iN50d7H71f+kFF4F1c41e
SeiohDsNvgPLIVVosvPqBas5/r5f/9ldZ4eQDteGn931T/1CaNC1HmpJsfjrOEIk+75J1IiAbKbN
+YXeiwWVAVOupGHJrrH/WHEhDGVVegn1oAi4eFZDaQ1zyXABK2TPSJNzA85+fOGV5TqBXlBkO0/X
YvnmsSN0oU/2dyjDoL64GxvwD8MXXSUfNfWzStjuBJRLrjuuUz8wERDNIQ4TX4w7tkO92GrsGkz4
81f1Rycr6Cj2j16rwYODV+4tN9r8Gp0MtoYFxU6OXt1J/PbdbTPwg69a8OLvh5pHvRfDUCkQu6zr
KzjTnwt+Dt1sEaqmrOZaDMq5Im80XmPfQ6O4fgzY1qGZd4joRUSa/ZGEQ6lxLGY/Tu+X30LLE4j1
br8cvz3UjKTu+4naaC8hyavSsnVo6NDHjm9bTb5lNuV9U/eJi7yLvusV9kOqADo1l6KGjTbLgbAr
6xPxp+5NmoPJur5Q56AxgUWXD2HHUuF8+YGrYkFyVqjd66BM9VhGMqAMppvWc0ZESDs/uBN/PIdJ
Ok59I6U26RIVuX7UjxZ9hRL3oMwt0DHem7Ft9Cif8MzqhxXcaF5zC8LHNa1doXi8FfVjSGpaoTGT
7rmh8P+fArf+wYVBx0BwLyKCc1dlT0PYRUCnnvhPk+EyXR9C67THUB4JZKxk7OkwwbYPeJETt2Ha
SclhdTrDJ+xK22JWDxCVETJ0fUIjNPVD8ySqEOnxmDTMxq539z20YF93BkBmHIntSp4R+Lj12FGZ
HSUG11K89+okSNPoaQpK5UePz3vPHmipb3/jJEmWeYck3la4SDQyy0ayfWBk+UFzehPAMAnjoqLw
Vogwjp2rrysjRkGDBopFZ/9TyDwv30+V24eDA6P4hGao2lPfeG888a8fcYrdTMWOYvPbHIkDGy+T
ywZ7b5w5Y0gapmX2e9OWcOUUdkihhv8On8BMKfNxh1wVuBw8277x8XWXrWe1CMjoS8wMjFg2WghH
dADU34IoglQqXb6cavlRoTP/5zXHna5oSsIqIortYxJPV/aHr4Uwk84AWgqvLpD9lh7EExyuOLOr
h82mK5lrseG/RCZ38zNVOrP0l+PQGm5FITDYCpQtnY02H+vfV0LAVPJn5aPomLNRajfMcGDgLv+x
dExMngfwUrLlJIIS+8DjtpwV+V7m5fOUjV/5uuUkFy+Msz1QrtB5/n7MfPjK3am2/n2sK8nJ2TbH
xP+jQA9zjLRMi11Knt7V8nwWj3KN7Vv81Fwkov3yzd8xwds8Oic7tvicEqIH7+TiTQSyqKS+bypT
V6XENyx0eIhR8BVvXMTBI9n2Jh2tGdQrOxxf6eaZ2xaih4ibP60Wt58rPho7TUSKty/YZGotqx7s
AGfaLHQO03pmP9z/uuxwh9PyKl3eb2mMy4evaaF8VN4yjx7HKKEtAFpL4wLHcaq8cckORE0PBBPl
9OTyCEh6YnDHCBaKW7LNiRcey4cPwWd+dPtavqcn0/gw/qzdvnLLSe4Y+aLDx1I4bkhypVSCArse
O9bYkcQqRseUXZPJiINMxWdxd6kevsQBAgLPZsemYGJdrIGKn5dUCDUTqejxSWYCIrhWHp/L8SZm
qtcen7djbStBUl7sypsubT1+DfxymRtmvkkeDtv+ZWdcDfXuwz3ec3qWRoV4dNmxe+evWzye+tkC
FrMSPq9z21WmvsRvrpVrvLTNCSxLW/XIABm1OyTSbT3vuADpPj25pbrxfXmOPCgn++m4EOHtwOSf
XONc9EzC3/syPbTHNj/onuYfb1l1Zk3oZbeg1nZebGxWZhrZOs0bHrG8J7HGLYhwxjnS8lwlvwwa
utfA3rHP1A8IRuQirIbr0KGoK+12UQG+bl2tQ1l1/sSPpz876RbxxsvHiB8Jct3CicMx/pr9Mvun
JGNTUz58lDe4Rre54l6aHdpkkv3bp/+4gln35f/ml+ocOeZuV/I1pt2ZssIgpIqu1PvFNAsuUQAC
uIStU11C25z2OgoTklF2TgCxTLigNWOfsyHYH8qmcvbY+HsdgcP0X6g9MWa5aznx7VFRPLjA1Pdu
q+vOxD8vn7fP5cxOmpJV1+JkraQ7egcQu/CvB7hf33y0EHI921BQwbcWFdfwjI/cenL7Nt/XL5oA
Fl3UcVoiorh8fmfu9cSnpZZK2SCH+P+4vdrIlV+D5OQ1oMryM1eXbBWWIdXx+HzrNNlJ7CruffOh
LLWZFoHMjulqsjWf7S6EaFYuKN9p6khZtFLdWCPcoLe+eeT72WlVzTWn/xLfF4/zAitnHcqcmguI
brGy/PJaE9prK9+eJt8Wf7Mh9535/n7aT9wF6A67Gh6+ON0nHEGwn6Q8SqUevlyEHICa8jJVi1KZ
0pJVwd0fyxBGrHihdJ3R6qa6YvIDtmBmyMxy92VkYigHJbJjIk+3m9PzvOyPob0uKh55qNvY9DCP
UbrvIOsmLuxZ18+++zc0sZQGwzofKKl4WzHYFs3Hih7zja9qP/PtULUSkCRxgChZCeu5wjcGGrtt
zAmSTunojuwG/pO37GoJB/GelmZ3UyQeyUYSXddLIJfrrqf0i2qRnWzirb8tkQU/FQyn+W2xZw0Z
Zk/Rfy9GbtpXhEvl1P9t3HKxapi1KFeAoVtKDvwmXBtH7D9aHAPvTWKYgmiXZCp8RbxskM5jqQdd
hlACMsMSQkEE4hsvFPvez3y1a+YBtmossiTK5djnqj7n15Hopr63BA+znX1pXzf3zLaj38Nu8Oke
vT+Jz7P2xyxQiWFDoEEQpKpWFLZpZT6308gf7bSNJoX1zPUnvveFyKIIdbU+pu+UWFKFevJjEq4U
BY+HbQj5hcdq+4R6pTD+fuKCYX3dFVfGZzXo++gVRP3HKv/K+u3TVmBQCt90DO6duoXUGs+va/1I
mkuBED81VIaYWeExmWzsJ4Fs2JQtOYr+ziN31D8ay9vQuHpe3j5/RalVOSWFwLs95HW9tGYwMk33
YcjsEK3FSAniRVcFW1+2/kh377nAm7aJIh/GOuBlV3k0yIwEQO2QijG4Ts1fBvOhbzu9QncHgJgP
aILoD3K0QIm3h5wz5yyNzrW1XOFaOR6rt0TFs0raL+d1l3jYk81EQkA34OP2hOw09RWZ+M36IDx4
RRl0BYIhNQDDWUqgDrgfyE2Znlnxp+fJk06wf7Ej6bbAOeM1m5MgPOrEQwztPW/Fi7vw+fdE+cS0
cRXlvlPdQJJn2y7iua+fbmW/ZgskZfQhi59LarAZhcjZBNmDfMsuiZjrcpoYAFMjl2u6arMzaTcO
cq6/7uGvm4JxN5H//yyKVj/HmWVPvOFKz5vWNVtPWZ7zuheFz1UMMkcRxfrEHKrNL6t2PPlvrg2F
1XDjpAn4Psx/UnOG3pIUTgoHKof5IHOaxFf6olw69+S/W6wWu/dynDz2/3Lw5rid/gL2Irva37rL
vdad9dO8ZhK77mSscbnXKCkK8/rDXUExuaocsqBHaVSO1VXh1rqt3qeLz21qtMmMc7fW9gp5Z5j5
vr52j+Mgl1l2dAM93FqmTfpYjR+r20xrh3LOV4y9/WN7bkRgKaWkbdvi7TPxnY6XLRyn6ePSen91
nv1wHM1se/Z6ZaZ26yVNZCnVXeaV25MofC8FE9Of9e+5LmZT6VKo0bV/k1zSUzo/CGza65liX///
6vrswtATNLfWs1yTgquW6pqZJ+wnE8nd28sBbPNz3NrmwLim862c1LBlEGseEkSaOMo+0jWkT+ck
JER4+if1K3zT+aT7u0QlNrQzWMFmAjFoHzZjFcpXzsex1e3fl3Rk3lkSviP36QdzeoTA9IRJYj81
mX26MSMtEpr30/3VrWzr9IHnRgzOFsBm85uU0F5n6Vo1rtV1W/RBGsliirGnOS5Ivb3HmUpAkFgR
OOg9SuVmEmv8hA42ytttv490ECf5TCK4bBAiGR7yc/pNXxm/f6f7FiJE29/7YyiD8Vbb6tHD1LA0
ur4is5ZeKBGrmcGvtA1f217bTSaExfXUqpHYe1oyNUYWqJeRhejlBW2E7KSJMqg9F9wkgyppSuSB
xJ5/nSZqetSeFCqEBAkPPsvmsrDko+UhVGg2ekEuEm9cE+R/tvdEdznLfOe+3WW+Hxu6IZ0xGvlZ
KtRcKFiMaI9hf2px6H3kkosawy20drbvIYf96TOEJ2+5UNcdG1p3u5bsMN14KeqtP8EN1f8iJsdm
pusE8NzOY6Oa6t41eZhl2R2KbkWY03bi06d4RnaIdLZOlHUINbKuKEgH1A5zSpBzqq4P6i8HVRAX
J3JN9YA6ebWC0opMh/ZEwYsqXsUFCAiFtZDB8qK3mWTHiR+7zL6qHDL4EwRrncR7kDAz/8pKABGO
/+LJiDUu+yCFdpc+v5o7ODtatZWlqxqVvIKDZO1I+iAYZ5stKRqeknW8Ilu+3/k3DR0/yLRlQ2+1
ImNYdAuKuvMKoRKtp7qXVS0XCdmdsJUcrWZwypy2wIGEtXz+cgJo/19OtmM3THKqc/wlxGinW0K/
fEXtcgewFwrf6SMKQUbrWFDuC3Saf567D74Rp59b9Y4qCZKdvEjEgU2a3Q32lAKkuvRk/1fIn3FV
ZPDBQGx/LOlGgBd+kUChhhalF8UBkKp+VI+sNt2XfQqcZPKK467l7JrOKdMhyaARuVdXXvH6giBK
MXNv+RbxAAA32jQQTEHCzWqRKkIZTS/vf2k1djfHbnvVlKCmW4+vAgWBziyb7raWqfkyiChgMsrV
pnVY4OqbWrl7JBbZoiDcgjI8Ypr6vay0UsUeOQs5zaNpG6PTeMt0CIt7GwMeogHqKeF24m3VvINJ
17UrEVWv8GZsrNJ8KynNBsh3b2/5PE763L9XaRCyv+lS4WtF58Uyi3ib0kbxBb2+il2SG4DD847Q
frtTQdBnf4bNxjFqawk7D3qTwT1efHTd1y0wPyMWPLTifO2aNkzEWvdcT04kFvOxoPFcX44lHI9P
HobmQrq/pWqPDQOKnuoKWXY2A4GCo3Abdr7LvonYHC5nadlz8TgTXW6JsmNDh93jE8w9zkGSw1qf
ln9hQum2mOk4szW7Pq8B/2S5DpBGBo1swPT30fXvgi0dJWj0h0HWzNgkHBN27C0LmT/ziIIxXbT2
zyjZTg3DbxwIYUNmRbWczaOD/HHfMK3p8xnyZMvv0pXUkGLMM+SGwKWSJM+mLzSgdiPdVY11SJBo
57qLnhIpvpHQNNa1Qtq3MHPpMSuL1nLTy3QFENvGeuzgszn/d8Cccz1BbCFKfYat3HkvqpxlHTI2
bjG8ovdX5DB1OSPng73a7gE3LUS04eNw+/9j6b6WE1myKIB+ERF484r3VoCkF6KRwXsozNfPSt2J
6Onp7iuoqqzMY/fep8LQEoI4GB/DfFtHrix7q9o2QsIF0VnV7IT+X37IXG0ynbUpzqjHReBVZ5Sk
scxQwCZyeILgAekNt51sRCRCI2IoD9Eh+eAIDucRc21ZL1P/f1xPyH333R4Dlg+88pwosQF5dAqw
UkvK5cHO+qDbYk5dJe1VGIzlRMID+sCHdGWc4F+PFT/gtQoMZvoYs0osOOng3ETEfFL+4zAlW/sX
Lfn9lu6Jrty+PcpxuBv7ocDI9IVs4jmmVxzn9tX2wOh3/Cm9fXMUffMCMCIsXzDEFjIG4PNXf8Zd
C0Gc7/2jyecCOlqEqiINrm4AQaLlYX1v/zJfdvJDt2zpeTvL7ioLQ6jIHigzh+/HTGzOKjfCHVaZ
T3ODhUR1PRbj9Zf3NwfJx29zHoSfT0V1kcN/Gctzev6TcliMNiGvEOzMyqIFHv82B/ON8ecBlT1y
RY8DzOvthsYWxAV0If4hLCF3cmk5qIKC2bX7nPvZi+6sFSdz62WI970oMcSQyv7SBLbuX8BiD6kR
cvdHzZOylxjqraoBIlIiQBDB6yB5wjrszCvDyQu70z1oYpftAVWrsf/j+nXWvIsP4YFVw02A3ccM
mF+eci5LXPgWjhHQDfDuHFseoKDJOYqGP7/WBGeLT8HhpXTbN1zUSu2DEueBGALQDMIrhmzUKTCe
r/Ig17AXEn2n6L/XS1qYch2TEHxu2GCuTbr4rtFRtW05NP26y9Saa5Z1hOJAwyZ+Sc8SDQWDgDCz
jHjMIsfc97K2H2e7Be2NUNTj3FeIzrH2rhV98PU2RV+cHnaxyycU1/+aTPVn6L+lAm2Rdogflw5D
+IIvdEM6oza8Lq/HPoXVu05jiPyXWuFEhORBva0Gao3wMLoDisCr9GV3sVw7xAv/5bB9sD+SmCoW
mVUtlEfuwZw6LLphhX54uaYSrWsy92AZrf9OC12opUTdlxUN8E36NuYAyyITBGawBvIVm8MuUXTP
Ievsx8tO7jsIQVkzFJpY/dYKr1YYu/93m66hsLXdk5UgWOrT40dkUmHICsMdIi6tqg6mnwpXlZEe
SiI+KOzq8mf9o+ndVo5edfeNfDNt/NPYtJlTNe42JPnlVAn8H64bCDxAzY/g26zXXcTxZweDkMpq
hD4+381ZHJvPoCop23faFl5QMgV3lGmz8bYWUUFzPmIfsY/9D0Ns6VcB1wtDj53AjI2WUrXawpg+
hYHYW4A3MtmbgGAc3oN9tpc0QvCqQOy6YAuYHy557uCJL0Z21mUaMn6cljajU/gQtXFA1n0UZk3c
JSBL+VEA7Hu1VlKyx5xjnBQ+vKXXehLSynCrwUlB0E6hG3w2qpwFQuk6gHtIgHdeW2Fdkx7510Qj
PdSqcMCZB7TUke+0GEGCfB8ctMqK8SJcAB/r15YJYLxeknVZ9bMsKerbph/hifu5D6ZJzGY3hHqN
8RkIYc7ooRpyBdrELOvHetNy52ooTq/A8xgQL/auH/XhNClCobY/KGuFVGV9GF5nk912sM63mRhx
fTpV9zvUKkTNZnTMUHg5/1jSJApvrGUNk69h2Km6rkyrPJcJso6FRR2HAHQYWMnhMwUE3SBRzTya
wZYhsDhJvtz1j+F3ts4P+LR363YxFgJlxM9JMSQgnJFiEUeS5vmMTVAjgIcDZvt52Jsc2c8CfaBs
m3k0n0KuwDMMfvG0bygdOEPxVN2d2daeP8Z4klFwF/ySD8AnRXUu206wcpcMhc3L3BInfUYJSsVV
Wm+dur/GZLJu6g+p4J1YYElR9j654ABoPO9FrtXzUsmCHEf4T5Iij+X3/54hm/lcpRvW2pKEeo/I
jzFXxDCeBsniVc4dqooq62TVK53/92GLw32rKrkBXyqeGqckYrni+lnj2LjODAWJde02PURmbzIc
wZcG3hv3t51nzYryV5zwQ8nCOvYM73JTcVXxRPAiAP7rWjapuIJ3RMBQoHMsW5vtj4/4IAfCofoH
CY3XbVlsMMRaK2X5Mot6sBOrb0vwSI0sv3eVWNRPq3CPfGuON7Hqnox/5Q9hj5vbZMuZ4uh8a2Ca
GJoXq+9r3jU6jhfFebm2nRd/fqXWXxeEMkozFJDYOKlqVJVLxsRQU5aEoHrnnhzn7SFxvJtbF7+3
NZWCYaF8aVEGdktwXkBe63yFv/jj+PDEXVZ7Q2OBT+HV/zgeXkYMI2E7ZpCEDV4JY2OAjT+EpQva
e0Gv0HuKLZo0pkkh5BKBaXy9Dyyb95Uv/EFVHIQtVxw+zjnf9+YhXZpb/DTW0OIG+5wfGouzz7PA
FB66uuj2j1sP/vvDBvE3iz5L1b1F1/aelmOB0vEnTglkBALD0iBNbW5dr8FTu2M+gPtyDELs97M9
mWgURltpwLrn2KK+fTa9B+fO6vLx9E1+b9MQk6vsWyh7bLpGPRx7khCDh1eDZPN3ZEKwQ6EmCh5Y
wr+8V7wAbKEljqOPuYQzaJUU5v5sm511mHoatSwcXNsGBvEv1vUOd+m6m1QzXJAn91rDuRHYsnZR
x1aTkHz4BDPsTj0xU8KHClWCIf9j2nnyP0ktufrwv2BOIXEVvkFg4bWFE2x7fPi8uwwEumfN7XHH
f9zI8K6h0McOOEFGRZO301yZ5jS/zZW3zhycfaTNfgy+ndnknwQdAZ9+SzfQhbGJSWZbiBCGkq8d
IeVZRwVhF+t5Fb5TbUlD5c9sMb9hU96FSve5uzvgYq0R0E42plF1+cp9io04zqXLTKydpVkeppJR
FaObpnbxnBfMWwql4cVIwh0C/UoGXxn/DHlOUj8I+CW1IAi/B2tXjM+VwzG/kK82iPstOyokBtOg
v3gcC5qdLBd3g0J/m9x5Uve5A5YWxa0ekFAI9p23uf0RCrhJp/wqdnQI4KhiLTHybRrWWSovPLgX
nXyRnH8RNHsOy/ZfAZbd8XLdxR+PtOa9hYUUai+b5Iz2GTiDsI1tsfPYHw1X4n6zzRAbM2y4ZbyA
je8r74UwnI5dT0VBmofPds++VXUnsGxRa0UPreXbYXKqzP496O6uhw8zwNaDaxjpSQvijWuIF97s
XA9mf6G9OksMkI2B3SjFOVRZWrmVOP44vo7DdJ0KqMHViaWAtp44y6R5FKptKHXvqBJDkKKrL1s1
c23s+61AIWqEcM3y/vnWFDMh/oJ/WIbY92BAYLZklQI4VUgWjoid4cT6h2DeNpU9bo1VlJj7Jew0
S84R1qMTpiQrfkw7wd36CLAHhRz3b7Pb8rFvmcghXw3VyX4WwtTUu7k7l2egC1noe2X9GaBzNKFe
DnzJ5+1xNsvJt5GJYFQWs4/cMXiX8H3rCgpWxw5js7yi4CP/3x5hUO/yeqf4gxtIL0MwYtjQeDZ0
N543BAroK5saJS4HzR4gbz6Nz/FC+Wko3Ycr2DlGZocwQO4YbBZPcWjvF78bAYypTsR/gOfYOedf
yQudPNB8zVgDSw6hT6wY9lnozguwtQg09SwlhxrGNdhVXt1dUUmUMOfzPJCCARMdynX8QEFxg2fj
AXqksvBbFfc2b8ufQGO1vPnhOsSbYZ9IoESGUnB6oPk2b2fnaaGpTAt3/yIZuzZkJX820IJbDHcQ
c+CriJH+oyV2tmy7J/sdiN0N8bTvLYj83dpR9YF/wzXC4OQxE5Xds72PPnhPa6K2NHWZ4EgGx2Ud
clno5W++TkjhlwuxlQ588D6pQMf8zxgEKrCL26GJ9CjswJ+yQ7X88bVKDnbNfK8ZYcnk1rE+/b8e
CbW0vbPZda7jB5LStbUekFbyMJ7qMs/k2jwYC7IKeg9/MB8GMSz2p8rmLfCRwwr7xsxx7CmoROb1
upwmxog2HAmAIHQUjhCCOc4R5mlSXqMUJrgd7f9YzeKZPvcU6/sp2Q1jaOnDw8uLTGFLy/WYVcMo
JQO5oqOqb4OVbOlm2k2b7vlOi3kgWTsMvbbz2CNbafe/OFXCMmpCQUrli1G+cuhxWw5GWKQfTSNL
yA3yCfw5+8VOe4hY1FDDlFHghrsdFucQDo53sM90t5ua22RJ7BiRIi/mjLNKQh/H3HKsAkkTrJwp
10tOF0G0RDCcPhgdeSqnxfYPrh0uWtE/BAA04ht+xvIk58c7yr0LLszUVEFLz8UPHUt5/XEqbaYQ
VelN0Bb1SZEvF5EMGDDb1rOyvmJpISbcjUsf6n7cs6pHe11X9/BH+WXHvPL/8rR7umE/rjcTIZlH
dYb/O0p+P9JFDi3IUByweTyt2z4cSAq/56KGx971Yn0P5r9ZaUuujkE6ZTFyI2GBJWVw3N6zKSQu
IQrA62Poy7zfLSTNNMzs8Gy2KYrxNsPzo/v+pbS+wqZSbHHgHcowEomsE99WTV9aS4FOWDYLyUta
SB8W8zkDLkgvPEmuoSElE8aou8gfHQuxsQ85/1bM6+IpJWst0OD/PnVGDU6HoYCb3m3uJol4lf8q
MLLioDphFYL1CpUlc0H/rP5fpOdDsTJj6sJeEitFEN9t/mc7XRrsVT3QjW7HbNnfEbYWLMKZkdq8
hegadf9Q3YyeU59zZ5jWplmOvSOL74I+y23QmhrOPLlA9W/BWcuwlOyd9y6rO6gpCnysqPTfW9HX
tDi2s+QqtFTL2x8uI7PGDw1v9udIw+g4FpH8tVf3Y4E1kZieV+CSR2xRm318/aEyluujvZN361Mo
8NPpoZgrvGCU7+OGYJYNv+zcFK5eQ9tzHcQSgs8OLUuj6twwmdl9Qx7KTvAvIe335nMh0jVt5dh2
NoWcATFI//fvoAWq5x9I26OLvj/2YzdU6IeUg6jc9U9twLBQgWRgtPtXXtTnqaf8hRb7MbelotIX
JNypM0BFIk+7Gwd4ER9aYmu70ZiHQUS9TYQxH/dejJnB+cABUzJOVW/9pcNpEMGzzeMnSU9RYzmH
Sa+LMq2CkeM4WFSVpREiwpZeozmG/w9it/jMktl+umVOTRw9+FF7fb7G+Mh3hytjWukukFZwNltB
dcJyct+wK3iKfDROqK6oGWWPj1DcRszW2/3ECX+RAY5+aK3lp9QwBKHZOu3cUK6VXGkH6SQSKBSn
us3lwKXN9DCmLwhiHELlS0lsFkbGXbJ6M67Po3mb85gaBEPDtVExV8+ZDfOl+Pw/8YYw+SmtbKmz
NXiSDEiQpYoG8WNdeydEx9ku/406QCcpI9dxjtE8/+Obg4R/B0Gcha+n6j2AaNeYCDOE/4ag4LAv
Dc55jOMH5YoVkcXVepiDL3uqpjTSu0+46mMAPTYiMqpgiLdyKqF/sGgsVz+LfSf1fIutmquv9K6z
ynfOiQatqFtAQR++tpCaufI22VxEpVNMJQ5MId/anCvXqCclTB2rhcsnKLcFYPL2sbpdpJT4ig3V
DxZ29ib38XzMeRIWbg33aVMyYiw5jx1+XUpJNQg7UgCUKHn6YK2v5OsZL81C51BpwlzJsYJ481n3
w8H92N+LRrBt9w5XdAijm/hZllDJLP9frqppX5GDsZvSDb97czzpnxUIDvSPn8zR/HlIppQekcBE
HvvD/ogZ1z+8GQvtKO9Xf2c0RDvUNVT8GCW6MPniVcvwg826ki4j5TAbCqLocYdzJBKnhVffIAH3
ZkOn+BjmTe4/DyD8BouwZf/5OlvISQ3WPl2XqrAYzrPfjz+zYfC5wgI/0UnOo+HjXARt1p3YkCQy
/ffuFF/XLW4vZN9+WNyFuXiqEkYn62zm2LUjH/1TARFvhmiYqVCH64YWyoxn2dYcO9GHFEmMdiA2
s+5cphqYam1FlWgG1vHzgP4a/IIfHTwLVYt9/rwarpvHmGbxJM3LZmJZpzEQ9yB/Tl7OyJZ6l4y4
4xZcbm12rgXBRJo5fa99u1HStyIqiWM/ZLKSZAirjBi/DHqvt7BrwUScpoV27C33rcdlNgNvbRoR
IWX2fhr6W7sw/MN+Zix3pODoPNUveQBcYzGq/hCfE0IRqezH7ixKVoP1mpUfyapBpLbrI+hUbu5V
Ov1CQhXRM9aGeKYW0dgmvpAXfKBPNEnb3e7huYm8JCDfK0aSEeGMusmpi+TnEU1PHyP9d67peREg
a22bVBB6jMIqnHNSvvTpDj0Xos27ytT9a+rHeKsPwv4d6Ppsb9F//NJuRUk4amL2Xk2Uh1IE4Q4a
v/iO/j0bO3Fcc/UBiG8UOJ3Wf/DOk/voTN6AhHUoh3pVVjpdN1UhX0wE6bowRDb6NIWxydaBADyI
54cxS4RHgVPeiK+mfo3yNmZysumbaLv6xiGwx0gLVNK9D9yMwgBSHZXc1Mbz5DjJDK7Nc8XU2z+h
ehPnTZotE6jrZkiIo1P8kpZdvfncqj1zjY/D+3GhVWp0V1CJvMLHX9jk8eNRpAFdQjhSPlTzlFJ4
uc4acdm53WGvxUyWx9+x6SDUQstOQ4xeEaTSoarXAXlEwU4495yvypJrU32WLLmjnJ6+PGO+mD6W
cSz+hEw86zEIZK+AFb73hL8GV0Y5ahp88v14EXsp3aNS6lHemlLTpQg49zWSPsdGPwE6D7oqBeqp
WwzTjRyMJM4qGhh2He7Bij+vX8nPzLmSHsQHN5Bd0hqC70kAODeTRC6SGPrbcvJR2b4TVdCmbya2
wwcWQ5Sd49GszMsBvcxI2QDKqrEc/mwVsjHVTZt6YzYCxKxOQV7BBF371l9EP49464Srca6vG9lt
Of3qFOB+8vMcb7Ws3R9OOXLcsnI9vkXX2nPfz+Q7h8ql0LpkyJRg/CtTL5qZ3SsUfE7LY1EeIvKN
RZ3zUu0xV4mbpE4uTr8DAiV2QV+4wSf3Uo6Iv11BLJIjj2LE+fMyzCvZp0GlS9Gud6i/zr1UtrLO
n0rPQguS/R6s1uV382jfwZhK2WUvSvdjQhHTEyur+CCVbeQT5AeJOBWGWxMnEuibo0de5xLC3oOC
eYLG5uIt3XLY3EKO3NjFC/mYnXbl3F6mx9E+zScBAy7CZM4Oj2L8Wc6RtCBjMfD0BQCHTcLhOld3
hSnI75MG1BICQ8KX7iRfcoF1QtGocbLG51n9Nco92YavE6HOTnL/nU84WM/qesmE5+rIALjoDxw+
wSSXTAIlPji6Rdjse+ozR5udZ+b4Co9+jBQADEUOuv++nxxuVYjh3fo9va0kt+XXDUZ7Vz+qE0BG
+/u595ilislTrpjJjtPr5h2vBsMvQXcP4iAXALZA0PDRiyknPQQKf61q8GAXdTqHaIgevqdtF1DD
gAaLud+iRKhnZL69StyNFOxcUduOYb1bAi3nQvmWo/m9zlUMNcbLBS643OjKT+z667Vs7S2lf1lI
lrQq4QTk3DbkZtPZRnU/oTsDMHTJVzfRxL/Er/1E9AZ8tCDfe+3mbvXNrXqORlcYpUNFs87zdV3N
dUBxI8lzNHh9wBX2wV0h1VNvbhpr4Oo+hxTCjkXIt8S3SxTaUMluMlYY5r4Lbd1ddw6Ann6Ge4jv
Xa54uv1mXvge34n+bdPJsafXO+PyBsWcTTWWxn+eRoo8Iu/9op6IGurKur+qsoLj0OmAIRZIJ6rg
eruphuLu2l0C/uUCnDE/3CdaoWMqcw7oXQXdhdlpDX+GonaXkB4gjtfyivFUcBP/CORAPSDn0LyE
h4vQI5J0L8f6c09BIkz+OvR24CAfUX21flN98i8JHIQX9Gs/00C00ZX6XiX+gG9y6mmW3v4z4LZd
9w4uChGheZyqW/sDjYlFwHkjHNybKAEgR84glLyFxcaxB5aK1TKr2xuECvj344OM4zqQM45668mA
5lgmqmcYz9v/cafW2K7w9lMBdV45qOY+aq4eS/1xDgPSgtKNaVeBPBB9BIx6qpgwgQgBwLWeZRsT
oNiQmf592Tuo6dl98RIJmetH4Ra+zxV8PT544duaascvi/Hubp5eVoEa55l41c1vpv67ZlQ59Q3a
v5hGq9Zqbu+GZcgFFGM80zwc6V7OuZNhMlm/pGu2CkC4JtNbuvsEUfInPKi6y3EdhVk91YgPLY19
PhuKjLzt29SXQab8dzvHxbfuoUfZqmsOvUdOx3du1JEtECjiqRXPvfl/b+S+rEJM+go2SBB4mIud
zvt/NkP2Wb7aYRL+ob38WhlyxtShNtRipgdnh06AJwWlKGWiZyW/ettGjUv6M8W8AqstXoDYQ4WZ
y6PtSuE0kWjDqdFQCrDlCnCJr2VBfCdksL2t1Waz2kiHqXXxPvYwMSqlWAROnYJhVHdPsGe4BEI+
zAjHQNf9LUWTP117RQH691LXB/wve+m2B+CKH9VCU96VDdqagI1nsNFMgA/bdcEdG0KWqmMI/Hq0
3b4RLrCuPB61+2m6RZ65zGE4gnm9pwK6OauW4FBeAvhAuS++fVdyegmfKbQyIqRGNdLNdQawVYnV
VchEoennF+25/VLRF91vQQgNfqj+AvQ9KaTRUN5MHrPJTVyaa4q9RKd+vX7S6vs0i017CaSJ0nVy
KYusDPfYFb/XlX/xamagYDI61/aVdPXUWDUyg5MBKM+WF1UaJxHHJqFsETB92wbxptIJ/wp95f3Z
pPbjXy7FR/02putbgbu7VditIh3mMv3zWq64q+wbMp/Hl3LRv7hPGytRKxTfZaXV+CSqHgs+cq1K
8CssyiJRserQl9viZsIQYI8wiOkaU/vYlzBlVsrI6lAHJelQ64iru/0nQD4g/NpVAu+aNizpR1hq
FGqaKqIRSk5l3LT+cwA6V1v9LhurfyhzkzUQIXTioan5SKriWdxEJaQxZgF4XNC5XTYysJJaAq2r
AYj6i/vy0vZ71nQQA51nkvylgJHOtWKnA7Zfl7bB9ngMr7QgRwOvREwfBvpQDvSntUoMBb4PlSMk
rzcB3vnrHnXzmQZR9Wf0e7zXFr/S8Gd7fWwjE8iJDsn6MWoI2AGHhHT48m1kiEkC7wkO17baTOOX
9iZR0UHRizhfEPhy7VUS/rMMLrWIW4fPJ6D0x+5NqDg4Zaq4SmuIh1Qjs+txNPlMixj4HankljGC
r0mNMZPqHmPf64j+4/HrQkw12c0kRlKM1ORwbN7YXaGtopvq3cXwhShqJXbDiy4YjXbDCw516qe8
Sf7Rfkhy2IBTjZc7biZr0zkGTEQsHsASN0II5K9NW1tQfYPsf+chkq+615yCSdyT0VNy2NeP6cqF
0mGMXeOeKnJBdAWjqE2BOE4XQdKMyTqPUhNls0xIQ2oBkfNsXB+jI0UTcRQ/vunmjZxBOTIJ8lxd
FcwQKa0IvTGJvy5LO+lSmFpN/EREqttreFx17695MrGrZem7huhXcfYRlY+B8qt7nnnRyhhAIUWb
Fj7R7f69eU4203I+AT0PxPw+S69KKeoLJ3I9y8snjatV9ZVdVk9PhzAxT9/V/g7z27VBcDmRqsa2
NcTqGcqTWZb3mmbESbReSOMryrhoKytf7ofMyJf/DQ144ImFdO59T1JgW4onG2fZsBs8jJPZpskp
L7oRu/KylesffmngxJ8NmJVZwFltZOZwwr10alIgS1MJnb8XUlI98UktQUI+u/ygokCKZXeNy+/N
kLknkuvo+qrilgq7UuRyDs/2tnSMhQb7M/pRjztcWkcO9PhsSktvKQIQq7crnVY02y+w5s3raxv/
feTasWw7/RKqf+J03I+xqivF03VFcH2E7PX3fPi32nYYz9Otm6UEkklWUVQEGYxnKt1P0nO6i1hz
2/lyxSc/3uLLqoIGHpaQkkl+SWaVDFd+JHTC+sfDv8Kqnz5UYFV1xdbhud5St4aR4eqe98S/WLZy
ynxmaDknl6bA7QPDj+JDUCTPJyV12iPPU9PEouOqeQU35+82BmQUggKMd7oSkjRTuX9yJBEi0ivs
t65KNtPcLxjkatp8mhDFZlP1JYBoero8aJxmwCN3SAGrmnD0nJ4mOgqyz2srgQ8K4RLbt2+23WH5
sSEmHs90sMkuj69NaryT0QMdXGPbyjPDwcVQ0ikOLZOUMGfDKNONQesYz7IZpO7NY4R27QtSsaUR
Pd9YMdHjbeu+z4+BADWUhWGDLmZDxKEkyofZxzqt0RQG6TVu55FywkE6pWx/Cs3+u74OE2eRkoWB
n7hIc2LddN5SNq+0Ha7t7KVyNjkY2HXXhnL8MqvBMZ1dDG0IiA686fj8cW1mbh/Iy7CUuLVrI3AQ
mRODM6WGZLq5VDcYXDgIk3PY+K/FsRudGgyVjorJgKkFGfhHMT+rXY6NlAavcJHN1yz5Rh++weVq
Cwn16oVZc6baEEHGhGggdh+hLfmiwNvsQuSjsGbN4SEhTu6akUjHa5RY4nGyYrVZookNuvt+XJqZ
XO++qc8IU36nqRAOz19Z6dfTwIKi0/c05gPRZqE+mbhioJbjxJGmG0YIVURG2dxHpYtUfw/Tna29
CLHl6vvRqfMgkZyopulNKTafvZu7CS2v7v6MjSF4/rY6i31lQyHL0oDXU8E/0bwv/EutVBvbr9N7
IRFQETbrLf3pTGl2Zv4pGaq0czWzz9nvppnW5q7c4mMqNctvItfIf+TUoPMqmXdEcRHlub35PDf2
77t/QjerMfvJstSaYqV7d/dvdjJ6t5F4S6V+dvWFc4YlEC/lP28CQPKSoiZBdSXVdVAOXwVOGmLM
TGRXQ07TWKy8dh8XrL8tlYRSZMhPppQd528TAfiplfjg/o7LUfJY5/ziqTZFSxA4WpSLSu7r8hny
id87JYfWvRWjvQMsqPoh3WHq3Hy6mXijuJMcKps8+jQ5aPxh4OQa92M/NjrWDrtS1BFE7s6jR8/j
DbjQlcjzWXLrNFjuxbvB0rVtoaHivp/IEoClk/k3XBNBb7T8SmbRC3La9smuAJIw8Grdg9dOGwFX
zbAtx1ybpG9I4TZdyKN7akyy318TvX2yvU1UA+ACTuvAd7fQX3P49+8WTlH1ZVfH6gUGSJzDvuZQ
Fp4k90Iim5212Tp8ZlnDRef70sunYau+eLBI2v+ieX5GfY010ptBPrLk+3oq0kDf1xd0exb3n4O9
DFOoOSU0Sk7vhgPfa+lrE/dHl0gFtxddK6vJYX4iVKekbkToK6MMqRNxqs3G6udPwxAudQHG1QQn
Zco2pxknARpGiQMFo/tntBuToZMUW1QKr1KucRWtRWMySCuev3RbTyk7utFF5fURuiKz1LjwahoW
8SjvMa3nKtpKovdv09AzFR2BT1Tun9y/14TiXeb0lTl8e9RoqAL/xMS37WOV/aDwQZiJJGaCPkY7
MoSHKsq7Y7SoJXblMHACHNl6D9cmPJixidt4cGwQvKtmSiRWWJSoCIR4AHW/dr85Qx862Um8BjTa
WbyKdwpJHPTk2N8HDePyK9LlxGTgXVe/i1fJUc9vK1Hma9s/99bfmbm87ZytH7FASDHpx/VPs3ZW
FpmUoYHGxZuaadtY4zg+o+6CDxUzAbT4HG3M1gIWOQbGk6N+VvFJl1XDzeSiMbqoSF2fxpANVplq
OlNNvPPn15Tam9yqsv5OkT17fcX/LU5Bfi/WNohEiNlxarKj7NeLXFqDnILmRWlTvdNsgbgMo4aK
vnpjRe4KknJzfS0Trc6VwGjLmiYWhgGpFepcxOKh+yjYQtW+TFVqC56rheuaL23N8a77RLyWbZL5
O5L1WuHXXCohEmvsv0N9DK+EwM67DD8VJyYf+qHZT9mzCHWbmibk8m+SqKykJF9d1pJKhcXESDan
oHN6zU+pXuHRTY02/7Z9OgNkKe7PwJD3Bwdl/86MJQXgteR8mRmS8i8kyyzSMl9TIlNNiDBk783X
DrpD6/nfmk680uJVsp7usRy7LInT6ENGugRauEYfd3po0AVKpfGon2RSJIGpXG0JniDKdrZ0FZXi
dKQviuavoSbPeRv69xGVqlRNrkbpqHzXujdV5Q91x5GjPaUHSbJqK/+kVJ7i6rVf8stqsJzVQlbu
TT2g9sLbLN5j5gxKto7GX13H1997rLRuLfrR+NLeGyDSTL+9xoe2AmX8UhcBRvdy3GBnmXX078Cm
GoUZwXOWHqdShsrJd2x86KtsL7umIbbGx3qyEJK/CzJTlyTNrOc+Uz/rC6vAkyYGBQdrYBcGYE9X
/zDzbWwFL63pkaaZ4q6JaVaSCvm6N4ZDTJZ1O+cM80QsqId/ev25NbPV9MA0SEQmSCd9n3+nRnau
IyOWOP/Y9Sk1oMO7oS3ZvDZfvK4pJtu/LuqRmt/3c36s52qFg1mzCeW+0O/KNUSQydPDGLfm7N4+
pKuZQnO2pfK5mEE+gARkKqdXcdUsbD5340Xr1NnuSloEvcMw+5ExYsL27ST06j7P4gfT4EhApMrb
ebq5+70mywsahsde9HXKFl8sSXur9/Z+vpSi/mFyGZBh236vTqWofn6jNgFxqXKUKmUFmqhIt7mz
fBrQqaqn3lPlF3P4u6aqUV0siqEC3Hs2DBdQxHuagmAaqxyYpMd3zGrg8NQN+WhG7wRhcA8bYPDQ
ep2E5sStcYgZkNi+71svMl1qFwRe6LT+PruU3pLxTvp31zFIr7nN10m+Zpbl5bskG77xLZcqrSG2
CNp1bbzrW/ZZX9QLXcp/V84Lo/fKnpaPDeIgb8/ANxOnkqTcGaFI4QpezQzIqnVKbIPCQnx6ejvV
qa1VDRt/P/bVPyCPpun31dd+rMNzDuC6uB33/ezcNFeHykSxj1MDSj7JVOb4DUUfCgH696XZ+5qk
m0qISixpmGF8cOmJTfirHZEbksUAkp/XiTqZRm4zm2kpMmQar/dYeSt9J3qMNBaoEqtyvlArfMs9
z7084ECyk5xVEotytnqqX99zxoNuS4c7G0lFbVl6tnUovdhrO1HPJYqIklGRnOSfLlptbfJkaxnA
72XinqttT9FLVTIZsC8gs1WSFOq0q1cp/SuGuQ1uE2KwO2xWNfTLFEGmJq7LDdl/z01H+JNgYK56
C7MhCcDempdiXj/0wl6RnCtdQcCMYbaLMNixW5W0tbAfhRqlPqfuVCGFSOpFIWt3rppYO4zwV8lp
3oUIQe3EQEDVoGRjXSUiePwU9eRr+cf8Qo/qkmje6st6uqtEkplm3hOj0yRZUagvnca0gGeNjZvo
xJv3fGv7sZpkP5S0OBCT5/9xf5d3apu37hP6bpITE1TJqNZsKNA8DgCeDCtEiCufm43Xb4pLduFO
2JQSfhZntZ2jyfMXigRj1GuboSIo2lNek7JT1Lm2d837X4k2wVHq961vzc2rchtcfrfocs+5Nlh/
ATUgYA3sLdwI+m5BRxH8fP/+uleh6dHIRycIgHsn1k1VxRKLod9S1UUn80Vzh1B+xbPvR8vGvno9
Ni/DRH/biGscNy/PICFEPvk1tlWv74UvZ3fZi0PnvoqbynW+vFVj3YdeWTHBkiw61JiCXs1qcOi+
prrpP7ff7IdRMpKamkhQ4EyQ/NGfdc66VfbkrE/sXrdm+pzsOruWaJOaT89lT60CWIW917vS7tfs
vmlPQlU/h9tLjwbrspIr05StUALR7apK2jOtqL4YU2qiTNVONwgYq2xVX714hfBXfGS3CVRPJ7t5
Nl72jVORy9X2vXQzBBwGLRlnYOPmqjIPJYGJWQqN3WAzTbWPtwY5SWKy3eTkPvCqOquJNxb/pNq6
7yzhS4sUS8LUnkC9L2a+nsVc+9x+PrC0S2fHrEWMpS211YWvZKqMmyOy+ncYzfjToGlc6C53JTVl
9X5nPdl91sX2Fk0uGv+l9q7gMTSg5FCh6FBWwbkTYsfYAh5qkczOf17ozWtZ5uSYrXtzEwdnLLIL
NlFqdJnbQpXDBESi8J2YpOevQA3+gRcuH36NPqP5euhgJUZYQjtQPdpgwwhftI4xWqOKpDNZwmeP
JQKAMotorHyUbR5x1vJj+MNzIwUs3dC7W38TL3rQN9TLo3gGnVFKZ8ukbYmsJJvnQm0Z71/XQ9b4
dqPP5bFXh9qpmWhd9qXlKLWoSdJseMqaD0dkdR5tTvNrNMjevqmWLO7fR7GLJuMWmDDTfR3ap9wg
cZXOFwuN1e79TgUYuuuS1vfvGzroSJA6N7Yx1yxk3uPbIFW3WVVu5zLRu8SvONsoe0Fl7lyN1XJi
grkiM6Acn5TK12kUkr1KnMqPT1ATQ49aj356oG8g6MkYrVz1MlXHFuBn1UybX1QGTY1oy5JkVE9V
L5glxgYeXduFFgnr3fzxpSm6mQRpn/dYX+n2Te/wuG6vYw1dhOS6Ofu3sZ9XJVemUqXtAt8ijlR/
TJ0H9kH2qbdZY+GoTBcS5RAYiZ1SyclVEno9daJ3wSaFbPKoW5SmleoTheHyIyuFIFKqPB5aCSag
NqJ5/NPiH16d0/Q5NbMu/hnrv4BByplkQM8llMhe4IU1lPfNCGPGkizWDS2H1bJX6K1O6rsKSTQD
imd4mLddJQkCmOwlUyVlzKieW9ZOx/brjene91LVHOVdI7wy1exvIV05DVPz19fF3HNQp+L1XH7S
K060ds1CdysyFrBXw74fLhqvcZQtvxQVP7cps0fLWW0qRzzdv/a33wXoVXqRwzyY47JcsM1weV/1
51cu1dnMmsdL97ysZra13DxFtvftuizTlfS7LC0y9zlf3sZ6d3OhoZG+75x96WXiY3xfUcckYz5r
0l+mXptVRQ1VCVq1h1Xp8s+YDlFmJRaGCBQUur9OExZlm4YuCIEOsX7lrt/swHSR2Oj1ftxW9xAM
74uukRwUCiOLWhaqtRdDyVHeUN9XiYj+zlQCbRyD1kzO+GW+ssQzGZl//p4418VPp1c9ZZrZYpof
y2Ry5eRAqrn4J4CnSbdt02x77virZYMMqFec79hKC5dePqvX99VE8BJTf/tdn+s3Ej0jH0ow+Jum
hMMvAmQFMmi9eLacSDAmd0XE0i3ZW/zKOHmqoNeWH5WfA/16WYmfue27yTg9KR06e0NQx1Jn8r3T
pZ3tJD9XU8nckj4LVjJQGJjIOci++ZllKqidZsdJlOOGpvSZCmC6lo1XwlfU/8QBzl82JzDBocqR
ncL4trfcx7Kz7MxyVboj3/8j6cyWVcWWKPpFRtCrr9I39r0vhLoVFUQEEeHra6xTETfqRtXZx60I
uTJnzgbTuR5ZKrB6AD+eILQ2FUvof437Sr+dQQQoLsIijg1nowdDsTnOa8jHTonERp2wiwVX36KR
oXCwh+pFCmtNPNfwdGLNAFN+/oNzcHNZuYGnJF6Chjhih8emC9yOX4ba8y3bP8w4GC1hIQJdl4ym
vJjDmvx5wgqEU5+WhA0ySo4+a5j1i3ZH9aswG/dRi+LMuEO93PszFj3nEXGgGuu3x+9S9ygtVWEy
QhfH7rib6SxyMC3LnfsHyaz+B6wEbvg+CZ1/Y/7RurFN8+U90586pRplqLxOxQOIQ5gLsd3iTT64
5eBgYAGC5e3La0KcmZbJFJY+XxAaH+DYI5vc9KTu6ar4vCAR73Ir6W6fv7PQZzeWZv1/K2sIrNgG
fcdiIvmKV4XTYSx4D+gMwuYEz5stH8IppHGPMWBH3Z4h22CQE2Mx98/fiOU0aCwADxzglCCq36QW
riRIUAWl7d5FX76G+m0PTskOaxFPsZ6zvity26Gojng6F4MIXMSFcT7WXeBW2FKALcr262oOC03O
UL88YtZJWuFnIwd3nyhqAHOTYHuTjYbV8/s+aauOIoycOW4wn7gBn3OyPYWbzViftkEbdE48fmK/
iSV19Jx8EO9DcXLWV+6Na4mfEnpdt/YM+2MBlG8//LQujoBouNSghGzwecSO3CRYy8B6OcL7YwCv
AyfVOef4DH/kguFVNV+r/EjWZrm5Q51ivxOSjuk31gMbCfs9I9OzHzCVjoYMn31zy2wu+OXFmDft
lyjX8OzbZyaOmHP6IlaEGMeE0kTnPuPsYEmx7a+kRcgJwOPNIT/5+KC6oz698mcHs5fgFji/PkxP
q79MJskiiyTXAzvlk4krVEYv/iNtWnu9zfqOZMOjcSD92IN29PFXRA+MJJubkf6LVTi9mOLe+R0a
JZzJwb5PerJFHcP7Z0frRplTz/H8vuiczRXLKp89tnmli6BxWNWS3zsniQO7yJdYhr5CyBgohR82
Jc7FclVzcFSmS1x9DoXbnAY2N9CuMWkcIJIpVjPaANISTTP6OOkmWWjzMmIZKDq/ULtAr7DhbdmC
tDi7uUY1UpcEE5O8UfhpNyLUwepNcIwlPdFMNrg2dn88z8w7jFwLBivaVvUPrhMeK7Joq/CvEw4F
4EAl2iJkFXAOniPQbLBzacIYQTlq3ZeH6Y2PN9UD5nrIyv2WuoLp+cMOHLLfnXJ40fB8ajziO2GU
ChSJtZiVYAlNZhAOPTkNgEnyLAy7bw4LCUyiu8JjG+u/aWn3y9HHviQj0HDrZ4r4yB105gmbUNkl
kjdIoeJtDA8RyRrgqXQzjwR0BjBHN6uVYuVzBCWIu2fGugcP7FBE9wUjwQww+1+ySxIyac6xZZ4q
LkaZ3awWx0W8jsevzVPIbXDFFVPGKNm8xNoX0uhfa+akCChmFzWL90Q/Yc3pfK0swp+yupnJVf2T
0ITByOEXCcNDgOtyp/DgcSkzU0jDoe5RMKFgPg6NEOlBrkR9wLXJDh8XtsoJM0ASRQukVo6WjqEV
NMDHaHxxocQWg/aD+RLlHejqvwv2NeWrcn6gPmPxx0deP+ZowAm9AgWn9qEFD6kwFk8Q0YJY1lgE
dLCcx7hqnPBiF3JGCSSEMeqRQexBpS0vLIZR9eXjzAV7Y8K7DjzemuDLwlcFnDWzmWRL6wF2yZvU
kz/2hw6pDw+Z6MjDK+jB7EZ/X5i5SDFJFmB2nNR9UPVuDyFrrI0R4ChWe31OZKsfqid5iwNvNLi+
jFG2qq5YsbY8U6Xfd0hYodOmgWL4aie/GK0niduj17E6xhjQNhaPwuR11M80IhjR9pY8huWZmlYH
8brHxtLmNG5d+kJyuLdCeOBCnnChqcLoZWHkZX65y3z9rATxPHZ/q1+EX5j3PYlQNdUx3Dziay3O
P3hFwMEcdGNcibxk0ptmEc06M8E3j3h5zmDhniKCF5A7oA9BlgG3Dg+O9ZPfzIgRxja5DPP4gLzq
BGn7Mc/n2ZwBmthVE1qNzazG6qlzQIcD3Re2Pew9vd6SHgl4ubf8nRkVBUMJRAsjXcfoW8UKVGqQ
BfRlg7kOWLoEZZfJdottnHClyUDx6TReIReBQwAMewlcCl/gTHZFegUEYBM26984yAHZ4JMmHjea
4JA8wlTzCPUVTzYkrvFjfseCGIUosXHMdz1PraepcwtYtMIa1lmfelDRpfB70dctRD6nPhVu+eVk
M3AL7jgoyIKZ8q623Nhvr7Kfm3RCf+Uo7mDe2pBXbXY59msse+yNIHncr3iiQlfZfnWTj8Bhj6aj
EVosnvRvbRmhenw5bGsRAG4Vr6Wx4Me0xcDmkcKFg20Alj+UrHF+Zrrne5KnbJUM931sgyejDpVV
Gek7vbJ7y+FSXNnRZ9xQ0Jo5imUSMi0QgcIhWQxr6P3tD6ffWW035pNNhTxlJMKsk7upJapTRG3h
796DvSMYZrIvub/dcNramnm31VCzuTf4U2xIMUxYAll78n64+kCD5yuSBE0KIWuNgBaw7GmxgNyQ
iGiV1848Pp2ctTb0v2568+UduNA4nzH5wF82nzBFzRTxnVdNP+uau+JQLG4LVecYl49c+dFvrs5f
fkfO7giagK3OHgGVn9BmEKHeGPY7YCxEq+XQV/fdnuM+pgKI4y9ZQIUdv7z7plu+QwR4NFC2YatT
g8wkWn+8jLQ5oyNOyihpha8eWw82U+NHxBA9XOK4P0ms5zJ331iyCKtbLLdqr+e0c/B3Rt+v1dup
jkakxRTHFeiaTm1n3O2vPiuKOmwpUTcPnGtaBqxCTDqNjewj4jQBx8bHK26aqAHATIGHYfyfgUrH
MmasrfdymhWm0lvaA04dIDYWVxt11zGh8B2EMFj2zInZ/H7uhiYUJ8xKOC8S52Pegn9hxUD2JKWt
9+zpXbwlRvDVEVSAEeRUSp4H3Di4iUfwm0gLae3Y/S4l0sQ6h2lRQCtLzR2e3yApH4ebMIsyn2Lh
PUNQsb+W2GtMb9boYbMRh5uEedqavlsffa9Y+6OikU6kLqzBSICDrbXQFF04r+hMhJ9HsUu3d5IR
frM3kNCGVEgGPuH2rZRiyMHUdV+Qo1cjUmi3XMCQBAwCHOy7U3Og11vd4lRz8z94hH+AJ/AqXcgg
Nj0bnR/QM6Yi+7s1efnCy0UwxyZvdnFhfGDg48RcysMRs782NvAaG4x5fBoM70lU+0bfr8nsz/R3
5+GVnhYBXCyjjiy8m7F8egf5TMP3ftofnboQ5Nz6notoEPysJ0D7a8Jre5KLjYT5mj/2wx0k9iC3
yhkEoZzwKJUcqiGWojB2oGEWVh9Vinv34I3tyohVeunH12oDWStM7Bb+HLAioMK6ZndebQwwVoJl
KldCfjMa7rK9YZIbhkES0Yc/j6AYESPz8yr36aneL2Sg3ydeOondV6DZ7bH0fw7e1XcBeRhjFjsh
3Cie+dJ6bsrdw69ElNhwyS0do2/KxiS54wL2vHKaLlm5pRspkJ27Bx/HG5oqXct3JMKnjWufEJty
ynr/+vFTRjqOOPKiFVdz89VzowXN8Wu97K9Db8k16G9j92bqp9uUt55eYosIHWeHu7LwgHzjCKdP
ZWeq0v3ZfRvSoPkDsxo169fPftDkTfPpdxlvDJEkyEntgGvUi+FO2pSr7mZXm2+kOuJz7JRrk8xJ
a7pD7bIxpxOGOzqLTFedMvjLO3gh2hVq+1ix5eg178h6kvx79CTioXWkaRHmJygE8Uw+6VtNRIbd
zlVJiFy1fqHTO8je0EmweoFtHSo8MMRJyO7HgT6HATlG5Q9QFuHSjG0RQ/nIIYIChDLf454Kkccj
4WRe/g0uffbwBrCGdPytPrEbA1x0iOdG4NW0CPUPW0nbGMAet7XrK57QzfXshv0vYw1xJbVZPvGs
JhcElM0uCMvbEHJUu5IRCkz7/L+ZfvdYt/yHkkUinhOsrt3hlJ0qmOh702VOMkmPnNbUQpUoE174
afGS8Pr+b0ueR5HgARhTzDSXXAM3PZYRi25V/hflKgWvp1U3OAY2D1+Pg5fsGq7OWmJjvGayCmKH
1tCkoSEcglyS2o3n8LHOdFE86sK9f0cFFgAyi5E5MTHlrjuDKTWtnfPpdiXhJdyEI/U8mBckKBz0
JRviXwLgN+JQfV0zXxG2gsOdtvnOqnnCgIUWJrx7pd9w73UOhgW+4iJLsggaw96jv8fjpcLiDQqh
BgueXR0mz+xhCvy3BTkZX/eCio9rIvS5M2ghVPyY9Tejz1D8zkEctYuS3ua9Ae2RPzCECN0zQSOo
bk8ES5zeggUcqqKFaxg1p8rkrjkSrpNcXEHC5hepK4Jr8C+UBMmMwfwVtkQF7ChTRY9hwmO9BEDB
vAJXK8NpuvZQLTC1QCiEoAXGQMsG95cTFWtppnCAjAIysSDVBzQaMq2yZBK//frgCAqn8DH+wraf
0UKyAvjjLGPEJaUURjn4wQlEwoUGtfjCsxUmtP8zosG9wRtonCtPX4ES1AKJweoDz2E2mEAyP9CV
2LKgRPx7edWH9omTmiOSUgtwQuxVhYfohxOemQk7Yx7w94n+E9SgEjZneByn2+//MoK+8B8wbHnK
6jzkitASQCb/7pUFmgo0CKBZ4iMgGB9a9CbqH5eIUYQttQaphOAnug+mRdz2gGRQn2uT9ApeLrnv
R0Cz9cEuHEtQFozflcIl02Y53JEX1bhdgJc8p+9VG4LkAAPAUmlG3+glaNVECp9qT/FY1sjC+a+/
4tp99pSY1sXcDEoW1cB57rGj4bKV/i0COMKeYNuNM0o+PfxBDWS7fywO75p1W0W1LyMy+VymGu83
6/sMutUKOa0Tz7lDp637nkFPVG0B44ccbdWLmROLAm369tkztD44PX0GSYbPxWNZLdJD1rN+27v0
TzA6WEPWRIUw0QpTT5lCPxHEiiG8lSWXpV3A0PtxTNItmriC5nt51xwK8gYPfTT4bKOQQIMlkAum
sp0iv6pYyWzwKaih7HXhcFFuP1uCY0Lix4nyIbTz88PpjZhNAlD2pGeQ6gUxpjJ4jkiGDQSnn7lR
trrh8f7Y4hlK48PyR9xh2gRC0rsb31aFU3r9dLQ4kH+qoUMKeUa6IY+RbkJFZrBAtDRqrHonOha4
u8ip2J4I2TzfUPX0P8/jY8jethlxIOGDf9Jn+eHBWlEb987kW+A3xZRKW58QrJ3OcjxjYBGR6sla
j5424p5mymXIh+9BE0Itup9Qe8Ni4BGgYakkMQpVKG82rJQH3GTC773yBqD8IwQY8PAb1ECqhbKH
IsF++HmV/6gFqAug3KDnBaT97gUZBEoNblLc/+wMuFPROQs/5Bp0AniTFZpFFDItWBO0c61vknAG
yYQjrPlZ7K34X+f3T7ojynjfZJ3+awIqAg76MOZ5vbdxwGqYCe7JjgWbyzO2Bphy9uHKMxnBcRo4
78apI1JpsoWU2G9fwfaa0KiR5NHWRh9YcMAHnZdiGacj84wxAE5Oz83TTsd4EQWiJgGOgPPQk76c
H/Y07gsAkODZdC4skyIeYmLMIk3AWsw60uIWfF8uzBj/QfIXTBrvNu//FW4/kISj3gduG345iA/w
xlPcyu0tXkOLzUlyelx6K7wxZmALoJ9gnpOba1E0nicGqEoTyiYOuO9ZCnDDu3YQ10HuTEKcLTXq
T6kLiYPyGeUIk9YO7IdFHhDpfJD5MCx62CyeqJvyWerMGELcy6xh/JCblbkZQz33ysOueXNeFjWK
3zn31qzhGnzHRGSm9oD8AqdBbeZ1i9o12E+xkyd5kJg9VGmop0PsCKDjZms2VtPm+PAHi1/jtZEa
fOf9Zg8JBZ0C6uhFHumzeqsIi1PgWPhIhCDKUX1B1pZLVlpb1fwz652qITxxzk9ovkEKHJpfFJ7w
5LvuKWKTJ99m5OtIfadQJ+lD7EixYhOgMHItqH1lyC4raSz6XtoR2IUgXfnDfWdzAJmBWc0EWNLQ
ks55A9VJIFxF9DoRzcxukuP4QbxrGilzXIPp1Pn7dInc8TilTjdO/FuU9apWMXfykloA7PUWxg6K
afS1ncC4Jej4gTx0+CBL2iPkf0DMRe+KNY+S+wpbBfQplMe3thbLwNukQVf7T67NWc3jBh7wg5Qw
BqYhOBDChqgPXFyURw0G/ddh39ZOSmp+jdF7iUWqyz6ILX55RjgWc95xWJG3EyaratVdsFVgRjtB
2JHHiDAHHtqH3yZ1SMNcqoHhtbhUnX4dxwMOwzC5wGmS1mKB/nX4I1BD3OwfDyKaRwV3P6ACoCTo
nvBKYlIE5tjhGaIsxF3AgwhewWnzoBpxW4tjFY4hSNBYt4a7asNn+zmw2sIuKnbv2uHlntMbt/qU
B03fgw4MX2sD/lEiaBMJ7gAvFFaz4j4rKBZ8DkzZEd609azSx9Vj9ZROYB63xwxRW/kgRNLN0U8A
v6sT8gVemBG8jjWTwkCbUt9IfpBxThHGFxZa4Du96PTRjlAiaU4+/6yrE9kw2As+4AHbuU0EFhmE
WEYqnnZ+Pk0OmKkyp7b8AYunlu529nslL4fQf7jP6H06AfgwrAeqjbifDRfd7arnl2t0WEGv9Bkp
QlJxuMrXCxRx5HdeAqsE8CeiGAWDgKEoIul8OgiYm87f5Wvye4/RtlY9W7mxr4DmY7KfTztAc+/F
7Ikxf2syQHL1mDy1ekLl5oqraJ98vi1siTGBwr4FXTwFpbwUMNUpwUvWN1RPCPGq5FC0mxP6fkX1
Bu8tfMX4ZHx8eZ2vX0zhTBxWL0j2N1vs3frsXCvaGfM+ywN0OJmJrO6xbpYD6Hk8KKwe4oXmaDs0
VCAq1p1D08YZi5hHiMJhdkiA7m+zwfgxxm+p9uNzBq1OWCxH+j7bgTtObvabj+oBkmZzcDghzwK+
1R0ScoR3uPD/xpHcJ07rfu1j4926t73hskIkYlQG2kWDQ7ce93HW/kU90o4/Dq4n9mOfHMmCyrAg
1bdfDoQA/YZ953a3wUNYdsnLgVtMMwSMACjQ39ht0kRFgqDvPJbGii9MmUK2szKcPUF7dKsoLIl7
eUJIKsWr3d8xBjkmQfKwitjMaQNPdxpHmrafyWNVIaCDNJTbSm4Rl5nHLsUXkPRxzm5uUe8yEh6/
HBe2lOzKeK0VRHJPk3ii/5Z9Jn1lzrBx63tvOYDiXuhmsYOHDNWutfljqhYlkMftPn3+Sd4wahqL
+uQ0RFK6+oxnbC1P343FkDAmmFjayLsCMmcIbV5XRnAj8yXs8H8w4URwb5YaxQ63894Z9jYYHMoJ
zu/pbY5PwhKa1WdVTitsW31AzIZ6RbzZNEXjsFChhNNE0hxMuok6j3UoA6PhSaIBGKceC2qIY4MN
LgXXhqzOUAYZRJhyYQIUjwWVeSNou+y2oixx6+ttBYF/rU/yTb4x/nRkIdPY0/bZLNszDy2GEBoh
bU9UHoVtDw7jvt7n0HwnHxxH7l7XIpSfl7p/v3vGzX9pQZHMNINEx3VJifsUAH2D9yYdWMXNrrPl
M7fJY80APvEWdgdPTqjtz/uGXxgAcvgOeudP1Js+/PtGJlkQpLN0WFXzfP5K//sLO+0v6W1Lesmb
GqW9bfLrRiUrtYT2KvkS7xmhYG/l/eDhyeUuBpkjEOyz+0gGi+xphWC/zf/ix7Lrr6FfsBnrDfnG
/Zjz6PMmHdY28k34AMoXCVnVAglD8nShkFFoGwofovG7PVBdhPd6GWjPmfZZ57/JBsC46817yZpQ
rLZwn/WfSoBDDw5LmNNzthLE3v5m0Nv1esjupiroFsIbvHiVdAwzGHV7+rn2bpP2ZxNgR5Anm/Rc
FtFmYPRyfGm0KXZ5qHJL6q9dNYQXsBmSGNjMwXm4gb1CJWIRgiR5MIGABV1PGVH3mok+BTjQgsy5
M1v2abKwwqfqCzNHm+YSkLWF48loQuYnPop0TEC/lHu+VfjWNCc02/SM0HY5IUGD0aszLdGuYUsI
qcOvAKtJu5wNvB+PMqwRTpVlXjg4UAmha1RP+ttUrE7yZlUGRux+jrd52UNBWHeYB46eHrw5SEEi
/pqOEdB4jTdUf3HH4fhAu/djDnw5zNIQ/4YNpwVtGp0NYoAqoJOlOqtWCecQ2NmK3RUD7307aCK0
0grmY+BdPbZ3FkpXyViBnwDX2grO02Jf5DEK8NrIf+mdob00Kb0klx8WZzN5X0pf8J+hQ4hx/end
mbGovkhVnjY3Jcyab98bNNaODWfWw2wR9Tr8IjGiSFehp3if0ngG3gGcUmNKEdIgDgIDb21MyKBP
M2ZiRLQFuEACCt54MwEdVrdduqnAAyitR6goCDIa1J0sBPcIFjDWbyUX8b9yZb/RmSD29abvoZ1Q
/NhLgvRlw1JJ+mGRRsUvLEtczO2MsCNC6zmgaVQPWeyJsn2Erv/dAVGzGIZ1Br2Mzn5wol2i+262
NTMO1WJJpmD4vsZrcJz0SJjbFtUq5PZp7WFyLVjNbBHKc4JvCrjZd4u5UCvsBFiqE6yIj9+6PKle
PqMeAVkMVzis4WiC/BcU4wkdhQlSgXiZfafYsv8DaS0EIcsnwAcEKdhjt31pMQ09NR84gB1gS14X
+9DweXpEQr6fz19TBirst0gmnD2EFS2iDHV/O4Bh3I8FmC9zAGP/OYsIseKX19gOBkNfjDDYAWBc
pCxF2MrPJRwJa2oGDe78oshcTNgBc3qzN8ArZxyDPpOu5nL70T7Sg8XpjmGa4CIFMQDMalP5zD5y
2MDfLFwmSJAG7kHMgT6ty/svYV/9g0BynjMYAwV2BXZ2D4s+VrxEWf2iAgFg83ZfeDXDFkyCFgsK
3KY0dq8eOjtIJ3AcVUJwNIvkEg/HVwShGrD9/UShoXFuvn90aDDl4JygbHzhFoA1K5rSE4s5dqrP
Lc/+4DODN8NPo1WiC+tFbCaAITDNxbrhRdzKRLuSEcTfZ7hDOPOPJ48/dcsKZitMF/8Yy1hTxzGu
DY5SWO2K+FG4DQa0v85W7QFLBaGh9z6Hp2oNdmd5gtuDPMI3yOP3uc0/WUSG1wUKhKDbDw48ocIt
oHWgWyQLmcjpnLxNszm8cBX6+3IQMZ8u0Jgfu61KYY6YFnqwkHyC0NItJ4PB1nKMte0MLQ9WpD0K
BxsjRhrQs9ikjBU/HmCxIYNrtH3JFruTGYf+32MNJYhXS7Ykr6yVcxmA0XzwaId/3jlcp3SKmxj3
dzIpHW0Lcr5/LZQ1jZH1J+bqvgtFgNnj7XF5aWhtY4bZbVAJym/BkV8j4OScf2/TU3q8b/QVG1Za
CMoIgkOvub7mb57J1iTlXD6/YqAhjwhmCjMOK9WTmCizeJoSA8FeSEq2KvSSBBXRHdy2JrVkijzi
2eCUTna3UEY39nOcq9PmAk6PJg1wYp8t8z15UJiWiAyTev5Yqkh6ZsVW9eoJ8cZA4q8gnVRuduqP
+U3Z+Y7H1aLZFBErEWxAoUy2Zpc6X7R//KqeXSKx2G/q03MP5YRnor8Ca+bWTU7cF0gbqjA9NnNu
ocRgHeIBTCtSeA96HatsLkBjKQsG7HRDnB//Hx/kXWs4BcVmUS+ywej+Mw0SBpdGRLmMKepetdb2
p+HkF7xBYqLMao/ZfoihptNeUtwh4b1MCxgPrckxFGlQvh9Wbn2j+DBASjzST9Im28Xz6ii4zuhU
JDKws2XVgwuIWsEI6EOeQdEfPYBozhAWs+UPBeTI6LmSE0Mot+DgwMOCJUlyvceq/f1F+IU6GhN/
BjgUFNHteUh/Vqs7vYEHjfaGiyKfB35vandDnIx+xigQXrrvZb9na+cXgi6FU8HC/94YgHqUsN33
OkRS9OmozFhn4TbuyNtvapb7apIOTbHGflrPhfwmZXRUbwabGuL8d6Syo62Adb1iVv/o22onL8gc
mH63nJTDww9Ia51oVrH5hLnDFur3Cd/r+7+lR6xznDDnWnLjFLGPHFNZo6usqfIXHVOlmHOVx6BO
/frYQy818FJc6yBs6hswhm1nYB/CBXzPDW1f3an6gvCbfdnu1ag86gWjfVG7wE2ch4PxJn0zWkGC
gI4GWY3ya5yyNWBL0vl3EovqbsphQOrt/Ujz84h2RiA0F7MeSxhlkx6B++E48keQhLN9gbSLwevN
WGf+VkP8cISq0DQboA53ep8/cN65PEnjOr3GmcKU5JALPuaGuj/DlulTC+6s1gfW+wixfHdH4IGD
xI/Kb+XGpvo4kG3l1eF56aOjScdMFx24Sf/QiSvCuhV0W9tqHgJrDOL0KT5mwFdIsBHKBTcioQ80
XmzQmRhfM+kV6hCyH/t4rwN1vTZ9nPbgp68e5yEJaZDC2Y/s9H7AFUOyL3YcQBEM+MxeNwime0oG
1APVobUmsw0u7jss/MxPg+7m4hoKkWj5XHyd9/bhy5Z+glp6JFGYoFo09atsDDaOFVhuFRdsBLkx
bZqslxHSeL1Zus1oIorKLTRgpUVSOe1rg0oHVvNGGQh+Dyvan6BGMhSm/+xP2gWZCBBJoG/Bu923
bnOFHUuJu7J0QBOsDBwoi9Zjjt7iC8ExgCeIyw7/eJmMqN0FJXyTre6QDyCrCI8sUiBGrxm5mpee
m2tO//CYZKf2rPDH29687I/6qWmQlQdTieHO42ipQ3VK6eDEhFucR1Bo4cOE8IACtj7fM5XYa3X7
K+PHhs8RTyHqVjvtfH1Xw4CCzMZaAo2uir87BuqhgRgDGwPzq8C9hbwj4HqrjiqbyoDh1utQnutr
Cj1pxRyMJNXt5MljhrAxcUXZ/bdoym6T90QJgFI1jkGM2MSXiqHQNBXA+JeMbwFcqE47+/w9/kiB
5tKKvQL07ozRPOrHDsszWk+2ThStD5oWUz49dj2Y9Cp1QkhNjCv+CtnuNTTZGw72H8Y/muXwo8HL
XkvHT7dVrkgB0s5kyaVjxvrPs1wFrGpN5s/U7kHngmZyMWqvlE189JaDgUXxjSuH0ZmL8RzsmIiH
GDYJ3SSUJ0xfpreDYYOTQQqG1ENTxzCzTxrvvVD6uFwcaCZZu/Wc4QxIpL+H25ZfgFNvrhyxV5bs
HhD/C14+fj0X1TOCe8i1gQFFqY8x/5ccSopmq2C7Qr0OL0CiwhJejhSBCHco1kbwQgk2fvwBWJfn
lD25Yqrsq6LHSrEVshH+4m7MqNT9DYkRH7hM1nSEoKTJVrToqkgTrmmXVtoY1OJ31lfMWMUcg7zb
2BgnC84dqNwIAVp7uOIzPDhu8SueNQHESvMjEmUYG1j3M2B1SYC7IxkRdw6qM5mf2I+MmpCZ4ubF
dnxF08OkKI/z1vl+xMkCZAB21MZ4FIhN2m2Ns8BEOcBXAmrCJGesqyZITA5VLbNQrMFC5Tfx/g0U
HpjgfO0coIAtHCtDG0IH/mKrzxyWpeRXweMiofUfD9Y0b7xjUOK+lbaikzjhRXuHxZlcIZLfvv4T
6QRY7JnjWjrwcqz8yFX74WWV/CKgqWQwAparQgpNfrh5xVE9yktZE/IxijJroU0DyQGnA2F9VAd0
tyGU5fakjDnkezzxH4a2+YOU9SRgY0XfgMQSUzv2hAUx532xUYQFfHsfebgUPcBW5ctaemScYCNR
JnBzws0MzJN/vbfsI36j117aDiZ3x1iUAb7msETTSXZhK9CJ78cefumUNhBGYAXkDr220p+TYPt6
BBK8hbsLUIdrQYn3PoLZ7W9Gk8ZrwGmmG1S5n2b5FiNe3syoo6D4KYmko8+cRrgfwYdxyrMstFuQ
eG+RuicdhgZjhmkQhr/Qv7m9oHimpi4StvhWSSn75yP+rG1tO8Bz23tUPrcrRZZxEbgSrv94oDmg
SZnzqWxY+P1mW9KAN0T5YWIECkhi8RQ/y3GBVM2RHNI88Ry0+2Nhs4BnhSBom2yTwlPmA2JO1D9W
krgDwweaZbbEw2Z+rnCJ8pHcoMTYAvXt6rkOP8IC8BnAFkCNaCYha5nZx++wBdBG3TaH6om1J+f2
qn2FkpjoEN8wF0ywRsCAcIEUScxMpGD7+cCHGRvdDsx3GTaAO2V8G7o1FRn/NgwEPiY6ZQuMVAa/
06HgwRFOJqrhZQQGKgFSD40uEK4EW5hJexj2guHNBqviGkt2u37lVnV8XflUtxntBIcTTA/4OFug
ht9QVDVE95w6XOgLhEQse5FQY/rqVxeOOgtUjotvMGPZWOB8/Bv+caCzdSAnLtoNmqcKCuMBJg8c
ht75C1MhZLVLgiChpty38Yj/xOlL6UTa0rxNzmi4kxBKJypqWCpRYhu/g0RNqjqaFDzFpnLlsZcx
OA1jhxO2LRco+XM/ZsZnZf08Fs7j1LLbWA533H6M2ODGrIHxOPruBnOxsWvwD+brx82Rib9lhhN0
C/gL987mEoLjw68fDFaMfgIBRryzxwMaGiVz1ApmPlau7Mux3xP0v3KLy6mO+W7h4eetqR54gVp7
VCAlkJAeYvWJBRKWCygZGkIm6zWoAt6NQELf+1nRD8x1vCf2mVob4W+aSnw0YQ3/hbxtBKjcJRY7
utvGljqwGe6WOJ9Wg3/gSmMzYdHg8kPMhQjjWzZdql3CRGGV63J4DgMdgiW9v4IxtNk7aLvXjkMe
L2KQh6kIw9VIs/Ql4b8etj10y4z3FDVeagi1yakUu6Iw6OidwNsxGFZIc/g6H2bxrAuaOqx681v4
mKCbjikunVAuMcRr9JDfKfxLqNMVFRHwBjpA9PQvv9Fi5PjTclUisFv/tgwXyrLX+fUqfzv6Rj/k
KOlf4ePY+9mvHkaAVnVm9pyDOz2gBWapl5j6SqxSUTvOKEpkOKtoSfgOAm4SiGbgZmHPTbVzIR4Q
S4EKD1nDz8LbBJdX52cyvXzNYtIt7sJUy68ht0flYbiHWAElbfagRYuGBx3wHmrTOF79zMbqXSWn
mbXOz943S4xMnDfeCNbHha33jnABAHMxPzbLJp+TjJRhYuBQIsLDg1uTBjem0YbpZYFQ66WafMQ8
t/tANtMXCIHiyajC9xp6a/pyEmds0EVtFs9QTXoaLZSrgZ+xz1qo8+62MmZYtXDZetxD5GBc8F1R
oxcOoKPkIDG/aEQV/sVTZR/DmbVb0GuXs5W7EigBm4Y3SjhMZsQmoGWjOy032tJAGLwcwjJA/nUf
fyGTa24BEA+L6JruWMRxZZ+F8K7X+ZEeOw2CLtuwjT6wmZLjbdPOamRT3xH/1HZfJCq4n64g+o17
Ye1J1g1CHmJxmDYAJluUfBVo5sD6xnYxQUTrf2wsiAZnGWvh9Qc7POhiFVb863LzFuL0FAxqA7fm
xHEpOzIriqjFwpzjgOsVGavEzzKvf+ljSWAABwmSwnPL89JAsJt9rhJLy5vdwl0FqGXrAgt+O7yk
f1jyK5YG8QWD4s/8dgBBls3niQ3oAE4cLSNKPjjiWeWhDEuvnL5ZpIyZN8B5vmvQxoBzHXl5ClkV
8z1AhyMEZDAcaH7bDlqOydaGKpzScjCWY8G34uRjwZG/Im6RSRtKCwaOfJ3KyJCg1gi4kWPtoDkx
hnM+z1lPZKD4oMxvDHfpRjH4ce5+NmGf2jDOtaHccwEMkZ7s8V7plvC4xXDHOpATKYchjA4/mYhT
8m7fBoSVBj8TI6hklQ7cauDenq4CWRwfZEzCBquYrVbPVSVXr0bG7HkZHn8gXzB4NZDayUAOf2yi
v14n0Pg+3GUGG055eEI4Vph9AFJ9JCmju99OWSi+dtWsC+IpoZpH4r2vUlQghYeKWVryAT+FbDip
ElfD4SKQnE5Icb4IFVY/OVAgnkRPKKBnoxi/nXSWbYBVxDPCxIM3Ezg94thVg5Av6h+SWX3m5fpv
ZziPp83PMVieAIy3sw5M3YCkYWn04tAVlll/JIFlzIe/kfGX9lx+chBRm54Rzwk9J4wxjo1Tg6E9
MhM4kYr33N3ScQMzXBygtihl1+pjQW8BLSi5mzaPq7KCXJBxJxR8e5Fxn/yw+MKzUV3m2HJpbrXv
a2OpIQV+nBdBOtwUkBT+I+m+llM5tjAAPxFV5HALzAw5S0i6oYQCQSJnPb2/3q5z7LK3hYCZnu61
/vWHY66RXE/t1SPJXxuZeXk72qr3Uluu6LJit/JrK1GqPCmde2Xxk8r5Bz5S7e/+kVnG6fX8sBAJ
wEZh8iDMjXdr8tVBZcNhjieQOeLTfhnnX1VYZyyR2BZSuM7AlHTlSYpiTi6GHPvt+/Hc+2UA4Kaq
pBRCi9rmZT/dI02BeSrxstTNQjtOkg9ec/ASO1vuUb1/5pfjRaEal7JRrtw6MDlar5LVPgkTRYR6
ht+tHFMXPUW+lguPTyeXSx7HxkmxgqWWHq5L1SK3/tyAgP1UqFWImHyoVdPfb+jWuFnpyUPRqA+Q
wnfzFrU7HAHttdhI56IKIrlbfGmWTp3Uo5Fm2FUyoH7JFhs5nPOP8rVW2rTLh3r2XMseo9WuasWU
hr/flafMXS5Da2YSc2pleNEmhe4Pqceq6Rc+buOzoj3TKvz7/dhW0C0rpsh2gvIR/fwjh+7UzvVS
bzQBX0f9yaO6LNUPH8Vj4/d7g9Pw8btrnx/90rYnf2dZSwUf4Bihws+B3ZXCpVoFkxdB8uXyssoE
+DaXjy9kcWiKj+pf6/i9m2Rala/zX7RgbtmChlcpoZ+dG8rMf1tsuR+M/LOtAlNIMslnk2lWZf7s
Fl/xkQp8gFWW6GI2r+pFZfXTMJ5OPWoLg6lkBkWpUDEnTp+7ieSldt5GlT0TldsgpXpE3BwUhhxj
B+dHlZ3e/qexft8/+vttUhmeCcke/aI0gUr3/r3WhP81i/3T0veI9o/ocWqxUMyCFZai53sroy+f
/qMyLH1n9eVQqLfdqVkZbvkiUi4LlgWkQUsekV+ivvuNL8uohBBQ+Cxjsqa6qbfVprZtLHulTbTI
1gsP4+Nk9Win0BqwD4SGcuRW63OgIPpyLP2rRxVohhUBkh5qRQSam5BUtP2/XC8wn7lj8K2E95A9
Zztp2J19mhaMkIDULdupbF75fuOAZtcNXdiPufKqU6IcsSzwUQ2nLNaKZRFzHMpfDYZqMhsSXcUS
DkSfXCsIgiOf3DTup77NGJADuXEm+cnt6hkplXOPiN4sWLydHy254+mtDe83U0SxVjoIZqA4EHFD
RwhOekhGHDiZQ8eYTGZNPSpbM5cLtarRlwHeNVXfKsQpUDqVcrKhCTt1Ko9BGRX/H4WZe5+SmonT
WX3+u37OECqpN/9GlXUPG0RvxZB3HIBjtg6QH/pf9jyXRoEyitedtrE4euzqxVxDgSrQE7hhBnL9
MifJwvcPSboHCiqb2mCJAmuj7PPfC/EyW6h/UdjydoyZspj97f27lgGplm1doVlMTpERYHqU7u1K
VeYnLixoJmTGvggwubfuryii4uwfcgC65XSSf+NIeAXZ80t/c4V+n8rXwfXN6MEWPd/FUiVGcrha
hU/jlVl/2TLXXHcMbBFwXGGDl4fyINfffvEKRtK6cgb4zlfavMzW7LFHh9/uZd/SH2hC0U2NaPA5
1bWMPxFIi1J0Dfay/I8Avi/sNArJsYWb9aBMwmFCwoV9Ew2/So1T02+7lcnvcDmksjBwC/4cOhHh
wqPyU2FcdIx9b/5q6b3aPWJJfnpWkSXpChmPXq04TE1uJxYWSJRovr1zQHfWLSNkSXMIWQboTVXU
klqDMOUH8RgZQlt6apsKRfmWfhCc/3V/TbUNkPX6SJywA5hU+U0FR4a5rTMrMzGRO5Ng//xj5e0a
CGY6o/SbZSCRlI1F6tVgzmX8GyiAfCl9bomeQz2pPVjecFm4gfY5OMC9cKWAAXrJ0ueaCt1n2Ufu
uoGFqa9VtNnX5QEqf/jDMTYzkpPJANUl9kJ6Ptezb7vpCsNLTUTAk54uu38vt2FxpMVZ9I/Jo7Pp
l3AZd8dk32IDIdQc7NI8yfgZFiaGyschi06P1vUjM9D3Kc/2T6JsCJF++gAIoRjta1J63cTcjT7M
4l48Rs2/foj1nv928qNK45ZHNMzRmIeQkdl8H8YHwrZ/o1uDaVA3K0J9U/eI80B5NDBzOsBwibud
35D8fo1MvFc0WtWbMZ4XnabHGD1q+qASbBQ+d0HGmBscEyn3X/4CH6dN0MywxaH8dnkUt11g1qrP
4oHZZEJwD23uwMfi4DS9tZd7ar0H2ZMG2oQx0zyEWSH47ZRrYNaWJpXJqg7sVabjVv/MK/XSgG14
egjh37+YDFmawpTAS6XoMuf7jEZL4OrHDcb93TeGSZmoneY+MmgIKvW0HZZoyPfRVSVKyUt4gXH0
MzpyRbejdB4J1Py0buBzp7z/xRo+zHdTMFRA0hp5g/uo+E0WbXS9fEofw2D/V07haVaDCy1i1yrd
O0ut+7f8AiQW7/qrvgt2vU00fCPxjY2fORxLIA3qPiYTGAjgXbl0TxZXl+2sJKdiR2MS5rUhk7wS
ZFD4I4ckx9Va9774xCnEvPYdd+c29gRA3ue4zUWUeyILn3at9W1yY7t684HzCW6eGrdceqXr1+zP
do1iY70dEdMBBi7rSdGgUPwetkoK8/ieVHhVsd387ZbXE78Q8p2TCueKBiwhpVhZcEqpmOWrtINV
7pOXz/aJJUqaf1rGa5wNrEeRGFf0gvplnBncpmVAk2LQzdY1WMoZIGC4Er0rUcT5CfDbzZSfXUCn
nYmr0Y5nNnXsO2n86HHRWD5asNPST7SXaukb/tRvk9mlLc4SCHt8OvWtlWLDyXvWOL1vzrXF2A7h
1q0RBJ9Q7JERVsljVPmEvO6fMvhqn5r2lxRgcNO2wXJIKePueWv9Vv4NCL5/CZBI/9g1Tfd+yL1n
dMzz1z1K9/MfoUecCU2LVSv64Xtr/3zJ1B9rJOGmXBaL66d/T45P+1F6Uhq4dGAxYq/nzb1uAEmZ
+PuGU+lcMUuBhl1/G3aJEw+QF3wV71ZuHGJl09Jgrl58ecDzf5N9wKaqTnA06HNTuWRjb+6Hv4n8
xQX5qXgZ4G4fxCRjyigBr7WzTjApkQUYVPcyY/FQmq4e7PZCRjLeMyitXgfLkKIOQzNW5pZ7ahiw
opzwfYWRA8E9ZXsNhlasIJ1l5Sic/BN6Bn/EuT9mxEm3j2mgax9fuzaoONdk3F/sQsI22/aD4co/
OzDAMiKc0pHaMFPHCML0QFbc6KW4ux2HhU3tpi23W4MNNJ6LZhahRiUweLxnv2fDY1wiu6i84tOx
YcszHE7wOyopREX8GXzLS3KLFs/7oVQKmrVJNlk8AqudfNk3eg/UoNbC3K1lSyGHU6Qe6heIJq1k
EzbjHeG4ljcT1nC8pkfQ6D/+0c4Lr4n/4kvyO861f3r5aNU4DfWJTVrWKHtv3OvMPoJMM5soMpuP
fwJY56hreGtgZ5Yd0x+YgdqisfHhPLCsx2KFnH+ZVzOfpyWH0sqkaEKAWEs4lprekktGooGTPiuU
fNHPd/PD1fNM2f7CtSboWBH5AZgvP71dpOFvyoHvEQiQxr6p1DQiGPt8V4zuaL73q2jHK9mg/sF0
PN9yACuCiHTjfGS8XnwNBo2zulE/xJur27l3ANTF+8Gsvks4IIDibQQ0Jy/beEvbsR+TzTfSpu4F
8G8duMn5cmVBsGCNsfkyL5dTnOnkgFOfvIjK5xHbnBurjF1PVXf9OCYeQdvR8kumxeyp8lmcgzUl
4Nr1fGj949+LmdC2s48rcbqVN/DYjVatQnz4Pn3fUkTeOVrV2/ySlwvPAc6QmZCzUemW+6Zn9xE6
21CZnVd+MoEbg/5Sg3yybCqWzRDGaeo98K05p2FZ8fvnjceAGZszCXwS73qgYxbznzyke7bYQvPe
ty7Wg1uv3F3Niwn3krZkwi552TrL2Zvthw+7aCtF8Rj4UB+Bz73rEWrD5bzm9EOAr3zepqLO6iQ2
fOP5KaFBhCBQRaIKzcOjVEQYOixj+RCKV6WHeiCi7HTCwm5Vj4XFJ6ysbkyK7e3/ezygWeOGSoza
fv5XSy8ae9Q6HJyxM74Y0h5p4qfbj0I9fYmDSUOspsidUYSnJzYLOHuyFGBwY/Rnd8KUmHsI0Ydt
U2jr061RQuSdYvUhEVlztugCzxoHBKfxqTjOxiJsky7rKaGmG67mii6+6+rSMo55vg4t4gK6hSpd
ouzQeGaTBYpG6XYmgC/i5moSX5xdZ1tYyvhmbjfZ46FJukPcYFT8CEMYR8byy0OTHpWH6Emf/M3v
0Pn5Mhs7UwT4eAOnvFo6nWXH2FOzrLJPQm1Y+lIUBMKVfMPbM1vtw54RXlVuk0PBGlT1LbuFgT9S
+gsLdQeOuspTy5hiyCHwuu7dV3ryU3uZ7x3XPTVfyBxjAzpr52Zfbu366bCeqCflHpj9fBetlNVl
QOe1Xw9o/stMwpfK11WfL38Zf+APvqwWFXyWTs8P6/7pmKiBU6JBm04UnXtvNTHf752a/qIz1i11
U0TlwgF6dLjE5YQwccbcvzIpJ+n3v3aubdn9vPNvUpby3IXHreqKhXUnCy0rVp/DDjtad24/Q+r9
J1KkFOVSd9EHt6WS1eAxpf6x9/mt6vCmrmzDdGTBSqnwWRpYn0F8qDGucpdwJDLmEWsLMXt0LsWu
lkHzMJfWjqq5/lKCF5Htmox4Kk1mh4lJ69gAAf01vJv3/d59u2fGAQievC5Q9/hV7KbyCXZj0GPu
VSm3fzPZy3R342I7Pd+3si/X7u/XakBxSBLeoC73nExWY8vBoeo0y8ZlNMZ8bQfYTX76qQQBDIMi
1u9I2f1SkR/GilM7710ExOAmmwvG2sxPL+3M+B7nPjCPhAmR2s1Gh3b2e6WKMOvQ1mWJ6QiR0khK
r/cvd/8xzE0Mn55nruk3KzYjHxDB8Dc1Wl762cM0PWcwS1JukYzFRv2QWUwXJrz4aF/3RUOfc/lM
l6uiirkwAiUWBCZhA2DqvmEW2REEUmDuF6PXk/m/nl9mvXUjZ+ig1BsX3/RD09WrXN8W8kPl+di7
nFyK8zcyMEKQDMroMd53Q8BjSsToPnniP1J7l69oAyw2riMBVyYF5Co1gPMt3kyQsesUprYwuXuc
YS8d0s7akSLtD1HHf7x1ztyVuA3XWBw06U2HDo749eP0Sr/fLADka8UXsxn+FNuavmTV/22t33yh
WutqSgpPUP04nmi71XK6s4GDsoop0HtBv+vt2tkhqVG/PFSJD5gutPddnv9tvkcUDbx7498WTl+M
S5J8Y4HFDAdDDkD/+FQaCLzLs8uo1MvTohjKc8Ja4H0drRuzqimw5tw6MF0eHpqVr/vT+P2ahDAV
WDoDlsbRL8r27FxA4Snr1ypXAtjKo557XnzyGOMUc2lY9XuK81PD6R9cMrS+49yY0xGud5xqhAO3
byJYTNYDkUfDG44GPlH9joG+6Z1OanukCzxqDkHWyXlSYnLeW78UsQlrvJQ6DPcodp+9DZBgGPw7
1skyuQ8QtTupDnHf3wCHRqJt9zYECVU9Je/8kXR7SJ0v5eTzwtZOj3DDHmXCzDjAzuxaJ5l41/a0
Qh3RbdzBJil2axadGozQWveuTNIb22AF9pnmi+X8ku6jw4/TnQa0sw6euYMn3EW6WVIzkpjesjlj
heta1W6Tay8dNI4lcwZ/dv5aaA6P9W3nj3kCoG6Yrgt3iFGSmvgyw0pz+ZUzPPZ942xXjqyuU+Uw
G6bGC50jMMGTWKJRIjcSkrruHmP2Bs5V1nKjTGfTgF366DjK3yAiLgOZOrZUtdjKvzPeZoKTq9PR
tTINFHrjajB0mIVytQm0E/X2x6ObaRtCtdGcz/1drVyfXuqj43jLHTFRcMrVihbt3/pPl0nJCslZ
SRudG4to01LX7JuUAyKpzAkG/Dx54BLhim9zPhOXdAAD5satXcOMQ7xROVisvZZCapSJSGqcb6/G
4dogx4npsfmuJ6xOJv1M+4eebjuZJbLXOFPMptzgI/T8HrOnRNdTLwnvOVWt/EWsL6IciM5PxyEk
i2FAUFRXmjD4eFhuU3PW1s31QHPFQWfAyrgq0qJ7mp/jYMG1tVbw0deDl2W3lXm+MrYWWijv59SS
CTvAIWCZemjz82HVu3jdvI75UiGId+/7wBtzTFdY0TUcyYtqKTJLiC5NK+A55e4CP2BU2aGHQ3CV
uCi0nWIPZ7peYPsx+7i09/VhLjITaitBovo2HONS49vvf60WqSa7iVqmRdYXRDFH/3Ab4BpGt3jZ
ez1M10+r2F4SaWB55K+76fmibmX1md6xPOdBNySVi0u4tKnm75BWWQi0bYxZnOxzx80kWGKk2kUP
7ZlkX/H4HAT+Hg5UgRpcVDWYdpMvPbHM1gWr1fcby2lVE3+4fXuTzAY6jGrm49zMRmQtmqQeySXy
FtOMBg6o9XluFvDzCN+nSMerLz6ELsLFDeHK+L59LXS8Lv261S8jJoxJ1wMn8tzBu1yN0s/HzsE2
UKgEY6FTdCMt+51cevvxNl7H+z/LHCzb2nNXKSfECSJCeDWIt+B78P0X+5kyakfPCu4cvolvPRrM
axqzwbU96+j/SUQqzvUrPgufkE2ySRbG39Oilq5cvTYegyO3WyV9X+Ufbwe2Kiaz2U+TtFm9lDha
6hXUdAYR+8lu6OHZA3pf8DE76SZ8XcApYk8TbJ/+2HT27/I33661VTMzXD+XyaVqkEAT6eb6m3PF
rvr6B36UE1It9Sq1xycMsLfvpfvl+qK7vT3n6rmYANwkrLWPMSn/BOPVeJy3Du+Z+m50GxVQpAJL
E+n2oVpsVI4YnLXNSFThmKAsWbUq7coUk5dMhXCbNS+MsI7rPN8MCWnLr5c3UtsDIz/xNfGyvhpm
5f++bce71hYrrxQXGoXpvu/aNS4aRAPnko0i3cwk6X1VtHDrC7c1VQ3rRpDNlFSBV8ghmb8hsS7a
ufot+ecJkq0Wa4VO+nnPVcWn3cbLOFjZpV5KMbe7VYQo6vZW2r9xwpijYXFcXmcdM458vdI9xavO
Y7DoFEblATfW/q27ilI4Em97rgpbeEGjX6yddgkuX/nbIOzH7vR67zwwY9/RZ5lsdFISsyB620jV
mQt2xmJBwRmZl4A0BOVivP4sNfCOa8fJQvFFgPtIHmQ/kdZQN+lIWyZ0Mc1SBzLSJdfp4wL2y9+z
FpYrMEo2mwK00A+OGNePs/BrqOql+mZEG7sg1RIqnERvoxlaskOyVrjwS9m6h6calWSxxqV9iYaU
ize9TRTuZm9LwVrV8hPjCW7VPrplODLBTZrQG/Ux8F31+utyo/Abww+yrVwAh8rmFaR/9lacTBb/
Lbu+Hfavc4nC46F95vX1bka54L29Qm1hOxCjCVXaiOJN8QMeRq3F+AMUXV++rFAOTl8pTQIoMa64
eI2jufvTLF9f93ds13bJvb1rsaULSzSi0G9UoOBT48uP/etq5JMW4tuPrawGNI0YsjVgQt2fdqaT
xU8qdIJEXiXgDMvU87guXc1tsDD4cRYQtFEq4iuvP2/cznftLSKVPaLdt0GMF6ZZvdPIUrt3rraI
zfDItPU1/Z0ltg4u6QGdKXd/O9ALI37aBlfMPwNyzFUwj/zrhT8LTuQ/WCHzQHu1FJrgiCQzOLUb
kNWfd+kW9w6RSx3v9qNrSsCJsKtHzSh/0X9VweuI1CTby3xSD0Oob2yKHBRgyuhnWuxaPIWx/C74
w2p0ApSkI77KfdMD4Myh9vYcTqdPTuVNf/X5FlgS0+VXerhMVvZ+//sblPgCOHFzH4/3/NeiXU7O
+FfcZkzkauT+7b9J8Y4mYi4W5/e2jM+QQk6mFNDuQbrHO40F02o4P3ZyHrdd7Sc6vuadTHHZRsJu
7O063o4TFNcen/UIU9xebmPVwN6reygCPtKckv46SbHHLLOqKzsDTnXvOaqMyqqTsejCD948o0V7
mXUnL8/M+/0er43RJCx8GInszNYyNsCO9/17o/xp36UyiZbdUwsHb2SeXNeORXlkfdKZjn3lyxEh
iW16vwTXid5sgqrg81NrNriM1wlY8JHitT9sXBVUNKgDtLSF0yPd/a0fRkHj4gTKCf9pW7PNY4QR
jIbcPXwtxytQaH9mtmRDsQ3/ZaLf+Z98RX7yZ5vgOt48HaniblGOvqpp4jLOP3EUSq7hYJsID9bV
drHR65MTXfPbNg4HRbIbOGSjeyP4trvBPx4I4oXM5Ir9ka9xd7tIxGunnxCnG7cvWp8aRIxb3efx
k/1LFWNYmfiIC06mQiiH7O8DjhJkt9pGuoS4FZ+vNVUgqZkXIR32nXAHj2E2cGQ9O+t9v/jts4G2
OM+VxifX/xShduNL/vRQXgpG02gqpqNRqc8f/dSiFXCL7GS3+gEmh0fy8xZ6wJzowe+/D8xlPOZZ
K0wqOYu9p4cp3w3zjPzyUssP7x9GoEaATAsd9KtV03w107++KNODQOT8eej9NksfPiF369zLbyG6
mzTwcRwCJdlpH0r11XMJnrd6XjaNJZJQOlcGjErVY4p3AQ/NSuNaX7RJak0UmPs2U5QUjd++FXaS
d6teI50rNQUuPHA2OYzDaIyvH42N+fMbULnY3ZHGbgcIo8vmohzo1eR3m/ewecsaUguw0g/fi8x6
EzHoczlSH5UPFEnXyedFFPp7OZWlB2jMvFRpUTgqqSasmpiTlIfskeDnIvveKQTNlgNP2v8cNOUw
o1logWCCW/Y9tiWchXOLmZlaJKCuFgmqUddSSPcgUDMEK7D2igCcQv5XwKUmiGkG2wXDceXLIlpq
cOhQ2PT8m27zOilhYfZDfOWh8df/6x/QHS7IaCFgkWvzUnJuozCDTtaMH6xxCPurMZ6tC0oB4mL/
MwXOGK+o3k26sshx0MtstAtG8IhUx9G6fRz+9BWoxXNVAsumr2mKbwoKmpACr89FQCvA36ILK686
LTDD4NAIusLdHB4e/0ns+B/0qPsNqXqQi+27PEXYt6YG5+6+W2oKtb82yj3TXzNLHwYYPNJQCaYp
93ZT+GCwh0Lsh20XAuv0Xl81bqc4wJM8EW5kl9XbczFZVnQmZ85/OFMGry1jlxF9oJZS09a5W+34
8cXXmYd39NMrJq5burWeAEqbpx70on5K7EQgvM3bdbpqPEYLTfepcYucNbNq/unStYsN1i+FdrG1
aNRPpG5ZBqNaTOZyj24bq7yfeS1GdM2pyeesi10c/X1qB6areqq/7XAAjMCP6bfLnDjiNsy31vB6
PH487Mk+DuZ+xLBJX3CjQYTTeTs+j33i9zuzzmalffshLHLmjXIvQVrb3BlEfHNZSMU5Ff4ifsyD
52kAwEsD0Vp9qA4N3qtV5aAKWcIEjvuIHw5ho4MG2D42nb/dSRd/wIft4gh2+cBWlpIUHAoOEdQT
7/dcew5T5WluYhpt6EjGBgLIvBq3or4h6CqSCHc7t2I92zUKmD5gudCvQzL07o424oqXW8uWMy+d
EiZKWhqE0uB7EkKtWZAHG8t864hoYPTZWM295fkjnxhtb4lTUay5VTpxR3BSTuYWp2Tn2YitzDxs
ObmJmEaRsSy2fa+/cUXFRo9dfDp+XE3qpnfuA9ZQ+zCl/Vv42vAX0GKwIM+GJ29tEJND0apZQPyK
gnWIkdkFl8/LV9PSp2+b6lwDmxT8yzbo02R4smuT02ZHeBBTigDzFYoD/wDpNaHnYMnYhpqQ69Mr
X3V/WnHiSO1mfylUqhDuiseyVIz+ctWH32JSlBbmFi0kwv2b9HsUINA+wysMc7ZpVibXdBuq+vfK
KN18dfa+TLAkll2C7GzP25lAmj0WXEBMjKNoKTbht3+THGZj6Bnp8NnoA36vQ1fAdNX9Q06srJKf
uWE+coGfEttpZwjLZxq+NvSZYee2RgSgT/aUM/0ieghXwUsk54wMR7Hie9YcJLpBUb9MvE1uZty7
jgSKmil7N9TlTSayPQBL/ohB7518oaV02k311LKtPONhAHBIGM4vnxAMDD7FNlNN3GqMnBB0dlMQ
q28pjxOO7ZZyj6Kpbd9fOabZO30Tr5mRca4nBig+jXSjbUgl37TR169RHmGkCfeEgoYZAuO0qYXk
CUFKsVorE6818PZd58vtyEfAHPn3I3yOBkxFfJjCq6tWHj0aQbRlROtV3JJRd9i5MnjKDYDphzY7
m+UXajgP5XM+GCIx8mmf7AWz3vKNNWmH5ZwR3q22a2ym5VHp9WfMDWRXx6k4EaYG6++ABeHFTwpN
I4b4yV2s+lUkHRatGi8Vh61xBGdXu5/xxnFlMH4uJnQB03BLQMmgkm7AC4vRYYrUgOywTsgclPhP
CDq76ay3fULbbeWML+/852+1S4YIDtC+mZd7jzmAlIf/Zxn3ZcaDy+nAnd9/NxogpskNyiPDcmZM
Se4Vc8jfPhF1IGdwU/NS4moB3SFPwADcTbRa3G556F5rh8+P9pqJG0s3RriDW67vDvyx/XddZU94
hDCeQ1g4XfKjDXwzSZpT27hhqU/h8JixyoS2G1AaGFFC3BsPAKWcS89x/6EBVIm3uedDvSHYRv4Q
IFSekYJb9lU46SCNmBGeH4GHT/v6hRfttZ63rxcYxGqpIyQW2CCSuiuss9smm/Hyzb6Ap+FPSAXu
A5uXS3mYE1aUt40wzWz7dV71EyuqTeq5yz5ZMuvO36d5VLEXzslUo6SWxB6OV1xkcwNfIgxgJNBA
TtlwhizZ2PR7PUw1FzKM5xbFK4OJjsfKbJ6AFs/pH2+nbDp3aR3apeZqnEMcDKO42u+LzwEeR1TC
9sL84K5CNoo7VQuwKB267x26KpF722546KZ+p2XGTtSl7pMBhFYFS80jwCJ8wIdq5/g9mmYbR4Gn
+LUYWmrp7fWlDvmMFILXH599Xy/ULw1MjFkvNQHyB2guNVniNRQGf2OcmAbxBMXqa6me8a/Bfitx
MjbN3BLb1bg4RewdhQy5ZUtSBT9MYxCbbL5XIITcw8mLo9+uLErPYxM7rCEScz30lPLvM7huHOaX
dsD+VD68jWu1y/yc/MQsJeu2zczA4/lScPAa5HNilMEcaphC8zDF8n0KPxegYzQlYGKWY3F9xVjw
3j0jKnn0PXSd9l/dULqGJhF6/xeYHq1CK0DmuPft6ftRi3hrOYawuBfxs1Myelk+jVnwRChDMPV0
BFmzgdsy7q8uL0KPMMprfEIoMh22IIJP/6Vt37d5OOkKpFuHmCKETcC5m67nX8r9e3TjY4dXfcpW
16OlIzThTLxul1rAiwapUxdEmq+aEfAr/rE1k+e/cof0PIXw9zCVURxFuboBrcqzMrG4TRiqv71c
tId3MhDw4GMRWDGp1xBZwZmAUSeKbeNSFl4TZxvLN48U2gV74BnvtIqNzGtyRqL3lh1VXVKpQ01X
34T1SYnjkokqYp8PMU23xe+NVfDYjfV379VYzL/xvCgEuafbF/Mt9N96+YmXCNyYfQpelVkYWwtc
r2Vrywjzp19u/L6Zs5RtC2a7ds70fBXn2+svbKhoU3eUPwkoTU7zR+PfNzNFwceihi58oPmcq62H
FAQ2QomHIXgYm0dt+sSBtSJ0W2QDTtrAgWHUu+fi+7Z9u75tICbVx3T9hnu/fkM6WYKBW3kmzvbh
09xnWEbLNsOWp2PXpeerNQnG1r+iqrA6JMfKppRsE3Cw+V2f+CAnDG71q+d7/yyQzvznJTvatH8x
ffvcTm+t9PcsANY3PPQqQzd7Z3yVGYHCKX5Tx6v2YnUK3P5n4EofXupke5VPSuIWUIhjcEs9koJo
lbsiPSVt55pmNCYKrzTRfLPVQ9H2g4iuuX+xlcmnVA22UhisqU7p84KGtE+UKabVahTHt/AUB+0q
o2lKm9cPTMcpK4UHsDBE2eK4YfXk63ccwGuTwce/kzYYkprefmGgLltn5P/Va+mb09h7dv5064gW
aaaGq8Hfs1ycvqovIR+Nx/w1a61t6/hlIOfx+mV27bkb3Rq2meo4nSiQql2FYcdUzaxtV/9e18IV
GpuvgheI/7jtM5RVJslaci/S7XaYkCh4jNMGlvaXGuluS7ANWS2LD7QVJ13d6rK8RaAYou1rqHye
kU9ea7XZRz7ei8BtozfOkHzm28SYwIRCuY37U9sYLVpzHnXZd7vqtNJzRjzn69N1L/f9+KCvM0oM
puibwW9PNNIg+2JQuRlkDTtuPriUAKfO2qeeWb92IgBi53vdINlkkv3wLOrDzVIkDlcP8TY6Gmt4
a/D/zzPn4Ga5q13lDhmh8LbTnc3A6vxtIeu9w/u4lDTY69XD4xXvEyyeumzY2Nm1Inv5GbuuP7VW
/Z361ak09Ubt69M++dx9X6qP6neI2zGg4PagwHrCaohs+Xq7+q2fk6PgqXnOfNxan6v697HOqCzY
O68nz0Q2vsrRpjouPRPXtXaDSsLKmy3nmryidv4KN2s5OPTK9NUj2yEaqkFHexMbnzoL9kFI0vhN
ns33awreqKhoWb+ZTeOG9Z3PNu63S//qEJnV7n1mSuXoMafziMizo+sgZ9LYeXYcObKKjaJzDkOr
OFJ+vfCum9yi51nveTnZCKILM6bdcMaIe9U+joGxmfl1ugT/8eBq7jyMlLRw52tt0zrIVJxqBW2F
HMZXQ46syLCCDaWpnfmo1Q9vt+66fytHh6ffuuTHCzCBcSiXbHZmwOmzGLqfEWOIkxBtIIlgeAPt
t9T4gVQf8EpJn+vDP9YYYLcc2FvpR233/UnzWPs8yuADc57xTAtjKMH+BSuFllcqQAPbrbv6nn05
Uex64I1o9R5smj+yb0V6+pHCi+WBbuQVDWv9ogTbmdk9QrJUuXeb/you2eqrFU/RvoMnJMIj91m6
6dv2i9aq7m60ZUW9LYecGTT3Cp1c05pUZQSkEyU1LhDbC7bBi0614Z9jDUjZzAu2ihP+j2VfmGRH
qc8A8jiU7xlVOt6x4jPXlMiXTkdEmSdjzpGtHPxg/33LN9SJnVt8bs0EJFUJuUeMQhp/yISt8+g2
KT3vmiRmU1Pwog3iQtTSEsliMruKRTuFB2IZaaxqoKh5MLrv3qa3+frt94sXX9BaHeX94jXOD+3b
8P56aNv4z87eQbFu/KUB6n1co6fjF+miFvlOlC0DQCKWUy5abKNwlGrcK7ad30kY3P59BJ1yv/DB
WvOdmanuLNVmUDE5fgydxMyhehrA+hlHWDtt7pXr/MWfwm27f1/L1qW98Yjv+ul5ypz5X7tQF4zE
YaL5Z1CBNtip1Nn5bJtaplazIONlNHpLf6P6h9qxpFISfdDKI4k9Ij2G3aVVsYGowfliJsy0kluN
ZWyIJw92XePMOHx72XG1I5pHtqVRj952Q0S3v7Y4p0GGwe0I09wQq/EMT3NBHEMmdCaIIMfZoPx5
BoIC+uaZNrwAs9C0ZJa8WKnW21S3muvj5jUvtbEJEY4FY2GbZxBDV4wGblFQEP92LPzT87lp9wiI
RohPYgB4axm/fFsTZ1m+waD+NKJrZZNWW/T2Tqvh9eXwze+g/BCslK8dmCZXcrU/dvkoCPc61/XH
jOGh8cGjt4QFODX6uWbqszLYpWrnbkY5X7tGq9fC+2Ggh2js6tm29nRwGpRfFBVh6lItvDOae7dR
Y+KTrOPidvejWxNJr4taET+WDDXzjVOz3HAKVT6DuRFTWdDvS7gIdft1YzfPfdpt//rM6TLir7fJ
SdszPkezxrb6lInCyHvdRaWpr5jI2IRNg5vhdvoXZt2BLrzy/pzX/DdQnk0RDgOaGWDIKeqmhVed
VkZ0jEKfPDN4dsnPmmiKT+SauP2BZJM1PFqYlbHk4Epj+yxVL69kQvV979E0P4n1zDznzRxsNCjZ
k8z39vneogo6tzIJ6WiBsA45NWQnrd+LL7JRLKf+73slcHJxTKLPfFKPf/qzEYM7oK7SOJJDPjrW
uFYtfOBOOf75wJfiEvBb2zynw9RAmhSycawur4WHNP/yRPrXLCHG+HihHlPPEwYb377cqo8JNPKF
UWTbvJ3/3NYMXkfHoWLZKUZqyfef598JHyqmS3IK/AZf5TG+NMcrh2SmP/xtHXtna3Ctjf6Lc3gL
avgYHuB5LzQjTJ82v2hnjW6/Hrgl1/pPmw50CgwxIryZWvz1U+MfhUl39mS3kDdY+bi5dQ+rcdmB
KaawHI4diZkLkyjUYyQS39AZHMT1fT/6AIU9Wm6w9GNZt9FyguRgy/dhGdRZpCbXzT02rQMs9cFg
0rxmcHs2AuCJl+msevsm7rj9FnXHHHY9/kmCRdLw9pWjaAcG1LpKL4xGlSPeA5fvWphApT7Wr+Y5
0wNix/3Dw5Ow8/wZLjQ4atyQehCGx1wOwhRpendRUvE3ZEddIkasJ8UxmmEQUI0My91SP4xQDQEa
FBb2maUc5OALKSbkLw7waHjnfLKfpL8RWBaj3IefwzS2jp0NMFD3tarN4Yls/zWEJLmrvijmOgto
36G/TZYgKMYjnGMqOPqM++rXgkd/XCiymkg3Zj0dkheuRhdpR4/WrRQYqJdWZcw+tRZWVl78xx7C
hAHaKSdHRCMX+BCfnz7b587ZCjt7+QJypBIAdVpwabTVgGWzp0h0amg0tDX+2y06N+mikrQ6xH1t
XSDC6EUOy7NgkdDVVcZ3rKbAHWQRgp2keMcG+Vd+mr5midqaqzbcwr1nONQLY9oaSk32O/PhQnVW
7YvgbhfKiOBqPfYDrBqzKRc2wodXBlXguuS0W2icSxt4CMuTMFQ1PymNDXd7VknR1Xspy8j7VbVQ
Lbwj21blTdUqJu+F2MywRdy7HzCiUBoIfOgHm/j0uFzHgSuMHp/Fz+PcOf9V6B3bmydai/bPUBA1
hPM/ks6rSVVsDcO/iCpAkrfkIObYN5baLSZQkKS/fp61p86cqaneu7sVYa1vvdFD85AH93RAlhwR
TatiQopXixHZ+cL7p/+6erjmZBm7yvbD5sNjQA+n6N/oa1K0HPBzZVlMK+JsCau3YnIq7miO7rMu
LSYQjhY0GEQ4RS0E8yy+4TWAXM5n0E1X0iuqkaD3kAxN8Hqkr9rO0g4DNZxmnHs0hJ2hVshhL4nq
hCry5N5RieSaWWviaQ3iL87S5MpQTb6LiqooY3riyMvjiOxXslU1kscmn2Q1KkbrBgc4yB/zY4Vu
UxwewMU9wp8TFTUAsMVIga74tizfA7IknOvCAodud/oUoPvyZ7DVU3s7Ehid9MuniNzoGxHHukES
rofPMeqAyW37WQvmDhKi5KMVEo03s4uDhA03qkllspfPmaXQsSwHo3r6FXujzKg8uq4bNFhTTof1
CdwdQJbxjwjeWX33sSvwJYSSB3osWHs67lWK8Rw2eWv1JeN+uCgw99D39UYRRIwo2gGUf5w4Maln
Rw6LuHMHpHjyeyCa1LS7TPKEJq+JPgHm5ww6xPaPGwpZEsc/bk5WVwxNIa8CDitP9gerF1YOKqi3
NfEd22fIYTQEJgFiY3oytEia3rFFGL46MhIyNoB+2BR43DdUjq74eaRPpv0OA1BIneWyQBmFbjSY
cagCoWLkxW8z5zbXnJu7fC3R9OrbEiqQ4PIbKNvWWj/nuYfEGWOCSOWkEslKmXQG6OBKMZTybxo8
7pvLzcufMVg4qDua8gfOR8AoNt7z69RgBUaec1B/KIjNI8RtCwaqMYCZ/MPZ3CKeJIdQyf+lcoEF
PSkvXmBcBTK8IbptEuimzXAHvQU7zfSFFBg8moBPwEtt/I6ZqQH/AFyq+SUGKOAbBrZHDu6id55R
u7borA0JVfVuc3ZLSEyfs2Wc+zRgEGisMqQ80IVe/fKIWpupdFqtcuIKhFaOoY9p4IpgVHex4LmE
GTklZXtwOuBO0KtguCvdhaT1qTMbKdvrnC0hISNza/AZNfa2CyVXE5CKyURujjI9AJhVgMnQK5Dq
d7WJ08InUQo7HSHdnDCPlQFM9AZ+KWYVIdwIuqkFCJj6TE7n2Bqux8GERnt3IZJrh/Hzt8AaB7AC
QI1W/ZYa86849QXUN8gQSsf75nmkGIVARvZb4dkCEE+7WKcslKwvgz4mlg82UZSK/UhBLTIcGxHt
B8GDQ+lYRfZPzywlDfqxpzBihewhIj96pPbUNolOKI55O3Oc/92wyrHQVccBMiy4mbA4YlevE+Zo
VC9K2AT98UpAPigY0rhn+tpc/HLVJnWozFExO5+bPUE8lFzZM0zECFevTdhL0c+lrJH9hkWMt42b
yX5M9SMLV1D4YkuyOEE/14+oi7N1f6rYCRi6Cafcx9Xuw3EsWxdbI5UIfoD74ky/VmOQH7cR5fas
3xI+dLSmRAYTO8Zs2NtDy95zd/2Q541v6KZH9LcfpTGiPQYI34iaVbth6eFMmn8YzzDzcViTjhyt
CFpEI6J5XxdhCJhuzEbQHylWTI2pRVAozHGocbPONCDTVMIvIIYl+e69f0xOV0QMAJEdJQaGQajy
GHEcjv+tzrlTBspRlQh4ch4J47lN50jAek+hpOK9Nlw78QWVZ9Xo7Ht6XX12ZA14jStP9suMKYGb
ykRzkqcqWO3uASmANfDpF88QqdlEgQfgnMFn3TktbqHNpfWzGcePv37zOvbhfieb3l24HEUiCgno
VahOb6CzALfhK8xB0CeK4TZYnGZmSl4ESZ5LFcHZxycI4u1+Tob79o0JB+SgCBv/GZWjQfAK9766
qGiHnkgseKNhsKkTZUyj0j+NMNwFCM8j7lfkS04Vr3IAlSj3A2cU4A+d1YGVqG72C0k0vf4SVmln
O91yrssagv8blqc2ln7AhUZSoM+kmXoy6YnDhH+6R/yyVKns58c3Fpf1y9vXjhI8I6QbJ22B+3tG
2IXK72By1UfPk3wiZwUXIDKwQJl/g95p/M9UjXAN+vLLJu9dhfz42kpuXyb7kQWUS0CHgv3BN9NH
Unnagj/NVjecH8n95+IqRILZj8N+QrqLqMsJ7pEeD4R66GsXY57qZUXHBlfpqXvlyAzK5cByEBaA
9H+ICDM/aNroCXMuOPNR4l4cAwgHSQqtrLAmJSJnjw9lWIgkh1cR8nsrtBDxYwHzzTnb3bScJlI5
eiFMZ4x8EQ+bp32S/7wmeVAfhwd5kjtteF9pfNREPFRsT+ARRD5zfRjJTfByk03srBB4cHE05Hwf
50ZXl79HZaRRQPHdlk+/0oIGyNTLg8GGe6xYiNqx52pQ28/UHMvRnfsajevi4kPsbb9Bxv+0yXtX
n0lJdGDVlg2is7hfK3HjEyiYmCzDDLrM7cTjIXJVAZBYBlbkFYlkBqyND5LZoLHOVywIZWT5DEoB
ODPIqDHJphRmuNyekEuMNbyyMaqrCWrsnzbhZbtFch/tF/g9v7Nv3J6r0FiS0xbJ22Faxxadwtcw
9/qEB9EYUQLvvKNuS16hi5YfbgqYxN5Zi5bUogVRJA0cOZJxTL7NrszCrkUhhYASU9FEwo9Ns8rX
5StdHzyd1+4eDyCUj6C6TsPwPBg1M5pMEyx3iBrJUaN2afa1dQxFqzzg2rERzqwOTyOp+/fgtWmd
b4w6cLUfwXzFGJjcaoVxB+6dDc4bGwtwHtvEwQLYx0YTWqRZ390Bag7NxqD6cYXOlkb7NiZVg1uM
s+k1uoOE43XD2WM6hhGa6Gt3vSxCR2T0V8AoffAqAz7u4T65Nq7+4j+c8g9IrzQcopfQBy5eC9V7
LS8sZQyYkLwiGXEs2RGrF2sZeVp8ETFeZAVgjO5jaSDAM6YtdD6Hc5Srl3Xv0TriojKjW9vJAPCn
eoo/9jq9EWaKBlrbtRsFHbQE/+hofxWREo6QIjO9EWbch59LqCBY56HccCWHGPSJo1CdLlXooOh3
CjGmmn3BgIqtpycsn7wVX080Bg7G85XKTk4olOyaR8NwjMa1GhcD6efvBapa+p+/ihJ5KhFFYx4x
/4U52SMvPnRpNdHf7gXE/KRzL8NXPdwnDUa188zsevHmBkE+NPm+RQq4fFBGCHGvuV0CTTBsBu1U
WyP0eqcPaOyxcVDffDEPCyC7Q06ixIzv1gldCk3fpBZ0+aHFAOfwv+A6PBAv1aVjFz2WOUCkIswe
hJGSkfwqU/RiyNnQTeHIB0dVlrcdpx3NY7JG8ve1+xDfQmj9aR6adY4ppUMuLSWVmTjUokF9pve7
S5nhC+MqQnESIYmo5+jP+rixdtfAcOl8DpnAnyn2z2eD/YFHwdo9V8/VnVt3OGexRBjpDytnlPGU
947p1cCUT9/aoSzko7/+5IG8q5M+kbzbhkdIjfjIhTJcswlCzhnBabFYfE7ERIFCnmqTZvVL2I7H
SmxMikQo/RvfQkU4z1Z3LHHT29n8GYDGCJOa84GtsZEEK3tnTrxPi+vyQWp3SKtYeuWIwXIjgCE4
uQnRE+i3bHOmTsyh1+ysJVvUsfDxpVMRYrhsz0/NHtJVTkICwsOAIMNIsWGtxwwtlm0SrpASN9py
ugjwJceUjFJQPiAhlsq26TX9Juy8BEVRMLbiEWIi4YqCFJJIe0S3zPyV/X1uYvJg71cZmneke/FX
hnMjqsKaJPSSn6ytlJHQM15tinu4Vcqh9zapVPT1m9+wT4FWMENkMPDbakAJ4L87ba6eAQpKF0s7
EUWkxRHH5/C9HKrNCbkbWXjlorQhwIquMN2w2oTnS7A/0PAHjM9rZi1cgtW6uJVjHQ8CDz3oA0hY
ZDja+ov6eT+6427gpcHWcs5ATO9zd63ujpkOV9eAsNgNTmBLrBf3VTbbT7mZ2CmTvct/qBG7Zle7
7FJsPfLptq7OTArG3ZdWfK0+8yjbYkAKSleJV59wbJxaxK7ZHxeqCnVvmA5/5FN/3p9uJNoSovak
HIRt+YlwZ0sg92PNIn+QIV6uL0YLgjOlzt7P4V4B94XV5rsAp6L/jyrKu0gJZgLpEum30v4v0K2w
k2Gh7L3iEXy/s3flfe9/UrZUNcfio+DfTNgXnPbFofPlqEJgA9aAWzEyP9gTiMubyovvXJnJCNdo
OUbcAahHajD35zAYePgtUw4kTjV+sXNR5MYm4zHEHN5TPWYSYNoKrkttAoPttwhJUamen3Cjpvt2
jQkVSURJJAbo5IAhwyKjWN4g1EARBhBwxkYJyoPABpMwAlFdJNPAr6InIaCNwiaCHFl6qEKURmhT
JoR6CNgNC4f3SapATbrN64+OHsESFByS4GuF6oIseDxmaBVxzlSx5CpTCyYKOyBH2+gT3ifvjYK4
4MghjWxUgGl0MogyEJvg5eP8TBxhbKQdcpKw4NiPICqGa+Hcw0SDEg9RCwIf2aZCjFxklm3vkWaS
0GNZcx3JEAmSCIQatzwCc/KuEHFBmL65UbgUHKZsKuHQY7YGTmVtjiJC+iVKErGsDAPJiRKFFGwu
ZRUb9EVgWBaSM1vhcMaKBvl/HHxjiQNgdK883nk1a6b8/7cbAAYjeY5k5kjLdTQCtg7KIZDdV0ah
pA9MfAV5Hrjm17khqZL9oSH47prEhF84v25vP5GHJdVXhDV0UFa2WNfA3QYjBTkYGtQDHy6JEDQs
kqAGTDl68zmTkvYl8drOl/QvjTKN6eeLop82yvPjcJ1CV4KF+8M/3NQ8mnE9K+bVvIyA2IsxVlgz
Fkudsc2i50gJ9osCYcvkNr8urW3FkPdzjyCW9aA4t57EbFp5mB6Db/ydyZH2S3oYmeiQDNjmEBwg
22WIwNU+G6LFDjlzFEdrNCChikniszWQoizKkTr5vpz30P6c8MWmr8RMzVnlFYnm3kc8A1lUknLK
3U9k4YUYoh368jps4Tw3GayWHHzHiNMWJXCQaF7+dqSH8cOr8zWyRkakTh/JvUtqIv1ti2ATtm+2
TALCV8MiLP/0zXAjiQkckmfzjpjw4DRwVhLq1bmMaegZzv//Xrc5cSz8gA+TQ/a++x+k2qhyAZGl
teHWm/2UbQ1R6fPvqtNFSTclS5iA+phP9y5/OeXApegB8/O0zeyGDTJpOJih4BNiIw61lNKSWmmg
/UPJt7qv6rDGqk/+m9Me9fk9HWIVM9PLmPePumQyGGN7MhbXEcUIfJP+cXMYNTaElqMLE+0iT0ui
RF0j+uywIVm2QBPB82bfo+Q9jte0OBojE4vQQAQLvj5hyTEQJBrZHMjl9L6yRm042NxIcsGuj/GP
4l4SsVL2pnZjtd77L2fnnRPODVSZvCbN/d88lXzSTw9s5mirCyw3Y9/Ph20v+R5fhH1SUAeV+oOv
xZHG2QrSHoKW9JkLtIRlEx8njEkKVi3t14qGDD3sbkgzlwM2gOB5ugZI9Bxr1xLdqrkcHxg/lE3F
7Ab8RK6r/wbyfJLOhhmJIfnmfwEF3WJymWDc2li4LSXKPa8eqbwcjmbZzzc0CQewYZr7X7AuEC32
rdkjoqsPW4niQjgLd04VaeCmz9gEyFHsqfRDIuMfPU+8tB2n9/aocenHddxtEeeMh4c2xmX14RTI
dgMPROPZbZyjliCQDg4Q8IBpZKcuMJger0FLomlxLvFh0mSHtoOlF4k2iAeLQU0WuZsxlCPx5XFl
ouW9/pssW3HgL4qoP3JIUOpEXGljPCjJFeYeDcX4Wnm6ETD4ModyJ1jMsezcBCUgtqfh2j4rv0SJ
Oigsg8/27ROxfH6cucNLMdtcYKQq28SJQkvItEccyO6RLaV0+HA5y8q/3VSFiSSIM+mmV9C0blS6
RObx5NAIjGQ+nOOHY40L2IzBGYydJe7CAtGKy4eE1irmEchYRTDV8jke5d/nll2coNdvQDRjd11f
6ctoI2sfcrbSNJcfwtDU/BRT8o/xoBHXMN8TfTyVSYXl5C+q7LVYPdS/CrGLYsW3XxP1j3lTfjqF
Ja4oLa8AMPwclJAb7i5tanVBd3P74z5ittBJXJSCZkc0p7rUlpyCH8fbUTW8a3ARPkHOCFxlXr2+
qfA+YZr3vxERcoNurBWuAgvAc8ApFkNMI4YrbhxTcyomQzw4AKaDtF3SNcbg3EYFt/JBgS3cQbz0
+LCxnh2GRJyMrk9PjG1Z8uXkevV0ehaauCD4GcUkoDlHTnR2qotphX8Et0LXxddrDtA4X77GaHHG
4vjxAfD2QNPUTeOAJhd0Vp6h1C6EbpGGS/8Iq7uyJE4DbwaE2QtTdu1hH2/WAxSOJAgifWPXxhQR
DYQNYD/Th3ZuJPsUzhh9hAK3U4aCfsxOXUT8gE/oSM7I1Ox9VHz3EL3GtAoVHEXywRAMFRjWVksr
lOLo2zf3gUg60X9b6IHxHbgKfkuZvFz1n6mPEybJDcfPkQEL/wY75lFHqquOCajHVVA6UBEIcxAi
y1qKaBy8uK/VTYNQA0bcIon13z9Qt3wFC81T8+s6IMzw2200a4F/HJYfSTAZH4TpgR+EAhdHFMD7
0VFimbshkfpZvDf+lKkJtoMQiTIER1ap6BhlGWIRGsw9wCWIzt/rmDDFyASUJq6Xx3cMS0pc4Kgm
dOACOkV6iwrLekl0EKvHvsHSE8qz7pDV7CIXQmJpnJW5n0g2mGvFwjRPTLJRNs7PGnYrIB0CuVPY
dnMC5QUZVHrQS0MxsoErcBTjfhFcIFZEuMr/6XmsDUN7cDJmJMxjHiLyDYGLvuVcQddMgwJtuKi2
kBkmnrbLH1gxjWKoWm9YRcojKuPG2+OftnVemGgBm+hbHQkqWOYM0Yvwe1gwktm42DJjuQTwzT4U
nnH0BFccK5hQIdWIMkKoMgL9ZLXhI1jf4JiEWvHr3mAwpQUPLNYd4XEtsJ9+w7/76O+Gy6Nb0SdL
GSNm3BlH8wsUKwKiA0fjjY58HvLGNhNjzVlkjEsLLQZS5Ukvlu5+hMCCYwf6Di6NMNdzqriDNvOs
YkrKhU1L2daj5tB5s4qoKnQGuBEGdFY/UIiwcsaS089BJCdYdH3tjPNF8Qf0+PQcfKz4sjMxY8N8
nHKoWhnrKqwozCWBPCRO4pxOye7EqaKEx9fImn08zKBu+ffwIZ5nb6yCoKWXyQWDd0JAPcyftHfz
FD4ZJ2qr49F9CjddmEVaZEyLIzUaaEbfkTAzq0tQWJDWrrPZIfQ3BcPN2yOMBARyOkibE/hb+qLX
lJuY9m7225zIMjKWgKD/Xp1/g+ZgFKes3iBESQAMVw4ROMrJcOck/wwgEmmbvGu7J+BXsejlcV+l
H8kbnqTTgAemFhUjrDf3RvDtLeQaQcee8vAB1i/omZFg8l4PN0RXb59OGRVS1uJux6MbV9VMLE+k
On+d4alitb7QQpBWFxenaD0Ylc8EmU+LMo8kKckTPRS2KKRAbyTfIhYe3KS9GT5wNfOnwvkqimJw
xLByDTt8x45CBqYJy+qR/97xMDmSRlWGp4KhQROyP7k8P3WXdHmA9UtR3GLw+1biotvQHPADgdWi
Rty2HPnh4t7DxWBP0bN7awLSpIaKi8cvU5csoxanf9O5fcYPptKHOCfv/2DnsGMVDscAu4zA3WGC
ILlJ/UW3IhJeeO/iJW4R3lww7ameAIuzgH2NPc6AZoaly6PrCpd4pU0aSv7I9CGQkZBI0oV/xH5m
2aqHKQguFnRCZ37Bkf1aWfz+J9sASN8m112mGYDH2v6TF+rSii6Tj8raQ+0f0ADHiPGxTJ8r7Vf3
lEBKg4ClKWY+5GDIQaL3pJh82HJEZjbPTR/tv85gD5eNM+oaop7/hRM6C58zZ3fL6Q5saqyIWzFW
GMEQkQbcxaxPUKdh+AarEKwCunaG3g3llMJxWV6W7+8KpKG9JHgLGbYw8ZmIY5f0OvOf2pl9R1pw
lW/IOwja1CelR8QSVPzXz+YyFm4ciYKJ5q9IC1rTSY5N8/Vn1g5jErTUUPm9q+ENKcJjOZwYsbzu
EABAbgEpscbzJBDogqpg/El5V+YWvh7ztAnyxGDgfYN9BNZS8dK9d4rLGhyt8wrkDznU1WUCvpUH
rK8sWBSfiAKpC0P8zjjUS4PAjLcrry+ceK/e26Ix9H3ggeIvYCvn3xVtp3Oqx14kS64RS8mHuva6
w4udXOAuHVEPqR3pWLOfq2pBKhuh3Uw5M8QkR3DMPSKj1AwlntUSXsEre3Z5vvVz0Ektw+sAEjOu
l/i4r5arX7z3OBNFYQ0UWkax/Q2/0aiMMce3QP92/tP1DtwRUWsNvt8WRQKIEWEmvywG5SzDEgXk
h1GYY8ru6XR/FiGliAS8h09YwphZCFO6CYuOPAZL3R74aink1op75PphfOXe7h0QfhQEnA2OxYLF
FKDEH87zGOVAPRGfCRGhH/dOMjleCZgD1aXHigGHd46Y4YpKgbmIrBKOulg1pwad4iwfllvtsdOR
BGx3hBnPc0uk2HWP8HOgCkR8CRXp22W6Mr9J9dscatXFpl/OyVwgiUOYrsWnmHkcgewDWssA2H2j
ghKh14Yv9irMDaBTEoOWU1SpefqcS9KJkBJuC/frglhg/xbifvhwTn0lZsDNLxjC7ALy1aZFipMb
yRBFlhGbw/x+hKn9yxfdP6Fl+ye5D6Q/UMb8+W369gzkh0IlgeULtMIwYnAmEc05VSIVIFl2AFfe
OEQyIrjEPqUSv9f2AY6qUE6IAvZouxplZ/kFCU2u8CPILJwdZNyEGXFMxRwvmLSUSXnDRoYs7/e6
IehuROLccr8i2pPkLabguRTFShzqvxDKPtE5W5kHCryHmBxXQUe9QmoWgI8G+1ntD8PXqOfhfPg3
kYVYD0SqYY2blEHO0AKJQAY4SUapO7nL+GZgwUnXi4aET7PVMzdtYNR8eYMQEC+FdRRRv/TQ+F8P
8KrnrMSMz21VM7pQhrltQuwRLgR13aE8ahXSbvtTe8IUE13PFH+lhAaQhi9hhXOxVeGekWxegIZ2
lAoa0m5Nm/RLQcbwIZlLui9JI3wfq5vIDG64ATes3jrOP9IJZhnJc1sKBEfvQNl8Cfi4+cYa+/sX
CA7/e6IdismLbJ0Bnz7IqQpc7JZrOOSJNqsi/+1wMXdXelA4lTCPWDELhbGmI5L+uTe3zzA0L8Ed
QJ/l7muD1jdzatYO8gGKOktU70vDX7kGjH8wc9NfBew5rb1ibAbEO3NXftacUd+sIkIDJ2JkkZOk
N091SejKOJUSq0MRMJ8Hqi/v6kEWRbnHKZnpPcDNmjBocApq/oDT++Nbs//Gso3ssHQtAArYYlKT
jhzvs9llMoU2XD6X6rZ0/0ja9gmcGADoPzkhcXgTr+zEGH3muAuYQ42BIzOE7xjP2NT2kYhu/CYg
Neb4hd6Te5s7dpHNBLV3pSY0KFd5/Ka5Dz8im82eDp0Poo4iKDIHVS5pxeCMDQKMvVtyup1iWzkV
o585WkpsWSPSWmAiyyCLn2RAuXhAkVUrOyJKuRpjih/9gsw5aAmwagAfNHU14kZMz1O2Zr8ipus+
GofvGHXwAsYj5PDROObk7REGRSwpyg+072Qd3QJj6F2QOd7PCPHcIy6sQEcNsQKOsCJ6K4M2ejrX
9OKTpx6ozv0HeDcwJ4MTYrilKL6zhIUCkTEnEiFJLuJ2fHcztCM9STnXMSJfm9sylt3zr7BKIHr2
ixhJy5HUsaCYEaOBowSFLt+jJs2kWdbzLHN7WO4+aHibrMqjgRI9hk4FGbS3Ae5QsbJKxQaMuuw/
whdpaj5goC+7aEnEAwaBvpJBaNkZ2PxBiYj7URJrndnBfdofhsjcuANDZfVC0DJ5/zbLZqol4iAW
Dw7vSYucNwXlrlZw8SGukrnFiWDauCBRB0pjpnS9rGCcHbIHRvjKgLb+Psc6rcdglPfddXoZX0ck
EC6vvxCfY8sKX0+vXJo4MYBPh9C2cynOp9fd68CPf9vvqCUtekrA13KMnR66myyGMV0fj9wlHRek
snFJEDtU4xygPyBc3MMBQBdJ6YCQy9SiGIkuggnwXE2rR2zKKSTh1xsCgxCjs9ZBMTP/vXzN+69I
dh6g3iEiZ0OG3axNCUyk4Ie32xKIBMTCFLPAn1I0bqhrLqsttv2G2Bxo6xd9m450IbQdzaw60v/M
3s62TQTP0HqlS1eL2zsZS8kJOfRUJxI7Q5Na++9zRjGT9xamaEz7FKw0+Axx4uIwg/rZu3vMTxwe
tv2KMOn8FfUEi/YRoX4Z0DITMnON5Ch/jR7yG8e1d8Bj5hJZ7xD8DYbRE+fH31Q3Hc807pgJr5pf
ckdrwS8xRAXRnog1yZGodpHdHD36QQXJWTfLEmrRf359vot9xe7/7io9YsT4PbwPjkLe++snO1nH
fVIWInhw+NctrQ2v93r6RJ/cN9GHk+arOQYbLyjpHGX2qMNM9J58ljWdZpeAjvPSDAYOdACGlw8n
cCDj04eo9lJ2ZWj6qJhzBcVNR7azsclB+vw97QmMgDNuo6mQTmdkhGl+Fw2cfPQe6XGH/lo79Q79
Ge7qRhwUXtEG8HSQqpM7SQ2zvc90y121qz1tOwgKJEkPw+Z8w+totgrWLwh/GNHD/jQUP6w/Wwsz
IFzPP8CZMoUuu9PHf6q2ZufpKVuC7L23rXezV+OP/zjfIyKxZdaTgzWRT81J/8lE+FvT2a+wSPbh
60Nbkob0+mTOwLZlPFcjBV4SeYUzmA1SZXZH9kqWggtNvAZyLj52dQZcz2ljxSZtuN00eJyHKQ0f
JIwdAYqZ1LilaFsm1+M4gAGGW5NAykt3vKJ7O5Cj4arBttmGqu5w+Gw98Em9wHqBhIIZmM6g8TXd
g5bAC+N+ZsplX6idoRZ/P+5jw5KX01UcagS5cRXRAFzGqGNI+REtG3xTR7aefwe+mxPexpP4cqqP
lyOwLB15yQdWGcS/2jK20R5Ni5VIMapBnkNpRv9FqXvP6WBthBWToc3zyVoh8QDPTTACQvnWUmAG
bUxtq10Ht5/cpT4rRpFnr+hoRt+FvoOmWTARNj/LESDMQ7Q/E1mAv7zaXCXWAkHkPWYEYY6vU/Qc
b5TyFzqvKh6+7cAZrNQEFyiGSWFlplBu1xBRyzv+kxN82iQIoKRbSfDHu3ol7R6r4g97lOC4cGXG
GBdCMgdYe+PLCqUlRPyU0Yp05/TClJZRkzd0213t39ekMN5nvEDErOgyYQ/L4411j2iCYSTSxglB
DS3/w1XAO4mhkIHwSFRlcHetOTl80FUesyYhvJw4qWYixIP5ru7j4Y6YZyniScbvCsmDRTOwyJ3I
3LE2QU6Agw6Nxs9ZgshGlLXoeKBhjpCBZsTfPmFpKXni9dZbegEWzGCBFCx+efZHAH6IBT4euR2U
27JIId9ZMvq5xRaqmMCaJiYdg8Q9fIXCsSfPbsua90Na3grji+hDhDVfNRCAUqQRxp8h3T0bIVsK
adNJkdJfjpv3kuLep+0clgt3mokueMhlESwgka+sjeUG91CIzz8Er7FXmdvNkEASWQAruXx61k/5
csD5+olL++wa3R5/gO4d6BNdN471JSQvBp6FsPijEecBnRlUaYAziMhLaG90zWBAqfxh/vqevies
BWQk7n+S88CZ4ZwCa9MR3Vto8+WAr/2SyDohjnEsjgdMuQaJS7eg9tstYt1idBm9OIgQL00NKAoQ
rO/Bz8DdBx1C8bVObJbI/P7uoH5tKHRer4fyDiX0mYTCqbJgwAU0C7ukx2WLsxgzEzielx1oInfO
zMaUviLjnOx/AEFExErtz5CnYSjjLcQkBZFvAuQqBpu7Qb38/XDZp9SqIEmGtf04CBOldtFz/i3d
jC4/cGURfbMvTl+mlsobcFuw1GQ017mNnlQoC5jK1Relxi7/ZO85uUTXs2w6FKWo93PFpEPq1D6U
rLPEqUb40OFgS0Z73QHV/RLigv6KYC8Os+BUtF6Q9YXAm5JBC7WBw/aqAswDXsHg9KILiX4xk7pd
nQ8EwdiyG3FEwNDqaSczaEZkUy8H4O7E4mOtZ2euAyskvLaAS3pGe1zcKjpffxgAy4iNwYQqLOxd
ESIiw1LMVhRxgXlgXqnQQ5GrsHmseGX418ippjSCZIEnfS5FevHuW1mE3MbAMVQN5SMmLf/G9Cwx
slljCibREOOp4b4WsuA3YY/cIqWX0gzgWs7P1V5yDgrIkef01wvw7bWkYgFtI2t8QNZySrySZjq/
uA8BZ+FRgblnve36YMUPxBZGyilj+wMaD0gJdGL/ZFTfPhFpm+Eg6VbkajvvMYWpwNGAtJxkmX2B
zbincwoUydcPes0jnF4i9eJGepOoTcPBDIz/oUDsAMcuYDEWdUkEkBTbatt8oLqhnGw+4b5NAJEJ
ksJJM2qRY4iUDmQQUlID+pLVio2Xl0NIVR483jENNt0tfn+c6w0HcMl7GXo9BFLL6Q3ht4pSpnQH
OBSfyYXnGFN5oLsmmMrVIykz6IFFo8dNBCkAXHj1uPJ2VggpH3/8VRMuDgzNzqJzMa+SnEvXfWAF
a7GYnU13NeAz2idNciYv19GSMYURnjaGDkA/QL0vAF+GupfqK5Bw8n2OF4zbyNYlLLOsqeSdcP7o
yGumFQUd5kNsQCo6mR2auPbH2mjHoXtJeWXfX/x1HJC/u39HSMzdX7DofCzMMtR/i2CwYnRHyLoi
ZxynCXIFjbSGsATZJCmPVYlcI45xn7ifwLcGuKlx/ElELoAJCDgTrOs+Th9TcD9Yx2YMUBNCVNMn
hxiL6sF1tUDFRkAjSQfJ40ion5+HnA9JPUcLKX3H4CXv9WWKvQPc8S4jyQ2I4BqAtwHPVJGhxJrm
QwnhZVCoUcK38Ev8iJBpXPGh7o/5ov+rZuUCDx7aNgBaUTqTucC6IbEnEx6HtOREhMp1ScFfwvXl
hpIGHila3FPgs1yC5sDZgtZykGACB4LeJyIleo2IhjpfdoiSDHzSLJoRTjKhwwbDuSb9r7omvJ9w
ohIQK2G7ww0BDszuwqlQ5rlkzb+ksEbHywo3AOG4nzhf46ybSlHxQ5tZYo4YqyG7IiGtYn9aDU6E
LWHxYLFvtyz/HNIuEYcULrEc5yVFPjAW7GtORL7yUt+igdsaCO7KADfJlHdDH4MQun8ItbsHNTYK
oH2gEhGIXHDdIbuYDFhzbz7j1JgcMQdp38qca5H5o0WDTHCO1REhLb6zxwQbyivoUYSguKtDqmQJ
M+ORBEtnKnr40FSunOpsvbw02XQ1PEunG3Ufu33w5MxCj+f951kEshK0ZZq9xjV1yvjAWW0aUS3D
oywidqHNRPCXNu5YGiGqsAReF0M+6n5q/WzlWJbTvkwx0c7xfz12Jkune3ERJ6Ba5pAPw7vgJ0Dp
VNN+9F4PJzfm3RneO2RwJlHYF48T+oYDnsxZUvYvc6zSjhUKPzmYko8BGV8bmRPM9SbhJvieucNl
HtYGox7fRUhhh8Tq6q5h73j+LeAhRkaPA4szF1u1OTm+U5wNdBw5EXnACQHgbh4QZOYSmTyijuEP
Df04RxePqhOeJ7z4SOYzVLF99G1BDsPHVCEtcxjkhztKRyKaP74EcV8kvPMXjiy2Trg46ALu04eD
HQnYBoabLhH2hs7VmYQ/jsZ/54IGAO3qOrdlT+X5hIJkGusvc55nrFHQBTocAvLYvddvLdNhj9Un
fNMeDz1X4eNcQP5gQTi5fnxM55XmKWYEIUGsQlf5eefyy80FCbwnflyPJxhDFWmM8Hh1gOhCcdms
oTJ4vr7vGNN59uVo7HbfdEgoLamQLDqs9wgMBs4QC5DJBhsbLJJvD76DIWgI+oEANObPG80np6LT
KYgU7CJE4Hc3nIr9q6WU3CtD0iw88TKJAO1Ir2APKHWbxWK/qk9YdChyg3rI16hiMfLXwDMwlV0x
ZUS5n2/ZXJnIM0iVHu7WcLFNvTLvTiZwNafa1HRq2gG3g348WHbwJBjVhi5+JwVDJQDV6AGNZvzU
JxBKjoOEBi4wPbG+3nEyND4pRzmBGc5lhBBvDq4CVvov0Y72JeQR6YM6TYbyfNEGZ1qiAyzSO+5F
e7C9ViSC3zfyWJlgwAbiFZrj96pFpFiMOkZYnFdCG4YBZMQAPwyp/kDfMBTREczRD5LQrWD/xwZP
pUmGCwiFE4kWJab2bMOLpxusJAdLnVFdKkJfyAySbRKVUJpZVODcSL/CW8N1Enw0n5JPylA/VXFQ
boEwr7zXkDgn+HERJr3/EWntKr/Ppc6o9sXqRkpINYzlH9DQwVKHw2OET5sjGMKOLgw8Z8a4Y5rm
tZH9ieA94jdLU5Hx+DwLm91lRSqOvvyPpPtaTiXJogD6RUTgzSuuCm+EENILIYv3nq/vlbdjeu70
6EoIqiozz9lnm+uiJSlvMd5+H6vZ5ra9ZRx3rU8yboq9WPlvESoHakHpXSjPR08Vy7TDfD5Up11a
A9UVqiJlnoNfRZOb4OvpLfgMWeebFn3aTQGqtGZ5qxaa1wtdY90apBQz9EGdxZeyt4423mIILYNY
zL+0bWXCKM5o+1Q9pQjK9MJ+keo/+4dpRVVyT0T39ysf27az/Ljp+dLeviathD/YT2GEL5CRS8YA
qaYY/+ZU4cFyO4+3cuvM2QKJdVcFIvtpvY7bJUetsAimCdtFCwa8JiFgRfK1+spzRSE00cnA0fJt
DZjXcFFDtDr+Z3YfyWkqKj2KYyEnq7dsUoRpeEA3u2pwark2VsX6ZdXJG+n9sy+bRzM2MAxbioYb
Bwnhd3t/yL56Bss8e0iA9/gqcTgPch5PVjhfc30mCINbzLpt1yp2nb12Wtrz/8/cVH9Xu9eDoZ/t
vWIQXjIRM1zvsJ4ETlI8WDDvct0wGX2CUoP9kq++0eFNK4IMsl+ybiW1m7CKN8h19aHp2PbYKZY/
C/fKXEyxkWM1U9uynwxaAJ/N/kSlRpwZz+RL0eh6BJrgFjv8knruMdr1JXCy8pfXrLTWjdXXWl/3
mf+RSBJhxp7QWOGvPtoH8X3wVEEqyLPToUDnIXG0WwUAAEt08zWrp99YMhEymnaURWnU8Yr0/DIs
0mwEsi1WY3hRceYldN7715nQkOr13mQ7xfTu/aGcP7w9mfWxoqh9gnGY8KKKPzHcyO2kPlvH7/M/
ApVetp75nJaTEyHTx9q+VXrNGSv4V4iN6WgFytRlNx4FHcVnNn4Q50VkeboH7KJG3uXhLCEV3qlW
lBgyZ9vH90fEFlhs2yzgH9XutbdV1OaI//UvaFyfoffZv8I75hmGMevffWf9cY3Y4LDLP7SYcJlD
6v58xmoxvn/sQf05yoHO/vdgQgWMu/SUZMtVtEzXnfRMxdjNdag97SFNPRAdFvwyTzQxb2a/tr++
B6EFkBHMsFy3M30NOyv2dm82lv23WjUMtPUyE0SST5P6YsdYOz5+r9v3XnA7Fjyn+PqX8mPCMiyN
JEbQ0hPaz0X62PhLcRarPN5Onu93dmT7b6s5kvjX9btRTNC+KN6xexOjreHS6o3gsBXcFayKUAjz
c52cPrNulGJxPspGP9tOMCxzKH2bOGvF0IV5B1h+nAE6aXlFs3FyYK418TRV5QGy7LjVRIARf5vY
7xv7xmHL8SrYDnHKOb1kKrlmsYRTAeRONIvG85NSNE9HuyufoBz4aQdt6d1ktqsqOw8cdGF1HtrC
aNn5exCNJSGX28H9NdtGKKrBCttEW3ctwvdqdB7zAKM3Ww4JYd3vE+prvh6kQtJzSX7RFMrENesm
/NhsI8lBsnPoLUhmWxfuKtnWtXP6ScGxb6Prx35QBAK/iT03+en3r/HugGyZsSMpJQ2akpMze3gm
gctKlq7261S/TUrzynl8a58kz5nArWPD/5e7B3RbLsbHUgW4xkujKFmNQUOOo4/9ABT0lgaWuTl2
ZIVxoA8Z3nDxwI62p4YOnv2kto+2e0A/Ht8bj/G+LwitPlrUyBoE2s6rufIgWWYhdhy8BPc/2QgV
hsM4yX/aRrETDE3Sn3q7Gp4k5/tE+eJHOVPgllbmTUlKHF88CdAFNcZifP2e6fkppIlt00GaoqLd
jIEpTHfUXbM0TLLumdnpb+Y/Josqu/WpUSqVD5+Xrnn7VDVt3uinhqsMt7NMMENPn+qGZ8bmx01l
1tr3133O2B/P1teDzUFGcNymeghEN+97kdSS7BDJSUP5zIT8DSch76ZaGPDJVZDSQhUyMf+hh62e
bVnT8vVqar6tLt/PcMCg9X02jo3lCKnhyepnjZZgVF5/tnXkDNZqz8bu40puFF3IVguO6i/D/O8s
+Rpj97zhFQ8Hdgd9EM8G6FV4L1ZC9XJGSpjFOjEH/8ooei26a1cLc0u2q60v0cC92ee/Wj30Ozc5
E3smUd3FzLXY9wuxfrJ2PRj2Od4eg0dlP0pNpp3F57w/C/SoYtNccv9+NQ7ggPE2JdOpMkGuTEcm
e3PKmOYiyoDCGoELkUw3S9/zn+yfri3QbaeNs1ZoT9q7ftlED06R0hM0QtG6mkMK2/ZmTd/UJ3Al
zwt63aWvPHlsIog83zwR9cBgm/fQtXz872lUvwVmNAP2QK02KywMSTXSWskRbiknZaKbr+kgXRkW
IeUK6E/zlRlZsT2kfiI82nGFwFwKnLQUtoukuu7eVQG/dxMT90vXlaouXxZNQRecrHxlaQcYHihP
AqDivnCoMJQN10X6Q73wJjgcFMlRhzbtzirurmTloT2NzNIjqaiydjZDlAWMj2RNn+hOUal95OLD
ilvVitqrOpnW1jtig0yfuRgFzKGz4Yp14xLFPJLAt7eTwcsixcT+OfkXd3vUMXs0UW8uh0qRSrxb
whthUlxsMi5pB4vh2vIn31wNSeZC3Xb+ybVPg45UJJ6SAehQwlzN9q9VIwD7YaJVeGGm5CLH8n/i
ktKBpXaN+BG0wEKvt2ite3QXISKjgaXCt5mUriZAgwRxXuH74txiQhlsODgXljTyKTR3/KX2Ik61
V96WCITrT2myirHujCmpnAq99F9ugg91s6r423JsSjalbnTPPevmZ984yiVk2ILDkayMFYMKLugy
EAv/QwterOaZa8Tm4Owf7nCFqyWV7yiSP3C2DLhfIB7MIQPO4b05ePgXOhbN+wJ1soZlNG2im2ya
xb6lWv6gEK/l6ofoucIKTxko88uuKIga2c/8rxm2zJ7OFUNKKNIeXRT6svlFoT+/LZ9VzrnY+b+b
30Q3EP5j+/LcFJ2jqa0CE+MnO7720Hd10/GmiYzs0eEq3sRTjm5RJqYeN8M+RachCPPt3rp19kwq
CLGuVqVwBSdNLVy0u0h46vVHbVu/vCbeMFhsDd3UpPR9bW/QC+m2cuWvywCcCIoYWbxII71ABZ2h
zA91ONiXJGhpcRSDm+w3K39apTNoP77D4F8WHVebmbP565wsn4lxl+o1KRSLgU88QxmUTHN8y3sh
QC3KUM8Vo30sb2kdGP5f3/L981thuPxKN7x6P9HhS1IBCtMpYH7Jb+tcQR9BXYzC0Eljf7WwhMJz
lmovmrtfrv6bQLypuYK7aP+Cmb9+mTVX0VGNIgsZhyDb30wwtKKiv3pLbEEAxerbDLJaPhflJfy6
FzWWceQmr7O+QNNpbz2ccftP9haNQmSUdK1dm9NT1Wayf6Os7a2/A5J6azqV2atwJvi3Pc1f8n1D
3N4Vrj26Ewc/cJHM8zDchpwPsPPy/BpQx219u0r2UpXSchoka+sRtyJjSD3OfMNHoNTa0SQjz5I1
lW8cIqzvdW9e/wbL1A/VVaOPcBUhU1QKQ+VZWUrMSH8cFWo2rQYArXKOnvny/7FgsBI6t0irV9ur
PlOwgur05d6kZKtN+4fOA4GiCK+xcXK2DXTUwF67RPP3c39FsJDU3Xqof59xSJL8PknLLc9GqwZp
Qq3YWEUcQyojNGrt3gyZwrYdsETRMUR4/sONIdGlu+T3IAP1pRCzxbfvOYrvVflDlXt803785qvQ
4+ay1WY0QFKe6H5PX/oFislBv9S51Eto7BRuoCV1Sn1fZhHUSX7NOEata7iRhvbJ3qP+iY7ToHD5
a097x8/CvMNHCveqO8WE44UoFNdcnuBDbeV3rSkay6fJg6i8fGTjNln/zYPzdetUn45yyvUw8j3+
3b73f/s/tzQzyEVUebXuNB4e7fj3mD6cLiNZPQ42L8cm96jqemwyO41dnfGzOY0f0qcW/UKNwNBg
9MRO4h5NR3u2k1+OIcKPs8HUs5owrX6n5SYhoPanMgoLCfXoVn4qsJEvkbDYOiIjX6ozOSKPKMvm
WQwNZs6lehfoem4dkHlsN7jUdjriq1X1ShSdqWclXZTqNz2z05b8+C3jjXw82NRToX8kkR8kclzu
nVUmxMGcKb42rSdrf6Lmem7amG7fKI5L12aKdg6B8SzDEW/zWjnfMjwTPx1UxWTvnv/FYEwVkcaq
h0VniUBHtyBGmMtZMc4WWjP4oOSw0/cy0cPIyx07SivmSlnABmrwsRN2qtw3ozEl1NgOvxwBIxXl
YG7bPtJu0Qym1Es4JBaNdXaYH+gC6vkhWn9/jYN9Hmzq3GQHTGKvvyarTkE260tD1nO6Pg92tDIY
4zNRngPiO9PXUELsK8SFCHMpDBkgW+b7Otm3j5N/PndOe5O7/WT2l+lj5ZYP0UcowCh6WHBhfQ5w
oJwnjdTXaXBueMes/rqF+lNHbLTGqctBv+pMG+Z3MhchrneqCAO9Qv8U64/UPE82jNMPKNh5xuI1
OxTwN5mp4lq53vZbPNvX5et8EZtRpZhsP5h0+gyrEMbJfjtTcBiFJGMoAxUEV+dZrWQUE11DkfcF
VhATyZCdC6r6+y2lncq83AYstHpJroLcf+aOiebuWF4ynqeF8/ANZYcbJD9CfqRJNwvgRH/RS/uY
OEUDXPDPXX++KSMHJvqaMe0/g6DXRH89uOHbpSOVkYoYs/0fKrbltcXSaQj63GdrbmbwujXp4IwD
rKvc6x4Abk6NM6kUoYKdjcPHR2lRPaoSzccTRjcgeyZ6rznJP6H3PzaPEcZLYEvuNX+yfVqmAooS
FZjUmY9LbdnGRxUGcKuIsIJ48hcL9lWnz8ykoD65IeOGgeqFiRA6oweHS3GLzx3/41zvHy4Xxgu8
0iIN4PnI1JExWaXYelHJXwLOCeeBOJq83+KN8EroeF0cd/YOMjIv2iEl7cdH51e0HQZ+S7ActEFF
D6aIrW30pJJwxgBgpsP014NTZZCM4CIMSr+b3rqzfXW37k42jIBGrh88Ph+1fGX7cvu1rsoFPWWd
ImRceMH9kqp67OebSLSL8sRcG1YH6VFN5oeJRrF7iA/qQejsrfKXbWXfbsGAtDoeDCSolHNfHxfU
yrlZ83QgSIeefIm4ExEylgnxQ4iGocRFGWffTxoPleQCmNuaUBw67BUmtmubWIvLweTXBpZEtlMf
Vu7NOyZdfxERirWS/XPzW2la2zAnO72eBXY+o9vHPVMVFNxTSVzYuAxOndW9oibAEE9MLl1WfuU/
gWDAjzz0EofxU4C1+tcEY3LlJZTjk/N0zpdqB0R5B0iSpUHa+uxcY4JHhUAh2nY3/ceICUqlILgs
Mc4NC0N1QzGYfMWbV5rAa0sFjoot7IqJV/DzMpnQ/gvKpFm6cIZTKpd6J7S9R+hRJbEtsLsPpqSb
eNq8nmtXjkU6w6T5yuehm29aT6vuvS2huas1/UnbteTcRoV6+vfc38SHDyEhzfXo5t3K/o7SY7/x
ITTsFK+2tSWOGvYSZ95T3b9kb6/PWfRYxXPjsw1e8zDNqQgJB+FH9iK8VmcbJFfVwHyvFA6Dzaaq
ib6I7GKXvWxfZSc9K6GtLkanXD2lPaPpfbG5Gkzkbi3zoOXu/fGMS+codZxwboMTFOKTIDtmmc+G
mC6I/9YCONX8mTE2ENq+gWZV/amjNttNb1uHZ5x7Grawkdn2Cqfm8zgJUwV7uhHFpcLvFnKfXsZb
3MZklEJhu3fZe7tBEo+sbZzL/hWnJs2ybfd24tt9I6/MtDYvKLcLI3ZMlMaRFbP5kLjRex/wrTqv
wBMAJqXBoXFqLFs76BfyxytmwssjSnfvPc2+4TmQ0mHSPzavwfvH4D+WksuPYMxSDKzEBf/N3Keh
CmbwC+ya/KzqIX3W7qEuwGcIYNOhdZ7cJ7vxEanEXANEn0XkoPpKvJRepB1W/9CZquD2jgfgX5O8
/sn/LX8OpUoYgnmg27NhMJg1LVk2nvWkH+H+FOls5YCa6sRhfkWjGweUI9O7V83DTaeDE5HxYnyI
qZPqoXzP1Xvb3oa05Tw5T8JwDBJX6gfiwbELO6vOetym44dxZ6oPZf5/uiY2INOnxZeRFPYUBCFL
i5s2cHsIDVXNJCL5WjVXkPPX7MuwD7BWtPK2hm/ha4EnIh2ytn/PcZAtZoITVHNVK7VmrcvJcG9R
Q8tXfB+q00YmPnKn+Dr2JBox6PrZurQLxyX1UysTmwHX8iR652puspO3ppzpzMqjFHXIHEWjnjP5
0vadX2RiOhg4g5qp/lN55P9sx/nmsQGgiEXYv3Ho+tDY3SfH9rK/7d883JP8mGlPUD6at0w61CAE
iOIg+8fGxa9lAcnM9CEre8cRhrsQRrMT2eQaJjTWxRej1adlpVGf92+fRKHN5zeWw+LPll/g8F2o
L/8JDcnJfndfDPB45MteMD86sSp46HTe1DVuySgdlQQJ/RtT9ANP18P/rNzGjFAqkk9RWP+yMqmE
AfV2oiWM9YvDy9flTajuvbxFBkl3851gACw1IdCKj/UDLzunFQdZ1uOqFkqcZuZlB1pdCqLiVddP
9afOx0zlL1h97qvEdcJEB+EZCsbbDPGwRjiphha97JzAMPNkpyqzlx3oRKIeCFzXt6x+BFvfQkhg
OW0a13c8YzQJ5VH6Yza+mtIQe3pmj2C3mw99eFn19roHvt/gjFqB6XsgwguQwH9+2SAvdRCXK1LJ
TKLyAwBYJ/WT7+ZUSs4UU4tMNdGaNxIvaW6dxdfV32MwznbMV/K1Jer0cvA0Hw7m/evKHxgTa4MD
Wqa6xUqso4e5g9nmJBkRDAQOjPgww8a62xXucBr8xSnbp4f/dJmRsuZlNY3VP7JA1Hsntp0hdK/o
2DO3xwAPqbj7kG6HHXOtGzy3b4M830zeb1Gym+G++5ejKnoqdSR6xOF0DoSEJXDEHNoE7F5N07KE
WYTFnle2qCsauQaoJESZpIfTX1eulqqfG9DF+buCGxOVhV7DRsntr4K3b6ABv7e5/lMyhA9svFpb
R5eycNpx6xot1Q9/B/QUBplVdZcJotF49RrymvHHiBTHlC+jMJ0EaDv8064POIfXLZJE+eNuXQVq
v40mkM7+eWsnY6B/Mmas12FKZAzn6jeCg61Ton5FFwnXR9h64w5dOxv/2UT3jOpDitoY88XE4FU2
vUYM1yZSzJhGraprc59kfHlJi8swzRjac4JrL78RMoqEiWfh33jf/NODfJX8G5K1DMI5IVobwaQf
yzBEai/YUVKl2eMP4p7OrMvJIqEsOqUKvAwBJAwbVx+XTqr8hVd9YbfrkZRw7a9CYUBp31yUFdXs
lvXrNi/oMVJRejD7lBYXgCRpDJJ20+rDU+3vhoFwiwMD+oxy9/OXNonCemKPjVKDHBXenflSGENh
rVkv80gO2aLxNBaefTqQZ8nGepT9u9ji26XJoTtrJe109I2IEfNvgOLPuXEZnntXgDCrarX2e4bO
JTD4WNqCGmctYg+xq9ytUvGimWptoGY+iiI9G7TOHjLHhAjQRCU8vXjb5QDZHBnYFlp3RRyuEbSt
NNzXVsanJutBq1dJ9rbLCgrutUkrV/5dRdevRafYOEWQKcThe6jveCO8HcjV7enx6jdPSFpsBIKv
Aqgz7bNLWL/sBk/nL7wRdH+r4aIVmxRX6x+F6G5WPvbIsz6DEnb/wtrMvvusPyfpgenK0OBFQMyr
Eb2luf1ddkLS3PLXLtQq/eD/nCQLpjvJ4eaNnElCjc3m7DqbGbnWpTj0YbMahFpP1DFET/AfyIdE
qExfrEakbh8+fhPltcd/bv1nB7x56cuyTTGt5d1rz7wz+iBGoa+ieu6RGLczkM+ns9cEtRfi2vMD
w3Fzc5riBA4OhuVkPKtiBbD0LfyEuWMxCi7FlNyshpcVWmc44aUVRqS2GBoHtJS9gKYwVf1AOx+s
mqUvXRWGlswjH6L0E7yNcj6rh90249SARDo0BLTs24vqdVc3xC7iLxTE/0xfzW0VfPUwee4EBinf
y+rEDOtl/3r7wjlrYq5KXnwKbNMMB6/IZq483tV1wo+Yk2w4LXBFX7FUhvNGYI91EFKIcZQ+kuxy
dR+mHaIxghXqxiHiO1df2+/QGpiLjaZqj3ATUPtql1548AOVFA7sbjcLdix3tGvE7u95weX+klVT
W7dXkEMLwckEo9SrnvryV3GxjhNeT0AYTccqPiNOiJIWLoG2Ba+fRvrJUl/OSgg8wCJMf6gQbYyO
wTcVYa5xxtbLhAl8ynstGukmKs9fs0/JBMgiE+Hp2tQ5l2Lrocp7wLq4Nsx0/lZ/exrrR4f6uEt/
xRHDczxfVYSUcvP4+Mey5Z/vCPzOo3AHcNeC64Rv3fef5VX0lf578AY82kO9/0RdOsbzJfMy+xrv
AxK46wrL/qLPKH+4s0yQikYq6j07hOLyTju4768CWy35bxrERBwZ9l6fDV3Adrq5G5MX9e99buXf
GGZH+r10tFcEHQ2NBR+HchPpl4WI5wjXOIXaalc//hCn2Gv/0kOVMQQRoBEl4gB5Vz2Q+Ey+6Snw
wD6dCCztPnpg2OOIVQPHbKG5TAXnaF2nQyTJneuCr2bLIsK0Gi1sUlm25kwR/6gNK7+jDIg+1z7/
sJFblGezsuDUQmudrnwUI/mak9yLYYLMHv8gBfU249LLbBsBlhV3XqBLePkZUBBtqZqco+CIbYTh
qvY+LoXdI6XmFv8XXAUUKKUbUquSXxYBse4eIGvx6v8W9c0HtOvyu+4VG1lzB75xQAwUgOH6O8hK
QxJJAtKCglrNv+1edox5SWl4ttSRcrMdM42Oi9VQ0nR89Z+7f/PyNWji/JKBsE8kXDTZZTRr2lDN
vzzqS0S+bk6BxNcGllvH+W+ea8keWJAsJNvYtvjH2ULz/Vnn2d20qTd4K91gx8iT2HSTzc8J55V1
eJymZprH6FMsdzcvpv7Ft3RVHAbvGWN5kMCMF8bJqHyO6TbrFiPQhTywY1X4bW/ppBgEIET1+MI/
GmwSlpTdk8OU6j+w4W9vRtjfP3uSmL+0CRE1gfwxEh6vLO8SH1yWVl0E5BW4DKE4S7kPpzTaRBCt
ZVC5itoITPxo1h3bh5ztic6zph97QdHHh02AXhY2IeCnWA/AI6fVUnMzOvR3zv4dzRGJqs00wp+r
6y9RBkLhGYbCpTZ+cHNGtVvHWjFooSjaoomqNvu2FlYMpZ6hlHHfcnSxeYe9mG7fKguPs9IpN5lX
pmPTjoZkjmO5Zy442oilcJWarkThZTYs9XIvRvuVyXg6nKqok96JdJlEA2kGRyxTbqo1NE+Xlivn
2bOdC6Yq1mzPti92XuqOBFGGjIF+yC9Sw9vs5eiZab+JrKwWgkEeFMtjjkbQB3eu4iQ3d9L80J3D
A3xuduF1tKFIGEdjkgp6kFRjIQUhObgrI8l7fbYcdONanRxay07p5yKX4tnLDkNIlELWaEwrKo78
Vdyoashvv8R/0+4pljCFl1PQ0yke+jqR4jBJbyh3ZCQl5tw9uagAej6IcP9fQaJvqR9ssYd6QE4n
b2I10uwHsunY+skPz6j3cR5ZPUdCuakfo7xV1xFsosJ89Uc6bie6q86mA3WpcmnhysNtuPoavK5X
L4fYWWx/vr3teo8WTvOyzHOKPBrPZv5BuqK3COBbSSZJ8NcPJ8VVZMwjpu5thdX9R3ujY/m4fDws
5RTTFx2aZ/+iL0nzLi31jtWBdfpXcIu30U/eCvhYR9vmOugbUWiXopcdeygD4mau0axH81GTPVod
ZD17TLcMyj5gMnptVCzZg6T2lU1l93t8OxBpKP/4r5yro56dVUam25D+YMBMcm6QVPswFxmGNKar
TlwRjJXKOiAwAtTVtcz7/I798Bitm9jm5ZWzx4Bx/5PT7Hs8k0OJAOIV4vwfMfIgFCQ5L+OitiR4
/GvMTt1D9xlIcDHiCpAZc7KyvQsUZQy4qmP/pOXO9YqVYGJdCLB4+oBo8W822w8Y4viDZ0BlN0T4
HR11QWmEhUC6lBLNxHpX+8u3pM7FtIlT2O2uf/6QxlTLd5gixMFYPFXNcDOIr327ebiMM3jv4Wx9
qwScygog+sV7pIMrYeCk9Fvjgfc3f9Ve4OmptGqd88eB5GeQGr+Ufh6iU6avJXPMYxsoXn6Uk6PM
axAVTn8H+4FYdcx+KPGDXIZyAdVichvDvS5jw/NAEV83k87m6NYquLnxvBFiSPJjDIE5BshdvHRe
YcHOSgkYkuCR/4sWhUe9OatOXz379WsUEroe0cZgx++nutRrY2071ChbJvkPfhxocTfQwMl3qDXI
8i0gVui4rNxtkKd46Ljj8NI4JDVi1btkOtBqK1z77es4LM57tfVzlsKloMOINy8HsOge75jUejhA
Q4lyBr8X/hawDyw+ciSlWJeKPEl0h9Rmd36a9PRVarwD11H67YdOzxaEDFz5CaVWICXhFsd/xtM1
2I6U+lcMr4hkZT5I2KrVd7VbIx/HzjOyYR2x+khIVzX9BfKRPxXYn+J4a9PaWCseofQXFNF7nBxg
uIkIJpE0j+jKH9OB3s41lr9bo9pabhy0XtkoNRE7CTeTB17s2PPMMioiBmlO9fxIBvI3BnaW5Svf
I+i8OeAr6dtFuw1YKJRXpjQO8rwAuq9pLSSgFnhiajPzlT0fxKYzpP38ywXLzUiKLgC3oJKVOCMT
vsEMcPMDHe0vPyT3aQR+MF2r1+FVDGTIe2KZQaqaHSDsbn5wb4PHJtU/Cm0yCqVYaKoW8b3tOfSg
2Gav8ePtKBpee3kBxleuA6wtRoqHfuBcPXrexbxyhXayp0D0qM6iaTA1AUGYBtYzTtFky77Zmf+z
CjxNdpiOQXL153A/XCunH6TuaNNbvbgUkI7DV3J4aYp9MiwwUECILkbykNPDmSNo2kXT2/Sg/1GR
mcP0tYiWJkdGW/r3rO7fk6/r74OcKIMUsmrglrGGTuQds0pSZKZxAOfiDdUKo1P8j7SL2LeWHB9C
NBYvCfCD/a79ah8P6M3rqTETbXQpI1UDFhi2sdhOT3j9eqyz3fcSf1DogrX7Ag0MD2BzoxN3vfXo
z++X67Pyj6wp62/wugDHdrDT0G7j7CBtp2tuyq+H/vlUnrZIy9Eozl5vV08g4O2tg/FmfPpLUUpm
WXkHBueu7FayAFYGYZWMs2Fd5d5VMnKMBbBtR+mNY+MfJsIfVOaiZR7SD37mIHqUeEncdCXrClwv
9GIQqThHxVVPhtyWTFts99BZvHjy3+R6dy3fihU2DGclGEFxrp4xEVcBhsYsnKgAmMYsfkhi1DF0
BcYllcpGAjAbBMt3plcPHB9FsW7yX8cmmSY+9u0SS/0IlIh4ajX2C/kFNDcxm5rkiQNLDjejQJ8Q
M59bNMkNnuXC6yry/18wIxrFd1Y3kguCq8iV/e/0Z/3FpF8T33g2wjs425KSkenY3vTj1tEq6XPX
5QZFVZhIdDZIJwUNxulzNfzC7I8Tb5dXnWup8vgwp/x4/IIJurNDeWQKUeEO9TYVVDCrIaHUDx0O
z/H3NJC1m2wUqsXGkxxMMdPaxLAfGS9sG2Ksp5hkpFWslmqbNk1L6Uvb9IqT1WPfFHaxlJRZsqVg
jgU6Zfs8H50nRD3tJyg0PHmPL8WTfQ0onyGr2ULq7EsCW3EH+xvuA6NN11ULuD0VGguIgc5IDwnh
bB/N4uynWqIpX/RzdOwY3L2QjgtyKwJKTebg98Xh5sth/+5KIfxcxguflrkSDIhCCjIHoUDn3I++
5vUva2nbP5QZoIgNVH4JhOOP+nP7PPczAigCuSgPdr+/h4SsPUOWh06/lRVxobkJR1Ir4yhOc/HY
AAnmP7qk3lfpW9F0L2fjP30IDECH8+K8ntzbocM2XLivqkl7JkbttTMDjh4jYBtSdYhJCjlHIXHt
0noydQJa+q8RhQDX0g8INdLM/vx8rOvT6vEt1x0FRA9twgCDpQpIWWAenbKH+FLjFwR24M/jVKV+
0etil4VbILC3kWU0d69/bLrm2LWpDzeVMHpOtUyhST3DT657vfGppXklYPxnawavyfSIXfOD8fJV
plEWy/+Gw5EI6DnFdJVyuhE0wDiHH9j0urHA4NJIRrNmvoqdhE8mAlzsZzCQS8Ku8rIU2t5fd1nf
dHqtAOCWzPLNdQsugo8TH3sLPOEpnq6w91P4h2nNCRtOi/VtymS5hSOoUJUNqeKnmg622mmbdHz7
SzIZt2Y9S0vTneB+L5qqx1rGJQt3bYPrJIbzldru88zu/8hqJANxs3IHRxDRwYfn3pElhyh2j78U
zoHA6qPVdy2pzJWNHkgws7nw33jfvqkDTrF8l0z/JWNU5Yr41fBlo0EaHVL/pnWBo17Lej9F4Mu5
/fiU0epdgKB7NqjW3WsnYaMjFi6Nesjms12iOJ3pkZjb1Z/xbJB/P79dOS3NIv7l9Xk1IzNCjoKk
5WHq7fZbiHdNCSooHC9LoQK3j0zr3HsGFMPv1kZr9KdKdPZwy14Ifm+shsDHGodCTLT8+6ZDIFs5
Uamdok2waX29txavT660wS6slm1ALrVD1fUXCwQU8BYOMTdsmst+zg/i/uDpvrKeL2fircL5fqqy
h1u+r08cySqlY7XUKw6u388ek0awdi0on2fd2RhaCulAJYE9Ajq2o1mckJ17r5/GRjHQEHoEj8yA
MQq3k/AyMDBHuuGw/iTsD9vRontshIbxLOeFTRAj9HNvV5nWcSRqBGnvx978hY/LL1uZr2fcf1R/
+cnGuRrXjcGcYfq8J0egs9IPcOmqloK7DHNZyEv5AOqpFNthD2TV0toBRyb0q66pZBqMU9lcnH9b
wE7VLMnbV8g5CCzGEElyjZe9A6ObOHh/ncpnUEXm7dbN+B17D5QlbrJ80sjJdTRRAN1L/3LSwwxD
oAVmVkCcEcvcuy+6wZZUHFE9g0007+2Yx1qyTY0FjzrUvsUHbih/e5s4YtixB4c9acJS8mGUL7aN
FVetWzXHLHbBWCtf3b5d3qEVmWEpWSl1F6oww3xmNE/eg3k5qQHEQJCjbnmbte+8dSPBOV7/Kxec
s/HzbtUsMhgu73DE2RDBNySghCfB+cYKbf+HWDWaD+V8vZdeA6HqVN/GIa6lWM02Zg1z+cH35ndh
g2KG1i/Ucp1HPZDTDFrLvx79sv6ptuZoj2TrS8QGEVCOgU5Sca88oqso/SUGzPHM/Rcfxxd+v5Nc
3QePt1+LwbqOe9z3CWfMF89fR12ZTQ/ZJi5Urry7REQES3xRzxeQB856AOjb8zKi3xBv8zc42emW
o/A4OKdZvxd/svppLUgKM/LctC7OgoaOX89hiKFpP96aKH/tGTJZXOzPX0L6R6HCkjtOT2i7G7MX
5BpTahbi+1qCATq5CqVZcl4VJPLJLKU9PwW3mbux/yfYqPidDty0bO36qCRxOH82JnEMy2/l07aS
elQf/efwKEiXFHwqsLacD6PZ8yHa7NoFi+lSzxTrwDHJk7+SiGaDEred3vNaX8H7hM5+LGaVDAvz
U4Wt8v1oc+2vkOzapUOTzWNRYtuatELsVrzMvRby0ezWm0qHKouhunNZ7+RW7weZ6R9HZc8dkT1H
ybysczu1S1D5hJ0IrzS1wIivJ5GBejkD9cZlcBteBtnX5WSme+JQ/oF0NmstJ5n2Jt5QKNHQdNI2
RyOL4XRRKY6T/C2GJy0SQfe/0itR5eQJ2/7IjxPpcvr1gc5JBIjuuKjOEPtGOxOHEffc1IiCM6OJ
HXDWDZ0tpgJerWLtKj2sPHtU9+j7BqLBsC6/CNEZiUlh0snUU23j7fL378ib3VZFYVwbXn8GfDzH
JWAK/ONRLbG4zVT9qN+Lg9tnyHXsp0ap9gEXzNYxXL/v+6V6erznZx6gUiXaMFmsXs68UaLrdbKe
f+1PVV95iBwZXUqT1DnOq4u5UX36FQqUIZL2KTuYMfxSU/PB8LJKymI1wxnHX5lUwjDY6Hr93OiO
OnqNsmPGUT8UDCbwGNT7/18lfbcnnxH3TtXss5Ye+5VbeG7mSzGbeLPxKFAlHO7rR5EEwRQT7SSH
ADAkcTCMWlQX26oXLLI64k3GvKCZ+vfyWDDcF1UjjaDHDsV1Y/5+b8zJBJkzDl2M7qm7GyYXFQkq
FY6PyH/e25KJhW2EXtMxVFSVBghgNYSw9xmAqg7vWp8M9/smD0TJtuM7fEKVAxBBYtq/I1q/dgS4
qh6nRvyu88SM/TQ8DF35/buKq1j1srtUyI40gvhJP4MP8mmY4Scr4A+Hv+Iang03dmXl/uRjUvIL
duWP1XDWWrXcW9M2DUDGsNZVJNTzl+DH+qSjltQGIIPHRUEyi2revnYiKQoutSaTRWjgDDfLp2Xi
iMFfilKp/k3xXyxWpKm4LgdXg1cqJbek003lIwOwtopqH/8sHe92/Hv7MZ4K6MxphfuBEmKTVzYs
+yT54f+EeVaBSXKYnTge0rX6hOdiZdKZBD15tvmR8pIPhkVp5usIRPLkV7YXSaVeEXnpsjW7i9c/
4brPosunz+B/sz5JsusdeZulee0pBzxRk+eXLgYjxUdm4M/E5JDsXZ4195FT9G3zUvzLzjvZRG17
aSrrFIUH5FeGrj/za8RGQKdlSSUewf+tkOicczVzgzm51F1R8bfEJ7wk49S86j7p2Yp/9DXWz1QP
jNYtp3SBZ1h7zoNAhiFmoiOXs5E2ktcTrIZBRTAEgO+o1Qjk3Kdb9fTp1Vg/Plft8H6ESCkTqa7V
lEYQo+3o9s/hoPTNXbfJda+ekrCn9tqPPKhd9zox2fD2+p7z0y5UD5zARrkLh41Q6C/7l2TD03+n
nVhUCOl3n/QxnFRPDEun5RvxIwlISJY9N25jX/HjmUvFG9uLvhvNfzZDV8Io5PSs+DYfEYWLG2lx
MJ/2MGA23UDI/yHUWCRj5DCTdosx/b5mY6nFAJBtqj7LQxubq4dLww4pFZVQv/UzjUlxkJpwaP6c
3asGMD53ohAXpp0doukFXliYJHp8dZyvHHFhqwi4hIeW+r6rjNiNPzafwUMBf5nJgzjdMX7MvhQd
LxHBCALOIxVlzs10cErgvf53GLtque/Fqb4bJyEhqO52xHkts67r1jQlhmrMER7CLjoFCnKZQV2X
TEGshitULzgpHjlt7X8s3ddyKk0SBOAnIkJ4uIXBC2+EdEMIOCC8Ef7p92v9G2eNDBrT09NdlZWZ
taw4/ZbkUQJ+rcARYprgEPGDABw2GaTyWXXgbXDB5kbudpY9/cYW51wNl1UASey+Mx7OoZir1fel
kkoXOFXc8/3NyZ+3V+myvM1vE2hUSk9PJMfqmc/W4TOc9BxdjM89+jm0b7QMf/S67bLiUJT+ToEn
N3FAsmbMefzGP0NhMv7EoYN39/NopLlp8NcipdXxUE/vuucRo4RGaCKgf3rbm/40Ly7ggU1hzaRV
Y5VU7+y+WQuuhphJ+OWy1nu09MqRD5hbiLysGhLvt1Qvnvj39qqlKL5nzuXuQCcGKvOqbRQZ7423
V/MGOtBGmTnYqpbXAkYvi3xh6S+2Vius6ZqcIQAcrVQ33g/2Pls1jJXn4MIZkpDiKjfiJctVHekr
U7FtnUauUCGFlC5wbpbfJ3xb6Rl6HRop64DJPzp3uGVODZyZVjUIbE81S3a05gaM8VbZVo7DbTNl
O2N2AnXGSAmKpZf0ZlKR6ZbaoLHaYaHTJVma4g9vJiYclUuz/ix0U1+cYA4A2ATTBwZLYgtuK6EN
9V2pgtXdLDP8acqYT1V9Y7sINBvdW3/6xPeFo2TZIIxXo3w1+B6HYhJBqmJcL4zrWEZoFsHciYi6
p0ayD86JmKSiSN+h5w8rImH9YWGAwpKr4F04sFL6uapMOAvM9ee9iysrvdoPUu4q3Nl41VbGqr36
KENGeErXhc2SUEWTgsm9jxJ+HKnO6MFsnR08HI1nOzjz0VR7+7w2FCFzPfS/90mR3eQ4IfMQ0Bsa
4VE9sIEg4fcR8t97pvmVGt1JNl70ViwQCG3kbbla74qGGlAM24RpaDcgHyvtmhogtI7VWOkC4hLq
/KrQsBzAH7HaNNhK1dDbgoZDdf5eOEKSpE3tYzkW9JyWxfu3ncCCZCGwlnpdr5mGF2MTr1xSpSvp
b+zdlD/rHpwqp7O1A6obbkOqvMzy6PV66zpROye1Eyj+gu3YKozNz99Jp7lOzjnq+IpvRVwoV9pD
BtWC1W4BKZzqa2u1HIyCgmkIIDwzgT+5q2lytvzOwKA+0cXABrku8RtH15BbWuwKqdYqUoPhj23p
ZWOvIwsCkdRVElB2SetVQLFNUFa6xZ3+4Tnp+XKERxAEYNePTTsPgkn1TFoYJUoHODrfQdA2Y2p+
BQJJVRbzlLJSfBbQrD5BsHZIe3QEsjPb9aHAVGixrrz6u48rwtMf+8L7wx6DvTxPJtX139aKqube
PEAMNz18b9qsZW/N9P7INQYqCBd7jja9Q6u88oFYmyXoUP2wvLv80afgnZh0jCdO1+CX8pGdJ3oh
X14pKKHW6dl6Z3bfCfyzFuLNIAhAH3jksO+cCu1xFp9DZ0NZLV+lb2jucVST46Vi87uo4beVjAIy
cuM17PGHLal2sk3yJY+WnINKz6GFQbNsbv/N5CD19Zodxylu/78LwvxZ5iur/9xH5v8uxCf1Pl3a
9NZij2fNbsGzn1+hMGbzIFLaQd1X+D9oXZ2baqcSJDXj4cNrWtp8BxqtdPw9BsgH2XpFD73AWtDV
PILH63uDKfdo8eGqZHpPtbVAfJzvgXccW4u8GtVUgoPdUtUZ/5cKITZfysMZbbCYSvPdLiy/J12m
xDx7Seya5NESdMm1qjOP2OLUsgX3Da4UGhAQjUlcp+FrgkbEj4AfbOpbkgOM1oC7IJekSqgq3kEN
Qn11UgwKtmp+hmuRCPiCJJRKRv6pY7euhXAJbe8gVtprPxq3xopIEpYQ/gSUMr9rm5cuabORThZv
z3J2//lz1RfwWNytPyD6uXU9jlNyjx7H7m1ZOrFoOVXXv3WeWkhN1ANKUq+fHmOaNbuSZzePCJUt
5MHIp3IqGwxEMg8dqPQD7K4YMB8x8DcfcT2PgqNITEfU6aGRXTGp0XKOgLqMaRVNTZFq6GdfeSuN
0XK7h4Wa5wrnG4ak7tfyIF+nyF5hZ1lNJ/vofMH2SCMUVjb9DIOQ0YHd7lEpOfex/Xo2DlM+atVH
e/dB4MMcTzoRQR8PMH60wDKObI6Xcfvy7+3j7WPPTCUQyX77gUsQm2/wHgIdKHSkDkhQ3CpryUY7
5dOLaOnNKCEgfCam92BcHYhMj3KmPkbVRFUlqyI4SCuHbjR1y9VipSlVYxvzU9nN1VdRZMXEC2Fi
OQkMun5N4f0Sq1Xh31HCuB+AFEAhUnJmWoCYK1lIOh7cKUwi+9LgB30opeR/aO55rrZ2fFhgG0h+
jVPl1s6Wc/WQNLB5Ydt0yob7Bo2d39Nt1bZWEsBU3tInPTB5QzFvFKy+1hV8su3gxo7p/N5AmVcz
XrF1UBtCmBuEZi05ZeZLRS2IBqS6+fCyV0OkUHj8Y8SHhICdZx5usORsc7VdVfej1HDfCdp4hFb9
+34oeS61bHXXlXKYqCjgpWt3/8n7pn3/t6tvIOiWp1Xv3koBPRdiffD0pXddWLqVenPFfHw04cr2
QEzQ2KZ9OgffsHy+/spU71ldat4ZB6a2pc26/qDXPLc3YBkEpHp2kPey3lFbch7PC69ZCMC7XHdQ
xLnL+KCi+aPiCkTDiU+yOV/bmIMKgE+2ElnlBxtm2+UJi2wDJa9hdbYTT3TD6EZyE+ukP6/T+8eq
zxqXz9vmg/bk0F+oZEehUxy/Kyvoz7u9Qr06rrZvwbnwIvAImEsda4IpzhJCkmZgC+x1+nhVp7vW
tBeoxVO8dylj0A0gn3PrX1VpgiObaSC0LEvN0+JWFoaH9wgCxbufIiVQRlMl0WvwDRCDTbxYfBjR
hoMaX6x078p/iOFmEhdzynIzTj31JpGU5NwdAwwJkIYTHzSiyGNBVFJPz7LtLJxlMmL8WbEaZcNV
bFo4srhWdGNPaqHcMDnP/bZQQliu9Nlqgkbal+H9Rh8VKCk/tdtYfP/Tcab9YNPbz/neVF44cTwS
euJ6q3hq51bbqlAKLwIg+VqwzUq7IaaHyv/BTikztMdm35020doX58TOJOL4gKO7BmaPcgwqlmEQ
XLx3GQYpiuHXzYz9Y0yIbBx/y8K3313JVt1g7FP67aiimBWtEx+lpI1IRyNl7K/fVPn0aE++qUw2
cYqcrKWXAhThXi00uOSQYam7r3D5V9Pt+DijGjkxxBR4HIuvTxovu7g3ngKBfcnt00NsWb50mZck
BTg/9o653HB5IsJeXqDHf+LVIcIgVP5Av0vOr1nOQpuP412PdPWbQ+M4FkifxWPT2LW0Us0Kpnc0
fxcmSPO3zfiO4TFY++aqsq7lOjmTaYtPP0Va4jf/M8SIQ/kJtu3nyrZ6rT0HQ5atjVX/5wHAirjC
/PBo+a2ss6V1proOAEr99eqwdSMhep1r0haZlEArA1LI6umlqExNWL3NpBQBYTBZLDYcAkZE9iMT
tXgd5RkprP6ogesOgIe/wq36UC+bjPS6oHU8r8rxZHV1CIwa5Qbm8LFiAvJdk0YcRvHytnNun1qT
rt99sIPf1A/dJ8/IzNernfVGbgrzncAsNNBBf1aQ2CktYHaSDENYG3IF1dwoWeW2M0t2YyjNKc2u
FQUpGOpntYw3yOLu78U6ft4VKkDrKh/W30RF2wfmAaAMMAOVlTQ6P7t+b+en77eFnC0+S9xRElcE
XIm3WgrykqDiWadVMFE9wQaLeLaaxOfiO/BcyMP1nUlYQBdQh/SMeGt37GhmIx2nuhI14ZXvIvl5
4mBzx5HMt0/psgxf1LdVPbMcyvNk8F6AVycx+Qi6LfDp7vmV8KFz7eCmW/vE+zFvSbXJz2Ro+VPN
/r7lucYRQ9drWQoNOKRjErb41egcRbYG81R6FMfrc5Kv1BfKSuDZNcPUHGoTXewfMQYF94E9LTvp
5qU7iZ4FrfJ9GekxUuj+1tP9R3vxrW1NLexV80szw6ABLSRkkXeb5bNiwjONwtEqBzarRa20zIDl
UAfxnm2GvuNUIlCrigCTffYjZdy7ZmASxvpUoq2jqhfSfiixrt8fY150+X54vmOwz6q1rmFwBMHH
+CRtEQyXzItaqLrzV4DIBco0dmcjBZmD0s5WVeEjBgplZtEkHlz6Kvs2QqoeZsMmr/U0Qhvng4Qx
ziPrp4sdFEi38VmYdhRi6+Gu0U+Nv+8FEfp7qmvlybXSGNdB3JFrrv7qUH+dZlILqFNqYeVcd7iy
1C4zaYRSkSKOep8s4hsDpkKBhTMwDoHfpQoaVYgox1bDh7qApdemZZkvdXedQy1Z71PVncvP7hXS
iu6LGKhZ1lO4i3FYOja76tt1PW9rz6ZXoaqdW8S5HYl09CuBzHOL21byA6ToeJunbxOhNMJZRTB9
K8xf/XRtMQmimd30oSD5lejG7QF7z42aDJOrvRml8wWTF4M71HcJ+15joYfAMtVtIpF1c8UFUkfk
Ih8siXej02g7WPb015E1L94Woa/VCzniUEXux6baIIbijoi7L8XghquhWRQItxpkVVnil/klmCCJ
bqLOI8/uHQQkguKh7ae0T+AS3N51hCpn9GRNqvIFqn+2FexgQrYnaAz0OFONT0EzxCq/pUCYS6tF
mx6t5L5wrWQb99ayGpC4xWmR6MaC5ywPKat9rBuoTc9o9ZGjSQAlqwOfymesAeWHlfzS5dMXH7hM
2xZiNeHTHDBSuHyDrbBOntV9d/u1Ksu+d4jKehw2dAkqQS97+0G2/AZDDuSVnDBlXUuOn6M74RtR
Dmc9bdbQdt6RKQcxKmC2IthBYaLwRCLyVXaBPAMsIMaJABzZiAmA1E2qQWv0R7RqLILtb/cboFJE
b3iNk+209iZbVXD5XzqM8zsi7c8/msm6/lLeVbeolv8ZqN/Zwnz5Z7y1jEbYUB6qVu1EOloavKvh
l3Ndb2yR/EwuHAh0id4vjs1RjbPEvb1yGBCqIsoCzeKC9mB9ncBuDULdYM35278PHl/3wbrUVaov
obiBK0LmK9A+sfeL91PNYEod+qlZQ4WiRxyi9Ld4HGZUCfzOUfd7g2sETQTvK0v3XHxhriYcPd1w
qJdTiwNQdiyGblFXU7GGqAGRH7cDLi92HWcDyaS2Ix8OqijM8oJFRyxQB5k77CIGxS6cydPsNx4F
d40yp2M114dpeWhtB6NFRllxnpYzYmkwJwxj/UbECyQrfS2/71LBVzQ9/GNG5OrYBwSRJB9AIV4Y
CrW5f/tSigPdvImds66NEKfMiNBmMNdd10IaoXxGasB/Qq0lVkBezDdwfzlnMsi5vdMOE7ITM+Hw
j2O6fr9xJKkmviWevyO/aKMBNPjD9PIYmBfOYnigIffkJ9Sd1OLVe1PhsGNnkVTg+vGmbPxXLkH1
jR7v69qfj5DY+EdahASzjXb1n37gfXiJaSdDQRmxz+6Q7ScWm96jjwirTi6rdQ+Z3hnk4YkxMcC0
hHw3OPOTqNoMISFP/LbNx5quJ2T2yv/Uc+zu8aFW5WzHK8FLvbCrX96nGtmVRkGgiAJJ3EEDP59U
cD5pRoJA7Jc57E2MVOYHLLLlFV86Gea3+hdhQKa77E2/BGlSqk0r6GtZS5ps23nQjmmPWth8nWg8
CEU/taKLUYKqjngHgvmseHlNhxukFCF+hxWGNUJ4FaQif88mqCpTFd5iAsxj7fBtcXKAIDALruu/
vWz1gidY7CS7tUvHMizwbZEe9FUjr9Rjk3pwMKLCrqwaeLXVa/dUJFKYjgGkUENtsCFC+2iPY1yE
GwidP8LMRcJhxCDDR0DEwdr34/hXIZnxZM420mcplHZWbjYwmVg8NVfTdZ0gpmkxShiLU+EL/GGn
Xwazhxh1xU/trZ5vH0a7lmJLbKYrEGireylalyvknsEszXJFFqVYTxIHN1broqxQIC2oYq1am1Gi
bgDTFPexWayNvw5uDAsOGWvtIMt9P5Y33ZgsZsf8Aibf2naOn+QyRpjBQ3DVPkxpMJqPcrfePyDM
asY0S1QCZXkumkdtwQo/kIzK6oc/tV+wpPf23si/40Sj9gDV+JhZQIQP9allFOGP5BPss/v2/HcR
Iur+3bRsYio1Rfgs9HHQ2mFNPYaGPOCJpEeXUETbBaMLBphaBCoI8ZtKBINSXK0DBhl8tLJ7BcnM
CLhv2U3DHBuvtrBeEA/HEhaHKsO+lB5fzQhuOYw/Ts1Orp0F53CYkNW4f02jlAsRwmndbGfRobn7
+s0UMx1Ek16iLziPmC7WY6Ws4nElO8xEgxw3sWvPPLKkIGIAjDJs+vQWex+oV1czgUIUpAU2hmWL
LRYdiCi4LJYN9MNNyCXFQvl+UHEmmFhp1Ss3nwJ9g08ecFdvKftlQEsnlRBa6wJe2r5PD5XV4282
nVQ1N5hP4ePe8Yr2ynVcgOpkcChuyxaqt6B/K6xPpa/GSb/PB7mYpnXh6b2qpyHUZ1MPOmoccC5y
7/E+EgtWVzys+Z5HWETkzV0awkEesAVrGYcJEOhsqW20t8CDO0Jnr02prSbiwrmxYYdEy/dJOdFW
fyiSY05I6bwFmn6N2PbZ3GPtrMae+OpEGYI+NR8VwMKmOw1crz2q77EWlM45qzsHrArM+lJT2O7s
DIRSc0dpILKt6ixxKAkiNFJLNTlgXSKkRvuH3gq5CjKR6xLneDOb01Pz2vzVmfNnAIlfXGqiy+Ce
3yZCQnhKyLOnW8QNO6klo3Ko7wF2lLKcEpEXhvHG3WRW3vDusMoIfGSWyKFJVyJ0oDwKOgYhJhL8
hVa7IjKdFm58aZrZvnrRnCIfBv2t2QS/Y7rI57kY5+WS+tIWAuqXnB2xVFFjmyQc4CB+w68+m0N4
Jv2y/m77cfiShvWn1JVslwzlZvRnhBLrG3NZkGo1JViwQsBXtG7cxr8LC2l7nSczE2MY7njlhWy2
KiyG59G3iDBuKc0M5erP7mSYsnh1mMR1+CnD6NBqRfACLjYPK2q2MW/sidiQNQWeNjCy+WqrxSrX
Ns3cMDU5ablj5Hxa0a8de7HpfYG9WzVvoECVrwuwcyazyo6tWFY8+6GJ+LcIJ/lJJoj9P8Vh7RxS
QKCis2UnODqUCKYJPgwLpBvqgnyPsI4aDojUNy89J6gvY2svWGg2X33CHOFN/p2EcSEufMxcE9Oz
BYwkaCqVbEb3ig7EwR9i531BpPKqqZIyELQu8ZirT2PFgVzP+klnPJIkpjiK7r6NsYWua6mVwICN
V01OYksrN89EUuzx79OBbAv58rHWnjDVslKIhY6CQDYaKjyMDMJ8/L4NTPHybxc3ykZsRrax36hT
ije1O/EMY9u/jFsd0pt0LqXASsvRzf2JtXWCsFe+24sSlZMTahQh2dLOz/oujLHJLLa16ygoQkNc
OIH26a09Iw+g8MZcPL5bT0TexBOqdbxs7HuFZB8433gh/a3qCkdBOpzo6PKj87nRQwQznYsH/S4+
1m+F7fTWyMxTfZ2jqqnacYofxUIpYVeNzirBi4lcYLZ+Fo4GlincsnLWWDtXS7cutigBYzuFsG8h
vUwnCOOV1Xu6de88O8dGICuqe+qQldYjoYTgOBvYB+yqq7oJN8gFntrEdDqxmWmle0qulR2/tHTz
rZPu5eaXj+MHfpfAkaF0NcErPmkdhrUjtybxvFC4W4/iLFO7UZ1bqXnA8TP+9/xM6XOvz/dBRbLz
eJTyoX18AR/sPV9KdX5RELeNePfRTYEDGVc0LKyNPbM7XYWH2VL8637nThfrIelKFvXFLMZd1LOd
e0dcewnY0AlzkT68P+VXD13R25AuTeb5Xtyb0nBIDn3nqmGXKoXXR7SEtoDHbfup6JxezVN5AuRy
n2CUwIxbT1dDHfA8iiXHNDAKxnXtrcNXLd416PzxjHF/vzhb5puZ6DzlEKsD6+ahF3k5mSi9paPD
T43JVWKYb9xP5T0fE8EQdhVaxc8nT5vkTHkSpRWg3H1a+/KtmNA5jzYnGpvl6I1tjpUN2fluuMWX
2TChSwLBxPNqJEAf7KbWmWdcvOfOVJeqHBAz+IEXiY+6nqe7DnT0CENvv3hrx7uJmqNFj+Jaa9nF
bXEfIx827kh9Wk/ebGbHY0k/eGSi9+UQNP/o3cllppnOGilyuEqUz6o5dNu7ZjJVu1+jVKIsatt9
ZX+LKf3MTPltKfUv9UAWzUDIiRvp2ZgX4UM2E8o2j+I9OK5B9X15AV4ya+bFkSucSckY67FLQlVP
VXk4xaLcvXTiZXcv525MSYX3j2Ls48EyNdc5n0uPRPGm8bt3GB14gQraCr4aOU0C7Yu4mZz4rAKs
xKaXaQ6LtpP6TK3VQ7RvY0T96C0Lz6Zns6mu56GDR19ZtN7kBOfgjdQg29I6zjjkBplOR6O5Unya
72Vb6dLq3TXqWL3cln672Q0H3Wb2JgL5EcHldFSuL3cFfqAkwVkyZqS37KVErn2wlR8bW5LJwJbC
xbvcmIq00ymL0REhjFbk2UjfCDEOvR8l/FfpPMca23au34eeHqHiuinqc237ecO9OTF5wn9U6BcH
LXiQbiH44HPAwMpahRcU09digQL3DFa016OttkWfLLRJlxJ4JRPdpytoSave69zMj59oIvmgjsVp
ySyWxwbqlEAHFwZkjGGUHV/f2r+ahgpqrtkGzHxCPctsdDlOJerZ0+B47nIETrFnf+K9tf0w9Wq/
MjMGqi/uiOeByG8/eG7rl9/aEZk4W8XguV+Fj+dZ+lJf6Y2nw0YgAR01cW/msTH23JbfSV8yojtR
kLII+u9sG6vbHTeXd1U9Zniyx/1b5y0xSFh2l/ehX8RSJVSdrFgnN1xfGPSKmd2FrDIV7JluoQh4
Ll9S8/X9J8rsqLn9xCf8R0EW1VovrHjlJ1ZfT9oMou6n2Rsy7yUxSsOWs+ygpFsAJvmMRzBJjxOT
Du5KXB3eG3obLi+9x6TuOD70cAPoYEJRC4uA+ARMIHK/M/xTfT+eq0nGJI4IQoMHUQ8+OBSIu7mr
ptvJtnioZGu1AhV/p9uhjtPKg+1zMHRT87eReV4ashACVEK/pSABs7iNlrZ+ZK+U8vhv6aeZbMeC
FRrXikKmMOs1x8FjIqn8mLHzo404jihrSkdUVDUWL88oTsZgGH+mQnG1vSUqDT26xtw2wIvju66H
cIlJ8aFLqIrM7whBh8Ao3X7McF4yXfUHwd9MAXxZvfXTVYXZQ3MSpVu56Fh6zgrBOO1S1bSuubT4
HEvp7ncQtlN8KJ+WrriDVrgkY8/fITHvv4w3SwFi0zgsmTCeuslY8dk0lKlH5LV529ROSAXIdtfi
27GVnLR3dCP4c7PjehhQ5eW3rIRaakdmOr4xRMCM5OGDa6PbUYLE5kqlEDoFu0phBK2D2C98Z3Q+
GKqTzD1Kz6gfyXJYS8KHR56ASnmojgmURDBvUBXoQFWppcJm+7s90HYmsjBuSlw7C+v210/t68J7
CYOka/mULUho1br8rd5owofl94V+Dikh+OsH5dRgEmEuq6oyvB3qv6r9GhurvnZCASCUDUZJ3msr
KDGMasmhfQmGTcOqJ91JMxQHrBDFx8eAyzR526RX5wrLFEJH+8YcVrmufJ8Rg0C9VTJofjFqoe/b
7kawuq0FMI4xri1I0OUOsVajSjsU5ZelW2MQui07i8I4QVGuqQJixgFJxUdsfhBDyShX/U20L5HK
IS3AhxLky3+AGk5XdnwBAWlzRIi0G8URrVZ1PJrfCq64IWErxCNsPxTAVBSPuBxCVGcc6jFiIGZs
LPkRILgETbAsDqxTHgXnJ3G9NN4YgFMusCNYEjoIbz3Hb3DYLT+HGZZZk+D+lgjxNXuNtC5ZXy87
j0ovZRhV6qm2yn9k0ahS41s5FNsgfkNd1u5a7TzUtrh4Jzs5G/iHlsYAzYL7zV8JByG4pg1/n8YT
xYIZAbvDPIrIs/uW4lt9R5lJqBmsa4ni9AwJDgwo5XjIdTZ6zR5SNIz0gvWJhZLNH84G6hdQykN3
2pVDp/YysGw/1o8n3mEQ2gZ4iPpAqGwVG9SaRTTWQKOV5YWZK4dRNZJ3rctj8ilglAZa0KREHZin
tXiQ04D8KbazpYlQCvBeTb+z3ZIprAoPDJB867j+Wj3bWdurBn+/vXhAiTSRzkSoEby1+tYIjz19
ql2YVS6uWCG8YDSgWVcTu7niyamsW/bHj46VM21eDizTV1+XjTZc/97cANoBjrAivcaF2uOuahKo
/UxQrhAoa0tCYLQ73GoPW1ZjtA6+ZYtntbx4lCMzEAQuJqtqYsubiEOb51D+4ZwpxZeJVy6zt68g
Elu10u3jOF/l0VANG8T0HIVK2kmVvK6ePHv1XxIvFrLjFf7QWiF0+cGdTKNDOP2XRRYb47ItWpqZ
JkPjfcQaTPvfeGsBk52RxspvOXO960OTohQZxzDcLaYqbZr5wTpNIRy3ToKc9nbo7jP8F8vnZfT4
BKhzaLpWX/MnIZ9Gxx4ddSNYxxETrV3QmYkXNJ6+zUBwtQe3e52x5C9B+3asXIZaUOphPN1RwiWq
yq1/x1zt4HOXzLvbmuyqb7+t63W+ItC71ibJymtfXq8ar36eDDWuNmIKg3f7cmCc9n2x4TuOaRhS
CaoonqCfdpu3XrxtePS/0SRkukp+xc0vcWH50TG7HyX38eIlobmp95ILUX3Tf/3jHMx/i+WAjjIa
hJ346fw2LmsCntAb5/QRa2ir3brqBwaLrvyAYeVwx1Ic4UTtoZe3BAH8axmGFIq7dgB3R7tCQmeI
LJCz/SzROuMXxdvHWYrcNNWTU7d9QLH6UEp511BrQBpNo4jVUmGbFES2WVrE9/MMjxKRAImTxGOk
WnhapD3XCsrAPK/hbueIv+iapo9q25YY/HYPi1cZfpGn8wGe8pWxvhyaLwoMjZJq6VK2lOCAgGBW
FQ80guvJWqm4sBpmbfofMT2yrBo4/MoXvRNqVfXR/fM/vsEWB+Q886d0Tvu/zrF0JY8Sz1+ooz7P
vEEJoBKdN9t8KTbKREzCmYGv/vED7Dofmcq5gjB/7ucb6jyLdP/Px0uxd9nMDAa2+WCQrhthV9B2
LAyUDRYBIbUp21UvHzm6OYbITUZfZaGlqgFfJaWBa/FvJQXc/glAXnhMEup8A/7GnksCPApl7kk9
p0IDnZkfeMOaPJaPwXmwR9hYMbP+Egcg1JnodaCjfpESbr2i6R03VVn5AuKa0DUCUjjadnJaNkq5
B7YehnvV9CdIPcBzgAA1BbcRCLmAsFBKgXyHFoAJKNDyQ/GtqyXGGXzh+eeGk2b46aG0Gi1h0+/T
QOjNF3tftpPAZ1w1Y602Lb/MdBIlOhMQQ74nEqGMemQLyV5qECy8uFA/um8mNHBMomd2nKK3fqom
X7aJ/jM7ZPSEZ5XEvwnD7iA2srlv6rEWfaQqVnSbLxtUDEkOySoyRnxSyxb/sZMverCHyoNV3LZ8
7/1WslUUumGoLuztq/BLJhqenrZq94V2CAoSk1qqE4OXSmmQ0lxvTDL7iu6ynT98kY9S28Y2StNt
Bvk+Ympd78IeZK21j6ZqiUx6N/U3rHywNxHfIDEytRmm/VY0crtjKC3hq6FDhwotOhfvNZ6xLjCh
DaJffSy7138B95S3ddnVehEuU8mmHOTz2DA+19/6cXGdJQZPDR3424o4K7/61Zbvncu6mBgkW3Ha
n8a2n1Cn+UhsKnK7S3+r4dGhuWYSkqhd5oRJeLakOjIoQO/biPgG6ZFbyXmwZaApJWIBNlh3Nti4
euSF/PknEmXuB6/fKi6CZCU7Pl5K+8H+xQPAVrbsoS7IdBOhSedFjNjOgEbfavFlBZz/M0iw1zP8
deavtNmZZXPJlmQZaPW5LqZ7lmoeGohJbyc5Lawkyfb+1BTraxYHjby+AqAFVJ5N/iU/M3pBFx/a
uvJYRzvAjdt9H76z7ctYCPMzoBU4LITsspbjOwg9hXQ5CvFjNPnKrWoHKnTuubNgJQjMgvdiBjKp
6mI5iF5J26ncmrDj+AyBeLOpo1on2+iMyhXKdmHLCC3jSvFldOFPWztLNEaIikL0ujbDIaSgHq8h
zQujLudqPDu0jctTJln87tzXUuSe0Y4wpBbYjzrBuUD1093iMXtdKn7kBkK3UPLxPJsO13awwLqf
ZYn152GRxd0DVFsLqB9cx9gobukQGB2qxgioz2V96TJDe5wt9W80+d9urUxOUngeZy7kHCvrlXeW
LT1rayY37mUmqHB8G/FyUkrw1sKWGqYPTQFbNlma5Evbw0CLvLMGdokv8dtmkewnHkL9VHPyne6L
vu58bG9RPhkOenhWfeGQr2VkTxOWCOtcwHVdzW7Kbgzr+napeBjZfvYUcdrWydJvPHpXlTmVc6mG
GwDX+tPkPH1h2Jn5sgMyun3u65O8NEP79Ui8KD7Q/us4K/vw5lq+n/9iGNhhvnd4RuuL/nyhqnLj
0LgO3uIHdL4gEkA4fh26R93q9F4nqPspQIwdLJZ+32EiCG9O5QPCJLbao5NJVk75KN7n+W3Nncj8
ow3cR4Ns5lSaLdbz51IOvyD+LsC6rND8wF5Xa2C6nuJ4thfdPuy3ea1aSz/6l6Xr6Uvz6V3NndmC
9vagksp2vIHULK/lSTL0H0xnStncQg++GuuxEB60mPTa+9nGhwC5Yu1GKh8dVD95BB4ipfN4bXRG
NZTHXpHH04DaWOhoUrGotubxz+A6E2iXQPLS6CR0VphS8H/ZN5IiJ9zGZO2tB54/iCLwy9RD+QD6
zbOnLtoLJXhh+I8ASyRWHQWr+uAbvCk0Rvg+4eoyDpaVsE2KMQaksrjAq1Nnf1Zwbb4CAf0A9854
RKVsbY48wS0D3QErQ1CUHcS1ujuwsHPWASt0xgCsApEqQ/MwUZLY3g2TV1MtuBBnnoZLobl2ukAc
T5rgIbw/uhBe9Q0NhpYFSovAVYsxTnh8hjQAwB6ubg4m7pyE69lBOlINTfIMREJyqwcjfIDO3z7h
3G3RvDC1ofVdzkDrnFlK9NIYdzJcJwyX6NJC3ONgGei41KIJMAlwf2jkl3/nPJQpocpNAp2uF2xk
+ctuCqNraAwZnkcYzXBGs8iQ/mUrxdHuryBkiHwk/CPpcPK4ZxIKRSEdDT+1fXNbUUjE2jMKylju
7ofliABOH+JMKdKpvTFhAZTz8P30/mNcUq1s1A1DBxcK91pNtcK9hSkRODBYwJVYOUyg8NNUMENL
9Iw7NKfMvQZ/2BpWmhTnv9XuvSps948FUTg50roRZePkDKfqPFxSrOF59ZgXGKkTYy32DigyS5XV
8JddaUC42rmeoYX5ujgPB/sZmjqaEBrBU2kUnujrM/zZnFqlisRITmGyf/7IbXcfmw9fd1K98IfI
OBwawjkCU19f+sIFRdIRwt9n/FG40XjwypAZ/81YXHOmyabqyHCaHIcPoTB9XI258bEwz9e6+n4V
u119Mb156VqXc7WxdqGH0khw7VkYRlyd9DxcrlMddBXjbGR0u16yTCvknuFXYcykVcV7YdGdo7qa
GfGaIQuMhElx4d0y/KxjFJjNgkwPekBEEY0c9ByFWZD20fm92tVgqDGaB3fk8AD964dbCXenoPR3
PeN0oXGCvQ8wXWqJZqr5posDDkT9hHyBwnpgjfLWU81XaQrTVB8wfeYC8VxNsxKvNYNjv2nanRer
xXiJ/dX8uz/UBLGquholPp6FarfLIUOJuzDy0BbzKI6X/K3W3mwsuthsAUubh3z4pzSEiBRb+ld/
1+v9KjLAEkkMCRClhblEsVptwMjGu4JE2z9zrVstDr+td9Gr9F2ta8hMnuRAaoV88DSD9waf7bH3
IoBjNFfG1++pYFHgP9zt99mGO/ZiW/ECTkoGOlkYVVvuodQa1vsLf+8/C80WcDti7+E6TRvv7zka
WTS9dNHOKvJWaTTcbN/DqnaDvCN8EM3ERz2NtFH3ihfHYQAyDEKjkairPFYnXFZVp7mb6CakAEuj
GfG/KsyNifevC15AFJCcjeZGvAA+CfMwWRh7u0ZvmAi3cmPMeYGfW3CQ8eypz9s7gJmravq2MY6a
fLifbraE3iU1Aj8EPqNHHsAJ/yeloAtzNaH4ci2NH1Fz3GwG7S3aAjZXoB6NG7eoMf66l5rhQz7y
J/fF51ac1/cTxav5lf+YYtdUrpewbMzn1WE14kt4ibxPTh819dYpNOEpGmGrzYWTNxnltV1VGMCs
hHxToPZx3YGE0Gx6UOOGK/lqDv6TMX814SnNAJ6Oc5Xxl6M1Gx5Vf95tvBieIJZ4suXoq9lu/xT9
DlcxisrNaNQsD8oK30YvnHf89dVshiHw+QDiaslpWTz8vQrbYr975ws3FnwXvZEN7/34qay9K0CG
DFa4VD9ykSYTCWX40phhHZcbzVHzpxB1ffamQN7ojiKPDCU4/E30d73BufxQwAlquIBxNora7XbZ
pMgWRk42d+bGqBl9tct4TWW7VNgrI9qcZniaiaIHO/bpcWOEK2czDmuGF93Kum5axkGExYMmcYAn
7uCBdw2zGITZShqmLGsHq2Z6cjQTf1/8/dC/uLdmcue9s2Xqa3kHTmWj291BiWbAnq/5aH0LbEBL
gU2nbP3x87DhQLcxvI7BkSecnw9aa7FyAAUrHmxLBmXhcPkoWD1rWBDhqznmX4xROpffWta/IKCh
e1I8b4XNR5ihZXnsfc5LnuCHjiF4uvFw+3uJGMy1VlMRR46+2iLuLSz9DH8bNJ9agOATUJCk2Jsb
mMrVUjI/Tf9bgQ/BhDnYc7tPbmBhF9GDRCZUzXlybLeSn2GvjIe+83yNg4cJZWkl3gegRaO9R57A
NQuMf5kUhmKcIOVvDxQTXcrhXRRvTdOcMLbK1AN3oOMxbL46D+PC2aI58vDCJElVdmEteHTeeqP5
3/haQy9uvToXawBHXIxA0VYRbpkvpmH2xBytsYSCx8OzCb9L1vbAWVt2sibQCI833QkfyH7uh9cP
z3Jt3JNrXkarfug8ildv+Vy293qmuvvKz3Dpd3fAflhU70YuNLNx7pajNPWsJKgxPRp5qJFVp8vf
qprux9jUcGKvPyvBZfMgaNSNCxSBCwktDs0JwvuA46TGEXjEwbEdnowrm+qGnynzGK2LxYotELg8
67/BxQknG4eCyXUh92V1C8zR0C/9h24lfDT8b9iz4MhGSGAmyGPIWsxwkGAU6nsRfyRU/QsRKBvp
JWOUdG9TLqnmcyNLjnovxD5X0eIN9b6xU/VtrKl6j5UdV/H6uv5UajgOedYeh0/sSo106udK8Nm3
72CXr1m2h7ncFTzWYFjmq+Hl2Bd7B9Q99Lc5VOGWYTNCee2FsowurZbhwaHhA/u1/eeAedT9rXLt
w51VkPkMoWSIZ1wZTFoxQ1+Pp1Mu/kfSeW0pqm1h+IkYQxFEbslRzOnGYQQzJlSevr9ZPersfXpX
VSsS1przn384R1yzfV/2DTZ2Ke7URaP7jGDUJAjBAXYjhTkEZ9eDmyT+Xk4OKFQmwsjhtB34PbYH
ccyHwoRRH+cQvoRsQZNWdtmDvdHesE7zW6VTDym4WOKuGw5azuhJUpZhlIzuQXOug/NpVNXEmqwx
Z+HJ5qmGZfhmg5LDVeakbHMbqcHDJ5UK3iIZJhy+rAN8vw+sxw0mKQpES0DNh1DHiA92CLfklV2a
1A+Ykc4jLSJeJBbj4OzIbrz/TFFApWhQYp6CkPOAtzgE4+ZwAiNVtlAF32nVF2I+funchDVGuR8x
Qo50KU/gGXvQ833Zdk88X3ID1dnLU7yHhxHTAKs74GUhyah6RPHBgifO7Wzx8jz05TKxdvV+1AN9
/e8hCfaNWCGuW5a0BlsVd4F0UZSzrHi5Q1H9XBs8L0x8jv5dDpz1D3N9hF1MuFnJttJ6sIXb8ugz
jWAJlEKQVlp2iHSGASdSTmIw5P6RelOWyAlrmbXFT5iXhPnHO8ipJ9A8xpCRSoNEBapXuZe2nC5I
63KnbaWilBVHijPZH+QuIxyD9RBDwoB6FaM2DBfD+1SOuDPAd1f+IC/7XOPiJjTWP4cfeT06qa0y
0ufmlp9O+VVebcrKacypq+bYcu6IW4ZcDuJ9FRdq6MA8MyR7cr+wYnF8fxvO34tP+dzwacVml7q1
qVPhS2MhWRGXKUV8Kk8GDzJ6AFYsWNw8F4HcZNwq0LhPHtUYzSbLv85ewjqJQSfbgKxdrPGyeHIJ
nZw7EHcCDhNnaGVeQmRgP2KJE0U+RyW/978ilx6Iuz3kv7i/l5gkdwYGK0hnIOpa3GKcHxddvnDi
FSp5I+YmF1ooh8XNwE96pw4yTpxM+dYB7cC5D0Gt30BF8swq/8XXJRODPFyWCAQXV9WLY+954vlE
imPO5eQ9GcsRRML5E2Gxwp/lpTml1p6PzXyQcWV2cJiIehzA7uBoQeTOAd/cKZGuo5tkLz8TEvw8
I2o4HdxGmZtgPVD6GB9RbgYrammSQwhCrtyX+4Q88fSeXu3fnZYvsd7nroEdVdE1+XcrAnum0paT
yppL8SZrL0a+HDCmlFDSxcX0iDw5R1WI+pURJUtofMlwIHUlOABXEY8DP3D7I1V2KdrROZ7dyv+A
u0RQ8+kgQLBkYcdNgEkhqz6IGVd0Kwkhy7+foESntmKczo4nT6/CQ4Ln1HtacBvg0YCoYZWT8iGl
PubLqdFTRkfmcHeYszhckibQdp9/55R9jB6IPfEICM94+RKLSRuLgJGc6KSpTXAneLhH6G4/q9oY
QxA5MLBRB70NvQBmlYx1SrsBfiOk9NecbmJLm85sU/BudaAk9DRUihSYJsWdDJ0pTU2LqpsIgGjG
z+QTPKUPRa8QIOG26YHPdv8G5sBbyAaWw9CSwxKZHT+Sqki2hzNneY+6Ty4H35DFRNoPZYSO9O2Z
B7/V4+nnAtGW/c0t5c+TiZDZbUoNjgr2IM7QQF8UH8aQYqVijMVKRC0kra2UcooX93ULhuTbpcQF
1JNNRrYYmZGRA+DiqZEg143ZQ57uJO5zI879BE3JfzMDpKUpbsj97SR+ulynCSWxoBPfHjKRmLZX
4AGqRsgHvirliixIsqMqI60bUyCAhhAJxOwcSiRJNPBA01SxvDC3wtHgYg/CwYj6HXZrChGIRkMW
t8mLT0wTJI0zzzHvwcdgUQBjgkQsRds1edFseIsFdfOCtmU2iwFkJtI8Su/RTl/wNaXClyWcxXQ/
/MkZt7fAFnwImi1aVnZNfr9ynIWX5RYHcyN0IMw8vA3FRSnLwsViNmOVpIdKS/4DYh4ciZsdhlAL
ueOsNZA8iAUZNKTaNh30Zra3Ho1gfcQhGXmQRUnwkPsFwjVSNItGjGaKw2UXp+gX5gPUeI8UYqif
vKIXhpU1IJBxQYO2YM6FIxUakUbEiyzW2QgqpTtiFOZRac00WP8pFC2PdgO2NZcXJwnodii7Obx1
tpZjlNQH5iALPFNovhz2Qdm+++xI4Af7fuEzORcFGyVIyPGg/fapium3vAl3hcxfxf9b7japCuXi
yFccO0a0sodDZyuwHT0R9bWkkUGCR120ZE5Xwoa4MWVJ5SryV7iE8os0XtyxdLQ0YWJcK1WlNKt/
LemCk1LiGUFQo0XXJQKru5VxvsRf6sIJkX70ZnGAXDdYz4unFZKjHTqLWepl2WLRsGmk+Jk8rxwC
XGY+ugr/G6GoreF/hXxFZHcMY0dw2FwdU1pv/Rrp3uIA/U/ejqhq3uQhJ+MN8/oB3/hu0aMpsCIw
JMOZ9+8OlbZdkEHsK9hoOhKRBC4ms4h2V1gIIuO5k2jOjs9DKI4Q3EeCg1E1sBG2+c0Ueb/h/P1L
WhXZ3mRZkMQZ9rz5f9xOGjLpY6UeBunhIXhtWBFYO5uEVf4GopgU41eaoxGwrxwFOzvo2ZtlCK/+
rtiHyB65HBCJSePRHhj8Dk+yIGLok6WMEIkCykkWY16OhDdpgeQNWNgi+RIIC+y0xXF8M4G7BLuT
PZ0h04Aiwrk0qDIE9ivQ9Pfl+OWpk9r36kvBCMzSpz1jDzju5OCkEpI3FiAZGJZShHLir3dlGZE3
kBaJYqhHxSNr4yfYU1rLCZO2lvaU2khUKR2b25OVFrxXgGxZjIUM8n9RBvMNqAEkCQLFnrxdf9vf
y4H9/xKAr9M1/torihN5F5NsgSufR/YqWjzR/UpvzB7QoDOS2utvJeaG/l9/sTILXkmlOpCCHqic
SAND5wKgXaPUcigfqTkx8Ai3YD4GS32emeGd09WTtBMuCyyh/9ed97tMzQTVHvg04DifgxnGzy9n
DypbPhiqjHXJEpQUZL//lX6cNH3+v258UpRMAVKz45iemfYjp5zlmwYBs52BoKDGFhX3/9PO1KR/
ndUAZyBXKGalO/+7edg38r+XVLAKxEImBKAD08Unn+Jp/r8+lWW0Ob9NpdbEbWiOmJ2yTSBtTgFp
t2zYJuPnUO5juQn7Un9yPcf05S1wrKm0RVS3IKlUe+iQmWSUs29vgs6cD8j9LGh5RdyUdGHywGyJ
Cl0v3f2b6BCThkujxpUiXuooMsHIYRzCJBvvaTuoKUsgCqX3oYaWToaWmBLM6fM69h9mwmjhtGZb
NhMSnGBJFMcJ/UHPxJfh9xdFa0KJkGcnQGUpCHKg0d/LYED2cbkz+fJJC0Ohu6OY/Nu7qefocni8
bn93Fwmy9gTiIC9PmJwB44sqkHKa3lyKVK56br3XFL/c2s5fKyUtVFTScB37/D84KRUWpTatovyA
SjWUPfWIn+z/e1fBPJF+AQSfskmetv6TFsCYf4IcryBedsktJ2XdsQ+vHw4GnzDEHn8gRwGoiqMz
M5fnWvbp7X5Pb8S5w57EEdGWhDqyb/IqzB5JpqEKozwMtJhIGI5GYm9zglDkLpP1RZ5cEXjKJeEL
7xznKA0DHTkBvKRO/PXdw0dKly5/kxUQOIlLxu3q/dbHk/vBu1T11Bu2Ll6F+u8UqwevAhXS/Ssh
0Z/wcbOPRLBiJfVDf+I3T27nFrw06Kq4SnOIWdOGnG8qCeG2yEW8ezim9aITCoa4YFKvPh2dOwAJ
8Pww/67KQVlb7yGm+j3i4ZOH286Ok3LS8BTf9E/Jaj98TM4rbVjtf56SGj5mKd0m1XHLVvoacrV9
w2vqHt6FEWTl6Dc7sD+GzYi09iMmbzBJE5K7NdP6aO6S0e7+jv3C0FzgMRXn4XJokHtW+8WEcjqY
1z4WtUpfj47uz1rJXw5PBEvb9eo278ALBtY0fcP/OcwfvYd9zyBtBjmMTd804KZU9s9reM/wPFFn
Nb50/eriNHHJmRmR0r8i5cYKBUJz9720rt0XAoFr8HLfyGWTT/JOlL5QBb03MozKVslLl3Ba3X+5
L1xuk2eY9wi7h+Kqej8HNX8o/YcaP+CYTyGKQwi2SHBkmouKooSREpVBJ3t6pasNDwi2eJ5Jtr0k
tatZ99ndIdk96mTH1cf7uh/vKa2N/nHOksLitD3Vuyek4m5vTn/Zb5pSmtJZNZLHSipRCssEXgos
wxBScoFJ4nEE8CwEyg9fSkTfEkGrhE02hTJlQR74brj3t6VNLduyLw627LSyYpglxT3uzdh24aEG
1e8LpwMsHA8Unp0EZ4CuFhl4GyWwbBjRyzPrngN9pSbHoIh/JDXJ6nWGpPq3cw111nFZzZh5Dgso
qu/gOuZBIOj0He9LoGWhHRJcyiIBKsJjJuAhAjMSo5BUwXISgBsVJ6WerJvsbR0EQpjOkGc+Q+4L
XsXLmMgChS2/TE3Sh7AXj5b4rjytawfFPN7kX8SeiM/EvjvSFlI0b3lCQV1/AwVTOGozii1McjkN
F5rZEsLkMT2P80zUUEeXQBm3gdQJ/3jsRHA1avxwbKlnedfA0AtHy6gYaX6JWBtfOdrgY6TFl0nF
Sk83T9sW3Tzm9B6C6CHxPdJWe6xeEhgh2yZnAQjrBsRjwJlpIx4gjFO8x868NQY2AEOyTlHlUCxL
p3XFy+UHDIow01fJIn3ByuOgHqGGMLLDpcLjnBuywT+qc5oVcEdiNaj8TtD2TB9TRvvGD+mViXAC
DPTK/j3T4nsm1GKIxn1ZF/dUXzJ/odaRfB1WWJZ5+o2ADGM+Yw1SfKb8gywJ9tRxO4P/3mpTsFNQ
reWaVbyeP+CMwsqQE4T6b5CT6yRCSMRVEN2oVWHNcWUnzfSLDpzKVmJGMWikWhHvdyIrR+fREg8D
vMY6fg4/ixygbk0wBFR3PMvEVYh9JboQZHpeqAHIQ3ruC17FHddt9SYytIVVCPr3mhlDWCZ4Io1w
RUwghIg55wSTTUyAIv7MeKIHo8GTi4gaOtTJueX46ATZSk9g6/hwiS4cGQ3+gjwJyY1LAozLi/FQ
cB+TDddgXiIPjwAQF6jTl/gHxQm/PpB/cbWrPUm64vklcQWFBOleMH+dTyJ0ZNViKZiVp7DlVruz
Zr3GRCPPfwQIRC+7QyghqQl6D90eDiRDFcT6BGb3Q2Sq2TR0WPwXDq/RIbkD+4PoN80ZvMNWhL4P
dgrf/A3NCFK01LEMRBj8/CDmo49k9P9BbYvRD+Dt77+csJkoU4JatwxqhKp3x26SWVhGCFoJeZ94
rxlDzMcIE04sS9ZYEEL0wNkbM3XT7SR5eJwkXwta3kBk6eocLvU5u/X15IDC/TNpr8rhHQWE1UQZ
BJY77zg0HAeERAg+IGe/7Ain+56CHZskZEK59cJWfLFZ97vYpfZr0ABmKo7IuiC9fUOjorvHqxpi
oLCq5N8gGqzjtX0fyPWVAF//neKsg0lT9vgL0IPmlDywzG/Tl77TKQFU1pog4ry2jvMXHhC83G3Q
2evi/3HCcxEdOVZJfCjbtDm0MXyzhDdbIyVzi26IMymo0QjbLVZN1qGXU+Eb3YAfCDs8Q/5xHj2A
kJ44pbTZx0ixBN73vjyyHO4rlD8YswIJohin3EkeL1nGIIRChL7MvtEAtubw2sMRYqSvWdVUW9mo
bouQj3a49HZfcrd78OBgPfCPSg1O9SOpBw8P+hMrN85smDrGh7XQXj+oYiWavsAbfcHbi4EdvHP/
lYhX1ckOZygU8AlCGeCh3iqIWMSNhVkY8cSs09rgF0m8NIFuIXZCM7wLXCzOwnb/Oz9NzREgZdHx
L6vWpoWh+ytUZikEHev2hW7H2aOhJYEOxRqU3/bbIzeRfqKgeKW4hRspShg6ILqpjeg+z2Fz9pI+
CTO0Rh/xaIc0EJn7tuF6lskrEfNCGQ3LL8JIdhYYXOHRC1IuViZM4Zlen8PJHsK2pfjPHtFwLKd5
DypYH5XgDxiPPTO8ZB2GI5QeZAHlpNxq0OnBKXv5kHqTTYmFgpUGbTy4W0Urn1IEjs+Lj/jQkS9h
hJcYxlQfmLN332rxaWPutZnmdTveFehviaNh3XtsWPQuE403VKgHDxOI/ufkvmen/oRm1Jx0goo5
AZlhdMYAG6A0K0ZYBzqR04qM8/BMr8mDT5a6xCXTYLO5trtAaxeq0G1JR4bprDCYIJRhiYKWAuUr
+EDAkO3TpPMqItqeh/91KSmC1df+7kUjYDr6CBiK5U6SAm3XP9gNTyUdUMTeGOyOln1g5XvHIl4C
iSP2I1+0GmiBqczbHmbSnORj+uCUGDOQBfszukFcIGiQ5p4EFha2I4dqsDTqM8hrjNMASQklQ7TK
uDrm4BRsjC7EGrZTKGY3kH3bNhiIjXS7GpcU9uIihEkeOynBikHjJy1/+GAm0wpJlIbIBtnQyH57
Hto3ng7kktgVnNMlckUsUKd39imk0mK3gYLTuQBTomNEdQB/JIXSATlJ+DFn01Jx3sTtXoAyhvFE
Y2F+1YEP0kY4c+GBuPktSD6hvtbgQZeu5MOSgVC6y5esUwnJBDw2KCe6jfHb125edfCQ+BWevm5h
PvKriBao1++v/xwfJMYcRbAOD/oxVHfPAfm7V6S0kenxdj/qkIG6arGIrOSpvA5HMTMGpryhbgsK
DRlsMbyAsLATkYxwztaUOCRJEDQINCO+RfB543cqcj7qAsAJHUDaYKrG2cOoHVFfD8k4cS9oNKg4
8CxweTopTN/9d3pPz9kH5dAVEa7Kw2ui0P403S8DUWLYvjiYIJjHdFjF2o5ojfCVLaP0zqQURwUm
xqw+8JcusTp4qAkubZ2uPEXGiO2wr8AQ9/WR9PNUtn8f5Y9cQ4Kj1SJKDPR8qiKGDRhtMD7EWQIF
obL5rdBFekvSXLGpQHXM4vj08QlAE9ZGqHNYFCRIXNL2XIBBRKge0j0cWvFwHOK84vCXN3jsNlav
DM6ZBtpFLA36mxM7QjuEmBjMfXNw8KtoY7LkIXF+BQT3nfyasUMR3Xf4vfy6Etl06V9kc6MqQoTU
u2ZVvOwZwVfiJD7pMWsNnpC4c5c1Aq9XRPBPbNWoSLl5yKU4RLujs255FOgTiZkXvftlf7QDl3WH
ReayF65BAeu6GLVR0pjylFBzegpWyHl3iwsaihpJ9MWzCSMaNohMEweAk6uItwx84OQzNjAzUffI
o0R4HNzTKqgHRtrmga1A+w/2UXjH71XJM4BsFme4OmhOJXamxssYP1Ntj09aB3uwEwVNi5uEP0cn
dHkVGRSnXTZjDEnOCE0GkVnuuUP21XX6tTIxXz1RdrOv6h6BNaHHmNzHmiT4Bh0gF8jdErRJ0EuO
Al9ntMp5QZootPVDgFA+bE4VONf23X9gyInaXHFH4k7TgKx+GvMOerb+WmvuOSyopYnCuRXLDeDm
vTDAUaf7/B9OdhjcTa8cdsXGLFZZ5xmKHMGUGCZlbD6sk5o3xEOiMyYSFmEEu6TFKOTLIrVccIsi
DRL3DLFpX/afF6eBMZqL7jsTAQcLGaeCACf+Ik0tn+7S14NWcN+hygDoYl3/RH2IWQx1QJASLW3i
mSb8UXP4sYcdD5U6XDlxjnkA5Yqvzq6G6snqpPmmhUkAGSWyfvU2lU2H6iDmcyiPussEERyi8s2B
5cYPR9xH+GxRC90dvH3ts7VT4NPjOWvvcCW0JEb8YGvW5mQP2lQMbLpdbvGAZTw1bITtD+vjHcLl
5je69Gr7lNTd3L+keZpAZJvhSDxp+m3UnNO3d8IWXPHh1T/cen8Z0XKjJ/n0jK7RpYyT/BJk3Eq3
gbUQ3nIYCSiSNuTpAZiZm6cA8CRbhpSDBNOgNL8jxqfSYEQZrnNf5Jfr50Sxds2BMcjAs31mBxGf
N+QGjkE0yG+pWYIV2xioH+tbOxqzsKb9HZgpmMrijFNDi0UKgv2z/0rqGffCmn+YpDTmF//M/OHW
5RsmkoUaE7Y/t4RA3dUJReO65LV/N8rNbwcfr1bAcjlZ78g4GGFT6Yrl9s1vYImzuxNbyTOFXJJj
lARG+LrcPVIzTSvCZHIO5kCScKuLbQAEW9QF+lTdvQcoVkjC6LSiJvaxyZNu6jn5IRbds0KN8Kxz
ngESPoXUJJNtG/gcUj1UBoLWE8B3hjpYqDCd+yt9IDuSkvDscmL5Z+kXc6wup0QGiTrCoZGyTym6
BtJ6PQOokGxpJhC4S7CKC8DP2HHFih6Y2boZHPl90j9w44HHDa1Q6BZL/yc1MeOZnFtrJA3nOjvD
0qMghql3Q47BI8aPMgYnC6Ttd3uRrtdLGazEkIVcHP4vXbJKWFS9u3/EG/WC1vbEKrQbMJcafa3d
joc74/XDAab1lCyQDwW1bTECkdHUhO6TBnkLhI5bBz1VhjYZzQqNLmW9Yq3RouI3wv0ud3mPo6RK
54gAVazRCBkFFpQnxj03ezRCESqqGhwGgibbungNLtZMtBTqeH8wGFRWT26/Al9Le7PZ/DKTTbCT
9BJLxhyyIlAI1I63GIV4ChsPO09wayYkmnUc53uKZwYtnHNfC5dOGTeGFSY8JpswHw/pySMocGSy
y4CnpIxfzJDQkQBujdqj456AHMwUCPiWPcJksmm1Fk8sPwpvAXtwz2vgdD897EzCEZmGs6QS5sCF
6CLSYEdm8AWNgCy2FzQYWrwDrj0ypjHh67Op1cioYRiB3rCW4bdicAIO1uIcis/E52DPQOQ5YccT
V9Vw58nga4VrjITwB1XxJKSSokRicoXXKy5WSMnsy1hxSZ7c612yy3gY5SrUfp5WMZqtqO7eZqXb
CPFvANZkJNI1Bu1Q6bI1Io6IVLKqd5RF+DCbtnZInx0yeLwD5dTVPRIzBgi3tFq5L16C7G2EORQu
XTJ90nPShqRUU0JcJaOQVHZ8Ad6QkYEWca9c3SadY4iAn7iOhhD84y90Gt1lX3xUwJuIIjGHr5ap
+Ln88PUJdRwfiRfnpbhQe+xTSyX6gqs0v3RoXvO0+NKcbdoIXewKUgrrCi/18yp+8ee9MKOTYImI
R7VBrXnLjJz3slsbPFf3eM5czOHl4zRu3au5AuogNwJp/v2Dnsc+5enyun3X4eMR/uowXx1/XqtM
P8RMoP3GS/OQgDBxKUV4gyTlAub2MtFt4twR8xMsdil+H9fses34YWEwArs7GgOYYowpM1VwW/vT
pqaHLlbCoiYAoI9oO675wDB8WpQOs8V+ZwGYgSbjZ9hfEoofLv9D5tL+uk30cl9jlV/8spNhAn42
U9Ql1xm+i3on1bS4quJWc1oZ/hPXkOchVCnByBEDHLo6zdIyPohgep+206BWbzuGarPxXg6j+zVY
rjomcIyOUUYVV/MrpR8QH6OhByUz+hT/glMa9eMx1Z5UfjeXl1MHdxDJaSu8rJ943uG5onbNCnL6
ly2GDarhfWE4iVkv1CZesQkmosq8pk1bh8MctTe3HaDbiXTBpv1xCIdfXVdNt0XwlPULmXz7YxXk
9hp9d6chcr3xNV1O0dtkj/TidGLEzItLx4KYApECNock8ooMUfjIY8y9wQzhqgLowZU/lS4FOep5
4Wg9wcy0NYUw1TVNDbUF17ezdJ/Y40BXAy90mnslbYLCmY5oa5l9sHhi/IDNF05cTAc4OFYvcrKC
ikgvzOD8PShSv22gDlZiSaM90QK3x29oRNCK8GJk70/ir8e9zPYR0SkFWnJ0b/hKpgjOsguUM2ZM
61yorkNO2EC3NZpXTWzT3qFmSporvYXJ9IUg4/U5hXxyx3aS7wNJjx5RNYHFQW9JY4jESRV6xaId
fcOTlHRUlCB9xJ80uHucz80BcWZbE+4bfp3wUXoyA5qe1L+hhhAPlx2r+3YOYWfYYG0Kc7YnxhXX
iIHH7DJCH8WwSLgtEnZbBJUA7y9hz8F9+3qd4N6DrzN/To/M8ulrQdzaY4hyE3ig0ZiuFkS7YanO
hdaHedkVaw+CvICAkZi5jekNRLkY3odlbp8aTrk4OVz24YtsV+AnI/q+nbu2qnF1JFUP78fCMmD8
M3F+s4AzcXh1L+Fx9UyWM3x0+vmHVAzLnFwnP9jLEXD44DJ6TTT8Tl7ukU1ytCxqi0HLs3DuEA7I
MSFNIz7ZnTkeYH4+OvTOA5TbQQeDdBWjl1fwdFaCyB7HJ9DjU+9JQTI5dhlK6IXNCWM6Eyqly6TD
7CLF/SH5PCRV1EpxCirWyq7YK2Mj7ST853V6jdsSVOsX3eOgJgUMCLiybojmMXK4M991jgPGGvfw
jAEeWs3KrifF4J4sWQCoC3vHADeVoB4vMfaAUgUoSoxzPle9cnJcMfq5uqpl+vW+AexZIGlRwmGJ
w3WdtlavvhZwpYs+V+g9NbC1A8Rsp8t0q8biR7ncMbDnxtuDQm7yCe2t84nn+C/zsLYAE+ApWy0e
I/4EQwcqz6+wx193C+FTzPQVL5LbwrmFqC/sPQWZ1xkCwCJBC4e0kxzDJQP0WD7i79dHkOu9YaN+
1kX6Wxc7aH00qtgo9KB08xB/4tuUMfKDElO4xMI44zaaayAZDsAiOAUcvnb3Wrk8QAz26SRy7wQ+
zLwAzwx2ik8kEA0zckSYrOB0cuPXrOMinuTRdZ49Grh+N8f4ZMj1A3M+9SRElms8LfwGEX800dBU
WaQRsPVgJBbEj0jmNKBxTonPAjvMu4tr9oPYwqSWse1rDvTlUYv9Ub80/O/2TZAvphtwugUqrud1
pnjI/9spGw7g13VCBIV7nrxxTLxTIFA59FjKSCi/eJrX2vOo40rQeydtb6xCqADEagdFJJazRVL3
0F8yNUJOvaLYR3ryoY1vg+cw63TN6DB6rH6J/seb07gZGixCuYd+Ht4gY+I9g+IfHeFIph2TgzNv
IYOlEDL7HMn7Ofu87UPYYFuGunu3m5OxYBbV/ANnNfzA20SO00fOii1FCwSJmBYgipr0VrZzxFol
gaOk2hBvc2swqv36yB2B8dDrOGJby01N47VVfUCDr6wsQjHf8h/kIUVQ78EpkbE+NmZijARNgzqr
uTmazRYzXmMCMFgN+DzTOpWcGAHHmxsF5WBN6dzHah96AiOTDKf/vG3p4u+vQ2H7Ja/uO2yNCVDK
0CEwU3mIxnavTmFW5oB7hVQb2gfcGMefUvxu2GuCTnAdLOP38A1qkG0p4mcCxuBLFy2ESIOwkSSB
Iz5CmJcTas5o1yDuUWLUCp0pkDYB306I43s6wEkalw4Xj011yyh7FNPC1NzE2oIQG8Lk38YM0Bjj
oQ+WTBh53ySH77GlNjOC5/i+E6x++sRxTceTQZSxVnubJ3U/9w2CaUKd5gTddY+VhswTZNuvEYeD
Ow4MZEKbE5pieqSaQBQSK79rXuEz//bJufRxs6IAJoAFSKd8USCf/MIZASpgyEk7PT6l7a0EAOPZ
SE94XNPn3QCJY6yzHD3FL6536JtxZ/cKkf6vqNXIv3Gwb7xE+JwudJzxAP8pZXGxtIlSpE8COJCw
OhJwDFzxb4y6+3cIYbdxDjKYYbNPAiBm3uiQt6RL8teqUTkCCiBCVJJABG1aUBgyzWpzbVfmRnx/
bwuMnOYfEryRBfkYwJKaKv752KcBPalYBxaMkCeMTDVSZd5pHWOpiwyAwe3fxPMl6ORVTDY6IJbt
HUagkxJzegqQC/BFjSINwsUDAsf5LwXZZFHcIFenGT1g07c5TjQgK2MA4z5uMK59SdYCN8LSP8/P
LGKTd/8xEvTF8G6DS3cEGtPLoxbCYibDcyw52ta71T/PCQXpodMGqs11Yib4bfuLqJ4oDPA4l3oR
iy2XKomxqKiu8YIiCVWkIy3AZ5qzFha9MvP7uMVc3edBOX+mh/4pxcwgErod5DIXq4HTl/N5iste
Y4LvE30t1bUJrw4rgXMnVCmvYA9jJ43Y7IZWHU8y1uCCHitrB+bkxzMj8j2gULgwjdLO92qXBfOw
bvUouiZcF4pwCv1ipMO+KCFiwf9H/Ut1VCuWjp5jLOELaJDh/6fKllrny7LAwBPmKncsRR1iCOKj
nuSKps8HlMrtj1aJOk6eKLoGD2I+DJLXuMGuIL5TsHVhvJLSQGxS9iCk6oSZaD5p4bkqfUVypRZX
0abz0EHfcdZ3f8Gu1hNy3xqkrYc9MMgppxjqCJZ8TONYYqn3AaKWC0i5TLQwoW6PaxwouHte6y+x
CsACA5kDSK0JtRdHksUz0iimp5CGEhpihJoQo6DttnoKh4wLGyRDggVoEU8uREFxDGc/w9Kc5jJH
KHOfLuk06f2b9hECWqz03sRXf0J1auc9M5KpQnlyX7v6zs1Y7h4p6LwGF+pQO6bhXtPTlb2PlBeU
ShhQxbC8KYUPF9oQVnvaGZR+q1dYZQAPQ90gJQc89N4/EHVWiplAizC5av7rN5GAFDbifh5DHrgX
2ji2uBumrTQyuKTCeEJW3P9AnIVK8rDg7VYm3S/zPtzXuEDf2bcz5t4ubH39yqCFcSdRc4fPPbbT
kn7y2ArGqNg0ycAJJFnhNvQNzMHm7Rluo9dOftmv9/Ga0TKbMno74FqESUYMrnWeXmlI/O+UlS9P
dTVEkh/q0RS3Rzr8I4m8C/54r9zLMcbchPEZ7TvGBVbFXj5VAam6j3WbGK05poaUbWfS8JigPjXr
kpZT+R7WJEg0pmrIcBK34vixfsKMXrcGU22GN8oGEs/GZLPuqXDpIKEGAA7JcV3cfVxZmDBU+HQO
cXeGYgdbs9f0G9uC4nh98PH1tN606GLbQb4ttintntbDaCK+RzcQ19+8YIXCErUPZrHhUc3u/p0i
GtePnwvAIxgc6zxG49+g3Tv5QEHwKlBuZs2O9RloK3EGKYh8fnB34mGFPSQW3wE1tq3MFAotUuSS
5Rg8ttsUxgXq5f7txzNwdX7jD5MK5i/SoragQQAkx8WmDr8EASffLbEQD4ltmOMH4ssmIchViwnO
hwf/2StewT16DfFrVGG89av1mQGTZpXTc1MSlkle8C4gGPJX207TP+CO0+61Ye8kt00FLoYlb1fF
6/mevrJTwMTbJQ6kK6G7RIg/+zf7kKph3VUJvt7U69Pu6DEzJR0WeCbQ5ubgBfhX5ZaJP7LP1aOu
5271ubyATmusWRaHxfNrMfIBFGuS3ATkc2IXJDyuGslWC3Q7/+AtvtU9wDcQgoERg2cMYGxnjxm/
ScduZFhKd08x81Csd/sgHxCuGUohOmOlOEzopR8sE3xBfVFwvsOrheeKa1Jg/QFNBfvXm2zlmNaH
TLOwUzl6648r5Q8+4oSJ4fwvTBYze+/zCRUWXiVIjB6b015Yxlwp4PqIX5dIP/BPpJqd3muqdNUj
MBLDh5nKIHb4TJsIN2VnKrPOCqIQegL2vQ5VbXR1zsMyY8pA/hbDZSP+wXf/7ZeRNgZBT8wZgcQp
Dn+DMmuK/avI7f4mU0XGzXxgTw149tiLWCIwLtvXjh7wUZgmBFWS4y5zioy/LR/xXSplsdY3Nycm
gu+xvKPewKcm30nL9QZbmLd7h3QZchLZpTCIBhnXdPsR86mDj08ID7MdLnnyhN91dTl+q8mK7Vdu
e/jetK1qJaQzBqirN6S6alAEP2/enGDYNnpD50Y8sn8xuAAAAOPYYjj76/F886yn3FR6hwTgP2tp
cuixc+2fh1VgDMQW6Iwr4k6MeIV+VmPrfUo/PGuncb6gHgJypMix3hx4udY+hL6zv3IlW6B7wnkv
GJgAlRMnCVn7iRG8ZvPo1gQ9s+QxHrvzYri4MRdRCaEv141QRwvT5riI78PV3MH3aX4NrtPb7Ocd
7Gp6hnoBjAsT49erpuLY+wWqtj/jcyMhtqN+RMXsxpLX8hUmbuT/ElsPmon/FK6arMFz2BfXLfgj
Yzzc6T+rJo3skjrSO2/fJj+6AzJu+SHUiw9/vcaxlkU84N8k0uKnc365fJOwXIJ9dexJsEGdYBT6
eLmkEz9G9+69gz91t8I6F9oTw+aeTiwvYqmDzG1JQn5eXfJ+8QeFfvFetQ6DjhqVumu+/e+jb/48
2BjaLWa/ODP0rrGfcZrL7HeL+X6F1cAj1dsYDRpx0egab/tbuL89MORlZWZ4x7CfI60T64AlatUC
+47O4g0nAO4Q3UBM20Wncd+r0K6cE1mRXDaPHRBRQsFc/dAFoqzFZPXtt6Db6fEFR+BHwOJlDFo1
nTv3O9FtTWyyc1KdugLAA5wOGKrwIJ/nzK1293G1fjAGwVHFaicGYw7b6LYW5vjjtUl1B9xVWY37
GnYxmX6MjLHpmjK1EWLJefIkhZ0JI479M9y+3nN+wMZ1xkCa9eWL75FzKxMddTVwCG+WL3iK2lea
iKbdgOz4tXVkLoidxk9+4pQti3D1toT+OVwXsrLbrYhQX53CDyDKfretD88SDrQ0Dw+nqaRciZz7
rHCVVkIANFeq/XFeEEpBXl+RyY1BPjQEmkfdPS+zd9mjojKbjr6MljyNPH4MpjRXhxR5Jss2ZFZH
vsANehWjsmVk0upIWJX6c+kWyeUtUEcV7rtjUztQV/G7hPWxokGaOdv1DMCccBx5aZVVgwMh7Qkw
F5oseakXF1xWo+t7ugpdHxrbE/7ijLhJnKAI4V44XBwOD3ge9yEmOfw2voK07k2fiobYLkDaHAMm
XmOJfWGGg907Au4FR6bs5UDNYY07yDHC9OdTBy1yXfDZA+rnoS+c9x4fUzKeHu5pD8S2hObVjEiV
ej0CKkus/1TDxra1gVpJj69EqiPShfg/IW9KhS5FrNth8VliTwgU6TyZXEFwUW1Esvf9L+K7vAvH
CrBClNyI4hcp8oxe+7knkApE1rBgodfDZcrnNORAcD1c3lzMOYaU32pK3VsKnugeW92CNN2fcxEN
hP5iunU5pZSov6YLYbyp289W0PpYrRdut9ataet673IaFUXQYLZN+bC7n0f31lhdQ3XOkc+mZ7cx
AtQYNTansA0vo7Cb0Rda2+o2qiaqKjRm4DFTnVeTXHdBEooBMNZ1YEyak0f3+7Re3TI69s1dPgfC
DZbQ6klrYgCL4jXAnI0BSekxGaIiBsk6oGvk/weoMT1UjuEzabo35xwdFzLOhb+IFdAx3Y+PojUw
k4k9vgLZwXMf38gnweXixSvfXEa7graogjl0umcMzqPfumTuC/4FzfFkzdWZbndQVObDEk4UUHgT
4x0lgDMTiu8jECwKbvjR+GlhHVoGuc/KywtCk1L3HYzZzugBMwPly+EfTXe1nNqWhQH4iajC5RZZ
uBPCzg0Vw93h6fubOdV9dm9JCCybMv7xi+QjuDn1Se/wHQtxD9T6IFKk1c3ERhlUhvf0VmgjDhLh
BHXsujicFms3OzRTmAIkMj7is4khzF32LR0l2sco/OM+TL/Hod40cyMYDHWHZ4Jup0x5RtRKxhzQ
1GKgk871ivbvCqdG/kO/+49k8bL2J1HNIAe64v1rI15djqcfPguKeO8DqGxHVVGhguIFOh88K/vi
8AFAS1dt5eVNMZxjH4u2Jwps+KCbcCxMFoMb8Xa0cCZMZQadTONU/GFw1Jh+PmhYx7mukyqg9qb7
YcR+n0Mswphg3EIDiRPJDnG/RIfWybjBqfTgqwxEmiFBOnKLMAYOv7ZX9SESVyS7eJV8Oaejucdn
mDdiLN+Lzx4/QUODhdxXwonGumLpFyUpcTpLqe4iVLWyPQav3mZaA2x9SvPunr5D8iH4fTnM/VOU
3v4xnbGQa76YQHxw4xIsF9DWwCYTwaFCQvL96YeUcQ8PY1zsJX0NxkOBojabVhjc4fQOSX40gYo/
/7ZOvH0uJ4lQ7dkgirHmLFtbl2P/sh2/99Hi2pc7HwyPN8YJi9wmYLzH8rw0H6KVw/Tkf4e1bBDy
F108sySsMD9B3dYRwEzEXY11j41MMzHaD16je/UI6wIn118thZr8OTVCVPhOXathPjYUwYyzFwTr
uC0WRkkcj11NhuKLyX0sTAgvZlxNZahuhHAhHJdElGPtnQMIVK6HxjRRuWaqIIBEmqD5+mXyeO5Y
POQrkhOTTR2FA0cNN2hXX+/rN4zOU/WWjLLpelondBkB9dX4p0XtmqxA9I/r0pyZ69sUPCPQKN+I
rSvZ99PHcnJEmh4epQcJUpIb9Lu3Ik6jKbklSGfHqbmUYDG5ja4/iU01PirMS4XxtLmoFarHVqq6
lS9QeYGJFRmZYqp6Y/u+JM0oT4dnj93b3N7xMD5H13nlOYFwphSo0maOpSdoO6n3kUblWHQChH0s
y1PY1wVwT4urQTbabzWwMlC1kQ0KoLXBtXzw6FyqhzenByUXB1Z6tty9JrIKHwggxpt1pBh2qxmu
D7HgvDR0WqXEm9FltuwnqtNaFlgGap3txvcCpcKj8qjGqlqdFjyFIYTvb0e8fLPHzw10U0dpiojt
r0J2V1u3Ym3w7baVRGg52f/IVPiXaRzG5Nh1xJWvaevSeHa3k1RHVVa/NGKfwelSWXTHnvzKDHa1
rGr3HzJ2E0tuV3t+H8vL6nsyemjOp6qFNmF19Sdwql3s8qPSCKbFwdUgSGXHw/zwVpqPMo1Y4LQ3
AmI89pBg/Qvva6d+b+1TKRvp0BwGOkpNN/hNJ5BgYV96vlPWBAEiE4riPF9Ef3BEb9MKjiXlcRDw
zRbNq+exqtzhwQ9Kju9Q929u+qO96t+qz3rhV3vqN5mPCtruzXh///7q3fucJjBPXUHN5i6gPx69
iSMHFeY/Xr0/pmjwwDpiSjwBXSRyoUEb72ix4eHnAea7X2oj0Rxwb7iY5gCiJQ2iccgVhadEucH8
743NHR2c7F/6frL2CsavteZeg71Ih64VZotfwFwjiCFDt4uzACsY8sVk+9ULVrQSwgndqcOzAyT6
wBTypCxI+af+/eyn21wLu8v3Z78f+yj0d5/bUa5RaOTGa0mZDoTzRCQTFbTSk7M2OExo2ZbRklmU
5OfsQJfMo4por2JDl3zUUKks2wrNZZO/koVA6AoqvkbnJdL0aa2EQQVlgQY2k9REusLYwiwFfLgN
zYSZhD0KPDBTaCTR0GQ32mGZUbbjV/fw6ZY/iSFO33yhS4h/I96u44RWQbAoC3Yjx+GukUWJzNJi
XVxycqghpl3tZ/OWK5+E08HZ4tWfTdijBGHqvR//esxLQzCkZUKUbriLq0ay+ChpMsX0CUPD4UYM
h1HFRE5bRlndyk5eJHvlfYTwODA76eSlnlQ67BXaq/pyNsdK1+IKa+Y17ye4cudK+PyMLtE432JR
sn35NhN8IsnKX/uVpiUBm2mmnWkGWTBsV65WaS2NQKkMIlpeHcEFqLeZLGeu8N3G6Ps0uVZse9V+
z+L+czFyK27kD+E/k232LTnYvl/+hUMfgs1wC7wg//GnbaGf0ZK72z8ktUmJeQHV+epyAJkN3R4w
WjHTONbP9W35iBXA31B8wXehNu+k+7a+7jiI5wecLOISj/ZYfUh93RORLUu937qyFQI8SG0iVdZh
lJ19MaB1GJ10Hd8QT6P7NUnVda1h9Of26SeNn3lEuskMtm1DuryIkAgLg92fN/BDBXvlibL7jg9W
Flt9Q11vYLsCjB/Hqm07VRjd35c0pSl2hamu1wP6dl3oP3zUrh+BNeTgvJrTMlJdI+ytstUcht4D
wzJYom/xpNYfGJQwWztahoQIWS9czO09gGDi0hd1DnE9+l98f+Vb4WvdP76tOG2/rwSlYEIGcv91
wHSURzK8gzQUMQtJcLzsEgkblMEuINFVJl7uvhEv5ehxC/+MrFR9GYkLjv0wNCn/oB+c2Ve9a/jN
o3ixn+jGzINnotb5MNOL1Q+/OUVbKzZZXUpXKbaYQZgP7B4663eAvn3JvCOD4GVxJpWYpCmKGOAE
KryVXIjq0WTx2lCzeHJg1PeKHVB+JsG9L9K5u5G+tdEYYKI4BB3M0On6rraZSSskXZ130BsW0gMF
hqCv7erwRa5kt8mqdaCHwq4aTasPkwGxOxUrGzPf/E5KHpujrAmoebxfasXcWxqR6grQa6yrsd/U
gOUxF2Cl0aetHJ83NGiJLqQo7htXnP1YUDmIYNMTWVY7Vtkg1pKYzqa3Clfl2nUwnYlbWpcYuZI7
BntQLgunlrTE+ryW/kxDhdBnMTqDfiBYXD0CwbV3HCRa+c+7aGUSLvqg2GReC7l/mVacdp/DoFhz
lBNekMEUPTsINoYxVOfA9FBB0fQfmw+b6KPdcIKFdmOlhRQOjN6h+jX/OBZToK3S/k0ou59hYwBd
aFxq0+hhgnSp2uvOw9PHGheXVmXJCTvTYk8dDKpdA77M1WkvNnSnnnI5TWiU7ZWL8KOPYDQqCZO0
tW3JiW4flIgDldyrp9Baf90Qw7rxj8zQDJw88V03McgzWQ7gJI8WqHXbT/mYY38VL4t9bBze4u9W
R20A+3thc5pnK0vkw3RDEk97dlYmtxnEqgq4E31lPxw7CLm/cIJmdlIOxxhMzzX9Uftq4noFFQTp
uMlc2lcrC54KmDFe1ChwU0FG0CsVQ9iEL89GZ05IeYzR9hofFi/WHQopECFkWjOlSE8kbwZlWcNx
GlKvA1verqq5b9hw1XJRphmoi6vyHu86Xy9EGmuyNFd25ejw/TXq9aLCqI4GKtc1wTXsOCUe775X
1XQYaaFOFMBFpZLtkHZT8j4J90+xYl9KbRm9gH0L+mail+pqU434wMc/XIEn/sGDl7ULNiywNI0s
fYwln9z4C8yCg+F8UC+kP/JmfTFrG/G8tImsFYxZJrt4N4JW+V7O3vF39RyVZEdLEJ188H0TylHJ
t/XjMiOkAP2tfwQbhYaO8cMWgNmI5tDQ3VXQi2xgKLEc8HJTp5OElVPDfIVoJdlhzMp0nHYnAkQ3
bu8yt1u6bVwEqP6SLVbIwf/Gvq5EIznR+zSDxUsabAz4zga68zxNBCHwFJg9dbsOtM3hiUqLmsz2
U91TdGafN/8T50P5E0G0jxxxls/8bGrLVQWyYxJl6vp2TZa2+NLUmHu0j+HuO/jN5VrpbPkxwbND
2ZmZsBOFMHtdkQK/N4zh583ce9pQn0sNTjRFIJmZdyPRRvwobr1MlAqotCbvppJozisqNAYOxJm/
nmPkpHMTaYqt2ertrmSVfkphHn/fvIFumw/OU8/a6W2jxscLmVngwx3ZtViqqCYZP9aDfXmgzDPb
qCDZwcAMYw0uEwA1dXCvYMZVT0hpzbzDyQrv4ZoP0oNADBGU3XvUzzQ0Q8lkgyUBHXkbkRWRWEt1
P1w4rGj7RpEhnjATPUbKoe6j3M0jvu40tNYd+5/gi146DY/th9Ephcqcu01LV87aZG2iWGVZ3f3F
jGBWvYpfcV9unEvCAT4SNevTpZZCH/7SwLZuPb6/tv3f5EisVCfeEwYQH5taKulq3OmbSytql0pG
l1ArJ1nhvZzAus91ds0QE3CoPIzIeMlO4hEFw3jrY2NuDp9GBSNP3HMbSRSTehpl+jl9/ye/pkfD
3r2y7r8AnHPW80mcYSBn0/IuFuFr9cVQvpnupfWqweOvRCWrXq60USSCOqKdmOwHMFRQvfW7XDDO
anFz6KUYt5FuXxTVOP7LSvJn8bRMlZPYwXoksL3Jgz4pyglFHGUqKUC4D/HWF/017QViutpJL+dF
5m2LUskPV51LIx+qtxxUGMTXwOlCF3yzakJBOufyvL2Bh5aP36/+aavmO81y1YKtsse4/+xOa/Ge
7zvDvVfO7VkxT6TH98/KGU7l7XXUutTS4QD3rWxXDRav53Kl2G+mEu+GBLvs0BHWMS7ufxl7p0Up
aTh8x4dy6jbjeT0+nA7jQFCRWN0Nrn5nDch0lTP9FbEkVT1HbJP0aHF8T2kBa20ey97NFULZePbS
w22r0FcKioKfxN7mqVLuUIKf0dqj3yT1ps08gqdqmXGyvPyx9UP5laDlkVhE+MykBa14NzA3sIGj
6/e9V/jIdo/Jol/znyx0Ojq5GDeW36Uc9SzO0WWW/l5W00ALBWsGHlu64E5huRQW0T1djseAuvJb
mof7eCV62cJ1OjTS4fbd2/n95/SmfVJ5JqOUuIE5ygqp/bqaefzENv0rsp5VL12/5luHZMU+7BKC
21bQb4+WeIoGCc69naxkZxCfZm76L2QdnKtXtMRkJHdg/qgXMKr0z+FKj+J1XsqdQdalu/bso/gM
/c3RaXg9RAtNs3bh61HXzABYHUvgFBbHJs5Wrku7pwFHHv296t0/dwd5u4VodOjqmqqTm8q16Ibw
bZJubRvX38eXp7gfhAZSFcvGbfvUTBd7IhZg7vp1m+H27dJMdObtdPkcnSrp+q62rF9Bc9q6xffb
e6zSemAYHXsbcMg+IjDvsd+mnooSlek3Xt8dQ89RIqsPL5ty7i32lh4FK4K8LbVMK6K70lJbZW+H
tSsWQJ3nUmYQWtvrlu6p9AQD8t0OHbH+vFKsFzq7hClBNkWW5EqPe9FNqayHu+HGbosGshIfJ2c2
bfnGGmX9MjRj0BOLnb19FbDCb+8nf+YVn+Vle/t7c2vAaS8scpiD7UcIptppyE/LcRkcmuHPbubs
ITaoz5H8PY3YG+fhH1oSPhptbfkna7X6nXOJLVm9IIqi8+wmBtzeLAZPwNujYQi3npOMacfT0sH+
jxCaSvMqzm49253XF7PtvShCVxmMvr54Qmjs1L+0TxKdnCyVVGdtsjBj5DMlCMZVVXl3/NKEr+gU
tAboYrV7IBGJsM5oYFT2j9JzXU28J5ACLsXz37MUXzRS0/L9KkmQ+LV8WpfOj9LqHiXvlQMuil1h
30P3uvc2Q89cDHv1EGmxnB/1pfxJQqtHPf57YgwolGPZ2L+UnvXHSZiVp5NFxAmS1T3dO8mHPKLm
Gci2P0b+cSL1f8hdLsbyQKdizF3iasHUTmUzzC4F0xWXj8pcnufv5V4tvJ+Spf3rX2ZaX+7Gp2tx
+0S1Ky493RjA7O5662d5SvSk15olvS7FoQvz0mYXPT9S5dvP/lDyUZkpUm5lgYFHZWZxnUd7c/K8
dFk0j4yUYl++e2ZZdepMl6VEsuT1sUvlBKUSNviZutQz27cTJoTYEDIsApqRTOQVtvetgZh2tLRQ
fsYrqXP58DMXHRZCOWJ8yrgl6EvguN4YWu1PvTxfDK6K8egaCCIUcnu9kJ6Zg6Ru6wGpyj/Mj1OO
tvMcQ6qRHsQ2LSura2WZKzpUrcuN9LRlZa0f97Pf1uQovi4CuJr7fNnXDj9Pbu9ai6AOreO156R2
MdeCpXoHKNCosCuvNATA3WZf2+B/J0zQTCmVrF0W3Q0cLdsyrPbCMp/1e89SUPjQQJ5jbF+LycmB
ImGWeRbXyJrpVmpjPatNF5VbsnrQgwat6twVqhl2XTh+y9ITK5gdtM1buhKcVtRGstPcuWK8CxhO
1mMmnq3N9PbtJTmTPcm5lEMg35fiaYyQ1MATr+nbNQ8eCsIlyo+vBGvCrxAj2n/YIMjVlB1LBvgQ
nafFYiZoHBIlWwPWHffiiewc2wUUaCu7ad/bmvy/e2ozCEn791bKVQ+f59H8x/JiBc13wYWpamLV
mNZy7UNQUlGOxIeJj+wcUSOM5EG6HlZmEuAvq1b8X65T4KVUzyIA7tnKKVc/F1/Hb/32l0m9nekg
9VQtF5tmsge8THReHuvRsio3+8POSqkf72YdDPgVxY21Yb72TBbT+sw6oj2t0OcSloOBfpNfUtn3
Dp2b5LperLqoQeUm521pVdt0dHyg7JuGttNVrzJedzJ+AYDuatUZGmtO16W4tuX4Xp2kJ22+4kOB
PecoH6ZB8xgSXH1ff596p2FKnEptqbm/NFcV+ji0ldjvMieD9iS46VhejO+YOlcyRX197RDWPuXr
AHTLzcvu6CubDhORBcR2ydIYlisuQxFO/qWbVocgtFcPXHF/Tt1Vd9k/fjysb79C/zLvhUN5uq4s
GyRjZXPE1a6AmKcHGW+t/X2WhXFMbfB+8m9ng60CUUqXeHHwCshNpmhaM+xTdBMpoZbKtnFwGR2l
zEhUb04pGxlqqAP12WS44jG1l0Mb4WwO64zJGgV4srJs0pzcx/rA2ZngnCgu5DNfPEyjHEwQ9z4Q
BjkKFBfn+lJmPdXqvJSOAQpK3DHSzcwDmaK5c/NS5eXkOpx+ZTyfj0puXY7ni5l9SZJn/ovbKJ7i
CsltPVw1ENXO70d0qeDImvn3ypRihw9GchaVnZWi/txIgO0GbpJuLKR2nB5P8U8Izb6RQEqvxu4U
dpMHo298qJwjacSldLnQPrbswRKN9PCFXGZFU6+eWnLbq8e3+4f2+6WsO1k+zQ5j43XTWXS8yYad
0qsqCrYeG2DEWSoyX3EEO/VSAAryMTAXklthCMGqMuzM5kpaVjf7qUJ7rTWN7ojIGSmMdLeny/ry
Xo7lqtdpBR4omLTw/TLldfaf+HQat6FoE+/oIJQY1RgR/bl7GmgsvLgStYSqREltSOzUUD4myrFT
Q9Nglg9S8MjRrYis19Vj9dI9/DOd+1W4VXX7c8ki84zMZMqOBv8Ev72B8bAKCXXjBAL7mZtZXy/7
Ch04FfXHbukAOy420dwO4VnBcczbtZXmdLFaj/PKVSX9bC/fs6eQ87BKl1f7KPnkd32a8x3T8zmT
tyI3jniWPQMwejbvoF3ki5s3Zffi94ju8rVru9/lbKy8z4OIGYPlyikTIu76syIEdXooab5jFypz
ic9t1FYVb7JZo4Z2tocy4U+S6NlWC+coVkoJiXJ3ktH8qJNLy3Lc15aGT3iYdbQDC1Lo4r10Y/ej
YTVt3gnnKBxOpdc/yHKOFl0R8/4arphWp77PM/Us3RcE+CyaIB3tvlM/dAXSNBHHtqy+sRWQQvLl
FVAcCngTVRyd2W2giFEq3UqHQi39Etskl6+SyQ2229oK8T8pcL4okQpV7zOOK7IazDd1/blwjx7l
h2qPCJt8WpePWx7Hq8+XfZ2YtU1v3URTS78xR2D1uGwv74PT6LR5Ww9CXrAJVAvf7nQbeSufFL8N
zo/yMVHfMNO9FU9Kyls1RVuA9bOoWmEd3Ese5Ln8TP+bo/qcScUsjVIAy6tNa70r477tB4g7h0st
R/Ok3DhH5IDYItdPakDra+JcX/1YymXErxcoDZVHoreH4LaObEDSDBSMj7hBRxa5Z9I/UzT4xJE5
ZPHjmAQ1EOQNnJm+MlAX9hltEfv2nc2PVmUrg72tPq6l9Q10ChsExAkmPQWo+2ADtkMVz878bKgz
nfS5kwJJFSbhxdPZqyXC2Mgp89XUIOaYJWOC9YK8Z2Sfzc+xE0deC59rGCv6iqFWZWBUPnhnkWBy
Sy9QbDvvrevsUm4HIc6Yfvoz/JnFm8E4DoDGw9UdxcWIxb39drDvnLFkNgiQgNkBI7SGIHrHm4gQ
3rHGvNAEMv07mMDC3DvsBGwyNbm0qI4bmEgDV8Z38o0Uh5aAK6b8bDjUcKF8N7zLfHAeLwemaPUe
Sr+s0kzQw4ZPhGxET5IDkVtFMIsDDSeBxxs+1AEHj4L1AO4Q/pKIkjNfdTPilXkzHQxXBWrsP+/i
IzrpGL5GaTtYD1LRdXwdp9y9cHzhx5aDzGT/mZmEq8ENA47nPjrBw+g04qTSySvuI8f090WTiAhy
Vh8K1M6xEz67tfpZ9fZSuMM8Wt1/bsL9DAe27Ww7eAVcwjhwtKipP7ONLIMf/frZHtk3Bg92wulZ
OHl6aRcAJ9+PhJhUT0kJxx5/ZEoPwLbH86Ibzg6i51amZ9dd5UJ4YagFD6DwR7jqHtfRQ3MkfMi2
s/YfrNlXQq+Bo8WP//ceKJeQca9GSYbMa0QQ9yb/XvGAPV28XXjH5N/nh58NDxpuZeP8uXdKQdYO
sieSEBAZ0kkuEi2DOZULhdPQgOg0jp9YnqWPM/ZpeJT9F2xjOdLC5BOTdQejKji/iTJvPThtPWiP
7APClYAI2d6GJ0BoivnAZ8COfGPRc/99+1UOanIXig/M1qeeNMzKB7fjM1y0cLiZhd84vulxxWcM
XcqpyXxAqBBOOfykdarD+C60B3yF6ilyDp6sDi5fLjgIuNI0ht5NCGNY2P5Gz7x2Qm/870TcZqd6
qAODDwwH5gNEdEoYPzbyokCumFYp9+uI4mb+Xho4H6LsfKCLJU16hDHb4HXu1Zf6pjetnuoF4zZc
J3+Og69wvOTo//6f5kLEbq+e8702rpkV+/4ZXoiThiH43wf7MT7D4WwyDIrMA3YEbLtCHMx1HG7S
fzfKaS4HRsbi37RacAq7upvm8GcB5P7vLga6oFJIrny+GgZ7uAeI2eqGehhx7uMnD7hGuHw+PedN
/nRhwRXJiGPvw0v6OGbo48LEuj42YlmmnaIJGFAM7DQHGoeqE5yVT61pP+dvf0figha8YTjT/95W
R2SEjjw+cMo6UUU8WXlwHn4hEP9/cIRbG9eLWn/OPQsf4SqiC9rjPSlUEro5cEVjgCLehXtF4VPD
7Ta3tHyvdal/hAOnk67IEQ7PdfjOtZLvp6t/4RujdGM5CFPux0e+yvTJXuvRijFCdlGc1LwzbQe7
P9aImiTi1Cpo1A6HczPCZpGJ8odBgKjjicyF3IhxsK/llNDItjMBOd+InQitJMQlZ6VhONZBpesP
M322Wgj0ouCbQxUCmw1BQmFGMBd7vPB927cIAT8I9UMojrYQOnOYznHGOx8PPYzAiV43vz7u49DT
SEtf9ORyyfKkmBwfbLWzvhDX3frwG76DZpBjCR/hcB0+xS4OVwwjojkJT8LdCOCE/ZI3ZM2Z1+g8
3EPpmx+hI5LSvPpyE0Lm0YQbh98Z3MWG4WPcnSA7bvOHjjw7ADctOmmRPoyd9ThTH0+cATvt4siV
++8or6jlH35sJBD8URzpzxdd+DC0by7D1oP04cH0PP93T8M3dnVk71wx+iLriPwPHb3I3iEYEnOA
4Es9Hjuz8ISFp+KJjWx/FzKRng7NAQe/9KApK0bFR7FYfd8VeTSETz1X/Pbxpe5q1sGExb95zdkx
oM9Tj074gTMUD29ccHWzjYkcI5+DiRDGsi+Hvl+72fYS0Zfu/sQgcYUZBTWNmkA2CceSrrab4WbK
4HLg4aYe6pPUpB1GcTgIr/67qiGMyQeWg6/z+O/jSW3qPjBv/P53QT6iiNvCoNr613qvDupfWUMg
7cdWvY/uYO70qsVbqfp3MsHTIlvSpfQCNxf9LzwS/rc33YeZMMPshwmNvy9+woNlSLoA4ZXGjTk9
apMTmTLa5xmzq/D9uL6BGnpdSVmTEjLc70o55VzzYz9+THLfiNhIXFpwCAPsui5VAdtxCoTbJN//
0BZKwhB56mT7x0xE1bT9vKhxbipKbcv1AA03/Gh3/bkdJxsmd4m7k2VzLQkBso81YPnBHTNBTY5e
Z3CxZuun++25zTlYVSD6fWZmaLG7I7E4cL04RIcfMnhYnhlRMUYfqAl02xfRdA3GGU5weY9k2T+Z
YSfZfoxPkDanm52Udc1GffKU9muFNBCcGB/uh/TqOxIh+59xcNlj0d97dgDDQf/wbS6WT8t8VDu8
m/pWV+HjEvX37wx9DuU0pzz6Ow9FJqxPYfmKedl8oE85/Ip1D/UVBKTFwalxcjNi36nv0D8LnaJV
CzOOXENTfXhGzruFvFNq6L5FwY4B2+Lt4M1oJmT9fKTUUlv7oFuXR0cxPjuO95/lGLeAQApxBYkb
Gy8hliOGjGFP6lFZjVyWNF98Gy4ilfCpoQGKh2bPBrrybD362fL0Z16FSTxLWfYDn6lBdvRC7N9P
5hg9ugqPAW5YpA/yxbqnu5ilAKb2U9rz93+0uu3V7DHI+1c36cGFhhWhuqWEDve0kv0OJTHqfSIK
3oVtcKebTvi5YTexruQSpX1jZ8Ng1/JZeA8tH4DqVgdoNVQwlEEsGIqq3FZqAEfi5PQOV4LIK0wS
9+g5RznGv8yW8tbUlB0JzDH5RtCimUawCRn6TRKwnUrJz6lSZRkKkxwZwa26+Yk9m/DOOvHB7ofM
Bg8dnKf3blZ9VexiX6+IS48t2itSLm0TdQJe+62428+makbwM7b5XPyoYNQu6bE9i305zfTskSyv
wpcTQXdwQumdqIbDO/LdHPPkXRHOe/BmnhVf8hrFApm9Gs0+aPu5Gxk0SmP9edzwho+FN0ilAIQG
ujEFVA5wpqir7TsvLXJqckeDoDrt26PzlxlgzSci2t0goniOKRjuvB4IZDa9+5jb0mdhQk6BLkFF
FZ/tEDJoKlhsdOZrWEdxxa8rgDj7c5T6DoaZsJjEhG2rHcirso1VrHUrPlSkhvYfV+68uLI+wQas
8G1HY7P1HHvmz0bQGek2ib0bbFsK39nZthP7vggvAU7xC9UVwuQJI2Y5AB4Vvu1D/vv8TeQcbMaQ
MVJB4sKvZEKSsRrhHjnqxal/qt8ZS2NYxds3gVpqVmopDfmZHUa2GM82/X5f1/J4PvkSQ1xo3GP4
/OvO7MepjGqkdMdB3bw6N6SUEUgimajaKMUvg+SrFku2tp9U0ac/e5iTrgXSjlyITxLra0Keefn1
jGInjucV88HB4aJtKphm2apvLzuJfDWDwUXN3qLbhXD4ldGv1ijU4s/XDfVXmpWZK+eHTzZsEUPY
Z/hWBk4db78sTpMc7dTkAsqcbOoF5gtsFdBUZrGhKSQ6WK+PqBSX6DYRjpXByZpiBi7aeASko2Hi
iM+C+8VPcLoNIS1M6T7J0lMkqgj59jq55nJwi4J9m4IlZD+z75XzSW//tOrLgq0pw0f8ApraaihI
QebrVZkhilL5YvXPheolW13Pgjr1UspiCr6+0efSRKhc/uqm9LCXYbPDyTMIzc8Vk5mPRIFYjWIT
4rTG9MMg2I0YM70Y8+SGyDNmWme9zwN9ShChV7RVDh5a6zG8ah2S1oOOfAdKxImOI3hRGWO9myPF
6GAatMaY9tXz7MiP65CvxXko278z4LtFs1NxKGCKXQp+NOLV7BhRlQWVdDjHQutaw/eKvr4yoC/a
FQbBqHoKydVoHKwqbU8JIwI/sZZl6ko2UkOciiA4iFG3CFdSFC3vxHEy9P72n/n+sTKLM4K8tnA3
vf4RGXmEL4e6XbVZmHAIOwHyVQr+bpsI5lH+DZXassbujr7n1Xx2to08zL4X7MdylXWG5idXCiTa
Y/k3uDFyOGutG8EcbcFSnHU4kdj+DYOorFaiYkOf0uzXcC/7CtXAsvT90oy4NGD6tQy8MlM5waXK
9+quTBFJc8ZSp/ht+ETp7uNZmmpBaBFm/fClFq8vq8n6qZYXme7N/lwM+8d2/FpekMiRPH1fVbJI
axO9qVcxC8LkEtc7di6jmHLYnHiJl3WcIFjPz9iiHJtsflSRpxEYS5ICTRZs5/RTSIZQ9OWxd/6E
/SwrUCHz43Wcm8zVli+tqjCLmhqmh078HCmPKeRNoupLjwxX8lUv9p2YxGceOw6GQdpOv8UQAWx8
Odemu5ma1bO+4oCN8WLSGelRfV/0hWOVE4XKcRynOc/VNvNq1u2H/nvuUyXTyOlUNgf+9/VkcsS+
Z/4yk0Z5zEBBuYx09ff/eG6wYnOGIbvelk0UOFZeGT9F9EFBMMSmgUmTWulU9nsY67LtTjUr+Ry1
GNvm750LMZBj6fQMr0SqzHnBs2gyAJkaI3BBIKkxiQh6Ss6u68bxVZe/7gVLHWJ0nHWUuVRtpvyF
01Q80diwyUj9PICqeKNePWUnmq4UEi0JT+cYg5jBct142gsI2P6Ymwg4+2QZ1QQBQpjQyifyda7c
nnCG72udkfLrZ/m1Id1U9UD3TQ5YR8cvRP5kRx7cz6q91FsQZhOCEaqXAfuQ4jGA9Vvmn5VD49FO
f4FqE0hNfHUcFLdavjKcLgw5HbJP3M3eAiIvdLLepAx+sNJcjXQeiIeLjazlVNOVuTqzbs4Lycrt
50q/iHpa2Q8OP0RmN44Q55pqxbJXv59sBaP1QIXP+y6PQzKtNvODk2CegAYEt3MvoDDkFVWxitzQ
WNDE+J6loqUdKfa1+TNtX6rsVi9+hR1spjhj4K1ysfFtoV4Xw54t1lX/2cbBA7CTQLlj+87xT6FH
5/Fkji7wJjXK1E+AuPFOq6u0HkKlM72jgpVC0o/sK5NVxL5SQUZuhnSUpWlhXoB6cG1f35Y0oCTV
JnMWJWoK07HCXU2mrgtW7V/a7zwA+dDEhhCJiDLvzDukbhPzGN7tjHyPgN18eiTCPo83vVBXonjx
1cd0sgdd4uKwNC/6ltq292K/kapZOVAHb4ondPXiMFt7+mNRV94mSyk7zEct+S+AffHPHIAPOlbO
9u9cSAhqyq9WukL2O4z7N91bJUlApU9QTtsDzmvaDPhN68YuunS5RY/AjApPiaO6iR3MLLxeRPlr
5QNrH7vJe5P9c5TJDxDHVGOb4Lqv3s+3pVF+ycdpLyoI1wjx+cb2M6Em1P1ijAHcBLlFd2nenF9s
Rx1jMP99qd2P49UPrLf2KKe+M8N09QdHiHn2RU11AjsYaJaGAF5cKyG9ZT0MWW1wGLTQZWNDZUWI
yHBHMNyNNUW8Mf9cz5Ifi5jyM6dqlYqYeGAK0nGNQEeswouNzLO4jbWvC+bJM/GN7klY4+JghFwx
FNPbzh1NNd8glOeiOcl8zzs0QDSiSS2L7n68H9tLLTvbWYJRfY713HxgF1fo9s+jadM6mLM1D4J6
4p8yN+mSeAGPcMhX4X1bReP/eUS2Yinu/SnPLOfxGVoZCO8aHBLOnX1j66avd0FYaTNkp7cd3H83
XY/XKkpqnX9tuqnajSIfVrobmVt519gccJfdf+6prx4kKdzz9ck+lSima9/0EpMYaeTQw8nVBRfO
lkm9nCvbM+kA4T7iCarqqLb/dsQpjkzbyiXsMGglEjr+xRejLkqh229QsdV27R/bkm5Gfl2AJAIB
LfCKpwzwdLvs7mwO4eVLC8TXKsJFI5rFIDNhzjuUWvpOyWAeQb25nW1P0XEWFxZ5rYUQAV5dDfPp
qh4qWmzTRPPD/uZOjdLUHMv2kWhX6Yp6zq+7XD8duUUxgV1z4aN5wfNywImWV1kkGPeZRBuZn+Oh
guh4b4Z0wNeqfP+adhZYtkIUZa3SIOhIzRlz8WLiREc/PB1k8MI/xgT/xdm2zBhz9xZyJTxtWLTt
JR464X+1IFEu5GCGLLlz8XXBC1xubIbA070lC/IbSxM+HdGRwMSyicdvAJtduRiX+usukUtrzHa7
OG2EYDZKIDuXeSQKJ9veifnb1HMK2HjjZ/d2OBang+3Xc8DUlljBWxEczRAyTJvlscWjk1Ij1ZKc
Yiw70DYpb7boaP6ts6W+gkzl+edqDEcZh3ZwsnmoZkpvyDfvMSd1FteVkJe1jD5j7NT/vFVIKRad
z/4jIfeegAmL+6Hy6OJVmz3M0yniRPtl635wiFaDfC6LXH1eQEyQYaAFX8dnmFrwc5l+ZGG6hAWl
ZG+h7gd0mzY3RBV3JM5pO+SVB/b4urYNNWrVbCSgBKk7uDnHuolvbRJSSJt1utnPMO7yMzFyqUgR
lNRt/XOnxk3Y1a7l919Cr7bykV2sscoKet5ngtC7a1PkuTTAB+vKhOWY5St2PVi9nHKQMcrNg/gL
jpVSLxQ/2cZHEu8SxdKscxhBT0AWX12TgdaB+aLLkBtP1sSP4uk2KDvK8IJGIZilrT+n/V3dxim0
KEC+s4DpJvSDRDmSvZD7qYflZ7Jns4RZz+Ys3jvJKCzGjObxWgOgyl+9/LYIeY9jY4VBS/EzHq06
Ocoy/Oc0u3+zWylspplMt3Y/YVt+C5XMpSWUsrZXITZYwFii4KWBc8ywScfCcdeXnETJKHOT9Wew
rLYlbQYhRrqhOVSBHSSau+g4yNSWns1L/ViKgtWDK1AmIta4Ov3ECwwbsEHL9/a5f+hdO2CG9/Ck
LbrsvV2glVUsFZ375zc0s+Ca+/A2i+H8DUONOCZMkFZnaOFHyPvwOB8m9/7JThWygHfQvX3d6PKh
Np4PPChSYPuYw++m/SQlpmRt5BVBITKU4RIRZPlOE+6Gp4qzY33FFyI4N2XQ5s0P65kHNtSeThG9
zzIPDjuBBazhdElxT6ExVLTfjQ6ln3QVU17xti2jAGiHAZxL+dIwIy9AVhtRUJ6s4lb+GWuweEfS
XIt5hrl9iOy4z2C4AMp8Q4k/7zQb8WIzqTaDFs5rzDI8bfAC5rTqbs/do74dwBhedWP1EPEUaNaD
2ZhGC80cZBN8/z+S7qs5kSwLAvAvIgJf8IoprBBOSOiFkETjvYdfv9+djZntnelpYapuHZMnT2b5
HTQlU79ady3KIiYp5RzP687ccEuGA/ltSytZIaCU+YWBjnohr6X7l69D25hVsAqVhRMbk4UAHWG9
1gJ/34NR+gXoxD3xrzyFk5kv5mi2SLBALZ6YgnY7OFhcWwSBPNeXNvhRgDNBR1I2E65OvoXZEsOH
7jysY7Vs3s7Cu5mjEWu7ui1Bxgc/5fxv37zYvcAlhmm0I9va+B9YmZbkVlUmPQ1eXs3cGGVkOP8q
xKQoBla/O9vPhLh0rOZJI9VeX5EWPefkA/nAhc8SNUNaPj5CAAZDxXrug4raV5BDwEne9a7/1V14
W3TIgzDe+dcrKZ9W8QpaayTYulcnQOdgU8hEpgKcdBxC6w5pJK1FSe70k6p6Cj3GJtI4bvaR5HVH
9tJ7+pOPrhbeU7t4W0DWQ8/8+NpqYyh3MTFSg4bDuuMikbUIkGxSJQ8DPcPSfkr21pRZAUHgafPF
Sc6esJvQmnSmi2aobg+maCv1sCmz6Fe5KZhS8byTA/fM0nUBdu+5+HH+uCZjUSQalEWbmX9K/MGS
31KQxXvOxCFXHSRGEr8XDJAXve37dnDqFfD41CeoRtle6i+1sUBZyWUFKKHCXs/s0L66DOcEYFMJ
+OXD0gXJfKHezq9tiBaY6Dxav6qpYs1XQB5IWOSgP0TUB9QSjkHYXeYv8gx6EtdghTPbVVuFmk9E
CcRlMPQ3B5vU0uAbfJuwDuKn6BtOSvPxfLyvzAI6nY1Cnyo0bcKEPewD3czNoAmxRMGXA2eexH3G
5OVrJcu3ZOSf1JemtOjErDuk2xQlBvkj6YCHDJJAepaWjGehNn02lz8P4y9YSVl/lAnLGxXoLW2e
lTNFFKnzklIPf/e5srE0zmo8rKv+IkwbZShKGsBn0UR9t6hOZRLJ/Ny7eZCvH8ia8LV08y6C2C9s
hvpBiPgL1Wue53awd6Jo0A269MEaneJydZBqBD/Sh2Uf8mwNlyVSe0ZAIVi9wJn4i2SMTfkjDaRj
q2YXGQmxRmCC99jMPwZdDelSbgQhEk9xZErfkYp5Lr0inQWNuoxWu9rH7ctWhvsw04eExFo9RxxJ
SoyCW4ZUuBviKNST1fyPxghfjiAgHfuAkfDFwI1+lN6xeagJUUxJiluquzeKQFXbU2A0n3P2QbeS
F0lYArZ3XDMQBAN0J020NdP34uDQCJfqQT8lUUZhIg9bXjf+LE/QfElW9c3lbt/jcfND9x/fybq7
fiVfm9Q4Bsmn9xITryzMh5pLSNjzvqNiC8k6xroKY0NzM3Z+lcVjlX27+Ll6B4v6hhhWVf7spAYM
JUwVwB7UCd+hOeVrvC0PzZMflSFK+Lr8T+FSLv7hpQyRkkzpCUEBJ52Y2uynfFh5UOeeCfBZIVyR
9c/hWkuUhhYcaWQsg66mg/v5XsSQplVyDUqDibfE3xlhLxQNnvwJ/utvNHDQPWTnEYC8GvWHGtQt
M2Ci8tXFiFz/un97f7TkxIbM3P+F1uhYwyG910IXbdYZ4va/UzXT7OvaOJOszCGceN8p6iy/96jS
8bmP4xAb0ZciCvFSzLZzJnkdLoKxH4mbfziFBjTn7285rTxvpupA0fdXq1sM7Er/1RC6tO5dflOl
f6nav4fMFTjieNyfh3q+EZYwpZEOEIfCph0lIinXZq7xFSQ0uPGGsibcE0FLbGuE3D4Nq83hWhiC
QSAX4+ANse28cxHccrX6fc4W7D52qszib56byFHykkY7h+G5/C9Pi7Gb+JXo3vpKjtbz49FwZD9O
3UzbeG0lIOO40MPDNZsj6k/6d9WTG8MuMRvTnTlUXu/SY+B1xCl7XyE6aQvLZ3ydfe0dKSiUSmb1
Hhk0Sg6Lvi5iTRBmMzr+M8sjJ72ohbLthNVAdyE1uMJcxNoZ5ebSdB1oG65wyATF9+ngOjxJIIQw
YD26TdVXP/Pf21sJFoXCOiOPXVzk2qGLDxBrhu7lKepkCRkCs0SbMHWwL5V6srKqf4xEum2prhYu
9ZJGGDeYKA2n//xokFARRMwVvEbgjLwar7pC3dfNfG52niP6//6yeNx6vf/XdoWGEmq/rVxN2tQm
eq108EMJ6/ofSNTtHLVsMsH6j+KAgZXebNN9GoUkVftLLCpcAh9RUtQ/xpM3gx0doZKKHzOeybu0
rf9ZdntXzBiu2WBRrzyOmsdJ0I0ezpa+LfWivyRimXa4/E+t1/tvzVm37SXCMHW5qUeLil+Xpkji
oNBRcJKYqtzel9VMK4i5LWIE3KGccQjYZ0br5aDgnGMuiaureynxi5329Rgb+ICLnSbzjYOr3izg
mGAkfKF8hOvDkzzfTw1MfPglhw7Y0ulBZH+GexefPudNy2IoNxm9CtzEKVJeMHeurqabyqQZtKES
/pqYBFrkwpcgYFc5zBJW5OwAKkjrid9rL8Ix2S/K88/FpWIUrEhiJmsx8C1cNbt5CeVUXBychjRm
CXK0dg3tfrYqP1xUZvBGsKEvCfZG6c+JOv3riH/XN0Qz91d4W6p50+hEzcnLvqKlatoxwWSL1iZ8
pAl51BXBPd37TKER8rGGF7LvhXT2z9n8h6gk1fnMpH4jQVg+Ds+T0oan5IFPbAZub/mfl05rVSVH
UNkP+fctsdkDQZbKZ7xtFDHPDS5VxGotkSRdQfg4tefKgWeQoHlyHNTm4JWg9W5tJ6tTr9rG/ejq
TxsXf+EUxsS1XGAxs7rxhZhFfeWb9855hgHVP8SW8PBX7KB5cEMyWDAS3YTVmcq6uW8e37L22pe9
zedRI3gvVMhjAboNRhj5PYrKjyuhgWPD+EhPJVe5PPbv4E+uodF0nP9bVi5/YcTjfxWlfrZm/7pd
bIRGtkjy5drak4uVEOad0740vSL30kgZXsuDlKYtGqx/+EB47WUchRl24UOsOOkCg3Z1EoWsmmy5
WG8amlU7N7y21u+HsMlFcp6vLWHyyvUr44Uypis5vgt+ToXElap5R6FzUSlEVde1dPcXmvNebOEV
gRfkfeZxS24voNv1TCfSyRnVkNhpWjJsPMkmDuft0+/rN5RHfEcLlOfsQQmBhVDFVC+oLguLmDQJ
ltBZ/fX7StcTcMNlx8dGrZLA3DtHVI9QPn6orEv/7WPOO8XBprbucmW1DJv5k4iJHtAun3dP5cVb
sIrM1gjuZioJTAH4vP2kIOIU/WE1YqpiOdTuPYBaI9+6jS4yOcrWFKJC9bWgbYHu/6VjGG9dhRu9
q71dA0P/EaJXLfpbhDIuEAlREfIgzsD6BRCuf+/1pDL4O2kqSs+HiHMbI+L2JT0fgWKN1J/4a+mj
pOerpfu3v3BHWM/rMDFlQTXSk2pAzfUuJhl70BaG9IQlBWsMjlCGAAlljZ98L/obkZcvuzTh+XRo
PV9BAoWnGnkXvczewv3PY9U+j+4/mdbkJ0HmYiH8pCYsMeeVn0yPapP6EHIOB/PYPmMaQd9mGJu2
wcRqXjPjpPhzITB54i7j3DfttNIrMZ+bVEUPo1lzWEw4erk0K4ma5VtGo4mvG/wLIl65umsB4TUC
8TD4A2HUgT+hBEuv6/oCZWGRGWG69DoOFc5GB/T3gDyZL18q3YvaD7irbYqFmTHD4N2o8H61pGGz
jJhMGgJ2bxVJcqRLyS/ISjUXkv6kdGtGCifL4GmGrRJcyJWJ+nm2BehCf7Tb1qBG5JIqN98Fjxtc
n4d6INDWD7LYS6pZVk/D0AGb329pUwNZArnY42BzlY9uGUwJFtexoEFuNW8NXEvsU9x6vqgqqcn7
vHXs2HPedDU0afwOujZWKfu74fpHXWBFkuK77vF908zHy0kp2V7Gi2bxn1/bqPzWIihrKqKCwxo5
6Q8Sd75gxXgq97WjdliJFAqFWSjH5FHUOmeYJbJqXOfpgb+y7SvU58Z3uoNgZbuPnfFbZ/n+0HVS
kpld/ysRtm84FIxTBvkebfRjhQrEz7Ke+fQMjrJrPA0L9a5PGB9Twdv9yaLbVqIOtq8khs+apYLL
pP40g+1kd01mHVF7+XgvJJsn5cGAFJ008OhbdditKnNFJaCDWjJ6gZy1bWlmlw+K45M4dWywybgv
hqcE6a6oernZPKg+Vt3Ns7b/XDQ3XBwTXVJI/TU4U3wm+kLcr/YSUFnhbgD2LfOAhu/wd/jC44gZ
LwiXyhk4iU8fY1o8Z8meR8wNga4Q0XJVRQLqJYFjN+miMgq7zxK5VLWXrLWOX0VFTuJPTd+cjLQ6
auyg0BbBh6zmcyqGJAbwOOAz1hVrj79TPMr2tXQmbGFoYI/8cz+pZMaP7uFr+SOapN7N1XikGL7M
S3exlYZ9ATNNx0dJYGn6WD2TSyvEieG2dbB0HniB5ESWlrU6+/Dnr/tKZhht3zfqXN9+9T0fZFbE
O6lrhX3/uTNNjGE7uvwt5vXe+jayE1OcEsCXDGo3cv5vm+ZSx6iQwktUbo4SAzsoX553KigTKH/2
2wG9XCqXRLBFSIx5LDTZrkzsZDs7IlD6W+ir49U3EvXXePLh7vucDeHvO2In/Oy5kpJ0UXeZ1M5Y
yMLIxN9qYR/AiywFHMMogdHyqVI4lM8zVX3uPTUgTOKkzkhykOBOl7ApEqfq4fA2uX2TJ1xmaw/7
zuYGdqgPNF8cvPLVhOpaT3gsDaNM975c9uWhuvu7MA3orj+37N8UXw/bQS7wsX69+OUZxQvAx1/K
XuxncALmbtm+jIsXNpcO6Mva+++akBrs+tO1XQJU0QXH+e8cNth4RbGVFzeczV4+X+dCTIMgMT1+
5sakMIyiYXCPJumzy7x+yXZW98YB22oZn561NN1u4lOw0/IjSXqttu1Ofm3X9GETpWdrV912qYRd
DJvwOXBaCZzvY1qs78WovKjn3xmtmqYsf5AghtfPjU1T+nbx5F0VtKgTkUHGwosbbcqSgPbXznCu
KRttOulWngKcHKMcU3Y441cj8gHBCvJANbebFCUFyfO2ejM2EOL7jofEthytefQylyuU5es80b9F
8/Y2QdeuXc5E4Ey11z/qykIv0wjA2GzffSrtgxvIB7M/+SN2NPJUFWppxaEOphWkN3a9pynlqh0E
jf/u6FdaE8S9TaXYzAnP0/t08p6OJ63b2+4j288MEwMhy+U5mKNcYpfA4Q/EEESn2X525OEI/FjW
04FHPDOT1CkEPgktr47GoPhlA0vtRh7f6New3mypfBzP42trU1XoXNoK0ysqdjA9BdI1n77Bzr7b
w//y1A8zA5XpgBpbnOQkEoUzK18hLpry74TYZHxD3hCi43039ZE3lxUf0z3CX+0DvbJM9QGkttDZ
nhcZhRigmfOINIpsT8GubVzxkwTeEU6tPTg8tCVrZTmVOHIrbRwr3GZAeqrQOOexyhEMjXIkn12x
5nb6JEgJYgYxkWiAmTDfVfN32jbcDg0MlBGbbvFPTyjD4n/pWWSx1qu96SqGjkaTQWl6Mb5KciQP
a8IjKha57LIiNm/v+sdSh07H9Xxz4f8jwexoJR3SAQWCBEp9flW1mLpvf6yNNvfDznxMTRLZGmNx
9LaaFlyLNM8COZYy/Eq7nq1Fl0DZIuBRjYRqyxsgQKyh6jWqgMf/C9esPm1wGhXcJXPkJIZIm2It
iupkxoa6EqcRx3+hOw7umACOmYoKNCWvfC4riRpvsVIWam13DkfagOtNLssRVqZKbqee9Ff8+lnw
PkgrB8+zJ8P1sLZRoCjDcaupsh7lm8sW5oEXKc0RtRV6eVQzHa59kTy0NNavXMqL/rNCJsz0cFMa
7QNyFnDkubpJL6f9u9auiWoGlMZiNVv25QDNBdMsWRsRMEcz5jjzo4BwWEi+8otgJDfZ5jl3FtOU
fB8qIpREFCsdt/+Gzoj+o7ljq6wW2xQbQDd7wYGLDupCwwnVrkG5Pt3kwAroc3YaCg7vS4X70la/
lnkUutfKEhgz7x07FrrgH838v82A6vunrU83R+ACwxzLv7bIjKyJn9cOg9sn2zDa5zSQz4wdH607
MmGYBklXFNIf8P8Ti9hcd/UvqtDDyvZeocsMVj7Jlh4+Ks8mEOBrU/7zlLScCIcrMcjOEIO940eq
oojafb1t2k5Itnf7798DTv7jVqTJEZG0bFDDhfc3KIfRtzu2rr/neuj5Vf5QimcHX9cCoXz9oWYh
5+SreISUaz8PlT3k4P2Cv0c8tKnAJSSk6zXomltJsBZPaJ5OSSdJ72OQ7Uw+snCZqBbGwSZOY5OQ
cbF+rF/ioJGVv/Rz7xBHqYQfO9ecpP6ytOQ0HnB8CWOUuNNQDkeCYAyc7gZRvpaaBnUJhya0aeD8
dOkyomYK2PZIw6p/BHcjl20sX0zCE2J6ua8/VKyh9kxUHj9JClF2PDXNNABnah80TR676M1tWunv
myEkFJ/i2seT6QXMbfmP5vsfM77yS1kGKD2PMnDs49u8j+eUhu0GhHsz3CrOAzWcsmcVgc/Bn3v6
wxaXVTm+IoaW1QPdortP/qyB24q0PcmYH6bRQGHagpxkKhMZiE66X1fQ7GzPgylEFGbYugIannsL
hXIkXsxSbRRd+yo/y59V191UVPNzE0s2dTLh9mMbYKKilr+/625tYiDNTYWwVEbvMW9te4dMtUh8
QaVupbJQSS/D5vIRAcoUSnCmZ7NonIvlxa68VeHfbJJpSD9un7dkKfWbzJLugLJcX65xWdN0mwdS
2THR9fzigBXO7R0VRlDBvVWQNSerwQ0pbu3nCptqDqBOKolB6r2tcGsFaz0V0q6c27af/YvhjJXn
+yLOXBv5XdO+6FhBnWkQf+Uk70/exrkpsdTSo/YY0XWgbTjjXMXuKXh+5w0Ak02ywZOyUeGbdTcY
J50Qi7BBcEla3X6mxqrBRFth0TllzaKCzfCTQtSzTCk+13HdVDnZt2zH5nPz/2BomPpI5euRZVlp
UtkasHsJgvpbMA1V0oYSYjlitGKW+R2QzN6qrloQ0OWXr+NIEf34GnkXEUwoly1L+rLNz6ofUJhC
eYSShObgUargS+1qfvdrVQKM38xU1oyJAi3yEOfCCudzJijN+6haCvXziAdP7SqDn5tnM3WoQAcf
5N7yTMgNttZJofH9EuPXIz8S9tVVwXLQYPnjiPgiei745tROwN2jrkGVsKp4sfdSNL3Wt4N9g+WU
q3tsZfuv6b2Ze3eA1x0v9uzl3k+PQSEKdi1sgbAUsaGc7vdjIFPPC/C5sNZZfA/vbLsGGKF9fpYT
f6upHeeauzlYGeg2EfgCVyVfC6bIaVRu+zJh3L39MCP12XntsBljl1kzoA1aKmeiSn+n6r+olWMB
/iDFSKHKaCdXSdduX0X5P/h5D9/AgKlUoO69BtqzN1V2DrLc8yFBKKk/qoCQkDDDnJ1HigvBsekD
Heuq+Gi8e0uyZidC8zHnbft7GUOlV7JMxYL5TtXwUzzT5nK75XqcQQqjCeQerq4/ejIsTBMd9dwK
DdPiYqA9b0fE0PUua+CSmaJKxvORjaGsuidtvPT5LG20Qwrham77fjGn0oIdWZWaihYrGdb0neWx
drWOhhDsg1rT0FuzO7zGmXttXojPfMJwZIJdUVoFHjL4rKgSzDWOGoDxMlX21eyPFzpC6M3i95BH
ZaFIfxjUXMrI14cqEKeX6AbV67OFMDPU/PeTWuMEt6ynnj8315/3U/nmxapeJDElKlsgsAq0i4vD
c/Ogmgfq0gJN1q+/GtNNDQWyk3hDB6WbuVTRZrrZDgX1hTYzjNZPXFINEgzv3evJh0a7YWc8qeah
DSq4lR+01a+x9IgMTA7sZl5rTWFA6Tg/CUjwiurrrXGcIJ6WQCC+xvb3lQUbmgbEm0QtNDJYGNl4
mWtNos4iXz9HsauZv0xzu+HqNhB5bpP6w9OSLB1ujT19IOQEacvwd+z3crfei5O4QRvdLRjCvnKt
L7PwxtO/3b/VP7IO0dTm+hkGIV6tLMVjOt1udHGtx7dyrLgPVLzKUVRNpeLZhhoWEXjz5vKDH/yt
ipt6+LjAXZqTDpnWsRuvTQMJ7FPVwnGQPFQX2c/M7meRmHlx340iG/e3ezmdrmfZxi8BTyUN33MR
r+bh8D651+iiSS5lK1r+PRmIQnwA19JameAZ+e2UDkLAWda2v1b316YU+/b+/rfNZfUqZ9hdYV5d
TVLjbdoOwO+NQtR2cmvkE62zfKIxMU2KKoQETsASj5tqS9dt+iCezkvU7/1miAhqTgee1IihTBi7
1vHyyyO/8Xhf/hbbUHDIVFRyrdNghCKsIl9xuObV83siG4+NK9zC4iB9+7BjWM3l0OaJGG3j/ZE8
0mz7BEM/4xPwFtorvB6esTYrv24KkofJ243e2ont6n9NoDowX9+e+/vrR/JRZc+aylT32Xj9eksV
3oWEjB4cLY/cxuRjk4gFDtte2XwF8LmIPYQFI7b9cLmtERK2wWRN7pprMb/ll9HBK17f7eAQ751/
ugHOLNs1BjqUOgjSi3xvAaIzsjF5QHWcTqxcb9JgJXuWtiUqSAstkME8tji27p+6xqw6RaMvNWTL
po7qAiYYeogUqqooFqT7Y3XcwecIZchxlNGn/SXFEySIMx3Uqk+0OTe1rMWFdt2Y5CvHoFO9o5kV
gnprdH9MP2zEeXXBJpi1mnsOXL39iPGp+U9KMB+ks3Eu+liPoJImpCpw78PeVye6ujS3xOfIbSTi
667lrfOkeRcfsryRxfZZ3WTKxWMjtY6zy8Z+UvUPxxv1hWQv6ar+Z5JLjWOfrG0uNda4mShofCSF
mOOycU4OnxnBp3VI1LKrr0uydb3/wSn2Bsyl9KWbZDqSfeOqYOS+r3jog0IGimFtKRlen+/5TcW7
UwM52e0lb5O5r8vZC1iwAmm6LxuLVDu/qcKH7puKAvZsXkR88jJdp+sr0uC5nn8tLr7TokU0eu6a
nrdFVD1e41uxn8lU8h+pfH05e/LIGeW/7xFhoNhZElb8nFhzKb7tvqhTH77yH8eJKdy9eZo0yV6c
g+kQ1E2ftQ6KJDifoQJl+MHDBiwa+naIof+SfVvUYMF/+Q8X6CuKauY0mT/9r6BZ3euUb2PMn4Mo
em4qm8uuUN0SVfv2Jd/g6A6SAgLrtLs1V7lYLb6yRUuQ3ftGAVMEwhyyBqb33gqj6FzNo3pP+olu
tnXCZwsDtAs1B9G1XBw/S+UVX5axXn7yESS0o4MzLkypMb51O4E26ZbPCmCyeiBq0ezIqPyXFQ3A
on34M7kAV3nIyK+Q+V3/fF8CwHlUru1p63IvqH4XFfzURvsrFEHWduZTgqe0JEUl6iK7d8B3moJg
wqi0j3ipxSsqtYP97ZooitLKQtuzsvX9ZDLq3PmqrRrVkXRSQ3htEOtEvjBFuTuG5VVhBKdKTKhl
y5ZMTSf9fAeeI8uDa+IFjPF7OYMTUIW+tuz4iJeVsLRzbBHL1JnNP5+oobZka37q2KKyQ7X45nEG
4LhC/GOeTlEpacN0mOnKDUuVxOfkn+SXFOV25M6AW1XrAsd6Tw72KcTqxcdDX+YLi8upqvlSAdTK
tOlVmtNbfFbmMlAHxBL7zpNO1N3/HirLERw1M5StL+OoLXspBkwwd9nuxhz7UDqtyKSMlvvmvUg4
qiL1p6bSiM+TiKNErYChXr3+FjqHqHotWlu09hkwPNdJVnSQRfdnL4NZgh57Hb3G0VBSfSGFN27j
4pX9Sqyqz75dxou34hTUFx5HbLlulIxzu7hYL3zvq+vPZ//0l2kENlOyueW8snZQbLN87f6UKo87
7ZoFI1LJZOVpUGosYmbWUdsjGwoUrLugGNa8QAmQWK7xE95oOYtaLNoopYwZKN9Sm5iOVYDdysFg
EW+WHfjyI1Er7j52j1q0/ble4/QiXLwLDe1VzT94r+UMLp3/hqq7gbexG4PRjsu1XJcjpYRT/JHq
Jr893qlba6eItpWiODlWpIoz2Xolgc/n/qVNEcoFUCLtLRvT6zhzrIsYDL/dksequmUeVIhVC9nO
JuyrhDLo/fDlO16OleT3KljcdwrswpAaScZjS1ycZiKxiRpDcELctA39cB9j91lx3l2N7e/qQ+nj
otwVGV2JnqBe++RUcQPHyfr1nhkDhU9IHI2ftx3xVEIPzXU3VX189KKKozVBv0eNxrVODe5+DSWn
Cqy/VFWhW6ga6+Dh3ysS95j5IkiQSIm+NfqlxHWy44JbuWGgdtYGfm8BoWZXsPOo+rAGsO7dSB1/
TDINz/b99461dKs+1RwfGXvxBwBaMPBOehaHR9KDH4+xQzTdcRkwBDaVMsWblwblQQ9bedqz3WxO
FWTH2ZdSDBBRr8yASoc/7p2sjF25bGf+yZunGnUn1S13XKaxQwzd1qxIADlvZthZ3arF6QzGVQ+8
XnP+Z/nr7Quny+y7F0YliXq6z1PdiLlfTMotO7J1VBYhHYV4Sz7OQh2oFwg+RAmnpbyPve7uD2BG
GDj/AR//Y8ns3NQOlNNCsV0cUoJGVqcrdYmDF7TT/9vzCXqzXm9SHoUuZl1qQdrqtIr9IFz6DpFL
ADyvpdGd2oFPei/rhMLqEbT9TjAAWxRdsvDhAjieU27z7lcRKlwWxh7dfetuTOeJmeaGZJi2v+Z/
fesrfyeNchQ7JJOzml6U2GnLO5JpanxuQQRXb4V+Euep4RA5hcU6/+leFsO+K1AuuK6+vUBe3ajB
t3PIpgE1mjZ5MBLeykQRRond896rW7w3F/jCp386uN+wSphUXJJuIMrOqKfQsZv4ZsgvywzFvrSF
VCGSoQSDSHBMK/TnmcHrXQE2+bdo69uK9csfR/NQ1EPNaW70ZVT9qaXe0vTx/tqVo3FxnDA3c1Cz
ncRUNM2+OV++qCcnGqL2dww/Olfvznz6wwEEr4nEHFimByV/Q6Xvz3u4ogsLGxOO9S/0gYq1VszM
bhqeiKoTbv7dKU7XqQ/32d8CKixjsaq6XhSWdXKRKyUJ9L3vJF13i65uMd1MyYR2lPX7UJ+XojuI
MlbEMAqXAgRCvXd4nivL39eloj72aOeoU97Kuy/dLJ8fIusEpX8Nd+QPDqQLECwb5yJx68RQNf/K
+UZlicWdynWplJt2DxQhOJjbhgvh5emhd3zoZH/RVnB8MoDal5szazlVXy81PrYClTbDdGhhnWz7
mes++4/3ZC97KGcjrT6SyT5F0Pp+je0Y6oAa+9/iONdg+kMZPk1KtRwelk+Pn7Wf9xXQxaf19Vb/
ND7n3znBkaSokhkuf1PL1pnCf6GTm0YE/r4K587NOI2yrJCpz/287urFqb0n7LQ3t/MUTu/iVs9M
s9vGBQ9m2V3+7ifl/bHmZvo5AWVS5QrVAX22MrhY4/01flMzTMobAixQlVTZ9U5hqo/z+H3x/F0A
3QJLlszNvImeywnMUv90HoZu0wVTchErTr3dA0XI5zwxfvUI0P50g6jDo/16HhU0fLG1I9csfb3U
OAffUK2ddiEfGXC6F/bekrv64m3/KeRF6PDz0ABpzvOTsodKlgPAd+dG0vCq+qTvoxWEt7e7B++D
Zl/QkwcUt8WU3NBDfPzsMVqCHpQL6OfTi4ZpPVLSprpQWabvNePeoumzmiL/QUG9VYhKLivrd24z
jf+fdLQMcNJylOSWQGvH7t8IkbF97d2Gl6nN1jT/CHIbDxhwOzegdlP+3lX+kZaP6inci/YJq2BE
CMr0vrmn6L6dGUWgUwCp/uPPZ+rbenoEswfG53vw+0CWhmftsNttHtbD6pQ1987XvrX8VOpSoGmS
ffgJ8liPNmU0tCJiR8uONSQhH2sGokKoxmPZ9mmzuN0o6f2oq5n+z6/kp8AsImxuL1/1g2Ul/OY3
Xd7LDoVlZCquTdvcOsY2CbgEsqihXVT4kdOVH6cveTn5nWiDOFvz30S8eDOD+2NrKE5uedVTdNSI
Y4ME9KSsDsoTH6Ae43IMFZvbBUU7TS7i/UjllDHFVtfb6fS4foZkcA0D2fRbBlhTbOQ7j7FH7tgS
bYQLr3NtccHYfUSNCRWQlVXtaIp3ARAocoaZ9C8fCcZyVGrVWd/2Vn8F9t2jCQvyZD9zzeKyFu3K
vUXAzrAB9oCFy4d/m/RPH4d/Sg8Hrz/592xSidIaGejcAw+K14r+APp/5ggvYmkQ/oOKZDffgGPm
f0NQVn7813CYilh3OfSw3rb3YiDMb7YgpZhnccb8TLXyoyvHI44NaEmngfXoU/c2vRNvI/Iefa5b
uM9BDO7ah0lz7plYiz53HoPro/r8ocmyq9z/RfFhbEPaHkQdBr4xaq/Th8B4AgM+woL1/S1Z9cMU
NAPBHkp7+zpKP1FD5fJtw7d0GcDDu/d/uTrKH2/6PkdDf+yVXgTMLnXoLe07v7rw6oWZiTUqPtIG
5/Z/L7VlGEgblBqSpISXyS5kStkJDrD5EuEFPlVp+L0tHX+FTWKoQFAGP97zbzCu+e9eWRNcIc62
6/adFMlWi9Fssh2Jx1/QeaG+95H8ySJdoEemK/bt8XuMvcwu9NfLuRmPb2aHC1kzFciBOTQSwLeP
a5G28JH9lhHFk12A/LJbBAu1EDQ2M3j2TdpzIXh/g076F/SqgO61dlzXmUEaGaKIrqbRl01xSAhX
iUMr1afAzWUjd0PDZDSK/WkTW7V17KHQgIajVZtcxCWqW75Vc2lAzn0ZxYOeR+BGWzZmeERh0nnb
xBkbTFTQLD0MTVJP8xopDNHDliQUwliqeK5bVfCVjU1Rso0x/PTLov68Vlg3YeqM6ifzN+XNF7Ee
AiP4snlZv77dYUOcbHjaeL9MKCCYo0JyuZTm9u/CUECbB0XjbSuESIz4jrwWEL5f3Yy43D5hZzWM
op+zOwDryzp46s8HBcY8Z/AiI//7YWT6ggl5Ix6+aq/nbztSaGvzusyfPfXjDKoF3fCsAL9SZ52M
4r3wDTl56m0F0m2VGCnL54em2r96e8XRorwdrUeJSy2ZKy1x5d1DuHCmvF01OFr6gNlzf53q3ULc
wAOnPotlhnM5nzC88Hmi98mus2rf/hxWKqjnc7uwG6W1DofePtVcIwMabV1rxaIusWHADVT3HmAg
5ajXvTcNoeaV5KYiIb8FGDwbF1I9dDobdF4yvapnog+4zc7g5tlwQxeNF481/fWqqaWai6IGvYLj
y6us6i8gqmbzz6HMQP6WJXOAlMVaUi7HCqVREJuFildJStx+6q8MPewwTzDu3KRSqnyuRLVUOfdD
VjRdB5PpCc6fYF9rF70EK8UQe9EBLYEQyF6Mycs5OBMr3/+p2X8UGi8cSFt0X25w9BcsfufVNFqP
Se+Be4yHICyIzVth2Sk7C6Pd1dihOe8qGQYzSA/lCFUaexeIJui/vpYd+pNBa8f6WJUDaqhzjHFq
lomCAtIhsKlVCty2i7+ZyoItRgWtuFKkVLytbeKLygB7DPWuUMqXM0ic614xItp8Hj+k90aBYghe
nWDVffTSg40Hnk2Fvd9ysX85VA+FmElC4zJjl9pdt+fD7Dsk3sSwxfGmQc4/87t/NZNM9xiygfeR
lT/v/cf0ILuwJ/4+9669BFFQ+R/TNFnN7qpWQar3zgFJdDGIjrWidgEmr8inbfFqsYv+vfdXltuY
VbkQXbwH6pVh2zBVeY5+yfNz66lchkWTZeHL/qb/a+YYofOaIIJtUeFZ9fhmpAG/Z/S9rlDwXRi/
dvf/HgSvBs+PY/PaV+VqH1ov3zRZWr5qO8ZAj/LqL9e60kzPxPcfukMyeFDNt5yE2mksZSK/dYxf
2oQkVYFl/8nNfdWIzoGwg7ZHzqbQ2Jpy+ABXEjXVs6XvBW2CXRp5vLLIVXPQtFMDjzCBBYCg3YOV
EbEhSUG/4lgciKlIIVowK1avBlg1UHOgB6Yx5fOrbl2fJsGltnvGpjNbWvCQ7BJ2LV3kED5RPkA+
lgShnoRsvQ2rhf8caKlNUAq7Ff97SnE6MMv/Am9n4EBnyoDS9La2JiiVappSX7L9eWQOcG4CqoQm
+ciziUq3wAg4ViLtVYIdcTsdhla3L7yAR9SAVCxH6Zr3NeBSjPuJybMOXoXwafpyNCcCX7zwNic/
LYa1BS9I1JnJn8IjG29OdegEy1yBbLQgmmX/04DfQ5v9SpmiXTSW5TvQKd+4CuzYiPZgOOXpzK5w
8c/oXMsRldfbuoIK2YeKQ/u1Fdi2DR3QXjtMisVA7N7UnujR1M3K4Wc0VD0fZEgjKxvJz8prfBuv
1wHevWW661wTozEv85uf6+tOreupZTyh0aGN9QsZWC/jCbgQ3LH5KK6qC95dk3/ABsn74W7oFfWW
UMJjPLH1k2jIjbtrQwYWA30ruOcl1Cxlc+f0rvlM1zHSEm0QSfpQ8x+3Mjq5u1UvugMJZsA8hR4U
Y0sqvBRg5lxZzyaKpikqwTGV8tEUiVPhpfn8zfaTfeZ9SspAafX3q5ONKp4rtluYQzaeQzJ1uUlB
FsSPTBn91xFPpofiO+BED80DyNhEXQpu1+saDyaOFWeMCptTANUuMMY4UYWpz2WxCbWVmkL/lvp3
SU/jzMNYjd9IDT51sRMNebxVJlqgG1eAAKG97rVLVAtsDX0QoZ5A0tO8AHqUl+ljXJx/JDBZbT7K
H9jBqXFq2T6lRilkybzCqacaqpBgyjS0w64pxArWmmCb6uo7512jSUhY1L5EP3vYwbm2iarzi1mG
ASpE8RT3CE4rrELdfIKF6Ghzk9iFPmCcBge1oHtyp5MkTKetC1aUYn743KQosODiPPZ2fnC1qu6L
FS0ViBQDcWhEB5VJtFVliWk09eoez8Y83jKyWsZZNBpwJHQMVf9LGYB5FFVBnq/xAmn2HmDVzHj/
6YUdmPXn2jwyoFCqpcDuB1EdfwunFtj1tqptM3WH4fBorozupiBcNf/2c45HDv45HZV4Afl2oeGi
5gRpZIyOV81Mvf/ZhuR/OPMGeqTVV3sbGtqcEOr3zTmc5ubpfyPFfXrU3JebXpBknD5+qAg11fwk
NhNVncjo2lODsn0zUc8ZHwQogBo4NUaWdPvK/0i6r+VEkiwMwE9EBN7c4r0TCKEbQshA4b17+vmy
J1Y7O9stIajKyjznd2dvJIcr5lF4JNoOMnVnKEG2td1hsAt4ZamQUhMFOfLC2nr2wy38Sc7aieXn
+SkHKLiGdh86mVTfJMFFUbufeLMrIVS87utYdmtWqJ0fD0h07sYI/fDTycn9SbnfyB5bL4fFQYZP
BSeQaSl50mkcmovdss4JKt/TA4VP4VKzmG1W593POV3dxmvxweHjdmzcRNBHDe8NC+fhtmjIvKuz
L1tQbtnFI1x3TVtW9ojfA8RUlT8+oB0tHZ7fOr7D5qnMPlfOzeWlZgeQ4f9sHFHA3gTOxUEcd7V2
9QVmll391Q9kuRZpUbz97jpgjJfQkhA8AF1YlhXkKTEKKXlhvQN+I1fykodCc2kn/WRT0NZKiVD+
iG1uKSFR/Ns/5Ft2bJfMjrOfG+9E9DtM5NlfPD7zK4i4kPmEqiAaWC0Q99yy5SFLXNiXMZkKTJv1
ignEyRSvAfsoE7IPwwnLDiGRnB0PaHhb3+q+JIBcCYqh2FQlmNW1m96TM+AfFwIs8sh70h/DzLK1
i9Uy10osQprVPJIWayZbSUeDaFk9xTTGw/Bgao/Dw1C6TGly9BXPsgf5f5DLE+EBATRv9ur/ki8k
gsXnUV4vq/Bzbzv+qV8SAna2r1TwEoazRGU8WOYcR9aX1vtmlrYRc/0ThrPGWrJq7WkKOT5xuWeG
vMMyjucupP64b8K/UtO0vNLJD2gnDF13qK3/kkaj2xoobbSqZU1B72zRVtIEYp1CQ7PRyQskHy8H
1AGNwtT/zgOAUlSoVc7lL7+9kfl3z5fNfW/XOfk4CJBY/9QJ3dK5ZRhI1bW9VI/gExqiX6Mm6dCC
b1JJQ9qHdpdPca387N+gBhXN3jthpTYoQBM2UZ7t4q53k8AQ/JYzUqy3w+9ZHFusup3kDOZzpE7I
1SwKQtsshc/ZBDPO00S5J/X/62RsWEyPaxqYoLZJ9JtqveYFxVd19b2WQXCaGIzTyhoLcp++4HmW
bqJymQscAsdbIreq5CAhkw12YYFnpgBydKqTW5rxSy//pYsuGIKUah/6l37yfcuDxQclBpLdelHT
GM7AI8sKLdHGq8B+25eqG9TbA4eFZcSC2FTbdFFnynw1G7jyJm+pKl25va6s1iXxPC9Xxgc/t9AK
1RAmgj/rBwqzUJwv31Cs2hrG6DBTq3ypI2vKh6pguGq6TGvBQ3Ri+NRTgvrZ/xrr7g4AJOY7REOa
Wki7FPJSJY5hqs9/5NdOUJk+n2thrut72XgBCqO2bazQDkfQvoyQ4tPiQiU2cM9sGRzgn46uVMP5
H0BUHgyXchpr6XVrs9/9fDvxB4F/7O1rC3d+hxTdFgdgJnailk6tGaKklYhIfq14N5kqGhwb4oXn
ivTi6Fhadzbz7+mpW9oUG41EfVU17eJaXlBU/C5+89Ml9S1N5Y1JjfTgPf8e0qEIlzMfT+Xo3x3n
E3Rmn8EkfAqlhYQhTaoIRWMXC3WqbeMAQ9Oy7crd1CkfmY0/ngwZvejLtkDvjfD8luhT0ytF7364
UGiG2mFTPP5xIn3PYC4aP90PsU9NC61cTQ+gCv6/qg0pep6bECwayIM0CkgUONvztYRSzsK2oACC
e8AgV85U4hQ91y3kruA96+fP81hKhgBOLpxHQ+k6MJKuLkrfR9Qjt9U0bLmP8kFcNbhePGy60zoS
G06fNZv6y5KjTu88BM7iWkc8jvEWfismAkmgFd4mLSmWPuW6xgdxs3Zy0vZeI0tLFBjVhXBaY9vV
8xL3ivOXYS9BYLb/c2rGqtlx0jTKiJF2Z5KGbEVFGKEtjCj+LF4FxrjhvX3JMY6OKCbH59paplYP
A/svTmK+HmzH6RVrd/xNsiFpozGC5CZmeh5ID0GjxQuuqKfzkd+64Fu5F9P5shycl9kmGzOBC+z3
XP4hmH8G/vm+uynm75E7k5+/LFExt+I8/AGQwn6vSUo8qysza661eAGNFYAKAulVZhg0GJ4KkAO7
jUNhVokdOtoK/w5KSHwrI28f+3cCAav/0LFDQUS/858RY9o7yHX2Cef4J0Ijltt4pjrZzwP5TLbu
sDuTbDTX//KrXh86Ih2LwjvZhYY5bT5O+VohVwsiSLvfuRlLVcyufkYNHY8hTeqQbw2InkinMmSo
kUhgWjsHV1pM3mkcKaFsFBW4aIiZwQOM9tqwk0zlWfPwY8P9l8dDZgIF11y0yVBEyprHAAGthIxf
/aZ4BQ9qNdeXfN2Qe2GsJbw16AvyzHDRT6pC4t4+EAtKNu1vRrTxwuNDGFtUeSj5mpf+qz4POTDt
kJ3gtdqF8r5uCsskvOa9qUyxgogAhLGEE2D1FhuyNU4gZtVsLTGilHIiUMc0jl8hUexuCMbpJ2du
YHn/d7Owo/YFevmR/qSGiN5dkD15GmNgwFF2308w4r2mwUA3Zt6QyAfaj2THs2bvCmfvMPl5Hywd
yhm6seJa4aLhAelLnnyWMz/KYUUOUsorijn+QjfAL8k1VAwBiIRUEjL5ye0cr6npCRvdokyBco8H
sJO6ZpEoqYVhx0R3fq+qb8NS5DQR3MiZ7+ovuJHL/upAJv9jSDoiQfKBqr+HsW37Fakf4kD9VfS3
LZTThdZ2kqcT79+mPkTih7voH0e1MjJoRAuHGocNxKupn1um9Ew1NFN6PjWuihL7v75WF/tm5ud9
l6a6LD2v7JSJf5SZH4sg2yQIAPjgXU/1X9R1OoJcZX9uYUxU+T7jbTpLN4OU61PpiB2BaeN7QoGQ
HapbMC9IqBV14/A+B6Hn2uQx7ke6s5hwTcWDuMs8wcqKndFGrBAex340OWp9la/G9onP86CzMHS9
O/UIMR0uJyQb3g3EKXq35ulaSwqwRROcHkO4uu759j1ZeR4rL0JVsj9L5y35au1EGYzWt2Kh9gUp
LS/elgPDxn1bSFvyJn89IObfDuJ/xFUj1dJqZB7lEKop8am8xY/s5H8o+NlowYg+gQuni3A7/zGq
97qz+26j3unjblVHHmK8L9msNn42QC+9XN9HWM81LGfurPPkPEmxrF3tVaufVFsYYos8PSThCMAM
uJ8S2dEn5KArs5on/Eym0VHzzFfCq+ZXM9Cuw8coB5RVuFO75lkSegKiNbj3d8Mx7AnL8pmq+t0u
xlZUuogd5qg5tIF473ZhqnLgxeLrJALXXv6PPAJ33D7sV5CYq0Ntz5oBJ702nwMSQ4BlisT83lL9
0yna5BPxKiYVWaMOMPfbU/wsdljNaXgV7F9iaQwPB5vTx+96cBEZZGZ/80U+q/wUnk39w7lNO6hM
KETwhSCXUC3rVWPLVkLaQbyqxM7085ofONvo0XPt9wZ++576pnOTrDRMXDA3gborEmm6vLpHiKIV
+IoVo1Rdg2mNKE24UqQaWaSJsfMvF+4c6SsNxSJRwUKyhca7RD6nBXQVoJ/o45b/NWS0Jgyv0yW5
TCw2uP1DehNvl2w9Leyirr+7Uv2kAghA2aFIPdyLt8fHKWY3SPIW6S3ooexqBEzXCjED/tX70pnS
2HkTGQ/gnBDmbF7mW6HPoGlQ09QVgRehNx7fzhSwlJICaJogZHlU1qvmzfOtMtGtICl97lyFShUL
bDfDqP+kRqdvoao64wX1fQNsRDmEUZ5vKpvBroYgrR8xVcBXAYLUbyQnaDSXFJBaa0p3bLpdRN07
3LLgvI5qHdHc2AihFY3x6mMz6eOIuZpsmnrOv2Q5Xj6UdrVHh4uNC0PMp6pcItBOHJNhbWbX5Ko5
AW0zqfzPv2DaiMWYw9dfmq0QUMYgjVODen0Jgg45JkqcVDX38bfhsKZQ8IfLsfiiH9fQnHYyCuD/
hDCvvjIxOzQixDnaTH1/2KIaGq5ermEzY21+z7W389SU1iWk9IRc0gK7JRX8l2ymWID3LUa4i44V
7JEfZ4W6nDIyiAAA6rHfw7pqtbuBhZ9lZ51qhJ4MLwhD1mocKut5Am4wWk/sB6mgDgj7Lpr6MY2p
IoNh8O9klna82vSuc0RawTVsN3APMl616BULP0F51LXLWzdXJTPMRfKGwBin7Dxlm2wuSsfGkfJ7
JS1sB8Jv7pqHRen2KB0y3kQ5aWTfnlOfaWM/D+psewiYy3EeBnaAmg/VGDkWMquyMcZa1LxGpl74
eP6FyQ73TT9m/X3mXm1Y+6GaFHB0hKEn+5ctpPwShsym5oXJ/VONdZsVhXCgm4B+SUa75No5IJJA
IKBIomNt70bki4m6IYHHz1cIbL41Ekw3EF4ifyY1JViuHN/VIMr2qZBk+RdcD/eyeiqzah/yjbss
rJn0NanmGv7lqg2l28dMy1M6qtQWJluL7KJZFMDi8/3qrdMtf3OuXJCojx54lmTY+Qpfg1NS6mrw
yUrin6fvy3cSxBPu3oefuGOLloFWMSvtuOvihAp16EANgb/sKGw1Zg20mk5kAFJgwIGgjuEiqjNQ
2na+nXv2FpMZySuYjrYDmAryat1iDZ356x/9HFdviuWJekapz86lw+dtcCY4qdx3IU4guS4lNQAy
S6zxm3oHV6DG4fiYGJlblTuc5oYwsGH0Gq2+6bJXU1L9HtA9cJbeLCi2BIbuxSfsQHqwzFS1ASTw
HNzrybnQAnQ39O/08frO7loUAoYXyb4xJLISzxYfo5nUwJ5RCsYRL99ShuuKj/s5SolJc+pUE3Lx
T4FB1VZ4cnWmbSiB6spuL5+BEYcNzMP4NpvU4QS+9m+PcaH/mO6+dx8Mab0QLXR420pW1AH5hApR
78iRLxmMsnHjtFh/cX9KoqSU1sI64hIiIL9P3/dV/ZquXr6NT9cLeL5+SAIglCk5B0XM1n7+mi4m
sEy6vm3L/v3Yd2idIbcEVaoS1RRd5mWqpovda6l7MzerB9t61DoUFkEkVEh2F4qfIAVINUCQttTX
GwzvZNr2wOHjMfR2FIZ63GShfMQtiVWcpxST1FwxSXnw9gIj+rEKTGLndooQXu2o5ezFKsigKxpe
wVpXxkSAKkjnQfZzb506ZOxP/6KS8WEYAlr5z1zR2hLY1Fd10ccoxFlKdnDDOlgz1neWgenpDF7T
QOJxYIL66px6lSBmoxaqWLksWE/So5N0v9kAOKCJXddz9UxwqPFHpXlcNFox5YiKLBNmv0/Sj+Jo
Nd38KCN44yTh9WhVuL6nCCbgBWvR01gQYpwqtj10n0EeHMjB2Fwq5C/CyZoxLZawWUHDGGuqHvcf
vjo/yHfEG9DkKPMygTfIjZZ6xhM783kY5ms5XRi2xahAIYyma3DEg6Q5wH+z+6p3mahfxyuk+K/W
2W6oUSxUH+JY0JEjbtN/iRPGtg1EuyCwiVADkXWR9MG4u++jmZFQW3TnB0Fsfn8qrc1ah+qtmqvE
H47d8tPFO4Ve3+lsOZhyxCQ/G0qaZPfwT61yrEJJcTVk7Y73+8E0yeaar4j/8KSHrGgPMoWhwvVF
3PGoMjD4fggrgBJsnmuf3VjeKqsyaAzt8QvzulfFfLKeTfXUAUG92BQpMPvydvzejKAFRUR8uOBt
lfFunmIQS1lL+1ZKUfTzHGQ/adthpYdM6bzuqOftVKvaixhxGk2sWhZAr4A28gg4wtRLuQjiz+V0
barj4t1b1PL2kl3jOtvHoNHO9MH9UsQGKeHUCvq+LKJVudpYNRzzhXa2q1o55Np7cdyWvOLF2S1C
AA4Z5J5x3ino4KG9ebiaxfWldIWvkYsEBPj0Hb2jWw6C8i41W0fys3W71rNE9JSDHtGgRwOipkbQ
y6A9XqicJNZIeoG7xZD5FW8NTUQJ96Pa04rsbvWC2bkCZ5m5AwmwSoT2y/fbfTe/6zLdoRXDaf7x
LMsny3ZEatacInYSyoIwhio3yjWE8QhD2KSLsURrkWtGgccvZWjNH6WLiMn1z7WcNDU31XxVGEiV
M/nKfWBXwBe0PG99al9+JKSbrkr0zJ29Sg3a8kbzfA2PWnwYa4XGHS21fd/xCBCbYDTp5rete7as
b2IU0vMAea65oBuoZRVN1cS+zYw1m+HZ6rwBkRamrpgN25ZTOF3OnD6XDOJE1LR4ejfOqt811giL
VxZ8Q9LW2g1AoOsyKK1Abr0PYUChZRM4oxjmWAkalmQGr1udXauWzVkpGqTQVqjKMx7klbachamS
uqzjpzVrE6QLvXwrvuHnb2Z4iEPZz500haibvbep7v29WJOPDM+L7BngkiJ7FHSHbdfota8WplzM
ecD2mzfla/126axa8bbUmFooy8gC8WXadGVrXF+tcU43LqsafHj6eNYeh3YULx97j89k+9B9gOq3
pVdlWbm2vM+VTks/iXeprkcJqQzDfMYaLeWAPj+rVk7QekOQlcQrlmA/ehFwsOd5zldg3tZJV+lc
dDhVUoNl13z790zt0byWHxW+696M3VAbLEuolpMjDZ0JyRGxcna+F4kE7H9P2g0HiVIz1ij0Mw2H
1beE6zOX8n3MR9/vzY8yJTOq7JAH9y+FbvmjJahGQK61wO1sKVqQBhnio51zzsKqhBf3HBhCuZcD
hSw927OJCb+RU0AvjYUc3UZmpIZJN0IECBdZPs6zUmp6rHNjOLgT5eXHZQcBlajY3PLZmzmJlH/p
b4VsvuE6IJ6y7BCSPY2fPcbmKzRxkhMyUjsPNiYQn+a3ebQobT/PnVUvT2jdjVuC3Xw7jgGa3uDP
ZU9Zjo+7mStFnTUEz4wGkNyvGvIrhPw7cXJ1Eo6l45vvoFAqmMV5uzal2/m0wLojvO7r+EUot8xU
yIquzqoe+GzfkzmhmdRWGnBlVIoKedtacpRrXnOut8CNa1Mjvp6TZf4rdl96t28wF4IgErnjEyk9
N9XA9oZxYFrjRVRajkJiG5vBKAjdELKohNGrffrZL4oF5azBYAt2l0fx/hAb3cs7VYZgxNWIMOJb
90N6dDP5SqASG+qjLY/CMJLek/B3UABiuYPVdTU7l+80dU7jHfc0unBWh5vBBhIDgomH2ae76wgA
HmaH6eGS6PFStr+nO4D/l4HH7nCBibgccaYMde1+CwxzY6g8Z48bFxL6kHeAsnNtL8ByP155Ey+n
+6N053mrnurPXljKNufO8cUjmpCS97nj2MNAFC/zi2o/W5KXGQn8FGUX56cwpkgoZkGQnxdsHnpb
FWb7OIy/xz6u6cGxUFovCNti34lk+QHMyd6/0pa0wtz1RKK/GoYzYU309YDAQNPf/4W0Pli8jyXS
LfUink+eJA+isl9+hWNYOrcyMjFYLDpZm/cH30eAGIL26wWRzNccyotnRVuuxE6CPfM10Fr2NDRO
W/u08FEfVU9kemVJFan0NSX535kptuemGJlbkhxdl50K9pm6oyzfSVkis3Gu7XrPMgMbMjyVMNpk
Ii0c9YXjJLvtPyxweodPqGA016TBh/xz9pvs4mO3k3d+k2ie/PRjSE/N8O7j+WQy4cdqFX5Wv+g4
wlMHUuJHkvqiYs7PNBxsE/ThhL5xTyq24fE6Ed1Hu7oz+pVtL28D5x0BtZ+zh4j2Ax5QWDv8F+uO
94UqBDY8T6XZF3hybxi0XSPn7LStP3LviMLNh3NfYz1839ft+JcqrNKPFyTksSm+XWK1AF095BFD
MwlVSFdaqVFQY04dxak+Rg5gO/9z4tyLSbuOWkJknYN6eHbUXqZOCJjoprasXIb3dtLmdJE/tarE
yj/qO7YFQPMnXdF4XS4w82UlqUHxauPY5674Bg7/iw9BfyXeQa5s6CYd+UXPI/A6r+15DvQVD4Wr
it9h6fsuxLxo7Ogv6CKGkF0lWHa8mHM75LD319ay5hwlyXm4tduWtoe9QtzrpUoDYduRjlABZTrB
ttACRTQIaCXIgRfy1Hr03VYanVibKv3ekhR4bZ/bYKiiCPthrP1jqnsp3ugum0n27/G9PI41bETi
pdCZVWWf0A1zo8pGBXUvHzYIRh0VXundwWxUSfw911Iwsl7I0O5e9IlcfxZGl6rCVY0Z2sK0Qqj+
E86XH8sfhnGoyXdvzYpmeFBEBiaBWHGuYTDNAYS5LA5WrLsCizhYkvWDgEbTo5phzkJ68LMqDoJX
JLh1vu7ch4uvkO7+Mk5V7f5tSmUSBy6W2RwuEVYfF3HjeTxWV0Yhc370zihWw+yUT7w6b+vypvKq
qL4+jdFR/UiT2lb/2BajYudc6xBJJQW/O4BYytrYT6nvGLx1Jf23aD3K59AulOOV+bJMd9pIDWqy
XqiKY9+FkFxNFW2MUab4Jq4mqx0stF9vR9NUaEO1UPTQ/Kfx+h8MnXBJ0BdvYv1nXzEvR1oidRUr
bu32zYrjbivICu1khxYi9yaL+l4WHw47lTWE/K28x0XoY0XhpKUGCj//uRjOF03I9d/1a/WDXxy8
WvMzlhlpVDl7i2sjBMJcl20XHqUVzzYWqJD1kFB2XX80Cq37eFV9uSQVkuOQQgtjG4bf8RJVHP5j
klb9uC7u4A917OVLBMb2N4itqflH627y34SpaIiForyjiMQKokuxSIWIBSBAa2Rpsl4+aS1gr9W6
1/qAeBZ0zxrmu+AwXMCRD/NhfFMREuhnXooyfOO5mRqlpgsGxq/bdDkOfLj1HRvtOtAHboW2lQcZ
WPTYJhuXKtSyPmuCnEnXGXjGaE31PXHzqkOVyl2sStHZGGeBxTVY2Jn8ke98bptO0P6h3XpV1Q6n
ckICZjNROdUoNctOY4glPUdDJrmoWYPnZNppxIbvtC4sWp7t9TvJryGoSl9XPi9mN7SO8b8FqF03
wtjtkeCFWIGyhIaU8f6S4Tkuw/PkZ6QZ4D3f5WYNaNjSbKObylqxlLNJV+x4VzFjqt58CZzdiT4f
kxdoug1WyH/GqsfWTN5oxkeiiKhfIOBrs1weVZ1X7+GBOVesDVz2spGUFTeTbbeQ3bF4D37zy2jJ
MbopSqfOlnMdabWis3k3qvP8n66/cprMplHzQB6fb/4LtmJiZfdItdUZ1aOHgJz9m/TFpI1X9ZOY
dmoCEyqmanVxgrxJRbMbxpubKaZN7kihCqnLTJ4wIQhUMXLpo/qyz3/U7iQCiocKa1vcRtany5se
pGWUFz6ukPs2qljZ8aJMkIwqE1azNtqV9VWsBK1Z9T5ddB71cyc3wWjbD/Kfn6PFeKas+JQ5VdvO
40NgjeHURyRBloxCT17K9pOHYnqapNabnOm3eBXHMxD8W2Z+6i3NXsiVZtliLFPJhkVeEq/zERj3
fIN29PgV8MJs8fP6HgLG+UY8sd92gjAfVVJuN6h9qFfCziA+ZP0Flt3nyqnvyNhXpIVikKPTCcFR
EuRr/PEfj48FX6DhwMspMSRMNcvdHasaDmE+H4pWaYAcpSIl70PKiLuneAim3/gwDDRaiwZ2zNBt
Y7KFfpR5yNAP56Yt5iFFToKvpcsV2Rw4KkKylDOpcazo24RIunuHEjWYQ8B0SDz6dzzvmykfhpIv
RU4nB9maWBZK6LxQfzM6KuLHUgyKbJKMLxevhpepG6lVag2eE6s1bUZDqnEKbvenYRR4MOfLme/J
tlhjXaz8CHoh5jo3k/579DQu3hON5CD+XghbURmUoVF4DhI9ZnkKoOrPobarvV8+5BsOr2CcjPJH
SWpGFaQQNr5gm/wIkxceXOD5kgO1kxqpfv5RkElEgTCuBLMms5X9/N41RMHQI9askLcgblVVlK2k
fnINnAqIh2qolh3boqKJI7jmDq7/ZqkOjpErLNWQkQ2gFXvCPTOWU1hWQNn3QmwQR3qo8RP9QNhC
ajnAXlMaPK5J6CVDFjMm2CXX1h5qhIV19B362kXYQKG9+yatWtX8ngTpUSfW0qIfKpvOlTWX63Zi
BFAAAb3Owftg3gxq2vpxnu6qZOXk+5STdKDDt3gMAK7gXib7+eWD6KIT3IyZPihOGSFG8fcmYmTy
+jEmjOPegI9f1kjlE8PihGUV0zRc/t4nm1puFAvWUFGQNfyThIUEC1lmRO3qYnjbiaBw1CUsVYdR
OOt2RJSu3Y6+R8yJA354bNnKX1PQJ+UkFYj9DQgY5BlUMUN7uGcvmPd7fq1G/lhXBXPkAmjUnszk
Rm4eysvfqKcK64ofrx6kNsVz+JbLOL1UQdDLtUwj0QtbZSqf8jRWezbSrVXzWs8ZIOQAQOaI+iKT
xGmreAh5UDwiAqKiPiVvHrFANINVNZDGhb5xMFVtpt86g2X/+M765vz4l9dEAGtU8GJsOlp+INxn
U100++Lcvh5m5xkh03OCiq7dj2HfjUt/wREQRhHR9f7uB1RV9ZyzCU5x9cB/Ap8MrctMruNHC/tc
e3b2pV/AcSlXKpSi5r6mz5EdlytG4xcQcbiZZ/sk9Oe9Nqa0SfIFFM/jmUt8Lz7OpZiZW8Y8rRAY
EWUJX2JpP9yNTo0VT1chRJBdv2a58hpBMwt+Kep3c8yu74oM6R293UZ81D5TXTa2EziK0+DYNL12
JA2EAJkdhiPlWOiCRjSvh1z9+LcNMfCFN7nGRI23sInZcRycROlOLJJNIbeankuV4t1WY0t51kVV
2BYgKydu1BWw3Vyv/x3ECI5wqu3n7NFcgHBdZU1rP1HaT62kg+mB2Q79dzgY4UrTxfuyHf+k3S20
oTTJrqpUzmiuaFo6hoiCk5i2Ff3NaJ47H/Sr4TlOAG81FK9eckhz+6axUI9sxY+KCNDHBPbFjred
6G90pzlMrySREAlAIgblDf5Jul1qBAWLhW7LbfwBiTAG9cM3KKAuIWIqALV3cuo6Cexx2TL8Upaq
XIX1XN+lgPc4hxCEoT/Blr6m8NLk0KbNlpuTRinPY4STxpCypWb+xbFqqc7zXH9lQneqpypl+VvP
s2SZuvx4afeoUtRSbReMbeYatzusYkGy5kvSASAVawtm9eTbhnxBgNgDkXukIK83ak1Nh0fxN18x
fyfWyA9tT0B+ANupeh/kiAxEL+drNK7/5jXWBMUaF3H6LvsrRlPoYYbYh99dqZPHQiw74uYhjCHP
Ylm7GiPZ0ElG83wlP4TOj2OjOrn6MEfgmZOjLbLPdgCUwbeITa+v17zF8NLGrhP2CTwCwb99I8oN
2CSfO8mEZV5ZcHPqxyaUVdWJ3dE/6vtsjq9+rM7O/hNWCYJcp0d4hoiYKhl3s6F1oYViW4Z7692D
Pj99b+e712ByZq7GHf5bYRrGZyvWj4UwVflDOFW/E5WS756RJj/290yD7qIL4LMX2QldXmUrlSOG
LzO6YER+MP6xn1l31oWVB+CzQexk+fVhztHcnxlNtwjvXyQHwt/7dDeJW+RxHCcpuEcDDNw5zzWB
Cdt5ZpRwLc7zeMtExars5qo+sJX6u3RnxVczT8u0rRb6pgLAD611uVu9ZPneEK3ceouTjBJvVsZR
X2zS76Z5V2eEWgC4+5X/LLxJiTfrIS4vPDBcTAilxGQtpN/Od+jvg99nXVfl9Na19DQqfuhanHf0
UiJlYHBm2RusCLUyQk6YlqDVQ+9hmly2BENJVTN1hgNb2UYxAk/uhpgjo1+7KslxGCC2a2y7h766
riruy9AMYs/UZPW261GhV/QqtQdB/DQxPJdTyqnGtn2uRpI1C3Nk8OOi+4laBpYl6BuWYS6DCib+
h1jyfpAodmmzqv1TWuo/ug9DB08TdhriLMJ8QN3vlxA8AYCgl0yf1R07VzmMacSQB5acuT1Qvj7m
FtWzBfXNFLAAOsK8yvV320l096VMq8BPUzY9ncSSlvKB3YpCgp4i5vCtv1NcaJpffXKATBayndd9
VUNbrE61VVl636YVBGVwUMCGeL6cC7Px+5fFDXgiPjRy7susjjBKKeN8Wg+P70GATCdQlQVW3IHX
vr4olsKvRJ456XINKzdtUuo5JzxbmkGmpCAhWiCW0KPongi0dvXs0L7orLbC9fLpLiMRsN6AWCAA
odaJhiBwFkicvYtkucfaihaIT5YGCxpwx1+nUoEcohmwru3FtEW+L9AZ0mT7NARtSM2us/xU8U5T
U1RxZSsyeDcOsdAZxSRk355ElJD62ZNaJ9fCIgr1jI2OyZleiyiGm/5heQF0TjjBrROiF9gpmOyE
BgvdTS9Nw7RpPmr30bN9Vp0Xc6bXOgint8/cV1J14ABk7Tq1C89qrBAmtIdmKT00riNMKFpeKgYG
vqU+LB1HYDkc07OaeR7J8r7rNIW5v4TIvtqwYGRwfTEodA+qtCKUv77trJs6m1b8/UVgSaLit2vW
Q9jI5eNMMAKDNQiX6ZNmIioe/8oElMs2hOwRtmM7oArLLm5yo8iw7R+Wy6aWfJY5juzpSHqBHJlI
V5gVZdB3c5yLmf5saERBF4Lk0BOr3U3LDGoku+q5QDCtWpRz50fbVXLFfPHCKMMemtT0BCFmc0v0
tQu24KtgOOEr8vSGbu3KVe+vNx1BMu4oiA5mB2+0BpBmmaDYo10iaMt7ZHy3A8AmS0oSQzivKoax
CLsQb9G63JBUFcmVpUNnZ7RWPWcYG7OZb4tXUdl8AI90+Z4fSbaIRe9ehCVHAZw0a3jfVhtaLpng
JBDLYyNcjYWOY/pGgf6hqLPvDg9X0gTCxBWRDKGCv3fKi3K5VuXhkMMstwIQZmNPRfJTTTlL9cim
7MGuQ2p6G6R3jZOCUBewf7zn7kcVSjuevzXVPJwkb1ZUDs45u/6t4+vK7Dljall+pMUDXvNFp3Qs
2nWBtcvCMLGRaB2P62g3nWzqQTLWeRwvCv8g3/rdglPyhUkipUrfZL/WsZe0Cg/I6VZJ7sT0ZR/Q
zn0+UcumbUipdKqy2e77s4Li+XQSNnvbNGY5kRbrZ9R9rB+N9bpQzGwfpUI+fizezulWOhN/UoIQ
JeVE8N+y1dty21zFz+N0/lWJba69k3mWSO3Z496ILJ3X+XeZbEWnqLSKr6rn16uz0/0kd8/h+Z5F
cm9jg0w0Pp+/t9k0zr6byK0bsfOuewPHrON5kxYKlc0Nkx1fVc6mRpyy6M7fayxvpoWVnru0sqD5
24vpjV374UbsD6ytF1MqFzcWzlPmu3BYj5ZEc+fV+nuZvDAWpkFphe1wu17XZpmjwjRzGuwL8fY1
9tBdJs6Jpmcy2JRE1MW6ha0hVq9eKqUmTSx+E8/r32XxbN2YrmgjF7PHZJM8N1ZbFdaqF81ytJCn
QuuQy4KtMp1Z6tiO7z8PsX3zFAE85HucDnnMJcNMa3s1AErjEb0Gu3NY01tZlGLCHwbRzlLkpNvE
5LhSTSeTFFiCGs8Oj7Tc22d8kN33IwNfL1i2fb4Yj67D7G3bji7t/MvxlIo8yQUP0mWn4VquS8dY
K5shz0jA6ahplusbrdu5/My+yg/DD7dgMzG5yd2sEdkfc87RaJrYr1ouevIOvc9kQljF7MafDyi4
vx6lxWzBWmHQABXDLF+87YR0pcShFspRtO1cT9lq+N2rnVE09+oq9ruPq8Iv+JVZdT8j6TmwUk7y
+/5S/vn3+R5mqC+F6ctUpkBaRDCG/WJcyK7q6eums40VKrEMScGrek8C3N5nnObQCfkMm/PklJDE
mbt+xuOEbCluu4Ia6Hgs7hf3zt2zfNlwqt7HhXX+Izwzd1lAj+jrdIzVd+d64bmrRBFJSOpVzl9M
qd1tupvcs3j5WL5Ow03MKJz7orw/g3Xu4prPALhICNnj2Ysl2WLyt++H6XTrwkGyzOu4AOJcbwjs
t9R2l8ZGx0rJY+2WTVZzaYBP3izwq1ZqWb7fjWO7ogGzh+rKkxLWwObWTj9tVGcJydlbebEy4eyV
rkeb6/Qxy/rx8617XcXal0sei1WoJxPRpha/iNbOrXpLCVuJdWqeOiXYUhKP9nKWBgOeF3iNxKKU
zlg6i838fpKPccqeutHeoIxr7KhSWNZn2w0e3Em3zF7vtXzBp06fDJuIFWrRPRplUtHvaZsrPQ/J
Qf4iKnubjYaXJSrwdO7nT2gKQwR2q20vbWhJYXf/zGWFnScXBOVrmZi31iUEZR7nM83h6vwo75Si
K5Eb+uL0tnz32J4PSNDW9JCkpc39ptMF12wav+HRX2+3LcFbepDJt9brav5QpgSKzJp+NpbrdiKr
WX52k2rl2V5psWsWzqCiVfqb120hri3q4ZHyL/lkfXFmlNZeYHmp5tM/uWxrPVoX6juKtA1mOw3B
3JgP8HfIfEcKXMVT7vJxuzTzpjblxwJIVgDM3BdAOTUbPhY/FnXs1mGqTEvXj34ey0Zs23ylmjlj
IkymsBj92/75ln3w9el+7q+JD5BZGzXVPTzG+3jXr/apYvfGbFvNGEftNEADvyqZv3vW/Kh08G9S
SOy3g2NqvFw40MFat/F208gS9qD99qv6LZktFaAhEi5EPB5ClGYllzbQ6HVXJtZuguee3fO6cbzO
l9hRx0i2skx1U6eP3Wpsy00mOwL6s4nmE5pxbCeS1Z3ApnzvDt0q0IJnjo1ncpRJtj3omcL4mftY
ivGC/KQrmcT74WzW2UuDq1KNzwkT7Hnn1Nc1tNPX8o0UxPaWH9yjadZ0qG31vGf0axN6XlrpfdP3
Pw9vr/4+N11CUeLSSkHN2Y/t/sdFd8tWeXx6Z3MYp8Vi50YDDf6qmV6/ueXXFOdaXtKYV+lvj9Vk
evTcNM6nr+z1Oxwf2YuCeY2SDmlPaRX7CUskm+WEPLpNTvm/xYK7uKXEWR+ElMqfJX1s3UOfGCHE
H83d+j2d65zEEyCsdNf5RuHwsxIotVThSPzbkNT4ES3U7lW7Jf9umFDMoZuQtGWHLZqkzkvFb9+x
/K+nyGueo8prMbAmZuZ5JZqJfcvrL+8CKN52IKdrfysualVTCEQJwRTJnhthDdwWb//RdB7LrSNJ
FP0iRAAFW1vRkyJFyksbhKQnwdsCCubr56AjZjH9onu6JRIok3nzGp8PJJ7CIaXs5QY+Mlltps9Z
7fP20INKj7+swqz7LiGQeslvFr4q74oTgPVSDr92/KHVLiUnedrV0Wsa3yfDB3/NKiQL2+G/8YiO
HG7FB69/lQjZAttcnpbAxdFdw8DjXmdJLlQbdDLOafmGQ/jGA08MWK+XZHrW3bmML2n2kAz70v+Y
K9J6+dEQYT5M9dvAd0oHWB4NjSZ2rhS/wXxWkDymvRfem4KOe6flpqgPrn1pw0dOzQTAN34YqnHx
K0nkJeBVE+wTnnhhbJuZay0Xz3X32GDP3hB+js8oNqe037fRu2YtU2Nzy5dgsQqxTeqTOawNqPwA
BQ6LIxH7Knrzq0PsnWX2ktYfsf3YVz9C3LKEztjNaL4dE5Qov7FQ0VajOEeXRO9qi2sLfTCaj9zB
brVPvYCffOdV92P25djPoeh2UmBjEHf7NmDDF97zUmQV1gw7BXZy5781ffbTcTxaX5NzKLtPWT/m
Daymk4O3SMPlvuGcm9Nd0r4J+4XNwgEEgGbPW7Yw5x+Db74bB4BVfSynoF/fhHcqgQhhWcHQb9ac
hOa8Q+2wPL72QnDU9OX8wVdH20PzhbKkSy+ucxVDuRwsbbn1TwZ6gewrgX8rDbkqRIEnMVPDiFgf
813bW4PPJJ46cY+FLiJpzow8IgbLIYQMewHnoL17iAllc6Yr5nIP5z01jpNeWxBHQAhQlZRs4UOf
XzUi1SbCcmTYVYMNXd1mrs6O6Q/Ja09nHdcf3vxipd5xkr8xZ8wIk88cnFPRJKfczV/GIcIakyIP
ddhysonhmSumHPQ6hbm4/K+3kFmXvvlhlsWnDPJ/WU82yhTO93VtAr9hZJxY564cuCLT9lq2Nr5N
dX6JjIgaNX4fg5yTO0Nu0Wv/bHD+Jl65KRO6KPjfXjh9iwRNpEa+D03AB6Rv5adNfeahqRSDxt/C
Y/UgRA5dtMf9uuWazMI/F1BiDNdV34HkpATute77kAPpkBog54we0zVWtSpnStMerx/sDrLseSqb
o2nrr64JdkXLNhWw6iCaty5Z3MZ4Z0gsxcZ/VobT+4yMJMZ+Rf82/XWpGl1B+TpaDI8YToUedxlX
hEH/NgV3iftpc2+zYiIrRBujEWpZj5oq2eV75P2wrqgkZwwVAlZ8LwHzAtRlMSAuQEXbbeSc3MtR
XwKiizp8ZKd7P/s1UiomD657M6BLoltp7E3jc+HRtTmaP+sNZfUcnH2eX4N5F87gPBhlwDP3YNHM
GeMNfp9ZWjvXyj8qlrU9XPFAs72Zr4jJYFEAsqSJgSlCh/QcwR6qbjIvu+JVMSwOggJg+lLOsISj
36578UDV6vceFVRefSzfyTw5TO8YftXauRsYhab9pUyQPlXcFxUhFam/bJDlMST+TwIwPgxwNTTm
o+yFCrzNSv5RGG0sEwt1C+FdmF+WjWMkw0NgvErkJm0THyM4xJmDzXDB7zTQNsNrVJKiNOJUfGry
R971Hf9+wp1WmM3G8sc7YVCpEiXBy9MjoHW9MyOO0X+Na7I455Nunhs+taUAApKb1CljcdRZsH1y
Tr7QPkYp6B/P1qjedB8dDD+hhG7uU6Q49aIrYRjaozmC68SOPwiw5Eoy+fMXlxWiTuLqkEftxYmZ
XpiKcyom3SrOThPHz1KaJBNDbE0rWWPuWshLnI37Uh9DwLKlpxkt7uYs3XvxvOqThaPEp0GhVDQE
s1selSnP2e4auMvGrciNTx2F+OXhR8AR647jUyPEn0296OfM+6J6vfyeBlpxw4GpX2rMjMYm3XLk
dc17Yd5kmJAgomB/MekVxio2aF48cxtPABxp5cBkN970RCEwzPXJC4Njadd7jOpVlT+GSry4NdNk
WQD8iKeMg3bZUlEJCxrdmMlD5kJvM5hVHrP4MaCI6MKXUY4gEwI7q5tdwQ8to73XqfNEUBMlM7YU
eMDFNjFM5r3dNwB3QNRWgk2cRD8coGs0/Q9txOC/MydBVN9VTv5WzOKhhskeshcd0z5HCZPDRLCs
owIsJLSxyXPN7/Y8xZ+1wBu4IDileDQTBmM+E5oKexUesh17nAklDJFWblUUcKrVK1+sZ+ZZHh8k
7DuPZeJ8aUkeaqYvfgvLwcZCv2OTkd4IbtCF2BCqdl0Kf2fypToaF9kV8g6pVFJ1FyT5up5gWoKZ
itDDcxKlTTo8mxQvbqgftEojOI0lllQOWUVR+i3TBtJQ3G6EMb3aI/2S7RpP0mTjDjHORLiqLAqX
+cVw673JFijJ5aAnSmD01gABuYNtkgumJJFJY+UAPgEXo8nWVbSSCBJoAIgQYLeijsxw0WnxwA/G
l7lk2JAJ6yTG+txygGuP2LR2Xn3mcfwQ822D36V7HAL2caW2JROkrnsvWUjcnM4c7azotaoCqnRm
6OjLNJVx5r9LZ9x2INrhwogPn/ikHCMoBig9cmwHu/JvRKeZ+M1uqBnKBuNxUnmGsYx+LnqkVLxa
wX6ypoA6UQFYLSBL72f0hUr9q70JHcEIAYjLZAe42YYR9mpV8CIFvXtvC5qeDgnOVGCREHzPMjhE
8C68FvXDcMsNUJsCGT0ARBmTmJaIf4HAmXo3DK9Os3M0F2dqneNKfvk2NJzCpG6ldtA5PhLi5Lpg
1KP/NsZ0rRNm70QfAKKFA6FjiA50yEgOsMUKMatxbNbOZqjwvxjMb7q1CS2S05RvbbPqCcz28P86
BKl9smJ1C/nFgypuGecNAMyjLBwCIjA4G94t0qhDPraR4iFr0CRJrkVy0xr+2TD/5BkcvBI6BqSg
AnzQm76TBHpE3W84ifmeBrvWSlg2LcvXUi8twAJVfO8X28Gdj/EYYGuHkQ8DYme23xOfNqq+2PJi
TA9Z9ZBUD+F0qc2zSO/77mgwOnW3priGkAV91Gbclr0YzzrHjLAe9qEHA62G7foX5HDmOqomEjX6
+af3CY9GkBLXa98nEp3jnStxUk8ZegIK1QUbS1xOWa6jCO0ekYmiOIbqFSPBMTgUuqWPmPGND7aW
cbNjY9N3lBHzzeJW4hKwEusoXJT0yF65rjmb7LB9bu3wKa3DndISamT63ne02SySsS/YHCTadgoB
wmEg3rCm15oTY+MbpIv9lepIL+1qMj9OYX+IbhZ2G/MDwpv8DxQIx6e9MV5KFa2GnMvSSXYWPUJa
EWvls4VDFwyZ3D1mwh5FkCx61NvX2HoFkozn+ZC4GDxlJGORkYGukKS+Orh1VrhqRLnteZahNe1y
oJ6EWkGkCNDsWy+G+4nS33L/TSGRLgQ0dNmn2b3MznIOnUbmdmpimqHzs89tqxPn0ausg8uV0euL
ldyyEYqvOI0hQxOXjmb8NO1dzdnBVRqK5w7rViMtoZRxUTlQy7mozEBsqUedCUK4RRveHFr+S+/I
6aDZ5e0Ac+KahuQugGot97RHxlaRXtkcQ+yjWWC04vv3pal2Q4zdiDIeWwHdDXlN3oin+CMA6u6a
ZAeJ9z6Zl4KSRkhmCjzJO09s7uU1JGhlPAQ4jy2d2fIz66xfu2Q4ajRTPbZJdmeecbvLHIb4VCpG
X+wrALPCNkhqKGx1lRbEbACmhhpDZ3w/Ue/UlK1tGjSosZWFkQQdgMrSn9SFL3zrwvVIFUs1a6fE
6JbtQ9ehB3q11fCcVgyIVUj+Q4RKpS2fS8tEhjyIk4yMzei0R1B224h/rWB+rD25rfrgNVPdcR71
ajK838LvntNEkPSBhZKob36t9o7tHuN4wes6Ua4s9aC6GUYZHgDxDNY/lc4HcnjVyfZs991vl79G
YlVo1LT53miSOzn1a4pGQaLM4NwXEkjVfYvbT7P/yzuoUBTeA+rBFFr18ikFSTazY5wX2E4N/mMC
xC740qQhhc60RW8cDhz17Mqlsu8M7+Sa7SbgJjF7xlrZORjEHXZ0ZkMYVofXDr28xLOvnydctd+m
7G0uKBnVb+ZDB5fcANNDl5tHbep1Pp08FpRlXoIkWfNH78FQ9z2KvmM7jpv/bsREIxteBRo+lVAc
rT//lc1QyZd33joEyY/1KhXuemnNmgHfpBE9vn3M+vB+tDm6U5w4xhJb/hhdTNvv28r6Qb1lG0gR
dQmPOb+EzGEgceiMuxGpHdYfmiBT9E7/wSV8RNtotvbEtzLTY7BMcxg5Bw1ltVsdlypDUAaVTryx
9J7aY2mweSTLadKGsJrRV8XWuE8R0BbEdAPBdH4LMLKJ8SZJx+9YiK85zQ+F+SkjQiRVsKcX2MRu
/m/pVzI/Yh20R28pkMzJfK8dkWA1CwIVxge7p8X1QJKd6sdqx6Oo2C+gKdEAIh0xAze4gdljW1t+
Z6FzB1hl9OljrZHQJtZOB7tQPU4IGifTekDfBhH0wfGRd4I9Cr9+qXP3fql4PAz6eisE8JH4DyKR
S8PpannNVTsWbbX9321v6m/TfzVIjG1tva+0vHcK2PY5JFbeaQPGH2D61Q/MbpzoUSTwXCjMZvy7
HcVVxturHL1L/b+Am83w24dsCNfRo0MHo1R2+3Z+84+2yD6V4cNR1v23rY233MtGjMgMXBvS5q4B
XJVZyai6jp8nCzloZMyQAZMJKWfj3rp0qDZ0yuFdXTMUGjFuZSeowQIC5aRKq49cuZdKyO9ixLXH
DyFmmIaLjNLtD3FYNmtq2iJa6AK3pEG5GAUbWxkrvwNripBnQULhBK5q2J0AnzNyp7pCbsJl5NC8
pEws5x/hvzSUcbS562BQp8QTj+mA+t0zsNTBVtdxzm3Dp1Mh+mHeVDpX5NmPzbMyGUfGxql3vtzx
mUW2PCv3zTBzZiLT+9BPe2m2N5XM31XdrlqPNqHMqfaA1wIyQrtNG6LAJnh9wgpe/TTpn5MVu4ml
WtIWx74m053oyzDfLUdlbF1SuBgLKJVzr1lluZOes8oz/+bG6rdSzpNNGx4gDBKJ+GsdZvBzsq8a
Ey56H+/bNoLrNRooRZBhZBkrX2QnVTCCsP1y4w7vRQYhypXzqxDzT2mrmCPZPBmGyO4qO0ZQDhHY
Sl46UkfVJZEUMEFLjEr5Fs1ZtjJSDxZMQtqyS0y0WCcDyR+pvs+Y5iQiflaxdeitCu+eiAR35CaG
9y8z03SRSZWTwO4455OaKtjKKdkJO3+e4+HFDat02xfpk+15T2Ec3VvVdIm1QlrVQtWtrJToJMwI
VPvp+WmzrnMM1AS4oJMUazUMWzcmOHxw048qOc/ax7dbm0+NZTerzq8XX2y78Le1JqOoHDg/XMUs
vMUDarzOGvMPkFY7UfvIIMOFOaHuwe+zuDk2Q+yt2rEmuGIK9m3xaZlBvfcg6CgCr8Yak2iGcSu7
ndsj8voI1N+KjEPYo2ap45MbxU+mUd930QwxIuYGbfJpOyU2zAFCjrq07LfMFw6t9NpdneirLu3g
btLypkuS1nKFeqBBX6LGktoNEGfU5SmyZvNJOt2ncqdTIrvHyA6GLUXUg1N292FqzGtiY6PS+BWG
8Ty/p8EhYEbGH2V3tBiNIdE3nqbsyD8x//9X/raiP+Ef1d0xDw7L3+ASIMsUbrzDLnUj+OAST19x
tArXPbqWFk9+mAPg1/2lSpchqaZdb7ufsaDzMkuowkZCHGda9CGutdW96Z6ylHlxVFNW2a1L5Qz8
4dTeI1WcsyrQ23nzLtLVblaNR4yQO96NKLOE8xUKKL19+o5EKMGqLS9fDHiwMRBgsC8tgmtJs6tG
cz3U/KpiOAzMHV3oJ5UJHTLA2yGhsR+nbZDnZzfE0WJyt9kwTXfaDZ1VW0NTG+S1h77XFFgMe2yK
cniL0wxLnRCJZAyMlFBOlqZxjmzxPIQ4FdhN+cfBvvVtOnnZQPZSNCZV9kWb02feoxHJSy1yfrn7
XNTTczBW49oKkFQ0AkOChL6z+h1aIEMzdvaBJ8+DwjqkDpVDj4pMFMoih/SDTyghP0MAIdPCFmZ9
rGfcmAczP9RueJ2EebBq6qF6bC6VMyusdWOoqN7KSehFK0aIy0Fi69c6F4yfHLynaVdUZv7q3NzI
gmqyzzi5ayrDqfkYjPEjl82PYWPeNeMzXVKXV4qfr6pPr1LnpJkq5HbVv6FLNtWMcYWEtGmgb3a5
YdOcQ2hmPBW6Yu0FwdVpis88hyao3g1pXeYU98IRZljNXL6vu3tpls+xk+HHqdYS46yaL9rDay2K
gyHgy9u4tXnwd5NaMlgjdCD3906WuGsvra+q1ifP8+6N0VqVUDk6a+sk6jRprpg2DfBmbJlgxO+i
Mn/N6XOqkXcMzJ0NvW8SNm44Un/YW2ekZ+IDrLqhOhaBgjhgvMgyPOU+g/kQy44SWVUhDqZdb3tV
7dqgv1VDBnKun/y6zQ74Hdu82rGlfnNHwtkGnrHL7Nars69uTt4Kgzuqj/EJi+rbbEdPw3IM6ER9
OSX3keHdh/VrOtsAj9E59JYWHQiCpVF9lP63W6ZXZ8BBmaeipfUdzmDnI/WzKZfi098onT/WSgd3
wpyYTeYXlSC3CcDZtXzwjDG6G9r+2WIkmGTTY+JhydGfg9bbFaG5dTTKXC9HrJpYtDqWc2V5+zXh
v1OGY14KBpTe4tn7NgNiA62dn36mbUchVzI0MEOUMHZjPBi4VjZxd2Odw9WNix1o9oFV4SjQP8em
La7SR10VQIsRSZ70xMVimegb32Mmtu4wPBucy9INNkWAaojNGFnyx+Nbh2b10svqoJPGXEkLAD4x
McOayms/sKmj6aPPnZ/l+XArXQrIB1k6UIc1P13VA0QX8GiDeddE9ZXZ9X1e4r9jlY/xhItfbO7w
PwR695ObiYRKFfedHZ482ezaBK+4OgwRoRHr29EBRrkAxuAJBHVxb2IlqyR5kll9s7GFLIvqmM3M
L3x1S2vnL4SFJjL8ylXu3goTqo9wE5uyKrx37OnZxe3VAp+CkFaH5nOQjNmuzj5FG9K55RZMCwJ5
Jh8ORm88BH5/CLKEIrRFm8a2LVpW+PLfpu1wCGzrAefH0a3eu6b9ngcENjJllNDF4yljaQZS4+MX
vKtA7ttaQIJI7HcVGs8qg8jFGVOmWGUG0UMLxpGZ9bqO5SZs5C2qhk9bymffwVcicoKrmHGmMSxO
vfQlCufLspKdlvmgZdyFo4fZN6dEni4Im8TQdtzrorPuxjH4zfoajkrtsgA5n91NHyQPTu1fqjx6
iQ1K/n5aHm4J27OsPsbc/86b8ZjwcoOeF1oPf4F3sgPE/7npbUqnOBuwDyM3RrhLNxY4W9f5ljFd
i/ttBBXayxgxmQieUn85zMDnDK9bRTyNqnXFqsmmD5nDui2glAMOPmIqw5xgGRWlH9xpR8vCgl/S
68JSqsi0ns9JKx/6sMJ2bROI6jZ00P/cgT6lrp8S3b34o8D4S9vHTpJYQAJ2YgBUhk0zrrS2wQgB
4z1cSnz9SdCGbhBM454f/Pk2/jug9r6k7Yd1oiyAEaNhGhK0pAGY9iXxlgWYkbRbAkELRTaVc29R
SupEYrOXyxcH6jUF7WYuuQmMGfInGy43mw9euV5VSfYKXPLZ2+ahdWDJW85WuAt5QD9kEaBTNJ4M
X78WE4UCZ5An6nuwTBeumCmSh0Bmb1OkYXqR9OYb57HjioscvY/LCP+XSVwz7qoktTZTKAk7GPAr
aS28VyHRC8chpSPDYab5LNzmbUiaazvB+4mMBvNLLPC4qsq72it3gz9sSxnCjPQ29L04K9FotnlF
P7OJMpxRKjjMFnt2jLmQxr+GA7SMfxohn9xm+pKdBWnDeiZrG6qgvSuCZhHCAv5PxogpUuG/2RKA
sMySXz2ZD6K3yDXEskhvQqHYbxH9NRc3JzTcaT1VzzUDhLAXqOi7iejX8aCgqQUljnLKca/wFAUz
lrnPHjL8pLOMLpaMPsEczOyZ7RJlwFDoMbNg/nb4Hurk7DTeetRGSFEUPDbjjEQ6W2UjyhZVOuB+
8rduGfjNEE7wK1aB+zXHHVRHF7VBRAs68FJj+FSDjD8HrJ/qCUfFymeqkDB6J90n6PpXcLSS+fBT
FjFgk5H4cpQDJxKJXBNfBOPKu7IQAqf8jW9P/U7D/8sYkeppvkYRjPL/PrhZX2TVANPBKyR1KS0Q
Hk8ka3veXpu/8E6mjIGmIWBmNIhfLJUQ5kHVlbC/dNOsjcp6a1VwPytzZxTQNFtnbSVq19nZzqhT
8kLccT95YlUL8a6V/+TOLc2XSxVJ2xaV77ZhQRhloqdme9dJcbDl4xAz0RfraEyevFTewhAeaccH
GPAzkBk+5jnWWI74K7uPAasDZjv7FKMoLiQK6uHQxumfOxcfieng4I5u3f03G9a2sKdv2QaP1dD/
0AWsLBQdecQ2ij3ApSZ4Gq3+OmUwnMOi/614hYWR72wp/kUps5IKCSgkxZ9Kjq+xxOWxDvd5Coq7
SDtnKu8syXFT0cdmMte55dGoWgfZxJu2B6uk84FklX7PJp6Y6j5v/WMlPOw/5h+mGi9hQxmRK+h+
Zgz5CkJ316LFIDqU3m4lMoZXRR38jR0mMCw/Guk17eK97t0PmbElQhvx+ckTlDsV9hAUnrNJXUxX
TY6y2BjZgh6H1X6EK9cvWEr6FIWgK13CynFA4GhDu4/APus4XwvPXRUe0UFkjnHX4zTScAImYA8z
hc7CDQ1+e3rolNANiwljH18GozrIKsQnDiaapT/g88Cm6QNGW8YxvEUpLztAlCgqvhTz8xovRnuB
c6NVh7MjLnvLD/SB4XoORjvHZwhufqcbgi++4DFF5T+mW7u0A9Xl/6gq3FlFCUIMlFL8NkG0yhqy
YPBJSyGjU8yGFt602OAat9Sa11aq1jPviekgfrXkyEM/sH0HB1myumdrNbfvTrqve7E7sbPwJkgQ
4eNvmKLtA1S1pgz0rN8MfXqQ4g9TeJs5bN+98AujgX+fryI5sIMBr2yre6QquXiROkXlcnP0mDvB
n6RKmAoK9vfaRBFf/ajgLbPaFXS2hwmyqoGIsmWOnsLGVMxbjeIjDx7keKV1v8v4DylRwRWdu+jN
Bt43MLRPxTIqH7dFkdxVDRORey8CMuTbK/U3p9yOv1H73UkkA4g2VSdIWkMEQMq6xb/GXepVv22M
ThKSYUKJ2HAnh+Bvy2MXcLTAc9ZctwOwXLLkJfODlrfSU5uXcOErDS8O3VLFr2+4fGrEnwYcwnk2
zkDn0Xwe3Pc4YO5SMlLADKLHZbsW3SZIBwbZ5srOxGF5MxQNqHliB+1U9xvxMTNkyGWh1rWlACER
edPyTYV6ohAMM4pM2fZPcTHuh4RILi4WEOOgtzfpsx3JDVbPIA5SqYfcnbeVIqZjWblpgj0M7B1m
EqHLcGKay33yyptZj/WEJWA/YlKB+GjZsU3fPollXOEWIS/QoxDtBjxzESv2xEN5EMpqg+mpzt46
WjQMMyp0r+QvlaWNxlEQli6K8qlQTH0w8ZLxC4DwwXD8XcO/VPnGc9uk59Hiy3avdtIfoxkTujp8
r0vz5CLg8B1MP+wJNSedke/Dr6o787WNH/MoPzJZv4RYvntS78Jo+GyCbG/wYj0lv0dXP7pWv0tn
6ris0BtLfZR4OnVxe3DoGNrK+QPS3BXlLhyiI/Vo1IDFGabDjsust1K4h941n6KlKxujp4AmccB6
Y/IBYtj8TTxvm4z6rRrBNeFPQT25tUgDyGviaB3G4M3KFm5c/yWWvD/MOx2renWMbLhbjnSLkXQn
iJ4iK9zczdK570qBbnA28ctBi91TKOFyVafXsSXbzhboF0MUD7Y85ll2EhUBNT4ggizyH/IYoDpz
jk/lOdGs6gJx/hLmVD4Ppfe4/JDZ5jmWFNp46gx8nuXKMynbpU0YW9kzRQA0IWUW9XmG5+lkxpes
6Y7eOFOoYY1imPaqxhbKFfl32Cf7HGygqkpCh0x56BVMk7iG54SSoIVU6odJ8t9XmXhiC2XB8a7N
WB97MqBqR0V7/S5jhtLLk6La+WnK9mkIkWLzCSYHdX2ZfuC/FvtMokLIMRGedYWFXjkyn5Q/P3X1
LZjxcZcz/jiKoyUzim2gpxNHbbhwDQEn96OlXxzBCcVrqPrkZDfNtg5gS8etAR2H69Horfs5rx4K
4W5DbBULIIpAKnQcLSR0t9lgBlb5ndgtOGlt6qvBEwg8BVtqoMtLhp2KuQ99hwkdHqX+fGm6gVfk
4v9GZVv41SUv8idcbkWbfqsm2VjIC8Okfe+w9bY6/MILO7wYQOpzTExv5mfmrnLcFVVkG5SEltc0
jW7avo6M9OpoN1bzAQiNFL25+QCWOVuKU2gQDxYdy1LSlz7zMlZ5XJsfnPgmsRo2FJpynu+Ua781
VnWbABFk+RGNpCSF2Jon/Vccims1IvPKGWiFQXGPUExlr1F1SnOScJP8ImJAbqShoLTPcJBea/vX
H/qjPWhrFWdQuUGV82K6VFCNBeeJ6kG8oqB7LvhtoUDHWrBmmh6/PtnjdJti3Ni5v8lc3DNtAt8q
3J2v6f7zyVq9p7J4GxTuplbnP+g4RCn11Hb5h4hjDDktzlf90qJbHabupe81PRIx8ct+WLQpErsr
kn2yvD75hfpKBrwrTPNZDcgYLXC9gDaoiRoNU16vecG5bJ9dTeXXFwGGZPT7jsAjKm6vXsom6Waz
XBXABz7ejwbj/1VvRxjvWBqsDj5lnfHiJs0yiIfmnNN9zwl9zOBuEsB8T9dfbblMgTQQYZXUL4vR
DpR4YALnnDB6n2d3P2D9LLueAeSMOkd7+feUx9c09rE3gYDPmWr+LjwM55gbGl5hxD2jIkYu9Hmt
w0BL5NOrgDrf+S+xqAjZybAMxJJUaPnjZtAL1Vy/yYmDvZkPoubiKFzxUeYdSvIZRDM0JryFKAnw
vQy6B5ObpkpjxpjoA0AnIys61gtXvMOKLrVvskSIWGLH0hcPphFeOhMfMdRJuEjG3NHFgB9gkh/D
tjjluvbuAuIDx7bcZD5bu4A8RBOQrwIC3HqTUZiTMBJ/l5q5x5ygIh9LZE4tvHOZD4dM6UNq/xP1
DD48I2t2NcIhq9sMWcC1FAkQI0+dFVz6gGM/GUsqCcwEc5cGrQ+Cj6qGLMY2Yiq0bw0KhSmrNRpf
+ZdLbPq7mrfmktQ04Q814lvLPZMF2HV15r4J5JdU7t6F7AhqSJq4fGEGi5PSZF9Z9n9DUy8JMVyN
SYPbj22hT/NG3gGitLJ4yCdochKFYSAJg7IelxqyLIN9ZwcQg8TOdR1KKwcPkNC/dC0kwSwonkx7
cJZp4l8WwSDwkTBSiCV5Al8qe9FbrcIK/v4CC7b7rquJ9QaSuJskzDb8Ut3mU8K+9JgiTkb0Xlnx
WffNhzZfU6Htle/JP38eUQXBMgnGTRBjSRfHE9MK59oau9AKz63dYHhMBV0vLzO7Ic6LKnWhtWMF
YP0Z9kirVPWdh5+9syRfaPEKme6xrX1+Z7WkjKmPWDS3NCl3GL/Ydf8eW4uaLKDQtOC/liaYRsdu
LbnmEgmttcKuidtpzIPH1kNLGNjPkZ52hGzLzjlPnv4bBcD1jGnYcqRb+tZyKRd5hEOYueupqkdf
kt4bQV2DQ+D364TWPfTTVzFhuyNoh/tYnWSNPfSsDpO5GcmfiFlLcdn/ObkiAQ0VReEcI+6pDlVw
RQ+VjfHZySwOE6psL/mnaWZmeLKq9w4x1bTfpo8N+BqIEzFjVrmW1JLpQYvwWsbjPndmZlnyr2OW
1cH4tag2PbNHPQHKETfNh2Ok66wFAvcbCv4iOzsKEqLZtBUm8s4DqAq7w1CYJ4NBzfW00q77FnTO
vwmyxWRjCelCHODORhKy5669VVBf7AgbLT+4FIZYl1P5oqT12AfzT6WMFw9vUTQYys4/k3A+NyXr
F0tpg24/C0i7rYP18iyWP7Ux3QeVhrpH+q3/NRR49LBlCzSCfu49xdhehH74604ejv/5dRmXwo56
1Rk+dkay9cofbrNNEXdro0RK+ZNW7TG0MakHZS276Gmc32OsffuRjBuURRHOa035nEE09ELGgnaB
W5EaNiNXbg2v0uiiHWA31ioNeUgwByHkln3+oGlbpxYPhuR/HJ3HcuNYFkS/CBHwZkvC0HuKkjYI
qSTBe4+v74PezMRMV1epSOC9azJPKp4ea++S1DDRSu2hB5Rp+vXeAMbST/k64gKQmuA7oHDNCRVv
9A9ZNmD7lfukAnKXvMcCIJvA8CS1d9ipslQaN6quki4KGyUKGcaam0Jo9tlU/2W8m5Fp2lOuOJmQ
HKdEv6ITvina7KU4+QQ04ybV0Ij1u6G9LXuREepISI2pco3osDnF7lL1FkvC7JzzSud15qLfhGhk
CKfJuOthSs+XmXgM8F7n/gavo26pS0gP4x72+a40SQ/9qVrJr5mg8M9520SRpEH+gnya4ox63jTy
+9BSx3W4n6VXUirPMU2QVEvSZeoRzshnlhtbyVQPhqrMSJBGR1WLYyjs0oKlv6rK6GQ5sUUuTATP
TokoMRKfSeq/9yYi1CQhXhjkQJKVLquYVaUIJ9bVriTizPTzL2ssHqNAiNDsP5BCb3sfo2QSvprM
JJWs/EDIfDFNDC24qjBKGq2xVxVoMtia/a7c9Qq7307rzlVPALUPm7vvF8YIutzCIAMPhZVAVhV3
U4yfvpO6fy2BXRC1m4qRmMQ8H1g3j+5vOXT3JCndUEf5GYEHF/26s01WL0lIJpKFeZIOeEiwE8jz
ZRx1h+1bgNrRsLWM5aUhHv2hvw/81Vqrc+Wy+PEzxREZqnIjmbDio1EGIwInsmJ7XXA7L298Varf
IeKQBCKGqEb3oVK/tQo9mz8sKaXTSKdY01waDbMuoYlehgkrjIJq5LVquZICikzMlMeCE1PMmqOE
23Kc2zWisSD3CnSDdXRIOcitKr6pgXXVw/JXKtWVbBWXBU43t5+BTsEyTHT9pJclAm5VK2Da3qeN
xzL3JY4jjgTsPojfyb7kLdgJTWehEzf3/I+1VS2e7MZ6lgVlFd2qHyVMZBD0BBQ/LCZ8d1IUz6xL
d6x8r03lrWyO26KBWUizp7XtdsoDlNF5wcZbXs1UpbMlbzrBdwNJ2BkmKc9KzKVO5PSfbwz2bPFy
8dtKI7DNQWfxo9MQ9KW2nay7eS3S+1KVc+/A7Yrlba4q59qQCfRgqKKo/4LBQvpUcRq1h9FKDvWE
YxrhbVb/CZwsM+N5ozPRD45bA0PNojcr/M0kfv0coyK8KcpEcdIEfw3cuAqDTIvTXLj51LesV3Eh
JcmlnLW/1K93NUZARspswQdqtZDA1gqDHe/+KBIxaJYkXcTtUZWsyzS8KUZzK1gYFHiyG2vg6s9g
GEXUG/k4Yk3oFG+ZzPbGZ1Sbp5pz10qVjYRYc43DLjKM9VgpACLjrylHf8Qh26NRL5oEpq5oebUM
PaebHUSozsxoDbkYc9JluphKxcNI4OYbxoUn7YDy+TBX6VI07Edj9FQOryyEl21Kx3FA4FU3JZfP
X8C4ALjyckrrKMhbZq9+kq9bWvtEoAaeKRsoCoTwB09Zh5SDtAKJ8wFOe1hpN+BNuM+6DPsbQ++E
SiOysi3DanT1PFEROgrjzSyR6KXkW/SPJlZdlV2vZWwTdQaN6T8EWflSa4w3QmH7aeOqkLj0PFzn
efAuSk8liN9Uq/snBcC6jB9dzaFO6HNtz6b/FjSEUElW7lWKSQPCtiPV8L3nIsNa5mrbomQA0sX7
IWU4Eul7zt71RIvi9sXc2Br+4i7KIV6Yxa4w+R2KHPKoKCJKZWxVtTMHlSHTN4Y2Dnx/5kUJhH0j
Md/WTYx3zfDT1bNF8p/4mursL9TJEZuF9zbKGY3PGc8ZSUhNPdoKmh7OpEjAWal/NcEH+YFRuBCA
V6akv1fkYmsiqKlOa4Esh6h7lHJrhPEbSTZ+ixG31RlNMSypB/LxEowlxaiinGBREs3RcRCbu6/G
gd1DTDGJ8inx+RnSzFw20nk4NBDMBj6jqAUIpHWwAAtGyYov3FntOnoDf9ggb6ypGR+N42I5+NJN
6RIk0koI+s/ZT9ZlVK/xSU2dTtKCfh0sRFcmN6SA9dbOK8uZ8IHmffIQFOGDq9KZkyGzkbCwpNXb
a5boMq7WnWHU1yIElxZBFNSVL4nLc7TUYeVH5xEryrLvc8METk1jeprEBrwQictCBi2EA2v7HnhA
mgHMLFqYBspKrfPPKvAvlmLgpf6mi+OuCi5LhVi25nfdf5RaBwaezJhMRea0aOugEOAuLcibAwSd
t+vRH9loEzL0T04gWRboCHqXFwDSJF2R5RN/Y4VwbyKqcaU9a5KbaJ8TjW4DTIIef9UWXxYmFdXC
v2IBTsOp8M07xxR8Ml11YgFWtOu6YGGrvnocrXxBhfWomhGH8mnSApeZCf+SXrROCowrV198ak0I
R45hetlv4HgPBmj4Hlb/Xoov+nhgwLkyB24h8ZvNM0FWfja7DeLnzNi10abDXThwbal4FtQVzkV1
YRNdOmUTjVwLLLmEf5P0VUIdYEHLvS7e0oRpERotzHvaMfJJJnmFwYYqeeLYhRCCxJX+j1PKgMA1
0GP5H5S2RDmJGJl5pccHH9mwwHg20m8ROMO9TSjX1qzbhI8FuW1dDVQU5r45Z3R15kHnTtTRLn/l
vWNGWBE/pPzLIB7PeMRPIdzkyZ65fEvuCrJ0GzyS/wltF7SqBluWof3g4loBNkYAhop1BdNR4nav
HvoYaB4eXAJuQkKG3fJd1Lw5pSdfiTEjJ8MxxF/UTnJ3kRcUG56FH6nnTypuBQMZMwd2YWuX0jjw
XYn85UP/BsyCFi6oPUG/CKM3SmxEANvBdRk+qAGsHyQWMsWYaOwa7QgXXWsmZhcHZS6JsMrWGgB5
5ktX2YDRvFZIFIixIaziR9vi0uLkF5y03YHnMDCvMy0MDwUJHILdP+NhW2WHOgkcnpASwPxAQ/vb
AQMy3+nhOF+ERwTJn5MHMah258jtJhIgTzAcwrRzJSrEbwhKjYjNCe8ISk9GVbtUu9S/Rrw3CZit
DqOK/BFP6hdda6rc444HH2j5pn4W8ib3+eMdaEUCKDA3BMQItYQk6xg0Hao+KPwlWpXeaZeBoEm6
yn2n8OuhBlof0GbN6DrwqSOf/s7uxdn6FfC1Pf0M7ZI7ffOgBSY9oSN3byg+oIKSZtCpm4x0mpSJ
716DxDO5iAPya/dCKIywOHnvHmp5XigT5Q9fZ1bfU9Nhd778ZiRedlc9OYqlB3UXy1NdH4jJgNLP
n8OUSpYpFF7NfAuHczW+dd1F6c56gr4QdLmABA67+HXUXpnM9qA41OFu4ltm5aIi+XWRuzTfmN1i
rVrN4W8xveEpFeWb+Z3JTyPB8O9E5r9Ut/UTSc/TFVLVlG/78cgD0FW77Dx9t93RwEKiohujTKD0
WlUXJrMYULiAAvDXgAF/cAFTNjIUmBqXc3WAqtGQerCWjI157aUADRkLL4Z1AAFBs/gGuRMMk58J
LF4kGf4e7Tb+9NhYNwL8kDVvHrOesN3BrdH9i1BcYZoPGHSxgxjZLTDxXp1CYhcixt7qNs1vvAZz
hd+AN13Uzj6n3Fg+Jf0ij781y+uBy5IaF5OLuEoQx0LuPhqmQ/HSMePdl59IEdlNeDytaAkZinT4
VL7kyRE/44Ft6x6ViJa7bFDyn3kL6omcNbwRud1jAiQXCa3OrDjQgYh60Pybgtlsx7GFvUFK9rh2
y+hkhwlKiW0eszGT+ShfUnZAUqcVT7iXvg2WSx0d8htiTXaxefGgNGwKLZm7DtUtw7DYngT6x+uI
9TumY9uwduUjJ7GEi5LoPJ7vNvIqeuP6CFgCpXQcehXLvZaJwxI+huBOvZbd1ho9sWCF4IUDNnZG
fFdwOH3ikMMCgv8n27SXlgfxu294lgEO5uvKtLGxCndiWmAAUrFYX8vc+cY8BKACwrz0xPTfL3fs
xDgt+MES45gVm4JHBGxyRaTsv6kmDIIRNOLh7Ae9/3oo1ylAuymZNxAqSX0EYCAjmG1/xfDMP4eV
40NMIZW99UQG5ZSmMz8X8Le5Rj8Htou3P1kxw26vGvCs6kjOePEaNI/7KWJ2zfca4XNw8IGhxFji
7Kulw0Eogpt6uqmoRjqveCMxR71MFklPtoWtSKdHji1ofWX5LGIs5i8JscQuaO8BId5g89CTEUZR
/EpogGE5cRuPF752Ezi8Pexj2DqSY6nQRvbzLxi8qNxxERGSyUiSzEzwf7p6FsJ/Pod5CXxBFh32
hbDY+BaxQWJTxjKgIVXFq74iinLsbdww5Gp6wnZOFuIkBCxI+BC4UY3oXviY/V0s7CpiTiu0G3/N
dOOvwkcf8asUxUZIOadwrn7oMccH1k/cUcOXTPxFumvVQ9pS+/dAfknpc4dbrznglReCpSW9yB3B
7thMFDE76tnqjW+W2wIHNJbbGhNk42Ls0d6C4cl4AOkBCphx2OU5FkpcSGSG2eGWYRI4RwX5rcIp
wJcZgkM2W3Q9BBuKT+JceFKMj/sfgVwN7CKuFpfDjn0gH2LnKsEt1TesPkntiIod4+i2WtHzntR3
kQJGfqJN80ZtW/5EvLPsTcl7Z2tl8MGtoBNBwDDDM8g9I2yJ8fHmM+h57czgsZdsRC58c1wxiGBR
Gs148vuOMJiO4c2SAkYSNjfOVG54u+Cpm9c5dCzwJr5TQEp1pvwkYo+zY9wwWwIx+LUZiXtLvpkN
6opwt10cbQKsuBTAzuxa73HkoKUm8+sfaTdMy1qCR6DxJfb04ghJrAuh5PN8YkEYOYRAiF+6FwwI
iT0Vqri23MRNwN+O4dN9rq864eEktmyEH3PNzQ1RzdpyFOseIiQRhex1IWVNLNtRESAL5ucnRawl
u61fHjLmqjMbv8DjEOXKWWK2jE9Vcpp9s+EdJ19O8uoPAT5Kv5Z3MSV/uOfT4pXLoFw5bbCxDmrq
dfqOeR1cx9xE3cf6nFcSqOwT1XZ55MiumWvaFl0kcK6VeSPGR+KxAHhIrRihN8Lfx1VOTiCoSsCQ
kOrFHaZtIhuImMHEYsPMVg7shtID0xyZJc4NbQM50ZabBVuyvRwF1et9wuJ+uHIaZYfsfOd0UBAs
iZtlgm8r/1qAla7/J7Wbim4KEHYCNWxrIw7U6byIPDqVUA1/IhKiGFRQtcpOlu6F75xMe/nIL2WG
Hosvs7vxx1VXQdVXrHj4asLyCkYC5l4BsZpMhGVS57cmtRysZpbyKfY0CT+CFn1Polcl956PXPgX
CPwx2o4McqbRbENa/WmYvzHqPGQ9+qeA5Jr0KO6D5qzFTvDSP0PxYhJ+9he8aWi5ynu/MMUhel5k
Xh6m/fjItplvUw+HD8bWKGuAdYB0hlJo/UDqFE/GCkYr86oWkxZ5uZ4UOkxOGMj45MbbqJuQARTx
lXVH8W1Je9X/iDUwWW5XQ8NF8HceT+0R5B20L84fdUPfjYRJ3Y9kY6UnFRgSGMmDbF3eQzxmMtnZ
1s64E1RX9+sgWMUNnz007wjGHOvRo89pI9xUULuOYmJLwUxFYPiJSdyAWKs7IOSfQX4yYZ/u2bSN
LwptbXtIGDBZwnESt4muMQetEHj9tQwhzYZ5VbUNtHehZXkjd4tm9ZFq36057FP5h+d/oAOo2q9Q
pg1lt9tghwF9xBg+8aboUbWn0XrTY+JiVFAKm7HHAC2jIkY9Su/TcHJrHzhNZIpr8tMtO3zG/RF3
j07MCRhmJvsVJCuRW6ikd+1QsrjzZ7ppsk85tDGdinscxtk/MjcuRGJgQXQAvbFuKD3jwzdc+HHF
BCrgQMnED5fZQsfyY+uba+lft4uXcSvu8G0C/n3J29Mu8n64J+kTIQbbuqWqIdty44+3kI26EvzT
0EAd/xA/6f7DPxmRR7FO+8QcB90EB/wf52lpT9gLSXkP/zFoLDBxDNs53PKOI9Yc4SGoe19ySCrq
NvKEBZaZEOmKObW57eMl8igwBYPb7lUmjOwY4y4bFCZHtSNuQKEyzJI9nUncdQRJ1OHO2KC/z5Xf
WP7FuFjCqQasN+7a4ejz7BKLhOa52uJzNNFCad5QbEv6H9r24hYXhyQ4RPe2tbs9v9TkJ7F+CaMT
DlQKQn4r7tG/XoIM85IgPvvUo1cQBZnTe09AhsYFIMBGbbw6IP6A+g36DRr2VZD9thawJ9SOBJPm
MpFU2iPcpb/lb7zDnC7dRU/j8pbRR1rfBdVVAghz+MzAnXU2B5TRPGb3LWsOEDj7S8aTbgEX7Y/F
r/aqFBele2xe+cuNXvnSTaf/7ic0T2v5wbpSc6RmX1xJV1nMEofUfwSJ3e8xngSjl5QH08AO8G0x
+EfSwwqYaBYoVKpnpUdZvmceG8h8PkScuKRzWvvoSPKbv2UZR6FO2aGvKz4aTfdWRuQK1QvjbFPc
kAahkCa4J2NZAPHZ8rrbcCygrA6S21H4J04N+xDgDKZixfEPFmQmDVEOjkjCLnj8VcrLeWRPfgO2
9z1S5h2kDWv0VaDZVGgTU1XDaeNrJt2R8Kd2xKizBxf2HpG1QtxJZ1ukfAbljr4Yqt7T8NK3WtvX
5b1bwFWIjbl0ac+F8a1MQqbPZ2k/0hnOdLcVkfTDh1reyr5eZVj7WsYFAQZFqVtBDah/zYqkzl49
fOY9ehw/sys6LwHOaM8rCexUJJ4mDiAuXiy2m228WKO2fXnu6cpHUYNlP7DHQF5MkpLVjbtROYRR
ToJptktQmgszqiuKWiHBeESjD/+MwpX6ut7W0Aol+QANLoOoyIjdusvTWUYGjwikGFhFoLnalstt
LLijikX9AFJm1VrUQuw19RTPIHSeCQABKemWcFCig65j7MddXPmo9L2GfolehTIP7Uvq1s2WykpD
11yxJ17cCPFBM794A8x4CeFjDRemLjivNITaz40y/svaL7OXMemdqoCwc0FbTUiUTBaRpgmGkpKs
4pYFyhfM8K0gUIB4BSqwsowz/RXJMggixnplkCYxkKTIJm0lQ0tkmbxm6QvumjRI8VP/7KsjN0Dg
914BH8qi7hhEdYXmW2XT0lvQtCcFIY9ebCJ2KDHalFygihDeqfTNeDf6/yB2XPyAiEQrZ1SGOWeu
14H0xVUmU81p6oWCLWcIO7C5Sl45IygW09BATVCi+6RhTMIhFl1IvdPEfRKwPsE+kuSwmU+MuSj4
mA0pQ7TVEfrVjFel/FBRuZvMYmb88jGh0GsL72KBvVIYdj2bI3Gfo1h5YZW2Hk2+WWL48i84uwZ6
hexihRt+KQ5URrEXUgSB0ZCiSkxVJzkxcl1b+tImZ9qa9Zo9NX1vq9zxv8AUIh+33gO/ZVKdUgah
VF8zRSzeor+2sk15qxbAgU4FkXWqzTle6LuZ6ByqVlbIu26nKl4kc+QLf2b4EbXLCUlJBBx/OJXP
8EnoiT858UUjDjh4qW9NBnV6X5We9WAeEnLrDhtxPlTmMaFiLcmd20TKsw62vcd4XcBs9pZfSTOo
GJjKbidiLUUTi9XWzRiUc/a0h/af8ZEabn/UjEP9W5eILhB9rps3XrQh30ExKP1tSMiL/qj2IYjp
BKyVi8sRxOXAlvQv+OMBn5+1eSEolFKu0QxnZjPCGJGu2DgA263ulnSsb8M2eJ8XI6XT45uHwHUl
pmxAF/QAnrqU7MA4xhOI91R5meYDWFL1Etj8lQfkhMDcrfBWhEdZPFb1mxJ4GOxN+dGYoNpcjVEO
wzHljvyHq4mOdOC4mEEBr9iB0UKlFMLJLjWexHI0HAcm5RFz9o2vgEfAoeLF2ZchbLlc5g8BnhUT
g4A+VNjPdxPuubWKJgcCvP9LerZCtru0FmjoiOdAbPMRTf+s7ti2Z+oMhaheBiDJm8zAgZS65QNZ
4tjmjIL4H1UC3WGBAqBXL61xGAS27pSa8jszQwaLWbS1UGEt5fu0X6LGaBLUT8TfzWtYBn4Erl4r
thfKsVmovsX3gLtq1A/5u7CByt9uSBxmwMjegSKEGCTKSbn9asSHFL5B9y1g0oHZhdvSuXQxpO0E
ycs4l+otRsqglKAObYlstCHCyf8DCcsyHat+Ij4hn5foUJSS45pHuvzH1J//g4FIiUxbsNN3rtfi
K6tOowl27VOTbopPR7uJ6QR7hZTrpj0Y57y6LgZ6AZ21ijDf7z9byv2I17iRvvyI94oBybBuRMzm
uCIfcNy1eK9ONwWXohaxnsnwA2sM+DREFzCyRTYeTXSeDJMeBmVcQjSTeokyfd0boQOQeHFIlMym
4RVJYgPFD7UvlfQgEaKCQqt6tYtTnoGNQYCfPO9aFhBp8r3sIygnbZFfAyuYbEgZVKC+y8TWbqre
WZYZ0Xy7YoSPq2RTMrVvauOY84niZ/LkbiSdxlgNlZdox4n9cxKgPOizdWIZ65wvgqAOBJrcb+Cx
bqwEAvWM1phHJ3YZcDLksiTXhI80/LSoTZcJ03wrGLwXnDFdHa5rnCOWBlNng1abzhXh9AiiQrkL
3Qezf/5UedFW5OM6Bc2gN+ww13G20TcKGryA6RWXNRwi0DC4zDeoG5ZdmQmUe80nKo28BYh08PEX
oUerPslfXfSYTFgw627eiCXrIfJVmgMvRlLeqYCZU2sWN5DwYQk3qlbWArT7dLfsamV6LM7gqh5X
KdO8LEbMy9fJjk5+VjKMp62W/WtV+PoH3fio8y9gZ4hK1uCZS/Otl4nwMAS+FsaK47Yun13BFM2g
lfAAU+Pu5c67MTcCrMnuAaxdiNErEr+LfnSIDsU/tCoIQyRNLDsy9WwYjcE8yjc/DJ8xyoqE4oDx
D5ANkXmBLYy5WnLmBzR+moIkkSSkxVsP03bmi7T5MXE1sA4I8iujJYFvZkQmu6qnd2YCZChMpTd/
DK86sZnhk3+mMTb1yXnxUBGF7RnnJKttK7j3g7PAyBi8AYRjzgPNFn4P/8Ga4UZXSPCraJzq7lj2
11A9IZMnwpYGD2+N1h/bY8WIiENoWaCikePgBAHB+p550TqBkKFv5NSpUNldyT9g1j3JjCoQu0hr
MTrr9b2f3xdqJjavI/Nc/oKAimKmnFFodxPsfygIinaxYLVhYOYxKBvXAJ/E1m4V3LnEy2rbgqfQ
D3p74txkTxQZu6B4L0VEMy7q5Z45dwTo0iWqIwmOJFVAXP8LqyPDA+2nPrbzA5N0MzEZsKcNVLHf
xQcT3HhfyaVgmIrPjaswmzapvM+JilDeVf5uGeZZPCm9v8MugJG5NUjrcZT+FQlrjtB22KgGuaVs
B+bZ4G1hhU+YKa8I0AslDWzwaqSp2RlJA8tbVUSuVj5ZXOXAL29B5JIdKxOjuvB2LIOuMfRdxrWa
cGsV4FRh7iwQvarchbnmstYxyYI0O5kXmfpRvWfqM/4U4Af7hEuLO5JQ+vVMF1+5IysykDO4V5ah
0d/MJBRXJ11qtK2Vw3xm1SVc0vqTUaTebhr1S5l5qNQ9/8MPKMRICzB46R9Y8kvxSRkn4WYlMEtm
53+byuvA/jtzVOE53VHeVG4bIKbmKuBgW/KdCjI9jklzE6GfslXYzr9TBYb7JqKLrFb5bxntETPO
9KvHNNqZLNeBQ5BQuzzazUeDyOqKKLWVPsfuH6jdQ248msCTyaYcbrq1qlA+MxR0QcWKME3Qa60U
PirpmCHPtfig3gvFyacHXajM+dcucQjmVQkc0L+5eEEsl2WvonozinPJzBRf7i1lok+OBtjg5qQT
nM1jwfsh7PjiJrCyN4Rs2Yuij0F+Qwpb4AjyoRmfTG+uaXpW1V2fHNr4Od6hOoj9w0TCbhKZEp97
41iJO2PaF1+ahHJgSRyG7ICztD2Ei+NE/u2IWlEdUWBhtvFLOEq3TnMDa628V8WlVA95vZ2YzxI8
G3hW4padR7GHhYBKAbouBOop2/Pu4VoWbeNDJDn6Cw0znh3SaMGprpo3fj+CWpngpHBeaCRAt7CB
0Fuo8QhPgPOAUA2w35H2ycnXMTFtEtqZuymBwgXbv/DjWnPcdDD+EvnZaNFaCXa18DdV/LZgEeZb
R3UasNX1q3nDJcv6qaHSHJWTxnMf8fvEWX30Vcnj5ZraCxgc3uMUgp1F9AzBMQVb4nEl802l0/s4
rH3iPEx0Gt0v65m230gc95JKQgvrqAiFIynDiyMrhPoomIsiA1xw/8fCWmbZNZB+MPxifH0JTF98
diIzU88gPgfTIT0q6itUXznzgrzqnGppFRWFtTJpIP9fFa0fO23G5JoBHfszE3lEYEca0Zca6psY
ZQMmS+BhI0oUhFsqZT0j2TYSt01C0xNHiCiuecA+N4DJz7YZ9iHPkciwn+abtZ7yFcyHyfqoSxBs
mu0TYCg/1egs4U+4CX25DsYfjZiAIWMrek14gyfGeYywM2unBYUnFQLjzfvYfLKnykeLB+dGOT7w
Ixrlc+DXc5+tCtJLOfDCYl6J6dWIibGn8W6HwdmwEpQAsTHNAgSpBAWDa2juyopT1BRM1yAMU0ns
iNakNXs3QkrdglAVT/2fmJ/HzCs4IxQ0NAfR+Cm/ZuonpOXttSHIJKQ9LT5mdoQkRUi28BkjAveb
XUISyG+A0jx/B7oTupPozsjeMdG9QXgqv5YdIdamYCuSJq4dmfqHlGSY8vGUrjqBopUugZ9PVtdD
S2ro+EfNzoAe8FH8INIp+CMKhFEUoeEVQePCmxb95MywOPdKZR+MbtIDTj7W+r6yi/zca25XnX28
l/65at6TCpIvyh8RnITbMNLP83sSeqHROHPzT+Ib7S60bEvjvIxcBKdm8N/y43KVJy75ecVvkiAP
PacXod7wMTS0GG+MakjsNeVrm7paVK5b7U/n00ig9Lcm2iQ3HE+ZuMEGy7YUD10HiIY30GUVIydH
FltE+rBVGvnqA0R4aY4w4VOKnwoHSdi+d7ndzm+GeKowLDB04cf7RJOR/yiIHnX5WuW2lHAGraef
lhgyIEUs2/PgQ8sz/sVvcYKozOnKya8S5K54A4kMAikiGucVlp3IABIcrhP+/sUZ/R4JIHy8zfug
pPuJ7Si8aqaoPnsc6S/i+egYERhRx7gARX0vbgYO6YjNmnpp0tnjHm5jhyj3Ia7WGWUahYIRnUx6
enzxIwNHqgOz9ChEFGSxxHPk+RdbUXlEoWysQgUEdDPgakSDNt2M4pnzxsfUG+05PEaWsBL8P5Xb
PBG/Ob+IMNjzUlQznQ+bEILvMdYiOiNxjhzBGBG4OZDK9l2ij+yLJz/ZHJ2Wmtunq6uQ9G3Q3RHZ
Af2Lsh92CHfbVeC/RvVCM3wqhV/JQBAfv0mYHjjhKI5pkQfqeIX3bRDgwIg8eUdIO+x7lbUpAVWi
ohQ2A4P3khQoaiGYjwj/GKZQNrar+HdSviIdeK1KDZMf2YSYDNJCMsu2KG6U4sZIVYAerXqjciEI
B9DhvIt/UzhTtPqoyGU7vJDVNTCeso7MHAC6j6wvEkcCtBRsk/cM0Qa6Wbuojs0/XTu8sOJq2ATz
a49qiZIjG36ZIwXfWmSX7+ofsMTZRS2nf9JYmog6GNYFdgctenIl4w25hA+RcNl/Qec6pzu4Vocl
4h7EiQ3JR0FKhJKcs5FFk/bg57W8smIHgxx6YfWxGTSeQ0pzdupYoCyoP52BWIWKjRkXnwy/HbFI
w47t+rEiRee9ZxNhncDYHJfF5ii78XPgyWIsu2vZ3ULQzDYqpQqVhX5szyaSIdYvRzLFD4m26stt
324hOgjGRrPOCy3ngbUs/jCJqKzcad4GfyVH9mmxZW5169RUa9KmiNupPpT32YWCNwTHVkLmfOIp
IuIu6w4hU85flRoP9oj66lTAzwEwwdUY2X3vYYnmtRbfus9oF/Dj3mnVemzSHbHjxFa1B3rJVQuq
bfaPQXEyP03y1cldQRWsYxnPmfG3T0wFtPpC/rB81qOC71RpeyqYWo3MUCOEo3Tc/i9XIeupES0N
wzyRY4fGHD3qdCLajuEbcjmSZRBu8xG+qJvob6iV/cFmY8x4jlI2JY2y/8fAIw+YKuDEZXY37N7V
a4hHIzS+K+FCq5xWR+A/Mjjt7rfOvjh2qBD2JQ/9zzKjGtcIalhWENBEutk7JiW8LKhlcRoK/u0t
+8NHWLF4JNPrU9mqqieHxIdFpp2i7CkU1GQfIj7Z2N+N+gZvHcqjDym6MCkpNujx2wHY5WqqXhMH
AY1VoB2N6hN/RlbRFwors6O4A3wqdcdkiHEZIZTwxu6Y18gX6Mi59BvkdthCGpWgBGaqwhZzMJ8k
4IE+5HrxZGuPg5WgCfIs6YCs/LBsCaZgnbO1wMDg0RPR3gSUN2L7Zz0Q9XPojGjqzDedH1jhtxrw
JDEhYvuD0yu5ct70xkFGxLBRvkiJRN6nPau4pGzZ8db0W956OiMC59lD5Ot6DTBgw5JzQyED4N9y
+uSUj8f0dwaCwGyxQ2cBamLbzFAPTzXw5Mw2CewSeD2ZYB4T9GVaYFvnQd5Nfwt1a97oR0kh68ri
Dk7x2fjoaYhHvg5qtM78/cT8bBR+LIVGwePMGV7qS46cRAtWxFqKxjUzHknnTsVb1n4zsDPzfSRu
sluU71ron8EbdaqFQaI4myAEuAIjT1OdCs3CGokdow3gLDqtPBEhCIG8QInWnIX8IxgMcOUlLnWk
jmx96aFiRkocNpN1XQZI886P1/k/XwL2zEjLqHfMxNBR/KXJASj7oH6k3XvWuICGAnGbMiJo1B0S
9aHquJvX0UgHzHD7gK4C5S4s64Acwt6FgpgNp4CwGJsmTLPFJWk7G74N367vGqMxpjaH8KZ/IHow
gx37E5zWq/JmOMxjirUfbOLmNVJZatPB8h+iwsidqgy5m8+j4RFfA5mGBT7J5xWd59xha4XhIQW9
G8s/w5WvOfgmflFLPxjOTs1p0Jq9Nuyy8WAMKO30+sOXwA8fIhPqniXYWk7Y1jal1YxM12TuoHOf
oGmbo0v1ajbh/I4I3W2UjckllPCt4kZG1AuaCqiEr3qE/iHeZn9wqqmfGaqyMgtltwo/fP3TZBru
r1Xsrqim/T9GRknkilBa64tYfSDlGdiRM5uS9+MHvEQx/2F01xD+AQ6c0/2UIUKoTtYV3qzPOtPY
wFWxps9QuGM1TJJzcKfsHyDI2P2vDNZ20R9sEK1RqiEO1q8EqNf2SB7jUj5G6xq7W3X121udIBIX
UrsxwLF607ybTaZW0rmX1yH8I+ZIycmgeuLHJ3j9wxdteF+Jir7qwh43dhL5HrFJVFdG8ui/zwrK
GVeRLwYA3QKl/x5bLd+seRkGBjMQ170S0/dFxXFzNfpTapNlGgoUPeDfvVZ/WKmHy3Q2T3jTs3VT
X+T4r0r3A1LrqLiVLFxr/wN+BlS/gPNutotoM77k/0g6rx3HtWuLfhEBBjG9iklUziXVC1GpmbMo
hq/34DHga/jCPt1VErn3WjNS2e3l2y5YmREK3YYXHJGZNawwLfa0aBCgjguPaGsc9fzB0+JgNpuU
p53Kg9TjpbvG3QZKikzN7hSpnkLrGYUJ3wsosJIgIbp/N0qFGWv/Ss4zJvvh4TuvnHdyRa31L2Jn
+x3Ru1AdRVVTTwk4PFLYXV/Vhzpsw2g9Sd/kgtehr2N+ARyKtxVNQDpJqAbhonw+OQRk7oBHiaED
etqjJMZqaQQrPjdD96DBstUC/Re5EgIE/VpSbjUxQZbhn9UzU3yDXBPWhcQVmwYBgzY/ZS1y2HBM
2C9/UVzIBba2cnobJC8/ijkh3tgp2RsZL3JXWSM0RfPe2rK5eht2ctZ+5Go39ht17JZBceAYL/i7
o8ILTT/jtS0c5JmYt75qAKDyLCjcw+iNiUFZZb9Sbr1wBqnHvnKVBJpxlR2iQ45EYKkSDvMXrGhu
mn2pMKr20BIJPe76wFM6gldOOVJtpDKpJZnfTeB3eWzxmfL2Z9OWqE2UnwYRjyQhTp+Culrc2QAu
DTzweShdxf8/PJ83rql9Vyyuy9LLRqb04BGUJ7IIdLza2V0y9+/g+M7+8KKGEHsXg4NEac4h5GgM
TtEttxRoINZBWjIeFpEdYPXMHTQK+bQZkt89NGYmn4htiTrc15vmdeQlwBNp3JNrJt/71jXPYvus
JCIOyZM80q5J32577rUNgH4HB611Kx0Q2DkEMH1ng3Je1hano/d8WDbYg1F+V/eBTGttqb7QZYr8
qsLC0jRrfALQtOk2FeZA7DF1G5DAfq3fitcRe1W1NTGqsd4TUNF4fbJRydE+B1wzJHydh/VPar1L
nzvK1Jf86HpyNZlzstpjihQzb/pgrHzzRe2k+htavPhqAUohLFj7mnNzL7fAnh9YMnTtWkoUEjF9
wN1C3tdb7GlV4pK0BqLDBkLWx6OHrAHJjkj28abQXpzUfoPMCfYmevS3yKC7gDNrGepbFdihdBSI
Pkfs2eq2WCXojRNbTLg2b6/sI9Nehi+QdcoAb++FJ/LQvv3X6L6NL8CHxHBQbUP1sADWLHOtE+pQ
/Yd+33mADGGxjbBhKmc+dctYi7kdxhbD65t/3i7nRcoxt2KwoaoXdgeVJcdf2x1EAi+/TcUja5d4
pfeKdgcD+8Nysqvr2PwY6LWwVpVe8t4k0kc9EKm7xYIf+MWmV+7TWfhi+RcpsYpWL/LF14PA24kZ
BK7E6VC5944J8JWvJX7XTl0aoo820XiznPMrZ5RCE/G3pEGi5srV7cqnU77YIBDm4Ubxl85Pk4a/
6Eb4fhSfYbLzdGGBtSfJlrG8k1foJop+B5mjMubPF2Qg8snQ8LAwPuL6YmTO4L5a//Vet8o6KT41
bOcGwp4a5NDwg3GlwnfJ6I6JdMOh3YIBfvWUA0kelYhzx4TVSetC90mQTvmQusVnBlYD1F8jGC1t
fFDLojo3GAt0hqhZtMK3FG2NT634A96W53MD4W6Jz4TfqaR3BaYLaVlHD1BJk59Bv/Su5TudqhNB
njIWlOpaCkd36jbYqRYqolo4scvkTF8BfDEh6HTdkgsBaYctkL4K+krlhJ7HlZjtougfELumX9lU
6ZkgjW6gHqY4o7CCgGkEAuatDokVqfhya02oI+IQXB90E3h1tmvcRlpvhEdc/pBZpvcbxnlkcIVD
NLQg0KBH951PJFpOy47DmBoaTtc7NZcuVmhY9Zgnrm5uUoyp18kjuO0ObTHcvujTzRjHD7rk6n6H
gtydHYYUj4TtX8ePyMwzwCtjO9oRQcsKoWe3Qryk75L4SFt6ED2wOA02ke+V6pm5uyicCtkDKNG/
sKYuqPs26v3Lj36lxS8mSE5VBMBts0XkiOrkraPahvkon2EF0rkeGn94lN22rI4IryXlTxjddJ/m
zDBH/QridyolSjYh/laLf/w9UeQoP8at/wgQX1KJjRlhg5rtECufmtd0nq5YfAoa5wKmK3eneQuq
g/YBfFQsnhrkVIndkKKuyB80Ii7pLSKzXmZnxRYz9FfILdG80lWgMZrFtsLhQn8qtYFsd5SO6Qcc
vR31JiCnq6nbwYsK/w38r/fmFJRrIKT8MoW055Ce4L5TH+pfEnevL/OfFnhC4VUD0Ak5bepl1klr
a+TYDMkheoh2o/feBBfXkgLVklWO0xvAA+za9CSeSVG2h8+UVG7onjXcHTHviB8KYJ6zwVvWeSFu
s2bbMnfTFIJaubGpXl/8FszV3JmjdKl5flY6WhOQat2LlHUfbiJUEItNNq0zOKWXHRHb9XaG9ynr
dtCoULNoJsYtkVgL9HCyeAY1aSzpZhLc2Z7K6aOLMZ05tUu1OZ+Y+BBJvK6hOW38lXXuxqkbXjQi
SkUcl/Appi3rLixtjewHg07ltPBLJQrlUDItjo+E4JsLqrdwhUyDntQxWVHfVyqn4MRBwNtcAzbp
Auz6tMIKOaCNiQ/yfjoGe0CZwdgCwkpQ9kG95itA/ZFqvy0ZRFfdoFZm+NLpoQ9usUJPx2KLCcXE
vsakg7x2adrSroe5JYhDcDTxSCpJ4/Gmlb/v+t7MYfON+3RaPtMRfi/7iNObDl6JQDJwOzQGRONY
+nqx/erEnxdmH/7cT+0/3wjRKzzu22T0kjU2Fco2s9TLbj0ZRzPQPuvf5njJEcyX1oiz/qSYl1VT
fb7JI6DgjaxlfdaAQLbljO0c1rvwi7OuA9X2jchaeOqPRCjFCsHF9IP9TjyPZwI0iAUn2O0jhjR/
hgcenITi9nyDyX+rU3D8HJ6kn5/if9MPEE3J/DEP+9brgRDRbVHKG3u+Acy6gMb/+IEwaeHD9ihm
CU6vrbo1NwuLbFZeNfCfDLVm6yoP0DHQ1L46hpuB9GiCGAkqWGwVps0vSslQ+mE4Wvak9y5hdl+N
rTz0g3QJPhlaoAuQhDDPiMfi9y0v+RfESX9HVzdZybE4GgT6EO11jXGvznxl3Lph6JJKrMTgWFZ+
qgTrxUoG/k3R6cIePlJ4JvTdPgx2NPNnKoLO+d+t/ldh4QIjexogw0C4JKAhj3UWj4FWUYuhq7wm
2E0RTJZLfVc5VDAeiMN4RQSFWeM+iW1aaKz0nGrAG8vZubmsgUkNumggNpJfBl70phpxzKGl0j3I
XXPrS2v6Np7ik0ZK9uw9OEt3nOvMluGpoFmaOzu9xtfKinbZrjhJJ0R9TDRe95vtx58WjhPg5JNQ
GJ5APMgkPJOSqG4NcsIXaJKI3aT63DzDYbRXeNdfEML2l06epb7veSe2xPNAdDjT/TWXFqqFJdLH
9qx9aoBrbCOQIzNyVKFF/ETBxEOLSAKKn8Vmjv5dVpldm8t8q49gzMv8F2RX2o3kNM5Zh5bwj04N
PGS8qNwf/GSzdHEc12hoNEDLj6Qg+cduOcGgzlMabVbpsMxvCtIexPNoHtBcMGg8JPIXgIbJFvxh
x6gOxDhEmmMQUY2R6JyWCPg5Behas6WGsD5HvQCy4yGZiTVSm9lZdap0wdit0CR+HmIDZQyxdkty
Na0HzxiZS/1Z+AjnhmobdF820dq5XAuoUCttZSCj4W/6orFefpLSLSTbUYT/dGuY1sztY9JZLKl2
+LDJ2ixkiFN4EquQuH0JjrYpQRDJjZxf0LKBzVyTyMUnckG4itD2DTOAh83qOlcnxcPNrLpy+OsR
VGk7Zh69WU0GWlzWe7/uzqHkR+NmFiwJOxAXMmURlb+nfT4doOYoWBiiM5MKImuJ0J4taKb+ZBRs
XL08ToSI87+R7aZ1ByomBadHYM/Hq0kYo/w3I13uSgTiZKuYAYJ9Dg8ItDAAy8tV9Y1aOG24yTkp
OM2CmRXGfYeKC+mC2Tviy8dy+maQwOSQWiENtzhbZvgCq24GieU3wQ6QUeACk70m8jLFBiutTM9E
/fE197uNLjFFSwTaZTE/UHo+H5rIymdJC/gx4Hbr6HzvvZ0Uzmj4kuTBhMUsGzGN93yOSx5yyeqM
JzI1/iabtBJ5OiPpWel/yldUcdzU20o68LhnNqWL/Kj8qTloUHpMgMK2BCcws4mxIzKcWDx2Im9v
s/sgG8ApA3gStyXneulp7AfDE2F3hmMh9ZklMLGjKp/ofYBxLesP5r2YswnSr9Q+/yHmVz8NAjoy
7Ka5peBJWcg3RA/c9Up+rr8T5FE2g99gSEj/6bW6AeoIr4NJtzjrrZ0V24RmFuVGySWpDJ2KCBUl
PC46vPNe/r5r0k39FX7DAA9o+R3h+VAJyhUeMk5IfAbcmRtyi5PyhnuD3EIS3ELxVqr0XwLnxlb6
mZlubThCa/W7NngIhm9q5zh8vKYPga7SbUAHHJ6vWeR4NoVDma9YNgjkzWIH2H5KP998dS+p3usa
StH8F80a0zmxu+gKQ1KDSAL1w5pf5AV6D+7zwgg8sFzRNEsMEd1NDZmTY3uGM5Aav+Z6dQ34QEB1
wqojmxJD0+CAuMVfJsJoPDbpRT+0CX9K/mdisOD5gvCH2xNLIgz+Qc9EjUeHDLsnR0RKfsfyEdA3
4dSckjHW1enxBjdvQg7oGeczqZkRzhQzXRmWRXKfzA+0YQnUC/AlGzq9R+qjnYUrnKGFLbAQ2tml
Xuy1F/5SMpgXgAsLDLa3hMIHjJMbGWMMPoCA00Cwp24ANLrIrL7URmXQOxCFG2H8KH6RF5QZN4vy
DEUAj5LBQiJdpzrqNQQT1yLFodMKiZSinns2IH52bpDg+cp21aHFPWE4GJr5m4zepx8Pv/uXAf9D
Zk60YxjA+/S2VXMpPTBt71G4EIo4xwmgZyHp1tbJ/p+wUFMIOMPzAITysTJWOjFqwSGrr0rxDBAk
Q0NwN0u6QHr9Fro7LjmKW/YzB8FzWxwLX1NRC3IGK/+IxuDgkhEOsyoToi8emTyixVkhiLdb8Qqb
XxU4RYIGotzhQ9Rfu5hXSVCkHU73N5aVGiBXjTewXZTlSuUNxcAvlmkhoUjWNuUN+YXLabjKEPJd
INMqte+NE2ti/g3eSBczC2KDrlrZ7kSLWWS2NzUMyl5UX/FbCIqtwEP2S9XX+dSYAGj/4QI5CPkF
Kpo5UZu2hnoPuFEXNqQhMHfGXQB5iS0KM/fidUavKIWrVaUdEwp/NbRfqEhPdHq+5bUuXU3msJoS
W3cgrhPZ8nn24AGtKi1JgSe1IVcLefWYoDg9LWZXxeATFBRuI93T/oguCU4Jw0lSHCjVrssNRioR
65UM57TUGU/EfbhqkXrPWzZ3oQ6aoBB4FN+z5ChCYMxLw3eg+NRPt0SrVdFfI9z1xWVk1b31SMVx
L30u6EyzSPvxKX14r2BYGriuWUV1yLa0ZJO6gRm84I/uNWwQCJLoUTLj+4zqi1Sj+9Bo787LfGQ1
iCDr8ETVtIbs80UDtEzK45mwf6LnrsUsziCrAa6XURWRImo1Sb0a0FM/FKBVe4MHy7RKKj6mn7x4
6JzF9Jeb/sRDiSyhlM8BXpoE5SybChl6I6HnhOD6o7pC2tyqLMe+UZ2IRRsR5dF4TCJst5nyn1Dz
q+GJudnsbRNH5+vyTv/Kqp+9or1iC/U/CRGSXthqhl7FebfIbTCauk2+DjNqLdCdYTMnlxSArvxp
KDxNtoJIWp6IIlngP67F9+mlsVYREvK1HZIPqiwJsKM4J3fYdypA3uUrXXeCK9Fo2W+nkH4di+KL
t841ByeFjUc95ijSE2FTU3LzSHnpyhBDul8O7tDuBdlvnLImfhaB47LcjgITA8CCD3TQfkuLPQAE
RpsBA8LI/IGLDZPDuJzS1Ys4TV+wyWGp0ytfMD48+Tsr1ojwSmpfgsjtMyQ7EKb2m3aJL5Ne1pyn
k1pKPH8LfIrFdkIOiBXposnXMl9DBBdbxQ0Ep07XCg4ATviCqWgPr/Glki34qh+VQhWCV6Q3Dbui
6FcEdGFBltihgfoHm8AAvK8FSftPoAuBaLF4pmGLK0KmAKgHh9RVPBn/KlDcbf4lnyk7xmgrEJyF
toh4rORzohdH/BuU2VpK4Jke/iDTRmjHxyPxhqjCH3rVWvwmrAl1U9du0gz10Zv/MaL0IpJ3OTqZ
WUVD46rTDwCUuJyigkhsnGZCts9rg4x8G1Iyc2PpqJ96+VdG0LUly+QVIHQE9tyCl4u/BWRSvhl/
Jo1bEvXZv/6SK/dZ+EbGQOlkFdTbrXlvmz0QdjT5PE0L4jjUlcCvJKIci75N2X2j8KveB9PcAknw
otgGltR/PHZIVVFDIvErlwzq/cBDbYF+ty3LJm4jUPkl+r7WKXWfIQQ7DcY29CiMV1SATPm6QycC
SjlFLiXF0Yp8C+x2H2gS3tlPfYxoaVrclXsVHvLWa5rjF1fumzgs8TS6C3MZPKLpWQd8R4B8N85T
B0WEul68fKACnkIJUYrMb4XNR7BrziTILqMCOXMGk6PxI8p+jG6j0ft9MG1+i9pw6xXJQ3gzZNye
qHRsYu7QuSHETlZEXlkCJAJWALhFAgDb67ve4Xt5Ey+xJpCOdJHekgFCVPkXUwF10NxU3RNXuPo7
c6rkUfU3rpl6VnQAlmkq3zPb8VHIXK2DnIV3JOPhFN+xRN9beY2k3wAdYj5wOhTIr6LYpDhvMgHq
1BYrXpD0T/KnI/Vldc6UzytDzw3twmO3B61FswOIS/nE5z2oN/r71CColcjHANBZ6tUZtFHr3H+8
PalwROinjkesu0AevFJdfZn/vbooHVfEWf9FSwtxR5JIoNzmsjniLBbhtjrxdHCYT/XKRNmB3rsX
SYryJvwlDoRRTckaB4MAm8iaMit29jwqa+oSsRY4C+S+qwySNnfqHnPMA7cDukRg1VdC7aet/izk
9VCf4mAvqX+vbq1gSKe3KXc6cZ3f63NWkQJs9TLLsBcZh1DEqPw7nxzvFAwnsPVfuVxX8OLpt4Ho
JUVEqL79BX2PsC7vHeGIIPOwk4ETSN9juE0WGyX7IN+4RaZ2krMrNVMw04wHPtHaCEYhEscLVJP8
ugI/jbyhC3U1/WFlRin+oWsuaSuvPRmA+t8b0kXWDuM8xZIMHNBzOt4yLtbiYrAgar80TnOr9D1x
F+WmD77wOvzUtN8hkkH1fBgfyZeIZeY3r9ftgZX5Lo8uathsLVYrCa0zabubCZ1ctM31HGRhFY3X
5hM1MFSj80KHDM+gZt+EJaCGRIOgGe574FQ7KPHvYvyJTmwwU/qb1cTMcZVRY+YI2A9kNxtOUmfP
SS3XadiVXMDCtwZX1LiUtZJeIq5KcGsAVuZaq1m3WxX7KpvVpVDRLVlGfard/EJOW6Qd80MCot5Z
WC2hnmlZRbCyDA9c/v3G5Ff8Y5IBxeO7Yg0DlQwMzB9EzxKx5FVnZBikEiTtISTdjswggLwovwew
yfvkxpX9BnUHCUBs3SCJgQchR/jOtOqgBemwDVrmRIvyRQ897rtEpQUPRVR9CIE4WVbltXBRf9As
degFPA2oB2XPIkMKe9YP4T1c7Mxm1dGfsSYAhIYhnLhfurk2YTHb7w7ze+Sg2B3qnUBE/iR85rw6
Ks9I/1MhGDI50PlLF7aCcgRF3RPl+9yW4IqOEuyUyQUr3Lb9Vmu27wfu+BY57WmWk7qSDFDx3mrt
VmDTvqs/hY0ZAFMCzhJGsOjISsSbwBklzFsheKoLyEONFYVE00eL7TsnD9VO+IigJmBOkVpzobnh
mq3fsPP3iueFb3eOb6WlydbJMeHzqXFaDpC74uIR/nuxydVAJ3ckUGxQ5Cth0yztpvDlhf3KIIF3
ycLX5Iv29lkBKq+g0Mc8vAKSdlwM8PSlKlh5qU760il3W477MLSAPpIlRJqtfQGpIRdB6oJ1THLb
ZXeefJVfm/QJOI9/n9A1wg9jcXDSD8EuJpP6n7xGSsL/KT/FcdzzG2eX5JLf4EZmPQgFNlb+F9/0
PfrlbfKtbfsf6UQf43Di93a0f/W92io/wSd/FmUth4JBci+f6039IVy7WaQQ7fAcfQyYUdxJWOq+
7qvH6Tmbb4kX4J/gWKb/YwkoE+zSf9rnjH5wXFrqL1M9N5Sr4Tb5Z5ySLXMFHx+mRrGkgNnvKSGC
YubeWaWPym4ighwO+DhRu0L5Ml+DeGr7F6xQChYIa1Itx2xn1zCpvCVsE9Un8h1KkkoXLy1CKArL
ML3Nmtk1/wX+Dt0Ph21urOWCiRdOTyYhYttl5I5Vrkh9mbmS1nHkqPmv8YIr1X0ocyXZmTDtecg5
bWEkXVbjgTyC4ZLQet55nWyT3WlCg2iHza3fMN1qGWa8GXkiYcIYfXmHjcDgQ5DWILP5nIBCRJtN
aAAq8he/8Tr4pK+YuoWKZwQk26exLlPtbHjWxNp+6eSsgtDZ0PYNKZSZ0wDvoe+cHoF2ikYiHGjH
qc6xuWoDt6dNI0ahZfEx+u9b+lE97nyThb56sC0xN5/QsMcL37QXe4xrh7A+J7/IzRMjhNZCQu9h
PurZB98nipXK9EHiDV74WdiJRTL6m30t0UJ0yvf+RcZEJ39z9oyLg9Q/+w2hP93C54isOJp8VaMg
j9sL/SSfvvx2M422LitjYpgdJUSgif0vUYRG8ORrzEee52DTYH3RiAhDBRc8m0hx2BnBSmI3+myq
bZmf+OVOKb8iVWbML1H7hRuQ/rVU80bVr9Fi9nMmRcmx/zHi90S4VjrqIVHuBptzfv4vLcoGhFL9
1w9kLu8yEFLsQdLAS+gibkDxe1Kx0DJZ1sBR8nAfUoSWIcMw6VLNunyygRgPxSocbuZZuonfLmg+
IpSZ6DsqroUnHiB1vJIEkPP6yKQzTDVpWjAwIp5vnMiQrQ3+Uu3wUh5m6lfvM52iH4TnxGxQO14I
6RliMOs/iHZGoqfzEU7pT4BcfpsSKbmsj+w9q2hb/Ijwx4nNkME/Tp4YNrtyOVrmSujmOKY5ymNp
/+rPLiZzglIlvyT2xJZZWVEO2yIkRazuFKq7CJTXpm9c+bMM9ciz+xr26JFmfdw9TCkI/kL1hibp
mTIrJmv+EPJSkK33aPLJye05xbPT6h9yLbJxgBJbnLbBB9YmOErhr4upRX5O2IiYQoa/PnFTLDEe
TzFFmPhp6Ddo1uYxQXbLZ9wHdsH72F7EDSMKv3icHbrhn+7Puu7FnNTwbF6f/fg3pI39onlOdMXp
J/NQBWekraZEgEvsUITeUh1MFlz0FzjRmqWX5UAV+PlbCrb7faDtcGJp5yI+8lJmXn5YjPex3Sxg
hrBngdvz1PX+4ju3oROMypY3pB2pBzxzzbTWezK1Vo2p8O6vo9OJSI9I2bCYLfDIc0sHdwnFfnA2
dXCU+WNe14WPbo53Tyq/+GEUYr1qZ2rIlu+8SF6sc1dEpjFyTSUorAh/lH8QXRBoX8KW8JCab6gQ
unKYLlzs45xTuCiAMqFuQrYTm8PYjI+Aj7yABMLJW375wpNYiv6QhPGsFn+aeF0ER0ki+Jhrn3x3
3MkclEO810B0VqNHsikqyGV2IBDLClnzmGblSwCloXpgE250zB7dpiNgEA375Q3i5LR3HHerYE9O
rGMuuYJXyqUtMSfBOWA2PEjrW3Fb7Ilr0PLZpFb+VCRt2ItfumWAY55dv9SdZ/W1wMmwwjcqrjA4
kw9BcqDN082jWBGDUR5RxWI9oz6T7Jpt7V7qfDlXmrkJMqXPfIM3rneiZL2AqNzwRKJ0QyFO/IGl
fXfGuqMINN2kLsMrDwUwoOnX0abg9ShAz9SDUa95WFP1IKNnSzyBqxh6U6f+ZdiHsonA60upcGdu
W6KWMoAovzM93UNlZTLNJLldcomzQUPlLSkM5hNCYitG81dG0v9P/fL7aAYE2VQPurYZ+X/6xa/A
4ZmNnzQS5A/dYtSVZp0TfpodWKAhubFFSCyxMpMV6v7ip72OsmX2K5m7q/GUyO9/Q5ovAjKtzoZG
vs65Q3JlNH4MTIe2p9rRei+7oh2B2VGYxKFpNTc+VL6c8qkT1bCMX3ZiHud0WHhn3uXkonDgAJuU
HvyCvs4hm6rDYFip9kM5LKCNZ44EVFhsurC1ryvNUJOlEcjFYGQJeyoAFe9Z16AgyillJb2/i2NN
FICesPrR6AoKyH7pyMm5mhwMcl16Hu7yI/qI1wwn6OtIW+mWDaphK78ZkF1YtHHIXBFlMVG7iL9q
6g1YB4dNYlyQobwyG2bVlzchHaR2rK075BWfAPvTP1NlpcASiFP9ico88OWnaQl/4g8iBIgQ3PIG
yVuWrDkJ90S8px+EUrWeAYOQDhMJ/8ze1SFVqBQLfFCtkm6APngyaBXAFMzGjMGtQwF/Tb5l4Vzl
O2MWii3kDWFnO1h4jdaltfhI7uJ4zIW33cXoVnYM9yMfArVIrRMQ+kOI5BIj4L6Tlt2l2Ac/bfgl
jD5pNi8UsrbyUTzBCrl+2w2b99A4hDxl7mvc1Gjlq41p+lq2lm8Zxu5zc9V5ENrgohgIbWKGq6UK
KxQc22dwWLhG9B2txuHCMsrCjiruihRPHCmLKU+TU23oSy9ZrgPUSdPuRZ+ByDInFccXT26+a0Db
g0cSfsaMkfB7xSFj5INGYBxHNrpsCBD86jyIZDyqIQY+zDVOxVL12mvH6oNFlZQs+StDcJA65ZkQ
efSWh1fLHG5uSP4x7uhIHEoabHhu6iwiP/l87zqcku4cmkPWwwd5w3NxCCgPs8zbRY5vZmBrNnac
FE0GOySIzTb8N9JUbv6RkM9eEtGIAlCGN5UPwsUi5vFlZqfqkjyKOWAsZmFDAI1x3Viapp2IZ+b/
eKcaoAr0sxHkwy1vIud3+3GFh9egJsbHMMmPRwRG6qcr3nNd/2qGNcMDfkVzM/xQsxZwXWCFK/3S
+4NJQtbpBkwqG3g8JCo/JM2a6lYcnJjPWaNXiHkirB27drp5m4ACL53yI7uZ8BeNU2RuyI+P2iLx
AtHDtYH0KFmXip0i0gwe8bOTrTnVlPZVBZiQIHV9leh/JMjQ2LOUfzGEEEq6U3agPeS3lDB7c8MD
SkSiQd33Fbmg6BFZojvquT2z+i/c+px7/VEFwiFIimkX8/lOuDcKEyEMwqb5wB1GC7DJ14uL4Zkn
oNls0MQUCKdmACXYCZgx+IpA7/bywUOfPpa4Stl7kW3mfo/PE5Fw6SKxnUUQiOOWYHce442yCuKr
Fj4X/S/SZ1gyMtAWJ5ygPC0sk3NuWogu3sFQiv2BbXrEYNZ+q+35BUdQOvqeVDZMLiS/Sk7RbYaV
6vR8JJt6m1CtdG7/+n3CZ7epCKtdCjvezJxhL/DpEdkmkN3oijPsKCp48q5FrTWgCNuS/Tqs1Y+Q
ij3Oqmf/b7qQm8xB6PWzlTKbHdBUgJDos08BIFF1Xb+VfQZgSW0wtycaU8br8ZxLX9Bm7MDgref8
k7KnUlJYQpzokg2/fX7OCDyESZbdEMLrpR0ayfqrVuMvMiDJ89AKc5US9r1D5QX3De3derVDTrk/
LEf9nn8qczyf/BlCGQVMg/g4un/BXwl7XzwabIKktho3Qj6qLaklP5GHOxFhAC46cAMkBcMO4nrK
9pzZcArSkwUdN86LvH270AiNYcphx2oRevwK8QHAaFfeMhcnxcJ0ZoDd2FUvew6c95X0+I5wUA8H
llSeNlMiN8ynJFYqtyQakvRMe528YpbZ1bqH/B5n7iHy7/m+W6w75L3WYGc/emtdsScFpGViPHVI
PgqAYm4Rr3ohzFIRS+63CGoIyiILFipQXxErBzdEOQxpnDbMPQ9gcQt+Ewh5ZR/fku93e5w8ilZn
hYm0riVCOxDpOgS7z8FeFYVxMD4O5wW9yk75YvfmpBNj60daH1OQgA6xCtXXQrwiSaf+Jl0IIBnK
ZNRuSKs5XZcok1O8tZta2Yfo2s/prqicxXEy3LR3CCSXeHRMrHdNXqLh9hUiLOr7IK5ktzFYUQ40
L4Wp+9LxKg4LvhiyDjkLCNJ79PJPiwosMalR5LSnkv1Z2qqS2bn+rylYVu4pGvy2tSP1KcleAAAj
HdPmShnbLHBKplsSugqIzU8+usm9Re25ZRhAztuc5O1YPSJcyYYrTF41N68Q8WSajza2JYdQttpv
7uIcc2S9BTLjeWC0kEBPg7dLtcz3F9LaNPyuqEKm26YmknWP5FmIKaY+9QyO3Buke+IcIN8w9xat
U8W7uvWJKyevujiNtrb4XahOVO3hxfF93ZI/LEoYaihb6b3XJzr0CAnrHB0ZfLC2DBVZJ2yIS841
EsSHNYr4bosIUWYMvqggWQXrKitVvdeYK3kvdBzTaOVfus0dHof28IcXhejs+lzXawRbKXJ4eAON
+53sBH8AXWFhgC19w+HOomGSHElQbFR3Qv+GvEFfVUtULTH6TUsT7WYdOVhjNcxn/JSwJsirNjgz
XtHqHX703VHcIIgfThjYkp0sbLr8VFd+pn68xlOcHvKayGs6oqY57PgKGDqEj4hdcqjvZLUoCGJ/
mJAwkqoYnOYZIr3uCXbwkFDLnQ/cD7khwDyHJPZle9TUWPAoNNIYMuDFcW3z1ZtWEREenlp5S0xr
fhJGjw2Uq8OhqAfOqL0GCsaEP8BIiLqqOQ53NIJMndc3I1p/yZQrlynRbVb8Xr034oUBb822HGF4
eG+RXA07CquiNYrwr0b8DF/+7BqftwbA1kl2zQGjth1YAjzCLea4/QjdnOwwH9MNICiZBTW6cRs2
0+pMcqvsBD0S+zyOtdngyYwd/Yu57wZXev3wGlwkJppmVitdEqifQnkTEoJNBcCMDYfCI9NSiw9w
bXR1FwHte04SQn/uAi96f2cohIFR5ZjkRmqDEP4W+wZ0WCcCwhNQmApuLKzJaEhGnx+Dt6EQSJ7a
iArpUsTL2O/2Vsi+rhNMdWCffQsXeYHsnNn+M3V7wravL4001ITXg6nOVYkAsSfdm7QtpY+tnxZe
a27ztfnxJvvP7jn4qHI+Bc3W1FcNnaY2XHzf3FVUOmn9N4lcdfWha5GmM9DK2xSBVqGcE23FIicm
yM0XfvWHpVSrvZy7f0E7JlmopKzw+ZP5oCbehKfJpfDVRU/jGRUhaSSJYkGMjx2ecSxq/5rYTtIt
y2s1bESSabFG17bpp/0RCRkJMq9HLa/L9qcDDpSf4ZtMmdjmEzQ6sr5IXDeXifgwhu0KFAmFMi1G
x55LtgpJdWNm98kfa4gmSd3i/1GydEEB1PjCHHdBPsu4qR4o6jFTNtODfkDLfPI+hxe0wmAC6LnI
AtEr2kDRNuMdm11Rw1YqyClyC22L3RADG14u9i3NppNhJHhS5nR+FOkZwyZqr+51fht+MbkZ1z7w
iYBMsLWG75xjBowgNTMfj0jcwLsJkLnZqkMToXLGyNVv4HE5ybIXYzWCtXF2r/JZjTP5OSELRRc2
WrrhSXMEB/1oZ6zpOYJYmFM00G8SAZeTvtJJvF2U99esW+QYItaSgGJyTNo9+jpELrtgeIiI85gb
5O9X/Mx7YqYWlqT6/RnPavXysxhDM4RO2n3jDZXTlYjaKq/vJfq1VsU2l8ABfv2Po/NYbhQNo+gT
UUUOW4mknCXLG8pyWySREUFPP4fZTU8HKwD/F+49N0VXGx9fEgA9ZobnD/VwqCwRv5CbzKwCThWC
79RnnVRh9gRGUm0YvL7l+5g9JWZmCQNeqGxmI8/zakFKL/FGd3Wqf3HsgqA/YQI2cmIB0RhStZuU
Fkmbc3ts0B308U2TbIWdQ/FLlMQc7wDq6trlWyvQI/wCwMQ6UN1M8UeQzUU1KTfYtlSqNzGe2IAE
JSYa3EVcLJTGdQAnNKUG4ddgKzAntLtucjhR48BkEamzhhZ9DI+fKYKv3WInV+jmImSaRqh4/+Rt
PXh1dxjuJklDPcis5BCZ+XxQbsCz2gJAWHkjcqrsTngucR3wiEbnoEE8ppcy4LGgUR+QswUo63CG
8aM9QL49K2AGiZl1Yq2OyVL9w3CcbggQsVxJI3a+cqLs6y38vdhZ0NlQfd0VNvtYoPknesavJpLr
nwqByyXWueOeA2x0iU8cQZZ6tfrIyfhurdE1aHh6JbdjvmNpGnG/UcdDCqHe+Yon8yLz6Qwovbkw
NFL1UJ32L/KifcF8DOm6uSbwl9A1LnLlmZZXM0SVOoVPwjjmquzDl68jAkn5AQleJaNcywQzDG5k
LoZg2fNYzkNrS4zTPJGv8AXUDKEkEiBvV4wb+cqMI9x86G16lAHivul5b5MbA3ohK6cRZn8kMLyI
dVIMVoj1p+dBjK0OlBizIIE0ZhjoVBXQFMB/Yq0m2zj5a/Anc3i0W+FfHf8iLvI+fGMyV0WjfuNV
DIFexa+vIV8HIuCMSQAqMzQhqyHisb0CdMiPu7FGxtdVJluTa4u/+7mDUsXpnAdH9nkG+lqVSwf9
epU+ASV8AAwBNf1X6n+5vNejRfb+jsg2+yO2ARfknjAS4pmsJXMgEwU/V0NvD6grKL97r+gOHM2F
clJR8EDpr/6q9IoNVcyhK/KZ3LsZ6G9QAYJXvdHY7uRuE1aX90jYwDN2YifRGakhOB2YQbEEm+O2
mxFPOcS7/Bb8CwW/AN1knk2QpE6rHwB0GDjlB3jwnL6/rxWWw5V6l16b4cadq25jDOQngxwTrxbt
dhoNSHB+tpigOeY4DNWlEW7RIpiUHWBtkgBMJOoPR49OKI7yz1UrbW2laLvBN7RN8RV/thRF7OE/
NFUsJpzJLcI13pzemCxAb4XzkgJJ8ygO5JwxP8IHZZY+m4Ji8mekKAB8Nkym4uPY0eLMJ6E81Uej
+sQeiPIjZ/wnGwWXNm6BD7gYWn9poTCZ7A4oEZL6BzVzSV+MhH6r9r+asje7b83YFSvtfQgfXAxZ
QvsIhRHQCMdg2585ghjyk9pCv3SVhIm+jQ4My67Wn9ov9qIERg3EDi7j5DaieY8vQbPui+2o27Ub
eVbMmjdaR6tuC+EWxyIbUmz9LAYBWkzELYb9VH7KVTDn1TrWf9N1CA1phhbgrkWMeC4pePx9vMCl
KJDs5ItM9HbRNSsP2bS2Q2WFQPiH4XIpkx/GId5w3Z5kpg8/qCwHUCNHBgCFkxNgDnv7XPeHvDhm
LA95pNC/RRf5qOgL1pgDGlxuo734huJnCzCK7MJw5dTja4yTTZUuQJIAYc4kHwFPwYH/RPmPI0WE
BnEXlHWZu2+2EDPNoasOz1Npa7/3RebuQ6gVy75bSTl6SJJH3GHW/xWv1YezmQ2qY2COwsIAOWeO
Pp+Yj3DRfO8eqjWP7oRc5KBqwMlh6d0QlvB+nfon8+yfcf1DE5+ZtJgO9Rr1EUGvPW8r+taPlPk/
yin/YsaCBSI7Qp7+4DqH7siw+pesMZbPbAhdRDMdyz+2ha94L45w0NnpSsQnXNDty2C2s22s2ROg
NFsEC8BzJUJURlO+om1pKNBp+bW+JoihWRJ0hleFRhZbivEbmcgYjsjPi6sVHuuICAlc7h2qQ8T7
NyS52Uy6Viz3YYzegpPmVWee1Uv9fwjb25i191zYwKgiWTdFCHpiHxo4yTfqJ+xaKD8YYv29D4io
0bZX12Q4sSJv2iNDHvXAXrp2n33gIi8Jd7FNGwCjHT1/VaMzoKaAXU1a4tvTINeiEcqPldnwrFgP
z6Y6S+UV5TNtmDy6FYdzWJ3bEcMDgnzkff9qKAq6QA8s4I30szkzD49SaVfr06A6Ax3nsxORHE1f
jzR4b6f8tSJtocrkODgEnm4Hbi5ZXEqYlFXVBXEIBATHCjw0ThOVrA0EflVwj9GVdy8ABDzx/3V3
SRL2OkF0EU5X48AjnzvcgheHhReaDE9e7UylryXXMT2gGm2zY8JT8616yKIVPuwgI6OIqlprsdZi
MGX6lW4mskue7Fkurnr50iXbtnAT+knh94UOHwpjryyS5HfCzIBYRO0ywGnTYuDSrnRX6C0gzpqo
QzZv/RtDvTqQt4MLyDe/e0KgZ41f9ddMm2aA0im5MDFPyVFmBG6dq9cB7p5K2V0UgmshAbSgBXVs
qtB1jPOyWD/hcWJcaThjSDSBPMJSa1hWKCrHYG7sW8bDCKvyY4taj8p1mMqKRnclBerrTkH8URw1
WI1Jd6+E1VD+sJRK9W9dXcj5F5a2DnVOV10y/TtG+Czy7tNfwFl1v+nr0xugER64PP6X0ll9HlCq
IphoXUgFBtLT2H8Gr+zhRSJBkZzQVgmvkdile8LAYTIBqbRNnXosdKIOn1FVTEkjqbboPkt1WLNU
Sg/GGs/ADsWfWLMvmiQqvC1rWFrNjgA5UVm8zYPc7XM28a4qL/iU84uwQAYkPhpSbYALE6jl9w2w
AjgczIF3cHBU9gBBOcEo8PuwUyUTjTMg+dN44W301LkMNVwvOGk2MiZogYkLf6Dnb4HbioQnK3cC
WxApqBSSwh8nSxjfWxyd7PcwXhAqOtPEr5cIp4bpWfFjWpInAgDckTCS8XrpfWIGt68zXSvNMRtN
tpfy4w0kmPmClPCzxzWRdALlpabn1xygsD2ET2Rd8pvkEcDVQJ1o9B9NcO9oR2EAvf4iPV68WYAU
tbCuXuALbmkDP4vwabtlyVz0nWO94tMAhRZkoij+mu0Hpwqzix9Nv4koMA8WThfZiV5QtJmu51+w
C8kxwW01HqoPLT3zC8lad6jgZDTUaNbqlqavgdsOBluwpR6bE+wI0mlqAx9j8kxK1vHZSsYS+TWg
MpJRJ5Vj+F1SpzH8Z72YGFtBO8efa9Z7wbga4oPcOhLNjhOfG9glI2MDhJYhRKX8wYszQ9npstSx
0EsznvpANTFaQtH3eXtFmZSPngRQ9O0MwEnwQGOx7Di+PcBMKTNhWvyTNSJZmJbFU+BUvA1PRXKP
DDdQHesv2ZAo8RH/8AbWFv4Yn3wIjLvVDdpw/h2wpuUbmJtoJIN+B4CDDXy2LRgZu/QvVeYJybXW
9pHKYFPPSgftrXp7WdPCsaUU5XGNHj3uttCTCQjLP4dElfwxfS1Y/+nJCxnSmRlYZH4hDeWe5LLb
batCBN/E2NRA10d3EGrAf9MTB2aNWx3fdd3ZiujrFIv4XEMkPvuiOZQ4hMdr8KjZtEqQoPEh7Azb
agEaQS+bGgowAyAA38mi+IGtxezu0Pg1l3nI0RiyVJZ7gRttLvVQFX8Ec3QDnGrqXFS4R4xVoP0p
7a+qg4T7wagBCLKKVzJi/X0On2eWsbz0SQusEmTxPhMlnaHEchgxWsL4h8270V57vkJJgmoyYrJi
rAJTd2GKe1P5Y1gqgmTBXG7lSylbJYh0zzruFaa/6N06YjAYN5HaM2MDkrEEmlPMj3w2BHTzH9RP
WzRH2WIanL2OV7QU4Zpdphn8r4q0HEJIA/JcWBMktcp4zWi0JTRx8PEc+AqZvA8luzGJidsvxgwt
8Im5BebAUclUtODRCWR3LT90+osY57yoOjUNVMqAIGGeK/XEBCjPiudN/UHqBWk0kBmAonrGgJqx
hdm08kFiec6XoA0fWt51HCOkeqIj61nWvhAv33A5ZF7aesh2DfGg1CSmOkPuIe6waOGDdH1JesbR
dNC3UvlCD5jUPPo6HAhw0ti7IFpn9hsfEO7o1kNkG0Cfx26u09+OTBmKVPN1En+505+W6Mlos3Am
TrJ0bwwdsgKdQbffmP+VWfkM9xOpzprLElXfVxHuTc2XNb8soXa75H0oWKpGbCsC+QU8XrgnT8zH
1GAax+aOckV6G20Q8OsR8BPgxfMcmhctqq2bvq5zZQvOPfp8W8DycTzzJVugrdCwSXY8nAK4Gl2/
7nFMu+W0B0odjfEr5saXzbTuGW1FHCevZXXGo9X9pTuacJQlr2HD2PWDb5L57avwuEB4LhOKumOq
W3P+xRuBHHndD4MleuYQ3NRnr+lfgeFzr/HxJCbKroMRONkeXi7pLorDwPglL2P+xDsC/2nX2DSS
UwMRlhA0lr7MS/ecETFOMIWJL3DBGTAP/lQpL9OafbZ0kMJN0NhWhpQfq3C81dIvkeQK5kJR6Suc
XuxWWHVGnjB7jBvGRh2B2qSYwwptgqvyiEd0nI84PkAVEV9XpfGy5StM5uAV4i15qd3CZHGoMLh1
u/Un8gbkvx/zGLTfwK3Glx/xCXS7jzB/XzQMZdPhxgTv8Bui7KlilG76XuKInJwft5j1JGZrmd5d
dCJMz7Jv1Rs2q1cCoyUu1TkDW9bDqNMUVx5mu/FK8A8RuYiSHhwylLbGcPu4KkOBLvQC+Tw6DVTw
ufAVeC90hsk983MkKTo0kI6eFNWZ+/onRqRVyqD/1wU0ihtJsPI9t85qSIScnR2pzV/J5OL9cDsp
ABWRxAV7Uzpr0QXZETnixpQ/JETApe4itvm7xmMXifKt2aR/tBJNt5PMZcMDCCYMMoA/iBm0TmuS
VuATL2tj/smdT+jWy2fw4rihsOUGngGcQQqn/goGl+QtVrYllqA3TCTgPtsy3pWFn3dutCPLopdY
pV8BIKj3oFvU0mPKyaKG+o6NOa/2Gx2RFC5Cd9i1/zKglPGpb5ChGgUD0+iAjKK7yCvquIYu03Tp
Iz+u6I3qArYYYQawDVfRa5dTdBzCg5qsjE8Ad3CTedkFdo8+eMAojjdjA2ciAPQIwe6EwZzMLnwP
826cmaccdZQjXIUoIImWmBLhS9APFUWuwuyVyV4zJco+1ORqvLcc1E0yC05RblfcdbobMqRaRsG8
Ly9xRSUyBzgzHLtmrqOKpdw4WfQVn99RnLMzQz6GQ2t8IjEo7yleWJNN7KbpDg16OIjlrx/9fVCO
GbngA0JhRGYsf6faFQEog5hRm7PkHzvCS1jeFkinpxfHfC64VpeesUjNeWPO6nKp6JsXvCsy1Rlb
zlV4smCbgPd3S0bwbIs7F5JMyTqEi7wT7qX8azxIQomsZejQyvbQaFNmVD6Bs8NBX0APPbC+RDbz
w8CcaAZvMq7eQqJojsDkAAuGD9vcxidqDAQ2eHH8iLOeobyTzJuVAnCA0KsJlHbAD/Eko+Bzz0VU
fh80Hw+rX8hbZseifmcxBL3p3KSntPp9ZTBf6DNyF/gFO05AMbY8LqqRJTJmB7JaFXqDg5n7VJEs
Nt4PkgxO4ldjI2xTxSu6Dh5eLDx4YjlZgFlv+3/14siVN9zzGoWb6CLiBkwObrFrPfPl5Yw9GUqy
w0h1IhtvorUHCT8LQzzt0p9BGMAWuNMfY89E9aiv+Ew/2DC3EeItEud6lnIomdBZ7IUWgNlX2jr5
Vv5Cxg+fX9oTlyAX/z7jjWvgDXhq4vhHkjajvgZDiPNgfMZHtrfh/6lc8ucbZz58T8KnFhHtAXGu
bg+CEYebHT1ZTItUXzxg1qErAv3HkfeInHbO6hF6xGSAiBJnGtHD3xOQipNAIfHcZiTHWp9uvgds
wvCurr4nOp/Y/7KUWRCUG3K6Bn3mBdBAK+mnQXkJmvPMVsOREf4lZsoMzsNmnR5UcZURKwoH50/f
R92Vwyih4igrT8HPO8AhnE4nJx3R+sKPbW6v4CDhJ7VTdDDsHGL6S4UseIesmzBv3VED4t+OjoES
i0FlfBlHpEjUUvfSYE9m4396AZu+azWLfXfwLadQNjHAz+FPp9Ls3HrEXuIWAhbDpdjanQ/W5S+H
NMjCn+oVR1FgPgU8hBYbqV9V+f3gbeVQSs2LlP/7aF86uoxu3PWSnXx86aANuf+B/s0OUBcOKWT5
9g2TgLuHVJ+UFOB/yKO1pdT960WOsnxp6eccgTbJoXf5ZIhLnSmR8AF97/TkBnJ8BygvlGD9KVhA
5G4kY2kTn2/JfhV761s6hOyhxpk+7gtrp6RPWX+MXKniDum4F56D0C5J4ILLMF9w6QNIecLT+SOi
xvgOD9PD6i+3kYzAMIZ8hIm4ZMWP5kalxybFouSxsMxRf1anF2M0nQ1Ockt5x4S15b4eLkekKzdM
ZDiByHxYUKUQxrc2F7z9CHje8ZMtsvhb5uG1k2ADOGLskQZLVr0HDgqrEdEOUb7JUru4MA6ly5ij
g0jinTCvIMak8zPhTn20xGz89iyyRD+eWTygRrVEqYVYxZdmNFMX4SZUoaCey84thrshXWT6bqOg
qXrmt0LdvyK3RaUxgPJc1jcWCqTcuDm7qnhBMLO5RpqDcz7ftcLaVKbPvWp3QoDZd66fDISpx0J4
YiMc/OiWJWDDBsUdIT1CAt92R91nhqLfaMdU1ou3rj2W0qFW3VH380kyUIuXsGanZhP0RO/IJDvx
UvXGcKuwM6bhhxh0KAfxivEnJbIqz9EzTsGv8HYMR2g3IQJr5cK0CDRpYXrAlzV2NSelcpkGldoK
XJc7sFens0lwWpfe+4tB5o9oQ4eRHdlGA6g+GnhbDlfqqf/MX7/4ryUwYjDqWgfVjbESrlxewoGm
Eqr/JNCvfPkoEiWj2dYVYdvPe12t2VFrxom33aZ+iGp82unjmD1LwxlWzZsJMflb7L9m+ZXblRit
N1s6CH8MTBftVTU9M3bYTrUOq0y7bt3XMdoyeTUNNPeugaFykX+rEBHZCh3yC0dg2RAsjK6Sx/6I
ghNvC/kVGPVjTgnoWd5PASVgh9hfCw848yJxPmI8pjd7HpCg9qOTf3VqZYNCKSOPwOfENxbCEzEA
eWoiUzpEj0yBZmhu6X0LgwUsdQVlKx7I16KvzzWEhi+qaX/YD1+E2age60VG6yQgVY52rgknQ8f0
BnyZb5Qfq9wXGCNhvLl8ZTNhNQ2wd0Ay2ZpjUv0yFnLsYiUwOjZ0i8gBm65RbEAQX5LcYDybdciQ
Kv/j9RWs1xw2cq3X47Tni8Tv1tocLLJoI9gnr6s99Gsaaf7YGNGaYhUej/QvS3lj6Gyk7uR5tp7i
1S949vsE4hqtqZtfmBsqyHptPnznvai3ZB0YpqPRxL0XrF+o1558gDIPJFJoIcOQETIbOl9JPEYV
IbBCZGRzniK30kvmFWhGPyhuUEnbgfsJeR6C4XWXz60zknb9geBCWGK1LNS/9kiU51mzr8Oerad2
6m9kiB0nOT6gFl4aC0g+ZwVVC8+C2H1hJnj7QBWt5Wv+gT3CQLL71R3LOlZgSHYoTih03ytocgx3
gJZHEpGAZM29y6VGaFuU7IXFBFruNjpK+rKjX/kKmQq+kYJxJaFd0xE8vnfwUeXsS51QeHBc0q3K
BZdtQHTK/V/d4+U61Gj/VUqi6ZHCxsiAJ6vtVHLk+B4Kn+KCyvm9TxITV8ykIbWr97ZOWapR9pjT
gVpfxmRnUcFKD4vIEijb9ZyAb9ZvcbgewbEwMmC00g69w6yMMV6rnvhDkyx+hhItXQEuuZJY8Eek
Q6fdXtGSKRu+ii7dv8J51078rHuU/kPBI31oAnmBKPkqy9U0cgJ5uyVQvEo6Fg1o9OaWMxfiHa3e
zIPhIfEjJ2W39V1oi0/8l2GP4F0WA6Bjho7SHCfzWaf9g6HZbrTS7aw1iD2cVvCjsC0pUB0PMu7o
10HqN6B6idhGBYCwRlcQWZNHPMfRMbar0Fz2XMlAUGOAbjvsxJm7KosTmqgWigC6WNIU+dyrbo8f
s5H+ZWzU2aCi+sDyQs2/NzrndQDmrS2VfFUfk0Ot72k0tMlUUm/E2fCtsPffJ4IjnscZbeENVEY1
ziQuhdpy3t0WMwObI26PmbybNPhMl0In+tN6KKrLbPzH7zNlM7A6jFjrHirpwxxOdtAeuJ0g7DFJ
ZCBe/w1ehO+Xgpk8mc7utuR2Ffl3KF7LGqwyVykjyeHOEux9KhEk/yYSpmSGALI3ljutnZD+AdoX
6x+KoGH09V/wGiuQ4D5Wu+SPjCpYZaFLPnYJg0dFzu/wDbwXMVlIP6+aNPUH/BQWgqifwm3SXDks
eGjKFdkn6FBhBEfHKEUsDybvEhIsYtw7aTaxVGB9jciH5w6cOY4bjnm6AMWraj8SbtRIWPOLSVFA
dZHeQstT+ks+/KSEdiEUEEdXRtCPeZtRJsMiHrQdiADvtVWK7fuFw99GYvTDzOKC5ER1P079I1BR
G+A+u9H5CHtL++omVlJ6apAeHBgbUF9llBOfA51/BVht37x3WXs3k337KG+cIpWCHldbIfhrpbM4
Gd+/lQjjNDUpEgfPcsLZgsKA3Wf1J6Of3mjqAsN4+J7f38AcZltsCKjiWWdLXiv7bzwCic/rLmx1
Nd7YLlhvh7YttDWb54j//ldP76IdILGrJTgy7B0u6nxx/cJCcciYZp2zfXm4Yl1TjaVcLaEorT/H
EKEsCErsnMgZUDNHv68LOplN3Hgj7+ztKHCMgtl7jUGpkBE0ZqcS01hP/olMwojgootlI6mCfwL8
Rit7MSSnY969iYzN5xHZUQhgYaZAR3deJJPO+3PnxN1Ny/d0699ooMxmCYdeOKAt6KybMhB1eWyv
HG26ssD9myzDBUkgwSn44CzowZmSMsbcDKuEwibtUgJ2j2n/BW/fLs1qoTVrY4PCTtBWHVoRmvWa
kaKHr8sY/DRwP+kKMTEnElhveZuOx4Hdlz8B1gXXvGTGPdO8wnJb7aT0C/Q0TQ2H/z49Y1/XzO31
hcB5b5uXKeHdCBaoFTUCmxI3HxaBsUTDL22EgXfi4MVpfHYcLYpxsFeMUMDyrKxsWYSPvlsmePCE
g3TJ59fWC27UGnF6/P+TRl3VG4wiPcLWzC3ZGoD8EmqXDXtw9604ZFVv0CpPOw9wRqGNJLMFgJ36
Q+DElmeuuKVYkh1gxjQLbAA8KLO3Q2ojwEDo6wfhm9RVOnguaADmm6EEBnbskPr8mr8wA0ic0lXf
9EswpQpMSjeAesT+cPViaxNTFDQzxsVyvXupbll6dXVKla0MoQ/XJfVpy0DQILN4LoqAAN0PpmnD
bV8rxoZW4ZI/lgywtUgJtXHE7P3LqmRqj3WPiy+6MOqYDDt/Cn5PCTU0tWvOPg14tLpR2z/z8xjZ
jKWrd8P/mS+bPRK9RrGTJZsG0//AfZ3RGGPLVBahcUbJo5FAquxzifGF+wbFBtoyxolF7jEBDCiO
/4+pHljhstMe5u1RePk8QcFA5ZOXouhvkci4aNY54uSCbNCsfBwgcJ/XvmP8/kbPMuMJa/Dki/8V
ua+p2+R9JnY3AXkE7GpYZUzBQEl4EkwZ1a7lG54uPDO8xCl/b8d+4n/gPOc7ae0xwciTqzNAHIBr
+QuGTmPMRU5TajdXKw7ajlAiBFWh/90UJ535LPQegDNE9IqFD5G1nuveGwWQTgTjrOB14Jz4MPp3
sX/RRDE3sfqBlp5cpz3mfqA7LJ6vn18KSEL2NO1IqJ5GODMDdbA913Tb8ZrJI+ApxK3UWTvgCSbf
fopfmr/QPGnNKzad2T8ldRNk3bSuPVbz8sa69A3Z5kbOT4fkbIpwmgiyFMGcRLpxn7Z/Gw7A9wSB
xZjVH/gb8wRnXboqMPrB1LjkBFcIV0omU+GKoQiSy+WHspN7z7Nl1SPtMbbFdq4+jHvO6GjXEdA8
/uK4EuJ/3AUoz0pXF84sIEUGjmnM17DsPADNn5/sH3hGjaG6nK0TcG1MIj1gUhyPkKxVV5898oc0
9YGwiAG+zNhg5dfJ+PZ6fJhdERnyemCoRVaGmEtWfZbvmwJu+iJkPaRNX7NyZkgZ48YKLGegrWCv
LTvDlkh0q9zW2/QrtJGsQPPPF6l6Hp+giSDuUKMaM7bwqFhDm/iQyUYI+KTEtKrw4+SL6aKSVRwO
MdX/lOtwTviay5ZOsOPHy2sAGgo+D82vaBsFWAF5bXMR+NxfQGw11O4Wi1HqsCugZIl6vwhWWr1j
+2upe/1i9KehsgX1WBc8NnaIGVXlIH2xOgKiaoroFd3wKsOu2erP7t97k6Cb6bbMmN+tS6eOm2dl
zBnCZBjDA2vZYu3xOTQYEtTN6hPYARWanoKAPSC7YWSdoRWyBq4L5mk1a53kmDBHFt+or7chcn4O
OWIy3oGdAWSNbx0D+DqElZY+FeYGTsUeSAB3RaRYTrgTKsFxn/J0V1RucgZ7fIBIxRSOYwTt+A0f
ovCFka4ev4zESRCBx6oP4BLukLSSYaKoe+JiUh5o3Z8h/Or1ioW/su/58gEsU/0W6P/2BhZCTGsk
Dec/hBgab4IsCVQqpl9EB8Au2BFRLcs9+qXyp46WFgMGCktKfPPQDmfhLkb3ljpdX7YsNWCCCGxF
ptXi66vFbxvJqxLDcjpcIyf3jE+5y4dzbq3xu/ITpqXLpzgGwT2g0qVgVbs90NAyWpIsV18+uKl1
1lW4UtnVw3N6ISLRtg0EgZCyaqDPa0HY2DI0xT6AVQkqrKWWlBGQFOK6Y9EUGJvCoPZuLw0WnQAb
DCDXnAjvBAp6e+1engJ9qT2XsbEYYeWzgFXXavSoxx8zR79jrnrLf+W3nFsnJMbgS4DFN66sxn0j
nhL1ozT8yBz2qvko4uNHcLSPz6KrYWLPBVtQ56Czz4unPJwEKEVohFm6QaCDB2Uyh6n9AedR+t0Y
/rJ1uMi0wunvIiU29h4iuSD+5HjWmIWk5AxeGJ/QWrDwRyuXbWjzNOErH46MHLhGGCOZ8a95T00H
5QB6vU+0e71QcyC/UhbWUeLmt+YxbbDT75NgJZGEjsnjdsSKB8DxxNdE7dO4+glMNorwM6jLAyJD
EsSCu46e+M3qeUUdLATz7lHMgzNLidRDqES2kEkeK+07ngXcmTzwf6BBUVw3NBXyWa7t8Dw42LVb
r+v5umY90sDZwCVvU/SyCmWhrNokHwzKYkCL8eB/0uAavuiifES8FWySn1xeVvLayIgRFQdO7UNq
EAoo/bX1I7R2soLp5SzwcTaENPWHRHaYplG0otmbJ0cRww0lZepa6QwmPap0Xh0jWT3m0WvLC/m0
1lWHb1Gg/wc5+SHDbgMdGI2ZHqxIgqHD4AqjkOMN8v7w2IaEzIyPf0QDc31aa14dl8EGQ5HFIC8j
LZH0dTC+uiNi/iM0/V9HovtC7V3tBwkt6hIccMv4nyluAZsgP5cVH5Ik9GgnezKpCMmgqP1WY6qy
hOzEO53CfP4HW63kVQ2E7Z8AeQm0tOhidDkU/qQP4Xm1YTqS+upBZrbCcvpPHV1KomirZbYGXG1h
LPXG4+9h/SBzwqfpR1ILV9zJVuh3kDbMYTPXABAXcB1yV4ZtgHXm38vjGbN6vfyXuYqpuW4WcZeE
NxBM8zV0lNjznqoET4gJzbnA/OsyBzDulQoRnanFkN1pcaGGwZixP6eRZmr2zjafC134ExPQnk09
n6OJdQ6id/Mt9m6hexYqs8w6jDc8z3M/bDxIHxtBdXpGhHUKX3WeXRuYO4yOgCmjeIqWgjHlJhcI
f5AHYETQGHCRqJh1czwdFEf6Q5vAHBarCcsljqVjam4uQ8Y1oT1n4UG29pLVrvBmbz9V1owS6Lqr
qcaZZ5Sp5eUFLl1dRBcVIwyxKzhamLyMlKWeoboYH/Ax0p6tTVKmmMjMRbIa1uV2oKo9NiEdH01u
tOZAZwgy9eXpUpyb0Kx6W6O141bItiYbjQtsGYqHEjSjDhT4lzS0kpilt7KkAGI5GDEaQgdPTEqG
nGBYNIprFfeYXLPw7VYPSNDWQjwaX0jhUVbZId5jXzkbjAXnhzcF0FZ8cAToJeIjgvRIqO5wx5+Z
Qb3Cpxm5enRD1K1PEyiTV0jhltHLLFmxRvB2JPtDEeYnrcNvppBIBUd+r9EN1AdVIET4VoQz6aFe
UHm9ENZ0bkB4UUvZ7OSy373dKNnJ6bX/eC0dcWZLv5gqPl9m/fspdtWwU4hYmg0kRMrzeAssl3IL
1DEUt4V4ZfNOFvCPjc8hhEzzwGMB07+mVfIBOKqEMlFvDPScnPM1go3c/SDr79liYGHYZ08WwrSU
3JjjUSwZgVnNXWwvSJyJrEFLM8xLUo2xDswqjaAPR6p3tDr8E0qxJvKw1Pdk2eHtsavEZwCIIJJK
mPuWKRxCCSwlHLEcvtYRjsuuxjTk5QS2etzfwZEx1OD6JssoUjNVJ7gwm0gh7fx75aQf2MK5WeGO
JWcT3Lsy68mQFGLGl6jBEAFTGHM4Vyv4Yv2yX9bDqQ7BtE/WH8j01xgRA9R/0h9sFOf6a6kCVWS0
4IY/7+JGKBwC2ATp3fCvodaRf5hXIhaBS2J2V4lezDi8/qYUuoPcrIAR8j1DYEi5C/RmxbsS4uso
XyLNLjl/qV1J4jX6A92mAJQVeRjKAZ9Hm8JIgqdm+F5W3VJXLyM6GXjw/ftkNvZI/o9PMmO5kVhO
Omaz50MbV9wGzQ2MgowNlXUzzsVsw3QqVueIfdHMrqINGs417lH2kcgP4d4YhCI7xtX0ffmhHzHs
THQDfnT7Iodmlh/KTeVaf/rHRXMR/egzSP+Ll7SARzh5BylnXGS0a456ZV5etYMCMsxGujOukYCB
BCCfhVZqXm/gbm6Y+TBHQYOGJgO0h0USIypX5AI2TWgY2jXzH6V7pCoBe9xIeGoheS1RXzI/hSXJ
L3nUVCtR84L5e9WsBNo3hMuqiymZGou+sHQ/f+8KlBLR7TPmmW1rpzekggSpf3BsHgXoonZe/WT6
4iN+y2+PH5TpHv9+QveDoAxxQ7GjGMV9ZF4Y6tkoeWKitBCrzCunP4TsO2YkvZtr5VJCTF2HxrGj
FAim0VHGJoWRBPZONVk33QokAONomMyBOAUJVrJP7fcKfAhFwjnfQJdh2YB5dgks2CSx2K8wa3yP
xZIdiXaqywOC3upGA0yt3+LNF2b5pvz+bLLfkqeutGHUJZJE+ZQuXEPAhU5P+ga04lSZn48PqIA5
Okv3SvOym76BuxOTvYciHDIVD2tSFj8HPtAyccgk63noZ1/CompXzG8wP+oglms2j9D6HOv+Qhfi
WTS8TDgYlFI+awKXPOp7m7VJjqq6lamf/HZbmitQQDZfe8V0NKHDQi0hfYyZluHG2jM+jMjJdKxg
XZJEwzO6yebqGme2cIbviV8mSfHJTvomGiG0NNPICkXlx5pDA7DmIlPOGDDOpBWuKQUgn9PX12S5
RG+WS+QyK1wgwFgFO2vPIet5EnBAq+yYFmaYyjQkbIqnsQEv5a8gu/DrPuwYiNWwPQChdPp20sKd
MuAX8VLDaviEHWFyXHCoUBWMZK9SyAtLR/AgCE2+Kmyu8JJ4lmyst03DVSBBKH9y2CTERDnRRr4l
jIp2Wv8fSeex5Ci2reEnIgJvphICSciblJkQaUEY4e3T90f15J4bFVWdRrD3Wr8FkblnCr8NbQK1
kPBwXegHUZ7Hiq0XxySELJ6jr8smAM2Tl9kjJfWu2irp2ej5VweePY7DriCJH4U2lyY/LKceWc9Z
cnzTTcssYDzmQBj9Q1xq+TXa4koZcptjmineAi/pdrKXsOcV19HYSN1jVJFofVAEwYkMOvKKL/Iu
v+trmoP1fsHYJCtb0jLNpwW0WruD/ggxBrKoc1N62ENLF9ad2rn+jrPvNW6LYR+Z+xp3vk6JMTRP
M6yg2NFWk7YJ0HRQkq9GWYnE28hf/+7+vlmhDcMBuCVHgTCcVkfpw+YDd0gndBFuBoUqXpG0KET4
vTJbs3xB7ZFsMwd1+5d8Mtvtcp34CMgZjPUMS4ED8ZOne4UC0S1OyL+RSoE1QhJN4ROTSJHAS0EY
MoLsK8eoeZO4niHoaEzB20Cd8DXYKckmRyuGytJgSNny1OfFswNgn3QdGqUrTzrxMJ/19oG8ggws
lGF8iSUxpleUPp50ZS7QTQYCljcAlgUjDOOr0lwG9BpIEMA4uCUZiKhNbvZlceWyjVNAIc4OgtpZ
72PW90ltUvaO0Ac49BFcPXuFqDt9zc/dfPFboWZZBzxBgRxQ5rkWieZBj4JDARYBRTPwe+7wxaxD
P7lgfcsruUV5+iF/wifH2CtyAC+sgw9KH/BvkCqtSgJZceIAcMyndMOZ8UFy5AD1ZIeeduR4S4oD
H9oyh43OHQk5AtZpao4A0QDnURZ5kuip+oVZvr/nPekOLlt0gkP9rtcHDsBXd1XYXh1iuYphY/2w
dRca9U78FpHEnd+ELXkc+/UTFnEl/GDQYEsH9iW9MR2ebDA6yGm1pucHEYcquiMoXMzYDkbRqidx
WGWZV28QzRjA0RnfYnaRJDvIdzSNSunTxLBo40ExIhIn2UQGp3rNmRjD1zUVbgI20ImAwZuofwmM
Pf2NLxFjk/tMtEXAIjOnJLlJv5V8LyJB/GSmA7LEusBdJXk+sQgWc3cN5nPuwvNIuGhkuEJzVmUm
D09F2smAgzQcdgQP3yH9NbtZhbavghMiMkXrQc25oxdYnZBVK+NJI/Ihcc03HYOnt18ui7wCZ/3x
eZxEMjSM7fsNdQN4DZ4WQU3xMcwQMIS6G4guMiCBUEzKf35FQgg/Xp/lG1keTuhopZBNMOxeBngT
k4ZpG9xhxDQGzzLC/DljGbbey5ztBHuYMQ/qNcj6jkjMSdNHR8mw0tz+L2xo6ZtFswdZMTMs4Gm4
EIcdS2v/l2307zzEHfPRD15AS0NSTs4Uvg+tJPR/rt3fgVsX21HgYENr6/Nuz1SQMSXaqBJpL8co
dN/1QuOQk5Dr0hekva5Moy0KD0H+NYwvK/x8o3dajhcQ0TF4gmL2AK/Nrovd0To2sYchDbPYWLop
Qjn0wgrzHe8El6FBLMIkbToP5jAP+LNraT0GEKBoWf9pqVthir0SGkA8TQLAJdm1SjeZa9VOHO0M
UGPdWOiUMjOyNdSadN9u9r7Sc4fyRg4QXWLmrD3BPPaeD4ZHerPQEiw0Q+qRy1dAL6Ia4MXN9DN5
r1QUDL6+qeM3idwebJDZInRjDUCHEC/6SZ3PqoGAeiae6XGDYMLMaID0+EsE/SPs5ET7q1MARTls
xOxTHVx5xVeTGPYkGEwQyRW883XcoRysvFWIO8qpf/IWGey66X1bzH9w2cVoWc7VHxO+yojx8cq8
dpr/EX8QdyPvc864eMa2hA6Qor84WJIRkG1fnBfvJT+w+XLpGtSRhCx03vN0LurrVrwHxAu8MRQt
Qs0bmFJr5ZOCzJKoRAIylasP16yYp7dgF4PLNczOvA3lBZHXMk0A+UX3nzrUqy9+DGT9duan3jtj
CpDzXZOMkV6s4ltqroPpviw8scSJVXd6xjUDrzmQ6BTjCdIwUPsIVfda1fWvbn1UsQs+OSyaP/Fp
VrO8O4771v4ybpJXBf0+YqK56dglid1MjmmwrljPFfGzinaJo2eb5ExvECJnLCnNTuo/smY/aXQi
aD/1wefGcyIG6+waOpLKx7CpjgKXSXDAa8Oqx0x8GT5q1Lg5HVAN9xGUHhViJv+M96K9DeFV6KeS
ldcKrvsFmCmQAbQ3JpI6QgoaUubwWVFKzKLU6Y4ifrWaC7gq0KOlrdA2BqTe17u6oLR0l6Cu08KH
2h9LynyzOWdVfysMC4IMB94y0VapSjSZm7pysH7pNzX40+OD+UCZXi6UG6olMCuSRfEGI966Zgpj
Kue/TlrYfmCTUKaJN12HyVUJvaTFm5Zc0EEV0Cd8LwSDvJ9luc+n2mNyN/d1yPaKNDmuHZGoz3aT
catTHeCv/diOf3+VpZTfzQpZ8QyDYo8BOncicPJqqeAfN+BBmvaao4xjmRCMlZU+anOvZM/4C+mJ
YaKtnxvhoex34jCvqNXbyTTrlPva+KFPGOi9KL7J/+C2jmiF9KYQ6dTr1HuRf1MklJEN0X5XPZ3Z
gCOJRoT8IdghnP+t/NMYrSMU0rVFA6pHvgpVieVXScqMeo5KN45pI+UStcXgj7M3PlYunQmGtdTY
HpX1i2kaYQ/jHdIXWHLbuKLm58nM+VBLsPxgMom6ZnEYRDq51hLSxuqLpHyu0Vk+7mLq0whj+Aak
SbNdEUKxi24ZXQfZ7cUN3ZM6eMXrEJLiKDthvNc0wr+gNbfmipC3YoaIJFUPZvbsyw3Srz+kmxHA
TqLfQfZewuq7X7+wHNCQ5dNhMye1AwlLtqnR50Y7CiYNbrRwlWC8K9c1Xkpth3UzoYcTAU1UbKN6
+e5vUbUl0SHEHaLN+JNc7+2cqrBywUo9/mCWpXxK5fwFlWEHvZV0vklHI55sDHZOxwGJzlzysViD
ewOop2Snavu3ywDcLuDi0JfgnQmYcg8yNCkHLyuaRtA3cg6b4l4hnsRWqBkyF+lo5xQAAf9SLQPC
azCIk7nxnnclUNrcgi8m+yxurBlkCIfE6wLsUm4ZIEP2X1XEk+k0plM3FybcQKIuurBN0rNe5ry8
v6qNWv367beCmwxUk6ozrFNCCnJLcTVdKpGbxJ6Jm+8FxxL9QJHAZGwrds1JSIPHcO0TDr5qziFC
YhIghWUDuVWl2+mf9SAEXwk/qcx1Vkm7qlmXwRGEHwcG4Rm+v8ZBWKsOkPI7J8ZjuorJt2lpDGjm
xrgaxh19gCAqd9p3hMwzKWYY98ofVYHdRa0uVOOhZmaGAgG7ovkwqA9lXSTEMpe9zlxrAKfQhiTb
gR/kS7ij9MxuBPygxIskxpJE0kv7lHD/9xKxs1yglMTO3yKVB66B6hOfpXnxcVqzqyMwhkYKj0G+
YvCWT5hZm3gKOZxjzda2bXYymn0BozWS3tXwOcbpFi4Ei7ba/EnqjX6A+FxYR5Ww4vyXcooE62Kg
bfv2//8eYoe+etAAQ7NL/yaU/mRJPwHoW4qxVI+OZrpsX25EedLqGQgbLXtC+fWAMJQzMZwX9IDQ
DBLGnJkIiCadvScIqxGVIKM18wGmwqw+IJEywHwSHoaf1lz4nPOa8EHYb66dm/aQJe/Fm14g+ZQR
oPSQsq8YoKzI77DV7K/mUyZkoSCvhVQYWG6eZjnc95BgvsfwN9oMvOhctZVC/Va4Iv9C7JGdUQGJ
hqjWCxz8XsHccqOh3PCXuM8sjTjpz+gZPsPBBUvlb2YKyRqM2SFe37SA8kdewVOXojXlW8+aQ9d+
1+qhq3cjqgyyxXoSkUjwJVloxerdgUVlRDAjRSMWcfxrCVqMw+eLlLAZC6zXitRhnOLeqYlpCkJY
DLoN5ZNOEnVt7GLzN9Rm7GRGsgI3yBX0aa6ufI3ojxpQFg2WQ0f2hl+jDVb8FvjQZWJFu2JB7NR2
YG8uZS5wZoi+/smkdhGTjqgSqn6oWLFqshl+KuFT+aze2ymz1DT+MOeX0+J+7ZZ/hh2rTsomREAL
tYY7S7Q51I2HEVzfU17buga9758Cr5pUaDND/MMvYsvoTDaasJoe/o6SZQc3Y6xvFboqMBXgeum+
kmDF3zuK3G6kyS7VcM4H0ywEy4HPi5H5l8d3seX0MuqtP64yaHeDrJtFrJ2Tjhova1OCn5BZOrhg
uKgnks27cTswWnMlKus8vYJG9yTOE2F2iA271L4JdKHIKL1Rk9rbPcKNEJLRIQIDV3rKcByRu9FE
t+h1isnJs84Myy/JZTaOm2slrZNhp2MI8p+GhuePhWhB8Wlqp2QalMf0/Vf4t8mmN1UbCOaSk7f3
rHhTEmHH5pFRcyGcQ5I/RI0KCGPph9t+kwHaDF6oASIswsdrp/jrspKY1N1IPNAoD3wqI84m+DGx
jfSzfV/xD4wvpFfHNj+WhE0rOzEFviNWF5ysm1O5ygaebLJuI4oUOqgnMzukFMgoJ8BoOPJC2Qdp
vJ5MDfBucU0sQabSkUhNFnAgQQE2jGjE7BfOU23b0Ei0YFxo9VP2dnsdP8S8YErn8AsWOOb3qCxK
qCSSOChDR0VIHQN6j6Z19F1hxqheePqwY6AObJDJ4z7YhO3W1y86cT7AlO3ReH3gMn7Zf1VJ+Saa
FpWeQE5bIlRZ4XdgdI224txHD0uGXoaSCcGHbQA9s9dF96pGsTtvluDaxCtSdMLwFV5G+VcRPxr0
zdBaePpX1CLG+bdOvF4A6NA6b75SRm7dFEHWNjY+jTe6EHQ5gBvbJRpDUgJ9sm9OBGfz8fIiJR6B
W4fxR35m7w/BC7Cr1GhjG49KBUNEpDMDiEinEF563UebDRJehp8pcqNmWzOTNTvhEObOGWhDvnEj
6eSTnElJMXwWoLk2s6WzINofHDFmgafdJi1bRO4p5vdYnus04WGdpzc2/7G68wD+abEKEPWzAtrO
tPWIm7yejzSz1TvJWACrIPeICGNRsVi8SUZQt+FvM24KCuAxOVOi5dvk9MiYxDZgXuZu1OeFsuDC
JU4CtbydEr7bn8hVxhYEuD8aOy04E8Ybtx/jC7UfRhYHcOT1jc54OIukDoouUTvUVQnVWpLY8u/C
kl9nyD074uDxFySzKB0qon1EB0P0gWglJvoFayzSZMREKAYgu4L9e+7j1UMum4C7C+hqkbuTkwkV
duwR4jBJpv5uGLfmNYHBl/fmaRBPybB9u7inSLhakfMJr6kuwZN01kqyjlAY13iDEScxr0Jqyt8k
15Hfy5ZASja/H4wRgctL3BtLUq4IK2epI3e7dbA2Cmu6Xdz+WDN9z8sP3GuH7odfdOMVyBSIoNC+
BW3DWYjlpWltcR7vmsVoTpgbnacwyUf52e9JSQynDicis7zkiuI25XaIbZX1jbQck04181+c+qb9
xF/Pp03OyZny0QNm4OCOYU49Q9hVqDHwOm7hA+vkDKq/Dl8eFIlPcA9xA+JUywXQxjZG0gMrJ9UM
2xEdN2GC3zR267sERRQekYspX3xXP/YaOv97y4T4+uiJ3erdVrPrkhZB5DgtHfPcoei5mUwLIHOa
wh0mal7PzMEIlMdubiwUssCpqkc2QVizUs9p+yLVZjWeeS+s4BrqGw4TsivZE1P27EcJS6WcZZTZ
b2Ikl7EDmzrWtq64vUMJD3W2odNj0F5D2ln+54s0E7IcHaqfpzciovDL7dVf1b/RrpU5pcB3d0Rw
hRSoWKAKKRBoiMdEpg99gW0esDPVVtLr58XjBUmt/ou0NkN0S4RZoB55v7nL8TFrtPI8qfR7Cra1
pNEPmlcYpzwRAFcU2uFrSZ9uRxhI7qhf9ZW3DHQ11CZ4s6cXYAcfOZC8ndZedC3tLVclnv55isRs
0jiX4ryvQSjmRrCOEu/9axCvQwbxldzCwOFk7AWQNcj+agY9ocxfn+TRm9YOARk9mXmPr9AtvGV3
IzjnLq0pJCZ4hmA+Ms5JdEDYMffCg/zG10+9CN8jXg/bMj10ybBRybIuHEq3m68ydnmHgQYNGx6e
Kh7OHtT+tN3S9PwzOSPQyL2SDfcBOabiVoe/W/+1kB7ZjH0vufvzt+KYS8Xw3mu+SlF6DEzMVmeV
t3ie2+PhtedhS/dje1O3GA4kbBaYVsxi0X9WNNONsz8qdqlanNLtuzNBkit+x5ALWb4AdW+W0kE+
EmumDouOmg7g5j4khtuN92AZM+6RfxmRKKiAgMUbrZDAnywUqJoNqnmZ8OwMw8tv+qV62E5m6WVw
rPVB+5wS/qlEBEbObVIKY6TvC7kiKWr+mj4hN0MRnjxSsNAdLwGRBYQJRrNNv/2JFkQSAalTF0f3
A4mIALCdE6R7uACiroLFkH0wskG4CjYpkiIaMvSsFGzQKsonZ082fvayC04HMnEuPGuxf5ARiUEo
ATFM6vQFXCrBlDyPLAEwu2QDFzoCiDlnhN7/NNqa9DYw+WWVeiwAxir9mshcYEGIe1t4IJuiTy9x
Q3WN/tkonWpVmdsAJadBr+W6hJ8jFwcNeEdKEt0b4MU7seUkd0xsQcYhPkimLbhhb2ufPQI1TiY4
/NChz503S3CoNpajPZyg3v1iARH0HQe1QUzicdJ0sh4W3N91DMh1SX5b4rBMhx2Tb9cCqE5eeIU9
8oEoZQ/TpZIfEuDQT1I6KqD22eToYDpEySHt19MhvcoMUonJqZkl1Sq5dNYOWTepP29rGbLD54fo
p6+Xxrh7Keta/UkCz+SoKvdTksxMMh2YOMORPP2Dc5+ENCoWmUAw6XXOeAunmMB20/y9Uve9Mu4N
rXLgseayjciKsZHZ1Qb1znY9rpul/xsC+qlzKJixXCRAfMgU9YU6D05hw+3DL/DPwgSElLnY+hBC
tSOLK/UTHdheEK45k2nOEYVVjQI/nN2u7toI8TEhJRfMVz0CpWoH8IRoww2/JQJHWbVmYeuKcGzE
PcbLFxFwFvKLHRG/VvD5VnC9Uuoz01G//IGe5MjhGeA4G+BSYZeZMurXTkjftsS4qEKhe5DVRPwZ
D44X6AmeRH9L8PYUC0SxOdffnfJajNXwr3zIpHENxOk6JEpVn3kLPatQ4xTacW+nn4Ww8etTUi0o
mCTRV6WM+c0ru5KQR53GF1k+QOm7AiO3ehYjr7hawyYuNtKwlU4A55Brd5icCI9++5HD4GScSRUZ
zS5xO1K0xe2nmI+GlDMUYPvk/gIrm1XoMAjbg12hIYkR/dl67S3HqU0VHm1uIlTzfOhd4NCLYJDe
ZWsjT82cK7Lztzkz38Ii+iEVCICll6ZiO8nxGlUUa51lUoUJfSEsUkYhoaDux//+xho6KsvcY7+w
cL0eUUNL8YP4q750wVRJbds2DtR8jTpZ+EgLPtybUvKdz7QvUTlXv9EZDVx6zVBc58vYWrQ6xCdA
8Pp9CeQ1TyqfYZE7Zkfb6jXn4FKWFoPGuGbqolJiKfcrw7/gRxzjuxkt6mIdm4dRJeELUqV0gfFa
bRMUTtVtCXPGUoAD/sX83a+r2sbLLeK6ARI6tcK++6AKWUbGJ4HrsaFl8TrE++jXzrQIcNnT46dS
0cWOucE9LjgxFy/eBCRc7Y/EHCEtlAzK5zsmjC+5m7RsRMYyQKZAsR43eUBZNGuSZq7Mbdi4BJ0L
JUsPwo6AnmJXPlq+I2vHijmViXiHh4osUOp4kd/Nyq8o3orhAYBFR3t2sIhyPRm+hywwEWi+LZv0
IFUuoNXMHNZFv0KqwxZi0qFRBk/S/A5qctNgJ3pyCy9AaMDkEcl4ys1Uzkj9/GxjPng7QsY18lsU
yTVw7ddIrvzvIICv4+nueBNhMAr0CKwMnxJ6/7UACtV913+FvqR3MkcM+dGAb2FMPZWE8xcXdix0
apNzsZ9rvxzv/dzfY3XtrlJ7xYAUIvgKKQSviCED6Rso1531pmNQjffVFgtqcPVDw6hnSl5be5l6
HrOVxpi5TH9jSVjUfWszd0f2kD97npfXAphdtNCFYDa2B/Q+yQbUSTUouEJu1EFTjNlvj00l3nA8
aT6Cg72IkJ0IITqCk0/Nvw/9XSVdm2xYsq7g2Q+ryYpzldWD+Pog2g8XwQAMSaENC4a+GQliTOBz
y+ZPaD96ZFDiV0bcKwXj/OzveZOyUgFtGKey3qnEnuL85AHRduZwDyzUQIwxBSXqtafhr5vmguDP
aA6wRCreR6JL9b9MOBvFpUWl4eTpXeF7wbNICsIi/fWhYd9L9THpxXq0bZB3PjlUxZaQB8E48rki
ARCluwX0r1Meg7hJXVXF1c8/6T8T40OjzyPebH5dd3LiguNAvl7tNeSSa7f3ecVzDni35R/l8V6S
F9k0UARrgjEGeLWq3Gn3TOoRdOkgl+rPwLkqubF0zPKPqWVyWXwCG2NwUi3R0bi7JOAMAFla0Sj6
Hij2E7e0J2bfRXzTYZSGv+A0OgP/if6ZmyuC4wJym8MBJyOeksGDGSLHj4RcXs7xTkY6qfYxDQmi
sIiLH82PEcEvYpaIUv8mRTiJrz5CNgtWJcGCQry2gi2eIJTso2fHGaUNo3jb819D1rBjfMIEAAjj
E7wRMjOSDg+rgVyJS5ZCO9aueuef1PGUBgWtWQ8BSe8Umtv/IJMGWbTir7j7eKn7HpKNIAR8JPyV
gbNSpMBgI7K2aBxkaEiJ1CaXuGDGzthUExi3kMdEkZnIZAiOeo/akZME3IRFULr2SC0j701kfPCI
aCikeUjHi/lQ5c+CzTcihn49rkU7XtWgENQs2fWJRYExhO7V2CEZvotI+ULvskZHinpi1rj9apiL
x4pDiwBegunbJWKLYSG75XBg0uBBYcpPP4cO25vPcj8y4Doqv5k2gFzjv/tieoaM32W0PbxLimsn
VedNFArO2TsIgFBQPX7Q9amuzC6ls8pl8SbYFwOTn59rhdhfrG60u/XfEZ8lKquAEEHCStxMPNXC
X4e0NiOrDwHDqfvKXxrtKfNikitsNSqSuKXhDaGd7vg3clCD92lK78ddfuETLlCyJsGv0ZEJEu30
RdLSSzoj2nIQCe3SbfV1kRlIhj37Tb9QziGHLCCF7hnyfBi+mE5R4b3aX9l6SNCZRDSVG/93ynVb
qic9PVg/YZTbOlpG5oQ+MtBwrKY6L/+iV9xguFWlAmYIwz0SroI5r0aZw7JpIM+NDIcWduTLpK1u
msA290ACuNYzBwwJriWpiXOcR2jumRYB63AcE9oI4zLG31YEKtmtgN08ITzYuYXOYpEiUGDwEakJ
e6FyKqfK8PmLygV1bt7jQ5DOw91I6Ii4qvm8fQ8+SjxhLBjVHcPsDUjM8JG/Lfn+SPYiaX/p7yFZ
m5XAxl7tYVVQxzc6RLRN6eQ3lxCJ67jqw3B+qxflR4S/42SVbPNzXodOo/drrgRbrI5Y0rl221OM
IAYfnDPgiUfomc7T8vg6sDGB1etjsqh+wHRppsc1eFKZOaCUrHNKLOBSxWRmsBW4ykVfoM4wDWcY
lhkxAPyUOeKCPfouOI4sX5ZHbY5J1IdEIRAnTH4aaWGZvN9TaA4RZEXvFSBbiAgyjhhsMqj0zj3E
7MK8o3bingZARJvMgzFmWzTD1DNQf7Dk++kmigZdMtFt/ZOQb6zm/i8bnsUslswZBFTzgcE0u1FF
CgHT2LBJS1/hzOLUKIOpoHJGfCSxUy/ZFvVlc2dutuNDRNtjMbeIU2EL2zfUEBCv4qKgctGv5AHA
U1bNFpCnNC6v33z1PYa1Sj0R45QoK+mJAz/lIAu/uNi6iBY0O/mCY5fMG/TLUB4zJA7Idoj+f6P5
st+3asofinccNGW2b07ctuOlrLCLuoEnz/1N3X/Lrx256zsSFGGiUNrdeukjvDAXTQLhe7giElbP
b8SW+O9fiwfTnMk6bIkXYWcrXBUTQ7cyH8GLAs8Mq8hn1WxzwBYLY1LNzTnTDArhU+hrUshs8o80
cWNYTtvMs4oU+zlmtcx3kGMTfwzURHEBFO17w4IoODQF77pnhSSGY0LdQmsL+lPkq6MAx1wSb3GY
IiK1ehsPeEgou9t/aOa9YaUc8i3vW9t+GTW95/jTqEbmoYyXeAewL7Tdla/SnCzrbFHaUW9lQlta
Ujf5L0aEzRXoo+O/jMjyRPOwE+j4O1VjJXYY/RYCupJvI5n6Yhj08GN0RB5LvB4zQd/2DRbOi4Lv
sJp9Y2cgpw+4yUiXzN5TI+prYxqEuFgevjRtoVDogRmPuWNg1H4ZuINvsYpA1xHwnP5VB579webc
XeTQSXO6NwbEYcKGiBZ53X7U6Rp1FQ8sCEdH2g5r++z1pYfoAWeT2B/rCWnVPNPIINhFpTPLWsj7
kvqHQWUy3mNkKkfXiFfVAQwKs4vokjoQ7YDjAEM5MDSQK2E5lXIMJ5570G1Y+wP7MqAI8YsTPo2B
lnATdBsA3kPOY8jf0YksLWEif48UHHbtx2AcUYHocFdY2EMyPY70hpE0OJ9CMBn+VLoCkFdbB5Lt
WY+V8FvLAOgnZDa58m0NaFYYD2xM8uz6r0Wn7C3G8hwLIsDUh4reWlmj6PXn3a1qd8i5/eYnCSMi
x7dkRaIu7rwgerQhKZJeXLpivG9bvIh7PIQjEkGThNPuz+pmSyieOSWbHe3EDD3vbZM8JqQZvJ3T
PARzQZm0yB59v33R0o7Krvt4E0qN1dJn2qMdgDQhY/WyLkDXHpk/AEm8O+cpc6hxJHnHIc+j3ZCW
AiJPjNaChXVA4Vq5RfOhoXpAxpvahTAlVQODhCsksgwSE8jUzGtoq/fBl9fhRaFZwSETJwrWo7wz
HtqDzON6J+84S8lUORr9OrtlHi8R9aMQ4UivVZIKpHm0Vj5ou5CX7zkEZ6ZD9od7FGFzdK2wclPv
ere1pQeGEZgL64dZJtoS8BTvlGBNL0VVnUX5ijWE4mQSLiEb0NZXxrnQnqK8sqKFQAoMCC1cERSF
jtLmq4++ihsoHjQmgQ69S5Vs/ltSvHMdMRl/GnC5M+3hww50S9TsPaXDYIbRBYjkBh2JRWcmE75h
owjsyv17ynbo0WJ88YstbjHBLJg4UPE5Ie6aKPLgS3oM/0xF1OEkW1JEw/WZ3s5orjyg1lsjhzkG
DKcTkXVXoqSb5ZMflacdOnYaSzBVdNlKlb/C6Vuxc+CRuaVKoFAgvfweJwYDsobtDMigcZJfLCK8
MpUHSYZcSK+WU50Vr9GwZn7THmDvdOEApvlkobjQlRrAKwGlYvsHyE04ZwGmeibIttyeEbIk53DE
G4oPwJG/5Zq66AMyOTGegzuxgsogIAGZ/yiyJv8JEQkgvVbuKETOo4CYyAdgMN8nVtaVIheE0BI9
ypzBlweNEjiHXFp5CRwPuxYMy4YMD9kV/8RTSL0K9+MOvg2zLjTXxrfoHFigO1Yg1e3pf7s5qz59
08QwUzttkkdo0EU3b13eEmx0bH7r9CwB3zYHpaHVHgZhTiAhXidRe47thXtWoDGeTAOUg2iUOhRr
ROjZGrqdjr2qRfCNUyO91Y/aJo90iqKcd/FSx+zEsFt6uXbIh3sSIE7BDvR4EwtXLlQOH6yVNsaB
3xHCgIvE+n3jLiBEFSUvP/pu4tfP1tpwY0qp6bDZQ/yX4fK9ppfJkxZUw9cfr7vIq4Yd56YJv2+W
IsGLBByBv8N7xYOe9BefGR725N2tAvkKxKvqW/T9Rv1g0kcAP50c6oovpdEBAzqJRIDXqm6XUHqQ
OaTffQOiN3ghSMUefqx2mQirHiFIsWWGDHE90aZNMbQn3tB0xU4DizJ85ECC9dUcfmKeyEWAgD96
qLeRsrAEjwftGPiB9K+EWTEZ3YCBGBbfq5EhJg2G/QVNkeyZKg90Ny5962gUCF0gz7Bc/WbBxtSm
tFiiWtLhDwUBT6MJUqgittYaJ0WtFilsXLSRiqr3RheakIo6miTaw75Jrz8xVheV8DCqZ5eSPUHT
q8sTSbtpStYu3PLqLXyoYGFNcin7yytf6pk1k/uDWaz9kEANHYZ3WSGIThV1TrVMm5VOHZPUS5it
fki27a/C9zJSHUNLFqkopVFAy4Gm9FQlHyGlpXss2rUUURrMaBSucouQSC/di/6jsNpVk9+bc2wX
Z5l4QsS+Bf7RGOG9WfMnP3rJlDPgsrihlY5VXIhwSyT7cxkJwRoBwnu45Ej9Yy6P+KcYeECxD/LE
iYCReNnysJrpgFihv9FrT4oOBFXYobXJkr318UIETrZRv8UAG8or4zerb0KPHAjlwqBddSQNGZSy
REZlO50gXNF9/JPqn6/gqVk0KZ2Taf8217qXtbxjw6PHCImZ0pE9Dd24gtyZb52H4lXNriJKrhLz
di5boOT0VBPbpzc1oAlgCNlxbwy1mbqQEk8HLYvDinWa8gGfI/iOe5F3T+noFOblM6JuI0AdTf/E
nwx7FeZB/H8iP3uRbXNrTlAUKqAdCRzniQE2F+PWEriuh21mbmX+mjz+JflcJra0xVdg9LyG/KQ5
gRQx9QG+ch6aG4xRGFhoGbi3RagDVWCZ4C5Z5SefYpCAXPgFC4aPBWIkEIqixS66xrRJjod2Hhxe
dzxTiokPgbw4uPb2S+qv4SkFCF0RNGG65EBG2ToonwOz3qcfeEVwUKfrVrGncq5ih25fw7reYvRO
fS6AtYacWNx2oTsuSB0j6w1G88kV1le/TczFzJlVE2Ro8qqCbcguq07i47bueUf586GWSU3D7T1X
iDHWTvqeUNfwTc4tTvt6UQFBicmTAJWMvFmSW2U7EK7KwBkRX2nXoDfwgsUKaZwo2MqrtH0vaGiR
+2Y5eOXEGFCrV/dbJj457UAORHQnxNjxAWbZMaf2oMeR+taOJflwDGBzTUCDwwmsy3j3fyQkgSaB
M+RwBvhEMRhjlcqIiXBETk0ql9d8R4i24x3OpmXoYFqmRks3l+a+YOcgBsXgvVkHv2330zSPgkBR
BhnEesQUWG4Lc7zkqSBGWLb7j0kmCxpkY79WwJl9ig6q24gUgVRo+z1PhvX7mWoT/00gmWZMg1TY
7Dm2iRoYf7+1P3DCFEJ5cFQWWfNLfk4O2vc+K6b2FxSKpDQIcK9gNcG2WimfxHthKJdOFn30Mg24
nAPAulgKEahAfUFUcCmwEi/kL6Q28k7Dg8C5JR7F2pghOsEuUk/GDNn6Fh2esQiNzTkC9B0IX56F
R2IxJlDHlus/7hQNx43NJGexfsy1H/64WESLl/Kp3rRfhGTJ8+WUkvdCS8Kpwu4O4mlcMAfz//S/
nbbsllhTCutQbzLNQVdBqSundx1QMy9XOyiys64SecQQR28ze8cLI9Ekn8A7FW1j69gGf9AaKuNf
5FHHiMJiaXxyU7PbY8fCeMhE9Qq3sCrDolQ4eyENrLOhr+4oqLAW8RzXFoA0Gx6nHQUNEYsMI7uB
pNZVLxUHl8e6cZN8R9uony/6bBDAzzh55z3vYcwuAkInkBOjOhKxcMBqRKBbCOzx569UmHe0CZFT
b6hsfNfiUgxI6CO9QL4RXPBu6UDy0viilrccjiDZ6sEkXRzkz0yknRK4gbeLrKZgKXXH+Nx2j9fw
IQ8Ey9vpt7opGIOyn3ApmpADkzCdJg71h+WKAObI7GH4SSYrD5q4b8TeaWkusv2x5xuD9/EG1mXj
kchL+a4vfc1NzE1x5jwP9iTufKHyjWySTqhpmB6fb/5PtjS/NHWN/oMxeGZey2EKWwfFRUfB4M2F
4ExzFEThfySd13Kr2LaGn4gqcrgVSCCUky2vG8qybJLIUTz9/uhd59ycPt1ryTLMOcYfFyzTok8v
yd3JSMcYfUR+7DDGBzlaZsGTSvreUn3AHRBsZfxJfyaNkIC34xn3c7XkKMcLvkt5HVEq4MR5+9h0
Mr5t44r1ieCQ93vei/80Uv0aT7ugVeY89ngsUAcSwJpjAw4Ji77wpNL68yykH67kToN/AbVMDuIm
yj+icR5a+QnwVEVc/AzlfOFnimFdstfZOHDrrYVgbeJGx4y6Fxx+BMQ0w6Md1vxSTinM4GBHI/tD
gpR4LYrw9C9lg1JInr4iApfIfdtk+U66JR751XNsVzzbC3VoXOwU8r4Rti9O591/pBoPM/NUxXMx
l2bhquGhMjO30zYjLCyxTTRm30ccWC4WyT5cGR842FE32OJ5sJEVstqEH9QXZMoB7IVlQN/z/8F4
SV3QFbEWC+5oZyEZ04TORmS5sA3jKjMwNrlzS5x5yAnbhddR4U/ePyQtc9jp05ZVgM2YKpfkRm+p
ZwCwg5BCIZqvu76HfBtBehhbB5edOyyZdvw+AYMj0iHgmVuSch7eXyCFQ/zFFkE8Sw8J9T5XDZ7f
SyDfeoK5Bp6g4Lsg94iZmLg+8Tr0rvE797UDSMt06/HBQRwHpIfhr4D1JTNOerNvdLy5xzQ4iYiM
/iGtR2ENX8pGYCIp3fdMwGCj3I5ghR4LCRsuwqMQho6N2CB+imVwD81lVq0vwk6iqyPAYyNp+7fp
Y25MVdSsYB8t/XuoVNa5+kk4uPFUDlm8JsyXsh7zigoTz8BMsR6HxZ9yxHIGLk7qXU57AQc0IKlE
Ay7bo9YeSBoePAqLCEgx0hW5hTLZc5e6WXKUo/ht6s2FnIP+EOo7GuQzDBLmnnesIfyXTQ9h8ln6
b6WJxW2eug05mvGeE/V9BvyYeV70ZcKxNp03DPKOcGa53tYkKNJcseA+hcQantiODVQ6X+ghQA3S
T8Q4lJ+sRGnPmCN88aJ1uRcWP9TuZQ9YboIwEBJdWV7kelNk9/cbjXdypbFXze543XjLuDM69PZI
wQVW4EXbeem0JlKTVObLW9wGfHn9EjOCAY6JcYkL8i7U/wLEDE16Eku3xPc2+mhkgbBPfAREwSQP
UtfLPbSqd/xTnJE+S0TxiB3uSP0cTlsUn6RdhIvZYf46o4QAt8azFnD7dEcVJQh432vHb5TXlDQq
i31J8FT9ioAJ8IWoFo48fpvoQzuPqA6Vw3T4wPUnDe4I9/uF5AYInL3PuX0Na6L8UR3HK06ZhqSe
pL/OLoe3S6wiKEYze+6S33z2O3MdhmsAWPZ4/pcPCFodQ13YJdDm+i8+EFLWbIifRLWsHelmROLx
us12XRgabJiFgFAO8zYirQUqTIAcQhqlFceMy2MbN58EAg0b3eM5e9nWsdlQrjvqPHuv3xk0kFZa
fyKnEh364LEWI9dsSBk9d59sNGX6Qdjj0MkLD92y5jRoXXAnG2B2yakp2fBFmhaZcAkLXwUnFHo9
XqUDVoIFntj2tUSU7w9sF08kfnx3XzWvFKhcCDCQd073mLdDStzubPo+YCa1re9PzvQ53zEFN2Ac
+O13HEEXBQYanYyYXAl65VQITEw9pLY+EUJHPp+brxdMBxMrlT6IJlwxcotsh6ATAXsO4rMkDs9r
+ev+BfzLwpNnkANlgpuCFIHEZTJqaDjfItLEIs0ozIu/SkiwL2kLo4WJqxNGAtftk/fOiDxl8M3l
DWkOpyf3bphdiwT7KkOin03bp/CClmV95IdC8gK31fmDVzF/UnePyN3GHKyBvuI4Qng6fKF8mZQN
NtpqfFrE++zTC/maWrpHko+Sj9ex3KWrCrznG7xF6g5WukHGU5HZZKIvoB3Cc7iCC2AQzvtqFWBO
qy7QY6h5X6jCXZXo7xtiDC6xTeJKFA2Xtw6JfI1zonKF9GgOHwNrmtH9o4SU8SjYs+Wj8dGX+NjS
4qiRVrFjPApCiQHmavE+AbbXBjoZXjATab8vmBuzWcPkCGtOBT5/88k2agXkcyBL2/A0pqjG+cr5
G18uKJoQ/vEcp9KN3tTsyS1ZsNzuFcPNR9fI6JXy3i5vMdZYJHj1HD0uywe8PLi4YCBnvoEDSNGP
4G8oz0mWfbenDFGlhrXkl3/e5bsRp5hlUxBczseU8qVd4nBnzV0vLH1sayh1V0gSQGYl/itEa9Cp
P8gBdqKxakDmacGFZFoQ9A06wFlKPEjRP1/xs3rwcYaHJvxxoLHAItGD+mURdMw7mb7jyfB7xERE
kC3E3OutXwOo2AF2WGPCoEzG+Hkvk+1Egz0Jq6Tvy1T2cTJiddAUX7zW7jS4SLYVpvlxF92I3lbW
PcP8lUdVVg9F8GXy63oHV07ZNPG1wW9gDDhzpvKMTTtXiFMcTozogr5UkLqkDLa2tW3UnYbumtzk
grarID1xyRAKU0a/bx7M3E4vvOYlqVl/48zOFWeWRR3sDY17eFeEPcF8swsejWb6M1cjkyWMtyd7
6ICkbAIj7a+/882JlbXY5Sg4HD43sxVSGzR5bwxCCyoncCLd+DkqeP4v3lf4V+TGiLnEjYEUgHAp
CB/KFEWbQtPCL0jYoyeXYP0BH6s0sYw0ydc0eAgdOSs2JQLJ+jMVNiluUUo5OfHrFKJk+H2V2xlw
R8bH4a5+56yfwohpHPutKpDv4bEhfuXS7oU8j0xe0Fwe9jBzVePfDG/n4dX4lspzY56qZl/MUqB+
qfy9kDysgHClrYaW9dGX2/xGf5cE9NQ9ZJyS6UdBHABcqt0Qkglo0n+3zY0ZCsgwvUuwAWQq4yub
f6jlwJxEyaHL6zzCejYkGumFH8hrTZmdnma9Eoduof2E7CrD25ZdcO6GZgLKl1cBj8of/wa1ZKi7
TopFWsVNJUrikGzJnW3RHbOIsSXh5DLkp0lW8IvuhsQiNcMvhRfxDbs4MpzXTqwvVHsF6mHABLUS
iq2SkkwKZKVTFfiwxi8Sc2kyVA+cWvwpbZEtNB0JmuGTSRDg5B52aXYtCT6lLkkrkY2QLmGijNrq
KFRwbj8r6CRx/Hvn95iUUuIe+Brf276GSSOUhJk4mmyJ1ATTEY0/goNIV1DVJeFCsDf49d+1S2At
0Sy2Dz4k4s0kRKnyCyRivdNY689kIvVhkeuLNyMT6gF+EF4M6FkqnnjojSXa3HZcVyRyx26F4b5y
Uo6CwTEtmuD2YgTNvld+nyDDHJBcoP1pkNcxDDmFJFTP+3jYmcIAYk4ESmcI83ta0RZq5Gr+nLD0
/VOiCrCWDfrH95nTzZgYbRAl/vE+sI2sXrtS2halH1J6tinZt0q/mH7mMO3oizWyW/ckLfx3v2F6
iU6Fvmtq/vbw0pesKmTD7CXlkzXPwJYezPcTJSTEL1JhplzC8XeCgX+SMZCoe7JBCB5oB6//naIL
4xTNZEl9m/uQEx/NQFT9G9V9rlyAvi2cvJxaBxIEEnK4sXDqPoaJTF0P3b4q/TxdxkzS3kzreOzw
8EeNJ5GTj6iAjBBza30ElN2nDt9wZzlcOYGwyTVH1V2iQXOFKCVURWh0brr44IzFlNCIV+4FeYN+
GIsg5+rchqjtGQgoznvtuBqC2YnBHcJ4zRvLxvA7d20vrAlnsCM90VYRkEPch0Lzh0S1g901Ryz9
/Tonqxpt4oIUUPAkKA+sNIBe92h5iigfWJA/a5vLovjkCkp2WX5vf4v3b1r5JUQDyDEa9E/EBEQ7
khur9yv4LAMJK0Z/rjUcDiQhdfO3uHst358vk9DAL8Uk/2lTIL4yT7286aYzYb8bWV239Q1vEzMu
wE3qtrdZmc622OAV/sLPUoawzXMtUW43zArmiZQPOdUI+ps/vboXP+OLuEknECjdK99XohRyvMO7
CH44nJ780SnGRCYUmqjekKDs6e3oWleBfCx2toH7vv8V20+AtQmRUvSb/hRoq1lVlW861+hv41jF
tvE7J/uvmPY5S5X4B0M9RAy+QFD5+pvgz86H2tMmF1+hxxeLHc5FWoL0a8BnRCENz422KCzMNO7b
9CrkV2BAOsy8X/LLe7d2ad4FRFSLFwY2P8WptXmb/1kzGqIaZhC0i1fW0eq+YExNY4fvU58eanri
p0jospuz5wgX7M9avkV8bKIRI++1oHQXV4z9phHym4vTMAgBtPMbdoQGuAOR80oPeKOWjeHyEXGg
5j/RjWHpgl2Gbho+4j+2VLl0mmKtv67wquIRULohY5V0Pish7sCJsBgmqz/mj+LtabzxxqpTsfDu
A5x7RMP/I2SNFZIOWswRMCCAMhu4KgDmPPP42UThi/8WUT7XZ5k7gmknwT4H3SGiivopkv77s7Tk
SVUp73M7xatBJl7zVwcIjG6vDmHh/EnYfm65MUosrUDT6rIXD3zlafsJkxbpMBRXoTLgF+ZVf0LM
46HHaLstudoGzYJ7KsQE13gvov2cDc7ZLVAjtQ8SBlce5Q3R/dWmHPiNO5XicdqMa+1WgWO9qC+5
6TSPvP6xFlefYCgsKGC19U0b1jjAXcxemKo5j7KV3boTaHq86jFpOvElRyiYT26PKJJUWbBNhHRA
CsTZU+qwk9JfCL1h09bcgsjxmJPFw4u+l9c3DxDit1lgDKn62753vF+tvIbi5FcB7VIxVAftZ9Z+
9ulGhInJdoV2YB6o41liQvjC4T0edQrjYBpgODoDMPGrVNzuKn0PB5U/BDXSqt/L9a6iMmLJtCmv
9R8UB3uaHxCgYOObPiILkCO4dKrdTBuw/0QhCIQcvGVwGPECkhxMzmB3x/7cCYeo3yLlDH446IXq
BshXZ5x8fjHSvuW+RlbAaFmLXvzkZWe/o0Trkh06ldECM++cO9xiMlJh0ghmb9YBSYiMdvBsFSIU
Kj1Qm6aWyxKmJWsxs/m4zPQwLyyvGUmjaxJJab4gyZgECZXqSw/RnCkSAHCaEXDADFYblsR895bA
lKcnMZ7tXLSRWf+ovRieL+MIn8BsBNrW8KctrOIMZijwzEX08Aw7vBfsAsDQlY26Jjp3ZHBzp0fk
dDIdckRSbAP1O+sQHIY2kVOBixci1HQrZgcfnpJX9E8pv3n8uMfZskwJdZyjquMifPbL3rSlCcE7
OoYd8ileanlcMaOa9+LKmBrlbsvyRv8jNY1Ivi76j9h4CfBh7PQG8vdj1XmW5GM7qiDbmZUBwAlp
c5Jma8jXSZuzWzL2BFaGYwE9+z6GsJmhI3YLgss16kacaLiZ44psUr7xfM4q9UhyI5esl/FJrhlU
x2XdPDrLHxxeO9SDJl+ZZRvFkTVo4jG454BIp65fBJQn85yYuKUl5z1+tuVmli69lv2pPJNOEuiP
8oOUqKLdddmKGNa+I7gY9ftccPj6lv69ajDcRfCs8DSRkzgSpkNmCbKj6Vy+vaymbfJpuMWWwUnb
i0CRxmpEnVfz2C1FCEEsPBW5osuWPssXKxNVfnNGX8fyZnrxtJrey+JnpF5Rg03m8rBRQeGmETIk
Xw6WNQfuHpW1hcSK3l+KptAoEzJUfxTiXvuDo2H0ilCkXRprYf0pIwJIRD3Mb3gTZ3gXSXCxBKgf
tXmhRxTQS6SNkFlrS7PqaFkR4sgv/L2k5DF6oE1lrE8NlyAiuAtSrWp6gHBCzwAHz0sDFIkBlYcB
UJBYGWOJxXLiFBqWiWFbT5Sd/AMDC7XEJbhUkSGQUYKUnxt9xP8++1NyYjL++tbFoRRgFeCImY/+
TUzzNJfQawW7xeBf8GGhownOvE/J4tTPET+blkAhGDgy0XGpRRey1trEecV7Cm4pwoVJefXcx5r9
Fh1D23PxSK9vHPMIZLih+1PEyBI5t/BIvJfgct+Kj+HUZEhz8GTMWBjfSlbsGDiMP/AtYC0ihLnU
0Uu045KZJ25thy3hTXgS8onF62ZljxSvFnFbI+8xfNYsZyF/tBzR23nz9Uj2uua1oc9X1ZMsAbpL
FqeDvAeFCTEE1C1FWAx53T/fJCTb/ANIQ9JIaSwZFj5BYU3ncjG+CFePKY9bnYwvlHCq6BXTEqKU
X68ooUb6gDqqamhLsjFcfvM0KuaQWWRIQA27cNRav2Yt52qKuacnV64/8mEf17Z0p7ILXrR9ookl
iR49ey/aiOYhhBVtWQ+QMKZDS3QGQ3PHCWLq93BCBH0gzNNKSExnASPhafhRiPo1Gvcl/PB8RQKX
+IByDnhwAsaZlL0ufTNvmtK3Gh0qzAbmdSLqAkRZkUGlRvKEZYwKaDLTjLt7Os9pZtFvUQD5af+S
hBCBnUncQK9yWmV4G3jXwnAeAinzVQz0XHi4uY9gvcvq9seKFF+Iip5vHkW6G+ygLJJhAp/HMlnL
RGwBFbwUhLI9Bzv1B4N6DcgSfv0YIv3f/GnDyP1QnsfkWbA26iRFVyOvIFPh+zTXnlNifqClOQu3
5eTz3xEWJr1PbXqMKy/OT2n8NRTeFMdOTSSGFnwktEq9NwPvPHBw4PBsd/hEmfIQY8lMzWTJLRHf
WPrRIkwNXQVPqKRfco1mCbRv+HCInjO3ZbrB1mWU38jLKsPNElQxr2uW8gvp0DUeqgYT2ttPhS8L
5lkK/zTAK50ur3+EJIx/5FqDGtX94QX78oLrj1BUhtqtIU+gGJHMADDMcKJJ80zqBPnMhgP6ARix
oNTRZ2CcuLHdJrMJGMx9DjoUZdX2vcnd+EAOT0wgwcsPn+ERvw5m3JmTrziHPhGRvNyWMLTlgM55
xdvKNFKtxFldBl1crpNwTVdSO7uO4YogDjJ8VC7xNwzhl/fAEfbZk2zEXDoDOfU+5qw48sMhQZDJ
v7hqw4HcPc/oHMyXQOqFjf0PXJwYDf6m8bUsU3R3QAs4xk3RLyjPBpuY2wbSmQ2nkmNVgrlUcEkb
OoybA1MYlvRbQ872nKZ+i7z/ZNsTf1hHijjz+LbM3Unx+z8hnqtOjekf5eCI73Q4aZuAgm80QwRE
AIk2j+ZTpZoABGpLBPX0n9qYtjKENzbM3THYYD8XnGoD9E5pRk2uhM3doCCVxmPAqrd+r8NmTT+u
gaaW4R94SyjJe64dgUw7t95N3yz1ySbLTibMUrVKCTIe54a+9kZDR3IaI9+nSqbYvlEx2wBxSHtb
/WsIt3JApjImboiHNvYrEHPOtL+C55vW4jWbWrESsO3SmmznH8ytvM//genVA49muhv0EzzqHz+v
ah2Gy+uELMI6E9WCgEwO1qr0M8Ngq9ect/BNRySBfXqMAXouKDfPcA7RiU2VDRCiHWixc7DP8h4I
2GZZzXifKSMIicPhl9v4SPYVv9myhwT1upzfCR6tsEKiQRkrkclKh7+wfvuMKER70Npm2KOrxHSz
VdSm/nTvTXqsZrZf+lYij9ZJwyfKdjRcEMRZ+UZgy0FvU7sZjlx5anblZS0Qg3qAJKbpSapfnxrx
h4Y34nxoS5Qpv9Q/4cuwurce13pWrrUJJznT+RkMs7v2Ey0aLGuEaqB/GTyo7GugPdXeRw2XImMJ
DI6x/3JI3poXDvylpKuvwvrUPYnfxpL1y8aEhXpcJiYd3vgpXc5Nbv6N7liwmvpPQ2V2s5pHkMqu
q7/qapzKZpVd0dYO1hocdgW4be5zwY2VtXHEimmWuFBQIIXqQ8cEsS6q9UCsDCWLGbgxd/Rnwneo
ubwinErqQ95wRM3RjTqXI53fHeIC2TzLiOvNH/k164EWJBEECgVy+eIr+GHKVn9Ew8PdQRRSuhPO
GRBUg+hnz/GLuMeOPkLI1HDZDchKySrwUL0gZhwosVipV5acbY67y3Jgb8DiwX4H3c13xpM8JCEC
5obwiVegHORWDQIO9Tk7EcWrTFjt3LujhSuaMEHvA8FJ74F2kKK1RKIg6zi15ng4ZslAvy3Nn9gT
M79+NtTgOgW6MOUcRyvSG9R2X0jfMAn18CUH4LkQYlhQnVk0zk4vLkQVBaKPCJQE2ax00tWF3T1Z
WeyWafNlfKS9X3X+l/hatcxa1VnUdwXU1gKES50++rNFN9WKb6nchaA2dno1zQXLRgSeMevOZA9J
YP4mw8yOKwzup9zvTJ+7XO38kMQRPrxNkrNLbsyLz61udNGJiosqbsvXugmA6GDC1+2bjXTBo77I
EI8TSkYSHaA1uXxLIbYDRKOq+mBZai4Q4EBHmJN5qomBPVAAlP6AGaRf+V69v+udERO35pf7Tvos
kJpNw2uR4GZHj7xUyt98mp1sdJVKywZz6ysiwuJ2Mx9Sj6RhoFbJMdCYvW8YuXHe92ge1TUB7cyi
B5MevfWLONLvmKknkj6saIOYAjUaX8Wquo7Dgf+ES1Rfv3ZB6b+zk1zcrbffRNv8hSrTq//50Szc
VtdzYVXuxH8ISMRz7fQOhQUbOpLxzS604QI5PuKKPMiPS6Xe1NeViJY5RnCp4kRaU/ESPXm8BckB
xAWqF4N7pt5zzN+MHbTJ8VvPGchJ/eWGhghK9/EBBige9gngHqANh7jOproFueDdIExl7sqGK6rQ
HtjKmj8JbXhAGCmhvfkGTZt45hMH9gkhEjjrdMzhsjB7J0fucPA+60p9j3mOHXooJIDtYtrCpCOj
m3ZsjaXKJ0JiA3+8K6JHS2FJPDomuBLH1fv98Q5WSLxV4VvP7H7PgbSi3PU2DxnCH3r60rAT7Qtg
NjLYAJe13VVLi0mJEGtmN3Sk3I2W8BGzHMlLfojXcM6mTwZsaLtE+4TJiTysdMEG8aKtye5UHUdU
YwYSBe8luwlucyYCcf8uiHPhZwVJ6GZ0GoW/yPZlE10rMI1F/zhs+AVbx5rqGe7+sv8i6N46XrzX
ya90+tq2fEicNdqSIyq9U8WgpceBYBZcKx2xZr9I0cCjUekM4YbWdmKOq7VYgTXRMIqYDueGhRw4
zbbcPrUvf8qFD7Qew/ERi67Oq42FI8uJg6829EhIYIzhf0BDqHQ5JmCHjkScQCGcIvM4IPgBkC+Y
ATK/uZJOU1AOMjiTxfLmN+VBCS6lcU+MZkk7SDLn0X2K6p823IRinjPmktO/NOidFhNlWp003m+I
ba1SQEn33bCpxkvMSk1G9VKmFjTtwdUUf4pOU3joeAXY95F5Zj8JM5KUIY0kV633MVDxk0j0nNHv
ySSU/+O3SU6BwlMDlkuQZIrPC4laVNghpwyKf+kIIfgy1jp21n7wq2oOwyI9ucaayapowTplh4xA
aM2Yv+2+/jZBvdAL8z2BlIzCh156pULVRuxRyRlz9eEjIi+PTExmGx2f4K8wry4Y+TA8AZNXn1q3
A4okHQUli8wxV/t1ebb0fdt+6BBscbeWuX0FO8ke9a1QHlxQ51h1J1SwKvEAayaqABFiY/0Y0s4q
/mB9mWQ/2orA7IHZs31xcaPGYo3tPqnHa/st1lqLJhHrz1KJewctwMIs/iuiLaMUgS+s+BO+BgyE
i3zfC8cusyXiqByyeQEHKTAfMKwjhylxbMrbV/wL/QFImHhiQXOc8NANrLcJe4tqy+I89YohXUgf
MRkw/T3nkNTbNTMkOpBvaVdk15HcV/qD4OdewhJZJ45ClB/jWgcLjTZhuEEVyiiPAUzzRfWQ9kfy
+4lej8ZTAglkTXf4/taOiuX7IRYOtgpcFeWOXFnYqOSaIHek/IEPsyyvaWUjmdyR7wXznSf7rKD8
CYUH6dXc9t6AumBcNNTxIZdAnXma586n9T6i5WHi76v123LYvyNifQt+NysLPMdnMU+MdbCHVQ6W
NL+b1/RBwPSXQHY1lo6c6CuATNWwkTJkMsnQN9yPGvdhDaB+j4HFIBLgsvVbnrjqmfCFS5G5HLhk
dMXFMvWwsKa3uXY5/CJF9G3B+xoLylRIRc14eJcdqdQAtIqnDz7Gp6H3hn4Xa8eQoINMOyq5n/cE
nv3IbCktEo2WLlPy6zNoADR0zD87eXLjzbRtRgeEUSMlfFW2S7xy052wG5TxQBaHAtD3R3cjGxfD
l1Bdgms058TZlXUw5a0p+BN7GxIWv3ndyg8wHGzNNXGytLnGn2l0bjg3MF5582nsEsUafNYc2eT0
TtdBhfTjx9hbAVVfdl07h7I6ZZnTS8eQ3Ic5KJ+vPWsuuMOA7/zsA+liMPk9CxpIUnsNoy8IwNJm
gudUBW5HzYCBbCEciMG0xkuZwJTapO3I6i4XPL2CZtvnyccsBtg+k+BQEk6fuS9qOfM9JRoj7+MS
BSC5kwqBFNizTsR/9VskAQZy7NvA4naZcAgRIpZuhPGDE5UFutmM7G/Y27TXaeIkR7S66B9S4cQn
czdZT2XbuMPNMlfDb7oUkGMSmQYxeodVEmWPpBQCVkT7TlQvjgIqVakwCeW7weSz6SrSLxbNKZKI
7u3mL+xMT7OC7ohA0TfmI1tqTrFXrqIfoXalnLDn1RCe2nJBNqS0ah/5paTNHAHAiku/WqonNeZX
CRx7LABsrpjZCPd0pk8w5dQ+POrM7trzRGUZlUwr0jGoM6hslKb4HTqXYGt0BSJNzASXLkDXA+U0
fOvEaLhq4prCTwQq2H4q6rpSP9PfEC7tn7Yh3BfPy1ICuQR6umT4d3FYqTf5fX0rLu40581dRqQ2
ik5iR285TUGWW5F9tZyTHQxHHhy5ebwnb6IHbqrv7R29hBL/m2MZCnWlij7Wz/yHwLNQm3Eoph4m
KxS4gH6wdtoCESKhl8pK2RK+dyl+eTobxY3uw2/Xe6hF+L97kZl3HeoAnLBlYcx27RkUyTHtcwSw
embrxIRw6XYy1TPsXzQpo7+tPkSebIbJ90GF4DLncxTXorluM5aFiyKS7P1QwTJHeo2TAb06PRCL
3xhiHrN4sKqADbHCBI6q+DK3CrF/NGTYhGLVcA/7XiLWZKVBPMDeJvY7eGrS90vCUb1E596hY1Pc
FhFSuqmlR3SJWzAojIEcvo55qVZ4hbkdh8MPr8SOPik8ucmBEOvJI0eCIB6cxrMBk6iXF6+wi5BO
JYBgq1wtPgM6YN1XBYCC7ykgJsSgMWDAasKxsspfCEFKapkWr582WLTBCvG7FmGD22vdPbHW9bQv
LcQjtgne83JH+ZLYG4sqHTY7QsDQOd9xcBkDbjU6ENh1klM1PAmyEn0LqtLJ20v2q8c/6pe+JqAa
5+8LydHct8Ux+Gkhe2xX1RmJboEAgbCH5SG6sEEaVKo6IW2/bkugvKNt8ssrOYyPmGtW3Y/5vRgX
PVwNIYTqtl4Hxe8gnwJ0sjTdNCtq6Eh3IWK33RqB/1pn/C567k6ATTTNmwkbguIUw7mPl3rhBph7
n5t4D0tvS7dWZjXUthyCc8bRZ7SNtTXeQmT0wYauFfUja67dtUbNjFbI0R/JraJHhU9fCMeCuLvp
W/yoeTRCkSsrDQ/kIEfR1oz8gmgRZUP0cxauBBWs9yvjd9qQoNmQVfm+5aTRlyHmizVmFKwsXleh
TaOIcS7ARlpUty6cN6RvutdRfcmYfciy6v6fRwWu3kOnryIs/lhP0TSiptWnH/N1VUPSORo8Q6vX
i9qJT9kxexdRClhTqR+zS2yhP8CrhFdV8ekOpdkTV91MbtJAlNkJLAeDXg1foB4aB/8I0IPxZ/1J
+iqM3BooeVj3jF/Tm9WJTKNVg/jXwL6e94jNf17aVZpcYfDET0AUoEAsXJV6mEhDRTZEqwGiZj31
Z9H7CIJCrR59cdjJIclo4A4lljRSXfOvgGedACXjLMXOwNusR7+cpS2WC1YE1C+UxtPMda7FY6/9
dEvW4x/t/rqSoOKr3WFwkW9SOEh86ofCEaLSA8YK6Sr3MFmbb0zpTxIKDLRtcA7zbdKxYHG2N/RY
gSTLVJ4MvgF4VBa3WCN9eUNlMhAiybkjEzMzU6r9ildkhfM8Wl+qDdMCaNJcqVw5U3mC5jXZvrCq
EI6uHiLWVyiHrPDTRYs6BvHo4M0L0jM193yKbxPVCv9Et8HZibNL8gO9obGte6xJO07S0lXylXqe
w97oaIEUsJtjKjDmoVLpMQssvylFz6hGtylrtAtCvGy138jXAtCxwKmxHQxXolZ+n0ZL+N3RFz4k
VCBrysNoSyKnDmwNFxyQUnmQ/upyo2OuZh6mPlNEgTXS+kUnOoiXaUwLTtXkQYBkIhAMAN17RAAa
OIhne04neVWFNzxocrBKhyNEVEjvngpYSUhhZ7mRxHfm8diUcLo3hvwCpUKqk3Gzop7sX1cibsfK
kchANIGrfeds3OwrDLsZe8pNfh0gC3qFVkvHGA4zdS0+KdPpkae3HOK3YGNoK9NCJH2IR8o7gcjX
ikTy+09KsceEYGqpxRe+Nqgm1DdQTUWGo/71LxxQCeB+36tYn2xSE3IkWfxLJDWztmW0FsI5AYUQ
W1hT6AN/uepPPEnaqRB/+z0gbRG5BmCPOLcgyRoj01wSC/cPfkydMYJGNAegCZbNTsJIq34UV8ph
GKMtWJeF2JyAOtA35OqV0t+49WbwnajIj7ejhddIXGIAgt7G8dSs8MzCeJmOKVzJTUuCv47OckwG
VnJMWf3MrwbCp5sv4uvA3IsUOf4Q0AYy3hbdnGdKS6droh+9qfAlQGYYtwFeC7xKlu5SLpr48GCd
BwEimL9IvN7RNSEehEjA+t8UeI34kLCmiqR7xk74qLw33AzYPO0XZOJBMAfGld04GLfTcZi+yv4i
Cb+4JRGq1hRCAnunh6DxtBtYNKY7Vmncwgj70/javHZpuydDToZoAlWNpmOEI8Ftpw1JZS8qrqmy
2jW7QOSremTKvtCOFlTxbGA6ysq+CT2x+5L7pWRcg2JVkm2smaACIKc3BUkM1zHUboQ2kCYOASeC
Q7IXElXITId4tzP1agEDbNI/1eTRtn9T/yS4jO6Dh8ykGPLm9IQPtfAk6JA2cfg7CvdI2Kjk55H1
yQVIvhKlt/yCVjGaWHBD9VZHaBgAvahyVZufqsM2TXsvdcDxnqD6+mF1GO3h6NjJbbLl4heRAXas
d3wSKkF0El3ax8hCLxWHHk1A8j0zYK1X0cPzISPyvVcS2aPoeIwFcnQp+oDnk8XvWKdGhThbfZnv
0FrGmquNnuzF7zMIgsH52HXHJsCNeANhRWtBUoZPfw0hhTH58swIIO4mduFi1Qo//HoFRvToRvao
1Z1gC4P4BPc2KZ+x4+kSOYOeht9VSn+ELxJ1xmO279GmMKkHQAlE2BLu7jZEbf1TBjIuft/hjuN3
WZO5E2yKRyKxj2kOdl8FqVOk7Il3gZllseOpZK9JICJ2spvPwgp9LT3z8QTEi9PAqjm3HwVtMqoz
Bn+AAERlA5DKxb5hR2Bgh/fEgAYOjp6ISFpc1Ih8BAEHOR+SDYmmgMiGh8O1uw/yEdeCynbC4/6m
3MYW8TURLR9dTZ8ZXAV+hkTuPRP/2Aw8OF10jkPUQZRXDOGa5Lz16OnoRMiYdKxdBySE+oj78NGf
J/YVW36SOdUvUlwBG904tMVRNNe4HgKafmH7bPEm+7SugF8SsszJk/pC4GvWjV0PJ5/Ea7nB38ve
yYhMfd6SvZmacAJFoJ4/a9UtvQgnJLyB7ivFWumPkIgZzxnLyvskxS5oLT/xYKsE9HGItC6CQcJ8
ZqyayWnXAeIPSHKeEdqlJe5lBN9mRCIicBmg4ZBcacl+Y6xS1tEOZZUF6VmzX1UEJ/MAIdH1GN4n
ZYnNKj1gl8SNhzbDupb8cnEIvcYl/vtysSUdhIkdkNPtv1DTwahx2IiebmFvhzi27XBd3YPGTcVN
+Znh0uAlXzN4jIgj3utqg8BiMWwmvmHoKoIayMlC8iRzaIZ2sWGEDYql7CsRxMsZGQFOibE7NOjJ
tkwhAAfoeh+MZkjkGufP1HemnK867k4CNqQ1LCF/OjPgd8cEN7EQaPP5azLQbxpK4I9J/lEGhDWy
/xLz81oUaxGvd7hrEwL3FqlwqLYp39ruGCJ//B9H59XjKpZG0V+ERA6vNmCccwW/oAq3yDnz63vR
0mg06tbcW2XDOV/Ye20EPhSjF74cYYDrhI3bY+5HL0gZzUNn/iX0dOya98AzndBENkMyLUa5iuoD
d8ix4Q60Driwm6vPoOy3rM7RtJYqAD3oK08F6V4RMVtEEIAvYigzIdFwp55yZAe0LpIQzWxjdlXW
s/N/YNh00luFPwQAJRBaCEqOBWvnowo8GaW7K0aHnizsCVkHE3Et+w0YY8NTnCZ3vnbSL2IwgHXp
Qix3UWwqTym5IEoZuh3XG+qktlojNqGy3GtPZWaMxihiRnJ+VPAumWTponGILxYx2Qh70I1z2EH9
vJgP7ZoU64jAlYgAnuFSLodq7VTbeUd3NHEsgGHLPUDxgEzRV7sVroRzjpfUBXTPWoYq8aLz7IIU
WQaNt05EUmYHBvtfmJ9v0nJY3KDWkARc2QQnKEusnfUeEzdbtARzF488vmraLsw+sn9LnktJ67Qp
36xd5tIWlDWbJ+K6mEZuqdyJ+jYpjXhIIqKKl1Wxib3j/Bdh1barRanLHIzSY9C3TXH1eQC+yez2
MDeiXxPZsM6LXIWPMQP/k69kL2ER9T6++upfXJ1SNIUhfdpUgQJCKb9AABMURogZ4FdJtg6M+9pR
8pXo3KbyESKwEmEq5PhdVEfPH7XEyv97osssUGuO+Zs1oNm3o2I9kjIkOcvNghoV8O27cSIkCNIe
n7v5KCdHONL4InrCu6Z1FBn+Tm24pBH2ZjMegFJxZATvBlBA/lEoParxlBKFMxzad9JG5tmGZXhk
VrWIswlmJgmF0ZPhJMqtRIAuMbF0VLJ/RZbyLqeHEcEEQDAPoWLYzfiIBmEDfuTcWdum3eEF5vuq
CSkMHJ4kmWPJZNUKX2YVoIyahG9jp4/vdb5XcFJI/8Lqh+esh3PvWNfkkv0UFeZ4EwEZDydVUzlh
hLxbEQiOE4aHcZcOL67+rmVJcavh3sp/fvjM03sRvZST73KQt98alBahvBtkbq2rj1RCYrnSxHUL
NnqVPY1TFt41NngEsWnbGHURF+aFcoLjGeoog43236xhM7uO8V1gzTHZ7XfMiMyPT0171nGVi9+8
jqxXRsC+L2nak1abJi8f5Q98MmGLheiOdLyMvPqZaBtJ2GDjKqHrm19DfdPH7/ETSWix9IPMNZEC
GqiMs95VuEZXiHsnbjjAIPOLVojYTvZoquJMH3gdPysalIz5lE130R2Za+GovSr3HmW/vu8YeeXw
RJ32Pk9vHfUpxog8WVC2FR25ts3ldeom14j4Q1x3v+m7RFNNzPxa5wGEu4GCfadXN0U6RdpjwlM+
M8q70ZH3EopsyuwdLZ2YO2H8JP6Wrz9wRGaLnWuT2sqvqee7KPZq3k6DJw9dBLSWZOUALIgPuiuu
1oBiz7RZkfoKBc+y/uFIgGa7+HKLXaotOYN9dFDNOw6Zatt366r5nmsEhuBsmWPYwXuT2ZZnkNlU
ev5eNWF9u5VxU5QrajzmQ/2uCTABraMjXxwjVPFn2fsPzQkLj4KYpfAUUNbjhrwCNrqsnAaaMsY6
tGHw/BYZACRhHDR/LQOPn2CdQS7CUMeIizSZgLVjQkp2ezPgRCGA6FctM41VwggeemB1lVnrJrei
PshcG6EjfZDsly77PFuYNrgxBsq2imDMq9ETl+P564yCNv1rGK3yWTKdtNbFK3J44MDGRnxENjpp
FANYiBUPa+Bw7N91/xax2UawZDIbwqW/OTPBRkS/Jj9CWYUsFDCCiVtuBxbT8Psu7KTUSzDFtnip
cQNeNR4hnAPCPzMgrfMxya5KskL9VcHFZLXF3aY7kvoRR1uDXdVYITeLiCVwoDIEz9HHrNEyeHY6
QiYjjmyRoQbRwQKiSN9V6P/MeVgpYuBOCimlMUs+onqeqkr0yrdKJVUjgFI8t2L/djK1vbwzQbwB
lxbtCKR3gY5IaPbJbuRgZg8R2YpdcYmaV50VPmOx2tgpylMgZwv5wYYpff4udH89w/ZMJeKBtzO1
yQw9kwnMY1925EhTGIYSq8RPLZscw38q0ObR+RLqnj2BMst/ZYN2AOhhvSxnK6IjXI16bo9NBxtG
h5z61YafMHvze7cB8C498svEPp2Lk+nVvOk26b1EysRFVm+YLEfaSquPteUNRASVrlw/03vviUz6
NXuUn0rDUhxoznBUwV/Cg8I3zUSZCQ7HAbOdJ/cSV40En/QiMXn2nYSzBQJL7BSsxrcCU9yUDQOL
R2KZb3H3Z1TvorSfSf0qeLkajpQNL3YubZSRdCnI88+RIylYh7Da8eKvm/KopZu0vVSgPgz9GsjU
nBZlDX8Ao6+zGu0BtJkSKPgFDIV8dD3/zChnNy1051tq7RiU+gxGiL3QLjKK1F9Rp3jgS/ycaIN0
pzbcYTxVaPup7IFIU5iP7bOFeEa6sz0Ev1P8jbq2vQeoR2CU3mLjc4hOckvgFaF8AJ//lSgYAq9+
71ey9VbLX5nAHAk5JKZ08WCCuX/BqMP2Fil2wGfOUshyq7VMwKbAy3cgKZIJ90A2O1uVmjw5dgV1
9d5OtxS/OD9hTdI6IQuPwEF+SO3RUDmn7XaquZIxlUblX4oGR/+dE1BCum2Ii1s5AZaIXzfGylc/
Qum0BGKR6ngvFCBebyxfCzLjeE76zgmkFwktCmv0ztYO04b1mbb64JQ5T8R5o8BmRY/gaFq94UkC
+bgrzyHM1viRv9hVsqVcvKPV/KmWe0a+QfFXxKxfGZUMX4nQ7xRXQlsj/8nrI8wn+bPnzm9IBgRC
No57oV9dqp+u2wCLxgHaufANtzwf1V1aqldTgRzCeiK50gPx9rOSqdhDr1NGDi75gRBJc+M7gA7W
u2n0HFnSCWyl39tu2/mU1joFvIzBiGN1hSgs/IEtCtJtFuCXIqaNA/tP4DkYqKxSCTexsIqrV6TQ
n+bIWGCuMRs0/3X0TuQUm+zsWWn8M6wd/Z4se6Q6laodMlqtkMhcULEjHvkbgbyAY7s36ITm3uWc
4g4THNX3LqbACEP4idWXyrwiQBCG9hbd5oxwdixVVCu+90MputyN5rHIDzqSizVpbI8stsfocWk4
suLkI2z/iZyTZvStLXkLFF0fYmP+Bt3RIBianVPGqKEbN7m60R+Wo/62uOnGQ8f5EQakJDA/vCz7
KDSohPZU067Qybo/NfNubPfduJ4aEZUCo8ukhjGS253Ac0Syy9i7Id3VjAStAp0KL3OmHDLuovRX
NZotzccIjtHw6hY8zj7gccitvaYwww4DW9EfAuNZnXUTx3ATHcZbBR0wfPXNpemvav9oZISGjICR
zGRkK1C/xJQbABNoSQeybm8WGzAWcfKB4DTWLhzIQbyf1fNyqnbxKSdAx/hKQZFrtNvyJWcpO8gn
JKsZfUzd/pU05D77T7SyjCCPGiKN4Wp+mjSi5ExmlPRpsWNfYvrMj7c6cwoxRTQe7HTBg7xK01HO
kDKRY78slNfTobYeBgs1U0AhgG/klqmMdrcyA/GZ5FE2QNhlBwKgh5F8y88IuYWcvyf53aft6RZw
ZhRz4200nFu5sO5w9XenEgcIK6zRzo3xqM37yHgP6KMY7sgvcURC8xFgrdQ3bD0sK3DHhc/AXtG/
ZiWg3YPRAyc4aeW2ap5B9Jf3exII/WsletP00vydBTUo3ETqdRShVxxStpEEvdCuLyLyXUugTXus
FMIk5dzOSQ4qQFq9c56xxeMwFbGhumG3tdRDDlsmrSCj8x0hisjplJ+p+hQjGt2VnvyI+vtUflXJ
bzxcdP0UGKcxO1TpdmSfhzgOwrMpbcg5GJNDJ+9Q6DU3EgIabxpsfsYeljKzL+vZVGtIdsbsCmSG
/mXyUX9Tvn3OvYAbm65l2EcZghYgxLLFWUzUyaF7RtlJp8jgVxi5CLqDmW57LA8xne1HEV0GBuQ8
qGA7O75uxNiH5BC0H2blteCsVSckxfMnOrYEJMBqZd0oXhSCgEJsLtsq/CqHZ/ZQf2hlK3bepAch
ZaL6RfhSI5k6T3egpSmLSPLd/U35WhbRv93F4C96m5d/fCxQwfzpzHKFI3OnlmLO2EwLsIxh4wE8
Ahrdlt0hvhx0etrWkMgOOgxoM2aCSK5j4Ywvg+zC9j7dh+rcE0jJHd59tKj8GoUb4w+tv/oYpIs0
RJBiQ4wudpnt0uAj6HCKlP9i5VFm9zrfhDLBLKyJwDv6nxqRNLk3jG7+1hWfHRStZ1u6FMZw6gLq
admWMQH1IqpUT0qO4bd4z5lA38W7gAKZcSCChHYnG4jzV9ZXmHp9thk+kMPpzUZAi3nwzV12wZpi
ZEw4N4jxDfEo5Xux8fRz1DisA4zrRPQX+1F6gk96NsBwpDjIe1gKAh5N3fXNLcJz8GsD79K4N/7m
ips72MS6OzIDfWS/YL7AFcY5R9STCa0x0epMjA1QYv6ADBQ/WsIXxn2IsAEhHIMyzjlEuXjVQ1vr
DlKfrqQn4iB2dR1jOVQquUCsM95ZtJfih3+OQbSmnFB/yUj2Zw+7UVjks7lBHAlGRI82rbgURGNg
tOrwtafZ/XMAB2N6WoahAzdB/jV02krR94OyHlqkyok7XazoXAAdxlMOVNRoTvOtKM5CeSpxsgiu
oiFnhbz51xg39MS7oVxysGZhQf30ZCTnHs5/E4iUj9TtKUcuhsqInHaicZ9YucNePLRQeBqfDHRc
hCr+l4083tGIQVfpu3INeAHfABsIJTwmuJFwaZ409ugINZg3/GXGL9Q0fFAhMbXFm2asKTYtZIaX
MNvU0qbFzPSetGfmRGipr8PPTD+OOIgxDO11OzkU6yK+6DOKHkKfLRD1FPk5JO51HTwckpd4FHmA
pk/mWgXju2v/jJMThBEJLT6JQwL7R/7FRm73DfEQMZLVZ4+pu94E7XuBiK0+T+axCZFB3WtQeXW6
qdDOVBTVZf2XLBq57ClnLxDXSA4gpSfbiEXNza/JFvJV1dWZhITQvJngS9dmPg0BSfR3FNa4vSif
mm47YucmU2JRt0VEXzVuYnh19o8JAHY1cL+vKKHtX1WfyLp56st/tHFZ8hEBLWFydYf2hQ6fyMYK
7RRnBmWBfjDAUf2VpC1zJ2sbGcU09wAIw3dLe2cdZ+WbRrEFfd/OG7B5rDuBoQnKns5A0T8iays1
CwEShS0HD0dV7amHhc/xZmIbYHK2r77rYcfQGX0jxgizpWlDtbBh3MR4c7ovOKTpmEZckYh5T6xY
xDNpBr5FupirJ65qHdFAA57GpYWJ1ExYQFCKaCBK8NSotw50keWZqsP/QJblH9kGVjXHKKtfZ7zJ
1qr4UfOvujlN3SqctwnzQZ+PmKiltDuMJM3KxzG6Jr/dIZEuiPYCkLUVARnPCvv7T3sUyKpj1fLJ
2BdM3vhpjZe8tWs6gLw49P2Rf9ihjRCPSwaSvNGg5MY3Fd4fQ7z+TDfNy0TTa9RXkKPZvprJ3F2S
ZOKPlt8hdPp8FVSg0IYv7Twyu8Vc/Gyot2PK04vCJcHUQ2GCZjrjA4VLkqDj3yGs7+p3oFGM7+Bo
z4IbY/42EfPuhnfe7ADnrLiXJFseUX85ggyWC8iNhEBkobm3LcJ/Jxlc4ZO1Wv3CRonyMRIuGUNB
slcJ2YluqPyTbUrX14FFWRsH6WIuZnNAQoQJ4vUisSwkuM9AqUF2J756lp5Ksh3QslNaS/dJ2jGQ
RmmnCHZ0EzNCE7DsEpa04PByzH7GgUMWUXhHEd/awHnUE6Du+d7+RNYJBulAeyjT4V/kVwkgqLmO
0z3u6Hf5bG8FXLR2Z3VrPXeoOIAUisXNxH6zgiebWBc+R36HYXaY7DFvCLY+C09SnoA0UKuh2giG
Q0yc7pUw5OFLpUOFupZsupzd/pa6QGWsKxxFSV6bbxRPzGBT4qIrpzMdEP9F+jsOXAV2VsE0L0yN
FFS0EicBgyUM9JTd/10x3erWy4eBvl+vXZ8wifhJhAV1TvTHIArxDoC4U31Oz8HLgraiwEZj94w2
YTV8lY8cwnsNPYk/chAcfzf2H3F6mN5STgbr3sM4/mHNFKmDLbBXWuQQ87JPMqAM4I2WcNWv5CPW
62U3yqqHmJVgUzePMIF/7RnWuTD3FnqViokzairsLSxcTOkqyp8j74gG15i9K94Rwy7Yz8QLC4sF
PsvONSZI+RYwlClPI+NpUBiwC+IHZQYHJuh1jU+bI2e+wQXPNgDgEUw1M2eDSwy5qLwSRockoBGs
CLdXR7UF3xENNs8UBv40dYr7Aulu0eG5bXlk2UVT3PxNf/LEumy6ixN/58pAbIuSisqp0mlW+jUv
2lb5lfG9wFuqe28q7LI/TgzHDeMw0SObr+bb+m12ifxo/AvWxoz8BuxTi6fqIX2PDK5V8ETAkioo
Y53tD3z4Z0ZHleISyFYcC4o4i2U/ZtHhGRUgjMOb8jM3jLwasK8sSc2NIf0187Yc3pVqm6cUCvKv
oDgjE7BIhOW7tINI3rVxk3SuKnFms8VQoiVuOatG5FNnOb7W2FLSsKM9pDyi39owR+oY4mXhlmBF
2UekHm6hSWCuwD46519wCXU4iayxC/krgc2vvHs7fv9O3/G6oYqP2Y5lzX7OZ3ZrD6DDsgjuBpTz
pr1yM8hruSf9bAHUdEt6g5wcF6279Q+NCDO5FqaC0xAcyyCl3N2BMpTpW2Dfa7ZW/IzdMim7QbFh
dpsaB+yZMIv4e4d3HcMqX5kDM589OjSg/zmDU/8LRgGFRY7krweTSKbfQIgzcxQQJKe24E7as0sn
QDBiLEe6HShPm1jHDnnAjDVsyeEDXoUOsccWsVCYf9onk0IonIAZJusT0BGv0TbjjTqRVYmppN4A
gxXTY4NyFgNBsi0PGkNqvF0Pmj2E8MQeruen7HFN5dSKG2ob/mf/EgSWDqv0hfMB3zViKS47XIH0
SyxITuNnhH3Pgd59m18mdGb6PdjGwh7pLgNrpOGIUigXoa922yTY8C4ndLfn4NIz3OFOt9Vzlq7x
11j/WtAftvEJSm3o31hXG+bRupQ6o4WPaVnxCvtUI3GQCDzqraN44uhjB3U0mDfi8Rv/ZfG50o/5
lelMkt6WJ5KiMbabd0wHHq5B6/LmOyJ2lXdcJdaemGIJqpSAXIqq2g23CIGFPWc52Kgcl5ETjXse
F4O5qwNBjyW8v8moHzjM+gtCPrworYGA3Fbp9vHPjCFyPDjubn2y/sh07bih7Kj2BusMnyZS17Fn
7tNweTaYxM+QuWziiFb5B8jExrqk/cIOLxM3ZkgT85x/CDhADHvKdgbo4doelBcsuLl4YmPjmJum
4wK+ku4ZC6oulrhEMTaYlNe88P4NRD8UcvTDKkay+B/yIsxePkfrrZO/fDBfA4Hd0GKzmtgr5dlB
gPluKKuMeA8fqQqZ9g2fIsE9M1qzfa+wfcPXGidvb5oKUTH+CfvzwNCi1qWVjII/jn8luUc+vo5C
vCCIwtjXx+gkxAJ8QkB+Ij/Lyy8wLfd2qD06rOaWC8Ha+Jdta6KS3Qj6QozPDbIQpwCZzXg+Fewr
bCIrYqY7jfPqjPxhxLoJyTo7Q5hT9hpMlATUdEYTrku3pNnUFBQDztTsZ8Ic0jYwfcIPQh2abr+o
o6MjyGNdPw8i4vN0gwLH5GhSwMkgOwjXTfhlkI3RsXTZs4SLLmr7kYEX8S8ahCAWra2OzFt1zciW
UM+cYQVw2EeIlNfysG3+qbzI9vShVKhvPI3qjHJu6SIMqq1nVtA0nbLYSTaa+M0abVbJdHKk5XWy
o3+MxVL7E7Ex61at3FePfHoJHc41/1Bs1AvBIesOLAXw/3zcdtvoIbCH+i35cVjSAM97TtuuurbT
lqiPDeC9ZfwIDWSNb0HD7fN/Th2chpO1s27RCsMQC1HeLqJG66fKjuAZQiae3WgZyu5b2BP7vNgr
jMeBxPf7RPfSb4CwmrKhUcrajfbHS9H2DALady38rVl4mai/oNhxlzHx4Buhkx6ZAi+aI9wSBLaz
8pI+sfgQs6FBYV7MLwg4YNOpoSuQY6cdUcOIHuv6xhsATEDguooFNgwal2oJpboVhvyW+MSkZdzH
MQU7FF5tbuFVM0Tp2OF+ztEeq77/Av49iWgiKf+fWta6OOdU5RWUTsQDrV7U4aCDAbRCKLdusZeZ
fHqgaXhAJbrpk4FIiGEzgTLrSD2WMeSbkz8YXi4oNrosootR5MC9Y2jZszX+XZIZOG2mYieMLI2V
bQt3vx24qtHUZhA3E43Awu4PghIL2QqVsOioYFim8aDO35aw1ctwzXAUEyD7pv/vbgKWWPht23gv
taDXeQd73J9gaaSlQSDKHsGS+X81bcHqXvfILbQNwU0ISEJSf7fRvn6PNpHTX/bqIsRMFM8YkdPC
uvwBq9jFzIElbNYsONUXNb4xXvEecWSzupsJPIvfABNFvOSEP4wbRFUHhgFwsaSYazKFJ440h9FX
T4PyqOq7ZqGJ467JvofVFdRCjeKncAPoC6CUhPiHBVqe30BRydIzRDOsnNSJjV5LxwOugTw4cTUu
XJsOA9mJo73VLty2nWSA/SDzkaeEbN72Ys7foCq4m/DkDu/U9d2nROHcv3H3BN2Jx7BF+T0hf1Iw
51ibiYUmrbWmT+te+Jt05jH+XzUdsHmyD13alILsXDgQHJiyJ6FYOIXhrkbhmqVX7Fh5MYNAP+qQ
Mns3M421z7fGTS1ol5ZHV272wTkOGJbSN0huxyGhYjambkWMVxJD66/j8YpKrutOXP9wdKEoWfEe
p9pE/p6wKCyHRSKgMaoT9mJ4Qm6jBy8YLwu/ouHCRPHy/2XMDBiWrDBssj9xJ9WOYfNoIfIKjGOs
Vty9q4aKQdu0OK4AxgIEX45jtKeFuapfzCYRO/EPxt8c9TUifxzo7tXaEi7OcwtSBtkSLpHrJ6rn
9E10T+OpPMqUSsywX3iv4oOAFtRWD7gHgTZeRh6zDT40KhzohnhO4yOzlkF4L/M1jsTxqKwNIAKA
p+nzBrKu4FB13/wEIrMrIGJO9CuHt5CFrLEvWkpZRMoBd6Xd3vi5+WqLrWXLjDYdGOpL8q1DyRQt
YVpPfk9WPMoSwbM07BWzcmQB6UkV2OY/VRCS4TJAEv0NwHfLtpiMUY79WtliVl7EBslzPiLJbwCN
0w0hwMNEXjoogLekg27GTz7YmBIQCSR4TozaeuhyDlxUZWn5psUiklE2khXODkJaIkBAAAu/NduO
KQOjsDZvYDTAOFCdiRuzIv2YXRGxZgXavmvEDBs+IhAjUNALBQQZLCypPvyFx2GwI8MY8M2rxkrR
XNQoivYe8vmrxjXiVqwY6/ROkl7JaltoFHDOJXZaPVPXFp8Xzxbw0ltMiwtfmj6wWYcJWuqLD9yS
TbCUfjdk1V0k7UJwDK24VfInI0FfJ5xCLJavoDtmAAAPPgNqbCvAsJBJxAl7C3IKlmiVMx520+wi
7MjsMM9JQJECcBZoHlLT4I8Yus4mBanuzpW/pztKj8ROkLPMByLkT8Tu4UbPvOgbjKjwmUdvKVKK
9Yz3CWtcdWjKnTTvpq3O6UJcPActwLfStRLHbPYh367pCtGlFqlrIqas6O5R1GSEo2Rb3moW9bpx
bZjkUftisKJfJ46ela9BZOl6uAf04E+K8QGj/0MaWTnQuzNh9ZjlxnsqUiPeBY8MLzOpBCh9kPtM
xK+QpMHbQ36Tegv7d2Z9aLl99uzkzi80jX33nmP42uirk2YQfOWl8CIP3W5xd+ouuyka1UH+EuET
eXyecNiqPfbMIHk2yBjWHQk8tGzVq4fMl12Xwhr5Ircl6qcnPzYf0LeOZ5IlWYmdwIE/jLJ+WX/x
BKDCGVb0uHz25T/oWrf6RL1JK6lt9RsfAgxRpjFoIwPkCjC1+K3oJ8Ij7hW0bTxl+VPWd3WyN76i
h3ay1pX79PRvsteYpCXROv5l6/g78xiy4rnApuYMXOp8sDeLSQh3/DocjnqyntD0/yvyK3LviEbb
azV+8JTEoGvJABRKRRrdl0k8d6bDRG5qTxLGQfQveybh8xF1n1g6dB5a+DREFzFiJ7q1cZBvHKZo
FPG/QmXmXpif2HpGNjA9SWxMSYP0PLlaDNeCpZl5k0/m2v9Szmrm+CRcjRLn8192ZxcYIe4Nz4B+
qQvRKfkUwAzxJgenNhPZKFsrf2VKLzMzm1icP0F76FLQOuTI2g0AuCtR6jSHQX6q4i01fMVKC54U
Q4tZvTK/T777T759czP7T2wHzc4U13r6UbJE3vRXoNiHwWcIsFCgzX270D55voe1DfUDi2S3Q6Se
od/z+K54gHl0Y5SJBB2h2VbemRMS9kA/CqKZCvRTxIPaPotzCIDB2jNC4tI5l29BvyI56z65Zm3j
1x+87BsYO6pNhoXMA2gufHTQJ+F3yvdy+7SIB/IgACc2WDwB8SueUkp9w/Ed4cHRQbjXctVqBN2K
UEzQQ+anZSnngYirzUsGbost6TZoT/NdRKKIStjGnYy3L3mPj3UIr1Z+0pDNJBUw52t5Vz4QgpbI
lUka9rSrVbuLCDW/E6ayWAfjTfaObp2HuQbZ6vCJ81vwUocIlxeoBtN0FE9LrLu60wcXSHgwgHnY
KJ8hdv1V9iVIL0boKFzRaAAO4G5eUj8xdr+4nL90PtGVAZbeLi/LsDFGHy/QqhYu9JrU38X6waq9
jHui9hpeF74GVpLxidapQ4ZKt5jDLUEsz9B1G6EBy6/9SxexGVkoHLwi35vHiQBZxxeBQ6uZSx46
ImF1i7haOtfpGvIJL24f/0B0DUZ0XFflH1dieyXjsGg9QBrKQlG7QZHCI7ZLZjf70UqXRIZxgYFA
DgOCjIAYcU2JEsRVeq8jlJA0eKZNcKGujAtEdRs+ZU4dbmiKcWaXwsnaRBbt1LbrmSo5cEoHDwt/
imgE01zBvwZcN/yfzsHfTE6fkrBOceFjirFbovRjmvhECbXmiz6m17j84gqnuLGlP5VOCFwIXcql
A9wMThUpWUPQqSMdcSLE/2DWQirMieNgtdg+hvQQXdAssv5WmWM8LZwiLntJRsTGiapSv4weS1jI
X/j5ANAGmlOhr4e2MJGy5pBRZ12kI8n20cp4TYwWeLEg2bGxqdbMY5hhNTZD053yzpadenrNZlBd
FoLYVrc5TBo2vRtC72KUAJqbFXtGpixtfYZ/4VH/wpBWiI5oAn3CXu0mIFj1MxaoFrwaUahLXY2t
KH50BR6vL6Qu4o7Bjn+K7HV2BwaSUVKKDr0uqhuGXbAnmi0dLd3XKpe2pYjocal05mwnpN4w7VUE
51tfxz2LSZBwW+4q4r9YOUDWgpMVCDayurf2zyB7HRpHD+6AGBhWWV13nM41gmjNAcVFmA14L4lh
5jXcgazZhlv/iHmUR44aQL6Bw81PMJ1gvj27dwro5JwBZ5/6VY+tXPzl68dmo5B/lO6IoEulM+8r
qDAKXxrIR/ebwNC4GRvmtDOPdraWK1ty3vEdX1SkTBpDLA4LPfewBlMsxDvwANWbGmJf9BhFtC6g
cEjDzHRzfPJdyAlGhQIHZ05OmOTl5t4pdnlDRpYwTyH7M5i/6ZWki1y5ExA3dLIqOJM9SiP2yMxw
A2WnScBhGu5yiW26W6hHyi0JwVJrK5ywFlJEmwAR9DW1G1fH4F0/caZSFBUIxWCsIjKnoKRtC8yT
IbjpB1IjyhgVery0Cn/bRy9s8cwzMSNFEDcpwfaI3NqtylvEH3vKzzlaVX304jOqrLxdGx4mTLeS
r7rJyeJJlBrVVhvee4YpZGAYbiBecfyxBpB36kt94aE2tqw6ouHHtByh/BiHDSM+UMul0/ePgIv6
U0T8lm3R9VvWJn0UxT+uEtu4p4fZPEu/NE5Mo/Mdx1NivHKEACxLCEtQMZr00oo/O49/hAcwXuwe
mHEgDTASxfMpyo/Wug1e+09LcEysdFaiBFpcA405G7h7Jl+OiiqAyaUm4CPEiegwFMdcAyCvM6hZ
HZFpEkl+WziQwFyrz6DfU4tMj2rLD3uk4mC37xmb6FKwvURuBVGAGFM+E/JDccEiatije0jGBUBU
xa64H66G6ljW1sA2RQWffGXDuS1XaLhPkeipNKDcRJ3vhBSld792hzftY8ZM+aF0D9ZM/Ngwgxk6
CNZbYRyVwAMXDD+qxEJM2T65QexRxpNtp9Y8Uq5+RaQtrYZ/2DsFp0A5y38a6BN8avS9RHb4w0+A
gSmDPrFMXW11p5jkdl2Tr+ZtrK9SdeToKOeTICwO+M7YkzckkOXOarAKoZKylt4bBLa6whkjO59L
6GDkViInBoGIlLo4WCOO/atyYr3d+owVbNzAjnIwfad5Y4dCj2AzQs8M9Ktrn8wEzMob3JAhbiu4
9RvMhCqFw75jonRUxB9hPOTY7dTVN6b2/NKaXtC4wxcm2WE4y8UtYJxhaz/A4Ju/1iT+mrvPLv1H
3tERMXHfyLsl2M4Gf2jgui448sjhZJ8xw4W7IPPRjIf5SZf/UzbHaMZgcqq7E/FGwT82irVnDpu8
3tcN3GmKEK/3P+d8S7MjMKjPiMszD+g0GhgKoBiNj1YFFwFxAt8Pq0swzPIj5nendn0LZdanzHdw
59G8Oywun7W+bik1jtV3Jm58BuXxBV1EWV2sN/pfmh6ae+IK/mcj7qwlpBvlcbIujyVj1oL3clhI
/cMepS9hSgBj190NSAAxUwh59u3CBkB/A7MWrhqGoJn30R4IbIEP838k08JyBwlUP7KKjIlt2Fzn
5DUeJPthsERDK81gjE5Ssc8WdgoeeVD5osfLEXKJ2/rTP6r8rZRQuPa1X79xy8MCwkW2hoA0QlPF
OoC2adHzYRCnzPaNY/uP6137JSQ8j/b+Ez96wP9/r6FWVF1W6BwRaxYrMjr7xCOb9AtRqNLspfHH
QAd4Q1k2wIMMyJ110YpiCxNWjemUCNNdH8TrwkYKDsNJsptqPfxhZoY80daOT9IlZTVr+MlV6p2E
06D8NVF2IqO01sEbRSI+pq2Wf4Tdnp1h+JFw7EFPOgs8863nczX64lmO7jOnqrqrsBgh0V8rCIV2
7AzLlBroGEVetVafZech8JU0pxu9iFkjM4p+X5U3ptTH9if/hFGQhFtB85owAEKF+GkMX62wQzi9
HMT9Gdc1r7fuLK0Kkok14tqB6EMmz0d9jaCstLZhR8Pz2zUUplseDNBPBVjFzJmbLdW/E9M8Yb2c
90rGZygvv2dyI9NQwvTn8fMZmgM0f8Qk/YhuiKM6atajwl8AKj07V8UbHXNDSNwngU3ENqBQ+vOx
vP3o4nWuHQrDwhW5Xm/tkVNhSVnL5I1o2IBFOQD92cGtkn5wJMwv7uX0A4AFoF++yWxt4KVS/mRG
oOimbE4nZjBnvjqFlU9zm2q3XLJuEZZjNSbcbD5Xb0yrQGywyjaiQxPvlF/1ZhxC0rD71fwDQWM2
tkxF0eWVP+y56Dv4MrKNRP75C0Nmv+DTc8y9rbL4yoYMzcN8yGnXfB0b203is7du5vypX/P8zK0J
lIy3U/DQOg+b3jyn0ynlgPhtThaEoU3BY8uWA2fS2sBaEq4H9TgAKLDCUzZ5IWPVBoatnCH5Z6mL
hPqPZno0EU4KG42ZafGjIzg2PumkAmSCSx9v898wEaL4TFgRt7/vQIMhMEF8Mh9k+pL6nhg9csAU
5wGXL3yNc9Th9t/r/3F0XruNY1kU/SICzOFVIikqZ1nyC2GXbWaKOX19LzYwg+mpQlfZMnnvCXuv
3TzIdZt+aN0tY+V/Md8o7rQWlPpv5VPx592dxThY0B8agDzrlxEPyz8ab+NVkwxL65feGXEzNulK
j4jz9x/XGQdUfK9YrN/BsFk2xCxtTbuVWB/iuJfZMOXRLsdepx6hdzc8jxaR5yKmLn4r4z7N5mEo
DmW8fZXK8UgLbMxOdQytN4V/qnP4bwFSA1y+Q4P+n3TyDIlyyNSNCXPGJ1byigGjD2pGLq+CdDwM
u1Fox/yxbz9b1wAHSxONkf9rtn8WCPXh0arHpntZr6DwNGrACJetFBLP4rxbjzVexNYH7UF9maQd
6C+ZzQSRmUTaiE9qAcpG5m/G/8XjiHFGmmz11WCKDtE1hU7x6KQNkRmQiURlB/i4lL+ZSAZHIPls
5Zg8VuyFrORAa2V1t364DEyNhRswQQhozZnVucDlrZ1UCmMKm3QOzQFBCxA9kugSLVDB5G17A8LF
2WSImbwBop1uAPapyQ5A0pCsdHNRXGKBUE6AeEt8fdMXWUPFOv+84hnGDgNI13n/vBnoD3Z18EEd
zcvNtwuaM+73GgX/IXkiLcuuWOV9OKDTSo2c+naS67XprwgeVemlF9UD0xhD4nTV4t17KX9tcXuL
p1biTMHwKMxE9a8c3QoSbGBTHTVEgWh3bsA0RHQfPAmisCVMjbgiml9cLu+/PTQDZSMckTnn9Hvp
Pde4pPQYZiq2ttWDYrgv/6hB6wdjhg5KV5bT2zktIGqZXG1a+JVkfgcXgKygrOaAgZ/SU/jklmxD
rBIxAkZyrSVsxxZsUF4vVbzOhv50OYIfpjiv8qWxCLqdlboE4IV2ggktbzYU8MhpqbV4JvrQpYFk
zVOtTAb5cAYF3aVYBSYMjpAKGh2GWG4k1Z7HOEyn2UoegGihZ1TTAmcgl6TdL65Je2A7JMNy6kK8
O08j3s1f2LS08NaBE4TS/KKWU7IdACI4xm+ne3Glm/uKmgoWycXsd3whSfcXv+/UpvMSpoQTuQKZ
RnvPRyfciEOmFSYSxfjBEsWKhqypCbqw/ws2z0fibELfcBi7dtFpAOXPSiIZ5unjwpe9iXmItMXh
Ht8j9EM/cgJ5bxvMY+Ng84NwqMLuR3DVW2bQ8BvuA5eBiA+uacmWh8nqSBD1PDikzkfB/np/a3gx
wn8Uw0ACCSrpMT4k1Ju/6tYHYMq4YTU3DGh29u/vDr/cLJ0HJ103J3E1DQeiZZllidBsoM4smRta
J+zeNCmXccv/y5ceAP4I/+uB8ocIvhAziPosDD7WO5craWiY+6rkBAaYbth6yc0BwPKO8ll44fcl
07hjN33Io7/SrX+Sk5LZZF3596qhibwP4p4CBX1C//N1R4bfzYBNXnfrwEoVfZdso1SkzyeuBSES
fmr80HDLJ+Hg48bqPaQpaJfKj+IOJ6JHJg18DyFe4+K9oveL3QqaEZRQao4rsNn2RJcIcp1xHesM
dmfWIsT/6QwnIz3lpD9jQMSKgm/cf5juKBGZOufBQhfMzmwSTQhq4Vq1eAZJu3Utj96JQbub/2Pd
NVLHsE9DegWsi+EUDaFnEcyDpUFbNsfchuzLV0s3YLceHeV4UbjvyA+Co2O6vLLhJ+s0rr3A2MCa
zm3lX8Ql6Wbf/qGYx7Y18/db9YzRFf8Ixrp4wgVnIpKRE0u+Lw9QDzKDRGRm7M7/f03cA+ZfkU4R
aFtiWBXWLNop3ZSVk8BsAykJPig9Z5Qa0DsotZiw9Q7fJnAlduPFWUY2w/UvzwZerU8WCh5XE28j
HBxrmeyFpbwWj6/kBP8QM9EMZl006UG84XAWft//ZAFuPAOMXY79cYULAnsYZ0vDzGUNTnTDy1hT
r7Pp1tbgjf0PoMI6Nc/gSHgj30eE3lSmC8ln0bA3IXBeE5ZYwN0P/vEfOYmE1tqkf1NzsPa0ofoj
A+ZjVRzCLnZK/cn3YwAoEe2e75P1IkK+r/pnehTUDSZ2lhuekO4ciC6SUDDi8K6WRoozk+Nsn38y
rezuECXZ1hep11xqE64PicT3uQUIgJhRAD3xIiQPSgr4FwMGATb2fH6zHoM1UbhBcQBuByg5r+3b
sdTvfHhqGasEj6ICHfScUlh66qelOuV7q9/nKSMLgvTMD3Ziv0xLKhxrjG5uEl9HyB2tg19j2GpY
zQm28qwnCE/JPGrrlNZ2Dz4hPIX/jxZAfAqAeiMP7LzZ4FcSTcT5LqQIhHdDeBBmcaot7stNVqys
gGW8DWJMtH0bxw4dScvtBAcIXt7sZHJ7zEQxqdgFKZ/buKcH2GrWl1Q+xyXRCGjrH910QlSGcCKk
Xp5zHo3yCZ5Zv2MUzdWDcKvQHClUlFAA4+jez3N+j9chFC71+yMkaLZDvrWcTEYe8ZxtQ2tGhg3i
NWHXRCu26cCraDX5vsZTsUPAJ1hHkxkbQ68vc1Nky7K9xEyCd5JFstBtSJDY7FqRlQrj9GpOF0B+
F0e8ppCl49mz0Mithxwx44wynfF+Kze4dCTz37RrdSIy1jDkTeQAjO/2QvZKdyJ1yrjsl6QkIX1N
m1UNdy5z+PvCiCGu4zfMjFb86GRtz1Pbr1khyE/gjIXpAC9iyMo5rPwYAX4m2jn2tKIHkrn3SuvM
WTWWq075YE3BW0Qc6oI7FikHpsK7rq4TdZV1PwQigfOgl8fFpUzbEKT2okSi5tbKVmHYfaTD+AGz
p9WbkblZctdqBy1jYxe3WHSDz4am564yGLzLsGaVb4Wgg3QfXzOAZoxFtG30VaCXcgV+FsFGCG/4
6mP1SwIDX25lALwI0m2cW/m//xU6zLm7rcFrcdY8rcaQ7NXje6E/EPKZ0TUodskZRtOYr5iaiY8u
hCTbbav0aPYvLQCusOqEO4gTGn95DWIAVne8IRjoo4LTKqHEQTyxNEk0yQiZKX5Ei2UB+x3xwH1g
LBvwHQfs/SI0m1bwsrOoX1Uy8Pw1clJknpS58vC0DvmVjR6sJ2dajyxCxsSTxfURFrKafvjMDlrn
zcQasvIjgDbxXoMLh6D4DTuAxVnmSUCtsCVA/+ku8pmfkXgZ/yaSjZHffUwTXXeFLKJeDyadDYXB
zRKWY7LKvAAW50zSq5fvuxS6/ppHTyb3jccfgAeDotRgtkxcyui+jTX75mTNFJQDD9s7Q5AJfeVy
pkCGx/YVUadtdDQvAKZDxpnERCRAGxYCvy/S5N8V+uHcLV50tYcQKMJBjJ4qi+a3l2zG3+pKMD3j
l8TrmWwrtkKFoCd2da3BcTzV9pKvaVGR7jQeIkmcP4PgghKhYuOox022UBip7EYF6jp3MLUV6itn
mNdNkst6xu61tY+ScG9CmwwZS8nLaA5es+VVzYqU93mByeBU8LSioMVu1RDx6K+IJdlwrDDnbFfQ
YmVu+4Rrk1hrSVyAM/EMw2OE0PNhEk/AdoO3fv+tWJ7GGlU7MKnqFM+M7ZXlaOXm1nDWyouKNoVV
yANJDDY7Rg8MKdiGFx/gtgEL8BgEADHxz8Ynf8UwQ0Y9oLjTdyVsMe7B9sO8rXZeV2zwn5rjCoPm
4K/zOZJykwubPdS44WRxduBoNldSRkDmmt0R00LX3yTRebgOFqj+c6ivhnarwvo6hUdsq+c8Paf4
bE+ogEY7jtxe9xL6b8tYDjKyMN+DMCQc0obEByYl1EGOvu47R0BCZwW7rHe6Gq3+dmCIG7drnkvb
KI9vjc8rBP7CEJ3/6uDum+lRlU7AI79vwESLDK6RZc7GI98rEfBvp2x/q8ONBD2Jkd/SfzHceH9C
JERi4O867E2nFo35QFI8UwPCoBm8MNhYQtyj2pMdsHHMZBblPiSbV6PEwja+vlns7ISLHD64ZMQe
jSuPdueuJ6/+FVDalBQGDLi7QwxEjouThhyu5o3KkwmVowyIWT4nrAXCh584BrSebN//csLpcHC+
LflbvE9rplRhvddNyr+FjPrqDiuQUdTJWtADNcsB6/i3rC2rZBkz+UbW5iGsgu88h6Tj8cDaDj9v
HM/GhPOQ7SX8sWT1PrelO7BWY5yssUgIctv8mhjLe2h+qm22J2TGjc1NMG7Uu+Kv3/2RcHWezYQQ
YxQi7GqDkfGVCe/nKXOSCJwDRMXhG2KcmxGEaxg4tzsD4tA+jvODKHFqMbjbDTWzY/WnljehsImQ
MlTWMSgeMQ9F/T4Fycz41x3YRhJIpWMiXeiULG3XgpCVuTFAFoFPTQguc8rxLlTFQshcnOyqvPJT
JjICPTj1UzTM9a040sOpS0M89cI19BHQrFnlIExviYe2xV9Gk8rOoLCL9d+0Okos92paBLsaUS/x
juoQSMTPuvi1IHf7m556SzoCfoj6O5mGsfHQzzKwLPxWXoJPB/wF54DTFpeEoLH0ZZk3pd8VqFtY
/HFpteV2Gvmd4Z4mIwI1lBw2f7hgfYmxB94SBu+AjgRrA1fVIQHWQdSTttEMdkiomaC/YhsUriJ5
WH8DyG96b2mxvnVbvut8vLQv/FryBrsSIN38IjwmuOcV/Ec0TsseHgdtVIvKZMl7OpNskQ1Oz0Lx
WD38kaNaJAwQye6ez46U517A1AQnCgb6Ga9CFF5VBof9b83oPWXY5ocb8LZFuuNjl7Sdqt3iyJHy
l0yIA3/W14BfSiX5aclOZ6LOImJ5l5FwFK766ifEUT+OJWUIDxUjfwXHLA8oi14AjtE2i4Ge8FSK
y6reW91z2lH/6BuU6Z12MctvkVnVuADhim92kD5AdLLOeoPaiGZVGUYJzMEXlhFyuysvOmvznMO6
90bE1IXwSnMe825rHTiYghWe3k68D+wmYLRqK45Xme8W78BZSJYSULeVgAqhOA5wknjAFww9wx9h
kb4KAU0og2EHKzlTLQn/2WuduvpLf1mTPVyZO7ioQwnywCGkoEteduRONa7es7NgKQEb1YSuzuyp
YDFK80FWYbnD45/g90IobzOoYnqpCwtpV4FVpPaFm2Xu+sjDIoIPP9hLE+f2rkDV3Z7b2K4gd5Aa
ibENieJyKJfKqj9RD1Socj/4a2EUig67twgPlItpttYPLNRX2XTgGq6c6SwNDlykFjvSCKHTBz5t
Z4iI+Niv42eXgOgntE93+uBIthCzo/9xb+rve5wNJz2KjpV0sSwK7oeWb5Fsx1+wJXzxECsbiTaJ
r8skf43V/Lge+DJDl6+lPiYEkLBm0/Zh54qc2EV1lRV72OjmahyvBNeY5lGYzmJ0Dw9qta6jL6v+
V+SYVQ/1nN5UrbyR7MlF8GJPs5x+80+CrGTVo9Csa747djkOiTwhPTTlKGOGed2PcRmjS7YIudkS
DJfAKReZ/glqmAynahVd+xwq9io7duOZZQLJNvVVGvBfYon3NvxROmFfu1g71x27Kr6P0NHgsCTQ
ufc1I3rZpVVmsNHTr9C+MniS8NBuq87Je4/JRbwJNfJgANJp2ESzOZxquFPWY3GyNsqAFPSTf8aa
kGLvtBTaFW6PkRLxOYC2+OvKf7XMwmYdRIdseDXfhKHtlM9yvHYk39T/pgd9LQMm5A1rg/nvn4Wu
ILcp0mfpBEuk88Aj4ENpPbK49L8Ljq98o7UEkXd2RfDig7EIdhfiQQYGNCKuBjTj2p35Mu3VvPcu
8h1zyIkNQbbNFCYy/8zqNfrct7gbNm8BvD1Tyzz3ITd7jVkwTWfa8pTA0r5nHnqv7iDtY7wgqhJl
IUrTWV7WoyKmNSEq6wvPpdKC3Bu3y5T8iPd2fEaMOEyQL7pcI6k4KECH8eAKQICk0fMxEEoYbktr
Y1qtp+f3igvNEu/Ve8PexjUuavQwwcsx5Nrj9izn6U/ntMkqmGnUmBe4B5Rvs9iOqMbWnFy1RKVx
Nqp92m0qRsooxHTY80se/nFa1iZKghSNFrLpv/fbIDNMXBjf7e8bXgaYtAIf1GnI9xlGc84D+ciA
PvhVBaxGnIio71sIguXgDT9T5JT1T25iZWFBZWOQH36s6UeMrvWeC9gCiGksI86S93yaUp+s6rXy
NSXA7tI1iquk3icM+XEhigCGjaeJmwgMVhV/dDrq5AVoAA70GP0PVVFFFtyRZEzkDpiQpdkCfdTo
G6bGWCgQhzS+zVBlGVY5OfrGHDobmn4PwToJXq65tpYV+0v9PJkfvQQFxs0NewcpXWp2E0U3u7v6
/dlFezUIVmLy1XfMFrCjolg/ZdRqpQC9bKFhjSF0aSILoL51l1E/Wv1RaXdBt3KkBERD7shvfq1l
kMqXNDolwwgKoTreWRpewYTlbLxQMm8AS8lSNJgBLOOptLlMVB6KknxwcuQIz6PNqvedcrbgVfF7
NAzC+Dly8oePlm6T8Vhjdyy3mGwuJWzxlJvyuB11KrCWeJ3vSscyTI503Hzz27G0KRw8wqD2J5f5
ip1LOligJ9Wqrl/68aOQMRc68Veif+N2Jk5hEM/l3Dgoyxy+EVd7BpF7hVEDu1bUnUsq1m50wuyv
wg+h1QoXxiVEaFVQ7dU+3XK0ApHJW9j+5hZz231VPFqmhVp2UqPPHI8qGqycDW4wrKaR/9GlffV/
B6kQC0dnv1WWj9FGe0mUoIHYFz0mNvsGU8DIxOsNvlFyjQNbkxIgEnIHFUMIPvp+HCjSrwUjv/aG
ZaG0h7PY0NEuxJCqu/xBshpBg4wAkDLA149ZvQnWY7qMGEQcZNGNyr3MnSdih98k0s5EwaGsKDMa
3lRqzk/rLrwd3/rBUGuiuCUYj+q4QFNyoEGM+cCrxb/aBcJTsnMcdimivzn1iz4OeGTSn7XSNTrY
SURac2fgrMZZgaUIeCFEZrv+l2/VfGcQRgrtzs+I8lrr4FphbC5TcfXP36EagFdi2lxiSb+2oAD+
Yvbn7y6AcEbbUvAG/Sy0v2l5NUSevuqalGvUkt37pOH7I2+yRhFMSVIiSSFJQXQbLHTVFvxvWRCD
s9I7zo2T/yJ8GPqp/6DBockCH1iYV2E/x/mic1+p/6hG2q/4kY/Hgo+fqDE9d8Gj9oEHrEhI9yGC
FP9WYwEm6QOf+hfraMl9Hyg4WHuKwb7irIIZQ5u0povRLmXx58aho4srMtx7W+qeJWyEecCOnswZ
Z+yVRHHVCRvLvJfDZ4zlU7ll4hrvJ3BVg8wGtFWSuWKza8EjEO7wfnLbX0kuRliczTkPThN17qD+
WMougDHzaKM/aCuSvu/3zQ39V0YRHqUfTfiVKJtWOGjab/2lxgjD5VVyMbSfkpem7JYAbZd9cXjL
lTuUylIobz4H2sjWKYUE6lPojBGdYMEp0qGmavExEobIa0ap/DkutepmclxU3GL1RvRPBjGZPuke
nz4qV9zUOkMofLK2BW3smA336JBPp0BfJMK1zVnU/yZMjVK4mlrq1uLa4n6hl9FIYxjpTMS5zuJr
VvyvJP2APttk8XIYP1hrDGAkPAjZJYEiJk5BnSRgR5nYqArUeZW2GCu6j2OFqfxvFouG1qVsXcCy
mXHOV/lv6hAvscMxGPx7fwOK5CbIttqPgTh4UwW/7MpPiJv7c46LQ4pOEcfQwCj5jnoucdk7YB7s
RzIH7exf+gYae0cNaMXwHdMbg8+ZC3geWNMzwG15XTWuirg7GiCcqlWd3XJIodFX6hkYnqKHDKef
gJqFMn+5MGS1dKn8Q9RZk5ELub+3NZXSxTEbZlrNBdqJvyKGyA/YhSBpD47GuEVHhmnlLZ+T4KxO
XGLmQhAfCtyl4G0PTP2qdV49q+mk/Iumo9CuiMeNu2enO8UM1FjXmQVDG8m5fxDFNY91Z9779mt+
OBmV+g+kfk5AIsBacVnLpdWzie7C4L5jHM4VcK0PNuNof6FmDbviR9OIqDT3AOH1/INE10TygIeZ
LJFseRkcgou1fZOKQQsRfJmfpVfZA6JS8ZxdzE2znnbgEzzDTTbN4r1DMLj3PXPHEXk07eED6Ne2
xJrO6FvxmHfaonhQ+AHi4F7rujcV25pcYVraANjPJdM9BblrNnYuJix2+dpZArETgqBWKQmQWC36
ByeQThs8L5d3DCWq8SfCznjtVWacbAYdSlebyaJNkbmUrwlZsZe6ts05zubRsIqEn5HcxoiAw27F
04o11AcSFJB2+hwDu31lTzrZ0a0epoXOhyC9BS5L3TUXThHsrXS+BOFDz5g57nsWMv15xAO407Q9
tYM2LU4ttHa7kVxiOnMMKuxk5kUtnZfNs08LZ8xiLJTgL5Y6vVM+jMZBdCQZaBYX+kv4BYgSCMjm
7XbfmItYdmpmDMgFR1c1VygwwUFM2do/mYM9xOAsdlq1lpj2P0nJiJF4aksW/9q/eagz/pWPuGe8
eEpRHLO2W1heulcc9QgvFqwsgqgbN1OwRAS/KFipLGyiyfrFHwtW5NryRZKoMM8NDH4UPpDeltm5
aeBk4yu0m7V5VjWwCb5Dwve3ofPg/rGBubwZBIYV0o/lyEDq23zxVga0WrE7fET+T15skmDNLK/8
9IESnGiYCv4oVJXQrLRtyDGBSzdRXhAHdGbOoOQXxEH8Pw9/2Ornm6XjwbhlWyLwIOmBSuA/cNc+
ISEdrCsgLKTtlq2v+u/KhKTg4CXKr0yG8FnmwakRjpX5T3MD5E2NU+pbxQ0B77mkrIjatUXM2HyD
ZmoD5qK2362Dz2k7fCNg4iPGvGD9at2PajOwg7K65LY6FoUXVBfsXvWb6cbS0jco2OhTo7vvnuQ1
ilVEyWX9hI814VlmeNl4jI3vyp7Hj84zHhnhUjCD+o4c1TmJ5SWLv1vxSjlaoExF7D5rs7fcZ5yV
W7rYOmuBCZ4kZlW7yrOK1djuwRjkpht/D+f1YtjCrOvxBypkAYE4PEg4+rp6C/wX32dMth6EfgAU
vi19U4UzCWfMwfBt2k7NFj4VQQA1C1IqcWhSG+TmKwlRt5MdpptFX/pksURlaGzJtSEZ42hse9B9
SIaw9XMXU/Y/lOyOsOk9vQCdAeHaD9UeRzHQN2SIlfRPjGgE6eSB0ogwMaQDGYI3AUVcwZXqVAKe
YLdbx9ndFyg9TYxh2bHn8wn+z0getD/iPSTtrgEH6ZCMMXOnVECFugEqEFhOuUn/qZKXINEyZqGW
FfH1qWhGfDTsG6x4Gt8Gn7gc8gismYcotpUck7Py0f6y5OE9nD+SDWKYnEhATM4J55v/bK48whM+
gzbzeH642QMqQTxtPKEwg1Ca8LEX6k5FHQ1ToL8wheQPHyqabXaiNHvtjg3ChS+ePxMxSihes4tM
t8vXKCKjjl0SSdqKcRYe7mnXlGhJIY8ablzvs+rXx7AGXl48TiVxwU7I1E3rKUzsyjhm2XYs/3rG
FcL4wXUxkJA9EeXDWDFhVV2Q5LNILlwAHVJHfkQ4TVAtsaBeWzOVRd9WxOQgPDjnrbYw/mkqYyYA
qkLvDOXt/aUQL6vxmQDAfkbdV8ypWU/5gqgLjl1aIQuFo/9lXYFkjIijWpOrVrK8gCZEgbD0/qO6
SBRtWYyH3qHozJgHuWRViAZ29UtVV4cGlLvJ7FjHBVB6RWP79UDvRZ8mOe+oXxjCPFd2Z8Oljz0r
eiXJrTFn9jf93BshCb5MpaMK6VYTENfI6XtMmrQ0zBt3Evo6mySBJ/nPwZU4sxAbG7NmEo2goy3i
Eas5w6riGSLEiq0/DLPCTTsZaGWCDdoBNXjl8AE5DwjO4Bd5/zva372h8doyrWStD76mO0bh6c2k
U3nG/c40P7vmU8MjCg0i+u0VRIbnN0xJrIDxvoOk2m1b/TiZDv63psEK+YePMRa3mKOYv+CKxTgL
zKBUvAJ0ICHf+d1UjnH0wOQKfrCSiHRaMSSubj7HJXoDXDdEVipflrriTQ/ZfyvX4poA+0S2f6iq
Y6d/pe11Ii8iRoNKr8zI2mq84RZAjiT+9Kyoy5DcGnwmJoi+6FM2dmIHqWtdYUsFUsdZwfycL1MO
mIicYkLX4aTys9Jyuyp5zANXLw4mXHoufBHk0SsE3w4YI1uO4Z5tLDsReQ4PshnFPRrUo8LOYure
g9pgUI5hdhMVF4PVqnlijD7cEsCYOUrYogIiSUlpWiBZF31DpCSaSfR7Pihi0fHl51AgpNoBqW8U
hFL8Oujlgu6yWaTKWpOZqeC4XwOVrBjGdAcdvmm+VD4hGJW7KCIae9vWnsLz3UaObB1xgj7hO03S
jf5jQJshMXrq/iXY19sfn4oj+WXUmMHuINJPUteAbLX6w0pB3tDpkdo44NbFXRlarq7grOvWSbEb
0JcUxXy2lqvBOtdB6fkaUYmfY3Rt6Pv75BcBqcFq8HDL05s8e4lgwsOvZAmmqmeZAX2q4e+2KPKF
Yxx/9QV7HQ7hovHSEZR1La9r6ouieBlJseSoAFTG4KXH49WiibKMf3kqAi1m1izof52h82OdEXGf
U7tRSKMRQioSo98JcLHQhwbw36il5kVP15PIY/LoP+b7euAIgy/qL0hdQLBZWh9a9K3KXkro4qy5
E1wbu5a0YpiGISi/IZutTvAlODtoM9nAOso/K1wVwSFjPJCxvuNRXwjgHffoLBE2GTTb8Zo0IKpK
R6kdVlh1y/BtqWLTDfBpOyljSSo9V9vBBMaBQRKcuArg7vYQ97Nf5e0E4MdrwBqsMQEuAxHVjhmr
YZ1Nfu+IpCyCuWudkfVatkyaeb3LqK/dPQrtD0JPzKIESVCa3IPgbM57HKYHdFsEwXCqvAExlXud
QXjHMFcz4RyhXaydLAGZhOAegR9oxGEbMewc/6hk9q1jIhPx36cET01fzn46Um2ymXjUueT7sGF+
jIjgGweXBFLx+n1Qh1kFQcG47f8Aborvn4G3wPzm02oYDwo0TiZXYof6UWf4bASUU3Msg8oIFdDF
OBC+zSi8IqOH6vNNd4I2FAJU7pLCEhEPkdGQq1K6LHOuAfBV9Iw9xShQ8c9UWZXVLc6vKspxjAqa
w9hyMraVcXhfW4SbuDQIBlVzj69dlEhJotxmAQAeheHo/2JY1uD9gnHTEM9YGZmHX/ZmVd5+znFR
eEcAO89cFUIODq247JHpplf8UUG+jfF648HoT12PF2opiYfuFvv/atGjYY0VSJ3cMqp5aEa3GLZx
1C7GdEPOkp7Oa4+A+alAvo81YsPSe6fOfjTfRYEtbkvyF8b+nyZRLeDWJUFX+xT6m39AMNQbn1F2
szhJZQp58GH/j6mmYTkQSEDwkXYiPR2vtJ95TYxheBWle3m0DZRuTvCXrgPkwkXlVTt3IDF+aeCS
B188ZBYqlw+rf/iwGz7k4EjxwfnM6IalEa1E1toyehS6iH4g1eKry89SchnJgzgm4nF8bztiWnCM
YGOH4Xc0qNpQSWduz9hpTwTZsEr5m0g0MJyiJDduCcIYWDQ6DMJLNbZNK/4ViLlDbYvdd9ayDzo0
yq4rb7T2HRd28lG2uwiqnXxumcapMEpRs3YFV6K/n6gHpAkKOoYo6elHwFnra9heU6QKXgO2g0e2
XhvPmJ8XnejIEIABHu9n//6hNRbl5KzDe2oRUELee5fgqVUSxIJ5DiRpmxSRi1CgZOOHN7Dc4A64
IDxUZQxGMRhZhr9qlj5Cpvu6pW1KRLo8KtY6SI5ijcskAv2G825izyRLaFycLpjbejqm3lFRJRTD
S902yc+wTx2kbMhNJevZsDuQCeV0SrK8dJK8e/5dhAWxsPObVWRQ8/GOhuUhYnFhocTAbMaMfiX/
z5QViKidrUzUHjaSTMn6G4eLGh5T7pb8K0aWtI1AZMgtQSznOJZnAa5wQvRF3DpRrnjzTDA+HxLf
WkdRo6Z7SBBEr4vxDaO9xS8JUGe7Pd7x6rdmnLWvmGZbySko4d4CMPDfvEnVpoHaZsq2JH5mLCLN
ew70w6lGz8DjU64DpBr+F9TQEkXSPuXdr9kwzPCjt3FhHCu8D7G0Ig6S+HrIHREbjwKJnvA3yXNZ
QtgbLBiWC0F7bZGDmTYjYcI+gL/39xRZH4UPl+cKfBQdo2A3IHWsB9FtFfEdmE/K8koRo4wb4sbC
BcmrZMsEj8HwNAu2xoa+wrAF1C3UDByrn4bbUNAituNcH7eslRPRIfwRnXFrHSxrL1Ar8cPM6VFP
5ldZfiEwYZsuEFnJEGZyMGwxlmz3ud1/ckjkzOFUDtja/eQZ0LgnL0a2J+GpcCftWP5OxPiw2yhJ
niLk4CgPN306BzX53ZP7Zl0+qCGbHQRW5cGsXINmR0NIPBe6JgMrP5SJNgMvpM54GR5H8Q/NALRG
YBOTw5M4An5CNX6RrDVvbZ1sdL4u2iddQ9ccAYvx+ZUHWhtfXMV8P+99ic0itpvQZc3Z+w+RwWpe
ehl2felzEg/VSXF16bPgGFSxuI68ti4llhC/pOHUB7Nl6c6SOUWxUwD/QozBtx3+GOaackxIP5F5
vZONr7gML5n6yC3sqNxhhKfUmPwYNjnRRmChId1ZLV5CRHSLztjnrqI/2CeToMudryBgz3751xSm
SNj7w1cjvHSJqCaAUV99v56wOIOEzl9Z9WRWLCAqN/rHhD5EUqDGRH8V+hSDn9QsRBHZsJcduddu
AqVXHm9pZS5z8x7TowHMS8BDTLNC1/jGsPTUMaG5BnlIgLicUf0Y8PNHp4BSHuOotAy1bcd8AWqW
ODmmxryvHe0hg+f7ZNAbB6eYBO1U+2EDb0x/afx6Cw/FYOKj7N8ybZiMkvzVGNy0oT3/6E2M+Lht
penky2STMk5Lflg+s29KgqdqcavuVezoPHFIXGr05HeCdLKP0WTpqIvrVPMC5kMDCYiCsCW+S/le
aM22UNBg78z6obffPFFqgkYO+RzUdSaKMh7sSyRuWSLV4ckiFS6o1prKWhgOKoHbs7epvimI/pk+
Ie5BbpHo/xI2ugS54Z9jB9EG//rxVDcsUjVx2b4EpMFkMyAJ1Du7xGCBx6aCwvOpJLeWLB8kmziG
qV5KFS3qkQk25h4diywXfnyJ4UTQ/yCDDOAZi7Ub+2s13WismN/zSpu4REKJvmjURXFPHvJkbTCW
AkNL5yhV7n3ISk/41WX0M2heR1ZYu4Q+BnyEoMk5L5toTUT4xBLu5QILJblb5L/Cz8zZxKI5wFWA
aGrgnybkhhROlF45X10ofPVlvW0d8c8CaDkovKk8KILeOfCgqTk54EJKtFlt81F1Z950ZrO4InUQ
rgUihRJAGGqQ1iFRoVzYyVYpHX7W26yjBJE/huESYC1sUWIuiWKrIDqwVsouCrjDQvwWsdNU5jks
7E7LLgXYSLGpYe5jAeuL1THM9y2I2tR/5VA+WT0UV0v1fLq1D4sohaXYPMlTknB2nGFYk1NKarj9
T7XJOIEbjwZ+TQHbfPNQYHwRcZIsmSXVvFuMgXjnLBLSgJjzAzCwiPi7vP0Y1NSh81cZQsh0/62I
u88TgKJoFPo+72bJy953DKkJI7BbbPwKtX1AmspESV/BQ5B1YKfd2cDmoY3u/J8p3lNophQd/I/J
CK5JPouMvG7ao6A7Z0Ri+B+IkZwGvJs1KyfodMP/ScqcuqXHDcbUcDYcnwULP9y+jAL3P47Oazl1
bFvDT6Qq5XCLkITIYIzBNyobL5RRTjx9f+qLXae6Tvda2EhzjvFHoaQkKVB9RJQvCo4NO/wqK4ND
iYBORNNdsTfzxUmvuFN4eUtSdUEJBNzh1p/4rSsewZcmekm2cUH6M1CdY+KESGCCZtiga/M9vezM
CL4mMvQslIkG4jYc6IaZ3RMVbP0ZaU6r6dwok7JlhK+pdBQJPRLkq8w/jqiuBnDHV4KbNul2wzv0
ReHYAIKk5eb/888rFXhO3sSh55dp3IpyP6e2zsVhIP+muGvIiohpHqEsGy8Ng5EGlrXuqFc2fTqK
dRAT3eNuQ5rwHXdE+zXX6Ij3UcbpOKGlax0JKWMWHKbsiwZzzHA8zRMUEsZJ2qg1H/FUHf9U2YcA
n8vfne8hmUJgDoiBZd3Zv/lrw1lPoDIJ1M2DmS4u/uLaJW00+psfkax1FGMVKHcAqSaAZqSLZ+RT
+hLCTvQNqJgoyMNYcQnKTSd8lZf6/cW9Zn20twbHC+bu/3mDtNjsZkCbB/wPd2QDCyQuRevqg3uG
ZEqDx8bnvj7JTxrYs/rEPQ8tko1fpS+uNSx35RLLxTWa0ff8SHXN2/SJL4mVU/LHWbKlZ1sleSvb
KCt1Hbz2JhJLcnHXWngUqPkgNt5c6tdLf0hZphsCL4L3QQl+SZciQ9jYlPo/ur/BpEy/Kzb1PSvX
c/U6mKa4gkWZQLqIiAcPiNHvYBLa8D907fu5Xvck7kzaXYA4x81Yr8K3r1CyQDnYLfDYzjN0nFT9
xW4W4oTNYSUZXF0U9lu2P3ogkOOH6kWQlwLexYXU7ZOXD+WEP59N0QYSL06hV66QIMZEF7klF7VJ
pqH+xe5UHiD25JpPSYzd0YhIy/ZHrpcvg9QgaMh0VmxN2V9TPUsSxgrcHx/YOfUavM7pax8Nl5qt
suLON4Z8Ugq8vnLQELODkg20nNfck7IKPBdXJk+CmNOKxNjn4x5CXEQ+Z+LD+rGwlyH3+xIHFkQF
0Go8u24X2JNh8IHR5+1WEZcjDg3O6vSgOuyt6pPG9vdNI99wVckXibNOPHD4hgwM2/REyVN7GHgl
CGRPoX7c/GwUB5KGh8/KM0oH2rmM9gZKjcer8zCda68DdsnXiD2NGvtD9Fl8idZyLi/XoaqJFo12
6NXIJkhXpfyst0wl7N38NnVkR+UyXkeAn6g4bACUfUXwLeG54ewKL4izWlJ81SxTWCiCqGtfPanf
5UOsNz22JmxSI0kx3nRO2dW5zaG+NPdNnuoRXoPbSdvyxrxojfa0wJvBEJ+nW6IZCNgRUI3NA0EG
+RyopILXsa4u3F6Az3wnQDahF56RR3vij+GyMWXlqqAWyucsw47czPVGmdduefkN4ixquqkB3NgR
E/eFkY0pqL7JBh7aCpD2xp+Yw8yZK1y9Cl8ngqXKeTWeRWpMbYOcXQD3QZqWVMMq63Ib+c3Emwy/
aq3quQ24nwns+m/aR3eWSRFFP4AXqVrUwejdwYztfIc3NMPnSpP65sU+QgdSOi521k1+eWW6ZfNT
8N21HebIHmtO+pEo1yze1oQ2jIgozBXqM6wqJ+2i+aL82YyHYb2Z1hHPX+SBZhEnN9/pMmWbzkSe
8A/O/3TXisuwJw7ZuTSiA98kWB7FHQVNSSseTiXEb7luiqu8a35Z20kjY9i6B/+UxfgAOMHlCMZo
kKKHtB0MwJXtwAtJpI6h4Qno+NDb2JbqFZkdgvmjU+DMRFf5A3hZ7pDA9T6M054wxPBAoDO/LEqF
UIFk8Hoc7cgWW6Z8EBP6bucRork2hYf9hfJUIJj0H4IJWM6/9F+1ywJXOE/FpyA52iad/CK89H8Z
g77DD0jqc2me2wtDh+CMzW74lMQlVVznfp0tftuVJCGwQX8EK03UMqHtsGC0jEH0lTfcTwZJ+fzS
7+9f1P8bomMI+KMY+Ik8bnTVkgAO531Izxjqud514HNbC441Sy2IyDe6CEUDcdik+YqbS7ghGB5m
y7lCsA++H6cmkopuBsA3LpneDSxCy1Hd7mTPzL2b4BImq39XTv4DnvsOKTl14FqCNZHToGnRRw9i
Mx0GiZRxVgIenblicb4awBnVVVy6nMEQG9jzm/oPxI1rTVPxux8sWt1VPukca7uMjpS9QpnybiTW
Z/L+qrf5z4gMw/An/UJFAM/O6wzuizJ0WL9gdEesl6iXtsUIFuYZ8rZEPcShTsQV5i9QKjQZ/XJQ
TjNl/j7yFdQN94vBN1yvFPMzJtNbXwXBl1VcxtH9o2aL+uiF5auvNSEbbK9icyzO5Vzh1exQiFXC
uRdBYdjV8HNRVFLs8736v9SBC5m/ZUbbliYhfCt/2icsEjxBQDKXtDpCbyir4h+aOswexIvfB4CB
EpaU1J4TMzVBE0sSMVPFQ0aXpO6cKaO51kD2mo20DJbxiXL9YzZqlavqTB4Np7NxBh43v98PiiqB
W7Fyvb3gGRKu44hvn2jyPj+TJa7TPrdmF+QETDEwv0lV21ubyAU2+tF/FMut/1BMl7w6pxefG2Fi
64TiXCnH6ot2riGbkHNZ2NKHNB6QFafm/9EWPGrjqj4gBqj+UWIs/S9cpaqRHxI7xuuANEG/v2Ua
OHQHgIEI3aVGPg1B9x5VF1b/I1DlRCzWsrTulHpd0fSq5nbWi7LUxU5huxbJJriCpGgfT8uGeRDS
/cWIcxzK50jBVXVvFeIaC0+nPoaAB2NN8Qs1MuKWnw80lXqbisDZhWYsuA2R+PcfhmWXv8Vo59aW
wd8wFE6ltWguE1Q/xQyVA2APs0L9wxKPRvotUR4QeT28e+uziudsinzDGXUJsr7psYf4rFvWsIwM
/IJ/3ejw+8n4lAUyShdwTZoPTJeC3e/QIbNeWUUukRIkonff7TbGvX7Voi1xOc0KV19K4Pi4FOeA
F/0Z6EQuND6bW07oifNufeSVtCXiPtmgoQfVhguJhAP73EhteEP78U+B7wC0zyICLocm5zxR6ouo
nEqfMGfl8goOTN4WQqdiI9X0iRWHktunh+x+vGOeeXCPCNoei0LDBhZJCJIGRBbGUkdgZcqXxOKx
rXl/ye0Ahwx1kd8Gon6C6OY5wks6L35zr3A0TI48YNsfSBXIqBzjr5lNXx269hYMk4pKJfrRh6UB
26+Xdn3jAa0oRuXBi6pdYH3Q5/Mu7xwHb+3cGr8a7kR+sgwzFFnXbzTwlsd86pBZaSxarmKAlodB
y6cfK5M3zE9DfQf9AD2fyg0ycxCNLvXrWSWFe4a2hi3hQODPfGou1bIjLQMcuVlXjQvO+WMpf6Z0
kacDiT3wvVBlNr/o/DxrOARQj/ypl1fN2mnJNnq7WIy4SSJCo5gpNZdXR0AROVK8FM2TAqsFU4XI
bsYu0DjwovL0PWKZt3bTBPScfOZzV6b+h7y170kzJOCDRM8rhxpkCxEJWN0Zjsh8f6qeyEGdv/4x
vs0nZtfZMr/q9TcIuXLKG1cfP+vmhodivEXvPcs3Aytt1OU1fvt9g4Jjp3oSnP6QfqALa6rfdwqi
2u5M5Zs1rS53b3M3EghsLVowKykySXLUiTyC92HgheJJVGrhrJ+0fAjqo9A3YnFVX3/vVlqI6YfY
bJPyMon3JNmW0j9F/22ehM+MGCO7HykQtnLZfupk5CFaFTEHRAzkcv4kR6RA+o5e5m0hVL4WBGM3
BBSjrueb4w2uh82IC6biO+LJknj2xtDrAO+g20f1H4eawit6G8dNq58zwDwyn4Zg3zCxP15cLyl+
j9JvO+AR5Ffaw3z9Ez4GrDV8jJwx6jYBYEpg2WmCFFR9vIN1nC9hqfR2W9A+HiL3CFGxpD8BFAFq
uv5F1EQFhc4m2BbIErKPCawt8Znb+OgvAC7uoT4HiiIgjVD66DzwnCuPlu9gAvhsu9W8iC5NHCtM
KdA3RkKufroqwhN/DOxjDs8QjN9x8hW8Nj21HDK1o0xhGsHIC4NsiOlUMNxKB5DCmkXwHf6O4v4N
Nt7Oz51m/LZ8wpQ1ld2yyp8v5Y8pgnNeet2T6tQOpWOiKJOND5bzJXPSIkKXW0qErNWYhF9P8pJM
Q7S/0ZfNRpThTEwEo6OyBfDGQ0S4mOKzcyQEYxuHLkJV1xDTx76E5B3j/a7xosODkaAB4U53FS1G
6bMH9US2AOtN5DPjH5oGOitDuuKk2iOfKvwX62QJLlvs9i80dQQRKjuLcJyjQrDDlH/BzzcPC+ox
6M7F25HaxouTfhlik+FZiUT6ZSd9nuTyCe3NxFxIzOrnNPGRDTJ9e1rjVig2MRLmlK/RFEppwyre
YDlk46LbFyDI3MWlh68smhnTvd6dRbhZnUMeQcZk2W/rwd/d0NcYM6wXcEch+m4ArpzAZuT5Y5Dv
W2vHHFw7QlfZqC+VXdlQw1LuckLYIhzEpyayY5TkEXbqUQTUfB0SSDcqOnzgtSH+Ct5+Ih2TI1/1
mzCZsFFcE8dpQlKCRE1gGBx3IQsMcZKjTBwJaeCSik3mU0OS0IE26YQVDtAs6Kd0ZNREmKEqBJRD
Bi7cBtkXArTd7RqusnsfSI16ybpDds/0TQsA4R1MRlJxMWqi0klz2zCCK9LWAsh8wbIFxdUIwlUJ
I2mpGAReR70FwvwhhEdwRbzZSAfzfxNWyibxMU9tqRTQHgIUkxR/ys1WpgS0w1DaLzM8GT0Xg/Pe
Gi4onUgmNNcZ50Jvx1JNGbEnroP3rq9XvZtDkIJWWLBfAT9NwINNDFBbMQQyVtP+xgJ5y9GmEjsa
o3iK3kcNW04Fn7vvBLJuQkdljWZxVKyDNHxojxbQq6qvABFv1jNyA2mpgU0wSD4i+VM88PPqkyep
NpuxBCRlhZMzd9lxPbdbASDSJKjp+nrvXyVxvp8v9oW3O97St08UPAMif5ZULcUIlOdHtfYS4psR
tCrBQamyUsNHGa/C7a7XGHMCfTg05OlRg9Z4jpr32H7e0blm1eKxXbwpuSHzBHy9Q4wW2fxoAw1U
HaUPlnkonk2DBNPaNU5dnkoAowrBWFvxMuLUljVs6AMMTk1fIAExLG9UbShF9meITBIyokzMbKmt
65cMtCCReWFNam38QpoXP8bLzOQXfo3z375cvRiYcjLvxG0w/A4IPNjSboTHFXskGURHFRsipayY
NKXYHrtqqdzS8tkXd1m+oIKNx09ZRdXJmIz1koAtNpKGvkDLi8LfUgCK4zvrDdQLnFt4ETRO/579
SNVubXEfEZAo9UkUPkB9lHBPmGTjglINENLSoyZ0R9uY4j0u9sTIAB+TvXl8qQ/SyxTi/OMvbSkz
XHwpDYGa6PYI6QsAEFFZWAOni0xqZO6F6UdMGPSg1X6PbqxJgkOFVmmUGSBValm6yygOV2BJnWTb
8jsig7m64uVRsyNcB9NhSlq29ssI/hb/1aS+kwuDkIaeU2T8doNW4JjsrJiEYLr4HiOtYzJPdsvP
WJMdFdD5pk3VRgt/ROtDIYy142qUUTCljMav6GcwSHzgHeAW7TQsl2SAvSYIBgqPi2uKQsBEKp+B
S4yDgl+OVZ8fa+Sfmzx0e/62LHP78iKFqJaxE1GYFZG0/G6t5ZzJRbMPcWUIFkTtlhsYGAhBaucO
22kfwHG/ooASPZttQ05V+N5LGc5ZNgTfiOXa4ozjIH/xoo+KHeuYrQY8JKkzYOGoyXeBbha4K8Bq
YfN4nwxZ2pIFSXIn8F1N3wqK25oBviwaJDOLRjGcgqGDDLIRe0/P7YUYGjM6BSdoMViQBgbQErU5
2XEjiHa9FRgfluStMoEKzOgpju8OTTk19fwTD8h7D3DFo4FRYdbgAZGM2pkZmSXZ0g+BxLBm9TXi
WxwKQQIEe5PGrxwH1sBMRwImUX4qJ2v5+hwIM9ZPJdjHxB0t69u3LFO6Z+C21eygpengQ7UpnCKI
nJ6opv59BQUq4sUb8GbK/9XMgDu52Wfk18DM40eoSH4yIO5dbdFIXtP+qqUGGvoUcKYr8blhcBnV
J+F40F7JUcQYwExTZesmQIWHlSf7kIlnONOUxHcA16hUvkKnNmTqi6eYJLYcK4J4Il1NsNYD5hF0
4SlbI5Sqgzeg5TQy5VNJ8L4cv/nKnKEkCS/i0ue0ANH4mZdEAN2YYcTwOu4WnskSueuqt3D8yw8U
znWw7mmRIbgBIny4dp51K61gNcS+bhJhCSTN/zhsJAYLF/q/+ppWZbWYfpPRJwN7lgPOrWwLndCX
nHJf4vcOWucI/NG9viVkuoYBbu85nlIlYemhTygWSWAgs4IURSc0LeQlS+2vvXMKGgb4U1cca+tn
Pi+5ElFOsLtmN14+LMHWBjs1oUcq0daE4grBH1KkmqihoeGeKy5Eu76bG1H4ohTbb+P6ilDsJXtj
9OiEGxLswIuh+5SATGvmrCnCLXRhudA5rK3pOFY3o8BbtjYSktSsdQHpNRLWG6GY4heFwieVLuPr
MPZfTHiGDLSoCa4RtLtYtlZSh/d7JydfJOABgeBxfpe7lqyEvEmR59xMvuZRJr9ZetKKjABoGwW7
jten5TLtiSZXWH1hGVD+fygISP/fpOC1kI2Z+uzqYYcA5dTfsYvAVs3fQDSg8JJXGys5seyYY0Fg
BRK9KcfIdtPKXQ9LH0HACdI1F3DKcCcaMEKA2I3Ejkn8a2mnUH7wes5ck1bxQPcpvg64Asb2qmM5
Y0l+j5sgqmktIb0L92c1zxfhWmO4m9c/qV33y2DCNrhvaDWNCepplEsJFUF1Ort5hgJ3/NTZfEBU
UuNYnBDG5kriaSzDtZ8dK5noGg9zegnPa5p4IL2cZMNM/4uCQ6icOA1Mg02Xo655Gh90GhDt0zqo
YJYEgW5St/rN2HgxfwI7xyQA6Eh5FfSk8bmMzx0ADPCfXj1DUibLa86VVv2NnVcIXyqbAjSKSKRn
UuMiYlYJlzVbicW84r3ZEAmPhJXCC8Lnkp8mL3Qg+lqE8Q+4L+RnwuLNqYugchbtclDfGYQpz1Op
mKaEtV3Fop++Nhm1jYSVJ5wrXEqLhFtQIv8btx0gZUJMDuUJ4OT4/Lacif2Ws+MnusCnQOGsR+Eg
IkQno5jUThecpksfMcGl1Ldyft9orWvqa2Xaavc5r+JKapvZOtRdfrjxs/UvJAa0VP4QM9KuXuIs
Il+QFUFCkq+Rt6KBzX6kbN3rZFtjxXAwEV8AQkCxWNR0AfkqF1RFlDLhkxTFQjJSJA4SRkJMpG7r
OerkkT87B1mt/aacTTpKzYrnFNqQyR51Af0uf3J4MYAKRUBxQmKXie5DC7IK24JwFMBHpGyVgPh8
+voPim2YnUDsWEJIgBs/Nf5DtvX59nt/Dzj9UpbICa0He74e7nAw6QUoEKawZtVl3UHPAWIQ3FKG
QAwTdnnqRir03J64IXpLoBt6gcsYsoUH4n0Jlnp0FO8jglE4lLdrUG4S2V1JHe6mBj4SySgXpoXV
lIsA0a4JBodECpIu1zcwLBk3O80OWxPHr0nNhNNg1eB7kvbWDW03I2R2yWiA4FF5NZxvfxGlM1Ow
JzOipQe99StYotXwTddAa1uu6pDayTxH8zzsZZm7Y/7NmhavJOj+ZDc1V63Ztbmb0QnPtIot9uXD
XfDvEvSHP7EjPBvwANkZ98f4BLcaIJWTEQ+aK88qHI49RifOFB2FOc/1EjDOkZbZUaWR2jbmAG87
mr7GbFvtAw89ev4De0I1DWnhUMeoXvbKtZVWqLQynt4vNAuj6ugnVFHvP8Lyg/E6wvQdhIdCdzxv
EFkmNVUKe5SciO41gILM16o77/ow2rhaX5u0swe3ykAsjV0x11kTOVJ5hA4k0xZKkD8BzSWPcvN2
ZmCf0azB+ZtOu3DdOg/NK3+0YM9/PqeEVBuFzN+0+dcmtEPbk3kT1CeC4uQnrvb1HVE37j7sE5SB
6WjaoTluPZ0ZXzDE3is9t+m2KT6yPy7Q4vz2s+UhP0nBsiA6mZCYOVBFtrMLGiQQmkpzaa1kEpIZ
3xavwO9OBHfU6kpGBaNe6vxbqg69+BXyX+UkvWgOc3fNGc6MiwnaM8xfcAYhwSS1EaUTfUZvrI8v
FiBudvY0Vv5BvsC+EBYBVNiSpyG236JyI+xGBkMjypnHfavg65qdF+mfUvoTspMXiWdoBOc3r1Zm
HTZpCwTwxqeapBJistlie4dsBZ+/rXpwQENJQilV0g4FRcSsa/yGzCdP4dB154H3ssVzcHvNpTid
bb59yIRZi0jNCmXLUzFHUh+RnAQi4zwZt0RqwieyEUTCLsCmhlGE8L/ibt1SmFdk5/6uFhGl/wkP
wmZQ5oS7ymnAO54EdHF5i3g7l8qjn2akj5j6zL5VX1V04IAr694eONvD+gqNpbOs6h6BVzpXdOvA
Jz+S4POKv4N9NAbVp5WAG6O+ohsCIkC4lbncPOHKuAWn1kIyjSCCWzjBaD2t5OE7KnmFCNsn++1H
oSNE9F8azhbrEx5WlxFO33oy+zlmcHZ2Kme98k8YNxxCrNAsx+A3r8ZP9AdzXkkqjBEc0EV3Ts1z
mDIDy1yhhMOgq0sidH9bkC2J9IPZuYqjnG2cGyyV/AkFPVgRkcNOj37EIzqaAZIr2KK+3PSRu4Xi
LmL2dmP2tpVwwVMhrKaegPrv0uf8slbvDY6l6V/swOgUOwkeqLBBErWf+DShsm5t0aJcdinK33o6
ZwLlZDN9W4D4GxJkk6M8+umIPK1bEcgk9Xt55AEjqoMX3a7e33W46beIpRESLENmxuUmOH3jaBmu
DSdi4B0kd1ibDo02rBnWSne7AxmLEQI6yJMVm3yK4Ede15af0v7Bzemkm+qzNU6IaoKRc2+HiGJV
xHv9zssUuIaHK3CUsBgnlF9vpmUNyjfR2rKksiij8hTejkSSWQs/SfBfG06PJ6EtE3o7iWoGvLLG
Gvs5LzsoAYNu2j1q9Wpt8s8clHWN0+goq3ccfmCk60bC9LiE653LYJVnFG4k9OlvXxxga/Ge/IEe
sxixA/BHO1HhgHvdMapMz0G9EFBXi1uxeeRFtqrawR1R7zIYvKRjD0UZi9+j+dsL3XaS78Yc9XCo
089c8lVRQdXPzv+R3JJ7VU8LKGlCyVBPujDAsnQSgh3TRSHNqWdjAIF4Ljo2yOmUFl9mtSXBnRqh
n7pbF9MnEBtyDM/0uuxDEdZ5tob1ku/6ROOHdg7FgxbswE/wFEHFYdFIZNKAPEOpFyPLsICxzsI9
QFpH6ZbWxbwTz2iFdwXrpPHye4ops+v0r/gGps6jr3b8FxleI3+r8YqE+YDu7CQ7xOO95Hus3HjY
4tLyImwSFtyX4GjUyws/OJI1d9o32pJ97Tni4h0OSkG1vLXKWbTN82j8tUfEoBF1b36rSsQioB6K
NjGusdjGlotuExUqk0mPAY70X87WDlg+d/HLqPkH+XEZM3t5iVczW8n5n5h/6He6fYlIsZNovGP+
378IvSEzQztGxtrILmp6FI1j/VG14JDY+hBpcVuTBpeuQsp3J2tpmI8OFVeMyY9jdZ4KB74Xfv0B
o4bGTQpntuJfwJbWkgYxOgf4QW02vW34lFPpahUUtfL9tuPLXW08MlDFh06uCO0z4MOv6iDb+IlT
iKRXcp5h+27FC+rpS2J2wyOQjnij/4Box/dexfg1oBBGPDFpS5b92A6eRHiAi3WZhyAz/KfPxFbH
d23aV6KislRFH3NJgIVvjXJiGH35myY86dP3Wz/XQDejjPt2LV4JElu9VmJ1GjA50yxG/UD2URL5
cMQ7g3qQbEAE/eo6379SSGtaZ0v7l/QibEifIUGZ/UVpsEu5aeS0kNCsLskZeY1ooW5DO4PkoMYA
hqCiQBeauSWBkxfpkUSf5KijaWMl+D8BYP8q0KOtiNPZpKVb//bU1Orrut0QD5aqQFY9Ve92cKKh
hqIs4ZyKMAmgsEv1FAG6gy/K7UhXAvGf6akUqHxgRlAoFrU/Z1riS7MjurkkB1QIETQIxxLZ/oHE
jPChhTb9Qf1ntyH1mIMcJWybf77xy6R/8+sGjvdyMmEnaGeZV1wT1mWyBf/jFx59JASQLEg5ICc2
Xr6uzMiBGzpv3MLkckQ/YbpNrqj+ICPuAba3T2KatBxVLBmhXtguZV//a7Hzspn9G+EB+fe8FE5K
dWNtrUxHs/lhpcdgln9RqfT+exbuvubbn23aylNemr+o3JGtr9bNulcdFbBHnJNkpWvQbBk0WD2X
gUuyR0lAM4lOJD+gXkFHOIcC+OGKQTdXySbf5Kf+vdTE9ZtNOTmPcKPsfq467plXCgeC1kujtd5f
8l1CU+tkG8ZjQG2h2rC7VnWR6ovwkN+rAThLMA7hDNYhVjEW9Y7ExJfs6Q91ciP4NHZp619tIxj+
V8NEIpyiKYJ4KTpdbTrJ1AVRd3McQo4AULVV3keSUtgwy6vukHuS2pEnfzM0B5S+Dd/SRr5rjheu
EeAjrHKtzEmQtro86qLiBaN9yQ7NLZJ3BTfa1qReeEe2Se7TLEQkk/OC6Z71S0gtdWac/kAEHGHQ
Sz+kTYMIAHK0LEZAIhICskFRpkBdz/pBLi8MHIC2BIeHp9fFuCGolbi+ZpSL3SJEBUgEHSgNZRrh
HA/gVPuhcFg8226+2ZPXNvjMOByN2Yd2GYo94uqGO2tjVKSWAHPQlnRF3PXdYQwA53Tr8YpVBfkY
rOn2LXkAYopTr9hm0NLza2WD4r0vrjVx/H3o9/2GzqTopFDffiK8IFtbiq1ziqJ7Sth7UyoBHNCu
MV7+oj+yrS+qfoHhPxVPyD3MMrQs9SQrQk/Uh+4HwA/jakCuFQaFwjOxmRu3gUxd8Qi59WLQWZTY
JRfJElddDiaEvIHC95/5SoWlkdaiuAtXteFFgWc1/4vZ9I1ePojfpHUt9BoFP/2SShII2h7YEcYY
TIFhsyApAFtieaT+5QVBSA5r0DOxIRJ4OQgQ5419r3tts8pN3EfovOaMB5N7aNG75N7uonKLD+W0
3B3ajzjbBKWLRlNJztgsWZJqaiWxJ/6vVht+8tQnNY6sDzJary/qPrLG0b33RR92EBXldeIwjMcf
uEsdgxHKEbE/x5IfEAGnPMHlWNKkFnUTKjw0E46ymesqwOEuaLeRQyFDE1oyhJ/slGxw9Z3LwJrz
bUniIYHwIPBcIIOVqquCupucPc9zaagKm4e6ZiIXIKcBZcLps29Ij7bzSbOHb3WEhnUIOpk1hRDV
o/LUZ9ra9OvgUHZrnbOYwVGKf0q+i0w/A+tbN4tSGkPzp8rFsd+kq+BKshoCLhUJyxryjCufoMHc
LDhrsffwvbIv8rZwEiQuh2uZYDLHAqisgzVQlW+JZxJm6x6ebaN+BtQb/1qqT8Sp5sarSVqVzb3T
3YisrZ+p+YSXxNZdYDViJAOwPfD4JEu/Kd3YYWJNC49X3wQoJhFpD2afc61U+KPR4aOLgYnzOna3
eq2GisPvv9n31WFUnOa7078iipQbcGhTnyMAKnWh0RufYpVwm7OGToT1mjWoydc4uuZBvYE+REhk
rgjJYlq1ySmbc4c7nIBS6YbKrioNe0BIgWBd1zFbuZigXjoYJ3a6X8LubDFCrkmYJ8YMG+SbgKz+
byDvkgwHrfeYhBgVckCO5EZ2Q/Vv+Ld7u0p+gItGSgePmtTeMH1WqARHWgBcCEt/bnzukj9BPwjp
nGWisDgEArlVuyEB5MMEj1yCfLxjs//1u2X5A6lILB5N0Un1aDtS4+8mX/FsfJPI6SojGMAN8R04
ZoIPuY1xxPTocR2YgJmMmAUuzBJy8Zd8aNp6JHTA1p8WTyntAwz+m5gFvncIj1Rn8mCuFEO/zqpy
GTYlf+wFTFB/ZlQSkaJFbj6wGKgCJL8Di4t2VyVShjDAYt15bxgIkty5jT2GR5H/y12U240Bp7E0
9SPIQH7C44wEMvERFQDr0w2h0WyM2o94dJLn5vAMzDv0WejXEZ/KcfSRSc3OeqKml131aQr++DVR
otCBwTdH7S6ilS3c8MPgJAiMtbxV1b/ZAv7+orCKuq8evSUD26f2yZBg2OYFhX/WfNXFKlQX0LET
TkB8hOxu68qN1k/jHtebFJReNfYDMyefmRzlluy/Sx15VMkY7W3oiWFe8yUnPIbEaUyrOiaogyqr
PSgU5wsaNuDZG3puaBA8vpTtkleyoYdV63aV+IncJwdBl+khWsDa/aXjuY23Cv1QeAshiOtNQJgK
nSpkcRK7hdqR3KFT/JTJ1mxQzmfEWWzgU6PqzgDHMw3YJSlntf+ZOPKgc9csoKW1yxf4gap5Y+tN
fKWsxSbGKEOf7QGlDHUDt/KEyyW1j5dedmBDiQ5R78wDJn5JIhsRA8mIk4npx2vwPiBs6uncdInE
IZzyazyWtzDHP7gcqiuiKmN04X6Pwj1dWlcxInoTZPlJM4HpqJgUdgJl8TE5NrBovf6wuhsaecAO
M9tX61/rf8EMMaOIEYWz1fni6IzDlw6TxvQHsYpEc00GcEfekH7NXA7y/JcgbP1fVjvgIQvqNYD+
eFuJGst/9E+MkaTdkjsBsde7sbwZQD8XRNqQpwpULQEBKVDj2XdDSWxmUz1GNR0lzJxc5nNgEmAF
xpcZ/7B0wtfnrGon0jMWGp1xrCWUiW0sP/icANX5/xKr/YMWFokTMQOZl9DEh8aiQ5jJx6DnhhzF
asZTAQg66oTFc/DNlQcOg7J5y+BKUeh7VoEyvhL46Jg32e18Rp61dac+iC8s+Mmx2cOYXgH2XWt3
JyGCTXzYGEthBXSR8mdD3eITI0OQghfCk/Cz0tVGHF6Ll8RRCGmRwWPnu5UwiQ4cgEhsh09GbkT7
aGp+VOAa8TlDxqCyPFYGAggXlQJqCGyRLEnQrcCpfFL+JAwFkYofyMOOC3JYL4thiSQAp07MzQY3
bLjg5VcsRjBc8yejMBXkCNoE4wS+9+DZX1q/30Ks/ENix8SCvHO6DlfFrbkjKrv+e29hO6angsId
pRG80IOEGnL7iWuacSGUbUhnI+w1DTwvOsqMsAnB4ScZK/rBXYLnXygYSLWDHuyXqE1lsmFkG2c8
8rGtQpVP5OLiSWx1J+4hg2E6M1b1YYnlgM8ZlPPvCKyfJ0A4cGwduNJAWLmqyOoQCNdgFZMchIMH
vHAdmqMjwzJlPyb1pHZzohDHmX5gF5hbmMlQ5AxLhRVi/inoGFJ1ahOdFz1DTAbYGtcU8lxynFc2
gB5j0XVWPOOFdznwVqbPPkLWXDjYUDhzisgB/1rHvxHM0YRvxozaxeZT8dCdzRMSKpnvhy2SIFqY
lG33rX1Jv/jsZ2Fm+RXKC5xSEmWo/G1IY+/tF17WU+O5ZD9SR9g6CXJ0xtsOwQfMlx1SIncHSgae
4RfOL6T+wE5AszA8NqIfshr0BRooftMVoD1oMK/LM1xNZD9Lq2GHTfBRH9vj8N3x2WwZYz0DDa4O
HG60bXFh4lAlxI+Wqxaf3Ia3Bnc9skGdeRgNX/7B+gtYUB4Av2HSACGFiVwoKicXnNmCjYwiB9wm
mValQIXbQNzr89/PHY0FmX5sFO5wG5cMt1eLyoFUdbs9UhsAmMGj4ZLUYtO86FYLkjQIU4DMjZ/m
Z7PJD6T2uwitrvp6fg94aRQiTeY3wErB8ZA3Lod/xUlx0YC4AydeN3+njcMbSJU7w92N6T3i+3hG
99nJcGnYaGZixn7dEWhPsEzzEsyXjrQMB4PL2UM1XcFvA0ThLPPtoGFlC9WYSxftB6M8J9Q/Bjq+
3rq6yJI3GAtiSZs/+FtiCeZS1LO50/EFcqOgs2rc2XTCY0jEAOlYL9Y6sr4JxFkxE2Oq1Ryu3LZ1
QJvpT3xxqDjfPLLQ4RwF7Ox8xAQhN0KqhUm0Hx9uvhvgXzkNKM4iGxGR6H8cnddu42gShZ+IAHO4
lRiVk2XZN4TtthnFJOann48DLHZ6Z7vdEkP9VadOwE8UGwk6RRm4lasKRTf8Y710qv8oDOiIqxM6
w/AOVROMibQABfktMbNUdmxrkcwSFDjxQRlPGUxuSIvp41G0dHh1rdQ7KhYw8+dZ+YYap+G8tESV
sEhYY0UA+15IXIglCxSkLlfOaNYC7NY00BvnxYqUcLxpxeIYjELBdox1YGMTsjuka/NA9peKuhpr
AhQRGWbFTlcEteUWuDRUDsJqXmz8vhhpIzKI6GkihzkR1jQbaLY4oKZL2UA48JvAxUzcF9Tjks0C
V8VZeENQMuA+wLghoTXB3A7WTm/v2SQGpW+dRLZZwbkjyNqwSVn2hKt5nt3H806uG8d6CazMg4/B
eI2hErWQ2gNJ/fkpH5+77IkLq23CK8ZjbFktromQ4oXnOqPS5OC0AL0pu0yfHMYQpL/ottsT2o0F
52fQ/WOhP90l+8h9w64S8G36B91GA9a4ENXAZoeLGulrYC9eOxG3A9yqEU9ra/ZCP8m04sRJwHTx
Qx0gFwD8UZJ4l+m9Q54wV748CchapW9k0afJ6t/wDx07SawmDfZv+MXcSXsRnvknYzdnCwcpslFW
GNaP8YCj4nQPBUIE2k/wKaJHEbIh4OYFhbLOpxKwEGAhvTwlc+UMKT78OEouJyFvO+lQMBqszokl
2xQdgFN+NDWx+9Le22/j0PoBNg4h6UzQa2iKCWwlBHlcW98sIqsPtikzQApeTkt3szb8dIlNiaE4
Lk8Xdnlrg4QpsNIVx3x2VSFXfry27I2v+Hna/f7Fcsqn53iX9+Lm5Vj++KFTitm40s8UkOcRQWIz
xTG7Vv5px8l5eikqB6ymyHr4RP8o3sO79Q54qv4qO6yu8X30u7ux2rOs4BFJ2E2v8n/qp/Zjubx5
4huhSQE0dFR/+j77/7HhbhSAwwt6AN2PwsPchwURpjlnyIGkZayye3QQN6xrXsGe0Vj8/+TDJC66
vyAdrCnllDKupwCpBYQF/knqQ9XiP/AulgTBEMaK16gOWrIlRjDC7RDFzMuBCG0Rjodh5+RTC5LZ
52yGGaGTnTtsYbn0RKmjl31Bwee1WI7ahwEpkCUybYKtYJfKwpqQMIzdcPbB5jG7VeGXlAtOZMHd
HP+ZrLu8GUuVNS0NYlA0cHTCeGeiLecSxbdixwHo2dv2Y5rssrShsZRwn276vqSU49Mr0avgG7Fm
eIYbG/02rzVgNp4eqCI7jWS+dcVhodkpRYFs8mC6IwTbRRv9RA7mDv6SL2GFOG/bLZFNJ7byUU2B
Qc8lMGiu6oP4FvJocFbtjYM3fMRfCwd1NaGtPcg8Sl/J50JZwX/vTjImKg1Jc82fcPFs1d6p9Ise
jGwqJFtr8ZeK10j8k9qr3jEfAuRHE4k9Gv4JG6TPmbztD+1vzEDyF7brJ/K4jfjQztprW76RLOQs
XKRjd2DSfEt/hgvL1yZlHF9Xx2gr33FlEOm76L5YJf51yrY5TgeSpbbYC+ANiH6KRVaJ3ySSDkoC
UR8mkYCM9keJaIcqcBFwLsNx+jDc+sILxPPGNQDmB+vhv+PTnjoN/hI/4Sauoy8abpwperDEv/Zn
OsufjSti/7sZH4xPj+hOwgLZEHCTjFv0Lg2rM6Pi9M1amOithK35vXkvT0CGdWWnv1RnXFBBjKOJ
XbBIkCKnL6s3DAZ+it55hmtQiR2K1Wvix//oUpATU8VpHaD4geyR+hW+SVcNQZMIJ7P1xLfowL2B
CRNTsVGCAPUBmmJcy2enpnFQ0gazhoo/gAC5tHpnvzIbiw0ec6gdK+2dGopf4LE9sqxz23dMIyxH
dNOLhix9ZbZ2srcOM3E2wxJqWvHmE+/zHoPJ0rC+Ftvgywo2qXAnDwtqWAICROote2SWn9hZRIwO
MHwh2BcO/JYF3kDeC1uW0+X2en/C1ViOGbhi18VVbE9Q9z8qY/2luJLdntqbvGzXALXocqHHh2/0
cFwujnsa7tq7RZfRru/8ifExXZpA8muv3vCoAvrjSHWqTv0NHIeWAYvVpV3B1IPjCs61aVegTtAA
eqj3Njt/yV3aLiaHIL9pcJzJJkC9A18Es5tFt6bw/uHysA94L9QPGglMl6UL/IFD6Hc/tJ8pDReO
hKv20p6fP+OhhrgBMIazJbSL1bgBbZtWHQwVHcn4agPra4J+jc8VqgFOPZY0kFDoVK9vX+mlBuSi
4fkzqETY68K5C3T8VOtktcsCCydoKkiOK5V00HBe8pBkEP4Lv+a7PKNL+6UMpDy1eNkcmmC0M8z4
oO+NYLp3/T79hXtph+qQs0zfsE/f1Ht2KSiRSqiYn4sZLYyrDKOHtEcriCPOxNQMREAGBAYBHGOc
2+DGcJlpr+uJI5or1T1YWsh4USUONoqIFDkjp243Ls4nbiPsAVowF3leMHesz+OONFKPWyhBQLJh
cMDfWLIhIEjpX9im4L6DRpykP4H8DTuJzgqiJfObXwPzNHuxRcvB0NdotP9Zh9jda9tliLWZHRv1
X5NijY8YH/emrP/iw9c4hPAqQEADZ4wQG3Krq5uKSxjQHqIkGO06sgsaO66I5O7b0KOD3XH+nRev
1LOAzR+AZnaRxF2V7HrkaehOiDYgwuh/NzG6Groejp7tIwUg+BhwhE1Xk+hQSlJ4N6Bmoy2Xf3Ak
mxsVZia5VXaeBfm9OJ3/8OGVwLLP6W8cLzOq/jmsDSi8n0XQKSy5F7QaCjnbOeDcttnDZWTOJSn5
s+L2cCBiWzoTSeJgFgwdH8dhnS5dLg4vnEpe71qg/GMLTIa3KHsS30ro/Db87CwMnhqC2m0oITBs
eT7UDbm60bsxucW/+sCKOf7B43xcmUHixFcMdu3mx3ydjNDFyM6mmSBKU8/3FQFKBKFq0WJGgSwD
fxJoq6suRagH5+dFBPmXEIObZw+8cPUB+/Ag4jdKpxFpKh2NndOrVD3bVB/y5trUziLPj9J+6D0s
RZ2nXzmazixpK1/nFAnbU20a6ycJsjDbhrshbYvx3HKttOZU+uUXQEWT4W4Duq0i03FFCS3l9vVe
sfWm25iVLaO4cMVfWNjlnh6uyc/D/QE9nGkvTgFLXZ+6v67/a8THWLhMR8m3OUyYyriZBKv+SEL7
MDeeBkFo22l77P5SR/hYF29VvEk/dRKdWt8qnDF8JIbX79ONNJy1AfE3250m+RePtxig+RyxXNSR
F49/gHqRK4ybcgBHNJ3FgqxB7fneTF7FxhtLhwLshrhBUupZCRb+0wBMmS4G7cNs8AhglM1qwpL+
jdXqLyM8JL7l+BoRSb8OEctnmK6utvSG+FzxoBM75KraeZauZXsy1T15VPMH3BKNBSxRHxE5oDhr
s7jkBnK5Y6/mZtaoCkTo8UdpWa+w5d8TaadOgZxuzNoltTLejaeaYhnY/MZDHID6L8PeTCP5/U+6
wtO0SN7ZRe9YsOFVIn/ykRQqC5oluDDhOgL4gmSDoIxUQc3DSb4k+UG11cC8MY315oo4GsoQ3n+l
4mpb9VeD5PryFp5JZycatWSdX5n1WUNw2ODCEEG2DzcpqM+ftlJRHEI1lWBCeZDHo4pwhGVVxsmL
ihm7Qx3LMfKxWAAA9Z5ZUXNY1sghfaKvCWxtSZKd8RZfL3GNOr7HLSpbSC42S09hZ9xefu2L/nCb
yJgI+SrfzafqNwjRVuplhCr2PV2YZKJPdsrvMygnu+3ztB84uaxrjxv56nkHaGjAt7FVv/EGAcTI
93DxAq1xk0XfiRfObEutPcGARkz6uYfyxI1UXcYwpCMURQ2uHT6o34yLM9bozITDAoExR1Ohih39
MA1zgjlYChnUhZfbQl1M0KL4shJIBBog/BH8CvdAqF+L1T6xCuuUKVtdQyjmq/D08Uw8S7uvbQmK
KSBx7+Y1nAvnqXlK7xi47+Ddi/6CG2+PLMnay0jqwa3XT6oJgcVPi+MsuBCONP0HZOLJfetc/K2Z
VGkcq5sAk/9PCQbSWnHpX0UHcxEvLfNzLOIbY0uJSxVIZFepvch0sM7A7IBSV+YOgDB0EkwBewbW
yoFRQWPLB2Hi+L99jmHZWVsUzj5il4vwg3IDulXVrrGviDXSsXeyccqH02jsYWU8k83Yrr8rl2LP
SmnU0a8uO91M4xxH5+7AkmGvU44+Q+cEJoMjO0eC01mOtUUxW+dbWvV62hj6RuZ8G2A7rQlby/kU
WA0R6tSxRettnmoO7ExBnuhhSdmmvEzEftiV7gHbyEAbUYDlS8/TBFQHK5ng3cxGbbLkLJKJXfrY
adGoBPxsUlnmaacT5Kwds2E/MNwR0mC5DMoRWR/DXtZPrLf4F/wveZnJxu9kCMppI7F4m3aYkVrM
yiLDDfvD7q0yVwGXcVxzFoClVHzYNf5kmF9grbHciR54cjNjhaL6JOClMJo45L/hoF6hv4CYymTa
zrZRIr11+Zg5jsx8ddnFCqFQ/W7w53d6yzDgnAFxZ1pmiAAwp9sHUMYEgG+8XACm+7UGvbIm1w53
MIxBF3CFD1N/0kstK/51j5aJaQjepGgT8YXJYWet8x+wFqYlbiESPiwJ+UL6L1+bOUpnP0uXBMGa
I0tlZbnKgf84kK+AXLg2gtOAOFDFbkwezPv6yCO9YrvBn9iICTr+hJZ1/JN1YE8QNmfZp0Kajn1d
cmmxsl86bUKRPoh45LGceRtX6U9RE9ECRoQEOKArhYtjVjis+uN7lDsk+M1nZBB7r2X7UTx4NIV2
GwIYLu9GnjgRvR+GaNj3gfSiBBMYw1he8RRJ33OCam9d0z2Htgs7Ai4n71fJK0a1qbHIc8jcYTcZ
QoVLFmiP+Yd2HB1dqZ7J8WSuhSyKqUvoFTx6e8xoDi4m6qRnKqQVuRhoMC4tq8iXj+cbZloQF3HL
bV0+j1YhREc2uYxL4us7jNGtEJ/5FBz3lQQ2Dir6Z4Vde/aNSJHZA/Ep32kxzVo1QGbj/Wle952f
f6aym+6zK0fQrMEIOkYSO+QrkC3yGSQpzGRkiv91Bk0cICr8eIrSO8Ht0uDIxAPYVunN2WGMmOj/
jX2QD+dCQszht6SD4LKbe8/QSUJkTG4EEF1xlRmc3S7dGLut9NVUXyxk8/SeIpdDKhuuWJ2tnw1U
FPz81s0QmFh9sqBWfJ2XvONn2tF79t30gaEeXuOOlFoZzaPBqmDNsEiq7bfO1jqJHoWdY3a4FlCj
8CYFqF9A+MIAl/X0B9Pm+q0jPpL89x0gBPDWla3+TmMrimxM3W+L+iZKHnQlkhJxRIMJgPVDPu8C
VXBQNHCLF+ok7Aya1xBYCGPN/ymJkeLSqTDj1xcF2O9e/+9JgdEF4opFuUnEKxtHmHgh1oHrrN/1
HFmf/cl68LdMJv5Gi+lwgZd27KgFdBkHIciyfCATBYWcuIe+EjLrm7pbScvwPJIMyMN+w+88HAKD
VFU4ofS6dFqAe09XBvmPgzGFqxlknxzfbbPUo9defctwORQRUa6RLEVocr6Y0WJSDSNXoTJHG0pO
Xblw6bOjAMm2XVfQuasdOAUvcTxA+MAmfQkuhC6PCWInOqzkUvzbWNJh/UNvVm+MaMe2P4mCKAog
deVXvvUkey+y48YzXn04NP3KmfOaPGbMNZjQ8q1Nw05YEwqoGaV6T59NA7mskO6mg64XmGxOHUK+
y3dZ9kvZx6OM1kgvtkzqmgLR20m25ejomh3Clj7yAeHbNQoe4i4MdMt0WwZuwyEPt+jxXXEDOPfA
hXSHhfudXRjV4F7Q1yD9Zs7P2O+qjtH4SYuDO4nHLmc/pC1Qc4ivjKn34meMnGltfmooPNAGTKRC
IyYEJrGOg/IBX3UCPQRc0fyZTtLeL7xFVJe+OR3n1q9OyoPFsc6qhsfkr/rBUT4+Gs1txLCgBUum
ACzoJifs03QktDVXeL8R+8TKptY/s63FK8rC/ZvJheOQkoWI4Y7+fOEtwqomy2/2IPoB1HilfGus
b+xn0pcXdnb32S2xiD4/DT6tnG+BuebUTTJ42t+7eXEhBLwgj9iwK+NChCWeO5OxtWaXx4YoyqS5
VPmljz6T+kt7PsThVnFInY6oSJ/SY0p/4P7i/sntjhVyJaGG1htqKhQRWMitdJgkKA8fFqBEMe5k
rMGZ3dDiHyTYPKiDD1WMVc4BqytksG5/fLIcj83L4kBNc3UetR2/RAGB8f+ofwnj34TrfD/+1bhN
yx18mK1kABG7Ggan2i15ov3gUyxGb21ze+FFgdJVvDZ651aQVHWMYaGMGuqxi3575UsebnnxiLut
URApzaaFG5Octf6Rog3pN2K9GxMb9pniVtFW6R+duZ0NjlMwgx5GXF8MK0n8SeQj4c6qdeJAgchm
9t9wRrvmjyiGyDpFPGqpuY/SjSj5Zn2C0TjkRB8d8dedsJNnuyQKMEIPUJfEbgeXZUge5nAhxy2U
AiiROuR0TGUCXdqDTuFkK1IETkhFIdNtcsujjPPI0pbr3h3D+Eq1BzTGEAaIu7qgJxIG1+CUZ1OW
+YtS+gfashSeG3MPsYljOV8c62iTNB/w7OlW+RfnPa8WgQnF8/HCYdfBkw179syDTVJtFGIuvbg4
ky5XTl6IpO+EPmXeCdWmtW4N3sDXTnYhSdA8wJ0Zi8dEQ7OlKtaXrvTE/mN4iy5cDLX9ZCMoAgih
EqBvGDe8raJxz43t7LNonLd56kJKKvEVyJwaXNpvZezBvGjYExcsJ3fGcYJB9DXWjbSy/LuZiNP2
KE0XCQ2yh040G64mfqKRep1Sr67fEBlf6aDqfln20g7R+mX9XkiOJEGWr3+ksNPC0r6UmBbMrkt9
EtmxTluFNxv8nBFdwebuM+odmEFG7JaqDTxCA0dXjHq97KBoszVd4aLl4SjHhV8k9vFO0488b9ia
As3Wvd9AbWlPaeW8ej8NYXUgDnMqgL6ec/SBramdELLUHqLmEaqXQtojkpmMS4RPo2vCUcqIxiDu
/dpJ1zQNYp6hDL0ZuaGvdYJ5UG5H+s+z27Daaumlsek9w0XT8k0m21X0yO/CF0kPUNcnqLZWrbBZ
5t20bDmEl4YcJ3TKiGxPGLpkOJysyZZMF0QrQUX0zGmJ7eECGpUYSxe/NIpsXYxJWqnyZxhhdrAm
5K9E3CdvJ/ZLZJy33bv6f3J9l215hjl/wHKkPWK6p37txx0HLEmnfok+Jdkn+YFziTQcZjC2gyJ+
xtvMcvYxFjqRh+iK24MpZZ+75gT0yJkFbOYjRe+bffpPXPy8xOoEoxGQDroMuzQGNlTiS3Sk39B1
UUM57y9IXKh1lGfD2ICyw82kmeV1T9YFZmgj6rTLwJVZJ58ZFocgvvi4pIQz/u8AtLTLl/q8B6+L
fMRSqCjhnzHOVCd4Tz2OPnZFVAIZN+xui8ofl6EX4rWnpG68bMJZmPucSpqJ8YqrLjk+9eDTkHNO
0luw9p72Ew0+Gxv1GBaX5JN5CJodDj/DL1gXbJYX7c+Kc0dDIYQiuVnHmSssHmA7hcK7gjfXXLOD
iEvyc1OPDnXrm7YXeH60O1aTUOUkM0CUQJ2mqYDG8DOam3DyTJX/seDFuIoWR5y6+Sof/Ab4u88n
DzmycEQ1m6Q5AJXRymi4lWBSyRaZreRoG8JmLB8loyYbHm9K743sg7Ut9aU5Uf9oD6BfQ4OkgwYX
Fp93kHQqhMFhzQ1QMTsT/6C39i0sXkwPVkequ4v8HaAJ0SbXeUYK1sDcQoyhu7NAHlxu+WF2wE/v
xKEOUtEnXwiaSLAExIvgsSZ+U2+mvfAjqio78z1Wx+jyMBBiI34YrcX9WF9rLrvIF/aJ2MkWNg29
WDgL8wXzZCuYKpYwfouDHN5jvvb8xNsCmhvmK4wHkD8yYr0xAk3xZGkD+HZHInfI7uWi12c207V6
huMp139T63Kr4cwn0JO8yFh2/lw6MHIy4GSeSNEXeMjhXhWcjh7bHoyTC1BtXYZ+RKafbXxnpGis
06P5FWIatwSqvegrScJeYfb2qg9G5efGhjA8BhVcgplu8BTky6mLRQQaNi6hLG8QW2maHx/L5kCr
C6dA6j23nj3Jlr+kmWDs5buxVU62xACNwbPY3PboO63wjR/LwINtGt0F4xHLAXg5nFbEDDGQvfxZ
A7PwGFzoNIUqeM6AcAGx59REg4pOPiWw1QpZFbw6IGf0s2C6cHiZ/ehKmpOqg9wT/kfQ3lqQ8YgF
9FgEnOadT4n753I2t2sADCkhKWM52JAEloTFslH5KJRVukve2JetuZVT7mSjr5LB4mjv45UJvwZY
KNctSWWafcMzleTmfDsRRks0rSMNLvZjyKWe1pZKMNcbJmqWw5ByKQPVWpXdSwmEAP/CmZSthVqP
LQMbc4dLKOsLwxZ2sEXqd8SQmo9/8J15zTk6ghG8ByolqtsExoRTKsCOW/WD14cjeULZBI8Gbwx1
xx1DoCd2R5WoAeYLYsRVEuQdMfJfkW8aDqv0xEcXpZKO0uifebbmBIVoc0qypVdA88eSCp8tWf6o
83dDPMWs1QWMpjYhelLOdOZogJI4eCqu2tkUPbVyTXaZGVkvLkAFhIuaF4YOYXCZtolcZT5f+Dew
eefNSztQg4h5QTPbgMvmjmZuSmuH0fuANKWFTDCgZOyWHXY/37lBL1q1EIWnwharIXFTZVSd5395
956BSnfwLdU3BhwZmSFTN8dP+4DsHz1mwPiMU7Znxzqi4a36xwt9dQjwgNBJlT4FHvkXayAB4UQN
7M1rKDMkqdED4RQ5LWH32uq0iynQX0bfqgRTuTNp/mP+hVh9tcYn+p7COiflDm1MVF8iWpB/z+Q3
I3hIWpIOUkA5FQHom9gcxH6Ha0UC5evAqA8Pmp/KQ7xhggg98w/J36m7S1CJ2p3+N3FDEFOb2P1C
aEE9y/6G3fgK3+onZEWip3o72cpI6BAYsO4SXHSXOLsRwQGqvYT/2WxMEIAwzKST5fZg7hKYD5av
BJ3OdFcVcdfjOU8vTes01lue73p9WY1QOFRSZuXThPvv87CQ2qFiYXJfufjv5J5mfnWAV2J/njEh
UQOyXxrrNqQ/udasKf+jdeO0F3TiKBUf29z6rQk/svFs6MaKdh+A5FXvsgwmEr3wpmf6q+FMvCUY
TMSMqfE2kgMCySiHWXfh7JA3JF/QAMXbeNpKpOew+IPelVrB8pAOdmY8CMmpmo9GfA+fm5e8xz0T
wbWunAkB49Sxfsw0KHIQhYDRGFZD/eRDHmv59sTOuwMJ3IvcZSZB886BXlYegCOOl0Z267tDgVHm
APOSnu8t+0ztcs+RK1i2UGAUheXfe7tQPH5jWuVlLazQqQWm7BuZK+8nGpzCn4bf6nlo6rdB2A7K
m/Y8QhwqpqCJaLEp7fm+6I+W/KnNG6WzY2Tc+Jw8r00eqEQCZgGWqMXsvP5VOBgTTc2qaqUMb8Zm
RsB/6CjwBNJA/zL8TsNSmyPnXTJt5c+CWYs6AuGBsi6D5i7RNFGk8GMfbEtz+f8IF455kKw3GSE/
LiAH/lbDtMP5ioGk1WCB03hZ5bfPn7Dxagw8Zs+aPLnGq9seBw5G31aedlxfzPYkARVuWyBXWnl5
C2E5Ola4RMtOuPiWrVrTYYMGXs7mXZLdl0GeL24/QbqgfPDh193gls89ILcALxsfVtdKf/QQe2HP
6ANZ8VOo96BrmWPhtU6DgNTQgb/XfNbEtpUY2Dp6ZRsM894cLQsWmLJ4UB3b19NLNL/+p5kgl3sL
3nD4QlV4M8rfNVexQEQAjjBR8kJQz4KFZObmsAoEqL8QzfG+3MTVvZbscEgPyeALuCujQ2diwPJ7
cNvOtj6Y0QroJLyZsIp6En2tBOtLqesPAiEWP0bHVh9eeSkQ0FIfVLfR3aRi+kNPE3Iyp5GrdTsd
3QaabqG+Z/kxomDAZCkWab1ySIHEdrK67SEdPAkVq3ELdTHoz9q/Wf15AerhofXvBYinp5h1sREo
0EulHewnkBip+2CN+QLj7rel/FNM5zS7lxyAr7vEc5UAzpcRNnssZRpILKiHMgwn8iEo8Afqr9kL
xyQHiZmW+aIMhWA/c5fNZpOIxKh3uq8JzKCOVG0LcAIMeT6N2u1YnugTdm2CH75wvHKm9hpZJK4c
5uRHH3+y5/7VY9jpVXgJI1WW1f1T2IrNVRG3cxewK4P1zkok9sbse7Z+JfOrFnaiF6aQU92u3XfI
dCGSgcYR8TPztPZ0yOdFPzXmn/ITItFC43qyoQWzJlmFEbJCq3mWm+9y/iSzDyGDvs+7fbVELqsn
sdh0pDK38vszJsz4PhJ83f7FxHKxJmO7Jhhk/rA2+RzDSzpu4uIyYO4pI2w5J6yqEMCMnvWPGsGj
CLx7NaiDw37C7Zmp51hlNv9CZt/rKOUuzw65yuCyiYpACf1ZdI1FjTB1ByPditktQrOs+gXs92rD
z4tUfxJxmIArsRk5M9FQEEyGOgEcX/B5jZLGq2IKjhdbWE2tE8wkBmeCg0Q3vK4+SWmaAUXCfjM8
aeXQf70shQEhX88EBJawtnr6qOlWvE4y/CAlPffwgJr8PH4vSWlhxG5RPUrzrhRx/tchK8a/NfM+
EHaPjdtm1n5loI8X1Ix2I79gi3/01cfAmFaK0HYS3IbYx6UsdFL8WAT1NsVbucFbDzpqtKU/nt+f
MprO+EuVDgI6FdO38nfk9PzuHnIZ7qUSv5w4tqbiSLtqYCUn1jfrdWkDy/ibwoXc880TvdafrsET
jWdHR3Rt6wlI9TXpIfpRILUMksuY+7o1+NPTEys3K7pV2dXk6O6GHWUjiexY9OeIwBOyukEeBIhS
6bEOP/LoOr3nz82Alk+YH9OL7wWKA+AXDNqxH89xhjFe9zWprjkDjzlFFGBHgi8ZELUSkTG7ZYWZ
jac+/k3ID/QQ0JocVW9P1a+0w0v+apSDAhEoOYzEJqecEz4vY4odIBqCqriULGfgs5Tmeep/tzr8
1td1lraTGsTJvzB/COyyfSvjtPZ0NgLGZ8SfK+MPsX4v2I8RsAMC4zZYjw9+iRZ6/qmem2bBZgfM
M045YYK1pwEeqMtrX+JEL65HqDUQJQG68eXxRRUI1cZ9KcIEvNgJio2TOulEveS+VA9vebH7VSzy
kFbnqAc/xS+CMEDHWFTh8d80uHFzryqIFhGcT2iusQq3mZI+sAJml7xQ5yEzNTQXqFWLy1QEmLuw
6szuAp+DIY01EYd/wlvdkEjO+vU4HtJo/0S0pzeQlDqvSn+b4gdf55pYaEK7IQt/zXRiFf5X76Ly
RkFW22ujeGP6rx9uDbwx695Wu+LzJZ3kpXzioy4afbWJdRqVxeCoPozKxuh3FdFqxTkdPrT5UUpf
aX/t60f4OkRKwFJaiP1UvCna9flEPEGliTN2jjcRY5Dq+ELDGJStZyJNpolPbN7gNjngGpEcQKfx
xjRr4LDvGKp01L5P7a3pv/PszzKrX5NiVqLrxGTzT51CL1Tb9Qh8ITEpkTUCtRXmE1waIten4UpO
JxtABnTiNiyFa0p/W2De2QIFRG8KfeYoP4QS4UNcrsWKiXXx7MolW38dXuRm5SxpjRi3SFZ0LhMJ
PsZZjEbzrC7Jlw7rvJ5ylN1f6dayFocGU0Mj4b5ydAGbtrp1CI1H6U/Lv16wE16QIXAbixSaasSD
3d2oLUdli9DjMdBzOIXMNNJgstUHggTv3wlZ8Gw2L0wc2kM92YnpKiBA1m35GfOU70rsBsrvwoSb
UtNJWCdd3wLZpyyqgXDLfdf/luyMPUunnt/H4aoXXGEiySrC3/C6T1RoLp5oEXS1S4p9lJ07YYdf
4DA7jEyUsrI6TcAEQvathdCSjJ2Q/HRhiIS1WMUG0/sqwv128ENO85esfWekhavPR9tPMB1o2gRY
xCYTHVKyTIphQcGgpYuaIKqT6ZKcCKirAPV0HcrWwPFTQbqeyPaB5xBHWJnGZ2rZc4QZgQZbjHet
8tBVllu4uIoI1Z7sFp8A50xsDTMwVyUZEWmAyXXy15NwigolkrofloNsCFTNmQbOR9ZqLwLMFBoj
pAWUtCkdmCNglhjFtSs/Kmg3FshJqAMKJNcy/iS8h+zJE9liSr4tcK5gGmI2ZMBQ8j81/MkXUsbr
T8Wzq2Ln/fw3KX+i+k+dsrWg4W/Po2cigW6uktSueiaWbqlBMdMVi4Ce0RoyhqXjySEuI8tjRN08
0RoKVrXW+Ku7J/FosOuhCsgMSla8eC+9NxUKS1ACufUz7Wtkrn2q38N1YMVbzF9aw59TeDAgX9aC
CikfuFoasdwp1lWFlROk95qdVMvfJeu/KTrD5k9Z9GF0WlBvNQTlIzNb+l3P36IE5EdJ0fJ7SJq7
dCEWkUHgpboafdsGw711oqlehkRoggE5sxjP4cTibqIsM+gxQ+Yuwc7yBJTNGGhWfmfuoV9A8gbo
AahOXHxMyDxPi7uckySIRzWatNSff/PmkuFQ69L3pduM/gAmi/hBqx6UpGCdcsUVWUNUwp1KYJM/
0mBBXO2TYx77CXRna8nQ1CDjzrMnQ/1DesZqqyI+oWAFd5/HaUNLX2/kylH+QeWovMYbOdZV000o
Wwby9G7e9ejeWIhn+BSdof4r86oMRiT2dvityk7Xx9hngSF3y6o43rCBjWAvZjaSRHrHClSuP8Tc
cHPVxPgPgiQOewVOS6u9lxExsNqqmqHDvT9x+U26rVVB4kPqj8DZyDJWBYxiT6Y3ldSwwU5VxZ90
fBFaHRbU5x+EbOYKHBqwJcVfkPfGFZ72SFg8pqnWmaIma0elUO0pVzZjhtWNmKy0J4K6ZNN2KBw4
whqEkBoYM+rqZifi9Q6fUHfDlCSfo87nFYxTi0GM+yLQC3ydQ6po4HtCtZQs+G2My89Fxv2H73Jj
wqlDPCfE3rNDMSb9y+D4GF+Kg8NQIzNpZ4sTGQ97RBRPzCoAIAO7kOFjPBgXjCWdHfQc/AhwtbKr
ZBPCUzTnMBDpy0Q/JVDN50laMxdqgrE1o4SmiXFfJbn3DVO8lnO2GYNIuA39SeCzqNoXDX4is+hL
vSG/ie8jXXx1UXgwsCqdy6/w0stbdEMly8SAkObVhmSvaH6vSFD7GCxWMgokBnZMGpMjhdp0KLCQ
wsxoH0obSEbsZTGnYMWfnotPvBc8UAd9T6aMF++T63TT7tIdT5vA8kR35J8Ko7wtiQEprrqw71Hk
kVm32MCixV4jNYk+sGKQX0u9imBDtH6JmpcFCr8Gv4OwCeOIIQGqHnYhK/GmIiJDPvUPBAt65XTV
HwL6Qz4tt61LXTF0tdHuS6/B+xHxYzBqN5JWZ3pjSDt0AzRlAj3t08B/859aBLTwSv6t4YPfE3Vz
UUrXhP3Zk+3GuwTzPyIbfa+yk+gDBcE7BhOQ6mEBCvccAolk3U3scV7xkaERV7R0kxvfc7vB1vB5
h8up1Q8RmQxIToZ3E6de1v8lHXQDRfPiJTmlO2E4upDbB3yMFuuigLi2crLFgynTtaLLqujKPC1A
6d+z9MQQmAWOWGF/g1yjlUXHgLBgSKjTOYCOdbrBb2nkYDc5pKzkJ/41DCfk5aag5FR/BTF0EZPS
9cZzmfyUCkEFKwYYpDi0lSqFQTsxdSjLQWF9MByhGlGIQUTasNAV1hotxd9IMkbpbq3E1ge+pQe1
TQfVakldhDaG7woVMIbAX8gw4f4qqDuQwmdK4guSZPLxzI4lC8mYu736w+fL4+pzdxJ32HasFqQo
IEqzTe/F74snubNrYpdLHKag/rwYezqYWUb8F/F0UgsZ9zXPakA05K0umG5DpR0B6QqpY0dXY89D
zQya/UTvnkDDE16T/R9J57XcqLZF0S+iiijgVSIo52D5hZLlNhmR09ffwblV/XC6j2wksdl7rblm
wOUFpgHPEj6ZVrYGwmh47kWYhRF7hIeThKxhlDUyJRldJT7yVWm9e0cVom+7HzVldskFxudrrSDq
p9e/xzxnyswBW1yoIfJn2g8rEX86jLW8v36w8D6l+/LRobqME0sIQpzeHQrXhdSvsn7CaQxlIZdW
zedHl+3ZeJMIuDFwpqE+Ylal2pXP6ArPTyvgISqdQLDzEb+ORQUuhyhf5Y0kKNvgbYUOLWfOI6Ey
FrBaBEewBLG65PiJCV7CepXBD6X3dNeNjzX7ab4AQMFXo9T9hPgSYytqo3QBkwA+N+kCSIh6YsHD
qA9PeLG59g0TWuZpHOLYD5yIcOJ8x7+3hrPt29qJh8dPad4Y7B664FxFBml1UwEKkW2SlpUvLV4l
BIwYMO7esyUbsMTp4UTCsleQNXD69l8Q3kvh19e+C+VQPz3/UJEslJFt/k6im/TWP1cAYL3c0FKk
taU4xZ6hliRjC0v2HLw3mNUT8wQtE2bfyIhQLcp/DUYdaGIpJCaJXkmZ/CMx10Irz5gSKmfggGUF
6lwnBoywKmlxaj4crugpnPLj0EdRxakfywzdBBl5OufVEMY18hgNx2CA4i0qiKz0YWewv8ZwWsAt
w8HB2yehmPA99EQjLmaMARYTY7uH0z/337ybSQcIiQYrBAB0WGs8wgCs/vR9yNo6ze2P6mJiTUjj
h4mdQxuRBWzeC6pHTAH4LbU7MbgiB2ZNAcJOINFCJx6MJOEE1HcBt4sDU0EtzTCsdWmDhfUrG+eN
umBX5j9YSgYCbZBywBXaVHj6nFvE94ECIMOhLsHFHL4dNpc8JA9KNV4LoTRA6hPOa16ODpw+eCW9
+GTy43PhEEx/8fRGhYiAHR4aklVERRm0KUshcg1DxMm1gQU7T58BvoKhlT5xo9X+0edRj5n32SNB
e0Zp8if/d4mgQqiJjeFC05xO5Q5xNqHpnecv6Q9stCbATLbMYFER+7bG89DD8Cxd8PDoDBdRB+N8
CmcHlbFvU+HVKIE1h4Pb5IGsSIOxBlpiikzfUojK49TjDw5vK1KBtyo7/xWm3u9QWx3UaQwd3+kv
Z1Lzy9vALYir8DFHtMzIvFM7HZxKWeCzRP1ZvnLBbhg/oqvdStpXjb0C4iko4rqFjbSmE6Rld0dp
X6Y8a5DFLGoFNoQGFAV2zTV8ygh5oJWnmxD/fKRxTGwCBy620S4KFK3w0/rJ02n4bdHaYcvJMHNq
qa3xj/5AoKXosIdgLO/KSN8Chl0uXUCNGXfgdiO8tTkgcEHAoLz4CAu2SSpPD80hVueUN/38A5cY
0S4zHuaCuJbgPCk7GkppCT42AJvFMiemjuOI/luBfKW6wCDYO3+YrV3yG4sU61ZjA9jqk39Qht4c
N154dQS9YBUqw5ZYeobbj0ssFsPSynUcAR00aT7HfYoR0GIG6AocNKmJFiDvVEKfLRW/jhkKI2V+
B/pUzGAwzqMFwM9UWbPa4182FtYS1sDsiCCX2aJbyvuPrTOZzwHqF/2Cc3H2AGqJ+Fh8UHRznf2B
gbFjXeeZBWjiY/QUWpi7s2kDJ5LeST09Gkhqwfd2HkKelNGn02eWydnDL8erdHTUeEs6O0s1pkrC
spPhKQmSqJP3gLZbUGg8iSxDZYwBg3tuiNsQKEOJ+QLufmVxKS3eDOUFVEYDh/wNmdQv9U2KgS9T
NwlGghU0E3VWxkZ6z1ZBsQIp3vBQQFs53NfY7iM3leiHFoFNYIoJ7Z99AqqJw90EbWiqoyqe2BfF
6JEo90nG5bMY0Oxsh5BCGYs7odxpmLEg+sJnoWQOMNkT+uY0CcawCMYiyj9CFEkgWwOMmBcDYTTH
UcsRACKWv3UicSyEmkwemfxbMwb5VAZwiuk3/5mAsxIEqHs2sF1chJKPSTP5lb14yuG6Y9pjLqAM
0GxowWIknUKFu2ZlJlXXQsbHSrYyhqbmPGDQjh+Fco9NlxVPH4fZN30Wcq5x2f4BRLcmoBDzVZbI
vH8FyyGwBM8eoOAjjYIYy/ZGJACSaISg4DXK1hfWqP/xwVtxL4mLdSg7tRrbUY68oncC9Sv7HIP8
EreMAa7Kd6cjbrKRA7ebKMK1CUj7gUg0UQIXfFusvpm4tdXjP/YZIV3wBKD+q+1ZrKvV4P37UTnw
cCNnlstqgAe0hlrcocBnCp5bIIHoyd+TcwMfFuRIAW+AirGA4+lNRoFozy14fFOwCHa2HcSvXZZu
DQbhc3gn+AxBPOacnagCdkS18I3uPryN5Q7LiNqYK2hs5uG/st8mP6ibIXQHFwGTZaoHyWadwZDG
aWHiSxeDC+Ud2jgRjrwMGyCE/kwQaPSRT0DCUlfRQ34n0qsGT8SFqtH3UzAHH8JHz/Ghy7LrZKdx
fjbO/9WkqeSQrEzIFx5ZSE14BKsbVyrBos7SNAVILDB5nIi7djsbbbKoMICEdDyZyzCyKziB5tK1
oYSi48Lgho1lMscKEN/gKUAgAwl9HErBokXLyn7JkmocRMQRSZHklvCdYBvCgJVl3q8YrBI0GvBw
TQNWmApDbw3f+LpxGXSrABwLcQUHluOZyYV5Ci6Qm/zIEotVLhz16tWQVXnQSHqvtjq85RqNoISL
gvZrkA5FWrAEKdjUFTeHNyvIJ1qcABKG9pfkcJTcCgGGFLtydtWSf0aFJyHejgh02mXVO6a5YezC
YcU5U+DAUq8agYYhgB+e8iRhIyuHt9lYYJYr8YL/fKg4iRT1q63Pabmq0VoXyxghClZyPlMEavF2
qRF+IKhrIXdV6TcStqr/asqlIhvzvHkV16bE4w7oCNb3PGMj9Vl7A/Xx6P91/b9GI6PrMMh2WSEa
ZN6nfYHqEUS5xLk9WpmgwM6MlFnCuFTzlcW15QXnvjtown7A6w9+skEhIrscbh/5PuKAqLD7ruHN
49CSdBv/Y4UvbXaOxAdMmACdbr3Nta+ML06yClideKhdNfNVEKCHFUq8kiCx9KeW5Vhh7jK6hiOq
26LcGXWBwonypH/lLebdOL9xABi2+CxOYYcGW32okI3aXZ6bG7RA6mcXRQQHHrSZNZ6Zh8gZ23OH
nAfCB2IkzOsKkjhbQk9oKDcGeXSpV2yyD4cMW2Iw8mMqfhXsIlQTxa72T0XJw/CWWp0SDbDrTpks
xt8GXdGMaVmmGshRf0XiYAg0qfgbjkmgAumkp7x0eLlFLVP9AJ178TKT3UC8YrbWyfFmQ8qLtywe
8xm+MvJJC6jhxE2MWCu4VeC4NtS+NN5iidBYI1kS8MQj0VbxcscSDo99YV1S+WHQDwbXfQ6C6nCC
zog2SNtVWiAosLXJOIbBPXid8nk0GF1Avl58MLBAjt7pBx2eKsVN0OeMwjZDHjhVdCumCJ6CUS+H
NlIof8MR69FGMwiVlLWi7DjlpwFNmm258VnqeoUHFHqWCfYdmMqAHkNWYQsDC23adftf00PDHJHL
/hyYwtkCHl/luPTRTXCdbitiKhTZKHTj7MC9KpxcOI/SYdmrIf6yBbYk+yZ4xIJEHtfFiDYh3DKP
Ucs5K88KjKqHjmASd4GcSbVvg0bOTADDKWgQssTT+xzArvAtocP1fvT0UcpUbdzXYKMOyE5ZsOfW
3srvesS5nPs17yHPcRRijX9I8A4qjmHrYq9Rw639z7ac5gpbMsMtmZWVs81TStb1cDOcfDejzzcY
82zFcbscUXmFsB8Qz5QtcFzwNevh5uV4DH2AZ5cyzMnGIADQA1L9DhQ386XF5witOYCySFMCzYgj
1fyre7xL0nmG86DUrWY6Ud+8aQhd3N36NGu/KHW8eX4eqqU64uOk/DXarzAcivDGjpa6mYVnFz7A
CGYtA4nhZIBBhVZS0be3CnFLX/0k3c0rdoPDcsheKT53VG4jDHdWB+/w43arql370TykzxKpdxr8
bLrzCPSspeRIXFPqy4FDWpLgzTcrNV546DNkMK9Ws0oIv2QY9vQjEC77jvEGWiKNmsXDUelLxP8+
Yjyagtnh5LPxcHelvx28eYxdWcSlP6sgdv+GDaPReBpva9iTzCMA0JC/QVAIhnX2L+GHDVgfZc+W
U9xgGZg0gv4hHrYDioBEpdPHYYCVRrwfbF+lc8v3hrIGzg1GB+YHCwHnR8Gf0u1/DezLECAx4d/J
09QAbwwgn3IiMRj1RtXgZlI7s7GOATWIhTzRg/HJTI0R/NZ8mN6iIQG5P2qX/LelkbLrdWm7EKJI
VZ4iNElICU/ybXZX75BIY0dfBoQwbv7BoNUc6ILrpSk/ymJXfq7gdOUv5iwF3gaAPfWOfY4j96hh
buaOo9UdtXV2ZskybebLmBt79u/04i2Dn4yp6Lxe+spFKgi3JpUNfhz5UV+TYZSbbwUm2IfY28g7
ncHGXKBuuqGsPiTO5HJRI0rELQPIHBspcbI5wIB5DVNhw0RR6zCi2BXarhf6+QA5bejJybwTfABi
wjqg8zaSk2ejSRLyTZsePQwsiD8Qtimi7zWHG+tQvTK4VWYbkLGqZEsJ9vQZlfjQZAyS2R5EW+Ab
z7cM0kFFeD5pvrMdoUvBr/hAgKp1Ex4iBJDA6kOqrsz6ELGyhncFJ2WKvqN0hwP1Cr0rTJbg29dp
DdR5pYIDd63bLFXZdIFuY3FuVbkrtzfsXmVJYQn/Gkh9E/Ju5rNnUxHIbbiyh1N0eqPl7MAlrdBG
9Bbg9hABbk8XnrweBNiopjMsPMUFIWlr3/WEDwQwYJUH+nitQrW5gLqYX+C8N+pR9c56cO0EN1Lp
l9W5mVtsh0QOCwdI5kAQvmVQJNDXYwe2r0B35shsboQToLHv/rB80rzv8C9InBFRGZ6abJmEBSSW
I7U8wHYaHOL6H34oHaaNm0s9wA0F4O8gxsJtuWMZufOtZfUQYXMbX+HXx6pvdUPtjllTnHw1ORaw
EIlXiXkwp1Pfyt6FreJTh3j/oDhcrc4vgbJK+MhXAr15m8nC93fNX/+mQ8HRfHdFmgVVGyG/eZ4h
QjJ7enC8GSvmvLNrj4zkBnuS2HVrbhy9mU11WAln3MtsBBowWgUkqA8OUD1wTeoDHsYPI3mC/TjB
1/jUPgPV7h7a05tQHTFFp7StJeb28xO7j4jfkdG7LJIf2TbnTjJZuBZ7HzEJVm7hTxBPlfm/KFvO
IBigK4C1Jz8961/5mGE45OjQ77CimiOKqaMzXPKI9yDADnzHexSJqD76JZWqQkkaG3vLsKufEEXC
qT3TBgEvgBWO/zrC6XmgUGnW8yUe/Uy+bWydom7yNgOlo6Ch+cgcMo8ZnEF79+J1Y/NFit9R7/bh
PepOnYm/sjEPvvEdiOZwtrorvbB5bSNwFNTY4FQCvlvfmPhR0pHUONe+ZzP65a/Q/Ot0VjnbwDza
GcgpnFFk6GMgfqU8jthvESUuFzXytQeUtlq9cN4HIFf4dUlo+lkqM3V1EZ4QID5wEVki+GfFngsq
bAITd4vszf6BtzaWrCEbhLpv2MJhTbU2oruSvRxeFTsH7nLSCmhcP3vVQSg23VPmLYGqvdlEO5Ng
bdcCEoR4jZEWmDwgpX1MLq544Kjs2LhnC+i5gt018xudpXExF4ce7RSkKWE7IpCPd7JqKeJcebSi
k2j3APyb8eMb6ngHd97plDXI84rcB/PAg8D8r5lfMwcK7Eq8KDK2DXvBdGCHxzYKjhrPB+NEGAOq
zGBmiwAHcIQ+RE8uEgAh3/8NaIPRA0rx1jzgL6Ppt5G6EIfH3tFLlA5ccyOAHLvJLmHJZUwllgPW
xXbzo1KQf9pjgFstU40eJQluPmK+nkk/kvSVnELBMpgIask+Usk7+lUwPFiskZr/U5uSj/xtxHwr
55FiFYhmB2gOFEnB3DrZjYVmTP8cOwZMXWkefSKXqTDwIGKXZ7DRCIwB62fThbXL2lxqyBJQwf6W
A7nb5C+tymCll/tR2GMdkkBhsWnBLyAMNOHxr9otOFRk4Gi7wWuGpviGf8W7uar6uTeYui94F1IP
QdOZnSnChCcQkgAEJZ7BNZurMbfze5AtQesYwXiZg1nXBFRhyJmgNnrgBBCyGE3/Vgor74Oc7/bJ
VtIEgCQudUbnwdJ3BmaFEQ5t65Guyf/NIejPbkmwAAnsRbf6Iq5P/oGMRUYxdAb2eNgtw0maPUQc
3Y2NUvAWLJJe0TJfGEIq96cxXECt9FM2v/nVMt6GxFMt5KehzI0nS6RHNsPBJZLXCDmck2FJJjFa
DfJgRHtnHKFZkGE0OOOC3mI8iAiBgWWseMXvXMxWDK3pMKZVZ0OIHcWtVp2UbQ4Bn5aco2wC6ReM
rclsPcPva4ujZhpzbI8gliRvH81FfMgRm7IO8C2+NaUbDWvBolKCqzQx1HhKqakvJtpNtkbgsGQH
Fv7f4Zb2Ww1SPs+fO/uTLKc5R9KZta/+DRQjsChQsQ8IUSg1F6yJHh0dBSbVhOpiVpu4MWmiU2c/
qBeV5BLvX6cdRVRZl0T6hb8jTHgDcVUf2ZF+MOmDpi1pL+TvSNjT5pAql6LZhcar8pbApYW1RacM
7Uz9Hbx1Me63sy+GhJA2Cw2exQS40Xv0dwGJkZte6wN0py5d/9+hHhedxZQNMC4wZ2pX/DY4cT56
i612onVAOqRbH1CqbL9HjGjJEuZ0qyR9jIh9sWMWSJdG3QBD7STjx+bk0sFvGIeAVmNnjv1bgo2t
BV7UUVhPGxx33S3Xr058UOKrWj+v1ZPPiVxi1BgMTFWS1WeGaffM7tD9vgZ4oQOOO8FpMN8f41eM
X+JHheXP/2HvIt9FW+kgokrwZ5JYMaTsLDgQJCeT4nX4GdIvGVoiru+Tl1a+buM9e34F4u1zlnyA
zy4MLwZGkRKhvP1aaa+FcW0/r0Y7FOqyBUbAZ/Rb6J7At/QK0DzyW0PRA8+gSU4MPWPlBm4IQ3Bh
9mhcZYzUJh7TBz/C/omR1wFcDf0whOmeYQsSAI5OhBHhXSH9YYOY7jm9b+b4DAtjkhmuWrBUo0Py
HTIbVDF+gGFfb4IdGqICXzFKZeHP4B/T3u5e2htJpMtF5SloYZH4f6bV/eRoxhYfiTEP0B96s3YV
HmrvrnU7vZivgYrZ0kk4c1assBaqgL7GJs3fvUs7fsubSKMbZYDuPcXNrMItwsomOnKDZmgCaDkN
IXqK0qvYCKRKctaSDcW2y/QPuvN/RiQqXPieMjfe5+QcfSnts/Ke5lWYgYUSK7AYt9gzEBBBJQlY
Ra9NWUMYHFW6skR9GBHShhuN0v/L2mMUPfUNqQreTlH3IYr4AVUgbTcFHyVXx0CPgCwD7Are37Ds
qgtlrUJcKuxqcyFaQNKCAUfQql3sKSeHymyXGFsOCWQA8WEhb8rvWeuaKNOHbehEtrysLpKNgPWo
PtlEmmHNkS4sQpc5GFNaG7GX0JF7Bt1uAXr6nmR5wxRMgkXexB0HDwOXv2NDEO9hTvBuOu31EbdJ
aw8RfpWgp9lLxvVr26G4STb5dzlRuxzCyB5Kz4x++gBT9T9aTXIto396h3cbWbYbMXga4jv3ua3v
AU81iZb86JWXur8OAumxtG/XsWEXPSnBJfsWnsm/JmLTLBbGOf2sKxHdMO7PSPnWwfTU/HU/Mbzx
26XGk174NzLvBb9SOg74YZH0z5BVXv4LqB535hFdg2k1D+0D8Atl/cbqmNXAt8oNZwMm0YBifnar
+m36U5WTpSYtex//S3XsF2ZzNXC1dK1TSgqy29Ox/UtGg9JFh3W8N1N9MYhvhi1BcGl34k/y3Qp3
9Pw0n9qhKUcsR10D4kXJDgxszygUwB94EuE7F50r5XclngXzrna/HrvS5I+5QIMtrMA34jO6GeW/
5O5ItotbQyk8ORXDwgn1NaVamKFb+cvbndIuZ8xu15NOAOjjVIuLolmCfRhz3X110NIX5amW0Ydb
vWhLrsB5uouxSiM+g6Rxna/t0DEwGtYMOauGuDKbqhZkP3u3tWVG+88FLAsQLlrQ0uoHjwjUO82T
yXzT9l84IvxbI9ByYc79KngVuLEDL4k8S5IxQbRb5D/Qy7FCdiso0gxrGbhqNupbbV6ZV/o2VSBd
bP5nrhQGoNTje40Mvk77DXQ8Z9bAno3w3dU7ZnDGBJMcmm4jdZYxR4Hmn9r+Vu4h78luJ5Ozkn1H
kJ1mEmKiAgPHgYEF+EO9kv19zzi+qk+jekJJ9GE0n75rI3KBtT74Uif123iHiKghpkh0oXMm3r8B
vQYMKQ/sY5avxU0m3EHYKh2mGsZyB5pb2ifmMsOcPTu0YuMUqI+SsW+hflNbE6p+a9bEdY8wGrOD
kfxhQ4tjH0LOn1wHRUN/ib/RufWWaeBEzbWyW27TXMsg9igmI4Jfcoy9JV1ohnFRrH4Tuzz/IA5g
EvitHIZ1IbnYJhCcS+A1mewY0ddoIHAKgN9GVBSykeQRtQtfOqj3Q4io44F9APJLccYtgwWTQab5
F7nxAyoa2MKKn2cGwRAwIMiVM2HyQ/EN7BI9wnais/jZUDoTZ4XMi1aM9Ox+s9RdOYDltOhWZbsV
tzGQkCpeQmM9qWN4xJczbefx/82ngheh/6yGLewUsmGl8A11dlgmzKhTR/sH5Yghh79RlXulMvDH
yMWdMQbAVwHBbe9KwRH9bLkBIYwBbXC86gN8tIJbTeW7LOe2+ScBkKfbUPsZEOSGV8zMl1m0ocGn
IAGJPPbmth+ebLChcAuPVFktUMjnjbgDKxLV6YZ9QrSVviyzP+kvyXBjr1ah/huFJxWrb9KAvqvH
GG50AZECljNf5cdW8UJcw4vIhYeoL0migTqA2Zyd/Pj8QUv5HrDcFm6DRwDPDlqzj8dg85Pqb4a5
aoSWklL6D498G1I71hrij6Tt1HjvPTP5pdNMBcS8rDo0LWQImQfccLNlrc/zZTp8kaSGkPu7sFwV
XUBvQrtej2cZm3AiEHFGxD3wnt+Nz4FxOmkG+KaNS2YIgAnHWbgfC2JjyP5Iqgt6btNc6gy09foq
gvpgAoSQurxp479UoxGdXdCS4VIxo+zFy6JZ6zxTZMF1U0xdMnPhKSPqkhHxdd6fMJwNfYuPlH+C
sFnsYE9RGBqcim7JmCBY3CNvGU/cmerY/ZEVhRMGA88DGfJC+yvcI8Ca6uC7zIjHwOl9KiPxpEAo
KWdY1OhPZXwqp4pZzYHJ5GJ4RNhY+Ws4Smw/jf9q8z9FfuKwxcL15s2xx8cKIC/5bZBhcpLM7nAr
EwaWKI2KbalsDBqk2WOa3V0qjcgEoCQ4qcYmTHC19bYeBURTkeW3owhU1a3OBoj5JGBu3xNE+DKc
tEE5/pXlEGoRrkKh/tP/gHIJLdVW9Zm9CVqx2d56LMOgK9BA8U8QF/tvoaQd3TbiPtkDevfo1iEP
kfbiADnDeu/ngbIhz1v9yf6l0G9Mxw9dNF8hWTcYEynuxNdFgsvrUNYkEOQya5SW4NTC7AIVL4QB
kDohhdNQ7IphY8S3brhwSkzBxQRT9nZYb5iqg5y1Mn9dwCZN9qK+E7htxm/ow7rG5K6T9nW/4iqw
meUR+j18mkOKs7FwGaw+P44w1M3iF4K7SXkS32YVBrzMNbF1+fxWI0/dXtbZIz85ps37j3qWP99h
CGxPH0zIrbyOy2VQOiY3WeWwT/4iUoSyfZAyX36Ew34If9ymc+uPpUk/reaWPXSM2XeKeglngzpw
GiwUmGAJG2YtCLnBYkYJ04FfUFi0CLhGTgZKk+MzWrta39FxeQYu2LFNz5ULrxYMpgRiYHN0YsB6
k4kF1Mt5uCwA7GvbhzLCiVY8Ud/L42nod6RL4JPef6Xy0uTGUPul6olBKWlt5L58UPVmJ7n6FRqX
FAZgN8d4IuAArv58V8VGtpnmjgaMGTpVQqQYcjGMZ9sk/q28YsmM+ej+q5PXFdHOmXJXINfIzSvG
r8nWJs+/vqQZmXf+/B5R40XvEDbLZIFP4ToScFXe9CMHUhfMEwzlFp/OFgVwTEac83NBHUFvBkMf
9Gy2AHZFp/JAt0H3VJNDA6aLjS6DmTmy6IWcOBHBreVJRNuPnjp/kpbWKk94/gygKrQznaN6pBm7
9Epp5/KoNUef8Dxm+824USoS2GLkueWOiq6qlsTPzU/xzy/7FpxB6diVdLt/nP6Zq4FLzIUAXyhY
WVsdGd46zl7TFHfGIAQrfRsyzRiuB/VQDKD6uI/a8HohDmEHwpSZrZ92kcYAY4X4n3LveMqwAvgA
F6G0WLaJhXptY+g7SVom+bZp1nxn6EjN9hR8Q3DS1sn50zl+4aYHSE5q7or9dmwvGWATE5j0mIRE
S6/10AqUf6MDLI0Dqe7B1bcawjYoCRByfLjmkugdYmJS2Q2VtY+51F83DVMSS4/XfeYK2gaCijaC
jWMtINfnNjo3wlGEfSQy1GjT72R8mA5pz8iMBbeBryJvWQcCF/Z2o/BKIIx14c7QIXtgo4xu5hkx
7pHcBtcqed1rtqhcY8qvW++7Cg5FhI1743cGvxlOBQYgNaZOlhI72lsVl56ynlJq4VTMiAib7J6I
6SkYo29jF9htBEgdH7iZpLM9tlCl6M1Ln7SHch/KX2N1UbxrjKwRhpC+pfDqGnzzcJxzZ6FrBPsP
kwdqSg5DMkRH+D3LxJz4WRVZAtxubPmWjCf73I0FSGB2x/yWcrzFHmpajsNbMNFBzjsF8cSix7W6
g6+y6DcEPf2bhqLyP+OzE9rv6l3AUjQvlb5s1zqe39KffDWCTZpxtgtKinXsMlQZUT2gN4qrt78T
/qWroVo126rcje1PBO3zSxjs0PxRtbPqrZPmVv6RjgT2Y66ouWS2TNLU58krPMLbVU6fLf+al3eq
xAaFI+4hp45ieWbVc5dvHUx5qRYro9skzZlB6JYZWv+5q0yFsNWotxJdD0whba6nG3QuFNzUdYjc
Fxzj90o6S4pbn3zCKEpumfGW8mMpuYCDM9GZ4bnGD4FQwjYpw52H+dPk4sLy4gC/YG0MH2zWM69S
nqIOq95r7Ko69f6pFMSJ8oRkpSE5St/0gMUh9gX9uCBI5BNv69lXmx/h9ZLqBY8TIZ2RIyli3G26
fc3y1kFRaNBxfK5JDZ1XW5LRsHQIFhrpQx2kIfRtEZEmeM7ggEGZeos+fzNvneHS4nRfrXKaHUSw
/taKm0UtrWYOlZkmrVXTzcYDJ3bgfxk4kugw9teNufP8F+X+59q3ty7fddRl6R994CCwYR5Folul
W74JmDsLjg93ocmv4lsYFma8rOSttvagtKfflflTNJOoFoo1lgj9PKyWFPpR/fpgJ1OdQ3WLb28t
rqLzlApEMr34yLKLNnMESLrioYmxr3sa/p6/0r52mNsveBNCf2bc5Zk7LHxyzuZjE24b5rBIj9FB
VN4BqlMyrkLf1TO3fhlkwmKpSL0LGby8RAxMWMrpXojpBieUi9tIyIqAUdMMO95dpjq0cHYCBf6m
4Gto7AcHtyqymuaKrYgudWqtuBW9PG1xRcV4/gRO4tvJrlx0h/HjYu3PmIXkyQWEuorChNFiFj1M
lMEC1iiW0ewq3Er5NibKG/o0CPMTlRVqjOw2+UnCaGYJvx96BJSObJmQsAg/xaGUhZuaMJr/uClB
eD0oFhv8dO/1ao9TeavN14MF3CA/Qir0X7gZSF9L+F60oUZEP7H8rJL+FbH8gvFbIwKwf/TKycPK
vYkJRzprFATgXqu23g7vyfohXkEdzZj3QPRpxENxMp6FNqCk3uQMeHu4brg8QGrcC9VPU69b+Kel
LefXQT0LHaZT2OwVO2OWWkzrdRT3cMd8/6W2LMXBx0CucWXARKkf4aEutjzR4dUYnE+1qpQ/nJcE
mvYCyiqaL4ypGvGYMN4rcFVJISSFuPx1Ca278eN/MGy/No0bwabvRSxZj8W0STOInsIVQYdELMrO
5AVymuUQV/yXkt/be8oaAdcrr4N2LuJtBz8s95AtXqGLKURWUO3w5Jg/SbH/1F+VbM3oGYqGaLr+
xno1dPBzim9nvPczBDFEgq3N/F9F1aD8JfBOOmiQPm1ZTRlgfjY5R430igmO+4IypxuLaK/8gY7C
ZQUW4A+yRDoL8R1MpN+JH+P1G+8tnDyTuSQcCWFi+0zMX7wvqOfBF6ZQt0nqy2PHECq7q5CAeHuA
fea8v+PCnh71eDUNEysQEAv+LxgpwNcjPxsPmMmc4uGT/pLdYO0foZTwoNH08YPtuVmZ/1CQQLvg
GeKTFNf+7h8rvK/QeWeEQDOYHb+95AbQAa+ggdwjD+ky1NFfLmoBesaSUYRS/MmQjZWCILJzij9x
6P2MBYsGxgoMMoVmcw3qa1BdKcopPebkqltPjgjW3yzkI8fUtp8t7tnZfYZqDF4JUZl2o0OoOlKF
UpzktMZ8i8Tm8vsI53QjZS39QZIOW9OBxYxOcq1gw5iat3ycWrKO+LnOnFi+PYJoRAIxHPdt3Lgm
mdH4O47FO9rDuUY1kHKdiZqi/whun++bbdtx1tCl8oPKxLi9D9iTAon45Sq6cwOFXW3u9eyfB9ZE
lEAkn2AAFcF5hqPJQyo5XR1ExPoPewscGRjVLAqak64RLJ4VAQS9t+Xo9pYBQpry5JUrBd4ntmLw
gnQXnm87I1v334j9x47K0pw/+HWUp4z8om0dEFayG5n1RPsZWcfyPV35VJCH7ZY5hu8+hDIhToLx
LYzrRfg718cdCOQXey/rqbYNvi7guuW0HHECYS8xDiUVemEsc+UkC7tkH2LhzONG9UD0ocyHjJHJ
yVb7oqyepuQ5bl8sws8VBrmMptzF/+DF080bzF/siOBi+rKAS/2OUE7yUvID4OM9GYgJ40Gqf6QF
9Jz6Pv3qjHRENT8JtzlnUWE1TnyFsGxWkES/eoGCwOmJNVMxJ/XW4aqW3IxzE9G+jE8PM2g7efnc
PrWhLthBmIZooIqgzsmSP8a70FCx8C2zRyYPTOWUJ8cRC9+2oUnL6rkWdxpcCOhFqol7zrGHYjSX
i6tvurZ/JSPHYPb6LSm73KYOJgTNEsIeij3rdoJXcmEZCvC+kU0Kp3B4lGwY7Dd/wXkYHJha9Myx
Aa9mzm5r6gB9yp1SmEle61IpkBhHFMxkCIcx25EoFpqU7xF8blbhikKyAXfRz58KRho5b7JNLgys
hmEDtz+ggqanhjWrrON4Kwl7asc9LedvejVZtkGnsz/BmJJ4azkFEJuR5qrBjcqq8V10AJF6nVwr
8j+jOpGE3bq9P6zyzyZio+7tDFLBhGewW3jdY8ChqMuvcb+ZaNw82DWmXzgmertAOHYwmT/YU3+e
KvVLqP16l4zUxhWSI5ZC8TmIvICY7PZOIZi7aKnQt6JVbPslOnXuEiW3d5YRjHIYlXbyD04E+hNO
zLY7jUJiL31mDRmhKnxda5wsINTnPY7o28+PggW7DE6x82yhBWS6DAOnJrgwTU+kWh/BYu6KehNu
t0HRxhxitsMDAn03pzovIDbICJdop3RYSIuG/e9HEr+6DbJk018jbsmEFd6WmnCeYnEvpkqZbWHU
k6anJR/Ex1qh4mmxSMEZ1P9xdF7LjWJbGH4iqsjhVgIkoRys4BtKttxEkUV6+vmYm1NTXXN6bAn2
XuuPd2wvBuiuzU8aGgdjmNwn+fBPtNwPSZafPZAXI0yxxhmSLroZjdXSYQozmEEuYlaNoXva4ZiZ
eMAx66T7XLTXBL9kSNXLKSeZ11Z8CcBi8KjmUrZoZzTXDaI8QSAz4B8uT4ENyO0Nm4aQySGEh0x0
xOYv4jrFiIWNiKgiwS3NhXTMgNjtAoX6Znq0TuWD4/1tLlRao5G26HZIKbWr4jSY1OKEZpBoowLP
0s82OIp1wwlVh+jepnc+F9Cr0Ao28kP63lv/GSWv4P/B5jZKtrYCGICfYfttHctqPcS12DjeCJsa
IiS53aLTm9d0zA+RuWrkoyR5zHm+v6K6JrarEmyC5qEbuZsUzKSUoPPeIzWaqbqAz4s5bFZqJ0dh
4RP7z1Luz1r5i/JIbxbKAqxiERGCNpxzQnviGFmP9mLzsP598PVxe5HQQ/ZjdJDxRIjmj0nSDdzI
ZCjbTwekeBiZMJT2qQ4GiocV41uKDn7MyXndloI3GaffxinSKbKZBtUBJhabxSDuxHop5LgPPG6Q
Vp7+Mn0SIOe+Ne+axabnCmqzNWZhDUhAvHyaBRikWVxQ3KvKX5EtxmPZrTNmLex7PopErhlMmOlS
r1D0aU4NLDrY2j+lOEyzPTiuaUtIbIEiuatNEffDd7UIMYLH77UQrGQCR10pPycN6aTxfOcMH69G
+c05T5pdbRfXnkyD0erskPZUetbw6XB2Rsg88e3Ubo9ytb6bwEzslmGzG/VLeVfP9KqjBAac6S5c
5sUHkcdU6bvHpaMVTrIuVhEFPzb7XAi3iOFgxh8Lp4r77WBUGxOQiLlGD0HKtp3LzKvDGpJ+T+Ld
4s33IyChq/qv0OTVOgDqMjq8sYDugBqw3aHFYjly5Xadyo/a7qo753V4dbRvFnyU26xVAJuzAisY
cQLYmrTX5GkCRF0WV+nLpMxt02E4clHyjLv63K1xtqmha12AgD7e+BK0X8q1IoBnYWlLB0ojELpo
1j7BUMDhvO5Z3+g9YOxjiSIa0ZVXGebjDVLg95FsOUy9/k2nr5iykilM/oHkaKsuYm60bdMugWho
LwnIkCR0ij3fZszOWVbumFIsopMIytB/9DUHqNgt1CV8UXNEbi4utKOwmOhzFnjjEdG7+/vMdiAa
KCmaCE3yrOGW6+xiiiAx6ocExPaZW5eA+LscqzkAAQmKLkl6mTussSV+qHnVF9QwhgC5SGX+hFfx
iylAxF1AncN2RXHPrN2k2UMUDiGRGA65JV8Cwu+1vMZRqmI63nOQNIC/U6sUQpg5vou8t6cGFfsN
v6jNe3HddpNVG/Zf+PPbqxYvcn0rilxXJEedFfL8NLqH8o0iLD8ASJj1OvxrAzWE9TkABjKhoUtG
QRme7WNJf3J/bSDtpGxwW2oAe5jfEe+czFGY4YwPq9jzg59gXOeIkIIHUVKWsRbAbDrrR6LjBp+c
7taXYcNjRULKsGFXF3jNCsAqjEpAmYhXFO5TxsgUXc7VeKNg1y4yHp2G43CgC6Szlnqw1pqNIC70
F5AKvbD7CrTV0+RtSlH16AoLBM9IhsNwXuGU3PTECILIkqXHuVTbg10HCGXmbAumBZAN+8OmxxfI
Kpf/oQ5vwGuZx3fpzx9Bj+0ByVyD1mAerVhjZfVFCU0IfputVqwE743/G75RgRFbbmNeF3XnQwiY
1vAV4G91OQ5GZfHhnIeG7YmByjlEGyrByUmSVuO12gXsYjrnwkdmeS7+YgrLwz5eVQkEpLStrn70
LbB8H97RKWEaDvpzWp9wIYFKYF3VjsGwE/IDrTwJzLWLY4NfC9fIacy7RTs8kTT8Pw/SVsf2OB1d
pKgM20j4GQWSkSdFOH2oH+R3VXgR0w523g2bq6IeyXxLmT5U9wP7ZODlSekRbLpTiMN8xDKPAYeo
pAo0RSFTybT22JRy2C4mpyLhKMGvzJ8Sq8KIzTtSW0xapdvJL78/JFBds/SmnXD38hfE5339R3ai
5e5RPXjivEWGPKPJhz05RukPcAV7jfVf/RYRgRTijMCXuNnhyqsmmnfd0OoEQTqls918/8WhKQEF
hJyxLM41xyinO4d+iS0HAXlJsnCt/r7HQx59hT/x5ONYcz8WI1FcBNHbQwY98SVw7eUw6tocWaux
o9hLUAngnjWsyC23FtTbUtPJiWaZht3zG9hIOKRs+FXjdYPIkHRBJAsS0+9eNFF5WqeQABKcTHV3
eaM75+s0+KYrV1ZQc0ydB2DB+krkY+aDV4J7JDyrFm+IsdTgjJLaY04tm2XKNq1yJbNEsq/K3Q7R
QERm90VKdlZHVucKJF/qtsHAxJWt+inxhKzpIMAVwX8y/DdJhy2OUh3ror4fjG2YvtrgFmZ8l+Wz
NrY+b0VxavQO09CGv1IjJTNZYxbPky9UGn52z8Vf5HmS6eTsMwzRVHwLBBrIPxKJrnR4DFezvilo
QMnyVc1jT8r4KK9z1ASkPEFwIeRJe1A8eOmwVWeduvQZ9UqyAXw28YwgJoHNOYhdtVx8WgCg9O6b
F4W8WaXZQ7wOTPD8fzWkBgOuCHB65SlSG8A8EUE000ejSz9x/5goBMQ9gfSbDpcQjn4sn2OwEqkw
g4MnT4UUEQtNTjg+TDyman3p+0dBfcYHJ/RZkFyVv7cDruWzknEH59AOQbEsiByTBtKYCBtTvxR+
gwFAV0HT3SMFH7RnSMoicaLIifgnPcCcI981lMSduBGLlYhsC7EVR0CmXZjv2QUBCQQF3oBBXfo1
m1XTvFJr3VGnbP5FMvNjz/V6gASY0kO/wwIVjjucQ2nf+bywhgOy4+fUThz7P/ST1rBIjWkV9KIB
qYN5GCIH6EHcAKUAXgB8puMWdT1T7TX4hcAUFngLAeHJWb9E4YIJKKxP2T9YIJgHdSO6HB567ZGs
BqZFPKsr0E+WkWprfhrGfYpAU3jz3F+pAFnDGzz2bk59p3/GU+2EZagsCGBDBxSLqw7Yhy2X7Oj+
mBHwXH6NBAQEN587Z4ChTOkKCIiFZWGp6xLhPRfHXwcfHYnXFK7mgouLbDf/7HORbtT7WPwoIHD5
I3PwUCgY4fUtK+YyxIzAWYwGzSTujZ5tVFxzX04m33gzIX6fA9JRqbR9aDZcD5K80PxzEjAUrERC
mNGJLHF7g/pckmKWWQg+Wi98T5u8YcfSloAEs7wkqFX6p3gHWK8QFxoYVPFuLem51jIb3EkMvjrt
apmBF6rxon/m5Mmr0MemzUNsj9dWZ3okcImpjzSXjlvfWnAN+8it2/eqJDb5X374XJpccnEPIJcj
pO5fn/8URJ46SUCkK83oDHLz/KEnT0MnlD5cr1NnOuSRqH8ida0ia5A5iETe9pVgI6AXX6m/iTEC
K9VBVYg6k007IZSvvkRtTzkBTRBgoSkSrgpx2FCSGnQBf5zxGQKKvIETUY/k8VdgkptgjyOkxIT8
1t2d/22Ce9g9cVL71dJQ7xLxhx0nRBM6C3Mv8+ef8Ku08KuswpC0bLZKZK/9D0a4Nl+27StDQ44/
I0uPNefHvYNjn0l3EgYOGso023UpzNl/YtBoW2GhkaZoCtSEyriNkHAp11IhTcn2qaOOfz6fVVa5
gbJp/J3/a2Ak/tz5dMmDAYZVFknkIJDtmrmGiCywsPv4eGf6k5iicl1pGjpdql+57rJdQL5HR8RW
fcyVAx9A6mLlOUjM6uNX9d69D2Oxk7v7mJ1BzHzkN7yQsXKBFp7jvAZIE1lZetxsVnmoP/fo7Qbp
t5KjoGf8IBWQfwP4s5cXlnUXhLPYkulA1gJqnEPESyvhHgXCjHUsM4TiEWIOzIXnyhi+ibUBVp8y
A3oVimpZJLc3ymWOFzRs+MuGfUcGTP5qINkqgo1Kegi2SU141w9x/fLdWAAVvVui77BTB7s23L5D
p5P/+RA8zKhsJ+rsjOXF73Zi4+Bu7zYEN8BKVl+UpVnIFcm9R28BHMM7R2UQ0b3iFQ7V164NWbP/
OvE84lrF5XkTib1D87T0EXYHU+Kr0HG0VLep+/x8TdxhGWvncShAFDkh1wpqYM4ZGR2cRsgWfXM1
KbpTPOXw3uIxN/Fq4GmhrVs/Rm+Pd5v8mbcIdvGMZGKil+CSUBGH2IJwuJRA1MI+Z0skNom90bqT
R46zKZ0jSYUcpiGtWgnnRt6o5s4nFpAXY+9fibOZSSyAvnQ00c6hGAHpY5lhkuc9Hklt96C2RflS
5Y9YRuFOVNxMrPiWIRszjzjqz580vPLvYAr6mBpSEnMtqdexOiLXKnkNSBOiCoW0t0bYm/gEcoP8
FPmQhbsUr1PKOG2WdCh21K6gcp/gcnL5OwsFjoHmkGX6cx3wtGNKb4nMZTPI6tWII4lZ0UICzbqk
YOqoee6BfBiNEyK8aB07WeZf6eO6wFG0B39OsB9Af+xxdmEuNOS9tWtoAic0FWSfSpbSK4kh+lba
dYjHCtyosg1rYalIXw8R5TAlaTh3CVavmopmxQVWHR5F00WhKvgvagSHaG82/Hp976TeB4nVrf6s
cGOZB4kI9OSLZZXk8oZ/HoQZSUkn8l/w9+Mhd0P09HgvQaCkr9QKXbnmfAqW1STaabfxn4CdF3c5
vXAtSYFwvSaVFhQJMd3vXrZ+wiIX0IVOcCquknZb1ihNemgrAgjNzXW6v5t1jeqSqlmU1JEU0Laz
T9yOOykgfatYCoRnkQbLaV/Nrrf84SPbS3btAlCzC34IZUB7zYOgr4NLTEYEQ+r21rbPfMX7FCAQ
0rcGw1qB0DPe+fHjHBAzTVELNLSV/pZ71oVQf1TBnkBlJsHhr0eOvPDJcesUO6b8lNgo4lUmGJaZ
otO+uI56vg5T3E14MikPAHvrt+mFyh3R69g5/k87PvyU1gHXYlpRosBR9QV1BzXO5lllrlmGGu2C
IvafiGKH58SakVwQi98+UD7Qblb+IatsjkAoNyNcVbE0D/odoZFCfhZoSRivTw6DDSjUQCMQZFzt
WkcspFI5JzYrXFIL6MW6reL9fyXscMlDjOxPuWSu/Z9XmP4PtbWUzLXxLNu1vzagQPHSpN67Xlbk
yNi/5SqqHQZw3Cld7uLU5x8ivkllHj5B+jtaSGmWYqsUb1zgw4X/ADEvFvIfnQ+RDwM9ZfU3yGjG
YCdAIuNjOJLASZX8TrHmsM1EPNXCI6fd7UvpFyIe72w5oZcCsDFOMCcDibuJ7yN+hOE2IPirb34J
Z0VW3ZQx/wPdKN9kvuX4VX7I2VhydIE/BnLviFPS77r0f7J0qQxOAc3Q2aSz04FjkC6UfTN6fLyC
1F0G64JmxhJbf3kO+M4L1vQ2+82szQdAsDQaeM8fdSTQDf+z27dbkoeHdTf++tJP3r8qZn1BnquZ
seisi0mjgjpl08s/sQDQxH/M9muc/DkfWDOnXOh/xs/ovJxKER+/agEfShjcwm/WZbFSQPZ903uj
UioUy4lE9GdrOSQoJwNLqANWAS5PS/mpvKLTN4EibJpjQfp5RQjGiJh6JZGPaOrXjmDpBIQqQZKl
ScsGELc2Jx7FgjJRZxkRUBaP8TQtWpPfQ0OXSnKe8fLbbopd+/gMlLN3fBL0O6xct5lkOnTZ2xkw
MHDpEo5EWyLnTslraz+/fM6zkUnwYy7J3A1eGgH6pXQoyqtebEmiwZjEFsTabNdvV3Rz7Weolpq4
pU+5YArjUMKpv0LAFix6h5EdRhVlYe0CWRGbImRn2FiUvbnxbdEBxjHRyRQ77/B18fnwZO/LQyUD
oK7RS+Aged+k+VPmbZCEs9R+x+vyBZyMHmik+4IAP7+kwWHbVlyRFO9gKkvIDI9Tyr/Kf7wMVLM1
V7iyD28mmdaT9Xeo1zVLytDjp0d4hhIf/tEv7m3/pFBWoNxhGZIfOyMdePCn16u/mqRNnAjrScNt
ZiDT1DCcvXT9z1evJvXprB8TAFEEwDLgOD7zRs6r7E9zXMBfHsPQdOWjoWUzglxk+6VPB1kpmEKL
VkY19uwONSLlvvxL/FW89kpjoXy+xYp65gnjZhzgaiqGlcVDk3/OsHKGeuRfGrkJfZJ+aX/nq9D/
RVXNYoX4kjUl4S+sIZxTRJ8BPPBBBzwctQfJQ7DjmuW7H/6g5ZZstUeJwlF3wxzJGQU2CMlpL0xI
+ssvH7Rzpv+lmdo8eCUtQU8JeiPoESKr/1UiqXqeMBKRPOWUAJxWKl55/R8zLpmpEZ9zmpFjQxg7
Fj0BYSAfYfOcHt46ThfFaaw5h1fFCey/vg49xZYs7ZxnUXh4g5G0Cm5gQBUPhT8h2XlpN9LeQ75F
Bydx8ca/D6kmJJB9+NJFAp2m5w3lAXHMvBImYUXZLjvNp78omnv+WtDOaWqX0BBCzxHOY3NQ5G1E
FZW2ZP5/c75af4V54JGUCSp4CxVKmoURLlOPZUvTLuwDHXcilx53kLpGFXLuTK9R17p46zB60tIU
MFBnN0vxmvc1LCTKmYQZmA7OTij3Mj41mAVRzTdLQAGtX0Ua5Xq7uN34/DLopN97wbwD5DXxX/e5
yfJJShqAl4PE422iscQjptsl8tvN6POSNktiwZBnFojdUqnl99zGDK1MMKayiTM7+c11ekF5rJcs
3xicLBB/9Nl2QmiuD5COvA9Y0U/pMolOIvM00Cu2PrSRP5U/jbLrvF0kAfystuEZE9tZzegkfxYm
D9FEEAboxVroZLB5ZWOGQAtq4BmEPWknjcc86wI4JGIz48yN/V1wMICjS4kB4AnpK/drGiNwAKvK
v6G8lB17kAE/IRVOVLRznQKPj46LHzUQd/Nwk0QSgvycENQIGco/j4gBPYnnIAqAOhDXeb8WEcag
bEu0355qlxINNVuGZJ1bMDnrwwD0oUAiBE+VURV+1/JVRwNfdBzuHlTNxP4axW8EB6q9/9Taa/lw
R/9mciOCZg2YOCXymQbllZFLRASaemoJBvOJjCYgBHQ5NvJ1U/3Ib3hOntDwdzQusUR33LVBt1+Y
wLmuCVDl1lQ45a5cEEIEkifD3mOGXkQxKmrKvMtz6q8rvHZAj1SY0WQzrgwQyYf8Ffw1LbKLel1o
NBN2fOUqwh3MbgjSZPk7gmTg7RdEAHhnDDc5lzhNGJLvRuZNjujjOWKTK0vkxbho4Y4whtnR+6ll
v8pWMdx2GbrRcRz+rOEVUr1LQcMzWA2/fKUItYK/qN3jJxJOWACCL+G9RIYm8uF8sH1TmMzBwqeB
hn/TYioNO7s2+t3IByAZZ7Xaf/zXqqdeBnX4UiowmTjDC7FMU8Bd1Jo95MeIULIPc3N3VUhpAoUP
Aihyop50+fxOfro38V74hJ2UOKl+0+CzmhnwMAT2tHRGYDGozgYdyGtTOClcvbhB82eS05lF9SGv
hgwejHKnmb2Di5RtUeoq5pEKO/p/qYMcSKikLZK0OE+VXToJGYx5gLQK3d5OZY3iXZdhl2Ax+dkQ
W34nf1NJ701od2IP0strdYc7HRaauuxjF+e21XPND1dx8CgLZa+CZYzIGALGCSheIcDKEUM20tKr
iQHDuNBCgF6BzYzC8XPI/hlne6Y8C3xDOp9CjXzKCh5WdyXwSXB8W9XIUUNoOfmb1QFCx7xFoCSA
61Z0CceTpXshi5//GNBzERzQuzphVwO48VToRrQYfQ86WbU6+WjdObFOqfoNJQN82nOwMOTCjJS/
0YokPb84miCwIdrFKbDNlnRPJzkHTnYH7gLj89ZOg8bHtbhBlYndWc0vnfSKDAf0Hye7L3G6cNzk
9hslTxpsqO4cZgD7vftGY0/UB5oy8WuQ8OXYRgtI65UrVHCSt0AB/J0IniIuDzlNOP9G4noQkADc
eEJ5OCAHU+aoMKxz2Z8z6lUM7E681hLbGi8L/AWiDLQ8tog7AlnTJglJQhuD45DUC7FgaAwPVsDk
PY+4svM3KDh2m5pr0LjkNW6g9uVvOs7xebQd/X6uk7r1nlzGDGjc+DIaHvoOasqupvy3n0pn22P0
wi8Qt5/5SN+NG/Jlf5W2GTh+FuNCyt0w+9eS7dYh9DE0hoSKouhx9S6QqZB7xKzvFExlOjoRKUNO
8U/Jr/E1IjQl1GlhmE9pPHzGGSpiJFnsoxU1MchtmtRJObMG9jbpwvsYbMzKGXHw5xdfUGaJQBN4
hWGE+bdnGZFEjl2f0jIcXr3h8lmkOHDLnhz77CBw6mYRkBDjUBWR3lZBYkXjKkD7rBO/o7Eg4avq
WxIFgT7iMqEoDQgEBbVyi8p7Lz4mJw1iNOWg5KSFfWtpRsIJ01uPtG2ckZFFQwtISmxeqmXR7PCE
WcnW/NTkf+7fRuoNyq1hOmr8dfAVxYdPNz8JETK77tjKX+BX0RfkP/qaKP7ViKwO23+1SZoYdkLf
Btcoge0prFQjQHmU7SP4j7a1qBskMCihJpI/BnXBo2FKG1bkUj43U8F7dCAqpr8lC9bqCFp4Ees0
5i0kpXBDWJIGaqVep8qT/3B646UBpXzf1ckIyTyrf/HT5eaVd8332ahraHhm+OHQady8LHVhh+oJ
ru1Lye+kCljVbQDMyZ8pBlWCKRR3SOwa8L7Xto28DAU7oUxllvzRKNnqlzjcEk26HiDakSf0R7Td
t/qQhgRBUSFA4bU9/tV77dkxa1zTK/ZmLJr2cA+1NfVhOccvryLazmTWok/ZWuP2vXmwTs/iE6wN
SDYpdK6D5L3my2QsnX+Mo8kBTq1CT6P61wdS3pIInnM/YexEcuapmFLQJU/OxpuMAt0fX5YJ0Ndy
Ohjup7tbFiNvFdIZoMyZmZEISm8nx/IGAi1Q57hBPdFflWJNlYO65xmk3qzx2C3Rl6QnCPF2XMXN
aUi+EQMVvoM5mxbvHYccrrS7rMwFw2akYGM8d2eW8+FMwiQlp4y32lbvvLhaKNvmmn+4BKYOC17H
wYkpJJjeLwc1RUlX6Vw6cnJwx6HEINeIG5csMkooCdLaNJwI/LBb5Ls6S5GGsejuI7x1uh+6aqhI
skjhAd4eUXBzAjiIJJRvkQ8JyVvklnYPY4iiK5Q9zFbmPlzC1MwnfGspq/+CSQ5e8rsRqiXd0FdL
xO/Ry26TphYRDL96f47N5CWCfeS0fviWOyJsvMzJz7yiQDRHeE3yIBzVX4IzIVsoSk98oGjpHep1
Ob7GuV/a8ZPVLp5o2d6zVDcQIM1ZjHZUGAA3EyRjLOHy8d4YklfXXk57ULqEIsnPOrZwtoSt5Che
OR3wO67AkAlz0sBHfH0bPnyNYQyhA6VJg+sgrAdVFnApuPwrpFs6MNIoQareoSYlTNdW7EjXodpC
3lAFwmMkzMcvpKyleBbeC17JbsrwHes9HgiiutV12G1CFme6MMVZvufA84rYq+AmOT7N4IOkQgIT
hWMFGlpWAhYDG9KVPXc/LFEboE7QtZXQr3z/mEZeWJ2gLqgqkGFBIjCnRbGTyEjvqctNDCSD6fIQ
52wRcwWKAlGHlBPy45L2XL2vhbKNpVVBb+PbwdpPCtkeoxVuLoqo1LtY36GXI41YMNIdOX9Ru3Yv
CrFUnAjLMlsSf5Itii1eyPA75Vwi5hvvi+wm4pRMWsf0XM3qsxW//FsAGheRHxwDBUnE6GfMSZVB
HDJZWoFPD/SEN0u7EkjjoYnfo7QNDiNzKdqF0wG5q7ipkCzxuqw0lgWfoZ0oVsDGhL5KbGLk+SAv
pYOIpMTqku4eXLZgLCgWw2Qp+Yf6TiqhzINr7Y1oONUaRTS/imFbx/zePeBFZCppmQXJIPpFJpMD
0NWL8F/9fkjvirYPqllnJRarJ0YCjAb/r5Qq31EZnSDESIZFgx7/k741eT/5bLt5LKxz6OAdsS4u
0sDkMW4bTCiczpT+scXDqk/5hnYACZAskl+QKZ2UPYZO9fxmCzwzU7OwKyMMBoJzV3LqhDTrRd7O
gd0u1pacSLoCFITckLBurS99KrR44v2DDKbxMVYgPiF5zuK6fjAkNdmLOIRj6zQ786dML3N1Sf4G
2w+ZxPMyJTwTGY5e32l+ljfZEfSzOtavCazoKNbGy3TgvbOOEiU9J//ey0cEwSQiA1eyhvJGVFua
08/0IUHftCQ9AR4hhCa22rjI39eo3nCxgoM1yDtwwTDxJ7sJMMObb2yHaiGb5OEC9qaMsvKWZCu6
dXp57ZMdIZWam0LZFkPJ3xnMcHuX/b+Ocvb3FKPpYiSk+GzRovlSef3ZrTWQWn3Rczfgwk6cT88X
1zkddw7Yrl94Uem1RCymEL5QYBRkF6dEw8y7ImD4o+/NAUkCuxPErZlZ8M7UJ1BJ9hdCOgEYcC1+
brymesY1uVAQ6eT+8WPm8+y9C977SjuKZBpoXzk9ettuHxxi2eNThenDwlUCgRn/MFdGPVcYqacu
D6px1OCk0JDKi3GqgrtMwjq3A6qPCdG7qjXJUph+GazIU4esnbi9N5uxvhsQ+CLtfn/nAASp7uow
Q2X0NOQjYbHpbvCfyFqiSclqrZDmYHYBycdso/4pxl2TPdFcqeWR55jfFUHGsLfoR52lPzJiweo2
YTGm0+ARe2W06jjyXvzVf6ur9S+s5qDOBInwA2i0BWsrDRUQeAc9DjH50MOK8KQ48qLfbsVdg1jH
gusu6ieAF346K/IKL3hV1/ZfjyyGrwf7wG+H0PzJyMgyXn/zF30o8wzseM08fIDmAts9yXSEQwor
DnY8FfNuswR/b9844OkNIiXQq0d8H7SUYCJNmuUkoN0zDUBlo9anV8Vfw0cV11pzQF2p7cHl/lOj
Z0SKbaw5KQ04TV+5xjohcdW2zf811+yJ8K3K/yo2cW0gCzrHxoT1x0W6Ti57t4B8yP8wmJWE+cya
Nf4v9BHghfy8tTvJpe7GUfKYkN8vRHBEOtGaxGbPni5H38aR8Bdqlj/LjrycwKW0qyYnGKSIMy9L
cB1ZK2oW496YT9MzZhpr4d8TjJQ86WBQveDgCIaDZl5uhznCLmQJqxoX0sK0njqBFEAaNGthMcuf
KFYgow3LGZk7ctbfmTKNCtTTKIgyXuqDGdJHUF16n372p/zw+wyH7B+2A8Z/oow/KOE27R9VXvU5
uuvNhB628GTQYf+K4mXyhuOI/BILekAW8kv7ln8j6ysnR2KS6IR28sVzRbZc7nGE98dbOitOXLdM
XNwZI57/c/kQRmKYlhr9kJQmdCSzTo9HskF2qp/Da0yRB42DDobl2imNr2QD2eno6+w75RNbkSlq
UNqwoPMFww+rAwQs6ZZht+9L1yLuYnhS3qDRaZgqRO5ht0WjyMxczKv3b1J5OJNxJBJ9vzQ/7byx
wCm/qM+isJcPPrQNr8PCU86rfEGlIHq26BVdMsFp/6n1HQFpdycSVzv6+/SEKnOlHPhW1zQ3HdBm
ATNJCZZaB5dB5D+5TvhmGi/CTkNyzf8JxTQJ519mR8uk9/4jZbhd81Sf5D2yIBUMd1yCymvAmD24
/BTIr6CGe6JE+FzwxeFepUZS6pj4K4CnOzc2jgNS4hOiXfWfcFzR1tDwTb9XxXJ4EeFjHMsNanQU
IStxZV4KotRejWeewyfHz9h9Nc/6AtA8XiH84Y84XtbYIDrJBu1gOZyyeiluYNXH/FstMnz1H5Cy
uf8qyTVke/8GxDL+EUiCs4vI5G3/lTmGxx8q6DGHs/TvfcGIN+XSL5CvQVlz1wvfnzsoW8q0rrOC
kKAX2bl6SGIIRLqhMJXa7bK5Ud7uZf5R+1F+YkZRNLoWVC140MHPzIVyyg3nN509rEXr8OZxpHrt
2za2GaTQOqWrgOk6Qpl56o/yoYsX+uYXDyLHI3n3c/2hrqIVsDCeF0dathoXCUmRDeY2SAjJ0V/C
PKNJb85WdEyo5yDqAOuI/fZPxF9C+6L07kDy3RvWApHucIdn3i7+hIWyY2kxHHVPX7nHkSiv6QD9
wwHvgYTyKTtv9Cfqmkt1tGmceNsO9QUwRzB5vVPb1c3aEkjKvEioJP6kNe/hZ88zs6l/NSdvl9mM
344G+xXSQ5IZpHztcCGhgfVYie4Q0eipNF4c0JdF0W1JnKGSwGbW3gxvt9sjhyMZZTHpuviBKvy2
V6C87XAzOlT9w09xZOjdkV0Bn5waB6VnQp+NV+MfZiAWhgJ5A6P0n04I63eJ6rtAH7WDxqyHNajy
54LADQP+bypvNQArHu1ndhoNgmS/8mBNehW4dpyuKtFBsdPTGdnXiDrvUn8cZQxAdLb5x4JVLB62
ekiqve9WhK9tVMxQyCiN+qpB4Yl7WXgCARm/BUksPWRBrp1i65wbhH8MDEDVCeiOeT5TsBuU38MU
3cLG39inyRDhxHss5T1T/C9Zk7x+BiNSz2oyed+mcoQj740fUsrsjotkhQCaWNg5VkQiuRajQ7mA
7L5xbteIfFeCh9WHeCaqe5SVBhRKAgVboB3KoHDLIPVOCnakpUAqx2y5DLHydMsiWrLLcQZyc8Gk
bRMP2A8ICcSh4rhgDSD+YiLBwiVALBJkImBO4rpscDgtGmKn39gDWAs3FKKTDEDPAR1dSKHUFX22
zbAgT0TRdoxcfThp20hssFMUrzQBIs6mFZmwetP4aTPHOlrigj1f1/HYgIhiA1/6D2AvmY9LKRcC
IEY+zbm8ebV6SOMjKXfchx9XT9w8dMqLvKkjduwNi2T8PQK9kvNpnFlKEBaQgFV+do3pUDED12H6
docQchiJjsJ66uH7D/pXwVeurYJgIw2gl+roxCEdFaxMslNgBDFh7M32n8IrUN2UBPGyeC/ze6nu
B7gLwvnUGjPSrP/eMBQOq2RPDDR4wQUmvEP1e0blEAgbBIAf/0EYma4tii/5px6ugnbQb5gjNi1k
AlmjyExll9IJmaztkRgTZIgRpAoPFJqPcUl2J/7cKfhgcjQEkS1hfeUjk4ihn8VHcPS+veCCGXJ8
2VM/chytggs8mPjjU+7u9n8iDvIlwQSqywSHJK0i3vugIRHmVTe5kQbyh+eVtJ5kjFjJuQdwK7og
SVKwBS4cwkVzSu7Ie37z5CYj7zLmXf+tBF8EDb5J8w7mdeNhimyPlDYI0potDKZFR4J45RkGoJ5z
vltkAXjjH78F+02KYX6uO2Bs0/y7r9JNdPJV1/Bd/FbyuCGCln8eGFWRpWBpmqGzQjxY2c949iDD
xuAH35fAhqFyqn7BdAkWRmyEXgWAPwN8WnUE+KJ7Cfdyao8NvASu1lOc7IgN7Q0igK9G69T0yGzD
8K8LH2n4J2E5wnLyhcd0IJ5TP4W8nPmGDCx+TFqpaTLtCf+1G2PFdVOjSrBJmzV1mwNPvEHNnTta
u0On2OlLJZ2q9FTdQ4lS5uQReNVfXQD+7fVxHTVLTbvzfmRESZJUO2zY2mmksPYDMW0UujeHnNyf
nlxN7h3ykmx9IRFM87SgoIksnBv4BZ+Ih2pPPwF4Uf38GA/mF/cVExN6nbfLOzp4FnJrtAUExRp8
C9i15uMBBrx8ZBBfrY36QGrmOVTzjAqFJWfwnBgcuC1+mB/OcQsbgLnA+iLjrsy4f92y2PUapw+J
CpVT2PJOp7oAEHRDYlCMJYFoh2QWEcBJTwKKmt1/JJ3XjuNWFkW/iABzeJVIKudQKr0QXYk5Z379
LHowBsYw7O5qibz3hL3XBmZKa2XscVr5H/Qo9fwziNFN7IkrQiyI0JroPAwxxpIFSwjBLXY0rq1/
HYb4nJVqeR9RfXjbxli/ko32bQZAqnfpU9Yu8nvAu2cAvMBWRmrdbKPnEbGyh9TRo65H1tuEKfsS
WSg37dMf0Scvwz+sj0CoM40mwM3INPvsWFvw/QLBOFfEmtxQPFEaeqvy+vaPw3j0mfYwJ14EDaxg
wJ4YHhhcYX/CPPieThTDHLvRkSQTHffwrUvcbryFwUUzNz0LdhOTlN0Ja2Nf2RGnArabeF3ZKZUp
YG+doaL+qLLHJFxLRB+ckw5KIpFKw4VUr3QrPjMeCrBf1rbBFXkZqSkUOAO0JondfTL3IRcRWwQJ
84SCDnaD2naJlqQyNv0aPUr5QYk//tX/vAcZHaXDVpQ711wZDFkxKv7JnPvq9/AiUAdtSsbDuFL5
NTsUQ8SVrmXuatdg+0BmmwrBbwGr889IlgVDf8c6ySEMCRSVkHiO/QqTecWzCK+VcqCnU2OoaOf4
bb2TKB5U3Flt8cNWjWBFYhriJSCB7+mu/8mkvmiupEDNYDaH45L+3vWkHK6Pk4t3SQBlPznNvG0I
77wvBqYDhgj5NorQrdvmReeNXR4g17n+F0TeI+HByatkkFODl+5/89/0EL9puAF0KYgJ0eWhMRAv
6T/pnsL7/EHrTwooIyN6ciYWpb8IAVOvmNMxdXeQfZnL8WdES+uhOnC0neqTxbVSjZdJAHxLsFn1
k2D7uEvJXs5WkrWIMH3js8GS8cvqiuNscjvUVzwPV9M/ZOTV87QKJL8xm7fHElJNuBfWPhsYLXh0
DPk6lj28ZhJosJW/recRA2r2OfVj2L95QJV9/QhQjT2Q/n7W1padENlo62rnzRWy70Q2SNiN4OQo
6c7ptrgltgqTmBQLxDSA0fxzeS2vLYv9AFkswBc7+pRLbuynTwTT0fAeRLVj52WEm2yjcRd0q/qf
9op1tBNr3zum/2T0r9+czcQL4KdZKAIDv4Ny4nVE88FwYNH+5U8kgdlG36bHPt6gayBGx/oWVdJd
l0CuLcaMW5FP8Kyvivw0uAkTImdOl8EMs+C8Jb+eGxquW8N37B0G9N5LlVdGXQGqx9mvrnhhHGV0
re+ICUOB+x6G9Pf08v+xRdHgjC07Bkv8Uq+QITSxHI5/NE4NVmDhPdcCA/+y9kXoBWEcXKX9rhLi
bariTi0SR8Qmi5ErjJZl/12QSlWCe8lKRNWmE6qvIQrhx2XPUAEgh86dtYbL7Eimxa5b6EWXnHMm
MbOlxvHptT/+MI/i6l2JiTgSGNTmWy0GUq9sUl6fbIW3/WS6bLQR0os7hYHMzFQ7WQhxPlkExhPg
zkNtuA0fbYjuMviQXulRqldFh5UABs81ACwSINn+IV/ZUgAebur2jJqgHNf+TQUhw5jlSsI6wkRD
gVh65PSvjRtYt+CnVtYTJRi+0H5N8a4IC2bunK/R1wRIVP0HewJ2nkCANQtoXm3LFX60jT6um+lc
48avlknkyNk6TS7CHdp2SCYmOyVCM/I1F7FN8kqBzmwtUwJOWkFTtlIInyNjUZceo4Gb7KH7QAe1
czx+l8KObHefH3ghCOjacbnttAinq9PewCbanOWUuIAbYWLz9164ITcyCByDL/aHFXQe7iHZYFx5
+B13/zL5JO1GaJdJfgBKVbd7iWix/EgCon4JuHTpIKQt376gzJXYjzciR4aowv6DrvQuT4sRR//3
T8SPwDyExFK8jgvseoOdcGvSGyCYKr4bf1uSVX+JOoefi0+QeTTjV66HvoL9ji6F+5TAxb8bRexH
yaqZU3qkJl8FADxnRdQCkGW2Zap3qTouzlVKJi7UumglncQLnh90pNaPsG72YXjQL0Q4UrR1a7na
q0RyAQD5a6AYXiNkPcSRot7Q7qajtm70INfSRB+6Sl18CUfeHLhpG5mqHAslYBgE/nhLDhUZqKyd
jiGLgYVd7GXYGRvjzovxMIwzRX5p2VPEWHzVL3b8OMEPB2Uvu3ymaGrw2C2n3J1gYf819xGuLXDh
G7JKhCGkTrvDCryWci5sDoHqe+qhsgd7lMciWtIGJ8HKv2pY+/orgReoTOWVSJ/2qTJ1kfjckRFV
5F2uexOP8LtHPIhy5WVI3DY2WrfRZXWcqI4Xrsfo0rAXtX20BFoIRtTtL23pYPzMXoaxkS+AOFlD
ITtTSCO4tOLdN+xMQFKwaDSMg7dEuAA8xbQ5+A7G7VMNu7O6ddqHdZbZMEScMLK547Ah0GFc7AbJ
bQA2sd1ISetpUB7k2/hjTB2BrQZPZGFtOCpjj60Np/wCOzeO5x5PEeQPx3ujWb51aKDD4oNOIcDb
5UxnTozOtwGIEyJniW7H+JKl7cLwAHbgMGdnyK7pUL16JoInPsOE8nWRHiC3QEbltFTbB79nBWdp
qfZfI2OOjY7l7q1IqEcW/AOOwzjcaMMugiWGh5u814Z8kZVBmjLqMjgZDHQpHOJ2r44MSqgQpzU1
H/+I7ZG5IMvmoUtbaqXDFK6UDUtjf1FOtvUpHzBit7s2dKAWHocTWWgWN+7cYGCwSwBQ/RtHVL9I
IdCGuMp3exkPFTSbDeJw1hn40Sky9lS4AN6kXQlldqv39y49SJTPoV2cMb31xRmunHdI8yOq+gp8
ys078+IbGRRl5u22Jl59a0dYFmyJBlm7v9N/5fhYMdK+R90LOb0Y/VjkW8oHS2aswE4xpXpRXi3Q
J+xuvo32HPsT1M8/EI/DVxTfuYuUnU5u1YyP3ECh82g45VkfjlCChzrTnAqP5shKFQhGGdnKdNTm
ZUrzatEDxjPoD+SyBUEBiz3ge2Kh+GYznHMB5a7cGEfxL+vqVc9jL5w7zyR2wlhboGATD2whP5n6
y2FfCk7KU6wB5Z+F6/suEqC6d6zESp4t9iygVUnbzYtjAISslEAfZI0dVffwyHqnWsf8O2GLAAZP
v5iuopCpjneobOtGp2R0H624avANVOHbPITiQTbj9fyGIFLsp9LppL+Yh20qOHKS3xE0JA+E8uaR
meSbP12nAHWSxHRhi5QkIS8WVuk5E9gSirucitMYzpaBfwnUTeP/eDERNLgtBFRV1S0UFEcEEUYh
/Uw7f1/rhQ3f1eguXU8U2X76DDpGO+S8+tuWs7LvflJlI4r/JPGJlJfFDMploG98XAyqva2ZrtDJ
yGgTs3PSrBroO353THR5Q3axjVpwY2Uu/o5O5qdQoluthHZC55SKpiuWbo5qRjRvIQC5ANqQ9Jfx
xapoiEKzwfUs2xovT0kFtU3f85ebmSSUzEjXBfG1za9vXCKgvPQ4SwmlC0g1NBLTuWquhnVmbazK
S8DwEJ/MkuQAGAxONdgMRFOXCqFjBAYPIdeEM0EO3iGBq9YhmGR+aK7C9JYjsGmhrJyDam2ynZWd
PNgM6mMqcSN27SYZqWbRRTTulN176zWpPM2MlnTkBHKb3aYe+KGO8s9DiVXl+4H3t8ZHUpDpgPFE
abZ53+1CliZz+40eLqDMl2IJ0Ruw8mLCT0jRaplOVnur1j9wim/85DY041LV4r+U1iePOVLQ3chS
7PqocPSLiFG5lubE7IaHzkdxKNwEL/jLyovRDK5ZztZUaCoyXjrGzJGKupVYjuzTAkCH0ygz1nUb
uqaY8bR45PJpC0kvn4Isb8Kqs5NXlARuGv91+aUy/lm+fxbAX6VmxDwrR27X8zoTEIQEFD6LYB1N
hcWrivJWh2dxmv4bHL80j41ke/A0GR72KsSWerfaT4upanwBvMtERflIJBRJOWY7IkcTiWrGMO1B
o1NPidYgOjolKyffqDy1uTTLCT6InZQZLifDtv5i2OCpNJy5TaZFcvhjvGZcYvQ22V4GA2hmW+ZX
oDcF/yfhbiHsFKubUL1Cbg+6S0vYCqfxL9Zfs4t6RMcP0Kohaog6vOZjT2EEmsK+IBhtKGDHJb9G
dZKQW4Tn3v8MDpGIg1Je+6ob+gCNaKp0GSw3mBS1dztUlNpd2RiZO0VfOTe2KbDJIgVZItArfGrU
swPUMZ3hZkeKaxaP22J6aVxgAmwHXhvC0Lh4gwMbaMQu7FwH4beM41WhaAtNDOHTLULivaJnL1r8
zgFLpE+4ayqMFSJTbIGEUFEjfUa+6cci/6dpS6G/6OlmOCG6A5rNndGjZVDP7fDda/w2T6UTsRe9
AgQ6knqsAdPXt4BdUsd40mRypPhboSUzSIAeHx3FGH59OgvQsB6RUCw5xQzepXPuA/yhpkO9m0FU
77Jr3T/1EnVAicxIDVZkQRCFHJvIw5kF4mbSKWeTSxn3XN62T9p8ejEQ6qLXoh9nJJs9DPp+7Ujk
BvHFM2E/3wecNN0vNHs3ZLM7IpWyUe7A8aaf9Li6Bf5u15DDnu11/TIoH9HD1DDt4WYMPpV+k2aH
fPyBVoFXRJQ34JwNY4/eRNa31aHkYjbOYgzvgbuX2C0eHhRyND7oOy5zp4yq201eMaoEfdPh4Gck
y84FbC6p1BcKOCiw8IM/jA0Tkak78LKhtd/5LtwV5SCdO+7543Rm0jCRBiNRv1OHNyYreWWdwh9i
zJNeVMkJ01VAI9iNR2WkaAJfzZQQZz0SnYkEBbvx19YdNa7PwCag5Zn4ADi+QeMB5S3hFCG/RH0H
8hf7vBbuI+bOpFB0T8GNENugNZD3In8mE1/hc+xc9LwHkdFBsCm+2/hQGU8jdAzpN5vniwosZtDr
6ngKKBE4TStaJQZ1xdE3dsY8D2qvcXkW4Unlq3ZaedmXCPGCRKgNpRa2u54LMDjMkFFrZNDEf4Eu
HAbukLpc4Y1o41jjskJwM918oMRTvS7gOChMndHJUER3i/iYoING+A33ZaQuY9DQ+gPZaSwNE9Dw
jOgs4j93FH7CibBPCmChWWkTq8vX0GK00NfI4Ie3FJIZxCZE/lOR2/iobEyJHQUDH9dLR5Zi0KSR
BpMSKDJQi/1gVb0qcnXqyp3QHdf5UeweSbNNDVYYzK4JwRP55FWO2biGNkApSEqPhcq41vClyQiZ
WJsxgLF0TOLboEYSdCx+vK0UfOnA/SggkWDgzdRxeRpwaoZdBcWyqtm5s1+XVPKasp/OfAQeMjb0
BaJ1HCbqsG3OQ4Vmuf4obmO8Y1xSvhrokW5CxhZVC1BiaA/+eup/hKx2E95Dry1XPsENAStkDnEG
GjxAB9b1/TOZqbDtOUH7vcNK2Fr7zn935P6IA+qkpWbOUc7Mff2juc2vxowUEm7Ys1iVt2A6Qt5G
pFMirwX8wbPBFFlV7+Zg+8ixriq6gkwGecGFvGaOJTff6qM7VfKXhWdEvQj6igkIMgVpp4g8LLsI
AWpD7lW1YJWiMBKNCKCHdsGV3IjXJjp1BqenChISHBvU2vEbTTUvkLWXvhTxK/xN4Xs66n1Kd/xZ
Y47K7B8aavK6ChnzMNsApmeIehL4pU852KhJy/j0Pmmb1BAx+CwF4BGQQkT1hlaNvZZfU6PFP3Lv
ICc2auQ79yJax6pjRR85qkiol9Qo3rQI8DggmNKdmYjh09YXM0I/0tctp+52IES1ZR7Mfe9qKCem
laatckSYHSCTytHLo9RugwLD5bUQtpHylOeXuMNFwOWutXR00l0HIVE2+aoZzxxOYOgnZCYeS2v1
mksPr/hglWEkA6Udqn2BE7fGqG39BsFDz46RDA74nZlfefms0WF585eW/yqyHUA1bfczoGo4MOFS
kO/F2DbiFYnRrL4NJOzWHq3fJHxq8VJC9JeBS6dvv2RuyKAI/0rFN9gYb6HZJYNbJ6yzGDHIK0PZ
Dwww54grhOZF55oK2l0a6ace/JXJypp+vXiXWBD7j7xypAlW9adpnKOOQWKPY4XC4KQPF21Xyxsf
eV1ny+3JkB8DfAzzl1GDQ2PBIzNtVGeU1sqeI89UdvmlR12jRMv+UXTHzHw3IC50m4+lPOoIffaM
0KT3KNz07lqDSRli/Jk4cLDEvw12DqBak7UsrQivzmwkyyy00bCaCwx76ABTFnt5Deb7kSorP8C+
QWDBSt2OE5Gv0rxASLOVNe7K4WEBvN4ywcRz4Gbike6LWS3jPJOXBM+Ed9KVu8LwlqvtpEJzUqZb
Vt3lpdtAT5cOvHOs0aQPA27Kks70D8NxHR7U4KCPj7b+LiyWTVuZrnOIDXKgtj6q1j/D+CIZOhTO
w7eBwgTGKIhDZK4owFVmow/Vx5F9DY9QpK0FW7ewuZJG1jVs8BiwPQ3pLLdXbBp8loG87xltzQdx
gffARNe881CRm5BvEeiwUXGtemtwzoKdyJwUARSr0XJyhHoT6zalT+HZip14i+ZEtIA6X+DXt3ch
2nJdr7sToz8HBBK4z11yumJ6Npzc2mvQyoydkux9mmgnIsWD+4u7YWy+MYSLyRbrdYExtbwKqTuo
kp3g2oX/j6Z71wR2Wv4E99ijYaOB9YUbOx8FltmBwmNOInHvXDijdvOCS0CE2DOgM1gznlSn94CW
owe+SJO8yi8D2ziHvnXPwSYgVAqW5VNlcPs6ULFhPR/IykKzm9MBnlpEcMqfR/co1S+VZdqAXbdr
tkCQnBAJSdESEkrzv6R/b6YjHazA8epVrohLDT4jUqr521Fw7mCyIAA0bj975YYgx0S+wDYLzX7e
3yvtFJH6wkBoJ+eY7KubxaHIbu+h7RMGtNxGhbVUrE09ipBZnKpyMvWr8C5I7taCvBBe7dUQFxK6
mnY+an3MT0iQL6lDPS4tTlyG+PpEhvbtllfFv3eAo27I7hwcP0QkN8wo17iIiqXw0a/GJ9gH2Y7O
6h/j7rKKgYz98QUXZMHxPPC/VLsIC5KUNnz2YeMK4b/yGGv3NHhJ3peMVpsKweNLpnwg69Vc74by
0zdf2gxNGS272OAoijbw3x2RrdmGac1Qr9n+qcuB5p+BRrlmcTEwtUl1VOD4E89qtpJpxc469Scu
anu6c3iqWJWRN8ntoqlOiYLVmuHN3hQ5fuOZj7yrNrj2uaX4kVGj0R2PC24oN7aWhrHGxdQjAku3
LDam6iA0GwJfFrznAaKjF3G2wvHNU5krK3AeWfwY7rjVynd7ZXj0avhFr8CCT/gefQh95iY3bda2
dByJtSbycg/X4JUE/3gYO+GRDg9zfGT3+pkIWBIYZvLcePB84ebS1cVvygiwaX6+ozIpe8hqAQI6
7C7Yjnft5NDPl5Cao6tgMAw8VNYc5xj9aNWFkXvW7shQFZVtuiZ3CPkOjp8blq14x7gyOgtA22Sn
OwXGwfwHUZElWqHYDfKBBUZGzfX+Bps3WLgV2m9ZhfDtv7WUxoF+f+TZfqVA8SbpbHSlzXCddyBw
OMcU+Tx4ZObaSUvEwW4sXTIaJ55FiiNtOpryJ/nbGQ8061uqU6/+KvxVzO2EQGKEKU4VYq0o62qw
p3W+RbWERDKJ94yl+2fBiI20otV7p8YfFQMjT3Mr5S/wKRImGLbzrnRA66JoKNbWLdg8uz8ywc42
dbOPj4r+DYpsoc4DA35HEA8KaswSHqTGOjZz9BUshPrlxSmH6I67mUPAB+jtIXgLYkKqyQJdR96/
iljueSQlezeixQHfHcenFr81znLWc5fArYlAEJ4tO9L1gOsRpZ/kWvKawJKhWuW8+9azSi5st99j
fv1vv4ctLL4Uty5lwE7zFm4Nb6PKhxEbaxPO+UYeKj0cjOK7npix4prEQPYCFSGmu7xvVpxIHeIm
+tVw2SdnRQRZ99f3n5V115l7R3bvlAx3umu16bSnId48ERvwOZ8n6doz0CicbqRK6OBPGs42hiQk
B2hfU4Mz1DW32nzMM7NegEmkAI7gFSH7oRG+ojpgdFr5u+LO/8fwRExb2ZXEhAcrcWkG246b3nqT
rqaiQV0JI28unqeV+dsAHrHzIxZXRtU2hxlbxwrc8p6SgZ3U0np5W/0fQa3Es0pMRT+xuktQotaC
yfl44B6e4Gs30FkVKtqljworxrgtfGXd1uy+/OZZ42qeY5e/GnPhb83cZURKKcZIapo+2O2WykAV
ZEeMT1VW7njG+I0nV9Kvte9i6UnVT7nbF2cVcmwML6MyfgC9SDzJum4CCGPXljkFSiTrPd89axUD
8r0hliJoN5Q2XepKxnfLVzgau8ObvRxf2orXuY4/+MTnS0//5cxW2XiQ+ZmJtqZtZhim+NOquwzF
SUKokuEGaER8S2F/s1EQMxu3AdEeJzAx9gx2HP9dIMXAm2D3iMOwJgtL00YAm/SutIbCmcgM+C5t
wtXsbSjT6wnSCTLTqtqSFlG1+FQ4b/MUPSUWc9cjJPOVT2+5IOTj5Ml3yTCgTZz88DAgmQIBJUA0
gpiIVEmo7jqUm+LU4fHx75O6nx8omQkQ9e84f7M+szLWv88TY1KjxLcBOkymu6d3ZxVpcofASdqN
z/mpZuif0hX8DRKBIUG/JN4lDYqdhnTtYUYfVfy22Mcw10kh97AFYkUbEi+FyyY/9gKlOqbw8rNA
3Bi/1QmW7SL60f9S4oqmm46eXY9/PQJxPhvhQlku/pt4Xfyksv38xiBLNyhy+U98yOst9OpHY27S
iKRZRmuSAX4bVjNbsH/xhQl1yZTWOno/0RfWzAglF1QogqIz8g+/K2aSRrrRf/qmW0jKgZevKjBP
rofuJ/au+G+V+DUKYOlg5+96ZY4SRCmjHaTypofkbi497zoSIxPSnjCT0bcTeX6tnY9bTLMdRzpT
HIV7O0lQnb/9t5SQ49Y71NwTpufCji+UFwye5fLR8U7FwyepwvN/Qs0PcMc468hlyJIOa7udkWHa
k39A8rGOz1smlRLnA/KM9CHOz7bW3HTiu2L50HbXcC1zKbNydr1wKcYrNrzL010Bk47TfMk9TSWa
xh/Q84Ob+Y+DO/B3jWwzKQVL/shewbklG8pOD7QIYWa/FaghixQR0J+p7xT3xT5LxMbN8R3DJJhc
qi5Oc3o4liDEQyAUhX3BfgDgOXHiS51oHXgb9GIM/S6FOysAhGJbipj7kTNtZnECLxJrtmlVtKy7
Dg03kYH8uYLpZ9odRmRwnnQ1kuWWK06CTyCsVvzpi047fc4Jkg/0MkH0z4r3yYih4hJ9tqQIX+OA
SBKM08w3Wmh77zSzzenebWgWeOIbeBTm1pMPUu+GwaajCGEkSNyDdOSG9aZ7JRGj8DERN7Ds6OP9
ZwqcWB+WCjpK/VSuODNLpPWysote/iyltUknOoT6TWdgkTYLkXRjH4Eo7x/DatXfmPAoje+YBzcV
aNwDfrtbeYG5NFwsQvuUddaeBRx3tN8UomDqOK90Lv1Ni9vIx02y5OWvrI2mSDS4e/kflURMQwik
esLMBb2EXJJPK6ChcLRXRnhAvCnZcB3CdVUddAJou63f7htrczhgC7ZT6eAdYqbDL05VdnMuTUKx
CX6KiXwxN2o2OiVWxrBJ/BtAsQvnTEH3ak8taTjMQdFKbxP9aho2ZVc0FxRt7oy/GkmL6csSdhRX
KGayEh8Byg12eoNoYWhZdWhXYzxANNh/5pb7KBBvpriuy73irXzoJe18ubTjPw8nkHCciNmoXXbC
0goHpTTucumgGnaM/3l0YuUeUBCzhfnwGuBqdHVPOhEOuyJEh7jVq0eaOAhNxHKnZ7ekvhjmVyzc
5HmrAh8359dkk61sh/jqI7At7y0xgjKCdcpZpiwmLMaYcxdJeX+KgBu5WbER2luOGFkPX9a045uv
oOqkhF3whDcGXr/yJKDemH/hmvs4BP9mBbQ5Zvulq3ckOwyVgh9qW4vs2mW+lfUz0WstgsrYNpq1
D0tDV/j4l5G5DePfwLdNwamfBqbM5GMSic8CZo5yj/QUbavToQKzdGISSl417WPAqT7ZMA/7x5jc
4iOFmqA6osRAmrNTw+ZHN8jYzqOImzsn759lrJOY1F4WIlWpLBOL3797dBMgTJSqzMaTWwVGm46L
tDcJb6LkFvG+a2SC/iA8koRHFp90Hp3gJwhbCjb0Q8aLGsTDiG3kn3X/KKnNhHkNM9xUq14mhC4b
BG1E4ZUmMReclmKP4s8XN/xx0nm8K8bICDjQWUIKuFmoVJR9XKLO43I1oHUUMPDkO+tXNWCi3ZGP
Cq1FRv2X/5aQtzoMkxUpqUN50LNmP9Uq5nR2GwiJyU2KayKc55Uwz70xMVgGs10u38IL2Y/5VTBU
oqYsOtjYSJVrx5Irp/H50+NFQZ0syQydCDEaiPbOYLhaXGTzrJE/N0t0IfgX0YtVCceNB6TnL4Sd
BN/MwmYcz2cdG28Vn4Hv3+dSyVyEq/C3ohqIHfDMSE51BnQblfqSwZSm88IHq8n/6r1iOb/WfU8y
AIVtdzUB0zMtpyJjoY18GJm4E1WfvrQpGZB4H3HEGsdGMkSgW8wEECYULlaGJEV+KeWVjHCykI4M
+9Lh0quMZxfBt9xdmYAarFJdkp+Snyiwk37D+cuLldNI88770BHRVRhL48M4qhsJvbD/HvBU1Esj
vibdrkzItyP5XGEpeioe8JKLncw4enx0MBRLl2d3XlDAAEWxWbBJgIyMqmalZYc2eIndWyQYeYZs
knBnJRs/olN3tPCT6GCPdwSYam3DTmb+TKXTo5xIDAAA+l9kYGJYwvfIctIOhFsY3kz1PmJKt7Bg
bIz6Epc7D9uj8VuPkKrOjXRWmDoingTXh76sdApW5z3yDX6gggyAmpSkER9YB7Nix4xtmnbBcGys
NTttEzetvNQCt7LIMGmDaulHzKAlSTTwT2K0/grr8zhBmORUX5doarTx1tE4CqeyPLfjw5fW4QAq
y6GbVGnqPjUG8BsO0YaGSdqkyFO8aYW6T1BiZKyAI0RE4DuxxM/B1P7N0czx0X6Z0qH64SqJGAcj
D2aDsy6o/TTh0P5DIlQeadhrRPAfJJGpUFouTNT8wRb1l5c6kxsJByZqyacnHAHjyX+VtaoLqBxs
YBBoMeGQt6gjJ9eArof/UHMa9TkLGni/CjiJBJsyaHIHl2EoxUzAusNSfv1/TJhpppmlWBNUfQZ0
qJmUV9l8zTX60giulH6d3T4pq5I1n3x+GJQ1PAkGe/mw8KkmB1rsbKWmt07dt7xXOnuUnh/3Yv62
F338xzVX0m0VfPnVPSXvYP707pa2Bm4yPgyUlTgtcukn8F39u/6MV4kdWo7A/abtM+OHXpJGLV3r
E16KU4fiN/xnklQyLTk+mXVJrHX4yc2dmn6k9fMkoYaBL71oh3CtmGtmK4V/tHjSvkyUp1KJsIdC
cROdGb8zYsP8zjYFFdFGBmXZKcSyIr3hux//FamriweT7Bf2IHzzw0CgQr0W/QtE27O3HfQ/T0D1
7/BXyRiRc9fqAzcQDpTPY+p/9PpuwpyL/4by2zjVkPCRnfAy2eWFI805eSj2rpgPZm2lBiRRpEcQ
QeVvarzCeEbIhmvn4Ym4GWT4EIsGjjBnHX7c0YLXJ1/m256JovIzIOyZkEyy4ea+GoeHVK/z8iyh
ac/rH5ovwfrqaAkkrspSBkawY7bcgG3bWZylHkE+8Ybr+M1AQECmn2x4URAv7LgcVDxsVb1hLM/Q
k9krf54Rc3D34DA3+FCwuz56ZIHmTa6uogzJyofN3b+7wWXrmuB+Vx2jWg/iecam4cUcmcNzwayr
ZbQllXzqbzLweFgXROX9ErpRBfypsKuRuTXO9lwld0PW1sZnCMmBtarfQN8UWfH3QJNPIfGa2IHN
6lb84kJWddhfPKw7huo1b4v4IVPCnErjJET9vibknB3wqh6x7rvsrAWMA9OLqC8YRKSD4BriGsJ+
Nq5i7TRkV0NbXmhIGlssGNws8YHz1wjPeysuapzgb+SH71y8pqfo4iOFDdi14q8WSbBCHi2qp8rn
7boGwZpc+HVMevZS/xjeXXgBBB83O738sOEY/NZfA6mBf7R4VCDJvrFJrV0SwltzibnCJmbVW/z+
ibufcffANlJiYf5V2BU/uIVZ8Cyhyjufs/kycPBEcPc1jIv7NSi/fZTDS3ez75zgxf/7sg5bvKcz
7DYG/702PhGigAE0EMbpKetQen0o96yGEZcLTBSJXeB3YtJosNfGoQyVnI+ppP1hAujfsYh0ubNE
POP6wJx4XkhDWAWAOJ5S9DNpJJUgT7ClejupGGScvN2pIa0i8QANRGN+EZb9hNunWA0Ggh1JbyP9
5Kvujv8FnPYw2T5GFr+Wt0by1GrzCI9qBooLlEcyV/4K7TiKiOyHCwzDfLqyxOOSz+HYYb/cebR2
6xovESo1wkJE4VM0tlF8joQ/BB3DD/+ZpR5RiN96ckJV+Oc2W37mw2N0GnfYpRp8gsW++eXAZl0S
r6Lt0gLcIp3xuTxYbTZzYvVK/RoeLE1pmiXMUsqqEchErfaTzho7ucf0A+ScIGZIjt70K7Jke1P2
a+7JxIzRGz5eo1lZmux5LIVuh7xvyPned+mNH72MP8NvtmNH/JjH8pxDXiTlUju3cMjDOXkpPg8O
Pm/5ipQXeMF4Tb94aZpHWG4MAtme/bd2ScjoYvSHpR2Qv5XuUDGi+R6IpO/4w7L7p2qAKDk+U5wU
xCNRbfxpE2sAf2lOboorINqjbSDQI/xG1RiehhpINDMmEjVsIqu7lfqtFnf0Eo530hhFovDYtcrs
0qnVk7VBkbOp1+TZMLqk2+JA2lLd8Y0awxzQ52vo01yhAp2zhDMALAwZG2CAYWbUq/9ZgAUHUz7D
7Ybtv+SQo2ESEQsKDrtBO9khnSo1GjEV/1BAGECRWOAPSzNyR6jwDtlw9PM2zmP/e4JrmK8LHkX5
2rMbJfyGTSlDpmM861RRqA2Y4iVje+Xqf4eOYrohOU3GuDQuIylr1nKEq6fQ7EuQymWeEXUrW5s8
eeQ/4j7gSrszEFLt2VhqMWcUPlgI55/8QfltqLbIxjAKFznIP3aS9UzOh4yCDJDxE1j1BayTmgDt
fFshtsXw8jdBym72aUMi4xwWD26oRR9mERkmtC6fF68isS5Sc1YblmPXjMWCuhY4xqDucSaFkg0j
OjdX6Yx1QdS20SGinARon2i78Nr1+/gQUKTUC7c7x9LWQILxan64hZlAF2toKtVwHXgQAC2WOLG7
yKG5ZBkRIHcEdIcYYyHGe7N0ZpqS5DCf5AJVkO9WhOUs5KsS74UtPexXDqcg1pB1kzpu+4jviVKa
9kQwldlG4miEMDJHk+BCGdSzH7Mox20ryExxGcoVUFMmTNOI8wAG0bJnf5P5SEfCh2z+QkydhGTk
CYtZv1shB0vn+y05UNZzJiHjzpCmi8/M+m3xWKBSo3g1CEgHn01HHHDCKh/6g1+GZkJMUEQgtYFc
uf0fSWe2nayWReEnYgx64ZYeFHtjkhtGuh9EQJDep6+PU3WqTlKJSRQ3e68112wy5WeUsHNxC3xq
25yRGJgK/r/ihdPe7MOhJXC5vnTpissb5yPBtQgab5Tk0Kwwdh6gC0z1puGUWKBmY/lvKs0oOZGw
sD2iXRVZIKng3AAsATxu2N+0uN/C7FlB/mWcr75+5p63KDnP7fVZYOPTXnuGrfUiCMCnnNXMFqRH
yeubAJQRBAubiUX1BQ7+2sjDfkC8p4znfvh75ismhUxDxHdDWpy0ojsequzLZo3/mNvjVwG7sDE9
lIsZUrm6eBOTcw5M8rz/PtNrKb7hrG6mYaM/bJmZNbhaCjxTnI0XQ6FfQ8TjwxPvx3vyI7d+aX5O
1PcshmezydPrzGcKjs83tByHXvtq8Hjo84+qPiZP37jvTP6QYG5MUH69Xw9+Lkai7rKR5WRmyMZR
GjYTOQDitXx+rBiVArXAssUTpmKmMlPdzMm3IPt3gljhXfTa22vYDGA7CSdTQq+AGe6dD5igX4fR
IOtjJ0yHkhSIjhirYV/UqF3uP5xdBto47T/vjjJFZY0V2nw/PwompO2C9+V+KuAn5j0aiWyqj/lq
8EkO1E/exA1fIYNkAN5j5faX5X8YQ9bc+rdi109vOclAvHWz/L2qN9giv7BtUHAxUcu4ZBmsqu+e
Qr7BUERO4ZGlA35Fh6TYGSihMOgYms3cXVfKuoSf9/qXYFrHCf1cYV1e7LHNWI3YtXIpBByBqs/S
w7vFVYPqs+bzp9/5Tx9HFbZtn/xe+P61/3AWK/I5IKuejf8D5wBfDMTrwtknWNuT+Yb8LV4hS+lX
MUBZzRfFoP57xvIaVaJITs9ikM8kLcojOZCJOOGT5TGQt6tPOcij6lNc373nH88lgsPNd+jjvdqv
Pjlq+Wu5O/3pV4T2Pv7Dgf7NA/zyxLMIxDUaUr6i8r/lsf9/vMx3QLKWDZ/aoeCv1v7/vy8G5Abx
F8UAletaUy1eKlE9/Dwf3W75+TuBCKRVR7g6Bhk/+vCKCPfpbx65yFhwJQaHAvF1pb/BL/gZdJk+
p6mPy1XFI6GNUNdfBq6nGhTRiGowaPj04T0/0VB4/D78qI0r71V36HyJnwbB85bnULjLc3h4TDL4
asXn0x8XfQ6AhEXeAiF8UrVdSZWVIgzR8IReTIIw8kImPxzRxyJkR9Me5LWdfEsXXeC1DxPv5fMv
j8a1Ga5C00EhWluA5gjRbQwngssQ58i3pb/SQ1DJdcFfpIqKaHnGVXR773xE/SAGPv+6/VTReLr9
GF5/4ho8PD0YfOM6cHWX6z1w7WxoZfbTBx7g5chLmV1EIAOc6c+oOjyoDOm/MFNyjCtqEr/dMavm
kdiE2yXrrXToPOntPynShyPXcrkeXKwTBAjvQk3p0SFb+Nci2xh3yleOFtRrPMPLAsXNggS0weMY
Mv+Nm9dbHmT8s4qyoAm1iHqGh4Z8IE5Z8Jcv3z6GryZErhxA+P8yKLCCCjswwulC5hCVW7FQirjm
Xpj5yHScXBNMQmIB8idt/XYMBAd3T3KOieA5vigysSug6XSUN42L2/zyxeWl+dJff6rx5OcNITwq
ACaPpj95zWUR11yN9KeIqohL6II2cRve8dJSAznA6WJ5MPIHCEcMbXfpj7peFk7MF7q43THO4A1W
A1Zyc3rseCh33fKRWzqaMSVe42fEjIstiaX5jBFceWg11nfr30m2rtsponQnSpN/HOb/f6w6bsqI
p9TFQ4wnXDCw9dEWqLWDX9fhGXN/JoyNDH41HzGYzw+IGu+n2yk71JdyRwfFEyWP8YQVk/OM76fy
lKdIyB47bq64ONx5SBcvz7SOxbW4tqGKHO6n/FBCFee9n/3b7rZDRm7uiVZ8AOYAqJ3SXc3j+7UQ
VvHtJOxNNGHrU3Wp4/SkDS4RbSvrBst0L4SITtHUFPG4To7mvq2j/yRC2n61N7Yp0ugHbA8URut0
B9t9bzLEi3kgDeRe3xpbbW/u89jcH1bhaq8JEIY1aFU+RH/4pvze5Ggc+zUiquySX2DFXB+tnfBT
0IfxiTpCqU3cxzcd2xr2KY83ti1sRmTafHpMaelZNnmMhDtO+GvCBg2awjPQeHKLlui/r7brO+2j
EmRxu1Y+sArgJ1oizJbmEuIyT+g5WsImi5dnHWJvBDc67Nc81X2zzuPlReD2TxSa1VzxaD/Cx3NJ
HfzvTymwXrackxh6xJyl95uXx1wOXq3TW+tTbq/Q9jgd7iHYvl/pMrjSPVBFlBzpAJH0XpJjy1F2
MY6wXFeVrR8RUWsfwhm1+rX/7++N39WF4074wDlj8YpnFnPpJXv+7q+0QstlMnFxXzvBobiwHrer
sOCtXd5ShpywHHmm2r6IzRD7jL8aFBEJ9k7Yp7vla0G/5h3ml2yruLl56bJUhP2yZkhUwHDyJNVf
i2fWTLPajeiJ1StuWx3Is0z1E+IUgQ8D2TfYfPjcPlWpebRyPTzODD95gU63LSCUpbpTpb+CAd6Q
A1bvJsaAbY9hX849SaeXzp2T3bCYUMErvnv905RbR2KIUGbEYE6ipTEsvs0EVE4Go6XEVcYRG0LV
0+B91pfZRKXf7eBLi7rzINo1VT9G6Vyka/RGDPcM8v48rOPvyub2K+kecroBWwaNzQZPWJ/It8a5
5sVfRxELpZGb3cIgMJJrF5E1xBcvPzSv9YgCQIvr59cIl1vtGCiPgdTOUcdQek7OhZwjcVcRau4q
0XS58Kgzx+c5I+HPEBwBT7fypL2Rl1RiMcq7TwzqakPtd8fyS3kVKOZwgKV0qzRPGw5KQTxcDpvh
gesESHgxdN6sraxW86mx7ZRj3mkgMgC6GIRISF5x279G/5kvCr0GcFuxhucPNm3Ntngv7+ELGVzh
CB8t9SI+RST3jrtbEU/mr9bXyOQZc+T+LGFLgvvxgJUdY0swG2gGLMuR5DTDb+GPdgi5nuve9Kru
Mn3J5WdGfIWX6RB3mQgqJZxQnb0Dh4wGi2lla9DMJAG7V0J8KJAJAmOAaiVSZPsNcl5TYb7RXcCI
V1/j/ULU+wPQidQtJC35BSlmzXzkDkstwd+JbMzuSR7X7oFA+8JwRMkDEmXKHyHTXFVlwApHsOQa
KRBqV7eHRQDkbTtOPyxx3jJSPSSkiiKvqAmT1wXyvmS6GD0V7U5YETH+0TLCQPtIdAED28HjRWW/
eMz7Q4yCgQ1aXHc6laaLtUgRZz70ATQD9mNrwgl8OTAFx4Bx/1r4R1Yi8qDWYdlbcyjrfvYJ1EO5
az6+cCtBM8sACZXe7OvAqlO/k+nOK4pmtHVjiKveeN8RZD8P2wZFRqPvqgvL6bzUV2vR4wIzzT+J
O+HvdZDPP0VOjh1SSYyqCCx/JlsObzYkLWxq+Dae+qlXzmOdnjr/NTmVS/V5HSeXOzEH38SEyCdB
ha5pr/3cGIfQLlhtNBKwYBd/SGWxdWTUhMEdrsQQx2OFAnjAtAwPCsIo4ZPg+znudTh9sbrHXvYZ
4BqGwSbFDK42B+QIuOtdcL0eQDa9FsTBoiCTQ4Fj5e6y3UmDiyCjphijYWCwwGUmK5LSFgoHzwHE
gir3gqMCnodYMfOuW5hDeM8tDqfNZglfphY5Vet5tIcEX0jnRnaYBYXoHSYm1DSr+kPfw3XsHsjy
Kf2JMP/u4CjMR7n9UyavfDN/bv/gBOGUcCyPQGiwYxDs28lnhRFi6twJstXW6RtwvbBj7E+rvAHf
A1IRlYCb+CWtU+PAekI5AeSJ1A3BzrRHNfmO6cm5+FAvQNnfza4rQiIkAGnoZfS41pxWPLIXBHd4
kvf9XCCBwXjXgbyn4/3JBq6vrHA+iVewtM8+260PtUV4GQaKcXbcTttm96gdYeWC3qoa7xn39cPF
3b23KGhIa8FycEhPTUnv+8Hxuhb9xZHCCNPKpThc9KowkA7Z+pRs79eS8B40NifaHnfvIwGSz7cN
NvJn8Qx80TwjyqSUHD7ZY5l2+IrVxG5I9h2vTlJ9AwJqGHf9RsPhsas0RCgf5Q5vYNwTUSw+KFMu
rCjEo0uBQy2cfGsjmdoh7SJ1jz5vHuYB/bCZ3SwZiPmZ0Wu8ommMZdMjS3BYDq4YNGoUMDkPKQP/
KJiRGcM10MaYhR7wli4Hbu2TKcMk/kMCfzO4ARwkQ8SO46MHq5KBNPGM5TupJecjT5EOlMGVfYvT
OGeyQeG83HetXdk1WJ1T+nTcPf6RqIv/hO/+0vaOcNTc6V/i6Q6O1QO2ILaMqo0FAWXXb1UXqyNk
6e6vtkMv9K3sO1/w7/UB6AYnwfR1XUUAWgnQFmSwFMrx2wfhLqRF/Imb7o0cRP1duOP7jHzz5Zn/
5mKTvWihYfksMc7J+1JtJXj7iOvj2QifgdlapKMMX/jM+hKWEdFino1Qa14qZ5doIfwAake7BS3y
vsbDozjDlP7lsLoI1K5UpraCZYCMWOKn9oELzlLlaRzwQR0b6q7FgNhqvulGZlKyWJFAYIqjrpvv
DrHRbfv4999AAU1w9oeSHykS7V1JbgdVMPAojQ9Ib+JQfFzqNORGROguiv6QRVruLOcUI2OcSDB1
At/ZUP/h6ZRxbAkW8XFIxRaVKepPw3ulAVBuCRVstClS0WmxayDJeo5BWfOEuK3qz7GMZ2U3M+KA
afI947RgY4ImwbsBIQbIHi2xXhLGbj/KAg/2zw1DAuBbCiyqKBK8q54YEed2qg+AacMn5kbQlInV
mzpPNoMUO0IWMWlDWgjE/ODV3Tx+L4YPiOIbNUxobwZ37D3+2wMZsUBGmzIWBx22HoBvZExsbs/7
Up0PvTNzZeBAwN3MFx+E24kOAa3LejiumEhJMKMtJDVJHWTE1OGxNgYUkUzaMfxhToJm3TBB2gjo
weF0iTaF0ynrVnbOH9jpuVS9Xe6XkptLHlIpco+JZjWgRAPSlS7vW7Ny4A/jARDhX9AHXMqHASvJ
TbL/P+8F8qW4pRB6fNMQ8B1WzbP2iDFYbHk9kQm9xPWzkyvLbdF8AJFt0iHKoSrmi30vU6JR89kg
Vfg4JtA3UyD7dmXaT+A77DKsPhhxrhYzLjPHD4nhkCfDcf1mp2CmIN88tlU21DagS5CvXLKXQU4F
JItAM1zw3HtH+LKPfevEFjQAEdEnt+RVNxFDIHLmB9oenLZpY6iyiMPhIM0NV0ehjRoekF7Pd+QU
jxJaG7eKea7j4PWD16yixTZ23pSrSK5C8bokSS5JWdpXPrnS/a3oHCoVDbNhzAsHj03Y3Kf9FuMg
VI4F1mRB3rMr3hu/gnvhz+kHQxlUDo+dNMRP7K9Hixkq6it0IHi9cylQFGC/AeF9CLFzYEvncy63
1O2SKlIU1HsOU7Gcs8kkjArlJlMTu5bWaBTx+phw8aFrYmL/2DzTKFVhVR45UYeQdmPAuajbV6RH
DuGL45VpIK4UFOi4XMguslUWXfmj0ofOP93jS6R+L03uJ4wGkv7fLfuoqESfdKvtogrgq9kdmjpO
jksLUtQYQ0U5GokmkBar3WVcxWCsH/+pdQTGSYHMdTM2K1GCDaqFFcxavDBkt35FJrHtlCrVUX9e
b8pF43d3w4cyfHR3OAUbtTj0evwAE62+NboOlX5dGD9EkXD0YdvNZwWTMSzbsijDjwqvDPo7YW3c
z2iWX/CmFffxCNvBk4o1QCeIHWnGbUvVyKgKVg2mfYeBsOsCVk/MuIiNinESquVn+X3Dk4M0hHP9
1TL82ajYjlIds7m2kAoYoRHplYnurcJWbz0KTmkQG0IBB+sQlhU+I/H4fe+t1R2SykHEjouzx8Kg
WHvu6TAfzH0ShDC5Z34AlrJ/0HJjV6Wo1/uwfQqkhQSJyUOCtthllwoPJF+8wcx3KmzdObLKABNr
9lyKlCbq+mMnBlOBBtUabx5b79IgoobKd1ijH4lJnxbsji3e8CixQMbwyoa7ImPP5IA14jNMeJt4
391UakHc8Bw8AdjfqUX8HP80NL2Un6NjYmVJoq2GkhPtMG69xwZ8DXQW5cfHc42jKhOQfOb8dPGN
ZcTEBAgciFzQwR7P85l5NfzY+54wrKaNV9Htl++WJYxZ15AslJ352w1fedugesNbkVnIg0oPBsgX
eapefxaZW+GZIbiN8JUbTslW81s+GcIGKbLre5cxeJSDvkx3yqhvxxl7MHzixIGOAungzIp+4aWX
yYAcpxt4sYgTHV7ni/dKgnmdhBP9X21tMNpko3DOBE061ZF6fEOQR7rT/OeaEGzLdD9hk4+xaV+p
PJmGUzna96D1P0mwAbRbYzlPHYVNJyHPmerfCL3DVO8teaf81iIei9ueDVkaqqsBstBhjuckm6J4
1ysMfB0A/y+Khd7DK55wqBorL6Q9w068syMGZSzmWFT6NZxsPM1kxMacfmmg5z958tHdvDINEyY9
sQR0LqanXIYPuqRweIjWUKPNRJ9Sjx2wZcsW5ohDCWRihqhBBUCrhDlpDMtfrlHcZGBdMGk8EQuf
/RVygjNNR+Tgveri7F5BayAMhEPokkkEsD5x0S9gyG/QzN5/F7yrp7XBUGzYCIajBt0f91WFNWVP
lgl+Uo6KNJ4e94LJauobTqts/bx2RywjKhFDq6eK7eLaFG3luCLYgPERQlraAWhUjtEFogY0H7TS
lgyjp7TL1+k7TVBxnDv3BQ/QYKrCvYYQONR75EdWdiQtlXpXocp7X9nivvo+V4mPxAVLmIHpFKoJ
qqAj0chxD5R9bN9gskHxmNH7wM85voQLysMXE5GtXPgoaYhPfC9hpAbSd+0+jXDgjeywzLha+r71
6SUYTwfMbLCveM/fSBtxlG+sffjGysWacPNa8gSur62wpIEFKbFYzNvUUMRSyMEAIPPHOAnPVbDR
fO0w3qztTXFY7Bo9LrrZh3PsManD8cOS3zndHIKt3HwR1mpKSB+Ij4cPDQkNl40ijB37OzmjspRX
rpJ+rEDTdvyrpWghRWOKEONKx0l3jF2Bdv4Ic1lGT9V+qQPSHhejY/LwtKh6Axz0T7393sDiDzKd
RWBbwNWUKMIX2W4++9x7u1EZE3cu2fXm67OeHAbN7J5kBWsLzdZuSRV7eTLefE6jdfaF8oEWDtt0
V/mCHqUkJxoJsrvIsCCJXbbazW1jOPsaH+JIN/2+tOmmCtvJgelfM2m9y7OgKZweG9wJuksV0/ct
kzd2lssCs83WBqLvw5G/CxQJAf3/Nl3mn1axQ6nyi+0uQ2YuFe4K3OeHqXan6ee2QQg+OrUEMv6z
x5yFTSRb11Jp3fBKFG7rx/e9TQLKv+nLz3hB4u0N2MI38TTfG4MWzlYByu8tgCQWmOLbupzZHNrC
uet/GdYEyqDaqXL1FT8Daasfv4Rmjdx6z9kt3gi6cufFsJn/QEyUurXpPyM52zB6szCe33CFGDNc
ptiMkBVq/9TvxBW8VeMA/x3acctRxabLsc5ZrL2AnjOcM8zFH0qqjxOgC5GeXygHAz3sseVhEL5X
glswITHdNNGIc64lhqvt/RMQMJ5C1so3LpfxCGvDaimZA1p3S8QHAx12XJbbtnC9s7WQtOnhPHRF
l0fUjdv+MOE/yk7OneQm9VqdHOJisJmwoTKJv4nPGc11ZrTDuWNqThDcFz83PGxW+DQrZw38XF/D
n30yES7fsrC9RSK20a9Ij4Umuv+bGW79e9w/YMwfQKvGfYFTNVpSj7GsEDyz8DCpx8o7l3gY9Z+f
mtWd3t9RFuifpGamrlO/o8z9wnND9CfJYloYJA0IiYOHIp5NO5E5PS8yrJk6vN+p1CDs7la78WVV
odLCP4aMfk8hF3mI3WHtYuZXMzSvIXVRzD2nW9TrqqPbqPO2fMszwZzf4EejM0VGf26jQ9fFf7Ib
ZtdFnwbQuX7e3Iz8TtzzvZwBmS8tfoxzDEW1U5xqX+0U1UaztYayCnXAedJZbXRGmalPzB5bmKDY
7Gjt1wvV7+Sod2wWsHbxobfh0ylWPlKHm4SZndV8wehemd9IJySvYWYy48uNUpteyV7UdOf5D0RS
GxYlcWtAErW7m7MKpA0L5xUhyiuP0wZi39Cv2yPUPwxB6g06bQnHFe+2Jtsrh09Ufz8eLlo9AgqQ
gW4UwSFiGDI3nALpXDkQSE0CnCvLaz59dn1YIA/MMtbM9RucJGwJC1bmcfjfacGdFCB1Mb/Keku+
SN8mehLpmjIdc9/6E+gEsUTjoV3r7gOhB8TLog5jo6x/9Rf8L7u9MNUej/JCj3IQmUKKfxyz3+K3
VT/Qq92P2DSlEC4YXOUWU11oyeSV6faztHE7El2Iy1BI1SKcuhBC7dh50CtXbVin0K3fG8PB+BGr
CQY8RMQG9+cf8p1f9bru3eUkaMMR/qyw4wc4zGmM9nkb81a+NshPYDPwlxe7rA+lt6E4Tii4iP/A
RBdJBdRwGmc7DZCmkbfMG4FH6cdk3SYYBXZm5+9sKnGoTvb77IOLr6XglThSUCFetLuTWUdUP8UO
Nwrheo/Su5/k5LN9j0fykLPFexflSLdLI+PjQSv7MUtr9kZYpNi12sbuZeCtgkjHNt00gusirdH3
zNRRr/LlYIKOd7P/4pUfy4P+RdRm5I9MGh88nuk2xI/m+8FN2kubPTe66WZI8J6kLjtqLlopJYZ2
CwmNIbEJAMIBSadsXTD50m/4sylcyOagzJ8ThUbhKbwGExJ39jW/qB6eWJyjh61Q9DrYyOKgNPVb
5d4SKhhBEUXpDP9gV5rhE8f4JseEziGeHaemdpFM4PPhLqFrdvGOjxy1yURrYfdriHGrD414NTKe
BYtOMa83PQLgR2gOcZkQxb1WqOZrkH8SKx6hSJNz+yjbU5LYuKGt2zOMLNDOVPtrubYv90EGJSzK
7h3QHdJBBjRKXbEEpky4HFuuaBku5xkLF/RlkzYnGrnhp+t59Vv5WPXIVZgWPxxJ9JYecLG2tRjq
I8BmiqJDm7AU6V2rvRv6c8zbeKeZa3j167DkfpbZZwnz8NQV/oQ2x2yOVQJoih+2QyyaxPj9dpJ5
U1ZfKm6hxrEmvF6x5uozW8sYfkJHe32p8xosCS8VS8UIBlHgcrRAs/knwMxq7CW/htiASvZn1DUA
JMMXJo6mwNDgK7G+ngJHtxnC4AMYWA7/9tyaIUyUxIJUunk1e6bIA3L+f/U2qrdNcsFYHI9SmG31
tqOU6SLI5Byzcv9eplt7PnOKdbZukFSzpJZUx47brrHzlnr321ToGP9oxYR/ZPyMze5Vr9suzAiN
7cjpUM0gkl4X1syEkJzUgenzQt9LG6IsDDb4nRw2KVzWKr6Qc9pNbtOvIfv1iVeZbiOTw8k1+a2m
2JCOr0uW0V6T/iG/zyvi9459dRi5TMIyx6HDgGYDLFUURC8yCIA60qebUuZChoOAeyO9bgONEAY3
+VVTFuYiWnjphwGzmm4KGP1sygchi/rca07da2DU6hCCJNNlSWC8U/HTjgigoqy9PEuKixzdEruk
289/L2g/DziH1bfyR2pAS0wnOl8oKdqfXocao1d9GdhlAqeV4JCi+CrebhqaRtyhXlGnIcXGa2BJ
J3egmjXjgiFCc4GUtaJBcAB+IGDi68NmegG2vaTiRhjjAfHvHZ5FCzkh9+RyAY7JpDbfijn+4hPQ
P3+gdIHXUONOZ6lXgXJA8UC9vicF1f3fg3F21V5Ajszagx9WwJf+I646n0IZRVp1KNiccR0ntUDm
xxo9xAhJ021ugkQNgc3h+fJq+N0LD+Qo/FGuUFO6TYNhFPRG0PG8cAwdlU3AiUHmzAOJMNSr6vZP
xP8C6dEqhusB2FwoXtqvX1mUIjPgPIC0lLTXBq3OIfvMXKw0GA3dnSfxZ8Bwh4UJ/eBuxPCDF//R
FZg8cIRx9uMKwxg/MzdNTt6DM/iPfb/4NyXTn3BfRvcccFkkZZEKsiCCsONlAsAIdGZU71THQ9xi
qQ6VmSgc000ECGsoQpuo1L460ru0kIwcloPy9xi38GZuP60R86bazAmp4tPnrsF9e+UPbzDkYEYQ
3LumkoUo0xHmAo263PfipjL2JTQ4dnarxDyE+Je2J5FFtaCV4n/aOinxO/lxVRDrPqkHt80w4cIw
6DSzdmgY8fcOABTgXXYHyNpcDC5yY8TRUqcWbn0YWOqK14CbNy6UC+61OmxlGz6LARkNC8A/Eubb
HfyYX3MiZ9tfko3tWox0uFgpHqhYRhS7BuJeFSfXFUti2b2F3ikdwipYPQ8qPiKPSTDFtx5mwkmZ
UOGwOx3Jwepe/qlQGHTgbYgAAfdnEDPYZ7gvQSLRvtS7nT5dQtc7gCsyyhFccHa9fMbV3Hw7bkk2
Xan2JNyrqeFkl6gidgb1OyNPTouKoBQ398SbLlr5c6mmcIihXrNi+KnMujzO3JRs2uV2gY91LDnx
gtmp3D4YEIy+5r5iclT+yGOCBARn74896Ll77AEM6KZTHV4qWyUJKpiIPWPgJ3QQD5+Z9GS8j6qd
0WX3G86/j7vpm+wY9ip6SHvwLeXf/A78gahJcM1YnzyYqQxme+ba/5qN+MOZBg3239QxiL6I0zpV
WShCwrvr7CcYYstQLG5fmAK6NHmKLVWulL7zu1945nBokCcOC5vT9ovwoQxZqrhTOOSYQODMgfrh
fEt8gsfldCvqodoFOlxa0BSSLF3UWbO6qQZsbumyQjJb8bjfEw2OJJ5SCNfmCKAdBmP50f4SZ0Sm
AQOjHU0df3Fb6RaoEdTc1T8RIXaQrRlY85UNsDkEHIIocG4kwYahCZztWT/2mxndLX+TL98vheFk
pm2i3OYFE4/w9ryRiVYXV64sj7i3jibFXFlItQuBALD7N6ucWQU3t3Vc8PEEpq9dOXS3UIkJhV59
4TwZU0UApC8mqbAdIdoC9zKJnO1xEdrTjUUMIFAMYC6g4rz5vmQj4uOvU3cwYzzoVO4l3Zr9eqMP
XmqWl63oC6zIscQAxnzj8r1cvkee3b8n/r5Yuc02AZI32SErIyUrXtzzSQ9xUIjnzBEzR1Xslz39
w06ADJ+e0EvFHkmwa92+OUPNEAh9nJwBy5rMMX7Ud4I7sGkitWtxe3aWGDQqtSTmExLFxtdWQmMq
OwPnPqxvkqdQjwA9LJYoWL0u3+Kao4sgT5tZAFe+l/bJf1/h0iOu5W8ZmFAJbve2vBHJl1bvIWJ3
bzTpZJi15wkrCka00NcOqzNOBnH/qxEvkLA+ZJjx0MGQa752NaiJb7y2jbjHUVN/7DJUBc4Di5et
PjHJtKtjxrJX/KIjIcRFc8sgYztuAlg8mC0FIid+8yubPgNknwzM1WW1HYxzWl/CkRIaUi6WtX5q
rbYgkbA90SRxinwJYeowuJjSX5ILuQAO8PROeWNBs0Sm7RCDa6tQVf+bFXxqhiM7hEW8PknaSXbg
m2h4YUaSw4ichE1zcXqDje606PA8yOjUUWSsvLxb7zJ4ktkW/ok/zzflHt5fHioasCqQCLaq+weE
IMnPj4+OgEpU2GiArNelixl/ZMUeEZEyn0eS7eojG6kyxdxGKeH2BZouF/ys35P5pHvgADbcSzD1
h5es4VGQnULohV8rHnsnswnKZXAbq9I/GFQCtc8he5GNCrFHfrZgPAs9/zQcCqIysVWEnyO9z1pY
M31mztjFxpUqge2Y0clqMUkla0So3PxFFiM3l+4Z7+pPKlv7fNsCEpLwZBkF5yqsiYGxPUpPwt0o
p9pwdohTFvzkhDkXos7ynKybnbbQFxz6+C3DTqiBP+UjpiRO33k/xpBLi/6Mbb0Oq9p7ka2Ch0PI
tDoB/GZwnEWQ4zlBGrwWxSWtsyYUYDxxiuiZr/aQ9QNqGpSmB7PYkyX3qr1ehZ8bCRAcDesuIE//
rkVkw3i+Ul1ka3AHfFWFQNk/WQ3PNbMBIMFXOEUQhvXeZjSmvtMbCBo2fYc0HPeEQRVXEDzuzke4
ZfTQ7h/PKKWO/1mCRyq3303lliyRYXBWkzMWm9dX+5tje0tZqTVfSrN5KrWlj0zkxtxT16lwbu67
erXnwOJdpMJfBiQDeXeoZmEuAtw6GVxlyiAic6gruToK7kssW4ZkryjB5NAfqwMG5rrslnXwgBbN
fA0eqVD+sCg0DdeqAFL5LDr5apm+zQaIjGPOB9jjQhayuDn+GTQTTf3G+Q3spHCoJQJakGblp43z
7C4G/LqV3YlRLbol0N1K8cQzuTEirQzYKllONmcvNQSM1IzmFsEIYnUVfQxMVUodpueESmUOCXZn
ciXRGKE2DelGnoxg6NGxXCJYjIknZwJODs/9MkR9r7/YgRRsBreK8nEbIox4U7iElTPSzkDAKQ8i
YmG3O4Doc3tHWsTfYfv8TN8HXPkO0C1RsjkScWfGJ0oUozvJqJgvhalQfxJmHj0orY09xUzfAOVm
m0JjhmYbV8RDky+NO5oMXnpuXBMs+sWTlIUiZz6iFylYsoA5/rR/bHPaPbzhbGnAgMCL+8xGLHvs
408cTgjX+qEXR6JmnEEaWKzOA4Q+lHfP65940sGLF6IbdCC2UUcEDxWBr6M6QHW9jPzRALHCZaxZ
7fTMDXmS1+af7t3OnCXpHgz8EZzIS+w3D7heb92CI8I60vQtzQqFc7uDxrp52tql3bM371fQ2ulq
EA28L0SDenV6cUxSkxL3Jjvuk7Ej8muGGL4J7LosBM7B5oPq4L83OVl3RH+lXoRDzEdxNCgzJt0j
uJNqAmL16h9NY1EE3DNEHiODeaxJrjTeOxJmiBpChvNvMeIk/sGqvtxyWnf/MDgDNnaxvRB9dhYO
k0dIKhyPgAuCgrp6k8nt2NKS3zjMOXA3KcjydvawBSb+5S5bsBsDTmIsspi+++DuxrtkkM3luhC2
yI9tXf3nhY8dk4qL5iMGVJijO+itPri0ffjyO8J2gVUKp3wSwkUvQgwcYiKeFxyAhWPOk5qWnV6J
2OVgJqalTeXdoz04suBgQsCeghsJlboN+8SnEME6B+GiVR+4DSp5ida9pDZ7E1Lv8IICY1vuTR90
wKeWED3eOCqgUKHuWmZnskP0lHahuQM6INEQ+4E0hJlPKUpLdAMyBkswwdgsPAMsKhMp5qSh7BGK
4M7B+zafeMTgo/Ek7SeDq/zkhNSXUp+uFFVv79x0ih9ikXeU1zDLaZNJ62aw3dHdlLtCQ/Vgy1ck
vt+PnU7D1CwtCGK0kP5QXUfPEULzFFPi8P9fzJXBT1e29IcN6JrcsCag9cNNkS7DiEyaIAaYjFOo
5GOGt0QgM0E1gZip/gcILuWPmV5vPyC2YMNLq9fuxNUyk66QEhrk9sSoqzCUEa25abiEXIccPgum
1egK4eG8qA34SCzlPaMkDFT2HSBLxnLjikzJo4pUGtqaqiKggmEniVS+LVbfQUeDxqXmDsgtrjoA
A2y91snWJiyqj7sIsV57e/LeMZNUuaI0pvdfZGKY8QoAQom1zaWGIOx502KSB1Iibzg4a2OdQTNh
Etn+upSrAgwFf4sTprATfIGydrNVuEWiLT+Ihd/g1zJCKP+O2UDpkt2J5BtB25hAEghEDyKp8K4O
UMrxH5T6O+r+c0kvWp7NeSe94noCW71d4PHbA84OYhfVbyV0T8n+qMnSWDmFRD3xsppwEaetCA4D
pavf6hneWRFpI0c3HiAYkYHsPdP42Sre+No3WJc2WDWJf7qTVJc0c+BGmkgmD33ShemI006NoV9h
HRlbTe9ENkoISXYfk45hS6SWsN6Yv1SPvcC6TXRK4f9xdF67rSNbEP0iAszhVYGicg7HL4Rly8w5
8+tncYALnDszx7JENZu9965ahSkDI7UpA4YZ7DKEpfRSVogJEqblHlM4RsGoylmvA9ZxgFuMS14y
Ex/rNs6ARJA6eEzQNYZIfnlzpVJtEvPeEaF3Jza3DJHXJf11BALQb0JpZWjbfjgGa4BmoHE3Vb7n
atW1TXdynaUA3rtF0PAbbQyNbIjX6FfEpdmsakZBAJKzkQBNW8BvzESBk/8c5AQl+cjYoZZLW2Me
WhD39ifKO73BBWOITGIfLlk/+BD5ClpOg5Z7zf/8x3AcgC2Qq5lTi2JE1cgP2o9L5iGY8JLowjff
x1emnlyWahdFXxyoIm5p/8xJf6R96kHNADmS/p2IB0+3JqQjTtUZrb7ee5Xdd6Hwd07+iCw2W2Ue
jdhPUznWtBBpMEdgFzrpJCa3Sl8WlgDCFrrE+JSWBkItgaCsnAkGx9Eavxm9FJ3cjlB98qg2X/8q
2HMi6BuW1UQ/S1dZopwSbl5F/EqT+E+13iJDmNG9wo6Bj0DfO/+Yzcq/9MtauckEkA4hd2DHB9Xm
vjo4pUkE2UgPXBscU64R9Lx8Xj6+GAReGaSSr1r35KE5bbQlP24K+I2h/8RfoeZtLKSxlFfhRDzg
fAAlOEX+KU+D26WHCjOpEqeuYPXQTzbyB0LCpAArnW1dvttqXUMhSPtkVzEFY+lS/lzVYYqNo1Oy
lJYR+n1OdcQty9KiaaRZoX5KHqIsJVN65PKm6p95dGV5uVfdJ2yiscBtZ7OR9X5MiUUypscaj6+b
PFOhS2EkDm5RA5x8Jg1z+Yf+Nc81cGBQsHie/JXfBujtQ4JIIdhZfzQ30i/pYf4gRI7KRfqd3Qp3
Ftzk7Ni1m0g6WbD6QQ40p6FZdsHClZbibVAxCW1Uu1pwTzSvPHplymUItgljq1LYDS8CI0lMLE3M
ll9ugYaA0LH+qeOgitt7b3rzAoGXJt26V8qS7cuDoZmz9i+PNoxSo+7KQS1eNMdm51FqqNB+gWV8
10uBdgw9WIyU5BWCCtK3A3BtdO/5Xko/dMzHtUCIAQfoWXQmtrC8ZOD0rYcbbwPizm5Dvc71E/6B
EWICYPfSNn8Mk2YjPVdslsV6MCZbct8txPapSeeeGy6SqLzrXb006Tcg9l3gWm3uJXyJHYWXOfsx
OZZ9pfHVpG+SV2RpOvWj6YH+3KCRmkjazo1/4q5PBx4YzWpgH2wY2LbQ2yBgB+W6RHsXEWE7Kd0M
Skgngnof7eNqm8X9WpXsnk6Fua9Dljze2F7+tpaMmopnTHfrpIV7MU5hHBN6fdG0c5k6pcxClJ2q
dFxbK7aonhFWp5zFO+mvoXbxiHFt3H1d/gbJfWCzbzkHLBnoa8vQIxNpFZrbgeGl+kiZj2q2IjpB
BfbAEX/a7EQ6dMHzeNHBSDHvxXA1i9sYrt1pqrlPk3UQHmLYKBv2sDJZ1YdBP5KuLLgnt1pJX+Vy
OjTv4gstmZh8oxmDlr4RZmH75myT8hbyKXeCgxqCt146IxbMbONBDO4i7xatwVhrTOcWuOeIXYJm
lMwMisBkxv+LZLA533dTRPPGh54U+QmBlx9LX6j5XvtK/yILZKytPBLjh+9RXP/kCEw5lkKcoVaV
kqXGNintPQsfcPMaq3cB4E/9GaoXpRgPv1imVqNqL3ad9isbb55hyWZg2BsWB1m7kLtWrQBizvND
SeamvJC+R/NU6FML6jvSfzP3Z+o0caQk+HrXY5fE5ITVZUVZSMlnXlp6NQOZcid6aCajjZ5jJr8w
KI80wJS9yGnUd77ZphmJCBvwU+ky+o1slFfKzuXeY2uK6mWr2Firlex77NcIuATjhREO2o65zV0U
MhiW0j+/+OurN+0ghiIj9/wAyp2TphU94WnMwSMa+zJyfDJ9UPrThSR12yguNPMiLzyH+a9FUkyC
8qq/NrbRkO4RfPvulQ2GhlFIpi9Pfk/E//aQeQh7/ndJbxyWTDt+VXhM6zdVK2e0XPigKgu7iwmv
o1v1xqmmDAzYI5lhuNYX5n1q7+m0hPF26rwJWB1mBQAt0iVGFF8bbVxRsSo3WgW9BwDiOrQnTsGm
dvQ4n9Q3VfsYJp29GtmwRe0NXCs+u7REFMRNATCJhGQIwSn6XTZOA1kFsB3zeHBfzSEg2bGgh4DF
khAY8wCFKDV2VXVKihVZfYw+OWrINq5c7SB2aK9KkJ6Zw8AgNndyTqXGGO1XqSkw14CaB6KbAQvp
8045muf8kDOHjqB2k1PGkZQ5HLKclbJsUSib//LmGH8hxUSIVAsHd6sy9wm3CbG6ATNYhCjBVlnL
8hE4S1fO89c2pOwjuRo5wy4Izwa12RT0sx2YdVdvaqrCo8u8VLKd+tR9O5Bv1OJytbUWiImLNcLd
pj61CCcFtvivrnqn/aYliMbflotpCFSc6a5lNgplchrUiFxLiHYg25aVAyZDdEyXdAiiI9F1I5Ee
0x2shFkP1HRYaVi28GeYzaFMLnr3IzcHdLXDHrF1D/2UrZXjFXIB21j8UgazLU9mMX8jwAFEYlEx
uqW5uFbAj0NqZrf4SYBYTw6cYpJUq+5aR4wb2p20jFf0/UQ08ws5x04CqWje5OjcyXTbu0wwh9VY
k7k5xY5OY1J6RMGKOW5td+Y/spHRxx1oiZFRRGeHr6d4qwoH3ZWCu4qz/0pSICA6fnAv7ZZQPuyA
nsC5+Nda8CTQgFxb5Kgip4U5OvORwsyTN4tHXEnesnKZ3kF643kKgYLvYcXUuMLEOPItHFqCPQCF
IQae15FtHrgPcErgU996jOYWns03Hm4IMm36N1zlVDhms71GRuetKODx89b61tEv8KUVaUfwoIrY
ZmusUX4nfEyNkRlOFY23Fv346XEbVW/FpMl/sSCYiGchQfTCIgp3sUL07EnecJ0AmTgd+iqY/fDU
zm728W8chatJV5wCI8ojWwu/+qpjuLegYUY+C7MXrb0JLIP8DFJxHkUbXbObb+Qk8plmmuiQWEdg
GQOdJxk/YrxQrs2f6y5zjhPcBrS/6CGOyFlcpzdXbeno+4rpp7SCpTwkSw+bmd4XSzxAK2yLRKPx
U+0FezJebTQ8JEqRooA+PkUC+2w2RLGJ4zqp7KD7HsInkiVffYRk3v4J1pF0lQK/bpdNNhuRampf
D4dYpMU2HifLsd0iFKs3DwW/W8+gNt8L8qOrdl/k7OyrC3tBl3CqhqaOBXZcD/ljigvsiNfqvlvb
J3ePsqMszugBXadK4evSPWS8gkjen4/8HlVj05wPHETBjQ028VSH0Lgj/mfylXELncy9BcIsH68R
p4El8LUvIdwRpaKHTEu3Tbz+KrpvlTBNGU2pz92PrzvbVMk2tJCk7FmDXX6QpX86500uNdUHYz7r
wA1Qsp3b42KccIdT9ggktYFEkPFQfVuvVtnBfyRPjeOuD6Ifcl6vf6zxBBkekny6En5bau1n3gxz
7apldIiWIBlNBvF0k4P7q7W5rcOCvB/U9AsRiwWlIir4AOGciv+Ttt9KuEbf3kPvFq+9T7QCmW1H
cRVCzKVbeYJUxRXPsi0Q8GJubkiNGAjKI7WwbLfGP8egYyzZWYYwwwMmv8/xI3MvclOH2b/MobKu
toG86TbdwI25reHjRBv2eGfCy0x71vjPWkMY8QBE4z8GJJF6zlkNzglt2wazEPfyUmOJ/5BUq7MA
qbzUdxjb9PdXGEmaYaFehB2sFMhw0pSjlqzRjvE0IHdFPaiXaqAu2JqYeZaDZxPSAdmE5Qt2lKC9
vobSSWUCPIm0PU8xZzrtBi+8Kbey2pjwf78j11u08gF1WLcp1JdMM/8na5lUWzhPXuZS8U+PwdpG
qKH0/CpJ5CY+C/WLvWZsb7nu1MLKqvcjIbmhZazVbtdhKVkXUMRc22CsHiYXvip8nIBpjRshWEQM
Qmdx6ZgoF5JyOwgF6cPC9p78Dig+k4p+PwfPkfAg9dXQe5JElD78+rjbaItcfgrup8IvhyEjFlaw
DgafEytNSFuVl+qh3Sk1fQYez3SzLA4WC6KVEYKxnFmSDRldyJaWJfLnxBk53XXmM+sWRUnqBNN7
ijsGmclv33BgflruV8EzSdKddI3WHAI8u7B843/5K3Qv+C5j5an5wFQPWgFqqzoOI4/3BSX0IGi4
eq40pgmhRYtjnBEYb2WY5+18PEY0RBnYnfpTQTwm7RomLziWh6VUTCRIKT8LzVoOMVwd6wRPueWI
U+Ex1zEasUKjTXBwB4Z1D0nfeRevPGjt/9uBzybSH1WRDEvA20hPd41j6TsymWSOgnMmANIpmuhU
C1gy3jHzSBonjzV5ipAQUEmiG49X3jc6aBSL3CkRrhYH5YIvUGjPBB6B0Fltcy4P60lIOBd2htKQ
WrQt642F8D7+A6ZPsF+ETLNDk2IpK1k4+QURsxSkBceaZpWVdkzJyope8KRBSusTBNHMI1qTo1Pe
BrKRIqfjSW1Xwo79qw6/IvSdLr1zKGDoV2PyYvjug3vOWQKzq7/jpDAKtn+ankHQ5fslD1xtMQyw
Ym7zcDg0W5NcnHRH/hGQMBQTwi7suNWV5kZEB57TCjiEerKueuLAKUWCKVVHAjyl8ghezE3WkgEo
fyYTULA2lFk2LPt2zU1BiFf/D6p2vShoEPJs5QJW+U8OWUL7qXRSl5xswjxuVOpamcECLSh3p6qE
iHK0gG0cMSHTY4ISolfKYc1KvrOcxOW5EP6pTvIuNOaPS+OlkEwdz4K/FkuDQSMLVxQ59P+0P2aa
FHjv4lkC4f3Svzg/b8Pm6PeMNB61tR9/eotn27oEQ5zjNtedUDkUwbPEyKbAvMNGVYuERbMFSrh/
2luzGf27q20qh3mxf7fci5fT/LSr7rfh5hwthBil3QkoQAB3eDyLozcBd5ibaUoNtJTHnI0Jr66q
OtZv4/0D9NTLrzhaiCjnq0ujL5K/Ql/qB4GJXrmGYkbYFO5LSeFkjSBvg+kT7TR3G681S3+C9luj
OCF1lNOJ2NodPbSzRuuNg1HwjUyyxhGHxpPohcZbJjSpBqZ26Y2AOgmPbDDXR/L01Bm+soQ4YvjT
t46mvx0F+9pci+IKUmOWbvtam70EFyuZ1a/J9ezoEk692mcLiwayurmy8rOGAl36IYu+qt+ueWjF
w5B+Et2cJUyxKMxUSC1gGz1qp63PDm46oAjayqmtzRgjQoyvhXJrp2AJ5lgZFqXjEK77ZiOYq37Y
kipbuKANUCJNWF+Fx7Q261pjXpFc4RFGN50fs08f3Ll3LX8HxQG5469Rv4hyNpOtyipQKExWbMND
vLGsfc/GmU/q8ertJo4xHKRiPdn/kVuzhHjGizyPSdQhCoI4jyhfeQCgrLfSvazyHPbc6GwS+a9B
rmz+4wvMRgX2v8P0sHxx39T6m/gSgco4POWWM+5IYOIqNKShaO+I7ucgnQ1mlDp/tE9Bmg1/rsjY
c18GJ2IfhxKdcOJ42cK7DBJaaGIHYp1OvkQiyNJHENNrf5Xy0qErJORlmzdU5oL1ZNQONyghVvsg
jG+FIngBUyzX6QGcG/Uk5UslvLVvwyXM67cVOO6vwsZpbxoGcWkSD5qMWP55/XfWMwPexQZY9KKd
982Kc8p4yJGcUPib4IYNhvPwN2tio7l/3GnYlB2tKc1at3nWtiPQabqP5nYcoFqlDtrl7MQpQqYv
pkA64mvkUCYTz9svRwaaGW0xSyJ0c96fMmMB5VuubQ8QFMK20fsqAkdi3h7x5Cdd1fgou5JwCAyW
8JwaOHRwoYUwd1gYys/eN+81x08Fhq2GJbiEyVU8iGYELS5H3QGt3NLHIORbFzX+c2lkkx5FlPug
17aktmQ1vU2drhfzKJeJwpwtCyX2Jij0xXi1iHq30E4I9PSm91wkFMUceMItvWwBHyhP6ScT1ZzD
zxGVhgCdD8qoQaRbRdXqDG/maSq+PzaL4a2e/Wgno9x1w+u480lAOMTgRJS7oB59CkI8TLbHEz8t
9ir9dFHcNBF/jG9MqiWnfJLnW1iVcIe3OfY4vPPVJVJWeXSsQC8Y9xYq4So2HcX6VnpG2jhg0aYF
K8YCUUUbfy5kmwbpYytDJQadm66GZTbki6qgNemhFqk5VCu3GEuXSeeiyX55IGW8BYGOjh7R3Lng
SDXpGablIoQTIP9OVfDPiBGWnOtpQUFrkXdB9uiwIcWArUf4H2mxGrqd0bHnJbPIR/49LKqmXZN2
QmRgfww0tn/hleC60gOeADNCwBh1Vcca8Vsq3QWy8BrHcH/o9nKONGz+BTnnvSBuJRP2cQqf0Afe
akbbwFSAv/SHJmQE2f30RC0mKG+jEZ6WDlBOw1WniAcCUQ8sZM7NrZNUXFwB/G5cHvtcP7T8PQsg
SJzqhDkZKM1DkTwI+g5yAsLD5TO0xlIvyX0alLtaJ8DRKUSy2B4z42minFJb2khSyTyLZrw/3qVG
fqYiflBIKqOxM9msmIjQeCiWurvV2n+msu4FKPJycQn9+hmXX1kefIXZbnqm95Rc/oSCN5G34iiz
BIOsPEL5uqzEGvs78E26pvtTSghSWyW7uSrwc5ETm4eOAiGxBTFeQ9EfR+q5p8hOiDXXU+WiuiHq
QbVGRm9K/4QmumjBzwjYJbH+Bdm4aPh7CZqJ3OyfDX5pbnOFXa/BwmTAh4makxxli0I9yoZ/Jh1c
ms4eA0oF81/fuATxmMe2wvnEaDQ3LD7Hh1iTZTXUG2/YDd2vH7NPiuYtMMs/Af2oFdbPIO4PIkY7
AAhRP25F18Wyod8doVa3vtXTD89xfX6k1Dxn4juWY0IcMbUkwi4jtdiClDIMxafhXdP+6FRk3e4S
Y7EYa4xRkHaSPuoqzAaS7GRSZTemuCvG5OZdY1k9kuHZ02jSN1mgLVLXXEsYuFi7WFX4vkhZQBHE
SUWQW0bg7ibqf/HYIkmXBcD3YXWK0uQ0XRldLS4iaaoim0fT/rk+Taox8nPeAVspO8bwQ9rIJ21p
frveUsEJYhZPP06ubnhTI+bfFKkU7kNaLguP3ZzYKEG5JhPMa2BUTIa7+weVKxdwGdMwEFH0cfnj
+qhVMHPK7Dtx5XlpLjUpu+BjF1G4NbGFMQq0Bi9fKCWGbPbwkgG7RBNcLXZeeORYawja2sFLarTx
QssJt2Aq27vKyfCpsZ+Dhs6OktcD3oYDnQYjRRupdZ4DekDJeHoSeMqbaZTvrGakyvsdqT4NWmt5
1G7kDrF2/1uTDBj0v817QEzNx6lwH2rg9n8rzaBXQcRnSkYLb5eNKhemmFjwOJTvijNSgaog71WR
dq1IsiwODGA44sBEySsBQs51hLc9565h+oQ0CqttRL/bw6sv0h/xroNFyA8pTQDL+dxj587dS87f
111sZHT4Ug85KAQTSXqk0TLtz3H+bentDnAUK3DGC4iI314yP1/KHBvav4mIS4VcDJBxzHMV4DNi
Xg8M2qMl8OJUOJjN/y8bjYuB+x/2JM2IfwMrAe5umn3z7wQMGy5LroBCwCuE4rCU/X9TcG7J53cL
polgerUGeoNl81/8HEkllhFeYEr5Jf4SCenYHEMZ+/axCOEOim/TZJrtwUqDUat/+V8i66/l40np
hU/gw/SwlKvY/unNYfqmO8akaUj3sPoy0MYSbuYRqKGoB80SiRjRluee+7gWYZcLSHybSRN51vPk
NLR/8HJ9D4eaOBBSgjCJiX9B6SunOFkqUmhwk/KdRwyMpiUhqIe+M1c5YlEvXgqLWrbjkIOB4oj4
haZPG3rXjOa8gNAXzbJ5ZiWrvEgZIebBm0KKNTlPi5qvnOvbQkxRYbqoFjv8tOjLrJ9X/cOrAI4t
7q5yL8afaPiRle84A5618Gg914K/mEgmXO0UxGpY3r3hN45oeE05xzUft5KXmoUyINz2vFFWZq2z
Jvpbg2A1TN762Nhlvis/+SdrUpTFNywgOVwSk7pn7OmNe5vRCzd0UoEe8P5cKeV8Q6ohn5mPiqQq
yhepTMklyNMvyy3cScOboVhMSo+sHdXohkc9zyJ++qMic1H4vyC5WT8smbSb+scw2u38o2uYLqlj
+S0C+6wVrvjZIYUPYwaLkqtU0prB0OgRg0o70tvogPvC/mJy87kT/iIaVlKYL0Z2gz76aahAgVhp
HcSrD9b8TKYr3M8MBNtVhbsXlrbSidRp8zh5ewaT+xy9HJ4UzDixUMD/FR03y1fm8IO3v4wekScg
VM1OU/vf4CvI/U+Nrk/LLjBCKhYwCJyHCMdQpFXdx0AUNG7gOxiOiDqo94mSZtlIOaFyY7+DRDPN
EvGSGx0TrSe/tdsG/5OpB3WthA+XT93wsSKDTIZ4brISwd1IOLChdRPKHFE2MnLYSlyVsr+V0Umj
6ft+5EC0RLyUiDlaYrxnbeek4itjAEApkPJTSqQt3YKnDQMzFwqyT3rsVew+tX7S8mqZVVCbuBtV
7GtfoFQ6AjXjaLuVeN2qpAPTLVseK941/9LN87RHWA2ZIY3KpmctnIj01mgrEFHhe+vQ31QIEczA
ZiW7EDAUencsXkBuatcRTce8sinBzDMpAVDVRpiySGfrtWeU6luuZ5q8jR5QnvbUuVI04w1+T4Sv
8gFKHOpDkq0lIOY02yOTfhgv18/ksDiPPVNZbQF0XMxIfFwRIIwAKQx/3eFHd/95vJfKh/HM8OEU
f0ZQhVelc6ByTNsenVCyl5AVaR2QNpkm+BpKRBp4m7j6KlgpPvd5zkdL9iXJYcAPy5ZNFfNzy3gp
xOfOzKOjK2st81A96fWWumJOfndfrApshHx7anWtwXAJyl7yPwbsuxjhgEdcafqqu73S/YPhVROx
2tTMzvhT5qqJkyUozYA039VmdLD5bh50mSaQ7wi4JMft0um23pMqXo130/BXFT+hmKQXT/Sjof9I
XBXqdsX/DCQptye/vE813dZgtgp6iAOUj0sN3WO6JwtMDGyNpSmgCw9r/NVzI4jQdS51dKHlXXwq
vrWWtIMGoIaLERbf0rBJJXTeS7KsgOtm2wev1DM4tGhFYMLmcbc9VzTlS3ClE4Mswh5zzlkqFZiK
jHaCyzcbhXQYayxLqGrSAEd/2awqlChhgSUakgAp8HBzgnSmVF8QhrMBegvk/LtaogNWvyN8CT0h
gA1lYoHune8P3vR8UOqNEJQEvKAI6j8u7yXUnwWCI5M2AvpFT1/D+hrOQfYK1Hvg/it7R8gubO8m
XBPZrnR8cIFtmuXCQCUhsBrEgg7elv42NxV8LIOXH4J/I/txXX0p7EDilNEe9Z8OWkSe0gzoPApL
xJHTd8X4T6bPOiwyY+oPIS9GaP47Sq86Ha8lzuWMzrjKBw+wVnYITIcdQe/pviL9HV4BmdZZoC7d
zOlKxEmpNGsTYy6jN8uI0RjZjQE6cp/uy48Hh8dC0gGsvfQdsDzRQSxwGxOLTJVCNVGhpSQkDwnu
iGmba98JN0xYg7czM+INXBCtLA5MBxnLZrIySW8CKueJzmM1+EQEncg9kmofT1Bou5Tu3GhIV0Xh
X+lvoFBLzTHRUH0BXRoeIheyJ04p5XJxTluJ3FBwVTowVhYKBYZqc0b33Xui5nKdYka5EkeorBnv
ItkGOQCJaOI002HyFNIXwaB03H1IztkuEECXH7A9mJv4ktJEOqKA75HDhu2wKGW4LDRZpYRC1IFI
YZQrkI7zmG1BuqgYcXTSd0owNQwbtfqr/fAkBl2oo1Bk2+z/YbtqeRJ2NAwTGEWBaOwjdJllZFue
h6Ce0xSaPzo0cQhgfKu/BYM5vs16rzxlK2OMCFJr1jFNriP1ZPDcBdVfPaEWIicXtx1TNEago0ZS
XH2Ui3LpMd6v8/7YMjLxNES6EjOxAqvTQeGuBFcTWQC4caRkyEGEYkRLMZxddySvvWWGwNDbbFH5
U05uGpxlRqLSOs83fYoNCoFJPtBUgy1QM0V0kqvJnwbXJ9efHWhCGiPKwHySFR4k9K24RxPo3Dzy
dPQBvVr9CBZYllLClwLllE4FCni+raB+ltYuyV7wxPVSR/EYbke+AjohyygxFkZ5N1nWnTGsS1G0
PTFzcMRp8UMYNrCWdCIbJw9iGj8qvC2h4G4CkqI03lTrrwPCIPt7QMxJznfNtpbYxnALGZ3ji1Gj
vUknslbgaHFRFD6mAHdiYkfrFgwWOM6TYtSd2CTBBI0ucodznhXsNdri07caMHZUCB/jtYVedxQq
JQSfeOJGbWGV1VLwmbDnF9xgQcNH0IjFMGd9sUPEjidx/ITLMYYEyaGRtOYH1Smq6XCm1k+3oAIg
Iz3CxdkzuMnlVyTu+ntodDM3Oppcb2ySSP4numkPDFpch0sBCo3CI2X0/4LoHw8gmPG/Qn4pw08z
dluWP1dtAPpnEjT+JeOjZxhZ0T9GM2PFD4kEPpQOg4f2Oz0b0O+4HtpVoKnVnUKGB7XYLarkBuGI
a8GrefyorN7xkQqwRksAjaJwc9lg2/0g3JQGmVB8soAhkb3bHQpzw3VAlt/KL988AS3nmwj8XTAy
uhc4wNHoDpOfjIWh9EvRw51cfmOBkKN/nY/+GJewyRgN9WyaIDuFJ6CPf5n46FP6fOUmVl5x+yVb
Xx6MGfM05C+vHzGHnHReHzNxBq4ARJDvP43gWqAgjAdUKwkNW+ZKhNaAAmkwH2varavP4XhPxGvo
3xILBbT3CLOnpzsVZsX618xfxmQXJtAqYgYrCXQOxA85Hzq87Pq3ET8a0ltXeKvqW6TjRP+jLled
8XFzkyrqrgUvqePE+yzMX1N7mMWxo7FdVr919Su2L9n4DeBJjve8u6jw7dsdPWcka7JsLEToXGmG
9GO4e+alqM85w3B5ARAb0UqO56U6UwLOCoGMxSNOvWJKQrz1w72iKhwfVXjJhZxz+ndS7RFlKvUP
GsTChQJ2Mjp6MDfJu8nGRe66WWziQ+7fGWkYssaUWH3r1eqOwttAe1SQpWbhTyhwtTREQsDuZX/J
L52/krK/JPOPnvawDHN2ymm81w3iIw/X2JLT5VKWMWXMMri/Ha26/Cj4ezlCI1HcrPw0Ca76yUFW
8plTf8XoEzmTHN0LhJBwm7o7h3UXOZsl8VXswslHj0WLTk2t2XpHpve/gC51Ha5rpI+DDGSk5KTF
E5TH+HDNyVcc3HtROz6zwnJfFdlGdUEi6SLREWwOpoNQlUEGYiuJ3vABy+IzBqtSX2p5oyof/rn1
SLlBDdhwpGj/atgTZUduZr3RCGLqasyh2W+CwWXcVN2zC79COuxS9c7z31KPbNcXV02ukZh24bUK
UjnHZ2tsOw/b4tOg0y7i4EeLhOAKKTqmQfdYAk+kvyjRG4xYChHdwRwtVIgtQKkuKrO6TFrq+Eny
/BFL/8ZpwIKsN5HYiMIryuEk/PLWoP+6Yk6v2BPsstpRa/gJ0/YSZifYeHeTSzcExTS5ZnV9yTyX
tf0nk0czcpHOpfbKDEcRUa2wFUlnLGOQe+M/UQNcpG1l+ZFxW5YJ4vplT5NW3iDjw8wZsk8gNU0I
KwzlFTXEYDhBS4N2i9R6gH1omt8NHEqFrqlYYt8xgY7fFQvTC7PdQvlDJcq5bo6bouAHmBzyJSHZ
NMu1odFw8qaMjCdFYlz+SOOX7x7iTuEpSJWVn/DnewGjcZVnFRmO+mz3rw9kHqcQ7sCPhLy/pHqZ
zBdNT8SqyJGhtyvj3ZQdmbP30I+OI8m4frQJockIAQLTjPnizsq2meU03Fq8a8pRbtpr6S5l09ta
wzqgE2XcsjmwkLSnw0ykmIwAWSH6/VuibBEJHWSInvcka81JhqXduVVjVKbGjwmDtUX0eWwvCCHx
SKCur9MF8T5oe9h+XFBX7mzj+qQAkXDBknhYDX2cpf6SX+Mf6jrxFYJOGZYYXaFr4oEkJAWKjogn
YjagiMNhLi4k9G8cXdOrISzbyvZhjT/myQ9Oo1JbwHOM3H+R3bw5vhkMw1qbhgS1fFEscbHX/Rzk
oJ3PvcWcdo6urYTo0dRPTT91NBq6/RDfOMJzyqXKHKj5x/yuUmxIdMfGhUXjTgXNUeDsy/tzBGkN
gvTE8JOjhlEHdS19E6fKnDokdZTTbLvUBMewCDQQeoJV8CrNFaTJnN+oiYoV8hVkSzRohugs0NLO
1gI9ndj/XYTokXk6RS4653va/jMAmiN/8v9BxdAoxisVb3rmVO8en5Co7Xl3BjYk2M6bqXlF4UU0
/UBThqaLR1s1oP8ns9Ai7CiNsK3o+/f5XfJ/Ow6pBPeo4VGkr+DEBZLHEP3czU3XJfUTp0zqKbPr
d+QPz0KezoDKNU6UwwZAoQKpjTNv3Z1DJNoZuJJwi+Qj7P7JtI26p9l9BqZBOJDBM2I0p9A28F9N
UD9Ux99NtuZqY/wGlAadY69Qi+mVtBirb2x5BTMzX6EyitdasLeg9ow83oH0lyu+ysYjrcamUTmX
iEPJxJmk/uvRGpXnwX9rBQ+TaHfQSru4AZY0ODKXYjOBJvgVGXwk75YYcGhTG1OKhDFIsWUOaZlr
SxbFM/6TMdi46QsLPFbLbsIymAyauR7DzQo+NGiZPcCqAYDm7mCPo90OJYeYxilIUn77yOKoexym
05r749eL8VdFMNn0qZ2hpsC2ySmJeQBzhMbEUCGsOcs1FVbFK6LFPp1Xhq1cIZMjHmBHwyxne2Sm
rsLbsFFXYbXc1sFXJ689pI6NzaJzmf5Ri5P0h7OSiGg6C1q4sm6UC1Yw2CDv6aJ366mTiAYzjJYl
DSkV/4Z+GcOTSQcvxWoruiBjWc55L9oV+punO16y9jSd4mP6df45ncqQ2BrIgjwU3k5g6eoj9tQI
vEiw0BN6TP2tNZcissc2JvUvtI0INcSRUR0k2GFD5g/H5Gm0w7G37+fqRKLg2Et4A3CdSTe6Efp1
Hh8SjskmIffT0bjSGqLsF2aeIrTZq0BwYYCLJWd8beItNiWm9Lmk6bwBUBZUVAI7c05FOW7l6uwi
HGFKBNDV1dchZouCNMb+LrMVg0+JLfZhtP6EoIAWpyD8s1BF0iqiYYgSqKED88aKjvS8FpZieW5R
5/FgMF6wK9nTmTEGyEQKsmWx7a8i9xgr/7qBCD/MyjxIyQxHsMF19onJdU9KynGunM0sw67u2Fqf
Aaw3ARTLYvyPozNrbtXagvAvoop5eLVAgNAsWbL8QlmWD6MAiZlfn49U5eamEh8LwWbvtbp7dWcb
tb6FA7siRr3mUse1EjqYOYGS6Zk15nM1CwJv4UVGKVIygMj8JtL8PAibxTq+IBY4NglcyKEF0ks9
tVlRRcQ/L/X32W5e5qVGWHTFDzBcinTmX7zMhQd43OE23ilemG3pDlM9oVFCtbR937X4Vm987g4C
Q1ybCxDXDywRs2ph9XsTFH5bBZPs6SjJBpcvyBRQ23nyA4cVtgl8klHEOQxMQh9ptg/sHdGksL8s
8BjGX/72ep+ElcgMdMBtBooiGOkk6me8TwpYWUoH7Yc0DhemmT0B/Z87tD79qfT53r4LlxKIEpjp
SID99Tz+IhJpn3p5csVFecS/wmRgjrk8ktuiUwsZlPiSj6CYPvsTnFtSVz0DguUO21K2pBUC+rg7
SuCloo2PkWm5eAyo4K3ysrcOoUYiD+CP4EHpq/iYELHXGrspwh9lDMI5SdfmGIqi/aDPiwnltoJT
+Sy6QaXUfqy3kf4bm4v2Vwex35ndHEKTzupibEVQ7GuTT0lJeg/tFWq6PT+5qnEH5DVirpERII/t
F3tb/QiNxy7CPo4dqRY/ODPibw46okbwo61WIMzpuML8GGh0iHx0kRzwvMhAyKdS9/HDw093aGYr
ZvGMh7uO7GWFdpCVtNSNA9UOA9FajsQ/YKrbBAsYGSI8Q+i4sXBERYRGFJVXnW8K5apKoDF2re5y
htPzwwAmqA/oCTgEANFbmwSDsvKsPfq2lLBOD6iRTjsDvWma7whLE+EyVn5/7tcViVenkfEteJ0w
iBles2UJh0wHUHZS8Zb9MO8wRfYzxXCWjC880EB19zLGNFi8gG1DINC5Vsta26HH1tyhOnZMEuCg
ji3jni83omV0wdKfO9pHCtERGnzVEEpnvy8gXO9FcpFBkzbkFQg+45Uc3mzSdEfE86WzJLs4SD+F
fJAW5b5YSbDlzwXEHBOCC2lXfBU9945cJq4FI4At3oFwQD+4dqKvwIb+pX0qCBYCFMsIhvQJF9oP
bG7hX8A+dPnIGISEzA69PH3XG502dPkKF1VQn9TgfQ8ooTBooYrBbZEHY+0NH3Wc9OiYj2eG4LVM
CLZM3BGnhXRnCB5Sm/Dldn9gV+8KSuk7JhwLbctEm3xCR7UFfpnLI69uttNG79yIA7mxFXlriswa
EaLsPPNDH6Sx9+gtUEVWKn17u31WK1Nza4aksgGjvY9s9wIbqfv9i328YUsDB87I48FtFZ2oIgxk
su5I7sj7XY4ZooDNI3IatvbCdKImaOEKdt0mCQ/9Y8Rt/aeC8Vuuu3/oZNhcGSvPvff3QfC5IEs4
CNh1dOQ2z5l8cDYtvtu2tlADK4TmQydO9Y3rck8EA6FeKOLwFV+0924zMdFL0o7mSw/8wFE54U3Y
2zp6eBfXcjzAEVgsURoVrgLYQFzkyoQqsBAMMkoD9mjrjsI0E92lBz0TOpSic9UaHFpPuE0bohJq
ImBjHLQmAtxnjH92fmqmFT4TlHh5UK5rhrCwPc1svHXPkORL5E3QOIvhlv1oHO+VPwsKqf02+G2T
WaN/v/0aDaQrHutgUBniGJ7OD9NnSgb3VgcBw55L41EQhsQQLXoMC6c0VyUzeiInwNjjST51nqVd
mSaf46bQUWxQ3SGHKh2cDTS/Y3C+c9hU3i/KQBQyvFu4D8i/MMAfIy/0Iv4xv3KSNuZ0AhJd4HSw
RaE2wNmetFkkM/annqKlfwUyjmQtoU0gJ+bILYNfVtzIxtv9feAW8zOctQOO6dkKT/x5joZx9H1/
ny1GcWXll2QY/HsPbcYScSeg7/pkuGVgxRQO6XcO1zT86552tMAQJsJsXMWBBPgoC2ZsYSL/nERf
e1zCCGOr0H1KsDr4GaO9ph4FBrYkPPB5wacXFnEfHvaGaAKylDW5auLTDIdjZYTTUNGDw8Xg4ORi
qV8No46GXwPDM8LEZEh+IKMQz3FQIBEEwfqHA56VeRqC2dnIlLXebnuMMOrxbrSbzym/zzc2SW8A
tZlr3fJPpKuceOl+fJ3IAdb2ZD6IDNWwLb8+LVI5jQT7+SWTO7O5i5yuJX0eRrT+kuWwa3FhWCJi
aaUfWcU78kYSLUeFuKDDEEMw6oWorxryPeNvpl9e8hEHeQ68mOngtbrWRC+byxxrK8H6LVTm3aG3
P3rc58Ql6sdtb2EJavgUvhomSUeTgRu8cpZIOsGsrFu1oWu8I5oYFYZz4j2CRdxuQidvfLQ5KKbw
IdUTX3uvFOk0xL995ZBAUItURsv4G8WM/Nw0B0ofM3injNNf4V3bkKgABmBxKNH+NdXfOC4xzCsT
lO1eE9ovIrYDa/pMyCWYo9Q+x3tCRNSTd4F50/fhzfuz6ezSEzpEtCQ3pM7LQB+AA9Fe/sJRF/KD
vZSJVRa+sSevAP5QJNecc6Va0wagMhF0m50T6QtkHsLAf8MXkQ6cY1t8TU6Mun68fQQ+EtgD3YhX
ikSTBpr8yEpmrtgw8udxHMFXbSKYaRNRpZfZIWr3T2wEqUNHIeDhQIAUHIdhteJ8I82qUU5sptnz
qxldJVoRPgUVN5ntF2x0SxAm8HyNmTvtDmZaErZs9ZtjFowVBmkcMPFymZqaFQYDJbmAeRFJRjMV
2HA+wPMV2W9pfEeMbyXPAx3lC46JDUlNbzE3lPRgtnFmp8hFIa8iWiYn9SpNK9amn7GlsmHSk4lf
kviVJJDu+NkYjCcSlfOesJHQrnnsUcbTY6JflxKIcRQRYccsLTa210jZzc0mz6jmVVD96DTzw2+E
smQzvWk1uUlVepHSII3+Qn4DAFzLEAZlp8ion/b+7hDyYM02NyPooBj4iuH6cjJcSHPIiWd9n3Lo
wZiAn+FBXJBgv6FCVS8RcMZn4oceDUVDj2ek6jfEYpB2IPiSyh9i9yKeOFJ/JOblnsb3E36gx56B
zl99XwdCq2RapETSmVH4EMQd9sx0cgjeIbuzdlvO+TcMTqfbVv5k3yKfgoAw/4WWvQ1mmr/s/kbp
88U/PQlNbeiRcbpEqW536e+bU3HgLBR8OGcpHDzROisVqDR9oLaVmm/eXKqljHymIfkb8X2dsfkW
/YjlyOjSfsvGNU944+jH+qTdcIhemV5yhpdEbEm0LtNqjkQnioE8BMKi+EU9rwAtacv3LytNcXiy
gC8dJgwUSlAXroxrWIthCJb5OqoPVgjFT0wD9EMQUMxgNWU1Pq8/rHN1DXDM88UzihmF/iB41qkk
1hpdx2L8mb6Y/IgZ3YREIE2qWRo76qLLsD8xH8/y9YevLN6JK/zAGeLjMFS3IUFH1TJ0kBrqIRED
iAb82tPC46wAYlMDeU/3Bey7CoQAzlRTbTktL/QNWzH/9eD07LbPZn6JlPgygah0DvR8pyPiQ8e8
mhvXwCqOg7lmABVmnPdyPpcEHPqsWxfRGlGhLszRluaQeEaE0//lPCzclihjSEE2kyOi1G8+n1rY
NFbWfnTDA47vvdMfrZ3W3AQvNr3pJO0R5hH4wKRWuvq0Lh3T4quUuYmATUmt3tyRbRyQ0hA6lrst
byx5zXDh5+EMq/m8xEnV18+qaleOjj9A7+ez7u2duKjv8RlxL+mngmRQJADxlS2Zqt6xayNmN6/G
ud6lAimdBpKY/yfr8MSifuDw0h2yNojI3kZXVSWN3EP51X3TB+M8J5QfdlR6yKjq+gQ7s8AO8BMb
rP5ELmDnGPXudR+q7xeB24oHWmAQ3zK4nRzo2IqqPxYNJIuWuVWX2ZHySlG+DXGeZw9diP9wdodN
sNhZznxHeBS78I0gxszIqS/ah3Kad605hAFc73W1KKqA3Gb5EPEw/fQLK4gOqd6RSQIxIzkSCyKs
nFizh+nrVWHn/tG+EL3b7G24eS+YP9q3Po0OIlunhPe0cTcqSjSFC9pIpn3p4QHa+TMR6ZTuovLy
q7nPtuVRAi46Mv7sKX/6F8XyUd7Gn3hdO/FnvsZp8pMBLGMPkoVDZIfbAW7Pkju5+2oOirPx0P2d
GPdlYu2aJCvc6XvDzS/MKWwAfJ7XisYUO93upznSOXNUuJq1LrIr1Ia1SgMqp8JwOjs5woym1Ufi
cUnGuQXB2qPLLfzJfq6YXahWarEALN0ze8c0ev51AT58f8nYQX1kLIJoJz/9mD0PWUdEuV32TGp+
jLhbss+BamF+7tWYV+5K5NcldUJA6BJG9SP1n1ufsRGG0zVW3lx2KcOC5IfwpEwf6k2gH1oYn5g+
IbpO7WEz++vi/YNjC3SEPASAo6EjfvPeT7XXy7fCD/8U8IrOFxIXjA6HpUXIO7ggpDQmeg6BhbZX
zlFDOZLNM9/id4mPaLvEfm0z/mm4IDrgfeRHTx59tR0F9eYP/B8Zb4P5+1nGungH4NguAgbMKJNL
dYOwdwCcu+VfTBJhj4j9F4MYGw0m/sbsL1VG69EBEiOG6GxWlCb5mawjmkZawITk1yG9WEgvymUP
9vQ03TRAQGMs5e8cN7aPNxXCenhtdHB6duIsRdxji+VewspMD6B5VCr+j55kUkboolXX7aPZ5h0q
Yt1vcyobQtEAQtj4HyKRYfToJ1XyxsJulZVk/PaX+qKvYDgl7F5S3puoS6Bk7di8v4Xlq6yWlVxD
4X53KUN32JGodANaHi2kN+440l+Bsy0EMzNHeAh+RwgbV6ayS5q91GwEEX9w6UcXnRefX6NsA/sX
X25mnRn2QFZh2SiLXkh0yqV8tFiytIEZcL4EUN31Z/TxQvxQe9oFDa1e2C8bdDJhz9vcwoDFaFTi
1CHKBeXaGJTk6wHmMc79LbBpV0hYytZEE6O0O81CsL7NPohApnOQEVvSRejTfYwQiPRnI3wtEiGg
qc3QVocMqb7A2hZts23pjgtEXw3Ja2zKiGnLayj9oF6NEuLKb6TygKMX0V82iwrBto09J+b7pKIq
1pSOcOpZgI03OZj2vIuUSGlV0lbZ4w11m9OfoS+lqXzdK0R/0pw72McVyPufnn81gKcvHAjroIn+
JeAgWK4Ls4IS86SBZu2N5w1pOLmBu5+2+//tQRoHtkSNlqPiqXDHKNRs245YwYqYnY34T1JuJxt1
+hvY6wXGrcMvUEXNGN1n+4WFT9Xj1Rye6pY2ezjVtDXv7kdh+PHJiAStpQyMBxD8XoIgwWNV1lVo
LgmjvXcLMc7wgYjlFa+Ea+OBx1yF7YTCJlq1m+EKzavBg5/SZRf0f7VrMNx4x98iqK6vT/2v/hO2
TZBeq9B5e+a+PDxXbO1Ybv1lwdPrAnkvnrRv49s6EO+y0SF5F+Ea3DUPVBtLkZO+0PfDqgl0Ug1U
BvsOXZAHygFM1NpgoPnb++o9OnEjuPnkSNiINPLP5hD/RPh7zjKgajN0G/7V8AH2yVADBbwm+EiF
EkebkfI+AIiQxatUnMIFc7TWLmKUnZh3YkEJNt7pWDVQBzPQvGxsW/3H5v5AOkN7j+kv7Rd2Kw62
UtWcqksezjLKl7N1RTwtpIvoaQ+ejtKd2jtCG3z45KVQblWmTj5fQXRvCPi1D4R+VbOjJB7TtZN/
/BB0ilH0pywjDHFEok/FJSQCzjlozZE1AGE8YR00HBxRmVXugLalZ1q/Z6BXXnaNDUbTLhS8mrC2
eiCb0RbNju3wNYK5wvSvU2GeaI7u7TMQD+aRG1Jt/skBxhZkCrexC6qTuwGqoi8q/zoGPlnwCk2f
GLPDqrcnKHKDim6chXeASrhe0qeiR8vOLa02RIibCqeC+oo7eOWgxNYPf4Ck2AMBMSbZj2jHf98p
5oykVM+3Oj+wSWpOoYNyrgDtrTzgpa9+Gao2yNuLGWhH9TGlxN0zFxvhbobPMxTpks9LuJLBy+7o
f8FyEI2iuIwXu0B1x4pMBl5alAgxGvfNPIOzEu05pWRyQLZfpQ/DNmrQAAvGOY2KCfRRXFBCgPI3
BxYMSJd0e4KDaAvJj5I5HZj32WO4HycD+Zt2GUaHGRmFWj533oJbaysK/bc0D0Q3xppLfXb7cfZf
w3aZfiNGh5/EuxSQFP6i21jlrFtVDOZk6oBOo0UQlYAkdpw2/uBy43ABYqQC4yCyo1BzEfhpfhg3
2Qo0BhUzR0aWOfrxqmRHCYQleUhoHDMvdEFs3hA2EsLfeQ6RU0pl4qjpDhm4xsClqMd56plK9RZ1
+xAhLWoz8C8Tj3D5p8kuFmly+nfzF6I1bR3zmERMo6Jq+SkgyygPwJKZBS41oMxlr7pEqEX0DliW
tA5CVeafwICnZGsWvqr6MVtkS2agxuiOQ+YtKi+qdCCip/odp7/kApMH03F6fYHjQpWJmkuhMQcD
UeFicgr7lqXehIEHxgITCW7TkdtbU34J0V+C12E1nIEOCcx80/fR9kg0RyiMp19L278w7lH9LLnl
mBDmqFtNdmnTkJwivaBNoy4s6xMn+dSfYTzT1ycSfwhGlRqG3rPCai68qAo9SsNTOs2bMidXnO1Z
PEDjfA+9vygdQ7XdP4HfnlwFaFOFf9I5GXt4VE4511KwKOagXfZIkGOkevWESzGZXhuL2nzqSJsi
OuihkSZkAITu5+mHEhkvHQ2kIPV1b91mbannGSBaW/hxArdJM5M5gFCMC6DnlXPJ9b3e41f9l5fH
FKAQ5bCOTLvRiHcdFuRCpgvW+BXE3LDRRkMizjblBOno9QR3jD0PAlW57RyRZiry1WSuj0mzpL8c
r/B6pWwtECnL8HBAL/TgLZeIcL946mtBE+dcP9S7xYZAckK8ZhntEylxT98JHtsJ2NwMC/A+g+WA
Szq6KITIaNUnEyEF/6vorVs6PaaJivmiEsNOdbDoAt0YBDQKQxtuOcbAfcr7Q8KQJwEOU/UzUTYo
6MAF/j/nAFcR8oWE3JJUWbFjPLnqEvk9d13VDZ4oI5zEqRfgtphIY/5t8v7Nzpw4VWHeV3u8DWm1
eHV4Ey+I1Sw9SIKZBekPEQrb5wVR5URMJqp3AZaTe5VNhLkhGbEQ85FzGL+OkYUa0JWvmPIT70BN
+h5uGkb7w2bmp9X7TGz/T/ErMHc0C8BFCke7qGP566j3br4TMOfZOcFpX5VGf4r/QmP1/qNeKLK9
Dip1M5JH8YrsN2UD7vUCqlzwQJxaZv1h+DyU06WCJVMglqdXDXaFn7OC3S6XrfLKvCiVKk7PasW6
YqTAQjfc9jKo1dUUoMHg4YZDl++zL6Mh6/qRQRT1Hgiz0R8kkCFyF1uedzxGs5E+NIy+ybVt+wSu
TuwEux0Ug4aV+KoJ0NSuLHJmX2d4NIJ3fOB7a0MqdYGhNHh3LXv5J6Qc5XJ7ZQKlVn1V/6Yhw5pl
1B0TjwpIr6dLVCp9Lb5J0y4549tkYNtd7p8XphGxiBiZb9saKc3hEcs0da4QmDNea5/5N6/VK14K
nqqsZHrNLbCpyaSXhf0F0uDAqD5b8TgMBwAn/Lvv71lZy9rHN9h8XzPKrgyRAdpsiUiA9yfsNZE6
fwj0Iulo8l9RLFjZo4e1GJLUFcw1iqHryLudILgdyBwhPq3TtnHszfGCtAoiLxC7So0jZgVGN36A
L9E4SJhM5kwVxNS4uYvD19XkYUmgxXxuXB1jdLsyPpwyEl/m7BNCNIThPFpLnFrNfYLeuBwvFnZp
73kMX+l2EcnYCH7MglhyZHbRFZ9++h0YLUYiIR0HYqAJlVs+h+VEbomlX9vxMhMpM2QVY2vwdmaZ
tDFz/WGSegXVKQxfTIBlM7AtYUCWsVM3GeU7mlW1i5kgSVBgY9sJw2JhmYTYCdf+gPPb1A/R7MLN
lKYen0eKDwZBX/XgcFjU469QfUfwqAreRWyIXy96cBTtBChDSSVLKLt5c32CVMP8rUxWLUmB0zpD
C/x2yGPE17d+ooZ3e1CPvrkO+cOSPEHYjpngRPE6q6/1zI72P2nsCuoRooIr7AkLwRsI+SQkTZdi
M7JjssKiGAIngaiufKZu6+2Qo8TaPYU5TJf8ejQeW2wJR9K+DgZan9lkwUPWLvwD3OS0RfmSwpgn
x7A9ovFXEsc8RA3Otct8ZNdbJj8XfAbaFBN/oGHmr6DZ1M1QrFPyVgs/zbaZvqHUwJGKQr70LOJ9
Yme2TCDfsPMUuE3D0VKaeXhrRvqeQlAoULeIeVhYEHjo+qXMof/gK/UqO9URMIzZSxJooVfxNOIi
SnZCqpR6ZWFchJffC8fwpZxvmukr5aczYEcslXjD3rdC9msAWU7+nsBZTP6O8wh46ivyxcRKR9mA
UyecB69T3V2a5Jc5WLE68T7mHfMrdFoevjQzLcGs3kAojNsU6OQDY56DhEvviI5UhAPPGoBNaA/6
aOtbdTakwuXn3LOo1w2EpuqCyFm+4Gs3Yf2cjtSOFAGMydcFh7fhpNl92vPHJwXRZWa/vBfFuPbN
KspdPMVEDxCoDjT1FE8u/tel9As42nIAUg2FW7J7MCBi1IfUK4z/F9IJ8INSBQz2zqd3DORLzL3Z
zBsmlR9LX+ydUXZmQyZZlhLMJMcBN/IzxxsHYlOupw6J8MLyQSk/eekmh7AjVC/dx3tyCG8YGZFR
+zUmhNjjv49YQhHOILCKGEMqbXPLcaY+/deVYqbVUJ9IeFBUGJg1JmlMfzNfD4YlsHLRX9UnFP4w
CrIX54FsedSIvA0RmlknDL9G9gBelw1MX+pl/1joPEJgx+4COWY9YuuipFvIifcJEV6PVTHuMqD4
5SqC7/SS0lP6RUtE62fGwCt+nx+htiE6DbSSsxhCOjox0vWCck6kI8IrkWkUzQZqg29voNT4Obr8
QrvSn9BFCQ0pEfU3e8rEpAitLsh+taEa4ISmv6HXlzpbxaSpRYLP9BETS5qKCIb51AbRhvUAl6lx
Y+TUH87yXa4DEyYZ0SOMs0/HwQdzFh3fhLDZ6rcNSfRuPS1BhxfZKGkZVy58+C28O1rQH8w1mMIv
rw1D31G16t+nCEhDPa4G86LsS/PMq9xo+9A4WO3GKvDWuyntpsXw7K7i0XaFALNIYZzh738UslTP
KK+peCb7dW2ZxagXsfiVu1JDR0asoFdf44Msw8gIyKTxfcL1CF4ifn8bD73Z67BeqCc8nOSDiiqy
YKgipPnWt9oDq7s5Ezo9hzBMPHn9EmpY5eTxEruc5IpHxOMRwy0n3YNFAx2Supj+upUEaUMqWaWI
ngryk48rjmigKk4KxO3zXvl2cK0mzSCXNskDAOhHTjiVY1YIDFe/wROI+N8EM8XGC/MlGbEt3p3U
Cdu6ZUjdD5tAvOMzH+2m1xxlTVWxLiD853EueW4WLijVQF9SJG6uktB32zGe0vFCwJmY7Asch/Y4
P9S4NT8d5RMKmvq7D4R0ix75AtoMV45GFt8CSjozeKFPydF+2COWxEeBNtE1fFpBrDkAQuebTDWM
/5Ne4uFzwTCDJ8v2LnWBhoct4w94SXDcONUM/+FMsOoecob3xED1CaNWbHOU76+NEf2YUbzQoh9I
SLFDtHOZm9uEfYIAW4JalWQvZMNiUrZquDaRFPeXlnpE6FdmvFRaPwdUGPBMJ7ko2/dMJ2tQwoKK
oQoIOfxs22EXg3oJ+R2QmFEyFDaHILxdnPpHUrv+kLJKGWYOTpvYlEI9HJKHv5KoeGg5Jh7hGnn+
iBS1+wMAI03bf75dl1IkoGrCwe3p1qNNkUZD/rprEfsLYSanfjH8fvXWKZJWgJCcUAQE/tNqp/Cb
+kV3vozXsn6AaRplsjRU8mJww0P45ZZsDrfZO8Bs/hmtY7w0O8SkwuoObA9CSgr4tqdpGLH053F9
XCjjktO/t/sPf0fzG9tRzcFbiU3q/WfiQOMPFzIQfoYtPk4KYvmPYi2Se2Y/wYBeIBCzqlYp7tja
N/2B84Sy1xgw+eMh0/oIAHD48qnvALOyvrvE7IXP93V8HpiQzKhKBVSraXmENhV7xPSgf5aBJb9b
/akwljvkURV1x8QeRVPBpvF04/Wp9ZltHG1r8mVlbSA8xcADVRFmdoC27TWZ8wyeiHnm3CTqsemD
ybH2jihYeqgaEcIAAwsteE6r14qVRdxT9g8OmX6N3m6g/kH9BIX1z5wc4Ss61v9S3HjokLql8hhI
6pHYC7CxBOXatFc6tbSx1cP0NWYesLAuEe/mznaLKIKkayUsWzIxMSxuVkA7E24BqFzLBjJU4pWI
5+mgj5ad4qAPDnZzhrWxelp7yIKwLZYaWt8cmyN0uFjQYJ19SuSf1FhPyW/aYYBDuDDOKwm6Jvbn
53cknRtITRaMFR1FC2XmBkNAGtVJPpnFtsLqOXa4mIRaprROhXzJZcwLcVPEnhPJkcVICSZk5kkq
MPzsbbhDJVkb0l+pfZkjti2rUjxTMVkQTcPzJ+FmDdzjile3iXnfdeayGFhx9f/j1dE+t/W+njZ4
9WCFor13byyj40v4IxP22B1G41YjmFeSX+Q5wk1/XScCEIcDiiUG6DAeaFETVsLDekjo/nLmnkGV
raMsuvhUPTGFx76K4MPtq/uxBKwoTxADposMPvkJuZOwle3nZFwajvK2XWrtBpgbagwZi/CV4n+G
cviDedLGwqASZJl0GO+NS3d5nsxNKjSLoCxt4YE6hOhBqibjTD+Kzqu4DfA8R6P2MLtehMARoJUM
Rp4pgGebiSxF7YLfdY3XpR2CVCFdXzAtrGFlYx6fjOK1sPWuSIcnOobxnTAtTcjnWZI/KnwiYg6L
UiZdcBv2xBSupaX6r8aLEfGLdpwyRKBvzJXJhQlDDsD2J43cDpjyRpqm6ZbkElEV4uPJTNAkU9Yk
zvOt89ngHQnyVEg0CNFwwJeOQgLEnet9L6Ed8t/GOrxPd5aEXzsYYj4MPz2IIKp8v7BfY/VnNnuh
WIrxTtdZxn4NLqUKXxiD4dNpWJ8TtIjJvCVu34hRWvn2vKBXFkOMTFao3UxltE0Jl/ThQ9uFRk+s
PAg3bMFqVgVE2C/034ZyDBVxUbD6epGRpeYcRyXRO9/zM5Qr5mRDvmHNDOPzhwxreiE7h14dbcZf
MgQXI7ilW/chgvsQlT+yBXX36kmgiqhGcBOIltjAGTWiQ6e/wxEpWGK3hDQ1SJ3fBLfiZ2GbVlCQ
VFXKWB0xqDV8yznmZ5S41kbE5lZGG4tJ9zPCEuiz7bFsE5bNuAeuHpaJRiGOAAwmXQhokyUK1Bcl
J18nxvSsC/UF3MwLIUEjn6zUvJcNzv3gYugcaioCeKA+I3WdEUTLfgEQT8WyF39kVnnMkE0EAtVh
8jH72oiHTloLg+ypBOS+pT/1QLueO935dW/breVTJE5EIYeyr0SfhkjK3v6FUUw+gssCn0Q9lrCt
Fwu/NL5iqS9VqlD0HYwYzXKpfjiqWeRJ5QbNj+60KNZjV24vTKBgugbBSEs24BOZffXvoHgew8Lu
2vO7uc1NBM4B6Ihq8VPliyTZlyl+hsmLJpMdl0jrcZsIkd3i+RPx1qTdOZZniPU86euaIk/2MMGd
bglMYMmchU9PIsmnuL3F0Yp9zqxcBjclcobwy3oewUnH7OsZBvQAmHjG6ZajMO58DkFEqpzCEbQY
Yd4D6polFjjvxq4JFpZm9khWfKNYR8Pa4AtkJKJcBME/5B1e3h78UkhXCQ2NiihCkO5V9C1gzw1q
LE4h/5QN61cY0G3EncOxh51RSo2ILRdaOm1RcwibF/irCMVSBYC5Nd94bKxaxacBwpDWVF0+H3+a
EO4TwSWnKlsUluWAgJCIdPGqq5DbzoBq4cVw9CYnE9YMHwM2nOgdtFl4Mqu99BWXW3BlN473tPcQ
uM5ClZcTFh4QL92BSIemr0vVRfJE8Z+y77E/FF6NOA6LkfAfvAieOQlXqvjcJiBxIN5YXqJ2ZSCL
TQgIkf6SSlzbj3dGUNY6ZRHFK3/Rp7UbSdn2PIJ4WYKSsgRrRMMu8kAZH1EmU5VdOA+NBLyhFFPT
65s7CpjD3R4h+OqAbtMiFWiYfT9TToDIQwqE0wVkDYbS2H9qt/aqkhM92vCX9JZAuRml6lULvVks
3CID8xmQeRWEI/ktZl1ofIgqwbFVdTNtU2obozvDIInJTh2PmbrjvnMN5V0sV7SlebbFjwzxCR8A
6At8rL5x4aLWPL25FhSnBNYi7UB1a3wwsyZ4GGG+QRpLbxhWpKKPeCW39mzirLmR6r/YQGZnw8hc
YlHHW43D4iAFyuByuKIvJKyIugnEB8YCh1ZOGrWD87ZLDgILQNDP6HxYFhCN7PDocGmMcVAZ1txJ
kBcxDHj2iENe+ndm3WjXu3Tbwbg/+HK8B5x1LBuuEi0KP4X2vYpWDF4wkCRuod13AvIP8kK+DqxA
WFb6lEa16fNozeSj9KtDojJUz54huFqxNhDNhN0F1J73zQi9rvPyFBjjpJRQYzxWXjfpNmBqMR75
u4Gi4249QFGgk2nZaHC4Kzw3hJj83XrY5T3agR9Yj/Ku7IXHE0oai8vUof0F9mAqJlVObeHPi/tO
D6kfjUeHwhH5ifDgAVDZCmegA6Ct+eN4IQ1IOprPc7xpCS1T/sYgXRjnufd6IJ/iTrKunvc+EOcu
kHE8edv8lgG+zwBTgXxfZGjF0cEyoQPk0s8NpCSAI1x4xLM7Z8MElmi0GL5QYs0yr/wrEiqbTYSF
C8SBYIyp8D/4rRp/ScOpr1WKO2rQSeStugWRfcYNC2Ca6r2IhDS0zbA5aAJAFZuFx7KDposFRGOO
YL4ZWtyhWs7TBo4OtBsqXBYbO93InLY4z9lCjKsuv5/SHG0PncVtrlJaB29Lmh7V4IX2KA1F0Ilj
Xn0qdIURqtmK1leCB9dYmuSFiIUn8lVelDNPEgkFsDDef6s/19jYmjdjbnb46TxREdhgNI1AJ2Uz
ng2QJhmnUzQCY8U0f0dZBFNUyXQ/SA8srNUZfXJFpgdGLVn08+57E+DwIv7EgJlYYp1riA/ZusFe
gQJIrC4DYr8Q/kUWgBzCqu7Z+rN8NYG9QaxQdIjgE0hH9fWB6m+usNoEwdORXl8RjkxJ6QWoDoNX
DvxKjYqAkqxcVpHHLvqgFFLjWwhU0qhXDvixpXn/k5QTACK7xsAjjjxBCkCydRO5xSy5ZrxDwWRC
YzZsRRc3d/MsXECljrTFBf3xrCbpPCYvAKoYEDCxK06WE5ofldG3NSQklzC7N3XYN/6mowsxwQY3
b9jTUSmObBFcAPuGADUGa0fjT1lGbwtCxqve+6OGJaDD5YHmYEYCkIvMkt8mMEWYOiISPaDnF9HM
xKRg+nugnEFKxA1gm8APnevk2MrLuduLewZM96UQ8B2jt8u0Ib8qH11GOkgkgfe0ohXfiNX5znEH
Rc/iDSpnuJMxERmjxf8sVFpzba/iFge3prnIsfjC3DWqEX5Xajqm/k0yNzU8Z18rzW5abMZ48CDh
4+5w0UBQT3PWcNIcos6EYuLbjvqK6UTe+P/f3/bOJfBzSRM8kVrKJFHOWxJ/mMcCq8aH8YVAWWnR
0Ogz0DmGNneOT+WkNFKOWOwf5w1k/nl60HIJEMvcB+upd+hRU0JkUiBtTHNd0VyW4fyD3IjiD+KQ
m5yh8QztgpvWL7DxgrJlpsVqsKl0Z5Mp/DAQpGGm1C351XxR2tT2/6UCCMIoJnUlj2ZKtzDFrCK+
AF+duR7WElqjeYqEr9vueaY8IM4TXuFxOjKjg/4OLyIuIFR3Qn82mcACuRaP/B6+toF4ibXXbbip
fGe+AVgx1n68OYzRzRp8RrwuHG3sBJDCHIxA8OxZ+QbAD+Exf4aLRnHPd8h7D88FRlm4keBfPAVy
w+Z/D0BQOYoAEUQRPd9jZGQCJz0tBO8V7BZqDeadnkSPEb2J5126ULiV3HMm7P546fgNIJn8R2YC
0VQy34Ovi3hv78YN6ZeG2WIdsEa5ZYgupXLZ8SpmNmuRew1SztplOc1fm6kyZlY5yUEx/3jXYvQ5
c83nIOWkjzLDuSRr71iRxAPlstvDiWg8wtzFFhriVPqr/mDY8Sa35xMGqyoYYrxgPqHsQVLZ37U9
W1j+iRt7uURKzF8wOhmLiLk1tgAoDAh6OjY8vzhqUC2gmcL3g9qBL42k704JRgXIZQCfgLsKAt07
JLPDY+rSPb4gvJWUKNw7FjS3GZUCX1RmsZowdrgVMSNpY5qD2lu4PRkRrVYsaVB7VnLHMqHgw96U
Q4J/+I+k81pSVIvC8BNZJUGBW3ISc+i+sbTtliCCBAGf/nzMqTM1Z6anWxE2m7X+9Qdc/zmnCGQq
h574JSP1HlcocdacJq4LPwh2iUkXrxMTZs02w8y6cznXsLpBtCpudHTPyNo6uJYsPfdMvYiLDF4u
jGoANHDOEgzcgFgcLPBiCeTD5FCSYdGusG9hs33hFaP4L9FiiT+g63LDlv4HCxfVQmDF/INjhH+B
lIMrRBAoqxZ24tMhIeDDcDt24fhiEcchYib0YcO8e3xCWM6YzzIygbSJ90mfsa+MhQ5CEi7Fv33V
JJLko4ZlGb5kV26jUbVahhrFGuv0E8rzhTL4QGl8Qt4LGoSUOg0m7+1SkbdqjgPrTurAB7cEfyPK
gnYvMnGGdr9vJ6aojhB284tYYzhSOXNUfO6p7GKvpZBtGvu9RIJeqawqpr7tzGtFFq8BUz6VRtyO
OS5T3G6M0MDnhy0G5QBc4m4aEmfNYvzMzAch2zOPQPG4JwwDweOYbaJgTRK7OSUfg8TSVbMl41qI
FPxOgudbszBcqBTEPbhEQp83eHQ3H6MBp30bQ0WDoZfQvJ/6haEfAYfc5FPoS3AamG0yTvCIspw5
ebVGcEiQVnn43BeEzr1JNVPc6cMmAqfIbVVkxMWL9AaEao2xrvd2Gh6azJJQKIwyjGJHkg52EzKs
FJTHgt/LdoyluwwhyTyjd4bUHbZ2Aj2USb4+1y3M+2CAcFaN6bJlfEisUCoCCJpibdWK+9C5cnpt
A1MJBObNAcS6vTjKF/WHi5WAqofsGmb5l2jLDM+H2AJQFUjq+vgktC1Ld2ZNPefI5vMDHdiACGQh
aDQFh9xtAnhQ2hG9NIYT6+w/AQkMZq//NFZ1ee2y1QT6NhJrjKD+YHWj2GFKnQKKwDBp6X71Hjou
HHRCEaAS/zwiwWcgKtAsU+8ZMm6XD7x2jJxMb6Rddg/XRAVhHvHulF3mQD2Tww4I8CVZvW7q9blH
fb9+2f5ZDxNv8qvssQhg8k2F/7DhnzyYplVufWrt2s68t8FJri4uU113cNBO6ezjnI+jQHYyhpur
y8BcFa9+s2sdpgUBpOZsiYIlp9K+cR0hQeDiwlqZ+BMfuxecJlgifI5LhnIZ4Tooka4scohdiFsy
M7pwuWZraT2YkvX4Hnd2ApJJb/x+Loh2MGJHM29bP9WtiHW1LHZ7tMAgFwFyG3O2mkfxuiHnfuIr
/Ccc4khZ4D6xzFeiTbTouo3RalU+SYjfw89sTY7hSgyIEWLDYKxJjihXXfvNt9KeJS2g54qIpV5i
U3pR/sZQaRvIibGbao+jChxt1nuRZB5GZDqyJZ6dPvID/aLqXw/dOoadud/i56WvR99ReFuLefQ6
VottpOpjMGh5uK/uYJ12Zk9WCexDosdPE7/4wp9COBB/xTxucnucylP+x0RCN+h0icGiFKcjQeaG
OAExIHWTyWOjuELy4SRWuB1RQeyeG/Vab5v9wJ3kvPeklEyv2lfHKVbdfInF3CIfjRhoq8begJGD
B3/K03ZI/vlVcroImWZIRhGPZPozsvbBT5BvUnBOmXXxJOPXP19BWIbtqrC1A+8YUBMwp3lZc0tc
zK1hjfk/M0n6iNuNMEkSDgh7xrnsBC8tqH4n3qjk2FMyQmWDQlhcSTb7ba98kHi9BRHjaYIEqxld
JsB7iVK8H4B37xfI5edf9Ht0oJDgJcDoxEnIj2XZ0dcvTrj/2Ui/HDhvWNO86Mb0kWSkOOqiX07c
ImCAN07vjmAEMDDhZjxdEFeyTDR36kyjDzfWBeQx+bsfBGJMlG1yaE7y9+zGkdATAbm+CM2jZaIh
53X4IkPub3R7sIv5cuG+R56w9qXdgO67KyhFe+WZr3yNj+5ND5x/lFb5lTKJcoUuiSyh4iis4Fbi
N4aaDwhUMSkL0GIw3wNRoGbgKckj4cx8Z916ld/sJyv6pLF22PUrBks1bfJO8rj/WRvS2JyN15Jn
PnMAkYuFm8dRS5ku6c89K4OGC17IHouzK8RfnN0mXzh1fFWgauBtEI3GooJukxI9aOz5IvkDY2by
DwuDIfkMpgOEXoP3zQVs5C1+5zDpBAFXpgN+Pag1DbXWJZawghbgL2HLwmUDmw3Ep7iJ4P+XO2RO
qQtli2v96y8NmZAodnJkhY0XjBL7/3dj8UbiAvKAg37LqHUe5xeKI+LZ9POauCmDWYnZePiNX9R1
Z6UrKcSExWOq5jUuNT2Dc8Lc+4Dk0/L22UkubuN2tiDKzH4vz74EfnvJN+1GuNZ7LfiEIClWdiA7
Ql0P+B79nf8Ut8Rg6BhPDDD+L3k1/Zqj6bwiXHAmVCVTs+eYBv/ldBRzv+0vvSfsetJRMswArvCe
u4V8YPC9Tbez4PwxCj+H8XnN1vZzWTPSwXAH9w5uQ9YJQvJDh7wG1bLOdxENrR27Rfn12rw26G0N
nG7XL/+1UY6FLwTZHqlZaifrp43Nz+Zx6w7pSrGviVsfHjvBFszXN3Y7myRQrvkCef0K1GtVbnM3
x7Jef60luOyMSbb5GvALHuxWu+vnFees/q3ZWcGUGv2+Fo71fvjtr/fvGZdF0X/vixLXBbRB0Cm3
HQ5EPWWoqcBjcgW3XL5v8wNzhQ8E9l5//QKjTjbZuljAv/Jl63F779KbYOIWdvZrY3bM18/xHNUL
hXyD2em8ln5Qds6d4vBE7+X04WOXbbCmCuaXXsVjEf2n8UTdTutf0yLD8mHOCDuNGp0UsIDfmXgx
kSw+UN8vjXhQwPnjzZNkVy3qP6vp7PQalkw/ZasxVYaAsl0ScERWJiEEGlJEbuJfpcGzyp2rUT0J
68rGUy8XvkqejrBIh9UwXacKTkQAanarRmRwpeWaKdRHYX5KZJt5H6g6neTjJvgDViGyM9hRYNwt
4zKEgxemBegomSoLOhuGMg7b1H0aMmokqabXYPtiYqLD0wH3fj0hcuEqr4sLmUiz2AFBeinAjJMA
ZhS3FTsf/mYttyj1jz47MeSDZCGMmzGvy3er0ctFgH+vbO5DOFx0DRhvwoJVYD0CJbMXpmBUAVFI
FvZLIElQZnTowswKGKWNW+QUQIdHzR2iHsyr8cbu2IV5Z6BARMMwRU/jBuy2x3KfLeO1GuXX52nY
VD/Z3/PElBLWCDvlyxUQZmOAQdcC4AMLFMdcJPeb86+4SK4d8o7UolkeOyK4+sTh1MEBkwwdaqQO
VUJnhzXYnrndgLbNFhf+p5c/FqBVIJBPAXspcjed6bAphQAsF/AWJowQvEBmnhumMZ1qozVEzQd1
+Aza78nnALC4EZAeuYDvL/oZZR03SyD4D1EAcP1hv9Pe9iEQ8CBYgOIpzObcGz8CrsfdqAh80NWD
lL2cBOzLBfgGwwYYZJAPRXkA6GNLaFboenk3gR8ClJfJpiD1QecacDFZAuXYKIwcfB55NHPYdmzI
mYpH2VLV02Qt+ZgZQVhw2j6oGXkRE7AA8BZogwEEGJ+KCc3bpSEsjjyvtRAe6ojNGYwBuoSAUIMH
+Vwz+5TYeRvsd4QbwE1UO8ehlm1o9KCHkcSgx4P10rZ/z+dmZHsnYGf4RUIJZ61hDkWKgKYYw/sX
FttsshGzdQyLFcSWoSQ96UaOPrf5ZuJ90B6Iwb//iKV84SiQ+sj8Nyn2j3Uw/jcJJ4jOW26Bay8j
pICpu8jtgcDb+tSdykOyarfpN+vvfIFCNfbCR5oKHDy5CQzBAp88gmsiFyeknJC7dhjZafWR4gU5
INhKr9cuD11OFR7cNHsAKGgYskNDF6oSZc2D0Xm7uJ1YYjgNardvxyG7Qs/xdd4UW0XWNXpAkQGa
V5cuhP6UbLuxagIg6FAYPOM/+rJMgfvqlMDV6ATXABxESBEuKj1NVABZQzLQ+jNlt7DOD0NZyKsy
kBworCHRFZTSlP14AuS3h9sTofti2D12IbKK4YCF65nc22rj0Ne82Jqima+s1e0zIhrR1RzZzIw3
T4EkTMI31X9uZjdmcDyxs0v3N40A1in/K/++e0PIqT01mAZPfCaICo8YhfH092QbWyDJPxu1/3YY
rYyFnxzFIUY4UWu39uP4iZLwcYkhJNOB8/RnVGzC64Ln6uMyQfj4GUtW0GsC7r7VheDhBrEkwiK6
2xg6RPFC3VC8b1oCy+Kd5p4jml4fKwD7449iiv57uJK9p+6TC3vWiwPW/GeE7w6uNSMuwtAHnYvN
BU6DO0QcmKerqdt6dB7oJn/uK3JEthLSPXax+5aUqRUuiA+i+KD/H0WXRgKwFgObX7qR5lKuqRMN
ohrsj9N52bbgWBlOXlDGo72sXEBGQ+NfzhTAOzC57IjJ0YHfnRxfjIYs2rNuvDduBT2Vfv18pIh1
av/DkzaP5gtiXmzRxFqlMAkfth4hnYWZrIolOiFKGG46V4lUmCLMQbfFVVhp4cPpncov1/GaWrsI
hBv3KK/NkodbyUwNp3RI3WFJSc+AxH4dGnrkC+Jnu/Vo9Wjr7WL58IF5rXqb+kCyFHDiQvTP/ozy
lCpcrcZINuICuRHUCNb7Vblxufg24QsCAKngV4ZE1OsbtvJhk2DGDu8C8QyTreKorET6hmYxHM8b
akWM4kX3bkKqde+cRZWSIrbnJvR4fP+4LwdH204w2ogtkVbjsVfRCfCgYisC2z/GVmvBo4w0k6er
RfbR5uVq2Ko2BpZJ48rjhcnZXJKcOKYsjGjLYsp9TfMTMFm1ueVjzG8fRmskmzL8/HyWw+bB2gDx
t6AI/syds/Pw5O8iNWa4R2NSa7zoIaGu4mQycJ2UZRymHra4XuoR7MKxdK5PC+zP+ESlg3uDVcN0
xJ4vEJiXwZ7bwKGOHs4Ex389vXQnAn8ys3Rm3iNMsEFiwRILusJx67F5uLRk5tx5YP97ST3MKl1G
EzpNrj4YKtwPfT7oTDA0Fz5mqiGPmm1rV7XYpCEmcxsu547oNyb7IASOwZ87tXUj795YiwaHbKLB
X9zIQXUQwgQIRX0gD/72CGMyC2d24p7XBeZMyDOupd9EUxfttDv1p86B88VJFSPqJbMNkqO8GdPN
CvPhl4aK+VJmIgM2p5uZiWuTJ23l9Yv530387k+N99oAMdkI50PZQRvmVrf0FhO6qZ3uAYnz0CaO
jYcJWuU9Vi1k6B9cWIVrt2jCO39DwMoAK+zD7g8pUR497dTusSEGjTU0Wo8ZIzGuCEACJYuH3s2A
m8EB4alFiBX1H2oGi7EhmE7pvkzqy53qdH5vTy3sPX8zn4Pg4zdsE+Uv4KXiTaPsr/uLV7Gn/Uxc
RNmsucpLXCm4+6/Fw0yXOJkZ75BhJiZuI0zKTv5wtBAbf2cWIc8yRT9liQDFmxiy2ZL5ujTIxJ+c
4tJrnew780WD6Yij2L3d+qDDG7pkq7BaA2BehwlqEZCtS2ESlPbbLYntJkqHvi84+1WYHJSJDZFL
uDvFZYKJx4x9qLYGY/JT3eqHJeMPBFaBHSSWiW4SIPezXnsIMbPgfSuXyRos031vH8vcweAMbSTC
WSuJiqgfz4x1djpH4MPi4+SUHPvAV4CBnZgCFJgWW3Qw+iMDKr/aPW/Dgj3CECOkX8whdGXbWhi+
LfPv0ctdL3esuRWTDaqSDeax2OeAPlxjLgcU89yUfuZ/bWJUc+vx9dxpy4czetfXATSqFUQKNN10
Sb5gs0RXxP6xwy16Y66/nPGwPqGwe28ZJjbLx9vI2ENoGHFwJBcTFGEvHV8RxX6641mPu1kOJCA6
xM5QvFrYzbHwG49+SVIJfCAxDU9Gne51pXp0JVMKy3URxaf0S+BEQyTzW+e9qnZokt1/iyq6b4Qw
WVPtbbJN0zpMlkUHRHtZABCoCzx2IRgt8yMBaMHg3zcodv8eOJheXhHRe6zqB77a3FfQrhYvt1vn
RBei4F0nSyxvED2z33T8IMkZtuK1xxmduey8Dn1Io6csW4JY2EImHl3250v8xksY6Se8Fwfq/UH4
wfrjuRNOMvcQTBiuw1e/S7/OTukxiSUJb/4HKWvcZsisQTEBVuE+lgJ2Bjd5j/K7pRnkFLTfr2iU
P66yABmXf16PWb3k3G2wvJat3p17LyddPTzBxITVODsUw9bZS7egijY8XPHv7akX6SQs/xDSsNJf
UR4hgcdKcUNg8YHNyiLeLGpgeeWG6kDJt0hVN6ZOv1LXjx27xgqqarOjKYHdwyRAJz/xMCVYXE9v
n7BbxCaNMr+e29qZHwAhfpjntnPEoebjVh+Kv9aXeUT0dmfBavlQdNCTmjF3YIQ9ofMJoPeYZTj4
xQE3XAdCnH+PYEFwAdW1CksXa++fbt2voOzAe2i+qp9h8xfxOPBpsChW7BlQQOGUY7q1I48Ru2w5
ZLrOGC2Kh+o0rCehsGp5cifu9HCPwC3ooN4/IAM0WbSno4LsYc7B0hvnhcIHctoYq33ngQMa5ndr
5YZBXTiHe88tPcG9EY+J6iRs6YUQhmtoC40M6gpuWDR7eDhpZw9QK5leYMxiAEJ7BuSiubUfCCu4
oNN1S9JT48xL0ghIk51GxHCi7IXjIuHIw3QG0Ng6SO0YUM3ioo4QviDuPckNg4KHysfCiZM3rxoH
rQMdG3sMnplEgX0BgwFnEWb1utJF8UqAfPwNFht8KcKB2a3p73iCdEdYYEFyTfd3+7V9foNyMRKl
TwEYovtIf1HUUygYPBsJvw5Mnl4rHFuQwJCUfCJTQNjyYfk0NQseCsGamBIDFiew79MCmdT/Yn2N
aQ9PV8C6I/NzgMQP3l4uXoum4H22FAVG40H0MuSoOCZ2/+vLYbKk/N6Tu2VDJjaLgzmsTWlZjrm+
UevP+VqJQVVjM0d1psZ8cRt9LxilEJwQ67fKOApGHs6s493r/anOBmPIC1gVxvsUe91x9oO97o+y
LHell66aL1bLH9XTkgNN1yBmXoXqN1tCezim+/bqSh4k69WwUb5YWT6DLzyrkBCP9l7shuxf0o6H
3mR7/+N/52+Ioa31Od0v92gpYWYKZZ0m90MdDW4Nr/6U3vViZQE1pxtq5H9NOUQKRqfpanTlKW0R
iyK2abwMnb9le9RWzzU5w5TSE2dGifMGOjPVIA5a73OgDdrOQTNVdxISz+si78osAPf3nt6GsSBy
AIaEBjPYRWaS9LdsxokbnfAcPuOW2ase/yL4oFoYqIVB/hD73U3Wcp+u/mYm4nvj5bJQTc1j/vhy
51Fq/HUeEwDjj2Z6EtKtHSc3VmcrU1q1wTj5jEOSQg1zeizRhpF6yOqkEluCXpYkP5yvtFTPBaAn
fsOz3YGsAZwTsUf12HKeK9GCQmPVgHcHTr0ro5uwEhuMElJxNPBMwzOFyjLe5Wxi7C8qBoERtgeW
wtGiNnHY4PEw5CTRLyCS20tuyTao+s8lJMPnNrHGp259mZxmPHt5jJykUxG1Ub1WXNmfHmYuJtrL
flvVZisu2nW3T77hwWIPvocKjolI9l0yj8Sel/kaR9PjYYo+Qp+iGguKfc0TnMnZ3Rt6Q6nN7m4T
zZ2NWXUmplAASJiKnObf3NYH2Yl38zULGgYK6DyUTb3lDimwMmrd2h2HNefF55SJTk+rEN0jLOE4
U8qKmV9YsVlCr3ELixLqlIbEDcPeS60EJBcIYmwA0hBHCKcKeXS5CT0K94gzvnxvxzvY1k5+UPCI
CeXv2q9sBNxRTyWlhPcjYLqwggdZtLA2R3Cr+pltIR8OlOSUEV52nYTjuog9UB1/spqTfAKGopOF
Z/DxLQFw54OBHL4t97/ZDuI+tyqMOd6fZ81ggcuyJrle3Me9XQSs32nEI9RIEJZv05Cdx0lMosK+
aLqoHyVIynMfeEgPeOyxXCZbNngyFCpbjjpfXlOiW3F4Zr8eH4tUQf6Dql5zsyNx1kwRzOwyFpbv
LwCvKa2kZkpeyWYCA5IFPtAXJfZ4chGD9j8JLynt4HWRFkcn0zhyOHHmbEU49uPs2rqXavPAMKJf
DWsKcIYGO9JKg8doVscnpEiwyjC+ldS1c8zdcbCbO6SUcobqK1F8dBDPlXbNLPLizdjmcRE2WzJj
Hsy5v4eFZH6C81e27xYzPDF1kFvgWYzvjylcCcGQMfQpTYhKw54vupi1LwumzNf7Pr3isrFodoDc
Wwn3N3n01YCZt8VMt5+OlVjBw6ww4q3MaAg02JmvJOgHso5HRIQNjqN6WEqO+hyqYcxxNsW+WCcB
Npd8DZSEkkALBgKoUiMDdEctQTvJ3VljDUa4Fo4GjCh07jEF2kXsTBGw/kCgJ7pFO0k8n+tI3mdu
49FR7Sg+wCWTQ37I+ZtgSkG7qPF4HHFy6qo7GxoV1nCAYEn7pOho3LCPYKSN6EWvrg3UcigdtHkY
7yiWKjEZ12fMO/bFD9xEZ7a5/+I+1p7OLkHwGLNWRr+efhUOUS4bCiP7tRAPsIUXPJqXUNds6azX
i2QPCxqWy6G1xZW2ea0Tf45jlmYIRKAgqCxxRDGlGXGZiCntzAX156zSNtX4RQD/e+VO9KG5WugI
vbNX0EK0tBKMfwzKsq28ulupTb1tFQ6utYwtzt7MgnliN//cUDL/EzTuJ8Ad0x2jhsFoeyPW7NkH
1oD+RLrN/IjcGXzeAPvh75fmUBgg9tl38s13lwI1lRHTsoFoEFbym/9mizKAFkrR+AnFg3gYLtT2
QbosFkywF/E2Y6jQIXdaCq73oYqsOAD0U3buCACPhsAbggcS/JavtUBwayfd9ohX14JJF3AhOqY9
1Jdyd7/IC2UHrMAUFo5Dul6TdeWMBXGmw540gMBt4fg5Jn62frGd9vWWl65/s+/n8rEt9hSOiFVZ
pHDzWKRCbTTwq3haLBV3fpAvXcS7BwwxfSa3ZYRcx8J/yrz7+abaTvfCkVeD3l+L+DG4GpMIHp3o
PVRbUtctdwfMIWjNmMcu6DkgEZ4P/U6CEYharjLUOXJkyJhmevZiyZwe6Ar6rbBTMFphPyLaozYb
UEmJdAHWIUZ3YbZR6BwkJPo63yV+jHKXMf1npMyzD8Ml6iMSbP5EOq67+9qMp452ZiWjIE6j/vCO
nlYTEWjRT93Pw69bYl4cuYFvw7DYERFpIMei3ZKZlQ6JkUMpz8XF8Ox9VfPJWDw00/PiAfbfAu7M
rU6i5H6u3t7dpRWirVc97BDZhmWDFkdjDhG9w7vLKMlpmV/NYpN+P3p6SVBj1KHz1FH97JASSJ16
sJaNT1h5WXT2cxdbeuafvx8exyzbzCHCh1EVHeH5RXFvV7t8gzFVs6qj+oIrOXgKWI5w+till1u5
C3fIyaEWGXRqe5yU8QTd5E7xO7DlkGUwcz5UvMfXuqysvg243p8rO0C2F9z4Jz4xfjsqqHOOVaBF
LI94O9lUV0Z2u2Qx2UyieKlF4uoejn1ztmC3olMssC3wCrIKeTib1ZJP4La/ypXhGBO85pisuSng
iPwyHCNi/HHEjVU7s6vo5OK8YYEzcmWyCsXenQ03sbNq4qRjCJsWs7Vcs15TeHNGRUwoAAGOy1R9
p2IzfMcnWjUsdrhYTW7T6t4/WHW4LLECMIzMMmitunSqLyjqv55fmatio5mYPUqSJ0xXaOXWU3No
vWhFuKkemMJPrOqf3Vle/HaCw9dp4+QO82xDiM333SH9lrHZuzkJ0kE68Y8FM2/ceU3Zf5i5e/bH
ARztJOnsPWe9+MXkILm8MCYmQ8NhALnGO2ej/dBYpTTDqgEnWz0z/nXQKz1aZy7bkKRkS15TwNLk
joNzcT1fzLbaFisVdjJavtxpO5PwNepeKt3zN9omjB0/FNoiI5ewF8PXMKrJ7wLuEQZ1BOgYv+Jd
G/XbZpUhIpvYCO663JoJZv8z2XI4zxjRAN5e5NYg2GEIbU2Js089oDdUsoDEtPMwiA2FxCfStMED
B+NTYyWjv2WL+PCciTuxJ/zh6QgDVvIms7gxIS71kpT0UQj9dp1bWrFLKntOS3GgEUQZXwEaazpw
wYHTBtYAxjUMVg+3aLDKwX4Uy0L0EW8ym1Mav5/494+FS+ssDct0Tyh9VtsFhCJkSJX94fODRapO
IqK0CHNuLJRTGeKvpfZaV59I+6ze5wWTzh5EiO/XFvdnUHMm8HOkIZKtDlyhwoXNqJ/BtLLVj6uK
eNL8TsV1T0axHyMaz7fCefk+L0WO6xzJzab/9/KTyuPoyaAZbC4qkAmnhoetgplxi+GDTfR23S+b
uasBiQkmkkDOv1BbJfk5Usi4dUi9QYs+5e7VbObv/fm9f6v74rGtHpCr7E/l5Q09/FIcpX8eS7NP
xlthdirJa5kwgV2IzjOsrQpkonJj7W22wleluNpz2WDZ/FyKNW10gA4Rk+YpoTmzQBPCu8ZmdD23
l1zctcNyJt3u98VzQNh5LYGzpupWVrecJ+Adevfsj+kqI16ltxVihGpLYsM7dP6zNc7ftP3cG/Lf
4yaF3H3dBUIBGmPkoujBFIMgzkxhY3dw8m2eozuXVNmkBwyU53/zH9yIo5ct0xOLi2lEkQkgRLhJ
/zIftS8Ac88xEPIy2T5jCMxw4MwK9zATZP3QyyO/ZE2Jc1NEw5pzX0zZUNULEsWnxFvAN8iyrQi8
n4R8KwLIskEVhnGyg/XHG7SahTixZ+zzDIIyO67cZxc8y0VVLiRKZcz55mYGay31uW7CMu2A3UAG
7uwJFiLIhEz4uvhRuWkTejN+6OWmsoUlCifm4ShxoL6CtgqVHqMn5yxhMRR1zT5Jt0iXZxirEW0g
MVQcp8nkmUBfQRhOP9yFj7mrYOaSewm6EUKnS4imxJfrn22DIzgxuAiViSAvrAn5UKIHq6dvLRHr
jImH3IsJtPz9wXMD3e8UoSTGXDal+Whx3o9QipKHDE75daf2ejD2MT4thGto3gZfRL08k0z02tg4
zmBI0M2JyxijIKa5UIeQ8ypf2HVBU4mT4E3q3shxMgXen30az64YRs5K60ZBJnknaDU+CTYQDoIG
VFwPNMs89qdGjBIBiDNhEE3O8PjF4un2X6UU4U6GPRbTX14AeWAKiNTQq58mGoPdYGiYImq3CUh6
uu7aM+G7nflpd2dpIRObgnaINFS2P8brwCCaqfBu79H6hCHnU9tMqAIB3Oj3oyzZKQCwCLSQotzp
XUsHfd591KdFzXM/E6MW5etIRXa5EErC5+ZJ6sk5j5rw2XolfuiyzfVgKiH26J3sR+Mg/SWf7NN6
UuvORa/pfIG3nqNetYCKybUalXVI4rA2C3lJ/vrKPV5MRRGCxZywrdqd2IUJMrx/l1LVINmN11+V
HA6QlrNPnJLz3rp4MjfMSUoG70gyLKlzRo1P69K8QyRKju+vniaxZEY4sdlawS/gl6fWfTvZZUfG
56BTsRSd69WZhzyvlQTQCJgrgHI9f1hrNLYcEnAZvehkChsZ6jW5lybUCo5q1J0gvrt3TGHHtQMF
i8E8B5GMOjXczsczzwFwZCgI4RzQMNfpSIDi5/k2fBNQs49rE8uLihLUVPF9g5KEj2S64GOk7SKV
V48kYNnG4vaTo7IlTw5vBmGUMnHzHIth08irIdlNJtDqg6cQoH1CHJk8vb4xmem3PKprYY9XQK7a
Cu6ouLIUbOg641Em3nFhTzpnhp18OFdscDyW+AQ4aGrAA3igwU8czsckULYzRqj4LIfVqnakI6lY
lLtJa9pUGxBL8MaAuXUdcMwHE/KfvgySmbojykNjCzsBVRMCNkaHo5AL1ABPYDrJYXOGZ9I8Qw4W
oRs3mpRfhmyRF76WBFKCasiEbYKFXy656Bjv/K4ePvWSuwaKBB8MjFHEwimFOWbAnpiJW2gg+GQE
KZKXeomXfM/1oaTL8XeZMD0aryXMOU44Lya8vlPiDGr0Z33YjNZ4IzMDhSUsjA71XGyPij3GL3Df
IQOIW7n9RZw3k7gxRh4f7w45oqgDGBbCe8efeTeYbE+oARMoiqgk+ZpyYw3ChmnertIuUOidpWXR
/r0RCuWP0ygWHd6H1witTm54B/NDfA8mDwh+WmIv0FhQkH/MWNY5uAb/h/e6TncQM/in6u29Kf4n
7WJomCXCxEpHnSL6Sk407s3V3e+eo/05Vz09/xVNNMkxQ3bVPqxnC4EdD1N/FWNwC5HPmd1pDBWA
h+JzsoqXg5xyLjscCCeElQUFBw4j9MD7EttbVDUYpVPSqgcZ0y4UqXdfTHfi5/qGD4I9AxFQpKoo
IvjAhvcBLkbyDoMEZslQWpyOhh42xS2RZDobpSka1Q8SIQk3AwuJHR8bCdeHtYr+St11mAPeXb65
wwcH9QSLYu6jy3m/rRKSSB0QhsKLa/dbg/nr5wpjBkQFwQXIJno8OInQXMQ+TKbXM1djQjwnGibM
dOHjICxE7YRhK4RJjIhmfC93KkkzAHEwIBTSnzGWtbD1YRYujBKykKPgKyCbOWYrcx/XtSY9ZBgR
Z7v3ZPPBGLn30cqAb2NAj85iiosvGn+7kqNWXioCvlQrzHwJQOvghKeBhO824yqBXj/AlR3FAa4T
byHg8k1fDok0KLvmkgsjhbWASw7Sf04NCpz2iExgFDPCYXgs3uDa6BTSFS+ArAYpUQHzFkNBBJZ4
x6G3ZgTYrUvGiIV0mTTLGEec6ZWLiRiKX+prFHeldxKR4PHB0MDpkXMMUoOT5VZZpQsJdSZZrWJA
qmtYrp8L1gMbawPnsx33ZuS4wF7ozuEl4bsyah/FiwInYQI/0+C0YW/7ooZD6SWgLuJ+W4JKQ+mF
BwTRqRv/AekMP1G8/2AVkVOnvo4x2ezdqNaCiTN922gr0O1wlAqjCvSsqNv+yTL5M5pjbscWddfT
Q5rzP9WJZYZ7dlJtY2n7eH8hpGNzhBTFNYZ8JQlB2a0n3JDazGDJjqMM5hfgcdCEUTQ/MdOEARdy
jUYTpu4mt3Z+pLJBCM1YO4WI7qXQoppV+aYU8QqEfGybEweFIZsIbKz8NbKtWGzcASzq53vBsk3q
4D7DmM9HwMs9pmJWBftUWipAgpAj2H1Y8mdc88fKaGTUUc1xMUG8eLY8MXhBkuJzK3BvEfmA7Agb
UNXmRhzNfRBZJQG/P9NAQdNbfXfDDysUvjS7AaS0yTOUKYoQ+CHD+2qD/MhO3THS/qcT4/PyDiwp
LorMaF/WZSpTKK+YkDDl+h2uk9398DrI9DJ0FWCmzGqYyAPrYgwG/wNy2jFf9vt2y3QAEfWt9WkK
xDUa16X087Z5fd6Opctzmjq27wLqZBxDcpyZIPzxLMOxPYkgp0H3I/z9jZaDiTx6fkAi+Mw1AYLs
KLZY+OL1ARGkcR5ogoslYRnrziUubkOsB7Ts3j4v6Eg+9jc0K2xE6QAXHUMdxD4b1h2PJMp91tee
z84NA4UGiLW+MtlH8aR9IYdilY3sNDxugSFn/6u82DpwiDNhvEDogngO2a1zwckZ3T08iWqj4ohW
mfv0igMBTGuUSyx/0I1AZs6o3PCrhqgIjn7eYzIzPjvHd9WZYTmUfszCYCVxm2EVQkSdjnUDFl9t
toQnNlrsHBmMWNUJZ8VhdBg6/6ajzYT9gSvM1FYbL8AcSljrYck0hXvB+JBt4+m9YWW30QO3MACX
bIdMDQNgpHIDasq3hwhUensjm9Hmc8lwKfGRLVAvIF9IA6LvGjCv1K6Xs32OjSlkQ+RD+F6jjVqk
3zDD5bC9FQzotwTdsGKGl8Ulg43FDc3293JnyzmxHYGGmVLO7IDxPQk1IB1+wpB56jPfS3Iin2EH
hwNxlFXA4weLgQxVIkUQZTdX6MrMkL0CD2t1vB7JlpWLwG3mP39oyCq9/pPacRJcrvrtQGbfiPsx
4beZ2MQElevViXleyI/wyHkX4WhWgMoREssP/rXwZ2c/KjRi6P6k70J6JL7rzsV57Guy9CjbcM2A
lPK0G/hw2KT1G8r8z7Kyiz+aPexwzgSKvAzaQpAFAJaPbN0PhRvvsX9xhl23fC2TLWdEu40j5ezC
AQE+cNgycDlACmqcAQ7VghfAZAdSMJ3WSBZiPZFVB/ZH9Fxm0x7+R9J9LSmSJFEA/SLM0OIVrTVF
wQtWlEBrzdfPiR7b3p3e6WpEZmSE+/UrdD1q0fOCACfwgn3IyNAeZ2N4QMYFYyOhHEskbMueyuwy
V0UZ9srEMG/ZaosEsfPbzzWXLcLK0a4xk6ZX5qKl3d1/J3vQuva+u5VEh+2x6EUIa+kr38Uy0VwZ
685ixlK1bWWGZAdIurJiFLyxGf+KYeZW6xFXJOVU4fvas4wRfJZjHWnWduK48DhJPlt9ErJchveP
IxN+apBVd/PzLOFIydOImZdkSyzYq+9Our8aRw3Zh8vO7JjP9Z8NbUPFFO0DW6Qswqd9x7C5Ng9t
m6/REsOgFNMz0+QSHsSnawbdMR3AH9IKFaJ19AxEqYPZ+MPc6FG/4TuJDMhH6kdQKURtsJnoa0pX
OV+mNYvxbKRFxe/cQJZtcnh1Pc8tg+BRohNpJH7eHbyB0bLpTv+qo2j6PbS3+UkW2bFkD1YEItM9
jpWbole8bzOM4V4WjkG/V2ktPmaj9DSdYqSev5LuPLspfNLpE/BVjAoSOZfsnRQl/ezoJtRnEOmY
jsA9H/WNIZrScMisfbD/tA8/v1Od2Pd9kmy/Go+GAKvWxZjIFIiihwTNVChgJRzPXAusK0qrj3vz
OjwPX3/L2qzAImSYEqzOULxyCvMs91qziND4FTIMPnLDbHvVic9PnVjrwWUgU0v3+XSVMwsPbkGH
EOns2tAZSeEf78/Y53L4qL+7T3YB2Jsmqy+stXM58Z34pIr706Oa/WHJhc13+RsjJTlWuCVimu5b
zEYx5LJ522GHVBA/Eio+XQxSrALDskJPj0+v34nv9TA1EJpQS7df6D6i3VrJ9gb6brrguV7nUwPa
zprpazb/aqXszTJbqmEGuAhCGdYhGrCV3iXTCSQd9i2fRkLpr+0kWjrXOCI1nzwG8yeBMCptYM95
mCgDV1gqmfVFIUYFtgvjTUcPUHtODg2zvu9LPc5Hct90u5b+/uXv9rH+uTcDpyyFqyYjoH7roNb1
3adKrKPSKAJjBsfp/vcy341fvUNj2eJt3sSIMZNNfO76jzajoe33s8kZtLPA1CB+yZg/ZoJJkbWT
br36h3G8PfsKX6yfbWf77lOZ+qucKCD4w2JP1fePNeKcSI/wB9vbAlq+Duw9OX4mDQvAwQiw72oM
y1JU1t8zU0lTlM1TPzod9I87V5JV2dFHGc3CT0YG4sP5I14+1c5f2KvbNjklZVqOL1ESU6JPnPzr
JJ21UZbKzrNbw0NdfYUE43g/WnmXMc0Y4ienj160JwPjVSHdRmc6t66tZHWpmTw0zoa5yUog8lHT
ICft3cFjLTV4fs5ahzaN6FTJUAxTW1S8rmTlkp2pLyfoit7ogYrW4/UQsZFt2WRNXCk7PpnP44dm
K6Qk7+aqjZSEBSe5uhPvLT4wBOtgxsWqcPjYNrf4fAAdbfQCqyCwWFlqxq9c5KLlXO8JrFMYhdDu
A+lepn79EFeUIpb4eX6MHubHPHmW/KHcsv7hI9dEtqnsOssG5TAeq4zM4rL6LqUKShiEXlgYcuWq
TDOIE7utKJHqqj4Qc55qvBTr7r/JcGuv+qN+8Zis5Xn1I9w4DmOeTZ/r2uXv8JEZHHP5+6cCf/WV
DITHDkp+Sfxa05i45j/NC6rov8/TN/iMKOo+brKj7EPp1oU8IvDj1p6vj1X79PfqpyaxGvF462zU
shYiJ1jTxf5mV+ZJ7yzG4LR4C2Wl42ABZb/+KHjQVcHyyE6XD4IhtO9HMYdT+igC1PHjohzKSVKy
bQhEHeGaAef5V5JnKWrif649cS7vtvNnc1dNmVBeq7vKWVxDvAb/rRpVVFeVS3nRXFRMRhvP8WYa
LSXr4RYyC6kues/GsfquBPVtrJ79XgzTg2c/3Uy1Uahru0oeH7/kDCzmKofilQr0UnuWsMeKQb0a
rfEwGFeuCjC32xCWGEsVQZ879z51ZJlA6Wq/X2V7XaqDk/v6S3yezERWXxdMh3T93lQCFAxjqYhL
j+KptqcaeRRac3TFvOjxihDC40fq0I5IW4TEeoJD7kP1gI/7yh8+s00D5u6seQQm6B0hD7HyfW4e
HAb2CjBqeYSwzpkY1Pj4JnKnaiiW5bF+RLVM/p56+1j+kSs9tqUdn5F9IXMvpHOFra1wsp7scLpX
hYsIaau7T1P2OFTSViK/rDiTu+bDWlyWGK9vssWjSTozwW9LI5NoxvcVhZtpEGbJNdLKbcsJ9qFd
y0AXUFjPsGsqhwvAIVgZ1SKnXipTfRwamQu789JjV6TAgfAaWO4KyX8c3ovJU8iQL74zVSZ+u10x
BcH3Fp8GGTa287X+WNeK6XM5GuutUuW1m296sambbRy9e7JkGnSMNzfQTy/+KtFvLdrpnvNeDINS
CltOhnPPAOeVaryZv11Kb/t2MjqRRHHJjTeX/i7b3iAypavqKfA8AWc2WgGCpwa3aI/8KjUL8PD6
qomuRC2y9Wcm0Y3evyGrl+gogvO9D1ZcWj5tvYJrFw8lb6QbI5rN1Q6DJ0nHWDxrg/dO69zPeSCG
kZrO9VyP87jOr+svfmDglFxRhdNLfCbrkuyCa3nx8CyYHaYaj8qtbf6Z/XOqAvP2zetnptPKdVZf
Ww/09mfbnfXQuL/SU1WOGQ5esH4jbIKmgp7hfubz1E7FMQ1KISVOZYwckK0tn9SsFROn+JtLlMgw
yZT0pFRKlXS6GLvUDQFOJR5OYmIh3uldLZoz5apSqq6WQFDm4kUBF2pByFi0L4F1aFh1UQEjMyoz
Hg0ziOyz5KxBEYpmCpzSD3+q4sdfSv2v0H0UTb22VPvmkALbTO4yFaMxlQ8mjwlY/Pix2VRPf8dE
IWuKshAyXV0gzzkAVx/7ayeWaYp4ABPo07WDkR/4CveLJ9bfprNTPvLi+YfGsdXSLueTfPW9pxHC
q7yO1E0Avcl53zm8a4YiLErvHGLvLCsEjBWz2mXWFa29OdUFiT2B9cjmFIf03d1cmgpv2C9EksEY
8erdSGIIOrIfL5FRG5o34weym0z1HwcIUaEVHwvPaGd4AeTf39Hpbqz20FTQbCkXQ1NBnn/Ir089
dOHhcWjA3jwEwuv2J9M4Dp6NdJezOFIDjg1FKn3kQTxQlhdtPuG0vHkqeBDD5sP8cGk7yRSNrLBM
s63zo5Fzpq3BnTXyPXq6EzHhUxmU+Y4jOMwoSc2FWFBUzyf7OEIYjcWulrq2wP6OPWkbmspwjC3C
7C5puUyvple5vPmha6LIoRlUQCSDtaD5D0X0blfK3ov+3PTs9Kru4lUWq2YJKRRpKuZ7w9JKJLiT
saosGfAsWZtoKCq5aHnF7uhH3eFv3tPVc6bGePSaw/tK1TDgF3yYcE+KGS4TqaByxC6VKNqW2SVv
J0ZrUxZa4lduPzT3uOqSQKacypLBU5u9O8BEKQPW+x/eN8U5ifbhvHdrxZOtCLgaMqPsTOapmyEE
yKrq+Bdb5ciPsh5mgUlIzJ/5HzsoWXY/90fQG23/aZhhhtBlwODbhT6WIunm9lnZr7oGP6ZB/ogG
HEC8WQ9hR6E5SFTPCdqZRoAfEzW9P4AG9gp44oUHer7cyuwnQWyri4YyWBmFX+TG1n2mzEcV1ux1
YGceBnjaW5KHIcW+Bg8COURjJfJEdm3wiuW6cV2XeF6q+5i+0FDO+kCtzKPHkobnkIUbBPVjkwIV
H7gXwhWAdmeRdl23BOpigwT7eBf1zRAmCBQ7HJ/bh7vMGfnBWeHInHFcFzgu0iZoa8Gvmx0Ucc6/
7igydHmA3BAsfx7QVrMQ4Mg/7AXayuZwk6iCcQGQjKiem3aIRAHvrlnIFHwaZEFpNwIKd3PfKpYJ
9lBZCQz5vVoc4Jk75v2vL88XjwPVgCoRxLsaLE6ly/xW7dkYKNwhfS4aijN9YOQRojd5Kp3mIErN
LQkZCN0f+hJ+gYb8bFgdPFpJ2fYja2Q7AvmMCPKtkinvoPUvfdRuvkRvztWqvKjgmIyWhEKHgG7H
NvKU3E9hbAqqWJDXswO+/kalXq414j4SYfyypXmZxavwdjzsAPyDOWBAmMWekRaZXmfdulTVXPwf
aF7BNbf8lcSBarmYm3B0YIFRydpyuF/oN2atVCfZyw0zAT1DAakzq6pcCAt2QcbUvxWi/XTrn2gh
8bOZuzzzIIYh90cIC+ZBrrihg8/klzUTti0QA7kIV6ueWAg/t/8NH+132TsMYlBjzCmcWmZHv67X
P1+G+FyDdwtSYH583VQ3NzGxa2pIxqkukKkrdWyEMmqSWOOXadFFfh5zxjzhUqmG1TqDTfH8xOkI
RkWgssP4OVm3jhUj68atu5VCofW7t570iVe+pNIqpVF/R4fr6vXj0IwPhYKMF03GXUHQmF9VZs00
LeJJVkExRzJ1KGH9dRzSROGPomb7rp5TwWZ758/ZyOg3MXj1MszFkc0HDvbSsxujVnnQ/tasA42+
IO9xuPSjw/jdhQdsUExPDaPs5ma47r+KgRfOHK2uo5ts5npXYJbFkhkuvVrMfzM6pAOzAqD1Z+I7
UoXjIIoOgKvd57cqBncx1jl4y9f40Ll1F9+s9ztyGoIrmklkfdtzwyu3xmEsJIUVKSQtVoxsyulo
5YIOCpRHctzlg3KON5g4KUul79Uay3pagOiXzBQR5S/8ncpA412OaRRUGJoblNrl6Nbgg4wbHqQ+
k4W3fr8qR1Yc2MHdxzjjnwirdXQyvPVbNdG9mFQo6ik5qybfk8VP7CNGxqaz45Ukkq6RpfPFgi2f
VUeJH469NcNFtO+LD5QNogriCo1J+1RPNRRCgcm5aJzqTAtgq/nZBH1vP6Btug9WLvsPSjO+kqJi
8bHRpXPFYMVIop4sMoAD5vNqU28dp7cab6CvDNj6UtvN8u+PM7IpNUGmaYvSP4UCCYdjWcAg4uOB
t2ZQWjQw710qi1KusKvwMGHGg+9NWrf8Wf4of+tiG5aF6FHDO17kNoMdicqhtx/c2e1y1+IY/8xf
0fe/I8pkn3ZyYHaMonUpxp9SFFO8qvMK8vi+lGRWcsmrsml13rhNKF/n4pGJfrx4ipTu2dpLQiOH
gtwAk+eM5POu4hI5g5WuPvFmV1Llpp7GVN6gtPwXNFkREnZcVcQrJqJlI3eMij0tOu6m3CLkMoKj
eNXwe6dbTNRUNATxvDzDDBTi+fMQasu3Q4tqesEpTiLZI29ftOumea5mh2ZMS1aBzwrI2Jn37yRp
pA08mHzJImo9xiQkphanlN/ao1dleHcVsu+s4m97IpUC58QY3+rHICoGXtjXjP94rwVRiJHXvRWp
2e33v+/Rclk/NeC9RuzOpEfk89kxckgNaGPJTETMCgEOTiHBBriibGGOUk1uyTNzTcUPZDxAM3rq
1aZ1AsNwhBUuVEmAqcTOMT2KD55IPKtVh8wWPHkc4Br4tiY+OVSGyQ3SNAnmJkuHx7rnHHVa+1Ih
Fdy8IPTqJjsug/HwwdDuEVwKuNVGCWPafssNdDcGapuise0zJ5MaG8xaIsPgmzl0rDt7T1fgjdkT
T1tr2E4B41GyrCteYD0Cvt7kj51yk8NDTaYa3B2upR3Wd9eAzcuQ7MpUMNn5N96gdKhc5qzqMQDC
CbCoZvism0bXHLA/2b7/1xVS+Aj2bs6zM01sjw63IhSkky355kySeIjKSl0M0u1YTTHW478Qb3vA
DMwcgGTBmnyapEjRzMQ4zKO/HJms5CY2G4ccFganIOqfybK1blkKTEbLJrPVoCwHShshxKerdu77
XM4N08yebRq97OcKBJwd5ezQW/dSj9CgiYJK4sazuygsxnFTnhN0SsrK6D1KTPgmFLCZRLYeRY2M
HWLn+nN6beW67pAag86zNWvnugt2l0NjXyG/ngLstUG65BRsU6986az+JMxDrKTxAWpOZNIKk13Q
Wnn/fLS46O6ODPDDZlbJRvOrDmgtvGTm59/9C/ebv8BvvK+8T00Mst1RB+G2okKA/S/K+HsqE1N0
sqoTbz/nhsom1lX6xdt8h1DyGB0Hpv9PZpL2IqNwxrZUiFBlWRoh4Nkwd//rUntBF/pCB/N/geAm
/oNPTeNNkFEXOsnqPeBKI6forTpj218wP3B7wfDl19iorGRPrl5bvW0Ly7F58GU8atadupnuonXo
qIqghXyslTm/+wpHiPmRuUM5Pj7W91+5D+ZR1aYCrXwuDHbldS9Ol4OpZtlOOI9MrzdeQ7YNlXvw
IdoXPhSusFr1UGlXHNgMSh9rVMjqrXEeKcaM9fKSTFs9Z+ocbB5KLkZx9JSh/M4v5urdjCV77icb
y56h+aOxYPbVy84PA3nfvqcHQOFCkaSC5fjUIgF7lrUoL5JHjUoLGP+cMGeJUlio9hmvGFwX0hrs
Ef25KtvlniZDbJ4Xgzg/8pkfMhUuIqsvIKkyPld9Tzw4esCRZ4nlc7q/vJeyhVg3lDwNdmkhbiJU
qUheNQ9Qddlz0wUIZIr6DvvdjELfTWQp2bW9rEdiu7RfeXNQxOKBMLwrbKZu6s4YUvnqrbhtrTvL
kqKsmvgRlWGviPuWBuaiolMfr7nP6ezTNhmoapJMsxYpj1khLMfe6NIgusXL4EETfCdztUiXl8A+
P0oqnI4VsVNmZQNODcZ6/C+eyXzbRWjMOJ92klhnZpe5qq0eigzChn1jqdn6amp+7LrlqgkdRbO2
LkeaYGseOW9hvXVN5hXYDwV0/u0alXbXthJ+M99oWGq3cZoKy9OqhHJC/sK83eLOuie0rYzlQAz9
oDN3fEe62XbPBnfbhUbIhJjvgC5CDVULP3/7UUvTseW6ua5/vMX5/kbHGO/T6BC4avA7iWfsSCOi
WPZ+XSoN3mKswqTXhJo4Yubx81J2YPnisZrLKHP1CxrPVP7cXk2Qa+6/6ilX/d/UwCaX+1njOYpQ
pj8GEJ8KMXtppHvq7Etv8z80/6nnk5MFTlzpWj42P6Ej5jqdTPA78TTl7/0nieTwCqA/Vl75BtOe
KvPZVg7DuMm7sWZ+hxwxWnVOPzbVMDkLRe/769rmVsrntR/vxXsgXUhz0CIdYBW5wRlqfSAFcb74
rCY0xmBUrYCj2YjS6l/slPGtBFY7W2LibjgeGdYlx/tfzjGLwqvB5fpUxTeyXWohj8V4w4SmzvU5
z5d22UJ0VMLm78TfqHaZH3MFPKv2Yd3ZLquvMYrMwmA4vxk8T3k5rC8V4otbYMbp0OD/OzQL8CA0
/Egwzp0V40Qn8lTmGK23omcnHL2bHmqCS6eBi4snMW69lQ9zcVepWIOfji1dQxloPaoFxjrsNIex
8zQ7axjJSx9Hcfx/06rEEOkq7N/vImI0Ogg+yEaRWT/YpfpsAiU6fyuPl1dMEF3ai4QFPTPNHMO4
1P6L6S046XIdyFSyhPaXjsN4VsqCRbSEDs6ZNDZjSOQo0vtDf8Wq5lHVEseCg73uzHPl/Tg0g4lI
gpFg9H4XTIAnhgZo+V5NnsaKn7jUNEmscdHBvFXdBj8EcTkP1vGyp35WfBnL8/YmJStqoD0ni4nL
p7HE+OwJvzvVLbcYbWO84bpfF4VUEZb2cV/wPw0urP7mctP910jnzX4PIISAmkq9cp7+JZlf9i/x
+uEPVONrRcrBuSM2irzyuYokxK3E6jx+WDs28vEeKBPIYJ5b7xlvJOfxoDarw/QY7pmXZbgxYGAo
bPVjN/BFmAaLrcn2r63NjwI8XjyeC6PU76X2/gKMvoZSHK5fi2Fm1H32Z6xq9tni+uv2yYAri96s
6178JfjgfG/6UMNlN8xKKThBNii66eI7K47PzOrV0PvX1jw1OM8+BquLVCxxS+3rxwOFPA8Xph24
L0uPdCOyLV9rJsh064kyTfarPnuGda0EDuwR9dy/EUsMM4yLtezYlJ4bCiL5wKw9YB3aF55r6UIS
tNID674Gs0ThOcp0DUW0i7+8TJ8tByGmD2rp8vda2axK7+m1F7htt99/tQvOfRgSFxDtEouQfHZi
m9pykHHV5zHLRAiDJrVgNLOM8jhv5iqbSYQbKa5faf+LHYMxcbh+Yf3CqWy/MXWVDxma1s7lz0ay
eZcyxw71IU/+XDHeVy9scKcGh3NFt36uz4T1BiN4BB67fhnLZ3bsHH6kliUoPEJyK/5Cc3+tQCkR
Q1ihOmnoTCqpCYddhs5ZLtebgirmeekoMcJymKmYsnl1v6t0SReBVAvhsK3USNJr7uOczF+nL7Mk
ETDbGkOhHFMVvXq2HAUIJIybTAMi5BXLAvT3mallRxC2w9je69BDV1Xcbz8R5VMLzWBd77VnHp0u
CQoIhdaB33VIcD8uTVXyDHLZAXsIuf+/OKL/oz0mcuRM2FvLjVHpU2hg/MuHzRKKZEuSqxhZ7W5d
heplOQnp6d6VuYMBAaRvCBBBogzYFponxg+W6xg9aU++DJLeUD/MYO9FpFT4Fu5eVN7uy8o9JaRb
S16e9ReSqbg8dhkgvx4/23XQEzJwPIG9uc6O38Gbu8E65s5wuJw9DbJ0ERcku8E10l/cu2Ef4yM9
Tyy/w+RhUU/xKVGRXwYGCYC3H0mNUXPHQ6aUTLUSkVOhukE4cgQdiWyMY6+7oltwRkfIH+uHUxFu
9mtV7MasE9HkDYGjf+vh65VPDMGjSnvUoIwXiwnUqyhJ7Cy2oit2Iz86XMTzRkY3rdwhV0nf8/ps
Za3eMK7M8pAkMK61gyFZy/4DyifE8AWNrUUgBaQQnratIJBvDApkb5oNbIvmQumpHYpbNsYiLuL2
697395R2+CRXwut74T2ykWpotTKJdfeNwRdrJKfSMSlhc8EGOmx5sQKBhAZ2RoR7aHJ33q3LywTP
cxkV7EmKHjvE7uO9euaZ1MotZHKXeL2Zoa6DGCLPAYKuXVkUQzlLFDPPwl199LuGa5o6ZQqB5I1+
fOtQmcuE226Lx2fNZn8HyjHyeRSvRIXUeql83PTH4HO0/byQDNOwUi9DAykbDvmkhvXBhE/ybT5/
VyR82hLDZAjqGynaQRzl/CwWrnbXGIc0aftJ2HHIv9+FM1keGFFXSF6L24c65XRMdpXJ6U2P8N65
8urTfmRCt4DUT0gewe/KP+6hjbG77E3KD20ip9hExx3wVb2RLSJafKRb/M7uMhLxfzSqEhQXhasg
HObBodsNNoRkTVMNtUb7DsLalcD1uR8W5tPsmBETI33X+nEHaSMoqohEmbmDJy6eLGwRVpbQm/WP
LT3A/GoczbdxZbamuAvOnxJM6W92AZRTJoY2mi9A97GUGEfvUc6eDauEVUS21W1PnDrQIKEgQTE3
yFayYIgXcDYQzg6YG6b6eJG/sm9/Q3UH2c4VAd5xPzsHjqUm1o1F9nNp2MDX3dvoOTdzvbUj34uv
xM/6d/HPYAuZKiycf5ziRGd1KiQ+HXLrXXk3lZMJk7pqRxSztjrxdk+6atqLkoEZEcZbSdWjRHsu
i68/NC+9mBPRXwH8mLdibRXi1Tj+RGbgMZRAtecoopZWulKIU5CYPE1fDej0Ifj8hSrO0qBRMCDL
Nd3+oAQ4luJz/nOIGkB6VM6kluZWdFTD1sUPHTB9WbZg+D+gluJaicuSBZhDUCzhDRy/vaM2SB0W
ehZNyTCGf/SlrF5l6gkwntMgH1chVJbOksn936hE/6loDhKyr/PM7k/smocdmfHGv1Y8qH5TcbT7
kCFxVD6i9+8Kayobw+p2nL4Tpvv3nsBnNCwWYNteH0748G+SVVuFDU728hfVpymwBWQbypAGbhEg
OAedp7oHhki1ZeP5DLWfaiyUtYp1zre/Bz40Gy7bTLVX+cToHausCTsGqV8sllSXis9A6cydE8Z7
R8MQpVvOTjcf5zi+4Hm6VkOPSZye3z7bpapiT/jArKg7Ic/RIx80Atmxl35973vqL3T/0to0dHL5
Tn7uT4VML9owPnOjbEoenFfzZOKmi0hxV8k/dGjTRaKQ/oRFOpD0VgpMJvTR4moS58cQiLcZyEam
sHI7aHD6GuFw/lsB10Vx8SdM4KpLZKAsT06Oh60cw1Z5rr881lWWntuoHJ2MjHMOhefvRMzEjNOu
asgoS42Ndx62bTjrHzPTCN3bqWZKzuGUNuywrprN5qIfh8jnzDwwmWzRPJwli2aHEMGsQQ5Ff6aO
d7hkN+GTqMxyXoZqvwxTU6AGW+yPPRvM8IAS1USnoChilrQ+VwEqyexIvxmkqOibNiJmJ7rslw5l
X7dNYYlMloG0kJ99RudWuQ5X4uC7mbuzv5S3op/XZnqEA9yUzKe+fBVQSObjot3BALh9kFWvs1Uk
iceTDai20TMT4ZyDjkesSscTmJ70IaY2qL6pbDG7LZ9PhZyCEvnvpVr35+b5YjWiiK2Te09jJNwX
yEcS8p7oeR8ncavFG0qAe5AQWV2c/cMSsAJS1C3puiPwvKxfDWAS5aQlHerFc3H9t1wW4ovS0R7i
iMhJFs+/R9rcHLJPbhL7OfwpKKfb6VVeyOdj+Kpt2zPT4vlWJNGbf8DsWkhVCDRKaHp/x+/Am7xX
3vIm8+nvfV1V+A/HP3/7ou30PPEx2Vezg1NNzfLQmpwr79GR1THXGmxDZqnxfDJOYeCGXUeOrXVc
RE9Y5PqdG3IWiTX27j9s+vAV7WW6qGy1FYum4athhWlXSVeLq2bk69F95LzK4ttgoLn5O3/b7A5V
sMxrvv09ZfLb2ruc+dwYknzE//ZDU48Bdew4UcM7TATbx0p8fmxlJteJCTPcJcb72rJZJTtP/irT
S58M/JLPfCNnPSrpLwQlJLHk16xyQ8Gt3ZSQi6KBdObmKY4N7OhUZJYjtm9YQd72H8uZoj2UPvQ0
iSCaCjaWGXDfYQya+V3333/JT113rgmVynqAugah03Xv2LNpP/gdm0EU7tNdF0XWHvnxLwN233Pt
V8PclCLz2HY+ryaRYmgp/mGN2WlmsODRk/s3fXfczbWi8/MvFRKb/O+w6FL5u4hwXwtb7NVgidsI
JDT0jySy4Gp+ms9+Z6NwdGTsQ/YGNqfvgdgttECytcZlHC1KIexyi/jaAQzzyd7dSElFansJlOlX
D31p5nzRmMnTrdEHv+Us4AO+q/HVOMUbVNeuJsH+efAiaKeSXXvSXthpNAngGls1cBrAPUQCiyS/
m3WRDhKvdoIngDSFaP0UlcbVOp9kwza0I4pmrQ3GtuIYH9xWGHbedPtNph5jl2UI1g3eT2DuGjVh
neSvFKlR/RU+Hx/IfNHepa6VromnM3opLw3Sll3MJB5iTvXIIDtNT1fz9Ej58OabufjelS/N99/L
6SNq9YEvnxvsIqUcW0K+Iqz02LWNM7jKglA7kZ8zq7h1i66k8kYrZFgItpnep+uGx20m3EAcxWig
6y/87PJAjFVeUxUXc+vMAVX+ruvX/q15RRY+cQuKfSMRjV5zHMamcOGVFVMJFMhX/81Nx1ePYjtm
2+oUJ0WkwarKAM7YUixXHM8CnvR9JwWM+brXPh7Bb8g323RGA7E9/E3JvKWjKU/AOdPorjTFoGHK
HWYaarZP8Yx512igosCi4n0C1fUE5HcsCsxIU7o5oImK+goMFJEaZ/fxLypjnhWmFWa9dAG54ba2
JAT0Gje1qrNZ8wf8eNVUcgrIiy7HtL5lWKU9yrKkENjQc4iHUXgj8csb3oP0mEfbSHJ4Sa1MDR+N
BJQFXfk1YPkfz/vYZLKXKne03mHMxXYa3WstGF6jOVBPPPpZO6St4zRWtwKfc1rIz5QRMiOiUhp7
NFtnLdu0Pad768klWlMxzZ7O2NJivvpwfaoUANxhUvdAensA6dD1dCl/HmXFEGT9yY8iVwodkEJl
+hL+Ih3EZp1PZgsKl+xo+7t6kqbpFWzJWiTwMRAZARKFAf4SYUeTj4zeWOWizbDN4vkcTqx+qpSu
Rvl9/vCt7qzcWucVAz2jvVnQBbDscFEXnJqCM0P++o0jZUPykOh3wEyx39vwNjdzUJvy0sIsQA9I
zy9mjmYFkC19z4NZiv3eXucBj/ae6rZkIc22XJ2U6cZ+M1/Xkc3YOXLj8Nt0rJ8NdYlQuWTb+X6E
c4nKAgJAZiXa5CAHpbdMTuWGetXExVftJpyJx7xtzNH7ato9LJ5OYsi6UBzEapDFLUh7d6Ho4cqm
uda5LOnG2gXZiW7PCwycrP4UchF83fegtxsv/lYfb25nr7GAiDC/rrx60T/XxGQJQ7ewmUSb254U
HIsUCPnuzL5Uvun5kTkNG6dLUOUuf+mczEHATGf2DZfyLAPaKEgjPR4ZuLPiyMzT6oxF4X0sUuPX
38PIOJFEFX58PIJmCe/9HQ6EnOT3V6CmLQyEM//4OW3dHHLHo/z/XF9HosfJ1IS+dnPD+FRQr3KR
gbrneVE+1vWDOgnPtPYn87O1jFqwHJp6MwfXfWtuuyO9Ke0v1VikxZvrynT2rQOVe0kO2b4vK9uh
e7helmzjZ4b7wYk6zG5uNagmkZPwcMLcE+1inIk8gL0Y+O+86MwCf6Vu6rC7j7pBpv0EVHyyVm5z
GB+IpmrlEZGgQ6Yu9UiTvlZxumok+yRlORQxp3GyrcoPtbRrnCGNihi9NR711Kl6PxVV8N53FwIR
PS+kVqvxaX4PLA0HpUxHZbg3EjOl4WShHmlSxT+dTxYIqTzakm2BU+6rYrN9KgrpfP5Xs/8mht6N
dP5anq16hhYPnMNdx7Q3VQAVPTvxNJpz4Np7FJVFdjvSgs+zYWh7fa2bdLM0E56pL87YaEqKLyjF
s6PT0lhhqx7vzE2KfNbMC2mbF+DKu4U5hZQredR3LIPf3eDLyfRf1bJP2jRfd6m1MrU/7pVzy3E0
fqd4HwfD3bCxTda9JetDBgubP2NMPNzfd8dxc6puK1rxvk9CBeOiMrnYq5ODWsT5rH/DO6d5Dkrn
R+HHD+yZPhskzkpxrpBh5udqurhvohq787q9fkiXIGeAcl3W9dy5dH8M3EPx9UK046hgMn45PHaw
U31Cv9UYLwmp1tI7+lpf9wpGRrqxPPbQV831M+jPt95q28JDg6KbXZNI+g3E4JBQaFYX6d7/O4Oe
MSfSaP1sXQYRDlT/rnC0fU4wFBhcv4nW1+uu6x7iYWk6E4Of6+zv4ugJAcRKcJVV1mOaCSo+7Uyi
rqJ8uV3gL2hm/tzn730unx+Dx4b+Zj96vivkd+XHaspAK9JeNPcAjf7yd/al6Jz1cjmPOKNm1kSw
v3c++GDIk2J9nW6u7h/p0UusQra1z3ZyTQpIpCrUo+w9f3CATO2PSjvULzYwgqfhDnS6ojuzYqYK
93cpdyrAVdd9u/Y7dIJvh662NVu9h6PTpP3JRuIdxE7hysJs+tG+7e02X7CtgLchHi6CAZVSfl3d
oU7+gkdJxihhntf6jPLmuOToUrvxOPgyjYN5kP7cus+E6vy+xqLST6x2lde1mTGwgHDKR1s0Z3Or
012/3nrJ0uVRJFy7BQ9uKTzzXHf2NYuWcAbOOPDLMkOJnGlJOi/o6g364JubDbtRzKjyXfDreOPP
V6Ru3R/6YtZeELFF87knFK1tdgX71bGlwTd35z0s8aaZ/KLxQKaEeNME7x815vf+XrSahcPHJ88s
LIZQvBD/92sZvIfKSaTwQqKlSzX1OtaXYSm9eukpgKPrLm7sW+QpPPscfIq9JTsvKefdJEoYlTX0
mqxK7xdpKeQxZXBbYQNRbXPC2CAsp22FtvlOJp/XqJygTmmncBjoayKcEZ4ssMn7gBbhcLWziYVL
DbHYVth9XVD0pqOAAGzq8m3QuU78VVrnKs/v/eej9+rbDow/S8eP4590ghMjnellCGpHYBs9u4I6
UqeaMiqdf/y5So7u891YBhkQ6+dc3WrMWey1T3Pgngr6EKsvsx24X7yXepUPPOWZPHxnR+8uRFmR
F78V6N1cxMuy6C8etMl4ugkxs4WEyqJ0GhtUL/iVargg8BR+mkNrD3KYLOe+X204lrY9bE3oguKQ
cqhou8Hux6vuaQmv9aX2rI3RPNH7HKr76f1j0RW0Xj377l+CtTw8OCzXbwcT0rYFDw12mdmj60XV
XrE8XAo92qgsNljiB6LK/QtyIqRPVlPv0v1Df6eaQRzuj86VU3dvNYvUDUpEAy6P3Zu9GjJZwxiP
g9OtEBk89GEMRCBTmfwMtr1RkwT5rBqHs0Tyn4+kKn/qroEytKbxeTRVzd4qqd/rqrXbFTY/h00z
XjSRqXC7/QfFKW85KWQLr33x9mXqxA/Jt9Kx6jq7s0weOcfBMGMsEOIQy8+KifcYgRlLJCXA5+bt
nJnvbiOAnqgFc9l32Vz5TTqbLscci9BZ7M1TWQuTYAWoAVp34WcJewzsUGUlwWXxTyWds+VH17Uz
TohZPPTMURZS2THlm7cTNLaIEJcONiEUpxIyU/cJVMDuhExnpLLtCbF/x/B/qzNeIW8GX9WZuYt2
ybYS6S83FZvpjoq4984Wzop5UU4m9K9oMXAgsq3d1wILpJ+I512Uy7pnM4EAM4DYR/ow++0T6q66
pFNPSP7ezgF8gGH2H9I8nEohWvtevexYP7MlM2ndV+8Lb2DADOePN7JjfnEUvugQ8Pp1sm2y4bmc
OZlYvhpwv/M7QbYNAc6Le/s2lmj+io2WRqhK9XRdubk5VI/Z5mIQiAPHepIr3snXyKan26e018I5
V9oMvCW2L9YFbsq64I2CTYAxUkR2oftAUXMr/uBZJ5GzdB0bWhyGqMc6tFoxlEsojAprKindjZTQ
IOF+byrrV+Vq7omJe3v8pZcTWZ7nbRvHYTtKQs/qUPjcj1V7CE2G2ZmDHXCeQamO4gutmBe6KgbT
qYAMeDgNg4yO3n2hqevA+DLhVUU+7mVJkcuA36FXf+0j1ZC1sqgnMTQ0vcjHsVjjjXqlWwQLxUtQ
g8iz3ktFILxxYrlXnlF7YSRrMRb/zG0/jr+sdSwkoAua+4qV4muUW3Y3DzyCOxZe7RhrLGi5CbNx
Rbe99IvrI4eVy+B078IDEdrk0ebWyiMw1W9ukS2mhPbF0DvMD674KGZw/7F0ZkuKYlsYfiIiBBlv
GQVUHBG9ITK1BGdBRPDpz7ezT5w+1dVZWanCZu+1/vUPrEpkGninkBvPKQiTFFKbFnSfEfGa8oPg
LhMD2T3r7vQ9nL13E7+GCJK6Q0F5zKEiQvuu/xBF57cRtxxuuzATgET3TsAC5XIEl+Xx8c+dR89S
Mu0drFhBZDtTY8P0M7bYMHT+2xLuLSTRsOKZfYL1rukCYeZ2l4BNGAwXT5eSyGDCavmmgUNMLTN8
egdIHvnmddDu+KUK2gzsNnhx54j4JITTNQVfYT/3nGv3vbIgpxeDEUC77rI3jejROIaV5SZE5YUe
qyNFHWvm7IRcZf+UCEm5ryuFKXbIEUOCG3v4jNqHmphSEKOZyzPic7KJDc4b1HiG84rp5TlJQLdu
A/e6I4i3oxK5bIc/eZ6YNO6qMH4R+XE8exd4yUO4GSGsqg/GoyAoTBQ+GApUEZQceDSYeECwhO/7
9K6fFe7bLeyLzrnnqXEyeHZdNqeP5LD4SRzB7Ogk3H3kuw8wq8FP7aPn0/9IxBf5bDgSrNd7qL8V
W0L/MFh8W/EYoDdgjEho6RNjJY4A/3yNkZ+OqHoqOaJIpeAELqP4h+uMnzO+rTzE/9ieue1C+E+x
yggMt/zSRbXDmG0wx/1pTr1JF85RaZ5HTwkQVagFTksgDKyDOlLUOZSRDrFRNQw6pvX+S4YV20Lc
rbWvg7JiA7GTI52Kl/EuhcwtwI4PGAoJA+avbWi0E5YKeylj6PqSnk//hh/mPaPLwB2QCCICot2C
ZkiHS3+aDoSOkxIcgw6kFkYxkjoR0sxGxLi4Kn0ZayDGJNTgorj9k7UAqogSoRVTjIrDQhKpMDDV
S/A3OiPGHEhpMFywsLCyBPWx7aaF0BihiyrOo4LfsWSp00gv/wwTnD++quBvYLbdomOwlTFDRugJ
sP44LLuZcDiAH2G55lQ+YExfUtyzqVhdxk1FR8FO1v3jMCjXgx2GLEzs1DYeRoIwg0EcENYXdFFf
gI/k/6AdQNXl7wxRwDjiyKZVPvnPCY+dvhua9q4eX+JXvriPwI+b35PuFLhdbnDnRWNYeav71sgw
owa1uQFnIdgK4CaKbiyFUM4jBmQGOismtvM2o6r903txScg1aMdd6GMJ1S5pLVNGrbBbGctQ+WOJ
z6wUXzhi/bD9orDk0J9huWDOjX1hYdn63A7H/eSOh+c1eXIkBrwx2NTxawfoWFN+8utMy1j7Nd6W
g8nwFV6kJY08mrIuQ6ZtjKgLyIAr4Qvi8X7aYe3Ko/UH/0MPgIJA6vMrZk7EnWNYlTPVMTj9oalp
B7pqACYsT/KFPIMqgcPh8jXXz+ifHQySIxSrj5oRpv292SvcEQcGQxLUrawRUgWQObFPV+IgFGiL
S6MNgVpjdvtHkEEq1G6Z/0YlTtVeeXj8QNimpcBmydQC9cUYxxBk9ZcISBweVDIP3hMqmHmT1By/
VVBClJ+cM1jNl58iJWoHSg1tFW7p4QtvWUmbYDB84omwhxKljdvMZPcDpK/Yml/9qBGB6sTK9NF1
zAUnHPAUHNDxFb/3vRwyYRsIao65Zgg6YZh5++GKWkk+J5p4yUN4WQCb3X5UWHCo+MPG/+SsF+p0
vCKYF4LtsEieY0SEQuIXf62IxJclOPTl5+vTLZ9DVkY9Rir78Xjmv36Ld3rSZHU2AQ6/7/HtAwBg
J/lE6Ljmn87LWMjWCJ2JwLWUgMq0ze6Yi5f4HQNHIoWf3D4TPI2Zdg7sHvk26k9Wwlt8SPwU5pjr
zT48uqm1ZPCaz2kNKNsFZOsAJZ++Hs6hOHNauNGrHvCOOhnMyxAIOWD6CdGU3BjcIkAcsLJGK7Kr
euHHOFxp6MnjhxpQsnGyPDZsDAcCOKG00zhJmQCTBQmTTDKeP6RIYIO6d4srfL9waXdYJvgh9KSN
8sz3gOOAHVBJYX8KTrSYWMZisPklBHABBbcMqJDxAbKEz5Z2eIw+LP57WKkBkygx3eWFwCCFSElI
Ftl0IMqipQHAPbCtEBiKXJzqGrMTIxSyJ9gdxoFGkmNKWnV4VYuIdVenUVveOyZhAaAmJh4fxlr4
0LC9g2e8PGvPEwe4PuBuOxD7KFqvY4x8wBOvPiwqwGVehPIIWJ1TVpxDDCq+ILQfl430eWgkxzQd
BA3ygUgkBvjMq0Eotkwx4KpgeijPlAV4ye2XxhX7DBiqdHbECLCl/XnHBu1v1dlKCrcMl0306hqm
c5dUtPXEGBJ1TPM8pm05WKgFhbdcOc+Tz6ybf1bkUeGockkHzq3xHylPzeOIdsJvM+YmZ+DgeTmp
fJjes+dU51nbYRmBvQunDbDbK8r/AetBgpkC9M00lhnVbr6+RWcmGDrZMJ3P3PC7ZIXWY7pVWgou
BZJDDlFgtikQDPsCx4aF6pf7hRIVYdmMAgAM8inojgESi0daZs+QU1cJziv83NDHyM4j+3zwNAbV
lUSH1C/a7SuufrmF7BEIiQC/4MnMO+JfGBiSDxmTzI796gQmlrHlHopcLmRVnQdiiUWweaQVfTIC
hLoCeYzcvk0ZyrjgJlx5XhFDclxsegB2dvnbUZ9fRiVJQUXMza9Jv7qJpYm/BkcMAUZcFbZNBkW8
HeKgoOMCX4kseqw0xL1lhsbjKwjjyAi56QtrdkTBISjA743grgM30jLy50I3ShvF+qeRZ0umPmPo
t+ZbUB0L81FejoWI7xPN3ARTRNg6wuOGI5GfgdsnXMUqxqiK9QnL/KCvARRwX+T4xQiaLR1lX4Cb
Jy/Fa0DsE2gB09/LL9xwyERs0tXIXGizc8AObIU0D/n0BaOA1cmmyDkGWv6rsxRfm3wKoZ0leqC7
wxLjZqfQ+8E3TiIeEKoLBkH0RFN5BgPtVG8EARUvsHJLLTPlQ5gLkKTCpU7hkT0HHa95/YVCaMLH
bqYpaixqwxVkTZw8IWq8R3COwIQYSiEN1HaQ2O50sBaeGucZcW08ulji0bpSeQN9kUWpopmyUlFb
09Wi0RROfU4Vp++YkgDoGCeHGQQvnx3Ko7uSWo9u5fCOUz4Kb43MeTYvliQKizJ6BgACETCL+ss4
jacbyh1jNBz1YG88NtBpU8t9qAjJYbyI4IKl1QUoSj7INIlYpFw3hZ8WSLO0PQF9pufCB2QPO3Dg
SfdwaJxSINPrmmTEiEK4I4zxlfX+7fCeHXnjXFV6hTWypslnCbbR74mbF0scUs/8zQi0EsUJdhc5
slDgXaYBb1v+hyRvg7fHY8Z5A7WwI9gGe2iSkV3KETjdjPmZzX02TOb58WL9Qr7DZiOGK9b9g9uo
jqiI30KqeJ+gioBJNacEtzH/C42jHl8nhmgBpKW2BBePSmSQUCnx8EKhgI0RlrM91ERthvsfb4v7
ByEBfJlqDsX0adEdrIz4DEzuw2+C3hsC1IkE4lGLyxxjYu4R4JRNBeU+D8y2W7e7+hWmFFcfY4MA
JYW6IPn66ck0m7u1FbLPQyrGJ+Zm4ZTgcJQgxqX4xn2MBW9/bN6N0/j9KWR/ZN/h5Am+zhowjTlV
tYVM5BE6c2M/pbZgPtQEOHQwm8N5AV4FnQb7GkXLnIeVPYWdA0GDxFE6Y9bJ8r6wntk0qI5KRczZ
sdxtjQDeH5nf/IrSjPkBWBkSpJTHK+WSYJcI2vAand7TNV1zbSK/GmnEupA5jnyecECqJYy5cMtT
bcu9wHXOZXiTLlC0ijRMdmgLAQUQJDB7KJqY/SMt3O+2GIbfLdQsSOtUOYsUPjmPGHRJKLLEgv1e
fnkmjJAma91vmslzLRaZ3b/wD4vBHNgdYHdVG35o2054zOGfCVThLJwx0z+XyqaL/m4rvQbcV4pH
Nqumj+RvBrfSwrLhGXKkdlu6i2LZTCDgXLEL/tfC8vZ7IHPuC8f96sqThVKz8gYMKjmb6WxQnFMp
Qv9Gl8x4C905FHZ1yQcv50z/Csyh1ICfze/79xSI4owpGz2TiGInjdaYHcA9oIdw+YyZcRA35hrk
pi802AD6XBAEtRDNvcEve+e6nNekMDDfJ9p7xsXjLRR8D466lFMc7w7a3ANKfNK+hqSgTEn+ZluG
lwG5RpuxfaXmNGXQwBvpPiuIZKmOar2JQZffMTkG3L6nB2ErglNPlDUuLXAMnTVEafPpDr8B5E+a
MMl9fXyMBGW/BwdEItOg8rt6DyNCdjGgKsZQieBSHBoxhvy9T6LbTVxo2O4Mrd4uihiUgcKHD8BA
CgGRkAKlrIYa4OLSzop+/OCxM2pmfEa0vvfi5NDPKx0ZHJdBYrxoRPik0SIjW2DVgXr0Ae963Q2y
HO9TfXKHJKqsBQakTVKovsw3gJZ5UyoMuvf0cZ0z9lgDkZ0IhqIP7yI2Zf5e/xEWHjNAlPbtduQZ
nw4oeYvj+k4eGRLzJXDI5ROwuWo0rn2q5CsgxZPumQ+KMxxjSAgLhBGXHkPDq3dItsJz2vaoib9H
aPhcEEo0QAnOMLYwa7b8xEOWibvmwDKws+Bhgactdga2JZc+F9UX1Y4xhtXxo2y4b41Bfg0HzNlL
ATIAEHzojEeaUDbFbbel+uFE4BKbaB4qb8mnyze4eTjKsklJjMAAlKVHv8NYgr/BUQ0oxu9R50Ne
XSsTZUqFzEPcBANIxoUPqgPR8MTKxAqKzwqlEQIUmA2OHQh0R9Bsae5zY6573Za5I9UsZGpEm1Vc
gPbBjHIMnTkvNZTY7qWYM1yMXMco2dWpcYCPK3rfB+5fTaCMRSInWO98sADBaGD0YYTJYmWQbjhl
RH0ymMpw4gIowCNzQi2YI3U7ATA61ZFCyMQisoUCCLSjZRUVbWeuVVLISYaQQVvP2AXB83VPlKeA
c8g88UUgHZLcR/Ia4K11OM+por2pM6Y3mA54w6TxuS07BeoHxfNYfA3TlPAd1aIkkGf9ZY6dpQRd
4B0NRPQz8T5h5Sm8HG8PijvON4zVsA9p940r7Kw4PoqU76kpJRV6BRORK9USB/n8Oq6lqELUTvEA
9afyADfSQvxVBJTHIn17Rcr7C/E75tBM+NgSRnvCdewifElUNal+H7+DBWr1hIjBytF7W7+OTEEE
4cXn4j1rlI1vkVNIUuZgDsz2y4o5Bxd8dZwB1ArIgNgVbYS2Hecizecke9R7TGcwNGSgUbuUkUuT
JcgHVlBZxpLPovEuGywwkQTfNXI4tWW7HyZYTt2OzG6+CaMdPNToYLn4cghq/6fRZXaM95GY/wJM
UCx3swoA0+FMpahDec6sooL7+vBZpPIMkeemS4iWkG1CA14evkLX7xSqSY7RIsweSmGYuwyU1EBl
uEi/2VFo4U5BN4fF3QpgS8dL5Z6IwIgXE56v/W0yzQru+E1RhgnJNz34GZMWusmKQ2zTrSBHSEv1
NUZlohB4AlAL+sAsi3VyHnNOzwHs6tGFlfa6YNYaDpSVVoFU1L6EFx6O+sszKKEt14TWU1uTFCJy
54ufax2iFJ1AIDkihOF5WLJSPtY0D+jk7/q+UAIpsRL6dLhKbe/3tMl9tRcxH4gxn1TI4/qR9BBv
XjK82Vf4uISaGcI7Fp0/E0s4y7i6guH45+1A8goilC9hoyG1WOCjg38QjLlyIV/GuhHnJ6e+Jg9M
ITAbGMEtQdLAcHA01BJSf4D8GV0xe6ma8aR6+eaRIb2ljvPgwZGDCIuIIu0IJaLQiT0fAbKcTwsL
m6KU7aBku6MUnXSJeCj6SKOYYrpbTwcdxpPEYLiYb2LZMwhE9IYc3JRIWioRM3auQz2Wep/rNjRH
d4LLUAHBhOtwTISDRz4dCS4eV408zIEc9HcKc3AK/5ZqQ2cAj4fshnx5xefvS3iAq2juwxzfdk0I
TgK/A8rWHMUBF53d9AbzppqY2HsR2tZvLvSFt8FI7mLMz8TF/sRYVsnfKTZYL0wNsb7iY9wDSCLn
GucZ/KcChSBM5nFMSMk6Lih06FAcq4nEIFETy5VXJEwRmsVg3mRMBe/1HAViQ1DMOU9OU8XCm/zw
vBC5EDdjNV9W03psBvk8JxXS6eU5To1XUdP1NK8siGfIAI0RI9Y8gEB0oOgYceLK/nyzaopmAt9Q
FX4ifXceA/Sq0fv4fQfS3jCxVXD09TmgKnyAxIy/M3SGYvrKpqFMiYsdn0Qe5BXEPfmgmGWh9yxQ
8z5t99dug80UWS2IP5H/jAh/5pholzVyS36DM9+St6N3CwaS+DpAiN3DQAUrQMHU+BralJBEkQdM
ADFB90orIZFDGGKdvxAE8WyKysIDeyygZWoOI6hvEcEZAlWhWwLTQS1lGHgDgwLd8yhHoYSKYQ4s
xOkFmLfEAIvaEC2Fo97jpnbZHs6N93uTJ6oc/MJK+cWaZ8rMT5yzF0y7Ka2d3JwWR+4PaxzPu/Ps
ziHJ3UGDS8h0CIqGnROVDRebIxyo14qwmmDEBQm78z7p1xd5JVw9H4ItVwl2svQXhzFcYi4nSJCG
FbZEkpP+/GAEynohk+ITs/h0E29bt3VRUkDFYCi+AL4lN2cJ9aNyIeYhQ+F1yEcyRMgNdorYYNWj
YR2eLzBDSFWwMbhQSYh1SDfCEd2+U4VvsFe+uDd2sLf/3ADDVsF9yzSXIKtGP9YnRDrxYBgMyRuS
0FmdHM0Kh+g4bj7f8WyxdvyLkW1f/PuDOjxsFZfkVCk6S5OKVqHr/VezgE5FjAJvCooVihs8QIDl
3gHYBLe0y8gHeg7/nX6kwsOURYl4ns9gxBWumIAfDK67DNLqmayYbkMwjTTjR5E0SDgxLHLFLjM5
vgUaycXQdF8OHPLtxQiHkDSQBmCpHWsb1VFT9ujf17b2LF7N67elu9dn1039iAb3sQLzMV08mZ6y
kJDO4dIFWSJqY+mHtN7kMdNjMiFB71Z5gtO2ZvcHrVvAyXRLl0GJu282ex0vIJy/5xbAS9Rw+INN
V5Fs7t5kG+dd+FbC8hNcMcSqkvc1vAB2vyYqpDmXfMrFRffry7rvTPf99YbqseaZ6dR/XwbiCraZ
kc7e/eVwUwy3wYwX+I0ZX/mmmRdcMi5C6X2hgT4e8PAAtXLvPDy+8g2GX5KB8vORmtiecM3fMIIP
EqGZp6CYkjn2SBFwP0n4A9qqR0XKPKbHPow5u7R/KVtxpMCxbECX8KljSqMyfwWnpSIRKU61X8ir
W4+JHLadqX4TIUPIgz6D+a1MjAKgZoE4x0J2Ac2MAPTc/iyey9fF+0y4KHeN9zyn6KHigYDxIZaw
OIUMmr8fwbiDsnalGlq+4nuGJ5i6o6T4qt59TzULyoNRC200j9FXcTsrIUQoV32cAhsjPBUTYGgA
/DsHfRtASjFIMYONKRTuHDJURCWfgtqQAJwBq9sZ6iPQ7xcHgYkvPOiRQ0SdQhoigNKmbpiwuNcy
wC8UnesHU5nPJSJJiPBLCl0L4P40/uNs0VyXUqTcY1zZamNNujvtN48vCPXNA9Z83DApCzQjgLMD
L7QUp1W+PmMcV3M4jljXQ3mMnKoR5VX5j9G7qsaI1Hi36Dnef7FdmnpQvzi3BY2SvmEWURqdhB4I
vBAZ5dAMAB7NfMpBD/IgiLQMbrg/WuazD7FFkMtEZmhU4u05FGqXYgqajgeRMUL+Smpy0TlggsUC
Xs47tRgRTe+K+9u6CWyLmLPQ4STedW4C03VwZGIAFW4M8KFVbj4RtdVh1c5IRCeisMG7UOG7OJ0J
Y/mNPiMgXy2E4KnZR2Tt7O2WoNu2WzmRLTu+j2Mcmti+7PP4Q2iswIclHBzAeRr1gNEB+zbFGpKd
pHNfz9jaCx9lpExVSK0OElu4dPHYctTLw9WBKCO4YQNohsixBdvABc6KPyC1dNQxipwhAvzcE7wh
0EqwXjCf1QM40O7P0R3LARIrbUZibtq63McBYFbEk1b9JOWMi5H0npXwHDzShIDXuw1AjgU5Do8A
kqkepMRcI7XC03CPc90vh8UI9N7blliKIJb0jmz8fCMqWNGb9THD0QjYnDL3mqk7g1MEhhDxpG+P
Uj4+/YhfOZw5uZlz8PK/8uok7pT3cnAeKnnXdUKs9oqaaeiHXRGXh2KRXFety5JljvTn6dpakxf+
vZz/AVTG84jrr+5oBia83s1j9nB1uywmkgtfdicmPK10Hvbg6WgXv3VTyhLPnKf6PBbXxbDj1o31
4KX52E7ExTTuMvEmxXfxZlzxESh72SuvKKvF+X7I1/k/icarp+jAq7e3k2eYMLnJ56n4q01GO3UY
8NYqj4/NK/JS/EYwrUDCAbY6H4wkSsmdgibJ80uRQ/UAStvSMRiJsXzY4i1QN4t/8X54h9eQ3/Nu
r2P16RjIlviYEz5VwGHNNMs+mLsT6gabLrGffE4hUy1sW52WINx4cFqJ+S4n+PT5IaMbHXTY3f3n
vs6GVAO8JTbKpH2NstOUASifuaRlwX2EjMexQdPG0rWGzHu4/Bh6JxO2InLk8HlKBg5f0LGRtVdg
hPw5/+IfMwIcZOFgeJRRanIlIJXz/oCqKLGwRRyn7yP7kHJzV+DjTCqPZK579Z4d4sJHw9s4EyXo
/Tul/Ms+Eclz2N3AcWT5i6cAqIgGGjMTQCHxPPz98//fCHAbuBTxDLUQTYHd8UExWNLnDY7ipgB0
cQRqeZrgzlNgAT7gqE/ldw954H8LmxEBtsMY3TMAcw7nMeyJ/+4I9+8BBWPO+4Sasoc2PUQ3WQRG
HsW3lDp3axyOz3/K6LiWXOIAwJXc6GOveSgonv99t1z9PYQPUGyXn8g9zW/BINKDmGoiBnLxPxFD
mNzT3ENcrq3tZemhJvV+mHQFQE6kFPOZuI6sTIYpOyDb4/8/tBHGDIW5JqZzxJsHRi8pbDZrpfaF
jdUzy1KykkCaWf/ik5VhnXFdv74YetuUSs4IDhZ2TA1xKIC+gBk06vC3cEQ6WhieGSJMba7uDpxA
PAOLSnGOa8Ci2TCErQTVHkEzU5QJHfviDFWSy90ymGJl9lE6B7jdA2kDu3DhNS4AgktGH40PuKD5
px8ewk/Ebsm0l0kiJ+M7BGaGJ015IMREbCHDvfJxEyVKugKjMIeK9OsjyUiZmonbcw3FQyY+GL8j
fijj0fnv8eMP1eDvDylMebZ4xnh++OotTTke2Aw5UtgNf7ledEfEluI1zJokCRceaFDZq5d9ildk
U1AA74y4gzYAHw5tXQxmz05LJ/0jxrynYPxvvDe3wxHc0EnJ4QInAR6Jzd5s2p2tEW7Mr6NdwQ96
8Mw8HBPCREgVhG0cz/ZMjZIXVNgZSdye/3CSavIJJNVpV2gFLmjCwKY2ST5LrqAKtuzimoT2TofB
yhIFTywCCsluzFYUiHRiMjeHUF1ze1VAd3dRoFFvs1c9NU88qkO/3JKU+kafxhfPyNqob6is+BPy
tlN5T0YmrV+iRr8cFadFIiUJNv4cY2+H+0VxwM7P/skQnLEvQGLwvW5vTNdVXlvsmmfcXRofFgYr
UdyjgtszEqnFbGUMRN+wB/iq2MIOg+jAXsRX+ML1JaoIbp+1ZGt6fqf/3VjWb+MTownMJHbVg9ih
WUQyK1O8i7+bHzMJI0Kc/xA/CKAYPOJN1J3oYvTBCmI5c3D7nrHvau7H0W5jvXXncFj0EBqRkajw
sfacC5+IAEFourxHsQXfUs5shu1FOcF2hD6A19eWGaP2N2MLPhSZg6/3GpJG8f+Prv+dfQwM4ZfD
SXlFQGOs4Yz3ytnDWSaWHGpWMtcJNYZl55yYol48Qozrxp7hq73q7AAJuJO7wS0g19S2OCFZTTWL
y3IKe0ZRwP/v8SMInrnrFzbZxoNJzdeUnxsxdi1FTH3zf6XNi0W20abfYDtj1DU5zW8von4pmymH
KIGoREjqzHHjzUVJwoYOwnF5eBcYJGo5r9BG8PIIZxIytJm07p7MDmLMvcnQ4YlpXSItSK+GsMH2
KaHuCZN3ittFqmJVT3kNOH+E87cSP1vLkM3qvUcwaYqyL7aSmCBSIih3AE9s/B9BDx3StoV8s5xd
WctWG3PbuiGC/uB22SAGZIOiTx7nKfHS4rpdoIhd+Cj2Z90khk/2lsfrwk7u9rf0dHJ4YR86hji6
/j4etnmrzhXPegJ+lFAY+up3V70XqOBP06xha4CCZDgDTKXWvTOC5pTQd3BIiNnXx1axuKBOskcd
OxXo/KJDuyMnrSsCYN0hDvcuhQWiROj64GDpswkgKgPfoOYukVfQEf8rJNRcDrrAAZnGeFN4Epkz
NC7QMI7UuSCwtylrRojSG7KV0YT/SujgiSP4RwrxgrdOi3fqBCyxKg+aeOTvq/NMoDKGCx5Fsffy
cnZZWtWewJGMZ+865ujALBwzpFBKrjMFrbML5nbimUILWVgbelmc9OfDlbGqGXdSYVJwIoNF6Xcj
OyrQEqrxBloWEdmBXPoSRMj154lMB3CL6HHiwJ36l07CrZxmqfmIfjVvV2Ifldz9KxzgtWIh5HRy
XEEmmNmMTlFhn6LXpIK7hcHCkLDMEdap6KHCO70SoaxT/X4kqVcBWuZpzFDVpqAKAlj981umkvJE
nACHO1e65WQBGgqhLcEL5w0/3wGJr8ojxknSY6G3TUQDA0KRANWis4PUDoeG2CiPwjyloedQYPeI
NbYOThEumthPhDwJ/g8Wu/Ak/orv8fH2y1h1iOgzuuhxDNJ5hcpBazOY0Z285ACUxLCz+Jul4j9g
oHz1s93T2ArAAz8fhWFP/OlYlqQcI0qsw+usWRUjxYHVdMVZBspG2rmda+Q2xL/bFJERRyEptEd/
gtcmPcf4YhAxYfaiOAMm4UgTTBb4BHb/dd4/n5Nj+Gzw7eHx3gMK4pcPeoc1p1x6MIg6F1NyFEOa
v5rceMjZrCmVCKHKOr/LYBgR6E1dDzpxu4RXeikimWmQv3Zydx9zw/JBMkr6MOfz75zcub+l05I0
AVU6VvTstmjHElSRuvGAmMD4OEnyOaAjBvyENT9Xr5/Lgn3JfSzKggAFsEzz2COIKaGFryuTmG4M
xLEhrQUUk8sBT+lQikBzex6WdmzBefJKZ0LnyyCDk7QdnXCBIP26mqicuSdvgMDMB821L7DAkmHO
x3BX3d3OL2Scir/T4K/ivvE8BXAFc5qdFuRIpDzoH2VL5UPJ6e/ygD6luI52enQFJMMfyTaViMq3
aTJwNuh3QAycVxKLSB3eRwhZeKC4lFiYXS7Rm+EJq9Jn3E4aM88fUxXwet0lxfZxJKeQofxLBobn
QrmaTcF+HSM4pl0VXXz+DUH2og+qxZvjSwlhB0pw+zryW4jzQFnRUSqEZkcc8bKIwNaoB9jvehOQ
78jxfoC3CmFHFG8c29KSZj0Wtmv0ZLULx+7IoWeuKdtQfZpMWVq8ZE68kxazvL28BxvR5x8K0BCr
uV6a3UOBPs8pgFHJzNk21KAzg/exd7J8pzcLJM45w3biFaZSlgyOInz5eFOCoTHqQI5n7RgQjyHF
ZaoHyrESoVIUDoIeOExiOHTmTkhMffhCQKqEevIbDJbIz6ZjxWMpuILqGCC5LexHjOoGzuMXc0OU
2OqCIayH0T1y5tKlbJH9YtHU8wmcoMyck119HlkjCBg4+AqeNCcDAkQ8EA9k9MzwaRRjNilu9wo7
nB5cx+b8QqFt7EF7MlTMQmGLwFkmkrda8VFkzZObiLgI9qEVLmiRhm3ViEV0PYAK+FDvBs5nwezE
SfhIHiOGr12gMLu5Oyvj3B2kmeh68icuhWM6th1PuwyK7jE7yrvEWk4qL4MQ+H5M5SFVs5G9O1Ix
Q1HGff3TQoVHfhk9eSPG/jozr8sXkM6fw76vem2iqzY0tAfWk3C6Rk/4zewoM2jTq4HJm+UpZgsu
QLRi+faHyAIjagvCSjhsJxg1qGHDRJ7T/zK3fmU7aWd59JoqTn98josfusOaLoFjgWNrpMfNy67X
+lQQR4d2Wo7JXGmEYYXO9Es0KbfjW5whUGiLo7IjZJkB1YJHgOZzSea8l/In1FAXvJRbe/IhPwNT
hx4HFSLOeQQhbuMnzDl3horBZCur1Pmumn4xfxAFKAX8hT2boQWFK9Qxmj6nLcYvZ6XeOZNGX2ye
vh6pbU6FmZqrH8F4fBIQIfckgEfz7wY2C7NtLw8BBW+OZLk5vEA+JERH7od3CRYt51RlL8Ju1G74
RR6p8PWYed0dkj7iBsOuEfXq+r0u5i2ykC7Kt2oX5LPTRGw/Ru60/QJwulqfoh7+ExA2GeOY5yC0
GNgruLbhe5fDOdWDW+9qbHlDt1oUanTeWmwxFImkgPP5T96bJ89/EpkzljC9/ULr5ro+X7QPGiRj
HddcUWlPKaVyacOA7AkMcF/hsh/s+uf0/PW/cGBhL6FDRmvyM4RYwleAaK3gNIzYYQEYibRTop4V
X992j5qz5b8feIO8ysmJGk0pMvZwIUtztT2RL3iVhLwwzMnq82MZo5ZaE+bNTY+ZpX4zbiJ9G5MJ
MuHZS+V3YFm5DexNNDw8yWfI+cXY4YV08Yf0HfYaBvLwA6vVL8cag7iCbWMLIYOxBTExn6WWtCZN
M2c1R/z7SBOeTd6NQpRqXy4syaeYZE41lOFgI7kvFvx8DluDUbr0dgzivGTmKZlSOUPFnsxRR0Ia
HUasp/l19qxWFW4UT6wLLsT3kLgk741XBJpH5JyCaF8qYIlEt5R6br6a74YJSOV9xWkRh9fxfd8v
GG7nXk2fD4V7dC4wWbhMr2gOWIOo7gT+xmlghRRv30yBPEU9TB/DpoxU1lmxggejjng0hx0M3gBF
71hC4cyGNnmLJgSOMrV/GaYMcgXaWKIEvvoWZqtKhAf4mGFP4SvOMA+wc3gGyBN1UeSh8M0Dvkae
EheFCxSc6d0Hoz5utki7mbPsoL1OGvcNtlL4uBFmhXBIPZW2e1kCmYyACtwCoGBhxcOYwfEFlfsb
Sy1IzsXifkAw7dTUb3FHiDRs9ttAEJxr0sxAY1UiKjEcWz4CVXdOdvcrTXOAJ5gxMBNiqvFCHr3S
YelWUytj44AxdHxgk5XbPAOo8284sDnZK9UyKjpQIaoWJgdVytCZtgCd3IBQRmkJrUsV2Vx6wP1C
lZhAsSo8sHXmTUqk2TBOR+875um3VCSBwAWDL9BHEmWrBq0ODQgY1cfV79NO+ccM0Ls8xN6EhpuD
8Gvh5U7cCiE7bPp7cVqSFsLN05I7IWqI6OkBNeFwQh43r0/QV5eAvaJUlAgg8sTA1W32Vje9jqtT
COj/zG5H/kyophHjST41JFRynWfibIK9SGREHy6nzRspAUC6AUrD+XZsxmyJghdMZQyUv0F9c3a5
Z4m2TYsNLAXewdtgbQtuB1BNbfycoE4BSRbHp3uXx9qKlCCIf8SXDZcd1IVBQEafgE3GcFQIVlem
Jr5pO00Yr+PDruz4ia0VKWyBtU9K3RAOzJ9NNsZuLKsmhUA+1IDCRJTMTJlzaqd0xmXIn8KEGCw4
C7TGeSH7w/B3AooNgc+Gcn65zxgYoLuh8z+9fZegBARxY6YZJkpGNudawOrsBcxhUF6hYjIIpuDh
CLFC6BIVyMiKu5l1G8Oklt/0LOpC9zCfwyHA01aoBrI/8gTYiLmmcCiafyjBuUSKDzx3JTYQM21s
gnEYi+6z71gmxasnmpGmTGOb0JIXlgAw9NaDK50ddVDnTqitZcBzTnlRWVGe3reDNTuzOFPOJ5ct
hVWL0ww7mXknjgOymV+v2GEhUs70gNmWOWHAxCn2gxwF4qg7ZMcesX9+CWQFrMnweQwYhNe2u1Oi
CdGJ3iT2MYaqkC+hLL55Fzk4vS8eSTkM6zVSI/kL2pIlCqOKvZz3yako3O5s1vOTKRerkGaGnoOe
MCtGHAnhAye+l/vV4Mw/pjQL/lneQCGgI2LSQWnMP7dhECg4NGlbXvhA124GHzpO5pIIQwrGfXDL
XZRBY+1JKwbeBNTUE/ZolK4ZARi87Gc9YSKeof9wJuWqEt0VShHgI/eRDpWxRRbl58iQN5MToi29
W1pMqyuIJKk986z1WbKvCFcM7IGxL6BcFrWgSkCtAmAq+4P02cZf/3XkEFLc28JAk2EKkyD22UQC
OLuEF3i/ihhR8j4l89egXqqS6jqSwKfxQGZrwZ/mHYjS+Aw17u711Kot86G30PkMvAcy/yGBFgY0
La7j4M5s58HNusf4hyxROfc1z2EZWhcGiIHSY136EfCkB0ol7kfC1LBiuIQ+2af3Z1iuM/szCMvi
f+cwx3OBAxArom6a0NciZunEpzYt8Rw/92+4ik8ikRgUKgHgGsNBoHZuLv0ZDNakXzR+T7wej8XD
S5qtXI0wWdMUh3AoaeByoSibdByL7frioyB3ynEjonfbx7x6BgZbmDzGjE+IlBVqUpHEhQL+mmHt
SacrfGEB84ojjy/MpkIEZPXzZzHweAX96rENWE86mIHfzwlNMnSPihneL88pXAO0dOxa8QMBBOR3
fWTcVzz9uE0AYGH4wfvnqVRp8BgfQcvjJ8KgP6Php/3oZ2yrXIeTRup0/HvzFtSi4/LrthDqrcVr
S1555X+nZb3UW88y/Twcm6FVUIbZ+SdU/n0CfkrlafH1sk2KM4avjpl2AxKIHP87JnG8xUwoKLeP
xdCX+uUEQ57mIFu+tdH/YYeotbTWrHXgMDDZFcY/gu7CUHXxljxj39E0pixsCu6jXu15mhnacosB
9fQAE0VrSSlb0dlwFDHCMdufQZ/kWDZNSuAzfPleY8sIqNy49v8j6cy2E8WiMPxErIXM3Crz4Byj
uWElMSIqiMz49P1RvboqXd1JKTKcs/e//yG/x6QW4XS7vSQLb4OshjzpxRQ+U+MbNZ1Q2HWHUMCU
GrpPZvfIiHh2oXV0st34iVvf/XxJPcd60cokynEUc+zJYDAtBXPOckPfYPhMXVkrKBfgJNBWcORY
qMX1Y4dp0T75evjAHfRRyJdAIeBUXxebL3Y0KHTFiWluCtsLTl7FnduLp8pasSVC9Qo12CHBfXqu
MY0Vc7e+fd4meRVaSkZu8mr1SIJMOYJ96PMYHgau4mC99B0pCoTPatLtAycxA+YNHWb0kL8IwGYa
5sSHJJbIOWXHZW/jqb/hxcrqonnyDsSX5wqcepXTq5/3CEGOzJkmo5JysUJEs/m6sVahtmEmOwVo
IsOHT0jtYouo/tnJuTb5jCgUp5tZkJjw0V6JQnTVP+hrkBWH/zKK8IV7bvh1Je8GZsoXxoJ8KA0G
2/3Qoxxj5swepWMEB1Koqj8zltxpv2Lkqmr03Db+KGTrMb3F6b3GgHbaxTdT5m1yeftxb1f7N8sW
aZWEoeF+gjiKJvTms4PZ6WV2hR3hTFMrFvfK3lMEmh4ubZ+rVnRND/T8xroKhk5iH65pNQa1NuEh
V3l7v+34P+IXe6kAy1T4Z7WJlycP3/vI+NIyjyYNxGAZbmdV+KnqK4gp32LA1aAX5137QHJZTN2n
LX0RLZ3YBLzCRntAsDbZs/Jg6oOMdboBd72WVtvvyzNdBQ8HeGSJV4cyZcY0qxQpqzEvdiUxpCfa
2FrZve7uPB33lREUtXsHRUBx/sQ3FfD6iYptpFMRkSc3xo+pbrUy96dbVWDs9qqhXyOfBKBUinOC
jdkxS9b5sMpvG4bdvUgr6LGLWUn/VVY+lBt5UcH+ejgjzDjCBrPoiuAynl23D0I11w0ip7Jc0UXP
hh27yAvJvHRibUWgWQJNIre9SfMZNrEX7reURU2g7tN36MSoG9s3BFJiNelPeKDeCxoLhKhDj9dY
DUoMb85cQlUrZ1F3hA4EAlmUK5WiSJQxLDrNFBzbAw1gHO4Sj3IaJnlgUv4KdtEEccXZ0yEHvqlr
8+/jgDszgIil/nuetQl6IYiZE3wEMkFtiKlrErTfD4xrJzZNZ9EQjIHiitDDQKkfC0A8TiPPgAVk
o89BY9Thsz+QqPhdoSTqCJTBFhjMEJB3LjBAgm6iLIRfYHaofpNn2xTWmNNlD5CVsEAZHVY40vu6
I/eMFEA5mR56ZgHu60JoNQuIzQoFSyzKBPuuHZ/bbt0yOYHfseTdxbf/mp3ekA2gHUK+eSZrrflm
KowihRF9+lxOOyVZkXhA8Bqvrx410gdPiVsecbHTAvn83iXwamRsDfNXtnjMMEvaY+uhwU4tIhRU
6JVvBAQ8eWiYMmMWcXhHsvVPDmdwKQljlZ3+m+ndrfXFvxRcZ82ogVhOVj+6oZuPTnP6PPlBBqFT
V2USPKBiGbfdVYqYg954AESAFHCQWJqs5DkKFWoqqoYZrhMrE7AIsNUtS0vr7UfJALYLYEk9zq9h
qvQMjKcKXGX0sFOgc1sPiuc7RlU/+m11Qx/Qwil4WVyL4jx7Oy2Z52D7bIDKH3WLIe2b5mXNlGya
21BvSYAMIcIPpm4ejqdUzpeaHkDHyu667XASbe0iK0ES6cckNV9QtkizPRXKDJDxEcE9eKmhOcMu
+zeJGbmzL8OQZi/v4SpLzbeYfRo9mBkuJgzsnrgE4rABh3Cm/Kbgts24zKh3If2//etrI2eCp2CZ
k34bLIcTb5HrVcINdxIeo3ZcVbyftM+qJ4QOg5CDBg8EAoMsMAE4i6no36VN/FpC0AP3/rqd2wMT
ViUFnEFpvSqRzxkO/gjmPuP8j9GAf9xvc4saCS2R/Cfy6bDyu1M93slQMj/fJcjSE1uoBpMQPkYD
1KYDEkyZUyIcMCBOir02oxZuyxCqCTPVFWjt7Tbt09IX1RQ+JfRKv9Kl5zyfMwOuEnGzGVePQk8+
SCkbtTDYY5lZeADIuycVB6dPyKwJCTDnyXOdzDbMHtra6Rq7g0eOUMuXB7pOX02pZvVfEV0EY4ux
B1QwNlN7oSKrUmzZoBMB+0xWRbFqXvHk1jTbCQ6W03nmg4O+oM5/TTBB/Gbc9T5WZIhDeOr7rXmk
V6GOEpktd9aRzuCK29PD6o7swKlO9UG9T8EgDNewEHxFn3n4rGmbwex9GDwl42UYarpzpbYa+duN
ukCL8OoOGBYXFNv1cFsNpzfLay5+mHiW4r/Z9uaiBiPIfibqjby+p+jJ2Z4HbGivh6Q9aJP+K2yy
EGNxBRjEqAZ7wEoCPl8DmTq5L2FUEceromfuowbmAz+qs81MXGj5LFfiYtRqktig/zc9Ur/JmIm6
lzIXegjxWpRnYgwdWaKP+KD+jPRjub/uknNyfuEy8C5tFcd8iubrNIAD5UNRAmEEQ4qPQbKBbbRF
UX2i1hmgp6AjIqZToathalzfdq0SNZvqA/MKdCCHSZLwuhRXG/oy0wN6zLGV50DPhpc/PBG6+MCQ
og0aPKKqIVSgGM6JA37eP5kf81xSlFXWW/d0ZnTFX2YuZdi8zzPM8MFhu2uOEIUUPCEmvTwTAjRh
Qa2G1MUl4CrR7pG8krA8vEqH+vUjVVFbrO+zQJidxxGAcQGSwQcj8H6Sr9TrlxliSdi0+1kTvyZZ
rqOgZqjIf4m4CbjNSxacUnA7eMl0ofciymesS2nt0Lu3JBg8SyykqCm08YfqtE4Uq3pfPcMMRd2R
GESi3bjVDlfkjkfFVTeRi9w47vt9I5hb5KnQ5+aYP0RDymBdcbmigjcYoKgFNuSL/H+RWeZ2N6Zt
Vxh6SGMLj+Qd6ZsCFM0oVwM+iXzSVHycz3kymYujKr8D5j+v8mSQT4KnRj8xZqsGtO5Sq72DiqcB
BVtCALg6PZ+fG/EsZ0v1TWyJaZkiDhJ4FG75gs90wfFOXnNDRCLqrACqWT0fR4z9UXDhnMIRsYFC
0bsirVjg8/JWF9yiOClQ8Ak1SbDu/bV7zMLkDkFZj9RmhU6bbN6WUSTk8dRlESdGWHR6zJ0NrP/j
tj5I+Y5eBV8eP5FC5BjjbfkWt3CWO82WMFgHlUYYKvOhIx7oFv8EOu++n9ff1AhF7UuL+7I98Oe0
2IniFzcjDQvr6OPhkHDcX5juQXV7w3cmsxprejV8NtDHXpkVUtEwYkLSeGXBnKFZuHGP0ZcHTGLM
HYMQcK4igrT6hXnPZGfY/RY0iOJmttOn7oFvioFKJ29iksd0ZSXgyoi6/UFnkIAiJX/V7xT7UzmT
aoecto/ZTtoo8egSdlUBvwggkOQheONG3Wef2Y+ylPdSPP0omEDwBjL4oPAy4jKaSm02lPLIgops
9OqnMK6qI+0p9EVikAMtvkbwjzCPMD3BawMmPswnEYRLzHYwjAzRLO0kfpBP+NX9Dr8YhO4InQx0
zR/ROqWHkcMB6uTN+ao7YEzxe1cHmGkGFRIipAwgXCIBGPyn7Pf4bIRmJJ8lbI/zcIZtbk/NEYpb
nEOYzULPZLAkbZ+etuUuDk3k1VvgFCIf7z8ck4O/zW1eh9f4GmvLKW+UVKaIkf3UgptRQ/Tca5I5
beW16qu+TuBcajgyhKsJ6ZpkDEJIUc+4UfYFD13Z1T1jeEW24UndD/wYfTgikq/ZDh5VVAC43NZT
OucYQDI+ZF6x14L7EhgGKUGcfk/w8TT/Kgm2L884U5Kq+T7Cft1XvkFo/UAnwZRUWBHatB783i2Y
35s/xF7iBIXDebu9e0PU4Hb82E9UBPgF70XqIekHxWX21wFOT9QFvPPuDIev2Ia8DlgK7OsLDRrV
CFKxjb6ijRZ2YsCUvInoZ8sI1KuKgGl3NJnguxwVvCJ8kUmFpig1V3fIGlC9L9wTxIkzfwxgORRH
bqmAgGuuJP3B5CoCWXPAnsCYnJevvr4ro9kadylkTYxAk5Na0I6Z23t3amyx8wQF532npjzXkF9j
FJvb5sZY3X1xlfuzIPWz6O2mkbYSgpr/Bhpa1fF1hUQrFGKQoahcvrA/vy6FePpJ4WNcaXjwLIYt
Dpf2k7LAYzjlDpsH5hC+4uvL50ce53Eaq7EeC6jN3I53IZvExx4tTCLF16LUb49PntNADeRAQGdr
q8F9fV9X38Ml9xFR7dN1ttehCO6ffjvNgud3//o9Ymu50lZ5JG+G4O43dMq//THzB+arFIvRENwO
j0PmqxvVZQDIb213PaRRGpkft4u4qo9yXISPcPZVOw39xrKXOfwH1br9CPGxXdJ1fgxe4lehGT8j
gd/PqLtkjN6APb9fEedr31x42X/nrkQNzw+8A4WOJhoW41H6bS41kpbNHZHrfDw+DtUFQVCU7jNK
4EOyYybvXJcyPjKHITBj4SuPlFXLdHGl7GbubPN2M452thF34uqNN+cTAGs7nvt1e+JUX8np3srL
JJLxEpqOl11lKa0l3/h3Dd+bGedFj+vfpzmvndSXVm9ekfMw2Ox4RQjfcJtE0to4lx4S963ovyhL
MGPaYijrl+GIqBL6n7DUl6qdgXRkYebJRwb2FGMoffasvRSxy8rPtk0k4FgzWcRU5Nj6JQYZTDka
H86co0aKnRjIkYa1Ek9BvvTw8h4OpYc0aeYPGHugDca5IYZvH4uA1ibd+AwSzSt+oqoNup8upFYT
+WiJk5wNPznlceILW2HJnY36iTuUexS/1Z2wHcLBy//dc88PYXnHU41Jc5z/Cdtkff9gqtl96obT
hVA3PgHgBo9hZca8NP1Kg1n4/Ms2A1pb/43E4bm4fxi4twFOxbwKfz/OPpqfhsN5/wzeC8oZlSLv
xjcN0t/nia+dgL7guQlbc4vDJ3d+B29IWGr//jz7RNcWDHgEhTKUs3usLzvsCXoK+LkOCswrrBE+
k7ib2Yx5PQz7fDlW/BTlz83BncxK9yPA+vqRzjUmxcdh8TnzsA3GO5rZQO4kQf+dQJaBAfyPDmQE
o53xA9X6tTQ2tP4d/cNh2tjyiaeWbYv16ztf0hKbu4JdUd/VB3QFTN+RxMQZF0H2ksB0cEULVG/6
uNO5FpZdWH0SQSKeXpaya4+YY8ignRitLvrTuvgRYcyuE4e70tYsRrCPKZcbowdCHAFAlU17ybbl
fvBfiztWUOki3fxj34FXzjWAr5fN1vdgLenn8g7c8VtH9wlX4SO7kFHCxvuAXZBd2MGWz8+atW6y
18GZJVkKp3Ql/lSuFNY7gxCG16qLMbPeSWHvST8FMnUxVEKBRUYlNOHp3HdITnwp1tiIAfUC7nYG
afIqBUJt/JrNIfWKtRbQEMGJ+U63iCWWjDby5QN62mP/+oZ8NbB0AUKlS15jIyIwPDJ7fR0mEIq/
tKSPGHF2xQx5mnpAMGWozEpOuQRwH73D9wQn4RSK2aw8UZGSoPAnsSTzQ+Yxx7KxE5ejmciB0FCq
CCtb63UABo3pTkvf+rrtS59KHLVhAOCJkIfdChZUMi/3UDF5QVe51AcIYbgzQUDoPxBEJi68Gl4T
eMZhVrxAksBudCOTYnrX8YKwdryAvsKcp83GUA46K0D+rqU9u2SHm3/ocavgM0PdQHYyzr86Jnhg
JAAMLAj4zdHlRRMI+P7t4Du2FzZGV0O+P889hKYkK83lnzGmx4cZ0Oy/KrbjxIXBBgHMgizMZCbd
QtJ6O/yJU0nXvJwAiSktjxERI+J1EnNITPwjqO5zYaWv2ElRsl044YxQs28KgIfPFzhh8CThgPHS
jGmZmiiXybCcrWhiwrYHVVxi+QUv1oYS1UTtYeYwNdF/2d4tLh2EZmzOp8gNEFloU0vltYB/Qf+7
QWmYec+tMI+BJQkcp8Cffg6aJp9lAQmhPQyVRUjepPrFFAunLGazB5A/0AKeOpqZYDLKutDV0bYB
voBlYZNkMT2O5dwheDrhpSYeHTO583hAy1jDkRunwwWV9LmKAHXoEngh/ZfqovBrrPlBT97HSX3e
RPnyPhFYgUiR6jmgfJOoBflAbR9jYfVc8um+ISpMq8G3vioi+XdiL0gLR/yeSNzviCS1c3xDKox3
WjPRgg41471IdkSWlhixESN8LWiJEDFcw+UzT8QMcisgYwhHZVGsoZ3z/9FXDdYPQ7QbNwLTRAZi
E1CIcrLjLTjgqzIVT5w2UDolIAbA4NLGBZTWhOkkQlnN7S+0HPab6fJqcnbmxILOHECxANffCCxQ
hk9/n1mXV0I6RxmwPILUsKNDAIhg48yOFtVPDhukmrS1jUWEN74cqQ3LJqd251aDHDlxmrtfhQEC
3SpANfRmnGOs67rcP5f3ZUlsCngVts/MtJm5uJws7dIermeAeEBCJqIBE0FuS25nyH2MOlXe7YL7
6DTR45kceT24dTw7o5Mu1drm5aySOC6nnR8x6cFjBX96HAukDUWe6HM/ydkH9f0GGiWI0nTr3fGV
476AE7wHfJtOkpNc2HKB6vEzgyUMfyI0Q8b92LqTW1BjIdjzfLBMPecWDRBnvIPK1dFNtZhPwZDQ
JmM7unRmmRWviJszL+vqR0Ajgs8p6AhBKIa5lXxMJDnII2wmXMMVYOzA9OEwIG8jejNEncJp7Jy7
jjSLjD+GqmgeIYZ98cD1E0PmKEHZ4GOobxaQ6TUmcVNI948DT/5J0Pb1z9QibfvGhimsCbbyrvjU
WCr1guCRnGtdVVLZ+aQs7V7G/BOYe2F4PPim20bZWoObdTkJrLw81dFotesPItoEn01Cg3L0z9Kk
AlKcxGWPvyfbDtqUPKwsC00r90kRAZ4BMwMR6yvuscm1yr6BE8nzEFMrKnbGb6yM2BFdHqSyT6QS
HLHw5VR+UHwuEjwAP3BoXWQEtxKf5pQb+Augu1heWd/kLuGmqAd4QYvOzZMX3/qFovdUaczw3/Zt
m8xnTNTnheYoDiLl5Wi99noggkmiFEqd9Phm2Arm8nfltp9+mX9VtYCYMm/38NYw6eZMzBk6JnOb
NzkRtjXY+kWF9mqNkcpd+ZEyKJiXUGnxRZ13OC9YCkEjQO1uepKstgZ2WLRrjKOwQeGOZAAPf5JR
1aa2knGdLQTib+IWrrNrgrR46X6GacZvz38XhyK3khVW2/l+2UP5ec9/lVVjvzBDyS0YF1gmC4T9
YvaSYlejW7NzamEjw6XZqmf8aXAm+UwYSKGAgeCHh2Ll87SG/Ek258ejER/7n0vuTB9RH3GkX4CM
MKRcaS+/As0DFWCRXrz2oqP9YqVPOY7ft5+eG43Tzc4Cqrm4BUTX0mjy0DFz0PD+Zu840mYpE6A8
BqiecZHvDyttTXFnhqsfZXHfzq446jFhKmgBDuwl7LTs0qKn/hY+8RrDru6+O7Jq4kmpZYTDhSdo
/ErXKT6l/TfG1KynGiwEu6vpvQbY4j/Vr4pRIxM/TYKKNDbOjGhwVm+g4xIY8zVpydgo8pYCe0ZK
tX2dAYpUKnSBpx4+1pl3hZVAA5aGLz3MkSfDk1JxKvDZ1i+OFuDEyBaHoNCGykY4LoWY1S9FPOhc
wrugfGDaYE/ySEwvIDDDpwQFJksP043v9mnrV1cpEMfXyh7itfaC1+5dM/tFaSTNWJ3rRwCMDY8T
aBeaCG3x7aRK7Fn59i2t8/EjlePMU1kgkSp0pvtatmjtr9jG/Rh/nRGoZLscJq4UPgDslhVfUI5P
pE/poLM/Xad0jA0oUZGu0daXiR8PzJYAqBuvi6huAJ6BsfC1RecP4WWPrEDCFwTljvXY67ctlNCZ
V96/x+9KPZT457fdtvRzw8K2Qnb+vS2iBCuT4uK2ZcyXoIzqD08c71i9CcgDegue7Rb4HAqy4TIB
YjjN4WEZMNRuk64xTV0NKmrHRZ5Csnhty9M7sVrcbmbblvWVZmbT4x9+czoWfv2+ugcICDC+tvAf
WVAJUQNDlqwHj/BCubQezYLhCly0F7bNPB9dgJWoY5Z+D31okqaTmkl8XwNTaNV+JK+oy+zxuSsK
571vr5Qm9f6+rRq+JO7kVkAcy3n8ZvB/V4JaDrp7BOE1dbmpkGywIDNXS2KCiOFiiUiHqFTfQAWx
3EBZiKrhd9RxLWJajflIgHAMBLn33y/3/ZPx2COwXv4VnzkZqE8reTrpfX2TfoThLPFNDa9KB6PS
5DZXGbjCT8EuaWZn6Q7TCJqtSlj0A04+BwIKJ3bnaDvaHc0LRwowv39dvdftt6A7ZGNv72HTfF6z
E5Iz48XuttLFbYl50dxPLKG05Xw+CsxTzsWAjrCg+eoAwQV7nDkzfSP1G0PeXTHCVNezGcvBlbwI
/kbvadhge7XLZXjGhoKtPqNWLs5AShZpDR+8RiUyJF2QIrmbxr4GfuoLsHR8ZW74St4WjYqgFF6J
rcur2+fAAnsyzuIJr/a4Ye7FuAqyrLnMO//VbYbCy7ND3u2fybbEf4YGCjU9vygf1UDDO2JwVVvc
TT184piYQaA/mdqtPG4+ob9n0LF+sE2ApkuzWP7wpfrUl+Yyi6WTCpFjPp4a7sJIJeJisM1v4QF1
fFHBuHlaehVWIfiqukxj2bT0LUL8rb7k91ZZNz/mdhTmijwvwzLkpaaf05fKOv3Q1t0nt+uu/nus
aleGKMwlwqYibsLO03zOfBbz0l4VtihiRqsM34w6hHnNZV++sKY6VaHmV56EBvOn8bJ4eocEQEJ2
86h14Ln5taPaIEHADo3Hq4ZwwoN7nDgwCvku/7BA+M/f0nv8aHCTK+8Nn9khfsXFWC/I/FaxB6bG
bNPBBMvMggQmTlT/pv4EoeTH0psQkmr6HcrL22cmzIFQkGRAH8HNFb8Z68YCKdvt77VyCniDCIRY
fhmfwEtk08VfX1nz8d44GNGwYTeDSI6P0Ds8pxZhnL68Tf9M0xLI3MWLrbPzyaff1cRQK6K2X4w4
/N32uhIX6te1wRICxkLrXOnrqZ1vrkQoExbcnS/pdj+4erNm0gxWZzhK4pn10ujxwMLYWLYy3TYy
zGatDP81MnspVi6P0U65paDR4XezpHaoJR49V6A4LNwZSBKlE9xR7Ct5rt9wLdb1y/BGI9kp42So
JnJ5xSycdR8pWw37mr1ljUttEY8EZNnwuuDnjZC4/p5R+jyZhH2o8z9sRKLrQXYzgR0U7Mu4O8Ff
QEpmSR95HeaP+e69uIJy1f38TQ1hGb/klZjVr6nO16ITrU2sveGaPNdCT2m3NlbyRQ4Gm6OyuCD9
kblIcfksoW+U83kDe3tRHGooXexUqL7mA/kZ0ub23fQfLiEFTCJrrC8t9vcP/iVWG0I+di/J+nzA
Cql8bR7xLWO3aHJ3i+4UviMBsQhiJOt9OXUw0Ek1Sd3PfF+Yu3qCns7VG4Z8POWK6d5zX4m+Cill
fpvPXdC/zWJt6lYn4AW5rprt+HBaMOBB2t95wbdnMInYqBU1CHsOx8PwY+G+L/uycMWjMb9387WK
0Vy673EtWXwAxs6TX4GyQ1XmrumuB/r5kZTZEdrA9O3f5Pe0TtfzNRFWtvJrKjwcnOtinC+YTM6b
y903xxWLH9WXTkEjzPYyDnMIYubvYHk7pAiugqZyFouqmgeIleYMAlelvUAeUf92wbDYi4PTyuvy
swoVVOZ/hgXl71OFP7G4fpISMdVYJg2ppRKJ9tmvyc+6LIF0A6bQFGBXvN++hViiE8Dtyefy2eVz
qZRxnZ+QB6x5YOBbuQoA7w03/dWsWtw5fCsloAnKGNDpHaGv/Q7aYw6jPR6IbWUJQ+7vRGP/qbqy
ywTtiRJkkeABzxbQ8STmrvkh6W6/5pEW5K9CiXUbAJN6/quj9USkeri/No1991sSrvCSnNNyUadU
/m8Adcdujwu8WzY9JT0DLre8cPOrcYrFxfz2k3O7/6lb4KyneZG1fYrNrSvXfzx9pZe6Az6bUDvm
eeO2DjBtSh04cm712NSsDkp4RU+pu/IX4Qrz2Wz/dvFI9frMxbHfmbPaBK4Jf9cvqUjngYEnte5r
xqrDag+43KCwzmdW0OCrsWFJl5BPFIvX7LAnaCY/rzvESJAcyOFp/bTz7jdbOKj64o4zhygv69YX
voS/ymvbKdcwx8cLld2vziZ/++Lm0xObSrS3TOyxIZXxyA6QN+voBUMH/kPrZuXGRGUHbP+RwqFQ
hx+R9NjrTCdEBW09zAdCIQxI/7jzMJjfDAIl5YPOg9DPyaVdWrNWro38W65CdigbluNsNBdKe99m
b6KjmW1UX/14VJOwoYN5QXlMVRa11R3V2JMBhTFzlKejv4GVussjO+mFB5foRudDrvCJhEwKXIFf
XqX4nWcap4L2+OmIkK2dUbdnQ4TkWNgqV+3f35rh20n8OeJ145SBKjOd925wLz1D0p0XKhpzLz4d
aBia8Dfr/4puzS8d9lpDe/vQVpIclqviHWWIB8zsZLw+ZLzC6b5wFGK0jgIZkgyY3n2uZQGymAJX
Pj7Wx2N31Xw1wuxDgSUInb9xId71dnWGb4b7QLGeCBEcigg2P/zlV2/sVs+bYbWTTgfP/a/+RWTX
XMU/6UUP6jeydzsQ4p0MZz0LxHZqO4MGFzxJsqQrxsLWVXNIWBm+O2WfS3gDE5M4G/GGY0M2EB80
3stg3vpayVBryBMmlXnAGWkkrLhfq6M7Yz6zISWG5KMlRKj5wwhJwSk1a50zjX58FOZC3BtdULEY
VIs182bmZDZj2nRJqFei2oFheHSqsrlQ/3rugdlybLw/fJquZDbNb2T7oAtGLDgHVEqiG9SK/iS1
G0E7aXN3pVzXRjH/kb9QFD2uzmxZtgel3eSANciIMOv4/UatzGrShyrhqjPLNbqQ3cD+E5jmJLaB
lSKqyMUfF6el/6MGvzn3YU7i0wc1L/Q2TwNYZre9AU9QRFXZqvwxdedPx6y8sYbWwXzrSWyXzQyd
WTh3/WJPBH3JEWfB1Xmp1mOF5ZWwoAoO0blbT4By5gkewwSmFleHOZudMvNK3SaAd7SHYUqsGDVI
FmX8uwlqB2KVnTg8TEzCJP/Nt8gs7lkU5iUFHSUEzMLnFQmZsan7eJZYfelwBLpGE0b8qmB1ZE60
sbaGPPT8uKIRQfk/fCAEnWTsi62yExRHZhL2/M0ejvBVW+zrt+dvm9r8gWkb3+M5NjAmLVm0NOks
s6sH94hlYraRN/2xuty2lWnVbLVNVFDsoP1AHXaGAEEhpI+UZoVu3endlH1DbiXFpFKi46e2y6x3
xOBly9OM5rn/o05vFQv52AcsBuPQNOupDfbMz5bqqrATZa1facagjt2TZ6DtZb2H/Sw2tAGciatM
CMZt7mQ2BTPinWEBUG9T6sTmlgI82zDGqaH0a9C5PO2QojaZYHe3wDJjvJ2FLtAYjAIkVycavUYI
xBEboKtbCSsa+ZKDt5GVPOZx+JrH1sQ6UJ0fcjDo2OjC4BK+ULBsrXwJ7bmGf+aM35PfIbUeLvas
DejqIBC+wmcWmg7+BLTV7Ve5o3eHBKoe4UY3swiOp0lfYjdsrQ+JtEZ4y5bRLwon76dMIEyKvsQC
NSRlPXA57T5vQXma4To97BI0Qu8vlNU3aXJZuKlngcm2YSWH/u1WOe1RsZV0mC9BEqiA2aPyotxk
RQBLYK40wmmc5UrYKyrSCZy4iv3rtUZ6ZhSpY4zw0yD5oYHBhFXvQgW1TIYpWDQT3Lz7EHC4Aowt
/t4sm3cC0a7qOWcmzsLATz1aZ1CidwluN37D1QLXYiLZL7Uy5GR3CpnhfAbvTcEVSIwXm/Ufk65h
d/cQk3azJau1uHvm3u006aWBrAACXwcjKJ36K89/3uJP+y07D65CIa5xx5olAZYC3BA8hFCTRTt/
rUHX84au8RFgqKdAzKL6uTGVJtykxthwhU6U57/7ua3kUPnOtyrjAnOVpnFZI+hRfzONzGGpOMNE
0m6BjiQq7T6g7UsFG9tk4lvcaAMpFd8FHRKbVS1jUr7tP7NdJR7JQSJpvFe81+p6O89EjhRAjggr
Gc/P7V39Gjo7VbxG8BoIcetKOEOfSWkBROr7p3O92cD+IhrJOYplElqeZjiDtn/pVW4cZf2qwvLX
THy0pkMd1BSg5CRoecj4X5pWiUD2W6Ys2DL8C8DJfXWv9q6gHR4GbEZq2pt+uMO3av4e5h3yDugw
W29Js+MWDXlADhuSjmwbMixFE40gAqxbaGDUCHaBQ8y+WLb3qMi9Kh73PXMwGjnj+4qkUZuTybZv
NcSCU+jU8xPmP69dEVfTrMhfSQjKgNXqM3uZfN5OKtQMAy0ciatnsqNT7KpgsfbTyIXpHiEaosu0
BhdYmLoqjZenY1ZsCZ/FGUdSrDKh6gHtN34Jv7D64X8wYxrTvUIeH8geS10ZwwtCRzSTLyK+AFgR
IL/cAxo2TCZGTxz90b1RZ/DUUfP9SVdXX4cS3pwDqJHkHiCWklR92wiWd3WJBAVQ9YUfTGs8qDou
pmmYMuCsACUGGuHMN2I0Q9NyEGNRcg/SdNH9MO/91Osw+yp2d5vJ1rBHi4zksVCjFkErO/QCCSDh
Nk8pIAOvVo9pz9JORgWP3efsDCNMhMlHpDMTSVAu7vQ7UBjjenhIuLl7Kg1l+Qn8rOtReQ3al43R
r4SWFqN2SKDI5ymlMBuyn6OTrOTDAMEUJQq3iToxChGvceOggiG4Fkhdvq3HHy1zRKbdindl4M29
f2FAALfKuJOlFxjlGm021godgyjYh/oxzxY5yDnafWaY9fdbXIONCerv7fbBk/laCCvUTPg9RpSV
0uR1A8gEvi4XUdYfhDXpnyY8iz4obq4Ma0ucY3ldmgv65thcP1BNvQFgjLk8ulniEL/6SzYy688B
NiMozetPslU8Usga5r5YQlGTz9XgwCRIJC9ZJtgFxe3u46lG3Vb7wbOJUHNGDEuuwX2LGcLyhZsA
OHkfIeIhtxW3eqIYvJKlbfZTJ6eujzG616+B3Me1HugMcciN6jx4mIgrIePM1hMvT5zjugqDpiDH
zrAHNreZXQ6LDn06cWs+Tu89SCkPkQwAv0ifnkwpm3r43D+u8OW8dlKX/AsnIGQW43+UhJ0YNsQP
iQ6H1yEWgHiA6e4ZMTOkfjiCnDXzrG2JmhgLv/15vaf3FE49lvEEaP6xWcqt1SNqXA6HR7aQ8Sks
XEwzLQo0pgqvff9JijU+1QppO81RirHthitkeiKDrwec9NyW4TS08c0pHcJhl9iuHDCByfFpavxq
jxnLc6mNTFpNilktMALzCPEDVTsbHWEGh8c+2UAO+WV+osX6Xt9zCnCrrBA/Vz4cKzRRS+QPFKH+
K746BckfS+5vrky3f22bvckbbIs9U2uW9++J3goSzaXnNqOx/ucvMB7IZ8mmMCGGvMoFcaOFa+ZH
/aGG9aYiN2077EpmFltwjkhi47h7jd/sy9PjVJz4yU27FT6HnfQBUSxsl+X6uc29bp3N82D8wGDu
j68fEjE7kcF4b28cgMtBdd/7KxlDmAVx7NQzX+Vp2DV75r7Hig1umfzH030tp84sUQB+IqrI4Zac
g8HY5obCgZwzPP35hP6zq7S1ZTEajSb2dK9ePXyMTriH6IslAIFeFJdf5wEN9WOYnSp4qvnkhIk/
4W3M1erTeqUyaWFJYSJ7rMpc/+owG4fJqXcYAaL07o3d6PJ+7spy/6uCMDXHaL0HxwFWjHLGG+AR
KMyRhWx/74Pb5GpmDSKsn7sxNDYpkI/Z2wFqmicD18TF27EW4HDmP1Gmu+J5kByeB9HJ+msclG4V
q8bT+VP73E01V9HS7NDIATXgCUuVAa5Xb07mUkXJTrN/L4ZbaJ7rr0rEmzI5TXAj8Y0e2Cya5UhD
UW1NwNJqpogv4hgej+A16MJ+Ix85EY3fsSxt+2f2sFLqm2C7YS/B0fhNYvd/trtpZhuiNRhQ0OOG
mHCH1vfZz6F7FN3W5HP+2/VvAla0s3w9p2KLYvOnhZqTI6AXiRKkhQIDUeNYf/SXoDTtOWmjl7ar
VFR0C/X7MPkZe+Sf0/kbzc7k1oxU5o2HMOOP/rixdDX72nQXv5fmehjgW6JwWs/KuJlqHUv0vgRW
moAzEopC7OO2K8zqqFjesr/pLzSpmY8LzHs82HOgfgwk8nn+dECQU1r/YG95jFai6QR0VrqKdYpl
PMpJHQ0hZB57UuwE4Mlko59fc8yPp+GqmvjI7spIGOTOHHX4m3cuLTtNHui809f+sHv63tUff5dR
PPD1CybrKTsJ8zRSgz2DuN0EC2GyAJ7FKABfcv891OdfgaMOB1/pLaZnlDzP/MiqybD8ZG471U7p
gF6C6cYqBDWwsOZbzfEO0AwSTgF4rAloDXL5NKwvq6ug5bfiylQSAI6rpArkn2bNC5cY5gBWSLFG
AUbvPHKQlRfwD7jj/JwhCinyS3c+rXEcdbO5Eu8vE6jHn4smozKc7mZT4hCzebY8zlQrFjX/My6Y
KHkWH5HfRPfxlgKB3DavYLD8JXBMLSrpfqQVewMeo4GZD5O17GA8SLU3vHcDdsN0QPCH22MJHsKL
9AdEYh5p2Q+YZYD3eAXRYuJLjed9PZM3hAOLtTqwRh5hQl7efSyVASfwD8KYHmRbaV46ttPxJrBi
BhZokY/jZsvfp+yodJBHPfUgIF7+OqWakWY/OZ/Kq8Hsdzdon4d7es239OepmzvkUxZb757kHvxU
8ukfylwa0NMFH2qRlmz+rJ1+cu/zj3Ez20y0Zl7EVXV6+pxPEr3HT/zHXu9gqvm5/eynibVoQDZ3
t595tPX4pOq9nUo7QibKSqoqDlv5+yzPhvGWez98nj730xVDpEUcqlKRF0SffYEGUeiT24+NT5Qr
pe/h+5vK076vp+vpIZdP2oqC3Y9On/5bNFPtcS0R2P/E4+bqG3gTQumVjtVxlQrS86u4yjmATaZa
9sIDiDiWiGj32X72EqPsjBpY1JfWuJlpZwAw59WTWBQcNj+Eg8JX9svhFHrnYBupg+vKgXsqZ650
KoDeHh6Br5v1yI7gJEg0BAzsDDjDUdCSwF+T789hXLqeK7zhLgyxr5WXG/5pXsCulxVj4lJAtjo+
2KKt+XKWROeJAVLN31DicWsB2/HkaVwSpdILZjxuKPTAezmY4bKiP8XYTka09UNFRbdOULVZIfXy
0TDuh9YV0+vubYkPNlkPVldNC9YVQVsS2Oc47AhrBFTmT/xpxhwPQMAE+fomal7e1jfUcbe+IZV9
PwN38yirr97Wv1m28clmmB5hBVSk9L10/JyDHJkWl0I18mOvKT7TmmWIQ6YYXTgsiTn7z8XwsmuA
dSFExCBhkC91dmpkdN/rgpEf15UHvuYJh7Ksp5HYim1EO8mKfi4AiBNjskecJkEoDg4UaeFUIsFB
uIxeymMsmaJB0KOr1NapIU7JuZesAi3w1C/nulhROZRY3kcwMCwGUFeLyWP4rIkfauvF2nqqWE6f
+fRkw0j7HhG8BnZuP4CYC2zMthI/m3ZQ01OuzgYxmA4+ITsHc+unfQJH823zNITdivQX0/0PF8Dq
8nM3iv6RErqrSVAfJFpAmjinl8ynNrr+itLKUfP3lCuNh2jdYs3H6Chi5rEbYMJBAaJDaLqC2fQm
FAglm7iYE7tB+1kdX9sAoA8WbW2pUoNQBDYlMBXTxWR8KDNOtpKl1ej5fXhHhA7UMXhANwddxdcA
wRG4usl3IsnxKzlJ8V+E04DSulK21nf6E40/zoQ1J2h4o/JZ1PpNwN5Mz7jGHE7lFSNHQYwEfXyf
C5ye95/PvivzLaJePr46yGKafb/UH/Y4K2ZDqs3aspvB/7Cr71ZFy0yuse8+rbQqnpBvxsAI8czb
3lhVAoaFaJX9/zRJTpVZ3Sq/GtEJiXh0Ba5BunyRhcSuL0vlDY1qiCKORn3yIyDFaXJu3oajyzA6
XQ+E4P4k+BHzGM0jP/NfjHm8M+bCj2QhZG9/sypnl46RdZrGPr1s/qu16XO0si6OKieOIVokJVzT
r9gSlyxcyCvIBDHe52FfeQTsZarNoAbHow4BAokdq/aZARf71C9LIKkXog9Zv8UYM49BzyuUFw49
g53z84copmiz2t1ObD48Wujt4cU7ZV6270GsMgaqBePBWUUgzwHqVqMGSizP5H64FR2YXgJW+BcG
RTlgzsxSxhYmDR7nDDpiZPLvNpsauogGeLwF0el5aiMbCFs0GOKq1ndbVCzQuddGD1bT9wUuXrMp
3oztj+lXo0tgx7nD67IIvLMl1jmiVudkOZIoXWelI2/kDB/SAm6XuX0EHRdMOtMCdXWiaKsFmKvP
KMYZ1P0RdC+F4Z4gZzsXcYBsjD5Nu6tVnzP5BV2EOTcXiALmiLMFQmyHCgg4whXsC0eeuLSt+eSu
JONqjAp2XOXvYW+3RcOT+cpcKItAq9pcmJ7CU9zEFx0cy6csTDMmJWw448niPBUinkKbkuVENcK3
6xGvxe9v6KiX2ekmJU4ZxyiK32xrx6uodIjz5eRatzm1sV+meORsGvdtJ0DnPmuJR3k5a2SEpYm2
4ilupRXqOJBbKi0AzsBB+kaG23fXj/6D222iOaRBeKQbGzj7t9lzlDwIsNcxhQYov2grWaFvQsr7
h1Uhtp+x+L/PT1WkmcKkZM94XcAwh1c7o2BDizezYW5I5Wuxn8PwNCVs6GNEee9Of943ApXxV1jk
U0FLWtA6KS43aCSXtW3u/YRnqXxb1/nAJxCPbFejZIBm3C7fkQJ1uJmb+5O7Lra966lKIG9GxTTp
pbesWqX4BiVmXZ65ILROkg850CWvXvEpYo9yAv4zW2DXmWIxWNYCTCKak8kRMvAGWqgcwqvgr7pB
0e2GxtZh3c+N63tsVPfF5N4V/jmI+BgEukt9iVcSHxd4Uy2xkbZoUzKJ4qmeQqSKdHdZpYTMHrln
dTKY//cFQXY6x2gMxwyfqfGiiqkgCCsjHHlcsOwiOoh5LgCeZuvlFSA1lde6fAcmxA8BYAnSDDUs
KE4A1uKzPjTr+nxbSo758+75VLWdRkNxqvYE29t/9S6TyOqdRnjX6MVXH5F8MT6kkZLtlk5+Twtu
yJZa0VVdfAQ2ePsOJDQnkPvBumalKpgrqOPmCCWO8eYs8vHM1uLRmqkPPlvi1aX5qeMDfg5Hlpps
ZUMHu6o+OMBxw8fXHUF6uJ/GMakOAx/h8s38aN0FEYIZO/Qe0LDFc39WohxLrjDtprcgsRPo3f5R
FyLH03VrKhjaZZNkBtENZoQ2t8klk4LtfirdxLrudzIXI7+/jc0LnWAlH6GJve6hHdfd4YBsm8Kc
F68f94AHZeuWfhSFIYjUj9nq740JkjMoGl+R5JAK4TA+FoH0erksNVrw1aU06Ul0I87TwXRCtCCb
cTFPjwJF5qocMEsVbBSLGcCUgB10qJ30pGvZKfH5/DG5RnMfNjDm5fkpmA079JWG/mqabt0zFW52
ppRroptJNW0Gq4tyIzYgY7yta2XSg9iotcWHahtcoQ+Q29LfzDvm5ezotMRWIEA5L3clqzxKJ86l
nPaEII71G+ZIghbaW8wQ+58Ufz0iiE6IlSLbMubGi1omUh6PzBg271DDG2RLyRJE+p2sZ21JwGDU
7JUiFxP5mMP7wEAfPzrP0yd2efxrCEru9w9u02p1Fa0Z34Y2WWN9F2EBpJjVSFUIhJKp3n9mb3P4
rJEmxKE01HbkEu7OquCTmEsqC/y5zajoN2FY/Pzo7j/FzTKZkwt1GvKpud8m51y5czMEMQat4Cdw
53TDa/LxCMKk+QZ6MdT6h+hgx+1hi9qzhNV8nixuPlbLgnA9fsQVgtCDu5kA4rtL+Ratn7BsCVmA
+cBaA+2rUXvsBSZRIO4HZ8c2k0cAZ6zpRvCH4woIO4WQPam5FcAzU8yd6gm+k1aS3fSyrRMlMRUI
StBlk0hiEkeCfKcua6aOFbak+N99X3zivxI+lB0IWxvwpyU3ypUCIxs0GeQnrBqD/5EwC884/zxH
irNo5bkvXvnQ3GtHEHY+Q8ThdMl2BH1PTvzWwiVaSm/qaR09EhCQBkTf206a0Yp6gg+2KbeZcasW
7I7F/DIzBjqYGRDiuTr/LuVKSfbwTiz/meI3gol1Uz1xIlmViKpvWG4BEvOXLEshp+dvXDeoMzM/
p3pAL3muUdwsi/EvsaCMVDwekQ54fwyMhIbnEwcDwGUCIDM6ZH66tKEyn6camtbVtpQ4GiwPENHu
Blg4EIhFgqlE3jIl/lulUzXWuf+QTl9zxmVC5RmI9cE33NpMX6X1MDPNtelpLrKiMxaZ5DcQZksG
uNjt0RoncNRANcUHfExGW4HfJP6RXB42PvM9VnjLAO6oEa+R/WD/LFPVixyDYHQH07cWjyB/PRUR
95A2IkW8fTG24lNVHzCyL2LG9i7vj0sxgZurhpCkSv8/fQzHT2tqCScTzAoYHtP3aUQsPn5HBzGM
ez0Buthzf9LA0+OPbPny+wVvnd/WFzae9cyELt1igCY3XRSysBoDJUnVd5+J+rF/WZcwJx2FH02X
0pNMpKjGTpOMqlvdCbkVQNaHxhjXLuk8U15reWKXD1SXIhjdT4XYd9noARawB0TQiXiWKv8xtaqM
X1qDxamcfLCwNw/PDqD+fGBSOxpepU1vbC+6Lh9fRNnqTdsJyGd3glkEuz9XoB+BzylEkswiZPrE
z1iUQm3OlSDXtwScBXAhgHBq2Ap4H/BSCA1OasGcQGZwMEaWCGOuTBHh4Zr8GEhoTANFBMge8Ne/
I17PdOwh0TM+8g5bOxMGQ5QzidOZgGk+5FEysuck5hFbSaA7iJTXlsGopzJxuOO+sctvAbFOJVHj
OHwLboc/khx3peiIqONA8cCD2XD0ltsrpq7hYEdI7Y8EY1EBvV18m7WRTFAVeZNrwqULE5jSubBp
CSRh2d0CRzGTe8iT4MIh4/GfApuNbQgMJYdmsecg2jvP98EWwbX7erY7WG/CGnPzWm4InwkpZutB
fWV2IpQc6gxXr8pToS4chF0Tq3fgqdL7HfKyyltqH9qaMhsRNzlulx8NNYQhKHP7Ge8K1tJpjIfZ
wFp/Rnx4mSrfKDmVg46EV541jsvKKycX2kabOft63+XlLrSFw4UqJjdrHXsBLaImHKfAE0Rl72/B
AWoqcpM8ALsDUeBVBGVxYQmh/1J63+vbwmpwsZkAubZsbSDkdKDmvPJo0GVd24Gn5qtqtIaPsrH7
r2z4ny7vLFX908SaRtVAKlWDAnbnOYC0HmaKl/oLiI7ai7CJHkNrKb6PSP2oZSNhkw+iZIiBkz//
WKZ0QH4kQVfUA/wdVsDdKvaqkoYW8JviOnRfFc+YgsnHz+iRh9xOIMeW+Z7OuDzkmV/uamqQKW6+
+c6XzsQlFhmU11iOAhsL4RpPkwsSA6+QS7Z8eEUmFvCKsSfaSL2vD3l/yMhZOhfBNR0v/1BuHbqu
SM2gzOZvCvOP6/v5kN/zCwOUfr1BatfOspcX0w6kpDvRj1s1+j0TfeBDtYjX68XHYK5jFRJkApNB
KVo91u+VbDVqRxg44RPI2+Kv9HJ14D8eFPnYF9nqVn22FjTkyxLSgCGN0rZLUTCejoc5wNeEIALI
qP4ebf5JnzpdtGeKenZ3ATcfxQFPO7wPQ61xLAmzrVZuIKit5WA1uaHAzOeax1OHJWrRTw1Nsrnh
IlGM8QbhyRAFxZiKftwNCOPi7fO1xPSGD7W2KEaaC/Qr2SluDgEkwZ2113TZDHRDpUclWdrw+cVL
sNDsQD5lfLKrRY1wf6qjwGS1nAtJippk3UoeKix19z8h4inDBrmvJZ7zjyV3T9HJjhV1lmwLZ/Ts
LmdiTxbuX3P0AQxmKJyE7GJd+FtB89RPHbnMkxJzCDqQU79ytWtr0fd87IuZNRJtbK9VrAQ3PIMw
luKgIutEAp3tXUq5vkgBbRPLbpKFcKhFPm0NkpgT+qSpSpqHJ485q6wt8yg3sM+tLSiSG0TseY28
H+lseIJdA8890316HEiOiUxNpE+zMbgiPzw7jbiIR+rDJmvZJYvj4V+tqrxLC/tDDxkwJaAxSNGf
xhYbICMwHlEs2cSdljXh+ZiqsvnBowCobcNxLyRxFE9WFS4L40Jl937kO8fVEagiUV21oMM+NnyU
Af9rZ50rfxZAlsK/sOLYMu8/rnT3puJ9aTJurpaV0nrVuw8TlMCQC4M7h7TydfKkC8fylb/X96UB
YQl2Od6Fm4y0fvKwzorNBSdaNoa+Du3VtbaYVxatM27/JKxsafmdYUmXnEEzB9ch5GSw2lJPZ7X8
LAgQQ8e6EYyXN0F8VmTQMW/eyvcAsliZ83r8usr62Im+31eFS+Xch1hEecmPVPXg8BhiXTrC/w8W
Ytrm+CQUoneG23oQBrB57Cz+GOyz+efHsZ9KgQamvw7x8ulSXK2YvYkIlPvLzuFSTC8r49o1XWfm
gTGFFnyFNVkIB+5hEumsdhUc6G/bP1SInxgWxfRZY8C3rKOHChgbniCw5guEZIn8el9OrErzVSVe
zRItWIaErD0VUBh/YyapQ3E35qvS+tYTNXM8oRY5imnPbws9DGzJHWUdey2vPThayAQOFsKoPOfC
mpZBtA6xxkWo+T3oSTvNgLscRBK1FIrUdIEbBKLVRKa+u3bUxMrwizUCmiwfsS+645wOXly+4h7Z
9ALgIw6uD6GLqVp31WiqJbZqBKa6sqzPc6XN+WPXOILQLCvPVSWarMYuHdG+77fBXUMnaR3KCUBm
Xs3i9bFNFZ+mysbpWs3E3mOr3jJVwVwUu5av/LYFcV+3t5nW6t4SBaV6ijRuXGuW3dmpLxBG/ipQ
eOQttu6dGG57HPaj1sDCMdXxQdCds2WDBZYq7w0Bfjn2nb3W2GvXnZzKAcKflZZjCwQtR6Tw6O+6
PPn2f8mPbW99E+6qMFsFAarnmB6+TgD/s1XniddZjK8slWmuvIiw49eEf1+v2otzY7t7W6e761vt
mO7e0KNXz0WDdF++bj7niXf7kxy7seWkcZgEM+yhl60TIg4MyH1+Ppc5hXeTbLsaOS3FODwDtuUB
wCKFDH9HW/tZP3LqR8R3Fsu5tmgnPrHTxrKV0/Xdxs9OL9PHN0NDfhVPu5O9Dx+1W4INJ4BCzApM
p0N7VJ1y9/EIdnuw7efG75B+cX63V0wl6FUhEk0x9x6CdnAiIVKsoHQ/FI2HIPLqDcdZV++4F246
zbX9iMOB5iOrwf5Y2d0L7Bacl4d8tKb2fXKq+UflQoGEDMr5Ms3hWAAmr50/GFAeIxiOuxA7j1T7
vOlF/25DethsLyA3W2KMeNq8zoLgo5l89O0aHyb2vfvtA4/P/fN8L8fHzYAXDOfKrZ7m32qsf++y
5S2n2mtjAyM2Hy6+c/fUJBFtZLe57ubWjLLOZbaliJGFYyuJFDzZTR++ds9sa1uIfQG7XW94dLdc
HQerNG3nWpzC8sOqh74mE1grrqip2Y0xP4EFz4Iw69tkmxg0QWnA5SC9L1kGttzTFUPM7HvTQvIb
GQQ4GhQaZ1E1LceoD077kr4PGJUbJH7XfKV+Y6nCLFGdxQrp6zAQPb5JcM9Ift16fMfp2PBCX2sz
oM9YKYNJ/u2Z+Ihmy/Be0NCXbaBI8/txVs9FaohWx7ni9VqKM60kOhEwn2VF3AK9AGT+a3bpbjK9
Q6yQ4j2E6eJZBDtBKYXFKWtXyp+rsFqUAdoSy5KLdUqX7qW6+1R3mWwL2X1B8x9rzCKN07jouzLE
yXhjGy/r+xH8IIfSYg8q0zvscOGKkhj5WiOibtwgOaOByElET1H8TqeQfVagJns5b/07jUlQPBk+
qkdGpsL8b89URA6txQrRfK8HG1La4UPeFQ79ZBCNobfd5JfV9rIxZ+Af17JMkFty5KwYs0SXH43N
ohzfl+b1DP+0RxM+CizHoDU+k0IQJ9nihDdprDgXXUSxrKeCOb0lSF4yml/X4x8syO+wM/fKdl2M
VI5keRNV6UwRVEEeIwzW5w3CjvA+5FPc2DFdnOwimeG4mF3KcN9v0H8Nji2z4vUnkjF5lm67KmVm
59GYl/qLT5kvfhJ/2e/rKDoQrPb6BjrXvfUf/ezH8z2a3/difiRIQjcc2PTJKhwLXtf3v2Xv+pf+
2I6urf17kc0MW/KdOzOnX5JFLQO58J54v3SOPSFZF5+zn/H3rX+vIOGIFO8tPhTYLmKcTkcLJFzx
yXl4HUbbrEpfxM0UjTiJ74M463/NSzR1dvsCBkXP/7oZ3FlWSLAuImRCaKRb/mGeUgX3IGV4x00X
QYIXKMlPQbLXHRf7OOverHNsbXJlP0kG/EWv78KfLpZMmKBMlnhS9SsHdwyjVfn8btNfZmrejsIf
pPB6ZY1+zOvZ2BsZpIJLtCB0+efpFzo+CaTxOnJ/icA/OvN3+X1iuae2J5WgmdC09mo0kND3gC6s
9INHPN+OFtdvs6/z5Em+Cfgv8fSYQr7Wo0OXYzSVz0LCTSeB+mf1Swha2jiZ3jUqf9+/TXH2Azi/
TjSqkUeFxqKSGz5HEKOZv8zEKy+/upbS2STw01aMGe3qa2sQVrvaU3XqSj07LFW3vl5eUz9+ClB6
/VX5WMl+j79T79EAG186dMghvUvfmvO+bp9L6f64ini/d+s8yOgwLfnA/zyy7edG58ns004C3K+6
Ku/6Frjs/SN8kxfYbQRGFrMerIopE3rldfHkDwtqYwLnnvq3+jl8+TP3t/nx6art0Vdch/J59rwv
OzuOf0vW3P3oyFZvFnxl4MMPXypDk0wOv6fB+k0WjgPMtH3ce5pF9DMxMjTC/vUqitdvfhITybTH
k3tlZ/X7nJU3YgHVlqI3lVXk+rXtuvxuW7kOw8/sO5jponkyv36sbC707ywKMtHC1y2rFajhlGGp
hk+qcamqA0nm75kkdc/tj6lhR0biXXVeZfLbdCFKL/fkybhPWb/HWDe4AmRLaU6GR/LG41CPpmuZ
XeUBiPKMHSaZAsq8Ips5DeNjDNioZmOFCNNHpvm4Djf2BzxDNoZGUUt0o8VoA3eN9aa3H2Xbl0zZ
hlHxbUaNvvkfQMzrQ3yCC59ju/joGwG5rk2kgv/7Tt8RJgoHiT4ltcN9dzxmqIXNo0hhpYS/ruPl
5EeslWx6xHhV/1KaPl0v+jPSkn4Z3FNx27/w10UuaGldxG9h9wzHsbKHo9mfMverdxmryquHOXs8
PEvm1/BFcv8vn4Zg0o1L127/VfowkXP4zKO66qCg8IfkOqoiBNd2zYdZEydAazk6v7t/MXMyQtIU
IgEqn7oQYfdhwA1h5R6mB8v+6j3Vi9TJG03qjDbabnDu+SiYfPvZcf4a0EUcR9tR0FCG8Wjxs/jU
d0eZyWNgaYgRxUr7dgaQb7rP35rbN6AYbE32F8UNA8BnVqQBjD3f2Vn+UY0UtcpcLVR68/fbt0a0
k85+7N+DXauxZN/zd347/uUG1v4VpQg+CiqIPyhT/VfjOYctb3IIGv//jRS25Zk/yGv4qgmjNhy+
flLvsgkr6fknSdi45lRjKhwY2sKf8Y/l6HGs9A/JyWHFYFzf9JfVmWCTw3MrsZsoYrqReDdbmSu3
f+lRtLfjucHsZS9SmBXYUTu/VgcafrRUprXyvav7EgCcfYMWVmKlCYsQdh+Mkn1/a2RkgvqJjqRd
TTGPfrK5+vaY5YjuKTryv+oL60LCMB8XPszhIrDuvFQ3ynN9d9IFVZp7Xnu0+f32l5pYlTd9L4hD
jo2CuQzbyCUfrW468vASInE44lS1MrrpMWclsyqpsrgOZeMGCUVr1oGh9oRWvQQIGYqUDzjs6pWu
phxHmqF6DoOZ8AWUY5RUh0yg3AyrxAWLM2WdKAE0dUtObLyaMmxZ/1VYmFILxUeH0q2nbPs/ij+E
xyjzS7v+GuHVvEKmy749u5hEi8vKuUyN2IkMUp9PevRAS3yv7dp4DFgFM/3r56KaLCFvKwfBuxAw
DahPcv3FJDFYvIHNQAemPlP99HtE5G26RxTen6cJjT99GiUeRUQm0GPSTVBJUq3Fp9dEkTVDnIni
YhIV5WLfTCOZOYinFR1uu5t2tkXs3f4lg6DjcsBlb2PR+Jafg3Yj08iOKO5sTSAAaCcT+/yqNIYd
4ITS29Dc2Q8U0dbWIHFCBZ83E7aVKcCDsL113AaV2PHVjgfFEtEIet96BL1h50+jGLDz/KdGVXJq
+KWGobAMABvJOiX1FyMpDDRiOrBdm9KXGlrlOxYHTKNBc9A9u3jSQwPPv1rQ3ltn1FXI7a7dTCTy
vcg+SB12+LDzShEeJloXpnL39+fOv+vwwtl9jZ34GpckcuWB4Ag7PZL9+fulimLzNQmEZ11+/od8
U/CeduIr0/3N1Wg5E0sAhfw6gNWvmcoLbunCus/SgDDK9NhX/oZTeBH2cWPQuyTLFVNfFknPXL7H
bf+FAyC88MS/C895tYW0NevHlhX3jfH1yGAIn5CjC0mcp6Y3z24lBkV/TXirPs1n+oM+btnaX1Ca
C+6+H6lB6ZTNDKc8wQteilJ5+P3xSv6neAa9hcQrpKAuWfSV3CP0oMvgf4c8wgwkktR04Oy+sxkh
rA8jPLxveEuf+7J7ea0lxO5jZV/ZU1kFb5CFC0f4vJeToMxBnCpkt+SU97ojFxdWi0TpULbySGeb
9Lf9C1eq8PnqvH7PNJ6lB4Xj5fQT6QgGXujlitN6f2l9SnwlagkMt9tG6lBLFQXl/d6/L0fwcg51
66whHYoVLBs7LGXBW537vl1tuVJMvzm7lk5q19YUfzpL409nn+yOj/A1wX0f/XokTBBmoj78FOb2
LxM34fbCbw2/KvxTVi4kCwvkQTnLNnzQr8F25lVnXuRXb3cReU3W/gxL4pGwPP50eDw8q03X8g9W
uNfNMNuwzM5h+vOtpB0kcEdiNxXGWUc7VuZ1t/zsb0XxGmcNFQoKnrHgS60oYUGllEv4vF/96fHg
11cOEgfixessK9dBuaGovjUEifu1e5se+h5w8I8iBnuxdPJy9qe1P/wse75lDxRI0s6+En5SWIzA
rPAqmD/DkvjTo8qsPOF7ZfOvJLKQvfsymZfWvVi25A+HgsrLEX6b7MIS98k7boUPuSWD4OnXS7yK
4cGvLqxq9q9hcTzs5R4Jv0cCDz6zQfldSOw89z1B7b0ykp3Cqz2f605409mTMgov/hUzvJB7mMwr
ZUcCk9JFfztyR4bL3qO66YfvC7NVVoenJEg24lWJ/B0lu3HR5m39ajbXjiDH16EE7j+q+9a/WzJQ
hP74228yDmvXM7u+rMJqCN/q3uVVFAkdbnoueKOJzVNjMkQzECIl+ncOvyb8AlOIx552WK/qzYHk
6IwmDhS5rzvRYJMV3Hh9+eP1Lm+R6vZK5exRL3UzKOnrT+nd/HdegPO9MnPTBs798Fl5a8/w+oGY
7HVfDuFXxL93xUQFlGLw9SxxPhXo5joz6YnDWNnsh9ejkBZjZvQAucKgsYgWHcfVmFq1DPM9E6sw
Wb4cWvDmyXzknZL+xsxftHvfAMkUSMrkSG40A5Oe+pd1WEgmtOerCZUnLO2/YuvxbiqhOlNz2Tjm
8aBx1J9nAwE9bA+f5Aefoc6p/cKad1N2ztI4xvGSaz/NEiXvU9sUBbE1D7pXW7w6ihy8W9aAEcEz
nvdzPEAu5VWevqBBnN1Jvi7C3MPXyC5sBM+q5uBMrDV+zlzcJPFSZ0nChvanJ+yNyZeydNOvDheO
w7HkJS6k986l6HfsH8E9D6lA2gzF9Nx/ebyaVdr+7CfMzP2FhXEWJLh0wsIXAlGWfAbtH3ipBZ/h
Tu7PC7zpQkUZ/J/7Y9H00zoX1LZi5v48oZVyfx5z+Cssm8L7RCkuv17g0duvckkhw9el7VdY0BQ1
jKQ0AMO4rZnKu/3K5hKk91ZHmHXuTy7yyvy5pYSnIFXuL/cnJ/x1tyAT77v9Ko4Uzreg1H7y/Otb
/CVBWAzXPsUvLl4fFn7/f6Vqx4vuy/9VFL/7S6l10PuE3maYet99bWxuWGdIxPNKiupbwFpI3nxy
U0hg4LzWc+nybFxL/Y0bV5iNc3VHvw7GK5BRedtObwrzeO1E1XMvUsQkN4HOYrkrnfDdZ4WwCtwf
N4tiNDCFrQSJb0cOBV63i1Js0TpByeH6Ls6+0ORM/bVdFE7dDBA1kdQulPEsh+Gsvd3UoxBBpyJt
1A3ZHsbQXWUZb12w7IMdzIvXLQK42i39c1tM5mJeJ5pJFPur5vrtMs6f+fVwyoCczDEt5BfdJRcF
Uvp09SwvD110QnHcLNvSETzKRgL9JsYesnsv0kMO8BTPt5eo38oEG4woq1oE+f7Psx4tR2fFM+74
H/zZxxq6gQjC/Dql5ZLb07qf4E9hd7TrbDLVWKzHEebW3FwLKTix5F+qvqyeJ4dLZdzPPDDGFa/i
2Fw5yrZ2SNo6h2YGaFV86k1xha+7HaP9i/dSu26mtYe0/Nm/ITXcXSqIaZbCWsNT8G9C0JDCrBJ5
j0I1+wIxQMXA6i90c5qASaQQaS+SzICrXnqwqGCPttKUtx2+eJVL4HO1K+NyLiXekkXFacR6vDQn
XJM3xcu5jijokssHBCz2c1/p3/i20L71E5VuqhcQXuQd+DLy8/aYO8qmsLLX+USIVF2PLn2NdKwv
Pu9pMWAKQSVep+MOPx9Jn6VjtBobJk/V3aY8xxL7m6rP37ZMwp93qsfyLIEJorToBpVn0Z3gQMKy
eMKU0kxUeBJx4eHiE4edMQYqoHLxyqmS4bD3Fr/WQDJQVA9W5Vg9+xODqH3bHUu7AUVbtvP43ALL
8GbDGMO3oznHmDeN9Xx7rocKwstyFQEh9ffCtm65S1avSLIL9wm2pfW6Pu6sUTy0ExP8jBiWdl9J
wFllqfWpy+tRWDMx0cFwj2XMGDUmyxJ79LsRu/o6NS81oNRdmXlnkgX2+dEpdjVFmGCMojR8exTX
vWw2f2aDZeMtzzevqX2Ueo9Nxj/mgH2mIOoGfW7R0BMPYg6IgvKGS11hz9fa6EqXjxhWDOcN9hL+
00Uj+dp2b5uoGzs5itwrwpRyJFNkGboNDEu8JUtxKXaV9VsMGpDXuRUvzuEKA0TjMC8ZJDH4GOb4
aqaiNk40TlLlKlAzkWxhQauUzsfGbfWcLGfE7n47nOgfI7znBO2dSpqYxpOl9fTWjeYE9s3fmNOm
p03BiIbMr8Qm6c9EJcuK/qgFiic0vg6cXvCy/gx4PFW5l90+UTodapEKDw5RkS+FJ5+Xerqz/Fbh
KRHsgoF7tVcujiF8mWXW7V3tDpJxqeCOYvM4M5I207CzcwS1+eVbLFWWbdDD1uV0tqZjnoc+2Nhk
Gc30Mj3/4cKx06/hVCMklA7FEgb87tLUmu48yptatGiy1QUM+ZOv4CQ1ONGPJTT1Hgp2IE+HT7hj
sDS/z4vHFC7RQ+1SuxnuHDQMsqApztxkvVeso3khiQ1YuL1ZZbF4m28rVyP6IZxQxQQTxS4QyxM1
Yry8uU0ku4+v7ZTifa9mZvVLiwdnrnykQrmUjBi7PQxdkxOfR7iSuvAGj4LB4+VNbrWJwoVOj+fX
mJEtz9stM0rGC6aMcVx4l2L09LX+2NzgvsUziHdP7/tO8v3UfqJS/Dy0mpzRConqlrCyaSWKop9P
d6zclBAj7SqqTRHad90htRZnh0HODrI340DdB2ukZabXe0tN4s3rOthC3Ed6coxk1uHmv+sT++jM
xm3GJlAbRpJtJf5Ny/XzeJZx7UQ1CGhhqhwbXUuiLsQprQvx5rJOKLm+HSun39j01slptFigCZvh
nawm/o4tqjmKbS4Z3VP3/LbrZj9ys8K2d+1Zra1Uagjp2XmIaPUsHLImoUuKVQ781aY4ZGeRFhdH
NbmuorGFl0hUVCA3wk1tOYl24p1sf3wOJMHtsoALJRd7Hw9QXBZ3HZb6I57CQqImdkqeu07tzLO2
Ew1MFPGGLs8IWBdtsJzl2Bh8UaaOsHb5tvhKH4PutW7fK2cK4JOZobdtL0D4vzPwFgIHlrYjNRX9
IDtGDhzZCqf+VmZxy+muYhpAsRZ2vxxfFVaLXKxsM2YDniEIcqiwO2ec/aNEXPxEm/ooY8+Izryc
mlwrl8aqmG489vUkJ7FbK4sboDoeQ91XV5/7t8W1cuou1s3Nb7AOs4K2EyWFPQg/FYzbY8+sn23c
arlhsnwoniu4ySIAL839rbQRRTKNvzhBC1fcCI6VGJwa47f5SHuY2P5H0pktKcoEUfiJiAAFhFtB
VsG9bfuGaFsbREUUFfHp58uemH+Z6VGoJSsrK+vkOez3bIV9CJ7pKmELvuz10aP8DRS+U6emd53g
T7vF4NskLLglVZplK4vySFduu7iKZS9aUIEpuhtZbMVgaomqHrpjUIACXoCwYNbsRs/0vMQTHijG
skIFIioIOmCHoFAJzq81S/I8JTjQTyAe/Gac5X5joN+RUWUPCxWMflQMIh7VhPzkAJDksq9QJaQF
F3GZsLG1TaA+/I3K2PTZ4p0VcKP4d3ZKlVlB5g0GGyfTKCUItdOCLygm189RVszV/m+NSsyHftm8
wQ+8JyeKDhrYA6llXvaMeWZ1w0EzHny9VaeFURBoNFTb7MPUHUOh4F0Bp/RiC5pN+A27sD9wv6eL
FoA/RH7TG8pNlSDF0COdn2SfyXpscb/VvgEF6im/PWpJR4CmoX4egacQuSYv25ZB9X0et+NN7+c2
3Ngz7vc9rmoCXCDlDMKpTKjMPC8MF8iXRxCABTNb19wf9zxzuO9H43kKaV9zmOOCLICeUxtEPcAo
/cfwO5drguHD7VE17X9XHz1vurgWLk+e/7LaDfiZYewGBnkiQtLQRIHNFPJjmCHfifFdEl5EKCR4
7FJAO7K1ioDjKahnz/kjPC+5jg96Tx+WSHO4odZ4gtFMWvQfR0z90+lHxYDrBRcxS8IDqSpuYIVh
c2b/H+LLp9Nie3VpBRvfhqoG4ef8aeH3BF4G6R6jB0WXPfuxP4TN+hBSw/AJQIEvU1/MccRBoOb+
jcMDSsapwKUIlsKIne3Lb9k7iUsa14jejrlgm4PpwiX2ZD8DLDeiAW71faAkzcXBc8W6qUc9avki
bvG861h8KSTXI5aGv7p6aAiHBCopV44zjQcaDpurA4mo13o1K00J4VJxEGkbnoYcgzuXC1bSjO2C
rBU2jmBLYkNU+Pow16eIQAKEXQhDh9etXyl7NhdDwM4m5Tc+jg33+gNKb2gnOITde1RHzfrur/Jp
EZOKpYW3ORm1btHG5cxRA9stZ9moch6Us9yP/q9k/Ub5YrCkvLYjPVuBtMQT2ctHfNl2AZnRJm3B
VgeBzvEo1DaCUkGfbCdXIdTpOTZkvi5P0WhESpFVD0njqUhlOLlH2nTVxRW43l5MVmdlxleP4mKu
Gk77DHx7yTUDhRyj9/7dOgsK91aAh5P76r1h7Y+rrwFkUj750SrJ4PfaHsiihqfIhl8kh8n+5rTi
q6Lm1x6r28GGHvq5O+De/zhqF6yCsUHQe9kVMd6Q5PkGP/PztkHhBHChNKCn3fe39nGZ5jtYBftO
vqlSWOZe7jM10NCNbL9OD1PCo2vYuW/qGM5TTkj+TaaVv6RQfNmOn9ROw31C+NV3VCVRKQ9WRmd9
nFtQuSLTyzTi+u8fxJXVG3Vnp4QNouN6B7ktk0jhdvthX1C9Z502FNfdo+rDOC0I2SjG5wNQmjbU
8AH8DgHo17s3nPhssZ6dJ0BCrjhM/4zugOHx0xOzqyZVlnbHL7P3UdUfee5XdeoYwEtup0WpTNuO
InFl2tdRau4mfaCcrOXmaQR9OEisCvFPAJ73I4vgTiDbTWqDsFu9c1L7bXgidbQHChPeVygIuxvV
PNEb2SUtwilCf54FFvj/S3quNqW2OeCRrsn18+r2TfdOIM0XOvu7VEk05Gzf8D/eI4KUC4Ua1B3e
/UsxJ+LiN9f8m9MUIeLtGJ2zpNb8W/2h2WmvS1/QHb/fSV+Letz+dE1kH2Hk8l7UmkK66qpTnbNu
cUnvzRz1Ry7hLkv4poZ9/37zGvRgoCbJiyyu2d769rS3qM9ci63etyMw0C+Fiku9ng30+EYRZTat
tZlJXQZO4k6o3AeocQQIMmyoudc2dLVFB/Ntr29k0y8AzVge9OUN3OcFZyentN7YXLwiPbMd+PH0
yYBjAgwHDzgCLJxQRcHaszlQwwSGBRDTjQPccdFbXKAvGiTazE7az+r30S441x4BPJsBISKDkhOS
es+ot+AiGC/M1mLC8DIANjlUvgi24WNQvviRrg3X4GpFznPTfXJoIOS/NrBVC6sDESaUqpy94GUo
PwbCxkc98Q9RffMJ967yxabN4exJdQXbKCEQ8e4EQuUxUak2Kz8eP0SQ/aTZ5OLDfmkWNIjNJ7tG
WTpDdUHYmlGAwamAMmYCv87Tczkiv2uHNxIua1/4LoWaKVJ2fedILdsTXCY4S6oFIE+A/2yofJ8/
1b/h5kfdY9iyhMc8gx4xCzyY3/Bj2FG7yYkGcB/3VTA+rTNYNd6TSjMX0rFP7Qt638Gqt6APGQH7
78UeQpnaXsMmdzue750OYTkYtpR03J0OB3JDE+lEQRv5NHiYYOkyRwUoAnQu7i76WNDA8k57NVjx
LRgtLkC8wvPnVeNAIeTU3cGHq64eDG1K1hcMGhNCmggsI3kySKTG6DfVwl/62PCTGxzhmzvCibqr
zeuTq+4y1bsPGBswm+SnHP7uegDqjLGVW3VD2VfyQk/RscKDTx3f8AmjYuP6eahOLffoH1YZ/9dd
Y9SHkeLndXJfBCfQYa2Vb3OswC+puVDiciiB4xka6ouBXiuKBUJGfdZdpe8bqnOGXOo502y3gn61
Ew7LDNXqQ/RYnTwjfpBrJ5O/6g+G1bYjQ0GsCYAKQhuf6GcAt1/KMxipWwfbIGKa3rUc3S5oOA+r
DBN2IQu/3slouHXhwSt70N0LuiHwNV2o23PO5ejFm9d84wZo2HtwZQegH4IsMl47fflg8OaMBiM0
mN/X+V7d8JF9iyoGBtfb3FAIyeCIgyTa6WBqUoCRU1HrWEvmD37bKjZ3/FG7uAwwbe/D9QmZEKmO
pb7739IbGQSABoaTGc7RJ/UVz5llHlZnFOY7dxqJ9Fu5PHHpSm15eOIKb1u+3Tx5z58Ua26LLTB4
GniFdHWTJ3aa77OdlmJP7xQXjyScucsAWXPxFhYuRWTjH+TqOE5syrW+M4kRoF2/D/e3GN72bpqR
VNKHeytEK849JnuwCJ/1qB7p7h52dNgtiAI3kGGusnEHQm2jjCDzuW/z/VUZ3uKObRhO/JffvHzQ
9VkWDKDApJAVbk8IhXa9egiuvkcKF1kyLlqdA4JgDxg2lgb7Zh3dt/y/apxac+yLS/oKjO6B+mju
Br60tRaDoy8Xr/Wdy1iyiOR/lCCP8tmbZ+YhZXVcOwWQkcBbWkJqevGPUeXBq5fcJx1nFDqKjMkO
kgYoNbtfKkkGcDBK4QicDih9nnbAgO8T0fm8YPnvC/IFw5Z+UQxSugbgX3OsETdyqb4ymW6Iko7O
wZLmZe4hwMPan4bX+s+FEZzAX6/BVdKHmlvGhb45JLCq+4MVnlJTHbUeni4g/0dMvY8kQdei6+NZ
S3XTm5q7jjQ2+OdS6PS1A3S9wp9+0la8GpZ8IxUcMr9n9DaDOUyj9zWPsKHOz6YZ2m2uucnQvLuv
UW6DGui4oiKCtBI3/it7MDwnz7iwRAnOgqW+YfThs4ecXz4Pm2WcEwQfnff6kDuXJHzHbNUTULOz
y+owO03KxTt+JEbMZPycFLc44IWoTH0ue2QsJk1vc7BhEbsgd2e5ZjE/TF8UbRabbPpEac6c3tcM
mzWAOmmlBdfVe5vPMAR05/bZ5pjkX03SwNp2mVUTKOuSftyHkxY22IcPF8XFcC2Ds0lADaW+Op5C
qk2eKGRAL+fWHgxpKqoN7ICwprunH3EcSmBNn2tzKjRkWgxV1QAAAkH1pvsqCT8x7qDy8tkghcLH
I6lqpFqaeazjCk5JCPyFuAfuz5Cy0rkKYCy+R+qUzw3mJpidLYS5sREjWQ6NzB4UfQDdbuEi9bfS
4P0/hvXvWKi1wYwjEpCjgTXMEWnkoXNb+MJZ+HrIusEWoDFWhnw26aOvtfm/RqxlhbLA5VP0Cnub
/lypffxCtQbOj3bAup/qiDneYtw7kthreU0OqVeNoEAVv2AdEmYodAimmIq0e9Ju8EI4/0FKIUes
hgU5ixBpiRge6dcQ8b9YACvM1IGlzhh0O5FUVNsh6n+wwzNJr/VhpgXvN0EWVmSW7jkZsB4m7R4S
25nA4+/xvg5Eb5HGJJC3onFool2pJAYSnD2vTBtwZeak+rCTIjV8LbrASfaOzuNsUX40nv2VwaWk
fOB6qSX7rf568kZls58U635Swy8sgo7lto4ZG5zoY9NP33C0TtWFCC6QaQj4YGqkpzWjCzPWvJ8K
Epu8TOZBmuXJ8CA8kI0ZKaamWMtQanMWnBlWa1ml5AXSw8qeU/JwX1MOgy5jKtqHd5i/c/4riohZ
eEYP8hCIgqoFQdEjPSMuKAZ92WdTlqidysfhi1qiaJlSxg5kyn/7eICE5lQshQOr8L5FTHR2XPUt
776ut7ct21/O0TLITceYoywhM8QejwXD822i2/EkjQxOZpevWoKPFAWJKdlAgAf0QsVx0Fviu/jF
ahd/3tv0CCqm9Tpb3v63Z6duoIXGVtdsnOD6p2I7WONdPEA9wt9kO3vOh89Da9prMVhWUEy7nnGj
u6Xm4ItQHnGNOZ4auY75YI5iSLW+x9CU68RNCf0InuvjCsXJw5f4mbWS3rc8c22GhxUxMt1+sjzw
8ZhRjs+3NjjxSIINVCn37GDsYvUW936nroS7CSVlu+Br/KJF9ZZNlkHAMFW2TSYyC5jxORugDJQx
fw1k/6yCfKxCewSvABe1MwgzCKFTdnT0LrSZ5vcmplB6qUi+ots1geg5sFen+BmJWikZ40l/pi+q
QJ0oK2KnZ6Sh7/HmW0cUPEjFEqojx0rp6YS04N0xknvUm0Bx3HxycUJKNXffZ7/7IY+MgMAZI0e4
1YCKlyCQyNlacFdkcaHCk/TJsCC1O1P2xS9mgtPPxrdggB6oMrdga00gIg4QlURDhKiH8A6RWRKg
3KagroL867eEVj8E2Fd529untT0YopkcfYpn57+IICBtQpiDXAkOYQn3f3IPNPyHOD4oT3Hux1lN
vCVu6xb3xXmMeyFCIzHhCzPMxIlwSzZ9MZl2aoVvbl2g+hYRkpxlSfENLibzqJXzSSh866GRsoEG
/fgdD6hDjNkOz0m5kN3ICu05VS77d0zXKO5Z1B7FQykErYsrqwEpVBpGId9cmecRWTJEWt4QPp6D
weclNaSBeAE8Q3DOR73FM3qT4a5S6HLGStTn4uXqcSF6i04jUgATK65negxhsa8qjuBm6uQwyVJr
fmQnTQsfmFwvpXLSM1OKRBLQkuRoSV/cEhCdUb1S110A5jXMJ9bcnJ+SfvjeqJzk1vYSKlQknzfF
SiPZTX5VDe4JWA+YhUkgxLekjSsUiBc5rxtMKeGaFkjB6zMTXW076KEnrU3N+SMmMQGyLSTvMIdy
JigjaR9stuQ1lOkpUcJq1a5bSRsfGwcR6rmOx01sWkQSIkdlcdgLoGvmHqUalRHEwMGTfIE945TE
RVh6Dehbgu7oRzYTQm2K5mDSRMku+xoslPgaWGkbX+MmJufygFZoaM6vWzOlhLR1bNi9kz77ElAi
Sj8o3KA4BQgs77apTNMchquJC9OxQ1B9MXcsoPeMloznYFquTglo9HU2l6aWCV/o1gcwPXAdeGYg
l0VkFJk8JRkwKSXq2KhyxyZ3Q2Xw2ucLeaYJHCJU/ZzzOLcLagQkNMzSfGKmvBaaO89KyW9RU9OH
OLOLKVudQNgbUYraRfqsl1wCDVFuI7RS8HpMUW8tA5xPROruEXcBet9hu1Xj40INen8jp8cXj3EM
HuFhJ8bCd4I6AgXnQSwdNrE2bWgHPOjTI3SvbpeN4AgJ1DTbv6Za2JypKR4sX5sziuDAWmXwrHnD
9LUaZMwB91vhY12RikJl77G25oAbi9Udx9U6qIUvgU9aAwEIZqS0QPKKEl/BtW1Oxo4/gfoi/CG9
mChTujbpJYoHGS/vMbHox5YZqbDbI/ejibFXGU47NNM3JHTHi0sp2ICM+2Bqze2g86kbByuar7Xp
YKeF5/V5fd1S9cWSMNPDAiAjr8b6Nvw+OUXcryxq7hj4NervT1ERtbGInF/XxgbzDhnJTPoZSOrv
6fdH/dEj1L2aS4wb3FgWm+U5VRYKRdCQw4/hU2CxZfPBtNAxCzWuE+iveA5K39hNF8tk3VZ1cvf1
uJQ1u1CmDAuYUG3a+S3y8TXq4kjb/ipxjxNGWrAimhgUcbMlaygL3OJnRkgdQpmwYBWq2S7bK+1s
4kcM8DKn/DuktassVcZGSF1pmqUUBCTtmsVMIzDcqT0VVPTKCK+xPm8vrj7HAkr3tKItWNG64HOx
OQcjNNbCNwagjJvYmucTVm1izS+MDvynY3v5//F8L8WwKdmhWOOxlWVB0dpxWySDHQQ/jcMabOJm
/SLk2tGNwYYfWPMBNBQsMVKdSwvj7xhmM33ELFPyQDtlx1fQ/eUH616qhVCUT9u4Xf/vKwtPkNYy
HNctENpiz5eaNfl6/i1W8t2trH4gurIYxKk8cDMrCCnn1hxHtCqTPi+2l9d1wSSZmLU5LxNcJQ9o
+IqyqVbSOJK4MYz7SyrnZYhz12iHJX+T4eMepEzxgzQ3dJkRZUxpAH5m3Z9K2ylV2Zxwl/kCdc8Z
JWaRygPQNpsSrDOv4juV8VWkMsMyucT9STHmzzGDSmuuYMbFH/I7qmKwITxk+t7I72SRyyDzaiYz
X9CQ2J5yxcj6AX2+qSj97cCxKmExlJeKzYlz6/zrRwebSG9WjwFem6zwapzDz4bgyUQJsN4Q2g+Z
b7YPm4Ng3PI0xT14sgscJyo4iOaILKMenyfyeHoZXGOYKS5M1ItyQMYKWwrEsLBFWc+Yng//4VLc
H6Iq8LG30ZlqHmlnG1Q4ogOPwsclVtCG/RHlSBG1fuwY7BqYyvTBLsAFNSwyFZWDNw+vhPuH7p+H
U9nMV2tGiT/hQYtEwRX0QztoIyUApuZqOIoHr3n6GisXLxV3UT3uWGjluGRuTivKi2KwO7GOV1X4
GaUrM4M729FhitjRmChogvSKOHT/NDolFPM0LF3S4VVisP0x1jjcvwlkMGUnyqJnaHsapLaQ0s+F
aP3m2XizJso//qunN7/wgFwCXN1UpwgaK8UeiiSjV+SX2dWhEf5GqmV6CJ8RzfDAI4RdJALuBlvn
gdqCQ2pP2HHhpKzQnOxFedohKW3x6nxuMJdchlJJjk1gKZzlyVJKSZ/Xi82AoUxP6WF5GQ98BMnC
nGjngow46YaoiCug0Xe/TrogX4CkoVinQ5b7EXM9kS/EhqkFBTjRjpuxksjNvzG9xBaC8JfAnuLN
Q1eWHb4pgN9uJmEASf7wHNaR3EvYjJGyyOGExI0RZ0ccEGbynJYKyzs+lVeOz+MmNCl/eyYqj7LH
bPMBzh3PytpHO12ZQFsf6Un2/Rj3XPGJ2Zz7oMf4luLTV1IsonJbIvtEObsEN/TtSX7A312Nzx/V
WJsYy0twxddIOwesCzvs2DipM8XJptpU2/RZo+J7e/NrzJKWpd4K7Ye4ERYc8L01fpuVaEwHIZv3
hrdzQRQXM8pyBpEL6a3icbuDX6cyGPIiBrAiSGNmXcpNXSkPJGbA0fAXEtqQtRuBv/HQBGKLAXUf
6VvqSm+MiOVpowKuOqEWfnKJD9xCYSNiLvmeHf45D1CP/IElE4jHRD+BUvQDEsh6dArhDQoaogDQ
MwEHbT7R+dSAd1ERyl8AYA/ooljhg4iQy6Ibd024plDxzpyb+KmUECihuIBeYG65J+W1fKURIzPC
J3KROCl6iXcO/rxcQN+64D8e3tixj6Peh2/AY9shZXyymROM9EesHL9gbxST6o90HktUB9O9wuxA
KxBjtsBcsYT7nksrdj35pXitBKgPnMz/7aFl9UnnKSyj5Qoj8h9k3wXP/c0/Y8OMKIOoAwNy4SeL
L8Hpk6ZD5cI32V6Cm1eEFTtvL4IKtu/qo2pzh2q/49aCeyU8CfUrHcRmTOoFj0ffZdSL6Hkh9C5x
sNb2FB25WZaRQUDXbyd9pvPwI6Mhc2iTEHhHZM/JCDB76IlERvjHWSeuQaZBzECs/3/7VPhI6BzH
7RAou4yrEsq/fMKVr+I86TJXi0xU/XMTDoaYCo0r8Y/qH7ho8Clrpqc3X+FXNeoCMfSStrDXM57S
KhmWi0tKOShmMLWw0oiVKfNGUhDZDMw6FKg8G6HMCe4lKpI/r01DqF9pY3TPvQvKjXBC+/3oDfEN
UQm3dd4gZO7XUp6h8BgisxCf2eL8xXJm3VYCGlytR6zGdJpkt+Vxskvb8ski0QlreEYPN8iVljcA
SkwoxSjQW8XTwusozn8RMvYbTFNWj3SHfY4/UZ7SBVciNAqNPZtxMogb2EZiLmXZy8hQMA54WAiM
/vpJXkheRlldOQK840t/sWQZX/kpIJBAEFpXiOdlbhhz5oIYIbhv1K+bp35JoApJKOtDGsDf0l2J
FuX7sg/KzyFJ42KVoBKj/nsdbWZqZPrEqG/e4bejN3TNcK5sFLisn1L8PfyNYzW6cSvFOwDabNjf
eN4R8/m/0hlGdrrLL/JqHh+R0bhwb96P+lyu6ngTpgX0YKj5omDVoMWJiidDKz0gggolor3TENwb
KcQQQI30WfHFFUl88ufGRyd8vsKfiIO8+kejfQSe/7tjc1uuYeodxiPWpwSy0sWpMJB/C/PPrnWc
I32u9zVbrhL2QKFgBIonSxjnGzxNR9atPOP/7iHLna7CABMAJhfnxrCbsHGPxDJwsp7Oz/AfNP1v
A2UkkR+Pbl+nkViNTBXvYkRYRKzXRwzRUJE8IfCjo9AdsLSmf3NRstWbnGEIBzGGVOZOVu3fOBfD
4LaHdhxbkm2RZsScacWkQPmE+VqG0cXqwdNian2kyJh9zr9UVcVE1RJXsuoY545wxtyCKP4C/qDK
JiorQrYfjpShCbkm8C5H2jOlPSwgvKtsfXxRomqcHQ72b40OiHKAF6V/RipRoKwbjvI0WoZbHigj
Kfv++ckcMmhEv2DWA4pGmXjumR1OXjw3ZNnJ06Tp4k3M7YPT4p9XCRx2sxZpKPoqU67gTGTMVUY5
3xJFYubie2WruYoxGPRaTh0tXDi8qk7kHCWtkzZJC4uILeH3dpF6LYab9QdUll/iuGTm1ABwqpzy
CVPBiRBKs3LqvawpzoWs24HsOMT7NFfGRZ4YtA1cFm3MI4vo9HLq/U3MqONEyjMZR/kYW4FYnHSL
2BgLESuhCuYIjJgGc57Zc4TlPzRXjEkaOwilzI7cNcI3csIiqv2LaA3idjkPEI+XCecgbcS3iC1J
JrqyyctfYFhiBHJSwqYowcHfMI78Q0s6Piw2K8PMTHBop+FMBjZnZQ4WwOksbake3rP3yRaqTCWy
bQnFpF0YKJ/h+AErr/gZFoygORgwIhI+JrbCK5k76TnDJCckOTxQksYWLp3LPfItvEGGFxtUwsOE
AJ27KMUp6r+N4b8dycjwwpCayz7/+/PJsu5kvGWPZeh5kBw6OfZAFwxJjxgsCyKmccwO95uy9P4O
LzhlOchQj/iX25FJIreCf/zfUAkvZAhYM/zCYItI2s+ky7uYSynMh/aTN/DYc8MxjJVCOMgzpvTl
MMlrVxpMmMpNekJ36T3l+4wIY0JP28DGAZ84tEEpEAoYhrngb07MIuNccIr422arvzHKRoStvDq4
m8KVQlNYcjKXDPR/x0BA4lPTQ0N5NzauXTz5PHVa/JSND9cl61osiZ/iO2Rj+X9awvJpPE34s8Ln
nsXydWeHFtuXAf4fGNFdr1vKgmMU//aNKw5Klrc42QvntNMnKlMYcMeFHK+USAZkkQy4eC9ZgNKZ
/7uJ7P02ZF5DpsziSCWNE9NgSLEO/oBJyMqeYEbSQd5DkYg1pMCIM9PAb9gnsEWRaGCzYd3zBByS
ToJJFigBEN5Zmmnz07+IhSn4y3lgDgPiZPFKKrGGHJ1ktkmvcWZmRGXWxPSwK4nfxNVKmCDrg0aI
J+TvxXmxxv/M9RFgTOI2+jtSS3QA58dXiW5xgUy0uC05OkvHcWuGQ8JOHAFxBu6DEwr/YgS8nWM5
joXmSn+JSf+ONf8dv7RLnmtlkHmxAxHBsa1k2yfbCvpblJ6wyLB27DGh0OT/SsNT7shiuJBmw3Lz
Z/eyZuVJf0YX9ziAiq+TZoqb/O8IsJn//T14C9mu2M5kKT1Q6vubmr+zvpg7RswBXiyEPJk4WXrN
hiqt/1tuuCw5bOH4WQNsaDGpNvEJfPxesHHxxopCYLFJfH4rh5W/qAnDk+UkRsH/JICVfVdSoxVq
jbyFKf7bvai2ovtsYjLvVPqxPvZI6sGZwSf+XAk4HznjbG9/02ht9YCQipEjR42RyKqgpYwY7Bms
L74jC09cvgykBA1/o1bt/1vwcy+7LudB90RQI/GcRGBlJMciLq9CmCDg8SrCrvGBWM+AkU7ZeM+I
COmQvUA8R44a27olN27bjWB3WJDPJk5hfqTOWvgOlPh5/CCVCf/gZS0bMBnoPZi+fXWI9DXYjpW9
xN/gVhHVQJKRtQM4HW50lwze0aWs4gPaLc5SY/X1M5s9MreKznCXRMwhkKV2QLl4dNcl5jCmxfBD
ecIFBriu5/Y/vqeof9sh4Vltfx65c/LfH5TiuCeqpBZ5/Xl3PqmsOubT7OGX3+akBn86tvfqIGqs
KENigoK8CzyTxR5eApg2h8WqXt3IUEBvvuB6yDfX7YIiCupeLmhXieb0LTq6j3U/hJUKlt9VTcCM
Bk6goXVz8+7f5XDF3ombyIhnXH1W/MD1xdKHhteBpim9eyBpgLo7ZYwJgmkKrxtAtd0OgiDFzUYM
D+de0UGY1FwUdH05DE0LOMYp6qDaCoA3xTDXMQzqAo14kOh5HeMeJ+nLgkqTHliIDSQzwDwTNHU6
gLhskAfvM5uvLHXk2ruI7KYLcU/rRJytIVOwfOp/C+CsTgW+jrDi+/xtJfeNxj23LwEfVZmB+tWb
naaPFVidfeZyJ3+YNc9R98XlG1jN+QlEo+pM0MmAC/aDSkk0lr33Dzzob0DYV6BKI57GHBxGyg/M
wTXYKyCBO0sHkgEc7KMK68JtfpXhjmd8zTL/ihwvhYsQHoBjnyif5bS+uc/7qDsG3EJ8QSmBfNxJ
CRiszkfVAo1FVD1sxwYs9U7MlbEzlhbEUfg9wuzdgMLIz17aK9ChH15BOSB58xLRqQZiooMQQahc
UYeIBZhQgjsm5LSUG5xGxtGDfwD46mt0qkYr0EXl8Dh0ixBOdqjBDTeHjAt8EEQJLRI5k9aIVQfs
2LD1YRADfg67PxBFYAciQHLkxWsOUkEvfQxZg4gZiAaGwU3dezQYJkmOmKhTfxYvIsKKwzSpGzOa
nfakQoPS1zM0IYYPSOMQXCY/A2IV7YUN/8mgpNej2vT6HyvuAZDiHp5WEDA2UEIub75ZC2UZqeen
kLz24ftCsFP3cs64M3vJaqUokwr4wfBwmlE0AAgVHPZ1rLqv1Fw/vyDPnRt+9ZGPO2D7KEGSc3Lo
teUdFmxSp96CDHUtBLed6uQX17x6BgBMMMT90D2sKws1c6ccjErNu8Bo8XNfMB2mj84mIdgKXgES
BYhDgYFuYaD0EcFqfg8pLOzMK7o8cF1oUZ+1CU+pW87a1luc/F8ucO59UUGCVaMBHnh1K4RQ0U0Y
n38rYSw/n3zz9zC3viDNhNoth+OLt6ZXgNLbI1cpKbsGh/PbXuKIpCzdD3sp/p90DSExhHTQcm1B
IGNCZ2qAhD369Wnnvppo0IlGvacwsy81wCVj26N8DngEV/vcS3O9/fUka9RGKIMOdq9J9XONq1U2
76WnFacxY8NrOD6pUFcS1H4NUPutPNjpyOy/Deew5kcwsLGIkpsiUkQANe3J+xGcKdgBaohaND2q
vYvfPtyTEeg9BGR9DC9pRHTvktY9FyGYYz3Vfg7dFxyr2YzCZrm9kXOhnDhY+Rx02QAAk4NfnZT2
BIBO8z2BI/467zn4BICuUHPA6RkoqosYBXoeaJSxpSrLx7b2yWCfj2Cuc9cFFjegreBNOVGterXD
NELr/YkPmNQ/leL1ZvcxQ6qgEUC63D6MOqcVfQ1Q/7XzdFHBeUMlewN1qQhX8GWrhXpiUkK5gKy/
DGO4E2tqw/xjN2LGQzj0/RusXhUnDXWNZoYQgNR3V2Gdil4QDzZd60tn1aX1J3ScEBymyuSFihNX
gKiiFpboAN0PKd2n99ThoDE6fW5oQV2OjEWJNVKsZKDlOWCgURHBilGQMZMnQlIRQkM9/7Bt+5P+
YQoF+Ndh4JtXxC9hIh0dFwV04Oy2tdBdQH4x8B6jQz58jFj/9iFl5A2qaqluKEtKxToiJMWVGB/E
n0NePiY+1DzhCYZN5zXpcW/Wxb8QnUy1nUvD34s3lOfxHczgKJt1sNviafzXsODtczWK0TCZZhf3
BQjCmliqD5bMMbzHa7gFiawCdTtAIIZm4iOfwUB8tJGAPqZ5isYX/rBHUZKNhCJ8stDI1FDscpmN
nk2YQHqONJ/3BNElVDPmjd+i+YXKiobyz4qxJBhu4jNbn8eJCWbm6XsB0cxTpG5h4tR/r1pY7Orw
Ni5hxv+M72wGS6xErrwP69yLTiuw/K8p2hOPSBlL5A84f4YzsYPDxNhdUVtnYITvxvA6OLZ7fjn+
O/oSNMuhjKMYwVgZ9YioJIotIgLxvwCTD0ieBbX3kPviSK6K5WJDspU5XEHPMIvUb+sXomOoOfOz
i6+uxpffanwfS/K3Gh9/RfNujIIMf+iiHmkmfkSxW/KIirHkaySPJhnXB+rGCumkgrzkaXxCnA/e
ICFCPkAwSRK0i/C58gXJNXWReCvog5CAANwyG4hIbmxpy0MVt+XCWNDZ+xluUf3mmTP8ASpEHmiO
MiJ7hIAPcmnur7bh+uIdvES0FzDGbdQygKDXqdmkmpy5nufz1yezNnkirexZJ79TRw9QqcNcG8EV
2nAjWA+VJXf779JV6gfcUddmcYP41W1RhFjBMjlzG/JiAVLtsOuHL7pmBgMEa+3EHNnuDGWHqvOu
RtzaU+9QOJOujF5kaK6eXvtEbaQbbrBEOryK+MaRFa45dR6Yc4DdHKY6t5HEkt1f1BDJPEcZgMoJ
eq5x9qP4FnCYHyAbHMNGzQexxea0zOE98me7Rg40ZtD70SkpBETuUVcO0pakqdaOeulgeFvCx1Ru
qqVEEYgZRDJEXmmOKAYiUrEc5FrQnxjfASokJ9dDV3lJffdyefYHc5VDjup0r6gCoAdxUReBMXwk
jbHQtudV4V0cJDuuOr5vdPl53uagiIFmUUN5dPKed9YpHvOgUj5boxIsX6CyzrplpbiD2q178+KV
6o5NqpiLZgvJdT26KxPK9SixS1FAPcxtIqmvRP29GaNz2lQgIofFT3V1L+SV0W1HFgoQMtIcdWjN
YkR69OhMlo97pt87FSGokRojvXVj/T6+wNg0NIiQbrNu4IbGNdE+oYomUEOXFbmxW2K80zpb5ZeR
NlYT1XTyegxmkYBOGc7YR6mue8/0u9cBl2kS4zazkDZh44rQy613GUeqy1xbLye3yY0DscgPl02i
IYRR0/YhQu03/OnRBIWP5kpy4/ogvHvPT7hfo1xLEC8dm3miv4NyaUggGhfLvBrJRC25Xo0NOzxa
7udzqRznfSv4is067f0SLvSX9XWpKqPkhss3h0Xnmf4EVYF7zhie/cJ9UV15H75gSNo3fjOYmhT9
zQePz+t1+hy/oaGhDNna5iq5apShCo+KE8t/9rDxqJwiWkBlmbZ8PfBWAOtHg6vfJMfT7nBzkFrm
AHcaetQRUrXUDe/9j6L4hh8kVR1Up56fh6DC1jbFovwxX+wtMDe9iMgIO2pQ77CQfRtc2TYegnFZ
5OnOIT65/mB7A3N29FvqMJQo879EEBE+Y7e2V1m0LT/1D+v7i/fqERsorP/vwMMxWV9ZlU4IZWuX
erWft0bke9W/3Ijd1OwFxzUr4aAhxSMvrsfI9WD8XqyrBNIwrovqgelnzRZNI1DExlz38fYqdzXR
+ZcLwmqKdnMZEgGIyuRoAnVytTl+1Pn3aWwvWrZ+It+XTTMUqItBL1NZu0D2TYOrvz9naspP++AS
i6Kxk9mxsjwRCHII1SgdggVu20urCs7wyQUongX43n31YAAMTghGUNZGzVGefBy+jcU/ks5ruVVk
C8NPRBUg4q1EVE62ZN+oLAeySCKIp5+v99Q5NTWzt60ATfda//rDnZkzaXTL2pgTvLuSwLBYwauM
9EuMudAOnArNvXmQ6vckksnaPKk9s18YpV8/HA05mh1C6SbhDCt28mkHjjJgOY4TGqXZn7UkBIw9
NPfus6BHGes/Yzcirl2Mr+iVDBR11dy16f8WP4z+MEVwSrRvxkrKPx8clzgESDsFyuie62m312e5
wwzYTfAnkZqwowgby/m1mIKk/+pz74Ep97TD9Hmih4d2hbKfPu8bxQcWGu7GFE0JKTVM0trJpXIZ
jPkKMOHp6uZ9IjEzfBnXJFkYJMDT5ZiWP7zctHFIsXqszR03WqxeTD09rOOU0ZMF9z25eMWLW8ix
x+NbjrvSOmVYEqp4Pyfv6kGjJsPx713kW9nYq2NJR6c07WRkkRdL/pLKT7gmxXb3uNI2tsumCYnF
cziPo6PlG8/7wMK6vXBtYRfwVHc84RKe+6guFtovu8sORzuJ5KhSQvzja4LoWC12IqbNrEN6pAYl
XePILrPjsLkSM0qTVxfuC22V17qPa/KAsPXTBU2yp4r6wcWZBfbCkY8rfvvT1M3YhgTYkjYPw6td
zxTWZBqaO+VbrFQwil0cagf7ZO8e69vBYKrbudA4fHNHFNx1vGqH9s9kKg64uCnedf40X4sA8XTd
XGn4yEUwaesBrq5SoH1ab7QTyomh+kb226X1JuhkYHdrOxjIxeUc7D8wh7yrx/6D+fexhNVRwqWD
UAVfoVx14IbMaeRjJYloF1GVc75CNiSoXNkXdzENiEgnYKM9GtsZI/LZh+DZmIzL9b1NUcM/z9CL
ztIaehbPOTyzLzHRJ3t2Rwph9EdcFoMt2pClzBhePzNVPEMtXE+nxsMGfTXti0v/YVOKPL6Ti8ZP
TB/Sv5fMoPPoPwkwR8l02V5jgrlEUGjDDlquKHaW8oFqOyO/ZfPiDcTXbpcMrQTjZS2+oe78SOsR
Zoe2Bes8/39dxAxb2at8RfvMHZTW/EODHKAdlX0d8O2ziwbtmC9L3cYUILRh8hQQ96YP/h0SFN77
EggVfIF9zdwImSfvwRsfzTWjXnZccU25KFtKUK7Xvyx5SFLlnerhbhwhtXzMQvUIw4heTFpxDUA4
7bV2ZHouaJsGSp6wgL4AqkAnVlwssX9mFzG5yO5wNGF4gkfhFg7uddQQH8Imos/Vz/JRIf/Dp4bn
Ksh8Z8lbwUOizkthWYhCEK4Ma5Fu/0m4GVbvr6VYj9YGj1Ff2Sk7mVTKZbpmRa077pgEDixDWAFZ
GA6slZdvtXNnBqMAqkDCJ0rgc8nb6C4ohQW7OegNDq/iG/wIIpr0YwJS9hL9v5gqwSTisip7+piz
/tN4fAvlg3txLO7TfsbVrxmtMoQlrS9kRM9dC4AJxIBZPXLJtizSXoeFSN3IdPI47uUjfSooS8bS
46uLKyRzMSbWZLkyz5Tb0BoghmlbFrIvhj7cFe6Mec7ufDbwh5WxTd/qO9guk8RQUHgEFbMm7Zhh
D3w/gBo4nhQTb4IKJlTAxV3QuiQv5k/KO5TbLU8HDx1PgLTmPts/8pEbEeo/NPtA1WJdceMuCZ08
tAPYd7OfiRSUVXIntJfF55hcjBmcML6r4IIqe+JhAhbgD3CIWLnxZvyg5WWkzNBAvPePeoT0VzOx
kh98ZT7HRbD7dFYNV1EgsHA76wt+9uIGwCm8jEjgwvoO+U0MgPiWQDiMSaneYT5zyUdc6BdiHSaX
8YNnFN6l4DlR3mtH+6xXIEZ8eBbl0f4RJvbsyB+CMoK7B5dl+uDOwyjlaR4/7LVYxdTVYtYkmp6C
NVKJWSuvvcd+hvAKgfy8nH8Lqu64uU+grb3kydvZeRbSvW953gCAaYgf3otr+W8TPJin6VtNWcvd
kkMG2oBIdz11Sygdzw9zLRgdOdUGdOlpDgDEKhGrFHUaz9gDgeoBrAwXWXXLgcIWeOZRZrfkYU64
fNqRNQZfiIcSYAnABTYfi1P4ftYBDTmAVwVgco7u/54ufggIjX8aMPy482fBBGzBJdb/nnuuySB+
oGQL046wZ0FVJPo9/lZwuaGpcb+Uit/me7LrYGt6W/DEQtwTwTYW++OARJqDODomR1I998paQzo9
x+7brZd0wQ5+Uu+76ocM+ee5CIqADhw0HB56u1XIQ+annvDtESzwP/ZET97BfEM5+YAJj4JgV0Kt
eJHC08NgzSET364MqtYW9gSlUy2VL3tp+jcPhRpEtMGfAmnThpYHY2lj7LRdD5OeKget3Er+sdZP
GILBc1nh4hJY4WxVeRzLmG3QrJKxw6n3LUhKL5ARVum/5zoUNxzkiXSJJYqtXb/Cz4nB3OaGHAiR
2DnZoDdD5rM39uU/Qj4Sn7C/J0KCkSIBmwKEKUuEXuViChRSYzblphjnvPeuPkSgnwFdSh+qX8RY
bx8wILfTWvuyPcL3DOzEQpqMX0ruE3jza2PSgg9+qsyrHVGMFwq3jtqNV8/e4lO+o+ZeKv8EDkgL
jgZyfkKzSIL5MPYJ0jU0L3chH1RRNyF6eBJJynw4iELdVZGv2Wjh+sDeCt0OeDNXX0g7zI1EvnqG
Xcu0jEKIcp4O3OQM++kgZA3yPvGNEF1ev0p3CZfo9aa5M2cCLSiOOKJvoU4exGYebdMznRS1I4E9
VKEY2TIlYXDCat2inFlNqGFVQt2Ws0+URSwHeq9A4Z9TcAuRSIUZNC7EHOmpOhVLIB8UDo8gW0e8
/3MlJBH5rnzLlqaX71OkRJU3kBWTBZSqSzBzFrJ6iLYVIIMoHNUlGF62ta89C3HYpt/SxWaPCdoN
XlgokNZJwHhA/D5qCWiVGaI3IYbUA4ETrDJ2mcD2zEDnfwjmwN3RcR0ep+LQvhGPxi2JPhEfLcvN
4zQLiqWQ4DY7IPxhA+EraH1e7JCINvnItwz4bUR1n1yVfJcchDAQmcqBNu9UZG70WWMQ4IxBuqs3
5SepgdxlApjwoOb26e5zmaNumx111B5Y/wfcEbRrrw/liIgL+djzYm6fAbI79Gv1ML8Fcqgfk03y
lrxlG6RVHJgKHlYOksLKbS7RZkDzs+IJOU/ILOWfaIPMONrwcxVQ8B5VseXGJwUB6U4JCpJm+Xo8
Gk/0MeZxVFxUp+YWaa7JUmouz7t07C8l9wf94wlZpLFHZslnFToxe0ud6iMET5AeRb6Eo8MWQRIr
IjD4E2tthCov+jQRoPGI8VHyy+0nvwvRnb6J35XcqdCxzFBzsYlMl1t4C5H4/ch7nno0fREqqeYe
k8G0EVI2hGwR37hBVzc7ouzct5tiOWyKQEeQ84ugjI0iGJcVm5tQ138jz0/W6cVsFjwaYndS0cVN
PoK5tQwRzeDv9K2QSiFRRKP1hsQnQsODXGo3HvqltYvCGzSo/P4CQtqMsccXrNGSsWATcVH/iYS3
Lzb7fRPMjmyAWqidH0F6n44oBjsXgc5e36p7pEwohhvktNHqRk4Y8YOMQpBoJMcMDTS94TLlCoCP
AB0kjkZ1b3/EL4fz9ya7HDT23P6WXdCdfUtaBq7szuGlBsMsfIfLx/6DDt5JBUgWMPMKFhAe482S
8w/pijJXR8e+v2zX+jWQ2Csrs162D2d3j68Wb+mlMwfPKgWkc/midVtH9kK/4rJjmTTZNIFhda7N
BaAZnAwg9MvzSh1MsrcDOouLEpoLvjd2BqmbOBQ73Z0TD0pKBKg2Z5QKNBkxmYJDAc0U6oFxUtgW
gwgVTuoldThlhAV7aHsYfBPwIvQTlHMUGIKSJLQIgjRtUExQ4MU+lYSovyjkUUDAJqLsRHMAsW47
HF4H9XM4SCtzTTUJRMt0HCqzIGhBYhguxMrBABdoqxgdC4tw8brgU1S6oKt0KxTre0F+F/oYKMFB
+hkvoRCVDjNusoXGJRwzQbAZhUkp0hwVZjtUBurNiiSioyhO1S3JEEJOQp3BSa++HI2TmN4nXagm
9TylGpSHvVBMxJtpTz0RYKzyR/A7DeJsx8F81TmYxeH8LwEUjFb5BvWpYEGbOxELSsP2D7QFMsc+
gvtJCwQWYZ6EHKRjVgN2X4o/fvnqgVYTXJCpDSvNWiYrm4edQ2bV+gU7ue3Vx2ltvJvea1PtWl/s
hdO6+hE75mylrEqxX65IwoNBbZ+sA/OA87g2PZOTN0uBXQ+MKxq0j+2Khx6s35Bmjs4E4YXO5tjL
xwFHq2qde2l2Lhlo8ww+84M6fDzJI7h95FUoKccBjBY3lk+p+ehyWuXryLDTEuplyEn28iZtJ6wc
WJlxREOEA1clb7XhzTBeTmTMs9br6h8TY7niLUoOt4db5EF/W/GpymGDvcTA8U0mHYpyxJ45xRme
TSzHODBxdQBymlwO8Ah+hE5G7xx0BYuACAI90cMv+AkvisNlpDkyTQEazU8jVFbGOsb6h+nRY5Hy
lYg5q2F3EjYp36XKfRn7Ca4huMyvNS0fxTqFhcUBkryhxcXyB2EIMaaPIGayMbxzqSI8Q21Gi8Vm
yLZpvSw+OVY4kiw4BW6TuNk0N6n468hD4N3vbh+IrdMFotUcukB16iDIb6faT/RLq+NV6NuqW5pw
Ay/aG1XGhPUI6Ocvky3rrzwg1w6i3B8BlhdcYFLK1OWds0A118JuYigXvexov1wiUpgJTGWM9/yd
3uzf56HckSDxYJBGswT3jjt0Ui+3y6RhX7tgNsofAvqR/zRFS4DzLg1YHQzESyVgMGxGPrGphKb3
MXNVT+CQjF0Yz+IKBbI8AkPVGwnpIgdeRPoEqdjm0sr2Z6BnRjoJ3oJccXPRRt7siQ0UJh4LwgzC
+utgz8FXFwAex6WFnyMr3v8xxzMMOUnjOHIA7yUd2DMclM2t5XM3C3k43lRQwzP1S/PYsPlGG4ms
GO+ubJc4sGRrEgy3uNRgIrZJ/JtTfbTARrYJHrDpKIFYORCEkSKyvIAHZPKfJ4yGZvqN+GpWXRhD
88EV+fQ0/DReG9aeDPvu0P32YFqLMSVCOv/u99p7/GH8CbMFEq2Vy+OUnjgo4Bxw0GBmxTj2UG4o
s4DZMxxgfFIWOXb+apFRLBElSygba/yTiHd7jjSwm+b6Cv7upzH6IePZp+Yn1DZHUhD7i/1yip7k
Bq/BZHdtLbI716qe0EMYR2Ax/s8mlVRgfQ55n2yNdJY0nUAL9JCf0RZXBzA6wG3emzGXXTt9hFWd
/7SxFeNUahyJdDiMFUcnG47DwxmJQ9EgbgXVHbsKUZgR/3omFvEOH0kMnike+oB4RB40jHLrZ9CY
i+EHh2ecoEv+WFnQXJKKltxpqOAp8BTIQBK0Ri3GDGRdnivfqn0d10A6z+cu7ZwaLtG07PPVmPs4
KA/M1/cFvocE0k7zGyplJlQ+FsBInwQcyKP1XDCENwz8kmZMgcFWOgIoF3HvWrZjY5HKqd+5qr5M
kl1dLtnQ69LR47nhwgFgACVvQcpoq+hUaVd1Jj+Bxi927lCfnhJWSyYYyXSCewHCT272zA4YZ4z9
4gYj4YtgcsgoN2L3yNXl5uFR+gx77A6bpZR6tg2l8K13xm/iL4jXqAmm5oRGlvAX/zQ/6nsWpEyk
8XRcvnD4HbcvgKIB64nwse++mjPMAIEwk8/01VFHP5C2biLFr3gB/EwfXqFC9w2t9/qX6pIPdZx6
RwLvbNbqz0Bo4GszkgLCSchh+qFsZ6CF/6b+7Brktlv9rhxDI/01ieSOw+LlxLdvG0u9h8+slSEO
2DU3nSe33rYcFtPcMOib3cj0osqnmXicn9oiahZi/A0nCoi34IoD7rgzRuC/ycOxYxEorv3xu1w0
Jpcks0tYXahzRiu1cBFyWmYGPyS2pvCFsnBsA9YoCDJ7DQOFdkP5CThCAC4AnkEVg/9k5L9K5PMO
gDtUgTSnP3Rhzt+wpmsOpKyq6QWCDheaDw2M/i+2GR8tnrDapP5xJCus4fghZHuu+T2p2pjo5tkS
vts/5B+a7qVM3L6YhcZh8138vV48Jc5j8pqn28jbHGIAb44r67hiBNC5crTh07z47vh3YBmMh6u8
S5TNcDtNAELDl/K6RM27xoErzRZ5G2hpqBrXUg5lItrLFQOaV74ssYx+ukzPmCBVva9Cs28PMdqU
ya2LZZkHOss8Uumgyej1pjABTjYoJpzbgfVQfDXr9p37TrtHXVqprlliEIBFYNseAdXTF13DQnp8
DJBqbhbnzeHG5PW5tr+tr2G2ssil0Si+K5aI7Bkfj5/4nECN2Eaf9tOj4aAUl/cjGT2kEuK1a81p
YNb46CmX6rlihcp9UCherbnYPHS7eLon5dq2zqnN9H4Rj96o4sgwz/+UYynMVeV6AYuvGOZYs1jK
itDQZhFbQU6Vdqn94cj5paxp+cHVmPMsmpFMRUAkylOpWCMQxDyAtbiwB2qZDo1b/ZuZiz5bqLzi
uJilnmJ5LSNRa02afbPuX9f82v3l+2Tm1dl+PI8vr8TsG3su1fIljOa4uXMFLhHWT+0e3Q7mqGob
5g+8ofrKoc4eEIXQ3U7OcDRQ6e013D/ZptciULiBBGTe5vHgZauWtYGDrDEvK9/ESxODBfzLoBpA
8FyB78AttDld3grPpOKoEdx3CrzIR+mN6fvsBowkm4fqylJVuMv5iVigdfIvt5vs2vG1Lj67rT0T
r9vNltRA5iPUIGkwioD/8Umfvc/JGMTZLfP64ZxDALTmj88seot2DL8GVFitbyfYW1DIksEr7c0P
BLGotg+yxUHNI8s0rdExaY1J7HIqoOVxjbJAq5Y2taTA8+BEau0qai9ZdoD1oj6/imoLc4r5I1Pb
HFV8FgzN/AdDqaVU/SU59ohM7VNUeUrvk+NVIFuUr1L2HmMUNTsNr6Muhm6i6goKOMOv9RidCvK5
KNCxPW+x+W1xEkmDPO9hGD0gvK3ilzl/woHZJKknMLxvUDYNG/6ThoM93ql/GkDbedT39DXWLABX
vT1+GTsVF/Z8LILX2FAn4I04RlL7S1el/pz1QVb7MdapOl0csepLMVNi5dTRxztJoA86D2qYf5WS
VgSQEtLIzVs3v1rywm7ciD1Y7d4f370GsIf2TV4R+hnTduCeRgAeP2WoAvNixv9S2eDUM58YB8H5
sxG5Jo4iw4BuynN0GodFr554+5cM0cKrZk4jrdiza4KXxcTIva3bN+bXnCZY4cVGZcwpk3Z57Fa8
fOuOjZPVf1LrkgxOBBSuobJTVk7CgBkaT8FN4FmCgOgYpkN1lncuJkP4XCnqLmXXx1wV9q28sOAV
WwQoi6qhMShRPfmXNfhkZLGjgHzhzXlggpUYHg8hQVOgtfz4gNWOq75HMcHbFBp6+NN/Pwwnkhal
9dEu435jmCc+Ia/b+jyGmB8x9sGLJ3WHnc75ps0lqMkQQR7njpwrxty1QxJWYF8pWqCLVLLzxJri
s//mCuXdQo7Q85k/PCYTWQzw2EklhLbUOA8cypNlWBxR66PuaqLFC9c4WjkRK5gz1oVlB4CKNW3h
xDiLh0kW5Pv6k0/GdJ/zj1wgr4CYkcJ6DKbs86miScrWPOxMxP9tBooGB484dvK7MJB+7KmZhyMB
1lxeliX/1X2R4NxgtxGm59mKkrP663GLBX7J3pVzgRiXXHbNqSxsode57eFgXy8Vw33Innm7Z082
0AOm1fU05240H3w3czwhNi7W+rdqLl5/cezDXKXSwzSg9+p3g07zO4PiudAD6wdfwWTVdhu4BRzF
N/IU5CnQjfsTjTjAvWpf4tlxghapLkjkpiPhKMdH4xHmCRagS73cZBau7C7kUSM/aOpsbhNsq0RL
ox/dZwrBtVx2s6/W+ug0Uh510rjP4oG2jzAKBz1xqcEa691+7cl7X91KF4ZQMnKOPfNFbsMZWTyA
hj4YoEO87YfVmHzquxnujPA6HGuCp50wpK4dJj23Y5U5t8rV212n+QAr0IPiji789ssQ+HbgvH/h
FvN0O798G3GaHZUFeGiyENcsyAZ3xojjUtEVflick1hq2c5gHlJtLiekmPqPGZKR7o50hEf8/dmG
JT5O6jqNfNGmM8iDtIz7qZ4Gxi4HCNNdgnDRgtE/xDmSbXVVONVX/fKqTFjBo2PtPNxYC2tOj2Vm
zmtaNZ+EDstYeZs4acMDVGyIHhXucZYn0/TbUcDDe2u/2GdsujIGG7PZlrHJq/uJMf+x/6riq7xP
AFTx97M/P/pD34WMlrlgVY0jcRhJ+4wa2UoD7EXbdQNE2tFLOiqiDOlLlvYGn1P17f4KX8zwoJiY
nc+QH7qrwV43w+mcH6U2mMEUKG6nV37qzftMO8rW9vna1/ZqJCIdx83ow6hO0x6OsVp7Nk6T+Hfu
xnW/m62gm7ZEtFsEZNtXrAT89FBXTkuEsLaxHg6fvucRfwpu4PidrmlHKCZvf4hvIDhvVRw98PS+
V5+p7RTg/D1hw/IlBiYTz8y8dA02zQ0cmkj3pCbI7TeJaXFGZveLLan8ohsePqnOeSiSL5PC+9iL
wEhUX1ZHZoZbWwT3MfD0mEIZ6yb1ydCtdIcmhp9KygNcUdxMXrFnqLt6YIhIC1+4xhRSQfWmP0t8
xXQRPTG7uWEKKdOPzm/6atqlyFwkBTvnyOGF3rNzM1e96jgiJOy3FlMk7dJgxDMdsUGpzEX+2z2B
BWrf7F1a3qimWJPIJw/a24fa7afkHUkfw7nRV+Hnaw4zIKV2JsWhmZgyj5aKt1fS1U15Y+DLqAet
C3FrZIHAQizvvTKPIOPVK0XbQyFX8i89Wbep+BYzZW1NbwkiC+jTBccYTiBX+TP6u9Ur9vTOpOqC
5dakK6XfxEBXQElAqAVRnHrP19jzblJ9VaFlF3+wRgfKoPifnKdNd4uWioThPbZE/+RR7ORII2lB
oQqpXLTVULNFwvBhenYuozX4YUowBNbO+M8jHJsWNizVgKwMIgZS03vk7ite25EwFDD8Lt1Bte8t
l+OeKbNSh8U79PcY736GsZkrG67IlMGP2HSIXSm++WnLgBi3TQ+WN/trd8gmEp8Bfryc3jrWODMi
iBv15okon+jR2VyzcDO/8OGlh1++LsWeFRg93tAQSphZfprWIgZgy0TpYGduxmpB+6Y7eI5ntaP2
8+zaM/r4lBhNGstq9GFx4xXURev4c5J+H9kKA5wZTtlPuEpwXoLk46H6MmirttCyRd/RfDrpiIQi
V31CfiQJ2m8UpKCvs1VbhtlVuHnj6T/XQQaPqOY403BJkZzSQtiy0qbNlFzbGxR84aZs+AbzFc3y
S5vJXNEd0AdNG0sFQpsPk1NPRxLYP4udhmbQWBBFnbsWyBqw8nAoYO1hA4pRp81G6wzp+aE4HLlm
6qLo7WbAf15PRMhvw9X4uH2BID44TAbkN35uricd2uKbjQkjjzZN/whfGSemLnj2AXgsG8Cw6tt5
lfrUEiwApvbWFrv7+LUEOEd4/E3Rn9XLQX3jqliCCnqFbO3mSLOjBab2p+a9QdNkU8fxesmlXaFH
ItYj3feZW73xSStf2WCMXlMpgihn9JLZQNe5vOHqR72VbXVmgW9qGVIf2b9dv1DiMMuOKs7mm7Zi
IyEAxnDrwTe746CtWwajW2i+foEJblX9lfw3zq/PMJrp22HQaTlZltLX2B0JRL9BQ2nnRu9Z3TbG
4sF2Z5MPVtEvRNI4UH7E7LcG16PSvflNs+5kh9Qfsg96yjsUDIg8cUgs4YO5Q/6hmj+mcZqVBH5D
EIfQGa86c2fnS3KWFYsGlGyW9s7KnrWfPJHIzyiIaFOe4U1C4xFfC8uhImyM++uxapI1DTEaBHs4
dVBoIDJbPjRuSv7i3XwG1AoDsBBW2iTAf5YdJBzy7vFLR99BOat/GJBSHmTmRHCMKKupCaiQb5th
dJFFFIjraDr9SAeaey9jrwJqhdZpui8+6yn70jbmR/8LEikfedMywKNJQFWdCwXhxvEI96tHqHB4
dhu2CuXh9dTms5AixAK+ln5eRdgq7qQ5Y+m9zIMOJHaTORsA7SQh4HurflsIHQwbIAlfUaS9sbKx
HYO3/liAQeUbiqXbcwpU5TVX6ZmbT6j1BDZo0jl+ftbWUlE9qX3TYMDa7qNaGPpXzcgHR1B2PpJn
SNi9Er/19CN6W2JNpT9LdUz4bwm7w7y0l4mC7eg+M0LJEvbqRuUU0r38IWyFcKmuDad3YbWe7Zs5
FixCYlVStzwDLXYnmRM78gv7noHp/JJgHcchSzwljoosKegfSTBFYXQ1bhtezqLYrE/VBA3++OjW
IgtqXHXyVu/WVbEkB8ust3HwaN+t9KgVBGbjcOE87IVFvBKzkMelaDeW7cv4jLxWSnekf5KWabP9
6qKV1aFwuefamf6CfS9FFF9+ELdD8k/6oKDfSc8jATSxHGrd4lHBc7Du2WvV02VCJuzSo4TZqnQ3
Hy4RPSO/8KVxGsYV3fp39aUyZEZOpOLrDYwWu6bBJxLe5uzd8rTtweyTblkR8t14ivIRnbVvKQ2n
fFnoLjlK0p6NGtdrrIRuJztbtlI+/7iRU6CShQUXvTnk9kK99u86r27R4XaLGM9CWvOXvVPa46iv
apVuN/ksRBRPBBDrYaedt9up85I1FtuP9BJP2EYc8+4Na3D5R2NOMHPkE8ia9Ao5N5rYk2nGJQ/v
bZyYya/oUhekDctj1tnMKWzYBQRpBONIwhyetPe0XeS13+vL8bntH0GeLp/yl5as9BlzYQD8AbWS
p+2jjAytjQVvDkidXeszP0XRSScaSmHKXDk1SM1jV6nbAVgWC815ky6t58coBqEwtwvdUdNV5mvn
5x9l5PNrZnGJaIyWNrHYSfitozMuQimCBju3+kV3xXA+YjHRxaJOAXmjlaXNP1vG/WYvW/k9TZBv
+9rpJXuZPwHNP0I456r6jj86nvzf5IEkyRoTaf7OPNpv4xIXdOXlZi+vyz21XVZCl4tXJeE8BBUQ
mbXG4Zw0MG6xRHzh+wzX3QyfhCv/Yt5cgobq+Mjfz/6Gxy5GwYUHZJluG0JM0DTaq8J0bdvhLwqs
2awzMBT3ONZ2MhT/2rfYC/WtIc2ZF0iKK3MYI5XDqJwneOR4CV4/8wlBzF2nxa/cng+NvoRxBE/H
VTnE1bauznTDYCvtPPvN3l5AT3CJ1CUxIE9A/DQLuuFSUjdABjZDWXmHzZHcAn1r9p8ZxkPmWq3e
Hspdlv6gguSw8Xq3WOT3JBJW3doHSJr6XPAurDnliC+oCTIHGwM/C9OtUXdkrjLdO0hVsRMNi1pd
48nOr59rj6h6BpgPF4OgGSarqZD8nKiOUylI2NbQhpADai4NpjlIn6i7lcUs87uAkjCmRIbbQxqG
7owRABryMao8UIiA0Syye057JeOQwAIRlW2rE7jsYANT4RU3qO6kel2gIOWKQvJ8KHEGfI3oXMdf
Bktxv2NSnBg+HDZaGoK7sOxWFqWx68fDhKhfWk2Iasf3st9T8I7jPOqAUH+VIZwhQ8+3cYOg9Zud
g5Qdnawl1eXfTx0oEtUl9FfDr0yvIcFOdqhfWieGC9DuyRqx66P2DHVsqwECNfJ2omzdXYf9yH4P
i1rZkNXDjxFM11iLx+AY3+nTs6qP8uVh7W7tbMntGkpKBOReGflDxlTT0+6UN6jupPqL2ipdwIkf
EAtuFBtTC6jWTNyFOrZZvFCJRW8SjEY7qIAimmOZEOlB09Y6CSamA1SDQY6dW3Ng3+Wmqc2ZjTah
N+Y4zMg6m72PNG2Ek8dbMgEJiMloE7bPv6INTZSDQ3y86d/QNOIiTP96KNMZbi/IjDovv7ZTCFFg
BEaTRMMuGgV8Eh4M2qh3WBlN79YQMGoXswAbE6wk1LjAVGDWO60MeJIMkc0HN4NGyASD9BPpV4Zp
xSwGWpHlspY0TLuaRU7SlyhAn4AbKc188CyPE9KSgRJOu6gp+aIOYBQLgfDpgcr6OzedqF1KnxaO
wQzEQvtXVYlPgtA+Rxg8kg34ZV0thJPTiaNOvTOqmp2Qf+RXakjE1UmGBQHD8tFVXv6U+1H6oekB
KynXnUZ2S+tQ0T4/F1zC53F843vT6GLTz5Ga7GhqhkBEsW1TBPdral1OpT9Olxm6i3QBdq1pQt4c
N3uO7jgnMyugMym7UP2RjAOXn9tR0bAsBNLFjIjq+q2g+P2YZt7jSJ9CGiNi62gSx+TTXkgyXnEB
OxshbBLlGVZUD0+iktnLsU+aUPEt1y6lAAlOknY2MaepVsUIsoywqLP9Zngjuk4xroO969T3VP2o
bFzXu+tIa21CXwISwHcXbKMJ0th7PrdG4ua3/QOhEkzih4NtMMb6FekDhFGg09I9VnpEPgrDj5J7
PwvHyk/OFBBJcyDHwW48YjmAKyQC6NNPWRFBDWPKmOSJ2E7kT7gjRLsIWNJvsCNj0OEMwNOD76q4
0ygObXE/h9TnujeYEOMnIRatuy61ZL5WNI/zE4Pi6s9QkBEfJeX8guZce+XtqBFW0C5KIg9iIUF6
gjM+dlHD0nRVGIbjvkzetcTPx93N9J86CRkQppnw40QMGbRJA+WIw53PUzUdOaeUT9roG6kVTTGf
8JCS/ATxK5Y1Cpd1vjaT8FGQmRG0dRij60CHQ9vowz/czA7kpFXvt5P+WROMqYthsfTeJT5n+oAD
ANaIAnOek7jS/+n4AT6/YNfO7fcZzHpEhZV3w4cKNow1pyTXRA42grBcxKHjDEEDLC+YytKG3Jh9
2o6RbZ6Awekq6Zk+rKaROK61/jjirdD8ahciP8/tTzdzxnd53e6M1Sj6KvTT2Lix2WekPi2ynXrR
LuTuvrB1mv7gXdjIwVVRGyI8Y6ya4fo3hOzcDZanXzwOq5Y//5e/a0Hq4cn3ORYUgeuKwLVG5slR
cH/45G8JxGZ/B3ZL2QAW0IohL6+mk5A9Pq6gU0BwkK7LgNj7bXan+x73NgRjFGkX9psYxXnqFrvq
gMvqholpesmzNegwOmpaPQHPc9USQUuSDJ9pYUkunrlQX3S9DOODCYs7kuAcNHYgSkXpZH+yDLZO
cY3eBE11hdeG8tbajmW7quwXFwhJgPvyFs1Ob/n5lbfoquUs7L/pJbBjmGxwAbdB6EIpEqUnZt7G
+sX0UhNcJISB9nQdU7ddIq8DbNYZwVAMHQCYZ9fbJiIurkC4qYS8WgI6Pnicr0rFbD95e+QLIDF8
eBKX1mV8gp/gA/Jq1nnP62VbkySDUNV56JwWsV+2QdVtl5sK4RcPc7eov7IviD30OTQjtEXazemh
adSTB+4A+sRAmtm0deADcQWBZgDnCg/jADBlpsIQiiLNY0PHXuRsUHpj3IH64SBekgHttMBfAI45
wqPS6SpEsaPijE3ASjTEZ7j90u13ZSAwFCoFeDEITsD8bKwsKJSwgWHUiMDJDFDcjUxfsZ5+wthx
YvyOgS8Y5noSOaWqa8WiVmOWweqjV30crKOyGx4UTxDYSmrQNcFBb6gs/iPpvJba5tYwfEPbM1aX
T60u9wIYTjSUIFmyqtWvfj+LfwgkASOrrPKVt/QbKPHKRaFaDgE+3S5/l5+tbC2Fv0wYvTC02vb9
CZWp291nmzPXFBddYSBV0MMZIAUAAbBK3+xW1EZ4N+xVP/Hom/+xOpPzgRunRUEkRXfkd5oFNqZe
wkeVTx1LIYTO6k3qT4g9SuCNvB7c1hgubLavjlnxTW5Ka0TU9MoztYv4FoHS6qmpo4tliZDpT3W4
j3ZQlNgCSFnz9IQKUrI6KyRxX8vTfc87J5JNvUcBryPR30eCvN+V+o4wa9mLDRAcA3ER3NHuueF6
Ms2D+fkT5x4N2V73uePZZLEZAFNYadaAXzWQhw1zmfbbcz4v0HDQfR7xPG7kz+IgXenY0ZZAnYIW
hSi5SC7zATEPXQxMUWACtYfe6RWqC10rqgH3islEBnrh+BQ/HpWYThOcoMk3hx8EBGZ1T9Gnfi8P
T2yQvmA1PSa3YW7A4j8/nmwqTgTNg1p0GvuTelCVT4CFcH+MH5QUzJdi2g/SO7366cydqFavqbkt
+nfjvh9oq6Y2rHMzO5XwZVUvQVdQRcEJM5YDJbQ7oQGx+Lcyvd3UxKKvGgEno7G28FQFPhzbZbeW
WvNb5QEVu8e/CajjYrGOQQnai5TKwm0YwT9gGjIjWKIyTwHaSXnttIvEXgw0PxOoLA2r0pFK7Bxf
qPq38a+UHSttn+JMrF4ISdsOSzeGl7FiHiIloIfKeNXNUxRtcsQGIiLBQ451A2gvc0384jP4WfI+
Igf8VLIF0CM0r1ONbrCfsCA/DZyh0aZCyM5wWrK2ltilPMf6gYhkgtCxEicv391F5tHe6Ok3Ml7m
c2s6im61VIOpa8Q9ptbaTjavSbZXow5X0M0i9jNRU0a6235SXq9CSswUK+jVlJCW+a6S/OtYLJLx
+qDyrF6UdCM3wguX36dxTJZBvTq1Y4bHAjavNFyfwu6WeZzMqcXGkzzsWUOfoQKOsU2Mp90yrOqW
wPwzk87a8lbzq0Z5fjC65uSnjVF7wThQ+mqt7nmpVX9OqWXFwdjZaulP06veH2fKgcYxz08ZWgLZ
az+SmoCfBZGNSwMAmZq06E3FfRg7HdTzFV9b+Jq2Nx+nPvHNJKYkTPaIqyxmKjsivqnGeMZj8KyQ
h8x3leKadzeq/Crb00E2tDejP4zypltYCMx0P/AXkDXaiSxnoIuN+ikLLlXWrPvbNIlMOp9etNLB
5vBWKAtSIkxR66s3WhzyfFaZR66CakHbHsb0mz4ZkMkZtwTNRX+l6K7xm0ENmSgKSYYCbArlSBAw
9AmgJvX/1LOyejVAHBtPdHagWlDB4gkwL6wlcXSKQBITJtvwfFUe8bjTBp/yVGrSSBh2xeBX/buM
l8OZKdHMt7LUrUd8MbmOgSjEZa4oKJJtFh0ePgLuNEDsBl2M1WMtIuLjQ70ksjuC0Pi4u4+X5v5j
HBtqcRS3GVktwYSJ9wiTFBWC7GQaJ5ZJDm3Wb4/kXztc0w9ZPYASZBmG7bK49qnDwkNt5iui5xMM
mitFB01AXKkiTMe+PMGxpREMoZRi4dNZhnMpdrT4VT6D77t/wY+n/1ZvoC8ikwNnEPbqSV3u4JGu
5n2NWfh++UIvtftcgrGJHMEZR2ti5cOxuybbkm7xDRdGehmd5Bg8ueYFmXMbq07mPn0wWqPe8hEu
AKbMwdB8PfGeow1CpNdwc94e3W66HzpQoI3hsKnr8469oCQEKYQG7LIIaBixAZAZqSeEPRLwU1B0
S6gi27LanGo9bCFE35ARQROObI6UWN5npB2JI9bK53YEhwUYtChfijGcWPKJHVvZVWBWtTZUF2R8
ytEu2MOFEbBHoXSisJnRq1xrCYk8jCxWbHmXmyeCpETdg8hQJiAq1msB+I5Vv6S7vB4XPnFdtLDS
bEO6lhgOhXn2zZr9wUDJoj8ayXsFngLCPpDOyVpdx3S/rPEJRqULH+jAuEiNz45CO1nWXYq/6gnk
DQHbfa+Qw6IqlQcAPyO8lKpt1e/vhhAwSW6rIgAhk9LXzv+CBpt3hdRF5MKlg6+aHCRTeORJ5JOq
3muPiwbqCJSOKgoZqsjThlfCIJqd1HpR+nguD+BIYFgvP8znvpzBPHosudHwWmanptyK5mhtR4YN
vlIq/bYCz+dNI5uUm9EsSWgWf0rAL2UsX5ov4rwh90Bzgc2qANOjejgjXmA9ccudA4ANw+x30ZvM
TdQq3AIRAMF3CWWuh10vHMAZk4bSz1rvtrHsjUjMYvkbhaBRgZ1xl6RrNwQqUM3cHQmbSqTMTfhu
+FY/YYOB2S1kwSTqMQRc0iKMNw+d2gVt+F6nYIOJnt+NB7AfgFxV89Ko8lr6Bo3ZY/n8RLYJajDJ
zQLPlzOtenV5JfglEIaaz96sqhVOq2i1lLsuhklmwG14fg7jRyza/OBVs8sKk3oU37LLbPjyLxx+
NaHlXCwe/zLY1o/XKv2nNjzwj4mVarmKCL/P/JkkgsK4AgZDCb1y9NpTWNkfEUAeGWYKPXX2jhYF
eZUuwxIicwLSL30F35GLumDMqPI1mkOlS2YwGtvkhQFPPWEcPZpiw/2gIOBhOI26b4ozMVkl8ATk
cxQOmsSiS0pm9FCYS4itKSCYUMLThIqgwjZqq7RM35eP3WgwjCkZoGtOVOfLd1B//e8q+E0oMIjf
NMiYpu44ForXGLLbQH3rkvclye2qZ1N6bp/LlVUqxEWIg8YEXceyeRNQJLaHKXmfex6Jm+BGrO1m
2tmL4hw/cEM0nUh+GdjQ2MBZeTub/uhknmjjqvpHmh2z2qkA55nugyDkXjsNynRuAY4+8yBTUCtB
h47N30TTAGTmKvVG8TqouRrrBFslRLQhYOGdmktWBqURpok/Qr2ox58YnZyvKQag2u9+2eJzBO8x
URt2NUDgURwdvHxmmVDw+l+gEuzzLXpP4xCUWH0KhU39o31+lH+qKY/8667vGhqLlWhRFcOu1A70
6jiGQvZX6dazd+kE1vmuU1647ELeIMFXERaZzRt7lZFuhg4Fc+CB+GpUNqVC+ctIPe4HOcxTDQbl
Mx0CTmsxnHpz21TbGZCEEQ4aURL6O9KZ5ihEiMlTp23UUdx9e4wnYzjFugHtBfhr/IvQK0UnHGj0
+duIsZh+F+EUNtwQbsABZXYdvS+pXMyjIK0E0+qajlRuNyUiLHAgWboim2scIVFAN0GWuspcpRrp
NnK3aatInF6NNMOCZzFFBZHyTmFXeiYI2cG7xfY7oXW47I9jTcOSulWBlki3kDFYB82u4YU+AOyM
f5/PSz5/5xxpGv6p42uBbw2/dV+dKrZtEQGFDHow0eQAOQtuAurc+FhG7xohHRxVEVFlG4nGTtuR
sfrJ3V8lPi3iSd9x1/6Ebpz+JfqaP1eo/HnKP1oHmROtru3gj3fETyqfmmyFX/toRaWfufG81Yb3
UWiWlwd5hV2TpciuVLkIuSBSza+0RRXqX0N+GhO/rHzKAjKSengcWPJsX3AJBlG5cvWvC036i7Wk
O/iZk6YDleqB8dKnLqXz43TiqNRB1k9crIk3JyOMoQHLvl0hSCn0ot5NOk5ODpgaA1SUKnuSNC/f
zL8EGqNDo1IahSQXAw48sHZ4KnAWGA1F5ep0f9SMAnhxw8ybceKXdEhSZmAekDOn5LbNcYlExs8U
LAc3L3a4IxGHs+/9U5F10NmWqLHbVMspcqDkY1HJvi+uxKKpQ+zJqpC7Hbh3OT9JiT+tw/65WIcJ
ZZHfKfuUELOBNmzac/OiNC8SNK/4wnJETaVX9wOEMWnwaU0qBLV5KNOdo1cCHKvY0C2jQgTQA+tv
PGxBy7cYOFYIv9HeD0gylujY4kMFtnL41gtW6EPafDY0eqHxMPtTu9XJRKiOaUzbY0vukO6Bgkwp
AD2Sb39khwcNZRIWA9PnTBDtRkJPYxSTOBr7lH2nyWz+ULikrNP/63cUfLoSqd5txtpTkj0vZedx
UgZsCF/H6kxhdSZQK4vT4kF7Ef9RrzpR0nGRk/TLy0xC/3CodTXIe1ZIo1be4wOU6cvzIl4q/i9s
Dv4Tz36gET4ccpsPV3yKwwgxT/F7FEb5TnF6OLlNYfXhPC8Ueh3gH65mAc63ZD5LG5NIfil1/vto
PSHYLlPfpaX5vM4Kkufl9h7EgfAxE18z/if+fQ/msBG+CYanhTlytqX43Cp/svV5UPMhIXmuhTJy
9iuPNukn7U1UV84S5yCuMXNRG6XMJZhmgq32nwAupT0hvtrgCsJeT6n8Xwulz+kib4ZZ8UrxVryl
MAKM0V+PISjmtzgwdrMnYZin4faMfj43JGPIVdwsXLo5NhBJF8EAJhtqIZ5m9Z8ryozi1MdfzeN0
t8k+D2jVoeuPuLsAmLR7IeoPbGfzPNRufSQg5Ad72Yb540pszUf2v+y9RnCUcqUD0KOmzdwF1BS4
RciwcOUU48MyoJuDJwh25z56hdyV2VFdGRV5REzQCbvvHwFh9BAK6f5HEHk5smPNtghSEJncIBRw
g+rUeIj2uqsDCIbgEaTolgmfCeh4AUUmIeyAGC/7DgJ4Qg524Ot/owdgHIYCNcJyuUv1DUuGf1Md
RmyXYijwRKjqdzTM/OHwPFYUGx1xvhQD3PG1PqoufecyYJNf8hTFZxak+DDy8HH4hRLtd67wXqB0
fCRZs0gOQppI0JVpn3qKVwfidikOES6Pu+FRTCFhSMDFiYiXbM6VbADohAlo7NyELjF8QjwPxHOb
WFwZBgzmCRViCFksB4wKIaRPjx1p6ATABaNnhgXJ32wiXCMFTXfi19lusQhDYSEUs6cBx8gMqBnn
IFB43mWgP6wcS8ce3vXiNfZ6/AxjLAnKADMQjRGWcxuWdnVWtx1S1I37COhE6SEsb54JsnyB+oZ7
vFdgaAF1R0h5BGLEwtc/9dRoc1S/CUfwdjAQqxZfkWkJoOYMPt4QrNMkhtvI02Hig1VspQ1SnhRb
EKtGth+m1wWPQG4ns5QhyMND/TbHdiClOPw34KBysBogx+ojl3tmfkNv4C4hk4LCyNIBzMxwId0L
K8a+0P0mWUCpcAKhq98WLA2rPx8Fvuuh4LDtfuOvBNrpByPtox/X9UXdsjY4EKqY1sL0QKwRNE3/
1g0KP6wR4NaYmMih/s0vIXm3xANoFX3K4fCbBHjysPXZoECCGIK8zM+EWh7sSCT0QA1CTke1SAx1
01Mp5laBcRPUCvHd6VdFla+AWQ9D3aHh5ECoh4Do97xAzA3eiU+WUVqEQ0jEQWTKY2FpRLkbfXsh
VT35AKU4Z7ECCPYqDie8d8FdEAeOvPYaeUvBkasC+ZfDuojvcWpNsHyFmaOjt6VyMvFe9aq/+1gE
LYp/wvtFXAPcoD/VQHcViPWXNQuFqoLpq/9S46229GdDTk5cH8fEBUXcggcnXSD/IgRglvzvEaB7
q4bPT8RsEW7TQ3ErjO+/44sbwQgRY0RBaqrH2xmtJXuZoZpYLHZwbsq9uEfi/hHbEGmQh4uzjjwh
Utjyu+ImQgLYLpGFo4Ry+Lvz7v1cf1YMW/E9cYCUv8Wl0H/6ezq4YrAGuxovF89HnIwwBkKHUdjK
CCs102u5KETHfjnrLVcpBCXQOiS/x3cl+sSC5O4lZMy4SpnoAQnxw+WHMCaIPhVGoviAfc4CtuAV
zC00FBFVpAWESyY3RQwg3prvUltkpZiQwfmTVBSzJaR7IXw9hJOOOBCC7YLFzAcaLGKakQDhZoBK
Mpyrv0EuZp7wNxAvEB/Al4j0abEAePkRijzJNqYLKZxjAiHylG4T3IzQN0LGaIElyZ+l1N+7rdAE
ESdNUX8vlHf4Cf9nqFGS4Aw75tffOUc7cTRBNeYIxOU+2pDinIWpDEUVboRgZedoAqGkhM5OzfGE
0FONHJSwlxOqSKz7/J+tKxegLaEkI0jZwnxFOJKxXoJ8Fks/nIv/vk1uxpQFQCphaS5+BhiZ4Y/I
/B+ZW1wuN5FpaBxwP+FRV2Dlya3/Bi3jpvvst1SncuuOrmfklevRNhEEEYPKZGg0jO0m0HnkIB/Y
EBgWKFBydfGv/EGpEHUYeOZiHNC7Ep4+0SeqLT819Sf4ENwooT+D3pWwNxLQb27cf4+PR6H9/JHV
MS4RqvY8rR9xl8Ud4/joet5FS0s7pH9jQ8x/cfpiVREX83fHxVP7k6ECcr5Ez1N8pKxBDCx4veHf
YwVyHwoVpb+h5E2rI6Wo+JeCJpJCVE6EDD8I7xVtP+/vsU1CcVVMWCyM4OH9LRoUX9utPrFmsBgE
sc8y0qNCKuaRkDIVuhtyuDqIW1yg8fTfWXKebL3MePb5doussZh4eJp5oG/Og5cDpddQy3i41yhA
USW4hyvXcMUMFW8jhxHaXbltUOpkSjBUxdUI6dAlqqdcIO3J7m8x4lLFm4pBWDIVGEE8j0m8uVjz
dB6pOKJ4jCjC1CxxOouMKpjv+IxxVuTynHfF/RX7RgX7LWFdEqcKUGaPOu3fNYn1vNrSHLvzLTns
pcZJx410ELpWSw99tL/JKSaNGAria/OdoHb14P6wEAZQNwPNBbT79xRJP8t9E/RbGIl8h39UyN4h
QhiK64/3QneHsbal9CFc3oRwlrg+4eAjh0ioorDISCy2802co3gt4HbuDOcNYJylUA4x7WIZEcsR
EZAokIIN4c5xuTxfvsXwGsLqW+GGRZ9LL/oHFNP5oZKwZfn5e3EVME/EucW+xtRgsXWF7M/KVWxx
LUtHTJmlM+zp4h3p7JwVG1VHohshGEgHCLk+1GTFTdW5mWJbgcEj7rS4l38rn1gvFr788QwNIXbE
+O8Qbluxtgi7I4XV4sFAEA8v5q2EvAw6uki/5OjQYP7Mm4s5KwZfu52DBuWc1v9v49ZQDsowjxZy
Bk/vHgKnOz4OqPX4d/04bhS/9grs0OvTU5QvbIMe4SUD2wANPbHnO7AHuN8o5lv4eGsLeyKAsQaW
sgT2ddJahY0KKXQxRy/FNl2vqf4Vl270Fjj1XIzFRlm5EtiNwww8yqcSFC19VDtrUP85xGZLdeZA
SiiYBXWo2F3pPBQhNPoFJwiWkfug6HkBRUB0iSpA6WRoL75HBXKJ2yc1jMzSAby7zcJejtfyA35v
PZxXqjVvx7sNKXH4N1H3fikrNwDGgaS1kyCR36CkuM7CPnIjCemckh2S3GKL3s20N18HqtAWsk13
KqlrI7dUKpjO8hWqK5SO9ocGwh3TFLRWwciiFokLPIDGYPhs0ZOkOKsRvU2f+q8Gg7+HWxV5Ji8Q
vb3iuXvupe4mwTOCW64+QrVDYHrcLAsvH+1b+aoAFkai6dMwg4cCqAxFGkpne2hijbRH2qCgMbQe
YgZWFdESWkPl2KmhdNOoa/Vb7Yb6M/WU8SXynitTcIkrSraztfuYHIPA8MZvxCd+SQ/L81NCD2BB
I5NlAZHECMKQtKO9a2Ysoax3ULaQdRB6+zRebAMBQWrVOnk+2sKrNXp10veUvcHWKjFdFgeZKC4w
0Zgzq0uP8uZzK8lbNXLG6jpYsx6tofiiWn7TDH+1tjkjlsHZvmNA5UDL1b1B32Sf3a/yjSeCzVRm
gfJoo4+3Pob9gZpliVGfYFXwFYVkCTioDhG48wzVqbbJNSqPND5SzEKp5dJTQ7eaLCx2VK9HXvF5
5teamz5RWvYW8k9PqovOVAg4oF/hCaLe+pyCqrtCLdX4NEjnyvqr+F5Au6ZOlcTAk3G4HULt2nCR
qJfVQE1Yph7eosVXd4SycLexEhNYhJWNXS4qlNqpYQs4dyP1eSrHoD0ggyBYVcLkA5KmfqB/b8Ae
RfW72UTtL0gBNm8j8lFEZQutul3XudpPpW9RKO5OSiDYS0g0p0woB/Ua5WeVHAlJEKQTqolDdpOQ
haEnADymRyTXBf5Cozs7LaEz8Ibx+9jTRAabZQJZR8O5AowBZJeu9WxX928Kcdpx7naoaTWbjm7H
uvwC2BZZrYR8jKmFUrHtJVfu3ASfBQ1bgfpN66+Um43nwVDx1HDz4Yee2B1tdEBACWxbwEwXmvSA
DoTaDl0XNFxgok0VDZ9P8rNyOz9JDy35fjgBjwScRvqqoOtPfAMDYob+waFoI2Z3YJv2sO57Rz9j
S9zuI6vq8Z1G1Q/Batp8PcFCwQXWWOEgLQSzl4pxBeqDOuma2AgeMf7LCD5RQiYJI81Q/OfKsDIa
U1THzbM8f9m8E+cwFiJ8SuJ/lHDqr647chvfNKyq36gxoXNjOFRfsZUCi117+OFEZ5yOqMbyAygc
FGeJNmk2KiItRRkHmIiEL/Yis1jNj7+nkxT9gkbAAHD6S9p9WskgPlM7Omt9QFW2VA8PT3t/eGm6
+aHlPdTeb/ICnuB0MvFBoBprxzSMObsTXKFV6qxavEE4Cu/KqyouWFHJ8RALgvP22P34ev8Px/BU
36SLhd3G/yY8V4salExlxVx/MZxS2m5JBii2dVYiZEObX7nTMet5BWSEFhXEvl8bSGk8MFKV2NB7
OjnwgUCqJGg9NGkLnzNc1C9NRlWsUE/ZtP19eKumc7oMJyG4O2WDx4ZuouUAmYlKb085WUbut8mR
fVTSiMbm690lE5WHf08DDHBF6BuBCYpxdDbn8xLQwDK7gixITlScIw53pyia2bSmowbXxHK0WlYg
9Iky+4eC7hKMYqTkbFdhciryryrb0IX9/KFi1w6m92w3yzecctTcyy4mIGPZp/KveZgyLETuYdIj
yhz5S/Q29zGqYw0BlQ82BosVALrZReIiKhJ2MCDiWoDd1pdXPd9tnuonL2PNKMpz8y9esp8YAGTD
OlnjCMTPi/UrN+RHVH5bzLbAWFJDZnOtebu4Cjblga65JKqLxe4yEqbc2wsY3mT9m87etN5QYi1e
JBgJLXEyFfW+nNepgzHZwuLXT4WzAb2MR9Ca4v8dOg6VV+JcfQ/Z4rU+AEzW6LAjHIKn6mD35+5t
Tm0TaiG6fzf9iyKm7tO8QhvAdEBPAAkwsMgqRd9jSakfFGCCKg1p03yiiaqTpb9tYrRMHh+Q74xw
eqORsIoxX4Kz09WMKvskjdeeugwNEOOjIwuY3jpAFhAwowr+wUvL+VVDUDzYixOfRhj2hc3yNs9P
K+yMkKpyrn7KdMVXHRJKSJ7TrxhYlrcUeQE9F0vMINjq08NQOcpduBxXLzgGePkFOaSMBTv9zOW1
Aq1RWs8ADUFheEvIs85zezdB3sDku9HVBaFmbdQ3VQ3oy9CXXlaO1AUxFd1dJmRgQPDm8xauaboW
D7GfTvNOgvMZgmc2n34PY+NYCvyoKKFOEKLX1V6HaxKF8VVnter3ykuytgydJjLghFNKryZZSzuN
4XaOo/Vj/Qk/b132AA197oUR5j9N7A7YZK2jZsctZ3OgaYSkyY26fZHb0NPDGg/OyAbbicmMn98t
eqlUwjOK+UHn0mt3QSez462rT+Ojgnjx0nGUxbrQdtF2VXwPuD2AAYPwbTWvAGAVj/U5tcwAwCuE
Bkv9mUP5Fh8LavclnW6VO2NLzJbuUtoNpC1rcUK8JEBrQkK/PdpcH18Jaz1r4JFC4beCJf2VZSad
WIPW8mX1Ic1ozjxGByAenA2eAaCpjvLNAi6Xth2OKRgBRPpIXcS9bj421YllHO6y80ql1d1AKaP9
2li/uM19U5aY0SkFUYBSJwq7ko0fB3jSIfxAuQTvpJHoi52lsSmALV91xbur2DMYF1KjGiEWeswN
zVQvmW7SO+M9sgCtSNa+Zxt2nlfmNYoFxjYlCseVq7IZHyW10KfHcIzo0Lc29hes9MiSvDM7VrSD
XLRVHaURsZJiBrsbtikl9HcoJEuBbggR42q3rX3YkWDM7n0PKmHM32k6/yReVX7KoE+NbYbCKlnm
7Per8GcoIfWfTlDrgfwpuwFwZmSN9OrmbfuyoYnEoiVcAn+UI8s3Qu8V8EtiFsqSyRYEtNS+9h8t
MK4E03oTPdwz4Ui92PjC9oaLwNXEAWP2k0K3vHTT65ggnSKAQGMS9pXbvtDOY+3stb1odpExJGLF
4nAqyutIlmzmd979nTIt4Jjsgi2aPTFXDhmEBhUJhHXIxgqQrwEqA1t4eevutulmtv7Eahq3Y8FU
pYYtlJWo7cLeRFKJmEEFNqsNoFGMS4LmDXZz4OILRKO8QtuzGiXUowiF6GWgOLBu1uEzqOX1aL0P
38ZLUnu6Td2W2X+jK3/IaUXgAQ44BIS4Ed4nWksWBWRorERWCJrpYTz+Zi3s3kxxKhl55g6ZkXP0
PTpOqH7nDzdfrM//TJzIyAUJnDxpH5dXdChMHjR4sPWwTfdGGj7tzp6f5/i6bX8foC2gFP3KZjBb
RmIps090TscH2RU6KkfYZMN16K3x49Fs6SosbxFaFm7+nhMQUM5K+qB8qzeCiA906rikaZACmUdY
V7BECDag+4H3xz6RBeE+iOZPKH+BHaBBCEK3lMIKIA0SlNf0VhS7+UuGcvGSWNoW7XzzZMA4wizC
mfEZsctPhUpP4yKwYwgptQGJFGmt1vC4kW4SDkGsU5UFmlp7P4G4Furx5gl3gVVAJE2y9XazbmH9
PButpVztF/aJIajwWBP+e/ijQHOw8hqVeJAgcK3BVKK9aE5Oe9PWiNebv0gVIVVBiUMAUtkl5Hz9
DrabKjgUCuFvycJuIlFMnabg/DflK35qgJbhQf2ggoXHE6GbQ6P+8e+XN502xb8lCH8hjJFgAQNo
E+O0dzbmTwprcBU1m6/LzbTODqb0BZBATOCF2NBnKkt2fn3fvmeUb5wFiJotjbmHQ2vRSfaS5b/r
JlgQFsB2zwqny+gWUCgK2fgh2opjdl+GGPmrY3dYsDKhabAuwSyRJW1nUFfk6GF2pX1J3/YInXqh
44PXnxgCgnT0epm+ALMG2TULqsKB86C9pqTStHQQyzhVHxM0V8F9MLz6+DykIRg6cNLtx7Nbd8ce
oDC+LEKSEnVqqGQ/4HaPAi3UfiXHleGji4R+RU9BjmICwv3pVY8uWRb0dIqyLYzUBQjGGYAKMLrb
aFfXceUDJgJSEfYy6bLyrZ9uM1L/VevPrvlBjsD8s2k+Y4n9eFE3XSYYMlSSRdELb4bPYuG28rqA
4Tm8Pr3kvTX9KHvL69dVxD3bZPOBdkpOEA1txkNoZUbMDlyV/IFc42rca4ZX2RRJzmA3YZULu9j7
F9RFmB7fA76NuY0ejoqB2jvt3O4L0YSBcM4T5mOMJswZDJg2gXQAU69UgF1K4ugv8qL5HV8imkmU
Eq3RLV9NrO2SLaQTT/02UUWbguRtUghHwvFNM9BkwnrwgFPC7FaMD+kVlnJaOSZhsGzdP4ov7ZRf
7+/zbPGoahqJn2AA9oHywc4XO+nF+Br+gUpSdpqzBLGPOBFWNXowTXtDt8HldEYgsfnh4wH8CDGs
woE0D2MOgt/S8Mt5D6VEBS/8Wb/XB0IHFtkiOkspkhTojFkPaRMqAD9WlES2yhHlDBbR5sOE9wSe
kMQgHZ+srSDW6QUt3guvy65Ez4x60epPfAGByU/y1/a1IXgdyDNt4CigcJYq7rvIEcHXfgPjklfr
Ym1eFJodr5A+BfcLXOPTGQQM2K5mR0j/HLXCq9GIcnX1NUYYRbL3IYnnDzcX2LcyOfdpr52yxLmr
W0XexUehqoFN9tMf0nML7UexrDcufKK80Hrm98qbHi74yQS3u2t0M0JoMMxLAyg09cHb8orfzQak
b4efEIwBYJwk3WiekxMn2wSuDLYkyWE8wOkWGDQ0slBUonrRfJfOYlMK27UbGvrIugL7QKovtzbd
pwmDkR0lOS+RhEBQhw5hqqCsDo3aeTBK62DDd98AH8PZmGxusUAR4HkFBF7dm6hQgs4Ae7Q8o8QE
8DsJ23+AQB4f5DlArVZH9BkgM6Hwqls99hUUtb4AUmDsWCD3MVvd9v4OQJ7KjIC4Q/evYSdOJIV8
E6xskCC9DjriiOQfRrAvsPHF4kPCg/D0mdYCZaBtdo4aunGrC0LuuRb2OlEf9ROE1eo0VLWTKR84
RsVaju3Nz98SqxxWbCgK7Ctoaj7ATy4j+ejpO7r6KaeQ51HJnoXhTOuC/fgXX35ZXeEhXOFR4OuI
xGi0ugCczHlACIMSQijEduifLCWPJR7FofQ4BobowPoIs0M4kG1mnBmw0pnfMDiZO+EChjLTRvET
6D9YCq71Q4cRyxGqVM7KO69LEJ2Wandu4etBQWxI1vWmXs8zapqAD+9rEfyvk99BWVPbjH4gpvFH
RZ4T4f8BStOM5RzlorNyJhknOMtQI2sedhyQHktQFqMvIT1q2stkszCPt2fyMUhvZncB5z4MUFt2
qIyANmqmsF1tQdcAhpJ9aGIUcywIgLCUrsRQeHDZzSvLgU7soNOru2kIYWbA+HwRknTSsUS1Cxwe
MYS3HI9oFDoXjKWHjWo/vx9fKkK1qVN07vJSOeOp7gQfb9hGijUOhBqJYUe1rZCP1b/JGf8dhBnX
yacpbSUoBpRXButBiqw7y6C8LRt/sGt07rt3uJs0fP5Rpunsyi/1bZ05EJNjPJ8AU+iXtEGQ2VQQ
4U7fJHhlo7c8GhZRceVHyl4eQsl00bIu8wMLVrTt/aNB8zz7UaP1bIGDgdJVsVsDjCA8UnYjNBOq
vC6yMkfQ9l2Qf3PBLrmBacuEGy4CxDa1XqfQafbf7fsNOKw/r+/W+9LtfkiYWYh0yioBErRA6P4Q
DxAMPigEmCTyhKVkc6AkHQps/DQYXG1aO/Vh2LSeQvnoMO6S0wRUi3Vdd5lRYtFSrR607rG1/OdF
JEBs/Y65MQU42pFVgmoXuhewStAXCBr96CKbbv8hNzLUzrSO3Wl9okSoriVsL96wC3bG3ehJzjPA
lwYKhaDurjP43mG/q8JLMwYSafjbiHC5V3zkdbjCvoaonLUDp2HaefYvsiNHMjbTwSyYcfSGUgyw
KVhl6La1m1+6ZVcbJ4UhxIcHu/T6gkOtU3gDb/qGPSR6Ez4rH5If/x7eABSfWPV418D/2SkV+t2d
1CzzTGEnYSO3kp7AQ7/diRqAzlqY8L60L42Vfaeo+nm/hZfu0IPgeE8/eYEKAfkVg3eLYAyIA+px
Mthrr77e9Z/yyK4Ajumr8J5IEoGe2MS3vPNJ8Tie7ChIwwsZ0O7tnh1ICmIXagOuDW/QX1nJSjcd
fECjqnqIzr8gG4EtqDZkp3cNOSSLyjpqfqcc/MlbCSgVn8EPNHewLcIXYRWubLKdUn0Jn3AvuSim
tezCv9DeyVFOxQehMgCBi/H+K0ivLjUq7IIRTUCUpKBJr/0iclwdgKFVYUjVTBWoC8hAcO4+Bmxz
AOYWISur/HCNPEwEFmIFCtB6fnFLJ9ApLvXWS1mFzejUFyp+lFWj/d2FQjutL+heQEeHZ0NLJQQW
/AVigZcgCgCMHaepCqpbQm7AwmS130DC2b958nRVszew7T8TeaZbvsHpYI4/XijzAXhYl9zKDUyd
7EJSend/U4+df3kuceRewR/yIK9DX7ZKFCWHK9pvGoXCgGCHzjQcthj8nucS3Ds0BCk3UAqDaCBZ
8H7vLlsAfVGhZngn2KRoTCj3+McbcmWY8ll1Ztl4DNEVQ2dyn6CHkHkMJWIraogT8zJxZH+FMjmc
GxAzTx8NduVK0pLC9fdhFFFcSqFb7jhePvkS/OIEs+GrvEuJfzARcLtwSTOYAlThPQSVLnmhXPwB
vA1yE0iwyQaYZD+P3WUBNth+bnAO8edv1GHCR/Ld2PbTQWcUcTE931TTcWJNPHDbYErrPt5/oqYF
MCvHvZCCvNClitEDdfs9gxCyeb0zb2CMFMdk/9And375X7wcViuzSXqWc91eWYZl8tW0Ebm3AACz
Nf33ebfQaP37CR0cq90Q0KKsf99Vbws2DGvhZF4G3kgdbTTlNwhQ74HhfwkbGoEsYFavhPIm6RF1
PcA5eM9txcf9lXKUM7oj9qGd0+Pw124p1wXxJt7I4GO6E/PLFoCqmMaOQ0THx8SH5IqvMx3J/z5F
V/K/j3GL6Or+v1eIV0XeHS6cJ/4p0U2U3NEu9/12tPN9uR+RujPD0Rb+oThm8hUtu7X424VVwD+M
NYG+3djSAYWL3UCKR07KMadXAfn6a6FWQcd/xPFF73z4jH3eEPfO1/KsuO116fyfqPPaUl0JkugP
DWvhzatKDgkEEp4XFjRGeG+/fnbAPTNXp+m+IECmKiszMjIS4WOnaMp94jzyb0UDGERWERVoF2lw
HjdsOygHwFwg4NYi4yxyM1piGLK4NvV3hiWb5QKAjwzd1Rq3qgGwgpWzCVThM3AZ3CfX8NIgDiGW
eSBhZNJD/OSG4HWhWPQJXnUqJulRct15a5ThA2ivAL0k9Y7J5mTv1c2i4Bdmn5JHR05gcoMLwn1+
sdrDI2UMDKgmNTcYbwQHcPyKg6xfnuXDrQ0obdD5sfB7+LmgVrrzgMehrcMgNaysvO9dvxlMJTQm
CG8d1DARlKiMRJMUmA9U5f4IkGJc0m6bhfTU30xfb+vtorrt3u1Be/FADAVqoqmxtRfo2XCtqKgz
StDSeZE7OgnoVWr0QzoofDZLdBvcOpWQZC4J3TLPz0ru1ZrhBTmrGAisR0q3d+oc4wOi948OzUDU
pdltbZ1Zt4VIk3uP11aLv1qpmbUesItEi1NO/JxoHCo5PfH07Mem/tEu8uXqoUihKvcYrM2CAPG9
bR9rsVj8Df40m+hAbVA4MAtEl8yKy8x85nLvOSO9sGUKLnZWGwyDrWxx6roPL26+diPnwlDQ/aEf
tDUrOjOcAwschu2O6P1vA/5GFl1DWUP76VBMbv9YHA86+p0atAb4DnUIxuxH5joktqT8EJksW6Od
dncOmvmM9d8c0DxQE7yb/fl7uJqyZwcsix7hkAWH1AHT4E868AimGYTADQGT2dWrX9bWxHsy8X7z
9VaH+jbF5ienNuWyyaF9YX7s2k0Ruh6o9j4a+utS30c3CBs0NoYRITrMpFltllpVHqvNAqSMQuv2
VxwXx4chtIa8j8+fjUHPKZumQLhAo58+tv9Sz/yJLJE1177IeLoWMgE/2wCeXHiFSBcCF9HccoIV
qHqHri7V8G3Co9WcXc0MHRNrFZbcVms2o4fPIuXOkgzlOncLfrd7Na06yZ/vbd1ZA4rl7QYhMneO
Oj18xirh5AljS3GZNWWZRXe2DKL120T7zNtlqKwZbwJJdRe97UpQW2a8SvBwWKO6L+fSl9urLQ9T
sujuIIm+bTw4N0ez9hd7vTR4gnN86VTCSyv9E3miYB/sjashhTINugW7GRIJdWIAjHS1Xhz9jDWP
TQTprboGFu4o2wwD6IEO0qOtTqroHeShP9V8cYeyHqXqEFXK8d2pxoQJNGOF1YKNhGPkpO2XrQ2Z
Piwy+qGk82Wv1+E+oQlJCeogivPTtDdxSnZKBf6blj6bRqlD9+t+nvYSqylkHZDrR8Fs+3w1YdgJ
rjCcf1Nppe17f58AdtQ6qyn5ivi+pHquwVOss+i7Y2Cz6D2bzfA0vAd9ALZytEI2OgRPKUY+jbLD
PC1izGONPLDdRz+UfsSerDlp70/ncvffJ4+O3Se6GtScCvTPqkH8EqoCnB4k7xFj2eG1wYMAN5Xa
zhO/2P9QKSrJ/zzUa9RiBiTcQUCSLPov1nu+hvxT39doVkADSN5gH71N69zLQkgxtJHag0jswnwV
KIRkto36SvTy1zu3eLFPu4AwiP4XQ9CFNYavf+2+EXN/WCmDcY5M1XZ0KVu5fnV4SKIs961bBj9A
h9QBM1hDc3/aacbJFgxC5lTp0W6e5BLJkBWn4fJHrmLOwDOANOQRGC8MIyC59q/ZzQJtpkqUgqok
xW4hSe/9wglRMbv6V/L0l4vGCW6KKTPj7dneP7MIPfCLzDbkwGgIvLdKSU4CVU8c8HkGiZp2uZHt
0BWHTke15vposb+pElDOd0tgB/r60LBoa85o+CLMhGzjq5HJmuRBbRXSCQjWIHKM8wu+ExD6ZVGf
JQpu3mDLP1hhyjZh73M1z0HrwEfM4ovk67mEe/S0Mk6KqhBHiGjFmbIF1tPCYEIU1qKcDVF+MUNA
EMiX9KG/FYbwBJFzpg0KXJdpZsZdPntotNilJD+vcp/+jsPr8Dgsdq5/6QAZPMbZPD8/zN6jSfc2
SOli9Zp1t3FlcGpdOvleeUGZIdQhaEf56Wa4hdnoXyOIVCRxoksXHhW8sbzhCrtySE5dhjbrydqn
Hc/aaIHZRxjo5a5egozRytX3sL26tK+F/3Y8mxTWhkUb8yEtXqCWHadUJOJ4Z4sEKc0t2C9SNXRG
rC7A2DMXp8IIAO3FvuVmH7LaOfNk7qSt/TgPV+/QZo72C3kSY83iEYlrGsOQ2qQrWM2FFrUebxdc
4TueOCXO4/vfBCcA/ghSVqtp/uadYfgQm6dmS1l9BjFJtDzN5Gq/K94t611fsIrsLbfwZNBiyfTT
K9REP59hxoQTqnIkv86IsjYTsuMoR5oDVJyim/3L1pBcQ50BIQPqqiipcZ81b1Lr1SiMOHiVTPtc
aBymmT0MBYoP3RddGfE2ARGgaS/fQ9pndMmPosG2YPqCwlPEmuKwI5X3zNjrSrg6qA/B3x6MZb1f
POmBsUWqvSYztBvdmalbix5m5hSelFGtY0Zt1F3refqsbRs3Z03RGAkJJ7Oo9C5gYjSlKFhdBLFh
c6JCAik6ztOUNAWLe8dYt21yQdgWQeZrdJqf2hDbhnAMaTpMIJhTwgpCMhIbqJjaFDXzhtwfgPWb
0truZ7g9eKXh0yvQmW5NKrMSozHmoDR9r5l7cus+6SaxrWeGpzkuCf69Gks8oH9P6Fa2I3/uTOp5
CBG4YsAET2ia9zF/vXukVvFzirDBitN7UglrsyuSuhQWNxA/R9IFZI9A6FVH4jY/O51AvTsV9XKs
0JITpa8mklpUrlKD9SJv9gD3N/kQcTyUi9Brf8E2I+/bThErBYKnZBbPAoYG2ViK95ZAFLDucSMz
3RPUNmvfP+E9YJPp0kxt5TQT1ICMURYl9ijZZKnJ5CPSWg2zs2enwhAnhwGY46xpgTxcdymbbgBa
A5kWFsdO7QwDDwUs9NHJ2KXxZ0Egj0m9ImUIw4BPQiqFf/F2lm/ehqim0DiYMm4uO6LYqGiYchPU
dI9zlG+iFIsKKRonq+V2op4rN5r1AjkBEBHmQ84owRNxsCJ07ablA4b1yfuyqTn2K23qHW9UY++8
z/yamgclASkQL62eszG1/vC6qDEmDMJd+4MTTHludvzKKZN0T90PWbgxeSfqoJE7fiGK/gedjplf
pNVlVEZQT9UCVEQss8g2W6XhOrx03ujzkI17UecLxmuhmH5lFWAYgd6lDlx+2sbxCeM38pHkChF3
w23jhvDcAXe6iCVH1JUYnfTU2dkRRwb0ekcU+4jsyd0uTKBMjoqn6ZEasVJUCWldlFyTZ4QQ1fi6
YPy/BhSWTtcJjlhrT7iBEHIzl2RbuWDTRxmqvQ4KFWoQza2BAcYe0jzkTTu0/ps+gMxFSmbfMp7v
CN7bZXSiIny+ImQf0STkQs8KBgUUBDJKDTqD7G2cveu05BYR5ubCQiXt7YONW2SaXkf3UYlkj/QT
acR4a0O72ye0DoTe2SrDvnAmAeQ7uqZ88OuyPRQzDQV0HdLPVBhkWtipNmsFhnJzMFvnntBoCt9r
sA3oFbhYO2T1cc0uJt8sjhEXo1L5TEnHpX3Ldq6HIH1GkETrWWBOb194us7DcVhv+shB9YvDyRD1
On22m6eue2JdoiOtHSjAAaNTVaDFH8fuJgHiubrPIaJiiPXY+A9tgHtvu3bxbpbInrOyufcycsLJ
hfu/7LEjaOw7PBG0RrVFdQBKfaB+D81R86kY0nkxjcrqFTSz/Ed8iV79S688IPN9JuAY5HEb53fS
FcwSvPm8dZyvhqcYJPuxyNiTWRXMsHffuNTA3juVPjm9dffQnwAhW1h8dJSC15CcAuMYyTLu2+Ih
HJPKRxTPJ6TUydn3Cr0zL1KtQJDEKn2SPDKQCdS40ssrXyAqWK9Rung2SsFueqeyHmsPc5Lkyldn
OF8ag3Y9FgXoEoiXVm2uVe1IMiFfhQqDNBxCZbBTTh/CYPSx6wc8/qwaZ1ZeDidEPhu7UFmUFiwq
ZHmQECVZDZSdeTt3mncDezIYdqIQffi7YkNofQGHD99/YL8krbZ5yyFlgxEjpf2u+HyX+D04iqC/
9OrJ0zrIAcIvHUOoTKiGUFb7nkGZ+3x7LQmowSzCviMWPFhF1Lp2Y6VJhDch0onGmNWpQECAfLE3
lemEAJDxxzGpxxXZLoqSdRjlTmVcGGdQiOXSL/n9blecSq8G0RMJFutv4tYcqtFbJBqS7Cgd0KTk
lVDPXrKOwwK5w6MFZ4am7hGL5WrENHQaOWc1qmE61/joAFp0k13PpAbIZGNIodYH1YP0M+lFEg8U
PROOFtBGVCoEQPhJYf/iEWcbh6hWpL0OTZEs2oNG6Qy/4UmIjCsM4DY7DMokPbofbi4FvD0UZnrQ
NWj6R1pPbQSs6+w5OIH3IlJ1wq8fQ9Qib/dYlAfUeeJuxoVeNaSceXHEyFE9DFZPKbJUwp6QFOjp
098ukV6gC42DsFNhhOzIbVSm7e9dB36jxA65IJIiBR+Kn8iWTUwghhDOwW446d3O9aIHo3ZCCzvz
opE1VhemO3qllCFjIIrecznG7RnDXoS6PSDlRV4eUW9qtY9rlyEN8MUAbpToYkkXbTo6WBTEQTWb
lea0bmnlOkcHuWTAwT5ZfkjI9BB6XR16AeVTUlDkjls1BrNhHqVokEGtntZa72WRodhHmiTbT4Ea
9uPHbLsoc/GTSoLbQfc9tbJ8OjTG2cHeDt/w/dAGHbAMnBeXGZEKi7BVm11GBTqFpS68chJCV+8c
VAYvpJz53GNCwAyHYQQa5B/H5942poOeX9hbqwWu9AXXA/UoWvbieLgq76DMo4mYbCfZxhv49+uA
b3nR03UbFwY4HQRIhRkU5ExCV4ThakoW2qMx2eDtw0V+d0hxIME1g+BDogGKZ1qySYPDNEBHBqbH
itGbnGek6N4zRthPrxwDz+JXG+Y/Bh56DOaVtqlGgB7/IbZHFQx3fpWhxt/kTwa/6kNmlPdwkbmU
dF06T9mXmgWALDhmEME/7hkLNCFWMCv/Qvtvj75HXQrpCA/zIHn2zS3D21DhReVSZxkm6gUAoTyO
GOpJyhe9SfpEUIeVG02c9exQcWhTTdN5iHQvCHFB9uoD1fIVbnFegUkHjRxoyPs79Ase4c+2wXTO
gGlfnOPffYQ2YbV7CZTLoUnyClJG1d63c9PXx8EXenkv6hMzy+38cXUnw11EWe/KW0+szXSjTlP1
Englq2Nqv7vHq30A5FgyF3dhtfOJnmhvoV3Zelb8c2rDRERHlIwCUmbkaXGSykebSuXsDNeIfC9g
O2lxZsdt9KCfO87AxD3RjsxUdrCgESay0vlm/sanHrFCbstuvj+jvCDhfyZFaxs++1SyMLwrd6sc
492S2kDobJt88HCWVKxk8BFpx0fVFISVxT3EFCKBU1JLbAzMdnYcQGigZQSuCe4R76p1ilEZZr7c
rQ12q1tC0pCkTvO1KPpoJfT33bx9b9CY4E5AjL0k5UpuMptHSM9fS/zaFEFo2ojvHRH7ohMCDRpM
nvwJ4QdC+BUxc0oUEJMSpj6EWL77aa9meGLr5R0cH4459WPdS/uwsvGNaB8VEY42M7NXZ+Jt+zVa
fBfax1ltLnU9NV7fNBkRnCLQO49ZD1LQfYnXcqQMPVqFW79C/BYWe7f2s/nGIbHx2d7N8gLXKabx
doMGJp0jXGJSJtgorslg16vN7wiBjVaw5GC9QKihMmVNcQZXhwt6HoC4u2U/DWvxI6j1cuNXkGki
qUxmhKEOPjnG7MN+b2XxokaPGDKxv8XHSH1a2drY8jqj3c83ru2bdHePHfz/6N049B/QB+6CEyBS
3qbFYXbISlfUNGae/sFahOqJxLRSqwgzc9U75dFzCIGB5RSI4tJkJURtvnqyYT4iB4xxf9LKD5av
CHWHxR0Nt7/CgoHIyIdYS86Z58k79kjaIPV+odqImHeflD0y8cB2zN4T3KSUTrkGI/BeIiuBfOG+
TxU5kT0nvPwMi80VCaTgoQjx0T9C47efWYmZgA6RYGNQ4+Ih1Om9wYjJa9gvhLgM6X2c+oz/GF6X
DAbU9fK0zMxb2C8UcxoEBF06229p0dIodPFV9lP6znQ+reK4HINQzdCByg1PLLs5ktdmyPzB1aE/
7Kcz6T0tfxnGIVUrw4u9t8IgSK27FYfz/hGsGbxZkHC3lbH4u8sls9dOIeyurAS30uqiCgZWdzZd
6IyOyx5ddqaVFmBSCbB7Bt3XAcXrvqzkaBLepm3v8fZufWXV9SQRAFy/OtiI0P0k8ZJFskjtJFks
1l7itduYJM8721aSJO124v15owU7fSIgeC9jsFhJUudoumsryTgJH6tj6HY53tlMvYVzVvKyANBB
AVtjneesNZ61uuMxDdSs8VjKWqRgrOGw6A3HzaEQxDwYIi+ALzhN5V0+7phX+MRxs2apZlMgI0Qn
+w20zB4oTYA61fQeBv2aPEig/cBsIZ+2eFag1NlqXa1WwT61+CZUu6xhaPdDSEQR6bddb2eIz8IO
opCQvud39P23VrjlsARjDwtW/2nCp4lXdrzsIx1LLc6pPh42yx6cvuHTlCxuWMUKm3u9ag+bw4et
VFGlU0bsgH0wWRebdbyVcyl3dIgOdEd1mDrDCykvZIg5d3575SZrAsdIPBdzVfbWsA+9hF2VEdN5
gRzx+LLHWTNuPh2duzIO+n3kJx+Mx7MiBVi131lzb4AOwKe54RpKs5meYDhs3O5shhvIqBCX4xMy
UMr1hFtb5x+jg+d4jTcmntIOZKN4V7fFQ/1l/emJh3/0XmFdI0bwmS7s1elzJYYVa1PnxAscfZ+Y
2BreDdcxnlfsGFnDJlW9A5p9WJwaVzrsh2tIkxC/v6dHqaAZcvn74cUdxrHPpD2ZTsrN2Vi9gukd
7WmEAHY031gXqxdFJyuIeizhdo/kk8+Oy4NZps4bqqGfWvx/Jwzn8dOiskSfFixJLMchKV8+kDqW
AiXXT2pV52Xg6JNddkLQXg4r71GoxxncOZA45C1+PwwR66znOmmdLPbrbzLOI2px9cEN/NiGCWhT
1rMzS77Lj2PS9QZR5YRAy0EC64v+kxJoQJuFu2vDuhxc7dFgROdbG9axU2aPNDlYEYgRm6dswWjg
XO2n22j/tZH/8Ly18dqDhXJDi3aNNCwBl3kYXvTIKUFnsdffpJjn3SwmJ//KMO3b/JesmmX4L5T9
27zxL6kZbzBoUCDQgEltDUb0HLN4YoQjZTV4niPoc2QjDqEQbLjEdLgcb6aNh9OAlOToefYaNV7G
GQwsTkVnOKryvpMVBVN07MwooiLO/mY7IPzzET0aGdm9NAwq3rVbZV3adsmSOOzJJ0UjPngwWAyc
3mjUaDgON/pkNUikNC5WhJlZFPleWiaaY32Q4yhHL+MVeRUEwms0Rs7EciJ+cbpRxDEtFo0IkEBf
OmWUED6/kYchdUF3rdTJWvGSlKIGB5JEeC+OxkvNXi7XNlyRJS/G8MssUHJ32enghbCKx2FMMUAv
xXd+WvP5PGZvF5An3JDFpgCSMcNYj21oJgYOv/GDebwnResyifV7/HI1P4b9uwn1TB8ANTo6GxPP
Y46BQb70O8uNs6THF2N31YoakUnRG5IqUhgue4zsZSdYdpb+MrY1lA+m04ECDOnAj2lcvt/4YD9O
DcPFjywF1T1ueHfepok9lNnpznissMOwiQ2WtR2PsR7kMmnS42K8r008CAwEdmLGDwYDQ83ib/EJ
nMfNZlaju8wM0Ua+WM9+X3garF9YNX1O7m36fZIvZ4ez3BhmH4SKJ96BcsMX5jLxD3ESbL75hPOv
QLSYs+phaCEaKmXIR3Ch7iQeK/riMYfLUzanpSz3o6FEq8ydkpEyomNibzKL31Xgn43kLOEJYEkr
30eiTg6kauZ9uEc2WtHU/VT56qoJ0zF4SBAwGIgyOU5dfS40GII93flTBi0BsZlGU8gSo0bqF12Q
m6xNjBJWgg8yJS9o3x2AH0t3h/cSz1hQnOIw7a0AQ48W33m34CfHnaATz/sheVJt8z4V2fC85lfu
KK/GLEPxfA5pL5rHgCBl2I2FG73jYy4t/1htuAEP5WSnk6ColXLiYfJJtI33iZY5QCcwrzHlKt8l
Ye1nrGaGa8MOYgjQyNjins6gtLBwjG/1782FkK7lk1Qnt1KXUz+YcL4TMxmyTnJjdZu1IBaskNVu
rIVn+HKbMH70vF4dQ6JmWVr57z4ZVCAzQEglvUmGf2yWHhaebp3VJGknXxckZ7ndGplBHZBIDCsO
Nseh6H6/DasovHKmTWtMWKBT77NOaFlojvkqje5+DJ5rTZnkHRwpqmxDnvFgCJt53C87hXof0qsb
zrn0XFIHs4w9NpmuKjTny6fFLE8dbhadk5H26vV6eStawVAoOHzkmeI9stkdYIVHLyBeAJ+uMA6C
dcnB793W6RzLIwYQG9X+I6k/GuXMxzQwpI0oimSTEHyzsX2BUwpG2MSXE00jrFI0BeCTberEZjqN
OmgzMDc4EApLYWRhhuZztPnaJXQ/Kmhtl515P+Mys8rQ5VivWEWrzsYDzbA6vYCTZqgGAaNP466z
zKC5ZvmdKd+ikNAy1Fw5lxhiIHYQHZ3ggT0hCMH0bQIAthnz0keG6PvMFrk1gGCuQMf0RoMINTzY
GuwpS3qmYVahTxEttPxpb8qpjSAss55dkJKD2o+GyxTW57GlV14Oqwk4CPlbmw6AUDfo80uDHpaG
cmtAIVgtBiayaRpCvvvUrx4pDztwbDfKOyC+I2erCwHubc2ZuxDW3/R3g8w1vsBKoLsP26HOZKDb
EwNRVBzgXBL7J8gG9CP2EMwkj/+y6YuJgILUMq7O1aG1JYQF1Jzdo3PEAMSyAdq44ND14KMSgSCo
wx/o0+sYat8X6ezC7w2XHCCURLS2VQS1AVkUuk18/QTtMXFWbsaWHdEmEidVZvywJMg9QqnVQg1R
8+sDS+hHGOEoG0oB/ny2MtwjOcIiZkC5CGS+pQsBusR3UqHvynjpk/WoTyZU44ObD7s5/DpbzJGh
zvdH3aBXF5dKpe6aT1mzSorLSpiZoVrq3ABwQX9w7X5cI5z4l7UAtvH33gKSjZ9k8Px47mhePnu2
ysyhOp25mnmapRE1JCKfrHHlW1mDLfg5cMOhrjMWoUgoLDMiy0UOoUFBisec/FqyoqdnSfuzQtTB
2VxoJ53q0UmpMGJfTi/u9+M+sx7bgnHSAsZqhSViAsSsBjP0elmmWmQLuBLaag09YkdxyGjzqaFD
Ndm8Ug9x6WJ5ZBMY7Lve0meuB52O3/HVVPjlPWf5pBgtmTYyKDggg1E0xRpMA6axNw2CjRVQeBVN
R8e6XJ/pYDSaWKMP+gbNJxnG69HegLtB2ch0rvMLwWQmoqaJskQbn8eSWJu2kwd1lcTYilJmrTPr
Wt7PvVYONWzWADI8ftjX6aOdrDUoxaCcgSaPAzV4YuFbJdChrRyTiPIDvKyop4AR97Y3/ZgzXBP5
YMy8E87kje2C7ziBv+Fe7Ye5OKjHgfE1KHv6MkFELxIrJAN5Cj6xTSCpGKlLGyCrNS5xURW3zCC7
EDEmJ9/DyfxwoymftZJ21ZpGbcV7UCj1tm9M0R2MBklqEx3AAQQq3HogSyF1C/aLUEFfpkf+tpAc
5YvpaCiejAwpp1+0/q6wJWB/WmvU927Oy9xhtFB0YNfidffUhw12I2vydLEmw6d7I0cFENepdn6n
euGEC6IUwGiwSYniHn8i0BX3djLFG26yNspNvxy2LfTvtUcHiNGqt+plHPppibc4sbc9emU6OrbM
9+JAiUm5PtURGQsN/O/hEyPtrL+To8tKrdPVpmct3ikZ5gb8fYu05wHWlv1H/DwY/LHrzSo57WL9
D4+Vf5hJWEKiVqKx+r0SKY8pRApNNLh/Tfq+wAg7k376Mv6YY0/8Mjwzbx9ovukHyhf/UnP3SNmB
AUNM5TE1QwJDnDYSngSBbNAGtAQzefJfotcvfpaXNG4BKrjNk80M0/Z1r8CQic0r7qvOyqxvEY1M
3yjfgS/USi1OzxXpMvwI/Ik8zgbuQ9UbjxkOsiYU6XGoLgUY33dDTzPPHr06gSUOX0KSKHEixV2F
YHi/84Ed7EJRcDkTzgJ4jOd1PmLridopj29cwSWROZhx7rSCMpNYMa/OUNvXUX3gM35wbemTjFu7
9u9JyU1bE3uASMygPLoFhXGxc0HA3hTi87DcerfSWc7L1i8r1U1kptVuucuuZtsAM4vRBIQ9H71w
vvVPAAG/FTakzGsmH9jVd1t2er1Ob7mMlzG5aFZMeDC++JBa0tf2qan4UKsaf/Psb+vstVbTdJLn
9cj/EMaSaDVarylh9YVJsNR+oxgWc9Zh8oO8Lk9aATEY2/e3nq2GYEuulud8QyxLGJj2tqVvgpv5
XfF7vt6jd4JgmWf9Xpc3S/FRCR1MMvKZGLVQOJeaaTdmWi6+8FjyELZkSJO3I/qSk/OkIkOGCCUO
UkVkhOC1UaXm/YzTjtJBesqy34C1JGX2L3bYpJeTdZ92lXU/E+NIExBKYjW1poSPgwNKixRye0+3
EJSCM0Wj524ROpzOWWQ5xQ0X07uZXmVRDTlD3G8o1ay0ZJGwpUs0XHUxkoLBhbNhG3wZcfpWMUdP
fRFJL33x6L7P4YyJRcfN/aBXmUWyUGKhN74J0ja2Ov0KhtL5hhtSMo9kE27Ce5sGMHhT2oCQTdYl
DCXS1LzFSqycZIE505Ua4OUmyaD6ne0WjWKszaBmDuHEV4Betst2tVvDyhxm/F8dQ2QwESKyvizX
FVfzPP0q5aGdR/6O+QWX1NSYTldacIrQjqfM35o4lw5ND77zIWcPylaj3V60scvMSibriuUdeqls
vawfhorDg+ZI7P6hZIe6IgwR9+gHAP6o3LJJogqK5i3CN0g5c0VryMuk/fXX7yW3xXqD8usf5fqy
0rh4rTuD4k5py+v7PcAPPzBCdk4E8r3hGh2Z8Dlfhq2Q5dgEP4n5KhzzyvKC9IsLGOWsnJ81lOkV
u1erhYiynMbXcla+pvxskwQxrwASl1aSm8PV1wZLwhKI/WxoqcTd5GR1tDphnUe+fmA4FGtWFaqN
V2LMIcDRp+ilz3JZ8NKpnsgFW/RSc4AVFQ8Zd7fGI4qZ7qM/+TvT5cFQp1YKrg0VI8mL/XF+xfvF
IIfbYBucMGfEXn0FW9pyaGxSyI+U5p37hwHjBskkC9J8QDillwmkUMgXELhpytCf0P2jKz48WSh8
ODp9ExsrIoaqi5/7stO2bLq+UpvM8tdjxHNEyMXgT/Fb5hEPCe/4Aq1MniXQuK9H+YL6Ea4oZ/pt
KHKF0CmUUZ+jPUi/MvBmNUso3p2IVd6cnDxhj4o2vx9O2HgB2nhycOIKn2mxeze/qIuJqaAEOwkB
UFGxcABtdLT/fqCIw3j4K7qs/VxmZELx/Wx8frm3QglwYdhK7d9bKpzW71IAnwDRCX4VlJjWWYNE
LxZNWccvb1me8d2STZ7jdG7qOJvxnG4pEagEt5o3EuKx7eoUDuKYP9zXH4XCdSEY8pd1qjieIM+6
FpqE3LPvP63Ga8ataPtr+OOCSjVaqbzBnRAfnf9r/f/43TY1hn/bb0aI3a05pllCAZYPiaZeiF6g
qtyMFwse2EtXS+93MW/Nul1cNJHcYSrziGuweM2YMJQFkLdlxdV0Wn2nU6NR8wi+ogHAoZdkOAUh
OJzIsOzpxlZ5fFIqMMwRY/98dr2srYWPrZ2fwEgCk3Qt/4nr6WbrSoy/duVsWt2WMHyi/xgsLAbl
3eOkj3EGlRTgH3boA2LcmunKjXUBhU9o1Lyp2Hh9B57CGiCfoMqjoCAQmt8t/932ndGI0drJAIIc
lqfGgMQNQ2nnLVWlpVGl8HnnsHa6v8EmAPjgUVvNrrSQYo8NrypC7iiefVuZ+rqlQQUSDFgAEDOP
pzmDN80w1bZDA4liK4V/cafDqtzxGT835khJo5X3zKFREU5+CDx/Ay6//E2uN/TXF/cOFoTcYnS8
uD3yoa7W1lc2ZrFyYHz4OUzer5SjwN8pA0vemi6vbokCSo3sNzRnpcl/sSOKkt9IClwr+Hxv3SrS
3vpmWnNzVX/zEYIZ75Sjx9jhX00mA/VL3U604DAaefPs6zhlfQDUbKiI7CU+/Luv49DaIiI4oSDb
4q+Mq8oSpY2mQiwn2misw2OZ1a2U3Pzb18OXvcaiB6tg05EdJ2nFR5EP4mrkbC5IjhGqeEP5LDl6
KtMgB9MWYFU0W2pizslvnLjHSH8g0xZJI7dsRGWn7y2fmJlBcm+VwmuPwQ2tn4pvWmV0qm0CWlCn
JqmElUpdiQ7qtQT3t55tn3zoBLOtV3GK9VNYo/cvzRl9ulK4n6h78qkDdmAP+aS86vk2Qvti+o5W
DIJg1as5tSSP68RRP7gqhAnfKIr8h8HHXxM7ZJxSEzkAeUm2N2nsKS5dUYu6atI91y7Xi/Xzd+F/
uhnzpy9am9HHu7ongpYdjQ49+rmxOimGoCDU4cu9feMRvFmIVGqF4hVx3N/BjxD5sKbPdpEnFTdR
cu7ekD5cEe/UnEfAt9Zz3iGUs7aun+11/YV89eYcoXfUWz2tqv+o2m/rPALRceSjoixFXLqmHgc1
Z3CPJ1pDyAs96qQvPOAy1MkybJp0ciKzVs/BFUO8Y2KBL8kLgoYGskNhjmK3PwaJjFyR+nlpTg/2
nrAE1Kc8GKj/t4L/RhLOB1mPLZohyn8otrvbV1uv7QaEZm15SkXOV6v71gBRfBg7Ch/lz2hT0CRH
YWMruJBQ5Nb55z5sXIVOl87BZpgwaLaYaRlrQhACkz0Ck/KiSuHlbt0A+se5KK0SyNMux0DFmCKg
5Kl6426rDkk1HCqUkwcsXwI2WbSbonSiXegr+nV39ZIco7udxeOUzwCZKkfzuQBWWfXvWJfmBX42
7va18WS2YpYb+3oaHRsk5NOogitSwtvQF+rdbzsCfiPaeBN3UP4KaS3b2Y4/YV3jEOvBDNJG6pwf
4ibFST+0Fa0TasF+rgUSyV52+XFpsGN/UFh/2JmWsDJN/A9YOkTzQF4EYjpEmypAW8frWH5Y6qYd
/QaoZdFDGYN5zALTPHvY9jYcUDzDPzAg0srlNnEfpF9MR5WSL0pL8cVrIiXc8vZu/mhfqVqnI6BL
S7BNq9qunehOD9PH1P72010bxXYmq30IV0it76aHwbZXbRBZ46MVEFCJYbitiVi6DzrUkftEg4Q2
TjVxyrZqHm+/qG/f2VRYnAAtaND5aRaam5zzbt9Hu2W5s1u+0Qbx0NThFld8skjIYuMG0o30joKC
laUlkXVsZIe1WF5iGt2ATnZ9ObOrrmIhmgTDrHXl5+oePxzdqfwfnacZshR3f+8X0lMeZAjdOfcM
DHxzjg0ankVppAGjSfJzR6kc/wYcx3m2sTKXJG9VXUHOaNG0qvSaVXBHiRy/mW/+N9BsbWLm33ei
puOiX/TzPsRq/4SK/GashglSJHKRbkIV4ftDdSpz+z9Jc7UjqPVf3rUt1Uck3LVWwkiFs8HA0gLJ
j9MhffkMn7PnbAX2iXoeCjPNCVXmodT203jdUVfQYngRq5uDVWQkQfKNszKk7BT4NAYvMwBgGjOz
maSv7wDV8FxTQaeaxX/+vgIdbfqNbXWy7apdiuhq+K3kg37lMpwgcN9Q6co5R9A8N4XC/8HVlyMv
jOg/cwJco2AB0MTT0NUMrw1uLD106MqYLYwt7Mls3yuO8qNK0ashG4b8EooUTra1f4YrTMALyrji
5mQyJPLNQwWnHyTiUIwLq0S2+UhXCcWpu0D3Q76GAQfgzn3DQJlAnTvQHYOd9gw6OAyhFsYtxQIP
SwCQzPbXNHLKayqthLrJRVT4w7RCIey7aVKvLdwpssgHL45BPUlttcZ4WkAr4GecdjvBp6LcjKmW
sS5dreKqslLtK7Ku/Ch+vFBLImV1Vfxpys/wHAXALdaAY0/69DDMKzHG1il9HzWmiWFYA6nsIQIi
KBpqjCtWhuqeQDiD+ULA/Cs9y9q14F7f+E9+FIcfR9c2qysjggZfLcZUDIpPeVvRpyqHUnuac7SQ
+OcylgcXU50xcsjdKO/AACfpcQHvp9P9TMP5uxa1qAz5Iu9K0iHlh9NfbELjJXF3cRUWkDMMFZCg
FoYEM2myuuII8mzfiCMfyinUT4ALvIbaknhT3DhQ3GkU9AQjCDYhHSKQWJ8Dh0uKnmzK26OmTtEQ
rqI8yC98g+CIfEndfyhcfDCwyuLfa5pCSqrQfYE5SdG/mQvwBvG/ANYrBNGm+GZlM5HxQH/zUz0O
NMmFhPwHzPisBGEgJEJbHvyBzke6wly9e6fAtRRyUwLkQFfCpiTuG+NqSmjp1Qr7QxKFHsr33Nkl
vxTqNyNsoGUDyh3+6HUL+Ebgwk4ULgrClUO6sbdjJHyIwrWs7ptCb/6hkHrvmcGqIIPxXMJUCuwU
V2A6ZUJwaAKa5Cds6M9ndjFkXo/059e+6A7/UKgyFuTayfu3rfVo6gJo0Ow5YZ20dhdUpWeqpOrL
/NCzs6n/P7fQJPhar1zzgDoBXL42PDVW4MEAPjwshMaI/BpuCR3pg42P9mFdFvaWkMKdfsEmbhB2
6+j2SprC+j9CUpKF8z4ZfQUEnSCYRiNH+Ai2JhdUmdmA6iw4GOiSydr6WDql8Jd+3t+NtQiTT8UR
fgKNGinghArqXvrK+GV5FggKFAJgnqLOE51GKMvHZ6oCmOyAEQKUECnSS+RlXPrwRB3chhdzUd8u
pJ+a/rpw/3Vb8FoBAEq3fWLl+aCCOSRyS/ZdSrG+r+gRCijGTJmAt33gS9+kIZAPA6hDfZdiMT+z
/FBPk+EiUVVDChsxI+RJmORfkEOdbt6gfoJBCp6wnwtQ99nWVrQr5n/ex/w1nRwvV5QC8k+EwUpo
5XjnGjVeZwvWL45fgBIK8tMHk7sMzghZQ8vehXtEpJwblMsX3a3M+X+JOtPmRNVobf+hYxXI/JVZ
cZ7NFyomBhEZBETk15/r6X3eeiu7e6czdBuFZ611r3vQHM3Atc/GERvGcY4ektRgB3WekiHaWr/x
2gdLUCJ5B4/08zeAAgOT6qHCgPj3+EmAqfOFWq4bfc/Y/HoT4+ZAME6H6TC5EeBU7QfIPWgTxuG7
cj5/2NOOHsth9kp8k+7lsStVXHISCtFMwWVp9XJSy8XHmqTEGyK7Nig1f0gChXOXuvkc2T2WpGO6
lgk6NRT0b+Z0bZk+foz8xCPtX1HS7PX2K7tBgURxoq9UhO0Elo33mvxdmOe4+mrfP3nC1m1MYcU8
GB7mcWhTjK6/pSd6Lzoai79q0PGpjWl6ECa9CKuy9fNnOZAd7g0JqXMWrgv3y+PSGoRyOzwwo0Zt
kK66dmHmjGKpsi0hQkL/YVMrHM9ZdshRSqRa6ck3Vpzwme37xdoYaGHWJTISaOKWX6uTehQ1Lfzr
DRF8wAvxOT4beDpf2mN7qY/JVT0blOl/aLQ4sERKi+gAMO4hfEbxuLKChqZnNNeXo7m5tNYseZfW
vJsOQTsd/9PKJSTriGnxRrmWj3c/+br7PUSyeBJPzH9v/42eqYAyPDE9iM2MCD9q/DGTWzJP5unc
nIj1pPiePuojMW8O0RChqp3LEVdQNlXCV4D3OipK8ox9AZJBS6epSKaspiITnck/n4oR3cdokc+x
YYpuy9FGvN2WzbzwhXg/ww6/m5iQqMkXIG4dayixNhaqdzRafucmoeHncGc+npjQ3w6fRyphLkyc
PfC6IciimNcBdlX/jgtKpCfSfgqCbR58vonuhF7cRatFLsTeOBvn5qhuYIeupMVrqqMvgI+zHo7p
urk+eRsu5fUGznG1EvtzXwnSP1rMzWD6mJZH8lGLPgtl7Fo/uHadMsLDMt8Ys6Mm/T0YIy7tmfvh
AcCqpcVnnF6+dQf9ZzwpMWyHCseu+pwxv1t40dnVZbRJiw2XXSwjdv5N5Kgo3Zt5ltVA5Qy03KuE
7LojXhzBEaNU/tVeHqgEnD6O9Iny1xKg3bvJ2L0ditoesNVgim1dEz9wg2Jx5B7NiaK1NSDJP/rf
jTVD3GbNrF8VcxZP2cFmfuwM2JMCIv/uxqGK5yBGsCGN06YnmskAU5dLrzjGqF3gMbY25lqUqGLa
EnHt3Qei/fCIZxFYyOty9oath1VG4afw+NSgyCfSZPhgc/59Nd3rhobM34gVpaDXzahxCAhXbIbE
RDqwt5MmUMS5hm+EfHO4Rvw4vEuypnS+Ys11rI7ZndAoJcGFK/4lpvFaXaQRD+nmF9HTLQ7UEnoX
cuUJk8OLqO5cfA1TV54n9AfVJDvFRzPUwziqjUV6ovOUkSnZWe+Tf5TWECRAJXW7JYih5JxgNL7h
04wERt6b0jZ9ecrBDGGqjKZD4tcEo8nzRttTZw2GiNn47Wpb6auu/A9ysQuk6+d/CbzcRjef+PZ4
w+K8VY96HKn/hAzZBZvzCjEwGgGs1ia38TeiknmLV6yvyJ4+YmHG2PgMhC/C+O+NQ96yxLMJYA9h
hHottsXIfa6LFRKBeD6ew6UmSwcj8gCdzNSiDBqPMCwzwKqPEJi2JRyvirHPSH9INsRUzjq8pAtx
vaGIixf2IDGOw+fqWrbRgJfNLcQWqFOixxSSZebm23xZguCxCDJWgHiPFUoqgkYfYf2FA5L8pucR
OQ9QUgpta6AEUeGlWVgGkEk4jnJpk9dHtS+WWNrhXQLrPPzDJNWRZiWha9lO22MP24DzIsqzoO/3
SwmxWeGY0sXEJd3FSVCFXwRYebd5R6m/UhrtQTmaCMZNNYjRPZ4rmn2pXeV94VP2ihCP21yY0443
+GfcL9I4RDD0OGVdwzWOAKSHMM6Fhwk6UXN45qC9asUd+BqZYSHZJTC3cnyb9B2Wy/1bXR4DuQxX
Zp0eVTAiNcXAhFFhHUwfhWmWO5ZoiRqHO7h6Hz7J1FwRk273psMBvRqO8TmhdlyUC1Kir9hH1/4C
sHX035RV0NWIMftjzC/Hfksvwv4WQBXW+n587qKaXT76kWN6HR3iXzrMEgFST9SE244ck3TOdygR
Ro43/wG5zhQp+YA3i/o97OSdhSJI1QSHuH742Arf0Uzn7uvjcYrJxzEgzYMpOcw8KxpT949P3ZHA
ynqnzKIPdgM0D+E4I58T0bYAdGqkYHhhIFh3NRmkA6lIvbN+4o9drUiSwLwaE05cEf66o7rUAot/
iJF5k6w+Lu6nwknB5PBZEHce9JskeO0hdawSHK281+KxYlvijQlhscjEgge00afyEnfHUN6Ys5v/
wOx3Zhw7ep7r51s7Fktpft92x2Qfr7QIU1pnvNLP3aVYll/aseeEOqbVjKZomSKhuq8YXKuVAbmA
VYqgOiWoaObWEyDEV6JEaO+rSx+TwEzihhOPbLATXgNeNlV1+SAFuyJ3gv59PxxVrBl2WTcfl37N
zap91bIDqFkG1mulFpvyM92kgGbaUmysRgCTQDjP9KxV06IO8ttURjXW+Ty5vPPUXIUXHb9eyW2u
aF9JBt+/sBHS3WbzWhi0qxsZszFEY0B2d7sDCmYTc3Or36Ky61UHDFDa9U88Tw7ZN6KXr+yrQqYp
4anNUyVqyEVDcSQiXEYsCN174Q87lRJiAuFVv+r3I3fQvNU7zobiTNOi4RCFNh3XAh0nJnJiTLsl
NZ46e8qnWBmh/VWiZl6uh1nynR2wiLxv836Xv7DBcPlH7zWBMTwXlLw2rC+XZHrDp+Rpt5dyr+UM
TApbI57jXwWQXYUFosXR3Tqbbh8qG1BHOo0P7qfOk5CrH0456+OPuWo1vz3d5qMdBznOW2Mba4KL
urgLGzVEVeVjrluRYd22z9EUTJB2n/O2VQ7j8X4kzS3u0ilSnwfDH959LNdneKkBIHjl4YMWX3P1
RMgrXxfkX4XlIChfaW+ouPGXulA38UKKjBUGcpdizheWy+cWsal3m1sIDSsQOAB4aCxDZCAC03y0
jAmdyFibq09gTxkBOrru+0LBi1dzUmTXR1KrkcR/NpQIfcG/lMBYP8rsN7Zv7KEk1JMimNTg6tdW
iVsnoUQgxMtvCaXHLf30+uOULC+4ls2LKRjWPL8Id0OkvS/JQY+tRGylajimkdXhwRDV7yhm+TqE
BGi/Pk7LKXl3Pmiy/uWEabv3Givx+yRJMUJ2THA6/lCsSqgbyxFADFWSiwMO1ExdKz/3eEMku76A
TJkSz4GKk5Uf9w/xEbv+LK9qWusNOSYjyGQ5G314Z4i3ecLYHK4K9eOQPhbe5uriBRuXAsc3koqG
VUYAPRTzrs3IRx3Lck9ZkmSfXVr2s1i1kTUDAZbNWuwk8Fs4Xu9CZIoZ4O/wFmpZjJyZAGhzrF8E
h/omaZyE1aEkBNCMBTylvHZ8x98L9i1nE6OpIKrhlaUhkrQM73F9Ha0zlxTJ2yZmCg7vCpwO++G5
hIiWYMmEaIeA8ASd+4u6DQDxheBpn7y2qhreuqUFpyEL3lFZBx1Z7KqIEFHuLgJVHmfCBYgQD5Uq
SrJIB8y4JVscDgkWQcZG0autmmzlGd9zx8yMdrqbtOVMY9nRrsa49fJdDfu8CT/EcPcMCZb8m91m
645mnw+U5o+EETCUPbJenuBycUgADCkwO14Jvm5QcJ61R7hIY1qfb146wE7vWRiNQOnVZ3fYwixU
cgxrckY4E1NHBG3vCldEnsMMpup9eut7u+22jy3nRLHkrKWTmr7mnArMAuTnRsNExZVIw2OFzKtp
TJLgf4ZTwstNhMD1vs7inS6fbr/zW4ijwvmtQquFOpj+X6wDxfr8v1/C70i8Sd4F9SS7Kh3cU3Hz
fwsHhLFbGuP1cy+mlASEJHOG1M+vCUXyegc54r9tub9vH0sNesS/fSErwQJQj0LnyS6hYnhi4ahP
OKEeiF////fhn6WWYEjBZiEdCxPlKUsPJqHnHC7ZfDh2x4xsKfGaakIraDVTVY8G8+301fmGNHR0
GZ1GMhu9xmfaLV5M6PgGwu8wtHmN9622vPXi8J48WU7nfiJ/PT9j55Pj7Pp4TA0myIoD41PsHgaM
X2P/6BRX/coeKfxGGER5pPebqgFDKUwopBLDPju60pczPaw7atcItgAOHHU100adX5jWrPmthuqq
iy3JyHtxBb3fbI1ViHoUQ2EHYwzu6yz9DmymVKfc3db6V/4HE5d9Vv9tLpNJtbhHxoHBGLsDIHbl
MEBaG+N3nmK8uMT5dZ2f38pM+7tJy/EP1G6z36ath1Dn+Vsh90QrWmRq2Nw2FoFjH7JoLv0dyxXa
UUwqhmyLx1IP0EWbQK5UA8TxkyWRJaO0liZ3uG4ZSul2jfJWfcwUojIGoLLsl8SNCgNJfE7DjoqH
ySiMJf5Rsqhtc6FqYUxCdbbSgEmkMAGK/ExrzU3ocwHVqXhI3hPnud2OsBVVLrcnqE2MXeQQdNDd
noxTbgPz2bTvIJBMTRAeeQYU94bfGfBu76o8BQxqh3SFBW36i80wTr3TePn5yWbI0APlSCBGt8Sq
6w8foDDft5eGHpMzNfrwrAGV6zJmunSdzoD45YdlDE+BslbW8jrewoihzIfV0/8fZay/s7bJ210+
mhiW82AEfXnZneAstzL95D3J8GIh/UB2aviRsZNhx00vxGmVYBUQl98jDmrOZJSVLMQXDZLy/YPs
S85N+ATsBFq3IlkGRchlBImDVnCOwQgidW2Tz5mSn8y0uH3jl0Pzy4rhvsS8pLk2VzrwPLhtM+8d
0Es+tvRcWxT0/LSEqeVrbh5atna5zKJmQxmZ1jsW5L4Fbku4MmtFrN05QJpAOuDmFP/VGDBTEU4W
0tbzc9Ozndx8DiLN1HT4xPx9uIH6HQo+frAoTy8797ClW0sHcxqvG0/3sOieZ9NbSp9KLv3TGW2F
yYBC7167+s0ZC58Y/Gei7rfFveBYbKkbx9Ex555yn9BcxZhsHjrsi4BRDHdcBLLioDDG/lslimBX
bLGawk5z/LFVQgyW76t1rH7JX5famQKOXPs1fkwPh/ijJ13zV1EIWK5bdhgimlf6M47Q91XDK4NI
1HLRHIQ3H5lq77+WPRAb8026oIEP00WzwdBo2JGAwRBnaxyT+NRwkEcMIck3I6zstxNB/Kjoaw1Y
IVANvH+alOYA6wnQ+eajZyW8rw87TMSoa1gsHRdHwWRro9EGK7vrKBHXRfrF/03qDC/zMTG94QiI
oYQGZqFI/tkGZWA9jCNeIqjiD7SfTVD4DbYu/5wJ5CNnb3weLUYbC7u1ISqDJ9fBc3/b9iBj8bm6
GOBC/bHGrWFpzhpA2yfg5821PIyhcYy4cp0CzSVf2qWZj0AgP9/vwIoqTno+trkfgewgFVlBjSSZ
Nm+hsOm9Y3gYT61jMgVR3YFTgPGrDDbismt3srCFei2wyyWanLnQrUfTGAqbCq+pIPNFaFzKDzeI
V7OK1W3jlC0QFi/hqshLTiVgqC0Fu/sBOXkd9D+MJBTkpHNpmkd8iAfCtWTA+oq9LvHGsddiZwKn
BDQHp7qvJ7YHtT8QbcpSrrCNX4Op+5cBjHLLaqRGTSbKoNU5rxHxfp7ZfRW9r9C7gVFj0IAg7Cf7
q08YvowHWwOS/k0qj7C3jr9nR9HGD4FKb0pOZXiNiCgLi9Ivyhld8SNzFXZSh9bx7mH3pWI3wPYB
L97MQVH+wQGucQlH1/F16oSFzG1dXYUXyDU+fnbZOf3hfKTl0S8M7/dr1U8jQfePPU7Q821PTFqB
o4NKKBYiEj83/ceduWWqkGYuvGZkFl8A8ASrWTuycHQteJKQQnz2/LlU7367qTZvd7QWqhWQyCEc
PsIzr4F1W6KmJ67G+bzEfx1ri8bDfax+Oh/sOvBpfAXmCXGLAu0S0AhOLifXSflrdi/mA/LZAdYt
nBxk/BsF3fQzg1S7SH8fGwzOsG8gZoEBgSHisWhmmP/gZJPS5kBCgasAr+DmcaJztBe6b6GJH/xy
8Dsjkng4QBg2z927A+MQ9g9N6xnf/XeuOsRsj2fMDh9Sr+F6dk5Od5hPtXEg8fd1Np4qqvPRvM9M
PrS0IfBVFFdKAr61kMKi8c1qbtaTe7xoCXZCv0EnxcvDVpHcgtdUzj3asWYmQUe6eRURCUlgwEFU
CQzy8SCkZuTAu+ODYTiPYvE/2utVZrrSt7vH0YDHfjGg50Ox4Ub7sVgKw8uJqohdA2xjnoyxtsK5
Ej0oPVpobbLMqyW7QmVwvG27C6fCqwsNA3Chjt0hGmEeur4tWQWXGX4k1Fw8qWiMguc/Rskd6JQy
IdZjNmArv8sXXDQZE6Ysk/mj+JXYm+AaBD+rI7TlBdum5ufp/rTIM7CmhMAjhLZswCEyC/6AoBAx
r7lQg86s51gmiVUZ22G+thcm/FzMgbFgsMRSmgMFrD0AhXHLueAPMtRMEOH3/KPiNBQMl1hoEHxM
V8RWPOOTglklqH9Cfp1f8aHZikUyf3ZIItzTUBH7+YW5LWyr/2smQd4WKvuwvbUYsOhqAUEKF9iG
Gliu260F6Dl7bwRS0WzysN8V5xfuhJzhVDUOFumQhJXq8Gfz73N4H6wf7VQuqse+Hu3xD/t9v79F
/gKxFlLIrC1PXqwNd9Z9hl3OaHlfIfXY3k5YZymaN4xtShtf0HyrdB9/z28Vnz4p1Eq72lFR2WZ7
o5czZlEFjnaod/FfNwFbInN21vDSTKnw8LEUZGoX5QsrJqwmDiQufImtQz7LGehZsWOE00DWNdbW
XF5b32+eCcVWocV/8HplqyT84pSb+GPSeQ0khrm8yPdAI7HmPAHyKy9XXfnlQ1PJukm8S+dDkE9G
AZ5ys/i3v9yW6SYm7jZ2H4s0KFiZsHECEXVjH/lH+Lj5VAQNP5CxRXTse5aZR3mMT3Y8BDg22vHh
3di1zCIIIzKlA9ZkZODzy5RzMOWu9HN4e4yjgIEp3vRu9nI1AKUvrswXh5bsJ2P/RhpfIMsXAXkN
sweGFQq5qzl0IIgWqfspg/Hg0NDDFLACUmObdcc2YMc2S34yl5jAIFhtLkhtxPGe0FgWyjecxFzA
/7gCuSRSeyCCQqD1dGaa5bahjOn7TOWZvNN2gQCrNFrS/PEO+q02G2bFiu6MWkeyCT8eMplf/iT9
4ZjTtt79N40aCF+pQ+yO+ocH0iHFKi5fk5QjmqYYVlb4/PosiMHD39UKXrSuWLfQKZTiHZCkgTBq
DgD20IweOHYBJ3N/clWizGw8SmWHh5cCfop1+4W5O4WUxW1R2xoIe+0r8IyBFOgGcQmGM/wvcVWW
7fFaFgijmPaTi7lX16wkeq7EbQ3ugYRi+sTzNv3DlB/gfcDwj0+fx0TslTAC7msT8Byp1w/OMPyt
PWc1rRUr6gGoStVx4caK3optDD7p7U5YDv0+LQc02qpCRtYbS9LYNiS3JrbY4IYFOpOuYlFfnx9n
PK9a5z3YF6oBGYuJbcS2NsNR17nQ2xX3DXfNpJ9xs0e4mVqndEMuyVMKy3FQQq4QBuN0pNosx5OC
VdUdAvwqxrL1mns4lB8qigNsOIS6+1RyaFS73f2Xli4Ohk1xd7q/DL/Y1uFU7tj9sLDhIDNtsVXt
LubvixXg6b9bK384z59h8zqlKLD278oebwcYMuHbH4JyDCEZrMgVX1rMRt+xj9OrON+K1E/Z3fEz
g3k2Ag4aFmJpbNiP2LlkTn/k0tc8ViqEt6jMFc6qOtYXdfo6vL/Z+A6bVOaOKyEDcpCPnPI25XGJ
ySJeMf7iWLPM3h7bXuFJKwI/WUGMPMOYmOus8WVIr4lLpnfwWWujgFcfL44zAR0eYExCQCKXvgBJ
gKUAMQLpfZDUpXKWX+Gwfd5PqWjnmzmcolq6jGTOpPy9JjoubO/kFoWA3tysJqP4bZzZ9NRdtpSu
eZhnbtcyRFzwkUw5gWB2ZOd2noEooXQhmJGVCNEOUY0CUfBC2qA3vaJ0MMKS22VC1Ac5R8QeySdw
I/95ZKwHjymAxl1lJQlDgZaMnxeEf3VtgklyR3Q8jASM8TGrrTBvVsV5INL9w+hG48Vh98M1LWH0
SBoi/QI3K3d3upABazDUQhASdT6I+RJgpdAc8DO1xkqYhDibhUixfxaEyU1qinMF8OK0Z6A6rCrv
dzc/ymegICyUGuDIHMYZZrP8kPm6ehNaUk33xXf1XeOenobcI+kfnhz8rQ1Ahe6QFPqJ0huutd72
UfEgGLPR6VQYWSCJ4SEW+LsBd72X+YrdiEROQJvuSGJh4QisWH0NZMPQKzsWmkXF9gwWS4iXia8Z
nQ1ofCt5m/AjTffyI3qCN7NZM13utdypgD+zU566D6ZmVtt22U31jvge+BgYkM24PzEzOyAhcoVt
d3pqdjRNuc/YTQMHOY90o+IWvi3f4Oh11Zm811WHLyEGjR6wcsqXp87iowy+09C1wkhpliQ/kh5K
9l95zFBb6NODON1o8uANTfg/lZG7/4UCSJ0mpddOCs3jREw3FosLTDw13/xWulMBAe41fXtQJrrV
h46HwE/M2cYH6UESeb+FbHFn+bip2bT6yqxaSdiA/aXjYKjnEsc2zQozaYp9g755TZNQx23J4XR8
sX7A9Q2Kxl91EoproZFI8a8Yh+kSRJPXA3+k9EL6TD9rjjhfTQCMuRLAlUlsW9GmsyvtHe172G9x
6+N1PX/jZD0bw0VcP5fdpl3kq2YiH6DJzF47eW5G1bTb83IxhdyvBKdP4vnzcPstFwophSLXZPJs
fE7qFg7QhzRIn5CRkYwFE35L2QcnnhY7FgvvnZDLuxJTCeLi5tAcsNMrYFpunofyEbJyArnH4run
A8Nl0X0Mfu9iCa+aTiIRzO3WW+ZEO9FQXKQeKdu33jZ2QLwHPQ/ea4PMzeEkzM24iGQALTirbFx9
I52xuBnP82NaYNr8m0kXAxt9u+6naeVZo+DZ2kqylOIADdWdHTX2C7Mndp6Ldi6MbAqCCOBDQ4Wh
J0RwSC4zz6+bLsslhDqumR1BjJDY2TfUO+Ar/WRk0xrXWsIFkVFAssAqEqcr88eYi+wjcCmnGU1M
NkWT5ue9kjfQYbjHJ8lEW98PGhONGYxU/6XCIddn8HfusM0Budtv/SSDHJDOGrb8RMjt/I8ZyBwT
ROc0nFCko1iTzG+KedME9SOQ3G4xmnYL3X/CpXTotFYAuERPfJyGxgsKfkrrmwZ3wSzRAo7G/gjK
MNM2/brxUySGnVcjaoa/5L8Yic1QJVQQhtTYX4yCdyxcxG6bbGURa7lE9EFUYAOENh+db2thbUr5
9hizPrtqUYCRsASRyGXbDt/VAnPLb9NenPGqwTGmtj2oVA42CYszDjWC0II9ydb62D/sfF985iUM
HCCPMaSP7TM2NXyjoFoJxSNWDomj0u4BGMLYAg/HH6HZWdOFMcX4QXa82QsdGXZ+9hlojPUKTz/L
swkcZvUn3z2bNQ5tkLWcePE8WvTR1CmWpVTnZxAWIjlGvk3xbpiqESka2yp4eGO73bDRx5VCjXIK
6pJkIQ5hVkCkDd2YipG2cLEY5Dm7t97hwuEwJYnIYCvNnC4JN78PVYVpgehEjtrjIwiltRU22KDI
19e2hzxz6r+Mb549asGykJxspfrlhMXDJF4OnjLFf3X462XKOt7rr5EPDqgnbjuVO1d1pWHFFcih
/g3N4cEwt/nMxLe9a/fI1f2cjdbvGRPA4QkXf/V2SRlMV+lqBICYTcrZcyLxJL5oVzga9B8M5OB+
W1/GlzEf7dXtB2dstH/0HQntcewUT7FhBpMBIawQebMKARnaAwuNNvSyjebkffDhBQO7EAT0Wl9D
+R19k+PbQUTFTejtZHc3pveGm8KVHDvSr+7WdD44PuDCl6NQGGGJMYTG3IBMOS9CuMM8Ju60R1T8
fXr/doBW3t4nnenoJPAt8Cb/3L6pQpQM4zBQxTP/CTmbqhG1QP/EzobS8XHl5WJKRvgQYIfl3sc+
yYTj+xLfcRrXJ/92HMp3j3O1gVTwq9dba3X/qufdlYY0+MxyXmOXyyWB9wyTunJJpXq5dCqkY52l
8H18cJ4LW1bCa1+kC41wwcPX6u2eym+aZkMsMF5IlfUIk2tjCUoHVN9UAV7AH4tMVH/dXBSgErZZ
I5ujHEXhtoxGs9exwog+nOrh6MwFBPrDhcUjHrC5TAf3ecTxcqmB9QQc3dir1ddsO75IlztZVvaY
QX3P99dXLto6wHdk3aF0IXw5ypbqAu75yEGqwrIKx1sNcvhV79hEjmFfoLxdPkSQ1LQ/gFoTMUdB
r7nRYEzsaVJ4FC1MBZd0oS9amNHP41wvy01/SrHv5an+Yf/7VZ0QJqTHBDYY0MrJ+rnv2KoiLzEd
wMkar+9p9XIw1Tbqk7ZFY1XOld17euqX/RvySeUeqHDaiiVrvb1j8B7e3t5Hh54KFIVPbbYqt5pD
vlSvcepTTHAYg+71dj6bJlREdHC1T+F+Yw8/6c8KGTx4K3skvY7nHQ+f5eFMXRCTRuC9LgKhhpW6
kFfdmWnNhvLhMGBkMJ+tBWtaK52N1/VHvPsuF8hFUZ56OCEipTrlm/qcevIRHoB+Ljr/3c11dZF9
EQJkVOAGFugkGyjmPUE3CZlb+6NOlaUibcoEvYor+GQ0ZKzOENpolCGWG5O8msna0rgvS3KiGcTL
OawAXd3e2m03cgjZAWF1G8Uf4Xs3xcTRo9l4b4YukHfMIGyQQBLGj1AHwgpfgzNXHdDndvBvq+7j
z1NhF6p+S0jQFCtghIV7RxIs7djksQJd0O8T8wMPNPnmOWf790PlTjE6beh50HZm33U9aWhpWctk
Ps6NbdBxoLEE9Q3FK0GjpOBDwf54rsGDr/HfApOGCgSHFmVNIG+5JCjj8tb8wpbkfIcO+v2aMjgm
B76axTFLasbKI6tgAutKxg3RdzNeck7zan0iGhyCndcw96Uo2xKfly/VUNuPgbr+hZ23zijI6DBl
Zf05PTb6RSQpHvtgFOg/7FV6ni8oVFokxVNKOcwAkA3OWNC09vBcafC6OJ7nNbTCZwTr3WCFZDIS
uIUnT4fNnWQv0xuRT/IkYZA7SMnsijWUU3kqwg76B/2YbbXVO4LndNQmxGm8zjCIBGIkR+qE+9Ez
f567OysjGIuK6RjDEtwxxv/brcCY+IH6R5ivmAalZUmrA6G5XJHxbGaz6rVB5PQEMUvRaqTwv17+
/ThWXAO0HJYe+SgIN3w8WVeJPilpTTgD9qPkqpX+R53gZeqyQy4v4xs5464ufG3gRPCYYT9BYqz5
4SPVwNFTaQNTZ0DjniGDSDo8/t0zSB0XxerzsUtBR4j+HT1dD+DpqGPvwWXCkHqskRxubjwjnPSD
T5ECnX2flAVyiNI+o8aycu9TnjHrhkOdzRI2XfRKK/n8sl3h45qZeMUqV+PQberHhGGgyyY3GIEg
nLY+mn6g3T1Ae+x2ijppvG3/GkLZQWAHxwMf7qfNWWZVDEYe8hshBVjRtPaPSs0Ucnbh3cfAiCBG
0DPMSR3xVeokhe3awkcwbOGn0sJ5haAIV/aOOcTTzcFFxrNcoZJztCxYeq+ftCqx/ex4zp0H5D0Z
naG1RiM1miMgw2ybMTtHdLlt8OvvwTZ3RA7QJbB8WxqvhcYB/fS0sN8uu123K2bcW9xnveySYYqn
Po7auuFAglOLqZUGyeBmlIbLYC7f1jH/S/+AELKnX50rIbKBlTAd+Hklt8S7P4WY5jyF6PSxg3xt
WzeXndIIdHvRYHl7iWfmrqLWkedqiCxU2G8GlpSgT0Zmz+4EmMeeQg02nJHlJdi9eUMGmpJeGx/i
6WuRYxnNivpLaxwxe+NG0ttP1DtsLS6ArU8oOKgiPchvY8MDz1rcIGbcdm9Uc4GB6g8CnB6aHBsa
5BvYlfDCuo+NzEtxUnwhvg0qzxPSPYi4Bmno7zl57Vhn0p77+Ff3LpAU8hn6bTg7C66MjJmPqwRU
fkJP0H1L6Bu6AK3MlnsQsy+asFdkTCysouEPchhg+V44beUrhJ5PWXOs1x87RBeDuHm//8+zg8YH
zzBa0m9OOoZRqNjWlPcTR/zCnpD/Fnt42LD62UDy1ky+Jfww+B6w6/YgNGjCvkP84gKtDkfkadhR
pvRiaMaP/3Rc1uuPTBbwcSHknkBokAlOu2C2lArpEaxsHKISW/j6XK/J/Hq1+MiVD0ZC1dTbG4FP
5/N/uPkune5SD1aZs/s/iB1NMJRNF++DzhVD5DzD3fD3t3DWKHS2nwh7Rmwaq/nreN+/o7XwY0Sl
Ef7+4idIAabf5U141QHx+5LzdRIaYVTC/xxyLqm9ZBrmI4WvRQrRkevXP44zlap9ejotBcFScByg
JZxJoWmUWYliDV1pT3ozxv4KhIKnXQ0z/Mr7yXMDiPZowjSb3Jn+3248JwTi+0H2Owz6yk2ujEPl
zZUALsbDov+Ll5Aowx7K8K4ZnITZTaLE7OBZ66VPY0rm4AChj/idRYa22Mapux2+FMPw+Fv0JfJI
dtf+wF34i5mBi7lxdfPqxP0EhLa5IzzffNhhG5Vb9EVoV5Qf0iOQC/EAmZ0ezPVwSiJp5HUrdh9v
A73FNJf92vQ5LyB4G/qU4oW72dtTkyk3BpxA4DYilu4cuRglkuGL2zHtAB4AvyRqQ7GKxU0SKh/0
HT6nDNyEeq+oW/hC9HO3Kb+ZWHnAbSPJCNbRQBqFWyLmPXQLqvf+vqfPJWQUvhcLxEwihKtpV3di
oeNwJEUSSJ/TXJrlbVPdJ9YHzJ8G0O4tXyeo6Q2MOitHzLbW21OgSuhIydgUVl+oaqBR/mSB3q97
FAn4QcEXTFz1/MGFAm4ryNBCQzmtRJSAWCM9HtOvf3oF90nQwpGigniRpGWi3hGtUrovz2N/Zkn5
gdQl3AgE1+c9Be9dYuZLQyHehBCtmULYhQUWmXDV+UKqP7586HxXQpTWhC6NoaMveojBDs0xNF/h
T3E6CdcFwRbCrrJ0JtxXYrck5H/CKAHKg7tjIQQU+s/4idWTwEf/UzyLbVBOdRCS+3gHVM57cD6g
ttmAYZFgpZPwMCzux9TBBlYYwY7hqv+srtdNYgsR/ZfF5l0YZApTAHaEuCsLk0ehUrtP/p8bnggI
Fw9WkJv0dQ/t6UHEm7jTWhYWc9YLbJWJ3Hbe0Tgq1gm0Pbrep3e3ZuTD4p2HScOeOFnu2GIvDI2E
eQNaHQxym6PwZOOVDkGSbLjRMAB/DfeXp8obKLDjhTKpXPFcRXS6BnjI70KcUzLqLqGuPmf6D4vV
cYPxvRjKBKEaTQ5j2AGl/IQNflRE0u/t0rIr5lYEv+QZjWL/+dOA2C21uRywaw3iCKhg+UZI1y/K
c3ouvupNs4KofZL3/bWYji+fS3t946VUjznTLAixBg4drPU4GGsvn8XhsBhd/6euDUW3Ksgtj5c/
Zv7ZA1FTa6DiDsfnF3EJaN5F5EZ+mhFk9TAnOECzTwv7I3eigjSGBoGSTlY04LYHFX1M0ZHd+yxB
cs82KXzMiOpKoU1q2+RjKwQXewa0jIlVM/L7tTV9Y/nyY/71W4hmkF1KKHDk3+7qYaN2kGDuVD1q
HnqsKVuJQzH54Jf4xqB1T1zimpIOFI4iQ5A3bngarIAFA/AHQnSrW7h+QJz4X8LOa7lxLEvXr9LR
14dx4M3E9LkACUvv5G4QsgBIkCDhwac/31bFxGQqM6SormpVliTC7r3W+t3bYaxshNkKu30nrevH
M7QD1CkguxhqAEKSOhAJ7CUaoXuF+ICLEs4khG08VWt2dQvizHnHkpWMyAfMFmB6KuJFCybTGF6+
MBYRbF7GcsNGf6OCplG9YAwESkgY+xUM6nmkgDxEMt54yAwCaYEeAUN1iJ1gHmjJX7kGRJllvDM3
59yOu+ecCTSYskJ8LxQhXKxRyXTJ+2E0JvernjAx4KK0txfqIIOtVvDlKbNYuDcD2rbrpISCztUn
J/QFH0h5rLD2JMHxOKnEk+4w0Ua69j7s0wcKpqpzGNox3Woezh/pB+WKTZMwOBK2Qjle+TMk6lVC
9It7oh2+kcbGm0tFaFSh7ZPhvDO2o7vR8nQHabVF91lNqnRODtwMWIEZ6kaf5TDxovoygY0TT8AZ
ug7CwVhDFC0o0xDMR1T67mFZEosFn3MsvwB6L1sEsWlwRAqubjWYmkFpsf32QUcx4sZ3AElbQnWB
VDJCttKdscfhflgfX6i41TfpCb6xAwck38cLuXPgdbDq09pkSwYMe3qdVKRH91jzS5o/wi+onCXY
kyqSz6QathJj1DM8DRSifBzCairgVbeB80eA3MIk83PgmeQDNUe/h/ZorSBvHd9HrBGUvuTAGPBz
UlBRNpftZane8yTRC1I/ggZLkGDu0AqyNyeoGF7ALa0VT3+17+bn3fVutL0uOBkeKR5R9ZUHWzT9
2V3+QMcPI9u7EY8XRyXlVfFYMkrfAcavD9OMSDDaEWYal328rN8VsR2MHpmkMZMh7Kx9ujyhL1kq
qPzAmphdw/pnsP4IHTqFdbQC7gD/KOjHaP4AAJolUT6+5jHFUN+7C6IesB0x/wjYfA5PxDzPlamG
3vk0eR6yic7sn/BO5iqTek4QhWohsE5L4B/4QYE2mqZpkCy5P2f7DmJwsr1YM/Mx3mQMhVWg0Qnt
CdMTmNoIRpZT9ieJPkObNNDO1UdwLfnRvvCSm7P6MZ+JGkZ+0GCCbSUq5IhKn6cJdBnRxAG8CT4l
dg+L26tljuvXVmXHYsSuguSLsMwhYmkaG2sLdhLTSNjtZiARmjqHDP1orqCII9Ju6CAi65WiShHB
01PyNfpFZYR2H8SW097W54tfeBd28cKtto3MmQ4ogD0ThqMa4cpWZJNR5R0Z5KXy/AA0E8VBeZdu
mMVZPGz5WFpWAL6a2/VTvSPthCwy/3xzdXygb0FOB3icGdf5jfVhTmFW0rZrbiZIqng9BEo9TkHU
WvSdd+0z7JmRjgCUZntCrX+kzjLHjObOZ19laWFKMW60GTM/fd1TK2PCRepe4ktmMBxmJUsQ/Rsg
AvbiiL2BiGf36vq2kAWI7oh0wNtae9MYFmwar17IH7pOTB/xS6X773/93//336/9fyXvxarIh6Q4
/+vcnFZFdq6r//xbVuV//+vyz5+Hb//5t2WZmqHZEn9pmmGouiH+++szIr1EfPv/Od6a/nw65d3q
CkXrVkcHC1by5QTbYW336lIzEea2Mkz5jqrm8FydVW6I4tmaSAXJ1lYLxtnvNfCW6w2jv5rOpYUU
hmmwfPFSFTkSovyEkkHvwtLO972eog+voAwWoE5cg5OVT1VlpUHuLlpI61c4hacnvQWFzFADXg42
UIbsxjbLSG8nnqoAsp6uMISLeQKLIelPhDpmA5ojmCHIB4aqWR2VxjuCuw8kGGZleZdgz2PErmyY
5EopKLVMZmiZBheKQXSp5VHRAZzdCLslWuucQI48q751Oa27EwHBH7aERKUfgp7Rb8EBJdb5Idei
DulPzRyXoFcDQlTCwKjKnuPhvTaQKh1wvUgxFErZMjTqbW1xJubrTFLQcCVQvgYOOVeultqTDMpt
e4uqEdGS8HcQbozUIwQT1Hd8HTfYaFLQD2y31zvdRiZ+cjuYbjK7OG2f3D4dTPhXB9nL1I15LN2R
TPO+v3baTM+2ypnZDsd8rOgQr5dF31Cumtn4+wdJke2/PUiWZli6ZUumKSm/P0jtdWRYWi51q5wq
24QYrlv9/Ok0THLz2QR6G4BU2wMSpBHPrcNWUj5KWXQmPeqI+8txD/2WXBxucsekXq2DjkEDY4AO
NkZTIdvMxqU0sEfnQc7c+YbO5cSbHzMFSPmh8zAdqbOGF+88Arwxt2p/gkQNJas8kRu009F5VPlr
A+3oOG2yt5bWw7iw4MkvKsWf2X7IMOuypUyYDrCc5rWMSNtQ6/ysm57lxzML8RUIpmQIuWj6rVVF
BmY9xixudrfbC3MCq/BSkIWjbyMNaz3U2CniJqxxG2Qa5DsiFpscLgtiLAGSmQJfukAH+i/CYXgt
D6+6jJZlJ+FYcdhZynN2iXK+4eBXhTo9Qp833ByOVRqiXomrcZkGt1t0zZcZAzjDlzCrOq3tbg6C
I/QdhHcinZgyIZCINkKRlYToOS2ammbRSRsW0C72dYyHICtkftN6CgJAdapmi1YHao9B7ACiR+m6
KxDHJmRbplOrSTG9IxOWFsYaIyvNkolBNioGItBsAfQdXnj1mey7ilgc9OWfuWW39/roFq1n0bOB
VFF/VxPxIBQssuObBWYqKICVgBmnoL4yzVk95aBzZdon72q9PB/9kzI+qa76iW0SmIZYkiG5lu0U
eS+3oaIGXYHMMbhiIYWoCxVmGsi8Pnhe1m5jBzFX/N1gp+L5HwU9imTF0xkEHn5YSy3p6xug24Zi
sv4Ysq1Ztqb//gbk1aVXCrXodyKv8RAeiNm9fmi+5MOV9gz3ChGcCx+VDyDxn39SewrW3IpPekmU
hsrnT2n8JCPziWgGTgzv0CeSvY3p2EvL17D6vCSC58zXpht7MIy9YSn7eYffgvJ6woVBwkxI/FP4
Mph+gSGlMH0Q7qdwRnApzf3v33xZ+eO8VVlRbVWyTNO2NNNWfz9vKdNNpbjo3d6a3zy0FpZfT5LN
zcNskjnLYZcFMbStdoZAZtXDGLTDwtV8WABuspGilkn9VbDDsZ6ZHzcY/0TyNEdOD0ssxfaJ4hvl
XGA+QAJyKjrge5x5fCTZjkwejRVeXOIwx2K+ae3OgQrYZqHBtueELETgBlMCSf3RCokJHm6QZ7BV
I4f3TnkoidBk6nbYdIgNn4UrDegbo3gGN1vpnqF8mLsnT5qOlWocgcQxJ5UoZvFqWXYv+dwOv7+M
yh8b8edVtG3dZkuW9c+r/MtGfD4Whmapdrs31nVY7pq5Bq9lRwE/Wog5r+TpPvh6vTB3MilhVHRw
AW6PPxyELZ7R38oBjkKTVNXWTdm2bUWs8r8cRVvdTvGhyK1pfaHdKZP7rkQHVteOgsNXBQlWM3xd
2x8QyMoa3iBwweTiKa2YlFngSBr9Qan0TlVAVrN4PjtIc+oQsC+zhPczWcaYvkynJ0GcU7EN7Z8v
OpzHDGD/LM/qDJzJfBpSY9LlrN/N5nR04yLxzDisTdiJdEJ58iLJpTdibJ/qd7djOetlGrYydkft
aX5J8eSlHOrdQ7KIG7FprE7VXXLi4WN7l3FJ6JETsTjrUDdgn/eou8njs9NZc5rYlsKAgEMTbRLU
LwnycnpRVpeU90hLiBFLnPrtWtbBtcsCccbn1nCH/rmMsUQhga4+qEFzToC3dSR/WKT1jzfoGHbO
/nwsIH1ly3O9OQIxXrDxs69z89D7l9FhXmJTkFImXep1kkthW8/5FZPhhv9sOkwOMAG1/F661Oyd
l3lKypx0CjpSUzl0/Tq4qQSum+G5ZGzSAp/CGwxU5Sm2sLhgwT0XjzdNjUZXnE6UKwGBFmVGx/p/
uWlcoFlpPHcpFqr1yb9cjOhyajfihp2okSSY/4fLaxffFSbRLExz4lj1M2ywT4ihi3N4HDjbLN7l
xgGQbh/n6EUNmPOFMW4giw0danoGQMXmkm9i4IpsM2ojhSbven0WX3XMoxhbn9h3VAY0xcY8E16d
U0kf4A1R5ec2DeVwmmQtHcyqO68V+ylB3aBmWZAMdmRmUJMNWu2s9mSmkqd+26Ub8SeWVT9d7Kk4
tf4QyPll34usZETCoxz8tgb5H/WUGeK36TbJMSm2ogqsQMdgUKSYdN3N+b4reuh8bSgVT7JSzq1C
AxcHbs1hwBzebzI2kpD7rPNTbaSBfk5mN4Y3p5JcHVwCrJwiAY6lfmINtzqs51C9Vmz1V+oHpXdZ
CiY1UbwjBeFq7A2JdBfTJsjDKYwV3FVKFTIYP65lQWlSu2pE9w0NEnp7LKnEYpzA90cmc1oTcOGA
EQl/V7xEkv5hKvVsKLPISCX/VCSLsr/Nc/TzDRTQKyB8ga+ETuszQOfR0c33186vDbpDvbwRTc3c
BUdJ0rUVlOkEDjTk22kKKexmydPWuFZavqftedLVBgKQqJeOi2tbecWBsacYM4G8SkdK91Puj9qB
OcZLfx1oS5UfCk9Nsv62ZMmSYpiG+J/+pYNB5H8Y+piFs75ODiviyp/RbgdteNgZ48uyWDTzBldK
WmE8ltutjsDRwmMT6+hpf4+eC2m+znSL9yhsMCYzto2XYeuVLAak+gqgiOpWgR3ADPPUpTq1iMjo
IhHdeH5MV4dZGiWrSyQF1W4UQlfw8PSa28H1rt/dQvFdyZ02z27g8tmy9y0P9wja5225JlRq2r8K
6THRcAbbyenOWtjBcdEwGBnua/8c6SEgcz63girEISa4uhUceuK0+cp+Td8g0i2a59OGyc9wlz5m
C30Zr60w88l2jXDKWXZ+5atBGVhbglfDw4qgVVd6OATa64iZEynhCDh4Q3nFXmhT1EDay9h2qGtG
pIc7Y1a/jChGHTonNqKVubA3kNqijAxXDO5DTCCW3cpihoH/DpaUlQ95YI0m0GO5Q38lwTa0VvYY
ByoCNEiK9iE4edJ2tLj54HTQcgjxLjbcJFD/wjeWCyemkMHo3VUpeEyAfnNZzzjyCBLYNF5Tw3si
vsMHdWRMK/uN4LKF0IMyp0eM2FNJaK6BGeQwO3pEY/tK2AZozoTLKganmLkAkNaRMcO49QZvq5jG
oLDqHFMur/CumM1VS3GD8sjAFB/W3JZ0SzAlYb2GARvOhOsDnBMIynhcWZyoAPtwwvdOIY5q7gHr
rTparDAzh+9E7sss8Wr/BFOpCC9+7acL2X3G+XE5ghYF/dGv3dHkthrN3hpsXB/NHWiMtc9ejvf9
EgqB8yQgKUIc3i/bbl6G14XtDX77Xr5f9vpj6uc7hrHHDWIWL4MxtRptD7vqubkDahoEu/1yYoJr
v2KAd5tfV4zxqt3pEbdCBmwg8NmbNuv3CnE1Mr6akN0qaAfX4PtqQhOF3x/FhKVoiirLlqKa2pdi
ou+a6/mcdfuaxBuUqYvTnfwApSMeXwPA9/C8O31aMCHAXPOoAvABbuFS23g984NZhtGNc9xZ3GXt
wfKKlTwvF8PUXLYzRKuL5ofDtUSH+tvhfqnfjd8PN7eGfKQouajfa4+BAto5uCl48vhlkPgxD/YK
+ixynItbPKBJAWdug+y9pDLvA1xZKEFxRfILn1EP+fF43MzPiLBHS3zaIxWfSSuExciDieenJ7vI
1YODKywOL74GeIfBE166pABX3AnsDqB4od0Pcx9BfaiGKUo+Yz/ysvvUH3nf3ylZnNqfp24YliIb
lql+Nve/lH1XvjlOLyNCf5mup/Fcg+mfeG3pxilyu7CEaljcKxkaxicbaVYdHtRpWg6T7w9D+WMp
10xZUTRN1lSTWtf68sCccv1W6FaR7B+WAjIGN26BtN4dZxP6rjsOPuOVuunHD3f+b5+r6IAvuqFa
mqTLXzqYUjlda7m+pXts1IC8luc3ddIu0WiOQ2eFHMuMmlaEhmF+hCMh9BMHdHk9/f7sVeMvp//b
YXw5fatrRrKWnZI9BrqQuB00Ck8WWSsMu0pgQBp70s/uEYEgVfBRwJKaCZsVXA5scYkbZfh2JbxM
gfSFsxh+5IEF+ChsvacfEAU+XSpZ+Cc9lgTiZ7DBdZ8uuH4ewAqHx2z+8gTyx+yfLM+n6wfWvyCI
N0d8AsQZ5IieiHJ7mEtsqMP4Daq7cFQk1qTwOudOcDTewG0P46djhPv/+rwnApPwqZK8JlKv8bGU
VcCoO45u2YFyVsEdIwKaDJzGsa0TDud48sC/KPAK9gn2dnCZlKL5YbIxhOiIz2ZV3JEBA7ta915S
Dz2ejxHN8uojB0ForEV1KGOfgH7tHrIZE8SlFjF4mEGdBwGBtYTaldxZK9zt+hkhBUwUaaT1haDQ
oOiBDNdORDTMrsfEEnuw/c03ZiKsJ95eZ9rr4yOjf59o4FVO6BtiAiwQrzPo6B6WZ2gx5Uj1RTQn
wRATVtw0YMlyTR83RRE7gnFokEY4q5T+4nxXOh8mwaBT8tomffR6wpTWV3CrRZ09YRQ5foTgjaew
uhbZFNoMKgZ+Gb7FsqjilrZBBjPZsfpvXGT7ixLrR2qsV9nf9KA+sbeJwSCFe3HtPmLai0VpMtlD
O45E1EmORmKLSZVfjtels67gPsXu9jT5gE/xAR9mnPv6ZP2xB7HDh7OYfGAkEsbux8VHZ8HXu++f
+z+3Cc387bH/MjcZpXFcykU82qnL00KdFKrXp7N8KyNDQhGWYNMw3rT3zZ75V+u8sA9PMQ6Q/TaK
pUnzcBsv2NRGFjEzFoQ49FMbKyghKh/HJd16/j6cwwskGxhc6+8PXDX+2OA4cotRp6Yz+FQ4id93
jLKTk5GW5el+6mljUgPXbwQNCqqJyOY4h+nuMyABcKoNEmeDofh+w72DjaGzudBsuAiuHJvvxjtt
/AZxp3Hubh5WMPBJnfAdT7kdKDz3dLPzfB6tz+iIwg8JO70nq9nZbCA9gbVfHZTrWNynn2mFxBYy
qRPUT4whuWHwQzik+XW8SWAtPBoYIl5e3q+vq9I1x4vUCRYzwEbc0jf9GF7OWCN5FbK6EKfyTz9x
PPIAhLuJR2bv+JX8Z0YTjOWw7IfC4w8IIZ0eUA7sk1iYcR2gpd+zJzrtlGyaEm2V/el2j/ddMtdC
Y5XMxeyqZbG5093WoSrDDx/7UDHLqjxtMhNGSX0gjJkZdzmv7vgD7tOk5IncxicHTcMhOmFQJIH1
x0tr+YjYDg7zuNhuj9uBDE1yRsJ4snti6XrbBifvxMv3wUW2WfHE5QacmjwIWkPHMjh9mI7hYPGW
PkLdh+i/ODjBltdA0A5OOAZjK8YChmrfC4h8Jg8O3OwaYDDk41pFYnPJGnvHCxPcTXVnMlkTAMEE
1LsGhiu/YcXj40v88SbiF0X+XhUcnTsEhWQ+j3npiKEUOYGjz9euglJP1+ttP3IfHJUPfemA60Iw
+B8e3Z+e3K9bzbWzzKrnnctDWLXFpiHO5OFA2NnZzcn+y3B7xOqlvMcxCUGCZgbpLTiFOdbDE1Qk
SC3GsNv2DeWxpAfoCayF/MNAjLnT16Lky9v1ZV3o5Nps9YG3S2xa5pkQ0YHX4mEuQiGEAz17V08K
hQw1hZ0SsTQiaYL2hNWxOp4N3gyNhjNjfOUcp5l4IEIZWgsUslkSLH1nZvF6LRU3XKIXdYka4n27
96uJc5z5whRZvHavEDHd52fhW37ylPvtmnsR8EiscS8d74dJtH1roPK88V0id6GER+M64/VoJu50
43x/05Q/qjTN1CmjDVW2ZNs0zS8F6s2WlWNhctPsLSK9q+EoA6jAGFlXO77MpMt4TsXyfsWvL8Es
1YQHw7Ios81oj23lKNN8n9x/f0iG+ec9omiyDQ1bHwvs58u8UEnzWyy1h3TPRB5fR9t7EnGzT57x
vCzG75G7arkv7Xh1nDMU8bmi/sptudjey24ZOvRfi8WnOmax5a2dToI1APecAOWPKjAnHYvXEKyt
8fcHrf7xYOm6ZNGScCUNSbZVcVK/VLtJ2l9H8WCSCdZuY4YSSTaxyneLuVmDfPK2wck3y+4H+chG
9CRdFrcak4Pra4wZsJ43vgrluh7mMSODAcNoNXVewYzkMnds6YXJ2u1wfzkkgaYu8mIBiGIatjOM
tB+eBltc2t9r9t/PQlSTv5zFoe+K5qZW/S5HXobTG3WHMhlps9EDCTAYF+Bt5aKx0Bb2rJUdFXeV
BB9T5toW0xAIEP3gpbjUYEtZ3ZlTDXcax8O+p5wMd5JbbWyvmMOAtUTuyuS4OCH5o97CZjvCyg90
Yq5bXqOEUACSJ6ODdpz41/MYgF3R3JYaidUbB4f1WfYNSDy4wJc7CZVzhvGSzggBXle7rSav8vpE
8YdMKPFpnE3mEalbhBXng1IoUk7jAc9xC3aWl3kXmAlv9uwoGH++fPnhghp/9n9cUEWRLU2xZFPW
vzwWtXG4jMoEVpKpb4rjIVTsk3ce7csDn40js3HCQ/C5YJhdl8vrWYdO0zllFd6OswaNTix7YCC+
UQ3RmUH9gFYo184smaSLxBiXHeA74BU3ND06knu5oCA+T/JqIr6Ka8thZNtQPh8PwoTt0k6zgUS7
ZKH3fja8nviNAKyTa0GuxXOc4kYZh6PcjqoBZmz2eGXr1+KNVK2beKfUUwvjy1Sqp43SBeYhm8qt
8igVybY9Dz+0jtYfiIF4mX65al8eQ2UU53ZV2cl++vBwpRIRfy2Xc9o34QmP7mm8g1rjvEAoRCtI
OijF9WizfJo87cKQuIMNKm9BTeydleMsXFGtiuJXlK5CzSdCVMZETkDz/bBJvoYZyEZ68D+IYR4Q
yqYR0U5B5/xQ2/0Jan2elm4okqLruqZ+Oa2T1AE3g5tPE8ZhVXcIM5KUICDVub47N8z2hnmKu7XO
ECtDFnHghcp0GaDyoz7ZY7MhepAR9HAx3AO+U/a5Db5fxP769jODtRVFUvn7y15w1bprn+uGNS0Q
93U+kIKBnVWVTbXk6UiqSXd8+P4D/wT4xRX55RO/LPVt0h1sKxbEApd8ePmBQJiPYyCoqLGH7/EA
7piLVmfz8cMHf67Hv690tqxZhq3CVZEUSCq/r3R9bDatUjSiEID1iLLgQTSvFCkS1OZ+N0foA5NL
+FBh2uqkSCF8zGtWcAZT4aKVSUtEz+cQLsUTptR0hCN08yV/AqsGl5jJHetj7eGAhPqdb6JQ1Lea
Tzbykoe3GvybYzXLBO+FBVxrwcJFCoDcLfWM3XuBLQsSjDjE8HaVhc4xFiE9LK3PkJjgjDuFOn40
Xs/OggTrE2wfJBaYOve693gNTyua38U+uFoOz30jDCefb8wZuiWS1DLC7hI5HIR+/InXkuRQ5MJW
aSZbESvSvaVOhHQtfMMucX3b/nDRrT/wSN2WdUmTZU2HHAQY+PtFVy7GkKgt1Zf0VNP4HxcQJNeF
7yWD7+GGY+ER0Uwb0a/fpqcIdruC8dZrYjo91OZirAb5UoTS+spOp5On4R8mlXeP1HHSk/YSb+VI
ey0aiLiDZ5FkRKyBGoksHQg5SF8ud8orVisiHZKkHPZPGldkTTrdMqNWhKzmqkNEjrczcwI90Ci3
amwvIqgkj+c5Q9t9jadlMkkZ5eWzFKIwrGscd0tPm+M7gCfVET2ThUZOigSDWXjmGi5UbaeajmjX
O4j1SKsZRq7uJS963qJRd6hL8nEwF3FHzvLpjspkM01n6y3tFh3Hw/SNdDg652C8Tib9e+6ns2RT
LDKoyTAYgocS308MMSe3OWxATA9vXBSolgcXR8ufyAgMWf8oD2zZBJSH4mUphqZ9XcAOqh7L56Oy
O+IGx46JEyv+2dA34G43dzVc26eekXONhvB10B3TYa96iDfqa748Gg5AmfRRI3BfKhz264m0soDR
GCDh3sRQlznEBgptioPgOFuksnNNxrjQXJ8t8Cp0NLB7LAdPyHZ7guvz1Pnm6wFFBxLLA84R5kOn
znN0bg8SrgzEpyBMgkmHov4a4FSKTUmNlxPEKsL0kmfc6kAknea2PN4nd429oFiJTgqMUgZX6ZvN
oAvfs/OkeD5Iixag1JwkWCsz6zm7hLxh+lnSjtWuQarDaCXmS4ZTMgXD80yPzl4+8uRhoSTz+Knb
25hcvV33Sr65dlFLIXK4hQRo4acM25oaD2PvDufTCASjXOGp6hg7pL2UKqR3CJjWqd95aq17E+cU
a6Gz5cO7vgWxwk4ms0Ix+S4n9MFgFtXjoE3UecwT94JubITb/RCY65EPxUUiScrM1iP9wUg23Q51
RB9hB2kCCUQaOvYn+Ipl1MITO7/HDWSfEGevNN5KM2hKMvhsu+qW1xXGXCUM+5BDYv2ANOV3Kvg8
TMxifsQFyjNezSfeqfIY9Ovz/XXYxsU6e0274Chz9xDekeUzVxUIZxOQ2AuzpfeejGVUE3jxXze1
O0BLJuXdco2gshBnMR8zXQlSMiRsNGo1LGRLGIZ8vzhZ4tn9fUPQZaiMGiw0xZRk68vaNFDAwaOQ
WgReD1ZtLircXBPwkNh4GHABOnqjkX9TF2eQ1NG8BAlBkC3DO5oP5+4pwdsdylKJNDhvJsDMsEbD
0pJnF1SvdTwvIdTaCORRL7K6TfjZvsDIY3ge8lUFBYW91YDxioqwgv/UmW/GcF+1RIByBzETsnPf
6KIzFdgNpryBearxBM1eVZcYWkrZvrD2h2rWDxMZ/yYZYQ8+ROdMRmNkr2sIC4M8adtnVfdMaKEl
ijYbRkPrj+RlDtkvx6896Ty7RRBXMYggVIgINSM4I6Lssso3sKTUoRAuqw4sdhiXox+q5L/UHWwJ
Fn2TCdtJMr5c+s64FBSWMYzgITiN7oubf8kftGRfqus6vhtVy+9vtfwHuUjnVv/v55limfuly2my
fHRJLG51jQGtsrbBr2g9wBNRaNovnP/tp7HeXwpaWabkMwGsVHrEL2OHK9SMopEwYI3zExRN2c2r
Ozxtvj+vv/WgsmzYikwTagvK2O/ndbsWl7LMO9zObJYmKV4M6TnqL83cIoEB+a4mGXPjcnnvSyXU
znDtWkFUQUEmS8LtC2sJ9R5lYJYyW8pGt2gYOlYYZm+2NdUsYtdOpuUcNSDSrEEm4NzyKlSLy93J
oPw+ql52HE0Ohx/GSsof4wBxt345KzF2+uVuSXJutfCLwD41FiQrjVThJoud3kXPXVXbN9o9D0p1
JYUXzAIWeJ8Mz4bg9WPJMVKnmZLNzhjUasV1eh0wsaCSOJWuLXWL4oJxppUnW14rn0ft+/sh/1nu
cOSmYgADyaoEf/X3I68yTUuquM9nNH+WDm2tZ1gENm24/Y25Rqm65ysSQsIoDGxwvv9w1fzrM2fa
Or2GwSTla+tZXm0rL/Su2xUuVg++BHHwPGs+kgWfJ6J00Q5HeShFCkZwgidYe4JVWLiSb1GOC04h
W4BfhvVOcQXyLuFRrYNkge6gojH4qTSsvS5CyfPJN0xJle6iLhK/R/yXA4KaSPwKxUWND5wSwyOo
P4mHBvh+Hxz4VYYvDuHAjw5R/0p/zL/by8vnB+teEkhuU2Fmp86GxcWrl2wU/pmw1I65Lt6Ys8Oz
BFSuMuc9hgRni3BEkd3e8M/G614JTYhEkJzM3+JrFds84lp8bYK4V8iY45BI0PckOnF4oK4BhTfj
NvHjOr/T9hXPeughAwp2Aluj5CEKIIz79lGENmSH18YztuLXy/xi9ia3ZEZG3p6IGZ3i7Qty5WGB
6MqBsPiuNuISSvidlWHJ6BsvVc4TZuNM+riEN6+cnbm0LXqoiFAY3Ph9+VVcG/GvDIsi/kj86xAx
DZgJNmjOL7lwXzQSRROiZvJ7ASwzIRHEROzKTkT8EgCLf6B/ehDjcd2tvIQLqE0unOaFf7P3w6uI
GCdZhGRQqmUfErM4W/5Pezhjc8Mwggug4e+sfjA84aJcQx3ahenbn5BzuxGQndDUa55IJRNf4T0B
LxR3kGAIRuEIzDleNEBCRFlBi2hCzNRJaMJ+HcianWgCAMZfF3rbQCiRqwC7kJSHUd6KR+ufB+0f
WushHAWwgSIcaDEsFgi2SRxLx+d8ZtlFBBpRJDf8mtTXdz9h2opYa/4oEn55p74UwImklX3MCjgr
s8vYfFUub9IpOrDsyVihjRS3rek+NJKU62ytYEdEnUj+KIwmhapHOQbZBeNgw1jq1LTwqYb0CWO3
7198+++rzv++9192U8OUyy7tWvHeD1H8JH2+2iK8WdCHxUPzzxv3z0v/PwRhxa8+al7+NEyCK4m5
AJU8IZ8kBKKrxBMolguFDNfRq3CC170rtNr/+U7sYHmWxGsj876JzDZ8emjDhA7d/GzHaMgYv9GX
mb6ItJXwI7Js7HluDOiEdRGZjJHNjS/c76+G/NeyzlJs6K8qkNonIPDL7qGmZRanbZXPzrriQCa0
lXpS1mvB6RwO81FHiWOiJuHdMvCMatCRFTDeh6ma+1jOVIfEuyjtD2vz346JVVnsapYuG19nD5Yi
ycatLw8zjYArbG6wy06ZEl8JJrr1a/kUL76/CGKW8fWpZRfSmOxIhmF8PjG/XAOpV67nW9oms4Kc
4XotKdu2fklPL99/yl8v9a8f86WsUhgIpklcHGZS/n44gn+DI4z0u/YqLdVT515oSzIFk58RZqxx
ub7W61G90dT7fIDNj9mLGEp+f0h/vdDUlSAJmm2YX5nHUplqqtKp+awd7pPyOUZjTsJOp6FR157V
OPj+0yBU/+VCq9xVQ9NpJBh08N9/udBJJw9ZkxzBbjvmAiKuIZ5nsEInUqQvB3wGnoAeR8hxrYnI
4t4ciWAFmgQSBY3FMQ6PYV/MNfmuw7afMgdzgTjGGOAwEcN1FCYTY5JurgfX9RH/ApGKTKvED47G
1qx2VgyS6MGYe4ogWj9cwX97XLj39waeYULBLPIXMUqdSi8jSCeAj9v9lpT6bepGi086wPP2LWAG
JPInm1BAKXvhMEb3Ml6MYxeXrj1jUfSVLl37xp5UgVBOH/zGmTZR+0gwHdOO768qbKG/XVVN5qVQ
VZkH+EsZdZWbPK40K2FU1wA7J8+CaGI7T6oHSQ0kTmSKFkzLsLoFveZKcMneUSdi/oBDGNYiS8xC
xqiPKWPEpd2cHZ/5Wxh6O+gpoed5Tx4OE5tw9zQvnDlf75bekm9kROVxRXfhZgV0F4a70Pd9N4CU
F0URjmuPM3/2/j5bcaVDTCnC0J/x31v3EZO3gZGzy30eAYH77iPJIAydhQvGfs/1Ne8S7gWG3ZN9
pASBQGPXb/lYCPTF2MR25i+73fLlhdxdoY2/wzR6CrWWi/vGaGOCcVM3Bbi+cOecfesv9lW4eB5v
P9BKv+H2/8MtkP9WgqtQmJgIUU6afzRM8c00s8oe7YgaOaxunrmtnE0DmMzkMVImUXSOuh8+83OW
9HXR0nQN4YAGBReQ8vd3Sa51WNKJnOz7ZU6ZaETX53M4eYgNWJBGO+mscfrpmDRfTpGE3sBhYRCc
5szMse7aFLUPHASdI+gmeAAqD/TiA7YMD7GDf5F9V1MlcA1x+tn8tOX87XE1ETtYKB2o+80vkI/R
Sre6uZxOM0zzk9Mi//+EnddyItkSRb+ICGwBrxJQeHn7QkhqQeG9/fq7Vp3puDM9HdNBqyWgzKlj
8mTuzNxJzPmM7bcyrv33wvjdoBDLjZmXx6b8l7C5jDbV6vFynnV3ueQ6KWH7QIIYERe4709Gkz8M
R2qr/Doc+jYBb3P5ajWnZvQ30ZbPnaNFMZc53irASUWtgkhA01ybRo3BtJmHAJNUNKogkV20rMO8
s2PIkuac8l/UcTpD3FGKc6UYNpcy8U2jJvHseUjlCB4mFTzXKGMRk+7xknweS2Q21HAwrynKcKEe
YHOzjEmc5F+e0r3rGnlaxC/Az0Y64wokFwdFTgb6EhFOhFh9Q/UGRgSNXX7ZHJXbJK0Vx43tql2G
Q46Tltd7ykRCLAYfX9L4w4j8xgmcw8xjpWSjrLP2n51U2Yzzk/N5c3wMltSugWP0HW0dPR1wVO2p
EmvbFDCktATy9XIjV1N9pzrT+6kJYzBxoZohvua9OWGfAwJCB3gHtFzUpgxRUcMms4gcrEn/MDQv
S1188LpBF9/fWPyZgq/NGbpxGQ35RPIBMXz//azFPz2re+/fJkS2NNpNMyvUTE2TImGteHO1YKD9
h28Ku6T6tYGXPDzmjNKqZQwRVUR1QJPJTCTTiPCnGuPjsPwAwdc83bhRbf2pwWIgNOlfc/hvw/OL
ZrxdHk+DSxIdH8XqN5ipBuVaTDXT1GxlJaWG7HSoAashfPjaNaJeNjWNMYi/Bk8atpRk538150pv
0kXdibOxyXY7yiNhD0+6Ogd2X2z8GMc9cr66FSpf8EVqyWnNmJgXTLmkhWKA+Q0Krl3nIfk4ZbsK
6X5q7dn2FiKvNuXvsPvG/VnrPFSf8IukBRauPu9Xi274S1190fWTNda+s06LGgrd9AbnGF242wum
AClzxAS2AOhTq2DU/6npa1pidbarN1414i+DtfzN7bmbx3uPGQzWM5ILs+0NOgo3y5NBSovIH23z
Y9W4CURK4UNPYgF0I374nNNEIXwi8QTKGN74XTFdLxXe+zh5Gl348rMJ7NGsnyie9g2Em+AI82os
J3+WH1mccFTqoYd2CUQfl0aJp1q0mJMJlW14HDrCiloRJHq83XRJz3Zl+o3/Q/hAS4rtFaV2NMQ3
FLqi9O2tHeh7CvDQXu9mVzjD7Q7bTX7ieWioqFfl4bgI1UWd+u0BqBvP4L3HRKfbeA2paZ+bJz+0
o0QDxAA82xtlh3Ji4zL0Lvojh952051yuheyy1JxMv8Ijwe/Nj1lS2YtyOLt1HH/QkBgFBe+Aszj
Z6O+DTgOp3R1aCnN5kJ8VaFVnuRTbbrrZ9pmQ+lhJhHf0mOrLtFBFOlDaWkX2Hc50uc60jixJGYn
eEF6MCf3fI4wsBUatenOBjfelLEcZm5G/VU6US8N50vha5Tel8Zu63Rq+qw/4SmHRLCJXrGTZzwE
s6D0hTBdcV+n6wGGxfReTpW866A1ZyqE+TnqU+2Utedk92D8NmxfzFRb4BWciR7qi84lrjh8NvZg
OiqB2z/eQ7HaKpPrs+h6EWelE97pP+qXb7ii09kLOCC2gtWS3oBAuKGXrkhUgSc45lklOaVSICfb
tkW3fMMSLsblm8H7gsuQ28tDRBzJxaDIUCpovIfHs1urBDBn23tkgHOP7hUw8sUjiRDZjKItV2B4
F66vcFBe+NaW04oJYB1SKF4OhZQUJYvuWTOF3kpahyohzmYRn76yiCDJNhgtemBGCwdBenDFCXdK
iTwQaKJSlHjuIvcmXEksj3Qn6FnaVNv0UpNuQCKVnMg14UH/UBxxZfT4LgfOuqevhKuCH9IMr124
SbEuKAZZZu1MM2ntEdZJa/C05x0JejraleMwruBXRDQfqP6TjTPNxWuG/Giixb825Lko9EkZEUrj
6pnm4MkNYE8bEP2vu7ewKezbVCoEWqJIA1tQpe55GbaK6MlPwyvTqDaXHSCopseELOzTW6Yx/1yT
ZlHis3WnBJhh6KW/S63wrkQChq8CXLpkYQB0AXaRjo8RBe1xb0uFxzKHzngngoVZ1aGiEXl1OMV5
n/kheasXncThRpwRR/0kXnbW/GVwaIGsDsKS53+ld2TY5s48ZVSvNsNzWSjSZA9bPv70OaMn6muE
bZCjd2/nGHanJglj/LZXDjyZL7y68F02d3ABARNlmpMNB3nqjkPJvI5ndHcJXyETK6on3TP9PGFL
3bxCanpT6eXj9bDE3HXs3B+nw3TTZHzYZN9BjZmCpBUSBwe+l2lSnYS7OdQ2PFWoOqMXKrp4ceaW
04DJ+J5noJ3L3oC0ODddDv6aYuq+erYTxjbuGDQe6cHhJ52h7f7vVfxx26b08V/vbByhbX7wV1tF
uVED5kOx7YCVu3hUEnwWCv7dbL5cqd6GFYhioIJw+ALRCfC69/NeTNcbL+qBCZ1zjiGBXb0mKBGp
UvDXHX24oGREvc2rTU9aKBdOd4dzy40cOt7x1wAA3hHYMHwzqOLst9xD9P4TmneaB2A/7Rquwhx5
zPYZSU+cdyD28sFyD1nO2Ti5RVff7QDWlLc9pDdyYLyUI+vND3iBEA0+j/9n4xVFLNSkijEctg6I
Hzo1SoV0zHjTJNrGcffiYWUroItqBEBwqahByD2yDbvBtt1ukfxcAaH586WgSh7ZkmLL4hETf8vO
2mbjKbYzN2yBgJQ3876XKLLTZlB+4P26d4NWNCv5/RmzD1XulD9rshKE290oyg/oEQ+K58qdMhup
ybxl3/NwRadCPGwGUo6wH/CryGUkZvAC0d2on3lA8/m/tPWowV3mJtcA7m9b5xNOMmKj5ygypCOy
54TNXR2hN2DnTW4L1Kc73CzwHlA4YVq3gGehtmhkv/fxjA9xKrQxGYj8IXVy/72f1iB6bo+pVzd+
h8yKekykj+ncGLW1KXa4JYJjoPiIGk7teN9jU3Six00z/4NiZo0VXoHJZ7FWfMxjbegRUBOHSREp
ROVVRJ8iQdIJZZf5ZCL0GZJInS0KSQUh44s8i8jpgOs3Q5KiP+PG4luAXleAL9J3W5k3jxg3DKQn
O36hVUO01xpKMg2DQntL9NccX8uS32tY8Gf9bONU3z4eu1pAxcb2Ly9C0sw3KGKAl2LZgr89Ht9q
UKT87oDMFB6/AEmPgaNH0Lrj14HePbqZtqp3ORI8J2TNJP0yn/kjfO0R5KgSeD24mXZ1jVRutt3Z
cFXP4VgqxJBAcL0ZGHZwKS3JUz3jFhpx22DNpPmqrQtX2lDBYEXXUoGYIlCC5KW63U7HN8tPuGXe
4cR98vsV5p1OKkH0as9svt3QKwiiC6aX48XHgtiYvhbgukXybg3rOd714AJrbvCqbG/OrQV5QWX8
U0VycokLGMWTl8yz9x13IeVvXeIL1x80Ib7BX6UryJ9BQ9PST2E36lafcnG2FdrjdyscSLYseLj2
XMvjBo1d+9DeNk53/j2OV53T/aDJc+Dg4x1PjNstdQhIAgkX/0O+lbyMSJ6Fi5keCffff9kSn/wW
7kIo6MjcfyxxM2ejNzy0veGeF0Et79Wn9FE4fd+YDTUlV3WPIGmXho8YPKqatU/tEXm5nlPunfgW
ULlFgR0bxSNWn6gOQDd43RwTwuE5tJevXo3HaXttPRljvikzOMGP6HVth9/uG+H6HkVMDMfZztNd
/oFW45isfviNQ20XUarr1TttG9nWPzveZ/LccMc8iTc0JdzGRocGmrdCP77ZIX5qI/Q2bukue84x
/el6ObTHkJDYdH1/5adRvGpeoFePWtSyYxQonpR5Pt1VnxbNfIGM0fWrZ0Oq0MxyRuZ5lHb78Xb7
drrbtctPjtL2rfj4ja+d2ys38Bx2SFHlQGVJvpVPZcmgsWmWILjqkIcaV7rk4fSpdA3Fb3PTKd+P
cYXuOgQPt0A1nqg3j+TZdKDnGPdgYesXEU7R7aYTtfxCWunibbUf/oY8M02GjblKr0CiTX/c84gd
MMmuSdSkeF9cITv2gstqTVp6tkcFZUwPdEm93aqRYc8dfLO9xusODPYoY0F3ypJ4yJ8ILZQntaLR
C3AAELaKsEYcBjPRiYWaJhpqfVx8Rx98it43DU1+9kJibNhINmxD7lIq46T4PuNhY3ti42MvqNwN
4l1rWl+TxjuNi/SBvtdUCPT1gB865zeYPBluvbEOc7E2xvs25bFIA05FhQsp8+yycVmW6X+HzXFg
6JuUjjBzmODRZrWf6QfBrz8bvzbEcuwBdtY4jliaVAHddMYATEV8D0ggpNAq3QaKNUpOBMxp09mA
P+3KVgbkZg76hJW7aSafpOyvwudcoQYbbrF1fHPQnWr+9sxi6/xW/GFu8zj2N592VgwZ71LhEJzj
DvW0d6Dg4aVDsDPJbOuYYrfUFp3W/X9GYvOsQfr2Sxjay6czDsmAOJy3dgjfI1jYlims+GDSs8Ol
kiPGP49kNO95lb6m+BaJiW1taJ/ER96fNBYe60jIgA7+CyUvieyqAxg2YPHgryUFMLNgaDhJ8C27
QXkNQwxc8cYRBAkTIgou+NPH7LcSK0metBjmmIyDOD+kMCUtc9FmnhDp77bUZWybi1dpr5IqWnfy
EDb8hRlHiQHBwRHhAodbqMiBBWfUhZzUcnSVG/qJYl2sKHvVGApnyaHpoHNQevDmYcspxlsYd7Cm
0qzRB1tSWqv076SxgO8gV4MDh5gMf0Qg4QcBXjfpaQefEmy66Dla4MEaDwbxoYF6BrKTKmmamhpc
UZ28tEW92DCk3p0bry9JdGeslSTubMCsuGRLXSc8o9arKMUYs1ykRWRl1Vr2K+0C1c/hUIyjbyfA
lEaRp9ksNCjTZ3eMmuVGmefzyR1nt1770r0iSCFnV6X2vfh0hjuzyT2mk0YM+OHnpB31ArK6IVAi
ejyncxcCPKeuy6PCz46zEVAMqGc6aY3ncGqHY85vyaez330NeqEX/yo+Qu9LHDI76RNLm91zDZu+
LMgl1g9bF7yEXWfbuTF+XMBocmWhmSwKjIBnlbILpTbVhcqxISzuMIp4mODfEeevU85M7sscYhxG
tZ0nYgJaEGapoKnBL/AZ6HBHg0kXh+539Ri0hi6QuzoEQR1MbmKci40iKlaGzgubWYkFBaH4sx3p
zp+Lz19H/qapX9V3tR30nXf/9zVu2bgtmlGYyGyxT6iL9ID9HT2GHtswIVU7lcqOpHrr4SFXOzG9
JOQC2KKA1p0QSvmmDA1qQE4EnsS5ZmCROzjxUpRCGKUosjTvb5iZ4n5TVGnVZGyCFYhEqsmDHKTQ
hmZEivL0IfID5PGaHuCkq3BHJ91PA8B7rQC/BqzUIlaGk1El/DxcpGhoMF2iulb6Hv+cRryG8+jF
iX8WKAK130LMcGL95dIfyBl4Hz45NUfUE1QL3326A4riu1kpgZxiu+Y5c1X5a9dD4Dar0Iw4E33l
3zwgFZKc4u/BD6c+PBFt0XOFVgI7jKngF14G5wQV2N+DV4VZkXFWpQ6fbz4A1onq+ali4zKA9yuV
ow6rJddVJH4qfKlKyKR2RypJToF0NbhJ2Qn/Cc/iU7MekdtImwbMSUiVUuP8kauNm3CwNV322jD+
LjVO3UKDWj+D2KW8gzJ5BH3b5LY49PcO6ZCtn7rZ+v6eMqWcbIyZr2l/1So1qsyiNV1MZ3ZCr9gE
Ev/8JH0dPk8dGgTRf6iiC99qKg4vVtlNE/mVhtTRzZH/m+ND+OCQp5+kk7WhKkZ4LuPDJ9I1fTRX
vI85asMI7LgpEFzIQeccLK4kNi/Vq0+qQm7P6vBuyJnqNRUlER0uiBFRZvyFSDDeDEW5GXYPF9j2
tRSr3odoNUdg3HLv59r7L9xT3RyBwvwZ5a5cc5vhnIRZFVy3nO2r6y+i9nD0FhrndxRv44po/1Vi
q3JQgPzk/ljEZyKvCL9ukOAMldAcqw7+ebLFMaLetKScPtX2qm9s16UeAuoy79OWjNLcXTVazbLa
yxPSNUPwsPmm2+kAxh6D+iDAe4X8XMq81DEFk1itRGsnH7n2EYlxup+2TszTDLIOFsy+zivu3q00
LDuuI0s5iPFCp2TelU3aWkonLSpnvAFjVH+J5VOq1IW6YKuJiRbmbLvydOc528YaDpUwjVPF4PX8
ZayRG30Z1aDM38HvdG6cmPzYcUYMEs+HuMSJOm5V2aTD/cNgKfeUjr7Cb1T1Ym1XooQyyXejVCT6
RfhxJP17jCQvcarNzzci+ncCDVS+Btl7DU5A+rlIw7wvQ0s5IkwR7xvucP6aosmraITpUYrJEGQb
OHJZL3pbhJtI60VNw+G5pKo/5erobAW+p6mrTFuH4ZlPpq0slyzZRp6zQJ0rphL4DHRDnjL5cBcg
G2LyAVG4QZK2w9nmK5hJY252aqNEsVskfarvFatX3IIeZfe63jAS1R9inQCCn0CVzQXhfEeK8yiB
0pElX4T5rT2/q8soGbQp2zOn0hpsRh/2WJk+cZ+0tTbBleOw/tScjl+EpGsn+RN6CC9/GF63u2X3
xPk++2a4pJpXNu1lF417q1eddz3Ou/LIf4tPY3rAPEhveDrDduess6E5JG4ar0b9yUbYUpWbnl9o
z7teM/w4SB7qy5BRxXTEbs1qQ4MMGqXrkFiPDggvmG+5tSZKMWCcoijYDGCo+d4SnNJ95nwvPA1y
B8a6eN0AvoEV7vgV0FoOxg4RZUugguaoDMZMlWNz4J3GR/r/mbuUWuPPCdrw7hpqazRhFYRgEzt/
t6lF62OPW6QlXtIOVDjZv9qH6DJxgt0erAHtgT12IQYySjQG75OTPsxf/3J6XdoOI5rFBzRWdIm3
CbKS2N3UwNikWpVmzq6jDJs+4fhOjUSMxlS2eIRxtPKSupkmDUQxsnqJKaW5gMrbocS6+q+mq1CJ
izuPSCkRmnNCjtn8050i2qaq0qnGKcsxfFIJrYHtHEtelL75R98LmXjeGEzBB3MeuqIXQ+gmWXcI
tFdmYTA9lBV2pc+9hyplj/pPJ7pQ562kj3bGF6pk826ZM5eI8QzMYXQHQrWK+iT8QrAwdtOIk7Xw
nE8uGSUE44RAU83Stpp/eyxKKZuPwsJ2sUboalfOvJXpCUWRf0N0rrphiam77NY3dI6tRA8dcLyG
vU+7wFoJe1Tx1n2dfZ5BVzw69dNg5yoNWIKBscYx/QeN5KX4ppYsELB9dV8YtbI32VShQT/+QTe3
TqwhTDMMH+dLCj4yrnMekR0zHYhgAl/uoT1+G4E2bQAbVX6XLCanpo9TorMUA/7tfHJJh4XrelSM
2ME/BcaJcmWc5urzIAG0KtozkhEJUqIsOuzejRJ0/U0qij44JPZHXO7luVA53oIuOibYoTSakaJm
EYXfUOjtFzBSHnD2gom8ocsEQybQj1DUMRaLXfc47Vvzw+fPtwB6mBPihywnBl3Tc9p1Zdi9dH2T
39yAvbKRhbtHQzNpu69ma+6sOY4QFQlmXRqXrh0//Q6qDhBIxxgRhyFdgMxmkjkeV83J0G3knKPW
NfgLagu787uwg4PtoIetiUrySE6XfYCgnEiCvulUYBdyutqvZYrBGe6OMGNEzyZ1wRS0+liTR9mk
SHuyrJHeD718f9c5dQ4vCZyT16XP/bE+v4M239x+DL3nCcnVmys0jCEBruOvZbUxvznDLQntEPw0
O6K8xx/WCdxDIPm8x3pWmV9hK5BhVWqUGnk0S8FvVEDo3NYx2d+YFmrWA0rK7Tpy2d7DGrD8pjXT
3obKgYNrYqGK2HXz1gUAaNxY343v8338a2jLu9qJahlkRq2b4/LdCNZr8ske8JTU13hF9KudY12P
Ojb1YBYeE9xgEbI5uA3xPSG7Z8jxDcjAEryAylcqVIAGDbgeMRIyDRyuZZyW+F0o4VNo5VpeM49t
ot/X6xbwAS26dECdT3Cwa5vkwYt0Jomi4++awyUo3uSmoBeCVzfXyr6TCEtR5p5FiINDF/evfmL9
U4JdEeEYGjmVu123TNwEngcOLOJnXQFL6ZtaDvXfuHMMeivOjOLMg1CZwFUWP4tpImZ3eF4Zd3Ax
PjVecYrgRjHgQQvLBuE86e2+8JuYJ6Jfj/viENABVMDbZ3xH8Bv7XVQffx7xj0U4vPEOYm5pAwgy
eF/d9On99WX7EBUex43N6Br7TFut2I6w/JwRYU7k6zpSBEwMrpgS8WAgRIUWjulnOyDL48661YcV
fjYCsbjejKvxKQ+nw22HC+t8l+kYC6SXDgc2DGk3huSUzTGt3K1Soj3SbQEnihghk5sy1RRYU8oz
4Zdpj3o7GCWd4q2myQakc9TThCsQ2xthUJyg7VvAOaRlOIck1IWpHUhSqNfwlTL4AaFNScEQglIj
HqAUojBnWTfqkKdnDTm/Sj0fj2ZOzMD/ofpDq5/Vx/xP5WnfQ6AWodFX02WsOFEquGNo1kj2bZvm
3/4Ods0Ay4S9H69cI9j6AV1mE2TnV4YXiVVm+wQ80aBxzxd5DptFhaQRt92fkVxuHcpwN6YIPkqa
ca196sZc5tNT+8rddYRFXK1XYHCptErkgSNmoxY9qeElrrWiF8u0WLtTB4LtB8ln91R8ZZDv3oKq
g4W71VDvDv4YtAaxHyWnHXzqQKorLKxVHiz1WUOMERzpHlJ8ZpFpTcoYp+IGo3QQ5xowFfPXCVck
M9QJV8RraKSFISdk7YSjPTtYvIWaAW4VDg4hMSIYYQGuWNcF5ufx+WJoTIUIJVDkYfFYm8251SDm
JtwVrINbVgAUjI0yqsZjtYpLYGKV9gGIwqaJEQaAROBEsCLlRZ+5yEhYD/IqDZhydvOpQRPhh+A8
hIJSzTk+IaRDF/aA9VB59y+DPAzFQBTceUz4DGraHPEWyIx48+ptjCpRGhD18pH7CsAKS44LGBKm
6Aq+cSWB4LcrOmnlvpQDLDQu6zLUWa1oDN5uZEv6vUvS8xQswjXmmNkjhlMJQHrFERExLukFETAA
Ohxz6IL3Q/W6x7yfNQpNmHgZDMdNx3GhtsK+J4Sys+TvXC1A9MZgZWD7VFAIQnEfRMgSb7FAvk8V
sthCl4QO+ysbywaCTTkbCD9DAPI7eJBbJG35uCJMo49tHScA8hVPgRsAiUgtWHGvKWVEJMQYaAq9
XCyJaA6qtxkaYmQHrJy91DrATSoVPO+w2zOtKoUZeUdO04QLGc85ezUvyi70fqGDql/Vr8xXobGh
U87PORy3TGNm9vmjwP9O5uor+wxg87wftef9Q9ffAWKxK0WAfb9jAuJUH+qaHsQEcnkqHIhpXJQj
4TblaGfbuS/7TpCnwKKCRrezvSvWz73My54bedOy/I4VJjTSG2cJTU1BZWays9pzxYNcVC6hcfq3
TbFBaYBfxLnbDwcoXRJggCgGrQrZci4SB0yZ72+CTfnWBQRc6P4HVu14pe5+A7QU/O6BfuiOQ81B
TgD2YyEfmR+CQ5dmrkN+FtJDRE6vGXosmqda/fZLrcmXWAAuPnL/gs2OZU6iYcBJlmAzAvwKOb9V
Sqrbao6qokKAnhqiJM77JodJrXzOIcICgKFn55aSMehkeGJxCxLQh7jMQXnhFYuPqUB81FGK4Oao
7IPmT1DpV/X56wBnkRfRN5uB17CK8BSZVZJrRAQHyA6lVjUyeNpUJanggqjnMB/dHSyBpynFHv0/
tdTAKN3kJi+aIJOXsDeItmQ+MJ4elq8+hGLbbc49A9PlPcARJLjbcT6jNgY7G+pSQgkEvTQJexcs
RfzqGBNQbaWRAhDyxZPexHVC9MHoBaVtQxwOUTX8b1RJUJQ0o4/Q8eGiYUuEWxwtmmpcIFNLNrlD
c/Hp4/Bezfsux3cXnlYNWYxvGrPruKVtGCxQm1c6+gt/5gtkVPEBpMI4CA2ObVrxIt84PLOlaRCB
xOeJVsi/atO5H2V4VI1m9lJGFtpBJkyWiRHG+TB0i0wTK9kMVfQ9Ov/gUIVeSa3EVgIBGzoA4fBi
W8RM0CPhBWhwpH8UA0eqOxJiMSNabPJtQFnC/8Zk+GFM6PTb5H0GBqwNUqxpi43jwQ/Hbpf2h7/d
c/VQOIeq6PZVcDcAPzzaHBysZCey89Mk2zL1ZEugi7bdpFizQDUS7KMsfo1tF2MRW6rydRhq/Pt8
AQWbEgoBODgB/oTMbqh9oTWX9ANKgGXJ5bmK4It27hhNaYpI38awc9ZPn5prGogBjqG+Rmr4aRvb
dwAKLFR9OVpD2kJa9049zTD71qW4xWzzWz2w4dmix/kOV2uZWswvOxSGgGfPKXVqqrO7vInP6n3Y
H011CIEHOq1zwP6aYoWF6SM5MyyGgNanLgINUEK1LsX7+SuNwekt11fLngoX8oWqI7ubqoYNAszg
1glgDcFbhNPojfbljgGHSRIXsAX8MDOuUeazrhliPJ+RV4ZoLV61DibETloBBrp3IqrcFFav/nZb
/39IewhCUwNXBYb/ZHhuo+GqH6h6KxLdqLVO1F925PkYO+z2qL8FzQcdHBUIGYr8VCtyj/bDNEqa
3dYdVyHtq6Ruj8K8YAfePODQxWjb4uQ1bmn7PQV7D695TKySthwlJQD3oevtrOlNi7VwUGf7DeyP
fzgEPG2f2M19s2Yo/G1v+v+2h8+wVsLbhMeUwZrXdX7qe4JDZobPU+8MyXTcVDBJrEXR7PoTZCij
XQsyy+cuUrRhfIMEdAtAUDwWazMWimzd/LW5Kr1rT4dp5X7ghZTz/mXEz5gJv371s2PjRIGzVOoF
VFhPiyvK14WvgYpshAi20AVv3Swm/eRDNCMPAuQ8D5JTkTtCvWUifZ4+9WpARzz/xqxAGXUXrTCY
GjWHxppAtBmJGGGU3DL1pTpG7qvoVun8UM3zODUrYjMxO0XVVUtUFQ1lxmmD6T0nec4x3N0UalvI
yzHh+cyXhnnucVGLUlNdZ08BnTVLa/TpJD+idrZurNuZwO4ovqB2GhihBNfsJR8Hs56kWyoRAqbo
ry5Qm5RNmQcRBECJYDVSfZTMBRVKT1el9GQmHjez/g9OQuelpzidRx8hv8DAc5Wj8I2TfDt0zvpE
UO0xh0AtkIOKD3y0qbByBBVcoiOO7+kuHXAlkDMm/+CWX2boL/dswxz2/9exkZnVzg1gdXd1kHei
0TSMKph0emtHb3pZdMuJDVeQYppE2HWk/aYJ9m4nVAAxkG2ouA2Q3hpIWdHH5EwxVaVnQKRx+5Yo
+cfE5S8L+Yj9wZZGYQ/E8Jpty5gxhXPlZk8JedDADP75PJK7HDPD7gspSrj68JY6oaPXTIwb2okX
JqHYviAiX97t4aOm1jTJ+vnakb/xXhP3Nn4kvG6OYrN69pbltjuE+4MxeSccvf0lIGiY7GHC22lq
T2G92N86L6at1fPgQexd/6bmHSsHdHH7CkR3I1SpiDfQwqAXX0afpZwLhLpFD9Mu5i0+gQGCf96C
Nf/1fPu1RvGpnq6KLF9gvvdBQ50pz/bmMjLMRSjVV9gL2RPxIWoaH0D33ERUhdS2iGxrgsqJ/DXz
wG5CtUY7KSw0UJNPwz5WdctEVT8MLztAKdaALw/wsWcYWrk3xTGhonfCZYDZGhG+NV2y2RZvGNG2
sYeqH8K1+s/x7d0qqIL2AlgAxqZda8gMojJt57ZXQMbtbgyMGDWrr4duxmSPRzNUoK/SWJo+V3qK
/Hx8ejWYXylPVsejFm4OUXlh+p/u7bhSPdsytosp3y7R/amLpzScE07pvNSJoZvQCALeHWvJR4K/
xioam2fnkZMxTu7X6cxYt9RfVJG2TA0pzzDVUyUpxKcZMFd6N1hO/TrVamtEpzktDENTXQXRrFk1
uVSfsDuLU1CLWx1WeMBIDH+jYQK1uKn7yezT//Eh/DDYbNdR76v2qZ5waw2FKeXhAEQjQt6cciUe
iyI6XbguW4f+wrIJ6dQWenGKT98m96W2LvPpLYuHBcIqOBIQi2uhub2BxKJWoE+WtV2/wMkVtE9P
rTTUP9dQXEjta2Vvna9ZXK+ZCXTnSTuPokpELaDvskF9SGDDRb1ESSD6tkAY0prrLGvrG3Q3vGiU
WS1ADUXwLcG2hPyXW1NW5plu1/diqFXaf6hbrpgtOP3kftlaP1bj2b0LOt9Y9F2MM/5XbUOBQ444
ZKizgLGEoBhlu69FeAfVvhIOFFQPJg9u6BTkCdEoGj2+9Dx42/yj+tQa+8uthfS+T/IYsSDd6gW/
gw6ooufguyWqBebaB+qYKN5IzEQq5uEC2V1HdJvKe+5JP5le6tU7bCBxtknV2yw68C4uftKXJyi6
p4Dmdq3FbSf04ybOdmQa4f0LhVXSs87NJUg1VdWzFAgRGtvgjfT/ST3fmVB1jULxjsOut+tN2mPs
EM+c1He9VZzXT17fxPnP1Drppaja6XqFh1NDJZgs/E9pFkPMKLCVAm/GOZORjXNv2lhw0vjm3MGk
8Q9iyHoGQWPrPFFmi9O0eiCejVe9yek6CxkAqcHjzPVs/UQt2EXx6ogrb9ldRNfjVW0sB/mcYLDp
c4bKuvv+6psyJuv6XdKGtJGTh/ATjoaL76rVg8+zuwNqHVV6yYIdzXsDAOpJLXOoCy1QKzGzelp8
Z2rZlxrRAfCUXW9nd9lMh9l5znQoJJwcexQcy4IdT+uHPPR7ten0Guq29ZKykVenyZd3XBNvXIG3
cPpAr+Q+E1irZ6XaLt9Zzik5dgWjOklEzXz2iqN20XUTjsPB42b+yV02R6veRNfTdT3h6jfzeS+Z
dnjGFbm80fWcPZOkpVU7czu+mX2PGkcadVeqPMN0mrvNT3trCvFdH6grdDte1ZPt/Hp8+LG/Gp26
85eoPu8sMRSXZOYU+5muEAvKc+qTznQzXWMGCE/vkCCzwutQaB2OxH8W+wS296EAxngChukeJ5SE
9w/jRGWXubx5SqqW81kaPdrJ3YakHo/ks07Ux/Lqe6skLvZR5QHuKYHTpSko7OY8nIk9Hb+oWmGh
odB3jTlVva92zcHJcaLvcRUQ89ovt7gaZoB+APzCzQo0B/H4xeboTljynJVrimxTY4cj0hDW1HjI
93G/c2HTkuiITgH+m0Irf6759D6U9zVZyJP8zLykPVQCZWrVX4+pfUczSQ2h17I0E8HDH9QdoLZ0
L42aRRDhlOjymdcr/1g3yXjqFO/tAL3/kU4WHj93a8JAjuvQYRSjANuC3KBM7Ib3tNPyXp9wARq0
bXIznz/TdbxSaUfnlx2lpBd6NdP12MItTe/De3wq170Rh2ybkMS/bTvISj3qe26uv3tC8/jpmF9l
lpURXGRDT66qvC3fToDX9h3d8LNewkK50SdfbVGEsXn8tBgALS3fjm72HZxU5duAxnFwPPmW+pjv
vTCFKwZ96gbsO5yyELubUM41NdZNcRDKOILlHZsLJvmVb4DyuO+AKkM0FHiFP2a9vflc4BwMDfa8
9Ef7Jgli2Pm+JSUsMCLZLyGbbAu7EBykdDqD5VMSR5B27M9hZU5O6G0yvLr2tfak6RtOlkLr9GZf
B8PyzHQ9vLlSQibbknnhUZnG6CU95vHMmUt8N0RFU8OE2IIRCw3yj1cN0dHLn3K0f8fXQtWLXBZq
0VIWEoV/5pTDnpQvZKalTGeGh5MkLUToGHUIIP3Um2Y//zuD/be8In+7W/EXXpFicX2qVqd78rWh
/MvkrBKyuLpMj9BnvxfOz1ByVjcPu/XDtgzRPUXmThH++hOBa5encSn+78b8jqytUspXyxGMNLA6
/PLk58wqSxXAQtKdHvPX1TXFATJP8A/9901+l/9eKUHhAF1eVKpUfuFwWC/nmXlmXB53s5Pmgrpm
i/p+9THD/Mo3D5vnDb393/f7HRMGBVyzeWiXqrDwSCHwN4qAYzV/nk1Gq6S72bzmFncjkI/s4ir6
00D+jong77f5hVzxvF6Mt5NyedpNKpDM5kbX2e2fapr/5kkKeTh9YHeoMECFX8hIpqttNM5WZ9yi
gImfjauX+3P5c8si/u8e+w2nB/dh8kPnV8lFv7JszM/FSXLI5WAM3DRzZZgCyags5GvlQ72y3v+B
weF35NuFEneqFIrUfoh+JSrZVJaX0a6QTLuUOqwdF7fn6Wttu+xsi6NaOXOoQZZV2ZWuj8nqOr+4
mR/quTNMQFE9T33Wfel0VaA4xGo1+EOrftcD8BVGkGVCn1JM61X8bc5ctrt5ZXuGr2u+/9wPnnck
qBXuSpOvxZ9YQH8jawr0cZ7qYFI0ln/haspPK+PRolCdSoqVkJBSOMLWx0LYfUL9lUz+wERV+vft
IGGkBhlrvFRmfH+93bgy2R6O2zHUirjRrt9h9kmut9dbgkj4H37799fCVWfWOtRe+YpaM4/x7ReV
Wq+pjkOgA1Q7RX5O1N+weFOBIKen/scppoziFYRCq+vzFVusIOF/T8iUIuufnBm0uxKVshQxo4jB
r4LptB9lj/tT7vK0qb0SdE0t1P76qtQ43BI9e+qMoNkv12dXt29dQNx9i6rn30/b5Oqh+QfRlfv3
IocWDf6hiCZQ5Sz6RZbkz9FpvcjOkyfKILWP9NqSbKLxNSGmmEzVSY088z+wpuWU//98dG5J3ThI
jyJLMv0iLjfHy644vxTOj9skuZ4kEEpnSHdcHDuRynCeCrQZstPHw8xx9IfdIP9vDr8KlEdVuY/o
9mz2F3mzOFxK1UuyTJ6iHljscHQviW+mvgXP/M62wOkN90WxNgB8fB01pzXiGP575CHE/ffzw2FD
K9wr2JJ+kasHZMb+NFicHmVrB7d710UswYtuPcE58d2UoAZw1aCcXHMFBivRJVWZ9QuCDO5BDNd3
8lMaKRwQNggkr6mCiq2EQwSMQL+Rkbuj+EIdRBz+HCneMWpH12WgCr2EuPWCb12nLTEoMXnQ97Cr
pzE7JGelUOO4WW6cfgTAksgLrFWCEbDjKT4bEd4asFbbIAp1KQF2CZOZT6lHSnjD+Iolhr2vSf3S
O96sqLJGPCsq3AxzXhVOF8sePU/lzJDXCVaCCfKl2h9G4N81BKl/g3jOMt1LjET5F62glJQmxXVl
SjkW+tI+9OeSJvYcn8wP0q+NBxN3BToSwQainsb46I1foqaZHE5KMsi8TlR9taL0eD31fIMV4zcg
nRdluXc3uJ5871H+BFFneEAWJB1tn0LshKj89smgSyrbgQBQkwikwE60S0VBjZwURrVz9WT5/YEo
OmAHcEUTFgBIGlW8ZnpwIn7SuBaOqLza5yUE2qxefJE3VNhEvgM0Z7To5A9rizqh/5rXsExXshTr
gaSvVP5V7ysfksmgWlmGeb2sy1EgOKYbWd+FSLp4tXCZXuOIeIHscDsUltZfQ7Y+KHmZPGbQHWlH
MefFeJwlGgmpUYjWrV8nxdgJOzLawf7WwaIP2qgJyYSMpvATM77woJMyQlHyzrRHcAy+S/2T+i51
NfHqbMC4UgcW6GVAwox5AS5LfXsEH6XOrbEoIeAMcYq4LQh8vBChFDI2cqQ0kl5RK6UThjGGlmme
wmmeKtLmDQQ4BV0FVKn3B56zKl0V8A864MRkAueIZC4JlsLnV7rO1QVptGO0kBP8kdoxAZVJPbzf
Gj+aL5oaxtK5eo/wFChWCC/5kmsg92CHFR4rdRyYiAa4nU1tIXYGdMwkvQuBTWemmGC8IJ4uFTMl
xGDJYv1hNnHA7YkFYnJWn0zunXaFEUF86UtrqRIXlE5j380IJsvWD2SerBorMs70aLiiFriFcik8
XgY0J5S7nePehfrhfgkCuAMqEp7SegxLH9u6MbhcaU6LAVze8pcrzSTsKgKyo7oBHxt8dn8yl6Lf
1GtiKlcLFVjTC2VqM/xiwgwmy+pxskxOj1CotEe4vvRxkczSPGyv03xBsmLAP52BzNm1pracIdtO
fo573ZWvP1lUQHQBWaDlnx7x1zhq9xtFXnla1hmpxnho7MkGXixdjEY0zlrL58zNBm9NFZmxwt+m
o1OJgTfnbnlnLmJwzZlvuHw3JcycIZ13eHyaupQo7NE4PlHMAbaCw6cBGPrgTHsy2Dj4boV6zZmd
E80VwnykfnCZhogrUe0FEV4jCiPquTN0Qwzz3NgM9wQqG2udJUtbP9qmU3xLs4dDeuyOyLaA9wfc
P333ZNDZKnUgi/1nno1g1wVortaYXmXHI7uIVCNl5PFpH7uEq68GsGwQFC5sstXquiKj6zxTbFEj
17IOIyC+LSNXDHbSp3VALCAKCEURSw0hSBL/ZNtE79SyOFJ1lOkq25JxxV+IidF77tNqhvI/6ARl
m+Xp6cna7iF1y9XIw3rWFXd+jkjDPOCqDTxKgToa4qSUqOSc8qbI4ODKZQ2DSLi/wUfDdMimP0av
7tsBGCg9pgFM8upIRLJpbPkCF4NykdgpZVkaBsV8qzzJwJMywHwFN4SPFMLQpEDyOOieUpcztcD6
RGERrOeIOBaZZ6MPw+CbXbgBocJ1w89nAL91xMDizZEfhLVfSFjWrTOKz6YypynmCs30Yk+wA1DR
BX+N1/NABBzeg/AbtgJiZYzbUaKs6lXYHwZNvbwjpMtP961iUB9NgTgSM+eLOdw7fun4owwR7lRs
r5m5RUSPu1+IaFgNdVPBGV5HhUBskPBENAnOEgpQm2mMawWXSuoCLl0ZuK7LNyTI6NDL4fWDcSLd
dA0TOX+NuDyS16wfQ+LT6P/UeSy+rs8Rqq0vqgUJs5sOlm3g1POSumL+x9mVLTWuRMkvUoT25VWS
V2zAYJbmRQE01i5r375+MqV759JuAmImiO6mwbakUqnqnDyZeVjcnDF5UkNmmneFc6M4tNWx0rIC
yS+W8cz3cWE+MxyqsTUDbge59OwG6x5rcYKveceL8fvqmN3JIJ4yYIpwUaSlAphfD0DEG+L3KpDw
CR9j62kaOGJ3n1SVb9ED8bkIbVQmqI50H2KE0d5fEjzD2ybxWvYBNA4bCK2PiCASeiXcNwFl3G1M
oKYAAQNMXoJp3Gzgm0QsEH9uiVtyVcsFrMsFJjk9lfCPHDn8RKx5DIOKK7qX0DqJiKX1W9vAOTF9
4xrJsI9QHoF8VgJK3EzWFsQ3OJsAOowAR07OThNUjL2Al/FDNIh+1V8ELoosKaplyqY+B+yfcuNG
Vptz0RT9kYEbqJR7hhUzRbFdVieuJgz/GFTMVmK0V2O4QX8ylvrBNT8w9Mt3E3nUg1UNnc5oDkdO
JWKU6UV8KV9GpXZcoOMx3rFJ0FR1Byc4qndJsCNJHI8zOsccSV4vd1D2hjDb4W9JC1En3zb+G9yq
eDZA50Rx8l+bOfjznfF5Mn6RtWDWqlv/rt6BKctvvVV4x/VAeDdBVwxBCWBtc+a/4tUW6K9cP71D
hnrmADbg9P4Kvj/geOITxRMPyR/SEIi8W54ELfp4OvwkugMxDqYEePa/MzsQRPEB5BKQ4g4mARZq
CIlnZj5zD5LladCG1+Cv2XWNgzSPBBc0vsW/hiEQhzy85uDzjTjOJG4WB4weaa0kUpKmIG9bF53D
MPQ0M+JPqYc+F84wINtBII/TYAgaXsPViMOK8Yd4fov/kdsh4oooWqYnnAEp9Uze4f3EhgxqyTtv
7uyhxyMMuK28Z/MFcgnmPPEO3eRRZ8Bml9cCBQZtLdQA+o355GdS8rxn8Sx5I+Qtne14hv/aN3F8
SOznwae+aDhJE26N3O1IGcKEwueh+wVMAPmJ5U6A7Q9OiG/y77IN+NC8JWSevlABzEyF90YG+5R3
8t87xp8yg+GlzJObjnicuf8MErim/D0vnXZMHBUqxfkKDvUcLnBQyUdNNlM7DN5HXgFnNkeJnlP4
BD5MoJvwhvO33LB4ULr88Zfo4Ad3b7BZYHdFbgpHGATiW/oonF9xMBon8hr4B7c9hRMmv0i84XG4
WTJ35b2mVyDOAseYD+sdMM9CPJ98XPmxAm4QP2cE1Vy4wVQFD3yarjr8Pfl+nOh0j3l/ZzqMfuDq
kODt3Gx5VD7LOBINHnFT0EQdvwF9G+bY+AAeGiIIEGgRMHqwMMPvcIYBZCA4SySVZBGQT0CJBNce
84Xn2y85zzxoUvhZcD0Bs7xcktgNf1R8KAaHl2wypMFbGfTXYILPJwbj0CnvSn7zMebzTmIPST9E
GNAW/g6B7eR0ifBoi03fZUwGMg51uAESIuqByLmLsbXL4PcxRONWzVwUxFukAtwp+T+a5lQT4YB/
g0wCCZoOj5J/ea8kAmngfxE3mL+fybzMbnlQ8Z6cQqrm5gSDW3WM4govBx502BQocph+ijCBJBrS
ffkT0otYPeeZhfgJGQjNM9MpZljGnq8D+YtiNO67Dfq/o/8X30PhZA+GRroT9jrILnQRojINugkE
LIg0DowiKEDi9jvXxtNlj+aWLHpnL+d7FUTSaNEiYWGXDG7XwZrdNxgeKFQIbkJYak6sIrQbZk7H
sIPNVUBVgYStgCwPzRpuKM8DD/PA3yur+qSthD1Zc4xA+AoNSACimtBuUaDG2TJFg9YRtATeC/6v
PtFqiySE4Jo6Reoj2cKFsRKk2PgXWAwkc9DibvNXUh34cwjQTi2OBlcwNDgDzDjHJvw3gh0Wzphc
A7yHqen0pYDLIGGhbG2GP/xUacC3BCSma5i5CRzv6bTmmIvKZujIt9G1gWAJ8r9dcs32J4M7PpJN
RYkyuVAGusniLpNFxTCJLz0jkrMg6RsXJDzhagBpcQx5Jbw2XAfoLxTRcRaGSJ5559Nn3j9aLzFB
ZV5SDq6OtHsWvCACJccDhNjxzlt2DWjgTHepbKyQzXBEFUSML/wGiQ6K/hg/MApLF+psapsZf/JM
U7BYiHARY2Fo1oKqwDCLBWCGWozzZ8WwgeCmdgw8LTyf5EkFokPKDgNPnjFYtC+0J0hOJDnOcIC2
Kk+MK3ldjCirXXRNWzXvhl5lNCJBzAkEDi3oVvrk2cb4l1+8gSpsSZjaB2t9MqogV440OBBRQCfG
F4cNU5C8SAO/IZ0FGBLe0xzZaWamJOF/YB+rYLaZYLLwDmAIOLkyTCLGwZw806RGRz1AjsWm2JDE
RjYeuXkUKIW/RdkmX4b3mtOSJDlQ2DjZSKChs818z8F2vuX0AIkGkxHT5JVXSqHqzHqZZ9csXj3v
2tP8NM3mA1wf+FnCgROKzPIIp8k5xBPV38mh5mfDEAaa1IZ68i1ieQMXR5kqH1kG+PwwzmaAL/gO
ZnknDBti8wxLAHqtL1pglROfSXSz6x7ZB58tCnk5EHyiRDyp9NfjY0/i0Ey4m+4XJtM8P7HykMbG
Gy/ez7x5OsZRaSAiQ+vvKJyeWVzkyDEVsh5mCTP5elM+TSrthErNOgNYJEEr2gMcoG1IsaLiQiGa
Cd2IBR5bu5EXTO1l0LDhKY/1n0kvkyqiXg3KHiu0PyV1K0CjIcBO+FPfQdT+j/4S1KoX9Y2IXDiB
iETnuOwRsqWNITgwyAxYxKc5ujXxqZncMptlRVz7PdfKSRggjMXSOtMCJgaEP/QH5ZhqyBV+iOzF
rxBJzbJ0XTFEC60DGPh/CuzlVG7LcyB0COwJ41AwOAL9JlJFQIcKJjLI6zcmtOgQSRQETfvMW/UX
OHEYZbLhqHnr3/wtTKeAIp4xaiG2RGyIO+bDVIsQKcuhus4XA+ZKDdNFsJWwHJD4gJIG2Ga0jG/A
iwC6udOvp+yKg4FsaGNeE/Xmr4jmEQsnADq9EWkSKQS0JaALJBkzzLa0H2pREqsefxZkMESSjgos
S2ioSv05TJ0WG4ncdMPRNyInFzVbUECeUw6Zmi2FKoZ801xo1ZsnewdTfR207ff36YseCDg+qlBo
AKXJaF/Lgsmn2xSPhW/2ZqTcwgj6TrnSHZAEQM33cd0oT1ig2YVO4sKHFI21C3QtC27e5c5+D9ze
cHQwEfM1nBhtMCKd4qMbbWiXg6fmPTjJNzrybOTO26BxhaPgJi/tS3b9ruzh+277Ncp72OzQV7YQ
bZAVsQDGbvdk1mhVjUZZ2Xu0N8efSvdf5Zqfr/Wi9KBYYpPobQiQHHFjgqwInHGyy+UpVZnVW5BI
TGDXFKvBb/qooJcBPdz8LaFq7m69o2IRIZDGvYAcZNrAcM1HAZMaePiEIKvGk8swBgs8lteJNBjA
7hOt51FW+elx+6IxHp80dn1WVQNVtoviWpvKkh/02vAATgusb2Nw/mytcIvFGanlVHwNryr7CLUB
2o3fQR+EtiKVsA4LdBYx8oUqLT+AIjt37dVHGznWIpaumtpF6SrdJIMjSk+q7UHOlG5uWwf0yoVj
Lu/v0VLR9O0DmrZEOjq4HAjCtihrtZt0dFN4uYKHuEratQVSL4ruBsoH389e7e9yJi4b1URLwwqj
op/On7PXikWpTfJhfMgs29337ov5igm4ACDjlO5+f1N2q5vC7h4Le2nDR+1p9aHazTOovSg1Xu86
d/Gqqw5ajC7QjTq0X6XFdnt/QNkofKvSH2afOlXf/3rUP53sRbnci/WsDCJMv2qbwkoXkgGsLWs0
pg82FTAI4KXs1gCR+guyLgDLk7ad2RqSb+al1v1ZW84pHbJFpNV4QFFmuWvhREWsjpke5TfovADX
4whcPaxXx2nd2gNmwv/gGw34Hq3oMP9xDHxPJxaCR6xzTFwtrIsNjCht8y5ZnWGxAlzq17RfgL9G
9J/kwGAPUt6CPW4hX6MhOcs+2G4eiK0aO+GKMCrQ1akqIq+gQEfahcsTkXAN6MHIJ46pFpSmSKao
9kEah9+wwme+IGtDOsfcjWn4MKV3A9I/Qgz8myk+Ev/B1gek84RmpswReSRTVGbUzAOp6oWqFhgL
kVwu4+PEEmOVK5p2TpZ0sNQAHVvWeFRlwHIaroJZcbvTHSp0ZoVNXTncrVgPlq4A7VP94zYP6IgH
mFq6wrLIEhd0OG/BPQKBfbjFzUMdoEFFf+jhdMymch6Sm+g1mqJA7vZsN8gwZS4rEtKHpZEFpQWx
TER8Z4gL6VMxm2oxfGEkz6CV5GU60jA4JRA7p2FMDPlzVLPgLQdrJcaz2Wl+OaPdevKC2kcJIg6+
kA0n6SSbQAZK6Y+PqJjGSMIDczPWGeA2EjhM65huQDmB1GiGWikH5AfTL4Zvm1PJ2T+LZQ7W9WZH
U29idTPRNB5YjDNRraJGkz65PGOCxEyIiAnzOwFpIy1OuMvLGDE4767DyKVPLsIw2ID8m8UiX62A
k4931AJiUYaECVks12S84oEZLVYsjNKGjh/eOyWOaE7Myvh/X/2JsWO7KF8ZN/OLa3jttNfSvrhn
pTabcgmWwkgaLKeFm+RBhE7r71cy82+yHFcyFd3AFPSFNeSLlcyXw2Loxbo7DlgXWPXKXFHF3OE0
kuZ2hYCngtRRt92jNmkdKkxJoASQ/Ex/EFRNX2/SWzzJpyhFlh85WXsGr9hkVXABSPPv7mUES0TI
O+R5zFBmlzSOAFQ1EzRO3ngJLEBGuEmiOZjr4KanYJYHLxm0mT9iwV+v5f+NwMXyqCBGEbQUkUg9
PX3+4tb/jboHBv37oVa+PpCBVkaKiuZrl3tl5VltkcbC8GBk6Gd/9SybTu9CcMdWa4W72knO9evC
Ojy9ox35Dm3PDr/Tp+9P4QuaGu/2f6dwQcNRPT1PY63pjsRL6QFZ3oKWSfkIggVaGlorCYlPvKwQ
gX5/7C/YT38e+5J1FOS6l6r9+KDu3RfpbD/vg7MNz5P98wsaw8m/kqeP5Mq8f5LRKvXaRDs9wb16
/P4clL9pODgHzUQLXxnNvkBc+HPfbnMpKhMNNV4SOUiqYaWPFVRK8KC6QMrEPrms66sI94maME9m
wVxd+jl8/s4Ah1I3XqaI9ilAiFbfn6L6ZbCIDptoDaaYqqbrf55iLVWt1/XiCHKbZj8Xj6IDcdNd
YQ/okW6Xiit4tlnsJLt7OFYq4qn27RjvV4kNR6FfTrndau1NSKfe0m7GpeK8tofArtDdTrRPw9X9
4Qdmk/E3lwwj+ul0eTmf4nglk5quzjGiJZkIW7pgBBu6XSC+hS7WrkDR44/Yo0B9sdaMe9nWYGLV
DJNDDYDMcEJ+MzTmyQHHweL73p+8n0as9UQuuHVQV03ghjp4mpoD7nl4hw4Dq64INBLuZPh1B1SA
aJEGmclPt8acqGJ/RVIGuC6WxBRzKip9uthBUhSxFZIei6WBacPNl7wHumz6a9Q/aJfAfgbc+mk1
RMRYXlUn33Dp7FNDtdkEDtBtwsJTxRaxA+s27MXC8cInEEjvtvkzB4rArrxKT7TRYJcKdLzAQAqo
2bDyjNjnmUSY8TdzRfJFSD5gcs1QhYEMYf0RoRs7IdGJmCQZ72EuNqOpB3twWGtrnTyzkmf8Dp/Y
KoRYP4TKU6uuEK+ol7T/YReHyVEEIHaNW82Qi6EXQzlrXSHSYRVgOHmoERi4ugHtb3gJMxmF4R6z
D1b2wItf0O2DTDQaDhG8919ZRPfgojRVvOdaEQsNrAKQKMdwdHaUZe2DOuq5vgFbGbDVQDTBHoSt
G/OeBmtM1VtAIyTQ8YvPObkR0XuOJ53PNj2xe+zq1NWDQ4UmBhSDUUccwymYxpmQgS0RtMDVkr/F
BESoMCFwiF0YDqEFwjvJMPTtpt0DFPA1TiLd9+sKonvdYfrGw9DYlVa2JGQIk4sbi+/9XQjuEN42
QT/Awcn6AgCBnZUcDwI3GihmEsxHWLbhvWMcEEw0qQHRMoNZwPvIEBWXFs8lCnHlTrvRH4hA0uFQ
PjSYhbR3QGMSeJSuYju2hSvoD6CAmalFwm8DRV0oSGgyRTmzOAWN1cf5A9EnYiaI89u1/AuYE+zV
4XWOUxzvaNLN+j9VhOAATCZN9Zo8jhQxFpfT4pAuNOBRybJZdcCnyFzkqWKZhccTfGznCharXywj
spIS7SzYkTZToZpKMl4j1Dug/tRLt12aL5iB043UnipYl5Hb4C/uGHnQ+1wB6QsVoYcc8S/Xcjqc
0WcA4fMVRZ78LgQjhBEKYTFt2dyBITKBYmTZ0ByOHgPkxVA5D4n9mnOMjrv8nAykQIq4ycMhzEZC
EENOorsTu2tJh6r4g2wZOn9wQqi/UWCBEpQRYn+ASnUTTCauCjB2innn8DZ/xOzaEgGFUuG8ya5p
hzFjp4zXwTiQ8FtlBZaqCbSSqOUIP1sKlcMjEUsBZQB+xwKEhPfyFYhooRnVUegEQksPwwpoPQFO
ItmEZHHEGdLntk9+Fqf2v+UWIpNcaekmyEwhAfY7ly74IMDeivOeXQwQUON5YWRL1JZPhYGIn1UZ
Jhr9AmSvE78nbl8CAN51KNTwM/kWhH4nXiGQYV7wjOJSpD1ZK7vEo01ss5QaRgtmSpR1Vhuqv1X4
dCOI5G7M/RiSEzh4wTqVkQu95BAzYpOmQS7FtnwP9+/8jhaqc7TNt52Rf1ElCZnohOfzwxoJZmFk
aWQT90LFBwETXVqwEgFdjZ5hjF75EooWCYXO7AYSGwh0EuTk15yygriDGW1sUjDwkOm5xS2PxdNu
8B1rCPxw/jYDBgkwdLj7PppAY1/sv39vWSYaVUsiaa8X4UQwqJrPFtkPXo8VwO/caqGhD6GGBdK1
0Bv3JUCzyALyNzvuXbNwVKe/V2P3qL+Ki9HdWyCjOf1yGDMoJR289uVF2R1t+QgzncQAY91yPgLX
X2RQ+9jG8mWPzW9wnvfL48b+yK7Ga6ygtm+snwRwI4sDaiu/JP0KeLxsV8IextkqRPelO+LZfW9c
H8EWFgxXOSmpm9si2jU73hU4+fflfm39OsS13djryrBFyx3gQ/j9YE0amr/GypQhYhBBZ0Ub2D9j
GV+M81HtjOFBs10LI3KDorGtvEGbhi7IMnYrVzlvzV+t9IrmDSPE+Im9kE6L/E7ag9D+tM6cdWen
tW24wXlZ+uvGjt9iO9PX+Xvj26NiKz9gO180yUb09emML2jlQQyJRNQiniesMb7rKboz1uCLs+IP
puKyXXODY64PAfKJlKV6y53K3MB0k7xClg9IOzfwuBMk5LNGAi7VvyThQscEAhsmNgOL74cb5P+v
5uans7+Ym14hiUo/5KBkoyw/V9eDzdTgjtsdWXDsE+jtIcPV7octgxHGO8nOJ0UgL90QxBbs/QBJ
0r3u1GBEcE3nDu/hqujKR1MCwvk0uo3B/iOn0kdDHUDIQFQJBPhHv7Xpbc2yE0qp9EAOroU9V6IM
azNJ9az9sa7MF/FlMWqQ1p5WP807Q1TyIfmFbBesOW7vs6sojKGwticYT8jNUR2cYCzGaWvtSPzq
vI6fyBXM0FRPWI6/qNC0NqBC4R3zasYEg/WAn5JRyfgyFTJNy7JEGeGseBG4J/GojWqMqcPQcraw
y3chmjoiIGXkJZZAcENhQZYGgS/ejmhj3UsWIENSaWa2oQh0gIRZwld84Rz0ks6Bn0BcwFeCFQIO
CPkW7GHLihS5wWQIQ6qMLZV8YTjPHeiKUt8wagLVcMFCJ+jsOy6aXHhnah0J7ixropiHeT2bIxEN
IpQEbt/khdA0CMiIxRCVIYchX3tY17GnzR7MrK6NqwL85+K5XPBvFu2ULW2Z1Gd6nM/eYvzM2Z1r
Nq3HvoiSooTFn5xlAjWULmSzAB0UgRxgBa3hebv5v/khYs0sgtr4p1soE1v/e7n67w5elFCKWDBN
I1KHh+xZKxeP+5tjQaIyA9Fsq0LbdB3ZW9+FAs3Vfv/+4eH9ogEwZG6yAt0XO4pLlwLIXMiz3MtK
FjWYpjDpmTkvzPdI3yEplukL+04weCKCOqB1Lx1Tm+14zzrggFfWgD7pJQNjyQ+GWiMCOkJLgNoW
DZzhUjBH453wgKL5s4iFisGHiEeOzUsQTcANhCQOxqMhSKTCA2sezBmBzuHxtxBSs/KXgJVeoUpK
X6McUXm6mI6CV6CCh5ADrgPTneVG/e+9Ay/RRoAwmRgwrCAwNTfEIdObf7jVh5Dx4/mkeoXP99zZ
7YfR/moX/zTY1gVG1YaKfO6zcHwYts1juo63amdDkbBKcxtWBP2v7w8nfwUKGgC+FMjsNCS7Fxth
YBpaIAvK8NAdLBgj2fHr/qayN7AE+VCPVM/Fu3ywn64d53BA8hD/sK1Nc+dyZhuUyUG6iP1Bv7hc
KyqtrkixMQyr+ESMvkTiC4U8RA8CslUiCJx1IEMxN2aOyPa3sFdEZkd+N1EdZgLdB4FycsqZgjRI
yyTseOR4w7/kSKCXltsgAYNB0YM5MekvwIgYF8MuKG0YqSD6azb9KyNjzik2ReNaQXpwADIQ5TU/
wQyS+BVQ+Pny+eB/ghlqOW1Ntaz/wVRw+air4DHqwW1nYs0HbE7H58dLgzUxCV/c8pEiAYro0VGF
yhTmvswkKfyitZWKP5SaUezEnkVnPmJYRhGKPxLlYmzMmiKj8eyV1Aj0GDh5N+0pPpIkwX4DHAru
icgjsAsS4SdxBh7nhHK5MkaLDjxgKt8JWRPE/n52aiyXfjc7LkBMbbR8YHxYeeDQjEsWngukctok
ZOggEvDXtLmc/WZBnkQlkmw8HbJORAc9Hnh2kOJmQDIG0xwJV6tt0XcJzTT4uCOTmMol/WP4m8g8
Y35StOlEUP2Av8tflhINzQCqpImaaU2Q7aebraZx3/tSA0gS0c6+WhCtYbMWwkI6W/xwQ55JxyJX
z+n288YT9PlnDcW0KJd8Thg1caNGb2SSK0nAJc+Wf5MlqQO45w6PChb3auzLpCqzFTMDLW7ZXKKH
LR6sdvIV437OH87VPwIRExkZshCqqWaQJN7IjJlIneIPSAEjDgerJuAqtCacNleUlPizOcxi/cME
qsJclHOMZJxhqb6DgMYUNd4g2QUSs2OBR3ikL+GsYmGGPlNe4Cm5IKIzG6dxZusOs3pxQcoj/9BS
j/WMGSGgfSXiQYAZ/CRYcP4WFUi5qmnnZ1LM0x+WCzj+YyMAAwqxsLw8H2fzH6ap/u+5VoNzPTGr
VvHUeHj17G3UL+jXxZqGiFCF+SFg4imKjl5EVDJoaQOTC2GifcC4hJkiHxEaEdKQ8PtHBAr3L5+R
/51Vl2UdRRfFKoDc/Yg5gHJpmtxX4qaDjzyqgeBQICY4eodzucw7G5Y2CnT+SOAe+5vUcoR1fvAf
NVTz8P/uSYUY696LnOw5hkT4GD56WWSfdVtKnELaaJETOAgJ+8Ypj9UZFfu9NF5XoSM1TnUNOA+y
UQO6d8fK96jD4yYXdn+T7NqjBsCncbzRGdK1OTpqeSsndlE4IFub+pX6Wu7CUwTxQAVRWe3GlY3E
0HTAag+AmiGnzB3/VRBdX1g06cJInAF4JiR58QHGE6Fq10C9X6PYkXw7us3RSRkz5pAPjvxrBPwY
uOP5qjRcE7sbGkGEu9jYaZ4Dm+vzuDKQC+/jYSWNblHZMVyJVDu0Fp0CRZT8aMDWd0Cqm4OksSn2
VrIs68UA3hwo+yc5BsEIIG5/JR+Lxi1FNzRd9DwHDb0rncJzRZj4G05w9F7lxJVP7bsHklkE2x03
FRex5RbyVdPZCQA8hKrDohdtOBPqPgJatD2X7CKyZWMRwTVIczECnbkTJEdACecpFtbI0UvPLU37
DHes3u1WeHe/a+Cz9aDe5ie9dvV+ZYCfcW36sA2yPXjsDXZxDDE63iJ/FdIrQFC9t0BDGvPdLNzw
KGROoF1HvtP7TosuV+kp2waFk4wLcJxy3xUDRyjcRIZ/no05Iu0b2VUKuwrcILV9AB23SbYwMG9U
u92Xpwq/HR05dSL4bNc2XHfak7gb3lJMr32gu0O7kmu7PjWeq18hMn+of5mj27W27IMTUpQubGHq
O6VwCB/8NgO3QNYE/Nl0cA3x85i6NfLsAW7o7Zn9qkAJAucHEKy2UIpb4xf45PCJsqXRsRS7HFZg
nBu1C4cXdQ3VkxE4oFfeRh/wW8Js6iUbnlkgyZXAItCqjdPKyQo7H+EqhYcla97MYpHFLkyQBjQW
Bsm/X/m/0OVZ++WZq05x8Jb849zgjBz9KujdGmr/dFG+yO+hsRHVRTQ64+j0aLUpbhLl0Dau1tno
o4DBlMybWt8BE6qfqxujt/37PlqAmRTDxaXG/3TTLlTHszC/7ChaBKNdntBxCPcG/FyrczPTDWNM
tR8iM4h6f1hYLkKzVuy0pKyxXZkPDNtnO3WKCiAWwWg+k2NPX1Pi+v0ScBA1E6xFcF9jBkmmvo9J
gJ1EgqumjALFXAOgEoEvYvLJj2PPUNahATWCPOsDcfY2jOa5yTC1I45RruE5nK/PWMYppwX+OAOL
iGKSRYeSCukqWJtQNEE0QiiOfa7obcylOgb0tQKSqmz7k7TVLaSI2Ive6ULMvk7A5rEt5KcplVi0
DuO+iXw8MwfgCTdVAmlAhkogmJBUNZEPyWzv+wV9inj/jnn+W88vQsI0SWQrFKQIVcHaRe9Rt3ME
ya6heBmXrBBadmW/FXZhS25hqw60Wc7bJnVaUMbodHG7au13/CvsnxIbnYmx2Dtwj7Eb17RL23ci
+2Htu6f72N0GMEmzkDI2zveXIF8WNlFOM2TJsjSkiyCMXbpOdEVtyIUVp9faeOsjuhHPTg73wnJw
KmkfS4kby8F6SAOntcBRVjZjcoquxc5wQRMXk4e+fTifcQUtdGzwjRJ1dACvAkdvXyIlcMw4WofG
8ftTJv70adANUUMFFuktPGQAkoDght9/Cs2Us2kIox+GO98S7QZmOK26Kula2/3kVXPpj/HXoS5z
+aToWlETw11fLlq4JPZuFbseGvMW7cLIT6G3zICCfX95FwjQfExLQpoFHyMgnowhPl2e16eNH8Um
1IDebdEpsG1aRD26xxxFfVPEP4zlFHFcDiaK2oYoqiKYuRMe9eloxlk3qqSqgxsTe82u97u7AA53
on7lh+tAGhdGpNkD0jA4abZ3Wb4KwFT3y0MBcP+sfHTnvRzdaM3h+yG4xFCmMdBAgdVkWQaVT7nI
JZRkwDV4hXY9IGapG2dAfGI0H13nNCsvDZ0K+3eWRQshPUSt6VQK1mjtBSekKN2iC0rED8Ojke8s
3J1R+B3tvz8/icvpX6OmwsNHlFRN1afy+6dRMwdx1Ae5BkFProAgO1n8kguuiWZA/Ys8lnacOY7R
r74/qnoRPc6j8umoFzNDr/LeVBrTugrhFgeluwHSbJ/aYlE6Xpm7YwN+vAnRmwSryR7JdYYiizbk
Tlg2iwTE3TLrbuF3YtfYi2UZ4cadkmxzL3d1kDmV/DHRe3toRbssvaPpIcbpr5v6vJbhfN6nbiB7
dpqi5pZLTjyCvh55V0qiOpgDah4OIEF4O6M9P5w7tEgUsn3S5T+sVZfs6H8GwILTliRZMkr9fz4a
aumflUBKveswug/yGwSFbQFzzebQea+mrSPzcCL4OwLV/37kv1pxdHhIAZS1TAsM9j+P23WJqUqx
B7hLKW1B3Z/LfZltvfbx+8NIXz36MP6xFOC+Mni7F9dnZbCDy6PCuo6rVw3qD0e0nK7b+PKV1zve
+SE01hUyhfNCPj97bxl8eRRQNOCd6Ic/XPGX64JuGbAjsixVhqXan5eMkfbPo9aGu3P92kaeM3YB
7FpHJyi3vgrlQ6av2vrka/c1uLZKV9kK7MD9g4dHdB0CM06rxaj3Ttn99Oh99RB8PrGL1V/Ky+Ec
hKJwPQJ48e+GcW1696O1lsaddt6eqxsp3Fjn2wwxY3ulqPfD6H5/ly7ZStMshM+VKkOhDPci/eIM
zCKTgnysvGut2OTejXm+PQuLMoOYZJ2e4Td3lY9o3IMmYfXRQslD3gbj1QD2q3qDdVxrVNfqGlvz
O8dCNoSyWxS7ubHoke+Zu2RYi+DaFstaWJvaduw2oXkQojflOBjL769j8rW6XMRwg4EowvHNMoyL
RXYc/VbOC9G/kYcXSfnwJTC/lud4LwYw812JICIXlTvAVqiH5cD5ekD5P7/qzLNd+DeaCTUA9Hvy
WhGvg/hOKrdF7yT5tociFYl0iHQva7d+v1EFO4vW4/m6MjdN6xSwER9XNSgx+jL2rwJUhcKNUCyV
6BBBwgFngvgljF+EAM81HNgsCESqx8zRoxtf3wvSlSKtNe96QCwuj0sZ3E79aoQ3hGRX6o2urIPS
aaxlEi1+GKsv1nv6ROkYLhRzzYtb7g+iH4hWHsIYdKun6KgAa2PjJUjvvj/MpR8VppYqKnBHBBtO
FTXLvIg3RCuNM1kIzOuyR0UHOVe1qaJb3Xj2xLWC9G+4ycJFoS7j+g3VI0dO1nq6PQ/7oXw8aznS
8B0cD0vvrVBgY7eR/UWBjkfopjbKx1+NdxPW21baYhXJxoVYHbUY3CjUny1kwjspf6y6ZSkfrLMj
+NsKab9uuQoqbIBg2x/CjsmA6M+5hws1DFVRZUQexqXtk6h1QReKuXBV1K9DBrqc/pLo/kLVkDMW
4jLPhQcf6a3kaBbO79q3FBiQGsKyNs+7XAW4nEhO3wOSq6E7QY5/zlf4CLES7RBFBGNtBfpd5qX3
K6UNb6R43Os+bKLlZhOo/oOOjp5RvijxObFq2JE6ghAQBX7xw0pxgYjOdxNSHgS9sB/ULiO5tuwN
Qa/1YOc3r6p88MCB6Q69sm/jrZRuh/b0/ez5e/fAmFom4lER8iFx4hx8Ckpy65xJxZiFO6Pe1lpp
m/1Kr7d+9hBXK7/44YmY3Pwu7qAE8zgNXpHYjDFp/9wgEtFrrGhUm+PzY7u8Cdxj5MLlAGnN251g
b46/3AXq8shgnnNnd38YnPv7Zv399X6xEEOhpCiWAhM5E5aSFwvYMPpGV+o4hZfo5k5wohtzEy0L
5220b33bfu3s9XVo7wLbXSfOqnTAuDQ2DrRK9oMSQQuzfvz+fL5YUHk+hgLpDcPWy9ptE0Vjr2lw
sG4cEysYbEBXjD8lt7GuG3Dt8L3bk7hhoUCiQwcujmsZlkzdg/IEvtRVIdieYudPwEATiioXui2+
Z9fyDp4l7Me9hexKhNZIB+60Albkhq6wb21hMTrmleT4RwAgQ+NoB+Mle+x2pQNv6npV3Vy3C98J
0ELv++uVLomXnOB/XPDFcpWdfUnP9LJGORntFJ1kd3XVLQaouDwHLTrWuFJYTSlui6w1gKmet7p5
hvjoeFzumRzzW/xsr9n70b0pHBjc2Df7m261hD6ncM6Ob1vXxIU/YuTLNQxhSoitkCg/9c4usd93
Ethb6c67gYSMdClHB/0InCPy2pctBICmjaDwKr3xYdaNkjBMs2n++8Mg6H9tDRgDBAOKCX4KSgUX
W0M0lKIVjxlcAup6FT8pPgBskKvSrQyDKrW6CUffkZBUF4CLZHNT3ln1e5dvs9j/YbVR/o6MVIRr
KPkiLFEUbFd/PpFmUem5HkYxlpvELmsACDU24wrReGbscxMZU92fxrRe6MrtIN0PwRlASwkGQBuC
RK1eZempR57VCrCl6MFVTlM7LBbxAFHY+bWskQ9owkLCVTm6ZW4N9BnsAYoJ0VXSmHaH+KUMZKeO
4x9GmAN4sdDAnRJLKPJAFRXti0kmRfnZqGPDuiobJ1UPJSzYQYyMHyrl4YdbySXr7yNZmqmhyKn8
ldWpoeqf06BAF9IaSOQH4pdS38byCY2ZUd9GY7vEqYE96tIPa+m0EXxz4MuFrGzNsI194N1YuTuz
A/q5DdH7GotHVG+l6uDVsEnNtyksnqzmpGTgEOofvpz/EFtfFpj5PAMA0iQDKQiCkInX9GkHEQOx
UAy5CXajjF7MfuvKbYI5vKyHq9B/GoJ7o1oD8jfHrZfcIiXJmqcmWhjKL6N5xaZrDDdCeD/6lV2H
5iIJYSmawhXqxzyQd/xyuHByomqaYIPNVZZPp1nHtTcEVmci8NxJsWprIXq7rYukcnRY0/wEkUyO
xH8dTpcVTYejIibhxRPe9X5Ua93ZZLwfG8+RcWqtDUYlQ++CFzV0R8D/Qtw5yD/1/6Of9XxHaIvJ
dNBAKvbnM535Y6rnNVaXMx7nEMJJYbDbei80p86KbVOGOrX+IfX7AvTCLPh0zIt1JO6NpIzbCP4o
kCek27HCjtNt02Yloj9O+DFUAP7kH569ST/x9yD/d6FcZj/dUy+N40gUEnCY6i2m5gYBXa+csvNr
076eY32ZCKoToZOQkbmquKr0/TAWtlmW9vn8lKi63SqG3cooDFSlY/jXg7hXxvJK0B9z9dQoe4Ol
HuRgkrb2vZ0ZXSdoXXcW3KAHgzIFWT9foUbRgVYOuFyOYK2RrPryKRVzO877Bw2FHUlM11gPsqxb
don2y+ge9FjZZj2qayJKVp0EpA6lnnG0lR70a7nJnabe6zjwAICmhY6t+sBCao6G6+XJD3vxV48E
th9Jmyy8tUtMtNBaMfHaPt5xcJTD4J/C9C60Hrz0kDan/8c6Ca9gWuaamJNT7fzTvWqas+zLehXv
UpS7oUyIisUQFC8tYCgUaMJw4TVoEoAbAm3R2kzin2Cgv9E3FXvtf8e/iPsC36z8JsZGF1aDXUNY
3ei2cnZNtGpCXG21OQpZW4AQUfQDFfWrrchQJcDPyFqw618oxgVNy5KwqfJdm8HNpVrhioPcXEqo
XPg/KPG/XHUMTZOghoIWH/n5nw9EUxdl0pSqed3mhxobT35DTCFYdzDCAPcSFCcEE9BOIHP5v2e7
GN9Ph77YcSMtFITGAtyVwLQKJv39CnCOjWfu+3n0VRKI49CuX8SGA3/7Py9xjMZUyD0Z7ie9eT+U
8aMPLKtFniv78CId0Kf0/FQFR+38P6Sd2Xbj1tKknwhrYR5uAZISKZISJVFVpRss2SVhnmc8fX+g
u48pFJvs//SF7bKrrA1gT5mREZGCaauhSG4HzFjFiZ0LaDmlzqmzr7YiDhkk2TYtvBIgIFaeDRQs
1p6jFuFe9j+s8lPND4EO/7MLHMvyFqbRPWrRly/vskibTo5V0GLD7JkLxaWFXFzvIv7U9Zc9ndTz
A+78ZWcftZNdkTOMDB3I1OVqDGjM6FX7tig3oP1rrWudKhR3qUgdF6WKdTqCOLxEN/rqTai21rFL
R9vsSHZh2dYfOX5ukrYz8y8Vp4vAc2phl9TA5VwRqQYVTKD0WcaLxMX3mKspLZZjETjUQOvofiBJ
GB48Dd6cmC/EdtdCpbaGRYcBI8hBQnE8bn7mrxwn7XQoSkSU1n3elo+DdF8mrwk1U6oDVaa/ufJv
I1mbZupkQWQr7XPkrtUcwc3wzjUVGYPdUWkths/WkpdZc9CpdY+dt4xKcelzrbkRpcUJVnn3gTuy
7mfYfaQfWS/98HK8RJuNq37KrbwOXarVRjHdPapyd2N2WGl/TI4OL5NCmEjiNrvyYhw3AsEv3b1L
P+H2CM4FjlXTK3rSxbj76RNcH3Bu9n662I2zEWf3nVg2kpqVpgGUvZbCrShwY9AM6lFTH2Wk6O4S
eMtDozPcC90aPOb68Kfs/NoLz06yzFWEIEoyYz+oD0RRtUHF9kgCcee38dKDUCzbkbkUw78AVMPs
SRyf3GJXj4+Zt2zCfRG9Vc1jV98J431Xrc1qXXjLrpnQJpcu1HC6+t8jVMzi5fpjz03j51/NnJW5
NbkII0NphCkXaMhvY6rTeEr5bFnXM2zq5o4nIRuqHsXmtRNWVvCD68jCMaboYF3l6XZkh3stWjsA
pc69sckvhk5ToKYCSkzn2uxmYikbbjWlYHnJ2bIM2eMaPXDhV0CNeZHCp6apbqyki3fSZIxsWVPT
k1PR6OwyTnqlkAJD9LdpeWCbl/rBEJ66+FCpN/bIxRDDlBGVmpgxK/NvX+lqntXJ6G85Z3o1miA7
7j9Fe2WnUQm+cTno06f6Y4VS5GEkEaBw3pXB7P10TArJ2IflJspdWwg/svC+7aEbvRbCgxr+KoW1
gu+qLB6z4mEofyvVK6GJHaeFUwT0++p2YvgglgsxezT1Z/DmpH50rdTp043SPEV5Y3fdpjLfxOBB
HFa1sYjcL1mwkxQI+U5Nj2oHLedBkl9941CbTpreqe1T3yyUAPrMRsh+hx/qrtTvGxFulBQsquLN
bb5c64fPFeZ3r24DoopQI/m4vgsuhwaWhUcPtzTow2zzjloYKZTt3b1kHNPmp8Vh3Bn+o4b78rCs
zE1h/aI7h61m9waezt7nfzG8CQoukiJjTmDOhteqimJiJxt75kM09wPfRVxb+UJWF/9UimU8PMqF
Gix97dYGm372fFWYkoK/C/06jD98EeomjJpWE7EPsY5190UtrozzJYVXC1tNuo5iGJdKB9eIyE09
eyh2sdquNO5+inURob1UELWby+tf5NZDTbjC2Rb0mJC2DdWEY/Sugf1eOgmdeeWPNN6UwUYsbmzE
i/NP6xyLAqFMOfhkHnE2XuDFRtmVCRMQLwLjoUfoSzUSI1/W9ng/IFoNlmm8SPFLDG9NwKXj5nzs
2b3VemVMuFIaezehFvOkpouyQxcSB6tCfMjwBaUvFw1x4cetk3xNdFrUe11eX//gFwql1CQBACQE
3/AkToXisy8gBT32wb0sPLjlswQh0FD/IsEKgyWHLghJUKQL0/2iJDkGYKgypeF7EBOjel8U+Y3J
v3Qsnj/K7IMMaZ/ogiXp+8h0xBFq4DPdCAJykxge4OuN9750KJ4PNs3O2Xt3xiglahTRPK9U7CHC
noP6DfCH7ukLquGl9aumWyoc+XJsHHqbLG6iIRfnf7JA4JaTZcOcrfW61yy3DLtwSzyKnRKhKEG4
nu7aW0nIxbuUmrs0JT90cLJmRXezb42h871y72VvMc2aGm+KFZda89m4VExFWlbmTtLdON0u7mUg
JdQVnG6yPhs17PKsCnxZ35cFvMdjnDq19ct019RpmdHK+nVjRmeiglNEY6qqSiVZ0pQ/ru/ci2RS
A6C/TDr4p/Ub0KGRo4zDw9XWACAkCTfGvLiKzsacLVk56toE2UqwNVGOut0xNz+t8kCJOhA+OT1L
aTf4dy1bm550onbjYr8Y+VKtgTSn0OVI1meJkCspkaf7o7XXgK40L7WzQLbZOaXwkAc/+Nq59KHQ
YMkcTccz/q6y7kFo/qvP/u9DzBkdalrUZZBWtM9VVmq1NUl7qMIUSxmNIY2IYpjPtyoFFw+KsyFn
O0cuC8HyA4ZUXIR3JQEKDT6wMQrpdzV8ENLcmOXp5/1xVaLTocmgJOrqXJykKGqtjl3ibwdKSPJB
piLhbzoNOn62GXU4XunBNN6t7nB7615cYLTDExErwR054cxnx5QVZHI6mevtsV/mQgSPU8JHwOta
XyjqQ6uvWhSGHf6GPxXNuf7al84n4qJJtTFJpOZWMm4rC3qe0/GQAMEwDu0IH77cjeFbAbP5+lAX
sxEuYd6SsgvVsdmMtq4aG4EIRyaS1unQbCT5GFBsl8d0N1J6sYwXMSKrHzOoISTe3keVjwsxxYap
hV+PqHMqAk0pezT8pcofhG3XH/DSijt/vmmazqahF4RYi5LU3df9Q81ZTVBMjMhJ1ul3HpjZ9dGm
U2O23hRAMWo/tPOCTjI7Ofm93DWbKNvqxduQOXx86uzirSL3xVEUUYR6B/fTPDWhO3unJKl8Qfer
YMKJcyFZGNlGgM2QDjcy5AvfjrLyv+NM98TZOKpZ9ammhNkEqKryTu4PJDvlcBxoWfjX9Q83/ag/
PhzbkUjeoHI8L3CNYtkKtd+h95HXQvMiyrsiXubeoasOVvAZjjfe7MIO4c104DaQWwmJ0/c3C5vS
axopCrdCtWwCehO85dKuowlxd2OgSzc4W0MxaOYAsZRs4ftIRZzkFeBdtOX48cVnP/jVZigDEHqk
u6BX113zdiM8vUBbw8OLmjQgLdRR9SRSO5u2WmvSwWhriDrZW9cp21x6S4V3WUG9XNEooy+wWsn9
e6MM7rse6/pysOWi/xjz0I463AuobcDsGz3lzSJ4v0leu7R6zx5vrqAUlN4aQqumrK02y9ZFoJXn
BM4/O9daQXG581jOKl2kew8FRznuMu2Ni0GM45VuJssgrW8Er9IFKF2R6DjI56L1Ev/4PkVRExUi
rpnW3ihRAEHgJpjkIgZuS2LaJmOXrt9lIujr//yY/jau+n1crxsI+AS4KiqY7DQmPqqE6kQ8HNX/
8+11/ora96H0TNSbvDHDbS/CrC+ddSR8uhhjsOpdJwIWuj7cBZIqS1AlssHbg8ZVc26wFJS6lKlN
vB1g/nlH0RqcxHMXhuh0zW6qT5SpjafFIkwi5vnrxugX4kmFTS1BUuVE0efxa4l4t69HP9hSARPa
TVEexfCNcFJKv+pg03ulc3ufX1xEZ2POUDmzstwuBZTYChY4dbCU63ep/Sq5cDOoZRXaU/eLan1t
3phZbZq6+cl5/rKzCzhTk9yXtAixuf5XNfSO4u440QQZZFA5omKY9n0XfibGkxkHjoBTUIwfbiPY
Yd6upipfgmuR+LPW0uWQfhRR6GhD7AQWpsM6lrE6Pc5kRHQSgkYhpK6A1jgZ9p3YOW1iOCoUOY/y
T25tYAfbLYX7SQ3QeJAR9V2ZQQJxeHnNzxeU4Yjn8+yHkn/yJdK8X3kaBjhDsQRrcyKKhDfWwakW
de3bzJa9l0heKKZ9AEUdbWkiLOtBRaq0Q11gcx7rRmeP2rDtlGwZpZVNohFCtpRCupijhpPjRxRS
TYMVeIX4i0oCFQEuiThBuiwfdRETUz4PSYslHBvo914zOm4cUuQ8+JwcQf5VdMayS92dJ6LL8wqH
b6IlH3LzYZbmKqsFW6qxtmHowSzXPxM/vhcL6svuJiiHB0ngg8aKAt+ht0XjKAFrMadTicJvDjFH
Nd2WA3y/Kx8igrnQWseI62Xd4mWcpyfWqijF68T7aBOYU5gCpqB+SbQQhY0XJE492NqwkJ/AC7Tw
A6ZcE8vLOtaxevLF7C4O1DuBH9vr76O/11s6DMCDdSvL8fpD4mnbVoaNVd2xze28thYtUrmx/9TZ
98ginoeoXSkZOsXMwlnrowM9NPhi+fiuULEk5NaHv/LQ/NsAu6Za0hSHIWg3VGynXwnKseLTDlm/
d3OUdRI+HFqxCmR/FWi+o0HCFqKNUZSVzYIyWITUef3xKHneNtazO918tyIYCWHgNCriyQRLIw3l
n2I9B95xFEE4NX0J0fzu+pKbG2lOqawi6aIGoVg8dW/6ftCmraI2ja7GWyU/SN6bH4uO2L21lKPU
PrrnYFrIeFFz/Vci+00vFhUdeEKen7d2TeW0BOWvNFoa+CF3+nvVUtIPl1L9HpefbKSSRmzFpuOT
3CxFzhul/+9nV3lwGk9J8skl8yxuSAkl/cyz/K1g7vRh52ZvJTIt8z5MHZimGNH3xkKsfvr+ylBx
QEJg2h0S9VZqfPHwhnekwnWCbHwiPJ49hZt1hduaIrKS4IMvOJEW+Fwsf5j1aG9G6r1j8F9En8h/
YNIAtlNEmIXtWZF7Weeq3qOvPLcEAB1Ye9MgB1q77EdBTicc+fpKuRx1UCQBwyQSVeZMtUwUZLMb
AT1c6SBl+X0r/BJywcnbypbkw4sZd3atJKuOqsn1kS/FvvhEQiIzNYmms7NDMaZoo7W9yTR3L7Jf
MMoxRqabbIzsltj71NHgjwOYVU2WMpEy9NnlJESxOHoCreijvHSy6LOQdia4MA3PnzXpzW/Q2QxH
xYdIBwWFJFDTP4eUFA0opkv3unFg4ZtBuNLddZXSg1r24GV/uOWXHjSruMUprO7tlKhWCVpHyFEw
D0fByBw1glGqaLvArw4jBj8mK0egajzV8DOvXbWmt0xaa1WFdB+X7/0C47Swxj4bp7My+EjyxMkD
yaFuprrvgqHasBeXfaW8KO3OhaN9fUZABC5d4iw/mnBPecJc1FPLY66kYQ2iGOL9Tyv0uuVhfnV9
4BT+l9h/9PHBcNfc6ssKO3tB/aosZUlalkeiA0duOaX53Lk+d/B0HU9skMSr1j7mirrwmUXSRoiM
O8On34QvvDVgw5Hn2Xj+ohJGEVugaJBh7ZRasOma+L40o4cBrbEZ3w2CJjhVKq1j3X8wav/vIouc
Lsb4yKBxyEBXcwxftIpWFPgOdeZCJ3IIuYaaRKQUo961tJSPmf3Gr20LxrnX056ly15laSW7LbKR
0dERmEviR5Mrv2PJcsJsw2numdDgh4Km9IdY/uVH6bLhwhpd9d4Y6cnQIiYejcaRQzL7VTti1wbr
CS1cJOqvfc8mUmAgQ4oaIw/y0XFo8iXqz7uuwmnA2PXFriEP01rWVgejoKbdIQ1f9KOnbmq6cded
M4SLIPjSjfSz6KExmW8aF53YYn0KJ8xMRexu213hYVCmJbZeryqbpWmMP62n2lvW1s6D6Fykdl+Y
tkJHHyipuma7su9k2QcoZw/XKjEHp2kGp+7NZZsiLGL6dCinQqjbcfTpIU+PyoNbIpbPNyrzM1Sf
qRKh84bzQxOCBicsjYsiFJ7i4LX7FaC6TtxuPbjCoulOzHeImoH+KRBqNOO4iCGLecZb71m4DCxR
cHjj5xSv8efLKrLrgWz7TZHeZG9r+fdjMdiDW9p+8xGLf6tx4+igs+qXmfyUMUgY4mPOgwpRuZz+
Z03e6TRZ8KodaNiy0D5Tbl+rqRwfk5yRuhxy+1ThJMUSlENdrfZh+NHS2mPsiWSMtyIr7OnTElqV
er9ohYNq5Gs4E2OD9l78rYjv0xrKmjuC+IAXkcSvXqjuEujE3kfvK/QIefRq1TEEVFG008wJpTAX
8YqnMRsp1T4ptegoukCX8OanXjKoAEEcTq+uHqXBXIggkblClzf2U8B6U4Kd3t55ObLLKUYZrIeY
GL77qurUUcd2ofF+KvFbK/+QaQ8gl5vpg3VpYifyQjcEym9bE0eA08eBkiOqnw3HlUvwWSlPeZZA
M95AiXaUdKtQFWdlQCwdjScIJZn52y97XuVzVD8Jsnx5hD5yrNmm0cY0V7pUfOZxu0qafab0dqHf
wC0u0WCVyV4JJy1DxlV4hv1oWaOm9CJGE9MIjdMH/ab1OKD9Agu6xq4070lhsbKIfCPf6Bgrduwz
mnAvCfP3MWXQ0OydKheWSse6CvGYVWiDgaAq0/XHwThU3HPXT9G5g/g/8ct/Hlk+HbJnkYM6hMEg
G0E6pX1kYKFnYnPwXNY48pH1Uh+VrPzBx1QXpyGRsvnK9BRnMDxcMkSsRohekc6k3eHGY126b2X0
UiL1e4Qic0yw7CUhKMbgH1bnZIPYOZ7+RLyXRdwpRfegyLvEtxYRG1sIF171AvW6YYeyLOEwXH+a
S5AesR1Z+cRhUOZG716hDEVV+OHWTd8kOouSezU7QYZOJu0URF3XR7v46hLhJDJu1DhzusQ4COqA
h1awJeMxWpb3EhKtah0H88ZrXcS8JrALMQ7iE8Tc3+Nu3cqNsFebaDtUOUfHL/zIcoL+KXMqtMKW
YexLpu/0sfpKEkoxyiG47jiCe863qvYJJkRHz7CcCbARBq64/iEucY1OYNz/eb5ZICSNUtDWGc8n
+R+i8TRwOfXNpk/jzzjQD6UfvSTIvvS0scPmq0+TbavJDr0PEHmtJOm1NOiBIiyIYFdF5t1PGENh
mStihh8Dl0/u3hdt4HhtQneNz4wy+MAFPYVXNwtnFxcQjBRrAp6xYZum/GyTuaqfjIVXhlszfSOF
JufUjIPq76X88+asXoyRZbRjxMcmf5uXb8qk0XzJorjAca7Uyx6mIuEjljQTEK0JTwNnTl8c+/Tj
+nRdRG2hFagY2yEHYLd8f0tDHnyxCxQWLtK6csp4XWeQ3wKPls7ETV1WO0J3yALpv9kwZ+POoMhR
yuO+gYVHB958QbCMoN4LMTMmqr1Ff7sEw8qTmtsEbkdGMDvgM08s1XhkIjsRXOY5huUnt3eWegON
vngE/DvMPLXKg7EnYESqTJEx8JqVSdUr2kHqWcX+jZTqUg1BxieBliEct2jUv0+aUMhSLRkheCqE
TfeI3ghqKHiVe4oYbh6l2nSmzJOb8/Fm+C3U+VA3hyHY5v5S73dANgsJDwTlQ1C2anmMsmrV5vEC
5PqhjSxY0rrjJ5ZNtWwlQs5pItp7Rbik+M22aeKFDld/Yrd22JufgjHgOoSLOFM48k98B+24O5Th
A4oAqJ9xhu8MoFIof2nJc2YpdohHkesu1NZzOi6PUCgIUt80cKje/Xuon4Z63wgi8KS1EMUb++Xi
JJ99+VlKmfqZRpltDLdFsvRdqLfeRIuLrGRRJbfwgYsHEEYtk2cLeOuJM3d2AI2a3pZW3WJJF25y
DVgv7WysGDZVIjwI8lHqknFZRPHSgvRELEXTOPxV0waUez+9e6a2C6GtlsVN5dT0kn8sB13kPmNb
wdeYbag6ySUrjUCdT9XM7sNqHnw3gYq364hSZd+Y7lgxex8SDLJwZ8T5nhv/5rK8fBXqE5pBLU0G
X/i+DRpXrMe8hZ3CxubQBCrMiRBDw7hz5TvDejW6dGURyg3Km1RvPVQtyYFENwPpgK4Gvil6v0Sj
uXGymdNu+PPz/PtY07yezZs3yGkfxXKxj+xmOTglfTjXg3ifvmo/a3+Jl1rtLyTvjpROoK3SR0U7
7wDBd0Z6v/DphFLcW8nrUDz0soN32tDZACNV65TIK5utuM1xQXvxVtqTf6cbdrmrDxKd7gMb1y9M
evx9v7F2wkHBrV1YJy/oY77yt/DZtINX/UV7H35rpNAO1zOGyrTiFDNboDKG66L/0L2kh+KleRkx
Bklt+Bp4Z9GAE5PVG5fOyfD8j09EGEvTQRT2SFm+f6K2invKx2gOFOm3kBO9xr1dGa9h6j+26K6U
WLLRXtpj/aKryID8RcIj6YqjJK86Cd5g7H19a5TWz1EliROXdfdzwqGbOr63quSHKb8XcoGjHkkU
sRHeMVMdZCr39dkdP3zpYjOmIS8g65AjSN8CrlkQ1EP1OKl3RrNfoCKS8dpLos+MnDgb+GXqOx3h
vaQ6Xpnv4cVOWas7Gcvp6k+MUp/LAeLqgG/jlFehBiL+6vpNTAqYV+59Uh5K82nyqEGSt0r9L5Yi
Mis88SYoYEqGUYpDtFzF2KH5nHgoNBWSIYNYjR/ji+9kfitSqxhqfOEXGnMnEUTvUOfYYYp4Xhcd
H2e2GE/utrMrbP8EbT0I/kqrn5pwAYM74707iZ4APSfFgpNrMIONWS9aHOKy4Gf/T65D6Ap4TTKt
V0vD24UKobz3zn4pytIhbYhL7POQwWCMkmBFiE5UFMOvuH9OFRoHE2JPKFMOluR5R4IHn1cjV6qC
D9k7TrWTQP7wjdQxajwOuIyD6q5p1feuAeDhnMiFZy9pF3rTYFpnOWIWrtqiXQTjZAr4ImCFUzT9
lDJ44AKDh6EekI5aHRUuQm1n8C+jrK5a6X1sd7r895A+xHFml2SfUqfaw/B5YzFfgnHJdf6zlmeX
sTwKOCepXAnoo+BdTLQbBAQU4WCikL8TfU/a2huDXrwbMPGYvHFMA3rk9w2UK7IytElCWT9BGITG
ghgb4sI/eYcPfFPFz35KdkUTkPR9LH6PRM/Mhbnz+lM2cP15tOkl/9zQ/3mek3/A2ZknGOHQRgPZ
ViNuqD8QM2K+mT+2bLmuS7YyXW0Q3uBZZEfls4FtBVisiD01sX/cyHaN3tv4xS3oKKO0Dizs0+KH
QFSWprY3UlpglEBGCZU2figlu4GOop0Bx2ZvDL8qiwpfva08/0EMcfvXu1UA8IAiTK0HJ7clhM9s
xmnRaLghCv5e9XFR5CTu75Kkm6gC/w+EkourAm6MIoO0IxGYpWlNlaRqKUFdjnTqa12wCtW3UHrS
E4pOSnQ0jfYuq1Hyt65TWLshBHfrsQtvkgU8VpGymuY5OnaduCe76UobMNyjVTYqRB8rOa67/LPT
CfuSjQfuNeF1KugNUYIdjkdTP3LYeAom2gVtGkZs+tTAkVt65HW0NE4BeSmwdY9B8xAiw6Fztv6Y
jmszRhRk46+0TqZDijYFI9Afgj6iCERaOGzX1b0n74bmra0XMQ1hf0m1ifyvcoSpdhch5coPqtW8
V9bac3NuteYopM9CIDwoVveoStW6H/P360vvYkSGRA+5Ll3V/vFKPFt5eShJQlbF/jaQD2XR2tFQ
I63K7Upf9u6Ni+ti3H021myrD14qJuM4KWhwYhg1GG47ztCpcjJFqKStHDnX3+4iv0CGvSMi9oAC
Nefv+Fpblp5XmPsUj+/E+Alvs2h/yRzgeE3KW+q1ffXuYw8RHf6bkWE1UCbjL1Lg70dMII11kQut
uZe8JZZHrfcAnSLAXLG+MwDZkwU3LGql6hZZ5IIdHOCRpZIZWQhO5TmfMNa6WjR9y3/0s5ybj7K8
WVA9sVDyeevIgnKufGrGTlboItQcw4gGLkl23yYvUvDb1eplqSHWvisCjYvfXLQV3Wf15L/gW9Jn
DF8oA/8ujfDz+9fppGoosrAy93waNOIysHDBXU2nTyzU/H1Xkq+/JyNS1e71+sRcWoQQrUwwLRGY
bd6bzk8aMaxaFmFpHpOp0gOIT4mEowCuAVyryUjg+ojqpcPsfMgZFGL2id8lARJ89GNCgrfQU54+
QvyL6CzqBrZqvkjmh5K9Ys8FtdcScDnJ8g/P2ir1vtc2bfbUdS+a/poZbzLWZsaPqvyIupfIu/Ob
Gpwcr0XpSRPXHhHL8BhVi0J8GYx3oX68uaxPsM38pqIWCOTLF+TUmO1hSVHzMLQqClASwLdarQMY
BBWs9mSf6zr6P8sZWtxMkg26cSUtHSlrl1ZOt3aLDjwAbO4u9rZjRa/ntHxocSwEsxhjpA/gqq2X
nJLVRmWraJVjIOxM2DY9ZsedOTWn2wu9ch8q7sYP/m6t/sZMXRKL0EVUQilEP3HaW84ydQ4lsysy
lZInjlxsBelJDpz2MUEm5niurWvLihsxQI/6fH2N3Bx5loxlYSkm+AeGW8gfHI+8NFrtrPxyq/cB
9lu0qTq06kcPvttN0tf/ZfATBViZBNSzScVNwDViKQ0nTU4mIUbdegfkqEZBm/hR3KngDJ8ScCfd
y2+89iVoBArWRD4+jTx7baNXWq0rXXy0TbyUe+wMlGKBmzDyAexUmuZNc9+hQmXirf4Ml1QxTPW/
I8825SgTG4pVKEzahVreyvoDe09UaUVnSlskQkP00BCIZh6KX+lHB2clgPVnmdVCTrplp33cZCBf
PJkkKExAFqrxh5epFGEhoLcj9T9z8l1+nkwrFKV0OA+BMFthKn65dzcm4BK6p5wNOpsAFRikd2tE
teD8Js2k0y+ZODj7qCh1TPXHam9Qk433qvsotDthPZU+zPyWN/DFkgz2gEiUNCARY35Px70XtzxF
8BhNYE1lB8nvKvucjMpEYBhBDm033scerZ7En9MzoamSq10Px8PsaLZZjgBIktPS5Pv697lEWwco
/PfBZplC1HV+3Sge3Z0yUgQq5pWK1bCUsk8OAXQcqw9XIlb/Gex0SE2EfWA7bx7Yljb8con8LK13
ZIOeDCl8pmNGQfb6E17yw+EJ2bWShjEAhNnvV2nU+Hi3ibBDMU7zm3ITRCW1SB1bVYzfOUDhPcHi
2QrlsXOPWpGsywEqHgGXiKr3+rNcCiYVTSbumNhNyCa/P4pcDu1YDSrt07M9ziGu+9VKd9BUcfK4
PtBFwP98pNlBXXTWkAhxOrEop7OSxM2kmKtRB+a0BKWI4DWkmrcv4xsH9cVUTSe2go2DeZT4B2M1
k6sm0DJcjnP9xcyiTe3uZBqT+Bt90ZGWF92ujz5c6t1W86Pt7qT2rsCrrMGMIv0I8LR3sU6YyI3G
QgoOmj6Zsb+7Kl73QLphPYDetMvURVUO8JGZ2HohUHQTpBFcrRamDUHeOvFwMNJfbaHAXNhMBlmg
vnDB/Ghcd+mTZDxNK49QB4mfhINmeU9dTeBnqemtnXuy1pgHBPB38XQVYfIac0J+mmV+rXnArEjN
74TKgvVAS9z61U8wwhR3eUd4RXsfgBwvsRscaSx/2VU0mAs628ppUIMLf+aKKxElUVc/WD2tFuMN
n1DEHN7qvoKsWGaYplBDmsg/KRAMRMMB3VdNbmUIFjZTroNx4FIt3pImdoDQySXoAdh9GuS2VZTd
hU1iZzJOPO0ujlwn9t79qrd94+T859LtThm8RdF00y522MJVEiwr7yv1O0eN9QWcCrgQ+JGNo+bo
enIXpsu2/wuNCnYZhXmcyLsmdsrVcaJITE8ZgSdNUBWwvDH+0t1H4IY7QkzySk6vKDRshWp4D282
oCLu+5uKo84ATwzzcd8r+k7RUq7DY+lnd1Px8fruuYR+TEcFtZxps84B6EgbdD+SCuoRwbMbLYX8
LhlOVjQsoZuUuYsXrY4CGdtU4sU/RIKGkOfg8ICVlCBiSbLhC9DiYDoxl/hSrfgkHI0B+CJBXq+K
DuRraJ7gPtMftgRaHRhv199funROgZqKgAtoY+ii/f2ckiY9sOGhCcYdFDk2svA6eS2lZ3wadGVf
/crr57p4k4p972PDunfVtZBiN3YjOb0IwE/kc8qH6L/olf39MVqyEIxelGTLs9hR1C7d2MRFjOLI
fdMI+1Tqd+jC7E7z92nWrjoq0HKjLv1B2XpK2WDR4G4gMJmBSdeP9MG4mblc/E6yCOkQ/qFuzvnx
6Rh4Na72+r4J1wQHuKua1iN5+tBvr8/IrYFmF0fUKGahlXDTNfhZgF4yHtuply4phFTYOl8fbJrd
+YmFGP4/bzX77KNShymXo7XHuN2lkYi7hlgh1k/XR7kUzRlUnsSpb6lCivt9ctOkHAWr9oJHIf85
AQ8RBTlcyN+E5IsvGAq3cFT50lsRQ086BuzeToTjMyAnk2ohGBPCANx+R7WabPFCY9epePaAsUDt
NheMmxQbyLjX3/TS5Cmk0xIkUVxaTgHK2cjEGro6CAJgqrUDR9XjguY0dDcw/ikfXB/sIqIz7QpK
7gwFO+X7dy37KFJck847E2QLIg2rgCN1AvxD48BValXvp7gMmoaIuPz/c/RpFs7eVevE1EhG92Q+
SJlEDT4t6JIS7CaEaPDSNF6ewBQCdizcXR/78mf+98VnyzYEqvPdNuMgoodVcOBtCSFkcS/DKrw+
0kWC9/k3nkVXZRxVOl5twNFtvoAqqdXQ54vNdEVXzTuyKyT8a1aTkRf3U5aSJQdBDZceRZGU737j
aS7VS8+fZvr9s29etJavqWBp+yorF0X9l0Hb50mBVZInaL3+0FcvfYRxnITpDlK1qemCNvHOoZup
8Y2HuXR2nD/L7ObQZBeqWkzNFHpO5qb449UPEE/xU7j+0pdODxXLYEAITCuQHn5/58zoNKPPKVBQ
EAjdlYRnfDPVrdUdwa036KtmbFbXh7zIZTkfc7a2i0yCzKJNEIT7IgSrvKN/1rTDJPkIAVQVo02g
J69h+Pv6uJeiEXUifWOer+ApNQNKi2IUvdLFR5MIz8s/dK17ntRmNDjSgd07478hmmD4zEbiZXGM
my1uystJFaBWnYxLATvEaD+RE+UdYfT1F7sk3ocVBE5milixchN8n8RAKnM5FiR3X9ELqwfCSn7I
we+ArEgZQZHWEezPYoI6am9Tqvu+s5bXn+DSkXH2AKcZP9s5ZaG6ke8RemGQWinEz7suXE66mJvv
eup8M79Uz4eanU5JZ1qh2AcUbPAGt1/cIFy21mcj4UFcdQ9D9zwdDFGa3RNH1B2tyGVabCU/CqrI
WqtRc6zvrfa3xBPq70Gp3mWVgGWutYCIuFAtrJp7xa6CaNErzxrOnnSvJxrKwQwh97ZDeN/XhLD4
2gjZk09aLvXY9WbiDibL85j9DsbctvRDJZFzRLLdqh8FnDdx0BAjBYT06br06agaW46S/65Rr/kU
lZqjRC9cBJ1c8xtFoxkTTIKyl0+V8OsTdbKc/OPzaXiEUKXAOvWU757NVF7yn6S6oylzhgkR7AHv
JdBJNqTc9uPqWBc49LXRvrW0v0dL3Paq/ND+L9LeazdyJGvbvSIC9OaUaZVSypZUVTohqroleu95
9fsJDfaMRBFJ4PvRQAFt0EEyI1Ys8xqt3wdmuK0cfxPiAFczs6YKClE38czm3Np4JNT9hiknQj40
+bEAE4XKlEPRQetlfM2nn3rwG0k7sAEN+efvHHZd52NoF/dEG6YyXbfrQlGW+W4Sgg+K2ytJDwAG
IIknx4d6zS1iKerRdTMhlsCwwS3m64Hp6slorBxlOUAMDAYo7B34FulVov7AQme14bYUeT4vNwvm
WUuMRY+TXjb0+O6UgAGFHsHcuUYgkGbr5d94Mb5+Xk6c1k+/sYSdoVNNY3QzBY8Oex6J1cF+MNM/
sgmgV4WuFL0MQNgvL7vINPu87CwKdUEzFGOpkFsj8kDxipphpnTbJGmuySFUL7yvFXNTxD99ZpRt
ID8gGLEtyicbWgRSi375SuEqfBFETfoxKjVeof3tY7Wm2XBbxdYW8i7pyU7t0NVxsu3lF1jsDZqi
J4/DERoGc5UKqaGo7Jts/HG9395dvan3buK6u9unbbT5t16J2ctb4n9rzS6HdghtWdKImF0pIKvA
nkdoGVAi0UxQ+D6XX20pPpsUocLDBkjyxwXyaUeghd62hmfHaGKc6BOBQqR7RcN9VQhisdT8vNJs
q8eBEsSpMCC4PscuvAO3dH/sHl+FDcGttns8yO7T5VdbzCFFKxtzDm5blM++7vYuRaSz8/tEyHSj
DyxgLrD0BEuEPtgQVgRhEplCxCLBdQHrInp2liSMOsq1oydebx5ePz/MrEdatJmTlSMDjrJ4gTJm
wLY0Eb4z970MgdKtfiInEKKneZUq5UdLhgR+Naf7ILF9ewqNKolcB83Dj7bEp59b8qDw0AFHiqwo
fjryi4mn7XhlmX/1jksGDEChPjfBdQUvV4YUhdLRhgR7ROGyve7Tl6RsdmGt0yNiQjhkmyzy3Er/
lVX3vbfR5aesOCnNY6r7bubcF73nRvl1Zt/G6ksVPzXezzLGzxKRRbs6TAmUWlRtYG55yl/V/tfv
X2SPeRtaWNRSlatFGQr273X9ONV0opSfBuMfbgrJfkmjp7a8K70Dsh8856pgsQjyl77SbOO0o9Ri
EYCWL0OJZLzGrchJHsJ8j2q5HB0KYz9kh87ZoJkWxndVe9etFVqLMYD6En4AyiwAJL/u3CnVI9Hc
RrsxkDeh/kAQEGgO2lZArVYl0ZaPJjM3nGxxlbPnEk9jhrKDVSKCBqzHh1CEmWrz2/gRYzWGIjeh
lYBtkNIIbkph0ijCwxeody/fCyaQYK4JaFnarFQ6i00yvMv/+1yzM+OMfT42nWbflgUb467WT+EI
SeqkpMcgOwbhXk4wjmACk0rb4xBfR+nfVjuuRBGRNn7bDP97iPlvIdV6WaueHguJEgmgCBNRQU0r
FIwXM0xq5TGH7G0dxm5wpzE+50qiubRtLz/G4hTItASGm6Gwg8/11y2hBVbj92pi3yb2X0u+DTMw
ui1CktJj49/246Hq7qP+zVTDq9S4141NbmxQYk/3tYPAeTAeQxk6KUoI1HErj7aUMsEh/2/bZ1Yo
6pIXZZOlClmlEx0R6EzMjblFwDoB0l1V+llcTldUZKpsAR2eZWiYAmECBCD9RuA+0dUvXorgtxpt
mVFGTYw218p9vNjuAf71/y84x+pPlt33shR4twiP0aet8geZMFRBDXQYH7wMYN2Q7TO29hpDf+lu
ZoyFbx6UZPi2s2rYV+1Ojiy0k5hGBAB7o79WduBaEM2ly7tr8Zt+Wmn2TZ1SGb16Krzbs2IeC+ux
7Y9KsHdGN/aeiW+XF1tsx39+r1kmUMTqpBWGXNzKyXsX47/cwoKGeqcM3TbwLUSnjf00xW6VK8c2
bbfdpLtFAJXTwFQPPHWVYHYSIwD0dvnBlqIukt9gl3Syf0zkvx6xoJIlPVRAxRfmTnVuBIbO0c+B
c59aryWAxMurLUIeLFOICOIDJegBX5fzIgUoYBlUt2363kjDrqrOlifB/0bR5M0Mn6UCs+izXWLg
hqtBvrKtF0Fan5ef1QJNqg5GPVYoGQoIUj+AMXCORn0OerjmISLn3tlpBdrEPqrhe24YVD9nW8FQ
sX1t02lbRcORaY2qC1fRaXiQktVW5+IP8ukLzWJeUoxK0oE3uRGYbkZgQgzeYGBDA7sZ/qLu77tK
Vh7TUN5Ot0n/bEGwbhEifBazZSURpG41X6kFjKVEjh4zZbJmiT9mu6S0osoYKyGFBGZTUv9tEv0F
jnTggPA2MP6u03vNV3eT4WwKzXMzXZiydvu2wVQCt8+4/yMmhgyqj1MCxKw6edq4kehuJoZb9Lcm
dPogv+2Gf0aEU8zCbaW3ISYlDVHPNNBARnkjBXdtUmznSbLtNVxDQ6x/uInL1iFlUhHbzPZV7O1K
vOHEeFeId4HayUMswNNq14AHxIo70T2wzdm+tycXms7l3b380/3vK4lb9VOiWUWOb1PqxTd2lbg9
mrOGBJJPP9RkdnaabEEyX15wMVlAdlRDZFcozc7vhdzJYCokUKqgEgl9lwwhl3yn4IQu+28I60Ou
ZBChHxiidtEbDG2QdmKfQJT+f3yS2cGussSQyzKVbi1jRBpB38r+L2dQ8Uy8S6JfwqEXWb/Ie4It
uDUKB+7TK8LPNokV6iXF88rTiHpxnr98/i6zc94aBapLCJQhmnmqMT6HqtehHme8dvJJgLrkF0mB
Fem2hTAx8lfvlsWmgzDEQa4Ma1LkZr5uBViRUT6OQrMs3ofab/KDiY51d8Rd09b/pYefZ+ZKSrIY
W4FzQTFxZGab80NqJFWfeI2BM5K/M8fXRDph/kgZiMQWA5Osfu/vGfK2Sb9dtf1d2vmfl569btrW
lVdKqLVy0qH2ouwRhzir5QdokaAHL/+6SynC58VmzYLA8szEGFqkxc1Q4JP8/IaNxfhn3QLh4wDN
N9LntWbbWnJyo8Jalil6lWAWm2/hphSYCwcgWb17PQKYv7HsdiegRnFUn3zMRreomdHbdro/nbF3
DG9Dex19kAahDW6+zeg1G1mCXxnHG42zKOS8HCzxxukn4R7jJL5eaVbuvVAiShH1CFBkEMoTuXMG
tGlTtTuBdoI3JqArokOkgCgqg/6hTtodShIncMQGZMcGNQYfKk7avcDPbbWHGLKPpd+pYfhjtD+Q
3zoyColWuyCxdgqaLElIRxIv7+7YOQk46VPSvJZ9t2VGvW2K5s6mV9dFdE3sch8Z6iHzXkbZebLo
6jrBfbRxpDWpuuWdRXtWowMFamJWFfamEhpWy0RGqElo7wZEAvgLWxqG2Fn9Wm2oq0s3nQ1wHIc1
Ti+5wteDOzUYcWaVQEjHSLRIbyYmvsFf8aVjWrJ5oLm2jwgNcIVoNxpQwHdhhRrFnY4z4lYkBdOh
wOi7v+qadGMXP33jte3e5DUvquXD/uk5Z2lCGBh9r+ipfatpgav79v1oGGetljb8mriBlGPoFqlz
lQw2VlFPQ55tcy7LlYMoPsa30wGdFySjEFCYJ486A29p8LCcFVigD2E9hhz+CQgQpZAGtkYIgiTo
GDAxAGDAd2lvQ6neosidTjV98e4Di2IgCtJBERjaF1Hu4+UTwiMBbsRgodDlrV/8DhCbbMt0U0XV
UUB5SMls9V5GVGib1lj0+gjU+drW4u0DLv/eeovMW6m48Tk3fodPSo+aLBwUTGpgO3jZ64jaLZWa
kPkSxwWRFm5nE0vBwpquBGYKEaOx/ltruqv5f+gM4vMSNf8iL+LJ4VMS3cZyuStQ/mgAiIawWELr
/3K5owGFNAMWVsLG6utWDE2s/lqJoWeqmTex/gDPj1mdis5lJf0Y4BJnyR+B3gmFfA0QSXh6GWAz
FewqcSLlqF7+uRc7wqhSOVi8mchiza33nKGxp3BI8htNSu89Qpwk8rIY6BQ1tqgcpBzNYAsdBBVB
vBzdZgB69a5yik0pM3fSnifnhHiZ7ccrQJbFmd/nR5vdCZIdaj5Byb6VlZwC5h85OanKMenvTe8x
7R7YFkgKJ8mVk9zG8WO82rURYejbSfj0aWb3RB9LndLIXIClPG5BxMnSu0ouzgaGeMJcNcCqDV3L
lR9EpN3zVR20XyCNoI/6TexBLlOvTCcDppr6IBB2bJJ0PGE9qclCmx3gaVa9QR++vOzS/ft51Vno
aQbNrnNDDW6G5hBEj5V5Ziv06Wuy1oVYisV45+JerqigbOeUGqTJKhnpeema1+O9ANS0zhVsycuv
swhqdSBiAZMz2NpzRbtQscxEgbVzu0Vv/krvXquk3GCWQURABdMSChZF93ulpFq61z4t+kFe+VQr
hLFS69OICLAA/sd/6B553SYq3jnE5lrZu7bWLDtrw8xr06arbjF4zrBKHTzc/XCbPsBsBe6/8jmX
+iqf32x2FK1xsM1BdbxbuCl0j6Li9+Q9APFT8tco/C2A/VUzuQ6O6oHKCBR+ON6UdnkSGXHs+dvA
pt2Bp8Hlx1rctBbQS9IIy5TnCm55HKiDk5jebT6dEYD8l1wcI5jYD95Wez1rS83ittknsZbkTnhT
pxCRb0Vg5LdFq1mBmn35rRZPCLLVtM1tWF3aLOyUaaUVsa4Ut3n/HMfvUQWfK39Y1SJZ+Em55BF1
MOnI6fQfv95EJkrQgyMKW5pyaEdUkFK5hAlrSnAqSGnXlYkWXkz4rgNtQO6SN5ttotZBvBaT9eKW
Ge3oPzTRQwVlaU3reuGXQvobSDlNDRNRotnByJEY1CfgDSJ+evULfHWhXqYI0vjl30lZuB+4M6E8
Y9oBImWu68QMUKGbXSS3AyKAxR0mWF571qr9UN1Mf2xrL/KUlSXV75fDlyVnL9dHajNN6pDedvaz
afwei/TJTAdg2w+JdB+ETMDxUVb8DX3Qq0Qr15Zf2jPMMVSht2GhMS3+/acAVxHdwGcy+vyVba8e
M/fnXejevx1+Slft5tS7Dy8rr7v0hXFZZ06ABTPVwuzU9X4s2ZUSl7cZ/Gm1tDZONG7ypnR5Wyp9
Hf+fFjoLE8fLC39sxdkljPkL8xqDHxZbvtlWDYJcy3PdK24DBBhKLOUY+187MZ2NMRivshI0dX+r
1PV76U9nW4PQn7+K/DaSvZ3n5xzddjtY6UGqUJP4J7auMEO877VoF/TTOSvMbTZW+8gzgCtNOzvC
hE/JNnUqtMe80t4hKGXn4yaERF7UEOrJV+GLCRQ8j5IIK8YJw2xDdnZlOB0vvzuX8MImE1emOKyU
THMKW69GQyYnan6bSPHWqXeF6mpPoI1e/VvnKXyh6+M2W/XQv0r/aDdoZ5rJk+nRCcuCvR8Ybqz3
930Y/LDke+/cZ9eav5Nzxksb0WYEoIVlJon+a/2eeS5iFlAw6DZ2dPToMR2Ipv2foXMjmoeFW+L+
CaZIvsI/UlOpiTdBh8aFi55kWLtRutHT7eQcJnWLPIOjoj2yqbBad3b4QKD4Uqg7C0EaA5bwDqll
STsq19Bib+0bxWdQnTwhSyhtKjgL5S59sK+0x/qXd5X9dc6Nm56bv4/F30jZxGff3Nh8CDfc/ETT
zv1t/ivfGTvvqnzzCpf/AixVzCwZYZNTeogPxdGQn9vf4K7ZnB16iSN8iqvMqHea5l+NvnxQ9e5F
9zXUFCnkkCVw+3vr5Mm9W8rRsbUhRcTbeowPVvGco0US0XlMHsSoQEaEuIsPfgRhxZ2KdNeikdUG
a+d88dyZOjYGHHMwk7NzbnlqVfc5Gt6Zh60Iymwkg3iawdyg2VQg7c6oep3dsLgqHl/AnxFj+VaK
hLJSy5rmBXdkGABGsANIU4kJ5D/tcI0WcBdYm2mVv7CkkQNiBGI72tHcuvPdLod+oNtdhwwNWnUZ
moAwOVK4QYNmHJGDFYp2gC08zp5Wg7WbkF+J0IyWrgO2V4WKKj05tFk+ZEQbB2Zji7blkwpdV5B4
UV29Hkb9KgLoQ0Us9AuYw+3N7BE0IcIo8c4LLNcGCsBRCOJyb8U/JkRx0enAz9HNNOgwY7HDBgTQ
IQUICqNCYxPx877aS3HntjaYI/VGp0BWaWLU+V40k4Tgq6T0B8GdEiYAosUfMRSnGZXhGGgx981H
5qmatxOytXZx9voHu7gJbKRu2JIhIqk6UAhmxCpa8WIbIEMj9dMzea34n/F3IJ4EYFkO/+pIxubx
QefwChMpAaulB4biiMgmwgcUVwCTp0KFFe0o+JeV8kfQk1EMYAg4JClu2GeBWPEqkBgB2hrhH624
kYNhD9Jm26MI4zkFzuf/UQ4MqOv7wN4YSbBhmgYvyKRDkYCGSZCsUaXyRvAcYH3K6Cyi6aq9QOyi
iy9og2jcig66aDV42bSN64Os0exrmz0qLehmyYxiIwftItNwUZ0RWjMJAmB/hWCPiaPsAJkX1RkA
fFgLVEOEA6i5jfma3XBl9Ts9MbCeP2ooqqJrL+zBaZTWRSG8fXehg/2QurEfi0z6iOVihBBq5SNm
DBHvFKO9U8ZANWuEkFD6EUa9K6F9obY0OEKKxTwDr5JvgP/MytpEEPZNRWi0xEQU0KWuLzRF+V0a
dD8k/03yV66UpRvly7oirfmSN8j2aFRSfjvE6bHx5UdJbQAdGC9cm30+nZC+2qpRRAvy1YtpMyCs
1E0pYgrnqH0Iuebs0ETnbdMPeMEOuzIfnnPV4XNr+55sx4qnzeR0vMXIxvyXfQUvc4sO9t6oSQ+C
YWPXBSy58U7yh12SNzdVH53K4sEMLK7rl9wr97byhgHXcSpeusH4pav35lAGrhbKr0hDP0Vhdkwj
65fIqXAw2CL443qD8/Py7/NR/M7SDr6TaUL+U+m/WbOcnAgUVKGKuh05uRXBnxNgSvYav5PTbTq1
2JU6Dqh5/6BF4Gud5mYcISwhwOxdqRPtro5wjf5/WNtCKxEhSvozHofXRgR6NFYmr+JpLj3t7Jbw
G63G7cGM0AEDeX2gQ+5AI2QslTMKgSx5+eMs5PWfv828aVzFVVahK2veBnTHimtmUK11hNaF+svl
hRaSXDIn7gSBckNyZPZaI2Am2puIflTqTSzdhsov2EYMuvzijl7wKtto6Stiair0/7lqYcN+PRtR
UMqpl+c5X/FEhQyMFTtYtLRog6/6yH/Ujp9/MqFBS7FC81FGToU51tfF2o7sw/JKKNj2wWnQGT+C
k+iso6efR/WYjlemuleO2Jb2T4PwY96i1V14D8nfnBiMwAsKZpYb/urplqePuv6YjDsP/XaldMsn
5DrRDiqtV8ff6flJNVeS8m/orv88PKdCc1Cz/gYjwVNETiY1Q9TXQXLQcAdkh9rRgqoeHQOSPjFb
URCeR26hhsLK+elbktXxt4BI9nl4RYAXEHcPBTepWJNhmcfWj6dDbd9SMGJ2vqnh+ghBNlmsZjeO
/2joz8wlG+VPmT9P2AshBGRIUGgDVMPXhinfytCPhXElI5Gnp+bMZUSMfhoq3QAdCtxNYJbMM4rh
0GoZSEJflzQ39FY6FPOj+LEiPooQ5dECok74uos8xQgy1BXCm8kWjHGowNwfSKiszsLnZ+NjIdSU
wAgqsODns4hJSRpDgswo1KVZCN4UoJIoOyCaSgPv8rH/Bo/6z2LCVo+LEazS7JJSpJKCN0N/Vpcx
rd/B1UK6giGzPj0DW9R72OUWWX50stfwOvORy3zl2fe0k6qwal/JbpiXANQBHNWtqevOazqWsKBD
wAuiYcHbiUf4dAP7gTkFXlBmN0W9m9pTWDwTp4t4pWBf2BhsQRvXVA0AgzwHKmu5HslFysagi8yN
YGPrSYfMEGj8yz/Why/KLJBB94V0RH8MGPBcSVeu5FbXVQQ+sGJ3wwIdev1gxH979SwydT26bjCc
KEvy9NOQ7KuUKct137lye0qVXzpTv6YDd1Ogh/bL89rNND4ryUlWnrxJRxoegyEKAKNeucK+TTTE
rwBXCqlrfgRUS2fhVy76Qi0rbKodB2l55dwoFo3TbOMzl5SsV0PXj7mMmqHTbPMmE3IPIrdcHbYv
hQyeA6UB2YK5zof8uhuKUM1TvWGr59mLxbA5fyuOdXg7KvQldmwMew1a+a0f/583/9+Ks4bKIGue
n3o2EtaBICzlh9SJtjoTTNm2rj/OVmgi8E9jQGqfsWu6vF3sheD85YVn298e7SIuJK24a3ftrtpq
LnKwe/QNtvhi7rSttk130k9zg0ep27se/xxQ6rbf0MfegifbSK5xbezHXb9T+G+TPS4VO/EXIwU3
3jB05M+BNDrd3JguEqjuT2ejb9u9vNf35R5NjS2jdv5E2nIfb3Hf22IIta1u1a22y3b6Tb5vNs7a
ZpuX0/NPLkLCpyMv516OyS+mPtlwO6RMrJE2Dh+oAAuEaElwEY9x8TW6/KVXf2gRIj6tqnSg9fMq
x0rIqvfqeJU6vxpJFyKQCesxw6Tk0+J7dK1WFhbheR4RNLpVtg0b/btueUlp4XnOyE+cBGCY0ZhM
oKWV72rxR+hsFzTNYucZ/103YOhUY2Vy+QGW0hOaF+QldJ3pX5izw53Bdwg8RoU/pOP1+S7Z+q5b
HG9+/t5tTk/b479rveCFiG6zCnQXnWxVNWc/b6ZKvh0GSXJTBbuqeYCN6IAa1rWry6+19IMiakwa
jMI3sWI+1JKrEYS4l5U3vWK7yhjfyUV3iDR5Q1tdY26NS9T0jt9WahX/hx1MUkwbiixDIPrFDv+0
lzKB8S9SBssVnjMhLW7oE4+kdmQ2nvcb3TNpjdC6FKFtlckLGQBwK5RUvy5Zj5aspEWV3Sh8Vj17
HzxlG0hoeSL1jWOpB4pXwkpNQfAaKlesJ64ZP4zyGo554SLFvAk1aa5SBcbZ7BSlk1oNTZqREcgP
I+hQGpStauBpY7rD2l36jV5EoKD1xZgUQyy8kLTZbRAzIQoGBxmAVj6xgP+IlvmmahuBVIUlDYkK
wQMAFaH+3OW7CAnEof9drZVdC0mQMG+D0YPBO/YDs1f2NGlstVpOSb/CfVaeOnQMmYOvnNKPxGAW
JljGoYgzSPNAw3/9gSUt7TtMBpB48mF+F8NOq7ZRcWeC+wkxM2rLyuUzmCO4KfXdq+przlbWS6iE
KA8STjISXtJp9jSW46OsHTBidiskPv9jIvQHhTkD9flatzcetlmBAA7hJq7l3KpKuvPrZyvBFGv6
U8hnq1BPWGH3ZQQQrKRj1m+qwtsF2VtcpK4Vv+fmdCAnPvfDfRIN2zTiCeN8LzWa6ze/jLB8CRPt
Gpj3dR5mm0mm9QXRqP2bIoCeVs1GmPdF7V+t+CeytlPcn4xUQzxIyCarwG31dKOokxvG+n4qhk2u
/pb9YVul6PE4zMePnlftZbx1oB5nPe7NiuFWdKW0KMWfC0ksq1iBAC5GGoZKivASgRkyx1dqZjGi
PNthYKqcOH2BtnVofxb5qacjHoKv28oDTAn9sBLhFm4OMjJ4dbLmIP41lxfJG/45JpohEe6Azqw6
HXQsKBgYkIiT7ssAX4DYQqce/r288tIpN9BDsxxUa/D2mAWbfPSYzCJ4LTjlVG7gCQPrATiEMFq6
vNI3mI8441yOdJU+xPjmZxwAt2MrXTz9SN2z5e5r9+oKIVXX2Lm73dOx/3m98mqLgZQy2MDuhltK
naeYUWhq6ThxPdXvnnoauhMGqQjId/SmuX3f1H9k/1qmfY3Mtm+vve3S3fh58dmHbfuqKYaIq/hF
Pmxf/14dop/ubrPJNu8rr6mK2DgPJ6bJ6IBBCcoEc/9GCeNLXYpZCe+yDUTQyU3ugq20MXb39fZm
t1Hd49ODnpJVrn3hhc2DOBw1Fmp18Lzn02c7zSujxMX4hkbuOB5q702APxg5r4PWFspwltIsWLUo
T5FvfI2ZfWLVVgsk/cZRcP6TLNrgEQHOvrajnDTA2gqJaLje8K8ZyWao9CVApGVUGvIzuAUrybar
hsPLr29xWeiAo/W5yuFQW0GUizF/m78X0g/4vmbyqng3q15SH1f+7Cfm7f+3kvg6n7KQuMmzNgvl
8Absi6fv82kXDufAftT6X2F/l8cMjPZleOuqEsZBuNX1h4ybmgCPGH0j5OV0HTK49NeHExPQP145
2WIvf3s8VDHo52ukDPOaEqUcPxrAVAlkSmS+keIbHlAO+mFgC+kEOQX+aPArsCDfWvEbwxhRU15+
CJHaXniGj9T40yeSHCOwQHZ9UAsz3Neg3Xj+iaYQVuMAQ99WmzVLCzrIfBG0LSLofGg3OaUxwTqK
iJxITj/7wSmPUIs7MG0Ks/O0SlpUF17w83qzgAImFuVnJR9//Drf3f1ID4/35tbd/b7dcLqPweGh
3Vz+oB8vMP+inxecFaxZrsh2YwzgRJWTF3Ax9NTmhuFaxXlQmisHuECEShUaEwNZ8HOk6I+NOW3R
pd7omrSTSgZt8UM1sSf80o397LoIsHLFv5GBuu6/7KLhHRcypCuEr2GNIShey2YzIIvIqK8Ha+59
ID7TgaF0F/0AFITGyxg/Keq/Bps4cmysaZtDyuit5xmgL9CroGWBCWKDUL65Rdrxx+WPsnTkP3+T
WcUDGdww6q6NgKqSGiJbop217D3s31YbJMsr4QlFAYD89weg/NN+NuVa6UI9zm9EjwbdyRLDQ8BK
p1WOxdpCs9iSOTjYtFkNu2h6gNWB1DPNVMcqNk68u/zxlspTjKf+906z8nQs6lbzwHbcaPK7pOj7
sXx34HOMCU6jauDyMacRGxL9pMLY6+h/2NIhY1aa9c8YVHnTn5F/XbAFNWxFVp5t+TOA8ccBGWes
D4rf5+/daV5l6EKWYkt+ct6ff1y5b93m8BYf3kSGsjkCq9kwX1g5ZvpCX0i4cf134XnpE8QNpg8s
7BxT99fr2dz88HePnesdD1facT+5aGT8jg/ObboZ7w+H3zfy/pbpsLshH9w8TEwPN+0m/KutfJCl
VJhOreiigpMT09qvd44cNylkIDwbOHTQOcAhIG610c2dVtK1kl5ovOfW6yoDQVsowr6sOws7DZKz
VjNimUfYYcrS2ltJT47c63n9SgN+ZGpPa1cKM9fyfnQggNp3BctqkAz9mQodeH+CTXhvjgDs0Qcd
iDyvanUiNwA1wpBJUlVcZ6keuILi7OwRe8iwxcT98o5aSj8dRiEQzSnjkcqc7XYzCEffzDH35Ujh
RNvS2fPRLn2wbifLtU5t/NzoksugEubAKmfwA138LXo7Mv1aslAwZLPVi6a0OnQXohuVcVRuttuC
GSz8vMworxHzbbISz/pTXtinojS2Wn2YmN1UEwiEZ0kB3QNiORhOVAKejd1Mf2IQLo6iXJ6T+nX0
nn0apX76R4FMGk+7NLQgp5zshyD/TfqD+vTQWFvh23z5oy6lgTQJ4Ougjoxo/eyt2nJszUhT0xue
vR4fSLno7kuUuP05Gg6X1/qoD75/wv8uNpcy08ekVysddUAzZpo3wIo/mcqbI1cHWel3sePsmQOR
zHhF/SuGFhHDRlx5hO/vC/RQhpiPohqKnfPBWqHmTVNnEr7yzUYI8rYHjkBmPoPrrptn0DKWt2Hr
V/glK/d1jiaYKBdT6K/goS8/i/i0X78Gj4KIE00pQiRp+Cwe9BmqFG2ZC1V5tF//owNDrE6GV/Tk
gM9cXk4T8eXbeqzDS2N98Y1BnqP3FZUg0G50cEw+7XrJgkbPdUGZ6qEjW3blpjWGa44WOr3bsP1T
ZOiH09tPG+VQHzp0VBX1mcYS8LQRU9532ihcbYxyrvwaxEaSHHv1zTDSExeP4BRWzT4Z4rMwITe9
lddZuPv4fFzltBE1pEjmkGrL8bUJcEgsWuGBjxKJ/Cqnw84H5RPRr8mDdzVANgZgVpBg2Ewf1cI7
IJT3wDcV82eC4E45mXuZHMlr3y9/68Vd9unZxN346e7rUE6rigm6z2QCBVQPtg14/gBh3jMfMQL7
f1tsto+wvOq8AEbUTVY9INMFaaAqkCk4gB9ZHQZ+U1MXIqbUpxrccnANFChf3yztdLOVPPAhbFeA
Pj50MXN65hdWKoaC5wiSrn3V5O8l3qlT82pMD2zRlZi1EEd4CM0WyhMqmPBvSF5/HIzMm9KbwHHR
5AFayhaW37x+AwTJqFwLXJ+2V54DfSV8LNSNX1ee3aV2YbK/PEaUgfzeh8VVbsb70nsKvfQk+o6e
Mp47cKdyuCH12ZT9bkQhgoH99Cetf3UTlusCWla6qdb/o0bTe2OVaCrEV5gt/l+iCza++AlBxwRt
/fWHolVimlJBA5h0N7Pf0N6H6kdsB/6Gfqm7mvUu3M58GsClJh18arg5jtwYhiiVZG4S/QzQV3/3
hHg3xpyHIHPTX20I5vRK9vZphi7Jys/y0eD9FtqAWGnIRMMFnWsEtbIs2aaQjssgkNWQ2yQYi4r+
FvQnz+hu4Dxxn4040eVKtCub1czke4rFu5O70Wk3Legds4+tD9LkJZpCA5peuwnuz8Az2+m6O9FD
hi0Z1lC8Dx1QNh/IQWoOwNztFy3+x+ualWHd97T7y6PM+zpZq0flCL/kpmgPCN4EgRuUB/SNwS5e
DjsLA2exEohiOqzMwOceRV2Q6XAqi/QGPCdAblikykTe47LJ2gqA+R5PuMtLLoVVFIZQJWcmh/rr
7PR1miRJSU5/CI2IGApW/x7FDyVd5e61NV8vr/VNF1BEus+LzcJqITf2kPvgHkyn2RdRuR8BtTr6
eGU0YOWjfRgn6EYjSG4H+6myQas/55C0xA9MrS1wTMC+mgwc5DMyJDaN+9T5W/m/PKYunhminVJl
rglbRgEsLHH36sbKKywMgcQr4APxcTLQg/4aA5qydLJC5VjUzR/J/4NkERrFtAP0sxxAzaYrQD9B
46ZOEm8n6nuKD0G+4NpI167ExaD9+WHUrw/jeCiKBIagwGKh+Ku7C+lqutOjJW/Uf/AXjX8N0a5a
NdAR99E8MnxedXZfqdjFBkMH6l0kPSTkvXamsYQcEyrNo//O1JiiBjM/Oky4dV7eQothCYc+kfBS
toAf+/rKQZaUuVP66Z2wGQPcsrVCyB8IQiaEwzoerrzag/V/sqtp30/1wajl/eVHWDwxn55g9tHj
VIllLSI3SMeNVapX5AcYDAvJ88EPz73xfHm5peDz+YXnX1uJ9CA3yA7IqzXAQlqJru5A9xoYxiod
dPGnhUBELoL0Jbv869dNzaIXlnmCmfmgxAaW25gfYhPBDwtuXFKeS4RrYrve24CFM6Z4/UqoXajo
OV+fnmD2upkUpcGkEWtzoKRZ9orSuLSDxoLEICEAfwp8k1NjpYr6cBX4tqXJvqD4YQsK5vPre2OF
mRdBiCdUg+lBHm7iER9V57n0zNtsMPcA3OTxNWpgnzOypCLGJqp2RyM5esWhCf9kfA0KL0d5zrU3
xXhIGcNFFFtj6B+zrEOFxtwZxrATkvE4xHf7rA7gDYwbT3uLVYqB+FnTJLek+mUb9dWrJVEseGe0
hCAuOKduIOnBLjmu3Kq5CZq/BTyeGEBSmKCLSqWn7HQYVYnP3VRsBwT4DT/nwo42UzGuJEHLQUfD
t5G0gErhI2n5lIj7ZotnWYp7Kqm/qNdpirYgYqFekKmiATf4pdsI2jvpKr1AzFQ2l0/EUmYA6/O/
DzC7suQuz+MxAzrTSWcjF+X/aua1eOhgXgpzeNoTc4xKAFXONyT1Q8Vam9669LlkpNPwpmt3Ik+9
FE4xoELjFiEj05ldijSSw7rQzOzGyAcG0cHOGMutA3dmoE/cNs2N00qEWc5d2u5VG81e7uoX5BH1
MtzFTX09MBrPUIwaK2tbWztjmACZPsl5vslI3PldJEkJ3FhCtREeSkrJWYLzQ7QFXXJhetyM8XEw
wWYNB8HFi/UWy8CHMvd2CtyP0dnJxriV43gf9PtG1TeqVjO6V66jor2JPZyeUxXW03OKJWyelTur
lVzlVW8QdA5sV+tuJ5Ms5t+mhEXmoUUw2Dslcly/7q9GKFNF81P1fNxdJ1e164MDlaRSdrLAJwf5
PeTUD/0R3GQ7FUdyo/1VVqOrD2eLfZXQAS4cfy8lDxM1tXYwQaipP8N70v8Pbq5qblvcvPTprU+L
TRx6+4QPmcc15km3APjElIf/D3fGEZHqHQR0mB+5q8ES6hrpEOOOTKtCWGsJZgvWO0Izgxn4/8fZ
me02jmTr+okIcB5uSc2SZctpO52+IZxZNud55tOfL9wbu22ljtW70Sh0oSpRQYaCK9bwD8imTuBD
nU0d8jAIyARVsk3kblU6CG0E71QEU+C4BGi9cxZsd4rlveG/Q0GAT+jSnSJd8UJtWlZq/zM2yw2g
2qVlJtfQ1iJg/xXYPh2usyy6qfOmbHqU58t6YU63Zr7W9R3QZ8KMQs868vj9+WavfkAfVvf//4X/
8gsPVamdzDieH8AQ8r8MXmPhvlQuY6GHBwhKLu6GIAHf1pF39+ftrnVF19haDwtCnPu4+bHf758d
95luc+I+nTY/PO94XG5Op869ihC7HNH+d5NALn2N/iENNCUdqkyMBkE0O9aLxQjeak/1x0ZVPafU
8XIFjcRdM1/FVVxqIsEG/p8AwKj66/JamXfIMxTZgXQS1flX1K+5HtJiUTgu7B74jyAC9XJXFZu8
O30fSy9WHJ8XP7tvw1Grshj02AGpOYM2w7DuFc8M3eE5aBbAmBAH/G9WJLmwIPAI1vBZvNPkAJU7
hwGLAmc44EtjTRos9L61dF1GtI5Et/LKDX8xaQOzgrYRQwzlnKyCYpaSVQqTV8ocpV1yoYOQV9ST
Zq7+z4oBH1XOv9f62PJPF6StdV1m9wl2MZRsHZVM6+WJRxNayxyYeCckfb/fUktM9P762D6teHaA
pdo2zUKihQIWi3C5RH5JDn/CgSaFE+W7RXkVDAoTb+hY+VMwlHf2XKwNBO8DHee6bDfQ5Q/Th870
ov4lUDrPMd8RrHb6mzFMt8AdSFtu0jDfav0IXxjU058gyn5XoLArJYa9uPE1jFPhU1VUZJa51WXT
qwv/pqrXiPmSuTwqdBFHHRJ+tkYQ0C1p1Js8V+9Pa9l+EdwTQi1OQcDKskE7GqAhqJ0gqdHjU4dq
GwfdulDUtXiCuNSWJE21IaRl3puoXILeXpKUwF9B4uJK0ffRgftuf8++0DaqY11pewJE+dSoHRQx
c2M3Fe88EDPSTWL7zzEST3KiIen5O1MQGSlgC2qH2knWmSLtDLlmatmexHkY/UfsrlcdRoXgQ3Jn
N3I3GXN3tGvpKDdvSibYOA6sXkwl4NJWAfNrYYiqQ5cEl0tPEAJU3DNZTk8a/brpl+o0K8QvFL4m
GC24q0lMjNTmkT/K7oUlt3oR7fSsgRqIKgC/fUD1MhbyEZvHberHXmAxQWvo8ikBqbaWw70d9o2v
e9WUL/G+pNMLJEnRFlHcn0QajuykjRo3mEwszfx1ZN1U2iOtBK+ehoVAZvk99j32S2z8EnKq+svk
NIdsQAtcW9tRJYihQfqOQ9mV7PCDVfP3jyWUB3VQHgitfg2nUaxKYyIbaNQ5xirMZtea5gV9XJHE
B/BoNWMxzMMyhZMVczTNYBMM22FYhwwQ6X0YFLVN8gJ2BX1WoUqL/RAIAFHSlicFoB+jjAx2P6QI
v1sHDH9bhAvWRV9vbIuUCz87X/MK601JLa9IEQMd11oR/wfa7hc+ep2+MehMfAoQDv/6nrx+q/pK
jPPlfXDSb+vd/Ov7sKJeyoKRkwA0JPw1nfO+V48dWmSMbXxrT9LOVqWjYZq7FL0BnZmaQwKYlKsW
0259kDdynq//dOF0KFRt32D8oefZQVZ+dXOOXfQGUiAyN1J3E0TqHsPVUN3H6ksIffr7Z74UCZkE
Q+ABaAnAXPz7z7HX9JVQd+C+EXvh71Ae0Dq7ChK4dJuAttZlZrCaBlfl6yqm7du5lhBvGehwrPwm
fs1ysAij2xXjMQ/f/4uX+rScSCA+vVSGp2Qgo6t64IRinph1N1G0tKKn71e52G0G9wDB37F1Blpn
e1dIWREmJWwXYJZtAp1WS1eC9aI0pxloLOVBKwVerT3GxQ7v3Du9uYGtd+UhxNadf72M0xjnI6kB
Ue/sVBuh6Ue1THYweTElDlVxlD51Azk5yga1F0ulUPz2Q/55tbSVK82Wi+nQp+XPEVrT4Ot9Z4IS
s3JXNfbmU2pwTQJ+9vw/zOQRwbzyvpeSPx3QHAqCwNKgaX39bfMQzGAwwjS1UAhJ0GBu4YHRS4Al
HMMaQKqV+aDRvBc0Xag/SoIRzc4rD3HxQ//0EGcHbIiGSW2tElzJzWq17cnLScsPy51Hul2vrix2
8eP5tNhZ+e7bZm7D/Gex59UqcrdreeuuvZ23GdwENtH3q4nj8tdxgquIZB+fKnagX7c3m6yQOEGz
AlAiWtdA/TprEgYgAjbPAMOIiuX3K15+PRs0FGpbcNPPXk9v6ga1u4wWfvWEoGlsBqtAaCckb0OJ
AIZyJeBd/un+vdzZRyu3uVooJeeH26odDRd9CqTbZOoXubp2TP5mSkFtEaq+JtRdQuzZq6VO2IWm
ZHKzoizM/gXGA8Kb3biyjH1ormYc8DLL/X47LzZ8Py969oJB0ZedUwuZ5/mmgliq6jtSURsoDP1A
7AgRshyToz4hVz68X1lbF290fnxguMMdMh0L9a+zr5OkT021EpwPITEPrFVVP7bGm1AwYk4P2ZaO
721oDUjNnlLE5YLQ2YEtjaZfQzMcHZFN6fFGsejC5O9B9N7ALYuDRSyH7jSUXpwi8d29w7xW0CEZ
1Tc5rIAxrcM5XXTkaYT4Ag4arMycPqzlb63eXJntEzVqiVddZKOnpD6C74CrvskhHdBoIFVpEHVg
QmLMeCNl2UKmBUjsptsRKCl5cg7dLN0KT/G5p6lUv9QTkg5r8Epms0cMno6HtVLydJFhlytcQKL8
NWkrbwZP0uovDP9W1doeACYZ5m6UH5P5VOrvCaojWdzecfci/d2ssmGrB+SqSnPUmmRhJ490R5EF
4TsAD9U4WxWQwID38TSqoCiVNRDcEMlwOSjWYtrXZeZCTPpIPW8whF2CrYre0uGpSutVGOF/GQZY
6XXPfatjX41ceg3ijv+3mP5oauRRTtqF7jpt/Cin+oroCymrZC9HN0O5s0QBogiqfQ5Iw4rzjTEF
xzj1j5IBekz6Z47+aTQUbCD0oC1kZugBT+kafO3d9yfs0tf7+XydBd4oShJbMqf0ALXFG5SXCVQj
jaxGfkNP5fulLlAbAH4yTaby4orHf/1rKGyc1Cp6k0hBEeNQqNVFhXs4bZn8SWnHVRPLB1O9CeP6
J4DkpsEwVi9x8E73Bncu6BPB76gSGxWYK7AT8QX//ZH9+8HOYjQg5TBRuyI5VKgkJMsi2AX9GrzZ
9+9/EdxCQgh/hIm6Bprx6/vrFSbUhUUWVdO0RsvVU/N+MSill87zNrdeav2lbsz1lNkbcTmIbK4h
vpTKbU2DVIDamUYoT3XjLB3UeL9/uouJB2KfsPd1Jr/KOU3RmexI6VQ8zUtKOVXP3bKkf2hBtMGV
4aU2n/HywT3qSmV7dVlxQD+lllrkZLCbSsYt+RNiKmA+armiRL/pZmRkUA4bi2V6DWN7ccgjDiHv
iyIgJcbXVU0lkPAmYLbfBq9FvbaMe9n80QQb/YkUz4/uFbNwZfnaTXLp+hI7jLIPcrl0gb6uGmp9
1dthkN4q1mNfPSBPWRutkObvLZymgudK2htX+2sX0gGUulS+OtJqSKhnr5pKdQUFY8gPE5QpmcBU
Bq9KfiqCNwtXxBlG5KzKXit7FbpPhGnKFdDlo7FQLGlj31fmlTBw4Ub78jxnEScOHElGyioVJC4S
IuiwlnGlbry4BCQLIZ4CKtA++9AiO7XHOmYJajCqI5aQwitvcSFkKOanJc6qhGTI69D3zQy3YG5U
WkRgbjthp3ElaFyIzwrn1BDCGohlns+61KFzFF/FrhEFeXC7zFKEgkcPeeAqsECcvrMo+GWps+Rq
LCSguD1MBuaF04vMeLXnA1w2f0b1BkGj8kCT5vuYc+nl4ClxHxBy/mZGhb6h91HChQCcKWtehBqK
dEc39CpO4S8vKzqi+HMInSC+PBHjvn55lY9KP+VFdNCeGwRvcQb0LGteqMwzEelEGHE9Gvda9QvA
m1Be028cwo6jMJ1I82PD0KiWKhDWp8k6Yaf6X+yCUE4hLIAaPW+j5EpRt4GqfiTQjPoYdRvomqQv
cOiv7PelUAC0Dja6UE3hDvq6C/E4DhEGAh/auKb1k+uUDLZgnqa6knGV73TpE6EJgoEYmSuEu7M9
L6VQjgNclg6pwi6nS8CFnfJS9oYLfRe1V7XEWwqUXxm5GbNNOgrUJ/ZMyrr9foMvXbx0g6iqhcA0
tcPZxxo0czVPCAIeeIqm8kalXIYAs4U3SefMx6wzniGnaXq/kIranf121aT+unSkfdAXt5gyoJ+p
8tsnCGFcmyWLtc+/Oiil0GiFayRH8+tvEqL9ZEw2WJba2YmkyABWIbrTBBRjtOjm9Us6et9vyMdx
P1tUKIrA+iQdg5V49qkHkT0wpzfn01wv++A+eeoXk/cs3SbjonslNx/L7ZydEPgD+G78tEAd0Nsu
Dvrg2g+z7CEkMC3HysuUY5qlpC8o/PPFQI1df/+gl5Cp9CUweoM9iTHjuSGE7FS4MWUxWtbdK3jU
argxhx1mTEX9SMpvCYTDWLsVRlAYy6AMWFMx1Pgiff8Yl8Ybtui0IffG72SdXyiOpHeNPgzTybLW
jsX0YA1kDBOPscE2we32j9EP31m2he1N9k/zZcIFImDusQj6eybcpepa9hoNQR3RwnYxPTn4BCTL
xPSm5tYcZOTwds59kCBYd0iCrQKUsXmz9cXUb1p/oQVolky/6MAvq0Mn7VqmK8XerG9yeUumnqJh
CyF6XM0JLvDgdu/A6G2TcdU+6spS3evh2t+rmyFazVQeQHfl3+p++o3643yllLhUKLNLDs0OSJiC
Zfv1KOcpKudYn2RHalXG5o1VrzD02IGYo19HGknlVRbZuqX/UUB7+/43+stdjBD/ZXURjj4lknNp
hpWk58YJPxiiSQzNUP4tHaEIHdSthXnbdlolD68RptjJorLdLloZd5l2O7e31TVM48WtIIdWTYgA
nNpzoK5hObmv+GH4Y/AsFzmal2T0OjHf/KE8xjeFvrKugcL+cqMS7//vJYERfX1/owKIR7M0+aGO
y1n/x94pqgdsw/CsG11ambcgMSLVLael/Gzve2VlXjVEuBDw+UoZBiBbSeD/q77RzbljyIn86dqE
oL+w8zvl2Xzz8ex0kQGt33OwlrY3PNib4EqX7RIPAvoHCa7D3hIyzs7ePEZWEqtFcUy6zA0z2TX+
tLNzLA28tPEH6Yd0F3GfZqS2wksTVoxZOJ4Z1WsEUrnyQ7oHJVboHfAKJ3/y5Wol2H3ZmG1U6x8w
dW34lIHc8BkazsHkFnW8mSN6LwgQhCcd8/Dvj/OlYvnLC50dZ1Q9qjjscu2kT0upJyCkxaZsj4gv
GbJXzn+q+C7I7puF/bOQ9rZ+GwIKNlBqUpCif/7+WS6kDV8e5axEq7WuqMuwzI+yDYRFPzHTox+M
pL5G4+k6BPBCHkq+y50ouqYatcLXg2wXnU+XrymOUOoII3XyQWYpkb3nTrRCoRB4E6AZeFWQ/tK4
ycaT0kAtD51hQIBfV+7zzA/jOYLh+SfPPGdemcZPY69Gm1haW8FBtw8GBFMHN1piy3YMn5FkbV/Q
4Jo7UEontFGl8hEwOgaTrlZezWMupApfHu+scpJHXN6GxLZwHd2FiMGObhyu9Oh3Vm+S7Pm6zLP4
Zs6yBMEx0Mjh4Ocp56oXpm0PY5HKofChNRjDIAwxT4fgVMGaEg7hGXPa3HpG/EwaThDLAjpfVxXB
PpBu3z3F2ZeddI1qxgmGJ3QwLdVfFzVChvLrYL5U7WmW3vGp7FouVEPZ8JxgYWXyFSkzUYFXwOQ+
dUG7ntvjaM445Pwz9INrcngy7S3C5BnteFQBdM+w200go42Agctc7az5Rurxx3s0OG5TbLmFb2+r
+GUkO4ps5j/bFEGFKnsO5WchsY0QITN1zLNT9UWAsdLyACZugZeI35iwLF+s2nabMVlW05twCRrK
X4KDXTZIEDTNJqsRC8+dhRK+0vp0RSsZ+ZkrIfJSp8WBtSvLpP7gJf5yWkHXdOjUAbnUamE19kbo
NCYP9NXIp5KicOt8d9WN40LocETzmhoP+QvNPKsB4syQnLDN/ONsv5bWfSU/42KLXxxAC0m5AjW7
xONhMWTLBGVFwzDz6+crRb4ThzX+W3l5E+jrqTjOzWZsd/684W8KbKaljYpgsb+UUEdyVqG+1oCm
KDsp2ZTmvmih0iwYzJuw+KXN9zH0UkYAjQa0kQq/AgPWs9ji14lakzwFt8yeHdNHyXtyc3+d2Es9
WshUI0h0uFZxFyG8f83/9kLgEBQeLIoEaP2vvlPd+3rk+LJ0bKRDquN1t2uEcmLH5GQ/lJUn5dcc
oS7EcFbER5z7GIlk/ez2KltFnx1+j6OvrSLnqFbHpDoUyRNrzhxAFNFx7APX/P0mf8hWnseKz8ue
nYB8cvypH3AV7iMZ8wIMSDVzMUdrI5Co9LDQTh6y8nHcx/1biNZLwFwk7BEJWyf5bRSsMdiucJXH
J6De2eYtObNd04MVoJ54cNVSWRTzn+8f+eJXiQCnqP05uPZ5kM3LME572nIHED03tl4QkixXM178
snAjhszW1rnmxnPpnuP74BCimmAj43QWUuXctII4HcPb1tqGWfbbNn7G1DHo+KvjzeQkoAA3wFPR
5XYtupN6pSFDWKxwCI7HwoXbgHXLik+4lsKF6W+T5NQmL1Lwp5Sf8yJxgVZc2STxcZz/rp8f+Ow4
hYFeV/ochoeqhVzdWW5IiCwayc1b+jgn1cB7YzAXvvQolNEBZKXXaM6XAplGs1jw/IENntc2xliP
chGaodCcBftEmYlocDreI0zvdNdEOC+1qxxMVFB4g2ci05/+Gsn8MmxtlNSdY2zfzsQo+wOHPFnP
Jh5jzl6EMnXf6usU3Tf/MAw/ygm/N4auP+R+bRqPZvwrm++//xGMS1uAzwhtT0zhURg8i2DG0Khc
kwHdI+3UmPD001hwDmbZVQZ/iyCY2/acp/zUKs02tLAY8P317Mc/MhtfDNvw7LnbT+P4T9JGgQv6
6UOPH90BqXhtsm2nboRGP2L+iIcL3D58ZaHwNjZ4uiXvIR1qYbIbNjYFHAI60yKsRzyrtvDgykfZ
z91Kp4GtPw7tQDgHa46Aij28Skmw6P1s0Wk7c4zdSna5hBmQew6Km5r19P0uIdJ74ax+3qazLK1L
wPKGQZ8yy8qWfW6sC2qQRMlvyWVjP18Zfrv3/WHRSUDvJFwM+oe+V5d+/aOvX9N+4VtvKrJwJ9zr
JEwhBGW+SQN8V260wRMC7uAlsZbNMNhppn7Lf1XTxuUAj23osQ8PXjo8ESUmTMIvAhh91h9y+Sd/
LFB02GvlBnl5GCMMc1GudWFQ9Ls+IPcwwbtjZz05C994HbrOE/1HPfyV+dhaku1k/k0/ggRmxK7Q
85FuLBV7FktahwFcIMUbR4RYixuSHRkzyfjJ7CrXn941IooeHDICaVtHa5tAake/uqldxCEjZ/82
N1I3y/U7i26b/iSVjSf78gIhu6yMfTeUk51Wp8LUQW0AFHKhyxZy/2rtJUgzzG5eRndtybmjgOub
e79e+sysmldzRL7WftHa4oQBUc4IKR85r7Jx13AhCROCgvNrNSoCinTwaaqozsYiPTD9FywqVjrI
0GECVsc0CkivO/R3Ststk7TdBzTGCvnFH/o1Q/iZQznVw1EbtcVgBlSI6rbT32fhGCJPm25uFyN8
odXGSe/i+M0xsZxPmXAelW6G0EG12nAXD6XoYHGaJ+5jyCuMoZf0s2w2R88e6PnHgE6ZzujpS50p
C7vahKZzH/nVrvGvRdsLYyp07og8dKNJST46DZ86KehCt0acNtGBfBTNsn8pSx7teUWmX5XLKx/M
pbBCOBHqUELCxzpLEQu9t2onxN18VJ805u2zwbG1VeFSEMFMUvtGOBUYgH+bF2xK6M3b9SkCPMqA
WjiNBPk1SNTlJwK6qVL4oHN4Fn1HZbbhXdFVS+abVrppHYYFxkvKTYhqFef7ygZcys7owZqIPDso
PJ9LiCKhbxeS1CDEixoLxl0POFiCSG+1R9UIl0qqLBEWaWJMxHV6itMCixZw6pRcSEwIlorOJahi
WfP9Y12QRiF3YyghqN849p3reoDK10oocCjqlEe5A6uEtWewd/JVr6ErstX1H7L1rFMfyUq0aoWn
Un9vj9thPRnHMf5hT3dDt22124p/Eu6t7GcCHauJ3N4EqvOjr45xfezNk92trQTOqLRp29Rr2h9T
c02u8lL28PlNzi6utrYm8Xs6eCJONAYxS8Xl685H8RmDgXr8B+l/iKoBDs2K27XXvqZLqTCjcVUw
qmUx5Pl6lxdzXQ6mlYa3VKc9TeBiXifSGw5+ERz61Hqm4CiSB7Kn738/keqep0yflz27hvImhbDH
vOeQ1qcw0Zd587sEfQIy5yp58eL3ghcUGEJ648gAf33DHkeFtJUASCXIN1v1CYIPbGRDusurBBGq
a7aL+F9cejfg1YYC9vjv7qoydWVZ2CG2Bs0pBrKTQnqesBTC9nHrwMPHB50OAVQwVx+KDX8bDdGz
nL/jk9SMqRvAJB3rTV3caGa9AGXmznQmQVkTh7xIrX9Y6LM2EoaYFrQrDMNLSdRqodBUmfHjnpwR
C4t91O1sK4YzUG5jQEpF46w4RMLMeJRP6ZgtlODXNK7NatPkP9R0PoQLp+ghlamL0v5j5/0m63jc
zEuwNXfSjlsrdIlwuBxjgNRr/QrLcEEOa5RX5sokEeHvrjpZWF4L9iXcEahTwr+p7x99yHHz+Dgo
w43k3IjcQB4MYud7MGNDLr/M2HqOM3w1ac1/CmvajsyNPi7AOU/NKk8UoHHsaXrntuGNFRjL2YZN
AfYLgm1AA1WY1uSQSusWXaiWhsfkVi3GSf3Kclovg3jGugLr/v0pxvXkwm8NeYsuuolmItX918PV
+lhmJEjUHRKMz0luLRKqcm0ztlOtOzE3VuHnOnAN2hfUjspwWsGhmnLTZQgRjw1JJ5bu75jyCN+q
jG4MsrRF9o4ep+fb8JsEJU+wXMUO4AO18GEboChrmG+xniwUCSNa3VPQsVMpB2l+ohysWk8lHBcT
S7EeG3lWzugKN8V7WjerBkCTsGtqC+jY9KVsLKuyDuW+geqOp8K9qKkXZbPiLmmrmXz2KJpMxPah
WAqliUG2sJevEZ1aB+MpUxR3AFhgkAEHjzl0QDj/ooVUFfaqs+01XTGOTx7BwJTg+XNhDvnWlDMo
ODcKraki/icdA5KMY2QNXljse0ddDK3twWuJBv9kOtnCmB9ttH5kyJCq/K6FqM5ge0cCNOpkIUWR
u4jpOLPmCd9uJZX2Q5usJ628EV0wsxr2SaA+T8P8ZFGSFchRAy1s2lNVYQx4CNeVpv8M8/bhytG4
1J4UHi7MTQHAw1r8ejICektmNpdY5OS3Y9MdC2NaWbyqzzgnDyphkhrAMdViqCoDbR+7d4/DXPxg
Lu59/yiXbnA0V1WVukiIBJ+lME6iS1mlUhkx4ma2DV4cBrUiv6L4lFb5IiI6fL/gpYhr8cYyLR2Z
PPxs1pMNaRxZIxGXajTGSUZ7RFXzX3rrzND/72vZMu00A2VZOlhnzYIe0aDAz5VUKNwBmnYByEHv
EXqO2CrU6+8Xu7ST/J4G7GrejQzs62+qpTE31EjqRY2JwI0Y1RgYkRXvcYQ4qvkSXXNnvrbg2e0M
+RUHzIDwEvo3hJcKUCrjDeRHhMgRzdpro/dL4cymISajbYBk2Uc76FNubXfN5PdlnB5kmTvGqBZd
JvrD16WAL92RYCxJKPnLQHTw607iJdhaA6Nz5JQecavBoIycUuTXDgUlahmd/QRCNc/BwMJPxpsr
c659oJdSkM+PcHZyIn+O+mpEBpQkurAoJnUceVC6nY9Jpm1pZYwValbyFqUO0xoXVPVMOJdgHR9a
4dxsqlc+04t3CRppBtMs8CDOBw338+bLcV+0+EscbJNGQrS0e9+bUfKhY7tuzOExxRVtRPUlB5Y8
SSHbZCxHq1yVGgams7UDexDOj9ZQrSOfjNjm6mnJ6NJ43UjGXhlMZJCm8lmE5+8/i0vjTaHu9r9P
fvZrJmBlTNCw5pEkEjqBq9U7s9pLcePRJYDF2gakNUD7WnvTlsbCLt+FOeQEaVjviz2yZQtraVro
PPuPQspRakvPrn6Ezl1c/5kxagIIaBS/EyiA4ZC4eT3e096T9bd6On3/Jh8d//O89PObnB2K0ugl
U099+C1xupjq+zHUoSlm+8a+C5UnVXpOfGkrSYZrBgHjkkjU1hDHIXBrWHdGR1v/lZjhZuDnqfPt
YJrrUnJHzLomw9lK6fPcvhrM+4tduNKGxk1h2SsbI1aoKcFrm2/p9GgU+qbLdZdxuWcYf2iWiaJb
9DOZCOnKSa45FZuSqbWd/5nvcuAapR4sbEnZIFiwakC+AxtCYoLqoS4hISALAMEi5oR8v1mXYKpf
fvazvic3mZoZqYMymfIUcLOICIWGI/dJFx0r443JDewDMTO6srAIe+e/EnwVS/CjUbn5oCV8+lLi
XB6COuaCwWNVtu5EXlF2getoqecUAkufkXJruOtIe5LUsR8WVx7g0uXOQAoOGFrtFoJUX8OXYda2
X40Ks5x01cy3xC4GCGZ8ZGYT5Y9CvDxdqsp9p3iKtZyQd9SuVI1/B2qhhsdFhIgmgt3nYAa1resg
0sFlkWOmzRonR7n5D4r/v3stWKYg5YbXJ/UTFc3X9yycoJa4Xs0j6S09OkRQsTBjzk0DsGl2CFVe
xXk6l95M+MPoummagAHPMupanntLJBD3iaDJumWwNG67d6DHf7J3jDMxgC7+UYBPRK6J8mKyKV5f
IL8tKJqmR/QfPZjyAyRdQh8j6LXlxfw39s2zsF3uvHDTLRIvXTyAu8F7+zHZGvfjMrqx1mv17q5d
Fn/aTXcIjwHiUL1rLXH5vHdugoPyvpvcx2WybXfRw0Bz7hBvcjf+6RVb8mict/kT+RHX0NtgMf+g
jrfvx7vBDQuPhqSzqCW3/XXlCF4YzfDbgBgECw8mHrfjr78NCLliGGkenIZdnK5aePv4L8abwHRn
GGq6a2Vuba/sh/AZv+tJ2ZaZZ+KYgP73liYf3rv2W4hUSrWLoHw8SpRs1Xq6aweitSsdh3UG1jEb
t9Ujip1YC1OtspPVTf6A1l156Fc6jf+18jD/nloMLT2TmcPPCZtaAZrkTx5rxwvylfM0/JCVpQ9o
d0HXNryHjlNIrnxbPlWqKy+80i2wU/VwtI25+X87i46HejRXlHaL8Qma9L7lxphXGJU2wfpIW95a
993iKYTW5Fo0RBUv07f5sOymQ2eeQNdVBfIrlEjLKzsusruvUefLhp/TffFDsZOgymBaZcegPWTW
HkGShYKEQOwZ3X0f3JpASbHzGacreeeF8ezXpc++Q6stw75zAppw0v84JQ4SAr71h5c0rXiY1sLq
V6gbVVN7Jdxe6LWJ1eG0MUFBAvkceOLPdSEg+gwBlacYiQR8KvaYm26GrKEeTDZVP3qWxlSEUSS9
YDSe1MRrOpRK5pd2rGBFZbs+7Nb27BzS6VZzMi8AgFjf+80SBbihXFg048uNUxzM8SCko2rTWUR6
ue2lE4oHRoShTgLhVbumzft3fk2qS1FkC/Q12OazG0yZpc6uMgn+GuUzWdIKrPy/ENaWVq/K3F9e
ZQn+nXZ+XVL8+093V5RalK1jyE+pYTQ/0l+Jj4j1lfWRWeuVX+7CDf11MVGpfVqsNZ3E6TJuaE3C
bkJ5gCoXUar0pPQMrCyQcAi0JRP4lP6an+jfReDXpc/Ck98moy87vGca3Acf1iIYfXNvoOx/tQi8
dGfQpIe7RN3i/AWtCJW+84cIUTQGcghEwIWjJhOZ5JUIcPmd/r3O2XaamZYZcBCnh2p5M64K9+bh
TXfX7XK5fPQ213KMSy+F3CykGF2zuH3PDkqWJwGEc3QaaKQLzVu9GFYhX5+DMAMkJASiHh1k09Hd
75R3NjZGly30D05f3pkUplde/e+MBx4ExDCUj+GdI+n89SRpXZoUCpojOP5u0XZK6cuIEsk+2dGT
krnO6HgFhUVE+5bh6McAUxDQmUV9/yAfUfY8CpMZsCGagAqdS48NihLhgUUUNuRk3TaAhrNnZ9S9
PFrV5QJZMKdXXOTO53Sl50vE16r5JUVkqh73s+9SXVq4yGTKcpgZHDbSznTiPdzUpQ6DrQhehS1Z
56xLGa8CZ2UMS2r6hCq07X/Y8toS027uxTzYtWq5UZmIff96F04YiiDg7TGOU8mCzn50KU170yot
vhp6Z2hj1x4JF7pxiLhdZzyK3+xsK6HS0TgBQgcV+0OO9FN0sPQJEX/ZQvTnFl9mtI0LpuWhictR
8DC/6z3z80PR/qzDnX2NW/Nhw/bX2rgdkbuS5f3FHHLiOJ30dvSPBrbCHZeHLr80cwnntnS1EPGL
90xdoy/F/NdvugdLjlfWNDEh+Cl7Ocg+e6Iw69+1lMsCMb0W9pie3QMl2jCOSriHtdhe2MPKtneV
aTJND/GoD15ruVyp47go8huh3dj5/pXP9gLMC36iDosDOV2EC86zBEsaWjkKBxxKg4e0fzKDbcCM
sNQe8MxY9FHlhhGB34pRq1RPGXcd1abXaivwbVqwscDV+8HCorUfJr+1sNnpaMuEZrQzqvTKo146
axQvQCdNCOQMLL5+0nbfF1YHCfsw5UeSe6HNSms5E3tnPPwXrSVdAb2q0KIThdPHvn06bGZuGT4d
JTyY86NB5h0fBVj26jIXpi+sY5iIZBIgqJHOWmaRVDqFbjfOUZdE61Ut9lawz8Kt5Sys6UazvGpe
Tfp7p7gKOtnXgDgXbvcvq5+FyaxT67wbolS0Ppm+t9ojrXPmJUxNvg8UxoXS7MtKZ7+eKtdVT2/F
PHZlC3Te8jqSqGJoVzTxvCp5KgEmk83QvKDRcggbzltzoyjVDdqAqo2iDxiTRAaCT3k++8+RZGwG
sCw95uYM8qGonxIZzUQb3IVcHquo2cFStAITvpT0CykjISneB8OpQXYwKyaS8JuBjkZB+6GU0QNy
W0B8vWrfJpyrRp2XQYnVrUKZYb8G1rVJzIXLksYSlSriNhYDmbNfvarpJRoZjUvmPARNoYn4nxTE
F6BPnC4TpQwZHgEabWdZTe8YtVEqiQmzqPyR9AxTiEM1cD69edTNfCNckKT6WEAj49sW3qYzUw6H
TcG51ldb1BmBYYfvYnOaXl1I/bXIeiGl/fyE5833aEjNYBoI6gkzpC6Udh0wOMx3/CnZA4CJ+n6R
1VemyBd2H21s5KRwUYPkcY6nDAfNHpKqBSQhFN2khT7RezHfEKL5/tBf+Lq+rHN2OzLGVawwNMID
ppVm+W5ZJ1t9t/MXHGG+X+iCEjcvQrCyLWh5yP2erVT3kz3N8FWwph8XJkQCxCzqUlpkrYXgTrWE
DCqKPUovMQQQgheJwTYr/UIgQpKQFEE0HpKnOcMEFBjTaC/o0nlB9zrm8lL0YFFgRq/dK9XmIKG2
ADz7+3e40E+GJwBGhBEMZkhc81/ju9GT/A9ymB20IWeQB+zcCA4Qv7dVBjEsfY5RGVX7Kl3W6WAs
UhraStku5eLV137ksnqrmhH2Owh6lYeh0Ek4EenrxSi5UAC5pUrmZfn8ay4fE1++5kp8KYx/efiz
VLuxE/n/cXZey5Uq2bp+IiLwMG9x0xt5c0NIJQkz8R6efn+o45wuzdKRYp+o6ljV1b0EJEnmyH/8
ps5GJT0QH4RNjHgm9rS5rxae39lh8Q75iEMT6GJabhD5IY75bUX5Dl/5cgcXn3omqLqfTUOyw8Kb
Na4YCXuAhDGnearZHs+2rvsFff6MX7koirgklCYNbThl/8Uq1vpjG5cSFgzENO4lJbiRIZNSwmp9
sdT4cOmU9BUV7uJ5iuUlKRx7wRQPdQzuxRsQGx8uWLDr5N5Tq3pVBi+MEeetGnlTLZFU0R2AkUlP
t84JYoIEaAqzttpfVogPlAzQKOTUfceJOzeudP1KUm5KfbGswpsuXFeak4VrZbgVKvjy8SGDi/zz
hP3kjf70+BebpypMSWbo8+OnBwn9Iq6fiFmeqOSDYqvWXqI4zaK3y+LDx7oe+0MJjxaTOz0FAqK9
YlkV6xqhUdo/nTXCmdjOfKnzwCtlZScs5eKYliLx1gk8aoU2wrtYYPgi/tEf+mn3KZsS/yhnN0hu
BbSkUTH8Atp+szR/eb0XW/aUK+em0uF1ohUFZUBkXOlXGBoU03LooCe8/Dye362Wf8+mi+9f6Psy
PRvANhR3+AwAzc8WJXNj/X/fppxXmv/O24uPtZV9I0zmM9mcHQmCklz5Z3jr8h1NX7VDE/YrcPP/
WB/+e8mLr7PDxKcberp3/ThuefUKbdGEZgDhvtFrUFzF5IfBVoEyagi43gjvef7w8/Ca3xyJ0WFB
U//cIWRj3hX/qmg7P5ZHMQCUE/2cyIvxJs84YPYI8bv72ckoBX5FFUWrSPHUheBUUe3Qgjdp41Vt
7IHcR1O1Fc+5HeBLaRDBhGM4POmxD64pJ6A3BvUhhdcHTdYU3s6wcfvqXgII04m/wGshA2xDC3SS
Skww8fNpyhOKr7hy6lTDjggaMyydALvpkrg9WD9zQgiNQy9Kr3UEU7PbOn+cMZnZ8Wd67gIJy+PQ
bojdVPe4YDqiNlnz/8iqkOPhD6tPx6GSBLI5TyTWVIv0uEYtHQVqDcydAk2DlrAid+G1PlVUQ8/t
gDq6b6+URrAC+rtx+au0dAY//1k2oHbNocvktBnyxXuQlb6lBAERgHkbvpSAomu8PfWT/qRAnh3D
5a+Og99vDn9d82KlLoIyVKFLU+cbdhpcVeAxQuHOJocoWE0IgwvXFH6psr6RmyOSwaoNkwiNfI3L
Mis6x1JjNlBKwPiV0FpMA+aZ76xwo+gZzQ5XpFq81saNJKzOPjWfLVXHn+f8dyvY33dwsaT4ZaVH
mA9Gu26anCm8VlGp4k08RtsRB9qqpjn7W833HYbJU6PaVk1UQv/Eahd1uNDKBXb2Jo8dGfgz9NIm
1XKvk1XcXJfwBpF1O9XC2E6o1X9+4O+Q9y9Xv1jacJs6V7nC0oZ1MAWVpfKpdjSsQwW+LQ4IcPjf
/e7eyLLfrvzZ77+c138/+MUS1xv1uUsa2CZ57bX4lKWbstixQlh1/aecwmXatxYJIEvtPDmpkVuN
UZGgfDyPKPuQP1zPxDq9hGKGe/xKHB99ucUy2y3zh1i5H6Vlp+/NILTqxdnW+9DTEvY8WbKCLvIC
HemuhHw2aK0zBHDeCywzaamydw7tSUUx0U93jSR4ubG4qemlZfWt1KvLdhRnVUSXXefdpjfZ5lo8
btYVZNIGbWOVAzXEYBuB6ooCMEgPJXNy8BrIzkjcFu8ay4/iP8nN/ZmmmSCbXtQ+KQQRA9MTsBU5
Rt/QHUAlubjTtMVpFG8mWQY6/zDPT0KYOh02ZOYpYqWLoTrCAmN+JF6vDtv532xL1t4YOahWbaMp
PQ1piKOwbjUIRqLF21S/z7KOUgicpkc3e85WMQaIKixFWCCkDy+E5c/z6/sP6v9M7n9k8Yg8omnS
8QIqo4dBgQLYk4+6nA/gDdQB/Ix/Y/j8Bzf+Z1pxdoV9g1/EP+L/Kg/LaVIn6lr9sVLKA0RJdTZy
AFqG0xQoi+u8qNbzocWPcaMeQ6dsPBrMMXYOM0OHTC+sir1a9tLzNmMf0PRia/iRK/o0WU3/I1aQ
RMsGeewyoKJB/biILcgp4qJdFnnsKr4nzUiBgL5wOTNvZgk8LRoP+5fNYgpB5xDFhKJx3TN1ZQ0j
Dwlu5POoXfnqzSLyRqCLea+K08UGi5gsvCK5UK2ynSKx+oaH0uvqhKhZ1CncMqod0iLW6BegXcRp
uhfVA5vtHC6Qq+skFJ+x9Yn9gmM5uzDCjpkTRyNtfgx1ASHIHRvjAfj7plf9jRwktplzYtukOYkM
SPRifBerfYwzHoOZSOYRFcwcd4aDyWrmzNct5As/9IqAgyGHxZmlD945w3xyg3erXDnCgqyOa0V1
mkL0BkHbkXtu63K9zuH01pT4CylZUoAXKKqiKFq2nEeS87uWijt1HgORlUFyBf0+vM2mjHihbC40
RobUyMobUb5DDU++qpJ07gIXgTFO1n2z7KkOqhTzqY9VGcurVmlW5zzAfEE8ZnFw3Szqh3LGJyVn
EBIKh/b257n/Df6IgAFWIuaRGv3ri3I/C5qiWozUpwtzSZppnr+M5Z45T00xtO4v15o35H9m/V8X
uyjWmnr2ly3O4W4WcAxJaylCQ8mSuOI5ui4n31PpiEPYbogOpPISgZZ7ODiobRATStBO+TzgrFJK
+wTNyoING9eS8BgPjfKQ1mR/FO78IxTsNnm7JrRjvbxaRLoFGOlR57Nz2j6RWwV1lJ6mM2U2SJ4b
tEOmRNUknOYiTQxkWFIvM349a7FZDHMwpnJmePBPOJup4VMEriZd8eYSDp4NnGv6aYnfH33NNYvO
SgVSZt4x+bMIydSQoAwC9DkA5RKVdwKNbAw8Be/tXjHgLOY21I66MedJVCt3CvwqBbPNXxWK32+k
6PNkHWMy6CSXpUMzmMRU9+HMlFYa8IcrxFO0Wu7xarHNZtP7TtffGn7onuVfDkLfmI9QOP117YtN
3MjDxSSExuLQD27a7BLMtPwXVEwc6NvZg+Ye2Xcb3Q35AcOAojxUmUMDWhwa5+dZ+G3Z+PeNXGzp
6rkRBDmI/UMbryPdI2lBNgi3dw3CiXJujUSBXy75TQI8zw4YjtuLRDvCuCDjVkFIb9scMSjQRTsJ
DmX4MVcS4TtbjSCPh7rv9k24WKnKUkjAdQhhka6yDj7mRx9LtB1MCNg4peYvrcn5u9GtkOAXmLYG
lBFdULdsjqq/6mggnxPKgm4txHstfDjLH6zNbcKsLxau7yN1V1ZpCn2NsR4yN6w/ICCncbeadVRp
NEuGZlgMDx7mfk+QIz7ExS8z4dsl56/BmI8Sfx3ZUqzp0CPBpwWoVOV9RlnFGUoPUKXmNmfFn1/3
t5s73ngG1HnK9ktRfZjmRRIVxM+RLgg8MZvRTqJhddAmpsRFB6zC5fv/uCTwtMkhQcLM8eIr40PO
O1R7eAv6dyoLWEj6D5o0dHlZpHhTfD8LEn6+5Cfb7p+lVQeSoq2jsbFfLK2Qy6XeJPbtyr+TfVfe
i/CHdoZTrhTVra856MZ/aFJjMVTNXmVe8C6fzPWwJQvgKMATscz7SnGyG8OW6CIsVtOzDn/SFnqr
LtxMdYivOqF2yTZnBPMnf8vWmv9ysvoOv0Y2/X+f4GLUjJ6EZpGsrhmYKQkY7+gz3jFYPw/UJ0/m
p4G6WIbitNeyeOrPGL3JFgIh3MGSpXg+NGJ2nIzek86FO3WDlQl2HwabmC4J2XZ2Gco2R1wvmoTC
tnNVuyGoHAbNXRbq6yoajhkI/8+3+u3M/WtALtapPjRiH2kD3ANh36nVMo+d7AFmU7Tw8lKyk9++
lN+G5rJrEcIgLiiOgP7Ke5EADGqweaMmShFY81mXEHfasyI1g3zGBifowSc92uTYBcjA38yGz3R8
2qn1mqqGVUPlAq/xl89Lm2uSH16hebGAFGVU9IF+7gmpscS7GLpVvAUux4tP3KsNjcWn6KX1Dz79
iQyv0t0rhyfJXy9qnDs8PWDkOG/ZUk6A8IZImUJ0qtBpjsnNYCUP9b5HOyvuFuVBnt4kNObiJmt4
9NDqCLDNjNlFnC9kvKlQ6Zb0GK3sLu6fghsMQULJ+3kOfL9jk22B/wMtNenSJWxxJvI44EAG5eNI
G4DSh3hFBPK5bs/W1Zl0haDMpKJNIaT/fO3P3vM/44y9j6Gy/aPumN/DXwt1KWeBOWWQX6gQOXFw
7h4+JV2doSAhcpURmZQB4FvinIO4yiYGtk76q4R0NA4HBDjeAn3T7gonErPiYkfg8VIntLBpRbv1
o9+G6rsFhMYgTugkKLHdXmyyoJ+6mLfzmaq8N7N7im91NC3Jmk8qdZw6JpIrEF+m6qCw34iA2Poa
DaTdxb8Uut/CJX/fysUMrZtAUKWOWzmL68A/pPLzfGhD35UtijU8wcmPPlXcv9JJvlsz/r6w/PWV
yUo5ovOjX4JzLh4U1A8qqCAO0cCJC7R5KNt+niSf2uu/Jokp4XgoQUpWFwpph4tL+0Uie/EvMtGD
yY3iVtO7WV1j/2ZppPn54mqhjtZzfJ65hvp+wFgvTkoPa5WWwD8OqOQMgaSy8lutBiljOMbSdRMJ
Trn46Os3TVvqtZvAa42wY/IjGCYSOXf36CYT6n794D+c48IqACYKvCGO1YQxc3iXBnihpe4gO350
VednWyhO8iQ4UfdelpM9Fje+Bpe29Xcj9LsQg6rmLpQyS+z29AHwGXXK6EXugE1YzNZ8Xgl1ggCq
6N9UBWYMxS9OOJ8dpX+GUCeuW8Kdjk/t4jsz83rKdUFJd4bitotD0m6i8JGcMzl/K4RktuXXCQla
vIri0aCnPSW9Uzd3JiAJXRVijiI5xmNyJyi3KfrRZDmNjqJfDfqTRJGjFac8Sz1infLkWMsuONXP
M4Awn6/r8X+mAM6kM/A7e0dd4rBTXGVyuYh3i6KHrXxsjQDzDo5PRN1itPiia1T5CUx15FPSS59R
O1DwMfcpcs2FMesvg/nIgwX+VO5n03+/v8NJTItQbzQ7o1plWmxF/k0iO0gvI8PK0ivEIKWWrRTU
l0NoNUwAOkyzJb+FB3EBD1rZct6ekGtlttEfq7MTCDCEV7EOeOb08ZP2FK8XCs3gHSBFCpLLJt9a
quwG2r5JnmeXvMx/iHzM++ZjXyKu1b6cAXYhYD9U38lXmvNtm6bx+NjAulFdzp4aY0bqgUgl3TtS
vUC/EtqmtEEhZxeZ4PZi4lD0VuadEiprhaqqQiM8AWBPe52jKx3oM0W3nu1ZlVjt54GRiWTL+zfz
IJ4TF4qlVYaFN59UWWkLyc5GjN7quy4j/mB4bwZ0tmHpBNK2IXD4/GgQuqpdxyWxgMqmkT4XBISo
oRiuY+1st4QLSOHDGJ/k4GhK+ASmzsDaWNGYjgFBlBxrDxo6OrvAjeY7i1S8NX3ACqdAQZoQPjCS
4xELCrzDeg5waDpjNYShnWEbbqbDjRnsYCKX/IggsPViHWgreSJewq0HT2g/5ufIcEMd+sdEX8pv
ZY7ZP8YwcjQHigvVHaw7IrcJ9IVpTgtLn6Ov9M8Yvkq3ACv0dma06jo0YRE0+C4QrorOaYDBmWRm
cRexAKpzkGj4DMmZ149duaztZ2/CZDl3Wo3AwdjfyxZ8Ms/0YhEtEhhaahBHnEFPrTh/FMpl18xG
Ig8mne8aQYSVUTqGw4o3nZwPGSiV/yIANAwT26AtdoAPVrMRj+ltEFuYjD6J2/Oj/0fSrPm7iKye
9kQNvYw+SbkMDW0+ICzYxrsKf934rooCO+OUAKhV4mpYigDeo+6Q5zRXxeIMsXW3Q6ttsU8ZQ1rO
OPtg2A5IbaqbGeCqEtVJ1ZeoitAIzArXlNcf2Rn7dTECd2TkfnFYUJOVApieacMvRdrnuerfRe2/
i8LFonaWUtWIRiPdlTiTR0rzB+rsssdJ/w1cWdNfjCawB2V3xqlmFlCnVxo4IV7iTZN+vmuVHJAB
D5xQOnb1H6ncBtpaKjxcNNt4WSmNVT/FyarOr2LjhH9EOXrqzTDSCVCcxH/ocZs5L54XfgiQPJCl
41P7/cJPuazN/ln3LlrJdRXginOOzzuBXSqzcQcYuyNRuQ6uoqMGD/odPxL8+6LffNgv8YT/XJma
DB0AnsMYDn/d5kW6nnrSEgUdTieICJH2OGV3hmBn7TIj320S9iCFViC4CQKssbleTA96tRuSOzN4
lPhc+1Z0ymyZ0hPNrsEzQVxKc25RxygK5p5oggFF6GgpfttHEf+q6Uryb8ZygVgusEScLyHedspV
yParTcTlTQfuyRryP8Lsi6B9lGVHy3XwVP+UhG8VRIr0N6nmRanzOQYzvZNGHNJjAK2vYyAMsTLo
Odx2H5+vyYI1y4P5ic33VuU2PY2ft7l5SC/nMwON3k2FDw5h8+vl9PI8yFHP5Rge2HtzerYIpL6o
f6egfLefmggioLDS26Yg+HqpCaCsGDvYYyrEWrTUGpwbGsO/MV2+G0AS1LDqkmBy/5O10qBSF6KZ
pMb2RI44zEQyd9vwnq6OHkBuuf95AC9xt88XhsQDteBsV8a0/fpYGYrSLGw5TiyUGkeaD2B1vvc5
C2can4Gcg9L1f0sN+2YoMWrl8MTxxZBxS/t6zcIQ+nMd8oyzrQpDSSNhDvH8lef1zez4cp2LyTji
HdPrs2SVUiAnX5KR/AxKp9YB+f95IL+9Fg5zeO/wYLTbvz6Tboz4ncbAS6jtIWYRkIHYfgEYCA3r
5yt9N3qkNmILqWHyis3R1ysFUh5WykBhB/mLV4WmKHsviWT++SrfzEM6D1CSZ3EDtMmLZVTPpBLO
Hh31Dol1cZ/4eMuXFDxXiwa/8+CZ3f7nC16a/c8zkctg3osRqAqN9OKKZ1/vfD8l3a3x9s6cJmc6
uvPHfdi59uoKC+7fKuQLmvB/rgeLH6WESp2sz+P810E6a8Q+kzIkK/f7/evt7WBdXzeWtSssO7M/
PmL7FyTtU555sVZp+l/Xm0f8r+sNWS0p2JeNt4r1KNp7b397e91Zp8i27AMkGfdXJ+p5IlxcEOG5
wZfGykhCwcX0L+JSzX2xiXeG/MH6yKQBK9jjcAH6PJ/b0mIP+zUdTh3o9Bw19vMLlS4g5XmAv1z/
4oWGow/vd+wAecU9wPrIZ1dxsB+ELTiJqRxSY0cxCe9uPJM+J8AOcoJsbgLKHMuxr/n5dr75bGjp
4ma7wB2LLsvF+h3HOQgJ/ie7uW8L+5yaksDbc/UbL+LzYPjPsP91oYvvs4djfA4mQpwBjiKL5AwM
0eowQHzbOzkRxqoRO9hVECcAoNqnoR3Kk+3no9MT5htmA35ykyta+hnyEOcMtMxWqMhIR7H1S36N
7vz3JckQtqEGwTQzUbpc3G0ghfkYDUWxqwVzeR4bkj0QSwV3dDWGmINaOFPGX6a6mPscknaV4mID
fzfTW4clQAWQxVnvl6Xgm00JPz9SEDG9FeEZqxfbehDHkOZ8ojyzP516rVTrnKAjA1NXNB8rZsrv
x+VP+P/rW/tyyU9RwV9fJ7L5zpcmn4wzwaX7fh2fhjked4Vv9UHlBLgLVtU6WDXr8Kk+hIXVrP0N
Z5gcI1FL/zA3/iY7jffVbXYbn7TWTg/JqbpNTt2ufinW2To6jB/5S7LL3WydH+CVrjmIdbtuR/F9
rcgWLEt+1QfJt6RdsJV2+r2yaw8Rf8KwalvyFg5Us8pOqp1hPayNlbZS78Z9XLk4zp3S1bSe1ukq
XVHOL6f1eTuto+2wBheu3gxEz9tu3a2DbX1obsWX+b8Na4mfj/lO5tTX5422RNp94vxTrjnjaZty
TaxcvV581Gtj0+/G3WKTvuEOugpXcJ/jVcwfJLdeq17LX5an9ha92BY43INvsAq32hLrP1fZGJvu
XliW6+Cp32XX4+cPGnfS/bhL385vc8tsxVU22XW5rtfCcrrv7vtd6lvG/Fen7Jre/VL2soOy0ZAP
XCUHftgtBdhiM6bcn+r5+SyoPuDwP2E/uGkO86/+dlzHK3En8ytZmV6y0gZsky19q6/0lbrVt2fJ
Ii5rKRN+OP9hr27nX8mmu5NXUBblVerFV/7/ruvFgijPbtpEIrPLoRi++NbESZJLLO2QFU2ly4oM
zZWKwqqN12FaIbiRfyuPLyHPf654sccZk9mWfWaEO9IZvXbcd0a6HGl1cS7S3vUOp3NqyixBYrz8
ebW9hKk/r4zQi3AonN5MJKhfd7v2LLZ+jux5p3fdVjI/6CFZg7mPsmQV1Zon5c9zSHlb3ZthZg8Q
aARAE1U91ZJukacnlnsft8Ear5F4uquQv43U9QpkZjLaczCGn2933oouv35ulLvGtQLF38XmkPl4
aoypRvRq5jZQSASAsfr552v8WyHK2DH+9xoXI4JCp8nKRIHjHFyLiduQYME+jF9sf/XzhS6lOPPY
zzsvml/EayaHo69jnwu88rTB+emsqyfwCI6AdBsRG6F/sZDlbDLQkDlAru0NR6r0Zag9oyJ3Adum
NF/2Q8lpkrQAZYO9EbkcThr85h76727MLTIvIFth0GBeDrgg+jVMiyHf5eGVXz1TVwKqZL/akXwz
5ojXqbp0jSaz+TlL/1rVlVFriygHeQcRUklIJexoB+CCd9/PQ/5vtQzMziEK+6uZtXPJP03KsuXY
FtCsai3/qjmJIKOCRRDzYOvXP19Km+fi17nKOQ10H8dRkQl1KfONh2kIgoJMo6y12w9n8rJbISQJ
0U1gQ5nLMtpLoWO+aKXbxq4fb41DKm3PiS2eggJyz3UUbEg7Fa6bFQ6lGY2yfNO193m5jsxlA4gv
b0RHFx3zta2WI7Wa6NQLOIos1Ivb83SNLW6Xo8ncaR3+iKuITFe4YsIvH+Qlo5c5zPvCaguzJ0Te
2NF/ncMI7sQqaRFUROmbbjRe1sNZ7O7E4BFKexI9FdLLQNfc9NcmGORCbV2fLLL8d7nNvzMVzxXJ
0CV4Cui7L/uvcn/2sy6ehIM6Hc/qhn20vM2h0INsR58ZAGWpgU7KTmusyvyq4RNTWtUSQ+/n9/7N
iPDKaTdipUhrBzbB1xERzLbjsE5PB3fbWrnSh31kVgdScPyIcchmK8qzbeqIVO4ikfAoYZarBFF0
+8t9zMXX1/n39T4uevWTogXk3kUEn7V2RwBd4uFj2D1oPkGKGMvtQ3odv8EU/37HXNMUwXiwoFJY
0r4+u3IewigRa/+QA9RPR7F3pRBQ9Y3gzZ+f7tMj+OLp2KWRmdPVJQXh0tRXb3pkRjp5RC1m5mQT
rUS9sA3/WARShJnmsQ4G3w4MbiObNsVsjh01u1E/ryuU8lqvudI5uzHLwK7LEbw8phdinurimQzn
vJnzw4N1Vt0Z3cI9L8hqXkhXcMt6f8m+ZKOd//lpaFXNNcVPz3PxtiSjIKMth7/V/PGfgxfoFY1s
DRiVL4DcvaKjxWEpsqOnDn17rMT5DWF6BNoHoL9PJKt5gy8Ao0+9l93u6PcuSbPtxvijvpNuxL/T
p05cWtpt2FnJm7ivLZD/g3YcTuFzeiOv9AdBtcabs6M86bkzPDFXBfAl0ltUK3uPQqu/6v4oN+ZB
ulEeZbhTO4BwobFDimYooumLdsx2zQ73HBee+1X7keVErtjGrQ9P1W4LWzmaz/CYddxbZevZ/OCW
kz9Jg02aRU1+W53Kg+oO64UlPHa3oju68ibJLW1htfcoeLNTtApWsj3ahEBbrZUszUO7or2wEzfV
5/9NgFX+QQtNN6xBt0PTTVk8hfXiDam9dMoeh5N0Y96lH/odKd0bY4cD+LLxUP5uEfp6jTf8CW9V
uF2WcOx2Cl7Mj9lJ6SyodOtoPkUsR9fkOIDH3zZyEw97fobfXRwTTgKeCqd9tLeR027rB8xIKKBe
GBVYEs2aG/Qy27Rx2n+Ur9hAH8SDdouHSfqxINvuI30xHrO1cFQez9ecYKbUxms6vR523ZrThyvJ
LN8YjixzzIrAhDfZeqKyZ4l3lchKTqKLOmmlbGW3PGjesBtu/eVjbMPPcCLrGmNSJ/ZIuSAX7/kW
Uok9EO9kD1u2wIfzJr+DonGsGlRGXml4mSfwNLc+Ss+n9sov8cZxM8WaJg4ioqs4kjP/Z3Q1b+HR
jueEAyV0uG0Pw5vGSShYRSvxpbwG1za8abfgFiZH8iRnYRWnZn0+yBvhJlk3jrycHvFiyi3ZTm7N
DcFTO8bp3t/U1+nK8HgufaPaBsNaWq+BG1kLfuXW9mzxELEXH+MbioSVvyk45i3yec7fpyvVDrba
rjv2d0dxH2yLE41U8V7C5cTgQhw8rKJZjbqXPAUryBbW5Ih2et/s8JNyyuW0eg3tYXfeptfqvfpS
nWC5KNConkBE7tsXedN44rJ2Ox5o+vwX8uVkeeQKLHN+hr8pN+lVt8284slMnZyAQh+VESnkJP26
nebi0twNW8xyJtmZWuTtq0qjiYcv1IouP+6vf5hzjEl5jyLqGO8QC4zNoSw2CspXIo4QMdhYfD8M
J2OdPYbrewj+ZEpKa4XxrF3akbvBq5ye+2l2FK4b9Ljz2FvYrtiS09+9EhRjRVZtS8xpxSGU1E1X
KECsxMm8EGMtJrMlOVhFDtbioYCAsBYOyQ2dr725Nm+Na1r5R06t72iFHlAWPE7r8Jjepc/KQ7M1
T9pruopvfF7b0FjdQ3BV78Nj5y0mJ4EgZJn9KicUigiL19KhZ9YQpoa4/C7JMFCwS3LHNSe60siO
mHEVW31vn8FU4j/VKdqer7VVulceFqKlbENPP5mn/L18z0LLaLjV+q7v3fG95FOma/mav0uWsiqf
0cwpxKuslFWzal4NHAVyW0IFgVYtt5N6/k1egfqm7eVjj02jFb/yVy1sPZbGHrK4VdW00u3hNYa8
1FjDK02SnBu9W7jiMX7xWw600XO2lRe4B1j+TbEtd/QtCbvyHxGdNbzLwYPYs3jhJ04MEs3vQ4y7
M8+tgqORBmGld+YbGZ/b8TEn6eVxeMkO4aG6P9/2t31I5xM1UAbLEO1uaS1oFO+LA5djx8Pc5FG6
Fm/Q82QfNHanj+Q+WHKK2MiP1UFvLNBfejkFm0PEfRaRLYR2ZTgmahj2xz8izajRKnB/pV3eWvhy
96GjmDZG3CQItp0VTsho7FG2/MdwYcu+NdBtffdrO4MFOeDXOMd3Y9QV4EtvWgSqX0v3na25xn5a
Yoh1onmLFf1o6YSDGU5QWBDOMTfGUq2fvJ7i4BCkHiRa+iU9NZnshJEtZW4KkRyPt8IJmQclPzc1
LfHh/JahB2LZopELE5y25EN5kjHNYx8S19wzxpbb8w27VHkzvEwf8YtOJuV0mA5zYgctYx/fUGuB
PTd7AZTtW7FwisGSSQYdgM0s801ObSLClfNy5srw2aRW0vCzrXmcVKvNLX2n0ANZZyfBFfjDDsiw
wTMht4S1ZvsP6bpbsu4LcNwEtlorO0gi8fO26PUsPx/o6XgP8VJgn54s7SN8oQ/e8o3xOYK2vgj3
KiPk5Xyf6wDBBibmNggo34qyiR9wSQtP8bFw6120lB7Oe6JeVuSgrsZtCulixfsAHsE4b2e8Ng/m
E5+FsuUbIH74eeqs+LG9I2z6mhM7b7V6qRm4wh6upet6R0ynox6r63qd3RTH1E3dadVsxbW+lnsL
cslt9G7e6oDf5ea8QXfv4GH3XkLM5Xuo3/PnGtXgdbDzbxd49fHdIszmEyELpEGY7y5wzCN5LXcU
hJg4VyPltuo786l5VU/guoLBRhRiz21jM75WriTDydi10OE07vQ5V0bVZuiYPczleBu80RhdgEGz
aH2MEu1+C/dSh6DcuWGaW+2N+YCnR/Jc7HF6H2+lD/0mWMMXGAlVetI+uj3vGrbD58sob4F0IlZo
eF2n8xpu43YexE31AOcFihOPyCxoXnUWgu2EFkjFFoPOrdVoVvsY7MjoYQrcaxv+EUWWtJnutfuR
+6Dza8JWcWdaH/NOR6Ztj50tEDUjWVh9169m4WL7hzzrbFp9AxHFjpCuO8Exfcj204d+1J2Tsu22
6VrHSujz0mFj6eth3MNROt9OqROoJEZh2eowccPMiZHLwE+o7ECxhmdE5eBoHSwvqo7WrsS1CW+w
9rrJ7cOljkMSIurCHUeHA6ORUYjkYAzb6S7HYLG1NfpHBTT4ZcBAnB3ft83KblpLLGzyHNTn5FF5
Gl/bV2hFBmE1D+J1fIfwiNBC08v2ptftk2Vzdj+q9/GmvlFfp3323B+Ve85j0FIsVbEhoAUktKH0
+DPyzfJSuCE4BzfFniVlhe2I0lvaU/tKMxDumBjb+jP00aDypj/aY4F75U29Xdzoe8IRr/ptDaY7
eOJ23Mbr5hRdw6DrHvMPjSjFbmXultohX3LyldYpC+UbWgUYmIwqTpu50zZWrGJEbImRl5wd3gW/
52mCRegx3uMHSCUcr5U/mWxFJLmR4rWwsj+wS6imMZVidcDbeWQ/ObthMDtAJoM1jcsCySJLCcZI
tQVEW6Y2rdret7JnQrHzV51swAZep5sYrvgL8mD8i3LQDSQMEL9DRYV+egHLj0o5dFWYtwdKN0/F
F3qTHoQjvhfD7cjNsRCvigL2j2U+Za+YjN1pr+ExuhOfTAwureFKd4bN4gqCy2pZrFiC9uIR0tdO
9+r1hK9lcoCUs43vhDf1unCaP42n7ntLfe2d3nuJNwixdzj7Sra49d03jgs3sS1awlL5EK2zV29h
GFgUyg8C0b3rX85R/5w/wVsIQTRop+GjQ7rO1/OnmZDfmZU9bj+oTVk1813guwQtJAIWKG6hvJhn
pyE4N7GLxUGYMKBAoYGY6ZfGyGVOnjmzOhUSmmFWQKjVLi1g1SyrzmbWhAezT13EinxluRXr2Uad
Novxz9T7q1FYR2WH75x5dg2z8HxzuirSd4lJ2BvX4Bjx7Mvjy27W6qsPcvFCnQ6EEa2N1ufAeof3
96FuBvfnEdT+OYd+vfPP7u9fSFy+mMQs0tv2oO5bN4VU5GYnE9GjBXoj4dH8rPyBaFe++B8QsI7N
VsZQVr2J9vjjF6M1keRjE+B05Tv5MsVL2Q5fh8BS37Kt9EwK4G3Dl+2mx3FyqmXqgRDtk8d2lWOf
fdIPv/qdfjcdNKSpvIq5cyxdAKwGsSliWabDLfRh6nfNejzbwf7PH9XiUGu5bmz/5vryL56ukjXP
i8dYCT8hybjoHWh9bv4PZ2fW3Ki2ZOFfpAiJQcAr8yA0e3whbJcNCBBISID49f3hfuiyVGHF6Xuj
6lTZLm2GPWSuXLlWuW/Lbhucjecwm79OzK23lV7Wjr6cv7ydl36ir/7cG/Ybh/0BHwxuLUC1Iv/D
0Oi6hjwuhUo7lZPR/CTMRO0dykF9XpzGnzv215O0QA+QoqrVKmjfZHeAppvdZhhaFRVKgCgNTa7p
VLtzW+O9KY3miMrmJMwlNmN+1GxH7I6gKPl/hecZji5jbL8VkCas638ucbFOo3Z0ztEvbjCCcM7I
UMEJ5xrul6K/58fVU2X9oj6kQX6hEHQ1f8qi6eBiqcxz4hxRXB76qXmIiSf79z2WcpPTMqOvJ04f
LkSyarPZl+8tccLxcKYn/A5GJAw3dnMxg00L9CkJUaerMr2c7cY7qTgni33+0GO5hhp6L1OHbygH
vlIjMuJ2avR7V4rC6vDUlH4HIHSIFujJmZxM4/Yz28O8RMaDpZxlEYhggWtgfAf/HJ7J1WXysMYs
O42XA7X95/uJxfh4OMlKvUgp/9FC8o2/fkX7O9NgAs3qdiTUo6lJyPhnYWJ0BZll+4RToBfjLUXf
Vfxw4pwe0lUqulM/m5ePu1m/UMPEo47nJ566Evz6sdrGbuOdNrVTh3VYrCpbDqrFfjF52i0InNeS
p8zHHh5+y8iFs0ybV/yaL8SniVuusJ8LS1/6PPgaeb7s7jexH3kNgVrkjlayP3Jar6eqSlNHOH5K
/GxB+nZxx0ON0s8pxGJy7Sg+9VPV0Ob7xVAMPi4mbr45hH1wdDFwtasw8QU39yV3F3ROEkysqT2c
vAcb4wEHex736FPR9RHeQbCCG46WXaCtj+6UC5fXqSOJujKfepL3qZonLg0SvzOAMc0sWQJTXHTi
p23yotipO1qoqyiUVtBiJX+3rHiOlLz9o6fZWpCB5aSuTGzrxkEWNIsUDOjkVcA1zQzoK3J2y4hP
jjysPeaIYq+HmnP0PNR6KQb7vYWkhCN5UFPd0i+sI6+mWpwdOZCDYiW69evZqZ1JoL2nfsH/S190
x5IO39NFWOFxv6zXPG+SJIcEnk67wmmCOpSDfib4+9njgS69iafMDoHsyV70eXGwvA2iUAiTGVLm
3iE4BEVwcaTXs1/72kxeisvRAKoIoRSKGymcLL6/4cIWdqBzzDNvFFJWnFFXNytfCkZ+ukzmuznd
vdae/45CaZF6DQ++fpZX8iqZS4vpopwh5OGVtrycrmHYckFSiCbFa/Yo83CHK61mQJgVgNaqeCz4
alQZ/C0K4/looy3SeTYf+xq8y7fsrXjjC2/KoppJfvkYv2mb9K2a7Wi0uxjaJtkCC3k0b4fKIn0c
udpGXCQeuoie5ATpI6Uzflj+gKgKHPqRvhWP1SwK26/0LZ4nXv8BC/zi9x9RKC/iubYZ+7vvhTEN
L/4QSeO8QYLq7Wdcfiguxqtk1vqtj66qu5sdbXlztHezizMB5W394UPGrKlpCOl1Fn2O7PG8JAwX
5hdfDfPZ8A6Gazz7OAucgVilcBQA1a4mCy7cnWxqv3pOvyabxEOQi69dZCDTLjeyxxy8tHhEFfiD
+I1Akt4pv7Onq9EGoanZcOUgpo8gvfyZrEVZUJ1W+c4eVjh0l5TPiV4v/uFrR6Ck73kEHZ65fJW/
pbkub6JXrpDM7fnwxU83zxd/qFj5fCl9JFSdTVcauSNAQS/hGWpfcj+dt/SRINrFy2oEnT6K9lGC
Z2+eHyvvIG6z+eHtgi7Rl+QP/cmOQBo7/BiQh3UkmQVuMvunwkmIierwMF2OCj1dJZuUvIPKj75/
GrFTpgiE0GXh7QrnNCFU9crYTYioCrpavIutPRxqs1RcitP4URixw78pRl6zp6NR71e1fSCmPaLK
6laZF1eLag024g1udPjxyQ5pZrY5frYbLddfxvYE8szi+HbstzCSq7mqvzTW5WzQ+0Mynnn9QKW3
p5sJIdyM3LFqzSYx8iNXAft5KObFs90jPfaBJT6BoiWTATiLd9a41QejpA/Aj6ninj3R2KvQOUFt
jB241uTrPFP86o1k2VdC7TWbxZ7IEDu3tEtbJb/Yz5WjHi/VRfusbqQF1FN+UF0oQeHvbdEFkUn9
+iFdgfNhM12GZbjfyEEcHL0L8PPA/IGkI8qWrRTGYoQuy+fOi14LPcy3NEzosn38M/xez3mf83Qo
KLxhRTMAsQUA7UwwxhaxKIg+3yVqHxBqalioCJZ6bSF58CwZr8Wb6iNysLUFMGj+9WvrVIIBFs+d
z8fWsTFgVNNLbo1lsPd+O9K1D/YA7ySYgo9MMVAeuyoXMJoLgPeZdQ7fx59b2iz56b2eWhqRvSM+
7ezYyiU3c7R54wKo5O+VguiCjswhJakytw+196Q5WOydz855VrNRfLQ2UAiwznOH88ObiLMDaXVh
vLxghDbF9AGmuQ+CCKhmox37CHZBh+nFzrwI8NdoLJnmB76LyEBhqBi4mIIt2HPFhxFkqjqcy4t5
eotQRrUAP2uacXQNqyprtz7ABQJF1p3GGB89CdzDFKhis9vl+smSnk+PuRKUWz4h0rPlS2+VXrbk
WhU2Sb3pDeWL3g8j+ii91rzYOVNk4h+/qseGG4A0dC6M5q310iW8ImJMj415BTQ2Z+7Mi22x3K3P
sxxy0vGRLdkhycLyonyOncZXFxP/f6dS5AqeOO+dyKU2Oytn42d1MVrt1tVcnOqqXS4vsxGHeLYV
/Wq+tyQXDIcjHS8cD7FtT7RoMNsMXKRyMRzRA4GKn1nx5xXVVL8K00Vkrc6BNhs2vNKlfXypebsH
umCieR3UQelKc9kbrysmij+eX1Znf7wacUqN10UwnFlVKMCCohX4IbJGLxeXZr6G82nvQ0NxaLDz
Cxu1grDjT51zWGRmZpeLMbW7k3N0hiurVoCKw0VxqL0CAZf2YcEvewd7q/aoI87zdfoH7DH+k8+t
gyc9I3P2LPu7dbpE56CdVfMR71pkuJOzD9snrGkegrMbzcVl8rDaPSgvuBdWevIpIoizTh6kdc23
ucMkPAcytQmqbaOthNLRkvt9Ul7El/pp9Occ5KHiHZ7qIJqr69ad3En8b0nJA8saMjK/E3mSBP2M
OotOiGliovDcs9ProuqQBGXCa9XxnPB26OhG6g97o+k/oM+nu7G7j1khO1qtTw+F8J4Drvejkfn1
ezaNkc9tjIrDDxbjZITwI6+d6zJFK49ncdfMpdfpqrfPxsUZZXbuKfqfYpMbWHeZnDyYS6HjAaz8
MH3IJBtLYLd5kRwasV7SpzoyRiDmU3fv1O/id6zTTcx+QW+duLhQQEMdT+8+tNicvo5X2ePZ+mY5
7gjR5OdmVlAbPLweVufV+WFM+967ts6ciZm6na2+Rp/iJnuM18UceiRl1ulQPDaPJsETxTvkyMzO
Pn0omy/pHUlvzn9UPhwapljZukzpKXeoTezDyBD1eN5zTB+s2q3dsaM+TDP9wLyhCzHxFcqwIpYp
T+jxuO2qoZyX6GdfXOQexWQnfkdcYp4QWmbrNNibFI1iCw0lOrZfu2U8nzr5tjEpJn1cHmlQMtml
/fNjCouSemluDgFkblI1Sl9RFCpNOh7d6TYPMqcIlbnq4Xnu7Z8qa2fmi8SMndoWV+KaHnY26cKJ
Q05sUL7Y6v1y1vnTmbxqrOkm86SPsX2YjcLOStz8jR2m1GNBv9jpsjPGf+LPo4vppXfhQ2b17GwK
22KWfm++E/OY6+Pn6g0JshmuuN5kHYeRXYSRq4R5APo7j2eNK21Gr4cZB50+JvKny9Q8LNhaLWBp
+F2E8RQm9KVmjEKYCXTn2MVMeh4/a87FTE1RfzidbVjRSqwf3XZ5fJK5aDkE48/1nWosM0o3BEBv
7JV2Yn5Im9aUX0cPZ5typGU1+ifxq4m2oF14o9fxs/CMe6nAvwmoShgP9bZ7VO3zMuKASHXkoF/O
G/IZfWqhUPgIuBZoL5dAMXdMYaYx79rqqYkrNqAeRXCiSUczJZKg2KzM3xfVP7GOv9fUQLz6C6KK
jkVUX07it4YyxHk0/v3Bng3Z1BijsLN1Al7G7UGnZ/Esvv0/BhfGgqgi0o0usXiVhUvROU/UI/hO
pgeoxJnZXNMzzVA/dp0JGH5nX7tW0ANIFOS/h7tCINoEnImWpm+fMGXSWAefJvxaICKNzWzknCm/
sm2J6ZdSvqXSPZuyf26rNFYP6lbk8sBZPx+1qh47ZZ9zt+f14hjpr++2rjsW9rjGi7G3jM3eGN15
u8INbW64Y/wcxrRy0zF2rfmsySO5PmtNSn/54AuWaIO74iBI1eGRdBSsEyFKSyOETDwT16o+mqy6
PqdCicxzqppK9KUhqdHBaEh1jeTgvjnoP1+KOLQQjTEUAo8ZELG/JmCqTnpBHYF4lbQdO+m4Q8sN
QPESCO1WmHqD7/Qpe9r3NMMQRpTu71PwFtQcjJmxM+d9oOstXY2epT0crAP8Mm2XW8152USbVgnL
JtbpZrhD7/v3WHiU4ywkTIDbft7pfrzLj1wMsCLFm/wDMlfdBWIXHnfL32/q+yC8go1Umj2mMgw+
jNq/+V5/PdNRXVVZmSvjbWDbdrXZJubWtk0zewo2yWoTrNwyCILweRFu8T7rglinWHkwMKP1vCUt
3GuP2h04ytZW7MXB2JK+PSWm4ynGcibps+XeBe41qM/oG/drF672RmpuJp8byr2b7mGzAYc2En6p
99qJviOP6xtDmAq5ffiJ6ChdLaEyw4igFcbjrRl25isOL5w6Z4doH5cCB3rOYu2wouay4Z4y0z+u
/E0bfAV/Hn9/vgMW9uMq8LAVUanDZ42LmYpXhZHxOLug4ldg91eFTf+owdshEDp3g6D+GJWH30e7
litDRh/tJsRpaMTUmKjfW/hfb1PNOnFUHU7JbDp2Dm/H0dvg6RXBe5zC+mBhlxm+n7qWPadV7uWc
lgfq8yVtp+N7AgvfE+fHnYP8S4DTUAWJDFGM/DmFd5NR1SbaOZ/nidX/GW32takVtlpiaWBVR0jU
xiS1RaQbJZMcHMGi/osS85SCIASPqQ6IWYq0PMLZcLHbqFSrysyCAqWITqMt70zk6e48vBsEdbhi
lSrCRBuz9apXuGaeiKmqNMAN8kYkVtSgib6OaBAu4tJJMyeD7pGLC9alcemD8Q5KVr+t+F58cH6/
kmuLG94hLeg00oK2U1mApP7z2QnNqENcjfrJ0OcnB6m+GLhc7d6ybX150p/EFTmeRWo4d3f+195w
XTVgfa2S8PGeKcTNBMa0GDdfJpOqaZy8V5ciVlqMq2KVLDLqmbk7jj+LfjnCPDHb7s93yne3HXEM
NvBKWbOUGfCW+XnfUEq1cypV5UwEQRvUU3PzJDvV9BW1whRP204+uQ3oOjIII1nWW2QqNeTYm7Eu
Ly9IYI3Ue8fivUu67nsSssNBPF6U3aygDWZsysElBvLNIF8O+pqD6gQmc9ogKkvf1SBTLexGs0us
EbJaabM8n+5N03+9kL+e0fRKMEg7a+ddlfXJDJej+CK6OeU/8QCdBbJSAkLR3NlTviOrq4X890v5
Lgf8tafEXX85TOK6xJYx7EZe2b2OUVUan2FZt/AOIXmfpdaSB36PgihDzdIctaaS4LJ09gfdlMvh
YTR5SFXVmiLo03Z7o8wLVz2LWIIaorY8TTuvzWCqNq8NFIoLOmaFfAAz75341LsTmRqycueubktM
dDyIdH0SSkwEjY6Bn1MtnijZTotEcMdizsZYNf6k+TpQzVF3/YZikqlZNF+m+3Ak4ruEpVexiscX
XerTO01Pt7x1LMmUMUENrcp0eshXB5VUJJdTEo3S2a5fZplfXebn7hU3YfPQOwh3IKZqpKQ8fl4d
jbz6ymXcC+48jdt4k2ugpYAC5tAxgX33z6dxPo2LSyK3LfZ0yGNxUuLcacC902NLsQBh9VZXrb1h
PFz0exuMMCzqn/Pr59hXaUXSJJl6zEdUbu1QnL2+as82PMXle2ZtI9Nxhp5j66E4kwA9ZLbrine2
/ZtQ6/vWFdqLxgN34QbBkKWqFzQkPxAlp2bGCdnXa7hQ8j2lumtnGHb14Ub/b6SrrVSLzszjJrls
SfIFaMi65Cj61DFfF7Xu9YHnRDM29RcLNZb5xPLdL9f8/Vy5DaCvruAqiRrjTSdmU+5VqAY1bh9v
B37Xcvh2hY89PJkNKu2QraA/Fz7isHfGHz7/9lX/3xO4yqpOZSdqxyhvafEG653h8GxXhJSq+bFn
jtHwBa/0zj3/a2oLQ9ROgZxlfoNQIc+ZH4XDsd029sSOoedNXLSCn/ZB78B9I5U6wA+kKGvy+/x8
b2H9445peBojH0zaqsJK+bmw5Ghy0uRIw/skCIMwTAzC6P1mqzv1joTO6Bwf7tXeWKnG6vdnfUuF
Gbymhka3IWEmp7t619Gl1eLLmft+bi0490YowpQvIWMXhmbvN1ByEQ2ypi/RrDZfdnR0YkiLmpkf
L07wyH6/mNs+y++LYccdtlxoBFcHu6Kmu0rccTEyjMp3MCC6o03AH3CMOyN9yztczTGRhm2SWLrZ
ib6vtrJ6MirrU1a2W4rsDmR6OitpBtib8jtyRO0aoF9r9IriEa5+hsw8JJyAGewfVhJ076lRrA6r
ZpPApjq57aNGccbNgFXHZgyhenH4LMPjU+zEgDeRLbArmTszs0aW9CfyaFLVn4Tn6Ya4RdqWIPur
eBsvD6muOA8wtajaUUr7AqHrJvzt4J6DsbupFwPL901IdZD4i5UKSBvrE4iiq0ul0yh33pnavHtP
B/yMLmR8sgLonoo1cSZ+shZxwyUFthCMsyL7aCFdxAc5jYth12roOHBpYZO8o3UszFnpJY9o6HfU
ApAOeyknhmopXvcykNsPtRFvoAS24Igg46vI2IfHzypUTKwcrSk/h3wnhZVZ/XVkrWgvpHCHA/JV
6EGZWWW20Prd6bvwhJIZmCOFL7jTEB5VmOgP8HMPfOrBojIMTz75k7AcL9xjpWfvnWLV7ECKfhex
uo3oWQMkXcK3aD1iHT9XX1+Myt3uIssBdDCYcXTgiI/ElRW9KmcNvsg03Au5ISXB/piaaIAWLdgG
rjP5xZe69e8zUxBvN7+/L+Z7c/4rjir2lBBBqrvt0Q4U/dkOBUtxFw7bwGhlzRPXN9w7zVryP45W
DMjouQREAtPRrjKaSpWyKIpZduPVmNKZHGi64Jw+kJubhmPjPTHHSwSUPWSYvSo4BaT3vgaXPPNm
2lsn60eL5BEYF+Y6UxFw1FDtE1A0PDizdlkZb2cjmsfvFJGdy9AqsYgMuij058ddqLm/P75/biGA
FKD6iBOryvU5TT9vfUbheRqgxJ0kTi9bl8rOTxslPhAQPQlRiJJbSdx4Z9zhVL7eT2QFSo2EpS7h
4lV4lkVtKyh5imgZRNJJkgRpU3nHfvSkxK9y1ducmbj66VoqOYM31FGlYafOYFO3D79fyfeOfXMl
tNDSND400X5TCP+aQKfsMG0xwiZQCp+JlGCQLqYlGPPaEefy0fj83Gavn/ps9iLMNomO2DG2DAYr
6yvIjckyfQqCjVrobuCW1u9XdpuSTAdr3yFt1WhWvp5myKM3nXhS5WAShafWGVGGKqWvERz0RXIv
ivrOfa+fwhArI0pOqyMR0881rbTiuD+c1AEIHq9w9vaQQsUdVaebR9NDem0ApiprlnpPL7vMG6D8
32/2XwEFCjwKvnjacKh/H7x/vYauVQ/yRDmdFhL1RFxlj/W2pLJXJn+a9rXJTRW6wyBAeKD5Lq+/
ovRBimmOvejxHtpzL6HUjvgvzR/l/s4a+RYdunk2EgguCAaJxHU79+HUnaPmwLMJngfqi7P3bDIJ
/TVyXumkILB/fQdJXkdbjpX1ZTlzcJ/muszludLx0SXQrnTfMHNnZTSO9bKb88XF7OXNN1bTdWSs
Rt5qZ9SKfmefut2mcRTRaNsFKiMBuaaudafpuTseayXYjx7KDpfeZKXR7MEu/Pur+/6gn89HpQMU
bpyAvevkpoiQdfuq2CvZNBghqTFo/zZOL7FOdiNH7taCymqOPIaNd5sBFEN6B3j/92v4x/RRSfRA
xga0ncLpVSiE+FuE5agyrOJw6JGbGp43ozSk6ob/4N6LAocT7vqOwd+kQZhtgCCvoqFqmiXtNGVG
HO1CD+TNM4DS1vNiPTM+G+NJ+EA9ynBN9U4Y9o9Vyl3+Ne5V3Iu8wq7XdhMKGFB9n4NSt+3FVtcF
b+Y8WYY1d93zvVn0jeje3qsKJRa1NtDWq9P+XBUTAl7GDM2F+vhe+tBH3nGSddedvrwswap39voT
0HfkWP5mRUq7RvLEClyjXmzo6fnK7Mr4YvI/3nnl/5rfwLEC8BmCucBoP7csNZeEqEXeilc+NRby
U7Xwdqa3VizdEswHtuoVlAM7N76Ce6//NubgNfw18lUAcKmrU6MlPJLHMOgomM7hqCFfYy9sRyca
jD4uZhmx5A3zzlZ0q+Y1RcSFkgLIrwp0eN2RXott2cf9cbhngQ5W2/PWy5l+9khrtXuD/SPXYTAF
yQdSeHS/r0OrUaFVvSwyWGi+9h5df4n+jhlEQQerRyuubr1kfyYWBBv7IXrfUDUdmas7eebNDQtY
jCFyQaQl84v59/Mlj4qhPnnhdM70MGTDHVu2t+ae5+etf6+4cYPzXw92NaPy7nA5TzMGq8wwFIyF
lxlLR7fmseH++X3yDp/096L6Hgl3BkzjRIWWiqvtKlanZzXSFJmcY3MahXsKoTK43ePxcm+uXkcR
3yPx5IC8ZWjF100D2qWtjk3Dxkhjnlnoz+G7tz4Ga29YK9STZvrLg2obxuorUO7FeNdx8jA0SivT
QctPGATrf767/DSpUBz/3pODvRcuap6o5zj6i+Ybgn7nRq+dAFTkMalikpYrrA2RmOnnaPUoE49y
y2jsyCG0YC8M8tnzc7p+rY01M1Y1OZ6X55cZ5IY5Z0JCYO0bvvXy5PCam+DzNNSCfZrwSB5P+h9Y
ie+/v/SbYvBwiUOkLQuofk2V6wXViOU0Pw4PhGp7uPc6s37rTdvpjKc9dRqLbYsw4d4Kut4mh0HR
bURFBMcT7QaJm6o5pZnyAmIBxcSiE7rgfnswxyC1H1ozM/eOfGdMYTj/fk5vmkUIBgAlgIek6xut
O9yRcnUotJPEJHgw2u89JHTkHf50RvFcj/R+PqOf0b3M2oE8c3C1OxXYm7yQ28bphfyMxikkeK5P
h0Jq9mKijtrt1I++DmvBOC2RoU+ttb60nD0Oc06iT11aCGdHhLjauwDoDQD7fQHfdH5NGiQ9ruYj
mjCZUFZcAN3XkCSfZQ8uE2oALrrsBuiG30COiY3uQVc9DCksGsn1E9DVaKnOhXsloAF3v3oh35pH
hIPD1LtGw4/HEnNWCghb2GQzpNp0R3PoRuZ0/H2K37BZhrseKsOKiKjVFELBz1XYN7nWX3o52Y6d
eN14SB7M+9VLvBQg7bV3Atx/rSdZwsGK4HZMW9p1Fe1Qlnu5vXBXKAcMEheTWRtmKyxR5t12Db+T
9GEpzXbBw96gtXlqX/Q72/i/b/evK7gKjmr0BKsKPxBuV/JFsw+El8guoSaisA5B8s7D/ddblDQ6
kyZjWUGl9+p8GqG/muaNlGwBUvxuBojglTQoFGbyX0P64TWioI61KeXuoQHs52vcN5dxntK5E+wE
AqkaPdYLIgvqAO6QlBcr0vNyXDln4VEQj9au+kqHKL++M5tusP3vyyDpQtcZiJkiys/LUI7HDJOr
ViDQSl17OxDj3vuZDXiynFnJ2pg/uOP3wnZBSVZ3JtftCU2AhTgxa5cJDaPh59CSdBprKu7ywUXA
FTqc1HPci0lixvW9StU/NmhknoBWVTIJNqphM/0r8x0p9SnZS8whyJQD1zBU/ZR+GJA+i64d2jQK
DzPAey5R/1o8P4a9WqmjtpImWZ2JQ8ZU2dvS8fS9O+uNvW48EPC4K6jZD/99Ak9xZUEYjVOQms3V
+0yzDv+xaoo0jf8Owa1f0a5vq/PEmXh3RroR82TqUO4nVlY4iFgtV9tvKon1dDc9nxZ4OO+8c1DN
0J6tOyNv7DIEq0Znpf84OwpbspC7U/pHIHr6E83TWrqAFAtj1knt7PZbLWgqN0NNCEpORUHptLPr
h8k7TQTWeryUEQr4kjadXxqJCcANX3kYUu/XwmbkpE5MsQ/NeUf7it77g33xEpRQUIKFDSY4R9U8
vtaoU4zdHeTDyPpA9XIzdgk/qpErSQ8tdExt5CqIF/y5rOuLW9GRYEFKTs4m7pW1q/0Z+/mfXkVe
aRD/zKxyZKSLRDEafkCl/HBC0UAyE3qCVpegiQ30V35/0jfi/sLg4ycN6tMgwijcXi0UjG6rQ4SV
FznpY6G3Pt0Jr4PS0Nr2gMz1hnLnZEiMhT+EV4k77w3Dp+LrHgk69467ORkbf1BajozH36/shmTw
fWXT8XA8wDzUrs8ioVLiopoeU8qvPd0NKF2ZYgCJ1mjtxhIhTxUwzv+cyZl/H/h7Gv88bQdbRRjS
SFjL7FtXjwTPNzGHjyEADzybRKB243l2rHvMthlNcxYdCDvdd+9vWv+IesB52C0VTcUN4AZWVePd
SBFLFrX5qri253xCFYMpdjQ2rhkZ9Lrcy5luCEnDQ2bvQoBQ4lxiDvzcvYo8hpHO7rYNzPB10Wxy
nnGvd64D1dd5mumNNQAwFx0a2A5wYG/snP++VdOnO7TQqgLi/7zon5cwEs97NarOAF2IHQjVvJfD
juWdnhCSvBdI3Ua2xLNjiS5NBPkpPV+l/o1Ut2qijpUBLz+qp7Cjzek8cboWOSAOh8lTorarjs7U
0T2Lie/T/cesQpkQpUfI92yeePtd7Wh9Ph3VnXgUt/2ChfYMAmC8vno5GIDzAUkaVTE6WnjZX/ef
8O28+jm2dDWjNSTm6Vpl7CENt18HqOsTpt8M1MnYfLnBXaTr5jkzIKEOeLQKLxlN5p/vVCqKWAN2
YiIXOp1pQy8TN+rpzszKti/z3L1b2b0GdSBBD0VUvKuoAsDWuJpF3aG5pHnHiI/PyKX4JW0IoV0b
W8+RQDrOSBED6QV3oozbU3gYlUAKx8mBHnydKTU51j/1hLY7btNc2OwSheE5S+dpbiAHHzze25tu
Cj7cJprbUDcHhVZCmKvbFMa7lpCtFrewiKwJO5Nmo2+wQTpGCJJ7q+VGf4HdAc7zZAIFEM41lYWf
r3F3iY5iRZAZnBUgbvSBTo0np5tCWYFi6of2T1QtewQKj8fUqWS0RYSnvfR5Sbz6qMzhx+ni3pvE
QQS4lGSajhW3KlywPGysUdPoKwhj+f4lzp7G/bsY8zuqJt1SzTJjNwlqhRRAaPVDTg9BP34stDli
/4gHGgWiJqMJje/5ppcxGTCq5CXfPSCanu/WbRvG/aobz4vOi9SH0WmenOcHWst24qyQHAFne2oP
VD5zTFbk/nPSBdH4JTrN+np1uEDdpuY3yZC8i/AfqiFNyzSXXBJ73Ino2YnyZ4dCdBpZBwRjmnzb
XugoK7y2aalKn9DACdNXqVxrFxlDVIyq90EFZt5peFtPqALGyaboQH+LWj+2ygJdt8nExXOLPpz1
cZSbowZjiwxZLJlOSMqvL0zoChPQzj43uZVmaC11nY2HFv7TqBH1KB/FO1uBWtZ3aZgKwiwW3Evx
dBTdLC5Qt8auLxaCYnSktC1j0NMdzX3VW1nbLEdceldauxFtYZFsxzhddxJaASodx7noH6UXNVXs
MczcvEHIpzvrpza1inHnKNmHUrzdOXVvFjCxM3UjkgXIGZCur06iyfRQN8z5etHTCnMZ9H1GB6/J
7ea5RbgrMZBQK8/bjgMKtZqc6qZenI3p0UJizKdCL6m2UFntPabM9wH4Y9u+uqyrJTDZTbKYJoBh
wVHA01GMHLNvd15R6O8Qu9eeI4b6jMIMQtQ2jfXa44bqkeneiYZuKiQsxR+PR/q5FA+ZdOrKKvne
URU9NEf6lqLVhzM0QfqbeyWS6W1Ww3AAMArnMbDjDf4iREouahX1vG4haPPjbhaf3o/TdUFrHWBH
xlywk2mYpHaUOviJYm8vweDIbKmxpeL50q8TyYQ1HJ2OBqc7+kToydfLsn47VpoudjCa6XFNp0+T
/FktZvsCLbSqNKIddlsVrSvlS4OyWjRGOUoJdodHqXuSph/15SlW6Q1L3qZTdFrsU+/vylmrmsWZ
bSMsj+h5ShsVScbVYCc4PW2OsV+fl3it1wLLIQ1G5ztZ/U1R5/vF/PWkro66oYtg39EBtDVbA0t4
g141Soqh7ayfMlTA7NlLun0BML037s0RO0yIv8a9iieE9phNkpgcP88i0iIIkLSXIV/I29SRia/a
r2ZCG0Ef0Ynysm4uiC2UFUnRXFAyE+exA326nbI8QVMVlNWdxTzMxptVA2atoBCCW/Z1WJlJ1UTq
J8zWYOAtTvStt9us12snNWZvskGhK1q3+uNd4HJ41r8Ne5UUi9H4KJyPvIuLw4HcP4dDGEBhh9DD
AbmeaavqkfZySCWueW+B3rvlq43iKB3jIi64ZWIsG/HSbeGs1x/7gPrx/MEH4gg6bvn353xDkxUG
EhshAfg8/Unsnj93BSSlm3TcsDuVj8gjHebNcmLW9BnueiNeogKD5KvTPhV3wp7vsObHcx6GhZaD
RyQm1ZCGfw4r95mgdEovbhVQWHSF8pfLpxbWaE8MB8hqat9zlL6FYyEBazBNcEEgcKcD4OeITPQ8
pW43wB3yR0d9B1VdY4GVBqJ93vpjRpM4yotzQfc3NM7CHLzzpG+X+c8LUK5C6DhJz/CmY3Fb+yAu
77XhFcZ6uh17zoyU0PBN9yvgpL9HxL3NgkG/UaPH8groRQLX+3njbdVo2VTkDQ+T+VWxs0D3UsMx
rMNLogPz/D6h/nWbmLqg54PyFhnZtYxNm0ZNMiLqI+kOGFD1X9+31WK7HhlE0TTfyw8cNua9UW/Q
ukFlnzR/2NLgQopX82l87EribEYV9YLzNe6tcNEsvYW31nnA1oweSivSEbEz+pC7vldkuY1zSVdI
G1hBhLuDM9zPh7wrSulUqkPyELzKzygS+LW+OLwuYv30PqT9yxlU3FKfI5eVUuSZT/VZTq42pz1K
X7mVaYbR6n8YO6/mtpEojf4iVCESwCsyc5BEhReUJVvIICIRfv0eevdhTKusnZqaqbHHAonuvn3j
d7ZOYNd7ViRYf7P3/q6icsJv433UQpg3IdT48+ONhtKpUjiw+b23FtFcsFOYM6oPK8awg+8a5L44
3QSoVOQRr4ejo9ynhPoxidByCrv9VTgOyla4wEqlUyeMDGfOPyuNjtH62JUrZjtiWXRzfv3fu/Dv
xDFlx/9+gjuzJrVZMU3ZpFB8oVGCKZ+3/bRjNahaL38xRedvkA2xf5S0v9sBAz7f7cfbofrTvhH1
AEHmn783xd2hG8OFcVlovHDH4dBN7n6b8GzP/6U6dADZaPlZAa1cP7+xq7dt/tdjF/hbpLwYPL3v
ZZsu7WgKBRlI1VccHRGJ9OnfL/ZvL/JmSG4VPYNsn0Ym4s+dJDZEAkrDFwMn9r83s3crktPzhIxi
EPz85kX+zqfcfyMMl0IGj/olhaU/n9dedS1tUg7WGjEAa/2Sxm7virbBdI6HMdu/Vw+PxuvpcmUG
fGbgbvmBevHzjhmu7uI+ze5qlXkrirw73nlgB5/O8dy6RNV0Y60RXF+/XJ31C817N1P4zau6Hap/
ffS7V1ULaU8256aoY+mSpVvN5mLtl97S2pSf+DFt6R3c59fQIq1wJP+pJd/Oln916eHiMbpIcoxg
/34/1FqeNbJ4e3sjIydWsmPidHrzlPWS7M2GqjPdKmpv77jmV27gfKsf+DvFev8OwPkBoCFBaGIg
/1w+uezMPBpvhocg2ELL4m3c7BWH5gNGXr3tS+dgLN9UV6K/8GTdei0mh4o8bYbu66u7oiO28ieL
BllGCqrvcpdfv54F3QI00N8KMHef7hqqTE3MV6zE0QzOLzN9Yx5TI0AAD+3r1abfcbRfNysmw4Of
342w/tVdQyLm912FtCmDzwC//3w1ZS3ncw5Nh+6awX1D2hwn98rYBm30gbUhlbe7PfdTeOWGcL7V
kvzL2eTpLAm1RPLi+GC33/9P0SnX81GJulJet8aOTJszFfrTSACGRKcd5wROMiJIyItmYe5101Yf
rz6ztWX03dzd37nyuw9yZyk7OhYSeoHV3610L5O9fauZHaDhNLL8D3fj0l9Exo9mum9M5d9x+Z8P
vp9kTqS0MWWZ4znv8cdkd79Ybb1b2+CSJfhF16Z27Fx3Y9NJFrsT7ZzHb2zblztApVMF5tzNZdHv
nJa0TEhE3XJ/awZJ3rqE/N+Jg9l6TBLsd/Xyx+7q28xPH3P7eP6ui//3jMz90aQ9h5yAfhuMvceC
NbT6yVPHizexgzLhztXZz07FLvSsjrTE0sOB8p6fOZPNaUUM+rs3hk6on0jTc5g5uus1zsqTvXve
yPvNwtrhznznS3yVINWhyWP7f09g3ytUpLSbxnKNBTm/3NInWz6ff/pI7NB7zrm7A32Z2853ceBX
DpPOsCwjsxQUGDO6O5xNRFoubzGccAc8jREfIrK9j9owbQXuk8hl8c12/PJ7MslEFEY7Pvby7hz0
Uqjp/YQtcsh4v+3pJs1sCigu8cj/o6vzy3ucN6rCwqIjSbwfwDX7sIvq4fa4l5ftdu/dDDJ/cR2t
Hh6+6+L7K6omgS/KdATR7MYU0W9v7T/GpjC7CCJW3e77sXW16kiDsGIu/BvGHRcwH/1vbt4vogG6
+akJ4Z9oLODd6o2LVqwEZer2RJfyuIdOIfbvSvKjBObWCQ6FGkP04jkYcogOS8ZAjeg0fQiagwCH
FC9NacnYLaASlPMQeX6/Dvbw3dm/RXt3p4+PiD9DzzR/aXfLPQ41OOtUvVl/z8tpHr7Y1FOsXWdT
KyvtbwsqXzgjVARxDVFvwnUz7xIbOrMYfZbiGcrMlCxsyQIg71+cxPv3q/9dhLr/XuQU8H2ZAGao
4u5KjZRZTYRcUTk4Ly8ZIkp7qlT9uQFLst8Dq4B3y2CMuwHJiE4fwmU+0mm76qaIhhsUgZRyv1P9
+OpoEfRzw7Kp6Ca9L8eOptRPcXdzxumYviV0astbwsD1N7RpI6ExEBD++zX8pZvM5U4PIgVJunVo
//rdafqfHV+HYtt1F0y7Rqcfxp37xVve0CTzzdHxOdXJYD0Q8//7uV9tfFDQLLJGKzzN+H/e6lGe
N0UTscpt4SIoHBFc6ehslbX9LWrxq/vTUAE102FHno6cyp/P6uTLlC0GvuJ50Kzzui0sIdC4Ga4E
s3xHVO1pcrOHw0eSsN6jS2rFPh6P391jX75qcg3YMIa9qW3d3aIJY02mlt1u0ZcXvPm338m63xf4
KyE/EW7wXf/3370lrC5KvfTDU9FC4eXuq0em3pLlGMS1kQSZ7EOVFBarSHbGLBBgPwwHufuupeAr
E/rfR96d30QXJnOoexVfAfgRMKIogFqk4C8y9nk4vKJ/55Zuf3i47eb1dy/5K+vx36ffpSaTdL4M
s9qIjCKtGEVajIDDfBrdBWcIAD/8exN/lUJCLwSPhEbe2/TK3dOGZpakMhn4rtttsgObtE+dEx0k
nNfogD+IT4To+HeJsm8fe+cST41wrWVtkNf/J7AwuH0BCau4QkibwVoUVlXNS2Spgz4b9t0I5GKB
6EzSr2//vibAifrN68L4iCni6ntgFFkE1KK5uv9+P+oXUb6BvAK8UJp66e69yyS2QpmXppwqa5yJ
QKfnoevHQEXMW0XSvowGV5wFK+5e1MsF5qRpL3LTz4aPFOHYWkSyE407GcVJJD2jZFUVn0rOBJvp
FZrgxSFSnGrrzTHtfJJs1aUR9J30G/Q3Vg9XS5ngTvFDxm5Zx67cST/SzFG5Z3V5m5HjqtDkk34O
8xDI36mHfeUv8705dHhm9Mwbdyc96ytU4bXLvBYu3VKjYCFcdUeI6C4S248GuOmcIGwj0sc1Xf2u
mtyRczhei7Vpzlv59m1mgDxXvj/Ge0urfa0OS81wRSV02+Rd67wo8/qwtfRpVcLt/feyfZUV++Pj
3+UDEjGfkjlpxe1gowhIR7JKG7BMLhYsUYMM4Xc9FNIXMd5/H2je7ZOuL8xwNhqIv27njE7ITHW/
Bf/jIBFqUx11vp0m/XJn0ppCjzFZUCCaf94JdRhFTSMK8lqO1WAxvM/Z1coMGTLJTk41F4bmmNGV
1j71JGSNpPzRqgIYkSfNgHEif/fGv7JaGnLq1Be4FpR7lQAjzLq5rK7iuobzVx6r8SzBudu2wlaK
COqyb9zOvycQuBb++7w7A5IKgzj0ZSevBxFeHV9Ulf1ep3NwiFzNHB/U8kPvC9jRO4DMdp02rDyK
xshjTMjtmUVzNDKypHnlmGrutIpkx4Jma4x9GxifSDpnkbmdTfrYOqrFzaqMJkcrt+oFmcqyd2i8
tEaoygi+ZEPpy61gqwhiVBKotGg+FOJBvD5XxuSkOs1KDGsPtWw5RpU4U5t7F/VjSDAdsttn9jXW
vjFaX64Fo0vUH2jnxfP9c2fE+qDr+ayI6wz1b9ByKbDYiJyQtJoWvnkFwsdk0b8P3O9Sw70vutDR
KiWApMnm3kMxyjiU1I57hHEeb1tbj6cMGfnHrXdeH3WHWlodUAfylqCdBC4XsmHPM4nhnUuJYiI/
KwlWTo/ld0nar5w0gK7M/eA70KV69yraMRznOJW6fdW6N2kUtFIHHwLCFRnAf7+BLx2V/zzqvuak
Zeoi0purvA5pvtCQ3rq+obYYcqVp0zuciWt41vT6O+f35ovcv3fa02+dt9hqorA/1/pa0lc+9mQW
zrSoiT8oNix99GYYxdyNPv7253eZlK/CdQoNtE7fwN+I091FHXonNlpUxeK6v3wI0Q/URhHyd/Mq
0NTZ7qbCIcWMAvryOr/H1cOgfLYobOa1ac9p6GjqxUva4Rsv5ktzj1AbJRDcf4Ls2zb4TwggS6NS
1YI23XZ8pbolL12sdimohgZVbGUH9muEADXSM3vZXrPvusq/OnCEAOx86mJMfdxdlpE4VtQCpGk9
Ky4t7CBUlPFTLIuHhnD2euncqdlPGoDVdiuqQeLQ2t6NK4U5GeXiDULiJovvmB9/T0tgIP/7me6W
acga+kj7RkSRX9/3Lt6yXQbs+mIJM8z5rgf8K5eZ+WfOGM4Su/DuMirNvEuKLB/ZFGv9o01WneoL
81sYISv/3dv+6kyz1uhi3HwTxgX+XGxDqKdyUWbiOhpgwglXu0UxU3gS+pUASfO67YzE06+hlTQa
CDCMPQLB5qGaQ3Yg4h3D/I25/eq7E6DcpHn4MIZ6l16o1PnS1jWbL4LoWNu3rC4jG7G8ncdjrDz/
28x897C7rSalqhb1Ri0S6AItdTsU2wd0LP79kN9B1b1VwduVyMaxnn+1DKRSKkrVUItrzfBjxYGH
Om67TrA7xPm7VdW/JdDNKvHl34/9MiogYQIT6PZcskp/rmwjyp2ZXm6JMm+7XypBcYSaSfvr6UAQ
H97SZcFaPaX+d1kLyjT85P9+YTrZbjMvrB5TW5Qn7p5shNqM9JxePOZwALTARIgm2Xbvwi46Fr/y
ffGGso7MwYFH4Im2BLyVvA53N632mYOKax/ZKpJfD1kwuddNfW7P84txnD778214qFvqgU6/IZRN
fSftxH236lag9TbVWjyEjwbNT6/yocItRYu03eb7mjYcOLO1dVlpmwypUgjMpt9ASeZX0Tabg3iv
R9YkWCp/VruBU4X0himli3N6mhjg6XeUD6APdHRpnhTCV9CYdnaE3It+Zu3fNMIMD+jNNsdbHUm7
irbHabJxTnyDBNlNEqh5kAJpTTFrp+wExU+R1/klnFpALFSUY6vcX7ZzUNgVJC/hV7gJf45B4YdI
/XQBJ+HGeUxAvGYr9MN3gGO98qf8qX/QNIYK3eSGgNalxIkmu3BPhf3Re7fRDrT3FUY4yrMBAzgL
UliOo4OKf0La6qfCWAipDx9JX6NxUNF01djBuzULV/0YP6GFGh/C8ULw0dtQUcPeHgp7NHHAXGG0
q2Ergmntd8j+lL7hDsxWQ06AXDs6gBmJCQCsw9JMbWZAKtVKXXkteq3TuO7TEKAmBBXcKbcIAvGp
S6sP4m1Dk/1gyaLdvZapS1omAeuH9NEeAMsOVLr7s17TA9sG0gFd9gqOYLuSDpf3+bVeRwDFBEJI
23gGJUr+k57gVQk50cIJ1Uu7gqtxoo/xs1/xQ7f5FnBeZqnPKQq0NGRBmD0hc4T0mAvkIwAj8MYf
FZAuZOrUkTcDRIJp2ZdW7cVI+OcgCSSIpc/ptn8XXgkfgQnyz/xX5CBFqv/mGtJ1990c3f3VyMEC
a0bRi95rIr3fZcH/3MyCfokLTSnyXVFmTsyagCCCmMxW1eNt2D6EvfdvI3J/O/x+IOkpGr0pnf/V
mWpGLVVGjQcO0/aS47e/zYujXO9Rwvj3g6jc/W00SLJj9hfYSvqJ7gx/LE9F1TMzeWgr+wruKXRH
kQvvwURMsz5309oo3EWDvM5BGNnN6k9xDlrNqzq3EjO7zZ8RwzfN1aJE+2alAdYWVrT2lsvyEdh8
gpQb7avpKgPypL5MUM3BuAvwJu18CdcdAs180Jbx/MKvc6CM1iug0IzsEXqDWxdYdBGE5+mX0j4s
fgEkV3/Gr2+al12dtGNKFs4MG9KAFV78mMa3RjzooFPJ2bokWERwpYBcNmqLNPb0XHau1jrXweuu
3qwsSUvIhYO922NFnkPNVrtt/JyDEe/3BmSpkU4cWlAGcjNzue3gJ0dOqOIs7mGRVu8IMRVLc3xC
5auWnBx4/BXEk2YrsT2TTNHSYGJIWPsYNuNW7pgwOcbTsXszL2s59Bftsl9mmNsBOhF4ahtQKdyX
IvLxbSQ/FD093GS5Peue6eogtIRjNPqLTWLr25YY4GJJqwVGLkTT09HQTlml0r6WPHggs9ccM2Cp
OvxX8i3QQ6Av1nyZVLNU3ptVpgzsNZGnSH4DspmOzMVLJjV8STpnH4UnedwM3UGQvL7ZG8j0H7PW
mSW/7mwdhb5mAwRaXUqT33/jE3BX/fa67y6wP/binV8wdYNca5GWnqJP6N5oZNACUXZBki8BHUAQ
B69HZ3a6nAGxiwc5W7WNtYCTXU0vZnzWFsvrByCi0K+Bl2oPehV0+aaYGX+7OvqDWKxp2S+ljVBj
sPy6P1XqT6VxKHVa2bxH+HNRrBW6YB5Z/eI0NCdBPmuRP0Jit+A+Wmq4jpTlyO5NvMT0rqpzBXf+
EqNXiT7P6ipbc2Zn/ocBgYKuefVQ9Yco/RlqjqnYseyw2dXClV46/WO8AClewXTvUL1BIx1yewEk
CT59DAxYdvJ2m3Yu964vMr0HwUiy23QvbBQ4GYvCzTt3YEKBgcTsTe/9i7wS282UrRphK8DSiu0E
ATCTn+IOE778XjMQdGz2OUpI1UJwBIIqYA8EMqEnXj7mF87oaPgL3W7ig8SNKNPrb82AcRgDsJR9
pDv5MkSk+jaldLH8R36VcSnF3OqBiXoh8AnNN98F+ST+mq1WJWk0zcsejkMerDMJLTt9XZxJbYi+
/mjsGt0Na09nxLCFd6aFdm0PfvhUOfroYwYyRrCz1XAyHlPRMuCfG08cKElx5eMVjG/2FFGjiE+X
vrMuhlMxTHzBn+k/jfltmgNBdtThSW499VxKto6gJF0spoP19PXrc5OSxfqo4YG712WPc6Q4beE0
sg2yZ8u1I8pBiBJh6pmBqq0BcEyjG0m+vBJSZqUIuTv1DAV3Bg+8auAMxu4FpbrZldInkie3kQVv
ftEaxygfRHuiO4bYAQge1IirpYqB1Lq8Nz6i8UnLtJC+VclbewbkHj9onlGuGUIwDwSa6bIiPXMB
HkYapzOWehOEb1ccAdnXvMtwyvvlyPBob7VBwRzCOtqbPeg3kZkM3b96g7hUByf5vMD3fiiNJTDY
maysO4879SYQd5Zlf4HHwtdTofVoAIGuNG6QDCr2vbatcwfwGETk5qzldiNglGwMrTrBaV1q+ntH
j/m0lD/ZWgDI9CBH2LG3qw8RQll5UlnBbEUd6QqwJ1oW66vOMC104x7iSb6cne6nvg/fsuxhkbsj
3BTDq58xKTUjqS+94XDJXNw5ApNSa96k25dA0ey+2zX9Uhk9kGfFjeI4PfTpUhM9IfzVqn4m+pP5
fAGe9SDImz622UZgY2q+I3DbXfhWaYItdIMlzDvR3LXSCvUpO662xVnXTrzd8qV/F8VTaDoa1D3V
az/T8EeO2HcnWhJGHUqNP7S7FmL9cC4uzqX3hiP/wU93Y5UWHJMU7eJDZBKX9J1Cy9k485Iqp612
rbhn/4c+2mhX0Gk540ywZZLE1lp3VF1F+UiYxw+3poRW9YrvYaC73HvYmQFx0CYGZB+6CUjEiuPp
tKEbIfuw1EGVbXBASIItaoD1WKCWZSreMg3EKYWE1fxsilZTBxcZRT5vyB1T/qnIvzrtdKntylwa
s1s0dtMCZ85dXQtqIIQz5PbFaUT0eMKJHOmMkzWkiUo/fZS8wY3y4GbBig3bOTzmeL7cvc4NK7+R
kcnkyj1HheOpU5AChSfMKh1uYPzeH2LhlKl1OUZCQGkGM5LhOm1a0cVOj9O5UBjzmZizecwNKu4b
LX2qOMDYmTZ6UZjeiNwmcgjXAEjRanS8hTfRKkJ8M7IW0rqgwWQ1BmHC2bfD+Jc6Wtl1I0JDeeKj
TeNKkn8Y2O0IsDzfcOYWtwQmvjor+aXFpdtp+1RYQ26Xr4+zcbyAO2SmIuDsVqOtNSPzVtsOdiCs
VTE8S+XLGK9vsDLLq0HiiRjDZWNYPKGQ19mATbB5wHSx5XE5gltOEJCWCjuJyCA5U/RQTDQcl+8o
nPq9GuHkz7ZgnMbENaYn1eY44XLxMmM5DMKFXZG77brHGhibSSq8YmfATKsjy5QYNHPZTTEvL7ji
5U9PinQwGdlSWmEpFJWNi+rRt+HN+kdSob75wzSWqX4yAFhm+FAJAm/pj1lzFWCUgpsi/t3edC8Q
Zot8UWL6V5mCSB5toUCzs7Dl0l9077P6q+sBL3Wx1yDeNrBDYqVD8Vxz9L0E3fzyuiCoo5fR6q8g
teVjJTtKtyJmqvg5jSLYDPfwMf0RLddIeH75jTp5kfmRqzF7S/X3lGBD2uSxo5sW+Ag4gQiZW4zx
RGKQVZ8zR7kz95zjC5dCdLp8AuB6bEWsS7VU0yBlW8zp5hK6KlCp6leCJWH7QVnMGi7cMXLiy6sp
bdJFyiF7DbcLEjB9805YXJL/boJswZ3W6o4yLuy+ZXoOuqAsbIYGmvzHk2l1QD/jk7hSw2dD2ORR
ZYvcY7HZWUP6TGujpWoorcKmX2yVZAzq8JClkTeK5/GjBab+oGXDMmfg2NyZPKERP9vV3Kiu2n22
ukfVbbjs5kpwCMTEU41aoXkYtHUzrjNcgdZG/Z2bHJORxXYd1EpQx0xGbcYasLebIhTOezqr5U+p
QRrfCwf01zS7Audu+CIg1epZrP0a6dUc9tZGkzY4Jjpzi+ODFoJMm/c4RdElJqQU8kdUClCTgJeK
Wb4+JdUhVjcjF2E7u+fhbMoO7K2F206o9j6EQE8116wrFPAds9pHLVKy4hFtg7a1F8kS2zGGaHJl
WIzsiXFMzVNdcOzJWrYVL2cBt73s569dZWmkJZieROuUvE17AlchcDFd3Whc5eZjIXnK7OD4Zetx
Wb3iBgzw/Rp+N6hrTwRLmczuLO7o/QUN0CxjXGkiBfUnQU1dpRZlPleQrGmxVoZ1TLXySiHT+CHj
bwre4in81dd+4l0CIfca5UTTkV5ZymAXa9FWnOKkbofQKUu74SI8XyQfFoZJj3EJ+ca6XmwJ8k4H
D8cXPBU84jHasfP12RtJoepO9aIcLpof4VqTsXhRPH3wIrQkDNtYCW1Qj26d46y55p4md26Vh0J2
BTSjF85gtcNBkNlTMxCKed8YgerPD4xrJuc0XqnAPI4CrHLNrtdYy64NovYdCGy3q5RdpuO8O8W8
1xeBIDpN6pQf2OaLqzAWx4yh3XhQS4m4HqKLEzkSI22rzikggVCCGzjTt7cyBcXF12pOj40DScQ9
Qdrt6JhytU1ZWeWhOE1iEAurPGc5u9zrs5WguCV1GxISA10l+u3Slmu/JN5CSqpaT7ZIh4e+kU2n
CU9J9siOZaav/yQ6ZBSznpdZ6V8oWx0KjSBkXf3q41elWV0WK+H6cFVsfFhmBm+6qtikaKa+BY7L
7W3lMSTRovwkZoiaM1urC/1hcJgaxJXMlIDpTak8yRdUDrT+WFw93TinzPZACW9t0e+rM05OzbY6
NJPHua/aIGXhPE36RV5sQ128BjaOM2cvXE1gmv6A4HJvPPckbcWTdg0MVJ2pKyyRmU7DVTw+K9JG
a1+jwu8jEjSj242eLPqNgvdkVbCozZ+q8ZjPL8JlSxeZTs6/9eQz67MbwA5eXTwCjjiyyFwffWxp
B63nOqbMh9jvDYJFBOoQ9mbqUhRsY6dy1MUf496QfLbh5dlcxsZGGFc9ASDIsq1KngxmauLjzZKb
sZvawrwY0B7bxTGL9/iGoYvYVsB0bDPtxqEBZ2mNzAdv+s/bd+n2BcBVDPT6cgkWO2KUYf27u0Mk
MsbXCoP8+tA36ysgZ92djpRsxfkVb7PtyOoJvkBuSXKJ0ml2L0Ss+6+xf2ySg1oGs35m0LhKD1JL
uO1fu/0ie7HrMjAbbGrs8edy+/LMFVJczwveQei0aWkvRsY6T7r8kEpee2F0R2wBYp2my3OVukO/
U5DjXk+kjOZN86Rfb7ooi9FVEb0+jbVHW0K+paEvvLCQ7BH1R7THbcJbykp3njx4vtVSlt3Le0Ns
B6oyzO3+Iw+eTJppesdYUwcdbt63zd9MYmc4iTayr1fpPJ2GGGyLE4Inrp3sx1jY2gdqxUz9uMkP
tfGYkeZ2tUa/I1Eo2tUv6irhc+TFTzqHo67sheRiFITOb/VX4JkxEuB1iHElsElXsR3tWqh3Hh7f
GPomXoZbH5Njo7lo2NQV+jTahvhBa1wOpzgDkyBesLkcF7b4VNObY/cn4o+6dJOd0N1+41KjDY7r
CeKshftpWEpzICNnzU9g8B70T+0p8cqnbvRNIIGuRihydaTK4qRCgFZJYbjTObmVkmS8nlX9iLo1
/QOE191GhduYaSsNHTcHiJVhL4zd2G1D7eY4q7krTi4oRuXyxtHVKxCPtfhD/DR7P0J1oN6htVB7
MFDmyz5tHf6fpnPjDfrQcGgeFv1T3ttCE4gmksukEqmZsdkjVzkYM3vZOesSUGVXmA+psEojKK9J
kApLxu0xCAthvejWaRzUz0XySMyjFBtJdfN6WclWp1iJjuoiMtxeIj5xmQk1sHluAVvR/bjcJJJN
alZV/CvmjiQkWgSDlQADr96u0UdUPR8v9D7JOEGnvlxq0k85fVE1pt5pw3Hr51sWlGMjEbX0ut0X
y3RclSZ68hw64aQwcK6lvnpZAXSJzfOY+oj+pATM79ifQ/EsCMt6aK3PhejG/eukP04casIXOfZ0
yZuz0TZ/TqArD9GDqvkGCgGCbGn9tga4mhymdoEJG+3I9ATBhxp6uTiyjiYJ2gdjapUQWWWIgvVD
hOD8uOICWIhP+DicUlZ7vroFOX298mqZiE7dEwpix1Myzg/MVJOGNpfCYVCCalyZ1yDr1iG5FMGe
Eg/NofyYic4tto4eyZTnCIdujG4ZP5mCK9Oo8yymSMNbmZO/Xa5eWCzVi3ONnPFjOoKiGqWN4gkt
bs+SyW1g0dUNG3rLDcaErDN4mxMaWW8FAzzDOoo9GkZhmHCjZYNnpPa1In7GQGtu+AtvcS3jzDsY
FOZMFZ5qy375ZqxNJ33iWtTlNYuBwU6owcbLl2IKOrqXKk9PrcjTFedaO7RDMZdjLlp/qKlJhJ/X
y6Y2Hk3dlRHCVSMvSR/HdKfuDEoFqX2pfSl1q3SdVJjX6Gc3HLXwF3Zt7ugt9gYJw5wPVHvf+9Dp
hm0jrhaGdd3mbnWMqhU5/jl1axKSol2oSyeHbgDLhMir9sX3oQwinL9Luuf7luA/fyUvoB60AwtS
ZyTg24NBJOIsyPfOLzpX1mXVq9vQlXSs+2uEmdYiN4r3tQZ/9YleaF6VhnP5mdcWq6CB7OXy6EpP
3aampXcONxKRQJYuEbuR0vdwPpYZuZRcPSTQ6SoG85nWHaeXmPkZRy2XUX/o+0OxLmK7GdYijmgo
rXjt3PnF4ECEcKZb2CCWLkFgS+rispZehuITcYb6HI1P5CSuL5LoTSv9RTMCZSTtIsTOoiI3uoOG
OL8g5hUxwWnur6o7VOcFWPQ9NqNvT1KNloBVfBa0khhPRX2WJCcWd9HF7aCYLtZQtq6qXR3Ey0N5
tYm+yAXK0naBojeGSwv9JN3yq8PpQuGDlIVzVRckr3wFaf5yTS7GILJGJt94YU66hFJWHxvTl+Bk
LekOnEVHp+EgvHHSR+0MfhaRjYM6Y0r9FgfwMf81lEuOYJ1t24Uzf6SdQ6gx1LZWPRJJiu74Qi+Q
ptj4JBcV+SwDUne3L7Ex/kjg8my0m0xakfvprnbxo4RVES+vk9eKNinDfH5or2/DJxDdl6v0E70P
6KEPZOYA0jC7gB5C7sXeYkkBbKotEhQFXXy5Vwi7mewWoFzNem+WIk1Yj8B4e7TIfpKOWNXcVrFb
XvYqeXFDeJb0AF813uSZX4KCVagdkbqlx+5BwfZXMD10kiDSgWTbKDsVzjWhAc2AgT6um8VPfOvy
sYsdQiM853japezjiwcUzu6eMtmWnqqt6fQLhwSm/FQ9vBdbGGDyYMsL+wrxfV6xmiZJQzYpoisF
S+RW5slkacjTkZJFvsHp4+2s/mTcHdUCAjsL68Beo19qSdpR5zIESE9t6WVemnayxR7+uDLp5YBG
SwS3jKko4hV/Zj+MN9LS+IoxtfxPLYFvAmFLJZpqX67KT0WxQ8NOhOe2P7Hd6jnoCrvPgmu2ma4/
BHi/HS2FpTcSU38O0uOwGoWjOb6Q85hVzqyTDOeE5LdMeZDvoZ1q2gBhG8OnNR/0aZeTvy13Scfg
MqIznnw5xMmJM8StRbAsqvsq+q0SN/tj8jDgcc9YWmps6a85PwnqafhUz4SwsnzT1VgcSS9TliWB
ksJ4r4/yCdWH5N2kbNq6erFPdsomHQ66t+4xnMbF7deIzk2N1Q9O3DqdwA72co3FrkiUgjg2GSMg
3wBjXv/MlGNXoCOEaMRRYJVA+j1V2MF1cbGva5IEqt9DetVd03hd4I1kya7qDmYZFE/0p0pWqQWD
spb1wyiGVoGTr+1j4RVAHToxfUVO09WOyNLAZam9al7X9HGYH0b0qEVrYwxkJURKlWNCeVogOhZQ
+1Oo8yw44k76MCkvYOuHmswtLnZYWkV+jnKKJLBRXF06DLB/P4Xuhf3bmJbWLNN808V0wfkLHmPN
m+sjPoc8u1MWyAxOII9ISIVXXlJFs4SP4QfFoeACkiW13qOA/RbjsFm03QkPGWWL84X/t7E1+UQ9
N1zhPr5Lz6S61pRiCZW00Fp8Xn+ONN1F+zxxBPqEEqdh7/akwC6ryLQjncwulwemiz2S7eraLheo
fiXIbbtdQnmPhfXl8mRe3FohUXLVLU2kIBVa7aNiF4fL77rqOrwS/F2sJgsQ1bRes7Z2JGiQCtpL
9BqG2yl+iufWXcSiQ2O7dDJNXKHn/H84Oo/dxrElDD+RAOawZVaWLMmhN4Qjc858+vk0wF307XHb
FsOpqj+V8DGXO1y4Xqr+W+RT27wZ5caq1ItG1VphTz24tn5xdHej20bnC1og5C+IYJLsq6kGDiLA
AFohUGYj/BWpX2Wu+5rROCaAXrsc+i+A/XB5r8S9wDdO93KIHNJXR1QDmz+R+rfInSOMAO2122mG
ba4vCv+vgRbL9X+NP9GrJ609pLmdIIkenDQrrgqSAiN7lbu3SHovPVFwjFdYghLc3rwBHgiAaNAE
t8xHTmGpb/Ke62IEG8Ueco4qv5RcKtwjSoL6Fv17brLbnGPTFwAwOC71fktPUmv+/OP1l3lLmSjb
c7f6DQj5bilQJrzW660hz0r/1ZJAUp2YWIt97jHmnqkyEr6BypWyk758z88b7o3wBPH7WFopqv7l
m06v4N3I7DLxxFNO+0Mc9e9TRNGZdiWdNcUS9w3xlIgQHtFO7+y4ZMGDxTEZjvYo2qbpZOlXtM1T
76kGIRgy2amGN9ApFvGuQjbithtH1Z4BlVOEKPyQLgeBosRmJMURPtYWRFWw5O6EJ9XlTVa2XRyY
+j1PzmniTZPf703xIWq7XOSyAkNZ0ZEbHRfv8rEHffjarNA90ofxYYaOXBy79LVOsdTGH4ifWVj/
wwT12iVBgW58D0LNkpduPCqjO4iekjirb84uO5hWf7nUwfqm03jru1q0QY2mj0YL5jJIlaOe++bm
PfQuhWxHrdPSRBcmnxAphPE7rtv4tXrXj/3oIwjkE23ccb/uwwuct2JJirMZTis5myhS3NSBWhqt
fj8xJHeWX5Mh5sx7srEMj822NECoWKrBidWjcdePcuONjLr9Z2ecm/eJY4zNX252jL2CF5YR7QPx
YdgAVjhydeLoGkU/EtlflfjDkfHDeNVmmi6P/a2ZtA2XXUcfFzR+vrlDZc97bbK7aIcydflgHZZ8
JAko6f1edA0nkxmd4cJsExBG5JfTaz/vtsJr8wIyNmd2D6P7FvNpX8yXIumtmCqXXKr2Xy+fQdQz
+W19+dahFdgQ203X6DdJ2FaWuJAMgHg8gsZOrNkuzwXpZh6UjKO1uYWeUh3nq5o70/sGoQZLclo5
AD+2tkhyvqbn1TLuVWqJoZvvtcous2MROxMPhcw2tOpRE5mm1rZx1hiGS2ssLG5jxib4Q8subMCA
lwQLw7StfIY//tf8tom3guj8dBurFJ7Ph1v1Tq1aYRCf6s5eB6ia4XeVAm2kL7Dq4a/rHbHbj/K5
Xl/U0smg4SMIGOMjGjksPeXSfrEE0xH7U0f3slgJB1X9KLt9wYshiIfouLFfzAIJ39bU7uDOCYIY
K9ad3twrwmunbzPdVcDvSi9qjm1nFZm3gOsu5UdvnHRad32xdfMWgsgjrfnkS3H6Z1/aZSXNd7uA
HtWBtgWoVhSnG7bi+sHx29a2Mu65xaJ6LTZ+ylwz3pX8ZWSIjia7ZnhDzpGH+0ZWLfVrkryVpose
65Fq5+klEc/xvU8esuKCcGWfgn2uL5oNgTEZv1V/lk+J7Vff1caDeyjlf3X/mYRBq9/n5YijpalQ
BvjNh/CW+8DRxvBjpk7y3mvUQ1Blz4icaLsKrjQ48CgSu6Zhg8J/zbcolI6AfiE7IJNYfgSmldI2
7ou5ywYI+essbyMfZUXD4TVf6zKg/WzxHEbuepWxz2wo6CPUnmybuSvdhY0/RUHKjrT8c+jhtvkK
Tis0FFmU8ugc+6DXvSm1QmcmfJOWq7ZVA4DMMrgJLP55oemDwM45JL6rQwmoovpo0qClZbv7lnV4
RtsAO2DBG4By24I56YGgSFbWu/3wIq/2oP0O6i9lMm5/zCsyjfukppZ2Kw6d6OCQ19ZLY/oyK+NY
2pVwusOuxG6/cW1zN7LaUXa0nKWtpp1lHxuN/pABwWcVorQ6t8QBbFpnazwZiAde1Kyli+BFeK/T
v/6oZxc2DgM5Ldqr3j4Yj10Njrr3xsotLlNzTMWPprsKHCfFLVRfstFuLpXgDQ3nksyHsYcQbXVf
OnbxrU/H4qZAgZ1lu3/JipABcteClIJA2Pps5flpxSgQonpQT3ISjC/LPQ/SoLXSlz7bimA4zb3R
vo0mskMSGHVAdjV862FQdlCTGuxmdSmM7cLoRey8JUx75VupP4T1FIY7OW6tBXFZ/bpB37y63E2T
pWfJfSzdUgyGQ1y/CtKhzXdr4SChi/a5eo1Ud3ZDVuBZJsTLqYfFUltkDstWq4/56wY1kwI9fOnh
hkVHLH9qcVuEn2VDsSBf+KjRDWw8Ht9KcPpnUrNP1qCdrDmpTrotr+eYaQ7cQe++Ku37qfUSJCtX
dqLox6Dmjb20SIC+K80f8HE95R++jkaKmMWeoJ5B/1Z5wjYaTyXqEwVeI07fqvZ9Gm+N07UwURH8
l+K1ZRPU6l7gnLVCbzGPaYvf4zhnf0tyAMiEZAa0/JZZSPhT7zbztSxQVdrdQawuOQFBAuMxCvWm
d4SfjKddAtWpc5ZOqSmvY3wGqRA+dPDI5xzA5u6euunkg1fwshill84HfXGaDjxyYf/3vlSP+Zs+
vKbGveAojLWdOUCKfQ5ZbnUi3fLWZFNfVB1GWWY57cZtNebBgd8B9FduLIQvoUQRAzcakWpGv126
p69Wo49xjDgkG7tnRdra7YexsBde3v8bD+P+m8zvoKf6Z4S16fSp7LuvOHWj4sgp9rCafqcoB3W2
4viWSRB5AsdheU3KK2CuHGKKAtYgl9JTJEdYb6H2kxQeI6wGPH+P+l0ISFS5ZWez5Dz8YD58npHW
5i833fGKFutD+GHhOTd75Md9TtD3KKs8AnINDGr5ZzRtWT9OL1YfNidGzGNrnMzPYfONA6QAOvS1
980V6IqjjdhMkiJZMKaXQZfs50B/WXSX/jhtiRW1lcjRNwd1wWz3mJuLbLoqkKtwGC6KNxF8/W9C
C9IcYqw2+aHNtt3gm8em+BDTQKcQEguKAOdPLdxuvSDHapSzGQbIKuabaLC+8pAwJEmf0EtN+5bu
ouIuT0Fevsr1Jzsm2eksUdH43dhh+Vag7FXOeRxsVDCYE4mcxGjsp9pNoTk6u5x3DNsFzX6kPLMw
tfUfC+QxoJjJvw0vEBUGwge1nE8DK7Fz+tRvjSxgjKQ/jDeP9mM2EbBby6sRumbx/OUm/Z5UATEh
cgatf5pHJ+vtKvFG+S1pNQrHUY5Pjbbr6IIWZFDtNhH9UfcbdadDryHCYrN4vN/or2L10OTjj5bu
ZkmzEAVGmWInuRXlvzMFl8xV/bQoXm/AT6QX2A9gDghcP2LVGEBSZXix5GVoRTziVpth19vqR/gg
amAGrEJYW28IcJCyLaBDb7704z2uPGgWyNNG/ScLNeISR0jOGr1s6gq1G30rhoViV7Yn5joHtqhj
w2Y3Aoe607ls7TiypAM3TONyKEFmesuN9jcBnLXSI3LLUbqhtxiIFKCbvqmt190lR0O+g7wD4V5z
KANV5/d+tmZ82b47K9gvszvg2VNz61TZwVS9NodgubgVDBgxt5q/Cl9GdtqEtqh7dD9F6ojDCW1j
Fv7K+nWRAducTX0S/0rCXUk5XVzhgMQFcDv2wUb1/KJOH0VtmaWbJsdyPWdra03mQ54ASAHGEFHN
Tqt6+Z/m0L0cRsEikBZqXNqREpRymvnRXQmPmMXQMrO9skUYIm+N0ZVu9Ulhhr0Ug58snrnrV17O
Zmf+GsY2rvbDd9Lt5tbu6zfZuEuXsvuTiR1i3uPXFxRHu8yxl8x+HWluVt1bHJvyv/ItH07i24I4
glGX7qyNfKaMOZ0sdTqp4KfsjdEcfhn2JrzM3d7YBGg+Er+RbyMN3S/DthpozJSZp3f7sPmnyDdz
YbkgBVnTDwMCGLD3L5WpIhhiJ2bEbr86GFdO1T6xU5f3Jn7W9J5SszknaAqAZ/Szrjh/48uJF7yD
GxdBhoP2T2JE32ntfXTX2J5fRJqr7pLyLPnzC7rwouFTkZRLVzu/magcTqikRDu62aUtAqP8hR5z
e1oF8V8Wu8l2054GT/6bWCAQ7fhsyuYFbCW8ALIzatRoTPP8Vgn0D5D7IWg6QOQgfUnFcV52ce4y
LfnlLl98FG+g4QIUY+Pr25Ws0+l1Hrel6DWCT85oWoCXvG72LQJNPq4lW/kDPAkutZBsNIUJWv71
VET7QbLhKkGu1E8ztruW+R36354u2o1Q3+gjbINFeRmyh1qd9Oy20DQCwLYczjPTCaP2koFM3zSk
HgO9Mxy9jVoEzl8e7ST5/doyeDTtpcmQriBTsjvJm4564+bKI2XxWIVv50/ec0M/QwTAgGYRMpvU
gyZsPtfBHr0RnB5tnnLqJqaKwEy8NoXePT1ZadHXcaIpR2N2s9U239HP6bSmeYAKdYUROhBhAAkR
Kf8iusTbdn1jpK3Vf/MT0MmPKruaRLsEJQRwqL3uuzECqQ1SfNK1XSC2H+5abZGeilIQdyN2iUY7
6fzWMTYNIPnNDawD4JWPWBhO+SFIUND7NT2XxXXD4mhjKwD/8cax7mHE/UnoiOxlKVSL8KvqL5v2
bhiXRXtjTMbwkacQ4VYlBoX2sZHpox7tDNnbeSYKuMSOsYxS+LegRrGJVf157ImLJyz/kOnILOXR
g5L8lZgEbV8FXEdamO+AZpXNAR4SJLgT/fWppMmCmBIh/Q6GHfeBEvEE22y7RXwx3UI4Z0AYUX01
BLSkGrEa/5Y/gOPsFS4OfZd6nhYqQ0kXhZjlOwfFY+w6yx9PjqpyoG4RNgifmXyGcojeNoA/h4w2
c7NcIrQQTuWKP4UM/eCsPyDse340S6P6C9zGfnjtSHRpD3F77H5D46DLwbovWaHFtN7k5Pj6Ue4q
6xXorEOIMljAP+jo4mhvxi9SdBRYWXflquTygc1UCvtdMsFuTciQwS7BOosMYrTfiTwmfhnuUuMT
3b5u1bfuqnuLm0sOmt+6CzT5vhEu8UVbaBCdgrZ3GA5N+VeG5A6f+Ss0gkWEHPu4yq9P+SNcmHEL
+VZINQT4t/HwfBBNC4a3QXBZ/i1/aGIl8Zqi19rFkY88UD/I9ASaw9V+osOdh0pzfTaEVj7tJV8x
TvAIRhoQgl5Ot1wPKrCKZsMa31PEILMUu2wv8a5UJE7viuW6PJeFMJvyOk7Ttn8r0Jk+0fXmaH4N
XALJNQx0P36MFaR9COm+rdGe2GPj98Mvtp6kO7dfIeNjaPf4P8Zr6IxvgJFStbH6xhU1X8FgH2Z7
9Dy8WTxqo0AzhpjsrWCaIJMHso1zhWmuUpCHOhzhfWc1y/tG3andnsIYkt1ewcLZ0Q44j3N7WJCL
/00a8hD1yAbuiGwk6v7A47LhZ73OP91jmoLiWPgRq7f7U/HbG/cechZssTjevVDyBv3UsZc6EEg6
Ej1VYQ5cFRKlGb3h4zNkFH3ti8t2fHZ1TfKYmCvq9E1lZKyPH8P7yhwweXXhSgw9WnVPtsytc3eY
GdETRKK7ZHvoIreRfus04A9qsuWLFUB06v/mKPubJUAndBfXILxVh5r9X0AQ7d9KdxCOTmFCfyc2
/7YM3fHZej59PFZxUKjAkXmeQqwq2W41MF64K9teunarobdbmWuidtu8y7PLOC9KyIMHqtqAfCIH
GfDC+l+mQCBllpjiFbPJdkv+laujPwjS1w5cjnw/urXmdPe0Igp615ispkEf+HRZIEpkQuH0NR7A
iqK5X6tTv1hImiVcG4e35775GraqrPAxSwfjViCGDRm5to36VRs3A9DdrUIazBW/LfBfH+I6R3iB
V8rV013nbDSnSB6EWFiNo8G7pwRu04xq8aPQQl8fQk+jujw9ZZEfVlzrVQOfFTFzgYMSuYKEk4Mk
rnaSLLmdnrpJ9aiE6bEgjG9hPNMJiJ0ODydUXjpDFjlmntnhVN3X8aevSKjRpSBHwmZ2F1mwE92N
Sg7ORT52H8AF4vWNRqdikwhGJnXdhvpX3XxrT+MF+h2a+Dg6LijORC5ryrCDu3oT32u6LsVkb9ZJ
G2+1cNfQcccDthn9VQUT7iI6WNMLzZ9QBFqbDqW8DePXuKRxPY1rHgiXdf1q529VfBginpHzdmLU
Ssr5KXKFaCOeghINztYDUnooIrITAtmeHRkI9kiyi66g98Oxv8SO8IoBjwuvo/+rNjgE2TXQb4fP
8YAcwIT6ZncynA13DTuME+1aPHRe57NpywOYjgLzG2GGutykncpyOtnSrfgbsgFXwct8JrlrhB15
Tr8W7Qn+vAmAVSGhE0cAogLDdurmndKMheeU86h4uvL0ESbu5EtM5tGncu12mszq7AAydXoluAjo
BGiLl3S/1Nwbqxz8vkeqbrWIDrfVuwy4YPpqsZWFO1ib4MT+sq9G+qHdBiQ3bLdGfNK2AlIv9M4I
7lfWQkdnwDAarBmFUG6hesQIuLFjDzCLHyeo1xWnLG5FDvv3stqqX3n02sm7XLFnR9hN8xmhuuiJ
9yFz6Vv6HzwZ0fMzV0cgkRX5myOZeyaH6S0sIEpd6pPosRla30en+BlWiklz+YNJigrirXTdV0CD
wTF5MOlPfwckE0fKesJUmr6PB5nYAaw5O9C89Fm5rfS9iHaFT4yuZ8JWsrloL241P6d1gvWbHTTv
4rgnMN+wB7eycvppBnxOfAFFOTrCp/9PdNLLl+7lkZOAvFqR6o3fg4txABqyIHy/2mtrsL432CT6
9F+B3tHie0OnhVRONvr6qydkO6H1zFtHRy6Hu3w9icqvrOFH4Atq4SQWhrV8Lq+jCuk4nYXak1Uy
HqafiM0TLkj7teI7CEFCWxA7M9ORfFjak9aeEtqg/P9+RER7zw/vNx6jXcldPsGfL6OzLHZ54I+j
5tY9YiOrPsS82lB94QnmBuVT9Td66eqN/fu0/qsp8gMVuea5nJlzIhwQIdkXw/Q4RpgOq8kJuwMP
Zocr4h+7M4wveRwC/k7hVbXb5CAmCMk4OiKU1OIFdrlWoVWRwq41Pdh6Qt3QR+74gWehH7YmXx2V
v0fV8OXkJYa8CT8LyiV0Ew70uPASY59QroUterK/fFsZtoKFqzw1HJnme/wziUd2rUdPC/VsaQfp
B3yGJ3KIg3zjRDjkiUfpAP+ZLs+54AwFmqo3Xe0t5VEaLxVo4vAorhECdtNDOzvEbxu0k8PErgsm
Bqc+JzgOH+BePfQU2jjV1VDCLutlkH/lYp+qnvyvGN+mi8GInvjygEeQWsQYFyg33GSl4EvARe0N
NoECrZAowwxWpEg5HHN5mVmzqbvavGNqLHO4dB779AvQO0l+xC8FXiwO6pDd9X6r+OJaIZ8P0i9F
A8Y5tPRUzXdaim7NRS0UdyxfZ0FwQH5XnrSqc8fuRcu8YjkZMstEaHbqK4Bs1cP7z//M/E/0edd1
9La5RmqTFkyoGNTwAPRbQDxGWek0ceYl433oHXn4beYd+omhOqzoyjSG8uIpMNjX9VYOfSxR2sJW
t4/N6EUkBSZgjpxtg6edV+2drW2j5knvYwjW41ATYtWBsFE9mOTyXWav2BZ5GgTPAAOeDn9muNcU
Z239Kt5Ox6mxti2cAAkQOWoCyZcib8ouICQgimgaIhE03k3jfypmt2YH6SVXDvrIhxTfJoilqvoy
AdpSrA0GkgU/bs/wiBHLqJxu/uyxo1cRpgzZb7PymJQuxkl2vASmHIPHhBw8yCyuZlaAbaEVFcmz
jOiVd8xHZajtVfWnkVpPpfkPhwdb8ZZ8JwLtKxw4DGrZW9h+GVCR2SH77Knm4oDnQ9rVFc0/WoDl
71lGgWfQ0sVITkQsjZ2Hl6gXOS6BTuXoczbRPCwkMu5agPV0lPeEbMKdmZZwncB6sa5ocOEc2mQ0
JYGmD7wSFITxKI2Ir5Ec17Oy10FXsXfmlxIf2rXDxoLWQ3qdY1rLmle6dAXR12pEeqflVcKSlR9C
jdLwSM1/0hwY0/OqJRtipOVdVuxb9r/IqzVtoAendyN/3r8TGqBBZnRw9MIeQdCj0jF2kr1kW013
nlOCek6q1+4vO5Vb9KftuUw/Dbx/JVsA1ckDokAQg4ZtgWhEmDS/0XOl6pFsPlj8w7J6tbbPyx8w
Xkw0Ier5VQ7y4RIOkGb0arqVFUwMCDL1D/gWfs+Uz3VMPmDR6iUorXgPiVg7caCdq/cu/yxgBYmz
pIXbuE35kX+KNqt2nexSN3+9cM5Xtzusor8ZH+hcJTjSbavtx9dyYry2I7ROkvQX8wwj9aCzEYnF
TA8tfFYMOsRyQr28lHByq8j0QN0EpsdOU9pV9iUM7pADZkpn2jT1pf5SZj+Ck1ec4rdqEFP9GvNV
SROXjXmc8R4Vb8hf6Emncdt+aZuXhYPudYMuVIFTj4/lJ8BXARM/C0fQ+bbgDrhgpBOYEwZcyKOI
1orcgnjPL2ByvclnpYvAgEjPKnxPsHYjEHlPtJDgQSrFnOOznxyXCjGP1+4BF9r5oJk/WuiVf5tj
+qlRTYav9FSeALBAdEkix1biaQLIpXRD1aD74V5YX9J/3Y+BEQTUzPoc2iAu/NkKNZcEhu4XzZKV
tzb45LYObx2gCjpgWo2TQH+GBf7DHJ2y3RfkCcw7aWtY062uD/jLzAbv2mkAt9QdZbMTJ91OkbWL
V63ddt12nj9b+Ro3kafWhO4hg5RRQh+V77qKvA6eeEGw8rabUHvXMCYFZ66ovrdacmsNJMq0XZ2y
ehqeIKO6602Bgqn39aW7ymtuc0bW/P3iSJtvEVSSiTUGIuuKr7n1k/kr73wz/YjQnv+aXip45Eus
gRhE1/gW37RxWxz/GcTFZD4xC8ev+W3DnC2lPjBIbHyoL+RtwdtmR92FlV4cRGQ/5ReAUBPttA+e
QV5AK7z3NSZvXMnuvDeHS49p4BFOLARJcj+7dlim6t0YhD/ZUyHyXZQvcOuinTw681cU/ObdhEOE
ms6z7YoZR9yJw8PQXLo97SLW7pN1fols/XfjiHDSUOq2NoKqfYXzW/3k1prwPKHIWDxLGRFD9jvp
POO0enJqNIzpTYbUKN77rnY0MfN5zcKbdku6d7X/XM5pGVSpD31ZQw/JM6odxJ5Sh+7uyXKMxV/C
o1LKCjrLU4yx1BZYOXVGyqe4GV1MCvgSP/hDBz6MOGyrF368nBcP0Vn7fO4hkKBW6XI6TaEtsnPh
YUx+hmllmy2RvcZnqskMv4CbhG7qZYN6tn+Yp+h53XnTnjf0WQLp/3lZSh5FQ0QHBCPRI++V0mVX
bGKrHX8Ih4ONTMfXBfYHeA7rHI0u/iRgm7j/Q1ykr9JeFET09V6TnIgYsHMY75pwxGOZBiOnGYfk
yPh53uBFKCt+VG4EiXgYa0wme/2xeRjxQ2OsldM3wJayPIEQ5tVrNo1ACb+5eN9EoF4uhVg9yhgo
Km57mr/3yLjxpqRfSbSrvwhsIqwB5UQuP9ScOIUv/WXVLV3dDSof0NKT+wrfE+FrtAzHX7gwhN61
ZzkxbRVTvBaotBsc1ACnXVCKO2lzTehpZu0DccGo+CPpLsu7qgNAvOvdBaZce84NpqtgdE640U7S
XLXBGu31qsC+htU9q8iCRDWDbvhobLYzUmEkbwCBZX6N0ztMVTGccziFX4nB5mGieeexNJu3dP0a
9AMoO45g2ZkxT9Tydk3Oc8Ab9SZn96U85MoW/lzgMUJfrJ44hJHFVFtDsjTLbl3tEDqL4fKNq2a7
mc9D48inlAVWyNrjV2QPybEeLtgWQhtpw4IFCRhAcbi1jUCqSb9aQ7pXLsp9Kc7gReSdmFjerGir
n1ghlxzyV/MTLzRmhsBD0sPkC1rD+o6CtcSaHnBlfov3iWP1TCiL3f6RW45L+5WqYEgnfuVVt3X0
7/GDCqufBtlKF0b9SMZT6WUE1qzIvP7F2vsnBVp/pKdOgnj5608p+q1z1Tn0fTr5FHs63XaPGsCO
Pzlhe0QpV7YWrG6/2j7QfX561L7kWOlJxgu23bxSn6It+rdbDZzlh2+vTM/YtymZHNLzTMbLnp1+
HQ5vZOG9z8YBYqr5vGvlZu/NYcA0hYfrNCN3cGDjbcaS+KjzHN5kW6NK1Ke+PSxnizomWmbulyw2
ARuyK4pw6UQgidD37iUWrw3a9ytsXbf/SSAEvJbMTUz77jLtIjgFfKA6tQ7b4JbOMjzM+2+VVeUe
+zwD5je+ufs9fFMm2BPo2geITFhX17zW0TVL9jr6uLOuOx8GxDnBPR8RNK+DVqdDK2O/FYu3SE5G
iAf7biHBu5fQOOvJdbXno0rd7RnZnwoXnlWUO0J5ZreWgGDDIniQMWdo3EmydYSxDXwTX+VQm1f7
sEm2UEAlcu3yBx40TbdmGsSvgM+pbR5ZO/JpLkcVUGc0T4ePBeKGJ3YufWBIzj+VDA83xjnyTkjO
ZDBHA6+OxLBYWFNx6EPNWgqBXcjYaYctzfCVGZj21dh44F/6kRV+yw/CoZa1whXyWJjruvVRTYLT
3xM8HWdkw2R6aihf8NV/pYj2gH2u6N9UPAJf41u4HYMXafa1LeeDjpgJEpBLEB2MditisQl3TGXS
t/05JwSJbGmWC3ObwRjgWgbawUrNNXJho7ifNq/EB7CLgvw4GCrPOKwnyPoQsP1at2z2Q8PxhDVt
mLGp8hYANFdn/Z15QlgjnM3Z+jXfUJvpL/HkFPDlr+B4xhZ7i7Ltv4gGJD+ZPiZxH33vNbyPw0Cs
3VEXXDl9ajdD62P2ZVj0waawBqFbfPS01y8rlsszjHf0QyDGcX2BLOJQ+byQA5G64r8QEeTWdP3o
Ub4hYlLfKpsHGQS3DiJs7CStaF4BGiofEVcZh2zblJ4QO+BQtJnSXdlYGiAnWyi/Mn/46LwOsNLj
BMJzzC9/BcBG+jQ8c1CyQ23ZEyEdFrrSE4ScSsuFkE31cxdmEMfPc50kUJStOGigNkdSm0+lbsdu
a7j4myiGOXj5DQCo5zFlsfWx/ezu+TV8YZUfkwLqojgwvosfpB92dxv2LYQvP8DNaTXZj4348SY5
Lj277kPAfJbZ7qDk9sbHN2Rr+ja5827RYeIHp7fTcwf1QCR5OYcorphiO7C4kuV3/tpROa2h32Xa
z3wCtsLlp/ogmDyq6WnWEeOAqx+k1Bv9+dRr3kS05ra4JF0QP0copBwqaJ0TI+g2/BBh9eAZTJcW
20hDO2FT+LILtcPI5+GIWp7ashqPJQEVdia/6M2eprkPNv0lFT/H/sH7otvL4BbDvZj3XEctyK/t
5MauGu8QGpkKTf5sz+BGAIrDgfX1rs1yTzIQ3AWHQe+G/c54ajarX/PBBw7vdGnxuf4zBiv9PGmL
d8pf1Ed7RZzUfPCmwbWhGBB3AtRnYpFoU4suB3g5Os2BW8PoD+g/k4vC6HSi7CsTUCtCpQaZMZSI
Q/eYTDYEALhVSR4PYfs8TfbKhCHdre5df0F4FhgGiSPqCcgj8yh74AVa6g+Ugaew2Uq/iAd4Pvbo
MDb+MDhtGeAwHBzzj3E/QbPCmYoem5cnfW+Vc6/WOMy21KNu84sePvttiA4gF400IPmYHXTDRr4j
glXDCCAt+KAIQiqoNKQknpDj+kDoxc2gvQJK5nHWet4OL8GerLodwhJEGUy9yNgvrWn3nTdIrxO+
2Gdow1b4qQ4ECWMx6xCl3RpvcJKtIN4K5cLxjjBS2OFFAdL40m3y12xMa+MJTa8IJuJU78b3srUJ
zBQChg9Et3e6T0a3wRvAIYL+VXQ5pmLiY0WrfkXQTdjYJj1qxhHtLI9xZb7AQiyctcF8rDmZgvQk
RQ5ip+K5tNrLhTv/UuZwXntvWTwmGT4o7afCuRbHx/qVYU93wt4ulXe6NXsWg+aO5gY9mrVcQri5
CebGj28JgV8ITja2hIACwvol2i6RW+LQCpAQqem7mNy5YcwUJiLu9FkyfToTuGUwNHBy7yQdettA
WWHlp8bwmXiZFMmg8HLsmu/6J8mJT0E/WX80T/wTRBGxaV8YVRhGSZYJxoqDzRh3zwf7G0Q2WGBQ
K+zEDuVwXpzoH80GJCp0R7PjP0TstjHk24x8xty/aNsedv0ufQjnFTXOR2GTGZch3qLqIsiwSlxM
5+E/js5sSVE1i8JPRAQICNzKjDgPaXpDmGYlgwooM09/Pk5EX3R3VWUq/MPea6+BxQd+DJSqXBLS
rqLbL1YG2C8NVrQxEJzi8eZ3m/dPNcDCMY3v1GGysHh6cWyjnlscdDtfoVx9miKhii+/SBd3V3wj
owifoCg2ky9YxVWodchhwLg5dluTWXuKP5wlXT92SF7FuG7uECWUqYqBtlJpAfAd644KiLadtiQ/
h3N+Gc7s4+oCNrXg4KEg2xlz1AWo40MGRcZODgTkC+4HVmBN4TRiqce0urVmS9BfV1pJCHduWAUg
9VYDBQjtqL4dynb7ceonUaoFOyd8UQKcdYiWzhyLIC18sO5ACHbdw4GjXDI520Dntz/710/hqIlZ
OBlHFAxl/I0Ri1s9DySor4yGXuHrghRP+Y63cxmHpIW85AySdwzHDBzyFp2PcCA1cUwoHcbiGZJB
3ZnFdsY433pZoPlwH98+ta/mlibKTQYqSyAPuTSjpfFd1zyH+ZIR/hTCV6Ml1X2d/uTtDQ7cz1En
B+PzXvzO9u9qKQSyYD8MiFvmc6nuhRncV1M7lTatG0jeQrZUG5YdHiukMpuNPwb9LnN0a69YCNIc
xBXyL/02HkwOBkmW4BgWytUWlgAKcnO+TtFmO/OdCEfvXAa41FDBYTRxgAaibGZHxhtfL7jkMHCZ
uiR2Vv88fOPFaNIT/dKGTWJV+W34zdDi36Ao094umUgtsPUW1IX2siZrWyZRz+zSB++5/XJyGOLQ
TvN/ch5ke41JBlRCl+EpM12/Ry4LwdjH1wRCNlcymXi5m8J1xHgmcWe/esYomT/gqXUU33jHUNMj
tCluGorK5Rz0TmdTmNAbkg2lkfFYdd+sVygq1WEK73rQ7ayzFRUyUO4m4qKzJHsMnjcQLUVaYJXN
4FX8+NMkfjHelGYCOCDv5f/mXxyrnoAf+5ou5K+xRD+O4YlYuWbdGC8hTQti6rc/Sh9eWP0DeC2H
092JBpp/9aDQhl2OUmFaUYoPQRIMFY9KGuY2UCAAMnZyx6uKHbVX6qyOfM8pRCu8UASfPnce0vHI
mCwJe+hxyAT+ROstkJTtCf+gGmXiYi+hgw/zh6dOGsCf4Rf0isH9FOLycqA4NRtqaXwIwB2cnpFD
z0eB/VWYn8GHoslFZRg2Kg5kF0Cl6iKUgvKKiOs0OPqB2wd4sP8DWlXhpoABmLOPPTY3oC4uEuYP
jIo1qyEpHKoI624OE3KReBCCui1KqokZ3blb/QzWs65ZINBMISRN+Bh2IIsZNgesNsfuwvFcB/yB
dfx5mS+zuIfi5bOf8wsY1RmFNWw5i3BvGSzRiXMTwhejQgB3F588Stkbscw6Px5IuHOYFuEh4iaL
L7xXpuvy0uQh5/Z7cGD0OC0upnwAuMOxx0MWKLiocZ5zC886dO5okwcoSod3u+IG7SK36Y11Or8r
lx42nKPfqaA4vVzhqjEtr3VmAthsLAFBiL+keUVkTEEDDCYBa+l/FRUgtSqeFYhQIU3AO2T3QSrH
t0i6aY0zhoiS8MKjpGbS7KITsz4k0GNRcDIw0YCkKf6T12V7Foqvl0DBwFhX7CaGfgSroYQI1Zj4
/EEM+/70m4HhDyRGHMa03n69YMmDma06pD8uF9iEPHCqUlykIfeu+35fht/OUj72c9xUWBvsCjwW
dDMEDtEdEJt+nG529AP6v5cOk2tCMgVEgrB0qgvlIyBxCTlbeoLWrN7K+lkE3bb9S4DPh8WzpIqk
0HqjYtMQ+iwq0RpNDZtEEGiDbsFFJ7QUKJM9UV8wt5hbHwjwDtW+0Fqfv3mJLRatqaUQCCf7bdAx
9egstgHjfOFfbce/LwK6cXkzZa4oPgtVWuSxSun/4TUDxTrZx8TEKVlWR+UIEwPBy8KYLh7NDRkx
KRYnBzdGhD+I5g5OAwsK1fria9gm1B+4HjJ863yQoG1Bk5qHnAsPRCf4PaKoU/kQPbjIpQUrfU3U
8Tw1dTR8NsoKDm6Njs9q7nEooTTgoAIJab9QqPhERdKtHSqLcL93KMEcTmQPXAHwmOJE41dQNuP8
x9JWArDilJGZiH7wJD0xmPMp85M+pOrlzY/EOIIhJw4g6oPJlmQDZSYSsRgU7CYXxAfSyLxb8g74
nhnP6PPBAtoC7pWxSmDKKy67N0M0ZmaKE08Dx7dVj6txjVf47xsoDKSr9enc5iFUCrpPY9UG2fPA
Zxx383BaD7dXbEewJchByzzqJk6VVPDG5BsNZrvUt+J8iwSscKiBoGwzREQDksZumCa2hlqKFls4
syEfp4qZsC1QCuGqe0vGxYc9i4yKz7TUbpBh9LuxYv3XMEeai+pGm3Y9RM5ozw8gOsNWAkvFFqSF
5AhZiKewGBBUUx+voEx8ceIi0GEpTSKXQPobXg7hPPyW2ceS0FbHFjBa9vB6GoJ7y40p+DzWqZSn
T7sa6gVSDpih+MsA76GFCuxGZnKYBXcdlBtnHsNpwxZrMfNZOvhsdvIeNj46MsEwhX9suZynylUD
0jCOqyxeMVQsQP3x4sJWC0IGhAnY4tQL8TRHKFIvolCGyUmRXv4J5zcqEHo7aQleoO7HxMmVVZWb
HUwHvAxCadhUghM1iydjZm4SaDRxXrlxQRnUQhniW0PljXWfbsDsuEFLxmDUQomJPgBiUAtyjBKT
A5+JKEqG5tyjIgPnb25o/55Yg9A9FSAeETpHixZ6ntkfb3Q5B/v5BTBSpZXmZEPXL1kcqf1ZeZnd
8Wu4UEH10Gw6/B6bO50DF0qBuRkiKlE6w4xNsJ/8A62e3XEbRIfJX1hyelB9vS/CDep4aU40VgSg
QAlY1k9gzAHgg/6Ijk+4dsovLT/T27/8q2ydmqfDzcD3dvO/uLpwM79Gx+BDpD4wV06tfkYcsUXt
x/k+u09VBedy7dLWjH8l6+GSndWrdO2et9nvBOFCcW2PEHXemGWm4QM/aODs3NMRSBi3NgGfeLjl
aI2tJa9m4F8aXFbJ5MLnNqoMPCO2PJht8qOtH4GfI1mzMaszJqKohWSNAgFd4oj8CpIDXG0ECJ2n
+nAgqDy/y9PHhdPNx1ID5EBXioyWGy0KGDqg60V7h0T5e2psqSloqDfR7z75ar3hyoCctj+YXvOd
Sq/C6xWYFpiE4ZvqsvKGS4Udiou+9/ROPAX4I/ql/YS2wSrN9/Fd/ylPs3kw3w9UpOmR8o8fxgqL
3lafLwcntmfYAHFbg9QOuOQtkq8+iDbahK5Sv/7Ll3UApwgkbTM/xkT9kEL9Dj9rFZyHGHtQru7y
PmZLAj8Gf11Ywl+iQ3XfT/qm0Wvox6p9TGcMWBLRzgLtwlpKlixRVQrY8bmxhAFcRybUKh0ZCmYm
WxYXmxRsI/mrqHfxDon2ABooenE8ftuY1f1whr1UE4hjXNdMli3g7M/y37iX0q8Zzp8ZPdAeDeXq
vSr2L5taxBW38OSG74kIJYLh0EQuvsTLBM4yCls+rxJ198nAo896T96iip34TAP3gHp1DBk3gB39
K154RtNTZ+FSQEMS3BduXIY9eiGXEVrXoZbzx9IVIJCHaDYNivs/MD+uRGMwBSGsjBv7GnrewE+B
I05di8InWXMR9HMuwU0xoKtaVvmeFGLKwCpkG0h7RdlSaFNmqTA47Wjz3qLUkinBdwwLROE3+1KO
2nV+R841/jF75R8lsGP5Uk72x3lNeZ3QnlfMwAiImQhDmXLNl41Dd5Jqe0C8cge35PB0FW8Woj/C
lOA7ejla6lETJks5QKbF7YydInQEIDoWzJ7A5qm4mns00vr2FShvbIOKa7v8B68TNv1UPgH9dya8
7Zk/bLUrnG6QhurhvEHUG8jDZgNQOYHv+KAsxoDLqcM8lzPhqy7hmjRYz1yzTf2Dfzz1OzpT7j/x
HgrAjmeWCCMNBy0h7GMfaWx1F6nQECx9bMgfffoFOXBUHODegRmGDbtYogVV7tI6mhjjDIPmR36j
5GKo/XIkE/TGfEAFDCCSgEulx9exXROLVQZdmPr69rnBTXT1hp72LzZs/fv53M23E1YxnacPrk92
56gfYWF/N9/6AbOB9x1waya47YBek7oSBIT107CcXPmafOCKge+iaKc0Ym2vsB/A5D7/llmRNtyO
ZCNwY1MCxX6nu9Ozju/oBJz6ZaV4HBg++7ipAlBNFseLuu6L7c1oRNym+IJNB+g8rD0KH7TZ29TP
YXCcuH6e/59avBE6C/cdzmQb1gudP5kUi6iyhb/xgSLCzU+Gr+xT5I9H9buZIAgYoQz3mEj/pdtX
8Q06TTWfeFSokzgjhHVeKscqsR88VlyQrUj/Tb85BXBOOtRMYplk7MczYMp6/nKeL/yq7Oe6QOA0
4UV8lzcsiR2naIV/imT11T5/4Vu3mP++pKW6HncZSBIMMgnwFggRACusZyug7p7s4VkIIlo0Pvcw
g/yMvQ6SKbhzT/yhVy6s6ie/5kG570ebKjs+MhBIzhNyzRxQB/3R9s2EaKkujxuxav0HfISEYjpd
MbeDUZtb/cx9lJt+3Ih1gId3/oLfOy2naB1zdXOg37Xsi0KdA4LzB0oyzR6nncSVA01Pdzsk8FxS
H084xe0X/xXuEWcAo4oUPK42Zx2uqMZvzmAGu0jscyQcpXTUVpfXQ3Y5BvGPma1VJibZH/om7qzM
j7lwbil91rcazC/tyyrCEASyxtpRylZtthuFS/4j4S5QrZs+6JEj/FSxxcdiyJBZRnY0km4hyP7j
FEXoNq1OgHrxAf/k0zK8Ygt9pWhjHIowK/15qiZ5k8I22xn0zVOBO6MtXSNKN4Rwrm9a3I0/02P5
XuNFlz5Ak0x2O3GoHIhPLN2ooQd8fegBPfFxZX4DGVbNVpLrAuGR6GUzxltFmvfYaoGk0ipUL0pO
ijeQdTOtfWGwWXZPanK4xCnzO+n1T1f2lCtzYyOMnEwMyuf87bb41/9BSelxM8jQohrrGdcPf2F6
fBy7XMD6GxU2XRTbJD92SKqVYvfogmeBXcCafBP6o4PqQhZ0EtWJJL5Pi8rGIFWcJVhZsGifh44K
ocmnjg1IrP4DYecn9vVNg4HWvgY6qI34viB2f+oH+E1DvE8+DrgnheieBateNW1NqIo7bGIwa+YN
QCwfyIOpJTJ5pHSPw3TGTO1kQPumXxG/MyfBhFJcwg0HCaBpiytLpzr5XIwoHFU8ulHds+HjAOmK
cmR80nqvKRuKz2J122FT0sj0mDImIjPQx8eHk/c2i/C56EsGI8v5J7gzdO/UfYMXWe/wrErAARi4
99lGT+2nGiTad2MEeR2y899QvDHBAN8Au6HDl/b/ymnCru6VLTQA2ALit5IJCyE/x/I/Nms7rj5Y
9jPtAAHg48Jmmc40FWsdqgQPVJ2LFGcdJKAZ5C8PHHisGVe7s+MTdOpe2/3jAMSB6g/qdsscY/3O
lvU4QStV6qr9BksD4bNHAIIn4gC5dar/mWgjsHljqobX2I2WqS7PNX9J+qMH76WPaaT0r9OFOjhy
vi5YDfH78gRGSZCKL3HjnDzhmIBCV2dSMz6+Hv2F2xVcW1UdWvdI/ItZC8MjjHVWF7whPGw6Sn0L
PgmRBKg4zGEj5LAgFrxnkKLX3KMbkfPlk2IFHz+wNXjgPOpLk+JJz71xpbUH70y3ZK3NHYSVeEbj
OMeKHpR/QvuwE61FE76WhgXynXVzyNFhXrjBhDX3V2uHkOOjkGc+Y8qC08bVeFjv2kvhMohh2jsz
NKqVX/Afn/5jD7TyIvSqcTkEJzTlg/QD5SwWXpS1z1tPOpwIaZpvN3M/TxdEKn3iSod74Hup5q4U
gMBi5tWjzcIQK6LcWJSxn3H9PAPtVsx+wLyag4L3DrbAsT9bPpyDpmEjKeHBAEQXYcOqB3KHz8ZG
/zEMqAoMUFRqO2JNNvzkuXh/9dvI8F6f7+44w+kp+30qy+Dh6HidGYgheP1ML1O26c0QV65Mm/s1
3WxOve5Xh4P+I3TffHGupwckv1RzmS0r05Ol/0TNzRiMCePnj3GOuui0uwHNGEeGyYo982t1SQPY
cBFP4yNpJetWm/yJ479ORIZFAxJNs7Ck/Uln/IgXVbigmSVOFegfSpx7Kd5c2mTx8kRQntpKt35r
Kz4PO35EhPrkaAnRtuExiFBqoSg/KYJvFgXcv/prxosf/2njTQQBro4SFmuj+X/vjSUTinvNip9X
cLxs9Ds4kyVpsphqtTdNXBkuUEmUNItgneGsHTmzyK93WKOo69kYap8tOj1EqSODnMbi7RDyOVEn
BvzBUKph5qeajw2cTEsF9vHl22NjWEuJd/zaz/eSfBEVs6t9JKCbZNxFjxv4vFIf2gwknYXU2Uoc
qk+/r84QPioGn/rD1F+7wIghMR3E0n+1y1InjQmrGlYzIzYuQ7gGlZVTUvL/TGPrV1HSHouwccaV
VtNyxXZzodsvyqORr5vBeVe++u+vVs1ldsKGGA0+7Dp8/F/auZ59D8P6havLWf1T/9UnzgEoudhr
bNGE5F9CtGyUrVqkdp3/KrO/OvuaJfs4Oj2Lf0HEyLMj5EFjfBNBsbSaCOc0v37axlbye6bT5hN2
I68Y/AqHyo/Vf7ZP0W424uJps35z15vjAb3DG0/1K+/hzKE97RnlZoKtQsVgVZPrwxNvHM5sGxkQ
yh5ZuzCOAzLxwHwhNhBZEgrMGU+I7CvT8GoMz/Bk7ftTUe1KvKHweEDBjR/pq1rcOZirsNE8Su3n
jXS+NCJ5B82OOyB0jk0mCyj+0QbOdximJsbE0egjrLwAsl2EvkUZPLvAig+S/Q3VgNkZ63VmCZDp
6SrLldxZxZFX1UAkp99kLM8sX/faG40D0Tvo5zo8/UU0FVdUEzw+yPMH1NlYqhTO6yAXNMgQJCwN
ptW/OlpPzqsASK/vFs/pjyejkMEiS+MA0V9AkLHVOrOJ9bD4aISiQAqsto8f1mUFubo/NIrDAsU5
sBSXafY1GMybzYHJHpgW+q8K3gCIo+pp6pQehOj6uf8IX89i2yK+aOF2pngUr6GjiPc6ULF7gLiK
oSg8OsZ1mDlbOLM+L1Q0Jebl/OEALxgb8n/8io9VwocCvtu0L+9P9luVa3RqqKBEcJTxF6Hu5S4z
VHctCrcRs6V+nZ1kiGvMAk1WKJjea2LPX7SdnHT4BDNk073XL0zk5YDYFQRSXEan2rrSGevmGWtI
ZjzyJD2z05+S4WVYgcDk2xbG4Y3+ICgg7HmIcDWcXflr810HaAZrNHXqMuyW1NhLFWPtdPPEP9ZY
qv4zYWWjlQN5YJrAujp1P4ZqZauz0OyqJSVxtb09LOjUjBb89o/HkpwEx3qQJVJYr4+d/8M8k8Sp
zScngON/pCuBJ/zynvYLZc+ClnIeFOB26jZVAGPH/bPcz1EkLGfrJwP6bbcw0Eh/XNWaDzgqIOJB
BILDQ4ZHzRY5Cg7CO/BS5vsbRHp2idOv2y2l1jOwU/GMf42VM9dtXQhtAJyr1tK+Ow9p86o5xhE8
7wXjpiXDxhwMlFrN02e4DZwY2J4Zo+SinSCgSR0DWpKvpxtS7T7ZevDSuwaXmaU4MWHwFoO6lSAT
KOH+guYrro4ZCjoEZZNhzc6LzdYPbK4WbMsvasxNW1vCN7SoGH9ZFcMrjqwalNzRhAXG8/g5dE/8
xbPzbIrs8oyw4Qwp4fXAXLEKiQrV1PWF0k/2FagQUmzK1EV6eUFhEez+ZekwGizdy/EtRj9KOsCT
QBerX3XeLHGYGY9EVEKG9CayF60pHqXOkyyiwuHkgOQX8zk9WNdfGnMeJi5xv9TczoK8mlHInbXb
y/j+CK6yP3W+eBeuaRLSoXWqzVJ+J3j3h/DuSMtwMLdWXyTkQBe2Xk6h+3RcIpLqJYTGqjkwwZpD
8INkei9lZ/4jGfg3gAhW9+wMXPs4UhIntaMIGy6FGDXK3C0huX/wYSMeBMgUEmTrSQxKTCFddsnm
CegtU4DZCHrZMOUd282MlJWg8aof4j0+Tg1rEcHHvFpm+FZhhxuDdfTH5IFOENuHpQ4WSEQM5BVl
ymBRT7jwPACGKj/xACV4McuOXwzJVQ46pll4JX8/kjCWkCNclNXb/lhC2LZhMoc6Qh3GjCYQvjUQ
7icHAhsmN8dtfiEbhs5fwzZeIK+NP9HCvrY4pSBxs4gfziwsYnjIaHspV7aN6BZI0QGTOEwYmvrq
NgmbfMqauWQhhv78S0zVQEqh43J+cjTcQSqlsxht8w7zCzZAFMzZG8Uvwbkm/p5dvFOKr7e4e0Vf
XX2bI315/UMHobhlmD3Cit5EX804Q6mvt4QB19QlrMjr63noSWfvv0QV4Ym5nMbAHwdta80GU7d8
gNh5nnCZeCurdB7MMmkBZQNcQNE9QVjPLOxLyHyoOQp3AgQJ2VLWykpl6DW6RJzrJo6Gi9maU35o
HaHdJUSyVINfSn8p6k8DH/q5bcj3D153sVfg3G7s9fE0t6XtoIbUtpAoYTUsCSZ+Q4LUcOVK4uCJ
m1aPYe8bgf05/mumBxHgqTF8YYRLQrOGbQYheSjtrlX9LxppCe1njNiZmI3154FdxbZoMBsZQrn1
U4SE4pRep4Brse75rvVji8oMt4O6cFo8aoz3tYGzosCyHQNLwL7FxTG3iingkp3CWLTCe5EOP46O
OQxJSh1pjTaW2zdmLrnMyMCgaE9wX97C6IHXU7Be/z1KXqFdqS6csLbZwMtImy0ng6GsSxzT8IXk
Qd/VzjL+JmUvhLViwzdV4NYDN5edxw984+0yyCeNQwVwCgvVazFffRA0Nmt2sdr6QxH0VGgQJYpb
hhMDRC+sajv5Nnw9Yb1QScSJq0EhZMSDpAgpyfsg+PW/TjnN+Moj2YuG4Anl6V0d1OePWiuLEYb8
5xRTzsw7bjp4wUxLkP0NQQG3DJ2m4eUEFeDhUlrNNkU/z/dwJHzFwG/56OqKBUMG5TUHaUE44UfY
mZhWv+2ygDlJ7Mx6QGMQqW7FP0p/2GNQmY4U3GLjPi5UyNUPZYZYYOacHmYVN/CPXq/zYm/Ev+mB
Q6paFj8zxsrcC2XvQ257tdsSE8hi/NX780P1sh3pH8rhJd5zuJEEWz+s4XFMnnfpeU9eFDHHavzN
rqQHUVcwn/ryPv8oLKLSamWnkLg80CfgZC3vPuN33CBybn96aUUzKblVE8wFGMS7pvBIuxE2ExUQ
YeOX+CTj4QbpiwUwQkz6V3nyZJz95ra0uFXZcNwDbA8S9TpsrGkvrUSEBW381DNSzrzZC7mQL12h
I6lYo1aLvGK2PZv/wkrp4dXTfizgplbfjBHrOtSLHbDAo7H65SSHmJziADdm+HpMM1rYjpE9IrSz
GPHCXf5/7tpf+wbSCza9z5mvVMg93YLd3CHC8iFE1sxi7DRzimzHIbqTNdsIRabRy2RuJv/m6ynU
i0fb/bJ1qpFaauLHYB2ibrlWodO0zFci9HBnNl/ic5pykCLOfMO6gCS3rJulkqBQuGXb0kdcmdhz
nA8Nk+GRutQxUSUT7VdFguiSeGMs0G2btP/9Ja3MDMTCGrFprhbEadB1Lnr4dVsj9qIiULdZti7e
h18szbmRmxmf8jiIdjZZIfSXTvRmEKrdAjJGM1WeWFfIDeIuV4b2HdNrU97NHKmAaW3HGD/Jdrd6
rPRvhFtxg7KbXJBLlbstQRBPWMAYOoOHW7RNKiA+CatrBVrqtvWjh0vIARAGHMRDOWVCfCLvhXdx
gFL/Ri6K4rUY5BOM9cqXPf52lV1RPpO30mEiCyOx7r64JR7VnnsAdlGNuHaKjsnpGaTGk341huyI
XqE1pD9vleSet/hbw+oCYTXykygjLXihfMIJHkCc90E9aM6ItscO79I8Q/QN5a3Z5CsRsmhxm689
KbkXud9CpMTOEg7OX37Jk70uH2VAzwoORRBnB0J4EuHajB4mKWp667VfHEt+UErXv91wfaantwj6
sYyyQ4w8NNuUHE/dGfoV9Sc2TTL8Y5g1DLSZN+Q0/j5RKvSZIESyHXFGMDohjBUvYyVkmVAVZB7c
nNLBNpDBcQqu7MEslHiHMM5D3gL+IRJSGG0rZmdZPnXrHMQbVxJyRHgdyan4qiFzJvA37McP/w5E
0wIVZOL6YXxgo+wkDbenhWP0kTuzf4T33WfKFF1RGV+kORAEGA9XJTvkIQFYw5IRhCO+fzRjEfWn
hEPVsJG/PXfVA5YnfenCIk+bthrnAoZg2Smj1/7gv7tjBYjdVGzTY/KQn+q2FRZLWpcYMfVJkxEz
LMp7sZSZ27KaZ5Epi//grnEP0Qy4zXtOT+QQ0hKPV8xBZq6QhNnT6Xa0K9j8P4hNO+LV/Mg5Ws3m
R7Uk9CXbBktzizIFs6dssUPNVWCsTflowjOMcbSbcgE60YzUJeFnauFU/eYjSwtdugmyJeuraIaF
+IW6WlFWVMEKmhScwa2eQ0Vo/eeK0Go6Z4SXGY5Fz8A4Uwt3C4+ek/d9wPq/AeBazdZpe0r4Bcfa
shT0katcs7PVbxNojgLRFlN0gtMgwVC9ZmZiYblbcHTuVKqi0TqSCArPJV0leJoq5tBbKExfDk8N
9elj7eg7DdtUmG0Ep2M1o8AeorinoUrhO/JljPaLoDnWSbxWZ7R85aL1lbMBeelNZTd+Vo+bkC/O
gkOECo/eEzbZ/UGIMb7jnn7Vr3C0qIJLlhSKsEUDQZsKmKHOA18QN/m3zFbjt7zgTFJWivvx21+x
3EcYkf6r5luVXKEn9i9BmTEksWolJCIRe5DiXNT76twQBHfEel4udzLuSIxRXrTpuLgTuQaAiKbY
HTdSZrXfKBbI4lq92siBLjfPLjFFUUoKM8unC/A3aLbdzvBokMG73CWZEgpjgdKev5d9ecXPrbqR
roOhE2pxV93qb0fo3IHECLzOqTMX0r2DjX7OJ7KFy+omRkElRPjDUwvL7+w7CpSAvaIwzaPK1RyB
REQJrjhzVUaL89MYrUQ3h66F+feOyi3KVo9oOa2Trj5VPyUj+Sz6mzXYoV0f3V0jkIQWheSedR7/
9aeIm90ZSBLqoanZVJ1NtklV8Dgzrcho4J7EQYMyDT+YLVGDyG4R3WtocSC3f4HT0rF6en1o5kGq
H+V6Q9TMQzy+hUtKxQZGTV3xzlAvca3ZUFnfxnePwrSgnloN6oppBvUl98qzCqofyjbyQSDCrC2S
EWBxo2MTL6yLwzg6BOaMljGh+VwdDqEcBf3628aBx9jmdCJ0FItoXeqhmvBxnz+PGaYwjwu+AhmS
+sg5fFZ8u27qSrcKR2TJ9qDbHj77z6pPfHpa+nVlKtWsX2jjc2y1/5WP9TlHJ0vJ/Gy5JrwdpwtW
f/O1TH4RCgimdlguWvG6KJZ9fcmgODJngwKILpGQC+bq+9ngY8iELNhUdeu5UqD40uIH0DinXqe1
esQpKrjuBa0u7XIvL8uY/tn65ZgkjAFv4ZvceOMHyb2ZwHNEo3H5+Np92NP8A3GH3MZgOdzYWQLU
aMPE5wBpXXTuM458ySnwmGLvW6IEAZaAFuZj2K/Yfcyq4siukH+gOxmgYML+ktcDjBLpErdbMah9
9SIVdP8yE7EGTy6iYghqwQeDH9ehhD5KGfefwAlKRFORrkhdxKdchj0zw06DyalT6u4S1ykCnqrg
VSxLqC+k7868HhJoSl81uW8Id1yanuO2M0jBzqtV9/BV4NTRUWiTGCfirXxJIiLCSDImhSHd11FQ
UpnMLSOMWwdQR/FonM2ezarduHx4sFTa3S8IbDOGBMeogk/vIjOVit9TaG1h65PdYcxLA4lP1tHH
0d6WEqTaWvwja+D9x8VFR2+Ae58Rvo+/JMAOxM3gI4CPaX5/nBv4diHn9z/6DpY5oSCiSdTMoiDD
2b06DmZiCN8rRuXBcQ7/1l/yWnD3HkPQJoGrBvynovreyUeuPOkXZmZ+aYtNweNpPy7GcGrtPvCa
9mUSvh0u1tc+9o41u8Ijzw7uD206cQDi3yeM+B9SaFC7Dt77/JRIbrRaGigsABcaFjnrGWPVc3oj
wOND/M17CYTj9tPFTi8tBhp8ssm8YhYQDiI30EFNgqQ4R9AXQOjEH6J34ARtBdVG4H4hRUWHf9aF
b4D+jrkOvDDGAWDyOiN1SxyY+W9eWaDF9pCvZQEaO4AxrEvCKmfqssbCgCCE98wTi2AAqp25fBNM
TxWSAEE4H/W+DC9CQztDoMbsPEKEOkZN6OAARD3f0c5b+UmREOVhG2dORBNO0QetN9RUMJqSw9nk
hk8PDcWR+b5oH+fxnQTyMQNcpCCCIkxczlJS1sMu8/PGBJVmPG5hUp/VQYE1mmbjP1kz7PO0w0gQ
KgMuG+1wfv3cY6yNP7gNECJymDG1AWe9wudwU+a8LmlvE0/GFwn50NYful600Ew8YY8RrINM/QWd
tbaWniyAoaC6wUlz6uIBp94/OFl6HATsxeiKIx4pdBr6Z9BE0KpWwlDaqZMg6jYgy01kTudx7DX9
fhgASCiEprwYXPbh7WAmmDEbo4f13283qrEqsT7/PgyqPPI33+jzF6glQxTmoMDDjitW0aZCLQvy
OfUPXHfIOX1jDxyOLn9UyH4nAgcZ0Jq0yV0Fw5cd2TJ0I1dWfqK72tt/n4cU8xTjTgwjzl9sqgUu
6axNbBACJC3Y8MQGrGc/wb2MemqqGTBzMKqA6mswLQWLvIWxkQ8kRxrIf7/K04N5gi6DOQICaA65
hoA4WMNMLwzzAjcWvznZKuglHdMDUIiF7NOtEtpaMC+wsWmTKKc40teYVWjW8IMZNCh95pDji3vS
VP4paEhCTv3mrEylDcVdnKJsOuAsSN2TxcsSILoBNYQX6Gff2WYA3CGfpOtIHqKnsvNfzL5GL6W1
hq1IvuCCE/fF3DnHUcFJb3nvNFUoLA3GskCT75W8AWtiE3WmglTS6RObfNq9iGWxtH2IU9Q0Nw+O
MLq0+Iv+V5GQ5Q6kBg96YIFVM7t/e2J5yHU8+F3pQFZlR4LcJGkYa3jg5ufjvYBkeznky1FrjKgt
kys5TZby8sSXRbGGdQwni+T+T/4foP727G3MXjCjcil+34Kp/uLoQ9n8fvnWbwdn3eKeYlrICLB2
88TiXK/OxSLKreqvBtRE4kX7gxB1qq/T8isy8DnidVrKEjuUbrkzcqfBCQI3EzP+A5tlqGh8n/nz
jgR0boodbDrNArMgLysjKyhka0gbCWSdwS5EBRgSIlEpypUx1YvKUbYH2ZMaBN80tw7HPBCg+o1t
VROkSPJSkrS5WaBo5ctkKyycyZmnspnjcPyrjkTwDLgmC0nzxT22T1z3AHEPR5E9sd/w9uUXNg5W
nTmfI3ZRxg90KfgsjffYvfFKOkrCrRl4/0Rs2M9LMl6okzhXJGJwTOMgMb7SXX4KFo8Chx2hQLwF
IAZOg0S3IyI1SCl4+yOhY9TqiYmdIHRSEL29tk2GKQNSTDagqTxf2lHeLjPD5ktstqxsVPVYrzvS
d1x4gDpUTFRt88cFKs6AEG9F8Z10NtrLDHwrnZK/QF6bHzZ8Y0ud+TmxN7upiKhbjxFFDId8UubZ
M8Oqvv5A37UcT15uywkrGf+j7DyWG9e2NP0qFXfciIY3FV09gKf3FKkJgzIEQAAkCBL26fvDqclN
ZUVm9CRPHkkpgDB7r7V+93inub4UQbJJKLhTNhU78cWt0JwZTFrRzJDHN8/lX9XdFrGH4hHfw0xc
Qwmko0sneNge8qvg1Ba+sH3gb00no43vwoS3vmT+H7DtNbcxH9Y9rTOchzYSlGbeAfz+Xi5AJ78E
a4h4BzareLVPAtMhrg6kjZI5miuoy8kpHD06ALYNgZxsuhrQLOLHz2G024HMDhnczGywVEtRkY5o
SScPT3DFOQPTsbrD9+i+Bm/iIngjpBPVSsRpBnkJrlu0PhZVXshQhLJ4JaBHeboqjL3jCRO1SXKw
lnhj0mNe3v/Zw5I5ww3cYu44umb2x6weyd8JuMyeN/yd3O263XIbB3myny6E1Hu+RZyKfwVqsOwZ
rjOwGTqn9xN1hQ+ygzLlxCjRp5wVx90qwdkPsrB8jIdo8JEYzZjrPq+bTp1JEMNBQrPdUxsJ2FUC
2+Qu1NbHbRS3o355Yj6Pwn8kAn/hRctcfcK7ygBn1sAw4oToudPxUGdJzKm2J1ALaE6ffTqxyM7G
QNTNcPd7hpAX824ChpO1mEc45buOuQNCvmUcXCQ2FgmyODmn+KSXypo5Ejno6lc37vBYIyOMwK3P
R/5NfG709Fmb6XXiR8j14n9L1SF/+fWxhjmNN+497JVRQV0Xj0cNIU5Qwsp5W86I4ZEVv6EhP8Ir
pq04Ew6kkTSl4h+BQfukmo1O44Z3M7LTD1ZAHUu/Q7tQuuULZPWDl4CoVN5OMwv45IyiQLmhbuZ2
t1ae3gnWGDJ6wBq7G2NZP3Rj77QRJT7DSDF2Cm3Ld2Us88L5EL0H1AasiIF33HpB0UhtI+Md348q
edFYLni4kE9pu2Et0ZZpsHS24AQg70RIuGDVEqM0vnfaRVh/AyuPTrvkYmGU8UlNzBORjR4wkxEq
WPDRJ3TrEMiwC4Tn9QYPwCSXFRLJWlGccoSZ59vNxTb3tBeQj919JjNKqJi+MrkdtXRKPE71rmP1
pvmkYPbEMZDXh3U0RdOiZ4tChYvIFIMmlvExVwGPtGSoYw9kkVWDGSsEgxAwhYiJlfRwxXeM8pDF
cG3xV7xuM/lyg5XaUT2yLXY24ZZ1QlKx3YOVxTGQKdu921aOfO7VdTfOeaHO8RT/bgYzWk0j5FBQ
2vo5w4x5cMOAvFIwE95n1pumTfpqZ7GjvIwtl/qEQQ+DFle+T0dQZ2BFQR5tVNLPwclB5ASHqscm
VCczZhE+O00g4eMaLpAmjsqwWWZntJ3ADx4req+4JlkCPqP1k4Rzmy+WFuHa7JsOFodnGOroXrns
SxzxyilmJ7Do6NJRmZ4WGY9Wz8q8ZFOlJmoRyKn4N+WBXJ9bYSz3IBRYahFPzASZWK9ijxcjLr+Y
y51mFUUhdRfpfQ/st+4TKmNyySh9hMeI/U3HQhDbWXb8x6yAI2fo4QP7Xr6xE0Je1uLAboJ4ccoa
DaZn30NLnptzqno8Nmlc0g11WV2tYtU7mZuoTGBC7h6vJXhNR5fcLsvB4GyR3URfMDDfGEvxXkjI
gQXHrAbFIxtiiW/eonV9CQDrYCXUVfkV7pYP9oN3HVGW/DIYDhlR0XAR/QzBlEaA4BuhcT2sgRf0
n4Phyqbf1fvTHQ/3QX2pfSv7fNSfvPh8m5sQoFIb9KAOelZom4zl2qdeAHhJEPhPIDAQzRqD6DMB
htgRMeGFNhC5+NoYzjj2Gmq7u0cx1rU7eE0j+b009mw/eeSqhNyWDtSJmkjsdIm7BZ2QzlZD+gTM
G5WGSUbdNSRMqihrg1h2mz0TaWPxwI6CKz4qEEUGBUJ2/OdjX0FdypQM3ShkLsN9HVi2JMYvcGMR
Zr1CtI3GHvr8RFukYsjQh9k4oZF9FbryCs810EjZxFJoHIEJPZfal5jOhsH+yWdhdDc1ODKvNAVL
qDhO/lWFq5PTDzg/dPmxSiLV+pSNCbBnG6UQcYRPJlm1ububG2VDIW/1CNxt8XRQqlVZhdfa+4K8
tEhh1wxT+qba9aTSEXNizhkos+fW3/X3ycGnWSHgnIgI2zrW3VjCyNI4Ykx9G5+cSba7t3sA9yv3
7YiCKvkE6aL5ilDMP9HxB9XHK/ugoqGn5Z7dJ6W4Z8IiZfTwZ/Ugx2tEYQrcApAlpnuR21DqYDol
EhDAOBrycly58tyYxpiY57hOzsU1ylEaY8qT+hR2K/I3eMplh0XRFECBUWP50K3Y1rBOZJnWniMM
n9VqXcRnDVYyy1K8e1JuAzVY1bCZChg5kB5VO0A7WOsvi36uZL5KtsOiVjDhcOgbn/e3G70eJRat
/GktavBXfAAiuMZBfmH5Ss4Qri7Gp7AQxxOWcGOXWQu9nHJypyyQoT7TmfARV6Gpu0W8povL0wOd
k3XsQqfY4agIQapwQyzCDaSo3+JKfK3F60hjuB8Tvb6lWhoe60vqA0udcBFEO9DjwfoGjwdCVs2q
RAkETH59BQ1S7u3dPFLgCTCpW5z1SS8oF4RAc1WpJDPSwBypndRNcPe0L7Cvp4Kv3XN+ZSmhpgRX
xQ6VuRUPNYCsRYHv08Yjx0TPc8bkm16WopOecmJ6KtWBehbqKfDFE7NvkpIsTmwwkaVZqXpuA2ja
VMqpGmfAmF1GlpNdHjKipCg5FJdYNxhHxQI9c06QMj/BIHPerLSvakIHK05g/LqX/jWjLfp4lJhT
zTpyb1x2Fw0R8ajr2JbpyyiT4BzwzpeA/TXsb6iWxN64nSOvGJfLaMCJqFYWqQkWRh7CkYVKGd3M
hTWFt53jX00/Shjj1bPwcmCOXY+tG80QlY/TvWmgy1ilplNqxdeUAoakXf68N1xBZggDVMDKTIec
M1dqpqV1UZS5LIcS07Pi/qJ0G5UGrOLdMHwUKU1WKOlT/7ZSdhHQ0P2Sf2ayf+MuNzwkM26UyjbP
cGRBEVtuDRAtzScFGcTjDhubzfCgLGLgkm4WsVqaF419jLodpUC87IxjCc38qymHUMnbjLfRJNYY
p6UTqC9uqxGPRQ30OrbULZvXzXuoTnnuALY1aIGbE5EQwLVgh1fHJYUDSxk+VfhYtA/mZku9CO+L
gS0B9eJyxYoQ0T/Fgnkxk3FHSq/6Zc4eWGxbbgdKsIUjl6CawW5hYwCAaNE4DFkyruMqmibVCj8V
KCBXPP3Q+uCjGvIq4C/iMPM2virkWQnYBaxI8ix8NbzOKrSu9ayXvnCcMEZMoIrgrjGiiP2XuqHo
hGKS04151LIkytfRKPFRByWT7jU3WJSvXcDeY2Vr6fiC05UUuDlx6+0kvobZt5iusmL6vAKzucjZ
PxGQRbQoeElhaA41MEYG8XbCOv1DTyHD8V4RcKq8QyEqmhGYcqMHer3U6pmUpMM+BQlfI9sV8iXP
p7BOFBQwBYKAESfP3jWMFTGfbCZ3y9Ug13iVNr2Si+kyFmOS+ib6SBg5AV4zhZBF5zUzzoQ4fSmA
KZ/P2JU/oRs2T0/9bIWlCVCLIQkNJK/T4yAVMws7hth5PbYmEshrNK9jJNRhCdEUuv77MB59uckm
dXEJMGaW9la3IWMz0/ANQkGYFaVhxEK4TBL4NsxsXO1hl/FM+SbU6b59xIseGI+UeRjDe66XgfZj
KKeXrUEnzSh6AN2A2wDzHNA2yaeZYd1EtDdjwlbFRxUSAGNwY8XTEMlAYtABavAp5JoUmnk913m7
+UW7rl0zfsuVc0XZpy0BL5NkodYXrRqo8L5AxvOSi48VBLrYY/RB0fgcsxzIybHCiaQ76KwqIZZZ
WUKYAaOnsWnYseQzr6jg45M2zaKQL9ibLFfYMrtM5RDI8ET1uOmtta6PWWON8XX8wpP1Fhrb05qY
Cgke0xhS8pjrfTrTSyZvQIgM4HcmijzX/CA+HSHL/sYofAIPotLGeOsWLmA8IP5pPiAoH9KInGjA
9yuW+KbfTPDpu17H13dhSYDCTZmXeYsFSwQAjiyYlYPyHjVcmh8s9c2gABKuQY83ANnoxaSyuLOt
q+3gIdHCdXslA93z2SlVYlwJ1oscxgGNbYX/+o///X//z2f7n9H3fXnPuuh++49bRdpocns9/+tf
hvWv/yj++8ujr//6l2makqIakqpYpqyYimSJfP/zvE5uET8t/a9Hm+pmbxmvFRPSbIoQCIs1pDqv
A9mbrxiWLHL2V6AQeBYyb4BkVM5YFAgqZlIZY1U2uC6TNK+jH3ri/k4tHECNZoaEC8lKVbdCcexx
ltUw6RvcKbHVwhdpYNhDiwRrwtvPfAVXjGtx6LwuT1MdGSXePSfovTnt0oR4cRudlHbGSP4eVjiK
EXs2LfanEHl/ZX0bGITgBFLvOm3d8nvT1wH6CFsrg4n6+OeLJRl/uVjyj4v1fOTp6do/Vw0NFFoi
XEeOFqvLDj8SLLfh3tsGebkddafdz5Bw3zTnz6cgm//jKRimosqSLGnicD//7X71lXmLRTUiT+JC
OEiJfVriK+ZaZJryccOwcWQwWAKX7lGmHeUND1xHcNdnepA0twfUgohARo2yHBg4RENeP6WvP5+h
qf/5DKWfT5T+NEtd7K4DXtmU7ARuD+8XYjCYObgpIcYH6GvloTM2gFo9kgtzZPnP2YhZFjtu+faE
ThqNRSr1pF61MPMKbXyaYuX6uBJnToYAFHuWYFB0sg+w8saMMD/AHsI5Shzsl26lT24AsE0JSMfS
NnpBhcZlxNPfmPtX93E8M6XdFQdftrjJy7dQVGTQi062ui5cCiSGnumHeZ0x3YAFDrMKBog+j9wr
joaSXw8BRXMIuajDpefiz1dPHR6hX95HTbMMRdQlw9I0SdF+PGKVJerPuhSarbk6rcTLbQqkFs33
V/tce7vUNsmIsKM1XIFRYuOp8k5QEWrdQLq0HtTVkCGXy9AgiJCe4mDvV9N8pDmX6i+PofS301R+
fQzjJL1FVq3dtyR0XZg++tvvxrdW8fr8l8dJ0X5eEFNVJFk2dVPUdUMWh8ft3x74Upej/NF28nbv
Wvb7bC8Gk9nMV1weF2Otj75bpkGO7XjjcGMdV52N9OLiTv58V+TfPu5wEppiWBJrpKzq6o+TKK1n
96he8nZ2mPXuwveD1PksveXRowFahWDHfzng8At/eQxMVVUUzdB1DiiJ5o8DisW9yWRNl7bCZHK3
B3KNv5DsbWSvdXcZICg/ei9nE672fznu//BBDdEQTVEWRU0WJenXDyomgnrKrFrepra7KBfbeLEO
MjuYzudjRkiIMy6mt/rL1ZV+24NM1Ro+KHuQrJmS+WPFKIW+1dpIzrYUoFM8d63P+5zRZig4txDZ
IQxPBBRIFKF1gLmbf3mW1d9WdQ5viLKhGZauyrLyY0k1WiNVqoibS5C318BN2pWue03sg2sGM59n
DL0RARGRPVrb62CJjHE/9eay7Xmf2NsER9RS86M3dlZ7xf7/vx3/fmrqj9shdITA6GmibHnmSQ6z
R+hvv4Op7c13YeyF7t9uhTz8wh/PHQfUJUuxFFPkWf/1/neP5tFdrVjZFu4ErtuIvG/bfzh+0Adv
5Od5pR1u/vbQ/b6tcgNMVZQs3ZIM3dB/HFSs9DRvG6HeImm3t6QiuR+WhzQ8qPwx9TtCipP3txVM
/h/WlV8O+mMFexbPUoyvorztgsPM8N8T2x/F7igoQ27sHDfbsUPvPPlLvaUOz/LPC2xqiqWKVF68
Y8PD+G/LWVZLnWwlV2W7P8zgFQCPGnZDdMh77wr2iBe8tZfyKEDgOfVY076AWu0Q1ffZ2W0mf7vd
/+zFv56NRtknm5KhabppyT8W14zP/8h6UpXotb2Hgw8lKSeUxdlf3jHpt7KFz2yoHII7LEq85L9+
7FaNMPm+3rvtw+NRHuGyyvLtBVM+VWdPVn95bX4rQYYrbCi6oQyrKPXtr0fLJLUsKlPqtpPD0zv4
s5vrc8Q1M8mJOArejsewY/y2WoGo+H8+tKH9tpgNBbVqDqvJsHr/LNCsTNPuZpaKSxykGZyMlAVM
WexOz81a3YkX+Jnl4fQNUz7etQh+bZCGASTCKrm04WeAb8XthPFLO70HyrwlWdlnnCl9VhfZcEvi
2D66N9GwbzNUFZCBp9dRYS3gMFTQbP5bXYXm7YIQgcnKk3CtF2CRHX28YOBqNs2u+v64tIMgbMNg
oOdmw5KVUBsDbeMwYreDQuT0Lm0Yi1ilx6ga0sr9wtQTJgvzyAWoBiwQZPZ3fAf2nChD3Bt48Ttg
elnbaevC7AGe7Z4DgaKa0ac3x9MSrBQeIjN+5vrR7vVRh9RruB4t0QDDQpYQM75bb3AWVexr4DgP
CTNM3yOcrwkTsRxYSrev7p9UnBahGw40tjbt9iB0yQWiyVXwUc8xw10k59f0vhYsO79cpyC58Kyg
lqTIKEAOE1vYVJdTOla6YSJzoLhicNmWmHYMZADjE4Faz3zumFjY7PgQkqB3QXYkGAhD934KmpOP
ry68v9XrBg+fCRheBi7pLib0gAc2UuAL9pPiGz3Aa/2KXaBzQAfMLPlud3cUlP0M6pIZlAYRj5h9
Bly9w9MON+Va8vQBpEH8yjWD+jB4n9IENY39TRo9LblK6Aw6NaRlBaE6jLlt4Aa8N3hyUr+EomwR
dWprcE10+7aFuWBe8vC+opvHwoLLD+0d35cWVP6xqz84aws3ow7N1BqbCCIqYVpc0mOJBTJRG2eo
7qRD0NawB+cnxGzGGI0eposPB88J8qgFrBBLH6EoDs0Wthc5GtNoCtnt82lh51IBumGpL7pdNlUo
o7dKR8lahg/mfAaWUnhWG7s+kPk4ELcQgQk2inG8kV7wUl7MdlHX498/wcoMA17CgEvYouQXAvs2
dsGDGjI7ktCCG4CngxFa1g85N7fEN2CLwEgsvFyevJCuto7O18nWE8gfGmz/6pPL35N0noyVtw6b
3ImCHmvFBS6MWXwQcqf80oFHX153fvZYo0CXcGtXk9DHEjsTEur0lAITIgVxNJTAILLkNlWOhI0x
Yb3z/HHmlpc0Pm/WDkerKzgSJjG8UpTwGPvn7mnDtUWPrOGw/AxxJWgFLwZ+ZuSIZpL7mG16nKE6
qJUEJnk4rchRgC7c6oZ2OCNpi7vaM8AV7BQaCBZa8FQOeO1h5iHCSd/WH700WLdG+A5BOjiSK3ja
Wu9tDvfH1j9rcaRc9NxJj7gvC4HmKRBRUAFgSQegU9jiQiY9dVuQLPN+hZUZ4XDFbXNl/uRBYsKC
VewL3M7GRuAFxownqc59sEmlxzk5gQf2fvPK99fKxBMTo1RgQvjoMVYuICNEUjskFcXSrOZnl8Te
FUxhZ+oHzM1MdxjnxpjMTQrSwie31eubIZ+2YfIFRQVIiOXmPokWAEzlLhHcgTRxZG7DRAYbapgx
FuGNr4Mxxf/wMZNnwtdrRszYoj/yDwEuyTdj3Eo+MRCFjhcknw4TWKSHAwA5oB2o8PjduODDf3yB
LGtCoDBAB6FpPCA25soNrxBYzarZNF/S92tFE8q6/ME3AcIGDB6x1oeyvCMltR8f4of5VuPAO0Hn
UM8yeO+OhIQYn5/aY0WG9IoYh986SD0EKDtDsrMGJ/oLEbdyvsFsoX3GK6tia3CvLZiBwxUbrOJ0
n/jyeQM9Ci4+JJxPTPUl2DHmBS2V8q7MeINIORBB07bmJyW0sU+gGG/bPc8aljg9VjnLem+G4ILo
ye+SjQAJStJtJ+ABiEkTUAmymjcRtOCOKTxbBA8zD3wBaMG1JGsqjHEJs7Vh24AzJ18AtQltEzP3
gTkLKDQ+2m75CeQtfbERceHjb0HG6c1GPScH2XWaGG5+6b/YEfGmTknjtPNP5jfXsbBlJhUHRZCN
kYPP0HdvdQggqKmfI5r1wdCpdQ2+aTkqz2/rytNr6UgMOrkHywJvHpCbTQEFgNvicVlwN0Ecj+pK
C7iWEA+Kd3mCyJnjcvXbOeS5k2lHB2nHh4Yh5xrMRx82f0bqSFAw60GzzwWHW4vsYCr73fRKkpSd
7Yrdn8sI5bd6aagiqMlky5JVhb/8WsE875J0F63mumKks1Kxyo4CGGfMCA8AmTfNE2z35ier0zHd
yUtp9TzifiUum6Xyri/0TRvwTojTcozxwaWZ6gv5EDNYZijwDz3oz+f6W/skqbJKCalZCCUt2uRf
T5XqXZYfNyOaQ9HKk9kMk+JXHjAJ/fNh/mk9f6lVfxznxyUxolNePCuOw1t+Ra7SsqwnfZC3uDrN
VHOUK25C3GklHP98YNkcWoGfR2YYY2qqplOyaz8+Yd32pnkt0maTUE5kyDRs6rCCKuQC5VlPw+rp
Qz+DS3JbQqOGGwOWzVQEiB++LQaobFFbY8sjb9YuBQv1kX4pthAniukLndkByDDQg3Kqk9XtIrKj
MKD6gXDJpnxRlumb+U79Av8EKm4OfQGTnsw32UzpztZQUlYiVQGlx2tR7alypMxBDbB/7LEH+LqC
/nxDDl3KZyoYhkcwNQ4iQh3muvhqYSA1cOewTgp6sNMGVwyyI4j9HjiWkK6g71go3phKQ4hhl75A
OTbv/9j8YfbMwoX0Ghyg9hjPVdgwXspLgpWYNimRxkE1hgGxrS/FmayGgHglYhWgTbtX1OUTZcIp
KxNhzQJF4gamt4z+cSBO/RorBMpVLvNF3eDGzutrUMcNCSaYNbI5srgVtE2SC10DNmV1UN5LtiDc
oRZPFIIYiaPUI2lAxhWscXFPLM6nAzPjyCMlhMPwWwwD8pzHfoTRucnB8BBnk2d/sP7xpgCt32DV
h4Uhx7I0cFJiPLwH4uaE0QBzb2Aa+/6Rf8jrbPf4MHcWmAvKV4Z1b+iwiYuDKQtbeVEtB4YGHOhP
qG4srtg91N/GEdwhXlWb/vsFhQ5riU1+LFevFgWpLb9hoQZwxILD2oJpDDJG+SB/lmeRU4Gmf2Gl
Ly6Y7Vyyt+wtXp/eTKTetvjG/iG+ofznPgBycrGIJmsGqkn9qc4I2q3eTh84Cihn0J7oC091dmnW
BVbclsIHD1429uhvI4zfJgq8tqYmGib/UUztZ8NrPfAe6/uWSVa4h1Fm+5hvOCO88IJp4KXL8c4J
3T+/sL93tRKjK5PmS7I0QzL+GSn+W4+dWp32MEQrnd+z8c0KrNeoTTq4lDOpe1c0HJ7umCf+pef8
ZzD76yKhyfSckq7IDNBocn9dBhv9+rD0QojmT0iqJwKq12a3g6RrqJuaheqEjwHdRnGt/VKsj7ne
rsu2A1Gp0VpYw84nEgSgwa8UcMpmqUg60ptg36cVnmWzvpCB2qKJDh5tCveNoVWLVxpmEFfaK81E
49xv70+2tNykn3oqOa5vWliqyeRW05xYW128Yyv4Tvko4faKQqAbieIyevD2VG8N1hGqPPrzbfhn
j/rtiliioioiMx1N/LFsZnp+FyzNTOcG3U9pM9obt0z6u1k3eN4+aHjw1TsWE2MmrRKsMU+L+9SY
aZ60Js3JRdfsCXsVF6iaUSfGw3sSGT0s0dwvEmY82HrjaiyEYtCNG/7LTH9uHW+r4cX5Sj/+/FF+
3425t5ZiGJaoiSKO1r/eW6K7zbveFPn2eanmOGyxiCHd+aybv7wsyu8vi8ZQSNTBdSzD0LUfY9/Y
6KU8ebxQIZFio3zdYxzjYdwNmtSjGuHuM3tel1YZ1P3UNKdmMqvakUD5cXuXtEBM5qV8lPUvJR/M
7l/RSiyOpNg9hTN4Qs4SIbUYe5p/efKl32bVTMb//aR/bMxVfEqk6mVG2BJ7YnHbdPcgVQtCL3UH
v6AG60viAkVIVmrr3JBt171MBID351uk/w5J/HMahibLlqqpivrjcYufV6FUjSSbD/TKKQpO0YME
orFRws9HHGIt4+9sB/GegUaC+wziXZ8mXt2lawMY6dLt40NLmHOyvu/zs7pqFyS03RsGJsC8jBaU
rwJ7mQMyJbcMhkeQ9nacLcyliQSr21+/8rHswMqeVPNq18DUyOZxEjyr6QNXFFIs72uSqdLxDVH6
O00ixEyFsv4L/SJ6hATqDqQ3OdCJqDrkYOZBHwNfOdBEYxUpSRhDUlW2AhHNZligrW5RtiPLcqqe
4CZUetMkWpXplCDeFpMXxh9PX5RX5QN9Y8BOXxv42PqQofmFytcJCR5CNJu4VjZ8MYxLIkUmiKzR
djL4wQbjbWhJjgIRXHgxuNUo89TJfaFOiMp2MF1Bm22uBR8NHABIN8GENrLD55gWZFxMu0BZUN0z
kIAmuMj3WASOOk8cNBjWp7pneJF95eFrY0ywFlhkYH/cB2hHruFTBAWary7xhCIiyoVxfmZfjrbq
Z0Np4JLPtko9yX4xmEa05XRO68MFD8xxPVpAJPaYAHgv0BLs26HS4Vl/ILlwjf7FhT9m2En4nCcT
DbqZ/Xq7giJVc7IJPCMc/GivCylMJulEC/tpP3rOqlm5iBeYAY6LY44gLnx+3zZA4ixbAvyv+S1U
F7UjeJZDyiJzKo+a1MY2dEk8L3PUCNyABtnWbVhS/D+eEa40pioRRzTOVoSowyb+jqcQa4HFfWxM
iHUMb77gPF3oVtuhRZ5hSxd90e9hygLw3d4Gl6Ua/2Fmbj2btfuA1oXhrjY04hYcOswAXVQiwWlJ
ovnEmD9mp0DnIAzO3Nb5XH5ok8RLvNMo22BHz3lvKY4W/SSfkUGNdMNhFHWCowlZiCnBMBOalntz
kc2lvX44ffZjPi7oU0q8prLCMVnesN/cx/eVQYA4HTX5uhsMZhVGfR+vD+K+JirJO7hdegjvds8d
gHUUpghjYBvMEp9tB21vO4VCHeTOzccPZ95u69F1S0o2rtFwWse9fxupTu9O9guRBtZ+eIRRzRNP
Z4swScsbDH5FF0nU6B5ACA0FEnzaAIdZkMHn8YVF4BshETg0JkzwiEYpBQ/juv422ALF9ZnBU90N
xd/z01qrd4d0x+a7OiIu8eWluGk+s4uyFpfYDXnAqb60UlZoFC5MQyhHzWURkuCHNwenke1vYfrd
AcmfzU1zkOY3zE1tqXMxon2xCIFCt65yvuI9TRFpYJs+eTxDgWTy3K+lVcucFV2OMAQx7XL1S04I
UTEC4mDVyHs+vQj3B3SrtBafjNywtJVda4TNGEWFjtcbAxgN15aXp+tBoi+ybC9d95gOYmYsqQjx
GRLEvGZGjadaLg30oT6CT+Tf9LnRE087fegjvZ/KzVLt9tgfEbREk8RUeJ8rmDTYFKeYo8p+hfHQ
4UGJSd+L/c7xuWRa8VjWVCu0ziRuSvG4QE3SePnDe2CjBX07txt8VcmGsqW/NWe/92aaIqkUfJpF
iWGIP3bMpmoaJal1Nh9pfCNfO7UqT4CXqJPspcqzBwK18t3AppRqiJ5HQ4JunkZ3lXeuH2xgpGZb
JrBmHes7R+5wJ1njzxsTu9DvkADnqMucpjEAAvqPc7TS1jiV10e+7XjcHssbW466KsS3q/YdqZNS
YT+6Mc9AjtOXDXl4MI9iRk/Xr/K21dKdVAUNyk/YzolZ2FL9Jg0uw7gjUu8/Bv5pzyNAXwa5sMon
0X0/xKPHyKlHSXRspF17W8uvuSBQcK7Sem4Ks65w05oQa6feYQ+k3aemuM6br8Ja31n9CyzyKgxJ
RqNSWta45WqHV7aOyUdBRKKTr0Mz12Sj2Bq3OX7g47u2beW1XJ6TflxTZTTqRFO/4+icqYwjle8u
/7olu7x7r3kdngSyifVajbZaNb71kwSyO7xqOAvPABILAAG5L+REZepOIneNjDM/1d7SjL9Pesu3
NHR04/RGMvrgzs1NvdvVuSXAesTvK58jtj0cSeCVkylVI+lnro8ve4imDlhFOairFPmOggHta32/
3M898mWEyOeB8Q/X+GWOSmFmrvLEiXDedlKG4GPC6m/oy61AQS4JZXqabcULkA4YyC0K1JVArsdc
ajfACGKPTxwpNvh0Y2onmIu04tmH030/CvGartpk+1dO9Iat/4xmTExMr9NXNQDMI4zZtNVAi3ai
uII8LrfrnCLhCh6KLNy6PN+q1xw7NgXjActtm6Am9DIZ9Q3x4GsGo1fkNVzw9P7FoDQpIMuvBXPW
MkPU7txQAIuBvN+gKjWPErTKDQoRPhryBwqGhkGzBSlyhRJLwNpESObpSwZQoCVMFgBNFTAAyz2B
BYlTymSTrUUE1u0GoZdWjpG4JCYaP1wUSD4OHtLgS4NggT81HBy1VfvJmJyKhgvG7Lwx57iVPLg9
FlFuS5zHFBrdBVgVV6KW33R5oL1lCBVw/8JU33RUncn79lpvlNfxZq0xpMJQgS8217foPq+EKeHv
Jd4tV3Ovl5O4DZSX03MguKu40j2ZR9pJ7yh+0eJ9filHiLn4Ep+I2RpHKMHh+gXTkMeFx6S14N8H
vUhuCr10ytYaF1vp86QeCoNmDSlyZrOtzpThLYvWRutL8vezfe9uE+M0ljC7xh8YkISJjxCdjet7
/VhFz4+M5ktdIUxgDF1Ps0MyF5JpOY0ZZky1BYPVkucjCbE9QwJ8d/pvPaXrMVbVtHy/F3yR1nGb
XMdEnbOQY0OYnVyTmey4VhcnxhT5jijnfFgCp4IwoeHsLFYW4ZsY50dBGN0De4MPTZ+lKNVxhFCX
/IqKPQCNB76B1VIDgv54yj5b+Qva533UIblBs3OjIwUWRjaE9u0sbUFO2N+bigALk/5Rxizn5qas
US5ZumSXZR+qtc/fryBi3xWTfOqkesXpvNgr65DKmNcaQCfRQxJJAb2MeBFnM5hddTulsAKhud/P
pRpaClOhF+UWmEme2xUOL9RNPrM02N7jciER1qNQYRXjNA3MFoBQW6j4MuuzCH25pwrfkokRA1o3
fkpvQlWZqOWOP/P3VvmoC9y/p1qIDUrkCOaYroqfMVqSNZlsaUH9dER0Ur300ZDcK/H1q/j5WMX1
/FGcByGL82RoUvv5aS8229ONQXu/ruVd9Vrw/ig9M2j88lGmYNs0j1EWas9LNsBBSh62tz3G86/y
o8H/+eTRiyvCVHiuxVHS4ZuDHkq57WGwgQWa7qMBSPVlbPIYeRn7nncfV1pmeXxz0QDECNxKqhim
QhnMfhaRakQCa+bhpku2bPHGBPyFgll0GLSV7YcEMnWv31JrnWyL92Z08hnYvfVri4RVUpsG2h2p
NZZ7SiZFudFh4AoMzRE/anj7TmWkQ2CXD8bshEkkgSLtdOvSnjC4/bxeVydGXc2BoK1pjnP3vF0z
ZKvFcWWMFEKIn+MhaqEMW4G9LDqLkYvFfmXN4nlyfO170oT8bCmpHoZn8xNmKA5UPky5Oh1LQ1da
NdSqnYexN4gaxHPiIp7GKJKJfVDR70jjWF7d2UQTFjXUgfxAu1Eat5nmwrhRP/todt33Y2XFPFB6
fgjXcVqydrHPMoYgd8BPR1SIz2QnUFMWM045incVTGwKXk4J3SyWhi8nu4VkTxScDVocVpVmTMTl
o5ng9E09/ion2ukgcJya9ISVusvf6zd5KZRzw4lrdtglRtZpfr5BGtblt5hgmNPkftspClz8FX+3
ooX6RVzt4/F+xewcJXPuIQwkeLMrVr3utq+LiYJVdihw82gMNCe8g6D+P87Os0lRNt3jn8gqcnhL
BsXcwX5DdUQFRAVB/PTnR5+qs9Pa1dae3dpnp/qZmRu40xX+oXdiHgzX2NBDGMKsEWBJG6uGt2Yt
Cy713YWUxNIHTWShh0OaFb1gwjYFFn0T79F3aWFHI3z72CEFuM0KBOaItIXnAe0inVV8Vl/Pl08j
m16SVdW6tL0LbcpWpp99wbe4HFGaEEuEtNLRTkQYfh0Bt+fUOBmufPAxE7/IgboL1lShGrDaEhKr
rTLNjSWEQKmON6JXC/SpRA9Lh3LzAdKTgyrHkR5nOKW3JogPmp1Ao8ZYNa37DET+4AzrUGKqp2pf
cUU4DcMwFUg1epazy5mAeGVgi96G68SREdX0dxdYlBbuE2tIUbWzp/VXEwd7BnUTY5zvEF9DEa0H
mmZsMyGSX/Y0vgVw8JBQ25feYQEOS8NMDHz6uBkY/n28xoDicPJPsov5OVUXDVHTc+/0Z37SoKOy
TJvXwLkartIm4Cet7F4IYJ6RgCe4Ic45o9SKdwWmoZR30EkcZYcIlbxsgryT6l0mtD6/JA76Iw1T
kAHWEQVaYHIlxQ07nzWzgnoQgOv+mJV3WBUa2QveGCajUk9EWER5RPRUaiDchEdUAmifwC3w+qYs
kPvKQ6/pTHZk9j8hkAfW/wzLBA8T1u8ATgG+Exm97r5bKS83CAs87VF331sSjpqU2N16hOolh09w
QGON/H6K+D7dkDB9l6m56/2zkG00MPzlHgWxnQihCOuHuADZXUp/yvPmTHI5wGNRjJERzNswoxdy
dvvAFG91ACsVdgme9nJ8hzqGrOYZZQktxFkgPTxBBD++A1k/J5OmV/HmV9moRUJYRG1kIsVntFhQ
NEH6nsLqGZNWotuMMMfasPXs7On0RFW+QrTRVh9EtB2H6zknghxJS44VpHwPuJuBmnlmlSi0GgKK
5BRziXcwX3ipn8S1rzcQ5qxK9aAf06+BJl1hG4ncACfux3HgIL63nRxX4pz0jn2Mj6KOIcEJxc+w
E0N9iDcBOfwWL3HMRiDsZsGGw5iyLqALDhwOiBS3GinQd2OlRVgEhtP8VMKAzBng9bQeF9XyoI4G
eSAQh6ZD4zxcS3GbTgdo36sIEiC567IUMuGpE8YsQyRxL4/K86quvDr19OZbVlWho+TCXmnDxmDt
WKfFYFW+iYv9SEIo6JJ4xbz7gtC2UsRxuQ/FBIS+X27eSCE0Btm9GMqo6SXnRyYSauzvApkER5Vi
4QJ5hwhUmaXZXDRtJMozwRPRO6ad26Cg56kSXa7eMWg9q4nq+ONSnFZxV8V65clgZ7bNG92XLHnb
r+lioo6l0+veo0nKCUqaVBdPg/zp0C14bBg3GCugO35Sw4Q6ikjtdLkHr1BVPgL6hxU6d5INzIX1
XSBl+qG912vbPS3JWgAQbPHzwX5jF7fVwtSwQFiq6ddB89cmwcSySkeyOTrqU9SedRpKREG0TBAh
xNRJ9i/Hx7PqqWJo4uuyYJ3QZtaGCAgfNRtlGHY+OvZU2NxzpElu9bZ9rEqPHhMICMAEB0TBk0XH
rOsQWNgmAyQrRi1e9Ki6W6PRaDUag8EFlxiNI3scgE20A/4zc2bBcGujkG0N+38QGEEkBDVjEY6E
nQ0lwRoOVYvTykKowTlZw49hMAtmX1/GGy0j6wFd7Qi5gNbJj55AOevg+Igz2z7/q92nneXakR0t
GGrRWoHpfMA8GuTzvRkP9Ml5S6EAPFEbG+nogjYr6obRoA++cNsyyuetssy7VwW82idGWIXwtE+e
FVbDZcOZuhu4OZ2nTWEQSnJ8jXcnpg5wlFi9FrsJ04N4WI0KAh2OiijA0THm6J4G6lyD7SJCjkaK
Ky0ApXUrs/RNMRC5wCvnpL43TVhyJSiQNxP1uWsehG2crmfGo1w568OqSGdJ89qChNoWKRQCuIfV
TK2j4jzTuE+zAu8ndP1UpBGFLQ5wp9bd9BAHan083o5j+AgoalAi1i6PN/U8Zx3s+EmLman4lQui
M9gYloyEkdT3/Kj77Ey8EgkoFc6NgSRa6elx074Im2W5A5UDm1A4kPfqI61XLdHxk0dP7GMHMk45
76wSrELOH+7ooUj8/lM2E7P3DfUYWQQuhu3AYDuts0dJftj1HXGmlQqeajwXxgyKB6u4Or4hb57v
Vq0K0z6lRofZSPveKE/b7P109HVtStKkbhF0WUpbwtfglI+rPBRLfKpnJJQCRHMKDtJ21sDPuzyr
SE2qaJkQ63wgtTTAr3C3nVLJgvZs7LAoedqeVuVmpfTcwWS1Vhf7bGp0wbadlUfULqldpJ96+gnq
0GyGjfiVdvOMGfu78vJb2UURJVPTDQCntBt+dm0a+Xi8qJWEPDPF4hQHT+vwjl/FEZlqS6nuDCb/
1gVRqEBpoPYF2bgmUu0vp8PJSOlzwlOW7R7cq9jx5DCr7DkrbYkJXmlbGHW67oqsbGuNzQgfLPiU
8MHvAep/K4opmijoomJC6bqGZORVVVyyap0v0BUx/Px9L1hrDM/oYwNXRPpO/WjvNIF+6ZDJ/454
9a0TUyjUxEzzBTAgBCyKhw2Ldkzz+m6PTLzFm6g9pBcyhgJI5gZBjWBIUaTbiwgm3nlR7EnpQwDx
bSO4T4cQf/mQqgHNir41C0iXrxp/utEc9nVSUobjKqQTZxsOdwHF6vFocfT/Xq7yL4MZqiYrwLBl
UwW5/HO9ts1JLFUNJm8jkK+lifIh15wB63U5Oh5yx5TgIIgYQOnKQ7yDCZFg3GoadHvRlqKBPzhd
/JbYao2YlmJ46f4A7YrieLtxDuczhEQtvpzqkXjASAG0RLJNhjutWyry41mDFImXews44O93+gW0
w7f7552uSp8bTU/kwV4qJ1RfJMk7Y9LYorhhpyvqb4Cs1t7fA0o3+Pp+skx2vPTdrjWvBpQ7iRmr
8o5tGMfx2vaW1vzdH7n269YKuP7uDPfbnNH0Z32w7ek6Xs3ZQdLUUh/sQZo/DieVtcT16HMOPiQY
+dzRG2c2E6f3xrzZAD263RBAI8mmKMjqFV1moJ41uTtBIcBgjn7IM5gjb/IWzjf+NPWfRF62WIq2
LVlB8PGoPfz9xrdbAhiUpPQbgpElQPY/V+lucBHaYqMjYrREDwIO1nFIOdjpHISFrWqoL++Md3Ou
9kMBL9PoiksMeoWrENTa1NcCFIXeqYKEk1ZWM6Tq45r+a+1j33dvyUq8wA/YwtWA/b//Fz1StZUG
Qa/k8+7DJnwjHSQkkhCsQyLgzp6X+qb0X4NdrZ9caIR0oBesn6FuxTB8lsuzFVqAM+2ROxpzPXwN
oTjfeUfp3ke92iWSsb1IatIPG5cMu3PoHtghztQuRKZosbaC2Wz2eGcmb+7jqw971aA/G+pWrwdw
QIYODL55iCGo7kK2WQSOfHeT/DqLrFBZArIHme3qDYXUPBlognbwbF4QiVvSjJ0zjVCnXl8D2/lY
35lJ9TcYBOQWUWM8wEfqTZcn7fJk27bZ8uRq1IXmgAM0txg3GHaGhVuiuWlVdJSbZRdXMYpFAnYz
UZX2JZTigmCfbbzuPtBvAnCKqRYN2ymgT8CEOhIO1bP4za7YhVhWVF/tF+QL8h/K+/J8A0z8RByN
YiBSdecJDf30tUHCmjtDDC8fLV56o6MjL5AVBY+UCRgC9dfyKdDD0k1sY15MMDK25HeEsNE4AIkA
JwoF9Ud9IUQ8PoJRHDFneivz07zA1QxRBEdDLn5BoZM6qLh3009jWvmHeODWkRLqNvgylwqzVSwV
GtKlj2iYe3DIb4AcxZVHFc6XwgqoIlWxbSB8KNOdt170HvAaOkWY3iOtD/4A4kpUPIBgp95MsTqD
63ryIZT4ZwoOG3ft9eCgs/1tcp6iNbNg7IcTDabpYLzxtdqWfayu9o88CDbA/W/ehGo8sClEXAIE
oxD1s7NIegCXbxuW+NBDG844CFKlxO3XhnBPOuKacQQt4Q1vIwsZm2f1S8+tfN48QmeQgDXbWnD2
t27+8IAyFPyIL32GmAU21881OQiI7yE3LvZ5No2IAC9rr4Tl86DHFBv13F0/JYFmPYCqtpEQp90R
Uratv/JX2ddjciAP0dUQW1YbcT2a6tQmTqAVn2VftKMUrTHJMnjW9RNlPbwIKkgpQ7QuRqep4Aje
+jELs2XziA+RryGlaJnRaYL8ColcRvt44FMnbR5ztx1SXfIP8IWP1tfBxU7o0wzl6UMZwjCypXh2
mrQfHV+k8OHxDNwkOD1j1eYCXw/p3b9TSEX+EAUG/SN4mKqQALxVC4pkob0rnsDEIbnTBXkc5eNj
r0iNn9YhIB+1V/SveDOcdZBQzmfnWBgN/M6pfXrIfH7SA1tzVgklpRZkiWwtKMFE+Yz0ShpqAVpF
AXbH/HH1oz7xf686n4W+G4JWR69BzBMRCht7pGDvr92tn7y2EKcol1P5DBB0ctqwHT0hV2mfeH48
9niq3I4wv8TNAosR9+zRIar7qcGg7wtqAmAXesj89ai12lu4V1gN4BU3S2JMTgVbXQ5GmydxsrW/
jAChc/YVNXtEyJ5PFi6vnulU7j48zJWoiwaL44gN5SYPhMzdTHt5XLvl1PxKnlX7AIK7FwW9e+7/
gi8zJQGSLcERUYvWH9H/3G2KuTUueU109OxMwMssw/kn7F6Co0UfPG/tv0985ZdgzIS/LGuaScxC
RPZzuExS5UzZmMWYPiCNWo0wAX2H2R5JStQIKrt9oHZGNwGJP8nAP8RCjns7IFX2tmVA6Zr+R/7V
PpOUlxT0ULijm6vROUDZzZUlD0mxOut1wrF/QUtEaPAddTAbwbPp7xf5LarkDUQIyvwXaNnVNd2p
523b9FFlHDsTzZ6E8xAW9ri2g46r8k6Ad8uHBkT6v6GdARFbuQ6xTvt1ayqaoMwhIQdoT7Wv4rPy
2X7Wb/s3RMXQd0c5FfVakhFoYoKF0u/gzhuLwk1kAnDWECUYlKqks2KubuvisN0bYlMm8WDILnIp
2zQhOCI6n7OL071SSgYHt7bkp6rFNxGNOPA9zRPNKNPw6t4I3sEvOvssMMtCaBRymEXRARl0mujk
NMdhLboX2EnAMaZU7z915CwnaAZSduPYfdisIxX5nBj7ZwAu7Qi7pFqH3OPSj0EZnO4UtdSJBmVl
IsZgmLtRhQlcHpWgg+SHdd+ltQatPZiuH6jROuaebpxdDHtLXn4B4wZmi74cLMuNZ9BCwRPgQZ9e
6HOsUGXt+iG22hQECdqvkFamd2sTvyRGOomeJGoKJQNV0a+C+MMpKQUxUYRh0dFNUjEP1WJlPaS1
CEi8pPy00ePq4Ff//dqCViJqKgRVgiMC66stmRaDtBJ3u+XRO7lKNEHm1wbs7xjO1OV+c0EmWa8D
/3gn4vwFk63rko4pJbhjmC36VVR93GTrUj6VvUkAwQEi/9WOKnrcboYiIcRJLp2TxkpH1ufO1r2t
TPwc+GrrJq2u5oZQQJSM4BRiDJEvi7H8bMyAQYeJc4iLB2SBZh04rw3VzxQ+VReePswpdg7j4s7n
129yNxEgvKrrhshn0KTrA1gqLiU07FoYVfCkJBXJTmT+qyMGbKZEwZpEvqDWDIxt8LI1H/pfbcpI
a14O4qwi5mv2RaDo6GpeuHXahyJFlXP9ulewsQY/0Cb6sMSviCqlTBOwQZz9SKfqIcGG8Zh3IyWS
ARHVW6QNwY5vAdxUiK6nL8aJslwWyJBAEJ4JjlkW1vte+D3FstxAl+7wRD0VNUWavluVADS5+EYB
tBBhoKOMimQBnByZz4tKLbgd5dBrRcrHuvGkoMi45nl3jYF2urraYZl8aqD2yT7rfLQWAQwmNAv2
0C7ULbbcBRI13T0Gj3x7D5k6/HNdkQ1qc/p1ll5V4r5pVHk7kYRVYTwfT1DSAKPWaKJt9VcT8ycd
Cqdx5iiF23w2iFPxvzvT7uoKfIVVUNin1NNKStVIURyRJsPvzNgigJcROFGird7zbHgxJhg8YPJX
KfHfi/iX3MIENiabwOW5RsmGf+5a6ahs8+RS7JBbEYBCIi4eGOHGx3aFkC5/2Pra/O8RbzNE8d8R
5WsauyZXurJJ8nKs0ZXZH8Kc1EDvoDNonx0SWHu9GEonA5wRcVe1DkVjhfZnzyhOFFT3AAIhId/R
/UWoUNSAgogZUvAZzgMg76Tu7P79uN+RxI88+ufjfh8//wQ22zIZmIl4zJc8JqhFrindtAis4DzB
kqoBzZ7sYr5x1TEUntF5lr81b5tPaSp9iOjeTqELXXD7sHZv8hjga7k8aoti0j5BvSIh06Fu3DkP
pdtI7Mf3/b4f/n1g7ZRvxKLKl/tnVMaX64/T1xl0WucS8nhYTsNEIoUoe3Iv8lauFmw/5Y+/P5rU
l2r++mhXZ3LaikZTVwPkIZMXycDXjv2tJXBca69MPWWz9yZSBun+Qd/FIoCW47bwW5Txc7y/pRyF
OZKBIgl32jQthDiDm16+Ia12PLdAFu7FrurvX4w9jECMJmrfR+s/X0ze7y6ydFgPZvRkl71YAQDv
02zbjJM0zGab0h6Md+d3uf1QDi+0m2rCkG6OL7zipJ0XtSFgOxxj6Rk9Swi5xacG4rEYpo4Kug4f
59KpZ70H6CO01WG7AWRkJeANVzIhuhzLGCUeAJ2Ef0/BL6Fevwz+81JXAbmQ690uOxHqGS8wA8+j
fFR9od2sY3OJ5p61RgQht08SmWOW28W7NtR6IsLfD6HcFGa+N8//PcS1/s5GQ3zJLAbJ7BRJoHWs
wm0WDbC9GWqfh8qaDDD+8S+Fp8BLfPSKh4RW97wuORMAzwA+ukgB59HOHnwq1jd5HfzLwc9RnsLa
zB1rHpAixNrqYYfiVp0NaW7iJTDA4gZBi3l7N8b55bg3ialkjnoVUTvl6rRU9kUmC0XPebHejDDz
R+jc6+G9BXlbu+s/G3c5UiMSsjXXXRZzV3Vlg+PJch1KESZ1NkynCQrPLSyEnbP19gHSY0giZOH6
VY5MX3AoBfm8+J2at/jrPtZERFx6bRXUon7eDoa41ZtDx4NQN6LrdK7swRx3LmvF9pwIVKFzHxGd
e3dSHzhdnx66YVAK5UJVNPMqsDqvW2E/aOHjgsnYbx/EJNYwm94fItlAY2BVHpHjtHMZ22Onutcr
+f62N4ObNGVYmqKofGs6/XMYaJdsB4kK2WgVyHxT0dgSPnVh24t6iBk5AyqEyZQlmSXFE6xEKLWY
WMa5tr1z8XwX2/96kKtv3x3EulHrHGpYgbMQhCO0muHo0g19Q4Q8O9sGxsYUqrL4ItiD+lE7OCJ9
edgCgn/EI1bxetoqbIgjqAi/Mvx+pRTePi56u+ojFyd8fRr4XAxHT4bwQV0EJvrWEWGsl94efCVg
fixlBMQZ+8Yxb3/neLjZTpKpapC4DbIUUUMe6ufy0rpOENeqmI2VCozgPkvfd9XZO6vJQk+SJ+X0
uW0PnomKhtQbN7eFn2fQoRPz4G1UbIgHH0qZ+/kpIao9Ay3Bf36t4f6RYmZlUng5JKPBy0E/jbZS
+XihVY4HoBApZ5ptAM0PJ6xoQGzIqH3ujQHInSxBQDNfbDPBKTYIefYx5Bbp3r/f+rafy1vThUNn
USFcl6831VrJ5b2an1P6DskMANhEHkIPmpHAxIe4QWiPS2Em+omHHfLoHJXhxa3jfbyZpItqmIy1
uYL6tTQ+RWXw95NJ/bX8Y8lxsBkKFyDhrEBEeLXkLpvtXpaTvo7+TItLtFAms0BxAme2R6OAChY3
hqXdWejSzSXBRufaZQFIJkfqtSLBGhab3kp7cSm9DJ/3YYyo0tslCM29Gw7sT9UdWXZqR9AZzvSB
gDwgh+zc6yDcvLmCaBYr0DQokAikzj9XoprmapYpSrvEaiao5vCObP9in5b76OjP7nzlm0OVsah9
kCjRYlZu+lzbRO7yvDHaJZcgIT6lGFIDyb4s0ar0RQrtcPkoxiwAscJIL0JsR0PjrcOmrpvvbQRJ
7mzD76rPj2lXkGilF82rg2fQrgnGZbttjU5OW6TZzh51Z2tN0j6I56eHNNLCAzV2xYLSHWX20T36
e/uCOvssD7/YciCDvsrF3qfygRXPXXGv22mBeyOhpkZdQUHh6yqI0TVzty8kpgXpGbsO+4LC+8lZ
o4X8de8r3NZNqJr8M9Z3pe6fg19PJUk5N9zt1C8i2v/JlDPC0aPavhMV3TY6r0a6iiK6w+VUpAbf
G9a6B4LJ9VsnOkwxhuo32J3Zvb3Q+tHQviM77VUuv/OFf96rbbqB2G7Vfml37jnEpnmGjkZAW98H
jf1AvRmq5Z0l3pfwfq6on2P28/rPmELRyZW5O/SQlcd4SPMRYv7yYgFZt/wjnTnTt6Ngpozvna3S
TRVE4Ww12MUonRqEv/LPgfP1vhqcM/28dPpO4GRZMo2fqJiOniw3ApHWWSDOTtZMuhOz3DKxqAIg
pknEIPewoG8O8T9vrO61fJBJyokW5AZhuPlTan16W0cJ4+c59810Ywc7a0HklGLktnHW/mpnuws9
NOxtOLuXA96u5e+n+S7EobnI9P/8DOddMxg0W3HHnEO/gww6hci3JFi9V4i/zfSuRroqxOfmpUiO
WgFmZjtC5GaG3uDaRrYf3bE4RJgDQclq+XrwbGwk7skx3JYSGLyPHvp9q7Pi+mX4z0e/JGItJ2LZ
LzO03n0QC/HLxPpEsea9sVeCFy2+OJOGd8Pim7ilHxcFXcJzpVfVvfq8TakfjKZLz0sAq45CjTMn
sa8xQruXCdzGCowkE3cbrGi6v9cTuTZlVa4uLCtWVZw7Lo5kVpRaMZtpurXcnfMu2o8fquvuqEUn
9rPm2rUVtdbjnQvyu5D1Y0dfPcjVPB/2wrkqjszzEWrtM639SbwMyxgPIS8cuPO639f+2LAelJGN
Y0XwYbjDO88g/rqsZXSABAW4Bs2mq4fILwclOxm5uASw6bX2s269vEyaCR8jnYVrD4ck9zLMneUm
eOO6oCmJFYw12a8mJh0h6EuRGtQJ1s9QiVPWZ4FK3afiWPRA3VfJgV+IqYMVmZ/2+WKPVfCps6+P
4eXjw+mbMQ+S9VCuxhB93yFQr2geAGig4WDRumuf1u7iFcwyTFuHtuMXXwBhMdX+QNn+a4GEPZ43
ODWewMr+fdTeasxS9EZc1tDIGXVJ+wa1/bMHNvBKFTXfiUtsGZ9xFj0C27Ez6/LRy/u+cAT61KF8
Oh7gMA4+dkdhSIfcXxmWFS3qB8oXEX5nFrlAaAfDwZ2y9O1dp4LoIaBEodMQDOLdn1u03CFsvt9J
/V0HtyjKId7DQ7L3fKfM2yzubZhfjoQf411XHA7JuhDMg3buoSBQJJBeXSbTkF3z5K+i0lkANgYA
fXcavs/3n/vj33Fprv18z7ZLhMEmO/e3rGQ3i9RNfRCSFuD5gPv1Tsh8EzHzUel2II6lmtxz191P
pTC6XF0TQHQ2kN9oilQSYfF/f4tfDXM1d1LZ1eu2Rj2XyvAIwlowsOAx2imNNdSpVv7rOsKTPKBv
7ydv6H95dLH9O5v+lwsGyVNd7hVwDER3rsOyRDgLeadwAmLvaX0MiyhxQrx53KdgMefUm5mWE3XW
aJE6qzu6YCRkTNr1pFIKMOFWS6Zwg7ytD20lD2TCTxiEzvpDigSfgB0NVLQsKO76z5vA9OBVwiFB
HGPUVE7WOR1UkHbcucExbuLUAxs8V709wb1IOxmpzjiLplQOIwr6dAOQ2rQVUCSujDoHjmnty4HN
K7FVYOtHMjRCcsIn051mkaY69bStrHpxBA+HWrjqAUOfog/mZsPeVqwJ1cB8S1067yK5C+o2RPLY
f4Nhd43l/unM2Sg87CYb4BY20nYOYBgDUYcagQZ5uCmsfJW5TWBClsMyBJeqYmWe0eiAOTRKfXij
Vv5+eOHE7HEMots9S94gonVkD+zD5xmoHgIFtjoHfY3GMjwmbXTxxSgBGtzDLvSpMT+9USUFrqKN
AKEwwCUGckH6cFgIAXSk3cPWxY5ilIUVUJxeWRQMDjAOB8bK+8HZANt43TgyiI2nCliImxDUwFHa
u2gQOkVcW3DdLax6VhouVQFQ6HbBsT5XnkV35+4iwclRX64pl6VLSt+zfYAMLkcRP/vMSWGSGNsQ
T8HG4xjvXDCwKB1Gg7gHGiVT/vLg8xyU/rsxgTrpb9wGCkXnYVPj7OM2MJc7vwbNZ70CWoJg0e/J
jkvAmGNK+TlwALOHxaQLCr5Z8tyffsib+O2MtSSM5VX1ho1WioCre0BQUhgiK+mtfYR6AOkl87VP
q+DESYKxFa607ZDRYinAsJeEHLduZEm8/tm1uT7t3gQQLPvZ+bP/GyT8QSFDct1594LtX2IChS35
n+1xlZ3tK1nf7rLv8KtCfLkPCt5QwgiWxurzOES5ZDxFbHq0HY8xmrEeNs6X89GsYGvdjXd7zN3t
RlUVQQGSB8q5//f/XIKijETPTk7aJWy/hAR23vFhdjb4HqxYTg7yY1Wwd/6+eX+92voyrSiipEjY
f3U8ppVmKKeK04GjwG6WF46lORAjiWLsabK/c8//cg6qFEgomFOfUEiJr2KfpDDNJq9IT2NziD9z
mG4RZLB3k/aBY6SEbQL6De4QbBKEmKw1Yit71x44VW1JUBORCtla977ArWUI8pH/PtPVFzCOAIbr
k3kmHot7wfEOL3PH8xXHtyDY2dan77oQ+pxXh5A0uBNaKH2U/XPSGb2XvaAyIPSwlp+TPriUZ1EZ
JM1SnGSvAEjsbzc/t/A/X3BZcyofx27npQmaoQbVCUf0qHWW4CU5rp7kx8yBHOcjbmydRj3A7Mh+
LMDoXfzV1117l9uLhGVCcIYdAGVl7rKfjyqUQnneCkVLl7V1B890gC3VJWkIQZa4VfD3wuy/+tV3
oXqOn4Ui0F29iZLP0iVThCObQYoS3xy+r07L8s7a/8ZG34xhgrtCCA8c0XXl9pJpqrrfMvMOMedL
aU2KYDK3QA/tamuaD/00HI3dRbSzvwiDoarjI03c9Xi3uHEbCak6Z5AhkP5poImujqCNKol6tVUJ
9+LnszNRR4jtkxYxp6+7Hv57Z839Mhw5vgKLgra/Jl+fM/Jhl6nQNvp6VLPEgd2mNOqiEuD9PYO3
PVyySo0Z1DTeSwal/nO9lI0uHo6GwmshtOU8P0+Ab4Ooe/Ld5suNbOfOirltFvbj0esAuMeKEZSr
rXTMtpuuzPmMpEak8ZOX0PrMgYc4brtYPOojYX6X13NbbP4eE3VXBeiBwBr6+Y56t6l3a23TB1fK
EX8/KJU+ZOU4caaiO8UqGKMZRORx2zp4ePiCtvz7I98Wxq4e4Or02jTHcn0pSE0kv7ORQo44L1Dv
qq13xNlnxWLtApZK/h/nOJcGBAcNbTvC2auahWBkWnbIRWnpxIigBmfnDSpJaM1V13dr/CGO1uvR
hg7wEdyJpG8bSv37/jNyf57+c0nKSlIP8or37ezEb0I9KMeXpYBhogcUW6G0Wj+lfvWMUKK/nrOw
rcODRsyHA3WfrnnSMF0Mpq8tebI5rWPEuUYQM4B5l+5utB+1gFwz77SoqVH/95EGAH+J1kDfMDFF
0bjaD9uTXlU7of9olB5eOMR1cpGJ6L2Y3pLsf4lpzhRXi4E/PoMDBvb7gofJvQ94Czq9eoqr4qJp
dHUtmTvaIzhNYNWzcbn0gQpk5NQ6xNba3T5q1moFjfZr+wnyPWwtZ4GbDhBYCLJ/L1/sY67P+e/H
4Tz6NqTAQOjnfB5asT22ugLgzkniemT4xK+jopPsGl0zoJwxKryWEL8A4ffy+NLf/7UjoiPvNcuT
P8DOvj+YgeUNkQl4wD457KNmmu3B1geBPFJmOHE7ysM5FNxHM2yHhcdvBkq2DtGUQB0PpQMHbRnP
XLQubQNSe2RwrSEYCEf6wjALt+c3pO8sOdwjnAdwIkQhDnRF9tTnUwNihMJX5wj8BCjm4BBr7YYG
FdN545wiWnhotNUe+sVHazB+w3nNbjkjstjYk9UUbhq9IbKxND8gtXoGPaG9o/n6s4DiYbCxpsgv
ImQy31nzyt5ND2Bt7DrYBX1mAhbN3oxIACLzFQUTJZTHdaThQnAY7TvcBYzFEQk4QJor+PULRChQ
9kqmItDtyNwQXEKsBeLf/wGShI9yKjmI7E6SIV1D+AzwXT6OjyaZsRrtHuWoXCJ3n00P3mFSSkgc
DnTQ8eC+5Mf0A3kYBBRLfDcfuxEy855+554Wv9FUPy7qfpGAyQRHAN/QVK4WiTQYSKdddiknR+FJ
2C7WJBx6YrVnV8JToTGcqjWQa6MutUZbLxsdIXSmJc0P41nc8tPDREMOH/jdBprdGhkHneB9g+Lb
NluKatyqHYo+yLNVL3UxzAavJeyOtWJttK/d4XNwmJr7kQZzuw5PxrTcTzMQQSqqdEO0pVrdO0mu
YOCGGzSHpU6mor+X5URHlj4he2wROTruPzNEy86HD0n6LJBaP7pnJFug+R4FG02ZkxFUO7tBtHEd
JAfHaCKkXloz5Ie9fgh3WTbcY6Rwmu+KMTL5FXi89UxuH7Rk2PUx8aOSLNG2EcH+I+4jL0zjSUb3
QTxZojHc7UfH+kU+DFVtqpNDGHUEzHTbTLhDbREcUnqeNMnOlpQ7Xm3fRY2bWTMB5dEQ7RvFV0d1
hzJRTRAnLeFuFZb3MvHC+RT6XWLZsPPvNCRvQYysETq/UENBQIm6dnX7n9Vto2Ydp+vecV7itwG6
/GdraeEV5I9GxvuIXs36ZVEsOvgPnGR3Yqrbkh3D0w434dxS5dauS2dH7Vjog5yuM1IDtJ0pY4Ri
MJ/r7pMlRtyHdpAuPu4TLPu3uv7GXCiwYkG80/a8yhnhBHYHmO+c5ob/QrP7bc4dvLGfyFhce2GG
uf1x5wa+DXn6N4XJDdGxn9dvuM0/N/Be65pdknCBOHEZLakRcsn2dLzXlFk9DT9m6t39/9tLQqtE
IlAwJPpSP++I7qx1O9OAfY+wd4jQlKM5sv1wpMz99210G0x9v9p/Brq6oZWd0VTnxmyYRMFGMnAT
5E6vN2pYyqh2V/SwaU/8PeY34/ZmBv95uatQSspS2UgHF4mABlVYEP4WWaCAi/eBwm9DYWyZA/wn
VbbmUyG0LPfsjlMbDmLmHO1FNF5ZVMXVoIrFAAu23pwLXxHrdVQ5qzFO8fAvcHh9+ppFrmuNPv0B
HG2YsNORtRq70Y7GMLYQGEsfX8TPvuT/kcezO/P369ZE2ZwqA2ZaUCmu8psUQ69jKvGKTux43s5b
ioI1n6e+hWbHgrZDX80OHuhpzpyPu7X0/vvdfF/I/iZ+gZxE3w6v/yzXNt9yyG2gIGPZF3veZL6J
KStwTxNroRfyv4AQ2Eq0G/6e2dv8p19N5D59jCyTCF3BMcpWbve5wJFwioa8d2WHvTvh+8jaWYiG
0C+954d3C/PtR0TVgCCSbgU03J8bpd6ZyW6g99CXzePzsxQV1jOA39a+eC8V7mmf2vRdd6dPxuIJ
WEZj0+ly0ZcnuyVW8j/uVlZ+PZz+eZyrfaumRn7WtxzJtDFeYnhBS+vd9yP3IVrQ07zztX8LJP99
96u9S4mlUPcNg8FsdybALKzJBOQPRxOZ9Kur2radendH7SOPm9VFsgmzlYwTHtfPL94czKJVD4xa
e7RtZYdiNm7va29OMN/3jXuFGKh/0pCPbIaz2d8vfVvB6Cf8n+Gvd5Yol1UjJ33lQPQmJpXjlTrM
3DCcW9SvsHKrGovTIg8iKSAEpHnfDmeJe+dK+G7PXX8Fjbc3JSBwBq4sP7+Cmja7vDL+h7RzW1IV
27b2ExEBCIi3HD2bmue8IXLOzBREEBERePr9DWvtvRSN5F/rr6yLippVORinPvqh9dZi8STMoJzg
A3zMlG2PI68ryr/70F6M1T7jdaYkg2PF8yPK5YPH2exAv5m4zwNbvEMuRcDNav78uFwOhr+v9i0u
g9W+HLp1nrd6L2pMRVxomyvNI68QM619oBn5ZPXw4GJwh4/SiAfwq2Pke4cbM8L7boAN0c3WAgOK
kQ470a59NmLgUNYohFCtOL+80/fT9NN+dJZq02HC7ukS6hfjtllb6sDQgkF+XmxhwoDSSXOfMrk1
fV6aq45jdNdgXo7WWl95LwW5ronQ1JktTv5oNSAe/RwTzQG76Lg6nVNr2Yuq0EEoGwxW+wAFF08b
D2iPeJPs0u+0TrfofI4Od4NMLw2SlDxblllrDvtm08OFObmEhDDK0YSu/4WC36NPAJfmHeqhYJyA
wsj/NAmarifnmSrTgvQN/jKkfqPS1by9pw0bV32DC2/a0I2VTegPsp6FS9t/oFVvwj95Jwr0vx+/
syJI+36TJFXA/Il6bfv4lVGeULwUnvys93cWjial8/EBImf+x9t6nEXfalb+tHTf11/vyMe4cIk8
Ivy77MIJ3L38Fx/SPo/yKaqDI2K1T85kRkwOMmq0WkFagMcDn8ijw9Q7n3FxEK4nT7WC2r/IeuN+
nm3whQORG8Wu2scqp5IQ2HqTx4gNKw7JLs15hQHMxODYkIn8x0t+PWrreCI6X2W9XIxaen0krrE2
oT0aPfloI9r+3+m0dnDoGurzLtVGgVY5WRPEjLquibhzv81eWKaL2Z/qLDBhtRb5Ntn+EziaJQia
uiFYXausXY8ThSrt0Gvm27PeSI8tRBsxk/PdqWLjxz4+Oh0Ow1nw4reZtRzv6HDa7HfVPyPiGUaW
MKrDBGRAD08aZ/vhryQUJ79fX+352LWsYvzqEkbyhP5s/K1Ns3wfBglUGtOO+3bnmF9vfityNsNN
X5IiikKi0oKcAZXuj8Gi5/W9LZXuYPr+up/2wK/SiDvqkY6JvK6bdotSEjU6CjCQsqOjbRitfZe0
Y7MJYz6hco6fBosSQQFhF6vc7jhhd+JJCJBI6gg1WpUEYWuy+d7oFSfkwzhhxng93LwNYrs3gbcd
OYIt3BHwf4xwbHgDNNKixQrKTfv3y3Z3vekjF53rSPDSU359+ORGOtLPDWVQOOUk/FnQa22t1oCq
zvx+j8FqGclWZx/7naul6QPyImCLVJOBr0fdlf9L3dN/NMlkkrq2pFlv/Enap+NAnWPy1lm/GArM
9vVQ0UAp1vWRxw5eg9QbadyrzHoe6qOONMhtORkXBSwhQgP07/aBY18PlMtSLjSOS5BSfzbOAnEb
X9QtOaIOeoUd+3bH/b0erXV0ilyX92uNVzX3zA/D73nai6460TB/0GlsBIgugWDK3d44m5ef6Wo3
ikc1+A7V2zk8o8iKwWiKZtLvp+m2DtVag1ZNSI7iZg8JNGwIb96fJ0zJ6GH6jjPMi9i1ArcFdeES
8i6bGoUF5Jda633YrSHWK4hu1y/lX6CjH/QdCIzyyJ++B4u5FLPTz/bPsiumv3dlrgZuLX11qgs9
rdjo2kail8oTgjJO8N5HGc4xYHFR7ECUvRw4VJ0+72bMPwfk6n9f6zs5xuv5t9ZaSqU0Xu/O0f0L
2A3v48kjECC7Mf8U9YrfRzu3ybavEeJl1J/QR6O7qmUnTmVY9tSiB+8j+DhhFOH9wT2LOjs5xNX/
baDWtm6rXZw05T+eMJH7qLTI2LgongsP57+I0wGZX0yrtZc7uNSa/ZkMSrdmZAo8gXn+K5jSnm3b
WWZUJToW8u657WMj4ImiuC3rwh24cCuiPErpm+KOSMOJqL5TGx5tPe9j0iwmb4Y/e0PMffkYg7Ym
n/omFL7sl/gnIeQjlzFbLMB/ouZt+aNRhNdODjJZPlU8298n+skIBLOJj6qxZRjD16n73iP5+zj8
mhztl1lGaVga/sMBW3iwHaMF5y6/hrb9CZx0uhXP/Gtjv+7eprLnzkvftuY93JA5LEeRBzdsp9G8
E/eIZjwh/06zIAJqrSRCUw9Oe7NhtzcDi9CHY/xEBA8ZpvroQzg2HHYs/22vDARcZMQMEU5Semtn
5veZedC1EwMCq4MH8NwjtVpF9ooQT/Md74/nZ0MAEC5G0v6haCCgw85X5+0VB6t1zK++o3V7q528
PeWSOObFX+RGSLri+XnWKh02kK29TmHbdU1r/jx8fOx4qO55HboCXR5qcjgdRturP0pNpJeiDOqQ
s5hB9iMKsExYJKd+ugzHPTN1NVrruCe6eVIGKaMdbdkX7WEw5BSW5UMMC/XX9HnodHhVdwwIV4vi
Ck1wlCPakPuyUKt4U2QVeSkozel/o9l2jThgxz0WJ/NmA+nPNkhwyhQgWi5Mk+4jGCX39VP6pov2
mBFdKmQY2bR3dq1rUneiaM4t3YbizOog6FvnpTCMZLDJo+pp5ypeFjk1Ym25k+lUaZPG5sH/DpGY
yzV74J1mNU29Xrgwn7aT49ppAjgD99PquYpdRIthxhHSUOhSL/o+cfMr+AzBwYFAJCiBZ2qg+bic
7SSYriYB0ul+x8KJL71ZuIuZtK58UabyOo45EByHN/DtHHroKlxhqLpO+h03E3IpuFQEXAOt0dZb
EvdKDRZkknOYlhnGveE9eXgA908/or2cdMbL96Z2OV7rNYGNMqsLcbNiKmEfi0VIbu5pbz+t/lqc
irFzgiw7wbB3nMV7HgmkT/SjUgEkIdv2cU/V/96xiQggiedI/8bPK1+fPzzQkkbAZkmgWa3Oy317
18gOwH8rKHAhhGq3wqaKtNsSKqlPLzMHySlw0z1I5Eg9N/Y7bEnTd8V2x/ozpZiUHMWZd/T303TH
mPEFdPGYNE/IQmWa03bxmuZpWvTTeNOQn8GSCXA7+MFYVD7d+fhxeZps7f2k61zd7vP1oNr1oIYp
bYs0Z1CO1eLPUzPcLGCR/AZDIszoOPFweE+wqR+tLpqgzvm2jvThtN3HW1XM9+1N0HOK51J+ZNjx
eEmWXTR0/jcrjJKaCIWhym5jd5Ttruyt06QRh9oT/gdVz2FlscQuSJ3hia3tWl+xadcmgvVFqbff
540EMtR6MwwtinfFMZdZ3w/T4FTl7O0INr4H1y1faNqBREgVrM5dk72Tzr8euXWcSlRNFFqo00Us
f+CmoZiC6vNga1cwTiJahsSE4arGSBK96DGK8PJLUEDaXTRORHuzVCR09e87+hjuJCSuP6q153p9
ONJwTruasggf0BCdpZPX/UilP6oTlXSmkr5dehNMroD1QUl1fbTj3n6rG9K5RYsS2kc8nBljz7C9
5Bt3sxEBXUxtx52O7Z9oMRw/f06LF8odjz8/A2fYbVHF1H77nNbU5ZOkGpsj3VEne/KhkgryRnTM
QNz81xe1rXFFwrrGc+zwIe74pWLJ/70MLUsuBVpyLHbgY0Vo9Wex8J78vy5vu03RcDjpGO38Dv02
S2FvLoxYlMdVavQgESQJ8/ahAOKof2T7+DKwvPyBph3aRawP2d08EKFQ3HsaUcFFRGIxLbe47Ssw
FhW1RQWBDn/uVqD17cc1XJo/W3vYhYG4U2i9XpnW810BoSuNAQfkhdrBh+DRBps1e8oXjeWtMILk
hh9e6cibZ9ZYmQnCYGqP4fPLMvc6DNOtC339JS0PbJcZWZDInA2ww/LPApDN3n8iXsQLmx6mwIfE
Oy9Y9Ie13zF0x7FsJ+MHdVjXeR8DJco1GlKpw6fQsVaBZ037PvkOOuv/OMtjZ2H9ToLlas5tzHxA
dFPENXMuaEziqfd29ooA2UIF5HHcdS67bsGgZYc3+zpXpZLRXrD8f7wRoefAhs5BZIKtLnhmT/y2
X25B+ymPjeN+HUos6lF0hs48Oq5IrWy5equ/01cAHDw6DD4uZrWV2T/bWWet8dZfZHX7cJoAW4BO
ou1km72qlxzqLcnQAdAB3ZqMQCra61lpbSd/X7n+LoInX12v3d15X4zaulGHXRDVksGoYDL/8qjz
pAPBRxWb2c5tqrldd/iWn8i8nmfr5mzqSAqKJOlxcxzavb2n3YzOl69g+OC+MsnQGjs/k6+wixLn
/nn690zPSaYLO3fMubEm9ClYc0HCD2hnRSLDp7WTe9pJK34n03I1zfO7ejFcr0hrdFyYZu3zljWe
8+GBOhacKPTMWQ/JlEoiYf5waMy79rTjJLUbAAqjPPakf1ZYVAkTuyL10jBXHDWRkzxs7K/tW4dV
uh2U6JBkKG0dApDfZvBMszLc7CoukADifdA7SzaLFgCe60/KZGCZO8a7dYPhCgUGh5tAEv+mUNLL
zOSoHuIenMGUcH1RFrXgTKAoOjIcf5pZPEwoFtHamv0/vJq33UsUDoCeEPWYond60PINpKZvShLg
FGEvzJlgvEmdxdN6vMIOUz6b10DlPkGgEAV0VjA0UTa4NlbXg7cchCRUy7AYbPHDHW8mLCNQiO/V
04qkN3VZn9zzGBQif/0s6ZrrOy9dHf13IoHrL2g5DXo4qGOpiPgCElkeEtcr/68vqjYM+dVlpO74
hRSHCC91FSwywUDLSOkxYIhdzWhYRdmeCUgT8HnzhE+oTJ7+oI1Z2qrb4CQ+gZKwyDzmn/OxGlGh
rUf02NPfO5yEewsgaGcl4OY1BltgiPIVLDhE+mduj4t7voYpb33U4wZGf8+hgxEOTHaBxPHp/WFr
WUuGHVAj3hAId93zmwCYoft0UYIHpct5cAO9jVGUlmNN0CpwB/Ipuq5cAnp9Rgz8irqtrc+olJeu
Szb5sBZ16q5PuHk+xCcAjKG7ogcetv1I91LKEdLuDDX7MP3ZonkaPQndG7opngtbMHd0ece3rBat
IVtRUgV9ShNDIfw0SUhcnsFAK8leVRMSLL5Vcf+Ee8oP1g6H+as/kqZHoazUFa/dXoLWl7TClUHe
yLWW8yXO22xvLaynVeisOH2s9xAfeNnhqd/2bAxomITUTtGhmuqb/da1b6hJbWiqE3hOfPHQ/rOe
QHL18PA6HdMuh8ondPKPHYPe4nXEoFBNkc2E5AnSgOvwoFf0oTY7txwtSnHBrNH3lIfLIT2+9jqM
+rm6fWXYxGAE+hwpJgJHyvVgp/C0M7WeuExkGD54QnDqVyP4vCpL/Ij28m9Rk1H812+/Pxd9wiDb
waAseWGOMGQehqarQ5BjQoePhDL/boghJBez/Fq+/P4C3V8ZlhvOZJL6A7m1/U2t5mW/f775lHdH
3ysAWtNPvqWr2ezWdRHL0ocCg0o5T53RWhYj6kmNRKPfWY4Fg8uj7o/+isoUecvh8D9PJV6P1xdv
/YVNy0kxrbOGmU1oM5v1SKqNrJ5gAUmeRbnC8sflx/NwePjztUdg6Pdlvc0nMjg0YnSg0sOATW35
/QeOx6aoe1g1hyCPji2ytCvqIgKVQmZvDPfTvsv9v7vCDKj80yJNovt6xtyA4kB3Ciu8s96oxuzs
tbvCiFI/tk/Dn65K0G1hQkxSEHSSIDZAerSMmLIOoHVujowngo1/QDC8oa9zPAYeq457dXdNac6g
RYN+UJK1rQ1Vqh7q6YQdovlMG7/9UT8FhIs24lfEMubJ+5gWKByVjhtyi19jjpfDtrZSP+VbXQnI
3s0IVT3SlJOdL4KakFqhT3UeEy3SN4+RyBcsf46WNO1Ue7h1xFsf0VpqQ2mUwhQfAYhsRgETqV+S
/j7eCoOTxhP+WcfE727v5cRbxykaFEfJLFNytE6F409HAzAmUC0u6UPmO+nY33tv4tVCt4x0rlON
N7diPDxR0cIgrs1i8YQvgDs4FZpN7pjUDLy9IhPfdb5uHVLWWIh+UemArAfU3vX1CbVwUKSKGB9H
ePbnKXWInqkOg+w6//jfhDwiOz18/MnsR/4Glz18+Vk7P511lzsO2QANPi6WJosL3fqW5FSekk3v
n2/xSN0uRJn6yUcY4/1z+Cx6Hhh68tVhtcQpun65+pQ+gFPhBlKYk1un7HQYbIw4PgA+cUiWLRb4
pULayafVYks5vz4n5DvGFLf2ZkwRbtHsTUW17Xypx5jnstAFo9Wb05AkITkncCA8iu645z6i89Zx
0O64PEzzYsjWNMs+gK1typA4Xxvo6ThlHoxQmvWKGCylx2UXweedow1HBoIQNLPhaSrtPpIs1A6V
IuHkzibhw4yccAjoRaRhRaxTP0BXU42nHO8G9CtV89h5FOg8Gs3qVcdy30ScA75El4ELnNmyzjD1
i1dR3eZaEa4N5i76iDcPM3gLaAwi40ci9CBuWOI8LyNn8tX5IIsAp73T9JTh+tFIgxJDy37vBwE5
Gqrq59qe4Q+sj763WFijv/KoN6PY9EzST+CcMGbHLit+d8/BlAn+JBV+lDP27GLeRX+fKEc5F10G
QBSIcEardEJznzt/pPyC9m5HyeE2y8tCXw7YusFSVBZpsVZgJXNMP00AwKruYgtHB3nO1Tci2zRZ
/CWBAvJ57n6GExfQ82Hys/bS559OW36LV219Tcu2Bnrd36aoojw1C8jRipwEuVh7PkWfwxKCTwxm
RKHYeXCmc3Idj4OHIbRWUBfN997Q/vn6by4hPV2QLShQ+yEl1/qivSnvY10EXSGd2jNvhn9E+ccl
v2ORd3jGJew6gLpY8tYBxO+kXY5CJzWxtgNhCiqvfcwi4JN9LFR3vaebbMIlHK8sQpC+7UcjFKFh
65F4Z9wxSYC3k51Na5uO7omovo7nAIqftzy50gPG/9D5jffO6dU3tryNut7UyumEAquAKznehzfy
HozRA54jL89wSA97l9G/Y4Ahj0H3QrS+AqNtZUGCfrnL1Ubg8x0ePYgEsfgDGypD8mwnJMo6WzLv
hID9qxFbmZDgANFsZjJH+sz+LASmwF+9Qk8KHSjFjmFnSe58llobz4AGeS4FgR70LjkYF5e/KnWt
kqJKFNnPHT9oK4TO6IGGOmsuW48/g9HP8EtbLTts7W1qQ8zz38O2VraMDexQUxDqOiJt2uBAQbFB
KjP2Vykc8pGN/0avrSz4Kvd/EFKCSqL7SN3dYFp8ycbjNgMRu549EPzyyOUXr/qCfqe9vRoJHhVY
KjNq7Iicd0z7jhcxYBgkeBC5Mm9WO0dMZxAaW5nt/cDEU/KgmY3jO5+TKbaXnQ/LLUCZ1OXlgK11
zg/UPbQdExSOaoQcZIyy3dSmWzv1B04X9PocqLZPE8goOAUgXoITr+U+mPt9thscmV9MNiZ3ZimE
3cF4MaK2Swlrb4/IY0H2wB+KH0Ij0X1x7hAw382e9R2QCMD60+YG0mksC/ZMBPz2tL18cu20hfXu
zlHUDa1ixnNwskL/P/fsWbCLGbTepvWgF5/0wV7mRIjAmI8jpb/y3U/h5j0OSbH9fiTuPYZXA7aM
fWoGpimkoojFZx8UpbgKyxGJBtemuR3AL2FqKjoup+MximQOuJPHLZjNfsd33DUEBI4G+0ZvLd2G
11chPIWJkp1CUSDDyVddb+OtP1Z4mw8UMuyx6ApnN07wvHd6IHfCCxb9YuzWKW22AxAIKbWFzEFI
zQo+3o5uyYHFDzLsrTN6SvyV/F4KWqyJ+fTgv+KLqs5wM654DFP/p49d7Pyq27ZE7o7A/UAfhWsq
n9+jC9OYakYsy+VBJKtEED+idrZaWYRb7isLYg8xD1324Sbxj8Ayp0HkwNG2gOLpehPiXR2SiOL0
ifJ36mAfjl4FUHY+tL++OtNOt0b4erTWY1Ouw34ZRHidE9YbpPBxNYJ3YEQHuW+9gs11c4sWqHG4
fKS31bS7rpqYzLWxYHhS65STgP5gEa8nu8uVwIiOGus7E3AjD5Bjf/7NVvvGkyjF8sQKiOxS6XrW
b62wGBg+XLocFA0C2uuBNanIjUN4PDu8f7A4xqgYfot9xbnb+j9fL1+dcILbh+Z6yNZclWBrFhwo
+QlKIoQjQg92TX/FiI8hjeTW5psshTQd/m5b7qSFSNzTBQOKjtZIFEuuJ3pcy+Ze04EMvuxdUcLy
wAtaKzqdPB8iok+a2yadAd0dF+Z60JabZhRx3tvuuTacYQEo/5bmq2/4q2jihfAN+9FFRfsPBLF1
kq7m2Xp2dqVpVk3FtUksEpoDC6o3ioUZVnMQeY1wYyvMuDDl5o7U33fkfxtTH+LSB0AVAPoqa7CF
vSArcEC+H0Tk84yDX8xiB9LOn8NuKN7mr3xjvXz9jN10Hlhj1YF5hBeo5oT+pLxGznHy8yhYt6FO
xjj8fFWpra0tQHOS94U0hz3pmvedpCYrTT4dNAEIRXL319vbVIU2kKMSBKpAm4PdwT8lDdWHpoSU
BGq73Zt75xxfDdl6HtV1lUcHSRYPfO2j5ko5akVjiGjJF8woAlDw35zhi0m2TGK9P4br3aGPSZy8
CYTg03qJgrfItZHvej73Z/Iedgx6xw4r9G6A0VLJCVD6ul5ZuKqrokFoSWBTWFfs/npGgolkMWij
znhPLFr7+F6O1ppiWiYSYiCZfC51nzsmRwRdMElNpxS4WdP+aPmiOx1zFHO4GVUQJNL4K/jmWr6v
EqtRcSi4NFS4nZMLBOdp5Ed+MPWxvZRbePMtqmtdwwrjejMsRxaqduwvibzrpe0bRiPtc5Gqln3I
4tMRm5o6HtQhFY6WPHqlCOB+JuiBDo9dmKMzbv63wds3Ro/K/r5kpSczkbfFOlXQG1P10mzo0RY8
ud5TGmKeBcMQcQAqAW4hEFcU3sbGcD6nlUUZv3O7HsG/CVcIwXpUZgHO/747hF/X60TfELw8gggQ
qKAuQ8B0vU7KWpKOx55GSj2ZGMn6NYsCO9z1vd2ORtpUHlfF6UveNp7cnzcFtMYlHXfrxjLXhl0c
9jb4MbeO1DFEIVZmnuzT8Wj3ILMyE8XZlXRcR7mtp7M6m0v5Y9Q8q6fDLItWoDP9osjcNDzaweC9
nyyMfj0JVXWoH8qHTf50oqFeq2YpbGmhYhW9T22XDg3+/x5N0lFsS7Fsb+XeMtkXw91p+5BC93MU
qrnaerzZ9+xMLyYSePF8fXTSLfzIu3lvu7bDI10qKWrL/bmmG7P4AAvFZ2lWjnyUrG2veea/R4re
mOWwwfWrzFXVpZllUDM0VgzFbv6QVy/Hahxs/uzWayugB0Gr0Z0JIG/U6DNIjamKpF2jB5YWZrNt
tR03/XR1hP+L1nenisuHSqaSv/lTFrNQBQNWjvd7ZNgb76jA91XAXt170Xm6m9zZxtNSqi2x5Ln6
Kh3c+oCCnzQzE8My+2u70Pw8/1MU88iE+U6hyXa3LNYwutJXETYDR1IVu78hztFN62C+HpLY55fI
sJfX48ZcmeZERUxtne5cA5q02JY3gWdAbnBSMtuMUFSPQ1vZgThIN/Zm89lrvo9bw+pvPtP9GDHf
mGXuB1M9X9tKuqxU2l+Vz4O/1T9PjR2jNhxWkJqVg+fTXrWitLJUeTcy8nA26A1suhrsak+X4WCW
hcuoyaykRlfR6Fu5gkapPoq2k0KPHe1EFEcbZMFC6MHnMQktEyLpalOjvHoY99StJUmxW5cQdm9Y
ztPPSS48qZe6lMAX+0D25Z8URk394DclbzMrC/7ASgel3cTLXD4go7nStwgiH/zNWrX2Sd89Sio4
6e35m9f6zg2keiwf5tkGwjUl+IF0wgq2TtyHkcU4WuFmZaRbK1WgdTsicOBH+6OlbqoRJ6XJnF68
SOrxnv+3kmlQOUGwnr5t68CSQHRwc2y9/gMHHgzRa0sLVCEsZjflV11D5O2buwSfYlbpLMtAcyS+
Olefq3pYaAc3jV53u2qY79deVXIDUFrWVDi9e5xJ3bB32s9+8HlQ57XkbejAU9TlIfo8JR8V65ft
s5EULo+saqpX9jE6OacqdA9K39nvlioLftgE497WPzWPZWQ3p8jJDLptlM2HItGKs9OtrdqDHR3i
vmPf2mxDuyTCxhfZBuhKSwdkc3+QiB4Fxd4xItkrw9he5+hnp0dCvHBV60Di0bHb5t/NsZnVQeJs
lWTaRLOyXLuVulxXj8XJGfDbqiqCXS+3Ax2wAkdZ2ekTNSiso4Iwdrjqh4HbLzKnnyeuTlNRoOKH
7aQRemtumTh9bWeZsLgz97LeD1NWXT4hTiw7yqGxKnlxVP7wsFjG+kNMO98drPK0tQt+a1ZnjviN
2uA53nyaydZpOGLhIbIO6t4Wf7o+zAxdssW+leXWEl/V/LDQSfpBU4lVxshoVcnwuDPtPU5a9qlp
XAP0eeXDMivhsI8Du1Q246ZaihUIBhBl86cF12xd/ZAxt8NBKXYuUXqLsiZd6nIQ6brjGyMnXsPr
L2Gnkj/GwS+lzI4xcZussY2s9JK+6ielPClCw6OBbqI3+4WaLdRwuyjzbL7f674ZaYv8cFwF6sbN
In2xkQ0/UuDLL1LntJsJEkSUBSNo7hWzGuoRYk3pUOMmaKonp7mbAozIds7m2POP68rTOa1Rsxvq
eu3ug561UTGa6hFjqViykoxLnZMufef9xgmyPiyVgwepTv0eZoIrQpXXy/OTHSUHWw7CkbHWV2cb
y4719B9pjcyh7gnTmCbmKqnoElGlRW1Wo560tZU6Hx70/Zt4f/QgnW5CYxhk1c+2HDZaAWVosXkO
t/Nc73v9+Lvpq1OhQr471PNqBx3doZxn+9TZYLXM/kdUru2qC2/dioJvHtqWS1sGJD3ici3PTnbl
xMMANSbTk4dhx4t+bxh0oE16B4F5kHK8fs+TfpPUg7CvznqLcCMUGmRLQy8PUZkhF+N376HNDHee
0+VgrQi36kWbbXI86U/N48kGHIoJtLxZ5j2tBD/ctwaGTvl5Nx8Bsp9T2WknneEZnHbhat18Qivi
TU7GNj3VVQ2mr7coHCKz/UvfKgGx6V7PMyJ0uxEfXz090fXRd/9Oe8vX96Bnv7/qm6Fvpij8DrfW
w+u7tHRVT/S8wyQq2Ht5lIWyQbyAnMOwv7QAaAOp/8Ok5tKRId7o9u+LqbTc8/NMNBnsHyqnXMh2
H9q6SrfHKNgrE2kw5pXvbVZR+SFXS0x4ZgJZwr7vkZSv3EP8Wssu3R0d23n2idtriXqYKAziCd60
4PWz5tAcpc16BvvuNJj1F2v6dA4IQiJ0W1i7j3iZjKXIi2fySH7LDav53D+ZC97AwXIz1zwUtko/
WmxmyQQv7Tg+jQfDzQwhiPm+61PbRBX/LNbFp7bc+2QXJTFt18pERvo6HUm7pzSaaroToNahj5UI
vug+JHlaOsMJ/H2jWpHFzdAt536Q7Ayl3hzriRkNjdRNYldJIO12N3VHAVNpJ1b+NRT9kHDLg4q+
yXPrYR6YSJLOJNyXBxN5k9rG8MlLbaYsBsNm7UR0C875WcWfyecmsHTVyh6Qn0gGtrSIV3liI/AY
zw8v0Xz7VMuz3efgsXmTFuF0/WnMircAvrnP8q15W8/V5S60w2muwORcDoTCeDA++afZenlidyXo
hwdzaTvbLKTVZpFK9vG5NznGvCuOBIIumu6mMAzDMQypcDDS9/Y+sXH8tp8FnV4BXYQB/bjjfTCr
38KX7UtYW5oC2bJMb3My3apjfFhIioNF/lIaE30pPQdY+qH00Sv4zbsvbTrYWlppn+D7nuyeTC8b
q5Pe+27SG/Xy8Wbw8/smt/PUN0vfMtcQSSFwlGTr2eAxnQa1tcms9ST9GpDu2c8K1ZVWxSQdrqfK
8jg1NxAr46zu4SePF5tn5eH3j1HuBWnANf/vHLTyBBtVylKt0prJKX9R0cLdoFQ74FU1wSuXfpMi
7VUdLE173uxWvw99rj3e2AQK9uSnVep2bdWI1AiqogQvOuNK56qjmY66tnvJSEboPvOS0lVC76BZ
TWzjOaEhWrw16GHHThI7eBWSjLWamLUXpN5esk4EZtthDgH2yZZLNz7am8plU41isllDbD0vY2eD
OEU/t5piZxmzw9YavOUqIY21R1Ck50lfv8+vnX3/Z58v5td6P/qhLq2DoNHI+3zMZjgThOajxLcA
4IrOirEO+B6c0YnWjo6RxW++XVkwezocyzBItBIjfWOd9rcVI8s+lRA6HRJE9ULPGomUgEFvO/Sm
NuWQx6U578pQtLOn/5r2gHokkCuw362wv+rLjSp6LTje0iL/6k0OsAFH893q5Dev+UReJFNjsX7g
khXoh6n008+2s6zLlN5/8wTgXVTDoGlrmfFyc9pBG9aXZwUuUUgNRpkE0OIpQL73C9ky551iHXev
0sWIrXtdm/Wgn5WMeHTjYfYOHbcDqfqbIOPqHEu8BDc7fDFWa4eJcQfKHs2ASdzLFhlxf78iEBCB
gbkkutub+bDSEjdRtNEhMVwN7/f3M3b/mfz3F5giAXlRW6oiM1eyXVJNjk3smel3vvXWm8d6e/LT
wTLLS2d9Qhh0APkCvr5ypGKwfu34hFb+75+TdvEJrS3eolSShmmsTuhLc+jZstXNaxlZRbVxe9mj
VihWDm/KITu6egIymFwD0VC6OxKbnZzfv0Vt5Vv/9S2QdkH0Tb9/uwHkaBxPA/UknyanetjXvsP8
sYjg8e1/ZHqOOaMRIPoq88esLN1972/U/9Ci2qbD2NIT1enHL1Vvzdf5SiZ1+BRtdGn7y9oXITd7
wUGteuhvF6tD8VylOBYVJEUHcg3Fn3qbuFWQ+P2AzM4aoS2tcHZ9JIjDAGl0HYp6ddzX37ODTNLH
C7LYlxumYEb2NuFt0PtDEbGzrv9/69mucK2z4lT0Q0Wakrvq09ddjpBwW+5ma83KhuJl303r6f4d
1Y5FMJem+446ZpvQ6WbVWsZ7p2q9KCtyZdKv5rjMG+1Zk0jBrP8eCIvj9ZwgTj2UHaforv+H0f7X
IWojCfV8F5pFLimT/PS6Te1w7/IMG8U4Ovgdy3t/JEF6DVaQB7hlP05FWB73JbENJS4eiEVv2FjG
STQwIEZvU5ugeiRepx/6SNcICbhfHVMVweKNAYMwlKoXTEOwcF+bj+Op0SK4TqpJLxgf0jGetZkv
t10+xn0392KYlolIaklCYjvtEcOFIx28hgd2HvWfv6/kGCDpmluA9V9+X9x7cTKkG/83tVacLEV9
bVMci2pCZrgJYXRNJpygFKdqbeBKGd/kAX4fsWMxz0/yhS3um7t9IK2xxdVxbOBRhxOik96gw2Hr
mNd5rS9G0ZlTvQl3zAvxip8+KaJa+lbyP6fT41Ga5aXcYbnuP+H/XsizZbsYkBc8CppM3TypIUC9
j5JGbsmWF4UbPcRfMQybv69im93inzt/MV7rzscHuU4Pu0KZHKTSjoKDnVRrN5UclvQUTdaDla6M
twUihoOZRm5OIXMfSA6Zs1jd2lH22PE59/wJAG0adRTiZooorSuiBdGhkg7yZK3SO6eKvH3ULFMS
2VXl7kO3oFhRrKr18Pdx7zmPaKqoQpqLpp52835eBttjqaIEQkZfL20y8mmzksPPZLCUs44n/J4Z
uhxLuDkXO4yXalb6YYAbA29eNifHjsEje7ztCnjbIKXz3tKeiVQMFgeQaGtvq2O9LmVTrp+ikHQS
3c5vDScqQlLh40kXXIykIRJ7JW8s4JjWFHclst/nj80sXZ4opwHiWJoUy35f6rvRF8zhKn0JMogZ
reUy9vQy0U6FjB6mOjao4pjIrRlEK0NJWUrKLN/8sBK61GH9z+3VbeN7OWzrZAVH5RDE26yZVvCk
FF400VD21Bxl760bD/IYUvKVbWbu77O9Zz8uR23ZxcO2OBiJuWumm2Jc9MRc5ZO1zh2yPBX5naoj
x3H3bF2srfjzi7MVFCe2u+CFUUqfJHAs+VHkspwnvWMgsUm/rOZZmOxiIG0vy1Fvp1bCymeZS2nj
93W7d0oE24KQqoDiHbX065lEp01W96NQnpCwcQcUycqvcP+nSibhj2p8YX827F1HYgC9ljsuLfhW
kzYVeNVobBb7eTGvkB40+H4Eh6qTjcjBP8p+MtEXu6HyGM6U952LJNVK8tSlPDaW0lCnx10Obf1o
7X+Otb3/2dNgU6BjS9BubUcaDH7kl2Dmn+pCuXwi8RojroWD87Eb9jMLDl80xMfy8n84+44dubFt
2X+540eA3gzuZNMzSSbTmwlRmVVF7z2//gbVkz51BAl4aKGgllSVNGsvGyticaB8ZbNH2hyN5spt
O8ONmkDuOg4gJ5WCZ+cU439cWaVqMjIG/eQCBjqME/Ca0/cK3nQJ4sV5ZkTfI0S2QEDq9K+yw05X
ootqHCgn2Qsv5Z33v3mjVddL7kSgSZZsWUfvQMV4brYZg3XGt2iuWqwxfqbGAOE0jmB0Hy1mWTk4
2sVnuJFEcicRQJJDdm3d2C4Vwj9TO7z07/UtMRrmHm6l97zGYvLtsR4VE8ADFW2B5MKi8cZn6nLv
2KUXrQnVcNHoiEyoFFKV+yxLFWgd8SJ7HwvhACgUoaYHlu0IzLUJ4b9lsKl3FtSm6nNhoS+HSfZp
mBCt1HovWby6AqbaqLxD6/22FXvE/zNvZSDRlfWiW/YqenKQCxI7WUwk6FhBtYwJOLtzGjB495dI
w1et8DMiQ3+sd8/r7pnfO+iggXTa5IqND9uE7nL+irXBZNzKb93kI/vuFYIPGaFV1nzIjgKSEgrq
saKZYQymC4GgcftBBxGCCX4WvHeCRpNGo3ue4F8NenJd97AQpNbmrDEaq3JvBiRelSqWaqVyMEPI
qDnio76Vu9E5ov14ZFWKoEoxKn0FzmXFkkEIGTZena6i2WrjQwDt2nh7ijqa64KG8ayhEFlPXos5
49IasLXKJvMeQc9WmZ3Jq8IdrOooJ2BNsdk5grZAc7lFCS/r4QWs3o+w1OSOdKJGm9EHbbIH3iyS
bbefQOoB7wb8g6wzqbIv+ovZ4V6xZ+XFJvUp6+hBXub3qhDqBKueFiI6koFXZWwkz90xg/Bt5hSO
ZLV24uMxCife44+sRORFo0qXcqkdnmOPMdQelr6LzfWzeMU4JbOWw06nlCi+aNdWBCG5CE8HvNGY
mNr1SzjCBEHWgtvVa1s58Wbo0GoMWTF0ZXE3isWaHEloMkDjllWh37pjUjzx1Ag1kHydVkN0RHV4
UjdWvfPH6RBe8C0e7mVPH1lMZ0pVsKGPbk+hCocAVIwEW8L1ury3uQfeKYPkl8ydzh9qzE8Ijf8w
AiFpBQ64BrcyP8INrjOBOb0HPNpW4DzQ9dMBE6GM0s3P0p5joOnXgU0Jb1QbDe7c6BsLOqRwwVMa
Qz4vgkxuCD/xqtQJUlBBDgvCvA7HxXwy1qIXH6yJRGM5tPcWGRU6Ba7soDPQfVD7YSEdLo7Z0/78
wAnc3has4iM8TKj3PvDSxndYQx0QhqIa/EE0F7zyHmzkDGSn+t2ZM2aDOaU2wCNa9HUeIR84HWiz
HtQiJ3JGxnt83lQMB1X0Y/OZapmngGx690qOszEAUlh6AwB2tKmcgEPZxV6Fu6uhv5jvoU2voX4x
t4JsusVfsKYdHCyekIJ+uUSeK0ycwmgKatD7boYls2A09JNDaEOvFsTLKfYC4LuuAg5T4iSHFagN
EXp/I9RwRsg5T5cwViOQqsc6c8dEGY8G3f8ZLwpmqm7nvvJ5mLZwXElt9HbhC8pmYXgAqBe/21hD
SzUf1KYl7KgV+HoQD9yd/64+mDv+il50eVHHe3RVLP44vGQYFzbh5cf4qPtt9iUFtTYb0jvyQcC7
K17SQ6mMDGTc8p0GaQBAHiFZr5wOTIEn+/iGCf76HL2Us+ynOKYoew6pPQeKhUADNy070i/2N6nR
pBN3X5zue9aAgANSFiPSEks/i15iaRwE1Q71jhGaGDxHCv6D8yscRsjdGwX2gnpY0KtQK1AeN+4b
alq74UlDNnTU1k/WxDu2MYI3k4NQ62GQG2MwXTk84f4VwU5WA0AjeMzIh5gfXgomGWoP+Q4R+8U4
UVsUbGC5wGo4s5EHbdA40wU9jkupga/cKa6pG7uiCaX0bfiZB5PPqgfZ4fUJzeThIOxSA0yOipNb
frBaSqcyNKlfOaZoYFrdRO9X6BUzanSZOAxv7CxXFQ96IV5+g3z4ehS81ZEumUu/Z0dSKb2KHToz
h5nklLbkQX8SZ4Aj1JojbG6OnxUY9tHYXKylMRIc4JXkKZk5bSm1mTbqR1sT+aPhzBr6lYmJ6Si+
qxb1EmAdaKZ91J/LrInQg+7tBYqiKfxktGtDIpt0S9JzZFXONgeBRbVe39kcHYi0J65WUQDKAFCK
vsX9/fqY97FdXJcWHfz8jmAp+tJD9gVbcfln50AIYIVX73apB3n0yUCKidEJ9EHVK9Q2bUzHyWcM
5rPLZ69110OuCigAMI3SBQJuwkGnAO6FetqX9IidAX4p4o1BQEyP7e5bhAhLa2Pm1X1jYKGcxruw
j46RJVmMJb22YwGs1zOBibrZVTixJnx4bsAIdBnzTjhFfLhoFv6oQZD3MDnUaYvOi7dqqO06/P29
tcEcrsvaqB7bmOQMKbDCeqe/BGA/epLxJB0NdjyzvcZt3hlwjc44AHLEpXrEqGtA7SaHbUmjN1bx
olu1sXJz2SHA41eyH3ogUQgtkZAG3E+wh1d8ge8e1Akarw5nK0Htxc9pR7lIwszFidZ9VGjD93ov
gXNBIuDl9ugmu+YIdVLYF8INGBdWX3YVfbxhisc/xKDgiQyFdjinVpsfvdFMWuuGpmThSLanPCbF
lyQh7CJdcXlzrknPaEthlnfKUggcZ6blmM1pslPav74PmnAixB+2NxN+jILKH2k/ARwMOjNxsI6k
D5ACQDt1c52jkfmVPxylTBUsDmEogWACZVPnypoOPPpbxzVoDemUsnh7sd1vg+TQaxEDOG2TnM+h
ojGOkGrGBEyfIdeKz/ETczULNdEnpF+QGNTp4wQ72eScC6Q/S5CZEIAtVM7FxeuRtx5nRz7VOgaU
Kme0gk6v+nieTIhWgLkas0oeGUp1GXcL3uZpvAExs5tTNK4RROI3U2vJDn30DH2O+bCaqI+gxQr1
aKOyGcdm3NUtQVwsHdlgAvCbDeZw1/YESPzmwm+ExxhX3xnAUEcyYaW/StTMEqwEsAnJ2AQPejT4
SvyO3769JHOrMr7Q7jbyLbyxgkgxad+jsYnXclZlSscM+vLRZVNKmMFUJO4oM/VnFRpEj/wW1oQ6
AjNTn6Rdb9c2wtykn38lh9Apgr4D4RH1DHZbf+GMBWcnfaSaBNDfqdQEA9g4ZIDwKMc8GDXEXgxq
FAzxzqzemKk2mdmhacgmahsaKTjX212+w9hdhjzzZQQOHimePuAjr9lRenPQ0Eue4y7yIjO+tt8i
KolBvcG5nXok1I8i9dPaKUS1zNQGpEOW/JXpybNxhuML88X6lD+Q3d9Kg798tpdUbbXIYj+AkdIS
b3hQH8j2aoKRipVlpN4Dv1p+AhZn53Z7V069y6rVoTkAVvYZ4hgjlEJgdz58IfWFHW+2su5ildc5
a4u6z5kMeDmdD4Dh5j2WrxEP8bG6vYs59XaA57ekFa8OxUAOgn35qKSQyJBRJyHDQLEO7upTR9JP
eFEzI4wx2+MvhWSJXCOjMLYySD6ITqymmgymMdHtra11bUY6JB5d2U4OmVMDsawY8Xu280CyMieN
UZHJogpx1ORZZTrAGQ15KQSzrNiNbgXwtHdlcoATGB/8EdM61quAvkjd9Y28yiocRpN9OVRLs3SW
W3crXsqDckWvRFWwuTkUcJcwwCkH1BRSVjKyVOQpKGuQH1uJw+plUAerC7sLBIIXORND1LfyADO7
m+wmm7vD09ry+0C2FT1z52/xHluxJeNpUupmDzD3Tfl5tkpUCXrmrFaFtC/Uyh175k/8PjKjSwi6
NdjrbCOz2VSkBURCAHN2bK4Dq6oj64800e9QgSIBEFG20vrqbuRYzrahxTorMm2oTjuVT91nW/yW
r92hOqJEaXCwaPWqfNZIGyE6vltfL4AjoM8TebwGp0CgKmJs+294DyXOnlXSJN53YAhlUAvx/lZ6
YlC2wyuDyEyDP9+oyrH1YVJX+gFAny0dEjtxOzz7feYKuuL3r+QCp7MrfNls7czidohEyEgzdVTp
e3YOCjgnIGY3B8RZqJFIdWBem2Bo4sDHrBClpvVCz0+VVyDDa5zZ7e10QiWJFHHH3JDyXxmtNJBj
WolO6T1myAFUxb5yDUJIegZ/IhwyoICxP1F4zE4xMEaAuG0qQw2bgpPod/Mrmbc3rMMCGfjTgnSj
XqHG4IHpPCItQFNeCKCaB6WQwpl4ssCRyYcEnwQsCC6vdzudQsdg0XFgddGWXenSaTiMpDNmIMFG
q1FpXTZ77XqgNqVK8ZD5IiwuNBUDowVV0Vk7NGJNQl+Aw9mZMY8eT7MFi08uW1kP16dtkx3In6Y3
0Rb02UnOpT8eZ33EAsPySLDCVrhNAkG1Vs0MxUE/yejs1qnBeymYHShmWS0HrfWqMw5ndu8U2Ynd
olbHjYIBDsXEudYXWDspNHaHn0oH8RUORT4DbAFZ5w0aZstAAWunjXa+uIv7Fql+bjqPGlSxCxKC
Vt822VxFLW+81uro8ePTRBQxR3GXO7PPGp0WuQMGzhA792ia5E72Hv0NocqpCYjWgzxRIRmenWkA
cBg8fOTUsVahNoIvHUwEM6jZNjbQoSZ/moIRiVEYRJDLyEmnJVDZgGLPulP8+rYEo7ppm7SqOxNU
G1suwMIwY7+xIfId8G/hEMaARRP+U2ph/oq/Wt0ltDMTPybD0WjMLcdd0SR4Iu4G0SVRIb1DImjJ
NyDq4G1Ub+F5PlIXweQAmFtwalq9e0QSIiz7WcZq2KvtQli7x8a1BE7FzOQ3IQM3swd3VnkNRgaD
RPk4asjF9jO8tHxA4uXM7/icQTO98aInMo3O285LsOLzRwKp7J4w/rgbX9EXpUBZd7ggAt1lOEHR
qQ0cmoYA7xu6zVsEZ11niPCmDYqH5DrBfhsT2Y+icybUhILRb4EiQjal+fU3bfToqXYW9fmNNXAX
IhYHyeM80U1sGpb03dz8G+dJpmQibJuKggheHFFZeKgJVMbysAIA/y0G53sDqTkIKMX79gZUqlHr
/Fl0OX95SPrqcx7EAJFIdL6w427TkVcLP0c290+tGJGXGCR4KqvGJITTUjw3FkkTZTEPGt2Q5yYo
xlicNVpYJywIYzJOYw/n4rw6kS2ZF1AUc0SPzugVGcJGcVtgJywmjwa9hQGq70D6mqUeW+M1hhmN
sJvQiPB+i4vca5JfwbFIRAzg/owReuiEwjosxM/xBJMLY+UbLeGF63CmJkPGsWDPnAmnp5Y75dnq
sFAQqSDwGvN5jkl3gSthrAzuK0JZKug8wd4FGVWMsLtcLXBYT0Ksyki4kN4TqA1pDofU/Lrq0z7X
O+TEBrA/Nsx7eq8Iubq4Y3QsNXiSOmHt7SwDkf8c3vS+u1fufKCDClWhL2D/bvth+wgndNLeYtDC
li6yJrvb6WMN4dDYaIYELIStKK3brVtj7Vu0EkgdibtFm9WJIV/7+TgFLLCzDOneidvvsq/6NqQI
dg3aCrlWmDwobkNjqeHlBHO8AkNiOw9Bj1wOqmf/RJIBPbP7LdheY2aGxmAoZnoEVBxPAU06CcwL
SGz0QQtxfkI9P+R6fWQNxmHxTwU9w3EvO2O55x8TGiHX+RrjAcj3xZgddJP9RuMcRm3V8RriccLo
ajW0ImgMyrA02cDTT56Js9qdP7rYcDYSD8VAfCpBK5TvBy/U4h4HWbaRm+KvjrKdXSRd0ukUX9aD
GOnsZzOpX5En2ytEqhugs/bFAUkH6tjkkO4zj0WOOdUELoQCguKzXjTlktjKAUsc8l2ER+bU1eP0
KOB04Su2GDWxtzw5Bug2UcVgROcDK5FA4HyJOEXA3iMsc7vRai0J2mNogyAVh2opZ4fokDHH3pG8
wgaQZNDeWzaBnMXMTNhSx5H1kAOC/x6RA/deeK8Cwclw0gqczQEI1gQuk0XOt2fvOCoBZQ44ZM/8
UF96vC1+8xnLjEeHF2sxu8LDQ4DP/ci1GdnJmVaza4nKatao0z99ceBVIOm3ORzmBRt2OmgYhY/u
IgaSP1v1Cd05LEa8aHQ+jxGiYqZzu3aPZl1QI30jd2BiWTM0UdVgB8lClwa1eYQ4u6synJ/VBmII
5f1wqWMy7jpVAp+B1akhGhMhqH9DA/elpcFmPwMaH3wgnyUVdYATnrtH3SLmv5MLr+XkY9mVEC8j
9AkBQvmAjsw5c6kr0HiSLweRt4n1wEGiYy1jCUbNby0erM0+OL/HIoV3VkgKuoAC2UoYaZOGMZvj
iAiBtRrzEDHnVFbDGsdlowRDsNxvsY2yu9uMn/+Jbjn6IrrirDkJ9yyuU0G+uz1dHvD3CUF12Sse
o1Zagd8PBkAUXuVxFqMVAKJVz3Sv+O0NPV/0CtGqsQRs1aLq64lyVODZ6TcCeWlkE9xgd4cVHBmk
IOi07kVEg9dsyZ9LMB8Sd9PZba0lyOFDnBiTAtBTkO3goGN8dKJPFm1OSVtP4YUjFm3k1+G+hclM
eyR41vVu9Tu8dJM1NmYCC6KtZ/bUo4ZH6+gRwRnx+wH2Z1JeB7lLHIUgwnEgqyeTAI/Y5LXCja9b
KFE83DQ0YHM9hXS7Yg4ar8FdKRKkTtAC5APWbrRVZQ0e2FfxRHmDy2pVSZab9KgreHba+Sy92BNx
EdhWYRZ1BV3FqH+kz+7Ue5waNFqlkPp7VVO8nAgvY/5VFfK7EI60sevrkhDBXPbAWYUIjAj6HnaI
XmJqJhcs5IVuaDVwkpJDQ5W22xWn6dbclDP1KSCdE1ADq9Ij0fRZddHdw3yC0i4DciiCZKKAqeTY
WwzfUJNAgp7dOmc6iJfWiHpk7OjQw5/XFykoXslNcmW/9IpTl6lw6AeZcAceRcAqaspzuK9m4k7G
osGLG9gCOgwGe8ogI4nlQzN7lebYEMEWNGbPHqiddEazRNHSXWsqNtqSlCm5y5EJGIxmfL5VSwo1
2GJVBqsJ36M+AYz6TzxZ1ZZgiBLqlFFj4IBcrvZSR7F7E+t7n6vK6L2JHq3LnOQLGplYCrhFp+xU
Pttndl+vsz4YnZHjQZbG8KiwbKjDu1tYh9tCWvnBOKM6SoTXJtxDpfHWR6tnQLXCpSPhwm7hu8WZ
S1ALDV58YlNT8WXKptEzmPDmin0lY1tKS1DumzW+K/MyIAgRRRV4AfQgnQKOOVFLJKatOb2USU0F
rTS3RkS7VQHaalF6oy1G7WMDyCoM8s9xz9zwxB0iHPoQuf+AYgpCSy08ruJHTn1aX8Wlt6DNgWGQ
BkvRKGc7EbRWPSiEerxxVA3b6VuMyWVgCKO6BKG1QjAQqF8DeFmffve5xu8pD2tCRNhkBD86t9QT
g5u22WL2kv0Fx4++s8ZmpcMt9E8wHH8wkEha+SX2OETkl7Jl2sNA8tcbcsqIPaCOuNVoyYiI3c2L
Qf55VEYdH1BBrX0i8lH0h1tyWm6xqKLDGAmmNNrUp3JeIApVm8NOYE8r2s/ik4NlTBaNm2GMiNUx
YwthQKYU8D4qev4olxaLqSlefhB7c4ph5h3lI0ldxRIGHQU2mmKsh4/DAjOFwhO7/Txp9r0KhNS+
/eZiJN8I5WpnJS/xqNgwwg3u3scq/VZMRqet0kOfD89elQoc+FavC5hPgcxYcVpnA2JiF20C/1dJ
RFT9Jo3D0JqZhuRkm3XVh/7Soid9u+BVYA8OxauKrEJxKoPeKV/5IXawWBXQqLgYTXnVwaxNamwm
Gla22ov8Gp9DUH0KCMKfFAJMR/sr+iUxam7uzE2XoT1MkSll1lgBSLNAWush50bu99g26HU+NwBs
aTujD32wNZKW0kfajrB8MGkCY7IpihBJo6v9MJiA/POhx1f7OHeoCvhuK1HMudo1lMNFHtcSCm3d
zGF5PVT2SuWHCGqdQcVq27tSsdVj7B0pInpy3T20hgeN6fS+HSK7EbGsg58SYT8Ne4vXrNyzmdFI
l1AyR7T50G3bIlz4wO4k+usIwyJGpV6CHgZmAU5mymcK+5notShIqAGWQsXWntjKRc3NvbrD4lUm
PDPlby1BpIDDO130+YjNdRyTQ/FEezxzbDHVhNvg15/xY7QXD4n5TtplOrqn7Ixqh7aBLnY2P8Ac
ByM6T298Nb8SD12qA9r5GATStvAsBrhxWcNUwex3khrZ/Xd+rdGeir7QW3+m9xzNkx5eHfh5RNLG
YNTCZQ3AaRGNdRFnTrj2ZoaQkBIeyQW6b4/E6J/yqz6kTyUlDXoAgXBWXPmYfmWKkaLDeIjuw3k8
pA6FKTIFxmMlgM3Vz+EUo3uCYg+pBdKTVZ0zO1uNBY2ZzubfzATBNqNfCMD73Z0HA2v31Zjzba71
difpD5okJ3g3VGa9BdQAtM9neIZiv7UmWzMyoO9iDeQUkl5neJRGx2eCgSDGIhYqENT1mY2NJw1p
Mwp7R9wrAioU0Y6gAYBWCj6A8/LrVwKseGpsCxisvZpbp2ELDNOuRg6RJRAcVkwM4QBiqL5zG/0S
DYHquzB6k35FewwitP6NwojFsqXafiOOYiACyw4ANHDggVAqBjV6d7tmj0O0sZ2y2Dknnf0oMTQ7
8+QjQdpAaUi2Ee22IILT5pXepkrbw/Oi2QvnjHhaWxk239BB0rkgJoO9lQRo4KsUaD3g3OdLt484
DRsQ0F/PcdWoVUmvXuZfPp1CMVKAah4z1BRMlLXX7BH12uds0m6l4ZQ/aITrIw1vIOL8rxFqMtaO
LjAtBCDeaj3o5EkPRD5VIWjTkiv3yC+wBPYIFzc+QqBH0WuAhzHhLiuaKMEA1uvRwJ4QWqu8jwxO
LEh5mW67UMc0c/Md2R5DF3Oa3Ow2gBHplzeB/+sQbrzk1aMpzToKelYFuE5KNIYqbPnmWATVEkST
J1LeBqcRtW+lAcC3yEZ3Ex6D8JxEh5XPHXodS2lXo6EIAYUKJHLY0k4Xkx+CbwpyG7y1jLBdVcb0
f7KYQesjtYPgX2osqLcoVRG0VNQY7j6vh1HRebTYMpID/4A6glUjzOoz+Ib3MPr5k8sA+cAarU63
ZocVXtGjO7XGZEM4FdgRn6yRJ3NktzzmO4dOMfhO7SevE72kxAq8BiadWseMA6iQFCedVufJaSeM
g4wcF4oBO+sPgKtNzhxaNUWqwWiTXRGqyIm3XmbuJQbSOjAfPJrb+JgOuZsR+ggpcvEJjdQ3f1gZ
wtAGwgwm/8VyBDNCm+p9dclHPcGcvwaEZIA8EJZosMeLxlVP8CuN1Awrwrfem83sE91SDSuvpEZ2
gGCDBC71Uo+zG/Rsaxu0GGdAWcbtcrVxtPOvaM++Ghxg3C39wuLcGeDm3ZYGIloegF8CVR1eePkl
BJ2isV7xLeyBzVvv0kmxihvuKlTrScUb7qRtgpUAKQe/eov18YDMbCIswm0g2Ovn5KBhCLOw0ctF
zUrmysg9RJr4oASdVd7XE+bPjM7L5+m23LCJSbsFVqu+kxOa18KjsTCEIJPJgE4EU9k9M+B8jane
pOdJNqITbS02DhqI29d9BSAP9UBPF5EZh9ei7NgTEMkFmCqm9R5WkIPWa7D5ye+3nBlTVRyEzopu
lEFpfaZt18RjC9/gd6WJlPXS7Rib9QF/CFeCV5y8eD83wWQAF5O9/r4h8xs8Hify2LuiJQi6gzPz
P/FdVSXxI82CHGMYkNch6MXNfa0hyF3qYF1YKrRWQwwMW9CbNiUB/HVgWQz8P6bwIqyHNcL4vP47
mg78x/jcH3g6XJewsbiByZNhf+DOJp5di0RU5h1IgbB0u6gaMGUeJKxH7X6HDvFGwAc+MzSw0dHG
dgDZMxugE8gjzNJZtNEB0SBPvIntv723B5vS846fBagn/hy/8LOE7Z+8IMoCjYK9fd7Usewv0/wC
RSp4mIOSBJiWooKClLB6488BdHhi7Qt/2GiJ+ha12pJBYtyTjVLYuVxozXk8/BhpODgn3U1WAhW3
Kqg+imRQ/kIxaCtRnAcw9Yn2ja/xRrvyfbgO+v2qfSKlhwxFoh1Op7/A7H/Jqv94mAID/nbo0GwU
Wr/2Vt4fx6SMuv/9H+b/pQL0lAH1Tdx67kFhAvMsvQYdRgGsHM1gddiNnKFsOky40/hcrsiJ2ee4
ppcECLQ/4xiV38DUBQYsnVDP4wDBFX6A8VMxKeMqFrad7vu9ITYEuf2ZnF/Gffn2BOMJkIOL860+
Ac2lVYAvrh0mk+5OvACJ8d549eJY4xqcrgrv2uB1chw3giwL9Xnzlnv1dsM0AoSUJvJWgHlRp0Af
64g+xi3/DvQP/bSgWDxEMrJvxbYuqo5yFLzIj02EZTqDqIi2rM8/3zT/G3Qols9oEfow+Ir96/88
Zc0qCGzaNMO+n42ZuUapHd1oFIDpZfpmsxZnyGfWnYD2+GxWoruGu1J4DtVHzl2U2V16TwZHjLKX
00BpbkvnjNxeWry0cZn1PjYur1gTMFzT9zw8pxIkBUGJP6cOKWpWaR9iBs3YfWam0l/AvL8Dy//H
ff1Y8+OjMUubUmC9Rh9wFw5vgnP4PBO0CSYjX8iHoH7/+VH+4qz6Ycv//kjxx0c21VRHkEBYzgD1
CIRqrXhACgL8w/1J6wYw3LHx9YXDimrleatyY0D2xjkJRlYfw6ezqSz9f5wuTuFoUJgJnAi18h+u
qqmYTuSjifUGB5AgLBryH4s/mRQUhZEBoJ+MHVr2b9wIP2U94BVZfCoET3h+UzymN5P715lWohJs
QPkwux1Qb5I2Y0pzHguVRUYCcMst5p8DqvrOURYdqTag3Ei2sEXRhtafXwjzO4Qw2DYV8MGC7Vn+
eSENk2VCJoipm9M+WG4o0cmB6YW3xlrEAOkTGgCA9G+bWb9Zi+AU0LNuvNIQw/jJnl/SU1RElDzv
wsqPAf2rnkB3j2m5LUqlqSMCvytVH33yl8/93UHGojwU6UFpLUHP68dTl+W4GpsC3gsgjatEqD2U
KA1Q/ZpoYNv3ENyE+9A+yp+JamK911VBKK0vhuuDgPIUP0G/tbGf/41l6zcg9028WRSxP01DtfyH
dxGzSYTcJNw7Pe+T/JYrg4pyX8DoOhT/AnP/ndlBjB7Gh30xaIMIPwD1XRVXLVYCU5dJXKr1FKVE
l1B48ymqqa4wonB2egx0ooKB0uuiCllm9Ch5k8EXhEfU3oaO1+J0/Cthw288LDjvwTSGjRWZl+Qf
YaVTJJCfUPGMZXA1ZkAGxG5GMYVXtjjm6X1gr+FgYu2Kya8SeGRYpMJ/OQe/yVigbQOFAxDtMdx/
nYMOLEBsmGKJvp1uXPjBdNjSuXA1aGKMFjAukFfhOhKuNhuAPWekU04GK+UmGoxTmZpgAeLPF/Qr
qv/wlLgaCKFvGrVYxf6xXbeubRiLbBu6qZv4gpHLpECBt2r9q73VtwilY7rrL0jr88heH1t8/csF
bK74vy6A29g+GLDy/5etDGlbzdPCp9hA5x24BXtygChDS2UwgKcCFghYa7vBCAfAJp3TC4Oym794
p58CeJubFDnQ88ngRwVdP/3DXldlimcqVgCpGJcdU6TaKIj6II7GMmKyqGA0vuRkwByZBz41RoOD
apx8kGwsLBtY9NwIoZTcGZtWa9FrLQIJxEgTi66gBHzz/GAwNsiyQ9YMbtOPfwmv3G+M+t8Xz/ww
6rKR1nyTMwTPnwcsSAKYlT2YiHHVBdJKUDjSH1CzRb4JRQvp/GmxN1wcVEP+8h7/dhk//AtVgW2t
UFYsaClBhoYOlnbWQlY7oOkHqnuFGWUu6NAV9KDN82e5zho3U+Bg8hNMISqNwVQyH16UmF2SaTw2
oojJxkFYMz+TC/vP18ps1/LT5njIMuF1swiMP/fleDZculLOaE9BFYeOmj2ZAP8AIsRqWHn+m4Vv
O1J/+rSf20ypWDBChhcEJq+tNPEMSEDg/RzNRiPgFXn4Hw4YFg/XP9/lbxy+CCcDLZ2NWkH4SZpB
d9A4aNp13qWyubHxibO50bNh6eivtFLyb28RonkoHOBNFGkzjn/lGZsO7NIJIO1hD4lfB4rRg1OO
UrldtKuOBVB/59CZMQHm3MIClA7TiV1xAJAG/F2rjfXQbDcAJ+EuV8FiAZ0DNoj2EolMAJHd+CC9
FZieb+fKwVjILYIqUBzKGTo79YtzlGjtEZFECdDucOSD7MmGcv2FqnABMbOlhtDANwS5nwG4aw+2
bBWsnlZqeEz25bNendqp9uixX/78/H8dvP967/96KNtD+9dDUeo5+T/C3rM5cXVpw/1FqhJKSF+V
AImcjP1FBQ4IBZRQQL/+XJpz6rxrvF3jWmvt7bHxIBT66ae77+sWeggp/j1d3em/SouxOhmp7OML
xRM0V6+sTAspLP2a9v2QbXHp/+9yfLvjsnuo5CrUhcWb7IculDoIo7EdWL/pYPXhL/qfj0hGR1LL
esrz9PdHvKVdI8TPgCk8YcOkPNPujS0eFStkbsswn0x2Dptp5KiFCOWKjXjNNwE0N27L5HA0l6g5
JXNhKq9ar3G1yTDcdfmk5jxRlw9xOW5ufs4UVO9Fx2AlbBQ+SUO3p0ORDfKNXm9r3z26MhvKalSQ
GU2epubxbj2s1A5pfUCjozE8vLCmjcRwDY23X67yDyu6pmB/RiiBmQVp++9TIBhSWUgAJuZXNhMJ
E8gBIg4GwAtamoaT+8/3eE67M9m2u2ZQ6Pz77aWfwi6qeJZO1u6xKn6L/iMpF4Qmukm+QSL1ELsB
gjdvNHHQ5EpFcQoUO1OYdyC9T0agUYNjrE8GTmB/+yqU2+kRL0fVQSz0WQ0JUWzLtRgqPguOFbXN
5N8H+2PcVTG7oJKD4cv/+B+NxTbJR3EoL9phFDTuTWabmSZ7h9KkUN5e0Vn7Lfj+sAfAbAi8MUJe
bH/+uDj85yGsm+wRSc9rMDdQ/qxHTPMwqrFAAlMshGWKyUs7j6aaL/qRYgbL5i3dBcvfHpOfIjGK
YpHEAr86YuHft8g9iDr5KULdk5l7ZrQEnr/xy+f8biv7J4VRFfaWuiYR69VvwUaQM1HpKpEswD4F
k8IUO7uu0LBcQJvcGfrOrPxu7lfh7mquP3EyHqpMMtVxugHsOXblRGQOwvQSx2uwvvrNk/DHM6Bg
8KPAGcLU9NsZyJI7DmcGO0uqyl6xkJitsLv1v++unx5EFdUwOSSmZfofHvJ/rnQKSw6+cAu8J1te
k6sTAhEbNWzBGCnVpaUaLf/9fvJPwQ/VsKroikECPf4W/NRajLJWeWD+Hc1PzKs90YYYu6eVHRds
+Far7V4RzM9J5c61Uw1B03rtv+TBSumKiTNmU5t/H89P5xhbI00ihWWjpwzn5z+fvwsf2SNO/kCF
mplhSSeayda/3+KnZR7HThza2ExjK/CtiBFoUV8+pGrkw6tFfS4Fi1/P6neLqj838uD/ayhDJq6J
327krrr2xfPatb4hvxvMEIzvVlfKjOPTF5ekg94yxiKuBTELJ7EqmmmTgg3dlkZmPYtkCmbGbaLQ
DoLtXTo/0OAUY53WujB9DjhkmiXsrxS0CB1ZvaLEkwHuqsmI3jrhjWs9xfnOpSN3NZjrGpXzRKA8
Xz9es0pwxBEDxPobO7e6ZTSR2QjKK7/E85+2zgRHSFzsSPDS/J611QTzZ3C/9T6bQCuAs9fJx6Kw
oqY0pZsnV8wpwXxWyRkos9+SzH1oOmjqzaOgJzsCfRbR+GuCXw5L+unm+r/DGovftolq0uhyU0Gi
a8jgunk7aWb56yAZGebvxgtGJ4Xh/1bh0tgwtuMba/VhByhbNaKpMf/3bfhjsMNKQx144X/4KX/f
6re6VqK6FoT5dYkoMd7iqxbWXrQOUCySbq1Sr/CqJXVQt5mLGjUvA1Lg4r7qX0Z+uMr9zkuW9azo
d9FS0uld0Bat9vJZ9NNVsctlVoPh0P990KOfwoVONYq7VKEG8H2fJofFLb5p0Wgx1P8Kizmbj2Hy
cX9nIJERANBEV7QcovjLM/vj28KZgpxD/Y/qz9/nqpQCqZUHuEH/HCpv4HPy0e+P7Y91BJ1iG5wg
dSxLxrcIL4LmaLRcH/lKcQwj0StDlD5MTDRjWlKwAaummgYjDbbxR0lHC/ckq81lWw1jJ1bOA0dU
ub+PorE5dItCcOb/Pvs/3b+GyPGxxx9Mmb/dv5kgKFkyfoh+Lzui5GXtoq1pyS7usfPvNxr9lJBh
1clSrMMvZVH7+3wXepZEyhMEwxjBYpeaurKRUaBkZ94Q/rMcvfBFWBxzhgNoRhZK+Usq8NM6SKWZ
XdifrFD8dgBZFgcP3Hb+IFy1YVS4lqe3AYWpLSRa8E34W2z4abfx3zf8dunTvs/HSpKn8zpw7poj
QDMLhM+njNi+Z5Aa8VKUeT3JpWw1mzD8UMfzSt839atM2zYlCax2o2D778sg/3jB/3MWvi0juqA8
R3nV1at8Vp+F092l4J0EZvLxeFg8BlQh8t7WHzZXqJURw44YV7h6w4RM/1XvIoqRItwR9842EQ+C
1/pC64vmvEwv8cBsy5iJjOdc/O2ofz6V46FoCooQw+G/bx45r+Ow0OlbnP40JRE+WJo1u3qMKHek
EhiBvKL/M+8eIoFyQtHAoJSz+aWU8+MNpIxlnMvJIriL/z6ImhVY0W6aRD8J1IRJaR55Bupy2OG/
eTH+5PwA+vH/3utbdKrvOTYFBrYumSPcTSSxrRezN0A5O9TNjUE1jht9u3gI1h6eUrLSGKkzjdKS
w1VsKWukYRb9b3TtSoZ8cM9V3jaXLXSFTzxVBbwYTCbFkZ5418Uni7+PscnSm7IzZD5NNEfMzl/4
a6lEWAeGFucDaXOYZ2LidDeNbe8xjNAVqz/4zfsnXVD/43bhHhB/2Ub+Kb9/30n/90R8e2r1COui
a9WpnIiF/3Rc4bJPVtj3BC4Q4RhLWt3E/2szFbcf02HMObWZYFI//v3U/LhGGXBjsNamz49f1N+X
Xk+6dlQ/KOINdgVF3boCBfFHpc5hdBTpW1iUm1Ebvepg+kWjcmFeu33QLB6pMaHXL1bJL6flp8XL
wKlzSLAllvtvCWddqm2gKa3oN0E56UVHLY6BOpOjXz2rfrznh84U2Tyb2++FDHqvQd3mT2V/tE8G
YsZBzA9qpEcjgyfeRF5gR1ouz9J8MOTD1fz4S9D+CfU7hOv//wC+PfmdEelxMx51vkEX8KH3pog6
SLwxtfxgsmlpVNDwO6fsmBdRGpuMN+y+DDl3ovsiqLqJCqMRL4YKT4A6EaZitUkY/n4YjHCTLo7i
y79vFOnHC4N3Hu15sKnin7LEfzYbSlOEDzEbiLV4aZ5WDOfv04PgzCY4Si5V+liDkn5AdPwSm4Yb
8H8ek/+87xD2//O+eaQVWvqEoNQEB3YgpDK1/ss+6sdcF6MghSQG33P5e/NYrymf3Z7DZyNVc90x
gqM9EwK4k6rOGm9mnJEC54s5xV+dt3+8C3WMoWU2cSLWkn9/OmmUKnJeFd0cPEY6KKYJT6vSE9b/
vnp/Cg7/cxZpTGKzDfJXUr5F3UDs+6sm3dW9bOJHVx07+1R79tvb2z52ELmgnXr57Jfrlzud6YH/
6x9zxgCfnm9MWW92O6y/lho+0ShjTcsZIibEgn8f489X4T/H+C0gxvVjHMVGKu+N6bFxj7BLBtev
PaZlsWVYmv2emK8Ko9veF8C14y9vPqQs/zpB3y7Erb1fU7ntH6sEHQMqyAcchoAU/WpLTAuvRnMk
N6wCEwQMbW0+pJX2XKvVXHZkxsNRNBVouf59SKMh1P3rkL7d+aN7Ho6vRVuvWvgl+ew6Rf/K0+0a
gKdCZi+pqVBmjD+E3gq96BOhgPTbVuLHQzAkijhsYUgOvt02o6fWSWpBYtCqcHpxAbIFgIa2+K6e
8+KX6/9jWwuImYKTn0Ex5/ts1y1LAq2XIJzGjexm4O2MHhQNo1Jp66RYHMXxHycg5VyVtLrgGcvS
ebCBAWlJjmuzOxaenJVTxyTsuK+84BYvshRFTVfhjPdipIhrKwgR16ksyPa4aya61i6MUeY2cW6P
fkNi/vTMDQVy8OljiRLVd1iibBjSsxeuzWosHZV6mz8c8WYFg5fSJmhfi/ygC9tSZMw3kSi9YgK0
GCWLspgoybaTDimzGQrwJOkKdkRdy+muVH2hPWiE/5ur9pgQ+Xo2qzXHqG0jmkior2iky9lZH28y
+RA835/tZzn03qyk94JsGvR25OXNaz3FgCWIF8EDIZydR86/79sf7hk4itQxYHzDpvx+z3RSK9Gf
ZO4FnTzEDrA2DHDPO0aj//0+P/VwObHMu1DmkyVC6N+xM5fqURJ1ibqvveMJPy3abBj27Sdb4fhS
oW7AzYwBPOtrGli/Jcw/1bXxlMfVlWDKwI3xLVyU+bPT9KRp4Uw9rQs5KN7DC/QiTMKia/gtEvz5
KN9CwV9v9y0U1F3W6XIaP/fN6IPRiidqwZwauqMtihAbMKcoXW6keAk/6/EeFG6ESsaDOGcg4kXj
Kk6yaq6pDOpO+trKekf3YgQDxyA2i/tkxOS5bhf5UhKcqEH9Cw56W8KdwRHLPvHYh2tdmlzp6syi
HXizcwi8esoG5Xnk3r5UixZyXm4PaJJ9QA/YVK5T8nAdmUlhDkC2FDJF5zVTpGZJQ/nKA9H/8Fv0
A4afj5xrhO3t2NER93217+JQyfSkjbwDuDPTJ7mrQnyINI/UZ8ICmRXUDVw1NjN90p4iwBibQrKx
fiqPzMk/nfoLVdZJcUZLVGEJhlzFcS7tUMHQzFdT4EOHWnGcR2o3AlZLpv4u4+W1icY2ca1MPDLv
HulEb8lfAuBLbAUGVQnWLaOEpuLxqpMi9pZws4S70781bwzHJ7HDsD2iI90tpEMO7TBCl2NrMph1
Ox+BfjT78bGofisv/VB3+Oum+JYqj6tYvrPjxXMHVhUFpk+EtzpjqDABJlh02Fcdcdm/n7mfRkbH
dJbZwSmSKhn6txuxq8ZxX3dJOhdzKxX1ybiO7Jus2REBR6BgGiF+G9l54fZauQhT6Fk6lEf0NGRx
vxzLT42wv47lWwIdJjTJbtfbMHTl+0z+AjIbjFDNsePQJcTa15r+vlX+kyl9fxTxHB8CGzNV7Jn+
jjqhfL+pd+XW7ZMbsmEFlg+QQPO6QS/cmye0WbRBExusYGeD7bHH1gvqClg1yq6zyPF2gd8skMfZ
B2OmQ3ZLJteVwaj7L9dpyJW+HyVNMHzmB8/r/2kNaPQGriMjhyHZvWB9FtVL+Y5gu9jFYepAj70+
j2HFhi+hKCf3v7z7TysATFDWPmaeoNd+C47jsmqDa1Yz+ejAkbHjeUvnNgCh8u8PiX3cD+kzvSUm
OpjxooYif1sCsuzRx2WlPUlrQwQGoIXGNlPCrf2QwYaE/TI7pveJNnDEqtJF4uCqZstVMKk6UpuS
rWimRNOCMLA4FgNQZ2zfkLfQseMfCIhyA+hNL/wjk8bRBJAzhAdrY8yo21JasK4o5QP7C5vWrwfs
eUu7iMCAd62/CQ9H9WM061YAvo9ME00YKS+WhlnjiHNSOAjLf7wO3siBBcBtj39u5R25o6BVOUXK
Z6gcptjRGtNir77Qw8xAnRK6zSdlEqiS3Hp3cILhH3LqdlUK9qWfrd5IXKF2eIti+bZqt4ndxqbh
P3Yr/awqwDBpEQaeZFUUZWlImsyZPZ1gTAdfoo2A0ns4eRhZMS4feCAEWdmKLfAaFDtWUAy/b123
TDOemLzv3bc3AZmc9RaL03w+oh0Gs0lB34AzEpPrZeABVwIvMb7ahuAubj0HX7KnwEXudKy5Hl94
HEy0aNYiI8clgNlYK6UaZF3FDaOhA2ZHQpfOtSIdL8B/8odkQFAiPnYpI4JZvUMVTCcFQAcZi71u
ycoIqTJ0wZt1EHcyJ2bgkHOF7IrGCn9JOKPKFzjGNGZmixUKIGWUuaDtR+4YiGeNIM1v3o/d6oh+
V2fPN14PPqhk1qBJRJdvdgKstvY+/RjL5mYszNKXzdVV112zLy66k14+vhSum2iO1eG6stnq1lxl
S8WojDvpw65eNjvJDz3CwG73nH5N5TW8uKm/qL8QLti2tdP9od53vm/RBGxwLgsXESzMZ2P7mDF/
qLPxa2J1Y6dF4YpKOZqEE935c7ShwBuRDhCZEWw3dvlc6+KeMwOOodoazzU7KnVkn0A3op042igd
uOboJsrg3CO+uy2vPAhXI7fAr3mG/CVLjDVAcCgZqJes2xQoqcwlpILKf0/ArU9LeB84iWAa3cuA
URhori3/De72I7e3sWXge1AvZ3ec0eJzoTN7FS/TYMkt2M1JKXRvNA8RtfI3cfgwLWuHxL6zw4a+
AZ+HzH/ZOuNTC+xH5tb+6jOCllnOn09HMEzAREuUAcC2Wqc9MrL3gMqFiBDmB9J/9Le9k50VHvgz
bqYZPT/YwKl13zfzPLQTeCiBqac2pL7lw5UWFXxW3UM5NkbJf/1SNsHiPsMHaklNsqIMhR4J0qAR
AjE2VvWZEymlzki2WqiYzFKWfwDExnSAX41moxW40RW/xFH1N1NLPIiG995N0gGeqRMCEFkSDXCv
k0FvDjgGbrJpN+P5dI5lB50OaRxxanc/EYlS5rWlOc9WDv+otHPFIdfTyADJ/7iPuUL4b25uX20+
PBPDmDVckKujPK0by4xmV8Bu+fo44rEv3agczrD0HE4290Skz5KnOx5mcy2BqYnOz+cPRhv5d5iE
xOBxeAhD+qeaXdyX1G0TOu0AuBDZB4dY9SnjPl4l7HvBo5GNlPM7zw1t1XQqc/2ZyRLp/Uzqp/2s
1lrmKNKUbUckmAJSrI8isxGZXUkpuQWI0cJE2vJSFGjl3UKSbdggEeTOlJ3YTSb9q2CH3scYionE
K9gY6xvIq8firCEGLyA5Kp8X8G9ehXP5230ytq8AfQsMJE3k/zYOnTAeG5oj+3bVfT5RKKyiactU
tnBIZ8GpXFbzFmDp8uGhbvSgwCzbGVCnVehxoXYVxE00cWPIQwE1WdSMLCHjVW4/JwbYtgq8VLDB
wMyBh/MBUNDMG6oHyalfDSRezhjv/sLhcUa5lYqv1gvQp0YLViCEX8wzQYwFDqO85J/GegNo1lUW
uoOdHUZ4K1TWKOsUaT6YkXkjJ3On+aQCkFs4waJbQSFGOTynWi3y5GTH2iMVvTJnaaYltAobf7xX
fdvieWXd0NU5pKvuzUYvd2M2Q3LDbWbDdwb6syuO43dgqQtAlCMTDWX5fr0gRx/PKDFAiWEYy2F7
cEc1CtFm2U0SD2mv8Ap74ZIj/V5Hh/Est0MGvdIzbN5TdW5mD3q0nS8hSjwUE+7zPVraHc5LqIYr
u1xrHo8piHDWQH5zotCjByTdmuJ2tHvADV70a1SJz02M/I9HDeHt7JFYygQUj93S1LN4FDxjpa50
sNga3y489gKcP8EXWbnYeYwYlsLfFF5Ks7r6FUiVmvFq+NW5ZKaV2wwLrHnFKYmw4YSLsT0gE2X3
6uPqeCRVYOHRR/sqBRBkdQna8APn9PFOpL1+XZ+oJU26J/3ITiqnvDrgEjNpKr2Vp+6dh+wqzpiA
IvVgzQpvpp0RkxiZWyQ3vzL8lDV9wRPWYXBnsidPRywlKBs1COQfBiarNCn4Ab3V9/G8/3ii63/X
LTTC6aV5Dec3gLVz8atzcSZeq6+AltHbCh/4s5Lo5JijIqtFOAnr4J1dYjKTd4xGBRukiHaLbjq3
PEx2E++2w1zBWQK8cvShT15bI0oK6/6o03EnB/DLw515PJJZKibRIEMtuEQrkfNiGYBWC782PWNz
XZdn7WbqU+2FrkLshH+QI+yjwqXqXV/vkKBqdN8lqYKBWrcg7F/P1yUATTN9w9UvYZKQhNqhVVdY
b9GCj5OBNF7VxeAF6cuueiIBGj6HPrlNB/RwUk4egT1wkrTXDH0mU4WWum8i0AzXlaJOBtJG/EWi
J+yGMhrouqvVqrZKc+9l4PsKOzbJw51+BE98F6ALjl65cabd/3dTxM+VCtLuTJQNJVt+H9cmAyfj
j5bdM1kiYuXw0F5uPJ+Km6VWjk825NR5sZatYAUd6FGagStiPj+9cfXhOL8Hqwym2Co8I+cCwjQ+
dxCIPlK4dBMNqtR9CoZpMrIMFNv5hCt0YJuJdPu6ygDdfGaoJpqpMnIQBQdLRN54cw+70HyBgFh8
QXnP3nO85tLfYdS8ZplN6kD8K9+z0pV606eGyetobiaaRd4C1x5PY4ZvybXeNYeQsQidMdlwBOv+
xvm6wUq8TY3TbUoCuenBFp9vR5wvSbhKsqcHJkB2bfYf/epRTllhRA+h71E8PiRWapYQrtb/e8MT
S/S321cXQ+jWnfskcdK15ubWsbT7oQuDW8BbBYRorr7HywOCdfehw26EzRXvn8BM9Gk3muU3q6JM
AQgCvESDSlec59QEYVGACsImOYAPztkF4fo+8M9Q3Ry4PWhvpZ/6DMiQuGpgCAQ7QTXr0NbeWzzP
lwMLOF31Tn2q7a9wkk2/iO+ApBog6d304Veushsx2w8MGcKmdQWVC8S3nMlzWMsr7fX+Is2GMdXo
TgAwoyVzQs1X/6WWZjbPv9SFuL5PE18j1YHh2E3DIUApAyv69BhO5/AkMBIJyo69cut2mxReHYUe
zt1eBIfm3R08MB19KnjYM6MPJkaxLj/NI6t6aXgyWley34+gZDfRr0iyY6YwWAdyx/jIpv1KXt1L
zLuGnPp+YpYIATYkc2Eekd5+seyLyxZq0oU04RZNb1/pF+FCfR+vMnqzX/d3vs8vGfu4sio4ZKkp
758beZXMtHjKdUtCu/oicNLF6FejNdVwEtV5At07sQVfcGXVSl/Ch30feMFjZmY3BFHi94OLBASF
iQB2NK/4eFeh23IvTqDgK4SFqoTx5ZBsPJ/TIPVrjoIhRqBjhbW4boX3mCH3lk0LAX/TrQK4XFM2
ZsqSCIl0xQFk7GWAS+hVNCdxQt4zZPN2+Fmbx+dkMH0iNScSZmdKYFsRpKVItgqNeFYvlWOzV+eP
FXuyT+OlYtGoN7AhJQtLyQlYOs0qLwxHQcd9v04SXzEHztxtls17r3TaE0rUN/BDhzpylPWTxPw6
FaOlTJIj0pwG4CEwllFWFoUytdxRK+uVVaxZSuayRIGa4jvwyUgXKPWrSBUoUKPdX8QHlTrDJc2A
bhlXOIy2RpktNjvqP5R6Kf7o80Lh4bA6isQ3GMs4xdoqeAWsmDWrgt4aTnPJacpJgwMDgC/AEbC8
nh5sEQA34D4gJF/KwmE8Qr7cEQOxx22nAZ9Ad7rGrWo7re2iMIvYyerVlc4DgBjqiJkFGpb6HMS0
3O4fPsOnD0hCu/jtEexLPiu35zDKRsyVX4TKauMJOS/HN3qYFBCjnQyaH/gpBxp3LHcWD2zGLMa6
ufDhmd5oCzN8WNWmYkNlkOpYT7bptMobM3ytAMAy7ryH3HpbShMozgC2wfK7+bsxhzBy0JZqCK6x
9dC9Lq5LfUMdFNg7acceUhoXWV3m0xF4IqhdVBFPhJHuqz1pu2AavQzY1fggKrbO1uxuxnwGP8KA
gnmR2I4Zci8thqgpCZ7K/aiaaU8zn8uAdgn7m3AmuDw54WQ0G3Iiwb3a4xnwY3EbTdoXY0Z49otp
PQ228jqbJnOiJ4wCY0Vez5f8Ffk82JSzEpYYzsdsoWcJ5KMlfDhf/5C3AyZMmfXI+pzRWw5JJLew
BYafF9nPtXEIj9J7F5K3cMqAhhA572ftRKWUPZZX8rzeTJLdeKbs7l/dE6DYVTLFE1FxTEIzG31p
xsArMTZOARdLnbz84ZyAfjpruxSeU34mVG3hBu8BfsMy3QbuwOELITWxoyfFufGm5fmcbHvQMSHl
Bcbz5+ATwafl7NteHv6tMNfGIp5DU+s29XhCSTaAkGfFhOmKlHN7f+lFiwWxNkv4XjNW891tFiHs
hYPwmqpWsB9tnyOz8QQQNvPRBITsvPGkFR8NZMedll230eaMHi3v0+p9YHzJk9uMFrvbvkYD7V7/
uGNnGJliMJUAYIPlKf0/X1tCbwbtpCXzGpsdVL2Rk9ynFKxBgVK85jsleK01enLZsJ/gSARmUx2A
hMbTTqGKQQmA0YjZBDBs0UqjSQMSkzW3spSHXb5A/hvjeMOIHiQvyiTm9RMgGj/xjcwL5uOtzFjA
hcdd5Q5bSPDNMUNmcInYAKbqAGCIL3npbaEBEFdvKylzb5+sVS+3z2wC3Jlcm4ow3CDFJPO9QcHE
vhid30t6IHQ0F35IwGhexvdZEE0+9XXw2pFD824H+EMXumj8y/XRXnXwnXAKITCPzSajGk59wekD
ZlXm5FwfImUshBnC8Ao+bKm7wR6oG6TW0pde+/v0mbkcqPRKrBJhwSPHZWPHaSPSdxPC3W2Vj7Dl
WFYMt16CDzmzx6FL8yDnbPU2b42SCaEDhwbiCIxZ8LBBTZIgEkdFCtC1DXaSNd4IfLi6/JTPG6Yn
gEkWv0CIfcBGi4bABcFvPLQQHi9EV36gRX5YTvg61E0hd0LJuWFxRa1Icgk+fPOGiQf0l9XwJeEK
0DCMtIJ9hJXlLpTY4bUH4iszR1Hh5IabCANIvCZYXirgXLlLaOZFZK8ETSIvLxz+1Ycvrrl7ZyVf
gLwd+PcyJiu8r2Lyi+CNYptwneR2DrhyR0TvSbgP/cuzOIx7m0hZ4yHzSejtRJPY+VmBm+eS5XZ1
nSE7YnI5XhJe7+WE18bYRPNmxGRtkYGb2fExeZch9McOMZ1ozYdQh06WTGWTHhbIw2xK5Gc94INz
+Hz/UeD+wocZDoonixUCFE28vGezihvv2U6vbwUAaH5XVWZpN/wN4S775MTEA1IKtCa3bMnlpJQY
OVSGvefi6tdbHbAvb2C4I+i1sEPhAfncjDTVBKffwusEfI/jwzGoADUP7MuKNoslBHbGiT1UAOA2
lJ+Q3/Q4x8CD4G73Ppmh0035JfaYIpMvfxalIXrf3ljRWGO5jplOLsdTwLNnbEGBwnbFWemle1FU
S3vl7uBQlZlwlu5Wchna/SYzOixF5v0rnj1PwUpf1fNoSwPp9hrAITsURK63eqXepikOQh6yM1fF
PX2HyAQZ1EvSMfloPV/EwE4ONwaUSaYu11WyqLieBZQacDnBlhG/NS/LMX2R/Pth2EPZFfflLmYD
ALxndssZduendxYQ/WpGn8IaQM2YnV/9kizGM1kwh33aCy96EiFabPrM5FN8gfzDNgJyEeyhMUO4
O2yvJR/CUMimeMVPwzcFbI7k55t8ka0UyVFexNxOYhMkLtuceJd4oXcFTfuSrtKV6HdwDLZMCPYH
yXA1OEAbZRp6wZIti70TfTYosBApmx+obwRWBErv7UbJAA7B1Sp2zO8PKjk7/5TwIumgCRJlFhxG
iqk3EyZvNMDDjQQYdCassTPM35SLQLUU+tuk0M1YoLNt1h/K9CYQ6qxsZ8xUAZhPE07F6fWUW9JF
9Mu3O1A68eXpM8tBlwBesxWzh5qI0+agXVT4B5fArz/qgYEtO2cFkmawui9H52gLp0536VROmmW2
l+yIektP3QPi1uWLDaRtwC1zEKfRGHQVahG2ur1fVmx3SGQe00KFossVs8rlkPowv7cAEWbijzbv
XB79DS5K2GE8pg/zNfTbeTYDCaED3eV5g8UmcK8wW3+zIGxpKLVMhVTQzaGvExd5IOEQgQTm7jx2
QMCZWNxFHvtcvgJ7P30cG4dLzwMXrlgv7OtbZ74D2bS3jcl0/FEzn+6BfsXV3J0xnvELG7o1ZLls
wdvcV8XbPmPUkinizdWLsVSajrZMVyyLSb0NX0fzYtMA5BfP5Tp15LlCyzedDLD0IQ2mi2uKdu0W
cyqwrm6Ts3oxzEFwZy+gI4dCupni6CJPR1Aa/7iXQAHV1ho8SaYXbJYmskgeyRQ2r/QKJo8CFd4n
i84nFQ5m0eU2l2Yj6oQ+vOiBO+Y9PGjfZK4XnlfIewxtJcfCBgUuQkEVZ8rswfsj4XZIp4M1WD4D
cw5xDZcZ6j+fC3rxbUYm6fCuHYWnj/p1fNBWtQsD8Qb+s3HIW0ab+qTZ/YXrUfrE6MFuTdqTA01Z
+FTHOHRPXNfMdJ741Un4rBBDsp89XffGgtwMrxBllnyRtwiHyr2/dNvChm9pirPo2G/Uuy0cmymo
5rn4irvI45LB+rokL9Irf46s26c6UJLZY4BgAzzU2xLgVC9d9Jd4wMgPCDYShXwqver7zst9Pog4
G+D6eI/hSoCHhR29VwPJfcuapXyCLlsMf7weyEKaF0L0DtsYLvO0fisslEtX08WZxcX/2YevZ1G1
eSCq/FTsbYzpQbeLveumvOQ+3PbN+HJ7W5HQH3qfNbOe1IuYB3MxsoEMWzdCOATojQDlk1+1G8qz
4mJEpVtiRfQGn6A59li7Zq26FPjHJ7aUmGScgY1NevcKe3f8ni6Z3KeiAl54R3EMhO+536dbkcLk
/rYtltX5sUdfa5Y7dN1HhfaZK555e0wHGly1AkpC9xXVNuyRUNn4updtJTwgDPeG3Qq5F1uyZDds
NFj3rrHDDEMxuTItYT+YaYSdzFkne+I8B6/FZ7bg5KIm5Go8fMg8JAUg29hI4SB+wThAZQK5M/UZ
G5jhMrHDGf6wZDeOU0xmdS/sx+LNbaMh01ykb6xgT3wuUE4bbg31zVNZnejMrDkz91d3VeAi1J6v
rFAnuJgfyhG6HgOKBRVO+RQD2MYAiZoxSCmKglRCb34AlZ9QIdMMXfSYRqicQ51iKDstHtWRP1zR
0m98wELTm1/iiUXN0q4Pj1X7KdPZ0ejtcR9bGGnDhmTm7KAcu5SRB7Pf8xQ/1uHNbmCYv7OPb064
tyxTpz7CoXzj1K25tf0MV5yx1VIpvu3jj/6sn1TderrypF+Wfn6JILTNxRWbgye9E8pvFA08tKwx
8yq0VOmVAxRkfR0Q0fLk6YJBtksKQOlcXYQvD7pY22AP9/buCw6pGBnJQV2qcBsHfnDBDkFZtRgo
aqaxMCbZnkx1qCKYKligTbTUVjf6SCvhs36nLqcwF4KcDP8bfQY7kaieLAt4y0TG+6IllpEqTuoV
Gzzz+pEDoL+axT5f1nuKfIKXizCTe+emWJJEL8gd4a52sxnFrajp0XY56SeJelRoNwTZDNASc1uW
QBvtS/7zPEFQJHKycB47hnmXLDgpcmbE7vRRz8/G7M/UXUOf/8leM1efKo2ZrWPK4LPybdSZ0jzB
BIoMwLBLjjoElSHZ2kl3y0lG+hFNYT/axU6f5svQT5bZ+rFM18VrsoVTeX4sCwTy4A8qCO8UIVeS
zVHfDSunxgepb8lW5q14z2j0sNO6u9kJ2HBLjBk2IDauvzuiOwh25zZPua16dlsiVhIP6/6mu9qJ
HgMWbWxx1tSclqjahnEJ15hHh8rLT6Vb4w8AYhEvKQGyHXhlctRdc6hD0qWxJ9OeaKE7ItMHF/Tc
3yl6gAvQ6HhZYTYU2eqAcqVlYI2n2yRg1NyCU3OEasvFyGaPY0vRrLVRPVNovZ+zmUCnm0IbFr8O
NbnapvTqET++cmSxDnVu4+0+RVbHAmNYJE9zCnEr4JGskyS6dLlcddtMWYDCHYkjLgi2DL8tWgLg
w/SjXwzg29Q2vG7I2QZ6p0A9sZ1R8B6gN8DK9ZeB0hsD28RYHPiNVZ6lU7LMt3fMPOhOIDqo58/Z
08Y4xCHtmfaLdvan/MnqPu2P3EcZDPXrnl1w6XgVNGpOr5uc2TXRo6K2PVE90Mb8w4kYxpcg4ybn
eFZyb0vgveWNvsvodNDKpCm7ynALuGIcxXmYJEtODfzkGiK2zMlxc//2/3B2XkuOatkW/SIisAJe
AXmvlNK9EGnxCOHh6++g+uFmqnRLNzq6o09XnarEbbP2WnONueo+L46/YZhzQCtZBHF0WZoDdZni
mLXayDO+0Nz75M+Ptlht7NNlxdGPQoajkA5DfzfODvEh2THnGF7FR/wYv5WoTTB2AII+jjf+ISws
gez4wZ8Ns9adiUOyXNpHK3IO7ZCFiUlf9Auo4bGFKcpD9YHjFVD/2qYo+FivOe/uNFt/jBe8ihV2
Vwdx1T52hGjM/T25hMDmJ7lb98GLXs/Qbgc+/XkVvuHfDOu3/oYIR4jlTU2SLZTxsNXpbFDAUFfV
D/G51J1YXBPZpY+koEX8JPkRjcOKxXgJ2Sa/wb9E3pR0SeE7TTwJe1vM5/V3/sgf6xA7yNa41Z0w
cYa3SrkPK8dtuMmH2V4NsNnLKpAtz5tm8NCf4++L5OgnlMWsSWP+yIgzwwQg9kyyq2djaxRD2RL7
Gayn0nEF+5w7ZVUlw8xPEBnzfJpgZ+7lM3ozp06c7FEi8e6PS17yW1SOqU0kxwQtR0WMqzHJCG2h
Qls1KzQLGG8HBMuxPnQrVhzR8cWpSFTUWspJnWWLmFON4OSnYKu9kFzWXsITTVPxuhsKPU9UJ3xO
cQeVdC5CAAS6y3PnzIRXcQhlcRNDjeAT/BBSefN2wetj2T/v2kdhD3ZexsGxORY7YWrgUpUtasLv
Yrhbck0HY6LOZMxSoslwL9TJcW+djvi103+lJPIc8yWCucoh57X+yk6Xd/Wg7czh9oZSm7kaHVyb
xYR6OP+Rpv4BMd94ePtzb+d+yE70gvQRaxC2vJX5HbzQL7hKN97RPzCfmHYvwAJIrNLAXa5BET1k
C/cJlN6BUYaLDjELm9s8pEXDRvVxasfmPlyKM3/pLo0n8vAUqqBhzFBqMEw7FlpYytWKWhFTmDYX
DmycX4iJt7I8lp8yprW3E51sQW6f4vLYHxbC+FV8R0E7LZ4y+021WOwv2/wEQNbzsZ+K9+q7PJPW
HQUD2da/WkD9JWd22qWeDHIKW5ZPNRjzMUf81opfDYcikLrj7JUmPSscTgyY+C099B291cNgmTYl
quMZO2CQYQVrpWN1lvhW985HjtfijOU6JtbnTVx4PbPkITMQy3CAXvksZqSQPvir6nu40Oz+kRIx
J5qhMhjt5FWX2PHsQk5skW7SxwFLLpMnBuZ4AdkifV/giMKaDzBOISuIXRqyCB+mZvUR4+JJT/RH
/hh8upSJiYnIuDvxmhc0eDqOJkHIgbBVptqpPVWCXbNmkePgfCRvWekO6RtJQbKLRB7wvxUYz0xl
uzhiecRwwMuEic90Mj6wiGNFxEX5m5EpPZ4/N3gAIY49jHzHT/mI52NvpyiM/bcnPXZWYCWLF8B+
C84Sh2mz021SAsWYAX+Yipw5ZquXlzGSp8+3N+liL7CDmBKt7R8wVdynUxrXycVsYczOlR21EC4+
3tOVRlrn9NYcu9UmHNF+cXYWD4SOsPb9oXmN03FndbhfTL9JAlSzfYynABIA+9M4Dbqp0T77COfP
ojTFpIiqztNjhqABsC8k7G6KglilpP6YvO+bZfUePLD3MjxrCn9CSM0xJ0O9NOfmvJkFBBb4XrLR
PVweHr7dDZMbd+lpM+uWM//1m6HLwLCoOn4zKr4jZ1YfSptWutm396Dt+p18uDx9nzX+wkM2zexv
/DxIFqOdwEhatfYNiJiysb5pMyFx/krj3QmULkPtW57hXrVhd4fps+C3mnem4KlbBpNvTvohgq0l
PxEaswhEVV3los0rOdPQ/RCjsHC+myW1npMuWJ815oJOM1MHbYX5QrhEBZvf9r/69FCI1nc6/TZb
MOEPVQ3z2Sm61Wx/KS1MQKk+f5ooleeUSLFKcC4kD+yW05mN5V2xBCmNPTf84VKasCKuQ2+2N1hv
lHrMCAst58LJYA68d/eZmA6FV02YIzXu3s1VEO3j6J07o6xfOp+fYF4z+6S/PXzv8RaIp3vazuIF
7ytApeEDEeb1IDT0GTyiM84BxRIz2nvnU7/TbH9DvmlIsAgkWREHbf2VwrU8634Q9XF7VD4oV1nl
opsg0p4Idzr9lBsa1V/XudLvKqXXK17XdsdHPJjX6UsfcGL0Pad96NbHyfQwnr4o35sUgBXKDSQn
HS8k2s5my/09ZswgSP2tlgXPN4KEq6jKCArF1RNXsZj3mkTHfCmsy3LTIubXpv8Wq8qDFPXqGpqB
ghVqiKzoonIlVb0Enl5K/QBtc9avcIWhgQk2NqG7sQW8iFI4UwZ93b+vKv3dXqxodH3R2EZDBrSY
oavvR/ec3I0M46KMetJeFSfABvwoyRPQ8fviDgLyxjv8eaXRlejXCKQGxEfZLrVyITQEzjKnrvPb
v5/n7ybE4XEUZO8jXVL00VWjMsifWnWLfEgFsddFG609/H8aAv+eAb8vc9X21Om5W0UqlGld/nbN
B5OUTBaZdtw4AjmnZtIUd5oc5eEn/jU6eCZoLvRa8Wi/v1MpVM2oCGpp3aBulR6INaf4OI/JzTpU
IMke6ETpA2FfJo5x7eqOlv72e/3fy1+3EpxrPRNUkwQOFmNku7UpdEPvckewzSJy6zERaosSYwFa
6tX3i9y+i0ahyIHu+TETJgGMWhv9A2B9hKhrEggHMKlkRNCYWoc5rrtEaeKYIO7pSJwl4eJElRuQ
P9YFVNGNdpEMpjTBbsfBgwgvG58p1g3ZKypRYYAtIT+MLvFt8TX8ecpZCUUCamD5k+HExuSrfWIa
Tub0sgYLMlTWhz62VqBL7c3m1E5n34Poj57WY+dZs31nzdrpwuaMCd3+LfnghEkKm9aHyenykltS
b5+AKc0eBOdzj2yxsfyvBvNG2kYDx9VpmfQm9br5s1F+fiKSmHp4PTHllWNo4y+ChMeWz462k16o
PKSrz2IZTz+LGWpoyP4IJXT27nsr3+1l6ccXuRrqhVwMHF2WJefZeV0306P0NJ9ywDOs8eK0CJxo
6+zvrUp/q/aZXj+uebUU1ufOiNpS7pditskagpdgqaUcgqZwaRvtzrok/b3N/L7a1dSq+65IYrGS
1sqWYbXy7cHUhF4M3P2IpszZv1eoGzif35e72tXCRExaP4CcbwSz6LxpE06plIxGObo6upY0mqaI
15UN7YpGu2lI3qWDB45Gq5CCCLt7bLT1v29Jvjm7dVUELwQFl27/34tL0DSVkVfVINlxng20xJRB
mG4FlHVcn/jY6oexHW1XmTWGU3VnaZNuLm0/rn41wuqmVwu/NsR1QaMV1m74UnL6HTxC47t4wj87
9V/r6I+LXQ0tQ4zPUhvq7ELKQe93pXMGgDnqXkJK7W5jjQiAs/pDlUnkXB6BKDXndUVaqScP2Pnb
O+/99sjTgV1oBBeydLX5+l2aVmLKe1/S2kBrB3J7upQKa0KTkmmDIk8tlGs0z8/uLec311lDhXOq
0YLDZvn7i8tKDN7WYJ2N8NuwvMfEek7na+RRlF4K8sT6+9zbHwBSsz4C06D243+s1+zYr9t3bGen
B9LXSJveSOa8IqaIJuOX6JhZZC8VEldpNM+soed/5k0I3P1pWs0fWaPudZvdHLc/nuJqKmmmdtE8
3+2XLf5K1JTJFFIu77L/aoUYTC7gphoykdLvtxUnaaL0IbkehWJEPce0FjR8hsAbGZFzb6uVbn4b
ExwU5FRZhPvy+2q+ltad38bSgAsKaNbwBW/SddO8gIdLydaX10KzHmnYjHfv3K5tUmr/bwbmj1u4
Gh6xEPil0BcSNFxtq28b2zhVi6GHcIg3ULKk78WHZNcc1jC7YZkcdOL/voWbWwCNaUPETWf0Neaj
1jz5kjShSLwTYXRJX8gKd6M70+DGCYO12AQHP4DoIQQOn+JH9BtHXhPLFyags5RQwVvOuhk/d3b7
QfvQ+p06qjUnob17kr3xE3nFwa/jHgdRHd7lXyvSj3sYujh/3IOSjOr2kinCyl3j47b1j8km2dAK
QqtChDe6srxggqxmmDC6OzAQj+FO/L6MrPCzXwVLrH/w6EP9g4eySudGvwl2JOxDlDvTFuUHmcuZ
MTmjx1kG+M6G67y5M1Zu0K1+v8OruL4U/U66mEE3EAClekpoGJpPukub0anFQ1nCVm2KHV6jUj/f
qe3h3+NEuXmA+fH6rmZL02hF4HXEJ5mzdtYqtUR3Tg3NNg+HULSmpcWetQmth3IdOGQIlnuaJlpW
1H/fxu1d/cdtXC0Rbh4WnS9BE1PTZV7umzx16pRkMZlpldayhipfLR/90SRHKxaFbzGS/pROp26V
13sjQhEq3oui5FuvBrC/NqB4FU3/g2j+MbKCQAwTwgqZ1tfX/IVSFL600XK+M22SU9ZYmJa2jEB7
OC7cGRTqrTXMxGcChjsIG/psfw/qIG5GLXFGu+zkxQUpZEyuWm3XNRIVKDUdNfyyofnfp/XpvM3F
HaS3QsOgTtFnHNlacd21+kRN9adRRGVFPblFtMYVxpYz1Yow3rukkmMo33m37+tkUsmcvS6oMHKQ
sejeulpdAbX2G0KInH4TJDxpfhJa0e5lxdbCM5CH9s7ZRbu1YkGT1Wj9BVz6l51H6SdNASiG3vjy
AJNhfxa7mUFQJxmjRZ6fF4UYOFr6oY2e9aDdGzhECYukj4+KK0zylgRr736L+HbFSvicq8k6afRN
pfZrtw1fYnM/mFT0GmrpuKcCGrmrPMZuShWmtPjaGpldL8M2IQxmcoKNYIpDlvQUNMidtNGhl/Rv
wX0ou/yBYbaoXH/ehuos1D10aPIizjlIFsmmTisrUtAVAWoPu0Wg0waaHkaXauK77ezu1L21ewNJ
JrFiiGCD/kqqtKNQzkckVfzwMBAsDZzquxO73b3BePNCpkiaY0ir/LV9930ZtGIPCDeyniHiGwsE
kXLqvIcFzSViYSFGpxfxeJzPpyu884bD2zh+exm/vYlOT1eERXVWsUknD46mkJ4+7+x18t+N+soI
hIqhjAYPCtm4ioCrpoxCL2/7ZdZvIh/VzqWyskB6P1PfTVDT9eG6IpVt6NGk1b/Edm96W3+AyjB9
vUZCa2K+B40HsIMcskSLMkUQ/yxPRuZT2xp3otY/UenVhvXrbq+Cg3B0TvrcE7lbkFMhRUd5K6iU
6JEpiDquavRMVuqh6kJka08ZruD+a0w96KxrO91M70y7W6eHX3dzFQOqRW7q57T5kxhxfDvdYs48
+Du+elv9zne6dXiAP2vi4YI1hWao8u9V7Ry0YdJIXrfOnquxsKVVdXb5kjHTNLaIQrEKMiYReeRu
emdzuTk+flx3+Pc/FvJLYiS13BGO0ermnBfScohAywU5NPrmZZLY9wKjG2vZiBTaaEQmcsDtXD1o
JgSgDepLu4yat9TcZ6yrIX1ZmS3qvYWR8Z3nuzFBR6osskepAyf0Txf/j+c7p6Yhe5FMjFIddI+D
2AC5dXHgjZ58fcByeg19OKBHXEoLqnLArIeq/5nMwDm7N56GcOV6dP+8l6udyzvXedGNon7VZ5Sr
pacCib3aUBZB/SlQubZyGlNAncS7jp6haBkWol2wNv/7ldwICgECyWByJLhKAFSvvngYefnFTcQl
eIBaWPAW/PBBLdbuvee9dfb/daWr+XP2FTF2U9BmA19yjTMaQih83q35obSm0400flPG1JoenOU9
PMOtmImMJhmHAQfEp78K3dTCFYJzS4xvTM1J1M60d2EjICtCamhTs8EbNl6jPgVf5GEx/u8X/B93
o+sPbTCHJQULKnaHq9i/LJVAbfKISbW9SNPOW0sf3kH+7uh8wFH5iIe9bKuIoPfdK1wbd+Lu3M9L
Y8ucAcMBM/nkUuRxQhmJcDpTj/Jc5+bTWbmgoL0RNqliXcg9Kpx6d+0hZxNZy5icvjeFLS4Hb+gZ
DpD01eJuuRyw3AiKtJ3nRM+E0PQzghWj+o0EfS3OUUdgmMCLaZEfDbVBtuiFit4WU3T6P0j59hSu
AVx9yRhj0MXAelRgXgLOCqYIuMoFZTQf7a1HDdH8FI6jjbEp1wXlpGBbYciwDJwWI1XlOHSmGwcc
rLlBCvXmyoXFf+80Pcygf734qxkWtWYeJ91F4rjjwt9y/KO/S48cWpwAMjoFFmqj6C4OKRsx3Wr3
FvEbl2e8yTIMMdLMlHR+T60KOo1w8SFFgwmoV3QPTBBNYBI8zcZcmNB4gDSdJ3hU7fT5vwedPKyb
V4/OtQkS2etxm/lDdPux0IVZHmPMc1aOuTNY85BaOUy/qAavhrza/nP5+e/r3VhXSdnD4RlSF/DZ
rx41yOTMiMphGedMWy2oXLFyxt29D3pjsRoqA+aAJ8eQ8DqNlSTyudYaOTzSwk5z4oZG+kWHOfBY
2l9WxvPCDvfBtnhipP378W5+ScIl9g3qkH8lsXIvFlJIoczVuWoH1tEce0ekNHc+2r2rXC2QcW/o
ihp2A6yGmgEOnuS7KKffS7TfqsSRAtQ1QtSRgm/H1ccq0i5K69SQ1x0YaCS5n2JPgq0G74LEoLDU
yb9fnnIjqBjQaGwv8hDK/KGn/RiLrSSIYdCOuiVJEHvkktkJEtsQPXp9XCuhj1HvaGfVX024dFKE
WiH0O7RczWLUEemFYXm6GCPEYqWxGqXGGhMzOoDUCLLzQdfzRX9RFtQ0l49pm8/qgnKcUOMkH0af
RuUiSsLsWjHGFzN7rDBU//ez3drUKAGaRDCkVgfW3O85HkuJGwjxwG5t7LWz1WbHuRnaVHt0e2pb
NoXy7ilfIzS4y+u8eWnK4qoog+scbuH3pauU/VQcAalcPk/W3ea4ZY7Pdxll3BfJHts5e+l3NaOm
fzdveOO4jxcvERQVaoU5fxUzqKYQG6GIGUJtbE1MzE0PGbs3y1FNxb0dNPG45wzT+qM7K+qt6a+C
ktcYu/B4/5xufgykMpQuRdiQ+mCVwWKmCBYDzhx0wT2Q+g2gHzgtRivQdh0/2utzUuA3qlv1SXfM
MBGkXdMby+oERl1RIDLGx2QABC1CuiSQobq2J9Gejwi/1CdYsb/h0hpOMg2YReStSCMUy+Tp38Pu
1hRmMYDliLGMxhHhath5qmtKfYJggYT6pp1nx2IfT6LPAIfr4s7a939cizWXIzTru3b1tYW4LULR
qxDFkZZFEE/BYNBUBhPX/vdT/Um1Xm1aJq67OIhoALSUawRtI3R9mJxbaTmw63N67ExtLuLNTn5p
7rXroYBV5+pJG33hF7RoQtyzhPok08uHal0E9B/GFZLgmNVTqednyNpD6sKXqycl+QofKcb65aa6
RJO6IVKB6RnRRo0GrVA11LivFVAqqK8E/T6+pNM/R4BimsftKSkv70GPbUzGPeny3BT8secGYw4J
YmiyGIn3iHrDGvz7VUB2w7aHTwvg7S/4dNDmaqC27AX9KnZk2FkTwYaeuck2xS5deE798u93b/69
SP+64HVljlGG7bHkemthdv429tJz9RgdUPSDCTjBrJeayWXhLS8bf9csxI0yV2DNmNvyGM2U5WCo
lvBvlQ9pi2qcyuYKv98FLAFS+t4hOLQrefyeP4gqTQDpNt66u2x5yY7nlbBuF+6DtNfWvFlaTvSx
qvBPbY3yVNijms0wSIu2Bm1Zp2xNpxdiP9LMeToOyT8HR31hLpp59FzRSfHQRXavWtnaOPhrYSXc
qR6O/o5xeEPMALwN5GENuto247OsKp1c4cnyYG7rFUYkhQWcfHFeGG/Bsl/BedI/Rntjr20h3jx6
9Hegq9rS/X5JD9KyWocMPPSL28s63gJhWfngsI7RKj2oS4ZqvE8+OH8t2eniQz4Cd3KZILoiQtxi
rDWnDbpbDY18CGDXpr4K6HrL1vouufOYN1JEPKaBjxHGnOTLrjHseqkUriaxo6EOwir5UD997SLi
xtTaLBaz709hRcrozsJ+oxJFTVgE4ohBE3qMa3GQIfFyO0XqlnL4MFDHzRC4FiSGspnmo/Vg7I51
TlS7UNreRgU9Dm//Hv434mVuQOPyiqqSIfyzCP7YWuSLXIhxQ31GoTjjvoKV44x6nFg7DgrBHA3C
ZmM7s39f9MbKiisKzvGUnQiP/rI0aqLRqDJbMMMkcjP1O1L37CowhPHTsVPgX13zeJcF/PceyjVh
vePGy2OSCPwdNZy7XIyrkU8w1rz5F3pykfFIa16or9xZw+5d6SqcbfPWbNKLBlVeeYzOBwzQuRBG
IHc9j/8I1q4XS439QiKBxIFHv7rS+RLqfVYkzdJoozEYEVHZtqR5y3Yq415ER762lfupKSJVNd90
RhBFo7L1p2L2FlR0ojffOnnMoEH6Q34/qZ4z0Hzc7BnZJNR/IT/FMIlkZiCay7A/FaFr93RX/3s4
/B3+qyLZCVR5hoYLwGhYoX8OwcTPXU2opGWujs/ZtFbTRTaiYZEtJ6om+GbmkXYnNJdvfaOf17za
25ukikShUb11t4+xyRyKfN46X5JUeHAXhFjpsZ0ndMxJh2BVgpXa5o/NqprH/lwPOcHfyz/eKCSp
g//UMCvkkagYV1/SV86+mJe6yBGoXLU1kMdqDIKPlIMOrkE4+bS5nD9lEFHYJB3uGfVQMvp725VY
/KjRMiUV6VoVVhTe2SxD4ipg84NWYf0sbMMddbTN83NiLaHTGJrDBhYAVs0mcmtpmTOfB68rexOP
c5ueYvq0sfQrDxcSxAVnRW3FLjFD9wWW/VWyYsHprWP7TijygLjdGn3WkCW+PnTbmmax9USnaslG
Hz4O/T5j/wAqbPPWosTPdPsUkfTNpp31TZf2Ny3cqY1FTEeqpz09LKuBuT4az2j6wWJkNvgfVKB5
/j1Gb6TkAU3/eEFXBQS/CY3z2VXAsNvdeOirjCcYhaBDREZzmVAUQzp277xxa1QMhluyLA9LFnHR
75lRdqWmu3pFm6DQT0e0bxXRk8wtCO6p0zHpTd5V2AtR8Cmr4tgMn2tiOt07ljkEDaGduWCnwpDC
gUaVShTuvpM/0fbV+oOhtipzopYYu+aQjPkxc3knrHSqDL4P+Lvbig7lk0LD54UGSE+eagn+nGsJ
kXY/LrRJbW6l8CRHczdaFvW7dBnn/otPJ4BXveIIXrE4SeleA9rTgI/RrNhYBIFnHUP1dG4aGnxQ
locB/T3QLIMXE4FrejFOWcfKFdIfh4hRNujgQG6ofJG7u4QwScHtANNMxnHbWW31mNaIDpuvmtNa
2pzaEDiJ4H9X5ryI30iCwK7tLK84tdmigvXXLoVorcHmxvoGFIEEZU2YxMXETJwzxVbBzgF+YfHa
WwakNq158dNDBlOmnkAWyKoUqM7UTA8esGxDsCJwN8mipk9c3/flC5A18toynO4SY8ZsZbYT09gm
gGqSM3lwMqB5wZyC79W0KmwSHdqFN4s6pL39Ju6+VMTxAZYlmWfOal91Ln0/FrO5e89/4NZmPXiH
4uAuYrpIsuv3R/a0NpUVv+iXUfyk8UZDSsqq+Wii6kro17okJ/a2uxWLG6d8ztmqOBhLmghIrhMM
gZd6xEX+YJfhPFNefy3sZDGfk15AHToeU5WxFg+NZe/vyUVuhUQKIZH2xwdDxY7k9wNnehU1nXzW
jpq1fBbt9VZApTcoMq0hFqTFcnYvILr5sApnWhM1DuV88eqSlcDpUy4v/fEZs2ppsn6HqUf/Ngrc
qckDF6uXxdCt8j2jNPr575XtxpF/EKkRBA5LPwLFK2niSD2P3KzncZfLbujWYtu11hPJIq0yP2ib
6a61UclVKxw0H+zv5f7fl7+xEf+6+tWTa21XjIS+o4O1m8XM2vSyqEfHVgaNdOdKN3S2PKiOYYBE
ScQgP/P7u4r5IIaS3aFIvV5vMSdDazWZB7xfA0OVkqejB+Xz8d/Pd0O8M1xVp+o8MhVSF1fTR9Kz
vpL6c8847id8W8GC8mC7Q0/rmNZf+87nVIbI5XpN/nm9qz2jx3KDAitDyWEXN6Zr4/tVPR37mTW1
ADM1TmbZp9OMRqAHbFzAgm/eROuuLeoNqcbvp75612RvwghPtWYZjfSxAoHJKD40l4jqouz1ih72
NK6WvmGMUdBMC8I8jOO/AIIWRrBtNLgEnYJRBp1go061GgMhPvD+LAyPmrkV4cldUhBfBVRbMNKl
f3Gq5FEW0plcGYhg8KqROzh+hiyBX5GssghXmrAz44ecA0YhCJM+AphoooHXzZlQ1wDozsEpT0pH
Cbptk8QLfpDtm8aTOqJ9re2DSTKKpqOzsncj6HSXepUnsp2r+p1EvywOw+GvzwdQnQMKITEh4e9B
eglGudiHbbi6uLjaZM3ELH0qW82DG8DlbryJVHpfolYv04nUNW+hJKxIVIJAA/ycdvP0ks+0Kp+p
Ip3Ubriuhbez8dQ1wrJJu0nY0hFP/JqtGX3UWc+FFZmfKnx6pP3RV6yI01FxFOKZjKD03E08sbIC
uDClsKAsamBlrQD4FVoHfTVYJwNmIKL6NLXdXHRU/nBRniSzX8RZOPFUY38O/UUZb8kekJ57NvqD
mUaWXrX2BVJnqa+k82jX19FcQ1mheud1prtAw0YDZilp1q6/ivI1baFmMi9xV61kA4tYILRn8Sn1
3J2nEVq2xawG4BCBKr4UW7MHZLTPSmzuF61xVAXhJcpeKSrnnrdtwZFKpvkWk0yp2mIaRLRB5gF9
x/DVSLzpveoIHhgIHXz3GTeL+luGQDoyx6JPHU9N53IAxi0MF14CHbWe5AHN6pTIhdqbqDQ7qvXI
jmX421AEMmqbPvUtZBnaOTuUPl0MCJ0DyEWXL43m5PNWDnqraZ7V+sEVTrmRwK42/OXwN4S0HSdc
g2X5KSEDZtBvnGdbX3xWPQqQcO4SceJ9SBK6suBN0KSJNcGT104CeBCXh8LlovszGPvymAwMP85W
WdcvfXCbxN548dBAr6zz88c5OBQeLj7upkE83PcLfjW+AN7IahBRyZkJQyytmXbZd+M6FUgyqvHM
E0Jr+A3Xe6XtLw44ogB+5vP65+IRLH//IhftKu4yxapzVGVeudbpLnVN1/n34npDmsgyY0oa/zVM
clRXy0zillIdGmGPgZ/+0D6nALUNek5PyaHeReNkDeVNnbuT6jmVpjSX9t+BS1OKLRh2BdrhcQGk
U1hRhr3MRq/m8c7NDRe/nsrY+qG/QnjEqe7q5rogTVOvIIJZDoUKcZ2M6TijueYwcqbWaozS9YEe
zofB/tt5+Nz/VzsPykRc/EiYq7yo30tJYOQKYXTcL0Njygxu0ZZTG7XYo0B9PZ7z7/zyhKVKIGmb
RuhndH4I0Kv//RL+pK5/vAQSE2x8LGPEFTq+ddcOTJ0sXZQWVcpKpKm1NPEmwD5ZBXbclcHYwJIg
1YqJEtOHjXFU4z/7l9JOtEM1QIfo1RBiaFVF4wS9stNTrBHFCxJG0W6l89hLQDy+GcLdasvVFvqf
eyb5jKkFpsvqn1H341hj6ILRy1Ei7qA0k/OLJ5eN0Vn+LgAvcQy/0rV6gKk7h9lHwjV4y1ciII0l
K3D9Vcw4Lmi0KNf2WZrXRwNyE0ZhkNzeWS79wsEEIn3J+b9bY2cMNsR7OCuYKmzhmUNXUB8AIrgf
lx11JFmF7S1+FB9FDQnjrI1pfaZSCd6Iswwgxp3xBJcMTL1R2DC7stbKTsbhzve7LmIOL8NAuE0P
A2YrOBpfjSKhJWXja6W4k1/h3kP31BU7YhcAu/8BzxYi0AUru+pNqhHwWD60sc/muwWP7zsmHDV4
DYld7tQTe74HiUYeV18V9STwIUgq/IHQCTsIRgpMrF2+HX1F/YDSkY4SmDogVJP2ExwPzNJk7cEb
Rar3oX4pSx1qIsUK+7JRW6f94yJgfnCkqi97biqhwzq2YYmDiz6/iY8VMJ0xfQskdwB7TkYD+wta
qjnQ/OrCDjPnfKpAu2t2hSoD8AIGR2/qNw4BuAvIQG4+8qP+LsMGZhUr7Rp1CGQr1mcQWJmNZspu
dgLEnyf4dMWH0tlApz4zujh2FdQy0R+Iwv4mh5TyCIMDFkdlnNLEMR7YaRDyGYCb3XFPvYMWGKhZ
LMgQc0GQETIiM3w1BauI13h7CwI89jlFAYltdGTpg7M9NLYH/9CP1XcIdMDp6nUP6WZkDTgF0iy8
ksaRaEDhQ2C78YpjXfmdPVZHxbAhAm+N3Cb9B44XJGZhl1/9SfvS3mC5xIAoyPaA2SvH7aZvxpds
QL/Q9Y+tcds6NPp3LhSR9HX0np+gXcdr34QMDC6BFpfe0eAhgWfh+uyVdJXzBggy/IFh3IL8/ew/
gVRUoLGQ3GQLEdreyNZfxHsKhuvj61/jdziA/JjMaRsJSd5dUuLvbgz16qtwQM/gaPDviULJ+/dy
/58L4SY7FE+Rt11753VN1GuXpqQ4HBmz6vzd1oQlUjyV800nMV+zPJx1CYA4t5mFmGWp9atLOqKq
KcdJ3qRV2XV1cSZ4ypxk0FaJ6Py5eAdf/FYK09Hoecw78eTTHirqlTMihKibnSjDjTIgpMnFSh9h
rc32nJjyR8leW5bGY66c5BDulo9XHaBm4StxVciZMzGb5OqrHgIpIMB2i9f+PK4UdRL08lSup35Q
j2MPGItezNBpDghGod1d/mQ2ABEGH80Ib5aytU2hJg5nErj5V282n6rrzRX1i8g8cR/Rxybyq3Ze
VJU/8S+f5LlmeUq+B3fPfvaf/02blQIQU8UcL0kK+D+K8CT5PdhCZMHnLzE+KcGXmSnTJKkPiS8u
9AZ+czFLKnmsuw/0CHP32qzzMAKoACB39d4Mk7EXR9MqNnDDspMa70Gk/6LPigQIpc9iWtMCLIZ8
O0jXiTtPpbX7ERmD5Q3NoGY3JauO/HAqtSdd9+aEcVK7r/PXqvxu+tRJSRRFyT7Wayj2pmMATNKA
S+pCvU/VxCn9x5R0lQ/h5swlOkNyIG6U9XiGMC03O6s31g3i9bafVWXiuJS87gzFK5nCMBLp7B0h
pKXfBgffq+Q2Tb9F5klaevSwO3qnvWxeg76A93rnQn8y81ebu4kOgsyQPFQhrjf3MMgDoQvFcq1G
oNH77jljTssl4ArjvDY0126Z/NFZtUetN8kyYaaoZOegqroZDUdI/SJd22aM8eHIVlI8haoqMG28
eIfaAa+kual9XTRxVglT34WPyiaZEeYa72cPeYcrbTofp4UYGjZpZhc2T6s3k06jSK0LE0FoxkGc
7qrMn2BEB7PGbGaoH+wqPTty8ix0x/5SzxWRxdCEIDHCTKaY543B2oUWEP1K+pFQgvaLBLl1biuE
4fK9DsXrCuCfj/XzHV7VpTp1dHGrTO72AWZ41TgpQBJP4IBT81clp9YmCU0No40JyfdyZ826Tv38
ufaIhAhd4OIQnF0lX855HJhFpiertACgI+4NzHqCDC/THkVuBnGZNamMUkcEtJLSRlKJczK0BiIQ
JC7p6KSwD/0PZee12zjWtOsrIsAcTiUGZcs5nBC2x2bOmVf/P/R3sLvVjRY2BjNozHhMSlxcq6re
NMlfhU5lSfM+kv5XDwqtSLTD24L0UCQ5vJS8ZYRVXFnkf9luUYH8v3u/mHOUzWRETcAiH0nowsEO
p1rrzj8wJ189gjw/5wTwXcvHvRx4/+8Lg/xjKKa2qBQvvjDNnApCJ8f5nB7wvgfUx5s483x4cZIX
PDj9U+YOGwub8fBYX3vbLlkiPxdH8aMTVaxZjGQvXmt5COIqU8PxqLSanVrVf3XfYfAgBl96Zrpz
RRyJ3GasYRIAq6571hXSb6Ic6xpMO/V7PbhrxIp4FLi3SuIGknDf4WI6ao3TzbjmlqeI9Iukx4hU
IcMy/8qhLYxmvF74JK2E83Sirs2fP28RX63Hhqm4Sh4ZllCi/2X1mTPASTRncddow1rVP7VdJRte
G0mO3n8XnX9lCVxgVn98HxdvztAN8RBNdXrwh8cOPiSLNWqOafNm5N5crMXK+/eSu+w2uSCtjLIM
8VAfqfIfkl4ziYIkTZNDPCm2abgUAbYmfc0KRk3iJk4tR7dwBqy/FByK0G+se4PYluir6R/m5D7U
XtX8rc6/ZOkwFyQZGY0TWTj9KTqO+7XXZvGq7980kkbYcIzgymjpchD5x91fQIxDYKGeMpT4EIme
xFRgpIZ4ZDvubmRqwbz8FnBCjXdW89Z24Gvv//7y5OXVuDwrfl29F5dPY5EJR64TFKR+TtXgBpG1
V5qXHspiBL2HSR3HYyXCrO5TezLeY9KzSuVtkL/yYFy968Fe1xIUUxHG5J//vrdL1QlfDdArwDNK
DDxa9EsWr6JEpVH4NalOx2HeKuG7RFlhlt/RzvBtoUTnucMqrW9ck+yMkM40IWrTpmy9ch9/Htzc
hyGC5wN7LHDj77WqkQZ1OoRd8WCs/G/JjlafmNjhqvd05TrLTvH7swBi4GFIClpr9rGLbaypktGo
u7k5zICnbPWeucuYcO04sXs4KLQ32GK6UANEDLDiK6fOX/ax5epQei0oRaIpXuxjEKnjUgHbPKoz
4JYqotbrjlrk71UBK7YZP3Q6kqk4zUSZ5R0ZVXQamA1H0bcCQODLbx0JBQ2xWsSlSMqhlg5aB9fB
lFca4J8ONbEmJWLKvuPoKzDsRsjWk4bT9guEWUe2UmcoiTuoDVscsMbVBK/OY6+KPjiIBbLoxHVd
Kk9hOZMrfhYiY9NF4d6kYA9M98pzWJ7n5XOQeeKLIxECCWvZ4X7pTWZpznNjqPsjS69CSqnUwZIn
qUfVTihCGztjAoqg1bZY0JIRB1S2NhBMCBU9xrU1If/lXoB/gLh/WPuX9jeVrpXF0Cv5wxLROcLa
t9x59ZmeotfMvqpo/nMz0FSdCTekMgt9yA988MsH7xI57cao6w5i/RFDtYt60NatPD+SnJE10Bop
xI2M/E8cXa585+IF4rS87EtZrPKt06RBP/r9S++NtpZrqR8Omv/WlE8jHuJLizTHBM9Mb3mseUHC
MCI49fipRfNjG70PdXoshhTUYTdpnR0tYW45qSkYobLR47U3Cm9zfyzrR9jZVWPaS14nU4YFwDDo
KyTj0eqI2FMxX4NMK7cL3j3nqa3zm8o8dvQG3FnHKdtnnBKWbisZdm5+CaZCqw/sXIgEBK6iFlez
Roewsxv7R0slJxHahH4OMWHsIGkaX0axk3ts1uQvNXiqBx5lce6HNzrDm5rXOg7IqN5D5KnN86AT
rmCdBxHpjWmcNDJAm4TznXR57ngqzLWk3Yo1Z2qr4eAKRKLw65nIqcfIQv/HDwH9qv1JYCCkRghL
UiQQwXebUaS3+lph4JM1+jpR8YgP2nCtRYXTqG+cLDXV+LWn+ufqBZymNjJxpqIfuagGNb/Te2WQ
l9Vr7sL1wx3J7e5iAXvlOn9dPAtGyziVIuyHK/nLwq1jwxK0dBTPdcEM7vaYngkN6IkB2Q/nnshq
eXKTdqvMTn33OHbbK1f/y/mgYmDG9RFjGBC0L5bubCi1qtT5w4SByA2WjM5rTZjSVQHPX86H365z
sUNXUth3WWD2BwISxZ1JOOM3Tt+GCKfCG17zzZhBe/fmNzISqqtcpL9sRDARMZBh/srxcPkh1STJ
E19PmiPBVX27bbC+bFOiVzSCZnRXp8TsSC2JGDYmNVkK5Kv9/3/L9MyixuGkLLHGF2uJjrYNdaFI
7vQ3Ala/BByzmbme5sfs499XMv7cBikoVXiJ8L5MUuwvZlOS1uhypSTzrRw+i9q+pYkth9yJpJ2M
MZJwstxRWJMZ1arbmhjn+/gjqF7qliEjEznzNP1nOHeQu9vx0KAuo5bDKPtzOgeGwzA9BufJZFcS
cTzSb9uPcjogESHLrD6O8TbCjhcLnhYQPHeHz/pUvArhfxJBKsNawoNUdslomCZ1HRBdiIe5shZw
ns3eKxAD47VXbf0OmqoU70fpPjApXDfNBjjs31/QX4Z3kBpNJs+IBzkfLycZ8RBXE3zw/OGIOeg5
8vChLNfa+apO8s81BwMXjAJyKKAwZf7vL5aV93Ib+xx+ZNojrVJ/DByoNRzSwfnr35/qZyzy+7HP
1WQOfFRqf6G/9mUaMrNibDKLsz343TZaEO8ub7ZTK5x8KcSwltwl4SPsFSKuMJGm8tXqYWuFk2su
Eyf4XYGjC5pb66Nd+gpKxeBFRq3BZryapdBWyXyue280jJu5EDaVEe9iLd+OU+y2VFpB9SF7icwo
kGdNQd7R3oHW23r0JMgkpVQwrU4BGGBPvY1txMrKWyekYtJnDiISK9WDGYY3XdDtU5Xh/Vgfypgo
AiYyQMN2lvbuYG4tv9hbWOykM6KFVPnSRY0ZjqK5A+EhVv49E+jgZ8cY53JmiciOs33lE0MYbKwe
y/D+NSglu6lrp2aLVcd5K1rStsrfRBk7A9UAyWtWen5OZGGV1ttYFq80fKb6tw33173oYiNU1IFj
bOibI6m7SZltA7PbFvG2EYtXU2+c1Pajr5TJrOVntjYib2R8z7mxSSsVgYTkDY34AZEJ3r5J8PCB
7ayriIaJvE5/SYp5V4mK60fY6M3GqlIgxGVkX2hILXzC1DJHFCdPyTCY9aeVNFlujeZIApwYcohr
sUnfPdReJ5EoKSXu3Gg2tQMjXwpHkO7AehOtacIadlj306nTXhKNuE3dsGEL20nxSYX+KCm4eQ/a
jTRURyWd7JBBpuk7IiA6Dn9j9mRF5yJkZ4HqlinFR8nowWc8Gy/uv6OCOLfzhOJtCGc3SqRNCRpT
NNjKiv29lCb7WVDXKTGRfurFWXyqKkCEOAvdViRcYppPOTu4Ko/kaki3MUwNkbxjzbqdkB4Fuj0B
OCmAP4XBy4ESIktvciNi9Q2oWiPpReiR9eLsr6avs2J4YqK9lIoF40B/kLT6NRxuS5zqxeY+DL9l
k4kHhyXDiJFpYy+8TbFKDo3gxfjpjANoDiSpVSU/aKP4FEImzJN43Zg+U/lGuZ1hPkvcy/A++DQa
k4LADsYdPILqps+V85wtMJdUbaPWdM1W29eKZud1ei9W4kHFXU5O5P0EMjNMihMRQooIdogYW34F
NDIVWkBfwJKXmUmBKpsSzresZTK5KcTsRo2gv+bczdAesIh8hIh6HKLODUKQr0FJ72QecayDU+rK
dqpMW5jPResfZGlnsSgLkUmV8tSatb9uZuQXUrUyWcWRWLuVVtzKDD/7Q9oqa13HJTog4Q8TlVyk
sGGklGAUR8hA2W0MhENtpJHZBLxWvPiitlOLYV7VdMi60LG5nAJDt8OIQlp/yc3ameXYTfsMBoef
EsLFo9T2gnI3SAbLmYa6hgZh3icTHV435nabTE7LN9/qPOwa+964wCKahpSsl+V7kcKT2ku7Jpvv
gZq8YsJ0Wmreh2jTzcpGZdtswJsUshhyzXhLgv8iSV4ZPYlZTIVxJ8Ff7nMCVMz0+U3yqbKFaO0X
8kNjPA/TY9tphKvhXF8/jzmoc0quBKulrj4GGel4IVefdSEAZ2ZnU4fNLPRrSb2RHgQah1rM7H6c
thaRvStvIB+wEHq7tHDab9rXrGsAAcN7LcA0fSaVpDuoATmYWW8nJqznXGDCEDhSBvNDs0Xa3gTy
x2TukhqgR5qdoRnWjS85SaQ6Y9jcliUh3Hir6D0Aspk7Ssb2HfSPCkaYNXm/Y5o5oXnAQ3g9WsG6
IWGmiZ4Qma0rn2HhDSOuU6hjasECVdrP0jcL4pHeRCX4rHCoj1GVEuqYORYKO+JWjPyBDmmTzbFr
KMdSJlSzL1cj5NrRspOxOsbvjUgMgxi7YcPnGJqdOaMl6NeZb9gz2iR88Jza5CHk24ogcp+kFDZx
OyrJb9QPqnnXVo8N7gA0uSOgC2VQ/J2Z5kGJEfFP0Vq2onWKe81AzzRP6VHos1VjOA1flRBOdz7j
rMYqPZ8vvZViT8yL3bQ0IHTxBIr1aznFQoL4ycxoViOkKnnINp2q3GRht9LQUOVVc4S0vO8CrQOn
HBnkmY7UK8StrYWgvDVLxthze9AD2Ocm8P0kCuuwHW2lLe1Ku1Miy8vL+j4uEi8WwTV15abKzEOb
Sbxi2WOSTeC0YXcM9WbH7+GzHHuNFLQcVXCQvzV4v8nB0dAwHvHxk8eDtFXhm73PTbW2tHIviZAB
AsiZERkhujystDI9q522QQ2564K7IYR5nSFXy7B0zRuHztH182IvZvFjmVZreMTOMqFtu+nBsFKS
PPG1SZL9AIu69mXHYoQfB1+Smm61uNpZBfbvc7YR4vC2VR7G3jhVMonSgeXNY+zV9WEexVWxpDMK
JKGrpMtBjxoNjq8wS49dGb9x1W84IStLts7xWHthOrt5N79KzalPdmRRG5w2/SlPUhuE7miyb5Yj
mcfz/TyTfUeGqJRva/Ok6cW+qyzHmjQ3jR+kacmEwrchE4+JKbsiRUoKjBx3e7n8zuhRcs4/Nrrh
vpLyddJgGz+9aa0BCN1urcy6VQ1MucgMLj9DVjLrO+YAjYRbA5vrEBi8yGpHEIg3VB4T8iUEkl5U
1DVZeFsHbiSZx1zTnCbHUyzQHnMl39DEnzWr22rZ6ER+503+zXQP+EiUansWVaeKPjXFv9MTkbhk
xR1keNr3nTTaojIeVeZNcnc/5S8wnrf1rUUhuCXphiQ0sktXzVZal7TfuCFquwa6JkEU/cpC/Sfg
6x9gTIFxtfNIp7vDz25l8FNMKsm+hsiuv/CSOuXqXXqSCW4mjAI/c5HAQZQapktH5QZLBMBwEDz2
d+wgcNuH3RyvHv29xh9mx+RfKztqNW/55dV/ussuz28k62S5uRJRirIm+Zjb6O5Tp7C7bbe1cHXd
DtvR42teZfYjJPZ9TV5y67EL3ZToNqwtnM8NAB6xwEy6V7pn8M94CydzhWrgBrfdFX5Mqx/G7FNE
FtC3xg8+EeO6GnDjIXuZ4GrkIJmLiehKJGyOJlHeFG5Fz0/R+pbZTAqnLR5l3C0rfauusE8PoNsm
Lkye1WKoT3YffwKvXS+fJlhDn7eD1/Dnk9V3AZ+L9GuGoy5vxmq5UrlWN0sK0RIQ8z47j+TNQNzh
8lyK3/gNt+GGE342bTNa8bJk5xKOmc/fWFud6pPf5Z6luQGZ0L0My6UiYnXO1xGRaLBWMw4EucVQ
ihYkIkzW6jddP6wG5Enlix6EThzvUyVatQqhXUTvltFZx8JfrvW95H/FWPdowWb2rYMWt+tOIuqc
fOnEnNe6TC4DQSupdK07Wxrh3/sYuPm/dOoXXVOvzEGeaIwjelf3GEjMK8uJ8KvE3MCOCHr+d9sk
XynGzYtiPAlDJcwkOX+QFhdhm3wBcnpyIoygGdpEIXtLBBVxwfc0rqyTf1/9fzqHi0+7TOcNaVFD
aJZ6AWC0YF5J33X4R8sPfKcrFZVNDRt4mUZLM5QiK1/KomRQHGZ0KdkcMgYswUFGwNZ/dQim5HgE
Ll3yS1dqsB4nwR3ju3AbSQ+UH6F6GJKnynClkWAGO7trCXxO/RsD9ayVAMgFT7hwIa0pXRFflaBe
0qzh73aHhIbMIK5N2aH9q5vSkQTdk3ghhGCtdzCfP6tyLxCwAx/DjzDfKQHvhJtBR5PSH4bpFqIw
BwvtRvkVC14wL2GvOwEZeoWeSAlIJ66XevzZxGR2NAlIC/3HziSiCtjXTN0O/uf4JBKKiEZ4qKKN
yXgQ3FzNzmMEq5Q+1lLoTOGEEaEribgwm9ZzL9FdM+JtaAvqF3xP2AY3c4DzaYeDQ2vuhPLJGFlO
o+wo5d2gkhAmPYfJyQjuyvKg+tA4U9PGw3olltJBF5mJyfG6rP1V2x1k8TPtA3LgsQGydl32qFjM
+RmjK1jPCEt+HRWWZDxnpN/ih7AfWxjR0ac+HVo+K8p3joeZUOb2RcwzrMBhigWjOzUKF3lpdHuA
Hk5+rEQKzQD4EPU7Y8LRD0vBYiPkz9nMsKRO3BTKwJV1+OeoQkPyCYWf4RhOEJfuFxhnZapVS+De
n+HW95rV13wr3RJ7xP50bVLxl/kLF1tk+DIYoCIpF69cr/h0kCEX0yBP/YDs6+foHK/++/eH+pmv
XL5bv17nYicxpmKQZrlTDwK2SFL5QNlyEBsCqjrDriwZCijZSNqzmKaOtKxgk8yRSb6HNKgU1L6S
zHrwzAnrRrRXIWASmAntcWHC3JDAe77C+bPPb2OUsIOvrc0Osf0gY/lEWHpzNvOvgnBfsyvdRMO9
Xsc1UvPEBpcDDVZlnH5p49NDsA2mU0lQWEJtmIn+uSJ1SvaxfE17O8WaRTY4hsHIS9ZHLTxH+WAz
97OlcDv3D2Vvx9HLoh5YcI06a7adObtV6Ii0Sw1CiDxqthZcsCDKHS1vXYsgrOya085fHyjGKUAf
kKZNnMh/H3Q1WVEoglDkD8UKU3+nWj+/lsSYXCNKKMsD++2BLk4BEtbCjDZN+McXk2oURWORVJN0
jORtGhu2hWhMCUcvv9Hb9qaI4n1XjqTvVo5Irz/yMiZINxB5OE0s28qMe8Wcrs3FB6wj+vNUR7Vt
RC8GquWqJbUKdikUfUcxx03Vj3a1b1VhM02mM3XnTMUYTEp2ZkOrOV37aNIfL+DFR7t4J6KcCBEc
Qsmj9SSX8MXUPo/r5GF0yDi+duj8ccKCjeEuRYoD02gV3sfvj2tSGhkpeTGdzdqdBSxbHxLYHt3R
NDxNxZQV2qzTwgHG0XOEMPXvt3JZC789wx8fLRERnkzMh/HjnPEL1qHOalzJihYfDMwA050VnPKM
Gpgm2S70cdXUV8Ztyt8vyARKZ19D8XoxDlfGSauMOZ/OIRFXY0RK/Q27eqS5Ufos9JS6GGIHB22s
VnUHVx2uLG40R6n2agjWONKuKuMQwJOiM+jXUX+vTA9DdOc3L236rPPz6X0XOMjDUHpskGxgViNn
x744hAgthd7pkmvWf0tJcPENGviLGyTayDCof2R/v36D6Yi7+NzMR1pPSCqwIo3kts05j0gGn66d
DD8mjr9fDktJCrJlYi7jKbGs3F8uVwtCOaURvHU/2agWhi/nyQkoAKErzpuqXI9n4yGMPQaKCK5q
mTM9sydU2pmb/sekZExdoEifRLEvkP/0e/LmahPF2wkcMUvu25kwWd/p6203bek1V2L2FWbQ5pzi
PRltjUhDc0/agvIVqk9ZZjfpDSlZ060xuaLoydO6xuS+94wXv3aH9DtLVzKG55CRhGMC37JIySHB
d9jfBdO633f9LZnydQGtL95PsZNG2+KgQUySrOe5m1xDdMIPaziokivLbjgTLKCSN/xaY0UEhT6g
f6QJIvnvbv7GkVjxVLqNzp3iPcRyXhX9rJJw2VJqfAfdEYNgTUCY+5//QkEzjHs8epPxJZJIUYad
rVrveGKapheW9MGrID6Y8QFcgur7OEGBv5Vgz5Dw1yzq4CVZu36Ox3UpOgYPgq6FINCTyI41O3q3
n/bS6EXjd4oJ2UGJ1vzfBMqOa5nc66nzIvk7xQgkzP6DhkP0N7F7BwPBjS9vGhKUZ3/TcARdoyFe
GiKAiusLxx+LN12EN3rpMKcJuTUJclGd9COUfkvChWRFT2F+Gy882fg1v1HuVIFB3o8SmtLwM0SU
VK01ItxuCCEcmJ3i1IO0i/jQj39vRH85tYBliFDiNdLIxLo8tQpfSHopghfDsdCv3h4wxH8Z7Hr1
feU6ywZz8QLBDAAAQueAG8ulu5RqCKGeKrp2nDWmdGLq9n1jy6wQ8YHZBuu7OWSbdsL2fGNQ9ZtB
sS1wR8JqjnBUiofxSgzYD+niHzf00xL98ka3dTVEaKm0Y4twQVVeqtLxSUiGXQ4PE58m7DMZR8Bo
0ZJTbKD2ezW0twXw17A5ns89npbR9GLqkZcdC4GyX5Ycs+1sHH0I25OdFp4FnK8m1F/H6rGdU95t
hLGBajcVsXN18iFJAsOka1Xsz/n/xwfDTpyTRcaE9XJnnINoEgSxsE7SRP5mBOFCjm4NddfRt0OK
tnRGlWOLad43vbAln7U29mY9vo8V/QWigd321XtPLYZhqxZExDZLTiQz1kA5CItFu7K1/qliUiSV
E1DDKEcCk75UZQ7KHGlNo00PRNevXt6OnYc6OnQXs7uD4zCr2S1Od/aVsvhSsUzh9PtlL3haFVL7
uFLIELGPxzdh9bHdbr+884GZxhpHomF1e+WCfxzAF9e7OEB6ssOi0TCjA1YTBtHUBlFJklO8ZP5K
aR6jQb5SYfx4Kv22DJYLLup+eBv01MrFB0z1VG2lQSUkZfVyvHm7STbk1EsPNw/xzXYrv3qfh+zg
jA6Tws3BOWcvuOWu35szM6XvyL695SCp1xgzvD5d2QiW8vSP+2IvVBCx4hh0eZJ2kNGrtE6SA3we
Dm4Yk7J8K2S32NNocJ5Jvo5S4p9vWX7BQDkyXMkL+nHOuLwBDKBZbWDEqnZ5A2OadpmEoA4MB7de
reT6Jrrdk9VWvJrx54CG01rgm/sChvjIjT114XdZvI6ktKSRudJEZv+h5YzxZE+R4gqAN/jco9N4
BIepia/NouK2Suf7pMlf/Qk5jzK0az8tASAiqima13wZhm6SSPeSRtmahMnqgfFalcmx1ZNN3YKe
TBqaimdr6B6sNLwtsuLQA9rp4n0QvnZIQ9SEbMn8pGONliqrpGRyaYqOVhhrWMPQ3j1Lx00GlH3J
Wrf0o2Rlu4YZ6jzahpU8ht0hg8Sf341MLdNSPJRN6XbmEVqxMn4GYEIDc2b0AjHDixwvCmwz/Tvw
g3jmZvZht0u6ajeVaF8DUmZhPV7ZGf44MVjAEpuYTq0MlVG96HOQFiiDFArUyBI2KygamdDMbyyL
q+zjP4UCy6UUA7cs/EQX1ubv1V0xphZgohYeFAnbYzm/X9hfiZI5+KOMQe4sjCwkxllHx1plexNG
2GS29pU344/G7uIuLmp0+BiKUsRxfJDrD0Vu3CQlAzikqHqMYoUceQkbzB0x1pV4LgG156oDV9jm
4gZB5ZXv/s+y4OJeLiZysdX61DRjekCw30y3w0CST065umqnxzy4N7OXQHu78vn/tjPwrFHYKPxu
FAi/PwUhDMIga1NY1AiiXb0j9xzed1JjwJJ4fb0uq6fOIlkrB+Z5mwEO2CX+fQuU85e7EwNIE+bI
IgQw4Ckpv9+DkQMudsYkntPAGxn0xYE3EbddPcv5of/o0n1uSwfDWmX+WRs1DntXQIP0xovStPe+
o+PBY3mdo+7U6U3CNlDfKwf9axq2kkya8Vba+ExVI684Tsp+qAghsAtK2U22kZSPoPQ6MniPvfFR
LNY94ntd3hb1Hf/UhHothWfzTTXW8ACVlfYQI6okhaW20w4Bvaci0LHjh2TeVk26LttNSqXe3JWf
+ctQ7Kr4nsw9w/82opOIA4BdJqggNwJR1eOmsyhtntXKk6IDESat9ZGdNBTzygHaiqjvTTwa5Hkz
93s/8xihWP5j9Y6/l8GP16TA7RVhp1gbP7zvBWKdNmF2E1Qu+5CMHCluHvTsUxdv/PkNJTto/IT0
SGX2aEv1Q2QBWAJ3o4TP73GmbO5EuuCheapRe8zr7CQM0qoj6h6jNKFG9ki+t8DLmAeeIEpQKviQ
qbpRwLPMKdjqQW8bBDwX8k78xoVg/RXXCFWfg26BPbfR0lbIT770HUhPhp65dekoHfh+aWORHqCi
XWknJdv62ynxVIBA0w3pLoMvLTsmXxLZDMZunu3py2qeMUaYN+OHLu1n01Weq3EzDA8J26OefFb8
JhKEF6UOoeDJo1TeRHcW6IP4bVHxT7m6Lua1Eb7ng4UJhCN+j9RmXWx5so8ZU6s4AZ4JtUaj983c
uq42qfUOW4JVtZtdcZdUQBQ5E2ZkIQqTGtrNAvx70FyRkTUEPqeOXNWh7+zyL5r9XHO6Jz1cpx2X
g/Fflkdl2Lc154fRrJMyXdeztNY5Jj6aR5FsCAGAyFolgK2PBXT8lfyaHMSXcbDJiGdnVBpoMiiM
3bhB1etUTP2wyHiAAjPec9Eo99Tb4jsjdzpbiZ3blU6HDV6J14VrCS6dcQSoE7rBTblTzdX8VZJV
9SzA04i2o4oG3eaBj5ARSHqvHQsOR+2q+M/f+WAg3Xsivrb5K0NrIHCq9K5w5uigE35smFB2WdgG
wZWVMdzSBusM0KMOxSFi5SfWxj45MvKxo2CnZNIafl9mOJmwJapADk/T6KaZNxUPWR6s+4otV23d
uH2vRsNrrJZZeOh2SE8UeCvJriphuOvzCax/plqOhr0l4k/FFJQfaeazwdA8OHZuZN5ItyaOVkWx
ysqjr94VI5lWX0L7HtZuxmweGE3fKZWHCGml5u/aqcgYw98XcJfPluW0/pl+WxDOo3CuIx1WysH0
j5OxCYUzLSI0huV0goGmJc+msRmTzUC6WpV7sXRriN5EBOLY3qE5VkEJVn3ur8DwoUDggddWm1rF
3lTbz/NG0lxF2Q3gxOKIkbzYIcNgTWThHcB4OD6qqo7QEz7LYKwz2AA9YL9Z8FRjjPvuR+m2xPxj
oFf3g3fMuGPByZG5FryiGtZ1h4VYA8ZmvClALLp0qNWXrrlpOqYUKi7+PMmnenvUd6LwXD3l/s3w
Fmh2MO6MilSurcnA+pBhfucmN8k9Lr24nSQExLv/GduEHIBdVcPVfC6HZ5XmGp7/U+OZ29JYqQ9z
Gq97cyvrL7MLFI8yVfbqsx87iSf5x728E/QPDvQihR8+PmS7NPKSwCVRU+YE6oOTr7xC4WgcpswP
/jZQ79T74nN2iedVHV6UVGHhHTtMWqE2wE+hb3IFjApc5i3fwmcZeMa93tuT6snxrgdr7HeKf4Qo
sBJ7cKvFhmcdxoec7x0vLibH+3FfyP+V0Ez6xxReICkGJek46n80b2H9KZqPaf8o+IeYLSi0u2Fl
HuL2LGG6GbSeGb9pMQN9TB84KgVMDxXJLgHHfP9GzUVHNT8ClBxGebaqp6x85U3Ta0JgIBIl2qd8
kyILUs/Ssz7cwnQUX1BIGKeSGPASRxknowbDQ6bpjwoymgH3waV3DyYPGuOo72t2rSF9S/ybBjB1
3hSMiQTkb9KOrHilZJx6NKr7NMFo+17w1+Q/fIMyBPjQvA7hYMflKUHjhVw0PDeVJ7xaYNmA91AQ
prSyIUoE9Wsnnp+t6gOmUX07WauQxxl7gemVgqOqTyogUr4PZ8J7zkAI7WnmEHko4PxlfMJ53s67
gEFYndrcN5kooxNv+ttBfhSLrQkht7yBLElYqRB5Rv6Yxp4Q7uMvwAdikcc4YA7zgRdFNWur+TGt
yp2Q8I6MTgVGiY4apn5cw1LX3gfl0ep5ycpdAJNl+pC17SDAsfbaYj1YDxpGM3vQtVlYiepWGZwu
OwwHIzjGyi0m0B+CuQ/ae2srKxswlngdes1kB/CWy3OYuYGx10yvA1q37iR/kxK8WSvPEoLQmLg6
YBkEw184wPpBha7dXKXBTTcfjIHPtmlwvjVW9fzSx3tVo8jFrnVYKTcRvLPgscCFgAoCkGWMntL6
bTBvKXIgGQ2zHXTnUibJ9j3Fctj//Hfh9WcFvtRdS6VPZ4hk54ct+ss0Rk8xTMqJkTpVfcLukDiW
9ZAlX4xczO5WK78W78E8wMYg+Sos3W7iK5Xfn9DDzw0wG0cDsHjjXbTLU1BEmhZV/7sBI5zWcuwU
JkpXmimTx2wVhOpCqlsseSbxfaRauPIVLFf4rS+9uIOLCYHRRHEUipT/5cRkHomePN6OODjTexHn
0byJ+taaDQ6Cu39f+I/JxMV1L0reVJ+7WhqG+mTAF9IzCMm0epWxRaJfafla9V/T7koP/le55zIL
XDB/JEM/Q6FfHnfdZdGQz8p8W1nPlrKOUjRkB0tzst3i5ngsn0ETw/acHDuVcfKwKJDnVSS44FMJ
xiYtBJ4g+Cj6PcwTpPDlqpGc8GpDtnzy358IIzQTU2PUfDj4/eguf7nLPkrjWYrr8Yh3JR7K+EoI
Byt8N8JDXxyVqcdUBGor1RdETKdH3qcx/P/3w/nLi7GM8fBMhKdPS/Lz33+5B8obX22NOH+AswaX
Z3ZVkiAw2ohPTOrW196Cn6nQHx/5l8tddMKdUOtZOcfDMQsJ6dNxx8Fb6P84O6/d1rVs234RAebw
Kipb2ZbTC2Ev28w58+tvo+scHFs2LNyqqofC3lhLIkXOOeYYvbeuxdkk1P1ZgtS0F8YdP5mIFYGH
IlxpkyWw9XZlb9mNac0rJ52mlbLL+9RmXhHrE6dHQFXmSwvukG/N1HxVZnfyUNJ/B6x60lCK1pBi
En2bGrcJ6y/t6EkUP2Jhq+OdGMqfYmXPObbincympWxNiKGlXE47tKO9C6vGe6QsD5hUqdablu6k
5NajtJOmovtqYbxU/X+mZjfjmIs0g65oJj1MgHCnktTT1+osk+I9SvM+9W7c4jGWghmtUAdlbKOR
L6nfys672YhIK/4ZJTITtI+DjMLWW9fNsxuSi5TctY+CWc1x6OPuPuTBXB+jxngiwr2AkBitAl2j
5qYJ7hTwulqKSroeBbJYv6gFIPIrjzUSkpao6kyzQ1jw/jJyzWncQrGQp0xeRKoYVKITIf5HocYh
qej+dcMzotYmZ+PqDoPlrK1YprYlosB8qBBN6zgMGq1cXHkkfy5UY1MG54iOKxJpwcVCFSVt4PlS
lpIDJM2tR+hw9oGIjjeNdJC/P+qXXjYfpeAlZFHmHVAvVuUEk1yCY4h42ERb14EwN6xz/RzROrQg
sjTVNmxBgWQLnHN12dtuWc2N8EMLeTWx1+mQLPqRnutzzEXxj+NKXaXtRy1UV+7JzzV0/J7/Z1+/
aF0EYRHqYumJx/aoros7a55I9pCs5X9S/fT3LZHGufTlG/r1oy7m1k08ZCTUMDpm8Fmpnt05Zy85
c+zCJ+HVx5i2SDozORJUFUVZ9s62oUSGfeVb/GwQ0T79+jUuFopy0AY3jcrhWKHqNRemhnl7mXDi
lNd6iMhj4qYL/FaGO6PTWjEhltwbMoHUbOO5G2clPg0U7IzitmW1D8Nd8ZpkM15VTl1eaGOdMhkn
s/Vqx5bRKYJL2eaw2e8jDBQ1xrWNU0574VSheTTfGUr6uHfUmfLsI1MjXDV6qR7q6IUua19N/RWu
CqeaURyGh7iaOXvXPbiqHVRzSE7mXuUcmBcrqFCdCl/Rbm+K5i7YInSx8FDE5IQMK6FYq/JKpSj3
seMsmuDeYNNJ16mKWnyGA0Koj72JxPBJsU5icBexfe3Zl6Tb6tG69ZC+//vIwrla7rTDNefkp632
+yNB35LhtKxLCKpgKHxvWoWtGVjQi4GZJ/u6ehWoV1uQaBZJR0P3LjXoK4M9QrQ8PBQ3obEszRXy
tkS4VZHxWvGtW2z5R1QZpbtRgzktedVfRcIK8pRcLCTpWhzET7UhEj946GTrahR95sVbXfosZKJX
hzsr3peVv9Q5psgd/vit1b4viv7EbAumE0dM6Y45/7ymZ3IrpjqHyWNbwLDEDyw//P1Ej83Vy3to
yagPURWoGsSd7/dQkqooKlwnHBUZMKpzTor0ylXtWdaOf3+S+utHAWmBQ8DklfCh7x8VoGnwfHxn
eOuxhdj0e8UFLSEPGQ5A7hmhctlb+44KgGh0pZo18pS9Qm5XhTA1k1ecBk5wLpQj4dilt2Az2Mg0
/Eige/HSqcBupNko7sp0UTWHRgVVhlC3X0MSrfuNmq3TbJxyiw80SdL/wlRI1o4q6iBlLZJGL7cG
11W9otfkcBN3z4x1WJlHjg27lRv0MxI4LXWqtdfQDj8WX1RDMlhpSwW8oP0A7Edh6xlYdcJN283w
jjMqGDnj0ZFueasKM3ilOLZb7S0wjv/JAUVeUyvQGbXnvBpox5VXiraf8J/Pb4THVZQYdIGb+P4L
t2LggTwXhqOrPrrZvVeuQPxH9aqHqNVSrq4yNLx41ugvIr1kmVPDeWVMwV9Uw6y+8+VDSW+fukiZ
Du++eDIddBrHOLv9+0n89cZp1OD8YjLd7outBONC1XvjumEO2zS5x044LhLuemS++9aZ+/P3531S
XL69ZON9+b8P1C+OGmIY+E7UOf2RdGkxWMN3RYV9RLOHMamYBu6MBnM+7MNoqTxW1SyuqQ63uJli
C/v7IutuPdow8n0NOTBct4t92y9Copxs566CWu7Opa2gIazP/9Foi/Oj4R9TvBsUsOF2yMlCmIqI
7qF9A0STpqG8Ce+IF6ycGcBAx6CpGbwoVBY4AbqJMjN3JKaMQHxhhazc3UvKlYGP9uN8gQTNYv2D
r0r0mfwp2vpS28ddZMqpO+Q7lyAwznvQ6ug/0rEEOoz/pWaWOFUgHEI7pMGYTI1oTidDcSY+on/L
TvO5Y86CbGmYiG9QX80L6koy0Z8oN5E567Y70g1t2Z1tnGpRhEuxWmY4qoZZby51BbjlqhOXsbnU
9LkuTpsQhMc8N9Y6LTdy5qUrr8VPFsx4vZiBdS6YvUq8qJIMKYnCvJXyHRBJ2t4GNUtqK86UfZ+z
QUH/DVpwAXxsMjwjDkX3glahuKY4kMb19eIpRKDJcjGqDcisvnjs/dYSSlep0rvWFu3naJra/5BD
TcL529+P+6ew5+KD9FFIrBE7QpmsXywDfV1aYu0g/FEMAsbo8T62Jk0c0EBkTda7Dpivt6NHl2pv
eY1fxKVILSifrmw4P19zDNFAtUwZNjj/vbhe0Y9yI6mMfCcUx1DZ+sY8ZjuZtNW26hU0Yu9/X/ZP
rSEyH3mUVepUiGxwF/ub67t6LTeivk0krMwPThJte7k/+cYIEVZU8Kpms3TyMVVtmCqVScKWvBQU
eRFHgGHM5wQZH3lCU8+q93XZ7GL/XqUQE/BUd2EIpkWbA8WbwvW3K6ea466jOzKU74YXHXVXXJba
u+U+FPaQnzu13RswRa9c4Y8pIVc4ike5SiAKpFB+X9+9GDdWG3fWgclATL9ZxjGR7oi8V7uJD0Gm
oM86DU8Yu81i8sgV18HKw8W0VHYdBKbszhq/2TSJF+peLh8BB0w9NAjitKxv8G8rTJyCBc0/RPfJ
Ve3pj/Jj/PIjHogLGHNPL758psiW6DiissVQaMsOfbVgWQ3wFkd42ZUd5qfKCvCkAaJZHR8/+nsX
r0CRp44Zu6J88IgQWSQwfP1Jx+iq3Wp0ePuNdCPMLIPZpo2KWaYc9M/O3q+B6UdrTXzXDiEbdTa1
MKrCXN2Yi5QGwiJL5ylWmCwHHGi/fPz96/482vCdKQV1RAfo9eQfyjC/iQMzYvZNBeN3W0nb1u1C
zLcoGnOX2YuteFdirX52eTAByCI4YGK7eG4vx86YQcpUb9oA719It9+YmEnJ1HntDgbnGnHm5Fio
AIQwQ+yjiGkMY8f8/Pd1//JckL5JRiIpnOCDLmnEuaI6ekou44bxBCNwIGpTKrZSOTvZ4u9P+slL
Gy8XOpWE2wJAon5xeEQil0lmqKZ4H2R7Xh7DI3PcyYMy6+itTG6uhf38suLjsQBBBm7Z5D+XUhJL
jMqIngUVt8cQgOkpEQQSGYTG0ajuGSQU9bMmrWqMNX9f6G+3lAUCmM2Ygm6YF0+/HkpGJPQeeXz1
Inf3g/RSsp07d/8F3oztBcAGThK0MiaV8PcVKXXBA1RtFm7Cj5DRcUWMU8hsdGYIh4R4J96U9lqx
P/5I33c3ku0gh4goZ+jgXt7UIYrSOsiMZEPBTf+FK8varRzN/r6Flznr5DWMe7UIt43Ea9geF8tV
K+SFlhdhsollzH0iCeLaWYJ51GaVhs1oUhkmRu6IfIKI5Iu1NhxF/q2pBnuDSW+NEgFikhZcg+6N
m+bl1X/9WhePMD1b/HJZH27k5KOVMTwpR72+VkD82Gc4QIBcJ66CA76O4+P7r1qrRae1OYdSz1lZ
nM17hqvlM6tR3K0zJJlP5RMS7HLqhmc5kSaifK5FcjuASl3LUf05H7n4KuP9+FKrRtAfyjpU0jsg
8WS8yMSQMUYkblyZXVt/x3bFt1vLR7EogNeHCQAn6OKUUJZK55odKbmRQ39zVSeWLcPfwG5WL7j2
roI4sdKGc3YN1PajUBo/eARAAYH+5SUKrUQAr8nCD36se4vKhQxjy6O8vh2erUq9sjgoP8r/8eN0
VR/NZvRuLts2g2gIjleE0SazXoMCSLhKPtVrCXlFMO6MjhAR05iU5RmSPnP1bFJb6aKXsoNTCdTI
GDTGYwoURR1WR5yLC4tztpZtKrZKIXrNA2sODGfp9m8toAIZOjZRctp9XwtzxUmuvKY/XofxWiDY
s4WNhe6ldU5O9BQo0qCMQxzsSaAumOFfawf/9jqQSs2xms4zbeGLRS4TaqC6ipHtNUgIdxGTU5wS
TEK1RX117jK+WpcPIS0Mju+f55UfRbMbyhXVE+93fOsk/2hgut467BYRxxQLJzkG0KwHwLq+tYKD
F9z/ver9bHzT9BZHECqGRFrtl0fDVBJjqy2C5ISIRUxnlYWGA8IAMil/wvxCPit4v5ulbkHPEG9I
LShgSeXLAVxIscr1FU9O0CzpQpZklFxbDLRfbs7Xb6deNBwVq26CCJjGRucY6rQv+uBDzYWFrqg3
ViMSvGswxY1xywfOtND3Yd1OhQC7jKvMyxKuLZKgVsoWITYjdqiC5p9r3KvIfZH5UefQuWFX1hTM
X107GR1RihqjKHuW2NwkHEwlKmqHoZupxAstA4/V6PO4/sBKJYdjr0zluDyTM34qhij0M0tf2UIX
tk0PmofnzVPHWDot5A9Cd/qovuIt+FlvfP/1LlcwWYk1qYrzaKPD66HbprSPLjMo85Q4OwVgf4b0
CHrQtYf2x47Mx6KhR8PK+RaO8sV20dRJZfaKHOO62qYhdiIUUqvkGu32l1d97LYxEaVnYf3Q5Ybc
w6BI02RDr61vtqAVm+5KS++XF51HhZMDmz8F4qU3NqRtrFRJkGwKbyaQWiaDGF9IWHec8LGVzn+/
az+P6dw2DkRcEvW38p/0gS9bW2tGYRloPM2WOFUIVdDex1QfRAKL+CjjZ872ASoJeWG6iyhrgQu5
N22za5Hv//1FPg8WF2uOzFmJrDpAVnyPsZz88kUCx1AFnbxSrBDWTTvr5qTj8TNOFvlK/UxIz1fm
/EjAjl0v//7on62Z8R58+ehxa/zy0VSOvumUkYO4+j53kd1r5nbQLVvJjEVWK4iUzJVeI2PN34nR
IpR0Uxgzi9gJjVwbLbqXjGs347c15ss3uhRkdJlRFElrBBun4ASofpReMWtxnmYfiVDbCua6WIAg
43vAoxBybbDxTAPtWagXinxmCCiiGMlk5rfFMYHf1yCjGpnrqXpFy/DrYkgwBSNR2qi0Vy4qwdSw
Ao/tKtyArdT0GaQftHP+XLPOhG0mVN8j85SUiICOqp8uYlVbjNENGv13TnVpa8ySRqOHgEzPeM8G
qBfak+ftZFaINj9awN8J0VRAnuJo1iAWZfFHQgwDlORRDlK3Fn3jFFbPMTb4K+kaUwUrnrLylXyu
Bf8yQVhJ0WwwM9t0n3vkSKGnrEXWRyXEVyd9hBhdrxz7fw4pPx+n/7snF0+y0QL7CR05vVMmBt6a
bso8cAanarIxlwpj4uTKifK3BYOagI7M6M9kEPv98RU0tSFzwog2JRyedtEH90K0Nsor/etf3xJ+
YtIzx/Ai+dJTEzeAZAtVSu/cj1EP6G1E+3WYCHZy426HBepHf3JObNP+++X8dV34+rEX262VpaEq
xGm0GeRNYCKKsuYajeoWTlDP/i6lGebdlPSxUan+2ppIcHuoAtqb7IfLOBEYZc7F5sPhSaHvd+XL
/bbpIEtRYHzrKoFY43bxZeWQg8oRDNfRdy7QCYKAzPKtF82xWtL0atlkUDYlbJuYRjrgZeYhbWeR
RL5ZPFEGev4jmd27VetDMgRTXV34o9cEYpD3rrdwNrBl/v19f3akxgJ/dB/pY0Y6UPLv3zfQBCXo
K7JkWExa6bluGPvSUsH0p8rpQh1eIlQlXQYyJu1tC+tJO0pN82RqSg+N6U+ZJQXFK9mAGScSE3mc
AtdqPPzWz+Th2KHGABUFsAkoSr6DQiRXO8zX2yGUbiLvzeAvEsnZsNorTd6f5+Tv12Vc9BrCJJLM
2oj0XeSeqIMy812snoXIWhfZSoLo4eow2JQFzdFUDadyvs4iHxxZMvUbz9ZLAjyufKPf7rSqcGxF
0QeUHO/r9zvtCsSRKE4bbYAN9QcA0KmWoNJhWTaANWudTZ7A0O2qwn/wBOrFANl2eJ/q2qIBoKwg
ZGeIFzLLkLBktfVTFqrLGt1TRzITujwU2E9VfRJL4VjQhCVaJ4UoW1ckUKaLxPuIWArjq8XC+K5d
7NH08zGwwvNmj75stJQdaX5FEdGOgABYHPGde91HU3NmKxjj6eWc79GphGyKLyoikL8f3t9O4d8+
/WIlcGuvF6OWUWeTHylr2TBwzjGu5uTH+J49wGrP2UCz8sr6+rMnqjCoFvWxh0UADnqc779lEElw
KD01HysyIDIV7HjMEzXtmP/Q+rGZAc+6crXj0nF5r3U6ALJkkbFHgsD3D8VAKPhhqnubrmLLXAgD
czE1+8R/19Tz2ToatmC5aVSW9J0iRwU1oELUKa59kV9O6hzTOayP9iRaUBcHT4JfEy41AZswamp4
OFV561jKQpezdQnvO9KXWsDkFtF473d2n4yJOfd/343PQ9WPuwGiWqTVhgDiUgkomrDEjSTv77Y3
FpbOYPU438/vFqii6Z0Ct5vE9grV2Xs3GX2s5/VHcv5Y0jrfLI/hbbY4Tv+b93tcRFn8dc7+l8eN
NiT7VIvdhP7FVnXdTTL0G7GuDlUuzmT074TB6gVxA605lYV2U7TeHPB6XLnzlIy3AqZ5PFo04hfO
erjrNOT2/KYOcTxNlMwGfMduQPu7EPfJUK+qAF2EijCalC5HLTZVnn1WRVnHX284y9pT9n/f8V8W
MAzxI6HHUGmussF9f/702CrkGIc3BwPWIuW9AgZcqTNTndO1mugMivVMIsoqn4tSY5fEBcrNU6J/
6JhBQxo0grbw6nutmAdI8ivslZ1PVpkHFw1vODUZR7MgfhlTynL8Xo7zmjX3DNTodvGTSjiJMAMV
Cw3f6N8Xhtjmx5v1H0WrzEnRIF/q4nUuEq+OBAW5OxRy3ETk1kSxjYbLgqlT2+ZCZwY+ZqoTewNZ
CqXmlL5DfC8yd2ZK+4Li3ILMRuJxjT5yCnd/4EzyARhZswiegyU5UyGwcf4cJkBxxQ9koHjJ6mSW
c2ZMFmPzCrdaOYVb7xD6PszLYZxr9/ftLsDwBUwWa/po9RrVlgADxlfOtdkGmjdFBtQA7WKSPFEy
Vw4pMHbxhsapuk1P5rtvTCIRSutUEicGRL9jfRw21Y2UTamgPRk4CL2EZfsuULUpszCfZ85cdVfC
PloUi2au0kTme4AdSyf5fTMXt+q9wCkHcwUFi4AtaJYQQF9N9NbuhUkAE5EcD6bzri09ZDfxqlyx
FizgiiKRnScf4UF7ERbxvDv7+2QGnmSDFk2/SXaQxsff/QnHWC5Rtk2g/qJzIsiwV2yNaTSWhbcu
t829T+cbJ+Ry0Cf1W7/K594i3bt3zlN8lpbuzOzmgWkXfGP4nfq06ZeyPjMsypdphAMLZYUxja2J
nuO3m0eDrWDg60mWtU0TgxPCuqlkgjQkUG2GAwbBq2RNKdDydF43M+O5/2edS2CD/oRDFF0dJAXE
fIRUn8GU2xDsxSdcH9yE0UeHTGKlHOW3njxlpC7GhuFl9WCleBdWprDMsrUf3vgYnFBZoGDlD5Fg
ZUc77TlBtcZdWJTtkvyybpjyJ6WTtE435l3WzHHrxIRKkovwL7nvDwZ/+NW56//1/7KdcwuKwSXw
56wflAXcno2+Eff1k77xt/6dvymW4mNSzHFMN8RM3KGUyk7NDj0Ez+mjeWu98P0xtnI9eTOT8gWE
UL6Zld/6/jQ7g0SkzLupb5UnE3TgQTpDttQfhCfxwXyFbyVOHBGEi53RlHqQ3ooWeM8kwmviTv0P
7Y3jKVGNAkg7d4IsT3woD8UxuMmerYP4CnXwKLwJuDmJeYY39yodOFvDkBne2nhC/lPHd8oXCkm7
sEG4v9jj991WgxH/GR8DY/yRM59G0u6Tqy75YuEG2BbyfQP4J2nIE5ib/DmyLZ1hWuDkwNZorNsc
UMVEfQ0TjpST7twgE6RCNyf8j9attDcmwhvFGAux8NSpExTLhToxWqSQE+2tBysp21CM9+59fxJP
8rpfiyfnRKJHvXbgBujPXW2zQsQP7dF9rf457/1poASkrg8oizHKjn+jY0xqWCPVBJjfsHVupC2J
4FwAkjf5pqIRCJq/hqU6g5DN//fCKfHR2FCyc7eglb0hjhMETsBZG4cSYGzbUHDMThjwoWkc9cF3
yh20P5pv7kP0jlsyve2X+unvhfTn3HZszVIP/e86enGYMJnwldgm4k1g0ZsalyLLnKDpE3GLBIDt
mklcTkfuKDOZJriyjP8cV9BxEEWNGSrzCs5e37enpu6IDFNw4SLfasedhTc4sSmIAo9sFCqV9loo
9M9j9tdPBNn4/RM7Q+nFUlGZZxZHMV7TY7RGVsu/5NrZ4ZcGwvdPuqi4otwBPldwbTHXxntbJgc1
uLWYePRBPe+c0XbFySXnIbe1+mzyL9qOk4J3pRP59z1GLvT9itu4ToXWF8KxBHU17MOfLeqGulM4
iOK0vVrhjxf2vcrjwpmNj4MoS2MA9v0DU9/JPf55MF54Jkyd3ph3DHRUn8jfNXPjiJxa65QI1wY4
P/P3cPx/4bCol4+yG6dKnAFEuQHCAiKEhuO/ib3b2cvltUyIy8LKkCQEAEzFoSHR5aXA/36RZuWp
ntc2+cYqZnJ5ggxf9A9JsUW0DHhHbiFaPqv1XndvLeupYlNtlqZ0E9JuFJQzHE/VW45Iqg+nWWjY
TvL3ynoc2pPmb0fiTrsbpEffecrFV9+6g5iJww2Xxt+v/kXb48cljEeGL22PsHUyNXA1dNXK3DP+
Vc17Ap1DDq7UoJfgsR+fc1GDOrkO2aMM402F9K+gDkHvX1bn2qX/2XOKXojSXBdOPSwrCcqtrVIZ
KTSqq1HOB6N/9GBTxCVILIkmHFFAKu5r3tyApVHfBJRSKnIl8bmtK5ZRF1kxpWwzlarQ7sOpqu/q
+J8hz7Rlm81Tr4D+PMrzIU6U8VzJbmrro9VGi9y7XpAT+F6b6W1UC5O2iadyep/rtJHxD2akIxZM
sCuKGPOtbfSJKYPqkpK1RurTaKXRrty5y4bI551TEd6B3tKJSP8xRPDqlHwIkSFVn48XGFVrUdvm
0lHyXlx6+y5W0YmmPbcCHiU6NgJpkywjsCU4R19VaFwsnf/5Nqhf+Q9SPAAT358X3VVTM0thb9Kh
DFAohwuX6ZZDdMUom/j72bycP/3Ph8G34fTCAOVTn/zl4RwUQYz5AcJNlh1d8PDtwtO3MfMvpyEz
eqFECyc+umJ/5Z24bFT++NyLNSSXuioNC5cET5o36NmF7jYmgt6bUjzrw7F952CD5FF11tSlQ8D5
7WYo582LOtwg7sDCf+U+jG3fL4vpf74P2jO60aAC6dt+v+kx58ZqkJnsdPV6jPFq01mr31jlo6uu
Qbt43IHSPBc6ZNwIzwrm4YYW4MQw4czIxpW78/sDyYxJQdNCOKB58W00g/SjPi/RqRt4yRYciHRt
LmjLCnCpuDXODrZg4Qb2yxGIoTYslH7hQ3VIln/flU/V0Y+78uV7XCwp8hAkuqAg+w45lokKJy2s
LmznAD2XciPcDBo61GbrY5QmutoxARk0JLBXOGbkl0HxH2l5x8femArmwlDP6XvkYudvh5tO57Zt
CfjybV9MQfqWS5QaozhTRBhUzrjJelHOkW5E/KU67bG8f1eR8fhxPQuRWyQAItoz/080zj4AcMcB
sAT2I6xB6Yv3LuHCIQFOSLj5nDG9jTaQgL5bhCZRxMZTXyxC1bzXgwdlOASGNys40pAxUOjI/MXD
bKmhBa0teWoEu5LeVWw8azHxhxVRlB3RjFdFQtqvTyBRkKhEeQYxu35/AjU38qS8hmlD8ouM0vWR
oSnHamI+RETYQJ9syAfpOOWPd1JMhord0Bwe6O/biLwFMAjRJIWWIa38ExyBnb/Pwz32zAJHR2rr
O3krH2ty5O+qA7azQ4yRETris4i16qzoM/lkabZCZRwS9XhjKYciAJU9ls0xg+/78hTvMmzddkuJ
f6sASdyiJ0kX4bvLiUw9RHPgsTfuq/SmwA5mEl9xyPFvnZ1LoMis7u8bee7fM9Bn1044/N9arxyq
AxDZG/VMVRZMwnBWgbUOb6LoTpFn4bN7kvbOB1Uy0m8ABmUIKGMqLcuT50+HuTQtpvpZmOriDMR6
lzAwIOf87N0NB+dkHoeD9AT0QrrhSNRLkLaxwE/UXXuEXkt2hJ3SHB6vRQ8WzqFTEZJOk31szmrh
pD1IznSQ90T63ZrjE7OLt2A3SA7ZRdZUfcJ9OUizDDbBTjnxSAr3oELOZGRU3pP6RGIEZ07BsjVl
5XALn5hLkFt+MplczAx1Idz30al6BSTjvA2n+BDflcxwPbvZkfalGBvrzhleha017r6Lultbok0s
2R4mgQe13lpkL8kJRYl2Cm7VfgF/I/TWgkp3Zo5IoT3EZ+0mPzcHUUc+Mc9NW925mB/GrsWTEszr
81DamTVXg13woDvzkgdpmPf+1D0MO0tbS6e8wgu7bgJUvmv/GJlHawcYQDk6++IlVyaHgPjtPZ5r
YdvWM5HugmbYylE4BksqzmPoTYxVd1CZztyGIMg25Wtno/OJF8ZC/mdsiT/kH9MfCB6yh+EmuE1Q
rs5y13ZnNGKwLYE+j9c66XLazszmcEM6rB8KcUHOjW/ORHOmqjscgTvnrul5N+0ifyBmCVBod4rS
NZyGABIdsUkHg1qRyw3w/IJn2ZVn4ZSembjU9TRsl9XDaBbrbOdJOw0ncc8Cpo72h2nd3AT3Vr/n
BhSZ7WySZm7sYGw8FCKj7VvIo4fsiIqhfiDswCEq5sDTJ26Ce1eaxhtYr7fpgS4z6TS0m1S72xVb
pVmF0iTeS0/iP54EENdIYF61wO4PXW+LYFG3+l3xUHN8libV3Zz47+auPCYAPW0IGMlDEBGyMTP8
vQMSiXwhJM5H7yQaq4g2jbQoAFuA4s8W9HEKvlFhd/AXOZTTTFm7xCGHU0Kt5HMGHoeCYhqLdjyb
c+8acI3Csm3wPS0dPIqcmIaF99i48ETorOEMtFET6XCRHtWzszIM0ujmY0KINGvq+aCQMDLRiCDv
GdrQFZxEjwTy0Ht7lcD87FhfmG1k04w4iH6JOyafyzEqo4lYLFXiHnByoAh6dW54/tNbfy/ujTUN
jtqbS7fW7XCbvxr0NIJH1iRVf07CaSrZhj4r3LVId9hdVv6NIsKh3ln+jHqAuwMRZSARiAdGjR5D
Z5yeG95R7tstdqJVlLGRsKdE7pI/J6LkXapHx0ObNbeKJaAsr55W55Z4jNsEGxVfZNIxgIInJpzK
dMr5ow7A6I84or932csT7H9qDybgY6gkGk7xosXayxXhUL0Wb2rpOVabOTqWQJM2YHrH3bQB9JRX
1lSEj8zBLuUdaKNjzj6l81Rc+SqXSsMf3+ViPB6ValTLbRlvtIJUIUw1nZisPJfjJf4EbEi2BBEo
gTjsRvd6d6yEdKNyPMjzh0IliCyA7iSI7LnkE3IrzSzkJWXHCA7tkIB34uztw1nRgerC+dfIlo29
RecTllRb8x7cDybAjV8NWK0scFMfjYdzwydn0dORsZKzxaE28K11WexIXrvNeSBTL3gx22zZqs6k
jd1pA6QQFPWkFGlK1TLptausAiDbHWXr5C58Vmwle6voTgOfnw0grUT2KwGaQKF0k21Y0xBVgpMa
9DwCBtc/JsdCJhpxF+1Z6SN7rHMqenUxTv+wWrsMSQfeA3wzE52FpArhH6QpseJnSXypBWsqxB8+
5MMswvoctQRJWJxOlUlk4MBSF25563hPrjxrNZ9i7uwqxcLHlZ3LwlzVz265lak+RbTvjNJG51UY
zYy8IxUpmpuYlX2V/IZOPTGWBZg01QHHSKE5dTnD9cB3ZEEERXJvjTNOWoAWiOWRjJjIs757z0Ef
62F6pd30WykzTj51S9LHee5F+arEllkVseVvKnQoPhN8mEtbGcr8tWGjPh7/LwtUfLiyAQ9WAnxx
cYwwg1Bk2tjKBxSE/s5cK/40mQossdpD+Q41IjOHSay0vMakR0EV65C8bGthKQund/yUtvIS7oHa
8FI/FZiM31jyqBgfIXe+uFNXWlfP4D1n1n16EG/cqbJq1Xmn3AgAkKfy0bjN58WRbf6lqe0+X+jq
CmpxMqz1h8Cc6VSL13Rfvx0Nv1zu5+z1y2lNwRtrSDU3FpcA82SDn1j7nGomIT3r/0+bx+daoH2S
RDB8Mtsav82XT9P7qvUB7PibPtnlEnkOs7Zb67w/oIGurDsXvazPjxrnt+ZY+KpMcb9/VE92ZSo2
ZTQOjU150eCv6FvHDij8UX5OoAu55S433XnQLf6rj+akxQKMl+dzmPrlKqvCUqzBQpSFik9Gf8VI
CbeHM74uzgdv3fjihDXep/DaYvtbY0jndPe/n3zxmkRWHFSBmcQb/XmQ3gnaVfp3/C3JY4CypU6I
VilknmR5wilcpxCv3XEX4Ljc2n/fg/HuXr5F2HplXGq6glxhfMu+3IK6bcLehwWwCTN2d4NkuX7J
T13TpxYQ3KaU9P9Vl+PrZ15cPOmmUJ5EGgAkySCAo4HJJzo4eNnjrp6uLrkH//N8/d8VXhxkJZ1H
WR3o8DQVKEMdbx3brA7n7BSHO7pjZlpPgKhOaveOb6JVOy88RTXwXeZ15cFSl1ayVEF9Fu8dOAlj
ICpwBj3e8JZKQowVZBmJOunvX+VyZPDjS1+cCM1c8MAfc4tq2tpo1VzxmTOtF5wMZ5VyqlO3Xc08
1WU+Gqyz4nzl4399J4n8QUZgoujQLt7JgiRvSfIR5XgezB33hc4IzUCEQQb95hzbdEEg530zyFfq
oc9ey4/HEccXgmFYFdql+bcczCIlSzWkAoISSne7FLK1kpTADep5aXGgSJBGIQfzgNdp7NHpGKw0
SfBd9KFB6BgpocK9LDL9jKMd+x88w872moQgTij6VB0KjuWCDFOteWuqZuoAB/HcbBU6q8ZKpjmV
lgS7XbPKY210c8dANK/CgjTdvUBTrIQylTQGw+j2yj3/nKZfXrqh0fcwDDp/rA3f38TI0RvXUdIU
nhGwnOYf17JVHYUaFGfPME/BtyL7nUfZQykEs0RbSFJqGwQ3uKDpIwY5KqIpDK7wbqOmwPiYi8yy
63POIHf8V2bnrf5+TH7bkr5+44unhJGHKjaJHm0ceVEyHKYPZCQLn8YMh/H45e8Puxw9fL4SBigh
U0FOAjziojz1lFKB7cYroeKCZy+AOTxyyJqhnmviW2cedeibTvw09o+SrYZFHCtmZGSjbC1Cwab3
0zRrrizkv94CnVYdcsoxRfxiKZPjLo18TYk2HQzS4ljpWzaQAaqvt76q7Rnf+YsHBBEGPg/cKyOZ
/uKsUES+HmhGzp5BH56ckPBsXNsRf9kNMHYyUJIQU+EOuLjH/4+089ptXMu69RMRYA63kqgsOdtl
3xAOMnPOfPrzrdoXv0sllIA+QKMb2L2rSJGLa8055gipUphNq+OyRpGBqNUEhvLABFzaWqV5uzop
PGeqiXfK9Wxx9OPsp54DX1EQ6cZEbPZx5F0ZAc6WmFCWsjw3CvgaHsZbarWOnGOPVLHDwAdI8soa
vtSBQUtVgX3B3QWB58/PjharntJA1/a4cAwecmfJldNk7iv1oeYcbpmbNxqBrfhHmupaV5ivyP1S
6wlemV6vLPELJS0sKQfOsIy4zFDPHn/XjWptM6Td1+SMK3TJNEwtTI+RN4AzbbxlbfPOpQhvZTye
r1xdzGX/Wl8/rn62AamaEmSxqoU4xbi8+QDUrB5cCHw1WXX7KgWHu1r8XRoG/PGTz/aQ1m88u+sm
7S6nwflF+jRRFyFGTJCajGWOs7Txi65Tw/mEPPVPEFIyt5MFHdjwCRzafRa/UAdBlaVVI4WPkVIC
G4jCn8EX8CUx28Wy47zPFwjdUkIsg/XUHrX2Vrf2ueUSn0vrmvJ4+aGpO1Rzs5ipt7A8sDTFfoXy
wCeQ8sPrV5q5gIlxn372Nga3M0ZUOuiB57LBtLWLmLRu1xiYQoqZ9BUNRwx+5yw0dT3cq+ViUlbA
Hzb8rXTO+IgJGa5jjKIBXsnVs+2l7hFlTnQaXuJzTKPAYSEPiqDeWWaTX4051ao5TQzq6rnSLEok
0da8NxdJtEhAxTCXzgRAEUnwoDZBB719Fr9cVaBf3B4sRlMopA2hI/7zW1HLLjdrWlUhfUT2/t9w
n61IL+7o8nxMfP69JH87Af21JHEhYMqN4tz4vXp+VKdelQ1OG/r5/djsS2k/2WtJ3Y/FKSH0O30q
aGL1o/0VWlhxy4QlP7X6fVbsKmtedscyu0v8E4yZLLtyVF+a0SA41TFHwIfe4sA+ew5q5kjlRN/g
l/M25LhZSd1WN4gs7U+Usijy3Dh9h3+csEZxog/BnlCPM+PgwXXVFcHBpbfy827O34ot0R3RUIi7
Ucs51SIEye65ld7V9ja50q5dOPA4ILC+Ek57lnkeiGbXRah2mIHvpZrh8AruNRsEL7/GAeCaaOby
c6ZyF9QZceif/zIPCbdXKIHwWFDqO4zrsFnQgyOqfOzrhMg5OuX1G7zmaXiKMnkz+N9e+62FJ6e7
tjteOn11BDw2Nin4Gp7TjO2hKpwkKYK9rWwT/00QVMGFF3C4QOdvBu3QNytPOyXhQck9F8lnb/4P
79nknOToV218cc5qjcHTpLrrzWzfgkQ4mI3PS7SJgQvZjrLLyK/U4ihzLxwIPy941jk5npUmTTqF
92a57MkEQ/XGf5ay50bJssaZBPInW6fgvCwdHYR+PuSz/pu8TniiBpbzn9YvfC3zZ+eGGSKexAq8
O2ZXOE/XGz3fNfx3tir0OXHt43t303wg1n3TsGSf66C94yIK5uOX/jixCeJY9mq+2vqi+QhP4Sk/
tIf8Lbvxh9l9h+k68Bv54OvwzdgzqvNRSpHB+8ahAK0AtzNoCpU9418sPsb2IL+Ot+keqfQ+uQ83
4yeR8SkU1cpl7keSgPOOVZp2KD9RhsoJefPM3hd5/4CHO2bzpEKCWpfwX0Hs18NdgWJGeIzg+sso
R6djn2CkIlh1DaG3xYJ0UU5LP3QdVKycWO/1o5IghhOek3iKdcbSSt06QG/lqpiM2nO/2ZIPrtT3
Fjq0wIVWORyJH5sMHIWxmYK9Pvc/IAoq/DPcnHsxuZuKWSUh3JiV0DItl4eHRdcufBleMQOdXsn0
DE7Wq/YI941/j5C58Q4QGdt7OHDJgaENfk89wdU3ofUaq2vw8X9v5Jd2jZ8r6azIkvUwy4yKkAH5
G+c85PpMjqllwpED8+5/uJQqE2CogD9S1P25N9dGVQVqirlcXTwPLSM6/eAMbzSsSBCu1suXOBQa
UIai8j2yLZyjclYGsiUzEkcADsWoJ1S42NrxU1ag32UyEgkW81YI8brI/ffvPLdH+V07/7y06OF/
nI2R5PWKHkJbmEg0oF5T8jcVZLupVjgj2WQItCuEvbJ+gjUPQTz5X3oFKDNggw73wjn45/XTKhiy
sUR3Mcp3doB4MfsGJiRfUWX06FAWXcWNfjtZnJcDJsctSgLgur9ElFEoRznKcM6DFu85DT04hMZS
zxatmq0jAgBApbENapT1gPl6GZs4VVcQneR552z6yHzyOCqcZQ3ak/rEDuihcoNztt4hTJGGDaiL
KziCezvDk7PM1779PUXlPu1WAa83n75ap1gYdo4EDbg+1F58PkwhLp2ybtEMcHYceVMh9SA488rb
vgAYEmL5fz/97GnrBf8n+pd0n1aa29kpFaUCNekNswGgwie9fymwOTExKO5sEm+Z4rpSIC+M/kW/
9oVdqjcofHARxfUaOd/ZFxb0chmmGUj0FNxDUoJdUfbia8ZDFjdw9RrQfwkY0fAQxmkJEyN8Xs74
pGFumGHcWCKjbHdYHpaPSHiXj5uVubgdb1buvJk/rMGEZt78Wv15cdtCr4g/IwZ8snP2iVVRKykh
EeuishJTHz7u/zRU4h0XV0iklwqM/6oLTCuEw/yf3xPO7t3U2Gm6R5yMGyWfr55fucS5YcR/ewbS
JMxLkcHi6fjnNUAQLDObChVdzAJR3k4hDnlUQxfyiAf/u7UWXZ5tikm71xJpL40NaZu40EXKIpeS
OUFlu7DiqK1wE1SQQlTpQ2Plj5PNVKTsF0EuL/697C+u+h/3e1YAAkWwwzod5ie1a5A0mG8n/+46
E+5S54u/Clgn8wfT/k2v/LmVpnps+mFCqHmv4+F/E+irqiZD6ZYDOodnkhL+fuVVnGvlfr8K4CyA
d8ZXwmLtz1dRe/1UxqWT7RN7BSEbgIlcmDupSnBw2Yh5Hrprz78WiHv5sqYwG5RxSMGL5c/L5l4/
mElmFTfKrxInSdKGMpE5E20ZnQ4niPf/foGXgGyBVmGQQhwue/bZJxRFBhRe3UiPIqkLVy0M1zHl
G74whwdOttEAyUb5itcFZ3M3xb8oXP59B5e+YVumW8EWH47jOWomTRwa1sQxGVMjd3PYZ7gDUS/T
sFjXEgsuLVf0npwyEEllouL+fLhlE+lhrNrJvldWsFtYrhiGQSf99y86t6L4vXR+d+BshtQe56jZ
WHlqYSgeCbg9g2m6TFzx8EFA2fBG8xcDilJeUfGMnbDJv6NFGCBCq5A8jKu2uuL9nR/J+G5hgiMy
MaCS/vmT9bhiJjn4kCeblUIqfE2elfoEEgzfHje80Dz1xtPVlvcicPjzsmfLOAC1a1jGZIiBi1Hl
mdNTAPygVoRi1JjxLRpKe/LL4ye9vFZ4Xdqof15b/P8/dgtZ9qXCqBJg76jYeGi9JsJ8WnkL51ok
ApqeicAEbVb6bteU816+pj/2jM3V0dZF7PLnnZxt5wMJrlMs4w0FrCC0HZb6zQKQhydhJlGTwYdd
lOAsT++GVi3xxQ4cZKh3/16OF0Ea+MNAEA7qcrwtzp5HZve5k7Hqg0crXvpHcWDwmQshD20fYFyQ
3skFp8bGrxYxijHgrWf61y/zJYhd3blyZqiiD/57SdoYXgHJY2N59hVWUtI7pd1Qn9gHGUOLNAjJ
lwZQzLbk8xZ0PzHk9iQilVvhIDPIV3JuNBXLTbRQASjORI8X5oyISJShwGtNmrUU9u9V/cqlc8cB
AscRBMk0JpJ/PjlTrdthkmvryPvj3U3tliIexJ2dUQx0JkZ81w87sSj+ejw/LnoGIxRqXChq8N9F
pY5qONsqxp2hP4UqBAYKAfMJlAUJQAxRkE27GOis02zdSXe1co0M/psP8vfdELMK/A8D6pzurHWB
6ld9ah8N7d4YHuRhkyvpkgOCLGL4wxXDWmY9XZa6LTs3WkKN8M2ERRN49SqFvebDVHSKjd6+i2xz
6NuW569qIg9q5xujgAmlNT8ngN3flOQvyeXWUgmgGra4w6LSruckfhVH2P8zzSR6bTbJm1opD2rK
8pA0N0SNmEFgCTe6s7Hl4yAxVUSJZkgnbNUlcNCW0NH82Ex4sRxM+TW075rks+r6K8v60jlG0yOL
qk3DlPhsx4uAn7TameI9qeQ00L+19fDkMdzJDrkZXoG7Ll5NJ+QU8Q3qAP3s2O79odCKSC9uVGvh
PQOm0FxUJQya1XU7+Iv7qaEZGpgyBOhzVDkPwiFLe7IqED3AwMAEp6elMKgzQ3dIvukshMcXLWxT
bwECmU6ok/O//N4f93C2ZyRtiENPwVEds+JDlA/9XYdlJHWC5G8VAkP+vWcaF5+vcD1GlafwQs++
/LyJ5dGK4f0BcM696ckiuMVjzVTtbcnoAanCUkNHPtQvYwO3GzhBs9/9hNBK7xnifVlAv5yQTTwV
ylZENwQFwkwUCjJJXwYOmB4M18fmpjcf4myaqbIy93MMv7BX/igS6JzmQRrfkvC1hnbPGLls1hrd
cs+oOPbieQ1jrSYZruDaqlRsnM7CHJNs0uheqe7b9C7Eb7efvM84mufiWvgs/fsBief917aAGEN4
AuNzdY6rtI4ScqJQpvr+HahC4u0YsgSgbOGWfL/mqo/UxTLmx/XO1nuryq0Vl1P+yPraqvPkFh/u
hbFDEoMN9kQ8Ynx7TNbhK9zDGaS+K8tB+b3Gz34vTZkq/NgYqzBf+fMksLzAy7yit489VbKpuAqV
skj3wsaUJgCm+y6FqSh7CsmEBWfrJNMdpESF9CXF7LTIchmVUAMTDslD/mZCXKqGryrGKnnr5e/O
dIBbE0oneuw5fC7hZ5MH31UmIEZYbz3tJtW525VHBZZRgbwa+nVy12TEDkLEEueAX9XrRBEDycMI
NwZTynlp0BzZw05OXClB4MzfKMN+z52tbkLfkPEigqHdwwYNK3Ot1NHacpYeqUt1Lu1iZiNKUR/K
5B5fpnkt48aEXD56N0jrCcxlknhrTxv2SYuCTU/ok5KbNiWFEadWB9cAWxo3anLQoqMhF1Du7+mb
hQ+M58ORYFLsFnCY8r5YSNpnVevumCD0hyetcfhTNOCrxZPJuPHU9Y0K/7K3yja40oNGJl8she40
tAvKOjgHd2lJRiTMiwxuOETidDbp27aNOBDfR5McKumzlu/GlqHI2iGI5BAWt5IQ7AOJhwLApfxJ
KcZz5ZMoPVR3U7uWTOPKCfHb7OyvRURjx/weMZP+G6z8UZiahtQVyWhGe8V3fd9cOiaq6D4lI+rN
JLHGsu760H6M0Iun9bAxAmcrKyMm5N999cZZG04zWWmZJRwoAfxCQRUizRr1BhEr5KesUVajtzGt
U63ka88GMCdnJbmLaDeylhDye87JEfjcJ5RXZlYMK5w/WVjIYfUTs2uQExHzEeag1LIFXZOZLGWy
KHJQR88GAgQ7yVr0APkRnm1NJ39LNZiOfldADdOLCctrkrw+EhTnOetQC1s0zAYoRLCEXdrEfBnX
NHKXABP82pj2iNwc+BBn32Wdt34Um3h5pTOyFrJZ91Cv8IRY46kG5X9vbYutunYWbIM7aVmuW0IY
m2U/9670HBeOSI584AIYkuRHnWdwWLjJVAkB3ijInwChUEql5f8ASJC2AyLg6CLc8Hfo9Y/VU5S2
KmnCNUiONnlGBuTvHLZhK0cusB78aJ77vzd57dKA749rnj3eUh4Kx4kiHiURK5Fc3fuE2MAeSoRJ
RE5an42Fy0NJvnf5TPZIMhnkdJFX/Cx57V4rjedBfe5K7DlS0qsTB4lEt+hHGNMheDSCi8J+YldI
yRwm7CVIml1Ur+jNzVbfqMxk88qcgfuBFkdLBw9RG3fo4NFEEMDFAt3/SB1UiXQElUYPO2/UYW63
ziIs7hz9YLcHnN7w3OVSnoUIA2pGNk/1X41xAn11IA5MtXvocTsro2qWY2Ultt0O4YfSdfMohEfA
bSY+u6T5LvvjTBpPTDkVAlhlPgpnElIeNqfIhvp5EgVfGGVrb6DDAm5PYzpKxSbc9w0YmPT1ATFI
p9fzHIac1jtrrUbKiAFU+j6WT60MDwJV0KAwltOXY4w6z1KfRXeY6+a84NnZsMPzoJyJO5GRRwmr
7NT8lFtm3Gm46aLpsSKQOsUve+K+I5kkUwhf0i8OJwzUZi1qNNtsAZ/jdT7wOrFY4OhuYEqIhB+S
hIUvktl/eJST0bI8mfk0c8i+jssv7qxSPvv8w0uydWWSoU3UaIpWqJFPDrx6dSqWDXtw4JtbKYBm
UZKQaq9UBlvMd+hgUiK/dBEUYalrNfwe8dYSz5DtcC42HdwQB9tYKjXj+A4dWUf55PfYbRgIKlCR
GYTa4DUB7GbKK7T8FH7zNpaXNPrbEc8K/SuDfdfD15gO8EcXDHW08s33tR1uFF32bpPQXOF0k6Qp
dk/klORuZ771lU+OebIgsqqazGULOFDDovGnhPjuZjkwtDCTN4dnFmgQN2CsZdXJQXtVaK7Zn+r0
ycQYUnXeKm/PR0HBuFCbdG1Wr9VU0JOJLG7DwFyTYkye5jY5iJgPkCcRB+oK4y8WYkLUnJUw0Ks3
ajct++alSLEk7N7aUH9OyczFK1L8bE+TEVu817ySsPkMFGmp6jVJgTL6PREFfceNWuzWRYPTqcAo
c5nl2s7Bt3KqDl29VX0qCzlcicuJI3ZA/NCvjeSjUvFls5SFjsXMyBiZd9HVnMzxO6gdTnj4EFrE
PLb5mlkGLTfe7HV3QmBtZ4k7GKmr+L8yWdmK5yMHL5AokgAdT7IK+AdpAf1Wewlhww8Mv6rwwMx6
pnEm6X279DEHHORu3gTPUj0s5x4D4YHbkSIybSlpUHamvnNlI7Uu4A+cvfBmOYSJs/gd6PNjI+1R
4jdGDZAvPm8HbrDYf9ioJsSwJJNX1UEx3UzGrkdhOEUXOuFqIx6Zhe+iFO6Iihvq7RitDxXWFVqA
u0n8pndvHmkPpvFKuGFepYvMIoaI5UxIgY79rGTXS9/WZ5XzlkT49CiI1/oTcuoBU5GGOm+w/KUR
3zlIOgN01xUYjXM0i7tyzFy/JyGcM5iDuhkPimwuWjYJcNK0fqsjjmECBKUcJ6qCPrfZRxnpQ6RS
ZjF7sXzSDKKFCVuulxOCVRGBh+yGJ/zvw+L3UXte3SjCQNKgYRLha3+WyEWVdWaljpjWWGDW4djO
vBKpQPCSjs1KZAdOzoffqjsVmgT1WTzzEmciSwz1shALys+NdMhsBqHLQusWeu4cRh0ib1Mv40J1
k/Y7iLMNwOWg0NBUbNCEpbHih1rbqwE+MhO+Mw4aypnezcPwQzh05T1ufvksnJaVvvHjY81nWWFV
1WfvVSNtjcpfii+azT8jSzwmPS+575ndadn02Oryc5CoM1bSrnkesaM4tA+TC7gQjCutv8PCj7oI
Npn/6ODyboXhmvaUn6sSEi4jbsbUHZ/xclFScifQwv79uBWBJ/z1uGm+WMRgu4y2/3zcXuY0nS0Z
dEQrdk3KxLnzEi3RJM7oTp71kAiO9sorvkTVZ3GATRGrAv/x3D8wUAOrqHzSvHRWacPZNEBr64cP
WfeJvhEIBLKoZp9oDqPbnW1vnXeNXJhcyQlKc9XoNTFeU3jeiIJC5rgcJPP6F05CYxCtIyRaKXMG
w4C3od9eeVoX+kdYm4KzqZMfYp8/rSRW0qrwBDPOeuIMJzdlBvgawD4J6gcItFRQUIIAjf593UtY
J5fTKU11WkfcSv98S4Uue2Pt6PixaAxHDx/Lzb29ieerW3f/tF1/f++u2cxeQA+ZhwKs/iap67oY
gfzY3JISwFnpdPRd4TunO4NKBg0wDK7Hv1zaRn9e6QzcLpwS6VeTZvse5a2yKe+k9+YZXVd9l3xQ
mujms5BpatfW4KV1TwwXBgw4OQKzidv68QMH0pyDrsfhxpilRFjc6PPlo+9uVs1sv7JW7tP7do0Y
7OvKe7y0fn5eVdzVj6saed1k2DiNj8/V4pnojCXeOhvkyTMXj0YajLt/X08hWYy/8fz7ZvjI0gF1
EEOEP684lb48qYNhHm37IUY2Z4yeNrM1GrhUZqTRarsIP8PUW5TYRU5W8BlArDIDZ5Hnx3Igo546
VsPrzufYFdTHUrHmosBr1eA+x+exUIx1hLm00qHkdDjbVLhYE/FMuF+xQQ96Pw+0LxWKl1GaL/KU
3DtJvg+jfl6U2a2VVl9iYqhJdJdVux2kYUF9LmnLjIRXDzWYmR6JINLK17HYBSl2weM4j2WM+51y
M+IByIav4JlRUYaowoMeBwsPEWYml5sSxXyrxS9j+5Q6xyBYdCiS8dpnW4ehiwBtV1fYKuBe0QsV
fGVSpaOknqZxLo7sybwxnOTLKB97S1u1FWMmiR26SLMDJa1bIeVOu5sstVaGT5gQyF5kwY/slvag
rZvYEdFJxBD0UN5lBNT+hO8b07ssR9EnmwcqmzEuXKmpsamYZplDnj0l8EiWA1g3nozcDLWD5K1T
Z7gpm3db8I2rWVcjcIBaJv6wo46ApCfGCghpB+qoEIMfPaerbp68soT2lS8MAVDk711jLDXDntfU
CIkfLitMAjMaf+pQwbq0D0p6pMLFKc5EJ8v3v8c0O0zvR+zuBUdBfyJoGe9DfxPD5tKSlzLon2qs
OREmmVxRsJWHz1z1lrYmPVaVftBRahICcihhqfaPcgBkvk2D2ylE/LXvKwTeK8d/79VD7u2DZG55
N+a2kY9+cDd4N5NzwxOfqf1bq3WYFQXzlLIo0TjyIcSINapCFo/au96xHoPsCUWGnr7TC/LsQmqs
NsFUqH770GL73odiGHjjbCQuTOBorCChEkpyaS9O8rB7M0nV0oeDToUjRa+0kslwJO1V/KHIPEmQ
jClGodyh1R7zdClRHTPEDxEJD9q0TJyR55JBHiBpohS5BMGstl/i8sPHMqDy3uLoRZp24bDXtAdm
pL0Og8dgXgb9aKfzBwj2xgjvXau2g/aghffT9CCN9Sr0LXjQza8sTDbhWNzS/6i8uTTY4vk06ZNr
RAXK23DpJyN1xrDpybosly1IsNSmX4HxzXSnVQ51CZrHsZj3d2I2UgcQKU3JzZgmFLaHcTyLyWY1
EO+rfslD9pS1PcplaI11spHTjRyF6yxyfllp9CwitrmPCGDN4/PGm8EfOXjzVV1kC2x5KcHl+h7b
EhB+e1gxyKHynlW654LyLhjUJCE2AYUp+ug4fA56pHVAPmiiWEEpGxNOfyR5UNxDWgwXFW4Suf9u
Ga+6w3AC2bTGXKgYTzXQ0lBDgrpRcvpgmIy13R26kJewkgAE1bC5Ew2T2MJKs9sK2aPpyDMVGK/v
ikWSaPN6GrEKwN+wjZZdlJMHz54V2iBP9coCWW1gZtLhmzXCKtTuHd9Ghb8sH26XgmttgxR6Py7T
/dqjgHPYgdpMWaAzWYwtY1E1mpEaA0BGblCkzLAxKON65g/G0iyKxYgtuuV8Ook3NxV8SjIAC8OF
kLw0WzJQk2IdpwH93qafEKY8QWnolNt2SJk3020Y7KzOBjZ6Kj1Xxa9UWY8JIQDMt15l/5tGtJHw
9SpWZfU0euw59rbrjp2E8/qIy8SrHu06ZR4WBigAzoABKTHKs7Ka2vfEV2equncLes2lORSzpNPB
jeN5wGQo8pu1wWAoteNdjurBj+rtkAHL0Bpm9YvVBFgwDEeG9OKFsK1MbNAeT3jUizV+gctQzV2V
9qzbKD52oXxegm414tuaAKGqtcBejkpGrEt4rHIcKdnORl2eRZSnzf1g3ON4fJyEpBNRRhO3C9ME
Oy89oB8EdEnL5vqeapOrvyQd8IX0HVo0Ps3MsLvPwVfnhZpvQ2NXpa868b9T97tty50Hr9dcmUK/
nnykbYdBFkNRf4BSAUaS4FrDXUZOumBRj9kusjeyfFDG8uDUwN8lsiUeYkoK2RASXvgeqd+QJGsM
VeJ22ZDHxIeQsJnxd9b9wSbuwTwJ9oZVQWfzsBiZgG+jpZd+R3pGsPM2GQsYwv6us+K5Xe5qXZ2X
nFRDai2N5KYa2n2j4fjRp8gcFS/FyRYucknmjzy6YQZ8Emfr0VZ3CZNdHIVqSxXy6iyuXaUmIans
dz064yaWHoW0M7daRLFHv3DcriMCNFLW+A7MFA58p4teFcYTuRzPc+sU9fC+E2vro6sMNQ8OdBd8
pvbSiytXPF5brTe98yi+AlvRV0pB+NxdFGnLqiEUEzdONViUibEqjZNpnrDTX5ryZzlyqjCegqzp
T9T0Pe668vNQ3TIrL+/9nlHJk5w+2dimKrDMi7GY9YTCxqxLqcSFBKMJPQoWhv+dEIkUty/hcKuh
ph26+2B6NP03zvoRS9DOfDXM28n7zlhfcvVgDqdOwuMWbxciScOlHD/KQzCTSac0GQzgbI4LRibk
P/xDRgrASzGnRhWdrDDAdoFPrL2t7ZozLbiTe9rGQIWDXi5HMz/EEMw6usmysZ6VtF5NNTYwabNI
4Zdm3Qh/HAWT81VKL3kLDIqPCQBZ0nNaGMhXnScE8nXybHvH3u+3sD3nQqBrsSU7hDpZbLym8hh4
N5IVb2TpBfuwIJjLUDDkhrffrPtk1SarAeSMOsBvFg7Ec6MZ3ZygrBoIr6I9JRQVrvw0dvuxuR1t
aaZjsBWlpSvpDyFuWh6uMZ2OHR/7dwABqVEVZnIwjXrMXQYZJx+HGRFajLqbKdND43ybypOkHbNB
wU9q3GVDufET/HX1b316mjC+YPcnnH5hQbloELD4PcHksxorZ2YCK7988gmt6GDhgcEzdxTO6l4J
yd3/wlDYD98IPJandTItywzUBCuiNIF7b/xOx+zLb5DfDt5ChLDKMXCIxMELLwwdB8TE36mJsuyw
H9LH7AF5Cf9uH2E9xTETI/4DRdSFsW93k4zP/vgo+6gUvV2F5eGAkb8/biks2hon6VS8dfQYhM/i
QYPLUsZZDn14CB8b/ZDgqGxp7IlGgY9zhOTrvkwX1bDLouEFt3OlJg+EPzs1D1U/LNjj6bT5Jd5I
wAQnatw9TpY0k+OW/Rd03k+2Xmrfe2k7IxIzc/YlntVK1LhZk36ntXkcuVEVHDcSBkmJguMknzSD
MYVvKp7yzShcYCkSyggkB/ttlX1YC6RD06pvOgkgadE8BkU5i9W3MHnO2BRUrd2BFPIhNGr30kMa
nZVMAGPp5OgscydmhoyJTj+hFlQWaCWDpQ0clOFVnnsLw2hu88xZ2gruqxKOKnwVefRpN3x6r7S2
c2ZXm25K5n0aP5acIFjBbxoRTqlJOBIdK+47tdZdeVtvqvyYakfbW0dArxQToDHGSR9fknIfqGur
uQ+pUqocyQPqeAV4xja9WQfDNRiHuWwwbXKwiT/5ZcwI6VR7n2lG0laNv0SAZ2xpb6PC3qJ8IqGu
WFLZqlP56qtYy43Fe9SES0k15qXp3faNsTYDXjjz9nKq3NiC57Vpq402bYZsmhsx4zXm7hJHhATF
MiChTTXjjeTsHfNWVyt3qpODsQVKV5liYAqVW9ZKrhUQefA5NVtkw7iEuriyZWk+9bRcjvSsP0Ao
nQ0jBlCaq9AaBzV0FtWPnkztNvHqfYWtC+HKC5E20THu9INiYQXwa5rnTsuPiu24Drbq5ILdaUa3
LWgrqHvcVpXmtUH4jgW7+llWceSqNeYvzbKp1XmrY+9Enl6DAKf0nSf5qyYZ/csLp40uVWQPgvdC
w2+6bpd07+T5zhueimytwXrCmcZu2jk3mQWNIJBr11QmcLd4kYbyYuYn00wn1aW1A5cyYClFpqs4
eNh0GFF5p6aiISS5rheSx0qhh2SeY61HHrzX6a7a626HvUzWaW4q7Insma332LVI8Ys9VTN1LDdT
K23zAt+0bKKnHIh6H3a5om1DWzrURIXIk7aTtS9PTxcSnlqdZtOlPgzDW9B+VCZyUp36qMWKMgmE
DVA4vaDqMQG17XYvK2IWMWsb0ILyrm24QTQX7Y5qPvA5X7xHxzzG8kuAt17oLcPEcUvrSxtwdL+P
8OrqSVc29VMIsQijLjwfVuhP9W9NTm+qpP/GnuSYyCm+H1FASoDvtu08Y18PVnV6QG9nR8xYgoBJ
3VcHrl9q+WKyfkn8Vb2/SqMOD4PPVGffte4z89hkH0n+gh6RNG8PrpvmnUjvwvbvhjPQweVb5zjM
Rm+hT+Vy8uhbKYy7oJkfmzxYeZYZYpu9KhQm2VZh7EKLfsjxCJcKcNE3pKdBibYREt4p0R558MtJ
rZa+ZLupJzH8WCYDRIYpnsvsefwU3EgWmREv0zBZhJT3OWB3DC89GNQ5jpyUbA+5v4g57TH2Tr5S
W4PHwiEYnbKKhmDapclTnB8k5a2jQvNNE2cyjwHpsPFzezNiK5jj5GU8e92wsqtF034IYjUUdeHq
4ghv+o8cDqAwnkxhAT5MRHLFVgKSDp0UrlOgJhtBbCmn0yRJrkphLE87jbSBwchmEfKvfMQ/rVIW
TmqQvQwFEwGWI518A754Co1hq2Hl5Fd8No08S16xnLwzD85D5+BjRVx1i2wRiEV9Kcw5Rlm6sK3E
zN21bmO8zCxXDZaB8TEYDjUNsWS//Ptq0+wZwWm/6hGr8vhb1d9sFqU+bgz1OeZ7BQmdeeqdXX0G
YAR4EnhgOZ1SuPMu2EzJTqOlKjl/65g2z19aEsGQ1cPgrTPfZ2qkzYfaO06ZTgDPsRoODTbyODcO
eFf1+kuTvlQIAJlAkeON12NOoBpiONV2sQolpIGTG9c08rQcKN5FXT8JvMcZCEpq+A1qoPGjYh5S
uLASpDvyh07b7FFcGK0Bpc9aJrLj2rh4GDjVKdbtEDx4dYwH/Pdo8j8cRxn2WhPX9L0W4ePrmD3H
EqgQ3ZMI3cizk0yn4FkFkqRoG75rfLSYqs1iAOxQT9EvsDU2eBZS6uTEKPT1d50/R2QqJCmpj4VK
kZcSB2fPpZbHg8SH5wNCNhjHyj811m2Z3jVNJvLl+eh/TdqD5Jw0gKvm0ZOwsu+fx4lWMLmXSpIC
2ODgbBneu+c91PqhijdqDJz0nOcv4t/2jmP/pTOzrbwroLBA7v5C9oR7Ch4ZgOjWuV5mKFOgmpzv
3Vop+omEWs5IBpd6es9hImZg/wYTL0HCSIHAEWUI/pjG/Ikk0klYfjjaocjKmrRvMr2YHI3EMFyl
Gl/yAIEk9X+XOsOENau1wdO4lIhDsTVtI1k4eDNTjcybAh+4PhYp7C2rmy5lLps3IkvFVE7seUUf
bYQ7ykgMGl4l/3+P4IwCnRfSgN8d5Mxcf0UMpVUPdrVWqtNEzfrvK13ifMO0hpWAMbpFAvvZXEaq
bLkvbRSHo3yA7I3c77cLSoMh0Jb+Xky7YUwC/mnFqdOsOW46cG6uzDgv8mIQPurYhIBJwrX+850n
uunDt/en/0faee1GrmTp+okI0Jvb9FZSqpSqkm4I7SqJ3ns+/XyhnpktsfJkAnMaA0z3NhVJMmLF
Mr95stJZMlscX1erbTujC6E/rdfL5d15vjn98de3uvOXNAr1r+tOXrRXmsyI5D46YK+DUoSd7CLz
Z6CD6F5kMXJ2i/6HgvfOc3bqGN2BYEyPunqHqq+J00qA1tsi1nYqATpw59k/XO6k6VQCSMUFv2Dt
olnZhuvrX+zS8fj6kyeNdltP/L7vh/8RbmN7ANqlOXqTQHbp3EOUs4VeG0PS6TkEZCbrtIQZzVQ7
3zsnaN4M7YnNwGKkCxr9sOtPdomFwddwVMydcHkHqPl9F4TlKKuSxdcwi2fPPXStTfRMVygCIICI
q13f5RR3L01LBec/X1/8c6NPw9zXxQVm6svIBPE2twsKG+ptcNL8t/+Ag7V88WQzcEWBgadm8FYN
68Z8aPU1VNwWCU1kW0AWA+Xnb98G9F8a44Bhh/2jItKDheD33zSoBiU7X/wQfWTAdgUIZuYkM+kN
uBw4ivgVKtn11/CJJpi+Bp1gAI4YDz3ECb4vqZRjMdaJEz4CWLfyo3zSzG3DfyXBwmcbtYxxW4zb
bNMZO/vR/hkuM22GHGy74JKlu851xlDmaHdPoftk6BvhY6SsDNCTL0CGIlCD0r0P8tSbS48aU4y5
/juKmPzNvRccftEcWTb9vortLTEVVFJ36LtleUtl6VP3/spDTuHArlrVlS9DATVmz7+Oi5U/327D
1foxtma/l7vzZvMnkGd/bs2jp06egmilC4g2MHiogRDmvr/bstftHkJweJC8Nzd9hmDggkmyg+cB
lfyirIF63kE3kumKCPET+GSwoJjSF9LTTfWHS8w96Ikyc0kQnkKv//uPGRs/7QGLIVbIKCZdi9if
HFuLxtgMUc/COaXejVvt0z/8r9f+ZcnJ8xfc+GYXhsFj1y+jt+BO/8juAFrI/iY7q94uHxe9cT+E
exd/UcrU7IA4heNQxszG3SHaBtWmVNfacwtcblb8+CGSbhI6+t5St1PSM61eV1/THvBcwu7++sG4
FHaJg6ppOgjI6J+x60t4oI5WEJXKksPgnejSmA343F3rfdxUkdRElPvrLQFKMaBno8oxjbtu3eKA
nYYelVqKFTLV4Lqi41go3tr2H+zkKbNT9oe3DmmV4xFKXxupVukkNdoqGX94RcJY7lDGW30ENlv/
wj1aqQCSyA9OamwB6ixsTyQ7SPvAWgFAHeazljyLV48Q0fW3dukO0QnoNjAbwSiffPG4CmF5FZiD
y/leMtdVIc18kpl61/v2onHW4y3xmovbGnw/QpiaamCPPNnWRq6qfUrb59CTMVpsHYE/hPkBHZcq
bSnOFcgJ+Rar/PK6cJzB1ComA85JJqHCtmiYPqcHeE15uysY+DXEMOCSyLcJew/Bm3BvimxdesEm
iBrYxuxMbs7vpzhS9S6vk6gUgnFC8DS9KxN57+fNjjsUR2KcUjTEvx3GApJycsa3tj0L+yTg+4P/
ijnVLdr5RQwugjakDAbWPkB/v/+ioYVMYhR2fgh8bzcC+9W4tIImnwPE2QYB7mrem8DeOWCMIMPU
ikYthnaC4y4qLM0U1xGz+C54ur4TP4XXpscKzRD0bhBZgvc0+V2mUrhWDVn94EvK1iiLrdE9mwGv
hTotKF4NdbjPnGgv9c5cZnrRhQLZykAEiL53hi21h9Kx9wptk2j+1lc0UEAES9tZtTSxFHVbyNkH
VZEyauuQ7LBXlD3SzXNTjXdxir3FbKw8/EA+QLodXXrXUo5qBLOnNPnw4UhoA62LFMgs6qX5boic
Xeh+mAxsG4O5Vt2s9mXUoyNbH6RUXmlRuUfj+q0fhDhZB5BdgjrhYtqoeeBaW0FM9IdDSYfXu+kp
cikUIjaLapPO/wOZ+P0LW22gBH6Shge0VzCDlcM1GahTvt+UariYEH5daZKT2chiDU7th4cOATfc
NxjIKt4zEF2UkfDLAbcOVMijkueSvLFdeIa/dsuXZ5wUoX5gmEldlOkBV2NGyKIrHCyH7kbSeTEj
+PqA4lV/uVUcPTaC2NB88SoDUC8Q9jaCaqHAE+3puPppvIkLeyEs2NFgGYG26/xXuXobyJlGFz8N
kLrXH/0Cl0x81//9vJNIVuWD0hYWDqvSmC2CSD5QE7rmc0RPEiLSvripIXApy/264CTldHq6RXEd
xIcie8iAMA7WwU3vM2pdjCkr7DykRZv8E3Y3IsLFkP1lXWfS2EgkQ2kyIYcahmcb1EyuG4vAZ/QW
OWupYFooM1jDsKPLb9yKF4vurytPojYAqlz3RiU5KMWmwhUjtGgRbyT3XLcPmvWkIJAhNNBsmM8Q
Q7B8QH8udm9sPrGFr2zxT0TXl72XOYMGMC1MhVo1oBQpX/feaWxvHKQbwWKaAVBJ5Mo4aNFB9PaG
c2M88GRout4sVy9fPP/u22n1GGiJxCtFmSEDp1m0MB5+hNYGMLpefXC8ilrdj/27wBMkztlCUMgK
GYVh9hsaL5pZzCQ49ddP0sXL+csvmoQvw1MkE0lXJGaDZFGsu2EHHhj8b5nfCYS5q5yvr3exhjU1
DctoqkayrcmOrn1JdbrSBb4JEY82Ck46q8dicTi83C3BGe5vteouH6EvC0428tiUSupkenHvW+ei
e7MszHCVGh7ej5RJWSSdbefGqdXES/tr235ZcnKPO7VCLxDhpANcuo6mc2blM0v/XSj2zxEstAAE
mlgrdd6x7Oq7OFF+dGF+sPycPnsAvXqLPcbGR12vNKqd5ufboc3ulRKfHrzilRK/WKE0JXAjgZts
U1faGsmbXPg/gwS0MGCtul239S189Gcp/9djkTBp/EfkJ5NMGY3YzAmwg3jCemcOfH65et3SYJoh
SCfN3x9Gef7woKzXL/lsudul64+Glzx7rl+u76CLHVEkmNAc0UiRQGp/v5CayEN9I1cAjnbzX8f7
+9l2vdYXy9nSn/1Y/LmxmEgU/n5mSyRjljD0niwWuFoxSmnDTeMePThNurJtjSNOPY4HdGhWfzjK
zuwfyvhubF6z/nBjeXEa/lqeWoFijke19Mnyne/+t9N2sawULCXaYwUOHaXgol0D9ccZcnF9xYux
8N8FjcnxRHs9sZm/BAc4FynzrXxnOmdPfbitg3vxDrfxyzBkCknZnJzLJDGM2NfYTc8LOqnO3fuD
2DY/Fps/5er6M12EjJNU/+9Sk/NYN5ELZEMbnhb742s1f9om63b2/qBuf85e5pth9kdPZn9uNW4v
vkmbAgNlK7Bqn8j/L3dXIitGNmpKIAiM4BCXvMpOVtd9JtolNx5QbIO/tsm/a02D6mAAWsTgbYCz
uU9mv4K7X/f/rLzZ+p023AGp9Nlhebf7sdlUe2v7vMmW15e/uDpQbosOILDqqXICNWUtWuO4G+Z3
spcsEBMApaC7SJAsgg6Bkf7W8146lZbicCxZE9GTyQfNPMMKUA7zDxoiuD2RLjPbWaVgaNWDAoHo
7dImIGHoKG8tdIajHH7yKe0+LQ1NpV2GXbeSF+GASiFAFTfIQQK8I/Zd4tl2/eVcbOR9xblPbtgs
lkO6QPAVysWvo/YLNMhs9Y5Nmrp9l7ez+QwTux/R/ea02fvrGw0hVbyH6b5w6MSrFopbtIbEe/y6
B6M8g58svGvFvGLrzR4fo/nDera8m89PyC8sbyx4ac8LLi1SUMjW6fbkTEtj7KRpHVF2pUeIVDSg
B38tASlvbuyAi7f615UmO0BhLmcB02MlPLssbFfBekEGBZTInPSPYhozr7kRRi5WQl/XnNx/jR2U
daPZuEWxufy5OQjNbYQ7lH/sB9qy4ERzkC3A6PkbvynIFGHmfX03obJ5ce9T0zqm8G5Fsv77NwXq
qDsWIMlDgq+uFq9Am1mILvlAP5i/q7wF/I8AnEYDeBHzU5+pDcIF/VNhiARHsrNxCIJDJyXtI6Wj
oNTR7A3wMRdiZWKUYLqvqYLHLaPzrAMVZJ+sSDDm+aooKRj8CxbKkzjMzpl3Dg3sXh9k3gkj2bE6
OfSLM25KZlZLpnPSyNdBPKGDrtQhoisYe032oacgqQB+VqW9M6X3/6a8C/5DnsK8Ct7F81h1iBZD
P9My76nq9C0VyTwEuK96ZwmX0KA50STDctvo1z2AZW6qyD0lK5AosvxW5c+AknPQ1Ebl4yXhC7A2
STbRF7kof3znHVUZxFZ+bzyCVoNxwL8j3o5coAnUnZIGD2+A7WGXL0c1XabaO6p5My7rWS70KMSI
IB0Wib5Uyj2N3t5hptYfkSdDSfO+ZovwM6yK5opVrVNYeUUSb8C+hejBejs62IJ8TacPvwAhmV2A
BkkCC2i9oCXOVQgFEYq3VXZyhz8q9qxJOwPVLRnjqkFBuKzLfVf9brEQMAsFMshD5OKSZhhzKQAa
DWHRU0+NOi5NPgR+TYn60poY5nW/LSncJPx9zaxwIfsAUDQL5Ferz8V0NYWdOkLxHfoSvLa3dNuT
5zV3KQgSj2BrM2QcmHFpCIhC0abPgYYIoFXgT7hdutY+6o5N9dp12qLp9kLkgH50gtHxY+rOpB9s
WQ+bQmOZ6U/x8DPKH1JhK1h2MwvgiHjveLanwKRFIBavzK+OIBQlucAR4GMIZMxC5b0J3rKCCG1W
aBmlWP7BtxHC8TZ2F8Oab2wiQweywtP4s7OVnzxq7CZZ0Av54GnVLwowJezmTmDkmtOYRfD/OTho
nNIRnWXqu2s+eGCKGnnr6xsIbWEFDgJYDz4cAvUoPfcyPWtUSPOTbFOuVa9Rt/PlV3z4FimC7MlI
R7H4dFYBsGkLjwyNoxn0y8r8IcFxlpRziHJ+VozLMOroicmi9syaYedI8raxy5mgXAi9+e7UwFoQ
50bgE4vQnInxt+NZK06fMJFmCGPkJ9fRoD/3+9yAH80/IKxku/pD/E+YaliH5JYPXQiHRA6ZOOn4
EHFSAhp7blY/wMI18Ur1l3IOdFiHQOvgIDbXMYIK4Pqbdrniz0i9nVadKTGq9L2yXbQFOTTmqaxP
BeuIg8JxlFho1HGxpMPLI4apQCjkxU4QBdt1h+IFQj9ItAnWMt8VZ2FZ+KegVggBSeV8cjJ9VV7C
YRKfQT2JM18kZ3BLXvoREqB8RF8FG0uvzuDHYIGIi16r7QUdAoDpQguuxRBSYMiTHvZua87TSnpQ
C6Grkm8JODJcVzYKxN97iALsLSF5iiNmp5BAAJiw2Oc8ldsJiPeHGsIA0PVNZ+YLobAcjGd+qpT4
Z1B260Ia573vIkfs/BDoC2aw9KNSqBep9eqAlR8aFRVP80UGmV8nC361UO4TPBS3OVLmP6nWg7Dj
SwbsdsDZtx0Y1Nc6jAU/3ON4hhJSG02wkMNnrMuJEP68UcFs4aMVdAtUayRX7IyIvQjWQ3qJOBgW
hKckP/bAoTWEuLvkNQdspbbWAlcXnELxF629OYKFfBkpUA9giHEEfwHqP6DvQKVRjK8tdxwSi7wB
3pV48ZjogekUzJcRTocJWVhBKV2lHQilbW/nH7X+6kZL0QvFU1oCeFPEW8Tas10Hcg4OvNnKyEQv
1MJY0SHk8LaGx79PElT2c1WqFqOJC1eCchlL8C3ozCDWOYBgozdT6GA7dzV/jAV77PPJCtpgu5Qr
w0uGjYQIAN4MMOrrPNmPSrdk48kudhb5kg6KW5nzpgdyVxgL01sLg8I+2hmetsoJB5VN2iBv+Bsc
a6t+tvHuHelcgiagFxSxIMdbj1GcBuE2ZHMbAJtWrJXqI0DDB8WEqgIRGSDa4S4J8sitqSE3mffs
wBlHyiv33rwshLJLrpmidg57BngC01PhBwZnx39CpsPu3gd3pYQfIQe1H5ptAU6jKsC9pOqRk2d2
uwxpbWB9WVisDD9fDg6erzAUqwcF+r9snTvbxAPIWdBVaqGEkHzXOjsoMjdFgF2p+Sq8pXG2JBrm
YgPzcr04E28qYBjn+ihyYTEhwEwoSkO5Xgh8jRHuULZpw/cA91qcyiU+B2aQ1OErOoUL/7GCGOew
N16bwVnVyn0GwphpToqZLQcHcoOPRAQYXMyxSyysXzvrXahIV2kxr9j5FdI5KHeIXxhxD6edtQHP
0CtMCL30MVdOsNVmpPC2+lGAa2UCIQhEDXsnQcYOqIdub9F8FGA/XnXchujjoC7AOaeJFWno6wix
AY2WE4wDeicG6GaREjCSGnWRK/KWy7VCccZwm5BXgUcs8DSutHOJBIof5CsGCHH0Lt6LHePgzOqQ
A6lwwshexSAA1WRVuae8lF8Thlc+WoxhuIAvLK4eQc4jQhlGNo/HR7UVpBkVQpyVn/vwmdQseh2i
fVA8F1W2JexpTr+ibPxE7RPL+gYGxkeFZ7c70GzFq0WBRFoTP8TPEXtPREhQeLkTrC0NSsfMyZGc
5E3iGJEJpRPHWPGARgSpAApGDvS7PhfeWWh/K9D4iNppXh08c1Mna0IAiXRSnti8Zm9hBvsuLAGF
CpHHveElFtIK771FFU2qi76M6FLCzljUJn8KEcM7u/y5IhE0ymTt19lZbKtAL+8tHXDItjsWkB+i
jEkrRtmWmayN5sw9x1ET/qk9OuXg2qkoGV79HuVjWIyc64X5BzkRY3ylATUuYi76N79aKfFyHHZy
PUdsqY8cgQ0AwQ6XKOeTWngWoBvgFUuehq4ZNmuzMHlrZWmZOA3KE3Ol+x1r5rqx0JKAOlSRKUea
8WCzv6Uk+twcKXoWkXmUk6PKqHDAs8aT2UxDusECA+TLAp848l7QrhmZzWYM70sJXxuS0YR7bcTG
Sd05qCeZNSGMe72J33gmXDO8zFgM8bluXPD8GrSpl44sll1Ok5utJi7uZqZ13GXcxxzXuIddkJxy
RnyvMspwWMDP7KMRZruw2ioJmPyS/DI5CXHchOgFVEMEK8XOoDqnq7j8kXJNcB0TzHUJY8v+LfyD
kkhuQnPUt0L6QQ+Wfm9xVF9zZlewkkTMJHSWTnivqvoKSL1idQsh9C8s5tvnPKMrrVsLaNQHDUqM
wGhoZ8KqOJdN+w7miNPeoP0SSg+R+T706VKkCtTiJpSjdPA2A2RCjMQ0DCtqGI6CXZ8tag2MfBn9
sCjRlSw+2hnVDP9QrK8wPkHuH83EKPbQBRFz0HclwKiqOnOPi/Bh1dRlvJyht2e4wY1Iv+z4W52h
bgxCPypoDVnicws+6ekuGlcpejSGjwyTgwwS13bElyKUiQ3cGf0MDzI2ANxXkYG90xKv1e4ng3p1
VMGWxjjLJg9CyATeDGSrFlUjkz9i7wc/vAyT6uiBH57rx9QKyFqDbVYMIplFl3MGSiM24idzPKDb
AvHxqTzX8LkpeRRcgjEEvDMwr+BTIH+2YnYJjdold6QdvIJ0GTR7r9mMDKb9u8jb+fqKmGkgxtU9
6B688nkUfxgo0dkGvo7InpRH/ItFTsyBFtBvxpMBsdkeEHqFOFKT+GVgyK3unqDEBmxj/yjipU4N
1SbmQoM203QPgqtRpVAVgjuiC6Rg9n9hVCvC24vINm03W2KVyAYPuh1ykmGqwUNtD6RngPOI8qIy
5KKMyPhTHrfFAM1nuGFBHST5K0sY4Mi11OD/LXkdafMaO5XqNaiTR1GFaBAzhgFGrv1A/tORjfFT
RRA3HGdF9JAaed6M5VpcuyAJzMGDlCj6ECIhTm1jG8YQ8JO3EpZdH2ZMs7uFCqnLsfpFIzKO5qiR
XnqJt0XwgV5WI/9qjAqWaj6jFOHsSO0LFGekO+0QIjxSUva7c2+UW4pRWKl3ogTnWoeG7ucIfwsj
pPqEF4WIKUCq2I7U6RBSnjNEZgZW7IszALPkJbffCnoYTAh0bY1wBvmyzyvnjkG713YEppXbPJRi
CIRnh8AjKoRGr9cxrMYq/1AsdgAYkoiqCBLtEIFLs+4K/Z/SKld8HHEHhska7y83fa0Rh0LkSGKP
y7AKiO+5l803d4mFY1exG0MsdyE260epUHctgRcwEJWM9amyRGkL7m+TssdGOz2Wwy723290OkQ3
Zdq7sr70OSatb7VB5NHIsuiAJSb7npuUDir3EhlroiwMeVf4S+CMaKMS3q+v/anf/P9em2bW9x4L
35WLFXg/xHsg3bPqMXlNjsTscsm1Wt87YOQfnbP/GP0pDuYqeSjX7bpfZ/fje7e19yFZbz3DoOb6
r7rc+RHYYx3BOhVdr++/ys/DXJUweT/oxTO1oqu+Oi1RPN1xYZO+deq7RWlHbogCutNFG/0WguhS
o5fPrKiybmJgOPU/gcM7NJFZxwKIHQ2YbqhnjnhEe4VbmKyqVIsbz3zJLE+3yBBVNEJxKzAmHUVj
tHNLGUQHs1r+Wv2DQsh6bc0Ps/k8n28+boybtUv9S6T7EUFRDaQPp8r5rRYUeo//+FO23P9KtxYT
SvP5n6ft9l1/eLTmvw/WqVoQ+mcPB3u2nJ9QKen2H/twrjz0L7cml5cGJGhE63AMkCTWp9aIfeD6
VeoDbsZ+i7YbMv7s/g6dybQSEeT65voUeflryyN9ZGBJCT5s2lYcmzYfmm7AbhBBTBXNWQUtP0QY
nrP6x1Dum5KeZ7wdhx8+cD94cUly7F36AXcaw9RcOgQ5lu/qY+m+1NldFdH4RwDsF0WiF6+yUYVW
vYZw01gwgPJ1boSI8x+DZq2mp4LGEBp39g+Fo0agl2G8Ssn/ZZJmfXm+SThx81jI3zThoaG4Lp7p
EnB5ka1QYVPZoDc0v4kruIRe4OORFwH2w6pmcl51KYMhXg6IHSJOWjF7EGaWJoXkjU93qSP8dZ1J
l1+Jy6p0kJE8BFa2z7pqY9QnTNM2HvmbZyWrOkk2WfKj4S910lKL07Wc7fNKuSugbtpFupeHaG61
/MNNvJBqqjQfqlAjv5aVsWioOiI5e9BqFQ58ukoN+dS0kBdxHPBie97k3hERnHnPzW+N0aZJ5bn4
60Go+rOkX6kWmgN9d8dzw9CDBJX+uv74l4KSLQMtlGWIOKCPvkdF2SgrsF5peoBL26TY0C266C7k
xqS4jpfKsL6+3MWIZDN1UuCNopk0dU4x68pD3NIcngBlR8tttn5c58sDw+fNjxPJxfx0fb2LUd8x
ZZVQgPcFVIfvz1dVmVfKbfsf0ytaBGG3QwEj1M9ZT0FD4U61R/QXfrVgfoVc7Y1f8DklmoaGr79g
MnGI+qwaYB6EB6FKSzN4ZbmvI/6i8A9EDY3aB/XLa+KiY4PGAZUoqZFoDHLAKs9Yk+ta5Cx4eMxt
SPTATTPSON9IdiMIWxeSYwyMPiMRQYcIiitdlLnvYGrFVCNGfLL+EMroZK+yGn0yGRF87hqkHOkB
en9aa5lHN+6BS5HXwehL0XFwYfI+eWDNE8roDQ8sytz4RI8XQxHKRypoNb91fC/dOV8XmwSm1HXi
dNAhywiNku7IAJNHLbtjcstb8sZC04OSOM44mlYGK6c80fsW8zJWEuLD1i2jtIvoMQZUCgaWCOoh
qP9905qFb/dBZQYHHL3NGqmcEeEJ5qzPqIbWPb1P973NH4Q0BXI5JfFIpHI3Ds7l5/33N0zGdUOI
EYKfuMFhQPuwfIBcTWnnGmsY1ghUpVQ6RjVuOEFid1Lu1fGmSg4aUoT64vpP+byq/z5B//6USYSO
lKaRsiYWMzt0XnArpbrlWJTsqbEvUZk5wegZunOE4svJ13t2+xkZF9Hd6ehVOPUft/2V6CmEfe7P
6l1ThPEauSnQUvdFtPCv/+DL41VLNghvjNnxqvj+/ZQu8OQi4AQw6qTi4bashnihWnjP+UtK35TT
ijv3rVm5yOb+ek+MWIGHIYgIqev7sv6I5aCsM2G1YAnbcnXnuXcOKkmVgj6nN8KjxtPE/aCeLes3
Ic7qJIQ8RFmQAVFpFzVO96QUtMgQ/BICtUFj3ngzFzcVWHZLN0Hl/BX9Uwi8dqzAFkA1V3SvzddS
OSZC+uZGDXIheaDu+FSmNshInUnYT2RPa8OEa412IIVPFdyxWTz17fqHvnSbfVtG/IwvCAEbacPK
CeWIg7prRMFXwsw3F7V7TtRXtzuzWVF9WA2tmOGkmbeiP4qlTppb8xH8qdNZM5k21k3uz4UQ/O13
TTZgQWnpVgUb8L9JbsYRXKIYVuTzmxjuC98UDJJio2XJjv9L4BGceJyoBi7zQ3qHux/+AbxwIRCL
3NH1133xo35ZafJU9tgjjtvxUeXh1VXXNLsi1PXi4UYyfyEl+vZAk/vLM7RukIb/+FSySYWEDB0z
4WiAAgi9hZspwiVoxLcVp5cYOuGSwYY9CPVCgW/UGlQelFe2hrJ3EbIoYloQuFTSc2rQVgHHytWu
JLuBdNO3P66/5k/t0Ukc4ecgwY3rH1gUa7KrUz0I6t60ggPzTBAPTFjYzbgMKUjNsYmYsoj2JP2a
G+tefPEauERTBWwGTPL7aeoHDTBSgK8Lu9ZjFiE7P/Xgp31UY5gj9To3nwAOVgeY/wdN0bbe+M7j
Z+Eb6DpFalYoYF//QRd39pffM7l31DyW5QIFA3pvZ2I46YWwAKJD0OXFjdh9+Z1TpeI/BTAFMtX3
Z0+CXDEiO4AQHtMh24GxSNGjiJZMQ1Fjp+P66RxKlXD9ES8eKRR7+d4Ofs7G5FN7TaPaTQFEPEIz
hKYwxk40kG/ilsWv/2tHwQ8Dt2xiqzeluaLELNllEsMSs/ZNBr5p7bUP15/k8hIOWDG4xYYxfZJA
zookSumucOHS7WKAiGj59SUu7k/6oP+zxCT+ZKHkpXoYxgehB0iQANqySu9pK0ipQmG4Rhzz+oKX
v86/C04ikc94xCpjYRxH4sNgGJabmOTdTDgvvjsaNrRKMI34C6bLOmHJbIpSu9mB3EGvk/Hn9Ue5
5OtIOitjNUIdZljG5OX11uAYcQCnKOnODBREYWA9Cx8PqQT2ldJwXlrJG+uKpi0UuxvLX7wR/11+
ipd13Nq2C7vGArE+a0L0x/1puu688MdFPS7ssZ6nhbcsZJQgwbU7zrBA1gapoUXSv4JsFNz0ILtx
6C81SnknKE6zY01sQybfF4/ktlMyfBL2vxZHfGqfnraPj+/vs/XL/G6++/FxOjWzGxjDi1vKtjDR
IM4CaZzE2MFDJgkDZESS+yXZiRk8o8gPnur6674EnYRfLlxQBMNcdyY3mtVLRWlFMiaa41EgZmp0
D2EtMCgQsp0AQDrGrxljDddq52K+JeAaaiYtOyyxTQ1AXPmD/yvRwQGmw8SFWe/1n3jpMP/7C/9q
UveG12TUWVw2DV4fTJ2KnTBjJLp/TlOkB9wPr694aQt+XVH5HuIt1c3MRJYTca12yiv4rxxBtfIY
oX9424hGNG6mIffrapNiIG70wvDrSOytX6/BDJ1vd7VeHl7mCG10s1sg5kt9Fj44pGIUFnSawJOt
PMZDIXVxFh86UJ3AzqjEPGCkpSqAMqL1KvwJSX2FMZ8lwUdmbGkFz9ff8KXN/fVHTHadG3j26MYo
PJTBo+VusfETiQqt9evLXP6Q//usn1XBl6zfMyt5CGwH42VpoYc/hZ4w5q08o0kv/2Ypc3GjqgpS
7VBbKZsmD+UXYOWqHHy4OEfcbGTbG0V+E9UtqJ153GLEcUsr4xJLxFAQzoEnouCbPjUbVumZ6dmQ
cyPkR7U9h4m0zYunCqnnkVErd4Q1LGJw/3UTzCN3VwipUcZeqAtYOhq0QANiEASylGyvv/rLPwxJ
DJC9IPbRIf9+iMqg0Bq/zIenevVMyPxntjUX6+Usn81388Xm/3OxyRnqjISy2Gex/T6bQbN4NBfW
8jBbbubdDAD4Lc7D5aj55eEmCadU1LB2QjGuQc+9O4M4366Vu/XhbrfB1mDjL09/bjnJfZIb/ooT
BjR6hwuI0nxyIYwBID061uD3QPFEgwowKX7Q6QrIbojGqhh92isvTHZgfm0BTwk+AtBQZeytqiLb
0XRcMvIR6K5MIMKydR1oR0EJEFKfAiDDjHZNy7NtacudnNjh1KTLGx/qYrDDBV1WwHRDiREJzpcT
GamtlCIsE312PgTwGlgNVSj4Wiu5ixm9EnkYql9f1b6UNmGJrSmqykv4S+2jC6zKtPoyPrRItC5I
IWBnGzmCzisbOTqcdpeNgtEKWNwKRerRzNdZC0YytuiRPQiJa/uPkA1HWlP4l4XtPM7AuOAK5Gnd
ssBmLsveSnAOltrP1CTf2qPJ7F6wQwKjX7TRk24goUjXt2mfwurJTrhHABx4DZM3/5SkzwlDfJJ6
AJsEDOHuwggbPoNoeAeNdRp6aZPW9TptgX5GyqqhWwKp/zfamVJ9MNrXcASIaEhvYjLpV/JWqtp9
Oxb3WaPMevCrhUz2ZJ4KNGmdRlvmqs5beHUZzFPpzBA1ZIpLASkwXI28i730xgG9FBq/foDJeaFK
d8IGT76DV8x753V4TelcUVwoyOV1zR5kwPUvfqkg1BS6V7ZKhUqH+/s2k2o7GF1/DMV6HAfQlPTz
BAzgZrYsfvn0VH5daRJ5kHA0+9AlXUWRH4m0LPkAYw40VSBfkRio4rfI3QpdQsRBpRAk0K1eyyXi
DfFVVRkc8x8un+/PamdpE3WGBsFsgCd4NOf329X6/fdhfbdcGnPkuhb7G+fpUtv025KTEgFcuh70
sREdwDNRAwsjCIB0uXAm5w5HEEpIk13/opeu8q9PKf7+l8DRdl5UtRatjiK7a5NXCm7wYEw0gQml
t/pKF9s8XFkKd7iYyk/n425UpWbmW7SFnTOypEK5XsC481HZHhB0wXscVE4chKhBCNgK25fOfgPk
eUTF4vpzK5+07OkO+/pjJi8buccil2wOPL4XonUpzDv0RAcQ9Yh1E/0WxJOHjCiTbwAmmzniWIGL
u/E/prfq81cG9iIdwXYvacJZMHgLqtLIOLARwxG8sCd8FeRZ/TtvTrr5gt4NSKVsiWZJWGYzvXts
cQqF65GXNAr9J+q+OE+RVYxWbv9HwQMtiE4tkrca6lHb2N4oMAgwfbOHtaAO6ON9pT3RljEtDXvM
nYiS9uA9yLWyNNKjg05koQKDRNa0eGeWyoidRh6uWZhm8zQCgCya4qOBKrcpI5eszfwH8VflDDVa
yUKU4AMBINO0fmXj2uzrFwzRFnb5yFpiNidbOWJgjNoizCCKMy5NKLMb1damoVs1r/AZ1OSRXooA
NQ+lulVMcrWUN2LumAcusuI4VMse5BZtPLPeJc6phjiToQOE+UE1QMw5FmYx13J3VibFInftRepu
ywApUew5GzwWmXs0AqqlfORQGlq5XXhDuEIaBzcKgGBOhRBwsFFqdx5iLAFawNW0HY0yDNFgARTY
frRAmNQwBHxNUYZ9Um/QMfGWsm3uixLsLRleKUHRSd+N4Q/t47YNUCTXGzCkuUQ8x9ckV3e41c9L
ME4SODAoUSCySfN7ZaNLMa5WOLNJ3T9K232I9pXvf3QszI2QCdkTlGkStUVRO1xWxG2117d/+noB
Wik39RVtHN2COfUutx+6+ysx3UWPdMONY3DpCieakzQ4ZJTWp9v4l/NvdaOmtrbKFf4LRDRSrSAZ
kmFXQlCCRYO2EHQe9ITAbjHJ0X86T9fX/+xKTU8h02lksdDoIiZMsi9fqXp9KBkgKEjiCkKAr/Ml
ucBNPrkd5zAe1nH4xnfaa/jluQ2I7nzu+lhB0kyjePTQLm6MdkazH69yVP7BloFuprj0+2TRFkst
bw6eDkYRWX+Gx4E5AnyL9wlOfXorbRWA3tihfZowSHBy5GOa8sRend5lvc/IJD9i2oO3LnxH30L4
5j3nW3VUbwjJ4l1yjiMYDbgrqAo7V9jGSRT1ZADXX5Qqrta/XpT4RggPGShWT676Js21UoFQ8SRt
jot7c06rBALoQ3B4eDns5n968KM39saly57BkUEHg14JXNnvV0MWS3XcteBPQneXl1CQYBHs4Lla
4d31Z7t0B31daHIHOVY+BIWDRAzTQloD8Ma5hrj5YEuASbi+1iXBHcMSjR/QFzSapymMAVIqsIAG
i8XAoSURPfQBN4+1C+SZRUU0IIlnMrUETHRj8Utp+tfF1e+v1FXLvjRT+plJvHDRjnLn6r1xhrMy
tKu6XkDAu77gpU/4db3J6XK9Lqo5fIjvoC5ZHeGb8LLRhqZGufENP+/u6f6EU83kAnUwQGCTCgSQ
CfxBhYQt9h6FHUnsantQS0ZPxs3JKNyNLJxlzg6KukyH57X+Usvjw3PPVXf9oS+hBwygnzJ1kENU
+eTzf4lpriWBvUkjoJ/Sj7TcRAAIgJ+10Cul8ucY33PN9fq6crBur7QFZgBxXM/6vv2/vHzcLGVY
YJiUT0WkQqrNQBvk4OAlkMGkfZKC334frYch/3n9iS+VATg8muAqBaldm6SqWln+F2nntRw3kq3r
J0IEvLktoCyLViQl8QZBtUh47/H050vOPtMkWFEVO/YopqXumWYCiTTL/AayQ4QinD+tNXHPVMBN
4CGBd0fx5h3w8PnxxM9bfmvRxDbJ/Ch1LSc4STNzwGEkP1r2NqRjB2nqAzd/aZyTxQ4Hkz7RhDOw
7VvsF1NO8jTXYJYReTVA3wdPkBpfQ8wNlVUCxF3b5cUuUjZzcN1jz6S7aHVC2Ncx9Op251/6FMTR
+Pwwi82EeWyZI7qTHaNBO/atdtXp+C3CHB2t6qbwb/oZMXJJ1VYt2DYNFHUgXEN7C91avBswutJ+
sR42JZpTaR1cs3Lg6UKPHBM4v++qdI+304dZcBdZ+PsYXl1Wt3ptH4XncNl1PwfFIvgLPHnCNbmK
MRlzXJPTuCVXCB+0Ot/MKSHF5Fy4e06dz59ffHH1KJlVIqOCRquQyiIOpWrrEC/ZAKxAgjf6hdX1
8VUXy4svjuoaurCqgMl9PSXjgTAxmCgrNHW5icffSvY7nEwImngnOb/JjeBZC38xJPAFQTQFpVEZ
OSvhVeRN1kvRBA8qtEeqB1Ah6Vp2youKorlulXu1eI5UcEMZbke1eQWhVNC6nCy8hkWqZgfBsfpg
k7+VZuQ5yUubm1eJ2W+SWofxctAhi+DOkGAsDE258/TH+t2RD1waWom/zoPSqxDFANGXvyj9lBAZ
7bDxsIbLjceqh8vZylcFBtE6StvBfRJ2K9vcTfLzaMp7YyqogzewP8HHWvZR1ndlipuXHx4C3lGW
801ntNBqL6k4nVIcMimBCZQwvWft40T9dGJqWaaQJFhc9c2auDZCf60g9NngyIkMQBC7NtwmSAWb
7mYOt9MT3mcoV0c9xZVXLhQoPc4BrUATuUtzQ8yM6J/Reil5CsYqMAOQL11hWHV+Q56SwzJNOsWq
QlykaR8h06enRvh+wt9bLpAtSf86G7ysN+oTTHV3RhHqKcFMGXmzbKM8pRc2xCnbVeQTaBiDKUdj
YSnrkzZqZPc9Jvelp2+j13RfH+O/Qjz7b/WA6fetsotvoyehZop3ymo8wA9yjSe1Z4b2xSbwDGRg
Xeciwv/EdU++hzClUJfmxFwEUoPT6E5UGdZNXP3KO3Ri8c8dye4cHU+1X1YKQ6ccZfRJ519BEHok
vLGfuAnqBWZQrjLpytduz3+jU9A1Hok80SLUAk+xKN7D7oQ+JLqe/khqnWAD114bINQa9A9giqgv
Ks0RElrhPw4F3iAD6Edppdn5Dmy3MR7M/q2gM5UBFwZxmAQvlCXsBB8PtPrmQ1cpF74t2Orvt5vJ
ZcqDIUiDu+4ikpmLsFRyX0uP9XznTFemcJgMrsTXda51GmVWhMMOJMHJwU+hPSrRQwr9BUgOreWr
QjY+fIQG8/csYZA31G4fv6jWJkgoBWLKlE7DHrSejJ88lKQ9L3wss/nWb0e3nrtNYjhY75AtS1R+
qDIO/j5uMKPDNAjfBsCIc+/WMdYTyI0Wxl1gQc5srpw7u1jN+brm0shxzynvIOTaK6iH3lhgawEJ
UBn/wmPStTvZeI8hSk9WhwhA5AkTcBqBYK1xCgn3Q+dgwOEVbwOCzZKSujleemnt5vyYueoAAuGl
Na20EbneEC8vcPBg+ar81i7x+ZrttRUwVpp4SoPG5xyTQEI6VDa6fJSNjnR9wlvnH9DRWEMB6zGl
C0EXgJELn28RDMl5n+rzREb7nMG/eLFWxgolU1f8nqGFne+d1Uu1+uOs+L3fW5t+k61u+f/C3Vvf
S/vEM39CkVv9HXBrrje1h4bpCqP7lbzO76Y1cCNXWjXubYUt9iPfkF9/6t/tnXG0Nn/4M7N4G3pA
kL0RZbPQQ9nyAcup7T89uOTM7a+QO3sbV2/jbuZ/H9ESfxxXdzc3v/cP4+ofPHPtlXtz94D80sND
yx9jTrB4tT5G7jbaPuz7FbpTzeanudq6B3v1+xUYqsuKWj2Fq/f3Z56aAGkVr14RlucXfwjxnf6h
rg43q6Pi/v79u1+H7/Je935i+HT3s/EUF3cec4VM60reQBYGjK57FOVWmHvwK9lQoHcnei/SHo+O
VeClbrxF42Glbp+L9bRNVr9eipXs9p6YYFixnuP9/Xv1fH8lprlhfrA0XVE+pY6/en5+vv/7nrov
mvfSet7V3+YnrZM1OclavhID5fzy3dSFRXlpZZzc16LqaJCgUG5YdM6iCAJSMehccihwwJWn5Y39
Ubyqqg2y7uazgbvOBmsg7SFAHkW7jicPF0LoJTNC+Pe0bC8cjSeSQfqZpKCqTuOGvvHXMEfxzUlq
BwdLpSJYxzVRwnSjIQvR3LUNyhmkLPh4OTL0mOinHneeqUYrWYs3UvE8EI/4d0ose41eu4V9CUl7
IktGB9yAMUBDCbHnJVrECs2y1/wWZwRr2xTvMmG1UI0wOIIFLXh0VpwuhLRkHeu0Mi+E2h9Cll8j
QCIRjY6SJRT6OIi/Tg22RIVWySV9Bo01XO97GcGrdF8pv60Aj7x+cAvRNwrTPw72glaReuPQeJ0W
YKNAL0ClGjNiuArmwpqQrZHW0oRJJVpS5XNpD54wegg6xzNAPleUb1pwRXZouyWSFcAybqxk+JCn
R8BGNBZaTEEoku/V9ldg9vfh7aBALFVUYNY17MGKgF90pDBEjjZq+q4FKWQgaCyYX+UvmvJPQ04w
R68VeHU/u0uz5xnRmly6lu3a5SJxh+jn3KB2ODzM/t+qukp5PD/BPqv7hY00NsUHvcZl2SKA4F9A
0aHsMISrPpioCSZCVdHRdoKFD7M2rq8VxHPmZt3DkYcZ3DYP8vzTN3AzdB7Or+DveQGydBRM+FKC
9LZszEdOqmp43oe3U//kJ7vcuIXR3lk7ss70ElrlRG9EByRkWZZNeEPYtci+1FhvMl2YgsBzCGnh
4YQIU9yXEH15p1dgReXhYlHjezz1dcxF4uO3md9EIzQE1fImg3bhIWjXtfnYXUx5vt1ZXwdahBxB
PMlV0vnhMVh1dUekj0OB5CYE/e1wKPMLIc7J1zJFm5gAloLNYiqzMZObVobwBfmVDgRkDor3MXXr
iyqNhnjwxUbW4G/8d6jFDGZBM6vdpIfHmTaKADPhYRk0N03abEay2sI3rhLlYKSYYJLwhJKxFgm1
RSNKnfBK7bCl+yMhUNFm7VpV441B2IqceD0hu7qLiMki66FIr3RUwNuY4vv0wputwNZpiNPkOOEV
FuWQ7FbDNgrLpY3j4JlsdptpMDdi1ZQoRsGoS0CwkETn9q4aI8ElMfNrGTgAUmjA8kyB2EriC+nL
id3zZWoWx38eqfZUJfBLaIYJdJhlvCj5O+wMCC0odpzfqifKx6wwBEDJV/jPN4Rj5UtKMQ/E4Sxl
c7yOwBjSu9lIerqTe9QVyInh4g4++i/3PoBElEtCeVvD3suMvcWhimK9E3XC4dUyJe/8050A//J0
HPOw8DQVFwVxdX/K5GSnDAdzDKnY4X5RrZX5KJJ64V8K8FdQjHA6BihpPl8Y93usKMa1KZHKcGTB
1Hwdd07GMoprvoEgqWjXAcpNkxRuBsnfhs2N3Ii2q4KxptD26DqUkNLtRXHwk+tAlNk53ghO5MVd
11SJaTc1Tlg2qlvUvg0EeMmCGly5QLo7/f9+8+sURTmxBdqZLOfrK1utr6dtP1ISDh4A93OG0tqy
qaloT+cn98R7MZCjKZbNsqMY+3UgVffHhhMoEh18Wloc24pxoMM3Z+C7LyzvU7fDl8EWmymNkWiO
JSc8Ds7Ppnw19OMAp1G/tYv7bH6TilfED86/3olDVJcpfxqarQL6W+KwwGbFbSwO0dpGgmUdDKRk
14Vyx1jnB9K/x6046XwaabFIVbXyRz+A/WWJHdkSiJdok03DzhkfaLRiS2rr6a0fVWthUN7gHCOZ
Ck4LKFm2mNZaZNU61uAxBilR5UppdOUE15Uaex/1M6w8brE8LBDKyp1rfgiIr7WFwkf8PEv6Wlaf
QgqVWOSifhO5k21jdUThUv5ra/6FiFgTS31xW3x508VWUPrQUjqD7ei3Dp71g9vTiVYK9BIr/LiS
jeb/pmA3YrnJzgC8Cwduir1eSXf1+J6amOFGOTX+J0PCMDpor+LDmGwn/Q08D8WELuQWl4dDPz9S
enOIJ89/qNMrgguVKAXHoSVgRO5UtOyjKD4i0NjMWytDXym6SkF7Z/WF9X56pjgpgRd/8FQWa8IK
AzM3EwJkHw/7aSjuY+Ey1Cu0o1F36oJbDUUgP0FuLjHvpK7Y2f6+QJMTbSUjN5+c8JpaHegwA9E8
AmA7priABI6ODpJj451q/0D1C/UxKrxCnWcM93IOd67eVuAYzk/bCWA861u0GIU3mYA0fj0oCiuX
VLWLoqOmvY2dOxSSywxStjWzB5UyyTYonhztN9QtFuOFsU9cAJ/Hthc5odnEkpwXUnysfJVjHy0q
NBz75CCQRVw9CJMG3Stn8Fi8KtHfrh5XUXMBkH5y2fz7+vbiU6aWEfV6XYEUVw5htEbTR0PFBi3H
S/DrE0jHLxP9UXf/dMsOFVqAdltENC+2JSKfeeh4MQQyax5cVNq8EsfygG5d9yQuwjh+DWJrHZlv
KvC1NtZ/AEMSrGms+dadtqM7qgL3JVISjkPIGFypiNiImJUrHnizsempN57/XpfmahG55oVtx/h0
OlcYZ4IEpk2sD3DA9kDk/28DLW7Jsrb1sMEp41hGDwwkbMyBqYBOEqHQ+aFO3pOfvv9i+c9hnURZ
2EB8al850/ow3gBWDJprkdoZl+0wTy75D5g6xXPNWi75TCpQO6hUEF/KVk4OXUbTbALrQXU6r6+1
6VgMNKjCfVtR0Ql2BsUgaXv+lU9f15+eYbHmlb7pWog88f9YctbSI1owVKrr8pkTaoJwaP/v6ess
/k9DLu4WK22ayahQfKbPQ8bj64jRwrxw9uZ0KZu7+HqLZRpWRdEXWgO1orrvpdGTECnIja1lgijq
EDWASAkk+FJad0J+5usrii//aX9HlDJqp6ZvZs65l3XHcMwpDqMsad8gSLTS8vsBxJTY8VCpIKdc
CzBlqOQHNGyRhymLd8Py4vkJM77ChrGirWfsg2N55yhrqlKx4tbIMVZ7UlVkhFXPNHYieUIEcTIR
KN2ltXEhWD2Vtnz5aou4TqbVmfQpfgJGe0D+FMwpCatcPEv4FPs3hLACkW2SzEzqW9G5aul4uL5Q
1aMKlL3jPZ4ojjsHqptRE7qwiMWK+RatfFpRizMibstRbSzYmmN1LZKHMsC//a4oHlpHW3N56Ai2
dbn+of92UXDn9BozRNYEykGDtPb1Y+d2ViMAPEk3OaZJ1uzyjai+xLAYWx99TeqnMd4fF/FiYsK/
vbQBSxP6gaaipvt12LgP1UFzasRiiDOD3Fq3xa6nNiaoQ5lrdtYh1rcYYffjY064oaVubeRPcXeb
x82FCPwE5Yb1jjgEXRrsJikOfX2WxibLkR3MJkPl2W7MrUSuiBKEgncAPRBmnw2OZI6dv1Ajwtzq
IqDVPjkb/z7BUhMjai2jU6VKuqmHH1P2Y24eo+oKMK0DXtW2HxvM5u0e5zONHoze/kBwftX462QG
yQi6NO9dP67cTO5XZUGMYVT36ZC43dR6koSWkQIcbdQOgWIeqVSnbYmmwe3UwIAp0RBGUVkq2nXT
PoU6a18nNlceMOp1S0ty0RRE7Dv0Qqu5Tg2Wfx3f+HayVSMqjy0q7fnNmGtrRyuuu8z6Y0uvRhQy
xFvXDJ5pAY5kN43NU6/11xqCG1YB/7LJ3AeHm2FCwIyzW8p/NFRgUjQlkvyxollllGCqEJLUSvrZ
mwbz+Mr0jGSPSf0qrTZTaLhhV+0y5Y+U/tG75wsb8uTNRusI6jQ23vaH7eSn86+l2uVXExAkwkca
U0QH0Xigj1ZrT9m4ddpZAEypbwRNBurnL/av5x9A3NTf9san8RfrUQ6DuG8Srphewkh3J4HYrOwn
K18jS5h03KPlBVWqE3wZdsCnERdHEPY/Ax6Fqn8jqsEDLr394QPE699U6U8aHO1w0239vNuD5Y39
H+h9hFhEpes0/sXftiydcLpCDr9IHv9PU7FU4vATXa+0GaYwyT8nNmrXfpodKDOC2EwVRBEpppwf
8WQY9e9ULIGkvVOXYzPMHEyopnYU7ZGA7ap7DRJO4Kn1j/OjnQxEP422uGrlgJ2vAEg5ogXmCzmi
5obvnGX3AlxyYShxkn9fVhCTLAJndPsWAWIW512VGJAu0O0jcqHeEFomEtbNhhq45UirONrIerQ1
zEPqBM+dGa4Dvdy1w3tO3GHHkGES2UvpKTV+T8TvbDL/uZ9nMDRgufEOMO8N6Q4N4ixL1xJmkIaW
7gXqvlDcIa6EbjpWCa0mrzU2vrjx9YJOoPmCSkFUJO4Uapu6mohyaD9Ib1y6QiIaKCdakfV9BOxO
04gt3xHwFCWEWC/B26SrXA/XhVO6hNcZ/XHLym8M9R1h2TVN/iEer6S4P4hghcZ0HysHITl6fmZP
LRlF4aDAflrodiwmFoJH2yYydAQCtXarzocg9gC1IYWFpeWFr6iJkHb5FT8NZi0yTdZnMhVKDp3k
1zVMumCFUPJq37i0f3cPb8E1NZ0tuoQ71L8DyG7p2+7+QqJ5spAEzQ2YNbk2gnKLqNsMs3Juaw2N
PiTQtQFd0GZ2UyPcjj99yt2W26LHLMS8kQl3tMdyXivJDOQq2FjBjRK+2vqhsPqVPpneAILpR91Y
fHwYUvl0k+hPLUWF/LqnJIaAZDaVa0Ort3QLSZxU6qdZb+BWYa1iWUJgFaTD+BJezm5OBWWUt6mX
OeATcXH5GhP4/MMQWkd8dNBLV6+DdM0qh54gNOKN5mZGfszP7hP11WH5nV9OH/qV3z4x0hUAFbHL
MZf5dZjKRq7UaCBmhu9qU7Uv2X8zEh2tdN3F1lYIM5QQyfpwH1UNCHfraqBJh+2ya0Nk06yD1d9V
9C+wqdbx5BBquENbfySBpohz9ftJQ8d1xECs8FT5RR5C0K04WEAVcPRNCGm/nxCkgjDT/aGTUIfm
JqpAuhXyXg2eezva+065H6v3FLbCZd2zk2v80wSIk+zTBTzWyTxNIQFZq3VboKihs7Z85Pste1Pz
u1pGXiD9EtYKHADbMhsfjcB8VqYbEhBErLraWCux5XUK4tNy7QU9lLqhf5xkc4W58cGh7RfQoE/0
8lbRBwgetwAnqeXVFb6xjfwz51ghwXKklgOJlQY0reTnDCPY/Z4Vq8KDiUOq7HIq7KWJTaxH3JXW
fVSu9ezBylu3D5RVMdVwkl7ohkkabpV3TXsz+um614N1GN6WPQKWUryGIYXIrmSr63iM9pY0brBA
oIvEjw+K66qtwR+m6CbY27koUHS9y6zUdYJ/yugAQH3Vh29OZm/PL8FTffsP8BfYSdxNlSWZtcut
AeHP+IM2hxwj3UQXdVc6H3jbb5EzZjXBz0b+DiqNd37sD9Tv9+VPO+V/xl7ciU5Qa3Y302IqFfqW
0rWGRHpCBtLYd6p+4/+uzZm895oiopO9TwmeNui11y/DleBKihNXJJLydYc0r66tnLvzj3fqxhaw
uP//dIvERUqSLAolzOAb7R7MGXUjFPkp6Iz56/mBTqYlbH+6K6hqkp8tgrJEzkorGHGxqptD1792
Beip/kA0qmBaJHpaBRclzuceDtUUrkSfUWi4n3+Kj8Pm29f49BSLy02bxznrHKrRsmldKclENO/K
WNzEqLuPtX4069k19OgOthj2Giz3IX8wINqkzdqgLFBhZNq/+sTMIf4SRuWKkqBv2/sujF2Lj1UW
P0v8MnRnvJKju8K097Z+xyJL6zfUB5PxgdYZLg3lgB9C4CF8JhwQFOyvI9wVxCygcM/lACLfmo4m
13yk5NuiS374f3zS2XSevHhQDs2Ebc5gUryPN80Mrj2hPYzUtvgz/cACJXlqpWr/Lq4X7jXwOii9
q+g8Q8yn0/yfLtdICxH7mYoVaLYUKgh6kO8G2iFT1Dg/8adSwk9ff5kS1oXdRXWJcADq3yW2vhAN
jDfTuj8/ygkqpa5/HmZxl6t2r07jEEo3QrdIou3BwU5d91ozSHzmbVRgAAEiBeGR4k2wAERyGnlF
j6vI7XDJZ/IDqvRtsQkJJdWykPxbojydwsFXNKemSDicUrZEsbzM7kcNdTcH6B3G5xxLboa8uqEA
HpdIWUeo6j5Xw70BJHDWr5ugc5EQdn14OQRrrk4GpTUj9rX6pga0itFVItOpp42lAto2ER8qAO1Z
zy2pchu2q6Ss3U5rd+cn+uSxwXlMUxrOECWPr1darie9H/s0Wob8RuyED5kLB+TTRbnf058UvUtD
NTBw/1aYNTu1HEZjCEUGk8L4HfHJQBS7+Il+iN1dD5NGf6s+TNV1ZFGKrj/q7Dr+FJ3KXcndeP7N
P9Llbx8VFz5oJQB47WVTvkfAoouFeXRpYqQ14DiMb2lHMQEOaRG7vXyVa+Va1afnOS534AOifN6Q
E0x8NdG+j8IGmXdUSeM/Q6x7Vp5so+wh5Faqo0Nj6zs5wvplfhL/ZNKdQ9XFm1aDs2J6aq/uRwCo
59/oZM2MkpVi2ho4CGcpihiXHaVvs4eRM6+5leAHOPohMhuAsAcwPajjOtRHLgx6agUJUWyiUQvZ
X3OxgtQiGgJDgnCm2PuYhhoul3m07ekJ1pZxF0fOymACfJv0B+I+tIWRbGjWOa0IYQJCaDPtLoQJ
H/tx+Wk/P9MiUIPx2SBc2ydHk0ZrWvh3eKXdmjEHZ7+BowKOODhOivPQJdY6Y+2pZnCDWTBN15jH
Vq6LOnqZAbKTewI91ik2As9IQsRYMOOh1ikQbI2MM00P+MZ59Sm+RoWJygMwwi67QahMnM2hTd1O
36OcYYQmBeln4ZjRZC96Z+2zqduE+p06Ass1QWECkdbnS99GFSHJuXlYhCydM7O1Y74NofnwYDVe
FXJzKIj4kMWIS0rKMkpexOW+a5jRdkjtNVoHA3SPVnI8heJCfejam3a+Mf6Zoz897hugnM+voFNp
qkrqLwgaiDibi4eM6rro5LQNj8IqTyXRLtiP653RyXTw1AuDfUQn36bE0FTQ+g7nubaIXojuZ5nA
km5sC3W7CsAw/tKxrK8yaSUEeCYQmaG+T4bHoo88Lc+u41R/kgyHM/m3VEuHMFO2EpRslaq7aCWN
UJphaAnMHszwKX/tgUiq9+g7rHwUdaXu3Zcrd46rNcgQhVtbDY1ti2Wd6IQJhGZNUZfvD47YvJ9j
fwO9D2SDs9fnxLuX4u4wDzjg1NZqSguvy/t1U2jXmNoFcrajY6wn78j87NpoulR/PrmzP03VIsQy
5DG0ozJDtZJ6c1ka+6ql7Du8Suoq1zwj3sw5f7vHuZIaaJqaVHTNvVDsxLXnYi36wsPoi/rCYFaV
OjskvsQ5Ai6RwHy2PB3Aro0YwPkVeTLNUA0oMBY6lRbYpa+3opqEKLeFYJbmSt2qge9ZaravQv1+
CFUPcRU66BaKLuKyKJr4KuuGC9fyySD78xMslunk4xk8RRzlFuC8orjBLBCBTvCxpiUaQg9YJGX+
ex/cq9TfyXcgh12YAxFhfdsoTAEFJNsCiiECwU/JLk7msR9j/fjhr0AMRmIdcEKiuwyaiuC3KCUk
TJHEvTz9J4e2ECcF+4GYxtLJww/6oZbMgCIHUtyy42KARXfD2HKbVT1KBEDaFVcYs55/5VOhLQSx
/w67uDWGArcmSdXjI4hwihCApsUGvqy8fUIx/oOJ9t+BFideOEfOSO8quvVhO/rls49ccFaoBywo
D+OgXEsGSUG+tTv7ELW+JxiPswFxCBmeKPs7cpREOkr30pum/6jAjeSj8Urte5ZLtGOUVY/BUt7j
9uMnt6U+e91a8yXXUDFb6vV1RSuls7MVmMSVAMCgnIS9w8qsBqAREn0cYD3hizD0K6Z0k41/u/xQ
NlDc4j9BrMJKxNmlxRXCB4NlQSiM1rXz2x9FHVw/9t2zNb4QLKx6E1eldF6HHWgqRVsDMjsmRbbv
/AnEI4pIBcfvILuGY9z4SoPU0K8WWmif7TL425qJX5bfrOdKYGMhWajm3RQZ29n+GShAxsHQVMRc
SkwbstpbVrKJh2TtN5Azqs6N1KvRaUC3/p7kTW5b687406vBgX+uqtf8tfP/mbrbtvmBV99Am6rp
bmsHtYMJBhtlk6rKXMzSXACViLJnBAHdGvKS2wKULwvVlfzyqLYk8/HarJE6DcK3Ys52sWE+FmZ5
XaS6OwwtLsDhLtQehgrfLjQ7xJTa6bDRSWGoXLtyrnjqJF8FOY6h2GpKfwxlR//i/KI+HRR+WtWL
wsCM0lumRVRF6RrBBunbUXDUMLCMy3eVUhrKLFXWXrhmT24lQdFzwLObNHC/Hh5KzZImSYTPpRIK
35EGEfkq1CjPv9yp0EGjIUa8C6iWTvrXYVpnGJuJNXLEUqExJg/0nE8NgHL/gCHxRUGwk/eCrlP4
MMHywkhfnMpDPjbS6Jfo9scPIucuaQNyDJvhFZ0ALRqFRk5R/Ez996y8KOQmPtTyQIYMihKZbuno
OyxS4tHI2jBUxMsW77b60vTFHe9bKPdZ82zq2UaiiSpvJNPGvnbTm+tU+i2KIZxk+HvqzpOMno1t
lVsb12QqFxoORThlu2YtC3OiyTjgvpXL+rU9YbK5Tuc76geOABpculpOSE+RaqImqSnAkw11CUsO
msApRgeZCKENav5OdUzk6PyiYI+halrdYhdYgM5Jux4/7B6aHtwyfLfE9lMBHPTtX4s8olIRzpme
egVCQfZoTa9Tj+vFRa3/U9P++WEX+Y0ha4WvGURBQDRmg8RdoU/tP9c3/k/FREzPZc0VKxXO1WNB
R9sBmnB+kZ9cdZTZBIeKLBWs8ddV7k9xa5kmNzFFR4NuBfCpzih30tDvE7yHe6VaYzk8OMZVVQzw
u4JLecTJaOTzEyyW3lQimUy9LcYbQ8XvHPRBF24yJ7uNyCHMMtx0FCgi+PIlYEtg5TmGsTpftQzf
L8zFqa/haAibyLTAdbo8X+diMgILNmptw2HaoBBVWBszila2sOrTXIVoWptvTZtS2j/d/FZBq2rV
K2hLF55CzPhyKyLxJb4HKhfsya9PMSaBYwNJALJM7yc89IRAHYdbZ9PA3BIzr0NoVpdhZafSuc/D
ilP3U0hmxVoUx1qJw5kswCBYmyFXRWGioA6GD0KHZzy92i58jhsIW9iKU508/+Ynty4rUKhxcLyz
L74+AsL5+TxKgFlFLpD5Lv6LIkSxspB1cc/KrIadUYf7dPpDLVym2yFTzZJIm538WSyJlsKkqGqm
debKpXSQsOlpiPGwZ22GC6vlow3/7TvBr2O9OJSqlyrFgUpwWqshMOJpbWnvVvgkFMEU/mslv4WE
WaK8KGkpmr0lVosmpb1U/WHbgafL+qHpsx/mdNdQlgvoa2EenNKlcjpav/Grr/+cS7DJ1kMYmV6O
/XiFblgO3sVszV0U0qqK32JMx9kOHRKObV9tY3aJDjUIHJks6ZeOiZOLUvDVVA3YEAoTXz+NhKxE
bTSI42KtWOUH34n2GkmpHP1hUdIJkEptGzfGpb3wwZX8NsmCZYJDmG4QPn8dt0uSHM94lIH7Vt+U
kDhtFmIJSk0YYg5N6fUa8z043owxMl8eIlLK35EJl9ZDYiE4gbCZWXa3YS5BtjSerDhwP3QQlfs0
lo9ZIR/Fj+toXfGhqFKGariRkGev2/Vg/TI6exf4IS24HyFtvybpd1UnHyQNW2fctmL7ZeZEAMFg
T+FRbqTbAIW2+V307qnzZ5bo/usTPw25kYjfWahlqF1P0YNUV7cVoiRpbrkJQsN9Pq9wf16Lir80
HuxqW+cHuVk7894nJe03KFrj4CDN++oYlOnep9EmNAE609yqovolBDKc2E0bf5eWBXdFiQn45IZl
dl3xdh3BOzlO4r+LasJIiy1Ui1UDYyxG5i3B1slA/eVFBbac1jS/WE4CnJGOD772Rn9DmNAk8c2c
zWvQgRWUtJB4c2amm8Lc6T+sqPVatXoYMdEWfUT+XZPatYnDcFEq8O1JNaPJnSXrLhhtBBlVlOwO
ejJ4GGtGKIeomfIqvDAtdEHFN1QgtlH+Bw+hsrVdjhtBKQ1af6fjAxzWwzo0pTuCs1xDnq9eG/Xk
QQzzRFE/M1UYrqoruoqCOecnlN5s9KMfzh9ZJwNg59P6XJya4TRLkzUACycALpXCK3Nr0wzXBBZm
YG2M8l1i6xO4nR9WXESLXYHmOBIaQFpM2vWLXdEk1LuboLRvchqn6QtpkhLf6jSIy9+6vyn0CwWD
E5Ew/QkT4hMa3UJG+usmTHK1Sxwpt2+ARQ7ZD1IfxipVwSqo47vzr3aKzmbIKKQCQ8CHA5bG18Gy
cC4d386kmyj+0VePowkJBRluJ6e2+BPgVT5vQ0jCcqNeOONU8a2+zeq/I38LhXxt7mbHJ5mJ0rek
azcl1J8AN92KdJVWAvZ674QHN7klcTvl6+k/FLdUOViRj+k0jZoQT/P4tzYcdMV+zFDJrwMcGSfz
NnXeRlouOnn/+fk6+W0+PfTi24wK22TWYP+pCCbBSUMZzbcSV7RHfa+1n8+PdkJUilNYhdSOlrih
EC98/TpjElWD4tQSqhr5Sue4aUAhwW1cJc5AM5E4ursjL7Yg4anyjW/69BWLVWCsIYxKMfrQcbky
ADEJkO35RzuhK0PNQ2gTAGmlorR8NLuZNaU2VFouaAz5BbVQUz+IFhrqQx8oEnAzSKJmjF6M2m6c
caQnPsBIWzzt+K5R7hPR71iuMY3W8Q9WNX/thBUyHPmvspg2orJR2cFG9NzPP/yJAiSQNxXoC0ra
irbM/RAxCSrfgjKR6+8oKBXDPTmVOO0veSucIgwh6oYvnAz0WSXl+/oBZQkvFV3SkqMUvNbQJGek
UDIwL029Qrx2skePYs9kRMKHXBoLl0vx/Kueyjh4Akfwd9Gowlbx6xMotTWPcU5XsAyR7KrtjdqV
iHrdOw3gua2eNRi3w5zlBmjsv0b2cH74U/vl8+iL42Vy6JXW2GaIA9ucMZ/rr+fMEa8pTN0uktNP
ZTfYIFHpxVQGLZ8P4MensFozEylK5tq/yQfa9A6LijoYNRIdaKHCGRbS7LPZsKGWHWRzP+k41FG5
uthmPnVTgXbHQuXD2MxaJjdqbpsSYgrhcRpn+Grb2nmph3e1dYkdTI24mRgE5+nzs31CZoqe7L+j
2ov0kl7XkKRIUtzU6hEs4uzfeqUB8gBe2vGoNr9q6SgKeuLImNaizBi8iVJWMP258CAnAlgehEXH
0YDX2DJaj5psalAf/wDVBmQwAuCcPQzolyvX/j/Sbym+VBsTO2l5nZDMQJH7iJqXaLqmpM8ezk14
tFV5hQw3gWvauAPxai9jlSRM1RzMNwkOWmqqF173RDZnGAr2MDa0aAXZh6+bbOrS0ZzVojwGKR1a
4HrKpFAORWpibbLOASlGRuhpOkYMBHtjVK9ozU3y64XHEIHItznglIHmC36TvPrrY0SyZPlExQiG
+i+18wo1jFo/dH0n8/6D7xBJD0WuAAylRoZDkAir6HJVXNyC355DZBC6ajgqqO+vz0Hw3ybNiAPx
f7odiFgCpyYaxjpoSLsVYCrR7Gr1C5XKk2cdULL/jivWyKfdT/pSsigDKgrjXabsNQsJ5V2ZXDe/
gR3U6c5vd82wKboLedOp68TgFnFkKt8s+sW0z7BVBzyZpCugSzoaJ3iPDYcasZSLh7l8KmjC+ldw
4fjL95urwa9y8vXuERr06vEKdSL95qr2/t4+3mIhu1X2v7xqHazCH+Tyq3BzG956qEi44cZZUeJc
/T/Ozms3bqQN01dEgDmcMjU7SVYcWycNy7YYmjmTV78P9S+wFtVQ7ww8Y9mSLLKKxaovvMHc9q8S
SgXb2Bltwam9x8a1U6f0bkL3x4/c6by70bkxPffbYUCL6Vnw31Lbe9C90cmDw8nZm453EFzdflC2
KdJHit27b50dbHqnhVOT23cHP3LDzS70vSk4OTdvd18v8UvnCdRbawmLsLheq9kltU4CMCWnmzL8
ya5K/R/4kGnidiq4mvpfgmPU9BUTjjQw5PX7VJ/HNs/UOV1YOwOSOAgDgMebYFhOlbmgwsBzATgD
Pn6+sqQunR8okSgwQxbWFC/zx6U8i2E1J02cHhb3VkrEKpkAWiF0DYv6qDebCOhJFGlXNPAuAXuW
jAMHG8IiNFpXB0gKwTfpOkjGEeCnkNQGODV7N2ksvSBAKAucIDHuaJr+r3N4Uo+F8QI81v4vogwf
bmW1ibTVmDRTR54PLg6AGlspu3hPA4lzmyL31+vqwiuMfpOqoPsHrEldd4nbc2vqZk4tDL1tev2Z
IyjfdYqgTXbMmivb1IV08sO1VhGZEWlFfcpE8HBgFCq7G92sfFrWcAYseqErfz20S0EBNeUlfVis
P2k5fFxKDcciCTl1Vq0sCbmOo+xW5bdK+J2fb6UpQofp4dw/JPE/qRQo5l4yKdEngdzcVNOv+r+k
8ITdeCSZwBEWlMjHu1HbypymFIskIsI4xWVFdFIpdqnI0VYStWNKdGZolfv1JLxjQVZHkikRGWJR
jw4ftnYfLys2ypgbJmTAdoFxNt8TMbnvyuY4pJkLWSVP9tV5m/XpzdSY/umUBxRg3k0W+zfCZFDr
Wi4ewkg5QHqfsvZ2QdwkuZcAjFf70GlkHAC6J41URYoJOd7Q/t9WouAPA/qjp2Zn9nVQ6/qxa4/G
6e3rwV3YFAEyAtmiiA4ab+3nJfCeVkOJJFPRvZ406Cl3YGT1vTJu/4sCDJfiABIV/Il5Vz5OYxI1
KA/EcnQAqn8qbjrThYljD9UdgJjOvLLZXzrPidZILhc5Ts7W1SYYoo1hYiJl3JyyfS27eFKOpZvk
W+JIFRCvhYujU8jefznQEXCm0GQxrQQUyyn8VxyR6xFCJiJdGvpEAFQoyqUk+CWksPuvn9wFKXLe
AEXhKrQ+FQAqH69kKe2pFWYs/kCT133lDlOypReQdS/KrNpgs+EBujhLOsL4XMbfxQJIadZvMvQ6
+/w/SBZQ+kUBa0GDQ9ZbTXdWt2TFtZYtSnqMHKF5vJgJ1uL8Suvhwum27EfA/mXeCJmhfxz2ZOjF
KFEQfRyc28SN/N7+B2dO9xqy/EI6uFwHIBo5CBWUde8a8bk0L0u9eIQWeitP9vG0SVx1K/74hVbg
Fhmx8No+8znx+XjF1QtS1kplWi2+OFjs2dGEhXhM2JVG9G9AT2q/x653LPVFUPe1ptpperLP4b6h
JSEYD6bS2GqHpultgVyx5igY26DVa7on9bY1N+fnsXEJMRv5mxD/urIQl/v6uD9+vO9VjTMSBOYq
XZ6IJz93m2qDMrldbOkC3EHxCv1r/mkXVj6N92WZIcrHO7DWXDKyWZAa0GiHhJZBPt7MRBZz3Dg1
4Y3mFjvw+XCK0uYV/yROSy8hs+qj43Us87Lzr0f+942s1mKCTK2SFkp5Wyq/hdPtSb0LF5rw6e00
7QbhdtK8zqqBp6Mbv7ky6csLtbo0NShRMgziS96EVYijxVIZ9RrVETVZwDdZCv60Ba48KtuSTE3o
NQdwoIgngThUXtuVjnqWr4UHn0Mfixoeyld0ANmG1iFfMpsTXR4Atu9OzsgPiYFUvJj0H2TCOj0K
BlWzhZLO37ck2ani6DU93YwwdxQNqcFrW8PnOfl4O6s5aaNTkZxC+rHQcUswWyMmo0N4x/SwE+MK
sfCirVcTzdoU+GR95ZFcnAw8ZsjiDepW8ir+NcZsGlWjxvbY3IzGH3B6U+chfsfreGWgF65ENCax
0+oaBh/rnb/LIR9AaIThiKhgc6zOGzQR2Gx11KKvLLPPASdGF+iOswMutjVr61rchMCYZYsXMhgh
RR2cxfuvRv1gtBO4kPnOBPqe6dTjjLOtRvGiRCCmT50aOXHqCPNGIMfJztfoJxcEt3WWP3gmBBG4
wXWNbBRCU5qHIUPe5ajJyDpbsk0qjYxH8YALiFwBrpqSR2X+gyvekMSbxcMuXAoXEk4OXSpvzFR4
EMV/xtCn5VYhOB8rs1cMSFyD5xpmybeKzoZj6n89o5+fHTeOyQNEXJ006X1gf8UHQGHicJJyat/h
Twk1GMQs8k05b7TuSgT0ObLjQsY7knpZKOaqfDobSWv15LuLA4zQeGCE8uwOHN2QUU381wvyw7XW
mCTR6JKqxEPoVsddoHLE5LnNvCna6Nfk6C4UxT9eaRWLn8MRzYdUQZJ+W9kb3am3NDJs3S4eE6/c
PH/9rD4vfi5G/R1nDoiln0yUqzGr4oSM7hB3PzlbFr1Nyt7WyT7cTe2VgsGFa1k0aVgYyHyQva/2
rjSXslPaV5iNtDvy1dPwhEpSwgstq3807YdBk/brwV0KcOCGUF6W2UYoE6yO7aFWI3po0+kI9FQR
nmqJJqVqORrqX2OQdY/DtkPCZ4ItjljrIRR/tfVVUbRlVB9PscW3B/agKKoSa391D+eshJuAA+mh
7pw+c2D15spTldOS3SC/mUW2fHKlf9+T5aIAI2hsLF3Ldbl3TmWc78pyKXXurPAlxGyK9mFlPvfN
z1J3C/aBK1P9OU74eMVV4hqZwqyMSlkfrPIxKhu3HBPb6H9xMjtjEqgif9maMl4UrtBtv7725/0G
RKShiPQ0FlDzWjDiJHdZB2wSuhUE6vmJUwkmMVS5q/2qJdZZPcrFWY3ziIgEw4PlRv7a2Kw+sqDH
YdJZpLuRHlXW0a7Z1ZCS//2AOGEVHaYRZ+C6PZAr3QDBABAa6Ce6M5DIKWwBMpry6srh9w5A/Dgk
jhjEw6yll06/cok3/hpSdZpm9ZwDaUFB+DwHpeKYqUtpXsc2tz0nyGEcM/J3TvgiB8hyQ2KZx3dU
gGZp0yRP1e+qmLz0mmXn542de6FYbCF0i/H6GlJQhPKUyjkmuO/OjKUI0u4P7P9uMPDxHbyrEIYL
8ismGyAQTRiPBJrve/Jf0yCJU9aUWSMfkiFHRC2nJ5F5JT6DWXb2Ukv9IZ/Bx1sGQd20TdBb6AdX
rXe9Cv8Uq9gUjyo6vIqbJMdTjsHF3LsogOwaodh8vTQunA7cKbNCjQxrLDLjjw8so5ESWxXAXPzV
aOKAea2wssYSDHY4ur+1PDqK+AKwfNHvy65pr12ogC6XB/+EV9TS0Vm9AplSlX3W0bsA45LVzT6i
OyrLd5jpSeHzqVns0ReEToaZENa5zTEaDaBiNBuRj7p2JF9AZ3y8mdWeUwpJPlqwEQ96kzr9pO8j
4zdimi7Cp3ah/JHGp+4cIkFZ7rXq2qbz+TD7eO3l63+tmC6LMnNMaPCzrfMcluZ9jWpK7rHxUOwl
Mbny4C+8E5ivIKXPWSJR9Vm9qWVdqsBsYOoY1EIFAb2Yp+nJkO4lFDly9TiPfzpMDefjjD4S+byY
utVDheIq0gZlco1AcnHq/76bVSJvwkjHpBmSErL2YAnPMn5B27g8IJ6vhN/T1G1RdCz//SFjLjwd
eWEnSwZ1r4+TXiUwQuKmyw/RAG8ktn4WaF31IGKE6Lt0xhgkQTw8DBa417lFG/xaC/Ed+rDaLhFa
pmvN28vxugYficWQSwgjZLflqf5TzoLf9C58Dr2KaZ3K/ix2NzEecRPi5Cm0uBRrgnMHpZtKlVrc
4BtA1+sAeEOZbhVLDdLu7E4RfrBd4UGfI8bkjO6f5vB7MyRAVLA/rYpAR/W1rKDiotSnFYfG/Mck
1xOiY5qgBDTuGxFIUoaJO8xs+ptbpf556t5wJtsYUF0Uc7pyPF2oFsOTWqzwAG1AGlsfGklVnWYk
PXj4RX8wtIhWsuJaOgC8OQ9ArSRDtUvAF1bRW0pyCARNbxoHCjSL2zVNFO6Sxbi71GFYAUQA+Xeq
HsmeF0Uigjk3pNhM+z2ZpIDiWr0oEoXoWiJGMYtADxfsKnLuzUvFwLs+unYmXni1PwxvtbbPcmf0
NNfiA25juoHfFT6giXp2m/LkDYgnLeDDdx2GGE2FeOl5xb12fzoVrgAaPJdiDI9g8aeIGDb+chxE
SbYoKFDZPp/RoUWUwUhP3knbDmO1k9NrmePl+2eXICNCJl5blWw0fZ7EaNaRwpWOUfiEIGQRUqsk
d7WRjqpH89qELVvP6q1YOPUEEkskoa39T6IkGWThhK41haqwkLxobj0BaYcUXyqrlL0wvkO5bUlN
zfhZlxpb4xF2euiME1TS9Gc+dj5FcgW315RXYLKyzaTJgSAaVzLTCyVzVq5GPgD0hPhiDffpEuzX
2rYqF2/LQfBkESg0Yu0VVg1md5uhbUFyHxYJcIz0/4NVc2EPB0q/mKGwiaD0uHoyBOWhpQrF9Kgf
XffYOP7WLr1N73mOE9y5Xx8Y78WY1VOBSQECTaRaLwLA+LhZtvTQOiAf+UEQSHn0MOhm0Y3EtwwX
HzxwObSmaZNoL/NcO4kW+jkG3gLSCxPYWxF9wyQ69tUznvDJtezkc8COnONfd7bkEn+dnYrRjIZU
DDiADPCNt6AfmHVkHefxSoHgAgyPK1GrojlN+e6TMw+86KYc4wYdo7HaKpRFLDYSXIGxia2xmD7d
U8egVALcTD7jGY3AawH7MFaOuFkbWIaLr6TDtFkdIx+OPcYyiyuNRkyT4vJFRL7MV1TOuOId2+gZ
2sL264d4YcGwyVpAGZa7/+QV3AvTOdSbCqdT8Q7RqHk8zOLdAk7SN9fBrhde4w8XW4WWYx6JUbQI
npALwLSq5MmbJczSTLzdUWKF+oHwi8wkRefMa+F9TGV15Wj5nGEtQp//b7yrF2QQcJJNR/r65QlZ
TdSDiSTL+qmMkit71gXs6JJYUPNYUgw6rqvBlmEdWqEsvRNbUOuw8VKXG+iJyDrEb/l8LNAPIJgV
NHBo1iY/jxi4oWYRur3+NJD7naXeXU6ir5/3pfiaG0KywVoSQPxmV69GERdmZRLS5uF9Nb+c6vsT
pW6SwIjeaYJhfUEhMlqQUjFuU3d6M7ohX4EVdeVGlndwtXt8uJFVoG8NAjDrYTgfwtz0RzX1yi4L
hGxwpWpjnLVdYonbPg99ju1FtMsE4P/1HVzYJBYjEXEh3yzZ9rJa/9okZC0dxVgFmQcNYu52oFB1
Al/EptSrFbdrl1of+GV8HvB7RQhVf1rCt0ZTtiJJzcLOoPY8v8wQwU4FeR6a8hYQtRNaeYWCykY5
7rGu9EZpujL6SyfVh+Gv1mdaWnWfnFmf5nxE8QrRlcXbZynvZy+x9AdOB9lVjsyGeC3IvTYbqyUY
CrQM6f0DiYWKAucLTiUcfNbb1XrKhUYnxmR/PePVIkukXATLxCBprhCsQJtpa0TWvLi8O3UbxGUW
Hbivl9WlBNpaqApUjqkIEq18XFfaGf8W48TwFGyLems7ZNTxR3AsL+RvTGto/FbF37RzwEyN1dOV
q1/Y0D9cfbXUNMWiOl+jbAsp3S+gY3ToY9BmWAJkGaKPluxoNKJpU9vp+IJv+hyZ9HLe9FZDeFzw
xnl2UYe4tu0sg/74tgNXoJIOmIrASFqn9ZI1TCoKohnODU5LW4l1LryeBoeUEk3DZMT71mseOvVn
8XplQq5deZmwv17zqO31MhvM/BA2hzF/ktQZGjVUXE4byhk6UBQBzZAnJPyk9kSie03r8UIFbOmo
Eb0CZSC7XGM2skHWa+3UvSfyZ90H14LS3V54FAHg9zeD6UbfxR85zpq2LO2JU6pm01j+CYBbu73m
IHHhhfjQ3tNWCS4qMJaZk+UeKlpdWFlhas9+a4b9wQb8M1dHI36+8gCW13n16DG+BWew4EiAtK3f
wSoepFrCMZiOYms+8RpiL+ss5uMIoBTa6HD4gNnsiRKNxHJyiGfy/MdIw7urmLYL76b14V5Wi0Fc
wMNlI0L8rgz0ZDbnJA/OZoVcTes3SeoWELapLSwncaPbqbnRMaX/ej6WffWr6Vg9AQT3kySzRkwc
4I+/qxxfn/LPKIgPw3wvrvy15psUIrMsDfJhEHcDJUQRtH1/pE9WVRokuCUz7OOrzRDxcyfCAuO1
cLTgpBif0DRVyfKfc8AXo/wsm9luKSRNkuQVgdjHTk3Yb0aFG52O2Vxs1P6lGCc/kxN8ngRv6KF1
5dGPVrH8whLx7PmeT/K2nf9J5C5Qm2Y/nWfPCu/5L81TNwVYLadpAAnPT6R5QznFPRFQSmF1J1Qb
jQYIyTsSUm6ZpZV9onw2yfPdfLYcyaT0PCkgP9KtNpS+Nt/V0zkwg9ECBxJHztg/TQJGroTuhQDD
tUNyfeEA45pg6xiUslWSWBPq67RqR48MBuUHoxKxPLOtFp+cjPydMeFMQUntsU5vqlth6LwhnW8j
vNdRLRZITPJnKhYUnuN4gkh75EQIgTkMIrC2HD/s/EcsSq7Y5Bv2Ka38M5XK3uTN6RFYT1o/NnWq
gToizddsRi5gQxZ3HYt0YDFQNIxVaCCMihnR4YmXGmw6Gm4jGRBEnVF0z6h1IRDOWT1D0qaEcm53
ofkGug8nX5SNgCp8/bZ8dqogcoYjrS9qd/SZ1ks5mSp8iVq06U8KTpyh4kZIAuZP2vitTzRnbgs/
Ouf2oPF4h1ujf6vC0S0JYsYDKNp50WdQTsSS6o1QZOjQ3GuV7Jp1bwstC8CilqlE35tM2DYd3AgD
I0E3tn7MxiGN4r0MmboPeT6KU10jvn8KghgXvmrU+Cg0GojMfTyWUqM+myTq2YFdaNHuC206H3Ph
XHUf+7T9ciGZNxL9JQkC0lqWcExEVQDokh1qa0dJf84fkzN9/tT7+kG9A4Y+7GvLdRYBEQMs/tIX
/DigfhjKMSyU7JBNmHLXQdE+V2db6x2lCXqeg4phUFbdlN2+Uzh2zn6nPliap0Y3RgnK2snKo945
5ulWSm8QgYvGbXi+16QtCr+DuWnOnoad6z+d5QlP3+LQNfc/53I/yY5ZHdPpHmv3LvNLxZ/yHZbV
sr7rsk2recaDJPhVhqq9n+A4fcblyrYqt2CDPwfdTj8ColdupPY2vtZj+yyPxoRgUYWCNq+SCQJ4
NSGZao5Sq0x3NPRPu+pmUZvPN0ag3Ubn+1HBceBORsc0PqrFRqD4aEtq0LsnTBUA/mW7tvYaHKb7
o4r/e7VfJCmmfQODQnENGNzRxjRs2Z0pgKHGPd9msSu/7qpD3jyfLPv8WwTNbOBPhaiPp8rBCYfi
+dsU1OxiEvZfAD3cufe0K+WEz1kvg174XxL+jMC516xSKQyzoevF8c7E/Drx0x/sUicBTUibYE/H
5vZuYU3OG2SebfjN6kEzvQl/6Svx5qW3i4Y4ctHIUcLUWMUcp7qq876C97cIz9Np5PRTw2dgAFl4
TRr+MwaAIVPFAUytq5Bt1qT9UuZMsZo+f2y84uZY2Xi73EI+8X8gI+4Owe+v3zNALqyb9YuGKjut
OVEV+bAqu52aPkp7fUoPkzN43fPsil4ctIfTRvEVf/D4nEeV8ZBul1+zP/vYxm+zm3qr76bKaQ/9
QfGFX6Kn+XGgesP90LuGL4B49JbPqW+ihxLI8zmQveZed+jywFX5kzl/8Frzcz/bNRukqgItyHbF
LgvSX6Vij9tzEO/rH3DRDZ/fLB89lQClfn9GuNVXPar3vuJmXsafGkd3ZGd0eze84VbR1NJw8B5s
F7ilg1rORvsxoORkL9LHm2HP3xPb2vK3JtAJJQqvdAuv8KINlnV+58nO7OqO6sw+VcUX08HHHukE
e5mOMJjdySMm8GnwPsue6iz3sPiw1w+xhzmKr+yt1/Nu+agEua8Exj/NixI04C8Vxqfsy1v07/83
3G5TLAPmk93yKTy3lWBefsv9NrKlIF0+4FG7k4Iz36QFiMnvSt/YN+8/a9hUzFrusifKlY0dEhIA
f7Qg+tU/DEyoEkj71O82TGuw/D790faoIuXoNGyWXzUW7X76q/2mPln+8GIxp8OmeTnvKB8ci2O4
K47CzWlrfjtt+30b1IHlydvpRx2UQR4YHttEHejb0/Z85Mv7ch9v2gBR61esBbzIn4PTt/4f/Rv/
/FuLesFT9gQ94un8FD1YN2hO8X/0kC2fvUdfly8Ds9ideKf5V9HtuJf28745zsEM9S9gKtzURc2w
eBlbJob2frFBxnWDZd4/pY/Pe+k3m7O3zDIgmU0fRK5xE3qzLdmvr6dn1giTsfxSmDs6NDupRcHB
jm5PywA2hgc0dTP5WNB/bw4Ke562wcBnWxz5pjGYuZd5Pwb9Xt/2wfJrGeloz/9kd6lr7F+1g/A6
vAB7um2c9jZ1ywdQjU+Ri8LN5p9D7/xIb4btU3unOaWt27bhqG7jl17zXXga/OF76/XO8jnD0d3w
ULm1J/qzJ7utQ6i5IfhzI+/sY4nh5h7CWcfTvnBP+7NfboStuI92U4DKzZ9ys/Te9mLAt/qpR1S8
Dx3FUZ6TQGdrTOyfmnOya/tJdvEzt3PkUVzNwR/GFV3piCjIJvaRS/Ojp9AfAsElSPQnmlm2/iq4
oU/zxzvd5xs5yPx2U/iFG34fblNPeUrsh117l3tpMGx1H+kWPiqe9BPxySAKrB05ofWm+8unrTfJ
Ew8pNxQFHV9e/kESoKEcI/hiW7tmi/sPn9gZO7Owl++gMxPwA8qbZpvfnL9p1PvfjF1+k95o1Hf5
rLAxduE3/tTbxi69Se7Db8JdchN+C78lN9KOjqpvbWS/2XbbKGj4iaYvPhZ+vZn20z49opu57wJO
sU26k/f1UQ7SXZPb+a7dhL/UoGCsqScGwz46RnwzCqx+xZ+7Pf5C36K78DY/Rrv4Nrkrj/Ets7/n
H6e7aJfwK77tgibQ3CYwtqebYc8edJsc1czugmijbKmklK7pJZvqtWvtgZ/Y7Zefhm+Ak+zEQHy/
qfZIeekJmCCPPmEZTPsSj9XtsIdLD15oW2/aTcZSEV1ro/qqT7/V0ZyMR5huog12Gt60sYJkK+7i
G9is/F8f9B3y1n6+RXDExXh7px7lu9bXXMX+bbg0DIP8OO0jhjQtN8Qg44eSG8OtZ98es9spSJEK
OtbH8ni+TXbpXdg66a49yqzF8210F90tKzGIuN/Ek18jr2bVJLtlVcpuxMM3/TRYxlNStWE5iXuB
oXfsxefXaZMfkm3l0XW2l6sv63uZ1mi3jDk/DsHEd+NuP70uvwVDA5R9WZ3X9Jo/96IA4FFtM0SM
kS9wJ4Z8gO0dGvmjvIm+GXAq49vn0YcPSm37wFa7bYDe2T05iyu+P9GvT+XPZXVZprq1wFbgCqqI
dX4M9vKphWU/agTXh86z7MppbHNn7vLt7Wj/QuD691g59KSvZEey/DkW+Puya7x0P07KaWpEtsEH
YmCsvm5k77yLg7Cx58d2D4jDy7ang/wA0Eh1+rt6k+z+fU2JsaMAjLExEC8sfVclx9yqKQmoTf4o
PXynorSxoKtKjHa4MtrPsABZpoEPOIMGDpmgviocm31xymdB6I+9pd/ptb4ZwiEg9rJDyfJSs/Ml
E90uidbjud8DIODj2ZayQKekJhOftbJXp9vQ8qPiUaHBrz2MbQKP9GXS+HdC6eNe+54Ynqbooctl
X1VaL8KKQW5EVCurDby8luRfUFyF9De55k39WUd9NcBV2DoqCHX2YTPdqceKvbPyRtlBWAlSEr5s
dhJSFfGRiGkTXyh3Ze/Pyna+TxHa5AuHaHbOv2nBT+w1o+6Eg88f5PGwxFEFkkyvoftw3drwU72Z
WyaP5Z0zDUp867Sv7Ms8jvIYESDpcehb2P5oaiBMJht4TAMITzPHtCHLGsvxlvLu5yG9nPsGncy0
O+Idd2WRXHoTTe5JpQ2/IPzUNYUAhdRJM5r0MJvHsbqDpWwgs6RJCDkRgS0GrZM9/T5D60XKhn4j
LPFOw3+wgZGNo9XX+8Ln2aHwiwAJWACLXtt7PfKvQlyu4gPcGDOgqfmmkBNHHX+elYcW+96RPZPi
1NeXu7ANfrze6lVMjCGp+77IHzUb8L3dEXpKr33w7UbxyLfsH+o+dyqP0lhw7eX8XDRCKw2lCRU9
cNyZjTV+/Zwb8AVjely9KG9SyqaL7lj73vp/6UYV3X7NVhICcohGivZIbZdm2Jjlrhri/2Bca3S+
Qx0+pkncjyTDG8ZiG+7pakeWzHxO6pNh3lWeW/9S4NOdUncKj3nyRMYzDV77Gt6dnXvKhn4ZNDog
DRfMPR5VZEm1Wtgwj+p76zkzkavz++9l7eqeTED7G2l6kTjs5utnJ30qDC8TSLkNxTlIwoD/Ph4h
XSZlM/Cj+QjZIM61HSzI3TEu/8D/XvSTy6PG8RWnL1PmtNWfVEMCXbuyfi7kstyDrOuLspC+MCI/
3oNUSnMNAzF/ZCOkiLpP3c3Jbm7bzeTs52PsPn895s9pOpcDrgL3iROEoX+8HLYFQhaq9XxM8Lek
1UgVjCpoX78U13Cln7swy+z+dalVNUYU8yrN5Ui9K0l4Zr9r7Ho7K89zuMecPh/8sLjHIF4mF2s8
ffIRsNNPd8YYFN+M0UlKX4/8fz92AzdSY7EjZe9c7VPiJLQ1vqS4DGUbeiL/V1xA+lZeQ7G+YwbX
b4IFg1fH50ylBrh6qFUuKLNYRd2N9RDeKL7klv75bjhq+3gHvkx0qzvEjLP79mDuujuS9u/Rt3Sr
Ovlj93y+qWPbQski9Oq9ciNuMas/FofiMftWNjZRfHMYvsu3yc/8pxjbikel+zG5J92RnbfymAkO
/jk6QmCIiWLld9Aev57Dz+0snurfQ1sdmINB0RGZgoVgSvXdixzUpp2BzCu9spF/7hyxi8Pfh3Jt
QfGmovdxqZ7bphDbKbTukq2kIjjtijjUHEGJ5j9DnE1v4u+Ms77Gm3+nFqyeHZsYHM0FUEa1ePXs
mlgTQsHAOThCoLGYNiHqmMP0A2+N5U9SIjr69EMoGl9KcXVrjlhxeAVw6JpQxULnCMKEHUM0E1vd
scaXiSKklhMFa/gNUdropReN0vmg/c7ll46CgzUZPo7pQ2McK8rei5lO7Xcjxwm9DfBIJ9w7ZH7m
lKR+sXjcgw35+pku+/KnEdMhxq5UXNgsq31bESo5D/N4Plp0HlrtkBiA0JUKLd67ipmv65M9C8HX
13zXpVpf9L01TYCJCO26piYa53MtFH2+GOooxqt8eigxiUomDcRv6OQy0naC4ZzUb3H1PUaL0zi/
xSgL4J9mZ6LqtDKUvvBtTH9VyusCCe+sO9G6stgvxBIgBxaqHlIosN9WdT/Qc0JnaHh2d5mHhwEE
J7bLNtsAZMCp9usJ+YwOQWqRzUmirIkaCTrdH5d7Eyqm3LTte9NWMbexfIT1YmoH/YBB8v/aFMTH
4RX9k0vxC7RkmWRCXXAC1jIHf8VLxtTFZdqAEOurO+P0ktd3ZU+h6Qnh82p8DO2bTLgFQsHAF7VO
Oibp+Q8qXw4o3nTCYvSKLMmlM/nD/awW49w0pRqJ6GgxAcm7nlQRbxZAPE43ES25aAPpgPOapiTM
aHRhru7eF3ICdAl4F2jH8RwA6X2cEovwG5tKmFbzaUZtwdyHHeZ4aoj5yQJqdaBnlvnknVDuE8If
cRa6cCWS/DiG+bZujUMil1siUIf6d0rb1QJoNo/0JxWTtGbEjqfeZASiTfszhtw8QCqG8bh0Y870
GlNNsIvmXxvwsrj+HtLq2D93J0g5ESA8Zg6qHrRKqX/jYTZAtq+dfpeOCOgkdMAWeQ7o1atz1lTD
lh5cnT++pG7oFQ5SzjYlm+PVxONT93uRhQL1w+IlfEMz8uOD0ru+A0+lLLF3fXiN7Xt1i6q6jcXu
lbfkvee52q1AGJPlwFWg1SYuVYG/3pLSNMLQ0Em4v6NdE0xP8a5lSOo+/nUNrIDwPz/r07VgooG8
BjlBceXjtYTRnCsESrNDF8IQDaVvxq9WSY6ZdDqUifGrOdPnAaxW045Xx2mnh9/77ntbbE8YWhRw
m6zGJOs5LqqmiwZlC5cCiTCnr01nEKC0WNUNCZQv52+nGKNTqbnB5+DM+Trj2ybkjiXf9D+i6qhK
Oyt/mRTDNzvr+4zGGZhEfg64YlhBU9d4j3qvBOHis1RDaUhfCJUHRPCnaPLK7C3H4fOM0YRygD+z
LPwWfKmZA1UWUmfSXtLxDsncpkVJCXiUlO1i9Y+KiXF3yo7i8uYpf9hrh8RTSGvAUwDdyKwZb4vd
8G1qfmjyU9gEi7U9KAua+2xIUx0h4o4qaLlNgJdG8vmbiaq9moiBaQa6bM/m97AvoRwk2wXrpwLJ
acynVKS6W1m3rSw/KczBGSplxEjNEz2PXPag2yRwEOfmBhCbVALYRM9fVxOMFA1X0Af31CiBIqNH
TKXCPL0U6MiTP+TD08IJGDLNRfrBhk8AAHTZBJKRJkGeu1o5ka9FMWL49H6q+P56TnbxXQSdBrED
YToTcNzHxdSHZyTmT7yL1u1Rsu8rtyctHezfXx9el1I/7KgIeBfEGWC71f6Ccg7yDR1rtv+lv91q
B+olOLRUL8WL+qA/Dj+T3+1D8TK/Svfqo/U0/Orfyp/nH/IrXB/zn/KFD81rNDr0oNAdf8IAlqrQ
lXu8kPmgR7q08EA2EFSuNospjMtJ0yBbQYVMGto7HrAcoK4gj76ejAv1EGUpl+HdyUmu0Kv8OOdj
rmAlrXdE8w4HAboNkYux8NLCsMef4J99jRK9sSvcqxWBZWv4uHUsIRytb7Yq5DWs1dYhZ0bUxgpX
lh5OL+331p3tswNZ7G3ynx6+HuXnoJFWKL4lxA6LRP07MumvHTEmdG97WD0LQ/eEOHuWO4vKI5LN
UrRbTmb05b++4vtaXY1uMUqRF3oSBdC11GmTxeeTzFZ4KPLnOUatY2qhp9AQZeXIFc3V+WmGTpvV
f2JhcoAz1XluL4oaxmk7D3MQmxCuTHE3Ug8BAccKMNvJ6frSy2sq1cTiQAq2xvBHSCq/ieGz9PV+
eZGRQiLC1DNATVB/dIL7xWgI0VUHFBIOlBthGNxO3KVAk5TmKe9VzN8quzCqI+4A0KjON6U5nxdH
g1l4SSXUgOU/ivlmIL5PXObO06bqdP/r6focvJLDAHQhg6KwQGP+4yrU8ToocuxSDpm0aykQgXdi
LJ1geiPNwcr7+moXlsMiAwDjlryamuTqakmYn8YY7YpFJkuJvQZ9i9gTzkvIhjkoFo5fX+5C7QvV
JtD01L+hj3E2fxxdUfdmNFhN8fiMWsluPsie/HPAtL23Oze671/iH/rVgtu7msFqAVKoWeJCQgCJ
XeTjRaVMrmU8vM/3mL/YcdABZJsO/av2Tzdt8ArPxVdddQVjtlEc0bf35m/hT4xCwJvV+OFgixH4
C0foNEcwvBGJb3b/ukDsOYhOV7KrC/EKXGK4YnB6IfVa623/lMpGlGhidUO8J8m1XVn/h7Dzak5d
W7bwL6IKCYnwqiyRjAnGvFBOiCwhMr/+fkOcW3dfn11rFWUbExTm7Nk9enSY548HG/623lu7H+u8
addb5KmYL+Yh/PPE/Lcc0OJKzAeVzE1Mwq95qRXFY7efb9F9SdVlw4H2yn2H6v2bipWy/v8zodMQ
/6CZiqnNO///TKTWeXVu1Lc1ckxaYQrAXtHy9kH+EolK7BnWMiCYJkU+ebBZFxlr/kObehN5aFKh
+chPf1lq/0J10YNZlIH6UmBafpm/O7t7sQ1j+hjcDlEr9ef7F/iDUzGi6YZth+t+CgReu3cqTbJe
yl58Lw/zvX5OVl810LHh31Z/YTYp29QI/GOEyAmjRYQtO8eeS6bx+5Ja28cmu1Wt6+gU0N0krCbs
0BYrX0UJGWVmQGAHTV7bxybvobz4a/FsH9N4q5fHeUwc5EIiS3VhJc1wziONlOORx3pWI8ODJucE
+i9kPhRkPFgeG83GRVR9r8eniP1kwyJahZZHSpi/fJsHy7fd1Vm/HQPLOwc49fE5KBad9ccmrgZZ
XEuqRGdb4bZXDeww920/53sc5yf7yUKKbdf9XXfZp68YQSH//NoK2JhBWQ0J1fyB8hqOP7RVIwnh
RPpBy29yDafIWsOAu5c2uRNxmjw+OVKSJutgRwbHJSJzgzu4kBGx6W66Ni5ufGqvulx+m7c+L+1d
2FT+BhkOGWkR9OOMdqTsmP7/jlozvC/28b7DyIXr2GKciRuFd/6zGPFqso6v/JhhPi2CIqhEZqjZ
uL+yNXdYxBsuStkSWfggl8Vuw3D5+7geLuO6n37WCU1n/naqzJtKUM7iTK9Uovq4CPRaEdTH26n+
UvgW2obDdtZUydOhds4Q5UG1u0pWvo5+4OcWpTPa4CY3znUI2RyP1KNmyOyH9/BIwP0YrbtX2sMd
o2O7EtBLOM54lZhyeI7WP+foEFEaHa3DbdiKG/Ex2nwuw/30mszH1RD0TxjdMBxdqBKGaqP0TS8u
ibFz6HbTP0d2DORWLgEbuoS7IAvqQS25B8fpmVyP6tD2U0JrEpbW2Gb6G37l4/pujfbtNLRGeTQP
SF2k026Dd+aBOTwGZx7Wl02CQyt8kBNiBTffQpQkTmdqY79qoYRsSxjmHKSxgSwC+srD2H71PVeW
zmseXV/WSCefW5yRvAZ5LmZQIZ+AHQe50OpbHubhlRSFRtyKD5/HyNi7x7ZyFpahTbkAWwWeo/Pn
NcrD5ewy3vs7yNC1f+xnw01AtgLfplUSySLc9zVSxsMy3F6dOhNYDc8Ju0DYroZKL9R95rT8yx5J
kTlbLe5ITPpmjw58QrP+/GHvKH/zpiNVvnUlx0j5AddPWlszY2SnxNfoGu24gC2zd/zkPc68Zo6V
0cV8+fdEOoFMgsV25dwTY1gbFYEFRc8EnoJ7WBvdw2pYH8/HyPTKYdfguPZVD3O6pSHj1+TOvC/j
NdoDzgOFYJFotvfYWDgkXdnFZwqoESahjXdQHhZfp0CXJAsrbJ05n8UiWSJ6Whx68c446JXd4hRc
kwZ7DkZFcGDEDvE9WMXmyBrNAyjXsBYepmcm9hrUwk2cLf17oBmzyU/axMpRaoV0Ww8NX8lBSgHS
oOvGaevk26NluA6ZuB/S3BgSzasE2wpPcRoRt5WiZHBqce09808sqiWLex1r8Un87XLKDxxrGc4h
8kOluSiRpBKTCRQ0lDVHqwhNCxmwjubwFFy+NE53RqzUseG8q8OaYdpDYyS7Xn1B8kCEMg2K0ea1
iE+MZs1TMqDpGyTx2SjaS6dezpYuj9yPK+uskCJJKpExXMZks6NdGC/daCWWyG1IQNr6dX7zILFk
R0YPLc8CpZycwjVCavJ4+IavwbKTxqBY1MJzcEmkeh+hVpsRmkMjRGk3eIlF6DXQ8xtUYj0GwCTX
wEg28SbWM62c+9cmLhYbJqwVntwKo9ci3/fOeFZDiVUR2Kb71F2tSBL2v/LcHEuv1f3VG0PsaQVI
2jXIt/dafChXzFOR0CWQFLixFkVt1BznX3XfiPUFLaDyr/8YFgFzzWekFqXCcPgrK6+Ov8Do0V56
5ZDtwxToinRd+qQZzm9ItoTwFKxj+l+Xglkj6W+FuZBu2sQ1pK+GaSIZDk1k+6uQXgyyfObwkey4
bzYIZSRMVJntb1C5NjlEMquS8ad5eEq9/tep9Jqkv9ndd5Q+KuO7jVtfJ6wuhTDhqWNhoC1evQTz
UMtIi0mmWe8XHS2+emgmV0SrmtQxKspjWseXaXMmIdMit/hL+S+SfcIAMTYII23kupJuyfXTYOlK
JOcYFwbejs8olS3igpr2DP/BQzpRVrqBhrSx1bu4Ee5iSYDB/K97O1bfI7HDZ2reFgpOen/JatN6
wCZwbk24ruSe7BYyhkzFvlNNLgzFmUvVBemy2J+UPpilwtDqyzvNQdozw8NiHS9jKBl+iHfzvFqC
FeXQptEpvvZSRtxgpDQuui+l42KUGbN9bATbmO7Tzxzd50saNIaHvauRnUO0ejvoGqcasWVsDM8s
6VWfJL/2PZJilQU78qxJDndFBphPV5Ce51q8nZ18qmHUoF5RZffk8fVUbNeEjmSaDz0EBurdFjZS
K2OJKr0iC3pdgrfnXs8+mWv8b3JkmYTSFJQStEcNFAyYFLBGgfmd6XT7L10HI+RvO7vFYSEgYtCt
ngFq9JtjprUUdBMtbOnaODHTzLt2P/O1GHQhcz6ng52++OFZKQhrpdJx39KaMh6oF96iBxhAEQmM
Dx9kyaE36+WhJde6j+cikixqwVUiSXqljxSTMj0PjaAElhJlbEcpxGBTRJRs/USir0VwXty+MI3l
AkAtSzpKIZcqqc9IL07m4faFDRbiRl8yNB/oGEJLx6RM6uMdpfStTYcN4xOpGCmVLFptHS0+bJqk
XeN7xwpL20sj1PmcZlQzzTp4ObSzyAAI6bPMXqcS7NoZUm28PD9xiKSg+OFzkglJ+FN1SLh0U80u
23Aw28T00IUaWIk6ZnWgUdHj/loJtlP0j76a9rYIAWZWolOuTSanQNvVuUJdQ95C1zfHwvQ6EScA
FUosMXPdOqbreUnSl+do292G9xJxyTCtWYZPlXfhZu+yyZg9+QR2kJMJ3UBdyQMwwwsjrwl+KgW6
wjJiWk6C2kX/+mr6TdQRV4r60Xe0jlimqCySJ3m2+yDpKzI8bBoLT0NBmzGS8/TaDkxQzrs+SYY8
n/Bq3j5YAeR5n29wHaBT+Sl11+b/elLnWp5ilkZ1l52Wo6a+F5xI1Xy6JhKs50NJ6LXgFEspmP4h
rHqV0AyogWA35Y9Gcoh38bFz8WvJbZGhw5pfh47ghBHOo9aYpipo8MP0GDywd/vI9vfkc88Dwc5N
uAbUCCmckHkuCo1p96V7n1qXARk1k4x8wMuwxWUDrfGcCpyueXjn1uasEnlO117ODcpjwUdpb8I0
rJHDN12+ycTOO/brigRtOVA0/OYxjynjueBZrfgkWxTEq7gyyzqwiCAe6eA7djiLTayuYPCB7fsa
YdYRqBaItvjehYPh2rAfdLzjtBe8G/7F/aELHRex4ubMuDHOcbm4BhK+lc5eRCkntLzWh5CA7R+m
bFnNQG172Qt4AnAFw8JpH37N3wWX0CK11grqXwdyp3kYWEQa1OgC6fwT1GYNH2ervfuRy/WILp/k
xHO+SpcSw3Dzot9bspbXvQOX/rSzaaxPyF88BrrGFdel2xH+PwdP2GFoSMJNOWKn9qXN9on4NjXd
208zXvYf7TolCFJSQl/zmSZr30ELLt3saQ0oU+6ZSbnu0DuS6UtAE/COAZDQktaSPQKQ0Rj22dkt
ZE61bBt9CYCOp28peVh6a4tGsxANGWi9W3jTfeeEneO4Mkpat4+vbUyyoVSfwdKbs2gsFphFjrGW
tDUTOhGaqUQ7/A28C5Z3tVzMUtcFWlTL79LZ9KSDhQTIGulcm67uU+ux1B86nSwBCThf18RG4lQ5
cUPianR7Dp9Oej22Yst7zrWEX9BlHlQmFq6SET5woIS6twu9s49S/uP9SNn5QopQl6EWSRVAaMXX
94a/b2+ujg54Dsju0vyx2xnZXsiXn0dp94S/C4B8l2Rb/GbOnsugC5GAXOK69/SKPG/qCV5W0Ah4
fGPOzKLUb824rumW1MLCZ5tQrjHlt5ZxvT8/O9QmkDSjy68OueTwWgPApuHjVbzDkQeeA8tnh1Qi
10j4Kar05B9n4bIvqGt5z/qDBtUHlM9zOB0MWWXvSL8e5+1mzAgSqeKWgMo6ly5gg+DqsuiZxaXV
Qu0MFz+S9UQLdcOy1SqyRoSQcVl2qKHbQmBqh78q10WPRwmoj2f3+W/WoVMyL1IEwUeeTs9+cZxq
UPWfzZfl7i4j260H1nQHPst4RYdtgcT2H3e+l3XSmGAibpQW1jnQQm+MzaG02nN4pSeacRaihHFE
0giZWtCplsyl44dUqYna3/bTZAWm3aH6kauultG+RKIo8dD+ouQJBEv3lH0MCWFkZEPuesgiNl2o
48ku1WCc6oA2WZe8/MLdt2AqGihWeUFSmiCRbiUSBmEPNb4p0LfuUNA3loHWQwZ7yTur3iVeohny
tuTwiNTiI75LNnlE1VKu67E02gmQju5AmtLQmMEmMMfycEzeLec7ro+g+uO0y4B00X2fkk9pwVO0
6uafld7+U5KBpA+RAuPhHJF1xJydhQItAASUC2j4yNj93fLM2OTsKQSYxTFFiokMO0VbjntqtxAi
6VdJZYY/w4Ucg9YH1UPfUm1oeaT2SXNoZnIa4DN5VFR+idk4dB6kvTgiPDIsGaUbnSqMRQtUfu60
mPnzdBnNv3YxryADjcJh59zeI3kA2hvhMVZFgfgXlRvsvCLM8AObAX5goooaNk0F8J/jG36hjIpE
Sj8PmBrJ6vrj0DERtAb6Xna1yre3eJRVnOkqtQf4wFcVxVCVg08sJ1u1I08nQn5mJbxhoiTechhs
lonWpKiZ5/hKmz9Hy+4xW+gLC3eTQqFVd9Wdf8Mq8tKNCiUSbT226UmoJAqpaKLEiinLHWkzTUc2
TUtnTCzBLbklRnmeylhLlG7IWDLLk94wwtbYCPd315hpRWjUOSk6UiLQ2Cm3ntxuDFfJHM4e7TVA
5SaxYO3ID9ba19q6BtUay1a2bv1xDMSx7fwNrEgO40qJANJ9ivffeiaHxfTvkxQUI6wiHKw1It9B
5EItFrh8uraVSK7cHgj7dOVYD6JggGgt3Fiyp3pycESoyIHMO63+FrWfY+2eK2/L4sQaYPJYhoJ8
F/iVavhghyuBRZ0k/cynWlDLuGHAWRSsr9O78P/T/biHu7YxTLF7omsEamtfckDT6DISR3EbNYIW
93Pt7WBIN/5hcBkZntYygId1L1tp8Uz3SGweg7WKhPdgi5bOg4zILLyxJDTRAI6YtQDBc6MwKYdj
EIbJy2X6XDBawPNSixmJloTE6OmTyhfdxc0vVamVFWqJndQWB0Q4/ziyLrRGqiVG0qqpsmq0Ylrh
saOj0JKod0dvS1tqCiUa0rMyeFL9rZlwlwzi9QyZKG0jq0B6BbYG4RJelFmSedxNRZ/oI5In6dj5
f56lYWvvNSj+5J6eZkZARgJ7zR1hLWukj5ujUgz1PzoEZe2G873z1GuyXgwIn5COsxBAe9ag+x7n
lkJidCKZ7lK5jZZvuhqpODE360+pIAEoSO2yGFGjvvpR/SIMODy7aGIVDoqW3gCqBAuk9AoqwHM/
m8qqXYPLogR0PBdBpDM9hGAbrvAit4pea4xF/J+oCaSIPJBJsUHjBtpfTJf+z14t/whS23s1PiN5
ENY/jeQxPHH8MxYh+Xk6Skfcf1EH16TWPwVPhmY+Lqb13E3JqUCwK5EEuUal61nu9so5l/xYMaWq
K95hw6jZBAfTXoBBlpJ5QknBTNItpSMMbL3IrHPQmklT8BfFfjWcxvj4JfjBHENXa84PXhrfBnNq
PW+DCipEUqLfx69VRwZov3RLEWAImY4IkyFa+xHSmI4PIt67jsCCzlELL4nAQ+HrzBIkCVBlfBsI
MRwJnDQkIEW0fHuCYdFRfHmg8+wARHqG34LhkfxVxo8G597T0Kwkra6BWDn5CTZzdub6JXuCIXpf
AOeOT7molfSNYMbzg3tsDJsilFCkWNySLCNzQepU+EbftUOglp7QUCghmwyTsyW5B4ZI60fDR49a
jWeGKZKtEN9Yx9JU8RPklbWwMK2lq9NlHdqtPincR1LvGwAoXrgHWUes2tNctELqi8zggG3C12BZ
640lWIMBa3SlheVqHDqQwo3QnOIExXbCSK8c6QY7rHR1/XRWRlUHB1zAAxbVxq5hF5MbTChHLRlR
k2tUmSC/URgKR61ibkVYUmmQDB/TCwZmd1H6hvUfC25ktIzkCh1BX9Io0kXzvg0opbsCN7PqzKMM
fbKSrznV+Ai96VPCeBpAGWdhuQ21rPy5LM64cTLnFTxYlQUuI+pQGT+iBTC69WjNfoPy8uUoPKlP
8QDHaP9zpd71itXdeZfBkWNxOSgj6RdNmubiwKs6YSPkDoQuNVu7qVwsIZCnbduWkEcaSoKqyUFU
E/Rmco5NLun2obJRXD6G6+FfYxvwUGcIL73T661nuyeXOkb//HIZUJpLee7aLyCeFVPJISVEUuvZ
MlkBR65U5d4JXIitJ1dKDJWszxPvyQ+TI0TG6azgq8IaCqzwl4aF0aovNl98pcIyj/djW/ylAh+E
PgiLkIlR0ldthXAUBRGddVT5548iWXKu+DAflKu1/SFY0y2xS7v6mXdV5atAgWiwO1GWVlyJ111F
VNZwKzrp86fFceavHI2z6Ee/dQEiUnWWK5cCGmqfqa7nfHSojCqqsN+G/BJo4l36I8IxCkCtieKs
qcAVfmIzcD6S9q/CVs/74jO6/sq3uHFdNTvcUm8bb7vNHUfSGVvMxtptxUSnSt4OzkpPa7qkcpz3
3JoKWVXwT0kfN3KNDkdXVzxQ/e0ypI6Xn0qH35FJKB9f+M+5Atoq4d+i1HVlVFIqQu/lX4Hz1m21
ss/V/Y0o9bJjDaTfhfrTV1GKTdElrzn/ixqFYhyltE9QpOkQHkPhq3OYtvncwO4LEj2DSOI779gI
sbCgGNCTrAXsVUevz7v3pDWU9y4KE3SElsQ6nDqil+TJiGYUgCo6OyirWrD8tiHIZMAunaLk4vNO
trD7NU4pZ77Ztfu3L3nlQLC4uqB64wQSs7/gFF7x8kUoGNP5oAalBTnRLS+emo9TvP7GUe88DZlA
kohPRU8VZi1AabCEXVG4cp1EfxlQdLjrnrwwwxNoxIniyjcR2Yc8IPFoOqGIAfRF+T0RbwJfIjy4
bW4ZaoJ7kql9jESx1TybGHqNkPCR/gBsB4APSIcDhjZL7M8dvSpExhleA55CAT3GwuNO4B3kljXH
yMWd+LEY5DMSqwgUYTZikutu65sAwifr4LMiKSx+LFRWwXKSBlBkTs6HnBDV469xOaRw756MAm6K
/JrY6uwC6QXx72vRmezeXS6B52qUBtgE+5kOVkWIj5/bLot9G84VktVXtM7RJagFIk5JwRS3ymhc
Fa9UyBlPddWDnYG/ofcYbJ44/bbtiffJolvq7aeKIR3aWmgCxGLtEUUYlxWMy+7hSlLFebb65Esw
nVWkMeUt8UDKCpBTvEXahMZzWsCJCCopUp7WWo6ZVIYCOk8Yr9QLfTHtSTg18yKNTnHNU5bCf1xS
wuFyXAGAID3hYfkhRZn1ACuR41eu4GRynFKBA0wOEFY+lkCownh1wJ+cKD3msUjIFZzcMuDlHFKu
bN7wneIE63w7fCtlTlDcqy4TAftl0qUD6C4Gc3ZwAf4/om6FIE/tIsrbrY9LAnyJck4vIHN+oiZs
yNO60CIimQc7rhqPrvTclEFywb8SP3Xgt8Fvg7NpkR/HIFL2DqfdBpWutyhNRGCmCUQi3Tfk82lc
5hBJlZ0jWGuRV4U/kdJhhJqNb6DlmxHRBqOMC80X+/fTi9wxuq6QPbLxq6xHPat5p2+xupqyJ7Gu
lfOcAYVeia0QBUGYYeFMTOsmMKPzUDYMsSOCLOWoFaHoGiIAyyvaUQ9lqTxdwBZOoVJvdhDdK/xW
3SX1YJChpCZyvdvgoeveO9weMJxCF8ak7DSyZYRJf/lRIseBjJc0Md7oywFyp6FItALZCSoADM5O
hgl+4LtrGWWAvgu4TlMwj6pMQeHj4nTkXNEMD5giwtgKZM5P7nmYgXlqtB04vjQJ++28Q0ASRMkS
yMNf+zTNUEAwKAY3MIkwmDgChf5WL/ASLFvQxUwYej0RAKx0S9jJJ8Um3GB4nyTZM7o871RhScQb
ym2Rm0VqLld4W7S68nEkr+LmWj3ccEQVidoAmQHLwDKyLHRhQg5LZwcDoX/UQEQcNEiTXJC68ktI
4oDpKOGHmitkQT5egxwEP9Q3YSMmhJ0K+QdYgZ7Jw/qn+VnQ00LH57d3CU2GQsH0LGDHCzW8eCqy
54fWnEGMSj44lTF3nU1tP8hgAAodXmy6ihxehOB0RSa9RDKv5gsc0Yq6x/+dZ3xCIVUByMOLCV42
pyLzGzDiGZN7YJ70H+MLYDRxjm3wrfllgF0FxuUZaqHRWm0mzqbBIF2Z80tSjunsAv8h18U0cCIF
BeVbP8L1HU9E/8hP0XjLf1OAv1xSLKyyX03JXOHNlby7MCSf6m5KtSDHnewier88SRhYfRayXE3p
lrqEk643UlC8UvK8JYM/gh0b4aSCoF8qE2IEYliPgUmGhxwYwc0nP3tmbOh+wQJ7mlohQgXsxMkT
EiMZ48DSU0ZRJSZWq1l82hYBRFkVpRptu+dIECsGQZWg8EmoC4dV4qVPU66eVgEQdlJl7aTvmu4d
y1sH2ASXcUEDER22EN7k95ruJcKFgkzCfttueeQu6EytNzgnELL6qYYclRcyzBEzM6IHSRlJZ9Kx
e/RQdE+vNFoB0NtaeIHZ3gXSLqQo/hlj/U6afuYB/gNh/UpGPxaPNducbm6jSqQIryIQ8qPBW5hv
pUoYQ6xhKAhDUUTJ8ogmEh+Fl45kPInm+5dsyNPFvQb7xTU4+XK8KmMZIcvLvgosjsgMebR3GXQs
75/vpdxX679yGv9xL7+yPteNY3qwqGgfX11597SFaOs+bsHNmxnepn1w4woxLjRnxa+//2AwXpsd
yyv8vXPz815zqvLK28ZfrMPvP1+aKaD6h0v7nfO/XlmnS8XcP8bthtPdRQ/LXbIL/ZmQpn9x6h6l
OvRudJrO4eU2xnNrVzzANmDF+/N1NP817VO72dIZjbr2361fj41rPa0fGnem+up2M6d/dPq3zxF7
BTq0wT04/U8qdhy6ST2c4NTfzNhqw4gezoUNtqLVxqFDV/9AarvTX7rd2WGSOTeCwl1GNxjF8av1
vdm6Lw1aYNItfum+HGrOiT1MY7vb8SPa5jvuYPnTMILKLWTzRPZ0sl/YTLx2dfHpWi8sqcU2PLyR
vnQhOZvc57/MQpld/N+z8H93/6uYMT1k9mFrLh/jdYtaJYdWNEUxqrAN7fBedTcL46tO2O3dfjuM
z+kP5H1rdgGwu+s6jU35PWjMWoPlQ5naN8uxqd9N2f7Tab1f/9aloky//dOV/qrLyVf5HmnOH2Oj
Dz3bYiu5pce2QzRKvNa9JnmgrdfjsWeYvaNNm3Lfmm0+ameXov0WrQbpdEO9ceGdsEcfGbfxmf1Y
t+RhxVCq9YOTp+37pNF8P5H+lA9vNSqSAlpvrGA46QBIP9UzQXW6QtedU220f/TNSsC8Pu7ehT2u
OWbarmTuctY0/OPb/sY+qA4dXGoQeMzceVS5uH8W2n+fNnbEtajqoNuM/StpfLsnZ36zKkovkLQW
4qudzD/4XUpu8YDkhXFuUNsGHpOoBwxtq/tI9guZDYiZTcyWrfjZf74q89/X9D8u61cdqHHc5K2j
fdRlKfxEyh6olGUChMY0vtDEDfa67uKLcYUiLeuEpJ6BLWVekZ1E0gFwstFX5Ir+86WfpKQ4+Ut4
pQGBBaAfAQXZUWCg8Xkowes5c0mkZIEeylC8jGh9pBwAYh04v3tPnqiyxeT0lk4zPkmdmLCyC1aM
VdUXjVqd6KrAtDwKoniniB07QeWiGZ+JbOLzHsBBwQixbOLTId5ElAk3st+nrxdRXfmHAApVhl+t
8DapYDIFsgRM0m/x6sA/uCHBFYU1Idig6ahxirfAQx0Mo17+vUB+HpWhEN+hAG8cRccxiWEqMERr
X+CRsjeVVCCKyyZGUfeVoWNCdSn4rgzRZVwb0kq8qyHVQ+/cL97jXQl/lQ4JWvigh3bt3eo9uaS/
yEZZ+v1f6/cfsiF78I/yp31a366NZnYbFZALe8a6Ga4IeWjcTbwKgxRsPVLCPhY5IzV8cwMGQWER
ZYIoaaWZiBGQ7yaolWqmCUGSZ9Jt8frTs3n6fCu4+H3J3pOj3oz5Vfpp+FxlcEoOz2nu4SIhTmnm
zl+oOcNJktekPody3XAgcNlMnJ2adxw8U+dF9/NThraebpf9qbhVlrpEZVIaDsrdkpNRfVekIY9u
5GcrNGn76zfirniZuuACl1SBBd2A3Do9z0nMNUHXG2CNcJLAjRgCMWHKnNarylwGNYmHukfrmXJ1
1QXNvgK7henzAe0OxA/gcoSCYYBtQNmJZ6fw0D/RW2sDPKQZ8ZMPpLua3nb/46lwBLZuK5lc26XA
tGuW/QEvHEqJ2YpWKmt3220RbWu8iCsg593P2jWSL4SQtLQqZHncPCx3+cwks2PfkbMnHFqmfcG2
QQ7wu2wsKDcBLwqyEy+D1rMc75jUyyx+5DI230SBKgOX/nF/QUcNack/ieQvdHTMDvP0cr6wQ14y
7VJ8/fCOznzl2p3bCR1l0KfW66YwmQ7bDbD9I61MSbYaUSQ8ZEe5NgUWwQ9dK15e5kGTOHC/MlMa
z/Uc+h/mxRlvpmMKlRy8JfZFrH8OdzUHV6rqjBsfAF9nsRxkfbeScutJNNi6jOVfkGzZPui/7o9t
nhpNlXHSe+7/L7la9XiYs8PafVxzLkF7OotfVz9F+9YYzatBk7S9GjhrUyEAAzKBZ3E+XHc4mL9u
3YaXGu73tTpCQ9RI4vGtXTSpjNrzjz9rhX836v+4wl92LDuft5d55XEbG6azZiN1n85cR4x3nYYu
12ICBKP/Y6UHCLHcphGZE6NTbnDcWed0SO07hPFas2PmvKf0ZjzGc+cem86ta7Vv7FQ2RN4TUx0q
N8du6+Hvvi1rMT9Gea93eT25tPKvu4nR/bjjubLnQTwepJ7u/S/3+Kus8OlP/OMefxnF5io7nthC
4AbApCmrc/QBmVn2c/UzJ41mxujzFLeoQWF7JeqvnZNHzu1sdnBore5AXMBthFTpG+zCcwQ6VuOX
rUM+A61np4abv/buFxo1fjR2nrVy3HV7TCO4tpv461fXTWjFFAzPzl/6bpTNgv8kVr80+dLaXy4W
+91g5eUCKcwuDkjkMfmW0Jl6HKAPc3L+/reHKjVPve2naIsce6poTmtw7CjI1cJsZh3CVuQcRmt3
8ufhp5T331b5P8b/1yq/W+Zpm1t3rfLCmxpfNcyLd6Ny4+zTm6D5YLvO0SoLryt3l44+N6DHjbe+
OkACcC6F2d8G20DsaBC069mWu66El4trETBHRO3C647oorBVXO8EHnBGlo+qoNVr1qaCdL4PT4/g
2GhXH+6l2rsCcdyUkSL4Uxs8TKdG06G7j8fRajPZg8NPi7BEb//2MKM7Dd6dJl3I2XoC72I3HsEa
OtWjU3HWR3QQ6XlubZo50wtpMTDyN6/lBH07WjnGW4Uta72KX7xd147xmp68F/pKnu5OB6n5ostp
Haxf6ZrBfJrs/cIdVqMFURx3uXGWjtUe3ulsWq30Tw+fxsh20Kss3t83pLw4VnDt9/zNiHbZQzYD
WTnvhvtxCZfOIvLodzyth/MCSW6jM7yrc24PzWhYr3jG2Gw6G2+YevPX1PumNUFvMu22vrrnXsCu
h4MzTKfTr7v9VUIeRL+7IQfZe0xvhE9pU0mD5LkT1LjT6WS45Arn7Y97tWc+ghOTRgfRi3Oy3i9N
jxezBz2GnC2NJT9St/FxjjnvqHNywtfH2zK4OS8N9+XmvuFULn0GI1+8vdMfynDxNTvJ1h9WneHO
6yXvh04nWTvudnbruv6tcDq9Q+7M6TNEu1170bvAWHWusQXx6OZGVDh1CE4VLFXiudvsfWe+N6Gp
AQJ2mCi7Pmt6M0TlkTk7wggQq9zZx92v1GgITTBk2o6SW/hBy4+PHq1v0/6gYdODdHEwnPFhHVQd
c4WVvNzi5ufSdsYPmhe24ENu886JrhATu9HOdm4t6VSOnbPXPPr7Y/DeubBF290F8zu1arfplPgw
ihaD8986Gfy7FW3RIYz2JTQwKft//gPYrdfNS+uRzW+janL3bUIle08E8vlnTVapCg7JWYA4poke
cShwlHcM86DxBjXeFmQXSa7YFCAd0la5qEcSlE4R6YCUlF3ZYgZSaU3IQnCh+Dk0wS7VaD8T47QF
Geiv+Kf5m/4TBSnGKSf48WdFUrYI/W+193/3+UuPP8xs1zhsDO6z5IJyyk4KcqapQ6J+i3wMKH7l
RCojk/47uA1KGrgNFCBWCoOSPNB8WVyWD7kF4Ia2syXj9qRXhdtB5ehPZdPbVE3U/xI+LCvY/3QL
vzR3bl1uaZqdbuOMfuZmOJ3mcXfpjg7uKDA63dl0uprcXc8IunhabMv48mq+xLHh9LFYuTefTatu
H1w+mk0tojC0kWd7ItrIPpzbW6om1A+30aST5vEY0Zpw+5rTmMSpTdjHyHeHdwolB+3vv2EcGg9a
v0vb/2Nh/29mfjF2p3njeD2uW49xpV1Mt536Oiq8a7Jx1ls6ktpDOowmM9XhslHqa7c7IdjtXAdT
mrAbHhq0Hs6CTbvfyFCtmeOd3cEAptIdTB7DiTUgSDLATcqcWb/5MSOynHSnXhG0B8vu2t1O2yDd
zco9VPzptOYMFouh6UTDxTJskwXmTK/+xeSgU6gVtk5Kli/daZOedEm7MfR2H1X3XvEvZFs4tX57
/wU6eKMbv0vbTXb8qqUeJXDSEPQBr7XZesErRsHSpbnZZ+vkF/BlNa642y4Cws8DnGT3nuwLD0PV
xY1rjb6pTe1HKKMJW8H4IIpzD/ZsmnvR3SHyvqe/UDTMZ8O9O2h4BemE3vf3pBpOiaO5u5tXdbnu
isHF6RIsdxf1ib4tWk6fnuRB6mSWQ1I0vvXSWzmV19em95q5zfeb87rsIzRet+GwbRVfr4fdtH2g
8045vtkHe092mJalM6H6Z+fQ6vQK9IGWcR6dGQSUnTkEm1bu7Op3vXbdH9C3md5w9H9Ohwu6W7u7
Bv1YeNVsR4Po1t9Qr+Ix0sHyfV534AO4Nn6O7mgW7Bxv3fG6DFv8iEZLF81b+eKcPQqGapz1enfY
GfhCbBhh7s2spjsPL9603Z5w/Mk9bE9bmHmjY/LZ2pR37i7lMI/Cv7r0CfIIXZPwyHxOUvXbvss2
5b2x6y6uzuVKh+fjyRlMdKtN/3tBz5ah22wPB+suy2HoqsO4azpDr71kQFY9Nj5zjGF7EA1Nb5yu
vI/bDJ8rSj3u+rx2v4nQepPv+pFkj4hgiTu++W6yaMVzP7+6tAbN3bOzeUO2nb0L9q06i3Q4MFbt
3DO71UHbW2DZh0NcSOK1RXD0qRmTfDVB3S6odHoGF02sBlcxzTtYX+ZhejOReNJL3P7o2AWjRAcH
YWggHXf/zBwVhFlYQwSDEXWYjIBudBtg4KQSzF9p8u3myXiZcAuSx5Z3dg6fgyjx/U6r67/PHRdR
jLK3rE3mBYt2YjCPlpk8AkQQsaA50PhMYSQ3144it9Ma31zO5L27iRUNiVV8T/Jpe1q9MwnUJ5QL
Diz9Wv3oG05GtHV3QztVaOdf87qkf46wwM6pxS/2rWSbZRophwWApTm+vH+z5Pfurj9ss5IKj0aw
ZybdCidtDy/uDjZwK97g2+zaDnmfzh1BpSCq3fKG1fZi2214k/qYsrgiUm9OLqUwvNx0dpNTEZEN
OmksX+jyTqa/4a+8axUjNrysIbU3/cPQbOc69iBfe1zC2k/89KU3XhzpTo7SHBTBZNkhpLugxNwZ
uMltkozdvbtof9/Ofu4NXECXN2Yd02u9WDsTuAHWlLN2kavpjsYq/tlvGyg9evsS52cHCnb7K9ha
yLHjQYT/CQVadRJmOnM+ls442tMq/ZtWPN5EDn2tT2GuS9wgipKP5euH6bhFd7EPsbrJaeKPz8OP
xuLD9JK9q0ykq0OPe5ds+/f/IenMmhRFoij8i4xQUIHXTBZXcMGNF0NLRVBcEBD89fNlT/TExEx3
V5Vi5l3OOfdcU/ij13zkGyNHIuQZrHIRv8RhdGnZy/m8GcPiVP4K+8Za8BIuMRFIn6EXkO2RvV5K
Z4cRhH/wD9WcS3LlyexTXtj7yG3gnlB6p+EP3EYTli55k59L39vGiydZqZPYFFp29xJFNyKnPk7m
sVho4WyRkeqCI7GJX6UgoUXuR95GVNYrxMeNHaSF/NJ8udOgS/TNbduawBG3eXZ9Zzv9EUDe/NKJ
eQ/qVQaN3CFRdcrOOGfqukFDW3AMEZjAVohqdny4YUrAFIFJlSiHT2nE4vzbDI9B9M0o2aOPr0lM
xaLuqtUmm36EG+UV/yt/w7C+SbWI5Jifju/5cTqt7CnRONhufy5+p8VAk+9D2R62JavPD9MU22RR
X51pELBjoxZhZzAcVsxJnS0fuw+BcvT4+fDicVJNdad/HeAAP084yj+Bp+omie7uEU0yF4aT4O3X
GAaho5hYghuODrHhmRXMJwntM3m8p23mqTNHyzytCe6l14LNCj5K6VHXy6L3gQZZ9xKbx9YbwThe
ymBArB5zv6cEMcLhS030N4/BXeYuNkjr9AOArQs95Iyn0/1i3oj7ec6RVnVQY0gd62N1MUv1Ou5X
Ylb0OWiyJZpIrSWXr12cyw4x/jkPw6pNcjp2ruP+wcJ6hsyffQRlePEK7q1pWyb+7cDdv+Ev+JLG
m50FpEUO4agJRwNe0vz0+IpXxskHjCYBRkHFh5hFw74kjpCkyI0fZ/tmDR+tLO+A1dk8RTEnxl8e
o+U/JCFP7ffLOc3B2sToOl5e5m8uiKd/PYZPCRCpoi1SvK7XGfsWiDivu9zy0+hSGTNtBB9z1HaC
uztcxJ4YkoWb1+kLFBJPOcC0f7p84aXeI+B43T1bat6/4NU9PepxTRMAo/iedwqkfK+wXdcyI8yP
+JK2LD9urgFcGfa14r1hzMoPbblF7aZdxyTJGUtSHR/1ozW69dzGsA3xuTC4gZXHbfAYWrAu4s25
zcjZdT5o01za21awLTi4ScwJ4xnt56TOLXj+nj3RMDUfJ7evQ5z4jCWmpSGpF6c6bjpi+59vZpAs
jMQ0Ci7kb1MrGSrXkprvstq2lnns8WL2PXUEJ0zKTKbrOtDVE6JJbsRP43E8xTpeb7dpRthuZIrE
g5z0PBAA+bCsAGZPW/Hvym6PnoiKnusnoFKE9/sTm+Uo3x0fS7V2pyt56hd+5z0KEwc9z6K9Gy6e
JD9a6wmudDbphvDQOr7FUZUTbpA5R252eLUX+oadPSLscyzfIlI1jbXMOCxRxF+iVvbabMhxlQxg
0XIs52pru0y2FjE0ohv8wiAMr6bI2+Lc7U9e3WkLJwAqi0zmG9Tmkn0+IZvgqEgUPv6YaXKPd2Bm
g5k9+BZMTHS8wn6AgClD5GQQtKdU7rxcGNa2ExnbKEbvVHlBS+zXnYcIcZsU1cYNg6iYEFpul+10
6h6x6mMbC2RsAvWXAD78PvI3eLVkfpPN2eB/xBVFhuWG+t5W/sx7e097PCO4bQL9SglGA27jGo0h
aLflvA/XWZ8Zjttgn7vxW3LoqL54GL8BkxmfS/trI+1KcP/M3SK3GSzRZbZ+r3+lpyGpEe11A+Dg
ddR7uu/KhftryTAhYMUOvWNQi2uAzTG5gr1k0mWcyhR4BFNQrc57eDjyPTfB0cefM4H9N4bwu3Eb
iOJES4hcLR3HTvbdfRjopXflDFBjZzNWVrEBiuqdKYxZpzWtunymvzDSkCyLwNj0nnwtT0pWIaOq
wHQ8JtvgJWPDyJo8/sUn3ttwiVIRUpM6pIq9nQ8y9nzM9Gn5xyZCVir27etVAlAwWPAcLSifB8n8
KdnjyKahDfHjO1Rfm91sRg5qZnX2k++sFxUC2BbQaf4Q+RtMok8a5Bg4vmKUL9/NSy7NgZ/NEM3A
44rBOygD+QXxMOZwVd3PaJP6/uEXgWtpknU72R8wos9WHOPCIgTfFNg0aqwEUXJ09rQAVSSDvo2q
//NwgZOum8rgwXJOueyynHIe7Myj6Pf7k4o1jM6E3P/w/ac94uXsF5QmLF06A97gpBhqmJt+J4fe
6htScGiu8/jJHuqUXOxmTOqerelDtHLhWCN/VAYoICNWzA8vBNfyeGkPRm9XtjxTNFxinoA+r+8X
PZ+wMLn+Tn4+YwOeFhROb/7c/qUfv66dmSVjUR+9vr2Z7Nqu+M0T+aCe/4j0Kq1oM6FQ8fWVeWzj
Du5bpjzU/igLHl0BUbLsst8HEX3/7yGelAm6LOtN9xVq0FcVEIvzayHloultAeBAy2ksQcpCU/wu
vIaeWnth9e0usiqsTuSHfTsszcQBPDmDxBN9/RlPC1iO92L+HVhvJN7LZnkoWFAkHgdT9IM72gNB
z+H9m3h50zvVHkuAb6ndfkxgoLUUCzczdVqL8zUoxmclP2daBzn5KnNHSMgmDi6Kcwv1joX45C//
2qV9q8SGH/vB64v7Qm5wdWvDp30XcSVeqGdFMuNYEQBE6+fFsvBrnG7Yh2QKTZeVU4B0SChl/FaL
OohLOUvkYkHNEbgRsVejNq7+dBaDSTIZ4ce920PvgbeBOlImHimfR9CkrOkq5bXnbgoGccVkt0tu
fBZvzX6Jek0DRL2IgHuIpMvkCZngRwRMnFD55895khKgXfPcnd3Hsz5fokDSj3eV/XV/bRF5xfPh
dFuz7IC1ISGFyE1TY6jADOaR2ovXmGJkW7vj3/J2JKcN1uYUFL7rjJur1Eb0pOJ6YjM15quVDcbd
GfV74m3Km0GuRk5T1y6++M3e6TU+vcD2Kx8PuTZocj7Hk3Ea05uoIqE7inQ7eLkdVtDxs6PsMDWC
3h8J6/DsixZKW/WDVNbqeh1L5Hd2ojBB412bJftv2YIniX+a7G1vFC2x/8nd3JrSZKVX1tOVJl9X
b4u/nibXBM/R+ulAlF3iJ3oRfJeuXfukP130vf/kI6afehmTyK1h8RVZIXRd0HsBOTBJo6rdLfJp
aK6gS+y/ugt0hPXTRv2KHM5aX+3UNXcfKE5JSJJGx4lHNP6gAG/VcffZvXdd/jZ7PDQ/pd0ZJzGZ
wvrZoXZWueQ3ZhtM/B1yF1Vt+vaC7qojkNPc7WlAfviIY9tRZRq1mstn5X5zEkUd/Hbzd1tkx3lP
PfbJeJv4hA2JEa+E7e8QXQX2FqANOHoJCsXctpaVmwILJ/SqAbGa/s+NYkrfH070NEOff+17482N
h+z7oChjDOO9bcQGgdR2i2X7LRbWYpEGlHsY8I44LyT18+1MxhFXelj5WobV8hhNdXXMgobyMJuH
raf9nrKUwFXbncjCqlnQ3ehRiS0ob2V3tg0mRSgfeLdofAZEdZCTQoRPhfH/SxJDqy2MMWoonGBT
u3Ms2qILeWzMux0XeeBX6Gy+oxVEV+C9Vy/MX20WCd/Z+gXwsm95gk9jGJKDg5/QKzdQul3q1Yuy
l7D7aFVecq3f3Niw+5GFPntsfTkY873qzBXEQA82Q4s3iIP8jKaHvleQQsqPzFdzovjy0Ze3YBl3
+P0Mq6offX0qerNTsmm8myrH2FjaoQ2icgqHGWBB/LBb6oPifDhDmgd+6w0MlSwidMQ8VAbEM8Ew
OQVQ2JtQDshh6nZBMHg8gDiu+r3FcPbzxZAtgvJ4Gx+bhMRMhUmZ2sjoaLk8QvPQRaH/WVMX/4jQ
rEsEUaFv1ul6sfFYXZ3XKrEt+4QfAXJSBZHRiUSBMThSIYFnKJ7h+KExiOm9eGEkdI6pQeE983af
yW7z/Sucu9gELrxRIqPrjKJS2ztsc+b+uf09FjSaV8rHe8iWVl28B6asyZSI6+FXeIjOCM6BFJGK
33R1aHkjetol4yTyCWKjTddUiXhFyFYhtzkVLr98Cw5dBZC1QQt6+g4ukPCiDEaTHyzGfIOwZ+JL
5ElKPcu26LOV2qcXemhJc1HPvvTv7Nh8BF8JxPaKedcdHUkdf96n2jb42L7C2F1eEhLocANwGNFd
f8UYdBI0RUEqlPw3UIKpC6B380Kg/SBbBF//+FoaY6C9BVIe4b5MID97b59bmVioKlmBRDFRTbsY
wEpvYbC3k52e+CLKcf1naTLfdozh9jGMNCe8OZBvUlWbnFjOikVcLZx3X7w/iBRvAzro1P4NFpl3
1oZ8ALfhpl3SI5GqZq9BJRHKzIqRl48X9SCkgFr87StZkWvhzkx79p15k3JrkYiF2RF/8SSmuZ30
7fofuYYtLUp5SphVEi14GV1UG7NZl5w7o6A/RveZ64aGjx5xonij0p60g49N4nxikrNuB0z4Xdfd
sLM4sxwSAZjJfaT8fN+g8xLnXy08pIOYNTMEuhszH+SZsysT4XfkrkJj2aVWCc/Xjrzfp+c9EVmi
VMH2+4cLPK1lz07QQV0nYYQXhTD+OPM9zHpUP9pCp7gKszOfJDWFqmRTl9WSyc1u1LPUX3TE9O/f
havJO2cVELOUUeCGgPX8MsNEJpM79SAJvOdOJl9jaMLpVRSVo92M5Rmb+1qfdwVLYmcdZO+yKWz0
AlpPmhP8Ku7jP2b5nG7H/jF4wohRx948Dl9bHvwmoXQZHUDnQJw7EkrXqTzqqt2dKj74ydyw36bX
mTOgW4lmx9EJuVOg79Ow9MLFuXuadaJfI+9Pv7SLy66kPasO73xY9bYf26qDxAqySZ9s2hNWM6Qg
NSVYbmGn2jpDe9gLuJDUNSioS/llPUdrVNlMqlhC1zChHSMCVF5nzV3BCQZnHEemEIQ6CBXbTo29
O9cbdoeKgKxN09E4ZOErPgaSrM1Y3bp0rp8BiZoH0uPLSbz8C64v+9oqsXwf6+/VBYdTgjxF6m87
3IkUrpA9rAqYvrGolhZX9rmYAE93+yojBZCXlX2kIc3NQcTQxTJQONB99qYHC8PHcnicBtcwiqip
Vio4VeKGJc+CXkpyYI4/4CiYNVGcjExm7MBkk97PzdoBMAGqORuWlYaD2VilrCjC0n8wqgOwxRJr
+Tgdv06bVuutahBgiITft+nqKxvWAOhXH5PRgfsHUZT4W0QKld3rnui9VWGkaiodCMuFKZnip2UM
19QlhQsU1wKvAQKlRSWy4fKavWmL0llUDI8lkSLsjPGfRU7V2ss+5iT7cXGEPlBPJ0bZL7hOFRUD
T4ilq4A7pHH1KJ8RCXPxOJLgDeGdq00swKbDhrTyPXwW0yhebF9E5xtlQlQPjx16qT2tuV+05RnB
DkYkHacluwUUOdzFzWEjbOoaBbTK+Df5kFj9xsnK4wP109DCjagmz2DT0ch+7vb+7gy4ShbN0Fjf
BuodMQ96ydvcMe15FfF9EJs2XL+uTwrEbYV6xXnLtlqy9L7T1A4N/MW7Mm+7CA6UyK1lifZ9Wban
lJmFbZC77/Uy108ZNXFuk2IycCEkXuPkYHq8Iw1/BJhGGoUbbyWZ01cSP/nOH+xy4SHJsintyGr4
mbdusr3qvkjKs9LrtOyGbTzq5XR4pF0aa9rdh9BuiBWlVYjg2HUic5Qo8Van7XcUxPY15ZZZnvlz
75QK5Wk9gl6wvl3WBQPDfipBo8XESvCBQjKOMCVf797haNQfUCx8C6qE5adNBjztc7gJAOgCempr
etGbRlVG4+14biNRAXN+v9CtLQeAwJZt+p3ZqdqxvPMa3NremiT0BOfgAwCBipn1lWbPvXepAgDi
KID1UuyBtvoDbf6wsOnrviQ/Y/sWQeJ0CkrT8ExwbnFPOFHJvwMQC3xutR3jX63Gvk3fzBMksww9
IPNMKWn0snyMyM2nxrJ/PZniObH7fZkLLQf67F2gxh7+Uvs6TX4Ihu7nxG6ENni76b/OFqMsLvvV
7qIKcO6mdDapYTu96a+7xf1g07iT10/uso+9F9/PoGGAUEzoFB8iewRPa0qbpw3/9idceM8knrBP
zn9jrjBz+kL18y+vp7k4l14dvSUuPLtizj5ZNBCiuclRPvIftQ2rVKH401e+gXxbkKwcOMkIBJ0T
Y2M2og0GbzX6VECejbJl+5jYBkiquFDveeCX8DGINEwwocrO/Ghcs/p4+1JNVJdtlTNYXlSGYv0Z
zy+P83zv0EJ9FTNGLwhisiY9T+jPf0ATt9luv9xZHjskEnlIutKXvXPWG6wy9gfHMN4iRoNYyFE1
P6CwOOwa93ro5XytwgHMUu7SA303Yo3DrvAPnWny95qjB+Ttwij3O07KSfFP2sKUBcMyND2MNBmC
VRPm/MKK3a56Tyz9SOyWrbOW4mZTw6ZRI9ottuKy6PE7zrssQNG/zn6DWIXVwXthMbXZsDeK8W+2
Fd8i/WsrVOTlXwcN+EXqGDc6S0goljG05KcUq9aIHVZfwULkLl6MCGf4FpbXIcqMrLlJn2pEJPu6
7TwxLMQ2Z3hf91lw4TKHr+bkKSooB3S5H6sfs970l28g1If4Q+MxQKgqegWXXUlYWnK2H7zVs2XB
D18RS9ZAV1NmbLgu4kI9zwC1InDu02Zzef7s07PDprFBj8/Hrc6j3OBw5D5iE1GDdOT/yBxGmQWf
5Qsc/AvxJV6Kx2tV47cDd3m/twRTNo9yGh+/lIS6x27R69NVROMTmWDfn8P3QRujiIC/0CeUHKp3
BsR+bNddfHePN9hbXYnhLwOor8GgGR4mqf8Qm+RJ298b+a/Rv9kyBuDHvLTuti/UCIrjFz6wFis/
VkRWO+0KgsOiZL6AdoWXAu+9zHGMAQxSoaaq5WCwbES+unzHp708IUidrxFUdOHd+KvgYtPYPe3P
DKoGa0UKu+fMC48gFKpVU/mLZbyj6F+7B+wWKU2Wiq0J6GFH5BhyI5W1P9T0dgkevF8fe+gPQZnr
/eFfwVxinvA8Va2ItVDUGpBSX+DPPDzWS+t4t1t7+x4giItKeoyr/FoysWgwy7nqUV86obl+sOrV
DsOvImfqj0wxfGGROxQWRg4OObDrxCkU1g0+K5t+CtvU7UUtQDtDcE0FXbJKAGDaEg1OwAo2aDvH
z7yaIa28Xr2k4LN5ZXT4WaeWZG7zvozvo/4c7Pdxbi0rsOk1UMZvRm2EU8uFygZfDXa4ittx39jP
owEZ38biEsnAL4VtNmjV18Wa/eZzM8D0iP3i4r0XB22CHHMUy6Vkch/VzlVw1RJbSXVMzVGAYEdC
O26QK9qt0WEHfNmRxQGo5/+Lb8EkiWySrj/0VCJlqZ98Ucs1AvySg9NCR3SdmpaoFMj25Bog/BCt
aVdQV3OyYX5npljtXqLj+CuEWhyg50NFyNo/tDXh032lq7WyiCSvbU2sRzLQvyp1Xt0+nfAQcugD
oDiuVSnx+y7vxuD+CvuZZ1jTuOd+e2gXPhy1go1WHV7pftYvDq8WjV8d9PRFbPrt+U0xig4bcDEx
cL6XNhBOgvDgBnO8hOgS+vBk6QKl7fvI0hv0A5flfZ6OyGnH2H1vrs8JJOx4qijNttMfgWivC7u4
gpDXrjn9LXFtYE5vzhyfVBcE+rXPAAITpfY6RQ8Aebs+sXx8ORgrvhRZwX3+P8881oO1uRorcctN
zOdLnswydgdLJf0lzdEe30RrkFwlXanKAGDZ6G25JmTVbTqZM73py3JSDg+SK7hWqlYolwuniv/6
ILxRNH/J99Gmv7tcf0Z03ccUc2Ne/3Qa6ROU1hHoTH+unjydqLh/x2tKZkVz0/AaorOlVu3BWfKj
3yMR5C0QGFWf0KcvlE6h//BhzO7SZCbfpVKn3+JK7Ifsx8TIkApZCcqCxt+PYKMoffvQeKB6T2p8
H2hINdjQWFk31C4dZknotiNmhNa8mvH1r2S7UYFyArssCku6q7BuA8fHVE8lm/ZYXjb8SEpn3X6q
+/uEavx45Ki3w+qTIBHF1wuY9O5yh4s+bQ1LVOxqCabIOH7fNzbFjYY3XWZ9CXJDAapmV+7MPdd0
HEcNWilraAXYgPC22+eANu6NW3LEpJmd2kp1Xh87g6dkxllUp+O0Cxz1sVk52I/nFlQYZBCCs7B3
dR5og42tTmOootSdMsAcNH3W2pdv3J2X2Xf1aU9LqCP1+fU9FsLwTK3gSunPI2vktIflfgdRNEnx
jquPg9UysAt/fZszTw5fYMILAU9/46mFO9FdvBkMe3eVpipmKuA7zooFT5210Cqc5G637Zgrpsxe
st72u/y0Los2Dp9DZiKwN7nfk58bP5wtNfX7gpKkP6j/uN4cQeiVaD9Xv79+i/4FjVANF6chNeQr
UQop/XQm1n3KFcF5VVqvrx8ljOVBU3Wo9s95EPYUeOboBbg/HBBHJHbCZ2Qy8VhiqgT/XoIeA0Ko
08HsX7s/bpuy43Y+g8eM/tsl9H691qarnj3f5XckQium/TVWE9z+Z+KziDYsEWVAgDnN1Wlpu10r
dx/rJ1ZKV7vzm6rlW42THnqEa3SopnHswpV3NVYWOvl7XbcpA5nwiDP5WNey1USf2HvylayId6ob
mXvv34tC9LcvhoMu1X55y9zW107afqqP2kzivoK9uFoyq+R9Udw3CVplei74uS9bXjrflcat2t9T
aebDlFV7OXuEy8Quu1c1x6ZtW78h/Ebh7At2Nor+a1oaw5ysSP62oRnC60c+BrPd7j0khKJikY0S
Gx1gKhyPnvwuiljMui8BEkOp6XC0vAwzrkrS9TjnuOSb5AO0kZPfSGwe43MfPftYFE7lJCF18B5E
ZzbrnyoRn1l03ZxSNdzsoDPOxWGZgX/dB37VojbAwXVOSIASrFhChGSBgbKeyzUObuOuky9hSUnw
WzT2wP/wn3QDwyF77rvgLfaQoIKfltBHGxTBN4kZApD2AjyVqT9ueZjJV748q/4wjtg68ZbVEmwy
Bu5CRJFXnjqOHCz+mKHQ436/gAK1vbBb8Y5TJK3P0UdMp8rrmRaljagMmag6Won4njMVxfJJ5690
prS0w984DILo5/aW/xgHPgfeTWF50fSLJDbFyI+3eQyIYwpXrqAZzKjxCj4dTtnu9JB3WrkNJO9s
bQ24mhhCzr4HcDTdZJbqje62FkeTJT+50yJ2gDrdENlaboJK1v3WsAuyoGGUzfRoaALBTEhjvmDW
ABZpgnVtqxGsopd74X9mDOi/hM5Gvz/6z4CZ7Ij1DSnSs+HTNT94IjjOPoBX2sKd3aUlLefcWgAe
9CWiBDZrvVvYL3D6rqn0qOBfFL9JDD+VO6jJxKR8MU4DABCmaB4q1A34b/x1hwtAoqHiqINp6IrH
ePPZFmJGUw96+BPhoiBS2Lh3JdJbqJUniodAZjO7ASfS/83BDcIijPq0zze69d/0oZCfxIdCn35E
o+gIVV1TY4rf0+ZDNZ1izGZEEB4MKtONAlm0akC32P0Er+Pv5ZzrVKZYir48K51f+ZRncTWIdf9N
C4jiMdRmzIzrwetvDbwcfb3Ecuqr+BqbvBRR+/AK2XD2ZLm3xksipRLhttuKsGkQu4h7S113GrrY
wgpYqjWNhtDx53iaHvn+Bn2sgsYJQjZAn+1GfAu7HI07u7Ht3vBMNBFzXU6q324xxj3jcxjOaV0F
roTBPrJwL8L2UTFh+h8ZNL06SCA5eg+veY6VaQ4Ut+sS1BYAKxXp7D29LsPwI49gZ2sVG/cF905b
I5rl4Bxd48P8pBtqcjgkqayCMN0CUIjFfrZ4mLQsMBOzEFTC/Uw/fBYfn1tah5EyO0WFRVmhNRSs
SlaV7+By8rb/sxnD0lRQR8BxRyyyRUI3RpugGLTunb/dKyVX+kVYfv4kAwPhY2Ir4YwCGHhyXIOb
v6XKwEhknN0E3EKgAzdC3TNLRH7I7cSnKHv68IFr9cMVtvRC46PbP5ua7g9ty/rWcm6oMmsIurvY
RkdjrA+O2uoISQD2cKkxACfToYKqVRW5rx09IOBUVFszK7E7O/rQ035PiKyecrmkPWtYZWo/RquE
IRKPieH38lWLkfUWcjnY01DHXURTJwivrrKnusTunMVo6KBoUKcnJYPkfQH+Tg33aCqY12woOwID
wLuF4ZAJYf9ApaDmiUhfYNM9AMhGMRQUW7W1+mTUjg31bvMY86DQenfnhiJprWr86ADukKLjOniR
f7oYWfVRQMAuoCIGZfitVI+FAvdLbVfU3vy7IfC/5kskWurrUApvlR4IYRpEiyjXSmxZgIiWID9z
pLtLqtDptn0hFvNAocdyddSBUBkwY3dhiaivmb+2Rmxv9zcgW1VmFMgXb8JS43EW/TvoRSPmp+98
vZ92/qgbdXqkAdBjbT9mv67st5YIiUK6NCgh5By+mUgWSBNkLfeIrs3ix0g+f41pL+JG2hHDq33u
AAiihgrufDpoTKbsuqPR5JYNKRkgFXC/gb3A6wq3pR4fFGLrQY+X9YSItd/ZGCjkt4TzHYwHUq9h
dVQTvncSWCnHTAZGObiJxx90FE/8BryU2zo6XSDRhgDn0GUdVNkcNwI1TLZGwoMA8lLbTK7rzKUt
9gik3GSBvMoqFakuTEpAqYitdfWA47HaSNb7EdKnWgciu61L2cGBj2ZB6d7RUSl1OTDPfpDgFgWk
x4gVzLRR8oK06amfSz7ncXyVV4iwuzPPGTDC3K1TDdJ0fH3K0xyhGhDe5wOo0CNPM4FD633KxikU
kP1gkmGZPIc1K2K+05z7SAtrJ/bVUQf+wd5AVvvJ5eWHx56oSztp2WnESl0iN9U1nZydJhdzo13B
qSxMBeuHtxddnkRoijikucMcEUEFgwSy9lTJ8VyOVk8dWUBqyZGGNtehYSpAeQYjc5OO3jf6ynwu
/WTmqJl3LdC93SRjiBv4pj4cbrihcF/mFUQzikIQG6RLW39kHPruqNTsg9+xJJNDXSjDH2N0dTuK
T7wCoDh8AOyCWgSMbI06w28hRcnsVfVWkpuE4ablV3QxUncAnToGI16DZ8FB2HM/TFRPDujn08nA
17dvpBRM8sZODkX9mqDcw2uD0o8hrjtHUz64O4Dq6hIQ/zWGazPn99dnb8jX1ijO4Rav9qsSdW4r
DJ5O1a2vh9sbHc2gxoUXRQBVAroTLHQ6I5M7BunXof61q/0o7y4qVt84j5YLFzfGCVT+lp3hC8Mj
JkMbu6/2LqZOpws7+OEOgk+TWhNZUdxajp6xex1Yml0ZKM/gBwIF0LsuEXqIABbaLIlCy3Wney86
hjEa401I1IXe2U9RsFKXhWzczc1RTDvBaFNLOUQmhAmi5l6CaT/3k1on0mlB2jo28fZG04F5AL0J
FxwTDSr2fjwqtFWGj0rqJO1La521BAn5Vk3NdJZXfieG98bu6SdilD71OLH8ppj0+LjD5ja8AzDR
eVXuk9TUdyx1FcozAFvxIgv0DAEC+zJxrXYaCtqjtShTv6cFX6i9B76BjqY7FkbN+uzRG72RaGlf
UbQpyZ+u8RyUH4bdnLr0AddZ8Vu1JGReRoYVX6+d2vH8fp3QRvAauN/ZHMrU6o06eAmxOwVLT96I
YbiJebPfV6IqcGs1r/vhD2MWQWWaG25WMnwor+P7awINX4Yd3Bfbw8/d7WLq1pq08Qlg11Q54LV+
0AwQ9e4EotPiSiKmRV0+p9DalOWyf4LPg0OxxjPKAYBFVVJ8ev6zTylc4wzz6sjeY5CgmaNhUrnb
u2Kglq9aODFD8IoEuuzRsksoorfz0lj8C1aFSNFURRd+DNC2+TK8utfv+gFkDsIi7mxwZcBVKZYS
S2C5NPloYofMiN2+EOPZ4JXLA23lbdYvmaIUG7CYvxx4A9jeu6M5Y6aOLeZemgxz/klHKTEbdKTw
vN58Z6Hm8rDk0Lzd/q8r/pCivZxv4W1Y4ejsPD2BP46RJnlaCXSaah5IfWkDu+4da467Au20IyaG
PM8yuYegA+ijdBki1lqBGwn9uhvyRt46HRhvAOsAZOVX24KNO2uzVn9O23OTHJ527vzRU6DOd7Hh
5s+f8vej9Ke6iCJi7T9dC6OneMTA2SkCNN9T3/IXpiU1T4cN4KhcUZhSkAyVQPMpafnwK4AcMxYE
IpuWaZIwWKQkcDtfx/phtIR8ujr1dIQ5U+pvNvX8JpFybfhgAQeNjhwuLMkD0KcTz9//PYcTxFgf
d2ZJ+qzZTEzeQ2cT80nwEBzsibxFsjJPPcQZTr2hgveoE7yoK5Xn22t4DaH4gJnUgBXCd42tXPCr
kzDMVnvbVXNUoJ+KLmCqxdFRJ6qm2mUkR1GXGlC0OkAsm3h+naGHRzRgpOxahNh0jV2sqrdjOqmb
sxj+NUEvcpQajcZj7dAokjPuNs5nU2PlDc8hy1XUFJL6iQTAf2Jbpm0jZqCEQRGsReMvvFqGuOJi
/JVvGVXDz0JP7BCFjUJXw2Qc5PrE2AJsgFYhMYLgU7MhCa0CWi+e3+Se2liMX8fxhu9o7KiDriKN
FZtCppfZUculGlBJnWXMRLm8+30dnkMTo2ViZ3eqFzx9TFxExh3c4VB8rL9zNrdB+Hi0hz8ackxR
vgs0O0YxTjB/OH5W//PDPCWFOijCDsChhoft8xPtJ9uCcZCS2bS8zeI5BxV+Bnogtas3oqxhsWGT
h6v0WsAM+3WF5GIJZBwhNNosZouk8ahuXmMWPCw9HiY7zguKvuvn2PtN9+9hyoJueA+M+el7Uqhf
O2HdQcvrk/WSANTZcjJr0euWJKDJ9dLNndkDuoSBOpm0RmWMcbC1n+0t9AV10A+w77V1zMV3sSyZ
I5sVhxTq88s+dp+c+gdZ8vIP9U8cEBduJ7U0l+0hdAeeaS9Cl41esnnImRZ25n0Bycj4z6EnV8Zb
wJXwc5sgntD/pfQKT7Hp/jFc9LsLmI0Oqf3NVEugGUOH/+jm9q7/dwdXqfFTid7PUDOUHXKGsx/B
luW7gs0XuvYfSWe2pSiyheEnYi1ABLwlGERxwtkbV5qpiKigIINP319Ur9Onqruy0lQIIvb+pz08
Rkf0VXd3MKacfO5R/iYnKWhRL+YiA5+WgCE4rBw6ZX7D69tV0AVYRCkATB7hBrwd1PB1da+dcoOG
5FTNNacCsiCC0J4rTLk1iMRVHVXz0VR3cc5Zze0aoFF7uohmqM/l+iORVOgX+q3SYUEnw0ydVasZ
VHg5QWYOVmUNpRvcvnSge6g7oEXLiIdSxTCk+Nr+j0VKaaQ6fxlI19H9e/vIo6iKX6NqWRDpnIts
oZ3Yf1g6rD3biqDbYylLZeTDliuNvtKdZvsf73th54xSMcg99sb4RndnnVbpASHJzTlLFcpR7plS
MTrt8JxPuUt38Tv4KWklJmz5XwCnMIOEZdEjY/czUQ0ZHZK7XT1UK3bwklMDbzw+DfEllBeHSupb
BG8t2nyYSMguYSauU0mElS2ErJZ09ADrU70SXeo9Okm3jOw0usVkp+UzcOOJCW7x9Fq3rZ1XTJuP
dIKK/934CuNqnEeC7Qd72Iv/Dcg04YFmaAebcH6ArZnVK4R/ibg3Ux1Ye4Tjsfmh1rljZE4O5Vph
Fg+87Lo2A9P2SAZpRQ+1gg/OiWPBQGQevr8jrfHsPCxEZgaoMRdSLbKbcJ9LzruFNQZLhUG/LMEd
P+NjMx1V6yFqaRqBBU8thltAbybBdKujJnrdqOWg9UriChnM24oRKEbi/Gj34Q8sIxqZ+6hVKT/C
t4paVu6XSHdHa2uTUJ4I67y2qzF2vDYbq9vjdb+UOxhElnhtCaHVPNvTLdLB0zFMBJ1btnjcJwaw
sJtvj6owrNWHA7v8MO5rLIHWif/wQuAv2konW7eon+GghjXQBxxNbIeJx4ckQiliUyUFisSp25As
A1Z1uZnQYE/9DsUCs9YRuqMEDRt5vPJ1ac6QQPHfgv6hW46etArDwfwPUoKV5D76wVMkLt74z5Y+
y3yG3fh+vmSKeJ5zEC0+0+KdC327zBC/NasGXnsJf2iMcwvPJUlJYF00sqR9j/9uE1ogxVncAwx4
PcNZQn/f+eJdKKt8rE9piVDHgObTxOqjzORQOxxYbgPngbKkxomEoUbvhDznYHrY/5y8WFYv9+Wx
BjKQEmsA8gqG0UsdMgygCaQyju78PcG5FdOWKtsvihmXHrXwjW9gDDyDLRSfEWo41TFJ05jdb7Pi
tU0N5/iKyiOtIQ9rgeNtU61edvTpu8U9PvKRc0EJNsAc/NS922eeUgcN/CdGkKK/zpPlg5EYn+Er
c1syA5gZoQjrhhNwnedCbUVOGHQibOb8Nn+MtaHkM0MO7MfXe36CvIw4otolMAoF7jUPGc5u/gC2
0H529TytL7Yq2ibop8HtM3vYq8+cqi45ImZAHw8r4pTp6ki4KfvN/AtszTbwlxMFgEZcSpDwk5A+
nYz6YC3GbJAFr7ISz4YhBTjjyEBSHRtvvRJk8Otfmm2+oV7b6BtwsvX82hj1v6JlKNTu8/Y6/HJY
yhA2apRhom6IS5qbXfRpAaVdOk561KyLDEpbw33XHse7cRs+BsuqChQyR8fXgfuYKZWbSvrcRmYj
yogy00AFIJphekII8S531x5pLCjLnEcmHpT+twmikWft6dlEJRX/6BpaXGqOaUQdoHGOjYBi9qnu
6RsenPaQMab3mBnvJQ03EZaYlUSJkRaNEQ8BrEA1Nau7f8QqemTPXV0Nr8j87PQMtNa5QZkip6j8
r7W7ISJX8LIEN8rt+7QgAQGrLIcmj+w/0Ux+X/aN+N2PMwJiAjnR8zbKOdg48gDqv8YcFl2HlK0p
0V1tMKo6v6o6gWYOSkZ9jUvbLd90kvNnMXwSekQ1gH5o1mihqYWKzvHzeS5fxTVQj0sEALqjFZNb
NXofZ3dANtoK3U3eDLiSrr0O6uMYWrp8HPQ+Dvx77V0PTAecfgd4Dlzb8GuwxTeArMspq6Plu5un
4kUgS89vdOALtmNwl0QDdz20RGTo67pZHPuBed1XjXcrRP5XoDTX5t191cGVWyioFkiWjLsLxHR9
HXToJMMl1bRdsYW+CG2gHexTOrhf4l7x4KwT8hlg1Ts3RdlPc0YvpaOJ7At2ig8R2HySh/sFYFrS
O6sDtzNlXk8+IucCSUjpNyAe6vuiGyugm+476yiluOVJeaop0Zh1/oJRcbN807Teg9IRhVm9V6jp
ctfK44T8t69bM6QJdI93jCnWXyx6843eRIziDTfPaJexPRJhMH6d/oZ4/yc7XQs46trIOOcwRjTp
HjtSf14gLDh18bUaUSD3/EE9bzJsVN/fGxsY/hH9R0M8vs9uUM364U0VQFneuBUgE5s5oniSAzmZ
ttcIkq47dGRT2DGindewGdVgTJE9RhfOk4pEg8VGaDkPU4nvi4iUJxYG57Xvhr1WXBfaOgEByUT/
RmEtdNjAURfVnVOGBddehi8KO7boyvn+kxrz/lKXwanc95ke3TmEC3Ef5VjVG2FKJ/gVEfr2owaD
vy5sUvlAHLe5IQyy+dvgE2WRSa1Xortpf7qx9vfZFgcjvobfHQo7m7mp6hB8wZp3wUCTAmeKd2bA
HYU2BoumGQ8Vsrp/H0gNCgRm7gCmgxNjhbGrh65rzUARztYxZ0AnONiUJQEwUPgTFnFHBpI9utEu
z9qIbEqb1HryCE9XDbvEa0F83aWi595lhMsxoim0WJfTnu5xDODhLJ1kQylUMndF2s/1xT3KpzTV
WqReXlijZ8dFHTZUSBt1+qjp9x0EWWA7g109r5lDMGmo9jYAqljoPcSlvTEeOtfY36FV9W/IXAC4
QFzIbAKoNj9DcOriObviajNcY8qFYCG2ge1Rtj5IwSTORB19ex608es+7Ee9rWL7heZ8d/VvJZmu
9AxWdcEpwnEB7cIJZssr1Fw+gYreZnElJJ8LBrR6vhkio7FitLwmbMh7w7ll4qt7NQzijDicix2A
2GCFTRxrmkbZQf1LJ/wVZUsGUzt8kXIsPh5vcTArAwpMg2FkPQcSa6YuIBH81EROqO00tx24eTLS
i6cLv9vW0x7T6jIPfSk2FiYJwSb21VGCDPCR+SnJuzfBjEdKwRJQhHjlRCjf0zvPxB3c5oa3aKSn
gqSNB4MP7HBQTAgN6O7DGzHaqDnfRKEoD6Eym82jUcALIgmDZFJYa3vxnmOUfMU92uIQeBLtzaZG
T0ABrJzyaal4+eYIARd+V+QMZJKjIKYAhXTnabSLVBVRb8y989WLfhsOcOfuawqm2Z2AKd5vvmDy
wuIx7k7auRvaDOCNlKX6cwOOeaIX5bLH1CDfwqnI/9umlz4UhukSlUmjvDguylH/77k7glTC6kbY
hxBGbd/a2CTNY50dBTlNJ3qQZqKRSbZ8tFAq63SSYIxAInFbfQhtPmI8zt2vNaqAZG+uSWb0qjqp
/e0xj1gl9qWCK4w/AfL0b7Z6Aw/lIWthgCVBcx4UU+RT7ZNBRJH9TN1X66I37fc2ekH5q83NBhMP
zdZmQKB0FQCOD55r9VDtUqqV4iPSN6eu6dZcziMpdbxVYEwUocX4XYNkeel3aNvY9KTGqT8ubwHl
VDmlhvsyMOCF5rAUoLLgoZw7EKVDFZG6Tubf/cPQo+vXNW/uo/H4HFbfg1apCvc1us9V1u0eEY9n
6uJzA6H3H+eCdI1cdIde5els9/iYrjTBntGJF5Im7ELoMpAaEGY8Aba1UHJOb6XEe9+rrhfUNDOe
SlinyS4NpVPNiaFFzE5M+VVUkHN9ZkE8LaHMs23C6/WEObmeTYxbjrTBSLCefUf5vZdolZtFf175
fRYI2jKP/d5j9X0g9kGxVB5rjwpVDlGgAiGmHqeRStzhdYi053guGfBZBDa6F9hP8YbyI//htk7v
Q672C+nz4ti4iHUAp8BUMes+bmH2ibHUP3r7mt3N8ltAm1RUKtAXt+shELBopeAH4GY1UyQTFvv7
2bh8d/1maXVImOom4N1/iGqgew0yRFGD0uvvvrIC5WrjQQX8RjKvDTs6QxsRijJrEYnqnp74AKx2
f5Vg2KWtoFlixBLifRK6Vmh9ZhqWc7f39/EGfqUI5cTYUNh3kPV5/cd61g0X0UCNgAdteDG9r676
VGG6JWtBcTUaLJrpfX+MYew9RzLUofqglCnxKCO2x0G7hkP/tIDRGLCT9y9VIXV/+xTl6U2g43uk
nsx4MEOLU9OIp659JMWqWeB2xwAZPQ89qR3TZhyVCvT9Ls+GPK0tqqltZoMvaeGAA+SKivNnwNiU
quGBpF6htjNAnEb0FOaPQruDlHmiHZIJH9+8yNVFTBM0yaqYZQzdMEcmgVOz75XjID1TtrwQIlzo
W6SfUT6j94wzog7zUbYeVBdgbNpu1Ej305v7HGu99WNSPUfqMW7xAwH9XMxm+YAkqoTpYuZTybUc
W0x3KA2nKkW/F+pK+O1/nRrStz95QlcNjLDePpgmaCFjHts8rZ25zmFJngLbV4/6Nv9hcz7eqJy9
ZK085ld7ej2KpA3yNCiaX13bckg+f8rP6KVlIvvrpZxhwXHLOC+4w7mtOCrI+Gv2NP+gjAvVZZLF
5PYvRQ9Jh8VK5ZH9IjwE1caOyFlLbv1NKM1vymJVe14B8EKabzI6cnmrE4neN+tQn67UYwfEOoN1
dqiWaUxl+qXJ/uuoWG6gsz3iASf4yN9bUHRQ0puv4B3IkA/2aJNnKugcJ/UBx16DJcSYpgt84EhV
0UVkweAoVEA0Msp6DkQlxp/MQCroZzxBgzDdtwOvq7zEEAM11BJfljOk48BNK14C/kokRX3Snl7x
85FAiTZ5qqFpBzAX+txe9sFewJ/8PqslLHIuSL4g3J3AHZXEI9p7+yct3fZS5/P30bOIeX2L5+nN
Lk4rmEc3gnLLJbYMpf1LryMMAnyixzPWj8PrKY/6uHdSyFIb2DxO6PzbbXymeAoIpjSQ/3wMZhCi
HfsDLGKswdmex1xxgOumcc6oFwJDc+Z6JbbmLIJuQVLk3KY4ewEClwGC4LZztg/FrwU+bjB2B/x7
5k8oW2TuCvAXOM/dBUVGpUQMO/szTqt8wrvn0gX5U0QM1koImfnMf3ojVNvYtNKoe3sASAxQKAKw
LZQesxbYgX2hBTOl5GA9gJUfo9+I06fyKqJ0N3w+ZR5V3jn2w1U+euN9dw6TNK6u3uTAUpMJsKVA
k4L64o5sDeWdO9BdzEcKPh2gAmuIOowCiEACM3gXLgifNPCfu9l8+7zM55Y3x+oYU6gB/ieLLHP5
ES2pAczgLqWscDJ5/OwsRiW5kwMpbaS5EDAB4XRunffXjeM3ygIlbLMdfhNgGAkOrwZb/JaQKxxp
kF9ezPPnpM/178DT91KLlbADcxrMyRu4j1+Z/xtTAp3T4AwZ4GGDFyP8BGdgFGf0ODpefdkmnf9m
j1ttp0HBYYJpQY1wgohsV2cgFKQlZnOmxz3BJ1x55+u7O9/aH2fOCsF6HmESli8qFov0hFHgpQKZ
c97jTHHs4Ui5TI2r2xM/VOQj1HODZg1k8JADsVuRSenv1r4LjGqF55xD0E+4eBC9q3fAABe+xCpg
/CUGQNDnylOQE+ww+PcvrIBb6eBMI7+dfnVFDCkAtB1i1SLYTMqij8U8h23lbKPYNU3pB+ep/KIC
5Fl2+yp2qi8l6tVZfcf16dMgCADwDdisapmqjmboKtplk4gTuwJALWTs//LXp6T0lfEftpGxHPNE
2ifimrZC0fAm1dI3OtJajlzcxqui1rUY5X0fZniTueUxC/wpVzesTBRk2Ll3g8ncEr8Gud4UzzLB
yATst5ESsVgaxgIFauIFwX0ckL/WSvKSX7JJJngkqS2s0okkifa4eoH3O4/Du4+Ox3ihdVFsfkHT
Bnab4sEqWV9vmHsvZNB1f/o7qHzz4/WmkJbOORXbILp+BXEBNw5roYJyeu+fbAeP3wVmn8zdp7dW
WRsZKrHP2zUMTC98UKwg1WwwTpAidOy5YwoI5Rd9qz/wUdL1hzzE5RoREx4Kh+MUkOxQKVjWFGso
sUB/RkOAFx0T9UHqJ567HUY25iv0hHSRAsBBfX+7aelZLYHzfTCfO8f+44K+C+8UZr872HGLfJ0I
oVqqTYUt+tZMIRfI8qFVlhKRPBShlMi8PGu1SD7T65pzeNxfVRCVzh9QY/JxRqrqJj2iUnFGu8gz
Mf2Ij8n5Fr1ftGpEE+UN+Mo1LPskxs1ox1Xhvn2KNDTD6fxvgXvLbZBOsupTefDiLcF9cucAfzp0
2fW5TsJ3Blx/zZyLHHzChvf3wwPCfjRRv2hfBnt8K5itO2nZHhpHATRwJd6fbLYWgcUTJTS/qQxD
Qy3sNs4yB+1tzMmo33ePFa8MVkHoWOKCfDIFLx+/yul4UW4xyXiEsCGJn95jb3rFOFRPeFcX5sRQ
IIG3WJQzgYISl8ZkR3iuFIvZyJX5EgHS8pKS9UaE13jzLyuJ8DwaGjTQ6M82vQpCDdRbFfAliBd9
/k8EoR71E67bt5owoUEopE+tEhQFH0E5eFwb05cR6qduCYGELuROmg7NLR8P0dk3pIgzYH2oYm8z
4zamxOwwQrLf5Rjqna7xmkB6idvxqQopiJAn4LL0aue3dH/P5BOgB3winGOQl8weYJc8aDBrw1qm
rSCrcJBJ3n6NdYl1bmA72bheGt5r1PIS825Szas5ncA+R8wP+/KN2jBhpYbUoAMdhTB/sEoSYibl
f6VE8CRjOmbn6h4OytIOiGDy0GCsbqlnkQtbQuvh8pcNQoyrB0vnRM6xCgfx1Qw+RYQt/e/D0Ya/
JRPFulwuyrEdcxwzioc8NlxYRIUWXEipp2/hPEhf4/ag2fCTC6EGmPKZ0uqDEVSA0nyf7EMbvk5Z
7FBEs5X2d0wldpntJwYwX2QdgNIpu+eKuP2FKr5uERoE2jC9DnOoNFSSnbx6r75EDPFPBLx8m1fk
GO/SOBneVymKmdVd5vanQBFJnBLWd7nOO+nNQilHLkhzuYcvaLIPyjoY8GRok7f4/b2HX/++kn2D
Y2yQrFbhx5MzaOkYQA3Z9NEEgEWTgfn9JxK/o3hwinC2sshSmR02mwbHF6AWm0TrI5kBKO/9Ggti
QEULK+XZsAbAfiIf1zdkWQNXqtdgkvnjD9fkSOo3T3MIyoK+ikQukJj9B9rYmjH7mWxNXPKUrKvB
UI1fzJcMaE1INpumJysyJhrGRlpSmx6m2PWR0nQLoLA+wWXKnzHFjk/xz4g9j5/jkSpGwN/+Oq2Q
KaGj6pjNScfrdJHKM3rDBuUuBXHM4hoQxiCfV5yXPGmbBgDk65MoDNPwhPXzLsVZWiUHoeJWE2B2
XIgqC4W9CT0YS0N8xhtkNXwDHIzmc4NhvT4T68RTgjd8bJ77Y1PAX4HsIeD0ZeYFrPtKsor/GEV5
sFXMZni6dzcPMg5KQGYCBZwVnczwulBCtiPF7YbvCcOjXGxxzs+LCPZrnMz3t+HPkihDBGlvf3ed
t2gGUORz9NkLAKVsmkypoBkfw82Vdo7+0giQr7VIHOUEwPKS/WB3n2EXOYJuYvZHu9nJxp51BBCE
u0pl2h8Kpx2NVNNnaIhCOL0+VZHo8khXqKdQBElvjbLqQR7t822J21FxuP29OTXsWFp/sssTbTy2
lkl5wZUwaYiNIMshgEy1adaA/erfPgUYLfDn7bcKIzM+o5r3PakhwuTCIZxy2IgvsSm135pMHlcw
xRMGyLbGyx7SjREQt3F9h+bkaw5R/N2iD5o8wV9LsQEhoH4B6uBFV5mct4MRyQcu+XD5+Ph1ZHe4
GuDZ5F7mnE/DG/scIoiCmFhyXNbFOpuB94ytuUTFH3wisDs8Vk8S4EkWwRqGVNFC/ot5z2IZ/btb
F+p8d5n6ZcVpIRmU/8fxjW3yppg0TYxIHtnUsATEJCNwKx04ukCQBLolXoMFjGZ/fd/QeVDZ9keQ
vHQD1uhlevrLu55rm4fUPWaLzlpdESVYowfjpShFzpVI/77rezY3cjd5jZLnJPX7iFVDVG82WI52
OlJpsIATIlmUkQGTcL5nLl0vR12VbdQT32h8YLRraiVrwQlVkGUWDPbGGMSBj1NlHu+3qdY6kLwq
EJhiY2OXYK+6vZmDqrPskeEBErGTUf2T4CQGTPKAjgM7vc9JujsG2ZgpHsZPuekh1aI3LQlsEz0y
F4pNlhNLzmXmR90iEhs1RncTeEz05L5Ed8I5OAIzSYbWVDNXKphKObvi3ISwYSoryLUVycqN7X4M
o9KcUzrYIe6kr2j4Z1qS9eYa+pg9jveHPCwv6F0ZN2K1TDzgRJkkHTNs8AIBR+ZvkZg+RrVHb1GV
iy/zZd6uXfpvjvLSL9qxpm+KHCFSuk3I1nPb3xfRNBzYFoESQnm52g5Sg9NtQD8AfbQpAYY2PWOj
t+57jy6ABHwVWps1iG8HucFTxvgA317F+yEGX6CSscQRfstYxw1aDNMDuUATDsHnNchIDIURzVkG
RFZghYJ/x+3wR3oRYWvkCpD2Pj4y7gowkLONYu89ucOOjoDo+PQN0CCx3+aYaOR7HXCOHjfYc66/
zz/eBpjql6PxQoX1DdG6GIhVjWGJwermmDbZCzTJ2PZrvA8BJYYOEEbIZUx5+659uBGQKj5SgtHm
O6el1zTczTrtpa9+1uVz2nt7fQ1ZpLJIsRF3VFrve2zrcBHiMeb1PpZffCYss6QfgvtxMoLngARw
QxHQl+jP/r5/QGRkwp3LGJMI/jCQKOXqXlcQCgW7ceNlQxgjUqowFqFZZK6xPlZ6Ybu1qA05wHgY
AM5O9py0PasfNgzXGr35KEyj/X5GNniJAzXbYJz4ealhy3ia11BZPv9INdz2Sy8bo8mrT3b07gTw
Ak1N1jgtQkoGtpKSSp4brxq8jysWGG1OD2icCQ463c1NX3/IUaI6aAitE2UdPvNhP/WTwrf/6LD6
zJ/ZFVD5CMuvAjmQ/Z6VH24uGSRECuFeoATAVE2AoQYsgbTmOiUDAq6MrA520AVfub7c5ofSvAz0
9DeB52JEeBVciV2mNWPG45iO6ju24h4FoypqCu5PCI+g/mEFAZJBgIRMMRsZZ9uQTRrNGpiTVgS8
2bweWk1k5mtkd4OfluhI091n64QdBLAPkWEGIeA3rzXUxTMTIZK6+1Eo/dFTE5+Pe8vD6jGBBX8w
03faJuubf7zHWTuC3tA0rCyIi7SDOe9vzZ/XAo7HwlAIoDN5KmNQFv6LnSNjghOADuMuSV0pXEXj
4uMd/nwR7QiQNcgc5/bbJ/E+n7AsxPFPD2nACG9x0Zig/8M+QKzXM+xJeaDivJek5FOpqdRrnXfq
KKvnHUGfiZzE6713bEyXx6XdwTUl8WM6IT4SVZiP/l+ZHXzwhiNSrdLyOu4oV4+B2ysmwDL7FXrf
O+I8gimg6yPKgDcz37YimJ+zyRH5BqP2EOtBMS2tmPcpYTVkjLgeR+2yXenSXgTeBeJ2pLawA+sX
D2f08tDlzxCHI6NrZFhBQ1egTscTdxJi1gl9JuN1I4SAoDrSDQQtDSLBf3yCctHS0aVuyTCuk4bs
Dd0j4mkkIsghPIyg8RFp8YorqXrd5gH2zRh7t/j7xLPwc5YOaaSJKxlV3UzrGaN2pbFneiqDjG0f
4YGXr7XxbZnxL2eWowN6ac5x9wwQJAXpgkmyIEhm+OSP9xI0KbY3eD9iL8Ng7ojCiSLwNC3YchCO
7j/6r9RDoXMTt9ltphSjcJWebawE09J/YEYOu1m5N1aon9Q/Ey38VRRDZnF0cJx/Fj4EPrlCJzCt
RujsGDq6aH6NZUtTjcLbRd2BMva6UQ55hCfP/Dftsxqdz2QUxXFAzx/yo+wIc9+k2Fooe3kMckbd
yrG5LLEBLsdg0KOjYek+AWaRdD1qz3RRbw1+mEMoLXgo64Bfec80j7eZZvsxI40HN2JvCFECqQzO
GYNLJ2h2Y8RdbgIZGq24eq1z7kkN129BYrc4F1sdZoNLHADDiXwNmk4a7pHV9GJ6pgtw3uuz0rMg
JrLQmNtu/FiHqffCUoteLIyD26lAb1ac4rmxCrbtCCCJAATT2Xulqyq+xOEKhzRsnah00hB/o4gA
wSz6lKOXHTzIDsBVu9MZ/eU9N+zFG2r6PoW4LycxmUvyi2R2IpvXdnscavjHpKT+FrJYpfnE4mCa
+J/FCWkfQ3cAGJep05xX1hgMBj33FevokAe6sT2pfzWFDoHksg/QavWoqmHapMZVak4NmbP2iGVS
OuFjkn3kkZ6ouX+uThnspHtsR3EuYz0L4kjd6lSPFYP1k9oeari+ayTnVQ9LKcsdCVCdcSPIcnoF
2XUoOV+6XNAuBt9RCKxkPxlidou0UX8xf7l3SE/5ypYx5BkJz8yjlSJaYSwJovDPVwmOotpDHUD4
quqWJMliIZucEXLycyZxGPZA5Uj5kzQVT+YJMhSicoiKux6jZGaxotSSoZUGT86NdNpsHRNJ9BJ9
iAfSxMRJ7mEWKPC5F7P/UQcAxc3mOPeQwuA+5PO8FnBBm9lBJ7ZFGslfzwAn03HEmYkuGFbv60AS
vtC9sjHTmjNH4yFCmTm/+qgyRQx5J5ESyx3Ru6dVrMQPLKUSmkadfbabkSIksNkXcX/aPMU5tljd
2Kwbgf80WdvP6Iz4nNPpJOePAILd0Aj5r16gv8aMbl+A//HoABvY/BKG5hyz37kYFt6c4b7nwBKR
SRzFaER9zdjOqWfPjF3rZfP3RkbZRx98plc3AqsMSpfF+auv2tjyjDTQ9yRngfPAENxcGQ7sa+6J
5Gr4chkNFp7ZJAiESjwJzmpb5migfZ2jgv1V8T3+m3GYOPb8HJt/YHp0aGxQrdPcPO5inB1I++H6
o7uWOJ4zK+an1WrlxM7LlQleEYQllZJKm2x5VeL8cl1u3HxuE9+eB+woIcrZo0jFvL+I9i9exZ4D
yruW9+s9ImfeBwDPA5TGGZnFqCOVUwpoQWET8CA/TxVMi2AXs2a/watmdzju5U66AKc/Mc2h8bhj
wD8ESR0On/jp9qFlSe0trzwjEPN3/4YB3qMaxtwswjBdB4E82Eeg/6aLu5JfJsHWsoT5AuQ++vM0
yHnnGlg3DSlpSt10hvOdoN5BkLKZkQX/L8tjQsY0Bwexx2JCbN1LhNdl/D4plC3cihp0mOWsa36y
+DQg5e0QpJwNuoaYAUsrpzxSD/Q63TBBhD+mxuBOoiZiVvvLZdvRd/gTEGWKH4J2FlOc3//Sbrb4
x2Ac7CmB4h8oDjDslOE3VHtTjQqbpJ9NtAVpRzDNGLZ/3ANVyYoqXFecMOAm9AKK+vAl0bij/AVL
tAKJFe730/7PT080riKn+bxI+qIFoQC1RzZmIIZERcqAKi5BKyys34Y0YT49hvgBLhMUQUjb2bMG
u3w6Kfan8nCim+AWaTZHr/3Ti5ArC/RCyPSdGRHTKMS4RmjXbbewh2jkIJEL8UYKHVCepFOo8ZAf
hYoxZQ5EUwIeoBTDtck4HMFWaGRbhCwlQZgqtUsKUfJmZ+VQR7mQi6cB9pbnEaxUvlYQehHE1Wnk
j0dYEVBEUxUjyV2YLgPP9+xQ0itw/VeBnDmPaBOzyQcym3Plmq36uJWubp1S7MQDLw4+H+f5CEzO
eHG33NK9Xz4GQECxYBEhomQXd763cIuNpnT7QdcTW1VzLRvFMoHppb9Hqudu6WtJ0nYYAsuRFEVY
k/c98d0Q29cjGWj0HaWRtSabdfPZYxJOJ4+JlBGjAIZ42dJwQIcT9yU/8W1GjQO1WmOgd9Qj+zcm
OhrOG+cxpYUGWfMcf+h5XXWviLtclvCZgxU2Kuzt0rwj8gNzABKnj+xR/v6arIiDcSFpg9kVqFiG
faMsybhNgCOTWnf7eK3dw/NPxx1sn/mRa8rC0KfVoNo/x3C1dKUUXf+u65LZzzJiiF3qY8kHmMaX
jWjcGyN1loGdGsPJcBUXbJfh6sMJjzwaS6RXJj4EpY31t5lyJEleqd1CHbwHbsxWxpaGQAeGhv2f
uLM/REJMfVVQ0TBJB96BnE8EmU624LD0rjsGl3k8C2E12Ge29+/0XWESXBAtSeXMwSujju9wtRB1
8RNAXFhxOpEMXrKQRiRlWkn8tA3O52R0dV/4izio5UNAb1savq4ueB6kKVYSdKjDyxiqpVvjqxiX
a2rbgAQ9oK3Vd/WN8NNjwZSm7IcBxFM+xl/6FsyyOaiaR+dLD3lg22HpH6fGCGL441nAQgGN58R8
uKdsyPFImCz/fwlIKyALNib4H54Y2/1XbXxwI7rGDVlWFb3JgCcR3U3GOpgyxxDmYac/xDIAecg3
G2z7GDqdUKrUXW1Irsksw9cvQGZIj+Vq+ySHHC8nXM4vrvsNUrMen6sxLLO8DxhcqQEylpNN5uCH
i6f3edBuWxNFNRfUluniq9WJBF6GsYpr5VG4EJxNsNsdG8V0fq5mJws3g5zX9tZlWDEHcs8QnwtB
7QjlvBv5LZJLAar7lxwCTYChV0K3szsxUhsG/Vy+xCXLRN/Sw16zy39gXroNoGBM3SHwia0SLKKc
BtyMUTqUVRZBLaDZt7CT8PEE3/eB0N8fWX21vvyzNdg2w2+i10ZhyzuovBrtLYoyqjCqOQZYT98R
Bm32KKRVkH5BH6QOeQgilintNPsT9QjjjAgFkcBySMo5dVZwkwn9w6ufYm14yGKKiDiY/GTEmcM7
XF99jhEaZdkxHF2mGvO+r/4xRLEGkcA3Xmc1p8qMR5gjLjvwNeIhZNWFccGhDrgtX/SXLTPp8vVx
z64IrrqUQ2dpOqjGx/flbcaMWkeRtZcHF48H6zWpOfU08nCcNJYfbnYKY/4KYwRYPlNzL9+HJk+8
AdRoGNOiNH4w4Dk5Um6ibHhRVP3OOZVKHj+38Y/+yz0TBhMn517iqPtqWDCWVp5z95O6r+mLWCdz
3NFnk4gMIzQoTL7TWhx9/G0UmXN1SXFICbsexFwJF8zLEjkEDiW4l/LQorthLC+ShwcpKVyujJTW
Bz2+3G4ejI1KRpLtIObelz462YIae0Z0nN5b2Ruwa38sjpHZ3f3XAg5JsjLFw2t4Zh9k8EMl2RM9
kC72r99j9qBFxHLrcixxcfg6v1NTyrBqeZOc06QHOPLDGgRAbyhBqcMO7nA9GhVMw1qbMFF/AKWS
8Pq3kAM+CKLEku5T7lCIpWlwZGNzhkgy3Gfh3bdJ8B4+t3RJcfeXhL9Hny+VLoW3a3G6lD4GO/e3
JmL+EWmBvSTkbdvCsr+9xld/7dkDzOWHM8ivvW73piwgYtj8veJqIkgVbb1DxNtehv3iZbQmW8or
YZJsT8xiJP9dG1E0Y2CsPEQT3xGZcPdN5V2nKZl1+HYKCIYehupB8DPF44WT0u0GqBs48ngd0kOc
4wfliicXxBvbkvi4+ZHIPVaH+vvlFTv+yv4Ij6fS7djgQQ4DBphM1Ztq6PqqmcWmg+oW3xHovIqc
d9OwZ6rCHPHgD2YZpFEdpTG/L5SZfnlH5UY+fIMl/Mw9RK+9KiLU3tYOeap4r6SDkE4KxBy12UR6
9hpBojc39ao7JupRLIc2k3qmd1RVHI3MmlKWcLv+cfGO0p/eL1QDJc7s48n+rmaaVTIl2mHGOBEQ
fWITyk0aw9H/tKySOmKkr0cty3bpHfccX8IUM0AW6Mr/SDqvLcWNIAw/EecIUEC3yhmJIMINh7Ag
RAYRn95fjb322p5lBiR1V1f4w8tDHSShjHXKN7bZzAJcjfGZMWTgbG0YAF/H2yKmU4MOKQURwruw
AwNEWt4IZiKYxiiDP2tZKQ5F6eAf9yI15zvJ6tkmPwtEMK+FQAa8VjSamccBMGfh0SKzge9JttYn
QkI6YX7VDpXBVfrZccuTGVUJ/j0r4zN1CNTXoehljuBQoGA6buVoA9Hj+1eDnhs/J8dUg7s3ab/c
hVv76JX4+gA76Q1zBeF8XwLcqpiWq4U5lJGuTj+PmwzCtryGc1Gfrkcme6n/RhSJE9OwSrT0aj5x
DEON8CrTS0acxQ0sDCPSv22DLFmfqTdgh4/jkfYjrP5Eq6A9q3w1Q6Wc59plRmcCtWU83A3VjNIa
+2jd3U96+DHYG6DwAzHMOTjob+I84+A0BYjK4ieVaEvkyDtRW/p10hs/oi5TEd6OM7rmtZdJz0Wa
36HxFjfAg6cd4uWmk32hJbkPxrTMhPIKkCOTITp/zNe2FSZyDN5CIODjoRCLjj7/2HWq4XDdGZxr
PkA71JxLvKlSZkfappWog27+YLTCDLYsTs7FOfF9psNbILKU1zQvmFLwiTebTw4YgZQDq6IDxCGm
rwRPqtm3DL3PeJbYbdQ6Xnjl/oYbNMfY8oIs0LPLCr/vURcvbDPojY/TZ6TOby6+2NQ1wEn6mECg
60nggNGurQ/kIAt2jaT5dP6Yy/Yisng8F87ea9MmgnVRIjv3jdgIVFfk2BuOSADXHpT+1RtZ2mbY
kKlTJ5EE5e0EmHkmWkVnFJTk5XtarvehtNhuWW8LDpMjiDphMdtHqPyLzBMKSaLH/0sug9Z04de5
GkHvB8DFt2boFjHj5XjVPM2jVCMBAm7CUca7OTQ4HfSj3UvEQJ1NSGxAP0ns1wGVInHzY4sS7oHh
kY5Gi3DE9RRaTAIsP6Eb0xzZF2Qu3MgR+3nvkvy4QmcE6exDaEI5h5bCigrWr4byZyD9OIzJQ105
/GxsOMxMONX3oJP/k14XB5OIEH9It8i1bnwm3hdB7vAvE44dNVJpx9IwSoWhuRKAwZx4hIwznQ3o
zrA2o2PYib7AJvS5HCbXRGVH8Isz68hM++3SnZQ6WrVXKwpEbLZITiLZUiOKBrLwHnmbGOpUw94M
9a94dKRJwpTK2/OHEq1IBhnXUkalt7F8YLJKEoHBJR3QDlnnaDKhLu/gd8AR9LLzOwbzCyrofz26
KipqV5y2iO6Llz1JCScz3Z8xJ67UBaSYe05m2iCg9gMgunI3gBJOzpODf/J7zn1luovkGuxS7mDP
0Z3HixQEpaQXxqdwYGno6aE6o1brhefJfUVngxymcn4rUiTSpN8fOu3iU+RwAfzzSE8FwpjR0Xv6
COCh/KMDr7h6Moi+EoSQP+deMwK1Vj/v5aE2MEW7j43VYgnQ/ti7lPA8OXpq7o46BCDcqi+Npg+p
fC/C+ujndD0kJwKEYkK6T/SgD1mTwLYvAUhwVBxDGhWklHTWny4mmI232ZjOdsu4Ctrhvn9kCvsG
dcEpyWAfMqcZOpX/CO40dYnPbWACoL6Cq4lYTXf44Of9gS6mVVh3bToRVXhBBQZlJ7wvlQLaSOOZ
waadI+Sy6dLWooIjI5HqmYRXOpN9AAwMmEPFx7mdmsORr5+h9yK7Yb951cdT/YY1BXDe65IRoxGz
pPT/CwD3EW30mEa5CxYxJx0qFz4i8JmOrZUeHUey0FYt6zwSZIVzGrwQqpZQL+pHStpNTI8RNEvk
RbqGAwIypT53lcZQvB8PhJd94WlCzKZPLuXFDSXnDeE5RT7VEPU9ki8bLQNO0K+dNgkoD+R5aLzC
XdqASsBeAMdIix5ry2W5kA2y7CiUVgxGwB9xSQufs9j0wEDKxWr9h9sj8jFisfRI3oPoBzokwV1M
4zQRoBUml8C2AlGw1YaivH4JGhbKAvOHhF7vy0N7hTisfMHHiE/IxwOWa9/XQPSy30Z3Rb+HIVwu
wAl80cZGyADwD3pBKIaP4H4HJq3ov1Xy8cAu86CR8cCm2XDkcCU/4nICfc7y3L6mQl4Av7NG0JBa
lAHOktjE4m+5I3qwBNUukj5tT43IyAgicm2CfSC+/4E3OCB4zL9pG7u2CHWuY4jnyQP0B7ZZKJh9
CPzcJq+UcCKfhYu3abWzXgxSIjFQJJfCHO+TII5JeRNBzQa+KEM+espH5gTixswHs0WzF7JJCC8A
Q4yaTQaWkU9EuN5oCTC8AJVFd3Xi4IAOG2kTugM9snopeIQGDoOJmknzKF2ZfRMU//9kIDrg/ZLA
pczKgaGILhS1k0wIsEgW6Qy6A44o9VXozt1odVC10jBfSJQKJIYgZAMyn/Ula404xSq7YDQlsyn+
TzrlT3rFNWGs9k5zwbayaOXHoHEQ0z1h+dBolWuXC16JsiMhgaoJP5HXhKyN/2BmQdCd00B5A4bS
yWUlNxTFXL6/Fqhkl/62UOzlFERr0loBlEIK58ND7dL+2Mdtwj56cz+cZtjFf1g3iVMyJZDmgzzY
F4glsmK/HgESw6NdYhXx3Q+9eYlCMX8CPE7H89TgxTxd+f6/+u4TPjJil9w7Dpgj5pLcxyO0jil4
fMBGf/tI9v9z2fVWqo3ZFWhkUlyoNWHLWo36j3S0MsWa7A0PHt8bUh8a1Uiamf06nK66zqJ8ZrD9
+KzEGxwLYLDZPXZuw5bq2QXU8NgA2Mc2BCpGc4shh6yQKtyXH+8YflDekigsZ9mRAnaRU9sy7UHB
hDsIiV5xKaJsLZHjji90qbgFigRzmgD28r7RAsuAaXuoMzfU8IAMuSYMGsSWGaUUQFTQ4PYDmbRQ
BCgRcvvKl9HLjiYenYikHtU5w8e/3Www1/lS15ncfHzj+xeqjbIU3VF+rQlDqJ81Sa0J8Iw+Nmol
7aTt7Gg12c3wPT471dTsoelP44XjGP+t2T7eg9AgXcvYLczp0wsnP7uA02llENPts8dfKwazclQp
riDqOlu50G7Qx5Low2OXmoCMjCcJpgqWC8MrhKd0GSE9B99rfgATz7W+y/vLnn+cX+U0VyrGRap0
orZHlr1HXHb1ds+aO0fyXgdxHs7hKc1+CbQ0t1ceZ9fZo+jjau3EvKdovzGNogIh3BH28aoxp5wD
62qjstaBp/AS1nh5znk358oP4TjukJKZU7Ax4AjJA2EjvRJGtVvKs47d23axrO9SQU03IioofWVR
5mutry+OHQH80SUj93zzTzX62iTp2T28h9ewTXkR9SCc8cDhaP0t316kb9vemfHNwODHlPyQi9Bc
2E4/dh8sLI82mgpUZcCaLcHbN0mTtNbaVI/2AxmMK9AF+TIQCDQEZUF1ySoPGWoaINZM0JgCIiRs
QQX6OORjZZsCMlpRppEzucyDGCTTVEPWYc/B1Pa+LukZnGSiA7f2lsl2WvgUiawjeb+WHGhEll3h
HTCZaCf0gAl4bQeCfU5Xqpq9kpMsqkUhH/WxNICVL1t93W8ASZJqIIt3xbBRcMbcZQ5k5rJ0ECye
eYtTFpQdecmIiTbMza0JfRJNEi6n4qSQ+pRGJTR0RKus42YfG/GK6R3HrpdKbkkrcw4e5JjruIv/
b047J4kM0xR37E1s02+YZYhgV5ZTpN0pYrkrNNqIHwcrpiZGoHwKIFgUkK2pE8RRhLkbLYZdmMxU
r2ftbJdmhB04DmP9IFh+cRlcuiA1bCZjAxItQgxjKigNDFwj7AmyWxiNA4oxnE0LRt+RWCMr1H6g
ewXDcrv8W6TSGcDe7H5IujusSzMIpkSJ3wQA+O0UdUm+aZ/04gv2qDN1WVXxmbz35O12HkOJYxMo
StDWXFAAFRzZi89mfOoCB6XkQUqVR/Jppazdd3nKIN1mfXJ0UtUG+kUnXA88zu+YtItmLrX91emi
S0i9fhOTSUdgqZCYp89S2/lX5KHZJLTUF/2F3+ofBocqPTculbIxPbCLK4dVCFJJJprk+Sx63pYW
/AWfgm4E0a+irufhzgD9+CsOyonOVBce6+Q6fKcVM0h0EGllMPEHqUaJJJ5P81fCeURCqfiCgr+y
VaTp8bXJKIaSCxoc1WabgK6t6TmHC96aQ4YXSEwElmJLoSGgT/lQNFH14tmzWeEXdGxB9OLufRyB
JqU+l2YhScSlrxe8bk8uA6d/2JEMteO/wBY9rZ8Ryo9OEf5ezMk/diVnlAmq9Y2eYa9oQ9lH0g5k
HKDFgp1LxItgmCKf3PaPxzm0wdMhrDY9KvNuUm1AgPEtbBYmSIwsXg4NS3qw8zkbl7PEgA0yvY4W
eHAqweEUdWDj2Aorf9YF2XgND5/gm/GwmXyAhhuwU+anM7uU+Zco2e8ef/GoGn3WsNxuW0CjevGD
UEkDR7MQvfzx7E8lNwAFZyjiwx39Jq497M0hXApgGM8LhG96Pnl7xwdgagwhgO+QS2/WxvCY7Mq7
QznXjl7f7P9u1iKFb/AAMfxZo10pcqbX8ISCKSDyfzIKEmiPtHZFr/Vi/zSS531E//iQnsYgk/b/
+K1DnwHUdkAVRsT/R97zgjfO3NNabGDZ6vDyqM/QhJ7cJz0K1K7MV6RsayZokXXIUGYf5t3/fsS3
V3yfMCA5jDWyibHKjLm3uaRNsPu3yJFVZgiEjg5p3J6BLl43fzkhvnbC+N4Xg57DJLzyrpBcxniW
gnu4jJvJTShrsKZfpG2fFSgBfF9dSFckahh7/pWQ0ienWqi8tvyZtF49z0njGMMFWjpkQjkNdKek
SBD0DzuGPn2NLTAIms+Eqpy0BXGSmK64tTb/pmAkmP2XYt1ou4boI9EuBn9wF6w+HMwAMPJiFyzO
zIIPVLVaZ0yWCzCG1FDNPxN+8GMsfphN3Mo++KVGdCvSVibJIAXti3RYavpd8VrB4lswef4EKGnw
tFBtFJki7RKAx7iNF3nnQtV9KRCUH3cFFQSIDqjiD+tZcIkQtP8BkDzYCyY8DLRG7wFAUyjOl+ID
nYYGyS0CZPVAZuDqMYKRer199xnmXZAyIM3rePj4wYYiNlCyULfM4VSrVQCKp0MNptkHJqo86sHi
574HzFwaBMvOucZWQZOZIkMvuusKLGoBifaEkyoLm5MDnFbQm3XJJem4Dbrz07PYGeGOCTLz0aBe
QaPsG/OqhQ4WXHqgTCZ976nSdYyb94QweHSR3et+3PctBEpnIpZl7UOADQht3YlwcN/oRyo+wo1N
O0JUr8HEm8JviunvLwWi8xFpPm0fPtqoa4iD6YM+a2N3r/Zt2uzDK80SujcIXzIc865uPanv1vVu
fZTIGF+u2FsCBA1aEKcfSDbdvVOH9vX5EPFmd7QueCjXouszVEeghVFu5wiV0+5QZxw99NZ3lXvD
X6SDPN5y0X9yAldBu20z+9llrXtIe/rlTEv+olVFtKeuupRwyPcn514BtDxkUm5L/1lNO4V0G0vJ
eGpShd9f8koA1Pk6ar8yTGgoJUE0uubw0IZIBcZdgvLL0UngoGFTCT1ctWim3T6+d30FTpiR0HAH
W2dagMGxBtg5h+19Spvgs/6YnF3efYoW75v+UNenooX7By62sqdlbZc6YCvKV3qVl/IMafgygq9d
3wNk+qkeCd3Hb8ZPev5C40kj9hs9wMBG75OrwjfiZdeUd74jMXAG0Oo2U5yVTAYSf7HvOgWUfuNx
m1ELPCZ3BBpSHfEBOghenmLszndfUGzCKMdyDR49mHc1bURIAoDst3hCuO9TCB/qoaLYbXrn0kqp
EiiyDtB8bfPXeX3GZrhzFKxAcDidvsOPj+6Cb6K1wNwCSTe2vHU+ORo98OQSwi3EVC6s4paPscir
PJ7dxfoHwMHXPQ5a59lfxJcZunWK9UnbPA7fQDjOvhfH4hzdfRx98lYokg5VdOlZ6urQh3Ltt0Z1
zwVuKCZAXzrNUCmQemPqoljjjx9V1t0/+628WNgXl/Xlm3pg9DuoP9gUX9JurukI1WnxBFpPcwgK
1ZDVA/KeTrINhnW5s5l1enho4eXntRxpvf9ofcM++Su0ag7VtxJqiLzSI17ues63bJI9ctS8F0ey
kCKqsFPgPgJ29mdSwhyW2iLif1I5yYH/Ole/exc/3cm5NH9hA64aVLHVxSaLB7LV/LdzGalf75h9
HdUTAwB1DT6V3dhN3sz+wPf56ujq7vxzAEBU+jqntFXbWptC34AbYlDVPH1E2EDOMoqkwWhrLrwB
68IwHu8qF/S5q1sCtvvA8rwg4VBhQjo7wEiZ3/9dENBAHMu7vL0d/hYGhET79PbOHa/WnGNHKAjX
G14QCH+4i8x4W0fC4cLRb75GwrFaDG7Abp1WqKt9DWmKi7Pdg9Llph/TM9otufHBuCw4/lN63n6o
BNB7ZODBH3a8M7yZHVJURZ2efQOYW2MV+57XCVifX/9xc98x8o03CHlzExYyysYwKkwaOV9YqbQt
dyiB0a74V/9DG0Vf2Gc8VWqaf5eXhw6Z/PfOeUxQ8A0ZqOQPGoOUyke/C/qU++dgwvnT7G7jXDFp
vkStzW31uXia4dYqCjfI1zzj26rFIQ/TTr4Mo/AxUR/xGc0TwEH+xTsXatykHIjpc4jmjpJUAZRR
hTazrUWt4ghIHoZEZe/ujrI+opLQP2B76qFgwFCQaNtKu/6HiZ6YUvy2EDWILYZzV9IvttUh2h2A
X4iqDPYASgGcbMEFoq3V0JMnbVZxpXpMKUJCtX8u4WL7ACdCmyeu+d1oMfzZVTaTgeLLbaXXJjmW
L/eYdbyW/xhdnF7POsCVZPIzRFvaY8UHj7xjbZX45HQ/1p3O9GYYgKWBAxsuAzvouYEd/TlMq2oC
cpzZT7QU/Trdu0O8JzpER/fkPDbI3VgZY03moj++G82fOj61xopq96h8jE1leIfZY2QQWBKbxBpz
8Z9rHkL47uoLZ3ZPQzK9cc/oK3T8qt0/mjbfe9gDdiQTQVXP+ZTaw9ttFLKDdZuRZuW27lZvjb5P
OPsZaFml352P38YFDG25mGrRPse9XKncHakhLuF18Ctrpk7uN2lFj7ACeRE1tFVd5OGtWzhG5NZV
nBqdPqeLItugDcM5G1KoSZLEhI5+cFek7u7QkdGSJCShqYZmNq67Z3948HDIown9j64mAahs3tDE
7hBZZfr1Ik0BqZ3Bu2FpAU4Bdizwf1KkriAfpbWPALE1ONhr3YIAflf9fwNSINK2l5X7WRYQ7Y72
Nsom/waUmIz//zFtocyN7y0gQzaNOQYN9P6gXAKpAil+SNVcddZna6l6mMZRRaI7HWMKiK342/Fp
0vl+ds7u+/Q9Gjc+4QDCnZFDpAjYZu8YgWn8jkPQ6Yy+CJOw4/y9d3CGXGw0lqetWKi4+Rds4BH3
2/UJAVGWUGz64QqoDM0+PhKtPPcOcGIqJEFmAQEeEHefDBAgBiKoktZJN1ucSNZ5nmRmdB0cZkjD
oWIyQ0DxgdYC0YtNuAAo08dR1+DZIVWKyvLgPaoHVVAPEGwhGkIyJ/vRLRW/N1xImKpZDO+d2ZgY
m4mxvYFwjc9WvV6zQ270EP61H6qNnNjsmrW7kQHjvetydIbnwe7hHPLLLt7PLiOlHnCTlJP95O9R
piSZimjqO0FipFwqDssE0tLJ7iJqResrgngSsqnvzmFkFiC+/UcCMtDXAanRRHCUKSN7QGt4TFKu
n4EfPp3MrYMMSKfmi0HWrEckMfxv5WhQBzPthKyZXTHCm7Z8PPr2m6/DaUyokTP3nCF1a/EZ9vY+
b5EAJFkCMHH2Qbm1oQjGt+vv5TXzGkeLdliVebx6eRo9Em17gnJDnrYlG+utTf826mCMZ3A4GVd6
BbsN5KVS965inRPeQoT5tiL0O3s7M81+J7vZKe8gEPABS2sBn+tQDTrX7DG6D6AYnjPVU5wDbKlc
4W5VAQLvGo9NftY3Id10HxuJnbe8Cp4gIa/Wb/kY8fo9G3GpJEqCxD00MoCppVkuwOK5neQbamO9
Ry9DAxDuV2TTVrQjP/nYylvWZhDgg5G2vTR1nAApA/gTaBkGX+ueDpuUdp7TLhVnrH2spVwL4J6Y
61+qapkdGUUflOzSuNmSnowLEES3DL8OzswkDsF9eTPDx8m7HsOmJ+vJWIKnqnyYYZUlLPFhZNtu
q8jctns/hlCegmjILMopYiMhR9X6U9q4MgY2htIb8lJQfDSCaSFP0zKAGXj14TRyDQ6TkpbHuRVs
apsRO9svyrK345L/BJzpLDzXjk5exBY8ujbb+WdHkTkDk9IJ7AxPy5YOpORozcjQ3MiOznYRxN9B
wNr62fsDHMIg2YdJNquC7AiM5ZJM8naByETjTshdyHy5ctR1AMSCsFRNsgrB9aM5P85N+6nZeatc
T9r4ZYoFY81OvRfqZwg2Bnh/9v3yiEH8PhFbbj5j/RE2NFnOzvLQtSJVc4+sZJXnykV1D9bwM/4S
QcHUuHZ2G80upj9TL1bWLrMMK84rqxahLCRZ7BtjkmC/wIGgF5g45aKEgYxgEsmG1TRyqGzcedn1
C+uz5+YCoBNbjABMzGePyAdrmLbQz15ePyxYWYYRFuod6wvfFT9Y+4jC8f41PN6Tn+D5wE46HO2H
vf9UhlUniOojgLuIKDTEGO9lVycr07b4hIb7vM2i3+/ZbhV5orMHqQUk19EfASU5Rxo3j3Kh5bFC
JRlAr4opy/ZGkUG/1sFIubWf3N0/L0sWh48sA/BbK9GBODHcDDHRFsgRqinUYAVr6pTrnu7teNO2
y47gMuGNOY0//MbKikogKMZEBQCzAIxM/8tCSNYcKAZz9Ha2B28Fr8Y2MkkYDfsHkPY95QGGincv
mUmDSGrT7HKXl81zdMnROhiIoAjOzWP44SGlGrv9FD5gQqzrpeJdwlMo5lW38Jl8ncfo5/bY9Gb5
DZEnHZxGh3yBHCchEEfBoAo6bMBjcHH+LDkVa4hyGQtfy818AdTEdNioe2dY+/Qmebik6iUHN0lH
VEdH4Bz66uBdvFtfjxG0kEsn043fATRiHDfYKJ/0zrO922SawauoyfERbYAGDV0TRI75RqDhC8eb
PdZyhkfO5acVRZluTQg/ySfS3LtL8OQIINJF5+XHbRPlOPD5kfAfXX4PLkNist2irqBnRqUEvZxz
udj1v6Lg++QspCuC88TR7RD0mywCtPx2lsjiISZB8sRRyuuocv61QuQgqH7wnSR7rel3vqO4YNNI
TvhMINQAkwakbnfCiT/Z5R/3kegg057A2Mz51W2R/FHL28iR8U6/7S38OvVgRuo1epX3pQlbZ9FX
PKRew57Fvbxz3ddxJ4ATThkkdw/6oCfiF8jtwRTn8Ce/AyJrFQKZ2fOLLp93jDCddQm4PMBztphe
CetvxgHcG8M/hNcTiebboWIgLCnOneMIVQhefwxaWEy2/O5WYHXs3R/Gjo7UX0LQQAQPQZIRpcmM
yEbNSD78g2P1cbXomNHQZQ2aJJfkY7FknciK2mI08mZdgcwhMAyWHe/w4PQ1IsWbTWifrWmmR8Wb
crZkHZGUOGYuz7+DSnFwwMYRMNNMQcCKG4408fg8ftMB02mx+u/4y6U+c3IDLAgmurXHMxO0f8L2
E3ke0fA52au20PDBkdq42+9tLeWFyNSOetaS+3qYHqNrcfEa+z6Qdd4RGR0RFGDO4L9IhzaPXFuC
9fXUQEpYEsZr2nCMjXEz8e/+MWKX2QsO+QY2Ud6UWnRo3F/PRhZ9+fW6/l1iP8+RhDuKIjUY3mBy
EY8WC74PA19y8kCNh9tvXBdXO/qGJAZUlHqPHWruQA92vOWrkNr3DHehQv7BIbY/QSo1iY5XrneA
bu09nd5wolEQ2jo8Sct/OpQcLMRH8pxe3RsVfHpiPA2K0oQkTHYK5l/ApIN7cLDb8+9xua7J0prK
5uO2fgFFbwXdgidMTVUul69MFeWU+mOhE02lFpibsv2OdPcmsK8jtMRnzONTJkMV1rqFTy6bJd05
H7yvLiz95ITRi9Xpw8JhjygeyzGDbT6GmffwIqMUevpywaL5svGHhanZVK9n1Rqqq+G7jyx3bY2R
Erba44MDuT16+Rmp5TLbAYTl6WdnNyqoPyVORNIEGbPhOwhS7A92EGGFy2W0tyaQR9A7jMIooVjv
BU2Ji+NGNzoiGAdzXuoxvS52BuyEr7OYRq8B+6L5R47dL6KdEyAcYBDrAj0Yk4kQ3HvemMiEtou6
gtzoAfcLsK7N7FeG5AQ+TkxCSG3eaE8yXZiWnbS8w13KaUF9+uczijcgIJ4Qn7FD2IOSth+Xj7Vf
nW/zE7yZAXiPG1iM3wdGNeyYHITb3gsufSiV0gnAHGG7RQW9PH1BTgC1fUJhsXfXCDEOqWCkkjF0
V9Pd3RNRkxdR7xGJ2Qlfb5HB2k9ciAHdiBXUjuDafEZf9paNI3BQXkX2XvkGL6/36U932R744nkB
/LzKHeA9+Mb8LjMwHwRWmkwn92OMoWkjNXErjGFjWuXP8EGLwNr40mJDPdS6Azl8Wy+w2ChlM/pS
sRiixXYhZNEkoDfac5VY2kzQqJ8IR6tE3v6h425vPYL5g6ZU5M5Ib3aVg3x+NrtnjOC+GNHSvSKG
sImAH24QNN70XOCcLScIKJD84ZB326gDLM1Nu3nTLZLlaoCs8gI5JTJygmx88cZDxB9mLc6w8/xq
b99Bg/iW3c3bYTNDl4fe6p8R6y2gsETqFuV8luq7EZHz18EKECTa0vnYSEex83Fxc2osMw+UeIhw
GsX0I8yGnJ10hbwilsdJg1B3lPmmM8CY3O3OIMjkTyuW1tj1aQv62hACCqumpSRBq7a2204AdLOa
X8dfi8Yb6Ws6FLD1+2Uto0BOKXPGejDYnmgeAO+p0cBD2/jEuN5BWXnzbLvYkPP8QYWKxsXwnA7V
CT7hGioFNIU5gru6HcmhkfWQonWWvyVZRf1xZm3SUPVlRe3xUFmd/S2bcFhbuHcjtUye47Ij2QkR
6deYVgiDy2sEz8Ed/+ZR9jhJXIsobKJewGdvdrQI6cvQHGSHt/LgwTntb8wQu0xagdYZIBFXgZjy
DvdNV+VsK6qClNPatsLt5jOjprdojL6LL9DTDboub2jw1hbvw3lbtf78q7Y0wlqz4lwcnGVjU03R
XyCY9UiaGuDedhbZAZfB0LKFRk2ht91NNy/KEmlU7IV3DspIB1haTPI3iLpf3U1BUzrC464sNSgn
jL5eRsjOLmr7NKmRLKHpFiLO8nVkfdEuoAqg406pPYsvk4L+F30Du0STCcRzBXGaf9/I81xtsz+H
7Ha8n2v/baHJwQKuQIkUNYoyj3+oJ0LYoCX/T4Gphf3ds718XBxORN5BUVzuhNWe3Vbql2/UDWv4
0u0rzeT58EaceLAQ6A4hWW6pgdJyfoSX6ZiH+vWQgPshxwyl4XvpMy0lE2yyrk7OSKDnmIsLMi27
w/jsCGg7oUHN+wtmTn0R1T75622VCxp3dtWdPGmvxEBannZhAhNGsl2eb/PvmtJjUOJj0ZnUc6xZ
9IiGXuVfNa4epcT8PF64eqZmz4BLiEHmgvo6kmchfuBpOT1GJIhclvSBRiPOtb4e4/bC5IBMWp/C
Jo4O9Bg+JU6mB+cwxIOevJLPMm2w60CLZGOE4JHxc8AyAkNAUgv80qOfO957ikWu9SXBfbnZUJ9U
oIsLmeA/XZAQL1S3hQ5/WwIweZdwXSxwSQjY3fwFU23QkWfvvbfr2T1X/hCkTGJyJn4MvNvePUEo
BSMNFnA/BVaJP6DiM/H8Utz/a0C5JYC0B6yRUC7UwXdmdZ/jNOV/VyYIQr8u0CnvrHrsiUKP1Yfz
m+vv/DZUMNNgMUTfnvW4wtOzzuNn/KNF5RzHRzvW/UcpI2uZPwMhKjFxXBSgezp3y2kNmcNiHt8d
7svdcnoTxLwgg/E2bEiiIRBl97yb3AotQR7uyZNDhi5GXvM9BsnMfp4/xx/WPPy9HcbKBuxDcD7A
IbXpCigHvSAsSIR6Y4+uSCsFzwJRhfSF1B+yrkvB1awgcUPUBnTHnPs37a67fEoZ8HxhGyEtx4iX
cZBsL6YnMhwXSjN0lLlgo4QCLuYxGpC5P0Jmd31neEbbH2R3ofUZvHQUHKwspunJNwJD3ss0ZwrY
8YFCeIufAKgDdNWTGMeS3q8Ee3r1T/3tZgNuoVfccHvTLCYPJdBIBhKtPiN9pvDpbfth4n8OQcr4
UNfKnn8Fcg2NKtf9no+I3j5DriwQk2XUfqO3ZvEe/C1wQgHLgCgo7jnNAgP8qTwhzGSeEYpygMHo
l+ZP3vgLPKfOn6ARreeys5WLvRXcRrhgy/dyEWGSHOxMG3jPF9zOfcSsAuRuH0bAereswgryV4Fm
N6RBJoG1CJsgZqUC3xamAGG09jsZqHuW3ajxGj5nB+k1YD0/3vnu6HPGX691j98Y2vUKRNBQg/KB
K04BMF4RSufFZySdwVgtoVgAZBRdjGomQOED0HBhaQH9FpMauDyDZgKPHM47s8+0NeDLbCr7Gj8B
+mdIfAjc2RiAKra70AtNt5czqD/4Pdqr4a5AMWMHCvoe0D+Fx3RI936HEgHB6wMV1c3pFi+As8hs
rjmaId5QyLhktMxRcv9Gzfz0fuTbyGY+nM76O1X7H+Z61CiNq6Uo6roXYt4xPsDy9n1/RrGI/kQX
aUdhaV6ZU8wWM5Rjb2KtKzN+rQft7MZ4udOJD59QECbKWGAHYOa9VFI7bypIJhNTC+BvyE8A1gca
eB6JndfH4fwANfZK7kknUmhyArMywGSATexEOtFGZnhwIrKWd0E668UvzCqzBcuxNZSFCPYE0Dtw
J/FLaZHitZInQkI8WZoQSK/13D8ItU2i9kMjZA4wYUXjPjKmc3j/vB/AMQB8YLxh93OJkNRSIwZT
6NC+RqYVZbL4notJa+V5rxWz8zZXw/iYEMdeDxHA+wD4pMsdYijWUEvtLLBAhUCqTURkocDyt+9P
FihtTGhwEwJXl/HoRAecW8yomYmPR7MyA+seVEB6gdT/C/vQXZwY2x4m9/aICuTfIEbhEKwkMoxV
geRzzKEGXhfgdx+04aiVoJw06Qx6mTHDTibY9+++PmE65TOdYib0WDjncQsX2NqVKpE0KqDooBO3
6zOEtHfbhhusZC0cb+kaAWoUiArGcKBOoIeEraGxvpxAjIRXZIEjoHmw4doBHEJRMUGXp9SwKvqC
chQH29bwQV/yD6JDdD0/AoEAMRIE8Afiby1gXbDGCVYL2FAiOg36TS0V4KPdPUBKOrZF54ukhyMu
vKKY0SkW0JpQ2Ip3VC9rfYzwNukPVT7/1kbSXwAI/gj4bTpPR81E9GhWzRCiaoBcoGOu0QuEZnnP
+dA9ZJSwoMGTnPOwqKEBogXfPw53SPsizuNg3Ow/Qf7+Vt0YsIh3iGpoK/+YJXoDuMIt0DH5yV/A
dGHS8aFJBXZkxz482TkDK/9/AiI8TlHjOEKMFTwdpsKDJm93QPOe+6c3UovqrIlhhvS7k25gTB7F
6AT2nYmgj0NpjPgrPT64lwbZCYZbonNRO9chpMC1cgCW9xSvYpBht6UuU3IhvLycRSqstHNYh8cR
mmJw6xmJg/oDaCp0B93BFFsA7xiLCWNWwjHRL5IYdkxa5ACAOnqFgPmEpCMyjT+4bmATVY7yHTRO
UCqc8J8QTazkNPiW6hZSio1YyR4aoF33JJz9td4MYlErO6XtgBa3t4hOA6HkmwLFzG589Bsqxofo
OzZhl4w7Y3Dej8E+2COJIcRs+vkZI0cJcJThl3U3vQaLQHdMzLx2fgcr73+Hf3A4sSMAnsjW5byL
gQlfBquTy+257kUs++cA1GNbVx4hdnDyb/+AEf2T8xcxHn8hyCdYRKkwLFc9OgbIRNDJSI8OSzUX
HePbeNTXt3oE6g6JyYEGk0NQuLe5MobO1CHbeYUImgOiFBaNXBzoX+AaaLPjj7PkqTBEd1ZElUEf
zKSacm4TAZGMAjAPJIwQ1wfSC+IheyWA2F19efUMj2Hph4eOYpMDNshFhkDPP1dXz1EmSREnYo3+
4lt6mD/8x4d0C3rQH7D+PhR6knCddsGXpOOUdb1j3ikNEK4LtEMl6JmAWQUdAj7HBQ3iMRMgqN4d
Gaw8nB0nhbJZd326D4sLbVn/5MlwyaRKOQZN9vLJDegL6IxZZg2OtLb0xOiHRfixo9rgvNBj/AZP
bDP7dJ/a5K63SalZU8IjB4BADEGhj9Kp1C9y6hoONXV/NzyiobnRUCT804sgiryBEHciJrz/EXVe
S4pjyxp+IiIQAiFukfcGAYIbAlN4K0CYp99f0nPiTMf09FQXFJLWypXmN+z+8ocqnndhyAbMBTp+
a2viPVWemL1QSFXO1REcRZcgdqP30KBSpsYlcS6ArFgjd2MLR1wg0R/rhsyTan7kDp+sZ/7Kv14b
PwiUBtgW6hhmcIAqhgwY3xwAmykhoSAA/93/KjoodFbYGchCYdiW9ELwMrQOfUrN6DA4gvnAcuoc
vdyex8DDaEzQ9ZxQ48xg/puDC92UwWf8oT/24C41A5pyl8GAWRE3cN/HZgjaDV0TUVaUkT8XS3IF
S2sheH5KUYl3LCwakANkOmkcGRQghPSdLX1ZZgi2Pr7+qlK/R6cVVXfUO3SmZKiFkCXT4GeQSU/0
RZeUgTgNzXtyoBria+4hwZaNXlLDXDNgNXxt0XJ5P1uJ9gF9cvoptJntF4XGE8dmBj8zSwWCILRF
xnJu1vEQ4w0oBSu7PSW9W6OPBkdaeEJob7LihBTbhdipfdgROGFugo91ioUT1AJ9zahX4OlRVEYm
dr4I4VHT4gViUlTmqMwV7fhGP2Rd49nDXdjwrNH4U63HUvBRgnNSB/sQOpQwTGUctQ8Fk/oGk1qZ
e+9lrDhMSCRQDYrOy6fRQzx1H9b2KIC4Ca9SKKI9F0oPVIqeWy+DbIBAidmJmh77YtJyGUYwdhhM
8GeskXqPwYwYXW9mDAbzmI4psli083YmjVLTiMff2Jlwr+kkUMWtqLp5Zhl588yAZSCf+Jxiz40W
NWBTcFoaQVhy7XPEkECzsgGzXYhsEOypO53JXF9gTnv37h71eexz5eTo1gX8cMdskcHL7DxMcVyA
akfjlhco1sWUWTb9OEw8jG3UWOlGMyaz4FynsWbLVuLIpMqb3Nnq4f3Hwb9TOaaNmCjjzFJyDgn5
2NH0W4MxCjmMvJ00xD2jP5/Tomm6fj+EoC+esLjQdsHnOBPekjYEakFpw8wGEwZuv++QI4GUlBS0
VSx7FiMxY8zISm9xZ+h2sdI16B9NzUQ2ctFAT/QejBo2urg8/wZ0Kh2cU5cpiiLXcgvUohnrb5Ya
tav5HVRlK4PBZJ/KGULM9gepHoRONFM3uzkiKfDkh3fRQzvAz+nhDfmGxm5V/aFkDiwGGHVC4Op6
eB8CQZGC23yOs0HVH3fpK9MzN1rmNX+P1BHTMJvpNsqjGL8ZZ3rCbb7Jsei5foJdItvxYr8K8OMI
aatGNb/eeTWjfIoSxhdUtolSoarWzU5U2kDc7LfTBDLy5p0rdMRmn3gbX0cvs0ZRLK7XTbvRNd+M
J4vrnIm282D+fguR64GGL4C12AfAwTw1ZDEgvtoLboCAJmq/DRlsM5cF3vLV8gz48CW9GK4XLJyW
a/yGiBqs7RrfKjrsTB37DWeWNKI77edHPy9YITYqMQzbOwwvGX7eWHz2IQW6ZF7SLX2iicwwNBkI
OB+3y2WPz38PZn7+x123gTsBa1p98LaiRUVHECMhkG8VVU6zL1/yGmkzaLnfiA6/oRbvl/EFyKdY
LUDR4PcmjQIlRzrmBHb6J7po+T7YJyIqLEm15DpIsh/65gHrOrBo4d3HRQ9id6EMWhGK7HQohFP2
MPekNE3nCCKQjgvdBAppzpwXHUd6IG4vXNFHpduZn41LgvMfMe6JODJNt8dfRVeb/tiGjbS31scI
wF6fprvp7v01q2TSSdvxo023BFjVfSyi5FTIace7BBfqEEHQE+2O3mV0iPn08pUr7P6AqMCUbK0b
zKroYdCfQrWQLqxvOTGd/q8RD7IVsSn79GmbrQjILi8ZwVNKuDv0K4/hfQ1hdC50QiEl6s5h3gax
T4QR6mPH1IbCMWjYqwPHwAnpAAt1mpY3W13HlVsRmov/jI+X6o91gXpUx9nPmb9M2onzRGbjslxq
YJqRvzIRjEKWJ24D7sEgV3U60d3Wiq6RAhOx+zkuWokneh0b6y91wHiMax9PIFY3E3KmJM7PeloI
NvDeYMyR0dXEFPgGHuIkBwOZAvw4TtRHUJqA8FslANlnfzOW0g4lSY7kjaWbxAbQYAxdMhUIigr8
iaErkx5a7VaXn0WR+grbJaGPprfWpbLpP9klNDGPcZimnINdh8GnM3Pl543Gont4M88BpplmK3lv
mQZpVNh/HUudztxdqB6t2r/CAs+bXnPQGnxRJyHJh+Ytw7K/LoDELSdfqlDB/SGF1zVmDBX3REHV
WV4tPXz4aHF5esKMC/Cn/bF7f+/pwwG6Tsm1pyFbQRQC8YccwifTIjyj6bnAf0PNHyM/51h2Q5ba
6kEXl9OWBYK0QNfZLC4cWdtI5ewh9herk27T/yOugwB0X2NgjAydGfk9oQpD6RR81t6g58gxE8BJ
Q9fZ7E52doXQAe1lwHU+B5uPmIdBRjGzstHWEyWSX8SdvBac+841Ok+fAxq+dEyH/ssT3YHD8mb3
/M4IDMt7vg2quOHfQA64u3RCP5A8fecsv7lmLg9hK/kkBDfG9kxtQSOoIOrq6Ne8O08vnKoBM4zg
PYXx7JLKMWz8/QAKu4YnoCzSjTuDfPbkddol4x8oGHTAjN6wjbsey3u3eKe9sIZYR6NwQUpL2tFJ
9Oxj6FRG/m5OTfg0NAvt7bv00Mk027E0fFSvNDPDsibW4JS8WLLcghdYSHaizj1pBu/oUD4Zyu5Z
aE/7Q8JqfNmzJmuF+eLwZOJcILP6k+kDjrmBILisvvyVp4xEMe3i3Yq3xsm0DzDC1Yw7LcnBGYNZ
JvVjDgy6Ien2764YQD53JmMcnXnpI9Jc0BwcADlgBQoqDwtmb7tG/BboJBhKZpYmIu76otnnEPh4
P+hVFwwuLq4yjnxYuF6FXV4kWNsdfsfIAYJ1V5l2cq5c5yCwrAMJZ/+enGxcOQ+EOSZLZw7EI3DT
u9shsJZJUti9ACgag5M5NX1fhd08m2/31o0uXcFBwkxhY69XGkCVXElX7ak6aE2v5ZZGDB8kedit
eDPWvn1mr/Ts8fnljCckYmd2gASw7paQ36CtyNxvb+zGLVqq/SCScEZ5IGmbtDe6uEeTDMOHPxsk
Ch0aek9jtJoh/ijDjBmn2n2MGjd5LB4MzoevOu+2uQUuydu9cKQOsh3ppKHbA/omJKqD3/raWjv7
CTxgeIyx9pXhOkcpfWHyDpXkhU5xE1eNyjYBE7jteA0I+JueSZCBYzBH5nwAXMNhkcG4Y1zHKJ43
PEczQNf8QuU9rx4m5xerV0REpDbRLR69SoUwvWaK9WDoAjDeCJ7wra5h4Bossk52C5m2NswVZ5ZL
XcAri61zWggvnBm/i7mXnHIkssJoZwKi8RZPHsWzX1YmTElh6j5Aq4dKSdEGiFDwn4ArwuZyjLqz
KLISxy7oTaBV5/1pdJxQ7XSrcX0xzwvYGOgYiMDh4PQTj0LzTDqCNXDDiXX0mTADXjDwFa2sxnBm
7wyHechEfZkSXRugDJnSEviZX8tfMXhskIi+40+h03Ym742Pcde5ClSQvQaKCH2YRtgx1VSS2Ia3
ld5U2dqCFAdSUFHMiKq/oMirbKjgiNtB5XKsFZxILa/FkICUUpBdpGVmlw5xpgApf/yU+hxy8rvd
WjHFD7Zo3FXuXuT9qoWQ/r9Ye+cpM4NYD18TzI/TegzOHJGUmsTubnflO9EcuCBx0Xw7DSNPHXC1
zEIeVyAdn1IgyBBGGnMlRkaW5cq6Wz/LZ7nz3iilo+6LxZbxKTsZyD0aZeWl/F4sprz0XdiT0oFV
nLutZHe7Y10DUdKCbm7XXBYndIA82gvvP05fNJ0UxF3wNFKcQ1jTCBscXn0atq/X4MCQOulk27hD
K93q+urongIOcAXocUUXcGu+OaKWL9Al4i+FHGQ70aDRhtvRdlSjC1m+Db0VzhLgmw0Y5NiVh0QR
mnZLppXgvLaa/QyvYFF6hH2BCG2WvT89wBOVMTlNFxrV5jfCIHggNSjAcVDXOM6BsD6sAK6yEDYp
qAPCC3mTbrXJdCgXmRzzsFXJ7Ccqw0zceaj06GDJlOfsv/98sqA3yL/GtJudR9uciGdD2HTaS4Dn
ArUA3WNmLP8DmR9lGHlSMKItR5BVSbzedEOpG8J2HFwAGnbQugCAYaEHSu6Nxb1B31TmS2wfydmU
hPn7VOqhzGTOsd0JFf5R0u9/QdOTt8Luqt9cDLjIU1I7lBKgFQ0/6/GDD/bQGsuna0zbg+tanOuh
/9h3T4bDUkIqdNy/kkgriDe2ITVCBDCuliCJe5lc2L2kwnxYfSBVTZ0zWQH/4mbrfwe3muo5WGwk
lrg/wlthRsu3d6xQ3Kag8Ni97FWe16FlZEx5oeV0w29yNS+UkSasyLKmtfOlP4QWeqAQD32ZCXM9
rsR5Sp9QgtMroH8Bsm1XM+VUsxnSJlKnVFAxy00K40KQQAD/PcsFvbkiaraCh/MweEzYZI1R4lw+
qK8H7QFLrFmCCekAndZtKStk2hBOgCUNkUV+ws6qjXFoGANJMlTurpJ8MiHKf3w9OkNDYe4iHFDt
Zn8csUdhMGlMaDWFND02lNvr1ajzEMmLGlUgeUTSZDjwZh3SgRaFsgDw0MpmjsAhDvQdqk5M9oEy
Nv5RE2lfHQFZPbELmVhjx+laf84ktIAdzT+ACKnTVAvY96ANyAbkZPyYsxLXH+LLzQQPH1pz35Ao
dQb/NeP5Ps02WWCaKn6Xrc4DfvgcbqS4WjhuJmMWgP8KmzYYAbElAX0ODghCzqRhj+TW0xdnF4Dv
Ay2z3hILexgkdbYcYhcmHmeKr4c0NWSbZKDwtz/0mpzTrzH8FTCUFCPsy9vNlEoSDPYc+TVOspmR
NRp9MPlDpgQ0aqBEP5wPsRlsLzDNN+luGA+lih/evTNcDeb9Hx7VvVxiA2BqNBpPw10m/dKDo+Za
ocSA8j0VgQsRBw7HrNJm35/oyd20QjKhqzP0m5SkqgEA6HAnOW3nMz4gz+/qz5VR9TYb/jUGD84C
c7lnHKH9yTsC7UkLggQeai98MfM4f5kaUnQCxKTOHjsquE54qqu2141FO5wUfNjl9Io0+DCW7r2x
0KH1geA0HTCzXSCMt2iD8andNjJeiLzQm/ixh5qAC59kQRTu/OgLgG8EcqR7yGk/JJvOT8FpAbSI
xPlsGHHTvpH53VeSyNEJYqT29i/hBn95b/dbS4Q3VpjAKWury8HDjr5zLrDKyM/8wZooA73rYFM8
kv8/wy89h/kYBTxSsK7TywSF7bMxnn2ceNquFqhvbhUZMI02EkIIRMbwbDGgEPgiFeEZTQxWi25p
OdXgqjNRJodxwzZXiFcyDSJQYDKEcAx/uhP4sGrGw8hXhEVMZ78GNLJDloKzVnabceKPUCMBKARn
tplukK45EjlhVxZdU7qW1ByItVV8e43aNUjCBi2XaglLmalsfPfxeqKtSlOXCcCNVp5NK5V2u+gl
gc1ZkizpIqyG4F+u5/th7+1AIdmwhjkwKLWvwwcXh+oCLeysh2xH2SwutmqdUUZtOW1bLzFb+0GG
pXWEGiRckTGnlkw3P6kaP+FsBEo844Qsmt6nDvbrb9aLOlPO28vy7PIqr4X0Ic58YBdEyw3dWNIn
sEhnR4+xIts7ZhBokfSX9s7q7FxYq0OVfMepwbJJ0nYitQOYhnWy3cZ6552wNb+D32VdFvuI5GZw
+THAtj6whHTGnW/HWq5ewW2heocViZFdrNrmRBkFoHJIW3EzR+Mkub1MNPYGvfCdSi1HKZNSuEWk
P/ZxKI3VBv45e0pBmezXpokQ3OhmPUkVeSjC/sIPxu+FRL71PlQHMpqvQuTN5v9mEBsXq+9gP3mh
hvpelqLOdExl0omEFcC63bgRbiPpCfaKjvm+9oNTz+Qp12LYc1vQTgvQBGkyJajN0bUsI/iqvaXu
M10RqZodmjsiJ4OgDAxt9I9pSV0DbcJs7E06KfOVk3slxFMk+AqZn+hRkJAmp1HN+BarrBTtZIYg
WLgQ27ifav8LSXUbstxOwT5sORRvzLGaxrSHuk6FiFNtAokQtns7E28s4CI/zYzsLRZoi2IHrKSN
HFCP9QeCwIKA2qEd87CPtIWlsFaTUWsqvNXkqPClZo6GFr0en6UdcD953JsESBGgDvPAlAaZHROi
BbiG6ZPX7KjbuWMb0NZXCAdyiop4EVKz7BIS+6vBPwqdG5KIBw/LCphxxNuiMdAyKejZdivQhG4r
U5EE/LI+DuZ6xfeZWFag8hUJJAdHLTBuOGxd3ICet/6BKXFB0eLOUIPiXup56HodYJEZUwKTnfzx
zYi6l4HV7e92sCQkxps2cbETo5yFcRKKskAEoFVCrt9XDsNaWG3C1F+g+Kxz7ah8vFFAPtsaWBWE
ygJs7FACWjZg9TU9DH8Z+o40+DooR3vPD3YD/RepJL11kCmEDC7nnVwQWtu7zR9G4ul2ZnYbJBA5
aToj5y2eXTj4d3fVA1N+QYs//uBhQrt3UTm7pU/Vs4crrfqCnwb0Dsh/G3WxPAcqS7H+K433wLQr
owFeB16ipI89by3zlQaTCWrv9VP21p6ONx1c3gdZdnuO6/BqyFEoYiDE4KOxovlIHdqw14D9qQ0Z
vgWrs1E5j+GZNqOeI2MzFW0qVKisKdWUBmiMJgT31LsHV9pRFKptwJoaAiOsWxlgNZ3NqFyJiQLf
yWQFWOgWWCmWV2Gv6IU0GaJ2DEJLmu1GibGdf2f/1UwpLha77shdyD+5oE3PbbMd15M2DfoPzGXS
2VugrKh/qQElP/qya8Q1ogbjcBlttyjKVmwgJHDuxBcRyAQZx+Jp5zXjxTHMz4CqfPKg3uiZTdC4
jJHdD33/ByUstbPOlKRtNth3GHm/+uAHr0vbvrM4UGh7eCpYHKiIThW+t+YToiESINu0QmTmAMdk
h6rNJteIxUso7aL+AjaKBBWNVIRrZALKbyhO2QXAh0WPjymwHr7/EYLsYH11UE2G7LJuIdZEEHE5
0EVbcG/OvL83BCJU/lCJvtMnTMeP9ZhZcs0EvJBnM8uiBP0GHqvrU2h0/JPnu7QsuFU/gaknT/nm
6iBzoNfQZgN6F/VSnSvmznM4Rmj842ATNhEmoQUyP+Vfs1rpIwx1n/BTSNz4xcxRWPizqU5vg5fR
u1DRPvJKuyyfc+RCmGUhAvWb4ijhK0ajK30Udmu0X53TBsgxhaZQ3CurgpyN6vuagw+VoenTg6sG
8ZdW0d41PsVpiQANWf8rPKT6sueDut7mXWeMyKYFoeZeOl9/C4lDddRsH/evubDP6LlTHxkn+2Zf
We4NH9EGZxs0TaHIoVwd3oo5RdceGtW8kTG6td50g5x4R1/gi01xza+KalVLetHXP2B0lVAuQu2t
RiQmETMGb5YcPBxOdsV+/jWesz6GROwqlJ2gIm1ggqgWyf8d28ZlEwjKHItWtdNHKhgArHRkN8Vl
1yeVAyw+afgneBtf6qGJ3qMMwlGAfBFipX8mwSCLpKwklVb9WzgbHODq8NzwABAi1OhrNRxAiaP9
nL9cMjK591/FPX15cgvuRYek4ey/VpDq6kwILJ/FLBbu6t+BaRwC0Qmse6oF5ml/3AY6Nibp7t5V
YHBG1+zFTLYe0vh7D7dg43PIssYbtAR4ECkuaPrXQxmowpJkrvOg6YZiPXAXe2D4w47GZ7wPpJg4
80yYjmdImzuvgoJhV2zzfQ7RhYT4lp5SdU7gmvKUeexwxPPLamP0/Iu3j4Xe2TRrSPtwJxJ4d/6Q
bN6+ZhU3hpky+R+tOVEOIOhJJOIMstd8MPq3cM1JOWmDZ5i0EnN0JG1Z6aj8AnZs9tU/YCJghYC7
ssX2ksf0krbfWosSsogYsxnwTmcWsx8iS+Dts4okzETexj/AaEEVxjhaVPVjIKpAzdGzpCSCpGLe
wk2BtO/y7jEJcq868VZhpbB+alqPGH4MafCTvpPoWijjO4ch4NhqfKxRaDEe4x7ZlPWiXcdIUKEL
snHkv1oCzZfSCYk7JtddR7QD4BpyFUoE0AIpA8bB9i7ZWk0X99qzQwzrTl7uOQLWtMdBYgHeIP5O
aPu94D5Dimlm+rSDHgGiZNmDA53SlC4/SLEvelgyMhHdQ4F8v+kBpO1cOAGqe1kAPQ4aHYPoyL2V
xTTc0YXF2Ng5MzlfPGu7N7li6m4eI34u3wPeYMA6dt+w3qetRWOyGbQWNDVo3L84d44OzT+LB8Ap
QKOuYWejiFY8uRUkeMQY4X4T2fGlIWISn+fAIHcu02k0sSRZ5ywYSecUJeiTHBjPrc0ElPmO1W4a
+j7rrGa45SHG/J3c3EqxDwsdNHa6fftqWtfZaazwvdjEwXTYyBROyzsTjqtGcSGlWdUN0F9CHKtw
BfHxq2TEP+SaQAC3FFbTa4FeACQBzqq/D0qabRMmnrvBSXi6MRn1cjfqt9H9O9L93FxNKEIsVQbe
DpIv9mcMPALC3sccnDiC4RcwxGXeIQi2Dvo5LyNb6UORnGzirSyAvfKEUFxrjctHuInf5Re0pohw
rsl79SEymPXkvNwxacPYyzbRHg0itD/23m5dIyh2LT8IVmLwy4FY7fqMBbv8Os0rc4tBGPBZJF76
GnyyJQCpVC1P81NMXrotkGnq0PPIXhaOx8bmawAWg5EL+4dR43GpzAAYHmK2DJpux0Jgizvgh4hP
oUO4bPok963stNamymA0g0lAohGVotgiKHA1keYElBJUGqTkEhirHJdI77UwDgAbwfPekCny0TJE
rkSzko4UzTnwrSdkUs7hFgkaiw+E/TRXRbeYmkWmnM8+dJg9vW4UrpkkcdwLPkPLWR6SRIoehByL
TyNAuXmw9XhaPhAbZiX7Pe1ocAk9j/SoG+oGW0ZFbDqQTwgk1+kOgJ7YCdO6xG6U0x7pR5cm9X/i
miDtWtNXpnhb+u6CdRmZIyS9RF9xmuijtoVTAHady0ZyOtHGR4qP7yZLdK/EIuuwQNP0aa+ISowO
AOECjSdDhpAitaJQLgDBTu6LvTPSLeCOgQACGuHN3Sy+ohTZjGGf95u/phGmFgKyJC2m78dBZFAT
0aumdNtZGlBct80KXNUEQcIZlMmrxT7orsiuGqQMAfeBvIgv7XAuG98C6GjMExjNmXwHhZBLk9Ju
FIAKg4BSoCzV/ugUXMBR4HhKtWSDs0NR50LCvndgFY0BrCMtBcYVwI5DC066h0GWQYlys2x1J5eX
d96G4t0aQKrwALW4qOC1AbdmgetKl/TH2uCWdFi2TAUMWN+gPmnP9nk+Ky6Vd0Hf24YbQdtfVNGR
X3UA4OSCXdAtmDVwawRBtMIK3HAHK8o5mY3w/mCP+CR3QLFbUiMoaDLLMGBkEKOodBlbUyLj0E2f
QfAX672zHcrAgVapsIGkb/oyRnwcwdRehCQTS+NePomMILhdXAxDkYxJP0vyRIihW3tzCCEas85c
AQ4NcnuoivyCRqVMp2IMYavogV5Viwu92xt7JAfUsUSI6FzuwcoOZkfatxvkYyoS7n0Igl1NGm61
BMmt4CfPEHjemjYCPbpSasJTJRMFyPGhV2QdQz3ajPY0RTvU25ScdIHpYhBRy2MIJszZMYcnl2R0
ngGkcGlovG1SP3JsDgyQle2PtU03EELLJmi+kR4hUuqjuszVclN4ATiEH3D9YTL1Qt8l+2Sj1Zre
NHUl3QIxnBZjeR0IQoSqZtRj6yuE/d5SBc8Oahzf61NMGt1cCwAfANJolGVryrufFikObkYSRcBY
wmvYSQLUmGDYZLvx7I/uDUueq8DYAGEpsJyP8r3kup9rcJxoQSEuB5qTFL5sI9c1488t/wAOsyr2
E22kj97FDMHNFhroM0f3RUq3V+7TY9orueCaeSPDc4oAyAE1B2bbN6viNkf47jPCWNZHHcxHdZCf
8wjVkiIxO40Eb38NG1gh1PY5lN2h015BqosWihTj8vhgebQI+WxIs513zHpSkTVlFFXUkuxuto20
ouhYUOWfS2nwQqNjWvhEU/FY1KBAxIKSY9zcuYdANDEr7xYjJvoNZ6CS5SZ2kxn4a+EMoFMfSl0w
BQCC1pSoZZ0BhJyJ53gz8EruPhh/E3MuV/MvbDEWupCPQK2b0dTeMfIX0dydk/c9e5Hk6JEICoCa
uxug14q44s3HHyk5QPYgeoscvXNOrngXnKSSklcnC4WXiM1jv4/mCrMQ8ked5qeFlA1TWfuzEuiW
lvZinJK21MNI2apIBEGq/vtEr/yJWszOOAGKHT28L4hYyiDEIVYcXk8g6CwCzE2YP+4o074octLG
Xz/YCmRPKI/JedWyEIrN2n+9xZeMFNMXnNUQTMfzpO+kyseg3nj0lw69X0c02rUJQzLkkmmzUhDu
bcSxj5jDYJ8GHwb6DjjoIxBkcWEQ73rB64po0xOcsmq+6QL2ODoB3u76hQJPo0rA9bpI/2Oa9h7U
iTYH2gr2DVEpb4ue7Dc8plxWBWgZQUFkM4VL9EDZdBdzTfeRhslAhcBwtAW2nFBdiZakONozNmdC
fV0dYLzgOLWuvZlPz0kVcTzWnIh3C570Y5FngQJXed7HolOqJb7gPHKBtlPYQvHYYRUiBwoHJVBi
weiy8xGx/kBzImSZZ/OKKVWSmCQooxVLZP3hSUvHqUdclojBXpllm3yXt31J6ID/8kYiPK1yc2D1
yDucWC2C+WMEReFvRLKCEUS1BI87o4nKZ+SFZxxKkJtkfcp/RSOOlWv1+pvgkGNHTzyQFhz7Dqlc
XOzX9/ycwr+aOW0DtXm5bV/k/YUss8vlztE4w3AIue/wEPOhfIlulOBUAuhmq3bNLdjxxqKR22We
0u3LrSm+KM4K5p96u0Kuvknf75+UcsHoWARgUTcPxVJAEtkomoIRB2zNdWQ0DH69gc6yRXyQcMcP
iCM6RoC+8ariU3oKiE/EaXgu8u+T+hl8MJkw0Qg0qI5BIwytj8Tw0+hNu5DsgydJ9AYfLB+QhuZl
RJwnNaIhRdr0gbeP/h0dTuLFi7yrnAKL/vdDRF5eEpJjIV7zdqNPAjZlCsjJiU8f+HX/WlD8jxrJ
TuLwttjExJeKANQY6AROPZNHIAJ8iq0R9j7WVCdqHvJnvDubrVHN0pu/8qu9IY0fKcV78EIjHF1m
5DCkId4ip0SPgqwPKWbRvD57FdH4MqeJ4rJgCNgjtRRTmmO49bYeZzXLEOV1bsj33+rBB22zwQet
Z7eJ1gcXJ4zjqr3G4Fqhg+c+PGy3iyfcrbe0NISKhCYmBY40j6XKUO2vqYEmcXqsSlkIvSW3Qlac
0n9OtYvxod/pPl42ePiMuHNNTj7oT6DetFRbI421jlXE12ugDzDohM2oMV4sInnsYqmWcEBVNM0O
ItnO2rxzK3FGWpoifs8xym+jiudvg20SDB/4PeLEmciB6ghkQfwOr/7tD2FNaUzuQYUNEWr/hVkE
hYu8/5d6kGtgGRysA8KgwizEV4h4+xhUMCJgckQnq2cTcQVMD6OVcNSxp8d043ZAw7dYvtyB8M7O
OKayHKhf0Ao944cpGrB0JThF/q1JNJtZposvUVJYPk2LU8URCwEJaW2/AVPlgllbvmSS82WKNnYA
1u2ccwDkHa+KrpV7RULjWACsmmSJheCKQRSyJkHisTDljSjxYjmoyBh+sabr8ulx/OAE4StYELAJ
2ApUH8g5RlKySjzl7wybd5bqge4rH4RpC/GkXqG56Hbdi38dyP+LVrj4I5GGS6BAWvv3f4RjBfX5
N3Uuphc3pk2Jyh3lnmnYbXymeCETyhUXSwxbwvYWsWo6x1e7EOerez8hsX86hffnwesSFgPnr/su
MBJUOQyE4YX9IC1nzg3Gbl+GH6aectREtwi6gnOLEFnla2IFgP2mKRwXpPWdbQJPDOcUkxMgQOkL
AdcePuccl2LQwFnrX6bVAJXTKyTd4cnnF3uAwE/MZEJRqrSuJdD+U9EXDe4WW3TR5cHLZmsRaeV3
UOcEb3kMJGw1hrxF8e8k567IA82RZqWVATgkxz81l+WnBBB8fiBFQSw/GLu/Oc5hk/zsuEQ2gz4S
zwTCGG4sBYhpBhmciWRsZHrMJPoF67aAXYKiDDuIY4BFYGkYz8rvC7S1DXmVaGwLQUiu4ae4bQgb
hnPUIsK4O1fCl1zCdLHA0o//FtFUlvkUXX5+J7TSe2NNbFOusJxSupXoNMsqo5klN8CaYojaNEr+
OiinPz9bicssC9kMpK9fM+H5UudNF3jcCpuLz/27P1wAAmAw1TZsGYBDzAv2doGTMttemI2yYrl2
vl08C7hQLrdImA3x97wlL///X0WBSnbhJUUhFFiu/GD9fgZ7++AXeQFXjqVFPOBne/l/trVW/u8x
YWdInODD4KxgdVwSC4kJdsEi/z1BfvLC/pKPyLfbRVHI2hF/hI3Pw3S2JDTyN/xZHm3Bu+JGSx+E
DSt+QL8PIomX+Pb8PjU2PF7yfx/+T17035e7sbx17uFCzatZL3/LnA4bH7pIIi7gg3Xw77Yov0/G
g15wU+TeCZlwa7IRYPVgg47NCZwpwiCDGnGMY2lhcvGjJr3RlitYQAvC4++9iMdETLnSo/lIDgxs
hKxEf/3CK7l2bkNytIuTeyLVw2XDxgngTgwgaocLmGL+Z8STllUkawkHuulU0gnE+Fu/FSJOLiSM
sixk19SeyJI/+F1ewPnCHmLBlAnNdzuyo/LX5tApYk2095pkzjRPpuDPommUEJjEmLLHYf3i3Jx2
ScA7nALiMQaGbzYEoEKdLZR9AdJRno6Yj9C4Mzbo8V+hbvQ4IW4+1TlMuI1/iXo5yOXxLLxB2YUX
wTAgatKhSjfDL30TpuyRzqzGuUMWjdX8uGimKptYEMOvtGt1cr3obPqVq0Z7GBfeN2ubV3w+EBok
/NM7drUXqoL8EKZTRcPqb4abYSt9wYQZVsGszuhbgg6Dj6sy+SHfIy7B5k0Pf3BD7eZcwt7G1ydd
fnYFEkGZAqkLHgvantpEUSwRL3yjbtevF+K8qLryTE+I4f9JGq5PvAKbw7/zWDyWi7b1iYUKhgC0
OStmIWa0du0//E4EltZZQjcVDw7o0TDIyoA8GMjw05fRBppNV6aUjfBIO0UmlfQDDNoNFAXkLWxG
iVNduyo+GNmjeBrJTiJrkS2L4q8l2ZIQA8UIgRqVLBVaDfNmKmceHJFFHqaeSV4q6wgaJ14MTVL1
DrkE649tL3HmY1A1yS7DCxJCpDEJgUAxXrIefmN+dk+hPsDEFjqxaOo8XD1lJ3hyG7YJf4Z90sCY
HM+sZDM8jsWPUZ8cmCjDX0SjG9d7zgm+JcfJEobmyTihLHDD3OUSYQB/TE7ZPUfSx3vGXbIReInZ
lms+uV8sO7goKKsPnO+cXvCKb/ktP2D21A2udo0RRwe6pBwm5FrubH27c3juU7kZ0ye8VGGsyr1e
BTRE3A9cgpF4k8hpLstcDhgZ1AsYCbV3km5CcjtjZi8mFbNI8p628yYPf/M9GAPp0yt59QfvDuix
9iE7D+CBjs8DxMfNo3nFekFKBXlblXP/gH0SpSqF3i7ulFf2rP9aSwu76ctwagds+yV8+m7SJlsl
eRVJe3oNzbkg73F5QVI5voyUchfjkLqbQ8ZK6pK2QW+gJnJ6SIMPytSHlkhl02kVlIjAdXkrigdw
a+A8Mtp5siiEyQVLmxXAYmEFySkjK6rB4SZ5FQHJukOxJK4hfol8EhrIiy7ipPGdzUYeaz229hWC
OXNgOE4Vu7kFAWkz/Of29QJngrvlcYFsurAF2PL6qhb/YiXGWvbAWdyxbug4Q1aEcMA3dGPdVOIK
G9FuvHF6cQM4pZoTs//eCzjqyC7kOuRJlpALtrUez1KGEJS2/jcA5wT8lVN+cnh5e46Yv9xxLIYv
MDQGUuitRWcNETH7yojG9615GDoe1ChBP8ihQiLThxNLKnOyFgmHq9yTTTCVpEQ8qNvE3QWJ1g3Z
eRGTqGB4sD/IKP85JsjOorX887RpEUdFf7npS+vkvoaknImcIo/GYiZL+TqF5iu8crqzZw+ZYK5N
MaIzQmFMWCgHkIaEJN4WXoFLw5Bvs9ngDcvWUqGle56NoVkY2aZXeJ7jOcgCm07qkP14HMD/zi3x
epPKX07CP+Irs5pq3GD7baznn1cs7sa0xbg0FWc4kT0lrEAW4iQinEkLAQ9tNPgkeRPrWUny7k5N
M4+wsHgxYW9aTzQTa+PAjWFE/A1Y/CScv1YLRrPYv5EZ7QLSGil8D9EZfW2+erYv1CQnq/DI0HYw
rZHLchz8Rmzx7CRCwXMQ2GcmjRsws5ZcuZ0nxZTj8duvA7j/Ujs2ATGcQHye6LQ/6HUrg83Xe/kX
Nh1BtDNoOt8BMBQtmk21Tn/L8nNoKipLLJipNRtsBSQFEDcFAUnEzLSsB6qjN3gsqyUIS3QHHg/n
mzzK0Z3+YoZdZEQKHn6GTbCAQI8Gn+F1cI9gS3NvXLRSEPq/RCIQ0cuhN4d4mxkH/p3ZbJPgMa7H
6ERwgsAFxxFBTzGGsF6UJpBLDt7dfk0gmkC1YHs9J0qseZU8AEBueAu4n1XlPtxHABXdvhl/f0s2
Ardi1wfDB2zTyeHcUFdLWDvEwB4c+JEW7nNMHM09Qxqg5b+1JrZS0Nh3MF8lv0XZgUUvlQoruUa2
5N5/OQuJhDh40O55EjdgrgI77dMxjBUTUrT4ruKWmn8sqnc6laz/ixwaNHSU4kud+2JCvIJIvb4W
P58kQRsw9Nho/Uj0BOjoinsGihCOmK9uAIq2nc28m0jPdwppZfBNzkvUH8JzKFIflX2l3w8Orld0
QyBFP8xUA/rVPkTjftCiuuH8COpgliJvifmX+FRUY/Izu1qcKFgufwe6/BMgNTNAWcS1rovoS+cO
KupGTLbhMHD1O1TICQ9zQQtASh2JXoNNbonFlvCNu8lzLR5/fPrdfDfajfY7QRdX5WbNnEItth4a
Su2M42DDLHagJG8ETSLFa+Xf9AKnFdMPbAy442tWEX3I4f9IOq9exZUgCP8iJHJ4dRhnMCbzgg45
5/zr9ytWK+3de4KxxzMdqqurEVKK70NAXcCtcpsS15dJABNEGn6ISRu8laiKmIBphcyYenk0hEcP
Yn/a7Skwo9CNaIdPLPSkAQGz27hGpWw7/QDrs7E+o+p80j1HlayYlrEX2pbn1oUq6SC/YCY4guzq
B40YqcjRhz+0UJIoREqqBVXGrQN5EtmEjIXCImQz7IC1yubtKBKise0yKgKYBqeC66iD1a7nT2C9
N2ge57yJQANYreLMa7DKUDIAoR0WhgzTRSa8U2up2rYNRA7jeK6DnH9zaZ6g3BHN6TVGlIo54zTc
xg+mlarAQ6ElEC+cBsP0XIjoMayMJu58DsfrxEjTdQy70RX6/5OcgqbofucXorv024EszQhUlWsh
hq4orc3nEcgfmbd8JePAMNqEYeGWuYDUF/Cj+3iSCJfWRqB3Jdaf4jGV7dYItCKRxQkBgfNco7S0
bMCoeAwBGuTcEQkwYynlOA9tUmUWlHnTnn5ScCqYZtVmHPWULCVtQHO9hzdDqT15QiW/0Y4Em5cp
FRYw7t7CApOZ5Dn6VYe5154nCRhkQPk6GhVopO5+ozLfll7kFs+RQavNkzcR5w8WP15t8UVgBdLt
nsSyLY+uUW3CGNP7dJesnQLnnEid6Cef6CEYcoqLXTstb4JQBQT/K7Ee2MiHAdJUzSMUUZivHdTj
nfwwARBVQuogpFaLbAYTl9Ly5sf/KMCbLvMAalqSEqV6oBkvYmZiK9MN0CSMgIBAM65VnDGpgSHX
s02g35A2PeK/QQ46ywrwa3mjv+JBno4Ch82v13+EZ4ZZ7xRhm+m4azzLow04roxL4y9e8BvSWsgn
8hOHZAWAAQ/n5+LBioA+kPBwtnD4kbZhgtuAaLH5aUo54NVUoj5OHKAF6heXn5BcYgi2ESD3XFfz
yHN9egUxm61iW+iyZpsmbFACajJkRJIFrOEUcG+89xV3mLphdbCnX3+X9oDguLE0I9X04rj5V47/
HtBR0FxFdgR+Pc04MWKN5h2eYfnsweJUcWJDqk1UMld8wGxL9yZC+mikfJjopGn1CE8hySRsRMFb
FQxU0S2nj3OGRBM0KaZ/EkHS9t1V5rrFk594f3WncrAUrAEEskdwxMigLFg3ht84jyN9MguMX2uK
fWAwH7GghuFunc/iEE6n/xEO6ZuoViINdV0S90SAgqjHgUtCvSEe/lqL2yjfeZOnHewuVCz0ebwH
Q6sFnFPMHEjn9OVTaYyGUZK0iB7wiEK8QAVaYAsG6gTMCxoalxAExYOBc+x8ENyUDjzFvs8KGwDZ
OfoQ7qrqDOGe6IERoX0N8aYIx8gMyeF4awq8RVh/dBL/vqF2tTVTm1TKh0JYR7qoiD3Q6Ls7SLtG
M+UYHY7Im5unVi97gJ2INYyEeCCr9uBQw+Wb9L7Ut67Oh1yNTmGDccJ0Vekf3jK+JGcQPSCTg/kJ
IfhlvWiFr7tSEIXOxggIifrApe5IXBeZAVqKmXfy8fRIp2g3OEW17gQm+9a7RfojMoZUcKGwJA9/
kuHX4ZG/SfGRGKrN6yJGYrV+dhHfWWU0ou5IVMT9ztQbNtKIlLLDRw2LWQL6F8IuBu73N8EWis0+
LrfhR5sq4inafbTUEAhBeF3Hx2Heg0ILa1U2l+TCj0RyuANGlVpP+LmoWXskGxClJUiiVUer3KoC
0Stgu1EQd6h/O3NYAEaoAZaY31Uztb6v/4uG+eY+7lOHd6s99M7UN00uPG8jz6k0BskxmzeN+eYX
sVs2UdwvQfrFH6hObANEpbikEyE8BoHDYi7Cye0PHdTWhY6NE7XW8Uqv6jznV9H44nTAvVV1SKUe
YW3kl0z8ocjSgPGs5Fh+biqIDZQOFmSq5K/xi9HpQ1Lvo4gZknFjZ7CTVGAQYl+ntrOeQ5qmYjXx
sEZRuQ+WCU43Hqra7zgGqama7RF1/8BHhWaK2THijKregxxpyuC0+wCJEkw+BTo/dwhwsV78/atq
FiJiz/Ftx5h1VI8Yt4K81a+ilbeR5iN/GkKPfPXJf+Nni/gchR8sK2AVtyEnCMSnA9vAVNM357wH
W8UEVpdQNQeqi5MBlWGOb496pXsf3KMCNgynAsbF0VcycsJEvClAHFzUVTuo2zjEv8RhEkqrNIuB
uGNEED3p8O68Cew6Eslit0SiJ01eFmBWfNCxhN87QzxbELqo1XUOEglgKZPL8LGau8JFQLi10Kom
IJlhB+N0r1Qyh0sT3psq2Ja+Gamkv2ojK+Qha8Xvzzb2aVic3ylVY6Hwfwz8wg+0qPJ6aM8RUgsc
BTiIhLzDtCZERzbIP3Yk/aesnZ4060zVhrHW0Rp87sGVSyQBhqogw9i2ndN422EsbVRFtCKNwx4C
F5aL82m4YBzVgGljBOlNV/rVjrpMJc7Sqdt9BD/q3DqDZheIuWNHcR3IMtWi4mLDOO6q839ezmhE
mM8/3R7CoooQPvTE0x7MKmuSLonTixinjzhBJx/iCbhMKX5zFB6YBNUoX+SdmO0RcQhvDcQ2AoRk
ierpJklnstQ5t0Z/TgWlTBqFZ3BHhc+ARXNXG3tFALJhtu7X1zuhvkNe/7Rf9Migv4GSHAKVFlkn
V7FTzSOIISObC/4Jn0ihX8Js6nK4YzTgmICSQxJ5oDjCQBz3PSom91G1h9GAHEGbg5NMqBdmbwE1
dH2vmpDClg35QxsVQKOOM/kNmjbMoYOOJNwbsW1QixPI1YHQAS/mMahnlfRB//yRBhzaMqBWlqFU
rZMtfzZm0uS3GDn1xU3KRXw5OnD6viNayyNCxVIADw/vI16SovKrE/VOI/SPl+hY9P83c9QkVCY2
EIEMvC3GQE96ZCxwHRAx40QvpVQo2gQqL7AaRM14eXmGwAL6ggtd2iWSEIwFCJ3m2Mp5bZNKWhvV
m2qnpWkAVzaBofMDaWVdGA9rF/s5bB9GFztXs6bTo3n0qOkTsFNT6DeGCr7L8C5A8Lg4OUtY6VRa
R1IuwoR+m5Y3e65W7jOWjWY9kf/vNOmRdwdPwC5kWI60ozCJjn7KYfLE8PZptrGuvY9FpzsdDqiW
d2h34k3in3Bjb/m1NqG8hdBBg25/lI9wS+oKruONrrxHqQeJLUfcjdoyosNjMflhLPrrceGF+6pA
iF2K34/KbCLmRo4e/zLZE69ija+DwQi5EZUjZq0ghc6nSGhhBaY5/2W7TXiZCK0irlBFYaaS1t0N
oJRDPoTTGbxh2SKYBzn2QKcdOYCft5aSq4F1vYJ/zS1DnpXITi6QDEou+Pjo6fMvSTxs2Wzr8Tp8
MJbIXBdV2JBo7mpN9uG394fqu4seBL9EQiLunPRJ9NYISHz1xNKToHa0SyRi2i2EnNa8+Ox5/EWD
KcpPs+nT5QKpHrzo5ULuNOuhJOqCb4Cl6ZFa+Oe0YjbRBXUxRiUDb278K2SJXVSjeBXkNlSUYV8w
B/aUvTw5qzeMhEK8Y/h2Q9bcKyEmWolXEewaysdKXR7tZ/ru7FSvDAF/4L4oqrsxA7EW5XuVmOIR
qTLjaR/9xmysWoVqfZJqK+ArIf9DWOMo/9g+MOjQQPssy+yQJmk07CHmQABkd14Hbx+T9pXEPDx2
T80i/Chsi/VFV/RDob9GA3FDnN73MFeQZ9TAXNCwvC5W95i+yk7+SZkSnDzQmCWt7NOisOuvQScA
IGQvPu4RfkXxw2ec490Fv0emzEIi8mrO8DyhKxiAU3CKlX9BxxZqFDoasIyoQrh0DnXLSakDDU2j
4GmdoyHux2Sd1QiioVjXfGorsHYml6x4TpnJzKAnp1oxb6QeCYgeIYyvmn1HhaTs3mt+BXlQ9nwZ
HSRTWyMcgIq5mzvhtEsPr053mlV/OY21U+59aB7AWu28K0Sqi3tDBmFlP+l0RGmik3v27+THdae4
SZ+VhGJ+5d4sHH8I0AGXXM5p3KddTY9TwHWnAWRUnX8BDLuTbn705vy/kR6tB0+fSP85WHdy2ZtO
eDpBx6ri7tql6JVU/EdSoxkTVwdz4NghU7TvgHmBsQapN4lnZAGayjkjn9oQCwikBdbCH9ypu2gG
Zhk2IdU6qjf0JpK63Qz7K1BOoRrexe6qtAiAWw6+a1PugoVtyRRyTXxyufNpSYPj6uLc9tEmH93B
lEH4RCnHtx1x+qj1NydGGqk13NDNkRBaczCTgqB0TCt7j75WucHFHjfEVGH5Q+iuuu16oBJvQxXo
6osoBY3TUXnr3e8gQQjvFfzuhMrK6P11qEH0bgnrv8WdNwZXOPlY6s+CbAlSA+rVv3iMiIgsutJU
/U/p8to507fS5C6Ycf8nhE63habJAaOCmgdZXKGNFFP8iNcMJ2I0wSqgiTx7WkQfE6c8r8GULyWF
KxN3LAav3qwFL7YHegg2aHuzlAx/laAoC8JT5mkoVyPOw1jXCePsi4tXT257RRpFiMb6uI/Rxi4l
mrZxCAazwYBeEAT2NikdHn+FML1bA5BWNHpGZdIzBZncyNuiaoptqViF9S+TIz+F6Y8m1hGDvtwg
RAY/wivgblC3BUNNN73z9D6gojWSTqbgNIgIH1xSKtx+YrbLAZbXzv4nhFAHCG8UI4L4q1DErDqu
925/AQSqDtdd1NxvVkZ8DM4a6MZAWTB6DjtvRiD1MoOz/85WcYnMl7lpf5eXlUN9bEY7qDnEN0eg
SW6x8raDmntg1wD6x7NiwLiHSbfaZQd/m5YbUg/1XC9ogeVR4VqxvyZzxah1RJG4qvuE8EOv9JlX
WCR8VYz7SRkPPcz9VZIrqhmlbGL2NDRbLut3gqxUYBDIpEUwikRS/+4yY+jqrptP1L/2gjHoKUEf
g5752dcH6Rca9nbqH2YIMPyVrGPbxUxRjXm4dOAdAzV/QSv9UI9TJsI+RGNzOjVTUR8CytUU9VCb
bYG/SiYXLoD7hG2AQrZTdO+tLpnytEUcS9jCtCC8/krDrCGbhDQikC3JsD2WgJBkwGCUZZpyoXMS
TnxIcKhzEONIYIumCmR6q2oWAxj9EGdUYTCUUJ1MDr7Iak8YXF+MI31XDvoKtND1Si361pwKwZQH
JBxDapBQFt0E2OY+WZqGy/XXPJV/gO6OyO3Vf+AheIqxo2cVx0N8hmpC7RjQtcuW3PFqhPBof2dY
j+4PhVChvxoIWnvXLQo3xO7eLTnS68bxDHfttSkMahOnMC1Ep+TIbkYuhO9wlT3isLdk3zpSHDy1
0X/la2g/kkJp+zaiYo82EGq7UIYKOFExYGqRSJGwA2RI3ujR2/wPGIoVLDaMrFNpBIvWRHdl4qg+
hcgy4gEeuibeAIFgBEBop930ONA/ROWVDshVjsBTULPCGKCK7mRGMjMf2KGD3iu3nlcksd7MZ7tJ
imBWQ4CrIIUM5w9tDDCion/fWT8dFbvuS07lgggAoBt6OhbTRZCGDEv8xiE4wvd8NNkz3PqCD8AQ
oAw44nvMHu00vEeMPki1UyH4EL8/TyR5V0MCUuLLOrlDsfeOj1RzsJpZAVuV7zxt6cdxMy5lOmpM
TElPIA4qpd/HYATDqD1xQWkBvDsRsSxJ+YfRvT9ggYOFE1e5QCn6rxmXW4NqwWqCHpGfqYbhIezF
cBf6jk4xYgGsE0DgC32kL5J15mo1KT4j/oWoTd3xsvRhAirCDKhPQBHY3mzyJnA9wBOMRs7IeAtD
sGREr62jW/7lxMHSqnsVcJ4a6t4WUcQGVmQy+ZER2YAnbvYNUvKcie28+gMjXi2lzCiZZkE7qu6p
AMzfFIIE8uRof9HMAyoSRJRtJXWIRnYESlXoNxdVPxdHOU6ZxEsbnS18wAr/jviBW6RkhUqBk2/+
l4wUlZ/eMG+5ds9vm0mwBwPBeGX4FyIfiHYtBXid7paDrP8Sw2G1f/F/623+P8Q9AOJQsARTmpVR
Ub9CfRB0QmxKeGqZDE1SdIno90Fl9t+KiEF3pZxJ2WcKmFtc5skVeXNh/oeUCajbY0dUJGZZv44I
DWOiNPG6D1wPAhYV8f8sNnhJPz4sa0QCAhKpwrI0BcQVNaTO3envQ4S4cOCHIPqkFsoJWP4W4nMC
Ean5gmwXU4THcBVHBHUoExPHAE64s9+hAncIcZ8YAoGFjzYcRgJaoJ1zIORmCigStBL+WbV4Iggy
FwvK5guytNp/CgZyzAdcC9ImBawE1CmirZn3sqbLd3e3+lVJMCIXQNuF2laUCZEHDS/9312T+vHm
ABjVHeU4++4hK9q6VEJ0bJJzAF/tkd3sVvCMxPv5z8UAqREaOlVRFPoPzrcLNnLyMuqxbuaVsXbl
lJNA7S/pMkM9Ex6DM6O0F2T6JQpU/CK5d9SIGvAgZTdJFPh7Cl9D3xUxqe7kKHvDb0Pusmq9l28S
epazZG3w1OvWF8t4aO/C3fjUrvHvG0xjeqdrdDABudYh1oleSeAcsWao94nVU2PucCWYS2SnnBE7
4X5Nn5Z2+0WhGvsNNxKcjd3oR32ePyAmlVv1grEY4FSFqSc3ADIa7ueZKQ4XRV8s87U9fsNoGE/g
zub/Ls1zuopMN/NqTRyv5Ur7hKsiwopiDP4d06p5gu02wit8ICp37z8rvlN62C2glNQhpqwCCR5e
XcEjVYsAzG0O4hQzrMivxNz5UwIu7bRguSotpqJ1o6j1YcuP7wF7ekihGFkytvx4nMDRT5jZjhN6
+41M/+0acDX4EXC5dRhWWJQ3BS8mJVSGPAekHIo62T3Csq0dIefjF+0V75gXRMkg6G47kF0NVXeL
zblrtu6pKmbQuYOGWIXj7skDBTTQlgL4IhcBjSqnPakCSHrgVkMM+5fXVxokWLQ/0NdBhxlNJOGb
np5f5TzKI9ridzS6C3vBQCqlvesyXZbqaGeOVRS1AcRJNYBtEdfFixdx6udAB2OVKYuqzK40QoFx
5oE9BH+rGLYSEKxcmnzecGQZMwCdXU78B0jQY8nOpKLfzTVZh7WNRWF+IEu+WOD2EDpqohJrLSBi
USJo5jKCbtwLy/Va3DuXcY7NuGkLTtzDjav5UCs20RTFCaQwCqSNDUqOwK2s7xcke/LX38e0OBXR
wd1RB8GOwjnLY6SfK/e+IjQ5O8XkCsLB2cZHJJiWwhSW4pGMdmPVheMS0chY1OD6/+cD7am1KhEv
M3bjh6zIiKkagLQ6K48yOEYEPba8u/HJt4+jR7aJusCAbGU6F8gWtkPRPu8M1Z4TRpCnMwDkG9+D
Gw0a1hngjRgODXVV2nCuOOeTUpcfh1F8LrJBSKcxg6WCV/PZwTVC1L7lOen7kaYbHDKZORow2Blj
WPTEsY/272IrF2IBlZ3WUQW6jSeajGhbmAXVcadjQdByf2uRjkRRmYyLgPzMYuYZRfynickiX1XF
Ns8UlWt8IaoI9ND1JZ4y00Kp+v0s0Xq5LeLwo3Y0Rx+vw6Yye7s9hw/4cOkzXCm14jhy6nlCeJTc
qjbLiuYeThg+ZOXD2Z0WeJP0yLz9LwqiC6/ieqtFJcuOEbEU0zLcK5XInXekj0xP5pCiKu4Di6Ri
Da0z4BRxDRkz2msojxd7cH9XhMhU9n3oPxA0YKFBNJqC1m5MgQa3kexSw1bEtUaBuF3raVDouNCe
zTLuNbPo2S4Ot81NV3F9U3LBf5Ve3T8jEEXB5WN1KnYZjFpjRlMIzvqPApWPqQ7pqSd+AZdGlpFC
IckbE3aZo32LRxT4EAQja6AbHkEFcFlv21+RLTC8zy0ljaNTZ9JUUKaDp+Dl2i8HoS67wHjFZ3/0
tWsV5J0egfsH6H1C2+nTsAiDzoOcPSMFD2dI/1Wds0/+SEhK/iklvdPRTsW1EiEyqkPMclMqsRNf
JFfWscmvvcOZ4jgz/bjyjefoG78g1Lj1Gx00K9oPEMuNiJ/E3IkqwHpdrAZ1F+KctStBG2nYIKKj
ynlQxOGf3EJaBxHSmePAEeKpkrzKKsMTGta+WA7F/2GIVe6J/lpNieKsIynhhJfandLMYwpOsu5q
vtOStldrFyj+fXrS8sUVnVw66ggViv3IaYedrQ/sDDyXLMNb+sa6rP3exiDiqF4MNVvs3E+y86fn
7pg2eVhEtBzaB24LAHOFHuONcYP5Wa6975OkIX34BOtj6mRUSrcuZexHa9c597Y9vNybVjiahgOS
jnPdymU710A5JJSAeN5otlCsI/D6cNBaxJ/47KzbTXzKGaCU8zlTSiRC0e6h9d4eTkLFPvM2KuBV
SPLWkbZ8xRE0VWCcYW7SMDCEkQv5hOHAwku/Zp2yopy2/4yFZDzd8BGTOHs6U5heZOqEvL8BIxXL
Eaf3ZNdUuIHbjw+Hq4FdwxWL367TAyGA5icaZiB3tqaQLak2TIesbN4bJhwqWJn1YLPARtuedzOz
GkFY1UlJIJTTMhIDR0V8RcK5sgAo4XkSp51ellfRG8fOym2Jp0qURQ8kFDaJ3UPkKv2KShp70Uqc
T/tX9oMIR6BE2IPe8GD7R1lfeZP41/jM8bDRKbNl6BIrEDLI8d4YJYAzGCrw+Q8mS3DlFdbHd1Pt
4ZZ2/SH5MrGQE6B5rAJVl1SPiULbn/l9wMMosMtzNNIQHe67dW/SJhCYiaqn0iJ3PCaNEIUDLqAv
TyaLPC3bNS4Kfs8WvfH8u4pCSz1oMSTToWrapWKx8qc1xjb8uFDMR1D+kWtdceHlcNIG0nwwTomK
HMl+PjzeaGJ8AXJzhGBiwomSEljQ7kcr+sXewyGc28AbcNYXi2AKIZtX9OIM5NvDZBy0MsAcWCBB
rpemlpe1AladZiE1rdE39ofzpnYMz3PYKrrcxg41Fy1ZhejrtLHrB8KOx83caYv7reSfmjJVHD38
lTSp6j+j7mM7FCl+21AgNRxXu6BAI+9NelsIdqRMnA6H6TuEPnRVxrkEfFDlVYSfqYpM7PaN8YY4
kG9STMrJyV0tG37/GJPoi/p8pPq8DiaMUftQd1c9I0eLOK3JtKOXRhSOKR9jNxod1M+9NWQip0KB
P6Ye/aQ2RUGmiNcpdXQp4GbxXJFbatCY7SSEbwBSbtIKYCE361sLlp7Sd2qdK5dNOkVpYXDtsDtM
dbnJCnSEIwPh52NyZImDr8Mc2rEPjD1zGdCFqGf7BeGo0Pv5jkG3Ozu2mrfuBPW5EJFLMjQ0o1uo
jiH5cR+vrUu3hBbKbqRJDa8IUeKr3Rt9TDOs+q9WxeZXPMZ8rmwkRvLmqdnY7hWPc4MObDRitom6
XwllFlK+eZ8URcmaMBK3fYse0xJrRwXC6qEwe0VwSlJWqif+rZlL4RPuNYKN2RkN/N5XLCQb4JeY
CVdkKrK0PJFGxLKODoGGb0vCCHSs4rmj3p+enfmA6etu+Z1H62TqKIByVTRorOWTmkrnzTxbh7ls
nUaKzjtjJzodyWdeK4xMYKTpCJISgXoY8qXFKyfFFp/2PxrJ7c411MciScPFrm23bqW1BCZMwa3y
I/zxc6NJJmnf/svGchHhfLCzDXaUzqfoGh9QKiaLShQX7g8VL/dCYVxomRpgHm3gBfMkllVLJJUO
cr9kTNs4vQhvCgMEH+Ob7UAcoArLKEv0as7MIidece72+WozdX1BvDxah4yY86SenEPLqxOCScQj
VExOwab7pmrhfCRM5bD4H2vTuqPOcsdJIT6IqtgeCT6ljgIFRES7IdRAufNKYdYUM5AwKnl7JJQ/
2Oh47bVhrLmkVJph7FTNH4vyMW9AxCvq5cXOg5FeKoufgvLejJp/4RFqxdddMV137SOy1a2bW3rg
3CD0BYwuBAWRH3R1rRSEfEYWle8WY4RouFGe90KVYEsuQHHVwR1S5/2rR1Xz+z4zrhHi1iwM3hRS
XJ2/v7DHNGvetgRqXoNcsOks2wzw7JMwkpT8iBMVUpDoBXH2ZYMDlejzP1MwRfAAUQIkDJiBR4lO
g4uvjE4LRd1hS5km0xcd5m3mzYtUDRBXyBiD3kdh+FdkvokIUXeqcuxuZtHkkIypr1hrjYOhbkuz
PHEuXxaPO+8fUVpFz7PqncENDQ9K5HC0EGNT6RYHipoDS0MKL6yGnF7KhR9OBrOFNMOzbr79Rxc5
zZuyFDRbJxGHsuEBO3W4PB/QRvBBXEySiSLjF8pefXwLSwECzsGBRDO6mPB242JS1SlxkHmHQHbX
7JCWDUKa5k60sQ+LjD0+ahQ6Sg7VaOcUygzVsjdG+7AyItP9eIXgkz0oMfQQ+6Dqy/SdwRmJ0mW/
r3yTlnYCaHavYzOw0gGKU0LsL9csVp7Dz4t1KWrqpFLc7HDkjgx1RXsNdUUbUImyBC6qVafhd7zl
ZRQWFNHqFpMhmRlztinorl1oSSrbPiKmHUtyS4q5SI8yDLrkynwUAZedZ//bv7L0PeZar/0SclBV
ZqazBUO0V0HG2cmMsfGxpDbkXcbEbts8ip/XS+v42lAbc2d2+pWSaZ67vbBOf5gunJKDUfvtN24W
PCwX7D30ntihqF28/OWHHiPCsgTldR72N4bn6HWYu+5z95+IZ0dFjl3DZFEUONCDR552b4fYPDdc
I2EKsxRp7XbExEAerU9QCa5LSbbuRvkM/8GyR9SpnV/nBDPY2Ms0fkqAA9E+n9d1tuEbjG9Y80da
SB6dfB2ZOggQnV6Bme5vmlt4u8gvVZgO7x5oNDjxo4xpDSE1hlgIZeUeOnTFAVrtstvhVZZSMnjz
w6COJXiV/Fq67k2al+npZleQHKX2fSvoO+jrY4kPsw+aWbx0BKWeHhPnP0zdPVKav3tVuD72GrUq
FOzjLe7Edf9sxnZfbZBEiFQUxmGF/4BKlfChEXMQFEKzS6zKPN9Ev2P+GKzqFsLTYdh5DDhxxueQ
oGWaMKgTQTXMFgIfD5uxiZTxDKlBtMQH3O0VRKxe52Ku9qUV1k2IeHR4wIG8E5S3VmJAuppRLT3U
BRYoOiCCy2utcwtkFC/NMeGQXxB/QlVfjgsVag6Nf9zhzbjJxTqspSLPvCsY2PmKu9sg0VdGXzGA
Gch+hyRXGRHBHxfscdwgfDscL5gq7xpZlAB1GIhyIKhsUJ+6n4tu0oQlQW5v7a0ZGomuTDFpxCck
p3JGSjbqb1vHIhBDB+330V99YEOQ1AcqtwlIgFEg/v3g85jxtTZhLl0aTh+y4KyvuseKWelOpQhm
Uk5edMdd/PZ/YoR4ATwdi/wa1IIS57+fizYD58KscbSprHYRWHi3fKomjt1h49hwrzVDk2DgO6Ro
ng+vG/jL9TZg+8Ey4zGBskvvOWAOHfBP2gBqqCMpaZCyDIw+DKLyNSIYwdEHiNjEXYAS7aqAD0ls
Ug5iFvCdEo8jcb27uP7MKQ2GKPW7t+XblNvk/txOvxBwkFZ/H7QKiNTNZ5n0KQE0I6ATEQrL4R6F
tibkb6aXJQCJjM9tIXsqddq6/R2VzrwQ7XYMg3ZyLl2qx23Zbovyd4H8B/kmRfewCdyHl/WX4lqw
eeDHQC7sXzgqq2mUbzvwTbY2cpu0L5bDKmpNw/7dQPFpoMHaRvSHPnWG6HicegJccooW7cGpOGZX
16LES9MEnCJQa6mxYg54Qy4RKiS+UCEp83ndqNQiIWOO+RB2qkXXXqtKcpskfVFPSG8SIv2EkdV+
hArEkOQBgAs00kKp2iIPof6sknnLkBk7hrq0uozISYibEVpgZwT7VLP5SL5thlycY2opKIpiJUbz
ZZ9fSpKuNQsywzoj7dAvLvlZ3iiM4E+IdaVPBmMm3gy0IQc/Bd7PgFIzJepX/7CayIb6bHYMAkn8
qTFjCMXu1vBMoYPgHnTcqPMYfAe5ESQsIAo63A/ajLCfaZoGlINAbRFbuDw516X4srEzjwxRfrts
uRjceLYmdQSD2ZpWKR6rkXDi0elN9wQ9iogYUIdp1yy284vp6Enf567Bz9sEtaxZmhk6Du8bbmIb
IOqCsAs/ORk7BjjKW2XqeO73IQQJkBcbVpJYoNNCPR1Y3koG0SuKhGmxgwXaDVmfwm9ZSUc+oTi9
olGf0dPRi/qwY6J2bsRLvLh1wN/yj6PGivCsxpBGsXUSltfvJ3S9eF3kmZ0hO2xnjbOZhU6CM+fl
m5bFvfMxrz492ApVn8H41i9wATpo+/1SoALCFtWyj83ZeWv4kTFUBEGIMuMkHNT3DISSHNjzjhYz
D/hwZIWl2SVphMAjHrxbVgvSqDhkpG1NhLxcCgMWBUKXzi9eiHo9N37RbQU78OOyK4UrtYWqb01o
WV0Fu4eb0KFlxkQRkIOiAPbDVDnSg6T6SmzMLmfjNygpsPNlNQiSV7iwaB0M4cxyBwb/ePGdJEqm
J7ipdI2RUYFSxugFeF/fGrDz4eIXYGkwGjegjg57hB7/LM0CtaVSIFk73VbJ6R7RDaBgCie9oeds
1T0xv6nFAbE7F1iHHoanq0rw2uiDIIODJ3pW0/2bkcGFGzegtIm0OVGlAwirtnYxKt4+mASsxanq
GWrmhYLSMobWZkoTtLC7RkhJDn3YBCh4byxAOcvjNqCw99S5FTARrtOhyrmlr65qd/nPk4oGdSfE
qTkDXQul+DhbO5ySRDkKCbIG5D6na8OYisXGJu6+h0GD5rYWrVaMHQLTPzrXDjWIJLgtaHH1uDAl
++54GgguFU66hiJhukAPfAQPySpmUFd4Uv4YHmacEM86bQjymzDL4ia5v2WXfUYlDSxqBUb46SJj
wOT47f8K5IDL4DtjfFOEv3ciMzWL7ItOOZGD7e4t13ctloOXlg2kJO8dB3Vn1Wu4t61TZUqk+4QO
WnfKwDs5+oue/qZH36HHC5lg4LBgrFbXUDgE/5aQUCPqwrzg0GNoZSezAUGXVaAJkEYzxJXUbNZF
8sBQosKc8D7Bmt7BfnTKVHllek+1CfZhDAAR/fGtQ5MMHmzIIXqlWebrG1S0GFdAwEgw+xuj1RY+
2WqVpmo+UJFfY1ozptQhf2R5Ik5/nak0TZJrvMqKoVBvMsgwqjGmJGorr5NPhXGwR4IQ8KxfSJkW
uAaQUzb6S6VXHcAEgHaZBLziwxZRPAioOgWe27Qs6HlvIEaOqxMRgywpgplxzupKZAP4xotthqMe
XHBBCC4cehduQBZ0p1RnMXwPu/+eiYQYJYCEz0FSbnPuqUlBmmVnAPzQj4K/56f5etkNAjcG1mBh
VPmE3IDddvrsa7g1Lu9TBHFUOKglwvSpWp7HVljhNSh/dFdtxJ86nErQGa6IZpET+R2f8s6b4wHP
Hg/stCN9I+qz8xYNl4IXHBQKl2xkfnqtCr+cGAk35pDinbqwZQK+0QZDv6G09kiOHRpTI8Xx/s87
JpRdvJjhYlgNesE58BEnGm0TESTkI9lOG7DaHR2JmKcHCCZ4NI6YvT7l/E55j6LGi/4+VdvizoWS
gE2zLPcP8Yp9CwgxwAh04WbzouhRLUFRVvljATQWTKeGvjozDdi6i6uPnR3fqFtBlneG8za2nydy
UGDYuYCQFAFSfC0AnpniQ1kJVp/OA6dmCQlTZQ4TdQLk4tXGRBBwPbiXBh+HXRXH5s4u9dmqY7x2
VrbSgJKIl8XkHzbpSBbwRFFAp6Q6W6BrOqhMWFwDDpbP4Sl7IGkbazEDEGKLGZai1kp4LpWMWdYE
ojNxLt3LmAOMWkIVS++xTeChRVLzLUWQCTtvZLECHhqvVgAiSXmdSpHFz/IWcNEIwrx9VC62Diph
FgZUtxEjJlxC2exFV/Sa56Fbg6I9GAuFlmxhxVYM1YU6RUAfmwiQcATrGOWBth5vogs1JM2+PrUt
GF30h4PvzyDtY4HRTQFZLttsalAmi3UwwKfdm8fLVemrK0YBtgN/s4wcFpEkt4VEBf3BMxpbGSnO
rq1YQ0NIwp5H2GRtJ2+HfX2P0J2l4MWmQzudY0IEWEUM0RnTwABQT5zG661iH3BMFgenxSrmMwBC
kUWk74NbFKkfI2/Gd2Hv/cSMWTCYQawS+yVLA97OvoMNIMZugzDDlw3h9RAVMVkYD9NBNwTK2T6C
MUeXHE9HmxOylJ2IdCXaNQUpWzGYoQc6E4xpdBoKgaf4rdYRi5dmEvaosPCxdFbwR4YwdYVVTz0c
An5RMXE01JMI4G8RrvFjZarsRLBEuYlJg6PJgkWWxrFlVBHI+Q5AOyL2fVRyki6v3kEFlEZxDk7m
uVYP84x3NUD03JAa3cC9w5XVgqRhaFlYG3ntVkDFyNsk/FaMU2Lbuymokj0Y8ZUnl2JKKpQ4DkIG
1g6PJ6N2z7924bGzo++RDc/JRNpNlX+FL/jMCnsniRioAAyMkiXquDo0vt3TOB/IKsk8MrhHpkdr
97H3+W6oFLZDZu8yUaeN2d4GYzPl7aLBQU1dMLVDgBaJzISJ5mGoUGwwIhSMFNE99VMrd8r9YCUw
H2wjIk+dCri5XWRQmNrCyTWsmSIFWb0pr2IR8AbYslQ8aL5RnHBLFL9PsQZdb+EO+AZCOLwkgB37
6iHT64ALkmCGtquT7Y5sKFgs258bw+ak6x2vzzLxNUxDkmBcuAlxN9gfar1LF5SQiHscWLp8GFO1
rxB//e1wmqcLScVbOSw2JlY1oHYC8a1HSbSHnZWMhjrCPfdPLwcTRZT4xt1CHBxHLDYagkmXwAsu
BdbLy54DosXedAwCj48ZB5gqdlSXM4EHRlCK+JP94trMMcLZYbOCKcwGNhebiU3Jyv7eEAY44Gb0
kxQ7MYts4E2bPUFsPCFwew9k6XFMNNWIaqySOS7lhvEieWqx1uy+n6hSuMC4b+wFU5CutgsZlEVR
+nQQdTeHU7KznA0VaGFlcPxQFEFtBO/3QKKBw987JJlW4OYd2t1L+PJaRYoaahBHQkAnp8CfMZJX
HLoEEW3clA1rji2IwQFPZiHgA7EvLhiBcbCAiFqw0xtRrMe5QG4BixxY7P+zNQjwGQkTM6HKID4Y
sCIdLtLiXeI2OJ6sEXEKnsBg57XXRCogf5DzljKUDK6VGbDqFrExip9JiwSCGJvNUVdMCoWLN4Up
EfDI9SDSYIHw1CgBKcZgo2pmEC/CwXMw46/L0nnsekI9NhMBIsX3a4BgyrSEgBZPxgbAhvLonAfk
zfgApfxTlWCJT3QmUL0osSc1tTLqt9ECBjHHCRFA8DeGeEhwZywoPj8vypYRM+DFkaPU5OVDRQQ4
mTXUSmSf3kRzOFJIy+hE1VhexRwlFkZBGU6iS6GfyDkLsFqwZTY+/FVKtUmfciGhoBJDBhfSf0rQ
MGQkA1aCBVdu0DJDE2xpS0fLc6V8KQG3u0XzHMtNeBLuO4pXQACXMBMcrCYZBKeGY2ByNMJ2Idqs
HUqObuhmdaVYrt3xQ4tZ4VA5s5vhuhtPvdLQEbyPiMRUzuu8sKOfca+NpkqdrCG+cxITv3QnaVAZ
TEVpwp+trPG9K2Iu3If1nD4JUmokX2g3ECG3HLL5tN/EYSLmJQtVW2KFG+SFCrJd8qS4IVLLR2/K
ZnKcpYAuqiNgIP2kSOk9cogTcsxOw0qTPHSwP+kTEXY9iU3xIsSLezwadEi+dCbiLzqcd+46k+hX
RtYIAXVWd9jLeWPR23xxaFtbeHH65iIkMjGCLMyA9fI4GSygSA/4DKxWNU4xKRxwMiOPXba4+7PF
bODlxgjXUivOQz/FbYkcC3Of8iCdB29+mDCAORCUJ3CZdDJA9yGDFAEX2b+whGU9m1IdGWzsAGya
dDr9x9KZLSeuLUH0i4gABAheNUsgAWI0L4SFQYh5nr7+rKRP+N7TbjdmkPauXZWVlUnphBZb1o2b
EZ9ZV9Zssz7jmfTP1MJlWPvTmZlBdmbRvREvujEAI5FAqtrZ+ddg8c3QKJDRBhsGuVXKbymuslYj
edKXFtK8fUNa2XP2On+cgiz3OIdhBB9mmzLCYfD7SFg4GgO+IMfJa2+GMSogcx+qtvq61FfcrrkN
GEB3ztcCdPorCJr9+JzotUgkiAQX23YQGO6XLYf6GQkHGNXiXA7ZuVOyCjAfBoN7qz+afZzWZErx
lB1IZjcgPPWJ3VQJIiRpHvXQkyJEgzG8DASB5E9sASeTHEsXbdOzTb6OUgfVkV6eA7CmnjGrG6WY
bjYjcVfmKdCP0agY6lqLT8wQmkMRQqqHnEyakjvTx8NL8x5ikg5dFwtB0h2CAFElVr0Tg6EG1Dvs
K05Z3jZLdgrgNBNBQcgRwm+sN8S7UhaBClm4Cd0pxwbNbWiB1Ig3KyXC+Qwy+ijxkEJuESUxPU5a
NlcFtV0kyAgDdJ0HtHzpAfMXnPBIYh0+QNWPeTLRzxDBwUeHlzb43CHqrh53h/dFWUCt2k67WReR
Q9qGyHhQoAbOnrGzA3eEgLLXzJOwFQXR4T7Csoqi9Rwr2HpZNuyG0PZm5JtkzfmMqtJGGOjpgh/F
5E192XRZfUKwcg7Stq4iTz+AZjwD+JoRE1Qdv9bWjZpn67YyUULFYisl8OOCMF2yydhrKQV/WsnC
mIvrSZaPJySFIdTxdx1/yJLpDOLsnb77hOEv3ZAIQ7zNsu3/wwGsJbiCvslNp0nHmhQjsxGJOaeC
gzsfd9P1F8ohe/YAM0Uy8TjVjiMgIn5G6c62Js27OyAKwI6sJjgp3IcpPEPo+RT3DIYT/V4TqFdI
cmkUDLS3Gp1Np95FP6VgjA10WOyAJsLMGDlRHmo4sWRlIv0tjxD9xOqCkDL4BEwdnSngX+g3qbzL
wEVp7O5nmy6xzRWRDU2Cb2kmRReNJ31p+Bwv3zUFBDDcwxnVVBoE/I/tz7ntnPgJ89yclWwETes0
wkWTRQx2C7WHsZdH+4XSkyCGepsbH1OFw6ypUKugG7XsTEhjXGZ0ZKh0jyUmKHOlxwRPVQhOGIqi
G+h6BqIzHCRb22jizZSS5NH/GVHn9XoLYF9pXkpBi/pV9c2UxB1zbpSOllC1eiU+suacGKsibK4d
5KtIdSoJkRPa1oTXEZy67Z8A/d1Gw5oj1N08uPOz3VxJbPc9fo6LpsNo9535hjkcruS9MkCG1+j1
fxjS2CYP4IDfQ2hMX9D63lYNjsRijRBPcuq0uuvheVwatDDykvsBwrsvrwIPRqrabzhdEq7CcTlh
nBGFwiGDQg3ngdspDplhzfoAhxl98dz4AIx2i6+39Wu9W8BQTbibO8jr3bIrXgFWwb09ueX13+bB
5FDp97nY/L7JD+mVUjwIznl/IR01MemduXRsYnEpcoiFcsKjLUAfdkST76djGcx8190dxpLNoAaO
ycy2IzrDfiifEehyIlNocKDJJMHdMfsXksh/4zhXZ0J6zZcMMB9SXiHZPiAkyCR57uMYbnPmg+wQ
lcSi5Aa2XI59hTCl5ICN8Nm+mSizdpCeRgw/+XskUgHwpAHJ/WSlal2TEAAIIrvVhIOEBC6kY/7p
K4MrEW6JaXEKE5r0HT1rv+B19PVo75mwY4PeJuk34NJPZOT6q9wtwJT4KIiHMZ/oEx4Z2jwj64PI
icteiB7ZEc6eSx58joF2NfMi+RmoLvq2cI2JOg9zapq0Qc6iLSiypCqPVExcjvQhGwA8lmNZQmBA
TF9GJW9TOo08jOOj254GEIlpwDUYn1Y7YTX4PVm0H1WUSSRD/Rtxg7Zj4dUszxe68xUOI9JbeMGV
yU6uWf0THpPHv05lNV8ckvJUbYR6/+7dGR6c/MBNwWFxFK2C1d/apym9oUX5tla0gQIKq4Bji4aX
Qv+3oGyze+FaJP3A5iRZfDVMgDg77mj0+6sOs1rKq9pNPkpdKAKBsilpaNDCwWErR1EDKmF2oB99
sgvv4t/8g7tzb3B56CTTPr3gpiMeQoG333o5T66ZDDFre8Yz7rLokOxQrjStDFwp9sccEHGlftV9
gscj/SlcCQM8GPgkfsGE0oYBEPUyNS3dgiHRoj0jXRDZF2pS+PWz9sU2QjtEIhrtdQe9jUUZIm3u
r+8Rqcnp4+0P7rpBQOhVhvXgDAhJRKUWApH9J8vL0BNZqHpNZUZkqbS4AwqI9AqIfBJHRrCbwfZq
BL4ghIbmKCnG+E1P5cXEx40bBzoyI8HSzx8el/lvbOJPhEUGPKsnnBL5ralNkOOYvWUL0S9e92Wh
U6b/ihM5zdfc2/EgmsT0XFvOOVsz3b2JdcH0dzos30vgHXz+PefJ5y6XzeLqUfGzzkQdwocBvw6u
Ib/xc4eesIFpIw/WFc1pkVtyp8lylNq/vhQ0+E1BRppTw0DIl13Bg/6lEDrodVTRD8Zm0MdBZFwD
6jiboEL28NZhAz2YG/1S0JuqXx/ceOAZS5I6XU9lYZoFwYG4W+9CKL1+w2UDO4Y7s8r6PZpM4cvT
LH8dkSCkHG2JejEB/T9RHxZKZ8wDeGvizzJvxKlqSK1mNiOrqvPFy2gZ7BiPV4dL7+0B103D4mLg
CTGC0Mq2opnJ6cLRD80bZUxthhOT/0zacwP5P88s15K/gAu5Ylxf7R1pQdDQIn0AsqTvpKo/Dh07
cMbsXo6CsQjhTV+qhmoHAx6hQBBwN/4tbF0AvQS1nO2oUkGgj6UlrXc2N3DeUEGnqxxQeY7Oewbf
oDEuU1AhA8USMTkFBOmT6MskK6t9d3IezFQZt9rybXuFPIXaOkzE+IjjNuiHnG0pgeo66Up5eKjA
meXKtRDHJAeC3+9kMO95ZWWgyKgQvSVcCG+f7HD3A+yE1YH6KfDor4AqV9jEaKCukQQ16DROx07w
8lVSV5y+2bAHknmoIvK0dV/IcVPGViyNBJOpoGfJpHIQe7gmIlbWFQvA5G2JeIzElA2wgRQevfQx
dWjEsN6ceGbSvgh2RI4Ld3duI/VDO49bOnaqGuaCVoVIOxeG7LHF1ZdmB/Wq6TEX8PRfZMQMT6eg
j+SmL8vg0T9IJJF1G7REZS+qll92H71HBPka+TQb+ttDIjcKyE3nomnj96OVpESdvL+9gjWjhgrO
cSxuCep8PwGlIKkON5ACnFQXjJKAwXPIF5Zscj231KtWpkeZ0l7d4lN87e4HgdIomrzUN1T+GnXg
IpHrS9SEjlcctAEuzpyNmn5QaLr7xoH/UNWXf2sIpsHkB15DMBY2NW0tyUs1GW0gITxG9/hBTQhY
RwvZZxbff3zHvWjf0yqiGkFlC/NixoacWfYk7w/ov067w8JtTV6wjvkEUrIKQZ1mLBattApHacUy
BLtoNhFfgfDm0fBW5whsVrsF+RDuRMVzwPWgE1wp+d60Wcnae1RoorHCCAbdjOIn1dgaOIx03np2
7BTR7H7G7TlTWtEZggaiBZJQ2qXLpQUz+o97QG6vW0X5efGAnErif7c9bQmnvcItiEEvsnBGWWYz
aP7ATwDQ1Bv8onxKGNP8o1nPlWK4YlikcjX6EiaadhuGFGQ9cPSyTboARqzyhMYTW3YVRNwpIHDV
Wd8fgjyAhNH+oVEYh9SnmpOOVYHza48OhTRW921AFJrtVRjDHhXqrKSCQcS0LaTjvL0ZqhL4OAZd
ITa5Un4Umt3WlIx197OlBgB4zbiwpLnDK/4Je+W0Ki3K6uG3rOzkZeoFxuCpLDyaMNT9OrHOCYYE
KbNaJarfWfGrLUMl/sRxq8nuZZusWI3cLhkuUJCjbqznEb9Ys1wXp0AWhwDqNeJ1WIvP8kEmriLj
heJDvxQwD72brkmRoQhwpP8C0sAFaI8/A4NHYkDL+t91ngzmcCho9HONviaRm4pXFBG+W1Th3+L4
UKzqVj7GAm3Bc8ol501uzXcI+3sm8rwIPbP3nkjuXSDrHF2RnVH6is46DxBEpLvE3q9jYobQDUUW
R7UWJhry3Acg5yPzPnReCWka3x9qnhm5qOjLba4wr7zvV8+s8kzDRneY+vid7dMc7RClXnt3H2wW
7+TBjcqGlC9XCgsNEL7w++Kavr9hvTWdNcYPLCBemALg2Js84czjWXNsEi6EPzOIRBaK9i7kfdkH
IYiKzMy6V21ymQy5iAKuRLMmmlcavkVWkeWqUVBcTpz3inqTWbsngHSm7iQ5bwMqlnOMyWBJu5eL
gok9pdlrp5RIJ3oH8ngetW4WhSKhgRzDHSoeah4dkxT1opKsOn7xlivogJwZe+SySYe0wr+y3joC
i249HSp0nLrejMmEJiPJGOylWmAQJ+y8/aArJ+0vkSlYxN6lTs50gEi8/0qu8CPMQT/DqibHNlgd
e81VHW7UsEJqBMiSrP+2qVxmUCIZvscAVr2Kh42KTFEuQ4PDuRE13hYpW9l+r/KU0uyy5oCQNx6n
uWyWlKGBTIEwoZVJvqzZeKKogtYwj6gVQNJTyeBfEfhivC58U+LehroCAh+wdkAt3gw0wQ4nA9QZ
N1eGKmfovuAoga8EHbKspVyBTga8L+7hxymPc66jsHeWmF0nxGd06RvL7wM4a4vg8Kf3fwlbEvPc
9BoRH5vZ6ineKRB+CHscGA10B8UqmYElhlaXCyIxtW3AYkwyowP4myFSRIu7+0wN1LCf6TOV6GiW
EVp0zQE2wJyETxHpuq3JO85NFuwxkh/BWhGz2qN/uwSn+Oo0t5X58FVvowIQ1ZbPtOVtNrx3gf8a
CDtHbw7xDwtCI5rKlpDudR6dAkIan0WWfdnevfdpTaHbTUebvEAtWEYEWxOAyDtHUZmRsu8EqKsC
bmujqUKFd4Nry1sCT1HydezrjCpNinb3NtD4n+lp8k+aBkfWQ51IiFJ58BnegK4Vb+WbsVX2AJ6g
gmwDH4TAWO8YrFqMaf90dGpquhltetdfqB9c7wduvdOvAh7wPbW/pnSVcnH1ZqbWu9IAQTMhYSHN
R3ksaZYSOh6qSC/SJQnL0N2ZqROYsli4sK3NKHGtn6dnxv6F09ha5CH0FuonQGS3NNqsFlTakxwo
vEVxq2q2BfxG7AG+xY3aeZ1dNBbuy51Tyh5NPhxgV5VzW3DPAxterV4tw8aqumrx0WRRIBW8zV+R
Fkw6euiRsfnoywyN4AlxYFfC+zqnhGnR5AEQ8Y/xo2whAxMu5z9CU5q9S1ZyYaL8iJ9yY/44qIaH
t3M9OzXn0zdmJ3dLtF3smPaNb1GjiqbqBmIssic/H79A28tvjeaU/OXQMBCdM+JPWhrnfrNTDdcT
gJchx5xfugKANynxt/F2RPWNej/oRwrWnXfm3pLyEj8C/xaAr3Mxe8fFK20MywzcgRegUgeA03IN
Wgi69EuQgx7cGgVsGhYZre6hFpMWUh6baa/E2jqie8+uULkdLk8YSpAu+ajMDZTmfWX17Tuz1DgI
bLnqyAjBXR8ticduujzGXJQJohgkqr3dhGbFBZFcdPWKuBkiOd2ugxmDTNOHB7WpuMWSvJE7mSLP
32PICckcwu+TkDAkRDYsROKxVMPD7e4aBvjdE+o85yGS5yRbWSa+BXllF2Wx1fF3RmN/pxakJYDE
iHdta508vT1JJvYFiOP1zk13vYuv0Mwq1u3tVkZbKH4Ucf2LCec/TM92SE/vSXbiVZJ1Vg3vTF0y
4WBdKvbwsSUoDQFgkKDo7VkDLwxtCia4OKpXoC/MxHrvLRM/LYurzcquwY6qk6PQG5hI9YrQnNzA
VQDRAHWc48ldr/09xav97Ff3JHi1IZ9AGAluH1AbZnO/Ts1z8agrCm8HcxpbZC/oqyRC+Jdjr05t
kmG1B6rLrWDL+JQDCGdxn7pnXpsjkYxDT9G0K6h+UYCZzppiF1YxTBONs9GRoA66fgOA1GfOXH/E
bQ5B/p3bVQTivE9wUauv5XHUYBuRGhOjcpdmAXPbLJU6NRBSY90GXp13iyyjGbcGzdmLHxMCZzIZ
elMAVgaochLtqnaG2BiiMAE0T81AcDKhQQAhEpCIuRnwho3s0JkJPlICkOEu18Cv+2WzZ3A6Mh2O
GRVleYtru5iDDYLGQDsHVyhTNez5t8dUlWrN/ywa/SfkKVzHmoyNyyGqZZG6CXmX1pZm99j7zjPh
sMIljXRcoD/8mz7uQDHQF7Bcz4SdvKeFzO2cFL81sic+DZxhBuBJ7ZDWRKSj5hfjBw1tKTJ/Og+M
yMouRwD6CHs+W/ls3YAzXla9SvL2N6OpUT7Y1cFlu/Pm6I5Yx1KV/JTcZkyaC/husWC9a/pBj+eH
B/gpKB7Mmdw3ECuedzYTGrY6ncTBvYQHIGFq8BQ1g7qtPGBSpOXP7L49gv5Pnfi9B3j3wp2N8sj2
3akwZl8PajXQCMYr7WJy82r5rQOlGN+tbr1gHFBV9LXKsY4VvWqe3Ko+ASiPU4Sgx7s8XkeNHd4P
7nqFv24OdsyYe4ZpCURM5xPsnCfU5cKaPzDCY7G3iJ8IPwG/1onda0hqFUBHHkJaGNLYY7xoDnkH
1cwfUEODVjqsAUaWJ0v6m3faoPTqv4WF0bmxRT7oSW9HFNMdHG+s3oe2DQWWKrj43/j7izMPvJAw
Xhs1yQ0Hj558a/b9OkiTyhNzqtIHOTreMZUzHcZ/5DIq+4K7zllIn3dXcvZRC4e0OprnH/o1b8l0
3DotlGMJr/wdlGWNuFueyunxFm6mx0hI1kz6Jt3akkK56p7+Xh2cQjbUTo1oAzVE1UiwG7Z4Ix/c
RK6YsmCF8/sBRqC3Z0xrUKdIVZ6JQVPtSXpdzFCQw/rB3S5fIP0ijrUJ9pM1qSiSHRyxJCSLhQg9
vXC/XK9pZ/JDBXX4Yx+/0SHWvtDO/iTzYDd5yn/muLFe6WPn9CYn6Jf7zuSASCbEjugcfhDYegGT
mLacNGBKO4REigR0hrhFXK1WBfnuejvj7i0bW1oKQBojdWBFC9PdERMCbbWfb1qRfSac0JzLA+G7
ZxTelHucZ9uZoJk9JcTGeaIiPbg0rUe2hqC+l3XOV0IOha/b2Z//memlDIAtmPhfgOfDg0o3HsEt
eyPk5NMK29HT3Y7UjLnSVpaiGdoj9ELSpaBw3hJ80UemN7cbbLdWPkN2NtKi4WQQbVemFP/OQloL
i+UEPsvTucFBm6BS1jvvYMPAaZUSClpBnNZXDzoJ7jrLPUebqQ7lIYB2tAxfPB+vySHNoDsHEfR7
eSc0wyJ+zdGSgdjKb6iTRF1Z9E/M7wOiiCu3WbTItpRBMxguEOrRMTi2nQMm9p5Big49A3+AtLRo
yQaa4Acd/aJB2/u41K3zM/Nuf3Y09VUJyzTm4dSnkLrA0aQdBFlDEhVWJUTdHhPiIus3RoeFBn+v
VJOU68BDc3uFrj7onKZNxq1hUzOC25XkloVA7NvXqJq8U7ItaaUekT8peU/K3DEkDbxWYVFZgOSC
C8fM5vE7wqEwGMMEDm9uKoPbjbwUfQn3wQcFjREF6qpvSHehUnNH7v4FBpXkZcDcZkNzYoIDwIkF
n2zEQqTQiGfQhbajsIG12pNqa54GkrfPaK+SdkId6k3uXi8P0fKTthWi7tMFSA/eW4BtutCMTyOB
HMwZznx0cF0gSjK0wZkonBnQw8ZQoT5gvJcDTeccZPwphBT6sMqcz/ZQeRLyIEjynqmBiPFf99YM
fzfLvFkP/IxQFIJepC911h7fQcrr4uKSX/Trs7l3ZYWZfsUeMbMZX/yAsXs7edEqQimHWFlj60FT
cKQTVkcd0WyLm8U6t3sQlxrOZnX31uOTW4+Nk90CczPteoy+sW0gUbWhj3UZPeLm5NytfttMJ9fY
RPXZZGf9rhkH23tMmNoP1N0Nv9w9uajXmDYz3ogs0nKd1AZmXOMnPRZ8CCmoe509qO/3MHeJN5Oz
84re3cvFmt9sc3ZfmPF5uls9d0gI1shWCaTunQFHdiVspV7BtH7db128Ouphv0ZUXjzcVv8jSS3J
4xzGm4Tzwr1JRJmnJnIhFUm02TEkQrMckcN6Ws+tN1C41WPQ8OfY+7ityD72nnsPGYz6xz6kb6cV
bZKGwWeqbIPGLXq4b+c2OYUAhKVuDURgQavcuPuasG5wkv3dwjcWAStQJdbi+uc2JBaTx8VqU8c0
x3WHT0jfsU5ytp8wBIrU+IY2EPsRCKFTdc1gPpaqMGkQX4DzSPhuSGrGIlkJ4JZf7NU9vsnl5IIq
rxHTmotKoEfcwPPBdfcWDFLGNdiykAaTfxpOHDjS+/7O5rwg7kOCC96cC3gCo/f86MrCoUhVRlbd
PYfHdVwec6b4nMEwrxGKxDIDcV82Emzk9hNHYQQEPDxxgc/eyZ5pZnnVYpDROQE1qckCAnS3/65t
DX4hQRvTkGrX6G7Iy4IsnA5QM7mXpcJEPHlGmLqgso6RBnMyN1LdBgIG7PffyvT4i0AVLiockFJu
AcL33qvzuNlX961MvLmO7yvUwA9c1FJ3/3vh0oK3Axiwi4jGA1b5FxVV7QpfaaXESqCATLny/n50
9vH9oTbJOELZFK82/Fq4fBArnxQw5oTfHlA9e9dEVeA/a1/oM7+Aba4sQlQH4yrlveBXQOYhgnyP
rtEDqywY5LC2tqhxU1I+qX9ohtPZaBfukwxDZwji1O4haLk3ZkcZDz5YqstI7bmiOWSKvVV5Er1Y
lI2CNIc2ZEVcOD0ECYuz04obDNJo7KuFSgrWJ1/hcXQuR1vOi5ZLjfx1sGoQuFq0tZsd3KfgMCEy
6ov7pWJKZ+wNOXHo006+lEoND9DDkOWm+DPZ1zciSQWFP5iLdf/qGP65o26AKA47DjwQH3VTIYzr
NBJrg4vLBeYghBYlB6ajCm128loHP/8Vd0GF2p6fkzh9XxsdNFAwjsfHV02zle55k9q7NYt+p32v
uQQrqnYa2oitWjKGujOw3skhHqpLQhnFZ4bFLoLCSOdjFd1Qmex9UPw4O1fv6jHt4nyw3Hvws7kn
oU7EMPkMZB78CwGeQHniWpK6ka/crLuHhnsTnoS62pMnfdyXXYR357mgEXt2zs5P0tlUcTKyz+Eu
gV1icHkubp2GP/IKYY0+z48Zzt19ljsDNVrfwXNCi5E24zpeMyuo/eAgaXXwGQC2iaUObAb7FAny
39GiXWvA2TvZt9FxcPH338atxrcHNu1BBlRHb6/O0LlBX7fJTGrdvztn9GWOYXlqRAaBK/9rogOg
pzLU8fV3/Yt/iaqM1aKu4NOFvAYt3hX6z3adpzz5G0ahd67eB15qnar39ip2yz+GTYRrOHD4dPI4
aUIhBWdZFsCmTD2hU/mQNar7b3lBIORIeiD52Ohu4dxt0TvVn2LRVfESNxMpWFY68nfVXMerffTr
wekHSRmiDSv/DG5qtDfd6pkjr8y+017BEMAD83VnVMrEXaA+mjCQw+DFkC5WLMBZ+kvuDJZ0PaBe
3PqhAaMMt8nusT9HxbWelMOic1+U4j3861VzUJrlF8f0G9MKV28dlJncP3ZetukzE6W1ZlXSEISi
njRKVq60DsIMHih1UL859u6EVwZVkVDHBuE4XhMO6zTy8EALe9A1mCLMrUw9xyH0QyPihHZffdYQ
CdgYO5fuFTrHlStzhxCbx6f2ISj8SlpPUDIGoKGdntQxKZMdDlel/5FdKcNFHYIzvYNtgiCfqHD1
LpOyyjfEUVAH4IiRxF4uvlTt4LYvvI2ZDuy3um/wqi0digIhWsgjkN1AV/zq7J2azhNCwJaGN4PZ
JHZSYJSlNN1hZ7wK+izBclZ4LNuwmeSDZgprM3y2V2IEjBk+apucYvV5d+6cfjfOZMENJDdThgEl
gy3s3wF+NI1wgVgEyJthak0BBXYEzaNfSjcYK6rJJL/Wow+1RmWekrDasixQ/FChm8bAHHUB4GJG
xMCFlO8Caj9YUqBSvoDUf4CegJu1tyUnz2i2qP+xBxnf+bV4DQqOGP3GPrfvbXbj2tp2GQH3T0vU
0ON7e43InBrKlR5aARv7UHP2k0rvCAnBPy2eJ/yvHvg7rYffPjotKC651Pt34fZ3h94L4kAwdDCQ
foF/qzd+Wtzpn4Bk1DkEgxta9LsNx93nrwzBjoai+qDigGZHWVp/gi1cuEpQyY5kgUXE5pic8CTx
N1C9oITLX2l4jIuoNdn2CVdoQmfbZeOHqG0hlKbdt40BGgHTIdj4VHOUvzvvATrqIad1asMIetC4
dD9MdoP9EGnL4btrUkpId6vaqxqMeRzaAIfOYQKcBX9aU1cuJg+bLAVzS9Mzmi4ocTv1lPIWn1gx
jhX55YPJtm06teEmI26PwDP989NG2njhT27Q5I/h25u4987T2YyRHYELc7Dmg1r3NH568t40+ggi
70HUTrxuHjd6AJVootHv7mtUN+fEPkdQSLnmuabPmXTiRudB6UAmV+01HID1qY7Eq2OibJxXNan8
sxvPu42FoqIEah9uaUaqeHPzh8w2Xgx0EqM8atjJx8/DbafW3YwvLigFLWBrQYZoPaKcdJbxR/So
lvCOe2dn8ewR/QuOqh5prlV0Pn0eXBr3SqNdu4HQyrgKu3hxIpD7HDTVcKKjiqftSnD6xLGB+BS/
XXBTCJgENhWbdAk1PM34EdNAXPQjQJE1rLTvOUeTpMbvREYNZLzsid402PAdMp9tjxBE+MU84zKL
yPhP39j8ss8drnCSbNplp+Ki2kEwz1Gu+K06L/8ZGlXfjs5esv2rNO3k190hd/FBVKEKqeiIaYT1
m7AVBkmjK7osd8tNbnY0cfnoO4v+Zhcm09ERd41SH1GGhwamX/bBAgcthnevHj+iIpzDpJqab5uE
/G7YKMTxX9SAr29vnWwBPvyqB8cqR7nHnbNNOy/OX+/j8kdiIzLu2ym3HSb9kuOboR0GHODZMiGg
DsmQNf/NHnLA6RwQG809uwPJijAQCp0HFCRmB3Tbb4g+M/pCkaxyxPpxo4ObHMEjaLt2n4je1Kbo
E3XcH1jlnBheCZFIEnoIrek+pnGguuLu+Mwkp8t5iS4+c6PWspOHH5/CkB4RQzI/Pwjl/TBYMZm8
vY+uRkO1yikAMb4EFVVaJ6L7XXg3UtzkBtT14AjQzxhXC4lTQxV3w30sRdElEHKqE23IPCZrC6JJ
J/W5GOofd+nh40INegwmwGHFy58dn5ftLFSe+lBSmoyyISeseCpSbEZfSC2pW5jJB129JE0TDjcc
vKD/s92a7iuDQQZYsKy2ZnCuqYfVPcJl0E+1wYktpHeLRU8iAw97xxWZw03jsveO0xpbUHUpgn+E
AR7Lxf3B11asBjNT9a1p2iz7Cj0qJJvU3ipyIBhD0tU8dDMUOoO6ecqd1UmrJ9KfYsoownHLu12a
KkBclsZNYAhrLqMB/QsYWH7etJxsmsY0bnYOxAqySjSyCCJc+jZSb0uFRtYQrZpuN+N7wG2C4OIG
69O38B2NmQkBTkGYLGX0iIyPFcAQFC1lLG6W6cTqWPaA8Sey0FdqjogIh0DObHdPaCYqO1p+OUTc
B5ubjAdFQ21zEBvnklunoNYjooAiuSCgklLICdEhcBOJi8ZcWJ/6tHpRM+CW8WbyPuK+hEABXvrz
SPlAAcHJxkWCP6mrJComTRMdsvggkKUuzTL3ifuyxNLOuQT6F1kHUGsQaIglL+72hV4XgzFMCZD6
Y35Dro7g5GPwatCEUwkKw0IjNcz24F2lWY4pidL3vk2nyhCEZIiPoIJzE46xr2S8hXLMyhjhOM8K
8nFYupzgwFyqJJoghAUcYYAFum8KnlePLUeQkmrWb4KyEPNlg684NLwum3nlAG0xCWt9XOvlGhHi
3iWGjaK6Lz+5L64RzwOq7g7NFbwBIoNmiVwXDgjuKx70egI9GmFvWXc3kCPwypwfwIcYsEnVMOSu
9y4UN/6uTZeQrYvbHlOGOTgywYbdT3uaM02XnEiTcn/4X6rLqJGBymROcSn4JusiP0efs4zFCGCO
agVuj8zcS7ZHfwLEidfkZgHWN8cn1lk1YpqAsSD4BpFoNnUQenqf9Lc5ADrlFcltNJOinpyuSt1T
1TLp7FvASGLM3SOTQZNeyTNhWhoh6iNiXSmtATHr5x6yOb74xyoTjk5Ed176QXCQ0Z7Ze0zXIIgE
SbEta7a/Sk9SyCJt0UGBkyphhz/U6rA/B1qAe9I5I3Jk41lJH+Qeab6naUPizIH4pswu9AVJyDZa
3RJJ+Mt++z6uEX7Z7gX9+Uy5G65MOL4/etnVF4pgojAL0quv4+wOYYdyW7s28PA7jio4q8OKOM/o
3vtiRR1KDFeJDpBxYVWaEQ4g/tYnn0mNG35G8jIx7OTpPFxT+l9sReTfKFIMu/SmVRLNCfWewRHP
+O7J6N5opljefXzsT2k/5TDTne2H3nMT7tVu+BqKUvCBeKEZ/+eWpL6RY9y9ZkguxI/aXhABeuDC
mmZEFbYyGRJOwpR50jCJWMij++DYu/co3qzzz5N7FX84+6A7rkhC6HnBg0FM4e3Q0mRBPqC2qeLJ
7f3Lyr7sQoIuC6zdfMYbsArTPrYAYYuKP+3/9cnxUcNB8GN66AHY1hcN08l3kbHYj3fcAcf8e3OP
6vTk7l/hmz3T2yVP/TputCS59k3IpmAJJVoqMisdj512DFbEJVqxEElEqJxQojh4WavdHD8IOCge
t5KXgSrm3V8PKEeob70bi8O5j2ruZnrrbffRfVzP/W3S2jF5T1/Ru2MKQSpdcylPaMjRSEHt36eh
ZoJt7VCNdN88Uovm7TdGMtiTJDv6QyFMUamgPFmY6KJwUJR9QC9Kmrj4TtweE9NjFkj1QBeGCWUR
80xNZpSH1xK8X+ow+oWAWQdqH0UottMFBRNYXJ7x9jbD+kJVEM4+TBMUif58VhguQY+R84Q2J3Rk
mNIIqjDtQtdxG2Q4yE90+i51bC/U1piQMc7x1Nhl62xDzxCiffj+44/m2upgnEKtt1wsOYg5dkD2
AXZ2oJMH1u2G9fQY7KCL1OhAorTJgQahjihDerLkKFx7Vtph4gMZXvCMprPLWnYlhTvAaPIPZ0wp
Nvodq2Ap6ujCPrQgW2YeSR4tJfAUHddNTr51dgh6CnRbKjEgGae6hCwXFO0CizRiEb1/BmJQp5MD
AQqoDQsLmrrd9CpuQk75o3j8jx1+8mGcH6j5Sfc0DifKgAYNJOc3g9kFA0xcVOGQ9KuYreak8VOM
aEC0j0CF8EZVqU49pnRfjPD1Fl/FHQ+ODKOXjKYDYdJoZfyJk4cbwdwWTgcG0HrXSv0JbwcxMven
w4GpAUc8UojaJERmXwN8DR28bMkJ45a8Dm0KJDfJFLtd9ZQ23SGFwvKbHGh7ze4NPJ81Ty2K8lf5
gcFWuLYlcIb3eAZ7uGsCM1yIBMb0OC6Qe3pgu/RenTpFAui4QEHKybFuo9J2HxuUY8TLlgydtJ7E
eRfKgwAjUn8DvA98VKCQQzxm+c06To7BG7YJFG/BoEc02uo95Bi9fbsUNBj3REkqPcsLumeGyC56
2y608/5JDgrEeKx+0yPGvzfD+jSXx2CjsP135k9E+4aNpIQ9p8jiqED3aNMrpJs0dM2wgtg2hHUc
N5knbQ0rBEf+FYcqJFH+8DmDcAWtJRAg9eboIkyENICNsE56XrGZBPjUnM1os9wt70yG1bEUQ5Hp
4pUCyN5wzjdcz9OwNK0SokXeZkQdzI88k9xNSy/7Eka5s3OOQ3E5318GPZgDHHFt8CeRgJ463qS3
6ZWIzY7PwRUofuG5i2D6NJ1q9Fx9h+w5asSUnnHPpE98ZB5xRgL9b2xC/zVZOJ+C6TRWk+hbT26d
iu23DcmRjgwle1yeAQaguaqf2K0AVST00pnqIgLAvgQ/Zyzv7RcTFBGHWPsRKe8rpMkw9DTw1asx
FQxIjYzpr/o8ii1Sl/qE/2TQz2SuAEzQTHWiN6JqVI4afXxr++/IwL5ZfqKHxe2nhJxyk5hd4o5r
RazxR21hSCpJ0JeHB7jvcW0gI9yh8O5CBNCIWlOOQRLiaM/81gf8Xjmdeik5Ir5YP2EdA4mJgtnd
xyWwTUqQkLBF6qkMHQw4oUgF3lX9We0JHTUxeipIy2rUtA3nlTY7TMcOd201ZrZhs/tw96FCnvL+
q0NeNe+c2ss1QicU3qFmihfKeFv8n9MxbnQLrK1O3LV420GPu9E5TtdkfF+mnyfzNRj1JGAtPbr/
9kAYOzJveWHQqEIVCUbniAItBvZJyTf903idXB17wEBOhTmobZX+zz6Uocq+U+2acbl7nVJrYzFP
mWj4H6aZX6kRv1KoT790k+Zr69OX+fCFyls2xIfgRlcUmpFmk7DMCrCl94VqvntXIGGcb0rf+kNp
Bp0RxWcB3aCMYNEFBVqj10o0nq/RRZhGQrVzcnIawozOkf4FRQTGLTcPWtWYC9NeF+ItHijJOKg8
Pk/hgtCsJwQP134hE9JuESwKjYMmpF6dKTNOgJS3ke15yxBdHwx2srJ5pstEzyKmTTFq9h6MumvO
q/oDDyqPMV6b4J2eCIcpueWntQPDQEIIXzWfXOMyIRlVvUmJhPEWGM8Iv45E3+mNFtiQaJ4LbgDT
i/g8BSmVIOeSOgb/PLzODkNzwJf4dTr7HpmWh4gmqqCXFOnv4GZf0pd/s0f05vwmVj9S8AT58o/e
IRq8YsYqLQZwBUpULfJUjdQoVzW+DyuwQ77ZUhSVLn0FJAB5ERTjo1JU9ZKqcwOiTtTqq/hF50rz
40U7VLD+Ibj+CL7Cc+RHy/1EnU4nntsBCZKWhMpemT3N4GtzrdXcgosDUw2GAyCZrmE+SqkkSfPp
TIZDHcwqudV3Rqf47lJ0CrFT+Qg1TFj33FOFN0fLDH38EDyJNn/NAkHTtdL9xn76j+IZKOtfLNQ9
LtwSBxm70eXcPa1qVIUc4+BVGhfzfxK396GRKgt1tZtxOFvQat2Bv29D4fA0e3lFyBfQEeieUOPy
Ogsw5iL00TRR9oGUBAuIslH0h22E0BRx2FEdrkRDyEnKEoP71lSSQ9uyx7+i6ASDCxKW+KVkb9Qj
VcjHVVp9shcSJ14Rfgvbivzqa3xJvOcMV4ASZR16ejSFbYYYHKKDTbuWc87o4NGslMZ+6lQa67iW
yHxIud/Lkyjevyd7ESr1EqooH8T4L2e8xdkh+ukBijBbQ1/q3W3hqwnI0OcTQKDNp+3CTiGrIoFV
Na3F/AVMYgqV77NBoiS50MuRg34PjKNFjUPywY3VHWbqQ5KZ+G5Y/cIrBoeYqS2aJBoIewY5oraF
/s+M1r8xJil6j5W96Jj5OPdE3haAFHpnxy940X1SweivHIvgOds+w+bxvx2vD4PtLLOOahxiZskX
uax42qrBhcX8IzOTuGI/hkn1yYEaR+93CFGFX3m72Udsj68bvZogLX4obiw8py8JxV+kujqCCUR7
Eovo3pc1DqU9uZdGQFTT8/Yh7XPKcctUURaZwTiUVOM1JjSPDkNxSGS0oRZyxTG921Dd1GYkQEcX
Uh9e+azwtj1u0G/EBhIzOHnvpMYUlL4gKbEFv3QHEeU0pSKIIPsw/4MgDhN9FU7MvXv1DQjE+ptw
I76Id6Izsn15huFyyIVECYszDvJNK8PzvnhZ99EGLYxMcZM03YVmOrmeWQAKsQIQsVsiPC41iiqC
NUsFxGO71HcyTKaYDHgr7enZlaWwPo34e/czr8pdonUb/0fSmTUpqgVB+BcRoaAIr+wgoGi7vhAu
rYgrboi/fr7qiblzZ+tWhHPqVGVlZUInfd+4LCx5ZBf9iMQHeDfLjNX3x6aQcVaBcZnlyZ5HOOcX
8Pv2DG8i3uv1V/bCqIas1QtU0k7ogrgvy2DqWpu9gV2m5xFc9OLNam/RRIVOoqCr8koanODOyy8X
eOWQwQxlLHY/mBBCfxbMXzD6X5Cm3Os4OqASZscAgh8M054ceTOso4MW7ox7v3K0hI4x+18EiP6i
XoCLJrdJluoIRQ3BOdv2Zyqpvpz24LEhnOs+naw452i+uD3At0An2C9qx31Rd5/DhQbu+/KeTIff
g074K7FJ8B5qALriDO3K0ud8DFpgsssPNHNa4jB04KGJw3MILRuuypfU4klCIYekHv6eeb54bx/t
q8yLV4m25nnuCdXyueWSR8LvQVAOa2G67NwvLhaiGed5N9HjPQ1CqvESd8hX/Jw2nCct0vG2q3qk
FVQMnF+RHPnCS0HUMHdapaNjW+Cef+Fmf8miriCkcOW/TMN1GZTjLKjS+us/2c3BN2ZD0PYsx+dl
4Z0nNPeRgJu0SGjHZ2KxuEmC+Qr+y/VytDwxkPwQDGPj5ztqDYnPE5CqtRCCadgXBw9IEJ8gJOAA
iVsLTMQXx78h7MKD8zU7cmHEiL/VLecGp8G7nw+riTAm1xeWfndW2S30bxkZ2we1ixMcI++WxtFK
b9HkfORkkjiQNRBJlmcYa3+sPpgctvH73l5HB8NBttA5/1YiG7muR+1Y6BOCCgIY7hnhMkkmZc2z
ifs9oiswOBAIK2gfMYhBS6nPZthnTLQc9vY1uR/QlTgn3BOylRSsjKcFaW99wE98z1HFdGG/3bJe
S+gDzKZJYd1BYbJnK3ebs7Wc3QN9SFYrsK/APqPf+ElP1Y1Baoldf8ivHxqxQM0yTf6nMjW+brqu
AO0fopqPGIIM5FGxi3UobDofqt/QCKuyL3dVRa5A4EgUY+DMc7ewEHYujX3lj5XDwc7g/xGqImvb
Kq5BcXNglQJ8cDE0Mp/Wgwk+UWVAOO+R6Ss5kS6Lr6SvDbuo5ZnLu9u2SVrhYVGh5kHbx8GANSrO
NQ8+bKAxDLkApf3pAgMsyA0BCeFlslSZIll0KRS3XKhQqflX/G5J0Y7Q3oTbflHsA7dXL9lExKKl
QbuUD0rWIBJZH+u2LncdDHRQsvv9rRc0/3hTGn0MGkDtxDhCVEzA6+Ems/2RnvfptEU5BMQOIWGz
uIzgnPy9kuhk6uDisLYHYm8lnJE2O/kbIHtz/dgsF6BoST/BW4/2q3QagL/lk0OQjQ8DBlPWgjtV
JQ3ZKJ0957ckOfahl4GnuM81aTRLS/rE4oII+I4FL0D58FfFt5T7KWnW0f+uWXRypWsmuMiqZWgj
/D7IZcRr6tPnruVDcyZjMpyNDK9Z+s89uOAvOaTrkse9CTkR8F9zocg50aJyS0gbpLHfSNoAhC46
kv19x2ltySCJ07n97lkv8DneSGgjT+hoJuEAhvHHLqaaLJIOlDVZNSw5/sQesx8LLvdoDYt1Hj/l
6tXwOteWj6s1pANA73COmJ586dfugGNAkODNteTNpxSP288N8+AnJfYSzyQi+SAfE65OeDFh0gD5
jCXGIbaD90b8S19OSSL8cGCkeLQp91b9wjvl5R1CdaMs/4qk8L4qU3Fe0vxmc9q1XhZv0WwLNLxL
l2sDGFjLJ2+7zFhc30xj9tx9/PVpZ1wshb5p7dXzjlxAu3YOP4dhzTkUmhlcGHp9tXegBqSC949h
NzOXjKkAhjEooUzgBJ+Z93na1abb6VMOditPHUAPvFuvTefFt/Yy1k98gSy5eTG+Nadtpm/M7Bg+
XhwGNeMvyRUiJIkDZLPszvehk924j41C+2F5wodnso8PcUFiTLv27D7vFt1FJRHSoz6+Q4/hfEen
AdEUdBiuTEOS3nQtve3U6lTpePJ7fAEgs1+H9CR5RB+APPSMz84HFBlgnokzvGj3rtaB1+7S0DnK
yXImyas87eO+dYf7yDjOB/D+4xYMk1eOMmm20uUVdY6LNTkj0bDaD10INXQQFSTq3m48CteShclE
hWS8bBdJW5CXtKEHX5lHWHGzDE5hsqwtgGINJ9V0WDjd5ZdRSC7MqubF9IQzBXTNxHhh5xJVmt1o
Nr0RfGg1ew9xCKgQiqvKIunMobZgSEN+kbajoxK9DSoquGTNy+YG36btxnoA+6qYdPGAv7vrw8Dj
64HmcSwfo4fOfzEqRpUK2L5fqF43esTvqUGeQLbwdbsQhyzp8jNBaNdhqs+rUPEPizquhm/wNt0q
RschHinxvmPn816EJUx8Se9fW71aqzL4uO2d6qH04jynHWa259Aw8/kt1b09oLHT2+X4klydlgx0
n4dsINhKT3B7WkSqg0NDPSj65skyWJFxm272BWeS9Du9DvGT0Flqlnv9+bo6Fh26h6UsIv572+jf
RqeLoyCwAoI4o9k/JD7X3gNlgpNVrOhan1ayx1jq0PLCC909CiwqXu+7O/wcQ25/48HxCWe1c/3r
Es96yYPfYvDl6wNMnD2d73tCbThNH84+5hUOVKIsjo+tLFm3jzmrmoXGb+v/SAVr+LX5NjZb6DE3
xi+PKD7mi5RzH5oue+fATrHaPfubakvTdE+szzFxsg97iO7LxX5SPDEQ43+p8k0EYEubua9bf89o
HkxfiVVdIryWtjhu9JhBs4Xu8P09prULzh0as6VFunzr00UkFpj0OGuK6u7JfWMlY+WgIU5n0BkU
8CT2b2KPMplhNAb63Rn0lvsXNWi5MtmD+YD1O1YSKc6Fo8jaQ7ZmR1t8H/u4SpeKq4H0+Z+om/H/
HVYnISu2m7EtW/Mz5BIQtL8VTBAo0qtq7bnnFdsvvE1Zq1faGglfAw+YFZsP+A7Dit8X9tcH0wbQ
7Laa6RtcWLyh5VU2sqKU0G5cxUoZ3m66XVOf8tKIwx9XdDoRtb7gFcnQvUtfgr6ByOmKwVUnUjaN
fVh9nGd8XR1XLx552uE5USuU4IqIkI4kNxpQY4rXkzoSPx9mP8WCjCFwMeSU8k5GGi/xDSj5MaXR
cAbRMAlplrKBROb3kCI3fBn7kTJabAf2Hh1V7Mworqdq9JRWD5a32Y22oJTKYnYLO9TDZIv+243G
iZ614PDPX7tTfJ6epVeIzIfTlouHef/3l1YH0h89OuRgpsJfBVu93uGA5bgJtQiHh/C9QY9l2S0w
NqBlU5YObj6JFt4Eqy0xkeiMtGEnxRQp0V3dbS+qGRjyfr3tITjTHd5KV9Pj0n7Xfmeki9UDjgP0
DYF5dRJY1Bymzh3V+jIG7oZmjgdCpg2k6uqQDxLlQIf1REP8H8j1MC3J87q0IDuJqJoYGd7EqHnI
574BMQgVKJ/g6Ju1fNDbORPpl7iLt5pw3cT37LFDAWNOu8957FA1wUurt3cOBhYTMIaRTWnEYM15
7QR/bmU0peLv5u2VuHeh/ojaGgKRCSUhuxHEANkpDEsfrsYj3kIWo60mHDkxLNAwLUWdbCPWBTwK
hPnEnQAcbjTvAY+csaYknJ5XR5jSsh5u/Hg7yhjcRFQG7ng69zadqDdvpofRFwMh3l244z+/1uxi
qdhheGJSB7w5iz+cK5DR6YrbBbGJOZv4yqTNy7lRtWlEJ8PKN4Tpa2wuZ2BA6zXrh0AFnqxm0loR
w2ixv4AYw2gtQxYnn6ciywzxEEiHyORyXaew5DUskCGG7+4oJVRUtopo6dPfyJDso1uI2iBU62/8
iasH8v0PIT+Do8iIEx+ZAl5KcQwFaDDCu7NrCl72AVCN1CgcOqg1P8OaYwgO5wHP5aGMmjxcnOqo
8yF22msOxj7TlRSrpJ+LNiAIRPa2SqOmAzlwekyZdWYEg6fTFQXF9TlaS0/gPGIo2mtvpH8ukM+D
mgWZTlf6AvJkUQEDtWgQHfOLYXd+To3oNjwNnzF2oZti+FF5Se8wkklkZgG5KNlvua/vGsb+hFZP
e0qIDgL6CyxmDoQCegnl/T58C9bR0hNos6G5evhHAuHzZXOcSodHpFJ+imEOXCZU9e7c3NwYx/+C
SqmO+Ny1XzIJyjM7ro7k9H+/vXMmZnph8+vHa+fRE/KFfZyWobZ57A4nq5W73ydziTIoSSP0Hn/n
hBrhhtKgp25nEVLrZuU9VDOFZJy/2ly69gfKPYdRq9/y8YBp7N7LupXOvWu/IfzXzmfTuvk5bTiq
6McoZ+y15xwu/omqHq4iE6lVUinDD3qS5B21czTsy6evnoFEGAHKo0rvY63i30VNBAkFzdY2+y4+
YPbHJFB27sRL85Z8e4hH8MJzQqoaCY1SP6EAi/GXbFg+wwnermU8OC3dAkaipRw9I7meffrFOBsm
fZoqtiF7lPKdcxohdwR/wRVG0Eip/6g7lwreMoLUg72Oz1xQCqrNABjt2NI+Qc572OOsV9M2E8sV
xivWB5iwmIrhyoQhE/5GgvZ14IWHztYMuLbaSBX2hXO4e1A791MV9Zvpe1OLjyCjttm7HT9Nq//V
3Gl3fN0ZZXDdsWequZo1dLmJMKVmPzvudZUT0Ongi9rEoBbPN1FolLbxRv15Isdxsv1asrqr4S9U
7ls4O63eCPUJ+V42LZDszpRY8TOC0VKTY51W0GwYkkmpKwBL6Y/niFCOBCOGE483M4010NneTxVc
A8IV0bnl68l9rqGEcLCQmARaI4PomFY9/2QmEoR4dw0tesVPd9zzIR/6yQ/yu1ThmIbAGom71lZU
mZ6QMpuICbEWolWiH9b4sv1EZZdRKSisVHf6ltwqrf5o9zwdUcSg4YJO3UEJNzXrMaGZ9LZn+uC9
e8zLR9wcmDrcPNFcGZe7u6sOJL03Bi6GgqLLWrGlYNLS2msiIqo2EL4DaoFz1Lg9lvpFvA3g/Oxp
lgtSf50/vHq42dA8sQ879eNWZv8LDE2RgLYIC52W8DUEkRqDAaNJDyFGRThYIGlIUPvpY6dzSjNn
a6Em8vG0GIhzgKnpfC7Dcmiu8oWosszfgMIQJDi1B1+iCWrQlYNIN3UePBNQmh9pvhALfXrcSYK8
mhLu6XYKkqxxautYnciQMRuXz0YsznGD+VJWAml+Af2oeIPbA2wJt1Vqz/McGIbuDWg//ZwfqAbd
tQKGB0WAKZ59Qg8kQFPtAuIr0ClzqfeZMfzOcshqDAmOQB0fB/GRR8gD7efnQGe6ipkaXC95gkzJ
F86N+p2GDTVaF6YE6/xFoTdVgGl3vYG2kXGd/ei8yr8hA61kK+ag3gnVQiXWFI72Ei1H5F+IYGRc
t7elbVTKOtPa05Ohm2qgtdob3GJcQhv7Od9DMLxb+127CtoEpfn57OY9ccNEnOk83adXiQ/muCIq
7CTVmZf8vUTCkgBS3SXPEdUZeRokOmcYBu0B1p5P+gp3fIltlX69/LWwmmQrsnqZP+ZoP5J69DhF
7RcuRM+FGYO9APzT7r6ht3ObfxftIa1v8pSXpaaFTy/cbg+R8ttqljHpxd8F7rhoTrUs82eL6Jt9
XZtOnkrDIE+p4XDUHE9EQI4pdVaYNELIJ/rkT8QRjwI3wtr8lijhzd6NS/zebtYY1g9GYQyCyW4S
Yer+rtOfjNW+Mbr5hYuT3oVvMIcT7Nfgs6tBYU24zVF5tcUx3TVh0mBzCWgEYAAaN5R2DBldB3yD
z8Yr5zYGw8LsEo1KFOomp+g4yNNuaIpz67TqX3wmOdsh9lTefYKVWYSz2XlwcG7+YawHNGzDe0qt
6KZde4LlnURNaEmOsgh2WY0S3mVy4fqnOs1uw86ycdbMOpgFYhAnnRU22nH2YBOAguK6yZVe19jr
RTe8izEEbayvbt9+O+kWRkP/OCBU37BYu9k4Dy7vvw2kC4Tycvv+y3fekpr7IgMNu/GdrvHutS6u
+NyZw6NhKSg0lh2rWG4NGzEEkJD+bXJCx0CoEohUc6fkubxYBpVYkuauKBVqYWYwKq4ImcJW4ikE
+Pv/Jd7YF4Y5WO9zaATwXA6EvCrob/eD4Dork6z09ZEsPzHHtHcY/8VmoA27w1fQL+jujIT/kL3k
pdVUXfYZjl5d0bv/T3HGwApoADmujDuA7t+Uofq5WJ9Nt7hG9yVYUFmg7RZA7hv3iXg1Lyecli33
fNfnOnGXkoAGo4SeFqsSsgVCfwHaZmrW5pKEuTLO2uG5L8cAn8GyV7XHiQjkqaF8DQp0Ay1nXsSD
sM1mo959S59y9HaL0S1awTFX5yoyk6dE0zhNb/hO9eLDeldkchvvHsMoWNjv4Z2hAwnVQlgn/IuY
E7LFPkNGg4VMeiWznioxFnGzGuO+Lwl5H59Bv7m5uANGnFePfrmsA5YIp9WcLaODWbZZr0/a7kkT
RJEbTf6vBBNaZJeZK9GypFlHLOw4rz5n+eAwaHh7hop91nh09XJ2KS01FRHF7+Y5740/7N4nqa5/
qkOWLVgfA1rCphMVQYMpTEIPBVjcyUn4z1PjG9RdZj3++olfZO0+XosKQM9d4Xvc5ywJbdDK9vR+
B3CFajYYCYfdrnkibSqdNE8RRKQz2nVMaqMuYydVgAMnkhqmw1o8ZZKIMCqG2aQBIS5gRz9muQuH
Z7gneYGuQ7sy3h7XFSkMO4abJZHltSapp3XjbXuOSUPJzSeifd9asoG2L2g+EIfYMxQMpYPZ5/oh
g5gya52VvxIFCGVub8HSYEcMdVLza3ydiburGKAqP5CI1rgg760zgxih9hdOlC3L6dD1sbAblf4X
811X7pv4z+l4TVb93nZr0i1FAIwGKzE4MfGhhdKUijCpitXmhcFRnxG08SfVJkW/CZ9ZPjs7l+V5
XBAJqCz3du/X6J+C7vS7pLMBwXNnp/FKbDlvMKwKEknhPpWJ4twYNa0YI2dbjSTKiqiIfKrc3ck4
8wE2EyHVv9lR41Vhy2FuWiHUJW8qo6NFJCL2FiJeiC18tPhGcYTqiauETZ+2sKeisUoeTNDd8akD
wggL827nfaEyEOhQRBkBmVpXIiF8Pi707J2CjndhPKNNJcdINRv04Kh97AQZttvbu3qdTbfE8gC1
YJyPFadEuYGFSBZVglWIx6gxOqDyWuCfSit6UBNfcG/2D+ySw7hBlYZ1+8ug0t91qU5d0Kk7D/6o
vhwITxukcLhjCtBeREHWwTXhP42bksUThx8pwoWXpA1M9ih5S0UFXbm98YsKPDyhAmeiqowQ2Sqn
J1SgefH+oT3pM95KcwiWi3crSGkMDlKoq0C37EsGWejVjZnoiq4oCpc0q/94NHxhxAiTX0mDldae
jwj5m64v8hR0BumwMJFL9SitNOQ8v8jk6MwgwXRHK4jZ1RTWC/oT+ZA+BF0ZGnbHdVezqilNpTdq
qPQ9tq9J9XunN5ceiZ0pNK9dudHAkEpbpYvZIW47ORigf/q5hZD6yLPSB0gnLK87mE5vLgIJz7i6
uCZYampuPuKkR0GFauTLraZvmsDII7x2MEl3JEu8gOiTX8LvHGAHHjElc/uvPOzRsadarPZCJD1t
xUJe96u0QjbkEOSskdF9yF0dMTA+hQmO4guM2+tIlAVa7mnbdu5hlWpgAOSNZ3rp+4AxDriKZNuo
mMHamwpk1IIY1jCAfYbY2qykBShkOsX8A0vOXAj5JAWDy3XLVN8Nnx7yXHBnkQFF7JzSFCkS8sxL
TCYF35bAIkbl1DfjCvlesnzocJKryMgq29f+Dtld/mH3iursETGnDj0BWoEoFnfhDqC44z43T6+I
tT2FJHDIBp0JerZ0vHlTYcwhj0Xbf8yjXx+SFqfrCIXwLs61Ex0+U4di6uqo78BYsLjYSMwZf4Xl
lAgRSTqRyJhUDDEXXnt9nsga660Zm1pelwVl+UxBkJm+PrzzemKiH1fOUWwHclh2IhNYYXmi8ocv
wUoWyskJap1ohFL8gAMom9cK1AEC+Mjk9D6jEwk6YoLPwAWFcRLALjyyLF10Nh00h1T7+XO5Ia7G
VDekBzLYiEYMiVS+pvEcfxOdmmZ0XHxX91THSZg2t259VwZSPX2xTQczZ9T261bhC966tjufxco8
6jDC2/JKkHMQdvuzJFDApT/aFYw25ji886CzJt15wB08eBIQA9I8zsWGid5bYoamwx/0kUoWvGEY
37zxECFxu0YqBFHC5JZEKSQTOuDNyjHkF3s7LwmOohdNsqKQTL1/r14nELFowzMCukTx+Ufx27YB
SRe23SGUabDW5jEH8h53ExCn0Fo8xZyDGQ3mf7vw87QUiFjYBHzo6BgbsJbRhLClfVPurvMbTB6W
4j3oLa3T7mM/CMGC9tJXeiLsEn4M+7Z6hMaG4Ogctl+3zi37DEu5cSbAmZYZ3UeTIoByhrf1EyUH
LLYdQCLnEYoMxsVVdkZwZ9ys5dQhPYa4/RVH+Yvfg3ob2LHElSESYd7NUkkaAzojsAWu/DE+2otX
LHo20LTohq1osRADov22cZRsAWDhfNzDUKbjDasunJbqaA/PMP2n6hdoQr/67TokU5VkuNUHWJih
V9zlQLy6W6EJ6zKm0VuMOWlKm/NgD1k3T3vhg6dxIWBjTZyIALTkLqffg8f5zrKS01S8QvX0u6jw
hJUNl6/uTg/cBxEGcinQXv+wLkmuUe8+j+VeTMbio4r1WU3a7Co/kouh90wMkB3LeSda4Hvv8ssg
ODwPDi8KH2u895CfhbLhSNok9RGvaNjBBEn6jxupYJEFxD7WI6riOqtGsg+WlPvqd0uKizw9+Z+S
mHHHd1hNtjWLlIM1491oi904/Nq402sMz69mH6Gx/Rz8muXzscuVkrXtZ9qEXL24oZMvkopxCNOX
hYtTM1hf4EnfXZA9baE0I0rlzJdSponW2XF6j40MIB6MuDc4TAXn0EiqoDxzOsvHJiSimuEglAot
WgqzFnbXaL2TjpIbFdbkZoG10nfiPI402N1vvyWXLGtBRrouwYZmrhBY3UmbThg8pL9WMagEi9yk
VXenD82XVM61hlqqjb7A1gHk/YhWIQCCo02+WDHPsA3f9CiF6EFHr8GHnldXi1SV5UZTrlVO9A2Y
i1ugtzAyo05skCHwLaTcJDLM8qsBwgFYv1fr0zvTFnmqhLJ0cELnBwGUNQ+XloaqNK4kd38KF8Ru
Z0ymbpmfCtX5baXtGo4CI3jFXFm3ocnXjQ4/HYvxrJKMBeuBFkoL0Dr5w0uoQNGLVb3kf4jOo2Bv
UGUqTjVu9fdjbMAvvkoazxRSXxIjbu1fACH7YXXgfuBqcNaV+Nrvas61X617TnuhOOyCb2KXgUDY
9Vxai2LBjlif9/YRnyG3GjdWM+NNZrdle0Llh//8k0xeLLyZ7u6xrkig4JR+EzW4OixoIiQHBx/h
SFRlhX6SdqIe7TcFOKL2Yls+IWhyidxKni5RImvGBg0hvMi7v+1EWEP3ZNIUTE51f9/JGB0Gvo51
Ijll1gDakMo4u5s9eaKesOeH3KH/ILxBRFE9BZd3w5PENu/XY7q6fSNgVcdN/CLt3NtEUq/L6qrp
jmjk/ydU8inH2SnskXuCc7elsyPJ2oQDu1jptDy5E9QGdjCWj8GGpFMUHLCX4Mkn/A64Ye9JTqqQ
3Ne4GsiyFx6mMBkZASDvNgORXWkh4iT6E8LBZ9WTkiro1Jvhi6vAWpyfbJWwTSEgmahYC1CA4Xhv
OjjSo8Ms4zk95sUgDrLCLe4Of0mZNyoS8n3qCkT/CbKksMQPHtSEKQ6GSrJeSD3De8jcmcJm249l
aqKLC7rsRAIIaXzXafyuI1NowkMUpJMRH18QdhMQRPiHMs4jLaD/HXSFLS3C1YLqNDYNin6/x1+J
AYqUnPykypdCS/SrUJjxpNyVQSU8sEnc6CAQFQQgkggitbLpcG7KnZPEu+TOnezbRD7HFb+FhB++
1IYGuVBFHvQiqApvlEq36itxF7lH5zM4c0G0tpiR641PMSijD7bF10vHTiAksituuNwG0dISyqVA
+MCzbBEuZspi6AtgQhoVioF3e9Dwfcgwalz6k4mIt0dQC2R2CkkCOg90P/6Yi10UCIVnD18Q2pUQ
UP9kVkh31iiv1lhKSVPikO5T5A/DHqmidCW/QI7y9i8QOeB0HMmfnu42RMgrAVzwhmSNFjvdTWk/
0B2a4ykg0xnyCLrMYMkPcfIT9wUGHAW8vCMMjaw3rSBISShsCoFaJvlu6BLfhiqitcKvX3OJaMAI
RfXBdO++/0qPwfdveEvM3WVK4456AtVrplDLn3zKY6n1WEK7t/9NPshTrRjVBwowh7dJs26tqb0e
AyP4+NcBGz9tJ2+/Q+1YLS7RERUVw5t8iL7rc+npfaP/nLQga7ftMrr4j/6XoBfyWEh8gTPCKuiG
j/4ZhOpEjWVPcphxVtTqP9G/J4DcJ4qTEQB2u9MvNSEUYc5tPDhkMzfga68Zjhzj0r/OChhjM1YS
Ezn56PVn+80O4J1eHOd0IboL7rWMZprDIhH9mBcw0mtmsoE4dhJgoMkXOS8CgAQ6grxlTg3v9aOS
iCAYQ+1XRh1ws/vkzk0cqzNWLHEB4Os2uS0vbE8Z8EfG0r0lZ4R/+6IVdon0AD4F+WjJr8aMF929
IH583GMOK+e52yBfSq/9tKM9T1MAhohz/On5RYqMSoz8THRbvd3jsB01juqd0nxzn95X9woqgrOH
gspJZ0DX4D7x7gL5SUPl4IGG7VpWlFo+IgaARdi9Y4ayK9z3BAQG6UG+k3Bxryw7guS0QlM+DCmD
J8I20EnHcjQX3CdyfjJQ4XbCEe0EUdYjBaWOEKlHBG6hzEFi839lHEBFSGUDzQOPSHtnu4rfwNYn
/iJYKPnbf8IOVBAGzkS68I5qDdoNIgxxdyXFQ1JhBr0f8SOHefwGUgiVHmnuEJEHkRJbpegmLGJe
iD9EQGcHezMjsfwiI3bB/dqP/TSyA8zP8lGZMeFgtbMOhyzT+3RsMCJFiCHdvCN0AyAzRhuaNnyU
YWv4gBCqU0l//R5cTh/VAYSPamRj4Oda0EGQqUGx8cM8jZC/9kwLZ4t0dfRWkzEp2ivcD8+0iE2f
j1UxPiCJVcuDtptzF1kao5K9CSQRMY49Sdu/d7CiQM65N6DLiSxCjkEBWZ6cUwjALdsJO42lL3Yy
anB2AJ0zNQCG4CTKR8RHoCEeMchuAWxyAmMhFwAyJrRjgILdH2fIrjJwmUG6lNLlyLxcq38YsAIk
GiIZuD0h0WLGYjcjiDROE9FYzUlK2ZKjF8cezh9bJZYo/GwDYAvSzAmykDcQJIuZPEAndu16PB7b
2wLiwpYjlm4O/2wCkvKjEUwW+ZoibmVGomYk5thINjbgorzIlcw6d5kDEMhHR6adj8T+Ky2SB8nC
905muGC32XHWDmF9pFeOgxx+e9DbSoZ+8lUmT0Gy0dAihvw/R7gniC6ZIeI5dBrB7PkpuW2e/p3o
cuiSf0qJTU/ecE3SoqNz9I7EKMl22EGsug/OtE28QsVC/8OPINCRhF3H4uXTMKpwmijDgwO4LekW
FSAzhZxN+ohg9iNYfIC9Wz8jrIT6n4qjIH68HTfmR8qJG/DJJ2qNXljIxUGX5OQ+PrSsaXvvaD+n
j9/qwcWYUwGrXQ+bEU48RQ91Bt8udjXrlU6bGBmh5iwKSjlOrWyHSQS06EzvzjTjpA9J33moBEWe
PwURgcBwP8PG1/Exby1bvhLUjMnJPWVk8gSGT0IkkK42vPlECn0kfzi2weZ1cM0H521BqhvU2XPR
iytO/DunvLa9UQy753UrPayfC1gqwdQQaLiCp5KnNXgmMCqx9jimEwHHLlDBZn0AVEI3uNvbZUKe
QIT0Tgpw9pI08uygEUhrRbMPQ4llxDAgQmataeKCEb/sYKpy0pEk0LPCK/nucd3kvsdBTfpKBZnc
+L/Ug6zTUygJBzmYv/uTXuIQoAJ3Lx+rtSbx58fF7U7PC9VpEIqO32luReehBgFi2nJeYUq+LOnc
yZ6C/De2qL8fedgR7hmLfaB5e+iyaSVjP820M5WpRjhNoGs5SBUihkx1cJJHRViE5443v7odVNBg
NdnTdijqOlunk15nwKrkh/Bs7AMk6OTEMGtDI9XbD8pf0vahEndgftfsVoVcRp/oCXjbnj0lOG+X
I/Axk74Rr+JqOBzJHc8EfgC/ZpVZz19Wy9Hp0ZdiibCKx4pPp4r7R9q6lchwp/KQ2810/KKFtBkD
gD8QYd9wytAMQgoC/BbC3RO/z/MPRLBT+oUd+6b/4wm/f1bFiK7SFqX3zISwxTyayvQCZSvwDem3
xEPTR0Dns+rudIhmENv70enKgLrVjK+SGzx57O9l71cBw8heDyc6LwqQPtf+cvazcAIVmTiODzvD
vPncE4slxIOpwQVtrvlM+JRSYnADIAa0B9KBYRAqrBBGRInB+kzOLBb7PPgrYxDdJb0uJrI5OM87
LBUWxUSQ/kc0pQXayYyTgyUtvK/iBzHzjY7eFIqPTF3BNZMVBaVHBpUEstE96lev1K1Ic3WSW4it
rm1G1fbjFxblEdFl0PSzak3OYfXCz8WmsBErsJK+JnjB8NHXyH5A7akqSmDqPbhUFxE5nrFnLnrD
aqbEyM+P9eQwVZcsgZBwp0Anqchwvx4efOM7mTZRX9ImjuyPi05Ol1CG5gcEEzdd7fmtLPYTgVZC
FpADDo8yJMYGJS36L1AhEEXhApuHq68NaZj0QL5NWeDIZR3Hzfo4UGfN+rS3i+wOMRTo4Lc1K7NO
//n79NX1cfygRP/Q+SsiNZAM6ZbcGmoamkyEy3xU/OrEoBeItww051jTQCOgjQNXCNjzBG+vAkRQ
iU3C+gIAhv3VROddi4En1j7LPbrBiUoAz/nvevG/88/mOD2foemV4nJVkvfIkLjRl4oaGKnDKIoW
1fGTY5su/vQzPQ+NzUGMaZUECikqdLXXjhYvRB41lE7aGUxmaL3XOFenbfi3ChOWel//ez0h3PaI
uvnsjUig/DxlneCT8KnPF4se6frCfDo0TRp6/v13z/qQmyEZoiqN1gkLYX1HY7BFXKxngDeP/is6
xU9PPDygVvRNdPiyDyfmCs4deuifeb587VS/s9SXegLDCJR88IAegAZEfQyUAYQ5qgLNbu1Qe18J
z+kSMjPGcs2T9lz6ZAa0Pqk/zAFCubAWO0kn+Q7q6LjbT3lBaJq05B47BZ0h7GweUT6psy9D1IdV
3kAmEoomZ8qN8WmCPwEcbvvg0bOm0wM82Z30XVGVEjKVBsQLhAPjkmAttRLz3bA5pa6Up/n25lx4
d1Pv5ljzzGFi4bzslhCnf/Sos7umy5/KDlEDxr7IAXC00/HZi+xH2N09pyovT0b98FpMP2KURVqn
AwYtYObRg//CzLvv9j81OBt8CviuizSlsndsR2xWse+R5rCs7ott37JJ6tJRpUY+RVFKPp1OAjtj
MPw8Q5bd2UVMM1jRCr2t3XNXkBUz3RXDnfEBdSDgjhHn1MdtP1YhDr/J6DMVpu/DE04/yt0wYsgX
oXsfw/1Psymmb8ahlN1x8UmrxTc5udCi+TT7s92aA/8M8ZwEc0tPKZp+gvJCuiXzHmicdwN9YIwP
qgX7n48IefcA67BB/K+OT0ERXH9e4Stsxu/RYwCDIb2MzsNTYAKF9KKCIkxwmAPjq/59qa+NA9Z6
ZIVCjSBF9MjKAukxStEuP9hc4Naox6byuwdH3IodJ+W2mp7mgmCYP3gfYIIw6Q2p2V5ruvbrapa/
PIEqqLmKROQUHmvegUh7J6sl5Bp9hNAGVCeLSYdqg7kaFBs4U+Fd7Ki2cKnKgiCTiHR2xmPqlXxE
1ilxPO/xC1dnB7SXg2y7/Q6v/dZId/83tblkxK851qV4xC4BgIQnbB93l7k2/gymCp3eazDtgFXu
ORw/A5CCRYsSmudMoCTj3LLgXY7cniPN3gr4dbwDfVmj43MC9eqAswqaLL2/O1p144JjiebeX2Md
RGKKBZP4oX8cKDfN9GFCsxSj2zmZUdfZZoLQkI1NWXoAJEkXD3RYBjVnCgoIc4P1sRLopDVVqdz/
aEwiLwznYKpZ/S2CkOhli0zHncFd6eVQvv9cHNijVOkJUvYybTtQFq8dXkzii2yO4frRXZIsRQZ7
1WjOCSGEKTm7zLGgB1C0EmeeSBctWaONfSCBwe3op+ohSlXOawohV3SERHIb3pn4YMnGgRq8FBkO
yMPDNsNMAZl3QALbSdX0uXgRMc4NnV8xt4LGchJaThW04GVJqYkIRfQG1aPb4d+TN60O0o0MIsFi
8bEZF5HxkZDW7+YSxLOFYTEmAOkfyvuHgo4RvAN0MtReff5pIbUtUtlp3Nl8d5257Fzzl0PXu9DG
JLm5L988dUeNpXAqRlRj2aIYHX5QsnqgYESt6wLwPXeVDAk0HrXRsPH0QRfkVwDn2WZDGr2o4jRt
/QhMTHf36VdMtXhMZHj7eT3uTSff5Oo8RzWbT1s9SRcFQ2V0IELTJWhPotV5eBzmjJtA8+Ffv7RW
qOg1/zGX3swBiJjycf4wmUi/1Y64leZWKpJ2KTMfw9UqFdDPjhZIL6hU+nV8g/IjIzxvN+UDpPz6
j6XzWlIca7bwExEBMphbeQ9I+BsCU3hhJASIp58v6Tlz/o7pmioKpK29M1cuM7dbbGBQkLsuKHID
cPyD8GjpTbmAtkg1glN68FZjMaN6whdeFYyxQGHrKJG9DRZH0+Jrqv17EBu+oIZNHHMZhkv3xVdv
lgckII3bznuOlfV1LE0PD4YtVmEg9npgd/uY4U0fFnaO0ymKQOTtJPyKVR+uZ3wg/oudcFXkhr3s
1Sq32lOZmfE4xfc9HdKJhrfgRU8BLS6ZlXSvcEl0X0tyzW1R1m+v8At4nAR1AzsTvuzBr93PoDWA
/od1CGxrsjIVRo2Si0bNx6GfwR9JQrVfBwK00eD4jagW4q1wv+jT4GL1z2DnYh6z58O0guXmSpV6
YsDAFKuJT6FQvLHpmYptWddYEQ48YfEk8xYr8pB2+9S2rGoWDLXa6m4EQ+SvPbd2BDDg5xh92dLU
Nyy2GVhcwEkQypynC7xt6pMVW93nrxmCCdnS5JwHtXVJVjeqa7Ef0PxNlLypUCpka3c7h87C9bRg
C8FLY4Pz1bfF+SHYSYQow7J3r7QZMRL7q7LenyBPLXv13l5s9ndaenCEP8WTNgoiWf/uKvxeb6xY
fHpQuJgM5an4QiiWCVpTAP6HB/tC0C0z0Dvi/AMzogUpjwggF6/05mSCPjdxxNTdJIFPQdGNRzIK
LHCHJqwYjpW9I5uyMFSE2bXkBLnZ3E2A2GHIPrUgEoCNKsKl/+WQYWpM4HMxI2txm2GufbM3ew7E
wzYciRvEXlIEaNZjC857A+l6P6YPm0x0K4TOD0bdkYhwMOpmQfnycixIJfgbxYzh2eZQJIQkIRIz
qpHzOCPcEYtK0dfLnktsIY2BJ99N8liKRSK2SRjLFhHZK2eTL4iNAYp8qqluQAyjlf1e2TFAWX2a
gSd8eBYmk7OgDo7SuVfBHsoSgCdaebkUIeDxEqmLmPiJM/wCDqplhZln8Wth4OOTFNcm/YZYHcEB
/ZB9xdsJh7GFVuYdUCTBq08f4rncLQzKJ+Dn/jF559YR//iZJA0KUPyvF2+zKx8hAAOqC6FPnl7I
WX19/g7f9NvSxMrZBwiBARC0k4PPaeU8hk+aZbPDUWSL27LYDMCq4LJ+eRNhDDHEIVaNcLAepH7A
aeyCAvJpHuDMyAO4KQskRKDgDZyQrwNIGQDK5FoMenxfIZQ7sJrK61ig9HRkLE9O91TGEhpdoNtN
Dn8wDS9/vEkacm2Kdx7JTWDKWM0BCMozRzfJXAlth8UpXQ/f5+C+kfGCtDxAQ1LVHWwigrPxOEFI
x5ZaGL5PWiuWlYTbIegWCjR2sUCBpfCZTcBHyssxp9DXLn2ZJyUoiQMM7oSQpKH+hj+C09CEB/12
sL5cyejcte8wuMbQYe7MxJnv6bgkdg0KmgDvHptJ2u5XfXK6UCnqw2+QHFa6qweVdUimX/KpBVCF
oG/rq5MglV9CkXZMPU+hwA5ijQ0dy6QuLdyMvekb0wgyiUw4FINx0wukn8utsQy/TniUGbZFZjUN
H2x/JzFfbsnGDQ7AO8np4Ft8KqaG0yusTngcVDngYPiKyIZ7/ztheMWGy1u3TclWlg7vEkirfIKV
NcwBjYAQqcM88xl7thmxdmDBDaEwjBu+cPezncyphAh6hjrmmbIfkp8qt8TyAGcNb1euoYFeqAsP
VGHMEm4UWrJWISt++id4cPYQ8QLC1i2mD5FKLLISQKPg8Ox/oLF02BKkRmL9C51EXFHAdKz4ai14
jpY2K0ostFmTLNDZ00HSxt6Bo5R0F5Qw/b7kadVmTJFzxR2ShyUILSqzYUiRJSMVxBj8MMJltx1Q
YMXUb/JX1eoGZ098MdJU4lXR40BvZ24CjwUndAcJPrElMdWfmK2ho+mvUZquitEjldQJWEx1EL8Q
meLmL5lM9xldaxfaVAvCl3fY2x3uVB4q8QXfl/jE1JKpDc83p6In32OphDegnsmNfeW8h2hIQP6a
10BnIF1AbHSP6w8YF/PCN9fuAY65FiMypJt74y0VbQ/5Nc86Na1Te0X8dJ8sbMBP9utMgvuiuWlm
DBRplodIv81xhKVDNJClcMY47MGhxeQiB37iALYWBLxSrJPZPgZ8TS9uwnIScuyw8mjRoXdtpeXk
DKax3zOnZge6/ImDmeCLEjlRM+uqg543+8D9kWg/tl+2cYthZ4Yv4s1YO5jm4VKJKYK45aAvoW1j
GycGSuZqGOD0/s2/jO5CGXbHsy4/rxqT4Y7nHjIesBB3Q6aAOjNJzP750SO2q9ZsQp2v+9tJbN2x
FaPnhN+r2A4LaNJFOgf9HIkbvo8eiba79xB/Fu4/ZTgE4HiG3gni78mATP1GcDNoJ+qWf2H9gpl+
52DHkb7VR90S6YzxvRvNlD9y7sAohGZcBSH91dKmTsb2f9RoOiqEnS9bIjBfo/KUVEsbEelpL3tS
nkxelf1SS0qvPjhtxXsABzYNiB2fk/3jsZYtm7EyOyhsRbfHL6Iw/ESthncDZIouDEbGmcy1YAtw
dCsl/UsRK+EdD+rjVRBVHm676ZG0XmfvDFBj2g33jOXDyj9AOnqjNabPfNYIsL9DDVJg6i963Krj
Al4hvk6biN317Dfu5gdxMKR+xjXUeeyf1NxA53tqGfZSNuM9oOXSrgGNQL6EFln2i5idB8DtyiIk
PhhiiGW+QfrtIpBWtu3cqE7w9mMOIEwYmQXzSc3VmEEfQB0uAmD5R4j3Gi+Y7bzP21AZ5zMubDJB
Hn3ZLq48cER38XXQ5CtzOvz0meMRr0C/KYCzuuV7f1zpN+zD37er3NMab0UIWsL4fYeNwQ3OP9wP
5otXhi0N+AVAWUioHsIZZdLYTfeOAHXoNGQWMJU33Io5nDK9sl4f49KLvmfE60zs7WLcXBd/LyqJ
s118uPxPtv/G7u2/hg+uFTU1E6+n0aILa8BMfofC5gGvv4IbCkPshEKAsQiNO7gdbwAc92ow76FU
5kY6/GfnThHXnhYuox4JsJAgi/EFqi6tK9PT+9+5fwr4SF5FWXszpf47LM5CcV1QBE+l4M+zPVMP
mEWfWKhSTU9Z16E0uyeEAqJ94C5yMuttgDV+kuyjp0uj1frrrmVeIiSQV/wGb1EAezfP9AulI+is
qi2sCnqjgMEvZze/HxYu85Q9+iPk69WoQ1+EAL3yo7Zzhuz1xcEjH4lHHaIUqayv9ESn9Oa3sSfE
lUzf3UatHa4Y86bT3fTcj33ztQ3WBqdV7h8AjglnEpA690FKsNDn7I4ahHV0CFLBN1Szi471gd3i
vFquMKtIVWceJzf5zHAHDJF6vrYY2gG46O4y++TkidFm0XWOFRghb18q9nuqOMWq5x7SMgIcqjC6
h6GHnJ/ktrbVhjRbeAifugiqpsImefjAV9Cf31YZMTKkw0S+IbbubY8bF2a7IWfmw8ZguJuyCE4m
YdpLI/NUwwNup0dKkkMitDEEAYyrhwe3Y8ldQVKwCynDZP6PLTDSC9nslbUQbhhmZZhaMkL43V/y
Tl7Dl1swFbtlu7x/GWZZYONjjwEpgzZo2VLUnx2P+Tou8SEAGZbnL9ONisnbGie5JexJLo1QAc99
3sSE7fFHb5eyH/jGpX6AnXST1cFbS04eLBQBxokzx4Tj5uNgRAcoNcYBeTjSM371j3PGopCeomZd
5vRINIwMSlv09MKoelFfXvi+usRfX7E0SqSEbAOTNhaQiQ/DVrSAUMRVAo21qH5oKc2cQTgbDlNZ
nW74a2NZfAWGkwyXs/8JNPHZAKc2+AYgzJG0UnZCU3M18EBBfsfqkpUhDS9UWXpENnYno0RrQSQ6
pVJefmmE5U+A9Wogq0L4RU/pjTzszOihmeDyFLyJ8mIrGH/HH5dFtJ8BVEAjiG7WY9CFrF6kMm35
sMyQEuJmIJC0Tic5fVvNGZYK1nxvzsGmz367B3j95pu5YwLmv2IePfcZc34PK+U3tQTzbwzl2RFo
85GVPJCXM5NKuOxc3M4NkO3pQtjA0oEP50Mgk8sYsvrZ8GSsSecWM6ujgNOSR8gZ2LWJDRYqjLBS
MCAFQy6hQFf2ckj0BhqZ0m544FBg6GaxaaAEOK4ZjUCv2SwR54L1kkf9/oWgfB3xQX6Rok4r/kHc
1cECTUvaSRnWFBXUCsNcxpC7y5iuUvoU3foNNAhIaLIdB3hXMfgXBMgMZFnL/I+2hi30YlNyoNKx
OPslLDxfTQANRPoCYInnJzsVo5OHjf6ScfXky3ga7k2MAMNXEoaeNCoMsitPnbdzqlU4XuxWsoYY
B7NEhHjJDJlfx5MVeFtdsHBP7Rf8WThLbJ+Yg74DLFVtMS2FKhV0jNNIuihSu4nk7hb89Zy0US6i
5R69XjDEl66K2tAl0IxQU/kmofTIn2vK1kXbvSs0WzCv6DtFuN2hFxVaumYuJI4rT6rJv/jxnrg0
ISonHV1Sv3V8KwBnZCq598SCkYLqHa/XopcmOjVZ07PhXHqBvtTfhwqm0pITTo+E61lJ2StJljVs
IVGiHz0qW6QENMFCpz8nXcokHHv4XwvVtWi174DYVNAie1/GDTF2FqPnDrc9T47Iw8V2WULSBb18
TFrOkhQfxIRX9Ic1BH94UCgY+YUEokkD2jmgAIcytWsCJzri2KJaEmj9iZZBnw0WmhXcJkWoVfz+
CHE3XH6ElTaEqxetNjAnFb+8yQ955RLfzhXh5zUk5UqARNxfui2u8odo9l/cImYWdOX8R36IaOnR
Mbn7+KoTHshUGZ7YP9aVkOHoY80b0Z8/e/TKXSC8J+Ggmixol8np/l0kMRTAN9AmjO5D39J1VST+
XCqJUSJj9OKLscEVwqw8Q/hfYCPx43DB7ArQF8zEeBYB6oQ5z0wUkzVjMMaJ88pUfnYZdBto1uRW
iXemOIv17BdmTSNU8tK1X0b1DuHaSiTvshhKlgxMMLl50kedRgjqhbjWpmsvMSkkYm6Bdy56f1aj
c0PTgCUfH6Ub/LCWu8TVagGaWhYT3m2i8744vScL6j1uoTHosJp0r4fr3sHUxh2vwoROXpuL0+Bf
1h2JsDM+I6LrbLQBXH4UExPohYzE49MIeG5S7/BgWH0xZmiaFfsw0vya9D4i4PA2JgOKlSrFv2Ss
j/7ZuxJGxEfvWmr6JEEth8MDA4nz1JSUAJ3zxXoMJWmu5E11uF3tlYDcqnOaf4EA7H1IPj0+l6Ja
wLJQ3UtAxYel1Zp+SAnp7I07iQPi69hag27wnVfeAeEUXQTjRFKFYq54M8k3xrKUeo6XwT7eIlB3
eBufLOlV5AEpuNb3UaMyXxil+Z0Z6n4EJB8OMlkkfNYJHUfYX1Tuwx2hbcSo/GiD6L8cpvoLyAYq
re9J3EZYjQQe1TaOBQwOvg7aGZvRp+aqoF7cY8ZqnexBeeZehe94xMGZsTBDgBo+47dPSLAYbor0
SGML1DuuAj5jn8jrsp6YiztvurJuD1kJ/gFkhT5wZe/X6XKFXTN6U9IRr1ezOBnf7WfwnIOvqnRB
t5Bdj22QCt1c/hFbgNbsBNHQooHFaYSdW/6p09dc48L652kTo2ITogMpjO4H10tQiGnZMdqootD+
Co/nuG6mJw1OkY567UFnRH91YxKcM0loREoqkjj5vlv4OtlaeogR/I4q47hG4kf6dAcm6AB+55qu
AGbSuGSO1ZojuaMVbEQldgn89w95pEk3bSePtXQT258mV6izoMKo6hgF0Sdy+DAbEg4+UjsIhvJ6
33kJfkXP9pgCm50QpONXIgeiiJGWrmwt6m/zVoKrv0/FkYJHR/Cwu1+uZMOWPVYHWOAwgDvEHllO
WrBS2Dtf3AFGsLiZyLbJNWHoq7gqkaQZYm062m7cyRjWUrYyF4cFwpY1g3e7RDtCP3uJFNyuMQVw
CkcufAMqaUViO1Agomh4w29+BAz+n+/4A3nxkoc/UOI6nYitzjUS7+/7jAnZvAuCztmtDGdijiP2
HTI7usOoLUBA2pBRZaS7T+NjcsRsRXNJJOGUtYFnr+SWPOwH4I4s2QMj5Va/CSBwjQQUWC5Ofqv/
3JBC0H/sTj6+ifskx1eD/Y4IzgluGsOPEyJi4m5zyYGjmDjLX4TYe/KVQIbj0tqDJLjNlEBbCLoq
nwW9FUUF44FX1A4wC5jUQ9YghF8uHPphjv6DLyCRkmLq6h+iRvgOGszz40qnBii4WEINllUi9N8q
UPudltHbgwjgZfH7hBWdrg1pChibbl+qDlOdQ7IJO/wPBt47XCYCiTQGFp0n7u1j0NefPpFBIdXU
LoNHN/ynLf43G6W3k1cRXTrFx3YnnrcXJmXwfvjSkaoerpIgms3wR9uSakj9VUSsAbpjIcWhfod2
zqsIy0c0AKBrjDfoCjA0omKCoroAwDkFL6HSlrSMZMiiIqgpaNtOJrxWhkzSz5won57mShgsUhIj
WrCPo9yPmJNxUEtq2O5pE+A3kj4HNqQF1LhrM1c5TrgJwhZmBegIQ4B5tjevhy0RQ2U+kimEcDjw
I+EzyeP1a6hNeh2Un7nD+N6m3cppF570H4VZ+9gO0FotjXEi/Z0xPxmg2FBauAq02Qj6pW6lno8V
JAxvi9K7ia9Yi5FNAv9Q2K4wdim3pQG5U6xJdaiETB75Kt0I6XTYaLc3ieAguy2PAqJZZ9C2wIID
xhfCfxvugjFcCqvmH4LT+kDJILYTFTpPTQfyhDM6aFqXtLdbzpjuzT42ZKgr2HEHmDf3VZdsnFmH
tFAhKMAxQFSQ5tCgw+tQmxZnmSU+/8jdMc9zoXsqHokPnWA1HlfbDyqE5N42VuOyT6sMBIGq9Jg1
wMbHtH4NlFLUZtw/zdOmSHFN6DZoxmjdwACE+lkhBKBmFzcomSRDB3/B/satyQfG6lBEUhm22LIY
W8i2wmZHEY4JvgoKf3CbuFydKILB7thL/Xb6j66kDuT3l2s4eujAe4OT4uyzHtAWXqKDHsef03hT
QL9xcRmD7/A13ISYq/YPRzgZfAzptQj5pU1uufhu9+BVnrHpvKI8oxXnyKe9o/JzDdplODlRK5Dm
sLkhvg0HjPvvRaJO/KTMN6JUvGtxEhYjU4zt8c4XGT03xcVM82mkbf9I+vyfCIeI/+KoSgsOdHw1
xch98DftILbXA1Hav0QGxTdhg2sx9F06vMAHkjOWmcMXR0/8CZ/rI0YMwcFJ/waMAwfTv9zM4xY1
Qf/ef3wMgnYycv8YzZrfNSIkAm47YMZVTJjtEFtGspnOAeXS1Xm46nRU9G+LzloKjQYXci2Wx+eg
3bXrsb7GgbexHj1iDI1zm0hFr4TBTaGRL8r4o6DezDG0zhf13xMIjWKV+QxxNq0Q1iR3knKjaWhz
PD/9iqZu2sCepJOSNwsJGVdNDHvSTvLgNplcjWa/3qL+guvuih9mb6VsSUUv50unE083GMS4MJac
1LCnY7rIDO01kST6EHzjWEsqAC6R9aaddeGIWER68icEbRgbTnUTOaJtd7PO8MLYQ0zW4bdPIc+I
UqcRiyR7RfQJw3ae/bnMYKJ5c3Nhj2nzDa3dfvsGTrxMorn9e1yZtxIriHFkUG/uhXOtDVYBXnQV
rbCdz3Dtwx1P8B5+l451IljMjPTPuIa8CsjT7vMGkEHWFr/qyT2HdD7vuVGEBo5ULKANpjdZN+vF
LWbneGqKmTPY0MVIejtRib5RCA+qEQCJ7Bhnh/2yFV/t8+wUHqA9WRltPjvSb7SeZb+tiu3MTFjx
+y282QGSSUi6JTvGbf4hiBNuzgHeThNuAjJ1jdl+D7f9xk6c+wPmyBAhnaCID0PacYfuvXDN1S54
zJ8JCK7wKPFSCA/hwZN/u2X00W47lN1NVIHj1Xy+QkiWYEMKBrA6DjquakJGZ3djglSItnKlcAdm
Dehwp7TpoIadfcypDUOwZuLNpVtgU5USqlPSWeg0GZG+gODU7Xf7GoYoAj20YtUGymCCDMfiJdra
e0J8wHnEY4BeYzLgWYoG0zza7H1yoKxpMWlyaACwXKDed7nGJFvApXdbwYewCPcbYCPoMzCzp/MI
F9NRPlr2+et5ZEcbuXlOb4jvI30mb3fqohNoscdOZfsgU4ehRtsTvsMYooMrA8DzPBgXizobPzkl
llj0ugn/jUv5x0SDyYqpRII2QzsmD5zzTXUrRyQJttv0o8LGkfUnQmhvmOsFglWBDAnMbUdBO8Q/
e/L2x3Ddce0Ur7gIdklCZiPMjOSJYbp9DTjLxkgxPA92eAaiBsz18O3E+2WeduADzU4+6AQDbDzv
KQTqEGIrlMkujzCbEbq1MSoZIwDBDTpsiWJu6ow13nVQDdqhihyAItzu/Ol0dpyGAe8RMgL4m9D3
wbqEWyV42C174S+Tw4RU7So7hFAuCkTKiD1F7JePViqA/zNJ5h8bLAtWmZGwF5MDMemIEkQ+nI4S
YHNKQc6sBi3c8MUTyMWqjSl3MHpzKvKrdqfJJ/gO2dQRQiXgnlYvPRO55kpuB+McGnesnG+ShyDW
yfhEbppzXHjZyP8kBJuvIRlhCx90zLRrLf1Bz9y7mBOnUI8HaE8MhB9E7/XgzjAo/80mkIZ8WDjz
G/xN0jB4FvmcoEdSybRs2bgUJks8NBponJsRd0erAnZqel0noFKAWos+pG17sCCyrsgo7jBQhGcO
EpbhDkLBRklBL6AOpPKoPAjGBdy9DOUMjBvfC0ieXnA+W0PqSvES2QrnvwFsZHk7SkWO4f1EWJB3
KuD9RMT95+l2C0UAxF1bWi9KHogtLtj+K+Y+g6AziCuzLstZxrZin3EwLlTHaBtvFo87Dx9oaO2f
VTxkrcvT0ZjRXq023MCrVcFEpa4fiW77i+amSD4TjZ/URDfEgy+FUr6FujUq4QtjlDEqML8F2cRO
BXCRzZKNvKume//tvIFJnxjqKu6d7boRi/xGm2E9NOkQBEVFdEolbiSaqsOSapC1IAbfDfMvxzDf
T9UEoVDS3bZxk8Bfeiq4pqhnMKEeoN+Rrezf3oi+i4HVPeg6TaQLGnEmD+c5vDkt3YJbfMKUhY/p
Ft2ogn7UG1TrDgRiXDpaYuYiREZotVwjMFwmFM9xd5oVAK9LvkiB3UfwIsJMwQcFKf9xChPAPStr
e0yahseN5jHuZk+gngRYxriSORZDd3vMPGzUtF6ISQGv4dg8YFW2nXL0Sk74mVn7ORL1k1f5XSeR
h//tKy8DK9zXCup8FensgBvC8XAD5pYp0WpVRseBfOw6Wm4ubUNVggPP1HIDdwcWFftMw0W9yhH4
iGCeiYlvDhOMSvtnKfyIVlfK4oN38lrcLGT9sKxszka42Z5g6HJXcdsV2Pw1ZMrLWvea8HR71jZE
oYkq0qD/v1thL2PoBd62AE0wy6RMVAePPnvd4GvMHW3dUa1FtTqmh4GoFtvDp2W1F4ytJ4TFKYuW
f5Om6YafHWkB5hCFN3UgC12KSGHY8s8EPzI7hpciv6lFRhjUxsNWNBEd2mVxeOhYoD6TK0swOYI4
0vq5e6/JYx7pG2zRhDIMcgGz5szjI+lUVDAQXCbCAfsCamk7gr/7NQjVAlKOra10TM4sSQ8Ae7HX
C+goP0RUJvuii6TsgdBRx8s/JKhJGTReTGLv8B1SJX2EjFjRQE074hKUr3W/4TQTYGPUu92UGDCB
gzvS8UmalP+ZP2iYMcygcH6SyvV06vRMOQRaYIVMQyrjm6mjB14DnDW7WqKr+AgYNMCkXGEaII62
fBbm1Awh3wjmFXDCx0qBVICWhMw9xdRv4IyLHkiAIJloT8XXER9R6n48JZ8tWBIvfh76pzAzQ53f
WDitLVgKHrIP74x6BNchGShhWuCVN6tN6vm6gEJzx9NLgZgNYeJp8C9YPjX41EB7Gg5GIvhq3yzc
sjqt/12PblT7PEo38/K322Lahfods2AH/vf69DCuYzqCy9lmlrzPYPXNG4PLGG+cCxrGt1G0eexw
GGtO65fDAxgckPnc43ot3UHDfE8Pi6dmNEnz+eNb+dcvHJWztTw6lw9whXUaCkn+3LCEu8bIVSYT
7m5nBoyO8BoO+D9lDbVeocO7DE8LBsdEZ9EFfIjH9r97U4Xq88c0iP8vs1PQ4JfQBup/X0q/rDUe
NwKk52YPdNK9KD5H9xNOlfPBFADHu50eJJqTkCb58I+DF6e/iP7cP3SNkuDXib/BYUX1G0NS82VP
s70L/eMyNZGMbYgxHZAkFEUMGO2Is0vxS6dH8f23eQYvY/A3IoKdYPGl1fVPhMEaakqkiTjzs42S
EAZL1NcpL32R2bAlCNv75CWndD9oDL9YNnIsijeCyB4jaiWcImGufoMKy2sZx6NESek9Vzqy/oMn
tTbFrneDLOMtwwdVZWeFEAqCxxKWJwxtDKGaHPdrdfxafP8+7pmp7ZElb1e+ghU2dglS1MrEkpHI
4sI29JhjtnL2r+nqY1MPVJZGjMMGL3kOjvuEkWfwCp5sbNSMzRl1Z+7fRtRwDLZ60oNX/oW9UQar
Yp1/xV5Xk29hPsqGel89wSIIwwvuiTph1vOyT6lGB/m1Nee5Uie3l3nxhBmlM6ukYc0+H/TFBaP+
J9RfKARoT4zT8BL0brA5P+ODTeNtUvxcbByuWBXqeBm+kCT1c66FEubUmNgY5HMOH+nIwydjUjnL
ObClsnr01Q8HU8mxIZyA3uCFpVVOUQAuUYVD4a3L8OzqnvsiuRRFJfZiax5CNCw7kSJhARpCak0F
3dld4CjLi/K7Rvy5qPoVbwOHCkjSwr49LPDcYyyHAJKzfFIwdITLS7H+YLJF1+uCdrygnpG0Dv3i
i2kWU0tu8HWlBkc6oBUFLd9wHsgh8uXsooZOsOBllLgfqQFtFmy68+jBEDXn1BCjjZKJNzdGxwhH
uMgqJNUrjUvutJAtwwXhpIXsz4iucTXfTJeZkjvYpBUaVadgXyrbVAKKBQRlYXXKvomsTPqlao1z
1rhC1v2Tjg7eCKCUKS9idEadqAu/bAdR4TH4JM1oP8c8ogt4ToNsKrMry4jizv4yqqE6PYkuM66Q
4hFrliFc2zsVmwfK0b3F7nFE/N1BACDgE7PppsFyFVf75sso8aCnAqcwwpoeB1/GeeTmdc0XDArp
CPc+01VusDWNQHyS0qf2hvp6hOOA+spS53iXCPSJIPLNQjk6z3HJbDfjqaG7kEq8DahvqbtcR7Hg
8cq1xmd/kbFAI3ld9bD73kCq0TZdzcaRNerltrIhD6C9yckZy2lS8PVpzvYvo1Xbz10bX+zCx4aE
oqy02/39iLYKFtnstaMTVoXe8Lbwf4u6GTPhfg+f3be1zOjK7zuVpuqV2/XsSCKX7CFnwnCRXpDu
MLxOLpTp4iN/MYodgRceGQqxLJ3DSvJ5niwDnXi+r9sYY2p9Bk6hdYSVrmV51KGjXTosLCxiCbke
0H4NNoSsxIV99cj2WaiCePHqyqgzBlnxO3Fz22Ene1jsBbzKJTlHyAUI7T6akYBkEhOYR9Vs6WlZ
6Qg3fxkhleE9TY5R5Ww6Njlv5pHLxMKd6kQcbog2jNIPiaoiMG/jrSJpM1MSfr29ew01BF1dSydE
RSFcA6N+O1pNGe0QHWctoxM5HHzT0mvzl45N/g3zrLRlPUzlxEOlzLV5i8oo1eZq2gQ2SlAT220L
7nWRG2qMpcx12kpbqea3j8R5YKpkblQ8kiF5dLf7+A7z7E5kSXekJsqcV76xredu2uaC6fZh3bb4
4aS5FaXuYS1RkYX3h6qcVEEJRdFGAtuElWq8IPy51XzZdMhNWf++dILUd+erRYeIFTolseLCOJiK
03sBhqVHmyr76LYSSTZJCZC5h0c+andUeMcYd+KEBEO78JpzMc8/xn+cQ0dy8zT+foyfEjHUS+Xw
YQrlkPArRrckJyUS6nddkzJzKM0agMkrwncLQ7AuSZRFCEm998ueIqNxL2Ziz7U442pw1QcE4f0i
gR6k2mNIx0vr0O5CLJEZ6ckh5zMm844L/gmwzSAEEVMxIqyY4e6ZPjsj59SvhkcPG981+dDRI2E8
nQBlUkNihnEwe46wjYHhMrpL1jaxYJr5SP8NWEqjGjLdYwBIqFEgmW8XJnhtPJpfW+FzksHOb79k
t7FMkx8xqF3/nunr3O6EKgFUjBftj7f0Vbh3mKx7KnQYi0B4t4ebNTYID1eC3pb+kjwmdbrHkY8Q
aabk55BXZy4r3hpiGyeaBBBYNfr6EBqZoOMdV9sXTYTBy4Ia9RyudUcK8bbMY00m8jFXwSp/6Wzi
zcHknr/wWdF8W7eUF2A8yhh+xaiaCBYI4HRyq2/F7P3CCAQV5e6YNHdicM93MgD+WlLSEwTCEBbA
kIuw+Fj9OpZXk5muBPcdrD+sVDAwaTDtlFTVkkA2HRTzYV7gkJgtgjZbfCjNzj0CGhmzSrTbyWK1
0NHH35AOnp3Q3w8P7Hp/5AOt90PC4vY2iWRrRrJAlPBmIRJ8wgM//3C5TKyCf8F53CSxDd8TKSTJ
ZawK7loDO1Y6GayTZVlKEtQDG3GisomXPNuHmZgWVuOKrwEvBK1QZcPGn1puhQT98e141gljkcgo
ST/7ePL5lgMuJ8bftBeM4Xzf9XGX7su3sCja5tHgKYKTKVUYFop/BebPxVogiz2hkgJedElfek3B
J6zuvJcQApiyGkiRYnQMGm2nJwftswzKUzLD2FPS0c30ff4D4Mch+7u5PGWSJ5ib6Vd+WQrXgVtA
x/wwU/m9hDu5BLdxcffGmRQ2WmlgE/lcsdwrCMI2DXZ4IPkOUnLL4Hk7WRCRsW4c5SbTaYftTnLy
RpK0JxlXyClJm+Lu8QvJ92Mk/jAJSuSNXS3s82g7Fusl3ZeY/Nyx1a/tNvHi0E6sZaDYrRHxvtbe
gw1wMKE3H6GLyFcOcwS47n3UmcFqqCB1AOlbn0iIFHuP8XS8wJOemAEInk1YKaIi62swPBA6LLqT
DpsMy4CFJH7nshRk7C4pdJz95rovo3qCodGmydRfTBOBkoxiiwyCfzSe40fQV1Y8PRJr2GdVvgmS
9lrWWlgqCxwE19fBukxJNEj2YUkudsnPf7jZPafP0HuLrCGCdG2+fJ4GftdMnlNG6TBPFi14Jm3z
NYJiAndnxeQ/rHnPbXMkUX5v9/wLMLywvZDDzlUZSZbk1QLjF40BxBre4MF8Zvw7b65iS/pCAoJ5
/ksyqIZcRT5N4MDi+PjNlXBJcu/tVrgrmN+u0eQ5RT7rlth3m4dNToaehZd4Y62MtfHdqWTLymS7
a2OhCJEDoV4rZOZwC/gSdUrMO2PxyAIqY1Luj4wS2O2AxXnna7YsHsPKHZFwhmsRb52NiyUD/iaT
l8Lj/Hjgt1ZQXRIXPJNqQI11TvgSGCxV0xeTFHID2eOIFRjo6R3wTlICOayXzp7zHedB67SWA5FQ
XPMyvfLv5BZjHFOEX47IhnFZPz2dUlyeNI4UryRPFk1I8ldwfjTMC8qK6Z4mEl6zz6lDQ8SBOMZn
hudONVp3ewmv3YemAT2bx6WXPKeMPpbWni2UqoUjnCfzFXJAApg4OU+RTsTuHtppw2zh9MCf0LaN
kg7TKrrG+0/lOLj3n9nrgOOj0W+bOpr3377b8XKvSpXVI32UEJCeo95M7B4I/dNFzDN8odjBlVp8
pirzp6KFN+dNJi/nwkgdzOSBTvVhv9EkDC/QeSRaRUFXjRPzDHtpAjgwk4i0A9296HdEyrJMRDsh
woTabPVQTKPhHh5GMOeIogHYgM8TnHV28qZNfw3Z5iEjp+mVSEGd8Z4KKevuP4zl5DRj4TzQin6t
vOSpJDuUR1flRCDTwld5+K+Sn8muKf6evfQINvfx9gEBi2w37EUSu3m0dfg7eoQNmH/0PppZbE9z
xb7POWzRZxDbXmHk+jwaXfYN93hDyNHO7Xf94wkWm5v3oaBHD2pxv94nq03BwcJwl6PunT22CJmm
UXAN7tgLEPX88pbz5SD/I3mvjCVqsUV7CA9I9EhEnbCLQR4TzOPApcPC1xUOnyAkQjFT2VTYPORk
z7HhNvvrBhYztti7cjIHvhjognNp5vrZJxCAJyQ3i3Unlajupn94Ut706L3bEUq7Zn+jWW98EElt
UlPFryDsMrukuKW87UtVWkLIz41B08cniJBIhHmUr6jD+cMgswtFIbOjJZArHgqAP5TBfB1ksRue
QU+6aW1gli3sbqFx4xdwAkvWQlJwUSO62bEPg3VY9uGcQ9c07+mK4Q2UZpKvIKUyu0aTiJfmdJr7
CjX6m8wayM4r1Vw18NwoGaIHGM3j6IN2zxha4dOabcVBf8uQ1ttukUv1aGN34wIERPDO0hcNq3Cv
eYewByEq33njtfUGtWxaaI7wQEChWhI/3WOYgsoV/FZiSn8DkKM45snQ/prq5uoOVoC8pGSAI10l
ewI0YgZz6D8bDOmOPq8EwOqxLtD+wEkQvrXmtMlNk7Gs7qouOdPDut9yPzSzDCKQY9lQj7F8wc6e
F5/fTbp0xjJjm7dtj7swWxORvCNdvJoZUKnmKM7zapcAoxMx0DrSBIKqbWpJolM2L0CZiLlkjzFk
PWvEn+CNerbaSEP0pWKnOh8oOIkm1M9ux5ZIW6mfC+8ZSuI1kAxZUiA/hd3qmPtoz7SaCBEjPWOn
mxI7GW5OhQEItGTZIyLcoHGOpu7SGmwQ7roEOLJqPkFz00I7JqAN0L/9wJ6Bb2737zsCAIGgmaNG
tOJzfgB5lodEPmdZXAMsntBZ3UPo6Tb9lUE9nzYm3xR96JPrhw7Y3g/QDLOBv+xAdKDcxt7ZBVvT
IKP4OuGDaHAZXMJn2u6QbjLGYv6HsZWQvU0TGxThC+P0KGDE/pcaMFRHqC0xbQKBMEOs7uGiSL60
NPWmB0Vj2+XLTahPUujOQphTDGBh34itk9yTBlLRFvBbluGJCDb8cgBM5VnmwI5nE3ErEpAeRUU2
hEvU6YeTYYYhassEvRHgHjch2Br4GrUhIs8WoJj9l9OEyIBSXtxWwz3cLawcd6AQwjWRvzDwAdo9
4uYq3ogdMbwisODwh+GGeBJ5nwYAeWcu5rzXH8bLW0XO1ND5KXGBKKf6HJxzTyyPWSI5cDCy9ZcJ
uA8GkDjjzSE/CPHmwGihN4CYPwb3lJHFXrw/jk6NdQAPeYbWIqv/Y+m8thTHmiX8RKyFsNKtvEXI
ACrdsPAIJ7x7+vmSntPnn6meqgIh7b0zMzIicoL0XYg43NsECsg2OQsTRPQptYktxLATVgsR9+E/
lOLixqPH14F+77SQr2npAIPRxs2SJQ5eCDSgszAAgtaiNbEydtPFBWptmPfykJ7YMk1dnQNeXelF
0hrE0J4HaZwjdBwcNhWCEWH7029E2CSUfNAeX+bI73SQPRpO/uDnO9aE7o+SHJCjIRpF96/v3wez
86AJEUaE09JpYq2FeAYXfy/pH3JB4qEpvUQ6+UD7oEtn/U/7MIYQQjtCvvA83nEYbAdHT6ztXvhs
iVS8Djc55bzfy+gFPw1qfXpIVLMb3ekPaOJS5jqaReqxYDeSSMO40FdgAEcUh45DOfvLgwn7ER7p
JOsk1PJb+yil2E33Ds0pp2OyPdPK4C/enYQHTwFwDDDaEUoI2jhAk6JFCwpCCv/CEEsUBlXm4rlm
ZCPEVdjKZbT5EoDAJ7dQ0MF/vm0IVTnDpekKPQOWfcaNahvPseUbNHxRJIspwhrMXg9YZR8GCNCu
NjKNp9Kkgb3GLAxaPvbDJpZhD3zxDWwjmEl3GLF2aA2yx7JDebQ7gTr50g7u0cYU2Q2Kgjt9p9R/
EG8UAFvadQ43fHBivITiIzr9Z6OrJC9Fn9zXbwNTPZI9UaeCJG3pNUk7CcUskyH5F10rntdMHjAQ
JK2uo2kwLFJeG1gMN4FkxPn/8nw+Io08tDN/fmeC3ZQMdAmW4zGEPX1Z01ZdtwL8jIg0tEQFTG17
bnZ3ftxK1KFI9Dgi+GjSt20ROgTxlfbXXzgTVwewFKfvi31el4Uv8tdJyOr5U/DpfloEF7FrQNPB
j7HwQDidFcofCDpTkzOQjpo44boQIIECWbo+MlXXp4mNCwHGgCZ9MTPzxQ4Pxwg6iKLswBmCRyZw
qD9C/yHPk9A3CAdCVYKPMsK1haPBgmaCBmFW5zK4VSguIh456TqcEkQcNHUQG2kOr+YQ6kT9MgPO
zejLi3TElyf8e76JacB3evDPjc7LsOF8H5oH/DxuuL4GsDbYtBkn4jmS0S609FyuDi2bOZJj19dg
AWDhZRhVjkQEC5U+XmCJwRQFg+5cF6F6Xx9zMrCcxNJUJvLAydXpUnF+3zg1QW7BSvGbpofN8oIR
iFsYlpk8LkjUbHACKup4OcTXftd4kCwIhQ5OnuuOOfWtJsfbmnQCFHctyRineMC0lIJ35w8M7xc5
Z/S1SeCEBf8rz4SO9rXjhm7Tk5S/iKk+diXmbcZgRhyBQqALCLFEAcnwyPQ4jA0orD1LXGmgpeGo
TvzhNG9gW7jENtTExSVlZg3GXzsCRW/woH+F8HSnE5bYbUvB47f4Ust8ljEv3HBZrtiH0VCE4Cns
V2ZOBcL7JTS4yF5cGn54BVod4sxQhRbHrWUUR/9vu4LxaaFovkE1cKYpgqsYa/eXTiNtN4IsfJEh
EpqnEn/mfSjwikUEIOe7YU3aGD5uaBPpZH3E8O6fNeE0hdpI0k2nn9GCEZQRW6g/YOzRGQEGhg3N
udBDabGh1MGoYevzRXO+tYjoO6LILmmyMdGG0wz7qhbNDLQy9uvqvNnk0aEUr439zj75h+QELdAm
6ogES6RWVzJT4PcD2sArNCLaI3YTzzTrFvcmz+ho0z/ZFC33dmfVM8OYRjNngGi1VCiVtM1P1iuD
BvWNLkzWoalUFQf3YKHuI8cwp+AFgOPjLeQTgP0bGD9j7PMWJ4tiIft70Hug/78NFKu2/dGgRdqz
H4pXZtNUAfr8/pqWNtRA2Aik0Mewm+xUA1z7YV9IxIVFpDjiFlNz5t1JiTEbwUumRrxFB6xNxv1T
3jtdh96Gc/NgLQC9O5jy2Sj39kNxI32ZBCbRU0m61MUFDG4mcYHteCYfFgWanLIHZGfV32WJMO6N
+k0/kGAy+MpucUdIt2ezaSGBcjDY5NexWKb1HVpepORq3AD75+Jo0oib5KOAOsNQ2isjXrXoZjez
i7kP+TT2dt2X2CYTwV9nfUiLkvaOJPs47WM7JnL/anjzbvkll7t0HmzBGLFV1ZwZPjMXMoWPORPH
cM3pFXInn2N8xvmveJe9ySVlSABIvQ5d5sUZKL4ijJWm9/Y3e+Q00vgz2uqjF3GN4MIRlYzl+MCz
i51GAQdN/YeSiLpF9vbLEIlAG85vZ6Aibm4PN+RIbgskGL03oug9Ngke8tr2Xz3pwK4J5YUuRMdR
I9yI2QD5E01nNKlwaeBB9VJ8eefCwxZjXyEPU75wECVseHz5NbZFBUNHHH6FAE351JwSWnAo4O6w
T+D4VPGuZO1m7tJo4G6jEiIgMdOiIhqKBI9QTVKY1MLtwe2UvlYGpY4U6EE3ZwYliJ7ihy9HivE3
IjaQPek7RuCI7rHO3xaeY5eQNg1Gr2ZzEYLaDyd9ZxI+fQ3UhWWDZBoKmdCTZF7eZLL3VEYQQXLr
SiOD9fr0L2Yvp38s9aSaKf4vCv89MeB7uWSySSBhQgL21P0TZSQMIzwrjfqqu9nfgXMYV8esMx+F
GwYfh7O784ZD5NwZUQEJZm4kcpo+mY8pcAKBL0kgCHzmjDhYfXD8cFCcBNuRCmPjsVYYAcewz3ow
RQC/UOJTiB2oLXR7cdi72z1rM7+iGiDJRkNA9t01j0E3r/t6Ndkq9p0Y8bCR7bWkLcgEjOGLU4mD
55QYeOzC5SF8keNjx/GDExo/qC9VEfXScJ4GH/gRmL/SWfTVSVt0iQ1zzGhgwbdvlrk+mu2Zzxpw
WzCkKAHE04UYACd/zKQ4q4XVXQ2hhQ8EXOJp7sljZG14wc9VnFV3I/L1X3tQbKahyBsQJILdqIuy
hGLgb7faRTcSFRn6i26R2+Y945ZVdBIg98pivk5trOjIqKDjtdGf6v2WWZbLNbjNkUfhQkRheJ1e
2m+0QjnXhamNoJp6Ox7DuRmzVyIEBQ8qF54Elfd0BA1kIHMGGZ0KC88902YTxyYZ7eGsBJab22XB
NKBqxmTOhE6Pjw3zguytIi1uxg87fViKzPjb0ZsfsBQHfVoLjeIwnPeMo18eB0R7Uq8DNbUkCw82
L4ePc6BFOeRTfSe3CC4yIBGDPjFlwNfbI97jivCbV2PU67etcN1Y6SDKOiyhh/hnSjSmsK4fVjBm
0toSwxopAK+e7R3iPhRpIM8X/QuRHwdUYG4vSDQzAPCl6WDZxGXTpP1hdos2oT4/x+9A9C+RhjoG
/gstCXzGihhM3y7RiuKvIVg2iO0Pf1rldC4E4Xrf9Rw4R5zQRPxSrZla73dwGrtDpEQwxUCxaSnC
KZwTL0wiVkvuI4YOKEo3OMZvZjfr3uaHRVnThUXDDxf4R2bgdGjEi17SzxhhmN3W01I4RwgTQXBN
pp/eiwscnkN4ZeicqLDExUe0nR+QDxzjrS1A1MHrsIL+mVscvEqEbLzFx2csrFhN3MEC5QcwrAD9
luL1bQueB0jGb3ZstCVizfhcvPGwPHjAid9FN97hdNV0mJK2gEbFpMtD2I1FT4uNfvy2qxlWbjjS
Fz2HShrNqco+ZwLa02YGJyPWuLFXff8SohCTl/cAFdRufOqd11W4tt8fhinzXgyioozmLkA2WT8X
XMzLbyv6B+PBA6OVESahGiv2RyS+6ujFEOcHXiq+lu1Yp1RzzCG6mv3sbt8XMn2NsdDYVh7XfZrm
dBwuHqZPcS+6I1GjBX20mtxoaEzTUsHlZT9Wo17J3NAW3Tnms67be3taMk57jSFlvWa7MIfD43fP
G0xBt17tPrBY4oX4fz7efVGN4TExU4h5ogCiSHwYX5BdeMfz2+6UOFUyLtJ7wEp0m4l52CDgwTYI
b4+Gq9whbH2XT86hURdLDvOb9cPzoh9izVuit/Q7GHkMNwR5+wjdjWbbqAYtZ4YeQrgbmMXFfpLQ
+NPZ/WeT2Cw5FXeYxSO2Li6ayOrsm9+EqWr3QVgt3ugbq2+9R1681b+0vdHqRcf1NlRHvBXGBhkC
6+i6+CR8Gm4xwqmE24HkCqoRt5fBAO5ta+xQF2e9RC2nZTvbAr2CPS/UCHep9RMzlHfR+RhM7eTG
QQ7b4ivGrNA2Q38sbUG7cD94k5E4SnEbnxhCwH4TdZV4A2zsvie6MmwHRqGfwDYj8X7y6bt6RHd1
G8dk9AIEiZnAzYpqo2SqLbtbGDLYInEGk/O7xfhFfhjOEg5q6aaQ5zPxueMX75xWZrkBKwmiAgSa
18RMRG964GP0DugVT0RrxhiJSlwQPwYvy0YjPS/llLjpP8ml620CeiN7TggAe7q61BMlKRPhRXrt
nh3jITOmqIQAEspYvxemhW9cVQuCSZM608/WOB7oKz2c4QJGIeTCLyUlCGYkfT59ax6VBLM+dF35
bBQutJHxv3DVmUyOdTtCKOZsNbhSKHpHFwsigSTtNf+haZyGt4TpYDKj+2T2J0/QPEPJacf4dGEI
f1/aNvhJmT0fT1WeI47eSNiaPgRFeIIyLJulrZaqWLwexRGN6n9rctYwax1TA4Nbw9g9UkHGrG9z
9J5N6B1jHjg/vxl/F0+bSYgSvJ+LPteP11yoZVtvv+5fzNYW/uSbgdlFm5E7XgOiDhv/uOb8AK9D
WsfukZXFqmo53ezE3GQFldbLbACWk7RyBhUst37GyRChU2YbP4mW46uN347DtfbKZtKRX+ewE6Wi
SCM5rtfiNC7dELKM50KYqK2EL08aJenm6z6LJkcO5GgZTn8utuEJAaw4p/ktR6O+99vE6MbVUiM+
692+UAJ2aKHIGpEcdLqSAhGV5GgX1hz8vC8v3s2+ccOdEriSVsLJyQZ7EMrOFIq8M0d58cYjToSK
ailtGoYFmTI5++PLazbcViTaNiTYUE/9plPBXiOaEF2F8sqZQUQX+mdXF7PLRgAt9RD2ElGKXxfi
MPsjy7YzLg2N5bZG6SZORmCThgE6ZsBYA0iY+ZnrBjSADl4hgwpggK3dgcGiBacY+BTYwCmFGVBq
82sWzh5r8gmgC8AKl5RwKdOX/mnTq7SMb8m8JDrw1mxCxtWQOaF65e9sc/CnqVGYkTRtXhadx+eQ
hcmmohG4y7yz/YrO2IDSHuWPHA1C3O04nD1MI6z48I+DyZ2t1k3OCLH1Zw4NWTvyhnCJdTV2ABTF
G3stqoMX9fJ2lWWgCtqSgWgpA3WB7zPSgnWmIZfk6ih2zfaLQcHi1DWWhIw9xaAC/PAiPjE/KsCt
3LUoihmgHNmMhRYpdDFOxn3wsQex70htbyGiePjLJEmwaBDgTejOV7Pghcu5JwChbRP0+3o0Jkvk
hwMskSi8gzFpTBDh50R9nSCPpo8W13rUsWJ2WRDsv1yBakDkM3EM4/+KKMDLSXcRDBqRGc3hoAAM
6EVZXodPxqoItRk5sLkUS0XxJkpcnKp5E4EzSl4Td+4317X1+DlbCXsMFKA97G5c6TtL9lSYydo0
AtS+v7Hq8fwV5WUclQVQlSu+PwZ+SRxHcGTPuo2NoaTXIDzHAYRqoZaU8+boNejyrQspCg5mObwn
Dx8JzK5aTnQx+mj0D3YeRTC6accjXf+66Sm+OF41ohMIP0CnQuVwTWucbvkbcinpCA+vloMmY+/A
NpXWxYRvQdGR9v3R8RaeY1GbWvwu2aDNmiQ1DFKYPDEuszYPgXEbxkAHooXvwIByDyWdToEehnoK
dyFd7AEkudCJSPtU8h9bG6Ck92M7OodjoNiIN4Or8RrScAohT6Tn7Ja8BhV3CqO1qa/ph6FWXGYQ
g3ZDIoIYRrTNOefz1MESg7Ypm6yfEd1ywkPSF3iXZ31jGHhQLMEm1wkZFNEARIt7yhBmbh+olRmx
BrnnBJoUKdzAcbB4s3n0HMPiLsaCYm0dxWKyEDiRCoCpSNLUCHhiLHKQZJwoLc4dOPDB7/CprTGQ
3jIINNq4YhtBpIyIrS5ldxNI+IjRGGbVQGk66l+ZO8VfZQ1xL6mlcKeE3BXzbKOSuRLYmUWRWNMF
dGkCQisGjV5691MeuawjKhUui71A53QCssZlYveXUFHL+rCZ8+ltbQKwx2vgwm3SrJb7HdndoGcA
RHh6bs85qOmVCpchKoXYfxzgm4HYvGDxs4mYMyHEcPGRc2klyZKMypw0HjrKHCe9ZJnhAsT3k4TN
rbHuLg7vFpy5N7wTrhUCAdYzjeVCF2cspzKfivtu2kytpK8NThigtTS8hv70YjH/BFe07Txvhx2L
fm8DhtjL6Y3vHiF6nPDIIntum5Fsa4z5cOjjSMF1FG/PDdPhtZjjgCXF13JLyF+DaB5duWx2F54T
ZCachTzUg8d/F4dB+Ui21xjIXSKl+YlpSQE4FnTdkRfKsQHkpQJTtRLXNje4hkbsg8jL2W0fKDCG
7DlxF2HFqQY3n+zL5BQ1A2IUbBESGR6YHNBS1D6sKGrLkVeYuAyyqUi/5CRh3bUXTYDUpgV/IMLD
zvYuo5yHTanB45DO28lTbHEd2FIR5iwwZPpRfFfYEvK05JhieQmVnjXzW7rcCW6LtxIPEaQfkp7E
N844mmm/Yk/BPwRyRVzpl6Qd5Hiofk2bdYRBKVdg5x6rBMskz85jAlD55ajkZ9sw4SIpiWG5MJkW
4hFNeBJT/khzJvZK7j3so5t+wFM04sPMFZ1kENokDz3Pt9nF4AXnudDhDplHaX4yax/W/EbmWpUK
lwD0I09mHvFBCpvldjF4IDQzeCrycBUz4hhg2/DyoM1Qvxxss62II2jHjZXLM0sbepieGhb/gCVo
e5xAXBxGNCQYH1gFeT3i5sFOgp4uXVuyVj4q63pMaKJmB7m35RHzKITL9GJt85hYGdBc2VasyAKb
VE5eMU+5QeJKUycEjHPCNM09m25y16JtvGoYX6jHkz1N4ilH8c5sTx6s2I07j2B1CbmHVUIQksXN
28Jn4t1SIKeUbx+tnPs6gI/H80h5lEJO5E2xu7X1Vd/i6QgnKNWsFZ9Sngx5EC80HUL44FUmKU/p
bdoePB3YIJB8uL6h46VebMsd0p09n4vve44OYz/k2neQZ+BPBDobjeu0p3ByU92ZyC8JuwI66MLW
JQLKPYYCx/NJQ33AhpH7FPeD+DKSGcSsFEs8Vm7OIc719EB27lWw1jh1PpCuWIgnZwnstaT5TNTl
dM9ZNBDFcphccf4Y5TGRm3qL64CvBfvrw+uxjhwcw2W9ifrwacIJ02xebC2eaQFlCIkF2UHLKtm5
GgGGRqGxWOg0h/jk8nvczTzlXzYriCcouETtyGZT+AQORI+JtCa58ZjxQFhj34jHSiEaIKomO+ZP
FDU4s82gzFM6jwzDcnj8ENbaIVWrz+30kI2wXL0cqls9KCKTeCcYBeGJBwTdjI9m22nD8mLAoYiU
9f89W3C+iGNmJN5ON4fbVYrnaHdxpl5gJvKOY4QDQ2zmWY5P6rgCkmjTF/rM3azXmxmOISRfV/JW
gRdocEiCD/Bh/FxN+ILqgl5Ppb+JnjJk5GKR/r8x8PqsJeoRTrH+4rXGkghJyXBZA4m8bRXFWDVm
cjtRoke+KF6sXQ5T8Rx4AzMKXCN4iGAZd8n+wVrUSKEMI9UGN6EiEu+lhvvFZmwz2I/r9Q0xpKdG
qB3VQY9al3JHpUzfjAU8SMACfoVTx1EBOKipDqY6YopI8YQkdTaecPCpL6BdaQJOXDUd35svMEhY
faTi4naN8BWJmMZMlSIwyDb8UJJdyZ2BhnArqQa0Lr/LK1DOe3FDsY3ikOMQiGjRgwEGfE0N1M8+
SS/iE4QyObBHFOMCJ40T9tO+zIl9+XhkYLcg5RWVz4TpNMgtMiB0qoizuYHMzFguWqaKlQl5YY3k
Ad7DdPCMNvbowlC85I54Ve4nTSzOcfFLW9P3oXs9G7FB1v0t+moLQ1+aeaLXWLL54pPNwiHnj3Pi
6NuEcxsXY6C9k93Q8RixEBIjlJ0dcDVB7tGk2a0yJV46Xy30g1vSBVJ1wMSWmy2ZzWcCsAkuAI4s
4B3hMWBRvov9TEqHy0D1p7463sOR42xnTnmlC2onCAI8cM6aCxXxjsMCKtjQYxMYMI8hKrJi2WUy
SleoJyDBw2ov9rEUMDUgtoqJjQy/wZaoQDeZd8nvURaaCAFhdlJPU9d0rDuB4W2Lzc4tie/YaBHr
nhSnKRA126XpM2aArUruS+0Ij+/on2IhmbXhBiw6En2gzR5h9dfO/I2vGWifcWanUkAJOVvO+q6o
vcxV4zd3gY8FSdcRcuMF0cGQY/PNccG2f1FLv6mviNicRW99dcNKiqCoj387hvfZ4LnFz+MDhVjr
C7sBADiH35DGXOku5Nzemv3B2VpU0fDtMx2BL+U+HQ2aOMO3Hn0gzS6Gew+RBg1vSA/JcXTj0IRv
TzSQa01TRPbcRX4QMMv8LYJjknoOrXK+TWwqIzhLDADWlZKfM85zglCwL1+jl3PcMJOiY3yYygMo
yFQ3feAuX+CLOBQVnj6kmXT0aMHzLjF0V1OCHv693BGsMgC0sA1iJwUCIBVQkRdkCBh5/Wi8EqKI
fOAplFKCLl1QDKdPw8vvcMMbmG1QaxipfbY/uJurztuEhgNlDgdxQVnxPnW/2PrqP6Y1OH3FTbkJ
uYPgLASSjeVQKPwNkakIw1RGmtfGa1SRkcRAFE8mzbQryMuHXPXBz7vuM8c7DgksO9AAU2cWJgx5
so1EjMfyt3sbbW1evAd39rM3V0TE0vP0/GHFe1bIFTzPVfRDzO3emjnc5egA+CQZPOOiKRPaAJc3
JuqQGeFbxdH38TniqVpk4BHHeTnHFg4E1xFHMnYXq+NM3BdypqgIzp542/0fyARUf+Z7kVJc/D6c
9p6ZQssUz3WSBvj0DqoIvqb9QHR7kG70SWxOBC9BeqPcXr1dsrMKxB5nES9XPQm/O0rsrS1gvsx3
XG38lvc2AOVOCmv3Usqd2ePkR+cBnuW4xPiKwgXODk/8h+BzKBXPjE1vPhxeGGbqTxiATL/mBRR8
nZ52m0ONH+vah2XbvkO55yqCOgUx4x1s0mOAS+/qbf/eOfxWlzU8NX989XegDRQI76qZylgS2XM9
7xjt7Hg6JAmx+6nnxeU8n3rEYTJZiL/kF1A9jW12g9gaAX3gI1Wcsga5T9qD0Xm2+vD1ZTJM04lI
HM9w9RFumfOdzZ76pRdUlAwVAJnz5vDnqUE0K5VXY4EaF7ooYoS3Q7OCYVyAjcpqLgnZlBTwl5Yx
BRP3Up0jd/j5axgNDBF6nvQFO8OGdeYY/CKRIREbdRDK6Kho8LpHdIO9AT95Du6T6RAljb5HQg/f
mg1cIfdByGJShm9FfOBtzVuHJJHeFNDiyXxCtFc4spq0l+j8DWpsGsVBm8FluHVSBXAqpWfX6wYb
HRcFiIlc/15GdUKjZr2Qy6HJQBKxj44r7iNSEERUAljWjvDGZfmx1+HRO8foEm1GNXnqT+Ezqcop
iTf3Rj+OOFVy4sqYpJ981NhHjHOBP8mq+WsO4fyaV5zcTESi13U/UfW/JyrNjIbszpHuMC6HhFzh
OWKAIPLSXbAx3jPw/mU9RGfHaFnQ4gSL6vzgfrLL35dJ9U3zsdwYD2bNa07tNaLdGKcB+J1VB5k8
NDW762wvRieGubvgy8HdakTCtnxDRyvO1upsadFjYynlbt0YtbD94oawgr3TVd+QWRVKoo02Xgf0
NdZGN7sBKSY8FuePUC3DO52AoWahZX4JH75hNV/GffIMkJ500QfIIn/JAAKrQaQkKYyib/5IQIOl
LiqkdwnyczW0Sj8wsBDM+JJI0KxXO1XfUfHKPe6mfasL1zu/Tz4YviJC4/TIW389lizuSng2MDy8
uI+/HHpN2AAf3GFp9oCFba0eqpx004BRjAVsK+ggkqGbmDEI4E6orI3e/EvI2OrqhEHe1nPQMtWW
pQmxrYeYeYM8le5Aa96Z00v/TS6DNog7ySNGXH1GFn42uisysOCIUHJLSxe16AheRw/GBB6z5t04
YmNBW/3jYrfnNssv+vlGLoNmhI3IUFGZDQQBkh/YxCCIscze6+Ykqg6NN/o1uAVyct7tU6jFx/GB
aaviOIanMBkl5mOT7rItNB+vj7BdpXVdB/3lB1u/u94lC7jrbVjcd7ob2xGkhH7X6IMzotN9uKeI
CZBRlX3mLXZlE5pMgyvh80K1SXBhqWPE3B635h1dfQU+AgwXnLiupF6Ms7Ixcsd5oQ07pD9uHHSN
Ga20irGwOGjGg/P6ZtZD9MrQ8sZn+g4PD0XrtNgskTNDJehCbPmY6tW8eR9aucPToEEKXPQKhi02
ku4a0w244wtGAovPdW9xH99n8lDx6xh/14rP18h0ewvNqfDJUXDe2TAi7Qew4VwjYxoOY41meKT4
Hc4DlKAMv7tczcMRtSf/5fmxKqBArG+hWvdpIdBosCuPLZmhccdOqQ6byEwTeNEfaCg4WyeH8WkN
y6F8A8L7sLnRm7fLHn7mKBC7kZLc/Zt9Wk9ZDNmU6T/QWmgtLQ5wlOWsQdY6aKMGoZ/epjM0IMiP
euYJfaYzHTagHRO6+B8qDcVMh5Y/8DhsqWqGWFLGSEJ6fOfo7KOt3R8gHCF/5FhCurTVvROtY4T0
zn6EgIg4Jidw2yUWmvdg6lUPE15/k9Y3FaO/i2+sfFXXJq9VvTHyL8nH520ogEzdyWO19z+jG57k
0cU5Zy3q/UQLWuwPnnnZdTHdOtsHFjaShKRRe31MQB90gIAiy+pitwOlYXQnHeBZuEgA0faL0Edu
4H1xnjC+YdvUJsfygmsqDV73HB8y4pd9sJG8DDarTcQ5CfH86XYtlJdpPyWlM+7EvR1BVcRsc8gG
PXJbME10gciO2u7OVBG07Z2tieChuar8x+iQnWLajMSHL2mBo5Rn98jLaCn3/YuS7KVfOET6hlJu
nBcsfvQbtvYxq5F6Mjoi3Gz0dfXvzQbo6PVqm+32hLvX6sgdFkEfpWafPOoyas+VySlDXgQH4DbS
FKNxM95n9/U2dop+Ra0x3C7U1Yc+Dmk9h376DpmMii5xO9yfrBOZbw4BYPam+04tl9RH80RgS6gG
YUxUA+k+NR4kwi16958PTXeKPJpY1GfUjzRC+StFIeXfJ7nbSkbH9Bv3Q4WOAFTHCdJwdPg7ujT1
P4U6vDl3l8hW/w12cw6jysY4B+dsmYL3CC4y9xuukkr7YmNzdhu7sIkaVNcWir1P2wUX+phtIbJu
zc74zcPcuKK+6RjQRrzn8jaQB9x1u5M9fBBkRE5jQtxErvgGEQnDRrJv6UdmZOHaEHxTMoZp2N3o
6Gip5Da6hqLFJlsDJEHhtBlJdN7GU/IOyo75vryNXqOagpLr5+eDa7aD+Et4VfNTMFxRMwQfRmXt
56Q0hJGHUyfTmqt7RCiabqPe3uKXb1zY3ngh3nNvkLMsNHTkli2cfZkQgXiG4hgl3G1ALAKu27Fn
VU8zAEG2fxGgxhJrbgHDEaXqzznZpqldzVN+maFoHZNML/t2N4TCQkM6sAvMAGhrSWtQHEw4emN8
Tmh2vu1GdlzvPDpLZ40T/IadAK3+agwjIWTe4wRCEdP+uJaPUYUcNpXHDEeaBRBrZ9S4V1NZcLC5
rw/FFXQK+nUKFT80hwVGo+AHcD6Em4HLzD+WAbwNH3cW3kysPw88V7rJ/sfBwKVHf1nJaD3OGu4Z
uGEzfyWtgbakg3aCRvv868nYqlHfa8j4jlQzMetKx7AyIIYnDXu8frk962x+h1v4sjchwjI/Hmh1
n2GLIhTJBvZdDPzU2zOxbbosL2coaHA7GYGHqYpoAYQ8PjU2WRtODMTT37ydC5nk/DY/kpISr/rY
LNRnWs4E7k2MBzq80ZGwy9fqgPkTdpOhqtgtetvVbvQCeBp2d1ZvsOHQY7R8uJlAdwg7tQWXYT5l
PAlU9vkBTmrTeNCeHYq/MGatIBMSartLnGNwfvyDlsfAouErEEOXXfKhXEffz3zykYZ6z7lN8Bsl
V1sSYPu07pDJD09MN9rI/HA8KpHsYTpKMZ9s3/oH6uqOKI+r1sOA0y7YUCfSyLy7sG+UxZ3mNZA1
hQ05ZH/CyqNk4wrB+i/kmJvV+0RSOvW0QQvfO2+jWk/m72QIr0UPu4uRiilujTCUgz86iINy0pXY
IUfUa3Sg2VDDCzU4kU+CQ3P2Nybd4Mqi763e2QFzmD6lUB9RD2cZwmw4h0SYv9fs7kHd0BtU7Zxc
37Bl4SQeanpjsXFx8bGOjA40NunpiD2uYAMMFMPVWZD3t8dgmRe25i+6tf38NqHop1bML1RXvL/V
+wPUo9qh47yDZQGmySZDq2tUFA0lDVrIVnjVOnDjAHGSQBCfPiSazYB0MX2DmlxKPjl13tQ8z1Hg
h8hnuRcPHN4bxZ3ubVVh9q0mFwsAqE034DbWCjmzKuvhPJE3Th226c4mX0flDSazQoFLMGkgBXyt
FIpZ0bymR7p7IPUiNMUgihgpWX4zejgpeCTVTT/YW4p7W4nm+jyn0iQoUUdQpbzdAwPFOELcfB98
ojaIxCs9mW2UuNPxY/AcwhdL7952uJ1y1os9/jUEr5E5mtQiMUiF6ncRFtPccz6MyTOV8Jh27fuw
SfOJD0RNtwPnjQGabUyt7KOe78ky8vxrQrZgdi4ENy7o+aU8PFoeSwSFJ5wm6WNtQY1B9UXh3xjI
bfxOEIvLcSstprf7QBed7ct6dcgE3BEVdR2hSX/rm0RF8zfhVZ/z95xTlExdzDVTYiT1EirYFTZJ
9mVU+VRI/tN9I5Lvzk8xOcQZTARQxe0G52yfQMLxW0wJb/MJ21T0TXaFmjDpaTSPNb3HNAoK50YK
7S1gTWMceo4r/xp/0BkAQbfn54w3sa7xlWTepxJDyNvk59DqV36bAdmrek/FKvLKKYX2Id4kyuQ5
nw6R0BJvtvabbYZon31kd/5Q0QJsj47R9IU8n1phzq7zNyVKzOV1cgZyoiT84k2QIZNPnghE8XtK
jv5FaHpHrmJfNlc9VvbO3vtd0qE2OViD16f2cbqsBFHXE+M+jLrHjOIEpoaNBFrLAYXN56WL9LfK
NyONG/jt66+nJWU6FFrjNHn9taNWfikwiVxj+algKFSHX3833ni9u3FyiaN3/Vi0PCSbN3DdA9xv
NW4WqELQgqZtfv7rK84ZAo1boTBuD1Tz0tA/HKAYXxkH1mOuqLaGMQjgTXZXOFmOaGdfxpF98J7w
iDOoh2cGlyRK0CeLWNVl84J02ejPHw4LilUVfZBl3+9GY3LkJBA5N45HhnRNcMngHyRGnhY8MzgX
s1PltO72FgL5sKLzOa9LjGLdC/a0SzFFYG3Oz7S6lLBOe0aLA/Xv6dUDcW0gz022bEHSOm7dZtSm
UfV4STH4ZtQJRtGgHm3jVkzazhO0nU9ceSd3S5zkgHSmdhPNz0P/LF4g4Bbfvi1UDqu2vVCSK3It
p7rCp9d6JuH3fnRuOBiZb7+VVRzPW1pU+OM2Y8xVwsq4+7sp1FXB1kSftUEfeXX3xgEJr7E6Rr1h
FYmniGbJHPge2Xvn76PY5J/ktiSXnjgnTM3jD7X8UiqLoz+AhqwTUI7nhNR1jh3ABCCT28d38Y/4
AmyKMQRmE/PbiBxLHD3w9Zi0ycJ35LzK/BYpk1ZtPGCUsjJRD5OJqOSr9+yz+mJKzwwU67YSCf9c
BMHM31rJv8VO4mxPx4waAG+hEFDZrFRjqweL92S36AEM+64W7JiHDl/uaVz/DiDL5EEc1XSL00va
GXe3DlEDfNutXCVs6JuAqYkAIaBbA2kLifFG5d7zpnXNz5xiKFwsiv4WPNrmuIc0dgm7uDVWOQnF
dKBpbf8+YAbNWcsQ6wWZLdEC5sYiDyn0Cw8cX0F4wE9qxW75QusAUNsBS54xgXhWv80b7kYAR/lu
eM6veEctuxvnPh09lKiDVTu+Ry39zcDsu7V/m1iRHI5G92NfYbXD84JEgWbpxQSOTVBxch/IRWuc
K8R8eGtfVkdf6XqfaEdIP/ORr/kxveddNvv48wg7Des2u3qvcT3Yg8umTGbdD25jDCLYExDk/TaT
iBln0i8666nPDIR1lTZpuR/MmJPv18pie23piMscvWP6DOGyLzvjOj3c3c8Y+P7bDi+EcxltUfRI
188M6/hQyeJWH5UeaG1elvTPGePXdsnZsY3RdBmBzs3qwnx+m9wB4mP7YUCDbFgnDzoteSysSLuc
RzGPeR6VDCWlt1CnwsypBu+wFB1+UTIrxej5+/TpVQyQkK8/XNmXAPU0ZdiGSocBQGd9gnRIt+uJ
46BemrjTBbDM4ddRT/BKHeNsx3Tr6COWuE9oi2dYD8R9gz7a4jI+5Kccvb4Sqmse6YWHS9V0Quvj
gRizRA45DPKWNV331gy2POCFP6AKCWWMxyei5jzBLnqQxasd9gwI3qQ7b7cI/BAZF4QMYgQtkA8u
EtwrMUrZWJ50kWno7sUpJzhG2smrXiCdxJXafQbXAKeGqUkVzc7kt3lN/vdhskxQRzlorRCBdqbW
p2DssSrQ/OPygheLnm5Gdzaxhrx18uV4oN3Ii5C2cNSSf5Hl/fXTakQhdCZ95twd1qNLRJVOsWMd
VF2K2TZQ8D3e7IyOavZRLNq7IXmWjAfpon+2m4zSoTa78UdmWACn7weNBf3P/JBH4M50KxqxUlT4
313IeU0yjsbVe7fH0+Rh1XSlAdnAl/HyYOUistq71KYnLFORAzGlqQPNexr1Wvn2aLwfzhRf7ptN
ytq/0s7UaPUtHqrxhduYPCmU8h2/u7X2dfAfS2e1rDgWheEnShUQJNzG3ZAAN9RBg0PQ8PTzLXqq
Z7qPhOjO3kt+OX/jksf/9Sr2jIEQgSSiC7wDJ+tDg8G+tgjzbgd3e02vmte6xFjdogKh7sNy6+w/
wbw2FJQH+kTS7q5jXx++VhuTFlpQtb6/JB/V6F2HF80oqUICOuRpN6fsW7uHzXegwudrsRja9w2D
7hwAfeqZWtTvea/+Hzj5GjfaB761ND5RqSQFKCtzfhRc6b4yaeFiTnM1vkuarCqaOkDi59EbBjJt
jflsN75zBgiBzUCbAvFdYpPwIMf6Ak2fzx5Um7BAErQnSHBgk/MZe+FQx5B/+VHtb8dA7AWq/pi8
JuyWj7xB6d/YpDOgIXtWDX4JtJyvOQDIUzxM+LtD6R96PJFkRwdjym9p7W7HfMkv+bsC3k2mCUwC
KPsN7VirpHv8+wQb8um3zw92teyCD1ewwpkwf/v6/Vx2d0T03+E7+sZvquhsiNVuk5xfoO7HUE6K
9tLvXGQrzm7MjvmPY+InIX+T0QHKhNNVy9ePyWHDP///2uOkWpSy5EPqgDPgM2wnp1Lr/ZZx2Hwo
XoA8RgKFfPR1M/kPDCxeLXwh2PBGO6jr6DhpzD7pFSFO6PV9610Zd4q+5HPJ56r3X0Yjnv+9uOCG
sV00V4/pJ3nBZWsYJH6fpJHXDpu9t3oraq6QM4UZBjdXNR84kKC4Cjn9YVbisCF7TL8Ev5i+AIh2
VK9NCeJFP+uTNvIGlVn6wiSOP40P9neRDJouIBFJ+kmPuFWuvoNP0jF3xa7o497Syk8Fpi7x54wv
MEoh6WfaGWKE6uBX2vF6w35YA8Glvd3EB6y3erfpCtyCHoKCewfLTXhmbTie3VhZdeMOuuzklOJt
fA8061Iow0ZP/9KnzqkFy/akwh5/0ktRRgr2E3uacbdC/rBhNwfG7yrD/qrndaZzNtasMiqjOzRR
zMJGneltsR999yZqwxBM0/1ILDakn/dGO6GdUymLnwWfytV0jwsNIFivlz6xLbkV6vRWfHDwi7T8
VnyxXMGRoTOVi+h7KBSmN+xvcbbED1eD9aXFfVPxhIoGXtbEBxkZgn/70rD5hBVGPQoqTwC9OpWL
WCHTanTQgjMhHqCziI4rWfuOMnGshO3arGC0TpupYhNWex1g9N+01bNLR+F/SLSE4uHn6TXiOi8J
hCFE1LBiKbjPHssWmgwCjhNf6Cf9SLHJkhAJTbADU3wJ9lCQJsaR0AqSArJD5BwkfGQoSHo1qTvt
LJS4imZxiy5kQZKq7G0PsTXwvtYxIU86JpcINSsYPfQanRMyH7S6ZF34srSQrEfUvNBZi0QlTIm1
lK9oVtHKk0zOeLkPYt/Trx93GJ1GSI0Vp5FizVO+i5AEoJpM2xwyVqqlhwhVMusQPfjQAfwShyPR
IUXjL6SFtjRYSlOJX4EEkwSFguMhwT3MiAkJeeSY0hRH1TTsWM24CjQK1mpOH8Z9oQtGaItLQkV1
VUTJuybUTY0MGjcJKJxUcyPNmxOuE6WaSU5uyp0c0kE2T4gTPIqTI3JXQluQPqGHiRVNPqTuRFZO
vpR+7U7ACFtEechRpSZHTsjHQU/IrSO1Pg4AftFjVUhk5QeyZ7lPksBLwAnVgL19ZEHPlfyEsBx6
VXS0OzwUQmFEtKSCTABAB5GaeUDCwyFEvG7L56S6QjubrB3zNWoz3CSWfaKC4WKYy4EotaN6h8Ab
YTnppCuhPEssEjtt0fEDaUzSzYGk+/5Lt0mfUGEiLUVZzzzxwPhDN1GxWtA0bL4ZfYID0HT6Zy9u
seQRVaEBdxW5M24VD1dLHwXFoVfwIO0j2eDez0OF25JzZpBSuA2B1NOlrbnlyWuknIqR9mKFp67w
THNcLnK57bs11VOPocNFvsg1wX6hasVWcovZKz+W4gAPgL5nK12vGbPR+qPznaCiW2nPSrcOHTgA
fJLNXvn/wbFeLnug88mIqORbdv1r1JEkHRf1dAcMrPsbVw2SQxx405SWe7zueggPcbLn4HV1ELmo
06oKGghO93S6p9eiR42Yi8AghD9fmPR52yP5lQ5BFXCf6JGfi65XBZ89p9NlTi/kp23vQWMFKKMY
glQk93JuuwgqivNF3PENusC9krsdyPpBwfBr2Uj+bFHrYl8M46E0nOVHaGbFvMGUFvlM764v57Z8
dhdJFh5cXWqHwybYBaBkMUqXOdUHW43oAyH3ZIuYpvoFkC4H+3eHOAfO4ssvyWDn9qlpqjN5eeb2
3a6TOuF4hJrxbdl0WIYNach6JK5tZIjpKXCZdfp1uoP9poJ0wJBfpru+PgeWQAQDQWx56Edfh/wY
NjXqOI6cYOMpTd3ThM1BuHuS5S5Pk/bOZKcnAnBed4hhyW3JLvnvDBuEYhhoN6DYECJWD32/4es6
RerM4cq6CL1Q4j6bHIOH19PvU/bBTWDrcoFLxYzz4Vvu1oEeuNxF4B0OHglqRMniisjm1W2CSfg6
+00jka958i4n9Jx+Y2Vcpzw8RlBYJ+qMM7+RhN+WSJGKlIcMbbmTbXwT1Ig78/HnkG/B9njluEl+
rg2J2+2thwnHB+K59rFPNIbfJmWS8ijFEmW2Hz8nXZp+lNu7gzZb8/8BCWl+f9x8jJo1ZnkKTyEM
di69Y7UH3wxVJp8nQQ/9aZfju30Im04T+kDG7WzOmtk322+6bN0e8BjaOh+J2WDGpkvOH/YMpyR7
4Tk1kuYMGaRkv9l6nPbXaQ+ajIn95ripE+oOD71OcGp9GNxGbto3U/pUHq4u50noBN5sa95V0Eun
ibLmpnFjYr6X3/MY+CWPAcTBQeojPC1lzIsxpyRBvS6u0zbz9pd3kHFGoRnx2p3575E+pzzONoUL
aTjKrIHcJ6+FIGQq94lGfvr8oEjTt4aCQQIY4ihGL89ZcEDb9Cwqst6ct4bZhsmbtcLIgS24nuYN
ZZugO/XofiKEyhIjK15KVUR4cMxdaGCyKIAiSWi20dcMSGMl7f+YgrgcrzDhw+lidDX8PxFpRj1m
Uv+oJ9wKlmQg08SiEHtYPiydC7A7cZt5RuRxQfO/3OvCQ9KqANif59SPwJjJ+n0QIBPKaGSOzPGe
15p6LI5SvaTCKV+yWqOUyRybU84qTW8OdC8pbaCvrB5UpSQflEwTKyK2ZM0g+DzoNCjv/PhIp/Nb
5PuEzQG8Uq4BKSxrEXkoRWVZb7wnUOoFa7A0bgF2iRyr4OVy8Nh8JSsjKSLLHVX84dB7oo14tC+Z
J5tTnx7SOpPl8mgnnH41uCbv3/d1dDYfSJ1SlGSxG7bRywMFLzKRSXLPD4FgASnI24smpY4G9p+o
QpoHd4Zz5YOq29whOydfB+VYW2UawcH4AkcD32UzzzhdH4CyNYmkbwaxIYraPmBvcps7UoC1AeoI
ttGH4g9ilFSWSyNZSPtWAqqLfwUtL5fKK83jOhMcUPOk3qs7wy8FJ04CwJ4cmtEGR6Tm5CZ2dB8H
s9+hoi5oOnqDzEM9SwBjogJ65Fb87CnRv7OkYCb4MQllQBJJ6f7tAOyh96znng7QUJJm6S3vWavX
nB9SiTLtU9pHLaFvtcEmGn9wJclCePnDBjZmerEz1iDfwB+C8mZJBAc4GmGGrLd0+FcPJOCuENvS
NDZcn8+nFjp0wgsZASQ2drga6RZGaoaowBm7FI08w0CSwytzpBXQK0PhCgugbRo20C0Kw0uIEIJV
IFWhDfiKpPOJwxRgnOS4uVptBCzQl+PMaKr2Rw0PaBV+RWALbGf4Y1oOQWX97g0yUYC6nNTCaaOd
dKxi5zlP+wXm6m7e0Hz7xv+kptAmdFhFfrM0bwxXiZhsLk36HQU9qVPdDNCYDwSo/tAHXIvX5yEi
pORZ5nbOC1cRcuTXwiNSECEPmWqYG6iS8gqyhi1Z6LsI5dMoSqaojQPlLF6GKDFZ6G32DMzJLLHy
YNEwQIZbRVyIjrb/x03mW+svJMFDcWnADfXjPxWRuGcogkWYh4Sxxe2O+dHbE68jVAONj/OHbrpm
bw3RteIRQYEd7S30YBwmEcUDarVhmbMA+mDkhKsyGiYa9lNbJAHla9YUZ3C2BhezpIFpj+TIKIvR
vQ7+atArWwOtdMRUVLBHTEf8ik26oJXt+Ch+20ghiXSKbrErWIviQa3DuPVVS87FRjNdx4McXUEu
N9a5AOzaDRz00AnjoyGolWmIk9XTRC3Mkm9f1vT8N/1sNPTUlWyH/hIDpxqfPAaJBbnACrlvU/kK
wXB2KgogdI93Q/bYc5QMyb/QwohuafGDW2jthuy5n1nHPyWbatx31Uc/xYlr0cKvxr/ziXEiC1GW
shiW2+HUQjVr+tsrhuy74T3k4K2JKOiJ092UMwqnaFRd9dAKRWo/nOoxX1qcC4oltsWWHOTi8ThF
Y0b1LbymzuOeYyDU4vw53AUoLMhdIeFF/Tr8WFMxOEJxquewU9kvIKGvIbdkHxcaZmucIAfgui0O
zucLbgTf7RGu+v2K43NauoGyFj/nMuQk8dTjFA7e25z2s/0fd6Hpy2nGzsvSEnRTYkfTnfiEmI1c
jZYcx1+qJ8jVl3/0WJb0Y3gfteTxNgE20KIQT7fSmG/NXrbz1KwJTzhpJfi1aYOwmLsvw1Jn3/xR
lBfvSJT9MFUAEBf7AVu+6FE0ABaxg/Ns3z/OBeOjc6z2jLJAI/1lzN3lmgQu5d3sjXpQQSl8MC1J
L0EyFQFGk5TkedPNc3g3rLxIWnudvHUmQCZ2Bl/MOsNqQRZrojK713dtnVplF9g+FQvm3ZtDKw85
cBfC0S4TVXKaB1fea8mJwITH67nnEfh7Q89DPJ4Mg7zBvUTfAtyjwSEkU2DZRcAaUg3T7PPGelQl
T6aI7exoVmd9gfIoqycrotka1bOLr7qyptHqcJUYxA1tQ6bsKmEdl6ZwJMwSmtPwKGcnaHZQbn+E
qx2z9hfkL0htYlhSrkVtSbPJBmgRRa8XSq+yxuCAzJxORiw5TMRdzDlJ5h5E55niQsdjJdmHAaCG
YAwfDpLJOmd6v5nXTSsppsbA0IlKCwaq4uyxK/JbIlbp/11WfO8+06fXGTeGeNZdnCPTdwMFUnpE
Ft5FW6agY1xIzL5MYa9AbHvZkypsbVCnZT3c5mBQPOGu3OnTQqzLl42BCPkTNGLv3gUhyqSlh3DK
APZOoINTErPKIcwSypZkF/ZtZ8wgNEBLSsWFIJw2rXjqWF7eXBzthUjAU/elxS7yJwd9FWzOWLCC
Xqe/TIme1TB+kFUiM/PevEhY4weldSnOg61k6a7B/rxsSPXirAsMyV5lYu+q5W3Gq0Ezn3Y8mzch
CYIYZ4H50tc+033OYQPBL+vrCVHRMAERr9h08GFUcoNhzIFeCdD3AfDqshch6IKc5SLBcIMcJsbM
19w1PFeZTS0GvO4YKAMyP2CDEDL/i4CoYOQondOuYiA6y507iWZJOZGRDaS+r4PSFt/uIZX5BCh6
wjHMyjOhCkLcE2iPVF9gKRD3BG8aBwroK4R2JjMiJm62uvzxjWzhxomwCZ2AXAGuMFMYkPKFasNl
bDtcESx6KJWQHb5sLcrC1H4N2JW0vaQLAnwziCiKE6DCgiLOAejORUPDcJBsmYwDqKPIHqDy8GWX
VSh24KRYsPW12a4J/aZmxETfVKMCAX0f/BKowjLpD3urDxKVewyde6i6valTON+H2e74mqXBAIr3
67lRjprsOVCGWHcC/qNtD+6Th2+0wcBIWFQCdUIBYhu/kJjgBfCym1udpWLmKYjIlZRajFUwMWcQ
DIUSDPXl0IbU885q2CSE4hOkkAb+H/p8cGVGpgv/rx5BaQCYEERClAMtvcjzdJmDiIa5t/ZsmLDm
oAW+OYO6JUxj3ERcwipDf9qhcVjuAwQBAiHmHoUxCMOwNRvD6IVlSI3Pv4060rYvrsk+UR+QxlIr
514ngtbqMLV9i52fg9iSCUtU8iFzQ7uGXcYZJAvC5vULpINUbC4kIbu3+1hQM2JWBWQ8kpwF21SH
eTN30nXVNDrEr79eLoWulK51CnbzSdeA+2DKCFIxS2YafVKuo5Vk2zOze3DF3nxPzVh/Agnb0j4T
1h0Do0xpwtHw7JWWIGnoeIoH/M590veCnWy/Y+ER6EsCuRt+kiohQyyCj9ZoxHo3ehgse5/x3z5A
2dYYSawhCr/oE9N2ZOE5xt9ND+Tg1vlsun29uB7cXtad+72sIggtllIm2Tqt4WXyE95CejX+IpQL
hjV8270IMDgftq/Wg055P7pgcmlbiA3DnQalxOtOjA/9OuhaooImkgXA1JHndh42uhmoBpr4ZVeY
bpdMGIxrtp4EFytAOYF+wcO+WGbGO8/q+tiI2O/HB2ELIM06UXyOvleWtzSVysCODDdFtI6zu/wM
UhQcIQEuuSn5OP+RT6vZtW0X/ajokbvC7lk6HSRMjyyylbUjEedj1pI0tU3uvxS44d3eGVIpopvs
9YE4iXC1Gu8cmm4qRHwkg3XqaIdRvgYC5YnedZq2k2UKmkUL+xZd/YORpi+DQsWyYu3C54WyDSll
mkte5jkeaqJpz1DjNYWidJ3CuuRiKqlLdr02dZHgwKWJj0Mn7qMwQb59tRrJe8mFt5LO1TgegR80
r0afSZvC1tVdi1BrEeacFnUh6FWR2gPJybATaIAUcOFVyMQPcRKzkoRAvZsqsSB/PT2nWAfO5d42
z01LYFGlSXpO7VfVpIjIHCjlS817LMASFCyjUnDU18tt2OJhOHJVvCMiig8HCbJUobO064wbXrkd
euBts5F+8v3iC5PLheTKqg8oRpuyGD30lE+wU+eB9I3RCUDEIAtKHMEyT38EHLHTBHYg0hsfTb/5
n0HDItFdqKG02VFiQM8Q0EyfikQA/SexxeBu7jd4q5hQIcgJebKZMP3Cm/I8yCPhNlJJ5SXLBjwa
9VmhWO+7w2OhwJi76y1PY1mCAuSkDrf1WFCJCH4KC5RPPU6XhI82D0qW1BsyNQCte8tObpVKKZz+
FyERjUGGjau6jeiKP10FeQO8XteJPLT/S6x3qIT2jA4TUMxfdxLSsuA5U7y8FkJFXlOWp+ZLiVdL
1/xFA4VKbWdx8Ul7jQVy+nT4QUKdjC+xC7WyibapvKtnD/Mr+MK4bFophT7eXy/HHsNx0pAVUw9x
knUYhnraHsxdqUald7vAerYghRA1YWgzANUFLB+jmVy7TxWV2Snrvu5JyRqYF5YiNwMWsPnj0Q6b
AR4NlC8WlF18yhO4JtQ0vETegTwygQVov3HQFkDBy7yGqLbMZP4lIbeZ5to/FEMz8PI0dRxUAdM2
p0CMetUfpH7UvgkKZVnQKPUeECtupPgjxIKPWfLKCF85tYwYp1JCL4RhSOoso7T8EUmAsNpwPfoV
hxZwa3a+IO1sG8CuSXQVUWnnVt4JS/rMVkckRiR+LI0ZeIM5mAQiw9pAvY/UCx2ERjYftaPXEytn
QLEdcwzKFlgrITVJq+yOrxxiNuRWuk45lDDqinIJJG4uIerFgjrincbIk8h8DcwnrAKGF9SknAsR
cKCzbuvrFkK1MeZD1LS87VMgZcKhErTaFvYU3qCE7nvAcNgNXAeiEPCVV+LrvS8WPE4wDqUBcami
SHU3DzlgwBaFsKuABof74bzpqJPzsIUuHlS2I0B63kHIGrnKXQCOtC9IupEqVt2Wd7lCg5docUfJ
CbAGai1dh2466rus35NJ9ICsSHKfA8+jdcKLSh+hhaM2ktc94H0nUniA+XhrC41hbt/MFqbx0LjU
+MjwrwJwZTkL6LA7bHhLMSLvM+FJYbBn1FNKAE7XW6ayCNE2Il0BGQiaxpivpDUgc+Nu9HL7mHN3
p3KgqhBauXR7hrSXpJMhKcWLwmB0mJ223iWjPc5gOwS04jwbv8h1MyCeS2bX9Jmr9o2q1nyznx54
GeN33CSUkARHREg3JyJAzk/qgQ7HjSQO9C5rpgFeUeIE4fuD8SaO7RoyVgnA1RDVBEJZuEuUj6RA
KB28IW+KJYsg9E6GHwgY6iNUt6iRJcOc9edBjwfx+wX1E/ope+6qAEWoDp5GN2Grf8wFMx9aEZ+f
LAkg15ct2ogT4kUSJZKTADESYAsQ3hnFdBwXMzkL0ATEa4gloY+8edIzHRMZWuMxrWgyA+8kovED
6aZm486Kt4iMVgSTyaWlxjLYHGWfBq8C+kp7MLhSo7NFtUXaqiJgLdCfHsHIgvIrydV8uvU5XUG9
aGk5gKEr6wNlUSCzLAzLtD2VKjGwU4pMGsE5lU1H2qOkjog8Bhj78GSA4Eqx0774QAZpnX5B2NYI
0Nzjx6patS1VQ5ekNpLeSwcJfYQTmfzoqITbCd4eNcH5kFYafJcTURxzuM7CKtQaIjhGWy4IHN6m
Z4xyDnGbc1i32+YraMAElEB40eYlFLman+7NzKYCyYz1zi+gorJG9BioeF41dZYUFBxSYQarROvJ
orfYQ+gH3EPUhUD8rA3YvM05mN/ZxRYnRBRrgI8HfW/Xxt2vjLpxl1b+dI4AmyjczGbAT2Xu9G6R
xwhFiogHa04g+A2elBVG8MbWFVr/sHJmV78Fc2iFgLB1zB6wfDUIbKcBRwwrhItL/72oAOihrLwf
ofCPhlk2IIImGWARNo8jJEjDu7vH3+C2wHQ0Y5wwqrYLgv5ZheJBw29k/AuH+Ga1s9NbJNdsUNa+
AksZSMIHHD+t+wWOLdw0na79+gl0AKmU5LyWbvsGF9MrjuJnB8K8sTF8Y9CmX4Ub4MmsdTAU6QBj
wKiGaqKkiGH96mwg33uonl9sGZWbymDY4rmAskuQkBb07Pdft5YQBld06FwWwhqUfTuTB5KZj3TW
MIilhRzMi5HUf3ekJcEENVByBL2094ThbgJ1e5lzwtQ/gMMiikZOzehJeK/KFN0LxGMAMROcyYBc
pyH5BgGRzEU0e4nSmO1JPoUcddGsnQ+60no8ePvXVJSxFWpEpIl/6m9QStK4iJh0q/C96QFOircI
MN3GAk1jtQHxE9ebE/4MfZZNwbOBU/rp0ZqanNZEtUEb4R2MPY4sUVLmICkjHTqGLXHqfVvCV20A
Q0BKzfyHe0f5Dr1XnhqMetCEoh8nK55DRMpAZT9oWxyNtnywPUOS4ZOI3ya6a1BBVJGenIpRMWzB
n8AnSHyGy2daOrWDfGsIugaMPuC+D9OkTWjgAT5HUYY1cPJkXxd3/of+27jlyNxwAx1yK9D4eRdd
PlSIcDecwAhxrptuUChFsNEYNcwWXqSkchWXICB+UgJSTsa9nEkwoW8SkcgnTKkmxEfG8CVYZUgn
UaQzGCAlsRLa3N1iNPpSsXbhTVSmpBarsQonZYUuFG0+9JCzBskkY9xEn3085rEvZhRIiEk4WHSD
M2VmBh7uVunGl3CKvH2sL5fz4c4Bsr/OU34Tly51zljc45GLIGf5p+t2nZFj+ZueN35Mz6BCLTXp
D6Kj15wAED1hL0eybvVbYBT74GBV9wYt+OaoQX1BnBG1nmZD93b4zh6EyUGl7YGj6sd/LZpnT4VT
Tmp57g/3OHzuzZq+t3fuASDNKiQVP872EENCsoPOihKErYHBRM3sah6roqqcD/2ZzkA7ptXce/9p
zWSLNHF2ACd9ccue38YR4ObvjtbnxuCev/hrAQJUFTAsFZ8mHUIsOnpg0IsTBb7KulOF+4LF3bnU
0L46lWJs07Ozjj4QKHbmdVSOQ9CxcwfE7lgDrNrXnOcY1p/9aOklDpYvoxyC3dv+XScsQOogoGBz
o7P9Z9w3zcrr4T92nCgzLFlLSva17bxvZj25tMyDAvIrrlvG7qk3qb1vjW5xzc6jOujGrfzsAGpC
MNZa7ZJW8Ym0RX9n7BTnCJRtD2cO1M8DfP8h6FA36JibphdNtK81a0QNxIrpBzcQ+8kpCu7ye7zY
P2mD8ia2AEst2vqUQ5escayhysep9kziViMYNB5GFzkR1r2Jyo/f7vturF4oSSEyr79Y+6Gu65/4
y/DUFbBL4zrvYAoLooN8bvb2IxRGkQhoX5YT0YS5dO0OmorjBM4Jvp+U9/7eVvC+Wjg199/MmueO
+V48+3aJMTSx8tu9ECfje5W+dbSst03j2DXGPWILHBf2QX1CKakRqMPLO+zO2n6NBROinn+KrsFm
w8hO8NnuujfCT8d6aKCk9RPyB5evn4NGb1GH8tsA5bE716/hRZ/fdLp7mLn5MyYyXmYfGN0V7pz/
ngebGyKyDAEvU6HRDfz+lDJTBtzwaeBq9Edc2daNW1qVUaUfXfVqXzR9v24RAA2zraYjHsjG/u2l
xy+QCoPuojEU+jola/yS4bJZZcPtv0fnvw9XQD03voA9QVyBufJk4npsTHtOw67+OrX+IUPdYFZ7
PMPLds93e5604KZZVN/ZkU/7p+8c/zoISXdEmkTvsJYd/K9PeTvRkmZlfyk2ID/u0EQ4eYy8nvuB
+zLsRw+aH60lmjGvzf5Mzf9ttmzpuzXslh06+fDlCTcoR8ogxXXK2nl3Ex4jXQqEj0hNdDwwvrhZ
WHau023443H9HePQt1zGtY5KpTsBYNp2AtM39PORTp2j20zcs5lNg5jOufVHu+LlOyQ9can76CUi
webGFh2a63iecIkXrocqEE0ZShx1UtDsI4t09HW4vE2wbqFZYYwqw6elQd20g4nTfNCfST8NB1oa
mDQrpaqiUqyXBBSbT1QjPnToysVao3oqRTTUuCzyyLXUFrzl+lefF8HDTwaXubLII8Op75Yoao+6
tjEIstLJniIvHjWh2IPsR/jAVt4GvDes0cmXrDNZlpgmKcD6NqLpuXc2gy4QvQHEuGO0aQFqkNIS
KpPIEtkDt0Ri3nD7Xg0JfQOTL8sQaKd2TE6UHBJx+tms3r8KJksOVPZos2lQRLyamTKcW4IohKQ4
Xa0uAYpAuC6/9ccFv6Mb7MQ9kMILSIbU7XeM/Whr76DF3mHksV6x7nQ8RGDBNu6jLvVUDvcs3rTk
ttDJlRVivTpkf3DciAm13B0xzsvZW/Wi8ybsJojhEmnT8OY6vBlc8Oan5F+zkvS9t17OtriWlMTe
rFIKIeEKPefxGHlyCI8i3s+C08g3GTo/z0D0AQm5GrjFM0HDwQ2oDBOU99IOkZQC74HNsW9BUtFV
5S7i+XHn9t2xsYDHmfU8zRKuXMb+M3xeMo7vIErcCwMMSVZjtBdw/WBeKS4B/3BgxVbcytbIkfxG
g3CV4JjhStJxcRVb1duz8YrlFqbpdflq6juUZUtPRVNWNFdR6jUIG5EbGG9r9KdYn+0GFt8K9EYS
xkQ0ZFfjuYWND4WaX33qZKQ5BQvyY73gfQqls05Cr3shlQLE8qnGUG6SZkntX5iW3Td71azvgN30
VxmO8oi4gX6nnCt1yfGYGtBYg4OJyH/PJK51uRsBrgZ38K19tKK2yXtxXZ8jJFn9j6X4pXsbtm0F
N5uj9c+26NPCYeR8w2aGbKn/5qkPBhJmI8PKz41LsnkHG+47Dl/wNxlVK4ro96uFCrwYbT1eVjtv
vgHutvNvugqOzqn4pjdrpRnYzI9Zuvb/sMEouTpPyuR99C/n1tGoXR5OxPAlmMo2ODCcDUSvFPM6
uyVXlCpqbK301whjEV4petgEWLzK2NgxRoTvilwnN90FkeWwQIjIbcaANcHmEgZlJH4iJstYWO2N
rAMMd31eIyTFaNhsB0fcr0SK9gl0md6MbH1zGdguG0t1ZG+5wH/fOHi583hzKfpmVsoO+Z4Qzdxw
ooNstQpqYq6xnEc/7YILDsZUezM+UcrSaJ4jxutmY5KmXqPBKkP+3+Nh7SPEPHlapjtypZvHDDG4
uw2GK8rfDNDOEKSE3PoAbcxxtiE/fWcqqyEVIX+OhcpAQj/mScHuoxiuj+nq0C1MzJkoLtKFCVSP
cDD4ycfxC8atlVBDETqaMmAkej+tPvIxxOZ+qQKg/MMYVVwzoMRNFmxIIGpwegSthF9SDIJL8zCp
faGsiZY6sp8ywumZEg5jtGB1UE4njuVdJYyXKkEArnpFgnOjIk5V6YEIIRQqlPnl1yKLdNIr4QHA
mZgpcEszxOwRFH2zePmnvA1/7gpn804OLc086WN2aK91SFDvUR9LM0btgxol9QBhRNX4Xao4HF98
9Iho7EQgTaUSDAvUJQCQSpI4R3Z9DSVYyBx9Zi7Kd5Qzt+ROArCRfJxhRPdGgK4fqhgo6F1JFC/x
qSbZeFqvyQUNa8oTqF9BIsBuoOGwrJNT4N0pj6FEm14k5vfMEJAGEBbSkIdfwnx/m5c/JdnmXSxw
uWpE+Ok+fSd7IGV/DRbHnvTTrD01HLJUH5+Go3cY15B3dzGYf9IHhGhFQ73ht9k7/JH7Rl3SQ5ND
I6Xa/HVGG0Zn8mrpnZ+M4QIsNqWuBX05TJTICR5UM/AfQJQY+b3d3xk13DZ8XsIfVCtxaYAXwSGi
rkEs6RLNk+jN+kvIVS0DLq48g7tj9zhLbvTkTg8ihF5PydhmeJxTlJueY5BPnA5NsdoxGcgUCkHS
enRBFR3DVO4ymSEyebEpXgumSVNQAyuoPzckiKaCQj1xIoWjp8W+OaWIKwFuhVGp3fYlM8O04CcF
kT1rg5t7P+F2IEUaOrA57CmqLWhxiTUDWeNAZAN5NlQOZW5kkUPO157YrzmtX6pH3TcnYMLN6SWl
J7VSYi76UpXZ3TxgG09EJW226P41rLeFbfG4xtCwtm7xCUklxoZM/fuwWiK6PyrD72DeZ+UnloNz
SfAX9Ly3O6foIEK2CoLRncHvpRDhVwSkzcYMHIBB77Kz2r+s3oq+JV+D5LM0plLWoNOCqYlrxRtv
LdUURHI0hAf6ZgO1/beuEaU8zb5C+E00Ye5nDff60UkZH1Er0FzFN+KOX42rsf71BWdF6CTolimw
K6v4GNudTopJkB7udeI1ECtv+4Y7Ts8IdcA/NZQF1zemdL8AFM2LDhEPOBzcxFCCxOEJL7g56U3W
T8l3nU2H3HXzJsF1ZYXHocbqWjyUS87AQ2xoVjsuMx0SrSumN+Y7cCFi+oNZItECyreasaJ/Qtwg
pgLtAv8d/J8E5WXtKSm1c+R5MHxR0TYwsCNaHtjypxTkDTgc64mxMzdibGpS2JbppoOaBQm1TEvc
J0zzzKPFWokuKDlzn7WBaAv/gd3APQ2M8wwkZawD2QFLQ6iYEuZZIzoHhiWOdCOCWCkilgg2QPpl
PRCvREFBuQOWWzxpsjHXUruVyCqJKd4fifan1qe0Io2fJ5641zVxsuoAxPIbQKZGhLIdJ6avSPUo
jBX/7mF7ZfoAqf588TStTd+XxfAniXV08F0bbFxm0mwz8EeiFCFr9GZDUYyCE4vhZsDKgjTfZiOC
TS05QwnSaFYHtIpWKyAP/HPQBxmrCcuKLGvUP1eoq0sMZtYLZXoYHEwUILmADvdKLpTQiSPfccSI
/mL8ZKf02YqCIH1qUTGY8qz36PPgYhqjb+QCCGMF5+yujEIJ/Wr9uVh19JXLKpoNTubN/vMHSD8w
X7Ic8qDdzuhDc3VUs8IqHoek9GBx86bcJFFpOZks7VvTf2VHdx/Md7qy2Ro9UIWHVOxM3zacSHMJ
iCoUtJkFSoTu9Jr+HM3uaQhoCDfC0YCr2HGPTvYjG7DgqzKmfoHqm2FFwOoMcCkbbFj2nxgEimQ/
aseiOs/tZUPGFks/IaO7GeyZRTJCwTeTPTxOnjwXIhWTDT8eE21y0teIAIN4qBxJmVUWB8KbgF/J
IFpJzabPk6H2RzUQx1WJZiiJmAKbm77Nr/G2y3jbMhsTQYQZ7HsgrjxjJE4yKHlYQLQgzk6YYuFH
Mdcy2BOUTHvAr6IuytX0noMziP2tOV5l5VrUQymeP6lnQ5/izJGxXyGvpveHhPFs0B92eBlXTDWu
4kmVVFZ/Yhgph3f4OXXxB3JWldCFmI2c8ZhDf1jDteNvG6m7I9e6eP4KyhdWqQqDaFlNgbiK2FmD
rj8M22P6CReUrodSnZYCpGBOFxKOgPg42gpahgTd7Jg2ujKosURxmnhYiEjs+e5fLERTiTREkpUu
g5QHhUvdNtCPsLDlzrAGogHWNP8BpqgvSnGwpmMvpgiRSHG8wPkuWH1+ehshP6xZ9WXpTO6b9lun
T/z1C9pvS1qlGnqbAmz4Bs81YsnUjiAK0X83+/R/iM+p+xuHTAgqwmGln/ETu0Edmz4hyiULNUBB
BJUJCuuxhuDkAUVSCP7cFlF5k3+l4iny2hC8uQGI2+/+WnKqrOQNa3inpcf8Pth1jd0MYUE6rl16
OT/QGtxYGP80T73TmmqX6DwKxKMXqOZxek6fsWrSTPgh0KjWD6QT3gG+vctu9LvpzHJZNCdeIOPF
hQQxQ3woUe84In+K1DQ0+pvzjATEhGwfm7ZNYLRf0GLgMWjXS7UYAT8aHahgiugcdRp6D1SVIw27
9x05dj8+osLqHdbVorUH8z735nTPYpp/CIvY+hqxVxETyfmuhCbsNVGdvNJ26BdoU4ApN4j5CD6e
+c61EUaQAhvPFiwS1e0alBiaHx37UhkAidBqRk+w5m6y+kuXEBGQBWU6CO3XYR+WaTr3UWD7IidJ
5LFAmOvii0BF07zlB2jbM3jo0o+hebZHc6BeS2+lNLYMHp3HKk0cgFe6JZpurtiHMskxj09Rvd5h
8gybRZABUltCHDECc0OFZG5jZWBTPGCviF5Dp6ZdJxiCrrcuE2/nI29wgm/ETfgEa6BaPBG6ndz0
4RAZa137o9RPQxfgGPefWJ7+LaMCUehIWFxb5J9Rf+76opYKVlzzUTZJH14ywXfepA3NmUt1n4RS
5GcFocJYB63OUnwOiX6aJuGa/R9LZ7akKraE4ScyAgFFbpkncR5vDIcSxQFREfXp+0t3R8c5u3d1
VamwWCvzz38gp0mNfkkzb/RoFIlSD/nOKf16b/6B7dSlZMP6nBeh9vKlnOf1T67BvJxrzL3g14CL
T8mNNhnDaSOnoM2DbxUFeImJtka4q+xhYofH1ZMzXwhSbOpEntrYI9vUkt2fYTo9JHvToRvYUVJ5
JKi6a4EeDm7nyUk3wHc5xKaPVLzOULZUtgDeglA/4DMOkBGwaGTm6E3Z/ojIkAAbr9szuJXjYR/u
XNsyBpCq/X6GuTe+GqtoiWZcPvFcJc+O5g9pF5Gdthj8k09LhLgcsbhPUYbVFnRlzkTdW5DqmiWW
u8Bgb+Rw4mIM5lPlQhKyux15X+Dsopi8AB1wdp5wSqRs8Ab2NIYWhMbav46bLWLoOwhuSGRyGvQl
tC/U6fnIE8961ihjXNoanIqETbVa5L1mUC5PgzeH49PeQAfj88EB8RjBssQyptLa5jhgUYFrseoY
rokH3pBt6m+LnxEVIR5HHxgS6kjDjJZEG6y3lAgQ9LLXRqpPzurKlynHUzZWubHPPhSCI2b2v7QM
YpD+aEKZ+cKdKWq+PMTj/Un+UtPBmgSOJpZuFNSPKW63fR69Y1AObzu0GPIBWD+0nWJxIJMtoEyq
Km1qce9oKY6xEfQ8utKPe/kGU4h5HNXIrfynbimbmpDsCaHGLJmbf+0eonKkN2z7Tioq9efZbcdF
79HTg8KTY/Lqj1YzCoe7f1/eu8oMpEqjGHmM7KqPYaVLvScgFj+pEtZZh/YNqnD/bpfkqB/IkAdT
UrjvR49KYW/zrDOLCWKCYXkycGC2ddCtXshF3zS2dDk3hjDEVvBcABT7PCs8JoCW8gScQS6wcyKU
F3CCOQ7set5wUI9SWOv2hCrCTtcutSCJ0BTh1OWW6beiiIlPBLUTEjl1qFUnp/Fqni4eyamv0pkA
uKd18kk6gZpMbA1gcwMywrvm941GDGCf3ZxMq8Do2/uLF4g32CcG/rL3R4f4Q9CdmgrrxENFlmVE
OuagBmEQMMeGf7i/PGxz7OwRI7ugEIYjxz19IhljHPpSF8Dy+Q2xiFETbiaDrA5dZB3p5I/RiEUY
u1GYQuGiwZvnHLC3JFsrezpkDEmEQHIAai9/iULMwJoYfqmDWzKP5zWlDavvZIHBkbfEEBmGynF/
id/8yl09aPYFT7QXVh982N7/+oxp8N2R28Y3UKbQGGtWYCZooUkyfHoI1ocHwOY5U3W2yq7gINwT
p7WD/YkXmp7i4+YExLPxfMtHw8+DbSNu9gWSOW0um87wm9F7CXbF5vaJeU1BvjKCi8a0XiklJWAn
8+6Tdw5GXDObtUWqM2tzRKF7p4OiIn13335rak4PrpoATSusPrQZmIXCNQHWhEyMIT0Nz2A/2Ani
WkvBe/DFEhUHIWfwII/+hOSf8lRN3v7NkJ4rKUjIzl1W7KV3t1UI/EzOWcqnrWJNjPVqpk0RrHkr
UtvJf4XUMgIoskcvn3DT5IuIYRJwk0c3X56USS4CkrXq2Lbpk03cXxQ7zX6ij5Vd0AIE6qAlN8Ij
4kHeEWva+6BDby4AWSG7OW14PA5Wc9rCIBCaMFYJUgVPfhNxfbObukV/FqVNgrYZeJ3xSGXoHdTI
+LXwCLCMka4cLGxA0+70EUkhWgbgsHRopg3w1bGbAu1Vwc4xE2XYsQF7abKoQQWk3fHwXcMub/LG
73vR8PfB9AiWI3eZkE9cMIfMzEADI1zrecdAbCXtDE+GvEs6Q7r3jy+QVCx8EzZx3At/dGXMV1iO
8r/X4uYc+JqLNcGEEpuSF4SEzZfac4LtIWNv0eSB4ExbXhl9YB9SbljmigN1CVYGzoaCj5P6AgSF
wT1TZbgP+ILucuyvsS+z57jhyGTxnZj4tS0dA4RGEIyC+f6NWEZMDSWGainJKQgTemSgeOENA0D3
hGUbB/dSuOoyEpbCWERiS2cuIahlXPIMOrg8+M+FDucET4XsacXMKsCRncbiyoqOr4xdfTT/mF+E
giS1xQoFZKbb7fiAIXMPwx7eTYfomA6vJBgZAjYUd0v1r2RidqXA/EIdhlY0e20aQzjpk0Z6R+gI
2xJ5XxNdQ+WbMbXlN5a/op+i8NUo1EHkpFDhHz7GmONCStP3hnE4uJWIM8xUtN5SCWvwXDihA+oh
/Mc3Jo6h/wI4s58HhzGqIiInaA4+0dSB58OQC7j4bjEmmqnYPUu2PXKhCfslzfQA50MQhM6QScWI
59an9fsdPR4DiN8pQaXBwl2vqF3wVqLxxy+UzTMobs69q89+MedYMsSHP2fAAhbJBRUXJeCq5l9E
b3d1LsgoqyGlOOgaLKXR5OXTlxPgzhKUg2jHkyN4gnyBBoq42lafcQ/tN7rOAO0UXSXjIIvoYelB
iQfnh/KBwRqEXsD6r+iiSUgiJUQCjOVXjey04UOzcL6TTgAvmkIqYdR/Dp5sSCTUV6HkRX85deAQ
hv2wN/Z9vqs/67toOxjD7L8DZadqVocBjMzyKdNh7gJKJRlidSn0IYr6yeJmfcLj/IE1d8FeRLEE
7YccdHsnBEF4qr/QA3mHsm8qoA7USlNjxHNKjYVDM1lwnWEHyM03cNVQLrg3VyxjHStOq8bEtTXS
QIdpWYNpFd1pJjlraxKCvavh3kinJr96cgXPb5GcuLrEL2baLQgsTrO2gNxMhHG5W2wYnqcwOgAa
sOSL73O8ZCSPpHAvm9PReze9qvRLWDvDLwANPkt2RfXapRQ0x+3h2W8seFSM3CJCnfPzhDPGpsFI
GjJx3n+/AhUT0DHYIqGjzbt725oJlDO8TQoS0ElsxdVU9dXl08uxYcW3+t1XhzfDzXmKY3NnjL96
v8A7ujF8HJik5xzD/HL200AlPJLet45WDy4gdp09Y4TCBMvibztq4MIfny+hRj7QFy1+lkVGbtMG
nnPvDrmYTBjku3/4LqlENioWRWM1rUm7uPzBcvrw4J+8bGoeEk0yXj60Bg+XmEgyQTO/aEnLBPhe
FemXPbmJmg77yozZaQtevElAAQDhiYHd8EANK3ZET0gfsMK1O/58t85YheHRcd+KdUH3g6FBesMs
YlBWDn2swti+5ZzN6JjhTUZYM3qSDvKaEApDc1TkUR05V0i/5/Bjug982GqvYp/s6WsVmuLVbdSj
gm1heIF+Ob6pFj8L1+dLi0BgipjGOG3/Hj5f9hHs+jKA9XE/WE3mq+3+92VnxDfh4oZMLacvd1/t
cRuD8DvLnBIizd72w6eQBgrP/cYQ8i8LPIXHwhZ3IT2FccIIelQb/w+cpIVnh2itrhY5FVo7ueTx
ES55vMLOyc39gmMBc1cMS9kfyRP/EGPegevERDq9nly91ftszqe+QRCm3cxTbncHB5sr4Gxy3YLk
YCKVrVefoMkmXopB0EFEK5UemC836ykzGBJvtotXaY2kVs4xTmMUgmOgNzpHBYSjW1CN2oGOreoz
UBJ82eubc8V71s0qpraT24OdRQZxq6HMZO9dqHbnm69j57DEDL7ETKLpXp6piQknyZe70yV8guJk
PMntygOl/aBDpbFRsTlxr27Ho5xmS+vERel2gnNwgEmXT7Sifzl7ydN9PVFXqt6TYv85byD+t5H6
uq03m9kHdO+BBh+fmxfoC6XRmNKsZVNtqNhEz7gWM7Zjyooaz36dsd3uQcSBArdzwDQ7qQ/eXElv
c0wUAdCK8Oaujq7Js164qzo6FslL92EWPRqByVZTBNhV1P1qfmhbr7TsHT1G1oc//Hzs46ZTuIrB
iu51lO371L/0jPNWxKpFgSNiavzd2k7OJ1hZbZRNRE+cggfJRKa/uMM6BsfZf6fqvFM6GKtfVt3W
m55gW3nHBsJiTqIWvlu1cx4WzNwf8fXtPagwMJjmSSftpnS/3/EFjC1owGksPZ1wUjtS736FMwVF
/NF5tpwW5S30pRodcdP+fB1hERSaC+TPRPSih9qB84kTPbMzo6vS0dTBC3DoE8IqAV8sRq/Kqb7J
qbnFl/8TdfBkJFEBWAQnpSOh57r3quyyFavd6uaW5EvWkTH6RPWn1zgmK8O+bWHrNMFc4T2e/A9O
4ppVPIKVuW50L+Gr5SWXMVeoWOG9v3lTSdJxsNDuHG+Xhv2BuaF6J6e8WnT06kwJYBcVHmQs0N9o
xPxCMGO80cBZ8GVjgYJ9g4oyoEDt3AE+v8BYQURcOy8ktyf4J/Ct8JyA2oI8esV8g3uFkvnpi9i5
RV38XQvMK9gtcD/HAgcmI2nmzOcucUYGxSujaByaSUCYZD1DiASrNOsxVvB4y7wfWXdiy7Tip+Ud
MQumncKq2VdjOBWcfFfK2ZMj3/+boaxTuQNV3ILvCMLBkUN3wVRZPge1g+AfnFNMooQH2El1Dioc
oOWjCmMid9XZDfbgddLAGSrvagusSzj3BatnMESFC0ejz/aU4AhFLdsIcYri+02wEzyl+o8ZCIoR
8ofDeVoGj0BMr7RwZZdxI5Fy8NBdMZjZSa1BB8gWwA/Kjy7kP/DOKDVPfJVwUnmLP4yYcASD36Cn
HQY6pXtIlMEhwfraNRy7M8wn579sdP2rsJndmA0rG+VL2FqfGR3AHX9dRlINrn8jVH7XORtlWOGH
EGXaFO7dz6yx4Bv5xP4VgwE8auWRpCHFj70Hz5ZS/hODyNOAUp+aTEqkEJO5Btc7oiBiUwr0WA24
6xPWd/c2uEVV/3FjpnUILgsWgQO1rn/pYxZjf7vNiR60N3ocIfXdyAjlwK+5DuCzxE9wgv0euEaq
mQvAATWYYXdiPLfXtFZ0ckuO6qj0zrJxaZM7r/MJ+S+HuLxZheKVu6jpEuDgrOZ1cks/yYcIjZvq
f89AYIon0m/WbaTMDxgnaH7tbX9ZS6yAHxgOdxzjF+dpzXRLDA4wXOHQfUNeOk8pcMMjPKsW8OsW
UAd3B6rNNk46oNJSJwM5Itw2f9Uerq3dioeEfQqXdFj+FqO+iqEClrjO7BIio5MUDhRuUsNl9prP
DU7VCb5goH02uq+bPcPTTkOGZd/TU58GzP26Ory0YRmq3mXcim64UHqMtqhvYIetOLJw121j2XAU
0prxQcHe7rX8bHzBFwbDCD5Hkix0xnlv+5JsEU+5M+G9zFyqCf+nMnxZ/a343qDTWP+BYo3pCAj2
xrFY1cFOMV1wmBbY+p90CKKUIICJq6WgeTvCX+6gTkDgcZ0Rm+CuxqixMnxhOg46IW34hmMQGMj5
MPAiYcJD3vS7OCKgd7GzoexlC4K8BGmXnoE2WYXieHVz9wmXCY3mLbrCE5FKnAYb3iwKRIZJLBJ2
F08B3/s19jL3Y5DjPJJ0TdPLPChG1wsTQlbaCEK409gJw+U6EGiRPydMOGKqfPpvQYxkplQwtiY9
G9Er83MBkkA7Z4LbCPOGpwHbDnagY4/e+pbcurDBICwM4ELCDNswyOp+GOm0NzwergwZy37ecQgY
sXkVdtjLaKImemLzFMweIx6U3qTeNdfVWOicbmPfwhck5Mabvs2s74So++MoXu2InvtK88C9ZjF/
uI9liANC5XyI07mELZ/1jLpwFRwZ/mDoIz5YOromboO+07qr4JScGNFZ6E3w8oFH1+i+3Dc9CNc/
VViq2Gq6KU8g1wkfi0mwEzq9WCPg97/ggjPKTmYLd819mDAW5mCx6rks6wViLqAreIJXS6aGX8xE
8iBlisbfI7mb7I8nb8RhynXAV0IHt09TGRiP1iA03LqBM+hyn9BvIe6VaG1QfhClKf/uLtLFBLUY
Gzfb+Y4BHMat8dTmnJXbCW9PdtL9NAdTNcAOWiDv43fca4KLA5D5Jq34zdtsNmP2CUxeaeLn0ymZ
RpnH4mAm6NATckQz2eUUIupXjgcZX8t8do/4V4g1QtiRzt4DpWJJiDufhKPzFeHIyyBJ5IAGKNYK
jDme/0Ienak0XkCmwDFQtUBKBgGHLIAWq1VasYp5IJ8a9Btewk7wctAv1iovUru8CxxsgMX55czi
fnDHT3fzgJUjrrbzK8MU/mB2hvgAUonk1UMXt9X0NJNX5lBzUTZI/MaUQ+WLAh/dGWDcssvghV/L
D08bMGfmqHlkDFb7G2CLlS/0Chg5gPifSEPeSD+PKeGJWk8BGqxAA2JtdywisElY4oQoApbkzvTG
y9/jc429obajkrzzlii4n07QpBC/BsoHUG/qPPjELn1i7Hw1rCFPm6PWy1+DT70tg88zg4xINFLT
U4e8kJm8agxa6Q05VVGBuHcMEo2xRqtGnEXlfaFC+9+WXfCQYljWmL8Ml8KUKr6Y0Z22oJSNVwrd
JN+uATq8XFqBFXid7tNkloSOhR9AQxClFIpajIkyJJGb9YhNGjNoAvgBzugirs1YNDsBrSF/k0DE
Kjh0WwsNC8lSjCb7wHLAnYVTNO0jKiv6R4cD1gxbrFEqBEoax1zQaTcAJpzpvyUmnTULgHusjRAl
06Zy5VncdyZIQjfTu6vJXGYZui/Wx8yeVOaYXXDwF0uF3h6kqSFh9W+sHDw1/XH5WG337m2yh/Tq
n7t85jvNFTUSxRCYBLVY06WHkFmRBh+3kLoAyNMU0gfDHzpnWKqFA3GxCpoLLr5uytyZL62+lCXa
mNIEpE7objIzJupU/IuqAScDnlX0eVh0gLRxPBCdc48Zy2EPYsPbbS4JpfHymQoyzCjyATg5+zIn
yZYm3b5TMqJgNodzat/E6w8XkVDcOwhDR5ZJ9K0MmcROAZdlGdXGZjCVEa5p9RB5MiMhtBzQ7e3A
NuEJytnJmcWHAgqJ8P/gMDTm/x8+k8Gh/7YR1jEIYSvgVHLuHhYQA3BWtpSRkAwJVRGWqGrDsGMz
Gkk9yczxN1l34t/u5Ii+fM5PIRLheJK7KsCLFHDTeAfWAbWVG4n9riOJq0KN4v5BfdsofFIwxAJB
o9guy8wWaQNoJBD5L3tMtpE5W4cmzgw8+NiM8Fth/2k/kBwQneeWHSOY8rKjmp1VsGAhO7wRSMp4
nt0NKJVMHheXXwSjgqPyuMCQkyXHFM85zdjFBJtl8WOlIQjXiaboMoogekbB01c4wpj4DaaixJKf
kgvFSwt9fLW88cuECidLoEmuhmCvGjRyJpFizyGJuCYpLrx9phRiZsrDCyoog/Wa+8cuw8xXUrjZ
1aACMHX4yEY4LQLRAcKZrjmIVTBpNj6hI/zGxirJz1zFkYkdanvwcGNugFyw5XKJlQLwCP9wdUmi
5N3I4yIvJgG3XAB+BAz4sr6kbb/NMEXeCx0UCcWsZYoO+MgreNnYxXKhM+FEjaQ+GOzJN2V9MBNh
AzVpxM4E6JbTl6MTj/E9suCu4YucCCG/may7UHbiM0FJT09ID3LJfimKBO8e+gqfA5SAD4END2pX
breMWOQisv0CQzsPoUfCPEQcS9A502a501w8UXTKIQQwLaTJairmY7R19saINz1hMxwWGNSLkL6H
U04EhCsDFzigcHpJ/IQhJ0tJRix2NmOy459W7NKyXnfY2cb/CN4yP8mhFh89uEjNPrpNYmShyfLT
jyibPaIb8ySTxL/Kemau2DDAlWMIJYj9nHsoGbr6QG4y3BVhnvTk8zSBME9LYZng8SaYvVySf/Yh
7EJjLnB4YGUWsES+PbnvQmd9YgTT8f9dnzPO7S9v1W3yX2UaEL+cev+U2ClmTDDGHc5hjYHTx5fh
lxBT5FkTez6WI+sRLm3D42n85QhP5atChWl6lyErjxhlPODn+oAzkL++cZCX92hYjREfW/Hj+Ys7
P+fZg78jv12uJAI3R7xpJP1FeISvpHafCWM4brPsSVkg5v/CW8XKXjz2pTiQoZssV66peOC8uUE9
HPbQX2I/H4nfveSPcsORLFkxk00HxhgEOn53zd2WGCieL/ktMq5glItEGjKLcEkw8cswrGsFPTGv
h0YqBA2ZipA6gBCQwQbBLc9EDnW4GQKFYw5MNE8zaFnB/sO0lcaaWlV696edQrmjdiPozv6IydcH
iLGfpvb6HEzePnMsGP02Tx4vQYkF2MzDcrlae2c3j89hS0PJ/X8x0hgpEWwpwqB0/8ucWz3wYKNt
lDH8fLnZcM2lqJrGdOmDqdx9bgcsZK13nLa7L08eHW3EHo5TDvdSdivZXjjxpIqTjdDVKvyz4X+G
CL6ggjLuhNLrAKRwm7jNWxDK6wNjGS6L2wzrFWO0Q20PDhDyWAq1PWXzq+kZRiuQZnAUV2VXW4EH
oBSFJpH/CgdgaafRdg/Qmo6TC6/FYHDBVBB5E4XdlVLpye7fooSCJLpUYHA27NGoCVvVr/rNte7d
mSJ/Mj+j18MqznSV4NyCkk5Y1a/ceAI6MBFPiVSeqaXfwqabKG77y4izAR14bB7FMudcByqjnO6l
dyBTy+O2GLAXEKx+7XMQKTfneHNefwy5Yfns9E21yV+h9ux2liWe78ogW5dTIiRq94IdBQu3xQa5
rd2r6rQwF7u5Ko+oiqOLzrgZl6zS/ly8uxKUSQtD16rh6RrtXklJb7RoalDOs5hh9qDcPJBe8mTH
Zxd6ebjPfFcxkVBotWhDbp75iIGhlT/j4TTKBXyh4mjn21UfFPBM8UGHPygYSGGMPvlDl6gY7hX3
cCxCWlRLTNRQGFpq4d1gPNH28Cic/prjL6ypkxWaG3hTmByAeuOiBE6JR/vbeoD6Ld5DDHaNoTbU
HWMilhv0QfIHVKoGttDku+Jd0d5pN+oLQ5Je7Zf9RJl+mJJWc5umyL1KbNYefGCmNy2/mmuSrzg4
W37pHJNECdWxPu436Pt5BUCwxsRcZ9gEv+m+0IbRvy1qyJFZ/9jP03UVPrAZAdYA3BUKk7lAOJH1
nt1HD+YqhFsbIPmCjtur6HXr0RlIt7EnGRWZFo1fc7+m+w2MveqVGHyJRV2RvPcfp+liNncGfwDb
ctAsQW6NUIYxKsGVmnkTPAD/8McApQOu3exXDIiy0R4s6GY/u0/CNkd00My738vPGG3ryULkYS+Q
kBX9zNZcnnp3DZiYvUD/vray1fxjUvePte1vn9FW6fPprcK0+krfoM7b0k/azw/vjl/xBWlh4vyd
ngPVeyPSOxxtxcMTSPf0wnILD4UhkaP+g06N7Sto+g9HsJZkq5LLaPtKjwvrboc+Qxblhm6f2o3/
v86I5u1yobPJsHT0Xu0lLiQnpcfL+4eN7txddcv4wW4NT3+nCaugmdshVnFUWyFGDqA22D+hpf7r
95OHcwnhZU/JqCWWIMEZxjKicwqY1K8d3iprgX5Z3Rn8vnrbWuq9U2J021Y1xwQxUq10/aYHrz2B
LyyAYNbBGQ/kc7xKFHqFjEndUEhpr01YTCAD4ReCyewJy0n+2z3Ourw9TXASpll3q18Di2z7J7+P
TZ+/9c9og4+4q8x8AvcEhF1DSgE52H4js/u2NbaVeXG0boBTz33Ll6TQ1kDZNrotH/4q5opMjpo+
K4hBhWf45kDAr868CKsjq0XYzm+ICOt0rVoRdKo//te0ZXUtUB7ep4r3Wn/p78VpjjBJvzktwyeX
KWRBCnBwHqaMZymHF5aPShu+XWItFrCUgZqavDb6RFE4jm33S1hqh2rJbwcT+znUgHFudNwQxglG
9e8un2/RnOJ3iB3kqV+O23Ot5bmqJ56OnEcADU4apSlKB6APbpG/YCGRqnsC3BJMGu4Ts+aPd7Zm
3whXZwy8v7ND78k+shVqJHZJYvXZn2HcwqcjCTYndhOnZgw9hKInTzHmodsWTy+JOj/PeErzSRah
O9kcep1Ql+S0ky+kSzGuhw4GC+ASGUELOw3xu9fDfPNY9Id/+On8/fm82InKHgdX5w/H71jm5kST
9ZDEZpAD3AZ0RTuUVKabgv0PydI8/gx5h2KOT7YeHvBEmzPi6ua8uZl4GXWcv2dwm/nPWNfYxNyO
gxd323nUlkEjlduHPcZM+GA3M0y7cpA5/JWG7HpGeukiLcfsBLMa/uwzj/GOnCtXp9Kso//brx6e
0ptVc3HgTuiPZu6qxzjBbXsN/73GMIrxtQuN/gpmd+yT5XxnTXV6OXNuHpYFqI8ssOv0MIQdBWzF
F2GjY3CKysGfbRM8PmHZS6U2cCDtUWEAZ7JD2oA/mYeSAU4KwnpEnbKcXMWBdp85F1B5PbjyLvC6
tFL2Kmqx2BnsoxHbVNWfBC8IXO6sj3EKylNx57EFcUvYlodJYvgdFk7GRAO+qA+/6hGWAGkdChs3
EmoW2IzI1pA54JKrsXfSCdiTmnhLFpkAYx3LXpCqjLNZCtvdVq0RhCBAZEDZYQEGfrBeQwMuVdTe
3Jb2C7ZNyTBQhG8IHdgG+2caqfbsDGtBAV/nDA/sMqTDIjRShg10GmQ6F85tWI9B3kYQktBG7iM2
W5wssKIb4S4Gj+DNgFDQHDF5ffkwm24Q7QaNJLAXlSePCEg5NLQ/EpsnKu9qEKA6A+6IkPzB7aXJ
hyQOawdSHVhH7kJpGtwRPUBUZKoiPHgGmK5tLGRA4AkLQ9msbO6W1LpiZsBzjtAQdtOM+k+sNTJv
R7Ek5B0Tppiwv6SRkW/2APAQGwvjoOHdPVoOF1qPFWd0RG8PShFGyZUriUqUIgi1JiBFOdQYcQxB
RwhJ6vDDd0cMjCb05YCE6NIH1Gd8BNI6KOaDAT0vgDDa3Cpu9GVCdCc8lpYtaFMJcQGQJfYCOFtM
MBz0RkYI8HSHdEvCN9ot/oUOhA4YjhITDIQA9P57ndGG3LopQSqD1/ZBNb7Z9GhloMnN+WlpmJna
2FxhHuIf4YRGJele0lMg5T19hvSP4l2Rh3cHqwtrh6Egpytl4hVLDqHGfj1EgFBJ6VVhMCLhejtI
zETZdEvaCE1peXs0S78sDvAPSbQSLd1hjueP9U3AOH7+Iw9Xib58GgxNF8sXgcNfBHmbpvcKFcmU
cJf43b29uAP6eaQzP/QvVj4Wpw7of6HOjWVaD2l4dybZRINyJMq2tyfp3hXirMDZByOkMaisj1jo
7aQnc7rwjYS3zz3jw9PYQk2gzqdh2QjEimcXnwjzV/Y5+lh9+hji2ZUS3hH9dfpjac4xFxIaETvi
H75GtO3FvxivFVdaxW6Seq/HvZnPs+EtXJ77+l7EhB9ST0RGRr/cstpLWGf8DViy3SW2SGi0gC3f
3t3Tpa0lhOhOwUwiTqXYLCx1qA/VlBmc8wJzYIIVaP3BZdZOdSJemg2rnVZ4O5hOewjDGCfxlGaG
/BqkGXD+TAftSIoiA1D37DPEQ1nFlzO+z6WQGmdOixFgMfuR8BD4bppv33R0OBC1BdIGFUdCzysC
aM3QfDrGYjUkS+avPeT1sC7lJwLtHZ3/CiDJtLWA7glEOMSpQMPmhU68AWefwojwvNlRnv/zLxiZ
v8uIdPDjjKLiNvvCWMQQIvNuvnxRnqCojo8jhbn+IVLhyjM5S68uwP3Fk7/IIE5xGv6C0jSwIvbN
xSVExOYjSiMIeni82A+MA+etKeJIcmgcxcHTICr7k3VFicouecKKRPyeFLGFeP2Jxw4D4raXDw+B
ymbEJtgDRIptpoM337kORoHMcDqzR69lm3/r6sJRwqnBtMD0sx2GC1jUMgWTkR9jkn+9J1UuBgwe
C/HLhshQiyjI4ReGJKMPxhJIoWiwRFB0RDH/mEE77RtAGL82/UrTeYCt2/sMCxdQCSnvr/uWnk9A
hkbM8x3U0QeI8OWJAMWwyim8Ox8n1X9qGDpOSTOW1l52NgA10A64S1na6YL1vLcmp97g42fTp3eJ
v/19kym1MTZQCcF5baIXQF6IJOwn+IolY+u+rSJofDwzAk7dwtYIbXusZuzXuRU4uxbrU8SRRVCC
LkgINOgAjrwOMl8gbwkjknWHntFlgbIaY3RoL0SAoz1s+7sjWiGZp9fBI+a/YQHl0d7ujFCIloB8
o6IHjc7h7GP4RAgyh2f04i5BG2GX5XSTqbvMo8FBzy7CN3/Pq7BWXcidAxx3GYgIPCaH6Z7Wgg6G
v2EyxVb3oeWubTYEQI9xFyom6BQG/wUeqQTawG8ZQZ+3X6MvqAUT4ylmNRDP0btgvQP1vteOjsNL
CrIBw3KMcSJs+xCjUjQokkJwdNl8av/q3UGS+c0C9UJ1F+SrQJV+Rq/TA0eBPb8WJxFBJUEJ4E4u
USO2esdUdL0C1pAADAKH9BNSKODih7+U+wejSD+GEGTrA+OHHH3QFXNfuVNCiiZ/DVLKWuvxLVF7
cEakykrpsr5WfywfgAlOpYTbF8Pj2lfuEwyC3ezhlqRWx6tJi3l7UBGW3sMVqpuHdcS8B3RVRGlX
rkdhZdAnMhflKi6OHZFrzRT3zPOI+jjn41aDF88dD4cIddpoN/zmpuq2C/woX31ANhyf7kDqNlZA
GWjAcZhXvrY9wWDKuiW0pzwov93sMXyXoaL4GUl9zzW5VO1rZK6Cjhq0Dx5jr+ZCGEfXMPcPkzYD
EtL8XNYBVRxvcH70LgxWctdYNAroR+53cYIejiw8Iwc7vD57HbesvNKAUI6UN8Ntkrw8mGGKA7Eu
G+Li3ObkI185lN3cBCGcf+iSR+bDvRI7cfIesKVNquD4tIGkdWdgeXPbk1UeKZBwqJpBnmv+hNKH
YhrN9hnOme6pH6tcVyZmgRWGd0A92Ig+3fLh1VMsKtpWJw/POs4IGHitBgWXO0sJ6FsN1PVl/dqe
Teu61TDns/PGVv10T/v303/kszfvFnwTOitb9QW/DY1RDQS4dmtZF0jTyUTBIIg57+jccZ8nt14h
ByZMC456E1U8NAMRf7KdZguVDVRgCTc5M3WdriFpMb4uk1p3c7yNHugcaMFNSqDazg5YKJ9xHIVO
0D0RgmNV/btfNOwmR/0i5+gv2fSadnmBI4mDPh9UipF8QG1JyPo3fDt33LKjFrpcQtDvTqP3JNqB
+FiHfMA3brgAn5r1HRVr3VejCvwUXbfpH/o/j3Jt/h21eLoNKJ1gnziyrXWSsZJz8lP9iTz1MeKo
Cl9sRrRzSOJbKBr5FefkQDI7nDsbvmULR8Jvw65Rg/dfPBl3t9kI3+y1mEmB6uFNBgUn/9M5Vgd5
RnUI0PrBz4NBHeRP9Rp8CWgrHAYZDwaLhex6Ju/f58vvdqIsc6qf5XeR4VoFfeZgcxP1lLmWzTes
mHSn0ATa/RVPMH4WcPxc3FR8UD8urX8SrUeH80/8jIUydJ+UqqvQby3r3qV/gWcArwKi4s3KGXlE
nzhnhuI3/4RRtLvO6zy41MndQ/Dehn5zor7VeodbtwQmuGOGdofL00nbrS61QMnzgnFbzgBBXT7c
5f3j8dYN5N4NSwOjKiIDqqzuHHAqbcSZ4sAs1NhHWz2zGT+PTGuAvUALsHp7dVcgC9BKyDMAz2mw
q9G+DshxpQsEmDNJrK7Se0jBh9oRO5GtOfqavS/w3P3gtjL/Febzq2fmPYN9q3QIXCH+weiet6ic
jHmxPhCPnbZJlOTOYA7J3t1AF1J/u62TpxsI5+9V0IbPx35L2i0cgebT2Wm74nmwVo+UNUXcPEqM
wr5h6tN7pZ2D+6KkxK5P4XBtDy4yb/kdfYTEIk3iWW25JfSOceU228HhmPId/NOrU+Uk6WbRI86X
KrRX5OcQA8oQarJ11Z2yOfmS6srMsHbNF2Tslbs/sWpOXfy3asLSX96lHO2ar3HjCI3UpixsBM/t
w32b1pNUPAU7jrZ1OE1QWxFf/nTf0KkDnCqapled4hMUv80FvISHfPQEM8b3t2GXuAI+Gb76R/b9
P2XyHCmYWIgrX6+VvMckFeP57V1HOPYW+FzgdEEtXKXfpAUpk2PwgT+oal/7l2E9vY5FsrVpWr2N
wPQ37tkbVL+kNZAzE20hvhpXDCFUZGrqvsO8qg1j3b50OJNyzf724JcxIJECA1wbxFss+hRCPG+m
9T0xq5Kh2yNqL2Vo94KJ0LKm714zLIK8nWjjHSXuQJmJ/X47bS6ewnjnUWtzDNHh1PgD8pS2Jw8a
t4znihFw2/AYIheF84AAN1Zliq8OubQVBgOzw2TH5E7s9MUH9oQArR3l4zumpujqMLqdkuZKd3G0
mNkgYxkc0/zgcBLwHUD2JUojDFULS+d54qhF/oBRX/fKEAHov5cnnJpMbpD23a2C4NQ7Jj+fQcVC
aVocrPXgW+ELpHc1Bi6DI8HaeE3UA8VvA+lSQlHTWd2wh4emxHz9ZQhEh2NxYaybfh6+t+yT7BJr
YTjouPOh8PDJYraptZiRi9Zb909T2tQ0331gq47foZa8ME97AgpbdbdatiA510ymueiTh/+wVPcV
Ymz3wQAXAbBnVLh9mr0GBUjlymAQ1xJo0iVgedDsg1cHZ1TEI+r9Fdb4sBVKTBtkwi5jDHMrgY8V
x9gqwoT0ulDXr51qSp6UVEx8CuoPjjTKmYHYkUjT2YZMIDPFyj2mPHc0fDJyEjWK6f1SqzjDKiqE
p4uls39PsvTXWg3bOPVMuYjihiijc+TqUBjwesBkWPSbDAQ0fq0QSBi41lwLPFQ/3Zo0p1ZyRY7X
6y7n2LHH1KUdgzaJosM18R365wLBlBBZyLcXO2Zwh4OQkXhZuE82ft3vcOHvVNZvSjLVby/Zn0IE
9dEhqRlefhGeoYg54QoqAn4YKbyNI/3h22G6ofI+mmxmUhd1M/eLa/HVwyeXJw5KOoau8MFdKiX8
ssm3QPV8GpQTiViWzAX48dmydSSb8eS+SHp11cmGyZmMx5T1GepeJPNmadnZpPZv70BLsWo7rLhs
L1NGEbC/URuynfxH03ktJ64tYfiJqBKgeKscAJHB3FDGZkQSCElIwNOfr/E+5RqPx4PBKKzV/adm
/AUdbBt0bMPPiV5s0nPSjOvZ1aXU9Shc26C3bEfl+I9dhDMeqMTPSNuBBdSxqAuBGcgFLiHrhB4W
3EXFvGJQEH8ETFGf8pazyC8Hfk20kOrcEVyIKSeFVeWwcCF4MMZUxkwmr6ZYbnHM43v2PhVkxcIi
yxLGH7e7O/nd1WNhrLoMm3zv7kAGHJBYXPsvj2ZISHNp9CHZ5EJENCTuURk4OZVIa/+cSFy6XFUd
MQztitl8R63dlC5lnYK/gSJPRCwADB96EHWCE655Erz/QBpCDvNoAActNTfZ0lxk/w6QvDWqFqH8
pEI3A1nVCLpk5i90O+X39IlkQI6f3NaSEaN4QvWLp/Htv6hwZIzFHWNYg/+zRqdkDUxHuO8HS4EY
qyTJhm0TRxfQAEPDBKwCzMAunBBsmrxZOj5BJbSLIpraMsj2wCJJ7Y+6B6wLca/42bCbQCxFGY1S
BcmGTIK2SNKuJKKNDNzP5yudONWhfx0Ww87HY3f0+RdKYgmT4usZP08+14X5s/IdidyQzryNEB2N
EMzCxfbortWwCcAnabOhjihrvA4vjNqXpxIt9AEZZAminTkIvHmUYutwPt9s4zay69nsH3mhpHuB
HZCfIsJd0ZwCd8ojgckA1Mqg+PxS0sah/+GzPF6Gh8kwKDE88Zr8Qb4niL08B9m/PMtoS5bhAxk4
daWwBXxrIc5KqtvR6Gub0t7Lw5s9mS+x4It/ryiQgTyJiMMVF98QHyVkxAt9Y8/XmGYj0nJr0vqB
pBhYTgFJchZxKVThEdYHPg9wx4WMg7owedUMfPTskt/BWwB+OcHiUu0FOnyXiW6hT66GyVsDyvEE
vyFuE0xGaDBQTPk4xWCfNh4z0O2lKIQl7DFzFsgWP7Jvi4pLjvafPByd18BEQGN6HV/3jquczhgZ
XMc3vX50w26uAZi9ULzIlagE5Y98JaY+IKrPlcm2hHwCWY7cV0hhdjIUaH7xNQA8BQ8zKB8M/pPr
GsjhyC1oMNcuH1ns8sWgQXZFP4OzXfLEBEaQG14+y1IimggTc7AxE7GHqDOkFxYLkYxzERxTAEPR
R2L14Q8UhnOZnXzcVwETlvgeyR3oe0VYIoFf3NkVd/hOhAaan4UlibCUHNugiAyeVJ5SWmpRQ8it
u0UCIsuFTyIAQmCPucCeUBp/EzEt/mYYKhyKMBfW9BwcFzKdkf4igSfB0SMGqkWHlAb9ix6OIfci
jsJ76EqY91MYlE/+h3y+DRElf6RTGB3LyuGnmBt78JkovMgZwyeUGxEa4R/cmHlP5uAyLlGonpuw
Mi7zDpFgMd6HocaMM/5MswWnYPSv906en5ksMoZXEpiRebOx8Jxe5nXodRmzC4bJqMWcNlwCNIhU
Zxhu7nxGGy8OLroukZuNmYocEFNL/+5ODz7zcVei9cp5xB5WUB0jJSDD5BmSZh9Yn5nH/C/KuQ5v
Gd6IkTK3Bb/lHd01JBUhElK4yCEu5C8VTQUYbA1wK2d5SE4Ejk4R0b0hmmSoDLUOM7bgqnhWeV4h
oOTAyCPmd0eGPfK0XLsM3JXjIjoSkGdZ2cFpP2ON2GkYn4MiS+RHVJdSbMiyuXb9j5aNbWFKzM9Y
hlbw0zJHUn4extQBbiWpt12CWO92B8YGeAYX3o5B8CGfGJUkcQTr01xUMk+2BPYaqliWd94LMjmk
joex7MDbQC5aNE6SjMAry9UmZciTbkJSbtaiPpKUW65GYGR0sTSP9oYXIHJsKEF6RP1hs5Md9TeU
KACQrOWvTC8Sn23l9eTuXJOwz6/nc4SXYN1rJHbyarIRY+2sUYphqlpoLlg5WJdsE/Bt2PGRGyKB
BKhTh8nvb+kvEflKqhVW6d9wKUIUEY7xBTO/ZyJPEk1RLygZoCV3svwRaRPbEKrFjxAPwbHrUhjp
yZP1VFikE+o8j7xBMUbEajhTCLyKY1BbKNEDVBIIbMs6Jiu4MDfyhsE3QyLRKJfk5V/OGokTkBPY
KGZ8CmJUENlEzjkJFfD3kpvCP25DygkJvZHrCOghmHMiUs5W/zNOmoAdTIhcJdwIXEOE4MgURpng
Jj+GRIU/H18xzogjlQl5gTzu4iP+AuVjqZG7juoDGJAJpwxOCa8fTJDC5L8rl5fG7prI9CQewYS2
4jNJiQfSXfFrxVhhsStfAQ4vLhwKv5qsV1piEJxz9rRE2q4cHVwPCqQcv6Nm3B1Qk4WP4EBcYctn
Bn/udiKVG1KXyWAG5M5yge2EZeHlKU9kgURZR8HoHhFyyXIsl5RorkgnBjJEyElb8bfuWvg6N5v0
hapR1u7Tl8bsEllkpVYTlR6EDf8HZRDI11IobhS0WfJsSJk9Xr7zc4243KUVVGMpOJ+MbpDbQsoe
pIG8GNA3CiYyS1h8t8GLOWdF1Ps35KdE4/WkFyyY/yIvB9NDGQmbQn0u95IUlgWzNA7z/2p3aifu
OSFcdqJHPI46qfBxzef1aEZCuRWP5AIidLwA1VVk2tM8+6Llkg9hnp40lRc88dJnPNdKyW2ooD1n
VxtcB8BQ60vUrMmCkJ8WHSpiUYAMuCcgAJGA8TsAj2IK5JmlnpeKF9CK+1Bi5yW/pUDIDvQmsQEz
0QqwUa867O8tl3nmU4KNZaeX4uYUiG+RKD4Xefbg1xogIheBuYk3yuQzDeYcC37So+ea05VQClRh
F86cn9fGUuL1MhBvvFdwOlQ/gWTYUh+41Spz75AKZBnsQXIgf7b83oSKYbWSkoryQeQ6YjeJv7/F
Tmna39+LGiIDmRwMIQY4mJKYf1v4KSgx+s5iFF/xkauQvpdYDOdXUnalOPpErvHisq6g0AXzlyqX
k8/SeaWZeQwfAfJqiveW9B8cIp9tmsU0eWGn3RG17WgDibFhmBOnVq4IA9C1k/agCTNaQakP5FRI
g/iHwPaCCzH+JTUD1IicKWkhCHBiHZcdoWRYCPqJqEly1Aidv0FGyLUnf0Ka7RdbHi0XZnucurKH
ZhPZmWXrY9dF9sCeHUrygCwO7J6TE1vmxzQFlH+cSAFCoqjMMwA24TNrRYIiMZEMLRaAyVn+JueS
ucPcj333SnMi/Y6sFfiRCYKRdkZwEp2jwQ2FNRsgjw8aQgKNNAKWPtALbdmDj4v/OYIEgBn+Nm6/
D8w3kvv000D651AQNNV7zp4RLgiWPHIDet5OZgj1XT7LB5wFo5+4j2XfYefZCFojiUdvbk5hEkSp
KTeV7FB/hVk5sNLatWZ0c8SdCpbTyOgBekXpdGjPcR0THAV+xctIr8jL8CLIGxHorf/qwLdbzNul
iD7b7yxUmVosa4tBPyNBrdLtKBCk53+ytZT+MxWTHnb1X+mWsRdAP5EVNyTj4UDFs/8s9FQDbPxP
/DCIoiAHE6qChP6Y0ddywroKBHQVaEyfriZ/neM9uEDW0JCGcpDfbiq9XxbWGNPlOMufDj2p9KeQ
vk9XVik1JhSMda3D6ZEVT05OE72WcrC6LJN9TtITVapIZRsaDvZ65jtLnSqaW1kWRGb7/xpXFVJb
lkWE1z7AFv/1XwXKvaIA14tQXJL4ZAKHKID/ymKmTLDpSn0qum8oBAzuLV23gBnyWEHX5GgrrEM1
rDZ8Nira62drvg4oDqQfFSBGVkh5CPMJ3Q9McLSnP2MxK3TEm0/inOTMyT7UpLT77EDSJKvcl2xU
F38nBdLNoQHeMT+BI/J3wKTJJ1yOCCeVI9WlqJZCS46flDdi2ZHv3v6kvxzMf7KDbBl43QzMuInk
yFdscEdveuSVWRaYmCQ7lGgORAMrfByYBjeLDMeRch7k1S2ietAl9kTGJ2sDOcNUmWyopOYx78mg
FZFHwuKz20o+GzlyjrK4x58xnsxq2gGRcKlq/oPU0ck7xb1CGvCeTXbWvvkpf/P2ax8q84WoJTya
trWvVqC+vzWSi25KoIkCAohS5Sj3a+6UvwKdpYefAzkOE3NPoB8pHUZSNhhe7ui5DK8hteROT5fk
R6fmplwTTOx1cBz7aK6XFAWIF4ZmXJ44aBYXtdtdVUO4fZBimuADAnO/WVYsjjSgcAraHnsopePg
cPMaalbNXr38UU0IKbbSfGWinrTP62bSBbBYXDdKTa7VZVJO71u7nlz275k+MQaMvHnijyThZgeT
huWbYKALqzp+EWIACoLnhVC9LK58xh9Ly6vxGAXR5s3tM+A5R+GE0cLvRNbY+Hokxpchye8LBAVT
xhCOD3uMSOxrj6QixlYCu5HIRG1iIXnJUj4TfUkMAbAA4h0ySN3SufnitlX9Q3gdGbFhIjd6Mze4
zwiBJ8RRzzdiEoKiNmqCIu4u6kkxuadqUsT9vYmjMywn8qfcPGZVqoeEHcXV7FY729XjQISXuZIH
N0Odv6vZOyO06+KxmxlOL7lu7mIiIQqMUBwMmCbB5GT+EM7UGRPbsqrOHNwDhErmCjst74ORPOl2
xAeLGUDJDckA1EWAlLkeKmFJMHg9fA9PoRXIoITa6zNiGX0hhy4gswCbpbx9jNo8zYtIxPEVPWtn
zPFeKDt02Bib2x3oy6wTifYC0ybTYdqkP8bz/3c4Ozj1F4/wnpyGbP57wBWY2i8izI2vbKaK6gOI
ZyUZ5XwsME6nnHKuKB6W4WMFOh9Tl0QWRlVxXxtfpDEd9vyFtGh2WXB+qFoOQhR+EBsk5eibxAwo
kIycd/QaGI5IjcjSI7ZrQZdkAMFjRz4otngkIljQURWgLEDAUpFtgUkFDZQ6ol1g3yZ8g3Kftki2
G1I/+LixuMt4NGn45vNz2MdbtJvK6o8vjd2Z76Z0c+7yF2EUYJJIAxAgtx+A4x9htKSQyq84OQUC
dLCLsMMYcw5w8XQMfn3N0QvHmknNeKIiff4CgMOcPNidie3phAfsPswndKoHr5cz2VR6bHpxQJwG
I7IaoYcMmZi1Ok5ke3/zda/xShIYsCxiSqd0Ik7gyxopuM++zovjXoUvzm3J9MFAvit6XoHSgawV
5iNmTLexzxu+wY417O60hqqhhYYyqS9uPGbWnpN78II34wJevM7BI3MeCwD78mqzwXGzqny/pZoH
FkL/m5LppOCxSO7gzfzv3TZq+T+IrteiYuriTtvdNnzxWBSzF0dkd5cIpoky1EJjRciosn8trBUP
bxeP4TUtZ/KNG0wBpIG1umLimbVAr7cNIVWdVTu8TV6LgofdJjx8RrZo9KDkoW2iHZFSiG6HD3RU
7Ci5h76rHRpMorzFQDSxxni8W6zRMlEbplRSfsVEDZn5E3elNFzkTHSEH6QYMvj7NTzAArb7a5rH
r0U7rCgmskTS/ywSORk0KSgUrVPKVg+SXgEMVcPHvgr6oWwSkpF4pcMHYKcRuYw/AeTsRw1VgEYc
KFvevp6xAY0sWjIYzuAWCxxOexbmHscnrLHrKUMrKWSmpjJ8jTorg4fmlF9G2KQ8lPd/WDfj1xBC
M4CPS+TvNpDv51SOdcqPGmE7MpiCxfRLsOgcJQlpX56RtARctZvCb6eF/9igosCYiJQcKKvvMlYm
5H+C7fLM4y4/eZjz+5xJa6Xqi3L+r+vybHn4Bi67LPRyfELD1TnztjNeInnRFF6c8usCV36eHjr0
kulWnaQvsizoidFQjl71T9EGt2lxdNVl7+g8a6YERyV0aBPf7+i9qXGhzTbVaKtssmTzvHM/VMv2
Eh5REtNwm+6LDtN0iybuYt+u7IL9zfw5G+Au7IJKeFIH23NkgW8zvfXta6+kyRITPSaeztqpycOh
BOsMS7Kmjl4vmzNUOzpbjsaaeo6OCPQImle/7joVxFBVwhsECcRXTXMKuO/ke4uKzMiCx32kg/Dh
XqVpyxKdfiCwVKJgyT+P8/v4lsc5ukVlhLWpY4SXJuiXGOFo8ZZwcEQRvmza68foFpezC/AnResD
OJToC/IrsGGAFDkmUvgFLO8S2QYyF4NrPJfuu46YDfX610RcfA55RVksAz+hOg/e/bvuuXcZz0SK
mJtQdFyRKznvrt2Ua113r+BriBuY8xiTSSu6Qcq3skNPTYlHKUROHrY6KQ3P5LVWPrqUBwqMQUVh
iVYlhPIsqSovv8a6J4RIcO3SpnAvMebUMpyVAeB38Qv/PSiI8WNxeBTjE9mOFGrC1bbXIFdwWyIx
ilH+hcTdkHXiU1/hhg3LCH2iBIL0oAEPUUXpgGYJocXV6Q6qb9VRMqf5PQOwwEejjX7OzsVYr6f3
5Wlu0copvfjMDPfL5rC1b8X4CqRUQWhsMSiRVTvsTYwSsQps7gPFgyvpLl00JCc4FNpcJmhjCKWt
Hhv2A1oIZpNenpufonGP/6DmnSM1f1PaUeKylyyLsfioZHjjaZBZszVoW8kxdRpA4hmkbIZoZcSt
ilO3O6ovrgVohHZp0ueA5clloH9vAxP95jmEfmobVrE3DrV3yLiIx4YeDCFOGyvI5bgeTgsTtccO
/v4FUHBVnTPIm2+styxx1ZTuaAlAkGbL6pl2FBfd0i3h71Pr3IGUTq6+HRg6uSjZDmf4AUDUh2iu
fxrjW88ThmDRZA26sz5hsuiR71jSGaCT5OB3VDeZ28uR6qq1r1H9RvDSJF4TcVV1Bu+uqxgurPu9
D7ZLlXlfCqjeovqYnZheRDa3JjMAABfXxhqHamqk2tNf97beW2UaAhrnhpgrMA/V4OcNu4y4OrPp
G1suDH4fjAOJDZeUitYNR5YMUQXw7zFope88uSOxvfaQaHkd2MFTdPw2Lv4d8cc4b6YPEpob52ah
ct1klLw90JcH0AxCAgUCe3gaiNiCxApmJNBjwZreHdyqZ9JIShKTIPiznfGhnchV60dkok2AUBu/
46PqIt5AdbMt3SRdGEDqM6Had8xFyfLHStHM2G7o5NmOO1MFwfFrnSOIKL70pYwIRucKrIHRxFUR
T8IjhtoXI8eYQqojZIXGuk4uvuUV4dbvnDFKCSbeBjWFShXofftJq2QSUASafiBZaWi14+tzuR1b
XEoTYITYWFn5nKWfrug6wFo4fMRPKCtcRfHLY2H3r+mx9Z5opJhQAzJ5KKIczIYLjmxMr0PCGkse
USlj9A2MKbpA1dCg08bLMjNtbvEhBZskwO2+x/JRz6rAINLvEFMC3InzFaYBvmRz+Xosu2vER48l
+sF/hzrowwmurjefyEx0ylu07WUWMAPy8KvEr4NTLbfMlr6QQ0W/fg5RnXS3dn6l/zESbvqopXeb
3CebHj09PX5rN7P5j/KgZNqxSJlxj3LgAU/JSUVn43cIfyed3NeRlksmGiPjaYhwSenxm3SwflRJ
xKrzYp7F9+qmOVuy+ECEELbgz8PhsieS5oChAx9HcGPsMBOf0vOcVQ4jmf4ePUcd9xGinX2xtrqH
6HYKXw8f4OwZiFJB+HqJPiJLtPtdkn3F9eHnA/o8XJjY7KPrVL84PL0FLDewhuoHCkMLMFbN3RNr
IaOacJz41fpIB1va+k9pJFsjPHwrnIolCwF9dWWjJbuhfRLw9VvJEbNxpqU9NmwuZv3lscnd7YIQ
QrSBzguLLjLaalxsmMs2GfQn3bhi9LqSNiXWtINi1/EZfsPVWPzJo9h3OwjsDW+VjS9gId6FSCDd
toYyQK2DC57AMvdHcuY7YHIIX6DUPuEi4BwCaGDuBJ5VGV+DfEhoaFOkIjT5KXI9kX5rY5Q6NRWz
r9MgQj8wLDTjcCcWCrBDETNBuKEAM3x2AC3sc5FtFHTOEKkD8lCd59z4eUYg4iA04xPcOWg0LNSO
TW1Ho6V9oRxRpoKZImoNDrPTymILr91OuL26w76bIQifPKfvUDnb1u5OfhS5cJch5KcRqRgLCrTR
AAwRxct9mk0JkC7tDou7YA0nM3xNaHZb1ihQWvaf96AHuIwCgR1L7qo36x60kkxvvk2OWEuuvrrg
FH4xXpLCjqs3zB5uxZZ2Sbeme6odddEdHLthbvhncJTOLAsN40eQauUSSw//Lgu7gxLhm93mIjZ6
GhuMZGakk1yCjPTs33N0emPlJVqpdtm8ZsqySa/gdoweVyLj6W1DOk+MUYdZR5SqqNQH/a1NtdMM
8mm1PI2LiN2NlRhxEpSNGVOTJu2UzIAjEhsRe3RmgsgJcCRmBvWTKwEvQiWCxHOKMI0lnVFEhMrQ
og9vjwWneF4V3j963iLAZUljqOGW2pNoyRQmoV+6vwdiOStY5J5bzq3kKY0F/dkIX5f28G/DPChr
/KhdwLYnNdycleE4RdH8BpE1WHGNl2/Q8mVDdJqNq5/D09d28pqUANa6dx6xb8kR4hYmlpeNA83n
nOuNyzEbsU2Bs/AEJCVg96A/fcgMKMLSW1th+SdgpwHhoxCI4PjK2OTluuBvN+SFefIP4Wqse8hI
fcZUbP0bB/KXzL0dqtozaIyo3jKmAvQ22bTvm989j2K3JQVgywpPFxoeN93kZNpXpBDNoBoB9JlE
3yubIcMQB+iJem/7wU6Pth9TJeaof9kxQmDYSTbZ5A5NcRcw+xGHCoYmZk6C6hKNLjXHfCN5xZY9
P+8ZvwRwnYcd8K4qFBhbmRi8BYbe6pBJ2V53Ng+vt+kyMCpjL7SS3jKfgmpNbpsbIqSer5y8guwH
dJxH/01HGTR4nQ7Rw/RwHdMnRrc4SyjK0FGCdfrmBDltEWXMYcpB5yTKoIbwAfNDKEbEwIxATa7k
g0dNsaV2DNPnAK1sxU7H1XaY9WCh+27vlljEbyyz5Ao3eXIoLRogSeocGitG5XrrDkMsIJ+I9sEv
/fq3zZx8esK1yNYFdYsGubW8a3o17QuG1YYd1VK8qxbrD+HUyXWji6Vf3tyd8o1S2j6gWvJosBsy
HwiE0dwu6CrjVG/Y1b37hMYZkXHCPXttf2vFrkiIYHdGno7/aHV8uHcGeqr2o7Pvbx1SNgkDmxVA
p/pIa6hf+2AzsL19nxak+r4eAsOMrrl/++ZOBtgF7SC5eXQZmy/7sZ1pGjvVOAcwQSrXpzd4etrq
GDOGHtqTxE9kJQVoBMY8VG+ecQhbFMQ4qDuBTnwF6tS0QjP+jjrDnn//ZY/UEIOQfIZwBrJUTY4u
qB3plhhls3nlYslO6POZ8Y7JOItgakaagxvykFYQuewYztn02gOGcubW0vC9ybbz2PSPCD0z795E
1jG0ONjYMl/jWvW1YfsFXpgNrruHb00KRoAjvEfdzhGPM3TcBYnN6XbwHhXXcfcUn6Nb1PeIH512
fn877m1mjYzCQ95CpLgvmJ2Eb90jcNYtmkJe3RoxHtPp7K3hadRExWDYqZE9/pkMbp6MIzt+N+DF
Z6/sOrzglQaHOWL7/igLStxLvlkFl5K0nWespxXiTqC/e8/OmFrzXcyvETUtTP5p/Piu5/DcI+sH
pDhtTzEX3bRBoOccZur4cXJ7Ld2Pxq1+lNsEU+3BtDsI5ghd3fc5olwPoXrzX4zw1PrhBZLsjZkU
OXHcLTwOKqm3d5KLkbggo81iLss7dB3SVTZwEstQ+1DG/dOWpr9dXZBVnmXGS7HKF6ZrumzXY9mR
V7U9ziJvFC8oe1L4f2Gr/ugBYWHI/dr5euMdC/8CkZRRwUy247YZ3rSx/mWg10H8zwoqQhN+uZaV
iedIuQs1lhCmy2S2SNfgAmQyupsxbPuenBkMf14y16toIqPrXwhVovIBLTxXs4ITpY6ercQgV7rL
ikRLmPM2Rzmna5fl0TM6b05spegLvew5P5zSNwYpTEvDYqaXi7LBlwUJaEpwvXLyGfjDsfQbaIC3
S7J1u7qKv2z7cn9zHE849HTCVjjHrGfPXQdyAygBFRV2uhLcZafs2yB93EVO9V3iNDVJfQPmx5Z8
dgrgK/H+n+AX0FWSkfavYpnvfp2IZFOT8u4/s1Ritf8x0yOzSdQidAsdqjG/XgmhaWDAb4cIPAic
LWmX5dfr7Fb7NzGwEALfNxC/8XZEl+UUQOd+PrktGPsL9sXJGCqVUxKes79uNNUuLe9Nu1TPugXi
NwDT99cdf8CVFOoeAMSOF9DC3mJDC0s46Xn3IOMJEDU1WgLEUrbY4uRVHDfOQdEhtY90evK5LJgw
SjkCkAyUoiTX3D0dOcLmzd3PvnIM8VJcsKoQNuzUCyStL2g10sKokJFQNW6PsXNMsdC9Cg1ZHqno
nDpB08yprVCz9wiAXbySmlWCa+6KAQfmATEGMu0h4Vy9yYsEFPBs/4DukNrpdULLTUTy4/u0PoLq
Hdz+sERvS+qdd09Z7mLqk569wmWeHFABIlhius95AiI3PU8poSmEwQTtC/EDD0Z6ANLQjSqBFeYr
tO8LZi5PlUeQISe1u+K+eSTfPYbUMlS2JT7p7dBmZG/a099ZgzgyPcHQdR2MbjSEc6gbahRjWCJw
Wyl75YL+1bL7zMrGTtQHXzMzcqCB+w6Mir9DPCFHy8Izm+FDGxeVztATNE29JjQfyPyeP6f298h1
+2D3NOanbaL3OGaneR+ygJvv0nXqBFRXu2ZJaX1R6pisdoZ3z2Lrvupe1i/g1/oxynhRa3mCu9HH
PW116MzzwiEjpMM+ngf9B+0IHW+l+xpJDhebgsbkXM+27+iKEpv+WhfBEhKQwWXMjUjSCU00GcT2
8IhOru+oELDXeaIKySfzYfQXn5jTqsaW7Rdf8F1BX0QnD8HFn7JIfSBX95qm5jdVDADoji3hFs+3
bbS7Iz9nyiWGgNc73oG7XJo4J+h2Dh3XAy4xZgdpdYUhvC/zS4yNAuDqaG/qBvKzjHTMhCw++Yvm
0LJBOMH8NHfXnVcjlBfSZfcMisvkLrD+uhwgd8UPsZtzrHDI/QlGaGTHoMVHe34gkWCfM5XSnlLP
46G3zwuCJaZzlVQDvmUQw2JvGWvE+s0roeK+Um4DKTIYtRSGkEgep8q910S7+thmhTBs+PVAPfSY
5uKbBmu+QYJLzYF8IL4iM8uOzhBaWqcxwybjZKCy6Ky1wY0BCNyLNudoi8gmyHOwA9o3n5Q6YAUe
QmIO6AfTk7Fe4mMAGubtbl92t+RsbbIMF9eGlnk9XBNmbhe5f90GuvTBO4ZDxYC5dD8WUDAy5OIL
MNeb3/eZXe9MA/Y13bChoTx8MtXBqBy/5vhcUxBGd/o0RAYXzYEFWI6f9pjch329OjuG1y2dvYqv
XPIhTjvl4dEU79Uv3e3NDef+kzHHjnwmIVwjBFNqND4Q7RDUq2vXmW63IanWHHro8/l5c19gU0J2
Emmlox/dJn6+nDEhE1gBTvaeEVvNypg29pOz4nQsZ2950S1ADEUlF++A3Tz/tew5J6Tmv1yY72ge
5SqSv931S3fmUPX7O1lALkEmDTEWwWWJbZgZ2kI+XxC+2hZODORb2zEnvOD9cuLZfW5DSrYrdKcJ
UuyKEhCl4tvON3Mutbc9pH2+9t1zzRvERUiz0w1FFMBPEE2BwCJ991yTME87lW/XCfs/KB4MdoXd
Zf4mvg/u5GgjEdEZ/A32YC88xnZHItPwo4E2tKfsqPPdDlXdersZ4gS52elOPJ+vIaYMY/S0ccMX
4yx8zoS+yv66rssP0zUQfQDIF/aOIIyoWE1ZwBRa0HS73IHbprvddBpd7ME2HQWoDyN4mrddbt19
xxmXuf1zetmrgBZeh2Ztgna2Zb6AIjrPGZiTQRLuk5JQUaGNmcMQjE9KMFW/MAlqw+n0ZS5NlzoX
bIUIjcwu2GyRs2Bivff8G3eq9+DTG+knuxbnCbNeP9QvO+Hd1Ae20FDFLUgk1KCgOCTdIVQhsLuE
G+oRp4d/jNCFDs5O59sgpNXwdHfrX5NjcOb1mrDjHYfGVBtZJBTp7t4a1Um5o1g5L3KEsOeYuOHg
GWYbQcNEr4Hg1aNSv93gte5AQlDfOB3IT2Lp5qqgjIe0kWw4xobBBjERI1ShTABeoHt2lt8fsDQ4
c06LCw/SctfJA0WeoDupOLG4PxHI5eDgyALRgLACsloiAbSrISsYyhCMyoqH6kF0wmc0czIREOvK
sFrAo3HNMmnlhh2GODJ7B4cTk4Ej2kHgG1SniPlgaFiivO6KKwXlAdfZ1Iye/MIiqpCLYsdkXK9r
T4llJuOFipD8ddKGx6bL+kZZZzmB/Ps13nurAf8JrMOsMYzirb9aHZ3+SBvt1TmJ/LToQZH0wIrm
f0d7ekpz3oUIFS8z5gbCQ4D6h5hCgKuGz/C8MCNozSfv6chqpwxZK712L2P8EGPh1VkAF95Io+Zo
Q711k36iJRCJt0k+AWSQGSQaZN89AJPowq5duIWQNvr9hDEISDbuzFagKuLJhYLp4WmwkGWo3jkh
b4GByYxRFpkUB0EKLA89GJ1wksdowD7+EFGAQNeJtgSKbnDg9xQNyZyhj4BiSBsp4EWlBALJcTS/
eEJnLrJllJacyXYhig9giV95wO7N6EYDJZSwfHLkoY4JECcEYi2qRhSS3KUi4tm1I1lP5REfbSeQ
KBeYXGI7od3khbusGaTXsArLx0dyLb8zSwfiXdRA8ouzxhQzWDF+eWjpgxNx0jPKK2aoceD4JTMu
BrmtykTOVr2S0TNMZQd+59siphZ47hjUISRGl03VqQno/ilXdll49L+a/LwIwqnPt19ys8gV+VHc
fC6ue9DdcStxSFB6c4uj8OZuU8luQLvNyp5tqMembBs7EVGb8y6eOaiOuwui77DIk1YlGQZvRyfN
mrlknuG8vrpTA4W7DGmZor8Oxp+rdc+XiLkzmu6pHHsGVco5YdIgdndQSVE4I2X2bcKkiH0iPOgH
YbXEackfJb0Ta/Ul6UcYFSQTpsuH5B5pTKDXCeAhZxlpwcsmPCF3Pe+JNaKwv8QVEkskNqnUYuVA
+yKx/uhThigOsX/kOE2QJ5AF8RhUgy0/I0+O8FhN6F5Ah3v0juK06Me9dTfO5oeRdxtkpH6Rgj/J
CV1SQZ4GSiqTSd5xxuwH1dUHLGaOxsEwCEvvjVXJensj+Iz6I4NDVvJ82xQXGl/d3e4GAt4vwvLl
NpndctCHAP8/4CQBO/F4/LNiYGAUySa4navRmwKIShQh9hbuSbu5SAaa3cFnEohOTb0gwMnecTA1
1rSd5JRz+Aeq/RFqHXyuBjwlGjWTwVAjXCXRVM6PGBamkpI+FnOAqBh5GOYF9nvDYzznQs5m8LPf
54FJ4PnF/gLks3law1Gi06790sFvgA55Ow+/JRzr5YPaBRw08pMuU/EcS2RW6zfsPaz2A3NAehxp
dC/G5UjZcOawsGIBY9Dx/pBVRWlj/2SRSpRTWCQ6cbi64ZW7Jml2HaoA2ZEaBs9EItm7L/qrgrEh
aFcoZWIWmhtMQvmFBh4ZAfKICfqS2CRXjOh6lk+5jDoeQBcSMhEqN2mZpvTv7ByXWXcnwqk8Lg+2
+XAp6o2exwwZ8KML5E66vTPjxD6tzwAgOBFovuD2AeqI5cVWgmXsiGKrPrq95ZWZnyJazEfIvajg
n7mjQCvia6mY05VPhyXJlqLWlFUeJbjdTln9gOZkRzOmRyK0Xn43Lr4fR7szBBYiyYkE9NHbW9yj
F4lrMNpAKLXXmeRzCW96HW2YIb/22jW1ad+5fPd8k7C5b5P3a9oH4kYkVwRvPoFilTsocOTbaKJa
0KbVmNw6Dn3jFUvSob51v5QpwPU/SR7RnGegcS8wU4M0wD53XItb6Tw+TM2f63fDwOovufvH1ZcS
9TfqDNg56AfnQa9rlzClUbsGvyLMzeLSOw5Zk54YmnmxwsaphfKK352Mk9pjwIBz4v4DVYxr1tbg
8bCV6D0lOHJoSSHCBc7V0huzwjidZUubyNIXZ1jiUG5cvP6wz85Bgah/4uEfAxk+cCbjTrLxdPxT
SHJ3Tzs400gm3HgB69jiPe1O1UibKtFhRRUSwhuZjWNd3TdPXf1cwz5AuJ1hieo7t/WdlLQuN/HW
76VKlK+vSfu19Vlr0yPJDrxFloE+Vrt/OY0Qpx0pJ3k8k8Ooy/qRR7KGVMxlOTj1P9IQ8kFbB2p6
hWRyjrgD4/eENpF3onDzqxGUzXX3Wdq5tw1vS8n8phzEaQuhHqPUmf1tnjrEIg1B3bUf08PXa8l0
ioRpQbHObJA+ZjtGSLlP5oVg92ciZb0oghIF8fAyYdJFKtncp8VhCAKgjsj4HDwZt4Ml9UQcU+n2
JurG3HwEtpVHHwSmngU17kt0psLpqnE9yEdgtQT/SesOtw+v6Emlu8QALT7WxmcK+9BgzxNjuGxl
skRB1KAzN8ZLbPyBMm2dNRtoYH49cTg8YtPLFTLoNbefPuFGVG4kZnza5uZA5RY+4j7bJ8yW4eQl
IgTHIhTl7vKLowFQK1j0TtIbPeGfqpdz/Hd7uZqRFusmc/s/1g/4ckw2MT5CZaVzlc1I9LXIHgDf
wDihuxkVxsNuGERyd02Y011v8zkouLFRRwA+I7sQRLv3iS+R4Czcd5NfQeSaH3TGr8VOwoBV3S1x
J7GliYI95cvC3T4JzEFn4XVRneEf4FlKAMhlfw3fYaFbZtXeEJFC1DJFwkbkxKKFJRPKnIgiF2MC
QAl4G27YIjr9wsHBP9naz2H+/umRzMLoqQFhLpDuP8rEHGp4GidGSgsrgTD5tI6IqBDRCmQ3KQca
IQk6ccoUHE7qryeYsJfFWpsBo7QQ/dgcHgS1uEPp4gn9OaAaBuEZ3kl/XVcweTw7PZRd/xAKE9T0
ySALtOPur+TeSSKkWBvPeEJRnqVoQ6kU+mzvxzEB8xgYaxYOxTV9E2XorAWhuiW/LZ6CMAZLeCNU
xbHpTpBu6//y0RXXnzrhfaLmz2ELYL/HTCzMR5kFMQC48AtBXtnbfzd8IuPn/0g6syVFsSAMP5ER
Koh4y76IKKKiN4a44org/vT9ZXVUxExPT5WlcDgn889/wYJdp4uXsWWmQE54Tw/y7RoeNMQLUboy
JECEW3Mf2hZXA2C+wjZSzxuP4Nix3ztquOWsmbQjoLTP/DQDVnt2Uf+j+VdhbLiXXLMbXondUmcO
uRJsTod8LcojTNJgVeI+jxIThmJ8sGKMrlGD4DlOkQbQilOIOX0HBJ8BQoiQkYgsxmXwY5Bc9IQf
n/EQGbXX7R9cDOlN3sVQgciF13Mx7cRK/AzkB9p7kelrg7sHE2kAY2Ooc5/n2gAv9AR+peae8eMr
EYXqydV9GqTgIO3glUcv94s9FxIScyOhEzUKL82+hV8X8gSGXw00JvXV1xIepk9ci0rigSN32/ru
1EA0OGogjkJHDpxpA9nBxS75IyactX3uN0uzOep5XLCet4SbjdBdhZBx5VeTLHJwAXT9HzA46Cbt
ife5Od35He6h98G9BDiUjAKRzXewj8naEbYN4nH8iyUueEmy/DN4jz5DSXvHnmzx9kSMPGz4p1hW
EMjtD1uBOyMf7Hvu3hkwEfhzwzYBBgPJheHgk40FodoRfQ+PCjknKFE5wnGmkMH6fzrp15awVsT9
i+dUx1CAzZyq/tV/rrTgnELvwkj46i9Hz92Rhol1j60DMvgLDiTXISMGoWV3nQXz8jWaiKlCgcsm
qVh0GkaOiyDGmgBWjELbDmfackOK3xv8gqA22BCPDc4ZFs4ZbAVYmMCS6q5B7Ld9jg1OaM7phv2a
9YA6oGirvBiAxbIvjQAQ/OQ43ts1vEB9hdTAZqmLEgHVIlGAyljF0+e0EpkAyDZDy+O8bd9GPDZo
36UMkTbm7QII0nFJq0KC8uCaFsmj39x1108dKUCLggkuoJAKnxHII+WXfKOsbHVvdj262XU1b6XP
gTptWaewR7sh5Hu+mTg7/kCNJtzKlvfARxJm4ZdiS2RzP6/4GLcJuLYHhHUek2tv0z1HTPFDZqmi
M0URSsMCQVW4cTnM/4HCAM05zBV4cVwzBTMGqLeudGZDF2LTyb922WneTsvlpH06hylJDEpEuW03
Nx2bYoNSs8vQXPervLFkZrtsyDV9eS+v2BJryFDuxiRQqATeA3oB3y7/hoUiglsGhWWNqlfza0Rd
9nfIbQAacCWmsnA7SSehIUNHRJ09v0T8ZE5zR2PlH8b3LbNhZy8sCH8JkKkOK0/1m3PVb5ht9L8d
Zr2El9LrIUOaUeNXMvGAB4G4MM1V80ghiTQZl7AaX45cGvgj5isu47PfbB8gPcJDDI/zRcrQhDWC
APdnAcOFp6jMpU0szD+3X7zlptIsdVxK7cIEk7FpVR1lJk3rsKDJW98BcB4BNJKg8Jvr2RpP4oLm
WFwrZGcQCweRTp0GX+bobYyYxL4Nctsoo//YbvfAOjoZqjpgReGeZ2B/Ljl0NpXO0+lT9J9pPjSc
jlWqtq9z8rHDJdeb2YvGUyVIMCev/2Y0T1RNae2/GIGzHzTdzPGlc4VCAh346nRnjfxi34gGcSmI
lKswC3Hmocav0ksizwDP7WVQ+ieOqGyKzRabtezASJAwWxB7LHZjDPEBz8VsQsOTXlQqoqbsOOfh
YaOx93Wzc8phvbwwh1Tdz5pJNU51wuPQA5gLWiCqXaYi9mIBZgqgui7tJIXlgY2GMCtADe4rYaxj
lQYLXYzxEb9OlfmUDBaxRhOzBr7Exp67Kmovmrkech/Od/c2xZxvB9mrRFd19SE7XCHGfc3WukYn
i+gQVyvKjf5zp8DeC9iVbwI4pQvBr0VQkyMk5X0JZkB7zgpxEbEZMcZTRniOIL+ryea/I0Plih8o
ERB7DibZkJ9CND1ndVBTPzqIerNGfEir/g03Mtp3BokBqCVuPMG53xsTcOBIvE+FywW2UAEf8oih
6lFm/ZyKkoFQkhbAG8MHEwxVoA6RZ/93CqbAtP30JpCHB4bqACScXCkblTCPNNwsMgj/NVdHUJK9
3QqZnk4EwAOQ+uH01PEYvbJ9eM/JeXyPZIwBugbk0Z4ABWYimlVydttIEEXAWlLV5bqbb+SV+Mzi
iLC3NlRqxHDLwckbRphJASbpsZheYiHLBRG4AqxMsAyBItmjDAgRZACYOoequQkXbPWCAXGBUZFz
nnBD5TLxcNK6V3S1ladv2EbQCR7iRtKwezYQd5uhIKKlh6XSsYLFMBrAoKQZffz4TN6gH/fCxsNI
v2Uf1pNVcdB/2C7TJe7M4++AYJEGdDkKPULPa1IXoZacOZqWxmulmFhgUhCgyGi1oQl80TSY+s86
ngiDNMbP8X0eYFPdvJgogYLxFxdE7tm8a7WTNtQKu8JLfKg+8XpgVqoPGqlcCglH6RhOKmcHBjTw
9pHXH/+DOm3T0YAJFywwlHoy6FjkqKe4YIwmhtsZjDm77w6B2xNGOGRVW29qACR7XN2sbUbTDfGg
JB8Sx5NFuWgABDKFAOMvIr5L7DoE0wnaFmIiBEdnd7dB+Ooj4RAXIblpLGz5xhuAkTigSWzh23sw
/cVqTfQkDE75gHvnFJcTfM4Ya0OU4ymEEpN2N0/GzqBz2AnfcSsBUIMajHAUErWw5ZnnwzRJFZJg
JYWeuFS8fbuKKFa55bqLH21/yeRaeiU2SlbS0S1WlAX6iMoZqrTmNuLL4EeLIwzWzni5YKbinKaN
sewsp90dAAqfAzm2p+2IXkk+0SJikgk8iUuDoLAdr4rh7WBmnTzSLtwhj9oVWKEpKm6Z+gBqyqzp
Bj+HRg1VXq44kQ8GerAcdNyMBW3YeXz1oOjemHpJ2IZgk1frNYZnk4iGT/wwyjFwLXoVrBWYRrEv
QoD6Wfj/9lBCQoRFwN3kMcKXYYqrEnRcGmE/q+3LjsMMsmA7gHNDEyMSQHi1CturlEUt6xU32Kg+
EByJlfHh/cu+i84yapHrq0rYhXxRFB+4nRCJD2yGEv6VC5yO/YGAqbDzJz3oIH9gaZJjrYuGMBu9
2cLUWWHhHQsrCWlx0k6ksUQY+kQmCNtyLkx9djYQ6TjPMikAbyyZqUXRY2K12IdQ/cXcU2XI/Zo3
4Z0OdTcXNM5JfAZJ7KqQuLB3gizOp+Dp438y6zqZFZwqdgLQ+b1RbxVkIe0VToi0xZDDD0N0FqDN
X1ssGU+83cNQH3WHh8EpvaU9IIFpT0evpgLVTdVQR7x1pyG5MgejfXjCZ2wQjNuwxvZK3GMwpLlY
g/rF88RkzBXQVI2V0ZNEAbgD9p8dO+PSdc33IlHgKXsbAe7ZYD8T6EnYmBKIxWJ78vF3Hs232bKP
Xsf8psj1AGKJygIcmguswyic/q4HYloStqA5E/HDLsQGyC0n44vVXZV/OYZNh9Q83fkv+APnCO/x
zZpgeEOspH0anzCv2XKYL05tmiUBaLUZgAcGQXtHErwwaMM+XIc5AOAYAjgD/JS5bp3MWSdaw18a
kmzL+dodAIf2f0lhur1ArHg6LhQrt5ou48dUc14Y/xIzin1Rkf/wx/0SQD6k7fSK7Bhi674+r3S2
/n41eKefAcI6AJhVMdTjB6mM2vqz26cY+QILAyA7g4Kp3mGlrqmDvuBWHCjYxN8Ko0dXFz8dpm5K
9AhepiIO/e++DsPU/lpqpq11tqoVV59WAg/iq92yr4P9kDgBKC7hB1SvjbzAP3ofsx2LlT9FGTGf
FcSoFe271cMZaH7r3ytvuAarPblJXROM2EC/hkFAsCoF+7M0pzd9IbgHQTKui0d0CMbju9Put9kN
/syGBpwGfMGqcDgU3hYIuegldUflvHTQwY1FgEdcOUtk9/XETQPHclotuCXWeELyrT0W6eEyIa3+
7j3md69D4rrc+wZd2D4u2TDEtXkHBOp9PuYxINoTns/ujI+828wL58T5ylv2Hm8fmR/9KFbtbLMH
WL9C8Qq1BP/qEO/wMZTsBwrLbzgWJ6avR2jHpIyub59aJ6iiy1jN2/mSkUTFAJIahXeJOQGy0Bzr
d3wO7h6YHL/gzReO0J44Gj0mmnd3TkcMmA7sSHjBww7bPlwtRIIhZwnOmCYcN3MlCa8Ex85Jij2x
uOk3/f2Nxw4S+Jw+s/Ze+LUNPvMl1D4uAjG0/CrU5zxaNXpCUuWc80jLYS7ylJYR75h2XAvFbmqP
hrHn716kveCAcCHA9+7Um5vVprOB/INW9ubgyw7TEL4CnoS2Vx7XX4O4ZbJtnvne2XVUTkr94NQw
uozeZnOEelBijfjFE+LqekEwf+I2DYER8Yp78Vu4BRjKqI3n89F7W29rj/AWOyQCXkAhRV1ltQJt
zVzjjRqEsywTz2sWFRGbgMWSFXvpN6CG726enPgd+e0DlkgwtuGxAjP357zzTmkcJghJoYvtdC6l
WO1f1pJs0AkQG/eCOn65vGrtD9Q+hhCdoCrM2wuNrpZdhs+Xwf51I3Whhl8fsmCeN6uC6rOBvfXU
gHf6yAHmBZEvXedWArksn07rZUPwah3DhjJmbZUku/ebuIURVPBxV/d0bhfpvIMKyLgwwyBYY4UX
MMBzjUPY5OyNz4sx0ltN0mdK8/mzdjutCfBUmqaOUfTLDXZwtXhcwqXsTcfFqK1gobVrINW0+M6g
gilPCo3J1ez3+2eCDTEh3Vt9mzjagdjHk4vcE0SosCZL3fgqFusKWFvisxtzUBi64gkBrMEjQTg9
aXrB72fwzLRDUDaif6Gi6gZmaWhiPTiWg5AcSoAJMIvzRvxSsAAA0MCiktIAt8eO8zbDD1kCoCGT
huUJ0hFpbwqASCFPAgme8aNytjEU7BpKbdNK3FpBMaVr+CEawrZKZtUOTFghUmCfly7Y9ysLqwff
P1E1nK0858BbyYmuUzxCPXeL3ZXsc1j+v+YUiHM/Cy9gZL95Z4NI9xzJMqErJVqHC9/7WJ2b+8aH
e3w9yQd7hps7JuBwY2a/cbtnNQrOoWu337xZgDwtp6h5XISJ+LRU8kokb1wM5Pbx3iHuj9vwl337
cK8LdoWTvYPKR1gtZWG5KHgIycUENb1iR/TN0e/udt3hZnTzwrd5vsGtDr3zZBS2fOtTBx0slhaU
z8LzD5eL8AMNwLhzmYgrTcNGeJuhi8lacYa3edNETeqkNe1FGkWW1Bl7izuTRShWj1acL7IMXCjD
D3AZ4T4EPUr0ZF+6U5ObcVySbQoNaSTOLSfDOqI2i0JyB9rheDQ99Kdkmy6iVurQqOLGN+dT2GLj
hMN2dBosaiOVu6EpNPw+02pCS/ldUVjkFMUvJ9PciI4MojgTZKbt4phJK7nGEYpJGP6fupudpti7
O+oUqriBW2Dl6JW5ebBXmpjXUMU4NIqsAX9bKX7hQi04AYcwgBRYgJcc5R+aPqm9sqyWC8e82wJq
EOI7EleHfodKhaoV4B/AiAlvkhzyhIYpx4IArqYJwEaVhZJuyXrOxOtDyIDJ0vJTPXAcH7YIkTrL
IAXtSjAtjUhbQCeG6+aO3DhQkq0ry/OZOAYskcR39kRvbK8ec6ZLfwjtET5JEw4kjNqt36HQhba+
iNLa9BsYSDo+NuvPaRSTNyhGS5AXB9TJIHzTy4rnolGOPrT2EETBOHAKXcSOI+jTYlGBYhpMQIjm
bZCuDmdsiVuNQjNY+U5eiK+Ihiicif4vZ7i9uAxiDDhZJOJNF0XwfXzfbwwSfUOcJ98uLpphUww/
DiQeIkQB/N1FIMYRvCHIHT6urcIKCDBN0zdJj/rTgNHGFYWXtKhXPcHexJ2puvDG8nLoQPUSNgSM
LUQoULdgsSCuVafi1iJ3iL97eFtCrMwh+PfSawAyIR7a0monnxycaibWc0uLXyWNGtoVMfQQsyZ8
76h1b52/IFCEqgbOj+ikOLUlmTCLIF8usEZJGASjKpmypQJfpOnBIW1M84lIYsqQlT15DaYbNg0+
70VaJZES1bZ2d5if8P6Ix+CGsbaUyt53Qv3rZ04ulOUKpNPiMkcRD3D9X8jJfEDmvPECxHa55eES
/lzOh4bOw+XzcecxXfcwGxb+sOmv3aSYdBLQDy5+/MA9VV4Xvs0WZQCnz9vA881hfkPrxXMbOan4
3PE+k5Q0yf1O8BkmNCMNP2fk/4iF3kma3iawSbw0EQ4O88KhL0ZchClCG+VzuHEZC4RBGDX8myTh
DdUmohGQs+yx5unhasiV8n1ASJs7e+fqBLyHrmztGXjLkuIZsgJcWDSskrqH44FCg3xJaLfTpSUs
CsGI3rbKlCbLumPALQ3xKn7cD45HH7oA0Nyf+6fxYA2qwFFwQMeflhXdKMWM0W/McOGHA+jNFrZt
A/muynDN/gYZicmKXMs45iFFGnNjL7p7FmuUvXLBTZfNSwoDloMUOh4PdhgxvoplwaUwxPZAvqAg
8U1MeXdWdiR8k3gcGZZAAedDsWUxIVEM9lFJ7dgd3el7NEVYQkHNWA9wsUgWLyoF49aWZwjnpxn3
BH4CGVBDx0/Zld+lybCIZ7UcyuWTnFadi5jRy9IFg3sd1lCKzvHP4/bkrwv96wc9ZzFYco65Qvl8
CSNICdP2pEDmxLsWIuHJRQJBXEcNGMuvhymT6MzD6dpQdfyhs8AwTpqKM9Dz5qq18y7MogxfGmhP
0jk7SyGEPuD8mdoIp3+ma6iPR4elByeUz/8lLvYEkZfTGcnsgf6Yg8mGCMbADbXT0pUuseZ54k3S
AZ+dj2Keujww791HxIALbopwCXksYjAW9EMtqLXQWzbYJ7G9sNl/wCjf8G/pk6HqgGIKGqlhp2A8
GIKdbTIGbrgqdRnKfyOtUTmMTDXM3JTBD3U2+zgVdEjE5eNkKZR+lKjWY/ttSVA9oZknM4BQY57p
I5cJiU1QayCPU+ITZaUSuESyy5hKSTFN7uzIfDAObMLTsBQaG6SyJNN3t3uzw9OiWMcOjB27TPYm
ha9HGbljlkUpj7soqziLoFKcBpgHUmuMP9gTpG9DQ4Yxox6jleSlJseQxvVHolUXIhgjL/AzxlwK
GsP57hLvKCN2tDrrsbjGXO72GMsYKxBgkr9GV3gMqGwV3ihjGbqYNvuf+duAzfI0+oBKFAUjIpm+
MxJofvMNmNLuzbecwbPt3obyhaEU8UHPXEArpnbpc2/0atrq61+6AXtlSIAANCNprSon5Nxowhn8
cdMdpxqz05cPQ0yF4yIRfgoQB5Q28D0/jggFEgAMRbJEo+7GhfWcdf2So+PPYFwM+ZjEEP6OuaHM
COSxFNG9f6DMx4AQ3T/7yWuWsOsuIn4Mp1h2gjci0gsY7D3gAK78PI7rSZ532YEZpfpZdrgBVltT
HLYdp3bTv/PTxxQby2vIGE1kn9lCsRYLxcmEPs2BBjua7ZztEz9JCpD04h3gf4O2rK/DxYKjLTv3
7wJlGwo4Lg8nJ8EnFIpTY1A24e96PrsgW3mXphmv1Adu1xgP/qE8F/uFioApChF3jOsSbU5+dHzB
yBk+k5B6IN1SEokJK76p1uNnJVsKpSUuqif32ML6mwMUtzbONvYmNLYhFB8xMIB/DjDntv/054y1
j1RbD2q/7kZsdbHLQw/AnaYo5eITMDOSbC8Y5EBoIImmwy5+9qcC8rW/nIn3HBGHLJeOwTBdLGnl
UfxYVEDlWCbCtyl7+7TnnQEbCBLbsf5olUnibrsZ/1vdcfueO+Jvd5fpQYKUT4YKLMU6XHPOO2nS
4EjhKJTSoQs1orKyDy6eUl9UnpHGC8mXlp+ypo1+CHYovoPwj7lpMnOmoIFkQkUWdzFp4C5zp8VS
X1KB343hHeKNcxiKgV6LI4pZP/i1+I0tA8aSGX9XsrdOWRuAX7yAQ/XGgbrIIubqmDMC8v25ijCT
EO6BtCrgvz8zak7B6oIIUE1GR4seWB9zVzBTnzgaXgtbYuwXQQ1ZunUQjrr+iCK1wJ8EZ3OcYlnc
qFdT1ueCZO4NeM5os5FsM8bmxOR+0gWU+xIXS24g2cWY3AGJi5MYGh02d9YbNX7Xy9k2e1mDozYt
WclUXcRYMAgv+x/ezw0q1qLLaA0PT+ZpmP1Z2vBaQmuEv/KzUBl8nk5VugWs+3UvUlBPG6Sj/hKY
SjAdLxOpbE5UbOpVpm9b3jJlzd8ip5zjPxPBZZkbB4Qgp5cRnyuNe2Jz+5gRl5ikZ47LhGDV/h3S
wh/aNl81+4PBb/e2DBhNZ0PX/CFqkI3ub5XEJUmWaSOxM1TpqkqJFO/3Unj41MZLy407XurrIl2G
HEhQ2uI+YGaFhxhLFuR3TZFeG74r1BzYonwb9XvYSUNKKkJQjGIg6gKI777D85b6zLbj9odsqyvl
2xbVIhUUNGIzZZOK2nwmx8eQjdOSd7RFQv5w1onED1CI9ZgEXIzhstNf9qun0yTUhWlUk+B2Lu2D
qFwTjiET04FsHM8o16dAwwmS86xI4LnAM/KPQ3hydvrJWf+fFrSjiys7GlRlqboT7IPHqU/erof0
9TZQdbZL+C18cwKlrl7P9i73KkzoVqTyY/MAEWcPjmAr/xGJ5djv2ccbFFa0eIxuKdRhA95h/tjt
8+D9c+uzXWP5dRkgiHncPf3j74/BRQ2V/RTWL1Ea7EatULi6bYis9TNdAqfAE/XnZ+HTnYSGR8xo
cmBd0HtMXm7jZC+xpkSAimsYGNSHTN/KrCF0AA7B3ddw2L3bbU8NLw4ONNayNXhjkUco5bXtYnRy
40x1ersvc5A2QMYJvKzEiG9SOJP3mBzdVyv6XN07iqwDYcUQ1Ya91boMt+ythZOU5xE3nfGdxvny
cxsVBkzNibZ3HFIfaIfpct6r4if6/0fwA1clowd69d4r55StDPSloC3Ccvh62NXBXbQvVu8Wv/pM
nAu7whgUOjhuqksWWf61lyVqn3rAEKMxU0KeSTiJw2QfNYdtv0UoTn/bAI5xtY+7fQCBMbWJX9n0
nO3vrsye8NeDnnagcPsSrRMQm0L1ZI423hk0+WhjBgIeSvvvjuFmCaXtNW+Nu5XNDA+L4K9D5d4l
N+LnLCq/HtQiOevtB0Wb5d3Vdi8SiWEfhaW+6UllsU/Lwu786GFvTAM6NF34sbCkgV8wGmpkHeeJ
e9pcVYIl/JcDn+y7qq+MbxkS32BG7HQZ/nxNuHM49TyN6ddE2ITts6OO9JF43XaQJxTWXXMgW/DI
+qkS8hi1vpiWc5TSRD1axrGyz5Qx6waQHlnE4AtIgzh5LmfvW5gNNjU2MGrlLHsdRGXeoTdgZwP1
c6goIAtzUrQoDwSDoG1C0CeziqnY6ooL6OFt0KTSoOBhxnYFPxtFgMzgO0KJiSCAQUejCnhlnHfU
KmykfwEE5vFhs4cUU/ZfqrGSQ0olkOOYagG+ovpK/EXbO0K5ZGdnQj0FsOgabP0o0BxH27Yw+pzm
VB1Njmbn/jEd8tJQTW4QfpGHTTqOghNEp/J6La7C9Njec9aIveUxLc5eCYcrzrRRBzoUiS12D5no
HYrP1Ov+ySKfS/PDwMdujRlHUTkPASn06aKb0Q+kKeG2nCQ1ezF7gQoBuQeJVyQUf7uZlWJdZabP
SZJi29acJwzLTprpxx8mYrcE+JEW5DnxP7kYJBVG8bLS5/botKFi7tF23Fwa906CPAPmdt4A3eAG
Rb813Ra3YYm6JIsgV3aYiYl90qLHY2CV87xnqA3KsQP6zTZnEzyGF3gK62LPE/YcgWJgLOnniIC6
mAuaKG9bFkqH6d67DUB9MD9wCCGTCoXz/G0vwDeEdR/oLx+yiptSjGFlhmMHVYsWNHdo3YqLRX78
k0bs/bHb7PYR9hd3o6CDk+US7RNgQyuK3gNn4dxXnLLSfsKoegfiNt5yovyEj1jaRT1opJCzuaRC
X6ZGY/Jd4yLjPwiUhxwHLfyNFa7Gbg60EKIkapaTRpfFCXnFKXX+hdBQmrtn0urDyTLeDK5hlDR9
HK+4SrGKfxdyR6tFrURV/EXKgdOlHBVOSzSCCvKu1kxkFsqBshOtYpdXQTlILRQ0wUjHLFeKPXBX
LrAV33TMPRl0OlwYUK1FKQkpvIRRwqXlGeDZGXaSk/mBPsMx88B7B6uKi6ltmMq1/V9Judk5GVq/
aMgoqqlwsiFfqMkRXis/gwkVVJn1sG5AlH9Ckoa8dUH4vhTY/XQzZmu9sIbV0SvBJiQQbX7uOLNP
MHO/FQSldZsBG2vo8LO6RCJ/s9YD4VBXRpz6m2XXvVlcyyU2Tk3+agkvavlM1x32L7g0c9WBSm2b
Niq+hI+X4y0H3ic1QBFsTxCqNWut4hvFiOVBOztQuafcJgdCzuo17e6uiSoma0y+mg8Q/GJzZN1U
0Ry/gQMcXUdRnbI3W9dX59sy3m+3JH1zywFr9V87jkA+Zhkm7CZ/+jD6PXRYqIveUdqDTU95eEFx
wlFrtN/GFoSoZTQnAvJl2iJzOIoJKP8iNYJHdTMJNTCRAvR1dB/Bm0nxfToYNK4kd7+mR2xr5NeB
ARpxBfua0APfrS2bFObWqvWxTMB0j0nWCLDOw4B0MC9XPaKWDPXrzCv7+3A/Z0sjqYOJ7UnF1Y1e
YU99gc2eLsAldVtE1YkOYY/gQWdUhN0S1gLkLp5TamBtdGSf7vL8KCXDmNE7/yBe1o3dztv1fBgk
tYcLV/vrH1iNY5gx6+8O/LfHw/2gELAqiKQy/P5Yx0oqbIzIeMj23oJ90Yf4BfhkUxhS2LeY6f7c
BWeLh/XGySrgT4KgUDIEl5BE4yOqPOsw+cv8+tvyKp4k4RqT40S+u4l7UmnTzlNiY+cpZEk1wV98
AxXT620gQ4XTqmUpWNrFbdbrn605+7AOCYZ90bzpZE26VOa9PSJdRL5PPLo4SRtPOemOGKzzp3Mf
XL3MlPIN3bIBVmHchUnRbE06j5uxub8OosxfQvM0O/4GbiffBoBOVf5O8s+JZ//cBY+9Y48PxQWT
Ecu5vsSdrzYWv7YhqHvLoG7DybkHXreuedxeMt1yL9n2PGuA1elDH10iC/cgDCqlHyvOgg9AWNTf
vKJTwXbl/i8xdefa4GeGlTXEYNgRv4EWYL8WvxPkIEqP2kajCWYV8HoChiN8Lbuj3tXT/SWXydwK
uyfBuseFw/cRBrwIREU5hm1Iy3hteLeym5yf4oDspP5+lGwRxEoZfhKqWm3eFuzPR0vHhBrPT22O
owUkRF+UrCgD6WuflBTYBD8hRfgiPgGOMnnSTwjgrtZno5rLH0f9Od0nkCs4npvmoy3nokR0SlLD
Df37lLYcMT1OfPL0U+sBsW7VDTArEgVDW4EdfigNHbE87taClilhix32NdyHPRg8HJzt6XcARBAB
LsgkgMrowFZtNdDxwkoZIO3lRfE/vXDSRWw3T7dlXLrymI8Q78m2bFxrtwGx08q/P3hA8n4FAdgn
0gLGCGL/ZLvJVoWGMNxWvEVafKnNjD+JUr/jspMN/WVDbr9f4kA176KSBLXuss2UjIRGIPvUsYA0
xiPvJVxF5r6WqwwYsi9cUuvLnA19vt120Uz+veEDRazhD59vw+c14MTYcYqcFwThMYxTUD0jWX9g
FjQmrstGnKzRShmH1dVAm1YrkrmuZXNjtveH7yE6VooIswOIzlTPprRnW5qxrZ0wDufq2P62nPly
UVH5AczfgphH+UC5rzwppq9AdcAiHLn9hQNvkZMLXSkn6D5IQfYq0HbFSt9wU2m6GPtwCj0bRvLI
6bEqr9M0yWKRj8+C2nNG+T9Pfiy+r5xYUM2qJKcCE9yD4be6XJXlMMWKUATPvtuc808FzSxLEHxa
mFh7I9ZdKmFc09PlEMIgn+DlgQGDAF3HqT6NqSPkSjExZL7mLjdyr+6EBnZczKf59HKoN4FUkSw3
sZ2zygdm6V/E/OnF5KnlmUWDnuTAW0vsJezmC07RnqTBj1XW1gEZ02Fw8R4wJwvNaf/Mtm71Du4R
O6bLoluPqn1+bky6ZVwrAb0IoSff8a0Z6yS+FlENmeJqlxAuD/beO3/D3sG6J3+c0NpAHdZDOSrV
Qs0cu1v+5aCD6xdTNiieIeivILfLcvirInXX0rH2AbmhTru0IYwH6m3b6GFU814126PFHSvbyv99
Zl02YwCOqfbzX8hEL7YKTaKlCcL7or2Gip/+rIUA6dxZtPbykEktyRP9JewFOQ3uicZXEJtLi0Vw
Tk5VuNzyVwEUM+zKKZaop2mccARqDgUPYwYZPe3GWN71fgBdUPB9wGQ4YuQ4cNhkbKGyJLjI+GwO
mSowe2OpQSPgvGHLZWQUO2mcw9DElAZ3XAW7NQspMAjbCBoxCvwFToN3lxeRPYuQptv2420r6MMR
6kAqL3EGE6ewNqLYh//ynQjSd7JPokNKAl+MYUXj6zChUkpPg4GBKTbqOQjht9GVSIO/aAECCbCA
1KeOvE5cltRrEG4lzaAeFN579fCdHjQrPcBDSmi2/EsUH18bm1cJ+tADPehlPQrTitHhfSX0tdKP
2hh/cuOCt/uiCqaeE+beYYj5mv2+WGySGBFC1Aczwk9WbKew7ww4kb/2YfggaQoyGiP4ftU/Dd74
jEmkhMJ38OdECPFi2/+0Fy+wkvbuNOCeccbUU0khIZ0XmU3pn1HP47RB1mxQ9sH2sTISZzfx6P84
QvNFT4QkQuYeB7dB50JGK0nXwn6UUQ+5OwQC6qMI4y9o9crf1YI/xiJomhbGHjkYEroLO28gP5QN
VyyTfww7L1DRqDLd4/AwhNC3w/HMPGK1OXj0xWDj0cetUzJxp8DRMsUkna7bH2VMWpgIOEKsTEur
gd5AwMvKwCE4pv+lZMmm3xGoW2h9dw5nTHbok+dMnyFu+3f+qY7abHAZaI5msTa7wpyVCQy0ax5+
PKMjp8OWmLBpM7Ogx0yLUAJjvlPx4xfe8yOjmvrdLW3B/ClqDqq9ZRW7CnlKxz+atNoS8mCRKMHL
7jGvZd6hwmzGVFQ3S5rFbstigA0wzFfItCC6bmou2H/fpDc0UumShnX0Iu5BhAuc8dTSXbS3Fzld
iAZ6hJ3oCpnjaqz7kOIbU1Wxzrtmy+h3Ry2331kU5m+0dxmf6v2uvb3ClJe8EIDBh6FUptHDqp/d
D3EGhSinwIG613/d0TIQ1jFB07VWIYh3Y/xjI3YWqJbGHSvtEig3mpKKCUEg6hkROYo+KnSCFNTV
QgIFM9k65LNIBFVjHLFg+/hfWhxF25RnO/sGcAMiWQl4HmCJiT0DIUALFlFFD08L4iFWF1YqQy36
+c3osH2tLXkSnqhuVwwss8zydhcYWlpIybzZ4FrqPHcitsLgZfhEGLLo0vlb57SzdqLmCgwV1Fzd
cV5FzpeYo6VPQcTOT7nhPJ1nv9lf2TYUBcbSGgzNCspfjL/o6OBARFzGb+tIDjsMYIBLyqbvBAel
J1PjFpp10hQYa8pPYVRx2nJk0s81EMf+iFrgA7aaBoYFbWifGMhWw2p86liMfB95+XKKiUjiVZ9S
CwYmTf0xbx859LbF9o75nmAnGFRTsx4BeNkiuXwtJ2cY8IdFM/c1yd8xGJE0aXA5wBiDMzlpmamT
WZb3zEdWCAfhhusk3rBtstkYW8BNweRdCU+kUuLxbXP09dEj0G1HHNUlyCpDBxve6+QOlvAig5NP
Kv7jOEWwRRQDRSLumFx/J01EPaI/ljqHTsb1/5KjgKuQBJznzSn5weoUFwQ8yQtmNkiTdKO9LcfL
0xAnFnh2oF9snljUQQ+XdgYUlsqFrZhxpdSVcgzJa/LGk0NcjK6xqhodpKUpFW3PpKLFqxgcE5qV
4BZvExbHAh/dlI3GjLkctO6A5gSeeqNizAAMQgDABqAUoxyZupxGxciJoEfM4MHDDBD6LlsJC/eK
/5oMQVLg2oBLD5kBGQjVFZULbTseKMAT1H6U9i+uWFpwMXljn/w+eW5bOfV4m5PgsGF+CVOabhyG
3yGSQne6sMgL6BhskBazA9oZDjnmUFxgZqdy6iFWMo8xD6aSV3hBMc+kQsOtgtkYyVqK195erXwh
H7nLD8uMO8wWzLBRlyCm4QRxlVl3ht3FfnTiGLxt96MaoH/BI15HSphLzNV7yv4/FHUOI+VRhx0V
lBIv/IDIs/Vvz4Z/RskIdQD3OYUSgHiuZ9Ik3ejNzLnB5GQZ/NiS3FZWEk6Lo2pwQPf4ycDjR++w
cJiMK/4I2iSnzBezDKZp7LJ7Z7PRRozSVAozdDtfhDUprTaz8a3K7SefVo5+vJFFvpW/t+K00fyw
+oHgELU4DaKCaCq49sSkhA26bz9megI66eRyZxoman3sJiQTqeAJv+GKKEE9DiFI7rC0t2D27rD/
tKQZn9e+7g3mWA26b8TE/dL70AMm+8UrLCb6XBtuh4bbcQ2uY5IY/Z/Zdb8WE5TaGT5sdf3lADB1
KLzHASS6TsV/naeFD7Tg3NZK9BvcrcK/9CHD9q+rHsJNo+F+nY47Z8AMNQ8xQP0yqZ+GQiU8+Ugm
sAXzMWnAqfvFRs+862sd2B/xhTJVq4P9DHYVfOiufZypG8YTZ2gYMjDEPtRXIRxT+neogLAPqK/I
vcQXQcrdY86mPyu22lwd6pae8tNY29DF0Q0+co4D9HhRw77myDz6VXjDhW1GvTxRogoGADzKRY/x
LAwjjG46dglEuTvulOg4a45VfBS+qHHG0ImNIb8svGM1BF9KM3+zz89ie8ej8GUfCwdwZPK5eUBq
Xzxl9waKkeUQIZjXgWV/kZyG65iiS6Yq/2g6r+XEtSUMPxFVSAiEblEO5MyNimCQiEogwdOfr2fX
2d6e8RibpLV6dfhDj4/ciipbd8FSqjQ4zDrKufeVBsqPpg7ZBLICk3zTTD9B9FgUowRiH8akz9EL
aScIWpRSbjP9Ti4RDXOn9dePaJ1wSurm82xkKFF+nX/3clnorhI86JgoU1DPm/64D5i0c76TdJsV
RivqQEnN90QM/jL3ufx6j7EGxQ2UbD7uUtBOU0c8QPTtnTJW0mf4qKREPQgbnS0I02HK4x5Sq0Ck
IUyrf8YvMldBmgAo9geQuFtbeoBPAURDq3V+R+gk+A1yIrqJSAraUSgi8SEmrt3gzSqUX6DAH32j
5vyx4YvYOQuIiY1mDK4jpCMR+x/m1hHtARsGJq6P0Xa0L0wADwDmYTZ5HXPLL6yi7bIZXkwUFHj5
qNm6OusPOZ7hxW/zoVErUZAgBzUAGvMgaO4WcoB/bSLr1SH08ZZ2kdIQzRPRbLDpPiDi9AUZfCGb
GKOuPMvXNZqJye4yL9f6NoHA3x+VIY6sDJ0NZPtu0A+G1RScKQgN2kXFVI1Qz3Nyv23lTntx9S5H
JJf52dLjv4HdRa6kRz0/GQTAOeJRMtij8PEcNAFHB0v8AkZWTLKIGZnTEV0eWi03WjAJoy4RXqJP
teyxltvjzJtMlEB0TuBf7n/g3jWKZmOoD7XBC9ZhaV2iAmxRaae+MTSW6B+kzCV4tQhaeE+vmV7e
4NJ6lopVSt/XGCCduqonHUuR9dzSPr0mZua1/SrQhzl9vikTrdSnJ5dYrL7LorFpf17MfNvjpQNB
D77e2+thI2P4ogITLHGtszV4nOOrXS0TMrgJ7kP+1c3REpT8O9SZBl/2+vi2V4OY+FsHLUzFsNXD
OcewLuNsmDIXYNFSSpjpNvEUs4wawNCj1nTbg98+EREU8QW+sjj4AM+rcgGzZQpKnb7EMFnqE2hH
1nct1scKujYKUlw/vH3dSHqRnDCi1SKinRc6L5YO0ZP1ijYFGjLj1q6yU1iv4BQeltgQl1EyU/5T
0mhNk5kMigXDjQtyij3wcrRlKRnDxsy6g2NvjETHjoYqb+TompplZWejzqoaoWAGPv0vsQsxUf5a
ohvSo0V5H6jHTlAn1lZhWaOX/nBSALhsTwupTtLEq6iBClMKOOsBOFmFUgeuC0ak+FeQg67CQAPR
utgsnGpbOCT4MbN5+tQQvDsn/dQCZAGO++6CKnpgufOnpY4aQuoOb04BYAhmAse1yliT4xQyD0xF
RC3B1ISZ1V/2aMP2p+HG8KaPGJrB3F6vM7umTYkBGanos8smVECXQCc0XkG8bQ4dj0YQexjiuSim
gBpEjYAtB0YGhgYzLGKB26I7zfHvXa4Wa427ejHtZDRn6rvusEFdvINSrbYFdOI9/ujcGSNj9vc3
ibDnoAWOjBE5DHp6MLuAvQEUteTgFB85Giuf6O9+yMJ/BNFmJofbLzCGbxKWtwvpBG1xTtEBJlbu
FkMTArVT8iTUceyVTuo/WVnnmzoQgZaW0IR0wug+xyUKsH9Q2cbwFv0CDtGpaOB+HREwGnHxaus+
gs6jOgqiR/IJIhtiAaQgdhFxRoh0begi6bbqDW6L1rTtyJmujrV5Dg1YTso+WxIlHVtEx+RvZly4
IzK/h8gYIqzlyr/EdTcBkYNO8r8OKG1deOmo79FlShH0eiCRTaZBvxR3RV/ok9xiSedUoKyYAJIL
wqyn4pGUU5I36RIiRHi1dGSuZMjPfYuemNihks1B8lwCc4q3kmsj84McC1cUvaHY+7myhxAUD+Ax
wP2m2AHpxasS6vFr83aeKxG+YR8oAawmf0+9YQnk/xqo4R0xirvHIMFGVfOk8wPweizdvflChGLc
bRPN/O9RlJzkYUQQK4Em0/x7+AYZfWjnDwRxutAw5Iy5LIzpFWcAbRMPLqf9b/lyPrh+dc3SF9uA
YvSctZBN6jk/u4Am1PNAFhClCvcBLQTIPIelC7QfxzSDHjpMTJsmlgXaDBcrjLqResFbDApVErQ9
Nczb1meqRUXQsbWonLz9xOMp2XVkIBndchs+S3SlcySav4hg8VMYpOnBb1WMmpU8I7ld4ac6LAvN
aQW1r1oPUZMJvli1t61vJD+RjcgjFiqMJ3FeK/0AIh43ypqSD/F9e00UggyGHk7ty/c7cF5qv2DF
AaaE3g5nCaYXVgouGP8D5ylOcl9GFeIRf0Ey90kqgHv5qAdGaNtalFiW/bvBMaBYiNmpEHP7ZgkJ
ooJmybQc+Q0J6K8D8MGReIjVuKVxZQnaaqhBsbnb/UNButhzXpO7ONuVaKIEoirW3rwteHTVwCWb
RevKnE89KArhdD6fv5zKtO2r/DwvmMjbG0QudLSWzcpkToOdT5RipECFJMMjKXEyUsFZjkRlyQIH
VERhDt0QjT0RncK3VwSi8RFlbIwoLuzKADU2tAHoRI5RjQakMpf+MTlHqI+wDyOLixcpAkE9CPUt
uwMumhuqEPjbULbhBSj3B6NxRo1LSWRljwqTugeSnxGSReaGWEJi7v6BCKQoQgaWppz0dp0HBNuO
d6OLUKJGIXYirx1CWIwippRLMKqpdJ6oMCIcuxabrk7Iz1E+PcflkLIco1ZEw5G04xtI49HBhmjN
VhZD5B+VFsoNrti4MmbFluyxY+zv3qbyTijem3EKI0IRd+jxVklxHLvSfTNQAZIOGvIivqDtEfte
vc5i936PakQHKugnKRMvBL7p6vJjcBsE8CMfC5BwyPGJPiiaev/1pSUMc2UYQP73hIQ5Lt2zF0m9
1OmcvNQ48sGlAF1C1OHXTcBg9gM/UCQf+KSHiZpkzqAJCjo/+iAXEtk7YShKZJTE78ORTfbe3vaj
I+88acEnyK2PmZIQFrYko2+L04esmiSLJcRdcCIhhYAZAxnZb/ZD6UpdULuTNN2IHy9UdURtTzhZ
2z60zLYTjz8YHMr9yBG2JqBTTamOJBJ90WmjvT5Yok5NALtCJBQ+ooR/9iCqbExBN8UKDhV5+xdN
sbcl50xribofeTLTDJijpYNpnXXs8bw5rch6yGH/6f8xdVsDROPJ4Fhl1X4L2ieZFXw26ltb9sk1
FLPHCqKXxMw3iUrDLx1h+/8nnPjjqov8objZc1zQIBECiewD4HOcqsc1aq+zGX0QAO5SXkMGlkJW
hqc7uhT0rmWULK182WlSlAloC51qAjEErK9FRoSa0ABg8Pz8HXhCASwQH6/caijVQwt+v5gTClsP
eiJ0q5sFpku0ikZM4uy3zxQUSFWHCIaoC+cnH//eW1AwA3hkMOnNDgeunAWiq6Ygivgj91UQF5OL
JqenAPjkJ+S94lbWAQzYgTpnPGXMa/qwmDtBHY/F/GNEnxgT6dY85avGESdd6d5Ku57GAjME2tMs
P172w6b9ptLN7oMQR5LYvIqSJH2lnweqhfOUxcr7IZ8ipdjnWFKChHyCazaZTGpnIt/mEkrSKQIg
WzdGaCeQEq60EC8jYZ8i0vbl+Xeo4drHLoeYpJoi5vfy47EsQ0YEdFcXBzr0GMpiPCRYp0HnKI3u
doDnSyCiUe1AAyYMO34q39PHDd0Nwbaico3JNjpTZ/y8BLsur1R6QIJqYXbIvhTEM8sFkUosl8Ay
XueYIVGQ0yD6uVBYN4KqkPdaQ+tU1hcbJWrtOrRu6Sjw/TezetltPzeDTWsRqXUbhGx2pZxAO9n9
zfqUadxDQGEYUJMiFlOwk0pWbMMbIxsp/9fZYHNwPeVa1pa6+Zyl1JhcR20nRRYS7Xt2Ue+4rZ0o
6s/rzYPsmhz8X7ZQ2c+V7E4kypFBlGdJNe+zBsbrCU+IUGEe0VuWbAWwFOFAnjhtFYkfcUTZvkjW
GptQpHIluojYj8jKiKKe/Ftae33ahQ+X77MvqBc4af47fCgnOTAkvNA3kR2sAnYSARD8SNeVJ+dI
d5SsSe7+rRa5awNV3pbd24pUDRI4hDocD/kUG8X037VRbVBHe40/U7DdzNOgvQlSXUGfQqZNgt8S
iiDmwWI3oLJoiZscKeg3cFyIgkBrJNwsYwYKREDt/JIgf3KOFZHwZTpFDsial5m03DN9A9rMYr2s
/JvCCFb7PvmCfGqiOLgwKhRB1WzxpSv1s3rnAkP4vtsylt0LvtMywuOv3b2yGRc21nuvwRNDrgkN
ScYk14lYCv//jkVa5eeINbJ8ZhESdwCXMwDnVOXMqJKejaDMKgWMdAbSLDOIDaMUL6NwujmaNweb
cbOMjC+7PxcL4GuQjzNzrpDmQCUX33Pzv0DzckzqPip8OyOWI4ZRoGga8LdyHo34TkYGCHn6+UdW
t76iT0GOB78adgIXZCJCKFcTyS6bFMg6EctMz6MbC6gBGApTYIQCkMMQlYv+DOLjF86sGMV3wbIb
kTjB82veFZ/VWvQA4JeSNQ3zdcOwZ/1SbIv7aI86/2Q26FwORIHgNzkVVoeoJS1XiwevB4jyaCjr
/oDa6QvwHthmtdB+YSDpU756BokLmF4J6Q19NbIWPzuA+kWuxKPNP2zNoJyFL5EPp4zin63Rn1RK
QG9Ea7cr/ugkS49ApJZBJqwlN3k62VyOjn91RSDEKYM0aXzZAUEYSOgTOV5QcCc0iWjMM8ImI6Jj
4fYnBBLQI6Q8/MR76FM2cPBAqKOhjBIVEJQF5gMywrgMaNRfyXyYktP9zcCB8FvL7hoPCLKjBhg6
yY+J2YTp43XqjtELejKUAKiuSfrEdsEqhKEpC4uZJWBITiIIZ7R9v7YMMUf9QF21NhgFIgPSFXQm
i92s3khNpA7+U7BcaOohoTdYMaGbB6a9jr1qsK4d25Dm0iOK7Je/LRddLgNqEnaeUJ3QZePAmoo4
kzFG82c13JijNBukMTfUi+88C17bvge22Imx9vqHLl7HYVPbGUFp/u66uBFCq75Yq3BIRS+tHfsB
78wpgIPwGioGvbp0yTvwY1gcmx3dZC63nLN0wwItHnyoVp72b38Fbefcg+vuMc7+0vn3cJsXeNP+
tdfF8o0/DZsZXBgFKG0axVwiUBmo69vc+4Z3SdVpC0IpAzRLE9IRmQ/hRhFOVrImqf+RarmItt1Q
yggo+pQKLSZr7NkUdOuHWvqsHGG60hKbt4PfBhBuusej4Yi9A5ArJ6PreSyO6g4OqujL5eeENmPm
J5N42jm+qQGZ1L1XOBvhFKPuQQKrqx8Z3vkFxm4BzEDfgEhvF8TbxOqOOF/wm6GpT9f6HG+0dKBu
Ut4Vxsi0gVYJGo+A4AxxiTGweKDZR6f3N9MWv9EP7L0GqTWWRvNt2EV8vaJ8vgQMFt9WilmTcehS
LLTWPx8hQOhpvg70jrZoPC3YkEdAsPTBPW2qjG9nEQjsgecEkeMavr41JtL9gnLU+kBmeoV0Y9iu
D0hhkCKeWIJdeKmItOWHZtvZdifpQZ19L7RtEs2ioEpJNr4D3CSEnPFFBspiRguqYQ7UC83MO5G2
AB7QcjA8gKv5CBunzfwVnDnQ5igmj0R0jdkXb8smDV+YGxNghvREivDJsXZBr2ihTgA7Xoawc6rw
jZkVPvN/yhqyDwfXLmmZzVrbFvji1QMVwT+IA5PyamkntFc9HIs2+MO0nUuF5R8KSjbSPq+OpxHf
MuxfRnVmw2PDFk5n6oOMX+Nqs4didmvzBvScghG5k+0bOFJjAzTu7yC7MAr/bC6r4lgG+ddUXSwr
eLH4sJVsxwKUW2lfVog9gJWZd3MLfk6LShOnaLHcEJuOHO+tUXluj7oTxY//WKw8QGcB3SeCA8gj
5OcPPBRghxQeZ/w/EHyJOggBwRi/wT75TPKASDW8RA1C6eUMlMxjhZ5ndww6cJUlNlYfQDr2gL0L
mkwAaqKYQSAkUDQc4PG5DbKr8exF7STGQJgMo/+Z+T927Tzd61Fn3LmbDeQz0fJi8hn7xgzTEhrS
vSslZO+UGVYPZ0Hoc/Qcc5fu1h3i2YyrxLXp+wpSjfSPbm4BexF3weN9wfUF7j79Ci2xNU4pE/pm
T3G7aNMyMqelKe7H6Oj4gFsrGDDAsIfJO8BXacZgs5ZBbLOe1Tp6WIDtQKww6gW4ND40Pbtjff/Y
038zZKjv4aQ/VzumsdkhYgp9ZR4idmqqM95UrMswirnN5/1DMohD9KtCXNzcBwNziDR9k9jbiToR
U2tg7Clohg9+BNMeMyY8WY91gOJmdAGbuy/3RYSUf73Eqy3sbyntmcTY9xDXtFERsdxTEhIUW0ll
QYJk5pXytCAwQlNDe0uxDOdGsnILlBmwq6OG0Wu1hc3GQNCYX4kJHFyTct+sL3aFQdobraevbTh5
D/jXbcWtapBhl/Kc3GaQr5nk3yxGOd0whkXB/XXmig8brQZVjwomEYW2QiZKEPwv93EqR5yHV6sG
MTTkrWSE3g31TbrvoYCCpRoLqTIGZWK+z8bRcJhEfHEgZ6uRzwGeQ0sbJKdqJtgWdkKkR4Y9thuL
QsQqabui1s1pFqn715RJcDwBQQGwrOff10zNlszsR92Tio8SXR/O+WRgdNh0g5JixeNZt2dl0FnA
rvzVA1KNq/R87kGc21jd7woXOViXk+jK0PHUN+8b4lq1SUc/QyIQceiLWjayrUcCFjuv4bDbteYZ
Y4x3eF3mNILpt/AcuyZJib64HWJqQwg0XIZxYwzefRqrwuXo/5XA4Y6/RQoP8jf40KDgVWw0hIIS
O+bw5vFVp3IV3C3ellF7r6vDeVUefltC5q8z++QWysEZSdNZgaBCYOyDuuf1tJwa6GXl6he7i8Ie
WT5dVxypMxhpSFMA+yXT/vsNu6seYZShEpPxzRMAagZYxKyQYT89/94YuwxU9sHfN6jPXCldNWO8
VfCM2aN43KUtjSINbokADDMTa8hrYpGlaig47W8NI08bQ5Ul0/8O8S0H/ASkk8sJa+sz/+4Ay5fM
xFcF66tcafS6nUsIlwB9yC57BcrqoX9ByPxXWhX/V1573yPRpRwhW0WADW0ajlJAnZilMhEkAD1g
706Lhwmyud5/TgWYYOaZ8FxP3PQiZJUhIrqi3cf5VhDLwOagtIduUNfqwTiCk8Jp5mOCjllEOb1v
8YRYA3IV9XaxDpsahyYWeUXq2eM7+M1/HTyRy9UXxRUee/rxe+d89aQIqGcII//z5wH2x0ENCIww
Uaiw2BB2IAlgXqKj9wFmCJgK3EXqCNCViNNgSMAKQ8sXmgnM3kGXgdIatnaGtLbZwTjw1Kfn9Kct
SxQRF9pYZfR4BnGGnwITUFopqy+iYxTTpdNNbC45K+37M9u5qUPZvvmtfIrICpp8PVS10zPFL+6p
4z7FJCrpI31eBjdal4SrHlzJy76PgBH7I3FR+2WN2pdZvQeUUYOznCJv2CyQWrqJaOtfhVDjrh5+
QYpli3cOUVx5m8LC3YuTBpv/Pn4FgPD6K0XFy+kDf45t+zS1LYhm9YoUJ4xJu6YdFlttTuNTTWdi
1qxTG4nxIZscPzuLh06O7eHnhBVjCWqYztcL6o8CafLiaatPpJn6muw8QNh0/rSupzs0oIpR5wlR
t8QSoFyZk2v8m046XmcARwnK0yr3ACl/OXZ5ykGfzc6Q2cSAzEAe8uI9o+aIz/Gkg4M2JJhDDzk3
OPyanU0U7wtDBJcUT0FDq2WWf2l4P4HC04Goj7u8cAZuvBlD0h18E1fPCIFN8DzDC2Ok2iOCTrkA
YPC8xH4G/ZGKnO9lD03pjlw0PshzENYOHDdgfQMdRAhOw4cWX5rvI2U6RCgiYsRoriG/Y/riXVFT
PPQtxvzanBumb8HUgB6HG6TR9kJyCt/GQTGpTjX1y7/IoHMXox9JSg4UEcWCr9vdPg4qHEpc2Zfk
PnRU1RINY4pfMm/AsZxcl5f7RcEphZViEV16bnJSEZ9mF8gBrEHwe7vkhD2KDAbVcCKsD8Nmbkaa
jSBaenydkz+jX8YkroCjx3mnjImb769104bGCaCmme1uXKrSA1+BXaQW3llqO5rvj3XlVJEOM9SI
yuCDrSaWxwEH3syY3/btabV5rZpQ2xr2M8xJ/0iYSAz600/E9YIjFlJOjC6zvpvQ50NjwL8gUHt8
Y3iveEV4D+NFG4uqgQF+36sOIB3GRFYEDI4gQC1lliNuOKnwisVcwcPl16tX2tkAIFpRsOcjOhS0
wX/YD4gSXGtUofLJWUVgQ4EohItCNgWvp0NTDalmKx0qs8J7rslxlFD3vsM0rHdXBHfbXK2wt21E
q7jHQTC4blsbqc4yUingv7qXQi7KwLgvOTbjLTSgH2IKVj0xds/9d5OsXlCQbe1k2IjQkFjd/q69
QKDtiBut2zCnMFY8LFK4nIOUtkBKLTZImfI/pt31B1lNDHZqHvhAa3OY7jhLAchhSImpEuPGOCq3
WF4Vh8vSwIqAwaF7OcqUqowevrFreKuikukM8n1gWmKroIromXAMeK7CUNC9146idnfbfTjqyaDF
aijBmNzqUdrS0hwQWAwQ47HDm5d1UHuOyZJAAwG1j4CWsrAUejXUq99yUH3MC6UEmtB9T2mP3gqq
rgCv716nCT9MWJqQfEaBRgWOp5h+UV1ekOPSjbeelY32ei3Vq4dEhqTR8fCDlpMgsFAXqU7ZRIha
A04elXBGcvSxgMYiYA3Ys23eQYEhXCXqlrsfkgYGyK83hn8EF6rKgCUqcO7dePYHyx2+O3ZoQP3T
IbrBqeisjHMuw2fxPIk3646N3rnt/gnok6lprgSH30SZh10LJOybzDIMey66Bh9r9zxx0BOIGACi
zocYlEdIEhRhyrZE1mIC9ZXnTJ9281loy7G64iKDjdDpFZEiB+8yQiw9/6EhbGA6f7ysONR7uwck
QU5QJJk2SIedad+Em67usdd3zo0VMEhnHCV0XNvDMQEVDOYQVRQuw+EJxeTwmAGYHBMVEX4elDOs
rbxDF+T4mw50bu7AKO+uPiBRtCbqGXgT4K8YMMMNw3RJcPhCXoWTwBthUO4z0BH+3OHOa9UUv36A
DmvvUUsgOzUNDCqedh8AScfMVJ4xpxm+6j4p1tUnZQupPzscD19zAxUULYKwv1yh/FD5qGVxwIZg
ywzWFeizzRC0ZfiGo0SqsiKw/MZC5geXiuQE4GIS99V7j8ZVHoy7B3CR8BlCxHVoBYjE1vesuiDs
kL2iZ3glyZo89vqGtSkESi6D9RiBakbX84GwAKiTf74VhEqEUsbkBn0MWQYsPLi5Db2tK/AP+lhP
zgWeCL8Fx32lc0xvnkgSyErjUWTiAHXEEMhf77zj8jDqgybMbpU3KfV2Q2RDJU0jAMIxWvHQoPKx
xihXAqOufG3VGJ5DF4WxtvPYD3kszB8APnv9HZIaKz26mpiDsgAU/+sizlIcWSlvEZ4C5z4WrQWm
Bwt6AVrf+qKwT3+pxwzLWGOxIVQcIteLZhdq3ijIbWWApNwtceQ7PtfEJCic4u8ET2cpbTWlZeFx
owziFblcmoeqrXftBNyW6jKJooIy7/Ra2Gjs1SYfVhn8KmP/E592RAwI9Mi17+suGgv5Hgi9iGdv
Qr1027owS/W5Bm3vOy7aAG2yYS9GyuOezKDOFU5H9952mpvqF6loTM57wwS5SnIwnXnA09gjJFtb
+Vmln4XaQ/fELHfWi5F3vILRXbF6uBza6n76RMZxh1M7dAurRVh+/pOPeNGvpEyHhPEOptiT8ytI
cMHspejyD5iYMrA0Q+T0dnS2QV8ph8Vh50j0ibshrZ8uXz8j2kRvCTlcJKvDHkKhY2Xd2kIcIYsh
HMDQMkGqOvCkhxuR+KEqRVzsHx4Wfy8uGR3irxk6B6CsoKEFTM9eSPvmhtSY3dRDYfeAF7sLHQRl
+x/QeHI6qNdAOh+sJgJD/h3A6frxhHY7UoJD4e8kHiYEx0198+hDf4DUOcNiI3tjiGKXsFo5YnaL
rgfqmcGIJj1VNvThdg94lvGSo1tAsg4Y1986Xy6+yw52YBBLFVvA1+IEt2tgOiQn0o4GvUPItJdw
rN4GB7LB9pAO/WiHvtBGthcqaSRtIToX+R9ub/Q4r0jNifnaE3x+5e8ackFzzLBUyHniXLM48Mpz
k7UrK4dlZhDJPvOx6BUnJVrCj9GOqmlnDAiy+R6X+o6lLND4sKwNiyG2TyveEmooLLbRl2khcmZm
IlhIGG2OIhEEDIkUR7qgNMxymHT3LVhXDlomEsU21c029UVH2NwcMpxrIKvhr2EbZBHTOgZXgPsm
xnyOlPnCfgQWvJdB13XBcwMbTOekbfcCffAqeQmvlY7+A2jn60J2QvNP3hidMw4byJwOdirT2A47
PrCl3hQWO4ptAhTgvUkQp5MWScp+kuORrUYDegRMVHOYactxF5fR7RbE2bH+gDPQPv8879d05b1p
+J2F0xS5yiGTBXr/QsUYkhOS8YUUVoh4z5E7ZQxxPp0yKyQ4jkHhiGLNsDvnz3/jVMhCFPHiSoC+
lrMj0WY1bYojtfcGrT5riFjJpTCH2LFT/JUvW1k8ne4BOYYPQB5Etega+TWhpmoOMVT804ecGTIm
Gl353z/eOQ6D0KsJ4N3wyxJ67XRSAMI5Lgrz+zhvTBwMDKgbnP26nf5B7ga4W8w40oyufb9Hny6c
mzoeQd/hmlDjGUKTJQrD6WIF+6TGIb6elPeQi9gj43wEtYfHmMCSXnEKQ4GZCcJ+dKAxwhpcLnKz
GBd9OiUEQ7K+WnKm7kgvJ8n7RKo2629xEl3DdvwFrUP7bsMW78gi1Qn4nfXitnT/2vNjZwpYyo8J
e4OaygQoEIEWmGhndz106aN1GdDdD4+NxiAVCV/rZriFzI+NYJ+2Hb7YRmtI2g7SB5CBkQeQNW1p
6Gj5IEnwihU+C6k3Qv8nZERy9/M0T8gPIR+AjzXi4DkHLu3UFOl2Lv3r/MC6SxQodhTWjUaZ5fCG
09YBzIBg+JrMdbu7YvIO6jshdiVHCtjmRIKnO5SwKWPF7/p3ixpOczZGVlo7emfELICaXapmrT0c
ahgAvXCwoblOx6BjoyHgb5BFJyCLKre7yPBfA4J+C+mY7eKpBLrhF70NECGMAvHSZOnUywUHVQI5
cJDQfDRbs79racap+2jjEMHRBR1B2AgAmkGV/LwH1lY3jrnMaXWZQzaL+6mDW2R7tePwh4UtTOqL
1z+nHrB6unBIZqmmiCCIxQn7HvyKASzHpnQ+yBwoN0HLM+PkJM0cNHJeSxqMABDmD1QAGFKKM5tD
rk8h9woeXhd3UJlH/7C9JYe87bKxaC3OPqwQ2ho2t4+KCV0P2iWURLteAGkCsjVPjas32IThVOBa
4UmZSIbKJkUpx0fmp3dqwboYO4hSgnWYGSWgwxgUKOIdPn0bBrDltHTHCGkaaxmHUjmX6DCQUE+w
l0O0Em4Ipmd2tpApyaGYHzZW6AkuSvybkIhKR8kkizY9qFLN16EM/DnZxbVE0JHJ/F4CpCSHC7Q6
sgj3Lm6Qn+EiFxFfPf1acck9xMnhtcIu49ya/5OqI+8/a+7PSfcV7XGHP+ioUNFBnAFwh8qoKvMB
Dps7CvfipBoOPYuRYQgxzAG/kPPOoxrkOBYDTHTVPHTtEB6Rf8am54QSokjE+ItjShRP4r45Jm3l
qhIChuT0dJIFHgLbBFm4IQqfDnKI/FZY2pbTMkXFhOxKBCZ3Y0TOFjN/ppt/XPIeJIe/P3+xGCLz
KNhQ8BD0+kiVOKS5vCS6FyaS9EYE2XOEZYuuBR4vGRtsAyKGGX1vDHyCCY8+bR52x01WHVJMH66B
r80V9+lVDwb7JNPQozGy1WdAtAiI6JlqDL3hDQnXW0aMH7GdSXJWL7Nw/DYHf/2FgW47vnXAo5Oz
sX/UIAG4Bxp6LMsd8P/nXMQupEN+6ITFXIAS2Vy8UjmZyWRo+D1J/xE6JFL9+lTAL4FWmeofzSva
+TQBBWfpaAPX9ckO4aoxjudeM6ccKgf4sXe49MjyraUiLacJmN4TzVFqSKAWJipgVshyFdcB0T6z
zuEKHMsAZs9lOrgeZrzvgLJCx0nNP9Eu+LEMHSoWVm6I0o1DHjQb2NjrYXgprjc3l8qsOABeCNOd
DgYqt7W/YounAU11emoUW4SlC51JBpssRKu9f0CK/C5lrpwu71dTaztAIdr2Q7Pgdxw1epRUbQ6K
FgmIpAGDJkd2mEgnF3enKlj6Owce/GPzMcH8XvvgMnRiIV0fVFY8w20e1g8Y77cE1oMSdpQ+zKjT
HWQPt2xR2phtKFg2voSCTDceHmD100wo9baMqvFadT60wzkBT8ySGVpk3//w1tt9zui1Go0yYMJ7
IFPVVKXeNhFdMr9hCept9x3Mi8B8TOilWh0k69mc8BNw3/s6cTNKvuJ0iHqH2rOvD/8v/UyvTy81
e7EHLAaALdhhkp+BTqhIuuRc9VDxZiktSjDzx8bMQbRyRi72rbangT01kDSz1b73s+NWUOwvE8gT
+Zt3oQPIeLX9RrVvwBcBrpazDc0W3Du3M7yVwSObRgZaCrQYzHhR8cgIo7W3z7B01pguMT2y6Pgw
svvEZlubCFUAq56aRgbJyLwGdfAOT9ln0TdXud0fFrxMbXc1rwIukLMOred9PTU8RmwIZpbnC04Z
JFmiqXqgEHnh3Vn4eIZTOUHiAaYmGd7lIX69Ykw/o3Ck0yySFBsu7qA7oX3VBcp94P1ddsC3raO9
GShIPNDkMMFZ1IPrsAyr2LuBWT0xLG0tXiFuQ/ee1+rT5vlwqr7oEb7R+82pCj/gW3pSAvVdA4GF
MYDKf5jPeKvVZNSLa8zhAdcapK/3bnuUKiqMI9LcCm7Xv8EGQhQloyW6ag3MMPMFixDCHkrMlfW8
HiC+3O175eZM4l7nH43QlNpdEktK0AMW177btV/PcetuH9EsoPi4rPofSMOq5nTHOkxsNWily6QK
vu994qOalVInxznCLYS5bPCB+bqFIgIWCTAbWv2a17g/HMNvDlr7Zt/pgMp9iXeG91jltA9F6Lix
rpXdpn6u95oadBgFggjXLRXy2NOtOpH4BHKhGUr1fSOfpvEctaYRMy9aMZfqwPFz+Zk3VI7wUQTd
hMjibdc9FkCvIIJhCakBNpCOOEXh0wcWVhtc/gvmdGZrXgOwMB6qU5Sbdmy3eaQSuxFARtf1vUKo
8FEe2mV0xcbkcVbK4FIe8rP2BdXyUu1WqTCy8FJm0OBVLx+nlRtWRWi5PylIgB5UqEW+Fjp7u5+n
5u21Ys2p+J5CnrpVlXvt3J12e6oYSACwVEhZlIKGTAwPvRk94111c16p36Wjpszl1ut30lSZ/UCv
/oXAl5p/rH4BGS+ZlJwLenzsLUsFsfPLsnj73fjYTXS7aVF7qCOtjpTL8ac3uJbRMX5AFUuBqpUg
5Frg65nIpG635ysYVHy+tC3UbhV1n22He6ARrI6799mLK3RPVnR089am117+OJpqsOPdxIEcTnHZ
qt1+OZiGFZNpREI+9PvfHv/Q6+BN4pAsPtX2nhzTDEI3erdaET7y+Z0aK81QreiMPvAnC7obLWbj
s1gdJx+vrhicNIRK/EneTg2VbHC7Bthu5ppj5BzjNU8WxSgSEOablFeMNXqA7qwPZRx2OHSKJaUn
spoQ85Gc70SIgomyn++mJk3doIxGMaM6s7/ZihUtRsocizOKi2pCUo5OTG+QMCrOR7AbV90HoDFt
Sa8YkzQGcmT5pNjkTq1j78wLAcaw6aI4QbQmvTNzJNa/zNwT0uRda0YXWNJPEDKgAwAq5G78hcTy
lDIHL01cmiLlO3tfODku237qdjiTVdwvv4cf6YYCKpHRT9LxMhLkunG/H69FTTrk7+LCWAwUnB7V
CHQTqpmq5h/P6MHGT1bMWb8KCm6qp99+oBzbk1vL1+DxwwF4+HGCXBTYL9VXC8JIM8vai/y5/D38
ohv83sQWJlaxeS1HSREWgL0Miz9/yfoZsuhaL7uWWuSt2zqjUVMF/NezL/Q4isFav5/vNYwZHNaY
Cjidh4trhEHXIx6+9cMv+G5+sf0wwA1wPY8dqraLvtSsHHznFTVjM7/Psmr/uZ1Ts4ZtU45uinN7
7mNgHdrghzX407u/vBrra1SrvAqMXhP08Tqmw2z0HR0wuGuMqAZuJmIm+qjFoDBOJ8yl/x4vRwMP
AkQs5rB/w81TbK0at0ymWNzBUum6gLNuARkLWjpXR7CPDAfWPmO7+OqSy5BbUfEp6xesKpE+vGDw
DqXdgjKvBa3jTgTZ6L8gQ/twEYCqYDGZBnNkMk6rmTGL4HoDLFDMX2zCI4Lmn4Ul5H9WJiLkVBAN
Txv/43ULitvDgE03ZY67NoZ5Nu0QwoGiRpfJdo8budTnX1j0ALqW2+gWQaPJnXVfGUzyDlmmmRBK
e57b2sOgqWDeiZtPwX25qOHn6GQHG0JpOtpRC/huw6yQ4TGYI4C65CUWpDO4v6Ted6sBiQw1waAd
S/U526Jp0HQH0T03170B2atirf8ZSuqPP1LZCXt3hgL5i/2GZs4zjOQJB5XpAQrEwYET24Rj9k9r
S+hG7lqsldc8s5ocsu2jxIOx3x+HpDdJVk/GUoI9D3IHaKM3aQbpH5jdI11KK2qjYbHbJqN72+PX
mSPT7NKcigYpDuzekxiqm0r7fyyd2bKiShaGn8gIFRS8zWQSEUWcbwyHLeAAKqLg0/eXdTpO9Dm7
q2rvUsxhrX/9g32EThsEginN0DUA/oFityWNsSk3q4YJnIkqqA09fdXtWDtQSkNO20M6py5TboQS
Urm12QgvlujcOn6w0sauW8MwefYg89ej2R8FiosR2l/BID0nk3zacX9yE+KZFmyg4n6f1oe07XDK
dwFMaJjprC2KHiqKLv/+RgTEDa2RFvcX+OMel0mKuwSyQU4ThPz0Ng9OQk6b7pnZO1aYRImCAoIl
st2GyiyZ7GRrrRG5nKF7NRaMuRTXmzaMW2U0UX7GdAwenCfWhuov53dOJ8osJRB4ECokumDmojvn
rmK/AGAU8r3qsLRMRwmXk5ag5HqsanwrEctJJmcYIQAx4NBH0ztVtggX+SYDrye1XTDQ1l/Dzftc
sLI25BfhdhywsD4955YjFmqcFvRxagAUfNBIg+tr+CimT+JXi9f6y1HRL+Y778ISeQ7N+MGAUsdY
AtytNdUN79FzHv1RD6oMsWY3595d9ku/c/FYpwQQ/DaXbJhdDlDiSghC2rTbHv1hfovtXGAL/LBB
Zi1nZrz/jkp8cINNStkMDsfAZpwYQXI9XMoRh202hu5AZ9VcXH2w1BHZI+BYMAD7sUuZx97HA2ii
1rO9Nj7nD3YDCR5sMHXtAVnu6aY7WNL2Ua3CQR1mjQsXpiHjnu7+QktVfu36F2B4U0uNiEsoKsTx
SNwfMIfg0lDTWi6lKmzZ3ZbggXNA8AJfCG5e4IvRh9G2Dd1joKQQiAIQb4nf+YZNHjRBlcrUdQZc
cWa8otFkegerGwZ1Ad/76vKpwv4hS4tPjsFfGpOkWvfcG8NldDU3q42g/8UnJj+QSfs8LJq06u2Y
iVOB2eEVrCguae1U0CHgpkH+8Pm1dE0/nPgPeF1iQBYPbSFXHo8bKi7Nn6Qjw9dqmjThq+N3dGQg
BF86f93p9ALgCUVftI/qAEMLPs89vjo/lkRmVQiNH+J+WtDDANb0lWQTcv7k4oXXYzMvhzuRztKQ
5vncn6i1wUyhARmjsUg0COrKLrhNHgUCEGQhADRzpqEqL5epBsYQFzn9vOTxaro7nNUg2xaMEPFM
wc5aaLOZc3DGEGazw8DjHlbgKSU2XGhcjVTgwPnrIWjYWQyuNjlc6Bu2LUCkGTnOiJCd7GuZ4xYy
lMRtxZT2eFKraADApVnm9YLP/Mr+p6s2wNAUPlQyIqu2VZhPqbdqxj/7Do6kJDBAhexcqe4Rfp7h
W4mUCwx2PnphhI5By7siphshJp4zaeSChlj8z91WuxAmdZGkhdDYD+8L1d/Tv8/hCWOqLycq8JXw
Cb+iYwMFvXnrpzaHHaEQcKhnaONtlcYGukI+BDM0haIzMQTNbjrutedALv7ojF86zNXyckhHAtY7
qcbXCFMsNsgViOT2ljAtzIeTmj5/v1JAfQ4wUlnSf4Bwh4vV0z1eVuYZI5ze0glX/Gc1LxJkbZdK
GCMg0BMBE8PWbW4OgmI7vP9xk2Wo7pFOG9Nkchr1plplJR3RGb9lxVk7gTT/d+8oXvzz6yDUwXqj
kRhTAGKAmVxhCzRbWrud/x52EaxNlbgAp1dsBBbhZUZFBX5/vNPwIPCpYSy6F+IHHnxEspn7EDwo
1ZMW/DND5/HcoHmL/urqlOggHL0FyTjtywfjT6Hriw4XUvfQq5RQHC+JYYg6+CFqNI5Wl1SiF22P
pWGWQHhlDwIPbFDT+tE8iw1yD56vPYj4jnvXMhtnfz3tezTYUQpthB4fz39poqmGyuQgyrqR0GHO
squTIT1G+wo9aucSyYb8qm0TkkcAWSOSOK4/Y56c9bnYeDX1pnCeRHeWH2HDvS3q6IT5rsu0neGk
mllUTDRZza3p68WooUsqaj1hoplSR1KRY4XDh2ufi6f9cE3N815MDVqmndfSqw6JxW8nVsW1syKB
6wcJ+2qZOoSQc8Q+wVTJi01v0aeH1jHascqH34I8Zr2KoF/41YOBPn3sLrzJ+Apswmrjoeaye7gA
76M+RwOGNtTwtYv7aXnt3vb6m5WvOPs43XJkQJW4hPrA6na9EmCIrp3+h/aC2TRyhbtnqlFzGb7/
5UzBKtZv1iCZvS3Ib70CPM58CDrLHXoHEI7fQOgPmbQCfQvL24Cz9YFU8pvWLy8zCCHrcOJwFxue
cdkWiL2NoclFXkxUBk+CeR0hs92PNVL7kSX7ZEL94cCh2Oi1oPLLt0NOBvY973268w0aaiOhkQHv
7Ltw+W9dC4NdJUYhE+QejtfmuJEKr6QaHQrutNXmSXXjYql+2JIaqgI5bQo8FreasR10+zPBhHLw
z7CnLeavHmXIn6kJDuW/1+qvnrlHMybVbLhhBQYomIwxeYwfOwimVK6BMUaHhB0CNegqtHE9tU0R
HI0FMyZpzpUQXsnqePCcqhdTDA+HjnJdnQxn2eKP8eMHi2TXCGdY40zmqrjD8nD0n3CtdeMeeGCf
KQOoi5tNckITt95cu3RkOojore0CxyHd642UBUz1EKvL8lvaHTjUIhkG7sP7+4yEyzOAsI3t1uy9
qoWrirXi6AYqxPIh7JXyxyWtsA07aYp3OZwbTAhbSGI2HR+hd9972dN5Fye1CjHqjWVP1JJ5hoI4
oFr7IeLUYcUxl24PadGBCmi/+a/8HXcEScDq2/m1mvG3eyqD447KlD5UpRwQvdUnEBY4XQ2l/7El
aA7GW6U9sMztnfqMUcYu6gLDafwaM7t/87OcRBFdgjW/rVF71pmMOGJB7BlYXogYRRtSEZdDtTvj
uzpOelJDRNgrtLufF+IiUCyyWJj0wEQ23TGmaAdonErQyk9kWPtgplxePZpkcAoWKI2+vDAkQv7j
lpiLKDqO2QBJjVXai371FFMmgX6NeuISn/SZKR9HUgyXLOJl6mLNFI2SQ+mdBkjqC+eeOXGbnelc
/qLnaDAH4Yi+MrsJxuejUz+0bjoFhLg8RaQ0BSBk4qRSfqBlPIbOFmewd4BDO0+521DhljwibKPX
PNpDo3z9agvmoahgjvHrjKtgbtzFklwVGUXNISIo7j/LpvVaI33JwxQcC16qXh+vMuWSyHyftIT1
+sVcw/NlyLII/bsTLdcwamDAgyBowkO7yVjKbd5yEe43FQq8t23bMQfXaBAzrl+eW0MQdCvEgj+w
g6OLlwGzSxglhT+cuVObb7cHiL77E3vv+dDQwEqEPgOSLA7YyT/INQQkl5cofm2/MURlGVXeSZue
Eye+2DGz2M4UORShRriOcGV/5VsT3w8QALTOf1wW5EDvAPNGH4UEdx926iS4fMtprxs+SSD029mw
ex9BMdAv3v0MW4y4yN0IhgdXB7LnJNTxhJS/ZKZvO+m2B51fnSwvNS+u7JTgWAf+EdyagVBjjwER
dJMt/e2Byg+vfRigweSr+RMcFBURjznz0wRvaU1Y8x38GYoJ24OlnGezzm6CzoAmmSVHfGvUSNYh
649MKCou7pgH2hf+6RJupPaN4ibANGKyCsvgePsImBuQnHqP+YUppGNCPbd+634yTptVfVkYT9yt
iwmfHdES2oeZIc5p5WJGAYoCrFf4b++Xe6kRZQj5CCOjX5m5LrUxx0SLnrPX5SxjWmvPlMyd6c3v
Y7mcXsas/6WgpXLBefZm6cgXHSobikdkBQyZGYJkjNSUAAsi2z1OgVDhsjp5apVn2jO8tWCdv3ER
A4uPyDVyyddsQUtSYVIMWWkfVFpPo8wHry8mIffZXYsKOBewicB8dIwAXhATjQoDVbxL7b4ePV/y
yd3TXxbNsCA8AnLdsIi+Y+UN61M4IUxHqfuH835eMBH6e5tzc6p/sEz0jR2V+CAl20b/eL0dQn8y
L0rdypMNeP5t3bLB2P+hOignZmBQXzdFct1YVFzu9ysSjvzqzRwi57AtLDXkMWZ/D88WG9KZvtgA
KPU7Pf8MmAUqWSmeOQ1jj36AoUI37qOlg2YqV3fAYDTB/1TO1/n+G4S0hl9rY6534j7d+20RJzF7
P24T78uMI5GkTzDdt0NayshklMHe2ijx+p2a2coZMj6Xm3SWney+41NXyWbgnNuratXs8JqG7GNA
kLPOr6ud2l/c7n2VuunFFCk72U3EsvAalyOOtxA8juxQjd6FWYkFVPnFBYsEp/yP4R3CBIwZ6dbE
0/FDlQialw5qaN7ocG/8ZGjU1jvy+4fXViVRMeAiaOfgf9jDO4cR0OIRgV1HtYmbTl64i5zz60Tc
8vUD/1DIHdW12L0sHdsWG8+LgqlNAz3eCe+nvV6IDdG/KrEl6CDZ+1r32/ZSohDuw+WyS9oXDAr/
LlduNCO6d1WOMGIDTDTUyErrj8A4r76Z4GRC/cLgLbHc1tJ1e4ypd2+rNqKdso7OaAvZHSh3Zkrb
OJvTkWbU7iy5lpxPqshwOKcZGePLilRqdM4XX05eyL0uI4bt+gbjBG6MZn0Lxse/4DGHUfiiOrcI
4FaABYf1j1tuTDmupG7/cgWZQDA5JbTsTj+x5iBRs3Zl5gmHIDw8t4zl7Hnq1GKWue2ha298dK9x
/uf9xj6xsvAjXGShatx+m0AYLiAOZZz2zN19MDXbNQM1mbs0mGThsnJrBZ3ozgHDc6FHM4dVJlaV
00xuo/Rwg3YNyYK2FaGmx4ATh42BlaEKtA1vrkyUd0Nxe7olrZ7s1IFpfVvI3+yfwciwpRzdaOVo
6OHEnTKViK40tRhC4TPWZh4li9F9YP2mXxAZK+p97NP1s4SdV46iZqXcidiAmhVjUeIxzsPOAXeV
UPmXwO5+i3OkjFqaf/FRvflnk69THACR9y9vU5jbck2VoT2HvdrJ88l74CMq0bCwZehBD6kyOsa6
DVgNugPSIGbFx2P347Sj+LxckChdy8XdRhBwI3uswy9lQolYNXif77nKnSCgjy7U3mYeIADukRgD
l0s60i4Eo7UK2ZjWcPdRAXkH/tQLTt9bk/Xb1TBPKqmhwI9EZwrA22FLpdvvk3uOyzCCyNAdL69L
aqhzG89daAInAPhtRqHCBpXqRe+gkperTtfuXpGxIWRCsktaDi9F/l7+pJ4jnrYxI+2oNaby4Sna
GQ2oOQA1U8wPQHyvjkcVGQE0OS8jjafABBymUibQkG3hmzAePm21oIx0HFOpsHBFJv6qv1S9s2Lv
AP8oywmo54pkZJUqxh7+Jvc+YbxcU8xsL/w1eHsICGEH/s6HgxJqtKWgUuE3NhVkowrzTP38QnMn
DY+x3Ubt1Tuu+9XiHzF0u4V3yK5Tbi1/metO374r/iAnzA/wF/KAdFkMSp05ilf07YeJxtCB9Aqq
HFIvhrvNcPINsR+H1/kTEypHaA7DO1CUnGEBjnH4myF/bn2mEyouYjLZL+ytOfjoADCCpvxnZXbr
icnJnXdWcpXgB3G1JzAdNYe5KTe3GvnbUFaeiv1URJPHBqQIo1Tl/ZiBpUDDXEycwRpStsI8tvnm
fSp+igDetkHHVJ2VnsYTfQG+ZcF2apigK5f8+W9F0iYaJa+FmskuZ7irSgaygJ85UwT7pWaeWGhT
PBeG9UV7sIY0Qt+q+IfdMVOn23rZpcDoHTFBXSpLeKXu4jcpDapw8sZe3tL7UJx23MEohQiFhiN8
DVks6i6GnagIHtgOkyXLesxCyp/a8NATvd22r9h4ry4aJ0SZj9L7MklDpASBBLUJvQCDMQRQTINQ
jqjpE2BPCFY6fWLLV8Bcc3AemZDG4DD1UVtw8vlArCKd4I8NwpBgAhZwhYtxhReU2e2Hg10OfjLq
kSpXXSiS2wzSmhIEgVvcWUY7l0kxFO6Cfppn8C+QqCd2d/fXOOBE+3/DMobNyrb59P+XqUF5VSkM
zMz+EbGgRhMtC3rDApvw3y0/FAkaDrh0DRQpGsT3jC2SW2DNP4dNbe12U8rzq7det67K3oCItCHl
uCrVqYR4bn0+gtvO/zgp1tgZHbDCkBTsUsy4I/6x7qGOj5520cj7GVpOyTYYgJagmKw4bxS/slb6
dpX9iuMrTMjxu2PRVhvxErYaV5gmktW/jxWPh+GshwHZoZ7CFe9SyqpfH8NMR8O1fxBf0/B57CJn
/HUpkwXAOm8cmeSWWS5fKhYoZMbzKaoI03lhrY051nFEDTBq2va3weTg/aTyH8xPaq4/yuF/tQUz
z+foVKnk5dEAarfHdN+PMMyyesqHG/3g4CHO7ZE3Wq65yyhpf87FfpAsec4mSnwsK/UtibebnR+L
GN7GzaZUyP1bY/0SmeOQ5uzDRybDJ4Hupuf3H9ZutBj4ebjhfjdpbTFc2ww6LugvHAuzYkzUZ26j
emlYKoVOk9w+bpiM2KuCatQJ9PUmbAcgY/x9ZVucFOu4xqFEvtBJgSKz00QbeEilj+xCL9497GyS
ckhP/OwUflN7n9uc3Oj5U1zO3D7grpWPi9i/DCw/pAKjTbo1YgWxaYXnm8A+9jStnA3eAjhf5bbv
83ToQEYjmKC3YFn6fTuK08hbMuu9yBhfgq8lMRqMTjVF1puzB1j1gqUnrPxxfBk1Qcj4qPH8BVxC
gTueusLL1A4hHZDUqS2Ak5Q/Yi4HKtH7ErWm550hkD88KfXy2kV2PcrH58Q66bQqeI3IU9yaeuRW
5+vlbzO6IBLric4RZToEDZpk9yubjg+a8xDANpmu7ChyB22sdyJcNh9/GUuI0hsMz3Q69MIorCxW
iXmhG0UnXti5biUHdGkHOjokq+UK43GIGkDv7i4EQ36NAeIiWuoeGPITxYnyhDxfrTPP2TkZp9OJ
Mhb/whR2zyL16AiU0hNjgNBuC8n7uzu8nS+vQQPf4gfDSrp6rG1Y4pXvRfUfvuy05JKGdAF0Nwv3
cctCiaLyvXHgBkCmKbP6Ie1ohL2lcngiDEf63rk3pBRYPBYP2QX3rHIBRlpsErlHrk3THD6dmE9q
2Wk7NP/n6GJjdyTf+9Cvt2GFu1uMH9JV4mECcMfR/QdBVCRHeDx8ggoq7IzBYNLZprN871/79GdX
qRVK++3GGfjPz4pTYY5Cw/cLZ4FTCc3xsrlDvacVLZaDGF5+y0vd023s8bhYzzg42JXCx6+riI0Z
P8YRDNdBT1ZMheepa2jTnrUDqkQ8Tec5ivqUcxzUVlUH7eu63VivbKopzS9Fb8cHWxj0vd34yZhF
wDHZ3qagahSr91l62k6yEWbLizu22dz0r/igUfpsuV/IVIBzoN9IBeLkgtYTXYZvB6XqrhQj6C9C
302fV4+mF4mooFOnXSbNlo8DsdQ/hTnt/tLc9lHOJbZKfONPLQHZgahA57kXEbuUohP8u0XHENo/
yiIFLQRgjaIQtSagOMrG6eu2FwBxz/BVejTRxO5RHr39FlhTuP0Mu3CQOXTX6wnsbk5B5mn0VOSr
StI6W1BeFM+GJAqsno0hJhjIX17QXXd9cegwxSZ7k1ucu1SZjXz4SQcyanAxWKmR+VyjWZIIlmQK
MwiaHilymD/xum9UfnJb0QPlNmQrOt2uNkfZy6uCgwV91LDgHI8pLOkyciwCASYEhk9AUVf8KmGQ
vyxwG1+alQyhVLCsvzEr5fwV9NYaWgQaE8YbaLSGM2cIuZXiYnwbjoyOANZuTbom6e0asqH7BL57
y7kL3sGV4TcdiPkPmcDZwNlmFIoQQURHEflvZP9NXnE9YkiITRBNAMw4Kj3YL1C/v4tvBY5vVzAI
7c7q+ccA7+429FB3xhz/xk0wpe0hbGUARewrJNMx/Ckensvc+XhRf/qteTNarwOjp3LREZ8+VY1D
giJuflcxqVHQY3WQKqvxC1RFIOnhhLJDW1tANo2/1OI3rjNkUtyozynTUZzY4+vV044d0wXqJoQk
8bpU36N7j+KuAqN82n9zuPa74V8XE5RvYM4JwbHaH8JTPDTposjl0TzhUUI2wWx2h+HOckazydUG
FxKauILk6PbgkX3Rnnrn15ggKSuDKrmia54R762J06jzlZFRDfXGAtXvYb7CrdliHVoHVsInbtdU
9+iAD182Vj+3O0rr9qE8stIpo0HKlEpd3mOFmbLw36h18Z+wkRh8Z48DLIHbKGk5qUpcJzIIi54E
prUzu7vDP+gVZCC24aPOYL2BirjO/HBwqE5awYnrV/kfAbWxSz2OYC6zs3rhpxoquoWX4nB2pa2k
45tDSkXbo04LrkkeAdnb4LKn/qzXk6eTHp4abQjXgo558oG1p1jxrw3065IK+nvFe+JHrYe3ATb5
MHjvEsaK6rKbzRGyC+R+Xns2hsvylfMZEs6aPoJ/KSo4xT8ORumQKMLOhqep1BkcV1zgOnecit46
gXd+IxWmMbYmExzl5wPnUAe8DCgoIJL1YXj3H1QI/1LoUM/1LGoUz0RcMU5tvoQnZ52wrhOLbq7S
LtWc6PyGwojSydN06xxTpeDsAgsYUmnc9tribiWkKePc23B8UQBAb/zkNHslLT/do+qV2BBYFz1V
wt+I+4fz/2b72h71q/CLlhU/UNWBN0glvennw5vL+1Dsh6+PTYPI6UHeVvR6W7eLi+4KxJKZyxi3
kKuf7TuJPcInA5xQ93lV84HoaVKjgG9YOoOu9RoOCEZbV5DYA2Sd/BlCg9jDTH4UiZPjvNpNgedK
vkD6IMa7aCCyClgYXrB+zm6r6jeBhamOb8AIIIlLxqAN42dqZhyvQ9h+FTNMsUudW8srvYopqdVg
GYRrhvdsJAHXT0cjgvyFFqJZt8mPr5wn9qVvC5n2q3bvvTG5aVFqQ8BKHP4U9U0T+1GuaoFWsGx5
NCifYLzmC6+1aYT/njE1GwQDK37V3KLtEXe+l5s2WVWWF3GaoTmYrFVdPNrNovLL4jP8eIcYAqxq
gSXsHHLeFOHdX+aAY2H6NcBarZSx+XKrT6hC4Ag85/lPal4QOg2xN71cqYHv0uaEHS74pq3X4LSU
OYwOXLUK6i220afq42bgr5n80bg8sP+QP/xef/hwiMEZn6iPa+CUSxjQbfWz08R5ZlZfVW9g6pq/
GRiYxYYdO7cXlG4YWPMFiCDTt9TevJchDd1d4L2OuQrKeyajyg35xsae0fdDXJq6LNrRyyerglJC
q6HT4ESsyYX/jkJ7N4HB1IncYEMswOI3hgaysYNd7TBxza+4Iisn93/EbKM4fRoBxVuZK/6+Fvwk
KFRwFshEPtbRcbUpUyswH9H7zsUArPSyVi+cZIs/CLXzcN+Te323qK/Dr9ViJITvbtjosgUV437H
2LHDPOUMkWmA9aLQUhnY/s3GZVfNYgcqR169cWlvVoHrEso1nh0T1910KxkE7urvz1RSA5e3hjf4
fOBubji42v+qsJ3YXzxIqHJht6KfDEgAjimVOoyAOcY4LDDtZvzp+RtKtqcWBPtso4DHthV2taAN
asg/8GdFNt/U9u8pw4uxDinklHVW7HextF1UU84Fptg4DFv7l8DM0l494KCH0rstPN27bRd36v+f
fC33u7Vx3sfoL2LfD5Mpto56HNgKsvNkNKIKGkXRokP5bjP1Y06XMv21bPoGKkcAkYl/t0I7eK6J
kBgG/XW42HutabzweaQsRAnjLLD5qZsfDsWAwT+erR0uZLwLY/WtQaCCMAOYbpsS83x5txSqpgeY
lru6mMIqn2pj1w6rrrVZdRkx1ny6d87ZcX8DoYe2u+ZfvdGEpl35k9Snw7zCcEZe1gqwQZ45VTcR
8bUGClxn28ONZUos2rxUpkOgqZ3ZFa6L8oqEXF85XeYLHUs/gpFfGK3j0xxmmggH7W2Ruo9ZE5Qn
pPrNGE9Q5qfsHgu+J+0XoxKLM2cNUDzDc/QuQnPd5tYE804+iLyo/x9ikfJhsFADYEyRtifamTBo
ban59nSwWK022RxaXSpJu2TCxbk8uUTnJaFA666Py6DsbE58fDEfhXDbOEcsXLG5D1ETzPzaVbeA
pYZNy/U/RG30dlTVlcMwYqSqSZaVHFEpW3Htys3AtZtAzYWhBibT2m7QktoP0/q3jp443I7jq9UV
9IgBsuERdx+PvkU40g+Gpwglt4nHDUBfRO/kSemrxcEe5uo5fb7ylDjWQ3KMBZup8pK9HQhHVaSd
AHx0z1IWdsW8F89UGDn4jwbKQJ/jx6cvfPLLMAyP5kcGtR/Yl7ZHj7nwc9kacuwWT2vvP8I9J5dq
IvlfHS7YWs+uhWYCMwZUbue3FoUP3FgEo4YGInE8bbccreNr0Pz65KrC3QadRxgibr/xzjv256DA
zI0VUQz7ZdhIXPe9kNcOPz6A/Ljj03vDGZMM2AisE8U03KzYUPepue6BFLJ0cPgcjPmU7S+kvcEY
ev5UBb7zMwIRJpJLlfmCNDMhw4BUhSEgoeB3bN5TF4JlIPgrgdNGDCPJZ1RfTJvpkTRTxRyN6KVo
8FW/xlQT4hWMUdhYyXhGuGC1IEVnKmyp80lg8EoV80PoM59dFzoSBHH8k+wg6cevcUyvyEduE81C
uVi1hg3VvekMwMHgfRGcaN3H2dW+8/9ld3p0d55LFAYZQ2ujmLpatCITcdZH48iz6k9n8Nxu1Z/5
EDNVCgPxguJjRiSHGXHvVzF1+9M7kdGgZ3/6yQz+sIPs0gIy5fJ+oNVu+6sUdG0oLgQQHK4YhjHs
oqL6J7vqE4sMppVAXvXRwORkL/LVR8ei1qT4EBfyJX4ElDI+GYy7xRyP09Jf6TDmXZvP/rj5Yg9i
qEzaIvjAhLs6QQ1fIkUBzTL+cSqG73CPVGWNr6s6UT/JGIWmeQluyz5mzD1I5isyf1iPfQYwT5gd
wuUY575CrkDtwpnXe2HqWqQPCY0X29igxdheQO9QBPVc2P0WL7Z+HT4yC/oBPsq3nYRMsbotgf62
hmzHCeD2rNE46bIF9S8r6x/Q2CiZGk9NxWvqQ0iEP/ZHlymcBo837UZs6wpY1xogn+5ayeaejH6A
R03culv7hVzwilSiSjNKtxmNH3xvuncAMcYfQybwA+ln60cETgTGsP8tQYo2Fb/BAveTjvBffpgT
UJG6+8LyM+caQw7Qxc5unYiusD5f8QKrkTe0Ik5jiBO62JbVm1OlU5RzQ368zPlyVUQtOnPU4iO4
READbau373DxlvOaq+fHtL2d4pKLuGpw9aGzvM/B02rHLvSfgcyVtipfERhs6cAzVm92PP5C1tUb
qt5Qn5RrCoUQajTie/BExiOz3BOr61CooWOPjyy9eqpqwHgXCF48GSDBlHJLJB8GZmSTKSxZxZ/t
TmcwgQ17WloIJfpxCYhZy14jV5uGUZ7WmrLBsQwsRiA513nHJ+cF6XKWuKtOTwyYPCuqgaIPMwq9
Pi0Gga0z40GztPxL4T5Q82HziuKraAjR+JUO4iu89Xs/qXE3yE+BIahl0Mi1rQxPQ4QeRKXJOvTz
WUhysLj3hg+q/UQ9xzjeQ0rzCQYgpSMsPhwf+x/AzPl5UIfwz6b8Mhj+RD7chH54+4t9KgnjzB11
+dk1Q1Vn09ekzXWOych14sNNoz6l0CcopeBvgB3kejdvn5MH4ks9MNV4Nm6/6SW8K4bexexVYz0l
Fe6UOBFOgLnsILZTQcIa/eN3fn0oGCj1ecwNoR50+VwJ9AfgVTaWfFD71qOTYrKdurMls7XrJbrC
s3/csG5MFDb3RcMgO6B379q5NvT43TE+WMLQsMNatl3oVxqGky4gzCa6goi59ReT1DUkELLMansE
pLLT6RKUEr4zXOqzU+kzOSAcUVS+gVWHqI/L3V8xAslGLs2MDG8aa5yTO2NIoKoSx2SNeFB679Ml
wTN49nh5dWLDhtGGJzRayQQLvcTHbuILJhjx+fnv4yXAl2DZga4kr3QdRBPy1laMkwlmVxYJyEPo
c9RoBSYBAz6DeoktFH1FEp/j9wIWSYQ7L10cwA6vHsC/QL7Wi5M7r5ifCHpDtCReK6PR76Qy3umw
+1+g63NpwJoa6jAuKmn+IP8gFCF3ndrnboxgJbTxfMIYSVlEgDJayQyUiG6dNo7zyd6maJbtyeU4
GPVaMiUSHPomrlMdFeypALTXY4NsUn0LDRmTFsW3ui8x2oCKUkwqyuEYcxP0IQD25ZIJKiK5M+/4
BzKXnUGhmLMw/F5WJMzTr4CbQf3BI8HLj6OP0xMfuKrwlcg6u8O0qJkCyWXLIVaGx8pvM4xQFFYo
UKN3vjAzDxdTEshPRuayLJLNt7Nvow0Bg+VIYp007og2k1kRPZZnDFvWifCeNpe24ahRAqSq7sVn
eJC6X6G1hLbph/cDHfnnSB71phVUAOkFHoAWr3H5RuEOle18Ag2h2jkgFwCDf75GDDMeAx92Vcsz
yEZ62SkieKhdX5nArED5dNs/wNEIzxAlOqxRA5RysWvDjqpD3O6CYYAV72SUsHUusnmpBd8PAfFn
51RtHFMFNOWLuGAvQUX62G0Y61b9R/xfLqrTBTwWg7AZ+1QFpamCyV/1SuqJjb1fqNNXYHmSAm85
kX6AzFpNezLs9gAMnWfpgcN/1xShggmGF7f1YffjKHTii/kzKIJ6r7Do1+0bBBGaJ2jKNiGHqtpm
wgglC1WcPS/Gf3+qCoV5sppxP7oqHHmDcpafS4vgTod6S8xKtuOthTYForHsT2/EIeGV3xbkBw8F
/4VH9AGyQTFLyR6jOv7ht7diVou4WdmfQOimwgSoj5ZL7FacCfkTgKyHvxQ/+OeKISkz1AWsxddk
XkKfFOb0tSowquc2Vwqa0kHK2XahnyqRL3f83UpnO6gg/SMsnhe1Z32hvskIYkMzil8VRjx4KjoP
cZ//a2GpUNX3QUN8Dnl6EH87EBLLoe74X6SkTBTxLIdOe/Pjx4LxAEY1zAZyWX9dMK6vSBe7WWtY
jbKYk9A79RvYiRDleMRRj5OxOyNk4u2gYebTHyCkY2EgNLqQ9Rzos9J0+AaOhZ6P70OaHb+5V7zD
q0baHTDGNeoWVlsj4Gr3YdzdOgHXJZZWbXSMRi7sJH1bjPqXCFvfbFKObrWPqnV1KZxfA2jD67j3
3HfL+2ZsWjAK6Px9bprBMOrR7Xu3MXc3hOozT//aFga2EliFE9sErpRNWLDIY41qfv8dPgmaDCMw
LH5YyXNP4k4RnC/QvJ1deAJ4Me1TxWkMpZMNcQIeWTBI0Fjm3IzFlMZo8Ffgw4GKUbwhKujBrvIB
NRjfi4Y7vLIgkOJSeufNLrU2MUz2yr4GZu2gGvggdgIG0CerfElBVgYUXhsETGHf2efNsCqhoQ7R
UV4/I4TOBNxm8c2ux+WFAK5Ol8RT/4HX9CnidnnaENqsikeAyzmt70PdBKako2ETInc5Zw70P/La
UcoaLuXgqkMoC6mvhVVBaha7udtM3FVlbWyJh7XXGgIaMTDMs+XAavXgp0eIkI3pHTRZPi5WRdPp
aoz0vqKpg3ftPz/wsWGzWN9VQsPWiPqPvB2RMz2gDQDKEpCqf4iuRItbnl9dGjexBx3o1DKtbUq3
MzlBCXRl5H5AAjdfnSP6AdQJd2MWN43pS2iLPiO3C1f4mZUjta+fPN1TimyJFppl2NkYCCTuqE9+
QZ56ycAhl0vlIsUlq4TqIpG3T5COYOAB0lr9vpsNYL8YOmwz2QcSyhhv/bMpUdKK4jdMlo+320Qc
eEv0zrRwXGc/fCuIZoHucAP6UORnhTFryrFEkSS52gwuGj4LTmwuZq0TGKkY1NMKObf54l+RVnDM
EQZm8kMHTLZ/DuQF0HXgYvKJmSxEeNz3bdwgWgB+/bFinOpcNC43+ZLx9+TF1dLymetwLzP+GTDb
n/DCGPyioIYwZbrv4F4ybVaB9RQKir8gMZs24VwuuIYnutt3kRYwiJ1VMOvlKT9+OgH3iJWE3cbe
bZns/y1VYlGCU34vRsdMIaOqlWW9YYPzeDIc+iG9RbmMzwnVqox41ODz/2PpvJZVt5Yo+kVUkcOr
ck4IEHqhiJLIWcDXe/Q+Lte99rE3bJC01uqePQOfTXyLz1IG5BgckUqmrADvmdgPwH9wiwY1hYrx
ZaitLHaX5Ke93lr4ZJjI+AQgnggjKt5/c3SMunZ/78FRj2nf5BGy0CaIjliJaqW5IvCgGLns4wsQ
gYZgBtfegcmSsCxKxbN75YT/oPZPYAcGfe01b0I4fQaFvz5lt+znoGZMg0e6fFXaaY6GJBzDiI4B
kflses9mpHrHQrNW+zp1wsd7uLdncMQGmG1ldEpwRvktdtRL3/Wx2JakcT33QUH+X4H4kLXAWaaV
ixGxTsDbojB4cUqNbK4VrkyUELX6O3II4tOqDCK8HwCXdKjNpXOrONYK4zGMCW96iWahDZGJLTts
Ws/tFd+FS9gEROdKIDLBTpgCar2AuEdEptahrm8aPWfETgRuM6mHxCMusHe/Jo+3guu8Axd4OGOz
aCjjPc8/pPPJ6Kf2JhPMcSCXaQtZfHcOJcHWYBwyJ+d+NHhmG95e7D9RSjxV59hXAsSz3ApMQW4C
rQggeMMsatNoQifUGzzc3FSKQigJ1F1fFXoYvlBi9KlSL+JnO542vA6LTiqgMYgCcxki3RxYyVCK
2LtstMpQcOcAM1/31KRE18FtYrIN4VAbFXadL7OJt0JHg8wtCw+StoSyQOnAHu2D8xYeBcwbpz3W
KK6vSyBvTmYY0nv15E4hOXUyJAwMMU4izCXsQ8G4jjB0aCQARzcNe8cjRkHwoBF0UOatiexT/vwO
GdXqD8Z4qK94bCmU4csfJpxnA9yuQbFQWz6RRrFzd6sQwQknZHhWL/UuHsxriui/HUUxnmclZS0U
FLM5LGTK1GoJamq6Wjy2ngIFwa0AKwCYXr7sQh1NOb65OjxPPyUeBp23Tkv0qgze+cJuUOoSCTR8
uu3OBPnOT6ioFbcDe9DWMSg6TDiYm+owkz78rTUlryPgqQEioFW/oSUHqlS9CvCXIcpd4LdiTGm3
Zx9fepxZYG4v5Q7b6mBQUYMVnyaJMjMbMcDc/PAEWzh5s1ayMGaQTaeiyGUlqjTUfBghm2OemxGl
M8ADgPQz2W+bs45aRXPQdk6Mv78CZ0LnPtKOE1xch+6kSzuLypD+2BRUqdLwJKMeBaUF+fWaT1Oy
ghrxMFODUnkfNAcGiL5YYwI7vChBWxIiD+FYBToXBKW7Hi239xXUvHKcoBc58WMLeMR7YkdTVCnX
HUCNckY0r9yyh1aeAHShcX6+ulcfjf0SQfFXvzw4vj8gMvOWOqFkxWmW7wncy6H/ELLwXedzifaY
+szzmi/Fq7ieN3XJ3CJ42ACgwLRMoIBgOwMmCbTuZIyPkkEykBljcoFlOnxDcsa2HihsoBa23vB7
ccOvofcx/IPcAHK4lDvIH/VODCGGzJ4SPqu6D4b8V0A/lc3mojOnzs9RznTTRRohYikL6xR+ZmEo
+lKH5OM5jmUdG8otHDO6orK52QNKShBjBQhqhs5xj6/SXUHMGoknEKcKmB+oZp7ux5TawSBYP+bR
eXdAGc2Fg2DRaPqPlzks9PuuX2jnHfFSIOCkR3bR/Cj9ntqmx8BGAAzpgwhsBla1u2KgoZB6RBnM
KY5PLHOtHvUKUlVENwUzln54gaOmXGr3DpH7CIwaMDW4TwUYm72Zd6CzGaEpAuaQ8Q0UZOHuzK/M
mRha6OWuKxdJ4iFnklVzmjMyiG50z5rHjdLfwXL/0fT70Q4kTYs3mpVTuiQkUqli9uHZDQScmdce
CBMcWhAFZh7Lr8ZUoyipt9Gycy/BM9wA6jSH2d2Yk8TLOKiplRb8Jnli66dZZ8/deafPufcHZs0U
5oVascR6IB4gww9bn392g0X00kBt9MaXH0AnJSMFBO7j/grrE2JPne+YMB7w+iO9cmH2/7A14BVP
aeWm3huAUt3PegDHgrG+8lvy43wUSPSIJZmv3s7K7nSx4c4U5p4sUGizhCwNwYW4xLOeozPp6K+G
NGILl4dbcHdcGaJtScoH1oyLaLsdqOKboz1kNJAxNeBi1Js7k2cTfR5DEYYzv+mhx0vhmHsXnBUA
pGMW5Fe5Xvg/CD+Upb3prTTpZqI5FlRr/Oe2V53fP3LmTO4i7nqa3HVz3s3kkW/pfcijVJWcSoW2
2wy0bmnsRjZwLRss+8Ymtn5guho2/pxTarBYM0lgT6AnbUQMW2G0TYTJ1C/EwH1Cif1UYmniRRFS
4XDmll7cTQBkn2pvQ8wrn1E9zcfqmG6jGHPEwQR6T2A3NTQBQlBqdywwpQOxmVROTez13dfJzKDC
4Gwug90/LZf/xJcS5wiDtiVsQpER6dTZQ1SjTIFcQipgaa+tgfZnihJb5C+Bgu12LvjDFRnRyNq8
EFcrX7CIEcRdxYUa+DWHnGIlgIewhQaYn2nYJ6jgNC37vEh+PehpRWVQnXNiDCCa+J8uAJs1RtSI
tBSc0IrHH2gdl+VjVdBW0gFR76Oa+lq3qwNVoRq/UVwf9O8h7b3nl5FRXpKHgLJ13Dqg9jEJbv5W
xpc2UTIv+bs73jXIHiZ/+8Qhqo1oyo/x4JE3GK7ct/IlbyOj+fWaswrpj1s6jX3Ux10D/YdxlYgd
Egeq8Pw1YQ0U7FaD7ph7DTENg7N+JOSPX9t9fp3nwb37wx7xPKiTLCHvXUunaq8gHdzN9zGgOLm8
wCoPc5o+/KPYCaQ6OgYBB8Sv1nkKwY3CegMFXrYS9pc2GzUDTgg/CrSu8ajiH9pXbULfctG+xF41
wLDJE0elw096rd0yqG3gjDnOD7MK3TNFmXrRJmPa5tsKZRrfhiQsWlTt6j9ZhjCGn0bZJIAZVArG
E/xXo9b669mCTZLjAE3iVawoeldB3KOCVCPOJDkmOBWlReG9dmMaKnOyt5btiqKPkjuGvn+GmLhA
VboTNRiFoVcb758vXxjVyyKsbz6ILrBy9w7iv3iqj+zN+e09YWOyTUFb57f+QBv6yZ2gkYdd/YyO
g7QD3o9BpDjj5bnOKIy9UwYIebSWlPmIeTsWbEJ3v/gA/4s0WlPsKjWIA5sP79i037r3GCne/CrH
Ic6VU3ZGvXSbRC8k8O8y0qHgnV+J3aJIkX3/ra4fC5999s7h9vUoUzh/mCRfA4de1GFjVjnYzubm
ssIjC82aKkiv/3VfCKW0XauhDOyDDANJXR4zMWa+v14/r+TsDXi8lB8RyFuZEKF+CT4CPUNy5HSY
cVp4OmUP2xNlFPcs3HVpC0/rxwjcqitkAuZv+0BGvN9w+ymYFOlPiLOHlOccuXTW57iRc0Wv02uC
wtvoHzkPlqeoaxyGFv8lWAZDlw6WokwbD2z8iwaYR3HqMV4lt/wCY4C9Ul32LcZtHOodP0mOB0z3
4E8pZuS9dQTcAUyJhXtmd/6YAbD4Ihzls4Bp+eTIBZq0maffk8VbWcosZ6BGyeDC3Ou84vTuIkHh
OTulAYNIHKuIUQDFksqd2syi4WG7ozqFBvxImT1ZPHJCl2DXpHzbjS7Gq82yGXD0KWhJRnthQHxu
RpdJ61Pvlf65EbSNNkX5M3tPi80JARCzkhcDh4EW/PrUsBHOp11l0puAmHAaMc98qZ1dw3mbfUx/
z9qqcj9QZK4n1aiJ2XxD8G8pdhGbdg86wI3MwF5bKRv6HP6H2u0lEIRP2hW+jnciTE9/jSi+LkyX
b9E5KLEsbRHQrT3OYfODGwSvaabnkbZepAmnmBIWjIMg2eJs+YEJ/8FuZwgb7whLymwlcrmV4OnD
wHGXsvC9RzZ7Msof6dwS5TDZi5UGigZMVe06wvuFMqqM1fEe3RalBAU1ow5arPFhqIzhxwQcvu1s
/sZEHZ278fhFb6j8kWQhLuzz18M6qKG2XsZvoDDbKamFlMMHjq8Cn4uP6z8hyVFXy9siJpojuSqw
kWMEVd8t1i/zQC4FhJe/yQ3uGyrzR9lQlB68x5Z5Ahs/qRMaPqgKs4rtRmX73x0IUBSO1MNt3szx
nv73ftTx4Jbdht17zm5sYTphjnsqu1uf0zRgwlOoKqczpU7DVCdP2Obwm0fR+GRQvHj0hjJ8fqSV
2BzcHXLSnpOreUBd91SXb54DyEnhmadVmSsV+64+n5xuGhZ3ePst0eXJ81iFhKuvOBZpUNHkscXN
Ci8iyVNVd48Z6XJnTJEBdr4HtR5/bafY6NI4hDvqqI4ajMm9lwohdp7mpGQGtTgpFsCSKGmDyRkS
MEwkK5i3O+ocMPrJKIztKubRqFQP8jKfQUB1LsfwxxiQM2IunobdLHAcqE1C/sZEkF6fi8nJo+6O
k/i3118tnZZ/AqpKI9833331CW51HMiJIhgVA2t7pwa/nbAAID99cjE6pkvnyLB2bQoJqEV8Zcd5
T/WJaj1cUDZ6fYtW7I8+55QWX/Zg8G7lgbzEH5m4dA7Rjjv0CMdjPgaDBbwxuETH/NMjmv74sSv+
xhfCxqJdGviGzbCMr6Cj8/OmRSvlYJdDqU89DOYA/I4sRROBBekEFimNTOk44tg4KqWrkMgaLKmN
KhATh481Pvpu6+y98STGHoRxGHaAu6YFwfuafExSvQEbuCSX1Q2zBVW47PctuMkF3v2Tbp5b1MZV
U4Ek2GWnAd6LZZ7RcPn1WXZawoBhSsMfAWMogLgp9Ro3CVQMHzKUDyD3EKGUO3od8Ua/g+kKVvFA
VyTo0G/DqwDMEQGjHMN0fKT4eGFDrXk5dUwFBcKLykKE0zz71Ys7yaRdYEROAaXLZgyWd+PMvTrA
JdaOM8e11PG/bdMq6Os3YNNqy3b9bB/lQ9x2EixDAyY544MCz06gC94CUn1PcZrek/JgrO7cBlJ6
ow1UEUEHzp9a05FpWRc5qpDrrL5cCS7Kw5oOqBFvX/5ty4bBlTtA9iPi00tTo/JrGWd2TpY3DoLK
234lx4j+pzB94iW+/irviwhsde4ouX9YSkZg17wLH7yHpr5/ivoX/XV3h43scbY+wBU3s25NytF0
30iqr4e7hVBVd0e1GvJNFs+ge7ZlWGDF8ArHjGtHc2D2LrQ6tRilu3i8A9WCyfmajc8XzujGOdmx
iUQ7RkHdV3AI4ZMuurYEaE3gBpZOqff7/uXp3g/mFWrG6g6brMcjyzTQPTCJHhrj7qoJeDthG/2g
BVqwhXyp4NXuqkGAYonLyG7889Xl4PtvxEFzsNTf5lMtnqoI568J29aOkwpEi2yprjJG7gI2Dx1I
H00d3gv8YOSdxPoDoiKdFiUKjH8CtNgWd1NI8jfrrx6mwG26Mpai57vpFVzAm13UyhV6hFVRYrKX
nejSujfSqAH2oAzNT9FfD0Mb69DY4eggDeqD/8GsoSNB++87qBPIwfaYTxuYR7CzfjUOLo74w9oJ
npQm4HhNpArGeWJNHLoZ8fsKOMGdccm2i3EATWMAHw90ns2KkroPbNIH9gO7OQOrPWBGwPHHrJXd
vtJGkfA4tRxZvQ9t1opfTSW+zOIdn+QCMsBK2Fi7c8yNtaCtw9jPv9ioYFuuZNNpDMuKnY4dAkIr
gibfdemr2ADZ5k0GDTF2gIJyP+s4Jt9NCoWbhQxVBEwAN5YYWIhXEMwHrKhKDa1frk2HdCfsBYCu
fEgssGQKi3GIUsh89kMuDWE5TyQ9WHn6eJNpknhACJZ99n4FkR4Wml69yYIhuAE5DelVCla+V21E
nnWpEjuGb1GMHcRRZff1hvq+p04x93nu6aYuvBhiftfBYJ5z1k6udEnM92xyFcg36q19EdPZP2u7
gPRP0DpDuxXf3B36b+ySyvy+fhsXicZSH6C5KaI2JIrUFLB6Xf9NgcrgvB8LdM5l58vnvB3dmwNN
EmVaafPL2ZIg9xs5dkxMFlrpXZu+5wxEkE6hIBowN+dCoEmRneEQaNkNkFLrmp31e8QA+sn0OBlZ
WnYIiHRJMbYDBrfwqH6OsS+2T34Cyzxsq+cIfagIKBA5MJIEcBwph8B3SaLkx0KbnOq9gnX5CSNg
ezjffmtlm1ywi0J3grkTSTJZHff4MIemCfjYi0QFc9f2lTJFbsWjtoFJMwExBngaW0cz7gebrg99
n0b4omAl7sZW0ypzRrWrgT2wGciV5kXvYwZ21DohgxB+1yM3NPcgcwsYF/mqpE1XDfuNPfNfJMsF
d0gYccp0wOX1m3qajsBblYdfju0UOqWf0bz/RaI859g7d0381PNPip8mnbgAvScrTAql/HMVkGAh
OJX42mFmY4P/mYaB2IHANu7CCp/zMxFjaBbgrtU2QLlLAPDsg78lcnWncBKKSNtoKAf3iH83zoqU
qxIUen/KVaxilOfwygZBVO7W2NFQIl8Vmxhpwygj7EfCvZEkD7xLgT5brM+9ddOiLVS21D6ubZFF
JwmR353ELo3Urs3MF4tRXOWgIyMPgXElicGk6AxWX8TFj8kRre4zrBNuesJ0rzUwjh0bqp198x86
D3UBD6NAhWwwTFu7+Vl8xnMIGVk+sFYMj0C2UcnaOcQL0aY2Y98nbaDgS6XGxw6xNIOlqCMuScW+
DYVOnoucEaDipiBCY6bGysYPnlYlzask9NNziytuDyMuC9S62YxO0Nxy+Vcj4w1pGWqocSboDgdB
RmZ619Ss8ccf76QUMP6cm/x3peSHhLvKLxgAHBCVypwaYjwEeB13EdlVYWpIxs3gIgvKOGyP+BV9
iGdGpICGuoHatCYxCHbnj4HbI9x/EGZ9P7y65hzM79xpIJPL3sHt7KJvOhAbOHZnZ1pJocHTU9Fl
CQupUVNJQ+KU5rPLtIbyahLju6kMWtQptT4Cwz+cNXzD7x6+I3INi2VmGGmCS+ifJrc2WZ1wKEXt
IWLwB3/9RQRT4wid5GhTNYBHMQbTqhWFEVDMVcR+LcbPe5AqaiuXYgKPE/OgjZGRumixCK55qRvQ
LJIyYAmR0YoCFNVrCyd1zT/MMrbwFwO43vq1842XaWjZwCPiFSsByCqZPBvHh810ZsnNa1khIt9a
Z5qgSAIVbOOLmmzvC9W2/TeK2RSHhO9eSTo/JeLRmiRvd/sZGPu2te5GPLM26a24S+HiAsb2VTKJ
G4YExFplUPkNbjk0zZ5mdxEO6j7jGDgbnBd9SsaGp3EreUb5lVzQLzMhOFUT6o8d3Qmyszmm3Eg5
phcOBRcxvOyW2m/NvpEX1o8l076oIe7Dm9XJ+Z9VMT9hzsiHsn+2gWHI1aqx0LSTn4ifwTHP4JK4
tHQxWO3Sh1DdevTXtUaLcLLxpdracPTqfxEUP2JmMH3qa9Hs5FUIAszkoyBjDj8lsN6b8kumnGGL
a3QvxVBlEfMAwNsodS6FL58S6VFaCen0S/vDm9HhFfzF0Ket5o3VKs87WRvR+9M7A+jVQXo0CMM5
6PgLKRcKvg1zJGZsmAI2Nl25fSd47lIDjhQD09GLmZoPNm2bP6yMvItZH6zWkbq6z1cfrYZTrD/T
nscBxLqd3lZ/Ryynx54Ck912gRyeUjvbs3oLJa/1jHXngqpV2YTpgI/zssFva2CQo7DpywBa8tQG
Vs53u76QIMpKvqacSdhz8l96bY2QAHwagGWYy/B/9No89dvD1WB5mkPS8WQ72Gvsy/CckoGB4K+V
MvPHy+BvdPySZCjukLn24F0y/nIClAuMRRiaPUhoULuSqXK1RxmKfTn9Wm7KeX2NDpaRnserxuw8
3hs1EAK/Og1Pvv1UzJfmDZy53si9yLY5NFC4BYzQJ1eRLxHHfohDANr8iOkFFTYXE4sDrc1JtNeT
GnRE7Wqw3inExA4ktTleuIvORyGLqVTJ+lnEyD5HwZeqWe1Xki2WD81cFhNO+yz9dDXienfjs+33
VWJgDip1J3sRu88gQmrFP3FPeQExIJV8f844PEcAnwmhU3/WzWwpjRX+mfMV97KHSxc+KcyoEKrw
FXBlI7gHtx7wYVEvvZGoYx3EkNF5KB0keiakw2KaZUZ+sni4DvFtgp9o+qejyr89Ayu+8dHzyd0Y
2n9rjApYeUbcOA6DKud8YWfJhw5+6agnc2Pw4DY3BdoWUwyyep/GRrWc34P5sk45SQnDJHTDWs98
DJtyNoj05l9Ulg60wj55UYjGpC8Lj2ujrPSFUw8yDKBQqHW0cIgg9hBkmegtbRtfiRQrCCgPRTIV
jdqu3aQRR6umTF3ETphfwH7g8GIHOuMiATjI4JPPR3Mk24UcddRJDKS1cAQeHbK/fWZ2JFoB017Z
/e2qyk8TgjmVjvdHRlxJrcZT9YGKamANQGb1Qt1dgbF39Wrzm++OJti92mPmpMF2g0wllEhIH1OE
0Vz6XqWUb7xGCusd8TQxVv6q07uBaBn8Tbiwf2o4LlMcv5xp5ne4O6RSUCqtGvN4KmeUPzR9zJja
epe13JZgiZwcjD+3sQ+2lk16WOB4huEMcII8AzCR/RNyCvxIDS8yg1S6y11pjUHDoVfTX++6waaB
qyfvfOsT3UejGj99q4Z6qF1IA1qN5m1ac8ut5TvIuBYK64C56x/b7u+cYQcoYVcaBPl2DkZd2Z2C
5Eua6Z6GxL/Z165roaxmRFD9MsgweB/yVh1xTfErEO+TDsujpwwHfMGsSk5KXIzj6QmxNR7DPIIM
0tgCUh4vAyfbn2ukGC/yYmx9yHHB15+XZxBEOWkAB6xWBEHmO1CfBjUxHl4vyVL9quUxfzGGwoaB
FkLz611+TvnDFIknCupKqe7TXoOUpQYes8nf/e7qPEH0mMy82ZYYEReTS43/cKLPsIcH/zVPCG9Q
XeNgoHg3LGm6TOlNHReO5VZgQUn9SexH1tO3lJS4cfyslAwT/0ZWEKHYza6WPPoq8Vr+azl4iVyZ
DTPNSnY8ysqQvQEnibbjS7AOCl6KybR1ZsFxD150MFbbspD7o6jPDxbyS45c8SR64p9siqaII41X
YR9j4F8TfPC45XGBX9AzUElDLDyzUAvLqKm1U1TCN5WIEam/shFeSPyd0ptPRC2IhaCs9N/sHLb4
J4CfifwZBxiWNNFTC0mgAkI9F1oLGuMp/614HpSbn/YZosvCuvCBkJLIiICW7S9th1LkLxACt0Y8
YS5UEw3dtldEN1INfHckrkCFnBNxwzbKWFMah0tQf1jALQiRysejgSFTrsHs3ECwJe5FE1xOl7T6
lI0ARKJEO17U3eaFoijHAyWk0xxqtuTlZQ0ejbY23OHcqbBL+n7zS8lqVODASmmg5X0omJLsEU0o
xZ0TOfwr4+5vgstMsQO8JTn7DigEu0uBpys5tQ2iiRya0AeWUh2SxxI2ZBxmUkzc0lVT/0vPoFQ5
sISKBHsSOTczukIecd6XfV0oK7Q+HYNYsO+EBoZk9SmLV4yWfITylOh8nAW1u7u328RRXxBcB1lJ
hg9yfao6hO3TrtoDV+ChKhXqctySRWYOGgWY/nfPJpQdqydn649SgVdQp5yzL8cJK5AgA+bxJhGh
XK30EJOiN6+U7zakLXrssG+nuIBgc1MTTk9uU54iXGjhL1PrfkjPlfry4bLOmt31yuLyuzE3KWeF
uSK0Zp0Nt40nMmEo8QR459gSQeN+2BIKEh6sVXqbEGUljovcZ2nr2Q8kL30gI867d1v+M4Xhl1I6
QSyhQ1JC2qf8/tTJ9eAqtfX0e1Exucaa6MaxYVSJ0IAuU6ppilApKRO/pYkLMgKVZOFtS7YU+93i
wHxMbKzlErxxjvr3ozxl9bAsUvYE8RRLC71NDVnAJxabKhoaznAajFScViRgk7o/p5mjuNyaM1zb
+2NUnBTGhMUqNY03mbtNllpBRz7SK4KTwBCoAA5OWsS20vMf2pZVS3f6FLSfEYTSnS9omFIkXfJQ
bo8rvEy5LRWgk0I/tn2uePVnzDwTjh92EG5zsji4lcQFlDVFPy6stPimWM3ARv/GIAzEHlJUCeQC
s6JCSyK1J95JR2MxXX3YH1hqaZZ9DHdEPd5vWxUee0Shimkoo0q8DTJt4NFXcFEVmCQrPMoqvUBv
hdcfWw7bUJfYbuHqyYX3/zQM0cMBRMb6RhYg5iQyykjTO4FGP0068SOvklLlZ7CBy0z7q55ZJfhW
5H7Gg8GHkgl5o9Bue3sBketUqrDVZQEdgq++Orjh76qB0mBppSBEhjPFgsevIPOHKgyvcsJmMARO
xloEGB0v5+hPw95gnxsPUIzr16cOR5G4Sk6ngfMgdIL9TdIR+jUX6G09Z9JFJPg7EFSKNG39MhjM
OvApQH8bxEDCv2EY6XVihJjE07DPAB2YF1UiCfnSkchzehj+w333EL9VDdH69sUDn6ko/COtkfQY
IgIwIKjUVPO17nGOfODTsJCp6Li2vMm2Ult5ed70S2V21z9JJBoymOEQc2Sk3ejyqfQRxYSzPGSB
TuPydhBrLgfT5XsZHHUVpsIOnHNHxTH1IFKIIwQCJOeUS3Of/BLzz2ssMT2GK+/l0nsVTLMRbeVr
L+hnc17AU8gjbSczHRWkt3x5wce8nY2lA/co0FsPduEiqrVFw7iTZT3Qi8m2XxCvBJKn3IecMtKG
c8/XffXTUPGP3GsFTiTKeRYl4nJJ0GLJivwj1s8jcfnnPybVJNkW5nrGokKsA2/ZC5jV6qZZavZ5
3MIg4+QzckZROuv1YKzo0WegILfCu33NiBYb39e6sE1bAsqiVrCmdeVXUc6fVIZutwxreISIqRF+
eBKum1Wdc//BV6q4LBUSJSJBdE5xoXQ5ehCBv2LWOQZoyVAj7YI3ZdsK2cVsexE1VLCbeaEgUTST
gw/bKTqerb/D73LQLn3O2ZVfUHkeU58iVBI/XhwzxMuy5rfATAkmChbGtHIsZo+7QlYc8RTdpxqZ
Nrnj6uoRiIMaPaypLwNoNzCYlstJRe0bOUx6cVEOknJm6oz/VEBllScu4WOXYzb/V452uFXx3Vbt
SUrKKr94r9qo+W0j+UYUEGl6cFsgR++VvepStdxMppL1fKQnP7nO2C+fJlg4eslFVRrLiJDDqONL
kt3RYAfVeyYIuFrVSEKjiEiEAzXT2/rO7URGpBFSQQbwSZquJMHYX32BcaWtkCJWT8qHil8q7lDa
oM+MdjTiWsp2K0X4A2iuMg9788ljgiaTzA6RwHkdfCAytJMIFFtoeHqSZiCvSSuLroJO3A9X6T40
k4cRwVOg7ZNRucKjk4QXHvyEq8IzB9x2YI1DCW7aswcoEjgH97WhhBmxUBRGmX/S2XbZvrY257qd
NKZAdSKTfHgzz04wxqNE4851+BF1C3+pNtpD80PSE1yDuqVARrG2DEM0yg21CKg3zgbKe2oNn8PU
AI6MaWZ9md8Alm17+hqdX02jjL90d/7hE1JCrjhCcEdBeut5PcfjICwo+oOL/9iK4fDCps6qcJBS
IkK1hk4evswf1+s+4zHfoxeMyv3soUEl4dFHepserNeypdXmhdRIpOjsAmwDkXnwYESTnxZcYeqw
sGm1f7Mk6SoKDxUWYZikUux6R7JWMIcSHs0j1Pk3s6Nrws6UcU0fag/EgQYE/+Aoot2bxpP9XLGh
Kt1UsJP/GZIe1eFhImav5epsMSJRxbkAGky7iywRJ1HkLsxmf+24bejMQwWBgC2M72w4VJnEMHMl
rvqkefMR+z163WtQpdfpyYMM8UQR2Z/0F0bjQzdUhe+FW1fAJea21dIX8N7q6qoN7V4LANkGhcHg
8FrSZFS94PaJ0R/BxWwiOWWrMmEGwPT3X1vS7d9t/WyMIHx94zdHyzssjqRs4bs6of4K9wy7eWTo
UM42swBywUDn4j7VETcabRoNrcdD/1NvC9jC34eRr/ZCjOW+tyiQMEwv+EWD1QMrv5b3w/toOnRC
abQ6eJ4MaN6cnnLgQFtYvbtzbcgAY6j+omJXTQECG7RdpGV+nWNHHX5JZbeGI1zl0DqGBLWsp22f
U5LBBBQSBCNytqLsgzpLHiuxS3YMswgVYLhICnzHaajRBF5rB1XQQN80OX8/DYNRi/gZ5igWmAbg
cOsd9zr2X3Lgf2gj3gBfiGvIJDAw7WlQiOSVlH2+Px32wfjhfWNzJAUgjke3JesB333cdBYSmUw7
thL0ejCj3V6FeXNHD5S2eIzpYZnFDOmi2yT52tQ8lOx5TsQU9ethoBG89oW3OlSppfE7J7E4uwos
vECG1bL7egfbA9XFl7pjw/t7/DS+HVpJ7L1Y36wWwMHkSJor4DytCuVAX33Fq/0YGeyP1cfqgmce
hqxfDPbNsm8NvB9Smz3x6KBlfAjj1jcaGIf3vPQMqmA0Zl1MqcLfj6YLJ1H9avC4tJQ9dX3PaN/4
3B+YCyqF0l37yviK/Z4iaNdB0elO4yK0uLGZu4iHfoZTsHoEvcaPdTMdnGWGlGPQzjkh0TxYVOa8
qSctWH/7q6P7KK8RL+JGDs7OhnKQOpJz6h0dtfA7JI5nDEbdVkOa3PS03cKgUThfQLzU/M1EgLBx
QZkgUCphQ+YFN1w1NTsExN5Kw4cRKdOam36jTtbC9LO5Gnt+OUPToZKEgDM8UlIffm46M4yRfmQ3
9DqVgbNnzNyLd8PVkn6wlIq3XP9J5vYvCQCVQ4nQjj0/Sj1JF5PTiQJJixtun9Ief6Q8o5zHGd51
fSpdWswT2wcl1ChgpXLCAv2BYrLz24oNhXSQzyrVTOT4b4H4DhLkDdNmCNTbUQ8PvabyohERdPzd
5qGm05Gh4kvSbz/UqPcr9SuHCboqFpBmcIaGWbGjdaPxuW3ltMGcFDk27ca+DYqSPIKe91AkIZga
X4hLNDd7A1TQcH8SJ0fLtpRjr+etGPgVbL5v9z6T3gKoD5AQ+enIH4zpe+DceWgkRKW7gdkzYI6K
6C7u+oRK0T2CgW9G2qaTMn7Z9ZvMrmumI5ubBTlh3J8h4oot97Dj+bx6pK/jqVpv+Rih796NTKPb
hOVK1O5ZJqMuKBCVvuNrm82Xd4JPcze/1lfZlNsYuRDrZBACyhwCJjFhs2OCU+9T0Gy1t0JLoPlA
EycGcig6/sob8lsUGK9tSnpCMtUpmunaamADhNZnhobaBRwTK6Nos+kwp6WlCL9clRFvwDwaOyYT
rsUxFoYqylKVEVOG2CP8Bn02V556+LIXa7qDXMmFAFNi3OHlLCZXJgabHZIkqD3nXAg6NYAJQxLO
3IP7HoOaMsvWeY3VT0j8U79vbbrhw4ksfNEmvOTpi12HxIbQujCl7rk8yvRHZ5uF7x+EfILlI0ZJ
fzqURgoi83J+4iXPbyF1MmY66vuyL2VTMLUCJgTvRMABpr8L7rufayjcLehgDVu+G2pEfj1OlW+m
1fIKQjfRwvVg3MBu4MP3oHKpEOUd3OgAhfL8aYPlrG7AfOzDDyEPswmwEyNVHO11uCbKKLqzfZGV
MLLomUBBf1qrUrKGMWWScvU1iw/kyvYc0sMx7lmxOUPugETRFKMPF9B2n8Ne0htRAaHny6A/yz9M
Na58jpGe3inUP5Y0O1dr6JkQF2dY4BB3mJinLclzbJitm87iZrGb1EUUYGJsgK7EuVLCgLqcvVyD
AcCCNdt3mkhWEu2p4MdXooepqG0jvZiYbUhhkgo20ODREq0PK54eISmemIrrvCr08y6KYmZdFOEY
mCEYVD6uEdYnjS949DI01UK67uqAKKqMwoE60u9mnUhvhf+vPwIoYXiH1J6ZONfESJ/wECI+z8AC
Mg/+dEVd5JX9/HHUpvKDoLhvL4frWyqr7z9EdqH8GJqh/2IeTteM48WcXQX84ep9AFywhyi5FUxr
hlKOKNPsaEtmC3g15QIzl7ZZ3I39zQZGdfsfzkwc1QGUGKoseopLBuj56fSESnCm6Ya6xJZEGvBa
zBqvMCTVqm3mjyGjx+6uPVR53I6bG80WiNBPOY5BIjAPzEHCj1RxUTmyer9xewmGoN5irKMHA+cW
n/QnnGCwbrask2+2GybxzfYDzG+fnRwbe3N73d5E/Q7zkxfNETDd26K216WPPxvP8WcDSeCJVh/w
idkF8xnVruJTV0n+jb5xUQE26TBOUvbj90xpSfO5iOD80iTRHaY1G0v143BDxj7jISI1oc9dasoB
BnaA0hoAiGLtQ2KAesAn0EzDtr4aygMQ/v6aHGCpwmIfbdwtX2y+p65qwWdS9jlMrXh6AV1mN6t1
npdKqelyhswvutxTqpPM/y3CE9Petua3MjkGFZsW8s6jjlSe2jF5ulvKEQCdIwdUS6GrwBrZFDpI
CxTD//KMcfONlUAIKb0bwyHgCfCNnqxUOMyMdxn950S5c8bRQHXxDJt1NXrHJKlgbtQJDva0S5Tj
bZtBAYetVpn8qi5ch92AA3E5Uvq79rS5lAqFYZV2MNfACrIaBXx9bcuhYqSgrWcUunxHe0R+Iexu
TrokoWsmC57FwGjOAG77kf1r/cfSuTWpiiVR+BcRIYIir9wREUW8vhiF5UHFGyKi/vr5snrixEyf
rrYUYe/cmSvXWkkxVNtPOjpgdNVc0Nd9BQ2AES5MIaCCwUjIhHyOTBKc1cJa5h70HSk/oBnEJY96
U0Y48DJxQXeZlugbf2XQG8GG657SuQGe8bN+LYQ+a2yUxYQyCZiE9s9xaIVLf40JQAF8uoIx1fFM
NOpUDnPNdGmcYp0GqqtCwxPiqD4aIlnSVwQcI35POWINdwt/3IK2CAe2YZakVP0DMG3dUWzj7t4w
N6KmFpzL+DoA12Q/bxxVHxKKaZr4WENyWPN4U228KwuGQQakesTXu+cxNJiJYM7mjhiK76otYTe2
oBmZcoHSwNo3xze/BBE9prRt+SBx5aRO5r5NLsQexFV7nqv0+9o4fEsTE3Biv2Uo5nWdUDSnXbTk
hQX8R1ol2DmkXpwqWeJOGmqM+aJ1ShP4Z9P/Uaw+xFPJohdb2xmWO2ysYEPhxUgsol8/PHWBE0oM
yAPj4WdgK9YBUi/2m5g+mjwriQGHp41PAd+YQtmDEf4K6I07EyzT5rOhS/w27b6D6m1SzoUYA2hC
+5mcQaJvp2/1F5dAG1ik9DTnjkIYYddwBpFc0NekBu2HSg2IEQDzFBAWhU99djaks9su9GHYlRes
Lqbkb9ix2/39o6WjqEaga1zGJJ3cWS8/LzTaBuWBO8IQjx2nt2G21R2NNaDYZWHfFXZiHSdEkeSW
yomxit4TjQBAw0SuhD4zhZgnEp6IgA5PbChIbAVcrHkdG5cNSB2/5EBxrB0Yecl7AKvWvqniGYEv
btowV5OfNewdbpXy5Z8UHzQOOvZ5kou/P30NdgV/cFgPVyKWjs8ITQ8n7hPdy0Nr0WyPIxIwIbMI
9vbL1AExcuP8B+/+MPsA3Q7h/UkogRxhePlRGibq8gJO0GdIyksaTFjOuZAVuEvtuAy6LoxeX+85
YhHX6/vbBbkMqfbmRQ87VVwWDe3iACRdoOa050rFfojGcKsFS1FHIRYb7tmCC1GjQcolCz3v6On6
qXj+CfLHclz8jAAgfaAuGAT3CeVMqEZvgnHW2Z+den6zL4QICD4Q0lk88ONHR5vwnWnRuWsDk/Bz
YfXVupWBGvqIeV10a6YtRAnuMyncN+TFhDjYFGaqr3sGMB82Yj9451n8Crc3vEw5/kvB4AiEex2l
7ImBOeyT9Zc1S6MWzvt62GZPGws/n/ZXmt2mtLFtai+PY2sEFdMYYtjHFI+JcLEy2gXHgLALPARQ
jEtFlvMY9yB56Y55YCNrQul9nmWAiVC6kv7QC09J+gTNgwrIHWLQmeULWsh/hGCSmQ8HokfmEfZG
bnfErNa9BSuKyQUy1nBDVSBhhM1NBzBl73sJfEQyB4XRbTirWLDSniHVEC8DGL1xyh0ZWgbmTUOQ
BOjqXD2Lp8IpixhoaaWel8fkRhsP+o5Ac5ivspjiI0pIiEXcdzl/yFcpUXabzQMSMzuB1lr/dx/C
i3lOaEVJooyfYJxwIknNCNgnXXhO79yJHQ0l2YJCgLyG0d721kknxnwv0Zo7jrnbybAm7Yq2J2Hq
8qKeqDe95cEpOdXpyhIGN3HXJ5vS3dyrAYoHTiqaUVK7EAIXARUP4ExOzXbMJxTTtGYOMlBUFkIl
8Dnz6YkAtB68FAo+gzYX6No5tLhFHjY8bF4pD67Uap4ns1b2qTreMx9IIaFL9ZMv0Fi18n2vEwPo
wC6BIkCTiAP+9FcmDs/UYn/kjr+sEb56GLRWpMeITwQGoPhleaYsUnxymWYn+eTN9r/+x7NCZoQB
/QFYrhJgnuwj7jJHVrjkAjcgG8tbDebOiq/xDsmp2QGaYVF3M4jBg9O1au3oF/N+6J9SV9LP2xC2
N3lFT0fNKQ8hfo6Ys5cOftPQYNAT1YoF65+cHFXFv9+A3N9hpAqeukhTUJyLUpHmGxmWXAO3ODXY
2XCL/evPyLoG6Z57zXwzfcjpcBtSyII9X+Argi4+OBEU+8ny9w3bQm6/XtfOWvHR1rBQ0YQzgFpS
kJOjcUdtsYA+2AR7Vs+Mfj6dEop6e9OJV2a2cOBuAwTBNKDSlBmO6O3PpNrEIO47LTn3JemevFNh
K0rEwGsv/6N9gPz8rV3UkIK4R9oWgYr91MkoaX+497+L4eR+zCA33qZZiJEPMG+qbkZmrEzXHYQ1
aNlQn/DtvjjWrdxl4Rcv+JXklDwTX5rP9MJxNqY9sHaHCujlGNo06UPjTcoWUPQRDJRw3ycBva3S
9DTjTh4S78lEk3dAnsuB5p5RldqPqG6Br31aFRw/dNhInIkTRJfWe9vrGmd05Lr2+R+zrLIOsPhy
9Fy4jzFemiIt01cNxYJdQzKeAQYzYRJSin1rYvURmR92Qae1DfKtiCVD/9x+5cWwJ1NRhNwRGtcw
K3oORzeLzu3lpycThiBbkxRtyF0KnStzTS38kKtekROGr+CVA+l8FJB6+vS1fYsfLwi9LXGZpcmt
vHNaY7jFdzkWNmS8+uP3QODJ+qB0yIfgdgSHoAtRb3zFQ+DGSPjhw/QMFPKoLl+YhAz7Xa/38Lel
X75jMqMGNmvtn5NuyXMvGSZC20ef8/R7X3xQbnbD88cdSC/9LZQnlIlYG7Su1kRX/kIaXA150h3Q
ImXaMjFmQLvW6E6uyrRvXzXn/fXw9cqPhnVqZryKGZb0kLzvyx4UdnVYvmhGnoZ9MF/rSC39W+De
z8GveXrp5EYHHjj26nadPvrhk3kfg/R8SZ7t6j74/T7WbRWdSo9P6d/8Cunyw9X3+QeVqftk8KRO
GaO9J7zo8oGxDCcbh8j0A2K5ZcDLMb6YERjuFSlNH3+o2WBRdFz+7VtM+MvNtAeMHFbGZeF1XmkH
wlsRVYOopnmL83+4uffdLo5/d+hIWNMTnx9Or42q86zuTk3rNJFpQVC0V58pPFJ2+z6UfjBYGGS3
52hDCGDgS8xhnbARGZISCIlaoQK4UJZwIig0OokBOec16PvvhJiWwvOiHEZyTqw2li279xFKcRED
nt4xngH4PUGv3EiU+QuLWRgaxIY/vI86QfgFpEP/jJ0B5sv/QCagNAmnIXqOXg7lH+DSIsKnD4c7
4WrG0PbvWTL44fClfCevSmn8fX4nHcB+8gScNeUIFILxre8cI7gXPEsY+MKRzbGCg+6UX71PBXNO
d1kf70GMjbv+5sH6ZjP8IO+v6t/r77HwjKc0oQegd3eEJ6ZPscsbmJba+Mpu0338XpWkZMhuoBX5
/eB3TJbF9ms3b+fypAfpH9aw0eJBtTjVd8y6UdwZKwUuJ4ZTcaWtB31M6+qQx/+kmiDk4bF3GtW3
yeeRrwzSUYXw4N1hnKE1Zo5FAFlnSgkfE+5WvdkRVYdMwehCG34CgqGYRrBuuGhqPjl84zVaYfrU
v7CtqCQFSMhfydUbLABDmwX4SNeq/712NBw2THBBrblAxGTHzP+kCP66pKmMABUaZxfVmt95ePTU
kdgwp+Of8ItvH3IAjikIKjQgaYhQhuTNlHKQ3jIoyTyHSJ+kuJ2xUmEZYm5F4S8JBxPZZJDDoIb3
QI5DXQSBKSPv3BN2dluSAvPGQ1RfXiFRJzwnHp6s9jUnOyNuMWPqCW3qUo14oD0viemRtAsPHzvg
UpP88rsMry9C7SDs3uZd6MUC7B4SqsTNydERkxPNTXoMUpYQpgnxjXPHsoA4aqscZtRLjGK8e+d+
0ntan9alDOjMcyh+zeY9oPx2lCUzrcYFa4ZvmhyuzKuAO+537aSMrpBLvpA46B0msNI38eDn6l02
AFSqQbFHXk9Flb1nvaWQS08wc/il5D57ota0nqS2dRVVJMQsWiYKQ/eQ4es0LZL+vx6QfywjO2KY
RyCk4KXl9DTj7W4c/59xDDZH4+BAuUfPv6qI/82cm3TAbce6FyRcFWSHL5jEq/FpRtKYBDzuIZgi
rqsdyspJfhvTdkL3tvUPW3Tvo0cRGeWoFWfk4HNxjpA/RQUWUdL20/Y+eWpwE3GSQr5i0rqREZ0P
mBcoV4REnSkpQ8vsxMN+THo5RkVy2N3QfRBp8C36drwTs2cKB5P2f2Cuq5WKkiB747yx0Bev8JLC
dzo4J/JGmaMEITDRZjcmmbI0h0Iwbm11Bnj9r41+t/YN4jfObWA1iFD+QH9qStb2rnO3K7Qh/klw
vI8ds7kaBZGNYcmEjRUYFw0hjFjgm6w+QxitS2mBQUKxO4Kq9TzFDPs2NSvJjNTWLVa1Vp5fJw1g
wfjVdTarLa5bpF6S/cUFlxdLTxrGd6ZCiF4picHF92MQ9mc8/Rf9mgGpYnz7gaGF6yZTKX5wsgHP
tX4XC5i+nQfp9RNhAgZD048oCqe/f/IpaeiTMNH0h9KinilDNwnVIg4LjM0lj1vJYCpRID1HqIRA
xskkTfQ2HrJkNiq/BJVxE+eh96YYYSfRuCFesupZYkj7BZ6Qye44azPEoaBipOgLAdTypEp7HmhH
/aPfJ48L/WF4pPbzTWlMewEiDAIA0M+XSJGYn8hoX/Ycb5ujMimF8LbJhff7mZ+gLcIfzuDfhrkX
N1T7TEkAWvZkiBdsxnNy++/EYUo5yApvbMxWzCXmWOm4JNNHpsEyx6THVlfB9agTOzK7kwz+AitA
i7ILziNUezkSiQwtj2dGzTxvIdhLqUgqBpKcajm9uI8flgGAyD+2ChCOlw7WacZQAgE9Ur//y7t4
GSPn+CqAHgnk87Q0WP3Q82VddNlWOc84BazYsx7MncmmZNVLoSOwx1b1brfREdhG4LV6Az+BthSg
zN6srWu+B96QwRs8iA7bfBv6u4kLHQYna8GrYYC4x40KMSuh/EsHIzIxzUF+mQj8gN7qhxbPmelf
4IAMs/ujCdKdke4niw0R2VTW5MelNqTy3jr6HRRSREmCLMYlJ7J7rMYNyttjXI/p6g3ib6jpnCbe
3fBvOsQwAknCESvYKoESULCHA5d38D74mCk+iW/PZbr1GZfh9fzjIeCeVzQ0Lt5rz2wOXAdGPnY3
9TH6/C6VuZ7gYHMdMDLHAzhCvyiuwzwvYOWBNOVYkXYqK0SKqwN3r2eHIQUNEMzbixncd7QYURKm
jyikjOJl2ITfAzy/GXbvjvZm6sP12QPEksIIFYfsgqHYlEiU6kfkqCwVABgO/hBSEd8nPbrW/jmc
/P/r/XHWmx9eDzsJoE23BK8SuURnA8Hda/0EC7rfBFbYNeltHYhHNAt5G+3jkIODxlEFjTCOtsbg
BqEAcSToJK/U5fZlRdKDDIr9in4o9B/QCcdAHliEpmdGv5CgeJu4l8RkZmAwIBkArB6PaVW5kEpJ
sp9RygBzn63YCBN10/13pjUUR70ZSRG5fVb63DxqYyAwNizvhhrnL+viK1ODAWUBWhhooP6CIhrA
CHYdCiuSeVizyEm+DhMYN8cx0TvmaH9QgUH0kSOIKXrxPdtw454o1xUm2b6RtY+7FE7AazpclZRj
MyiG1GdQGZE6eK8JXYohvLA5dXPLbvqOJyPqcFhnXZqmJ9gMNHH6VUA9d7J2BzyF0WLziG7Tv0zN
CEKGAHP+s2Oo9dGMId+2/ppL+jJwfhkUEQ/+0a3g4qRE40APw3qTAJn60LoGlkyAcP0lCA/rK2ne
thbkCNLoKQ9R+vRj+Oe05giPxPeulUgnjEHAlGnQblx/dJwABOuJP9EBW4s9+p7BDSiAGZ4a1CZq
sIx99tcu6FnMnyK41xx7DDc/4SiRvRgYvlexzrGQspvsxj9BJwwGXGc4mU6/5Iq0GVe05Ad+zAal
+vqmOJ0AMYXJ45er+cSUZZWdV2ku2aqWswkVy/e/FIsJEUAIttmxT6fsSisBmAR2lpPu31MAHkav
5wnos7XvAaPybCD4E2b2mSRasrhBVhNP+tSSZGRparIXD8ttcA0UwqlAK3Q1Hg4KPaeKMTt0aq8m
QqLjaOjZc7S6BhH3LeO0CEmGXQ6fIQwimo9dH3viAJ8zVIOkQp7uy/xqQPTxO3gG2NsOWx+GaTAY
Vj9F+vlnJv2pZ57tW5/5qefJ9l+ZluPv6jTCqDpTRsrokt/EaIAN4Z/jKjiMvmt9+nCYTevrwyIw
kw4D8i4hXnJBD40mkicTYKQreeuGITb+2ePkHuMwa99HVKGMxL1SHBmMj+z7DeSRs9PH5RnptX2Q
GeP4U8407jvtEpRvXf6JwaQb01XwDP/Fb38jgxm3on+CNYBphwNpCwJXwdCRr8vTKDiaTs4DZJRi
z3kzdxOr438NouQiVZ0WZcdR3L5wVwa2df/NH1x+12XqrzWRCVnLJvwxGQpVuFfxHRzp8ya+cIRr
nI8qTbmTp0ZGVExN+2l3o/XA0cg438E74EAE2NVgCXPU0ymDSL0wks6H/PqJ9Mg1nOBNNYN7y+T4
Twu7vkLfaszUTu8Mmvhw1PC46KC0PUuBeApMwOa73/e77nGquJTJzG0fDO+cjufZO7r5H/ft4UFJ
l1zKDNxXo8vmPXvyZWMYGHRsEY1SdGqUCiGaa5LuItwL/oNLC84XiGbZX0KSUQFvkbrw5Z6jJ4sJ
ERE7FrjrSD7WDsvFlmsAc6eBHqDnga0/eQWPSOX7y5Tor48hmFMMWbeRAowMKMDKO04B9ni5BdGP
KbDwBSBGYhHBMa9SWkhogq9M24ITFv+VkolWMPJ9Nrnz5PTsAJDv3pzuJtGFPhCjmmxpKUEpc+Ck
Bj0olHJaAWPzczzypPvp+0+Xc6bLylA43Ab8VsE7q3gu33jnd0Qw9At/3XcwNApraoxyWMOsuwLG
cy0D/+u8IhVY6OZDF46gXw9bkMrGRRrH+3RsSfDI6LnCi1sG+rQLQevi72SlqMHZY+KAbbI/wR1l
+K0NsMpMW8fgNZr3EPXZbfwcVePBP9MuR0zJDBvvCFeyptJQI9M25ofxLaxGH6yauMLkFjb8fXlf
WOUEHx5PQ0DK6yFBj6+s3gKbZbJU2/RvTEPiDrl3/+TjDGCVPrzVj/OcPyAi9+LvUJzWcAOze0Rm
Is14BtPBNpKXt+jhvn0d3n0jvMA6YC4XXguV03dcDWEdoJqL2XfEZzl4NzniwEBz3O54H+eAp4Hp
X0I4xq4x/Q7NWE+O4ZvpJqKnLPij+k8wxmHjif31LstpUTjyfMHEmKrA2qNH1Tg/TK701twQ/gzx
bJmv4fryp+U5114R4r/ALWr4bHJWx7RPyYF4wsMjNRBZ+YmnITjbydlpAaM5WVyFTAZaUsnSY2bb
UONjG9aBX03rkIYLWBC23SyJgkNUfpVaExS1dua7Hx1IPL3ZNN3o2lRwyIBaSLCcLZ/CfbUnipU9
OYBt/AZcXszt/9p7JLEAL1iLE5CXP8OP9/HobVrLyq8Z3rzoEc/PvOHL3oOAUzgT3WsKeNpRbAyF
Jf10lzXfCXNrqkxuUAVEQDpmTwiBPLCHm1aUxlDEL3/3aQJXAwsbcjioqxU+SSbfmQ/zkYxxS0T4
U7t9viltRBRimrV4e0gS7ayXnEOZ8Qgx2lk1EHBqmBc6nyAbF9CZX5SqFhIUbwMY7EiF1vLTVdT1
ZhRrpJb03AHX+a+Vf3Ww0PS2k9Lvs+W7qMLv7mDGQAm4jaL+qDnzSm5VSyA58RwFDN4dY5pMk9o5
L06LFntLagiMhL9e4dKAB6BzsoS4TkM+9KH8Onk2gO1NK+Hh/vBEOoQJFKXQQ0rWM1NiWzyn/paI
2CTNO6wFhbfcOjvoMNaEZ2DvByxZEh4OmNEPg/T2T2tXkgPCWSQ0/72W7hz7almSnvHJMiL5+N93
/Tq5HCZ44lnwpdczkYTJ2mU0y25PmCL7kYrjLYxH+DH8heoNSFi2qYpSQN5MYZW3rN+LMwH9wNAK
Zr31Awufv765O4KX8WtMoaOGRD3Gp2+J7gzaBFNixCBLS4pOpKRfMA3eUueXxCKzDy5MhQxIx/Pg
k3wqvaP7CsTKlcwAbERnA8jZJSUcAxJ5CGwUuEo0E12ZFYudLbGHdTi8xCqBVAS+FT0UWClwQai9
Dh5AiNX6xXAbPllsJnGGk4ULuGNkDfht74Rn9MAhmT4cS0xu0A7T1p9/DHL5++IXr2X7qfYtfLrv
4XNYjLrhIOuNtVTXKMG22SPa/nYUlDLmmAryxDYIyvgSfyM1si4bNaDsmFY+D2F4B6Wp5xpD04f1
vG3dZn6H8PBIPvFt+InvsO6ICQT1q9eLah/HhqiIMKNOy+AVPrJLWgT3jExk3INI9Bq9QjWQfuh2
8lz2qUHXZWyMi3kP+vh1uR09os5EnygkE92hWBJRwtgTXOyseelzjHB8NX5Fa00eI5MDInMsY2LO
DscMrXIr/+M5cdhdCFQmi43jTGCEASviQiosmkN2ClSIj/3L2mT1Hm1JbGiD0bVl+B1kkdKn+IQN
yqHtaE5+dHdrEQdD8yXyzxR2eNcVvdbHXcBt4bHV3AEBAh5AP8DkfIK8MXIDAQWYfpFXPmcqF9C3
96iFdz+Y73D9Pw8GwnFpAJqEWpRlzjFA7sa5BsGE6ydh/cQQ7jh+Wh40xCh+7UTeRqnWcUayZLO9
FDnihcMxL9BGKVwVf70jH6CwBPJcYL6BcYlsPDBGPLpYWXNWIr/EkAMudVRz4hi8AGyJP+ieppvd
y8plgVM5EqIohLn2LmuMlBp9pkRgAR3Y0vt9Jhjli5U2PFgjnpsny0HHW0UsWSSkUceIJe2O4Uh/
TBOqR33IZgpJp7nRVCk0mP5CgkjouNktO5YsiEZ48MY3UU7RhrSJ1jodUdlJFanB4ZfPQf1u8Iqv
q9rMmfs4JX5pEsjhT3GwUPpQIncS5lldyCU/SXd2WD6jI8lIn0iGYGza+OSVAbQXv8e6kvV09Yxl
H9ka/uz4zTOJHZ9WEjp22oAnImmOsBcSlMxUrKrzq4Ql13dkcEMhkxz43qhnnQpGA1Fg+KcVG54h
/km02g6PseFitWn9YKS4QiVJAufh0OOR13O36Rm6rD8e9sEFuoUgGMlRqPsnABOJ5GtSRiSvbA6q
PQK8d2BFVbHO6nnwjCreBRaDN1hvecAcui9vYDOl13p4+pgCxaWPRwzBmtkpmUlDfc6Sf9sDzxgP
wntwJhna5bWrgb4rcCkrglmfgbKIKDjoCHCsvFfUWT+Xh9LWkM4Tnw9DsxZKzIdTPtHyem6QGSb8
Hz2vhgjKcrTPzFm3PoRg3epSjwmQTVOR2o7N0nHaufBA3swec+u3XdL70tugt+ywyuHS9cc0oCsX
UOLofnqcrMe7rXC4Kfy1iy0cOMNr3O85H1PFjH19vk61EpnIFiGEiGrNYvT5+v2m9L7h5RIVEP/N
dqw1syOL5bh6ARwbW9pp3u0cKluSXt5YP+6v93BbOvd23FbpyaSf1cw+MWja10doMChCJX90nOI7
1V+JZxjx9jtst6MLpdg5umKn8A4G36wdN3cSAmZnMJnVflA/kqMdMm3rdWraea10skyI/EV27i/6
OII+frfn4LENT69h0/cur9Hp6LSXYV8NlWp9/lW7lslQjmpcKWP14PYav726RXAGrf5Eet97kkZ0
megegVmrcpZ+NvXmmyGtOuu2WnAc0XKKIKh9YsoOjaam82Xj9jj7jJ7bDFYDyis1+Tr1OShT3s1r
y7DfCW93hryNH/RVm6t7U4GClIRmDmIu6iv6JffwoRf0K8MtIvXvrOedOsyZoZTg3h7uSeteBquT
kaqfyGiGdyj9SgLD50wOZvrnZzDAfcx6luyQw9VTa58e5QfL1JZAdZ7X2vDrPOpssx3Y3QqnY2P1
VCdab68ieKhA689o/8s3ke4xLXvUK9eO23aHZjXt38Yd1a+7mfYIv10QivN2qCre2Uyeivcs3OYJ
q/e96sBIeoV35tcief73hRzFwrW6UIsPeDtjfEZYvfniXItfPFwkfw4Ny9Hw9cPuQvDGVXR3nIAw
g70xw1bp1do1Lor2cDb7VbLfyl2gvA8o4pJH1iN5szy6oVBbyL0wkPKmUIbnswDwGwEuKQZ66gh6
62Ol9AOZJCFZZU3rC65qsmJ2BHQskKwYK5hIsyLxY+ZD4WCngNAB2FBEpBeYFshYTVZAxhwQkzM9
UdAQZo7Mw9IPkYJFifghIRAXb6A48QSSPu2IxcGRwS1WOcQFBCFOzNQnE6jt4fw6lAb4G9zclfM+
OJAoDniG2VN80OhOOt7d4ymiIANkpQ/QcGvga9KuaMmExVCH3Ht1Renx8Kaaxs8Wg3kUY7UUWtvA
l8wfvBFNbOt395+NsEZSX7d8DLFdskaYMBnwOAZIE8DEGCci3C+kzXHNxCkJUJNXeksOoxRelJN3
7bs4p5Twzpe3Nxk82DPmQfxHUEK0YYqdYknwfdg7oDfQogqiJyFI2qXkbD+bdkxaeRkveLJ49s+m
nQ21BPR5msDVUEAmbj5FOB3azWN9XoPwyw3/6+LAOnFh910zEaiBL+mYUUEPgkcCcMVm1Dygfsn2
9SlA6CyGRrsShjV07QS1vmT5n+kCETHYpyuSix2sCRJ9uoBbB32a2XH3AF4FLB/oigltwA1immjD
WeSFXZ0T/0t7mBvF0XxZ8eE0+wBYKYEre0XDETmeyadfJzhznSBLRfRnwD2iFRw/IUOhbIgdD+zd
g58nOFrh31Yy1jqd9OCgKdNl31Lmy7MlYw5BbpSFnu18PRmtu9jgb4P7xUKaNuqNGTqJaJbcVp3i
6IpVOFmY0NgGM8hxE0iKfjfHFdrCM9jlFEefSgLRzuzx6epuZ/7yM5nA7NB7yAsgtzNZ+3qBhqsy
KMSubqAGwJ7AEC/vIeTCsJRVS57ROSEcxj0fbJXCkNZjxg/11n41IKrbNWtADm/oz5iettYzJ4gw
cYQO4Ovr4KcDrG1QmAp95jiF4cmpi4r5qdoQwLjplvBQHyppEMioq/BSSUFR+riPB40bTsFmfusx
Q8gHdD57/z/SLNj89FI/n44NFwIeHSd9C2PBri60BN/xZao8o+vsfPKU7+iegCBlhmI/FIcsEMKz
i7MNdePDfXyIspVH254foz3SwRUq9w1/HtAUtgRKtmPeUcOeGdKw0+1rBaH5MtwiG7a0l705nUfH
QXRe939eD7dJT+v6GG8aNKQIba4HahjjZVfHQKGE/ulhHpzzHvetrxfTrjJTGbjpaBAFzLAuvO6d
DP+qjjv0Fi3j4F77v0qzghHQUi9bmhFQLv4z8aO6S5F5hG9taFTZBlIMGfJ2O8BERbPReL+nuIUh
bUHELbzoFz8dVbN1MVJCJhZ/ISAcoxuxkwE/7Ikv3R8NyiiEDWDWMIcHSnObh1RbMvZD+YAaVdI1
itHVwYW2WxmWch/FtDBy6OVA/n8LYjP4wByD/uoBRdcXtDc5ZdzGQ3ZExj2Y1G/2W9mlCgsnRxJg
d9R0reXh32QvA+G/W/A2lh1QI4R6dqkq+Q+kTokzWcbg+AbgtQjL4SnpvrNBCwOrOU8ulUdy0v0O
ofWUyRFz4Oqn8REMqNYdveEZeVsHw38zuKD1wyPskKlbBLCwZndQdrpuD3PN0oxuz8WpCQ/9hflY
3wfU+c3u83aUI5iMmphVQiJhsmpx5n2lz+/sXjv9e8RZ/cW93u3iQG5wCKHD7y4GelaQ3lbJa6R5
L+3uqs3wyr+x26pxrU2flEuDoLhH55e/5ei1Dz28aFWmyzxXx4qC2HsdU5pU4SkjOh7T3qW29Wqh
Q+5YKbNtfKInMnvtbgtRMKIxoO5BK4InVHwnBG/jHr5c50BhlNfHqherAb57jk79LT0FuqsnQUX6
02aLui+uF9COFxAn4PNktFleu6cTPded8XOtx897fDfjuhcxagYFCq2I5h+6ZgahqA5kwVfj9xHt
A8AYsATVHEhVcz5k1e77tzd68/NnSHpRNakIZMQAy6CE7xNGoHZNZXG147yE7iNeQH9jEG9oLp9Q
hSAYMuZLhE60jTgV6T6elp/hyhQJzoZyaUsO5cIiERYKvQ6KBrqywiniUEXkMdVmcBBt5+uxNukb
C1QbwPlEW5yTtp1oc5kCPdC77Y05oenEstUhOWMiQGGxTDOpnlBFK1EmCTJL35MetBBgRfX5WhIY
ZtoAchsPgMA/8FcNjYeXc8qeoztA4KpHBUE4YYQx0iCQo4pX1ePkcrdz+qypNExFaaEFPaIhzbkO
nU/potAdoNvxYDLL/jOmM6uzE0gbKPamnMA8BfIKwK/hwuja+DGVY3o+7TCmmb2Kt/NFZ/gfFNAV
Q6nGJVeA2duOwO9Rr52xLukhf51CRWDp0DARFqooVYwACu7XMRke6+aYNibxdvqxmY8AK4f1uMkT
igqwiEC+S29nEEdaFbD41gOH0xJSlgWJkbBJkg6WMOuKl3I2Pruc9jC41rnossSuQNuCQYYZVQrj
F+RgYbgWi0hMXP675W/oMWx34BJkupQNQCGgAJR8n8UDvhRqN/mMM9ww4HsKdfhQJ90+iMxIwUcg
J+sQQVFuRkn+zGD2JtqSswrzRLvcA8FYRi5GbF1ArSQpWZmguMJ2ILEA6UJJtOGsgndGtrOpf+ji
DztgrTFdK+vzw0ZuvszvJPbi/dO34uJnsdruMfggOhuitIQ6P+bL0r58RxUjKOh6Ojtol7PdgJmu
crRK7nFkrVFQciBQ14qRiM6YPFhq+JphCIohPL3+p8XI6IKKjvOP5LVZwLbzSLQ4QreTP4oOF9bd
68JjBT8W77QEeQA0ySc1gCVMDRH2HYPPWKv5Oucjotb+F90nfrknbvYdsBNVCJks+n5SJ1mSOVoJ
9gVO7DbhrGt7LURgDKmwzMONDEOCQ2JCNtiyYw4qv0cnnLCWc7OI6dgmL/dZB+oxSlSS6aR6gKcc
gwsVOiY343uLYVfH5tZtUGARLs6zo0vZh9uMtLbpN6lUb25f1A0maeiRjmaOh8zHLUjCDqIWK/DR
hF/N8Uc/SzwikCT8HQ9q5LGGaWp68GuEe4FGhv5EdwiDpJa9BkcPsRzrjIUhTU6ihcKSg59YVqyY
y7SGLuqcIWaUex4V3VnMg1j0hOOs06cJPfjJ9a/N9WgO2cHVY2OConksunNAUkuZSd78DjlSZL8C
FYTdHmtdIVE8zUASOLpc9rpg8zyA71GEHCoYa/bKSZoxdZN/1dll9utXFE68mzh+yLviko3Huz34
Ye0/Xuwzr035K2dHs+h5PXQaP9T0kKWQmsoC4vbLrSL9gGkhjrnhrvPn4MHty8liBc86wh/bGgRG
Sb8qP4SRBrafoqpgG6ADi2HQROxr9j80GmXVv/qbnpef3x5cdfQUTnsfZYN1A4wZ081LD94WDIXe
OevpNdNBquQpiOFATWhY9TeASw+vtd8UWjIBbSNpPFo5yayJQHn+COnGw7PqckoZAMQx3yYTLifc
yI3pASZx5XmYodAg23xjB1O8ZEIrc0ik1aJdMM84xynMboZXwxAjH4VO3O6fM5qgnLH2xoBJ30Mq
DGUsImnhA0SDBsAszoFdmPghd7/PVV+Crs1JBdKEg+uK14EH8tXIEsXVti6wxoGsfn6SkHmgm4CD
Bnq4npsCt/qW3Y+Y60OXpZvsjvA2hJsKn305KhGD08xSlVExwknHV/SYtLqrsJbvr8VFxn0Gxhty
T79lEg7fFrrim7x2AOXf0r8rdDLogChEyKQ/h+BNB9IYhveO0yV8bT3KFi6ulEVLI9DFFtnw1K2Y
NTiG1/Y9GME9xUlQVOIioJJXwd0uXHMwZfjscQNT4tyMFZq5X+euBxoYWOlX8/Pnl7Ad1Wyz/TNP
O+u9+YMDHw1metd2s2sEPn+5agern+8/RHTM0ojPxt0yQQvhmRbcINO+LhEA0l8NlPErQP/g95b5
YG8Kanvpk46rin0n44ayY53zvnPD3fbkfJLJ0oxHh58T7YnGLi5eMzJOofudTvYl6eSVc5izGGeb
ySfZXWpEBkd7d2DIBjJSwDAUsLa+X9Tu9mN/d6sH/aH727swcPr3kvdlPiLUYJbEBr4SpmsXUDhy
Sq6BbtqXMa1+MXBxnvwjoy9f4nNyUmx4RTcWCBXNUF0WsD8NOG1wUD/9Ce558nDYdFhbAYbydcpx
ewiaAdvcviJxP/XCbhE+79Aej/bV6+xPh5G69Y60pXpC/rlzKxl7ARi4Xdx/5ajtUDOxAznLldnb
e69uNWRDUpt//3kV0ktDVzfUh6ejC1n7hEDR/44Ia+2eIgoaQf6Je0uQRfla7Fr4rMTisBfwSQW7
1X1nECFJYfmxAe22jk+viTFWX442PiWlnHQ8fNM1CCdz6mQiClZzgM4H8gaIvN759xW+Qwbn0izJ
S2aZeO+ldI6Linf7/BwDDmhognkDh+PFqUKiDDDdxhl3qt7099pIbj5+S+TqXhlcCo9D8TWweloA
7vnt/Y+k81puFcvC8BOpChDxlpyUg2XfULJsCySBRBJCT9/fPl1TM32mj60Am73X+tPamchfN5zV
Hw/GSgbZ8qFGZDLU8aV1n8tzHpm3pTRT2WLvq8lk2w1z9ma2YJOAhBZpFUBft33JS2OyAOXTTvfR
fm8syb975k4KznuZUBLnmQKppdXm+ls1CZu2AqMK8jvWkfWyybimiSZkhaf9u47Vl2vuO3QDT7df
ceTKuY3NSaDizw9KPPB0bAb4FvLNNAGD9rqEDSlbFjNRgXIkGjy9Wbj8fdD6FrszhIjQ1TpWQsgj
5TL9GxsNfO7nxbfm+ic36QVtdPUs/8G92CIuYJtGQWGxLsgaPMrw8Gyn/t5yW+zDgm1D2Et1xrHB
fyh9hSazgpErBccFCE4lNJusdVQP4oNlrg4lpPFYlnxEdgIiqefv8IrhoV3xDdN3KpGDLRKL4DQp
K9AKi80d2x+bDl/+S/4AjWbPAVZGJqLhY8tPvHiMYuifQv5rL7xlVUQzhMmQVUmWM02hEwgY5Ixq
R8cK+vvR+5AEBQQNGVAvTgiRRTVxtiRvg7PTffLBLFAHEAJHZ//9xrKf7skcGGCc2SpDoQylc/gf
EqPHpmngKws2c8pFF3tsJyZjxb8CYeCBtG8/FqRxjU4kd0QqspiENtBGGym0EnSaW21v2zfUwBZg
1uX2CbYIkuKBJrwN0PcGiminKSCdtSAoxYEtwnQoijgSFyLYgMrN+YXzD6b4V7MIIIgPRAAvkAY7
NYcW4JrgF6kOOgeN++RXLfjYkzuCFXJMfJxFa7xQcUGsc5VU4ZmdwLEMh3wQ3MqDr0Ooyq60mAbj
Idtc5kNq+s+14ua4ULd91C+mCFlTCdgGbWk0BTL6Mxcap1pUHya7Mn3j+O/t8VBEeFyCyX5wxxQW
Pqg/rr4C64F7DoskSgtkJy9EER8obp7OWsj9nvRD0ApcNTFagNOU/tTZok5wgsex8046Xmzu2b5A
E/VEuzT1aQ35ecgyJ9vIDFFk2pP7Dhq6M969BmXqvc59+pd08SIZwoRhEWpUYmyQmvt5Cvdzqv/K
Y0+WZc84P5BP7lMxf02ZZvLg2T5oh/v8yc0BaBA0DMulRiTG8ECGELnnHbgWZ1y9myZ4Lb7bwBI0
DJqeVb7Aa8RDdv+FaOeXIxN8eMXKoxqFgBNi+bugw7gpZvoO7nxcQr6esZDUmDxY4rYP5InssSh+
k6mHq/OX2zTTTxz4OelhTNKpM+aSqYv8+NhLfhthDQgUX0hYIAk1T46viDAg4il7vklZxT1hAIXf
GaC0hhVLz+HwN8YKbRtADcF3/jOS9pZP66Pu36n+cl+R8DJ9kGfwq6LICi4LAp8piwYm7V5/Hse3
Z4aXWElIpIIiawhFEImNApYFa4YWo4KMM3LhAQxU1qMYkPZk3JczIsu7RTpqH2hWQzxlPs6ssEoK
p0seyTN5XXga2UUG4TpGjwzs0oL8Fh41C6fEgXZ9CH7f1HOJFGXhbas29oH4JUZcYNJCyHeuXAoV
9F0Z6p+7Zx2IKhqCMUtvFV7c8RVJu7PhWGZ8vnl3PtlC+K2N7blI3qM78o6yD8AC7lj/woO9OxJp
IwMTYDjgSuC9byhd6lnuC3pQjE4i6yIS+qV/XXVggnxeZxDdv5BqBTnKIIMc5hdf+7gtmk2BIhIb
yuujYo/AyeFOOPaWoD4eBmC4Wo5rIW0PtJm0QPoQv1dPlhs0bhfL8y7UoyYU1Pqv+LkFO72dIurR
ghMfYiFkQKeO9EXEAQHBikiBoAxRmzlvdCAjmgqmqKGKeCFYuqNFrBieexRKJCouY/WM4Y6Tnq2P
KpkXIAtSRAhYSCImgt5FpVIG9YzlxXZHOSjSzAU9eVpSc8H4Lh8ih6/3mYnJbnCOlqiP3Cde4cb5
xFm25PjkKlDJQ7ubLiNQGXuXEB0gpDUXRKuCc/2dPVzSvKJyz1kIGghFluoirYsRb8wiwUhB6bK+
bYUwUYO8oGyy9zIN04T9F1SBnVLU1EwlsVG3lqCtDtsG0Co3ZdlyToH/rkQDJYaIBd9caNYP8kEU
SCU0CBvsiT4Xt9JqjOlK0iq9RQ+0iGNAiTRnY0f+YiLhkYXITPp8GsjI2GtR8+Ub+lnyg1CwMKrI
GRNz/hxsad352uL8p7nWFoRlXny9EtUr1gOJubKrND5RXs3JdIC3g9XLFwNgOHQ5foSUhcm6PL7Y
vwIJoQcJIgnFof8t9N6/oqHiIRb0BbMg0NMxSIkjUOaoxNWPeBRCGcJb6HumwNtuGSPKerMW0d9x
UOVO9214MAUkwRqsr0f4kBFKiF2J8ikwEqKH0OnRV9Xe08XhElbLLp2eijk6VooJRmD+3VL4WenL
9LK16ZQfj5m4QQhdbEySzs9rNjDczA4vCTiqW8O7X1DACOnmJYZTQkdHri+BTNWOMWzxquES6ISy
jYx5vMqMNmyTiavMrdQi51qdG9uRcz5CJhMSeTZrgkm8wazGhYa0qGZ3n/kQfh6ULvPZ4C4evMHF
1n2huzsz1YIq3ckSE9pvN2GgW5nuTNiMo+JOGStBr4MY4eaZPBvyLA8bZze6l7B0RzeWd5L7QsSn
+6imSLJOFb9Na0Q6522+nrLjsgfzbsw2QmokuUDuQeufEBsyh213j55B4V8By6EymV4hvvpt9iDX
zHlEVSTFz9MLkBz21dmb6FFoJP46Uota73GQo3zWXaAJ7wh5FhNXW14Y3JqVdrGRvi/xGF4XDNVO
GCrDlcxneWBFIqk8XzWz22/z++CNX7+Ff/Om3oX52BNsduhQ+QAdgx4zj2sb4vfkCdwxnWY1BY88
8ZvEQFwYeT7io4MSnsL2ow84UQZ/91/qrlueEy2U03GexdXyGYkN8T7XYzM2DsaBIHyASh5v30jh
cMBSR+/xox5ByN9REZLJjZkE6WHucK7oNaG9RaLub6duw548B8sFU2+WQmFLHeQox579YCtBnl4i
Mvci4yDtewaVeXl8idUQ2a+Tx43znnXz2kfzOYmb2PhVc0JTxm21esRKWj6wOTA77np4zZu4W99C
COJ+kyUa4xjsS6j65+V7P4mtvwv3Nref84t31G1Wgg+t/AyaWcwS0Tenmg23RwlJa79i946n4WtV
JaJayuzbkRiXe9qxN8yVFOKEGKs6kmfNqlo9v7ovPXzcHYWD9fopI/FlP6wOJgQUHQvDnsNmlUMS
c2ayCr+Nc3Sjk8YAzIijXyaIM1JKJ5QGTO97V7gt/RHzSJki4zazxzlSvrtdtXoT+sgc4dGd/NHw
L6ee+V2dHZ3OGHsj2oHVfVHNsmk4gNDcMRW78rIHmlhL6zq8BC1EOZ/mYMGZT4KHY3r30CIm/7xm
1Ays5PfEr73sq9hjXRYImpaANyEYoW1ta1GvDzvaS+WXLEn5u1laHzBjuKTvX5PM7UnnAU5EyMwg
U8JrvkqQtFdkqbt393EfP03Mi3mqXPBKM14SwXQO9L6DDpR2N5bp4XIa0E7Y+aGOCZ7Sf0cwhhTb
NAfyQgVo4XnmhIPass/QNNt+tTWvbmkwodDRzw7gu3lk+TIqgTWd2SNqUgaHUzk97AnqLQmn0xDw
4dXf/JSfeNX+S6cVYNzalbaRX+fHCcnXQcVtFqN5zIgbndNLKojdubZnxrG40uypR33tAyhfE6m1
KZz4544FTR9NqYb2mbNfDON1YX0UlKaHbD9Neenu57WlVR4Im3pu+M1xbvG2OJWP5t4gGMcC5Zym
EILVD9a5Lg9oPp+R+vZ4Zf6+RTAnCqFr2AagB2RSsPPkIFqGaQv5zOqV6O6NCokB63NjNxmRDoEq
aSX6whS06TtCDwQmlOC9Fw2h5T0SY3eN7BPiQgRYs+uMeosKDGrURo9C+Uh10uC8uO7QS4aYINBf
fm/pfVQb6r9YfhBRklKgCUEnXCP0wjoLOS7tY4XMSwiZhcgJlPcJJUflrA7EE55/KbioUnYk8CFz
zFwaNX9p2icSRakHMNl6TVjMFFJ5DU9bU4MHS1FdajTTNEBAYaaLSAABpruUIoVjPvMRQBnOjR2M
WV3ehLxxIZhdLsHlKbPJQkBWJ5rk3yaUKk5zlTQEVIQUIxTkc55rz/KodXTecoJY8Up+rkWdN+Ws
33HO+9dARAkld5JEmg/Ce0POUFIWRc9F0Usu0oeALZ5MCxCSrSvRYjTHogcQfYP+CWCFOsuMmo/m
+0XxS8tMfkHyq7uZz7AC9+PlKKfezaHu4hoOv9nna4kJidtpXG5HipN9c6QJoP0a3E/Fjge3j8RJ
REiCB9TldUETNKQhI2vROJIyQnsvx3s6mZEXpSJnZnZDyIjMJ79gvakxugDINzmjvUUuqyUyaIZ3
d0ufka5kGvr57K/gdrk3XNzOa9fN2E6+OlrXoIrJZLDHyCK2a5uHAC7JGBFnEdwZIXVncCbvMUZA
H66G4kbBmMI0LFRE9qfJCGdKxZ3CNN/Sv9I77UfqGJfvZC70xZkhA3wmV13ITMugDJuk77Xeh8PF
ZlA6LkbTBXm6ztQpicEgpsVuMo0kpo10c4I8yoA24nsC7rv7h5xZhT9NUK41JvQrQ19FXM8ZadwH
D0sdmJDe3BskrszEXlxFRweQjzG7P4eN9gUCbNUBBJOKh0WNzmKtomkhJurF1cCeG74+BMVQtcGl
Y+sHsqEwH3zp+nNDovdwiRuYyenkYF12j63++LMoTxunpdcBejTdyduH5i/rOUKBXvm6WaGp+8pk
rinLZspwFfsmSIJroj4ScKwSBUyf8r9WAsEgTSLyP9LeEmtB8uePuTzZkFg8pBal6BQ6kiI1GmUm
Vz9VH9jpQljHxf0lWmiYhFfKbIxGSpJpy1sTvAs/L2lblUnIZc0whiDW/VLJXmGKBibklCbvi7JL
9geGtOgMZb+HZMya8zPnJpazR8zkTCbS5wjI6x/gAS2eVAnrVqGEJ5Vn6mSMGaFeWmToM/dt4z7+
tAd9+sd1sHPUzWHrst4huNI7cNThvSr7lXXU4OGZZPplzZ4Ir4MKkOAMvBsxCRr1K5DJrq3sS3L+
ub1cwlHG3gEY7ZGGmEE1ifu9+cclRCV8McBauG7C2t0z6QvrTANl4hIgliEzkkOStoAyw2sos6ke
65qGYGwwi9s9+8jq3KNFs5XaN79URjzigEelSUTSm4f8hVpyupTnw8V7WZTddE/W/CV7Fy1Ql09m
vhreW3L6z54A3teikuOL6ehGZJ7dJ4J3pOtGlPU28Mv402qONroGs8co+sZYUvx+hgANy5JwVC2m
CVrKx6afcUTeIVHht2Jp9LPDlekG+5bqdf/2FLaKx0LTk2JrsNePNvnQUUt+/9sjkjK94rLIvNvo
ECU3mL8SatF8MZln7gNhs0z4DIkHo8hx7qugl4PadC5tyAijpt5amHcAi9qwroLbtqhR9nkGUgLQ
sDaaMNP9KKcc14rQokEKtKtr/PxowuFTL9zbh1FGt48r2oYqRtAgbTI9uhsRUA3PeN24H5/l6N85
R/j8dep15xm2k7UQFF+3FiMxwaYLkZxqMQaXJr9cz4p1k6or5iiiQCmwvYFzYHSUD5YZnOewzNy4
PJIXymVTFBHpxWwVA1NNwhspNFP3+XmmJs/W1e8FOaxdLtoFc9F5+D9LMgXK+A0/oLhiyv3gPo2k
vabPe3Khgtwjpsgxn6TnzquyudKQjLHh4r7musTW4jLi19pexBAm/N/2WCbaa46IkTXz9vPOI7Wi
vsUtU7ojjSGFLc7rnBQmA00/+lrF6ZYwmwp0I7mbAxj+PFfdrHJLKn0JdG/ijmH3q4T14k0T54Vm
FTGiNdRoX3M70+Nb8LrYoFvK194yF1X6OlyVWBmdaxVosqtj6mrWJc2DFlecvgTTqHQIRjDgifmu
ZefxW5ikqaLLguyAtuH4zNldHK7661AyfJ3QXIMhyYycErlOBRLTOarYF1x/OytWaCJCo8SH2jz3
HOtS/nPfcV6GJf5CfBXGmhAxBB8FVBM6fGQM8bWdyxFq59ImEoFZ6/fCJ0fgBozbBEPSfueMTXv6
D5J3Jrb2eSMV4xH3YQn+Eg5QV8uscTR3WO3rPwWUCBhLdlmjF8hY0GLuMmVN7cqcUny0m2uiOl8K
C4IyUBeKyDtZSq1vbGiKX4zMhVpS08J6+QAUDKz4JeMcsQexpoziO/sMwzy7nHxkDWvR5epBSOWz
eyKtmkMevUnVoveZYt2EidUn+76IGya3EPwDMwJwP+Wwz5b3GQYYNYLz4GppLgQVVAahWp72IYDu
OlAUP/CLX7b3c5y77a8clrGFfguauN9nq1t03Q9aon69sZmEhmw3gL9m1DFwCGEX3dNNcuug+56u
1zUTnQ/vQNmom/vU0Tf5n/wlr/POVqEiqDEAcKAklbjDXVF57536wQzg1yV4V0732XEcMxUQIdFq
iJ9gCIsHtnYgvYA8+sEutagLjjGDvKlSPzt4aiiKo36aYjX750lzFbbh08vRTxNDHOswesRbKsn4
PTBdZ6AlVz+mhLF8nRXPGPCnh2ciS2jaANQBMRHz0jLU9M5iYvB7xsMV1hsesAoI6YsHZkuG0rea
qiH/IqN1fmAK42kLcHs6eD23E+yrrprwFjr1DtX0poMflw+jhFjfnP8oszwyFlfdvk+8LoX0ZtXw
iBpyip7XSFWK6y0LkgZ84kwf/vtr7MIbig+my7TMnvZHEEpbceedtmqG7+HnlUeTZpknL91/zEfq
onnZg3xNj2cMGhBt07jT/ToLhs6R6SLS60/5DAY17YnaeiT9OblnEIA2J1pVxFdjVjxzdiVFsico
GrW51S2eBAJqQcfz+DJSxHLk17ta59LP0RZqd1yub3WusQNWQ5R5febwr2+PdKrxnJODNTP11RSx
foY6/gnH7CnQv+vXUi1W/T/51SN93z+J9H5MZqQHSYT4O7DAF2Mh4rwn/3wIL8+KS+gKM7wuW8Cf
pCBfo3fejOybMq8Fb4eUaOvpBd2ZZyJZT1B7N1/F7NYvW6hlvFNU9xH70d2rczZsWWgz3Odt1pNH
7XbUywOCPLv9RUSJ3V96hhPJyX7eapATXw2Ss+oI8djUjOr8MtlDriGLUl1pRSoWJze++X7DwyJh
K9Zd1GFhNrCFPOjPLZcpqpZrTe3hva6MtE/a5mWvnLvfgdv0vooPsyYylYVqOXeswssXsiuKT774
wy9N28xcCdkjJydm+BvsGJqy9KzbMroMpkkBNY+xll5R4ayrSG4ilLsE327Z7c9vlJ4eRmv8GabD
PPYubbbNp0LgtdssC3g0MkEyW20Y7A4L4SFJQstC9TY55T+y3x4Hz1iA2lOKqLESiyPupM7EMoBw
RIR8wcQ4QwlB5jKBMNqWia/lx3Spo4xxtGgaaZ8Cjnnx6nl03hfft+Axq3Y1SR6/Yzi9uGA+FcbW
zLBZKRbdKMS9e9uNYGX56jabLAWaWf32ifFJQ2AsZUxolFfrS6ABwIEQwGFqzvtTJ7a9OuRp9jus
WnpnX8GW3fmb1sV9ODiDOLSBs4TtEmDWg2pjFDJWEfLe+3CfqDFqavfm4Jnf/3ACBDUQT49K28Df
DV7l33Y0IKQEMpPdARUJ6mTK0UfIvs9neno5xELYhxfsvUNYBfmvPr+ghrXv3wLhGNgaNJ78IWwR
52MXgYrrIpBfisrN9YikDLAZ7Ko9St55ri3exHu9fZz3f2ByxyxAHbrZdtHkhC0BPR2G7EBZZimw
n+bsuDdOvv4gh7Remwhvqc+JXo9eKTO/ltAGyRnHexajdFsXobLHU7e4kNz1pitQjiJYr4W3drBw
YEQNzaADV8spP4W7m7lN/uhNeaVr+Ep1kG64DoSbbNtTpgSWcIp3RJBFKLvMF8YpoDAwApQKkAOM
HmGvGAEoR+STgvizKzHGV2OsLkCnFI5iStSOEhwD4su7hIACAiq92EfGJTK2PhgT3fv7rMJpjI0x
qRc3/BK3sI2aNTDa+yj/gaClVjzgf3drn3Lafc4fAByxnkjpdVlsJzPJl9wqNv2GOSXD9rKmr0e5
Gmux7KwpiGB3BBl64qz1dTxThB6X7nUJ1dvap88X3quRbyhsehhR6Ci6/YgfdakkV+bRMwLxhyUo
cE2Uytv7x4htgeXE0SrseSjehQvvCgTKGf+ng7VNIoLB/DKSmej0mptJvlLEdXAHunaARfkZGkvA
t3YBmcYEFvVDTeR9t7rEBmM0fqjmIAil/fRpN7pnYVjD9MbhFGV7xH6oINavDbdeS7vlHaUu4Qlr
mj0VC3fYLM+s7lYYiACWWAX8HHrtKTjN5bP6RCPJTMWQn6bbqz4Rci/7ueazECSkyaSc4QAACbpB
L19+zgkfoNvqe16y5vR9w0Pr+4yrRKwCosXPamnGBFdgncT8WkEuC/pY2t9+1P1wvLMxotWAPVjL
rlCfar6y50/zczIeFU/a1+vJ4RpO/Z4AXmiFOW+IHxTiDcyXUK50FAt8LT67WJlAUkgFxBS0A+EF
zhX5JNoBsgvm77RH28wbdNhvhWarAYHzGJZXOBceCvqZny/x7lmA0Z//+6X/8fKQusQCOsL9T/Ya
CAfPHsEKTvPPz5iO+DgJ/kEZs7+uswA30BYC6Cj8vfUR/JlXbCKeVuRNcTk34wySUfaLNZNn+M12
ny8vsBh8TvLFeObZMg9TX6js4nxZrI1Tk2Lw6D2yMGIyOVbEbHWET1wiZEDpGOdM4mFqAOMjfqaf
wiTzhfJPCOwEqn0jEQJm5oFERdlB2cwNMiYmBypfBLYeknMwo4qhaLABL0dWQ7BRSj3sA48NUpUy
Zvgm6vJlXYZ6PWd90UMNlmNNeJ6axRuqBXduITE2JuKQ0bCQIfZpFqWyME0XI9pz2zydQQluU/aH
W0QE4IsH9tPIdirMT+ch+x8xoTkKja3pDp1vmWGvBFwEhOOaEPYKj1fF2z3uotWCwb9Gky6+3sLq
zcFZHK9gjhd5OcIilOT3nQjLesIiKgFqbDZPmYtJC3s+TEBSvesVfqP3nqpnLYq5tSiP+M54dIkE
3b+leUOcHu8MOyK+lWGbRXw3ExmItEExTQxpS7bqmgzo0YW8QmNWJFdj02hp82TSj307uxqEorkm
tJb8PNIk0ZlJPvOUp7CFbFN5MpksquuxVFdUAaAoaLv1t6cDrdzQScX3e1Dx5p0/yd38xbHH0nlg
rkdY9vZZtyXv2qvb/5Fb+rH+GomEtSN/Bf5KoOKnKeY7vpKBIX8XEriqbzSHT1Az9EQYWYSdHTzR
poEdw3wPoGGdZ9n9U6ln5bh5eVIbvjNs8T1VIWYWLzuVQJgErcD6VYFpCT7hb8KSSqGbw9eUne4G
Mj+wKhkwgsciKb8p79pE/plS7GH24iCcoGOy868XvdPVn/xdeAhuvlUF7G6Kz77JJA9AdAKM2MXj
M+EnAeYHCTEw0AgnM3bwMjktq3Bc6lICqFFmId5uPe1k9mH0ua+ksny5QsuOmJq2arCLGXafu+rm
HxIBk3wREDNfgdHGk7dRoupDHxzm7KALmybGB5A3S481fPspAL4O7fy2HP/G0vvXsNE8AXe7NEHy
x+sDmnVGdNWunglRWRFrQDNYNWvBsP9vTv3Cal2R8vxPCzwvUayeGI0NN++fFTHjfJpcEygxwwa3
FBZ+knVWXSbOeDZxytxXSr+4azaWP+H+X1x8HxQUZSLqKMq8yxDVXWJ95jtIXPlhS7hKPxkofP+r
eAU5ePpSACs1oZqhBER0IAZR4TkjhEPzdcNFHghNWmfeA9ULE6TURKLiKIIpWh/ms2D8pnsUqYBT
7ftaehIcrvO+EeBnWyf06MP+sYUkWBgw1M9vTMKmr0fIHYGZ72HOLIDa68+ROQYlDn9b4+ztV8ry
YfojzRsi3fWFmhcyh6lYlI0LRhMw0qHcMSuBqIKB1NykS5DXmU+hqcBbhUOZJFXTmS7/6KjLhMG4
k8T4gcY7Mb1qBvWKSIu97vGpkTTAGEPyp1EscUjh7KQkGRAS7wzXqNZ/mUforRa13xP3SioQmlku
IMqMs810shlNJVotKaDLamP5x5zfZmbhP1Gkojn4BdXg3y8h81wK1OGjeISsWVDHiDaHs94gfdSV
DNjDoLm6w4aaoeQpizXvEbaGh0aTWr9qfZ3HOhwWUGgRuMGYJW8+kgsbb/odUgGkepShZ5w/JDsu
2QOZEMzpod8Thlrkx9f4gbob+AucHrCwxuVSetT6VPD39iT9sQvI6T02+ISz/uuOUIxD6+VaC/Y5
4h5afotETTMemXeO6gvbPDIX1DGe7FKVVThZgBQm4tzYoJAUaXGc4H+4d6YHxHCsrBXXh1keFzMS
3SlfcIr77N+KJciJYfTCMR1XKI34gDYeeUh7GBmvkLz8k5OSbvblijHLe/ZZNZ72BHlRW0DVxXdP
Wr9gHhl15xqcYGo8IGpAaVMi97/LkZy70mjf989JPNJ+qj7TWbKvbNVE/VzfP/xv7HhIl7jsa51u
Lme6PC3aP/VwfD7bgDzVOeFLgPN0uJ/fVvBkDDCejXPSaF61lTAB8xlFtNitpXhuXEWX3Hv9KzU/
0ut4voGMRHgN6vZiGxVT0lrShmkEv0u0naUSjHt2Y6zQcuFWBdD82yeZtXo6ReMwOF15ft+6LSMs
8OWoyIanNbGdNhZlBJbtmuBc4xlwrnI8SGXcUL2RXYXCbv16Bi9YGerjJyHqgc7h1YW9HIHPP5+2
VDFndi4OjqMlk4o873g+m/0zA4rGgh0W6jY/J3hYDcV9Mv2MB+0Wlo9EuUaPMemwaSGFPVqgqGwU
yGj+HcasIW64qfkPMxQgoBKoVcC+QYvI17z18QuVZMvZ63dtxL2Ue6cjRgaDAjo00zENF/Me57mK
GUGi4XTLa1S3PmaoduIB0XW5dyYmIjs20/Saz4Z70jKArw3xPdFvTg8ZQlvWRWZfC+d+pFvNaYGq
gIUOmvQmZosdMmfIqccS6v94KbA1pVvjAjPq1Z1xfscpahlKdiuYnL0G2j1vw4KyiSoD1ckDSoHG
nobaeTWuNfHVAXO/1+7pVPAV84gQRPaV3el4zx/AsqDMoM1wJ86f+1jl3urs0//5NTGOwBwDRT6D
JfDX2/SWYqzMT7GoE3DjWGHfFJgP4cJu/216JHvH6P0iBuQyf0BG5yJ+QjiZRcKDhXcS/YHCPj5y
HvDsoS9FhAXoDhqicqDDtlIrmjSmr0VO7/nDbkNoAaKE2jFokdcQesGbwHrF649wt7NyDRbwl3O5
+YENc8rEdQGN829RAQa/V77qi9NxYKZyJM5vyWHUAYfYCjG9d+UeLpivVM1fp+FPB7D+qamc33SA
Z5HgDMdkMREsYHoalhEk3DcitC7+7RGXKzSa3iPNFbTbX990CCHEBkFZdGYfCKNRDRk+ro2X3yF+
If8MQaP5l+uRrP/TokH58vDibsTDsxy8PnfAFnXvuelNomGumO3IaPmmL0qZ3lIQi+xlKYMi8k0R
T+aWp26ZL44a4VMYdAWzi1Rr/3IeHkEXGumzpEkxtqLDS8lMUFdoDsOSsXhiwiSfEJmSG6HAYuDt
xVHgZLVZwaghdDSa86LDp8CNNYKzvt5zSuD1IyEmblNHeTjd35eS31CwkxsUnKQBmlZec0M+2oB0
KiRRL39BngsCLawGbr2kQuCzCAUw48JJxIKQhcRG+8+gUqY+28csQcHBq3DZWE18b6hpJRqRihWN
e+xWHNKHwaVCA0E8FsjcJt6aULUNfilCy2hQDo89mWOOmsoe+ZqIoSce3GjOlpyhun3yi+zrzh22
k3mcEWJYn4v0cBTMDOj0+IAVDO5CEz14/A6QR7a/4rXbs0sGMYkBl/i8UKoInjqRshm5UZvMl+e6
+4sKjX0YAD9wRWyLICZriG44MPe5fs4b5+yWH8aSTgG07rGnsDZJGGqCmi9oIzbx9ZN0EtJCptxS
NYkbSWombG6sn6q/NyJWxq1z9Z92+nnjY5T+2anQIa9bKj3Nnj6c/kD86qduD5CEHtxBTCIH5lm/
i81UXlffQM0vdMtbEu5Q+KH3KxmXLGLTSAhDcL2oD9zk1h1ICYlOTN6Cw7cv8ys6TFdtw6cHV5/e
7LTzCL5BWNNTx96cqvSG3h56D0Hz0OEMDaz1+3Zo7ynIIT2WctnXFm+CiRDvREWSOHIJjooWDgXa
vfWv0ZM7BQuuvb2c4W80EKwQwnpQoC2uhC15yGlaxOTmTOqcKdqUSvxhgpibh1tUKc+56st/vasF
+fq6vLV2li0mw05GzXaA3MAf4BiBKcwlBPUz69K3GMtJvh+5R6Yzqmv1359VPCTZrOi8qQmC6lbr
Kc/QukNprYOlyMBuZ//KWLDKUdYPl6PPg3eCqUNWj4qP5twZ5k1E17/SNv1fhmb9PH/6b3ImR6I+
v4o/oEQqDgbLutMTkele/oO0mV18hZc1GGIxP49SQOxLHKR2VDrrhfBKreZ/Schith8zmKluNrCB
QhA8nG7VzYeNvGMZ2JvHb4OGu0BtHF/Wxfa+VA+tYmcWmgvycLqj5PPFgmsE9cgmMnIHeOAc6OAS
FOjtAZiFY3oHMG/mL4aLN3MrptiIzAQo0as81EgQv3G1y+NJJDApBHmMlnj9DSnodiL5A+lxVmzF
mnN3rbhYSojyzksjzk7m4cYA72zR+xqKPtjypeJfl9nN10ab/qpQXGulY0w+sp46AFkS5/7GVkhh
zQ1sLFXzFZIKbN7TF+piOAFtG0hIpsF0pWBzPbsN6j2NmAvl85GM8JlI/8kDoP0nbAkuGriMuRi4
hqZzalECE16x9TWf/qmHI+kfOhqgOdBvgH5Ntf9uoJJCQfmmApyDToPQY1PyL/aONEIRGcjHecYs
ePJo+8/L95SUqVuCoYTtg3XnN8njQ1oqkbTQ2E3ebC/oPY7Qyj7/dQfylYy4B9Zrl5z0y9vRCG5z
wcF/npc3BDb76YpYPCaXX50PKCK/35Y/Ko4oLVYOaE24ptV6UFzjjxunEhEFNc4GNpJ2Y1dHZkvr
7Hzi6ub3QEZnKc+eX4xLfsw1Rw8pho4IIueKb9oxuj3QXoh+ENjN3UeOHbXRsHnO+gUSbP/+2azb
lO0wx1irKR4qOE7uEQ0Rvan7FAlNXGcEzciB2NnJU0uNQEJ8R4kp4pdCM7n6QhI5WU4+LwhAP1qC
1FsnawLlEWqqfafYJqqp4n37p8O4tfc9mPxpewl5F2LAZbW+rJHTZwcZGR/moca90G3dwo7MOyWW
uxT9gv7aWCuxDOQV9Lm0YDU01Mrsbavp4JYR6/u81OLz8jI3ePKkGa18AzBynpVRqdgTChDVgwob
p07KP87oDkenp+M/dn8PhD9m1PdOY7jK6XIEUwUC8CAuYfgPNcl0o09Ld9k/kQ8M4ALvlbQZPqVI
qhknoXSO8VX0JC3ZVcPVeWSesuE76q72pTHicWBCO9XuCaXItJo3HocWzsJGYA1nK+DDPmnbmciI
7wupdxnwt/yhNkL+ADuPvO/Q/Q1kYUKdnlk9BtbFV5I1UbEVC+3+H0ln1qyokq7hX0QEkyC3MiOi
4uyN4bBkcEBREfz1+8na0X367K6uqiUCmfm9Yw/LttuLtOfyGf4wocCbC0LQrAd8J8iKE0oGw3cn
KjFvMbqHN3raManSyBgVHwLJON5y98meHr3dmrhJkjLRfBCbeX15SvfvJltTSGq4Ftqu5fV1L01Z
Ux4EHWb0/9z3D2OQTbTo9QouQnq76zweWAEyc2OAVV65y/U0Z/RNpsPv4PW/Lz/Ov1/jn9/nNyTD
EhEGvNcx77NbK7hwgc5d+TsU2ZxP53XMuH67lH0Zlg4H/eRrxmiM+PeFGz3oHQD36AcWpQ1I0XnL
hc/rhvCJyukeypGQx0Xz+TazuXIuJnlwm3Q68qwu/I5Z0taoVEVg3Dfm4497vjXK2NPPlP2FT4NI
QcVnhYZ7EIVREukCYgYTxzyUe/w8kaZynylDcd6lXv5CrKxhfxnB8RcRIicNr5VTXlYmoBRMF8t9
yp2EYcZuI8xZqOKD34FIME4IkUhYK8iFU4ZoC5GeW95nCl0TvMe1av9Q8qGBFD8FpIbf5lxnykoL
qgiuYk/KyEmI07sFoSkX54cDpkHX4Jk7m/gNRkXXTIoFx+j6UGB7QfX/Bsp0egniUHSIK9jvj4Mo
R5M4hRN7Asa5i6oUVFcMuyBQnFCwM/A98uJZIxwSDMj82p2ckukV3V4dmG46oiz37WgguxjJ0WPY
xQiFV4Y17LjRyC/+Y8efpBm1iZuKHjfcJjU5g/3xbsyTR/HR5MnjWyYtqKYtLVjt7zu3VUPDaXGc
BWl74GPIpN7nY9SvqBtGBNAEuNaUAwcOzLykoh6Qp1FM9DjoZJi88TjEJGNF/WNhhbk51LH1+7uZ
BIKEx4ugTyFKXInFTXTaMWHTa6njFr8tdhsL2EQSlWJ6MdRuISu1/77MlYOOThfTAb1uCt2tYYbZ
C1OKUCcqwZsSv8NvzsjfLUEhDNB1xk0G7FFNJPyTQxYmhYXFbZDJkyywTb1dNsN6+cQ6JmxbbwIo
71hxqA5aCRM9BnOelD9gOQ9KYA+M9tOwrGG9XqPHcgCBMA5wck7FBT+GP334q9MS0YU2AFyUKI38
kIKKnvyoXLy39wWtx5b1+NiwbNbsxflnN2aWhIfuIoUgUR19AD3EzAzVMDdSGUUBwb2z3V6FwNLF
sTZ8rhCqfylzviNrwxXpNr9oURJK0o12oHz2zStJu3qtpBhjZp8AuoFhDqy7/VoZCXL8SWVG5/v0
qdqfWZ3qcWkhJz+flsxS6nJ0A9BryMDmHy6D4LqgzzD/K0cvAJ8BKnwbCjT3PxCXv/FwdOg71wPo
Ae7MyuYYjfxqeVvSGQVLi856ereRRA1mTLSfQJtAzgK6LEnZ9h6jy/jta6IJCmy2jvgUFLe+bcYf
RHS+MC2gZwD/JOwIveiZAZsclh8LcERxEvkUFTnPLOI992qkD441l2318hjjcheELOqDUbIlDB8c
kYDylJOyeVPlDEF6tz8YqrHmu0ZnV79ATK46DAcYA5MrnrsIAijA3YgRdOd/9q8lxCXTQXg9ZQBW
x+fysny6CLeJRE7ZLUHhPqElBwqML2gB7rbg+UH9iYp63P4vzxDmFA6sg+VQJBlgQ0EIXJMMhLxu
0KG9b9CxS2FtN1NERzxrGB64xIDXzJXxgHyiq11OtcW/QM0BJjYyCYy90OtBWe3bmBASErNAK34c
QO03kfDK2vBfbIEW2G5sdNBCOW6GJdoT2DBBFcEB+02IL4azGhvBqxmwzxwfwQ+Grp7rQGis9zOd
iiZXIzUd2wFQRAUd9YirJXoK1EkiY60K+gkohTaRiE92mu35azOlcaVlVHE46k1/dg3tSt60/131
CJvsziBW1d6E07HZcqPnkwmO553Z3xciFmtmkCIr3KhoeQiZRKsqZLSBurORPIHptSicRDKTGgFV
/x4DoE3GBH68NREMZwvmaST8OtaMlIZg/g7/YR00EeOGGGZacOt+4yc29SB6MAZPMn+VdAPD5SqI
FglbmK2xZHcT8P00Payp2yZNH6ETeZr0LiFQIxNICMTJCxHLiCiFvflzAAfwCuA44ATB+KlRxg9C
DcRzOS5DfTpsIdW6iEzBdbfDUICAkpKccR6/XISO9tJ0luJPs6pgwxKuo47nFykg20nrNV5PVIX3
fYIbKE30K3IXeJFofueN3U3hMr06vuwPiEgAtrEp8jqiZYeHwcHLjjb2tsPhaYZlZgJ/dwF4r4kB
KlESFLMPsP8J0cBgOeoQDbpydNvX8SMk24NljXwIg/SXLfERVFVBTnhN3C2Rc4IRbf+l9ACnwWGT
iEAGtI22AY2Uexgr8mBOFAzfmwX3qdrDE+gzNbZCa8XNY3wd3xL8y1hTVb/G90tYD5dK69SBunde
EfaCi2+5HK2O5mWgjbRRD037GVygKSN6eNk5Zi/cfFvVl6e/E9UNFHajDkOrxjtGXOFQY7b7zYrV
P+exEJEIJMhwRWrPMvd7ZGqlIhnVIZTrQDhS6WuD5R2Ll3x+NIg4SdoRq/T4UEznYKpzY9PSrMg1
XrEZAbzwGoq58VAMRJkluOYhw2YmQl6yFHMPMv/cu9kmu1obTAxKYQQCDbBGyThNZODlZSjyO6yZ
SN3MUfQ3dgsoOZW2Mr5jhJLHB/n7qWL3OPfy//CzhvkyQ48fSsAywLiDmic4ntCIQQzUxL0ml0m7
TCLLWRjjr2eOsCGr63zPqcu/aTZmgIaHBS1wX4Q8A/ksQGD4qobXnV2u4A4qBMy4+i5kQqKn7Ryk
CtgmU5wA6KwhxGD4bG1a2LKM9AK5GE1uSNqS4sxJEL00urMdOnnT4aDH1/TzmKZ7BI24Bq46YM77
MY8fDmpBrwoI5ETBsM1DjaKoH3jGFDIfDGerSd6OYenqwR7d47zB3Nc4hy0QPBTlK+GmLGdGEAVf
tDAZzHR7/B2FQZx/JXdCORTs0gdeCrHgso7yHIl6h47YOtJyVxmeUp16BjAipjf8n6x55paA2UFU
OLMkvhB7AVnHIQlx5LoKLTgyXAmCdbuzFoUgU/NsQa74hDOBhCgeJXnpk8bXrgzsJJjJW7v2HjH6
k+eSACJQUnRQfKcAfJAVFg41fuDh6tX3QTV9EqpPtjnKLbeC1My8F3PhXtXEpVKIwZ+TMJdBgXzl
EFZNZxuXJz15Ir+OpZI0/VMp+eVaQQpkE/XazqAW6827xndiGWNya3PN1QmHCrD4PkQUV/4Jv6i6
8Gu37u89/UEjCDoGC64WiOiwCx7HlrfZSCEsupWFY4LY3dsTqWT0BmLOod+f847Vs+D9z/bUejGf
CUXO+nlByKHF9bhoRzkA5MXpyTMdyO7qIuPHD3CR3V5fYN/Bd3GfNT2f+J5/kKXQBnGYXqA/F+k2
TVhOZBe98QhF8EuUr5Rz9i6W8z0hUezyRXJLPpBNpN+g/RZQM+wQAl/cpBBrw96085DWMpoixVgo
XDnE5RSYjW50lBfpc1IhsVGH14t/NVbvPLpO375O+SXZw+Qha6GRXmt9IElIGVQEyZ/AvHuZdhu8
Nx2fC+3jVpm16zeoc8NyjXs27j2mPRBdJLPtYFgiSzfZyr6V05sTkbHBG+r2YAdiNotQiUgOiB8R
O3lSQuQkr9OGsbvBKbK/zaXzPWGsI6DPuW5rPJ6k7KV9rzjKMerIan511VW+xeQCSqnsbycEz9xU
NuY70FCfjkLOHDQzwHPha5NX32G1QjYG/8dH0HSnWEkBLb9QCot2t8ygJ8dqANz8PWV3ceiqk1cD
n+K8VZ+sA4VBHcAxd+r98+cxYObpWw4YK5vle6kig9aIxqWDtVlm4GBwNDXGHLLE0uv+CYnXDUS1
g0BSpKkSPfAuYdD4TARMDNj3Oz9wlzL6L3E1qCwK/wtbWZoBWYtNkxReHymhR6LtqHRf45sH6lYP
NHRL2AOi1n2Bh7KkOZs9okQUca5AjVDNYQCq7QVYaYPEK7P1wPDyQPUU99+JeAAgUyayKMkA6zSj
d9LX4pwjJHFOmZMP+Qa5K6DjHaev27j3HXwCsKnNpWN1M0PhJi3dC/ZmzgFsIBbnEdW/xypO6TL+
Tq9r2bQ/kRTU3hKacfMZlCM9MejLMEbqVAqUmU7MbR/l7SdSZuT6bnJ4d+4HtBOh2kSJUXbENhue
d/w8aWiMdB8+zREcRh4aI44RPgRLtaw54O1YPNujMn5FPF2/U46WyIHB5/ph5m9n9kG2I7FKYqYO
9C0pAPOT5JxYWxgFBLVCj0vNnBWRjIaiRmIru4avG/2s/BnB7dfe7g9p4uA17Dm/mTYW9Hjv1Pmf
yKAAC8nlSBzf1i0nU4Yh51IPlohWzuY4S1gRqAbCVEy8AojrlTzj/lRGCpr0/ZaQE1dZFwmMGI2Q
Kio8oFGEndIM8k1ZoyPnv53LOS/391wjNpiSbkVWRR4/SanI58VeJn/sd6IYmeadWyLRViFHz7Nw
qn+Jd5bdZi7qHS9TLJkd4k6nAo+sfcbTKZIRQk9FLgXdR9v77I6/5IGQi3gsgopy732g/4h4VRjm
WQ+/MzjCF+8cfwlW/sy2yA5rxkLKFneVa6AEMwHkPCW2iHTDGLqqUKcQmUMMUTOuN7yPU8RPAb+g
4okB+2U3QkxjeNdJGxqaYJPJpeBMwaWCRwth6GcP3LauYwYbaQxPlxFFiFwuwRQc73jm3k5/xAky
Er/358EAckQhwRE1GjyaSrzYJVG8fL5GEPyA16da6MrWSGxAkWgUCCXvsEhvMK3gO2bAhbBocmSl
VuMy1Tm9XcPd9A7jfeOkoomtdfqIsz23slqKPI4epCFiaSANoLXkMtKGzNsrUuz4Dgn8IVBN/+Px
inS0XCAopEBdRY8XIlOwwbRIULpcQ5FDjd2hGwxFTcfPI/eQ20Z4yJUgiDoUGRdt8KLfjSlHyMuc
eo7UjSdC5bnmHEe06nNPwo3P44VSYphjj35vnvTPEGcSgudw+Oh8PWkn9MBOzdkDSemR/SolMoVF
GU2snuCduA0f34HKReUj3qDdgjckNmP+8YnhvhcyUzQa1GfB20ZILssK3gkP5KUPooeIA0k1vn1O
y3w5xNqEyCcEb6rxuzHbc4DseVruoPYzzgx+TAI5v4W7Kp+l2TXuj24wjguyyNhhvwgDkAo7n2iI
NQvBYo88IPmJwFo+c7pmA2Ze4+RIotERtOGfyp9A3cgcS+w743bcd824ciseBQEUM6LyLYu/h+A8
zF+UUIg5CvceJifArIZVnoQEEgHlv8uwnatLEbC4f6Lt4jW8LXn1yTYlOCaGyE4vKT/8HitwI9Qg
8Lbyst2IEfqcO3t5XqheJLIvDUq+WlxnnPm4ziV1ujUuGYMHlpwfCIzM+eGEI5FJxGgIUhLAaSBP
oB0muehtxCHAFVYuFWHiRJ07Y3jiagSBZscGnKWUECFCYlPPu6U/AmB3zAtQUYQAiiv7Y/0OkK54
hGikWAIHgmLVnN3kthBRLCkZxvLoUKWYmBEhOaDOnA3nRJaIT6EPeGTLCYxz0CCNVDnfoltBcMwc
JhjVYeE5oqlTwSSLrI3DlRg9wwfPMSIaxigxis4Le3UD49HPOqLLPmEZZcg4gmTaIBK+dxSSyx5s
ZYQWxPT0vQh+yv/pVOmoYj0WQmUxmLz8bmEBY36w2UtMROslLymploCaZGpj7XyhsDzMRWtIy6xB
PMlgfbYVFw3UYMne7IyKIZYdOF8LMtrvYacWf/WO1EaPlGdRV3lZHLrzDQHo4RbM+cnuYbv88LWL
RCqxC9RzrC+2sYVAcE2yP56umGPxFIVjkWso5hghh5IjUbtGmNp5ee54HUR8MXAJVW+gASxTrET/
jCnrxjmJbIu7ffqgTPh/BBJ5QsIrVbjbgzkgkx6vPd8JWtHBdZSxj0jjBwdBkdt4EBzflqGSiAiX
2eZNb+EcqWKijbc/mhB/4S9Q0uMK3Hl+owrz5VMAqR0O5II84r4/EjmePIyssCuZYgrRgkKNmy1P
fCVaIVR355Udkjc/FtGMloOowmDKLgLeQJ423q8hqWCDMWuIY85aQh3AIb0OjKVaNc5jY3l3J6XO
fcbo0GJV4hWDY5US4uA7j/gttGiDI0VqjZuSCl5B3sRQ4T2fbhEyFtsAgZ9HrTcIGGsR4aGgMjoH
eL5n4lbE04XKFkzNnjCwgdvGWN/J1v85a96qvWqva6e9cxdI+yN37A/RM8YkHozcoc3ZY0tfX30j
hUD0QXMAgRhLww+wdj/8TgRcDL9hK36fLhw2Rd6km8+QAWdKyTGtN2Smus+h7jdrlQWDrWx0Pzwh
2Ajp4UQ7VsMiRLje2BcifT57wg8oJNmRT5bxlAkTaOGKNwoXPrRZH6KEwHX3xaPAiq8RXH3lTeyJ
9A7kY7/gA1xNwQf6gUeA1iw0o96mhCKxLhwlW3yQFQfKLL6E5mj1osySbEY+aBaZoLeN3UvJfUk/
PgPNAPIWIYBkN3NKKTZIqgBTvWqEqADDQM8rUJMw2BK6jjSjnCPQIAFGwUufjxVuJcYcXLm5aOLN
x0jL1h3nRdP+ozCIlZoEcFfidS4pn8UK7NKywWVmowwFmoHvklU7ED1h9Io14V38VI35HxQbVSyQ
e7uyEvHD+Osx3hNaynYqJkSma/VE6Oz0K/SfVqp+gV0eqw9wd2M/X1ximTxPcDz2a3YLAVSDxrdg
nvXhZ1wDmuPtdYWXvQswvAPFcxgfJuoQLxEUaI1pvQz6wea7fuewUY/9y3mNfsFruqPjrnXfScdr
AY1skc4YqsfeCNrlPoR0wd1hDKWp+Pb5uxFVcXVFDGHiiqGWn/LBYGeKlIAZ+tqYRL7b6B28WR+4
JX2erYYuRsYA4IpAneE2ZOIWpodq/fU+JHZchysVwgftbL5/rsu9NX2T17Q7QcHxFPRDUrGWHPkB
5ZmeSBVhsjDGLyjtYg5mKYW4DUNtikd/Sd4MeUAi6ml+m5O4BJWFxEGaktdduD3GGaqejLDnk5eR
3v7I3KKTCQsxY3TEz0fTS83OSEQYsXqQzy6KLHDwCMW/84HuMb3nSIhstj/WSPY5lSXjIUPp7Jze
jjTRyh5vwftYgonl4F2sbNoHh1jUQUM50GHbEWcwAUscvlROwR8OEMy9cQpk6Trzhgj1yRtj2A0h
fBko7iLWQ/QG2NCNK94we066KwcJTu7sBnDqjyC9uR9/vB4Cq7Mo4I0VvYVsfOM/esfmNNgqYGgi
ohmL9uD4RTKAAoXPynQ2GEjTCdMbf9MuqGl2RPIOEmbwv0JUaQIE5utIyaEXC/zPGadHV1//oIdg
hQkUJHNjEJo8DDAk3NoCKqtgARa7OL5wzkuMCtQekX8vagEo4iIQjjsvypLnQqLTom0RIO/fxI2Q
JPIrOpcKacSB5dA6nHSkWcP79RyMx8iIEPYIsl7wqZwG/F3cEmRBmUzDHsyTa386sKSRqOwQjaJ3
LndiTlGTuOQtQGaz/nDl4Ys/S+mGKK0e6REMJbs0gj1kqjVHB7ECLzPnhD0qS9SzODSvObBwogBF
52EX2YK5BzcGooLZgURHLv9xSEuPGA19sNl/JmDRgHjUG0Jjoi/6hAzKXgagdB3s+5D1pOK4i/PV
jvqidzChfbDlUJnZccwiZPFU/R3jPYGljLLdYKHYv7NI06n93L367LFXF82ePZsxB9vX4OdygDqu
hHaLlLUneSH8tfVAZDWJ9MOC4Mc3kOybUma+FVIY79wKFiRyP3RKE7XohhiL6AwUroOIKCiyvlll
44U457JkcIs+83ZpTTeYl+xY3B51Li3l8GdH52mJPvfpDlsAYQIjlVkFHne3qaX8iGBEM2qgseEb
TZ63F5Lr3CPuDGUceRYJAoJ/ZRsbpHqsueYIsSkVkbuBtlQdPY6+UB6wWvZCSFt4Ye8wEXa5V48s
SfueX7OwlOfy/IE3OaH0VsNfKhTA7KsGSz/pVFSNvSY/VkMeM1ufffFKjIjEuQ/kk0Aye+md6W5F
1oursw5hGjkq0zb6MiaPxIMpTc1pMTHWPXu3VoGSPqdH2iZ5IHYfLXkPWZmLxZUvPSqYsUU6DG8U
BaEvxloh1GCgLcDPaySO1OGIIySvCxqZCJnJiD0c4YaxfsboHnQRZQjjTtIkgvREXz/DMmnO3BPs
ujEk6YvaPSavEDpp83ObJIcqFhlbCSovp89vZyWc78Y8Bx4KgvB9vkJkTXdonlBNGAja4sx/Yvln
mGMl5SXHZiOOCeyMQwaU+ZtsvQfWf4QW1hb9HTcD0UFMuREyISK+Vt36Fm/QA5BrB0zDfv90CogO
5y1YZJpwftPuSM9q1Lv6bA2Ni6pJ2BMT4WIT4pnLnItBCU5+ZqhuWgJQK9QbA+vALL54B5Z7p8n4
yR5EqDCytfUuQKUAbC7WKBI8CJvYbbP9bnpL0BKziCbKGDavnexYTs+VsM9LUIrEdaX38Lls4luC
gtwDHWEw1oHz1YhBjDLWJXOnEXVn4gEmHBNYl/vnImClimXiF6hh4MUaieNsl5hDTLf8GUG5t8Mc
VyHSQA7dffJEpUTGS4zu6+3g5b0/cfmIbPFu0dJE3rhsT7G0RQwI+g7uxqg3Lnk9QcY8hkakVchP
nkd5ZgL85UIIqm5UTfQTVAuFM4O55vyTsKYMa24Y+DD7mZ+fLdZkHLVIU7BseTnDB/3NMtbSzsUX
1/eVWX0sljumwghciWoLi7kEXx3Xv7E4P+2Q0lXDL2eaVe7f0eEBTlZ7kJc7NQJ7kIMjrc79KbgS
HRezLu2ddiivID/lgcJrnlgn82SR9TAYfrEXlhjkBwXngjkOiZz1norYsz7FzZDpaO9qxbkDLYmp
tKQXnlcAYgfyjISEdZZsRR4iiQqjizoo4s8G2pjs3Ml7aGxMTKkM3AcpE204NQlbKczVtERXVgwf
Gx3UidSwbTsWHykb71zGczNUNnwa/L5G2kP7uNFK/744P2cyYT5G+mP9OPyaYJeSIybhxzBBQoNy
23AIXzy29+mL0JEPMrvbBlmnjlggfP9TjbJTs7c8JvUrZGh9kYMh5l6A5krxq7PqF7ktI2F7DXVa
OafW5rlCrIhfilk3UKOadmSesMVlVAefjVW5JdfDiZSJuo2ah9s1gayTtIq5fPBtXK46+9spHnuf
lcolE96VRQ5DZKKyl8JHc1oiOhUZCeGHHIYV90Z80wXu227RyZGY1drVX/F1W2nI/0KKDaE2L1Td
TMcAWD0n65HX9gNYIXSUzFF4J+G+0IAhAYPigqGfXfWcDf/NrIjZakIcfwjIxalCzAwWO2PrESQC
Y03rM0sA/aS1GxuOULr0+e/WtETBJUEXqsJYpIFzGTRUyG65Fp3vRHlwgvvSs1TzTrPkt0G1IEQC
Rozd+8z7ClYB3+TmLjETC3Hqgh5elxw0bjEHQg7yLzFnRjCLnLsn84+zyfcNUilry9a6b6P0ucQh
OYcE3zGCkzdrv2Ly1EYZZmISqZD8cJoJ0Pr3PJPW5neEAo5HU0EfDv7q6Rsy14vBUd+koDWzAlPe
B2kJZ534cZBpsb64Kih5UsI4/FhPGE72RjdQz0CV0CKsH2AdZ5JBwFpXGtkbzXo3hcxMDCaeThwI
OTPCZ7NN2yTUY0ka68h4CjL1crzSTFoc/DnwfpDdaHeXjdfpcQCGEAc8I5TNy/c/mFCdwCy95D0T
8f4X1JaX4ZWmXt6cjoCLh9dd3IaY7nxW4sYyoyemrTeBft0SBBPBzFWyDcSGhDMhesHzNFGZP9Vx
FT/Jb6Rk93mELmThZx/54QeABKsYFNG3ZacdrvWoZRg+y1w+G5jm39YteypCbPxMTQYK1gAW1cRk
eVSCLvucOxOaioobRqDBNRfefdBI4x2DB5KgCQ5gBQa5AJjyBZCJ4fMEawFQLmosrbkB+X2nKGw3
YuXzkH+g3cbLayP/cnP0WMR0oNS6Oo9HIDNnkppI5TksRGAOqTci0y7+h50+YBHD5x5DSn4igXEg
saZATmWce5FfA1udhN4IvDfDpWbz5bUPp1sQ9fhDmAS/SmcyS0SQbwBtZDn89+kNH2RV6xKZkm5A
iTMenT66WizEhGahPRIBpRY/oAhxYtWcPjNGUskllSRfAxbrmAteI43orb6j8tBzQfdJReoxMVy/
ocpG8OT/+OJZa0n5+jioJsXpn0Bk/06jyohc5aDwXwW1sxxiWIAoaRhiRor4WgVkLOBffc9Gh/v0
Gn8jeVsFzwBlLcsVVARjt+E8GXnX5ZwXwoR5j+4EgSj3MS85ab0g5EQ4QEgzR4JcXcPezIyxpdQe
jD86BTbWEXjzza068FqyS46PiRn0AtrckyuCUxFW0QICruSZPOZwwRkjqcl0LnjGMTkUNlNlhAa5
AXuj6A9qX5mWdJGEfL9YXThqfJ12z+4KyABF7ZJQn23bVacn9T+hbxO91sZYpkO1QtILsD/UOOQO
KRzykan9ypn8DLtTuapF0y6M8vg+M7CNcIwnLV73wSKWt7445IQleRQsQNqyPZvg6ABcyyuAy2Mu
r+/oQudPaEUy3iZ9n+8SWK99jD85dpd2zo34qfZrqgVvyosR1y4q1eO1uvwZEzO9YlWkK7hZ3Rgp
fBK6EBqJlH2AoR1pzIP7L9Rkf5fhd5BRx/UZSNnwaTCZqtjLb2l582jAvDI/Lwl+nCrMZz2KPmu6
ML0n7/+IdhB5003k2jXmVtIQxuPw74pTWFylECyoRZavyMQhhgoH5A3WDnyuRWDqLEQj/CuCk5GG
+tW/H61Zq54sI7ic78c+fMWq/RIek/8RMKTTSEG7JgMu9wqhH2waSsNt1yNEgHMEGGrNttB4MAxi
ezdn2uz6Jqjk31ylrcvFdYE+BbQ9L4dGNngRCxVKk34VqLzQY3VIctkY79dEY0VOn95zXMLB74hy
1R5Ibwcm8mawXd8QAqAnRX+g5dSq1QBKMDwT6pTokuugBwjc0wOUm3e49iok2Ef/jDNljTbx23E0
hmwi2R+U3v62g/4z7mO1hJrASErtwiMlrROzCnLBfPApcdYi66CgmTC77vzMwxq5z9sWiZhWdOnC
evOp3IZMAYMj0Bu3kDxT+w4ldn3YL1pr6H/Kkq8WGfvrM3jPdhNy2lZa0m3U+UpiNtPndaq5KN0Q
m3PoRmph9zd6yHh4mxH5VIzvxNG2yZfEHnXAf5acNUnJm5NspsnUV806YBewrj4OLgdFNgAMRynk
+mLiPDaRBgxFB25Iuh26XGuI3csCpNj+hjcUH+jxEfN+yX944T2XA6hO3eMHFVg8ceeQGISSaiOS
DNtl/1gmxpgjKMKF2JizOvKGt4f3gfHn+7XxPBao1r9A0iKzcZ9bzudkIf3Wxy9rkHfsy2fKBpP+
h6mgWz/O0oLPhlSVUIDZ51jxSI/uQwy7wGFNAArKcDJ6H4pRNvpuVMP1kx2nJtAnhRPjJdY1l/ee
AQXJdA73a02vqON6xLYL8Zqtn0I96h3vcU/yBE+Fh7Dft3c/JgjmXqjU34awexZEUhNYvwBh2LDh
u0E3r6TxZATDjS+gJySwmw7uvYs0keGvoEG0uZ68VqYjovlxNOfzOv68PBWJCzL5z5qGVCRTOQQ+
Q2/f7+c2B0YJ1dsrIAn46j1NhxJXvVreAA8RmGJHH/+ON7LFkbufX5hhCJ+ydqFOnfXMACti8IEJ
b1yOte3EzAciY5pNMO5Rvgyg3YTNRCaoHovmLfoiOT3Rxpg+SXggmJRAHFzfZP5ABfSTcnTvyO9l
sEkfUnhbGSkaerbaHrhGRyDxWMeDNcWrMrVOhCfhZnZ1X1ljzvxJI4MAk2pYYQfuUYRL8p/fCrts
zd30lLHkQYxrE9lHSgfl1dkiFU3FTDQ3u0l97M1528upzKEqHwQZWlw2HdfKB9l9uNYGs4qkVMZE
hY8i+CoUiaI0Dhci5xkY8xOGXWQ88Xxcen24QDxMHDwDElBI0Xilr30GAQcy80kVC9ZRWZsX77Mk
QZkUdfgTkjbgOkHt3iGnUNHphP2HztKnqyaa4vUXhHgjgXdBZG9CunfZUsiCeAA+rI/SaJuBEX3s
XhkrEOsf7ngBTc0XamMrst+hLkyKvZnBCviacVrgnA0JyDza8QBqqO8y/3PMfIxPcC/4reI34WwA
f3wgYZJGd8eAit5muNtM2IiPOzAJkBt4KAfgDeMhSCC769Kif7cJ0ey8RmwwfTRGolIRqO0RgDUT
HX0/SUeIwQwCthszRrBlclQQ+MhqB62ScQvq6U91SHmEx8A8SWMqqBBABbElfp8JM3lFj/g7QsgE
Ty6PsqE0/lKWZhOCVkPjodN0JE44RA5DQdIzPL4t+vOv6Te5951UcbHO03xJxhri8xC3EHgeo+zz
z6Cwqh5+Cr8jZWejBN+WsLnwR0iolBaciWhDkQ37ow2fF/9CKNFuaFXOczGnXpFu7tUdoYbLo92E
VA7UI9XAtGiuuFBE5xwPH85DdK5/s9B4xvKIDf4xuCghHnTzn0j7Pay0RNHCV+kY+OEVr0TxwvJN
AHJtX/WwRKBNzCRGqve+HyCnQRnzRtBR/t1mDF+hMd70GRo+hAVGqwZwIOIdx6XNkPSIecwh5qN2
nnK6sKXbpIIgRZMpjC4FiTkWK0vVh5jd+eRqwM4B/Y/b4+XG7h0ahDQmfeFwFf0JL3phLn9wAr/g
obrkSsjl8WfNVRjOXtA8HGGjQCm45jhXDAi+MSCGopKWD5/TJh/mdmZz34nERZ3c3WtSdeyzVmx8
kjccBXx0RHjXbaYg3f3Q826gLOZ0z6LGYfRI1bfPrFjh4wXBuHHvsujGw4GbgXvwc3ixakgwaWNK
vEZ3mj1H+HIjGIYKbye7955VDVsNyU7XsUyPCS/mxZf6AiohMiqFX1lLwMkUCmApB+F01YwzLRak
Scsb/9rzbfyEndtaCyK6/xVQOi8kUu8v8Tydi90TcIKak2Z+n7Uvu4ftAdmcRKEl68CCJ2NQDa2J
NmmO1lhEVnH/qTfnc1coNpTdtOxvH/3o0jh5Hd0QuRXk4aJJoNqDjVKIGL5+dnE5E5j4Omp3xyEM
G6xCTvubcziKko1EXewz6eVg2FtiNkmViyXsEEf9r+yLw7G04uXkOVXyw7UiQSabKLvD7uUR8N0t
ZPdqnu7Y9L/5ujXAtjSneoAAcdanxv7mGDDE1b48UTUu7W6YPb3XJXyxVet08BUk6PExNg8t/soi
/AMdAA11yDR+bxHa8zExwRMOIwciraYwmdyvyDn3am8IhIW0Ebko2Uu4FDNHw9uqBD3VoWQd+aC1
JnFkqZNECAkD/s5rhaaUpwp3xJv+p+eUpD8sSCStE6lkSU6FcRqjNY/eyylpQLRE0CIzwfiNrfJq
a8jXz4IOJymiMoftL8Ef/ypsIV3EEfcG6QCmzZAnvgaXN41lDdlyLlf8ulO2Up+sntt+Iq2bsV0r
MgALvk7T4/pAtrR6LuHer6fNbt/mqY4cBN0e+7Mwgv9gggL56r841SJb5AV5ND4FvHk3tNBBkk7a
iVMpUMQl88o1TxpPFw8RMumWIOVQp+JGcTlSQ4Fr/84y6UVPdJqas0DXxTJTMqK6ZvqgrOaCyRZ1
L4gp9bq1CxLNQyR8j/3PmGq3Wx7cq+D2DZQqeCNRoly3CMg+ftoNU6m8RIF+awMGTDgQp1jsiuEH
C4pBGPZldMFcRQTfoYIQBGUsHwE0iXIPeikqT3g9dJccIUhbAX4FWMWOWkbfY587wnRoIAg3Aunp
3TvnyeGASK3UcAgRDwsUZTS6sKH3vXdQH+RyIlEFrJJCcks1xc29D2cxYuah5KTtx2vT/My0ysqC
6bOIMTGbZ+18OW02wA8Qgi0aZJpRVOa/H7R9NRitt4fXSJ0j+vaqFDmoQHwgUKCjDTe6DNacmOBW
73QmcA7PIhUzM5lxoPPwJqhTDibq6NKWgUlvbg5cizkZnKvkllTH5iZsYpxtrylNBaQwEvqMX+Fn
X78LYTqmYsnfSIsmKvktLMQ/7IXNlPweBc93MXmQTMKadyB0V8/RcpH0i1GvS/RnoGFHLIr4SkCj
yIVX9r33hGV2RNqXUL7zREtt0t2Xl/tQYaEZAe0wK4MOX5Bl3YQeny3dDI2XSWjxjArf30y2HCp9
jzn5r5zKz6RzPCYNMmlkviBn9F8zaBRe3he1muzkt2kvyJjT+dcrUd1nwpw3+hiUB68lgip+7kWf
K1KUpaI8unfk25Z23olZkVqhFG+z3Zl0jpL9RvRBZyX33P0RHj7j1MKbd0nI7zJRUlgvt4/rEjHP
Y1J+/IeGJB8/uFx7iBwgISnkxqf9Ti+7lUNmhfob3ZY4RUo1VtGFUW59uJS2UDdeY1RnyBrSu0U8
pECbP+SN/UK13e7KWa/16DtujaDkRJNxuLlgnkLOzJ/zS/+hU+8y1FMNLlgdVj8x21FKwpaNIHaj
0ErwH0lntqwqkoXhJyJCQAVvmUHBebwxdKuACIKIiE9fX56K013VfWJvByAz1/rXP1idS81Bwf5x
sLcyqsKTOAEE5y0b4ZNVQXGQ3UyoJvSHC42tveU/Oz9GH81LIc7/NS8DggZUAopx5ykt2YUK4e2R
Iz2VAs4oCFdDjN6yAn8h6Fl8/jwKs6EzAtcH3OTcCVncWzkORJnaYaa9P07Z/wztRAbGWT3p0242
iFJQiQSgFKkp0tQPVJnlK2d29kvCI2g/EHjq/hBFMze7w2At3aaZFXhMUhuF2PV29IoiXQOkuXWh
JUPahj+NOFsnrnoKz1YBgXsQMVcwej098u2Ip6frxp8RFoZ7XQqVXlQjcmK2NjrnTZDXPsYIp98D
ZewLOzMcTXSLDm6I1BBCQrqRLkDdynm4VVqnKIJBHwcgh14YTXBfd3K8GZrxMyNL+0SQxkclEsPo
aUFSr/vaAQy9iyeEZ1AGJvi7n9OfNZTtsnOHnMqt/9TnGpMLqK5pa7ylBfhA/4lBJgrHsVCVKLf+
GlEkxK1xWzptFknKeoBcplz8ABP4KvghwZMgo6z0O8bMPZtYKizcMh3JMMnW1WJUh917k4Exjsaq
sK5hc8dtc09mfFMs7/k6ff+9yMqFIQ46+lzk/f0QGl9507RFe3rDlKCzrtBAIZyL5wN10v0Og3Rx
n3HM9o5QLYRaig6NN+wF6hQ2u8cd9CoG6Fsl7M1zjDe8Fv7BX98lvTfqhTBBMbp5BM+h855QDwo8
t2YsE9tVSCpv7EFJZLj6nuHih4cVa4jIbxYY2PPrbxjQpDBS3QhlyGNWc1Ia2sP8tGNJmcjYVno/
LEGExepohpgKN2pm2WBtt5b5PsD3oZgOY28gC5MiZX8Nf4tun16r64eM5/cEwihEElH+9hPAYxiT
711fsnVlrtAZk59OxbPAXEtjKLSjTGAVDbDIXI4UnP5kZzCRwdceNnAjm3i64H2Z2G3o+YDizePC
qgWR7bMixeRD3MUD3M6CRA7LYAZB2TtS0+UQmGC6UZe4w5YYzBEaK/qhx4qRkKOchR5H0D3xM5jr
rZDBMqv+WXE0XO9COgzBp0AOs+NWIMiYlIDp4PT49A3HI/4CIH4+TLkj2eSIjXYZkVubKFbv1sku
fZrUjl/9S4sFCVB7cf02JF6qE8yEhr9pQTtC5Q4hsyqFa18f9P9PQ5yG+JHuhtzr/PWHRE7PXe2P
DVRia2OzibnFFFvVHHFT9j6DIeMC3zAqxwMAVFzQOepeyAaMgq3GUxvbM7W2s1Nz+xHgQyMMlvii
CPJ7zNOPXlWaRwb3AYl8xvCCsthjI/6U8wbu6yA4Js6dwSudb4gTbYVDnWjPF/zS768XkSWPn3mN
E8myI3nPb2C/XRM33g6EwqYxoFRhIm7KU04vFR7akTO6/4dRGHzhvp0AH3gcI5vnhoLcIRAGKuhc
iI8+k8cFDDP9Gr2v8Bn+Fh43BR81+Cbbr6fsCdDNVGrOHiJUZqgOJRGDqK9/pjfAaSmS6dZKOFtk
XXlDPPXw3d8zYI8NuGXN+l7j8UROg9VFPJgNNvNfR2KaGKUce2t4KJPqQj2ASebHTIDGqVsCLKLL
jY6b98vpv81BBB8KvsAQnTAz1U3TisiUs4yNKzrodoHgpoHofqYe+wlHgrDsFu1MnTP/bhtD7sTs
9MU1/NqPG74WDVr+xJLNYOjcFT/pYCloLlO0zcsuUXfKm+Q2qE9UbPqt/1i0eJ0u1E7ooimY8gRf
c8BOzKdDpMw8ufe/opvEBP0yL4m7AH0wwz4udvGY/+A3QoWDhfeMRFw7WU6eiITOMEFjLCoywYW2
vLxQRmwZcj5GjqrAyn3SEfJrujXYwk0a5+U6xvdX9XhJdbSKm2lNm6quKyzXofTDr2NAoZ6xzcze
aKyQyrFeFKw+Xz71h7IZoMRHlP2DKVSN+Ipk3jgyejsalsUTfJCPRXXLrr36nIkx+m4RXa8xOdK/
bocCp/TjgM1Gn+ErBElFOcJm2UsfK5MnlG1/JJBUSOtOnHjgbyke7bDx4dBAS3nYg56dhlLjyFDL
PXn6dubWPLU0BrCTtLSfI7KdzrTIssq2Mli+NB8c7s0O0BmfXRvVIn2kezofEBk5mzfPE0J5ciy5
2FS3VHVNHDR9i7FpwjHytLQSY9Fbr2Z7LYHoBn6/9bS+9wKwOXarOt9UIZMYZFlbyDGYA+2OZ51g
CbB72CAY7IAAX58HUsoPSAQ+nIsHRhkMdGCu6FxXF0wJv1LChWrFqdD9A3IkXo/OHJM+pnU9431+
f5w0g2nccSSojGp48vBYqPB+YkdJDfwQ+5iazV9/IMTyrMfOCSApk4Hlp9OnbGLvzyTR60OOWvcB
OwsjxbKDg1xxeudXZSwzp4RFNuaH4OorEabgsMliDYPlIVZJDC5G3SV7jGWdcJPtV4WJC28QH/di
rhOEzL7wZfHXhH3NihW914jhlbKoSWUcACrgiYMgzeF5TS5DIElEnGjFSKO3FdS8ZDxJeKygjYDh
R7vzG1AjmBVWTpVLP/XAzOUJL15Z3/NQeZ6w8s++tlpDVBMwI9izfoH6w3zNHU40+75lhv28kkDT
h8/1D9NSm4iwdGAhYkhEtLbdzPUAh8PJkkKFM9o5gma68IfEFHxXu0Sbjxmrj+XRWNnjwYjr1nea
3W1pEPyellza9+EhA7mx3zhEw57+7Ll1GeTR82ghscPyxM+YlLzzXXncD1kXfaxA9cEx6LV+QX7I
IErysAI6i7/z8j2+Vzb/oyadlflbF0ijlUaLhjQ4GzNvp5iPg1re5bhG2zJESnIQ8dxKRAcH5gG4
sr3f9y/F7iiGcCvI8A4A99JmOT4X92wfp7e3eu44e+sZ2yQOypDq3s7gvpCwkZDWBZzNeEan8cP8
qCVBwuQJZFn+C1WKGA3yBZVtiktF39IAf7BE7QKaTBeKrTWkWSSOF4OhDu+vCDlX5wzc5u0SmSIp
fg3fAL4erpkXhosA0xQSsAFr+wm9a+RmfZMytTiC8UnsMWgS6OSpHYa8ImwIHM1HNk4DPsU2oAId
DHq8DN4YrAvz8bLrynmTjhIBeeZI5J6nwv/uap7Ml1/h7LZ57O5AtO8oPcMZAbJlgmwRbiey1VE1
dIb0QgWNJhzHJQbpmBjzvkxV2WITyXyhEc/h62EdUHr3xxT0hqtWkgy4gZ6jLLkUcEhYzr/xP0Dy
PU5KbBoHeNB5IJKEaXWCfHE/xyS1DHqweNwRfkrQs6jSE4MZ0YulH/JtDbO90HcyDMcvlXMEzAni
g9DOslPUEL/gU55hbkDZh95lxygp6QLEfWn6Ec6ws+pP0U+NhvELlGUq8ZP6M214iA1Ed+g6bzDD
Gpe69YhcNUgSsGJjL/lORtioYZ2xlTrrhQvs57dgyYFnFsdxHPIsDWHWr/WPn6RO+aSnFhYjL5WV
Xo+Ps1EzYzX9zrgZO+pWn/GqGMnC68YZZ1nU20G+Q8oUPyI+/ej8mmJQysx6nHlJaxBOzamBuHWi
QSdf9C+j9i8Hp4HHTGG6HxLEAB+gPH05y1NwIuIkzGdyqzN8FZcYCmvkrLgZ2azcqSEeHFUS5Bwh
HqKoPiBuOzSy7BIPmF/BE9DptbfH0eSBINmUoApD0iER77OMYemDWip+9ZqV7FkIz1/7EsiXPuCp
NMZbhYeuA+k9to8Pwyh11aGLYUB/uu+c9kpM6Idx5Fjfc7cBRqjAcGfDguC+xWkEFHFdCyLNShMa
2B4aR0DHtMK68UvuujbXeYLktXQcw75JfzsuxhdjysWPZF/8aKqv25slZ8a1IyY1d5yDrLSdp8Xi
QaHZ3DdyA12Pbuu5uC/fT0LGDnHr63uhHq2W/bdVv6eq7tQFVpxA7oNZhl+x82DK3veVdn7vT1/3
6We0T5OAc5Dqq3062Zo9FDuWKWpjvFZAjecS0UpLfpXTxaQ1ORJWA0DDOYQbAeAkWcLMx5YqaRPL
J5lkrbNSbKECEwBNCreLiwCuT3/lJXQkf7k3Og/h7hEu9iqDrL/U+mLHGw6N+5++j9esqCOGLCRE
zX8elgdPeCs/r3JFljaTLGarnMUepi+oGfgD4kI8ABRTIJyIPwt9gumxq5nfOYIj7h+EfS4IQgOc
UvCUCaiUCVSG0r2XN8WifzTKuXDMV+1vOConWJaITdr7bdpLuiqjRDPbVcxwZDgetuMevJKjrbr7
D1L5N6zD4vAFaiR6DbE7hCMmkjisreseU137EabbgWrrXMNtRTptV3j9dErnXyFAhTsbcu72tl02
/QyjI9VgsUpS/MduMlZZ2FWplsZjh7tHTwqymSTcnaCtIkPtjFLbDTCzsvFQguWHtnTEpJk2aS2w
gtkvUgPtC9+HsbOnV7hKwP2YaTyz8CYrmBg1vMIgxymUk8elirj3ThoWMVR6VKsUSMPCYc6ip+c+
gWfwF13OxQ98bZ5u/3hRmPesGaNC1TJh+YWsvhEaq22+qy348sCqGYM5O5vkaAhvP/Qtf9iM3B/2
EBKMGJqI6AiG+sg+OBCQssvIec0LDhl/w7Bh13tg/PCEfRuC4WTnHplozLTAPaKH+zyToIqHkf0v
r4RnZf0tTRWYHYIAPNngnyxeYmzVLw2cGx7n7+K5JnMQBpzcs8kFp+8AiEdyQTGMu7NT9tB0NIiT
kFHm0aD9K6TdV/GGw8nQx3W76lsdpcedzidDqpmwLLMIu6Dpm/rwg9lQOn5D9qf7Vz9/OQ7gGXSG
kamvqOTZ2VGyfCfMB9vP/ockGU/nsUKiWnu37k+w6uhTBq20OEpeQ78MM6sdmu/UYahH7FJhtqnQ
EqjCm0sjlBB98Qc/C5iHj/ko8dLCvHdrvMyJVKX1nlEK0erXPkiRFnYX7maNPQa9Tj1+McXDusZI
d+T8VNgGQBSBdPCY5TB2m3FMjDrmztCsQOn3MBKqYYQLI/WDOh4drddSeo+Fqg9piNHs5cH4+10Q
tLaV2A3+sdJpl+5njYua+8DY7++E9VaeFfbDrd5SArilbHbFJA7vEEN6RpKuqv5MJ0RRmTLop1rh
g26FN82IYaX+EqbcJb6QRzi50AoRB8Fx+yK0mQm5Plpi8E0ElH63R/KP701qfDB8uX0X+MG3CLqE
yyCQubbgaCbmA7dVPQB+9mlBcS/YsqmQZXSSksVrpm57p/ykPszsBCqfeTBv4O77o/MKLKy+MrRS
PQZRY1IxcP2QvBbyUuk/Zs0i7qzemlMOUvbnXAh8Wb/wJHAJcfCs3HQOdgwtGlHTazuCADAWzyct
rsdn5T/F06KlA8AAMab2/WnGFQMPAEQwbRhYuz7yr44c3tVvB1MYigPqBiXULp+Pnf3QMTNtNBSB
g3W4aWFFil7Fw53J7cS/7uvWeG6hkt3GnzJ8wT9bS+NY2zOS64f50R6GNJl9nGkyDbdMzIuEEYxQ
vwlD1pXz9XzHH/YRHpCQ8iQQwKMhRaL8gzFGFYx+bXW3KEKF4QhnQOhPfdbIFWtZDqo+fyaMDwp8
aRneHfewBozvmR6mOvRnjAoOqyZc8ZceVglYSQJT4KbF2bKiXcRWRAhPxdGB2ccH30MjwQWRZA3o
ApWN69gUk+h/hH0QR1C0cU4JzMNm9TPIsJxhu5qv85ocCvh9589yxZixMrmNQiuildaH2f93nPIl
U68yGK3n6OwZz0F9hnZ63/c3PIZO4yo00KTeGLckWGIY9Thwo/qGF4z2t3mfEpLK624T9nN5Ns74
YtG83kWIT4gfCemmIJ38rITFPZwoMwM1oZ1S1oEH4CqJXM/SrJZv1hm0IKyzkqFF0plTrpcPt4M2
bsxBa4z5AMwlDM+D8TQMsYtBKwIrDoyXeyEAvJtkiUjmtzv4Elzh0RmZT7o31vaS6r0wbrlT2AGO
QwynoPOY9meegneYJ7xIENEyYLSDUzs6Y/JemXejgSMxPPcMkyxnm0Oe3onhntNS/FjBGz9iszhw
zTUfgjd8jgER7Yj8EcHHpE30Hx4Y566+ixK97U2fD6/q+QMsHN22MyyVXQsMcv92GpgN4W/GFXLn
t8Kcs3nDJAlf5M5sS7Pf90rzSSOkk+VInhiZ0EyX+S7klD2ncWuQ1fz64u0kWSpdGMlpH1ow/P3P
3w/2fXusJvj6bKDk4TGVXvNwQA3BwGzATyd/d9g8w/nj4/1SSFM+pwuW1kcPvpdsp9vi6z40O31B
CplXOP5MmGXnZ5yTohFaE7d3NAf5orxjvWl+qUxbsywmd2wvWIRRA++LVVewK8KAvwMj2s8sHLzN
GPEnGnzqvtHkfVykBYCr+5WvwxbnYunvKa/vWJTIqLj49qqr1LNMx3qJJ4ysOOSEcGsqInDmdwWB
gg+LB3orDvcP6w7fiii/OIclghPgLFsra0Cq3JLBo2dYyYMylkCXz+kPrvwXSyjYzsxw3ponTZlK
+i1gcQGv0+Q9mPPLD6fbvI/oFY8SuC5pDpzUPk9K7kj0fjxAmkWwnK5hbpH3ZjrQbo5nHXstIYDO
u4FWCuFIgaSVvTwltl7FTOmRgIQ/BAX3PSXqz/vUzBM7vz56g+NOuodfng1RBX7bvy/MG6zv4Gol
mthz+ugAv+6TR5BHrn8AiCuZhz70fULZGXtv1WMg+h5/0+lXxTCFOQ5ZtVFeLGpa4fxx7nNj5DG1
Lweg9rkiQfr4uYRwlWqG5dz3tZxtJ6vWw3L9eoSCuEn+DrwkHUUM+VqIgimBc6SiS3bBLXWSoQ3C
x5CtRho/r1NDjz26HLowjCGPMxoC3Vmxjx36z0kccG8gej+y1aqRbsKfkFaGH209dkqmoKJu5mjC
CwvjMTbRZXpIpo7jH18HNsMZFolwh30wBRB/aoUNiR5YLTu+z0VC8b467lciE4AbJTYzGn9e8Thz
UN6FYrOFcCwYolTvCNodqvUVLUKMeyH4Ky396uvJuOFM0wM8V/BDE0bv6zNrqHr5zpgBPoAhSGi9
Y+fMq+Epyfb9G3POoc8dF2RDdBOZ9DjauOCNiGz+wsv8bslnCgQcKx5zeTt4eg/gWw5DJjCPJW3E
nMagMn3Vy+fIdTmwyeMBZyMZY3KfwhVHgSPE2b9xFfL/xZsxv74LHEb4M8b2Y8ns48oPjVl9PcPn
UzsrUEw+sy2PIWYLMJhrslrhXcD/5I3EheAf2pnDBjXsAXgi5PWe5ogv7cJ7ZunyuSnewKn5fsb0
jh3ED/CKI0m4WJY6P4xJEb+ZwUURP1aHbJV8G3ESVqb6cVpwlkPZ99LkltosJMhw4iUf/7KPA5zm
gFCe5kc4JpWC8JDbI6e/+WFFbE6z8RkfImhowLGUwBy+XXT/q3lL8o59HRtDx1+JDzY4o5IMFyOO
U3GHVQsnM+HqxfswjjyHpRA2OJrHwQxtH6wUBQMXLVidMSHg4Qjg/Tisl8RZTL+r88NS1tOYqPAJ
pf8sx4wUCst4pafmeYWuyL/qbRCH4iXyNahAtMgCddxwyFw5Sdw48DmuxeNUCRIWtUBtHAa7pzHl
/iJSzVtjhvIYEijKyoY78v3HBY3ddvZH/Oysu/x1+641tAgligQZE8Of1FkQpzHkbmSHFQRayD38
UzAYeH2/XoPHsnKeYW6e/c95xYqkjG3FeIfShk6ytK9Hi79jHkDtMvXzNTfI45chNRG27LNg+D1e
ZMXi51noGwvlibKdZ0jg+zGkfCQrCIU/PMR4/aftii9yXcASAwHfno+bc+odGFidNUQp96WQ3/q8
ij8FsxavOIVp8O99fR7khDUUH2RiW0hVZG4uM7uDkXIVhQ6rvI91nVGcZQgi3nfRTTE/fUGIAFhX
R1ZxLth3r0JQyRaWis2Yx1c891x5Sq/VsW/5yMQSY8GHCKmE4R+z9PCzUvns/BB8f3HveZw4U5Hl
dAF+KVvQERxnuaFoIIDJvDfCtz8mKO7EBng10dHwcVKz90ISQvXciOnF0XjuT0PmJMZIs2g+W6jk
cdjJkGLWgO+69DSpW80qw/t3TsJwk8yOT0hnXxQmTzvBKUPblPk47o21atzsc/5eabwCAyiay4e2
ygeVJacrYBOuxQ+8Yp/D/Pf6+1ryaL0GRAOTl2b2WFCDQ2Ix/5Gr7ccbYnDl9yiQCOkE587CXrMa
gSJ3iCXf0fN1YOJqdIMZoFv3nGjpFHz2dWRWRbCHuWLT4K6LajBBYc3Ty7OKJw01L+L8sXE+snq/
W/iMQhZ/dyQE3GaNjSO4Lmt1wb7scySBJ9mznr/dAus7kY29v1ESKThtlilGo1SDsJcMQkvFqIkN
gEvIZEgbn0p8Oz+LHoG2S6BU6jnP48wBopWhyWOFjvqColOdqReyEtZQWMcJ7qfzW7z02J4ZSon8
KOrei6C4Hs3b8vcJ60f4g359we3iH+BCVMbhPQmhmbIIzUUrgwgsaqexZhgDihYZSi1fFnIcNneV
sdvdJxsMPimDSDh9nmkwLlrfWmJPp8U+nF20iIfSLSlvR/v5PD2DqJD6iDExn7Q1TNO0acdryehf
1Kf91zjka9nVJIqCb/Q6dIiHwTKeOSy1cV1bb+Lrnq4YBaiTYnEaek9iD/MpGuX5GMsQYbwj4dFi
BxqJTrDF12QJUjx34yVJ59ZNa43LYPY8WtRanD70596dDl31UQxqiWADFVCsUYwi6YWKhS9PnPri
X2hkrfllSF+6GaXIvirvdvMi21Uu7ezH2E+EfUkNaatv9IODAO4mTXx5mPFY44fwNVGMmiX6DQa2
E3kOFGbOpNEYTOQo+QWZnaR+Fh5z3cX9aCnY1AOVED0FDHdGGk5PCnC9HyHGYtATbn3fGRkhtSqF
ADs3W2cbTZs1j+KHH/d9jEXYGit79VjeHfw8PLHj5pzoJXEDFU04JsSSufIH1CXUMMaDnltmr6Ql
Y9MXczj4JexfrJwe9k0lv0uFSSq0bExrt6EEEOl5nIUcswB7ATYUwGmwMfEdnC6yq081EZPVBQma
i09XKIhEMDb5aae+xrA2a5icPQEIVgET3cyG0Ftda0I7+RY5my7TTCiX4U74GajC40ZEJA016/sd
4/69qgyRrBwewxJewl8KUSlQeRAT5uQHmJBcE3yLYHsi3IIjb0FyZWTf1cY07BEPqvdclegVklSm
OxoRjh4Ub4oxdfqcwDGGHivOBFFPrMSWlxqt62B5tavgQWB9s8LXBmYY8wtQmVDW5lSI7LkvvBX3
n/PiO+Y2iIJJPlfsFIA8PNj8lyse+VOyNXKcF/wFBwaXixrMWj0zm9sDMRN82rvHExJmRg4Iff/a
IGr3xbALYySLOQOMIwycaQ1ocWPvnHlndKuc7rK3OlaGfwUHEEuUM6vlgGHLR4VFObaM5yuf6sVd
iC2Ih5ABEbbRRIMxP4OlWwFdIEcGWuaidQYkB0bz6jZO+Ja4Uq9iYyXMNCmfK7T4sb2gHuNIdXg2
+i1bhL5aDOzJnkPgZhb26R3lSIF2EtMhjGNq4krgD0CDzO0h5hEQeTuHpJaE2ubtVn077y96mSM3
3ImvrT/2w3jDjv9KHEk9QMTC8vXy1Z0MWY3lcjl5LkHgmGAL/jX0V54uapkU0xmcLpgyGsfTLoRm
TbUrqujC4fh7mld0u6VsuguKZhj3TLSn4vsLW7mjG5LclUbOg45ftTBh5LqhOmTAt5BssLcPyqgY
MzRrRYWNdyk23KQF9mDkJVv8iVBvcuyWuDa1stOThBSYMgtrlspcCSlq/DMkY6qNWVzuCHcMcYdE
84CPMQy7xCmJq95y+IVCdjXHOPQ9gf2/2xEFRIQRR/+KoA+K2FDO/ZfHr4VXMSKukbUKkARF/qRx
lKm2luAtDAKxkfIYqH5/RvcDbWzBroKFIW9I+W3AzUEUCyVuAYv2uaiFd9XdWXy2V55RPzki8AFs
khB+quEnQK0GGcHqN6b93ZxSDtoNp/0M83y3cTrJ6aUTxKoqFEzrFz1IqiuCikBpiIKQ0Pqz/meu
Hseov5r3VBpZ7IvqosfB03PqfSpfG5xm4slgNJMr50N/VM+03lrG1auFob2O6cA0NLGJdfxQk/07
dKm2qFl1UbaOkWAYK/Lgz/ppivzoYRwyTL5+CGikJYbBvyVesosGZKfnWrpb/8zDFMutf+ti8TWw
wMhM0nt02ZgwVlRWBSZICgyV5WTy3ugYTFjBP3mXZiwJoSUOgxM6OL0iRo2DQCfv0laFOBityQYu
MiQQWKiEEJJ7fEUzxHLBwD+uDqNBMFSWhXL6wWMz2VdECb6St2Q1+YB1LblceM7Nz6vVd8tQbg2M
fv3AS0c9DZkLByf09d8tTQmIol9TvOfXx3J1VmycfEgMGwYHzF9UFirErnIpOpeVZF41s3ba3Qt3
y732MKLW2v7m5PLIphGY3zCgjcX+0OrI6cuXnRFP6YJAS8CmlO0yqPYn9EUdNQexNliS6s7ptznB
AMQGk/ruhaRvaNi9XUZexLy3qzGEwovo4Uy+1PkYwiNxEqFB9RvvIw17Tj4OS4DamLMKpMTqL6X1
2z6m66EAFlpL5uMN3JZEpjrAutBR2Ju1NaJh8rJqe0CAd+Zp8y85Z1CSuqi9Q4a69PwEa8naWLjF
IOj2UGCk3Neb8LVlOkXrM2BYYl45fWelneL9Bl3Pb4ncHUW1lT8hofsP46OQWuKAH/Dos65jGyfe
NlQYx3jKSWjF6eV+ltOxvyDrwXTwiLkLje3iOCsRFlJnu2xPGZpo1zXw8ayWL76Qi4URiX5CDfeI
XhvQhMlwKfynyFtn4fYt9n5f7F1O3+w208FkijGHzaYG7Ot9znRsPk5NRPwxwgLvtGYxCoF/d/yL
uR17Fz5zI0EUPziiQhO+Wa4Qas8YzWHFqZna107htMFUYyLgXRfAEZT3lKG0n+Z5ylfhfCQu0XAU
vjG1goRv7Tq1uyuzAjymAOpgc14Jx1UpGV0QUDgiJqdAvgbWPc7IhpDIY+AkWIuvj1hdRZdHjBBZ
CynpovgnLYxZdKIC9JYP3e6Mpb03/lymCcLDo7L+astWTZw3cFibd5rRGN7Stl20GrNfsBX1cIHW
zYjyVSTsT/FRSt/mEoWrFcPJXVyWjzmlx25pLh+ml4TemPRw8FFrjWOrMEDBSWVS3ib7bAV+OE6M
/nYp3gvxpVHCKTt4zRaPEdxUqKDMwqU2PSxvkg+pUrcVHI1Mhqsgsp81YV6qGRGODex0vX+N4GET
JKXebDqZycseHP5+93A2JF/cJChlMGfkxIRNNm1mduM1M/fMXLbbm5IbJKOD0Fq3duvFskkUQm3M
bygCDTKUJnsGvdsHT4o4L6Ma94nxSV2z2MBTifUuMMEgTY+gPaBK4R2Lk4S813G/m8Gi4uSAqnTh
6oAS1zCMrNHT8XInuONevme9/uwyavBmY3ZhRKMbST8lVxejWfP2Xg+3t54BEMxmObLmZgAWyY9x
da2C7g+YuTdOE4PL97TWIMC/W7Q2vcvmXThvpn7mU9i+fnBtetkatmm2MIOdP65L1LfM20pr0wXo
X4m8Ly6iZsEdUA/HxR+t0WyuAMl9bDDpOVsQHDjVuAGTBh6Ov8RMYAsikqKBTlYUk0JuJ+jQI6Ge
OkBMo6QTvHDIkjAJKIIHRuhMpzTvq1U4bWGoUCDfZyhof5hKlj4AR8jsDD+Ot/PYve4GukU1X8Ss
DMptQcviUDJf2G0QyNfDI3HIduAgF4EjNe7OxVqawS5eDsqFHHNZ3utliVCxPNAVcNWb85whyqbW
wNuLv9LKEeLCcXw7Wu3GT+vyE0ceOYdDpMJJyLz1LPB8yVLe/EuWNrySq3g1nSoXPLHJj/qa73CA
UngNpxGmlQhcOm6BsjD3aex8Xy4k94fN2IiI0U0rsnuSAp8yKWx22yGeZsI37G7Sv2YAu/ftrG81
O/iNR5+8JtV936B8uZCr6bEeXrSMyaCxiZV3vbdpRjQp++DuBbwbKQ+FOdrD4tWMWnRsQuApT/EC
RSDCwVp5Hg8lK9NeR5U/2X8oDhiI/MXwFrPJHVjgbqPA7t4GCHxxTQyxbJ0bZNw5Fw1BN6Qr7DwY
Z5piHnChHZRNRuGlmYsM+nVF1wvHN45gptEDv0GM+pjDDZ0f0k3aq93XDoTTAxIJ9KUviCemrI33
Qat7Q8WS4L7CcD8BIv8Kmx/CH8HrNRhUJfNc//sU9oOZ1c9uod8m9gCGDkRi/ryR85t1S2e+3RfC
k4m9pArocKgi4yvkQ1EAAu+BisYm5glIAQWktcJh/f/S8AuwAO0H1g4CTipsbZnvAK81MdXFpVBD
OdnbP0bWjLic5d8MXA2vLtLKJnhBEWjFUmOYwnTViHcwbpjuGI1iQ6hlsxrN5iQDTRiD0Dljgm3c
nuyyUPWZ+RTucXG0obYvl0zwPLYsF3aByPiyv+AG2QxFR2IW7FW4mthIBgLvTnUKgZc8is9eY/Nf
bbgxrbHkVyIkYlGzIp43UmAtu1GwFh29yBGQVqPZrcfjyGnHhhGb6whe8JR41PmEptb8iyezSTQJ
eJrQzLtRRCs+/OM6bo/O9Xi59nwKSNmMdGfd88RKiJnFImTnT3Dai6QAmxRYhLjTOTMcfKE3t2bM
t4odoi4Nhl8KvhdwVjDeTML7laEOg0A3CT7hy3yu1GALrRZIkhBlYdR1nMIAe23MCJ2NyHPolsug
81pvfjdvt8SIGJLzYdan/3MeQChqgKF9hTM3eS63W0tABy9ua3fKpZYVkTkeh1JUT3hAjnhNkwAd
Pn3NDbAkY5vGBTFqxrclJwVHB8HmBjfucWWQpEfMXe8hvyJ2SeS5fFrFUxYXBnxYpKFhNdGoMN1D
skithbdYvrITQo0m9W7bE+N4aSO6/18wifkqiffwEKfM0ylbiT8s7Vvm3MznVKqM4Hs6cQyV0ev0
rS6/2tF6/qM3/Rb2m61PydYyiYr1nyrGMz1hZEYg4kcO4dzpxumx6DvpjF8iIY5dZsB0Tfxd7fWp
vZvz8TVHzx/njoa9wLgvhcfd65R4THZeKAExfX+fhgVbhRxGgQQOiBhZJtHaHRVuPhskocZ5IdmD
oGQJ4yqFA6STLOJL7derV20E0OEx93FADCmuX0a6GrhbFmFrvZgI3xdfO/+4/dh9DlECGSpfC31b
RpTYZQha04si2Gwll2DDok9zigHeZviLqEgo2tMZOnec2LnhI5Y6jgIShCq/xIKlhXGixO4Iloeu
cYlqT3qfpec4a4K6Cd7q/jgg/di4c+5Y/JukagQwZTSi1hgKxhXPqzYuNFwjaDiwQmMzpkVA4PBE
FDbi8lNODxv2XOVjRNWeiME9jJutPv3qpdnp52NK47XSlPmLOSE+a1hZfd8vIuSWdbpQj8vjc4ph
/tEIRpuoFLE32sPaklgJ+PVr6FQnMVquNyYcb4RZ7/fkqZ95pVJF9Ynrvy19GnP/MGz1sRy473bN
/O2HN0xi6yCYmLC0nQOnLMe7QCFuLzFMsZ/gZWDbqd9Bxp6jSXrvVGUvUeH3GdBzjSK4KqqZMOkw
Potl1Tq3IsNPZ9Oe55lh7UoO79FYRLieNR1oH19Jzgw8Waix2GQgk60I+Mb/CM2jOUrC0+hnk3hA
DDhdhg7l6n1WpRlZm6Qf9sKeU9U+2/XR+G0kJiHc8Iy85xpXuW6ZYR5cOUM2TlRnb4STZs94sirK
a+4sQR+/mS3pNpUfHY/OSWzUGN6MJgyyOx59anwzCJKA2ur7dKS7TZYxzhaFyZm15HvOfyStS+AK
NJT4EfQI18P6FzCvc5LvuKkBAwx4RuQ+qEG3GYFOIcafttkScO4BoMLAGn1F56EzHFrITO6jBWqk
njv4jOVihVH9XlnAXiKWQ5ur3+BoviD/J1iAKVSCzhB9Kb5BvAfHhuvIoEUYT5hE5lojYVCUvSd4
OBBuw5DZKEYe1GdmQXANvUQ1EBBj8gNaCo8X1xFzxNX6QK1BHwz2QIM5gaUIE/a1ur+Q2WETRIVO
eUIkgEFpNO9rxoVSzPqPpPNqUlVZw/AvssoAgrdkEBPqoN5QRoIJCQL++v302nXOqbPSjA5C99dv
hKrlBqpvvBJ2G9yJn1OpWAU7UG+zYoLerkFhnxa9BjcO21MFKGZgMKVRe2Ee7g4IllHRqK6XmdHS
8bn+601VLq+TvC3ZfSrcDn2U9u6PyFsWONQUBtQJELxl6sC3mPVY61mLv9tts2CJXU02N+e9LMSI
4jmruNRXPcPTTX+4eWihT58ox70Mma+GfoxyQu/tkyGFokerd9DoR8iuAIGiALTUDWipODTPlMUM
ZGQDWISIBCcqwUBLl5BGRPpwLTYgOHGTC3Mv0SJDqmg41hc4l6Go3Of1CtMACwY/k1lucFYkL0Sa
boy1FFjsnthEux62n/W2R2Cv5pCIRpDHs+f3uxmeGJItbHhrPJcOsX49a7x+aT4tigV7ttxfxBjR
tORtjtQpFYyENhL/eOFZue+2P8xI+LAn7he5Isq5p97Ftkph5Q+aUleTw4SEeX0wJJ6WYznpr6DJ
2khkG//m8EPKvv3t+wj1SB2ceG2wnCjY/ZhF/FayClYwlq5kPP3ENs8eZiXWK4omsQqgDey0/Yeb
CwhkN//+fanH0Ol41HqKwItQHroRqjiRBraM8fU1BO7+EmvEqxK98K7sM/qlJMzDK+tt8TaWBPlw
OuQUoZ+/owPeF7QRp/SaQspFEIoccntQYjKJpMY1E+kPVgC/PwoIhNSk96Y28HRgIy8M3yfEEOsE
QSpgNKnEc6F5zBnpXuA2E9b7nnn8bNJ8gTsSJ0+cQmudIIETECV1u+tuWN1qG7CVHZLisMQ+lT+t
YT7jWIwZhIRaSxxjKCLXcsreMmfXH9jDn6toDTeYy+F60cPUYEDMDmWy6xEfENPHdGnU7ynGpzNn
hBo0uviCPArVRt8dEruI42pNrTsC+T/SBF5Cr5aDR0PecrxnkNY2s50IGcfVL4GIWz8/+ov+eF63
EOitRhRfpm4QBsAqDlSgoGL9m1oDzTKm7QIdSWLfpIgz3hRdEOsT0TA7yZvNFk/wbkFzym/jvaX8
SkSdz4a2rP2NNpfnCcHzkqFnul6v6vAyDnDY+tEVN8gBpkXtANj/oRFoCnByffSZRM0cVcASV2tk
EHmWHkAuYbV6ELqZtmTsJJ9TzpxHSTuMlzMZYCHV4syXFh1nOv0x3sVsSMxjZTCoj3aaq0ibcEXd
vQeFUDI7odmXzLfqykhasNSWOyxbBUNe/NRrgyTo/QDnG/GdpJ3hiLt7CslVhTUECppAVSd9tyt3
eQ3yYw7P/EXRHZTST6VLXZojmSuDl/XajnMMWU7rfYaMuH1i0CTIiMFKlRjLKfJbtO3QyNmAhwgp
88H+TQTnZBn2B4YyQLhxbZr1PfLGb3IRcB9Db8b4N+iDvKKRF+gnbVbSKRqRXWTkEx7GStotWV5i
xeQiqZU+OXJeIqh7nwB3ceYlMiEaO1i49Otr5PJQQO8A02yE4LFecTDWXTt3QnIqiQ0isknvC0iY
J3GKRxsP/bin/SK9/zXHNVgqJCh8RT6lhZ0yex3iVMrM64t/0LdALK/5CUEloNKmJkTRucrz4eUc
vFHGCdnL9XpW9BDoLyQs7czTHmKUwV1FMMD2Gs8meuUNF8vIItyBmBQ9uMa+0Pf4v46osgrsZ4nQ
k0RJXu7zdbIuiCij3f+SEEmuI3EUYMDWlbdpA+AB90M+QtAmL3didsvc+XoFIeFmv/QyjuCdK9Mp
VAS/avsc+HFEVNkkwu70CEjJiZtVLw9fIR98MUEGabD1jI1u7Bc9btrvpsXhPkzu2hXx3/KLcHO4
bhrQyU9myyCCKBc5PhtK4xdI1NA9sJ73tnCO+MqOqPA6Z3WDvlxFAejJGlyEJRvsC9zzaUsctfS6
3g+/jvLYjet9+wIfm0ZCYgbfsykbt33OMMRj57NgxOB9oJiUr7UhUvmgytZh8fEA24THLXrpOQE5
2PaSx4pMTewWSh4qfcBhKFPfNCsdhI10MJshsD3D/1ZGbzNCG9EAqd0wajYC4HjYju4t5YMNyA6l
KA2snnlVyXa5JMVayJaa1R07CTI2rZxtJJSLcQy6OJnyNuJDEBmQJxUUxVM2Prj8UguTEo+1ZCRA
JX2da/XCxEHADraDrxBSaC4rUqVanWJ+Yg8qviJ1l5LEzOR1RnS0iRVLlcj+XFTcc4M2GP3YX+UD
DHMgpJzQbV+oC20BNUYZAcgYMpqSBz2/ASsnf6RbkC2LXhl38owQ4lKbtzYE83emm7UP37QnW2kr
9hHyMf0QK4tGyvN+OzJ1sELnklfG5bbqOxwmVfYTb1u8DADHaBfXHr3vYLZfbc/2EcXgLDxTqeP1
GW9iazhymXhu6ATFDLuKCWozpMGpIz6fOVPzvnO+jfrW8LLOHvNI61j+fzGR1GcIozEuHioYbQJO
utiSMAkVeoYYrxUcY2N+VeAn4yU5+H/A81ET23jf4GwmbCMfjmhMj2QmTCKUijD0LrGHFHjpzRZ9
iGgWeeoIQs4+GUB0JEA7K6AQWYqRlc8VhcnpSwLOQaQAfjREsmlrzJgAycRdxhQSKsasPQNf7f7w
9KKFbSnvigmAv//hpy4dwMbYxoxMmQox5KzfBDBoXaLvXkOjBWAh72WiatQY/zRGUxhEAJ3C+Q0M
yNXD4sXYyuEKrllQvpuZ8diBOYD5ofpCyYFs4VZcH9dbrmeeHk238IcAC+t0cUPUb8zYJw/vyjr0
ANVbuJ+uXUmPkbYp1vhTY30ku+n9ssB3w95QEQREdBWu0vpl/sPtxcMULYOlbGZ3+AUZuTUcnp6p
1ptxm1g176nb49oZkiIbkZJhYldns+hdz/7woYefnaJPJG9ceL/UXfaOnUzN78etev6o7y3ddCVU
OXSSXyiatpvJjJlTRfqPZeOjaUH/sgybncTNzTYAtujL+LfBArgfc40HgML5TzP1O+tOmplG68BT
gOR1ZvIY8JkhOEephp9iCeeHPF07DL3ZQp66wWge+CFmSlXoKkF2bNN7eevmdPsMzFVsrH/bLWnC
Fz1J9f1HOfHkyLtuMptXZozpm+ybTvuox1/m5E9b7ttlN//+3LKZjuRpUQatHvUOCbkLdykAS8kG
q17fSzBrfY3PgKYns0rBEivqXnMWm3iifXqYb1hbiupa03mP+qG/leHJaj5yzLSrH3k6Ci1kBFXz
mUNHRjpxNqwC119QnsXQjRYrMa4WEsix7jJ6s1ku/i1Jm033nfXfFtoFvAGFbLMqIock0ppvRQBL
KxJMeWLgQgTJ8bZHYSDUVd5AFAyQIyy4dRZeoQNESmhYQlwmNI8YLAVV/0+4U2kEnnDJ4eTfOtQ/
qjNhEBKLnu2SI/a/FKydWu79ikU3M4RYE/UFDpl2usC/B91M2LFME9WyzKad8DpwZz3eDtwralE8
18/tRm1EXYDL8n+gwSP34pjXEnKI9vTReaeDad3MRIXpaNqHovVcmhAYBdew+Jj4Mos/jE13A1fE
5sjPKhRImdAiTnm4iszqZvD2xHjlX+9A7KcRAZQwowkSmaHKSXFeMSIGk8RCBQU2m817nLPGo7Ub
MGW6aPq47HA8aEhaZoDYQ8P/c2CyETK88OtaDKKs/aw2Q+JL7AaNK1+Dcw+VJocavHn85Zy5mXl4
3Om7OJho9yBGKE+mwUvFxk8ZFsdhJm1yB2ry9wofIQsZx2JOHF7ykgeMw6tdZnNY46dInOZmQa/S
cwI3cp82QVJm78k74a0MpfmHHQl3qxHTr0fixUIRNUmUD20iIxiLoxgxd4trCj+mPsVcgA84xc50
hcET9xw0/JCRQ/GR30xirf+AfaMQhuuEqjbaC5CX2+pAnHm2SFg1UAQXcGXSXMHs+TpOYsCADyba
eZ/T9iASb5c9LpFtdf/U/928QMLAr8gHvqx+LET0aYoX5u/SKwjT/NoLAq6gsBdAcN+RrRvi/ovZ
EtglU03I7lRCsalgGhicQxpyo2miM97mU8QokGWq9ZFqC2YE8/6SXSKeNsQ9ax1aP2780wad6OzQ
xvZI7KcD6iatE8lh3CPLQ0cjrbb7CQHRDy46bg0IFwQ+mHiYEFTjLOaecme/oMpl3mYs1jRxl0St
Jy7QEijchFxgODpUD60/0j8Pa1y4EOP4F+8D/iL766xo8WZghiWnpfSxTuWA2NrGyGm4jAkzxVc0
Ofx0ZlYSQgnTQX8eUG5uKJE5VNxW37Po+wIRLF4s4O5guAI8nH+PhDxzwPM5/ka8KAWReG+Ovacp
dRYGppc2Z1H90Q/KcXQ5hENyefJoxrCE6EZjNQUnw8NkRWO3Pos2dzI6sTSIHoZibD1HjAM5anTg
7xoKTR/c5r60q/4w/tkcGQQtIGEoWP5etpQGEdkj7Pk+VrLBqsrCtCOiVZ8A9pAYJTQ5fe6HnqnM
E9o8+qOltCR4GKMrJcFnxnv+C0yh79Vdenk8HDgLsuQsuNeTAKVh3hLnCI+/VsmwAM/eVxy/96Cy
P80rPB2PA3m5znrrDcZg+ivFuK1px5Cfxv5x3IO3zJoPVTb/Uv4/EKL8rGQE2poO5MK5qbPQ20Wh
T6MNUB+KkhviHGYRAZcYqCMmKwkhBVlJIPjj87gw9hrnBjSXjP7sWK/FpF2UY+eX6+G3sO4jPfTp
69FevMoNc8Vc0ALNuRn80Swg2xRVPhjGPoT+6r0ZqcWc1gDS87sXUnKP70Fvzj24bdCTNQ4svxSd
m7b/K4Jei0xX98W32AsVZDtXpyQXHSrd+5n7dMPbtc5IYIYc0wpxwqEoB+eA2rY0ZAblrri1ejw0
3j7KJ+zkRqiueQPoMgEqxiCqc/91C/nCjrslHHNGJtWJwSYya2vUOcltCC9IpAT4RmnI9o+iA6D5
/DYk2IQW2EYD6Ji8/iYPIs1PilAQkmfXMHQkJ9l83i0yHboTB6vUGnxYxVrMF1tujKYnDgwifrt+
WaNZaYU6W7qYVYe7UDlgJePwpS0njD1a+GYAnj/MIz+/YodfuMK/X2EN7ExMfOaeu8ZLzELX90ng
+wNmhwq0hRcgocEhQP4YI8RB56EeB0SQcJYZirySL3oTnG5LnmPT073VVDag7QUD2ExJUI4NvYAC
32uhsuUwx7eec5rbh6beOGsIQ2648fx+Ihg26B/6du39RTq8RHHwHg7Czl+wHC4+Z1EqYWqIVf9y
jrmKNnUK25sj2NB4TWeVjtBYtuhMJ8uI+I+H/uc4JaQzNz8UF+7Q5WM2cYEiOGy9dQ9JCo9rZ4VP
wt8WvqevhmwJVMPr5ZRBna+yUO8cIQ3+9gALPIr+0zV1r4DqL+yjyY14QOXDFVXX+x8CVG9VT1ND
uILmYXXbz52bsrlgL5+l1qV0lOXK8apZAi95uwwDnjRombc7h/jUnb92KYPPMcwaBTWufyM+AOaw
6QqtAB5u7bmsjtURZvJbWh8XOdym78cXft+BCxnK0+DTJ68VKFLzl6BjNB1yM+7n+ZzEFwVxgRGe
z6Oncx7YmnvCohEE5yWLhQmPj/Labz0WIx2i9bG9dVPyGKfG6u0YgNjwb1AFo5ltHnXnNpwY5Wm1
nh9hw5ax/8X1bdhwswvzyEnxVoc3b66bS54GI8hPYsfk703NXK/rE7mN9upD5ADaWahzswcV5pkg
LgjaSlrDFF28BkRiLoZ6NBmoehNtO3/Mfb9bcO2lhTl3dM6kOJuMtQ5diM4BRQOqja3y0fT53H/6
vnmEeeEz57J2fByY0LwVWYj6ZQhp9tDXT4N1Bafq8L1Px0EkcUwzkXqw2/y8esISSlGJSevAnrxA
uG/0eIANEEKIqAIEOez4wZKZO8RQ/OVLpHVCpwmju7pB4ToZEW8oEatrI2jb8CILAeBmc33OkAtf
PXVYVOd8SBW7B0OqhwwPpUuroQm/ogU3grqnBYqOnrlZzGkS02ggYp2UdYUObKH6C1wIfd9ytezp
chZh/jbCMcXUGoAXa9p9Y3oFx/mMJ8JMNzpqlN9aXvdYLE3iZ3KNO/HmIEtDmwWRFPr4e1kUEM9u
eC67CyIn20SbIG+muvdxt44D9pcbEQCUOVhz1fU91USITHJNv/BRcphd/UmwHy4Scp5UVnlQI4+m
nq0zMd6nJ/JWdAF9x+uMo7d1fmM+0wrWVuNsTT/Rw0T6nzian4W++TV1sAhvnemrJkTvU8Od5Dar
CJ+QunhpfLLb9XNBUjTn5BRWRjN12x5fgu5SW6GqzXmYGs3bmjzUE5tGKZ1b+KEXL3TWEzhoGnog
pI6euV+2K772uNadhy27iNxNdQJdkX7sWgEexXqvT0t6sABygbvPu9cGie+Yw+q4EOpumfKfNZ8m
ZDM073D6bKzvNjUq+8bDjgQOhILK5DIR0h2YOU3wsmNIXH415P+eCHr+nf2jPsfWcloqaEWyLYZ+
Wb+9tsjdTY6ChI/TZfmcLjPkNBbb25woyD5eOqIW4fdlZvKN8rKPRPRAQAUf2YSFVfrO5KZ89Nf8
vnwM7cHvMEH/bUCZClbuNZAgv+CFG3/0nqYF0eSLUXWSiXsTKveBCY82udEhhZ4QsF5im+4b8T69
VHUAjyk32/Z9K4tNzsmcUb9/30oIqnk4fAjVoQX3WfTdOymQBJGTC+VVf0wh9FBrWzg0CB6kOaDH
kHe6HGEvrGNMs24LnkYU8SYRtBVaAjW4V3Ck3hNHHR9NemINRQn00g1WhGj+rzS6kezEBtZt9NU7
pzy1ZhcR6xhrMgYHzbZlez+XeBbzh4FuOuM03N5XxFYsVV8Git9HuL4F3cLBCMtwPFuyZ0sUAR4B
WdmGu4t9Z4njmiveUWIT0xw1WOseq9DXNImqn5v1DplVCjZjoT6+k8QJzUFoSonChKQ0mc5CtPDA
qazVz+U8WpgsLneXnfJpFOShzIfYWI7hBMCnYcJld+3mE0wCNaNVGBfioYZ8SiGIFUNjkEU9lyDL
WAzJZXscqs9fRzg5WS37x2hf5vu44APmzvgeGf8wr+OJhC62kdwO8OFTmFj252oPPJlI60VXutWx
Zzf8+MQUDYj71Dt/qDrRiEd3nHJ7kbTxMuZ3rLsfTKUA1CpZHRtoj0Hl88aZmRNbhn3bRCg23oKw
f3cEM2l75e6MdzBnkPrjAJZL0N3BxHuzVKWc5t1KmcpvDJFw8VQZum9fXYBxfZixNF0Ig/kQ+xYU
KNNd3IV99cR4MaTuB3D0R7j96TWY1S+ynO15uYTa4gq0ZlcT37VRJyScaMPk+ILJH72hhodjPV12
8E/izv7svde8J2vIUEbvK5R7ND4/lN14lz2cgohDisX4uXvj6VzhJCSIamInRz7v7C7donN7ZJri
V/lonyBmYICFuJdpEuc3Kurdz2WSkxtj1BI008Op8mXJr17R3CeEyJwfmaxAagpUDLDVIxox6f2h
WeYNNZyLlMQBNkGdt0KiU+XzcxCJxe5iNn4+Zk21H0cmEDFoqiPOj0ynjPVQwQSXoA3NXzbahhGH
CVQB96eexTs0i32+a2f5IXwWdZTM9kCIeIXtUUMr0WeoRaUZExhJdDInK17wsfbjNPD3MHRRQcNa
9jJrcPbReDrsrI5gPxGCVJrMO32rz9sukAzQoXpDg6E/+i4fDxtp9tPtQrakka7Y3JI8CcgGyFst
HdavXok1gX91jxaFwmlo1GnRubcikY7lxlfuYS+e5X++kEUiokrmNSL/NMAIxohl4vhF/aMYlTkY
T5+xHTbGeKI9iHp1+fFMPrsf2Y/8I63mnT6sbxXw9ck8bLkQz2ghM75xLHxTx1Tiqz8Xd+eLwM5A
dzzKSFUmEMItEDcXeEUoQIlmBBD3d/A//BsfUGeDjuQNMVo4g8bgIU9JoOWH41dNNOuXu1R1s+GK
bhWJGMDP/fAYT8HVKhM8u7Zf8HLi4yLUdpmQqymz4SIM86l/4wmn06HlADUSxbycdzj2KpSQbGKw
e8wxkDGT2R7wfkynx5QI5HtnNTVf7r9e05LDco2i2ozloEepxYLNmfet2gW6gTgJ9nwJEbkUKJP/
OByyoMmrODE/nUUM4SfzOaR1sF9ckY7bAYA284cVG/Y95LzKzzosdw09xOSkAU4ELyazjqpvcnfC
SekLDg5ebYKL52/A643aQ/uaZjEPHANeRmltfAy/NwYTYHQqN1lY4llFlJ/R/qhC85mgoGLKITrQ
aYEgGGED/VpNNTt/wDqBLG5v7sPxDlWltV5PkDC8ndGaNxbLphwIa5NeQZZna2W46F9GFHZId6t9
2ncaKSYe+m9F2tWlB9WNGxGqkdzd0vs15MEbCQE+HRHz4ciGsWvOFQk5dKwV1qRzQCf7LQghugse
YHOCB59YT8kiT4k/4YTaESPwFe8VDLRHXi4y3YJ4LR0TIlbGeuB3scFgU96t95l4W3aW3sPmD5LM
6RbPUVAO57+h22/s8chA6NbsU/xhjf7DPsPn5AxfmGSpytFp3CMTS0qnTWVAj8Fx4GT4kZUJFAZX
k9nRdwWBPYA1roQi/HGCI323NiPkuOdOCPVfkqWFR/BfpmPlRDL82CixmE/ja4zn4BvgviHjbZGt
YnqHIj0mVyu17jzWLosy9ROt3Y60ESXbe2WTWvU0mxWNPsJco/32cdjZg+V43g+S/NCw7DHHsr9H
0y7SH7MOxRvHoXUOdsbjs/sGo2vLPBMgyk75hqmQEpNBo1yrQzVTcSFOjGTWZ5sljnivLAEbZndN
WcgbdVtSPiev07AbG4qP4C0+0TTPQYGDSB9DoTm2OHBp/rbTbrKxihm5gJON5/TjENxgrNaxOJCK
LtDdIjUV62XBWZK9E10AHvuIRv8yOz7dTyhW5E3FT9qseAb4QXu0dVFX3z90RBtzhu1jbxwe+kFh
VGdIWav2CKiZZj3wNaulqnX9u3QBEujN6JJnZrP67hNf2RDdQBOf2buoLWrgOzrMU/VmZuOz1qt9
8dAVlN9WcyMLXgF16i+bW0UOiOImm/ufNBu5JSjcMLHeiOpxeo+cdFHMpvkVsV5FBeX2vUyXNWjJ
yIYa7+8+mxqJJUdZqVwyoCNLfiMFRcEjWa1I4LUkpg2PUBvCIPq3zx8JttRurMn5c+Jb7U1SLtyY
wgZ02BA41b7nNtiH1900s59TRchxBlbrc2TW7z+7AalF7EXUIojET3j5ahu8fBpP3/MSUn5O4v/s
RyxjShIDygkRX8F9NcFLS/QgSDcRuEuFfMcBA+yUXUXpkbfE2/7uyF9AWVZgWut+GnHRAIXRJRu5
BSjvZJ5iaN8niw1gfGPVxAKnKhC+cn4xCl4Q/1K5xBxeDvSC8VjV+M6I0cLYWA32T4rl7GhOPM0B
0Ku5UJc8LlECbVPXhvpKQuwlnZ1RnxI80zn0wwh/lcjMg/kn9szklbDTQG+9rHtPUznO3H5/mfOb
PQ73dJ8dcjGrZqvxidO0dycmXyPxMiGIS+v8icxgI686i0WG4PdhxpGDejaMEOhWiN2PNjI12WWG
oQnbFJKjZB4vCa0LFD60IfstekW2w8c8mXNgHS+UmZr6w3W3YJGBs4YRz0mBdFTC8Lher57+mZG8
Hg6EkiKgAOivt4s8eG6W3VUtksx4NJtVnpvDS38xFvGZ05H3w0bJwCakQ8wR2HvE+fD1V7F7AZSI
ntSUA7mwdRH1iZCU8HMgMsSmCnnh0roiF1j7rcodyBsVE86EYwxsbsjRGX6CzZkYZGxzsRkoWAA/
V/oEjHSmBPKccYNjD2BAtx9vJMrM8P1sKDqb1Rb7H4cfqtBrY44uR5jFWTwkq/NHfz90mS1mXf5I
C5AA4YdRvWI5QMxEqoL2DgiCMrhTrhIDeDYHIkSfyX+gbMEgE8u+MkiZZxWmYLgU1fA4nHxB1eBV
4b2PDfLa3PuWjtJpy59CZE8l47ljX9mxx3Ayn5hpZsZ+aaELMytaRzaPcMx5E+eFQZCm1Z052jhc
FaBJ6RLbgyezkAjrki6qjzFLWxxU+1Bq7pKIxJF3d8MzL7+la/V7ilhVp2PWdXQbhElsIDE3SM8k
ajHgKH6OQjtzpd9XAmtPZ69QAa9kTPGlDXHZqDek9YvUrYLuPGEVXEaOYlLBQNIADW5Eb8KW3ckz
SAlsQDuR0xKNLvBOOQnxhfDGOa4intWQtiDvQ+hEqREDPVnvGEaF5Y/AC1ZUEdbxPb1nwm4kKqJj
MzJ6c0GI8W2mb6ioess3cURSlwCEIoegBLouMJXyDzh/2cE5CBad6eIyJeZr4Az+UU2CM2LZ00+n
dqNYSINYBESigEjo2vXtXWv9idQkOKMYwph4G71a1IfPKtmBu6M39elP1X+bgV9tiL8Bzd/AYx1+
1Gu3xs86JIQ8QZLAYk0jI75KS6IgTuI2LMm2squpyiUi8IX03T4qR0cSiZIEE34dmeXJweCLubmH
5ZEnGDehgT8dYxT0BpXbOtWuXNyZECjwr0k5oN9UvHUyJUzYIp3GRsgS3gr3PiMMSQi9+WOB8w7a
TdiMv9bBQrI2Mn7G0GuEZRfWBTKfNFArpU4QcyiaBJnYigw1G8yxE3NF79f2xOXCe4phlBleO70o
ARG/FcQg4Q3ZgsCMGbgTCScPPlpReojWjOJ2bia8ySWlD7wSRkihJ8H7i47Cdq3DjlvtxI9mklkp
6ZZw/4K/Q55xaMaSBZ+X4x+siJ6AlDKD6+mEc8wmDAR+hxgZ7i8i1MjzsSI7WSKE0cXl+ngDfvJ6
Sxgj6SE8ocLmLJzIogF5gKtMsbDB+i9aUmtTVEvzyesoD75s5Ad+IGriXG7EhbtsrDNIpA4iTs2T
dO221K+KronXUmEbUbS/VQeMQ7Kg1mLsH3N9/wCHFW0x/oudAw2HxicgyETbjU20EVwA+nSCiZYs
JaScrMx3szsOfKI2Sf9idDeG/HHATaBdhUMSUI45wmIKw0gk/sH/7de88hAN820L3oEc13gKuUTi
Ur3O+0AJ/K8Qk6eWFUasUnDIy6uobof0BHkChUAHwZXl5zSf5ontFOq1x4/BjW3wY5f8h3gID1Gt
pnDHMdCsByFeEvHAEuVDpI9icQBa98zi9NWWvuxxkoKS5hnjRc0tYlaxdG2hskcGOTUe9VWEoGw+
WJmF6JrE68gKBHsIeMzKSVEdo/UW4hZ3s7jPuXUX3MX/XwaVhwOv5W6snVv+jtgWxgCT4m0bVJRw
JwqlWM2p/SbVTjzy4h4k+pCmZwlPMtmp9pdv6sHCmy9uP9kioR+XsvAps+SNuKYn8ZyIJ+vn1FwX
jvqArpSMmMSgD4IrUlekU9Iav6MuEVo3sGAYxRKOYoAhkK4MszD63oz7XOQfuMo8HHj2IyxChBIj
9ttzIHTJhP6DJiH94NWs69iltTeod2x+KCw2JSppCHJC9CSI2txmKO+T1vW95IzOJep/YTXOv3/S
HhNWw5TyhMMK+18HejidVeUUzyPKEJhniS+T7T5/XkgLtkEcZPaYvvSHnjwhFtrgnKCuaEDYhLA3
7h2eeLYHfv5z0QXSjsMpBIlqpCz6yrFQ1hWpxFyRlkiH5eSYYhEtIXTCXNVDzjRmmAPYZgIqvsti
M/aziNUNbZ9mi+AQYBR7HVNBRymo9oaXGswmsGGkXnwsslhD561a2RU8ff1r9RrVxiEhOQSVTYyM
+rYavwHy8xngfm+DHiOdgjJ/Gxt3zRli2Z/444lxAXgn/XuVbX9geOaIl9wnaBJAP52eT+pF8IA2
SRfrzHtaknMfn9BuS6AP9OLOJwhfEXqzc/QXgGjfp/n03xNtSTJxQoqxnicL9XItaT2mMjtETRGv
AsYMCPeUiVtj1sjOlsJ21dikNROuJGKeEFtwb2zdxXeJOY6HMkbMYfCXFt2rdxY4Vpu7tlCPM/y1
5LVxHyU89qIaneqf+YLGLIBctu7PqkaH93QOVEUhUSoPJ64ASwSe6j4Ax4yUJ+T7HCIybt8Erd4K
CrBotPw8XDUDDxEtreQcTkx5CJXN0URCkcHG1RqkpwA+W5db/7Ruqn9DZczqCIpc8JCit91PlohY
Sv2G8umv1mdUdiWs6DLSgxYYWvwAJ/pChcAJMQOSfwIdyCFHtS4CqA6Me06Fu/HLkj5prBiU1M33
i89hI1YJTJC9OSsT8UIRyV8w35GBugYJVrqiVtaur0hNnofFdy0GuhoLjo4o1DpthI0cWp89Sd0H
pFBUmlWvJtZQhBWjCZyqV4KsiPVQKdJkh4kTT0QFsfKwnLEbC349pbmTWmd2zLeITE2vPDIsPMjq
MRlPwNQrXRKyNuK9WdO5Xzwhdim3ucgfR4fNUQRRDNulcQdXY8boGnQQNIazUVsnfvXziC4T0VIi
JGnzgJ9Go8OniKX0RNYSc81Aawi75zPnw/4OjZH1ZEtEW9miT/vk7EUi+qG6RN6E05TwVXwtyNgI
rVt8zFOcAKWJudT/HMkcseMpWhfczdf6MJlWy/wST5XEbO40I4rdhK2mcgpxE/5AVjvjMTKJWBhp
IqHEqrgnX4RWp1aLIUUXAiMvWXNp7oTAWL9wQJAW8V71IaaF4K6fmrtRbv9NKMRL2TgeUXYXU1Qi
ARc4s8jYCpnvCUBh+k94BloHWough5QvipaD6elpgsF7QxY8fno+BNTdxY/ABPwiVr5s16XOLs+z
0wM3J3VMvBRkuSDGfg46chyMNUMk6XYL5ESkVxAKgd0xw/bIELGgeVlIiV7cnkqlMaPkCRkMppgS
tiLLa9zRGcwugQaG/C4mKj6IQP0jBJ/HZ5UZ0f7DX38Y+JS+mLrsB4Jckfhsf2ap6P4YnVDxh3jP
swXZ3dDpaJOoJr7ShnhGZnqOHFYPP4Wwy3xA0/yHWgQ07DqWzoB56gLNArWGGLGJCqiIYviLFknQ
GK/5UDbjbtrWQY1RahyMOYDBD8Bok1rrJcPVHi5x8lh/h+g5STigNGgLtC/RkikBae6lMyKFD2ge
8u6fq+bkIhBYKZ97AGnEBKk6jXR9t38GksvBKTsLxNKEvc1lq2UAhIOnE/k1BUf8ef3CUXtWJw6R
FWKu4e0jnav7Oh9sWlSO+euSTMJvvVVoo9v0iuBOY9pTPb4yBySr661+NH2BMU9GdtlzpWpWcFql
lf29lfrUiskTWqWLL/t+z06/q4gUtu1IYZMMlYCOChkd4ddFha7wT5T6Vn/NJqOD2lCX7CmRjjBh
MPbgDL7Tfu8q9aio0GTsTaixg++JkZ//IUyiArLlrnxePwkzLLI61mSWHPywxM1ZGRl6VcEH/bAa
7huC+sS0yLqx6ugSO1Q9ncRznmzErvUDpayednq1bi8svCZU/ZBhFrCDLqTh3wOIU2+t3avyKuNR
67uMWZHp+GsgJba/eMJHLCiv2ebJGlEKwfj9OtyXg+kHQRepJCL8nCIIcYp9pzYyxpDgh3iDCW8H
ixBf8JOliIjeG2x9agQL87i77Q1Mm+PL+4oZoeT54ciOwLaD8e92SqffM/9b5wbpXBSwaPHbqkD1
91eFzAh9jJsHLyeDToLryqIFIiXqUkfLzpmV0c4ICgdxCc+XUNZovRW859bLSTHYXjCZDd7+Ctuo
d8SBH8Q1RsWyFL3HrZ4cATdpngtbU9Wi3R5JDKIpO1MFH0Uo/I1gmFveYeiy+rHJKGm//TDF0gBA
75O/M9befkGeNtuU8Vb5LZ4eUMMFARvpZ1UNVqWBbAkLkOo/Ttd0Sxnz98Q4pmoBQW/aOQSbhq2B
EYQ51DJ8w7MxSuCPtu5P11t16s07fw/cAF486PTSQM+0HPsTfdizC1rhbfBkwKs1FN/TeQ9Q6fwx
KHmVaQMiI5u5A5uYg/mHzJAwv4Um2fbPxBRl59p/NJ3XcuJaFoafSFUoIXGrHJDI8YbC2EgiiCQQ
8PTzrT4147FPt9smSHuvvcIfpEGhgixqr85Q/QDhF8aPGr7pYPDWTFxe3K3uw8Z3DwSQ0wjrIowI
eLzAIBNADsf54PVQhoeoJB0zplc04WmTWRomlb5C8pMbFe7F9BN4bR7D0ctxVvGjILc3y/MG69dx
DSDM6dpR23/7m8Osi9WdgXAj5LIp1E9E7vgCBWh51DxjqXHpjXlt0gT/CiSOgcSVhOQJsszg32kO
YqXiXfkHmBLcRY3mXr/HOlzR4rfvo2sn0hh74Yxboj0n0ywIp5WnNKw3rCpHrMjrttubgQI7qNl5
SmzDh4sx7cvE++oKdqGrQ/KlubMZtMQBHeqtg3GBHh622rIus7cyVPcwZ12BTzXh8+bvNhhqQKai
q2wV/FqphQjgoMefm5bHtAmuzJV9cfZC8DS1z5j4wwCF0Qwv3pwxo4dy0FeyNw0f7hBcs8hcP+5e
stqWXN1D39QS+7G0B6ctfNPQCBCPSTf+RY+/sJ10KqAb2sCj5jIsBAOj3gPmOoyMimHBmNTtM7PR
v6T2Mto6KT7jHrvwmZycH/59z6+wBnofl5Ea0zKghxeG2I54ghjLYmX0vxnISJ+EW/lEFsq0UOI1
5r4IwVgoNKCYN2eKY4k++gX/wPMtOwEbvgevvYo+BnMvkJ8IkbpfM63ndx8Em33zNBBiVlgZfqcJ
78JMSp52aNxinTFE65kfRrOzY/+0R6vydp3CdTps4cpp0M/+2giJva02UnXPzhpoTMtLHZYvINzw
EKr4CxOEUoachCKlk2pjY2z7Rk5Xn+12J0KwdatYX5M+v6HTEUbZuW1wyI/TQwQHDwl2CA4WqjR4
YyGvUAOvRbcz/jDXpanhdRcrZH5Nn4EYxg3oA5gzPWR4w6p6miVgl8N5AncCyrCVqWtGi+CrsBFj
KpIay9XWwF2lOA00YMDnwRGIn+291u0PxnMarX8SYz2mCvHxbah3Nr2S7IFzgffu004+UP6dmE3Q
jwW7PGNcdXYK8Gy9zCQ+H0NOoKdM5LRlJ1gBJX8V7gWgi5nQqxzZfam74vs5xg31cYEA4Z5HtAm+
aG8ZbvX2b12vtpNy2YZM4KYvEzBEqBRhCT22i+A3LPmMsL1sce6Kuwmd8MceD++dtTPFD30TStms
gwzFb5cp3hPBd6yCpdcuWOqjT4ZKItp1tQuu3vF7opO1an/GnxWQr1O2/xUYolBfngExAWVNrj5q
KKOXGrJeWaFlzVDrH0MNQSSONueyo43IQaqnRz29/REaMfa9es0P6c7PHexSm7w6yWfQQdqNSS4o
V2EwcbR9EbR0H6tvCBNp0t6j2gwS44TJk//qZJ9dFb8TDKeos3hq4J19MSQM/QJMVQ5GtsH/DhYd
YaQmXIF6uN0YQo0Zgp7weYmJ3wzoGDAjMNxv6NOj+IHDThO+Gfk/INt89L9zOX6Qy9AmOU6UNeH+
xhCVGTrB8OGrI94sNLRexpBy9aabSe5RLjDT/g5pYOw7eJOriT2hoxowU3SrWaXElx1TvcMcYixP
f/PaIdM7Bz+1ill28CEqPxxAcfQnBo+Arod0KmijMDDcRO0QWfmMk4H2LALEKAxjBgcDzRKp/Pjs
05vXptaYqoemqpkX6wfkYrR9DhByBKwNyQIPinuqPVfGBmqh2/zQAebA6tD2GcCrcDn2ImOIfp2z
uJ99gsT3Q2hmM6Ndp4IcA6b19ru7K7RS5rgrFfBsTfH9rj0wKjS32xgPv4WFuiFqxKhJUKZ7RkS9
/sFANLsM9Kd3HpRJMTn8ydh1Zo/By2S3RZlRNAqYD0n19D5u4yOKL+gj5O9tj5sIeoZGzO81r/Mu
4gtM8fm/SvLLlIsqEqFcCmYKxy3vgpsD8nSr7vmPCarnjcPD9DzteDaBFKTTATbTnF4Q7cobrZqn
kxyXqHEwQjIdQfFbwMQQU2NnUmJukhrDyCZ+01GjD1cnj+E7xy/bbWZXdEGQru/Pu7nlmVN92llX
PwccRU9/jx/bx8LMpa++mX4aD0v22uX9/X7zz6AI4ePIkdEZ7MQnl2WpJmVeTXthd6mRcRGVgPwO
VKyxBT4RYIiXinjRmxonuc6wLOVJYNcj0XFEtW5ynx0Deg6wEVBNEkRnPSuZgfCXg4+NdXAZooKB
BpoRRXQSRaH/np1xcEcvYNSLERtvU+RI6tlhbWMSMQIl1lsxr3ss7DETLhvc06LzY2GEA6JDddEa
AO2hujiaVmTohbV7zUG29CtYUYdYD3ujlnOd9hLJ/WF6576wgp6Mtrxed3cmPLw9GBG7Nz1ZdikW
fxmNj3KAQyVX7NLX0IJHu4JVuTj+Q+GPK/+BqO/FLUavtJ7QQ8mJc1TC55FORs5AJi7Re3xHKAtS
jKXXCc4OrHYkXWvvxiDhntJsQrlaOCPfH/rKMDdukFhohRfo/F6yZlGMysELxH+7qiM85kBZgvcL
Fx3ElUSJuxEKBDMHpN4ii8yWyh7rzGrcTa79Gzz9fScBX7n70JvleiWyri42xXLdv/k4l0pHmKBM
tt8i1M0etWZo7A8w2mG+Bg2gX5A8k6VXUwqnzUTbCYrqHEsqXmSo8Yb2zthtBl9fd2nGhD0P8GIn
oJILv/7tt1rdIeA17vYR26APuk4fHRQfE5x3rsSncPTLNNPdArAG2XgbMBIIQQuf8JgVJwXQjMff
LUYg4TWp50DC6tD8K3DgOntHOyqKFOuc47Sxlo1PTGSlPlGmtuMbWpZbK+Tv2u5teceYaA/6pWtF
6jd6fPP3Hmo8RuC79z3ojew2RcTWv/UGm1vcfU0gXjWXOTRhXTQGgGtgqFGOu8cAa8KjMUSLEag9
dJMKJEbH7aFICScHCuYTiKrpfDOOepN+OUcEA9Uq1Y6ZGgOg/n5ylAuCwy3T2NWQImT5IV1wA72w
Bv/TdH9aeOfJ0h71Br3d27No5+nkHp55y3BhPYGa8dJ2nvZ2c/ObV2j+8esdGniOpRWoFniID+Kj
pm+4CiRYA63LQec+xptks/9sZVRZrwz/Panhk9ASkOBMFxlW1C0rd7gPeI/gNqpwKEDGN6BbM33M
MWrIT9PDEA65HjQTHDSSIi9jMhN9ScydXP50aUucR1Wi/+CFBqWX1gUXyMWAKzaS59zet343FMMT
DKa33yUq54wkt8xS6JssKgZhNGziG6XAAP8yCLPxcV7kyqAcflCZ7fj3GPLiJdGjHrnMAdHf0F5X
tisXbkAqhSyHzN5PQy4W8ZDdPL+Ru4918ak95xjvggfyOljBPP0if+yv/WtJ53qDTu3j418+DkUs
2VEZo3ePhBbPnlPS2swtGO4QnHgX34EWXtEEgTA8JsRUARGnt7J5ZUcQAVRueTVWTV8li52/UI22
3SLXcCCkbg+LXKBDuQgEPOn3NxGgFJbismLMCXLHq2latTPGl4iZEM/8S9rrv5kLXcLjmp4UuiFp
tVbT86gOaOitm6gb27+bfrf//EdVRCQztvtgpjlyQaxOOIWpxjlwegIGKlm6czjS+8LGYsqnaDPA
khcezBHgNxypzG4xL8WSJEP6yqQ0pUtGQ2KqQ0PmdM42vza65DS2eikABV9fMA92VM8MtPkZz65/
6ISkwl5GGFLENDQLGDvRnSOzlVfGUX//sfEuq0aw3L4p5XcXATTmGfCPcfNiaMGsDfuUsQn/EVRR
428XG2/HzhlUfbyV4GBYCIP/qXm7YovdgpvX+cVwlNxzqPybeNv9tySivTEYhi9B+YcnUPLqLQaK
tDNfg2+n/wzpLjPww5ENjUQwP+gC3/BqZl3dY2t9QMblGbHTL0pgQckwYnNsAPcpfDvGkJMWPwOH
ER59oIGsZli9pkiaM3PQyt1mqj3jeiHCFyCqAJfDkgsVnGTr6IXRHtph3Ka4wZrT8hHE+rlHyhWH
Qv8rDR9SJLly0PtOi1J4OexhQaYuba+a0QTkXC716PESGtwmhh3P5DjsTm8KEgIhktEQ59BwxfuS
9tE5w3rnByvJloHQhSY+XW0fqwfa0A+eeKWeXf2BDVLSUi6CXPukfH2CsJy/vVfc0ve7zf6ZIzJg
Uv4276D+xp8N2nXvhL7Yt+O3dIOZGljr18anZUPVRvpVleNFD4CJ4RyAYsj8iQhYQN4pgMR9hiDR
3vVwgcAElB3oO+3uo/4Vd7It94Ak1URbMnFL3z8smxfYCL5esCNhSaDry5j+4HP16h8bhW8Ppq4G
Qh9Q2gSWzwf/N6LfZ3j4MWLjl2iMNiuan/A+j+5pboYPKBNXVIBfEQowCb1z+J1fpsKKr+T4TgQY
X3E/uujxGqtq1qQ9n/Y1epyiI088z88ZoI+Z0DnphnKcqtGATcWuHDNco5lEQ4kqmcYeCgdqeAP+
UNJcZebmb+IejcwtCnq0x6EtZjL6NjzCw6iIafUA0VVGbx/sDtbvWv8TN9io8TVHVHO8AYhRYJ2Z
3zlIAdzbS/JXIzDBrup7fY9s7RLdyPjTv1FNo7BCX0cekFQMuCpV6AjgM82uo7sJvqPF0yNZw/mY
8pqywJ5og+cS8pg+MkfcQbDSlEZZOf/s6Fx6VWxPCA3HPjULRcFcHVWxUudgp6VXVM4PBLAdFC0i
yxlV2IlBIdT1bssbo/TwssRplBZJWMSMkmBbI3f6ErELmatdP+5tR5GFxyOwFmVeUCfggKZN7T73
sKHP/2+KVhvZ6QfIjTZsoh6UkSLc/KIQAdzOjqkYEP+mGkiPIZPRFmOBEEzED517mtg6AHevRjhF
ZfIuwxmGF6NbQuP1BfuTsXfze/81g2ba4Sf0Pla1n7xKrahmonud3N5IPZO+4bNynr1/zjMKW6qO
BcRWEADgiLiFoAhdwH8NAzFeQAgUhUklq/7OXQKtAw/yh5WGF+FBdZvnkFhHb5E+rvRtF1jbSuan
RKjQ0/E9gurnuxCTpfbR/AdIDxLMTYzzbAuw7SG1TrdMuT6vibIFTGF6jD/RCDn0go3ikIWi+3Bw
rxVCVMBUeGKwH430RYwz22NBfxtpocsjoftI7kOvDICrrbu0LTeqx8aFRVd2IbsSYkyTXP55do1d
L1MQdXE1df/lRD9w5zlKe3DF6O3lage3E4/aV3rkANSZv9PdrDhVOl7Tw4bwKoFcmesjngfkLT0v
NWdMcLxBYgYfyaT94SuoHb/dhfrySlq3ZMELKLZYMeBck17bAMGGv1J1RNMbmzI0LmoGYAh6g5tE
grMKPi9/84sYCd1vWNBMvNALB3pyy9+Iyc6OoyMGoLkpLl5e0wGXj01DXz2NYH8j7Y34HWO0Ud9e
dieArpa4S/tVEZ8at9ZguSnuGZykXELSIhVujwE62UUkZNNJO3An4EX63xw4MbpFMA5BwiP+jhj8
QoeJSMlUpcbTv4GEkXaoAmK0JT88S1BS5m8uMZuA9I2Z2PQyhQdBROh6CGh8XSZv0XV9ys6emy9O
qTShO96LyT4iPTBgMarDCkzkoHlH3kogBwy8fdEBfyroQfXo3enU6VEXOcjrvLhNaQ7eD/HmmhX1
iuEGOGQ4EL013F6QtO/ewia37jUzeEqKFRQzRuXHN2zZfIwNNUNclXMpwG/XntN66dKwkW8q4LoQ
p6OLxPmKPwIk54uPyJNwZCWboLmBmPzZAwrdy6Q7jGKV6SMY7W0mr6ZvbRbF8E1jnmKXd+x3JxbO
ziMKQJrPAHpZFVBOle2VTui+nvcPrNntm64aL1XNHlenjY3z2W373/nxFUIHMIy5qvjPPu+1pUQ5
Izgemsn9sr91ht0dTpUA218kYOjNkXPpc8D4BlJSZnAH2wb3yXnPqRq6TesAqocvob0nPSSPKSpq
OPt0scnrKdSbBPQ6W0dUq16wLAA5x4yjNJwvVn6NVJ9n7w5d+qNwuMDy2d9heUogLVwfwfUYVdXY
0Oa0/elBa7sXkkHfmGY/mwyc4TeGjXJDMhIi7w70fvPx+Qmbob7A17mgXBRD6yOGBV6+szz37/tP
ASiasWcCP+bCyATa1Kj8wte1wnJsofCef3R6xDAw6DgQCveHzYRfrnohX59cE17Bx3/veUyaPlo5
7nxyIsUZ+CEyaVBiH85Jjc9TpheYBFAvf0CyTg9CLOVNsnyhJMBFkDEHIntj9jld3s3gOL3PT1sc
wdznKWBAR02oYfUhzIKPTAARbuVlV/0bk0IkKA2PNKDhFlz5oH5DjfuQczgBg+RCrzkP2KdwmAdQ
Ck06xEnnh4z7tD65l7SFBxzqA5WpFKum9DRqJdN5fJzumnIEMMC7xY/t4psTSt66X97JF+m/Bvao
TT4jI/uM7BnSBCnA4bp2XysV1c/kDpQ1/Gp52bon2iBQ7xrRGdaLCFe6gqGSPcJS+IhuGRTlq3dg
wj47zs4kx3DQrH45eWjpl62D7RcHAalgZxNden/0HVqZnVRoFa/ol2lxbyZ2ABIQrp+oiPUEmDWk
C2BDi93fbkeH8BkcOdgQh7v4XYgK4Td8fzjUtd3p6x5ye0Cv6zD/MhOCP1lkukyKGa+BmEuO68vo
Prlw5fYaQnJL7UrDOVCiXsR7FVicGr0ZHzIUQ0/l/E7oWRKaYGJeFIK7ZaQc4hwWnB5s5Q8SshEi
qv/vJSKg1R20KvqPIb12qBXk/1d4N959T0s1s7uA3AXH/5LzRiPLLvze+k6M6vZVGiFgNonXF0E6
7MjNqKYbvyZDa6UpKksj/n5cmATwGaRNT+0DigU8tLwADM1gWYZMKnoJPVe6jJAcUHOxonbZHbDK
SzxeasaqDiJkGxr1TGJK+AnonAXwO9EJKgPKBx1aN++ezgaa8oiIP/1ragBNJe/X15tLZoI0lh33
33bn+U0jQLL99EWKKLlyWLKn90CGtHfwBY8Jh/QOgtCtMsEL3sJpk5KnoLueNjgwXQU3RWTvhYKu
fewgYJgX/wtOPpK2ujkGUAMYqnQ1gGjgSARCeAw516wxr5GySJObhIKF+EnwmlA3dIaCx2O0yqz3
MAAaEJ1ntuIwDGZbp2Q/LU8IwJR0ZXGqAtIBck7qwY9nohOljK+LgvPEL8lfEPuLDGeBLG6ioNkg
bGFQawJYBfx4DIWgz9I9pe2KgUpMVtEZWmRi6rhiW/yzY7j7cJWhitBuukYFRrMu9xEkVWdHp9kK
STJoc96wKxwTOWDfEAPgD50pxvUrRftcU/ulhmcx7odmihRAn7wC2M3UprAmttz9cg/6GZnUCPpS
Kg1mpkHGQB2xJ+oFycHxb4O+eAoCN3glDO+X8DGALAvB8w3Uieqys8LhGPPW/EVCf8C+h8zqagf3
xbsLMy19/IF1OND4Qnhx413wFO8wCTc5YdeXtfEakIQ8j6zxhAYFOBExKU+/mDKgnWeKBiVQl/EF
f1/UH0bIH8qU+xJU7yk1HabpYJJCeXXkcWRqlHC9sc3ch/riij6V6hivlM0yfH2QcX2e3JZpzlLb
MVFrfOp2uvZIWk7BRkjtPaRYxZ1PTU3owiD1zuBoSUNxs0qPWZUVYWfQgchLS3l5HD76ACWYU9L1
AmOl95GCfb3GStKMN2i21F5ZDGhVJw3TFKgKp3U5vs4Z6UJB1Aks9x0DhyPcnKRh9xcoKo2NYqu8
ZodjVNBf8zi49JATnhfOvI+S4v2NTCYU3BgNHufDwquUgWanh5gqQ1EcrAF90IarYozQ4Ead5gZ0
KqYX1qhnpnr4Sk4pOO87RcmT/MGx1u2OCFdNEQqhy0g6oSewwh6M9dnQVqbtypyDCMnkj3fIOdP4
YY5NOIivvbE0k8vU3HP4kDwwyWXplaia0ORRgrqXn7Qp3DA4zzDBlAAwCHknVd1rZh1pZvbW5Lm8
7vvjh7wZ1UFmtQ9eMMnYh9RuRnDQ1Pm3t6A98OlGyHhe34M7PtMLfUwUtocljoztH+40uMMFlQkc
q7V9BahlyJHgqH9fMsX0/fcKMQFNOHONHRzE7/60Ra3iG2lAi5GawnaDqQ2XUbkj1xJpO05uwCwY
lFeXAZuIO0uyfp9fYmZr8JloJAxbA75JqO8NAHFLLj9kRHX/htfq1Pl3/mYKb0dNeBm8/t5giCbH
HQvEt6CdcrpXzPCHJaKawKN9Sw2PD+843CBpFsM9RYEd9vMpJy/YLBtRPznlxcaxeA30zPDurSBh
gWyc2gP1GDEFYJK0Q9LB6oQt8E5lVHyZgOrfwYWMtF8y5iCKa4hBRi9lqNOxVhaHnGDB+ADUizpt
3xNrRD403Uw4Ej5L3q+SCQcTQAJFKgrqHI/y1zZgunWY330p8iV/HEFl0MPO7twv1ZCMiG8x7IHs
UcXdySuxMtbL01nIuaMNGhIRQhfjSwWE65XanbYTJnZgbAlAUyT6IScAhqHnAyWuN0apkZpO5JjA
SFHdP0BJC5i6jrUEiT1PtDbBeI9wlaJv/gaVQ3UI7pe9//kFpvUCdEIHH2Qu+CmwYrjuksPkD4Eo
h0hN5DRBBwqnwkKiar1FaM4RSZSnd+t3dlf/AyMFPXqy/iLUhkN4fZE+7n0d6i36gMCCfRRscnTI
itFtRrdQ+rAMDjhtBdRGQ2hxZhBxdi3egb06zl4ROn8k9KRKTBUOIJwPuMYJGpHX7o5JcJNTcOQh
kDgdUF+nCsxlEHLUmFUmLRKbphsIGs6tNoRZwPyVMSc8Arg7wlvAAEgeEBY0PAVss/DfO2c0rxpO
xnt0saDk9J5UHZDnvEYqacCziqvQU4E+Qg+mR36IYMzu5dAqFSj2H2K/dDRgKLsApRR3aHistUj6
n5ed3M3FH1jns6CQ+YmzIyOZ7lDOswo09p3ogYiDFoDk+Ddrv4capD7sMz6IZyjDckQy8FMFaAQE
p4zpeO2iciFy8jgwG7iHhdfsODl61J5OGxUT4UAdkSUwIvyTJjLwYqyFfAnzLEZWYjZnwr26RY/I
ztHkj+rsPPjO2l/GFW+2wFZJLHQbXmGTF61TRhbRbLzAKMZmfwlDc6Z4jHUp9Oh+dBl1HhLsA6AQ
gBLi0S/0Gii68oovKBhZjvmr/5aYwY2xsGAxjUHE2uPDxcVFJ9TSeqb9KMNrWP910tZ5RN8VKS5S
rRE40d8b2vjoL5JgIxkJ7AnadGggxwBdYXjPHpykb9cOzsNLbO4pLXW0K+7zZotwL8UPonsZjGl1
dki/2SEpvEuK73hoA/glo5lcoNfN1Mp7i7m7Hcr80s7PJCkA9QEcYnNED/mxbRjVzEWVjE/QD/Aq
6CD70iE6BNfBC67VWvO/Afl+EzYBrfezU446HNJBb/6k+0Wz2AKMRPMfWMXmT4e/uAcpzSeKALMr
8v3fGUJ6lLRzeE2BPVkQLlpv1qJO8dpBWAGD5/5y8vHW4VYCOR1sSFVrJL3ssKaMeDq4cv8iaIeo
ROXNmesUHtXCJbXiw6jll9Vdm9hrmltQ+Bik7Yv5bc+NQGao2N7m1ylRONbCelksdFifw8dPCVjY
LwCZefiW1KZ3BEaERujdbyH6ISg2wUbTaRi9pmWUr6SylFAgqs+83bieC7MbMqmb3B3e4JXFStnj
XVisYgmjeAWe1b/c65Q5OqIQNl9v6e+eafI9ZJJaOshR5T2Euu7/aX/wPWF2HkLxEaHDBN0CwfH+
ywPK4q2LcQvmtvVpe0O0oQccdFxz2fqtvwQd6HEWeU1w8z8h6wPXGTMW2xkzhs73KyTEJ9xTKL7h
CYegFgt7+RCNGpn6yktH1eXfC6e89GUKfHdPycF/ZUev4xjRhEmSP5MvYrMiokNnQEoGgJryjsU5
Ep0MB+njJ7dAUCmblFYWnVMouXxePI49/guQK6BMdZVEvt+4ui8/Iz+FH2cMqtQzaZ0oey3Yvn2U
idBfAEpwdWYzGi5cyF+ZRLcRm18cOWCr3iIbn3bMfNjwPS5360B1xQ8eKjQBpfRLH2fNqGRFfZCj
JRdkxt6E9NnjAu8phEDIiq1kZSXfuXyD279C5Aa3oa3q5sK6WwkGcbFCEB9o3y0GeuW2Xh+XgGF/
lXNN9lw/rh6JdEbOyjWj20NfRfU7noWswmWK0rNfc8O7nNIANiHMyGqo/S/eP3M8JZE5hlNKNjGw
Ck8dXKLzQlxLsDclyhVBG224aQV/KrzeUFnJbaJ9h72RNeQ7Xh3Km62EoRCKLw55NPuPMSQvBNFd
LS19uVqEQtYE6w+ijhIhre1jDS/rkc8rG+qAZv8vcvZcxiq4zy4Tcdg5eoncbxa1T2yVi8cyOPhR
wr/y7yI59bs/sXo2fIj20GVh5BG3gBtieXPYzR43BIUb+eF7yHryk9l2O5ugvCmLLMJTCeKE7mRz
8KtHZ8lx4VF3Qoe5B4zA2NFzXmYIepgJNjJIaRWQn/5bOdA3iLAeqgjuqgT7oC3f7rBBESrhprgJ
WklbxJNYN5PfdH52svT36DxR7KlDXvwkSr4z/BMiG6CEOAR92MffPWUUNxULFz4+zgSbJQJN18ch
1T1xEhyS7uKF0IsscA2ZmePQdLcHB5REN9I8eu3+BikPCO1L8fSdqXS2xE9D0KjP/sfztaAvGJmF
H3GNUsKMc3Y8zhLOEzJUyFcozwbypg00YPiYncIye6RmXIb68F27qH/9gNHMIE6v7+Hm51Y6Gg5W
j8lzYAe34cU7eyi9cf9K0+P+yP6jowMlVEA6oil0cn9pFwZvkQMqw8sPW4nvngPcYdnKB7/JYPSj
fBSekFhqp2dv1ol4vAE+MCmLIOHUjei7fCKN41oF6cVpK1dRIZUNMOVtAI/Ua5YMG+s8LIEc0GMs
U2zMfSt5z6WfhSEMuzo+kFhhgSZoqnL8mn9QcLH23Yr9p/WROgzYZP0XvVT6WbwLWcnE0gBeTdzr
39g+vO6QnSchBZ0wdwZQYcTGRoMN2EqIH7Bfwfmv11pKiPlmeS6WYwswTSQwf1OgGwG5IJkgtLav
B3GGbGvor3Ak84dU9pW7Q5Fjtcq3F08ek7gWcJ3pOLGcAf2MFUIRT9B15brINZJVmWxRuO6v4GDw
MNgAsedpgbi9add/D38Ri8PoJxptxKFNoq7EoecEhC2TJBwbfg/pO2wH19E7vCEA1dB/Ju5Gh+Q4
uOI5pf3s3/j2oJYma4+825drxrUEYOos0CMTUuwdpAlNFFh2vHxRsNoeIo0jRgI7W872CaCTCWcV
7xTWLevyLjmNM0OnDEsedLO2ZrKdIMsm7HLAVSRiEj19I6VGB+ACpEgizIndQTj20gwUGHP7+Xw0
iiaTjpOc8Rlpwnok67AD2ugwEmlG0StD9S3xubwhKWPI9eGOObTxenFv2P5wAveGk718Dyq/Lxkc
sY9w/lygmBSqBydl4Xrs49ZFydOFIyx4hof/SczBkxJ1HiWF7MWOg6CXl6ZeFmTIwqeKSGRDVLx7
J+CMKAAo0aEPPJ2d9x7Sry2deRnjs9Hri+ACEYu+ZKLzLBIbETdOlRQNERZaUMYNh/HT7ySWA/Ye
OMM1VoNv0Buc4kN86osANABb3w5PU4NSBHxGrtFuWZZTrhKPbMZfpqdu+Sfv6JFKPOK7c3KZvr0m
Q7EGkG7yOqZJnZTDzv4af3zkd+J1AFXgXQeiASiBF0sIn4ga4pGnxEVQcaUPa77JGYmUFQuDjDD8
eBzDJ0DzdPNIlSHTJfbijUuILGgBBM1eIYJW3P8NEUIF+gb5/YwGWW9E64Eaj66/aNY8ydbfUBtt
WPFnVCaZKvNoHHAxCKTYyq572n8y5aR3+E5UU6SZ61Q8QmUbiLsPNyX3icf7KPqNRr8jrx3ozms4
56CZTET3zPVcFlLrczF+JX1KVmqI6qaDGpaHCdxeY1Ec/MRw+B8byPMwQ5kkGjmACi8LatshYmTJ
myIIHAMukGT+e1TgNDA4w0c0IjBwCrIEUczuEE8gDrzWBr8kO4xDzWnWBDkMq7SoQZ/jPbuu7+vb
hNAGQu4VAirwth0yk8IFZei8whlpCkNiWc0wGakTLRexTOT70SOUdwxn6R8cWBKFDWLqTEuICgCx
nvGMBr538hn2+6cIzDpqb3KDONE520oOWjnRn1Qrj6gMSW38lKty86+e7sw5KEfskAbUFe99NkmQ
mLNCzrutwRMexrI+ROMMhJeLAKBEflrZCGttJoIY/KfMtbdGaN0HT+6O60cTsghCUUVo4oVtt1fO
05xwwAEq2anGvs3z1XXOROgcI7IIRpVSsAG4W8QNN+Qpij7c8gCdT+RMOX0dtPZnM9dfkTV93c1A
UHH9oYqhSZVRg1MRosjl2ehaCDF9IDwp7HtRVHW7VCXQkp03Qse4VpPcKiiXMB3xlH9k79L9MSMO
E0jWQrOuqE2I3dN4HA6lUueZpFLnj0wES6K9vH1JHPNZ7U+6PwdE81aSxIGgo+jojcywwfHmKEsa
jC10jp3ph1LflhBQ6ORKHX92/8QwFLyLv9u9GezLmn4RNTkCve0WVChLkxYoJNEPZ8B/IV22GAr3
kj2TEvsvsh6uLfQxzjYE+9oYzQnEc41AjkeNhUtwJA+S43lPteB3x2X2jEjV80Nm52R/1K2KByov
qw1AlSWNBM/Oe5JXkX4JiJMj1P9XPUvaG0jNUVE7W7HKMOFHmZahNVVj0jEqC3m5SPch4SkrXkJ+
L+ZJ3d/f3z18SsppeTNsH8nO5J1J1nkiWlled6xLHsKnsL1lnVL+FYM6k1SOkpwwJKmjlOMsKV4G
nh0kHGZ8+enmUnVIaimRCJj5vwqC5eWfZY+FR5LbU/ZMeaqs/JPMvs6UlTIsjv+eh5m9/11RzBA9
Cx6c2okDkTKazLfOTmEPGR47LzMzPoToupDY6jDIb34TaCEwMi2kEB7V0KH+YdCC41gPEL3KMT7x
elTDyg7Q6SY8TJt+NWbo13+BUISpiClOXiL30MC5Aj4fWRXLE60WlmTrQ7JPWp8y7ON/AJVd43au
B4+8SKtI803+ZLBQfwQMfJ9echMjmiKSH0W4ifqaNY+CtMrS3gD/FAK/yYGUikunvHTTU+Nn0pKj
d3JUgKgDW/cVmGB15YQijXXModQ6cntOUEs2ZIZyfP1Hz0fG01lWTF2AV0GmhS6LP/Cc+bfPJAmm
2DfoouyDnHgGv0TO8Rlqp1fnFivhI77/K140Krmb6iTI5P2L4ojA0g25042JPkPgiW4vE+lAxqwP
lrPkEBIfJYu+OhTJjS9on3PfHOG0+a9A3tK+je/55beNERwNAL9IcUmJeQvYEwb5tHzU/oPMh0Ij
kNWEvl0qJbT0AthgaZ2htYR9LhrtQScVr0EyI4NkVX5cPjopC2pwGm1gkQq2Oeg45CyvWU0Ru/mZ
zSjRZ+8MRg5utcQ7XDf/vdn7GH8mskSp2eTjv7dyd+ASEk/rsRFIE/YRW4kW0H49c1aekfX7Jnp4
84oYY25wcnqOTS4DDtEFoOXIGEqmAcCqwvNSAozlV2GRWYjFYPhMBJZ+t0QRcbLkgSnngR7ZyNS6
oC5oqR7BJRFtEWFF1ED+ao4IbNe5BNScnZmSyMvHxjU9NMMcJUJTmGLunGrZJbpEpteLPqESiSYA
OvJuEzSBNAVoLSDHaQ4lB8EwmihhDvFyGdpwU6TqYCmtHgtZXhs6ZwoSlndPo9lT9pnYUZmgwO1h
LsB3ZbFe/Eciz/risUH3xse9idT6a9fFHKlNDMYTgztiopsMVYhEQWFooj8pc8CqsuDfVHhG+Foa
obqTNUtOpwdr2v7oX7y8Ak+0D4DNK9naw4ddySZhXX9cxhKAN+t+B7juO+Bb3nw+Jx0n2yZ2xRRt
FXVynUEfb3+ei4LDbYJWK0datucrUYeUmNVBFJISV+LV/V8+LoGlJPWcSP4g9WvPs2igWJ4Zm4TP
ExWZkPltd5ROeL657vzOpYsnPZaTJKmAUY2x5T0iOjy/e2Eq/KuKpchSiLHdXD5t/1d++ckmfkBg
KDMjx5X4v0sLw0Meicfr9eVxCGWh1MKSjzIe5qoBzOIXsbnh+zQcucGdELoxN1k+mkCihenx6HI+
FN5+P3H7eZJPojRNcRi5e0t5LH0gkULuQcPNlGtPcktw2DXLQ78zgtcdtlx0+Szm3QxWHoiSrJMX
i82W8tTpjLFf8xt0jL3v8JzafrPSp09Ujw80AagrfavfrCA3OL8610eJ9F9oElyBy88DMSx6EXSg
FNKcYrIZ0yr0UD9g/PUZkvcBTg/Sze3nqqxv54q0m1wxY8kVnpCmWGmsLXut8faboIstnM3nK5jL
4n8FkrvLMsT/5earA7k4bVLGwLvjNpEdIBfpFcgCPPQbkPZd5E46iRFSw4yufZRvnyT4sLrQJ5H1
xhjGw40mpPcW3MFNsCxPMck80hsZCeu1D01q1A3BIyP7ESiD3kBdFoAAfXVJn4fCgtwIBTIZSawZ
FU8D9FG+wdNv9/+j6ay2HMeWIPpFWssMr2IyyDLWi5eZmf31s0PuuXV7uotswVGezMiIyH2wD2ir
e5umigdskjzEut4+GPb7fnQMXHeon4CbFpaSI2/zWOYODuPTymD7ceOI9OTkwOzeccSH6Eny65VQ
xn0ad07V8E9LYYZvSpZiK3fw8Lx5VcMVWGnepzN9xHhGxgJyIjm7v52O9jTJ2wpRPoo4p8jz+J2x
RnhCCR5lnrdtALcCzFvL8OVs4/xsMym3sAHgUWQfXflv+wAlMdjWzUNEwzxhqDMLAGo4JCA8IspA
DsmB4wKhtdjbKva3RT+Pu7DuaveTJd7ZfkOFJnQw86Lu9+/D9+wR4szMGPA1IQgydmTE4EzCUrGN
oR/wVzSRsm5cSerGzgM33RIbphHhMw6UixMvOwfIO3YUVJBIh5UjnJkJUft78ZgITSi3H4DHh0FZ
mHKMhWTytHcdcHP3w8ghnpSLc4i2Jfs0QBvXwAgEo+2QAAMMl4FspMg+dH7/ERVxvBuUxpZt/IJn
t4YYpoLfeuNJlJgSDva9eql5RNxI4sQ3mLdFKwWslmDNAxusWitX8eeRvkFcj0iFwLHYs4QvCrqp
iyfDLg9RV1gdWM6e3917NDaIGD8UdB5FjQZ+R3Uy6reL9JOroCf2xEN68RU59DksZLNPIIqGjSFO
ut4x4HrxGF25CMovFLcoVBt0mLneemeyDbwRSbR8YCnrm87nJGPMJDeInoUpkNEbUBx/6A1D2Mcd
ZlDCbFISuGWmDZX9I2KnwfJQlQ0DXLNDwraaTYZjJ1oJuNb+ojgugGXs0DCxlGkql9MB6ZRhtvG0
63N9yIXo6b7dNyqGu62HqZ5qR6i31t1Vs44V8WTdNdL8MEfGMwRZ1MtsGGHOgtKH0ixB7EwcZAcD
ZhQSenJ0NKx1LV2Oh7JrOGz8Tas+xGpzepMzEO4YcIof8sRqNU4Ai3ZCZr3U9gGcuVy55M4JfSKM
rj0DAxMl5cJIlf2Cs4CsNXvo2fUJ16ilM54DoCiLh/5LbqSSYDKZjFRQyuYeVZV7c3lwo5Ldjp0m
swTmScIw1uYohnvfEkdx4CgrKPhCWdLlst/H89NCkKZbLviTOYCWnIFIYcFD2DAvA8aYse5qlIHL
VLUABwDaK7Cm6DimGaywgZ9BhaKka/Ym1XDfgfYL2vqyBd4BkPGw2m1pCsS7VlpDY69GE+2DHa9q
f3ppHP/epHco/nObKSrMrSCNoUrWuBHKZw1GBwGifNpQh1MOKy0DthKGu0wZN0stSlUswEwPsgoM
ioQe5IPgMB07eT16v37Gcrljp58LhOZRcJQUq/zgriyosLk3wCAkjT98XNUxhbOuFOuVQotbwCM1
166f+KDDoBSY+Lxw6lYhdgN8AjH384HSIW04iHCpUCveNUZfxGhZtghtG4Km1I350ggD09Z+rcoW
hRFbh36+4qmmzVFbZLznzChEVe+H3DwvHJKdojG0E/zte5iHZvkoKbnVo+VJTgwo9oP+WaR2Mgdf
5NirJCcX0OQVZnxN8KAM4NkwFeAyVSqRT7PygT2rFjJpBuZZybk14SUGx27N0y72HXIybJ7E7nf7
k7Cttl50KoYKExQR9GMQgsUwkicSBOaiynRtTirD3vI2VSeDPZ2IcuOFjNaDiIMOiJxvTSUNSYhE
4tuqOHh/EC49AvKWRV8QDsNc7G6pKPW+HBMK3H7uFak+JSnscfsyUDykKZebgvQSVvkXGh5lJUpx
xlfdYPR8U+1Jn/AGkMWMwFaVyp/mZ6FTtudG+zGtBqRRVOAU1a8qdqrOoNQtBScSPASzyGJp9LmV
By4L5SSPeQOcPvSaauWpiYFkmHq1V2fhhpBfPzYMDfi+eFwUoXGjF5AR+I32uMS08BrDzxDeTwsm
hOhhO++N03678DJLhG+YA5y6dcXCDwfDu7/pQUZm5hGteAEN8BvWN2gKhREYrsPgs1bVG89ykEhc
IUfMn0OG+qWDwI2xKlFtunfuHcHi9Ham+0bhhC2GW21XR5DIDcaejOoj6nKojbi/0314EoGKOBQy
O2xRBW81bBz6MVbZnlkvW7o6ggQwbs0i1IdWBgNSzrRcas0Twk6uPa0c/O42E7Uk81QLbD9n6/7H
ZbpFhDgZmxLluGLF+XdE1oqckTmW/M4BhyuSQJ5UJYbH2QuYYPbBkzZS6liP/fnW45FzYkofSEL8
UeD4IHLE1EAzdyDoqoYcxRokj7GAGcdtr+3FcXPUZCgJ6RbduFEOePQSUGaGDuMUGc2dYpW7VOK9
Ix7z4QNN4LEc9qx0qcYZBUPK/5bYqarlutQPEwUIIJFPf2uZWGmYWvyoLIEzSMJTGGfX5eT1o8R3
uK02qAUhCaICf7n1QF/S/EP+3V6uoacReVb2FkSLn0t8BgQoJ6fpywXmL8e3kkQbNG+952IqldEG
mPUyed0NL0W2wYOxb4C1WGeGLygfMMBWlPQYcc0hz6BFdKOltLJvUwFGNCUwK9PuzB79AxezO8s1
UcFDxS+YnRsIYuUvlxgObHEQJFyBLpCwsPEJfBxbXBcuk323oz57pNqvusPJvK8MzyMt7F+cCsNs
tDxIxR0l6PrIeYclTN4+e+maRjYt6GyvBWPnBeYqLYnaVgZl9IcPUm3+86v6Hg7FJi0xDaVgy6Yd
SDtbzUC1LKkyeJuo4LGvfbyoH0X9ZMndKqJ2ZweECBsy1ZrxyZBa6xYapxIkxWICKrhn0QgOVFtu
0msyHoPlpAL8bA7y1oigwAuwo4nfyQg0bDENHtMaNJ32YpEN6myDM0KBmbWfYTxATKFXbDP7wGFX
05Klq1fBr5zJIA19y2FOA2idS0hxaCk6oWWlCSZm2lU4e+A09hpittKcvRWxnQPnseWxpATH6UMl
pTp0Aue4NdqzlbJyWVmjLJaEv9R0XbINJEpqtNj3bHDz/xvSosyseK5JOvwm84fU/klY8ApqYTpp
ZmC1xlw59ExT1k8SzdWHpJC0h1G/0eC+k3GTqJFCt5asRT62DWWCTFFnO8bZ5hWpT81+681Z3/CB
m5SfiU8xrvciDaSNikeN9vMwG1dCj8m3QqtXJLVldAB9siZDTSyfLddvkLwOOVEl+FkWSBBu3Kbb
3hZEVM9RFp5ShxFUYLwV0G+BscxpCUNfgD9AAItGO+7TFmJwc1S/POjn9LlgVfIMQaeJQoPNc56w
oAV2Jqwkm4oOBQRRjvRoOCRd8liffR4zXe0tV7seaGdz+3ST+9w53bPlkmsz56VJlWnumHrBJd0n
ux/5y5WrYMKL8FgJD+BaJD7Ni5brUkIWVHlmNI1+lgiD2ur+08LY0kamlyPWQq93JgPCb4fEEmaG
p/ZYj+VLAhgul1WQWz1QnICe01pTj5WuXJ9HTNiFbhdZD8+8PhThleYpOqHdbz2m3EAYUYbNG6fg
47RjFAh5MknTua2P7MW0PoVY6IZsLeWVJB7cXkVQQiCXkgAuGAS0gdfSaaYp8UW9GN2u5YoMd89P
ZBexGNQUSLRmyAU4kg0vQ1LjLdlAdHRqmT58FqLdv3HfsBflMvN2yo3Bv/lP4xO9+FWMnlgSGV0m
IXRxJbJ4JVCUGJx1XsmNcHW3uQuHaDelNCLMDLk7ScKSzJk2D9jnM3v5Wl/rRgUPmUsEk2uHboo9
u3mJuKXYo7H21mifsheGtzW2zzhA8DmJqBB7Vn9n6zH+k3DpC6Lm/JLli4SWwT5E+0qn3mVPdgmG
ZNu8yZxQC46F+ApAzCQ3V7L49zd1N3CxAvwVzWkwRdRrrWFnMeENzivreB0Q7RgZZScHc9yD0yR6
hAIvqakuqE3PmVbIhZCEJOAzu5OEGI0YMoO6RTymJM+UG2COLCKkDA2aWCSWV48ShJvhl9AugDKz
HRb8U0TP4BeGwKx45inCPl49LkAKQIfRZsWpNyE8jAybi1Q1N/gsA+dmFCjqwDweyJSHZNMMwwkr
NLBOEXmDUir800ZGzI5Tc67gjUzHoUicr5lLjWvhDQRvmwDirgM5VeRY9+nGsJ89/lWYjgHxV/4X
kZONPY7sJ7x974mr+8Wpv0YF7gz6W9zVkU0wajS4sww/U5BAzKi1WC+tcZTH+hyBGbw2lGEl9IAY
c37Z7/DTnVXxYTyaNPQPV2+5QW7gXBvbZNzkOPA+p11Ygsa0b4w7j8G7ZD7hi1lGfKD9ydQ2MPAU
K5wjPlZ0cpX2PNJKHu8yBnfbvWLvIAoVTbMrjBCETusJQiQGnkCEZnTDC5cCq8RUhTk6BZw1TlaJ
tM3Bh4LGZtXMH3w0Yc9olXjHdLxyNbR+/PY2jPWAaoo+dwPhcw/ciIZaM2PxyFlhjou0LUS7RMpf
EP2vzsr+0wzVwGgiTmZCTEWGA5WyxZhg3BKRiFCnmBhc1PDQZJCstfpjjOVhFZaL/hh77h6CCofG
3QVRgMVQ6jHRE+PZ6eXpXKrOjc/YNZEOQ7DFqhD1sg7gK9Xcot2mMchYocHAOzskekrvmPrCnzyE
GOHjdX4XxYNDrw2WaCUuEF84+DW+cEYTtbe77q8Hr7KFH/05GscSo1aQFNCme2PSiHVNhe0Zwz8Z
/lr4d+gTJBHUr22p39AfQuqo08qT115YjNCMmN1OkHFSOx6k1PpftVEmkahancUCU2iq+1tD3o+d
TltFMPnDtgnF/gF4z+CivrqfDGj/WOvpfooIGjVevnP0C7RD/HzzGJFN7DNbNlUDL7EdSQtutr6q
uviNrfKT1XBzq9a3eYXX0K4i6btGhnNH9HEfiJvSlbT/OHoGbtBpr/D2M2dxlVGqzKl5OojsAsY5
aiITg2ZowD4wJaIj8wjyS3Fs7n2cFcl5aG1Y6svgyk/LU2pG8bdLrQpaKFoTKyAE1j1pz86C2suo
DuvsI+CWUIpqvZionaMRl7BMRnGT3rfaPUgSQS+SQ/Bx1Qk50V2Gse4VUClD5tabqAOU9YhmX/yB
TGzfZZfl5YbYpJkMCajuqfTVCy9Fn6drxYx9O+GvAk8Z502zw+WrNmiUDHEOq5Ae79EyXa/m4e7x
2fXgfRGuSnh5NxF8Rx4QA4kYzvzmZTj2UTrFg9mV9+txNg46Z3wiMVwjWyM19GJTHPzmIYUW2BOP
oECNw339xcZzD1oVOITYBPa5MY4O7VyXeZi0t1R/8cdmnpIJQ/DH7cJX0MJfr/mx4c1XhozLsidn
iVLX8HnoRNHiEq9n77+9Hntstr0pkSar8xOSIRIjHySENjnmkpwP5n4DjJtvdLNFMj0EY1rWT56e
I/kSMwzhF5Fm8qaQ9fPcWeh0wEUVd0LPX4MTcWNLsHGm86+GEggSv0iKt7PimHFecAbgLahwik3P
65gOa8kRFMLsvpS6gR2FepCsAyymdyferc1L69mrQN68cza/pnD6IEiyz5IyYm2b7lpiDG7pJa4d
tj2qTu2KKq/gH66TdOMul6o1yELIbqAXEJeXDKuAlXHhR+BfJJCUIA8BaFOuYfRkg4YJHUMy6+pa
KQtWb3fskHLpWys3FZeTDiVgDZuwAJ8cAjDyHj8iiyEzSWGCLEkgQzKSAynOnooLyolSohUHxMwK
NyGnJe+GsATCsjb9lDl8OlB/qYRvvlJmxMVtFtjX0kQJ986MgBsbVB7k7nZEgkL1CMMEAkvUGDZA
ySdMHFnSavl9qIT5hPovY8vZuav8PtVLrmm4ojnapLs5i5y1bEa4KLNN3tgs363VFFMZoUYrHm8E
1WAkrn6Zn+zrh4Xo6EW3geyTlbMzApE0cx0IcMetRgQl0lh+nhe6OQ0yXP7deNBIi7KcQ4UeqOf8
bM/t1Iax4VARfUOHhaMPPe6Y7yAiUrhQ3Q1w1y6Z1D1U3iwgq9fL2BWT5gRXSwA/VpTDk41lwuTQ
PptagfUGvy8STO0E5UFfo0Ri8sQeM0ateP4XdIKWK6eVi9n4ezgn03VbQXfRISTT+4RgzRMwgs3B
q1PE6Yng98+sIcbTUQRofcPWZOlA1c1bDNvSVxSpAGeacFBGAz0GkDvxLIKJ3oeKgwEQFo5lULUL
8UhcxCpKZWaF4eP3wSBp1X0TSvFdsYljvHvemnBt7k5JSI+97a8nKpmQFydMoonXk7InDEmTgpG9
wYQReAFSUUICw9FSnDSZDOmTrZJiww70YopI5H5lRsuKs6Inuw5d60fYgWjFsw3phtqMISpDXkik
FRNZqtyQ8HXD0pqSooFbJ+N5ZRJXSwmUQ7QKSD/f9KSfoWZ93OpY34HJukywwWM0F6Dl9mtdBmPg
IohiDRXNocFG3cCkFud2gCl2HsNCdeJ3u60W9IQWrsx5cgq5VePcgvs9ukXnt8leMdFF9IF7KS4b
osgscN2TC4eULTh7tNc2ky7GZBqLAJg3nITkRcylJGyOFcWyCxOP4kE7+/cohpJ1NfdQybdZfrpM
fUpCywqbSNtmi8XT75BDcGlHZ3M0UDucuddEP9XzzCCEKyqrTvjAX+475Lf4t+k9+HKOfxse38QT
DX6m3ofRs6ZmAwsgEJyujFjJMQJD8b21Rbd1nv+0LqI+vNkKtfpECMfGqQkmF1ZmxeWue2L5aBm9
oHpBXgWdE83g6t3h9hATe6K+78V3IVpBhwy34XOhYqzgZ7FWDZ81/ARxV9WSFiENFi+KFhi5kPD5
FdJq8S6R+lID/Wo5MY1ItcFiReEHNKIkWrm15sqmGKsSBAmZFGMMuqLAUiFC1a9qS6U79RaljIp5
cnGnDAAx15dV3/ABvqSAq4YLPQn1wRlalMEO+TZDq6Cyypxynjx8omGRsPMSjuNHbGO+ykcpbtS1
EYhEuaX6uy8olXY2bBNIPryiQGNVrDjEWwKiMrAOtJ0m2opjJ6mnVmFCJRWkdhweHjT69hKiD8dY
cwi5QoQ+emNBZxcqVgV+JEOc1Mff91SdcnqUAlS4PhsGGxUh+2NBBNUUDAVU247mv61FB8IekVXK
Zi+c9NgFmkWrx37Kfg2YwiV+sEA4xWXKZFlmwHqIysAgBwMyQ8dhsHLWzRFQwscS2JoTGFtLoAKi
LrMWXPFuRFZV+1kggxoFf/L8pCkAAyhHU0CjQyphkYbsiyit/qNgDMV64d01rmiNTe6CLKR/tUEQ
2O34gGTEUBaz4KiP+3XPAUG0r9eXOGTVwRqEQA8GCwUEmTkvhss2CEmOj99bvmkMVFHFnBlDYrRK
V3aax7LMCghEZ6W9xsedo1e7TXyB378BhqjoxxALluqX6W7DVfzxFLZBVaxWNRM5Zbrham7rQ85g
9/gcXOOXQ1XLdqazO2foMpgKN0fkjzrNELXJ1aoCP+d9Q2gJQZHVij9YEdoEkYKxm3TVaTb8fhs8
hpo0TedzwEaYbg8wEIp8+kgKpWSGbXGk1cmyWAqkC4AbiGLsX0P0AMc46//l0y/LCVxGpAp6i1yF
WIzhT7iNGZtB16eWPJw1VtVeFVYWZK5jgJ6IK4+OH07yPjhM1DpWG/Lt0pYcinxQTNdY+ulJ0PXc
YEOm9VA3pyXqe+798his20cu9z6op6e++kdQ1RiaYLp/LXiS3ZY71cVoTYmptCBFG6ub+/Y12LZZ
PAVGgcKQZLyDv2/DiuZ3h+9hKcHpLdkifaLJXkh+LI8qvf2apzv/cnZNXWhMbM0bksGDI7v6rWwJ
MK5Hx845FaxD8yWy27KW3cAvHnjF2Z5nEc2/m59V4TtgleYWQtEo3q7Wlpqphq++F51RvYSwDX16
cViVgjowJOfpk1rpTidN32Id0PUqwFOD2IkeU3rOe3Do8CBM3naNWMc5cUlplv1dYyRPyz9aaM7F
lApKt2DbxWLuveFBg0BBhhQJmQNfnZNpFUi6WFgiauuy6hj0SJoJg9KJjySI4BfwzHi4s1yP1B1x
ZZeGF6yvIyEAI2q+wiatVPzOGNwvCjfSAids8iXtCw9XmcnNjtuMAdcXLSck5yU5BXxRS0V9YR8D
c5PAQpopWFaIHvsBYVwR7pDBYIQ4xXXokJmKQ+hMmgrSXbkAly4k+RYkOEZ+nxdHzDuPHkYpIUx5
esbMRQAqklSBoip7ix4dhmbsmZ4lyZboTntkSOwp7CQkzfdFSeEMlEN9131yb/QEidEhIf3Pfpzj
Y/tB4IHo5+BKA0ZbO3s7rlOm3LK4VqQpDLRkP29OcBenSctuo1Nme0rYxKxzqMqBJYrHqxGu/Rsk
Q4M5yhcMqMuhvFYOwSHYUUYWPdTFpFH5UKguLWAos8rGU86YJ7Zuf6YC/YQVrt9QKT6DAyAwU6jZ
PTaAKyotJDurUWfp3USEN7x6SM9SnEaVZfpbjN0eB55zsS7/kQAp5nC6VOnEW+b4KeUVTyZso7fM
usTCy3VSJHDs7XSNfTI0Bs+iMCINHQDvk4x6RBfURrqoVBVXAE+VLawvtl9uNjkGe4TIryQDrIrs
5pMy8A4vd8ALjZ7OSJg4x0Dhonb1y7xMFajEnFVrNNVJZt9CFiK6um7es1GKeH1t9lnmAPNYrEY8
1JHZSSWixCtzzz9AsuT4yxnrUbBARUxxUqGy3nWC/2eWTDXJpoI36Qv5F7Fy2/BThC0k2VZ46Dr0
DQybzhhUg1hCjTOUdH6IHVvxt8DgxpRkj29TLxF/SQmAg5d83uNNcjZCgDj20AT0epsZD4PeGPmm
2+P6pisXk5ctjP/5YyCAWFChUN1ycNGI9vvoxN6n7htIfwKGWjTPdiTgt58gluQA5oCN/Tqkr5oV
IbOhiiwzCmoh8oAyAh4lEQe4MVzQObZ50IarwRIwGaQcWnWtU26XA6BURpmOtEs8plz8xR7+ACpT
GMfkCEjZECwDGWQFcsaU113N+R8gaXQy+wq7PpnRKTLcufo7pE9Jf7zApYaCf2vxJVhO7TVaVjos
+bTSKP29wkfIvoMte6K2Q+EPSBHWkVkI+wVm61DjoXNnWyCGu1cImTe/OoKOZK0bWONUA6HiHJTK
cfSQILlr8h8WCEihyZPCA2MVqWU4ixq8HudxdvAlrc6/kM8hc0GtqDN0FcdSLj2pG8nGdciAEr/Y
/Z6ZjanmIs3kLdI5MsvgiPz6+Ke+4iFH+7Hi5P7y6Ydm+9orjmo54aGRTDkvU7LQ+IHvLb7s9SJt
oXxQaKwhcteaEE7po6z6hWT8V4GxJpYjmR8qp+Ni30DOImdijwQ4lUDiDO+48V58Fxe35ObEFmbM
LGdljE5nJXuL84kzrweVDkfOpi2u6BtO05j1xpa48Zlw3Tm2ywYzkTQdZm3XnSOuvTvP6NTKmGtL
jn+xXo2ijXNoyVIehA9J+wyrUhlbLmQQ+cEx0iPOqV+2xlO4tp5kMCRSNCtB8enBkAPcgxwJyntY
pWYKKt5f2c2xoX8s7iR6mnk+zacXp5BU0w+m8kkNo1PruXKUW9xw92FuUFJP5TG7xSJ4P8+RnzVO
/VWT70BtarA+EFyTTYnEbZiMk8GyBFOLs8sgO3glBabYWu+HJQ9Cpq80zhNVkip24NonZxB5CRBQ
sA/axQa+llY5eVC0EwacojN5U+mPW3WPOp1atEgElkH7ut9mDrZ7iS/xpnvIqu08gZUix1WgpKW+
XcAkaNdlG9+g5bJq1ZpHb5c+pkvu2hKlJMGUPSIHBEhE584d8JdS5cImkQDai/VzZ47uqXVE11aw
60xxf6FBhyOe65Y5mQpeiWUq8jtFvKp+xc7SAHEiUFQN5aMwp/vJeuKdPtUBbQiQoP/5HgI1/9gz
AkgIeQO2PDNqicbk8IJ7iILUiMErBZSPtD1LPJBvG269e5qWIQOKSMhDQh+Jha7+iuGKSYWUj8xR
8UFN3KwV2xhSKXdbUzKRoTI8iNhuv5/zSE1netTRk5Eaf1iZ6muLjfeyEnq2Wfc71/x1xF8mAeVj
IgFHYw71iQiiOkIR7Pe32sHaT2iySlKrI6qjdVDhojJJ0Ujcry07DHCVNrsr250ES2fMZpgYAVpD
tNVOqq05y0h8tqrJPzYEpQqby9VaEssBxrSV6jXpV8NvyHpaqiireNSaIhxIzqH4qKbgCnY0BA/V
a8BoSmdYcpEkW5yjCkwKwiY7GRFB0Rz0StgVTVnKEQTqWUtVNY3S9ipRRHxoafHo2Eku71RoqImO
eBsoanN8yp+u2sNIjvT2WaDm2qiTnnEgY3WrjEg9LF4e3nGVxtOabeUyYNQ1Z4Qypa2rO1e5Ikbw
r02s2/c7tkoiXjmfkXOOPQmSmFFJ0nzlMZesQ+MN9f0+t4kGZ5bDwSsHw9TuzJVjVSptykpvPi9w
sFxtbSMqwccdlhGri6CVke64ZkiAbD5MMgfdUtQ4OjVyPrqqyv+qbVXhEK1Q3+i0CKZfVpd4VTgJ
xoa7meJm6fBbIK1oeMkM6fgeyAggrA6ViPWAkZS5CsR4kbCeGf4hcO2n0kO71uyxSrKETj31ppbR
TzDFL0BGZIXCPSHlEIiqE6PK1QMFdMBzQdCfv9tUU7Rsf2QQ3QT6kunBTX/0Oy6UVhYplz5uracn
GZw0UtJpKNdTXJeMUZmm1pOIoqpacXUI6KiSrwro5hA1Q3IWK8vgMNhl+TkWDM+e8ABBD2ozZjW9
Vrs+tKKxuiERLcQ8/Xo+eiG+BYAu+iLKUTz3yfuUKjUnoxehUVk/aW2PUEevXcmxYGTBBJy9e0aS
JeBFLBslLCL0z4E/WPbg1tzXTZZyzH99dNqdenx1s3RCPL98/EryrZVvnwZFrp0wEh50lqhoP1os
4Nr6RM+QHhBdiTs0vYtzgQQnAPhX5wssKIWbzrZtsFDBAqikNLAul2ECwjqENghMaFBqobLXi+ki
KcDoHhI0zdOQ5Bscbe1jM2QXSZ33nbFZXQqaXHdQCrt7vwg3vwgMpnLnEdzmRvgBYMPzMSggrWT9
ujD6XHWWScNpeuQbKeMOfITZ/nmx966ISNYeEwOSU+vU0vyBdYgOoH1uXHswT9+in+KuIiSLtRVV
DQbNOzwomiyNypM0l47v7htv8dAdFKLX/BXvK6jo3pjy9UpTcpR1r/SBUvxlJjA/fV3wgjuTr9/o
1IweWBk/gz3TGXABY4wiUBFSXns3WGo3OZvMbQerJ4nY+dtL++2sv86ZYruRG9QZckJ1SePw7Hzn
N/hObLIGqMhh+SZHQivsrXv5p7NCUR4eL4ySyRUkWrcrmk5BDlrsHKfMw3ma4e0e5uz64pTCCHti
vNi5Ui3T/2QU9yle2QViJA8yZL5ri6iIpxbyiClmZ7RKoyedprr1erJkK+jujS4jGVi15WSVp4vH
0ErmQ+97D+QncQmmQXyPqqCPB/culgbXEYtDG0lpT3uJ0tdtNNm0t0zvYSQRyDassUJ0RdVZzyBw
Gtx4BEF5+kih5CFvryuO9m503dDDLN+eHBB62vyPXumG0vHgTkZVKoqtOVoFjOCC2TnqVaIJSClQ
cSngEZpwkSz2odcULwGWtoh4Zy/PqDtGMnMUeNdRDGIvZz23FmZLpT2DDi72u3MP8XC1dgtmSHWY
TYr9dueddyrt2nznMYeRYy0297TdgZ810rFidd+0o2mthjvo8lUbF8JSavSfwseXZQxLzcs4LIDq
AZrX0vvVvA33S+PviBEYFMaDZ2z9WnrD0LACvEX11y8y3NK6Q71w13iNoXpP8YtMyn9Pki3IY5HR
+yalFiZXPLjtr7XiJC4069TgxUQcJq/hMZuJqe1ODS9ZrDwJwkvGmgR0HYCU+684524Y5rDp3peX
OB/WYaZuNM0B89UHo2L4t80RwYuLH67Gq+doVRw1lQnp68fESo0T3YCA11AJsgXTpsCNB780nZKJ
hU+wCapATMwQWWXV9oY2/IE/eMHhYMY86OBlPxmawHC9Zs2t+denfXQyGfHkMnp085aUfo4F9ejZ
wcAlRLVznmCty+oZ0ZrRnjI4IHM+eJhVA8dYOFaDjtIsp2sWM+YcKvjDVWf2jv3mhi4sHaIRBwCq
r++9k5LtxW34EQl+5mhtkVT/RHCvmTrJ2row+SCV/Kosx7eFR9bEkpRMR31ZdVDG0ku8b+a1c5rv
myPFrjc/hvkhxg4TDt634QxFCSKJIaAQTizg8Cj8zhsZMWPWZjRoOS2NRh6Ps9sw18p7hRYSYVgE
L6aurLpl7LFqwY4Tw1c9XHce8buPk9TaV+g70es64Y5kHbNuzYsWOB1xtzLD1cmv/hVQiFcblxlu
ihiHPp0Dkj5kyKQZGTBBN3eFX+AjLrjMTyNBfcXnJj65Vh3ZYd0b8yZFqwCZ5BYcOzCPXVTvvkFf
hZM3K0gV+ddy09XPovVBSlnKntu3U0bWWA3HQK8WLTvRhz/x3n+gxqzh1kP8Zit+e+/mF0f1xl3D
4PDLkLCWVrvLVUFJeQ5L8SstYhlwsqETrVyfjgUjHBpH55k88REg8/O3jvwpStMtreQ8x0SWvnj+
3UkaclFpIO7ZeQENqYG3RLsUSR5NKtEjpL9g2DNkQXLDGEFOgK0vqv1btF7gvBIboMpFeK4X/9uu
xt/0TF25pp4utqW1k56uynep/kinqiPkz91K8wEflkS1KdoVvO/o0BIC9W7SZvG3f0ZQHy3rbe0y
R775GNDHjj4UoOBrkuasKGA+HKS+aYz2nlKvXctACljpvJERjV60GIzgM1XxQ9sEzrrOitJ4gUqN
ZL/IXs+rk54BS1NxIMqywBJIgh9W4e9DEVxuI2Za0bk4+ZXmISp2T46klgLSi1g61GHJ5ZrFgPCY
oisE/8hqc3JGrA2t9ygf3MIXCiv8hISxl1uo29AkCzZgukC/1liTYZ2996Z530TFW8s4uteh6HwV
55WQFDdF2E8McBSodhC81TMqt9WgMbplKMxn7zKoYUIjGajy9/yo2L74mKiFuj/1LsfQus8O0Mqo
eB4M6hEjLV7HqAc6X7Lytae7UENxpKqqQnd6bkQV2HXSnDK8CWco0Uh68+HbbjGqDAqzAbRxH7Gd
Vhr7oPbHRBA+Nk20dxKZScCdoxQ/xwKdGQlSrFNlAx1YMvEoJQhJOw/aFSUYIuY2Pg53pFQaa0QS
PQEEP84Og4pzdWkaSBzyCJb8yq6D1yyoUx9of6YiPUVRidgsR71YbOfbhU7GeCt9QS92A5Uk+aDU
QEwHRpPs4/OQott9Aatw5ODz6T5+ztAgPGgWfFAdKksvn01QGgT8K/ddcw6p/IcgVkbrBlxBnw5/
hKcpNdXJzzVvYa7J+Ct7HReadf+ARJApJXQZknUgHd8+ltXKdwYgsKEhyCGgBuvk6c9OPxXzGWMN
ZlWZSAV9d4hS/APHjWMq4Gmro61zCX7eYOrzPRugqnpsBHNcUclXW69toAKIDFrzBklovFfCscpJ
jvQZxh2PpgCWuz1OaMi4RZXJlBz7uILMLZt3zWlBertjZLHvVUcPpnLxctyTsN6ipwTkU0FIUx4Z
cQ5gqlduG/NaZ92jCOJOkZ7wuPlrYseVYQo4yFA3lYM8z8lxCL8uRwfjxujyXf89e7r51ruVD+Dc
bQaHCK+9m/lSXVn528Z1aojZ1UWa7IuqyKNz8yud/OgS7QbP0YElPrZKyO+ap4FePo/ypFNEDW3M
qfQ9lL7IF7BYsliJtZzzTbMfYJZY9GGBHQYfvBQu/m5a0n2U2uYWbRDILMbNSucwAPMCSkRMDVFF
3mvk7dg34bMHB3RO6UmNY+FCRpcT6K3cvoAvAtct6kyGPFLcrwgy8Ch3qG+8C2PLpyAYoz34yMfn
V7msQOrfSW/+dEvLN42QtTPBNVTzKS7BB5LDh574GyIR9v0WxAOmSrp5R+ygjd00Y3x36qCv2sN9
cIghDTCpBdWmybuqF9zGMPKxwBYALvQ87+glBRLR7lCteF+K8I4ig2SzktYbRQ9inTkrwaxTdtZe
nCH4jdqOR28Up1z4YwzEctok9vKals7lbc4gBwWegx2KLDCY1WYWJ/JEYSNWb4MiUx0NdcO1bx0o
lsxzeA5V8wNpKppyUQnJglaN+JzpCvbWYSouqoolYbb/ct16oPJU6O8Kdwla5OxpKxc+suzQluol
i/xdbRO4geVVMAOPkB9cG3KLUe9BuKqgdrYufiLPn4L/qFGgotKLJBsv+SXwLLxkzyEWju4jPWGl
pZISJsGJ1KIA7KYCs8e17Bad3rN54jt89MnVgeD12SddR+r9i2BVZLcWIgdEGBfsV9CjKP/Yuzm3
cd8R/0yGXtrEJwV+/oNbQ8ajBy7Tm2V79aUF+O6EIkZBOmgJKMlwAPdsnVxMb0jk5eEEHkFaSy0v
+FpXQldpTmyC+HyKKGi1WeBCwRe2/IttrYOkOgAZzjBiVaAyFzjTgDX8n+ocxe0ATEVl6oNfUVH+
su7DfczuNKym72GZYdAmWKqmSZ0I3TQp6+muX0rys3GjnvJNIt42YKQjkuxPiMibJjHoKkF/G1yW
6qlKnf3AEVFiOyYfhhf+qzax+uuClQBlaPOr3tW6/puqLyvXi9dyXDYNANYnreRxQy8ozegxfp6I
qvWWhGXV1hHN9MOpo2LbBqumurV6P2iy7kEkbIWgl8XhWceAF0T5nbOKs6dd418F9qZfa1wHgVzj
SahU25IwHufYnpGXJyVGbm3Rfd+AEWrWd3Z+WOO/8d8npLzkHb5UO30ZWhU8flm7CD102SZc92y4
D9oER8wS6HnXaRMYfglh/mY57hn+cSi0WqHciNQhkM0D11dWItwwnhXlHgKLqt0n3RpIBJ8O6cdh
UGj6H0AEZvCZd6Zj2Pl5PqhzW7dxiYy98fFwzALwu0Q5ZB2FzvVl8pNr78DQZCv6CLE48LqymwSq
YePOwWLIuyv/DBGhhKr+CNvzFr950h+tC4Hl1D2SN354hnPkd3hJ9ciU0upojygNhK+x7+WmrwGC
0C3tvi2dm21SgLiLVgERG42/FUX9tWLBMKyTpfSefN5b/+1SBMgreI8ESWAPOOTtHJU3jHH4rNn/
c9OaFBSrtDK2c2UPdBprGUiLi9fgykTWk4XOEAcmKNr8PipRYUbyqeT5WifXxZkxJkgNeQewZMbf
2C98X1OwBbJFEOaiQZqXhezK9Po284jpG5cWqrqInisN0Itbi0igW6u6uRkW4nofwgo4bkpzgdpv
g2FzMVR9pTLmCPMELSRTlAtudbmaU077Ioi9+fPs4w8O9Qzn12NTaT7kW7qookLdGDNxnGz5qCfj
Vo7JewcNKYBRNNkF4zQ3gxw8/GADvZ4UZmoMMDTPxj9MtirE0z1PQ3+pXu4JJ33pnzahgQ0za6Sx
dseQp+HatZgnmFJQBzRq8VqkfwDn7cJIY8YgUBByzPYC9pfJbI468pyqt+UgN+0DNYnOazM/tXO2
ERbYw84hreEOFrx/ex+s2OHOpVxd686RPf+eCU1j2P9LAQdWLdoNGR9ZEE30HKYflunLuvTXbWO2
Hq3b4+QAsbtVnp3j3YXYUCE1IzPFdAJ/gTWpZDEd98aL3B8pKprwARv6CfAL+SL74mBFWoh7LEGV
TAOhamMoFasmd37jPGNcmD+Ag9tmYqSPJUneMbgtr7NXAkY9Z5OXhl+Y4zoGFXu4b6v3moI7eSxi
tPJAoz6DMlAqgDf3boPLFJuBNjsO8HSMKo70kuTvzSApuimM/6ZJUe8iPqkwlaC9GhQ8I60/mHJi
IqV923O6Rx6fF7lElVb9b8fcBMYXWuWPNQpX5GPFUakK+jg6eO+tZiEe/UWBSe+40Iy776p5eVk1
prQxbmJU7pyntTNNJ7vEQ9/MjTYNZswuntF4NG5fyxq4VTNPb2uXlMgpm5V5IWACBi7ijCpaN3PD
c/8/ls5rSXFtCaJfRATevMobQHgaXoiGoYUQQlgh+Pq7knOjz5yZ7saIrW2qMrOyOvA6QwCBD5xu
K7j8xrN61FiP3rARLbOgx8GHzsRGAgbmvxpGOa5RCsCmFV3pSXXdvaPnriBSR5d/l6v2jxAnugX8
gBhtfko7ZZ6Udp3a2oZbpa3K7O03MUe7ufeo6Z34uzZoL9thk4vkRCvn3e1nfxnjPOny5gO8B6ep
1djXvbp3wR2CWAI30+byASaO8Qo4PM1km+DZKmKiyEokFCZUnJNgWRDaBzs4USG0EkSWoeOoQCCo
yg2lUh//Pw4ZpKI20v0GsYuJ5ltqhQdY8HMJ/xucg1twJpaou+MqZ3jDfozzaRKxGXHQCjNXTbVW
AWG1Xd0e7e5ys+yCZ95MpdfNJRissqN1k7bjx3HXa+zZU3CFnBfz4mq0l3dO7hK7e7PWlO0W4myx
0zRnhUBlS6pu28tDQEw9h08dJKD9S5Rt6tV6GVzYYGkCu4zJegh58cYAE4w6qzd4rfkM2NtfKj0F
agnb/45L3gX6EIKPh7FG/dOcLXmANZdPBkfQBKU4lPEEZcKECeJ8CLT2zyXBKoT6WO8STzEvU+E+
ZqZwhCNhkMqrE/HwhzlwIvKGxCEZmCnNVjZNrbeMPrVeOityeIzA+YpIHYjRXkgHuW3ckgoyQllK
UPz4pDwfjoQjsHDeL471N7huPsK8sM82ynBilwbXf0FoeSYbYwXNxfz3JLNhghAhMm/Jz+UQg0jA
9i5ulyvkhx5+ZAxgz8+XoLxYIJHhoCfNuEy0MHPMG0JwzBfebymkEu60SOgxM0MPjx/VFJ0HnXex
l3auW4qoggLERQJ3YGFNznqIEhTbTWhFr3Qa6MqP/TFzmjdIRvV+vDpzcXUu+ziW6Sc4EJjKa/mG
XSNDovia/hfTJ+hwBUUFPb+gZc5jGWhlEQEhoqYHN1yd6zDY8rSjZlMqFVG+ED5Cwf5IaHRjqj2j
Gl1+L0GVh1A8NFSlwtlugxvXAHiYisFr+oKLl2Fh4+vclju8GMxtSsU32X4fxxYMYQ5+jqks7coQ
5xLf0/U5I3jtBerl3Nx+XbxAUzbDO/NPGnxilEl7oiJE8ceHPaZUkKoy31As99eF8OF2TZ7bHiky
c4i72NIaHeT0lqOs+JL3BaHnQYeEq9vwyzJgSmDSSTE69ag17tj+vmV0RyQEPFzunfQzP88yY8oQ
rH5tWl9RQeEg7xr+TgPo3pHFdsDO8NwqzyAKVkSsegKsW0aChqI/BD3UYSMbm1X6EvfA+YnaU+JA
aACIZE0lYKUdKRA/OjT4O/7dQrJH3BBelxiaYvEnCawSTj7ekkXD6/Fm4mSuoWCXwwC5iCpHUdfS
WhYY5iqTGLSS6BTRtSgH6prek/AjvHuMB5mnRSQn4utB4DF5GgtiRvJaFfL1rLp+BRdFkqSIfyry
lAtOcKxBx8FgLv+d3DbQCWtRN0FxWe+fXEpJDXwVclLF6bV5FVkT8m56e9179ry9RoNDjsHGGJYd
JmZB8JH/yChYQ2wYRFtnlFA4HM6R4v5jgWNbsecAIjeaE0l9TftZQo54ItQAqQlVyNorybQQfKUO
38LQYPnkntYq65A/sc7ZT25Ov+kiaY11JUKE2wrKfUYn+/qShQ2coo2SXI11hz7KaW+7FAnSWIG8
heVSYVGyaLuoi8ksveeWWwYFi0wgDB+O5M+yYhFPKOKcWcD4ib09uRIWUe/JJBFh11q1J6iJeMRV
Pj9yAUAO9ffPk8crVcQ8lC2MBOurpCb64z5v2YiIpfdAe7A/vDI6nJi5C/oCKALtzn6Ip9HLA62Q
bU5z8I8BNOYMCVWgL7hQhl8+j1joQKKxB+LdxkCJ3b5/62PRoIGJiqNEHYS25r1EMM5hIPHFYYyC
LkTLwxnx3CCdrqziCME0K6V9xJFFCA57977b4RbHEScAIGp1eZm/USEyVd9AJH9DfO86JlUOw+n3
R8oCxtO/+a+uguIdElzRyF0MUTkaCPsp0vA8qS+nB7uN2J87zrE3b/BNN7yz58kiFTz93X8DfmPM
TeJQIc6VDbS0kug1xZNjX0zzE2r9aMjA7wSC1+k497ZgXoLjL61w4E1ohrjojTuBoGieAEUBCajM
mQZC3OEx8pjSrFLnRl8fH8KCOiuOc3AOsA1YqB49tEtonA/Ot731lXqQ6u7w+yawRhmIHcXN3lD+
97AbLq63ruglnL4IKuFRZN3xpvRKTRywiwXooI5bzbRhPbpU9R2dNGjadXs7U7TcptYGAhNi6ulU
1q+fF53lKoPCvvFKqqKjLc5AFWBXSlBkYfB2KoM3NMAZUk7PbaDWaQS5XwX4j0ki6C33LQ6sQ+fW
+yZUBYDFqPOH+eKo7ch8sRuSkOCRgV042jAWEsohty1dzvhB5H0KrtMGjMzgMcexfX7bn4gDmhyQ
Fe4XogY2iA6kXT08jkke2qrKZvMbQNdeUrbdJzBJygol8mA6k7zJRroCKIZ/6RzJUItZLmU+m4Z6
aZzZ+kFjMo7MJ9CQlV8RjLGw3kt0Or+0t2X5H+kiGxBJ1wunQlcnaH/AMfq6wgbzDzI9gph4SvEC
FRHU/xJskdgkcGuFPfRylHRg84cxOrGqF/CjIRpxEmvaRfMikNNbqGdK2ChgHgeUGvV/p+zrBGqS
7ZKoQwuc7CoV/ORKhzWvz1EOjM25B9z/72Cz1X3NBtkOv4uf2OC9hHAVzgzC35vBUtiPhlEF+Zcf
Hb46f/EQLPtm1Wk4NcR89P02CvxdyIs3xsO/0t32bgyixs8Z9+dm0A7iSek3kBjJKgNjOTAOdUmh
6mKMz1w8TLHhuDm3Hcwvij4qshmqdQywg3Qgt5trMOFy1EU/d8dW7WpTOy6JHNgMFHbPWIMp/AB/
12qcNjerCh9B1D/9OjfuaMBd7AAWrC5i9g3WbDi8AY280ItT00UJ568ICGxW+y0wlBdNxYEy8DHF
P45Lg63MrOdfb3rGxPEwO82QIoDfqzCBjlV0Al+jWg7UhxuBjd2hUc3Jes+fg+c+tWeqOjqizMvn
6O2heC+e/yG2ceP1kWola+2Qkc8pMkI64lzdzDuPEiMxJmzu0Mc+fXPsVsgwWuMbFiupsd64krrX
jHx8H9NMMTPvQwzszSoNT27+efT+zSbpxxjUF90g8c7/egCCJpavH+s4+iAY8UkKeViTuzOq2zQk
CZ6w1H7s3fzt1ZyAckYSzKMzAgBDg0g1Rz58+C2n9FkjTja+G6rmRXr/h56dHuq9nw3uSzXnRW3a
6Dji7jece9vIVczRApBFjXgfPmYb9754YB77+i36UnbMUtcf/LSskDYu9H3pV184DdY47IHXuusc
w8Ys7PQxyV/GeObPOogtF9vqgIoUt8RseZBN0VNkUXfZDeMrQWPuFN+8qrWH6QsKWl2rp7Rx41QG
SKFfqbvBMw0tRngH31aILsPKmpqu5JRnDBuz5EYI+HBA3i8/MFKtadEzZMpGUg5EN07pxH7LzJy2
749ZHfSYLk2FmcdGOX2vG9YG+Bgh42N62rX31bvxGKFbsW+zOLwwKukw+61RR0TXa3RUQc2pmqQJ
HawgqaiIkNPIb4FoUexFw2j3rM4sQ/hVZYIfrRZrHEzsq6ODZ4BJW3GYVms2FE9vxD7CKTXCnG4L
GFRBT4P9Ex0OzhQGyKqTpY8KBaMkMgJsaEd1QuoPRKAk8YQ2hLCFdr4ndrQECJuw69Ar/L0x8hH6
RVpecUD9YStAQvtLs9Q+Oy5pPA1kWjZtDmJQiJEKhMv5eU2cT6T+YkebypaDPnlETKQWAq+Bre8m
mw4dGGhnooYmt7nk+uSL82xa3xb7AtyVsxVqcSzO8OFs1uD5zJmXnfyqmOTKusQOL55UYche2HHd
AEsp42i7z8UNlq0aUOhCdEyDSlhWymyZeLw3nwqTdcaDmvgVElX3YIz5zpyCyOBkFVStOz3shuko
G0Fy41PhP/1eUHHjfxtUVr+v/hlVe2vR9c4BKhQsHEhc6zKuGre3hF6j6rLY17cl4eMD81kZP/Qq
DLkSnoPNAQRvsQnftEujZuFBfnUx38vU4r0BrUkAcS2V4KerEDjj2QiP0QOP4eR2dyBc3ABZujS9
9mjN+jFevzc/wYC5C5YL8GYCFeHShiG0bMdRXa/PtPmcNqARicWxeqTxxvq5xQkikmXcgxA/jZrL
5/S85pzaAt2MjnuiYMLw2qh9cIjd8U3tDl5mgjCbWtu27f2NoVUJBMkm34ac9w9hjXiGRjN2hsUe
9egGatfEGCKfgq71a5mdztNJNnnMCgopR52fFtrfPj7nsZF6NeMyfUTthU95bOb6xv4Uqifp7Ka2
kEe8xuKB+p93rQ6YHfIV8zSladgAK4k4uJr10pRnYZLSCr1rPY8IZRBVCL8DE/ytOgUt7OTzBiI3
BEOZFC5KoxvKCHnJv5yr1TGvDSNxayBedgs7DfO0rPsJbRy7mHTbvGcbK2s/Dk5RHDwI6YNjhNx6
3OC6P/6TTgzt0njvG959/xxUqjRFS0uzXNawOTlNs/WZEpRpY9vwGks1S2t4LyouKckYv/d3s5h2
F+yFiReHm6CNqYlR+tRN4V8HPMct9AvQulpm1hcqw+pg7/22t/R0236w0Oj6QFz0HJ0gOrEaY/U/
flo04L4sVJ1bgR1FdXOilwaVJ9I8v35inFXslFLo3eHvgddEgs9Gb3igkdrdbWyzwdVMbHq6lcaG
4/xJi/MkSMZ4YtwITjLjsy1CcDS1XVsep5tRl/UW0vytNK6DmnFnEAY9QF/yGSozoB4Wp1EPl7zF
Jig4Kt6Lqp15NSvDobzn0JCb+q7TPz5on7ZbVvOPE6AN+2uU/57rB0rOKFkfpx00f3uu50jPt6ND
D00u5rP0Y6pXXlh4dI8uriD8V3+Z5zvaJqO5qnWMOs1h2Au54cgHqU4nzWEFuM9d8wvx0oAc9OQ2
zHbF+kC4uO0QEa4RXdNT4G4Roueo/0pEKB92uXRU0sAY7C4CEhNIjCCJyuSWcfl77rDGO9lunrhV
EKWCRhw0HB71Js2HVaUJvFexN9YBYWgE6AjphkiVeYh7B7C9UxiTiIK1YJvaKU5qtNS9AQmG1abx
2re8l3tPjdkNICTqhcfdZlEdcNNbIRNqn2EHwqp4j1glY4RP45I6b7xNRsk/JFIJXULZfj/2c1b5
wwfinwi2M82w/2Fx+bCRytyGv4Kz3qRyHlaFH6JuNF0A8+rw87JQahMuC7mRe2ZMXjFHikRhsLFM
sA8BmbVWGfXuaOUpnPCbzqv/GKLoseq8JOk72Vv/FC6VAT9M+kwVyG2BcGYXqudF/ul9msASTScZ
YT5wQn95IU0mIr6AXl4Ae8TJ8qS/eQsNpgJ/VafOey55+82ZcjXDUdNaql1ZMGZYbVZ2B9qAWvac
yD+oUq8L1JlCdhD2I2AhxiVNngJUsqsKjkBb6Kra5b2kmInIeVk1OPcQ5sqaFs0Pr1POp3+ZQ/bG
R/2WXl/5pLnPYUAqUkBHNILmTlo2mmVLx6byOUrnII3Jy+wl4jdmPiCv2hO1p/Xpy7ndQNHRrKkt
XIIQkLb2sjKi3yjlYU/nuCA6yeXmhofK9LVruPobZgNtNwox4FC/i7slqj6jNu5Oe+v3rrOu8rDC
PL+tysPJfmK3M9/Qm96q9MwHIcjk8FciWqIZpN1cYe1+3b7e016vah6vjGQHxxV6IQPuA/Wib0yt
6R8McmJBzbtZhWppBihsMoPBXZfvJSzS+2o/Sc0w0fESJqD/mr2nc/Z7275atWE/fhl8c4+8caX/
+8ajhV6pyDUZlROQ+l+Ten7SaW7zmWZF1r1nuMM5ibeB1+HysED2bOwPETs8W72ccnC3qUY35BQL
7W8PAyBQM+NpNRGYdca8NEoAcloNKXPhYX6FeOysyANg7VUEwij76EfskmwakwX2+wsvZs7jmbJr
KQTpBMheqQLIjUGTx6UMRSjTW5HRos1ExadUtcYgymBkgdELhw1uBTzRzTGAaASsGTJwm/um4hQp
0Fc8y/79b9IODbvPvRvdHVwReAlUk1zs24kL9H4lgQ3OMQPSMg6gmBwzw7mJ7KXpqu+OVEGImolk
bCqiISDRvERddz2oEeIANPCHek+Ez3jLDw4j/gGxDEm04dGy5JDtYEThhlqOOOvGz7cdVzTZrukW
Jvn5DwW4yHw66jY0oKjnSdbys/jXNRf1ABnhQm5x1H/M2NqxpudxqgemjucAQ3zGm0Omw6z3p9kx
KpHkWfL0aH3zgxRtk2qVVM4zUNwsEpui4CiRXIJLP7kL+Gg+PPmSmlcg8fE48dqBfGTrGJZ33ToN
JeAeyYJOznW8jTpGd6wLKmdSgTeDrEcLC8IJTobrmG64pEybVRLkqV08sP8+OgktbRAtg87YLUDV
KaYQc/bgODZnKRKQZS3kPIY3o9syFUcQMPsDHUZbjl5w0Ajj9XVfeh/vHN3nNe+iEymLzWx9ci5M
NpR6d/PdNp/799VoLDmtxkfrPIWkcx+c9vm6Ri9vPZrTPzojQ/Y4Jc0suMbmU82zr3N5U2RoS/xW
atJreUtSN6afb3SKdJE0z570cD5y935irLnrDSuKxwXRBeEzgsI2ThR0MB32Jrhe3ImKPl5EEv1G
GjDY0lJJ8UFtOdmziyz3EzljKd3kb5kQecWWVDPA+MLJB3GQde14HEPdWOl8s6KfK9FVQmB1slJw
HFo/o+eb3+dn578isxxDDUbYmG2r3CB6s1J6djCPVmm4o5xQ7OicnScOWRs/G8SEExhuUPzrQdxb
OCC+mWtmm9e+une3bfZIIU+rs3MNGtbF6XjFKLNLolmQArqMtOlQsm3AuX8s2kX5KgdTXbkiIabS
bIKZEiZXQ7IZCyEKNWB9RYkPY7RjxPEuYPsETZKrlWRD6pGOmRGwEq4mrNOOa/7iXYnadznaY/yy
wkJDHirydJKzGW3e3z9UPMti6mXJhLWB34vMqdTwjhokfvL0MYgpcYdquQRZgFrYmrDe0Xv7zVEy
L8KUhI8gBkvkdJIPlRW//3rRfZGRMlbJhdVpRUb8qsGhNBwHgUe/+aeCO91LdcR8ojZ5U5X/sW70
VhEMoXL5j7ENKSNiY/iQT88OFsIOASibsdY7S1p1+jj+y9j036Kgtu9NPi7jfcrv7DUYBummFCaD
t2mt1zJFKRF7NEE7qu5mgFtCUDpqH/BAmcLes9iMpaTasA/8UNvE/lKotih6m1syYgvRCMYGBUoQ
MSVsLj0A/jcGyeu7se4Zr4XeGw0JL4dmBnSmoIwREtpRWfydFyDw43KFnwoqBqdG3nigrAJrIUAU
2Q60xx0jyvDiV92hbCNacOXq9KCNjrktH266J2MjkFO9tJFAk356AixIFskP1RZG1qvybKgHjEMA
471oBnUELD/aq4CLZgJekJIBHhgTl9c6MXAdhl+VJvgCMGY/lnTWsoa0TCaMCRQPBoNrpok4R2Ur
atZcmR79XrQZQ7f3GzRJq/NezYCEf1iJNm6Tljr0oUXJPkombRCiBtkzqEl10UHptGj0O+xIsU3/
Z/wKHko2bJxxHCpl6bWcBFnwHJyjy/Sdm43tfaA20S0vC+jtzEPoku3d3ZgNAJ0DSnPOJY3MhCtX
1Uyj36C9ez7I5gc2RDnjPIjoD2Zucryyns7RB5O79ope1BMqJLze8LIkouavbYsCARRQlDn6qUsm
sMwGG58vawdYjVEOMAhbWgJ6/D0F50HfZatOPJpbAXJh7r5SURT9cb5s3sEmB5ZQDrksZLGMYXJr
euW3TYBcsl9K+ymAb5Jho21xIA1AHanQCspBMTl0nM4C9Rhl912vZtPfGJHYDVAdCg/zs9rvIXz5
h1Aa8o99njxRlbcdwk/U4XpUjYIFck8VvMqCrhkU/cQDm0IYwRDRzN6OvSbVcEl4nwgFi0lb6jbz
dLKhPrblkIDV7SY4WcOqEX6tGv1Wv2al4cvNzQm+P2e2ItQgLvwP7ZvpeahSlre1Wskcr2nUfYzx
xuhcJjfq9C+GO+PYGIObkH+SuvQoAjlGd7c6d1265zYW1X4vUKctxc1Syb38BsylPiKtZDMREV61
36SCWBQmYadTLs7sSk8idBR0dwYJlgFIA0mif6D95N1XG9qaTVrOa8o/iC6STKIHJYBy2ij72mQf
s7L//r2yTTWcK02eMj58Pmm1cKc4jgpwP6EPPbBDHdM10Igaji8pNcl0gwp1ilq69U/M2F/DF8+X
EjP2Uq/jNFGt4RIfAGL4H8ICEmg6UPEuhg4UhplJnLsnp8EbXIOec+AUqP5Sc0xjqveCgbZTOwnu
bj7W1rFl7+PEprr5bt6i+7cD9NeUw9jW8H2k9J38Y3SIZOBYgZPYP4yd/iWvRHvSMfcTf7vdOrHB
SUq+uJ+1cYa6uhzYYYfRkQulOqYNY2O/cwnv+jPtWZicsMtuU47J3KQEI+Tcs2bk+ledgLhD3q9E
EeqKTqsBzqqoyRlJks3jap6O5yNhxzU3D9PPksPewQuS1YiK1ebyKEde1czH771vELmtaSHXchT0
6IxgXtp8dBrMaY13X4osMLCiSXpuZnOftTkoOZxJESVvkdoJ2MRuW5ewa9ViktLmKHWb9CfGEuuy
ZE1flic4DFotD5ujS3je6gRt+zdPhpWJe14+0R5b+8Q8hQnXJ0es1NzZO9EzdVbqk/IDMZgApJJc
guL9oTkFT0PdSVnm21m1cGa8W1LTqrZRnoX3VdWnaMradcxLyMXNblyYcdi+aDOva41dTDH7Tf/G
L29ei7zVwgOTEkgznjfAIStG208GrWHiursdPWdHsfsw9k0wm8SNXczpucQJAbfKai608aKQz3ai
0lo//O0ajEmBV8/uMRl4GgUvRm3Sto5b4q1JzAsk5rKA9+oMuEYVihluE40QVTzoYq7WxdsJjkrM
Dl9Uc/nNSEzhxTtsL945/LiskCgHBBuelgnXdfEqHwrECphU9lLJlDTS5y2XOr8sk3lzlcw3/sGp
MAu4ncWy8IqwN6nERrHlJyM4gBJohlmIXIU42is8QBs+Ie6QtoqL2mjXwLl+OrhG4uapD69CrI3T
7t+8tv/wejYmoj17oqlaooMqvMzlDSZdn+jPxiLAyea9jnFwNHEO0YbFgipOrmgumrfOsDcsQiJF
c0IF1agyyQcfD7yfmV7z7szGBnSBdsyt1u1M83LCbj9quJtpM0LMyDCp+0BBfqyk6UP518d9R41B
3K9PjePf2SNp7QwEYMV9UBpKiWALoXUoqUr9kjRNLdcyOnT+ZyiXQSI1g+OsE3WieiDV6mZAGcUd
J3YqAfq9SCySfNsf2EzVyUMw0PVkStGo8eMmDZfkTo1ojPWjpdfDucflo7gZe3ocApuZt1mNfuTh
YYX9APzGx9gzWUjvQEGEDcvXBAbuM27httCcovOilRk5YgFMmO0J0vkLH7oSi1djg4FtE7fjE9Hz
lSg9sdP1fYC9QcAmxpgfpgnNem+4ksYDeCC51BZMz8xk1nAT/c0qmz9YA0wav0VK0OJgzgaZK0nb
DZyyQ6bAneN1W9vPMud9at615BwnAWKPZEci5D+wS3DHCWyoM8QUQte38R8hWYA9OTgy0kXUxtXM
NCA8p7Y98N65eYkABAeJrZFqLcEU2Lue7p2fZPMrk6lFem5dB7nLFLefbpVWAAT1iVdnIO+M3AsC
hFzihFKLB+VuYveYbPjThgQwURGdCbAyF4tWxoI7Mjzt7vtGeKgZGbnQBu74TnOYU/galewQmEK8
VVHsfeh+lfxhp29i58QZi1ME2YSZB2Qs44It5LitEDt1zQN1JcpBbxFvAwd3XV+c1lIfmGZs2biY
fvwatxqm1OpQWUmc41FpY39YjjmikjfvcLoYjX4+qXPuFBzy+mA1DoD75D7kXU0MeBNzNEMT/XHu
FCSSutScdctrWIV/nRT9w8V4DhVmPPzoPjiThaFnIeNX2WmPQruScAkeg9YPbgWSFTModmKSggXd
Czkmz7zhfZix3ppmMbsP78Y30rBPoPuZdw3Kf5/ZBctZp7s4r2pMVlFPPhEgZxAzm4WoTO3kzDb4
lnWR++AqIx/1gsP0PSS2QYWzbvUPPx2vSpZnXIPu7zV4DWteji1xEVSnHxf3NITZP5Ck0Kpk4DE8
42uSU2dCRJmE1cGHxAzxHgYiDKWBBN76eBufqJW3ThnMok9tB7IyVB2kCuioz6PbjHHilP14W0CK
gvkXLSCUCeQxdLZT7zl5UOPhHHfA4UExbXnkzvaJzLw5z8hlC0otOCjjfbHs9tv+AUq25h/66hqv
3IR0YHg3O8vr+IpKZpoF90Et7IHHf7xLlAYjPLn5Jp8r+NjqsN6WULXM8XEjfM/hT0nAg8xtDCvz
jbHPWTQcOlCf0Mt+h8To0wdnDZ4urtPZuLxxqhODuzesi0vjEmVBh6yvxudTmA48oLD4vIzaQR6c
o9aW0WPrCSOoDpZHjvMkkgLW1YPokzGhFiOMg7TE/Vng1HAU200LeANP6BFbBKe9NufcHLSMRYek
GjAFNh4nIeCYTJ1+5FcHccSKZU8IG162hq+IcoHM1/2JpZaO0+BDv9qZ7Nj5gQHLB27Chs5iZ5HC
0A/QcbBvJyawy4ugbPtyi6kAgDPrKAtAE0iUaqSdEjZPGDkP/tjKg3zNzsaBeuCV37bIi4bFuxCa
XXhqyrx8udzMoMOfM/wVzDa+24Q+Q//nJ/c6BhuQ1qHkYbmxhaTeuIopT6vb6DwSDtBxan1BA0w4
Iq2GB2ylxPE0+1gPPx92g2JD6YSKJyi/4+ayyfExSnNXchJ1QVt4bSh8RwPHuyBfWMitTZUUpNxg
TkqTS0sM4zofyhujSe5dB+QCXWEnl7f2BggFNImDdq0aEiAzFWXdkQpo+dZIE3FvI7uvm+kkmWAi
xwvjhWd3T98grvcDvQ1ZWfuhOyt52YUecxsXQoxvbD6zrPERaNE6Q6561HfIMo+v54Ln/bV2TT4c
iZXt/LxIXe98/uNMlR031N1UYlDDR06rXk0k3h0uS4l4yH38U42hMMIs/XYSTP7w7msZ9cEnuuxe
lKTUXWpULv1bv4uwiU6u3UAD2nI2gbQCfQwd4aNq/Zdb+mn48XtOamd2e58Ht6jlnZABpEE2Bi/j
NM3HKWHqmRieOj83C1phPs7IXAXTHR1uspfvj1FKAIyZPTYGeKuDlcwh27qj7qo7wqm98OI9gQRN
3xVhI2KiuTI/Awmfp/s2eVJs3KqKh0hheZKPfyt35fsn7OqA42TJ+b7wWjmhTDpIB0wF7FahCXl4
TIrDUtpYCpkJwlha6muKyTx4pk3cFCaDJnphAqibh6L8/BCj1IZi5BjGcVqx8HkLzMOvtvAxBJQ2
p6vbpcSgh2F6a0ji3Rh27O6MEIgjacfxHuqbGoGrPMnf/5rA3G2LKO1ffVQdtS3oc4J1GWXj7o4t
Ak7AGNfgsjWd2yDdpYk2jCICBkNRCskOp/JQShKGlIUog1ud0LGtYxmqJjXPhNAXr46zQG2iSrY2
3Mx71O5nKIrAsKK70xp86A6lULdG7HWnffbTEcT9waW7Hb2+311/Yr89vRGXyTu5+PYl2fwcmYT/
LsPHED8BjPCO3m+dYggVecnqFssepfhf+xE5yz4WCN+/mXDFlfsg5eU2VgFHFidhVWl3UcqrH1TP
1d+X39J+oZ8eqpZc9IeQDPKih35uQUhhYlcZxyOYueMwx3CvNz7+6jBF2Q+5Qi07AqniT71sAfiR
K6zTfhkUdPcmFvWqNUNuDEWAYh8sH2AQskBZir46Y/1LH5YK+SmDM74zIOW44NXpHf82eLnb32ba
RSnolOaDt3w69aeBpFxXNbpaNv98QLvqV9jacyPa1saDrfj9xUxPEADqGvKgGuSNqAnVrMh8XeVv
FURx7GB8T1kdWf3BQ0c6v5k26q0vOTdEOCZMcxNxQvL1xqAEgT9PodE95tPyvFM6djSYM218qu94
Msg3WkQfhQj4UkdC7EQob5krfLk7uaev7P5oBJZTMJOUNyqJ6JAl/ZeWavVNmCZ05CPzg+4gNWBC
fzMQqFBHGd4OsSEfTG39SEt4y6/b8I7ueE2yqLRftPg5Q/wjiwFmFkMvynqpGB+PhUVbFtxgp66m
/hN8Va3X/3sVHKdJx2oAtxz89m1xRkrO39IR8tY3LoPyGv71dDS4k2i9ZZF2lWHqWTvW+wjmEmBY
wXUF6hynCoMrk9E+1xtpZuiZagywgyZP+9BVXwOhJQoCptzLoj3yrBW0qGbSdFZ3Y7nkv3GVEUAM
dDz81X2gUhFzCVaB+RgmojNFeUKLoYihDHvx7j99tRgAM4YJq6F9B/IzKk2IsaFA55dVGQMrk7Lq
fR72aA+mxhbKxskap8Z0xzpgfL96SdnYSGgco+IYrpZ+icupAEziLg49yLb/dMi/8pqjbAgcDV0f
WBp6X2oV5PUjvwAVjFJSgbSPB2WUeiIGEn6Fzb+uVT6OVGn9HbyDl4zyGbB3BIPndoAH2OwYScAB
wtkc9Jv1RrXuEBWjUxmpeTlOzdQHYSqAAlimXicpk0fyLJy2wyoYFXYbZoW2kVcH3p2xkpWbRhMs
k9CdCmtTQeXLvTgpOJwEEeAofJHVOKRJSmOWyCASdnft6FsYB4iFO6Ep6jOalwualpFrE1KpdHJM
F1RhS9EzwSxKAZDll/KIkdCrlsMJXbXvSFIafYdATaN5iMBK+XMlmCMoVmLscFC4BJ8gp0hE7OMU
EQQpmXAYjirOPT2v4f0HDpH2fJO/1xwUF+EeZUtwSIl9dr5NcL6/I0+sibGyEQo4GSi7z6sSRX+T
RkJ5IjNO/Ogqe1c5F3Owb8EL7Qys5+jQWgJUOBlz7oZPNCgn3p1IzXmRb8jmPAmireKHdTRJ+QDC
acGqeB6/I9PCHfcMkinYi4H74m4PqhOi0/TjHTl0UC4S7LiSM5RsFsmY44Wj9mCJffrvoNXn/hA/
nkg6FBhVlL+SWOJew1GsM5GT8buR6JX+Y56IICOUJ4R/Oqw2IH6ll7sEA6APfsGbAVOtgEXMeC/7
9nQAWDLgBOZXZs5tZ4QYMI3NGfyaYNJp/0oCqVE9MG1QP36zKdEhESujAzZPDrQi4JhsRiTPih3U
jmQzi92bdwmrKzrW8kWvQ/Y59W1h9/sexe2+EG5yKeILpc+wis4l90hf+Mwa4WIkXJOJyfufLGYk
+cSXkjhEH68RJsYX/eSupZAk60nh+doZY4O557CPTvAh4mjjYD+BHTAiXB8MLcP28B74SXogSeZ7
1KOJjOIGcBKALlROp1Cxdm+oyZ8yzeT1CJXGZMkZohIjfCX62qdT8+PuMtKYBJovurZZPppqBzaV
DTP4as5mH1/L6s5lC4mmQ4ugEcW6RSi8oQQtOWsHIhVjsjFTj1NwNOKrDlUbzAjeaK+AS+khgQEj
A14E7kUwlRCL9bhVQi3ifUXTNiQABHw4MBsrk/2BHIzUh5GEx/nOL2Vlqq1XqC1N0t2c0WsHTJIJ
LKSM1R7EZDFJwGjxmI8H4ep8hIXCaWbjE4Bp20yZ23olvSF/QFpp2UMCxOJ7ui8AH4dGQvqgYLF8
7CYcLdeeeYIjAQYhRrjrQnWUjVV4sgAzJbcaDd18il9C8Ocv5sadGWkDbpGcgRjt9stl/9GlcYRt
TGrGD8QfSs4Pva9huInwE2ZK07z5PaTCkN+O9IqYawJPQcfDOACWH0fwnPmwA8mPdTYJaNX8Xn2H
D8JM5AZWzA/R6jCfJ+MnBJyIWu4wUyh40jRh2loiOgPoIBkNzzCuiV2yK7GCxwVLijgYnJcP6RwP
QGBIq07TDlm1fRFj/V/0zj+u4H1p2+yObssm5tmrdNADQCC1AkVhwi11LsjimOpZJEC70rz/gN7V
1rX1A5XUgdY0RXD+u/xfNsXZuvFag5JaBqoZ7vZ9hxCGB24IUfrgsH5zxR6Axg6xNOkCaORj2VDN
p1WlKnp7PA1IgwFpJ0/4/tnFq0Yt+7BE4nVYluMYHGBI094z9Oum35nHIC+rDlWZjTWNJa49445f
EY5ghKmN4OV01p11zAMJvId7sekp6yoZICbL5imzgi2ChOSyvMl8i7doDHPqigjgqMJIZ0/rsPgE
VSgQ4kH6EWHotGvOPsOYHYUeVGQoZMcf7zXohA2aH0XP1MjXjOcH4gwUu+3zsVg7JbpvXD4BSiV9
qdi9CV+c3irAgIn+20R0JwEhQ1DGMlYOqw0cAsF6zk9kYFqx/wF4KAesmZAbAAevMiGfYnXSuEKZ
0NcLljsL0Q5lgjzdWFBQ78i0820OZswYamnRPILPC9emzxGf9oZAsDlShpXOYVE2Pp/pzOWy0ejc
OXGC6ERMeVq+086ErpJ59Qjrq0d4CwkPlTpZE5gJ8GcwjqHATS3izvclZld2aglVX/b2SrzJnn4g
N2TmgTI0+XoOa4pR0XmOSeDmOmb0gXXAfdgcdABr+WvXVthZG168//bEFhNJnxr8lNvA03StBLBK
r06h+whSNnSud8hewiLnDbSg1DNEn4fPwR/Cx5LLxTeXN9jrwO9+AywUDcq/dF5S+Maa1PVXzS0k
EWE18pgXZprQYUziEgxYuy4OIYw6exhHHoeeKB+2X+AkIgfE4Og1BLdWUGIC2owJffiI4sBKBp5R
xy6SA1R4A/PmEjYYRvpZMac8kTX/bT46SsURgXpATwE+SWFJ2OPq5HfU2f4DbCkzfPSpIENMIUjm
FnOKvVIruWljwc8GL6RfVwCpBcZQehOQNOHCPUiOInjizCaE/kQ68uAM64NdMUtSNCEpZw4buAEi
AytvyeBBlBUyZaAfWGcOPzVoBsODNhSF1gPwQFHE/ykc+MqVCHAEVwhxQjXhP12Nac+4wDEWFjUX
BYbRtA542UxfUe0yxpFjhpBJ+Pcr6C3W0hzDsshQEJCEkIpstuuCcFCKB0okXBF0p6niDlbRFPGK
oG6OT5QvxFEfzhLkNOzP7JhE0l8M83vszRpgZQyM/UTuCqstUo6XHzCNCWM0XEwWJqwk/zOFYCp1
kW0lKhmv8NeDErzxqt8DykEckr8zycGGmgFjIZC4B+xyo5xEXTSqhKcIEyR0UFcSWTuFAxAtbtH/
aDqvLcWxJYh+EWvhzassEkgIIRDwwsJ77wq+fnaInlt3ZrqrCpCOzkkTGRk5JgxswdzgGtAUwUcq
jJFdUNS4hYZLLRTA+EuJEgfSYbwMNUjwcY7DgzBnTz7E8HIOIiiqkp46e4cNKjhw3dQmEXjGuzPE
4+bV4Z8dp4LjmCEqZA5OGqSOEszfDYXCciRHIlYrE+muGYKhc4WNcPZIH8pOHXqnHryCzJ+XOUKe
l8DjmGkXbiw3qtG3xNhZtjHEVkBPlcHX/QrGeB1wYyYFLPBRCHPUAqnxmZLRI098+G1lIFBBrxY5
owq7LW1CGQLljORJhEjUMtEiZYmYJShaGCe6qerKOlgq9tgT+emQK3iXz9HlejF4MpgSTIc/I/+G
aHUUdKSwFpOgxKrBGxzNBCJd6w8OLKbU4tlS6CXUAvp9onMGRQudNrWnSk9ciiVn5MkKHpDttVmO
vyhFZaJjzRdaM4A6wIhMM/duzLgxS5HaHe8tCWrRixrvXLQW0NBIjzMEf9Gkkrrqpn1z8vEbP2KX
6M6UJhS932gyqYc153zc7uCcqoEdhTV7UHUR9FQTCXMt6a3SwEbxViRZp3ZbaaQh17J8+i26J2AI
XTiWUgMu24nML1YSDvNBM9yJdn6gGrtHK6IIiYguOyhrX1jykb0uO0RWhc158E5f7E8FMZ0yVTcM
khPMFPBV+R3xkT7gsBJ/3TBOhCEszrDuS4BY4CyEHxgZ4JlfZ8JwkjuGhWo090LPFqKcBY0AgDpC
pyjy7dJ9RTC4ybsZauHlqQxYbjrVmjVrcUZChlukx1patblMN6Z19yXli5QM5+2PWR9wZBxhvxro
cmmTMILLorXD9egSNE2GWo29STR/RmljA7u5b1E5efWq2ZETfaLk/N2BupWFFKfbFn6C/ARDNsyh
ZGZV/SIFnoozQ+mFg6/3LM1zvS8rF0qFmbs1J92LV0MK7W48BwKmC8OCo0Cx7j5ok6o5nxBaHMj8
cE8+LWXgA/I8YCsWgWKB9xZVQnWjGVbWKlG1UlzNF3jsFuePc5EZVrqiJ1zAwyomTjBXLs1KUZFQ
ia8DeDsGOtmHhwRkGiIRsDb0NK9GaKq0+svfbqxVwZmpq2vdhM/W3jDsk+6zr/UeyKZ9vRPYR6ws
vsGHy1KqyKBEo/jH1eX4IFie9prwITzBEKM2a16n+vy/hIQX8N3fjQQFEDGzpmKIKMsqNStN6pQH
64Tz+qWQCQyW3s75a10pMcClJO2Cf9nJUaPuEwbDvxBoqn1N/5lfalI5rDSfAa0ne/OPeKDoXMe1
Zi4t0qawBTMPHp2/RX0JnRMP1vm2j3WrvLpX4bKxRbDxVB+GyBJ38DQXFpNSqX/s32YKEy7pJm8U
2PRhJSa8XNz//GLFnNAq5F46z7d3qWNaJpG8MNySIvNQl29aoxXgnctW40Z8BEwsT2Y/kBGEaES2
BC3Lo0rczi/y4H70cCGjdDf/JuZ3QrzaCG8p/I48/jI8BhljZY9t71JIumwoN8GG3au8FZTamzkF
TrMEY6vZ+DpfL382T3XjCJvXZw5rUJgdYTnVnKP9Ppvv7OXgAZBz3/a1/+oUp2VKv0eadgNqXtF7
nCOoW6yhjpXVUni0b9E5/ktu0W7xSG6emn6oHwyZacMW/KLs1qDv4VWx76glbc1dmb7CDZKg8+fg
DSE9PkSHCGrQ/HluvcC9mLoLvLmxSgw5I3u6BtVGWKdI86HVzX1trIt3Suor1fifdm5eobOEUjvO
WG51H+6n6/jmvQe5YX7wSI5Qk/4gWKqIo7STmN6J9v0CvC2Vc89hbs4VcXzbuwWvgNJQMKILvQUN
JIhoRfbv3jGq+MiygrKG6xGtIXZ5CMBMl3KF0XQaWAfYPJhAyKh3Jr0SWln4cqjRyKauJhzCYQGt
0xutunkae2eIQ9FT1TmjZVoaH1rEchDrc1AkQAOAx5GtFQbALlk3n4Pn16ZkajFCyxd0haHxS/TM
s+kezapV7EDp/0RleHvbPn3Ybu0ukZrqor6oxTiyRzqJ/tJN76DK5gP+37Z76lGVP1EcvfpnAybp
m57gT9a3ThcFNoVkSeFJ/62Bs6mS3aMIC50j9OUZyRIzXgEhIAAKFJLjjeEFten7ELAP9x9wfo9m
zLQ653amH6fR3Sfg/YfppCPm/JumOkIVWJUfowZ9ONyE5FF8l8aJ59OkrQJxIo4spBUyxh59FQEV
Cp/Mazdoi+73YUTsFS75sKQVK6HMg1r0a8WbFmi0V884f3zQYgGKvPVK7mgkbj9PxYXkn17AjoHw
EQypogZRMegI6B3bKA3X+c86mXTWUWklLLNAEYPRQiIuSuQLsS9A+f5ZcgbU0XGiCG7evSu6hCWX
CZBqjIEx4F8GXOk6eTFKDwKee6JGcW1XqcfBQDZygyIAkJB/5c3F3pl9AXTOBF2gbJ4a9aOaHZHX
rlSSKXcYR9xEN8mGh1S2vqEGJDbMP7hKp5SMtV8dwWajGNUiH2jWF1A6yYbWXjGp2LtUvRSbNF8y
lrcUDMOEnoTtwfqIUkU0sxQ/SBgmuQq0o+2ySihXxMwIoeKCznRAKKRSDYOylwsTbB2ZTAVdaYTh
aGRAuW7TztF2gcWi1G3PAbQghxPcktm15SdouR6AMe+dXpdRdXum1a3jTvJDmagY2uN63SwS0HmY
e7vWvPSu7qZHoZtdpeoE1WmsjxjgZdj1WDwCEkGXdwOCCkgkGRENeNCBSSQ4Hnahjfq1/aVKfIuw
LqSTa/S+1gH1wdZRRWMCFAzTxOV8Ww9KBxBJ+3ugBjgzNMIFEGABQQR4NCBqVWgkG02Sunf6Wtv+
DRNNQR+gG1S+e++f3f2YJoMSqBNBdEfZqyC4Y5Mx1pp27l7ddZfs03riWampS3AsguXvXBxOs0Mk
USTQxyPp9EA5A7eo8Fy/FC/Wwam1mz1Q9IzAzMJtv3Kxd1zji/GbWYt20f7r/W3INe68K2wFNO8j
MBzcklUSe1V5MtgN3r1G5+EdETjcCJAuqF8uZu50OElEUee507l46ZXU4wAnQdEdgDoPsfWFiHAO
Dr3N3tx1zt3L3oTCgtPtFJGkGAt23ZjEhxOSalg68Fpq/YcP0Kj4eEttC2+WJb8QQXA46xawurUl
6/pVtImnlKOIF0pQBI1MBAIh4yDkbIMCnM9LhL+y3v1aC9tjX7uQQg4jeC8wavZHI0ftj6KcR5zU
IF/cNgX4Ut2n8x+QHKtJxV3t7hFLDQiuwi8lZ6jUkB/CH0oCdMJdTPzjL1/6tnkjHBLz1sQ1ONCi
uA8VEE7cB7xQtfAfnPW41Dr717uxww1TNxAAA8Pq/nEPAAMC0I+sWaMAOZtohP5r9usLk3vqnbtq
Z/nmjVvvPW7UjRdckQJr8sF5MRMRe49bxC5acxDTh1Uf7bvAF0K/KPdEt9kBlQ9goRQSpwfxKzf9
q5n30SGtInWw45TsnAtQSJ7P29q33hN8UPlNNSqOTnTSbgPeBhQcHJeNWaPYMmNbjctEHyCtdeNM
u0uOxYde0yKM2FCLxDCUgFUfTM86O5sOTbd97pRQQvEirTG9A+vJNPQePHRWoSBqeRYwrLuP5mFW
XEB2Ap8R9lMzKwHY34vYc/wlKFoHk/al+QZQmpWjKm6Yir+QbBg9EfPf4ZaLaJGV6ciqsFHA8THQ
X1CKuTI2byR67TkAHu5vA6r/4T4A1OTf4GgsgC+W+w74kGCIubBbiJrHzEgzERyiaIMaJaNk6Ro7
NOnQM5YQ2Nitsisvhg9eB4dE2xP6I2g9B7fJLL72bTgBSNjGAFN0wxA1+1/49+sxfUGyH+WLcwS6
uNjYjy/gCEuaAXvYkkZIkEdc1zCh5ZajYskoL27ktBAzaViuhOA6t5Th8r2Jt+2KEBGrCktfq7dB
NSpQr2Ba9g8vSfaJaFVqzyrYmAx4oDRSi2H9ymwdiReoT1DgAMZSIApah+HjP2Bli0cqVBCYCaAQ
IixRdKsD07mlLRo8wUVUGMIEmo1WA7xG9EQge5JwwCcqLoBAQAlfd6KnweLjaeE1U2YHQ97JprBc
wpSJOICUs/LKrMhwPZ4p1QI+k9PRp6L0zfoPSLd7mFM8FkVKMveqdUjlZLbmc0T/IrQdQVqlpnqA
ND5Ucf+V0ynUB57TAntfMYJxoqIo3FQ3mseKRMZKHcaccTJ51UQEidDytQbGxtf4ex9eLV8xYcxf
SnmEEGtDApvNh1dlnsEB8A0Ejxisn/JU+q/IndHHiunS8XfR+OG9XkpHjKWcIcVq2blEBHi2sEOi
A+qSFSmBwxotsgc4pVtwFeUtyqZpcU/ysIxmosrhjri4JQcFc4nRlNG1t2Nd+MY54ApVdhFvBrve
wvjeqYQXOGu1tNLqvEFK330ZetAqOiE5j7ic/q5DxYbhx7BDSENSRf1Pt9asL2sYG6J0p9JskJi/
4DXiKGAGcMmbSMks8NiYXOACX7IERWvfOowOI41wRZECRTNmqDHHVoOLtPhnY1yG10VbIjAFumD/
JtA2xeqfsFAP7xg2OiLbVu3GAs1IBObS3AhtikvVvCwb9GyfyceRooG5sDyhRrzu7HuooTF/pthE
jCK9Mcnx2qmmj+6zE974QkF0lXO3o6d3geqA/qonpX00oqxthwYSpNuKEsRHRw6hrUx0YVdFUGFi
1lCxyiMcgFzUVqAKAr8FkuBOAcGIUrJeoQHsb6AUv4Y36cV8F8Wb+QQx0UxeyWyjhUlZ/OVWsk5p
NXfk4LLUm18eKj0XiBRYkhxEug9U/dhCoBshYvqSJY/bLtPjlR+UyKXHzDdNT9YnuMfA58Q21LXP
/ju+x7A2oVfdElAT/nm1UctRR4TQg5sqVQrEq+ZjAfufTbRskDpm/QVglzC4e0Ql++WVI/z1PiRp
j6jEViH4qVD3qbRIt11vDKqCPD4Td5Y/OfAGwmAatdlAYq6KDv4LY5wDWkIXTqLQtFBVrL8RsEqb
Zs0b2u01tHfQ5a10pOL7hvoFuXo7oGUVEMcvdUo9+KvSRX8NEdDRACpBSTqz0gtGmQe1Xwi2fjVA
6dx5bCx1XqE8bAmonAyKdJYUydLz9jscV/37YBsyOe5tQeg+G1VkiAvDI3IrpwQ4mAmrF6Agimpa
IpXTNFC1bIpd+oK3xDIU2g1nMlAUdsEVHsELajNKsbZQeWqeQB7HbrHfcJ6kNiH9REQVFRLO6XtQ
R6soIRmtMoFgBaLvruna2sZr6Ik1YyG85UGXqrDRLf0seAQNfaU8/7XG6vc6IPKypYP/4tBECrAv
llmS4EuNPBVJH87zjTjhGgh2r3EQZQNkePGoPFk5vVeaJHeQNoc0CymuT0cd4BU3F5CaeJneg7Iv
DXe5w7qhmYgqdSnely2F/oAAn1E9KYVZY2gpPKVqqfi1aM0bNkHBAXYEAw7TBMEHGl0v7ETiHd7j
ChWN/AMPaaBxuAvvTKdCpvZlslgUVc03/I2C/R5Ft4+l+vjSGe5Xkk9aD1Co6dyZTzKvdrOhwVRp
CDNDary0tfdxqu2iz9BhB0EoRu26PK/V48jMPKj2/Guz2GytCkbz680mCC43MkG7rVMA+mxVqcYy
ZqYvIRsEOTjKFeAoBtbs7DuFyFGZmSjOabhBo6F/gDji0dOMMb6BTZU/xm5BpHZZnJH7HpTIFUYf
NQ17SBvhBpwS4N4F8za7IfzngHfnMLSI5dYlZwEudKPNjoD7M/6EpBfRtVUY3f1PlzaCbl1qYfEm
4HuLHE4NgYDxZV7lYuaH9npQk+R3EeWp+XNVgsjNbses0PxYB6iD6vk01/HlRTPid3hrV/0clCzq
AgB9BeLgQoJEMf4AFru7b21pRiPpiPOrI7gaJpqlhWgPosz4H/A/lFrQuxPXhqldVm15Y6gamDJC
1oS2EKBBBgA4mdjHxOb1gBnGzm3HBaB3/var3fuKadj059+sK2w8NXqCvU4bc05BlaKDmx+8wzUo
Zm52mN9GuZSU449kQeV21uhb9vbjJwHhHztYic1VFA61OZy7RZR9grL96lycO5QXPDKpBwzOoJSn
TvjdmcWdvQ2IjiDufBHSjEg7qiRdubIrjgCNxz4RJ8N2qJV8At7EPaLWhmYpm/YGQ4Uzm7GKbcrW
7OfWMzj6+r0jQStVEaq41MhzgwOHqDwCBFn3xZ/4McS2okXQQFGnTIiI8EIkz4pdJPtS59MkKZGF
AcKp5JDUaUW6j6qLLcF02RJycFqJS1gYT5p35x0xNindwo9RHq5YScWQvftIqx6pMOUMxUVKhHS4
8aqEmFu7xGlT39/XIIGCyIClgP7Cgz2CcxlLvaROWIIIEVn7un+jwFMeZc08lFaIcygdguiQusVu
GjGSgPz/F6apmKWKxim9tah/zGGNTJx5Sj0E9htlZAIWlVMUTxMFCQeIaT414piEPEk0RFQJGOwg
LCSNAzJJJIW03CRJQr7NqWh6DZJuPgeWgUJWfVMlQ4IVcpAzRR/hy7Ri8NiSTkKtSIHPBmdEuEgi
z8XD/aEPPSZidCkGwSPn81RPJoqmoi2eQkaGYkuVZrSG2AR5CvPiWOk1zJGs/M0PW1wwrxY+gNky
t91vK469+dKLY4oW8ZEdQOpM4Yc9uV+qiYoLhrKmQFi3ruos3C2e2IbmJz2CrNTtVaMHWjfrrvea
iR9M7QfmCutK81Sd9ilVPUpqxVIfbJ3HkKOOrL9NyAhZd1WJiAsxupeZuJRrV31t8/ndQcXVQU/x
ZqMCgboijNK7lV5WUCfaaFBj0mvBc1gLaJGjkvbw57LJW4QoRG4UPwguShtombeEDgVDGdgXUOeZ
ka6OS/gG5z6RAM2AZZC6+lusDoToe4opWQx2J3QhpM+1MIAhPDiKdwtITlyyQCElQNdAxUx42BCf
OT5wvkhT5mULaiisaChFlP2EBuph6/eEeYhGTYKjX1XZ/NIS7+fPWFKXE8FyC/toB3bGbVAm5O30
jvwTj4etxWDRGrZoQO902LccSgOkhgvjYuAHFVJVGZVUHE2IkOqTK7/ZezmTvUhCQclO10HSTb0c
mIE7iJdxtR1zKfA5xMwRkRVbSme44C8dojUUEhwPD4qiY43uCuHuBQ48dWwq2dBASBer7VMzou4v
3itf7IEc+fBvSSCgmdwDzaMTpxQ8EVf2RUmhHBmwQoBk2iK8ssRZBT/SOqtMVgvZ8ORn5nJJxSEr
RPKNnF2D7/Ejq4tmpQ9UA6DagGuhnliN46bf08rD6E5FSVLRH6wozHO+9Wd9YTR4PbfOsleIG7gJ
kJmqR3+nLkg78ZDq3/t+jjyUT9Jn6d9ljxbPOehtO0UK4dbk+rj3KOIUccazp5IZibXO2izR6hp/
tI5iKqtYg22f/jjQ3znghCGKLXcfuSk6KO2M7XyHSV0mt5r/nn1EaRautI9RAlf09ROCLSMdZez2
rLluF0IIN+DTMjt8x0QxFFVGEGQhxDxsUdCzl0aj9qjm/zGEoeig0sM/DHm09glEZ4Tbhe3euQTo
+SEy7sxAf00vGcuW/j2iShjf+kBJx+i/+sWCefb4I1Torw2dFnyZ17+tUd040Yur0QRXb5pvT6HV
ap74xPAhuN9MLhNvG+Vc1QrEXZ2gAdNuBCO9r484GtPqUYflbTVeHdzUts+eRE5FGLdtVJIIExDr
qht+yC98IG/3fJ/fn4b9k80wE81U/6BxoZ/0s5bxEpXPkHE3c7fNhHYU3JD2ZmQP+Co6ShlXnBBO
7a8w0QV+62naI7RaUT3SwHLfpp2SLmO7ZE5H/EFYNIqxTluvabh1Y57WTJeBN2HY7/V66Prv0HpZ
cVnMOd9wGd0VEtJNk9L90zJHUx4EQq3q+2etaOvnXkepC2txyQXaNsq4VJ1N3ZPkbK+eaP7Zo5F2
Txph55T4i6wNSx4iOgsHV/5msJysP2Mjcj7r4LOKf/ao6IzahgvR0HUN3T/z21Ggb/b9cKpnsI3q
cN15aOH0wBg5VpCxbj2mnHL105pPP4EKAaNRGwcfpWjy+HaPGTG9numzLFxPaPZ9ltperciEpBbF
CpzsXneF2hQSxcxp1fAM5kMit8vSr5pNPWDf9HuaNYO8NCKLTH0yK0jO89Xl5VMUgnDSUdROQ0To
ECmgcHCyweAyrn6PpgJzTS9VpNmzFjKJPE6Umnu9/nTq6wFp46swpN4HaQYU0SVG0xJxW13rBT2K
j7HoLp6m1bW00PZI42/FsWd4gyXCtr7SLwM1ru12On+x2JxYYgzsajNRqTVQJVaoEIUqrDv1QBrj
OmOHxiwGeBfdOkohtMpCDRG7Rkoa0FD4Py2FrWEQdDpO4iV46EvKfzuA+UAxEtWgF8oYokmEKIg1
pPgfOEkMkoeJby4JjmysiSykfInSHpFsOjj8TeaRYlrCI0yp2C1Y8hgzBqlVnC15Kbi2nue6Loar
KsIH/0/Vbi7mPn+MjZhm5CXGSZUOOZwH8RL1Hx/iUi5I2T91y3UP6MaYbAc3rRp02Wg47gddMp3q
T2Yr9om2Y0XnFA0YRhZimqb9ausv2IliL8L6tM/+hFDBlIAVrTU8Dx5C2LZdjChJl+vabdsMOQdb
q9nz+9PQNHsam8CcajHeM6PD8xHypFYcBWqUgJZxPIc/yu/SDdZtNnlHrjONXQwz7hUjy420QwzM
qifSQ5f3xm623bYbc7scD7S5ej068smoGGzYR2qLCSZYG+l+aVepteaC1PU8InDq8OC82HA5hTHT
YMO7OkAzqvLN/vdBdJVwx5C/RiOGTnKIBPu301GKJdbCqQGAH2Kk7PDoMSJyqBb8KWAGndO/9ohM
qPqLbpbt98wVq9Vs9kwmE09lOna8tWx1G7m5l8x8KomvEYqbv0UKbfh8jISsItPZZ4JN31dnA3rp
Zja/mLu8UJbiEnWTXCjrjDVForPYZF4vKiMMhIT8GeMTb80nebVXKtjfdEK+ALZ8ahm/zYh3VycL
/t/wIMxm+4htZrOiuG9COxZeXguht124C39dKn96ha/sGd0x4jn1s9eCAmHek2plrruNZPTVilPO
HvI3pttF35AllPviTtmTnAfKSgpl9IiBkinZzfHvBCDqMZPPJlolCOboziO6EBQW7s2M77juE4TC
s67DoFfUAtmtL7j1TJmHqJXsQlW1G9FADIGJyPtDS7HCZwlTQBF7xxAZnMKGUyhySN3fLK6IDdH4
QA94U1GZKFS6Ku3Qn8V+GYo6Ilr1FKFZApP5hkKEeZRGEfEOnwrpyo05nqwoa0tYvoQudrE1DbdC
dUC1SIEU2vsRi8pk1WyZnk5GIC4TSsZEfCyNImvsAYG+brphRrGuiPKUyTGnOR5K2IUVIdHj87fu
UlzWeSSWW5HiKSwTTMmF6jXBkok+la+QSmFpnhCoQree4leRysiSisRWiqB4IRUDQj9AVVI1Vqsz
E+/zDsNFXVTAKXpY5A6NMIYwLKx87cteRbrdHGtON55UGDBxCp1p8ORLbRUkJLRjnawZygnjYBuO
HaiWmEM1GepBU8uAsc4joo1SZllm8SQG/NEkzFJkXQlz/J7iY1Ft68Sq4O2kdyyGzfPY9td9BX8i
CWi5FJspyBberBwQ/DvgkqEd8wqtxNWa5/j5hHRcfDxiUToyqX2KYKiyiR6xKGCCsWGkQI8jN6Hv
kAtiV0SRAghNnqCDjS8NmmOMRF6j0RlFy08U81An//HzMBcpZ1zBq/qy9N7ySDcYf7o07ViFv9pp
Ci15kvPfu5/i9UiOT+PamX+AI9wZGp+kv+/+ZBEyOWGp7TKYxtIAC0r1WGWw4JgoCYIDE+4YoJB9
82NgRfpIH/Jtpp9rKp40/jUFfcKAEw2yL7YwVGvNykGFcjGomwNigwnu/tDnVxAnekLAQ1bvzTQp
4BeGDASVt1F6E7WdXKbGMOIj8wuSmcycPXECc5ToyDoASmtOxhaX37DqsPkm5uJilQwoahPwHfBX
OryhACOuQvn84y4YZyGQvEuvt7huKOXadfiDvBHKjhrbxdjJ7GP6VwcRJZZekYJihAsTX9Tctcke
C584ZqqF/XJP/hV0W8uhuQmI0sN4+Ato2neY5MJDFOrNKA2mRRQx5E0mXegeIN1FYikyG7O/w8NQ
489ZeYaMcFP8VW5QoaJiV3RhWCv0NXtClv9vDN0Z2+HB5rF9Wh/tEOy531tp6AQy13UbPQQDrWIQ
ztmaCRO0jOkKi8ZU0wUlTKrwSVRGHhrP/eJqzgXLqogt8wj86KJHxIf3fAqpBM1XGs6OkHp+X9Ib
1cxlTR8g1L2RZbTznRQ7jE6jOibl0CQjmYZ22J/2NEJJAtma/lFhOo866DQLS9MYYSSxqZghwM/W
Dp/IDWV9mAwhwFP9JKD+iPyZO0TZcXtCcXUUEnXIMsDH1cEp8IF5RJxKRIbFbBfSlIeaqd6bm1Y/
bZYJMGCGrcKAmSfjhe8pUyFjhnFSpqiHmjqwtg7BqsiaasCJZLUvY4RNeRyQVrKxnHdwTG2YBgPl
D0y7uDevTBUgxChEi1qkXVinpf2smo94qIytY0M17zCZLdS8mUvHcASeMNuX73C+mbmiL92+jlu2
HAwCZZgAEKByk3FPiVJ/tULym134NupM06GaZMDP5CkDHz+ZuyoSd0Zi5WQhbcCUWf2YZ8+gJQYZ
eXmUu7UTGJ/CXufMcZHMktFx5pZ5ic6JkiSIUbY2Hvtx7QCLQnTN1L17WSIWMuf7zSHRinA8ueDs
Y7gdbVpuwVVULl0yNXZmUzX0Zmx4c1HhqB/Mny3g7GmT8iJ31YW3u1jwfYThugwE1rgb6TIsBjt3
wBV2eYTNXg4xdSYd9U68qJYtnz4vOxpmZn42jEzShtJYVD6TUVt7jgcv0ayWXvbsOdm+3Q/Ju2zT
NvsmuQwpECEgLyCFuXCG/BUmjoSLa8FmcK+a8tMkhARO5+o5p70Vb/ZgKBeCVVhnrZbsA9+UqfiZ
CA324FvQCZx7p9rEQvL8VlpeUHXjOtKaYPmam+BI1xqVQQ100aVL/Yndb/n2iGZjCpJAduhKqKKJ
cecLbosqvTc6GTIzT32fUAXn9nNxW5wy7RFE+LwOlOfbTHCGyhB21ENRm1Gtm2Ae0oxI3G68XMaA
yx21UKpKCiEUryk3upwrmsL5zqPoZUbyMYQGAgeF98URmOjT4QQqNfOSBK0tRuRZQYMCDzxFXPwY
YUBlOMxipZwlDrW4zB+zZgTiCqMG+LACnHaHPMRxxtJbCGA+ZYQlPkzV5Sxaa6m7A009xPPoYCQU
49q2REmq/XJZxOoiLYicQ2sjiyQqOy2WvR/8xgVyg0JA1fOxpfaz9iJ0rqDYRASQI7TowzaWJGY1
BEwpniERWwuD2uLTpZ+rvvh0PpfaQA3VIoIjfTqIKuiz4E8tv/i5ijMydKtqufxQUKuyrVgemssU
ks3KKTBSSqarle5nZr+QQBpiNYXqaDrur5qO8oaayoWui74PdkWwp0CFt0KmTMXLDHzVvSnWFRbH
1XM5NBn+gmDtGNoM+HXhk0IyCdp4D/Kqid6m6C3pPPxFReCLEciCSRlZ0vQfKs5ZKv/zACTuu1id
1Vh4Sfh+eGDd3MV8D/c0oL8IMkg3cANKHRSmvJ0tugc75AOCtVdDtkrTgW+rRiDZZa3s/zGr3kwK
BYQ1CmKz5ZCI6B8OZ5OpEMJfRTu6ikB1kf5+9GdBQPIwP9+kBhceIRCGDCiTZzjcXGeeDrUGfaHn
dh3x6HSejqQwXFGOqg+qcuGo1wtEAqpSxiTfoQwKGWzSUakk1MmmPvTEg+mlD8yE0k/KP2d0SvjP
b6JsDX1hbWf9F/3Ls3SMIDiocQdd4cGDOIQBFFhlysISTsmGofIN6TFe0yuGGB9CZELxG1cgw4zH
Mf2I3RqzvbTH1AZ8JG1SQk/Kwt757SXF/MTvc6lCK0WSpFbN3SZq+pdF69vAfUgqQZI88VQNl7y2
xjeuVgFZKEHktQDiIQAXMGwkHDHfK1OXfGUqEDwJHQQjTVFysEZ2iBFFg4jZnCSjRccP++BgmGpF
cYreVisZXNz0cS5b6/exu5p+xh9JbP9AtKZ6wclcMIeKh6WZWxv75hYZ2qj5DRhGWVbAnv6BdvZ+
CXgHA9tVrJKBRXL6D0wr7jM4Okfn2ikzZlnzt8rpgfjziGGXk5G/XPOGGH/+Tparj6XwSvCHPUd2
G++mMa7y7trauhDNBEKFdGAhvS1/vAH7Gl3Igm+Ia7PX6xnEAPpnhlNupG/2pSd5tHr9nuLgnZ+h
gkIjNnaxxfgNt+evbm5TmgQCCw8GIpWJ2CalFgVSoDfxNxEao9c8Q94pyyg1wTqjsSRhMxoUttR8
AIHYUw8LKGhGBxzgUvJ0ZWZkzGSMlYaRvlFREO40dgKrleFs+KuWFTjIgW+N4vIJbV6EHhUQQfzp
06JdB29ShTkG800qaXWU6W4zKgWo5CHaoqKBbAKCCWQQyjH5egE6Z/ui7AGcnpgW3u1KIJeVkw/m
wWrBcfgFjt90xIkTQ5eDw5AT5lqb05D8H24rymaw/hCGpaMup7q/uD1khb9iWVb/I/GT7Y5B1rbQ
aXBj3ArKelYiRg+UK/gbOhDyeB30OIiTANXGeBWVQhLsnwyyck2WTTxLka+DMe7lDOeqD32I+qe4
empb06+ixhxodoQ0bsedqjrDYIbyCN6QJf9IIfW1RTM59pJKOuMj1VmiSetqXlQiKxYGkiBjPmQs
Xd4GfXdyccL8UAgWv0lEC+g+/DOjJWKsfscisqHV1ce+QPX48E5fp+qKLSW53DweUxZEvnOI+dA5
G6hvTwCi5HjpG1GrGn1sSaIMWs9UqSW+n5uTyyMF7GzEEyMThtbk0sKPaNCaYMCnNkTfNgvZV2VZ
bkm+REUhiVjpWah0SE45opLEMh94SynQqQCrLFy/AQ9Z1cck2ZifcOYRhHgJAulgHhklgnhFtTEP
5IWUXLGKukPlVCPSVkHmH4AK/iioCMtP+cuca5/JE+jfKPqLPr32RNPAeZAHkM2WLcMDTN0xbkry
hTfrbGfLQkcPjZoMYtV0qQchx4m+Htln/ZkxRFajp9YnpN0xyDUGxN/tU1szuDf0jUvzFK5yV5Y9
11MHld55qPHcNKIY1eCOMvwbvUQRWFpgiSiGAJNjDpSnoAhCMMcURbBrmcQJ0au+unU+SkHjYqEH
iOVf3P3BkEhHxFlJ/EF4oOyY1feFb/yCOB1WqnfavtD39s0jvB5+nY2InqIlISi1nMJqYtdNoNKo
6TAf1CD7lWHjamDIuvlqQ/cJy3559UY1oWW1mlYroJpMhyXNQW0oO7Q55ZH4qPrX6SNj7l55042J
wvI6ZnMeoROpf+iBotWtTRcjMth/kI0qtCp90JIVLWsfvmCoq9drG65jdaJ+ODV/nijWaoArZlA3
quUPaxvW4EfcYepqZxdpFPnQyCqBLTGA1BimMwSHDgW7Eh8BZXEupTjwHkqkWbmyu8vJELB74foo
0pqhUzFYN4s0fQ1bAV75aBBxDrEZqqFr/RTw5GJ2v8i5zJ+OZTMlUyXrGS1TZE5VVuPk/Gr1d8iA
UAoUK2Gi0WLUocf0EMPJ6joz6SJ0ULb+VznFPvALHDUdPc4E6nQYaL2Brnlrz7gMsMCfFsrEk/yF
TqiayK7YKNkwXYmwpXnktkMGdyghZ3p5kSgHvBoYVA0XDztlr61xgXhgijPFYbk3V82SwM+vNHWr
XJ8te08TUSYMJ2WSTXYDf3idLIdY0uTMBoIElwFo+nxF2bcWTHbWRPY+I3zqmsRihzLM4VU5VLif
iMagStkxVV1Kfp7Auc11iEI1/yl/zH8KuCqUNqiSlKnE1+z8CAwQJrFMjB4ljw7GV0NpwN2W6YaJ
GsdRzWy7NsGjCpeqLSqykf5Sxf6L6y+mcEG9AC9LbrBg1Fr+u12KL2MnQXBcMkwhkvKhTcymuT5E
8liRdHT0bNv1+H3smR4tDliaJ16yxCBB6ZIQSyPOonjCfnglW0jeSUYEIbNIZtkeyCgbvFgrzXvp
ofHDL11wkpks0eV2GDlIz2kW37CR1WzeiM3UsORq9sO+05h8xX5Q8RnSlsYoroDL0LmWwikNvXeT
VRkH2awKfAgVIaHUEtcUy2YPfCgig+SCpP+kFEF/d6myjqiZEgZP7TZsB7FwaaTSd4h3vGeEtJig
J4VGFNZsGABsshv4T/9HvpzizD8O3UBYV08aw1s+CIMNaFuBGWzzAXkEsxWJ6akowlRMJ+CnRN/O
lSdU4xVAnRKroYT/YLgCaQe9DcmB5NbSk3KqLPvGidtGO+SN7NBgnLySlvn8RnABj0BHgXZnjovK
aQGN0mpMK3fV1ai1K9HdStcuGvgbbzuV373hMeZw4uS3sR1tNgKDk3DHDbx1VonDkTG0CWKVTKh6
atBwR0G70FZT+SMT3858O05thjURR3obq+l8k7U2qPESq0in5sUTd1LNi7DnaL29eUHLUk2OAR14
a/RA+aL5DQMpB9+A1KnrkitMRN2mcGdRXCQoQysGs07nJAHPrDMTAB6Mh3dyLWxjju4+Ke7XoLKp
uVPblLpCwKbja6be/20sYVUh59o2mUIRjlqNGWoLVWBJUz3cIS066pKZT9bvPwdEDDAEcT4y3MF4
Jhhd511rpN+OSTmS2UwBWbZ4kFlo1Ml+Es2N2GFxqVPy1upF/b1ExsuD3qRudFm9I1x9sYwyZUy+
8ytD4tUIa1FCoAVVlh9tRCY51EmZ9LVtSmWA+Y/4WYU30KLVaKonqTIpy8jw7rKPc38MDwyUBjR3
fmEQqwt04HLySdPIfVN62aloU4Smy4fa18mgWpnt5phEdylGCz3yahaS2SPVX7I6CNfYnYBV2UTj
2azAW+qTh4Hjecq0FEaph4p4R+q9hOyc1ezBEmUEw+HLsRzHi11k0vgMJfjacFodbwmZpvMzHlqZ
n7VCUgdyGIaU4HZcRBxTSzCWp1dPFtvWukQVnr2if7nPXyiy14EgGnVprJruW4XMC8P7Y7vBb7Sl
Cl9kMJwc66/1fN28h2O2pmIf9WgrfGxZQzKJMfeo0E7zSZR9UCHBxvEMUaziqSpkPne3dgcgRlBO
u8p4XVZcYyP0MLSrtUoE1phFyFh42854TGzE87GCFrkuMLm1s/dHO7fx13RlFyjxnmhUOliXalgb
H6CuAMEc7DKWw6jTATfnSfzgCbHndj3EifCeijKR5hljl90i5xXMAkTInFfs3EC2Xc6FokbDPKTk
C9CwUDtQmUbUHgAytVIoq5KvF4rEsmPcyX5Y/vroh808kZKmfQBqG78iYUolVCJpSZIM4hwFdaJb
MDFCsFpLdgR2KYnL73ERZFD301F5sQjywQWiA/HGiX/kNcRJ5sfsGx1OwmQuRTchnypjnkdSwFKz
8gStcYidoUprHCF+QRhXlV4QelZgmskLqLvlGGA8PHar49BLMnfLlI9xcKr3/ZnsdiLrtrFG1C+F
tagaoJJXFatHH4sis6II6rsguvxPzpUAuwqvUe8ASEADsbmWOp4P6aVbApLZDGSb5RKKHIaiF6mG
JeQBRqUehLF0sIbaEgjDY0BUtqxLT2LilK3DbOmd+7+GEVieDe6LVkxHEkM1G8J1dp+KOmDWoaWt
12b+4GJPmuLr0Y/DMkiSSmQ7lW/haBLEQd/D0iC/RVCm+TkKpn7prdIefUc7Ryuu9FB7Wobu9yda
sSlIU4X0PBixHGptM3ax3IWel/a/rJnyUzkM3IDBHAv+jXxJffDn0e+NhvW6pek6Dd5BnYmQuqqy
t5giRkCrHD2CGMT0abpmWfq03Cl0pS7ICvE+vwVpU6b9PTRV7PmtddLOM0mubojcJOJXSpiHZwcs
AR5ZZSj4CtSI/hHlEUw3RbVYhSsKBQwE/VAq24GD5DOcpMrcj5MNtDI/2A9X3zszHpM6iuLKP/fq
nGzVixhdYVJnoS4i0EbVEclfEn1dHUZmZDWHMwgLbSEKyUTmyjPFTSWftyXK1YgCvQvr442642jK
iGzdSZ1Ygh4CKA5T7v4Gm0QbUVCAFCvV5rv3cuPf91TOfNP7CFlB9EGd7nmk3ZwSmZcCUfCKkqIC
DxXG9XFG5Q4qlXyxYhle+GKrbdlPTKFEx7JEJ/mPvVLmk3+fXWPK3x3eMbtc9dI5QrHFkerlF/s6
fM9fUA6yEzKtN8G26pSsMh4LoZTIVAiHUPMS0PgkDKLThjtMmVz4qzhxr8CRdfatIkHRdrXR1Mav
zSPLXjRxqKRzCjpfbNtYv/hzzWpOgKbKfqaLK4Kag/WBUB3J5cp/aFcCFNkoEhXo4BK8IPxg2Got
eNzMowWrWlvNCzgWE3SGzphNCPABvMOW7jitAQnRYDF4m4GFNNHO4nQmnmMNB4sa8KNKLHIKi27T
N39Ew7RNZ/JAvgI0DGir1+02P4bFhGQuw086JMmgRbS540o6QDOdIGg1moMg8EQsMkX0Rg0wgATe
QnCe0+5dWsVIuPXEyRNYAiXOn7Tw9K/DO6zReSOzAgXMrigVQpyEOW7p5L2jpHuhpF78j6cz61JU
25bwL3IMUUB8pRUV+658caRmpogd9sivv1+Y+9xTp3ZVmZkKi9XMGTMiZpxTebdjpSE8ZczQIGXr
BfYhCJ36VBE7KQ4cqdVT/OYF7fXaaGFhyrx3I4cbTRUmEPMynQngVGN3JP9QTbqSg2uflNb8Cd6s
h2yAL289TApo8KI/a4hvoi8oTFf30AIfxq10RGccusSw1G/xP/rS9f4FkKjm7KFE3qACuSvW5NVt
UhtWB0eTVlgfSo0SvA8JUXNJO4BmqTbvJ5wemkK2zBBjzy4izaG+WnykKvq6/sXSoN+73F2F7X6c
Ypl7sJg5HybJmvNeQRJ/JGGkLVRFBPhr7oGmlVy1CnIiXP3F8XNWnUAXMD06+/HyB9wUtEkl2cQ6
l1egZfFPdBEpaUMzbiLTAsRVDesgauXv+K+k6g8VYzwpQS5Af1QGeoGeyEy97n57XgDGA5dTM3VH
hQtu4HT6VWUL4T81Ghfd+h/AluqnymRiJvwOH53v37EqwDwAVpn2FdLjlUsJXBXVFVHZnfLEKTmH
tO1hyxiw9KaIIju5+irYUM0hb8NMKilGqp1DUMqJkeNVEIAT8z1oDLBnY84QFzRZnh3kwqqkaYGC
wbaAAvprgl4fTOdD0sP1hPNHCRj2gJyrkCsvHyrqdrKdNGkgov1M1sl7lvpvI0pH7JlQr8icRiau
eefY3GhSeGSjnB1KW94eMG0YR3OBYfU2j9u3knpi7d3Gcr9z3/0tEVxSSXYTLPOero2vDQYco8Zv
8VUGL+IhdOL3Vp2j+/vNhsETffm1s5t/NZirX3Y/m9Ux3U1R6R7jZlJZXn9xhrgHzWH6dYMqX3u4
5tjovf6VozIq2uXVfTJnlzvigrE9fiNQmzSG28lrx31Ycplt58kb4F2+s2KhVrs6Wu4oCBv0G6OZ
IVODirgVXzoHCCI9wDtkHxTMsPbIIBJb7efM+t0PzvR+pDpDR1CTx2fh8mBApKi2TtTGs+BCK2SL
4vIqwOdpTo2+c5lnCfLGfg6t8sdhurezxOw1u7/34EjK63Sx21uDWGRVLBathnz2UDtHB2a1Lu86
vf8cKMBMs/bz4j4TGHDh8fv8zaX8o8xEKCY5xqF/mWJWhU/EqbNqaV2WOGnsGflGhB/FC7OSZu7Z
BN9vuJT2P6PpZjW6eatjNv/fY0T5irLcr9BkpN6r0ZkG4USKGGopSwVwfywUCGhQXdFVAGl+971D
dmdTKNsRu+96lXEaV8b0grPdGqdk5zmm7cfw3L7RHwfYILQQiO9wN72jC6AqZOaoSZCwL5httCs+
TlLyE59y2xHCb+6d2drsyRamss4/XAYAImj0Umm9R9cQkVf/dvRfvzna6Dib3FkYvRweFzsvgcPE
WNRJiCbZBA3qZoWvB4lojQaau1FO7wmEsEhA8pZFkGhPaHRG9Sxzz47U2wiTmr1ydPN3E5sx48iv
/ZPVaO3nOlj94gPwlW3q3f1ogRC7W05INbYeBr6P6Stx2rdR9m+PqA+xZ1yEll//d2k1W05yAKet
45+kpH+Ge81NnRVyfwWcb7hURUefphaPcMPM6EP6h09Vdig0kBOxmlXCUGz5l47uOO16imQkGNH8
lJvINmaxPRZWwq4JmqZ2f6Bn0Kfw5eSrn/RaOIvRZjl5duvLWZzjSmKPy7dXsGqlMcGAE/fKhpee
iXLBlcmNXu52fljQEXBZYLFCKYOmABeuBQSQp9HY1H7zyeFbrkwl/rEI5aergSwQfoRckQiwReDJ
iSPVq4ejJq7hG/Ti6FDw+yUcxsGk43TfsMJHpzV2BByhZJwYLJj9jBA8dytfmOhcFqxmJGrGpvlw
09joX1r26CMn3vWhWXE8ri9z6+UeiUQgrsxS8IHhVQj5uVOP7ZHlV2ltcPfpDYT3iAdRnLZ9EKU7
Hdkiyk/ZorKJS9re/XaCW4vV7x87nQ5wUncZU7eREkUFmbC/mKnBsXgv1uBDNYEW3plxXC1Jtn+E
6GHzR0Zt4XPWmRGbNH1aA8qm8PhZaQyGPXx7Hd+H/cEF8KUUveK96ZKDAyCCMrFdv0GblcIX/Hex
oN2iGBuKjGGkX6CWwCd5EfhIasuqWlypCcjBDPM0iAr3cOYktaGc1HSgmdj3ya5MJV4l0nsM42Y5
P/EMZad2CzJv1xcfZXjBJm3vDrfQue9hzl/rnH4zelAsYJCIpwbdLSReJ2JHGpxiUafKqQ5IM1F9
WPwjWdUhlo6dXiMWN4gLl604+gG2129d8nukh5JGl1Ya2T0rrnRTlOOIkqHaqfQgnXi/AuXs5apz
szhw4q3ooyCW8ksYP6YutNWRZ7U4qofBEXGucH2BWGq+gWthOx9c5KvrZ//kHpAN9N8UaymUuwxK
c7xanrrbryxeJaeu1T9wXPYzlqwwLHmwUeJa69HTtujj243SSBi7OOcC+MCgvRqohWpqKiQJIdOq
A1ohNuY43gUs7cXsHNzDC+OsliN3oL80ppzinTtYVTIqusccx15OCriDsxbiEGZG0p+sqQESAmLs
oneqd45LeS6jeAQIP3HbNzI9eRiDrRGgXycC9aUklwiKEgkxO0FM0plVujIfvLTkd96Y2MGto5RL
9oQOrx/gVmkur1g1qLAIfOSZeZd5KVYssjJQyY92KDus5xo45GUxHUXZwapUVQpsS1TuO87kjGfh
Z6NsQUrvAp1vg7/dgu2X7P60tjRB6uJ5NVhyDe0KMfCo1h6+e6zNV3vPBUNAV02OoZxUEzzlqAdR
weiYpK371hO7A3rzxKu2PFfocaRMVAtGE/vqc3BfqXRppr/B5GuRs8SFOH4PNeuUZhIAgZG9v0pM
w6h8+uevE+6DdGfB42U72o7UwjTjlYLefppEhY9CN670HRTNulBksu13+4ILoX4/2lpLuGljbrCb
v6NH+xxk3dUUOwFk9mc8HnXDQnzfkVZINXoPL1zV1WebMeiRqjVm9Dv66wMNMqZew8OigHyDT2Qx
qKBofg/LvrlkK+MtV18Ax8s3H+YE8pV84EjgwN17rJU7P1rEtL9XiH+/zCM8C3qoT/wmFpFpt0nv
M0HO9IohuhWxlBXd7J+4Mzsyo5I+rNePQ4HdPmGLpBKYdh49dyO82HR8dSjQyXyQRs3dnPO0dsTF
8Nj7mCXu3GziYKPSlXsfWmqsHwxf9nIlNbE/c0Atk7/WQSoXXlNyS9T4YfYNwseaYZmAmALrmbLQ
LVhXfOKv2s6wCJgNKeCk/AVbSBNGACowv+BaMbfZB/cEAypRoGnu1BI7YAMXJ4+OtyLH8vfvLXQ6
KBEh/FLSAK+Y1sCOdmEaVEk702ALJU/UQacH4YDcwP+G4Zd5x44x+PhP+hXOkP1avheNAQy3R8hW
xGrRZphFBIktJzB7mH22jlzA6gvnh6DAUkJ7byWEn8jG/If0vqiQPz9uB/Bp4mpk9KtRvsg3lc4O
m4GcuaJa+d3f9mSuUMNZodg8LPaKnNWjt8MGdqBNU4tWZZBqp7be9UVZOAR2x6BfXnTnXD/7W6Jc
UYmOPhkOMIlv415WD8Zt6JmcIar27n0QE8AUZUd6RSwUpURsBqm7asDmq0zE7GFr8FLcQetwQtPk
b97dWsYAU6reFSObHsamjEajy0gz1CoYPwib+cV60yg1GExt3JS3jxR78GViUyyI5HTIaaHqmKss
8O1j72xSp9hRfPWXWGBGKkWoUmHx/W8KwGpoBNvuFtjJbAarko/gXOIIXVDjJtRydXzbcKHrH5pS
GsswHbF+lHWZJG0n0TZMevf32bTUZD/Lu7dfOicxATXdP5ZR7G3Awzcg9XgSxbCm3AgSY2xA5TgT
0AA0A7athbUtl1TKwI05zKW84iQUlOX0mj5n16v1N+tSl4v8XzG9OYEgzvdoaDU2gGHz7+GMweks
VPRhERClgmpT/kVOXX4sdv+wAAj6YNcw7tFxUBGhyxbfBEr4IdxwQOEo/cevaowM9RDcgURRb8PC
m1xid+F8EqRINyak5uefEvv9cl7Oi3U6prsj3z8AEVqFKoLRVBP1pwM7s/qSOw/aAtr+VpBFEN+s
aAsGBxFzb0mQsfluXedKQNVQSVL6Bok8IIbgX76Pt41AY6s0poMjCOyB5kNVNuWvGIRLXsxyVlFV
ki4OW6pn2PTIkJrU9RaFj0/rQaW+uAXBO9rhdZbh54HtITvHMajSSxyzZxrG6SQWJwlrcBXbo5Fu
4OMPzhGh8ZrQYq6/VJWEkq06VWseJMr1K3SR1HmAHY6bTwRRCbfSMc9T5vSV0Ew14w8ET0ig5Pp/
BSdRlwDn6VAljJ/ffBJf49lohqxhQYnZgK+EyAJ6xCqsaWPVBsqxqo1VO6nKFGoDpl9Vj05x1RY7
4ds1206EO96xJxMZu02lMI/lSZazT6u6QhHjEdH8OXgO8rCKVxpmKMHpX5ZBYShp0iW3mNdSaLDw
OF3ZJblwg4zmXzxTACkoxxun4TFhnoAiANxjhP4pzPMUhVar5qyoRndXMDLCmD+lE6KMNbewEHWI
kVVwxhWpDEQ2R1FM4QRLid+fNYPPJhW0T91FQywKSIMnB+lIQIKSCNoEf4BHPcoLsTQ3qRHT4YB7
7uT0Tz5KJgW4LbXPksajGsBqoAK6Pv6JxbBJEzatZ46NWI4HG+FDLsW/kRvMRYrsPj0ov5/VAvLG
gQLtSBXeWDws6mHUgHQj1Fm5UVz26b0n5sQW+4GICj11fTCzwPtCDRZ9hgXtjZKzpgfNCJ8BLN1E
ysJ4JuG61mo3qw+jkoZHKn61GgytXfAa6iojLRjJd1BhD3Sw8b9DfJyR7zx+K+Pz7PFrD4vFkU2C
bVR7RYMBWS7XJxXXQUQRlQrKRSEtdI7WQT79qW64Fm/O4Hmi424GG4pTWgYYFibbYUaPb/zRuO3P
lP3ArbCrKBkh8WJ32O0jHOqXxjobk9deMBBAXbUdTkLG5UhCkvQTUalYiYp4FYHXyXe1mgTYHjuy
qMYXmxy9J0d2I7bxXlZT+O/vlgebESXjUJvltw/npVSOc9TmXQ4UFlu+LetsfzevhGlkcQAJ530w
LUPif3KzjiBdEdzhkhGzLhYq2LHVo1aITT7wPK98kwlasfIJ7bNj6JBO54JmtmtNV52x3/JnnYzj
IcOmhQYURLTn2R7Bq9uhi3vn1nmRwOQskvDqpj9ZcvgkML9vTkjRA1ViqNEc6RZbMzsEQQX0RNxn
LhpRPjuTg9NArIbFKeLpf2BMqTv+HZKzqSejjipOtpL1jwnur8NzVe6JR4sF7YYGfJhbJzritDeZ
jOqbJbFey+QEJlLwih5DuvqMSkzQ8EahrQQ2K3f02isfXzW2R/YfvL/2PGu81aCBnDG8OH566iFu
20cDKl+U1xCUtnCKYUh1DmVJI34g8ZBiaBfapX8kEJjv+9kQEk+yr/iXsJxOe8z6HjGD6KOqn6Ct
hcsoUjvIye6Hs8khh8SFbp8cVurU4QzgTZiW5wjiqXj07TH/7SKj18CFy3Um9jfOdmtjdIMQgzWh
M8kFuBfYrY6qgxtCIw7vXn3UvIEMqLyomt02emLIBS6lVrg6ZI5AJWxcAKxLNYMBngKlgQk45ZCb
8/Kfk4W0A3/8f6Fhtvv8FcKZ9qQTvv6mveaw126D7HJeOwiw0+E+R9BBPapTicnMUmTxN287RkJ2
9t5rJCjj97pC0Mk3nKb8o3NKKv/k/YV4OySqTKpusdwujuHeN1vT7QeXVrGpmTw2B7cbQOYWrC0E
1vwUC6S5K4FeNz8UIX4cH5sN/yMI+DtK6FpKIZ6zV2oF+SXkgTHERzjlHyrB0m4kFGijgxUO1kb0
asR8wbVDIECZsochlHYXbf+q7OggUC0nljuHnDryzs9GO5iChs2APeNNd/qCs+dzjdCk/v1z5z86
uQf3AMT0HH+Ke6b7+qdKaJMjfAQHgb0OGJgiYaQphoSe6gHt0agIzv9KBCI3mRgnS/orovq/wmMk
4Dd1xOoW9HyMgaRVvig+NUgpfiEw01pZ5TTKIHSkDSTIQdbGmmbCxZgeIaIjMCcYpK7j+r1ggJgD
mHmAr+0I9UUdViiOhyqosBpGTxeZRrJM4nAUbzYMxQ/iXoqoiFQkHOHEEQdXsakgG6h4ywRtPNgP
ZWuN3kT0WPY64AFxHdjNOdxI+m+wbHUqib3wR63l5IcLtaT/AjoVoUeCCMATo+ZK6J+OE4JJ7aET
eqDycCiuUt9S+Y3GE3SH5gNk46pjUSfgGk++JSeUKBXLPqcb1/4z4r/ETGzhijj667UoiLQsbRNy
6FC+cA1rBSuIW+A4/Je2+fRAV0zzEYjQ3kWaCc1HtIstE1KhjrEsjNH+w7tkc/bD+Id5RWMYin1Y
JvSCL+hX1DXa0yJpB/IaUGtu1XoYfSjXiG+9+dzBbUNF2SMpyZTiqko3SN+pUdKQjo1Ez9cIvijN
fsR58oYoZo+4pDMe9s6+JAz3GU2/4cLpkcp7RY3pne9moDJb9ININSNcuQOWUlwfXedoVrlK2qKz
gMRDEFfvc/YeEcogisfPGJhThBpV1DSvdNuosLlhqnf8hN5YMhRu4WdAbEB0+jk7f7SsBqjkWSUJ
4CaSbAplFPRVD91yxKKfh1dEhNlwAfWoKFK9U/lPwC0Xr/cGDg34K26RgLMPt05XD46zI+wg5Xl2
oOy+g+oTBAg+zkhJ7sczIVlwOgK7AcaBBtLWFYRHVHDmAZAJXIolNBx46Iq3dDHILAL9qUXZh9zT
4fhpoV3UCYY4ALeKqTf+wszgi/SQ86k1pDvCp6T6PRyCZ3Jpbuf75ZIL/n4PucC6W4vUNx0VFLCg
0lGEIRxnemNBO4sXTn8FRhGzakQ+Ji2Jrk5xLoj3THVfTUexaZ02gRrMrfURfg5Qp96l8UFCkzAk
zmdexm4UzQeijez/ZE8TPOUJ+PU2mtMptAXhQqnXZ5YreaPARSSwgojEcOzEYkD40cVJQNuMapq4
TIHmYRXYDvn6icUi4Gy9LLkqtVQgBLkJrwuBcbkAwW/AsX3W04WQFyBCxPB+0ifYQP2FiK4zpIT3
AfCAK30SOY5w0k7M1hgklaeFIigqKQEDXu1Ka4YcEnVI55OCKu0lkKKwTTgn1DadaMf5REEdOn93
WsplZx+Jo8IclqAwLkWANwCoB/BWFVAJJNGtdEGA+Vx9uj5fT04ivZrbXlGJ/DiHYAzKL9WldUpU
pnvIZvVoEI0INh3mEfGPm3x27sg1hrAD5pA3tDxEgtjwb4U02NHzqvwGL5SjV+GqpXI4RLWu5wGB
a1ro7gUHC2ESiUoxlsRy4nCltDYRxlf0aWgDamO5MK1u8LGEmF397SyNsd0kRSfKmwkyVasfcBK2
U4EAH4IOEgSRk/B+JgnQL+1vmlRMf2G/n/yPOXTEsIH8AkJ5ippCi00GjYKZBK/c6QoyO3a2a6lH
OR3cThImsRtGm1XXpKEYh5GM00TnQssi6QCc4+mEtfRX72Ss7j6GVUtNSc8gBHskhPhkEezhItOS
a45qLzpGocOvUM2GTsU+8jE0bqfIDpVPopenq5p838Q65ACQp5JccDFYlxIOEsDEPvEvWEV0WoQg
wG6vXQQ9hNgBcKLY0lHkKJlQ8inK15bRkMc58khd+l/Ngi/Ck5oT1cMauv3QXQpecH/NwaPAAn82
jg48cf+i/8v00JdM4o/dDU7HMfSk+I5H5TF4JyeMY7HYm97HE40FME3V47RUKvr3KETNlFfhWu2x
1CL6jqeEEj35totmJuLo3y/9S6zQxpzDSd/E0BHQ5mM9OUaVf//JNCYxH0tXnU/vEo5HfQXuhv7g
H9S11GJavwzGXsOBgRyLVqkbOVab2BAi2odGB/lMz4HwOFA6pBIUUQFRM0PaVwldv3ROk1jpUZ7G
n1H5fJCSXl4jsxN1//PpgBIMPXFBuf6PhaV/60dVfOfGyXn1NjQV9ARrY4kIz2tPIUFXpul1BgUR
B0w+wwSp8OWEsfyFtjL6EEpy7+AggbEYNUpMBVFGcgvMgtHPvfUjcemdHmj2oDGSU3VFdVlm23ba
6ClrB5kQB7rzbG2h7Tu+DAqxqSO7p7rP5+BwP/pzCqbqSP5fI5eD/IznA0Iqea01RTQkfhr9zSUw
mSncsiH3w0OTNPc2FabwRw9SeZhqBeOu8ddT1iP8oxPpu7hvphbx+Sfh1EhJClWnvaigLo27XtPx
Rav24Id1oLHRAhS1jvtmFw8F/H4fQNEoJ804MmKelR4B900qMNZhr59jZHEF0ViQozCSP3g5s4L0
/EZEXgx7qMHRalJjOZ2YapHBOuIVgB7egAfkcQ1cEVkFPD3+K1zno67g3m+oJHR3LATu9O9vmpGS
RmgcJnw4WgE+Gq9yPQtGh9GX/YkenCIVEdQx1fg0Hse4nOv5f6YnV6BBHFEOECH6v48F/+PnFehr
jjR5P8UYeER2aGclIsyOF0Uh/SB6Df6KO6dCI35jfQeKx/fIU4575gXdNfHM5w35MgQuTRVNOyYL
0RBf5801pGf+ZBqwH/HB+Ns5A/ujLfhMWr7Ej5CjARES4ozg0HMrz7memqK2Ix+qG9OQAj2swaB4
7pdI1FOqbkTdmiNaxQzr31Ti6XzGjm0QfosYzzIGUQim+OzUUpfmPBDTU4ZhEO2G9tiAwCxl7A4+
0sc2Ea5mw9vjZcyxZ9Id47ioJ3Qg/LxsoxNFU8Ybakg0aJ/B8zbCQG9hMbxB//z7Vjn7bT+kUYxE
GVtOUG5WMCij7aUfjqeHuIHfDg9Qhim6Y+6dInfZGsGMIaTEq1fKVSkNqMbThH0gqxsRt4hPGlED
bkmDzOodGl69bdA+RP3D1ZPcirYTZUZnDu0H9f6rJGTigemXeBFSwKojeCN6wVg48hbPwGiLwyN1
MExApVQP/wYVJ4TME+otLzRg+WuPrpj935tWKo1IxM/t5PBVDS1c1BTQv9DkijMpWz2DFi1qb36M
FVZBJvTP8apvvMnW9LID++sCi0x+cJIpEzLAZFz19ca6LTVlL7kxCCjD08xsQqF8he+FFTn9SiI+
5h818UbAIl6DIvyRhe70SaSOpjk60r29kThAi/R7Ufu3zwAQhWzjekI8QmeXsDKt9SW+08/o6UHa
4dHXl8UItmPnNWh+lb2TDI7TuYUEvsED3DR4ojZNQ+FfwtarDrI1bASTF/JOnulrIA1HnjVPPLKw
VBbHczXRIz7T/OMPQ5O3KAiIev1q79OBmoUGjq4iWpMbSj/FcQgeWg9LP6OpBEyQxSNYDWl0RG5X
I+EDM8QtXpi2tJrbTgFXYddzouTGDvZRi7GnaBcVgf5A/GtAm6/NSqptnK/8FpVX2d4FZZ3K06LH
6ywSWVym8ByVE+Yl9J0nZ4owBv1u9DLW6V8AwT6ZyGCt6DzntAXhlNwttV+rtfQjIR9Vz0I1/N2z
sKF7MiL0gBNfnRRS9Ef8gVAUSZumDYq2r55cTVktjG0Oh7IWl0ht6OJDUxtZQooPCIvRxxf1hKtB
08vm2tMqnqoIT5Y53MfTnExsF1tMJqAb8qkqPwC9mwerz+Lnd5Bf4E+xlzZ6NDHliNSGpEBrpAeV
B/oYPesbUzLtvcIygrMuCEaOegXL0SSbU8CrWas+JiLtbrluyho+FobyPgOdYaqQE7IB88r2w8fR
7Lh3LI7dGrOEtI49ix0fz1RMe+G+q0c2ZY3PiXLk0KOhCoMqoI5T6BOI3XjeCmBhLJCFLPdtjiTu
nxRE0QYbouj41UDixn5zri2SZmazeovCv3pqds3piYYkn2CvvfpXziGr0+GgdCtriQ7l4Gpzpl0I
vmxPIgDOSZ1k9F3Eh1mnLIyVC3Gnxo39lTu5IKq/sMc/KTTJRsrWlhYjKFH3PaYk+5rtV/unVhWF
gswcmjwtRTFPeg81ArzKcEkwJyA19PtoYJBcbt3a4L519bq20WdHlEXAQJpW0I2CnxFXvjbgkQCN
WUG1PzjhC/KmS6U1qgEf8KTmT96kAttxy+yiizM2v+fhHu/1HTqSBm1I1ESFBjcooCfNOcaFqi9b
4ZPSKNgIhwqKl9eFcPPYymnucY9PAwt3+Ht8G1ndmxvTRU7FNlBu9BZ3cMuB1TPgAKMaBjDP+o7A
JNYFoConCJ1LoPPWKOqTgUyzimdw3JyBqD0qK6lfoVNTDzFEtxzebkGOG5PQz8LwUgJODNfP7dWE
rtuTsrWZP2D+Hb3TuMB9Wka09QinM50eXTsMNtsE8ABU/8nOPnhsjpAyqr+Nc3AATfbqo6IanPDg
h3nm57PHgU23abnOtXVeVCKnRY+xGgYE3Vv48qfpcPXxeMEZBkMlWI43tC7bwcrNWumwOVgFtCo4
RMXUgelLTwAgNgvf0ikm4h/MG4PNLVbkMMej6w89wsZqfvVqmS3cokZQcalI10bfaiVgDN7zFbX1
E77sGP3gFNT8x4cjZ0mmBQDEY55PqwxJXFsfprWj2zYXnGfeKbqts8Dhk61B1sbBCky1mw/fnWv0
nMrF5gcMFluZemiDUa8vd/fVOXb44/BDN4kXf+bhq5NCJ8UnaN8/LZ8wjfvdPR4Ixayoq+9YrYr7
XhGk22FR9msL20179ubMqT+5baNzk9x11TPp8rQaW2XFvZLZ0TzT/D7AJTynblkZPFZOUIU1igQY
ridOsXRow3vAvLedTVouT9XYkJdHcfq987JXvt36Gw99c3OrtO9qQ6bGZpdhxHfNj3WcwO91t2kM
K3A0voApUCXCW317+0sCOTPbt073bgFrakvoGJ+Ius/9S9e9pD7vUUltt3pt3V/+FSD4GttOZLz7
VZgBlKqolFubjCDUCi4oy7tlmTSTIymcBaxrYq2G59nsaoXnVFeLI0J9SGQBxaEcGNDftmG1YyR5
b9WvUdJ++ZV3q2bM6ascbx1P5LvqJbQb3nYV7A5ufQNlnzTnTEkYo0hYMudhSl1bw9Ti5xE9vL37
4Tf/tZCjb4rRTmvBaQTHczdHZ3h0ay/v9fhHQy2SMLlWH5zJyQkfNKPDlhHTyuT18u5z2mTnVVFi
Ly8PVJudC9AnOv+cGDWs6Ya0LDlP6ZDU2b/kAYouAsLybwXL/qgYDZzJlj4cWW+U+vZ7gYrl6RAY
DTY6ZIqGuzkjMn24xdDosc+8sayDJU1rtxq6awMsC6Oul3slnSOx5IYUsa7jZ+lvCc+qbvMSmc+Y
6se1cyD44PDYEZYyyNUNHi2eVbo5dwJjdr4fQjG9zk+7/nuA768RZFXP2/4zvq61qMAUgDBjgL2o
12yrHx6+mlPedZtFJSYulemN3G07tSFdsBG2fmzKWZPDO0jpIZ6PbwTJPkgNRFRItjSqCtrNGTZn
1db+OjT75egJ07EasVdYAZsTxb1nB/9wyqQcyQaGpo16+/z9RUuVsuHnPGcFXtV+PWk2kcjeuseB
eQydiv+gn1b/4PmPU8vufTsN18On6jX3Dmdv+Jo/1u/O1ooP7dNtYEzP1a5l+fefhxmf6UjguO/W
1XTfkFgL+uf416hAvWUSTVNSC2qAJP0DxZLkUMTjt9vKl/VaaLzbtWd43UePV7jd+vsTaobpGV5h
+9W9Xf3K8AtaeM3Ne96J4MDxSme82vpH+FKEwxx1GOwSANiuU/ODsxWcV/131m1iC/Dwahyl8F6u
izx4YaUxf65TysnYHWIMWh1vY/TIX7vNo9uIjg+P6VL9V/3ePjw66Q1eMPcW6QhLkLae9Mmv8ph+
pOtGJBG+kCDnTBrQ7SqJG8kZBmzQX8ksVt8Otef9BK5xeGiv8mBPLREDmfvw69WnVAaedEfdtGLz
Zfdwe4HL5dchV/cPbXO+8ysvd482y3RLNJTr/IHXXsGQgeT/Hm5udp2RO5TL53F8r08ySDZt4+vE
POycoH+0L4PrV2F3tvGkFiwvX1kNufek2WvSbek0x9woaxUINm7Ub7v5WbnCg0IRDS9rfm2xtzfV
d5j2Hmp12mO3uWQY7tF3h23J3uT3bmlE+6LTuGxul+R9jc+rxK51T3bH6ZuNNXTz531U3RjHYHuk
eXfdc+hp0+xVn2QB97Z56vOp7Hk3a2Ov2rcb4GFzXGv2n+fBiSO+5vKDpCnG0IrSysAamgfv0tUW
c4yuv3k2t4Asj5fh+07LWiOy8s2p4W9htSND2VSb6puyRDkD2fX0ZvCernFrUHINX4afUeusl4mB
KsgYOhdkU2/n60AjHK8+vNdZy7vpzdyUzbl1zENzfELR2kyy6r86PM58k9+k6tqam+Zp55OE4FJ+
mlRB/F6DPTdI+XlajW+QaFde9RG8ST8OlKlIwnfDMySGuBw5E6RC4Gc9skiYNTTbXcO7njegRNGO
bGAObhSEMR+lYYsy+h82LCIt5ZgFmky1ShDKIgX+9V/dVwM9q0WQA/wZxyMAcKyF8Upsc4KK7jUG
Fh5P4YhxyNcDCidRDRVEG5c3ijkYK/4VuMcoVtqHQCZwbTQ0KPBbqmGqRxrHzYyynexrpfKQ5giZ
IHmrE/hIsMZDjHdxRs5xDOJQdzEW71Fe2IY+7mQUS/6Jbaay3fi3BYw+6wwp4r8pQkOaCsT6lQcP
rP+xTASl18HXSBWL8I6JpTqb6AK5B6l3RFpbqZqoj5OMw1yQ5HabSJd0yisbPT7/y1w5fOvt8pdF
hasPr15nGUVfQNEgHVVJlh2OXdde3BjiU1CARBxcNZqqsvZmh1bv2Xt830c5SNXsgbRl5x2xeZ+V
RqsJKyULLfhNdC5qhuWrRZCSkVDsfSKGt5sNc6+4uFtY+raXT7fA8MxQQkTSNJ7glpPYtSyvSsiZ
RTcDWyh2Q5NnAYTFm67fIB2JwZqfE8Dgv9G9s3guXv50Mys4UiWE84qBYj/vHmiEyNfoN5NYqXt+
85n+dbPC8YWfy5vulhwH3Toy6Kvb2IePasQrNG5CZIkaJ4uRUNjR47efPV3/1IysBWZDaIrsbh2j
BCx3uB9W4PxyQnHeecOM6Fii/W6DO60qFzuKMJBvDu7D8QoIR790uFndR8a+27RG6QADmxIa8dXd
j65sjBd61gInJWXDrZso7Z5rWii9KwHUJiehQ/ogJbf9t59bk9WUsMZ/L5s7cuTd6MKTWWBvwybp
fle690ZU7UzvIzvETJ0o800CjvFN2JxYZAVg7IbX2EWXB3B0a2UEnSzZ0yPm25qcW2eygl3MGJmQ
o44UUX4R47gX5lOXDeG+RK26HafJqYjst38m1mxhalaFDvAUqcWhYLFHlmPh1AODBIOy7o17x/yu
DQLvHb/sfcuMatAqkPq81sa/w2JHPYZdbVNsoHqk96j+oEVWemvZloukAi8CcmcL8HhKvQIOKKDY
vX1HTDVpdg+m67w/pEL2fQcXUJQJzb7NAoEf5O7Ghe0RLlcIJeuu8W8VFJxFtNBCaNjweCRI383f
fPAaPab4p1CypzB3Ofr3Vbtc7HsrxLTeuh5eOaXCeutmAvQRSEeVxRt/hRMb4CwHdQjNoDBbVu6X
Hbe//8EU+PvZcCvQSE03pA0xrE5xfAgH6oMCJIvZBC+rzhroCaUg8aJi+H2Ycni91qt66111vUYW
eVuxK1yc+sgfIIoEv9BKR2nU2PlF7r4ojv404jTzG6Zvj8osqFfiohFkSTNuDL5vRF74IdHzCEmV
aK8P9jB4Puts690Ti8prp6B73Y/3oDUWSc289V4fL0G1A9EXBXV4JOIGPYzgzsLgewXP+YmrCamV
0BARstiOnth5QMBmA3Sp6am5928JJZ67Gz7Xa2JB4+yfYHV415yMMzSKfmVqEzAgta25JnKqI7vI
kyew9S8EGjf/hfroMD/UouP3tQyMX+tNM0zOWdoC941VUFsl5RkRMGLjPq2QEZreNohPv+1uswjw
jXEUj28HFyAtWl6kPU7SMnob7MW1R5RB+QfP3uQz8+JDs7A7Nv7m3gMjDkgiF69W8/EbdLzt9/MG
Gbj9do/9NKjvXSgvuHsajBuL480u/wD2jcz5CUH6lK2tABpyeUhbiMYZSsxWA2qzOv+Vk2d3Be0w
NMaVcEUh6OybR9d8+xkk36HJzNf6gANe6RvhkzYo3SsEGyQ12eTdzumRaNB5q2Ql9VakjyN4+fQN
v0XF2phYNbfEgWLjLF+ocNKuPW3CrLnLd9eGhmy6PDtz/m51mPidxt1fofBOiroUnwx/wCbcadtO
2CYtdEBnwyOdr4YO5Wcq2lDKqstrkyJ9egd5sWeFWrt2G3XvPHrB3N5f8Et9TsfP4Ss2u2bHfBIH
Yc2MMSNQM3zVhtsvWtiQgrnmyBRpkutwtp0p328anBv0zkBpaBmTxyJHsDTcVyJg993F/akBaGAf
DvZdLcAAaoX7KNwq04hqwxj0HyXUqdXdx7uJ0JKX/CfpIt2+T83u14G+Fys8Mt7E+l7zxKQ0AK/q
7dXD+1cZvq+t+tCAzY5uzXPqasxiXL0XddjbYI/eGNclGB3Rc27MLSPIOe5QOtB4fnBBJPaib3C7
+QVN+BFyKJEREBg0pC7xr9/V2Sq6le41Tv8V3/Lcq/Yz2805LXlemwLfTJRY98guwubSKtFwfuIu
INcIfLnerkLdjJi8NGS5lvS89wq8rKutrBpHbcrGQMSHsb0wt1HeOyFqgbTD5Du0dhzKj65lc8D3
ilp0QBBxG77qfpG8ximhG2ur6Z3KIO9ZPyVayNHzi55n+Lyx4n7sC8FDsfQ8Sfe6VQRmjAY9user
UT13m4PL2EA7g5lEZd/KRme/AYZzctOzR0mpigMk337u4yjuE5vv+mz5P4/vbJQTT1zfRA43cN94
f2sR/OL/wb7XNrvZ8p7Up0QN5BtZr9ZovVft9BSBcTfUc5ZFboFQWoGBsXiecMAzMUWTn5prdjxQ
gB0yYIzXSHVSsnAmNOK2tF0ntqRzItwg3/iXTrm78Wv9xPms4h6mx/73jRbyrRcIKBorBF13/zLb
jopJicyoNjpFtRORk/Fv55tzrrG3zV3mj7S1AcSdDIPUl1vbcoSQaSfc6/hc9cub2/76d/0qvdoi
pQRcoQCAH0KvZ4bZFs7OAyYP7pBkImAb9Jv0yS6uLl9yzm7Pen3lX1Uq+fvu+YFvqbMi6GCahJXr
3l2JAQ5ogUsTj4W96BZPX99Hn8h0h5/zbo5C/x6uEmiEQ+5/ud23zeX2Gl6g5YUXwMqMNRQ9zn6J
9YMR/B9NZ7akKLaF4SciQpzQW+ZRnKcbQ9JZUUQR8On7W1Z01DndXVWZpsJm77X+9Q8qrBL9iUD2
AacCwQIkA93lNEk5SjX/3bMuTXuEEyYfUeT+lwrNxma8w6b4YjQACeQY5XpzAXVALUCsPUw+mzKd
P5ic7TK5M0PUFeYzUfvLLtBVTL8JvERYxV6K0GdcszhnHZC5yaSxuFLMsU0eFNMNdlA9oJclwiMR
wB6+2FKDtytv52KhztD2s4I9eV94G8jc7BiwHlA16u8KuKwN57SiwH3iXXBZ80PGCOLk0jAtCHiZ
nzxP6t8jZTxUTVvbc+uy6GiTzyPaLmQwDkJeYZUEz0DZQcRM9RFAW6H3H+t3x/hiYLqhY+QWPumz
v7Vz6A/nLxcfl9nJoxwEFyR284o6H6wH646nzeazYhErKX5ZFWh4MxbOXusLEFyviLeiHxl+9bIt
gZXMWEmkugPHM7eexh+8o8biZfN+QVKGNniKaNPF/SI7yBAnh/66btXGqWdwyn38rk7rudrE9y1F
JyfWoWmyVhUE9MaZ1fen9tDavzX650EtqvTW9DuHW9YLpFFoJG4ZHMR6nQq7O0gXWONfjHtll8aZ
IFS8uKhzv+CjhIkqINr3KVWrCqwFOb8kyxSZOj9DPy7mlORotOiRjPRh7pTd6ELVatw7nEBU8aPJ
Oa7Y9eUJwO+eTecaY8JqA72I13qPewzPJD5MuglG35eIwFyS268m8u3MaC6uEHaFRTy57G/4jyoc
pzCqIKggh7mhRtDzj4HSLfEAt64jsWJqQK7R39N1+3AfIlOA8MHXtp2OZE4Kg/ljwhnnHwiSH0j7
d8+v3mSkqjf6Ep0sxKkSRjGS8vBFuxUGra7QbA4nXD5E9c2rTVA9ou3FyWDb17NpxI/vkyQqJnPC
zO85l6mKRGKptox1bSXfN3Wqx7uFN/VQnSx8w+/IBnQBy2ppXnN9fnLcyx5WVEOn4sbt5cwXipq2
HMRF1FpQaFFPmMjEVHjdyNc6XoEutRnNaWUoCLgL8/4Hcx8TdtNs8qTEO2Dtz/xv1uhhB382c+Rc
5duYXayLL5kF8lhOqLn8djBxT/7kVNCSun2FnRWdFpQogmJwCAoB+liI7/nv4ftY2Rxt+ep7AO6h
LHIDxQZ79vpxB7nR9/cYKLGGNMt6U3JJb6k4g9fuCYTzTU0GnkKtQjntQ6EkEvAFrYBRNSH1DeEr
2NNaFAAM8d7wvEUTmYlpgjc+OvT7JzH+Pu5xIWnc4K39aGv789vkaVEGXQW+CIFyEC7pBOS8Hzan
5eolnkh1YdC9eaecGUuZRbD9Jevrb+VXlVm+MSo+jXPSTCRo60rIztHA+d0xXPxxLCufD/AE8QHN
JceqaQ542P7UAZUSIxt91Tmcp+EGVlnUYeZwnaZgki8eREA2XD+mBEKAOT0ZmtOnUzCijCekQOB/
dk/r87E6WlgHUAy/PSuDxmRWoKX7+400ie9a8RXN7EPztbaFJ+7KtKkm+xwbnjw9NM6cxTejYoSK
M5bZQ5FcQld88LjqVntZNf0VZ+w2x+gec5ddz3i4qr84EmDTp9BS1tQXv699AAgK8bhpXqmRDmXh
377W6rzCmeTBxfjO/W2XpYFbvYj4PoyaqpCAgITHFWxhBpDrcKQEOYz33nIFCoa3zk1v/FUc9hQA
IW0jdU1qFh4t7Z8vw5BJl2PGUqnLBvSTObIpRQ+aPbsnFHuK458ocEns7fKpq2HDWpcHnpXroMVD
gd5Pdh0NHh/QKUkghwwa15BGNOtZJ//btN+9EDyhgKzNZmY8yLk+L2db5dBo6s9hS0xMJnWS7zcQ
3lxlqAxFTU04rWp1JISMhxCI+Ow0Bw+3T4TzlD5RMhZGmwH9c+XMVsxoAZU4r4gBti4xfBmPCRPU
BLBPtJKQftWOD0z1uFhOCn5vvjMLOto4njJyZEzJZC0/sVnQ2mea00W6QcI77jk8xFAl2hDQU7zM
ZAR8AX4wzvgIGDhz/OWHLpl1UllRrRBV38QHCoMH/f21TiBZ8ExOTukxVcOMppgORNTocgmcXWu4
yZGBHCbbMyViC0CLstB/X/V28oS7bwAmsyU4VxiJd0J8A8qoSSnRCx0CUagrj2fzQwdmFTQDFDhl
37FewxlLQuoo2pYW/Eq2I/EWKnR0fPd5Z+RQ7dZ/HVrrPlVMc0lWG99MiR/J4fMmWerkv87202x4
cGM+AHB8+IE3hCK5avmtHmil+Zi+P+MVT0GrSQv3QH7QMwfFcNJ0P6O3MTi5nYM4wx/xI+GeIpw/
wECoTYpTCjfvcFo/YsIYeG4HR0gOc9YgDcAjjxRwTV17Jz12fAdTHvgr4BAfffVUIvGFz3omjgef
8eQ+mrRf7KQAS86ly6uWEtYSH0rWw24XbI5xq7DmCDv7013dsx9JR670hel0W8T78+9uWVNYCAGW
BTmU5xAk4xwg9ikgfsoK7tLa3D1MAMj3tUY9o4sSVa8EFhBh7gTA+0qfT6SCxN1BHiGn1Go2xu8j
gtWaA2/ZSf0PBmUG7QCVejb6zlpXy28qbD0nPZ0ciqQ73ljXRTUE7uoEH7vhp/M+ZholmyJ9ZLWq
nK3glu85RYt2hQlT4cagn/GgQul4T5jXPmTKLsuz2HO+gkocjZIDHwsPIUeiadHLUqfpRSdHmO0b
FsXZT+mhphuv/HBjP7C+xaXtCifycUSZ0zsUd2v9+OrRZdkyv/jNhiigwyP+mE3LFqLlAyanUL87
D4tZDBmeKAcozqY5qgUmYmYbYU/HcO7uolyGN87S0WnATtbTT6gA7EEbXOFpOh04KmK2BV/TFnLJ
ZQXXcvpyppCu5NHUu4qjEBks1CsoBORZUFJrMMRLBwZzXeJk0i39SubH2G+kuqdyYk3fgig/jz5D
NRJF/xrDbohjKpGBgL/xxbTLmZD6ziNm2NP7hHyvr56uKQ1w/NDvH/i45Twr/DWkT2/6jDjU7XcI
FvgxsQOgpLhb5ZdY9NaJ3xdnpOVC1O4BRC2fByE2XwfruB4gN+AdA4J1IRf6D6AJbkjLjNdPyPqC
WwW4HyStRTa5TW4giNmEd0GohbArvwr0MYTDEw7bq9cHZBiWVqu2+3qO7xnW2TgO3FBfCyyFoHBM
eVWMwCAQATfN7GX2GQx29XVHSqV+YD+ORoJHMpUIn9EExNJjD2kToJAe/cIMhU4sLqmsT5HzNWbc
AciCPbZDKANGOWM14e7Eu0GzybSEl/35UgvxA57pflwF40TWl6rzlVPRtfJRfkvxZtpjpoV7aIRo
X3+MIHAtI4tZa+uUbGU1YaokAeWYyjvpKCNjoItMvtWAG/Qhxla/Q5h68+/PTrSg+McwKTQeGA+g
lyxTf3OgljxbmNhgmOI2vjjrs3TqC5yPXmnYnl0xzb3ZGXc/fu0bD6Os9LZcV6EnuQyjoywRLp8w
NbG+Cfo6N3bNLOk2Yccby8q8mR9WB7DtZ/dFU9vAAcR4I6tESCDSgta0Y+aYH4hbQ8M/b28n69Sx
qLbWp1WD3TmH29TbMlx5jYEpP7z7TWU+xgqDoI+zwXzmbcUtnq/LnwIk2TABIuFHwtWlpqQBAb24
8ecU2UYGd0J/gwEB3PFuElk3UC/M54WD7MFIHeoojFCalmpMogpbRAvgtGmcO8a+7bVX0IhiiSEp
98nlL3mshbdNjntpMKLGWAfnYshzQpHzK7wGP/vmgnMwmjE5GPyiVIfpEiRGs6rC5k0oPL4fmWDL
kPhB3x1ckvFx388DakVtY0DLBlAVT/uCNACGCBx93Hq8UiFv0N4ZTQYHIhXkj72nn+BtenSvR52L
ZJaKtVaWuQcMnfWdPnVGm/gqfpqu4bGLfgPRlZ80ocjMihEuJStFj59+k73ForUZPrgzjnDt1+xl
WzoHGpH1NE7XwiVr8Pj/VMNHIeRi4qWgGAKuFsX268FKq8BSJ8xTaVU0rDH4LFxteL1mun9hT3rt
ozcaQ6cZno9WYwKHcocslyocfiJsrtwMj8P33KrDi96f42OgPIxNcr4ZLWiP5sMuz2BvTVhTLOlR
z26E1yHOdXo2Z7wehfp2wkHSF/CRFhg1IWJNmunRIN2pN+Ife+7khSdn1+gmV9Pf9BhnXZf0/4CR
FK5350O6F0f3tev88pfO9jVmYHoEMzDAhZDyOXQG5nU506j42gzCWoeaNAoKTEqHlyRFVIo1wABj
0KeuLrwe9W2GIRtW1f69YX1Gr7jtFuhQjDYsSgCow+67AqhHu6Z46ZUzmPgNa/aNfO1rnF8m9ulH
celT4RG0+OCAELW3rcmS3uaDznHZRyHdYtB71+mQOfBr+zg8Dnt/ElMGnbKmoNJSXCS1kbhHfhhC
RsyJl3eFSya+e5y3JVW4ucheY7Yc0gQpZlSju6y/NsO02vPdpzty3w4YMY20hXOG+Y/u8j2kqCbB
hVQ4uRZEFIqaVsoEkZr+IWNCmccBlH2N0xi/MVAe2CsoAERIovnH1ebv4QEOib7wCp2sLaw6fkZv
gBQrqIfHi9UmS4I3qMI+Up3zkPqbdUk5dM24EcflpIE8ZE++mQzLxP/kykO1aDHPQPuLmwp+AvoV
u5um8coocj3FVb3OtLNT78b85QOM0GAfztuPubTVMCZt/oyUaB3lYRYyfD50JviIdpcDdb59G53Z
JHdoOaUyegKONNcZ0qu7x0GFZQDKnVEwmqQMVS9kAlNxBozdbJqLrbYVXdxL6rinPaFo9x9MgPU+
7ESm8Mjrjdmd8ap2jBkjMkx8rPz+QQWhP+sUgDNzV9ZmoelkaiWPBe0ztbvZd2vwsebo6Q0uW2tA
ftiDiTchfRIZg4cmrcJvayGhnnIFBhIumRCtUaaBOreHt+RCuszHGpbDlx0q67B+wH0wV6cX2kz4
MEzTFyxrRrmKvyUW9xEOVmiZuZtgqNsXXcbL7fRY+gwSSFcmUQHMapCNN1Dl3JIys2Yn6FgFrDKs
2HSYK5/MYCpPvj1wg16QrUSIpxCq01KXoCukjpKwJQ1xFKm4azCiGSMsPGJuqIK5wBOH5McOMj2n
+vRqjR3lskQUDI3aD0ORj56pgRn6vvDuhwIn1r8tzQwhl56NQkERW4I2rSzL/yFrh2NmHm6+Gr2N
1vwN4dr2P+vr0ldBm8zPyJrdxgU0EZqMXWuetsip5ENJWO3lZtY0eSjWW13jC7cG76wkNXORzt1o
cPwVPAQ2shYfF13qimXTB5u72oL0gNlwk6gtZUxxUC/WLXLpTlIYlA2eanLJWNN6yazdvvpUWCN2
95hDD3aPVwGXHLcFHvnWfVpba+iMhPpB7tt3+0b90mvkFfr1YdXI8h7Ox8unH+/VtRXdrgeoBa6j
lgvxHCX1QkhIAPv2fshpjXP7WYMszP7emt56rvJ3xsNw3ngaSo7vxK2elA2vXZpNPLLQw/Vy+5ab
TdXHKYW5hVWwXSBYzEqq/oDeQQzJPsAwVPhLDZesvls5oMqHl7s7ZhZYHCCrgxnAHIHgd5nzkNUM
of1lhy1DpzT+tPl3dXQ6FFMfoKS2L05+tbFGI8hVGLKCK9frD6ZyeN8YZNswqSkFt8sIoVvfjWIc
LqxOGEf3KdcOeyDco2+HNg1sdhN2acNoISjX7GaKUX8vfF6SL54gelHo94Oa68po5b9QpKrGAM1y
ShZaMRPZJIeTpW9FGVnrPKpEBrb8VW7BJEM8MR5TNo9xhDVzxq57anmI/1doG6E+GPmpKdHDwhXH
1WE1bO4KliZRQmT30W+PJsYADn0ofr+VS/WBCDlFniNo0dHCfuKGfIIxeVJ5LdeWT2NZygg1Xn4z
q9GCuQtM5fXTZHMUdjHmeDqCGJRt9Dl8m7I8j9HrvjKDlRIpHJf2k2fRPGtsEUZzkCYa6UgGAsUU
M//PjgJY15avuaCJOXWayLjWDYje2P7lVHtCQC7HsaKD5FMq0+EgLp5SiD6AqOGasd0xy5/yJVIL
95eXXQTOaI7c1HRxN5tTJN/axmXYoMRIEpFDqcH1Ko7j4KZE0hE2rAIWGh+eZ1drhE/9y4qgtOC4
x/HklNqwHdZrWu4o7gQSG/UZJimyzXMQlzOq0eBNwdcKY215/IrE746zwgdGgq3FKjJDNSdbR3Z9
jVAylk+o6Upc5RDwNzXLrTbwfg3A8HvmdhOQ6166u+6ggZr84ZPCquBQ1xj0bk7zZpacSHzHB+5v
jwel7OpwHm7TFj41YHHTnt8rxq2aUhgkym4YGuCPE3RnuxGZ23K0u8CYQVTJhdZQUuFR9oT4Hd+R
0UHMFllAcmXbx28Ym3qxL+xMipPRiQurjX3aifL8IJcin9aDBKgFUw4vvk2uGBp/hnGTsOlBMS/m
6xu39LPjuu6hMot1nA5nTwewgdV2HUnFhvGV2d8g6UmB/wTtsWm3phuyD88YkBKxizTg8fHa8J1v
CD5a4pFelE5jCCbEvu0+jU0BYfkYQR3kqIlTt3e3tJe7zkNqeScgAM71e3BmzhKANnHdUWfCdlG7
AFh4Jrikr/nNpj5goHlYDdzJCF2oBh5DZFFu/uYnVx3XNVmJnx15jiDUT3SOHdxUvqiFrv7zY8YR
SQqduOesn3gASpgQvde5kj3C1BbXNY3thmgCxhNUtjZJPkabFc2DjX0IRCwz78RcQy6GINCiIzwt
2WmY+gdfpIi/EAgEJ/p7Y69xA4JCY7Ih8UnP+l2LNCqvC20eqdr8wDaYoJ4yS8Qh9dcQXnvmukXb
yfcQ6cOAWX5pNr9hR6t2ScKK/W1ncGZ52JammM3ghY8tDPcji5MCGwFVr6OE1wvtJPYgz3s2ZsjR
vMlS4JdpLllMJh4GKB9NWT9xC5s8yWXrBFNRUtF7JeNUOgmeN+6bLwHZqOf6xpD2zSH6R5RY+/tC
1KXMqPhkXGfkIrwzDDWAF0S2wPq60lUhAZnId/ENfb4LRip9K0NsXAvseOPzZEt2D80fPzfpbRN5
LREFYviGpkVNZI39rjX2zmWEMyiAwhMGEeiJ3JRnDTbCFoMM1Z7SSvO1aALsqDDMyES2kmEBJeo+
FK3GHimA6ARE1vXBOsKql0oEA3N4C7yo4SOMX1Z2xKp4cdFjucyMYXE2Ygh3+hPXoCqEqQSwLzpg
HumaMcP6Ms3Z1bFlkbOHFnS95kxhj6FJpkgBVbKafkSuRgyOw7SjNtBMx/hLYnSHEy39FVKcdXSb
Ruw6vDQ9GUMllDuiN74N5b81/r9MEW5LPNcywj2CqAuMxyVYbR1jS/XlqisDKYvGnqg+kd2N5RwS
eOBFd80V5WxDihcNx87bH4PkiEhSbhNr1vWmZDUwsMdooraiuHDEQZR19Tj8Mw34/ViuCv69Oicl
NCtH4LL+pDjcw83NfDPz44ToGTgOQSn7wpw+6485l+nvNFTtMxSuf4YYtWEuMTM1SS6D4SW5Ytrk
hNUd9J+bx6uIr2OLYWdlK0wbJx/7iMTGnu+oA+atCZywKAtF7M5VjniL1Nzsz731ySsgPOvq5BI+
T4biVvH5wAippdcMlgkXg6yIbyTSe0AAmlb57IF8+p7Z2wFD58kv551RClLVcyTmaK2E6+FLMdwK
Hr6oY5C86DGctTGsObbAz+KpuG3F3XysG8FHSb/Bmr3jtiNFaR6iD8GA7GTmyTs5xdXiOXuuP1MF
EGz13mkQCDOQEy3gIXgTfKa6rwgVCZrlJ8u1EX09TrOggVBLBFhk1Sab1YVNG+1rFZQw2hL2mkU6
Skc5uwqnKxowWSWYTv6RvZkQHkPM4eQZTaFijYlLG67X2FDi1aPzuZ5GdMV9YL7kWRljhAjHT5of
Bgn1oK8HYob4teMf3wvY4xSXPvsrfsRAG0i4b4ynXnZnkNF8dai2JU9RDV6YjhP0EZBIC8V0/JxN
kWHhILMX/KN11DNXLir9PLx7snHO/p3GizAQBsJowQqnP95Q6iADovJuTISnqx6+PqpM8DEXI+ow
JTiLh1d1LsmTJv2gjBoBeAn94/jLhQO/wSycpgxEgkydxqA0MgLYuij7VHOzSv1joCbf5DHrg9iy
fWjWKal3eVIiwekwis4O39F3XPkvFE/oouKcGSPGSFhd4uSRNJlcgWgWq5oZd8g4bSH74e05gend
HzTZTUCCZ/C7CVE1W6OPf9oePX7T9Rql/trzBp8Y0NMIoo/Ch8nAdR8f8Noo/943s9kyM3gDuxam
bRBRk3Tf1KyG4mEkYH1h6K24VGiKLg/vXDvHNdbaD/TAGJT8dZcajwcKKgilq+sSksR32/7DpFsb
9XkTyJbZwGaMnMZ9/83fpOERgurhOH2Fn8OH6dnyNs8gp16H78MRQNA/T5naWd1dRS4sLIuCNE8e
EYZnFY17ZYUdx2L0l+nG01MANSos5yurjU85yReiFBVXpBJd6V/ICP+WDIdhA8f/waBrQ7U2mjpz
sYpo+Nv6s39OUrO3YKBIVrnxIq6MEnebETVKniAMd5yvGjbdLBR6Ol5Y6Gwp/CW1OM28eMkzsBcm
8MnKogk1s+TFnWAbz15Dui2xmoLCxpSzxzZV4+dbEifFbjlg4I5bHNgtpw9kUBYklrjY9AkBGh+e
tpF7Uku1gL1lp2DHl7xKOY8JKoMhZ7U5kWP2+o/Zc4TpAAn5jd1eaa1NyszU5cChluVMA76CXs35
RYmgcrI+HeYIVBEpf5LgIyyvm4gtz3nAqYPf89NS47ctLrNigiGZuW+8PoEWUCPihc7pIrYIGc1c
wzgNKRlJjyrm4uW34Z1goNpaZhw/wDe4rcKDd8QyGoWDqwTicNrRa19q2SUIHacl8CBVJPlqV1Bv
cRySz8Dhw3QRFoDAIfMb+QXisvGC+CAfWBokUmUQgcbi5Q4Kj6RQrsm/coX9Azw+J/eX/+I7IEPA
0Pvnhixja94n31QO8MGUE552nspHjljLw/A64tj7d9AB9NJdQPvhsIl/hT85oUDAxnWQDuTlxaNP
DlsYg9gcSsColI613JJRZZ4Hl6mkMgpbAbIbp6/4pcnXQ282fkYzFNdYpBhzsRb52svIDfrmLpB7
GbFzLiNY5TWN6cjEOwcmjiSfi48p/Yj41wQ4VwtACMTlGhOyQgqdWPSj2QdJgbH9I54DIgLLHeBm
PRIwNtxNltxL7iAwdoGDL2xD+ARQfQJmYkyp+ftg505Ip8SabmIcRtjbTdyJz1iQ4Bqq2sxhUEbL
apbAOaZrbA1i0t0JUzvjAMJUSGiyXfBz/rmmBoWx+w5PDn3zy991YaGI0/CDP+7wMc6LOZ+sYKoW
QP0Q4xWGcQzXxGUYS72bs3ss0qTUNa815HdwnhTcWXHExTjcoTsTjdeBSyTX4BRJPkGJcxZRKzUn
Ba8v3goH0EsuSM5lQEaot92cSI3+HHwMrpH4CIEKuuJns8NI5YLNK1+seLhvMVjS2yOxPy90sf6D
wew2HVhFld2UEC7UYl+T+nSN1w50pku4O4xauv0a/3tUQe5D/ubnGaIFMVW0tpQ6uklFBmY1F9aO
LJxf5Bj5crKI25I9hxcwN0EKCy+md+DnQSyVrNB1dAHcjiAoUkOPdcdB6sLwbiqOK3Aih6jMmTox
NDH7OE++WNri0MEGQqERL00zeCSjzMARCWoozocAVsvAncwGmAoyaD5McoN9r7JWvsFYVZ9Yq3D4
1kPdwvNPNgO5TRT4YuOFq9GYdp36L4qmSUSrzPuKsQGbvvTNPGFvoUaRbobCGIuQco/ZBjMgqfSG
Q+xT99Jsf5lUiL+af/cBGT2YWYX5ZLNcbVcqxMRnWFmVBfcBysaqB0ZthQ7DHZk00e2kzv5vAda3
cXkRKS6f/M3+psMYObLPh2NvHIYMnz3EF74VDpEK4hbY/l2hhFJ/8PPfObpish5/ftVx1PIo7d52
9UeD3fQLHlz21N0SrlrEWtq5IPiZMfENdzdHWfS7efU8/VXHslV8lo+5DNMUblmcyA4r+wqqeh+4
inf3kDETwnfx45gy8AwSKZdTprJiIiKBKBRhtAYczyT/ThjjlcjlP8x00KBLfUxR3WLPpgFjW5Tp
vsyxeeSC/ooJgM3mgO/zSceOcsS8HUoIRCIxV+a9//6uCEoQVgjrMi+4GzekLhp26RfIJ+LFNZ8v
XRe8QyJxoAcquE2Km7okVMoTgWk+dOIWEkfYJmJFiQP5dEots5AGXUKgIZbTg1OniXWJYtyT4x5S
eep0V3yAYOMB6abMqkR+rMrAWkJepXNks5ZRZoykij9TUFJnUs0wY3YrPr3QMmgFHdw+/UqXC6Ow
Q87GTPk2FNASmcjExscgEcdaXoGeXpKTv+6/2aoMxc40efQkXFz5mxNtG62yZIXJaUhnZVe8PYmh
kdA6cVsTWxL5LzHu6pnDhgdJdyHjaoT/q555nPUw8MALkpspUzTx/ujSmjct1SwG7x1PgKdvLYZq
G7wApFhEGkZFJt6mYndBwbomZkv+6J+/Q8fqhQhJGWWPp9Atdd3ynZBeju/t4xbZppfK3TOOcV/E
58RaNIf8k5i8Ppp2Rb7LthPb1h1YUZbzN9yz0D+osvrWTwqP/eQRNwNwPKrg/+Psrv++faVYGhYy
fZDqCw04SJz8oq1gjs+H/LlEECDKRwUo7BtjbXCOWiktC5gklgJYI/BF2vgcHWcnG/vlQNrrIwZ/
wrWDp87/4Qit47ZhEyn7Z5EatBCAUiyWIUs5bakqiUzCdTlfsDQG/XGfrlkM7MjeSsRdaCy2OWd9
ytGccmBKQo89lWtkOfykM67qvwR1yQo6WmNpBL6utE7SrF8m6YwVymoQR4uTePwE4tDDiohYUiXa
IIkFZAtV2brp32lgeT7p42XQzX2ESIEITVJlO2HbSvn19UhsYBMkHJluVUohEJGEimQJznyhsOn8
qjHOcxkKyC+paqQUe/FqYhss+xWYDtNEKwMnQFBkdTDTkBMA8QY1R2WLceqPs4OVHsEVYu1F3URD
tGzFzdGnz+GyoXlayuk55+GV4oKi6WcgG4DC/Csz4G/xOk0KoMo+Dgr6ESlZomBnUl6RgLpkzXDI
SOnBFfWcIQeI9VjTX+IZN8at/mIS3yDh0Q0LGzmhFEwFyRbvB6m4xLHsZESSZ1oRRNCluuFhhssC
8Rk/OKFBFnLHBI8F4+IqkVFWGMs1CWhT8KC26YSOM4Z60Zu/h7JiYKHbFIVLSseRVEXL2Ob0AjIT
CAHLKAyi2CKs8dQGt6DWlUMHmKULGnRiqQiQJafMHkdF8dlcDFlHsitc16fJlWV0s8e/vwckFI9K
udNicvLbidfU4eyvABXGy2kFYpstZpjScrLZ42XN082K4OV89ouV2Ejx3ewiktzJPkJ9zRLci/WI
bAqy2YjNEh0aWxA7/FoMp+RIFkPwpM1ux7Et+/r0HzlCdjLxYhLPr3+5GGITJksM0E6KUiGY5GaN
/bvcblyRWYUNmYVTZMgdmXKvKI3FJ4UfIrgUl0Sw6ru8b8GwxE8OhTWfUQpv8YWmEefv6Ln4P98p
PqDMKwAFwGGKsRTVwrwgBIEqjA3JVrkMgkIKGNgnT2Et6Qq3aWEhaSutnB9D6gT3jZsvLvIbozt+
WJS0DzGEh2Ijed7cMJlQ4C8pRWjDB5IBmRRUS151nchC8KZjinHOhj5vM5Fg3unUs+AQhboOT4Zw
KNBBuTqyKnluf3U8567cEXzTTT4Nj6UgZyIyHYsNIjfJ8Mhv4k79y93uno2a7VAHUECSh1Jg203N
DvNtxsuMDtSpsgTOvQyrUJ74vNA7G1DZ7vY+rK0vGpqwPeqObtMOMLx3nbPuj4eWV9/d94om6Bu+
P3yu2wZNHK4mVQIN6OFA2ECHxcDE/yyOobYuifp+7C9/jALicqDSkRPTZnb3b+ZgUJg/sDGtY9fI
kZbfOZuIM5orcwWX1gVz7xbMZ6CqPrNIdu4ekMAKuBjaSwqTAZ7iw74vToSJfg8Nr4dFKXg+qvOL
4amM0cBmg4KsLRx8NG61pbnP/Sm2NTxm3mzreCCAWjXsM559mZ3xVZVZHzZRnTrPeT+YstOS7NTQ
p4p1W+RMI4wxh8YO9lmcagBTjwgGF1BI21zJWLEeMmhXjAqQSeXYz1ZH94LGlznoJF2jWuOPFBMI
6tw13oJyqBpp1fdW/MmNI2kv0WXOoFdNzb7fEUrKHT0tfsYg8R8HnT86dEwiXqbefBukqEG50WaQ
7/VzEyeV8PI1NrRcTVO1Bv39GXIn1ttfB8lEk3JpcgNQ3kOuhKXax4EnPptMui8BGpNX+KfNsjv2
J+HTy0apDWU1g9X67RglcRVKycqZvq+EojwCFL/r66S7KDAiybba4a0ZjGCN9vJtYV9FCtjwztL0
biTuSuLicbgqPAZ2eCWkHwdiI6ZRfQ/lP1QD47bdZNPn8qqG6PWHqxJWaJzBPGNo2bY+mlmRMRDD
yngbeInAmTFus/e+A0uYMWDqpX2Hr+ngF6EMszksT9TsF8gnbx+xEi+MXcb3vtfIzuoPbnMskM+6
srG6TJgyInFM1S+e0fsrhhxXioDmQf16ze+wC5kdcdb5hMRbXT1rFtIXAiH3XHV6d/EieIabbPTB
Nuo22eTL4gLRFwHuoHMPnpdQpYluGdfCKdEsMNW9hCdQojvgT/zgNHtj1dkzTo9BxfhJv2FLcl+V
L7YcddqDONDpBESoqfTyNzw++P53roftuLZJxnVUpwKcWlb+m7z0wq78GxTXftSN+9HbwhEEIzVx
/3xb1F78EyIJvBKxhc6hlnTjXixBjozXCHP8wpHzU5TC2aEz6ow2E0neVZ28BpKSH3TGuUyJXiaN
RGmL4xmzT6MJ8TdujSq/xBhMXpFgP9arFn19gCyvXJ69nDUAMy9qkV922oaadjO76rz58hvwTTp5
oiiIPLC2VjQjqxH7p8aTOQ/VinlLD4V5BlWJm4r9vbjQm+cw53mP56t5LCeXjZWyQ57DW570X9vG
Zp2z18KdZLLwgMPOL2a6hDq36+GlMbo33e8gZbtT7ebGLYWsCWOzJmpLNYSpR+TiEyUf6YfSlXTJ
78bbZAC5oAX1VISBk/sWq5gDtmngi87z79F1GUG3SmhLb/vxdi79xeu5/MtgwqghqsFu6+92Hx7h
u1XFrnec31oNQo3vuZ72oxsOF6dZxibmtbjPqonjS+frbSbchvc9eC2/xYzX3zQoRvPAO842dhfH
KjIBjiH2hlSrIO2kMrxcrTQ3cReG5kGsHZojDc3WZfuoFkWOrtW58SBoZtoYao9dtz1mLVap9e5P
2uyeqLkamvfJ7T4ybLGjyx6DXl9HCfj862ajC8jB7bD4OlUnaF4quAuSSPAh5eav5Yj7DHoGfQGB
el1Bmh81j5YW5RaKhqs8SsZgdsCCn4aKntqyNvErxCg8Pxln0h9fJs9qYUD7EKe5oRAI0PGEAAwI
pK7zHJtYLhNQ0cVbfqT0Wk/FqozC68zJ/8VkAX+/dTO+iaOXU/xxUTGEc8W862wsXqCgmBc8IfIM
tmCZki/NYrSxoNhgUsEjwVPThXWmzMSdpRUV6B7xubK02TF8AkWgyIXijsTkbKi1h8qLvfxsUqtz
+KJROIYLWXtLZ89q43/lcAi7cfodqb+A3wWpAbApoz848h1Yg92p59AOiZ9ddgiHjYkE9LUGt6S3
Q+wokDR1evDae19gZxoIHi63+bCrBKNJPF6ebbNF3cahAN3fxFoHnLs/EE/HHucjA2inSfmwOs5+
TqMWqhXMQGdNoIdS/2KdV6B8ddqZzgAZLwosHBmVL/g9udc3490J+s+AQG32U+4cUh3FyVwysutY
w8jVgunz4WMwDTPy5G+oD9NwE/d0Dd57x+ffzhvaTB1feka5VAGh1+mSHGT3MkdNRKgwaml+qQZ9
kSSwpBisLSpf3ORw1HFkOxKny40wKbzeBKZ0iEKHmQTbMtBPz2nzX9xtHgINwdqLqMS2rVpNWnnC
HFxIfnZuvGHwMYvW/Be2Ef3ReZqh4Ny22OJEtfkgSbE5UWZtsz1pT7KDMgNkf/7VcYtjF0npoL89
MgDDQGAlfSDK1wyewnNUOnlcKSa+tyO44f570ojOwTkghBL3p23zbtmU/le4ygz1QYBK69b33h2r
ZN62RlCVvuAPkD9Ga8+ShbyqmUKv4pjicjwNaFh1z0UScDc/2KgfX/yLxbqh5zLKaWo/7CauXEWc
j77RcdkL7v53lo3gPe2bkLZG3eA1ydedfTFR91U0e9jydd3g7aDr1LcARs6Hgsy7ookq7HZ8DnFU
VHGrJI992Z4cw4anbMXbc+wsehzMGHqZ56G4blyntV3bHf9BCGrPrpyeXXqP4Xus+MU0f0GOlN82
w20dnoJmWHhN1DNYvE9PQde9Wan9hiapELpot4NPJSWGJdKVHuhZA+Pxt3GrrPw70oZN3J8DUjM7
5LfC7Qfhzv4j6byWHkWWIPxEipA3t3gQIEBeNwpJv7z35unnSybm7NnZMTLQdFdlpdl66LsfDBjG
Y6iF4XSNXhlwU6IkVKCtnXEgFQ0iTw3vsxSFOo2dmsQV9RKumjPkDcFhcot2aXF46+OmQD6se0j3
nWN3MynKqkBRGLcIOUnn2y63j9BD993bcov0D0DHg+/FoYz1mYl6QT4qHA292hJRTtlbY4A1LHv8
ZlpuY8WEgEGjjqNTYYLS51t5s48dB97bSAVKdb1+HxgxBXGFv40+5eAdxw3Jbj8MbnjO7ugmi84U
6am+oQBrXFcA6pIiWF0DrVjBNHBzkj/nxZDAJU9p1ghIvzSjbktbPiAU4WN/7/QJLGI1CEQm6cOq
Mo9ju8UqnadYOjfIfVxTlGNA1KYZDl2QEOCP+OVlS0CYL0mym9lhQBXwNTCxG74oFz7YeMI/ZipE
dHzJRHNyyGDK2d4MEyHrEjSd4/jZ+9lSprHaFBPPp2QeJXuZcczQ6G0BaWrj/e89Lr/Um11y2ZnX
PhZA+TWoGnhO/lw+hMugCSO0XKDaNIbUIGzG7gOrknEQ74mCCJvdYRhMzbv35CKbM8MeJ0BEip9q
mYAh8YNPCyMLqjQlDEcob0Yp9LDpZ9gY2MrDJtOvqUEM/BADFOnsQHtn7CQwMyGjQg2EHun0RfIS
u5ZDZeGOx3GfG/bfCkfoLHeq3edI4UvmdvSfAGseyJ4go4Jphxd7GPJAjcFxfza7rIsUxkOJrIHE
1wCNLeTCMCxyWGYXE2qh1jfp6W9gyYMrYLFO6hi4pXtxb9EmOPUPy0Ky2rnNuII6w2sR3yZckpw7
8+8eSKx2HR5c9HZEByJEJ0JwOI3fQPp34Hw8/b1f8kmU3FNwgFEQ/IirvwubUTVt14x6hAscjNRB
+kt4RufA46OCt56t43JwHQjYxosFv/eagRH+NH5CBhOskQoNvzntE9qthj67zwBhahK2Q2LykilO
zeeVUtTbgKgpNkHg7Ahh3Jh/uE0Bl6fpsCq5BN0UluGduQXibr4MD/jwf+Yo7hDQwN/D1lg8YWR5
xKz5pAGhwvX4jTXP8NZhtoHuaUc/dHI9ElyMJ6dp0ykkN4gp7BV6tmlWcCD69F8RdN2UVoen58wq
XkOSfaVQcC/mn8Y1RGma93bhhOGdMY2/7ff8zTts0mOnjAWjsk9v5il4xV9fwXx1D0cHaDUwdx/u
mUiGm0mO+OyCiA2p9Yp7RKbelK2LzxLRqREog7Lv5DYZhXFsbZGQb1ELdujj8BTCwOTULw+VOI4n
gq095uLS5F1tKWJvbrP9iZFsOucOena2uDV8d0ZdeKZ86Y3HF1bLlC6Uuppdb2ffO0cHzqp2X/o8
xmZJM9tqxU0amIzg+njs3Asm1+iEpHmHVeqwVrXk+wFFel5g1tS6oEH/2/QxtkGidXBrVDHJ08Oc
hiTt/r57YRg7rnI2zA9L+PUbm3fbd17RLYXq/wSKRi79V4Eff4haBffw5uZR6M4PYE0F44ZP6pqr
8MbJB4QENipOKqsdHnPchVJS87kTsGX8rTjTBec1VgJD6c08C38BbAuOXL1prMQYxGmsdnnNTH/G
Y3xzqpMLDlT6xHXQT3dXtdbz15vXKpH9frXbm37jDyeaftMmfzFq8SBtcHHqo/aNlAaJRB8mgw96
B2rDMmY8uHa0inb89saFOa2BsM4hLAb+0mbWuBiFXiUhvxLJavsrY4qpDU89gXaIEPSXlMlVrGfV
LJ2dDJtDxU1FP/xYzD4HmligDLw/jNXW4YKtncuyPwtWOLOsO2uOmD5MZgwAizDEYdvxgEMGUKvO
ncQfgGvBsN1ecT+cS//r8V/YbLVLy7NVQ3eoPSrEGyxWJS4frfpi3Rsew/JC21vFLag/ZKu/4x05
ZtLFhv0wH+7eCYhsUSR106iRmW7vvKbDg8X4B1bloD3QzkUgBRMSHtw8W928MtZAj8AMIfsYgOMF
hgMAjQBdFH2u9miyEGoxvJG6v8TfHKsoAu6zvfkeV+I60P/NWwwJpGLGlS03jhB0eLE5Lg/qLqkq
0S11nFrfNZNC+MjL4ZTPHkCXJldexS/4wP05TArOAPQo8Vbv25+LljOfXwXVEWQQgM8yrAYHdt4x
zAIHfyem0pMaTIN6UAXk4Q8Uuu8vSru7/QWBPYNz/UgSVmBurRPBjcKVgwBwDB8YgbcoUpVh8fPn
HaGY50DmzPtJPvpLsfAFzaJtOS+nDIGaydFcZLDFQXKh52Bjv8REE6CETqYSqeIhvWbJcZXYpueR
H+NZJvZK2h/T1OqaLAuGXTz0f5Ux+nk4yF67YngcBzs2WO2lFujy3WaGioVAu83kj9MWsgj2Cnb4
drBywQadY03DHV1lIFqHbCDulIZrjkNeccptJR7L/CLo1oZch9dVY7jp+6h+PwYgFyOHFKI6vK1a
dgH2dZkK/ZXxiRcfuw5r/9Q2FpVo7U+dp0O1CbZA6Ls8AyDYdYyFfN4b/QcMH7Y85Ca0fy7D1CZc
X2D4TMFEWhHKsiqjzSEhbAMu5laZOGGDF+AcwHFSNLozFi/Hd9ighZyq6AjY7C5m3PVMlilnxZhx
dOrZNIqMSpiEe4FBC0OLS3VU8XFbg8cKJ0M0NpyBuNlXiPEMwRnDa+rNfj/6BTrJccXFxpEqGRMB
H48wY0h6FsjeQvCL4SrHgMHMx2lGG59ul/wa8TSsSAD+01Ymqb77nMXJwPfi3WkDH0h4YHwLozND
s4JGlmmO60uhuTENx8DWgPdhX7bG1Bl4HVCNZBksOGPOkPxjdZw343e4hC7aCNMOMJQfI3IgFo+I
JqdfZO/YMLhGzI8556qLbx+TWSvnK3RPS7C75M2BloOIqodXFI+cWN2jtVpxykVMMm2Mc5wdh3xU
sDjcujqxyh5Z82GIWbemS4fOGqSe+RSTeLto2Xlo1wGj37XDAboacDH/0hXVM/VazmZoWfAWol0f
STtlQQcaVlyDUsuxwl667nhmgIU3Vdx4ZgZ7p3tj0brEZRgvHi5aF0PWS0ZiBHhKOHRo1GIYebAa
3kY9+0+3aNpQDH/wE4UbHJhn88bew9SHxwaorPPT6ts27mvGkB2EQQp6QSScSICjbNEgt4GNaeFC
pzWxBmfCh/NJSxD6BuoQf6yXXRmniPeKRtXddY7BccIM28ySh2m7PQ1SmLb2m34tM2yq7WbuS+Ct
umRpbRw2Qq0eycq4TXg3pYX0MDsNrlhFoSq0h6gVEipqmMguzTFbwsdkeW95dAVnlEw64xru+XXu
+Qx2VcmcqUUjAGq1tVYqHf+oNPkgSgrRDgm7W5eNqUOJH0VGGUyXmHQtGybC9iVfnjFQZa5roLAt
mvUqGVcPoJIbduoVmnNWXvjCKIHuy20hs6BZyW6DRoAZxXim0wzpFqP3dOdykrEB7R0+imDlL6qS
vUW3wao3jMDuPj6GuR7JWwcyQcoTGOD0qk9/5my5uV2QWyVZqteXEabmNT2NRCZzmBztjYkrCYGJ
exuZbLeFdJ4BSpYDKuxbERuH09Oki+OGHz9fu3LZbORNee9jVVj9cFvZ/U+96Q32CdyrF4FE2/hH
4DBWMjCzNF+sule75Z3Y/m7ms2h+0w2OFRE4lPKLYMJ+RjtMm+GCNV2CrbH+h8uCbdi6Bh1Ua+KC
RQ6mcowJFY/Se2IMFp26F0ave4ZbR9gsS/nrnBzyWHpbxmjX6DdH7ooCI8hcGziju9kbZv9tsfjB
PNxxn70Y7V5K4watjt7XsMnE3afk8/Y0nyvDp/s5WQKt0dCUEH94xnwvJpQaXBI+x+jR6ZWG0ALg
diJ8XrIX8joUmjezu7ZMSnFwulwfU4YBCH3wGcY8sUo3DgKqhoQ9k8saSPMOiQRHZiPAbAQ4mZ2c
PVgKshMbOKAh008uEvSPEyNTRk9UptHRTwwmrAyYGPfBN0UzhdwJdfmkc+E5YkeEuWMPj6YPLKjM
mdxZ/tHWjr8AnLbD4XLJNzbrnJ5y3F/bAFjJmCLXtrnUpoxToyZssY6j6T4BHyoKOkQiht/Re3QZ
KC5r4SLsPVonW1UW5A+tVZavMYNcQyahtvO8tcaRyPz23v7RCfp15xLgOsxXtRNDja4xw1qOBG7E
daAipgcV6a/NqdUOTGyVLjwsqpl0n8ZDrNXo7etO0+EvjTdGfX4zTc6QMmRKw0o5DVvGPKJBKePl
5Q7dnvZ7mz/wssmodpzrrOTAgdOY0mfYH+pv/v8H1I63O8RHH3LlPqH9LtkbL551g65AEQsRI81/
4hLtV3BJB21Z2gFJ9lvYBDkqJu7q8N8HlsHF7Qb9HUZhsQuPfWN2YAz4sNDFOp/4bO+ahP8s5wg1
sRMVlLZsdbJlGBKHqj6fflj/KjuFtOzwNVQ0hkJvnvi2XkNUiDbfp2l8rXA3w7SFyMka+3sxPP99
4p0HlI7zFoYxbCEnWt9dlGKwOGwkrT8OiezeboyVP95K6vK8ooiXHUpMnqdaI/ZzYGUcNDjmVjR0
AC+y9pN5GCcV/weli/OPPRGB+Pzu6XdkJUpb7J3blrfTsYT7CB6StQRqj6SBeQkOM4ilzzGIM9Ep
WuVGNjuXoxPpD3l+aZt3W+n5uLZT2uI2HDxON1UN+HMa1Q6rzfW3UV2EGoubx9DVp+jlZxmHS77p
wvxgle772jtQpTNI5/GXroOCeZFwwUTpZQfA8a3VK4FTHIbr/taefweyLEDW0OMV2ChhqzRJPMmg
E4jODQHZg4Bi8juQiJTqUYTeQrns+hsrgx/e2XXgjmFHwDge4i0MIZ0N7EVTpHmEPrRblNz1pEUi
VdPKRBGAYD9lmkz9nSx3KNxMKCyB2dU9CLEhNG6U+irAN86xz8eHD0SuAoSSAysJxrgzxzQgngZK
doDkgGFQ+IKSf/Gfg2P2CkVmrUDl9DGM9DfJkShsUdIaDKSbK2frrSnOxaHR2SV2KyTCO3wzhjfo
P8pMpr/27g95kX+N9beqTOA7nX274Wz5Z/7bcIYcurB/+f8efxlOi89hR4gGx8skn8czjXfpNHze
seMnISDbwasDXWEo8zTHa5MTGDspOykwoODGsvvZJ4o1JclD1jGHQ0l4H+7DXT3bFKVIbgdDIXaC
GgP7ZcsgfMpTehvUjeTucGmbOWEp2XOKfyCfDxcA7GTqPFGfjgMoiEQZGAu47uyrVQe7GYYYJ7dr
28O6NWSX6eOfLICEbhI2FZhaho2vTj2OS5QUlOBh7pxs0GmJbbdzTsgP2CNdUhLNUptAjRNmE6JC
rFMoeVA1cFHAw4x9VbcR8pAxxxAM0LpHGnWeUpTHAJ0GqgqQf6f0Kfv8iqn9EVfhPzdDXOMBBnVA
IgrCHB38YsD5G/ey5aX98HClzKjq/y5esQvoBxzuKSp+j4hd1YrJL2Dbz9aOJ63wT3HFXMgxNy/h
0nNGeAv9WzVwli0z0rtPxnho0P5RuqAYCXi4eADUca65GPCYoMMxzzc4mCJkVnwiSD7LxaldoEIj
S5nccAC+jFL2AyvTdmOmCLY5BsRUq8yPKiWcZ6Zf92/VL7PZUFJjH3ADYJenD7xKMw7GRCCFst32
xMYiwCzgLiQJE7FhmFzsBOPLTuiGhoDKjJOUpKqALBGHLocPLRUWVQsUPCmo3hDW80eXgQgTrB8O
etOO1gH7vNI97LEL2ZWVqzOdeTIH7X/iO+AJ/Qb786QFr1URn2AdO/DBNoXv6gA4gjldlyI+gN/M
CfGxOH5gUTlfQPc3ZHTmbbHoO9KL0RViYcK+4LCrwNOBmIWp82RSZcyWKKiTyShDEoWwMkHhnv1X
gYtiRqDLNmrFZ+QkfJJCB/0LtN0eZTEHuOhAHwPWh+HDJ4OKyNuxa2U0RFn2Qw3XTPkO8/wSqFEi
4jUEgDdtJoYKPx/HCA5tO+SC4bzP4heXLmCPNmnrWCl0QDTOeDk7ScP8ZCq0mfHxrF4Ml2y0JWG2
lYBVFaLPZaNa0gMfYA6yNbLiKSgoEPIxYdEZf2DRzjiX7YTgvCP3CasfiIZLraz9BFoYSX3GAtEa
H0upVFTTbNyCHfIOz45nV2cWj4Uyj0MzCEzOIYzUyL8xQAa/6CUCSYvH4WLBUXsipxjgwO343Fhn
fiXRT2QurtNkohmH2NUEFTsTGGRfKFjQkxyALEtHOgcqsJCRXr2dCzt5hMZGGtTJj0Wfh7FPIK5R
V7E/dIiO5UwTSFm2+l3EH4iiWQ/RiHQdzntIajV+vINR9LRP4RdJ2AuONMdNx1dXk98RRr92GMrx
LtRzReE1iliRSNryA64kcm50HYCheOadmgXVSF/6Yfy92GJUv3o05Q+LChlGNgmokPwg3UtpAUU3
bbepVeHIgWOoX+WU5u4yFPMCUe7ZXLTO6zgO6dsB60Dii6xrTlSeqFe4iE3oQbU2nTkbOvAOpy/H
gpoKep0kq1pLP/MdmMNnQMcIRvbLo2iGjqhzEkb3G9Vdll/8DmTLN3AfPaRCTXliSMRWK1jICXUM
CY2ly0KhfqKWjrkq7F0YyajjIl8LYwmLXULNaTqyMClCDseNFI5OswvLHs4/dGNqcI97EP0s/nh6
cT1V3FBvQPvAbYqOGXsenwDeo2Qhoyhte6vVCgEEmLuHQsyzVnqBw0iRwjfUe1+8CS8hKhb2gSKU
SNaQDemQWgfdAlRuVI+i0U0I6KV6yAo41UQjCxz/wI/2oP01dz2WAr8NYRjnAcjF/AzFHueGqToL
5EXs6fRPd0MyyRK5u3BBwznlQvZgF1+7MJeZ1jLCOhKAheyYN/Ij2bG1p/aZ5bBzz+ixsRgTG1N9
GMpMPoie7EpMJwAhUBy1GjJhRv50LsvF1UpI7NLrLsJw26Mr4GzI9LDo4MgLHFyyvWXW4eia5Oqd
Njx1Dx9XVWlIHVM+OpfBGjztdfzlYmlA0eKq89Ue1gBfxfTvr0D5jMKDeQHrElMC9LRwGoljhSS9
7t/YHXudskmuKk8MW1Uv4VnQWSH0pqciguYmWsrxIjNce6wuCU8Myo87sFAqMX1qcSv52wOx0Z1V
WnD+cngk/WNQwkWNOr0P9Ny5gsTYEDBGQvgwqlncT4QMCjzlMFRk3oL1lrFotbRhoyWguggHQhsS
KyzWEhoJy+qqr2tjgskRqMRhOEbRu625D5eEcGKPpTefU/JfzWPQobbco4FycPEXDVQbvXYiaNNU
g3zZrGmxX61jsfx18isU/eJcU7Ev2fvSnJrB2IUnkOAyrzI8dOCcU+USiAfSqPAxiQHQLVF2IcKF
fTkq23PZafV4aNETb9OfR6YJXFwFYcmz8ey33EKKOY5Dl0rKhSPnT1JwSDEcH/2iwwOIRa71oY3o
A0p/7ENMEfezY3AnzWCg+AMX0lcRX87pLg4UVAQYety0vOBnhGJ0TcbHUyNcJNOQFhfc6WZ0By0e
LGwebLQeRCfU8b8GfbTakYACqVSkC+hP6Z551fEr4EESf/fjWNGkx07hinO14GTwe3Smcb6BwBkU
6so+qZqpgllszTq3B/CQ7y5R69xUTiSDo0sYo9QsNBFOD04VOEw+bow5Eu3ACHkYKE1xYEnGNisX
qVJ89me0JatVN4jHPB08KENcTGJbZ1OSGT2gboToHLh6XDpvuxnQkfPQQjSlO+CAaPA08in5VX5R
J5l6CrEuPilo5KJCruInrcLY11RWSZDcCM5hFiMffEjJ8zN3GTPQsDr6yQz/bUH3wZcFIGkMaYrC
6kX9+MVu8cvgm9DGFwVlK+IpAbPlIrwcZivaFhn3RXSOGW0RcIALxLob0FCP7Ri2NN+mE3EUorcB
/OSqYInGkng6bgK7Hyhuycwb5yVKH6Y7uB82wMVO0ZfR/erCeOOSfvrfpvHrnyaX9Np5RGOXKwSo
Z9Xa+GGUDKBGaYfwTO9Ce0WeyFOtx6PiyeF2rt6JW8Vo+o5CZ6xTniuKb6tVs8G+sSrk6ittVBoK
ohRj1RdCY+BSQx0nr9Y4tAG0TYVdvrgcMp2Fec7oZAFnO96OpN9h+n1q36AzqVIGTIKnIe4QlFlG
JUum3Zds52FiCxNPf+IicNLnVNVJx+remxgoho0+SVR8NArlfQ94yFxgYX3xi6sWW3fZvSu7exMq
ZxzJ24EZdEoTC5KNHAWlFuxh+OpA2droB2urwaGcg+UaCJ/BdjlSIlRwyGikZatx4E3mX/RROoSi
QYO/kOoAtbAUtgSsyXVmcOO8fptFt8gsTY8QfAWmW5aKEdhk/EITtxmONhQ51o+hwAtN+t1Gcs9f
fiK7/1C03ohQ5LzoNUWKmv4dOZDJi27vwZZQ9COgHr0s6oECmx4EEzxRRnCfO87E4kjn0dWL1ifF
iURMVDiqJkSjp/ilkbqz/stIlptw+UuUOJMI22UHQxoyweXYh28JZ23JV1WAMErzn7KN3jSoozll
OMfBpQxhlQdTCmgWDHs91ZXI35yrUlQ+0AfWOP+x5uwQnY6juv3HSZhbpu9JywJA0o14OHcsQ6TI
f4tADruK0c6HNpZDvP2wRhwOqnmYJTrS0vFdRiNOCExpCROHREKva7WZueJWMpqM2LUwkuud8Tzg
GMaxgKmEhJBn5hIlb46UTeryHJWi/R4WIzaQlv0wGPsYdE//laAKezFbBCIuHxreMcchXIkASWM4
689sPeuLpM6GWAZFi8mk1/nB46v9YtgARWRK0B+DMMY0TIyZqIYJnq246paULlT2YruAxdnwwmZN
5R8mhCsjvmHPZi9h4/mkxb9FiyBt1RU9ajsiTbufIVmShorcc8QH0hSK/CWqdnYDiC6PdhNkeGMh
pOcrw4mnqK6xzag4ZDu+DTncaX2uJpeOlfK1R4AP7hEPS1n7XWx68bV7d5aiGjFOCJ7Gj7vGz8yW
RJH8jAj58+AQ2Z5pgb8N2mhOgiLlOJVOAD+n6GIX0X4GOI57ur6TAaumCJpx8z9T411nwQmsZNzg
U65iIbBh9dC7b3LsRXsgpWtnhFD0PDyYqNSiOhQOqVUZNEUPQgEAga83HDzx6ntQw+KmGzBS+nar
ISba5bAc4isZl2Y7MC/1sMwK2lSCrN686j4w6VHhwSI9ssXNgZbY/Xt1LujV7bGoNJ2nWsIJH8SZ
NmDxdJL8WGNlq0Z+mji38mrE21ZN6YL9YS1K2Kh7c0WNInsp8OINrjnOAKhzdR0lCC45dezGZeWj
ZVijTu/1SDRlckEGNnK4/Jm/OaoyVW2cEqcDANWwXRlvqxzvbSd0lJR/cs3+5F0zBRFHmR5h9jDE
xxJ3Y4Beczo+6PP/iqaVZb0aFc/OyvRGDGz4C1ocvOyjqz2a8AzOaVpE9ZmUWcsei2PqAjutj6BN
gC347WTuQiMbZtN5lDfsz+7duTJZVxIjc2zE2UifAtw79rBpXuxmeQPBCPhgGCXY2he42CWX6Ane
ZNoFDiK98bAO7/Zomh5n5QA/fXToFaMY/y/tebzxcGQOEl2F2yAjHRrXMFwukZNKf4fPZt7pSDjI
yUh7OnSXPAV8Ez9JoEhzlchjLf2MIoxsSKzBEDa3CGJq1DTjaRoHaqwiELcIXmWAZhG8Nu1PdLSq
c1DVt7GhwhHHClTr7YvxVaYEm3WP3QuVCUAIR5P9tgxqUj38KiNBnsCWXm2ou0B1Ql+iWxu5BlXH
AzkEjh5CAtA1UWjK7+vRbmjvBHak8ZCESDWo8rcfXhNcFctJC4kJjTfpNyWj2FEKMdwTMLQmWHQR
Zs4h51n0SUDk5AOxAxl4W9BSIXMPNV2UJyNnpyKDkRDf8fNc/Gfcac9Q/4adEvgHwBUHundol7uw
Wb8QgksuWV6d5+jp4NdwtK/WG7q9WMVvB53BnccBtqm4bYW+0l8hFpvlP6KP4bjerQbxKWyRunok
Xbpv1srPbeQcDMl7r71vCKXSw4yuZL/g+vRFCtTUtQmYaN3MSh/LTPLbYm4RigiIzRQ5YjYKAknI
y8QZAzcdyShrtKAmthXk2XDLHxCvG24Ln4hrTxcH1hkDJYiQ7rnDOHQNwkQihHnsMzY0F6EdF8Mi
nMEvGD4eEB/UAXhOrLCeBr/A+o7e9O0/fS7kFJBLGs4b0H9zQc3XlP44hsxK2Y7NOPWeqvUHiWo8
FBVKf2j+Nx4kqfBQ46XlQAO6KXM0Saku0AeC9+zmV1SE3npgv8yE3nEZcPi4Nc914z47/F16rRFY
lA6/5mB+NxvDK6lVV/aPFq/1BAz4BkUN7OrpkeeKM7fBH2b7cGpDjaWmVAn5ybGxBMU2qdRVn6mH
USel/RZGYdGsAaereaX85Y7dQ7VWwyW7mjS8XCcihyKRJJnDapRUxMSQcXV+6vQLdh3gXVrbTgWl
mynwG88FhGM8DilPLz9eXhPJSoEtZm8+H7xVvuVp0PGC42Lc2Vn5ZEkNmTMsowTCG8y6QPm+1bXB
/1Q+SZa/CR/OC71kFXM0wBqCRFjB7RfByM3g5u+ISC5hcoEXLNcKtyimwkD8voGPNFUQBhXHGLS3
4pCfDLVgeSR8uRQKab/b4A5Q/vK0vnL7xHIRi04+gAAYGHqYdz4H9WK7PDl7amOqcQEp0C/h3ONT
vemENi82eiaowZfbUnfxr4BUU75RTewHVQrLQT0tdLU3KlrqxVd4UI/dwiqKOO34lfCS3BK5WemS
/fBYBDGqc6E0lMBCH57IC/LM29EOend8UIu7Oiu9U150yaJCp32Two+FEMmiQl0Oxyc6U1ae+0X/
Pr+MZXonrE3HUjUoLHZJicH4ForP2mvy6Y9ZET53zDy5uao4uFi/Z9d47c0Zsf6sGyZBlJuMzyi8
WEN2rzZ8um/3HWGn08b1anI3nxl2M4jipWx8Q2m/0I3VzZYzv080NT5gjcXEuIPolyj3H66Ehdml
DVrFyd9BHhTWULiiItbmxIppUd4P0ffD1z5gaAj84NKE1Wz6MEH0t4HGiIoeuwyGqK/ss49lu4U/
pHPmv74W7i32rj1tH+xr8sDw9s0gD84/m+XsBdj/MZtduC5bttQSL15yWxM6jaJTpqXTvgCPIlmb
zxA5DiYwdx/IgQZnY778WngCeWdx8yE3Q6E5ZQgFNCQ/d+pJGaKA9yoUHJH/K3zoF1SHV6CtknaF
Zw3uswcicqQzOYRX7JDEzjmFVbey2M7e5o925E5Q2dVu9geE/9kX2gk1jTXjCTXBx48ZEINHx36u
XjQe1M40I3Wq6EJX7oFveF1kgrxz8HzrvWRKWjcvyZqlzMd/+e/Z1itZXHKWkazNNWbae0V+tQLg
6IDf3MwAxqqogKKctKw3nhzV+JlXQoM2Th8t78ahDZJqfhYC2760UkgDkIWy5Gu0/BU89Ot9uXNg
fOtD3qKDevI8V3yA0IO77shEhEqvCYFyjB1/eU3wioXhQZtOtt2u8wJ4cdISvP53IHkfQJGI6vtI
m6+FPuldYac0x9RCIE2wbWBLJhqxvr3nEIIrsIgP4RZ2Cvmr0IRfO9VmdNH0a0QOMk1XIyjLmEIH
IbKtbYSSWIUYAQK0X5pLaxBXp5dSKlypzHWEBKdxEMMJ83/zcglb+IV9xoO2njYJZumlAYvFE/uO
OXPjxRI/U0EivckrvM8ejAQb1Iy3p1nosntoS9ewUMVyyXkARuAUUkOJdwCpemABd445NYoMMGoU
5TenwNYDKiowtMhQBLBTt7tBQV/C3Cx8Ex0e7OMGIl38yugmn18D8scN/lcOip7j5+wY1zF6L5r3
AXsFGwEORJSTYFVof3stJotbTJT57gJXlTqkzkhC96mbq/2Zb0KC8O7BgK1sssXRv8P++rFy4zVb
ZgCiI/ZKTN0oVXVYAwms7Q/aVR2P9GFwWP9vV1zMvIvFhDtfRHgLEux4A0umPgcsJfeA7eIc7aMm
SQfOfEKbh0AVzzDaX/wBPphAjRdDl519M157WHJan/DRuyTMR+lGSRq0rv3KELjxU4LOVZqT+cRM
GSZfg9JmKwjBpDCqxSjzGraqiwIfFnASATfzHFhKQwyk4b1Ae3KufQZIzj5lOCfuXtUCkMAeQydr
JPcTjL8a1q4KP2OHfIucxObUqR68dUQYL7ykdRtNzTU7JdfszI9C3g40nIYj/XUJgJDKAS0656cO
AxlX5OJ0XU2qd0Ey9O76JGq+YeHIhJFzXmipfBFEVzt1a8Nz+u6jMD7ivr/BRbR7TLHYq+dNC+50
wPUdPCcnd8Q+VcnOd8kx2yU1LB339Pja/YMb8Zq9krOPa6ND79CbuhxWqysLd+o2RmskRIMvQXu4
8Wb77JA8fM2/Py8qF36PM4VV4rCTn7Mir09x424gPCv9F2d67M50oSbnFPE5lcoB6P3Cp3vQUm3b
t+6zD/g0V7NC6dPklwEV/IZTHGCbKkaxJPENCgeKoUvSxIxKn6SMqeQFSAtPmnxC/oy/s7J5uFvN
1deuMM7svWe75HkU2JLW2Ua/rOYSjTIZELp7G8vHUONMf+aueyg6mcUhnGseqO0KNZZYhem5WA1M
WxnFHvuNGKtenuimP/07DXdDN0t2+F5juWwsshp6q53INknRXzTkvva6mPWw+Fe19qCpyaVdiac9
hM9Ig+wHyRdsaM1xAwAKPjHSNRkDir2ApS7Vmscse9OlUe4ysFmi/MYPBXE57ywbuFcJ37tjNKXN
2FFckcVHBgnLgEVytQ8AQnfzQaX8pFEE9qwJ/QxfeHrpGpYZfk0n4FUeJ0sH+y17WzfW2Q0cXX3z
NOW2mxVIrRz3YHwZZ468aGCAWDX2rJ81DRhk4ZJ/dGvZfM9EFPIAHRelfbi1i4yd9qDDX+qWDYXH
dzWZL1RmJw162Fv4suZnAnqBNq+M0IbJnArKJWAIZqim2jRPIH5ZpzLCHrUAsfDpNMNSXDDnNbpU
Bboy2IZYk1T/+HU0uw/76QjTEIcZy1X2GwAcbcEnqAUm8Hmyj/ZukiR3C7/vS80gRp2PBrKYUOWi
bI1oghE+2i4EJ5qtug/kS6NHEmMvxsG7owkYCHu988LOO+4rWJAp492njqW3wI8OBnohGgt9IJqJ
OEZ4NjsX+Ke7pnyG50J1sQC8fYAEajEl6i9p0foBcTp0OCCTRIMRAIAXkqTgCDYYwsOAFA3q6gM3
f41h5WjDJhZT8k0ZhKly+KVzbzJ6Dq59tle/jIlNKWMdNkFq7/y5xR59OrgtaBFLt9gH8m4vKuZi
j8lqkxV1GcIwLxDnWwSV/Kv/tezNHMlw3R+qgoGlsViyBWeygblaixtq6ivsa6vcSU7Atsg0l4WY
65yAEL+tZMEeRT+oJuncuxLKMnwFhITCpJrRhOHhZacX2GWYclXbXM4NfRStkjIWyyOw71KwwZ8f
XTf05fcC0IAtkbf9Xulfy3XymJ4F94hSoMLX40NCmT4NaV9ccmL2fZ4neBZbPgzf9K7uhid0H12j
2vDbPzh3Fi6ut2w473wX17B+b2LFujV5LKX1RnLQI9NvUHU+OOA5tRUZ9dtEmoJSAxnvAbX3/s4C
pyyV5zyC0OqolIu/ntYv+ATV7iu4W6UUrI8OkRYWCpE4aURsUlNqsgHXFFEuKmvScoHEw234dBC6
b2KIZrgbNmBa/PKKsebWqGWLpPsSeHbCmXCb3GlGcYnb5zU+xgrJ266nAEQck1FnwuALVE5FotjA
0L7Bzg6izDroAC2EYSUtUqfkjjHoLgWww7vpXz5tHh3C9WzwBJ9dO3u40UFQW5IS5oF1zorOIebe
5B1vyDD/CtmtRpYh7n+sevPrwA1gOhDbjPqDq1O0YhPWcn/GtCg2yVXY/oFZ9KbGpk3KHVoNavQY
GUfZEOMoBCiNeYFC/xU86UyoZxafwB2HtQBo6WTAFwyHW3SaTWPbWycScaBD+yAtnnY/4CJssLiL
21Xrkv9DbtXQJsX1zsPrJvD/F2wQIYHuNcr3YGOTeNLvP5MPH86GduoaHETO4w8s2/aXPotWhkgF
++UtYfJcsEvXKEK+kNxxFnc+m7rMNpmYpGjhaBBGzcVjAAWwd6MrZiJkwG4Sw/nMndplvI1YUa3g
M4MbCeaLLTidyZfGysDnAFRm2yN9FEUhD/QW8V48q6BGZJvg2Qlx3T/N1JMzUlI/gs0G09q6Y6Y1
/MqrzHkIOLbTKRQJtuWUAt3jaWJmXQdzZoLN90UIjZqCQbx35Ao6F3YBJHQFCwXVtnvoI7BzcIhA
neO9S+a+CZerdIWVy7Dvzh2701w9w7P/aAIHQjG5+uJE/0wsJ7RdDm9UT1PnnXD5uWKL4dsKwcJ3
loDwBRsnxC5+QDrDKH8EwNwy4WqCujDwjLm5w0qETXzZSYzMcUrOSEPFSW6j5wg11oCiZWxwwtMY
9r9qnlITLyR+i4JnuUxa0FUKgxeeijdzS9Wtfefn1sm9xjl/cXcudg3ogqeLd/usuCd57lp/2t55
rSUaWOCM6gbNKAxt3aGawn/v7KUUGfbPVphHYfW1HujgKpiO2nEs71HulnASlhiRnjJcoI1EfCKw
C51rwxPK2ALaBgH7wZ+9ZLVlxW0wSMQDqr6k8qFAAYJQtafq7791FnB9y8BJ/0SinP79k0n7ju6S
Bp5RiHOz1CFqRDVN6+4UfmoRLyaIKXENfU/RPv39LJqUoHi0iF6A/wWvIWJ0UthQij9nKL/oxzH7
ZV79xIMbKcwCOYAG6Ia/XNCfouo3XcewqMvVDWkSBYuCHaSJgTItGMIYvSSDA4ZvoAGc1cwm+c+8
pSB2lc5gdF/96C+Y4b/N9m8BS6NI33oHS+882JCUkEnvYlU+tLUCvR/WwS8QssV7MoyzPNtksPA0
qxOcpKJ89H7DXx+y1MRhOPVkKEWpy+jSkIcwDV/OiHZ6TI6dziiKKPY3AAybzj1iQ6TAB0KA7rZg
VAoizbzM4pJATkAjgjEWLgdYv3e9shEwh/KYd/OOIzAsqZyWWQ+AhSoDAG36xsYHKMZ5zSV4YF85
oatBrmQjlmVBlaRhgieyUvIMZKqQN1zbpTkfALdxB2+jF6OtCZ9OYCUYL72HcNdeh2uYI+VQc/gG
GGCt6SpUZZ6GWaZ+ifcFS4Q22Kc69c8Eca2N5xoCScdpLjX3O2bR2jvGd7AL+UTPmm6h+7SjVuew
sRqdb1DnerOk7WlUIqTSIbzcea9kVf9A1jUZMQSfTraxlhdN9xdvQ3WlkysG9UQXUVCzKPkbIEKz
H05dd5pIrF78y5ZuVeUjGQ7EVSwatM7beD9rdLZxPW101vElRGyAmkzLt+pqAVfTYqAPcAnfqwKU
qAEunMwcad/kQr6dSZb0sjY9Yg9Ko0rFfK+a6S28oYmxBlBXyGzhRPt1RW8sBsLRPs6JcestFEOw
o2E13n6+K7e4p2X7uvkVj0rJuhC2MCkOztBpNRZ9IldyoOOxgrjmE74goQ1jCLs/60cYHdEl9YCG
5k9jw04Ja2va/0xtaZXAqmvASiwzVxwwXdU4FUYZfndoxqjnKEaY9IskSPpL59ZtzN8KSHVoP4sW
AgBx0yBLZByW5qxLWWBeKA1X0IxMcQC0nP/RdGZbimrLGn4ix1DA7pa+EQXb1BuHLWCDgA3q068v
rL3POrtWrapMU2EyZ8Qff0P8inOblc4UJoWgNUjt9PKXTcedajGvQ+hgU/X/AFdZ0lc9u4jODxSX
N+LpOwiCsjpWp/0awILL7oD1+beeocVQuxruVczKsXeBu1rjuPttMSLdMltyUcnA3v5hSr3VF1sQ
57WTQiL17n5lkuYDlasmil7ELgpHEWOFJtY6L6w7YaaIJA/rWVAb+Z6KgIRkIw3EOSNQsL/NaF0e
bHRWsaC+ZKSG+SMQZ7ZqjDG7f7vflpHupJ3NumAGpDMIKNrlljyma/85lGFbNv4c1wA0tZVHD7pe
Hi9gBWaucIURt7PLGtXwMgbh/xrwgj8mPhloSwbRWAgezD95funePEZbCkkDkui6dAbRzagWPbMz
uJ7M/v/aKGnnBTZoyzOJUeQBG0DhrTJWE+PJF5cLxnHYF0nVXRd+ujBpIF92+P1hhBUGHsQLSOhm
gbtHWNDFUMZ2Z4S0DQQv2ElRIcf6m8K2bR3qNizO/obY4yF4EcRm5kDTFnOfxWHMTFamsjJZAe8E
PnSi5jJxhIqOK4oL9ABAklgq0hqbOY6Mx9jiYzAxIVLI3zbGpwm/kWEyL0UyLw6QGZ0pk2qhmByc
KKNcajLeEfWCXBRiiag75fYmU47O20D5GzyOUrp+bOpdjsglc+x1Yio7uheszYBAaFk5/6ERww/U
xb1V50ihmF9jwI2cBHWtFZG3gJk7boNjvGC/VFRiUDl+ozuDQ8Lpw/wBSJnTlF0Sbouc2TBV8UMo
TWtGKlZMFYMgQvLKDJ8KpSR0xemNxPpJRuYfMbB58L0k0zG3CK8wqOVG/kbjsGYwmuHhu/KpmZVR
nCLSMCpnJmc59rJwehhuPJmB8n69xOE9eXSfLhw9ThpGxC4ggVj6qUFJo0WGLPM9dYhBmxz/BFzB
USpcdZwwiBTsmq295rhjYC5VDDejGdGhvbk73FyGJ11KBoRuVu2BSg+RI18Q9ic2n2THcjT5seIg
OJXtDCW+P+w6wvSZGNgLUbayjThcnH4o8zQsYpCDWIhDu6uIqQcpGOxv0cCa+CI1hNV18Bwqf30h
b+wBRGKLbggT/b5FM5fhZ9+F3/8B9c6BqYcY249w6GD4c4goBY+T9ZCBKGPPi1+xYUGKxB0IvwaD
G0stJ8y005CC9n1EmtUyL3NUHIwQuzkzuudSAx4RuomwwyhyuJh9lqOjUbt9hw86JvplhJ0zXFRs
gptfVjouI1RHOvD+F6PgdPOk0qqsdkxRueggkOjjJoby3pZQocbh6zwSPInE9nShLzo640mlz9d3
V7T4T3Z36pTSTOdi9EGI3MuHX3lLaIsBIIg0PcE+wgtfw034ZkMuohQKtAnlHPVcislGhqR7JdCP
zN3lp74vTB7yk1uaL/gOdnP09lttJgj8HGWihtSfY3Xc3POw2+fBmq/yMeUhlqBrPTFvGb4533V1
JUrhD+UpV//2l3/M29ump3ZZFXj7pfoa0xRQ42/B8CDBHCiOSpMR8KfFamOBvuPXB3Fts+Z9pdKC
N/BEaNqAlowTMNnJfQU17knv1phMmf1TfFlQVbx2BX4rrNgm3VB4adI/M46r3LVqdqbrQb7QPPDP
Hnh1EYBR9DwdyFpnHXo4h9U5xoMdLztoSyWSR+OKNZ7KkgfmQsC8yBftcX/INoBD7CFBH8crRYlP
6E8+uTsgkTg4Uq4mUNqmus3QvuVDcdPZybRaR5XR78oKGXXxNPwGQLxvk2rTZnewp2DRzCJDvGEt
cRR2IMXLrYP5BSN1mc2K37oeYTwrgY1j5+vo7MkVSECIqLUL3CQSNYvSDP0l6hWWsAwwRZ2OKGGF
2MeTKHQ2b1gZvAa715h88xESsD/TOH6C68RFL/4XcgaDW48gJcDahaQS9iKG/d4Y8OQKXag31TgW
oh337253Jk9uL/dOXWEpBZctaHC8iHbyE8rojB8NJ6Bq4j+GZTLXQGtDF9AIFOSSJOF6quwbG0bq
AfdL7ZtFYaUQ6uHrOlG6Nrjo1cloj5MZ9IK20eTbJfyIW7pvLtVEJzRCPIz7VpuYM/Yy/luIeBpd
i+o8jkyl4h7B0qXdhvgkzsN8gYJB5RV4KJ0gjQKiokNkeSU4W8kw64V2pzZvU0Zqg4/Z2WVTehu8
1eaM5XoGlo3MjY90sRrIL1wYfO28vt8ojQ/43GWsGqWIy69R1cM8p+uTZH8x0uG9MnlWm6rBb1q+
tsNXiOyFS9zEF6Rnt2dt/L6wHGni9fSKZwAYCVmFH4pP3oJAbqr1GF/xpMe7no4BNqp49FLRAYTM
IbReYjGXOeF9gX9WgOSU7llcivCK9L6bVlgT6H4WmylcTWDCEeVg9enirNfqAeugXYLMYVie4OdB
g3AGsDI6EH8CMrd04xUqAQ082rwH1ECaG+M7CuZx3Bui02Z+/JHI6wB2w7IP9um+Nncy+RKjtNEG
VGB6CpejZX0gNPaoVGqvzKzHsLnW8Z8a9jmKuxVXtDbrAUkWuYXvV4ifi40dCqSEyvfPfLDLAdaE
mce97YOKBOoEdFP35Kd+XzPvXzSG6hKkWNVbPL3Y1qQrjs6HcXIrvUSjUHskzq80rK2wsUSAtcER
41CBy6nWWnxZOAXY20nB+QRNAGRSLIAmX4nxWiW7F9alunooVhMlIJVcQIXriCspfIviTfw1bFOj
556XrY165IXLkcCfJdZfL+7aUCW80C1ogvQ2llJ03zJq7fwVAG2nIeWF8nd9WKdx93iOnoTBTjmt
ObJLT8n0ani/2p9B+2s0BzV3G1xpswR0GXO6MBDRmww3sCv+mj3/MWUOxLdvIIXvzuP3gDYhG8tk
4ti2e/PLXohO9zmSabuKMvcxaIw6MT0plEp6KUDoht4FpdHPgTAmqPDZrayl0QeFrpA7wVd+gV5/
+QoG+n8Xzj/7xBiWAhZrAwyi/7ZwEKWOZJpKGDC49m3egwXwJe0JPrnzI0dA+pNag0ZcWkWZtUEb
UW16Bqk2iN9m62A7YkRvr2orjUp9JJpIOf5BhwAaYedyUCaYJHIXwU9pE0DcHhv4QbyjudX70/Aa
xKKc58/AMwj4BHNRCmM6LLMfI7PHxQ+8V+RO5mm/Vckq0YxiLxQKb2vbKzY96bfooVZ3q4cKRgyk
dToNB/hXZ8vWABige0K/lHDkfHBiaNTQP7Mfy5Ce+0Q4IobePJh0KzRuFT1m5d3uiKze5nnct1Ev
UkVthFZ6tTToowRu4ZpPS8c2jtzpBfaG4Onr7JjML3tB5TxmpYA3gFVoUnyho3jOiNeHatB2z/E9
JAPFLSb48NLOM0M9Sp8tkt8tlIZ/LbdswDvhyOcbDYu/RBb+rIAQxXOr2T0BgArga8iF5sXNre+q
xaM342fR9ABJOg7nJj5tMbgY2CeeYW49EZCRp5pcPmXQQwu5RGZufXH0C0qb+M7GMR+rc8AvKM2K
CQalNziYxmsWmSO+Z2kFrlrkZnPQ7ugdMWbkztYo1dEew4RqOHcv26curFIQwSU/ia2LsUDqJtSy
DM8zs1x2Ap5NFfZZmK/YoAixn13iNSYCIwwMJjNwN+bfKPuEw3bxb6OMmHgoqjV2iMzPtrPv2Szi
Y9P9hheLb2sGVdgMenRYfFN4HX0WWMyNKqCTxbPj4BSnLHLEyKQ02Cf/jnlUz27q2Pe9oZ+Te3sb
nfgZJ781U7qU+4c89597pp+FnmJGyCC6aVZRf40bKoxK5QoBRjv0OsbtjSMkszyI6ouTgoum/qyt
z+y26i9qpw/4xz+IKOQRgp4Yt1w14GtEC9l2cavglMPv6iHhWNDZiW8zyhA5qJ9PiDgPhelOkx23
qeev1vQZUtBTaWO34N58seGmh4pLqEtq8AYypeWjK2+59C7IN3CvehjP+A77+RYLvNBe3I01nMo7
KVtsOsfH9MOO0mRkqRl8Gkaf66M8Vx0glDF0rmPHT3FYFkKBxlP1F2BrM7f/EK/xFSWT6n/BikQL
eOkJdtOjY+Fd/RzX7EcwxXj+ZV/CFJQkcXGyv+tbiFDMUK1w1TIJ3Z6em1YWJMHVfT+YQBN9ebVu
/pcDxX2MoN88ZYt8RXxTLa351yymxZoXFGSNwRF9x2H8AFE/REzeMqPJow7qR3ghwprGgihDh1oM
HwIB2VBNylCSupMhEuqFCKh9gInLzWNB+hT0blPnIITgXA5meZz6nKDcJzsNrwuGIvQ9hmPRCahD
qlODHqjDMwF+CXt3CIva2nzwTWGK1gPrZvJmlkwBevqs76X6rP3B7QlTdJiDuBVA6HmhQWb3mzHQ
EOxyPn+PehYwOIZRnErX/Efo8zcW9DxnsBPKN54o4Ci0QQhIxPeW014KxOOTo2+CyVtnGNeL5xYo
dzyOutbhjQKcDZ/wjrfLhIC30jbufCR4/diAEAJxwMc3lIoQxM6hDnbygMKP+dnn4bwpvnoJnQzT
xwNd/W4xcIYoBpMJkL0MDjT8gszdc5chNhFhnJgl0mqdNI5ueI/u5icJ/Q0hZPgos6A7q4s9ng2k
Ei8GbZHPXH/GmJAhDI4R0IeFUX01qjWniPQTJecF9EyS7hmmMlhle0eop7BaOxvhCcOrGV+BDugS
3c6gEIdZbvd3wcNIprisBKglp0g5nljDUGHg30goFHF7DMnG2vGFMGScUvCt4Q+g4LQbu5bCtPk8
zpFI15VYI4VQRaixybsceuL6zk4Lqz/3zCuw0ROJrjpac9K87IJegn/ClWLke54vnnvQ5/poo7Qd
3Qi2yjGlAZ5Y4Q8fXtHjgl6Fr8Ha721eHjSB1beByVXZdDs+7pr9J0ewYjR2/NEc9Sn/J/lPSD51
xv4WvE6Z6b3HzdGOApzF3Iq5S0JypC0QfgIcapYB00x/Rkf9QxcJuxOMvQE6LszLz6obSPSWtoT5
axySsLn88ixxuqN4Qnj0ki1PeoWQX0R/rrrPeiyhiyOGAXjkQ/n6A/i22co4rUYUtAj3MPj29kd3
IoWrmFBsNj6eoLji1e7FmUxYIucRq1V8aQLyg72MIR9aU0hAtvB+hAQoD68Q8VsEhwrwLFLsn/IT
kALiEIA8ucQ/njymOatVPQazDhEpwTXi9mADRjX1kwxc4JP9fc2whVCHiDvAldFK8P55m8LC5CCQ
eSOKz1hUI+b8H1UzxDr2d8ET/2ZQtnBBkQAhGltKQ6KMdoLa0HjuaD0zYIn1Xql1yBVGwSfxsllX
etKDOo5aY7YZgocASXGtsVE8DkSOwwYa7+NJw/zynjDNJLS6dnvDJt/2k2A2ofSbijNHHnLCVm/x
5NoEvDfRhDSNbQOTePhyAqEm7uUFAnyJnhuxARvrHMGIn0yKLa+PTz/lDX6SmO8ScXsi+kBEEcrY
vbnfUTavAc/pYXnYYeL9hWywQpTU2KX7PxcGtk52D5Hq8yCRcV4sMqeuiY0PxIwpcdRhb09JCfb3
c5VAjs61NUU5O3MnsPGaiJGckwNoLkS7t6lYamBzgLRN1gltupB/wAPgnV9GawElZd9GxwTTrhut
f5OXFWgyzTXLynQvB8aG+z2TwYRWIrWuk/NEltHPdjRw54GkdK3RyUpAFbUbhRQ5qcLh0bdprSsH
lEJ423iOtaBIo2tvDwp7RKXHB4e/hBLZVQeEShAIJZSc7UjZ1OMmfmN4UnJVUHLMv0xFSPAiXQgp
Dyf63QHWZU3dnAaw5ZBf+BeEPsYqCGPf29uBKMIJWEEGAWoimQctwNsqUMd9zimSCx1gGUyJGRMU
7HmM/ppYPN932SDhsvgtzDEogO0OyoLdfdc46/w/hnSp/sWuV76nVXAMVZSgHtvkw+FvCjjI8jd5
yhr9dsz26jy4HJVRKxYdIEz5q2Y96WRhlc/eGmZgk/Q+uLSDh8+P5PsfPgX6h4+g48GemM9C5pPN
Kb13NsDwnH8ngBp+62XeacU75n15woINEv0LYn1vcpqrKfCkY2+Jygjf28Tv1Pr4AmcI1oIkA62n
PQ+WTAS5bAvCYNxbAf4mnQgI4A2otWx1dQ+AHXJR4hMCMSMXUL8lRuYLD08m3QomQWFn+gA3ou5x
lOgLZg/PbhwdIo13cuZc4s/HqBksYndRzobw7ph/7BkL4gikQDiV+wdu0tKRV4m1CplJNEdnsmiF
5VJBbiIQzGJtc/ahp7dZ6WCU2CzN0jPH6c2gkpggPV7KF/PAA1hY445X1oDW1pmHRMAk0BODx+VZ
G7gral4zurVB2K6sjePLSL9yozHC44+0aR6kW0oKZz2o3CZXnOv6HmN1zqn3EDv3b1tvfWBYkNcA
vXrU8t+EE+jC9ULbVwDxAS3GZwa7N+4sSkjaFdh7kL0yp2v14bdD5aXtIy/dOC3Uu96ZZvwVjK4x
uUqYfuNBOuTzhRh5uxdYzmxEnjiXsIKNJwR9o7uFBLfiFrisccj58GcDslXD7wJ2YdwHBqWJpYBl
6wiKJfQXuUJAwm8dIE70XlhYCtfmBmkKA3xEEfFe9HOkkxhdE1s6PFINXxtAWG4du/56BIjZGUE3
sbPBe5wuDplDNghHegPNmPS1+oCKQuA4njjKQCFuy0P6NWmAT1HhvVAYvRm9S+TZdioVUM5WIgFg
PQhaPWbt1JI8Q7X9Op49HInlp71j8Eam4z//zQSJmaJ/dv1VST9z7K+KowKTmJsC5yI13pDJmEjp
Kmq52drtz0oyEJy1YhCIgB9ge3XlMdF5YnYAfwl64pAfFp3lDz/7Huk4LCuKm/FnVP6t3XdcFXBD
iFd1vkP+7SiTC+DT32fUZqqDGglUDZ4FvvTJQKSsyh4Yhu1CmX5Gv63i9eHREEgvc6rgtIXe0NVJ
XvkOC/fFWHF4x1QLhjAt7I3PDtAquD/PUIGMNQ8OifOBpiMOOFNIWE9wBKsNcxdDepOuxH7oBxLO
LA7BZFZsCaANlOUdsu9YQYbwESN7ZQmQenbUsRIB/3XMy9rgBd5dvTeVAQeaRDkqCV5brPcds6kC
7RETY7x4TxbOo+qYDJgLcG7HvNVGutWmb2QGRnPyT46bDahsIEikmFPCelrbuXv9y90IVn3uchcF
JcTCfyoLTnVfPNinFr+h9UIuYhdI2sK+feP9TDubmrUy1OZvr4je0xLGxrDY9xUzj4p9umzCJS4i
seHDGkBHLNPagPpAldGfXse+RfX0PsWCyHtOH0N107NP7nvYS52ydgr/Pcz9R7zuOCdfJYz+heH7
eqHOcJFA/n4bNUVEO1P0G/3mw1H0B51uWEjPgYNJCXzVwn99vc39U/BAP9ym3QXu0jfQsRomnYdA
f5iEZ7hG1vpkhrOE0MA/BpXMWd/j7Ieg3hCfwaMCXiywoTikPTDIrgAIjPvD6rZiCvySkf4iw52M
wh8CncvoK6SvcCKmkpBHSAbBFw5ZOA3un7BEcrBXeHvQQX3mD+CqCrHuRuJ1JiiuBOLvGq2YeRKd
j1vDrnuwpjrQZ664zYDnssOV8PwgMTLHGgk1fcsI7/8gbkG7oXg9yMt9JCNPskMgSnGYMHEAKTdF
iSZnqsSgSWPAjOhLqmcduJur579Qw80u1iTB6V1Ii+shzdORbb7vEksmHnnXhciYxVEOcz5/yPzi
haUcRgLsfZ6jNo2C3CLcXinoFI9mRtSKi8XBm7Z4n9hfbOHsyFwPkI8gYd5SD2t+kbf9NBw6Hd9L
X4jfw8eOhEoHt8jtbzQeaxneAcxSjDVHGP3/BHCQ6cYVN5VbbLkf0j5ndIEMbRYlTZaMKnFYBzJ2
UvpPoByRhsEoe4m7PLxNPgSMjYKbj93v7Fi7jYjeT+7zRrMZx1x/pi5tfOkHHIIc/sJEheu7FCtN
oCgcdUjLoKt7QPCCw7aG/Mm0ig0yPo3vg2p+9cTeCtwKIM4uhpjY4Y/VNgQXAaXNsGXBt1zedk4P
exNLZAw7REwhyme2WpjVSDJaUKilrBT2j0gnROEv4YxiP0lzPdkwIN3waQBR23OZAiqu+1lA5xLT
NldqY5haf5S+qtdHWSFabFE2NBHXUvbht6wh9VpYjBw5cNtjOZ3Pfe4IIRzDB7NP6ghco5h6O19a
mzO0JaAGhGVp1KD1E+3uLoLQy2YPD3D9G8XKfcNUVPFYCbKF4jqEjizE4oE56JA1h1MAGskzniYP
GuqDxF08zWrOJxGAHNTcFde/Hrebloyhrlz388zZOTDrVPKiGeMN4fyt1JUmI2JYu046vsOUgiMn
Q+pXxaQOw9wcstZ52rQFZ3+MBWJ+i1cDL8Hc2CcxDl62jOOZGYIu+5j0Dc9Toaci7lzKj1ed3kQZ
ZV471MzbrrAasw5rujsWcSc8D5b5rgPT9sJTxyTbehEQx/RVzRHQvwNKrndQYrbQMMrZl+qthdUJ
tTO6aHpTOUo14GoVxEpUX8LsQWVpJJBAUrTn8sTIVwlcW2MDTxhSxNYk/fAWyEflZnDIouNhLM00
iUkt5ijSX+xuQMUO+T1fYyG8Q8aaEQOTJOrskuiUWwodNAxgRrZCR5ZN9IP9cYz6DSlMA30MYh8H
Y+SCfZciVbZBiwZUfGcBEaJngGOFwMeOyCMrNsMWyShQoZ9Asz/egE0tLPJ1HhGeEDAktB5C5sY5
Dz3wmWM5nS8uc8iyBrA+kLXZcHCYB/gBnBS/DLG56PvnSGyI4QWzyCcpHuc13Zy8uxuaIP49ZjVj
YyPJvXNMnGjG5gA/f1DFZD9vefgeicqN/hkbadnOaj4MVC/GOsYMOajp7htk/OL3jLBaWC+Q10w8
cfYxPFERo8q5oEbqvg7KoNxSWvLjevR3I3JSMVKECGVoC+ZG2NRrgeK+yOUSX4kj0V4OXCUMmhse
mOmsChG3imGehGO8N7eIX9kC1oumji4V0IAXIjLJacP6hCZKHUbpYC/5YtXQxeX7NBndgfZYFAdQ
X1xkiXuOhTidI2+dgB35GDoCmBkYJJFo7rOTTLDMG+gz2JwmuxOmXGYPhpoKTG5tJsXMJ9cBaJcL
coz7UwzTjAEPGTwDdsCPO3k4HJFXZvyV4c5zmEqVY17iajY57lFmstXKLvkB8bqC+8oKOV78ScNj
uawD5lsziQ45T2CXggRgbsk+pHp3l18jZdz2Tk4HrpLXWtKft1Fm9ZdYI9Pve92CfNsefQg6sYRt
DjbHglEBExmU/T7d+vtP3Z3n/Ym423ZwkSAwp7aqaboUZPTrifKVuY2u7sRGo6AUvrt7FaDFwdg7
fsBlKsyniE45yth6JUZAMqIfzOJYFBtSoltwOzV7yAQz2eMv4OZoJC6RYtiXJZSjPYMK70HZK5Aw
eUScCuwBTa/8k6qKYk+LmlT+HL0d9OdYlopoQPIToEzfsdxRfbjcOBc9GKSmG1HOa3SfbQEGd1Ih
3EH1d7SwgaYf8kXHO6OdELpRQkf/WGQzKvbkUC2E2F5tUTRsNa/ClxHqOqUaO5DVHve8HB9ai+5/
cZrcDxVpIDQROMAsbiUnvjghysBKtpmfba58movd2pYzoSQ+iUnNfHZ6tzzgHkqR8HQUzDnEKsYt
Q1FgyLuR16CfR0DIaYDEBDorO9IvhnEKAg3HtRipAbsQL0EwvU3lzJkWisbmZ14i1mJSg4gvMHQG
kAyxENqhLfC8LdZTeh0CLND0sCUChmFARSJ77vEX0W6w2B2qYIoWT4CG+2+7XMN2IWOUcgaHA8G2
DkvW+QNKeukNIgb6U4hQQiTOxDDxhWof21Z6Co/5fksPQSnZPp0pfy1yzgOtlcF3r20PEl9GCJlB
k1XpYkrJ+Ge2gUhx0bFOOoATcGpQLh1TfbisLFxMB9ZuxxtoGOLcCKsJXztKHn1JyQ6IOPVgVTHy
p0hKRyCEFomLXc5jbpzYMCwESy8ZN1Neq4OyaXxWxCteVdgGpUMLDQhS4gtzGYDIjb/ehd0yoiGg
7StT/lzBDebkaU57h2scSuNC0VM0e8wUIQAk4dUAc0Tovccf8Mu5Kgl6kooAFr6IILjRYXI3MneK
sQKg6pbmHS1WhcJPix8Y09S+5jxhZIatv2LwPCpHgFTgHViNcIega4mTH8pYYSRXaAXi918HvucX
S4Xpff7gvUQ5QDFoLlxETjZUV79bDPOPC1/YSZwJm05YMp9ln6qBe3abQamAwkBfw4mScFL/+GLw
8ZhLtC11BYiO7gSqlxHtdomXH7+UHmIz8OIv1ZiTEFqY3481Jsvo75jTrd1nbtCxJx7RORKB9pPN
YCggVvWkBoSgLwSekcaNY9N6UgN9okwBn14BDh/fsZSVVwpCaoJYUgUv8wV+T8qfdLfecvj0FrA/
/XTU56xj2IifcAb9jJgrhitf3FoWYi26AA2+OdsVgDkPY+LD5aMd238iRuzzJ3AccOVj8PIqhjMt
+zUQrRx7wQ2chOsm8B+82bv+VxtMYlnu0Vi0gJJqzbiBAmsMwGDzHfEFM4qnA2gK2murATcZb3dX
EryzeA1lpxBLy95SYKDDL4R7+9aLhagezz7QOogDOwuw0D0XXtFtp006RGvd7cac1h0tzkSZcCGc
rvOavzY5M9Bs/8QoA8SFiqDYJPvWsQYu6+jZvu1reBBhGdEjmCObto49CjXCz6gbW343/lLwPT38
IBQZTpLwNbwP/EmNfaRGtPvTSwyNAaocjQJ49H77c7VpUN1QAGfTYZtGg9vHf0v81JoDFKsKU7FP
AQ+ePNgA1S3U6wWiy2uTp8wupjgrVGt91Ay3itXdsnX4OBlZpI1fw9No1Dvky20GDZO9SioXdEWi
+oO0A0D7dvEXx82TuVeUojITtqFUyx24MzQKfYMvsFDtCaoAG3hHhZlEYmRBY+Gdhr1dyXmw+a6W
DFeEp15SNrIHOdpImyyWm4tFURDOqI4212ltNuK2rxrPkTKQcg1IzWbs+wt34p0j02VHRjliM4Xc
IqBg6CLGAjCvcR9mqs9efDO6AYBsgTaXx5iJfIYPATRtluX2BVmiwWhgldujCnPiJpv6c2ZDYGWA
iVkFJGcx2rxjlMo2y+c7dC146CtU06XL0ADRc8jw3sAfkzObUUBqiBlkw5zNjK4/a3iwBo09Ui3n
D7MKp0G0fI/DOSeLDx75dUg1KwJhKZQnN3IBC0qKGHol+ko8GR+cgK/tgWQba70ccyRKi3iOU87f
1OZzAl7bMve4Ltw8pP6jDuDRIm6F6vvGHEvMVm7w9dPhIoq8UShxFWR361u6dPSTLHbMVmh8hn1L
adkHClSCUqtRyyuYCgxfdBRucSDCyFyP18QQUgKSvmM9g2ODusJXgnpB1YJfGEFXvXHcxcKCbAI1
atg0aPv4Zt0qPZz2h2cIDfZqf6Zs6pOQowxvi+pEJSJepqmTbfc12RNmSiFXuq0J4kf4FIjZ+Arq
cmve9PsS26s4EuwtDVzgzuAFbVy3MF22NhkfPgdUePN8h15XPzYiIbrj+Jg6DTTiQH20jwS5xa8/
MT/CiWPUJl8AJIsNxnRnR3L6dBASLFko6z7uvKIdqGlI1d9XF9EqcF+xiwjI3jNXpQNUZlh96OaF
wAHsHp+UVgYABsl6Az+2hgTj0njHPcpuMTUwzRnq0jNgOe+98t7elL0Lx6i++WQVrDIStBtQXGAG
Z3oY4DkQ5FN5+QCOl4Iw0M9R7vc9cOawIckjg9XN/7G4g7jj0gI8bJYgMTC1ETAmZoYhyo5seKEc
aXIV2xSUksmnxDgVWNchShIk2v5p1O3qB1yMeKhhoZuERQbVzWwuxdOBM20AIHlDiGs4jFsRdAkN
rgMa3nXIEsW7UJyVD/TOG76kp0ci1QhTWx/spOGhBDI784eHFLr/9/ZaU7xbDAjw0xwNuIrZG5jq
gO0HEe6m45ccA8D+tpicye6OmiRGy1VKmWq6m3Jq0PgEweoLkdqu9ttyhR64ZqecdAxsHRDhvCCd
Y9rB985jv8/2W0Kw7rlVrLiP8Dw5mvM/kfTy0hfjjpnhGf1eCjQJ9YL+z3gYV/N1qBwNkpyEt+WE
D7bNFkYS5VHxc6/htj5A/bf5OqyP70HH/zfWUqwVdH9GRv2lSAdPvPkO+g4hN/BRcKQSfgKszPCF
XYFc/MSFftWDFA/1uuEDdUJuKSOJpUtsIidGEkfDWGYwY+7AVVbjQf4dPTN9wVlsD0vMel4WRON+
CIFEZvRujQqc66RcSawx+VVjUKDSqyLAD9+1npROf/9kTZPNerZrzCS04Qf9m2uqI54LT2aZql4G
x7ZH5jPDdl/6jg7ROKzUu5VOWS904D00LjoEJiYfZoLBDeXm20RqhQUHBrRMrPVb0PLmtR6kgyD2
Jab6QdlCYW5WgZUOoezlzuxjNnmeATgg2UWiw3wOBtqu7XR2YvVZDPmc9Akj8KmjYDP434wxn2dL
CFTxpVOjNvoSyAa1ft92vT06FmRv7M2naH4E5mLFSO8pjhfaWN2zMaleK1I9doC4IELvZbYnDBr+
8l3qpV5r1xjBhxN2G/UYvRm32+u7zTj4oiZ46jUnzaqCxZZOYXMSVD39A4vYiiNOn/BFBs3Ekr25
7cw9P+h6eszIOD6u44+locf/C1BfwLj4l3ggvXSfBfUelVbTedlgrBJ6S1UJDnUBgchoWum98ekY
1gE5b65GGB1t+HkEyEt5LewocXMR1AIImOY6Gd23+Yz9qGfxDpo+u8XNQsE1j3vcHyLD9rCS/Jw5
eMhQz4ErZjcxFSJqjh9E4hjZ3xn3gyxRIAGwB7Y9Vkf8BI4rnAAHEo6s8R3kc735OAVyFnGQJBib
bYSKW71g2tEfIYOSg/Rl9kdwB/nQKj86MfukIEPHyJ07TXpYA4NqetxY1m53ySlyh470GUiyo7kH
54OdhrJo3Rav8+2Uzkcws0hqCv4bX1yqFd0zMYdIly0YjB9LOSpksDKTGlQYsTGj6fnZuAGZrslN
+uBf0pfXxA9B8y/eyXshwRL3lNuRoZIoKT8fHkTxe6T1QtgCur+tUl0NritifkyKRFqpTF8BNWEU
UA1oyCdv+2PcmXh3sHTQsAwRW5QRTRsZnnxpyE/gbVEtCCWJYtctnTZFJKgf1Vfbai4lP4CCmCYE
S4kFYfL6gwa3CsTaiFkGJavMJaXmoEksgRox5lfBZMTiSoRAU+8WTnlHb2Rk0js8vFFKD8o8dwQx
S/ysoQWsMPN+/5FxI9+F0wnvnBuFzcgk0OI3OCpOT7LmROnGHB/HMrZDMbhtMbXGHyqd/uHYWenZ
B+Oau/9M2Af2HBzJ4rvvzO7cuES/CgJV5cZr2XfPDBGMuEF4WQfqpZkdU2Zl3nrFMyPgBCST+Yfj
DfcVDFoUh50Z0qzxYtFTWjDIJOxxPUzP5BVimT5qbglqdZNcP7IucwS64gybTc6pbHSk3QGqQMYF
+jGaVMVNYLML0hFhS8H7tXlOJMwO3Gbik8DCyZ+Ye7FlOQ2wcfST41Wz87/3qIPplScuOGJqxTvv
ToW2XICNULnJGFfqhl7I08mV+2H+x32DHRkExrkMCKu+lizWCvuaxM3cXhEAStjvSW+ennSTjmXa
tp8wgYJSiD7zr8fu74nfx/Nm4DcCHHDavZg6ue/JiWHE2YT5qRw+4WmX/mEEImjC5ATQ1Qc7danQ
vJdbcVjARBV36jqkwWRx/rNoFsd+avr2S191fBmEyJiUNclMHMcJ5FZS8oJvAKKYFJnvQb3pY3LV
pT2+8DDjDDrv/XI4eWJtN/h5r36MMPhMQTSZAXA6Vn4Xn0+StMpR6nNqNiF8XzgnjiHiXqiJwmv4
uvUs8yuYdSQmAz7BneVMvllnPM6YleNS09XLeZ7p582ZU6VmbVZehVdKMRXR4G1KRg5s0ksA7uP1
9hmN3tXpeVen2Pa8kqscMj9HakbpOz7DLeMxmnF5OktkXPKl3fGLru3XxpKVfZ7htRY9WsaN4gSw
xiIFhSE1eX2CbYhBSMmFGl1GP/kPugM1SCckCq54LXwHqYoZeRJ59wzh4FL0c+GkPZANB+MXxsCQ
Z6n+s9WTXhUSIOJGWEsUBjxwfQ6jlD5AoCPpySFL/KKuxalvQJLXSPK8GmHmoZdxtIm08Av5zYIp
VzeM1q4a5rA3cjeDrKZ4rXHh5q4GBYniSCQ+vJq961pRZe2IKIfpzZd0ZdDlHhqbRKjptF5NT/NO
23p5AqzmbxhCycAM0Kw1fLCyB8w1xurwi+fw027FMmsS0y+GSgNeA7WDeIXs1tMb/OW2oe0TJ2rF
+VGGtk3cvRKHBBOOYAIhMC12Dx0zCaEiQMkQwKhvRELjJouRRqJhdGW+y13rMEpxQPccR0a3TS8P
1vJiw3cCySnaNSd5kLvpFhGgmuhaodc1HseVW7iZIw4eZBEK3+Hhnh0wIyYMsgqkXRTvy7PTw78T
toHdoznqRfAuhKVhsRSYULjghBFjQ277r6NiPUjflPloPOw3VbeY/OaQk+ia4NcwtAAApHilPxLA
Xqh/0jvDFkDgg8Gi0Dxx+yCSAm8EJtBs60TpNOCG0GthaH7/yZMbrLUxaUxH4oLRh8mARmjWGqBL
ZjgA0xGZGbYzoJOdHIWRLD5sD6iJgsfwDz2eMCug/EChwxpD/leCm8n8kpvTti5Bm68WoFXwmz5+
OTt4IlWg4ATcxbFXTP/OmIaya4Bv0FvI2pZ/zljkyBEkpD5puoFhwMYgaPCDuABS90sgNSNXqETM
hsxdcyQTH1mqLEWcDgrI+sR3cx/Q8rNYP2S8CPRK+9g2wArAAg6RrBOEUmB23DQmtbQZiBF5LkA1
4b0AtQaCxIp9E0gsaCqBaQzYBOv9vV0+WPVLkUl+oIKADgdZlwXB9fL2MZfnZSBeLKTTkDHuQZjy
/2x0hbZAm8738Az+DmBsW4bsGGuPEEM+tAT3Cd8Z3jOTJ7GZAteeiotADxKTNqDBmH6++FA+N2v/
ntgvgLonT/7bzhbI3NgVYXIq8Axvbg21XrUL27sEiVURj1pbZ78N8FDiV4YcRF8ftLj1ByhcGOUb
pncNCn3mk2QDIZZCyMZSsGUW4lAmIa8AlF4dAxPQRyTu4z+azqs5dW0Jwr9IVSCC4FVZQggQYAwv
lMGyyEnkX3+/Zp9bPjsctk2Q1po109Pd8/vEPHRiUE325JkHOWNaRd4/aT6cc74N7+hEYC2XkIXQ
+SFcxaSpPtS1KzShpPccIgR4eu1LcF3AHqlTY3IKYYXlbTDdYdu/7KZpT+FxUcBddOK8yUSmtGhZ
AS33OCab6aMk4UIi3+u2ehdYyktSmjDbLNUBsLIWoRHKBi0OWBZDa/H8bTp8wMYEUvuN2o6sDUbU
gs2M/Qt2OLS7S9droV98iTxCZLDA/46wsu4XOFKNybbt1p/upnSLtYO9Vtq+cqzB3SS6gmSw+iuc
jubUHBVs/AxSgAH97e7QdL427QuuMR7KP3fbR0XaX75RN4b0u51TVqeIRivTGABdBkbWXvnA7fj7
sCtB6/B+dsyCfhJN6rv9fsvM9Lt07W1SEsq/+XDvFJPE6mw37xCj7niLrU9whTHI9nD1HV28IrhM
1gMjNT/AG6ipx8yze3ogBvP3Vm/ftuHTveGDHHxqapSh76PHTXlMT/R7GbuDxL0Fbn7yqjBOURq2
7d2hg8axaAUoI9f1fmseNtikzrPqnSh6DDi5Q3zQeQjz0XkNqjr5g8GU3dQEpJ0hzUO5Tl8AxuF5
nBXeaToDqmaZfIGV0CbGxog30uZswVKXMQF3u0DFGmL8NaABzudo/R644r+W8yLJoNc6BAMId4s7
4GWmsk6RwuRMkN0j51YX5JmoUXffGVcVwsaW8AK9KuS3LVtWfuQofMSEZc6cDZUYG6qPPlqsXk0+
nSRb8XJ4JzmtA4N1XDnwWyMlT4ZJ4vQJAoSBRMMwzGkT0FotIJJp2ulEFsK49Awo6GlnEn/pWsgL
Uwcub9E3ieA5OD1Qbw7LZ02E4rwjsENSkkGxb6Q6TCzWOm46nKI48ncO5OqGCllOy3u8TYrPUzF2
EPGLQqHgev4dTqzQJCKPWv28iiyGd1DR+IOjG4hNB08G/W/Np2g7Qd9L6P1WgHcAOBt4dcqT6MT5
rtBZJ3Re8D9W6CSb+Zx8eoNQWqHkLk0MnrlEV/iI5pQPQJahkM3FycWxU0/fXUfrqBqjSQZOJt14
MoBXc6i4XSSkIzPCqKGRHjo7vhAVFRFfCcRBNAx3i7Ot6F4Y2KX7Rvenv+zzlkiqwlMF/gJnbJ8P
jNvatCCxLal4YAhS8dQ6TXzSLkCuO3ppRwf8kdku6nnpXAFpd8Q/uSE+eAdsh0f/mVXTO5SjaSPN
dW4zNDki24XaFRkpd7ydfqaIENd5CvjtuGzhJi0w30jvHR3eYlViyM1B/gw5PzhZaE3qcXpL+oXA
zqWxMkM4O6MrAdcUxiHkfky/NAwNzgF6T44Nbo+eRr9DrtUZpMNTD9PVG1SpxqjKyPWYPBB+1DRY
HBICtKSV7OXKP4kboUG6oPxBSYNWoxJHk/6eBgNDt6Z1f/SKv1t8BgDWjISSZJjZC7N3Ytj7UHo3
XgmLbMo51ouOOrELl2f8lJQCqGEqw6E6X+RM7IwGa7YYK9G6TDhPmKCLGTFpLumReOSf81/Hrpqe
/7zP5zHyMtT88lnUMIMaDUudiCu+i3yjTUKhM5qwAPlyQTWqz8PHJJLohNXBS1Pk3y/kty0OFazv
+FHD+SiB2X0QmKUrltc+eLLyBSlsP6Mp0Lb+QAoKlryQCHzqbpl9Vcl6fS72B2OnkYZXhdqs0OzJ
wIUKInShwv53OfXIfw6RlM0dEk6AI24OaZuu+spZaKSFBg5qPIXkBZQgfMGS5Fk+nDHqIqwlCjFb
OPyYKieapnLlEzAnFnrslR7VhBPk+oeJrI4u8MjQMTPG/Pjg87TZqZy1KESU39fdXeeF4boCylJM
qQObqOm2RmRpXoFpp9lnk4YNOEUMHIZTaaVwcLL5L9JtkhyZpMOkoYOOI3pKbcMjp0Uzqk95+qjZ
J0BzApBsw4ucwvb22MCW2CVE39VXrXv8fpPTr3nEcpa8C/5BJBSULt3bt2ILYuzve7z702Ni4TXp
IzFZqQkrViYDVrBH3/xwmVEI2xuLKtOnswSVAbMzGGVaeCLRfcIa2fscqnal9+q9iVkwg74b3ntA
P7Jb+midswwcgy8l58SNUZ4zjfbfOHg+hvIeDojdRNeMVfBvSOLne/mA6CE4RfpQC8aNvb0eyyH5
NKkYNqFHpOwr2RDDJyd0RgkIpN2sa4E2nwQxE5V47e3jG0m8AX8MuBfR2ELc+lsAoiK5HBT7NXvt
TK+LpGNCpcDXidL8NDwN0dGxC5VU8sQdbET9R6ACEFyDkEYFho8zwlV2hj4g9QiLWFMr1iTbAF78
vYmQmCxf9Gw8NLqtA1VKm+Oy7R1QO2zJbDGshMdYS5XNE2kRgSiJ302qKWGbExB6/vCD/UKerwWP
b/qvT9jEZGxAqoCqzMxgdt2DdK8lsl+dhXibVjAk2C2ySyjjQ4sUx6LybEP7XkM3Ut6+WVi8Vw4y
/uXC4acjivnPn6ONKm43oeCr9F/T1giCNbUEUD4IOS2BJid9vV/va8i0CjDMI/nMkL3qhO1m3/gX
o2gE6m86/dRQ+rDVcYrqG9k8aj2c05FZpfjQ9e3owd0yUqz90a/rFLlPDkMThjSlYVyFagG9WsW2
DFMtH1UWdk24LSXHrzWjDAiluKMFPfoHbjDxkp/jrxcxuebSG8kolQPWHJHgORNjAKc2QcWKiJXZ
CDUvFqEH4pM8Xao4D3KVuRp77jM8DIpTYjvm/vQ3CK1Q8lPOyT33Izi1fKAHp8KJaxClKJsIdluH
RJzilfj28WTY+FXyf13svp372REABHYnDpXP+B6vXpCM5z6VM5+agHLAfQY/88V+rNVwrrGxmpBl
lJDpiN5NKH8/zyyHIzrePNnmdx9GUUDf1Id0ylvhlHxCyiTgK1LfAnArcEJsrw5QFmhGuV1sIHxR
PupxNxrlwQRSICL8rwbpCBvPVj2K0T+BAEp0hTyRw4GjnK0yw6EUZNODvM+osA08ePMLPMeOdCqB
ylw7ZEWd2qw6uCECz4uxGDE0eP/R3MiNCZoIHNC9IGYnT5LxB4kL3zVoTqUCsANmwPwwXyGdJ8dD
UgQVmupUsinEb9QDz2tqom8Z05AaHimZ6za/1zomTqKISVugiHe/yVgVzDEoZeEXKLngeoYgCkDT
I+zoQnN6K0JylFrp3PvrmHDT8KoERipcMBuEBMfuvIgpQju8za9Gsh8/NtTyIKmrU9yckhKAOrxB
g3RwqqypTto0hKlOkeHDi8QpJ2yBPynloIS1d3Bs1vHI9JheJh8eUVxIZzDqGtfCG6pJNcdboJ4P
e/3w+DxbLIe3IcT+5PJdZy6KteTTyPKGhN1t3j1/xqTIl+PL+2ZSkCwGdhZthucA8JeDLe7lZKOs
A1wqSMMQ6robrjYBSpg5Zx9OA5hm/+y5Xp/WNDL3KnsX9w3xVS5hndbPEN4TSQ7Z+Aid12QyPf0w
xIxLmVe5nReM6GjAwY6RI93v+A5nWx7uje5S9X8qczjgeUz0eHA63cKjvn2iN8Gl2/rlzpARLmb4
mvnJhOag0gGYoXPOeCU6OHoV0LRpe7O0yGyTJTRoAUyWJwUJcVq/au4tJTJT23eegBrP8FQ6yALY
jCxhcZIErFzoSkp5gU8tJUSb8xzxbhdGWlyJJChCGNS5V5wWY9chLKBr2ExATx5sZ5n+NEeKgTpk
OYaZ9805LYcVMkEiHa78CILv5CKwsoAoWn0ll8pSSof25mdFEH6VgZvEDmOMR0+whZ19YyNvWRxY
OMuvHI2dUiLZQbVwHRANn4l3pBM6KkRlV32w9RqhoCiBn/Nfkjre1wE1xRU3LPlxHoOdr7Rt50IE
yzRHScENog9dRBPjIk3g0CvDpCc1ML5kaEOJwsoTrnkFMZuzNdokIEJIjVRJsJE1p5ysuC+Pnx3R
Yu7cPYZJc7hSeWgxCh4h3fI0l6mGuB+lMZZAL5/hZXAlC9cArNd47iPB9ek9v050quSNdoECiuKY
3/DuEJu5inUQfpp06LDB9/+G+96zu/aLYeHvugz/picwZ3LbHADQsldduN6wJpiLIpODB+AYrkME
nIPFX/Ef2GQ150UNe3lBvE6MAV0xunEhwbRcmkM0LyzK0sU+9EPOsQIxbfZC0sj3QFHD1V9jZo0p
9FAp6dYyJ8PuQ8jFTrt/xNy1heLLiUh3y/ETjBcOUZNkGVsIr9sEOVpouv2T8JYT3ygYgzOjGeYc
0Zi/cGYgxPluJtLe1PCv1RHNgrW85XGc3/UN1EDorPYc7AiCitHm6/V9u+D+AXxzwi0EB7fv7a9p
dC1j0t5D2vfi4dxxQv62A0wsUT+QwBD84FlyZFSDh/98ebh0a8J6O6CdDaqz6lj4Q4e7uH6KN/kL
2szFNuIq3iCYthqxEdTp5DGYffttGqMDu3MBDEFv5YCX6Hl83mfHJ5XIvJUAiALhUOx41+ENihlc
LCCeDpYF6nSxeTmotyGTTz7ti95ueOiVdINqNkATf2n+lIMqTmnRnlnfjW/M8OZ7t8jmwQFSu6/m
0GqHH+OV/hxUOattnw/ewxwc4NGJ0Aqk7qubBVPHZ0B4fL0yypBeBjNpRyNfVnhMlf3bJdb3aeXN
GeXNfEiArKSBo+zXOS4GOFcWOTW/am5lv4Q3OmVw++gkig7ExjwD3Ytz8HCaAxrFLp5WMaF7Yv3W
YbxM73RQxxemVnTbv3OwMBiHUA9o8m+/1ikjD643x+qtRnQWm7D33455go7B+vXOgCI1PpW9e8bM
WXjunBpHvHpmq4hncL5paf9WfUbWnxhRJ3yxuuSmpE9swgmtI+LzRKwjbB6oqBmvTLN7yECIyEpo
SVmJBmtViPfEyw8Pdc0yVsaN8qrpwr+EU0gU+w8OJ8nVbKY6DvsrqiBpGMRU1CfXTWgGmsJSkj8z
Rz5qogkTRKyCl4xAhwjkSwCh5i9yy1/iSof6o+lW09WimjXSWsr//hNjmrQGQw5wShtIdYpbiDIB
WBTjKLI6VdoSmCsB6iP60lcrEojBT9SR0YgZ2khBQBiERYGT0lwjReu2pk04evR70mZEOyGqTEHC
hBgw+H76xHhdCDyv0l+59wVGoUP1zshDKYNBhuim0rBhpOPae3XR+KObV36v5qyyJ5IcAAEGmg6A
ybcc1vAIafmmAgSUob3BZdP5lGyIgkCju3GXoLwn2WdP875zTlre5T+kXT05DP6pq6tUqLL7gk6q
UWlqDsMU+tJoMGEBIJOJMfzomCGuSJwuTYqMPFW2ytgWZQMZB052RJWPWzIuhMtDiyLgScaTyxpf
AD6wGCcfuh7VorLkUc4C407VKmICt0p1p0kvcBBZ/IJ0aEwhOxTAtlQo4otIynPyjbi6anKVjhMN
IcebhOOqHdTiaoz3lb8FvGWa6gIJCNH8gYiiRfba4ADmoB1V+iV38beWvigXii7GXHjNfwzVrBRJ
K9UaN6az2Tojbg+HnMoILIEHqmDoFbBuABewjBTDsMm/YQFw1BBhJthGzKOEcwaPJYCYATFLl2ih
SIR8gCDw9t9cRTbNAjjKV7BasFssNoia/AI5qOJyQAKnpADVuqRS+ZT8pGsf0YxFFJWTvKCIswOs
oTKq9Q+Qgj3IwlNay3xCVhEQPG4jdUQrgli0LGkmwUFkzAABka48DaY3U3C14inJownHFy8D0T2m
rwLd8xnfgONuSznx6VoKTfz3ikIkhTjOSY2UjlI3ggHafaz3OIRV3VaxO3nRVTdhkUiWrklWGRTr
ZMVwIJ3/dTYucAoVEh0j1KVEPIGQwjnBOFk6klYL1OhroohglyocaWiBIqopomiCjUVcQK82szPA
1s+71Owv1QtKYmQYqTGNd++EFTb1y3CNc31P0Ik+4h6kQVmYGtfgV+Qbyq4EUJGAsheVQqGCgi4u
Q60jQ9wu+IigD+DP2/AQX8gysDIlizDdqneLztE5oUCrL+c3e3V2ENc+UBJWOeMljNp32bbAHowp
+EPOjir2e/dX6VV65qg+moflkuF30M5R3LED6gzfK+i+M/Zm2OzdUOIwyG+qUhB5AZ2dDp5+S6CU
9Gzw9t8BlTUoOgbmCd+FOwvx0GWVA5KiZV13Vaekyqr/qaAqw0oP7ByN/aPq7mvOvvSMrtRvN8zc
LWjCW3IzY7bFTfMGUcurLHeWa87jdteYIViqLGuDOSAgwkecvI9b/3YLS2hoHA28wx9hfvwvxog1
cIFrt5Xsv0/l3+UUPGpoJCtIMJlyYV83gxK8hDjrGRUPfBXCN655jYvDw8eHAyyNjcToyZHHiefy
58OI8gsnLM1OhyyILAJi6ODdJVvYQdyaO010d7+oXrC3KFw4nIzzhEl0CWAEPNEse82wHFa7pot5
2230xvi9wa0dYRbJCJF2sO1v6B9eoKA2cYp8x7VZubTGNLMo9wveOMxlgxCDl2dQ4ozEQtZPvT3s
mcJnG7bYK9ovLTjB9245rC/0wnsG2peociB9zf4xEvYkGYy40rs49/fTe7rz9n5zsR9e8WirL64o
npqT2wozKB4OTTQ8hnub3BYFZNUyNNNVUP5fLAgRYjN6fgbG/lY6uOCsMZ0z+YitzhizTyzrkuvP
+nfDfpuscIIPJpVl4+/6Q+JV6xYAARbcCdNbpypVNa2qwXjLFx09zI5ejsm8sldsBviIKekwGJL2
zbyvC8GeA0DHQM3f9Qlls95MniMYhpJyjSKMXKm+I4376LMB0SohWXL6oB3qmRhfIHH3eEmHPRIP
U56VamWT69Dl2sbl2d4PGotbsB8YCHlXtnFnApnyC6tTH+PVjGd7MAJpwMIJtxk6nN6sd4e94oOp
jjiJmDIOg1w6law3wuuC3YF8sdeDEriAXIF3G6gr0MyIgd+gZS7SkX+tdJ2Va6/nw+x6wyKjW+BT
v0BOqY72oYV2FB7Wh5eNZTtGOBCUjnaRtocwd6Kn3wXE4E28vG9fc/+wq8EZDohIRjYVgrm++4UZ
gxzWYGFgqQV5sSvzZXHsOmYwH0MA4hs6B4QcoowVcEShrMWiAYtbpWsOAP+7T78PGIJjioOxG65u
XSyu9T0tp9uN/Nz3sbhp29Bs+YYgs2cR73RkaLK5dD2kBXgPC8GSdgRGe1gypl5jcnrojDkNgBI+
LQEQB6bxzSykL3eytZfxCf37oD4tqDiBES8wm9R6eIe0PoGV4n23Ueu9gDNdsqF1Pv9F2Y5JhLnx
1vmnITjfZ/QkscRoPJOLiPR1crMp7Bn3sNhCyFWmIBBz8aa1XYCqot/BFPBrxQloQlkBCn8utgPA
My8BIXt2sTXVBN6YBloLIBUS4ki6UXLFSDAwHdmF8bOZ1PtkP6pL1+MKLv4cGQin2kfN4zGJNJSr
Kx8/qNVwhBwrXOd8sjpRFeUf4UUdBKOOap3SCgra3xv9T2VB4rWenQDLUpOOQ9sxcXL1CaVPjGmO
X+ItidAHvFFd3uiYI0w0J0eTsmUNMf1XkzxEVu38dsrwcPQxgoCcP+iWHrdt1MuiwA7sPvBFdryD
xWeZUsAPkYQDk4KOHoUmR4GGQqsr4uicr3ypxCIYWfkWs4nAamWNBQwu6kP7crGj+6nmlyQMBgL/
HXgAYrEaB/873LmtH0bRwiR4MJ4EZ8TvgcYIfPHmRM2DHVakra4FCfIQWEfDbRZOpQulCLK+E3CD
Ac8krdAbZPwkrBro4RyosdoO224zqu3tnPw8qDzsvN7Pc+x0ZLmO4esTzJr4SRt9VO4qLDHmbXwx
JIqcZN4nmV73bgcPmxQq7SP47u0RPlsh12MzgtQQw24zNH1tf8u3pf2CZvUHcm3dgqqVvDfP6N2C
q4philve+hDsLPdOk2yFXvPvapEBb1fj99+8RN5pVbuiUNUfzFA9/L1+d3SWwdE2UdLqoVMZXOPz
xj4v16QcG7t44v2TnTcu65gP2pCXNkZRwpTpQ5KysJWK+DKRAK9FHgMoQhksyTWtJDqfPqn1QttO
OZpcSMTPMbwDC66fS+KDBTmXhmw5N3EPnpAv3RetDdldfrBjG94LdHq6AgU556frhDIVk1roc1Jp
fVdvBMQrahDOQ+qmZ4jCideilMKOJjoNcfiFg0Ivgh1cgBfCjsGrQC+n5oa8n/G2UD8cpJX6iDUH
PpbRuCD4KOBpIGUrVui/JCC5cmlE6t2XKBvTXrGENmgASLWx6Nr2p4LflMeryYM9AvN2Tn+nv+aw
MmygXNmQtRiDV3L5abRABHZZ83v1BXehtTz97LAloLODqAvbEYPJEHQRHK7iEm3eKYQ8QSOeQdzB
hApNhQSLhzSZluuoRcKG98qDjEuog1L0vYOJFQVmEWeqT/feO3ozq+s4Fh/n3QH3d3nOtDYQr0zq
cMAPMLJZVaYmljJQnJOwXKfo41Shrw3UiK0AbQR+BY3B3VlqQNgdUC5aBzvLxpXaDXKmj/Xk7iB3
mhI6ElkgA8tQjXKBkLwvl+C8m78zeer+Ww7jGn6s9pUGNicB6bf+F9xPiN94uY76dD+oiUiyizGc
BiRqCth8aj6g0voDTEHV0LzLDLn/enxf0L5QYUygR6HJDlUhIxQP+SVldo/mEje2QYVyjRiiAJzu
k8gHyZHkr2l/oDCOTrHWez5aipJZR/aS8TBOr/dkcj0m5X3bJzLrBhmDvo9wcI5f+WNtk0ThEcC+
8ZE3I+6TV/nH1BjQidIv3dOhAYyX1QSzJ78M9J3PRDilKDxiaVXYPA0PagTtkHictoMqof70JVsJ
wVRIQUDzCJCE+XgZQaajEYEuZLoNguVkgoXDs4WGjdo7gJ7zTiwfHHRPoGStqFH+iZK6+e/J27Yq
9iMH3qW7DHLt4HrFPoHig2YVXR5NnIpDOUL9wRnJVLwPHYuns0A6mN06W/0+mEfZ6EWYGIG0O3PK
lSxC0McTCwSGBgoupUqb6S945Qll3adPEAB66frEETdPpNszwV9JBF7GJCrimGn09HKCAFas6UJ8
ExrByww/mgyhFEVgCTthafbaY7yP5uHE6uK78HJXYdW7xBf7nq3Q6j/R7L8SCyTNw/5i0pR1RejE
P2MNeULNwCDWhPD0b/I0Ke5Vxh5oUjCC9EDzhQdnJ4+Ah6CLMtjxxt50G7WYOHP2On+MQOs0/TeT
JVRlmzcqc9wSodbB25wwnxkHXnkCXanZ4sqQCnoXUCDYaOwG4lm+w2xZxf8yqzHl3MaqCVeb3eRE
BvR76nC23EhxCY5TLXcW/YIwzV5333A/JvWof2Ul7BOKSbfUjCIzYn7Zx6HI2uXXl6xZYA4VCS5E
1FPhOjkA0AlSp5Zg+iGKClg2YD1rFmf/06guIt63sE9FLQTMxO95+A40bG6JhxcF2nvA5am7j/7p
whVZzpMqYhF6mXn5wJzMWS6pusSh8kH554SNNr4yOwpAr/2OaLRBJ4Or5a5vDpqlNaZG1GCbv1qX
grA6Uxfg1Z+vvTrNR/Rq1Nif/jv16gTE6Qk/0Z+PmAAXcWlaBpsIV6EbCBhfGKIesAWh5/mYQumH
hUzXMzo/6YOJZTlf0zAogjc90pPqqdZoybn2HhgzMF2SKJARBgvg6gQR4duaVWMwa7727jOt02FH
A8M3MTMAVP06iN/eKrwxnlcd+Teb8OEnUy/mAMCv3ZHfjBxWqtwJhn1OkimyevgUKnuG4d9XI0Jm
ODQeyPLYZ8NKqB+TmSfOSdEf9onDmBdg4ILDPU04NplV8YP3bb73L/GPEeyvnhE0WM/70fb3SMld
/65xo6MyKROmXh1Y5nLVRCMnRQnT1C44NDT9n4q77xObDjYL3kDHWos97K2fAa3WJEhoIieiq5a+
LFU1poxVCzpFw5jGBitlKX+1Km1CiCLL47ehNgnNnSETbKY/aF3IFQMsOiYoVnCytI94YF3pO7Rd
a1p25k6VaBjiqdDdINhCueJo3uBjMcQWQnWpflW7ZW/njf9hDC83mfKCZq8a8IJWqrsHv1pvE75X
2GDhvqabBW9xNQELaLKUzFFJwrL52n3pnVnjKmMWW0PmOzCfbfOjqZgU9HqwBr2bqXachcDiP3dL
xsrfq7XTxPPg4UIs1Hy8KhWwflK3UqMrTvb4iJJBwtaDY1Hz5pohg7rGf/fQiFYBcOzD9yq6MG7b
8PVZz5MWujVkf3zmFXtecgmyMmSxDK3D/4JVYbqUuc9xfbIZXHOJJbA1wjAjNBcYHeNXjr8El7Ps
lLiD3KfvvkC1BnNutlgUE5epk5DKUTFwqH+4ENtum54DmeeKYgGS88cl+ODjDrz3nlHD18hcClUN
Kbty9FCPfVSHL0B93Z/1Qp4TuFxM0U05xqjEkQQgI9UdQ3I2OD2dSkihTs+oEmrABlb1fBrS/K7e
/BMHIwzuN8Evi5iFpSuFEbzNULpNemR5bpg5qfNrCUknDBJm503xCV07P1WP9TMGmMBipe5fMpyL
cYF+hRcH24vu+DXcUTvgg9Q1ok2uy4ilSecOVrDCUqmi3XXCKOeIkpo9E0A8xNxXczrbqYEB5tOl
hO+gJel0EIaA0rhdRrcdYIosoCGFjKDvHUAc6LxdF4LTR1DjXulhis03MB5qI1oo+/DahyOLXRjm
pPy/zipZpSMxijRx2MSicwZa/P+Rho0Iwdmne/DQgfcmgfTp11t4QAxvOaKgGjdDMOTBLzl9YYZS
S27cLRbR+1ljsaO+KWbC0ouxwTgLnCUzdoCowbq9dAlHnIbMlWB4CleRCFP1fqpdtJFYX8ty5Qo2
NxwOdC91/7T4LghvjjQAjRh/My1qHX0iILbH3JIiWE22DvWK+IyUNwDX745FLGk6t+6BIcLH2bV3
He5ZQZcIwQj4ATgcw5BoiVIAyNyAt3UJQacUP554VAa0oQkoOFAyX6L0l23OGX2bvlTQwfPTi7xD
7sbeq7kV7pS1FBls/XXAn57S0WvjWP+EeM2kKyTFRarH6eC8uPh0WStc9TZ1Gg6woAAcwTCy684M
JYuUdqcjW+X4shls/4r19W6D5hPh4yKFIM5rsI+o+a6o4mSFSgPJr1LTZZiFdyvB1V8lN9vwN/jC
XACINC7KSszM8J81Hmbja88Y/oXXVpfoEtFdow6XHOXgQ/lleDAuJd0VN01nVDXlIqsFYXANuHsc
+Ng2MQqW81Q8fD28zVc9qtLhOv5cdFbIPjTR1fHGR+0l6rsB47t78pWxhquoElSCBxfrFYOnzuqz
z6eESXd1+eiH5II2GxvRP31mkhUuE2sUROYLK3vse2t2hwfEMdSrwIb/bfgMGMCTwDvReSvCGghO
g7LexMFE+0a9EY2sNngzqGejWW+0wXykd42k6yWPljzf9PD7qLrYRXVeAFY0xvDS1UX4dxkg1mQj
1WvChLqdLwChWPdVP47iVvGMlgo6wAI24OyDKtFqHwDZd8vxrkUmvzq56BRoTEzXOWAKNeKxShHJ
htCYEeIfIIeFiwTo/4JulhHRsMKdzUO2siodipsn3nBwm0AW7jWKH5Khog6h4HWLXtNyCv/gBUJe
a37SGkQVdJPdPSo4KM7EVVCRES8gtUrBNTrb67O9acg/DJZU5SjuL0h/1aldbbCGJrwgbGVVMFT+
2vaCXHLZtNWBFupOW4cmgGwjS3qKs9uDIT3vtEpR4NXevAukReljHuKVd4jvjRhKGIg7clvGfmek
ciII7MGN1vyCjAGdhjnLffhGL3JehFiiiKJQm9xh14TrbQqxpcCRlB3ovIxoj/6eJO8EJ/nUUZpH
dRQUOJrSN6RfIk7vUfotvOM4cb5edHcxPIGS4OKzQf7V5vpdJlaKFRuPAYXoZ0m1pipAczg1JJes
9oCyLbCTNP25RdPEBoeEWW46C4JHnjcycs0Pu9uE2YlAasFnAk4QmRbUxOnrn/nY9FZg7NFHFC8C
sAeKRH+DYb5YHsRPQrFmATJg/UhniS7JaYr1Pqv6HwlQQVysWlGFoX/HmP/qR7TC25APtbmYLRjg
UwxNibnuIJgiS2u+uLiHqkS0esWLEcYhZnutuyY5eeC28uFvcpFoB5EPo/uieIAFXET9pfw6FQr5
Vlo8JLGIK9Z0bVVRi8d6mJj92stllVLlcqWWu8k8sTy9xl7gA2FDfaVMdTrVT2RzoFEh8+xLPeFS
ZBiuO9eG5sY+R85xHuvzUexu7ZHWIekOKJdQSrGooQNHraluaZMq7b6gJMYqCeRgTBTm+9RaVX+U
nql/hC8HlgOdEqY1ECDPQsePL10M8MJMDtncQtVl+HBrqq/QbE39o+/WgwUEqVRf7Y2TowCoAEBe
FqLCQ7OkWQxpDSAx1JfaZQUn9R77+OwpypM6URS0106dfjI3vaNOtGp/1ge5PLw71FxcoxwUdkGh
D8UclxM+oZSEyAuEE9EUJkS4mTjO4XPRLhHD2i9KZ6g57BWe7QXZdU2VgAvqoRNkRGP8ZmnhsQw7
S/CKOsNGm25u54aj/6AAi1iIY2aWZ4L0cvixmNHk1zCP8pwt4OZAfPV+RIg5kUfwD/p2IoNgv7a2
SR+WHC1AbNavuC7xqDzWeTLkd3bGTSCqfSh49ARAakrAQM6TA7F0odaoCK2g0uwgfqftgB5aC1t9
TN0GmASq4dceqDb/m+kPgfpsCC33z9BTPADA1AOOWE+W376eYTM9g2xV8Hpof4tq8I+SjUVmgv9K
BRcnSfHVFmGEJK/d/CinV+wuoJXPatn0mEtV2P2ME039yiX90n+dS7l9Si0H+gcVj4qa4uMJy0hK
uikICXWSCleqbmEafS1phITU+ahEuaZcGdADrtgaHk8sr39iS6jQH4HQCWK8T/4Bw0qd9Gb+Scb0
uYGEIIAiFSHTYJVySAAB7XinXFsakWqQVO0IDvpyoQPtMnqTZlT954ochD41sUAhClSF5xE5gx/j
AhThi+t0TNfhJZrR3qDVohdbcGMgYezjN8Aj2BKMrTsULVDcD7mfd6ClQ8e8I6oWeEhHdP2F7qzl
nzjyGhzEm/6Mjs47OWfMERvteofhFvRSvWkxzLQNhOL9k5D/kwqwAz3SQB5kD2p+p/buvxAVoAfZ
kY1BeoOvCAcpY7NI3UPdVOBpqUXcJ+aq57r6EiEKl0kW5tLy0MqgLqHeX5JEo7mCZ3CaLEa0yokY
9KeQ4xGrF5UmQeM+MThzOWB/i3w9Fhm+anEQwBnAxpTt26ATwlZnF1ta6tbJu256FwZtTXc4G247
PBA9WPidShFvTX/Ne3w6O+w7w8pXk/m/sO2C1QLQbONZDJvCV54UdVHC6RnQlrmS9Iev8UhHhRoe
Zxg+s+vKuew9GsAgC5yttYHJyNhG50iQp2zY28wjWwfHqn9ErPALEFsekmal08Yg8ug+DNF1cce8
wH/nMMVOpc7oyityL2nCu+fZLQeoCky+TweKuijvxa37PnsrJodz5m4mpAqP6WuKIopcoY2ri7Or
cV24EUZUAc6B59HyxXxBG5vgpfv3UM0Z4SFyRAAAE49kWCqdK5tpQrCEWH21OcIBf/pNNFurCY1h
ECIawR/ZrdkHISJaQqyRlxDYXdXOvOY3esLBg3Tiuokb0ODxZwb4QcpHurOZIOXJGOGGlOEeAuCD
6CNH7VRooQNGXBlPAMPLJbmRhucygRePsVqncZRBeHO6awSHsrPOrZYPzX9OMCf1qValzuqvhiL3
oNYxOS4IQuhKlqX7+qaPfkxEiwdZ7taQM9ftgL1NUp1TFlB6D7cYR304Hjf4gFbQ+n7R8j09MHzJ
n8O+FW5/DtegV7fwuSWWXMetcBmPYVG4zeS+t5dVDK/Fe4IGz5EqJcJ8SsKzJcGijGPhvxf7ASxi
5844s8j4ftEPR5F5xkykc+4yeRQyUDnYx/wdaiP4OfcMGjA3kJ48yDrH1WcYMn0foMuQ1phoMG8U
7xKqKjvQcUw3AcwaGXK+RFyW30k7SV5IzbiEci9L73Q56GjwGzcK7gdDXUdMXWLM7HN4CzArH4oL
xvr6XMac673OwbnZ19cVLbcnw4/s3dCajDL2tLT0XD0Mw1c4viUY+/UhlOIbjl+42/oF+0PGRpMj
oB+gP/r5RJF5yTpag2zbEYcjZ4nGSNNGpjy4fDABjKdmtDeekXIkRnlt8MWrEfo/8W6BGAO6lZKd
NU3Z4Ry18XNg9kqwECRs0HxXmKav9q5g76/LX6s3x87sbwX+cmcM1B/cfSDA6HxxL0wuAENbUawC
qgTMagoM4s2/Aok42dvGGG2RfdBFABikHxQf/lBmJwf6kL3ymz0P7sh2M74EmTcy1ncfwLn+i4U4
e/0QFpExRnQTTLhInCkOncADExFuPsHgdnbPS2iGpHJFIsm08XObotiyYeoynJf7kZq4g52cFpwA
cRCYI1TgQrxDvNCJrCPdKe4o0XzntzvNn1smDzJq/PeHqchRREbAtiLD7RBM7pP6VPFxM3eR1pDi
sMK4w70NIyZYzZ3t4NRDs/Kz505zU0rnNRY/7Uiu24St5WoGB/4JndrR1U8yrpVMr8xBCzh3mCKU
X0B4BpX8NdbRL0YTnn4roArVdiec+h9jJMZkvN4OlfuKc5IzalJdqBeqLwajje6RQdN+HswZkvNg
3gB+kxR6jMH9p04ni+JsUVPJ+ALO/jel9OHe6H/gMx5VnU16EcnIW49emJZEqF6OyYE5jNAlhuLG
KTFeLSyniMzRBZ4wiYIJg9G88ohcJ0uH5xcdvP2DxhGBjEhKshsll4CHhbsB2ew6tqBprCJU4oMG
Tlq+qna8TqrRCxMzJkZf8Fzxb1ipYqGKYciz98q+7nDuL8yNWf89UPS1PlMhKIzbve0PhheQCUxQ
OQh7Sb3FQO8mM8ArCLQDTFypM5k8bXRqIzM1kmZayazogfPUMN67gFaHN9MIz1EjfkClLpn1eP/C
m/mDvIJQnYLrzcUjtncaP8LD2HCx1cGWlrbsJj4MToNWWJJCgda0KjjvO+FR2+AyXnlgbGMcgboF
42xXeWNaTlaYGOFCa6YXcGQJ0IGks3b/EcKt2SKYwQyMEdLy7RV6atCfXgDLBdveoengAwzsj6MU
JvF4pXuNPnN3jpNWI77TAVhsF+dO8+LURsCWHRizt7iSMnYb5ssDJA5u9991+cKdHzgcpOPZhyH7
MOW/lNVGdX6OwxSx5OkbMxpz8OZFhgcswPGs6bWrUGXNeDVajUy0URBAYnOwxSOOwwTrGUaiH+31
DwKI8uHWmTwyu9E269aAIGfrr+sJO91W94ETXyWFL9Dymlkz3QS4Hm28Ala2v5sBZ/W2eGFxZW2Z
9TWz4mr/1rAg/5JfDvhCl57SgsFHvxin4B4nh+a583cFqHZudjuh8Yqd7wbbucaIZTQBzRltugB3
8qE7QWkQN/F7Rss5uyygZ9CIApAjBPvdbtjyLOTfGdhpM/3FWfUQnwLQbvcPEz6LUwLS3C42JzAe
xEmeZzKjYuxQ+Jl79MZwCiB40ZieJ3d0X1mDNj0wa1Bp+Wsqb+IrT9VOyrCOFGOMQ0EtuoEm86ZX
QZ0jvNvmM48PwMqMnKNnPmxHWGEDtzZZPBXgYjlJr4cwqRqofQneVHCcjTf31sFXB8EVJsNtJvDa
lxqA1xGcD8OgtELhO35OGT5kyUzBOb6cZi1ABUvnFojHdF9f+/RWDXCJ4T7dcMdCrPTo3Ixky4A5
3t3F2/8duRG4ZzmNsI5hyuZvB4TO/FGErF80kxD5FC2vgJ4/d0uIiYATKCghH6ePY7IaFoxE3Az3
MxVya/plEIdbTHvdLf7H0pktp44tQfSLiADE+KpZQkhCCAS8EIAx8zz763slp6/vOR3ttgFJe9eu
ysrM4lD7gAc82WhWrdyZ/iiN+o7UgxFCsdkAol62xrAMEQMY/q7zDqb0ln2yKfPUu1m5Di6YBohH
blvnO8v36Rv4CxELl9s+Q95XGmpPorplH1adY38DdWAO4LVOZRqJWIy9Bz1Ig/d2nXu/6UNlG+N5
Q6lGwZ3MoXlyVnjkYEEyp77QCBRsbKyWfkcl2Movg9ub9tTb5rXhIztlTZSLFy+ZzAGij3YdRPPk
Ua5R7L3Anw/ffF+HzKG3C/lYh8F9rrKZ2nEakWSAC0BZ4gDYmC96rkAVXAyoh5xvVCgEOSzUZ5Q0
Gla+o9bfTa59MkWagPTbQH6EhpGkAT9ruJR4baL6s2/cBPCZOXQMEyMvSAz/04W2ASGbeZVUk/Oq
1fLmFX6XaWXAR5su/BZujTaIBEQMOHu9LQhs7YrF40zef4zgUtsbrYrdSBFyf8EbqeBz7iZm1ekD
JtH9Z0P1QDBnriaRFa1cp9l5ZZ8YWrbsxCzmtT2j97d4pdphyudMWYnqYnA4oEHJsqWWIq2hqvtX
87Z5KPtA2oQJ2CWiEI5XvkhwGgCPpHd8dXk7ZtF/pT0PiDjcDAFKTcLR12tq3u5Qq4CGqgZ8A07+
uU88vVUylswneZKQI4q3D4A1ykeZSz2DP3s9ZkxXugJahTky+jjyoKwxkKCGKEH/FCkOWt2i5UFB
wACAZgUdchwuofmL2ktdGNU4hLnbHHucRXF7cQ7EO3/iSFoj7ctPw68sLZHfpvh1Nfy7oBQ4d0LX
K7xBYH/TcX/am9lh2MDq+O1KfbjHGGUfQMUOFZXB2ZnSBZer1cM2a1YLK6M/5tzVOf3+8H9cp8LG
P9/7cYZyJO47iDCXk1b4z4LNyhTMb7h696jMjZB6W2rIF2uMpXPoye1BPRNlGnNuvIjLLa8F8iYv
LGwxSEAFJ4itIeoO1J7JvQ9rh5zKbsyobRvhKAHwEHWoUigA57uO7jxrUCmMclgZyhp8NN1SLJ86
ZzQU+r6yW8g7Mz2wt623bLtNXw0ctpl/gAnI3oPrwEsrwal9mfkCz+akwCw2kHKXIh9B5FE+XvN5
lzwYyZtMCWBI69e5oAOHzo33xiQAcEZVOJAR0JiOn2+7bTIHkcO02yVKPHimgAtPENwgmN+YVMPi
BfJhxmFXH1DcdI2G3bHrH135F2BdVaf7gGDU5hK4hfrx0yDXb9BVEknhH5lcyR/zwDHjozkoOFSb
FNQ5g1lNjR95fIp/qCn30skxNmehDB9ml7sIPoGxEmPdAPKWmJe7LPI6XFIBfdmeOCeVxnUOigW3
ks8vTFX4DMMM2Rou7TThNQhmQeq+5g+qPawlMYEA94WopARH/iEgFRaD/M7+ybXFGlGer5JmifsH
zkkkixKHSYVFpUHeKTG9bIIkBskZDQg2QAtKcljZRwh0XqsEg8vUyCENUa9SbyFrUc66TEt8+H+/
y3sADKkgUG2GbjAVIA5kvU5Uw9Gi+dY2gEt6N5VzsHcZjxItXmMGYkZx/xdj0g49fEhLktaOG3SH
xbSnpF0AqFMdIRun3gZahKQh9xWmk6MWAFSBsmJT40jtIUCMX8dM1SE/wHIKpxGo1INBjIq0yuyY
m12aqPnMeAyGhKCKoi2Nqsoc0xrHKQV+Tx2vrncI43NxQjOndlKD20baTClWQGaQkBhGJloDwXK1
PmK2QmSsiiclZgWBsXr61cTo7YJm7zyEwOLiRT2Sx8sOnaSUjynGxtw5oCLg64NZjGNNHvUHY+Zo
MYjKuY1FFsm0RrR1Ze+0DCITHn0LR624wscsu20M54+0GGEZiIGVcWPFSzvDkgTSgTIItgcnkjhB
d+njTImHh1j6MQmmONaStc22FLwk/QknoE4eYDnANkmsaYhI5aQbOX6h6KxTcquLQeHIcmHcIIAy
MHnrW8ErEBEz8BXxsM0rMmBTPjo7WRuy7qSitzdMM4PMLSV1RhmvLSPnME5/bzrm07CYMcHWuky9
aX8cb50YogY2M1rAB5p/L68u4R8UFJuuCZ3+N96qT2dQV33EzzC09lpgGwdzFiswXBS6bDtkSyxM
Sl1BBrwS3/cWwNFUXNxV6LukA9xdbBd4vLuA+onjW5UehFI3W8iwjHEcY+oltLAcetDwNBMOSCLb
UEhKP6JNm0UFbXjv6Dt0jQeaj4REdcFUQh+XOnom+Ah8lS1wOQkP88kxhztNjxfKnvoX3I2K+fIE
NgIhbcgzNhzCGTYZuFKBaCDRABuo9DwA3hfUgJVlWHEf9gCMxWLBFlATe3haLDQTLAPgDIh+eZq9
Meh7WZMc5jy5Hci8jmRFZRh9CH/zMnxK3j0DpyE6+jwCNqo3hhljWGO2D+OAuGliPsga0LEGmvUM
IXM2O5uQXhgSqHODx4xmBy95HmimfA2f/wTXORpNGIMAZZhucg5cejRA1QHJRAasL5B0DPDEO0nO
Wrcw+Fb4It2hncGZ8YMxDvH+6ypx7yzvYZrJewX7IhNdBt12zixdDPLGTFD4KYC/ue60oaahwoXp
0mBFKNi0AVaMbr3LUgZN4jsDPTHCcZq+rRQ7AO7uF3kkkmAvhCrPbpEULxzkKrxuJRRPkMktmvxV
jWZRWgduUzhYsAu24M9Mc5uAek/K0vpnd7OKozg9DzpL6ETNCBxemHCBRX2DT1l2IzZ+cYnGQLbm
uBJSzgcRAN82mY+kiuCwE/i1QtK3TI9mPKuaTJaZMXaC37v6BOUcKYOTBwsGjdAXk9XArivK+x+0
YS5ZSif1bmWax36C6MNKxZmJj/bH2LE00xHXIflktaljxTXwotDVRD3agzcQqfIoyliDMggiVIHB
6w5xALPH6J2u5+wFttDVKvFmWZN/IR7c5+0MWF7xqBGx5P0PR4RsH6Ccse9A7vloy2WKcceem6SA
44pIGhAb8PWAm7XiAIXyyMdV7vHHsc7NkNfrmgspIu5oHXtlrZlx5KT6SLJNgt4Zy0cJOh/MKg44
uiIBn58jfD26wURm8oLIiAT5BuA1Qm601WP9Ptg+tNUAVw9z0GAA1PNLkTXUXxWbQPFeVGBCdQQI
cMdJOJ6OHCI5B9PiBR3vEDW70lX/eQ0ouQsOFc0z0H/h1bXMFATx+kJbKMHXeQA1a92pQpBE/cz4
CBB2op7hZ1+DQo90foBBlyea+At+xzvj1rTg4cxars63CGuCBcxgmucjujkH+rfcbtDHisf7wdt3
sMACHp76giHbrsY07lkNrDd4tsQ1BtOJV81kGIsjmpP5lW6bJt45uHyMsxIBSTBkymy3N8aZsgID
MpLDFJdyhu2qvEfiRXBuswCU6W8hbzVcggKwsA1pCFYXr6bBi8ullHzCWZVXZQHyHTP6joniCRWe
l2cZ4SbLYDNbWU6hE5D0QHwIsjqHNcOKOMptIvwBGzPWBhtp1eXgXHABGKdxNo+LImMsd/R19qLu
mrqtyONokdBT5DptBN4i+FZbS9n8K52rUfiqpzWHFe5hiZjxmOUWdHWkgVzHq7zdM0Im5+HCR8Qi
uNL14TikgSmdom4R4Yx89WYCMmdeVjhj+QVxTeni2uHndRo3ILOoVkzcoba0bFwwc3YDuNrVh8lD
1V7GK9Khpw1yrNwJAWvOXmWUV6Dx1U1TEzcZgIODCRtTSZHDHFZeFpaXGd8dZlQXHo9VUYZQdYcs
WyGQVt0WREVWmfkyCdQaFdEkbYBzxyscwJLPJsucc0TGRqzXsRKgl2t4b4wNIId3IZJGXtmw4Rk0
gAzLiQjliPb7mAXSepQIUv4CN3uBaQXOqfR3sdmpeBeyyg2LZv1bs8GByRwYtQkGLAtNSPO9arC4
w+2XLnNJ40ZRSyQHncxyVDriYUK3iV/EiAMVnXoSd5IPfQ+fCK+R1wJ+qcmsBmxV4xXGFnKi4z0x
lUHrx6plx+2+m+4xoO4hhT112d7MYyH6sSbKaVnicHQknFBfG9H1XK4YkHRVoNB9QLmlhrE4DlWk
9nrG9BM5G8mLdfYgjs7uxWa5eagh+XVN47fULN95xDmuZ8f0x+qLhCNbYokWY8BolZbPKwmvoqD3
+cnY8EpnYKEVKtwVXtWdoD5g9pKQb/AG2jyZ58SweMM1HupXk5SPoKOUlt1CQJM1hWHnWcr8AbIN
QVQ728IfgWQZnplQAY4AolY06//6cQQ7WJMOaFzMFtBMVACIY6E4zJbitkqhDkJGGUD0+KOVNB7j
WKllr1RJE3nbcRUmPGUG4ZYoweqQl18V6yU6iQiyeDKqDKgDuko8DbUsxQTYF5pEqiFV5gYuGwC9
e+EnyCgAC7bfA0Y6f51B4kL8K0IQqnu0kDTCg4/9r9+jHqvII+8gyNjGfAzIK7RgdaQsCi5DO08l
GxuLY0rZOcsPeyMntgZ9iLF4Y4/Rd5BWAz0GGZOPHJKoPtPu+n2r6r4dyOl1rMAg7i45IdeW3seE
bO6xVxXL59R+T1ey6jJyhSAjcyJjPfvp+MnOimfE9o1L7oeZPM9M/Ens+mczHEOQWuCUiX2ivFJI
k8g0oIJr8dOE5uubLgNJIH0PBYXIyeiP6lHaNcpk04sRPsQsgScH56hlRgqU1KyJeBFMHeW/ODFW
0ig7V/Zvf2dXJWW5ERC/8eiJ6QNXQCgj4jtO3Pf9Ya8XEzVSvkcMzHS3qGReNBBakdz1KmXGCUFN
4pdoE+X6oPK/xcEioslLjyH/pNDKXfk0nzv0P9VPZ5VYC6I7tPm7U9T6DNydaEfLHQ13R1rg//Jw
/S2bOGWiwi+4RC/1dMRa0Ka9BWlOR6Uk5wzr+F/PX+UtjxwrLjqIGwZRo3GnwS+qIog7A8e+eSjH
03JJbumIvTlwZtuDzcrgAOQYRqb95WJSXsM8EIzxgQRI/k4izprxCm0KBRxFRjH2z+RLJtwJjDbH
TKgpw2+j9dxFvvFHTcaxHdO/Alg5eJRK2JKuPt4O+5Dlbmfflmj6cEu6Ddrz9UgwYBWpRitck00s
1wUfE0HREllIA7pN31ib759LBiVlog8FeS2nEY9JYtVTr+Vs1whbNtWHxWkyKXGpFBFyhj2j/NRR
8TDrtCFOTONgpAUoBS8BwSQ5/ZbR4TYx7cYQV4NfNvEL44+pJ2IgiRUP9RkqWVnIdBl/WRIaddEE
N+rEN+x7GmRpu6dAoVr/NS4NSKfllYc1jQ5iFAvVxYGuUFgP0WzDS/kw786ujfB3AZdndiMqS+cS
VN2VNRvsQ2yu1dQ6wFHZZ1go4DOIKTeORdOIRQQLSccmQCZiF6jWvSO8MWbJQ0lYWznSGz6W8gnt
QNh/XINQGvrCy7RKv2tDRtOAJFHQ4oVjwgXu+RvHJ4aOCocgnzE9EAO577FGvimaZtCBN4kEImSF
EpGqsOTkLj0xfP3XHixft5Fx40dwDWGispZWUimScPj4gI0aiUGV0B8fSGvFPwfoZsSkWRtdoqJh
Ut7B2GfyuZRXovJoj1xsMneslsRCof5g78Lw/vn52Vo/OKbQTOEoQgFTZRZqdYM6YozSxIWeUMtJ
EzqCbLJ0MY5n4W+vFregv4ezN5sHykPVbO5tdBddtZBVyJK8eq8VYbmWKh2DEUfREy3Uwi7fKbf2
Ap3uPnEApY8SnacJDQj/RRl8A9Bji8RQYmjVT0C7tUXQEfbLoGRuSKs3maNxXWGbBtR54jtypxCo
meCAq9MAQhppJq99h6q8nT3sRTAHwk2TbOVlJU4g3Hc/5lr3pkDssbLIcZogONQDLtv1m7Kr4o1J
L+sM9dxavjV+2czviyzr13EwBFQ2UiCCUQ6nA5J0WeoRbNMmq8HUvgwqNpUGKZ4gAj7qCRkzU0hG
NzDBOiA2Y91ZRFh/RXgTBAuANfoF1pFsn2eYGHVKol2kET/kTQM6Uj/MF4Vfb25joQW8a1h3FCVl
s55PTrNJkJqtRCkPB40mtu3iWq9Faa8tJe2PhshpOjGHferJfBJrKHeZKRKSkzYRAwbztuDIzFvo
Dc5kZwu+N3dRaHlcfVtFqRcB/nhoQy1iJ2iW8iBYK/Py+HXnvFbF1fqB6seDBT1wpj9tQhWHKkHg
TE8aLIiRCpk0GaQhGa8gbYz+rpntWXumcQRT7OlkxE4lUcGnO1ExKudFgZ4ExzmUK1bEDlcLwZtN
3CMPzh09RHsktFVJK7VLYoS3yKNxc9Mx9rCbHA9Z0J0w5tBh9Kq2nMz45UPyh27AKjigc1mcvmat
UJh/jYOLPCdumYxshCT/LXoWtNyQhiHHhzyn6krcey+bLwH5hDPlT9OczBGJOSkjAWyaOTT54S73
QX1PMxpGt9kLTxgl/zIZzPMsgjUxRZzEVGjSY+5sXhUQ2uRoTrpK3gHYalh+SnnZhOJveKvc8GAD
oVycGIsyPodtHt4q22XPaL4K54DF9Ev7Qscpas0MC/H+d77tsAnq/AUKOfup12ScIp4DKD9/EvSd
FDXXghGfoHl5kPBCkHBhwfDY9ErEP4i1BicQQYBhh1w3bRYrS+ZZgCMCzGNiihwGGW3MBnrgf1li
l4g7+gYoTpDbevNsKQgWuBGLyuQ0c2H/EvDU9y87FEV3kyesKiTpdl/WsNxClKFODC0s4u25kyUI
0dnnH4sjWLid6kaerAxlGOUHq+QtSjocfkARbjP+MhCOafA2WTF5WpCQwIFxc8WGVLkx3p3pUnxF
lReLYMcTiIh61LJKx6mQxEW5dhB7P33PS5FT4f4LEFJXs4E2iXpH067kO3VzNVQImmcXW7okhfQM
ejRbC8L428Z/J2Nl2oADN56K7ItFH8fcjl4jTauzbbOo8iANmman19ETEb4mOBNQ8NtKgNvltE18
LZI5TbGDP+dG1ZkXNWnyaGqWLLV0LJ85zDp1u2+PMLtittU2eIQlv2lOni53bZI//SWyWBX6QGRh
jbfxZui50XfQZYDJiHbdAgF5u6P5nE/ZAlJZzxHysbGiYoyH0QIbcVwpAPcU6SG+PsEhUa4QJxZP
az3ULA0e485ZbojHZiDDwoCHMLK5DJ4tVXgLChA5M/ucs2hw/0ZRDgfwdWVAPMkPDobYbiyWAFy4
8nB5dCXQ6QLjUfAG3JGK60ohSMmTkTPQBHInI03YYTc8GVzE7agi7wZaZJkgHAfvSboNTx1RjDSy
VJAZOBBxWd+aepwlN9p0Sm5vFvdEY3ZXAKtcQLYxgzQLci9VOZqKbtCztIhrLLwodlDjAYdSCFJd
PdljkWOFU/AJi/x8R5Comc0JssmHCx0Q7yEOvw5uipxjtE/B7DhWSS8HO04N2LCy+aau25HdZcRT
cHnE3JPV3m1+rHVLOVDb3DbtMxu/e8K5jPTqw2J7h7hDhWWUZeQYzIvLKTbpV5DO7onRypwqvzz0
q33B0EoSfryqRPjCPZ4NWw1gmrWtJho08GIwyKmvM/Jmv0aCyCi07UZfom6eEXB3k5PnFMwcZR5J
acCMVAaWS056GG2R6lqHvbX+vTI3HCXgmqsF6mF+CY/2ah1Gr4d5RXj88t7ZKkLZd+zczQ/GXWvE
resPCYeBDzq9FRen41ifQw5ylxHNlXKCILbSMzg1yqM/q9Rre2cgmQbvWAfQ4OCWk+aa+uWDakaE
j1avCQ3qFksGoFY/3l3FqWHdKxYYI+StdrYa1LDpgSVomC/UZ6SXRD9VSlKAvEjpYHnBF8zpjE9p
WlBtI+thAAI5DTrWk30s0MxOc8j/ta6xdsFfqvJJI+LFqFrNKfDUoB23odX+0fXl7UofZv09kYci
syfVKXjg8b9RHV3zWSbHpNyQqB0KC++CuMCrkpr9VNP9nFfOmpRT/hk3kBLwLyBA+dndDTYw0WGw
QSVbkaeGZ2Bf1+AcqbWijfM6Z09SHqb26dicDled+cd52yvOi0sMQ5lz+YlWZ8O+OT+sTctas0hQ
hiFHmnYPw+rHqbe8I8PyrEkCjw0pBWfA/0Ij5Ak4gbu+1JO9k0+C9js5xfNLlpCEACa45z5wm9Y4
W6c5YAz7naIOHrmmILBh5Mi1bIPQfo3dkNhGdTwYUmo+SnJo/6Ap5yPeDB+ny2DfEUHxoDGg6jiZ
wajRRfvnLmsQLCn0l/RH0sYrLLU52x+LP2SibcYjfImRE4MD+EAZnwOdE/zlcFdmgF7W+FnU8qIK
V/CQPB7mEhSyCHKjQ3LKqXYYwc1IqUcK7nqZI/tcsh7LBoU8gCQnO4nmy7ysUCZbp96FhjW+udbu
5e/oNn+N9Cm3qOU6RpOfX/e/337tnOd8CQ2wRQKrKa5qjXwAwDZuvq9a+eHMcUDF+LRrKhIP/uRz
dD70AjVmorE8brGUsf8i8RPxlMHJpYk4rLNCntiETQSLqTc8+VcbOs/oQMQMygY9PBd2QKfkj9D+
0fvGQWhiQ1vcO8OnhqcqANIOzxTyyimDjYi3bhdHR+R7NOpzobtYCE4DGKgPl/zvPDRBP29Hy2sk
YImmi1gOpntAN4htWksgIg3paIZn849OQQ5uUBwMcPQygdZs/pJT4a+Z1rtIxa3TCZCMpfBJijvK
VxJeWIjTUVzqnaICN26aN/ipgsLZ0WcB33FWOKiIWzJkDgKD3NFcZkzpoEloyOp3bRsHJStOpchb
BIF5Ha8GqBc54f5oBBgfBxXYfMC25BrBsR/AqC/p+OOQvdCcx8IZYRlDoPdnDigo9oB+J9JLnujG
PBCOc9EcKBH6p15wPuNww07NDtYnSREg4wda4G5xG6tJLOc1AKnad9Y0QrdlWwEwXTZj7qgyM4tp
JLSaOEKp9RNeRBg40A4EZAoxTAyQU5nG3OBsq2OADKoerFoReZhQheQdkHV89tAJgJX/NTEPJVIe
VwjN84Aui1k05O5XzhMTCVdG4GvijVW3DbxTu5flv57cmhqecAgaIETkOkb1o1BASJh+LKPk3m8O
qkpEkb311v7p4pWBIbI9MiqMuNO0uxiCxDYhr+OBqw3EfTz28wbHLywaMTUqi21Q9aq9imGvhnhC
nYaw94ngv7AEWWSVpEXBHH28IcMzPb/bneAZaR6WgPdyVNiA7+LjerYCt7y2RpOcK10ub3VrO8dw
ttbnNPv7ZWDPwSk4EsncmoPl9Oimn5/rmkSCNiDmlXB02xUH2Hxjlv9xU3YUAvODf+2zLjaYkWMs
vB+Xh1V699kLQht34AabRUS5WliGh4mZfbjeTNhlFxtWKVkMdqbpy0u6ZRiHP7D29hcTa6ThA/nm
6DIcMbRRqUgpgX8FDFI62YEBa507Q4n1GOJPsqO7RZ/FTvEHMOOGG5vsP+IYkB93wChZDFE37WPU
nbddFsLyMS4MjzKV8EeUd2CMXPsfZfkkUopsyeSrnq32RhRCGH8x8ZQlTAACZtPoFYQAHCUsPClL
MFXo6Me72Hr/XIofPrIw/yD4AJeZLBXekOYzWT6tklM3y0rgW2SDhGWL+HjwkbIChwCEDZNdZ94I
Wx4TjknJ+ZJ3zzboNNfiXtZrKTOJwJLKZ2vb5vGbk9reTEjXgD5Y81WifePeLb0iJUZwuosIqxz6
CmeefKkbGU2MMovWXYIQTHPKfXCUpWLvXFkfI1HnjDO3tylqYzLt1+/fQsfEnFtLkn32r9zcsnsK
yL7QUlI+z0kuvIwDFtOoezrprrJRq3v7WB1Wqgspi2f25+Kuxj06kJFp4yDQ2RFsMPCj9GUdQpBy
hWtyFmeY3zNl1UcftkTXAfEZCpsFE5GnyERz4OUK25/0Ykx7penX8FvrXD7W1d5HwEik4wljuXLy
ePvV6zLfL4cGM8VXSmDmh+KgoElwxdwRMDInkrX/bPqdm0G2muQ0Y1l0DDClZG2b7KShke7MYROD
P1t5Pkk3+tJl8LoQ1MjtrMWXn7LgEyOCAGXCz6h0gAyLa546msi/iZ/nioWE3m1Yr4w2RDyhwOwC
SbPrEIdgxppwHpO9TQzss6zkTNn0pORYsyTx/t3+nDbW+ge0WiFkuAey+YXPeDU77KSSe/KnKDIZ
kLkPOpxXP9UVVryBgYf+aHRAIXzNJ23BQrrabYW8noWIvAvKZ8gsX6zkSth58WKjE6Nmfxh2CE+r
zvxed2S43aDiZ/tj0NqSmb2B8WUaywl6RpJ1DBgCfrWHrwOyb87F/cEadUv+HQOHDKU5fdsEdqDX
vdcsapQrjHPjbv90PqxoCIAfp8K03v7w5JSzD1t9ax1H2405ZKqsqOpDhHUwWiQHWjFW2/47UlkQ
6SG47jviUQbJH9uK9l/dgqpj9Cqh5zXGkvyTAwFB8WA4o1GUP9EnBu58O+5Orit4+4YLUw4GazCs
UTuxVG4ctCQinRJZ+vIvPo0qHws+LihWmUJhW2hDIGCYEDaAxK78dRnKVWIyD1DziNMgqRMFaHv+
+JdbiETC/BTOHNig33jDNNNq2HUxHF7AH1moLF7TkaGGWIKA6MiAkHb6c7rDv/7L6nDzdFMfTWJl
5xBPjjd7UvfpUVDFcCATLxI3ocbqnHHU+CA79ImO8LgpwZXdVTqLbQH6iz9WyZtZTAld2f4a+60C
n4FLAMWAosF8bWLgzNuIUJTPDZtXx0GBIjyX3e8/qGtiP+/ec8RDrGKLSHg0PYjBXC/+oxE0or1d
pBmkvO42Z0pDc3BB8mPiIvb9UXd0xB7ScudqPUoeXkZWgg3Mg1SnDpZDR5mav05rDZe6TsDWhgHM
Ox/tJH8zgIwpG49xKtHXwqMYATfDtz8t/9BOl50JnK4K2tX9OMGMIfsOhsRO5mEX3idd4vQ/uFrY
Yfwc5r8MlmZ+YejInSqOrxbc7527NSGCtL0XlZvQDKROvAV6ltBH6OAPbknYGp3N8fGCKSYfutKj
w9PIMzLqnUNK14icqGIxFy1kcKojuUL/5IZOa8TAVjmgrOz94Hazfvtl/jXGv8MYfk0+3o73SRjK
AQAxjs6/TszjwTYeInqntmMUPJaxYe/lsx32e8v2N+5xcOFl/P3k7t0H8Lch0Xsfc/DsMRehZtWP
XuuS73EZrV9hAX1YWmNVa+LxkRfTIJq6KdX00QyttdPvYeLdO2JQ8hte3PgFxeYEwBG0QFnxZTpQ
1WK1ShNhT+uoVZEPyegWfaqmIdMQSHdM9lysJhKMDWSGpPf5SCNP0+xmO87UfNUs5z6kfl0UdSfI
1gQ4mFEsLszlmLHHvKcC1gdZ18ZyqqPLmkOoyijwtFkJ3jMS2DazBe0Vlt1/0D/Wgq8PIyeyBoOd
O6ia56zt1T7F6a9oeuV3Z/z8hfVXp2MBhkJQByF7jQSXobrywAuuw0vghIPaHCR6BvFAQ8gxqi9a
5jr7ds2a9smNWVeVKTU4MDMsLGDhqmlZWjEtf+BcnuZ4fbFwZ3FCBpZcEoc1UVxWYL2O8QtAsybV
9Y4gpWwpjwNqg10gbIcZDEA/vLLcVpREC6MSPqBoYyxpXWtMy7y8XblKq10K7SCAdx9Qx+LNyzpu
4ofqWCfam5sU5laISsvzcSoJeQDhOaz6K80eeNtrMGKMGqx2bz98jABC6nv7s4f4AGnx40doBWsX
u9xKICjcj+kTOiTUw5VTbWByZRxQc0ZP6k4s7z9mBXbPlqHwQblKL6oVG5PL4pMcN0ETFXRSZ6rx
m4EWIAyPlV2++HfGhkITuVtlFKjXcHcJ/soh/28Oag3nuA1vb9fAbJeWIzTrlU0BuIPUd0t3JQ9d
JrKzfafydt69D35A8Lf3Du9wBh6r2Jgi1zCWuLkPlwdVwg6XlTj6jOiTHvK1/9f9dCo9Pm17wIat
Tx5YqAL6D6fJmT9vfhZqC76g+c2wbiPYR1zhZXHBqd+8QP+3DecVldhGV+/MQALkQQ0OP0gEIJ+Y
F3XLxf7BMMKk0luBQv1hFf3GdRAaBQt7Hz9/ZbK8C47DeihXYemJNmnJY4kQWHhv+BqxOEXqpZU7
ZZhJZYzpyv46LCOHajPDvh60sk2CIZB/81c2iRt2QA3/6d09fGwHm/7LP+PWU/ap3Vwcqbo7+wlV
ALeV79fWGfBZaSDQeZL1NhQkWtPQOaN1tsUrSVNXac2SF0UVbzure6egjfWwJlic/xkDpc10P2it
GFK9J0sktpklSjsEpv0zR/qAmMMoaQ2LRgDfa3jlcNqt9YiMEQnQ3qLuVCMchfDg2MUa33skd2/v
YE7cP3qrhDrDYsw6A+vbmA9JSTW1ZtxHjYw1NLPLLS9WOYbImuAHQqoeJZAYiDab2W3RYcQjG9bR
lQYYHW/YRz8GfG7gLv7U7ZYzdY5dmSrtw5OLL/LPDXJ4w9xiePXEqKu1MD7mlZp/VJchNkJKo8Zg
mRtc3bdTqC4FNodmWEG8jYS7i8PkhFUWMk6RGNTX3JNyBYoBrSJ26QP7rqtTvBmTiM1z77YASrsi
LguQRpNWvLmHtLwhwXmAigOArykTHP/ix/gKYv9kE8LxsnQKfEyrIB0Xr5IcIQHKlWujaNwKhhq7
uALjxDnS6G5/kQKy4M91Eusxp8/wfOqUGfaFXPC+p/Z/Dts9urM4ODGAxNnljdF0Dw8owngb5666
SYFM1n+ek4ZzjAuYqy4rvpmVA0zbPIahhrPZ3t8crfiWoxWP4tns2cN1AjldexdjmoL6CtVYB/fu
/S9ZDrlvGctt8yGLK/e4/PgMMOdE4gFtw8HlYsfPBqsc7oBziWlE0UcbkwXRgFn3jfs3z18anJU4
tnjAq/UP+QebADKNzDL4iQ0tQHrrV17VfKFgec3YlAinUftD3z858wttpWdUcesPC+Bx1Bj8VNJz
d+284Hngh7v1EGRRJ5aAyC547fU1Lh7b19vFao4aoZIx9NnhO5IjKZYqH8lGQikypGqpgYr2PrRp
Kig666NScgLEGBnoXp1KG5Sm1rROyC5QlnQrfaR+4atX616YBv92N7+NCW+I91HYjKQkubuVZE2U
Yemaw58hJkh8yT7sxX6q0aJkSNG3mSr3K8yQ7DKSwBJZ21ApkgzL9CV8VXOvlGiqK7ubVcPdTP92
td8LBuXKG5KUEGUgNShALDk6ybs2iH61CpYb0lb21OkmEXe3UbV3+f0g6PxYx0gX2+hxXGdNgJaf
v6ABfNmwztQh6HOyc/oX7X+w7WFWGd1UUtc95dgWY57J9+bRL2q7FIAYcAGlUj9ITA99TuQnyZok
U1iC9HEskdTKlYGsnYKY1jvzagrPxY9Dz1XKold3b+dz/EWlS3l4+trABeIP2u7/f5Gm4TXY5tv8
GnFHhrtZZXRHPLK21OS9A7Bi0oaEiQbEu7+iReTyev+oV9MxEvLDgKOV+d382C5bHW1q9zlbApYX
xWC1BraDnTWXiRULBAtJkC7xevyMzoiSzm4JfNOMHJOkheyS/oHMfCig5MIhukGbDSxO7n4Ni4a+
A9OezviN4ZayfD+9T6anJzYLc2Jw2alT+MGAdZ8/G94XFDLUsGjhBSsUhi5pg2BZWpfezrkmSr7V
l3/B7RCzY/IHkAguIk/xP1daLMpQnEiQmOGeJYs21Zm87hCyEAESbzyZSO9cjh6mDhhQCXRWMLmX
+FoGVEbOiQpzGiOPxWq6HXx8jiS+FFzP8q0jPV5jJldi178KYjuRvcGUT5mRXxxwL7vmVcNNvJvV
2HTqbaNBoDKEAI85DXwK6nMmjWIucxqcBowbGW/7QIr/vEWQOl0cRGtFzUEfFL6yeiTjlk3nwe1n
YYIUsHXJO6x2chq+flezer/m7cz7wkCx3NE6H3VlpZ7/Qc873yxU37HmSbadO1XdnND8/M4JMHA7
IFr/ZSuGDYA71a3K1TrRO0Av9fBxeVAoh9xSJxJ/DLo6miQwjapMywUy4TvSyLzrISRkyhIGTr2O
1qnpbDEpKpiYfkK/UssvWwcFI8z4jfe426TEG++N9xLMz1bOzL0La/iewmE5I4QuMOaxyWkfL5rL
Nr8G3xqK97WznzMKhnh0tG40meibTDu4EdRX+n/5hSMPzhP8s3Lkgg16bqjl4jt57nfGfBuM0AHt
FOnvDZZA4MkMbgAGy2AxQLZifTOvERfne1ErYW81pYKjjQDFnkmyR/DJg9MGecKhrOXxQEt9qeqQ
W8qH24NXtx1SISKCqoVHtpNWcl5qsnIr9NQrNkObVz7ESiFDVNtYIpMJiSKAZRHiEpAQFAgfd5dv
Y5oQkSjuNaZaYdBEK5/tBHfRS4PdIFtCRl2AQmWSi0LSXaTYw2o8F8KEan+RpsvrHAaFh4mKVExk
0mqUnWHfQj/7cuGgpwQBo29i7azciGhNgi8DYLGaws4IoN4eud0c2ODLQbNQb9CXZVbACd5hJS4H
HqXBNCmPxiDsmPBME+omaiBKw/bA6CIqoYOFgdK7YJ3T9LoMNg448vzavzLIW6IbaPPwnyjB0VhA
zyA1cQwm81Xm9eIxEesCphlRYSIMmFQJw7kum7qs9vM/hUUgNj3/C1DeBQQfzk8G80Bc3sFikaMN
UKszuVmAxEOkx8QJAYo7MTLcHC/+GrKgN+GiO5lLlCb6nIQKf78kENAHCibnDSDn3GQC7DpFQesB
DyEp4gygO6zAmXRweJuvug2UgfcgkQ/fPbi+TCumgckDnELxgp6AznqgMAWwwf11K/Q01nkFEK/s
KMT/0yHCocEseilWLq0060QuTaV2g5gth+so0oXys8KiAsYd4ptaMJ228J6k3uA3y1S8yO6kFj65
bKBvgcw52AIQpFB9imqGkvJ6rxQ6LHKsFu1TJetOaPUf/ov5bJa8Zp0oAvhbZMhUYCrbGcgrARfc
tUHPDLrlC4Zy5JRtEbNSCCvVFwka7S4o2RDHN8FRvVpepAKRtsGp0DJxTrbGyIhkKJVn7G8tPHS6
CRz0Lk8rgylOsMZIip45tE4UO0Fa8VD8iHsKP1iIjySVSlCa7t8dWSZsigQ8x+DkoDsU4F6i+/1w
U9i63DWeHjgXf8czbAYoEbGKuYIflO0pmyAqxIhSu0WHLvTQr+zLv6j71LLZI6Znfs3KIOBopcHu
jVs2qHd2e6EkcBBfIc+C8QFnnHrb6rWsltPr+xLaFWlpOJ5tqaRfuWx+G8ltQ6+qBjVHNHaajVDU
zr+iNuF924WcXAFA4OPeoCKOoabPDEl4KJjatW/F0rR/fnt+iDG9aTjPmJr7gybrZTsNWuNykz2b
L6CrU/D3a1iDLR4Gv/2e/+P7ft/a+4MpvxjucZe4Wn6fD9q09WqM6bIc2MMlDulKzA0Dmf41PMgV
4yljgYsIXdZf9hojmFkUEGxh+T95ks3eCiQMJ0iWo8deM6A9FFtkjiQ21lJcBVYODiQzKU6+wkLJ
tVbWHtBtSB2o5cYp64YWWA3uxr4/heL9a4XlGmV66TeuysA43IxmfxAbIj6+Zr80in1vbb6SlTW+
Vc1rOm8tWzsmkx3tT/zOK1N4GfnN++DDZh6vTPedz+kcdGowtJhegB8WYHSfGR0oEjKs37UK5cnX
dqE2jXY8luEEt88GWW6JKd//0XRmy4oqWRh+IiMEUeGWeXDGaXtjOIIgIpOIT99f1onu6jinTu3a
bgUyc61//YMuUkNyq8SJYZbtrg08i2ynWljQBts9LMjiX0obrFOKypQC9j6CJMR3UJ3iQMNB/LFF
NUsh0swgcTo5Uhp2zATKEj8VNeKQcklouUvvsWLG4OAcy0LlbYlmRNCIBX3uUroRFkqWOPSo2Nma
ACotD7aw9xZElsjRMPARFAlAV8FPJhhCUBk5xYTyQ+AkopxnAzzPMejE9vKf+o81/R9VXIg/2a4N
qh2LfUUMXqkE9Am1j6UvhCqFsS7RUjVMZhYDMOXaPk8ZvQtJLpIe/ncMkeRYjhCJImeja3vvEjg0
+BKeyaCQBb9SKGAEn1Q8HxjsuSD9qjdqCQ747HJcLnlS7LigKk5CftnPnlEgtKaFnpO+KFvDXXcT
RR7TQWUj9N8yMueR8Qgkk7HACmNAF1tQu92WHuJOJ50JpQnSc1HB+8qy84+HFw0XDiGJB6VAnT4b
nFqZLbKN4E1U2yNrZN0hVNvYqqA1sBMfq2FoUtwgZi94ZkH3ghpIfwj5Gjo2tSzLlmaZKGY7Hpsd
9OsDC9wcOBAmX/efDw9kV7DABTVzQGxle/mvfYdvhzC24S8KnteYqwvLCCs52DacKBRlkCzEcXiB
XcspGrP/v4iy4hzwEaf4oFJvQDeVJxpDakEU4wasGPcs2HQFSwQS+Sq6oSrg7oj6lmdlTsH7b/7p
CfN7IT21YB2g5uL1xAnJwcC0QqibUmB7GHe7FY9TZfc2yZ0Uao9taRvPWvsID2Zo7WBrTQSnl+/+
L57in+V3zlxdABallbPL3bk0kF0HtNmRLAK7RHpn5F0WTJSVBTsE85EMWrNotlmIjHMMSpjFbgHi
AX9mdWEPR5UDmMUYm1tygjG0iQz/n7XfiMJCUNOdNzU1XfKO55fKyaZTErQzTnDPuwl2nJAnKywO
aNU2Bwh1gRjQrb0XclSa+4An/w/BgC+w6xCwc2PFK0FEHUPUENsX7vXi9Bb4Pb8stjVB0uONsr9x
YIBFT4vpBzcWS7iBCvKWYK6mW4xdAgyv9jbjaZs3s4LMjzpN6KnHnL2opVY5dCrjtvsScbG4QeFx
IsgriG1FTd8/2SL0t2M/j/AoOwZiy+cYEXlooJP2CYaXOFD+ODIErhXfd5xvAmsVfocQGSpzCGwx
s4zl/Xp1jRnnC8qICbsmp/Hkwtv/T+8ArRnW101Z/2Zv8CIgZLGClVpcU5zVqBqJeAWRgWEsjjMK
Ep5LoYehKKIo2ZNhZw6XAHmCWsYzgZoOPFuoQhf4zrhkwf9JIsnRGxBFs0C5AqrgcUyY0vnfhiSM
KESjFlSWgKuYlNoMEm86o9bfcuEISQhV8AJZn1gtFnsUYHzJU2CxiozvqhrwXuQQqQKJT2Gylefi
zV0WdAo4bBKca5FK5w2wiyaHFXYtdJG3xdJhy8PYbDDdOYDqO8dYEqz6Z6EjcwCmKRZTK9iqxjYw
99Fsatu6UBdyvp2FB4lYJur19uMBUkzhaA+DfmKd3NAFQ8a7F5TsQREEz4ZLyd3gZkMBpxjWeXz+
03UJtf3Xetg4BVHKLVD56VTOjQdm+VgzY57A62WzFboyET5hx+ehxb4OC4yXcIQqEwjNaIYGNchw
pl7V0SR1yvPRHB7RZdTue0cbda2DAeTQ2kUAi2OqTAP3T6O+ftL4CrGQeMVkp6EG5lpEk4VYRDJh
A5MvNmUZJgDCLA+W9uXFtEBcPMnpz/FA5ENRZ16G03KItItYcxJoAlqs2iy1QH1YIMzkQ8ouPJUH
Jp+Ly9iie6zRssKxQ7swedCXtRPhXoDhDh9yASRICv0ACY0TQcFpspXwrO0ZfPHVzN476Gm9Iuwp
U/q6JxQbwugei0FDs/khlGo/VP/g6hfYBSXyafByn889w5WSFKzi8FHt32dbvggtEvLxbvWSDEbh
bqRjs4ZydKpKdgwng30TH6UFc3jf9qT4b7U+ola5lc8phnoxXQr8GzCHoaMqOBCirABASxaZFBkj
xeyk4Mh8tJ5lkehpi9pkHHRRh5MFPpETxhF/tPtPF9BP+1kftENiDKHsX2iZgSDbPaVedN0oEwy8
3m418gSSmwP/GgnoMvl2FbSjMb6y2OFj5/WY16rFflUf3l9D7a2xHfp6HYxGPXzUrI83s/NNH1IW
rQom+hmc1rDTvzfw6vctlGhP9C9Cio8dzWEDVjh+tXQij0Ae23UPa6hB46a5GYH7TqrcXG75z8po
9erHyx3ZV1aRbD9uPUMeGg3DfvzAFad3it8h2rYuQT6HeiX7uNyoXJm9ciGFM9QPHodc3iFsxbcg
ER57wmEoJulVge4H96LhgINiSEGRsLl0RNHZyZaCYz0HJhE2MT9MZEYOACPAyVwLtDMBdu8EK/TY
gHNvVgDmtRXHDgcx4/M2Nvbp7ICGAaobntKES2k8U+qkatwFmSWUptkkOe1Sdp7DJwuGU3GUnTKz
K52E4LgU6ShgPBZYZt7Xl21fv7eaXToDmAgxcwpuSazfSdbAIosRqQHBp2KJML5L0KhhKs8S/3uz
cN7bqDGeMgWPC7OwZkS/Gq0Zmj3NcW9St+zf1q8/5agboUlIxXkPW7W3vUB+Vh+BsHEGcYl3KrjU
J0z4rLA7iM11U1oWhohoNkGYLAXagTEZSez7ReWmR32WkJq2YhgrJhg95gpHQwbcCEJRP7NY7OP+
L5lNILHErZmSJGx8+IFXaFPcBpxHoV6MK6qdMuiTUcumQiVb0iEwnCqewNEMqJBUs4vaDB1TOt75
BRBiuOxN31xD1GiO8lgN+14pQn+cettO+pOI55xDiwPvu7zdxmOdkC8hCIpP6LxLk6qIWRwi2NJd
4aV1NDt11vGuyU5LVaPprAbmuAXDEJZxdXmQTMO3rrNtWVkNtToTuukQlzpg3e/sQ1vd3PP7g1fE
NgtWh8cech0uiqNxHYys8cBKhVxs7GVHYkSU1fgqotkU6u/CJMiBku2fG/1jCECDXRtQ72BSzaYZ
XvK/2peEGc84hD0Gsn5NgabwkMuDVzaHZNSjQUnc7GihfcYetnRb41+AR/F2XsD0Vm9dPOzGVVe9
NcOeSeFWEWy2QVhq0+g7hyrZGdPEG8/339Ic45Yprc/VrNvyXNMX8QvM4ydCJDbV5oe9qJDtDDR3
SHajKEIGML4nlUBK+AgHSPmAUwcYDsQyNtOxqreb5mm9hI6sm0VMY+h5+nfZJzz3P6tCI9uCxx2t
cfizmQho5DBWqsGye05Gy+ausbaQCuEQMQ6S91yCGzk200qH+MdNV6z2rk63CbyqgB8rRB/CJOnb
5/qNo8mYXgIIO7E7mTbjOU8jr1WtRtAHeygvuU+/S55u2Wxx6IyEejAJo9YqNhFPGGb5PuOREeu5
eE8QM79NXMt+1K+tJwGBsSmh1cccFiJydfsiO1SEkyrfmoRPvP03OZ5HZWFJ1FIcqyQ6QN3dSGcB
v9OBgPkM5/wboFu2sXVlvhJzSuTqJDEb+smdhBBVXf4EO7FtXUIO+6tiM/6Zg9ytWiKl3i1/e8M7
Seym2JSwrnhrGJScoTdCf+7jRGhJLttcl86OStiH4cJPJR+VDSdb/rNq1b7bNwuQzxFZdWGVmt2l
C0lxMdWMtEnXTsvcq1/7ltnDkJS179ul0+2QeGGQSaKJyiSgiYwvW1ODlVWBg5/L+wFvYprVTEfC
R2fI2AoAMwXq2DB2iQzI2XJq1TKo6KyvWgyh+GkoN3+Ky8euxL3pY0KFQgqqoZUPzfzwWDY4CHXO
D6/eEXaBqv5Vl/hV0e+9fczvEkYbbyjhZkrhLnwjRsLHI8WjF3s8TpjcqqgVoF3h+NO3Adm3jKU4
2O4g5uLUk96bCu5I8IEl9baPmH4dzVBCy8bgy2xzqB5O2ZiPMKEXR5cgW/HyzRnBvkWWbRWkn0Wp
Wq8YUD7ngQN4hyEMO7Jz+P1AmUVhggl3wxi5fenRhch73kpHSlCtLp7M1BsmAJWC0eJDZUr8LeCh
aEJJfIwW359TEKdIOFLPzHpmar4ANJaJxdHcpH8R3WRtpOTMsF8QE+F3zFk5yn+3etNyCpu8T0NL
nC8Xk/s+S5mTR0bp5KzKt09KD4ImvBIDmQua6rOhMct/drFmlm8Othy2Iwts5KTW3gBW28t8MwUx
3rwinr6yMQZh3j0Pcu4yi8+IXRPOjZANdhnxyuw8TsOu//K0hbD1xKaeDVOvFq++0XjZw1SQV1aL
Te0obsmxPEBG37kcbS/D2MxmeBzsBFC8EOuJORYZiY8DQ92P5dmHX+Mgo/ms5xmLYxS5OEykNBKC
6MjU9QlYCtUe9BBp0yPok7W8EAEOqxWhEbejNxzrJJoiUwDyYB60oG1s7R3jWaGxy8vp7/69AyLe
4xGp8bzkJOHAPJEx/CZHbbKTS2uAuGnofHDIEI5Q3YdU5KX//AH1DY3flHKpBmEqHW1ovD/e8jFv
A6kwjvsYFrVmbFT9fYIi/XPeVNhlQP88FmR8pgG1ZOEGCeQiUr+YYgsdKYLT+mGvmFY50qoBQm9Z
qAy3HQiQz1DsYoGYCOANCZlXbMxsPKwJCW8jLAAEeC6aRk+xCgZ8brrKVk86SKiV0FCjl8XxQrwE
sz1GC+6hPWUIAGEV2DGTF9XMV0MG0wzqrUFJ0zQoplLpfrvZ4xnuzR5efgjYhuikGAr2FiMa5xkY
AKqzNXRAIYNEtVJ4PR7wj0mPshKYNU77qzmvWhKB8yH5xGVA+Jv1MzSuQzt1QY5oUynTjYt2qK1v
qVPVCMziRXIQLfsqImT9P58Inj5cJun9gNMQSnrf8wryMDodFUIXvynZtWvzFuP2KMiFWRLABhbq
lIXMnfxHDAAN7mWelPupo/yp19T4UOEw1KGbLWEoWFD2lR7YIyJUDJb4GvzCoIC0xDPZ55Sg1GN3
A6jJUnOwe0L6h7t/a9UJwYJ47+vz9Y86lmviwMTM7VVCgUqjgxnbS/HieXnmNGQzQAL4g5j2M8Fi
3sECShGrzPAFoAv1DiMNvTiAvJNfcuRB4eFdHVv2uJrqEF3jpmZmZSunszoihc44Ds0jVMiBzqxD
vtHLSS4IxYoyYy3FoF6GXeCwbHzmXyph0D4myxKOoiBO7J8hzQ/nGG2HmPOXjaUdUQ50JKlBkSVF
kU+8FE6ijdMvmNlUBGht0BqJCZ93Phy0xsDFktp3Swmw33cOSWnpx9YWd2xir2bjZzrZR9j4CWH5
eMcV4lvZ7fm4IT+R9M4/rghoPkExix+jg5vq5fzQcyvkpkz3HSRdzv5HOLm+f8BURrTPl+ZjPDqR
VwbnabIQj1SBmrA17sKJe8hb1ENam7DBAFSX2XgmX/Yb/RO73S4B0LMfI0yHAa6ftyVN/CrBbOBh
5gFczcdOuz4d9lC8b5f1VAEiZJOIIcbrsTU6U3jhasteMg0QYSMFoJ6BFtHglwdh3x0zOyn9sep3
bF465yY2Pl9LYUyhN5Tzy3rRgy8ww/rSETFbZJ0/HSLC032DjUQ9xQoY/oYbqDAOnlB/H6vDAbpJ
y63UcIoJikpPJS+r7XMlI874EEM0MMcY0NCk024b5Ru94/Esy9NilmEQN2Nt1xlglZROmlNWXJXx
Pl601nMMt6myKkB6KLvWUTUO2uWlOZ/Ka5CgwV4CWF+8P05e2znhkLIeES0BHTBZySnW88dm9WFi
HrznIKeGNKlO1Kr1ZMAi+WcQS7xTFbymwiShuCPHdumM9ymBfcJk2pR+dp3Zvb0mY+VvZKv3z44f
ZslN+tnKXaXSexgp8o/fJFtpQNcUmcl1dO+2KkErSC2vKWwIONfsWs/rYP9c8BdGmFKDBM4UPydm
HCvovvfATGfxwc8TDF3Ar8KZ8iCsP1U/x5lB9Y+y327fHpas0J0xXGd8z+UYOdpF6RhKHh3qcEby
ALk4iOInPsthm14S4ARID9mphtqA7hRSFO9mK1VWeuJRjQ11mZATafegkJWesszvHWWppH8uRakf
N7BIg+U9pBkAYjXfiMNXPHerXt8GaWCuxzOx5Fwylkc0TdRBQFYNGXfC6ZnnzsFYJcxNP2RZc8zT
A4hixY3wXft7GXeCF1Wbi4E6atOc+QP6OeFOZPnurCOyDxM7hjSwnzCOOhSSDr8whwzT9wx3uYS3
o19TIXD5mskf11R1ZEp99KtLnlL8lL2lG25e1oaYRz+EqyXbf/4M/xUCF/R7sJwGgq/N6H9g4rbn
AlNCcNe3qCEad7Qaw267LsVHgVVD2AQeojhU86TnqHbHwhj0Cjue0uogGG65i4U116klVPIxj/3a
sMQECjIua29oRrs8kFfK7LoMjdxu59JUtd+8kw342NIMgunB5mCJMST+XhFPctIJzQryanOvbqSQ
8MyNMJmFvc1IxpyavCj35ck/uP5QgpZQKwIXJgOowIHv6litJvz9feAmhusa4caAO1ob4bHWKV0M
LAjA4gV4nk6GB+3wgeKDNlPMI8VE0g+Zdm6Xe17eiraCKKROE+JSSIsP91BGRPz84/SYPSBTvNhQ
oOtR3epP8iQwOw9ai+vYcwc6zAx93zKORhdo8e5y5AMiCC07dQQDukv4ITyOBHAyOdJqzzQ1Nwig
uYaMJFebGkIjIHmwEXvkPQhMygGctVLMBGQxKz6yTqGOWxDFilXmopjMfWk9YgwihGAJK0DFWZ+M
M7vB3/Ighk5UNyachFZ4QktYBOezAewtcedJcyPVvroDzbH90F6agrLOOxerDOHEyKcJIrxKYwtt
74O9jJQmWRA9IGT3uS9cM8W7OfoajeC/jwzGnW3WsM/Z6EL8poQ9SKGjHF2mSwogGi7OA+Ft8xDj
7/N6YFKSCMR/zRCbGmMt2NZoQM4iuHhFzrssM6KDk/SgooyJX0LqgcLxgJk1KkPbZnahLDj0V/hW
i1keXELQAsiJMqo8EEbNejBpIj1MzLGwmyRklK5qNMSxhNP++hHUI2E5IkB8Ae2nlniN7PbP1AqR
qwBaf0vJ0TYl7i34yPPkAOSK6RrgjQn0JWyfckw+MNsbLXDZVByKG/guxJQAe9EAjbCpMYRviPMq
nRf6V5VkDWqVwU6Y4dwQV1JBgPYQG5hNB/96rqK1KF+OOM3HLt2jxoQd4i5sqwsR4ThWG8pWQ/3F
6LCdCtXL/Mns/sStIO72oty/ZnbqhZ1fQxqmeLWVsZhyVdbxMBTye1aUWP6ClyakFdxyEQoEx+PC
8YGLFuM13C14dN4QuQ7cLHwA4ImRKeN99vs+R73MSQlw52Gc8PIeJx4lJuJrbqigXI3x32eCeUcw
88OrmbGwR7drJwuhe+cpE+tB2DqcISxE+iLPgzdiadVFF8gRZEscVbhnAK6z19cM8wQ94LFqMqKj
6usTEeD0gc+NdVYsRvSY/qRTeDpwXZy/NGYgRcaWMAo+RKiH4A2IqhelCx6ADLQX3yPyh0rMgUAC
GRi5EdPuzzni1gsjLcjIDIHVLS7T0IXzoARVg4xBAf+mose4ncfuZcf7dc5lodSj+qfTTOilRYYG
Cpe5ehJ8hPywPscJVeaLextZZYBYXwxWCw+Ftf3njPEugrpfb8cOX8GKYXNew6lb3cAEhQAFNyWk
f+AQ/5osBFyrHiUCLUO2+enABmJWM4ZuQ5gWzKUVrJm/yBIZ25Lev9VvVOblvKPkp6oAKuKiY24N
qWdNEN7q6IJ3jjvjDYIbQ/GfrZDmCB90WCZitutL05nRCdROtpvMnj0WSGNxLWHaqj9xih8YMOOz
cl+Y7dd+8zqSD/iPXHYrcujK3NcEE6z6Q5/TmP1k82CFXsZHCyhXDlk4Y8BIsRg16fRjT3jYGaN8
EMZ/DBAYXQ7rRf54D2aq4NFEn2QbzHqYEaebNnEQjoxao0cn1i6PtGG1EBHGQDqQ/gYnlhaK6PgP
KmUaPMc+EMUP7w0qq/MYdzgBvlRDs3JqGgJWrlVM29Yb7HIggv+PAgh0BLYRlvSZsLtPUNCxX/XB
292+os8pal/41/EbltuZV3AylS3jCYZF4eweVLhZOj3Zs/FliqZD0uo5RTue8/Ps5Z+jsXEenbqv
Odp+PWFU3m4+ABGlAxgFoYV8helxTYY0uwlBWiwCFjeOjQ4h3R4PbWcs3pBfUcd9VZvmFNLjcUwq
wddtOyJ9Xi8dL3zpjBVcEkhv/4MrKA2FkOKRN4U+vhJvZmwnf9+HyTtjWsnj6fdJm/lByqo/NnJx
PrRgUIiV3JwOjWBFrdqecEDi/19+iVZAmGgCQVI8R8b5ez0Xy58LcZOpHoZJ32WtiwhkBrZtY9R3
kqM7exwbozkTjlJyckQoWwJdV/VJuvdr/6/PHLHak+W6gvQHxw5a6JgxNPvM9dKHj78UePzrZ7SR
kw/hm0jYPFd7iY4bEcMuosLzxYSKUGq3XtLUkpgYU0yb4TMCcnkaBF2MczssvwbkRbvs08WllLLj
AM7Re96XRbIMIh0+DQZVcNfwFT3q0VuHTR8cAXv0WX0qZFPVk6dbKUz2HpzRVGzSjaLqDMvQC6Id
WoqvjRIPoYfZnsNf6vR13kkxr5c5Ns0RZeDTat5m+GIQgGggMfuB4tJbTf0TEMWxNz3qJbWBHv0N
jB709i8GwP2PfvrgAcQodotQ7Kn32V+X7571p+T6qZuUehdmJpkbr2XYYyZDBosRT1FCQY0rGdZA
UrnGCv2L0V+NNiOmB45qxZuGVDszPweBaPzIbGUUrX8vpGxAq37g/4BSkKKGHpF8kEayJJYn/HFi
doz3TdnhTvVltlRRH5JWSplSFnbVBOBiu2LsU2yFXOKM6xOGmYCNovmyzG3XVc4pDRzXYVRYyq6e
5pKOsiO1tb8YAR4Mn+EthYG5Z8INd1bHGPY41u/PQ7hR6PO5D0FYGvd4Gdl0h+H9uXnYoHz3dN6h
1tPD91QOQpYrBBM6ZL339H/QFu6w9ZPCTi8x04+3kZH5ZoKiAiL7UdgPvpTK5LW6x3076UyUJ5vH
PNlUQW+CWoJYo9IoE2twlcn8AZ0iB25gdqt2+W2sogOd9/jTtjSSybZi5NutCsFcsktyeEabyiq2
JPw4lRsftD92rBmR0uHz0LnxkiButncuzoEL+D7k9ndahJlsvPwHFiTLnPiwZ5DBMWKWTccaGVzR
9GV/XjTJ8mRMAtYfzioD/aWJR+QBsdphNyWeBxKKf4qubHpeZmbhD5UZ98ev5iM3LvUm1gecHLfW
Q3TibwbbRC9UmnAaWvncwVgWic49It/5gQjcCL42tO3A6pj3nnqFcdI/I5t1wc9Lr+Wsm4x5NLeP
hwkGp2S25mt+tVAZOpzeQHgQN49OzICASvX6eplaYchms2blHcW/R7GVffhb1oNXLwxFNj/8vjJz
PFqubyoQAmFfZrtuFtmfBhHhZ7MosoU0gtfWQb4Q/4EC7rXimYmB+GbjF+nzNEryRDoVQPdvPRuY
A+YOi26i3as1iywOMlBLowHbRbWmBG2PH62PZCsjx95q5z3Qog2PqHSKQCG3X81o109XtY/CIlmy
3vBCOeL0NNF/p5HdPMwneWKmirELM1X3RWI4w9rwYasMrtmmUNvVBhFfCdsO7oAAvYxmQwQUu+o8
XLRiDtXs0rkGha/Vv62Q6QN6P7XJe3lM59HAYoUoGHnh4HLiTj9qt48Y6cSG9fpRGlpF7yRj2au3
n0JvK1dWvcFoLw+Mo4KwJcLnsFw+ZyodnF5jA4gkT/t3+zpYdRzpJZ7/3zuO4Ev2vN6yxSfvzksP
C2MUm/BNVtp29qOBhPQBvPqfWP0kYTmgfw4DCFlm1To8bpSR+njLbYGRsoL0YMfBKbu2AKR/sdte
N9D5ULz0A67FsuY+vcwenv9i/2S/sYmq8lRyw7tgyKmBbRybvvemm0awdS3dxQiyMySqAYoFpprV
/kJuMb8Y5U1JIWj0it7+rqD/AlYRAsRPa8qSGcXW8OfGI/33m2u9hZbfMlah7LOPNk/774grY7Rq
bOu9HSJOKe1J1QYaLDYMgiw5JQ2hXzJcQM04mrdspsRV/6avsfmITQalfMHZRXiG9JgTpwNj0inW
K/W1KdmCEyFHqoM6WFGWYCBAzvN3hSawt2WVYqVEbiUDPsF7pONoBL0LbsMt3+8Q/UaImRp4r69h
UOtlZwKeM/q8/Ze1g4kC1BG6JohWsHUnj+tsAISgy3g/c8RBvoCqlZvQ8SNAbyDi+0B2sXWmJo8A
BaFrX0aT3cBRcSnhiLn+Dfw/jNsucEqyFnreIoKRdnS57ILNpoaSL3ik8hwCB1xsWdjm997W6I+C
soNvAnmKeEr80z/fyS05g+i/neRoiA8JhCfIyAGmYl8dyJwy+3jlbZAkB6DaCGeFx3TByOeCPhyJ
3VF1uj23sb/HjWqOOaQLj9Faa0AU48qj8uNYpjUc7tYMl+gUheMlb7kYuQ5EOxRdcmfDLxdTgt/d
ynleBXV+DL+d/pLhp+oP95/SfMmmUK6L7BQVWTy+RZuoAcuIWvMr6VtzSjcJ1ILlAbTMkVlhT5AR
lBIF+awkCR21UK/w2p/XG3FMly7z6Lp00/L85IaWY48/+o03kSIw/iUCI3p5IERK3uVLYpdYYlwk
vlibvbBooYO+I2cgQNMXL1IY/aPFkei0feCOzwXXGxqqziokR3GkgQEfhbO5+E3FWd17/oPAwPSB
zEJ52RJb4eGD4k2HlSWzHsMKgyQQfFAeFWHqWiaxahZ7rKvYKO5KBjrRAxlmhG5JHcFrNggZbIoj
8qb0BWqRXLPZoOdjuysBJHwo1DEr61MnqAzbe/vvWoAISMB480zUM30PmEdTtxKkwp8dNLExLbbs
l0Or49fPHuybOxYGZIEwz+8Qpih3YMCyXB5G96LvqiS2mcfMOvT73rGe5MewfKx6GNI3KzXdRdD7
0MRUqOSNPhS81B3iCaMfy0kRG1si4rTJ4xyptsZzy6iaEbAZf6wXHg1GMUb9Zv4WQ9moElerjQDD
gsNnYp/HgSDWxuHn/KZaZheGh5rCRlsgGCGfVdFuRUuNItSFo7X2WNYaJmTZ/oVrKA2cdH8frfIo
6DKW/LV/iatwmCbeu7i8f15Fmhb9RpZMXtums5/dQXtd2SAyecIGEieehMzZSrYATgM1/L6Cgltd
ukkVWZ9O+Kf9MJ7jm0khZEtJKdh+KCvb4Cshk/qJucerx3wz9Yed+6lWD/ked5aMEjfxizZMwE2O
EAs1ocT/DpmSOlA6pGVe+Z/EbYdnqW3YZzZpGz56hx4CZhXPMW7K0/odgXoGRj5KIatFPTv+opDl
FT6EwpfGI1rlhTcuJ2oG0VzS43s2PKvj+S+79gdm2V+nzbLsOyOSSbPFV/Y6mAzP0+9rPT8436jT
fgZaL1EoFG7Wc/LG64dK9U/GnEEE6GPsUE+HimyU8vxHVtlohMqamnAxrMDSk/P7g1RYgOEzGcOU
nuf8ZK9P1Gn1l2urV29/6fU3x0msOB1Ew5dfK3RsYpOtZrlGl0xlRiGFbYcabyWW2wspRJHhxfS4
pOm5HMyT76X/Rcb0cSXl8MGlvbG/6RSBUZ37X2UaTVUkWPFl2K3yz7pMcHgRU6vq60g1o7J4/tDu
HyIJk8x7ptOR2QIvGcXDGb7DqOcNIJUbGvj1ZXjYMTcD0wKFBnBaJKvKo9zZDCmKO8NnAHxPbbmG
YuSS/ZPvhq0+6LkdpK7GvDMJqY0RI5MY84En5NADlV2TGuFXtiviWs3y9qMP+Bp+Yt2PorNgDPzd
bFSUFiKIkGmnfrTwu1n2O4Oc7Sp1Rx2pozx04btDKu7GyWQEucfrLxUEhT5EldZ4UUunyfIIL6XP
UF8e4uNnF7nfH+s/IcccdWYKUkVQsPXteTKwypN6+TUZr0VZLNkVm9kfuX6XMX/0bPXlUvtbmip7
WgV22p+hSF4RqcgNgsCFrPMa3+hgHAG383xEfSwV7OHx+u3xFabvhkp/Ds9pNVgMvP5sZA29Rm8l
q3I/pC7ADTGOK0ZFvDpphg7LecGoZlNCPTnHGEyASzvLgb5Vlq1R+ewRwXEm6L5kpwibYuws3KXm
Lcfmc8qh+DVcMi/DBBoFwBXO09myfotrTQWHHAj2hpCOK7u3MUxNVbaauR/WjBxNxBWb3D4hF3wS
LODAoRBUBpoufpR0u4dPZ3llBFdZe2VsZmOG/NhaPtw5IEJ1mwPjZrkl4YVjaIS5AduOL7WpSQwM
jIiznlzHmMmT1i3ah5fqX5x1Wtq52Po3YzC1a/JBZ1j52w40hnA2qF7o4mbEel776BbBrCsjSYIh
py7ZkkcO7vG2GdO6KlAuPEUz8bdIYZGMJyOOtg/l2QCSJs/cNIJoIQHqBCGdCzsokviwDfDTwOfb
HOConMxoGXfR2wp4RsdvfdnswnuIINr9tIZ4quG5ilZP845kN6aUSBIi97o10LLIuz4X6WGPufIG
TKwnU5R7xk/iDVM80wM19PeK7bfrkyrM2vyBZVBr36WE16MnBTZX7IHhDzUjseiGma+0AcvCGBon
iuLM6zkbYHaYJbSz7GKMKMjCfE0z+seXiN8ltJTWt/LB8YVk9LEC9Iw9ZiDMNEk/aw6K9UCp8Vg9
Zp3/tQ/VrGfT9eGVn9GuDg0CWBYighYXDxwSZoW9ufcWNKu0h/nT3FawUbk6lC6V8QjrnAXv+LN0
QcnSTRL3M4NpF4T9M1dOPLrJlO43ufEwZkGAXvOAvlNfV5j2KNb8sH9508F8z52KjYBqA9ameYDZ
9YAX9XGJQ1+MURIjrGfgv36TNbQeX0B5KQNYl9vaxFLqPXmtsQCrTVNmts+JyUyr9yf8QpnRr45X
HsD1BSZhdJX3kdf3kvMQa7ongMTJChn54NPxtq5LSCux1fOKWhfOC+xS9KCQVqzUExZ5GgF45g4S
se8/rTu4Bx4vrDaOawe2ekbF+y8bDO/RC+j6j9p2TLTDKWTGajbn+Pac3gEdjK8z8ycC6RGaKBag
6Qv8pdPln9lreQxH5J5TY3LyQkVBnSbY+KSnvhfz/hRzK8wwFEQ8fUc4YfSmH/D8Q4pGYRQ5J7+/
7vQqFUOrp3Mdif3FGnExzq+pwI94rN5u2N/x1ZsLxMJvxC72nbMCw+EF/9wByp0+HF7qMjFCH/Mk
5na6F89rRpf8d7wI6Samth+jFQ57Xz2FILipYjL3RiCIBkivCO3+xzQRSR6OeIjoRdCirTxbsTza
B8Ya/1ynf5M5xgDU1+B4lpNNFJxhgN+podGwMH6n8gLxnxweboJPXwuIDsULRA/wSdU1UB79Npwt
6s4U4w8eMlFSYzm2ktGQ/EHaZUgC+E41BDP3SOaTsFLZDZc/MSrT1zoDEQL0bglAMW2tTZU/15B+
oQfF4PMfZPoDpaZVRTWghn8gx7PIaK8+rh7RGtBZGH1/kW/I9smP9htrTEO8KAkaCnIGrTwiEZhQ
ga/QRRfC0oNAVdUC7/SBGBy1G+YhlG8PJNeaCwMis/h0RHEKHHO1UCeKKYfAglxtRdPhGtEa7ZBo
RsZGdKAxcjfkAtbi4xP8lDvVbaUBFhGissKN5csGAJpMg4rgBgs6Swog+O0A9p1hAEuINCrh6IyJ
O5x75HGCDIRbNdOTzoxHvvyn4dWCg82UnhGBh2KqxEGATd8j4fTU2oDPOpdRnUNQ2so89oh5FTtf
V6gthXE6pYmfYEIjePZC1IL9Lmx8fYeHfjhR5z//gvCHHBqOnYvQ8zLX/SHfLfbatLVVTX+ePtZu
wV270kPD5F8Qgkg79gpSGjpgvMsYVlW2Gf0lttBbADUHHsoSpzdV5gvhEbdgXdnRwt/Ey97ibVSL
4eZk4cXxTzRR7B84zsDPQSIiYgREYJjk/o+lc1tSFU2i8BMZIaCit5xBBEQU9cZQt0c8oiD69PNl
9UTPRFd3165ShD8zV64DWjSW3gymV2gOGGkj8xIlQZ/RixUFVvc6Y2nXTr7b7U7uFzHb181wcUgG
GJ+QApLnEi6Bm02XgFcuaIuFzjlWNhBOrHS3hRCsAQv80lWIgimL0dWgXEUammwTyXk62SlJOUgH
xNG9ML9J0nWbvfi4oJBBCT58DfUM7ggizCAiCkZ+nGDJZyT8bKtXspPByF50SAvULOhxcKh6e4ys
YN2A71ypkicn7oDxprsvQhb8fQ8JTkg4y8DMBKs7mFccXLCDMvAEaYcNiGaLdASgn3vS40YuadgM
b6JaP8A23D2nst5FRsM9eQmqeAKdKPj4n/g1KUcgdlR5bsJpKwG1Ay4LPsOHe3celN6210wBOp2D
cwxu7oNh0bjtiskZDczdiiKOWBKLunSXD5GULLDo8lo+9jj2dI3lVM3BLXaeaHc5AvvYoEoqw4nY
cC35kpUALoAXmHP1AZR4anVxv1/foi4UC7vrLkCQzGlhnZdHI4jOLMvBZC7cWaACkZvK085pbug/
oCbFxKxvS/1TRrxJJgrOWVre2Lanfc98hWK8wiBs25c14rDz7LGnpeeuvnlJnnPrx7UNudLu8lnx
4Mq7sJ4UTXg52SfDAmkkF7Dkt7Ud3hZRHfJW1oBPkCrhgcC050NGg4zUhFUyMpdMYdn5Yt3ILlEc
H3hM8a5Hzm6TFupusa/1tYBRzXjDC7jMvs4r5GpQw1RnFb+JfpPYLyYqDat+BRGueECADPFIg3kB
eWo2z3H1p5lG0dwZPkD59l/jHzXE7OEHVBlDmBmsKiz6UK4hL55bsVzLlfhLGkkkASfBfYzYuyTJ
QzN4LwNWwzC/gpwR+4KN0pH4w+yOb+3VRx5AfYA3Klu617+vBd4hyXnMq7gLobNGcnci/7HCEwgp
vgH5lV8qRKqvsZ5+2cuYDJ3IRbhu9frEY4/utx4JJEcaGyCAUWIRpObXt8gbLmSF0l/7ZAEEUzY3
Pdynepsea8XRagKzvzJX29PAv9yHHFrn/PrJWxerXtmuirUVYURFbd/PxF7pA+7AIkT9J4qoQqQ0
z92DrAObfeZKoo52nB4JyM6L2FPYDc0rpQb2sGY6oUXHVFV2Dbdxj5fbcXiY1wS/SWxp++voWMQ4
3fHrFTAkAqwMrA/hYytTW5mHj/fetP7olqt/TzSmPC+wAgqRfT32XzCn4yVoYxZagR8NimDRn+RI
LzgxoT9+cBLW2kEHyy4hPNbIsxmJleXpbMvJH90b9wYKxrk6WLsiVpTXCiUc7JND5WfzkSzu/P/q
9402+9AWkeR3/ApJbYNC2yH2yS/GWdaxR2dA/vn1BVctLjyf9fGZcMK7WedX2GJYhSrR9jW3+UjB
NNlEAd8yWoD643+Wrd7uWQWuezP4J0qaIKh8jrLucKOudWc107zN4WsBp5kF9nFDySVXkBs2aUNI
XM9+B+55li9qVOaDK4tX48LEnT2evL/0dhuG3Cq9+La2qeNQdyY382MoixnB7YMm+bEHoLKwo5m+
7v7qAV0e4SxsaZY56Het4uMM3CdKy+sUHv+k4bkZnpaQOpQ7qcb1e7jCSoOzG2PZE4wSjJEJkObR
JJDuCo1SxDogeL0ZxK9q9iNT+jR7lc5FDeuXXVuQZBFezCH/tNBZ/TmN6nN9IKgUYolBcG27Rwxg
2JfiYHiY7MvRxPxOpn06CmJkyrbduBPGBHZjw98EIirJx3rpVXbR9iscARFx9xH9vlU6azxz7/sb
3p4v3bjcnV50nA4+DA0A22cbs8Ep100zQYw+3AwMgObkYI0ZNIUX1mznN9Xow2A2OoW/avv0ilfQ
smv0E4no2f+Ys9K52/QTyLWcV67o9lHLuxYA1my1g2cVd/Vp83aHMHmMI3Vlz0ztfOkaYEIx6vbN
AT6yIIddsVdt5r++r5/D2gLvO5eEUb9m+DFD1IHXKZntyy5sL7CK3QovARhsTMpM7l3Qj5X5R2Vj
tNBwfbPYanqB1shj1xL2Gtu8+OC0rPF1M3sv5irnXHDUvT7adizwwFUlRWm5qeMsO+FTbBMD8kdW
fZklIhVxLIJUAFr4Zfj/4kSs+IPwXz8aZPxefFg/mNLocStWH4nItbFlZSxRXTDUrwkM2DaZVJ77
GbNvZwRU8ARKX+DlX9g/ZXjqjo6jkparG+jWl+Zj+MCFE5jKp2992RpxGC/7dnC7lYJsjbmdly75
5MX6mKEmg9dUW9dI6IPgnUXahNBZtBDWB5pk4paGlxjdyfL+8Z+Ixslfu5o+jecBvj336uiT3rfQ
rcPCK0/WKyX9hfOjDshexEOf3hT86TS+Pb0zQiOmP2wlFDpX3AjEBqYNS2sAq6sXaJAeV39p5RJs
3jG59fleEcc40BZGDXsXBa69jnhJSCUvnPgztvDABEgYHMBIt7RYPoeVwYIXZxOIi//Gn+EBJiyQ
R+n8sbe46/BPwW+mY98RGUt3M6mmNezokZaLgdRvQ1gdEg1oMUaPbQSEDcAs3vDBZucvbNYnfsMc
S0N0sCs8Bt8QU3Z01CmZOW1fTEVYDlBvhUnDZ2X7uwZDkMpBHI9N6IAQOJ4UnyIlgc2reDX5falz
7BooKcsHc3xU92kTdJVS97LapH6yHLj6RQbwwOxw+jfg+81o3cLwDqiXAneQRmm9ZlOUVHR2PoF+
aOhWk/xNV9hwqUTWc7Z4r+nAdHPqKjL0rqsFeZKnB7Br4wsqt51XNk9kHVo6qDZmuvvz8mscnPGQ
W1GETjSFJ0RmbdgfRxNOBdHg7/hIEhSqQz740q/73i9skaLUMzf0GZw9mE+VPqYE7BWAM/1M7G85
Blx1CW6OHlyycgu7A7cKphXmtYSKcL2XFPEFC7ccCgiTCHIoPhBKBXmEMlsliY47PSVshQj/yXg9
WIqU+DoXwwfOH84kFjC3+IU/mBamJGmvqRBUd7a5IFdDmKZ0UCtasAVhWSvzhZGiN11j51H4KqNF
BBXaeYasBfGi4UFkL4GzCnMuKxAjkw6fv7jHZbNE5ByO4+ytrWoqU4XmXXhDH7dj3rJzgqAEy4WP
qYd3TNeEU6tipwTyd1ZxXutuL37PvfiyXTiQycbVCpVtMbv4/OcXh3i44ueodjl5iS85Jzyi3mzF
b1Ose0BpC1rbSyLhKzceEm2oCs3n7EAJ4kotNFKuT4VB2vprJy47LckmwMJufltBO2SRFkoC0N8t
Mkh5ULE74NonELO8HSF2EglyIHxTWYpwm4ZwsUARjsmvuLGxSOHlyHFc2c3/n7ynjdvHEDwG5LR0
Bt7RVR6G9Xdmn5BSwFnydMAzCObGK3hYz2EvVRZ9k5Pf69kr84a2vx1Op7exaHS+TAofw/sHV49n
G1LewBHbI6HRwQwkVOE+e4QSBdyiRPYWj02XxRhcRd1MxVYENw7xb4eZiEv4IOoDLmBchfQWD8VA
iwpitpRcg/SVbeDUkZp3xUasnAjR6bfhQ7SOfF8rzYqgMVKcQQRaUaxN/PNgYrLW3FY4wPzc7QHk
gMtx4JdJfZF8YjKtN8oGNaIEDwxwiJAZAW479m+Zjl5CaJ2OlGzcjRT+rJwSkEQxb+XkoJVCESMG
cwhSiHkYsbAZSaAQ2/zRgew0CG7ee4If1NO+TTRPJ51lV+J218eNhzID0XonByb8QRK8/jJvN/KA
XZenwN9tf1ycv/y3qR6Rch7weqCcm8gdUEdB1Nup/9J7B2aOmZab9Drys66nD2P2m0AeT5eH/2zg
z+bvVKhBDKj9BGcnQsaZH8NBkNDSiaU2gQjepkpfvBWiMi/kVIqXL1p9+WcAVTpOCKMjv6MZp11K
BNTWsCcTwGEezv6mmE+j7p6pFCzjK6b6xqLlLnJcoVnDiX0IS0b/8l4ZCfAGTq+ECzwOI+1K89kn
u4aTI/zMsQQxtADG1Q9zZrgVhWq9Mb6UU6XIIAdc0mvGcAPsKJ6s1www1PrZeCEnbWYGlv1mFMCl
Ccq0ia7WbYzVMTM0rugzwWaP4wvepecOEjsD1LSVmXDWfzOUe7XJFNqPhQNuAKK4Bjmja8QE3t26
xzLDKmerm7y856ZPD25dlnX6nDzcyc1GajZVvXZ+Y/ec9iItueatkysej+hz8avspS9hVuMLAysN
mTLaPtTplVflp7jtlaOv9zYRiTEw4KbA0SG6enxqtQDHEBxnrfPJpF6ATKqealTxEzpMsyTmxS3m
b7fvMXg7Twq1gSvqRM0fU+8TT6v8jG/wa8i49jOZKpGlWJqJf6yYb7wjaEU4z6rGuuNA853bEeI4
GmCLYTQAZr4wVBVz1cMYinMD2wtYJSbHTgIMhIU2Zk2KuTVS7or7jsBM4lkbT+7FzUacgF5RjzOV
uwmfrYO7w/4AoeaOBhkiKl6IIMDiY3bngUax9MJFsZdIYAEykbNx2eASZBBitvpHoCGmfP8Oo7NQ
98R5p+G+fbQJgAGqavC/8FsRaloP9Ionm8w64wigRnIoQ7OI7aVdoC5d4seEx/WRbMQQTRbkfym1
NA04bAlgKJlkB9zcEOtanAkJHz0ha7EMyWBgapYkH6ftXCDjZD97/YH/AWjG9us4XDHGAGThZIZH
Dv4rX0B+rHjxRLVtUEKYepZmtx3mVMZjeligxBX4zZkihsonmXz/+wdYAV5/OA3IMsja0wrVFLxy
TPrOtVNKdtWKWddrNmjyTO2P+vtfui/bOogmjOQ58bhXlHHioo7bwbQTH9dgcrzEnsPC9WKrTMHP
7JXhr73ILzN8tcAFao44/AolqVl8Rg47NWnJIQupklxCQarDcAeDg82z7O4/NOxoyw+Tf3rG3/XF
EIHEiB59JGkj0hoc/3WZIPFuz/gcGrRqF04TukC8eh58fV8qcH+yatbZFyn6vtZFXF0PaW29Ztc1
is74EJ0h2pD71gbBo1SIB6qs6t/8ErH9DGtHthvyuxqZmtCFq9TrDYPoX/0+GhtiezYV6LnEKf8y
UTWJ9eYz6NGrLmX5IeqcJlz2Amn3/2rz8pY9shYiIJRgwSoAsNWHOHayZ1dR8LRnXMCF7my6QxC8
V0o3L8y4TnASQQO9FBWAgZcU2NR1T4Lxo0mkUgjNpHPGJabMgb9tFgwXszPBB+LmrRwxk8TehRLO
Kk6si8GNYCkB2nlEO8JmBeaEWSCLHFw9FqyWacUaSigKBlUavkdp1WQvtPE7icRkVkxle9MZdnPt
PRf1vmY1KiWe9jDe4NDgVGnlfkafkXwyYGk/jjDzBmnCfNwDrCuPORFobUxnOiKNBb29GdMyCBQ7
wuOua4OE8F6t3ecDNxbmZ3Zwa6I4tKi3KHlCOshvKRKdjtXmf+g1Wj5sL/DVyumd7Sdk0ZbLQyxb
gCv6cCnV9CHW7oFWNdXTGqz6CYdb38Qp1hqyHkBfGvtY/ZU5xG+mJE4XmNj0gRJ9cAgyvY0yM99p
HSK61X+9ni2hD4Co+E0Ipva+WlWIcadRs8h6C7rGJTQhlNnX7RTKH9Q77UpP6BQ/J+ohPYNV16aA
BXuW1Q80nmxOcF1na7iKnj+LT06XgnEzn5OL/Uq86TRa2ALCsJNI+buocI7rYwSS1djwckHJijmt
bDCZcpq/fCZ20SifvBLs7STJnNoHhwsJRj+uzzOQKcHksKFmy9LB6gffc0WHEhwFNsjmB0s+kZ4+
vPakCxh6AkWrLIaRK2lqLAyw++Gc6gK5Lr5nHDVK75KrcLPeRp5ffTKTYapy3oC+xidorupQVpJT
OcV+phuCX6tJH+wOFhpWGDhbbHtz/s9Xxf/lRd/4Ne/AD+vEgJ7Ij8asJjoWOBCWKLtTjzN1kD6H
3WTgC8Jy31xzSaU4+2cm2N/2EcKwj4koOkAd0hU2Tz8GacUhLaQbY+5IvA3b9FkJQ81k4z6fceDA
/3GITMRTCyk/I7K92UgXjC6imIlXcpvy+hmj6oKdbbFbP5tjpsbVqO+WRG2Zq/F/wo0+wjo8Hxx+
YM/FtBYFUAw33Nmg/SBz6kKTzzdL8DJmW+/kNHyhSzaewcN530bLNwpXeKBDrBj7SZ08O5OWDDVX
JAyuj/TEbbOzPFu/jUgXFLGEYJuDOReEciROuPgWrPLT0eflfK4AtvdoSVOToaTNFJpJKXnw0LDd
ZEh+UBBVqiYgUy5HP/l4zMmywmnySrwYCKUh/gNWP1Nzz6yTe0oT+kYXQeXqkxe2qngE8C9tMfCy
TjEKKFtsNn8+n1jOVvIsCRQ4rYcPO3Efii2BCWFEW7WmNsupVWDUvpUS+x4ebFwu4lFzMpgqD2l3
LoNz4dHJGtlqBnWOZJ0bhRxhl7gql4tlf9+Fh75dbhgoc5ZxadwPalro7XL0TmTceEISqUnZ1hwt
3PhEQUCW50phCAzdGpEAwocc3lx3mF1H0ldLH08MCN3zbyhceh3Ij2XYBR+awu8Zp6t5myGXT7D/
xAOOmZjnyygninGGc8+nwaeFwTWdemnFTAiUGERooiW5JK0t/8Lb+CKApnjSNFicMG9JLDk6O/gz
f3EsWTcUIiCqFGZ9nJRSnOLE2co2djgLbuXUZ18LtGEi+3uyubX9CirDNDsV8uPYhOziijPtEMD0
ser4zV7VLFglcJhBOJDhgZeNRprXbrCAOtnPUcVmakwjsuTdqLtvx/jBjkXXa7M/ROJ+5H7Aa+AE
tU9VJyc4KaX5lIA2RBdWK8oUGidptlgIYSxVD19dViZIhCYEpModBzfKy9h2IoLwv9Q7jvl/sC7Z
CfL4gmgDwUctO0mYFs3oWRmRXc4qKHX7F3p1S3I6M2dU9IzRA/GdsAjkIXV8d0eGlL7c0kXwLU7t
Oxzp6SG4xG2OqZQ+jLNXpXbNlQEDJmteORoelVnPqWWNQ8b5oDYLXA6oYvNDqjlVVEU8oDrOkzYy
oEQu0Y8VlVzxIjiMneweQNBM2wveSkLbgt19Cq+pDTWiRMRx1cMPU3DLYLDcNbl8jLL1w6AZbZ63
470rR6d1yl4sUGvjkbfxdO74jxsoUb/GBkDJSYEakLJgsDr7TzKSZep5iKaFz1JFMui3maZaN6+X
kOrF4o80U7yumyF7ZE2hgFcto1zh9bxrUnxbNVYjEJlJaoH5rJ+5k+44DyH2kkO/2nYMeLmRYr/T
6YIbu0hkaTGwgzaboh+VhGKxf9DGr0tSPiEO9F8mSTDmEVgHvjYqAEoz9lit5A6BfxvdkzKNblST
v/UK3Wn+PpruL912hAcLgZfuKDuMQZNqgoiZBZkcq5uTdtQJ745L9gSKtHg0xZipRd4WarEiuDh9
hBWGtmFreQU8+7KzYlNLS1OUPqPcZS3LsUHhsSywfngn3+zyZawXXbK+O3yAZp91ovC6IFWX0boK
BzrGYYvV/IATyDOrQmY8Uphdrkxol+StrK9MLYw9Fb4yjH7KfkVueomtr+iEVz9sVie93NtDP9f9
YalRAaCylOaUvXoCP5iNHv4KuuZyztkhl1J1tIAu/TijniY7l5tApuD3cHdv0Z/tiGFEHjR8ukCj
GbcFD754Q5ciAz2QJ33mhMcr551fR2wDLM3r79GJn7xfdsV/nlMYqFmGi7ODjRoJcXLjNAZNkstV
3v7c99mj3YJcWJxtRGQ9jNACeS1/lBEwardZ82H3WxZbsJDGkPYnKxoDYyKqvIXnK2ZAvr9adBYV
rpcGhwEO61Qqni3hWnHmrYzlNWqbRy1EQ/uxqir9PGfKH2annYxl8abZASDU5lhNGUPg9tuHnAcC
/I4hBo90jqAVNydO/fS74Ahs/qpPtqH8cXgv4+Zf3IQ/yYM7GR/d6n2NUfxM67g/A+YyX9xvhfeZ
wZFlK8JJWwz1YX/Gw1+o7vMi/wJC83P8jfp3k8p4Vzxd3BquQCWMe0DOIXdKbfM8AAAgjTpgHfD0
IfG1MNtkDgbEeqxBTktz0oIvxRAbnJIoGDyNqb1YwAVPmspJudZdQjUgu+atZS6kbFyNW/DYIpw+
3e029YmynaCppOJsOBx0+vIkaU3xw6Cu49j9GlFOP0y2sCDPpKEY/Cgw/ORlFR57NlyUMLFxGhoK
OMwrajoWz38g/znskl9IQPi2jYoeeO0JTZh+pxVjMfVgRn6I0H+pn0BWhTo9/4COQbqRqAf4x7IL
et7c59W6wA2SK9qaa3UANwfUDMHo/nW1Rl+zI8ogNhY/55S+AD0Q0UZI01hsIGO+JAOjswfhlRfa
hkHHUmXyxfo9fFsKL+0hndETbZxKPrmNipAbKcCoTsUTY3vgdJ3XrQNifbPDuvdiNV+78xm2ruwZ
Q4U38vVZcMH0p8m++tsusLChxjkRQihljPWgCiNynA4Pnlq2zIQ7NRx30ekKUrM60spyCKzQ1qDa
SZH1z4kg9QhEfQ/dLelb9SNZdK+gD9JUb1lHcfIA7kHtdc9f44fKHhVHBHYeDcbSJHNeASkNrkMG
LvzvUM4CtnMIGeIEzIPrrhy+3i9eIcfhAomi0dPMY+TaZKqmkjFLAWHikBUE497KffaI9TN8WUKC
QPGmjBQA1iYzFqycYj32N4ch7SefuHirHxdwvOkkjG8U8xls2LQQbyXTLv1K26D+g7xJ29MR37Eb
EhSuFh0JDmNdmjJDxO5PDlo+NFCKnnG473lwevSCIO+ret368LfrC6Q/+w4i9TZc/fymw0B3ioCR
+bFMHicrloh5yMBC8SPjo+MMJrjM8QDC+jG+e/DH+/dvCCSsu2eCf7L46OLGf9tsH962C+A+usFl
DQl4Zq9bkYjAXoTkdvqHT4u4VAw2Fls6/RXMSRZQklvNhwEtDhNAcfz99aPWcnEduO91w1pEWU9L
Qt5YZkS0me6J3U4sCWmCzx2H1K5A9FmQCveDsFNCLBhYnleashcO7WmAxdQOLsfNXq/ZOgPnZzy8
ZrlfxfxsxGJ2b76wd/gT2b5IQdsHTucXsCbt1xLPa3WMxpbV2Ws47ImXwdNwdM9JW2l6y1f/dira
FPTzxwmfq+ZJ5siNDtYAGUpF6fH2AEAPirXj2Gs8TNMIsjC7NOhu72TV5hlMcFHP2tb93xdjZPjp
dp8EKbPsmRBpqxYcP9bGijlRKXDfjBd8fiZs0K0KR9FocepwA/PkHFPMA63zcM2u9WfqblTu9XGb
kEK8FYmdgimBwJsILIXBC97hdktDwh2aFcPKTe87dMFmPHBaMaEnDpMAqXuaNZpDh7x7+HnoyXd4
mf4btmioaM8IcOL40MKblTFVAN1K13mbcPbGKHsbC7nECtthsw4P3gDvHLz2zA2gOrKYrxSv1L+O
cfE+eeAcRAkg1RfcG+rqGIn834BFAgmk0hjvAhzwjviMDKV/5TU2/4hYhFPIbtdAyc3AAHlqQWO0
A9snrvMq5oz0vMe/iAGryQEB6VSZ8i/WZ/cawd2jwjnUIbS05kl26dTWIrgD2K3wdV3Y9OEkOqFg
eqGvcWwEM2JEzPfxBh5I/PgLGzfWSMxHsqan1S6Gy+U5kZ3QvGk52lY3DrhDcc23XWzCGB+xxEH+
yqpaf3qScYKuVBY7rNDvrJbMHlZYLExr/7j4SwvSzA8G4MZywLaZMVwccJhq+2NgpQa5Pc7XafIU
h6i0fXbbuEkdjB6QM7uwJ69zlUB0IPGjwOycD5aBj5noMEr6jD0QPu8O96rV1Y0bHKCYeyB2KPOM
j6zcmLcPLAW6+dU+z1cH80crqGFQDYjSIc+vA7WQFe298ZSu991lpyW7Vy4fLoMQZXHRXt5H/IjT
jhcEDw6uJLZ0TAMkkP48YJUDDn7YlTNyYiH7ZZ6kD2Art2Ee0nhiMhZ6CqXz6Kgwjomw8I9tHAjN
wcBkJuGyc5QgD4A1ZVchWCnsfVLxotM5+i5uEHs5WcQKABQW16sjFwoOCc9crsi8KxMv1FASsWEf
8EpbUep2LGJD4P4M9n89rT1gvZOdZ7dZXs2hpCBZs0ua2r+5HqUghjBkiB7Bkk28L3/Oh4IYE7dK
MPLAmKtuvZ2zSgYWk5SKIx3ItwHC+3EgM8FuuC7c+j5LkzQ9LVOfWaoH0aWrgC9jftHm0qOrB599
Qlfuz74nM75scbHlwVI2d0ZOeosnrg01HZmpiRN5moKIAaPkWIvTfvYnF/JF+IJLheGX2VrjWsjc
9PMYfUGf+TWb84ZpF0gwh7+a0gIqZiILJMCA4Zf5XxnKtrJjb76cXyjrOCPAYZj9ZDNjvlre5wwU
8IvcfDDuxYQcsExgFYOpK+LEVAI3XxiEwFLkM097mImL84ENSr34Eion25ewmg8aO/8FhCxSqQE8
ieQyWmOSyMqXEzCemFeOOvLt7ADxage3Iu/RWLAiabNfdr4oWUn4n/l7r+IjT2LgRWe5LTd/k19p
s6mPf9ZlRCsfWXHrkKpIszNtpTGmCwUuj4JSRNub3dn0T4gtPPreEED9b8uLlfxWYHTCKCZBdOWL
uwVD9ga7T2daNNl4FG9vwdu47clxo3uT5iZXB6jtHgwit6vBkth2C8W69ryk/JJOQytZCl/sbkl2
yJNlPG3I4DfdEpQ4DvmjVCK71cguAH7WOQdA+UWwP9mFtB0NDuDCxmceKumOFR1WdmZX2MLK+PQZ
Fm+3e0vUVwCB+A3D6/myey1HfYwv153iFnTgPe/wxdSj6iOaNU+8TBjjF+vI0/gbgRe3Zq+PqeLx
Ti4dd/qr8tLdSrYrNRkhwKnALCD4R/gDhC0yrw84CwW/0R3c4wc2a/vvnj68PcKkwzfoZvMaqSkm
Hon+HG4LPl51ruw/VnmzzWhwgh3at7Q+gCXTFMPWvhchhHhjoygXmjVQB+2+MtIwvgdOYFq6OLgo
coMagBClSR/dosfAyB/fd8UMNbfPDml3mP7NLCQrCb/tzLuA184mknFTdr4cUUwBhxG8tXJgaaAP
3haIuu3ntRnq4/BH62vUFyv5crjjFH7JyV89WcnJL221ItwEcRZ0Lr7pfWEbDlNZ+KBJCM+goZfQ
zn57DisMqOtu2HSst9niw80MHXbAnd2b5BxfW8BqgAEq8wX6KE1mIrRfBi2fr0N2j3Sn7ZANytWv
VsyXYdUM/77tm7hEC5xlliNddjBb80qyBVQ+3tMv5wDwz5s+Y3sIIuvx8xrjieVLUj9M7jN9nPMn
oaG0uVOTzxZsmEBHVOEIKxQT+T+w+UjNT865az1GaAYMlMcqTx4l8MK0ZCEHzh+8W0SiRm/+ewqL
a0BP/o+eF/8FfX+kl3ZVWPZ42p4MRnX0phC4a2OhIbMjv42OWqQLg48FnkyjjYHDqD8pjlZ5lf5t
rVomHDn4wcMJtndo0L8QkHEw2H2M793qrMw9S0fzuzGn1T/IxVXSV41plRzm2HWa53HLusb7Ab2y
Makx7sb7AA8w/PBgD3QnD4uuvYYM9gpGMNhi2fgADzEuGi8wdKIIP20THwNRLHyYtpzG578p/tEU
WOgebBpK81LH1sWYd+M+9DDRhrMjOnIQAxuSW6kt/mks6H1Ceo9j2rULR+olOdod5Fk4rLvN7my3
h3s8NiCKdXB0CMrx+h2tSEs4mQeZX3oiQte4KdB0pHAzn+avby6a9Wo7+MLhoQkG5EBa+KN57TuT
yb/zbn8OPjniLH1R+Ph6Ip4GazpQaqC1+D9YSPfovIA/t2Ic7MoAj2d1Cfq15twQ3elIEWAVccLN
PryY2n/W68dg55Z+9+A2VutoiYFyD/Oi9JUCmxPMTVdxL+z7Ab8NsUyhToMvUmDBRBV6xV7P1Dbi
mE/GSmFS3u/4vtOC0foKefkaMiwtin9i1jpwF8eIuxJAhw06EpZxMLVZVHAzRBgTlMY9CwfjuiT6
p/20NHjhVBCi1cCuRimvWYFibSMI4trwEIJWds1diV4NeI6yampUHiEU+HyYeCyRRgSiCUrJKytJ
Y3GQe7APEiJIgW0W6KhLgO7HoBmmr6OLa/7k0FTszaaH4olGmFaPFfOxj9GH/alteuUsIzKnSvXa
3OhOPfkN/cbzd7Qqux2ZZwbOUbtMneobYXD8MglG2L4c1wbijcxpZxjAYLbt5FEa2+hxCUKw8W+S
0hGlxfKEyN46KsamBc8OqIhpISPsiaXFDIO0/RDfkr98Op1Bg8atzq5e9nSJ685iRrJ5f8R3tmIN
DFVm8QE9lVME2X2KD9JZqruDY+ojE6b3qQeOoMey7qzD5fKdxD6TqPCz4Gb4nySxV08Gk+PNjqjb
FXZP1uLjcCQMRkzsrKabv+SN28tAVU7sKqGerH2NhBTSmzVy6qNNXcCCyk53WttMSnuhfdn5smwS
EbqqIZhKVhmHIIk3QNl0LPD+9g5EfdvScYRDq/N1jpkOoNGtXIauLh45/hyR+EysDjXBOti9fNm4
FiAczMzd+fLtO2WyWRHlhYYDe8cFo3CE8xQfiXGDEMbiFQomgcUGYcYYiz24ZevSZax4w/KkqZI2
H8tV1oT3QD5QCg5GeKBzcqe0QTTM+o7YBR82Zgd61KxdZ4g7VsMbD/U/Jq8+/qaMGG+Un/B20Ml2
U+WwoNNqNofgRCQ5Az8QwXXa0LEQl8E6kgfmsGD9WJ2YEyFQP4rRB5ONXVd8H0D0EkXBxWnwb4uN
L4Tw43DL0S4dn1QumhDcFiT27lM4vxPNoNCSjR5WK7b7rexe2LPojhBq9yQTkN+IY5qzFW+/jmYN
VMgoqgZMf8ldeu/lKbx1nJPZOVHoOv+gp9dsmXqhzv7ULHWiuL8LykmTFiY/FMJApOqzn754Q7se
mODjuLx5p4/5ZMSvtIHBU4kNi7i8DdJCdXz1Y4AAvIff2gMNBg+lW8csjOmFLTzrhAell8EF5BeH
HhOj/W1dmkk/wwzTZIG5dR8b2v+MpOcmveo2nOQP23AWLfT0h74tXMwROq2jg1g9+eGF0ZpShsbA
4Yuz1F1Xeja6rx9JM1pEiyMn1suFMQMiw2EGGdH4KXS6vN+rkaAjWxRZiJ4j2d1yBFA5EAf6F+5a
4Sd22/zpv+MP5VHB5sZK4bQeJ9iFFcC+rLwaSHMc7vTG54dNc6Kk9KMrb1UL1f9HBs3N2g7M7nmM
b/Hd2YEXuk3p/NcnGCUJSdCnLthO81PoAJIrv1eK0PKXDfLnAxafe+kL3pixU2DmbUVv0WnV56zD
dMuw7dP78B79t3h47TSNZMJOi13M3/4BOqCfnvqSqsnkfOcgvGne7nA33apxO70QLuMtIF73RIlh
GU9y7JCGPkXetWNh3xhdsYBu2F0/uHVaWFUCQKCGkbsEOQGfE7kJ3mrluLpuAqjxIdgf2G7NpCIB
uILXcpdRjrZIWeAj8oUw26mE6DLY41BdhVcfr+pZjl+LvYiKf+B/5jeL6OXD44yIkK+ZV/BDmDDN
krZTYH1SB2lRpdbwMPvUk0WzJ/sHv61kJbES6XWaGu723gK/s3WoSILwqhxlGL48UMh2HJy8bMAi
dSM2thfyQ9Bt6uoQvfOfz/n+tkN5i/gUkvjTGJsw0wxiJba2EaAAKPmPH1Z2hpIA7n7MFaiUJ7jT
bVyPtB2S9CQaBNGzCzxqP1L4PMroiEh64vHnvD4BAs4TVPIDE+C4fPDDX0iKHgHmRkcE4x7qg2jx
/E6YYVTnmfHEHQS6OuDRZNxjIH9w83U9AVVhS2u36GHNo7k8eMDApExbP+ob1ttEZ4yPiOeZ15lk
JxDtKNQ7CitD7b/E9UkSwXA0/EZQlLtkLvAk4BNoxysYWENITYexbPjeN6QLK7nHRFYK95vH4MBQ
Lisg+I0IxniTxuvALIC34FvIU+SaMFZkMVzTiqGPPTNZC3i4ZeSUMY7D0YAvlfugh8kKiLQc8izY
p8Sm5YugNQHaCEmfRj4/kBSCu4so/aIqbHN2Rd3g8YhUEPkr3BIUhhCyNrBxGMoRNG1ZjTCSmzg2
MqvPgblp9bpUwipl94y/rjKfa0STI5y4I2EeGPcU0rKGhdG2/7EzPBaxusO8r88VI/m5bTgxdB/8
xeecVKyvkZP+ldGLOUHeNH56lVEvmng2HD0qV+JOj0ASBoWZr4hGBDxYDoyv6grC+ujaI9CBcKkS
2MiOha5S5eK8k+y7i8FroV1D7+9KsWNnifTVwvEXi3L+7bfr/BwYv2Dra+CzI5YsPvRQHkzFiPt7
sq1hynWxjaT8Q5oyl9c+MKDRqgKiJlhmx+eTu3mr5gHqAsEyBcRX+hwVtCUFnOFUzG5YhlkKNEOP
bfVpTAdxgs96cz4jyivZSh/nS6o28LMgG5ycGZuC5h84kuOyVSeJ8j8qw+lqbOIvVsAEMaHpLSeP
+MOqNovZQ2C+DftJQoY5paiBwkbPLlvIu+Ht6GLiaKFofRlX7Q+TFIJCbX3cAbpuZAA1BG+4Rxds
kyDg93DNxo3CzM5PvJf1XPq7c4v79zVKj/EOW8AuK/ijVeeUXIAW+0B732Tf6XNHTvU7bqP3gsj2
MRt4YT27UaZUt6wmese5KwKgVtv3wz1hjpX9j6QzW1YUy8LwExmhOOEtm2EziCAi4o3hcMAZnMWn
r29ndUV3dFZmHhX3sNa//qHrrCb95fER9iZovphWdMftt19/VJcEeRwbCKwiOkV3xGjnFZweUvH1
OdhXJZmogwRsps/1dJSl24er3kYHWi2UEJYaeE+aORcVV9XP6bKX1clJl/kxcUppLZtPQnvIyOKh
pw/880nGqc72vm8foGyJGkdOhHW6e9DM0c9tbEzWYa62vHW+n6Jdpwh1qDci5SalJ0iyzHCtS8ls
s9DDmIaC9tHhrLl3ZFeEJftvq8b2aOXvqpv8ehl/BUgCzhEty7oXYAKRKOuI0u7nFPGNLcL0Ofb6
a3ggNOk+KWYI2Ni0FBlUTNYf5EhYWs504GJ36ShVGAcv8ikw/6dRlFgO7B6beAQOOcGQjnbVGel2
gwccZ05pUbYfYkCJI1RjtMcMT5mLQmRgSVa4R9YwvxTaaUK+sO6aBXfZ/bsRSC4UZYChJzitN+n3
BBUgTDVGhR018EJCQauLfyAYnqKVGC9Ic/ZtymW70RBLzBW7b8+jxMqAW0CeV65+8fCa5ZABbn1R
DFBErsgLdCF3bx7LdukOVLIGoyOPjry7YVESGNLtiIse2Eq7fYgVnBY/lo8UfmoXtk7/YLcqqQCX
o4PjJAHKn5OltyQXNIHOygsUKhpf5lFVdlyUswvc/q7L0nuYPYAPdChj0E9tv4Vh4/R7zo+YdvhG
oP0kOoxMSqLap3JpE0aYt/sCULWJBkpgAll5DSTuXZMVGhGzH7avBM8k7R2jd6ZeTFo6U768W2un
iAg9NFpqc/ef0asb1iu1WVimg66lr1zcvNqTA6bPnFvoWyBZMrWKsbUcXqymYxJeBAH7ap1G7rPt
PocLvUl+QATkfP7sMzqJyfVsdfrme/ldYrHTT3H+y3vBi0Zv9h6JI8ptHVPHR/SYUR5z3hsaTv9o
7yAgIYJtE9wBAkCoSQMcwN0Ja5n9+IDUcLGf4wG6lDjVNAHHDvCpXkLX+IshlyunOf7I5ChDnVuK
Z8iaPFbOEyjDBp+4Wt5n4NQjgjDYXglGeHANnq7GWti+GE7Dan52JDvu7+30/PsJ67avbgFO06Hq
LTqmFyC+9VaS0Dfent1X8LOq3S1KR20pYF/3K/90mFrV7Y105w55GvGewStetke5LilOEJ9ecIsR
cKwG97gc8bWI35CzpsTrjzIo6hw9WGD2vUHl/oUWrXQeKkN+ZBnbm+kEvyKnwsnvCBXbs5uNoGwW
Dj0Qz32YZ28MPv85jN1MggkxrleVG9TonFvcWcmIYdx1skIcprAdfQSw49HHnnbrMweFoQDVY5hl
KG+g0M3506BD3MHndd87ysdIIuxawE/TjeSh8bkGGbSSrrG+DzicvnCAIC1BLSalU4VaUTSTMk5H
yAm9VHFyuJPenC4SxHZlUTFWuLfgYuj4EO7GuIwArl/tFioQecf5TXQpVrkWLveIy/uTdrO7HpPO
0/z9GDy20cE0KVA+vDpsB1DhUBi9DSZc/UmJotoYEcRujtr2TWKVVa7MuOHcAkT85xPTh5PMzdqa
Q79VSSHcdFyw1thnGroEWPIXHUi1xxnT9a+5bJP4wh/C8Zvm2uxsmcgrp+fWFtcqJrrc+Ec60wPq
vV/8Gzh9oBOyhEj8FgArs4r/K/aIXv5oitMNB1ZPMAygGjjPnniw0mnz4lSuVME6JvGvKaS4ko++
aY8nS11NhZlEzRWZamPvccosHsw/4fuqggWD6NE/DkVtVzWAsLm5WDyeRrU8XCtMj0+SSAZog5yg
peqUZ6QvHTDDxiVE+WVMpqUCU/5hPoBHSZ/R0BfqBlo8zLhHLPBKzvq6jVyEaTX4RY8SFISiwy/6
/LFr8hrfW/Ab1VtGgMqr0otDt5ZHdHl2s3wmlzNUSY7fdgEJjEM5sM/UuagexavrUcHOdcVJqGd3
2OWzKqxdpEuzzp0IOhf+CDkRXa9DQRuQU8HeqeGekhD2ukWl7h9u/mvahg/2dNstq87b8/3IOc/6
fevzE+/dNYLc0kvxHNfnXw4XhCC6eWVt3Kyvu1c8je/D6bT+pUmp7BQ8fvlQ/YeoaUQqFy1S8I6u
GlbQPo7DJ5Rb0Phq04b5RYfLvjyAPz6SWRezf3PYJ6r3jJxK3pY3DNVH4bAxSWU8n2LMszcsA24w
XNJBHDpd2etS/Ylf3Gx1LWBO9QMvvrlA/D/vVDo/PA5VP9XhW7yYh7tsbzsebv6H4JGDY7STEUS4
q1nibyb1Lw3dHlHtTh8G2lvq7mhIRMjbvZNaQCrSV02jjlxckDBXhMkoLOT4Dbg1GKUiHNcO0eAd
0x9fsw7aP7TYvo65AS4WQCMk7oxBjKvF6mDRMtLgApx/FCV8EHT7PqXM+qEZh574rSsCSrQMeyYs
cynFaHFLaonDZsSbacYNbCZUiqXhDUkt8rBGvRh3hxbJ1f3ThN7skty9QVD7eoCBtBorP3EiD3vJ
J4Kuili+2d2PyRd0d2+vdviTtTRJ2OXzh0WirO/OJYXhhzjfOKxvyP7bVvNVfEimfScm6yb7pmIk
k95i4LWWT7bmkJH31HU6+J4cfHYfgOFPrrDznDFryd7ZRj+azXX6fmMH7F2cX/bCHeHnXLETvqet
m0UTwSbBskGRL4mlQ4YMwNi1iZqrRGc2WPep5ttFc7E6i8da9747GJ3E33QXw7PorLy9xv6vpj2P
pwos5HGbUh6Xy0apF+57S29cQOnRrI+bK313SMBVDyAKowmadfirhr79IqYkHNq+BC1oqiicwKZb
7pk8h/3sO9EaE4fjQdjB26yyB6VxJtnshtFv9gPeBZZcdqMjKX35/YDn72f+ggeK6wluYrDYQep1
/+qswC71niNvvrdPz9QWs5bv88gZ44/slUMES5/x0UXVReyLzo3W8idPKMsEiVHktrVfgHQYzi9P
umWXMVvk+g57OPwbQLHIpjk0Vh+rqayzcq2jsvykJ+gA/PVaurCk232zdzL5oS2m2Tzwm7d/+Z2B
07QB5CmWQIEZJHtDjqm3rZWSl6glWCtvG14spy/btoxBcehKmWUu1cyaPU7fQsYlj4BxD4bZnFm4
xiaHGaAMxJbWFAmBOoDPOZtIMw9TPJTHna//wte3GPk34n/R0fXgiHSuHhVTD+OmtlF//qq97NE8
xYDmn1sKA1WjAsSMZ1kn1LZ3naF73L26kw7154al+zYmDMB4e6vSm7zbxuQCw4jHR8cIhRUFu3aM
mOpjBW+T9NcFnyLczfxWbjOIXun3kai32c9Wr8neft4d1juW+D/JzNcB3v8MxP3u2PeTQNZ0Yzug
GIN4HvNwhi1xz1uLS9h/CU03Owxz3SvSb/VXbh7szS+WGNYRQIDvN8KLkk7mxiD55GvvSY836Cle
2Pr+MG/rthbTEr5gyDOg6Iq7W0E11s3eGgtnDsSXP+I5Ie7Nuj+T3L1beuEiBHw/ks/xx0203C+Y
N/DzQDRAocAZxMg+z4A7Jmd/qId4X3RO3me1fizapcm4mRwuzTyuB3zHNAYNriY1UTWQo7rGc2B/
f9aHDJyHPM1azB3QyqGXmgwSxHLNVlUx6P5eAh+i2Xl621vMtTp9W19wfh2sLz4nCPCDZ99+vI3X
rvmX18RsjdqbagkZ0sfUgkGGIzI4oavh+uUc+lbtUU4+umbPPpIJeTe/cwyWo4/fGO+4rhx9USq4
fcg3EDBVa43BcSs3RAu4qSaP3QoW+phmYodQma6EzK+hc50OB2zx5/yJNGeUfAleZL6LLQRqjtML
5x9eBY3wkGJ+ZSPMHFewBp/eocRhts3sg7EcszeO7gzWvI0CTLK8YVB+ONQ9GosLED1lws35bsBs
EcOkJ4ijxHqf/s7ZfqOC7Chzj/N99vqAChJ/fir9s9UD7ZB3r9wd/VYOqZktBjaN9m6zSz4ZPV+L
YvpXUKNnXL+VhUt2UKG/QsiLwWZ0OVkblj9ECcDfZsts7MQhOArbJLv1/59QAmSPTDrvy11C5ERk
eHCbCcSXN/YGaxQ5E0Vxhplb1POvNVwzX+4OzRYjXFoESkk+8xB2DPylu9/eMZJpHhazzNARA0h4
8s7JFJ2pBvAPxonrAD1SQYE4W7DxBzsGu23spw6z43Qvj2Hr715oP0St31V47Iw1u6aeGtB9nMhi
/KHI78EggAGJWTxOMdZzUaP+LlKNxByj2GOYApRkEoLIuHR+2pU/uznb96Or9aYExOnOsLFqjIdW
3PLz+5pDkAFtb3K7TEZjEFColaAB5HwArhEqDpq+XAGDk2Npnhvzq4vb23gQnqw5V8153kR6QMjg
XKIVhD7Szlbit1stWw9rCdPdbIqeU2FfLroLTfl0PEluDT8Gd/SNhh+/xFstWsEoqsdf57S7WuoR
YUDIoIgHNS7pChHdU7G0J6zkl4oO2A4e8rVn6EMEKP4XeBmEOL0bDJMZNPM5q9kBBQRjYbDVK46Q
OKCiDmlTM+OF6RSru8PKOcej/Avsj9a2ZyT9/Afu1vNKNvPiuR2k1AvtTGub7a1O7/SKelxIlVpj
F/ufBipRtmI9ECDYdQxmot9fZ9yz2WFl0MWi610zj7DLpf2Wza6XIPQSFzW2pdCBZpO9kq/zMcqs
m9/tW4NHx+6F/YBo4vosPvEgbEU9nArbK1fLjtREHbsk1wLnP5rvD9QAs89wd9zbFHOIcwuu7M6k
y+bom4CAs/cBJi7qw5v5BH8Qnwwdb/11Xsy1GIl+jMF09TfctYbWuyX3uBfB+ELNCtPltz3v5QM6
4d57w/jESuCZvWr3sHhNsGJvXeEjyIZwc0gYo7Hy+N61isORk104pxmWRRt+20aY9dOTkl+XdrXR
oAmt5Aj9PrZVJh7lQ5zyEXC8vduKtI8AYsORs035i/edC2YKlfF8Bk+g3reiljSTFrjfchX18mHa
LW7RETveOS1rjwpQTQs4GSFUkMTMUfuwhrSfB0giGewVpcFnzIuiWODkgeXS03mhx8ESOHDBaz2X
Wrv0lM0cVoRhcIDC9GRiN7Jy3jk+YvqkN+l7tJedkluJp11gvkmEQ9ylyUOm/e2BnHc8QlFVaGIV
cAv0pM4lOb7NtLPdcX7hfWh88quEu7EoZ/vpDY90Iz3Lr/e1HriHLPEvgAlkUhy1Q/yc27Cx7ENG
IqupSZ0AKhWygO3jOz7xYbC+Ng7g6gt4FcZh2xcH4EBWm4bP2HdKvcvMQDLQPo054b7M05maI7IF
3iHytNASbXY4+EzdgWqed3ZMM+k4D1A92GYkv+Pu0RU5GQ08ro/7K56i9TH21n3Z+KOoNfscZjjo
q0wl63OKGVdcx73sioq7Mx/ND1t9U2MJbD5Uu8L1aLVhWRBooDm0+PXQLN0rozlwsslqNrgEfJCS
/qrHHTy+4RYmTiklFJUM0aQbQPwKUQBXC8dQLfeTbsZwFJoAYaP3osujoyIdeijO4YkYRBH4uFLH
r8q4UwlCnd2U1ob+Z8URvL28BCELpDUo9eFcYxmfIU+d08vmG2lQc71PPJoRBkBkLQjPpW1rewvj
pwNPZf0UDGs+xG+gA0mgjlXRCx+UOT8JOMtkO9QxcxSu0278CUCRoid+8MYrwTNL59bP4YdX2BM+
Fq+tFYS1bmLnJj0O7YMdH504iT2oJ+vzNEQoA9L/MVoutDMr/uU+GxK/HnB/lSAOcrABTMVvN0mS
Qj15p3hjk+e+u0bsJ3Vqyvl87B9xSsaGB5mzLna3bxCjAW375xjbu/2QwQ8fpDiQAXn00rRjrWGD
IQBdv2Z8shcVCo8SkmJ+hUrgjeapx7kcq9MDt/TxjjA6fnmMtUruwaN06a0b03KyLpyvz9NxIE89
1+uvk2D2dyOdIvReSeopF4Bg6HB3B9E2gtkDQ9IQ1iVfM6xD4zfPOkLx83yVDc7h/sKEgAg8f3xZ
I7t6DcXCRAW9WNCZiPZ0F+tD7AXbGzgej4eITzaHNvyYhOIaxLmRsa+LORxYOLIotTdzHz+7Rial
jU0xjrwjSdUVwNX050WzAb6Dhsd/VzTbAsqMB2wMU4jvhKLCKQHPKnX3YVvIMssDpXla14Zi6o2W
A/B0Xak11MPYW+qpXhnYtX1SGIQwsaEjHq8OgHH8uZk8T7xHj80EOJql3xD+X7pSXjphvQ5Bvdes
gS7OgsoEMrT0Fz8c1wJyIWClkAkVQm4z9+MYlxJyEfGhcI8cD7gpyzY4JTy4Osy5u4MLXIjbXQaW
WBMnkQdk61pP4T2uhngORZrwhZpxHz8r38Q3LEmfPyP9fyZI9W78KBaMPjpb7WB4DZmITKdeTgYj
QFHFlE/fJwj7cxxpId0oLBR0nQuchsl4qBDAQ+VBT+bM/ZnEw3Cd0UIs1dm5bpsBbI7s2UAr7Xu4
HU9ZKF+H11ZPDxMzIhyVn2CzRyHj5egeasbkec4DL7Hc4+XWhAKF66uFaA4l1coiO5BlAh2/wR6W
DR7sZAKVn29nsKUX4f32Bz4EOC6C37zHXX33IKalXnrEI9rCcQMdGkixZDLKOxX8RSbnD4PQ2TVr
oZEFbx5GyphrxfiOUyYHPLtHR7D2ZakbhVgRvJPedlKYXTdGBSCFfxRmcuM5NsYhKbyWpzbsy+WT
JcgI5NNJ8C4MQovlrsv0ZMtFB5QUezRmkVb+hU8qcMIwTgRWdtfpm1V9qU0BIKpm9hc3xFyyTZYm
35GQj0x6p60obtCuLXUeQFH7xH7s4YYGFehfAiUZqsyJqS9ehuSl1a41k7jYtUmfjQspugyMBc8y
jIsKU+aEKTEPc3B1MU4u+AW6x7dNzy9uN0e7yvLhq39XYmKpUoIwdk5M9iC/ne0KHITv4gpRDSzK
4/uMqVU4dRoKVU5ON+Q0pNQkJURtmdrAm9ISzzkfi73FOcl5I1kDUOtAa+Kq5jWuzvzZohaKrxyT
+sar8rAF9THLTrqTcUJ5qRcfbIkzsRS7jsvWuP79s0nezYEsWrJ9DRc/m1knY9JBvJ/hwa45iMb+
iY0GTqtl/0+45rcf1mjSMBbCTgdvpQi5ynxiq0Hj9LnBBYQB83jptxuxGJcHgS9efzI2CWhaLC/T
8eK9nStLNn4spmbGm586nPwbDjNXVe7AiK3gG/0kwOzVQfyyWFag6LwU1Kq2VzH84oy+27U5SLEK
6DKOwRX7BlFBpSqQinQlh7OqvIQ9BhRq4mKkSYAjs8tkRllcg/W9rVF0HH8qvpsV81zYsuJccf4/
hKSkbhkHc9fnmlCrIeUyTy82av0PAh3jV7MzvksWo/ILZxzJWlF1ufAH4U7I9RAEXXhs5jNnh1g3
DM3vYoBlpUeRU6OdYXM/mefiEpoMNl5cFHEJmQ/qQeK9HVHmnCXGN1RbqEnKLb3BJLmz0Yce5+o7
fCMzxMNardIirqQpU7ifgErEEplWHQoEvWz9w8LrIAcwxHC93sshy1tNfRTxuc+J+QWHoajr9V2W
gmaGNxeLGA8fU94S197VYjihkKrbzfRWC3qDUCWW4EHAnDA/RcwrA6jmnABs02RIw8+88jMpBbbJ
gUFJt+XYs4SAwcFX8O9LQMe5OfZ8XV/inXxi5GN0BoZHObs3iKjHhQJ4bL7Gq6EcWB2MmXlTaEep
Un6wW8lVhJ6kBkLKcwHCpnJkIWriimAAKqxmYAkeplcvHVywSchznA0M2On592FzbFZOuNrCRrAO
DxlalwqxLJpcoh8gTYwJttdmT0bQyd3qNEINfKmruRaq0skGhrO/YHFsoVvNg8DBt5NhzLUx/3GF
rZCDQ57TcoJzBAgzB0GCw3r4tHKgCSjYKxsGBhN8m/nDF5/GyYYJZUe4ZHOij4A+ycRKJHtL+t8W
f139UzsihaWbB62lBRWeDypYCKSDcZUhcvNQJYn1ccpzdjImSu4UAc0MlRDDJmppZj5Bxwu2vLBD
QqNgP/79RWefm2FuOcF+wyTZes/Dve/RPEN4SfvzkMmKl+M+jq+sxXlneTmlMZOlIy5shOCytvO5
2fYwmN/plio3fA6E8bIbTMYL08e5r8D/Rki8l5Rhg+9T83AqQSgv5IUzauhkmCtHURca148AHotU
USiY55DlIc3emB/h8czmNQVOIuWA7lZJPxW/0h8a/qvk9cwXpY6Unoetqkf/MG8cnNpiKYRabyxE
mKiCHZrE8kU/6MNo5+IqPr65snwtnEskaIZnYUel0olgrQLQ8N/PhNrj6XAox313pzY6fJyjUdRC
zru7OG4kdiKSFcxF2Wx28d7xx7TjBPCau4+RYIfGTcCxPV+s4p9tD2177J8XO5OPTyXIh6l8mVjU
Qnwt7DOh3Ct0i9sPL0C6USw4ucbUEW5ixGT1PY7n5DApdlW2U+WcEgIuzN0xjfn8p0bUC3J2rzNz
YVZy16WqSTwhAuUKjJB4noXkCrCDTTIp+lSBJsVgZYz94d7YdSMsFssETz2JfzknxGX2LbKMMWNE
LOxxb0cZlwk1chz7v2inPlLfRLdHdVis+ELwEJWpx6Kj1B0uM2yRdeMNP4IFzDsPuccScinC75rS
/8NdnhS7IUUOnC1p3m1zTMqwN/YbZ+4XPuac8y4F97+LhDfYsLL4HdgPd1adMqli1JtyrI66hloM
pc2aJP6Ni4ygL2pN6Z8pELtG32SpyUIybPZueQkx621F2Td2cK0KB/YagQeTaSmAwDvUYx46IZEL
RPU8AWvkqMqAUtsCCtMxl+abfGQ7QYEhfMIMZMLXLllnJt+ZP1emBWOE03hNkFPhwVSgQqU6Zbdr
i9AzH9Kv8edhj7ysxbA0F/MLOjNVMHACW0P2Mudh+AzXX9zKwwHyBBH7L2/OHJB8Eyjx/MCRnCcM
5HkFxivKPYpSFPsgNIHCiJgwsUHw9VKFUjkp5g/GDrwcUP5yYc5fkg0LEY3PwhHHWlJGDQ4vSSfG
HmQO1PWqGVW3d00Lbzj34PoLMhqpfxhRwJfaU1/12EWNDQn6G0c0OaE4bD0r6DuUx522Ew0C549N
fBJR4FiU8yp+Sx3zLLrYf+YSdZEGZcvNWUnFNS1xpdRCHkEjeQjshzAHlcppwxHDLxGcEpppteYg
5iMWNcRJ7NhLXPSjT85hNoWFJZjvTo2/gclxQakTD12J9t9RMRZhbxFYDkYouIswpvbgVttTDjsI
Ja7rYK1DhRSGa48DIT5kbJTrlCI3cJwp0+AoMtg1OZtHsu9jOtH0vYbS77GYCB+Wfsy7FgRw5pRM
dGHqGjuodaCWraI/K6IaA1waLIppPltJFwQWYKUvt6SdY1NUORjTe4rI1R7BhjLOSz1T0Soq4GZk
srJB4wLnCmjh/VAxT6fuZtIFt54C3SquVzPmqlAU6HeGkApWtHLtQ8Ou7leYBWe2ne/lHPXWdl84
RsDNyFpXSSexD0zmk3ghPJQ5Me4vHg5xd4dvJ+KhvxV792lYjk6vxsnU5+PxFylB5nPlz+M3KP6/
9kfM3y+1mE1TbbNfy5CxdyKYxzjoHM1mxVkiaGZzGjFRtHLpa22KIWA0Iht7gce41oQgiqHDEu9u
7jPBOZEm9zF2S3+st3bH2hEbzj0yxo7IWLaFzQZ6DDlpX4DvQDcv5rhx7RElCflDA6gxgUrBHE04
uQD9QHOchdwkQLR4eQtSf2HJ442OeOsA+Rh9L2OzJ8CJ4SJehPMIK04Nyx/I+mzDMPJ/uyUlbjMU
pwgKxEGEhoP8wIBhZ8ze0bKOPo49vZmRFTDPBZRAc85edCMnqwv8sqkyYI5CNPFYH5xSvo/l7wlM
ioNTnedsDedcBEHbDi3pYR6YeHxl3HrsND7jPqbfqRElE4dCj8G5rPzxKeydQbCdPuU/BcOFd1vS
ek4eYtbJ1FLndwmxw4+RfmVde8w56n8hLmZB+aBuBMQ8ENI7BRQBl4p/rbYngmNC3QG5lDKnvUme
lJ5n6fEI6No9wj5p8lKuBdJTDd5vLsLTy+IP4LDON47wOQV9BRvwx8p4mQdPHT40rgfjVvjzZvpo
p9VK7C549pmdis6U6R1GugebVqZoOvzvaVIvacOQVpuIhSxWgUDzn/ajeDcM5r5CF1QjRlDN7swa
kUqDpkCQq5W+x/1UmfENnSAYvk0yWwLOqjQ5Tdi4SjNKs88viEbZdWtjh409ZcHRWDPQWd84zRGi
GVUWo/ihnVsPyLSmeWTealC6suw1VbiVk/bmYHrXGFxJTXM4qPDn6MfBMUTY/VS/skDsDUmL6+9W
f5QeQBcF97sZJ5dkIH8/qDxMgdb4OxZEOorfHSYNUWoM3Fo2VETwHOWGf5/nYAGkX+FUhl43wk71
HbNamPQ7oMgtk1Uy2JD/K97x82Hc8FdTQnSNKrleJioeYuhQXDbKbn+VYLevXMhajjqsPrsby92m
MiChathyGmgyUNgoHOnBYzwlN7CxTpRqaX/9nJaw3nnCb4e7m7Ot2LVmO1xv0SS+LF0cNkRm7B4Z
qFpl0mZQyJVcdTlLA6Uup3Gofig7GWDACvQE6CThK407OVXg505H1I24wN2RSbkT1ybgUuuFEQbu
5HNOieLfpzmYg6nKW2Kzt5mZTh5N8FLWMYMNhRW0KM4N7otfoVPe1AUy7YDjz84Ry6FKTShJipI7
mluYQ2S8OS72YgzLZ0wBCiGWdmoQfqPWgfNLu0jawXjAvFZoPedEtBRG5Sw5TIooHsCdC0DqL3m9
3Z7h/dQeqTnUzFXJ0pBxwnSBDzI9OkOKsaHFKqVCGplFom0+OD8PHECq0t7pSMDFyz87Dd08twIx
D0hDwMAgwVvhKwI3ch43sCfilm9MWPhOO2MWDic1UGSL7p2a8r58hwcawBvMCfM35ghUAAErjB/3
ZJQk3lOajlvCPVhNOkymBZxzle3KliAzlVc50yW2ff6dLpUf3WlHtcFQkY1eN653ZESDr5SAb78n
iFFR6J5f3snqKW/dCDyVg6Ex796VLLwhP5QXJI8V+0DSAcPvmFmtCjomunbNskRClWojWaLnuVvi
cbGPCutddy0Fm7Y8BmyQ8QoQXyaOIMQrxhykaimqWmOSiXuA3sdADIcCWn50bwe6L/qy25zmrcXt
0TrRtT7uKO6EtviJDp3f0PwKxhwvIgaNFfLMjtndi/36K172Y3GEwARgyXh1X+wv+Bk+8m3P3VYk
f8I37lxY/LhYEeOAYGsVoZPFJwag32XIDf6L5IM5ZFkZTm/CDLSMiL06Shxf90ZMrQ7wd0wFCoG0
qOxKYWZ9VibH9XB8ayLY3ErxUyJ54RDvq0JZ8RHBjvGHQXAAwKTQceTPlJfDGWxOdr8xJ2wO7dOS
kLVHMTSw7sZCz6hQPZ6gSPMHPgie8heReA96wL3RyjkcnsuzR6n+qTlJ/2WHU9lPYgKnV1Yfh6vx
6Uc+gXhV5ukbzDucs4KJy/GPfmEE6ImAE54wLnkvE60D4PMJ9WbCYky0YN0B2VbR4Z8nbMHf0wZE
e2McyPf/eKsThq/6anfGz7CnGXzVGmn3waPHILXZOwxsMUa0w3+kTVIfSGLWyRrAN5qHDRXKO49o
ZqsRJ3nnLJ/8OYcrd6231lWPaZQ/9AgLhuDxdNc3ensYMTpvgiXA9AIdJjNT4A95BNhB2261TY1x
DoiPfWkxGbK+qCE054MFo3q1drAGuGUfdYW+8J4UOEDM3I1rVhCGNTThgnLtMqt6ou64HXG/WkOO
oRjb1PvZq9zWTyrzRjoDHCRfx+lIFz/qYdTgmlPjODZuf/0hJi/eG8uEz4ssar5q6kfAebgK9/VD
2eBgjjNALcBCqU4BnIQWjVQnKntPoT+k+M3zARZOL/LJJvUlqUNAozVLh5f+8ZzwkdXMDudi9Onv
KC7rqHV0W6Nwj6Qr13pc/rxXbvaOpSXZnTrux99rJuhBIc9AlX46VJ2lmgT2aA9HB3dIglKHBfMb
o2syVkl5osJXGkDjMoLbvsI2IOqj6dgjMFBV54oILX79q8xhb4xu0zxOvkZ3M0Vv9jdkcMjYH7iB
v4l2XgEdaF8D/UpgyE43mw80c7gv4wHkJdhg/qjvtSwqb/gxlfhjPw7/OX2PqNIof+xDz5gikDLK
ryrmMVI9UNa3k3+FIz0FjbthZfxwhTQ7dyv7YqKT/HtR3gL0Ijw2FEVVuS1+yPcSXzlgTEgaEkuE
ySSbk4uEzQnDTDjo0f66R/EHj4zgqxUKtyPlecUkDamBTnHNYJQhmfU1Drik/FEzTnnbEE7FuSuV
8h0gimoS2TDzNcWPRaUzYfAaYNuBjfsN+rciuG33m2pRPk3klk+cfVVp+kLBjgWZEqb+DEjWKB+M
wRz1rkkdVWE+Rkwa/NI5GQP/dBzKzftGS2Tj/vBlJKt0b5Snt7E7haAbBHlIB9MYXhpStd2BVZwb
VGNHy2H0Kxki3zNYpYMLmqvS2P7Q8/D08oAODS2gQ0fBcBw9o4AKycmD5RtqSER71+yPVgpbVkyV
odBOLsQ6u92pM1XSn9nFYoUon3a+L/6563yYKTaPf9Mf9iUQg4CO3zZ0USBi9UjcqeLKD0VGdWni
NjGNbBUO6BrTH8Y7JFdMnRcDQT9CPEfljf9FlbJI/gY1HxnW8ZHveDg9b3CVzSLaQE4qxUH8ZEXi
WcL5U1l1/xZSOf6D8cHnxuqAzUvfrAQTtaQjIAIL311uYc7QJO4cVdYW+VtGgGsf6iyT6qsj3vLP
CJyc9SYoZUrmxGLaGpl/PArI0LRPTEEYoOgCXOgfxlWaBdYJHFoYx2KOP6aq8fDR5RvfRtOp/uHB
qFzsKfPliG8ItPDfKJHaxxPAPEenEExkVbanZI5NDgGANpx1xYBu+WDKVB7MyAzM78hpmX+J0NSX
NKc78hfxVzJjEZKZ9bFBs/ac69IfmpJSMqWFVw04IJyKL4ljub5FYQe5FFAHh5FCEKgpRMlwj+aX
YSCIgsswBY4UBl8UhMwShuZpA8DWTebvPMaCL+UiXk1ybw2iUyBRSaTqbt4kZhFCy2ILcvCUO+WC
lzwycHR2YYbTzlwb4xr9Eb5vAoRbRAwSqQWiKRjYYAw183FL1MQJR1eVbFjQU8ICIpcyhvDP1aqE
6XS1Ce0DyBTI3moESiNSQRwaEXmA62qStvN1xCfck6PdLqYstUhRA+HNHXgvqvRSs2OweMrtBKyu
IYt0zriFkYLfQ4VnmzT9fOUS6EshmxSQFKvSf2RMbn8YF0jJ90axK3fAVi+LcT4mjArx9N4xE7qz
fB3M9WmXr7oK/0DiwISsGOXqto6SBDy9BXUPDwzTe2Jb+MN0A7n3OoVj0/AXawpxLtjuwMaOY0Tb
jPnZ5wmsRr4ZErAtmkwHieqTmqbrZPsDQMN1yqwg/BZPizpli2xpoMjEAHnbSGmK1JJ/g3Fm8NQs
kH4vzCiZFhEgA/7t0y/bixir64ZiKGUzsqMEnWMriHnHQgANKPTeYbEKwKiRyfy3YCXGPKtYWpZi
a2VQ4MQ6YYCksMUY6DfESyD0gL4tg6yAvxMjICMyAJbTBIAukZ4IW7EaB+ASEQvPC98MFI6Gmais
371j8tJ9WCmEuZhbsuLBsOlFWUwsE2Joub4JZNFwhPrX8sNLNVG4XzD/FBkKQ8gsRNZfSAONUFJy
fiBjHob47bjqoIUTP1Cy5ogTT/AfvrvXRmFeUo3311amRqZ3I38qiMmT57+EeoHzSA0IdzcUKUYz
pceTwmMUG2xrv7dTBrwZuAMoIusiBuZTiHVSTRLwUrm7bIgkwmcfulmQ4R/NjM6cl1nMxC0U+eos
LFp9fr5HNfd0PCvEsBIysDNV4AIeKxy2XFO04AypLepzUMbKBiz6u6QIiDFGNbB3ESG5rAWUYhqn
Bb1Snqu4PCKWQBYjEgAPTovCliM6dlEk/Z19RhmZtrCciOjqiAvzm3GzoRfwW0JZ8FNBGcBp24Mb
GFNCvaaGZeTwHDtjj0RngANmrbhML6KICQjSWB57Rj3ORCSo2w4WiqPj+AFF/DdtiS+3K4rkZ6ZE
YlBa8cKYMUviSXJUcIW4bnT1jakCaDoq3+PlzLAhxT+FHEiUZRRngXorSn/CXfofSWe2pSizROEn
ci1FUbwlmREVcSi9cakIijOK09P3F/Zfp3vV6bIUkswYduzYgdea8YzN3g0bevzY7AII9shhA/DZ
IN5irk4hqV3FbCYy5YiJWr4WT0tnigEN8Hc3UfrDXsjzTW/YyEz1kSWkVRkSRZBZmW7Jw7Fdl64A
t5iBc0oL4BGJd/juIt7aiQ6YnONOnbNZcWdIAKL/faD737af1L0zkE6cDzzq7faQFr2RK8AlngX4
Nu/ZRFqsVOnRxT6rkIQFKYR/AW/R6G26dtufzbFlBSASOwqBM3ISUZNp0gs/wZW3xz//aUavIxA0
nG0fz03dnaFovl+hiXHEIW+Rx+3SdmgRjIHJgjKV5sTziPi9icA6/BvCfNwkkZZI6znjLcJltmvf
fLRqqas8FEOQmS2bYhxpfT041FTtqawWrdV9wYWadWJK2hfR4GSOy3AIhIZl9ISQEweJbZP7gBNz
LtB7Bb2wCYYpFiCp88bkN6eU+ovIY+gEVqKyuGU5GPrwA2Cw4x1wt3/Qi3BOzFeAKTJh9jxng0kL
gOEC5s/dIQ36PsocS4u2fx8Ac77qUyl4RAlsFU4s3JmPtcJ69Civ4bPNkQHox1wlD5WQvYSakHTD
qze7/dGNNoA7wP8I67E09u+BbMCT3YMvTBWwH06gwudcNwczR2dVNZpsL9yPmptnGpcvPMEP9Xvg
D54bpp3KBEQ4kjx2Z1GaVL0o7UzfVxMCAEgJamfqKoI3hQ7jFEbSDgt7c2jTp/IFhIVLrs3BRmpj
ECXHVgjyQ3TvsdFt/DJpI/ucDiKALKohbOuCCuxVx1Tf6AK1hs3FhoGXFPncMnyaPt1mZMErThNQ
/SpY2kCSfZ4FuwNXH8SAb3wl1ChpyApb/n+8XylaOzwPopqHYbHtDQTX0VbHqoNNAjAQZMCyIiCY
8BCpJc8gJs/w0jJ4j7nZg+S/lQQiktEe7ujbH9665hCiMelKnzAF+oySEinbCo/9UOJdFfoCPIWA
MpjUEN+DEHE+diG5MSRc4qLDjAI/XV9Xk04ZVe93rWqdaLD2ccLMyMIUUunpcbB6pIUSWlAntAFS
0Q+tOTwnib0CjzwY+IZhclS2wpv9HYbUtuCReOqHaok4E6TTTh+dqrPikunTpUxKbAQ4+CPJ4HS5
jz1itQw7YT6EYvLBtkt0+uSDP+R7sp2egcTXfVzWBW5yHZj3BfuldG8Ovh0xhV5vRhnKFbGPEXIr
cHDpCgfpp92fh4Dhns0gpqOTmaCgKTJQQJxsdNkLCGUQEGPOgxvd1+MRc7iGaOJSsIfahj2JKLRo
Xt4wwV+IzpYDt6GbM/z+npkVRNZBZ53TxeOJRnaBiBfkcK4Er4P0esvP3eHBd2dsHX/NBC0qEpxw
F3YjZjIfk07tCPMQoRmR6ULIQVjNNR2/aaGYvqHzegOlnb3FVqAYQhgXCGJ1ouG53xfcVpK1zagO
0GqOm1wGecNs1LXd3U4NxdF44ISWPDaI1FgSKQwLNyl3sjOj2D316elqokMwBbWi5C/6dG8AImh3
bH0EPYXB6UABH+5dwyKR8BG72SUODvApkmPjy0KE9Qx/hLryYJ+TYNHD/7dY06oPoD9Yw4IeRpg9
+gcXjf9iYBtwcGwJiZ6UjBj2IfiQJWGv0NDAtRkyBMeGnfbbaq3EnMNG6J+cLL7PMpgAE4yl7Pxl
IpNlYeSOhltj2CTH5rFbt4ieSjLXts/IJ90mE3fn1AZ/+tmrA5LHE2NG9ao7ZBmtSTWmQDHFMNn3
ncxUJacnCGqYM9B6NjjHGNU6tOVIBsQnTogr6A61h7lPzZ90Xe6CGQ7fDruchmNxOuQ1NANaKNqa
CNqN4A+r4TNwe+cp2kJ4zK47I74kZ1KZF14KFXrWao6cmCAPVHmTRJDwHTMfNPf9p5vRroe6dGfT
RaDL7CTUjx5z3Xpp0KoJL/GMEyy++5kPkQFpMgudPd3+O/U4my/mXWMow8LfG4qGf1dqu8c/YF2l
JlJmIRZtc0rh80FJWAXHfr8P2TAkGm0o5saRBs0w6dSENsjmuDPKRFJG6S6E8SEhgiLoj2N9DHnP
iaEHhRFldehLcJveTjS92F76oz+2+GSDXXAKcWhPyoyUDlKSEwbVvDc61Y/rhol7FPcpalNi35nT
tJuCvYHDUcmhhEJRBVci4ckGdZv2NdKYJgWi5zZLp8fSze/WOevN5jhbaiGeAr+Wijxu9yV4YAwN
CY4SKDBvuncSuHSy0a4g+M8omMwrFougci+jiFDp0v4uPumjQoGd/gh8ZT7smTP3I2Pr58NvPGOl
SUehGiStNXZImBwvAGqsKCUXAtpAuW+2b0nYn8VpOC1hYv0ZLm20Ojj6bvhHNZDTh3PG3pZkNxSy
4OEHLGvvRYpA9GQ4E24BAmn8xcmpzvxM4AGDiVpB3YEr0MCf3vwN5SBzZgjlGwNIdc4U3ASNntGv
tMseK0SSsaECdRnInaDnLLj2I4KwCvNynGbnSDgQofX3yn5UXSFmeYmkN5lHNRx4G5tBrQPq1ocL
OSoDBl7c8D8jFOagpSxgBEvO2enVFze7pAAZw6VAcwCZUB57m7wb7PUO807m60ggebWWSjhxFC/2
lP87Z3NKlMnkEUbt0L4JkLUck2BIsVBagH+wB5NwzHx1y565Pa0xl2/wV3PCOKPwkObwygu7NZpe
QNett9SSGbBXho+aS8aQvsLk/Daz8zYOoIfmTvMJ1GpmkGMNxri8wHfU+yZ5+4/3pRLgYG2dYOx3
FLOAaftHxNchPN0MSBD50nxT/qu3CLQ6QmJiFuMdRz0XbRyqhOZtHVM/+H2PH4YpB1RQguGzCKVj
4JWxxNg+kBPGuOz9n4snHcPzT2u89Omc6TiQlSGzw+rdLUEWaeOxemDBii0GY+hzVeFepr9CUqDR
+TN92RG/kFyJGXMLZvboL3yzxS7wZFErQqG+3odhY04CzFsrAd4iq8F3UB2/UakJZpR8DSDfeWBD
rBHyRWTENK/Bh+fxMMkXtQ4MAcVgTplJSEWwwujZxUs9/nb+FDpxTDkTo0KZkPuUH/CRCEqw1yE1
mHuZTFHAs8lKq/BBYR7W1JiEd5utsLlaaPbtepBaQAU6PSsWhg9AbgjFFQIcFNoWPGdiY+YRgFYw
5+DFZLG7RYUepyD9S/0r+AjgCvzPWPgl0D3gSpjWRz02D4tRGw+o2lOY1mY3XcIzVN3hi9qrsbRI
REERSJErg6aCOq5uQfnoGJcRtNGgHWqGWddIKIvF3srElMThtIIA3nAWKFN8w/tI+vNoHxyU80ZP
euVLrLgr0siHVdSlE5NG+c6GoVO4eCZ7koaUpO7PGpaBEQ6t3oRiJCEDS03RFG7KG4gj31xbIYUg
8JqpsTdXMlJdowlCc26OSoqYvircEbsUcIskJLe6D6vjNzoMCiVWz53iYHl50rw4Z7Yht8doSUpi
CbEpWDzw/omNdOSk0+rGR96Q2qRRMyiOds2wH5NL8nzZO8Jy570t1f5Gz6eFUkPdatAThpTIxw10
SgkO1Oz3rXdLgiqVXE1Qod+YCIfMFlxJE6bBxEuRGKhkdOATiQd7B3+msuatxJW4kNbcQlhOK5Qu
GfLW4pfQK0f/SdtDF54QCVAXkjr0mwNjAsdAEhhp6Dgh4dbfALfaNBuqtytk+gz6HHVjoUqd4Csq
rHqJBauGu1s4qZpWcQE/evdbIKp3cwIKdJPUEcLadgvsOwazRTKNxBQgDizPbSU/VHE3QqtCTV5e
qvtNEDBxtg9ln2GD4RUIn2grIKD62jxb6jAonplgT7Dj0SfuLnASPUUM+UpLYUC3fzgJdAlkT7aE
KlQGgY3qsAaFHT3BNO2iAwpmlgXuiYNkYbD1opAlcp8VMFKrn6YVGQ+nopS69QV2aUm72xTzX1oI
aRK9VArJYppxKECTVvF195nl2AOc7ODdhTCIAM9pjFfYdfnlT2/ydq8xeV5WUdui/++GIaAo5+Mw
s+KtYBiUF0X99upyPLwieGyLHS0JJ7pYcSMSQppXLj6hcwQNo5AqcL/Vv8KDvYI/gWyxdBRzTf1i
DyuHA9xx0S3g5riAkM4V+KqbD6wc++GeqpCkw2pSMMxf7v3ho5bCnm2T3eCLTgPhO9RBg5q0HJLR
XVtmq0GaojMvEDYvYCCsWmqlnTeVVnb16jzimVy7qnrYq/4Oc2RpTNeiJmzmlX2gdEQz4tmqW8t2
SrKrkdV/24C0o6S6WhMYI7NjxzoaDEu6TgswHOiQWCBSpwkDHR42NtOc3RmU4Q31Pvhif6ST3zxO
khQSOaGASvaLDDTQHGlTdgEYy/D0Qf9jQX+A7VteXWJLwl4SKKA7WbpGTvsEiHBn2pCWNj5Mkrub
EHQkGuFYJQypseKQZFcy2QCXrzFx7kDHZlCHfEc+tiI9QRhFfRmF0bN1qVjVoj2TbK/wMk2JRFG3
G/nFYAwIT0BPEj8aIQQ/AxC+wdV5TM3e9oMZp71Vqjsnu4Y0klm1aMsmXZ1xyCUGoacme06Az7nu
KAHICDAtX6W7bn3Qkc1tvAC7WBABPAXfB1FrKyI5mWBAPg84AtR6d7AbREqzzSclxRD9YWbQDXWJ
+3Wmtxnem5k2WqXADEjuzt5WUivJO0DbZnCKpVA3ia9R8o364tHQ8HSe6nEKEQR6moyUVcbcH3/X
1XZPA/VnMSZBYhhNU5QCQeW2d2cjb83joJyHgKHm78Db6M4ToA49eSAhCJYIjkZIyAfbFgVuqlXE
+l1F3l4nO2/DRCptF8i1D9AhKRbHgraGLAE1gReHRemRKH7OzoZq4EzzN/5IyjtMZDPfZ3P9Nc8G
PoTGUFXDGovskzm6zqQ05UFMwkZQfEFmYthZDAn2cC++waNg/CHXDHMDiIS0UQesizuFRBckej2Q
6w0xia2AFWBTEGkThdH0Q/uHOWf7VZtef97XesIKRXkwCOigyG4zGk+hfwRo0RELCCYoSCAkvf4d
4gGEM6IdhGpdF5OZ21KnK0O5Fb/h+VwUqo89glH2EZBdsqcqMVl9p33THfq+zJZsjAdjMlsXljv0
wckEYgaB/YKLyuK/sLRIoKhrGdHUopwMc96ZPxg+C0jPbXhUhsLpK/ijsQI8EQ6LvRzAv/LOEZRX
8o4m6SV6Oc4CRRWZQyyxJOmBiN4Qqmh9LxW2zoRfRNychBewJG7nnKKHS0wW1vuhvKsCCrdtruhj
WjFoCZHjNvHuIe1uUTFmJIj6C+8BoUq6RGoLYOaDEyR0ZHQFJCOhCSxHGT6aYtVpzKMg9kcbiRjo
E0zDrhfewvQeEAJDqjmNNPUr5JWQtAnFSeq1b1gqnDq6i5MwvjDtC8nmY8NCCgiqrwshp0bfhA9n
9i8SyvviLlMo/jPGiKgKueN7cPHec1IoP4VFs0/qa0g/IZWr40rgcuCDRRLTx2vBkOtqDJTSKJSI
+2gGHB7I7S7HyBbHOBJ9PNdHYBTye7BnKMEbSBewBUVc+KHGjm1E3aCcqv5k4tV8z2v1qb1jp/gU
WKvh+Y9im3PDYd3XLGkQ9IYzHUkNdfbI1+kt8uK3OLbd9qimsK6BJDgz1HcOvJpQqzaWPSsyuIzO
WDMnwqKBzaCGiSLnmiC3wZ7gvS9BdsLNfXkEr9lZHfATz8nT7eA9L8Nu9kZlaNQbHoUzxj0G+DuV
Lm0rv1iSi8qxhbtaTwCBbCUpaRVoEUEeZTpIUHJk2t6q8kHGe0O6WGeusmnfo0JAYkaqemDvxart
McsL1JocgN1MmDDt7Il7DDvEgUMAEm71fh6Uq/Zm7moD4vo5gQ2VVlhThfoOuz1Y9LJtdt6qABhD
G5zu6mwXQCwZymIcIyhf0nbJFVIYmtZHFgE3lMdsPrkPKP/14N/3XGo70Fd48DQ7kXwzPpwde+hD
UnIi6xWnD1nvEh09aP5g9RAa8WvMLoSwQUdUmhZo4pLK6lZK9iEUBgFgQfa7S2o68ogV5UzMFQRb
mp3IAk8ttzJhw1XkVy4AtM2+X9F+C9A5YZVJ/gvG63Ug/moumoModTOl0qH8mWWlS7YPatVQKZWe
A8z224CWCYJEiCE8PJ4TKSqPOAc2lY4AYBpgMtoSUAkHrIzv9DTjB6k6tWecDRq1GtDiCI8TYJ2E
KnCStB1+jS8OIsyglKaDH6buPeIgrDom2yend5gvRkxz24JCp91xvONNaEDndONjc0XOPO+9EKYC
uzfh5KkkvsymUGrhe9GiaNFxNA9x3xm+u46IGh/IsRO5gEckjUbE2Rou4UN2kSDQQtkQJU/YwT0m
IPRIxigpwyJlz02lS5TGbn/a7dEO3ye0H/6XC6IY5oGB2K+BYJ+lC+fTzXJDGoqSfIBBwlnS6OKT
kWM+jJEMddtb5TbLICgl0NUuzndLYlVsidslEXz2yUN6pH50F3ps9rh0Wmx+Lz5HSYL+Au3CBCvJ
SxzKeSUB24NuDSYj+ddtnftK9i9JvtALmUNjt/URFVJFaAVWTZcLe8ccllghu5q36CJ5Y68Dj1qC
F6fc5/7kcpfpFAJjxSK/zEBhVzTn4rPGIhJ5Fw098wITl0D1R6eXT0YzjnX7ZhTaCVylLAcqjSOb
7X1WgjeiIyCi7YyLgH0pDYwkJRpi9EHQngmhgcL3DAckThpZPQrqbIDWzqGlhXuIf3BNkt0Jc4X/
aC3vZioFUoZyKSw82512SpANHRQnmpZn1ZRZi+SZCBWZF/swS3cQ80EYuM8uxmWqLXRsdcXmZZ85
HzMlAwV8b9sXivO0wEjlk+geOyK18Q7GntMxJc+Y/g7umU4MXBvIEhTJo1vDS1Cw3AXULUlJpZJK
6ZanSLgZTGQVMTwJPAlx6vwz4RgTDn50Nn7Gc1z1KTxLTx09NQI0fLiBacXRrTg7MhIw5T/2wDRy
ojWMmYEzQP8Vl/wXwsnNoAnQ7GzzmjjmXMcp7GUrCQIhOf860bhPnHQI0rWg0n/BS8GLJuBVxK7U
o7hPCPQQ4cELSAl5ZfT3x8sYrYWwq3xMxP9bRKEF8R82QcY66ABFMRPUrJSrk4VIMy5kwog3+GuT
Jeg2bRx0HphCcZImhdFIoJUZPa0rNZmwW2DhTamAyPZTMdAG4AC341kZYTaLBWcFdkIGAT84ehNC
A/hbMnyNr35/wt6XWE5eRoVm0mfDryRjpTjGWgKVkPIIg5CLmiSkDJMVSTbGnUvouaDCoL9EodQZ
qaVvXBerz+Mgu0pZiSneh4IX5hpfmaYXenWx7jGpQJax1TyLwMntgR9y7ChPcW4ofVPDRL34AD+o
9bC2Q9rPkO+OqNYSkFts5jRlF/CHACWVPqW0wDxz4DC4bAG2NaxszPLdAwdh4hWv5DqYdcWiSCzS
cICZweJSebjkGTEgEIyNiB9+7K7ZDiTqoGjU/6j96gw+LbCmwFtSQ0qnR0yzNLzwpICnzWkmZhSH
eCapzVmo/92cF7rcSq6ttB6C1jlCYpF3YeelWh8FRE5dtgemFbvMLU3TL7AQ3ai27IbUyuKAd+Wx
cfFpyIbV0Rd4Okirx5Ut1HnpI+EZy95MOMbsd9gn3AVBvLDg2cY7F7AZBJb76pqIRlvSJ8OmlemD
ISc0xGtGC8cRFX1abWl044nJ1nnB36SpSA7J/6fHRlMkxXESsvqYPnaK7BnhJRDk/bIHGtD494Qc
WGFOxRbwuFlVLEm0YOhBZHFP9CvDhVkJvUbekZcJGYkT4TCjeDFYRBEdbV5/spI7J2CM5JrlTzTo
mBb/cbwJH0BsPTmA8hj/6i5/8U34x8Xq/lLdvZ0LK8gCkec8xfhEK+SsO2vGk91YOFkNWT5WgS6y
CvOwc2+e7hu0ZfUN2+BX5Zfl8MrZF48m241+aznRLCnfEg6JQbkHODG2gQSr3KpORxdEeEo3H+at
lrC4KfHwIEBt2J/TqQ7kLFuTM48NY7l4wZnTMJ3K1pSmD0wNNKUvSJk4erYTJpHdIV/ypuJzBZ4m
o6Bkx3kRnjhUEZijK7HmhERCtUpwT2wp+S2YCsxmp9oiQBMJqTizVcD3oI7Y6hcHBsCdPQQxmUan
tMau5uK4hYRNxPKldJhAeUnkJTAWsDSUkoNEbiuOkQRlO3PH2BhZJxhQEijC7aJSA7ET8hFEfxtg
ndN+Cws35bqgutn0fIhtlhXD0tJjwHLLx51ZMz5aVkYuD7/Blcg6HJV0wYuD4YNl6W+hoS4zyJfW
3eN9iQ24XuKI3z+A0lu6v4vuodFf2l0OFKR61vM3nr3DHvktK9uPD28ie2c3UHnfuY1h2z7htFrR
xb6hUSotex91t49+ZTc2b4fGLQ7GIQP+/1kEsQzizZYM3OzQhv7iYC7JyGQQp4aE2tXfDcteMX5a
8tOGw+kTqVGZ2PI7inUOWXXwzn6Jpvuhfx5/bDE+L/vsH/rNv3Yp9uqjCt+IbmjT3G0JdDv8eVjn
3s4H7eWIIk+vUmlslfOYZNwRMRtlDk0xqFX2+PSP/0qrsiv7YWlBbaAFsv3FnXM+5UuuWMsMV66T
2lsV1N2bjTwLC1APWm49CN8YnlZMMxeuq66o7iwEepa7Omv8RaO9yyAzjuoADXEGslPk4GadNf37
dLjxntyojTxrtWM52esLp6UcTJGsgPxI1vWBfS1pWqWMYE9xlPz4i/wqN/z/KmWltfj3XBKJH9tY
VLGpO1/s7MOplESqnF3dyte61e3t2Fa7SBZE6i4PYpVUChZswZSDz7yf3+MkGMEWy5DJO0EMm9Bd
2h1soUap29aHlakRnIRLOJo6JFS/6x8jOZa5c2YX5UQraAdb4s5COqwDti4sDCsVR8DToQKDveKk
c1jZvPzhQyjR6b5s0Oaw1d+5fIolplrrS0zcREidLViyDKSB3OLdFrt/s4+9T3DnCdYDGqkhr02f
P1ewjLXg7GsISZ79J7qwKF9vUHObfmweUZPxippaL1B6XRN18PimbffrGLEQhN9NywC4p5oNx6tG
Lb1rH1zhaUO6otQNF3c9YPlF9VYGKiF0u17jKX4gRw4eImgOr1mwpy3HwhxgBnBZFDXocUAth28n
mAwxOEi4gGDhLjzOGyuPsPlCcyN0dhdRs6Ve38nnFn4YEAd+9e46zMcrEmZBitIi/NfBN5Q689ur
CSVWNMcNyt7udukMtw/4FlKxh38GZEapg+mQUhzfM4daJqcLgTYPZApabhf83WRy5MHWPW17dVC8
He7UFZaw18EBvZDYX1cu2n7U81m8xYCVgcO8QFBCO7HHyx5rrwwXJ4L6pYWmbGfHqW6IbllZcXoO
j97Rx30ihWSWPCJy+L9W3Ubq+FWn+xxph9x6PqO716XLDA4J0cGGB432C7+KTesWNoaQ8JmNjFUn
+048EuS9dRTjCgeEak5DGXuHTRYvZxIhS+vVdStbK0Hnoc7m49Vwz8z4Kik5G+84IVCiNw7TeSbv
dYj4C1xKpg+n36YIZtNy4rQYjEP3EOARe9fop21CkBSRXnrkp1OUSjoWHK3s6iaBjLkQ80zFtmM9
Gk76ppeF8TjWlxU0lyO5gBNJrmaj4y/S79de3aM2dxgUSL/QbUhajX6IBPkY5iJa2gajouwztkEU
MOqLh3MqxTw1GF7L9nQuUkeLPlldPSDWYDhPX3PxYvRA7ka1hIW2ZC8h1Crg33LyHaBGRhUdcCm9
tPz7uqgsJLFIm+LlkmtrPiNKhFbyv7KUFZrD1cWXI3ymZsvSlmo3MewSzWWzhlTw0EvIOb/Di/eE
t90v1I3i5fJswcDiYhkoJSW/EuPnfg9OhwncZi05+s8jWcdOM3MOOaM8/Hz6xr39Pec799Ux3/ix
JREEKEQnXlbOUZWvuMOoUDpJwhfTz12EekcYHWaZUUuOPsshbgVZ2F63ctvBr/TGlpMYrU2CxMb8
Y4S3dOpj5fSkhWTUr2p6Fkht2eYvKFFDurl+QAzW7TJoz/K3c2BkNo2UMFXhkKmCCRYvR/rGUUpq
0AXID6/qyeK1B/hgJJsok+zhkto1XT2fNn78wiUXn78lExzM2n2u78Jp54H+7N9pytzrhvlXjP+Q
dn6qF5AhU1IeXjkmEEUxuF+MZWLqnQBEnXb8yoWvogYzHr4sR4GnsF2qH+DSsV60X1ZOsR+mra4l
AznAx/40qbO3qPwByTNJBoahPOHmkJPVZlXPXtxqsLNeDRoikdqjHA7SUDm/txRGnYFtdrJnBBzl
SmX9ruHSQ5T6wBVB18ziPlgu//S23Y4YzXqNa6VdIPC4XGmlSnNIXx9UcsPyHeADXtNdDrhH1EYs
cadqzikUZSUmxTYfA6KPfN7t2AJ2HWzZbBQrGSOXZaca/VAOlSh+wpGllPikGOwBMfFygjGRGrvx
XgSRcDs4suxjCZ/qFYcXWiG5x7mw6ujfWyn6vbzqaxH0nRtQ7M6MynNh04o0InVJmhiRspAmg5cc
fsInsERepjOxgUlo6P3ahfqM6D4OmXWzmL4kR3tMiE7/e6z9BWVnasfQbtbtBwYAZh310wDGgUDC
HKaapaGgaO8355gz/myrN0bNkWbXG3T+ToBCNP8uhioToX6QZ3xj8lp7idedZ00oB07Cb9UsoKqz
7LTc+dktbqjmExYjUhTq830DEOezcy4ez0EDjTBfRxgdqtB6LRrSVMv9FB7hht41v5s7QVw7ejdI
9S4z2sV1itnqxVW+hQYRU0Gb1KW694xpaaRSvVeXMU0cNE0qBlNrHY/Cy47Kxyun5NHW1EMGQEHc
RGB19uuAmr91x54zWOA1oEw5gEjtgIaRLIOtJHsa0KjfhWRl1TlAgdpLsRovgssmI36n7DlD3dcn
RnNRrO/Y9zV9sh8Gf7M03UZIUZKL7Q4zhDqmHCd0VPGA1vM7Y3hMiddBAv1E58AKocibajx8vVfF
O/WZVIjM9/Bs/s2wIpw7gn5QRmErMbjLtB48YAYWf8BrAsmcWyNgtJz9oEEw2RVWQftYr9vEFj/l
NCIJJxgk9pSQBQpFQVz0KVSGYCWQEoqBGLFaD9W7EupBVNGAPHYW6zNU2eZsvEbC+DyuIYhqG9P1
6xvs/pgr5TMt6AZnYskgdUFC6gHDkDUViZT/+vIb3VjBjTWNmJhVAjwpeTAFjbCaQdSXlQSaJ1He
f/sNaxHlo64ZNeEkLJZMO/wK6+hCLxUhhpk+5idzn8GIOJDSYFLeQSE5lQNLeUJW2EzB/GL0DrrW
QSZHfPOg8vQHrqzNkSCDKF9y7sDuzjnCZxjBQrqG2ME4cjqyke7j6znBjrJF8bi3JmdWZaJQ8Ao7
frFFw2ILTogpQLDB6tBorZopePkbs1dcTPanaPkzWrr6mPqm7B3Ht5WmEFNeV/1DuGMAHWuF/iZF
pb3FTLOzdVt0paY3ODDXIF43n/hIcwE5I1x/3mr9oJGsSSsqLVZEIaLyC/BLALS3kYdN6lSMY52h
8+VDlQkvKgaU6D4wDfxbNB5UI2oLq8XrzjSfBsrezN3DpXRbdutkt91KdyC70V4avWxSi0U5XES1
DYSLD6Fqoz0RdALNB3FKrFrhIYKB4ireEMFVv54xsEpTg2aPHUp7ApLDwZF2uzd3Qex5izTcjOnX
+oYMvyRUiwun4TUY8shGov1iRzxBXx+FGgYLvUN6GHIGVhGBxkSghw6DkU4L5ISZQ2Q2TL/Z29OV
QMFI+GdTQHuDFCJ6/jFTsezl/Rrbw3mwDRnyHcrG5akQlJLIPv5I7BycA9X+ammmOOpY534AAT7M
yyXSwh5AAvO6PobuAUqHHhsGuzvf0WFxdY11a11OCjwf1gvpdCqxZrnzddG2gsQAzSpoTEuzEMGP
Y/yFBOPxmqvSPMzQexI84CEIpWRS1tGuc66UDV5hqks9hNYAgq/C1nOmSaO/LWlFDYJBqxbQ1fyy
7nBJVnsfTl2P9hCgucrSUUpsusgIPIS9TENnbsHI1Ajn+Q3VOfjSVN2wmemh9XPska5uTZsKzwqC
wFT6g67mfizMLDqqM8S/7v6xPmgykgW2wgu4OHg03dvL7bxNFC3B5i7j1eqVTmAnrGjV7fN9WwNl
1BgowS0DKJadsHG2ofrsH7FmoZrRpvtrKcJ6dU3hG4SlNMTLXOGOt9cEmqt+dVLzKxrIXR/d5z8a
budoIl961Xf4hr8oxYWzWdGVjr7Hlf4QpiLMJtd4Sel9ckm/VPAoi7VJI2/q3msZcMQRwntZVY2K
El2rQ7RVrJuDYMPBKiOwF+Fb4OPQwMjymkqk6IAelNEaMFL3g+mnsRy7R8Vums/CB2kqOnKASUYw
OJUq98iKP/Zu+LSIe9CiQ3juaE67dDNcbJ3sG911V2/2O7yNqvRII9L5jgzyPhyx10Kq3obNWPOW
frfPSI2Gc13n29fzaV4PsWGVDwgNJ4ZZxjkth8UUBgQVbmGElXU7sLnJAvZmsapF33hDl6uMXavP
6wUccVpg5FCdAMWuFg6SWXKky+B2g7uJxSdhosptHeAn08KLViNftOawulqIBMchYToB9W8q4CRW
X+82qW8Pb++QY4YuLv9O39SSPMIaL6+/WYqcyzumpxw0zHfy6r8MJl9YuKARY7/eVivoNlU+AtpA
JOIctl0t6HJQu8jo28sAY0dUaD6SprU47ZXzTJlb3ln7cgfjErqW+ftcMQu9j4oOKwFDlt+IcRwd
79zxOuZOsxCuf1uMRnlUgbzjc7gWa9eYjWsGo8ma6wF2qGYyGBe04osUef8xbKnaH1NL8F21pcwV
yPHhMlmGS5u31CG8ybi9RYfRb6M8N9tZSVv62yq/yeLV12RwyhENhLR5Ug3d5lamWu4Mcg9H9bY+
9qCY7wrylnbWNRsnhc97k9uXiOdryrjxlsVQy55PRUauM4da6Qd1V8+0boQtxaSIeQ375x6HLUMZ
HdL7F5a4ljBwoh5VdpOpmfbppo71oUZ1DDDTyT1jSg4bYxCDLy3joOgHl04tfc3QF5pbyV4b6rX1
aSy/WkdNaYewujoMuRozhmFdQFiCXMaUtzbiF8hL6D5zn9j7cCSSaqLxssKSDm9aDn7TwOg6Lp9O
s+kVlujU3be3iJcfnZt7WJyvPAfzuz5tMesYe55fFxkFhizILMrqyihHmDLMIsPIoNPx4I9e95sB
e2+13JvPURGKtOuejJD8inrgAxZCBCMqyYkHb8WATI74pOllIsxgJU0AmOLq5ooRy8sL9oAa7pii
rzA6GKDM3HRyyZ0iIXHqXfNGlua0OcSGP78/zX7t7jCunA7dS5K0rnBFtBmSVm/vVP+1ZH44lIWj
v6mCY9EQJkDD/PDHWuHnkGbo0t/Wf/e93W30cL86N+QuQ+jmEP2oucA3oZAlaqoUd/sw6Ub9GQrA
JBVHypPqzpzubP7MKFTKgEtkzs/WrBHzsweNWQ9vhMtrzmT90OdbGxb/n7UGt+EA48O3Wrpl2Bkw
GY3YwBwsem7XbDYpvvj7RxllSNMmfKgy5DSezG2tooNj6Y9oeTQKt8ZnMM7GQeXaPDFUL5ce+ENU
U12gN3XFfxdMYre2ja61+aS4GGhhyFM0YUEYjKJ6ryZtOI7hpObCtTdRQJRmOSjZ8AEmTUqqsODo
Qdu0/+ZU0VrU/SETzu0t8p41Drvjmz537PI6TID5XDERTL0XkIRwDIRO0Cthr0y+Taaw85u1jNpT
3SlvvDFK6PxdSceaiFVzO9CWTrwditpKu0JhIoeV7o1NCd3J3tKLDZnHO0I7Mxsdc+semVXHLF1h
Gj3fveULG1jCBoEiuaHfbWPnSqfPFrLdwUXQks9CYKJ/pV+OoSdeq4z2T4WTy1E0VChIoPND1kX7
2My4WcVUX+IWz1NbaBeQi14+/AWky2rSulCLxQmL+TaeuPK84wbP0ZFHeqTiGXQOtlQe4OuC8wuq
viSKUtdcZfe9gzy1IOhPMsrvhRyJ4FRgS50YVQTmSe1uyY35ci5QvHb2yPBobmxFpHQABV2CH0Ys
mfrOxtbmMdocyKU8QXLv9jKCkchJIbHu4qxIGqJBNxyUPZjFZA+1hnl5Ia1F7Vl9mNDW/9WC6muU
3Ykxze/iI4QO0PqkmpGxQrIi+qHQcBt8knd/z5BB4RXexx8LGinPJl627FkjQOzi3mOyBUPo4WDR
An18WzuN2b5WUfcYCjurRXoBJ4dZGC2TAQp7v96B5nfM6snmWocBSY19R1Dj6DnOTT/Pz0dHF1pU
ZeMLgO4+R5PZB8sm0EOFoWRK2JMEUeRRzPfmA0heakwMDCSYzR9EveCBtE1CWxPf6Oei7gLsCLQo
/i43zwnlLsz9enBNxjJtd2ukRuWhZoF4y8uZweKDQXkbv4ibuid71ud45yc54Utz+Q4lVCF+ok0e
CtZyMDOfQcceuhACb4svGt9DDbgBjLN5sZYW8w5rNtN/3cMEA3t80nDD9XDU4R0+7fc6N5veHdQd
fqrCruc09iL0cADJZhyL86zs9dU5F6RGgGfLw6zh3FfHdG1MB9cBfmeLoWirUStPT+5Vbm+4S0aH
aNsi4JSZ19Aa4QpWMpcQckOrwRljbuVb+nar+abx4Yw1OyZ8UI7SSPqkx+NX9Ex3PFvzzfDxZrju
gLFKHN5EYptviJ72pA5sKAoGLUoK2nmoubeMuiie/MjwdoQTBQWUykOHo4C2kvuyYSLI757TRXfD
rD7VcZ5N+65uC5ZjMWJu95Z5A0OtMrHzrVv06FizWyVjNu9I34u4NOOhh1+CMM1vW9+utafBse23
MN30T4kvOw6Ww5FhvR6s+cP7x9KZbSuqJWv4iRwDEURvmXTSqIiKeOMwdYliL/ZPX1+4q/Kcvasy
V9rAZM6IP/6GLRJdMao6GmkqjSs3nZxH3Vs47WfQ+6+cAvsuL16VPXfeuOKsa9r3hnMQi73xqNNg
r7VqMtgoNsXxnybnOpEolnP65TSzcXzhSZ9zNENK5R4ekk7v75IjBESMQNWt4iuSx9fQJ3N8ZFjs
4w+g692wfAYm52jHa8NDfCRdog2QMzrmESmgUXROaoRidUsyuFhenM/xfgKaz67+Kf+IqPzvBEbf
jjo3uf6RUEmjRfXIOVB5d3AonFWwCynTU3d8eXp/rY8jor8trQbfbPyVmFgWXrvYGX3uVOWfD//+
cHZ5Bu3KFSpnQpTM6mD9DvVV92bZ+mB4wZmZser4+Zi+T6HfxnrPa7bYYGCBIlzDKcSyteFoeD17
/G5nSDzoB84hajKQ/i7JAer8nTVbwe5q71/psepzAcTGxNLQC1aKuKeWZ7pt51G5foUvF1EFQqsR
l/hzD9nwcYx178V+GWyr/IL+EXAEX+FKvCkDTG38vsOYpTpVzTOHQpUvJCC7pIaCz8WXdEfI0N/B
/Rwsiue/0bupzgndaEUpS0v6vTiUTpcuFh3dhQPhlocRamuTRr1Z+y/aSBylXwiVZKDhjPk+W0c7
c0cOwnAlqG+NJWbGiU+BTMiY6m6VGbbfUU3d0W/cKE8e5I3ApOfRu4Ezn3PIqCz3RyM4AAgaXJ7P
OR79UYSP/8bnCZvDM7jt03vQHeEw4/AkGxghEdJOycn3NTAoJpThJj73+3uI+4FRuu0GwUJWEq9Q
Uuqlg80M3T8EHNZjl3vknHakBNq9tpip3HeD3eRF7Ogz0J7B0W9c80afZjsg/WIXkrHGExm28q1D
hOr+77bzFr3bPyoTZY6GJPJglbDhuktkTLH/ZC+HDXIxWOwmb2Wm5gUR8mFTAxbisMT7Bqeucwk+
BSzts+Vecv2k/hb8f8l34DRyj8m5RPV/ZQziYF9sPr0DQm3W69cmSQuXG9WSpKNGm32CFb5wDk92
qVZwJ7kFmS4bTd6ioauM3qLiHvE33qARNq9MSvSW/Fle5eyP93u/lZ9wPpJk5W2bgdAjkXTah5jf
UCGJkU3DDGmLd7RoVcfrnCYdM24szSeOQM+PumzymwWpvpLzD9ooEKeMEs2C2TSkXKldSI+Aidqp
7H1yD3yKISqHQhwrtuhb06bbdN/SQFPRVpguttzrUMPHTZa0ELyMQGNaTpyxp0V7WFnsmcEngo4C
UZdxpf/IDz4otGv2iO0JeOu30ddPvdKDPSeEs51zlpkO1fNNnSy13/khPsg7GKYVCr9bX4uJwrE7
+aKhtrW02RbT6pbT9gjcKow6qHUsl77K1VcUhvJkvdWKsQYk6f9+8fw5ovmk7XCKIh+uIHgPkfuS
QiyszO1S/Di490iN7zYS1zblGJshnQHt/V2KKJtCnX/KXwEvlQL54Vnzd7jr1YRV8Wr8nQZ0dqG0
48AAIQ+zsV4z/f3wn5xjHRpcFMvspae7/QeU7WxJ9RSEjB2RX/LvM/sxC7n5r/LGTfoZmRnyU/zc
m1dAzdx2/nutoRSWW15tNxH3qHtEqSz1bG+A01FvzEJiB7sH9+geGYUoZfWiTEzmlEwq43a8zTtP
pfUW1J5obr9kRRAPnTzDC58a7p6dFzF6VujaYFIpfgsxK4IvXUCh7MPmQruPtB+bOiyJ3mA9Ip5o
cymx52iGODL7uDXxHPJr5ItLaUG4C5JSuQNyEfmJ/24LWuH//qrcsg9ay92YgkSErx3Jcn5KCBhg
CXXMA8s80+fkh4mICFP+lpTgVLq4Sb4cHucvnyOXV+9jl1PglCSfVfhoBTwxvkC+Gjb9JmQzuD0o
SoEw6G34P5Y5LHkkpNDbWBhyg//7ePK2spDkdx4en7jmhYVPKl9DPv9XYTQC0MWrobXiXbC1+aXV
yj/ftCAYSoa4gCqEC/dwiEyA//DzQiWDmn3H7kN8J22+MOQzlH4be8jiirnMYjTADyMFFPIKDShj
EIAgBtqMtN9wXRluw/Hco1w9Oy33DdGedN8+UiuRUQ/7Lg0eBLuzjWsCT0vThWVa9GPeXepYrm+e
186TmF+D81K0/5SIvBWsOeHJoWzAp5oOmOYAKwD+81Mh9+H1iXVEX2LB+RZyj238TsD4ugkEObYa
vhH6cpZBjoi96/orcTWHS4f9mBqtVkhJRCsBoRu2CKsKJzTsC3tQCkd/Q7jjeWz7ds+DD8Z2TyWB
lTPuHJjJso4g8bpM9SF1BRD1gg1emCnkIpnjwjlKp2tojRZV2gz+U4iZzwKSFjNEYMI+fnhkLdG1
oPkBPZ18xXHGZMcAFd0PvmcFsQgoC9P5g81zLp1jwTW/C0ephEyWQkgSJ2GmVfAFuQ9PA6iQXISg
mkBizVJmf66bo18HFIMqKUYS3B4ijArLuVRwOVImaZhfki8wCYtrr0BELe0pCr5sAsalmMdl3FTM
pbY8JYh46GLgiGiWXX7ZNjF0N5x12hxQm7ahdjK450YgUlzMligtZJZVhXsiROF2m+iHZTr+ADFJ
MmBdYM15FugAwMxWQXdLajP5N96NazT2MCtTZi4Mn9NsYgSfnvVWN35lTAkdOE3MxMlhYGSl9jKR
Z/4fTM7DFvx0ApkgAfDWb3VBTwYzcBtcrfC2B5Ed8wHgs1GsnFiyz73bFtEbnhywqthLow2XEDD5
ohgK88Wt9vAI3owBrqzw58VrXfiwb+nq9rN6iA1DtgWffeTYfZUByAvs7kjnBnbRFYgakaQsRv3e
hyxXHhJJlmjuCSImsG/rNnHxpSzzQGhOxLtALPiRsO4Gp+CiD/28wToyaFh41sEUmR8Paq7OBc7Z
b8QkZElhmTXh/CzmC6A+iFH+pddogXXRxnbpZ6EGAAfO9tPpAuqLunkwyp4VF4+hPdpbwDe3gdKK
83JzsNtvb/XkYXkUo3Y9GI5uND5PvHABnxop2L+hSOV+y+bnfm92/jU8K9mxXQPE5kbB0YFPJPNU
oMQ2pT2VxegWiBk4fvB032OodvtZO6i4Oe1nf7Kfce8JDWza25YHhKR9YyPoAOVK13z3b6g3sKf5
Y0ZwU/XCu/uNbXjY9nbQXtzPy7MucD0qELg/7RLc3hR3zFiRKW6+fxiFdaMQWf9GyxkahM3aJlQy
aDxwGUU6QPAl6dwEq4B09q5cCl87JVuoQ0wCXl652tXcJqxrb3vHiL5Xm7uTrZkUw2YkZBqyYsqt
fOCmnDw4CjAnKRYzbDGPBOL6X6uvNdmegP/bJpx7PnD5IImDnVIWScCUvTMqnQDR0Aa8HCoD5Ej4
uFxSDjuLIxprWdowrSFbU5dNXo6Ojv2IP3fulE93TB7nZGGtvtM7kIz9wBhIxMRfd1lRB4f9+ukD
vNBGH4tSfTLx/EUpsEUdK/xB2Wg6/2AGoP/VnuqzjTpYhdasXu+uus3et9m74Z44xu/z0gd4sb6A
c62dekCA+fs8Znh+mi6rQBAu9naeA56SHxYF615GiXBBRjwMvVaPV8LnqDUg/hFSLgirLQwg/aIi
9sPrcj54DoGgmTYJnNx6wh2CGid0qmiGwl243osRA98C5xVEo/gHY92wFss4nMWKL8K/7Uj3cA5l
YRZsh1uCxQFrp1s10JXHAFhXu+Dd+/dKqHZzihfq3dHIt9Qq5wh3lYRKmaq7YWiNkKGPARmAZxx3
NV8CgFBO8gQviXzft+icLDXa+6OFiP/8F0+O+mtj4XmcYF5Jj7wVaI0S1Tb7mM/gyLLXuWnPcHh4
xVc5dX6izDgHzgAUuQdvOFy8ENiBpGWwX7Krav/wme30r+QvcCG5VzwnCCJQST8OOGK5z7fItMr1
F+8BxKNoJHA9aSU4loJA7AyX6MyM6oPhvjKZlWMH8fjiCHHuVf1qmZ/wisBOiKf7FPk8asXoqJ7/
IIdZHIKw0DCpYDzbRW/KDWTBQNonTEFEQSK89r8jvyeVIQ0vceq4uojNjT9axahx3n2CI6BXpiBt
jTHn4I5bxF/eD5Hkp2TfgPKt/BGjFHzfJVm9R2T6We3ZKgR3tXM5mED2eNAEsm5INtCGJx82iJiV
P+z2TUEUgBcJnDDoJUD7Dgqi6Nnomc4UIuFOqJ6NsbBUy38RlzK7Kz6SiLHoKHo4xmBGdJrA/Rdq
KtlHPHGMvWGHkyfHIYSuhbqCTa0QO1lqkH2c4/8U05blUvDgJCVnplBDCMjknGf8zef0EDcThQcl
JaPt6CtXEhta6ZcLTcMyokP6+wOOrl/hioAYW74Nzz/LEHkNR41CpdHHiiuJ4QRCeRbHCGopFCFL
1x1q1PEgedSLItnIAjIAKKgQCsCYJoGFRomrTZQCRJ/5e6hp+C4sUItxbjGXS/XS5tjM2B1c1hg8
Ds3+40OIOz5zdx8udAlpDafOWo6cLgN6ecR0iLJ8EeJqqiW35NNz+4dpQaWI9AMXDai0L6qjRSQV
Id6WZ/cDvgi0KNIX+lCoBFopht43Lsh6AR8p32xfgbBKmAFvyAi9kWr2IqGpE9aDB4G1Sx6+E/jw
jbrkTE8Hw2qO8pRIO7wo4rwG6REz9HBymlMcrHEqWYuchPvaf0/7qJM4mfkDKWfQC7Ann8JXFpID
8nnar/gOaODXeMwXZADj+ku94J42pPoYNpMoGJGXf0+6Sf+FEw6XRcg85FJM3Lz2fPbTMNs53aLM
uD7r9TUiMXxqjKgyAkkPsxBOWyMNxMF+df0FlklgT07/O4e4D1mQR6n0Pv+4y8ZzeCE5ldMdrJqX
w5S98ttV+nhOTaaIMKVgmURIXYKsiRwW+8+10CCOojC4OdsHPAGdhGD2HEdvpt2mzdxU7Pw5uHX4
sZbTMoX1U9pGe6zNTWcmPJ/7j+zx4vy3dhSeXQ4YMeJJ0YRwzqUZpSFvY69nFfoiYWgmwnl99Lcc
jhBpDp2AoV5wHXXtYz9JzAFU9BZlFkxPey03G7JMYzCfQzXRkVbC8LVNxnvOubQtLT7SbPO1AB80
dbpC594+XByVqUFtEzLyTtFKj9tqwZEsU+g+AfHKhLJIL2DCFR0dt9GJgNqD27xGzE4+Ov18h7iq
/rknHZeYM63eKUej+3cKVlgK0A21OqT3kQ4g9ucf/vdTGmwanRoJ2dX5Ph3MevYfYDwX0j3WTRBv
O2XUcqkLjowq/SNKL6bbbfKq4Ry82ejcjLSyPUtq71CpXtQtWXTlvmN5ASrOhBG2y1NZtGA4cIFm
o8AhAOyrhBPFSjPEnUQKaR2hbNxKSY1gkXHqMrNRDyGsZVlJaY5xIhqj/xhdgYkZbJjhQM9aqSY/
QzUUwDOR+Tbjrl2O5onu/htrwL3OVs3h8xihTCSElc5qQS1RKZQ+UwYWDENxdlCRNAdTmM/Xq2LA
unq4ScKN5tIPk7lm4T58nYMRPRITTN8K9CVj3g9LDuKkhKz1UewjmX5OKo4jEwDNR+I/xYW7gyfb
tqStfLsmJIvuN4j37JcYWOZ44r1WXPpuGuf0VWBt/qgdrzDJodd24e0GlEIZnpvLsMCNtYNNULiv
gasi8ozrMVXJwVIYjlSIGBhGfBl76UwA1bE5NLztLqEeWYbf+QQtDaRZNhYpIfF5yilu/m3Y8hSf
W7rCEyA9x7bllkzie9eJRJSMdkiwAh8GiCwjF1kWLsbstLgGLOMcnTO3khZVmJOSYeS37RXw+Tct
6ZplVqc5nwy/xx6/Lw6XHX4rbE5QcEAyBJY3MxRaHCtoT5Fzw9XcX1zRlXGWEHiM7gOd5RUJCDO+
AEY95QzVvEKx6LBD0BoxEPI4TZsIUY5PseRCdcph/w5v7oepk8I7ExvwWBsuxhQjuK2dfTEYE9i3
S+F4t/NznBv2zx+5h+tcHKMKA+769S7IYK4c5sVrxWv21QmFpu3+IU0DpzF6PvMZ0//ZyGYUH6XN
GZ5xLPL2Q/NLvcNJwqdGA0kRDJ39iPQtqIN1uhucOELYWYR5mrScBJK9bB6wjCLYfJGCwzJZvpcs
cylpDHvDKcUL4yEgnufi0MAdodKAW7jj0NapKOnDbw6UuhXHdORQZCo3vlHvtUJwgFA1HObMnImh
IqVna/84l5wf8hiRd4J70NaVzLOiICAmAuwQ8Waw/oym0kpCGrI1avm0StIO/AgMjkFC3MLNVx38
RHd+k6BPV8mn3fAcl/ZaOZgoPtUvwousFzhNPei003JDDVLRjf4+G8Zw5IsRVYVG6S2FsE1TB10T
Cp1Ia4jiUBnmnILTgBciO8XYc+og79LcBDJfNMV6ssQJV2M9MxlnBS+l1eaJDpyJEioSX1i00Gsy
Pghs24hsRGQqUNQxS+Doc6/ZZLODMCuN6m5Fv/GqVcabUmZAgSEuQk6hLV/8b22uPycKNRh5ZbY5
Z7tVRces53SigwpQh/kmXaqjjgX1kOa5flxtAN9MmwfCYvLO5KjAQIYDHTfp5UofkmH88FYWHhjs
XkiUO2Cu9NdAIEARk2VRDrH797/wqZEH/3p9qigO1EcJaKJHVHpdIL3FkqcZ5U4kCW1wYT85H7eF
VSU3mQ4aJzIREsJUl6KQtRe1xke7yQYn5ccWnRPZs5t9dmHLKuVvlJ4lVRu3jLX5Qs/3OCCqofhD
SOMQnAU4zC5M+bD4AGU0G8g44W0iEWdWq+PChwKd/SrLUrBgqoOgKvHoOvkX5t18Ipp7cm241i96
SnO6q+HwjmnHDIWpUyYnhryBEaABAkB1j3CuqK6hev/2kfNaNLrFb9y7Dc6ICuyJW+uOexySNWt2
FP4bciQKwMCB6kxoBj6yD/IOLYcR849KzbbxM8FkZRwU5NOA8TLrzgAj8MUcm+AZLjF0zy2lZyRT
Zx3uQNt/ZSKMRUjd4bbg8rqEgwEMU4Bts41GfF8OE/YvZGOL/rrV41yZSirc7E4yAzJldEof9+6d
SdJMiEg+wpEW8rTOoFLB/kYF/T2NoJYHmdngs93aCpzjKEnn3EebOG5ZiO1/TBmlgWx2iEVBhQfq
kohqnSKXORfSu80rF6S9+2KNsybSBpRzl72Jr7P920oWborHdYpmA6ieL8cTQP/LJhJSGmJ6klnC
xW+fUf7RwVfwJqRLediEFn+z6cvwGLbFVpqfGfYAEr6w5bIZCo1GZTg+h1AVQ8k76HJu/NnwwAxQ
b1ghWCYz8M0p3Nmhl61pk7NVCzgwa25/+wkPo5Zj4Q9LIiZzXhW2PmGLgQgMx9qu1/gire87tQ3o
3j89vv/bnWACvcDIiMSZ8Y5ZiUeAFNB4R5prUsl/qR2v9dk5hCBRHhkpAXYX1xwllqZaO1TE1lt8
PSj8hTwZHotnOqGgrTla6KKq+3ybvv7xIHBz+PVJI6PCEbLhUZWTvOO5yNsRSePEc7O3Eefd5PUS
1cOcWwVbW7ORzusMNjj+tgF8wWX/pLnfJk5eZB0IKacA8waURfchgIArx7MoFAGgaCzYS+jHJm+M
lYDCcCKDjYRbD/dUHPiM4LKkKNNXuLwcMtYjZIBDM3nEXRPa4mr7uKkirpYQzZ32wQNN5ywV1PQw
pUWHP+m2Z9dxN1waxPYKsRRZxpkd5tKiJoAUUl8c/RtDc5k1E7gp/W9Cw1fNgUB0t4I0xQY4IBOT
7RqL8VN6hfI6M+XJfNMscZeWP+QIuMkOuw9IJ2SLMTjv8p1qKRKANGlGIEVAO3Bvj9FrJ9FpHUI/
/AaaG5sJDtPJo7t6IylVt5uHmMJrLBtdUHYqiLci20m8ZGkylzBcluDi/Q5HG8GOYH2yES9v1KpF
l7kSbxNemC5yK7YBbpV9/Kvkk7JpgAldpLjUKCleuWiUBNS99zGAgl8kfmdYN6ObNePXGBV7dobA
eZgQ+Ffn5aDhaDk1758iWA6ndgO+iAzjSBNa8kU5TWrdxc8heA2WxNuXtSO20MvihiPEsu2RLNoB
SyKqbrKAvbQFmu0OS0dnLwK/UO5lCYqiJM+ZCtUDJUYhiQFuIx/8ytfzFB8ciib2S7z7uDU/1hox
ezXaZz3h5+FUJ3PhKpYjITQ2SDq2z1Mo3Eo4Oe1k8SeSuTWdJ7yair7lzMH2yksRHpI1es5gvHKQ
lg5U/jRj3+Gk4+ECaO6FNaYRC8F8oG2comH1z0BYLzWWHHH4s0KFW8UuZC7xj/2scS+Lu5CTXjM2
X08SI2lhwQ4YOwn2PsF529vzWsOLifcSwN0gbxkM54Aqb7goMZV6CPn4ZnpvApXy1bdPggJmAcyK
sGGMMQrnoPTjy5Y/jYslrhwwfjccNi5z4ThuTDhfj5gS+38SVHLjFeGJHyej4SK2bdVmxcvjLvh8
kHUi8RvhcMKZtNOXk5P4LbpaTKo48tDIrDkqYfaiR8duDj9qh+XFbdTpPbhKGS/AEQd4ki3+sbk6
J1Q7wgZ/YUjGP9rcyFNg9dY8PhsmodQuqAJ+SjqnUUDzB+7HioqTlHTn0MgR2GxSo4/+dAxWz9bN
04PTUXhcQRbrWzzry6crWJPMLK8rbFbUDjmw47+6Nk7BePYQu8UspCIPMWQ5UXfxORs9jL75GqAW
bW8SbH4KvtIREemaFRXuAOo4lXvgBAOpytnoZhiRHclnxjbK3/BjNN5Yjssm5saC2Ge/sx7ZYCb4
IzLqM0UZHQvvhvvjWpaWaKnX4D6cL5sQUMYl8ZdVQJjfpmPxl8QQAnB9I7Y9nMtijydXh2KS719/
qFG3WPk4lWr28Lf1KE+Y4iz+RBwwe7nz7brlNQaERE6bdxXp6aMZitb6Rrgb0xpkQJ+AocadEPjd
YO8ZNCNNOiEenYtHEobxTyfd1BUfna7iInMLfm9BJX29qKkc6qLMWCzPWGCwB8uakUM/23kb6tRp
XdpTSilzKFB1ngn1XsbgmCluNo6cGA0gef4LFoWhCU1P9wqI66Al4uj7c+SSgWGADka8JgILFzwa
MmrkuOkzzyS2TFLDU5YKyoPx2nlBYPyj1KaIXYN7roFgLj6uYbItZnHx/lFATZ/m6cSZyiPC47vB
Mrntiscu/TNV5ppFHWbYYjEJsuswpQfM0mrCSx6zjLxC5KSsz40Q7nQ6GPohiu8OAXYQBHEgQnrb
HcqakQtz82BXEdoSo0JRO8Nnp6HsOdvzMoAeKL2N9NsirsLsQErpF46dfiM+PVMu2hNtmNbxPhdX
3pDDLePf4GLPYtoCb2l4axScG5ywYfYrLXy2lNnEDlX3O3Nu0BOHRmcK7FRuQXTH/YLazAzjXGAr
v6jjJRQJjbJ7CeuA5cZzydOoXrDf/Kz9jy/nsOjpTtLWcP0e0HslyVyM0OaWPZcNU9PQ5i8mOqI/
ZxnW8FzEGFh0XtyqDxK77d5l/+2yWNlIH5Tsw2yxKzqP/uceHcpeVjMSuwSvlwz2Wrghks1W+0Ai
JyozpjaLBoUpNY9UvnunvLl8Qf+ToWA4YTrtwnGUak9ajWzP0cuw5eZ35bS+eleG1953+WxgsOJO
fgkerW0gP/rpLffP3zEmYQXoICypKPnLzGfEdQ3r4t/RMv2o5mrGU6Xf1BGHNlaqrr7AVd8CBVfJ
pWqx3L1Ok6I0AJIEm+NlJiLJ3RyP1HoORpYyvIMMdJxOLprSmV+DTVFk9I/OU5ycADZZqE4AhIlc
zLHsh+Uceh9BWoBVPG/0BtmHn+XBcI/mX8/4x1uoB7DEIsJWXabwx16871VlAj7C3Fgst17OeUz2
8tU7sl1TuW/CSQuogMQUStLvTSyLYgosinWgEFz4TEKDGWYfIsMxNA+TetO0AVvohWEUnAgBTznN
NPJ7V8SXw9YRHqbVZ+zBCLnl53xtsPGv69JRBAC5V74FAK+cGeI8Rw/KtodjOPajP/8/RiBkhCpQ
Lh41Ya64JFUAblHqAGDT0GEEy/NC0U6HEYFbilwoSump8b7MO9ufwxTDFPHiAbVmz63lgTApRNcB
niWwCMBp+I4SI8CD+zu+cD6RdCUJyeDIvzrS6H78iPaEKQ2elBuoEFwjIAyQ6W58rqDc0gTe6Yhf
IdPO6xGJE2g/ViV091TehA32Ya2T3tmLMrF8c4ETSQuoju5QfGsF7t1AEuaZsG8QlEVWBBQMlcBS
X40GuKnY7kRynhC4iV0CTEnm36pLeA8VbYghcf5kIgq+EnIUQABIt8CuGDwdnT57WXzbADFM2Bk5
SG0ABU7xF2c98B8SyTPPDaU9TzNDQXH3FTdxFfEdFul1iagMKdbPKOkdg6PO5/cYX20suzcbeUKY
pPLUY0tFnjbfnQRZCJ5jPJX2gZUPkMMxDkuezowmGDiFJEMcRtn1Jw1iA6CUS+Bn5QZ4rHcd/OXA
chp2FkVYx2m0zBroHqGfDv24LJGDKx3zxizIkQVsg9iedcmzimEN72SuIrcJoFj8GBPmAmlUogxj
v8eTGasNESo27Od4Ll042yrSaM/hCkEFuezEe4UTXQyazOxov72vwc3/fWhwmyAz6EzefktJrOHy
59118rHx+cnTGNnZzmGLLwR7M6wEhCT0Lqrsi0MGmObry4zx4R9bXtNuLxk2Av5TotCqPNZbEoYn
7a73TMAU6+Enfk5hYzGPxSNs9Zbw49rBSZ9Hi8DC4hMrib3F5o1Tpl8cEWtR58sCbvahuPnfhQTm
of64qtGfkGtseP+KPFdoIW0sKBXgn2JdkdxMrIXTwl7/RB7KjUE7Lw7UQsJ6HguZR5pY9iacD9YQ
S2jYXTyW8ekUC400xVcQovm6AyIEyYCdwfWbVPHKlxcJ2bTYZEsPB30OKB4TWqw90xSfmJ+cgT4J
xhPFrRbgDt09G6mYeAkXh903wA4LdD6gdMANs2C8DXaH62yW8QcQJERzh/0Qvt64ChIrHXFib5p4
D3h030oeUN9MfPAwRn/9/oFPkzJc4eSTHRP5KcNUdI9RNA02EEX6J+k2QERpfxn9se8Q1gJfSD4v
/J4LbYZsfG1meYCqaeBww4Wyz0al2KJPfYo/xnNO2lzz4Ii3EMd8E+vnHUIfj3Y2oqal9FVFZ7XA
uZmanTdgoMZynqBbcLWWsrYqL3vsBbDu0h3ZfRAXgDxd/1rikP436tX+eLQo3nZ7OPoxEHmWWfv0
RnoEUhSyNly/q0a9Kmv9YxCdYUcmxTQMhoz2jXHe3QalfUN0RXIMnABpCDLNZYRhGJ+dauS33z77
fEVOJAZ7H5oWcuz6B5ybBSSm6+cpmmJBGs8Sz/IGXH6MbBCiB4rO1q57GLhK0Jfsp03+gf8iGw0F
nfjQzLhk2Fj2xPyeLinCd4YTCwsPi2nsPh0Puh57ynGZUIQ4Dps0j0WYXYFLNmzsVOiw8MtEgopo
EqRSXO//rX8ZNgquHWnwxZlmSHfYw6RSRkWMtwCTxSQDdXRjqFwYB0vgFBPfvx75WhgFL61plh2x
wQB87SMMcJcdb1KBq7H7cQh2cnmlE3gtbpesmvbBHtwy71/i3L0o2LAagVf8ZXtLJAr2Pi54dPjq
ZZLeA3ZbWB972WRvJPpvehOqIIPLIyAhmcTUG9itJZTaUGN68zti3WmUcUhM+ow0+osIa2vuiYPx
gvi6VCjSPUvH8eToemRrcRwPh7RfMs4mqYA70RjMdpSJV5dc+2CiUS4EilEbMbRgt1jucVLiFnez
BZEKQIyPFrUjLRfD2fYKxiHMamjtDNK50zoeCPQZckr+A5/P21nOEEk5cP+7IOLGjaYBsj6mXm8+
nRh8UMYH9H4qZIcW762r9BXTq9sc/PJuJWkB7y+KOYD7KPISEaAf0x+89dm7VzU2XEqXN5LHyJmu
dTyRmJMWlMhZwKR3Q+K1ONri1deIcOufzS6lz6pZauEhnpHynGKgD+WS/rR2fDNk2+S5x6vXCZJo
kUJ+xBqKTXmKvwKzU1BJaSKti82YRCxCIxOE10Y3s9nokufsItUjZzPediBNlkNgCFRrdhbSPkFn
o+AXO+IHdMc7huCTNgue3iFLefVnwUl8s9ngrFR4kEInvnHepkSkpElioEbFgAzbBemJBUDeEwkS
YGbLAmVLlBx5eSvObogynH6fVGoJLaTR9Tla1wEXAedeRqEChJ56s/l9PPdmlj216HVJsuXlv8Op
RMpEH1xFqt5sO67d6JtBuNqIPPr5R0SkT8YHdR7fXGyZotlCxm1yk9YaAgeb0iKgZRA+5ecf6tI9
mB9grAs8NOJLN0CPYVTSseAUbqJ0whKFrmKaRIjJ4f9Kd7JAvQZdij+s/wngd5dtIOKpFYiF721B
FKAK4QAjVGHZmU2A5GFGeEl0RtPO35/LaEE8qq79BE3LuoE8fTvUHtwuqRwwqCNPh2nMEv7PBFYF
iCrngbjrDZ69OSWDcmbSiQkeL5QE4RxNnqM+VBT4lj6cyvHetUdDSJRFi3oSu1smaACzWKVImQNC
9HAt25kC21JbZdmiD7j1o5DVQ6IJ3QY3WPBGxVbmONP6o7CsknGVHD4FvTgdPYaqm2A9LdG+OcxE
5abKbRf/xxkugL0BbrgUKUzQY20k1IXpJ7zP+EnG5GsORp/mg/p2UvgNNj6Feyw9bcTAHJtqLwUC
kMqu4VAo4QIxhXrBtZn0XSo9aNk3Cn2ZdkozZmGZKx6US8NTB3eD1jG0oc/KipNOmYcLfxFxINsH
PIds63htsmFJFpekTjNlkBadrY0yiZBywI+UnC08BKLkpDscwy7PbLPAa8JreJ2WD1UBJwW83o5P
j3wc/gCRxnBa32yHr9YcmpRjGi2jMocbbQGusy6bagOOgp8/zFu7g0s5FtBkFQkpfcF0FlD3wyj4
PRVWhvBizCQHvtz7sB+Gt39ovIZM8IwmxSxlDqcQAItwaK2J7/KkLl1E5MFuQAnQHW+mvD3b4N6h
2HLdi/iJ7Ex0g2K8Xy98zYG91uhw5DPsgGhYjT6ETgNM4zGVvlG2ga+1OKahhSzZnBzpW7ah1PNM
0ulIvccru0Ii6w6gVkIdefsUXNIjUs9PjxFl6oHO3rRLfOA4F6JmwZ6JpxB53uT2vPwrBX412WAw
wthBQC+7broHvxbqTokbkdrswR9UO2L+Qtx6DptGrZ1rwASEyaNE5EjB+/NoYXrFyheVp+obM55b
egxF8QYyhG8/xz4fPT2txIgUmMX/cKmIaL+MzA/fLmfeS0/0pucqi77yh6sGnKKuIv32AfpYuFzB
dI2BtUxEUtDHICMcfPly7le1GGz7+ZYS05cqBXKtpKJE+Ks/PuxRN4/oWgr+jMgU1KIHSi1KmgVF
oT8Ugq85YQ7jCPYqC7r5gYfjxtpKwtXLIRf9hrlx8EKuQJNDTY/JyBxV94EeQRtFMwOgGiM6/OPG
nLbJWlZDi/LtO+VhkiKS1FpgiVtvvu8juYzAcTBYd4n0XhJcw33CqKdmSXoZ2ySP04Amj7axJwUq
DzcZNCCzlFr+yByRE+f62kzIqJLyKzSvdAMhCKw5oN/AHg7v3RcnEe738KSE6ZIMWhH+IXNsZxmj
mi1HzO9mx2XH56dn2LNjxLh+MAfdnCEss26h8sctdnfh1aFMTdrS30lq0s2j47Ds7VimsJcVFdXb
WYT//1ZTDV4YKwIa0AVaySHFQ3oDg4vjhU6fetWgurmzLAhehCHH1I+7KkwztmTFhSZva2ienNXN
la644XNKZWTsps50KqE8TDDBAuGJvV2MJTpMf116gIOAXx+wxykYn2aBscXTH+ENierul/uFQfzV
3d/sMtcI6GACje4eugW91eTNSETSUqAqMIhJf7G1PyISluxcve+QG6MCtz80sjxfAqFsUgc4H6MH
0SuiwVrAMjousVd9r15SgBgjleIptP348KNPf8zNL2Kqj+kLHDLUizqrdcJdI5mJioByygOI5og6
0QFzbqt4QeAqOwclJT+ES5Kzy7lXpxbf8jCTlLAf/oP520ZWotStyfyz7PIxTmKFFiVUX5xWamky
9HWq4D6isqOGhrY2PfIgAFOM0zWuU3hFcza/bSI3QuozSNQzzubIAXfnDOG/ciSmCbaDDv02JYxs
DaUTGX06Ic4QrArO9rQOgRgzMqM4YoAbsZjcf9XDfeKDEd0L3qt3zkF5D7hpMN17C1e/W+BizoSC
hY49oqK2f6Ga85zZzSM0eXHBT+cAhvngaKTV+MD1I+2KFpoAZQ5Kqr20a/wAfkb4PNJXOSioHGTs
94pIZ8FQzsEYPINhzKy9SydAebpRIVCbdId0FJs6Rz2A2xzEPpiEgFOVl23eD6eFHujqdkbduLKC
eto5uXWCD0Wm963igjm7a0THKbzl72yBV343BtvE8YrpU75tcgb1LiXer1WMUf+jVp1zuNW9DvBe
5VNzLS4+ZPPj9Pb1LNM9tBxz8Ahbg3byJGIK3kv/O+skRkJzO22yt0rKAjj2zhBDXCCj7jGmGCvv
TLOdfKW92Luusx2kVkTtBWrUBfs0c5E3/zz6Op5MCNjNEVoDcLFvuLu77YEOo3RQ33rl8Lpe6JCO
AgODsoPT0tyG5XWG351Xb4N3/oWQdg7L5Gv4zRPaud4zZHCHCLJ9gqAUPvNOfEHGPa176Nv3LWgK
jeJAj7P3m7rXKoN9hkUI6Kx+9T9Pr5o0Kv/G4tl51rNXn4PuM6g4Q3WPEIlmI9iBhRLxFsOT3n+D
RqSPqgnuDUeGiTpuAbjeGUmz1xjekrMRvNg+5pdJN36Eb9CM4XHrNYY13+jR63h3S7VONMatVBu+
IDW8/WPZO938cq5h/V15D927E472cltXvwOTMKrZqpevGLq4rto7b9/1rMpHzYD/30n3npQnHfeJ
zunhfPd+SYKg7qKpqP7uWPfq7hkDQaBRw2ZuzQziagTNV9CqfKYTutLyLj1vwgXptlVHg8y979jf
i2d9fFP3PvmDRmVSg0m+XAykmB0Wl49vBG3dxSTxhryZz8rVd77Ysb3V/hJgpF8TC/5GTsqPqC76
DeQGIuxQuqHuc+PpAUUgDQBJfeHik/FJecnj4PxgNL5vOEYXezD3Nm9jsqExQnFavXZS4VCpM7XF
b8ZrPtSCXTt+D4wanwXVTqvxfed8Z/xW0+l65t2uOti4bP/H0pl1qaolQfgXsZbiAL4yjyoiTi8u
PSqIqDjg9Ov7y7rdp7v63jpWKbB37szIiMgpj6rLSeeLy5zi9W0lfDmD9Dbrjb50BJo5PKWN/a/P
3Md69vwyMbszQTX7mrOkwKWwu44KYAg+NC4ys0JD9tSaQvLvj3TVpA2rjDtTdh7R7O53oNuZ2qzz
tm9v54eXLr09j7RMm6FBD5jNkR2TLsrG2mlYU/MvKvMEund3dEFocslojF8V69WD1WPULA90DTf7
rVhYLJUwHgc8hPxfXdm/nvUrvEHPwqCud7KPAHRHJATv0WXFc7ufqETeaD0ClJQ9s4n6Tk0DcnmP
z3PpK82xXEBoJexb3bkpVvmy+hiDqGbD9SALZDdgOAiTjjCPOaPG3bZoDuAh8VbNGidV7F3FeNHK
bxY/skY2dLcvA7uo7CO9yxcsRusKnf5hXTsisux8rAtIYm4VN6csg6oVrLtmG2ZvY/9+0mn4Wgz4
s/PNDwe6o/mcAp4eWzZ2Mt3ZeQKicJwcvXJcTjuVc344QIZq6b1wjTkFJcbGbatb2SWmsvi8erez
3wFt+/SIlcYVYtWu6lJziJkDCe34hdDD7YOJlisvW7NajPb2aj7RFhtvGpuugqkjOstnbet+tT2/
MWaxBjTo5meYBwQFvE/XdomDAz49paenrUU1bC1uPwd1R+lBC2h/rBbc1i4gQTkwc0Q6N1M52+3D
BYsdHX9B+8HEBNW6IwnpO+XTqfvO62K3EICr1pkGig5jweU7nZbXH7gnBl/li+vAbegIje7kdj/n
gjbw5LfJvK2r7jGYqenZrcpZp/eLe0UbOutC/7GYp/y18+mJptTD6f9rfR3tR+BRNa/uMXfOOz68
188fcMnt4IvXxNdRus6xcXXFyTVvfXLapcfQw+bp1mf3cpy/Wa0fp+46nxZQnK32bWbN9lTv1HZO
H/eUB4NroLed99ursd20z5PV9vy1cqyNzeJtPNPpRRA1sXdoi9Ka2dv4uY1EoYyzp3GK9bexP7q0
ZCjVsVmOHd/B8+BB451+silJ9o/pMLZN+izAGc0nesDUbOJbA4pkb5oxdzJharYxhszK7CWG+P6A
8GqOHLDCXwBODAL/l8UkwDdpD8DvOIXwPwTNyt47IFR6AGDErXQcaW5k/GuW46WM7f7ZQ1auMYCy
TgXAhM1MGmc17c/7MBvMhhA/YNEibynQqA4ZDAPHggxt+WPs4RIiIfnjK+kxi+sb8THZkFRBSozJ
2XwuRBPmDnSXfGEcPCwUe8CeMwbZfs+gMnXMeGJMtUY9D/sjuXtT52xvc0Tdk97ZmCAbpv9DQTGS
1ird8xRd0ZS2ULU/HLrbGtrMAfqkbmP+ivg9pOZklkxFzgLVh+Gkw567ZPaVWcOwwaWX0lvccw9V
kjJSXPDcpuFGKBmAK50Tgu45nEPLd+eMf6bNOrpBAxDtxY0qkfR4A90lGEoy7j4W7mfi7j+Iy5E2
jHFIAimCSdfmdcP/5gTy/cl3uX/Xxj/mF0shDmmU5BNc7Yi72xizTC0aYGJJo+s0Zz+vJ6Lcox7j
rwUjAAy36MvlT5t1Ly5Jf3NhKYHwejUgeChZFxG2C+/ijHq/DzD8xazagZOr70TyPMmT3Nj2QrqK
xhQJaW9ywdHSamBD1XCN51EBhgJjS8qzAOprYB5CGcgslBnAlWi/h2aWxydz7SG5Zeo6OhUPVJRr
ECzfneyVib+f85P85zRi7BSpnyM4D9k/Ve3CArg8eTTpabJb2jLZtSbgF+ARuO2Hh/Q64mbCGfk3
3n88KC8DG/4JaDv9BZSDQCaScqUoLj2AnVnItkHyBhIIFMB3kJzEONNXmTXTTSpqKqivNIkwYQRO
XC/pObYNmuWz3WP+9qiXvYyDBOzjvteRfprH0WF9plwT1ebfrhEn8iSZFVG4+DiAOQ05Pj1tqLrM
pZAjtUaeEO7UUzzbrfeU8v/hfgXbqwXx5WcO7QzKNbDzda7bFF9nJBKQa2H4ikCEadodiKtLkzxf
pC67JyODEmBiunI0WcHWTHpfbwnkXWhLB3ovA5fhZLALvRtZZyojfOAPegxNWfRPHuaUNOHUCroz
GTlXYNNUTl97qYlqBp6kdMSF3cgMTktHYgthcUajZXz484cWBHgRv2e4YRjHcMV9OvF5YXs0wS7Z
BXku3TABB65bBENM4ZhQ7i0UI55iVznFX8eJd6CMEHNEuYRve4yYbqQYbQLizR1hDkeqLsSp2XfC
1SDhPXBvcHmnLv8aP6cVlH48I7Xh3pvAUbJyBuMBbtPigCvG7xSJMw4cMZZBCeCEwGHamCqOmoVB
xECypiCULFraHiI5W75kxdj0AkX1kpy2cGMOoPo2/J0IwBK4pjXiPpswSTzYl/qDhXps4Sm5XIQV
I0Rq65eCq2qAaWo8S5rwOoXqnb/gi0BSHTJYQTg7KQQUyiT6kpR1Hr2q+3DoitrONgjkrBeGY0Qd
Wqqi1pJZylA9hJ5Dm/tAgaROIJ4byg0s6iBUMGiqDwFhvwjVBCXgOYi/06L0QYfOtn4eNuD0Tytv
Gecti+ZGWWUAlfXG2CcfHQhNR6eLF7SVkmnStHK+KeuR4s6tsMPC1PGDneUTs0GajdbyBeerjS5Q
qyxxQtJxYFluaGdnV2zgwBER+XrBRnB0Gc45RwLFLA/oAGFh/xEVmhb3DFNsmq1C+C736pUlQgEv
3aLbfI17Co3rrnHGtm6vTrio99d7nZz1zbkoTvV01Ztz7bo3LJ8Rcmq2dnEKbGXWnn727y/vl3sU
LOTzjy4gjL42z1fv0cd0M2h1fH1y63hUIHnKF+Xjll/3/va1qynvp2PM7j7p7Xxd7tD6GgwoN14O
bCAcg+G+VsMSgrcSdfzOSEEm18dQYrqO8vHjhSPHwLvOPlE/UUOq1ov925/S58uWirA/fPiXGb4+
aROU09ME8XJnnDPLlZT3mD7m55B0rYWl6/j5BRAukg4/dEzxoZ51E7Lycg8RpUiovahMP0hcut7L
1Zh5pc9f++72iYbxBiPF5HPzX+i5p9Ga0gmb25fDHX9lJMEkxO34kt1CSFFr+AiL48DUcrefUDI4
N6zcj6hhNkKCaAHmtCyhwZ7ovRt0LaXf86cwp+bZcyMADe4nfJwRhzm0coBocf4wGsAvohKG2LHY
BhNsHuGztHYwF9mYx3/UIclBQ2F/6AkFHeKZYoB6QvEGEPvAlocQU9ig+iSkJ9GlrzYvIpcMzwGk
AHLlyJMJa50xJ7CbeOdRgF0c/nxYpRAzHfh/pMmGZOxDNHkYM1t/3G8cTcLUJIPfQ1bIdYNJbSli
SaFulXs4U6EmzdYEO0BHR4qKgQNKH0NfiroWWB/IEyo67BJJovYM3EJhw6xe5qilBFnlr2u5DrOk
tzzQjbOF3cjoz+W+9yDtQD81WsoxT5NQJLimMA/CGXQK+ASapQJc0RfInkhbksdcupDgmIiPgDBp
o4nsSsaWqd7heIHgwi+gA7uh4SE8H4mtFFR29O8ECj5CmFiaLkgpNhcHPhmRjUECKdIUjYOBt5Zu
pJe0hsmOHhZwH00fHxTRWrDCoMnNCsUAApv9RjiD/+lKiZ7g9twlpnNjcwGJJEWLuoR2OHDprdM/
zeigeEBWWs30AGkUCS6JwbGFiJXRWg+gLg98WDVu0032w3mVoLub9aZ0vrM20y6Z2VMxWYBAwIjM
GpUueSBZBEvHQvr3+9NBsAEb9FCXDLxKhcd553nD9bpPpPct88HDGRewA5ACn2UiHeHtvIUJGQTj
28X8h1hpydjiO7/Xw8Ii+dEOJHkDjCOTxRdlTsUC0+XkLwXeByVL5UDnot1d+ASzOaSNbx5Y0LRg
POCvkJNDHPvaOTju38wFpk+SGTgEhxvTieEypusJQEY/efmlVGn5REmLtVGN8St9UXDu+shbZnqc
H9aa0xTOekIEgqPAe3D2vtg2gez8y67GXqmgeRS/nLep9i0Uf+T3hFvyOKzCfMoWWgnvLgk6Qo0S
w55Zy3/Oz1nVc8uXo+LcxZJmoi4lGGZ10dWBk9AGSQbPuLunvquckOJwZrahV/zL0jt5GRlkbbdf
/qftEF9lbtnXQzZHZ4BzhkMW1gyuHDwIM3hOgmcsySWkELqk4KHIwHZKY0sHlGyDPFuoumnFWwDT
OeVwbpcw3f/06sKQPiQ9qzPdhdBpW5KOAQ6jUhGXTZDmg6XBArK/LeQwXihcQN4KPxRaNldgXaRV
LGbJq55sethXyd87ifhYkkeWw45GXr6B0rHeFwwc5aV8Qh0oWRJLtcUXVjRsjyD4CDtFkodkQAcF
WE/S06MlAOjq+fHvKFaQ7P/xhAfWGz3Rk3zm+XHXYGnLQcTgAOTTbdh/Rr/n6Are5Z/FenVEUkIt
sMhB1xmUWuwbrwVUZN3wWPcGsZZowZNaF3sN5G5Qes7OAF0v4B4ZBHZXKuZZPhZi2MR1TR4vFfHt
aL+RWA+yav7E51YBLfApJVWwp7fXgA0kebZmRDPo0HVEWFXDclUDZQ4EU7onICx5Y1wQb9DuEUNq
JrRLRkscNe8TEkV9sV5APTZzVr/0jpO+vWPTIZeeQ/VyU9IWyPysF+z0HUn3zxa41A5oGvGShy2U
w8MjWAp5i1ve43SAoWWJoAt2Nj2T0xGjTah6KXuIY8NmLAmPyxqAN3gZleF4c13SBYIpzpL5U1JJ
kosN89psFRA1SPm6BnQg1H/IyiCB04aAdAf9rHHG6rRhqjQ9JzZCptNjkF9d0N4OX6TvCz4TUf4P
jrdtdjvjp9nFpMUkhBG4LE3K34jkSTPaoJ8KdT+lrMoJx3PSHmRCVw7+bs/uPJxjypjEsI7fQeff
rec8wdgmAzjLnuoh37tgWaM7D5/ze/pbgMhE+dPoafYLt8CQeSNkLkyvCN5f6PWthRYo437yjvow
Q4JqU3ikAQjcLsEZykZIuhDd8GYMH9u+JmNPSvILwgOucOabmR7ew1eSR2MqCTBqRFB4ufKKBqq3
d83dnPfBMCFp++dNZ3SdXZH0g4FMSGe6R5Av8l8tzW/mK9JjlTUJewikpAIE10aNWwGFm1WmwPxF
Wj0rIyXlE5xmhKWzmKvTwUKCDIm3R4ooxilaXAyX+ZiWJiybV/CtHDzA1bDKglPU+JfsCeg9/EFJ
DTi2Cg+klL1Qjfp0XC+zyssXAGAXL58UaQ0SSEK1JH/pJ3ogwJbuvEA0vSLB/QaINYNcQsGOFvym
2K1NmRUTsrHT7uWq4eHJUAcI373xFQ4nl2w2bj7pgJQPL0MtoQVW/Mxn/C2gmmtBkTTRzSGFBwhT
0jLjDfFk9a4fEl6zoJuIJ4NXLI6TR9AbX+w2ptoYmATtxTdVxvWsCvSJ9AeupX/jeeFA2oWv1HXU
sD/sJ2t+hsdJfsXUHCUC25weo4osrIGaPFH99xxi6AajmFifPX08YMY9FkzNbK1ZmdWMLmHkMLYi
DBGLu96NFLMPIHvb1bEeDyIKvEHUG/0ac4BxbjVs/OO07zQRGaQH/M7aeBh5xDzFYZ5qQAIPk69X
j7E1EWNFUFZxDoU0Qoj6JHCdUTXtjSpwmEo+dDLwqoAf6fhfaIghKxxf2XF/iAUQDDdUyh4Dnj3t
bTb9gICiXZ0P5wsfR+DibtetIZJjThVBaOgnPwxlBmbDdPqfPcjdNQbq7copdY+1NHBIAdokxzzh
l88vvJiMZWgCJV3fjRtwxcXtAPxpzsXr8vFYUiWGdJsnUhSV2/Ld4XPc7xg5TkBzOgBGpTuq39Y4
r6AAqB2z3XaPY6BD3RHYEfrjDncGqN26RaJ7HFVB4yNX04JbfMr9U9ZnPa5xLRudg2fLaoenEmzF
xiiybJy11yMaHKEugYCwx7FK+7qs657Fbq1UMEYXeyiKjyPKmyvTJHy6C7DD27XzxCn0bbPWSPbZ
ResYGOAhM1vIkYLHDpziV4DO8P+d7Dp6z9c3t3VzUXz1b7ZY9Y3woaFDm1EFeN90ELwSPsOplH7L
V3feczoVNANYF8zvaDtUPNQzNDAqGKy5CVKRd3APRyLDz1MeZ9RYhCoAauSKv31VO+QEp1GLI8Up
E9SHmFf0zSMl5rhIXkxkfhL273HttkL08+To+YgSO6OecyBxYaVNIEUgJ+NuWqKwExG78PwkilPL
1RmKMQS2e6ZGyXhxEtjcYlgUNrEeacVaAyPgZV+P45lEl388jQZv470lzWVErPLf8Vtn1R6m8git
jctutfqhig9Va4tR+F7Kzta8uyUowsBP69Vrf3bq5CEaopbXmnNoWRyGHIlf6K4QkRL87/elrYbI
YU6wKh6eDEGhs2m/nM8/fCEg2+UOPxjwaiR3Zvmx6qHYI9IfMWt0QCLJpeNMLaNPkBRRvWbPPbT7
KjgTGAaiCkXRKn/4EAk3L+PSLi6P7QL3clutCiR73BVOYFG/CLWISkmdn1IOOcFoJOsQC8kBjMiQ
5irjSVzeht/y9bQxKBkvIOkP+Cd5d6gM9V4UU61QDLV5C+LHk/Kwj7t5f07AeYwYmbB97RkpHt7j
v/flF9QxzxkHN3BQFFpYe2wvGNVc9ool3+eIDFugAwOrPc7njwDTmVljq4dP9LBx7YzpgYip5Hq+
DhuCkDwZjKgOGfMvhgXGopRJ6HtlcVj68IOsiikrjJZBm+5053ecD0K8kMOjVUIFrlZH55X7XI6L
vHXLe3M7VfR8Z7gWtFlcvs9qGFeru4kSiSfHACerFRbcSv6itZUne+cO0WWvkW2wvlhK7Ly7W0A+
k0fB1z0rhn+SH+U30EtDdMPQlmIF1WVfu/VKeJzqXA25rO72BFaEF6p1yYSyWPhP6xt0V1TbuDdB
S6OshKU76uyxlp4icUZEpC/ELY3eeJfaJLeY+9NnnFgRK5G8OrdqCiHKF2pq1AYjwGcHXb68sgr6
Idonj/KjIuVkXBc60bZZkFmThvACWXEDS9kJ+42f43tAuKCsNx/RlNHlRvEqeUWE89r8mdz47fTd
Xe4Y1qBMaCOMiDgSH1WYxXxG1dIX36hHRlUnFeuvy4M+1rxTM0fVRqKPbcjA543Tyr3sqczZDpIn
YwIPUNjxWXMf2WDbyi3jnAFYbEJuroA9hO7pecc1cKPlc1Uy/w05BdQtZjjguMKNdNXhk9ABKfph
NQvxixUPKxZL8OHbvxlkdnbTPVbGhAfWxinVmfMDTLDiSwdrJgoxffvCUCcfsXeB3sjETOz4TVkB
oia4m2//ajXpek7kW3EZBCK8aieijbhuB1ypsiuzI0HsMX4Nz7u3D5vARrVsajtGCG2plVJhTmI1
R9HJAS6P768A3TVT5vMA6a3/CbFMalGyHvviPmAFmKxxbhwhrARfBxPrbgmVFnMeIp4W6XBhP+Nn
Rh7J06K1TCJam2s6jicsXa8Ea3LjNfPMZBalqBVV4O6a/BmNNwx/Ag6P+juHn0VRkjs8k20fYI+J
6ESZGLP6Ue6AlFtt+uWTPJULVnM+vG7mcxGDkE1D2EF7j3s/PYJhQVWNwyDzuzpjZToY17FEbp4r
EVydUyXwp14xOI/gtipgFPOICdHOMxMbpD0BEc8Z/pq8r0voJ/q0Ca1divaK9H89ufKuHf+DOFdu
HfcgbLGASLK4OEAZj2NFntToPaq4SzQAHGY4sV4GPgFRlg+rDSLR2vhsNi3jkWJHADrJvAurnj4j
MQKU8YZFrA8Z8CS3C8asAo8cQYj7SIG0PPYmUZh4GSpjGfTLruAuaOP1kHcAeByIznd0m7eXZGaG
EBIb+z6lgysGX/4oBg6RZSAqBZ1xavAN/5sWBNm9CzAtNkKNebMF/fhVDtgKhJlqekeAD+PWIQPp
0G21aYMT7l98UUf5kZaPZsIlFxN4TJQzvMjiwur7pPVY3OJRRzUzcFHWzx4odv+JTy7JEiL/iQ5R
UWMUN+HVfCGTAJWVJ5oxeTHphl08nThQrALzwB1LoLOkGBe9j61ehZfN5uQJ0T8RvYAx3r+88ViM
2zx2qbcxXdednMG/6CXC6aQWZhUHXmYbfL9wJsYYv1VQaRhacFQDe/xvD1PyQr9vCEUZk05sHPFO
+TF5AD73OitoPMcNQI4wJTnTUD6gNBEXW7fl4yj21/hCJgwLkA+VpHiEIiRbzmn+4RpBu6OBIy0t
SXM3u3oo79K3Cc9u90dyTyn9PubvKyglnmc0gngt3kzmpMAF2J28cFu9+sMA/E9QKo9FS5Bo079p
Ey7aNEbRLkWwcJUTMNppGtEIQ9wAuA/zHi+YDPBL2Fjo7pAmmgKdInx8eCBN1KxwHyFSgcwEM0aP
CXU40Odsaf56ysqm11IGL7IaLosITuzeaT5MbYg/N+Fh3yuTSNCNjkv0Lpg10CobxHMcvmzqb+j0
OMIOUIM7QqVDx3Jg6vfFoaUxFpzrTlsWVqoywODLEmolLUVWOGQprzdOiiufM0nqTEBYPg02PeTq
f/YjcmYCA1KXbwHN0P+lw2E0b68Qhw255aAqJm3/Os562NotxZpzJ8gu5ydD/AgKKGsYADX8aJZd
TJZDRCd8F6LQ3fRkicnw+qdMB+qWzC6RJRRcMd85KLJDf/wyPNb4E9ZH+kCDCPKcoAM1v9MSn1OU
SDi3CzEB4BHkwBtiH1cZ+KIzimRJHBDZQRWLGxveifSF9MriTjqcxo2RWpy79rC/wPidEoyW0nvO
BDhRxbDweRvQ0MwUVnMxW7JoJcR5YN30WTHExQhjfXGeZ8MdwzWBf4tVm8xkFVzJxGlBgjRSXUja
CGjjUdvC4JE55dROMo6d4efH4ULYfI0JlwzGILE/43+B2UyFEHy2BlDTobtnqSieaGFafAAR2/wC
WaPgWbelCWwZzqCNf22nWK6gg2zoR1rX8BsNz2c6g6CWzxgtDZkD+higD2ygrm5pMWjAn9AC/etQ
cUBxhpJ0kw38PW4q2ZiFsAvROBhO1TG2ioH4xoQUK42E21J2s5wk0vHPFYv+lG1/Ue2zMDE0iYdQ
NviHHyKzDOURznN/bdy99CnZ+iTqLJIE0jyFIn+Y9VuYpzNT//5uSvzYYItAoxAGvAeLihYquqtQ
Y7ubhGH87qQbwKI+vDLWynGUgATK239MhIg8BiXY6IW1EW5oizQQezkyYlLJO5YsEFHpw/U96O0z
+xNE4y/CAoIBOBMxivSITo9DEBQzRxYyPUhuYC1cyAMaK2QcnKCyoQUzlBXM8vm3tGn7C6lRYhnN
W+KcbdjFl9AnvXf6lKIm89BdEc3gMAAno5PwSFkwf+ZoIlOAXAluBZXVFNmY+O4wvd1DiWqa4n1E
jo4qSPqDB5IsGgIA8MC8jFHE346EA1Lk7qCM4f/iRyCTyDAohMaBzZV6cVC+wmKmYfDgcXyPFoJ0
egtjaIGToynNS7md/7+r/wFetqmPYE/DAJa+90XsOAEk0fVfHFAddmaYmSeMZqDFu+kdWzQbf2ST
RsNX5GdihypBLcG5EqQeqm5m2xTfKNqGRMqT1d+yM4iWLlC8d4dHq/QJ1ERXfCvFnivS0zkEhA39
FRrxf5A5vk/E4rP7NnOdCKqNwm/yAIE/36XvhCJ4wGQAMeqFpR2I3cLaZADqxQ42NuQTl1b/K5xM
yq1YwFMxuxfjqnKsDinPAlYkYAVdcTjsTMcAM5ktmLwocrCdhpTA5PPP7/b9i/26mMLtpHHKagz5
xARtkmqermjJiRS43LviGEYvZt5BjyOMmvRikgDoSB20qGHEHfdaW0q1xmHBdDo+hm3U9sRllhKE
CjFkM5BZQjMXu63kwKYH6jKHqidtDqloWZ6SJl0pQsj9aPS+ibozsFPR5jyCXV88GHgFDGT6Igx9
X8z4wBFUT+iUvg4dRoUks9RcHHJzE6Yv1UWQkf405qbCsGCTBqfRodpLi52SUJTIVcTQnJeBkfKC
owveuGUjHBav9R9O5DnO5pg2AScuIxfuPZfYllsgdoMc33KmhHCvSXo4Y1woQmwbVIcR2jUqaQ4g
Fi9Pnw+zGYqb+9v60fzq48MxSxSvm9ytz0JjnF/A1AkXoRBzz7lc9DKDsfrkvBz4Jhl4cokPXmXj
ZoZIaoFmGTUbYkcThrC3e+eGB3YPJREtN57CB/EVptX22YhxfNWXI7NnVjQwpEfPzOF19nKsle6K
8o3pzd6K5BkCgTgJfG4WB/KOOywNJlZQ0zaywwFrEHmHQPeC0zjTOT5FcYgRBvxazKjQ4CEeQqjB
ndHsN+X5Eht5AmONLyIbnV+HH/JNE/c0JAp45MHDXiwcXOVkQjtnROFaiUmi0bFL7454ifbNF/bV
Hz8+JcqBRkAk0FEwtR/QvDnSWQYJ2y+QA8XEI1eYIJ8Dya7L+cnDxUaDooBpxDAqvvhtBST46OsP
Irm/oRLGgAfZAniHVEeA1Jy7bwt7eJLI3IDQNUehseaUIlsKb1uEV1AU+jFsgg7Py7I4tJKjRYBg
3tl5jASVfadpJjQwztA4s2EWYS03Xresf+InJftxk1KPJTNtGnoH5COSfJJ+WCRVdGcWVTS7CuUm
VL9ILmCaE+4YetCacjQmyHseoiILB7RnOUrBL3SSF4yn6bSm6WNE/nF80WF1tVi8EbuQo8eYIKJv
/zJ2JHIxc1tGD1wDSWJlXUr3UmhxS1KsjQq3K+AQQE12d+hdIpgQHzX0A1K1wPQU6Oq+T2lL4VBB
GY6j1LBi5CUMrBs4K1COMVjd2lZtf5KHs9ds7P/m1Apd5NqGaAtjp4GfVzi6/2Hmodn1ZRDM2pm3
/t2O/DBPhg5EADqFiJopxBHVAJlTvZ38c18cgNVwWXpZSqNN8kwRBcxmPAmehYMZQyy9MWk9k+eQ
XuFVwHDcBcymHd6r9Ml4kNEPiga8L0QDXAxYxBqLEI1RUzapOKU7aI10UvrOZ2NmtIyYO7KhQQWj
iyb4wJDRbjjZsn6wfnbp2UUEmpyk2s8DWFY+oi+cE9AOk9Lgrof9f/cf5EVzKLaLGyj+KX7bKW31
TOiH2EDAwHvpVDVX5rhTXTBbmeVyHIv6Dt6FNJQzPiQZgTqhUYMtDPWazGLbLO3LLFqWE93ofAnB
73/RWNmPRabLaY1QlkUh1Vxl1j2oHlbPetK4prXMjuUZb+Dc3GcmGuzaru39mJFKxuRDjY3PJAro
rg/C74g4JUJAFGQWHnG0GplbJ06oJx8BKEkbN7Dk6BeSUITNLtNl5lMfKzUG5Xiw0vnWGvqVyKBJ
GkniyISljf8PVyTqJRrNgpgQy1jdHvErIUSmFKY25soIiSdjzRyfI5ejYmBjuQYXz8NSiWcIUZKy
RqrjXsEPg82xsxEOfN3YilVz5Heg5U3KEYzH7SrGSQHCGRpCDz2BQByN8RvNdv3JbifZPi3SeYLA
kgy29hfcp7DIyMdn8QJKMbmhyLafyWsCGCIOOSmnDnLDGJvWkUWTnXMxhZSRpSzIXUI77YRIEjEO
RIJuQpqqsTbj/gYOWDXtBnC7/GmV4o0L1I8OBNUihYeb7BBsh2TQr7tFW65UQYPWyP4ospIWtQsS
ZSAAwXMxauWkBQMZorSTmry1WmeLuHvHt49UU0o5KBQUWbK6sJ4RYQziy4wSUB9hcPHX25Pb8JCj
xESmBox78NANQngI0Dvd7DAhhdzhuQethJBIW229kNRQuBNfAUp0s/uQAlCM3y5wFXhpEeWHWXwa
1mdzxUVfvSOn7YOsS0nusz6pcd/os3mO0fifbuUx8lULk/SxO+ccpGcJWtfSDY0t2bKG2oZmC4TT
M8ZDQu0Sa8gerAium4Tnz8itIRW4xDTgr3hZwv1gwgvuDC/zO2JmDl0uR4TmNAutyiNNXnYOAgbY
6IwOXAVpsrasXAFaJKgVRjPGa5qsitS6wqCHL+WsS2o/XOIrxeBCKkk4Z5ijUGilZHzqZJfgaQRS
MAR64UJxoYLPM+W2W09RPx888FycN13qEdn6WHL1yLvfRFzgIdKC4dOeC40NuRmNdqgVkzQVTjGt
4gDJtFiHc7GMFXk6GKdxVNSm+OvgTYK/NLp42CLUeWGsHtDZWaIlLVxOVtDJ0n14SsS/DrwfBX1U
YcsvQ6DXydc8cVoKE49iXZTIoPQHrL1gqBGS+tRQlxwqdBtP2qkOJS9azvuWu9fHPkp4F4qx2DBD
aW3HXC3JL4QMLwwL3P5FbliaL/I1ZOov9zV5whvgvMTv1aYQx5PiZuGcAKTyMpgBxKFExkRVjX63
kOSBTB9Y8Q0XlHOGo06MP1CwYdiiO3gHAulWcbk3SZ7uLmflxcYLUJK5LvX+efTlKz40dIpcd8mT
SFMyesTBMufGNcBOBdPTAsm0SBDO06VETxKGGXhM+LI4HIgBmtUjqyDbpX4Rvi4WPg/8gyF7Sc0j
nAwhQguSGnYrizOR6ojS6DzC6F1g/AOX8ZddqEQ0kh9i1ph4akyqOdwj22b5kiTRQueNWR9ko4fd
Qe7an5MOzi2aWNmg81fGO24Hn+1tMrbC/s+Uu4QWKARNRI4vogwswX2K3SO/idqJw7nBrX6H7xfZ
Q3s0e0Ly6DD1krt5oLCpEh3IkVVNS8y4rMT7s3iD41ivGCNNnNn+Kot+yuHLUidP9ALZFISleLf7
c0M/YuKIYYAimIcgvWKveQ6p1E1wIgAaETqzZYfzHqJCEFfLxD5hYP7BZwEUGbgSg2WS3MioY5UY
w3r1QrDrP6pZRupf2n2cqagEpN2Ub3dnZPshryIcLd5sSQIbSJNYaq0GCwq/4XaFmcGC25WkCOeE
JUH6xO0QDguHKTkh5OCLj8xnsWALQZkRt1dZkaRGSkIWzBqgggJ8Y8/SwBDiGRAm9gIojIkkgWbW
tjqFr95g/kIYc5dE0HnL4QxPJfpQnXOUpkEKQoZTE6Mgh+MxcCEeaeiiYbv/G4sZxtnUZIjf2WyN
x+eLOZazVD5qCA0TD1ViBus7YBos7GwPJUnwb9/fuT3bpcrCKQQeBtGVR68A/1gctwLMsYPGrYvD
2hbdLKeHJMUAwxjJxXDUsBljg4dNCB/4auh3zjCy6hmrhtMjBe0CUDI5cU3dyc0eMDKYOdfEMmZT
HwBtJPX8OGSh6C8iFhBkf7axzNuScQUktpRyfBTpHAG5WaBo3Hg3SRTn8m8GwpeS2uAY5M1IUikk
AkgmzAFvVWT6NZ4byBMDqip7c2ef8atcVFJ4fXIfuWCiCqu3/OMBcpuo2bCDsKJI3PwfwJDtCR6O
DTx2cxlwHalU4RDEkCXYm8tws/kCGdlzcMs5KS6BxE5L8MfNmwYDsANVAEaJM0/cNbAIGI38n2c4
NyT5uAUjQ7Spt1hzjb0CdBiRPpwzUgiw7q6N6wEmlXGYzzjRy3HL5LglgCgXrmwI9VvMAiosDG59
Mj/idEXZ3/OJxLv8wFvJhO8Pcz9118LAiPILf6N6w9nHS0FUZi1IgjhARajdsCLpFMZ25UhQmKmx
0LVVFzmbfLQYIgWPk6dsCq9QjCUwz0SR7qHzNfsbmA2aSVXaM36+Ylx28UrhF6IMbretixwFm9qP
H8a2yaajGM2TsbjZC8q/P8emGAHVwNievdHqZa20lEukt3428VKYoSxnT+74CD/ntmb8NiRq0AkR
KgOeOdyuqZjMxGgFQIRbk91M5nCIkednQH+wgycFS8awAAZYYgC9d163mLV9vAyA3K6oudnnL/HB
xxOS8ebbjuN0gycd0lv8LsjqTgOmCjBQXDVX7a7JDAPs8j+gBMEz0r+2DJw3yykE+AN3uTK27yG+
rcEXh12zxasHi+sQAXPLPD6cdfKGuGb8BsaFgv/T8II+5bXRbB6zblB0oi7BCMjIf0Nqug1Vk2Hl
OQwNqKvdu/P4eWUHFym71/fe5uBpVhG2WHDd+H2MZ1ozr+0CYVTXQHBqi8ktpEFWU4yuGjBozoRL
47IAa+fYJN2zlIqH0FWDnGNR2iO/xfttnTXrc8xqdX+hh3PMygri+owbW3pfs4Ge43c6u9877IyK
y/L9WTV357X4Bj3FWTR2K6ghGCWNMoY0oC34/WqgtS25OcqohA1908Lmx5s+bhiAXN/Z2y6bAHn/
2+rBmDG+tnqxXzl3T8Hl9vClEGLiyMMjhaDtuEM/S/vGfPnYazFt4ChTa1c8ksuYuGxTgZGDvnm3
vEd/h2ESNkntQi39z3r00X1ykLOlqNFF90t+DTeTmbrma9EedUY0whQL3/YvY29rWGD46gKUgqjZ
zxfPDVDiBmXmsyjv/sdh+RTFZEGivNAL/k6XhtdgYPR/Xt/lygZ/l/KzVfMx6Z+DdvSkTQbJ1H8N
GK3s/X6w7tDNGPU6UO/bnnFTohOdWBxJiXPJa9G8Lf7++B0VfuVXus+/DFI+o5bxWoTmD+YZRC33
eYyOSPm6AdhRaR+3tFsvzkc/fGBpRc+lWsasPo32xFv1j0pEi1fze8zLy8n8qe+Sxh509lh8tMzq
aWt3S4OsVfXhlyAG67MNSkLRl+3dwn6MdNhsOyzNHuPPcEi3IQnFq8pff1nCLmv7Y2kP73qxdfeI
74LOp7O00YtA/hversM23TnywWOBvOLAwBEKBs6G1eo2HIiynzFCjSkznD7OUTdZ72+rM9IY6wso
xb6880g7uku8qaD48pg669W1stTKvhfjbqNgKRL0jkTR5jPCfeD3jB+PYfkO+p3F7TN6C9dOP1Nq
aHBwLOn2dDCR+2lut5fUVusd/ZSCYxviIwpJ83aKa5p90RpvB7oGlQLy+z+SzmxJUWwLw09EhOAA
3LIZxRmH1BsjTWdFEUTAp+9vVceJPn1Od1WWwh7W+tc/2Di5mFHuZp1Z67m8n7yqb6Xx7azSa187
x1re10LmHuhNkWT9dXVXcLzt1GBlV95l1lLZ2dtO9Xp1vsyeL3hkr15sn7xCn6aWYpl2c1LUbDa1
FZndmc3OJLf5zDgcRZhvsFT+eNjDUw/rFvaTqBLAcuWLMNzEEgkjd7qyeFtze/IhqLIv4ihqwvp+
dL1XNsq63tsKOcUIhJ4Z6o3+yG+do+8VKWO956+r/2W86bwnnFWIVm1R8vC5tpvPX1ckyMAx9twC
pDAYqVMSJ9RVFKaMYkJGMbfqQIlGWfKYWTOEqu1K9dqRNGsyBTKAE7/cJwRJ4/iDL3awa7UDdMEA
tU70sJzo9nIIzc3j7RZk20gMbPgIff46tKqtRbYukFpCOycowGtbIQPmbWCoCo1fcGWa7Hbes4IJ
/W/6i2Lv37d2OPAzl7z0ziAjpQdl4il3BylynwzSqLaynB47NKhQKYRmj5rZPiz6xZZyxV2Lxbp5
oQyX1hR3V5qUaY8R4/r9tpzT1nWbs0+lVuwq5/bP1vSzuEPEONHQiCy437g2Oas4ef8yKtn6EwTZ
OEthe2NiqKx7s8NNgp+tp39yHmQmfVBEIo90PvBInHnEv/zEpEJaIMVub21dnUNkb9XMMb3JwPgx
yI931hidP7CbJClLiOdiQlXX1FR623+30c6oX2jJ5zAzgvU/tLhDbY21IJZGGMCL0SndpnEnFFMQ
rVs0aGfq5VIGpT/tdtA9zynwxOEzOwI2oQsFyZySEQ8tUFRYv+XZK09wtbFKd3t59DZdXHSZBRo1
PiZBN8CfC37fekBxdYJosdapqd9emx7AuWn9J2M1Jlj/7PPtdU60XVk451P/tTpX8zblBZ1MuzPC
cYOAsZR63zY94z2C14InYBbgRn97j/Susq3aKb87UnVN7wzvAQHK+vumnN4TMreARQU7k36DQSb8
N/BEncAiUocj6zY0ZvKJHA7LXrRMtx5Fa2+oUWDoE/AF2CcvkWhexsJMyyH3fgBxWQfMjuGLJLY5
YO0L+4axl8hjugeM3iV18PcNMscLwND1bavfsuUzGpHmBwIX4AVgdl1BU2BXfCn2c3/7ywXkyf6q
fb3x4Q5jVYTA0WmQKaEw+GlDPDDdL62e1xw/7pAb2+iQiOC/Hvvlq1FVrr6IrNo4wRTt6E7/UF8D
E4PD47WnMjoHZa/TnPpcYxJCkZ5kAHynwX2aZ3CVbuM8OH6M+JW5/Foo5NYVRlW7im5M0M7oKLiC
I1gdInJp8S2EeEVMvUZkEQSkJFsI7t5i1nNTRb00oER575oiX6vCVidk+AyFC4P/o3b1IPXn0DHE
+LmATOS4YtvG9e3uLk43fjGYzrfo2c+A7Zl7hprj1A8poTqqteRSbRwQtJq680VLbvPTXgxtZsdz
vxFTFV7SgS4PAzo6sC9doj1vz0te6dtnjGXhI3CijjTJlEGvnWTZ9Kxt2jDAHHvMNRUwcfALp6qd
MbWJ0+PABj0DnZhSDyGzs6LtlPoL3QXcj8KBL7sz44ebZ87uMeFKfxvuB7TNDD/UcblvAsq3KAGr
302vdnbGwei6tqZ6qvwu3naYrW+gao1rhuNTuMkHP+8f6Zexz1p3JRev2J3Gws1hfkNcKJPG4wXq
5C7EFf8bPknTtjpuNJ8TEwFWyqHJkXJ4k8O+etO/iEHiKF1D9KvVIxeDDoD9lvd+ejlOw86bDWN4
NYD4yD6ur0bAFdtHm1/nji2G1P3LZETuok669bMChOYMue1zAJnyFDyqBdv6NGeetxXV0PdG7yPm
vIC47HgAcOQuedjYWKUYhyclJTYWmSqzIaXp0Ji3Z5bbo+5WfGZm40P5Ki88SXZYXsJKmHyc70zi
ndaF4axRClyZxVnhgg4rq9Wx0RUUIa4dHCHQBwIhQJRjbvGejXI83RH74ZLBoUa4+/Dv24eogs0Q
52G7g2wTPdS3B/M7G3Ws8Pb1NQ6iGzWV+4RrTb2jp+RAEfCNfB0KleOV+XyLY390O02IfmXIC5WF
pE4yTyEnexrERi1iQ+fQkya3DIbpIuc8tzgIjvfb6JiwKdAlAe1VYArsQHNQ03Rc28ldtdcadvJk
lWs/r7Cm7Q/ul/hTznskXTgVhSfLvMdt23hY/fWGt0blrdg4j19nIWO/Mm97G14hICfXIC1o+dqn
/hF27neGS1C+QEVU1ssvbdjL47+1U8R2zGAZoI2Hy/flYDMn5kTs2cFQv05rlPu5/0yDLA8pM+/4
yXgVuY6jUl+fI8OSku1rRli8faPHZfOxh9SNto62dmDpU4qyi7Npvt7GPuNI6xQ9dlHbJS3g5JyG
VumBPn0ApqH9NCSvhJ+Y+G+56S7Eu+cFvyrtz+tovHnMh5ST1O0w+q07s+fepvBMtuZXjohP6qcP
AdVvPYe6iYZuTANT9B8wmcBPG9dA7WN6lwfFRs8rW4ofscx/bPo9J90mRmvYYrE4GQ4nTk63tb27
2mVAjc4w2/nm0xabef49Ba0eEnQN9AYDA0iqfd12WtTg24T7RtLWoEguU2lbXlt3i1S8cvHabkXM
Y+8GNjN9EyXe+IKnessewpUlG+7Wr48fyNdRYQftI9ljKXT5v1U3sDt+xwry7xjqSTd1O+KOQeNF
d9N4uaehY+t4sFMHZrnneNnGVhlhD/1yC93tJexsB/OFE6UK0sH48tdHW0x8GRdurV4M2KDNpuCe
72OLuQ8cG1hinNNMqQOuiOsQeeb3QDSJz6aHBFzCqWUCmanf81fkOeKbNY31hGbY/1p8MdqaFkQ3
zaeQp4DWkuW5VLdr/61FZeP26IuuVMxXGpz18vtQ3ejFR6//nkVsRtknQkpnnJwrfGSKxMVrDTRj
Tv650IMZd2FV0AcMRekIcpg5OAccub6ECmkxe3iw/iZWB8phbkTPMtS87fqeXMfw4FoVWSd2S217
GKNrwSFfcbAQenpoRYPumVA++Bj17K+31+koQgtCA5YfbA8nqnfM/SISTYNPRhgguYp8vszrlFGh
k+XjGie3VkXHezBg97rfYYsuvYtByml4NeYfls2TXWJG70vEr7So4N1T4ZH1ZhzgNn5DOz08C6/g
k0/14P3aFQ//pQEcdU/OzRz0ooY0gWc4uxxq5+7O9RX/2NMKcoy/sR6mtSqrsOgiKXTqdPpSeMZs
yg57S70pzisP54OIywkqYocbAPmSY32mX/QmFAIonPdvY9zdlEW/9LubO8Et9LYYK6JQ8i1saYN3
S3UwDLPdVPd7b/fxYQo601rqxBmK0ADjfafh3/NxC/Qe3WFzjXFG6aA7HWZZf57K2e2fpunCxJ9h
fUFx6LLZp/98UPjIZ/+loguxi10Flf5KktELQ6inKjL/G56zsBzOt8sCc9gwX+/QnOEJwjkav3eI
w1F2tMN5e6CRr9qbGx6Bjg26EO82Y3Rrs3mHJxtKYXIhD5IAZdd+9806fqaiRrl0RVQx3gaZ+Vct
0Zi/PWIjX3q0/aIFV83QxsdJtQz/6leH2+alEOWltfNq+ONvVHAJK2BM+c2VNKQOl7md9B6vxXMo
ThMFcsw3Ereol+5ORFwc5Fuzmuhf3FOt+JY397t6nhQ60wDV1tUnLxpyLtMhXtHqws097+7mF6jw
Tf+ptpqEBDMJsejUfQ5JiKqMobPG1WncOJ425RYPwPY1KrV+juprm5z0CSbg71sodAou148q/ybW
A4+ZBk7qlroaiqoGp8pjC8wwBCdAbTko2QMV/iSfToBbeEYQ7jm5v7wTRIs8mVsXlTOwki6/jjTo
Zl/KTtc2KMq2NPVdarB00y3U88XHPd8UFi4m1AS81kjD0WZpm0LYOVx1lTF/eEQZvg7M9MI7w9ym
Dj6y565jPMpPzkULjUtsf7GLQcyt+82WOYyxtqJ3EXdfQYnNWQnJT9HqEDO9O+HwYVRz6xM9YNTx
HJlEdIeWe+faKiPTK3uDLI20inalF27DgsCmeVMT/aUvu+B3adwYo7qlXrQIPXxS4wcqolmbFwpJ
fXj48FNcNuN9VxejUzqzel5aTo1e172BRUN/Of/pLe/54jSgeLLximneQ5Dz886y9900bJtJaYyy
YtK9Jp3TrNHpF9uMz+8ofolnDO4WWVizNixpyWYy3wCCZqjbyeM7ZgR5V2sYOc+oc/cRShn5dPuD
LgEt3IuLGi2a1z2esLexGEynODF1vU5nmeOX1PU/HvYOdu43fk6/VSVIw5Rh9/W72zkxMoC7IBCN
x7CHzs3N7PhRjFItSF+RWB155x5QBkcR4xOv25rrGGZVJ6/XC3vm4kEgzuutE3A6svSDxTxMd/P0
QNmz9S4YkDqaPTqzDq/oGUhPzB+e2aZFTm+LqjWxX3+fE8GkRFFdUze/J58KTBYA2SDwrMnmXGtf
hf+OZY9hzNpTy/5tfKM7u44+hHkQoKJP7j3gRZPl9lqn1xnpc515pwivZsy15hekgH89Lqe7SQBg
K6J95dqsj9fHmaC7wOp4nXe/es1pSlu0TLlDpNK7n50JrxtzTPPHlwbqbPqeUn06ftO+IE47PwJO
WivYVnFReE2bO9U4eWdeoQtHRZLQJaxMO0JBbffPIyRgdjdO82hg03NBfH4Q/YBHw3fSNjkx/Rwp
27v/bcY1IlF7mIPNVLF2Td5gSo+xpQ/OetDTcaFtdWcW1JTq4t9/RzxPawzros79C0dpGpWYEvGn
Q7943MPajOm7nx/5NGNv9ZDSgMgWk+qwrahVR7c902oogni1oe0BsmPKDYbbrwynA3DKreVoGxpR
WNjUy+CrumuNT6lCfIp1bfA9rpuOB0ebU37Ped+Bo/N2J9qi9Av323/j+yOqmXJ+DdsMqy6Qs3xK
cekhmuPDHF2zwIB63HmJox7nL1Kf6QMBF8hahxoJsy3UC4VM+zFcZaSi0WSDRQcVfewdrPYzeXFv
4BF495uTih7rMcelA4p64W+Navq9DYD9d7JnmLa2UuHfPdBR8NIP0xivYRw0W0qmJAVHNgZDD//i
DDfAx+qHOWa9rig6yq8LcQ25avjEKt5jCEiljkbFnjACfa7seX6lpxCdARwuuOjHFjMo0fkctcFU
Y4pFhSLagVp4YXSflbr/kAG2BwxKmwFE0OPjREqMfMdFgtIyEzSsAbKghjn5N6nQ9wVdf8KQGACA
1hz6nREu7FolPbQbyPUkJQhClUkTrz5Utcx/sIZZFaZzKhQsWfjsyH7iIiwYSVLIN+G1wq4Bu45M
2ZMzCTgCV+wweZBRDAp3xtMM+47PyXW2LYNRtiR0AKa2yuNU0Ts+KSlumO5xLPe08N81loITnJ3Z
1n2HW2zkDnY7apMU8QL/OnkdSBs4DfRxis2xb3FmMpHCnXCuW04Hk21/1mM6/3XacTSr2swhg9lt
0eG3Ks5/3YnSp5Q2nBv9DwStgGuxLLk9behZjvXGNZMKtz8ZoL7wzssJyDM+apQZXI9nV+ePuR3g
ax4uH8/Q+Jn8Yz7+/9Hws+1e+wrnJx2evNumXvFpuMWhdXYiyTwBv8OhZFof+j3fI+C+NaYmjyF7
BSBsfOAV8o7JbAK0HwnLiIRAcTqbbTO3jy7NS2phlr/VNX5Duf38VqdA5mXpZERL2B+d9j3/V1/0
nwkoEGiQhmkzBoaoVmJvLVl76fxXWHWgmYiCiOeEc4cvhNBQG9+cPuGH/hb7kUfKcZ3C7zBVED1Z
yRYwIcgUVWVnbDBfUmdijzt/sNvI/1SwgJMFQ/J1+SfV6f23cC/RS9JD/AxFRsrBwWnLw0SiAo0J
74ItAMAYfgvdCSge6N2ohLL571gB0Avyjn/SnEN3RBmC1ZzlwuFdDehv1qt746xwveovkpCyHHIH
2eFQVhL4ldJ7MBTVNnLV3BDAHNLhU/lp/+5e3TP/sVwTSl1Pdx5n9aHRmHKqopevMPN2DHDXTHFB
3ngqJsNtLFUo+UMGMRB0Hr+W8+YrYNTPb+CyYSUerIjZQ4Z2QfJPVlqm8BBXje50h1TqpSKMhHEw
g9jXDnd+1R+sOcm1aQY+wD/HCUzeY3/9gsqfqvoXAvUnELWo8KeRLWBqft2GGix7cYLn0IWhVzfq
CYLkVFZECXF8DrBTQqfOw6Xx6jnnZY+nO1AjkbX/k0aIkmoPFevYXH1SVHg6EMhLoUyvH/94KCO1
CGGPwj0VlpVLHLqcLY0wr/6lvGxBDxEhVDuhPnicdixBaPeA6tuDwOhljLEdtyr0UehDcOC0jeVc
R4vcITgJUcrf5HKA18LHZ1mKzgCq5lalqyM214ThJrlCb0qaBSLA8Bl9e7Ellw0jcCXW1ctLij/8
ZWk6+YUjlDEHw3LoO3BeAAA7YZcoV3USUpAYTSDyiiUmNt13mtWDENmFgc7nAwWGnQQcPbKgO6Dg
Ar3hFdCgwpZZYJm9fzCvnBPtTuLcC76rk+bClIiAPB4D+sPPFLDp/lXFQCJomznMOgJ4Oc5NHI4r
hVomuXsVjKjTfMCU+/SnAFuSJfMZCB3HVgxjU63FygTjk99rKH+wAbMdJmnXORML7+gJOQmc/fmC
lnj/WfPshV/mSMao2JhcgI+5C+AzXID+zSVW+MzGYCm5dcXDqISK10QTwkg+Xn8k7JVZH3MWhxkS
ttHwFYANSehgES7WWObgSG9xOSB+hesA5E0QLxMIbZhGIvCDIgZLP/nXeMNpggucDlbnGdxcdM0+
Y9kYIilPf/ELncyAewXNwYYjQDuH/gakVPY6rxuKgsJZIXklaIWD5IHis8CuBHYZVOkEXYowaRA+
AmTD9nl63DRNgI4H/vO/1NTR6GW4MJzPMR73/HTEgw++gc5NL58ebpFAkjCgCJjG+WB3Y1Qdouq8
Yud25Dh4+X3Tgk6wCOFo/ou9shwsbMS9h0kFuxDTWwkRDLEyaQZtS2WjPknEospk5CZKLcCaD1Y6
fDiIPf8MYUTkaHDgNW61JcNVLWqgQHA71Jln1IPy9U1GP14BR9y9QL6drvPlaGSjUoO+pgGFC88S
8z/IDQkfQHZ13ceMiVUcUWBh3bbmg/9ibEq8sAtjiEDiD9ECjym+tRnHxrHakag90nwZob88psI5
fAv8+1F/VrukYHOykMQPXXDlDmzEHtKDKY45yRWKCwsZX83rCF0JSqrnP5cePN24cBdYUyFQYV94
XU5yxbbnKy1gh/0aDIiZ0GAgLS4oRMhd0b4DdnvMtJfCrTS+DC2ACpnxDeVVLgsoSAsqvwUXyy+k
85z7BdrgY8ZfzqpmuoNzD2tcqFpQ3Ei9Am1h5DqEkUPEnMo2hAsMiaoBQsaUhQwoVDLAnl1UM9aT
9AspiJZtrHVnWMI1ZNyw2JMe+XUhwD8vhLOB+IPfNPKCN76o49kMXEKtsNRzXhMWbT6E2hOKRkU0
ZQxRTv6+VEO42P6OzoQyZPzqk+LC+zr5x34+ZQwBl1/bs9aZWTx3xA7yGditexLJUQeA1G/a4a7j
cTm68jWWe+HfwMGTICOh+ZLYRd0GTYQSOFXySyDInBIOz6SNAocncRknL6wTiOg81FSUmUIqxMGc
aY6kifbNg6TJInN4fDC8VVK91hz+QzyR4NnLAbiQODQ5EVI8HraQ456eQGbko1C77dFM8RiheyVk
syP3FLD6DF2Q8N2R4u3oATwuIkYfQzFX4qqAYj6zqYT+Oq4xxvF7Alq64lbFd7BwK7+Hv1SAu3aY
xZiQc/daogbACAg6H2podixkkNrPISVTKbTvfPhwuc/93oZnQ4wHqpQET3cZwoKoxbi9T/+JH//5
NNnhjzwp6sYezDjsEfGq43lW6IjrYKQFLf93wSqAQgdjj9TVHrOmKb/p35DDPUeQeIabSwyHCUpS
pZboNRLxdWBz/QschHEeQm1ktcKGKZyGgT+ZXvzaIQxSVhN8YticS+4eFrx9GN1nHA2C+5OXuRcu
scy7bYJa9qg+zv8O67XxB2sXKZlIvLqSFFZSO7h7POP5vXL3SeqApM9TP2t89Gm1wo5UAHmu032R
wX4P0LxB7YXHORstugtVYk7HOZFwki9/UjYbtCMY1L2NtAF77oRpvX7SYa4M2JcMsttiSpqThT3E
e3ZKVpUT+7oL+9tSkLzPHSEs5vAuAHE8wGu/CsZXQ+1smF5XCg+NbS2M7/nDHVu/G/iXjcJTU9GF
74YWOjT+8Bt5F2yTTbMpYHRjUMRDWIbHr/RaJIhM+WCi5SUBCF0iaTbxD0opqNCnnXtL2KYI+V13
fFa7qzvmp3hcUZo0EjGveImfJ23Wb/Hrj+8uc2e8Xse7TftnSCbn7EWyQfeM9VKwh6oG1Cf8rDH4
ESty1ps8oZDXZyeaA+0cGFm3DnN6gBxcdS46CwSYiDYYapb8VlxSFcM6XgNbD7RSgsFbfbgRbEtO
s5+fYul/ogIsFONCULf5nKbhNZTnYgPQS40U7110S5JwOhwXaoz5vWOP5mP/p/33xPAHes/G9o2F
UDJRaLKICSO9/w19N+YuRo2JMmWP2qzwtOQrQKKkNPlgcK7ujq9+dAoiR3MYxd1+XwTAcNLCRxtX
AThU7VyfodXyTljXvHze2ACjueUVZkUvgLuCNPDzM4RytA3Gu4ge1Ieyf/JEbVlZKl3+fBiWBRsb
xIE/FNoeDz4GI8+65KluOqMtlka4WXqdB9C/Fj3+IExzC87pAJcEX/WoioRp81xmBALZIVkMPAS/
361Z4cj9384D7zKrs9Enlh1rGoUNMQhb1pBf3oeNDgLFlBqGOesNIy2eP9BhmF9lDeiLG5UWoTQe
PjfYyOEqU61oLxZMfsVDwPA6usJV/2isuOX4jTuGVaanryVrcXwUnwvr5cnfcuIjOKvJOa8DptCr
6uuS5c2EzOGdX2BCsP9IUuYQZUB/HfW61BH1iYiAuNjhCMp6xWamtcObtGZy9GKiixZ1oQEQQDlh
Ss9QmVm+Xc0pbWw3ufU2HPDU+sWWND4G+1TpC8naoEEvZaSzbZyNXgamIwPzSkh+xBCwJgb6GtNX
bQ7P25Sygzijzvja9Vs/FYVvE7dNF05Ix3uaISjdtuMhrSkiFEYXhaxX7Asgp5IEidPgjz3ujtt/
HAB2uG9rEZTRFWMUuQ+rG1NHvgvR7VdcIwiH58k2uF0NXJRfvAvsO07ELOG5YLScrZyr101nR8lP
QAqaU9qR2knqk8IslCLu5JsM5Eyy0fjDpaypeLKMsBXFtc0wpzdqZtx1Pz+3wu+AyMGWim/MvZwn
E3NJb4N2tGU53ucCYaQuU8VXw1SUMR+r2MDAVV0hhZ2w7GnCDNewLsW/9lbyKBl22ePt2W0uDpOl
XoJ9fPED1ljiAOm0KdD+9K4zMCBHlnQj5JgLvsUvf0rdUVMkgZP9U3+akAnJVO4xccpaMOV7dtBy
WfHhgte4Hb2p/xgMP12gtNLhuvwKKFNivTA+dj+4mZYOdOzzAjI5xUSuNGBseWy1FLgdESj/8wbk
laY4fZl7Kof7MGwBWqlKXgk0kJzK6e0czyXkYPz1OhefQ9vyzEnxdvYsokIix+2oAelXT7E9TUhM
IP5B43q6Hyga/pFPtLklusEaC4pXdAaybNQyhcn2LTzOlVIef0q7S3XmGkhGd3Lo8dJxGrlBx2eR
Ryy8P8DiniOGbkugPHpKnjLTUueyR5/YGZgHUrdr51hX0dU7XqjcYGq0EZTE5ZOhM6UEKyjLBviW
4UOB0ZP+VGLU2qVmJRCq2/TPmypOevWWr+vxAfDndekZh2X0e/lZYK4G05DVmW++YBX0Bnj56rfg
e6Pu59sCZzUgYXt9nfswRUtFNMWP/Tc0fsdVrdqc8M/AD6hm4Vn8m1zpDp5c1hLojphOhG7wb6Cy
yTGGyWAbGh73XKfFvIxXK5d5ATFtWavcO6PtKDUHnD5nnj+Bb37+Rf9ypIQb5TNKPgqm4WMIdWT6
T/e7YXhHYX1vB/pSisvKlUT7+3Jlblr6oPrJoMko1t56ZAMkzLnJ5Z6kED8pqPPnEY144Zq1l7IZ
lrC/0a9jTqv3KG1YL8ETHhHtbchfCeZGVHjUrsU/d0e697Ye8IYmg+cEJXaFXEBMkRZH4O4pAYaz
6bI8ieQJnEFAz5oyBa7QW3ShXectM/VMvDCx/zlMEzby0x/1b/jiYjXUGcCFp9lAdREuOfdLqgfO
U7V8+1zAmKKCu5B2Vu1owNQX5azqvIIOmTFRq6XwU0UI0FBsJeWE/+IPpX+KGYsvkb2LOhbdL9KJ
vTQRPzBe4GsH8b43YsPs6ItAbZM+v4CPDmuG9q4aMMmv4Jcyxr2JGbT0QGcMhh48pvZCuiXJCUwk
VYhWRryuEdeTnaruL8k3oIdhI4lMmjLLpAZMoYibbfomPFowZxoSG+C+bVYHHblbnH3JtKLwISGz
LaDIm4emukiFOsE95/9ZjxFk56b/8mxaIdKkqPQpXZMPlBCu0diZMVN7qZRkgTOthHeDxXbBfrXf
hbuwhX6GLelopHu/lwk6KYvDhX7UROYoGvZJTrn79K65c839vwvI8cttT4G8MnJg7+C04DgcT6xO
JMWfUV8/YqvxFNrjFMeTtlO/Io5anaE1vAxOsM5TUqJQRzlcoJzsN/JNRkfrjSNS2Mnc4uFwpn82
2xX5Cr9ka4xyorBd2jRYcgM89CLz4WI9g+OHYTO4BYAtw7zBKaXx8UxAAXRVTYtWg+ZRMbhXA2Ht
tZsI0syIa2j/ARZiCkCqawBUrSU/LhKZPdepf2b+C/AQg9Wf/qp9a/AkRqb/y8He+2NExbCyt0bk
ogYACcdSAgI8llA91hPIuhgPufC5AD4M51I5YmLBg3QMcaFA+SkN59vRN5NLoLU8m09F66OOHco2
c35Lox4eLUkM3c4tdsTmNM53k0GNS/+S7Rt+Zf8cExROXANrlyMajgpIunRL5m//nPafSOfxQQzh
/+DPBjODee3Pgvyhn3XN6/jltJLdW9LJHskHEl82dkB3/2adhCEdmB2goFOkgPJWlULJf2fpxVdo
xr2zegzeAvrRrgO8JcRy3WHUoBXoBTfyCOjsz5RUJi8UwZLcIZQhL1FxyKYiCU/QUDRX8T6DqUzR
R4GKuJ5Fh7m6B3DK7YavMaoXIgjofcWGii+McHfS23e6oKaa+tNBsFfr0SjBgPB/4GA0+l/sRyw0
yYdBa21KE48El2d3omYDhEqO145DU9VrKV3IF+059xvNnQTCwTTC2YwODk2LBsqjzbFOiDCzx3HY
J4hv7U1euBKszqNbtFqzjiTso/eToVcJrmeR1iA4C7kEKE1WIf9e8hoAwdjl4mnQRteBEaU0X1j6
MivBy3d3A5aaYhGkBSXql/p4YeCAi1DwMZ2/LxZG/No+HsYkYkyWyEWXBfz12n96yDhbyLzFsYcn
+lBtzvcDKRKYRi6JYqjX2DqhMEUki1iQkgAfczghmDs/1RTkKtU5fT4cogBKDMzahEoAc0tm/Arm
BYQ2tlIr+uvaLoFIB31EVKEoKtFP8TOs0qcrlJq4GwGxvv0PP6vijytOXOwCreAKJAecFaYTgd6B
jWG0BowQr3ccKqw/AfDnXVZOU3A+TmNjE4tz4n6PeysLjQWCDmsysxjQEyHSDsAkkSqHQAIMk0Wv
y7GOgeC0JGJE9PQ0jnizEKkRYz+/enbdCN+RsdH/+bFqr1Fng2OzO+bBUD+DvmkBefQmnx+jRilh
SPMSej0aWp/MZU/GNOPdeEPjwC3IjwcrkLjdEcNnkDBgaQDIO7taTF/2holgqx5vD3wMcQRk3IaT
ivBmcZ3m9jCRgeHJPrz4ibVbSBY0OTFoE6EEYjXQjd+o8L5HC7k4MxQLI/pL6WCEjb3EE0ZUhaUm
gH3Hvaizrv4CUl2pPYK+HH/A5Ic7UKu3wiBejILQ2gK9JQu10kez92rm3OMAsNQzAF4BEMW2Zcp3
pUNnnM+NhOMfqQDx8ZgoIIdsRNnecVac6gORsK3F1wX0SHjr7TYd8ZKWutffZKU3rgf4EHZotAG7
xTZDWLhbhvP8YGk7yRdkB9M+3jgfaXPQO7aoFhH2VyuQCK8tFNrL+AtVOQkrkFdi8Cge2TqrdgWS
TP0IcHUj1AaQpxxkSxYMpycdDVfX4Si5DO+Zelju7xOIObkPqXL3gjzj9JnD21PgsJjvLPf/ROXD
ZjT8p5eKl3v1AqyOeUrUwGBl0/Zk33YefwLzvCz1xF4FJPqbTHF6pxs7cjfth3hIBnrFgcA6MGj3
/5m58v1CMfBfWgsXYPzkL43Rj99Rm/lLXYj6GFtBwwJEki7oOnYG5GLkA3jSMCBZu+H1MAXE+bFR
dVFWPWE6KClLWPwhVzQ/nS2Eb/0whtrAw/76P/WYzY0YrxOwUP+l3AJUlByn/O3L9gdNOfJ/ud1P
lkPfx7kbgLTSK1zWWAFiA6Y+U9AhsUlUd7zN1u2GQVg798+3kJusdIP6iB1Qzu+UnO9QrBzM4+hU
sVujD6OB0zxgA98GzwIfWeKhwN4go7RhnuR0+RyWLfU368DBMEn4CTAkfoiW9i+KrhBiLv+IMxHW
IngHEBg8lxnHhzvq8uB/3FwvmJwTCMmAI7Mz5hMqAJFaL8r9AhA2xgAOT70ptgFUs9RIO6Y8V691
U32RU0dPZ9vfBtqfyfKbUiNWA4TCwkDg7kJAgGeDG/+gT+N2Py2ltduRhMn+z1jbzx1HGT+cKlAc
UcjeAbyzsXv21iKB7ugYNOBm1UTUb0Ck2LvifcmhkFEuTgCSZPUjo3u4c5g+UdrPxuNaBIc9umnt
gmXUzx6fJLlGxnxhPr44WLIRjuJnKlrdqQj4sboAjbk5bBmYhIw+d8ACHDr0YXCaKVr38XLjN18w
Lv7MKZVM0lB0cxLy/vdxxogcqsi/svk8GFIZslmBnr2CB/+c+mBLGDGRiv1DFgKZFdMuoRVcDSZU
Mdp65IHc7Uj4TGCAdAbeiNu+jO2RAY7hhJ8P3Oan8GhSDT/QOANIc77nGyxXXtRI4tzlPbjUK1w9
ljFh3jt0ihsEhzGObcf7cA/EIHncYJdwXZCdszuIbxeFNLX+P/eE4UYfjH/OGsLuTtAIjAclAect
F3bv8KWem/lO8peXrRml+BSDJeg4GpMPDh6+aktt/O9AwEC361Qdf4kVBOcumLcQdlty2O/FLsjY
8ZOpxwEwGaGwS0ADgLR54Iiyxe/KswYBsDFN0rqtAESTcNkKUgpIhhSIUbB+oVkB63nxipxF32a7
kKXCCj4etX1MosMRePEfe4OjKkArPupistFPOGbkqIQoazvDMoC/e4YqpzOT33XEqIXbj3eMbYP0
omKnZu8JDZV7m3DaRWM4RCVDe5BKygQZ4T+iv6d+irOC5e9KzcXIRk5yBhqeGaxKn7EYwfb0ahj5
8a4Rd8jMjvsDvL+kSWMonmCzS9nH+UFqBz+RId+QM26PIYf4OvWo3pJmRSW+uKcOzi399I+EEnwU
aEx4p4Tqcu1i/wMpTo9JKBsSuYR+mergzaKiUco2YMgyQKPPi0Pq4LXk/uD8V8K5kN73PQdzNJhj
ENAKjP1hAFv3xEkBT5r1QjTO1NWorePl909k0UAJIzo33i44Ie+9QTO3WRpi17Hxb6FQHNlyS52y
kk6Kr4z04iirACk2eZiU9/MYqrOEeYQYNofHPfaDMmxkDCWAvN+Mxrf+vHA2bMhUxpM81molSvgv
+AH4RrT/TljGDKIDXPiN4WXHW1PIsUc8rP2eeQ2ASv/ttwD1mBXaTNQY+OGY+1QkFdDrXITdckx6
1Jsg65BzMNz+hzMSswURfc/XM53puR8yv/2J8Z579XG3WTA446BMEqqYMzw+QA6G1+Yrrt7BgKt7
0Mc7AX9mQMWCxHDOGDIa/10Dw0Q/CCZwlIYVL0X8/ew9MKdj0TMoqipcNZhoHkn5iQFdVrCQ2NMP
B55NSxhSfEIqyIovz/rju1Zxa/c4FC8Cg9/iCJnorMgNbRuNJFa7+MT/AxDI/sVZXdQv/NPagOrx
EIENHKFWBsUElr27Px/I3Uppd8GlLGfByLutmF8zxaXCu6vlK1MhPbasC/7gEg3Sve4TMlYqLGGm
5kTalgRyEsk7b9okOnA4z+F9yGy7w+Y9pjvZuRWyZd7E9+mLXSfzGPkFpe4x0JapZK4xgMTwvssv
bSeyk7BOwHc1+lDVS5+BS167zyf7lWg//Eo8DPxaNF4fNBIvEviy2sEB+Tebje6c9G+1zl5qTUH/
noohGoiUIzaZBVuQd4sKEPcxd6UtBoTsQbljIMM8hmokEdoMPlUSHAO4Rdph7jDh2bapKHnvVwxF
bYIOewzAvCDaDi4qgJBC3kn/P5LOrElVbInCv4gIRFB5ZRaccSpfDC2PgDgwKKK/vr+sjtP3dnd1
lcWwd+7MlSvXQhuZpFP6czTzAtTlyE7KQFpz0fN3TgHlClZD984jS0IEQp7tV2HUH+fAZgfCOFoY
bjaGweL+TGJACpgq5YmDF6sUJEbU0aR7dpG9pLO8gRFCdbBJj/4v5EBMGuGV2TEFyWJ+Dhp6grT8
yZFkl6ML9DfdTx+aK37YMHwXgx+4KUtcQpaiRXC4kbaCSktKVHnbBKu1NXW6OYQbhPYgLX17kv9K
KnNG3RBrr9aHcwnlyOVUnmDKWCF3B0CuLiKiDGEc+4xVlwLYKv7lHvgmn0xFJ5gOhzi6LdIDdGMH
ASGkfzB0gfkXglARMuM/TWcfA0VgEioDnveER/wvH/cRJtU9F22VH8zSJYPCXV7a/ecBwIKc4DRn
K/Ir9Gh/3cPjZSFrQ8g+XF1cuOQb6CEEJ2OJDkQ4QSmXXzghLgvgs6EXceYwFsks27oc/5H8DKWf
026W3ciTzia6UMCbK97muQ8cZAm3ao7o2Sa2WQgJ4rU/E2nDnk0QepJI1ByGMIInwWEEdNfAOXNJ
hCb8tjNxnjtzyF3W16FwQhBl+dbgUitahikhFdYIC0gqO/QcJiL6s6EVi0Sd1fEtO/ciUQHlpED4
CYLVbNZZzIQtxjKPYj1AG4O940vvKHxPQ3/WXfyD8T2UVyVoCu0MzpboKYAmEijzE7gUP02th0DU
h1LWH9E3p9fPl8ni6PaCNc1Ecghu2nAhOrZ3ZPA4HJCe8SRI0lSGIwnutkEQCS9BtiUPNrY5MOTQ
QJUFtmOUbSImgKfLIZx9xqjgih29MRk5/MhZXyGZeVA/9Nw1Y4I0EscOsYIcul1dwsJnL3COkANY
DkPGjM+T20PfYP6A/iJNM/p8wZ487ipn9xzcCAFSOvWvoA6+8Vp2JA9LvCogLH4IqzyEhJTN4WB5
27TLeuF1+YggX2ETteAbYSzyKtk/Ts8ll3FyD9chevjJGWFbzNVwa0OI81RdrJNwM+lX25Cu3J+D
+IHZord0yh+UbfRtkbX7A2iEACdvEe1kznlpC3OjAEsOXQECjjIEaYEFuX4zSkTHy58Dg8wpZN8W
WQMYD6h7f5woHguRCTcR/lEQnCbzKaDbQqlBIqxiizH98vT0Mc26LbPkcCZ8GTTMHEYZhUmlA8Qi
AMW5hNqr6PJExG8hTTCBweUhlnLoxunwj0bFObxFo4YqIcTqEfG+eX6EqoQ2I9Qw/sAxnYdisko5
AvNN9J24VXKFuUQeJv+ov/n9+J5K93cbJed3eB3LWKy6YV3oHPXesrWmHbrD2lw0NkBTIDqN/0ZN
OURSLLZpgJCC1dRaypTMXFwTCag0rhEPsle4fkKmaXESREXuyDYVtGelIyvNIOHftYgyGlI4gpiR
UMuszv8sHYWGFjjhKhcwQ4WbtjrBheCBBRQJoU1sE9UhSGP0GLirQ3ctG4z4TpLIrSHhHOmwothk
9PTle+FDoDELrOl/ZteI2Ex4kdklYVfS8+DQNOh5caAmtR2tO7HI/e66zIwuPcZE7PW6P4zFsG31
RpYy1lFNo9qnit9K0xX8bdDnw4CXJOF6uzpSXOLscGMVsy6dzxzlCg1BHGooqelcKOkSC5HqnQKB
kDCh7Uw/jyxVpV1Pux94MYrBTLiieYzmzqqFjs1QLKr+iOvw6plYmeru2LSAdXq77T3FF/gD7aAY
x3isQRokN+7yfvekOQz4YUHHVB8nGtBdx6XVS1VF9hoik2P9+G0oyZGKmBe/gY5DxDk8z9kOFPcM
Vy3XbAja0TJCI9MyQlUWjtbpJF6kkf4lVNKGhJ/UyWCVxSjnCkzCxHebWNpSdL4xmybsrjkzkxli
NSLJSLpgr+lnzTs/zc8cMvh3jWphTNA+r6G5MGGH5qa26Lnj7WW5pXWBmRbHmIIIKQN8EMbPa4Z1
gSXg+tAfsKekKLySdfnXOD3N+/LsUR96D1eadyckSpaGFYKPEiVsn+8vI4H0QcBsmXfzYqTRrY0W
+y5S2PacU+QVGCdQCQ5/XhkvkyCKd18BC6Maajb8SixauEB+pYg+rV8Y792cyUceoxdIf4LknYiO
2hVJBEkxuQcosv116yEDTL60mUb0i1iaRE8Ttts8O0IvGvM8OCU+QyDNjagZcj7GSPeiIUNGrQl2
tI7smMr7TKCfTGCaUGXzOCxRm6mhdbEhELIeoMPWdScAshcLidIuCmEUNUEAu5zNa7czKluhet0N
G6Vca6wT1AHzoGMQ/syAvRPLFC7JDLVaRQxSkHlKwgs87l9m8EDmfkIohjbGAzTzCCVilgBOi15v
DLzLQWPDjLYuG18kJTk+gTEcCetENFDuYk5ugO8FaR/iztb7iG6vwlpunPtwhwW61T92LDniOUZu
jB91gqlHQXUiDvNibwycCjrcHz3O421596X1kwMTbU2S02xDiwl4iNRmDlgwR6oHlJ2ecAaT6S41
9bYHARTyA/ARpT1kdRTrfnOKEPeXbh6ZC6YV4W1k+MV3SAaHIOPXJZt9IB9ahK3U83ExhnB7ZzMX
MHSEfQoaHvSnATSprx3aTsAKvtgSvEOsmdyQSEdCbQXpGCd2F6M/WBcv+pgQ7Oegwx/AWmov60Qe
UW4zpM9B9X6oQF/xpFg84Vj/mR4qniyAO0fA/l8ETP1cYQElsDUkSuxQZZXRdatIqiWfOuuLxx2O
zbo/TZDoY96LsgGUhSLpkrAnYZjtHWyBX1IDcWQA9hGCGTtCnI1T+8Q5DUX2XIS8uvmpw/mPYdaT
D1pGNZ4wgi/wyOnyS6LnoOBJWjuGJP7z8S6gsy5saQoeiqgHRJGYuI2Fpk4K06cvYVGLhaQQ/Af3
wHnAqaySEGMlBFwHeYFhRvPjYErQWojK/7sHqJq+yeW7nGll197HpfSIdGBOH5yLWG846vybe7V0
Bd9kSPYE1y1gbU/fTuDKCsfUOZmjSIkZ9A1CIbKBVRFr02EyuQ/Nafr1EPABpt32nTqG+oyo+M3h
0gRWePI/NeptNFm8tEtgup1o6KQMZYkQyxgKFiQ1Ju4HC9W/j2hJZyJqB12W1V2HakG7+0RDwnCS
M5WZhByNEygFte36Sk8cliMBTEPbfcrZdnPgL4yJDPOHW7pQ6gLB9ygXusaftiVxHt4py3b2u8j9
HjIeuc10KqMJhAQoeDxdkEAfpS6aetqO22d8nErQHNbBCSgsQj1zUkJLs4Ha5qcBF+GZryXNCrs6
EEHoz3K+UryAjAMf+/uUZtbJBCOinWvQJnT0babBr0eagnXUcJOJ5AJBuEJMfcS8/b8LZkvWTFkn
soUY5bcrH+Rl/o5Acdb0rLutN1gNpOfIQQTjJ5CZYVyT23Pp4GhZ4ElBMIZGOX6Kb5vgUMn0SY9M
sJOWGpvNhJAFqdeAiYJ+OEGYPlgjUDZdz4NziCqo5iU68KYL0p+NZ+6Edc9o/TMVWwUAeIIBiYdp
IrYfOWSgEOdG5+BA2qJJI9gcahyDVCawhq2Nsia3pjAKHWLj+W2l7EzY0yovwRp9EAScMNsg/NpD
LEXl7cgBRnQCiXDAKMl2yIMmF+axp6pHo47Beh7Z5qJ5T5pNBEgL3bt/99JXbB9xTrFZ4JFhbqHM
eFnJBtq3bXNOE0v5LGCBOuzEYwdqmQMXgpxsQUuITLWwT50u+vUtA5ne6kxAOdH4JyhAlnYbdCOF
iO5D/6xpsg95UTQwpLYsKbgB+ASnlKPuzBgIHqro7jo2VRcQwxnbdXoF29sBzHMdoEd9xXxCflTc
UMjsLf8afX02DaM7U9rR50NlieBdEHEBNfNF6ONx5uoodQo6e3YOoAsWMqY4g/jkyBtzblBArQID
YkvhP0BV7j6CxwTr8dj7RtMpBDggsi3StGNk4yJ90qc9TiRaj1+k2PNyORldDogGnlk0E18bWhZ5
GGfndXwOsYBwGYNhDmnPu6Pe4klAcIk5ZCnYOO9Es8lhT4Xz3qSdwWgYD0Dc1EnClRPXQKKA2d4b
+vuTgS0VYH5URmD9bDgoykDzIoP4D41ESKJUACKDiMnynMMzFlXDyrV4oTww+6KQFAxorIq4Eo3s
gE4DwU/qwsuIoo+O2cVf/6WM47U8KUBMQa1Vf00TBClxRrQTl0mreOjtprwMfoYRrs2FPhX6mpTm
xBERojufzJ9YyheQ0QNgJrkvGiCWefAxEpgIx+G8Yu2qceUKDMp7Bph4HeeI5pDwIfUruQ19fyOm
PzrcTpl5RnKEqvA7m88NxJjeYrQgl5a1I1SGJVeH6u52/D40eAErkCzx9/MIuIIEi345Q6b06pDh
YKxB9m+JFEDETb15FnBOwF1dOsHs59TyRVOZ81LSrD20V/jhEBPsUcZPC3YRX1fdGUpJg1o8GZhh
JFABbTh/QGrxK9ArYBjxSTrzKNBKOyJu2A605MPnhCKSUZmevzYx93hL7k6RiD2CKWcJAFUQD+TW
To8NB0QLAXhBZHQD/Ximt4HAwA/6dmgLkh7bSmGpe2aeAM6QSGzQUgWFkQosp/eVYVsyOwOjfCwR
G+UJER4tlo2PLilTEcLDl7RS5hQq531+wtSl6SXX+T7yKmFNBTYxBsmFTda1N8RbGv18fRaDFEvY
cNV4w8SNi0SXFTwCw4pK2HU8UjTjbU7LHKFbwPXz/EZWpO6EVgZRwr5NEArj+2qXkZy+cEdhLc/n
938IqsYBoA1vDAzBNUJ6qJLDK7546rBOBXakmXgmhx/5o3+K/TwuMnuEnt0otAOc1OkmCaqchnNu
fQ9B0tlel1S80ZoFAxrUh/mw5y5/AYIRUuQk4JSb5x6lSM+qSNMIf4jWO04f9UmbMIM0vQAHMPUY
0xFdHeDwruNlLjJWjmdN/xKpkxivrNcI3jDxRLFE04IWQQcdCR5tDbKtjIQPKBMneiQVqEvMGXHO
AiPQCXl6mGCzeNJx9P8FQUoJ8PQJ1gZsF6FO4e4yJ2BMoIP9GSJEgGaAFBTr7g81Q0y9NVSisae5
O4fqgPaKPjlJ4v+ipUlsFXdEZHmlbOSRN4K7zGkX0GgauJ/FkyXLn+XFJr9y5N26g6k+7e+6fzsh
mpcoWCvxX+UzWK0He9jPMEOsS981R2vBeGxWTXYkixuicgpe3/qINctJtDnxIKW7v33cWF7bAUML
VLiGA9HoEZHRge0rrEyUXH96K5JKKbljmLgO7Y3XlFSKqVT6eRGdaHdk7H5AFr4/QGW2y/Rn6Wxs
G7U+8W6IhaAiArP3YOM69onNyau9jvm6q3OYQAD6kDuxe4Ou+xGvgF/YKkDH+kjaSGwZqBEqSei6
85M8rYiNCSgJyMvbJIwzFAX75eXIsRG8a5vCWI+rBMiLJJvYzPKavI5x8FxJyjJOV4i0iWMXKO0g
Wh1+rgeQW05b4TdxmewdyDYO0X92FlihA6HDcznKxZiJtMgDHOB4Y3eWG3GPd5C9BpGLaVe5mAlZ
kgaaWJlxcS9MGZgJFSgbRuKC5saG0lkqYZY0E+wWakoksvuf1PnXXfThI1KMgQ8QcJlUtHorYXmd
zjCZOVgBEZ9Y8ZDLg4MJJEG5RTvQ/iz4dNJPKICH/nnFhIYxK6Pe4hXBDYg5/rvi7ws8SZEqZfHL
lQbleA1Ux4Pcb19OJxwdxFn+seQoEt2W0036tGcZPJMjinIRJ2hhY72OGNmJMUmNdonpiHvIuBhm
XxjnyWIrXjJkrgoFIN975kIwrCBXcs7S3+CSGx4b7mC8J/d+0H9H0KDsiITYmYeiIovq7gnrc85V
78yIA6gV0XdiPcDWWUH8OXWG2UZOx2Tywe2WhXBAXiOzD+COY6CmrYY2C3A6RzaUAcEpL6KNfOoQ
9hhhmp44RWlG/ePg7Pw8jqnPDkBKh7Vg3zywB7lV6u6/QE3kIboI4EUdvN0RYqSa4LmQ2VMxQp6h
asZBWk4SAiwQnjThcBMigeZ9y2plU+1ea7bVYLzOD/ClrQgMmao+aAkrAATjy4gYYy7pyy6Y/+Zm
CZVBgQ4944dszM/C4NzpEABOZQACKIcl6/P2f/eAEwUDFZ/+80nQQvZP+FdJMaYo2Qaje0GPVUSP
V371SbALsi0C/WXIlQiS3P3hGCMNtPd9Aqjx5OZYFn/zkiemSZClhqEsppWUBvaJE+3vFQ5cOkD2
qb/sOyz8zIkgSTPlmIFep35Ahd3CYxaqKnWLzOA19DlktKsxR99V7+KJI1VwEqwaUndtkQrPabP0
5wzl3nxurU9j2H0Y3EM9dCGv2BeR0+bZ04TqTlQj7MxSptpPH1iSDyf5/H6aNdsKTyRpo2ORCNPY
p/F6Zb4FcFkGtYhmQET8q9CPpfSkd5BKf1MlZeu6IGOB012uuR3y1j8ipQp92f2ieMDOWONsZhP3
WTXSbqh81IRoS9E4av+t1CWMInxnRjqOuvw+63fRWm009HsjPJFWMvSbUVf/oxFO9BcRUkSX8TiV
F4lMoRvgiC1uac2apButJrgktj9o7JlrHUKgEFIGHIbavsvTTkf3LWQFeL2NC+i+JQFmZIUtJtke
E0BktClBD1tF3j/FOZfz7zJ+bMhVpsy8fM7oVr5dHgv4VImrsgFA83w6c7qKCJxB5QAmhU5Ma1IZ
ciqDYTKEWLqf8MpA0QUdUlHywlBzKg0fpolkLsOrfJ43UBAHxE6M7UDK9+76xU8im8WQ0Nt9uWwa
SV7qDUgAAHjBj6iY7yoU1Br9IGIeowxHsZb9HMltWMvzR0UBj9wZ6ND2CqNG7Iwqm9D4CUBmS/w2
PWXYpSnqpmOyWliKNTPFAK48BuxZwZ7u0ieF2NTjW1n8dfCE+i3Tn0zDQEWGE3AhbrCuGEhRhvgI
zHn1RWs3/x5o3yBcgnfxddc8bBguKAx66UrOs6d3GX69nu81DrwZy8R0xtbcD3++nnhpVr4Ki1G4
J1wNN47O1hhmMT9TaZbZD1oSj5szeB5vX7dhIom2ez/qIvrklSVazX61vN1jSK1WjoRv/HUuSADf
3dZBvA0JeC4LPJ37h8NlXRkcaCHHV5Vfj6/Ou7U61ndZ0sd/rQc+00DtFlXkr7FINUdD9YvJJrCs
flCMkFzGstx+1u6tMzemugGr7RPCnOGxo/+MVqDX2ijLaBBJNc7EfKjtw/53+MHd9rn4XoaltE/d
uyv2nzLYYCjoQzw1D/tlw2ng2tu9oCA9sPpfMYkzIDcKKqD4yjVMCmYfCJtdO8OaMnPv9Im1zoxD
ylDcez+iRYyDEbPAA3vz3t4t4w2pGX3eAO4wA5swpWUMvM/M2DTfQq542hDvV1TwSYwtOQCXATMR
ERFVOnYm9HXe72BB8xx9PPT3WzrCNFYKu47FyrkDZ5V07+Zhv+uztmS1sGE1bkfevAhWpu57QNy4
ut/dnSyNm2MCyab0E+95hhfAG+Dd8cH8f+YwUdSrGSDCUScqcSZiZ3T4bTnrnq9n9Pj/5nVySpff
/UaXjj/kgO9CU/ziqKhE5cZ7Gc7nun42M52G5v1YP3ddzTUggDOxnMYG13asP36jLnowI9DQMb0n
lBM0qDZZ7qsf/6EDlTCmnJZ+H4nOqf7vEr9h/lQ+KhpaG+TMWx4p25J30Cn9yxRBpB5UvPnj5Vwg
HAPP4zrTD7sZwiEP1WkRsql8ZBw/Gk5hToPY4TQBAzZWzRiyQC+gnV98/GqF6gmS7WithBAkMLEY
X5R/JGC0XVH+3+hoA0XvwTyfAiB2oK3j0p6v+QlTj/sFjuyYQgblM2oZLGmmxttVG0+7b1+NV2pu
gaBxf/w2vaQhMe5n494ev9k8evfDRF+VF+85TuiUlKH+dR5fJmG/jpH/fvp9q9+Q9iMMlu3BEVlD
SjvXvqM29zVkAahT2uGncLiEtzF8EmUqVHPc5IGkXFQUXlN4tR6onxFKo1/Ny0g0B+FbdYx2yJIh
O54SNOhF71FPC+79GSsLNIlkBplixgQGgqvyVp7IoASclaRuihhaQfC40IYNY3LS9uXoxw7ify8n
ayYKh5daM2vlk0PNlW7My85pndcCxuK7mAXqK+pFxa5i6xMANPe6E4kWQDAZGQL7INd3gi4aMWGX
kMHgzRQ6SsUbaoUdeeaaOCTyCAmZd+H8San2cAqG8b4qf7Ae63Jcs7ClIuIZCgnlxV08ho/3rPmX
N5Nzxo3at6leuohLm8uiU/DN+uYxIPbxAo1kqKRhg/85j1skNDWkRZj0U+m6EJRtYvr7GSUg3AX9
xpdiG1ok9wZ7i33Af6qb2fc9vr29S71SilGKOrWbx7XpfV6TP6VYM4++19ljEKZfX+5CsWHU8LOs
wmrFOyhQkXNyBeUl2E4NemtpGBbl6J4F99Y1Cw837mOheazclmXG/FsyBKJgAx3Z18kQZdk/KnoK
u9RmgWAyb0BA5JUiVT/SNTe+tq424GX0Lj/AvvDhyNXJCjLGnTFHZfwiQsxFWbfJkOmLi6tcZ4U5
Kr8jNeB30nUbMGcm2ci9B0eUfIg2BEPSk267lBJ+/5BsPp/ys292/Wuqb9RAQezLfXfd9xMUq5s7
r55/RWam29nmBjNaQ5YROnlFwAomGn3FmDDuo8RQra5pmPdDI59du8jviR5rdvkZmN43DUxUEVWn
q7HEV9kzzi8/nTdzZtarN8701aOzqJqpbnr7FqWOpabSPNZvUbvt3f0bmn6m+0Ta7hrd73Ojjp/X
ZU0pk4YVBXk3UjTX3HNuTva5+8j9e/ZTAK3n+fpbuloa7Nf3nm/WTG0OXwOnyNzX3Ukr9/N2C1SN
QVDa017d9j4+oW1PqO++J40x6tROTxsnKLAjj4+GODB6f5IXi9cXBbSwYVdiiaxzgqtOdv+tUI7f
zw0zSBkbpb2VjbUCctrr7nY9tNFL2zB9upbl6WmgX/R0S83voRv7dHUkRW5MFCPA2BFdtPBTM7g7
SOYJOqI1JdQbPUbG9kIaIkhlaRY2BhrS55zrX4RhbHT8B7d/d52GiTMuK4rkLrVc56S1FLKcYJwO
K3UAx4Y5/8xjXg6BY/ZvrMxSF0JWQgLt9mRshTS7zrwTyU5R7cwXM9pO/8Sg1IWBXVEi/9H6XpH+
tq+hGdwQPfqoLtM6NE9Nqhwk/WHMbxjwUTup9Xs3o8cAjUfFb/usclQb7Nr8hyRjg5MiDTwOJnSY
7J6oNbUBqpAsOIjLFrRiUw/wFlCixGq+TsUEcG2bkLwYyAu7C9Eo/cnsD2j4uam8d9c2dwTmck2C
QFLNULeiu7SZqJcc2tdO+HWrm1MjrY/wluJ+VTwVYsIEUmzfQ//udm7hZ9RqftrzNA/tEqQ7FETt
6JngD8DQF2x8c3hpnayYGqFJEnWp0SO3DkUzeiViype+RqDnh/uCrtbyiRONXTQOp+39tavMUd2D
RZ981oXI6/bIVT+P7bPrtd1IDugbAjikHviJPIca0e1CHEQWZvK0y5xJp8Ho+3Y5DC+7S+HJYa46
OmyP3mMYcxLtOa04p0yhLj3xP0f92EDVyDPQ2sSV9x0Q85T0X1UcPvXmyTnPSS40/0mmLdTOQo86
10nSWUDxV+QwHA/28yyZoadVXncf5fDseTn13PaaD43k90t8RxHg7dY87NaqCb7/T/4SGgpJNJ7j
DkOSwpS+qYSOnLghwTYNaxTqpyirFXOQHefBXXO9D6cGCYWKN4AZA9Wm4SNBh4ih42ZuJHb9tN9M
1saZZiNR9WK6A1+cMRa0uV3KgAygJmSJLgOCyCW55pWKJg3KGQnE82uVP+1OvLG6rVXNGTP+/jN4
KXN4X2MSq0s7HGw43TrEL3q7Haue8raeY+7wbwiC39uLmrFKTJW/Uz/IEQsAuDD4zJujOQ+e1p9p
Vru6AnlpnJ7OlbFbgCPSSByzPHBQutQg6qVHvscYlM8susdV/PHMyM9QhRoTb/mLm2FITD+mIYnc
Zc4JRlFD7x4kiq7hsmPvtySNfFgHaWDGWPnFN8ew3/GLE5RM0iOfw2+kF33JB3EVQZurpOSAN32T
VVhOebSw7x/ME1JfcLTyC7XN3aecClJICKKCozkDRFm+jJQ+Icf2gg5LnDOfN8MnSAvuoXEKcL7D
psDxvZB3hgPZTsdVgDdGItXbSJKaumlIjnCbkiDc/RTdNk4zhsX9Ab46Xxi0KyZnpFvaPTeoybIp
+2y+AU5kowx+uZ3KwHQXYrQ8Y37HK+ammNNj8cBlZgShHRvgelFfFoPK0dcHPqxd3dd9oVAYpNuo
JrrlMDkNCJiIW5wHss1TOBA0sdvx3zTVw5NV5LUk2FcZLdY3ORr5rKt9bWtH/EmPn+N7s19Q8zNw
+vMY9UBA99MrOiFCf3nMSPFRfJBn85pyVjxYyePOiotSB/JFKgmulGwJCwWSGklYsWaAlIo7nk0t
0WZIGot0SvarIBPystodiRA0ugGSJxFsB7pzA1khPsvs5t2Bt9rd05fAMr/8bfYdxAZGBjhTdZbc
0y8Aj8ppAjqP9dby4+Qz1XkiQzIceAavl2vSeIkXyo4KPRiuLnNIzsiRb5S5qA85fZ+BMuQSXf2G
396eZqvTca+BVEUs1gR0EvCAgMgksWYbsvgvgLfjHltW9f5oiaZu9QbCmSMwcNXTqrX7LwpvKhz/
gQWuFtJiRXDyPunPk1lBX69lZK7U7eznvfwsDbsD5qd79ezxAycADbe7e2P89GsVyMXK88bQQf7p
O2baYkcJ5rBIv7uuy8rtjMupFvCbiRZkO381NCjMYNEH7mLRyeyl4pcjxgGXdQOaZme6bZwbkEPN
2UfVnFWmWbxJnj6dRu6IyVEkmTqHHortGcEqo0k6a1H+Nu36dA2oyjSLvzp0e7puidkg9uQUvDZ7
qJ1gkGEczPUVQxLryQk5VJhT4WpNiEUFdnq80jnBjkzys9lP8GrILKqE5FTurRuWS+tuafNXfkIb
HmdGlggqErKqWGe8IA9ZgS9PA42Akgt4P4Ov++Ja3caXb2fvjDg6VKTjlvwdqshk4PGM0oQxbB4j
+0yFGyN3MGKJJDa0Xq5TGw08LlEbdQ7VwlyjXNXzPsNe6qsOS8n+DFm2X+sSqMy88H3yKOxmwre9
5fKvwTtuxgacRy4t/5FHR/csqOVzGz6VzZIAdAXs9IeEGngkFTuQr/HhX5Ym39mVa5KvfpYFQ3Kp
SfRMAzT9vhZR/RINArxH3sMrX9L2FPbqSJ68TuXsAABD4ZUlpOEsYevYyjLACMnJRNU1VJBam+mj
Bv4Kkk9sw2bCB1YLVnkqy/yG5t7o9mPeWYB/z5ZH1fN4891159CYNj//2VsM3LNvtZv9rkUtQ57k
LzGd854qSgVMev4rwtdQm/ZOyr+K9BqJZPxsQHsHTt34j5t3efiXgWPgVF7PNfZjOv+g5mySqtrN
Nbg9AxVBxKVJ1MZWnYQPVwgmDoE8braeovBsXbn3xGNN5cOHMh28/Kpnmd+dVjl8rsrR9Ao1mmhQ
eIZqMf1eQ81r15jX5+bwNius9n3oXb0OWJCYq7zyUfKJDBbcSyOGQxEzc+I+SqjJvHof2uJ0S+hx
NYeaR8zNdMhuShRw6VY0eaDX2+b8k9xsFHMvJYXqMn/5LxyxcCBBIgNW08uusajx/cm1XKdwv4yS
0+7mdk16hW9IltYd6szwgc3NlXFe91M0tprfuJA199PNN9oF/ijj973K0ShcfzV1oulySpgA3ohh
I7uwu7oc7tKGVCsKe1d9BEoS3vIloN/pgdSKYiX6ULSL9AlzE8JA+fLzS+mo9phxjxMP8gFHw945
FbrDNIjGvNjjw1m+VBe6Nsy1oG0nAJcCWXdQvO+Ez46T5cipKQhRvT5Bdj13YR/VmIirPljQE/3l
6XqNfNLzt6Vkvc0a2CWmbWqTBsP4zL9cSFEf+TmrJ9nD2T//4dXEZf0AIORfp/8z/yoyCMU/c1Xw
Oe+BAbCf94Vrj6fKqtxUXAqmOTaBjSb5/eGdYNAiHGKXtV09RolnJODS6Ivd6KACQulsWEZ+4Q38
kyFJoN3HiH4E0DWjGtBZspjckji9qVYoj7wZOSOPgSMeULgK5PJyqJeZbTpXaYhT7bmPtPv4RIey
Ij9jppVZctTjHfooCDGW/l13zMHapJP8iBIuEYrBHCAf9BPK3Q9sSKYzbxt6Mya0SpQk6RtZTT0F
Ik0KF54RzRTiyEzmwTZ3mCp2t4dajZUi98PoR8HF2C/UWzL+kSbs+W23UxUmhJH5CUH6EdFmQONB
FXLS6eFuNV8NZboYO1Ew6xStZrutf2Q8M4HOguKF0O/ajhOlPXrWzCCXV15QZzrY0UypKNOGtXvp
2nnfYVr7M+sXY2Twz/croOyN+Wtn8JkaiVtdvT68JbSHIU09qyGAVOIriteF2kOZxslgpebqkoJQ
Zz2rLhmBuztF15oOwgdx2d4j1s6k+OH7xoWC0Qvkhq3aGuRM1HWCL40q5KiBYNsj0TV8+H2g5MLJ
3ItTwrqzl7jLkRDl9nXKVn59BHOrSdc5D919Meqg6h4Ucb1agLZlO7I8UPc5TicoGNtpf6xUftF1
1XFe+KQMBx25NydhSu8louldzjLP0ClO9yqOVDcszxqZOTTh+bsN2O91Zoh8E5Z8WHntBmdUHTRn
tw/z4FiiHA9bEjtyBr2OPR3lWueC1ix3pRwh5T9ND7TYMrgV6/hQ7cvv1GTKtRF4+5DSPcp4z5an
2Y2oI40LdKaYjETgB7e0X5ym/ux1GhP7BvzKuMIpdjO9F2TpnGTZugGtWQkSRWmQA0EwvueVq2UV
l+PXChV7vjF3Oz2UdZfvxH4tUvuGBv/hhlcg2oTWZ0zLjc1jp3Rw9gyvwcqjFHthS7JWKXa3kPfe
BZrZzvvujvNOgM1P6iLCs5wao9JeClTOZ2ek9N6QB+EtP8yqtxuqAkbTNqUYZVWcIWSpTpqM0VWv
axc5fKGRlVevZdnQnLreT1itPeao1YYMzm+Ykep4OSYgIMzgzqx3UA/aTa/gZsBluPXCenO6PUIM
T9nwENWqfzAk4pJxA07v1XWRnZIf5GEfDekP7DI7Zp/R/nAqAgEZHIXIQLEv1wiAsodeh9twOCM8
YnP0yjA2k0/kILSlpLUnUkK3mO5tf8aQ0j/wn8qnQFgxHoFpV+tm+j/DQErfG3w8dP2lkEFv/Hwb
ar+f3w1ngEGZbf1J+EIrPQymG7MP87W/AkX7vaB7M0PzlyxnfY/MAyvaqRjF6pAiOgZqEaNq/bPJ
7F+TJY5mcvYOUbanvZHNMto0hV89Z8UFKtRzT+Rm1n9x050PY2NAlHt0cN0+b4N0C8DhBh+RWUO3
bNzc75Z+PuYBrTqbFvwh+fjmYsBztst/2ctZ8h75mYXReOmAL2YhNdf7H9rPxwT9L5cvJm/3ShpP
KYgkkbLA06INlP3fVPUV/oW/RxDf3e2Af3rnipnsPkgw7EGkcmUT9RFDW7/cjincDCVxiwTFa+wY
L6MLKEsHA6K7C8qEnLObP/zxVwl3GCz1LbEibLwMksj2cWDOs99Yx73/7oY6014df9fkK+zkhiAj
qv10TEoOcbwRwigT0KjRoUGdWXcvqazpLl+UVmp7y2Q+Hd4CvKKuxIHHYXsffT2Z89XWuynRq3SO
NVQs67PeP0fM2+huxcW+8RuC97PeJgMbES5uAdMEsj6xuTTByO3rz64ZETs+rgEP+GbvkLWFPshu
C8nnh6S0zo5driKmUsuPTfs0Gz/QibIJfUS86uyX+932etF+jukmPolYD4gHo+b3OS5Tudtt630M
BgWMX1wzhFwkfDXVLtd34lVvveMxapgwAqrBBUJKq51iB//n20h+iKKLleA/+LYjpEP9uMV5Gn1i
aGzMLnK4HEVcwFn3dm8yBdeMo/0Bwhx8GGKC9EWfv9vu723dY+D0xZRSUyHR+bDKwwOrz/sJwj5q
na0jbhSPRUP14PVAUvl3FoFMGCcfpMvL3RGLoW222NULURNgoAk3TcLrjVfzEf23Heaz/FkSH0EU
efn01rw6FMZxd/pHuxDCRnyaryHr83JiEQRshXWDNTCNa+BiWI2QuoxZd6hN1kpQvOP1G3lQmr1M
sSeWMEa7S4DyjE8KNHYLBZUrrKE3kjLb4rdvXZYvdxsZjowDw9pa01t/oXj5dXYRpMh09aZPBbEF
mr9L25+p9UpexhoWxem67aNsO6Lxx9FtqfOnDDrhSwRTBIlHmvtDvuusgddD3so8fgFzCTG984uU
Ic8FjI67Dbe4Cy4iSDlUlAIxZGoOkBrFB/VDUOgHHY2D6FT1ju9Y4Am6sw7dWSoRv7eqHL2AjKSG
Y687mooUhO4ed4MORxtb6jP+Do8oNuUkELbsLlTc6Xm/yCHX0PkZREkW16VmZ6atcc94WRki+fDh
+HVzvr1Kndc+NlKnm/gVHheuYoKAcnLpKRXBUOkd0+UTyYH7ntFeu0QgDDChO8YHqnfognY5OyOz
1HMxWleOqrovk7VvqX0LBJfOyoCOeWWHNDzD/0g6syVFkSgMPxERIrJ4y76IirveEGVZguLC7vL0
82VPdEx3z0yVpZBknvOff6FRtSHUajbJcmxYY+uCb/hk+5nAz+0Tq0e9coDSdNSmJ/L4PsQWatbz
Zn9LDnAbFcNIQbpO9alfPAXpEdSPebF9+gOP8zUeY3IuHiHdfP/ag0PvHnRXrxy5mL3xejoc27k8
NAmOgtCVJm8+7N3i+H6xDNerC1JARKgv63scMNsFmiKJECR69jXzh7m6Hz5/si/RnzJwla0hX/I3
bsCdveJPYpyO9drDXfXLx/47NBsQE4703ErDMlDdxsMR676mMfQr4aP/jG+zdzTct+EIU3ZjLjkK
5oCW7OdLXBhuc/I+weTpeHkoj1lYhc+QibYJ7I5Wh1fO/MJ/XHDKVN3r6noasTkV5LXikpKQFcju
zMFNztVxhK/E8UOlaj6WOmhsKE2REDwiDeFjZdVBY/bzki2sMe+eIYQDTu5yu115y7t3R97bZsMM
ecqFKcvV7o9P773F6tcRb+zGG7+6/VGbc5z4zZpYO7FJOV+bZI25Fgr9YfajdFZPtPVtN/JIGD2n
3ngm8Qtj8ZB9y4dtRbL7Cz6lT2Nz/XseJVvbXmY5exTswyto3wCYgvrxaZ3LWOXZAj2yjOPF1uFv
i5r8H9EwD16wXsjO47Tppkb4sK+rNhgfrzPtRZZR5l08IzAAlOJqzZteyn5jyfbghz310JjcH7Zx
8iSDejJ0DC524QzFBzH77WheHwlddB7RZYLHfWUPoe4RT+u0bPPzAUzKgroWksNETWB8BmWUE56R
zi+xnJm5XUeSw3SSp1VyFug6U6rl8UKfklu1FZd7fFzd/67uO1L8ft4SNvveSb8tl1tce4Wkpcep
3kOKMExWTvz1O1L9rMqSOBE06+L0fu1/vbFz9y6Gw2znltoGQvS49R/HcqtTENI50cgsmCI6tX/3
8mXrq45upXbPqAtYLq79R0SyzZyrtO5ZhggMPDVuEC59zd9B8MaCBOWtebngwG8x5k4Mk9qGWrxw
S8jCx5t9dUXMx3c1084YgQAQBFBp9QyUmzW8yY7vuWAjxzkBzdUmW8SqK6XmpbTcKlYirHWH1KEU
ELndioM3+vxz+8G2kpP/WtsUFqOQiNq3K8l2de5JGL/SvKJmCzk8WD9PhJRUefOnwzDFR0EszJMS
mqkOJuT2GgtGXgqmS3KwJXZ3jBuEYgjNVc7RIcaMfji1aPDNInDYnREPR2zp/14MJuLZCuGOYYkK
/Yw8edSVNdt4uIajRVuaQPlOIr6AQyJhKWKph6wxcxs4SQyvEfCbP1ReAeKIEOrgP9GcnYcXG/3m
WbwDfHTguiJBjxBT6IhHj4cDwtLeHuYWobnDu3OZ3jA/I1o9nWb2XigeBHt+P2VeDCwhhwZSWW7Q
tnfyqRIOIYQAxgrEwjD3Y094b/u89m7HJRR75Mva7Q48h8IuVzepAWhBcVBFWoNmAzObCCfgTcR/
hLIJE5F3SKW8bL01GJFHaS3cx2nFB7D6kKD+84KJ4yiJklDw1gp3gASTWfH7r+ZawlvlK8MmwPgQ
qi1HH0d5TyoiYA+nLfwri4OS11GFfkjQqoH7vGE8oJEWIkxu4cDrXQ0haKiRHPqe4ek9G8b03dNN
tHm7EQ42+NfUGKAMPI3RxBpaFeutC99zG37RiVIBhU3ltK6yFMTfTeVshmjJMLXPuMeSP/a/sw2F
Kr/EOYp3jGyPWY9RzIUjORaxntAbATzMhJoms+U9EKgjzyVXmghrfAZ7kCohODb8IwhfguTJga+g
WbR+IAuUrBXcKhjti8V241MXkMLwHErOJaNtkZf68CAJeaJwY0Vh2wbebZ3PJ5xTEQQYDrUpPwjc
AL6U+IG1Ky9VVNxP55MMGB3CS8dRNbgzdyblmyBH4lGdD7SjrHE51tgeih8mJ68I78a6F/HqA9Kh
3hHacVr+z9fPko9i3devdnF5reXXEs+mYdTvFOEbdLVO2JZLPqHzAYICa8Pjo+zxmYKz9nRO8hyO
GGz11u3CquZK76iS4IRqSc6uyBmC221w//lX8gGBgCj81BOQuuUg7G1lV+J0O8JipbS/8w0EDXb8
B5d5uUTGo5JpwmTCU4CtWT/wbRPco+W5ECpiUoZeApYtlg1Ef0BLFSziq4dalzBOijGerSs2HWef
FZ2y6tmKfIc+zn7j9jflmnOtT8lJEIDHrHNWORws+0y15S+nU+GSwaP79jTSguEL8jUfnjeYWeyC
aLNFZAxzN6HHhtwvlgU1JbzvtQa4bpAE8bF7x+BF2nO5kcM7+3/8cfMp/rDWVo21JTkxZucqHs6Y
mEXeJ43L9J89Fl7RfLLt7PtkNGNMhQHkcKlxz124Pb8iAyqfjiBRqh7dH8O2mh8EWtUzqwE9v+yf
ZMEyHSG0igzqbJXORKYUc2Epea7kc/0z2qWz5yT/Ue8e4WR5lnN5f6bA4iRKFftrNLB/kB8Z2y8j
isLFVwEmZvrE/1GaZ8LRB/+Pv+vfxx8HnZ8tNThj+xcKlpePBQ0ObDjEoFU9wiibQj/k2RQE+yei
QEsMHwxX2fzUFs8+EL14Iu5Ln2iHpzU0zFtYYw9oy0DozogigEnm087BukYYLzB2KUBMTmJWQiVA
mgMT1n5x9d/T+8lxyp8q8/bMJC4nwOdXoGxeYs4lQ6L0mThpX0F2oUfg6dSqbfucvK+2yh3eC4vY
MfIXnQBr76K645moHemBYBTCZbjtYR/G486S6Gbq37cyuc51NwWMXw4oyNBAzy6mMtG+IMXWg2p+
ZDZQMJmp1HZJ3hPkQT/zDXF6PQLlFyntE+zXq391JhQ3kh3yACk2soQHrEvrcqRopv5BRYnFz9DL
pmI3VOejRYVx3FwpAdWEyqEjWHKVr1uUL9jnnW6QNukyHsCtEJGFmnaQaOt0neVucTbWo8N3LmGG
A30BehVETpd4l++SDXBbbbsoX8s0kfMK9IUHQMZ9+caXLv/3QmPPAQjEMoVxM6RVOhKm8iiIMKuS
JmOb4IhbMoxUY8LlZegMqbMUcbfYJH+OkHgU/24kUITwDGEOC1v9NJ6rsnvDNAsTjBUKfpBj0Byw
kg9JvuRd2wm8Vnfa5ba15mYhegE3OPonUgHq0OlQdwirVwRbNjQOTCrw5GM4fJQ4+rS5NP8w+j2I
4ax0ZvqCUmEtMorrt9UtBz1qcJTnCfNA7RGnuHhjzd4GTAQfN6+8xgMme33Y1HsEkPIfZCnBAcMn
GKzTIVaE6eUk9x8DX9s5DFXXFvj9I1mHzXzK7OsCrxJuZr7QfqGDFoZHeOETdSeiYywG76uRG6YR
8/Tr9HVdEY17b6dDNZTQBd+DwXffwgIa0qpdnQKkjWOpIzqRyeiHZNsP3Hc1HIy8mv/7tcsCApCL
zsgY/mhKMEKm/ID7BAwffEf2jVVJGwzdI60io/nTB9wGpCGfOAWD+TzmDRtZFYwpnfp1bxwNvIO/
nVcs+pXiPgKxQB9O8VNOagAC2bziyqh4LRFOpFzwyLBT05SwSIiHN5I8D28fL8UWAbNQCOc10aW/
tGppPbnk1itsgKrH2y4n+HpofUmd+v2e9FdYX+2bPsFOHHr6Fx6dyhjtUa4bY3Ujq61PJHk5wIMi
3X2fsV75JfnGQN0MoEi7hZ57kZwX6vdZh/v3Uq3Db+e3BaBsjt0+rfnnA2BJy9Hm9pBTDozalYjW
SY1J/fmj0QMxwoWbXkmavVvHgE5G5ck7nNG64MKNF7Ehh/ghbL4uS7+HSzNNpUk/RmPY0mgDFUER
H4wIhp+PYg7hfPre82RG1/g1XOu9n7/8IfmtNFszPtu9cqDKqsw8eskv4MOeb0A6aheSo9q+vMHN
L92jzLj3izFCZ0GOaplD5cD3UH2957HQQkV3RuSwOK/K47FLh37C3AF+E+F0Wn8oRl5/Bf8ovdE1
QRehLbCO9GEaXmxi9so12uV3DPPBUzdhryGm9XDu/dr3bqrIrIRDZbjUAPcnNmR+i8l7if8G/ReP
aDWrmng4DvqFtoXdTUX3/Ru0DOf7P3BayKZtZzOtuUD8RIGBuNpnErJqf4nkwXpdrYOMHhWShuqA
rwEyDJ9TgqwrOcSK/AlxjP/0/Po3BSP3aES5WjUTxlXDgz5Edk2iNUiZQTCcEZAyNe4qsAV1nEIF
tfRZP3L0t9uo3HQTE42cPBgIqarH49Vn4b9xUgoC8IqfL9cYLGp6V3V6UYOawRzG4NqUOpG3CTAv
17ZxLk8XztDT5+czmHWCV29JR9kkuhSaHSjjjDycJx0gCx6+wB8+973bgj++2+j1ATIHElDqZVDQ
Mfj1rF9+EJ6bzy9V5GM0eas0pIwDoHLRuaFXLEJ11qahgaAT9OWcGTaxuJebP4Aj83GxOwGEFDOf
t3B6177mqWeP75Oim3/ek7vKSI/NXz89JJO1v1EK5joVhg0YQ2i/jQzalbWTkgnofaObL9pO+Hqd
+SQVw4gvnSv2EJj3KbxnsSH/cz2AxfM4ZG+NgAMSCDH0GBGNmFzXYCwM/7KtvMwnOnuXbL93w3bx
EaNiQFoPijzwJh9kSAjT2Oxq4EnNq37cfmTdOPQVN+DqNUpUwX+RrK9kMU7JYcAeV4F0/K6Ot4t9
eA/tomdSzXDyxSq2sKO4FOGj9ocJ5/L9uruP3KHCaBu3gruty/atx7G0ouugMkAd4xvRY6O9cYsL
JSreNnyTubp+G9Mb4eg1TnNWRoT10yG5j5g4yelgyC9HhatjPsbYizUI3CVRzV1BAebGcQ2HWy3d
+3fzzoNxceo658Hmcja7X5rdkWJvqdG6trIJns6eszcsIU5T1vF3xl+uL1uJb7pZoZ6ToPh5kvM2
CQBeZeFg6Bbv4Fv6mmat+BcEMCva78ws1lchtLCgHw4V53uPdN3igoQ9NSW4fsOlJkao3KAwwKGO
gXSM9kVtEKHLo7gtnc/I1tupLtBOxXzIjvI1R0u+tHpFNSas+JYD7H7dSxah6WeePgLVLpNJ+/Wf
k+HvVHnZvUSqBjN7yKY9x9RnKVy9LaVcX19ONvLHI5u/CES5+/yC5XUSJ+k2Q+JCEomg9Zv++xJ2
KU7W5aL5bq+te6NJ29xugeRpoJbIb7k2d4VCFlQhi/XOJXOeTb+wlEiHbFdEOQ/qc9EJZEN+BjVT
U9nqxytJN2XIcg9fRiDytDuqIcQIuTWcqclEvS0fzzOz/e94KQ9ill/3cW8bDI9/SRlk1EPqiBbc
4O9gp4gvygiebNCkcYU3ihZVVSyl8yEiLqNcjV7RsHFahwDGaUUFaM1fu3ERyrmlgviMBQAyJI21
QLqOJFEPpRJaJgHVfWNVcQ75E+74g5bKgrV7wSIxKFJOW8X7HEaVKYYVY52QDfOmhWMe6fF7wp0P
2Dr0EiluUP0F96QnaLUeWfX+Hsp8pb3qT4ESPWOgHXVs3pQgP96wOylSxh4YZGwV4g+NTXe1XyP7
dY107tvVaV4CsRkuJ5Q+P9mpFC0Be0F9c0pAYdBSAmwveM5bDQW4YXGyxqk7DL4oQh7+QHZVRs7c
A88onNWzMluw223zxKi1QxqxfidzjSGonDD2+mJPXyMROCsHuRRhkh3IdrWiq9ATaSTCkPXaxdEk
031+f9N4wBpppFk3snBvy4BGBWkdDcTnutcGi4yQxRxImLrfDTNIPDlBEi8bxYbIbNcuHFgxnIyv
Zl+79XhsZdBFlZnSmN4XseGmPb/7H9YYHhE4yTcT+bKVr2GPQQ5Vx3UHn7cTxbP/mWsU3vMMoly2
zxvO+stcGnnlxWVbL/6QQvQ8kX8aOKGyfBMl97LI0K4RiDxtcDH1MLxerSqN6eYUsZy85vf5W2d8
Vw5yDO52nTZ0fQQmAFkEjyO8MyT6UJaYdpMbWx3KY3mL5TR6GG5D7O5q+8a4ELxwCstmVM60YnKZ
p8zg+4tz6bxyPH3TJ1gFHsSsMYTXMz2ugfVle7RqUPxlkCsHcFhAvzSJ8TtTwVE4HtKUQdJQfPUZ
DvuAW5sG72glsrhBtB9BTzs3iqsUTLAGyhnZDU0bkSAS48Vpoc5f6CP4qQpBlMPVEGb2OGzL34oa
6DU8ExpqeGCCXFxuy+ikLi7xoopL+L1Q2cLMuS6fVPw6cHYKHQ6/XfQWfTQh+GH0OzAClZs/h9Ys
g+F950j6G/fT+Jfe+5ZRl3ppNVM2302JdyK8ZwNyrEXl1/UwaCAXEb596ULp44idcXIHqKbaa5zB
rGhCzC55fI0dD4hez7W7K90RZLEdWuxBbINwebovNaKZL24LBhGaL+UMX9q/V2valf/RXcJuUpDC
zh1TkSrzqLPetUNmMfwOjktKbiJd7kOmxvDbYDI5by+E6AnBFZkkKvLntgmjdseptNtEy/ovXQgS
Ka0kj50FIWR+eGFp+3J2/S5W4V/gDdHrAdUSNximGSbdEOM50uQkJRy68QEBP0WQc5iuSnp2U9/1
tOmL1eqxZBcazTXCWVFwvayAF2s4X+2PPq0g2H5o2BG32XE7uQ2RXLrMrO7txLjZY8i2Vi8R2cqu
Lc2LJQTfM2UqwzT/vGbqPsAC57unrNKFMRYQ+gSaE0PJ3Y5iy+737zlC2FyiG5Xn38ckHVg3CSbY
1MDBV7KNoYPwRchzEU4XqkepYeiijil3UmVTD5ZpXNPmBOMyYWJMtZtLsdw4oy8uchOaj94tpsTS
gNXdKChCuwTxR5mprrC5X7Z/RvSZcDPpt25TiobXzX3VAVtN9ZwZjGhghA7dyrVuf1IzS25/ZD9b
JH8An733I8Wr3bGfnQe6RYMN6ohhc+2M1xfJHWp4jICmWvDQaYmiT1AbtpbbuW/VG3xyCIxcXEgP
nrChM3+6TDhKSjh7y8cGW6YqSBWn2U0QA94/bo3wiO6khACNA6vFZcZrl4yraMRAEcrF6YHsRwRa
Y+H8FnlR6EDLiTCr9l8z5JngzhJ6Aj9SApIO8NKgsdTK8K7FaOzwmXlbqB+YU3LsOkPI2kK5vi5B
oIoZwrxHAUsadjeR3Gv609Hx+fkr8MKH92Rf3/41D/o15ruDEhiyMQ4VEpmv15YLPffrA8ajmrrW
r+ersssRNe+/aEKMO7Uc6UEu/EgM2zFDRIuoQDwaz/TxlJN3YHiGHlze0WD8MwImYGcYhNczl0ow
9ybXDRmuzn3vpLN6K7KMe8tzcDN82pZ2vPmOlEyKDuXCaGfwgYYQkO2tMXuR73nOMHNVLNN7vsyK
cQMq8gdedHiM5F+Rqh7SbU++mIhhe3GZO8pmNOCU8KFLvGb8BPO520JrwN8AjSOzREhGON3HRzdg
v3IJh4tBEtHfvSLlgQtTcpesPgtgGOelO2qiy4wQK1aWzvcmQ5+4Eny5KB4n1g8oI98ytpstO8fn
83/oE0l4rHbbgq5fMCsAr4HLt/SXmA9Ohzh0+ChWkLERs7KusTJE2ephtcnLg7kvYV2jGbBaJJOQ
bHRUp3+65n41d/xlzw/KRzhg4AKbKAfq+8KBum3VdMnFGem4SxNXX8F2tbSFHPCs0YwxFlgMtvDP
E/ZoMM2wPKz5gs/kOmYfFWBqib3O53g/XnJ3MJURFrRYtfCIi6Zkp4UQBo3Nt7SP7+WsXN2xLGf/
/EUAv8SUNBmveNNfzB9fZrSL3fo03jF05TuHXoRAWXOi+yaOhguWPIMVrhtEbFiv28yNcEKe2DED
WOziObjJ24K5FPJjw+cWTwIbGke7hUIN1wPoxMy2Q3q12P4umUIPeYLpEczpPWf+hsPWj8Xgx4hz
eh+g+5dN4lwGe0iCr4h8DAnO5PErLw1EnACNDahIBOPwqmJ1C9A0SEaxcC4fXZmO6Q5aS8lk6Iji
kv4mJicCU9yX1b787oiwufBaxr5SQZ7QsWbzWaOhPEMu5HtJsmysJZtomB5xJjbMJRnzGGTP/ZJo
6XFwtjIdq7/bH3YmEZiFalX480fFgGeQxvJFrkSL0hLbBfwAZ4yBAHB42SDxh8ecUFcEpYhj84QG
/EwMdeq82V6jKneHC87o/emJ/R0REoz6wYRAEV8QR/BIOoo5l89UB4cwTO4ohwsLjSIfjluPBc0e
X9XQYrs/5dhQ4WUB7O7lBwPZv1kqLtoSvXDukN/QMGbLM4ykBR5JSyCS5aXCLwyf9khnES2wUvFO
+h5nTIYy0OaTznkDoQu+5HJ57mBl4KgqXKNF/Ojjwtv5jN3aOofIePDLUH2dYDZ7vadMYHX/89c4
oRFb3Fg5ZHCIExqlKD3pu//nsorxVOldQO2scQBi7+P9kVK1eMbiGoMoMTI68i6XgNUol6cp7HWY
oQHO2BBB/klAgTnemKEhY0B5OitsHs0AoqO0EfcAE03Q7vM16cYupnGnfF0x51uy4Pk5Z2ORCK+A
gfB4xwlc3EBKWV6C8EWGInhfZAwDhf0wIPaZP4QvPL6h8KgorIUxQpkwRoMEhxgmhHRG7ottIf8U
qpYXKQCYtYoJIbDoOBDDLx1HeHxfiIL8d2RIOhYycFj5GqZa0VhjoqkizAeGLz4TLI+lh6vbd2M1
5vvyP2H5yCUaB1z4A5rPwsvGyfD4nI1F+m0ONn9+0gE4YAqjGhvSk8Yn4M2gihwd0YNoRxRTMYOo
25pBJ0Ou2lJX2nCG+cm1i8GcDFRp5rsnmybRRzaZ6dQBaMgxKWZx/0uvW17XSQOMDJUDB7/cRZUH
ZGVYxWBNy8vebdSI+Uz9H7+XoT7ukEKCgkaee8EvMf5n5V/szxb1b7tGIDZiZFtkE56xu8GyZUgI
2GMn8jv8vghOYeiFuIu+3/bbq32iBsXsc4C/S22uC5UnUl3pmzVXJERUAk0HhhUwMxNN8rSXfCfs
GxZqT7YMcDfrS4KnzS1WqQB5gsxMXcv1T2qYA5jvoTq2XrxfEyfLbHZizWOs9u/TnGmMeQ+zRNnn
mC0I6hIA+ZJW6c2nWuovDDbdL4JEhrWqr9GRzUKGwy/gfl+Y+o18VA6dM0h5ItpkDLV8yfQDJR2N
G46U9FCCEYWFOgYYIjH7hQhPRXUA3T5zyc5Gu8GES1w/kW7N9V8sxc7HekV8at+EPH8oWeWBXEvB
lyK+Dg7253gWSXkUx2sh+sBdEK5m2ZHAAZSE1OEaDisHUROoG5AFYzq8l6FekwUFz+wZMge9wPqu
ecyKuNFXDZWv5uA4k2weKkZzjrLC0UTnWH22UD1eXDe/U71zE52UgLo0n+N7tviA6V8F0eca38TX
hAJiCMVuJnxBVZvqU2zwzmZwQMakMJU4ccKLWbEY6isPvoxBv2PALLm4bLS5I9TZbK6f6IWVyAUj
Oxb6evNMIQxsqif+MQRaJTbe037Ihu6vpxbtxR6xj+MzsPVPKdgmpHHxczsAZmkCPveVITyyjh+P
ybOdG84zxQRNGWCJx3On9sFry6PPRiJExgw+8AFU6dN5s4mqzjN7KDaqOjupcxl4d+SpQRWB4ItP
QE5sK0MNANLEmzPlXPKq8V4JLtq/HQazUCYmgC9LTBJghzGi4PogaOcG0Q228C6CoU+m3KAMFJRz
xjdSflQwEyi0NC0DDlC81oT6OcH39h9FDGiAb/NuPw+CbaaX/Q+GTimkG4tNPFGRyD65pqQgzIXd
ZOyTskggfVHD9URU+uAFSUv6UoNRHG6dOdAUZpqyZSHoO6sSmydrkmdBhoYv0gJqT6COzfHMrII6
iQv0YKXe+CeRbBoTfHkRV1rCqsa0WRqQOXCrZDBYcf6ixuSRK4cBers0UH5u358xCtjXAlHQo59c
SYq01q21ZEpoJbe12LPaaVKwT/jGFo0/0BoEjnHuXzpzLSterjIj1qEJMvcQWlAm9Dj6E2r+WdSY
ODuDQ/SM8j5pic4wquVAXjM5xNN925mbGltaS0UvEP/jBL5w1R1i70zIVDoXtlOGCutOnovRmV2m
HNYA7fSXNB89FrwNFyFjR2A+mnEqP9WgPDyLPdsDEGx5wHhARXevTXN5YGVMPeD4G/Z9jqgxZvAK
fEDYEwcHIaTNspHNUY92yK0QqgFTQY++b0fIcSbMTaUPg9cy1KLHoarA9o2I1+opOC4zjhmcQD4E
7saXox48PKsZCMFmAxyKNnfCrjL2aMVxDyIREPkhZoW3tbFQ93yUwnDZ7YZTsqO4BiDWECgGQTG9
rVDIwwtgY8/sHp/7E1nJ0zYwPGEKVYSXH2xgEiMh6TaHc3h3ILmQ+vfc3H8ui/uimfanSoNf+rkg
Smd/dPrgAU3jgsTEBLFh+lIxVMcLd1c1Ztk61xarAfwNSHamb4brD6b/qqwMAx8obhgg7/SRU0jO
BdWPYj3q4JrGsDZZ9GZ7VKf5UVsZkwEUmM4tOFp+AFuMZYf6GkpY+A35PyPR6G10LkEa0bTAoEZz
99hg1hldj3INjKMieyfvw74e8+3Y+pzGYLAolpD8wDwR8u/MA115/MMB89nNLVGKko6d+c+f4keh
mYYoRfVja4sSlq6P79CsO995zxpc2UaPnvj7Ie2AHUWRfXe4XDeUTKvmPPpinazPRiRUKXY5k/0+
GhPJCeEdsj0rG4JfEXdX54X3MJ94naFa/gOR52xbXg7BYGQvRvPfDq7XBu7abCsdHhslKTd6Utma
gL/Qu5tfGEYFDLiL9/sM8KDwO+rw2wKc1qExC6AMzmCz2dkB4DJzhFyAj/Y2qzUYb4AT/CALYd6h
4GdIZGz+FgRKmxcEI0glHnvMeJTw2zqPueK+aItIIYZfDP8Ztje8nRNHC6dFaun2Q3Zh9SotT9Bw
Ss0Yqz2soX9OYxXEZZJKJ2g55gw2GP0RpGy/YGGRFbQzNscGMjNRv2dBes4DKE/ZEbcocQY1GMZA
1aIs5/QdmAllIjWVxObDcUOmjIdP081mlAkQ8fuYPKpE8LtBZFfAKJaxmZFvDkByOKQbWhSrHFmP
+cFtkhV0dJ7lOJjrlte5/Zm8DAPfPnIa55/T3xjJLVAjFyu1gx4s2WXJAroi8kigJBxXDJ0u5ieG
mrvc2YK/fowP5PgKWhoHEqQzmEy7eNYHbvwvoSgCSDiJVKTbgdaMCtmmQD2fCKKOio0gCBlFCCuP
kawQ9wyTB8f26nk8cU5SG4vfKIPEcYvfIi4aS87mR8z+L02Mr5nQQL8yk6QIDkgKiG3ET4JX0+55
N3RaJ6p86DXVmd/wxPJJliCPwzptnh9cruKdDPcMZRNp6dEJfweqTCbKGzLsRRA4k2Y2Cvf2WiIG
ALNCyQMjdQEZg8tcXJAejZxVDl9kYK+Ei9MlYXYS5HZKuj1GPG0kWR+SZDlR7e46/TdZAKI4sr2o
/nvk8+eOC7L6opfDPRLwFitdOI2t9bxHm4Kpggkipi2qW5zSQ0cYSrO5Z+cdEBhjpmZz4Ib28yKC
5R68TTMQ1mOLv/5I9FwVg+bTpoLGYfUgWYOXxcSHi7nvcQdwbxGApL1gnMCmcjM1+/fikQq9lSxp
sQjSeQbO38TN21x9eQ3jiixEC2r/73P6QpRwrp3bmhNDgB9oTGzdGlsLBsxQjWFaxyLIJVCBcsXK
uK0Oh7vDxrJc6b27YnxQ+JV5gA5NZWbeEHwxZvS4vuOZ8bIxtmIVAMkBcyL2sjbujoveLA4ykqEU
LtYnZNDNpJVxr10T8WC+ko1ywtQV5gnlNXVNhFy5OTKVJiRLEYovzjxvBQjHTQFs5pMNzMXbp+rf
PuOcec+75P2+mZk8Lf06e8sWOwOz09QKgls3lbfsxpCs+VbmDpnjzh57uIk4FvKIY7uHdY2L1CQA
Vp4eZPsZrhQZfjWAnyOoo+gSUGxBQOV2NOwu4tdY/ECy0Or540Tym+Fx49MDA9bY5RVmPJ8md1E3
/+BjM5fmTqoP3hPsafHgHY5MGJnaQja1N/nEByqRrc1gCo2SDQgGNDvA/GDwzB9z7KUY85tdMmPh
7ojVkrBuNuOjHiFPY+OReIcpWJLJw7pysd0EajKZwmbOL8tEMm9wO/w2tRYgFfxsxTc0/mj+vubs
7s9ifSdshGHQfnhwc/4yOCSVn+COZTcIQSkyIrtzDnEazlb3JFjpaCJ8GN90JfbNHqyP+Ys0Eo4P
TC0RfnIF0PX1tlD0raoYLH16BZfoTMSSbw+vyMsuhP0iCsQEjeRJP8EKuv5B46FdxNqDZvB8gnnP
hJjtgsqJsolq9PGX44diYSNmtWz2lshnORMBRUWhwigjIFT7dV47xkSTgfuzpsWhMbUB1cNzt73A
iMX+wUWlnVnTadu4P+NwjaOCSw4g/ylkkpXi2ouTKZIIejd6SZf60T+BzhlCJMvahE0rTB1UFGTI
6unKKCmzwlpajUz5efWQeJaipD6d0od9oqKrZAdS71kKkJWWkHT/Zb40toIWFlft3hGsOTBrkMcp
rqNUaggyhHUtNdMJsIUni+dB5DEPPoFymcAX/icoueJ6Yl6O5AgOeOLUGQeZfackv3GNGz+iCVgA
78IEw2eSqQsBqMhLwBOlt5ecGgCsBhMS5zwWiWIpp1IpGFM40zOe+Pel3vPiwqtzC1CZOTv0nWI0
LZfUmd3qH8GVHhwp0QOOJdUt/r2gLKG6wmR3QvIYMmNei7ang6y6zA+U3uiN2/dq+Zwx2XAeU+ES
zbs4n6sju/yL5IA+Hr89VHmzZRknY1smr4GkN6FK9s8ixuIDusMRAvfy/3P0+veP2gs0IlpQWhTW
R5nwmjdPhGZ1T5tSH5dlftzb2u/XuCyLhMewNq1Jg0cw7SmEweV9htst9M72ZkPz/Mxfv9v9FWKm
MJzZPwNzS3NEtatavxdrSxQA4cbBnxHcPaZPC4BU/5ezl9kfm6jDpVmXGHbSgHMYkOaliZTJJckz
d6xKsOlkEcc04GPRUOI08gUaoFgHS8yY/GFw90AviCUGwFEt/LHQ0f/zNvmRf37WYDn4QeKFioq7
5cjcnxkuDB0wAJOGmt/R+HSzn25lgHghYeSiY6eQ7cYbTBM4AsFnsMpismbm5QKogyEKMIxoa8kX
1/o5VEY4bhDwYMl2qKFSehi8BOjUX7yvbqsBbaH7EJlxw63G54HcBvCiXm3OdA1fDIofkmfk6AUw
wseHen1ZAip9yGXgclSFNYze0wEFA8wQoJg8wbBiDdROyEUmwKg+7lhE86HLoJepYM1tgyRsDphw
fbbK/hMZi+eWKQAUgNs0nxozkPIM56bOH03lpR7gR3RoCES5JuRCcHmfNMuAwq8AOkFzgqqEOTZb
OJfkOX/NhlG2a603FtqfQA+LebkY9OZzpYf14hNceguzrd4qFczNYLhLmzEEuX3qprLpFEE1v+rY
Io299HfgPr5WkTuDXybQRmfdftpzOtMTansdvT+1BfU0J8gMTau27M8lCCyjRjdnpt1Qe0BkA7dj
68aTn40cWW07/8LtYCfRTfQ8OUJq84FnSmuXR41j8eJ96Zo4M9miNb+o/Z6KkLgBzW5aZmHep48I
Z2jHdol9zohTB1LT/rFlHMvfDKYcUESyQD5yOF4+ns5xhQcCcMkzvMmWit3IvGVud0T1an7c3srP
b7896tNna7/26FNg8vJEoXZhu8hhuYxRq+76r2gAMY2O7jMDi/htyfPacn/rNzRFnnPMV4V9ENzP
oypH2dBhpYDlfY7ZjB1CxYkAam+iEWfXYJQygu00gfbBXq/gLAoZUAv1ufqi9WNhoGq231cHKgrV
5YDT94icZ4IOrIvQ60cKc2U3n4wnTCqonfx8DcwHvEf7q+xpWXgVjASY0nzdAREAcNmFZcp72jMQ
bhccPek2RcXFrGv5H0nntaS4uYXRJ1KVQAndoojIOdyooJtWQhkFeHovjesc2+PxzDQt/WGH71sb
XBQBSPogKOUzZj8Eku/PSo3dNoPc5HyyOYllSDEcRVFvjVB/ZPhejR6pK8kvX7x0+t5pSqdSNmP6
/BP7S5Lkz4M3Ivu3APqCEDn82MV4oewrbMl40zCBuwn6jikdy45rDwB1Sc/WIi3DqkHntiSLtYpL
GtoAgnOr5fvAxzFDeEl7JNn1pLB3vKzs4x19+OnIRqJEiRffLgixipeBA4zmB/o3zB6p2+0it/ka
9SncSJcSiTuZ7124KHyAQ0lEmusG0obajFujvH80s6WTGJop4NNoOqBo8est/C2dm/esn4lPcTni
zBG9at9z3FxekZNdX3AZvtYoNarN5PS5l/f6VCauhP8hMLPFCLwpve4WZ0ZDn+WDZXAt7DX4ZfoU
Feb3kqBY/6v06fsHQR0Or1X9GAecCsK8/RH24QbfqooWpDIxBK9fdML/1O24M4OVuk3vL3/gCuT3
VjJ4POlKx0TUyFPlIXHRblqgrr3JJ4syE8zHwsdxthL26TCvwr/pa7x7JMeDP4aGI9/MkBlXi/gX
j+pvZqdOTQnVCqLFWJ0RVBGqU+pwfDc8KysEDyg02vNorrmfFf5gXkx6otzDXdwZD3QUln6oqYO+
KDZa7WkgIyNmtRoXGNp4VXvjLcK6hvc7BrUhOyqQ6eDxvuKils1i7hPSU33DkEe6BdYBIQTlMaev
ptkpOEhbxFmz91y9xmQCdrNqF2MvXY3pZlva/o35Zcf+m64Bjjm5VzMyEIYZFdN3b4ckFwvIGErT
skvCTT0VKEKajUefjd8XDBuoaTaIgnv9hBRbAud1o9tbeOWhx2FoMXAQNxfHb/KvXsjJBlhxaPGu
ahXbJIHGPFM2NSqIFf4cMu6K7IBTaJUgfcRi/WxbFww3txR6vI+dn/rL+0LIkzw43z3xjD8T3pNK
5bA9EqSV6xFYIiedodp5E0qhF6ts/eajjNGgqaIQbJY1w1P337/gN7lw04wxVzR2/BeGNjOydtKm
HKw7CoXy0sTwSy+AsP6AUE6gmc47vhR/+ENw2iKIQm89xEcm+bt0RZ/s0bNL8S4m1vvG9/vyJCNe
SQpOLBycR2GmyhTcYMXljhg4xVSnXgf392twV+TgeTRa50AAFoJ//oIu2PdQcEYmQYaG7hCH+6BC
a60Sf4VfmrqTbKqt+oDB3Dn3DJwNQKvjYvQnsDjHBxrZNGqzYoPkigXuSFskHgAHe6wC6rBCEwnS
4DT42NLWn73mT2CPK6ybPWv2nFjdKUJXWkymzbFbVVSOVpL9olrSmuWqNJ7RLF7ljArrFItrUr1o
Hj0CiFQI26FCo9rtyfQGgG6G40jntr+WGMeQGSSW3qHEPQo5w9vbeiAwlQSRLFgznnNPL+lpUhUt
ULXteJgCr5WYuVuA5DQ/83KdDiRA/trDU8rNLw7BH1ocDW7/3pDFPUQgqE1MLoKfpWF4nxgR5X2M
TzSWqbO+3HqM1Jo86Mncq9j67WhEEHAAHfx+EQua4gThrhGeggWgc4a6pvjaeI+QXCzh93e8y+ea
OSFAnlhonIkxwRpVx5gLqmBQ68tL6FwwAUaYxQRPGqmGNiZT/Kc+H0LXfGTRJR1NmFrhdHt9o+4+
SAyd9qnJA53rUNrClaCX/GbxoQhAcZS16dMaUk4R/bSx4xOT43TOp9JrGiODRkQPx+wucs1rOHqA
BN0LC/lpSGrc07WXl8HEGge/1NRkdms0lyBHotrhQzR2uqyzXXAcMWiEG3RerV/rtqVKaATA3nqn
RfrdYdt9h/bbg7lEHu3byjKdJZv0R4Z6IUKYH80aXCOUZPnyJvfNDJm6S+32Y8QnzdE9/ZSY8DOf
eMBcfxqvkK6AKvSuQ6kGDRm9lC2lBtagVZ0UuhTslHI2uTQLKr+k39uinoYg9t4OV5JdMFxiiDX8
O+neEpNBN/ticxhfhu0VrI8ArW/D7KrI5konXiCUTRn0QgosM/sUCwZEKt2LDhVZWmyBKUTetOWJ
jDfUtJFTtcvoIiWY2/pLcgbIJz0pv97ZshTWI3pb2Tb6kW3Nkfif4oWuAAkO+iqBdL3g5NsJK30n
sdEfPgd/z8Giz6I1U32E7RFM3lTxCkdEc5IzI6tjbsCLqOl/oAUMAG0znKVXLumriJTKIjZ23la5
0NHGEk5YTQCshlICsKwNQTlNSHYJdXs2T5+ZKDhGL3d06i3Jqa8RSkzehd3Ri0SEL3NcRRbEb4hr
OXJbfcYmqNgo/J+3gJcYvsw8Xaoz2ZS2cebk3E603Pm+hlxQdEaU2o+krzgNh/F1wQUxh62i3bBF
cx8vW64IczLvDorXGtEivRDXWs1sYPrzGWHQ3/u/rwdL2nhjPkZgtxwjHcTYxgvkDmk8LtJfrnBI
Ke7YhSuZ/IyWMoi19y4MpgkgsdqW/NWb6cbC8v3yan8tpJTfZ2Gzk/P1OF9rH2uk2HhZGFP9/q4j
ALJERUh7PjY6YP0L1dociUu0UQk0jdf0O4LlbKHkSsf0ea1WnUcA0HzrS+aouQF9efrZCx6DROaG
7CiD8GUO35V4kPqpTlJGg/3MTNX6Ee17R/MgCjrKrbPvk1XjEuAzQ5OL56qS+q+IFgkrEXf+a9QT
3XygAZt5txB32ozmE30qzomFwBFHp+tYP1QrOBWDsIFTgjN6gZdocLoBsxG5F3fQinlMwZqpPrgJ
y2sxgOiI9topQpvgN51x4gGZJbvAapfdk3aq4z45fWbQ/1A74JaikVDwuL2RR+qB1Ey0xYgOGXE2
/VkzPbT4QscmTyu+i5eK426CDN7QcOfj1EH0MghDR8pU/pEvxao/jSgRhcbidQdrFoWmgI6Qku8P
l42+ZOwcBsCasxqrNqbiRTRDMMe/B+NpdFDXPKBZtEWi5ShWQSYFeXD2OVQ7znHJ6o/tjoRsm89g
XnrNI/RgXnkdJsPV+17OOrs0k2WP6oZhbIPfCakRtar5a5ehOLpnq5xjRUObrxupM3KfMMKJucam
9CdZuZ2sP+iAOSeppBIUQVemHXmVmCeSG9/32v+Y+YNonxTd3+F3wqdG+Smp5xSP2thJfFNGt5sP
U3XJXc2Kd4ATLl6TjJ9HWL9jj8dZPH0cxQzJNGP6LzIaRCZs0Z/PnhPc6ufJrnjyVSe7aIhgOURR
fTT13ue5pouG3JQLZvIohnAqsclTDzyzbPhyKPTqR+eiHqsf9YOcu3fQjwypzMjo8PxRvUK999A2
I5yk2uCdoppGl5M0hCQh1abBX4hZkwwY/xY0wBQN0ABKmovTK1ghLgtzQVdlL2QLWhRILrD4UV5q
SXoQmPlGOY8erwXTOMH/krNSFYDusJQYWHvxneKQbVSO2IErYAV3/IQUoXEswFb5e8NuzMz3odgI
6OwI5FFdHT4nUZ3WKwqsXyONEB5uoq/V93MgusWK+mGqUCV7o4uH4nmij8If+XrZ4ctuo4G6E0uL
WrD4ilIFa8GtLgHBSQUwz8gV2w4PFOA2MGj8avctZ3W8L8jBSSo0Bwls+7IbDqif+O2EE+eruhi5
+DP4udfIDMlIfDoEA/SDupmAOrLSLB5bSwZQ94uaJ6vZxJ/kdZNq3mhb7IpoD/r3cPMg//GCPcel
sBkMOMuSahKioXTqdefIRvTJNLa5cK1u/NrxSo+scb+jYId8QRUNldXH8A/dJE1k5aXyzNORSM+l
mOEUECnfJtVHRVqprOiy6IdEWDAL5nyQMm1rJCnE5Jzx/zDEfmyjsR1ZiiPc/dkHQ7zqKHMFEsUw
i+WvzyDiL5uacDHcnFF5ZEvzTa0NwN5rmTPboJlA+hkqdowLU9FHNMqScp7Sw1XxPmTdDXGNSG2B
UF5dMBArtz/R4XUhL31Dd6YaFIC+Q9yrBMeUaV3A9G3EIVXjlswE0kiQD2U2I4HPH6nsBAXuedym
KZVn2X635HQ4cMaYo9z27c2LhfoxxrFbio60bi/kYwnczNR7wfeNzK/Z+x/ccm6fGjgbjM6hW+al
lT1ZapWLxSnN5hpplWwHKNPQjqEESh91SZBN+OiMtAWiOgpn4miYMs2EEQHUNZBqxa33EYDCN85h
mOAhKc5TlVw2Ioc96nfJxBb3xuCo8WfMNOFWf90wv/bM+ZyPJg7tYH3dllvRyBbkypm4Udu7mM/H
48CUomm1GTAbMORyRrRO2RbFkTrPR17hVHnZEuH4bvybLGkxTFqrQMNCqEFHce73VNxFICAjYx3i
Fn3WY4Dx095tumVAt9VZN0xaQVhF3iUSDtlJaYvQtrrZ6Gtmayjir3RZAdEhaaKD8c+5GAH4ThYk
x2tTdd6NcYGEIVRWHC1GGnza2osVA2NmwvsOwSA1ppq7JH1UF3C8avGmeAZ7D2FUitQRcRxR6ptN
u5Y6l+I50ixUgOMI/bwXFebglE2cStuk7Srdl59FFeNV25bvVflAPyG8yLHiYTC4AGfNiE7k65ru
tQNu0P+Lf5OV3GGjkznxDylLbKNLT3sO3SoZObXcoghDsUbRHAE6Gasu2J0619b23IY01dvKmoVQ
gBd9s9qIq/7o6b+SxURc9vl6no49KbhTX5Fpxo+fqbhk2bW+10gfhm5Y2o/OheS8P5smmg3tKiag
jt2KaPUn5PXblICwsQUTCu/ZRY6HVNmnRkMG/Y5OQnoXvhg1Vi9hp6DHpihA5UrfjQbPHf2BvrwN
iMsRGKiFgsO4pwNviw/2cowMO7EM2Eae+dUWUnXjIlJm6Ws5ZBkFMGfgt7ITypuu342o2qmo3NLd
C+lJuqiAh7F2HNpoXHqxBaYwGBSJCO4g735Rw8/fkdcCnwPj4aI7a19O9hoIy3m2TcIFEmNR376U
vdvE1ypidNMiaWlt5hI2UmB8naODgxRNHcH+U6C9ZMXkrIFBRRe9MtotwhPGV2/J2LaTcwMKtrTA
rH9fVlR5CVVu/ZLtQt0AuyfqswAP49cKWqerlhNx1be7sr342U0MMegjDV3zrYVL1NBrQOLd4J0b
Lds7fFoT2zURpBKska2VtekPjIFm8642PsFPxF2PyFbeIrUfgLn3fnSrXwudjE8bROdIUMrxgKot
M1vvyRuNkq25px5Y7xGfxUR9+wxp4vfpKy6fO6OfpK1xZ/iA3bc+FylM2q9V6pDAcCcY+hOIdBic
5XOzyQfKcAtoMZ91jz2NLZ5L4zNaVpNXR41DE9j+Y4JoxqHwLtqUmU7tTT3nYB9p9cGe7ZYEKdgm
G8gmRCwR+lXgzLtyj8hbY4p9/4cUS02MflniI03dFw084Kzh6jtC8EQX4SSIbgdoOyV+mzi4EFvf
elUPyRmpc+okpCcrFO7+Zy4etNcpqDyMtwCIA32ac81GIb3JyY0ml94tJ4pT3L437Hauy0CmjzTk
/sG1GC3fvSn760DdSa+9RrFMohUiJ8cO+Q3RaGXoGMhcuUDNufvmc1lakIQRk+GgygRLv8XoQj82
vsCeyXPmxOa4pRGEKn4Ia5DiFhaKNm9SOrlyk7ChYYDC1463GlxrRc1LcQLzdaNaW2z7Ao8PQzVZ
DsXLMqjnjGmEwBkKgKuHprjIN4D1aY1UMin+/oXimf7OtTHP5N5XhMFk3hV6ZXAaJEqwPtTpYMME
QaQdGZq6fDFXaAeOKMFcMRiTCp3YerQLFq1xHgauJ2OTrUSkoFCPYi4rYAyDlTTMKUqYttZPK4eR
hYznQqEW2OLnR0ei17lJZP8rSTP4qnPd8pHQwUIE1zbmX8CTHr7hNbdktQQev8eWgf8LzTCarqHo
xsnM4IA/ftrF6OZWwP455l+bAHoE+mro3VAJBqz+HoU1RECGugOFE/5I52G8g7OnPPC5p5vcn955
X19oJDWBsfWlXmvdlZ5GnimaQTwd8AN3ROWq1ciGhzCV2j9XTQ9BZWIfy8E5BemgXQX45MeznOkZ
g5LsrpHE7xDk/IaaXW4KGhdkoUSPNkMHbuH0DyVsNLCRiK4HoA3YATJQjRSbzPOXIIcnA7ej53gR
ZggYk4j6zTnGtYOvGkspZs+t/9QOpgag7dByUaxiyO28nsSks9m9tjUD4ePG8D+LrNj5bxgnzDtm
tJbxiXHAs/CGIW1MN0u8cSMz0uA3gxwjTsvcVbmOxcytBLf8mmh+OYFA6CoMRxG34eiZUIt8owvh
P2vbSbKVYodeRbBm8C2FfHQuX6avG3rr6oHr+xBnaarku5yqzIdILZtYMmyVfEcXduBFdJyA91F3
/ejbUl1mICBASg6jMTiupWTO1JmQ6nVkBVcchWDg3oYKpo2RMvVnIRK7NFJlZP+kyXzFb/TDvSpm
YBtmI0iGb9OP1t+RPfrl0yfsyb726ngmQdoBr7PR+z0hVNPsGpzZHaWhKll8K7P+e+swVykua+xY
6IJA7GxMGrAsOR38bSZzmODZQT0MlcOVwMLUhtz8sV+5c15M4CkWmOPFdKl96IFYKvqL0JWlY/Xx
ymY1TCyqb7k8I9ZV/XmDaLtaSweBTJNqrTz7albLWpbEbRdTRHN2qdNikTCDo5PRHoscIlBWKv9A
rDZzSFdXlCB3JDXy9LDju7ihdZodBo2CTZNLpSJt7DDRfzncQNQhfBpCYw1ebX6k6HALbrHZoAiC
BQxnLlRmnF5jqwldSXE6LggjbOaYD0H1Zf6VsI2i2msp5/YuQU2TEKj5xg9CuPQivJzNOT4xRKvi
T8N0VNNLoWzRKb+MkZFPnMjoxKGK54QiVL05KH/qZDiO9cz5hksyugghtFkv6n4+bOZp65Vm8TF+
qvl0Ziv22t7tgpgZPd4HbvWcxHEB8XU3befPp2wOI+bvewidSLshEE3WKT3Z1FXN8eZJZSBaPwty
WrCI3FaE4ejnaG59FmxXlw6ynRqEUcWZq1F4MqTi+Bzn9hurDoH6sXyvea7+ZiaUjm8+m96Tms0g
tal0O5cR5Dx03+inr9o4UFveSqoDfa3dK4hG7ZFZI5GRUJzoY0uQ79gnYbIlkk1ACsRgHvNiBJkO
SvNMPELVyDt8MU44UGhzYHqRp1O0Rc1i6QgXsU8Nc8JJg9g3FkQglESemN97FG6m2qG5SSYWIhfL
570kBwi1H20hv9dNu1SFaXLkd8NwQO8XWyyKiWzyG8LfjkjDfEts/MUTaWU7VSy953jEIn7e/JTB
zwciFsjJaXNBIEoB/syLWSIWq48HfzPZ+CY9VqZ6FNbT6bTFTrdU3NxFvYKFSRvM/a5IqiWjsjTC
rOlYB2/3BQKCo2aREdmiM1rk8k9hUXrSGEfnbFLB+VEIhw3c2U/kVmihpop7OMCGWO/GmiWgdqwi
u5++z7sdDs386W9IDKh5bA/Ubg6pVRtib7CQ931p5Tcgz5FXk+7EDqMxgQ7ySDHbzntkCLwYHgJ1
betbWDn1lvlHs76Ta0JaIrmNMH2+gbSYL/Y6ylPQt3wLFMvOCSVrX7ZKJ0KTNV93/JPHH9qDSg1V
2qSZsVMLqxFQlAkTtrwBLwinIDcjs4rMZhnoVnNMC/uwLqgL3/pwRbP8WN7YhQdMdgNsu0BpDMVk
yatjhgj5JdM0NrR6Smgc0xrlwPEBEzOlPE7d9qS39np9Y0ASCxztZIAQz0jGy1tbz4BVU6ZHcGZ9
F80d0W816z9nHdvWgGcUJScjcQeHKJmomu+3YcwV3TNNdcgnSktgwl1r1gnVU7Is8nDqyYw/tCpl
xvi/g5+cDshdaTeyoIURY0Q4KpmFZx9mA3CgPeP9pqJ+3R3U1trtMNcG08Pk2iP0MRSNhTvJbcGS
O37kj+Z6suXz5yZaMd6mSqTeb5LM7FWL7sjEHDMiZ/qFk2zE+kxpHAIv1UEzxhBaBhvD8EfUgDLe
dP9x4y7IvNHqmpdLQwPXVNaAI4xvGJOMMCBGoz3CaZ8qtso4eLqpIg9OzPhCgD3mqPxiU2S+7LRL
2Jxgw5l3kazz5BR0y+9w9XA3BOgMhMl1MrKrr8kh/SHCIh9Hkvvoz92zeoNgoOsqHsc6tkOTXc8U
DGIN3aGY0785Mw3742UhG8LUIcUVq4haZtQ8AFNWB5FZtISc2ybn3GWd1rg28M2OzbCedSLQ2F0N
TohdZo0W7W9KU4XQPUV7CgvD7TWvJOUhLMd/cmxpNrEPhGAxJloMmGrFDWMGkTvpqV6QNxnfQ4fb
hikE1pdSK7ytWc10Jmqiy+AcclL8cdbAMeIxyf45jHZdxj3pTOCKMY2UTqSCy3klSnaM3+br5F8n
fXH7LV5s3IJBe0xIG01rGJKFC/MdHfPHsXPntRZxAsV2fUSYB4oVPDYnmK4sw3V//roonDlpuXo6
Zt1kqCEYuPFDA/sdOrnkJfS6UgPWZZtB5802xW8vmd9FuVLm9PpLT2VtkGFQIl1TBFIUZzQHf8/B
qo0tGc7TPtpKDwUwOw3MRme2ghVTypfMN2weWEeAC5HTtYJAjeY6zs69aOaIRM8KIHQ7x/3o28W6
1i1FxbdMUWtaEzF86TmPTwItS2Zx7KnVwXLeiU9czuChnOhMwU/VzGQHaycLnQ/q72CDLrtqjZhz
XTTZi+LLkbgHPkut5hsl4DbfvzIzAERD5DomX6UR3q7D3h5NPEoaY4o0Kvic5adfSpBZx+CXkrX+
8LWNlG7j2gkgIrZrjVlGVDwHqUI28TTckpQ9rOw6Up9F61CX1FL8DTgNbN5IN1w8/kZbNVe81t0m
lGYIKL+79NJFDI35fc0nFPPKeq3XKzjqryEIGxkQ9v2NDpjPnZCDW19GyQ3XY8xorTNLER1rh0HN
eu153T4FZ7oMjOdY+tT4aDx0GgDVVjdF35VWTcDBULFbs48Z9F5JSYTLuGNnTq5iZrcfvMgzHeIK
LLBEY5grcocQuPxrj2FXlq3359bCdaEh8uruL/YNtXSB0i1TMTioyO/GJ/02ukWcsfPCpWvOgAIE
uR94Jpvey2gVyZZEJ5QG85fBdzQ4By6DghqFQhp91rcjrgeSq2j1IA2KabrkbI9uqSPiV1Xgjs+J
PqTQpg1PCSvOXfgUCRuI2xmhZ7wJGvP5HnFxjcfzERXDBXuiKq1UNQ7t45EuQY6kSyeih9ysum4J
O14jhkpWo8cQHPCltvzNHjoCiePjDQB/DIWJ1CSeHoa/wsJkgh5wlEng8mYIIz859yVyJ/WA2ipn
XYN22AjOy/0MTnyZ6hhbZpjViSOULemgWqtUg5FyyPoCgkK7WDKBlDFhM5Ip4Vo8gWAJ11pZp/RF
lPMrBGSzp6fYM/wVbALTjdAuM45C2qOTg9PlIZxDUlcdyaKpVdChY1ReyjQJcAWOM0Z1E6HWUy+v
L3MB+o810afjxtH+vr1ZS2bZwuS3jLOh9ueKHhDvdkWq2fR7IuXQmF5JFi0te+ZUIr+eTzsmsQNK
jgm8ed1UD21j59K5QS8EEQ+99wOcVM8QLv6tdaPxHJrWNILCxew8xUnb9WiR9CbhK9y2RViCti6Q
jNiEXl1uy2jRrtQRKepSDewGE0oMyWVO6IR2PYXjhP77p1R/xgHjAzifGBg82jBO6AXBTp0mBLcn
ShEo7QPrNSxG+sKivcLmGhiLD2CI42v+Rv00U2jSwXDA4Ztb2iBhaMDa01BUpsJT2vVkkCw3J4kd
mXw8mX1XKQy5HeokJFUEP7FNP5tUdYQ3B7UmGhkPiBBKSN/t5zpCIh4VmXw6C5DJUtXi2OnX2ssZ
E4501HLXX+EiYgzSkDOiCx0UL4zmpqw6tM0rEpVzkqyQpBMUR88ATkW+aOjCgFbiTb/XZb6IgWlN
YDZ4Uv9TxiulX4jU74SPOZKAj1ylzNUVSmIIacFvtr8CPh9BO0xC+lPkQhqiLKE5vbHOsgZHmRen
M1VZ1JxVUaUx2Gn2rndRttajWXjKaTfyvqV696k9UgfV93LNfY2uA+UzamFOkjWpa5BDTCXqJ4aK
ULotNhlhXGahdBQXdHZ3OuZq8lQ0uJvPdMXLgdnCUSbjijMxDKyA7LwJzKijIgfBwTRBTHAK/Gne
DrSMgjYPmgVbMj7mZI0Ckug2g/NPupk6UF5osDYcFZhiwP6i5aXgLhndtaOFiqaYoXpIEWiifXbF
I89tMg4JDhJiZHwyiGaBEQqo5CyVRnJnlK1LeIrlCYzOhA6dxf5uHyPqQ6PclKHiECtjMn2K/DQn
xscpOF2AdwG8wXf+Tw/JH8rNWoP0JhzlVCIwrpHwMceN3gbNOjMPaeWjLCAbivEhRUM6SfkWRI9s
chQX8LcaO4BqNxk+LAsEYXDyLM5N4KbHZMnq3KtkW+mR9cIhJFISCO2XAmnICQmHxekXdaQw+/yC
+cGfQCvqTzh1kTNCciBO1zxeEyyYFS0Fa8pxzDRk88tGK0yucAl8nGpRwPBR7CLf9E2So4gBg6FH
LkNVBR15DpDFlXxjhMCerBUrNSwiZk7mNuNWPte2cN70NMCQsrSBF1HwP5MSb/UV6awAokEYPiaP
ODqGdg61yMyfgcUZ4FMpwII1fe81l8Eak4nJNUyEHP4bMsOJrID+zhheofINEAakqBeHCGvED4hd
1tmeCkt65GlOrjz11x5sOEn9RtilRz43uxWOj9V7n5/XX+FOftMW6jnbX39Z4mgq/pZcMNRBEBoy
t84KPxSgp2DJlKW8/678X8WCn0Tvn3Wp4SCnFv/l3LFhPok1Gw4fq8seQBmBloy/Jxj82DwXRLsK
pRZYjUivFJtziSle/KsV38FENZfwLrxM6F1t+dODCL9rW3XAQenZ5kvL8H2XxySHmdPIlkKaR8P6
0xOMOsIxnTho/tHoVqGBUgmluXbjcIN7+RdN/Ol7fKAm+/kpRp7G7CaqUPxKlAJH5MHyWhq4VKXZ
2SJbxUbehVYG7q7u5AOXY8H9cGdaqzW+MD9l75cu/50A8yytxjPlRkFmxkiWebIMHMQVXr5pdIdu
P88E1JGMJpEOCvH9oLtmu1b0yjhCqqm/bhbFrr01B6a8QYxav07ICtfiJUUBBn35gFZlWqLGpkfP
0fuFu8Jv/6DOaWY4cI9UYzF0awLjytHlwEua8uf1ZlXb3QIq6oz51TcZ9dG+fuiHlqpPjSCG7iG/
LzzmD5BIh+96vC3/hLXviFa9BWrHCChX/iMLiIf+JXEPFesZDedkBbfQ9Z3JVt6KyKA5Ml19oWmn
hIBtgxSj+FEnkNTAjn6Jm+Yfvkn02ls8iv6VDluy5N5fFusJgmnM5Zt+kaziGd6xubrKnGQ9Jm6k
v+QxmDk7KtdwSUFhOd5icPr+UF8MmL50Ga1TnNkgcsXdl0lZX7uId2VmyTeAEejFWkfwSta+agNd
5YfUQAObdmJ7TUUnOE8yz0/d0V5afy8lmuSfcWUjfVVv6hEK7bhwsLS9mitP5Vfdxcdw2zzKRwrU
NgOJSWOJ1mqwZsb4nG3xU1Hy5byzoMOju+blaM55l1DROa8GqHJh3D92bWc0aNBXRbfFCPlyzAB3
q/uB+DaTbcEhAFjUP1+8DQDX99/myLkdLKBxlUAS0S7LdprY/PbxXrOUlcqsB4r2iOIzC/E3Lcaa
GIDJa3aH850uGkqOARjToM9HeVVsJRDWwTW6MkJxXjED5omwAuk2fWHtkJxB4zCUhF+lDA2e+Db4
Cchh5lm5wNdAffazSPbkXNtmNiFyuIioo038NUuBqsMw5oGePHJ/FFHCJtonjLanMwxP4ok2DcUI
3Z/vclDVQB/HjqTaUW0KL5Ry02QTus26uA2PN39gf6bwnoGjR/SIRmkeM7J+ELaqqESoMkuAoEYW
Iwn54pypj5ZfgW5rk3kYVtYaHygfPvytWfdEglykPhuNqpKZth4l+C1TQA2E6zA2NjAw0MLxhXBV
8igKBzUZ/E7LV6wQ/vp7Nlpm2+pIrHmmHP6Bg+BWgRsLuwnVUGFOz/C17X7T34qwAJg35FPfobhN
V6vZCIwqHy3rAzMU9xg1wJwwqx4CsgvvZT16Vl5OKe7yXqm6U4L1Rlw1Md4nBgZOXKRERAZ4JGgL
T4nEvtZf8DWVa/6gHo4ovn/tgmoOE7eR7e5DJQ5TwSBij7Gyt1fhl0aFj4XHpW+gMLkXa+8YMV6x
rLaVx3QUY7Ji3VK9j53REm3a6ncYXvPaMj+SAgQDwiBQVmZ/T2G2rCjmgdKCvncZwEZsxzFrvVwk
M6T4G4yu3100iw7tH04LeMh31oRoJ6iGRPu1Q41oxeh0p5BtNvlcOFQYvp3x40WDbs9y4OV0qeED
UJ2YekiZcDliCixMEISpgLCAazA37W0VuNd4mLjKcqYE+7t8LVntX7iquAeqe76pNxGa0siCZsW0
3Y1oo2ywK7h8lLISo0nA3TBiFtDkFPY5yTwVZBMdkPLLOjNIrGcVgmjKG1NiM3l9hfE1SIuwn9Tm
Z/Z20vMvEz/xmgqrNwM+tjLPimHn+SqAVUqtGdGGZurbnrq188HkVC7Q5VjhDcUsWtx251+0xB0u
xMQdCtAH6USXalVv4FsdP+cBQFLDq6GLegmJ+zNULibJ5egv+R0v+CwmejQQR90/HYcMMrMbdFTV
E7+H1y2SA2sGcRuSnxkVg+zUnhiY6+YPtE6Gsh1fKmuizhCTkWJKzkrdvRxC/Aj9J+KvhuZbuu+P
HzS0CGnrRwVLd0L8SnvfiAVXJaaCncCPAQeQjR3Ju2RM1Zx/Z8SfuINpokcKagYMFgyNYwewIZrC
DEYQhenYDgpD2s1cRe0pJFREUvx23zs9MIAayAitfokPmAeKceive1thgNqIXe/wA/9SHySqIqC1
OyxFXAmo9AdqvXim23VVzMGTVF4zEZ4KOs2PK6DyH80YMBLdlXW4KF2ZQ+EhPsgLCwQZlF0KkySQ
O4VeV/xEYaYIeKVQ6mzjm8rBa1dLBjC/l7S7+hfE5Kn+997VjJ0kO5UmcBbocb4j3DLVkxeAhU3o
ZrFuvZdveSrPK087tas344Z+85DhCxZpZXkA/oumEEUYwq/K2KPFfBROee2tn2Cbuemi3/aGwo10
BA9r5BfdGgbLGwWiQxJrD3nlSjVqo52nT2JdbScfKosFdtDuMX0IIwqcFwM7nWHeAH2GyaLDHdWY
pGTnwu09pFIoi4Ew2myxAvXBVLd0Q5yhKQeTv0uOTCQkJ63OFSQcJKrBjHRlk89qm2SbsRbfXSnN
BcJQTHPHZJ7M+z2lPH6CaP1BKkAZIMcsDQSzeTKECEgzcrZknt7yW7gO15NNdSaWjjojIn6k6cHI
an2eUzIf2eR/0bNlzdBHgGQ+LdYUBalnUmmIbu+zSto6+85rB+wlrP7ReGrLp9ePEDr1rkX+yptd
Ma0qh4GAGIvRIcj+KGWIwx/1GtCXZvcsj82xn/ngFdZ5b+SguQdBjg4SEHsOY2oZZyQt3r+Tv/cv
9bPqOvBefZKX55cG3ll4SAWzV0E82PqZEU07yRY97EuYd9Q/qmgTL5lHlPpjKnQD4GChoeke6tMe
kjYMw8tZiK7BqZdk/Lja2UL/kXReS4ojWxT9IiIQwuk1UykvIQcCXgig8EZ49/Wzsidm4t6e7uoq
QGnO2WebvvaRtfi4/y7lJq+Tg3crKOWBpJGWWycdRIW6BA+GlnotjoM6eyeP8sGPpCzE+YJCi9Ra
8Nwvcp9/D2I7fhSAA1TwAA9Xg8wperYN5gtgVP/gW8AVVC0/CWRNgAEBmV3HgNUGCE0ayt7/LWfT
o9+SdwgtAY8OPhQ8KOaBjEhsQohOAPKbgHZhx0jdq7U7L7JjXL6KV9qc99GKcG2RxWAfo/tVzgC7
OWJMZD8P/4bV7W7a9618k2E8HRJOJ45lM0A1C+GTvXANOyVs5/jnbCeIpcZNqMPObIS3fWlQMSvQ
xpN3SU8UmE048Tofb/eMHlGjeKB+ZapqH4snc6IJmUt9eR2d8j12uGQu4UYBvMAeurZBeMQsOM3b
GYNryLUf24ysRVM/Dz5r0jCPA77Fpzz+oQR2QNk/EuU5YAzzgfBNJBc7LuyO6vzYRnBkhHSYQJNW
BHzzvOhpRJuQ88KsHl5jXo9xE76oD0f1EPTRv+b8uJY6hJ3wujIJJEO4haSsMyZ2D3bCH0M5WpSf
/RxhesJ8Fwixv96aAt+0gcYkdw4v5cZ5k/Z2ouN0oj5nULXnN7yzxxNR3dWteK861TWwtop0xRH6
qLvornvOxzuhvIzr4Is7suxEFn2A98/M2CY7KvxUu4xoM/2AsnoIDmogDZ3e407481/+IWfMfDiS
tXjKPrp/ZWltgv3gxGAC9VTw8re48BYwQ1b16h5fnIePA/q5BAALn8OzFrJ0wl14fAVG9HYZe/Xp
SC3HvAaMB2j3LwVvu37Zb1pGb6OYw+hwtL1zIpGLTC56R79OtmkbP8AtawX6uCLkOLBgsPdJjJNo
XGIQhu7kzuQ/P3K4VRA/GC0fvsw9Hcyb9Z67OB2UbdGpP77mcHooxuUmJBBsvrkjtz+RnIF4u3iq
toQskDRUCc8IMLibHuJfdXefCQGRLXV3qRolKINLmlsFXkZb9Q/BA2uuh32g5p36csTcE2b1N6Ju
zOJLsBXVJoMtSZArh5npzT72IdDpqf4rbOSGB0uZnJF7zJCrPHhoh7T8Z1vgGwEcAgQO8IAelTkg
QMej2hZMCUiE4xD80Nqk+0l/jThIfRGfzVId97WJ6nETD6fQwp+iQT5Qc2h4M+3v8qo+lVkx+TgX
l6KtMDDxrQF2ijql7Zgyp4yNBSbUTEp1PtwrPNobjQcjITTD3s8GNa/jXWwm9XJfHRftySHW/GrO
thsxbHXCcIGomvGW91i7DXy7YVM7XWjiBMZBBH+FP4ZWQKv2NiWMc5u+fAu6JKlp1WloIB4Zvrwe
NhK77GzXOWHC+4KB3Cc0PHwf5GbYTC21d+oMZRZQ6N896zCieXjM/Pas/lEz7lX1wb0DKL0xQ/a+
dJIfr3VwD8eE8JY2En9cXXIAwz5HDhBUwXogjTd/q0bxY8R4HhxUByqqqINdAByydyznUT7n5vg+
AjTkWRNwEDUpj9dfzoAujoOSCQ/TP0u2hxg4dwebj98G6rphnSYuDWikl53qfzyWNwgR6Ba5mvCX
QSa4qZi7dRRCUb/jncxgk3SKo3/xH/4z+dxwBbeblHQFTFI+YO3HucnpPbBA9ZjSXBzSlrVgGG6K
OBF0zPzmzXi+DxCsU87F9smlsx//4Ictt8uDpTZd+zbBYIYP8MSd8QHOzDhGOxwfUAK5QmIuhmdf
wgEPz5MbL+QS7WdBF9/neIvnsguRuDut18YSd5f5xrsG/RGHOGHFCCGPTnP1TR4pdFCSiN1+bC7B
+jHfPiUvBwVhK4C4jWAVKjrVy+iMHT4S2vKCJRIIAm2O2A9aXP8B/EuQDAom9xRcV40EJpCPQk/i
fuJ9yqc2ZuFA33DJgunBHoWZSkbzyd0o0z77Z7+loDE8ivbqWPzCXl67wAi/6EVA4ZHnyJ7cU7+D
pjHUthtLSPCtYVO19dW9Y49xS5kPMrCZ7CSvAZaH/strcGPXGWbcJBdknMbn9DA/dEOLmIenW+cY
b9uguUBA+Em51JHrR1pLwFgHR+HNy3+kpr2hgoOoY0oNYp7tFZJ2SXNrN1bNtIVpFMGZxL4ntct8
xt5FgPY0To346fw4awX6AYfbN7tPIPAoQDW/9aZyQ3lN8ceKm01ufUzdZ1HzsLBOfnuXnmoYtqa3
e3vgK5r54SE1gQWqa5fGolf1FozUNtluyn1AEQ+FZEn4MXMom8TA4X0104HQA67My4L9nj8K6AYn
Dr9DYMHS5tzSUD2zBupBciRr4AeataUB5gAc/ddY4FP/sfu0KJyOrZEhVmawYnM58Ediiju+yT/T
8HrI5gZhTPtEbM1QuTNwQTICz411f5DbgrPyUxnUmiAFT27oL2uKO3g3pSK6T4/FbNJLzKQ37JMc
ESGayo0Amvm0b2/i5QuLPkFyd8039Yzw5F7gPcBYVzXJKeI07a4pk8qPfmP7vy/vaG0Vp65znPwQ
hv2cFkSBg4vrugPfkvivjc+Jhz0ZKAGf4YjRClA8mDMfUm1qf24YS11QT2Knjhxv51a6U2Bzg6ZD
9jdv7MbYnqqRXdufGNWhazepfeVl0ci5TxgXOo1kk70Z2WaHoJsiWKc1GFxdqC/o3XpS673u/mP0
UC2q/TdKuHNO/U7XP2x5VnAboVil1qLd5E4sd7E+uH+YL6eEpXNyMtsSpIwTZKljWJlxole2xLbs
u21uNJPHKFPTtWQ31X+RKX9Hx41unR2THNPtud2lNkww8XZ+OyDYeUMd7e7K2kGiuDK5C97jetz+
++kOmj9p/yR/1J4TAkSL4VM1whLCaD/q2g1On4OajTYfweaBo8etRkCBTjHVrjwM5oK3y7z8BXNj
Zjd9i9PtR81Uy2W/2CabP5DSewoM844oDgMYPBx3bIUFVLIHDsKlMWQKstkJbr89JHJENrSrQ7oF
8RpcHPr8iqFrusk63n5shedig8tZJ9moRVNiXEE5A1gGMajPK4UM4DDoS67z5rD9im6D82BfvCoS
K+C23Ao4M6xA/+Hhp2/XLcFE8B51B4eoVX5AQNAx8whB+Teil6AuoJiH3vRsJ31++tHuhW0WhSZK
Eqtyou4/BQ/L+S1eFZSS9NOUqBhpfkAmb/HG2WCbwHxeaO/sLTMJM9kNqetRjXq7eBZtgSxp1WZR
O7Xyelhr4rouFCkcJ/qeSdry1eby3fGIkQW6bVw7zvMXqRJWclrt4mZ6USZ2IFfK1z8gHGeukwsJ
HmNT9R2wFCYfxcm/+x9Vk1IHDY8NiwIBfxsqh/ihd51sEm3P6MG95G+IcI8Apz481lve8E2AuDN7
oNwEFeFfY+cTlUX7d4MnDr8hMFyMM7oM+ZbnEeNskha++MU/Lvb+5jSuzpMsGgJJT9H37FywokOb
f8b/b9p62LtVPZzZfNDH16o/+cdRg7HGRJqLg6V8lfGGmNyzo4N2T8N9sS9oBmxLwVuEPuFd3YtD
KMJGDVDG4hQ2cykzsvPgzPZvE+SLFX93hIREYcYVf7JW2vd/HoNXRrU4mHNzW6Y85KaNoBo+WoON
ghGL4qoiZTt9YbFglNvlKaOHOrhGbsatwd1+jxsf4l3kdiv7O2xlyBKSCIGYV+0XRMPYJKuGaPbi
g9ujLgXZ5F3cCtpp06PUCTEy/OslJC1w5NCwNNXspN5s953EPmrDGDCn8pIpCZB/1wgnkzNqWvyn
PpKZAUtE8/roSInFPWLSxXrRx2/LN/Nb1U234xnrP6aJIVWWTpW9mMANemaA/ZDNYLnielhTwvTR
qeKkQUvDhL8/ImXnrV/n12Ved/j3DfcLhtJ4MYpjChENfhw3HzJ5UjVs+Fij7byX/xYPr8cIBe6l
qtp/m5gBnSLchbsHbRHrlBQG7sincwmZeIFDsMiSc9gezLz3ZNYb9ag49/xkxm4ZV5d4k2B+p7a8
u1SxYue9EcszHePh8OLJqaADoNF/pEynQPYue3L5DqN6hGdGcLR54Xts5zoUyZAFbebk8Uv+AlIV
mcHzbfQPOKeoDZjaSjjQlO/0uqwS7kQGCR78T2uuiVYLDj3niRlEc43LA96AxAKlBBOP3yPqDB4V
Xir2YwGvgc8TmrDUm+UTfALeI2pJsBh139utCZWdbkLo1il2OOMwrdvyttAjcI2d5PIFXXEG+azF
qyHSTWw1ebPnLCikUGZubUzYKDv0cmoNO9GOX0HN0KiQPleWeLx6YN8/2R+8Ob1Qtwj985sTpjV8
+vr2Z1SvnzcmewiguMp2OPl3B3f/NTqlN2FINM0MHJito/OsS3BVvjEBYTzmXmDIy3yDNyNfQltK
537Q7of8kq94AoTuQ3P0YknorXcIatll5uogYYb5CrrFj6QNh/Y/gLjYgQ0A6+Or7hTy8j1i+M0h
/R6BUPBh/NgcVHI+TPkhdd8FYHfa8R4F/o/gjMKg8cLNCwMWfSXon8d8iRsacpvcrGjW9LvSFBXN
ksQUyddvnZudx0p7UcBnYHbLxx92KoMe8+Se+KqDhO3M2/jx/1gBGY0QwAn8HE8K2YfNx7hDXXhF
2xk7eo/Yyn7ntEY52wYNHZUIP7IfuQK5A7GkvRETf8M9hhwwYAXdCLQA9GgKysWpBisU70NsRlzA
+0EkLLmCV10iGicHGE6un7t3J+2L19qNRGrkZy9yLffN6A+ui8nH3y3aYgnJouHBg2wQYX9/RDX0
cDE9PJxTw4fbdlxiuwol74gU17Q7FQ+KMuQ52AVw/C62X1p5Q7ZTTUneOuXV9VGtuykvSb0UWo3P
HLYAihkRoSNevcTKyCv3pir4TVCmRfps8yaMxZ5ZEAQgWrEWg2qOKnH7/aM+U/VjbWqwwvJVLX2H
+Uc48Ln9/XxFYcywUm7c6Ka0b7ba/ptgcuzd7Ci69BNrvkIaALJP888W1pxCER/mcUyhyL7xG3z4
n4Az4oaHCMR5jx9lM/7nYXLMHJExd1CV+foF8SKv7BK4oGy3k36R5acCiHwrTQUE8GJxdCerPS0G
gnL5WmiEwmgtQPfifOanEL4rEb1IauZdg6I/+QU1ShJw0Ig14uGvuMVBSyRPCr678xqitADyvsUY
7yE2Q08Ons7UIKBkRq40v5Zz8tiIs6jhAxbekMnInQLhGxgxMylYBnIOk0Vj5gnaqX1OXkmlaBx6
aqPKRmVimbk6uCzwZdVFWjymPaR3ZbB1EdXSXfoUYDAx7RwTNfcXqF/tDl8kLiSHl0z0YeBy28Fy
Ao0xgFMJSp982nLBVoN+zw4pTQohNgjt7KW96rSU8wYFl3RqedfvYswpVjzOzzPpecAzggJ76tDZ
LfhYMUAV+XeQ0pOQclFgfLlanatVTy2fznMcNS3EPhDirL/nObqFl92gg/01hsZvBVWHnFVsSwR+
jKaEU0U1Ye8bbh/XMrhXGlmYTXCAubJS7B1d5dl+aX4ydYoL3wGujgZh8QcCDdRcc3qRGZ6JvQrO
CHXqz57i29myLdENMA9xHJPdQK5S9z5pPr1u09nNVrqelDmnssjZhugvJW9pF8DFgGu4aSc3LCj0
f5wHPAAYKTCftrvS7JINSVBzy5uV276zQ1PL8Q33qanD5OF813JF1QbS+qTX6QY6L6kEhwzv26D5
G1tNYc6c3S5bMMmAn8H2gPXRU69jfIJJ//JPcsWWAuGE+h6uDmjs3e3PXqHOj+Rk7/3UIc7Lu1tu
xIdAti3jXnd/rfIdVnRYdWLf6Q+mDqzl8WAAS7rFpb2YnstrjucX/bM26uS3Ca7XG/dH44Jeac8J
9Mbwmup+MEU8Hpv2i6NfdCj6OpRug4EZwn4U5Ys7cMNwf5MR9QOv25InD2AfnozpcYiXi+mtnJ41
R9x0pohxow42TVPjGXCERwuDUGqoPHKwAWkV14RX1JedXU6EiQ8jjzFix24sYDh/SqsaGDZtGJqx
Fx7qckETRaLbVQ3A1oSFVEVOMU3jSagvYByhjZacDqD1cHUYwoES65z/TCicLNkDH9kx7LxI4sGX
9qnLLEaT+hUaNrjvHU+4uEUpCc4rph99pia1CFGvn8T4OscvyxgAPuulb2m30n9v75T/ZoARFsYP
OAsNBueUP6dX4kJrN9R472sDxxuxK3ZPXDB6UnAasG4FIKHTwxHDeRDzMo+3cPqS69n993pqfsL0
/GDxXk7Oy4f2j/dZxXDmzPsB6+bzpD33azElDPBj09XtHs4UCzEDy2Yb5RJ2xqQs3glEny6w3lKl
njGVmnlFpbfSts1UHOTc0Xbzsey37sduNIJ2wOvpeU9lLtwe7FI8s3c9BOA32sWo5yYKZavuwG0G
AgjYX0gdxEO+8uDXFfMhSxx1GRCzDigAWVRDJIlW0oeA3xUbLMhHt2OBK1PvTZjgCGacplQFUV8L
8+wKbsxHTmYWjhr9p5vMPhWqwaqHbL3PNdlGREA+1s2pjw4oG4wiZDhWEJiYBvGz0GsxGU5P/tuw
3/yTJC20ca4CMK2q6AwTQ+A/lLb9pRmn6FARNXPGBS5h0ZLvjlFotLxZtnWLIGTBDYJVLk+uLsqa
OJ6JB6FnOuybdpgukfLIijc+cPr6xPSr698nKHWCJ6yOh5o5NAtTK2mlV6x+6WEw4XMOaXfcHPTy
B0Z9lZnz9bL2D+lHj+nkY3GpZtGl6iW4CHVtWBK6COtx+wHu0/H4EPheV0CmzVQ3/E9MolADeo8F
spt9tScy9RV//ywsU/9RrxmWUCq/k0NTajQ1fQwug012469nz6EhOG9rF0Mdv1NBhJ92U1D5LnqV
JjscZg5UUIyBkov/PtlQeC6wt0pMb/Fxgz3eY+hcIm1vz6liuvP2kAsC/Uv7YPc1Ow8xm/vVbeqb
WoVUOwm8zCjARM6+c2gpKM/uzHpguIlmT9Gp8eHQ/EPymzzwa8R0Ev++vJXuqzYeUjQ5MPWwPVpj
v0Ii6qtAyhZ/PJrdGwNUGk/iw9rjx9oaQuMCJoOWA1pcMk/kMOeD5y7Xw5HGgqMBMM+DqZXTmLZR
VDVUiuSB0pfs0+Vp437Hh7vHoNw2Kjh3ypAFIaSQG26J5Z5HvWmz2BDtDt2TZq+AZ7lPWksC5LFM
uZImtongi8F5JRPXuY631Tt9MocFBVY31Rx3B51pY9Sn3l6RLx6A/rmWAvbvKDNjdfcwocG5HHQp
2PwZo0P6RJdxokev01e+Q21/t3sUfNDK0EwTK1uYVC/MDwa91RblDRD9HXfNx6i13M6vX2ff1/46
HZdsaadn4bnDUmfNkmiKfL2TIaPFAxMFynKL0d5XHpgOW9nM+deEAZX7RkKSDJYoluQaQr90rlol
9Mn7kt7Wejg7a6tZpfDRayire9skbPWp2fQ11ZPWgmV7A1yXxtrCOiKEw2l+ItbeLIVUikv05eZ+
V7u+apwEBvaQBwgc4EHjDKde9DEt9f26vwb+iTtQOiqDb4DSpbfYX+1bQRvAsII63ZJ6enYhjloA
mfdbmcaeN147aGdwu7T7XsPDpOC1NOvYGHQA9lj2lAuDOmHO6jNfnLkf/8wc+eecRp8lzn9b+0Mb
kiN/or9sjb/T5vzn6wxb5iOv4oL3f26BtD4yrY4YcgFdtiGyhvbIBEM5u/g0kEeAYz2IPYS373yD
+dcV5zrG5cPtmCnK+2O//m6kdK64aNanOTGlEytqJe34MGoFv6g/ejGSg5eseaidBBIwZCaHw6F6
hLhplb+aLObwQ3d/EcbWuZle+xlvO+65jXSFf2eoLhDdcV6AL2wXPKPjAsouGceoBTlX8PHuv8XG
RCLqsAn6US/p//26JZ4ohvYf+ncc1oAiLxua+Hbd3SYgGIChxqWCjN38uO3Jq6IssvKbt2kIMwMj
6mUQof7uDvAw7jvDE9QbGiPLgfdL47pjkMH5thMtWuKow9Qc/B1hW2LiW4ZWiE2z4CsNuHPUUy+H
wTkHAqc5dk3e3lRPl7GUyaunfLrYPHiD+jw6tANW8JBhGm5nt+RLcfsHkXXdWjNbxoWClFxFbnsy
hWXYlrNg+mWiYg9+qPow2qLboQu2FzDv9QtgyKGrtOkBlBL4ZM/E6xvTUqLT+Qjc226FJiyzBpDF
rEh5xaqKdf2Pv+xRKsMSZs5PDsLGZ2yqkd/mVSy+9PUTyiva+P7B4xS++Z07HuQXfEgt1Bz+U/Uo
Diggtur0jL7qPWeaK8t6RRXeWFwGZY180N3O1I1esVox10IDQAdDKfnQ97fBywHN4QdCd3XfU60s
1P9Qcke/u5azmt+4CbbwyyMx+awnLccMJlVjyODmOj6KZF47ww9nKKaFhEA8jajZm7fxXIRCOZPu
sjFaspdRQiCDXO1trfmlO0+6iJMk+/zFjYNgnQ5v+0xz2CrM0/zB629wCiifj5i3t3mqHLlAd11q
nME1H1iCIahGjynWgUv+zYW/q5IRUy0HlJt+ieKyT/dCgdILzWrRlfFlq9o81M5WTc9vdxOeMVsB
FGlwL9LVgQ8AmoETeE0ciyZY//8PCOkOM7/TrXM+yZymCXSeuTMUOHmB0RrUFL/1hUqXAus56uJb
xhR3CyoOr0L3M008myMQIZclETp62DttuaMb+Lv62xQZxBMsntY63Wt0scMOY+CHvQHrZRFT3/E+
4+78Zzflh2M872xcSrdy67BXkfq1wTlOVJc4c+kxIZFboj2i4i5hFzzdEvtYFujFRgtyUidvARVB
+ozk6aF6aic7sRnjME9FnQNf8Pniu48km3Ys5Ak9eQ54Zue3MCU89rQLb0ydMD3Uaixn0d+Bm9Ao
DKY64286fZUo2hbt+fmPqQ72mqYYNCrMeMlZAEYtoJ6Ab5/9YyN81tG3DdTrcog0MGdiBzFmBNzS
a/GiRwwNyST7Tfda6SZ8dYrpw12abZqGb6IbKrflv7S6C3U0LTZUCBj5Is+XKI1fYEVMgxHVbvhy
UFXVOsNHYdhCYCG0DLAxCD7Y654hossH/vEfdf1APPdYQ/uu/8yBFSzB6qNxwHeEopw276dzVluK
cpoaXOtmA/B89xW4m5IaEHyIdYFqnbAPnfXBozFtBK76QYCDaIAWa9PkB6c2fzrHMF01+GqNm4h3
WkH5i5QmjoPhskNyes5TwP/k7gxoLUqQZKBdniRfUIIJI7UeOO08d58AY/Qm8h6Xi49v6FYVbgPT
kyGdW8DEtETUji3GBKU5r0+HYlz5IGluecQn12f0cRcLC8DqUxjlpodNtdfF72cvBtZiYEBPghB+
drQR8d3GqqkpL5/0+HEQKK9exfuUDnoL/Nf15LpT+803QwYgTlyaQyPUvep7WJ7PHGAwwA3PEUAd
1AUqQAkgWovWK+1gEY77WutGIslFtroxPG2P1Aq67I+P28zBVP1mhFft6Zg3rCggE5T6mIIIu2cr
qOuySVnVyd7aYHvGxYxyzm4VrwBzGeeDtzXAMNbI2mXvgi1r1JM8hdZf33CnN3/AaaZPFI3W4Nl9
Brukk8OxgQFSvNeGTtB0wBaZ9N8MjhsBPwZ5igaN0NXtoputE02oCcfx1LlMDOb6cypj8KYYXfGr
wDkM2vvP5l5qy6k1bq5ZFAcme/gX3Ii77378I5ivfZhywXLqvvT6NaB06WBzfT9A/AFTLAGr9YP6
dxRT4D0nG1C1piIr2HFYLHfs71/ChQexd1A4SIb2dJm9seGMz9F4ehcaH1v1S99n5V/o7UYXmh59
gGKp/C/NYnhS5aYt8uaFhdFLjtXyuUy5plP/VdG+069wbtLpM6+4bYQbJUHfkwnnfE+6XCmcDhza
q72TmzknD9Pm6iN8/6QGAA3uFeztPGdjS/KxcRCjjgyOVd8U17cGMeB9aJSBM9ffROmK39/yoiiE
uK5wrx3mnLN3lrXyV/or2DaEnGBi0Lj9AzcXPY83luPuT+GVs8mQoDkuKCbzCI4ETQ96U9HJ1uQ5
+WU7P/qtlagoY6Lm4CFS4BZ2BTkXPsgomc24qgUTAQZa6mMPVCx3jWwTRSe/OsiVJsaxIV01iVI+
U98HRiWFHLzaZ9LDxIV3o696VPDgHqHvCiVkAGPzip/NoWDVK0ljmpgywFo0NCqfIzj3/T1TAL7b
cudXBKPNUQxL9ZpaIyxjoJbK5+Io19IbKmVlyUYm6LjExufV5/+wIOHnbSFUXZJ5erfBWOf3lDkn
QXZ27t8KSBJix40jS4B9wTnOOuh5C6gwKl91klXJ+uKo+66R3g/KRpJzf/D5c83w11DrcvgtSu4+
INzqOAcMXK12vD0gpJbfLCp1TFTKS1iYNm8d74St4zM2qKAnmyqYPKMkwnNfLEVzXD2de5Qe9Rdx
02ztsrySScIR1y1pYu4TkEdOKdZEOciPtp+nkQrW2ugysTgjkmTCstLbgjMrLoXf8qu7DVrtUg/D
gIC2kPtU9foKOC/0mmJM14kW75WfLz8Bna+bzLEbVsJNOQV1TTYgtQf8mmNKz5bca+Qa7pIi9CTb
E1gG1duhJ54knzkNozfcTPoi8kGK9whFRtBMoutJ8h0DQynlrvRZrWeuRpYqnsG/cMC1xmSVyOs4
XylYt+d5AqYrbc/0R4U82UnUiM0v53qHrIvHui8mLTvw1jbKoYP460w6cVTj02Ad2HQI0Ozhyfb0
X7aJDb5G6qcSz7M/gyx5syeNYfAls+E2xJwoPGO+1azwSvqtsGeSREbATWfd7vzm8nmUUc5Sxe40
8akNfVYLSzU5/gSgCqvI/WSVmFiBFDn1tqYMUf2QqcTGpK4NmP7xn3xgSu+Y5DlQLMgHXqVKBecg
mETQALom86Nenh4Aq9Ilu/IiopQBhI6tqbMSIgBbrifVZB8+ZNEK15tCssB35SToehwtm9KF2Kyd
T2gG4SDwTC4hyxn4jcKk8oEqq4+MooTFbqwi3kvJpJ2ZEYUi0zdq170jVucwZcYOQnNT5pSaMuZ8
av0tBQx75q8T3jXh6BzZA9Ys69t0hVty0r5STcN9XuEp5dy9Qs3f/iRih2K+OmDQIEDGA5alcl1W
q++0lC/c95ii1GdvT1glvlE6fr7jI5KPnGcLRcI1g0R5Nokso9Ft3JdhpvAAZi4hJkOihzkh1gw9
ChIpxRCHbtQUxC0aUolUlGVbDsAiWdWlyw0ws8vXVnA+4tGR86L8xyJPt5xQecUS5WOlPMiSoDNX
0SxSYjbuI89NEcMwLZD2QYxCQmc8+QNZKzZFUSBqIjv7pmUn5Hp5iLHJUopNh2ZmABx3stdZSEKU
HdpFbSetnUgenEOm2ozxl3qwO1rR0Mv6NSqVdTYan8sdvZ+99Wun8G5UyeEU7wtxn9+Tr2DV65/x
RzR0fIeOmWzlNaGYPrGxdmJKB/0S03dOvJezgLnnPVekHMVfGZ9ATEGcw0+6d5+hLJqi6wWPIXHp
625OmtBt9Vrx8oKdfUOVJHm3c/1e31kGXSsnOg9f//w8JBMTtB3zqqY2EUuG0rOvC89LAiTMc/3x
aAtlG2vgjbwk848r1+vw1MO8yiTNuim5++MOXzNLKNkPTmDyrIYsWzLLk1sWeCishfmHiAMatS15
8jrECWmmnt/yWcmi+C6O7ozWWf1ZeyHXswTVSLZm21S/gFW9vFTEVzqJfJDL7ADb30X2d4y9ol/d
XEKNJ9tgfXKCV/LEa/c1DXaO108QNewhdwqQS46XjDTdMI777nT6nsNZH/+c0A6Lfjh8z0SAKZ0X
PsU4fOKgRCZRjNnIMGlGgW2HrSlJbT279/cWHkEzJGrQbh/kOmwnp4sakc82nsXjFknO/0KcPO+I
FijQybjBc+ChTys4ZKxMJsZQngaZ93fl4Y+x/xJfd4QpLd5xsrgxGwTd3chDqnou1Rkk8QFQQdXL
IqyItSMbWP96LvWe0GnoPJUJs2dxHFVQVdE+xgyN9GS1MQKETTBlAtvqiwptDg22Eyk+Ol5TBs0a
dJ3xmv8ZfwOUbzLbkVrClcKy1SNpHAAYo+KuUL3UPJDZW9TV0V3f3OCRYOc8YY74Wlv4x02Mr1Bs
nr8rNaH4pBkpPZ5EG3Ve4tILmA9yjqPNVo7jzhJ83xng1+E5+wEiA5chTPxWTRm2ss8SEYrneSdb
UtAnnOZI3cJdBWqlvnq48PFKw57aHfuP0KEw/IL2x7T+cfiUGb+V7eU4jEn7m8Z24yxGPT48iXJr
/lTv36Cx4ZvQV9YJzabCq/s0hxfojPDJZlV2VYiEWiedjZvcZ0852jVdkviCb1kUGXAPLrdfnhR5
UB12rOnEGNOMzkvTJ6WbB71GoVfcpsUXm1AiGA+YVCHx4KCJFE0n+biNvTi63ugp7bDW4xGQm9KJ
41nWgzvxl1kpAbVPotq67OZZBmOO4cZUmzjK74jp/1aNRxYkddkC9WOBZustmenYHAl8j6Vn2X9d
BUyvCK3yvyBsPz2RuJVMMtINsJweXCTmuCcYAGH3hMu9uAejvfyz/IyOekzajQunatoRhGCxfNbX
9ajh2Nk5zsgJYKGM3+uHjU2Mdw0zohGbHtuzCftk1bDfJJC1FsZVBEFn9FOTRjahn9hK7hZmDgyI
ouoF6Ju7fYqWts3wufskIZgSUecPuiKp00BuMx674hMjoJ6vOEQgPP7kjA+CGEr2xCUYnoqgETxy
Ypv/ABe9UQwQe4MnqGYz9bA/umonsYY91Uw63aiv6sVbbBHQwCgXT1QrxLJ9VleeHw0Lo96w2O+Z
J29xwR9Zm4wgFaSuEs0WYWlfWwLz4jwcBIqpR9UcuK6OSgRDR01XnsPKcBUJBmA/0B6GzBYJAdd/
tjqGDDbYHBRTk+FnxYcQpcpyk6E51M6Mmn8mPdKBE0EJtXxQubBIUBAzy5bSGxkPScZZUeA4Cr0r
9vZk3DpFeyGxoGly7TXteY3Ltbz+odtj7sQm3fL6sIt8Ei1wnh8JEMG03D+rPlZVoCbXYtgbgadH
V5uYbFO4ldrmySyco32zsRf6/zp4hhnAqhjhsnUUcVNvE5QTCb868amy6p3Q40q5TsgaW2UZUYjT
78gAp7FHf5wY025TDO8DEutHRvEMTJF9F03vzum41EnbXJJ43elUuVZVDHGwSVBXSkm8hJeZoh3f
7F5hACIsIaY11eUts0ZHGm90vwhu18QQd0AgoHPkz0XGUL9jvw+y2A0a6Ynttt/4a8B5b40lNXvi
x5iJExEt7rqResPfsF2huxnfxPwWDO+MJERvFDxBACY/2Cnq8PeO+tqWbvK12+MJHzPZejXXRZ3O
0IYnezFcX1wv6DpEp71G16iKDtFRsLcTsve4Wr8hutpk633tyaQ/OI8eqhefheB+QjFGZXqn7JPc
ez38A5yMWHUZqLTuD6LgllAX53QUqRlXEZbwREOfY7LhcLkK9CbB3UmBenztgLP1i6s58Je7jwv0
vbpQ/8nKoHeRkZooKt9AJdVy1ctXepZVceRTbu4pJbLW9v+fywrrBK6CIJAz1e7RlqhhF0do6oS9
9+hRAbMatlM+uf6Cy1AmDVYy/L+Aupy2iSqMwWRFDTG8CN5bY1hR479tzX7i3vxM5wl8DXxGvXXW
KLkPOdLeHIZNb9jiyjIxhaZ5vIwSZaQeS4EVXlxZvahnbZVEH14/v7sbvDHo/r3F3+U/ks5sWVUs
i6JfZISCiL7SdwqI/YvhsUFRkVbUr8+xb0blQ1XWveco7GatuWazvCRjujqEhy9ul99dO8xuESJQ
fb0m087ebvsGV1lC9PxSD46F6c65Oa0Io8AH78oreGg3i1OXwHiksBp5eBQ9nDuB3W3nwXagc9fD
ctIpOU8kqxPsHTs853U2FBnfuKQGZu5jPUfnMtDm9O0fOti6pM7VjoFZkfEY8yuYwj6oawgsV424
879a3OIAtyYHlmdIAAq26VQpGG3Hg63fcbfq98dUlrV2fbkkdxIaufMBOF80sZz9Ig7oNCE4iL92
wSqybbQLruuc06SxUEE4ht/XO1NApS9twy2VIT3iP1QmNRenTojDcpbBvtRguExAaDnB2oVMyWpI
bz1xktOpNDc4aHpTEpSZ2c+wDOpAUDcPt6PxAkA6QI01PS7e02SBUGvCv/064q3jDDiC63b4zLxn
eImp07k+J9qm87hWatihcK0sHAGCmOftDa3RZskOT3QWyHzGtxwjiI7S8HQCwN1kTz1sFruxPa25
dSuKD+qfljxI6gfxJKpjzxqbnN+o5MkbSlLqTqpO0jgUSv8ZkN3s8DSW4oxMvi6OvyipIciaJB8W
9oVLlruBmX41MPz31mdLsUFQMzOg1n5L/Cjo+E4Pe2yufCoUjrzdx/2bZguYMh4sDDe+JBy9gvQO
O4/pYL2goie18xLzDlYUuhmRsQ1//LGA59FYL/8kKlVsff5Kzm8qCghKLLaXy8iTEmCbng79QKdy
+fe2vOmQ+33MByRCZ8DlOy2MGAPd5qM5+LZPIhwBdFWJinNvy9J927r5MVm4DfCSOFq8Pr/klK6p
RKavg6qtxrxhRbv9cVYipzX6xkw9VHrO+uw71fRu9MVGK/QL8TWpdjGzmI4mIXuDyEzunNJYjU3j
ssT1ErEy6JWkHX4rGFMJ0ZOdzyk3ng93Qnp9O+UPjwCiOQjN/egNdLBDrlrjpqvxXmvihpzQbv3+
2Aoyz9KUMRlmcGZ+uJKs4iKFkBKZSgYq9ie5gzrBznzG31bKux64lQXIyVrkJcQjrAHIXZFgGEaT
6OsrXuN9IdzTqSIDV9Bn48JDlQwJcSrSxibxE6U1WXQOyqRpn1CPGC3yumepbuuPTb61QEpe+JIw
e3Wvff0bMAN3uQdMEEYaix/4AR5OU8T1ASZKDk/KpLHpOUNboTxWIbW4ws9gRHJZOqvIEMVw4vyY
PahIRqjDeWdU7WMOTMFFElEgGEvSJTEM9B7Lx+56Ltf4RO9wq3YRyzAuywLRq3XrqiUtky3sva2e
Vfud/wrf8dAq4cIhCdjUbi/GE3qFZVj4m46d37laFucnlhjem8iTCbYIGhJ1PfPuCRdDofWhjaKJ
zpcELrT+DRV14d03X/Bp+xFDi8tiBOg4m6s0YzCMoYbupPWrZzSS1aJAR6ZM/VBpAFMprNnCD0rr
1moj/+oR3bSEe4dJh1ZGQNJJhpd+H55BdGUKZ8nQUFKrxB8QRkoaqbG0wdbC6fZWeqx2t+OYSEns
DsYozPGvCHr0U1/mHeCPRrlna99BOY3KI4dqJw8NwfIrQGSh1oFb9Awqzuhe85xbF9kCJmFt2Pfp
98wuJHxQW+HzD+R8IuLOSheqDVrz3JIjSRIXMaAMmuKH96HS5OdPe0LZbhwgwowTWpc0GnKS2Q9c
oU/qgUCvx8++9Q3+uYdYVgz3BMrSEhxw03nc9BoGM+UsjRlcHw/vTFTa29pd7wFI33PwqNUdAu/o
9Nx8POn4Xk28LoQ5oNjD47phpgqUBt2YNfeyf/7HGUbDxRsbW2HNjVrfgt00f9BdKtHeJMMx2bJM
9YKQVeSaAagBZGGRHV1ND3cuX3pGXnue6tU/otDDvjIDNjFb0PN1/gc/t7Z+7NdKv7z+JtEyhQZp
9qYzBuPiIBjNCh3fB5SNeFfqmNQzrabaE7FO7lgT8irK2oH/ASni9ebx2DpAHXXG0Khh8dOGdsDW
PyEa0jH7w7C7wHTkYXYOFnF8FBxPxHYGvV0ANeLaokRYjJ9TQ17cL2PASg4xTnjzN5UPvcuEQ7xl
GOVkzsPpQmGk8yZV9RtwnGGeMOB+qklGzkhvHVo/s4exPEMRpmMWEVjLHv+NL3JS8QKF9olZy5yG
H40Fhn4Rm97FT5JTvGO1YxDCHBUKx4PVgTADCWzfOzGcJ23LTMH18K/LY8wx7BZN8xWz1B+jbLJQ
eAncN/HenARXPsX7Tkhfx1lJmBDZtIVOghWxctyCRsuSPJGncvhY9Pb4K1TezxxvMmcwhYDa20rr
IcAWrmj6vqXNkfVlyRk42Kqn1pdw4YIIzPR5i4vLCO+CvaByXLEFmKVTxFK0OMEQW9XWy0k5bDBN
M7M57h0kBd305+KO5Lb1qJToRH9wLGn9HzNpk81qnCzaoIOApZJdorGw4Jj17eflS1H5JZoMYH21
P47PKEZtSDSXCq4KLhzQCCBHIa+CADa/UwkWmg1qMwrKjbJjIncjvSaUK2KQvhtIDA3hWawK/HkO
cBfJ/RofryLWaDgwYDtUEEKmNbDlnGJxdKTz4ZBT7Oxp3CZaX4TJfsNuC78dz+FvJBhH5Cilxtss
3YE5tlilTDQZnhv5rD2RrNAQufw5jDZYtPVoDWZ95JhaL6YNGm1wbAIkZSuwl3dXo3CgPugqqmAK
LSfzCNIlpohfg1dOvchm+0T2uCb9W1QR4TbkyGt0kVNIc7a5C+9XWEVyLGHCBb19Kc/R+fz9fHhX
1gsTqlG0dyoToxOC+DqHg+ttv8as2752GHjy9ItaYu/epgPqEnfNmhHtAbA+RxQcJJsqh409skbW
mBX/NLjfgZqyACTN5Ob7iN5ARHVR3ehydPXwrkxUwHmFH0cl2AMkEXUzVt7WbZUFOCwBNAznExcz
/eUkTqMXcxcLTyRtOH+uX6ZEImfP4tP5/T9En/YopH+l+uUkh+nWhZeUS4AYw9rl9VerG4duH733
Kt2iT7S+i9+KhEA2ExmJcpDxqQ5Cmvdk4Q8JI1YNGaSWEgiDO12mqseQz4QVlbAfubfdBw0DZpZm
CdOICohcG2CLn9VQPVKu2CmXNkZquxz0ji96YTffLIIYuHu94wiGIzQrIrKcCpA5J03sRYzoj2He
HkxPtlQtToFzHnixKCu1wbIExd8eXYiEXZQwZhP60m2j35IJd6D7navs6jvoNJZkRB68TXHc1qgI
KE4cfjM/gLA7reK41N4H0thtVBD2fkZWu0nRc8QIK4AJ6Mgi6NX0byEY3ZEVZ9xoUXGSsiFtLic8
las566xf/DY5v4k83QOyYqu0exnsK8D626I2zq8Y9g7kEPF80rCwOW9VvCcZTps5WV9Cuaa4PLpk
uV/33LEuL7wPm5h+9VIZe2RjOyLoS/cObi33qI3zOwNlc7zdLyQupYpSq7f9wrN7qLA+Hw7nCm01
x9cHEyq3J4x/DAV/rAF3Rn9BgMNfj8f2YT7w5dgwyUKx1UCKif/S5YBEq9cqW0wQrWmD6GFDyIey
eZE2st4PyEnImB1ZD3uy+GpL1LzgHHUknGb2mI/lwQ8KBypuPhEFRHF+eO+5YKam9v50hKBqc9fa
Eu6wFlYWIDhfVeuIHeHUVTAJFuVLR1QxhpWs+i6uTThthrhLRJX3xaOIm2k1ABmjAeKWwOnMuBg+
wBvjbUgm8ESsFXaNZgUOxgiHgI6fech8sr39bo1rJi5puNPy+dOEVAVHNTY9YL9fREviYLrnYcuG
SGVvjgTwZE2c2qm5O9kwajTYigXDZe6yj/HBOUGV5u+Ch2d3I6599gL0togFpL8xPCH+Cmza9Gqf
GEoW9CjkWj0xxLePUEdAlD7zfrhPqLT5dnxC6t1JAMSO79Nori4SPPTfXmvw978kB49MhdUhYgyB
Bi0YiG+Sa0XYOmZlcwXTzU67Je0aOyMcRfsgQhw+PDF2qMmGRefMt2ox+6iB5+9GQvpE+OFLf4kv
Zw1QQXKpG5UheWP7/2dOz8JzwsvByTBlg1eZ5JtShEnd//BukzDlWuK/pl/nE7uZETRjtw4OU4ES
3sjuTZ3bupc64DUUmKmF4pRw1paDCW+64xf+dpSOtczLCchBHsYqwb425riiJ+PXEpCONw1mAkjQ
CLLjWmpW/CY8jBQDMgPsvja+IiG6VVS0YHoIbq2JCyxoxszbJettv5e5iS6D6ZMH0fmxqhmLzWVK
pOtO2ZZrai5971dM5jLrx0yv8fcWsq2jCl6C/6L5QCv/gxg0ZC4oZi23sLQAGR/262/gKkhvZv7X
P9WmGtYmIZN4jPVsfiJrte99qRZU4NQ4N2W2DYvDpuFd4nvKOW4jUufkh6ehxhO70o6Njw0Rb+pf
zLwtuzXSLMmU5veQTTIju5T7RBawHzCOZEh+LzMmHYX++0MemPZNrgwIjWxXWkOLITFZdckjhGc9
p1ExS+jNQpfMDr86JFiJfkWvCLDmI/tDX+HPf8B9Uk6yIn6oPODCY9udvl6HJRR/iOII1fEnGHAy
O2Kp/8LWU9iPwA4PGlL53x+JB+cfjos5a4kijvZxYMpi2gQ+D1Exd9mC/aAlvV76y+LSQp7NKlbJ
egX5rQOsD6xbki9JSCDnBRH56iBeNHtAWKUhq/1qQCpmfdhfYJS185v/7OvIoVtbXiM/81EE84TL
ddmDNza2R9P4g8W49rRwQhuviylQAKZlwCziv8DPpZ7CIX2SxJAxTyU/vcXTQyKtayNiD/ES82gW
EMPKYKO4w5m9MHNJtOQVkT40B3xTvd7lt8OvnZNGcNJg53HDQIRTuPfyGDD0c75TeqjRBJckhnqi
7qZ5AyPePS08c+kq/TtHGr5WXGvNKT/VWNOaTYyR8mf2tIgrNTr+DdZfYEo0y31HPouM6l6guGLl
Xv1iXogblC1QBNJF0U442zn9YOTkc2X1saV169/pvo3MDJTpwN6HA3qpHw5R1CJuuwYJLgqtplgS
NDuDVgsUfvrDpO8bkBFM/W7lM0I7jd4JtIhMekLAOKUYsoPZcqxp/NEE4Tgrvf3jAve/yB0VqOLi
kiUnV+/ohiCbrfs1nTeSnvuxsYcsohsFrJnnpOdoLNxqTivX4ZWO2QO27Yhf+WmRtJFqk6JzHH4u
/aAANpUVErS09G/0JdK65UTmgxnAUAgft4rZeJOlRCAA3JohcabCMqvcO/wPWWuglEGGhfqh6qXR
Q3iKPvhuk5gghIzEQehLFenocHVFyAmTC/0jRkT204B/PtCX4vJtpl/Nz4DLeq4wVcRCQADQI7CN
EVnD60PP6FE4MXqFDwNRVPuCOf88qnWoOJCKrD0QtQXOpzuNqcTXGZ73AFl7/b2lVKesekZdwP5W
KoTRoi0bcr/AnaBCotSuLcYwcd/fViYyCNFL2tzkyRMeyJET7f3FYBXbjfPeKDnqZIievwV5I8jF
0kg2wT99nj7NKx+MCrvjmKJfwOEMC8tcj+8WtyIee5hHDe0vfNoP0wd6XoFtDMGh2ZcWhr+kPxfe
yxXbkEiuYCPKnQ6rnoHFNbfMj9yOTBNVG0I9GHthjwiEY2E8XEXUpH5uc43rQ3uCcWQ1JRXUtE74
0NEHyxyH4jwXG6lhFDuxeTkGMAnVw+jCvuqFT66rrz1JBkl/PlFNudMH0RimKe3lEm9cDTgQKYfB
DYUCVoMyHlDAzEgBxIZFUNT2M1nbVRFaCn5PbQ6sbpW7fe8RcYCoFnpgo8JBgeNxMaRmqb0JsRlQ
evETw1mC6S0VXJ/faveCa28O3sx1SnvtN7Hwy5McosxqtkAELqOSuI4/qp3FBc30YNWF72WxpO3e
m1yZ0uwKvXZD1vDDrvFnHabUgOxslQe5/pwloKUpuXFs/ocnimw+ifEM2UJgN/pjfpdRgUIE6oLP
rCZIwwSv8PZ6ycOlkeQaIIj23Ca3I4HPxPsdrrfp7cSlCc1C1JBYQsiFSLydTG+LZ3TfPuHJ7HPn
Mc3ioZOpqGmwygSAPUgb7HXRP6rwBpksb4rDJP4BIuM3ej/Ky2bGBKo4XJv5PsGGIMTTvKUme8d4
awB6Ip97Sgg3SvJ0B+bD4UdA+dwNlky86O9Gzgjmu9YxySZvABo62bliHpdGyDHxNoI7dfWHNBsC
aEvNEmlK8NwWHpfpunYuIyRHHyHVxe1hZLVsje50qf0XVef3r1tnugRkJc7vX9gc1VDeTI4dH51m
z0aC/rH6dpY6FEoNQtseVYMxZn2oGgm17+U7niAxF63SwxFpqsDWXObcGhzLRmbjNw09lBnZc4/t
vaZwqQLz8VVwecG/NR7xxkka+uwJcdT68NT/Uqi6fuuDgNVrDDuJhSoT3n6+G5EIpSCD0Pt/OQZe
DLxAbzmPyIJAGDm72hJ14AJTs3cgjPHwFKDfBC4rnBvZHB+tA9nHkJF/SbXrsclCidp/PjCUP453
bcIfDbBraRw48Ktx3MdKxKodUCYqcITTtLD3hDR1D2chnOAIzJs4HEcOnf5niuhOx4DfUOejbW7V
q1I7/2ZSKB0xj6PCKxPEpRYQK2+N55HpDbbmGdXdKaO1WZNYvLhHnOwljdXVnawoLnrEAWIPSHI4
aqkEX09u9Q/Tp3FIsOhk91aNYW3iWRBIR2xPUSefz6NjTUo3t639dLG+HB1ZK3rn3VZKiMwP7cnV
TVen5U8nL2ISg3y4Och/Ph09NZFGTcE1u7LLCBdfsEteC1bsaLMPq1VtVX4/+XLGfan6S38/A33m
qON2gkdhkErGwhPOAjQt2m0jGhwluhnmFx96UDggIhnLW3RMB2xm9Z470EmzB68WRwGVOa3GIz5A
M5PJ8ZtQxd8NsKsIY9Y5xpznHwZNxncxDB4cVqB/Au68Mpe6GfsZxQXc3lEy8Hgy2Ig08T3c63hB
u0qkukhXrd803eKHCfCJ1Wrt0Vn5rcO5PKVlZTCRLclR53Lq9O+Yyo0z67Espu8zFSj5PAFYmFv+
saSJaTPhCTDQSkCGOIkqLjiK8zzox4/NaMfxx7D2fuCIMcY3sRN+rPboGrNISbJ0+rtB8h4YMhQG
Ft2qgRge8vcQyi0GSbP5TWC7fGxgn9Ttk8YCI/v0wqwK5GewUvCwKA2ZY8yZzJur0KKlJNSABbZB
36InX46Dm139DXH0jF9TBvKo/aCW45eSuh8vg1+G0T74zIYMTcbNYgKeM1pFAocV1Mv92M2UygUS
AOVIMB5wIQKacV/PChtAVKFBxRdXeLHIXokNCYw+niN9CMSz/MX7ZF4OVRMX9UhhTaTuQSD/GKFO
ewlchJ+sC0SSnhnG4baGF3sFWn1zarBzAXCcMTeaarzMEupJixlVxIB7cDdeCb3sYzmE6EJ47oID
oVx/wQZoaEizl2cp49EruUyy3lP49eJcfawf634e5OvKl/GMKZFmYcGo0dboQ7c2FA/pGeJkUSlU
XBD7OdV0VLBCKVHsZW+FkRwFHCGiU5ojVnHNCUmYm8NexQZQNFyAb4BNO3UqBi34M0OaHK9R+wGG
/Ey8fW2wYbMPjTz3NdX5YMfdcrmDGbFXwhyeYu5tP8AW1VLyocPF13Xho/T2VGy9KEiEaSrNDS0h
PrFoTmgCqQxv9m2Z2qk78NbCi+ftlCANadwD0R7YwIIY5+tUJxizGgpxMaBsFQp+qiYzpbbYUz/z
85gltWt1cT2/zNFUhUiyBk0lJNuSRaS4EpUv8Tzo6KP+7H2UpoqLdThFvDsEZeDAxmQNxiZTs78r
3hRrro2XTsg6Wb+PQnR4Y0TpLBMfXAKcrD+vlk8X4AOHRvpN6+ZidJKbg+3+zDVAaXpON/LqwwWl
A/Ab/LvveowT4wW3/XuEANbnluTmw2eHpqiy3sf98gXitRyHh04rHXRu9Dyp3pgtmc9oirilbdCA
WbaSdx/e8+d/HNynYP8c4TUN6TF2uOnqb5Jl9NL5RZzBw/kDEKTvMA9jnh19wlEvGEKDnhXTMiRi
VcK4hEP0b898Ib43/it5JUwWhOejQeGPqXOze08h4vSJaTjjvQ1h83Y1csU6YJKAgBE/rODnSdad
/auPN+8Du42t2Tj35QSN0ZBzEzUb0b0avPin/Zo24cu+i3esL5/WlQvmBipBhoWhc4qQKN46/RmN
ZIiB6rQX1H/csML3dWTKUXamLPoyoZ0cBnZBdfDz5Bgx59uE3Vs6KtERZ/CDGrhkz37hs1LgJkiJ
ww+blFklAQPRxyYhdt1MaTwtFKR80jR+LqmUp2NDMTmPaDPpZSauehaDtGIqED+QNc5tmjLUnlEh
3IxTS45uyMLWn7crb6+ZPUIg1OkgLYNtCR1TJcz9H2kwDaWb9ThzqINqVBys6/pfPjf1arZ8rlmZ
ZaO9/qhhGVK4t7ubMeNiP4FmZoi39eHLG7ydx5nQ1CfibmGLqNF+YTAFKGHs3Zf91o7AsBSqQMsN
5kAptYSJj/zTveljF/GnKPppAcxmR22vwQoWoAIUY0JRJaZJwd4QjiqIluwxbY8oZCcu2e/sqMbI
mc/mCBO3kL2oMpci91wrljkpvXR9DxMsAicJR1hrgc5ffrA7Ga64v2i464MYZrqwKi+d1h9ESoSl
QXDl/2MCOJfmAEo2kdw2ZuFgrqrHWU+D1G6+zLdSI0XwhNi9jr7Mm178cjLljZFPJcqB9XVn8HFI
aBDeXQ+/pfwT5twcq3djVmI/dF+OOQjHQGy4ulJv7Gmx2Nx8xnskkeCKGWBntIuPXdFNyYBVyNGN
37b2hrbk7adNACsOzAJVNQJbATfrLybAaLQlOz/iM2/QjCevrWjVFeO+IoKEv9/+M9N/E7YoEqWK
FWfxBSUSC5sn2WqnuLDFc5IH9s0tTGHJhLr5uxEV08cEOHd6CxXiOoRLi0bRJn3lT0W8gK2gf6HK
B19kAYMZLDIngcPrxWNHcQt9O9nRjXoUrlStv2nv8g1ep8eqPOGRQYQNB09UY6POOOY9JXmAf+TU
K1ryCL7JK0xDbkDOFqTzyqz4G0OkBlbjiztIIRWMsZ+boXAlY7PPhUe2ogMvSZxISEOMxlfM+tgn
0NPp4xiuFX84niw+8S1QsMt+6zjcTwvzaX+YHtZWb4kmOhhaHzOBXIilKwFtGlcphcu0+acjnoIa
aQdQsPZ4j34rEBXmcIEUjsP7ggQo1tsjTjekTAN3I6Yebq5Oio9LiIoB9vJf63z9lMEgLpOLfdgc
7hGDLYu9BL4p4DLWcEAbazU2C8tFGXV542vFlIOfvhqshlzU1Ai8JUa8yhIqnRRIAS/DoXLdkz7s
5ZU+WH1m1ZTO4LPbH/sM4H35Ukz0ctFnTaXUeOmi21znxWFsiVvpela3BVCCDWtv9mPujdZlAGev
PSEhg7LN5q//esZ7QhOPMfG8dN+XeyBPH393BCcYCr/DjAe9xmQ8UJZ8RjbnOQVvoq2mQno7BMnS
9ij67ahi24ER4+x6ULAoUGZkSI1a91NhPCQ0dYCHJK4I2ka5bBzqhfAbNWQSc878yZwOKOrgt6FU
XbXBA0XdEyBFlAnIo6FGsGoY0cDn6RyGcW2BlsXE/8qTiWKHXMMs9kEVxrjYqY2DOEBefxQ/8Fat
ArlkcvUHP745pMsZob1kCTCEvDI2H6GOZzJjivaqmXUsGbwMADpEIVNb+GExKQLx8Sbe4UOFBthD
UQe9QLuUvgLuQC2zgAHYJiLoqfQT0aTIHnJxb90HQcmADr+ALD8xRYFlUVmdLrs4HJNzkgfprNVp
+gZR71Tl8Gug/JxYnbNrXJzpytKElwOgCpmUw65nkNi+xUZPRwoNW+QLQ5Nyej4Gz9gvH5RKcCpA
vXA+FfJVim79ijNq8LYvGE3YrblhivzUPphpoNqY4Wgfv8/Ys83J+uBCwE2d0SQYXkgH4o6WsA+8
8ey7ZqSN7FoA2TQrtBGQpOhzeoAcCY09a7HH+mfa/jMeXkkodTP7JgUeWvdLZZV83zsDI1SFmiiL
mUiTLMbCy3Z1OFiV0cMbQpIHTp2pBgcUhC7FmLiPM24wfmrkS9WVXQaKHm7hG0y+kfxdQW6winR3
fCd4y2LyJnTgNwZI4Yho+Sdw4J1D8rm6H4qAjJfOvydwhhX09/nmeak2uaz/EjCObvO5cJi9XCbb
rSyYPQTxlUG7gUJ8pwA6/sALCypNMQHpwtLFKyyhWjFvp8fsHWcrXkQrQCVU74ouK0yB81jCDsBv
AJdoZWH8QmoJMmz77rpiyBtwaeatLYuHYq6xuVMMOLVwjzJmiIxQGM7wITmV9roaZAgb/8385ZGJ
rUE42NSMIEL1KHmdR/xznEsCN4hziGBVcJvot/nD7ds95+HCrTPTNdjOH+ie+zsxmCEI4yeAGbx9
poxagcu+2MCyVEikoDr7cgOIzUljCnup1SdJ387dPYgaDXswwikGTTvy2ZrJU3fFmD/jYPQUV43A
dv9B61f3vvrGxKVGrd+LGMpggmMzM9N6wU/GcR7iISmn4WApBNUqygvs5aaSz5SN0//qvUKovCUA
1918bZklMscT9pTKbuCN6SsZfGJq4Kw/8Z1xoRhmlE4G7NyFzxNpVE/KBAeBp9FMi+Ukeq17C2Wb
y9aIwExXjl/uY97x9/DJszAzw6dlPg76W+G1KfgkhzGsvBFD6zJkPHB423frMGapCy9NnkeK5oAK
dS7qK2agIDzkZuHdzMfi06tG0pCiwujQSzjL/OsUNq3ZM+o1TdalCPLF2+BK58lAs3DxwNrRp9DU
neu1aqjBvdJk9zqVXfwwATHDAmcfTU6A/be/SMGTHyAb8pI+cSG9V0w3GHws+JYcabQdE2f5CrBl
MBngiAGceWVdQYh+EyNrUKE6fUhOKzGABW51BtC4UUTQNBagsUFvUa/HhTmeidEUWxpufo8MNOZW
OGDrDcq95fiudwmTnLqzvhQ4BVkruoBT2O5/7ZYmWYnpP1o9haHVziecmHvtQ8LbzZRzQ9qTaQjg
jRgCtycSL+1nH1OTkAskg8lJ1c+nTcM382J8LcuKKDgd3F0Futayl8kYV/pHfOLkecwlWABYGwZX
FSmwJrG1CMPweTqTM8clNfzNHJLw8zTILjLEEFj7LCdDDQwHx5eW4LkDYvCSn7e6rq7rL4etyjwK
gbuLtTblWsE6EHQkHH2OQ6t1OTlpEuHzNoAftVviMkNckWyusf2LYKNS2XD1X+fVTOVOGWo3+36e
mALoHqzeCILYzQZzjxpTN4bXkyBbwpnFagLKAa0YzezdJR2AETBtFqMvBwtJ3J8rZw/4hzf0Zz4M
XwHMEorShZBmZbgX70GDd+8zZfF8OB/O6r80AVoOS4ZbYhT624xsYuadG/WGjPe/wLfGQG3aZm/3
EGmhIeZ0/W0L1uPrgI3WKzfLWR59qdox1towDnssvgcMgW6zoX3FraRzMr06qkZ+flpDf8i5NFPd
HPEuM4Ap0+RGZgAKPRwzyvl7aEwi9dTr8ChhiPQ8PsNs1/oTRktnAAXKuelvN9bgbn8F1w4z1aR3
ev5xX7EyJy7ncc8l/YVGgSWJPf7eirjrgOWI7gUkVY+1uenPaK7oeiwmQFQ2SkTx7r44tyF6TLa3
UMwy91xPXFI3HvTXbjbSrGRyxlgKyBcoSzWkeW6XSQX/keLEzIM30w+aOs5eTpOfkW6qGYoSLozx
HPxv+rVP3LrB5KR0WoU3TfTjelHxvhxWNtcXIP0IyOZzwXNDL6lCZ5/VbSFZ6kqynu4+uTWCR3Vs
Zqxfcp+Gm4nXRlAaYWyDjItmnobhSA2Bpx/VDlq9d1zMb5uW3Wb0AdSfMEbExf/FQ04TXxlONhx3
EtCWFMwhKCTf7WE287t1xZeJhQ9V8zPj0zadVoNxzeCPT/uOqE3EY8CQNcYXGN+u2Sw7K9svhIyw
sTquUtA0jlkTD9RkZNYObiWEs4KjWu+BNoZBtVTOEu0R4rAvc7MGkLfkzmBMYL79ty8RQ8Ll9kwQ
T3Bk8ntIfAIrh0Bch0J98rQE5WmyRRvI5F7myzxhbhYip8qNhX6oClY3+ivq63/T2XJVAW7fwx5M
//3mG1Res4O3/1m+LNwxXvZtl2GxaY/cI62kQx81TRMGi8ZgKmA3OgSjSwp4A70pmY40amP27MiX
z5+X/gJQoaGCiiTrEydWuBplZuTv+dNiqlHtinP39y+hYgy2i8fsZeS84NlxXlPGoxKCkaCuBGzC
6td7CbaKjaEiAmzgIL+Sz0piuFn+wTTueBLN9M3cJTO/vryVt7k964DdDUpEhlj0bjCOHjA1YTdT
PHOB/Ay686+2vQkHDgH3irNbcEmDNNhmpjmEp0FhB0+DCIolSajchhzXubMV5MqSntV+HmH/L5Ac
M14GzQ/VLT/XhXoWT6g18Fv29yvGxww8vuDM1ykHRrIdQQy8+hLIBJPY95LXS/FtwiPSlVDZ4BoX
d6ZyxAp8HF+p9+Nq0/BIlKVDwu18dOnrSlIYlyp+Jfm52HU+6k4mZ/gazEgN2KBgW2fLDWHabgEB
MuDwUBZebVwF3KfCO3iY9R/HYbPpz2uz9h/EO2o8SiaSRLnS2XKOMNIA+OD9xBldpnlMMSitRG3A
gvqYIlRraPVfkAkGUJYArZh+u9C2PWgbSlwazI2XTMSsHoll4ELvv9sO10j/TpiuzeLl8AWfIiwx
xLeYio411uEajxMVF4XdXEpwYOB0t+c+vG1HpzS23vyZyj8Oj3uqBMkvk3yanbN/ibCcTz2oScMZ
dy5nyWtdqObz760G+70vzYd4zcK/rLT8+Nmy7ZAcXc/MkScRo5eU5XxGDQIdvl60NNtuq8wJyqXg
yHzJAg4A5qN2NQcy81YYkPDCBNtITKCECBPP4AQsEXCJ3bUbcRk87EMZdC66TSq1HvDFZ3bbdiEk
MBo8rl5aHnovdf0hEVfrid0sFqj+sT/m5MLDh4gzcIdCXSoGsCqhZB2qD4A+2KPIg+imR0R07SFc
5Lxu6AIqBeaFSfs8cy5YnbvyAopdPMTm86WNLuPdByY/s9XNbfsMr0uJ43smYSPYoFIxUw5uOoH+
Do91ihx/NG+wLOG7CLRRAKeVlR4GmyySmYs8vd/iJwVKghMnYCbT70zvVEJTrf4I9h7sso8Nj50B
Wee3f/kZFvrbHgHD2NQfcOcey8qWDOp2UKTCo+/ZwmPOlyD1YDxc05C060Di0M4c+lhGu9bVa9Gi
UiADIjvXqQS2wKgFqDfp3YgmZNv0mQ0lNPGMp/XWKy/poaw4Uu9El2WBCvce2UUfwlYo2c3VkC6S
p5BXsLeroDUHyWuFV9B3hTFh0li/6P21Ou+lkCj0950zsA7qBaUFwRyb+vA1W05tNZgEQv0AOAeh
toNw48uh6QBAnPoGQ+YJGlahjKbLogcZJBx7KJB0CJKmrseOT9+ZM5kBrR7OkasggEVH/k+kkZBq
vu60C9Oxi7rtNMSfdCrwlTpv1VeFtizO7SQZnNHCkbzICqBm18Y0bM5kizQuIMWV3kqL5RPiI5iR
BEFb154lL14Y1cvGCXX4E+3ex57NGOyiovmnnYLYS6d8ReJwnujz+afW54uhOWR4ZGAB4SwWNxPf
ixtW7Pa+b5CD1/nQG3U4CuXY4arQqgdTLqj6Y62uppR8wVqOI3voYknvIltD2y9DEi6QjN2A8DGK
uBmJl8HD071il6C+0YG8gn9KuyFz/9XVn22blZCkTaYCrNS9OrxvvBihx6Y1DdRXmlCykfQIh1wI
tBM/nv5C3zB0xGz4CASAv7AQ74vnAm0fuB+KOL1CBZZI8Ku5+B1n4BpGMlovr357hTs4dhKqIiPG
E2CaRagdjc3p1O413V/1HKTGb+gQkSDR+D1unqj3sWPugKskWBTnARoKoenk5fr+VNWMzcpByS6R
88czYV55A4lGaO7Hunc4bDv2DSQXYPshehZYYMvLV3sLNcZh+RIoyVhLt+mRi7XUlow98NBAMDE7
OOLTYSZpGzCGfUfnFDbRMyDEQ6fv+Eh3G/BVIjbNNwLbvbZUDgdRUHe181b+4+i8lhXVtjD8RFaJ
gsItOYkgxnVjmUHEBAry9P3NrlOndtc5u1cQmIzxR7tBahkthIkcICs5Ai4ehM79DDGZoP7gr/eF
sH3E+MLimLqayk2LF8EEBsAjjzLE5a1vIBnDmvY0lwOH/RuxNJKhq7EUvum8C0vAMXhx7Pd4yMYO
JUblzTiswm1611cEiowfFi8Co0Enb61QxPOoEzY1f5IOg8zYx+91HQcRpiMGZbL3FsKrL8QUKrgD
ippQnY50louL6oTEqK83T51PmV3aRX324FdIbk6SwsrSZjojP0SL0Ye4UFVeFnUwZwboAz8byNlH
L/lgePCslDwy/cyPDckcqQMBaoeDHsCjdh76kI2Lu7tLU9el6XN25vd/7h7oPI/1UiVnTaSdOlKg
n8YRdGVPXzGuRa7hygPsmPxYsGdkYzTwqMQiiNSJlpsGLTUibRJSmDUI5rjtr2gP+aeOFdG29C/L
23S7wsQa3aOIYAbUcKkfMeBhR9UmK56TDXf/LspmFnNLmiT9mZkIaEpfiKeQrAY2/pTGXTqJJlxB
klJ8wlMNk4ueeczz+hJX+Qc8CXmqvlyzqXgTMi2Ox7uB8ZteSzWROL8AH4j9/Xja8caNcl+cMeO+
BmhyXDxTeNjRzyHCBc3VJZXLs0MTkD7/ONeNZs/MPk0JkwhrJMV3XJ3cpL4LZMd3FSbHasXZlau6
e36lcsGqcuZicb4RAtck3OTjNEOZSPeRvX7bSZDUkyjCIJrPVzJNxn7XR0jfGiFeXlSBjM3+4pFi
CeB+eJiGFT6JKrDIcohIUBH+WlI7r8swUg8WP84bBZ7BANISA0bn0ONBCM+M7B3yfBYUuoxM3bEI
gXEj3VFDcY5YuET54cUEO4wTzXONAQ8uOIKFeponUESWrYReK45r/URVBAEe/9Om4Eq9V0N6DEVW
kC3c5c3UsEREGowM2ZVEK830PASyf2mMTKFPcCAJtjIPKbaBKNRJ0+nROE4VCoXgEMf7e7CljLJt
TKToFCq6TLg6sQlD69XEI3ye9huJeyiaSxGovGc1Z3y/crnRaVpREhEn0x9SCxDdUCATRXzzO8Um
N0J72z9ExxFG96wkjNYbIUm2BWTzphbta2TEAuK30sSXoVoUAPtiKqDMR233sWGPGA8rfcweeyzn
zRtJKiqea2dk0fsMuTPtyKnY4icg6cClq4bih3cA84Qe/mJ80X98QsJUdw0vdWFjFG9SzHQWmGcP
o5wKzKFTVMpSkXxn7Y49+4JeMKp/unwxY6FvlWaFaLKilmWAeAgeHM0/8booXG5nQIIPhx+WNfJ/
+FUf5gv5YyGE10lOqhhcP276LOg4At7Gt5v+8H4cSN/jGFZoId1RoGIqoAX0vvu8/FKCHG/BcFZM
vvgAA0pwamJde6R23gLBdjAzQ/MKMggsYVKgiZg1wHGbLYhlqVNbj8SXoGAVsv9GhqDRJSPzh3E4
VoghIiZhRdnnJod5d7+okdsVTWh2lraESfdFfiZFmT0DgiwUhSkKpPkJtT2aiSzKvXJ9J/y4t+yj
SOYxGxwzvOjRd3mfgUL3iN5ASZPPeVv9egTSwhJJ5LkghgtuNlGI5581pLVhDHYJZo2MDxG1RWkI
HIphqpSpJ2xKBh1oV1slc4qSDWBa6gU2WqRENSIiryCyubPi0iig8W+BnOLQgcKZwr00HrcV8WMM
+vB3zsfeQLqMjCs+ADu6LVFmELVenNRYEvmszwAmvB/IrnNHeqBTkurWLq4eSCFajv+7gujiYYOA
RA4XlcuIk5JTav+XeQgyE2OWh0qRvY0R3YhGroo08sLrSCg6ca0FDRECIY1ZKUgKQx6j4+IVDOdM
iOvfz5D/PkYaFThEeRwBSvhZiQ9mL/yvukUhG9fQzTxNHuKWmjkobDZcc+4foVEQC6IgQwr0tneQ
qbi8GyuB41dwokNvuyOMcYY88YB3ZvEQHqomLkTiizDRwKBYN3/n1O6IjfRr9JJd4SE6AN74Wrwn
JpB3dxdFRG5S8vYGt+bvs9f4kRwiaTcAuSGVT685ToC/B5ZQCFIZWtrzizmdsXq3hz1GcSEaRcci
DooKoemB5cv7IHgZBBXuK7F4D36mxi8E/43XU6inoribVeaK+8BQPKCSoxC0Yn+YjM3iarh4vcSs
Jz7OAdUoiv+IRYxAjZYU2d32b3mNLiUVKm/9OJwueRH+qStE5W4JpvbROSkkn817hRXYygG7iFPA
4vBzhN9HdXocpz8SaPlaPvZAvvGbpQwRCCTMw9pOHsvXcmCUgC/LjrppqJ61apwV4wrT0gRYFDHl
wAGhpnhOxN3S7xs1N9i5OlfWEV2OtYHZREcoglsumFZxk8Z9fgL+pevkHPL+Hk9KOBW0zVG555N/
WtRi4DcDWruhYYNstHp4Nq/JKMJq1q7zZWONjGah2GOCMoH3RJ58tfxwz2KdshBmCGEXkBr3xE6A
3ULM8CIJpzehrRdgHWzShrmfsB3xMwiWd/z3jBiyUO284Wtr2yBF7svcSKKkBTxaQ51/3JwLwkqn
bG5OGbSYBXCqY9O8ocDj0DQ4mlFPBDlWlpnkXJd94maW2PPAgZnmMeeJvSTtofcqbDBuskYI3UR4
gsqdP/AEzVUJgAn7DrvLWTIeoWAuxwl7cfLmo6IzWRU/L8lQbcxQ25u3DBn7R2b7IXau37He9d3P
oSv5EiBjTKNhhaaHk/a2E3oueolcOVI2rFjgzdMt44CECt3l7bCQEqFvgqBbZdwFGIrMMdNMP6H1
llhJf1ruBs6Vtk4Eghdgo3yFYCdz0Mx5mUXi4QdLOJQm4yLSMWdMCbuSYKFA3YQqtvR4W35QDj7Q
R3GHw0jDKzhflhur2yDisuREdoBQGHhpBSPHoC94iAxQXeMb8JRwu8kBukPcOTKKfIfSNeJG0DXX
iwy9A6Y9eOoxaoieO/Bfu5pQMIAi/INosdzR5Ly77wZmd/6eBXx9Z1wEXOJGxvj12fNfnBcFzY+Y
sVLG9okMTXShQ7qPxhMyDocCD8htKpxL/VkXjxby35DeX2e0GDh5NCRk1yNQfmi3b7O3lmTjfry9
zVtmDdflrkaEyShzswGZtLTTfOnYC2+nhylT+iLgKKvnX/0m4EKMWGWDBz75bE6Bz5QtuTsW++EG
utthVxEKASQD/uXQbVIFZTz7Z/wK1BnCKlfm1UFUxtXNhGWy5BX82ktnGCA+2icaNKH0hphAO4dW
5WEoLTD3A9wuxK4drH6g4ZhQEu4yKrW9kc0aAgJhv8M38ZqlT8MLMZ+4JOD1ToDlKtlCejUfrGi2
Aw0VuKHa6uzt9s3rTfvY6Q43T8YBckMqGagvfbnkVRiUTAMap7rwPV/tEuyqP0VwEtAVzLTWOAQ5
87AYDDG08cm76zoPnmmRfNP78RJ8EjKjFV7/T7NxuvCxeyPJX7eHD2s8ManhyBn8oUhGZo1Gbbq8
ObWss47m6ThuN5f92CuRHgpDDlAfWvperM4EcTCgzePjlEmDP2EvBVRZkwrXpt28jKR1u65DGXXm
y7n88S6WaBftibZeihid1nwyIc7e3oW8XWxIfbgKCc2Y9REVAjUtJEhfwaOCL9GHZD9bGunkNKNp
B/SNQpGkRRWSfgCkBASxO+SgsXn4XLMUyH8Aaiit+4Ah7TTzavJq1t81S0dj9rEJweUClbTHanbn
fo4ryXk0JpKiARRyVPa9fCm/7QeC8SftgfUGwFdKb0NjgFeK7UfrLzPZQn4/+OPwqn5u+3J5FO9D
STefB4lVRAPHU/qKXgMB03i6YqNg4+qQtcIhoinjfTcn++2O6gdziBwUT3ewJ7iKiWmBkrGywJsy
hEg3lov1iEDe8RaQhIgCYgc4cfO0k3V1X4FZnLDVBIpm3E9fuiK8yu2m2xYooNxDsL6/3m9MgDsF
8+wTxhiZIsDP1gSTukzH8XVk3JLnBJZlVSP+r3Aucl1RB3OOLC5T5GGcIh/NVHITfA5U8rVHRUWG
h2p10yx8Xq2cFeuC1IBycH5FviMvJCm+o9wQOmMF5dexdrgs3g9siF8ICuGNSAWLdQoEiu3vbqE8
R3qNbgOiLko52dY4CqijmI69sfc2v2t6xvm14IyPI5A+GLNf0qwq/8F0ffNv8HOKJXFb+Ajp6eek
wu5td4yEjBx8y7ElE4RMbc7XRkHfG1scZ8Hz8PNfpUmxMuEKugTYD+rOa2lxdx6EBMFWCWFuTZIB
CH3DWYDAjIgI3m084pDOk/eiYGPmHo1aXjKCHRbyZ9A5fCEkf/kqT9EdKvuTfqMRp868RUWJBOyE
oWisms+a4iVH2qkBKw2MXEWIKF1peI28bOhJFIrEY64WkR992pqHEVG7I8RZHfayH9DlJdZKS51m
vJd/NvI2qtpUUlo1Q9rR7fD0ux3eKnQf3JrTIcSHNtGQyvMkc3I9prz+5cH+yVfmk+SxOfc1r6IO
B6IFYRbgAhW3CKLx/ajURWxdWrSc1t+miCEG6/fY7K+z3U/DEjhY5zGOiado/nE7rMqn62m4+eJ6
iT8+HTdWl5sPrMq+NpUd+WYCbstgfpVe88aERUTbBdgzEc/iHl+I26RXVwQT8KkLqc5KQ/kPQ+EO
X7DnkFcYyYdY+LC8jfYyulizihEYbtc3FwLIJI/tNqvIH0BIinhngpyCda1Y36lrCHvnBqHBk5ft
y2Vo/M26TTZRI16lYOs6z9LdkTYoTy8DUyxvyLrAP6j89MTcOlgBdcKTAjIgtTMhc9HFMMz0wiZp
L+aHkx6U3yIwgiV380I56MNLb9d8nEpu8HboxAeKEQGJM/cUhEEVEPqwJtfwPEabfEugljxwJ8x1
lNpuz8JhxFVCBBD+/K0ztj/JE0shPt+e3cacmzYt6bT06IRqtFSM//cK8Zc81ami/rIlZ/RL3Tpt
d0BfEmps7kmcFlDe1LdTItSicXyaqDZcEZrSEDQ/DtBLcgJPRTECQKJJP2TynEqYxqgkKqKqsoW9
4+0hFM/vphS26TAcgL2wJK4/6Cszi9DsJe5Lf2TJd/fzg0RT4tsE8gllco8Trk7aBXj9Ed8wxtsu
BpanDAQf5zWgeZDjI2yxrQjQWqKq2fzs+ys5QNPAstSRe9SheEjkPVfMbm1VRI+qfRfNvD7aTJ/8
EKTonLtDd2g4k0vxpXm7xtryMb0hsstovG6sy90c7YY2ZNUH7RMhpa1JJcWqcb69SfkyrixTmUFr
SFFanNz4cAZXt4iw4HwNxYZlZhmA2WRt+nCwYrGn4Z0uso+tmAIwH1t1YzTgLzVziUiSeaDsBtZr
QfU8/vwC4M6j5zD6Kb4CA95zuad+8kRBBQoR9HIQwIwizpicy8mlxc8l7RgUOnSueTwGGGvmW9rL
KdcTVO7wapWdSI24nuCTkOpz8JIzOX679xBoTBAzCF3wt2xLG2DiNjLQBJfcvDKfsxp05Oy0zggx
UIdMGVXwb46xwxoxNzJmUD5jj+bYnjA1skFhpt6wN1U4YFNkgtZA6INA72YLPH1AFm60ugXSX+4h
QsOCx2U1LzsSYghz9Lc0ws/uOzFqobuYXR0giTda3x71vBVNiXX02NwTwcU/5iP7Bwuv4gMliQ9W
0ZWSZjoiKQGV9pZ1XmgKe5DDyL574tAYWp3fzsiOT74IGwtmatIoEcs+diR8grmyp4LG9Of1X3dq
/2T3JlwwVx+PHR4P2Cw2Cv7DUtILz8hYfSEWbCdl2g14UoV+cMQyiOmCLQolQ8TyT5SyUPyJexj+
8QiZXmFFKNHvXuJm/bUY/zF8jS0MI2TrCEkqZFoqvsl2hiZWQQ2CdAk9Ay9ZpvOQm4wxA7sDlxAQ
5zPVxFFrSzOS/30NmTCCv00WNFNsMB5bIRj3+8R+zcmFJW4uy0Z1VM4/+Du0OTdfHEGLHu2VnJ+D
sb5obC3J49dmOMQxrXg3Y3eL8HPn1iNNfpiSWZtfcxoEEVneXAg7aBrMQUtpgSYPmSWuylDedxO4
VTz89aSwPxwIggzOLJYW/tig2CRqxnpHZfzwtlOiWpB5M0T7TLckNwlx5g6ebvJdZF+Tv1gLrr2/
vyao93EbOSNuKcrJOWWx5k8RXAkD63iXbwqUAH4WEdZgeFjISogf8oMAH7hNyYLytdzgxXhDLw7A
6RaMqM1eDsCPCFTGcSrqj0TiErzTcexdT4jdAOTGhE9RpsY1QhRAUGOfQMikABJGG2MIChUpbg+U
fegw9bb6NX0HgxRDELL0l74NrtYbbeJTBGltQArYg83mQHE3ov7Xpl0QfdT/HbcWxwP9VIyDYoh7
n8qU5IvBHqHWD81jbiNafU4e0zftVQ4AVfH3eBjD1U+1XqcW0T2iQNCkfXFiAW8wPmD/eGNNkYNf
BWOZncRfR+dUGR+sfujzVtzA4ReH9guAXUAHg+RDe05JPYYxXg3IHP1jbOJ4JwqQvRFqEx/tDX07
uq3R1xaYhp6zSuADOCV9nr0BDs8xZt+XS/zqWjLHbnkSubDyDF+1isHwaxaci815wCEpYQkvlv0k
6NmPPbexZJYrERf1POQpRp49ajlspSfSyNbMYBgWGMzgJC9mLpylQ/jwWyLcQGMmAWvU2ZhOjJwR
DEo2kPdIcjzyEMSpcqggAcDKx0Yku+WBqKnpwCVxlQq3LmIXAq/ZyyAP7o0jC1UHb1XkgXxN/iUF
1vqCf9YpSgN4+IWsAT3cophynoN4rZ4n4bnRh28rz4wBjaFYVPYf3pRYA3wGPYCAiI8HOagQaSqL
FnCgmVcpYRGMPZDz4w1jWoQlZcbCgnBQeAwRxZq4svF8gEABGPV5yhmWRYYDGgO00SPy3zOYKWbk
6AH7fywsmGKESzn4b75WecOxFiPz3X989e+ZjI/I+RD0/KBnqGLP2WVZRYRzGumJ3+4As+Eax7zX
tTB5ATwiZID15ImN/ALdJI4XaAxq57jpR+jNsVg6gJ30IbN/G1uCOHaY393HqVpkcKgiRUtaNPOX
/SWk7ONC2h16ViwUlV/jsiicVTWXUdsgADicj0TIzf/IigxIouPtcDFFHEMejXxGW7/2BhaKUXIx
0LwwJJC+hNl04Cb9LQTjNmDPqCfZpBd8iSKE7dfON2tA26vE3WV1LPLoX0t7w8POWDEZJv2DPEdo
2MOBDCyKKL5Gt5cbA2ZoLGsb3i+0rh3LkAQjIXiZZA5Hy4ULke3FkYwugmvUXwn/3HWpTYjrZ6Hq
EdeNJsAezO/u0MGGM4fpWOHZD6q0+xNPHaopMsE0kiUxc1Psyi+IGxVLGi5TBnma1eflKkdjOwRM
veqrnXCHXyfkRRBKIxqaLe6GIYGHaiCiewq0aQ97S+TUaNVOeXKuaBKIBsNfJ/Q9BLwsYNcNJDjL
ljPpG8lEnRJQhh4ixbvyH/KljJ1UDeOeXOwRMlysnuMFkj33RlKPgxYy1Zaf/YudDg/J7LJX34Ya
9Y5aiCoU5Liyr6LP1hhxBIugYAl4C4849AaFrU9+1P4KKTPYzsuqCGnqmFoa437Ax6bn7gBPPUod
5+YP74YE603uNWfs7MGGxzOIDC0PLxizcdHQoEdSAe+2PoqtzBqg4mQJtNnAdShOD/iP1XCxY8Od
MG6AItOlyJN/RBif3IS6KJ+Jcs3WrEgJ+a761lgEmWjTfPady37BGTDfcnMxEqDSxM3tvTBUtZNB
z2Cyfyaox9D+ExUDKOXJ7Ma5dYsvUbEsATPy6bDVi8OTEI5yugU5VYjQ1NzPUmHC5sgxlw8o3hGv
HpT/1m+uIaqRJrDdVTjEUtAAqVUhZKvxPT1sgDk8iGjEO3x1QsGbAeEQhVQsX5aLe8DmcxC5j/hg
4hER3+CVjGnLkq/IX/mAJIlg/nyVp4CloFXZH9uCX3ljJ6feIgv6AZMHOvqee/cQdvD2trKwOvMH
BlY0xWQF3MK7Nzr3gpS3E9QAAd3W/wDnpOYzatGfkByQlARKgnwj/gABuuy5K/TeyKQpkNyT2uEF
Ps1AxjmtnMfPeqOfwg7gv2Z00ATVBA6vM+rwS8D3kQ9Wit/gxfTj2LTkwphN6zB3VSffMXAHBGiy
1nysmia9X8zaNyNYckrbHX2kFGKZFBq9XGIOwiHpL8BqZmmhFoqeVApsk74/nlLJY3YB+egEnMjJ
F3CQdS65H+SJ/IfHEEHAIAGKAfF4f7whdXz4nO6kd5VLcLBqVqfbJWEnZMLIyuZD7xdgN7MQL0hI
QQy0wG7kMbQDqpD1hnmoQLik6hpKbowqAmXlknaUGLXOFpAefRZfc4sK/jJDG48Uk3HB4eugtHUJ
t1tfDJUTCZiyIVcbPTxvPbxs+jKbq+DgdtBRqa6usVUMd08w2zkyXW5e3qk3YEfyJuHJhE6QY5yq
KK7Fu0OTCbFn1jOkNM47XsP/OUiLXtOhhl+jXn4ZiY68CzrjBxVNaYNiNiyhMjmDJRyE80XfWMaS
WzAigI9qfCXgUqpaJQ9Aa01vBbJiBrjfvOfnyB7o8vLrSk8fxFUvmzmY47f0AQW4v53zhfm6EpGZ
18kD0fiOW4AgzIuNoL/Hpj5YURdECBzCgTEuKYZc1grhjDMZ60GDWG1cTV9fbuzOaxmY8m6DlfDQ
vpkIiVuj7y0WeF1OErGyYJZtCLpplq2Njv5z7PmqPagE+PrzQbMn40NjkEMJJ/Jhr3messl/QRrf
hxQJg/FzO1OO3w2nm0IuByhfzi9um7+VFsM2CSQEFgq7k89oOwBLI3EQ6epvOlToHcEJziuOCuKP
aZd/l+RWQ+UpRLMK3qh1xo5IdmB5mZ0BEv5QbTNY4BJpZ4qlEMmXkV1FyvgC6nK7KR36feZjkIZF
lkIww5yKigluoLhf4+5E9U2CQM8ZL5HLOsW6Jn9i0xr443ge2CWoY9masqXZ3+mbT5a7obCow7bf
m+umcL/pmKB39OoFDJUCMP9jMBH+0M3Q4SUkn5gmqa6i5aqg65dKTJ0wcUJlbbRGxCRwE+NoiVFg
76D/iKo1hijKAw4xy3s5p0vDbwlI5+5Y4YEQwi06MBBuNKzCMdLHhsNzUuNkh4uBvQ67qN3n+Mie
vkR28bJdIhbqlvfdAfKdjEB1rtiy37cUAVycPuZ1xnKD8JVLOH1OaCsIWJrXI2JJ+myDTkVR43P/
DYrJndy5iNmC5E0ErrK+2uq8BCsL878ucgePP5dveOV1WMacYUxhCBk/xH17qzZqTzI6b2RuPVLX
JHMAMvJyQGiRhkM3AZhlvuw13taSo4sJTrOhPuKIaccLGusdI0Y3yAkQ1BwjICZTwm14bc2vxiXK
PKgz2CtdsTXmNnQtXyxbYqaTzy1JozhykCTJ4i1P3qzwIPStYzdt2boxpZj9qO88wxbFy1n4VxQQ
yY4EG2JVplrMAocVQ/jwoCndDrTT68cVo+nxHaixRr8GGga6Z0mjnG0KXhd2HSFpppTDllxcgvMv
+uXKa8xXmFt1/EOXTh4PxiMu/sV+z8THqGKW3rqkQfmDtbgtcyujHi6bdoGGQoSyTSKAxIsEF46E
sa8qwLgpWicEwX7vapA2u3QFu3OB+UeMsLqmmB681xfHLp8E5W8I1h9Z0CKTpE6cVbnH6B288JQK
B3g3ewZbbzTf8nb9Rt2pT9YqS7cNkD282MzOFOU+5pApGXiLqbifgqIsAYNWZgG/f0mo3rxyJ5BU
YTyh/EdzWPsXeSxswN6SN+KEbQxEhXTCGchzwI635hEJpAhe/SjGrA2jrK4uaaWXoYWergjOrcid
HHKqlQz/aiRONz5ZPm2xpsqBGgn/u+KEZKfSttS6AMy6+P3I+ptKTrU+jI3rTmKyXBVUNT4tnMmY
6xWH9F1hEAKot+F5kKITwGG8korToRBRNzjJ+JYfQErZ7eMBGTm/5RG/NSqRPUrw02MvZMbN9JPr
8jz3ri52vRmpK32wmirMAk48qvpYIMUZy2ueO/RitkR1ztiKAGnFvw/mono3jkbv6fJ6eHjs2bG0
+3m5LdCBkWspXNPpaMq1BKh8nu4nojfwQ5oPO67dcpKd4YdtDKec7ZyamCQQ7xvoOjZQESyW6ZdK
oxGzQH/C0g4w3FEo2BNJCvGWaFACcIlb3k4ENocr9Dvhb12mVIoyqVR4GWD1O/sRqWQ3MmARu21p
tMXCUdIjZKgJldTLanfhFyTSa6f41bGeHIceYCGJsJ09zo2jcFb+PELUYDCsFf2XBE1hZISiYHBC
q2NWSALcJ7zuLyYSgCWIsEO9Eyl+5f/RT07yQON9/uY9SjswcCTBRjxZOdqResc/cXFlk5KMfaAz
tB2E0BnYoowuMw4cfHx1uhl8bMZLLEAkXYpsC0yfNgsuPgb00KiRXfJtpzgpmaDLJdzXzVu+nR7J
3Yl/WZemiOQJ+tgXsOgzfDfni1sEQwDdS/DbSTZpgjZncc8VUvq7dyxTcNW+Se+OKBT/7gjnKjel
sChWrmKOnCVunBOz5Oom9iLeVRCmwHHAovhiZOc+n5I0ISoV2IhelhpcVv0dweWsphcOco2EuxrD
BqZEEDaGQ8C9o/jRrogsfuTJFAOg7C13DK64lLBEB+cri3LDdAWoHm9n2V//hS7kftFXxcN47x9h
Q/S6jzIRIiWjLWJ8LBVOIMW/MIDMPwwC4KvG+c6y/HFVWEFR50sQHjgkVhK4JFgaPlFWMhylACjc
+PwVT0F2xAlGGCtzXfxetBNSU7H6kKPIC+W/ukaENglJiYw6P+zHM81GLMCll8n4w0q3Y+dGJRKi
RcKDAyxhliRV9wPxNuK7lRIZA5rIrBCIHabIIXA+pQ5CNjPAnnCdILXmnPE/AY4FVsw3fXOcNDwO
B1LTCfVMCG6aiWhqZPFhh89oCbpzYYqSjkmF2AJvDTIMr4WFf7jMIUSRxR05U/POK8iGV/4z6Qjq
z1ePDnfsUewnwj1MtrL7s2rA2OTFAPq2+bvGhSVEgPvLxt/eMR0LRXoOPLvYpreIYSMROTsfd6zL
5xfTtSBRqDH5rRKF4WKwg0uwhGJpjDANsA3j9Vo9X3g2EgK+EuwyBFOZw5APB7qMXLdp61SpvBoE
NSlKHswOzNrLbUg4ragDE7si5gKYPcLRt1hkyqm6IhnH5UEFUKsdHlFp+QOU/c6ehEMKoa/glhX0
FC1b4RbvPtfZyRa8sUlNpFoIEBNP483pE0rOxROQN/MkSYREOMZ3O/+rCDUXHxmEHfFwpKfGg0hl
W+c7TmpCZnpobzVyle6HdPXgfOHdg9dqAU+mbRSMvBd98pkgMyMAg1+bXRcMAMPBMrtDrCwbZEEF
OUcvcCjea8dyJc0lAqMSFEP/bx5GqudxSSS436xwVpoDJD7LckZjaVIwdE2f6XbDjCuwTUm/z8fr
y5kbD+Q15gNFwsRndr5PtrMChM5u/JHziRqYMIf8NYw4mwZT367WVy8R2ocaKhiwFgixdkZa5pv8
5ueMHFYD8pxsFUORSYYkE9Dc7nmyXynzB204xy/mDMX+OPLyO6e7iDOQG5KjCtrI/uZm/w7f/iAu
uTioq1c62Jfg85iTAAS0dOA/3OH0Fl6NRSaCmTHrI5S56Jm5EnY+4Y8qYfQ4jUWcEeHkAYAbdL/G
JAb8CgAEEDmO2dsJSKVc7cka+WZHBHkmIK7Ss7WCqAF0k/Vggb3bpjMJZHjd/b2mJWok4XjCTGBO
Gocr8kKNoh9xC3wJ/wPF5N/eOiO02O4DasjiiOUVg9isBswS53qzVB3i9+LkMYWaZ8/BOW4p69or
aAcdmv3z/YA7zq7gjzBUmClqEDIcWgcyVzyZBF2Ddu0j53DakDDhsB5xy+65tbzrUTZ6mXXbiIEL
gH4po6KKZVrN+r7qD2Z1j9YConqYVqHg8OZnG144jEUYxz2cdt5gVq1QmMalKTPwbrlyuOoFzdkD
N2t5P3KPY48+VmcJeyfnMHbFu1dTKp6FYoUxWUF5fxNIsFSZSmOFlRaz/n+LKd4l/ftXUT2grmuL
IJwgY1q6xFmgEUiVm74YJjQxi2BWNBOy5IhY7SZP57Yo9DH/SQCaJe64t756u617g0Jr9Xwi0iN/
trLM3DNQocPfIkWR2xYddoO6hB+c7ow572gbOouiyD4JSF/7MlPZUNGVuQ8Ass3FZLtfQg+CYpJa
y43BryayM+2fc/OgOS/BNb56g6Q3rTrxPuAcvX3xErOGCOmTMSKSOr6IVfs3NgLNxe0JKzbnYQa6
BqeVZ6gqeZ4uUOF3ikY041qbP1DGyvn1bdkrrubjam3xXxn3fTm2wALPHcchUsiGFwf613vQ8UIc
CB2epe4VYgK75Ldm79VJJYFLF9JiQqgKb5woCYLCuOeH49kF/RZUJjkQRr6QoRnIKzFqouJZI0VD
B18G6MzKFqCm02hsbTCSAYCB5npCw0VOf00aDIcPUwPPPOJkYaGcV6SI8eoSB0Bu1wZ1BjYpbkQh
NM7T/llEEU/+m+Jx0ksTQW8NdA4/sgcwJr5qHUFi/gdo+9jXNoieTmhH8HJk7sJx2k2RvBA0xLbQ
BMM4QxGxEM7GrznGbYHKyCBYgRFpACKvKylCaIItRvwY1aofdOBKqAKNO9HVnEDMDYRNpVfkKZ1z
HZlqjI+O+7Bxq30T1H81jkyh/qC4CDsJZDLKNcrAK+ZqnekSApBYopwj5T9Qa79WT4OEp6GDHjMC
gHruelS3vGzC/DBuiG0bXMjOjWFE4jBzMBHucxY7e/G2rivg2nURvt06EJbyboK+W6+Q2jCDd8zk
X7rJ2Ag4wJ5+TbiWpVpEB9g7wmKClcqmWDvXpBwQS6VC2bWAaPBqhP2SRIOx9L8gFCGcsC/DHjjQ
WtzLvzNTlcX8wA/ukNqIq20p1BHHgpgbAf0RtGCSE4o0IWfUJZTa6omBdw+/g/HtQpOKCIqiDtW8
AQ2IB6sGuPoCmCKc6QkuVqRpcUPxws/h0TWnjrKg52dMVbwpEGeTSPm2UcDJDJYfflA0l5ij4RCZ
EDRbRWDtMV1wxfg4cz5RElTRueNS5yr6V1SkVs3BB7M7Y9hqYLHca8B3QnODLIMEwGIqaChEJ0Rl
9ee/kFj34eb61wsLnlnSLOC+yVd1qC011YPIsRcjC/cN0Qa9qRwF5lpal/pS4+Z9Oz73dmR9k913
R8czjoz4zOvqjKOKZtNgYtMG9zehccpc3ouYYYNGqIuZLEX8MZME9PLftiSCtPI0Z5PnM0w60M0i
lwBzuqifvHPV3s6iwf0hsstqPMmYVpFAgc5ZOYp7Ec+vmcOhjiVuNZxQ4mX5AAvbWvfPwAyAT7O+
SwgZWjgUIzbDDgy0yInRw5My++qnLcWW1IeeG/dIS6XAmvjhuRNvRNNAC+rW6oLhVQ+5gTZUSPO6
usJACjszs623xhkrTGTrZXAGpddR8rwNpskzGoDENSjwpVBUs+a8tT12C3tjADlAbKfMQLsIcwkn
ZuDWdg8XFEeAEQS1uYa4wxRz87cB0Zq5nTyJSEYMlkhCPQS9u9m6m2iRUsvE+GFANVL+vXgv0oVq
85swVTLnkthHx8zd12J6tTC/ix/qai1EFht2v1YHHwQh3J/P6GQtYxXO5qIEN8ZFZBEmj+kpH4kU
CWiXls87CxE1WfyKL/oZ3DQRmoVCDzp7TX2rmTydlFbE85EezSOxMvhZCHZOAyzDvI25Ue0yh4YR
lBpyoA7+oIvxQgLszXgNKMT2Zg8bEQYyiSczaKcfwQFqv0EJx/U73sn9m99WI5Nucs2abaFCusiZ
0Yrhlyf6TLwW8IP/j4huHW18PJu9sGITW+blZJzJthVqBgaZx4QWybiyceMIoCUMK8lchZcY58gB
3X24Ghf6IS6c0yF0cIJFwrTVYWIZTFGTW7uKt/6UNpYFf+Cy8BGm/s6ynFGoU2T8BWmophCMUuF8
hffNFCsGlDo5AHfImc/qiHb3p99P3CaiJ0sxUlTuNGXx52aKdZKSNiyEePThDa0URxT/5IYa0zPt
CqwtZaRDv++3Rig5XKYN5BhDSdBNBE14tYkXgUCR8Z47n783xXlEANDjYKSs7T88eChcPdHZm7jn
krudwjnTHeqT9W3eWA1WufcMGCQgAwUyocn0FLvZkQe4Nf+AKAIuM780TMdQGAtZzhM/pbODp2B7
hsPgKaXHb1fOf+YrlkiFa6Ymk1vf+ptM1oxNekKHrz/IqQhluvFdcwm4J/vrNXXciUuX4NvfgTnA
0XDs+ejwpJ225MkpmLD9vrMMhEdzqB8nk4ls2ZL9F4hgIp3/NU3vHO5ulqSlmSKIFOvx6+Uk45hb
8D05V3092RrumXfpuaE9NspPMnqArZmlM+gUSHGrDXh3KbPT2MhjBGXixSTNahYLwCK8BpQzQHHx
2P7oAuE1lzDwE/QqSu3K4wWfupdqG8IlnNS32OolqsEhc0gBti6bu6XkbkqbHR/o04cpaJCUAE7F
F+9goc+vpjV2iwKMtklVzUUCBeAb5cUCw4AJDvnx/Cb1eWA5Dk8c64IHQr3xmVuR8o+l8+pWHMuS
8C9iLZwQvMp7g5B9YeEECG90Qfz6/k5WT830VHVlklzpnG1ix46AMoPLR4+S3HgUI/O8iiYLM89x
4F2x5olVL55z255BBxy7dU8TVsjE1FNPiXSOjsOz236gSZD4zi4qSn8wduBnsLt+QT+uleGJvlxa
FXIUpCRks5lv/ymFn6EKBT20tpwvS3QS+PK/ddyHTdSdUoNAdUpq6so43vYhKLP6DFSGBLbf19HG
pxyhySskYIxpjOnxDQjzqcFMoLMlw7FBuGhZ1jK3M8rm+pr210xLSc9lzanFK37D9Fe7ix72tyMr
PCLGIzN2iLCYAYymNu5VDUUBApkLD+BOsW/q3HxzXagXkgniCTTE+l7s4v/1sKAf+I7VPs1aaKwy
R9A604I8zuOBQvCrPSdl73KqsqlKeomhK/HTCArzZSUrYRtUH734M7JWzfbJtK/UiRbPvK3LNFeN
NTfrE805o6ojmi3pwtfDR0xjbMXV4n38pchoLIP6RPIRwQJOMj9yAjmS6dQBD043YdQ/k7SkRvdR
rBDEbt90Wef0uTZ3LkRMoEgxpsYMNXoldWdK4U24y1G9JKdIVg/GxXmwKPjMppuBcwT+atYY0utp
miRsCnzslDk0xboAIGFazXsa58XtHNaOLbDw5PRWrTv6bZ2S0ofyWshBXDPWRLUSB3Xa/yxQKQMy
GCeOD5KkUWmxSCx85oU3J/aWiptdi5bgQWgDH3Wc+uAkIq7pgWyWaoA9kQWIhRksznPAQ1o64ve1
XnD+txdrBxbXWNtOVddfVq6oejQORGKddd4QgTBXArI3yTN7IYLESnRtfWmI3IQ1bjpTENWBnlCU
DgEVgxiZEjaqizOgs2O8mC7wpJSqYf2vhEijCkdEVDFIbCh3gEuisO25Fif9E7Jry6Zz8tzBx7VY
36U+hokXsMULSgizzPUxdGSx2dVEfrRqzRLlD+iPmEVUVs0Jg7ZM+iR1bkmB0FOfCLySAI6aijkq
N46HRZHGXJUrKAxF0UGzwHWl1GHB3bIwS4ghLQnGytmPD6a0xfvZBn3+2yXCORQ9no8Vb0kvxO+Q
0o/w8WFhbqqON57+ZNotNsKwBKoGjUoSxUAYLRjH4YdB5RzadoQN6FN1/hmd7s1h9MNGQLH5hTq/
XWGFWuVKuiNSAAOXJe9ZJCC4Ev93eyWjgizkJfvjFncFjwxM0HG6lrQ4BpAaIZJunqInrF5mrIO7
sq357qlK3v1Eps6mvRU/KB8wxU7wpjGo0I4LdpRJAmJT1zN/T3Uzf+coTi9G3KhGbDLXlJIXyAKg
Rrx5lZrKQQCO5VlmY8z8xHTYhN0On8155S3ean+sPuNqwiPiFG2zTwwP4qxysFnylr/815Y75KUS
Gz8ctdgtimNAscuxiWOuLCE3PqeIbccJQoWs6VPQ5WY+AUKKjwWIOamRygn7P8qrmheOi1FksaiC
x10xRSt33YaMqiBvNSO6UpFLKW/nCP9BOVp8jUknAuxI+SvRiCA64HZoy4InigYB24ZiWZFHfFUo
T9C7wx0pdOqraWVIFfgjg3GZIU5gXcNhYxdm2z8YHBoBI1r0hEQdJiLKeDPmaVLoqPMGogokrMik
JFrhS2sdiHcJ93cppAZKlQfFaM4hbz0w2nZZ1jmpeBGN3TQgdFLMcKCR3R2xEGLvnX1lK/Pd0tuI
aIv/scO2gkruRSUixkWJIjAkjR3M54Ybo9PDrjoVB2dUaLQzIeKAZDiEc53YVgx5DsXQF+bmR+Lx
gUazcqhIjhqCeglHHF4gNP5fhMJ8PxgjutcjNuAuVMBiJTbKesbuGbUOUayfW5a25f6zh8D5HaL5
25BnMq14rHi1E8g7Q0M2pV1fYyof6GZkDkfMXY0o966WMr+Y8wf4GqXCH/Ma+s1TCqVRnz1djNwQ
RO2rm0N2dmfsAHJQMDfbnN3dcz1nwBD92xy/0rvqVOLU62rgHdXdPd/tIk+5cPe58JizKnP7xYcu
td0ogCmpY2yupQB/HEerSS12R3VcuHNPD9pFUPYNbNFhM7IG7srzCb7F4h53CxDckCZIj0ySnm1u
dAWJm0DxPHoilUxG08G7nFp0TLZyvyjX/Osw/dHsXW+FpkZAsB8yx1iBIrwWq1IHJJozVjYoiuHx
zjjYfYrG+s6bJjQhca2oeglpzrTNU9pTdzua3kVkz08OPsc6YYCYiT45khCDBLUH3qMQzCD2z4zR
bkx/xmL9Bo/k455vO/fIS9QO75PZUSy2ynC+FYoHbMrjkY1iAo3jcs1R0NGuOyALTCZe/RCMU8K/
RXVdPAIKzQKSbsyfA6SLoWiC7JayBBEmSrFzTjC44lKMLV0fFZ5+suHlUAaABaZWzfCGWk/ZZtx0
tt8+erV0qtPcOLmigCWSEUgNH0DM8N0sfuS/RPBoZGKcaNV4V/Sw5DLdodexiH2F/9HDplEqvMMQ
bSJct3x8j3aP0BXAI2HGcomEd+Ov3KIHIrY6/Ux8dy6zD8VQKSQqB+QYfica2Y+7pZDwwXd9/zWv
IF+47hClW7dhGs0amDdNJiIoBA5VnyWhF/nhCZBDGIsHHsbj0JXLIUAWEhxUJh+1+NQIN0xpX/dU
SzkxMggofZ+EWtiSmljwWVEwkZvHZE0OrgXioPlVRe2WZZpVgxW/FqRgpsdIBC7uDEpGoigUQhVU
BBpbtsz5xBflHzRK4AbvenzP0Rx5WFthCY+l8qQIdOEj9A2/BTQl6ir+6kwXjhoIAgWIM6ROWBYr
BmI8hSRdtZ5DnhB/Au+kE6hhDNoL1gxFewuljhPGbAyM6YsvQ5KbH26yd7Am8LjBlpIa4iyiQVTz
E0+aQ59Ei7iRGPHQtnMi4e/BdVSS8ZA6mHGpBP8D5oSLeobKu0iXLj8C4iZ0Ik8OS0xkoyaDyO/S
xFD8l/mjgJZ1AVfD/EG/6OFNcYE+tLgm8nEksZT5tpxKlst8S6vFe/eLjNukxbIXc1ASKu7YSmgr
v3PPDOhbJpiTUoUJtZ4mrS06bXc7fVEpaCoyvSW3ls5R1JkFkqlUYK5q3YiU4muyJEW7rfvgtD4D
oMz61w9CeXaptVSH0TwKIHKasyLQzGjmy3FQx20ebwclK+l1/R4r9ZYtNA6uKE2bXU2PQ9RSg4dN
D5OT/FZBZ6dq3XEziVY1o0TOK+W/JtlkHvHztgrLGFM83W0yCytscTLASFN9QXnSVI6sp0fEsrli
wNcZVA0y75Yg1EG2E5jiFYtN4kFrWfBFf7tfHegcBpHA9dnigGmCiuP9OYNc4QT78GWdcfpx7gGB
hEfA3mcNKtIi6fnK46QhGaC2i5mfLlR1uM8vpRJ3/aasq8buaR+265p4kLSkfkQulHZNsYozVGKp
eVBy8HigB4R6KOyGauEfs8w/LAgOFKdY1/OWEKcaUMdJxINvCrq9ou5n3cGRa9xfFMg73j3THxul
JAgFnG2R0Qx+mH/fVmjGQMLQ6WYT2oMkIQ1veqZOi5+8TzrSBnhuiJMeM67rrz8JIsDTzrgzBYIE
gqPOUG2sfaORTXp7ZR4dPZgQKrrTWp2IORX/wR8ZYD0JwsMfmzr6dUUFzq+hO4ROFKFpSIXDe8Q5
D7My5FOETDB8OSh1UfYraRloT0KhlaRDqhlP7XJs0LLTeSgav45VSw58xbVkEKi92YD3WFcGDxN2
4gknsr7RJHWAkSrlO830l1qT2ZcFDSx22UTf7vn/tDiFzOfc0UKDwnf2JJhLf7TCOhRC9pS0k2EF
4Gosh3MCPxo6aurfVdQv6KcknRtDonSLPwhsXwOxJTfD2SmeLf69VMf1gbiPalHIRB1jSDuM0ix1
uXKE2PAkho35+5sGRWQFwvejxkLeREknIsSL5VBRkyntnf0Ooc+IzRWKU0SIkBeOIRkbsxO2MNjD
QcZGiEChTsazad0tJa+0lRcjiKDNmXEkjoVKWxePujfwxkLzSErYXIYRqx4EL57qC7nZaNpuxVQb
PHhAn45ejH66O0skH/gm2J/1IsrXTEronm9N3sLDMHrfgODeC5/2lJHZhwx19gq4EeR18Ky7Qo+u
oowTS/R8RzGFJdygOX+A6G6xkRA3puXiT8X2w55/ORPXHoehf+ieRauKMWkiziA93NJN7y9EeMRp
sT55pzhDwAkT8BO7PdgkYEXViKd20P/YVVdaapkO+kgta9s9EHDHPyG0hYYscffU16gsz7vn7sVB
IRexDeXQKtYx5RwNLy+exIyulFljNEEdD3kSDhWMTuCfY5LQM4vX81knVPjB4UVHLNxT+WSC9hRy
9GHuBIklRzAbv6ZjuRdX9ItiFiBqZpItk3dF+qdmRAzliaFTxBvSOEbVA44WAJuW4iRcqiKF1su5
9qWUbNXXNB8dAsLxj6HzHYIvfZgjMn3Mj8e8u+6hDllLN8DPBt1QGEGgpTK7OPwwgHrxi4oULnts
MTjaAZL1IBJ9PUaOxckygNw3vr+3Kl8iuDuyUsGlpgChARSIcUbuAJnzNUBXaQEgPwoLkPkbd4bN
BN1Agcki0HbuYPs3U37IL6rcib9CcDPuG3583+8pa7/QXrrbmf3KZUEYCmj8D2BAH7jjg4Rt28gI
jav2zZ/rR8pGOu6RzJU+jjTSx2xuxyPoyDPzg/R0U498Gi8MdqFGQHEXk3zRPSQfO3iugKu8H7KY
cKqhktSb5dMZVTcGjliuFngqLCYvKjQKEaqWBMecHwxfH1LLGIDzPp8Cwmtni2E3S2xf530mdlCe
I8O23zjqFU/VYvUw3jvgs4Kf1IOmO2COTDH+2kM/G6hqmtZISDFwUIMAtxUCH5deRESqUJMPI1QH
DwZYq1HWuCyjgJTCAy/wl6zCF8X/Xuc50OH3gG/ZuOeRxa4UcbH3SCxTpzaiCKDkTL6o17LC9qs+
Qx0wA+T4B+FJKb8kgXOGfC68mWhHW3HQbKwDnAXw9ZwBA5UOPZOI/CRG1XufKYjJrk81beF/Aeu3
FpgwZwNUSchuwdi0tT/KEAzwBIE9/vO/P9Zp9Pxn5ibxWT+R7wR04GYHLxMtO59NC5jU9x2CaeiU
Uc2wwgVoQM1jPStIg+pKfhDwuq+7WrHggzxuWbJgyJOEH0Xr6ZUsdd3Vc8UKiIKdZLCSanL4fpH3
7ioDTpG9vuQs2sxW9cy2pPkYnw0Pe0HFZOzcU5TdW+hhgfwMof6wvi2uraryFpQIcJ9/lYB98ac4
6LpGMRwXIkJ29sfGB/oPo27iT1OJK0/dYbk9AvvLEaxPTj5UM6PHfgEF8hfiXfwgW7yeSjGws5ia
U+V18BxdiYqMAgBn3vN2pgxrah//pmfxgaraHVcixwAAgJY3Otg5daO6Cn7ZyhHleEDiMg+dThPe
NwKVf6lxp28WVYDPOITSn89hBx0ZNTfj9MwQqGWxmHWIPsgFPjuJqHLHvlstTXFVhXgD7pJwgC4u
dReAICKi8Aipg8wtBb5E64RiGX/KmhwC9trSv7DMydINJbIYHoA0DOxp7Fd0DENmY0rxhAPBCgBi
LJJe/THE0GZQ8if8eUORdx74Aklc7LMnSpcbKoVsfpGCJxpqV2zmbBh2eWXQWGzgTZU+6v2bvFyG
wQMpHbHAx5wvpSCdMNlN9gRfS+YSaITeoYIVH9vHNgdedtA+4UcR0oKFrPhZRuduAW3wD6Oi4Hlz
itNtXfOb2AFBQ8rmhcegF8DMnl/MLLHWULaQ/fnIxVP5zjhuEMiti0G5YvF0/Ynp+yzisMOsPj24
uX6ionC9pOBI2DC0MnkxZRxlxcKdRVG5myiYQE08Gu0WfhuEbrHgI2YxyRtYaFXe7BJMBq7YlDnS
m8+il8qySjb8SvSWrpW8/WTA+B0dpRtdr47ZDWNLlSACnkR1FGf9IKaaB6EzaQi+fso5ci0JUby7
JyvZvubtgIn908lD/x76qqc7qC3W7l1St9x9gXVM84Slcwc1fr5BvM3eYvbCjzGZD1LEXFoN/VPo
YT/htYOclYogJepyRE2uOgvuYI0iI1O/nnIGcjt0GEAU/UEcnRGXCO7WBz4DJffm7WzAT5n3rZhL
gSRfqKFvFzVgxPWlqKGVQm3KjLUfCkv0vzecxy4KnutgkTeNXwX+RE38cS3riRTpaUH0JiEzrKCJ
ZYpK82H/Yp3U4NA/1o0Zi7cgVOiWlrnrBV/IfDCBLWycvFJyVmOMzyabUtS7FLjIkaIOTAzk9UN1
Ed4afJ16u18D3TQ2mw6ozG1mijxUKsQG75yID49xijME4DVFl8XGnrpC5535RAuUCNocjI1ghJEm
YtSCEv9UA4bXOjORuX1ywu6nhIoNVnKdGM3ECFbXm06ERHRZVIRqgFh2AA0Wrk/xQulTjLElO7ZI
UQl9u+kKPQCIgvAANKZU64P6OCkhBOzwq/lC4DIGkW4cfgiyhbun6CFuPXThmM35mKp0Z2xlrH4r
CkdRxtLwOkO+r06MYQcQvFKoibLxLa74FyrCfcXqx2UROHRcKkaExOHLH0CQ6NW3gAgdC9bc8azn
ZgRZMDyKqmeWf4wS7N7BPcTp4Bjar+JFTy0GNywly9HF9V0qDeNkhXSmYBCtG9P4MDmkMzaz89Tc
DxB+eWoPyETAeMVpRSSlu9T4ngfaCwpzDA89LhPIMEMLT03FfRSTDnIVv4sESsG7IlqJYESN4qQ6
y74kDZ4kp5wtSaae9iAkoNMDUJwNoDUzHzovYGb/i1oyOsWy6P+BZ9FsQJ5uNSuqdRcclQNLf2pY
LTFLx/OC3wyoinSNXNwQDHLvgtvYgKLDFN4C6FKowfk7sv2DKLlj4ZWisq/MXcOgbHDRDyFrndsd
osq7w1KNhvbmrl/7NKrwqsPjEVKVwJk5pEzjOflD11FfEWtFB/1xYbvYAHvX8/dB5QD20OBR2DHq
NAQyPKgEESQHEuqFFnzvRTYoo/mirlV2MjQFLsYo4O/p4zYN4hvQysPLzuxlc8WerW1As3l0t/jt
HO99RJIdhp63gmNkB6XioQGpXJM3APiPvIoBuwKYriubf7jghvRLI8pXpnMDL1F/jMDct0Gpi3aL
C2eB9xFcFlAF1PRKHEgvrU4d/+P/Ei3mjfXVapz5A+pTHySJyQ5FpqKqDH8R5xFXJd42jT7SmXV6
mBnlUFzKFMbo6gPgJroE2ldN14GlVH5SRShiBnr6STgXIDB0noZgn948/IFMW7FfimKzB+MxbgIG
/aNWshe2GID/ZR4fMqpMdFWGhW1GY4QUIZj1lUjSKRVGsRcg0Nhpqw4401MApud2+Oqrhj0Hrtz8
THOSCCq/d4BetNHphBnJEhDMuW3Ds7Zeim3/gDcJUKgJs3yJ+O9HGZJgRGs3zmmmGCOu6DwdMfEg
3/vssf2HecEep3t2aXpBVcVE75utMC7XVaCXc5wswSZxMdHudvhlqI+pKWXCgzn7G8AQay7DedCw
Krc3OgF0TmJyv8+p9A5AQMk7WPHeRMeDig8yTF71CB4C+6f+TwQrD02Qofa0kdmhs3SLmLlyovFt
eHUgmr5xnItfAxlPlEzIVfPrAecpfzSNU8C95qZjssMcDPcE4qqYC+nMOhwC/jPlHfGddP0iJJYJ
kfICm04dwT0mFBhXet44QU0XSAYTxzINRiAhV2IobBxgJMtKRaknaHGm6eU51T8cgrffuJDuiPfi
OpUfDVz2E3JqvRyvbcYV1O+OyG6P3KrRAHoQasgzjPap6xl4O6sEFOzl1jWlpG72+RJ8NdWi5Yuz
ITmZIgk0kRPJWb/xYzKhFOq3FaMUll+Ec6oxYX+U4w7vRp1dVcICkJocvrUhZ57EycMtBq1C+9RL
/sU7EfAoAOcUROi0p7JN3/zAH8I6AE4MzAgG0xmAXyVTw9N8Pg3UYxHUBcFTaZkUL4oUmxZgh45r
xL7oVHFWKbNOa/uS4eOzY1KSYR04GOwxk/MsZgcnm2T55tNA/H+sNAbjTUnwphQWSFLCMX7ZjXll
SXkh9hLJXSkGIL+H4gS0TLT/HcqwNrsH5RcA6g6+BAZrBKUHHSHn4QRO+plC8FnIQCCEnqE9p1/h
okp6ySNOrBqETc26OSnB0UuySfkqPEJ3fqQaGhq6/tZJAGgWP2iG2c6NPS6/kPRO1VORnJ0a8LnQ
egQOSEMMyUAX6FJJeME5WGnWMKDvOptb0o2LVg/FLvuDhg7ViXqvZ2TUNIh3ieF5y3ZQmPKA6NyO
EKv4LgEtPoWokXA3AhOp3Z2ak/RXHAzE5TLilMPQhlcmKkGLOUmZv4yIkKT/AbQyNUTfczUV2oXU
IAlkHEJhowR7xmBafKSMnUE+Rf8USZZ6bJw8golhHwgmpixGJbn3ZBTMDhU1kMqRLPcLbxDnIPIW
qMokgAZAzDPN90XZ5cMEJ5K7ig5dAFYBwNmHw12KTuakUNbisAx0x0qTepwoQvz7wsQbZNjlVfNx
jAiI1z7O6meD/Ibdgp4dKPGHjOxUBzacKDVqDciEYmGQ9AuO+iQxwdrEb3b71XlG3gX+1b0+X0Tn
33AeVqI2sXT1J0xnsZox3xkXS+JxuYLLx2o3aDtTiJi3ZrnFAwZGeOPCkmTB/rYxdeCMb0wxYuHd
d1JmMa04knh98+1hLWaP6dsoBv+E+Ge5sgZpZ8PYdkjJBZFIpigYxi+W+24u33q0uBikoRLE4Adv
/OVM0KXAx3Pzi3AjZv6MSIfvUkOQhMKzEYLjwj8Q++4Cx2FIsgLo+22+xWFxqydmb8PMb8yEDrcP
ih79ydLOnqe9ZzaH+txsy7ANl42h5ZQkI1aCnsy8UUinNRaCTJhpYmzROqyLxBLVskZs68FGjaRK
yK02yDgwqKYfndlxgr6DeoWlwp12OsH7AQQ6+I3J4Uxnu6Bctgry6fuDhjJ0TxV+Os9aiHAHdDfc
4qsS/wMl+IBcik0yYFX5xli1w7nNoc4PlBscWt4LldYozktatUQFp+etw82lmyfvMBQ6a0y34aJY
fW7XzQ4aN3jZkuMpOmQ4gIf5j7x6VN9E3HEoOCHQ5VUKMR6Ao4vw7nlP8B3+IGgApDn0vApE4ln8
4X/EEcuyXwiBRyY4CRmFU0KcIUWzuvtG7qw9s0Rlc6zQjQXf5ua78iKGN0yPYASUeuJJTxOqPpXL
xlMJde6ZYEZY26RBol4/ZDkHFrySg3pFOWPzp5qkfkNk5XkkKD0e4zxKRvTuKWIEcDJxceImObdE
R1RLlaHAR9EMYc1uRGDn2idqebEVziAZHegbz0eOP+P7iCcJvRvFsAK9pFDUqhSiLEDA4gkozckr
ECOmrNvp/I0AOwVDSJRe4qTQ+arbI8RQFXwGJO5bZC8nYx3JhpVh0EotnBJYxuFXwmoLliECH7rE
9fOOFCU9fU4y9LzlWeQkb6yN7c7fMFRntHqxhVi4jmFgSfeks+LJADlC/nq+Eb/WY3pJ6O9FZAen
MyDExLxgqPPawBWaRqDZFImDysQPwZtgUYfOlcLwsbwsPB3VZPNfqiWt49nHiIW9O4cAv4XbCa2L
hdRZ6qGOA8wQD7kuV4vpR2JhpJxPFrDxn8pGpAfmfxH/0bK898ATWOOBiMY6KHPqzBv3SHymRbbU
VcI1yQuk699njv5FPEpoc1lhqkiOqxOGwheb9MjIktLihZ8N4nJg+mqqI7Cdc/ID0uqOwvHhL8z5
dw+NJS/5pSktbw0oQQpNdAe+hHgx74CI3405YmDNlGEwV3mfLpQIIpmYl8EYeOmiHYchZ8eCd1v4
l5VPls9AgIfmCbrgwSDSr32f2uxYgwAKwBggFTBwahrrAcfxInGljEoqKl4/G6xKtZ8XsILHlA4E
s5bg5pxLdEX4neyuxNOL3mGSDkVGtH66mxyqvUaBhgKqq/li0Gxc9L3ShF+2H3Q7vAoO5t9BY/uQ
OEfz1V/XZ5MfAVC8mGE5pDI9BnpievISIjnbgS1wFMQfFpQY8zA0SBY+jG2Q4i0plitjbcfBdN5z
p3FfbVfhRF2wnsvKHF4VHXLSPspqo0IyFtfE4EuLKS6LITN4Vv7Xe2UTlfXwfbwwwqEeVk9YTkRf
wKnswTyU/ldDrt446osx/E/4GJd1z3OvRGuWs5BNYJ3eICJSgS5ewSsr8Pglg2Fahfsj+ZNXSaZx
i59RhQ91HTIklZRb/dLHFVcSxcuD4pL7nnaHARTq2o39gwwjMK+fsezEk1VOMkXspCI4nUFKGxvQ
6fWg5HXFy5bxHMAQoOOfKZ3PVCrKG+agNUNrRHx+7232L+aHhBYDzZPS+HnCMFwMLDsUWNDU/I+r
CMio+es9KzrenmU08W66WsKbks5oWaF78LC+t0XPenWaBANQNhpJffQgUsMzvM8Im+ALVyPbXhFq
6kO5f33ZzspIa0P2J4cSmqRLtk0bRqkycp5jkB1QNlYJWGxTIQyKmmE7EesB+4lz7goghWM+Q2MU
vj5wDQ8bTRRwQ+dyMRFLgkDa8pEYg7WwpUbKHnlqFV+0FiWaL5A5f33uejZa/M6Ir75YBPrgbQVZ
jZEmFSgKeozKVYkdz776EEWEW8DfDb/0Z91eDSUPwIOjM6M1n5h/mkgMaDhgOaW8mIQrvMSB0b4U
iUnG8q5+kZXYNCxr4nfC4M0QjKD2aXT8L+tqCDv1rIyphaSc6guCvMo+KJASlXnES1FCaD8GZDZr
RZcf7lYCHLjT7XwQnFOmR7Wqxhf2j5aZ0ctPLgDoF4p13dsz/nh16vLI8ITFufdUZ4OFiTRo0x8+
l3vm7MwnO/PAXKdTaYI69AtkSn73sqIBMGixLuofjT2epdRlgBAAqBRZd0HOb8cshmYuSplUPMEd
OrAxSTM2vgTIixgIgimIKvA1x+a54M+66fw8+/mFU7O6sIme9a/m5exgUcHH0Oex7cIsINq6sz9a
y3/UAeHSEx9DMSzaivsB4Cy0TIgb1MtHLSYrOR/7GyDaY9XTpVqzoc8iEI3oga1PVifjbDLTz6P5
sd7PP9k7Cntr4cWz7Cnh4tsYiyb5ssuuHtn44u9/sAfVh7qQXehdasj+bg0dwl2jV3BEdOKnnN/q
ej19GU/kNBR+APU8ZpMNOx2qKjBQ/40ePyJXFfUik3SpnCKcQBiGKkvwznEwZQaZ9bnT2bQSURGD
0lnYHbi+x4DxBovRivYnAiZxlzoz/o257QqEWxdt0swv2vq5N/usrILhr14mMazy93NCEQtlfKOr
XV0FvI+LGXvsurzp07mJywUHrcfto1qPMIUZQbVDdxb8VYbeNNDp2GFw0lzradAT7YLoKxkZFFBG
+SzxfTi/raSMMBLgZF5Q41A/Y6MYx8V5yHfuJMbfE5zXBECFwPfVI7hdNzfYJsLwB4odnTBoOdgL
jN74RlC+a4VcNIsJbvX7hADNB5y9IaZTiFZRErIJ/mFGqrCr3bNvU8HlH2s9jwLlZpG+eEDYUGA9
+jqEF/eN7NxitLn0hMyutOl/NAbDcgiGNpGpxc/Fm7P5h4gTKyF13V/f9h5UCbEOwPwD36cEdOJQ
1Q4D2150/+hipwD/npd1XKrbG3bvmGIpWz5kqjPI/IW90QYSHokkPT7dy8m/U1gv7+sP8g6Sg4Dm
FUlNRhdSj8QMR4ffPQqnOgQauFqjwgg/geQ9icEOh0p5pYv5FKtpieeqci4hhzk4IN/U7gusdy2l
G4vKVh9Vf3oT8CsAcgZY8bQ1WDqr+RMEwQd8orrGR1ZB6eaUZ19Pn7xt64eat/v2b4TRTT9nvv2x
WnRVMcZxhGO1KElQUhyVH86JweKEIhGClZyvZlOZXzR0+Fsx5ZiunxNQYDpb/6uWZTCBGiYEYpJa
kAIAw5KVjgxLoVO7OtjWQJYD8iW+IlY9P7NsxnRHYDeCYCFo59m2w8JSUuAEvI0bTIJzxbsgj4va
8ahd/ZpO0EGwJRC95EyjnD2ut7CSmW03LlBCLvBWMZdBIp0Pl0s2fnlX8de/+/IWp2pnliIv47I/
xVCmMVHeYfEf9Qpm0//UeJCIZhfRpX5FbbnHH8HSv3FMhgHUkvU3wkExPebjaoCQ0tXrz5mOdDCn
+CGQPYEffvD5XZEczbyO8b8c42Hg9yyhQjazG3wP2Wl1pmKXcxSdjFN0Y0zYt/f+L/hjl+qzfuUj
4+Sz1cbeBmqEV/sUH+wDuJQvHILPuoQTxJU2nObGxYATz7ajxpd33sZkvgxwwEiem0Eoh49sYt2z
MU8H+V66Z+8eoBFnPkXv26xmVS9YorT0C+RKKKfJ22P48wGy0IiUEV+bBpNY3t7WSBxEy+Qwb6pB
1K0RfmR0/Qb688bBwTujCPXxaGqW4cg/W09/aPXQ7G9ponCsQUdwLaP2+VkPGRTw/Zt0HxxdKWdk
9y0kAl7Cbd7Xk5fyLUkB0l2Rt6f8Wkydb3nJD/Yv7/FTYCHsjcKPc5r3V7MQAWUiwOoK1Rq4jg8S
itBn1AAmzIRZj65k874jsvbnWPcwew1f0B+zQXT30Ua1oXw32XnVaROWjzAjvu+GoJH7xR2XZRji
U+s9P22b+RN/nyN+emgioOLaIp/qT5OuxBnry88VH/ErRqjE/mHF+YnQy/CQAUmP0chBvBNUnPFs
3LB1NvJQbGNRHRlYOGjj9UR/ezxRB4djB/FQ1pC8F4J+KxkueoLpeqtM8Zm50xj9nK54LfChtjE/
JgflY/wEh+ylyByTQYyslh98rROjUPeLb3drY3SJi82dB89iGMtbx+hNsfbDrlX5bibxKGSv1b9h
ZX5EFvqETNoNHZvWvRkTeNJiWN66w/xtXOnPr8HDmHlDB0yl7xwWB/0YTQqpZoEcD+Z8UJKV3AsI
7HfH2Hw9Yg9vx3NC1LAtev5Y++VXNoXSFzPw97yDXw0rBqEe7+j+1nJw5dHAwMiG7pMRh8ycltoH
K4JZ+JqPdeTwzXH+9tFierBg35HCcWWaJHcwpHYxdA/VKII9h5CT//GptOZ70tfHvoWj9IkA6zRF
cjp+6OjY2h8sLS54rWNIzQLT20G4Dv9pBJHdMy7gUsJqKvU9/5UcdvjyNCZUii9sinpZn7fn7WuC
IAuFcFPe4l/eeMgy15+zsHuUsErcUOVjpM1KJADiiEO4elZv8zPk2X31fjHEtAYvWmTx5h2RkrAs
49YOI+K9qSfhpMC6lp3YiJAr6iI6PYIfa8L2JScosPNNdnu44/DOFsn2STGH5vheORzUGU8STGRz
WRyczr27Y/vPZDyDFoT35MVOWCGCYwLqUO55jb4mLxCz33Txrxz0lNGWqvaQftPL4gEp+6MMWBDc
PbNnKpsjMWr5zX/zE3JB7mN93BxDUQvCNO7FGKM4ANWde435xsTv7cQ4rbnjp7A/b5NxMS6+q2XQ
zP8QLGlWrf9b3zN0EauR/QFWZB6Lihvek4jAHu0xNiE4l9off+8/0Tvoux9UPpeWUO+7czL+/HYx
OWioeeS3nPze5Qhwo3KLt+dyhUDJeN6zPzmWIAYTN7R4rjbmmyhhfMvWoRtDlsEVa56NK9t4wNud
O84bFiEmAffQOFTTeRf/RV9vgBxxj1/zzxYWH2DWs6mAB/Z90V91/jVCxBtyUsvJepuddQymKjJb
Llt8LDgPhViRZAvZ8ZfLfnP+yK+bbwT9zO4EWMd63tPHFyP4MFwTRclwjjwPV9Jje9i5Vl80db+7
A2OEGbdoH/JsORoX9xd9wdd74XsjLZbpcP4I2XZgnwQ1afj19sghQJc8AvaxUSaVUBXAmyOehUhx
Q8AeUiH0SRifxTmFedWfswPsn+xu3bC4vgU3buyBEH+RIt5g/ixa4sE4Ry0hJZqfwlGJE7YJDvTN
vimTZvNBVN0RQKleJv5vIyW4WFDzT+PLimqz51JiSeROXIrnA3+QHtG0Zb5qTI8o5nImj8bdbeaQ
YtJROHMJMQ56Z8Hde034uHc5rPYZ7dgP1ZPNJ+beTQKUGHc961cQUgDI2N5FXTRsPRI0pj19jdXn
EavmPt9HVHcZNrOsbfc8rKTg7Ca9xV9KNA2vfpfcjBaDhT5F/TkarSVjWkmE0qn7gujMLJ3d/9FG
3txWZPY7S0I3sRt0TYWgLVtnKH+M7Hv0RU9t6b6Y47AgbbfoPVyisXdAnwJznIcN6zBgSQWQZ43D
qilZl7hjvAq72GKVZQLs0iGwgrqg1cZ7ouUrnpIHoE370zWnmaY0bYVDHxmd0dGRykFcWaygnIat
jCPozCx6rMdBu2ZPpc3Hc47RKcE3EhqMc/CnjuQKMrmkofqO5Cn7iIhzfJA8Hpr8Bf8c0pklReOA
FWOS1JCFBT5/Fs2SWQhs6/RjCtbe4n8knVmTotoWhH+REU4gvpaKzDNOL4YzIqDM4q8/H30i7u1T
1VVtlcDee63MXJmza7IbXIfeaytM2AznRq1UDGYwD2B22kD5BEyjmCPsZmb7zkOr6c32OdoQvAxO
iUtdheqJZvHrSDhQLYenMc4IxR+tIEX2HPouXRaMMtK8cVhHS/6s7/X9ZyOD6MiiWA5AMfiK+EdJ
Uu9a9tWXJmCswDYKUDU6EYvUnDALR7lEoR987Z+dOvFmFn49tq+I4ZNLdBqYc13QP1tpH/vZOd5W
fo71f3uT9tEZHLO7EL+EDOC3QZg/uc94hGD6JSSBAQTra/kiaJIoXMZtvyaLjRgSkor79VnaLf0D
F720X3uSdPn25+5rooYJP9vq3jG9yhO3/Ogvd7QduY1VOxjjkp5MsLLDVy06NL/YHFcjZ74fWw16
HEx8p95k17AQH9bDyszEHZ7HOjHy5twRLtiCnOZKEvQxIYx0ermcoqNqz7ndbEb3iBMj7C1gQmkp
bBNfWD13RSie8YlyUOZn4YjjMPNnyhtLaOxo3IqoYNLfdhUfR1ANN/4g+MMvz6XdGVyNIz9Zsub4
UT1sOhKtMviOASd13Ede4/Mw3kahpCeeeMEC7kVDZYIlxyeWIck//SsknrBBg6SIOxFLxw3ZFdgO
2/XWP9rCioteBsKGpweHIwTD+GGDK4VwlO/NgJ3R+hntVjo/dzgJO9N7FUxRAhodKSBIdn06lJDk
ek3avvUkeFg/WqpdLS0n8qNfroOg4HTmVxYx6+XknxtT8+H/TAwVal888x1Ek/zNvc+2tONDcoAk
S1whEALRHYbt9O+FK9fk8sQBaH7Jvc7M7+n9R/+KzTJm/uSb0Tbg5+Zk3nsf68Kt9ec8Gez7SHC8
5vDa45x0jbzj5bjDkLsM3vvnLnfw2XInmmi/nbkT0VFOnIc/tWIGJ1ubfOor/lm356n2Sgpe/wmK
4I18+lytvArh61LdfiHSlQQ1CyPMfnM4brHrY/k9/SEGRxLPMYcfF1JptTmoUe13QQXqjLFcFbRW
q+R2FdZaEWT7+Zl8i01p9ts8zwFLv+9xGDc71FuBt1zseqGttGIHkjxuS84kJNhySyER37JdchV2
CHl39SZyIzYpO6Z0f9Pc+sAztfujUHZTL97HzsvtzNp6bh7e4JKYpc0gkFriQZe7w3u6SXYpuFit
NXbmDHZi+LU7bw7Ii4F+5aEcwBxLBR4eb95esS+cLsy9IS58c3Xoxdd43+DMeilPiAWzfVf8Zbsc
GR2RKXcJWmLzI7a1l2kR1THsH6jiWrvPxx+7vYQyh+j49A9F8Y/DbgapZb38qVeeXlRQGle+4h02
l/azANc/popk5ZAvSgzwTfdcngVgM68KSvfTB1kXf5H2PVQ0w9UhOzxqGtK63xt6N012e+1oxmq0
T1RJJyyeXfz8IrJpuOaGvb23jTwzX83ef+zQ52+Y0ytxyF7HyNQp/iiohtvqQOcj7F/+2MjQVeJE
b72ITHe5MZN952Ob4pTa8YIltDKU59qAXcmbar/bwJkSTQsWpz4uArPf2Y33nJ6ku3SfMLNRK2S7
4COlVzcsK/dIePtqIvydBhrMFPs5O/SDn1Buy/sneJ+Oeh0wko/C9BPC8VtTfBfRxbkEpF9xnmIO
hJ14ZtRqs0kOIDHFjvQ1M9+O/OxWuN32Z6b353YMsowomlLEl84iMSh96bjGpZ7NXBV2E4wb2Czq
gBNFLdGq85qvE3xnwQBjdqAt29QB62wQYMRsRRybYLnuWKds29W4uk233bbaCcrMnu0aAw62mv8V
FxAhygdTkueqyIdGfxq/FeqE2HkUi8quHDaXKQLuO7XL8fSdUA0rwr/pA1iN4pK1cJ9T83UfRwtu
z3Ed71Mlvsd+g3wGuPJ2pFaGDnNe5WJ4mODFVpks0gy78+KMKe6oIgjivYPB/jF1cRdOqc9oTBEv
2UQevyUO8SgoSG+a/BjrWuKLOsACAntYYQk800xBopfj6q95LwhGeEn9p2AKiDoEvBl5Jt+Lkl5R
+utwUmJrwDY0l0e396CfekBVLtym9ZqHhaV6RM9w5Rs4LRjZaBHW8w+fK/4kWgnjwonI14n3kagR
kCEwLIpRCLoPPFL32Lfx5a8oC7/FBH0YgNMl8ipCZxnaiRaT36K8vkHlKV6+f8gisKuhIxSEBf9r
pkv8XYTMkH49xj7Il5R2Na0dNmOzBeC+BIU9WuKLmeAplhJouyiipRgt+JsCYc9FFNx8j6Q9ey7K
8VKs/9BukGCO1DqnG8CxO18U+UKkyqhJXCTZKUHLPv/DtxINwo9TI1lG4MHYU1JS8imk+n7A1cEQ
1Ju5Q4wrzwU+YreE2RgSfWbE7S4FWI/hIv4sBWpd5pQA43E7ZUlw2R6LLxNw07+4/ndzv38iqZjc
WzyDea2KgMhFzZe2DwT5DLYwFsPvc/6FAAx8XvlYLk8vwr05FSceCWFTuPhiTjbvnTj5i878Po/8
r7mvRlhpnMS+YR9CgOAG0f3x3huYWs474Lb7SFpw0Er1IiZjAQj++r7QDn7u82hBeYSILP38Pfbd
heEiMqKYCK1Muqb4ELu/W4sjfLcTiXofoJK/1crnUGjzAyLX72ZVEpVl537hfsLIHFuJSQbOug0w
vsSyiL5MKf3SSekKouChvG0cT7e9MWRsTq1E65uq1CeJ2uSknTgTFRNB6yi3RmLND6L9I7AWZ14/
O/1I9J3iH/c2y32/Qoa7zKK80Fu3W1cyNtEXwcwvrTP2iWBdY2ZIIsEckKpaEe1rPgz8wUgyJEpY
z/wyHLm9Z9ibIKgJMc2iPXA/m++aBPeQ0EM4fWnXqmODdBXcJkurr7rfgAo/5eFEylF5B5lHxopC
yECFK/1gT77TOaQ0tn6uZPPEjMtVu+NWULl8PI4oEysc7Uue5xxM64sbGiCIA24aooA9jLDCetuZ
29wALJimJfLDKkwuKNvVj8GdT0gRdROtSZA4ufe06GiRsPTw4NSa4kiXGoK2f9kUMjt6n30OpNwn
fdakaxHxTPc8NEqHZc68hMaWhlyIlN8QlGnT3qP9dPU4sb8HGBRuUz1FpolxrfMwcKii6ioBwjKN
rjGj1SzMymVbXYy3n7DbPq2XMiD/ZKBnWl/zlvg9u5QGjA/EOMhEwdNKyD+TvKkLt/A6lfepl9zY
7QiCGMjYadxTHbdIG89xJicoLOIbDbAae3Qn5xHen5jXepJcuM0hXkV4K2Xu7DQ2SBBDeZhheik4
M7UmIqhfNcHUBvW6NJs8aDYvoq3pHt88dAw0eY/gsZd4XngIjeyUWdXpo9UcHh9zpGXKdNmagv7V
yU9VaoKbHtpz/TYyNwuRtdYqXnG06aQpuHMTOE1/hjzbjuh8vYeZ3qbOcX+UBQupqc7f0buN2VHM
r1vvqk2yifsItQQ13aVCrnt5wGI6r9tDp33VJToO0XjeOnN+TuwMk9pQav++53r9UaR9pT/3qVNt
HkHkNScwKAbaw4hR214x25tUfanlhP1Tnqw/2+M1RlV6lN9ubX6oqJw+X3JbMWRLFvnA7bD0Otqk
o6i5TIiYXZv1urJTk4g48oJ6B54Kb52YWNyIfrQhdmlsz1aUfDoKPC0DnzweBOqxwsTcjACGpzHg
MchW303fuw61eVBqb++llxyVj39IZac0h8adkRjx3ONnfWCA3ng5uV+qCcC15CFshm3QqdXAN5AQ
2cP1fDffJTgSpHauPDwRNDgNwAOSfjfMYY2yA/+nc7XFdcRxTdXoz9TK6E6FkzzXs+3k3BIILagc
KI0J8Jy5uZ+54zNQtz7YQW684eUk8wEp6BVBi8krrmWIxBOt6JOgdALVA1II3UqOr5GTnrIAjC52
frKkTDZEvwB172JPWg3XiNwvvVk0OTY+6TJh6jfmG6/tnz4hWf5ntv2SWUfrl/c1ejPRASc8XnDK
i0pUuj/1l5cQTMB+m6/eMhZxeD3NN405U3u/3IEcOT0+P0UWVjiAB3Kyaqj5W6b124C6DhNZCVfJ
hwxRatUQPBJ7HC2aOVSuTLzL4mmsSWsS4ozRjSuAgMhPwlnw9J5Kqr2YLaFA7+1pucKXctNuRka7
HuqT2xH7+emOWXOfruj0DSOX0gmyAQAF6HTRKN/zjwetBgBgfjjkyeiTlmy2PoAOojwN7OYDzGXJ
5nsq1w/yIXxVCRfOkSYSN+JMDORiXr5J9rlWh+LiiQFpfBjqXyOzJb5DpMkC2l59ZczTKL4KKwnz
bc4zDPbvU5I08BVPQsFm1lhlUG3g1rTwJZ6ADxZK7wvebjNTm3vwHcZPQ3PKLSHKBJMl/mti99bb
zkDq2j/QncmJppx+/Hfrg2nrUxVIm4J7WduUML1JJHs2JhgiqWwU5cyERdcjO1mzztHLNbv5pXn+
FeO/JhhSkh9e8EYjAzLi1obJYPk+CPLHFCv6ROCZ1E9ujfG91oeOGWZ/FBx5L0w4mcOwcYhuIaWG
rg546AB4rbTEkD88IoSVj8PuvO40MkKaP4yojaP24/0+ieBsgnHYrT/hiDz1uH8Y/J7nx7HVLfzq
Wjkvb7yYA09n19yLd7Mt4P7bi4I+QnKAazbWhxQk5ExmGN0W1UowutdytD3iqonFWSMPbCqriY0X
OSXgE9vTBIvmysiYsnw5VIaZi5cvfHK9+RiVlXk14CVa3AVdtVdaqBlMSgEsXZ/6dNNaWTAm0JIW
jZB3O9NoYP9gXOV0PWDUPQJK1XHUtqduvXmuMjlWn2TOF4b88p566bVho34Ncd+oD4VNLbJH29Ic
b/q0h5ExI15ZNDtYq6/xhhT7kObzDQuXx5s7Nr4LDFBM1/gxb9J949Y0gzR7WyQk+lP/Xr9BtMdB
3Pxaz8tj97hAUWxmMkHXDM/1segZXcznMNQqbP8Z3nx6BWRzbzY/NbD5g9FgN3pcQPx6sBfMXyVp
2ckPHB/5gq2D7hKFyb6zprdvECMCscbrt8/esE4MRC0wD6Cez79PkKjCRtgMGKSSLNLG9nQ37Sl3
x+GYBh5EzO/M1KJa0ioXDQCtQolOhU3uRkNGT9djwqR5APJ7U6uVpWvHz7oAxMIbHd5nYEnwOHpD
xoTlTqfmYk4J5ultAFeFFHPllsO9haPLlwkej+Ju3uPKJlrJofeGCcrV4TnfPrbY0DpYgrhkEy1w
sL2KHguzxM95gooTpckV6RCFesus/mg9Hv1x6lGtTncF5pcD/8ExcaUYegY52XYzBg/FpUhSwz4+
Jxt87vR2+9FmwYffZ75ES0VgHwTteXJ90P2daef0z1l0gOSA35GIbp9LOoNlso7NUDSOPBgbQau3
0W2gkneKv2tkDZlBgOrOtlIwhHXE1NdhkjmEst9x+84Dee4QMrkeKXN73kPMPdGXn6GvwDioP7D4
VAqux68/RrPtxKtVKhTJE70Hx/1DxRh7j0zAbnUQZ2K12d2Ajva4Vsmf3vic4LhOT9FvjxWwulqb
ItcBXdv6OM/qrYMBHWQLP5tQU2Kf2KOYhcqIjX34R3aZqULjG5v1Mt7OzN52Fn9oWI6I4xr7aA+B
F7LlgSM4P4fgnTukipNv6LAnl9Z6W939sQHc7zFCGPgCaGFoDC/dFtrNmxofLV2Gc+/LyDHGsPej
3VDKfvCBxWY3hJfWi8t7k28ER1q9bcGGYDeaE2+TmsvIt9RUTmnPYOm3idEqJM6uwClmzkCRFkdr
vu/hVQyDuIC2SIEFL2MO4P2wNycqeKxEG9F59YYp38UEiTbvBb4JT/PkXsO6ssvDBUUHSmvd1ZDX
aMdF4rCSAGOK4KkPyVyZ3ec4LExJLGmXgL18siu88vrhOEARrYmbzImcmj8/tggJOLh01hcr605j
N8VaHAF/59UaM7pMFsyWL8CmwRKT8PV3xzvMNwPSnLnMwQzwPtY64iQaa76R4H7eftK3KCmoJ4QP
xDI/4joxSoswDvR9dViGiQ3+g0E0J+d4y/fWes1p352OqAO+Vn59O+CuzmM31rFEIKM2C6GK7ZoM
KlTQq++yWrIk5Vz/GNKCWlpSxG1D8sQb5/LC4dqsP/bwJugiKCuE2OY9X8zJOrJT7YvhAqm4vnji
Sn2us3G/tSS0ZSfUd2B4W/669FKrQBcIvLqbroYurBGYNnaQFMI3aYeaNOvfM95dPZqbslV3auOB
g647EvH6XgR4aU0Vvppiht/HfYmo+z/9GNAbIQ7Bxtu+KBxQJ3/X+NtTFb18BkBkzZFosgTI1cQr
tFqByJVzozd2xoOSu17hI92q0OD6mAKly9FMksC+qfCFf2vTBQogOq1EeWHv/zUIjmCI9En+As37
+rOG9FSnq5mS2UQq+QMekTFFR5/seIQsFEgKkNYT+cNXH5R90zt4zPqpFPbk+SfeW2Sb4/XM4GV8
slnQLOerdjPYPTweAu4M8Wby0BowkhnT9eCATCYV4GhJjh+djSlYA7K7Wm+wba14XwWZM2T1tev5
Ob/hOXWoVLw2PMzwjZbDrD3VZuMT3+aTh7Yf84iL3otTXzwTlwiX+n+lPdZAmTKn3WBmgZ/UbINL
8i4GTkt5Q+9VtEr9dkH74GROt5ZWoFpY4rwpJPt0tKPeETs4UFJvJpcW8WSobHGjcCUiBieOqKAJ
+YUUxUoH6PXyQBUnxsgo+nRD/3v40o3H2OAz24+I8+NMRZlwY44cv7K/Pt7wBNz8jC8FaubMoBdT
L1XmXqFGHDj33+5LgrDkJPZ7EzkxoWiRm2hPawq3dKJISoyBAx/Fonnp6UpQkEqT/ycsj9o7rFm3
UJ1oCBAtYjJPTIKZIcyFKyV4j5xuG9W9BxSnxPvSKhyK92ZJNNA+1pI10UP7nzrc5FoLhT/Xm6BR
C9LSIq1Zxk57GoZvN7abLV83x/x4fmf9iE6HAw6uAz7MeiuN2ZhPq1F/6ocx0mb9kCfynMq0Rwa/
hnBB9mDN6KBFJddTqwkmRgYmHu3qsD7kRO9V17f3C/K+rfmb7ab37MqlFcbLJ9Pom4KCDEyZrqNc
1qcOB2boR78lFWloUhbD7/dixSHIzoWv1PcWoURGnTNnbGWLZbVRn7Mb1B3MXhGWgP/TS7erAOWA
sU+NRYzBlrK2cTOA8BnAfkCrMnMhieMNAMTY+Hij0ygEc6Bv3AFr2J9+vthrYIBqKJbPrQir8EEz
dSRL9+NFa2JWQGr63dCjX/KbNY7lBorMIBXx4vgbwakBdx5NSmBCI+xcf2+q4E2AE+FiPUx6YPLf
Bpz+7dL714nCbFdd5tfJ9QUgCkyGoQrb9pxvFF24ETKbB5M/BP6cWL0WN16OWug+xF47JkmOHuwc
JzJlKYAzLjEgg1WPD/IvAVK/2aKXBpFiJclfDGQYyAIxwy0fUdjwD/MVPpijPyWMmrgoXGtQ/BLX
Ey9GKCUIgePFGVZ2OYvx9QqjIHYIzZz+ZYfXBahMoHuvgefggSi4ID8ISnuMKPqI7AXkRwJ3PDcH
wFTpPKOmP/TfdGBTpaYMU7sAzcCqHoFZA14z5iZOyz6YGvHlhICD/RvhHKPXW9JJoDl/tHuSmo2X
bd4DmeN0yfQtqk1QZLFbMMgjAeStdwgNtPGlZn4QsY+0SKE1mCbYUxXCcmG01Zze//C/r3tkUGOD
XuaxH+Ovt2doFiVdf2B+FqASERAjFTngI27W52cQn9oBcr4/AGgRN9rbhPJhPyX4EzEQRSrse2Hl
lzHxLO/lEwq0f/nMi3WgUz6lVL7wkWhX2mgt7ugEQeKJgeYRRbgQb9JdgUvteQQeqox4+vWHVukz
K1XHNtjN03wSjflUuz1WwN5Ii5Ru2c+vAAWxPvEPk1t5TtcNzLX6rEYIesiFRsw+QfgUhUOLQcLd
2AWgUGLUWILLGAZ5D/x+G/obrK5ZhzK+upjvP+kr32RJPGVpR5APmT2I1cwfk1PDJaJSWfI+6245
UKvFI+QXK2WOZ5laTAaPVEYkbzN9ZJFEQOEz1lHalji3BU/CJ9DyjN25X95RA+yYU41AWrhuObIu
YkYNciSXKE7doUGD7FE3BGNz4AwMDCs94dYRe5caj3W3m7EJSiSpRHq3HJ0pQK1W7Qy0Sv8at+eS
O/i81gEtGI/mj1vShCmmGseQN7ZuL4Mw2qQqPxQaGvNjwvkmK3ggsIJUFjSsR3L5Kc/8oym5kx2V
Ff4MpAyjxu/WJQVSRzJXgg9Cs+AlzI+GoemWqEpaZ2oU5Ql5SSd4wFAyEPzEQG0T/LvRABmtXfuv
S8Gd4ZwERyH0QZuhEiQMyc5ObydRnkFJxmNpxHcxKM71LTULtATkRGicV86TyjlWsk0P+EIOf12h
H9DI3UrvU7pn2nM1XSWgLY81xiBvFHDAcat2f2QaNg2P6B1ja74erY5qvaYNWHZqtkJ10Gu1NgTK
E+dBePESZI80idymjXGP2sT4GtN7HGQGMDXZFKMNWgUu9QS/bSw/TN4gujamoxg5RSJnfbV3UC3o
SdSnQzK7zFACxyGRdcZHJdMAZKxU2EJtFIv6c1MZfSBRxgEyvheMKUDuMTQ1wqOVLBKTOQHjoU6V
iY96Yg3Nvi6CIWDJWJFcUZvb4p291ju6ooWW0Hs43PbPqYBPOf1MLrTTP1nBS6at7t2qqKdIojZG
y4FMbh9v7KXEDhwvGpo5uCxD5rPlEX+PWh2RqwfxaA1RISVOtP/wU0iU4jF7Xz9kedYn+mo5tzg2
10joqLDc3kGB6wfNxj3cs0bQ5fQx77E6l9RBJ4uCLOyorbcAblaWLwDHrYricG4MtV5/v8KDleoD
2xCkk8tMe6xbFGJPQE3OoVVEnCx0HxPLwvYdkip5jZEStf4UHCh3US7/eHJrZ6qPbIJRcS97WSOj
P75nS+AIh99Tz/cfN1aAtVFewOGnMkdgxejdAsOskPw4hSXif4yR0izLM8kwIRoL+keEkPW5Jb9s
Zk/kbJduIP9/xview4AOEFrGRnvGtyH0JTl24yByiuffQX9ZMeAM/F+uvXRkPYtqfSS4hSoVxCJD
yUMx7dfXXuVSct9bqwZThUfkLs99iMkMNkDFKUGdyLyjeiGT3fkilBXV1OmF4KWn5RuZA3sDyA1R
A/o5Gqye1+LUolJrQBhep6cnF0FBCPCL8R7GfeJ0EV05inmd/CS5JSPY2Q3MlC34e/puik0KY7Fg
Bo3c8pUAqjhweIoYeE3I781VslMTL0NRRYSMnZ7oqsm7xgmfIfGEEChmDyndCmKVUjSTuQ3Ohpgn
DvquplFjR0KFM9AZ2XWmPCIekaknaVdYIsJLZGsmoAVF5XHXrCXGBRmGoYmbGOkBLtzsT0dyQqyZ
gazs56T3t5VuUBMgdvhpz+CU/pM6f9YDBcCE5I4JyC/eLcqHCvonF/ab7FxigLEzBoVeUJYZJCUq
vTv8eA3Rq/YtyVgjjHclov4qNh3+b16v1kFc07DFUtpryMblH0UUvnImqUR0iJE62T174NaYo5tJ
iYi8tIa0ezlkzJLUPKHXqaFJflcKfR7G8UbSuA6Lr4mYgmYR4bKGf648u0ROeUqtjzpkHpMMXfr0
GkqrpIGZ2Q8gXGBzesiPgbIMXAmGWqa1prTyWoOBplViMDrhMFVLyjXKGrTL1IgaiOOJ5CXw+TSY
axEv0s9j8BQD5das1akyZX6HyKEoEMA1G9KEOaDYmBKzYumXOsMKLKDSo8fUxlA89T1aRV5H4DWp
tcs+TK7zh3KlS2ywE9AuwO9FLD85sMd2H5aZY+pJPSVjQWQj7FOGrOzes558HTNGDDnVUp9TZt9L
S2IiPDKyapF5uzQ7iqSPqK2HjIvGUDuZKyykZYnaFFiibzUBPTL3HUxWNJ/7kTkBveYBIvCO2t6r
7O4A8w44+jMnoLRHfRIeacnRad/Qjp5FC7XY6HKEw73DurNQPLxIGb+KHYaFdmlAMJECihs8QIWP
XG4sZtUWqe5cIYXNHfAuiZqTlFe/2abc7E5NCPQuMN5Igzp4Og3s4Jh9n7hqRdpiHGF8DPZQ42Gl
1uCSscoz67n/nIaX8QVJWmFxtrtTTs4Zu0l3Qj1IihT6KY+mHpAf1yzctzD4wUuNCeaWpKh0/XBH
1gjXZGcapEYveEbw4qQ2E8GdDpD0V56JD9QilaGB/j0sSvXhtyvaHKRIb4Wn2RyotfazOQZoWROG
jpWQR4/BlbEGa3B/nxL1LTeb9DpHH2U1m8Hhq33Pr+C7ImbZkvTaiE8FlNOUiRX6dAznBWhStLrL
122s/rSS3f/B/s/dWxN4Si1FpCD+oUilNVROy6k8d3mmOI+Qny/wS0LPgmpPG3EoW5I8oAAj1AcY
Eltzc+aQxmPkDND4gLXkpNf6iexRbD8eEMgvVbAgMRcTfigcrpzxeACd/jWUCUwGYCAx4RwWFjU7
yECerhodWYHayEetYYayNUcwEUhVjKn7XrKE2R+pQnA+0ZkQXRNyMdVy69/y0+lAe9YKO/EFum0U
ZksSiJdzNkOquvxEM7sGt+g99h5BSSkdZKc5c9BEBk8VbDZXNGec1GjF9WhVswUwymemmHt8VfgZ
lkkfFsQ4Yed9LjNDPGS7odvdf2R1fmXh0h5iA1yR+CVOYbgtUPVS+Rnvf2KVJyg2oCJNGfhTPyZD
yBvJ8YIKIiHTt1jS7ngmEZq0oeaGo74Wr1OqgvgAYILUdagcvTHgvKCSywbCR62LGBl9ZjC/DoxE
5YKhfAb2fNj0eMvYnC9nTommtKNXiUNap37Vot2OzCTE3tnETrgnGWErSOBYiTxhBaSL0BP74RsP
tJnB+OYMWgt7CSNbvqgo2y1DQKiLSv2IUwNUFCIiPCftqBcQ8glJoCFdGBCvLGkj2MFBvEKWO5mt
6Nla4j4+fxXwtUdUNU9dexnimSxRFpX20GCjvE93OUUXItM1myUPfbOKYJd/bk2lm4SlDHG6HNLl
xlqqoug9RO4USewHgxkSWs3PoaewZuvBusLFnjhzm+VEvZCFMxRl4HdYDUBLI2OaAgl+Nscdjokr
OqxKK/SaEaXJeqSLy1SdrRK5DnMCt5MlaIYzsh7rCSqC1PitnyGq0u1RZYR0gU3dkqbo0TdI3zsR
I+QU/9TBoiNBnZBAdQQMG/tvo0QARpoVy2kCmJ14/mAt6SKmx5lK0L3aZwoCUHLQ9kneEYs6vdQB
549ChDbTEd/gqFEMIyb8HeZ9RhuLL7Eob5fs2SgtEJQtWHGQ6GTsgX60jD0iNpdMMLStoLxcqCx3
pgzNozawkfudcW30cud4qYD0CrOvPPCg9f7tkURn8uLYafH0YM/Wyt97q36IHpQUEo99QCxvCriS
bgi4MyL4TIBrNw1ijzcgd5ALDxvJPH4k+DARf0f1vZMQhn8pIJkSWvtzd2AKi/l12sc/jiAC+lzS
ZkN40JpkULQP7wD2EXU8GSDImKMV7A09DwNah7ft06OndsnzTToZTpvMB5tTiEkawmVnjldHppwZ
3oU//a77ozvS+wIULvXc9ZWa95OjFdk9GlSD0ftK99gZaAgzuOgK2OQK5j/e6J2IJyMnnL5jPQZq
S9c/BQkW1PbLxhHDjJYC4leuyeKJ+Viv5GBwWRvZiYl1sTEHJ/uY5LCiH2HGCh1cCn+Fwx8jDFWI
16rSdzCQdRqZroBYgp7JzWqCJBedeebi6+oft8xYoMsFTxsj3RZInH0ufmCz/eP9L7XQLVH0wPzC
SzgV0a2iIvrQ+/47JMxYe7Cg+xcvsRkYLp0RtM+DhL7cjOxkyc+U+9+nx78rjG5rrv6YMnGsjmVh
8V1FMgSVMsAAbrLocTtYZvfp1qEET0xJQeYRA2OBqKf8BkwyocH5rYb8jnicMv3JBBMEcYtdJXnZ
GO4RdGy9sVQYsSNKOnylho0g5UYHOv1ib4zInMZrzWLLM5P1l8z4kTW3niGpzgqBAfhiVspU5TXo
kfXEnpJZN96yJ+r9DRhjj4efFcGwIVI0PmBXxf8NCXWno0WrwmfMZjfcJiFTvauhkR2oRqg4pnp2
iA/Z7eg9Fg/zuH9wIUj07F1Cd3P7o76VLIQop/dDsrWtbqjFSEazmHByEDd29xFqWUyY/Nl+4r+w
zT56zCJDxumYYv+4i+DM9vRMkC8TjGONYn7kDM9Ilxlnoe29Ho3fneUPnQOTxGRV6rVWAiwIdgVd
8pn+ffqfCAlMRfLSYZmHIZxJTl+1f8GxsG9q7Gy3Gi0AUoj5dl7RwJBTfkNAjZT6kL8W9EN4rbLZ
Cc5z88UVgt0/+vLVFswfERcjKhN9eiMxe74Vzfz0cYiDV46oUIfbgguZkJ7cnfIfymqJGbXSiZnb
uIjnp38vZAphJpqv415+20G1i6sP3AZd7OAuspw67Uv5xHBGmNDUwYszhG+3OB/AUyN479ZgpIyJ
hWNmyXXJbPaTHZxOMEC+q1GVSciPPubczvbirfHLW6M/qaSa7Yjyowni/cdp0IxNzs12YhV+g0ql
clJ3hEQN+RJbeTBmMzsi7mZeiPGK3JopU60K5vpLASpYkxdvtmFPq/Vjg4kv0hy/9KMRIbem/YpU
8CD1CDk8DBlNUyDhXl4DfDvwSnN4iq40d0kKhvfXIbz+GrUGNcaZ8l0Uh1772BNKL390A6lBm1Gp
lTNTvgYVoQ4omffzKx944cz4Ilzva6YZtFrq87B1235Ul9Dd47aloP9Bk7M39ywYZRuThb24WAQN
6JEAXO6GTB01obQqQCw46NYilprSOv/TGfQi/nWiA9DLJfwNJgRuZQg7anSH6WGZ8Ds2IioKiJjp
dgivBzBgveiQGai0KkdQn7uj3rjEn4d96iZ+p+FEjRxxvWxpiUpnjgwNYlzDA1JQGv5e2tIJwK5k
Kk5MYYcLPTaqbAk15Q6j+8DiuduGQ9MermBOzC4EBegLBky4NLwJmf1jYkWL9m9txnTOPEh7T8tI
PbqlBwe2E/Jl1HsStN0fwnFkSUcNjJky59/sSyjRqUwuGVAyW3M/fXQMJe8Yjvxkx6zc2Dsenkie
j7fffnBl8QKDj6n2+MbdNzhD2qF6+fTDi8w/IJ7tlz1MAmztBECaa1TLoNGUey+c1P4h06DZYNLM
/fzx0Xc/Pbw2LP7fDiwAJR8pal+wefYNRgibELUfNUFfnNBGUrjRw7oTYuJwC5nvxN4EYnE8MA2+
pUYCHS+QBwBQH76wYCFPFUt4OmPkb9GXL6j3ql7SC/c/QRZrzDbPPTrgj/t5L2oa5Gn/9RYjSRJo
ULV7afcHRNEKiJpLirjzyw9hGJQhG8G2Y+AbwXaHipRUGuwwkd2Kf9KciJ0lIEUdrceDRe209K8b
5KoTeuMoWqFL/YEjZwtWruTEcg8q7xg2DpnD434QIdCEQjg+c6GYOMGUll+leizgkwfawEzsaFeG
Kcfzln+I5hIOMg5pErEv+5t5+Q6BK8FkzFzlgcAoa7um8lqSNCLfgFeW4/3MbDYtMyx9RN5bTTYD
DlGmoH1klEwXzh3mUhYdWeNvde5SlB3tZJMpTzwmQUsXRCLuBS8+VQx4Z5ao/NbN4z+SzmtJcSwJ
w0+kCJAD3cpLeG9uFFCAhJGEEMg9/XynJ3Zie7enu4qSyZP552/MZFvauovLAofte2HpVPBizrkq
zlayCHdvjvaY3dt7jSEJXDYJMPZ74g/NXvSYiKHnX9hWH1vHhKRgQdaGYjr6QvEWgmclzM7gxe6X
rR4TGIQ8I0QYBdPysaEOUP9FZ7zq7zH4MGZspfY6pf7ISuF+or50LAcEywE6pqWucjyisEr4627v
LakArnZJgWooWDz/R2M13LS4LKwwWJDDJpBWb4g3WKfEt+FEtYAS5yyud29Wfiz5xZsEg2M3IFjX
fQZ6YWOg98J3m+pXWNVN3vP/icrLx/AbjWO9VxY50K9AOxMU3uWYXQEsBja+HSoDeaJXdry9L38e
qMaNjXRN5oHQv/dtncrz274CajCWWPmINytatjto1+PBuDrE2+/+K8Q7xTRf3pfGSrDnET165ThZ
yuOK5fTLEVQkbYPc0tZnyek+rveDRceq4TfuMT1JXGVjoU3UVRUakIQZZBbKogblpmW0uOHo9GOs
wF5OEsaBNM122rSd4wQMAwNnin0xzrZvp0eIHkyaif6yBz8T5QSyCiNIvNKKFyy2WJ4bB17fP82+
n7M9HtTRsXdE7oAACRrTDN8coR9I5t1+SFeOzHKJtGjz/dMnNfLq4aZDawKpAKxAW3fk+TFRHwTw
lTj/gAmQkztrt9ROx82iv9BnxgYGBYENvZ3AV5KFBE0t2yW7x5Sd3oRm7ahMh5wkIxADWmnEem+h
AhU65XRU34wVfkHt8g7Bk7dwygZw18yLW3sj/ZgtSMgu777kF4BDtATo3NFdgbtAARhgl4DgYbhB
PRGfKJTpND9nR6RH9wtHGx2Ecq3Xwx3KA/ZT1RK09siuqlpQiHjNYYQRqy1UlgnAJXNxaPw1K7bF
j70kI6x5ozL+e/QJQM8uuJWgVkkCe5+zG0cb8KUdQHyx5rODoqIzWLMihMhMhF8JnVImQQ8RxI6C
yAIRrQMFFikFSq7LY3KxLUSuFHC6vBlXJimtBifKjgpq9vFqoM3B+QPtOQY8l8GmNFChszj73pj8
M+xpkGkTqI4MK9pxzCobIsaKC5lwiLQrYNf88rzwZ8r58IyFBl1fqF4IQFX3Q0hhc+n2WN4PRG8m
DmucHzNatWGvgnWKIPYn5BpXHF0rJAW8VDI1FmS1RNoPdon08FKvi8vghkAuij1A14QdM+gGeSXQ
mIAnUovBjv9OkUj+rGJvwFHnvcz3rPz46QaQiGJHBl254z9HXVXMXwBoPW55PlAzdGaP0+qIAnsp
n79H4mLQL7GNIQaSs4MLKRySGCQEK723zBg+emhLcVwQrX0OA0s+A+dSyKnuvL4c28zRw1EOhn3/
Y6hFoHxKL+LnmbItQqpULz5/3aERDPpVuWug9EXL76KcV5PvFYgeOtGcs6Lccb9QZJ+Hy5L2ga8p
j1ltM6u3K1rjfbvvqLN80OEEMxyATmXV/fVZ6d2nj3WkmTzCDbRa5J9YylD0OOvWKKV4AuiBe2cM
E3fNTF2ma5Zva22P/JXF1JcZ9HluZkklwlfO7Kgb1X5sRIeDpwObbYmmAe94emc6upiO7vt24f7A
fA6eJ1aS8/dC58ujLn1a8PUYwroJC5HvMmExuspFMp2y4Voo2/sfTF2Vdlk9Z2x8MjbJG+OAyI0x
BjntvzV5BBmC2MXvggTXCT417PcexzvjPFYsULBYw8Fv1xbdrbi8lywQXicMO6IV3MIDGarj317B
7GbatSaeJrDzWLR9hArkgRqUuQLlHip9eohjdf7ukvNgqez6S2XRowdaKnSJB56WhK6GzoN/dhyH
3TReP+fUlL26i4gOic7skshoGWB5US3FNWnEW66f2ZfTnSS6JdiIGHWxds5tig8zV7OtL7pkiYw+
Vh5oQ7k80FZsKlx6pibxSNI8YBBAU6BZmSruV9JYzTXnhwIRQFqNWa5KoQCfq5DiWHdIOlAooQjs
5L6Z/pOboqbix9U6k7f8jYvlv3/SjTT9bllQy3v9T4N/cVThdUdj/oy0oGYoB1wO7uhKnys+cbsE
i4Lrl1y/i1q19H1F0jXHMmoyvC2xs9rBb55Ws8E5XX73r8lgq2xR+vra6rmtR/e17iqTL8NsfuZv
/CkzDa+7AWg6WzsrWsmz742PUI+1wz8l51he5v4QtwTcYHY13DqFgxr6qQFFjUi+9YCn7GE+Qaqy
Iwh7qLLgQP9RUw85a0BeUCD8ycgL0QjiOLhGUQuXqbq9TxUjA6whNt2o7K1mJ1EHyTQJBosCXgnY
1tuLTsYcGxQkDsNVyVQBO5f3exIHLZzgVCJGx+wwVfntBKy5iFlSBd+/FvmIuuSKpTucWKIFb1k2
l7f9oD4rc3k6NKx2J084J6BnUTIm0t9j9UZF+9ylhOv8/fClXtCnomo7ZrPvjBU1nVULToJG/pZv
0eLFUwVjPdqdbM+rOJzSNjbz9jwYN3QGdO+M6RVm4EEfhRQpOQn0cZpyhOhMQytsxN4UJarpsW4t
CClgIbHJx5WPHGBcS65oM+9WfeyX4LdKk9/fj4KK+dYhwwj6kg0oyTXD/B8s1g8+aYnof54Vyuw+
zIw9q33+LIKfy/3Aq4xahrLn0yc+ydw1c/6ciDFJyW9/XXnPEerzIxylv96yt6OcwqaEmHugXOr8
xh1buGM5H9S2qJcgIazux9JR/2MlA2SH3j7ZwKdkDwPAMhvCXFMT+4OXPwRKfshliUeBfG4IVPxn
SYQ/yeqF+IdlemINXxYEIV62/jZ/mx+cMPHpgJOBuqpyPqcWomntxnMjrJYVMFffVImCCggC9hDf
oLnzEaa6b7N/Q0s1ye0iiHkYeR2gmlRT+eHWAbvprwNJGESNY3jHKaDjINHjX7e4Hw1XmCxzULus
wpY613Jal36xHroYSzlCNfqJLQVOEkm+QQHpA5UULRlGh4MZ9vKsdV9+vSZiQgVzYESGMDnHJIk3
RFhgsU35k9gOQLoIxEifEeyE0agDD81jEmL392KF9JqwOfMkYgYV2iAkIuSL0qdcBIO03MUzuDc8
WieyH3KWZoat2brzgsIp+POpakXkuf5rAJhH+GqDAHeR6Z1VFJgnHgSoIZAcskuBbAPuJWjiLCVd
ZdGybtVdzvmhCzQrQzCnEBf/83hwJs12Mj5pFrt+TliK40uQfGdU0Z8vA80/bUEZLHxqov2bt1xU
V3ZbtzdrQM1yu48vljr7sjAMqdnAdz3/rVs/XwGcAl3jCYONwonrfDY1IOsAmsOH4JqX83IMmANo
ZChtx+KNjdGAy4g1t3Xs29u7S42WqUA0hRYcMLC+uwhiwsKvtwS15XV78YeR1CPApEuCcmjzkviY
ta2hymzRhXn6rtsIkPfrft3bc63BooBgZ+JNGkp7BdcJvljJxskIhWUVwFM7+sDzAEleNDxFsC7s
GHUv8V9slCzZE0gFzgThA74zUgI+4IcYhHwtwnMgdZMR0ZK8/FgPxL/mKcE00Gq3+vaF5iCxS7aP
X2hTsEVLtqyIOPJTqZuwLhsMOdg+O/qpMMXfRcPjkHvEnOtTEx0l0Fb1ItXMvtBsYCcGZQbnXv4Y
39bjHeBWyu7mwvpjSgwafEKXzthfxXaHhv+BruIftFdAvdhv76uYL0CYLalZWD4ddJxsI+tjox3o
7+GAbkUIZw+7y57zDAfnLxz1Lb4+UNgA2SfZpMQ1DyNLgB6Na9LYRKORHCWN/j+jRMLNlQsJbQ4N
W0RgDdlMgBZvu3k6QIVQ0QST3tQcNVCmKA5r93S38VdcEe+8ql2oLk6PeZBMYy1MsXt/QpHm6Hb+
aJlcFCi70xgbZpoatkDocy3BDzHV+XzIehxvEoyirsxLGAuJJ6FlLVIRlQDAD/DYwzpE3okHoLbQ
BJQzArlXlGEhv//x6l4yS2iTrd0w6KgZAOlvXnnSsl9hy66J5rJiodGYH/pLGh86C0nglg+eQo4c
SHNs7cBWKipGzIZKtl+4zz3J4IMVaF5AsPyLcIxoHfw0UtlB4USN5O7YQAabasWaFicV1IvBC5YG
KHJHFinZ5DgETTQc/X9LvCYcNLf2vYdOSZgWGuaA621zhyKHJGQL8hCbb6H8AnLG0OZK+8J3UtmV
e22QEksrIpGTCUsFh1oHPyBxqP4sUE3Veer2YKRBiBnBvK2CGqe3FPbOPBYoSex+vOxjJQigCwYq
zO+QfZPndQfEBg1H9w0lBTtwjFr5iKRgM2WttBhHvV3sAPM7O45aqNEs3NjR6h72EOPyY8V4ArnF
BEJii/6cx25LNPCqJhOBh/DCWs1lbuHujYy5RGZWyf6JI27o13ayxaOKO06D4yoOwxQUcM615U/1
sDOUbFoxMPkWCKy1VfsgplP6EBuzuZBHkn86/DM+jkyIn5XM++S/wObrz3CBcUCvlxxNLZuifP6D
w0Ld4NHX7AoF070z4REml+zyWyZ/Eg6NeJA5fTd+WBg7JISVbhoaWtpGDnZ4r5DWrhmDD79ewHwH
LjRl8Zf4Kx1w6HAhh/mUabN1YA5soajWi/v2bbMtRkEyQVX/OEYs6iF0rdDinHrbhKcWOuWlB1Ma
HOffA0OzbVGbRsgEePxSR7Y6Ow/3hX/UKus4+no6FonqmQz4HyW0GWFL8EUtEPTNIwatDgagYQyk
qcKFZse/kMaoKsjSYduCHlCoYvJd4fQQYwHnB0IA8aMgcyB2JyPjdkdXaVxDxyBwfanATOJxmctu
Ay8OW5plbt/+lWmV3bYI/Km28SUBcX7b6VZTrIRagrGnMyA1TKKioBKo7IEbwTDpLbLxZ/w4DL3W
qVaVLS/qhboUxGkkT8cf0TZ0ex3v8wujJeGN9Jm8G4sX8y0CWVrne2scjdLdrYBX/72JYuHy4RV5
jUVwa421+IlAOciC8DRwfFRunB0l/i9PV1STnq2OpRD6m4GC3b5T1ThhGt7KCyqAJcdiZD+uHOQo
rHgFccEi3BE4Ce9nCI0IIlOf7xQoovLwvpgJW+K7YId77TglqNLL6K2HXmouYKGwpkK2h/NLLVm8
r8PSyljWDB0ZLtwD9hGwHE86QxB1UUPw8rHroES2Dg0ZZdHX/ABsAkGGgK94VdxtujdLmzKa6aRZ
U61AkqGEYChif276qh8CpY0qP15IuMuo9k7caLwcBoBEVD0QKqfyJQdG9Dl2BJ8SPRVv8N36OCe6
KkxLhY9m5+mAPYw0fG+6P3YZWGoWYyA5+DWqeRLS7A8BXhud3EwG69q+dqPce2BUYB443xYwgIit
BRPlPYROdYgI6LYrc7fRxeQhgFIu2y6e9KelCyFy2Tg78xn+FoX1F/lUfMJ33o5YJuNThNOCCewi
lst/oLZw2J+QNgjnwy+rninWToJOlHt/4Kg//hazhK3s0snQfjs0zwb5iXRCUdDvW2mNvfbHTyfF
JHY4abh8/QlSvPHXf7nlcXBuzPFjBC+cn1I/PNzv2ywX6aI5Z6X12aHZEjRAcOQFrgnbnttn2Kmg
gdNBYgywTD2mWdCdN23T/32DFNC42YVLH0SGEXXSjAJWsofHLhv1ZnC2Q1GADAAA3PoSDE5rc8pK
f2KAIOV/TxIJ0kuBapDbBncFMQb9P30rN9L5uZCNbfCnsrTK3ffhvAYOSWez3NneDGi/2fYP7uNc
mLzvTnes5Uphoig8vR5XsfJDe9IzL29OmNrZkrTmw9lHsE1xRcQOxox6CJoykgd84tl3c9axG5BY
HyDO5kakGLur/7/V45+JmyIqMC4m9jU4wTM7EzDPpnaPkyQq34f9mj3cOYvHcNosDABNePDgYsJa
o/bA5F3DEpseaz6cD+A/8DEYP2GP0CGdKrpXYSOa0hbewKD3Hz+yYUZM3itsLNw5KkzAaiu+InQH
siiu6YTHsJR4SAYwJogVwu6ft/EynBtTzdGOYNfu9T3LPcPppjrt1ZC/DkWKEb0gKGIT24ygt0M9
F42ijtXVcIogUvs5AFKMW32oTxRFMJS7Tf6JOfAwpLTZdh80B+Yk/zn8GbH5h1gjnEuWHsReFza8
mZCbrMxmm4lNCC/YZySdMl+QgcHQLK4mCZmQxwAfhnxPDuZkcVLteyCeJbbyDCiKc4eO8AgWRPjc
MgfYBuCxpW4AazGnwYOi/03mrXUb+gAXLp+xXTC+awrFbdWOc0oHxutkA0F1tqb32sKA7D3gYWqI
1MHIArRoJAzZaho/w+TkhsLBpCz6QZzyeB3bGe/7v6bOQLWi2TGOeZrLqZnNVZS21ejBEdXY2wFn
fAndgl0e2h5A1ReBDwrz2yAk3WrJJKSOUeWb3yAKBzQp1DB4WGhTSurblmoN5gi714HAQz9xySHe
IK4Y5vTsoGsxs4SCpK50SI/koLj17RfWohYLR94FKnTLXzr3RzyMYbQ4Sw6Sj4VsZW6C4Jbe13Eb
H6h3XNx+RHqxmZEYVkhPYDKDYIiae6eeE0efllA6pGAvO5Lupf6WE+5paggJzpjV2/RVlnzNMOKr
pwM6xdj9d6ID85gvVwiN2DEhRNpzAsT2Fl0uy2W6gx//772gvGMZBO0Io2uoi6+Aa80Ng39m79mB
2sQvhZHTrVSPppDbSrPtYPxSraRzhFRMNfNrRXuI5Ug5iTd6bc4I64DKY+ZT1fp5bNSzp4WfCxCj
HrKZDnHrdTuevaeVWkRTu3daUKRBUMdAukXCIjx7UjQTtrpvu9yKTDyDwUxsrhsG2oyBF18us7Cg
vkJs2wMjr9kx87ydH+4M9UnfBQtxNffuV2PZEY9CFDAcWAmNLQhW6vYRNcpw4z/Bc4nUKdiqRK6z
UoRla6Y+jjirSLQd9Huv8CIuruJW2L0267cbO7zQM41rB8vLNJwrGxLoo+vSkix5/fUbv76mPnkA
QiqEY7ZFKUV7xPN17nymYZ7kHHPF70aMbSgBAg202uAYnPHGEy4uWvBSmBH4tZdbeFc7Dw53WGzc
VNmH7QNXYfIGJTzjOTNjxjrjls67x1UZwdD72Ge3QHh+fBGMgJsgvmKgoPTDCVBxcZYuSWCsLuiE
0UwI7zxWl/7rSMUfImv/8d0h5l5ZDtCUvMPNTpyIB9ZCPlByNXDUJeuSFbMkeSDUidcCt2x2Qf0N
+lfMvXN7NWUu9J6obw0y3SoL/RXB4xj3cbxuJGtHRaJ19DQVQXJC5N0bO44frK2CGTgTntr05sSR
LQ3zAvsIlhBE34bX4vsHWQ6eB387RxqDZ40pyHWYxMfuniDDRWZDJ7u//Rx9W2P2oQFcGemWChJf
uhd0tvzSIZxQA3ryx9NLar+jCdn8Ru/ra6JgQF1zCIF2XFmgtFAc6aGgL2UWJxrlT7s0s4incZJb
a54HjN0Yx9B1+dHAkqf6BEkfhKqh6JWtepMy7VgsdRhbsdmAKoDZJUcYexSCLgeLGv4l5skLQOP2
TJuDVTEL0d8I2c4M5JEPIyxJHx59H3CZxqtz6M9fexGq8fegz+NywFnfiG4mg7iVbJiy3ZxuZwIk
h7EXp8EBDnzNTk+BeguEixslXItIaMeq2mTlkJJtsW89A12aHY3ATUzWOFHma4cPFAx1mdMrSxg+
IcEym7O05EkUiRC50yEEh3W+qNGokxtS2SpRDQitzwrHfWMnFgZCDQb/8YLmHxI7wFI0ZU3AX2eg
I7fB7txS/HunCagM6caYpkjW8Gd+2LmpTsRLVfVMMujPX7viGm7e9l6UcdRPI0XlNUBxgWb25xUh
NdTFRRFDDZb3dCpD1Hqi0/0iEHk6L6D3rzlIzXXnot0LEcPxzM2iNQZh5rOkzn3sqOPd6FzDfR4f
T2tIacY/9mA4Z6rLTYRt7HnFp5FNLDAFQHIHa3yY9txs2LQDKsVvUlzjEDBlxizuwvuszRuvx4lx
l2JDugAAmfNcUB6N5RE+PHZbfBVuSDHqr742jJ1ozlLig+1vw+PCGcRLKV3kZetJrKdRvXBF705h
KYAchwc+DFRt8je4NdxUxvgIuT4ZwObTKSGmcQhwaUovsZ7TMykRnj7HVZ+BeQYALhJM0FnXVncg
OgQwADcvPFG/NlYcTjHhTwCd4vDf86iiNPR0+v1ddZZxD1LpACz6HO4QWDTdwfTlPDakbAbpDYQD
5g+gDVpprhMpoMsG0ezaMKMNtktcFkKWoabwBpwp+YuCrlo0xYabhnhwz/r+0zv3XXggx86tCNmV
/IZHSaCcLWX3efoxsgnaGJAdJTjdyvzuC4LwY1xS6Xdg1zrKGyyLo+NzGi1e6A+AQAFDUGBi8wqO
iTauHFFoVBbc0fIZ2bAz2LjPURdu+Z6UVybuqbZGdmzG4Vk8ayAeUKgBUMlEFH5TulDCcEr65RnE
XQtAoTgS6c6e5+iESatjuMMbMYz1CcICJAV216Ma69gPXlM1jSPrMZ00Hh7fxiWgA8tTCwFn2K1Y
3DHq9T6gEBi3sLSzSEwOgdqs5xELN6saMaqLXnrNlyNHZIVDPWRF7EdMtPHMBqT3iFrKQEdYMkAs
NefLtxmAIvwIIGdOsQDJxFGjQXdtCaDBxwSmIT00MUSXUeyOMsTFlb3d3JE5k01MBJw+zZ3yBtd5
BiXKarF/uXyw1jXF1x/+bIUHgRNlUT+Fhn9KCYI92fr0/7gLWW8AYzp7iDlfm4EFU9/fJuMghy8e
+/hkCe48EPSsOkKGJvtkZwRPGdCfpB/Od2MEHYr4BMn6rBQbWpbct15HNqs7aY4Lrx9ZfBuOAWz/
sFZiR1uf4SiBK0s4DDLHWap3Lqz78YPyeJfxVQT/+FibDLuskgp2yiBG3I4X+SIb8cZ2gEybL8Mg
SzdAWlyIYiQNUCxonjK3G73sLFD8jnInCgIIZzDCApZHCWzMgZBiDq+I7fZ3X928V4UHX8Sm39yx
F+F+fz1x9iThkAt6YQxFgnLHDqyAG4rLBq8ggQWi26JB42qT2/SCo8gZiNKX6sqyd65zZNrauBs9
NzhmeWjGB+b1wK16mzC/3rR8r1Ucxot00lEbtt0Bz3/rJiYrjjHAHeq6tMYI3iNqZsLpAnYNFtIR
T9q4yM3ONOlWHPboycjN5S1nqwhN9WEXgLLJypjKczbtTt/P7A995H5ogdPwmeMpyMZmYczzHd/h
5ZFWrOsWFjtgr4yBG3rvY0ulFXUH0EJRUMOLZ0nxUwcfSrs7EMcp7JdY7175mNH0wotARzhBvsYw
DM0UkwOX0ju9h4YL7yR8hl2AFRTjA/tog/sBW2D0pcqv6AIWvSs1bMH+P1lRs3mrOlpfkAbeMljW
EMsyu5gYy+H8fqx2eVhOEh5P/pwXA0I8SSKQnPYgOSx6PB5QHCAINaeLLZ0jtHd+hJzmp3B4J0sL
heieS0gvn4J/27nXp3My8Fk4PgFrORiGVEdOUld3it2A11EURv5VssLW7DHif/V3sL76GL+QQH5f
ZmOcHth7gTL6AlhTrQGo+MAHQnN5DjWLF/83QkBq7Xk7MOed5ROQaw7nkoeF48PFkwa9HOq3XeZy
tQ2CYHq8L+/NG3XoNjFceG+Jm51z69y599u/J2DE9y95ytGncR7hlgXubz+PXMEKMAavSrrX48PO
7G05ujOSC3iQ9SUxA7hv8Tpw4Vhj7vS3mVFO7TMUhpDO2S6YfieE+2F+xhH1snAqQgWH9myRUDWs
2sE6MsPnj8pL5x6jlbn3Lc5DxZRc4Ht46D80BukE1OTHkMBbQBePqMKi6SVzivv4mpEw2p3P+FKO
6WCozRH7mpd7bKF7CsFY6X0p8h4X3aSzhVaGocwV1SpDuzi0NPOIzRJvC3QbNdy+RTtK5AsSYDxH
QiBC3OQwvTL7fnodnPNNrFuph0rg4/bo6p6hci4Jd0VemM96UFMTIFuei4DEmbUwfRDbGbA6yI5v
OFQf9zX+0qCIupivDFt42xhIrzTK+n30mWn0bfRBqtmDGWOfOVhUxkGXnw2NPP1kRNt4TPayNfoU
7PL6rLVq+G/goWzscP8wj31TmrrbijEKWjkXqOeJ8aqGwi+E+KvsT2Ib9Ziw3QmG3O/Z/SgxWLHH
ore0AWJUvqxobH5Oz4m8PYlggkXfEpdF+wRRF47KSEwmexxa+U2qBzWPLIG+TQO24lb5+IqRxQlX
oQdeS2vbG0FjgCFCqembGagg/YgmQJLMnJFP8mExxPGI2zcyMSh5dA8XeUJgHmAkd+KHSCfbfEA3
z/A3/+0fdp19iaYtjf88QvQEUbRlkqPEAkGPfuchg+4YZODh9VgDiQ35AMyIsu1q4zR8raSpeKCR
YvnYiMX0NUFsbwSStar9B9+uFrvqQcAOawPmuyYlw+KMRlCVsizki3O/NniTmB/u76Xitj9nwyVN
GHVLZUfIqcZNqklIECsr3k86XFAHJgcUqJn4dUs6Dzux77U91yTSkM5QOHSldJ9zzf9doSs1IZ47
gzVMBvsG2Mq4xRyiYcX2tTF9HkTmiKec5hg7P1osuJJ8qrfwlegUbGmh04tZX2EyBRUmmymB59Yu
+SoMiDZSN/NNIylbuBjyzj8b63iJlr/I/jK8Q6F1NJ63Pgb4VDyOx3N+BlujkmGUoKLDamC1OBma
Feo5iD8fJ+DDsa+mH6hYKTDpK/4Ay3kNs6c7BtN5iEejtpNwrZiosqvstLMoev5jpuD3obj0nPNi
xLE972BdLTjh81W8521hQ+D2oXGgoRslHigLo5du2K8qGMxTGiTuQemd7zxMmd2HMJ9B+0z/uTps
oOKCqlIzCeuyMRBWcbdFyQrUQJjsfEBku+jplBE256t7CPMt3cBBEEc1K5J8GftcQJvNPHB5CL4r
kqCON55Mfr4lj0zuCGSgx10Tj/1LUOryAv8z0LeU3CFaSa7/y/7u8ODl9AT741CwyN/jghLAQcME
nSIx8w3nOR9VnL88T7ZBbYCZiC2cAjjQssclqGqGwt25h/+cKsQA0wEFFAxK1Nk4TCf8TvzwjhWV
nlYawiyr3Km2TDhkMA2eQQlkXOkJD94Hm1rES7X1Hbpfv53rlx80Ilv83ETJgVNHKF0PQwVlTrq5
b1AYspHztSWNBjtkjKLER3pjBtMNzc/qMePIJKgP5/GGlgBrIRNnzx7HDjsmG/xjWlhHXgqv2teO
7GB5yFDSUNsLM/Xeo9eOnjDM6d+boL0OcOIIK5xgOZjYIwo58/2WMTEy2l1lsaOefND21oW4rIHB
GPXJxFTYP+eTdAO0zQg/ex759i0YWecNtxrbZ2xG+rLYMYaU6N+WlYdfXcG4uPcVQiZaAE8/JC40
LbM3/dpHGgysm+7WAPw9XjyoiTzTUBB4qRTgaG4wmiFmodTjv4asDOKJeqATcX7TQhf2UynhIg9+
wd7ERnJh44zxw26UZluQM82i4wjnDrP7x6+CWHv2NkCcLu1Noc/pRgJ9zVUB5CE2jOhLFfBAQVgR
L0reVtEPljkQGZ1VguZv92SZOuqvvyxNRfCiGNJBFiFySss7R07uyEvqUtDMZI4ANr9/dFI9tqCI
2UiTQ1eHLOLBoYHNFL2VyjObTNolLQ5ndvigakVetXq4Q7YS71HKYXKfYlcHWskxBHwERcPENojv
Ey0FUtbhmcNJgkcV7bj75ewLO8wiKrS/X/zLaqdvv13QZTognVQu8V1BR2BY8tN70pIDj6uadOJU
Ka5YR80fbD9uuW5W8D5hZHMSdVbBWhbLRLx6F0R1CuRPDctTsWydHIp1hJ9WSn+I/Oa3ZTWuopHD
OIijsLN6NxH4hhrm6RvEDjajGBsWtsSLZoWZKj0LT9YqdXon0d7GLBaC8jC0U0jSu/5a0pzfkddB
iLJfF4U1GHNVBincw9Lm8Zi9kOIVdokYo3Fk1uksrAFxVFfafForzaycGt4TlFtYhO0sKaf128yZ
vfFaoODWVvvAZSbIcQInfY4bmLiK6nVEYEPIIUSDtMtmn9MSql7xtR/PiZI7Q9mCraUtlMSCSPeM
TJWtJlM9j5k9gEyfkBdo6eT/8jx7tYtnYEWgGhdm4ODf/epbehM+Ad7Cwksnut0sKySjDFcO9M0f
B3JKJwPNR/MI+CMTr1VnsWTleGIR5CgYrlh8mGkA4o6FPhrH1+LOzF+z0EPlBiHXfZNvgyqXhWc7
SioWTXzH1RQXj38bmgNKUwI5BvO392GJFq056dnkPDD2E4xXhIkEp5qvKRlpgUSnEzZiE5FgKQhn
hkA8Fft194ftW2ve59jxwEACAIb2jkIV1mOoORkzemoqR2UhpOR37BWHPg7pmoUNLhpHjaA+bMYC
7aY4BS8agOg6XvdvyD60RcxiBNvh0iWSK6IcwFHC+Yx+FWFj4iOa9Jtt5cSB2EkOAjibsugKev5z
r6M7FVykFwk4NDDs/NlxAjYogBPCpoo9oK0RQv1BGsmCw4S8CTwEWwghOwsNcthQPXcsd0pYJhjn
z59YzGBTg6POHKoadCKCpbijACzFROY0/16Hbp/QZ94sQBq2exBhs9Llcgn/d+hZ09YtXWPS7u9z
frNDgLzFTsvhQ+DnA9XU1ujvDQdydDicvabDWXMbdEEtj+GQJp3fgG1jMg6U6qmBepBRrOyGKksN
nNVtHlM/xn3gj4GRt+NpaZMPD7hLStVCoogW+2xXwdojN+gcs8i4VAvZFZQa3l901T27YAVGQvyF
D40vI/4LBZPslIf59xzHX4d/TAUNLPmTrVkBXfyjeefIGvvCC7E38H/FpHi5tWI1+Vz5ka9ixQP/
3s07XJ8QLgwGbg6/atZAsJoN7cfs6/8O2Q6q54i59CVb9RMb48jOzvGGKULnTMxZo1E6L7otQVRO
3B52n2cGXxhy+PgUMP2dL9q7u2Ep9pXKFLTz0n3cfo0rKV57qCHt7jjS4+uHibCiVeCAQiTKxExs
60ZfJ4xEUYgtCJj+3eG6oYrAIykQrQQ/zya/vujJoIng4vbWw1jFvsvWJXHa0XEB+hUepOtldPvS
6e85lVHWS3yox4xOoBkBoI3EQEYLwS70wOGvLdn7vs6c68bDyiABQJLobPDQvA3fhqucuQZsQVfD
OaSV3iEDZl5pnc3vTzJYytccEKPd8PXcIVolS1lKTscOpAXZaILBuT80tTFLsbZzksu/dVt5J+WN
hoEOKbLjKx+/4ZguGrP4hwCUXn+NNRyRu6cBLrp4D3FEMJs3XJJs1fk8kY480xAQQfN0cTIgs6CE
43QzNho/CGUgw/1I22CJ5eJmHqx5L1GhVJfYV6gKIcTWn4Y6o3q58bLdktCL8+QbEok60YJkQ7dM
D48RC+lCdLXTEqDyDToNFDWcJEF7wxKQk5NTbaJg4wpt6Ag8zlgsIhFr+mGogSyp4fQJniRPy2sc
LWpijMVEhV0KvleYa3n5+ccqBpMTzD5iGjsWtGLGA2s9GBRMCMIWHBvolN8JwtxdfYY/QY+7alwY
JIiCBvzaudrqA67LDn9yocfWAdwceZpZBPJSVDcqeJgYZ6fGpTcVCBHW/TQpoDrXdsOTf2L5yFGH
l/CSo5z+BTRiCnHr5SK57YUtBGsQ5TWQgLB08kSEKNio83ZLcsqf3jW3tHHpdSjD7p5QnA3X31EM
DkPh4swO+z5PAYGGBSLGu4OlCOG9vRu7DvXfmdve6iFPyXOrhrqnH0l/AMGKr9QGnBzeToGNACUV
3z4NlinJs6qbsxBhccpB6w7BOef4zi5SHApG8lzXAIm70ZsJ8AIIirYThjq7102H8DyyPzv6FeAS
0BkmPNY00xLNcN9tt6IFye+W6NNBEXJUdkCeEHkmUIusfErStjKWmXl3zFX13WqxCOAc/YVQ6vp/
DBausOTEf9J9zD6jN43zaHiQ57BXkdjBibnp5vLcwOpdHz+H96FEpeI1LrYlwJctscG42EXed81l
HhdsJvTWpARB27cg99ahuCa/qeLKMMs+dsP8uxqyhs9cwrohR19b8skgQM8ZP1ibBBC3gST8GlYh
wXks/9Hek0npVguIdbaxFotZiHvoXGEtsYh5+nmIaHIcn6IJX1yl60oZKNiz/7NFJe5cwhOWhSxy
v1V0irWwg/pUOSqTJQbspc9cRlQn368+g8mKpX5jysgdVZF6xIYOsqV2eAtgIdvLHh2uUjoSsBGU
z/eBrfdjjwgWby0mHGiFTywkjNEnIKzrxhpy0CdVvQeuCilpr0FHgjiJoR0vO4pqwzSIHJWwMycw
AgtokujJ97YiVjoPGy9ERt3Mq5bvniWPmBsfXke5QSIikYRHA/OA9kkWpPcS+dFstI1r3wElJCUS
lkTrAaBBIAN9oYsRaEdMXlc9+vFn6NDoxgZmDFVPqDS5Xj2aZKZ7AzY2gIJA34hf7i6S32OGDj8c
tzJMhB8v05BkLGCz+ZCHKmAxAATyG5id0DxAvLVj9t0ghBbxQSj5emHzxwY6lFbA/UZsCzANAgXC
HR6S5/KORy+bAE6NGHys+djQPKMbjM8Bq/HIU8a964P2d/xmldhz6mlPsLrYKnYUZSY0g7WXJjS3
MYlyoT4hsBSYVWV6GOyiLZgb+eYJmAd1G4nkrXcanlTDUjurxU+H60+7gk4EKBq+PJIKPGphozDj
HDDgFVGh+SI6pItHuYiUwxsX2N5/LN3VkmJpFgXgJ8oIXG6RxN25IZDE3eHp5zvVE9HTU5XVlZCH
X/Zee8l4Eimn44ukN2pH0/Dt2c35Bvofxl/e/92fXEvba87iO/m6bO50Zq0y41kczliL6XAmzXTW
5GZ6o7ZO1BIydzciKYARGvh07r7NQZQ083s2NL3L6Cm+7RuE30aVaoaEQJIgCZDl7ize8HNH556s
hqDNHbkE3Y60X8tjc9K/1bEZH6azlyyNlNdfCcSaAPpg46PITNfUMxaluzgEak3vMjT2SQKUnkP/
8Y7/pFZo5s8jCDOLMHLB/CLtAteNDxLB2ydQX6Xg6BRx14yxlH1rDZu5Qg5QlRNjyoz7KIzV14S3
GBxHtUUmeUMn6+SYvfQeU7P6zTLuoO1+YoGM7XrLoped/lYIL5sM7zOP1m33oXBC81mEtROzV+u0
/CHHHIIiNioQu7Tm20aWD78ZC04IfgGRBwX8/NFGaD1TQfel/dw/Mj+zqFcvHNqfQ45R4CI6/86j
g3tDoJlTenybKpguYw+EknWKp1BlMSuRj52AQcfPEEWc5VtTW56suF1EU3rWl1ZolP5mjrNtw+P5
6Txq2862u+1o9Civ/GSmbU1gJ9rcfcD9eHpn22Dei6PkpFe7JCuP9n1wwd/tRXrvbmC8Eem9auDy
Tcvfu8/SbT9s7G+90HOzvu4F/WTgTf1QrlFN0+sQ15u6N9+cE8/NfffZ/Q4w4o7xxrUT63mt6CwA
Yszpao6p6+w2Qq5rcFUABvcfrbUopoDPcp+FB5s2H4jqsxOfeYlbL9ZPD4+H4LILBrnWMkloPzIO
B34B/fTsU9uLhVIJGTzi32/q58Z68N97AqFBQTyBw9/VOQOpnD1+Mp/R7SfzMgdU7kHKISiqjGCI
Ar2J8Sj5VqUoPEDQ/u+80MfC+bphJnuLFHPT/o8Yx8ToNX5DYkPTJy4NYH3i08fvkY+Q98D+vAEd
+oy8Dylo/JMMSGlrGnq2w73oMfPtRqb3xUumQaJ/bcbY/UB8+vdBspdwVhvTuaMMiGxec0nisLYu
Nt2LdUOdGN01Ydn5kk3Nt9qNQCHkco9eM/qpVXejsVLu8y4SLFIjiMttaiqBwJdzru4yjvhKqmL4
xTbUv+EPWG/RgNkedaL9g08irLC6PpTt/N6J8AX4O4xP74wUmVdQ7tg4cdgPwGZ2Gt9TmajbHcUH
ABsL8HTj9NPfD0D6z1ct0dufhIjPONRLTHcr3XYuNpWRhE25ymfM+H4gIR6MWAmSKbydZyTjineu
MU2Mmf4EcsLKYZP1T9jfNW826sWW03CZNR7zVyRP8OIq527dEKrTFBklL/evDFqG+cRO86u5fWWP
798Ilr3L8CbYBB5+aanayZhWOrxMhE4rmfnp2y3AkWAAj8L5DUSsUWfRMm3kNvBVoTx/z0a8+vqL
34MHstEnc939w0IP+Q6z/WDtzDmrp+4zZ8i6/xq+mvvZ5g8fYtL9CC+udNVGxQvGeCY++3a3YSFc
b73t32OV/RnYAp/eWxDz9OMuya+K8gY7Gwtztte6NzfQHgiKB/vqXQOc9zB2UkBUyRHVAPouezEx
gvha8N7hpzdhDGLdRvohuMOut/sDbe6EUj/G4WcW0z34A31WMHAMFz/T7UJcTov8vfIYfweAniVr
rd/N9ASBa6aD9W/vbwA86IZOKptmuhr0t9mk+bUvGYlxiiRVOLeCqJNFePoFKQU8P3IwXvpjQwLV
BF8vB/WUgxQBd6T64vQiY4Ad5tns7qd6W4Ki2tvhlSkigtxfpOe0fLTcmQqdhQfjVFZmJpYR1xnK
ljRu5DWn8zxGPox7pqffZyFR1tu98eh59mfggFNKgaDyNHN7ZQ7gNb9wH2BMP/J+e9Wp+O03+Nw/
o8vwGs9sl0fNbOez+BnHOj5W3+YafK6+Uaj56XF56j/qydO/5brOsp4+uebogJdubpfiRfyZFFGP
j6bHV9rMrHO5U/02DdxFP90D7xa8WyqPdTZKo9gJsxrtJ9lFDIn6nktqwIsLHnIX2CQrra5/aiX/
vONZ9/Bzn1XSXaNZN2KECNXxpnTCi1yarq3TgQBx78LEOqKrMGozSjTe/nfDx5N5855LKvMiUu7u
RitCCsDzN1B2bzdZr06AGKHEG0+GG146xkiL0yRzo4rSUYO9Fskpmuh1nBqYjSXqSu8UQSFS9D57
UqhRv0nLJqu0F7khycOc/7gqs4oEBVucg9+/P1s/s9bMqpgo76bKk9Mrp0hYYxx/3OzZNGdkY7/S
45Ahyb/Ctz+5p48NH+2kgGdfioebO8G65JRo17RufxE00lAmzg0F74Be4S9KRDjwsk6LFNEAif06
B6v+Md0Vb4CJu/gesudFqi8OxWH/bDxUW/GB/WMq/5xtxma1p78tpvPfBkEtu2np8m6q5PE6mk/P
3p2Jmctr/Ghtsbj6FqihrIWyYFekxcFC2n0zZ3ivNv6SVd6pBVlwq/n8e5XOglwVSGk/crJi72zM
JhLmIgCKezCtTUxhwK+8m1Zq1+xW87bSx5Iz05lgDuIftzdO+r+BtBUeMcq9Zi3yGDKAmZ7+4Vi0
WiMLGtPPIjw+vYIZCHziMwJer/6+/+6lrnHFHsve2nF0gB7PMEjf2kHihDGBsJ6owKmywNAer6ph
cPLKo9ctE+HXBJKglgH4QYuUY5esw9uPcp0EWzVQ4eW3i+PojoC6Y+kFMPgd7opvNqcH+WrkPxC8
fhpM0UxN1Q6wNXOYd+fWjlcoAeiepQJ0VcHlUwu5LBhQV6Sw5jfFOB+lSWv4rYZM/yuJ/pPNcHoe
Dqrg0NK/FG5cO80EHAnWoSNKXFwhOqTuS9hltejwULYSP0sWFDVmoAPmdUGjwYHY3kplFdQuSEsn
lMw5aYKa85BNRrPfaPC9EiROgHIbZazCdjCeluc5ol3Qjwb1JBaZmngZqz9Hm2VycXL6LG5YR6a4
yhHN4XxntTLw2+T2LEN9C/OLSObF6xKB76n1yUfj+Xspgk7J0OwLb87fSUuOuXs3pHuJlJli7FOF
lLn4tXjpf5TtfJmiBRvmtC3uf36fd2zwVXPfFmK1THXDbbK78NiGBmTDK69LMuRDsMGTvH9c7w7T
eSQcBEi+gQnIIrqjdW41oeflxJ1cxuYr7KtKvL9KZ3xBwEcrSlDPLyGllOiezWKmgM8j/c+DV1Vz
0jj3H/SQY5KbR5cefnSFYE69BHxp/BAxOYCrgyUedFR6Y6cIKf7q92O+OnUSe7sGA1T+nU1XgFzB
O01PvdG7JaRUiP2GDcl8KJ9M/IwdFRjH3BnHbLJrAxU1jSE8DAsXlnFG34/hd3HdA1jQqCqavUFm
LBJOFgBW52VKpmcmmjJ5zXxYG65zL8XSN5vkSPNPyvyauNPu38xl9B7H7JXhBmk2+P8kUvBP7tsL
U1S9M8nAr9+XNvPN8ES4NYj4uF2Bow9hF4jNZTXJhAIvj7cSZiEspn9pxvtuyZUdjLM8ZNm0c0YG
4u13LJNQvzDrCGep8Zh46Mg2qUzMVBxJAJ1HIWskhIQJnYkH1Fh8Dr2v/gfH8sRm+VxIaaUnWY1W
uvtpsw1o6toW3yZ/KvHZiUbU3DqTXoS3ua1XY5vyz76JWIiWXmsQMo8lhH32hCFvKFFOI86AtSfv
x0l1988Q/lXdYRKfyzdA882vtkWBL7INTVS66+maEwLf9uZJhmKytWu64NJMeTmLvPueR3xKjTXy
08f7k3RRUEr9XsA2iFV+yscW29JiYnYKYoyfNYYrMy873GcKLJPy5Q6nWoG++1jQ8hFWJQbqC+/Z
8FtVpFdJZlwTiYoHxZ0THwrtp8HTkj7rTF95al5bK/Qf8s/Cu4kSuAEtSUxwqfeT6cyVp8c8ZXju
pnXZ4CV7INUUOKdl/v8i66QEAEx2I+1ILtRct4/teyCBFH4xgCnth9EFX0DzlEIiqPx0BDmaGITA
+WOo0BBkJY5IL7TN6lz583H+puMwRlGrNCfDtQ0noGUyCOFeIAtrSv2b8sra4LnG4GIdJICH/33S
ITMx03gkUCdKMiPON6Xr6Non3hL0/t6mJ69/YGdB3LsOw5aJjnfpzEoj4bQAkClfJ1nXRmrxDeWP
SxtjO1X2xpOmDVm+LepbfdJ2cO5TlnOsGQeyK1i/1C0399CejnS0XKe/CQoHVIiVxgBiexmyibC9
Pyh9M7eLVq3xapa0TKwFFTOcCRAH7fdr1s+uXf5iLCXhlNk9C27EnHBWMfYTvPznmE0sXgaVi60v
Kue0DuGsbm47aO4rtDeFb/28zsZANfHMIYBAMkekMSZruXQnTA7Q/8GjdAVXlVyOCs/i1f2itXfZ
l2jg3Fxp585tfqGEGP0s+ZF9lIBKolN3a7zdZ9DDA8QE8BPhgfeSa74XZ6voHX3oxMep2cewbvb+
S7lZ1fCoddwdZk/MqIEd++5tRjY4U7IBMiSUrcXVFMVw/DTpCKiVKrLteGmSZdNxxp2wJ8GjmoVH
m84JAZ/DdGHfizddHoA1DqDZt0gwtQ8HWQEp8dKCXd4s3p1Mr0TclPmqCBTwmhyBufLoB1K7cAAK
Dy285bM4Lh6h7NOa8t7r3x7jl0/G5+ksDA0O3oRC0YzUklIlqiP0oEHAFVT+Pv8n+phjOjp8fhbW
pZ3lcCLcVYTtAtcmzRzE5mYNu1ZadgFI/aZKqf1zYXBGL9OtY1+Thf/w9/p1nPATTf2mfs3Mimf5
m+fxs3Bo7jjM3OtfFMKx2GAXTTeJZrgMfCamF3VzK+5QchOFa6lYMI4NzdPQtBrBvEvlTL+4yjwQ
/4LKRoe/GStyJqOfqSZo5eDSOocWNp3u7R7ORmeRXuxPD9bY9cKwb8dxa7J4zlZjHUO4lepM5vj6
LBFXzecy0nE3RTo/BRvpa5pRsSpEnxyXnJWuM5fQdrBe7vtfB4K+HNbuFjQBOZi/8X3f3lSx7pKY
DQm/nIoQ5L2DvvTOQn1f3l7IBzB4K60HtxlCDkeNoTrx0s/VQBwadXX2dp1/K7IZBNC/rjj3Pudn
nXAkC/HiSLIjXyTRBmOgdnZ8HkoPeJrPRhfA7A3OZ5GlrALAgxt44LO8oLnssmltai8sZ7GeFVo6
fs7B0h3SsxZPcqW/bpPJr0FIELj+akGCCr6dJcm2vPsZXzvGXbe/Q+FXnWaOlt/VXzWb/VaLB5GJ
5Xdzs3x2992QCmP6nSubns0X4EiVJZVXcD0+Qzc1vdTTA1gFjO89d/tdmNuK7mocm191GPqZUz6A
45Q6iWsWbQtH6eNKdOrAKHDxXkY1ZkaVcEuB4B73I+6CtJp3Xde1W/jKu3ceU3M8x4mBv4a0JPRk
TLHKt9m5Cur0k27/7NOfkQskOnJHRipLAVplZuazde8L2nNcVu7tbw0+H+7JPWoRU9sNM+RTOxsf
aKat1Yd3zoQPquHls/YzWkrL68hB5B9ynEcXrmX2A1Vpo4H/mU31mt26idm3GWrFJbue2E0ZdO0I
iM5/7+m+bYXvFs/2++9Zc2hElQytTeXRf7WSi3Qz3okP9ci1bynRko33Z2OGGHisyh/T0QHrYRSy
RboEZqh82qGWScePzlh9i4/iRHBvoUFKI/cEfKLJePah1v93++wG12Gs5mgZ71fZb+SXJ9UBOPbP
iUtQq2M0MPPYNOJ/4dpqLrU5qATD/Q1bl4pI3+FP7Z6/dQJm7LGMRB7FBHKkpxw2pw73f3p4RfPi
OQJBu16dI6E2qFYDy7WoEuMDZhMAOxOtZykxffVfnwwQ24J2AB7HzjB/7HjSaiZ6pFaR4DcwgXDj
qSwE52N522Ijq8YVeTXccYWb7HnayWB24CWTI04gZm2z0yA+jBZPveQgOd9KRZh/ubqdlTzR5j0I
4EkP+QjCemt7BDZgnQTtVCXVfpWTw03fcWiHYazdMER0Bs7Lc23fuvc2HXOBVoRKQIk7+/5kJy15
ZfDy+L2wuv6CsQV69mFZX3YSsd+NQCuY2z7rnzf0mt985WGOyANLphNKrvsU2UzOAWcaxKMnSqd2
OygKr+EKkIUkzHvw4ZunMOwYSRE1RD3002BfOzQ5wG8CUL96r/GmHC3Gi/rd8KWgKzQAj2Cw4dEN
Dj3D6ebFLUsQfso5wRM+njveZlab7XwK13zsLz/rv8+fabAz5Zb+Ddj+yYx70A6JzMLwqg5vGtfA
9RSQiXcpFW3uRmVJ66qf/Ml8j1lHVAJhsBP6h4tCmkA8kux5Xih0fLLtbU1mwyZ7nNrLt0NWCMI4
Pp1EcqmBHmPfh6A89UP9c+/+F6pyry19mG8qVmJFe/oW9F0KLR3bsbtr+8631qXt0LGKAMrvSyB5
+hFP5O6eZG8W1QsMiHgUlFqWzGYWa/PEYRkfnKS+mAUZ3fn3UJducjecI3Qf61baNTYWplaTZd9h
pGSIcF7R3jAhWWXS2n3NufbzkN1qoFwCeJsYnVohZ+gl+51+4NjAEccVgcaQk2clubz2I8NzPb5c
V1Qb+7byJVyPLfYz9u3F93K3CMRnvfDfq8OS4tb9DG+/5UkRgDALlmA4rxYM2L2r7E7hh/g9T6Uy
yT+t3HuT1YKwbEpfaO+50YSgo+vccxm1c0ws8fvSwUN9LwHMHjJqgDf2bm/98fg2FOYwDHhR2rb5
e6m/ckdzvr8070pgr8iMeqB7SHmYrfCfJRKl5NBAhgL3PiM/IG209M/r+r+DTKV9mgWL5I8+78m8
dsVbFpH5HXRZsU1+p6HSN7lI7/UdW4R+un+tB/EZm4Uwd6Fcy88iUhIcVfFad8CctATSRA7XGFON
OieCDoZ0cYKX6A3c/1bzVyfCBnQWfSvfQug+x+JPDzFzcBOxyvCTgmkJZ2do5RNlIKBDjMDJ3fNm
xur1iX5XFE1rMg+yvtZ8VmPSXG7DtcT0e/vUTBg0fbMqgMjo2/rpTRYxRJ5wixZFLPbP6F2LTxPD
91LFyXBkzK6morxTalcf3Wc7mDFG5UOIbfV4YsqNmoDYrgwRgZJQytpqce4fulpTn8y7rfZWE6fY
mJ+EQqxVmeu/5Ihx1/KHNiPr9nIiQiEj7fS/Pu9qRYyfy9jM7nMrOPNfLc2El18NPpANklxEKwrt
f13KaTYRWR+AUwyG7VR3gs307dxHzk+gG6ltbMYMPZwlfkQmdra/jLOVMdfCrqEQcQCoxYKE583o
072yc5mfhoCB/K2bfOWeBdLHGZtHH0vrsTiMvv3Y/OnZqpTuU33LZLha2B6p+e4JIpUW17jNV4Gh
x7UfXorjbSnjJrfcOUg25FbaWFXX/UMpKTbgJlAtiPNI2beDJHxscRMOxHa3js5x7R0W52lQmT0D
GMLE5WcMA7g018nsY8EkpvqdBhbUoqcohy5dcTK88nspvLpoJVR7tKWNtUJTTwbWfPFjJwPYLeHh
8A3YNFEAAW5JtlDr38s81njlEp20ePNw/9Jw1aizq8dZaHSZ/1A+SSCvnnngh+avua6jaj481ICF
29yQVn/RsXWMX7arXgffQjRrqBOYgF2Xz/Kz/Gk8kzqvT/3YuA7g1GmaPDSYMkZV6VxJNR65hBSe
IyeH0Bxj6u97LG4H4n8NEbKrlmWzHiTcSrVz4V72C3tci3hcBjW0AWu13OOzLeziXY5QLwtQIjNe
FWR0/G5n37b/Oh24gG77YWg0jOhjkVnVL0a3D+5W3zKnXkkDIcmu4axGSrJeGRWRH9mqFcvdSqmG
8Ic+m7YGWhx4Il1Ec8DcxYnMnIvp2oliLcj8mtSkkVSFBeA7ngss/4XukAqVD2wBXIK1iHjZG7fe
owzKQ3XXPWmYVszsBSGPT0UsXlZaDLUKP7l8lpUgr6lEPRbEhmJXxnCUTtNdX1WqaoDvsfN85DWN
3saY119n1eeKWVt10sCPC7NhI+lHPKNCeSHtMf0jH8jQL9gydIduXAeQ07MEc1qyw2mabbRDw237
gxUFmfl2VkusKQ+q0Dd8cOudglmBfYhyodtC/7A+HmrPheLEUekqvYjBO7fU5qtAhIyouYFyjw/z
s94+zVglPkYE5Gx4aHynYBX3jFMFGIi89B477J2cYRYq5uiQesm9GuClYWFvYCZcZ6ehZ44ENtw+
IdQ+5q4GI66TV2YTsOT2Orx/oy1QQKIkWZKHJcRhIEavQpZIf5EsTJBZaTmIyyMDBwB75dy+HBt4
3mXT9ZrpRWffC3oFPF6mEwYB6luGD4xUDkHwahP/phduBU4f536k+ik57xoyCgcKr166GNZpSMux
mCbjVd3x41s5d64CVl7VUHWVvQ35bJfffUFLMrj24qFuBExnViVpxscv6RtS2qeryr2b7DgJQmOH
nr5U0XsZUO911l24vOFEokeR6pp2omb0tOdxRBVdsWmr195p8KNILb5aCV7p/qP36P6vb1L6XP+A
dbGBjqkOeniVknyVJ8h1k/ZWAhYQt8DDiULzKaIvheP2ETmXqMP4vjWurAyVQwE0RY1GeVmPlrz8
trirngdPpO+QzYe0hkgb4tS3z/MlG6fr8iqLocEWFYaapvhCTt015OCMV7mODJTWdrmpPUnIE91N
7d3eCbUBrfI72rd+fgnnixcehuz3y6vixIa8c0Xw60akrW1X9IQp2Y+t0OBYPjSkrPW3io1E5V14
CrCISDizRfMXVoRPYUCn4qnxKazabDoWnKVKxxpCOjo6ajl1cbSxYtMRnq/ztxJCkIzLU/B2S+jG
JRl4DIJeA8J/wa+aWekEXJl+Q/I7sKxaYnHlYh17+rB1L84Jg7qr8JoFJkxpc4H3fPd76N5KXEtL
vJvLl8G2Jl+PXbu6RhBeuthJF56FnUy4RC0QT8dtffkthU+mtcotXpniI7MIbM22tWQpcEK1FzEz
ntWDKCdz2vG3RGYvgH1TP3aTjbBcKd1bENJddEKElh+igXTH1g3+RqJPMw0P6DyrZrIBb6//bXxm
wfz579gLjd9NEZ7zy3RVjIyvQwLlm1aExFSv9cybYymPoswRvwFoYo9Yom+rUx02Tw/JzQ88WTGj
VOBxGk9d5UDy0gxwB7xSqpnVgQYXWlHX7fmddYbw7aG3vccNFCxMMMpB+ihEOpy1ot/vLFYPDZY+
IBV0Ysc3mk6e5d33bzNMVOyvrmMj1bgut3XerbcuFW9xOxO0xkQr3P6WY0Lo0+NYcz1Ils0MbkPY
L1OHz2w1OuE0Tpr8/hoKvn08G1YZhZcrhW+DkMP/Qs1ITsiQhD0oCSKXdo7evnuai4ZdbMBA67oK
QTk6HPE7KNL9OqFfrr9ktnnPDL6yUyIBY4+r1D3PwLSZascb96r4Qgo0jEMO77ifjXv2IvJOdlUu
xVuKd2VjV9o6pF6cVXov6yxaP1YM8enOxKZVxAStfh+/a1l6Zo0uusdv7NeAwSGza+BW5wuvHAMi
VvCHjrPgN1pazaLMs4IYp88sPnqO1l5kb8e4pORc/XSJQauxSiA9FCxV3RZDGOI7nkjBNXjNpn6j
TaeYc4Qj7W+8hki/7cdbgP1asDmC0J9t9duxaTCkUO5UksN9/VyfyArFRy9sGkEZXXhA22PMdB0Z
sfZPhWW6XnmuOV7NInUFNzdPYQuldE1gai7c/L9LOzdYgUEidMgI4nTz68q5Hhyb+95uEGkHNoVn
WVuBsiSeY7WrJHa93SoQSQ+bk0oFD09uLWqqsL5YmWFke9slpcihHjkbHrwq+R7S825rQgWKt/79
9zZQ9zZT9VV9044UdoNQ0XlUCBwGDRnzqTlVaVWoYD8u8+dJ27frxyUmxjtKNZAK3/jrMBIwusKA
ZakLolhb1HYexqNqY1oBmLVldghBtbcb3IcnSSSh4kp2O9h8VYw3DsvnUAUbn78K5ypY5ThM9ZwX
cidREVsXIB44d2mcbR+vEP/Jb6ZueDyIqYvhrSCqxhub2W7mQ4GhNcABr953pndW/am8IF7rmYL/
08TZ+7v04oNzY9VO9FZ9HqbGjioLr7D+i9ve3bT2RlJHRTakQnYeRLbLHWCMcxnfu3IeuHKUQ5VP
59hKji4VF2DzNQiwkbaQYEAt/+MkS8DVDMA6BJRRB/fEVo1k8sygKr9naQTR5Y81I2bPAxGhXV23
ngXYk9useZ9zAsUPxO0nRR57KsCH9PzZSc6iVWwk1EgFChKamxbrdDVVIJgHzkBKCpygNtFSFAxf
+DEBuvUY210ujheJ7K9jm63bJl336XnJD/w0ZEHd+1GqYsP1AUM/ZW9oLVQMlHvKibnrhRerWaJ9
r4n3GX86a/EYskPZa35mkcyItU31XmY49+I1RjYjvowr19R1+1tIlSaLazFwqo1VAwfj+AjLiQG8
zx0qlKFwVE0+ZlFfDtNsnJrHb2Z9zIWq8udah2sBJF9O5NI84AJ4MH9kOylkdRyFO+QjQUZXVhNy
7G+qVTz07KoZLkfrcIBv4QOufveetU/1E8nl9WWf/e+peicGMnaO5ndwneoOUHIO+Cb+hmoqhrQZ
JJYkTezIywqbwqR4y6UyHORqoc4kkk2PjWK/CqLE75Z6e9KOjpSL8h/Gq1/E9NMALL8RDEj5gJIU
TBrg7rfZLSDJPv/ZCO5tRoYVBjPTLxfaazVY2PtSpGygmP+0tlVk1cylCN9M1H8qL3bAKCAtZ6cp
cGfSi7Uu/dsyBisR2lGdlK+lBEOUU8XRwkvj3+OgafgRFvEQk3drnrDyvvXLrXR4SoReZVOOSQw8
QY2dwEWOVXI4T8wku4fmJu54hCY4x28jAHzZtJA58zb/U3oE4ci95/xjON54V++lXf2ON2DZ/XNL
KK+bT1mXTL3ayW6ojderPIjTum1LsaVEj0oS9RRgZNQvrwGkHrGSaSN27fMkc3Xjlw75Tz1uoBfv
LI4tmJMYrj/ZPM4V3VXHVZHTbd50SaFqeJka/lya9WtbTjUwIDC6Thft4FZMo/AJqAPMPajjzuI+
P3nwVFK44plISdXCsXD4bIex1ZjVYZjQfZNVJTQm7OHYSE3ycuigzvPDIR9r7eq7qbYcA/WVbcFz
A1fQ3sRzCMoIQH8n3NlXiW6pVnaOT/4qBUDoK3uYkUI10uSVTGgMtJjYaoHOOQVP58qobu0NG42X
4Gb7Uqz1fWQwYJGBhZpEc4eBv9ZapFR2FtIaJKMxYqIbCAFWVfLx5fTopjlOg3g/vi2EFJNxcBJm
yc6KmvHnNCwQ4VhWVWw6k7bBgcblPjph17F2YxvwwbadTCu5WzlgZOW/zckfSs9qEO1+Cg6tXP5O
lkUdLVePaL195+PMRrmwXpMa9o/Kkq3Utp+qiDGbiTc0h2Dn5cJs+zhEu2/CV5m7s+P/ZEKtWMFM
7ztf4aBn92Qn/lAGXds1HbCFzpyABWpvizFCrAiaGptJTiC5i7gDO2U1MHGsjdK1TSlc/inzMy3E
/wjLiv+aMXe5HmrDyNAU8WguLQBlzP7Je74M7jqc6X4l5y+kueTLKN790I2WWdN0dlWCKo+L1KO3
/xdJ5L1tc2hMslruWeQQG+861Diqjet3huadcBp+UzqT7DE8/dLosIjMIyVRTvS/1LLIeJxp6ufu
zxz1TjIzt1aULX+rHHhY8AF7+18yF2rtq2/6ZznOLz2mcdFPR4Z9nEDiNrWnHpw2/GX31jQZz69W
mX1z095M6lFeT1xlG4e+iuP3Xn3m7rQVCvrgc+NL5bF+R8pu9HQTLUya8qlNxxGvhnDgdvkTMUis
d8re6ZC88VCNU017hTYrtvIsy3BV5KpBvNyKzh4FZiS5q4KzMWY5YFoTLzGczQagcX35zU4TA8w0
EB43CBN8u3c0yduySh3dWvKVuZjvOFS5iSWyjKlcPuceOKEcQSzCXXdU8d1JtP8Nb1adu+ofPPD2
c9xOuf7D0StTuRkbBwlJR/LFUbRpulNyk/YDU+JHJj2C4fsu69q7EVU7/MMlZTT8M7gzTqgeuB09
hy7PUBmiFm2kAoEP5nM3yltw95dUn53zCe7pq8K9yMLL9KtA3yUMaZ1Lz4MwZUoEj5CblyzY+rf6
yes8Ifq/0RwWgp0f5htCtHvTKxyb6GFhKm/T88AMhmJZW1rdiy06zQLJ9KS9aQRGIVd3BD9yDKek
5DSRQMszjkv5rtM1l3dcrrjDrisxQeY7NtuoEQyENHkwRyjsq3iYheqTv5gMs/CQOY5RcZadUl6E
Xi5aTeEEV9mHF0SM02aRGR0YX3DByDly5ZPuqM6lldffpUuB6yzjrKRhceFbNfAopusUfj2s5lcz
oBn9vvvMaYvnQcqlePrVK31NGAwOWjJCf0mRb9PHNJARl49VzwUp2S3gfkqTYyQNfYxKSpdkjjI5
UjYSutVDtWv3wM6QblKI8WlqF2kWymlO17tixLTZe0CPPRXijAzvqrTirfUJPKk3rQvXgk3lyNfl
px1vx/MEqMZgpRAr+h0pTeXyl2hKfcww5cu8syf8crbMtetgx6RzwOG8MIH1V1fR7Mop2JwskgZs
yQzX2dJO7/2unGqnXqp52+YAJu/B0Y9HDH7ElvS9D+M1IN6AaKZVQz1VsxYiJZ1UdBwVP7lvRzDD
UJR10cjY92x0lixGps9Ydj9CUyE1kcwcXxhXyHJh8nXuvhfP6lj5WA9nSM+ySuqXmMy375VoxDof
k44yrafrWbDlfrb6YzkUDYjlMicNvPE2YBHo3jjfOMEx1m8AMDVgoqAUxSK+V50mgQFYpB4pJDuh
cVRkXZwr/pYsfp+7sdQJ/0L5eZK8c/h7480Yq/kwTphnP/zxev6QjbhtMFDgrQLlY8KUu4yfsr13
9Ug5/puLtSTdj5K/q6Lalz/0JqgCnH/zSOvOD8xMlH0KyXh5n3OqvG6Zted4J903hiyE28k6GslP
G7f62Nl20EguZk3Y/x1GQoFU7Q0TpU00OWbxfK9Gq5vivpucv6apwi3Yf6v8GUehQq/LFFbqaNNM
mo9g9PdWZzCKuvkuOY4tO0SQTo3nBpebkt15h4aqVF1xh9zOtojVeNgZCTfuv98GcODb+KlEtT37
GjMQdcyuffsLnBAe+adMom9jMwiAw9KhccyLCecZ48bLCQvsp1pvfPmU50AqqKZa8ekJ8TV9sIs5
CnwT2Eck0HQ6GNxOeCJ8lgQ4TUHVMWaOK9UhA8RVfVu9zhUA0a4bNKmlB6txweTn54MyG42zwVCE
wOefxacI1dkrGNefTtk9gdMTVMjAnR3WCLZ+qK1qdMSFQrSyGa+pKd/lWDPRfDXRJRSzxM+v30Tu
jwiXQZqQIMmr686OHQGtSz1eDAt73/3R2CRGqe6xaDgX6VyE1z9K8jHMfJQdUUmx739wfpdncOXU
4yIWmH2jM3H3baFE651jgWu8Ccy1n5gLFNhkb03orjzx7/RSOpSQMuiQnUu3+oTDbmNTXtOCn/PP
T0YGbA05LWO2z6P2U588tKgqxoCxXYxXT2WOIMFKFyETU0DtFx9Tj3ogtfqnrIoSMwtApnvmeL/N
ffhHPwer1rVzbThOlYe4bZkrFuEqX9HrrZD977+uQQd/igOdabIbuL9zGcLKf9OcW9izLxEddMlA
CQVC4Ge7mUaHXC3yNEObfLwS/3Up3L78QGRa/B7j+bCLfu5YvJYO0930PUfxWRWEauaCywBF0DyQ
LwDvoOLGgHzsGqA1dDcce69BhDP2CAAS1PMuulIMNr7OTGMGjNvKsx2E2+1bRvyapxvcAjn1pL6U
MIhS+efN9hOXbOSbDbj1qM4/OTBX0P32ks/f8082yaamshpHi6Fe6G/DWVn/v2FelUvcOvdXPhUv
XH6yYkBkVhieD3Hh6xHHcDL73WWdx1Ql4QqH20dvUoqb5DTUEag76eLhk7t3NmzsxvZzOvX7KCSL
E8OoppvBkSGIaRqqX3OxAhYvSxcP7lAO1RDHs1IOH4w6L8ULsADCN4IwGFaN3SIRrZY2D/e159lk
9QzLTydcuwVTp8Mth/d5a+qeMzsDXhzY6ffLz1TG5af0wB465une+V9h4gB7j+XPuYjlGfvFCQMr
9Znk+8EaUOmARJr/9nejNI+LZnJ5Lt97kulbcWOnrpnS6MYRq3koOZjj2M2mt2mtofFitfmeXQd8
rmFk93Jo8QyE9ruSzttgUG1xk2Niu1QT7POH5p+X6ldOtJ+rdC4+y1GoWtkLAOSD4FagnzCzXwD/
bhEtf4bhVqTzaT452lSP+LP5VO5dOZB5uZ6RO0yPV6XTHKwIrIOvQvAoiT7Nz2JXFVYXeI7ze+Xu
g5PnFvCgQUNF4uSSgzQ+5LOM6HvIEmIO5JjUV4Th4mOG6QhzTsrngHcbQH5h5rC52PBWSv6987Gh
9JsXtYFdSs2txPtUJhF2skr5sqqFJ9SusS2q8nLAc9r0a3/fDzA8/udcoeAxeHDhPEXpP+FpYFgo
ph0QixEUINRCYNNNEe5uWsgqIu3w/nuu1nZFWvhcmuqwxeVfSd18Lb+/zypv4bTNdyimptfShrkz
9xaHtLn2xzDDafWVK/3LPa6QRpOZoeICZ4+vopmnLWh4ui4fcr3XIv53H3+jv1/YM82UKqezzZtn
7+Y/AUUYVvupLEKFw/JYOnZv069KPxtpfVrIebKG2us/zFO7tAZ+Uu97bKAvP0uizhy898ldTTtO
TarCAtkzRYgrKdkRtFn4dkz9C/s8qjqy868uMVu5/+J4oKTpYcnolKpMSKAjDRMwgUpqMCBSLkwk
/z+SzmxJUW1bw09khAiC3EqPNCr2N0TaotggKCBPv75ZK3bEuTirqjLThDnH+FsY3GvMW8vLeidh
l2IHdCm4UXlQNtkCy7WRRo81sCVTo5kfQHCICXgHFe1FVI68487iXL4isuudion6JKCo249MpCmo
xzWqg0bjYglgBESKxpeGeA9Ri4LA4yfof44uCQn1EpmZ+5sUZBCwb13t++m1T+C5fjYEcACi6UOD
jSQRAIIFDkU1moKldpJwOsLZ+C90AWCE7r/vzodcRkFAyDv7Lij0g8gmp44g0dg018Qz2+8FSSXw
Q2iCSDl52aRaE4ZdXw35j4Xe6iP6P8vEoxNeD2Ul3N8Yc9nmYchfb94G2fjZ2LgEmg4dRQY7segY
cRlaEwJTjWZfoMLjoXguUfilCv3jSvDUDe1hflYDxRrOBNYtPv4XeysVzfC5BGOD04W98/XIrbVU
+Y93i+dOtI3jbKsAxIcmSh81osXl55QYp6TDPegLOR59O/L2OyEtSBsrKAHJ63KpB5uV/gfwum+j
ESVrkzQLD1u7zSkmquJIeSNYHV8EGesca8r+X8yMz2JOPOJvL9Q95HwiLOzRGNXHlt/OhlDRVQzQ
vABcZqKnasZEzkJ3MvAbx8TA5qtNKlHUlRKm0Dd7KK73iGQWDTe5/TlRSoEx/E7GEcFx7Pzo8K5Q
FgQzrXkqIhbokJeYWHOc0AjmwBpRGNG27nbhT0QzBmQwU62l/QnwT2QsIdbi8ODRoPn+xB75IXAe
Ho3QGiJuiajefXjt0B+xxZdmHQA3kOGMhq43aafVBOn7gKMC2xla55Ow/gNq6h6KOZfUCTJICRKa
0kdgvFzxt9m+HchfOkxEymYvKIGm48bvzCIY/BjMCB4mmeM1a12V3gvJlXmfbnZ2uBN0cqyn/SUw
9KLz9IIk875xpP+OTPBZtRZp4mhmXVw4TOI3TGy/UMuN3C9ywlm1ic7G8jgVGND33LgV7c1siE9v
wG8KMx55ESU35wV+Ds/+8rah0xaZpTdYqQYKgRhTurRjKCEZ5E2q4X28J5GstLKNwNEupbjba4iT
2Xv5DnEYA4WgrccPBH5WOag1nQbnb9wFup2ublugBIbI5WsBMsQEwe+yRzGXcJ4QkWeLHgL0fa9F
MY5gtJlzmFgJ0aIVoM8zxk+smQR8Oth9FyMyu0ykifDfqvE5lT44KmMvUQ4+J0+LfgcVdi0w3bAf
5JVZr0CYWczYJTKnMNlUbgaMC6JjYKV3LC9RcWDRyFBCVnuew4eBcCsEfgEpaCYjlMafSD5V8SAg
Amn3ip9LbZoQgBuiZDT1lyFsBHkCbYa6EUG3RG1uePfLkIGiZWwEma/4dTCysP3AyE9Zu001hCtY
aszqBVJJ8MXltCQDR4o+Im/d7Jx136yfZkq6DgwYf3806doxsDmSfcaJZFsCu723b7JA+AA0v/uT
dUtdP9APCNXnkBdsIiqcR2uuH57TpgcWCu0e1G8kEJXk0BjsAPNeyQW7Ee5HS9QWun2MiCLpCy2r
CK4sCckYcKMpID6o1I0MGg4JflhbwE90pgu5xnsNAlO5Xx4nzeYX9u+8GRm0z6QRuYpQkVM1wjqz
ysdHZYLMi+q3CM1mQs54ogcECoh3mO+Q01itiDpHrIuTB4VxIm+F8pjlhOBrHxuBdY3xVnAuNvsH
ekPeoanIWCE24AcArBvN6oWS5wDFwbJEC4LI97tOryPvjY/XQgD1MY6tzWM1HsBp16hV3mvSJ7aX
PRSY9Ah+7NL6uNjUm7uH09IlhBOtjymaCi5W52Jevoz70ZPk4S5Wl88N4s6XNSNSy313gKna4rEH
EIIWI/S/KZi98JOZRY9daSKRNcuV227eUEdkv8CbFFNc+nD1W4kXACAcEsK/hUyeMX/mda6gVdBl
4Jjb1gHwGuenBSbFVDKyCke0lJ0/M05KXuWcuWe0v27aEBOzV9EzU9kaePis9fubUUx8x435R7Ie
JLly8CUw2Mir6G25hWlJK9LdUu10U67AMFGklxybmeh8QTB93ffnGp0ufNN/A2gMqrPG23YumgUQ
9QrmGNPJVsEZggmyJ0TGj/11f8OKruEmnfyGPv+BwunMvoDPJDqABtsb4iquQKqbJNBfjHAfghU0
83cm6dF/W2y0dHJUhOJ9rWfwOt9QfgiRjUjfkYkH7BkykcekBM++zndOdAm7D4Mx1SEKCB5Ka6o4
hkdO2FHEpOlWFiFv3pdXyWG9chtOHkr1Tk+nDT+irKCH0qYGxovkRSWq67oj64E/IOqcVEAX3S7m
h2lNjhrdSygWHvtSHO0DZxh39peID94LS3BUJ3kKwgL2eAGBPJYEx8L6MpmFeYRmV4DT3FB+GnF9
ilgSEdgmplH4UX5iujg4inJU6eEsC6UpUtA/Es+pRazWPm45A00mw2sWXkb2YyLOjd8apPOSDD0y
4YI69aXS1T5k8hkPzZQV61eOaySZ9vuPBwdX42NIli/fBwF8j6cFZff+kw9oFagTIwGF13dog0wQ
olcEX35TYIsPkV3EtAQjjkQj929JiscDqaT5jPW1ooxfuya8TrCtZnwaIqg5t0CcPB1IQDYxzZIx
44jiFDR9Vh/efN+NibAEJLp5g911jXjkhlhr5Ehm537WrxAl2VTKxoBifCQiHBHvbcEpfiRHAWGf
A8IJsGt/pkBWERDDyB8Gkove6LKDxQ66BTGFbMVct4T+mffFDRDnA7Ugxb2kGmtuC8XaLT7Ep/Nb
4zKSTNAeWEHYWERy/pc8AoaBpF2LYEfmWlILH859XTGmOK9lD7xuzh8VAYSEhlmI4SiowtRHKVCz
1RHxi8iJXiyZqUBs4EABUjHQGRCj8N/sFJiOgU1FvfjA7xi1fRjVf4GPxuNQM7Lwvx2YNc996nyj
r1PTxdLbMBmKdpUB9YZGDdMGXuOwdUY5bQypJ7CJATBBNWt2ikXYIrYm8DEEKcwW0Oo22eO017xE
xqTB60IIEEncRMuNvJs9FEFolxDj5pgGDZeAhLnqccwRgFSSjCSTtKzFddBL0hnfqiDuh0Q03myW
lhlhqYHo+GsXz+3dRs4ID0HIEggYe70IoQKQJ0EM620tAF7N1uwRz8DL5aKAVg9+TP+km15nCypb
H8YOJGoqu3aNXnL9mBWcLSaDh76pqYdknFH5180bQWCYowsP/CSjPGmhrFJCUQZkv7187L+BKjm9
uN30Wns0QylHLwvnP45c+o8QeGacDz+CtBr+L8yIKkQJW3yKVuHdvHwlPquHe8UhRRo4+hMHj69Y
jAjjHNCQYwlJLM0HlStqFXoikotSKuDOzGTaoNZA9L9G6RzBDNFEPMXa5jFvAMVFqWPlEE2CD/m5
GB6qMzC5CXaRbbnLYuDePOyIXP94PLIpT5CeKP4jwqLMifb+Y+riC31XXBj5vMcjMWIcxeThQsBa
AOXrLMTNKehOBICsgVa+QW6DSl2wiGT+4xtqEiIcoT8QkcnH1HgyMy3RSgO04J162RUohbgZuFts
qA7uHObln/t01AghiYGTlVWHHdFrA76ZT4BBulcJVJQURa/5+yyaty0twMU6Dxh03U2GkzrhapNQ
LPys0itI7wDJ00jF4BF6Tn8hUFAR17HIpIZuXrUeq/WmR9o8vzHAlQRZEyqD0n6sexPQXTDMO4mp
nF/M0jChboFp5WsQ6gtICsruPqUx/wu0g9g7OYeiJiJAjFSlPqdPRAasTu4xSBuMmYg7pW8DLU8I
bqR4/eTLQNMJpztQSeH+YtbdlCjeKxAHRwso9Vo5KTh0qLMkHmpTm53JK7nk1R8G96m+URhrg/QC
FE2KKt3jXhH0wS1Y09tNDhcMzkGpdFwcfjAI9C05H51Xowx+JL4+ZsN9PZHn1bYGhIkUuADOI/Mt
ghSxraHf/3BvAyI/rLeXuZoznH2FnJmG2MwsMI9xa5x7mpHy48/SxXN/DYlNn/C9PT+YGIy3anYj
AXwPYbcRkTDF+QpcHfqUx1xtqY/6ESqTkuALqsZVOgw0Mha4ACSzCXUELuksnw85q86i4wi+2Wa/
v8NNJXzMHxCZkQFei27gBRJCk6TJAssNq0Y0avEistog5uGomDZ/YogiDWOWhkKBwpuFHoC0Qjmm
1f4vdZo507hRInHiseHW/DDo+KMKmz3VcS/iBPL9iHQKvzCH6JT+3ndz9LaZIrrWzs8Qa7REs2l/
DXUG3w6u+oJn1fngtSSHRSPqzSsvzmsFJVlf4NMhUfO/+0L89DL3BUUm8wzsZrgh8Dtn4QHL9n7U
VLNTkAYxTN7W6rIHOCLH3ycdPeCHHdqVZvT25LnxnuZ/WqwlnJJyPAhFOYpgxyp0hurySikCZmIk
yeshPcigXE9BRDPS9M8v3SAlCZuhwZ8mUODhqJoxCj+BwCYh4OcF93N+5qqU+Xb6VsWT/YkhUR1t
nu0Hx8wMf0amC13YDY2XOrkcqjgTWXHNnkpq9LZYcLa0Qj1Qb3IR9SmavLEU9Ex5m5s5Ngr0zeZK
XdKEPP1iUgEf4mWHcZ/IW1RNS2RmyEd2+QGpbmrCB97GguiXF2fIMaf1kcn8L96IMnqi2/CL9j3f
MFuTEllg6MYLgcwNzGYDuPT1lOBdG8Ak2O9XeGirh10t0IN8dUdhfzg/YtzSvPx6fBuY2oVOFQK+
6HcRmWnq0G7x4+Pq53Zu5i9Gl440DHXMZMMijWEX5gTigwQKMKGG0MQsOIoOl6QMxdz2QtBzt15x
k7AJ6SfFBesmO+1NDAkhBnyDPcgrB4vogM9gRqO0A4CGIUZDLhBe0bDiW3aL3PqEdGmTK0RASXKP
Ki9vgYAGbCujMZgAwM1vggzKQ+7IPMPZbclzxfzaIjev9NM1Qr4zGnbEAsCyge53HM8UUeELsPFv
Z34HxMBGiLaVL/IK+rYSkEYLPafGEkr60uURM17b4VnGzvP2iAv2XggVfwlLNbAz58+SVBHmTW4r
mmjHNc2alwRTFvjsG8VK5mJVoOCSKOIfQ4ytUc3aJOBnVyC/Cvk50mATsfTTQVUT1DxUzbpY0nws
MoVdf2D3UQbrZwCzP6w+QNiPBYGAXnNgxYpKX8GutpdPFKhTFvsvw2+MyyDMWFmxugjOoL9//isT
4V0KW+dFU71ik8IgvhbdaVxFN2y9+uoDAd2pYw3H+5REiBkWMtF/nf4hkv05NZpDlowit8nfX+PU
CmG1WdjJEu7zlAJmWsUcjzXPPbuPDxrn41iSz/0NRygVYnj6aa/reXkshc0/DfPxCoFKYCO77ICa
sowt6UKoM88+IhBw8DRREs0pUYtQc0QVa/7X0C5DW6vLHzPAx8iO1I7MfKIA03vZWIu42M0C6BeJ
Qoiq06EU1fgc2AlQqfTODQ9FYyPZ3hCKMflOW8l7e69gCKObAou+7WEOTPV18/13X+2529E9hdDc
nAEihHQE2koUtd+w4tLh5XELkTe+a3ykYfZrJo7W2maZRTkCsyiSTkVxLAX3JCFnFqJgBCDiGFJm
OpgIz/mNf1CmIB29XoZ+q/BzflLw8Y9JrAxKf9EIk3HC/6z79DJpuQI4dpwRAI93db+ORFBsCfmc
dPubyYwG8SKtoWDutEc9XDqX3OEeGIjPTSLVPLNvJLzTEM33jsw+EGNj62rRaPpyin+Fv61Zbuu4
83obzZXg/b3fSoPqqubF9rPICBwC391dXPydnLx4m4vNY0V9m0t+pPM9Iyg3uusqJ9kGubYA4vCL
gMnXFCg+lwA4dC90x4+9u8V0wZr5hPoSkU10JXfpFshHrJqii9bBWBXfAsm77gc7WpWT70qZKX65
uJvpFJ3AAAbtdL/atfucEKg1mJZiogaIk9fN8urD3ZfUhuUWgXiKiUPC0KOHYJmfccO0yvpYChdB
acO4gingpTA+k8xm9+LHruCaRyGaugMecKLX88nHkxgbmC3eqHeE6AnCuEXunO3YBHXusCf4+b8e
EWBfVIEFIjDxy31ZyMVtkAY2gjm/csmGvHh+rBIkETswhU7MJDYexi55T8iFN1kTRXrumVvCQ8Nx
/dotaelrNZ9hGk0tiOEhPeZTojBcHvJmz3Wje6WD0JDKPBrFeYUcGYCZEpEJ5MxrBD1xBVb6wjP2
cdqgOUQaACVht/bvjIwPuUYdlOjRQlQoeDxJ0WjGw9pt0J+v61B1yRj3XhzkRIiCU2MZuWVu+zJU
t4iw9LmARSNWZ/8O88JfESkexW6I76894xTi84TInwHf2aR+AtxzqRA6fAKnAS7Bkjm+u08r8znp
YamAs172HUiHMlOI1hnCNWoXB/4IZIbnSZ9y0HM+jjoTwSnVBVVc7IBCvuJTGMxBSUMtpskO2EFo
mmkKmg1COFQuNn6mym32Tw6eBtUS8aZlbv3E932xn6cufMcwHh8663tCcC/x3wDjlNxIJzA3SFPT
aADQ3uPr9igdGUQdH8OJnV3QHtHV/iGZpqkFKEE3v0SDwH+A+oHuVf4M5QNdvDK6XiofaN95u9yy
mHSF/mdIXc3IyugAHMzpqQW+Fq85hmOSAlDqSfxd4/p3W/RiMpF8eSqPbwtkXamzJ+TeRv9DtAQV
oM0PbR2zkk6YZB001IHvdG5WGIGofyKbEf68PoLCoJAgdKkzqnn/7shoWnnYuDDnyDTaB2o0PfXB
JNNdBkh9ZYHtr1oB2JJatFIZR2GsxMephDlxabdpGWwqa4BFpThV6xENqOAKfPiPPeE8tBuIU2UA
JhXeOW5SB6KRNEOcwsgZpizsAw5JidIZda7qCP0a92mk65/5XAFbYWATQkktljGs/JuvyDF77p6l
Uavjkc2vnQCHEEkVEfaIQVkERfG0wg+BvEdNyjMGxLz0iKw4D5iZ39SVePwpJf7ZQiL0gUnthXir
rvxun9zvbEdowNgl0APSHy4othsaBeAke0g1GBInbyhQsIJjGUmrCUvttwjvyDN4rHVU6TdsJxzf
ooLXALelokmGC9GDAvETy6Po7+OMGR9/zmj3OLcHasmnWaCRILn6ol7doQDo3beY2OEqoCQW13mP
kU3EekqccOsswXRsjhxlCPnMhyuIH6zKLg7Tka3sMd5MXu7zgEi4IAEHyDisqNst2IZA+wKQezY2
nkbw/udp4MJehKhq55g++MfZMumjM5q1qJonqnGZsnmyR7xwJdQFnEsFkxpkx/siDdme0NPMfuf7
9AMT7ug/G+kumRc8dAgOzmADAEMweGf2jA8lsqsfDm1s4L2+BwI85G4S6XOECHV/F1BXxqbVlylE
XzH5eEVjwlo3GFQECgoJygyG2lVhH9LHF3h3JDCHJ4HczD6rbgYNf0WyyFYaFHczv1hD9OIs/4hU
GR4DlHnIhCsId5qTKFVZ1vOeI/uyYWHJ68In9Akpb+D1MtDs3RJfjCdC8nlksLF+oSEQ00UFtxuz
BlHTCFLLv/LvF/QrBPSmKpgxUYbDXGR8yevlWeGwb4EFeCBEiXxDpx/6jhFnsN/u3jZw3ubrtRBs
XB1owwdML6g6AEQfCDRO7/j7MTB+43VuSgvfyC1sYI9RIxxx2dAVA7eeTqRTvcx2o+jm462WRZki
O7tz2T62ajVjZitagvMs/SxWBX7zkxufnI0IYof8tbE4OweujMGLCZVMdktxB8huucBg9RCk4wMd
mDIDSGP2D1RK8HCQP+L0Fq/UKDnwnNsOci75JoPauByGp8d22BmZavdgHERuVnexu3Cw/3UmdxQc
qg898zA1jukrr10rDOXUp5cneD9MeBAdLVSXg1mP3xdhQetH3Ndt/t+YzxbE5JiXzZBIM7tmbwZk
XDGPXipXk5wfve+ugvI+80u/5+jIP7hd7j4c+ZL1F3ZzkPQP7ARM0hyKPgSUxCEL4Q8gjrjdTzf9
DBkweLtkkD84L07djYk0OnBMQGxEl+Br6k7PL+f3eUoclsTfkH0kkXNtnh6zNfkxSkxi1l/rkGDG
4NuuXr2wGozRh3jt/M1VR9vHvLd8AbP84GyGTH1mS0s2t9kiWzNTUZWkmgPEfue/7RXwjLUFb00g
/0xlOhgazdAYara66GbaDo6e5WZx5yrHV3IcIo7SwuZAgsC/aLQWT4MtO6hA+vbQ4TDDQfzes4Xl
e6LLRQtHM+F+FEwDLOl04Co8BfZlMcLp3Sf7CxOCeQ+5kIolg7M/sq77y5qrg3bxC5bSE8ktRsdf
5fnGW1oafZaWPezDl1eGdXH75PJERD1X5oSRozDJE7h2xnsCJshKWqK7uC/x2xJv8r6SIfRLOrQL
XPCn17aGo6eRBte+iHyTbx5L21MzVZzjLZIZZCaCN0EoVcCoucD7uO0Uboew2jPbPOI75ZEPQmeA
OphCokqyyC31seu8VvfgXYB4smokLwveox+xyL/dFicfU1XSqfDPdGzdKOgtTaiKfb7u2TQ3CjdK
yr1+4+ES4mV+Vm17tbEB+gyl1gORPpQ5tO+StJjLUSd81HgWwuyL1OZqDgISL5YEoRHssXgc29Xd
7Zu3CEipg9EkTeLG8ZTgwb2S58S2W8V9l4niIwIzZba14D1579kBtg8b94IHxATof9Juwl3qclI7
f8x6ISR/DtHM9xLWzpvXFQcDkRCcXwN86ZrVJ8ngPkE21KMuujcu9/X6loBEO0TmGtpfkzDs6Hyk
pHYaa5g5cIGT9hYJlhdrCq96t4dDulUohfkr5p8/IAP+6R46FYQf6TxZp0cg+yWiG18lh/FYzR/0
jRHvsQAtBTVFzuZkCzo8wLsz81SZDdITguiwbygTyXoFnOCoCoe7n03rLP6UdqVsHoTPNQJX0znX
DV4vOsGZEpLeKlt3tAeN/23uPPIZFMoh1x0NE3E2IbiHCRCSUoyG/yL5P6y2nN2/oN2JikH2CTn5
UEI3wEEMcKElV5zGBbMcyRYQVWS2PWvrI9mNzDWIgWdswebM5ejqfNaf/XNfICz+emOIT+dmKwzj
nG3ojEDFglHccz4c6Ct2QzZCLkqSLrII9JBsNq9qBLoMIM/Zsk9XEmrL6TcUWeSE8WMm5KlKNMgC
gglaRP6E268eVmYOPIpBnCaUJrnTp+6Qy+I2AdEZq+ZlOTIJvHf4NMf1qXUk46B4l+Vg8T2o8WeF
AAV+4etQ5XTqHFIpXfJhWn7jUQMYwTfy23ULaaGRpYq/lDod6nG9b9jtv8vPkaaGb2s20Q1uP6es
q2aSZ+NYqB5yW9INXjVEEVVry+FEwwywJr/GGiDRmhAfncFZVDCBncvc7Us2YaPme/kNK0conBsm
LveBxBTR9rMziZIbEMq3h7eoEfKuWzdLXiFdiYbm5ppRxELHSuhY6l1mXx7S5Q+JnjXk/4GXw0N/
nRbjG0VukpBsTO4x0DIfNP1chJLzAaTmdce3SOc8Ayg00XfZwG3/0WFtIWCX+Vnscpq7mG5kosvf
KL+rZeehpka3AXJeL54CTn8SvvrH2tbsuuBGStQXYu0zsKT1jx7pYfCeV3N5gi66QpVbevyDTJ4k
s/xVq148TCgRnb98qv5Efi2a6QPF0V93f5m8/prGHCY5fKSMIPw9uWuW5GV03TzmHQQAvhuufwgw
GKHev6C/j6mSJoAVKiHUFKMrV2XDniuJny7I532f842ccticCXaTfP5wtckzeTjDSIrkkKlJQ/L1
QWsUV6iB6nN5fm1u58b+HgWcFFw95MAQdNFnXU9atwlTU6OcYFyjn5dwsYU8Bvz+iWgbeE47qzZC
7sswyuM0WkjRcNdsQLSYbZDdk6LNF8r2lYym7OGhiVRo0VK81GSLNnKDkojoPiESxfsd9eGsFEpG
0S53O2vWDwQn6k9bShRB0wceXSe1qS/LsxaC5SGcpIkJBfFocxOELOpij48FMTxtVL3CYk6uCI6a
MuGsmDzRpOK8+FptQNUdb5RuVOZgo8aF1WxrI1sJE9CbZAmy7o21bvGsaZaGHI1AlXnGPTgRl2xh
6TO8ro4O0vo6cL86IyJOyVsFKd+XE4rpQE1fFor0EKuxoDVsAmp410mk4lm+gD2+hMmCtI40wZvM
1AdkaHy3td/5HUdkorWis0xVrS+lvdtRwO2esmNMeiciGRXvA2la77VIjoaRZjAIGPRLYYH4TPpe
CRAbjxJlPO8ZCOk/8YVObJ1nQLaxhWK4AwAICL6nyal2lYbWQvoPFO/B+8haBDN8sRCOw+kTyEff
Wc3VoELem0p88QZ8ZVHrzD9jIrL2S/e6jHkUxvNrwNs3Yn5pSQt5mzpw2ShAhT9D8+3oc2WxFuYe
IRy106Sjzjh+I+nWBRSrJkMKbjqjAWjDLmLzYH74c4kaaPMShxoqx/6GW/J3SDmyZsUEtGZJY6Ji
KsdLQKbDqn/ABSSacK50rL/87jPlXeAs4benmLV1ALex7utPOVFkU13kmDmP2R4GI2P+0gzlYhbn
Ie3prVW+VvqOx+xJwoZDI5aCl1xNGNOnCJfILEWPO0Xjev8jIuivPacgiUASPCOAh6yLc9J8yLdo
qY+dfiIKugIceEzbd+e6FleA7iONHYEifj1yVSMyb/sxo6B12Y2837ae4EmZ1m56fDI+LXNfw4UB
J74aWABQ7tCSHcbILCJqIOBXcfzagwPvooMIMSwsZXo5IdTULxy7NNRG1Ur1CeyD5x+ZtUHop8en
xzvYzSW8gqicuTN4TxSvxKqNMylfZtl48WjHWZJ6BT7bx6JeQaAaNcd5RWnlnXJDmbkmrH9mnrpX
hHEbxetFPYsFbrzEZL9MZVd62aQJdQo7iol1D93GYPcjroIghMe6ymwGmQtq86cL1IluYgYi5JNq
VeGwHO3baPj3nupPjKiPhAQ6VIv3JQJbRgvoW5SaYkvYqpHutaHokWXqq/a9LbkHKnkWP9HHy76g
e0g1mN5Q0gO5G4XPoOYq4pfU0BOBGBeL5xy4mrg8ecEJ63z3z9zKC2TzYAevkr2AH8avkIirYFCY
0fghoBaZ2Yo5shoh4u7t+vaL0CqyCGnceixQZAr1VWfVM2JF0XP1Fjr+rt8c27qUYA2/mw3mgpm6
fExQLr8QfjYuc9ojHrmkEnehuiemk1GWUKmbM+TS4kRm0RPpbBJbyZPMAJiEX/BmPAbcMFXGo5wk
koLs2jzpERdpRmpSrB4YF98eJCOqfgxLDP4uYq/3HviOj56kFBxxcSPA5wpIdofDHj/vNEcnYIEU
PZEKAz8K2w7DlFfrkL5YiAAjZCxtCDNKNBNf5vj1DfllikcPaQ3WQmZXp1nz+8SuY7Z3TkwTd6l7
AfkHQv6/dL7xbstuO9ySIOMKewIcELOumbOFelg6wRv4sbMxtqzKZMmykeMSzWajQ0S/OCFnKrgu
ZOc+uRDGkonIDHXBSp/aLQZHp9xnSCWily6085MeC9K40wgfusKlPG3izq4C4mG2HEoOc+QXsGKn
BveX+W3G1yUBo+m2nFw1q/mYfTRHfCMxXqrf0LzMeKNKkBSmrUUPKQpXyzGjEo49bX4JtF3NfoIF
11H5wOhNj9JYKzjdfkRQB/gOnvOhw3DvcrbwZYPLlvXe0TTOtAiGbqPPlFjjBQaantVWLcK2+xu2
Ns25r6oNN0tG/9fVA8G4BiCovGMAk2+aJ8UHjT1lyuL7DaCOwvZ0oaR635882LgG+4/z865H1t/+
5s3aqPKhvnhclJhdw2iJigTPaS001A75G05nDUh/vpA9k0NsPX14hugXfGhJNVmEe6G+A2W4EnjP
GI4iFwAZpVRMCLk0K+/mMFIxOvCRM7Z1hZ+hdr3H3brcX5y+90IK47wa+tXRv6LqCHEp7OjBZeyg
6o+D5xpeFZPwPSi01OxuBuf60HptvluCsz5iSt5XjMUtItoiufjl02P4s17+0ySKsS4dnexCQwDw
yA3oWHw7+d3SFfcuW7TZLJsT7pR/1cPolr6OMJbF/4opNPdHwAU4G/8193/tDDsMAQiETHnE/wN6
pj7lbOq5PLaLZq7txbSMw8DJEV7yya8pQMSbOAG7hB2gzd6haICknnb9qQyMWD/qeKwLy7nXifRO
MKdBzHM3Sq6KJWGm7KNaZq4lQoDAHCYG74rjFq/CjkfvTSzJnNei2arUP4YUAcJLCAfhZVbQ8HQR
dW6qYor7Nhgd4Tcem/uapDIMmguY77BY3eaIs7FAI+UnDcGXdvKcNkXAMNYsuK3MoJOmECqLLGZW
o/ZhnCsWv2OeMqNcFy5fOcDqizgqaDzyDuaM5bSxN2ctfv+EfRNF+fIJGaof+yQoMdViJTEJQR5x
1CSkkfsksjGN8aSHj6C/AYL9wrN2xv384Zm7u2BZ0tcscalBeTPARpcpi5FgX2nUQAUcqaXLjk+c
Ayj0of2rpoC87LQ19y1HNCs0RTwVoPw1EaoG3YQ6cljec3N5j+RZxyL7go2G9EzxN7l8qyJJE2yT
gLERnTlW/586fAKlcHMgTx8eUWkpGRSjf0cmac59k6TLZg/4PBHDWT/ADjTjfL4TOtCQsYLYlaP5
6eiLCwghZKGZE9x74cKzlTI3Mhk4I0XZTc4TWELBftwuOwU3O1R3hvyHZljcJETLr1FLCyeFwTZN
yz0da9hest0t7L98MJYKgoOxFXS3547YI98IJ2lLP//chy1bfxGDyr9YR+aoa5BRl9MQPfM5P/+e
KwwJP7s7s6FfsfLB1Vww+/ZgEWRIdDAbDBGan29VZgomUPezIpaziFoC1q4IQg0k3IK6Ra20rk+v
5Lfv70kc4vsuT/eZuJx/ok8RjnJHz8IEHZYxEPpxdf/0uTbxCITwQRWmJUTG3Uad3bhVby6/XcCA
i1HOgE+11QNc5cGI1j9wtBDZM9jw7KAA5SsAPQvonymNRcpW4ieJ05SfBo8jeQC+HKLhtrRVPdd8
BRQTowBPRk7c3Deu8FhiD0T2yBVwc5BhaV8LDTH8BSg9KoEEpquNxT0G6IFUFwkhE671trjk7NpG
EX1bXhJFmB4UUVr7NWqicwfRxUYceo253SfYt+yS0s1PaXxmjZehXr1B5yCSHyUEmdg15a4kDXNN
23hhRA+wfZ0CzcAo3ZC6Qy+2iMQEeQDeEVXnDFwTFXM31Rdoq2vVUNc4THJDbsUEwier2rAYJqQJ
0UHBK2iQTQDzDtwWA8O+cisNdx9aXgVIml/4KiPIga+xSUPEOG+Wb6YUzZSIf9AMqCPUyowDRF7w
+RASDHmnbXsLeYEQOD9zy6NJkQDwB2adCQ+M0Epx8ueisCKjEQuJSOd1h8JrzZRskpoaBQcDJEsW
hoEFaTyECwmu4FEg2odmEGtrjTeiEMa+10wO7sfbUfXb4Mq4mrKdUeMxfSNPfUcda+nmNs3HSWdI
K06OzuIMchDil2GJB9jU3oZMpGcwcqkLWEvAyPFkQp/eoSMTLd3psbZRfPyfOC1RvSPpHWb0Qo/5
WTCbHxQeEqQ5bFXY2VCPTGpkyvu3RXAt8mbJkzDx43/qr/GFhZnztmoy6FJmeQhJ98xPH+Gx4W1F
UXxsxi2wHxaiBawoehrOL947xCsdio0BQr3XmmdMSK4yQHTwyaUgkRjLcBXajIeEwiBJ9HBZJCpI
O3rgBRr7PTIIg+jL8BcPkuaQgY4RIfv32YFlriuYxm533WA5eEhEjhIvITA9j1zAcc7Suh14tREN
Jikz0cfC60RdMo4IlrCQYAeianLIix9Gw5Jl8saGFMELgGRivQFN4rzc5iHYO4FcPB3oMwqL7S26
7NKt6lEFzJizIMbSl/wfXBlRhI9F5N/9D/O5iIMTqGxKWCUDnIc8t2BA5A8HSm8c3oMfPNZEPraQ
W9wgiLXoXiNvZynvgVtctHAsGF65HnjSjOHusWnsof8gKifClIkdjbI/fqaXk/tV2IuuoaMZLCfX
UBiRmfMgkzk4CElEvPHdiIizjyimx/+nrRE+hIjSeQTf1rA/tnN6GyXjAZIlAs5veyZEgLv66V5P
HTgAUbB8OdI/7NsJauQHKmwAQiVvkHbEClZtPHkbGdqNhzGi+6gx8FGDpsIuvXGSYvMT2+Tnh03P
ehK417mg9Bl6wRkTJOtY8GPAWINqMC5RKPd/Vw8VYndpXE8/C2TIIN0LLDnX+Wf62w3XPUtID5VD
A6WKqd9n72JlrkjCWz/XfUKk9yNPn99jbd1H+K8bN4SiPOYTyg0JXvdlhC5v3LdKLnTRt1iWLJZk
xqzftp+AFhB5nOMlb+3aLxlmHTBUzpoMIANg4M7CE5F3QDoWkbX/evZKtlOVvVMjN432YsCMwfYd
6nttfdl91iUDugnLxiBzGQVvkOAyfoEA6ECn8CMx0+GpW2BS0jY7dMGEl0xAykY+PahI6Uovn/RP
TUR7Th3cvK814EzuDg0SEGSnBMxhvzDaAyJg9MHVrmMfXNPI17o5Rm621AjBJXopRwgmh/vXjMJd
xOLPdY81FlwVTIDPDDYX//l/JJ3ZkqrIFoafiAgEEbhlHgRx1roxnEVEHECRp+8vd1+cjtO7d1VZ
DJkr/9F6A/60QXPkWpXj/O8Tm8QZBI2zpizZeZMg6spZJ9TlG4j21nrPXwTShN9FiTQsLTTLZCGk
fYOlWVxi2keLKBfu5i7mstOQmIKdQ9VyT7SlGr+mzfiRvRd3svE1NNcizyzVEV1vn50rOoeNxXus
AZu/sjsF01UbaEvklQbATC/YLJ64oe8HdYjNNRcOfGEFoCnNRQj7ZYrkn6CUYwBk8OPl26+SPOJU
nTJzNwmg6bqfvcii/FjIYQkt8IQtgAhkwNL8j09bk+F9E+VUD5x3ENcY/nfc8Rqv0OKZPkJ9dA/J
kUOiH23WHVCvSAcA93+HKt4mYdtgpoAuIyoJI8Eox57FWkjc73Sg+4A56O44BX0bGEHQQICIB/dA
kPXFylg+xtebSyAmk3lty8ibkv58wCp6qCYowZ2K2Ftamti7eaO+joosx/tjE5I5pEOc44CBwOZM
bqLtHoFeHXvsOBAXFIaTWEND1Rlwnw0DgR7EM/L0Q3978y4O0FLx9xjpzOtxZR3IXCLLPFBJF0Y/
hipF+CzfM0jp87rJ6KWeCiMRxaeja4j9aLT4k5YbiopWuP/O/gaVxRBM+IW16Y+YnE+sp2SaxdQO
Rc+t7CrwySxOLeCtiFa57KuoAsonKrvgGfyhIaSkBlyGx+6CZWrYJx8N8Cozf46B5w3t10ib8C4C
QYJ84Z2nTo/knfk74UgClP0lcN96qMFsxaDu0OLMqW1KNQNGkdcMPbTX7gCVuDIwCOPLAsiLwpUv
qNKTU4iy/c3p4aIImSGH9KFX41NPYe7r8DP6TjoCgGZcb6iRvez+OtgO3SWKlhcUD4HAUAsfDuEW
F0OSj0WeeLm6g9F9dt2ySdqpsAt4ZAmMPzHkCSEv5q4VO43ssJQGdLHhTbTN+D3vxX0KE58LejG6
vQa5n/RGZGup+xrN+DuBu3DQvxAoxaPr4hShK/tGghiTD6GXW/wZLngPnVlCtWWkRqok8pgh67Yi
UtGBCicW2AVhmn98KcQ5O7gHKuJynNmNy+NC4ABKcgB5NmtGI3VWnM6n69mVmLdO8oQhUgPy1+0f
6BCI3o3mP5dDMC6ZIsI+w5a7FkZ/tiRyBM8RwDgQ9k3I8oQvH3WZVyBYDoCju11B+rI6uXjvOdj8
nCBQr450n+HaJt4cRmyPBP66k9fFNwBd7WUd/yR90BGUUfWnOjzReGHJXrlDbOGGjX7zwfGXfOc8
ByB4zwH7UpTD38u7fFzNTWjREa/1WaxN7U7868XSdqIdoGBEmlOqUqI+5BQN2jAVtAUoCH6VGjjY
xDpCeIyCyOqS0NVZ32iT7FbV4hIK9wylXuQpqnROPpcDt151o+9YRLn+MH5vXCotnMXN/0Gs646S
KIxTBRli6j8nPLdrJmTbBZSyMn4iX5kOfKx8ieJ+XaFi7Nv1qCXMdNfv42MPrjz6MlNLNxYEGhup
efHAZkqYkWU11mtrB6WC2JuLQ8mIh1bmuX0Tt6V6wmmjILSSbYCcAakEOtkw58IFNJpStusrxwYJ
O0wQFpY36WwWZ22ierwPcnXykNhkBosKfGBEUiRp+K3Pzjhv6Y/ibGB/vZydAkVwReS6swkm4Pj4
HKfkjIZ9fIgh2WPecfQlGIDHa/s6bPzfqUj7VLjYIOth37kscggOQANJeBn9Zo7AOn4EykGbGKIq
ECDqE4M3MeUMESe5z+MmzBMYAV75F5xMCSuhrDfhO6GYNuigzHjcBPM2BaxPL4sBjkufEjUtOs/U
8cD5HxuXM9EB1edM7RK5QCTqJRVKaA61lFADT6FNYIzzATIEVjFnWnom9a6fgZF5N6gifl/QJ3tz
eOsuLKyv+mudqHBis8CEIYnp3casCeeLXE3xB7QA8B53QwouGOK8PnCymTJRzvpTNTFmZ6IW27Fy
0NHS0+cLoIaNPeihYDYj+ptHv0xNvhlYB5T1w72kb+e61FLYPt19O5eUTIvC8nEpPNz1k5U0aQl5
WFZ4UdfqOtd81Akaxecs/6Lp9CkyP1gqiAWlbZfzs8DDf1PZeQ8Rh/2vCqNHzXktz2Nksx5rL+ix
7mnpi32SM6+3w0Z2kseUW4K281rBU9pMbTyeXpXcHGX7jEwMtYC8hD8x74+hS+JbD+inG1MhhliF
I8Q3JiY3ECwuABCYsM8YHBoLFnRyeF4gyoqT7l87gnm40frklzF5C4XU3eUsD+znwDNfT80KVPAo
VIXAO4x3sDH+JuTd8TQsHEyRujciu+NEq73H8ZYf0y4LVyPTAx0YVklAXb8EH2ccRYoPQmF6TFDF
uIyahJfql2IcfyEWFWOCAoNF7/wS7EjOeO6MWX9Gr23NwalL9Ht6NexNY1XYA9mVFy31fmkPkFS9
OXc0k4jaE2OIpQ9vJ6AYWUJGxnmWyS25eBXWCKQ/IVnvqJNGecrIx/Z+TpXTE08m7ZIuWjL8Bvfw
C7C0et8ZAQlncAezT6SACEKy8X7cT0CpZODzgWHWye0H2CauV/VV4jkVsoMVz/RhcsZN7ssj6Y8p
vQH5ZpcRWS4KeY8u6S2JKdCF7RWTQwo8soGQGt/IAzlbJqo1+je0xXdkDojeEKVxv/AHe5qoFat3
S+QbMSdz5W2nPI5v8LY1FAFL8ZJObIZyFxKZaOXL8r7jf+Luk530ZDuNOr+bYOWYs34LU2P+p+5E
N/CONa5/jfOErK+Lw8RG/NRr9hiC5wfvS1TxQUl28XGCupcRExySzk4Mjk/6WY5v2/BVUa7ZL/wB
bqJdEd1GdVziRupnRh+q9OJofHmikWsAGIty3zYa53s0TVEgymGdguTPjlv9PPI2JL1UhlpkrHXh
HZciCuoTMJz0s7dHlHXAAOX0hxx5oObju7+ljcXZIpmlAUBh/ZqbSHRw+KNlyTgNo6khjlKJ4XUK
gzJIi8SAOcC0yOC8R1QxUR6I0v9GpOOAAYjfVbL//4vEj8AK6dg/EeTE554IxC5RyPF7xmSJAAa6
LwJkuWXVYeAtS/95pB40MziYCpqRmlab6erRDjGpFvNu+U4URhLOvXgsKyp2WypyQAmRk8APijc+
B/WqAuTitBmlP37b4iWEh41jQTm7Z8IgQHowdPkmLc2mPQCTb9EvzS/ppWR9V5M6qvoumBWzqw+l
xrTTokHzNo6KzZNtQOMc9QB9pdljykHEdMTONr85VGhmTPQpotPs4Y2QTCBZ5jjil8P+iKHBbWPe
3AGsup+HlGCGocZqzPBH/JARAjxDJUTNMCOzaUmkaYSALtVJCq04ufUm12VD/hD4Gk/2GTRjAQvg
c2JBW7Ug/9YrnWaGq0bdyjPyC0R2fVga/p3U+ile87BkdH0mm/VneVOxsu7IJ8b6eoFWfsNHQfBb
8JZ4D0YcihSU6Uho/l7/HinlS6JGG6pxTkTNsaTAKGfBDRkIl6Ri7C4fDzFIn1LAV0x1AV/Og03n
EcW+uLqHOoU4fGuT+KynYKhjjpvM9fymvE6r74szgqWT6lG699I9vxCHRV/m8rWS8V51zPtqYPAB
j3xfdkqs01TyCqMzf6huHO74+Y8/r5fSj4Oso08wAGZKBrLKwmG/SNqXnK30V2KwIntliuyQcYfQ
U49QOtLHS+eH9UdEvSDTHZmIBFQfMjusWOX4qKj8Rqa7yc5zzf1mTPqj27Z2N4Tt3oL3dNsXsEJG
GBUmVvs1YJNoSUWYPAPIZiF4K5w1So+RBl7DkALLTbTmbcy2FKEgtAbk03CxkvqDi+AnMGOg8enG
FlE2rdOb/RASdTio+1Fvfx3+fBSAuz5CG8OVanSm1z/lX+B8qbiGiCFDpBfc52b2pr3rO9am+uil
WN1KPuWTf9Jvzr4kmYHY0Ugv/OZrmT2C1MHPaoBj4M36F4lgTi3bpAxYG7K57RYijxK9tb6ot8XH
HhC8t+9wK84MYqBNvGtcLE+KNjHtbkeqQZEcsqnNqWJDCPfk3vFwAfyzp0KsnoPzb0iUw6+K3lDW
u04T4fr6mvKx8xSijJaDaclw66gLMER0rqZDdKh2ILf87xl/KYaoRpKjH9TZD6TYyRdNBDCK81+f
EZJQkKRHEUzUjgwXgd3AvpLd2021gxQLNnXNukXJMFMOBlJrDkT7zj5IlRsHntqRZkSv8YDycfj8
NhJKMxOSRsBd9eqIG0fMvcHKwuobS3H+svhwrG5mxp80V5vUE7SGhshzgCmGEUiwdIiwT2l4S8rd
3T/0UTQy1F5dEF+mCdOBYv9CAHTOgDURLpsjM5LGDSdNik9uCVkK5uHSx/SkZ9RIEB2hRnXK9vED
z6KSZH6Bi8OM3H5RB3dTYasZYEp4DHH78QQhehobAhMdNztuCVdXwuaz4+pvUknMVpKHixEwk0Qp
+Bn4GOmQ42/riN0izl8m9VxmLYXdxw2EchTNHCAxAjyuA8g5PqyNKznv6RvqbVetq1BnJcqnUJtu
CfHIJZb/emsu6szAJtaP1eP8bCMN9yBPYHcamCdEXnNShzIwcmJQrMtSmnPQlfclE9JJiH5vwXVM
3QZjE7P3tBmVQuNP8Saf/kwHjerq/t4E/XMHjGZ2hr17rnISwgBDfAp7IBJIxBrJnR0Fn3RYYXku
XA7xT7KwWG61iTz9RNRBDauZ4FtuWMtq8gE4BNQGzkp1oZ0UNMGQ9Cz7bDfsTyxkKzRVSB6vJ3kE
ZdPfF0OYnKWyrivWnmL+xFY6IIBrI2DOULgUeDlw8tE5yMqjTFCKn4mOvbAI+DkHSjQYOafszcFM
r97D+x3lubEFGrM3gZY8Al2Haa1Li1m6XqJoZu3UUZyT2z5lC3hNlOGD/hfJ6afIrEkWqRdfD1r9
494C+BscGl/kls7Pl4abNKIXS0MqokVahC5zdma++aYk+EUih5xsDvazF8WuOBJfp58puOgh7Lj5
B4cM1kIjA2HDRB383TyUqMMLqqOfC03RceiEIH7xGqHXjb4s0n4dd6lCCOonGkylpJhRLUS02Vkj
pkhcC9pZ6HwowjzMMympQKeB91wOSvP2HvzWXarqgNFAHvfK6SblSs7ypM+at1QOHQwR8MVvPRD7
wxn5EBP+INTd/cC5xyL/ks1JZ+kQOAyjuOn+GCW+x9/AVhAOBmzepNNS8BIyhI3vxHLcsuuqwYJJ
pB67E5ko4AkshnTd95memQuRirGB7z8M81vGrZU6zgy0taERdqCX9mCBHsc27dzCYDxh2i4hKVof
jrcdo4pKybaAFiNO8ppV5CPg23M2Q3Yua6ay64R1nMN1E9k3bFX68BwAlR8WHWoRbvhmZIo+sFns
pf2AfFB+AAGlSBoVEVONL8ScdkSrjLs9EfItAXtPqiXE1vY+sa9meKZIre0jELnOBr7AmoQnWuek
GAx+WP0ZAGDvKffyziIMGfuYQkizQuCgamt7CpoQoOQWJewScM7wnuneYyq0eTWHkTNppq/QjL+E
Kwso4uwWPom8M/x5qDTksE9D8FBTQrOldRj8ypxvghfjpFslE0486/uyY7Z5VeKAC9rBXMRWzknj
Jtll40gTkHLw0ugTI/bGsPMakjev8KaQ7OU9ieDGLMhudADMV8U7cl9u2DORUuLjneZzNd0cUBQC
GduINigq6luhtP9woD3/3T/emRIWeoT6AkkpQK0/w9YjeHrEpSZwIiCsmC81pi1yWIyC4E6yzVOx
CZujBDfPYqDM0HQhtSFRTmA6ZppT4STOT6+ljsrv7aDsEyuhyL/zOTZdRirZyJuIFsqww9l58V5x
HcHnZOeoAjQx3TpCOXyks46gN94ai+PMNTYjDTfzyx7+9v2e0NbZiCwgOMBHiG5BVzhpiWjlWIsY
kOIOT4275QMyld0W5bbCE4PAQcMmKqVy7fRFN6/K8znnN79MDcRL9uef7u6LARajoATsZg94xdC6
8XJmtxQ5Alz3zYEqUbK6h27tAbjFgf/jQJ38steORiom66GogBgELeOM5TOIgzlHzYRsZBK1iaVG
cDwTtUeQ5AEEJQ4KJLL8HxUtbxswr4X7OsqHBKqsHzuTYfUeIDl0xJJrC8sZR0NeaODIr6PM4Hha
gFYxuo5aYtgI61nk6cZ/ZHhrjm1MgsOyWhWYxli3dwZccdbwm3E83IkU3HayGfZn6p/QJjlc/+MV
MXPQ7EmsOJMawaH/RhcNYlGbRsyM8R3WBtNDKrFBkHnyEXLlhIwIDqbSon6gYLFRSH5X3E6sfP7Z
pn/GWoO1BCW6qJfLstE4/h0kjMWbVFGoX6+17s6MYKfsE3HgBnv+l2CNKoW+zhjag/PBl0cXs6n9
Xklj1mQaDSSkD8JWsdVoToFioqWDDW6DirMbgxqh8InqBYYjnjanGvMZR6VrROqQQN64nRE1B/6l
39xfI6IhBi/3uYe5Oyf9NY/ExqljJRTOE9Ft1zBIecvG4IBUSN4jeKJDQVl0QWFy3SLLUoFDMk4N
3XjfPxiH3/rFtsIstf6ulWm1eq+RkyM0HgyVNn0ExgEEOpJV20RJQ3YqW6ZwfKGElFl5SnvHRYWZ
oWe2jOCeWBX6U35P3X5j+f8Hlb/izVBEBQwHhwGqZrbfl7txkLJrabNWE+IfnAuxPn3QURDy0RMC
S5/8/2QXmEE7NE2dzyW6nsS8+h0iTQBhHguc4UcQETeePotuVvF9DOc36vzNkI+/8dCWPkCB6oDg
regVI6/WJkdk+pzgOgAGnpo14l302JzwfI7/DS4JXuy+o/+hRJ3pL05tQuWj0uyAM8G6Lz82bAul
HaSSMCqp4iOIwgTxlrHRyJwz2L2qRCcApcLjTaq/3QcFc+XRl5PxkCMWYmbyAhCvvRaAfmbCL8Yx
Dm2wgKZ+Tp5p0WOhj/PhdYFxhCXV7oLHCCpA2DVhv9jkL07fkXkK/EesAZ5QmUlY5tXlhsBIlb4u
HpFBiBxsxI0uydtmNA7Ihvb1pQCYcVxHsg9Uwym4Xl68ywpKw3lJ4Br8lbhhpCDpP+TZcnvA5jja
Q23frhDUs6KXPswWZ7NJO+l8eZ/PwPBQ8xTDAR9LxCqKKGaBewG/PGF1b+5HSPJbqnRXyBxoAsm3
+tMpTvBICuwCsVAoNZkION5xxiRCi4wQDQ809sryRMkAg1umTok1+QEsYEsBCOWQryAd6dvnCBy3
6Xkb1eEA/F2zysmQmA/oVLZuVF7UTRyE44IJg5PxDqCqAE+mu3rCl/D5Qwpnbkv+oE8dwZJvJqAs
hKXsWQQkPNxX3DXeBkSW3KiOdANyoW+2Me/xfgFMDlsMkRici6hKWNTZBfMjvL/3dCSQgjruU1x1
nu25LX67Y10k/GCuTkrkSJA0b/agN0ewP0ZDlm8BkLGV321eyOkd6cBemrDKt0sOxChngQ0NY4iw
r0ZYZ7gVOcnjaowPHGVew0gY5EHNNeE9WpurNyqDjCZxH1Pbv6Ss0kdQbjFojQobJXKA4wEJO13m
jh79POLuwbRLKAnjpNNBJz56L215BAfIlcuvpWN2gVxDPwbw9S/5piMsAEYtH0vwzLysbt9ad3Zj
giLzTMlWCLilkkuJNIvR6WKVNm5ga55+2JYfyz1s/nEQy0MR8cimy1L9DodPB9fIxxWa1J25xsu1
dU3N0mF+Zf+9N/9Qnm6YLT/kD3O058UmOn3VsFErsx6rAscT9jwQdmMKBuCiYUnVTLAd3eiF7Iya
QZTN85rfHEmrpHqtvb7bc3Kb4b5xH5ZOPgNkh7YSaSXXBdZj7l3vRJOqCP3AVUf7iUfYZ1YewG3S
DVKRzfRMdPQTIFtxyhGgMEKMNpLGCGlEJQsaF3SfVGI+9o01B/R5ILyrT7ADHCARc2n28H8Yb1vQ
NKEdfzh91bVcW2DZrJISKVLARxwXqWnC0V7R+i0ibE8i31mDwULBzGTJyq2SiidanqTx58TCipgQ
Ocl8DiZFK4MvMI4CMo0ngBZlkUHqZK2bH4oDRVduTk+S5F184A0uzeWkpvKB+dvf06JA+4vmE+7y
E8V2BbkdL08muekewpL4D/uDhhZ5NjIpaAoOGpiLxigasmdwHcK3i+AweFoMiAPOv/iTcEpTu4An
ZyRPOO1MH3OyT4WiHwXMx70HGqwszmjuI6QONh9OFUoMxjBCqus+V/AK4cs6XclkwwGL3ldGtE2O
MIG+2GLcfEaUDusyxXn29IJdFgHMuEsrZgUcrl5NOYcWQtjxXbGUznFuch/ACTiSAp9jomhYVKmh
lUnuz9nu1fGPZ6oaYeMOf3uJfmxRgZU7+Chn3/FCFKjIdCGSsXYhIEEiB5rQmrVwrEKOgBZyP6DJ
/RO3QnQFAQAgRfrFMgKg3N7MuhR6CbSqcsg/PZDyu+949BHhgZjMmmhzI08F47ULOnjb/lbb08Dt
pzzGqJUeRXjffk5bVN/U0SFRd4QnBx6zWTdYOEEx/GziZsywnkGHLjI5EjxuiOEQwuCb7ntX9FmT
64TOIvu8JGORpqfGmmIHDDm4hyIotsye66vbkHCB6NLgwR+4+nB7zkjAjh4TA1zsZsMhUgaHbXgA
liKhSCW5n6KLyg2mnftamBE/HtUBgQcYuj7xx5oIeZI0Num6h9aIzIw+FZzaPyuKwPYxXwNaOwP/
68bPxXVGfvZVGFj41sRpuQvgIBIG8GRRRYZqYXkJRCxxaxEM8bLcZkaazD9VYUnc42f4sw/kZUCZ
koB80Mj8UGwM6c50gO1SJt+c7IDw7R64Gz5WEV/qkbbUjwie+53gquckQQAqgxIRiZcKmV3Lyyfx
NQQpEpHD3sTwy5b13Iq6DxG5SeUTCn0CZEIACvvygatCfBSRdGZzFoHyvs3IHkDF/CXDhHPZJQPj
2BKUuDIwTSMGQJkon/SXI91El82GRlRxbGzgBQlRpnACC1vt9TJ+OQgfRxiA3S8Mqr4iCkr2i90v
MDPa+3xt2hvRa5CeavqABf/ysxYc29j+4GxQitgLuJ8TcWS9VU2yyRe16MY3R6sVyRb8UHsV3/ft
Gujha9nxW9h0lXccjDfM6byBD+I3m2Bso1kKpD44Fkz22KRurwrUHuxj7MRyGljff1XMPCDYMm8B
yQZJyW2jos0aSKJSM78nZ3JQZCfnwrPbB8EFCTNjCqsv650lrCkaD/gToCQ0Al4TMsbxw5Mgf/Wr
+PSmP5hIL4AjMor4OLeo4np31vfi6ycQT9WuwbNK+oQHyJGpLw3fYqvhYz+wdrjoBYRP+Bp8Ft0C
Z+24v0Shyxnq7TwzYKtIIVdiiQNZDgA0r3MJWfYS9nNb8uPJzxEpTE3cDwZv3q0coz6PVPz7533n
BSVVo5seLpHE+Q8l4n2PiEq+CTfHHZvtzzqjtGJxCg4DMpu6dUfcBhJWoXw1iU0C9qf6FqB4V3ny
BpRd9fGofZ0tviknx1tmJA0B7uwL6CF4l8GCt98Foq5PhpkrMbcPUB5qj7af8CcYsAItCOZ+UAXC
EtM2QwiQkcFJIDpFeWuqUd+4GEyHrhiykFHp+6uHqHFGcQS/2ZK10Ig+L085iPhPRvEPkqjKPrOr
IMpE4TIDeJfWr4Qb0LIQb9z7Hu6G6LTflJg06gNTVOVMunA4m9aDIujyEKG6YTHBY0CwKrL3OfHM
yQyj+Tx5egZSvPV5jZVjbh6vjPFMjZzkPGTOl/hlOB1hVUA1M5kH4h7hbuHMSvpAlSkEbIoFgxCJ
M+aNz+I7fE2akbFs4Qpz79W3egZBC3RXxzieDt/w83eNQcU1BLg9/85uJVwr4oQh9IbpEh0haQCI
9D7Ei0njG6laHuZ2aK3N6LFAKG/XkUg74VTNPimHgmw2x5K/qUmWjfsfX87d+g+TE1k3IOtc703f
v+EnCxREqhoKV1D1ZkdbK2pQjSpmHmCA2qfX/1jMCvLqQadjk+mQI/gZ5wRWgshjRfkRUM8dxTd/
sfocSsZ2YGPNCjUis+UcxAD23HkiwCXLuD2Zft97pQSvJdqYHZJLxx3x0ZgD4V0DCqdpuUCu8EIV
EVWwUSS+PJfEcftXy8Jeji0EHLQiigXNKX9aUS+MqvxJwfsH3uvpERUBYDGuuGjXST5ryBolTOSE
lPgxoYWC7TxhcxZ/Fx009VfoyEt2vh7GmC84Q/KbNcPN6Adfh9uP3X7JogLkJ6zqcIxzwsMYC38H
dSw0CtMGoSCPk2HnIedIlCoOWtQ+G//qkn73eC1o6aBnJcBSqExLzf4wqsTXRePpLmJTRRIJl/KH
CkwOCfcdWZfMWEh1oi5GyYPIBXRmWc3Rq34Htpav4WM3WZlA1GNHMTCEY8GDv/0lJPTKGG2xnrhg
IUqkY6+EihIZtNCZG+esOS10I/sLg9XDMY792iu7uVraz8lr9pcYUGVv8fIaY5A8lv1q++YB8Khf
Z4Idt8zy5E1C6G0s0hFpN7AGFCi1uLfSBmmdlyPipAth9h4/ow/QEU5/Nkz2kDN0/cvROVisgP7Y
Q57EtRIJhkzn7fRokrtbr5EqUBXOdwHZxpSREasVPHBbd7MLSUQ+X/eY9SOCot2n5WnWil/wRAg3
oVmflWj2WK1YwZCU2WRQ1GxOvjrlU1N75RGNM1YQDtJ94RdBPbseusYvwNZSfPXKiU+WB18AVWC8
mADa4zPieIk3A0IUBS2wOepJFejpNS3HtEsFMhC0oOvk6ZtWJag5siY+4LZ8kV8DiCR9uxs2/tc/
cw5MMQdFQMRk896mvZ0WXNC2HHTM6WSRoWTnGuJp//pPzkU0Zr2xnaNpDdmm+Y7XETnH41dYEyZ8
PgI2IWM64E16jZoxElS15sxlVeMbecwIT7QAIBMU2Ajb2NiCWPQFZldySEQN2ncxOaXV1mA5LejE
hkqlwsDhyStIYFJJ6iDB6O8Ci7r6btuDFvMXuI9Hg3fLp0LNvx/4Wc8x+icS6CcPBGwtBy5wTkno
fEEj+z1PKKzcAiFWytyqYU5lbqstq4Xm5moCKgzldb0DB+ffOJD9zMWDg4Vml/77D12ytOyxurO+
k/LgspAt9OiGLP0Sl7Mu2oxQWMxRPE0V0glqe/OxweyetVO1PrELfCNEsS5q3Nb5IxAv5ChNcm/B
E8MTAEaQx+WkCAbbO34+jGzgs0hHGINuHvdXOOoJPxeeO9bOJUdue0RS8wxy3RocCYiylVk3eUHt
1XYzfYg4Q0ta4N2Ee84YAbKnd0/UbeG9d1zxGb/8n+j4qUjjhWKBGVJscpmpUu5ZkyNxGgUNlthi
vBd8DYoK6chhl+1bDqCs2K2eSwqx14Qjkqvfs5dEYx0HQ+pfB3YP68G/D0q1F7EQSGxQlUMe9Uc9
LKlYqP3HQtPtx0mQNeQ9YSw3sy3nDadGpQ5u0wh5IhmyGIo5Sy23SrBlIwVf31DOuwkhnEa1MzNd
fgWs6cKTTQIxGyfp6rE0BFgExeVcu6JWgVJ5x1yneG/5KRyX0SONruOIBjc1Rf3hCIeA4hDelo3h
Qi8RxQtuNbtv9THnHL4g9gByiBZEytAGgFL4SldAlUshnuiY+yXfjuyo9PKpzDT9Hg7ZZrlLmYQ/
f1kHSzwB88cfrh9krzw0+li0HjVibyfJiiGcPdgQ3KsNB1kFPQxN+FlpHUx71FZUrhTf4DWlIZ0f
/6Lv6/WHLf9ICGZEo00iHTQEWWD/XyEWG7ytmCPzBVnfnzQFy40FznxOse+8XYwN/tdyAo4fOBG/
LkGVzUuMlyOmSiptiJj6dNYFrSr1r2Wk95InSkAgu8Z/4ZwAl2Ff6uwzgxVUEliG5P6wKyiO+lgQ
b1UNK7I3AX9Za3L0W7ILhH1fikBGERuIp5+9DZyRzZIoois5Vo9UWcF4mok0f68w0ZIB1YddTD9R
TSLwywVg7jjcIxf44up1ejpcQ3nkxb6NyvEMjCcBRvHRJm1mLzUY6K6pI+HgLSnHpTuTXRO8DJoG
HjO7HApXh4Ugw33IGk33VQAD7FVRgdiX8RfPJYoA/sMUWCr5+mpMuPRBG6KE/aJ7eTvH8x/wK0/C
L+2sx/IyKlG4skHRPB9ePJJdiXdugYkIckHtiuHRMbDhoimDThGkR2VniMJ4lc/uF6SbhwclGMId
DJkI7+ZseOiTkCWRvcRJFLWyzbBI+Va6gacyDptgML2c+OoEVQ9ne2A6Wg5ZOkAlzNTgCzIYXxtF
WKrB12SV/UfQIz/1aCbKaM/B4c+clC7w/fGzK493mg1Bpfx8fI4EG0wISlYkHFcAsq5eiNykOCpr
7t8tZl2GbDFm8AAcqmzGazjHqwEhJJArKu7veAr70N6AUjhbtiS02ffJF9QeuQ1NRdq4CPGed6fr
BLVpuc5MdqoWpwgJHbSG/6iZQo6PeAAyvB7nKK1yCO538OKZV6581/e/nDx+0sVt16ca5QyaBJ0R
JOohaHscEWlxdPdwWLO5u/uiJafNhjFYq742MQls5eAwqryKOfs2Z6nAWMviOT97TTytrcCYqGve
v7u/zkPK0Jjd1wY8MzkB12TausBqNnucZh/pX3ENJI1MC/ZRZrU1hdmGWBCwAsqmqOac47TFl1kM
y9DagYd5778n92XGyiiGHbgoR2c5b3zSXf61V3fue0og2wQFFsegITsDOBNLFK1onLWvFiMyrPL8
Ma38bEkpMJGvt6CZtQssOCnxcph+pLBhkh2iH+EZdEB3I8QeWNfpsbi4mO1Ka4o2KkSuMUZ0leXs
HFs5SJkDeRYJVgXxHgyXF+sZR9VMZERSbJSQ7mFSXoJgNKKSlOv1s4bccX75JiRuBQxIWKCcN4PQ
/wdDvDh7dqg/zCNglgCeuFi49xwhdyT0jgqyosQMSEi1c6RniG8irElNqP/Aoq4W4usCSrcd9QFB
VPgqICq0KQhexKE1+oZldnZ6ayIaWPuqHXmEHUlgV9fYlftboDDIcMjBrEkIsMJZuZy66dnKCvsf
pFUozrkY6l3IeN1G51AAe5J1ebhiTIHOUgDeGXJKv58Vx3vunY9FgqUFRmKtHN4MvxIYNNfOeddO
zSkTJdp3uATZX2Ne8XMKR4H02UIOptvkMRThfanqHqBu6bF3UkOE0eevPxOhVYbF1gSA2cT2UNpy
AqSy16YJztJmQrORIzWrQMEpLwuYPqDftPQBuAdnR3gzT4IvIbxT9myXRPatN8HaVK2pcP6Qn6Sj
ypPc44Y6vdalTDCqRlv/4nAXrTU2ZtCkK9v2/j69TOFnnNoNz+DfVzBryOP4g4rjs6NrPdYmA6CE
9g8RlLkAVhAd66zAOyERgaF2t8utOLT8DZZrHGEJ81dPccvWlhN5YIeji/31ywCjEoOkQ04+GkK2
rfga3MErnx4iDOJyrCflahtCqpWh5POfeHNZoSJE9Bblmkg8wLSWLHB+zhQt1lZmd8DyJ/USbEFU
4m1f7pRH4Wu5+pwrDY0YEWwy1A+NPV7feS+hzviLontBVAAOxV59CajLFq7yFonXPZkv6/QmQktd
4NUVJs6eawD/rcDsXG02ZRlAfeVR7cKTuzm0dvqw54jCSIfW8WEvozL8h4bFaeOBqb6oZN9dScf5
B43TpgPwpjtmcE3YuVPgwF1Ei4WLle0R3wOi2FjD3jv18ACOxaLDpaEajnhnt0XtzeGtF60p8ROH
5tPT2T84ZvG+wuJCVDYe7VbISaXsOt4yhUAh8DoPp/fjtGdHqISXAsJKjQsvZ3R21MOVaOtbckdV
b46phcLWA3qBBfHnvZ2Go55QcCBu5PeyN3yNniAaquOliIwB43dPvHZgqQKdIB7GSCuszmagTC4i
WDKdj5ncHKRf1N9l76EYiQVRsefpZ7oahJ8lqT2oxI+8QWwftyN3jdCRwkHpyfXiqU4RxADbXx4e
D5QEZrEu/P0H2qazssa5pVL08cUaBFSA5eTusmDaDIMzTEL+g3WcRQK3YcAy2B2H6D7hNL0JexQ1
IpzTsC4LyI+uT8nds/ZRSYtUpvCpzhaccPrd8RRawJ+s9qr//JdbtpLFKQfyNGadQw5mRWjIouwe
L4mAixCisc2DfqcS7GjHybeOP8Qqys5z9st01BAatOLV2uLdW8Oaexy7OVVfvCOi+NpaKnAMW1ZT
lojty9r3+CEyDziK6aDgA4hd/0hDGp+ks9hH91w/7jFvA9gogTnBhhW5s9e23X/woGh2puFUSFAB
CxLRR6TIuw7tAbxl5aO0sJdE7YhsPow0XEcQamvCX+ts8R4WYbZrpw/ymMhI4t8ftouyEiEzmLKV
Pdmo9j17eCwxp54JU8px1x7VSCGqPSXa2SUy3ZdnrzkRlbxtWTg5IgPHwK+ybfZY5358QAQLnCvi
BwJrzgjIxhEW7M4sRFZ6qkbYX63MsCYMO7zailfDf7/Xne8C979Rda1xlKKMWnOgj3+7fvwhl53I
dpuQhU/CbIa8UAH7YrS2v8PvzFxcom8geqIfZ9wc5YIEbMq6/hUUknACCo/LjGv2mUA9W8byM0fj
Fxu4iDh240NwhBjcdE4wrRkp8pwOlqStuWILugiPckRJ9f4d6awjPIgeLhVe+UO+KLbv538kndmy
ougShZ/ICEEmb5lBUZx13xCO4Iwioj59f1kdfYY+fapqK/xD5so1OJKxBVkVYTGphSD4vwNoJOL7
+6KIB78BbBxwIWwPQdfAylmZh9sAiosnJ86DGfV3XrXIcIEVB5dHccGbUN7wqUqQF88CerzsySig
kOhCIgFMZqj0L1yhG3XT70aM5GFp6lHpEjGCVS+jZB/k4Stu37hKEuGoBsrEcgzyo2Cee2bEfk4y
7+69VrkPZfpHbMnwmDa8IbxscL1H0/AvBxQPQ8YReCwxuzBT6JSBhuiaM4cuLcL8ov+dnrwfomw+
kRa4P6JYw8ccElZUwU4suDg6TmvV7kGV/9MWVV9HsAxdkiBQvDoxw6cnxs1FZdG2XO48uMknw5kj
olBcA0ewB53/MTTmxxAv5zifQwxjNraFw8yQlEC3C7GSxYwThEHNxZn8yNKdPnAweFGP8Zj5SKNL
+CGqK+PnthdcCQkmsE5rUjh/RtwdkgIUPF38vJOalwIXN8x61UTD7INf9fLdJAuAiHBbBOBAH/kl
y+QWEbjIu6I/cogo/RDaUcBExV5/+9sqQyN5ozlnstjs3rRchkfg5kGsk6nZeKw4xKf1PB+//o/Z
jsUhAN8Nh37MIz3kSyNvj2h57OO4Xj/mRAmdIRKJGpM4pEF7ZNoYxgRCKycHbm7BT0UCBysONh+Z
yTH5ThC7btMnDTTzideU9LIhgQTECjdT/NX3/zxBLs6ckTP/luAPZnsgM8Xu028NAch6nR48JkBr
zLTe7pwAwzGAq0+wB39R4Adffv1tqgBJjWn8IJfyINas/9g4MI2ZvEhKO/bg0uBuWk8OveP447+n
Vtz2SGVn7L87SPo4CZ985Z9/w2oaIayLONbL+V2AqF6+vs8FNoOaOC/7hu7fB/X4hSAFoAJRBxrP
8OswhoKyBzvO3rUxcTgFSiTk8VcKUw8dEVEnc+wcwgdIe/BcWsktyrGqR7qHv8hPcmh5ziZ2h+Uq
76kzktgYVhGANXozsmvH8yac00hgII5FGcounBBFD50FzD8AuwlyolPPN1zYnZ3MQevdHSfsbe7O
1WAHvd6BMBSKoZfOsA5oeb3eIRB1Gw5ihav9BqZbQMuuPL7xygqMQOSdNcQXY6SARf5wMF9mh6vE
/fjZ+rw5sVne+B9RG0twO/G3RXjqkWhIIYxRrY/LKpEpJimjwua+j3/ufLdrPF4UQhKLMTLmhGgz
TKzyNUnbIQuQnXJQgx9Ze565LCDIBMf1a6v+M/fO2BNqcNt2p2cTs4/rAoQC3KBNIdfhYJsxfpm0
47PN8crZNcIClx4DUrXw22DH9Rp7jjFRhJjZOhAS5Ikq1PT21HTQJm99MeJpyJXSQlx5mSfkXdvC
lV5yPOt5C86DszNt0kH5wwEENZaGGIYfEHfY64Lin7ErM1Yp6JZFSlqosyNbO96gJuvzlDGyeW7l
BGv43/xa3BSmxgx8g7Yod2F6wXpSIA/6wqP3s5kO0jw9b9qDEZl7R8ojFNCM+kASw7PiVKaNKVu3
z6yl7jWbnPnD94I/zVx3d70eUcIY4JINwKjXchSsTHhYdQ+js1vygeEIqrN4bMgGR6pOhMniyvYN
vgwmb6wV7M8m5P9aSOOjJ3HC3/ibuSdaJMh0Xb8FSUAbHEuYO6z56Ggk7bb9qt0bJRMt+j2yFI+f
k9+ju+rlJx8KItZGr29MuIFWiclP9nOfZ1dXfUYp16ECMlf6HZgWNBtc1G9iylxqfOtM1JPXnnZR
Y7a9DhUSqi6wADiY9zdKe+dNNjBjN85i+LscA9sjihGkwB/7+odlKRXKD3kSVplI09ZC+SioMHHY
8YsbC78j5tFPrCG6Y6mgH7Rg9IAQrBMDh+EKpAwWiViSHDK/Xv2jeUN+mWAl4ZCSFZYQMbYw/CAY
MrmVvzDS4B2NBPbj5sch6GsDuba8RVzS1z88WVkUVYQ08O5RHLnFw4Y/04KbTkVnvyigO84BTTU3
DSvt5/4xVp10uGaLUT5kyBIR12Kz1rgAiMSAwYKRX00AX006sDE205rLAcacd6PMEQ1Fl6SakQIs
MS3x2Jgp6X2jyzLzCHmCoow5myunU4ao+Ae6zK0OEICKirhJOKg72tmSkbsRZl3vRJ9DiiUjaeqr
r3jv/NAXJKcsxA3mhzn2v3+Zr6QGEYs4fcyj+87C02t1R6T2mlfm5Aheubq93KfRPzHmIUAIuonm
KkjCkGWtSDxu2vYJiQSNtRZ1JNqk4DjTYHh+oqfhGeT3eRfo7tYqe7ngaWSxMHtCPbvPWeavUTlu
+p3DIwUxxL39MSwxpAfIy5n/qv3n4Ku6XMI6JjYHbdun5P5Oq0hBqlAgq2AmK4Ignjyj4WoiHJIz
vlRmDK1PHDf1oMDP/UpdwRboM1Ph0qwnXFke5ZhPPr1NO3XjqoYAz1yfh8zVoYXVWSJ08bak0uys
q92ZICI+WPCkpuMlS+wXvTufE6jX3lHW3KIS9p09urugLcQnAJkuT5h/I4FAZUxrWW5hDjFQj5m9
cfwzcbW6zo68FRJsF4J7PHxKis11+K2c48lXe32AAoogCmu6qenPwyVBo2wt42tahNeKVqbtfvbv
/RrnTGhpQc7CbyYKzCEPEt1f6R7whIVRNcdch8IQ3YGNlv1A3CMJFV9uYHhPD7Tq0HD+GrgrN9Ed
IjVDQKXy6lSvE5rAJe6SgrAZ5X4Lv+/X6IlHllC6hB4AMsN/UunROrWXqq9AcyjAJnEtVZkIg4Gv
cMjw6rA9vm+6so+FGfZxPuMLuz1nF0OJIPCp7fK1Eg68xs6WOGuI323OicAvl2hiFCS43FHd8PC4
W+LP9rw+EeBwEs7PcymI3+sgYDEFEjX9aQS4w4ydWM/048uXIW301h/JndWV7GtXm39/DkYrJi+8
NXlxi9YAu6fped6O5To3scI4b/S02VzTzoE0KZ+gd3cEoAiDvJyZTBRI7nomWG6et9ijJfjL8OK7
7gRbqQGdq7tT43DC9Fxbyp3dci2RS9HV9mqPotPZ4bY3P+7eY0az1L7OJ7DIN0RoFHeB039/TH45
/bkkZLDy/lPiVuYBjjpXBgYLZDU86sG7lwLucpwi7ilCVhkNEj9fNUO8inBGy1hZ6VbFz7g7Gpu9
Kdl843z1Grf7He53IBlAEtYiPBVMt2ySG9BxZUKcO6InxtU3fESqq3CCM8fCFIRxR9telL3+dXv3
i9igwDPtC/0OfWkJkKlLOSruTesTmjGCyd0nbhO1LRVUkYrjFYwbn4jRMVxnrA+VBeUy6xSaDpFL
yDnGOX58xDh9fA1/FlpcUf+9lm7o8U3w7b4rEPGQCkNb6iA47wsDJHMIS2itEDURJTmuF2VC82RS
+VEMsLKflLyHHWIDpuWcEejAOhE2GqDAPsZP5AIREwa4qoyEOEDHgO//FRcpwY6Ofy+uBGAeNHnM
mZbqEl0jup1TgBl6j3BKIATtH5uAJwSfk54coBgXqcc3QJb8FvxdMElhI17ZvhrtdEypE5uyuMUv
tYap+Px31qN9cB9eSXk9hMraGVLuIF8e7GqossyWGQP4xBIyFAAe5HliThjWmzOORL32iL7MnxOr
CAQqBBuQbtpP8e6i7vHKvr6k1SiE7L5GioQSbIg9fPidoJzzd0J2aUPbMd0nCja5ZNfCfUHaNzj1
rRkNRkxb465L7PeCnHg+4upn5EvcnS+n0Ht8szvJG+CqRc/cHQETQJXloYE1VIy2xLsJoFrI5jhw
ImrAeosllA9PxN4XMcXWgYH76Okevq5yOE5p/Bi+4eSPSo3200a1myMb/oHdtXvQYDwM3qyk0xVx
fHeIQ9ROeo0dlKpbhKzmDNQ7x/kCWBJAFJ8UWGEnFOxYzhnjiqJrc5zwovBpJINq988WBb44JFIX
tyzQWWaejoFNz8Bi4kpFiAk4ICysI3kcdXycGwQb1oRyE6nrH6BzbTm3EF0pCMvBzo8o5e6YsTzv
JFXV8x6OeFxmNkCgq0y0oIyE9MYynOHey/sT6SxlWT65JGReU75zDkTlAuK0r/laf6WiU9aWP+9C
N99p7ANRSOjFcx+3IypwwqnlxkP+HLS2DSTojy8FMcLiHk7nLoh3veistAGFXh8e3Xn8hkFOSxWY
DJo5gdIvjT6SzI73wOwejfobu/72iUiK5/41QywakSnLNsnG8GAh2AqvHVALNSMhX6Qtz55Bvj2N
CqoAW11cvEeqzLJFy4D4gplLjL05cS5DFgD4nU4ggSTtHcEo3COm8cAr11Kce1dHt+GWtThM0eCO
zCkmQ4t6gytx7wfISA/kPEHrsi0TcMhHTl26BUPyPTLNL2XSiGueGugbGLzvOF80tGUmQQwFiSdc
zXQ5vy13RADFykM3GJSzlq8mDxJ9MF2qh3DOWhSiEJZGcvmQ0kjqPUB3RzYmrtp5P0+EoLL7ACGy
CgVi4RfxbL/hcYhVH/tqkCnizQQbxnCPM6ImfKVfwFxFTAT00Q0WP6wKciaCRypNjBCRJ8E1id+b
FGaNGjIWgSWP3DF+enJ5Y6pA3HprWm/oQ6hOhUmALRwTQXBPu2U380+EsRMUGbynB7VoA03K0BdG
IJimwwLMOQce/tlHFYqpExcztkmgDtSH3QhOlwq1Ax1xCvpIeBktBBFobBcC+HBE8DqFiEFOB7QT
RoTRyhMySJeqNWaOf47PjF9UP5AM0F+4t+wPkOPi7nwm+5doR8nC4IQFiyUNIiONQYwgLUAeTAzt
NiQouAgteOfn4A0GXY4p2enPtgSKsCdyfDbpDs5LOA9/N68bf/uWr4ZQXaEbORdCgj6Dy6BYH0kv
IkXYzvccvGDuJpWyf+fYa7YEYMjDYnJh9LVJkzNu4x9DjXK73nVmeipl4Gnw8Rrgx9fo7HJjY095
TvH9PDLaKDl1ee0NaoGut+gbxPxYMAv0uYZU6DlgXuXTEuEt/PBRkcV0MTJUJN/xEmhjbkCcxUcU
lxSp6xmzAK/L1wRUha+PImsrXAIJPNFCXAuevWLwZKixhIalx7exxLyRBIMnRKoCPqL27T92F69M
mKZDDWRPOvEnXjEYZoAUfqftHkWHysiavEAstMc0pcDxBhxZzniHo6LDnGsqQ4i3i0kXmmv/hwpE
dWpHF4F3wxWhDSzv0MC7vfa05HHQRg25XUzYEVYC7Swll4BQ5/hJcHkr1IcNM8a3JFOXNItwh09A
4aT0AXKq40/6wlDNzRct2h2pYxDO4gfwIBqxWV/Y60wq28ABx8PL50hs+lR1fTj1G0BXKnU52NE4
ei2MWuiA4csz07dxCOIC76QV2XzHOSpzsmmn+HohUKNEmuUQNhAQeQrfLWtgMQkbiCJlQpTztAYg
afAoLVEvf6Y1hU0AKzxV8P0v0jMG9TbTMfqJfj1q8Lz6o4NdqB4UX6HJAO8DC4CPXQc6Pj7VDAOi
24SbF7NkcE9jlq+fjJIfOK+rm677QshFTG655ODadNP25pI8wlZ4nOcwbIFEYbQAlnZ7Z9j60ClM
27p7+O7eTO8G8KZ4eJJXQIrAIZy+TNnRWyOtXmQgylOTcQu8KAn4O82WQ5FT8Q6s1c9WFn/VxsRx
n837DWGFg8XzavkkPGo43lgk3MadPMaPHqLwvT0GDaDNz0uyYu38GbfZvH/3Cefue//c4+E7u0Io
UDz07FfKfdV/7kVkzdiTxJ/1lwc2IliMSw4uBWTF4EErhf82s6X3ysRFAWNYJTneyBKjfK+iLo+S
l8h9tM7FVuZI2zuwkL3CfoT8UQzy6X2qqXbnoLqf2ZUX6rJ7dbqf7ugGkI242xViJE4iU0irgP3v
QUMXs86hqfRo6s472KTwRQl3zJwuT168eEfGph7ieqIkiMSHL8LV8UZPz5mdr1pQMfkcT3zo5ljt
Rp2Z1kOnr4WW+BY4ChNQnx9YRc/x03A7UCYweBvrlBJTLIKh56Q42jJSh8rciuPrCvjeY/chFEdk
8N6XAUk77xlOLZBm9jrN7egKOaB1uIyboUYg+vA1PhTxOwGaH0P/pErHxFjB8ezpMfp9XiBONW6+
sjASrqFu1/Gz41g8XyrUkEyF2OLMYZVALMgnrektQbpQcbAmUPRrJP+4NI+aEC2N9zkUAwkKlBkA
E2+uNplWwjEetoZ370OKu8JJcBaY8eUmF1qZNttzeErQYiCC6v9AGfgMaZVqjOROfGG7TXzko9fm
YsHZVahorUgSzC5xe/FlCuaeQkzqIT7gXwSSDApHc/wNMaHgMXOwsTjPuHAcXW4eY/AvXBPK3sut
DPe96u7eAAgU54MM35HdNf1ABKvhRRc4iLuvGfNi77kRwR9QDpbiCfU1SWzH4XdhbJ4B1KJ3oOEg
zaHyDozNd5ExlGiFLT/jCFB7kkkFm32R8UhxXsHOmdond0CiQJGwqw/bobp4Bc0Oq2Fi74qKdU4e
MJii8FCASFypaRjvDe+RuBwfd0gMXCZ2ubO/cr4z6YR1xYsHgFpRD00eC4uhe2j2b31zCE4M4fwE
kM9b/BCTwhXLxUxpi2mkU4Xkak2ffvaHgXSI3fZtfwnolLFZzXHv4nlU4p+rI0d/uwCHpcsUSGfH
rcv5l+L0DInQ5gFZS+guPJ0aNoXmq33Vv6w/sPXQFA00fHhEjNRdZWO69T+WPEF31+GbeRRDmwRx
/Mzi8C2jPxiqt+kXTEOmUGacp+UAwnRPXq2+EsTzkr5TA5vtUJfSc8jOa2FtwsAcKFowBP4OS19P
38vEBuwTPw8WRxeg4tSjbl189q+R5oNFCKPxFas7LnDOEvBtCCerGR5YQlxa6HxcqNTQ91/2+yDx
IPfZp4thJbc2mxM0+u6/ZjCV4aZcRkLuqUBnJIask+bwITggeIqcGQRnQdiBLL6uUR6o/5KqlT9l
pHuYis5EZY1hG9PPOSprdm7OXYRxi9faAdj1zQmdmAo43CVsD+gGrBs12/Q27sY1B5tXzn9kIZ/T
FibBKALWXUakmLc/5/TiUj/grIeVVMq1fwGi0nxYSvoIpviQ1JF/A5syeEzam2yDxziNfiZVkNda
WRTcbK2s9x49piB3i86HIT1FHRwdVEQIZVPNRcmHtbZaYSGhY2V+Q4fDCJsRNDXX4higlqrdcrN9
e5TaS1Y7ipqIDhtjTQOo5rpU8ZhKL9At0CjTnv7rbZ8P2mEG8q4RvmZluCcpgALrxdBoV7spSlwV
yBw9CZ7tEJpaCQljQWf2cGGh+r95GX8tYBmyFwE+mZUwSMwQ2mm9Z9yCAbTmIgkfk8Jbc/zaH3tK
Us3MpNsBKPKe+3+uMFVIY/7wLky/jiH0arF5T8+oxK4RYiqsM7EKZHJ681jCtAHlDEc1X2yeYJlK
5dthWn/FR1715RkGZp8xQ790kXBAAWPRMckb5ZPzUMwwZ410WHz5cyDECdG18RJ6zAefe87M7ooS
/4Iy8esi5IQNStc+7iYv7zRYff01wmLACDR/4s++oUn1lLkBSoApU2ssn9Hw24X9TADKXx+2aBkU
ONoxoNs36JXyBb15zmyJOHFtQX0H6muuyoTrCEoPEZac7NwlIMOOOrriwWkK1Hyy0c+fpwCiPk9y
JWEvnhIImeIsP+w941QBT/guu2JfvJBX+UAXcPWf8BB0xsYv5/RHsHlC4/5hEk8Zwyf+9X6okM3x
LYS6dsHYifuLiU+MjyO9s6+tTPx04Bd9UdqtYUSeGRfyO/hB/G4EtdWsHFpCH+Z9omqUnA+Mo/Fo
qaa/pKC/QhyGkgLlDIeFBGz2UBfQmn6IrjUR46EVRBDH4U8AODMtrjIOJhHQndCEQO7yzERomKI8
UH2MH/gHzmnCuqTtBqe/Iff/MXGXaT3dQk/r0XwiTwhi6NsM/X84O55BjxkHLy4zUFeePy4iES2c
QyLIOVCjPabynCfoQZ6zS1IvmM9iyA/14efWGwZU9xBjG3R/IXPk8d1/zlTOrBySYpcQC4wBOQLr
zXOm7FtRVwyRqMmzzJnBhepDO2HWhESEiT4akn0GXijeHO6TeZfmWuTu7b8wRGBIMLGc6Vx/+xr/
M8vX8FSw3FfmdgcZ/gkQGjlJWgMikVju8LAd/BJZf1bGvIxaiSTSgEuH6Sl8dleW7keoEQnPk0Uq
7eeUT5LHHzK80f8e48LH8+L4wboxxY3e5y0ZPbqYEDNGno45BeDFWYinRGkvAkdoG2iozJR2BJxR
3NTPwb7CFJADyKThIw1+AE7DC2P/AJnfAmAWfy0xlQYNkr5iZB9ygWF9hKmW2DU90IFVPL+uM+56
rCeY2br3hlQmZ6OgQ620TXezz8a3RB0bHnGEV3Iu6g3Yk1Mmp78jpESD4z3n1BS6wWXEcK2zIln0
TIclvpKsu2nDAQ16MnjG+VaYFacxGnKPMpiHtyUCyiOpaGMM3hTef4zTe0Q1bOA1gsvSUDAnRmWT
TUrvi5kOy0mHZQfnEzInxjGGwwd8AVTBpFPTdw8j82qvL67JcyHjpLZrbUx0REtOK8E/rTGbC7QX
khr4JVaG2CxR08BWjnla4QMdzyuoUlG/dtNziyBe5OAmZwbHScdjYpRgbXWaFR5GGNXyCnCLdzRT
DKFUYneTgABIoOG2cquKOg2PoZXk2Sg0GQFoVYxyCts0eisILFucF7CKKTeaHG/cTwR+72laNk8m
kSAzpwER6FzCH09ekIzhvn5rhHqJyAXQMbhmMqeQmog2mpfNhfV32aM6vm04Tbkb23aHqz1pQsC0
aoUFyJBsAH+Fl37SGW9XFdFWZ9U7D70t9vUN5qr5iDgTlhZMwBjxIiPltEg+q/vmxacJ4Mteo1dM
lD2ZSFbYCTCzCWSHH4Mcljvw4hmEFlVwbY9USEyYsLKpyas90/Pn/QxmaSug2wzh9FbgDyUqXeA8
FnIWttbHiDvJg9ULHV34tqjraN65MVnZrFp2p2kz2DKx00xfM9AGZq6clTwq9zO688BBB3stwAVg
+l4VI8Dtd3mfhG2F2gZqqYMcfttNOs7guCXg2cHQEkD4ScECeJ4NZniZ4FbBE7d5ZiFByHaz4EoA
bIdOP4M5tD+7C0LayFdNjkk6QI8Qft5eszhPPECpHKRa4yh7biCrcq61otPMGNNKEij62Ir6WGiJ
qAEgKjnwyS49hbkzEGsrMNdHWjW3wRldfC747ncgDrli1AUnikPzuYPK5CmxEjyh21373+WbI9Ug
zt10ua0xQ+LjAsMLd61kscYQu/9RekXJ/RgiZFtUkYCXDK771KoKhBdumC8KuRLdRECFB7DMx8YP
9IODloVJIGz0vnhm8R4xA7IonZFJB+CKcB9Bf4P6MNIY5Wl35hYnGWNw6eD7wXVn8vXkUkcMSUyC
lOYwAU721nI/G7mzZMMD/OaMnsoQC4R3uGfJ+eUMxuORYmSFLQi7jrpNyLKrbvzzFnzvRAjqpJiA
OrErz8l7k8+gtToDMmA+zk5YCUzjd48J5p1oRd7wExm2MwfIfCXggdvpFeMBZ6x7K8adey3kqOWu
LO0d1NfhLaHa5LxEaWH2YTDK808/SSfVo1PySVFvFDOIzgyO6AO+qPUVfG3PA5kA4+JLCFkN1wNu
lOJ/Ip1h1yVCZoaGGxYLkyQTvPA7q5A9dYeIxYzRx6dvRGJXYyuiLzTGe/g2pcwUmC5UMWkgQMg3
zF2649/i4j75cjKROA5+bnvW9a+8HK68YQO9ofmiGQ4ep0g4Eya2HrpNjP2HGU45ffJCU8skG+W4
PtNeePpSV1wceF2i0ccQRKAWJWW/nGbxafnztSBHXi7u2GA7LojmY1SNG+YXT6YXBhpwyDEPcHWM
DgftdYcxSP21LSk0m7FGcAJkrPEDlk0WnJ/O8jsGpvGUPqJu3mr6ji7bZo0a7TU1lznThLAmbECj
AHIeo8v2S0ADOjsYbayuO2C6KMQQfE/MXvMnaD1mfWjqey1YTdjIUc8lYJm8LGdzHii2tWoNTu4j
ztD8NYPsICKN6c/eoz5d/mITvIYsQttKcFX5ga1tW+E3JxCPBJ3UWvB0nRyi1ErvN2OV93hh+55p
lC1ndzh5Z+Yz2cDCfq/t4AkeVPsNTKkxTmHAr/BI+0b8GFxWzRxwj999HRh4kJAhQ2jiHDP7neos
aa1AqEDBgvaYUs6nBBfIHcTCvez4ZAmFwY9porAV1BFYedoc7kenOVzHvPOXe3nTyRZ49mCHLxIi
ECbaaIUTrMLikKLjggnF+Ke53d2jp8MohIVmBdcxNjJUwMNWQ9yCmJRevR7Ep8sfJQk0I6C9Y6+A
Y8BtFaBWwThlLNllRvpbYBboneni0EHblMmm+x0ZiTCw3nzlTnjumct6cGFWq/51pjlzpl15o9zn
+oJGUS+Ewn6Cktexb4ScvuAMdVdQEmYyWpO1f/O/H0pIcSgzeG7t+BRZM3xAS5APiDkc4gDjIXSX
Gy6RhLt7uMWx9HrFrAVJV1wmzd0BjeXa8Gm6BHvBqgMTfhVco/a6bEa7nFxZxwY5Ar9Unzzhtz0m
9Ki4BMP9WRypN2rSfU9ue2C6yKLhXJ+H2aA7fYhFpFgItJ1j2CFGSItvqXCJFvPWBJMntm+AmMh9
g+njZ8LcM5+Y0RHntAHeA/ydmG8E5UEPyNojv/qdvPbtRZspgrK1AvYgv4ZQnhngQkGLLq7fx/66
aYFQkMLBk7n+EdMKVfIhc6mTK0lfzxMz9Jd/w2OmIjAGY9hqpsEQ1O0dfwyaNohUC3NVbaBNcjJ1
XNzfrrEMeHFXhUVnSXnA+h8QGIUTnoEQFUYEbEW6vHqtBXOoFf6XwD26JQgbB0xJAX8unAxiz/0d
CblCrht+8twYmUQT8CfuW9PcbdsCtkEdFSAcw2SOXT3tgHLAEcNX8w7D8EVkh6m4J+hfnRTn0l0n
4sqFZYUc6RdaK7zKQLgbyENRUcNGQbLBLiW00HnMq8P5gXc0OZCg6gCw5q4LPYDj7Tz4MX7jMzrV
QY3ZeVEWN2NiDEjfO44wdffr4I3B+LGnEvWBn2hM4MmXNL1XCtMvxjEvwruwHl8RucLDYK8hJ2Dk
zg7sOPU51Ey3YVyCgLk7yQeY+F+mP5gcq88EG/53FdR/4Onq7BHn0IfJhHhPVTjC0190vZBtZF+w
+PghvJRZqKwYLON4W+xUTy0cDaaQ6RqnkJMOJpHKscpnyXvZfAghkaEyzQ19TvTc5pvfhA2EUKgv
frmUGaHEdLVjLSkg+0CbZ2PxNQq/ZtMMYLM9wt8Qu8RlFVN7XMHBUaFzBPzhpy/zSuTHB5wx4y7y
HcakA5W2uF9ER2RPwB5+E2sja3TSvCyBigqV4A0V8uHtemYLyLBEWIO9uqMOYCwynfh4oEutPoCj
n29pK43Fl8YkuM2sAVsCLJRQ1ZmZzkUgWM/feP8CRbIsWIkXKiwSaWUTwChhT7T4Kx+c1x9/VwbV
5Dw5UUNK2caQmLE9P8GXSTrD5lSFnHEiBY05Okhxa6QBivRu/6yDOdSoT/7y7eE9y5fvWfHXdZt4
B6GIBY1KjNQzqJWoUiHK/kn5coeHRKY7m7YGCX2Q3cHpIH0sxtnz6/QfrQnqFzUbU6DBA34URyfP
El4zg5I34xWMjf0izDqOKfJQPda20N2kQcZuL24lxKB2/t7eNa0hRuMUyi0Ch3arUW60GDNF4F3I
2YrxaVCMy8E91We81IDALR/oHrqCTyMOvKIA9KAz1ammxNf36q4ELvnQEgL48ziCp9+MiA6e3Kgd
YZxnY5lq/yZWUh1Y1i/3YPDg4QpeqLS+nBtFehMaiD9Shi1UedomYyZFutxIVKQoRt8fu3/rVcjs
KuyEvlyGEBACanFaJKcza7t52gnu2wa+EB9qIrA464zjDNR1Ie0RaRSLl70A85lwFjGlwBJBvEn0
lTTqAIe0YBYbuGPfcVL8/pm+yYV8iozgOWVO4edDyyGLY2kFHFVf7/tXD56wYmJxsTlF1wH85zIi
fSVG2g+bJWKTwEryOzD58CmB6ldB9nxvrRGJeBqGN599vmz3iniizA7Ur7oNvYgaim+6fGEE19fm
XftMUyE/VYW/eXE0ktMIDRnhFeyiGqQZpdRrsGo62wcsGvrELQ4s3v0EQqVTYIXPR2D3As1qjBFg
iGejLCEyZfJbopHuv7dPqCX93wq+MNQ1+nXm8I8dtDZv0WFW90l+61sMVcc2h2X/Olchff9sNO8U
Ejjr0AVUhXNbcllhGfPz6ARlXHobCHcF2D0UARcOhlWfkW2UntwhNlj/gH9I8lkCJAHbjZJuU7Ew
rr3XSofgW82V5SdtheTX9OEkoLd99nIKz9oTocOfBeiRysz+zvC48X9kK+b+owcly2YsR1yNhzAD
UcKZgODjENgFJoDZ2JTVwnv5LnT4AFoC3TokhHGF/WgBSdns57ROL/wrZMlJKXrsvfqvPpxd8TXG
4da+rrFptZJmNAKFAAkFyPa4xHic5tb0q+AkIKvI4hW3HRfRPfylBgPa6Ekpdh10amcDyvvvoOSw
jSFcLBudUksj94afADeDYGxeN26/AwKvifRYzxbA4VHAeA9VdUl6eU2OFypJ0DTxxW/ZF6IsqoDf
E1GWjwzg1RMkEjQVWCxAR2cdNrGFhwROYFaCG0Wbn1HhX1Hbakb633WeMeG8bHHkTTvEzb0WEqV2
jer+3e1zWd+RnjmKjDfdak2lf+JLtUL8jb2/EuJ9O3mMdDJZJLV9DwPxjh7VQEKlY5TbGtIq+CDD
1AV4GLjbwi85oHjVfyi9UiXsMqptOKuIlXSXfBNfERkz9R4B9WiK6uRLRb+5zzctWGxd8P/LBDfV
EoIm98Us7z2Hvx6oFw942Kb85pwm8wBPLIa16KgJBENw/Aj0sLMAy4KbEL7wqST8JUZfGllNLDkg
FuUMcbU9vA+xveAjSbAOOkIVuAGnVP6xNqvw19Pw43nR1YoJnEx03RdaMa7yenbulcyNfxxzVeYo
kG08NYHRPi6n6AUoGBS3HCoYCjAs+AxVWLz02o+jb2ruES0qFoVUHxGXKeNsQl+nZPb2+cnAoaHG
mQzMiLARFwyJm+iE9FfR2NrXM34ZJA8EpBif6C4ZVQTMeUTX0bRdhphWMNYUVRnwPUOSnoIDn7Lh
lxaTswQZPdMah9g3X/c8MP0Mgz10DUzDg/IPuoyz7C6/85pMFrgtjIxdY39EH8KNwgaC0ugw+5fe
4LcpIKp0gKBghZNYOuFvL/foofEq294TCSP2xY+1lFRUA1BENLGWFeQ/t+w55rgz0tVE4R5twa4d
cnyVHn2kQ4juGnFsYAGpoKWjdopv+JQI4V8eBzkB7E7+O7BSdPR852wumtifvelOmGGOtbk2I82P
0/s64P92c+/TZxWEXOVDTCb6P9U1n64urC/In/18oaSokoiv/ZLafUBNvqoJXkeuQ1P5dhXMSn/w
Qyk9ITZAxoJfBLmIw+uvCYhfurExDZYGIwmA+aSDrsLH8jNF9t7T7/L8O/ToXJ4IrCBbJOofBXKP
ncC2IPkwvpBnYUFrMKmtu6hx5jpBhLY2gKFR0dDiawO45H4ZViBg8P+5NL8gXDzdgqIbu8ge1qjX
QArLhrPouGkHbHA4Pwb1K3uEGpeDmipujslf8g0u/fpAhVVMs78C9/3cq8FcJpSUHxfvmvAC/WBK
+4oJND7NQMC45QPJilj3Rg1brck7bVN0UjMDuxUYLHGx+NhQDAHPFI59duGiXN6/dn31zEkLgzze
fWgMqsVtdiXhlOUIvensZHog/BSQ6M2p9JtFawdgNCHB3Ln7hNvuISK1eW5/tFpf6B/tESMb+hBr
9KZdvQQ1uJu0b96yQ+m4z1nKdJbcAiVyBl4SenDaCs7xtrM0YjGJJUpgX7SczkI0N/X6vsYOmdIt
pNJrQOPeq0vSLE7Bg/g/+N0wTPnzQLVbEYUVOxUaXrXoRiLiQMvQK+iIpGrV2ThdqRCGtCP04GwF
PbyPy6iYSlpCqTPF7dKMQC2w/NcIJguADGG7vKqM0bdKrAyCgSM/FDyDMDzcfSCp3Fileu82EYea
WMWJ+7y2EjYOFzSqKforEhBv9r2JkDqH9fzD7rhxG3A6Mn/Db5Q/osC8WsdwnLHstBp8IYTAsJ9f
0iJFHQMk83UuywwGLWmj3Yk+VMSAkQsVilE25sFfdJeXxBxN/pPDSPVoRXmw6DsYRGvAgxQd412X
6likPp/kPLmhdNFdloEUIzc0aybnDnmWuGHzfRbnfFIZ4gXu1pj2oIDDTsiKrQAlErgWbaeCQXiP
CoynzmGAvW3wTije+R9c3V1mf0BzvNaPXWc4N9lswRZcRSFNnnY6GMihnqMUCTICMByITNCRin+k
pJccfB0e1IuZu5FwvI+wT2LiwpyLlgksoUee2f2vDl44Rf07vBLrcB9fGbLPH4bc+118NzEO8m9s
X7yZJP3X+PIU7G8BybRa31JkfUjMhPrpPyvvaDmQSotpdyuaLZ524XQUydVF1qGTA106ytOjcBLC
e8X5uSkoKJhee/gEIFt/TAyKeQzuYVXMMGKTtBRo6QzJCS9hY+ipOgZoSDsNQ51TqEg2BCIr7v7H
vIGq3SxoaqgzGvym3DmaHZEIIT4AgghZf/+MXqyY8EugC9Yo9F9UWGTOXpafofFn9rXxKSn36qIi
OoDIbVkObKkJL+PkSfRvvVB4+Lt6c5uBThA1cWYqA1rey6cwnBEYi0YdoTgdEsMmaCqIEZk3ZeMm
LAW/ZwL/ELFTNmhv4J+8kXN9bA3A1XvGikx9+zr5UiIH5iyAO3eGJHgD5q3DKzAveUkzY9GKwPsm
3akeCUN0LTOJzwCrOA5Ldrut788IN4ZC/hQ5FpgTW0xLfggCP5HcxTJ+/o+kM1tSVNui6BcZoSKC
rzYovfToC6GmAmKHKCpff8auE1Gn4t6qzCyV3aw112wgN9jo5FBgUu1/gUhtEtkWdw2tIdIZZHjs
IMLr8Qa/s6L4xPxX8LGvyAH6dPbQZxcZCJ4Fo2Ara+/tfcl+7ZLvKrfJDUPqGrYcUPuceRrwunOP
a7A6ogK9nsZ9Y4vBPpHcbGmEC0VIx3tF8HHKDLzD+Tmce98pImsuVYzO3oStc8t6H3ryvpESCOlO
ps+gpioqj9w6e/72HKhwB750pi+zIkcddTa86xnV0hXGDcPmYAgDxxrRRChWC5zxdAfo5Dn2180S
on29eLVa5UG8xyJ1SE3a4j0MP4b6tKRJDgZmtmYgSdIMoymTWhe7GmbgbCNUoNsc/R/WkEjhpIU6
no2izBD2mRxIg/0NMYNAd0W9JMxz0GMbitYCB+uMh9XPoqnmfd5Apt3cxiNtilMsqCjy8XOE6UH1
1s4nyQClMRJs/sVZhuTrp/PXExiX3nXb1YuBYowK44WrQ6B1exXX4cojbYILaM9L5KV9nDP7BTQH
32oROgCUIR0+gA3UtKw5Mtiss6qXeMx/tTLuDnRhF0LjwFso8nvaIHhxxvQBhyi2uSA5KEm0VZjF
r35oMylMDwoI0dOt3oQdzMv+7kfvlSoM3i3QXW5ELkMwkRbwAEo97m6M26wyyaLrSbQ5z3XryiZJ
eLCevf4xNwcaeAss9lIRr8zCTul0WV0cNHAXJg6PWbG7QcS/MfxjIgjQKSaiJTN0zgPoeHDRIHlV
+jh4FrOfWyQtNzv6QgQYVIbstKn8nrNbBMuXKgu5IC1SK27DB9WLke0rl+4Ih8ERMuFChAyVwRXG
QFZQpTB0zK3BUmWeBEEOYxKQgh3kPzxur/rFIRDV7AcTm8HQDDoUHAPqmqRJfvs+pCxp0SAc5Ftf
9o2qMRJSqIZK9zRCMkE2GiCMMYlrfUIOaxH/aGS/S/Cbpg8FQMxCq329/yEwtL8gJJD2EC7cjq8j
wi68eO5gvb1m/qOoWRUM6QTDqMP8SzZeJOaSPbKST5/wK7gXBvMqBtcD+Nzc6sYgBURE4/Tatsf4
6rAXyZ6nhLiIq45ouXaKnDlmI/27wj9GRl3CcagpHsG9oYKmcHP23kjgbRH221tJ7Bz3ie8VXqhw
4pCl2KOQlUu/XrqfPbTaPfNuGoYGet5bmfbx9MWfj2aOZFfjuZaEwBjiHRfeOXrcyUP/GNKBUxyg
rks/4uIZzBF0Gl8cZsfLsUdnfI1//+DB0Wyf7x58xlBffHWZcwNTLBIu5xSW8LJUPfnQpaJ8/Jpj
6LfRN9lm9ot1T2mNVxFXBV6+a7Wm8kXdYXUuAfJSWjt4lsOy01r9oX8+JO9SR0zBAPpk+I5P6GeF
8e5weUkl90ruCv868a8y86YJbB3wNaMgyUdDHoyfHnaDgNV18Fs1FODA4CRHk03vNsBLBscN6qc5
+7TV6Ym+KLvPOqQrd/ThPb82YJDWhYwpwApc5T9WDjYOnQyvGy4LmEdA9AhRl4TO+gA/OclYJnDU
HOkqiwheWH/PQ1WpPASSLVLB+oh1kISeRvT0XE4ZrjZkHgWon/dvUvVQdsmA44/+Ijl0JlKDAhI6
tED97Au08CTcmV4GrDVMTsrpUlpIx8kRez6gKYT6SMal8GPkNU34HZoCcEdvc4u+LFaPBYTkCvzn
FjEo1mg7TZjPIMr9A/mePnHEsw1ZLQlzSKArihWctSXvBcwyMV5+pfPdvA6+lYadgCitWeBqvH1q
iiXrg00vbKAg/Rt6eJwNzIo5gOynx5h7bL58AuqHeDFaT+PtPqcJ7j9w6Jq/X7AW7DcKkudsKCTV
H0ZKP0SP7xUZaB6MChyZ4DhRPWFcOOtbeFMzgBx5D2voiVEQ9yqeLaDCAnm7HBlTAf88jRGOfd/j
eAVLFLcOPlVKG0SzcX0R2OCseqCCGhxxDNTxSASZO5skqevIF22gsoTML2OMG8xTiCw0GWQK7lBm
Xl0YlDMOa7B4aI7IVnqhpPe9CR/AZXll0AqSLqatpOcxheYDhLAxB5ttj32wZ9SXEE7mdwipN++2
fSE7BDhENmkiLI+/whXe9BSmn6DWgSTPIcFYDPcwN2rcAQSfWUYcthD8omDmRpxvi6VgGtvCYFvY
9iNogTnwBDC+CcN9PGmkpZAyik8jEUJkRrx08FBpVhCFBWcSoO0366UfkWEsFk/p3lWoLnBnHJEa
MTJvrCox6e3mTGpXWDWuaqyS7MqRXMZD+552Ds96n1a91NoEYMQm2AQnq8sWey7KHKRN2nWVb9vp
QZDov3oPq6O7c9NBL82RX0QEw4LTQAQiPADuHRZZoqws56NkZO6WB84LLTOtEVEJb4z00W/shdYV
d9rlSZ1tBO56XvxYdHecZuGUwq7BcplRFC/Mohusdrhx4uZHRPdNSEFk7GGit/dzCKlziCgW7DYe
XPJXLB7bG24NMi4YzQ7gSitxt6AJ64GgDNGZTy/EfRCYBI5drD5/Z6zxCbXk969zNnobuAlLuL4m
GBtnJA1EMiDMGsEgmWuDtRReZrPS+iIXG0ybdOBBaRulcAAchOOCtQg9Wu/9/fznQRmv7syDGb/S
k1tVyAzEw4CGVQgPy4VQySYgVkXH6nT+S3B5WJ/t7q9nUdo3exzRzH4IbwWiWHI2xRZH3wKBgEW5
7Khkz9szYMN7BQph5ZwF1iDo/uSwL5xap/xSEcWEygavNnC5H68hRk+U0/B7/AEKE7RMNiTsicIG
bOdX/8uEFduc9QuB3Q4LVYxkVeBKTt5YCvrbof/ANYrSEJ+nHw7pLcO4ykHfqt2B6wULqa9xcXul
3s0KVD/veYtySit1XOkw14cJJPK7AVd7KwZ2y5pRIrKqHwWyslL2NXOZ20HSTcbYD8YyVhlPBgyY
mBgj/+V0+m5A6+kaKfTQBZGVAb+NSpP74FSasvmLnkGrM/oz8t0rHUcMexHDp1zl2A/QqNM0L8Xq
z3fKgaE835dhe8mIFd4zVHVYr5YIqRBDHCGnbTUZbjuPmGEBGO9ooRye5PZdUPCVKAs/8OxTXt/j
qaeA2FzZuTJnDk+/1mDsQEBKWNeznFKAvJROv596iPrDsQH6RZDcgMgVKnyDSSA4X+/QWTV/o3JR
ToKxw1QLtqpg12Oztd++KV17qEjOyLXZNkd51YUva+JSMBxw6wUSeurMEZiRMuZpj+/kry+AOnJJ
tfs0FqibAiOBxl6NL5TZ6Ib2TPuzmbIxS/Pd4Sj5cB+IqmxAdUfY9TzXQ8Jzqln/qDCefCAqy3QY
jX8HnBOCRwDRb3uxxHkAsjvt7X+oWvC4/3uB8GfRZAUN9o/+DxSqNp9zSoX5Rc93lXP+y5gfIvlJ
hf8TvQUWjzjBrS/79YHiUsXfbUDwLRwIYBT8VfBTlLDgYKT0N3aGDmMKHFaLucKSQojCK2RcolG1
3+2eM9YFTosFw7oEFuuRZdOuLm5v/9j82P5nfXLo05T1VpyLDnQHfIcnmrq808AAMF7Qnv8R9YW5
NAaUIzo4plUqqAiPV6sMmmCuMY5MId4BZWlAe3FeweAXVsFK5J2VFDRbqolFaTw5I9Gm4b2LOyVw
MpK9cksggK64zHwZCuFjuVLXEGDckqCEMsKUkwffP41mldFRVMPyXQ7Cz2fx5mpoiFUCXR7urj6f
LvyF8/I6mPUEiGy17iuQyHSFk4S5J7DNHKqVxrjeZ1lTcxuFu78wiCBZantHItiutrkz5PV3q+oI
4IjgKuYhP+rVVRHcm2yM+hsyS7u+oQW+UrA1uJKOeWkZ8w7KRMI3li1QY2ZMCCl7rWTnjGOrWMr3
GHhkdvUkpuvvuF4IwymwR9GdXqj3wKiwOq4IYUbBGNT23SCUVmCLHDc0QoTqvCyBv6jcs+WiDYoZ
AyfFFCliPULkiOqdT9z3ScCMDeFFcJmno8VDBxTF4DmsBA4JwwcaagvVoFqxzsAUUL/OSmwS4A6g
hqMYx1/17rQ6c/HRjzrx31gOR1XyWDFBYRvhAzOno1wqQXXFowe3mZNq53G+Y8rNiDpf4bn9o6os
EJB/0wxznreTxVBamGHXO14zhwTkE1j/JFBIfE6sBOyAc7PlX5HT7X2XQSE2FB5IEykcXcKNdWIW
6bk3nwCRKuhRtBqYnkdQLkYTRvbTVqVTz4Am11lv0Yjp++INdftuUsn/cLMGA2OOeF3m9/WLjYYg
GC45JlSX+feCw27Qq+d0jxxTGTgTUZYwwCj6YAMBepHfDA93xRWBHMwf4oGLH0qRqOEjIZWswRJJ
+1A5ogeYfg1mhcxzMT8TWmv4tGaB2uC5uOzeh37Q+bcE27HmAVX6TWsMZR0pgo4tehX1sM9l8MvE
V5QugpU9wEwXBwDyTlDK0GHR86/KNXcF2c3wEBkHC4m85JCw3BHTOZO3NSNAQFCg3INE4jKkVYTF
ivGMoYkuce4l1C2TyUtCLU5nCb08nd7M8R+a62JOahREzXxJZCHcHPYkZJSVZIK0EAhHDar85n1k
JguUqXICc48TiVDDBjQSUhOK6/e8ID74uZT3gDfNlNFEhf1dMx2zgZZETa/KIwn16Rvnygle55LZ
j86wdHBF45C/7or1BGmUjFtiQyCFONSU8Lv5ujJjG6ggi474DtrCBR2LMAbBEmmJnAKuE4Uh2MGM
tuRA4rJ+3V9SgUVJWky9ycD2ZvWmgBL5ChCb0Z/Q8i1K5+q8Qpp/rrYlAzKofDkLq4lKk+EFivWr
OXRA1PHegM+RidG6IL0gTxn54Hx7aObKYkBNl0+/aMk5b2uDaBo0yZziX66X85I/XvRSgCYwKWA/
kvy2fQ8PAVEj7UUXel2AO0ECABygGfqh8blQhY1ioTHqkeajoG14GoCxpI9jo8GAHiYYNz8u0Wya
zyzfD38iwxc0oSRcMhjcZ302gZ1rX7oqLYMrBHagoTiu6dJLHOV20A7+KcWoCEGRPwbLXflCOQTv
3vf+Rg6C8mePQXx7EORC1R5H1Dx3JrUr6N4V6AfFFt0/VQ1JtXNgKfhLtBXWK76vhZ7ut3qS58sI
HO3NA6NAZPPQVr8+S2YEcVKjEKc/MoqjgDZ1UTtAV0NoTvcIyMLt+1w8UlDzttar37TAyG+ZXxc0
O7KyVEHYsgUbt+ZjrLXmMpdxcCr1mqHawPp49U+/UaMo8YvSrlg/YNUq0xztQRvTnRYRGj260EeE
mxNKhMcSyAXeLpILAXcAJet/D0is8GjxmGh0/LegtQqjIGgsFd0fc3dN5qyUUilVARcxTaM/Fc++
txYuvIIR/Ji9KKH+eVYCiIoP4x6KcBcIgMbQMAnoIDAlg6Xzm5U+rKsnnHmipecF7h0LERJVIMwA
LoL/jmleNhtusWRbxMIRB5M1MnbQ49D7k0/AYd1B9FJWOSGh68YbmKWhYi48kxhRcTG+gvNhxKSM
S+LYTvcXUioZoQbs1yG+lZVEgF8NrxwKhj+i9lLnt/UwvpNw9zNahuTv6Q1t906hqESy8hbDQsbb
g3kZU9ozl/YgM8gB5fqbNz2Z/qiIKeaQ2crTV/qjlViBNuuTvwmVPYDcz8/3LFT0s/K8c2Uqq1UP
QHchQaRgMESLQTv4x0I9D7Txb369z3PyCQma/FoTSAmvOWwmAqAYe3WI3aQpvyDqDHm8zawlQ13V
cnA1/MkGGoB3zYURKgGJbxr1go1zCx3yhHALRfyeQ2aOmqA7jsDJcjig/aQM3nslBN2r9tiAgRuC
NaM+4eUK7J84F+i74Nu8JPYGO4RRBoSoyZyvySZCM4xcF97g8D7n64GbmPoPFoB9aAiFrw8cShbg
0OGs6oV4utMd/xVLxgtmnjbB0yu+MyjYF6y/+IWHOnuYTF9qAuQwo6kY5/WnT6JSoAo9BJjIgEii
zgR6YSLAHzLgZj7AcOXvzEiSopyZ6wHB/ZXoODain6G4+Mbd6RyPw+GGcmZCu6Es31ZrAhGT8NjF
OOnMsRNZt3O8LW4+bQhVR022lxTTm1iSebfvUC3xgHXgJWg/fVqtafExJBmjExp73PfQIHymJqNE
3WMT4OKKj8ryHhBH5tZoVho3/8vMkcXmOu8+emaijqTskpeq1qfH/Z6gr8DJvtl9hzOVI4/nhBEx
V1/EW7tuyk2fFfl3R6l/wjqeSF5ck1Fr/MxSJz8S/X3pwgZ1C7Nnf6xxmgUXc7ip085DJuEN3f4G
XFbxSUV1JcB5aj2iL4mPWrZcjapVLlSvIqNs4KGv0kkvxVYRoi1Baa0xDHoRPdz8El/i4arn9baT
bUXHGBQ203cC58CEQEuGtoQJGDxT6HNZ1Lk9lIMP8CN8zNnm79XdPAvC28hHFOcz6nkdB0fMKP+Y
7Y7+hcOQDVqgWtkM9TodbRjk67JTRWTnhpmVh2TIuy8HAyEwrLsJn9Y/e+qhIE27PJJKHGAapl+J
cD6f+hsQ7m0jnv6mMvKtjIK08JXHYrz5IiW/rXLjZdKaJhckK/JiYiNDRSAIPKVna67QmoIE1v+u
bw70sYOkimAN5srjfUVE3ciBImbIKUN0xYLty6EBHop7cTS0ePxFOFjjCG2xPV+Q9Ojq/9gIiL5U
k/d7uMafPW6d/ivK/Uk6MtR97d48Zmfskb7fg/b39KDKGM9j69fhJ4WfQ1Qv5sPhGyFs3yJHh/iL
T9K40gnB1bZdSsx4egYGScnTkE6/Q35UtngumdJm4A4TbM9DiFL5Wiy+oanalVtgLVvs3uTiFD74
Gr5diGwuDtC1QU1CrLUI2qWGuq5fzs2DHhX0YIKND+phHJCz6ELsixUDA4vlxajh1E0iEn01KWrx
Yzl78gZCcdpZJS1n7VyDN7a1DQvlHkywOla10m6iF7jJw2vWQ+uTqE6bKizcNh65N1PEjSjhBMdL
3lwErh6W0Yuhg0/w5osSkB+SOawjj+mleXe7CLEN2mj/a56FCQmK0Ua7Hyc+xRqeelwqScb261ut
fdZ/fCTfDYA4Gq8HMyahAnrg3IHvjgOUuJBcKhRG+bdlGSIHZoz+XiMsUnS4v/YL6tIWpodmwKlZ
vzXMUjD0wECip7PtFhdnsvjubyfh8qETDciyYdhsywFeqBjfXAzySndn3AtwDBOExPPf1c8MuDh4
6D32kIPtCekNbUK/49QC8NjmCVmsTEA8Qv/M4ZIBUh/MrPBRpevtbjjfTE54dB4Qu9KpkA6t86kY
DbNeFN19dOvKioWjvV2EM5kzSEcIRDH7Sc7eQO+ZYxxHPvMuftkKJJyP0+xUiOPg4tCdnaeNaBKu
O7p6aqmr2xFJz+3vgayZPZcW5XAO7z7dDUR296VNXLoeHJDQBlsvZ+SVzuj01eB970o6mWz2YvPl
Pic/DjjAM1CGCNRk2vybx54UPEmXu0IsfzKZcW9A6m9eXH1i4LpudwyRgsc8bdPMVzkoHx5jXXMU
QId1pc0Lqn0fXR7GZ6efO1r90JGV0XWN4gzsd4gKs4ifztjNQzzqoKoHiksTBN078y6RHKsYCdz8
4cpDYsbdN3a4/coTJy+KnscOHkUDw2+j4KEaNQkRgiRudVvcV/yMCSb3+ciXvc/hrf/2xfFuUiTe
ojb96lfyhgc4sQKFKcFwi7zCG5+g6P27ogpPTrE+PW+uu0f09O4mN/ONkLzMpaxPBWniTakMGbk4
vrmbIbdicoF5pIk6xyNl1H879akKhKJcXQ2CzOgCvIhXH1deA3pSeEmLn0Y2NSW9CYxVbBmuUVrg
ZaesEfRZtTMyWov/z6w3uB0LasaLSPH0MCpYA3qWztcFD34RZN5bdSnGt3DVy7kS3A6DP+Yg6IwT
+BAUB5Apy5AjgRMLq+z12PlYZ5B8HIAhjVPFed/FY1+FSCNXGF1bw+AWtyjmCWDDX5DxOT+IKJuw
Cr+2mL7LIJCbQcD88meO04fRBF/URowOGAPwHJkI7Mcmhnc2dSFecZt6T4nDs1LJa7sjrsz8u1nu
3slw3xmox/A04wLRsmOxuAaKdT1RtPf3UIO8ga+IsDAo1Gm5uYgZgbMmAiOwFgVDjuZQhY9oeLgs
RlsF6qys9TZ44qkr1sSd0eP9b2ie4ebjsseZynjhk0BSKuMe9hElnFcmVN5jvkL/h+kGrGN8ean9
BsGDVVAnEj8bY4dVFRSUDN3mFmK9S+eyh7wxOdQc1TKlQfSmxoZTcYJPu9A+cQOFiFL0Ap8g91Tc
4yu8pDDBgU+R7YQXGEoJxeVIwfNGI9DPYO5vKf9A9s/8sROs6jNOcU9coWGwrGn3pODrFktYEoQG
/FYYPucAv3yPpXo5/RHGbUihmX2aH4OpGiQooQWVGR1/QXGutuwXWt8fOSjp4Pm1xM5kS8g3IQE9
fQIv+UKwuQb7DcxDhN2XYwvZEDHWRt+HysHU1z5JJHp/9WrBPccIGU7mjL6EJKMzQsORd173Y+Zx
FuQ2BAs5CsPqibeAtLkm98WQgxB+ZFyZmXctNErU22Q68sbYxq3Pwe+Eo6z7sHvEv5D+7Mnm1RiY
ipttcdux+suCbDztpV1JM7xD2SwN2Xxa0vp7Nv8ZZmD2QLfa7OAVCnduyA/M6a4xDBv8yk9gfnUM
BFv6Df5rT0qKz+q6V9avjQoxl/8YHDbYeeP8A2CbRbcUTzynSmDgfNfVHkA6lczaAA86XpMa30rs
syl3OHJyZMW8sevu3/0ATaAIb/p3hS6KPv3MBz9akNe4464Ai06fKf86J4N1j6/x6AQvDK+gnwGs
z0H2XQ8hKrNBTuVuIJJhVnxpLWZfqlFTWuB4DF2lnJfu2+j4iDmoOoC/2r+FypRjvImHXg5BsTeH
4dOYZXK2SiiOEywL8IFY2OXucxpBQfPy0zPtDmJp6vRol2l1ksG16XwfsyGdqbAxz3fXeLwGs4Ni
XSEk+XiEh0eP5EyufW+b6y9aTacfq94TT/c8qZeXgA5v/5nF40X3ATMuvSHwzkUb4Tz2ELxAxjlo
9fQhQBQmTWerits9XCwCxgpNwdxb3cmpQntY+qrRhtXuHXd6HwN7OX26RUjFaLVW7UH9510fgAJ7
przpWVnEsXrqaPpVJGCdNTgMfXoy5FobAJSEaSqb27yfmphvUQJWjEnAdsRwHoavQthxO6NIpSYg
3ckchiNdcbD/8kqrtI4TYg2ao5TU3tfqcPs9/yHZD3mj8NxNuJnwUEB8/xhBIzZpTpJ7WZMmHuQe
LOQ1cAoGFRD3KsHuhEbGN3yii3bfClYnTJU65rvGp4YJHwMqtm4sw4RgTF7HUjllwb5BrUuYs2J0
MFRFeix/wkC9KObM3jNU7HwNhvPp41AFT1u1h/bPl9yvC6brv/tiVjHaks1VxxiZb0BucLzZF1H3
B4H8wEPePvTGzu0f+REZ851ylRNxD10wgizkj9adrp6+oXKgn5YDWDjWxK8MyZ84UN4cCSA3vGJ9
gRMbCP933+0n/mMP3O/AVjFpZIWVC6FkXIgct8w+VoR2kzIwq1yGS5+E0OupyQnyifsnZEoJ1Qrg
ynaMiXUW8fV952FQazhjiJ99fxz9PEhyrNguGPzVJ4RO3SGDg+3x1pIxjgIJzMYs5GOWLPVEgcNn
U1g082Xccqmg3BpuUfzk8WM4beLyVMFAreLrqT6xKnlZQbZpvK8IJRUneIfV0sC+bKE6ctFbeCCG
zIEmVrbtUnXL1mMYEY3I0gvrY+N1Yb1jE1EiFtYjbZzXWj4MoF4xV+PCWwPM9uOXTphivmPzzyEV
IbXgh9yx9sYrEVxntD+b0qnWPkBJCf9/shkJ+WrMoo1kDXO0DbuYaZnGzNcBq4M9g54EYyqEI5dZ
fupINCWYiY8hhe8w9nsWRMLHst3BMsFA2pH/XrZ0uqB94mHwom4upKdHOEkqD374yx1Ft78e73yO
u97FlUmrxggNUwD5OhWCAZvEshSFCI1yc5kKwgeBVgeGYD9jzhtlkd6d8waH9ggdTeGpixmm0me6
21v0gJHGk0jqw5CJJFNRxqDrz2AG0AAyN+6mV7QmLH/gD2bWueAa8Q6AWyBA3KgdacWANEBHlB7l
cR3ylywsxO39hIL5wiA6SxWeC1VIGcB84f014vCSQ549nBGbB3qBDvXXkfWklqDbX+7VzHkHXOfP
HS6UJRf4yCiG0zQtxzCPp7/rAkpVPlzys57Gj9SiuO+LM3tNVc2Dg2dw87A8DPgUhtzx4+34JAWM
Sz/JIH7Qcr4tcAOPUztj/rC7UUIwiBikLICPCbbAT+IDw9w4JmwxZ2k/I9V8U3LsCEfyAFPu+5GC
G+YtKkIkBJ/dP23xJL1seqlErQHHh6aQBpoS2EI7s7v9cX3+cWBMgp+PYu0251m+bQFPD6gWZKrH
/+2VIImA+PZI4foDwpT/GlUbIK6hm/7MABj5G7Hg+R9IFAqtOOLPCkODFvh8BDzie2HZFkfKt/MR
dAhcCkSA1zsGTIk+yQz3N5poXGomLUxMzNj3lJo8625T8JP/VAdfTA/HrWO2/7js9gdEWlbfkR9R
uZDrjdMTM6XpOMHFptvKR/pDGfI3fdENoBet43RyJF6lgHH5nipHPN1I12poIiHw0YQzGEwn4+kH
o5kJYYCPaY6xInRJ1DF4cv+1BC0BJm8wgQMdg6fPNADEm4eCPcZ7Jv00hDslcm9sewkagY6Jzgpl
Iu4u5Ux7wovD5JMLjYy7f/MaRCUVtBFKmm4GZXC8ezI/Idx8/2KVkwqD7RHrmsgLSjRMkI/9ao5E
lPEE/EiCoKSEugSrS1md9giUBc3FcoB7k7nsUSGV5DJjajSMmOYOjygBwDsZ3uK3tpdM9NAsgB1E
wUuEDu2FbzCykPsMWfUIGhM+37CD4GVCzWfI2IO8gCPgFNvlWtZbKPt8eFBFg46/35YSHwmfT/mP
BCPvzoAhzN5gcPFx0bS3YtqDqxmUt+3wSks9ssiE/nHMio+bRzChehjNhLvddYagmEJ/O6gJluSh
gPAB+2FufMZ/G7B2IJBCGoIzoaFiQTE57EZwbJRdtaHvUWkf2tPZl+x+WlvgEWw/C1qF1pvD3gqh
8Nh4eKM3fMbZAj067kx1DBt3U5m/mDrQ6YVX7YWGgYP3J64A+SAdRrMHJSR29VwW7xP5LwUU5xyX
FqYMrwOBLZREYF9r5JzOi8P1y5VsSykH9GfJRDge+e+kTiYrOaDBPClJz+debxMSZ4VJm+rIIDVN
PLGUDaI/gHW22gHC3BqmEYOmVMVoFeYbyp8LmRv9dGKo/th7pVeXhl6TAuwEYMBR+XMqXNbccmaL
HwMsCYCliT5IEbx7TJxFBdu3gdKW9GtG7ld7qGc3r0pbkJyfVUTvPWoTYETue6jZUtjbIFiA5M75
vhXnwDfpn17W4K+1yZO3VadYTaidGK5qrKJu/TDeiRhaWXXYcg1VLk+HE+DjMdsYbOClkwWcXoLh
BkwPXJ6krYoC5hGM1twKEClzHJZ6ONIF/EY6LOZuPE55yjk1Obx9wBGrSyn1P574UYdnOLQpEHi+
950UYH1Bc6XSeXfm3aHe7tituy7luIHt6YjEWOkPibAaVfF5nW3rHfWBeDwqYQtVNFxSPXjXo7qG
mtbXEfGk0Nq7dLylpJ38SX8QeJMxXlBo//Y/quAmZiwNs5LyS2vTuz04jLYTNhgb759x2mrMmA62
N8a3BBthSv1LYblG8ro6Vc7DPeu8MHmdO3fwEiUs7DP+qQ0/t4RvXq6xq/nMUUavYTWRInTRv5aI
yLmJaAX8EUEpS5eJpi2CH8e+FKjRQBdnbNJb1dEVKsiaepVrfeic4/4BWm30pkJgkX3RIzJ7Wsxo
UUlmcLmccibG1La0eJt2IwX1D1pIEasBQ9b0Ehf+BQbgx7pjlYP29bJUtt2CGxY/4C3Z3zSxPEVd
tn8bxDM47042X1iDyrYls4SX8EcUDHTCmPXxONAJI1x4Hb5uI1LTo+bwTsE33Sv45QXLtg8c5/3P
nxyaU55cXVi2gKrciJO/4sidoZKtXfkjrJlOFR6u5hfIbf4I8Sj2EFojmkAzgRojD0YJ2Dfahsv2
iqPHKJqYksXRrKOY52N8rok3bsMH9H4lHpvjPULMgNg5/RFBoukL7KRc4wRwBPel+f0AVFBQATVw
1FOEQ5hCOTobujkYSzCkRH8mg2UfLHHoDryLfzNQ/u+zhH2KlAIyoceT7mAVLBn3YQPHh9D98Ufn
o/IHR+166lxpar6NEVlTH03GgQ9zij7SlnrfLnnXYx+5S3LdS+sqkYLXhm8t9wp8RE8x74YcvI0e
cb/tluvfuVifGIq9dw5eicIzsj/RBNUaRAmxJ7i2ELd/HPqaMRQfCYnECbGtW+2eQZ9PnGBkEzms
fvWvJmWAYg6PYwOhNMmSJyxd9oXVeFWEwExJm1PaR4EfV1NtuSfE0CbEzYHzBJqAzVsCpjC7udLq
Y4vmumexNCm8xOFI5ap3q25Vgqz0l5lDlZoH99XYwwwBrKHQoUJrxN+uOvMZjBZv+2pXJDYTfb7C
mRxy38XmkiLXso5ueIJxDYgxpgKAWO6ak5Led+d16WaHa/jFHCNfY82K8rmMkUUHg0MZP1LIaC4z
DZFz0drAjREqaR38dH3zav57RChfiINCVDs0nnprsZFQMeVm7Uw0IUBllj5XN6VBDo+eOT+DrbZi
ggUz+2lTqPTWeLP7sgtzhKE7JOsjKlAQumbXrbEG0W7kAne2SrLRyyHAAm4bOQsEF35cLtcXGhgR
ybr4P6yAIRwWR7gZC19dnPEFLfJsQD1dYUUSwTICL4Az+dAfGk/O/u6v0cX92Oqa57zs3JyUMz5f
BIb4Z9yDy/IOPYdPdt7qNfZ5gCILGSVwblS2SEZH5umCouBKfqM2rbWXzSfOGnwyXxjC54TzrtM1
6uZLE+kO4Ibw5HGje5sPYIge95ZYAORxmhxWu6f1WJ8PXx3oClK3Ml/BV1gVUxi7IxsmwNflLO7c
jmhFYJTMrxLCq3xpTVX43uMULG0gcp/O1kO/H8t6+k1IbKf8hPAO45ErakXju5wgUgTZQMnPCXx6
pYDmZGxeDXgZ5+B+VJyXKeAyaDyi0HmkXAlv44dlwOn64yL4oZQuY2pWeIWXsAhlKMwSR/E9kL1H
3OhDjmZwizkkU3iTC1wZbVy1ttm2PPW0kdfjvut5DfWEuiX9A8AjzOAr3BOgLfuZcloMUTix3TOM
+hkeG41dbq+LSQgTn4sWF3dwSKaXKNuwHFeDthDqAe+K1JzpjI3OnYI0vO5HxDxSD0ffAxxDWBnE
7UyZQFsZON/PR/U93AIYcpB/ZmwpNON0ViqsUEAYtwz72CeoWNB+XfGCnL5Dd5r7vG3juf9S01QJ
XTI/zLnPVeZAE6Z9Q0YssjE+PMTeOX7XEwti6HeDR7lV/KafTed1PlqE2WDD/oWWwiHdCzkiB3+c
aBie+bdDFsECHXkI2sG0P0tgUSkA4z/gdIT6nUkwXze+rWRWOHJ3DKIK8jr72GxSz5+5JOGVIt/r
NtxMTMVoJETDdij9a0SXfY8+eAtd1lJShMCQXLfUp/tJ2B6kDdS/cm/eTfmvhXvvNJwauRbRe4BY
S3/it3W3qU4XYAlG8Dzx/e3Y9zHr95Cnha/1Pbnvscdd00nmCfe5EkwOHSQcYHC356P1SZ4ux4Vx
1jS06ogFuoC6gBIuovyxFPC6fFsiyoJZdrZ4uu1G/fLKpZA3HBc6DI3Vc/lmUsPfAb4jkHrogqgH
lyIZOldP0Vgwr7S34uZ5LN9T5j6l99Bl8d6p2K5Rix4xmUAdhCGBQRttLzszpKXuR+MTmNaX2ZTk
dgceSiFsITLc8TYMX7a03B1+Kmw73hY3MHURUXujOMejRsaep0ma+MfkWSLgCXIcTQB3hE/6BVDk
job1rimnO5UMYOUNW0ubNq8ANDtb1CvMASRCwbjpP3iQQm8pDPyH3XLzir+nmqFtrlcW/DCLm3kF
WRrUHT8F5hJxvmbavc04zHo4h1Rhz3udPvqI5MmrSya7jYnF3qNE5mS9HblDen/0mbRdg03wBDwd
+6wfSDmPIzDqYMMi5BcUzWxXnrIjuAjWTK9lFvwODAQ2F7xJn3E/gTRBn9pBkBKcGI4eZg9ICGEv
+2JgC4iAiXvtUJQqyKbkYOg9LTr6Nr1hpjkKyS3FEsmTgSzYSzGRWVKo8hpSihxxu6fDJQs8uHv3
48+GKPcUxRjhiUjU0e3zPIAMYE0h5eWjjpgsk1rFp/rZt8fhfySdWbOqShKFf5ERzsNrFQXIKCKI
vBgqG+dZQf3196tzozu673D2FouqrMyVa630aIsmtwSgm9NSzRohHaXNDcB5NQg/myU30m8zAOdq
YqYEDRmbZsgbazi3sPV3+dmlKW12vC89RBzUNn6XIoAD/wthp6Ol6SaPyc/ogs1DKIrPONfDr0xg
82zeQ0Zi4Rw0g/9CDH37uGb13CM8aZTGVgcM/f53C8GbUQ0eJqAhtJD9Pu3er8sw2c1l1si+CPy7
ajR/+sCxfo/i5jerMcWODzi5YZSEhA4sdWg1ddh139OLd5030EIj8pg0/eZq63aTngeYgXdIC6xl
0VwtMfQDfPhogBbcyjsHYJgoflaQB5Lu9BbdQ0r/XXTLD5raRDZwnp3JXGDgBDtKau7Juuxh79IB
T+tstqvOojk/cANrY7s3KdV3emWgQBc99j18RC1UGL+j1VsstVNM0CbMM5wgujvVZBAPra57BR+l
9W8fJtjbkefRDXZf42d6n6Kcc5oUBL/xiUGc2xhVptOm3cI8GQyc98EjPI1pu056i75zje4R3v5Y
O5Nvoo0l/0D1BaP8g/Uu7aWoa/XLetXzPhskBfPthnp10c5o2M8wSB0t4JsRGXAvQB7BlCoJrTr6
l9djQX2jMjvlQ0zFBu76h76dJuccYXh2mZGArjuLdlSTUR28C/LTsoFT2T1m0CwSEYTkE2xOQlQB
Hi5wwROaE6bWPtTtKRMLfCS95IZExvSTVtYpvyREU3qYwQ+XaCamEnQrr+vS2sq1x1snpl8VEhE+
ALEf2oRn4zrDF54X/nQpdss2Q9Gb2cDRuF7a3fxAbb5TzK6IX1QIG8ZoocaramNATCv33LVnZkC2
MdPHPpsheG+si+DU0zIehCNUYBgLQT17WGfj6D1pU1cefmrBPW0HtK0d2pLHGSSdcFciaRzlHwCC
J1IJUo8NpINyP7uPt5u3pydxYPzEH0QsNn5nuBiDPE+fWGg2IwwTZAft4Nse5pz8T9aHxYshDQwA
zaTV0UBrH+6SUvYw6VqywOrfbU247pjr0TXJ3Ld0rcnawHipazkuDL6nwMcSBZJKP1zal5CZkhAD
njmTI1JwapLc+BORL9vNdD8FLSUU4Hi84UPBjPrj0fRA2ralOB4whfQBlg4pgcEkXseobMZXrvbT
Kjy6p3Drj0fBKT666MxpAXxmr9kr22OCh4/5yb6miIJPk3ZC0cuv7uLOiAwRSzL799dKR+kSjspz
jlUh5EMuVBicKAuje/pMatiit/hp3f8GJIbXKXq71wxUG433ouPBsWHuAN+MznHeWDMcyNr6rxmj
OAqyMg/mTMmttyalAYWCw/Ii7dlOYeq3nXp+8A+TZ/4MdPcctWYArTU4FbX/mbXTKrzQmVuCbZLe
OlABrGHMUDkYHpVPVjKhtH+X1On0/h/pAU8htlu8p7eE1APnBfD6yckzCHw0i8IWHgrga9fpPYHs
Trxbcs/vJMIEqA1Iwqe97DhtbK4r8By6KuHwCyhUEaImu5iB3vx3n1TzyxxKFIuvVRogd7hSvqCu
DOatzd1qLnAiLD7jzrSaI0G4IwWoXAxLou1fU93TEdyBUGsOrkxGAuUF4+W65mptGLrg57QPJtus
7w6RwLZ9Ur1lzlzLGe8DS6UMBITOHYkWocm9eDRlFg/nzLGDlrQaTumz4wwyozM27sQItxATXLA8
egBaNNL3Yodx02uNx4pGyuo1xAjQxNlnA3t0AiQ8OywAvr/lEXsCrQmtObYsfM5U2qkm7368lvEJ
wWroI0CV5C9ArmjmImOZtmaDAHY4bk40L6A94bQWDuZ1epuxs7XS7zDD0VaP5aVzS7TX3kigstSH
T4yVuKT1oOCs9bK0dVEna0qqSmQN3SVYAJYYqv6oZzd7O5kPX37IgA7Y4+aXQ1YLe6gA+Lsdv1rQ
IoYjfKkYqgL78PQyOmPjvS6Zv92QsK6ggV89DXtppxW8F9HE4eops+w0w33qjPsGqRc5PD0RuL+U
ei0U4cYHSA1E8iNi2Vx3kYZjzdiQJfUZQjtuHoMZkFOsgL/yPA7ixiSOH0Iu1LzezFVtBF8vAAk2
GSD0QXvuoCOChcRpsyHRSWlXFrM4o5hpeAF46IqAYQd0ShUn1QkOzP9hshVYsjwJCwvG+CLtgy2Z
UcuPvURZkPvVNAnK4oTFNEIY4/6PT31ZAvoUg3EMT1zhNzt2nPgrInRyaxd5eYr0yWayw9gd0FrN
wBKUv9ZD5qnjLd9/GWzSsY/My6cEp5ISER8yLwFBGbexLaGjRufUzdJoGeAe6qXd3P1kbi2xTuxM
WFuGafPO4Mj2+mNSU9f3q5npZ+SvVPRUdmW6XxcFjgrLdXfemBiwaynBmJi3wwgLPHmPWJG+gsLl
hFnfjN8GSrqKbBDfcapktim2QnZR2xGZNjU1doyGzePQeqJyNexoz+wNTEdjQGpGZB8kcjRmoSEN
tamMkYuyisXZRZ+LJRwl1FugioDeMKPLgtLJiA5/EWNvv7Sk9PejXRBEURwneuFdGEoQ1r1sD4wp
DzsD/QgHAUvVKdhlC65G5nZiI/t4X8XAQQ1r+gP6CjJvq9C8JuMZo7NA3BWLnNHkOAqEzD4/OmCq
HDIPzJuom1C14CeAJUvVNmr8X41R9vJ8DmO6zAeiww1A85iWex/HcrnDKOei/jUiuW8aQ/JIGm0f
9ASIPKg46PFIUgDGFfWdHJGjw3MKDGPhWoqQt0LtqTvyiMW/PNoxJdcQoK77FGPpqPje1PvjbUkl
30+MYGgJDECysHmRewASkDLavvgFyssrvOK1/cP18H51vlDs5Olg7fdhB6dU/4PUHMIrEBvpcsd4
1KJJPm7R3n0BAOhSrdH3bl2jvwuHEE7YAvBcKDEu9gfx2tLe+Z2PVdBlrHG6GRTtg4ywvcCcccp0
PkoEJsouDWoFzvQ9Hsqnu2SKeWXfAV4QEqKVukN6/7xoKbhPEIIeScadMokG4l3r4Ubm5WC9tkW7
lfyo42HOsgBUh5gdXZmW98AkvhqPuhN6r3dSrEZnXl3YPt+R7B6zNh2X5RfF8guMElSfmuRKWqwo
evjqW7ltUN7hb1M+0fX9kz5od2+YOE1d6jBlgRm2onk1ouHDjagv4WALNj4184AxrUY7GMyK30Mh
AHgY/ZxukKwyzgNNQaON8ulnhD1vxk0zux/dvfqyewT+aJ2fAXzHfbUFfseDqUlPFPcIDHZ34XY5
RaJzU5+lvK0bqt46w0mfggt90qNnYV4zno1xNTrRYoq2uFzIs+S7LyB/sDdGSGIwpPvbinPyE2Mu
wKZWo32P1nNn78W4tT4MBR8NBIkv2lbN+vWMvC/EGgyTNRGCSEJeuykMi8dn/+f2EY4KFhqfUdlC
iA5BuqZi4r4TFY0PsGyF1zqyXznamcNJE6qmvTMelTllNDzVK23n8XiM9EpMx+PmYbLDKa5zp5aN
mgcD7c30hd6bCWI//uiF0WkoZZP2wRgazCLhv6Pgx7bt89Wt6dLosmBdWpYmnOzwYMwGa6CrOb4+
b/LZyvwb35rib2dOaYq6U+vMUCyWCi2aHNIg2E+QpYDKD9QBF3V6pOiO85pNI3qYMNGpY2fXaEWO
XnNcdcYHeHfY4A0WBzTIRxbhBRRsNIgWTDthzuUxmJmoRZqyK3Pf6IiUybCIPOweFpSEZNf1j7Zv
+A2bMpjSwLxGs6cwAYhM3KRmrzHOM0xhJ8z9CIR3F3tngjfRtdLhlCDGver62dAKMUDFdxSulOis
K9JsYjEsHv6CncRrvTUN8lZwjvMfK8JrjdZaZMurfISzDgv0xEwCAd7vZtR4MTGrQy82q44Rmey1
1IXvKT8uRHzyJ80T0Fvnj7f/Wk/bzIoT9dIeKGs6AFviNSDd5c27eoVP4XI8tvRKClo1H/EHLV+y
08fT39cYyZG6YsErJhuvL+ZCjMcwE8jP2Ajs4/VRTnlMl/fanFgAM/M/fA/+xGyvxrxcY9qZUtzP
njl/NwOEXs/AHg9NPuWESgBz/+noKSb6Uw8mf4R/OT2qKVrS9mKMK+KaN3SU5Hh84seeisnzIP6m
rzkYDBw392/TU5Y12zvT6R4/OjbIdAgCYHwP7FPMaqK9w0qe//q42AF5QjPJsfpJWi6O+urC5MH4
6ndXjXk126E0ZbiPNtu6dqwzlgH4iG/NB1yhntG6ji8MfuX52Dt7/yMaOHGaH/0lp+TpXV7grIKM
Gr3uNrbAp47Rhw+EQy9eZGuErm7I3zeYzCYgKOHvi3kG3hjPFcbeeNFg0UOJjowfV3yKGrhyu+G4
B/LLdXd64rH4pXH1mn5bDtYCQ+vWNi4zGtztEdtP98dHvNkJ9EkuSVrDBPmlIDrtwlYThgbWdUdM
WDAyRvyhZrBL0M8z78fkLVRYWrrrwXp2YoMZ1BMwqE12228M2+RgjMcNWQlad5OuVvRt0PkxaWfy
+4DBiSYo8NDgdW2FMJfOYM6sD+viWvOH8kjD6jGs46/YiRIwxrYTejF4Q/IqrNndOio2wsiEroPw
hf209I5e/2hOoBrzgR3Io6yznOAkNYWX6daVGk6Y6c7dyaxaJH4EJHUdSDzq7orO+141E5SeF/Sf
+XfFSoIYo63jUPdXoAFDo6nWy1R/QQYAEpyeRs4+5FA9/V3McWNGRd1lvBIY92zW/eu+zD3Q3wX/
ebym0vzMjBn5ACHA/29Ajwi7ej6EGiMYQXoyDsW6Y4zNzxxNOTRnObsdSfA4gtO/v6W32a0tQiXX
eXK3aM8ne7HO4ffoglH7rw1wwGGQJDYOwz8e+OcBf5GGQIvJXw0f24R/eQ32Hatmz7xSpuqSCqE7
QtWrw9vls/FhmLXsGTguH7MjsinUqETrOxZRqCTZYqeCBIhTjyVa8y4HmuLEyC3+QLNWPbdFArTG
v/HTw520g6PUFY1mNelq7gRG1v2G+jbiwUtVBXKkIRrsXyVHbYNc6gQHbb9q4M4k7x80ZbTKB1Rz
uFdBHkOVHdwFfEsi0NCYftwxUNbPyO/4Qa7vggyuC1pBNdKjdcb//cwsDPckXCJvVSK/8YFnLCOb
JWkzdcp5RToNMp+eqUL5Li/JFGgE3exJFu8d7IAYatuNmlaW7SY+ZmiZS9DNsuJOC7i4GUbmb901
+HKwDUvDzQbCxyUfk9WvTHH1I+AT9DFsxJIa85+iYJ5U5H6nbgQx7iLKCGFKUdSaW3ORZYGDrUSz
/mTNKxtpVksWVGgWLWE3bYJVAkDj7PdWec6VhGPMy33TteriZNI2eW2PcH3r0ACVZ5qe7hug8WXs
kCAPqD1OWJ3Anz8b0Ki2Gwyw2+q59fbG7Y9Spg+ZPPVPZLf5N3hbIxfZFbVriqvhHWMtNqIfVt4S
jWcGv2tE9DHzl2csb1JXfqCvApOhrJY0jVNydRvAu2SqyIcvRWO03PnMrUAIBVsIBnrX2Op5ygz6
hTtyJl9PIh7pLZzy8qfP9jZz7JL0i9rwQFctBnvTBR/ejh/xbx7LmvltZzM+/JVLSI+4kaLv5Jii
sdcmOdRY+GKI6uf0jni9mLscXx888bgkpyefOsoZ2qtbkNwcmzIE2y7cbHa8DpChSUFL0dAftp3z
pggzOHUIteqhrZa9lQNPaXkz4qatDYzJ8icx7zCukgSbFmyceZ0RbiTijO0QmD2vDhOPqHz9lSxx
esqYZ0DQqiywyZhtccLMQ0aRTbPtGcdxZEdu9ylc2w7w86EijcjCJiqImcsD5FbKIrrox784PAB2
4YJQuMKMWV2RyAjlxO05v7Q9EJEdS4fpNLiSLFryMv2O45tVvudLFWFkI/lDUWcc2Q4GeTch24L1
QtMn0I0s547Nv65tmjN06stXEo+Mxox1Grpn3Gia4v6wmiJuC0c5QXsvVswYkzsV9ZkLu2yqtyj5
5bd/pdrIiKIC+MmlqixPmKsPP9MlKkNdim8N9j2rzcLnfBzXs1V20SyK8hx2/pq8ZX4Ywg4FahFx
OgsXm0tti9kmuVJsYe2qkrz8OnQ+q9UOp24kk9jR0I673uzLRS0CZwWbrEkHFsMWiKlFVJ5YMlvL
81BQsR1AD8TDSqrIefaKBj84XmxlfylUSyrvoRZOxercC3orNSvkOEopb96PPa9pBpJlOv1FlOdS
waSgyn+Lec/yRnkvt7AqWmFkJjltVqNt6q98vwlABXzJ2cpx52jEdvem6OgDGzBuMVs4TlQy2jO+
SaR8yDMCGKMJx6PpQqbCjzoOPHES09+adOjkbniKoZCQCBNk5NakFXjqoxS+a54KhkIxtwnSwQgz
GVzGBE8SM7Fya8ZOWwTMfWRoz29orKqUr+d588keHzvu19IbWMopyyj9tEhWRxyDWPbtZHVfihVy
u6PRFknAXD4Z087QR7YukvjGAcZQ/YX3grl8KcY9GSwzfXzjZTkJu/hXLoJOGiz6HbloKSYROexg
/ytK2RTBcRIk78llyk6Oy63JVkHZcGJU1byRn/gShzveQQ/QlMCh6CeSEDqHZjH6t2foM/lRBK+x
HI1LFstxbthTLbyGP29EvDuHELFT8ATkEhlmNF/cVr27VD+MMXA+CILvmAcFGWGOBjblUWfxdjlC
gFIGTUigBpX8WNPkHPL+zOQ2DfRhwgj9Jz84kzFSi9W+E4UQljbnjKfIeX0XhmlDn5vWRntr1Qbq
yyt/vm0GFBHSOUUlza/yYjEB9pSUND0w3uKn0WZvCSZgMfomwDT1aBCam+4TPcrf7iud59O4zwJ0
l6c+Uqz9ZHEL9G9cJc2h+LClalEMH7KCi/R/yLioTpIQ41arGKxesMYHEdts+SqprOPAOhM+UeQe
1Ig5p0fuBJCyHapozJkwWmqjAe9dZeevPy/xNMNJTwdtfYVoQaJiFlabJ2+u6TATOg/WFf2EPiV4
vIpP5Ze8XF4VseqSJ22OW+/HUo4kMisjACCD78mxQbIJos+0+p/iFKCZjeG/FSBc9IKPZYsR6NyI
1t1lPhSvx/1Z+470PN4bBYlYLd6e3r0gbRcxp0+gv/iIgUXRdiKV4/B4zkWxH/aTFTN9G2wIquCJ
Qj2KtEIr+8cXbvYJE1ycFYaKiOdevv11S/2FNGSEfBsixEny/eOtAde4tNsg8GKIQN+MtohGCDa6
m4nFFRHFOcdljWvPjWvoPY+IwWWP+Q2y1Iu0U1XN4LIYN3ompJJXGterbfBtGYHDKF24iIx1LtyS
BaNF9tWcW01E4pBdke3/yx4KLjl8jgLusBZUW26eBe+8+YjL6Ep+wto/+tx7KHaVflYuJXZW0iFb
Z8DmMeRX82fWHNno+A5KLsgm00shoTIRU98L8tU1ivYQeON5kAmX7sOJdZAa6jcKdvnh15XEbH1z
4IhMOH46KaUoTssMTTGi2i4lv4shvNBRmSIW6uBxRz5By7OGSjMfXuzrGqAHBf0btz3METIm01kX
/NHt500xfa5HbjNaYCxc9SbPc9astuJN4mi0WzLWVncxbR1Yrd3x9Tr+90QwXaubecPe6KbaQ3iL
jCVSfE5xIbcXX1YHP63vBj/kF8Na90WrtZ5OukIx0c/h+kgIsl1GO4sbCEFfsJm+cdBwlmLfJabC
B+Nuw0XdCY6VhGzEncM1x9kAIL5AOqAFk8Q2eZ0e6sKlNGiMge7fA7DHElNccMpaK8tucNhhAVRj
+w6GSTyjBao06N1ZgJDd1/xMC38QjuddlIxcZhJjePILXgebkCBUvVnI2i34hLv7tEs9i4Eh5cKF
EAA6oQe0Ru22bUcMwmF/8WcHwONp6vrfFCMp8WSQH4iDrgJHTMbgi64U5nMNTPiFbq4SMNPV52Kg
lyTl8Dy88HpiPnkaW1pK+vY8UkGJfZu/acG/Q1f3NZ87Rgh6UA3S/kPRrsAKgrvpwMwvdd/Mveoh
vOtYSkdDvDiuiCgibWHrMe5VlCVnWTYHosBzOHYkU+xhs/zy1ZeSfaLjpfI29WRjYRHzcv96U+CB
31RZHykUlOLJYToUSXNGZJccbsVdZ53Kp8EzYh7qqQlicavvzZ9g+mRQb7mYY4gqDkE/a3vcjPqm
punGpYQTgviougOcr0ZO4JxI3naKRAxPDXkT3A1B2yTeMhUb+ncWcKFL27jbNpEq8L4bgshPEsy2
pE8X52XFRH9y6w0+zrBGOCuUDDqSpVWLVDAFKW4VePqLEwdnO0+BGN0Bw9zIh3VqWl5yXCfG3F08
2o4wdxNQG6mxnfsbjx0QAIiOM5o9TtB5iAX5BYGd9aWDo/UrmOwakG0xJtUYPdU8EG8GsD0Q2eth
4zvdCdOOwMShADNKo3NTMOU+bTFp+qn+rzt9FxSZdhk9nOzEIBeBassyrtg90WeZXedu0bQArCju
zbHZkGPTBJyCEHPhd/ywKgPVD/VPH1cDShRAczpMGPRRC1Ws8wt7choKwOyW+2M4GoRsqIonmVJz
6FU4VmYBrVb+4ofxylBZOYQU7a9OTv90d1sZn43zhow+SbiPFSJb0t5Vy3ew9fyOHyShNJSFQ76X
BDDdPI/UFx/bEa/ocBhDbd3jtHjddA0Q0Ksx+YYotUfsAnyHvDmj9oCOxeahfidj7zG3dzHphnM2
iucFRHeb2oKsY8vC6d4QI78lN4JdaKofD0gyXIcYja7jlk++xsUD+ps85GqhsPwMLOIN3kj89UBN
h2PyEAVN3ZpTv7cs75HeZzB+IyJcYI3yeW2cR+NeD/YN5+Ibc+Gq+EzWeCWRhEZcPqmqyqU6UCUd
j5KSBZ94tBoWg0WhqyyiG0IZNhQDsBQLOMTC9mY8NmlX91XowlyFGe4BYMzcd3feA2c0rP3wTaRQ
0ybkDBHDE2gvMHEDODyo13oJLAj8DDGgHsFyuirc8WQ3ct89/iGlKENt8o6Rm/R20ogkJv7kFIR4
V1LUXFVm5KAl3eQ3Dn9efpjUasCuyNIBU7gFEHjmg4NQOraFj/1Rlj0VOMjD2/+UnwMJsIWVz/WS
dkgLmDCe8miMVKDhxdbSTHM/PNrh7GBStPqGC0uPTX3K+KN0JPntw53M7is6JmvNigmZtjGl8d+G
jfHBi0Cr3b8iv1Q8EvxnQH874k3Q0B2jaxUpQmRaKNk2eKveJ24OGfHXYfv3PHO2bvrrPuA9yJsW
mmFCN+PIYVSm16RnGNSGpU0HC7ExWZ6ec1FLF4smkbXJmK7uC88sgAk4jbRoC0ofSlt5omFS4K+P
OBBxbC1b0JcYYs0rfDqQE+G05Hr2zPrOuDAUTwmwJbg48y1MRn70ZfScl01d/5bv9dagZvlXM8fx
JXJaFwMy1deu1+VNxhcVUGF8gkSSFFyki+KG94qXUQofXo/chZqM/FAPoHMHRnpjKXCoYrYqaUU8
1ClQ/J6PIDTBnT8xIKvsrsvIhRatuYoZcjG1Gw/zjNdGz+1sJg6OmBi8CGQL+txExVUH/0TNT18C
9iUIXk+xCpabIOAgCOpNGmc7oUsIZXPIUh+jtfZTrJsJAN8MrNsHFZdpUW5D6sgq6d1xRMpLsiEe
ouG6xSUxop7IfOQgt3GIc/gaKyJI4bwd3pGTZVebHG+ki/jdWTgPGeu3vlw7zrMrnSpKfmmNT8fq
l7eFjaDlPiQD0mlcyVgu4b4gsdG+RNAZ0nztW4S4l2fmkDWQxK3BP/OGoOlaGLC86lDG3TXXdWdB
g+1ASXtK7LiTSHzpKdksvHuXHvaOFrfJcoNdmbGkKc0K1/OYj42jhlFERJ6CX2E7iVTzQbJRVkVt
GrQNqCBUvSdu1ZgidD+ec6crElkNJEWMox8ZRUu3GlDdFaSZf1HEW8r8fGS+wtDXETZmoMO/jBfp
DZz7M/rMbM8AANQItbx+9c/ylR+HILb5hC+0PEobQenpPQ11W7GRiH4Pwt5uIB1sgSEZkSRdsNnB
Mpn6lYxEz7+h1DeiyyYloeYfjAp6saAG0I0YQ/2arhYLi+a4YkLakGfHVZyU5+0WgGIRMctN+ezu
ZigWAcUogfRuCEUBz4fQCVbyEASrB5cyPue8xWlcUS8DxB0SvG3p/0pb4xtey1HWZDJStC74KLVa
ujbHk849CE2Kw7A4/fNgfAsj3jEwaxmU9FpcnwZ6GIZHOq6z3GxdBVNacp+o5GvEcAtkGAEBPkxm
rWDrzZ/OQ8BfK4TXZ+TtUh+GnuD6P7vuvzeo00763eyi4huldHzHea5hV2BNNRJpKyaJbyzsuL92
7pNV8G6L1YlDoaljX3c0oWHOwEy4EmBpdhyvOoqcjXsqmyPkUA/q34Oyy8PfSe7JSwUMxgcrKduc
lzPQJvoMYgv0CAIRUUqXYNR9dLycBR7CsTR0rM0qPckFoo2LjffBPg2t3fh9gRoAj0DurIjLKOE9
v2eScB8VnRuLpUqsn1AngJS1EgfVGZ4fgdfdKFae8ol9u7C6sWctvsbXUHfoUOAJGr13XZQMdsG+
KGM27uqufXwsZT35Rt3M836O19TCOKM239zqA0cld9Px5KQLoxS/RhroYnk3dA243ZG90lGYjqZ0
cz3Ued6hbIEhcC4WujQUmIG01BmlqeQxTI9x8GjzhAfYA9giYyAECPIB7C/q0UdTJveYbLtsklbw
1hKsfohMweKyChSPTqkGGCKXGT1ug6L0bc6Dzz80gDnyDxHsK1JbUkquAkixmjbh5v2eCU6uBYc/
cx98ZY8GNMNWuRT7NEuNWyW4D9lEkIq4T/H00NSN/bxgvjp6MluXE+5tE0VfjRdSjmCvjGsZewzI
GYaTT1+Q9gEkGBPlZhLyu25j6Oy/DNhxZI+8jr5z/fy5ap4N+gTOpQIGz4dHG9YPnhZCu+CS+KES
YMAROjsUb6rJCALvtNSkJSR2YDxwGvZco8utXxnM39Pehl8LxXTgAtnF+kzR6XTdvk4QGg+Vnr/Y
mxe9MU4b/j4FED9lQ1WDyr/94qpAp5ki2rX653EXyHTde4/fMKKRkqw5m/+ghd8U9cvWwM6GwoEr
68arYGERev4NsRTjDop+E50e9JhbogPyCPcyvt9rRuyHFwsNjLbDtDGlB35QS4O29T7CEpAe6ME8
5nfZRfcp3qDR9CVv7wCvArIf+rkfZssxHkvQln0H+W7Ce0PCO9ALtA/6+h21ZTPtwvpjGT/8x8he
jAepYGx14ppshfaZ3CHDuKYZYhesjH/GHq8uy2kalF1nIxg4weLFcMT5IeVVWA9Sp0z/xS71wKiA
slaYWy1affH48BPXM0gvFzcQFaOiITE9mMJGi+D2dwEfJuQffI2gLCXIYnU1UWeUJc7I1Fp4aE5v
sgR5iK9E3tEfM/ieQJRAywebcuK24oNGKchQhyjSNu/jHQ0h6wcyWXEiDA5PTYEhgtV5kQS/hlrt
7Gsl+1fhBD8fKWkPABn3M7LYOtY4soYK9OZEuQBGQABKt2kGmW/5JSd8SxugRWPCZRKvHNXf/KS1
9zaCcVdTbkThLWPgi63y1CNdyLYAGdeIQ9rVupaBwaVYUkzyL6potVLb2YID+dFgEY5VTgAJdAmB
c5l1hYVDWaUlOtsJNK8ZdxVwIIccqtZxScV/eJnVT636DJnHF23yc9rhfFMvNhPqSmrH1XUS1DoH
d9hlR4NUIE4GaQOR9+bpzUf8Q/ENMUOYHGsxGfhUK3hJElvagon3qxsfcGsoFTwibApQFAsWGVCO
aw/ChhU0K0HU9uZbOEZiTgjpOAv9Nl5AyjHxnndlAgCUkV1AAciMM2aH5IySLId0hRWQSW9lxzqI
utk1rQx/6eR6imDmM/Wb3XmYod8iv5VkwL0sgzDA7+mru62bHIyMJg/B77FYUekC3gKEESJ/1EPU
74RbXJ+ArFfvnupImh+OAeLjRtzlEe0u2FAdM8v5ldzPtqTY2RMjm2256ppBHQI5lgD7SUmVwp2A
TSW17XuvwMxd3EqKYkj3q+tjuxijGGWDuJjyy5OPaSdbKEmCTnkTq6T9r6PyD3uCCCQi2iwEVJg1
PAWPT03ISeqoBETmK+5U7nUIAdjFUttHPuPyqt9wvsRhK4BKh+C6z6METQV/fL7Z5yjGA2ofLh5X
F+C6K/KG1Eak5rCSz/kjYiJMi5TgCRevtUjdzuxBdNMcHhw1KO4je8BtbdMmIvB174Sl8nJUoB6R
23vAvYpYG+H8wxoW4OaJQ85FIEz51iGJAYfX6clggFWA5DKP92F8BWuO3nO2/IoNsgJZPAg2kGq7
HOCI+oB32BM+NlwMbVQjKI8IHORv1qdDrfIBz2vp+hrp/RZLBYu4aUD9rtHtaIpe0eDHsVZjzGTW
4hwAEFVGDg+VrCBivhkEMTqe+ZGUhN6g0N6313x2tPOczMHPt3YY3iOiajfFqt2EAHH1Zy0R8m8u
5C+NhjNaMt4RTV6KkDukE8yWBBaC+SPuffN9HH9V7ze/7xmEB02uWa9a5oD5tNb/VcOd88Gt0Y/Y
7mdU/fxKWsrQFyBK0cSFtbd5mWn3Xx6/zF0XNl1EZuxG3Cq8MiwdNf8OpgP/Q/XIxGOtimBsh4Wn
grntWHw/YrKC2gA5GMJNFZozyAMkd7AlijZfaiRoDw/LNcPc0ZHT6Ay4iTFVJo8b8Whwb4DUUKIP
GUOl7g8k6VdK7L3VOGobjx2fcyNhabXj42EGtIcYCs/NAdDLpYqWt7kGlk+VLrY7AagdJFAg0VrA
w2dkTPKFjDo0MdCli2WVGKbhJKfn5MBQrY3XXR8uDXYo4u7Qjek1oK0H2h8xBAK6NIHqQYTqJE2m
bW11AXUMbZvaM6NBjcnRk8H1EIQYnHqfrjve7E0x5ec+yeBVUZdYUCppT08MnahCq1idJ08M80FB
qcuGTwO/Q+O8FAvw0qmO/FBiPbLohBaLTku/iA7BkEQGj0AsS7rI9UnkI3rFZ0bsirwJSbdojQu0
M3T2OsyI57zrhsGTgo0qkmAHpJNgJrATH186eA7yJW0KiKLi1ubqliXtslP0Sew9oZ4KfTAuLjUt
UdpmREOCBdAuBF56VfVeP6fm3+oGpXw4jIuItF0reTP5K+0X7Ik7fM/yGILO98FwdehBWIEpKWIw
vmK1kndokrwR+ECrJb/ekeVJUpLgKtzS8MUpK7ZNQau+BC53fvmbovWGqoFyy7rjHiCTVhJz6YYg
3IX7izEkQkBoYtdBG7xJKumARAiHlgM/GLRKjTB+qKjwKVvVIbXTv7Y/AbvFE8mIZGjH8I4B1dWN
git+0tBRpycg7naxOihZzyNJThgo8uL7RvcoFyv6JIomFRYSCmmh0t0OKMqUS3w0WGIJfNk2HDu+
WKXRY1feDBIXedAYHDRZqJJkoBRS0b9uwsH5dRnFaHyfkigVdxnv8i5YbX6XdP41mTSsXaB141Gj
naLbutVSKTv+kFawfnZEJnz4sIxO8gIOLkGIqKB6RELAKUoL8BdNhD5Y6QHiBehV+caK0ywJYMTN
E2DFkTCb1PHqOKHtjFMi7D+oReSCbVbybNQFZyC/3OSoNT5eZNBlhY3j4jvbY8fLzcL+oalxj/U2
wzc3pw7XN03A3zKuWpJl1lA6NIx13iSrX3oQK0ACDfK919w2gQIYjLUkxSJBuIEUc1L+R/95cJ0B
8U2IbVxbjr3lgFq6kgXDGNmZ0bd88JscbPVntohX/ygTbwgtwzIcruAWn6fhq2gIE8WioCiAwD1c
dZCfg61A32m5vPrlgK8A6MEjcfJ2dnLeEC2eJCvrOGl6ye/HMzncuryA7jRCQZrjHMDCnlQgD1Py
jyGwOQp8+vucPJvKlfY8ggWDV4OIvaU4VQMsYXtUNWg7S/shHRrGjPhgk3BgGxoDqnx6wRTcvOKt
SSHa7+IDzj63gWKlR8sALF7nNJeHsDydWeo6iDKQ5VKqNpkKtgAN6kNRIG+tZflIaK1D7tIJ74P3
8h9hZ7acONts6VvZ8R830RqQkDp69wGaxYwxxj4hPBRiHsQorr6fhf8dXVX766pwuMoGLL16x8yV
mWvhXHKWsw7LoN4C76w+4JY+bolhHtL80AOhAfFAtz3Q9jGGe8x+OkbQ+YNbwPS0gv4lgLkfiQCy
pdl2yFkXUDl5ezvA4Vlrvt3nIU43XsLM55cQcLC3QPKBykslw5LjTV0mQDZlohsh4pPDmAud+j1K
wQJ/EcOnN8rI09SBBATkj5AyJLFnYHQxsPj4pPGpWk4r+Jiz++0pPziRP3btUsq9idGxCtBwa5tI
NZGRFxCYoTrkYZvVj9xzGdxYQ354bs3YA4PFq7tt5u4+xZ4h8CxkaBBeB50Q2LU+hhdD7RptcvsF
KwCdyJRipXs877/tyaRqbk8cxetXK3jDVmD/rRI3alUc9QHuAZ7BDdlQRWa+IL1m1VHeCBAohwWP
EhrtQ9kcgyeT1L+PPGz2pyjyekAn+WWYPs1SdLVbnTp3eIAXPai1cEOBVsPYifGWlFZVciSHFsYo
BY2tVPs3pD2bmPoSjzWlat/B/PlEeSU4irsMmFNsD6hn64xQ+JFC4zB4Oj/h8rERmITewtrr7Gmd
E0VLG2Sdkb5B3Jb8GZbfwEW1Enf3UiFKBel86OCXQNy9+BiPl+1Hgl2nc2u/USGMCTSutcYrVKEB
IFYfHMrQmajC9GFYr3NZ3qdnfmmQrQ3v1Gzd8YbQMpI00ly2MJtpavmDLcEKiRV28ZbYRSwiBRDu
h18srG1CgRuQ03z80gYfABAoh0SZgAzwksMBFm9r5QUTUOfgyxrClt4jk9cHbDqSYVdEZEQzE3u1
5sfkxuyYKNpaa+MyDVDgaJG0driDOWNUNTdF80O+O549oyaAvcxiildBA9qdOpoVRJHibA3qf+3C
fAPzTNM4NMmSlI5FA9+b5D07hHdiVI/eFhBSw0OCYggebTVGN6NN8jJUQAIVIOfqU3zAcE8Hwu7B
rnrOlumbcStA0GXWIVHU9sHFPJwVA8G3fjWunZkRyw0RP3ZAm3KjGMUfZgwpggGEZoiyE0htb2tx
GZpZC6QZbpQOxhxb5Ja6LEzAG7mc29dDszrGb9ArEU8NIGVt3FpA8qsaH4BOR2mOW8z6JvEGtODA
7EaboNmUgxUBBeFaxvu4BzBiluRbs+7uygCWgYdGI8gJm23GZtCxyZIkWZaNBA1fvPcSUA514Qj8
YobirHzs4IuohhAQIi5jzOSgN6H8a84TBi0iV5cCQOQI18MM9JTGLSyEl92y2bnF4zn1Ssc95Syr
lwER86f0diO+MyULeRVSx74KCRyi/sbGhrMD90LBdqAjmAS1MrxSPTBxOC0bRNmq2aZJIxjmelS9
NVofFN4ZqUYSo/ejiozA/8QWo5wdsi3ATYpaYg3Wx/QQfDhtoJETNBpVdD7GJAmBIL/X7wEmbI0v
6x68LUdsbgtoN0DNYWroxB8Lqj+YZn6ztMJOg3xmfjyvmQwEYuY85+bwVa0A9giSkJAW11VR4zwB
nke3PtMbD/jOQZOKxpQikAzvqZaeQcAsFmwMmWAffsXwa7ZnnJsk+ZFaxBc7a/Tlpy00QhmP+A28
5dHNZThGS/OYm3D9C+I85oK2yib9T5HFGBu9AXvS21unFzOVWFcTlXvjVdzB6YfHd7/54QbUNCg5
/JT+yChtUhwofpsW7P8cGvzRuk1nU/Y/CAEqlK7HZtWyKf5tNGOHXZayHiqs2W3pZ7Au6OCc3bND
fXRwZ49Irs2afjZfqe+6kwqD/BITPTFeVpzAClYCENaSIqgychDPbLIhwN9i+FYQRnmblO1T2GHR
q4Aeny10mlQrUQhECTNsU5mK7DF19qQREpTGYFeWhkfBXPHx1RrMZrMLDC1ENqhiO40j0nYuz09P
wATipJhQ3+6C6br7gAzvJ7tpfo1JNOmwBzaiFnmgzJb0Civ1PMdSwtBE6ro5HjOljyQCIntAcvg9
OGcrShj61+XwTiX+ywrq9hec5zPeJW7Ei/JPiP08eWlOvvYTaY0YzJCf+AkFDdYjNPxpiYUUufdl
ijrPhJr23ftbr9EirhwuqfZUovXdas5fGQ7GHRZR+oOwCj0yHpCDC4XrHfFNJsZKkxiaGbLdH75G
kepPPBJ74WfPpouMiHQtWsOTHVu5rAR8WeYRPIrttY/rCbBZtN7I6H14dxBDPHGQQQlLrBgyyyFy
tadosUtWQ3GMQUHpwJ0K48Q5ton2PncbCfYOjFWAMl9fSzI6Y5RhWzbrbz+Pyun7ehPMrZBL6iAk
rEeXQ1jB4vKICU4DYZcnHK8DxUE7GG99+IWQkQ7D02I82DlJSv4lcURgAcjMlxuA88WE0we+aB1M
suQckm6xCwEkMUoTpQuun42PweyLsA9RXgo0JixH0oA5A5CZsbBns71SQ1gHvcsIzKgzQbFk2rlw
XBv9yzwitGkP2B0gipnsrhxARCvVZ7Ul50F5YdXjNPu4uVRGx4shRc6dST3x3gAmbOJLm+P42JVH
TR68gSz6B/Ulo02KiCieCJwjUc1qsoSWi7B3Ho6E0G7IirGC7J4BJthpb8EsgBoPGPY0IWI5GIy9
DsGjgxeTLHB/tbpMxQO8R6TeGK3pNj/YvcO09VUs4mLd8ZHgLdg8FmTRYStjRzxbIUkuiMoS60PV
0QryFdGDtM7+H/MIH2jNFkJFiZ6Q9uZFW+xLkiBPcQsA/cNchG9vIVHlFV7IyyAlhQHo+w0gBKqE
ydgatgiZkI2NMkyw26THJupApIQw2YJF+nYj3D5S/XkZVm6ocJDgeCC8wTmVEREUVG838YnYMY4p
Gd4tjLWO9e6dYne8vOI4Y2FtRwzA+6TeCLgGjK/7ZOP3YXd32uU2uKDdA/Fig+h960zCFUxcZyrF
qc7DkrNHCtLi4Wr7wqpHf8hO/PaxzinEtkHSNum/KXAjPvXCTc4IhCXlOaQylfQC/gXOXz/fqSHA
tMMKbIhoZPOxP4Umu3pBFvduH86WnQH7NgbdDz+EqANV32bxsYfvrnk+Dgl7jw1tpTviSWzWOSgD
je/jGB3TPd4mmaS4mK0yBkzRhjsm1R0KprJdIX4H+TwiJc3pj+kzMRTYnageXLwc0jN+GklkeKyO
G1lrQp0iT+qY6IBeBnDdyCUhU6/mkBbxtXtRxdUHEAIpx6cePKR3dLucPm7UjAQurMotFaeQSnTc
F2gSrRpgR711wQCFMe8xm85wYDoZDU8533WqfvhfD9iCfE5y/GCyq4fejkR6OiFxrspBJ/z+1dgG
lDJfLhF5frhkfvY0+JrZdYSgWrMBCV/zW5PzniiToBCP2JRODBN6dVANiP/ZkOiFnL0TC8DledkW
BlDszCCVf7qy/wdTlJQFXnJLSh7wpQkz40KfnQSHWClFJM/dGfwtOWMDd6hMI7givQ/UqBC1X8be
CyvRjw7TGES0Ij3sh7uklC2Ynb0maSXNAhTDSp/nMCVQzRvfSXbCI9vKNJc30pprF3pCWn0nHEXj
jYiQge2cgMSjNK3MY+tjEeLQ8UCvOJ7FE/5Nrf319YQ4w4bw9YyBI4VlztkZVi1WLkDq/QHRwFPE
LZ6cBQt3hz/ALQBpya+7ToOCowyTL9g8gS50jQ2ljuG8pfzSfbOGghjJrisikmQTzt9wWOkrNyQ0
AGKM/PFn+j61Abzd2CKz6g5C6imysvsC7mr6R7L4iFJdw2RjNV9eShD5iJQxYhFbXMsJmd69c+iS
r3LP5t2zHcCBA2dhu7GZN9vXXe8aG7XYLVMzb2D1X6k0Ia+cZDlyWNHGJq6zEUaYuTjIBinjt6Bb
9AmHXkf1mBRuUvMIQK75VEYO9/q9Kz57cfezxpsvxiTp7xvNvt2JXu4cmMhoIAQATk/LgCMqix3F
aMl9ecbDrsL7u0/SN/robIck/zaJozetXjuiMBqnnODpB07K/W0Xp8KqmVRTHDHBDe7QMJlvKIgi
rxv86z/+5//535+3/1X82MGOUxW77X9sz1BfLban43/+y7T+9R/775ezr//8l+c1HN9t+J7vGKZv
+nXL5f3P9+FiW+jT/6NcXmru1jYWzw7W5rJXeyGCsq+a72TOoSDV/dvdnL/crvHr7ZblxXBW69ri
WQk4RbeaqWjc68CQfcGT8Z8EHMPUExtQwB3G8G+SwDWTzGg1OOYSSjuiKmm2oOOgPMxvnRPzZfd8
Y8b2Vs8Q7yzekJPvoRH3uUkbhP0pFoyo50tOOdWNoOdzWS9YxH5zeGqW5Gc7ifsEQEnFRjR9gh8A
7yVwYwPpuzI3o3rbjcFciRbV5/CnYGS8TanenAcIRyHPZ8SSDXcn5Kiu+vfoHp1HZdd5XuMSIADC
rmqwEaBI/mIMSaSHimZKdX8NZS5iZsu/DKRla6T+NJLer1272R3t4mwfbiNYTJMSon4DOhnr8UUY
YlRhZpo96S/p1SpZQt9qJXARIomwbXtvh9m6TSQVDW8CwMm+vYbFrw5nn17RX5QIuNZSCGq4zoXx
gbwCpcsybQT1bP0BXxw1YHMkO7cxBU7xKtqG69iEr3AdX1on8kAbdHEjOiKtvMrsZJGZCUQMqYOG
kpedUlgQE7+AlqWA7aqO8CFZxKN7sk33vKHvMvWyTTLlJv/+ahU5Eqb8ISoKSUVJCZR8ReJE9ZAC
5GwfwZHGRZzoMDnGaG8lRWZ8ktos/RqY5I/xZnKcnElkgFwha9AmP6kYTn2T5/Xp5Agz/fs1J3F4
HwkV9hYnuaKvuMvuj9IKK1Um15ZEaz87c4LikYzcqEJcnV0ncolKQPj7ukaKJUFyOgLgg67MzpwM
UujHv4QcYGSYJ/zpBc5TpCcS89XJDqlevPfd6BSTz5LtUjPTH/95NTrmP8wYz/AtxzNNu153/V9n
THH3TkXtZi85zU+hizK4GBFLmAPBzDEwq8BsW9AcIv0WIxGaLGMc/KBIyNHrkhhOusaNaBqSwRxL
lPycqLaYQ7Ritakpp+RIqUNAgwFnzLn5l5Ybf255Q+//tGuZ50tVmAfnNnJY5JCpJOv4kCCTwSGZ
FMyV7cdCWh+pg+PM/CJ9mWLJH2eOGBNh9G0Ccd4Hqe5wnWigdmDf6nAo8RmZOcmduFnpleHQ4P6t
213tcb8v1J+6vVH/tfFzxz6ttrft4jnsdHCrYoJykKY9wBx58LVmz2yuSfXcUeeMmiwJsVEwwAgB
ozX5en2pI25+CciJhbnkaTAmgE8sfRtwyOpQxkskg5rg7p/7vPG3Zv+2dXtF5TcWJvvLjnldMi8R
yWVnuOZX9mopFG6zOloSRWoj/XlMNm8szXT/Uc/2j9VfD803JypTLW7kuLPFjzJFAII1u0hQIAvP
Wpkg0g7S605iUBJikIG3jpBQpGzhzArT6mjw7zy51TDPG9m5NU/MjOXBGhIR4J8f2Pmns+rncfpt
Q73Ni9XZvx1Wz5w7bIA4/YaIQPEaVGpxAyQj6khqK6AL2M+8b0S9XeAH09iFfjL4QeF80n+RafF5
Y5Mka+qeu092AhxP5XmGmfFMlVx43/MskLA8O6M/t9//xwEzLdevG17Dari/LZLd+bBpXM7mbbSf
IC4TX4jXwqlPJvm6vW7PMwhYH//q2eD/TfBCUL6p2PTl3y+zi9l0n41EC2Q7QV+YfQGyU7bhU3pm
Ry0YM//tjHRtPdT+DRnqj0urTFl0jz34nrDLIuBps2NycCaML099m1Xst2ZusIuW1EQ6ic3XnpGH
GIVPaXddshOeIX7Vnavkz51ia3H9t8Xn2Gx6jYZtm9Zvi89x/WqxW25sIK57vHzdI/txDWGgP0FW
CcZeuoRXRXmJBwSl+swndSlzx4siaAAdGZFnR44brqb5jsAzGSfARJeAvBwbsLGzoqQh+3N7H+35
rb0N37Y8y3Qcz2g8nuennW658A72fctOd4oRmYW6FSFs5HcuKfLM3QYnqs1a2ShgiPinPIsSkq6/
LQX7H6bSL63QUvmpFavz8b63nfpttIW0yk53ySI/JmaqdX5PtfsuOIp1GOv0vTO6d6JUVB1Sq71N
lOt8JdGSCBynZdU6c7r9pZf+Yak2/Ibhmsxzw/J+Pw8Ox9upWi0at5GXoHSduTl5DmgpTdExgkkV
5WvNWZ3rfnJsm1GDYlK1b/6X2fXPo/VTO3Ti/tRPa+tWu5vT8+15DHsz0fzoAzYLP9LyP5CjixPH
7ky6MygeXuxf7m76/2AC/tINMvZ/uv2xVtvYx7V7G8lI00qedmDb7FVQMuODt9EGOsOt6PSwJTon
aFZRWllm8J5BschWzufXeLjem8HnK0gZDSn8LtsnLD9tCHxg4A5qT1ZOrIBUayT/1hkwlcUHtXnI
mjTyKncHqGEisJytubYMSUmT67c9x0TB3wjx2sMyaOR6z2XIgEG5asZ/qDpyhOgwP0Fjsk8vbCBQ
1iQHlEa9bMfZ7kTaPuAy5Cy/Rxjpk3P7TITdTyjujZ38SEzTiBdUMGXafaz9iBw6imkbiZnvIAqf
d2XQbbKNSMPZfLQdQTIfm3ntzU5u+S3XVrQgCzFeZHfsRtmPUxrCGfWJtdjezszc7yCW1nawY6/8
4by7o8hFe9w59jvneEeGs84xGkQQ+89z3fvHtfjTHLN/HWTjXliVx4x/tgkNghmhgujm5zG6keGl
Pe+Tz1MhxU4kAbm6/Wj5RQpQl/IMJHgQlEe6ItsNN0M47XIjmm5CxLpQ+O2wXkZIV4fWmJz5pHnJ
z/Eh7G+bdYpz7Hw+3GUWXHZto705hggVxnbQNXHTy6YZvd+V+QDxBxQ8zcXrkhg2JW356hXCbqKT
oHrtZTP8cyf83gcYrL7v2HWn7rLtWP5v+9F8Xne9xnVrdzwvcC7xegbR5ba5tv5iAvz321iGZXtu
3eA+XsP7rauPm6K+2xarY2dfx+dDomN6HoAmlF5/tzn8xaaVNfHzRu+ZltFoeIbn2Y7L6fTb2m1U
d8Msy/LURk97/WbN8w14FVSptfA6/Uvvya7//VaeZTUc1zBdk8Pl1xlUFFfDLE47u4M2lTc2P+ae
AI1pzyRZz/7LY1mmoV76+XZADL/sSr8dubtzefMa09ptROZeXkunnVoqO0RGo/YChxwFFn09J/a3
6roQ9ZIPVsJY6SDszuGb22RhVFDdop8RT2GGZWdv6+cL8x4CWF4jXozUuov1qXfdXHboCZ3eOkJ/
/Dx4FJ9oD/KS8vHylkvAu85NoWbk0NCf3VQBcBLn4hpiUODX2ZYdirCal6CQ9lVmC9iHsyKFKb09
TQzeVWvrmL1eAoX/46cVaaHF0Mr3WQ2ya8QntDuWJG3DUVK2rZzf6yUvbXGu2UShfcGo6nIdEiB7
y5GVL0cuPnc109/InnaTVdfvwSLDnolrtkTartbjEXk8jjm05wkZUz1V5w918HH9BZ+n0bWe82kR
veNxT2094KrrIK/TXdBCj4vWaRa31y/flrs6RhdH3KSrB9hmXEW78WM0+AdxbZ5Rz6FvQQWPD7YB
CEYGnbynRQRzXN4kXgOm8lnlDi0zZuobpDvoJ5f/eSiustfDcZtpAijv5XDeLOCc1RlB7GIe6LjQ
iUBopHcDAOQXiINp1ONU4WWIubmaNdMV/uuKaL/RR3WkBxn4jP7VwOgFkIyHd1Lr8WQQSjESDiFz
WrugWRoMj4uj4Knh2rdLwvRc6LuTaagGB+FT+tvgcKvTz5q7EFtiR+tM0+F3nnGijdTZas2G22oO
7LkT7b7gHegHdVHJHq37qUu40Ah9i68iLWARvrRLpuWmq6nJRfi0FggVk7TMgi5KI8VEUc+pLz3m
wIZL6NHQl9RU+v5SI/QBrROTAbBjnkC/2iSjqF3+p0ZBPbfg7y0WC8E3EvJ5CSGu/k4MxrCVdx7X
ZGxokT6yz2BlnOgziCxHFAkWw7KtNQC9jqq7to+hUFu3tFiHPk/JMtGQaRZrLapNmg5MIdb0vL8e
nZhKmlDfk0KP5Va0FmQQ8foaa7Fso+S1ffScHlQjqq69r3karQF9WwyxpovPut0zcPw/D/xe0VUf
IjKU79Ch1CTSkubvMUpcUC4DfIJP06m6hD6xRn5WVoxelokiQ6WiCpFA//f4r7mAgDFsJX562Ez8
iflZg90kl2gUDdXjaNLRqxm45jliFEUNrNrgKiav44TfOicLoFam5+PHZhu5cLF9zl+sQ3i1xlsA
8JlfxssxpLjmEDoFg0qS+DKT3WJ9yuAQIAWrM6CUACnZMOVsgwmCNkzHwh/lBydZvt8Ri/m2StYz
E1tFho08N/lmU4h9gMvwVnHoGlHZcrrLl2m8T+Www5MVF0l9VA/RY4wsvve4dmVqgaUKi1u/6HW5
8QCAOPVOhQ9YAs3VM+sVH583ddkTwB1fndMycDMwOv2xXj3BFSzvf5VcJLHSlU+JlDzEiCiqA+jd
8CRAAxc/Lh+omMANBvkSoJ0DPLfLbhGE0Nh/UMdiuZk8ol61Yoh3+NdP6tiForGwgA/uYwB8fplt
Mry1Bq4SZeS8V4/dGBkGPucnNlCf19u11aPup+xE71N25AEy/Xuk931BErnNvWQxfn/JVVXfV/T+
feYnpWo0fG6wypbv6n2bD9/yciYr1OtVeB8yQBnJeddO3E+NoJlsMBQZoscd9K/uJtdYX1PINx4W
rAPeCEcIzVPz4Vt419t2bmFy1WNoy8L98BZBJN5DKgA/54FpMhn0uEsKsC/Yq1MkoDftxkDv3XMT
M/fO9/ds0Ay5832cCDcVNkoEinmyyM4w0cy7y6HuV9Gs77mEqUy3MATcX6g3AV28PTgZGJT72KBg
ZZNdHliv9XTH+7LRBLDDAyY8nHCMv5e5I0QrudfxgQxYXNlP1tE6oboc7/WQAsHFJJOFNjZ37dmi
HWfa5EQUOsp+5+V4ieUvuFYN22WUqvE7AHwPsnRAI4/RVbPIks4ER5xwWauuoMJtfAaiXgIXQspI
w6B3HJthQVdoiM5xwbcM93u0H9b5affvBVRkZQR9RXvXXtL9Bh1zZB2qk7F7pbb3AKlQSOD+d2Yq
XTpcJLd0imiPoPAil7MuR8Jk8ZnMHIkWQX3iJwfyFTbhabDrc9v3Y/vATapY4k6aMZtsjQZXRQ9o
9dZHwrSLxHqCWYFVo/WkNSZUbRoLA7+rYQ9EBd8F16no+BI8jmVF1dkiS5AcJNHzh1eHu8eRllR4
hWxrbGlT3KwG95HbZb7pjrqWkBk1fYHK8+Pq6T3xn49xA0Tv+xOkw6ZX/J4r/o+cKn2r/U5yaH//
r2dQdE74T62jx1/QtVpG6tBllxgbeLscOWpp6VDSDYFh6VbKUQT2CQUs0Q4gY5EEw2NKYo+fHVse
bCU80qT+hrxxIstSWDsTqTMnVCHQfAcc8v2/kPdDalLppt+FiSmgYfeu+LvL9lHiMPRK+0zf6LvC
lwX0Kz9RWeIqDhRztbgWo2MG3nhMDyQgQV6LSDDCa51rTmDnXXdyAEgFXNXi02eVFDPh/oClYMxm
RlDgefFCzPoUe88om9OI7y/0AeIzRSJIHZBC+2ghgM/n95tLNJw0YIBx6TybZ/+F4yH0g8yMwLIS
ZE+vIsbG4lH7hIeqNRWDKzMCJRTKDtCkJiHUiowIoenUjjH3EGKaZyT9kRqRqaSfq8D//7C1ZPEJ
PtFn9Vd22OBfH0jFiJz4hhEu82TLMSlEcZmpH8EZXw3+WhTLWyyOW1vvK6ikT6Dr9EAZdRA/bGDO
0G/ckQxswZECLiDDp/FIs1N0WAOCJ8GC5U5SwxX9uOVbmbjplRVvxLU3wcdTwkiKBW2Axfzupl1x
MmjiaemsMgK3dxa39rpzbDx9+/JCpB2Wo2Z6OSsy/zHTT61NciTKUSLvdE9MlrDBYbFMyVxIttH3
hlKPd9AywSER2bwyT1nq3EY3E7yr2ax/HyCvDl8dA9/bNtsl59ESxaoDp5T2eIN/V7HDCMgela1g
YdyR8KTokRfBMfO4sBYeu9I+2rA0CqoDYbzKC86O761ccMP3LTmNJnZOgtVzraPFtY92/iOwyZMm
ZlQmOxJkv7fJQ39HY0i4DdFleL91fdkLNHSRHSbGkxAPdpqQk4y0gBO970C8wTPTh3vO9Rsnvfag
bytjPz6w25tc4TZeIy2xJgeLIzGvAF0OWTnU7m4+ep8Dj4NXIRgjtOJ5ipwXB3DxemQwnXzdZf1T
c5Qj/q6t+EC9sQwd7YUrBrIxcJIbJhBHc7KAuIPtpW1MdnxKBpCOU8UUdaYIqWG7hgI5P3KQmQyl
wn+LzO3dGJwFmnuCdurkzPCiIJ8ik/EEbvl5xuLKKRryB16PpAG2fwfEcEnbju0LB86yq6eyMA/W
3QP7laS89ryrJ5AxcY/007VtxWfiF7twy+nopnZ0A2+Euzfa9REmYyrMmVUuffDoi8eRBW9PsI4q
lM3JseFb/+pcXUrwhz47fuk1ZMPC60j9OE8PGcpP4aav+21VKn2kYXfAzQZNeZWFcESs85DxjiYy
Vgyv12N0Rx5HtsWQqiFC0uYYEWrQNZunJyqbNDwmj7Lp+0mNLwedEr2jI9+Ka0lj5udHPlsHeoZL
OmSZttAYaUl0sRzoUdV8KzxgoQlfczjgOUmxcIz42F5jUpzbWhmaJMzZvtYDKwOUziSNnNlkcm5w
WwZZy2gD0ub2Ftktb3Q0XjqPZLEsZ8uZ8SQqGXC5zobjdvdApQ/8C0bNGvcHFc3Vgzr07inZd9ZY
GDpRtC2zxcao1Csi/mY+aef307sgT+3Y+mIvzpyRTBLUJWH/0klgf/01KGEJ3PnvEEndcGyrXlcw
9ldExl+Z5bq8nW7PpJUSABS1KpmOU/hR2yTMbkcAGGfym6mmQ4mR9Ib+LSzS9agY8gZe2nUMG8KR
iGETd4Oa9iE5f+PD+xzx1WyDGiGBCjJWKeJDYQVuqD4l5FUtOr4fEYN+d8rQmunNse9l52M8P+eH
fRfWVnhUZjacLTXMczxYpHf7W9y1+mxF6YYHDzwNu1rJARCCqeZN6rUnCJWtTT69BWsL3tk6jMnk
AkBbDf/0j1WgqGUN8+CqEt9ut3sLNu35GE4l78lMts13aI3fxSWwaR+vT8U6Xm6wF/Ykjb9H7Vvz
c03Kxc76gRdghgZJpnkBJBnDXIGsA3WCKgOg0PUr7L6QnUNmYxxxm9faNFpvMfDnpBvUIg8VuPge
HNrwZXiUI18A5aUn4X0uTpEyjzbh9JNt6AhKAPXAdLL0AxtigSvMBJDcndsUtMFbQDUeWp7spiuU
am7vi68G3cphcM6oNGZyZ34+vzdX/SmlN9jm8IkgvC1c9A7Hiv6yai+HJhyN2yGvb/rr4epLaxDW
AhRg37eYnmCqLPMF1ctsL6/RFKYEJ4D+nkRlpBkRiu3uqdZuuqJDDS4U6FG2uIcXJBvOQ5LtObMq
lnQV5kFImHuXkg28aSGr/YIkXS0ukMs4NnfpdZ+Qzoblce8fWiSGi/XffnX6dp8yGqysaeRTi9wW
8c2fEVzzH5IPCK7WCcEBQGrm/zrla9PDceuu3aq98YLpPbBb+31Uo2bULAPyuCi1vZJO6O/+An3a
f73vb0vNvk235XzrXEmTUVCT5O6sHjHDMQnu2BLKNZnG1SulfWmJ3+l3V50dkYcbbouseX2dcHRl
1a+whZD4foTBNnnVtaIiBXJC+7qLtBKAgSAaYlB4QDK5hK8LiwNXk010ekRl9xNZreaT+ybjh+gL
hjjICpDIRCiJEB1hRcB/qHjkU9psYyruJ7LssHWxnowcAJwSUEh+9ALWEyag8kUoH5IpjP2E2cT5
P88tOGouCD2VyQrTw+J01+tk6T6SUbB4sUbVKbrOwyfQb2AiID94cHKc9kT81vE2Nlt2akXKXjix
LVIWidkqs28VLX7YG/L4wQg+IDt7uPkytO6Pn1yCxrLZhDFoA5cVsxzLksH9jOUwy8RYZHIupg8j
5BFGjm8DGW4NPDnr6Tv0rHNdhpZ8MJkLqvevf+qkkZEg3xqN3cnDS8Mhkiuru+0mSkCSa7Lh8Ibm
glNRqVs6175RA519ckSM2J7pMxW/+8mNo9gK5ectc4KsrX1iUTtAzuQp2NGP+2T+A2nRh+H9naNA
zQHWK2kmOAtz5LmupIOO/rKCGv+0hEzDNL26ovsNR+GLn8J989pqa9es83Wkc6xkSnwntcsNILqH
S6P8DMXlyomsar2q+SFzXB7g9+dqKRlGozIuXqbPflqMv31Dg7QX603XrcDCpolDRtca8dhphhZS
0VxxuArMkYPpjoQBnYBz5Npf0sUPn98MYCCUGz4q/r/wuhx/wT6X1P3S7AAAIi3MtZt+2Vok2w/G
FtDoPlxdgYoENcmXtUbW6DbAIuUkvw3lyMtvlBEj+GbH/iYLSd6igW+4ADNgD2S2+/iNSvEhJ6ul
nxoZ5Ttz1FgdWPcIleMfNrJpdCUUfX2EpdG5EuDwWCqwZ9ZCDxfu71Hq3+NJREKIXJl13zJ9Rsz6
bcAa++W24c9LBG9ZVoJL7fjavfRJlott9hO+WFqrSL9rka1ZbHJICPqT7XYDItM+5WVaVULfih/q
Sa0uXHH6+ntur7IDBHvY/LgYpFPiC+lLCW28wLHJkhPIcX7dp8YeSO6AYgEpdusXlwtriB4YHC7V
/WPHjRXr//4ucuQ8poywMvFIh1h1DHLRGVkBEMYrCXzso1rzas9hIhRFuVYaGDiTSOtYs4YAAdKl
nvbxdEplOLWUNKAVqmCqEkr0szweeTky7uUruTheCGRyRScQKodKSrDhulXrKi8Yb5viWbnZ2sVY
CW/Fh0ZQjjAcG9h7MuLktGt3ZBuFkOlh+C1e9NfK+3Iy0orm4A1yqL+z+easAhvIANlq7Bk8eLQo
I5j3BAcoR+/h7Ke3V5vdT5fbcXVtzLtIeYD6xDX/hiVQhGefFLJ1f1VjBVqQ/PfXOWb+Q2YckUTP
bViG6zYaD0vzpz1hf7ovD+fCrtrXe+96oxwsZnyPQMKky/7Yk/B6Tf68DVn/kHvxyx1/m9TFfHsz
Ljezah/hxSFOVNnn8EJuz4EU+kbz5sdLM9ickgKRgSPi0Jxl9xHcwK59a27tiWjbC5TBoLq4tven
3vqW+Lv38y7/cyt/D3k+Vt5P3fJbyLNunOpGVdEtJzugnbV6VjOjwgqLbYydsa//xcyw7P9PLsb/
M+l/C1EbU3+9W8ztG2tdW+8uWs10uAL8sK0KDdJUGcv30OkpqEYf03Gub526K9Kj52xT3zua+akA
jnZiB4WrkIJlGwNkxZJb8CWMTYBCQ2hE7pGmroQII4apVCckmObzNF60H+BhBtTSFKqgVFgXVVWW
tLYZlE37HzfUt42OGwjhcWJYjHE0NtxG6T0mG8JjJ29tP9yR/lpptkB/nKxarQIJ9a3zVtiHR8a0
UiTkmlf8JHiEpuLMCYAmUYh2CUhYv2gPa0Rz4g93tnq9fsca4z3shN1kiur2JnIDmxYpUEYQSRE6
hQoVgmn0lpkyRx720ClWZAYsJYH2FO5DSYImi/d6DriinJUzhM49d2ATE1IQuo6lQ5IM/87J8CfV
5ZoLghIURb5MTqrz50J5f4hWA73pW6cmyp6z8zxA8Y3oEJYSuNkDQ8zsHj+uUZrVeYu4NfAWdptw
L4wo/aCYEo3/Dv4pklvNFDB7BIWrmeKCejxFCQUIYZwne3YLdhZKwcXpKrBOJ7hAOrVc0Sqd5wrN
KpDdoFqxbCMdnl1nehil8yjUrj7St/9UH1Bu+EbyH6HoZEsXLkEUdQk1Vu2s50hlynK143WfMDZZ
wQdqzwAIdVOAYjpAk3XOBTVhdVkiphT3kUSopDkoUuhC2ZDIhTODT59uR7/LHpHVUUsf/SXIedpR
BFIxM0XvFMMjBE5ojng67y4VC+5U+Y2iKawZMovQUlUO5ncuup6vxkLSkJ25rn5HnHuijCUKtlhm
jCmdhTmrtx4NeFyETunouh4DD/LZxtoeEKCbdrTuHmBpG5NaP9EdigNO7hONkGaQAoIPrC5XMFkR
ZwUU6U7mnJ7k+1/1qpBXEqxkcZlow+6xwZQtu5lNn2VjafaeGfHvqKSCxgoaKiz/CDEmi5kwaO0J
6nKemKfS05q9igyuLbf0CEAznYWt0rSK1Crd9rv9ahAzjTmoOfvtLhh4BTqzlOrss/noC/ib1+SE
KH1Aocs9w6CoqaaF5toBSB1mOTjy9gC+yre4ZCVfBH1JW1ZUgbg1A8gKw0sphsTQ1UfKrviOhZcW
QfViiMZv95H8xXOv6V+mz1OVoyuXOUygx743UCKqAFEep+hSYKYpwtAw0x2m2pUnZjFyaCIlrMaZ
T+oQ1MZTe6QjHs5Zba0C9S38HpZke/puUDiiPvS5p6ZBnbvIRlB2qVh3T69mTz17zukPJDHNJ4/Z
KrBd+LzXqVFclWkCa/DkoQmTnz5rqqkVS3YKmwtoOKzEpbsfk49Aggvzly68bds03kp4Hk06BPTA
CpiTdbSELwyvVp/Zezwak5SevvlUYzKeevoGKx52whz66O+ZRyycvQ5KEphBe9q5SKl712al7Q/g
njmBkL32JBqsL1UQfDdETZl7ab2Mr9s+bJI7gk5tQKaCgjJknSmvbc5PnQWkI50jLlIRTyHpAo/F
roI6hbQuI4K/DE4CKAWoMW+0VgtC9KTrUCVgRBzvRXoaOfFhaCGibD+iDNN8SvoB+XzDRrxCivfU
v3a3odHZxs6LmZqpTXnINlTRiIpF5Fpubk0dNcpzxfrEdbi06hi9MirPr+SQc5zIWJQTJxRQ8W2h
w9+Go44UFyv2EVnmb8i85HjZP7KLdVApdL7pU8LWWgWfCyc4xlbvGEN3RykQ2X8IA4Q1yjTzc0hd
GNTqCzhxm2YVXM/RZwlhLTZ3Ay2szcQGtHIPqTjmdtF6mW8mn+uy2YDg0ugvkgrwqemeguG6mZlU
OEOMm9aiOTpoczLEh5skQ8kv8c4RtVbmMkA+bRqWp6axbCbLj8UprOym010lyN8FIWCOQ51o+KPo
DJcv1SK5Lvo25aK1H5fmD2TyoNfszy/xZR4vjXf/8rkzY2/zfjCfuFq9X+wCY5mUL0szOlvdttde
Oq01jk89WmV9O6n5Ty9ynqmIewVB652m/eQTXJzDtFmB8H7+X8LOtDtRLFzbv4i1UEHgK5OzUaMx
5osrQwXnAQTEX3+uW/uctzrdb9dKV6orQWXYsJ99P/cgK81b4DvopvLg9l1i7oklYPXkoDt8mtag
90tbdemup5Ez9sZA97RycSr4zvo4hRIWDhGwO8y/vBeEe+gPAeyeqeN9qwjc+Dwyw/eg7ONfCE52
7lCiln3OeRbWMIAB08MGkFsFEhNFCmw/3MKJFu7c3LhI0dr1dh/W9HobwMmsvdXV5l3s5mbDP/W2
G9KyghxTITw2rnGBmOJ15yMVxIgGe7YWxILl6DrfhUmEq8M5KnpNPPEwZluc0MZu/dIgLeyKBy8+
svw3GWWNIBkV8AvkikOESw29otsIdsMF9mLB3VA5aJJmVoTy/9207Cn2GSm+NV4d+a3hPN3Mnv3F
0mH/4ZpB0wvdCVINbPMw7MFFZbQkfAefEsysUKYaFzij2Imh6tjgr9RBdNhflJ9ewLAyzKjc+JNq
tE7oRu/7/APJaHi7ggQenBBySJinIVbq2KWf07AASp0jMR605tRUgPHjFbaZQMRcVN0LmAKZi1X4
a5q17P6NvLm9KFBQeuH1TNA0HEKCheNb7/zLJUrEnyZRAyFqbH9scNowyNb7sGYWCiHsPEiW2+Dy
P48bw2bIvULIG/V9GOeTFSYYl0tURfXgNL2FUOjW0LvqXYLGyxaZthcfOf94PU6i3SlEZt7OBk/l
rEFCGb90/Y/Nq7R8xQhjsMkGqX8CXewMgbVxYb65MAvZfS8oR03s3ELzc/ncIIPD3wO8VhHi0dcl
Okwr3qzi5BKmAK9JWH2aSXgjDuYToUYWo8e4BvR9yKdqLTbvq4l17ZVhgs+aTyIDk+ELrShMc5EA
uq9L8l0ChmkBm4RwhCMGjbdOhci67+fo9MOcVe8FaDXMTwMjkw6EXuPAt77AvgFbJTG1Iz5kmIeH
94XX8mvcVAbmAaHZF7wL5yEY0WqMi5eK/z1+1biNKA9DFfNBvsMKsojE9Tn2fRgtZezmZOmkld8Y
XwNvYAyaT1m4bLsrH34P7IhghTfNu5DuWxfdLL3I5yNibOpg2s3ROdy8796jw3uEA2c9BjSulOKw
qJ3xlABulqmnGTqtM3HqvgPrgoCg2wtNJnbuCg7+niyaa7DtC9au7KcZ02raQZw4j9QdPdPrqvE3
GFlYzNQoQs0TOr+O4XVYo39KF5COlra5gVbr5cvPI9keR6Rk2ZP+qOuoTmXB9vzrjlbu7xDALipa
sCb0jojN0rHVlk2fQdC9QdV8GKzepIXAI6uzArADKghzvNbV5LJi2q+h2lnXYc4nbHiHepg9wT+J
6nhzqU0r3Fzb5WBN2pYcVbqcV/ZTe6r30DbqAagHCDgBnecMgegOPNK1bGARwsSkpqIaqZLKLONl
W4K5GqsarXkeENeFlZT4TdcecZPtKw3o++T3ax0d33YYgzeYG0/xtitJFTdYfLurH5klUbWCoc6F
Se/4qaZJWl/8OcRmZEH4qLHlGtdcW2Cdy5yIjJJut6gnj/kTpkYL+YpQITWtaZGDsbIeexNSypOF
xwPdOaqBVkkRyyQh3pNB+03NdNo13zUapmrQqYendu0ReYUao2qP6gTV7xdPZA53rpMssBn6Rnhp
XSD7CIQWcPr4Munsn8DfBEwLhdu97cF7tki/TCSWzTY8dTJyTrwSn7m5Bo0a2WrpPT5FisOqB0kA
rEl0Ab0qbW1IpKjznvoss12/v4N+BlzbNXjiwyPhbXuCc7WBfnUZ8NKnQwvVCtwD6Toxf20fZoyj
N7b6pRdra3XF9daM9u4+rg12kZB0DjK0yAlhcIogoBtAPVLjTuASPeZ+hln9gk3j+WuLNMW+4YfQ
wcLyflQWaRM3/p+fcRORAcoftYB3fQ20A61MnSEdqcmQR/QPTUbUmLK3GWRAVwDOgEyrFhgnIJYz
EsIp1gv6cYBQ6U/v3JW/IHsH3ItAGsSr5Czc4WvZkgm6Ejqh/5NeVXE3YFf7j4doVT8WU0t4Fsl1
R2a6VG1UYRp8aUEhiY8RC1Xbzu+b3zE27UNFSarP0H48vhsqxjGfwLladbuoM8JERJdZse4RmqcK
Vqvg3avWfsL4tPyk6n3V+ujEd1W5Z+p+9Tx2AzKw2s0hXd4elvIctjB5EYX0/lTVlNzWm7Yn4ofe
R9oqBuqOECSE7FNRQQdOpU4ip5FlnXCWx42n280YXoBB6IBQo+4AMoWKCxDNwBm04rrEwgrJgGHP
HwfIieXwrwthieqS6MRqnSK5KReN37mzGq9MvnWcwieFVIIOtqvJ/SSxNtHfdxwT4Fo64byty14y
zHUL6HYQQ1BPIPH4BKCoQlZV7MwasFtO0QqI3XjfY/rAE0g9Ezr792vOtYYvxJJwqrf0RKsS88rT
YGnv+ub9apwZTORMA5+n8YHVovbTEILZzrrV5NwLBWpq1GgDLhaLRq2V+P4miEvLTQ435NcajI9z
6/WFzXJccnJi+Sa01e7gGmKlAWdow6B70AF16Po/IfiMt+i/oUHL+XeBwv+D6iSr+g0zText1Uia
9et0BT5BxwTgZwOpV1TvpPJzIJe8m3X3nCV2iiu1sAYZyINAEA3d5Ux8JY3AqnX6FDasI9H44gz2
dUwPDBrQj+sqvoGOGQcWDV7WgV3isuk1buYPbu26tW81A5eFILDTwJ1p9aiWHGvCVUeCLIAWfsPZ
1cIYKGof7VjzsQEIwY5z+sBeJOG6gx4dAJkH8MImHRbQS8APvSGcasEhonrxL72dfq4/QhH0hbwL
pT8vAZeBxV9FYvyzwJw1Z4+lrFhpDzWH4AzBB2KJFSy1ip6QQ9HYLW43nVDBGftvNaSWg/S16rIe
1gEIs5AHge5KF06c0Cqtai/AMkK3hEaIBC6/KOEjOyCzAw4RcvsyGlgoocV4EbPTZlZshJoLNYvi
D0Ezw7ee0afGelDqzl5FeLSL9zts0EQQYqrmnpBStUnENVAb6qLWZe82EbBpUSia3FUO9YLuO90o
bpR/5MwZTDTceQ9GksBNQZ8P8ZhoR5pp1cB4MM/EqRI/ib9f7xQk7lBNqOKNnWEPUTrR2bpDnvfp
QWxJcWyP3NPH1n6QoLc8Yn+g5jMpqhyadW+1wARlbr/3c5iWG62U5qeEbSI1y9VATwXeefrgJmdM
Imf4pDYkY4nkLPTmd16OeLQOuUXM9kKSNdlDcWV6f7Cj7q2Zzxop8LSPVM3Uxjo8lRIFtYDKCpHK
M6G5nfyzgFAFvkwGNY8aOkvw6bRyT6O6+Hdtb7buJ/2EyL9AWLEw6WVbnffGW4L/g97zQHdYiPWu
Bz+9X5+Kja66SbS8Ao6bPlOkL5VkmhFTJqP/fio0/qVjgGrJsVyadY5n/+zVJeXhertekdkpF6no
1KNbP5tc+41CZtwkUy9h3J5D6r6UAvn9+9shMxJjl28SQ1c+WT5jKt59/I1n0/i/9+ze1v0nWej/
9qzxQ9edXS7LfeWdJQCUCTa2jJ/GKxwftyvZ3xWuwRkXlQJrW1bVw2XLQLMRxxMYNnM8yd4Nkezy
cD4k4wOD4lY/wnSeepwY13sXfbEgc3D89d87/e+qxbuaHp8Zx/1J99icNifD3G73s5cizqI8IsxC
BhMYxe2Hkr+4IEWob3BnOUyT9m5k0YHYjTakvUU2XoqXDrTTU7B5Jdd97Mw34aTVIlOUQn1KEjAU
nXd88mHckdEC65+cUGAtllMIutkmnSjvlbW6CG5aecDGgYlzYz3A1oTeiQAHs46VjJyU/uRW8Y+h
RHusYZsekkTbbtpm80cr6FIr8kOSGCSeHBfJ7vmMC2FJPBQ2Bq2MRyDsp2vPS8NLEdR6JkU8xO3x
tvFS7d6zTViDlZNbz6enDSQ8j1NEnoZj+8VqcLzOk6SXeG+rXVjZ5L1vRjaA0BpP/H17d2XCOv/h
pqipTfb70LsficvN4Hpcy9rdI+K3mbK0r94mOyenYXV4KVkEGLOa3fYKkCpwg/wYQ7rcXlrmeeDt
wqbTvtZJjCxaJep4DKXK3Z906da/7Q9nFMGk5Tbc2k8rja1bT6w8rTemrxLvsb714/AJt9Yksqzh
r+Zi28oNgAvQnIvvu2Fr2f6Um0Z71XWrz0SqeUzLSERpt7FnxNMfrhgeZcc/nbafRA31R13TsqE6
NTwT5eXfC4zL4XB2EmfjDS/1vr2OtsYvPJnC2/a12D8b2Oc2t4N84/krb/Lfd11NZKYf1+tvH6zz
99v1WifepbauLHd4TuM1HSCn7Sw760bsZJjud1abzh4ifRI3WOqfo3X6h8rK+f/c9VajWas17WbD
1EP2t8+vaofj1aA7PMOaLHB82sHhabr72k9cYOHNaD8s6r6jZ1cD+z47Nl6Xdz1i4+lE4E4ZxMDV
b3HZkjmoT8k6b+GrsScp5kCO3bVTTG99pJGOv00Jy0HLviDdl5AE3zU7Er6tYH2cTyMzb8hztcQg
EMPvhvuRTpGe0fTpHk5PCNS+yKRbV+HTavHxUSxjD28bTA/NCEvjd/IKbKQTSTt73+SRibdqFVXc
gH6atK67mL4XXpnnY68I6Vm8vq2+StI4BiVbnAeYX5NrB3RIX4bQPrj3PJYRu8kRtvzGgnIf4YGV
xRXhtE+cCDkIWy/5GiNcL/5Y+x0jAiomWA+ptovLCFFh2RhX3Wb3ddDDxPmr/U1oGubc4Uw29WQC
ZK3L5Lbmuef2gu/013N31ozfwZeAs9By11bBxQ1sMir99PKxmlReyzZ4BqbFBMKd0a0FJRimGxYe
UbcRD8wUET9ypdMLWu9shAUGtVnUXVa9oYlL/go5IaAujOVgcwCr6h4Xq96qd4ShEmMVDRNzvD/i
IpvE7We870B9q7CO1tO3XHDUIVFjRsICmNkI1qITjTpXcn640M58eqn5gB7TycQL1oFb8O3Sbk0S
fMGVLhhjqMudvn1R3NHeX+5avXprgOyTUfThxLgrL8PEp2yD0xrXwbB3/o0YVSD7ebTA7Iv45/Ua
g774vWseiB04YI0/tobLVJTI5ECQkzdFXTLGr5DoRk413qBYapbh0pjn+aSMNhkhtr0TTgApaXNe
Na+Ww+M1dLunVaseVOYTBqU5c816UL7Xg7Q2sr7thGGJ4/zRD/HFPUY9/PfINulRW9hgXHBy6e7n
LSNvNZZPZj6RjXd5RnDealDiBcvm0X+7dj5OHNyOyGL/zHXsHEAN7fC8eq5V3/m1wzrg89q/dQ6L
+jpwMLZbFEXAeHSQ1bWr9+rdRRb8mmbhDaxX/f19Ox3Vm36B8n+NdL9dHsJafw/oiyHd6DDC1QYN
9rVjNf3rHuM0t7tZQNA037EYMKNsuPw+TekB3vxbv5gO3kRaPnFnUYbwDF6D53Y8HIx2pv9rGRqB
QcVkBMsQRH2J/MsIzIU9JFa4WlBl35M4HWpF5zgHMu39OrMK7KyhF/UdIoiiRlCScouB9A14Uqq2
E4OJ7B5WJhSy7mvDxYfqJoMNyfD2U+R+/nF6uQXpC1B4B4u94Xok1L4ekz0bH6dElE3NmLch0a19
hEgP2FcP11/FiwBX2L8SJ0CqfQfuC+DxEhNUC5xv+hQGGe6rnokLwo6agUioDjGhHUz0YQaT8x2w
SR1BXtbJYM/b3dpLvS/xCAsFmkOhQNQGoFDytXxdvl5fjHsJux/l0+OUm6N4J5LNqI/3l8hZ4gyf
fiYQE2nDbXMO4UKz7qTckb3s6InR6DF3EZbXOaVhEVr1aQ0rr6GNTcY7EP5tWG/2DtT3wEmQwuWh
reSzsWIZFL/GLoN057nZA/wtsD+87up+lE0BbhvczmbSQxlyDMvnbQ1n1GvLvAQ3D5NW7xjUGMJE
OQCE2nChG1EJLeXyaXTXjbBmPtV2XSd53V3fPQode/+cFa06J2fTqxPcwQHW4yUxbS6c7TKUmFOx
vVivUqzp3Oj7CaCa1HazD2MabvU5OHEpuBj4E7CVi/vEjktnhtkXADR9JFQS7OJt9v3f0+e/27m4
/zd93clWv01f58vubO1k59JbNYLXN0dWu7gLxshqyL9rXSKcZRlUAbkP7T8wiGrev2oCfvtwFRW/
fbhrXzyvXC6v02sOUpB3CyJIQInEstBaXetmgAFW0LSe37Sah2BisQRmLZdFG5uLvlwFxiezDTZ8
1yowgHRXodNrffA8bNXJXc4ZlekkhTXKTFUbKG47OC87BnkvQ/tET4G5dXx6kTD2Ttq563Gg3LIq
tMIH0Ue0XXVdBWhL03vleyHouXvA+J6pM8SZnTldDGLRAQR5PIRg2m+4pQjFbLYT7TkVdUam0A8m
iGTs0p1pJa+3LTF/Bc/Sp+2+pfvZvEsbpP6v1rgea+k9oLvW1ELCBFk/CMZanKIP4WeiCz9+T5Qz
yUTc48D8KFUsPOvykQUKraaBIEDp6sQTxZsLcpagnGpSw4jvjC81SN5/DzSgph+F2t0jw2OdAGG9
0YC79/eLbda3hZvVN3sAELTl3SKsuhCM6OqrvLGfLiFxY0PKJS4xnVR05K+YCpzfzy/YWicTrKli
CqFr3T++p3pUywofFg+1b1hFRecappzKemAF/NZgbnkp3w+j3UJV13FY6/OEv/GI6ySOb2yDdWQw
457DPWpit09VXRDPgfGB90T3cbB63fZKgm6vvanBRLQd17gpHMhoZav6lfNgaK1ZsR3f9uMGDf4b
+cY719/PyPNLoi3hxpQ8kRExQt62v1bPxtAmDBZz+Vto4XQ6ckOXiB+cjb8OwGH221bG0+3rfPrR
IRGuCOQ7uG1ZC7fBXzV6Q2VgEORss+NDjCAHRa92bqX4bk7o09/mlwvstn2Lz109OQjqLF61/bWd
7Qf8Ztlphgvy5ozvhLSCkdWnsTyxuZ+34etXgx6cyag4hkt6W5dgVk6B6qleKpn9ur3l/Ez5MzbJ
4EwJtcNm/432xsBpMccQGUVwyBr0AqlzSGLTdZCPilZF3TWzPtK3HcavH6dfm7fd2+VXRcLNhqfz
G1Y+PgIrTDpCpetYWAkvJ8vIxfMVJA9Q4Uh4gsM8t6MPYfau9CIIXrpgOfZc8Zl7fKOVx5g8EYB2
mlntYkA0EUFQwFVEB2+/l5hhHfEu6x4HFxODQQYGrBVAsPB511pGCbpaJVzXDz6BVW5MK5SEDH8V
b2kVE2rTuxD5vgQgwjpfcSxZLwlzcjubkBeo3AjWYOIgF42LHRDkiS5OLvgLi4RY1B0QDpH7LHjI
tzSX1OlXkBGHE/E6Ju6HQ7BIinvezejbjVN1HtsWubFKrNuHxDgNijed3z2n3AuNkHM38Oian+fy
bR4ktJDnamus5+YfHGvdn0u3Hzdm7ceN6Vnbo32ocBZT50Fg54M/r9sUQg48KDu2ImFzPKQwIi1o
4TG2AatEeXQkHPi2XvegfkCiPBfpG+CxeYDyAykQuNSG+CIXROPlQXesnsDqaboPoKAACkp5UKcd
qrZm3vPufRpRkz3IBEb/xoPoCP0YbH32x6X1H55ItR9r1uYyO96KOijTC0FiJYhNRU4cZcQ5WE+S
CTxySvUtpZrH0yLxd8/YHf5CosUY97uraKZqiMD3hRm6iDW5gVgCkI3wJ1dKKM3//eS8Qxa/TZOX
0760l6f0iksjF2VMp/x5t0YmI4pfLQndZrh+Ec696qj6IZO8DJxzePy+hPHk14SnFUElJExwA34o
V9gkKAQaJctV1VTULwBp7pvbyiKCRfTPlyBSjiW6K8RlyTT/vHJLLrb9S7QY9pv+IiDCC01aHg6J
esAsv0EsFYuJl17F43yJcmE5suEz4j66DxvHp0vdhzONfM9cDYzX/IVHdD/DDp8AiW27qIfOLjac
dv27DrtjC90Old9q5Lid7L1BuX2Ly7zvUlq31pmK9uY5yKxFgjQpiR36Qh42SqxEbPqE2dSge7uK
3MqHwgUB7MVlxmAd4L1qQZr2y+gWbmGZbDusiUd1kmJcMh9C9qGRhgQ4MUWvBiyFJ9dtv/mN141c
elhxZcGHgTESaYc9MsFi4iUU7a3FbC2srqH3SrTANvMrl9ZolK5Rnm9YWnxgv4CRciEWIdSya1gO
yRUMa1ZwIQxNF+UU31iTKy6pydrJChp9RcRcQ9IO2ssXmCDbXvGUv00n+2A0ms9z9MkH0Ziyun+D
GbHi6VSyfs2gw9ywKsumydd6cRlmXBuv3cxC2/LLryMLwSk9ZHxq01+77rXRYi4g1S/qT0YJI5z1
6kviCIKIkD8ELaKxJ5O15j1oL+776csKrsQUzAkcgC+zGW0A68ZmdOuUbli/+k5c69scRxlxgJGy
WwbTXy14ADwi85ASZMuE/pR/3ijPtmKa7aHt3O01sxBm1tzyd73d9a08PDUplyHRwP/A/XVACC2u
lY0A/3OSuKtwQcwc3Cy58VpW3XfR75cz+B40+Cv4T35GFpATwq260TRk9dgBlfhyuleEFO8XYuOk
fpKFR5MuefpWzI5QeSCbb+KKlgPk5ku0G7or0UNseuP+3Qfd7l5YLNVfc0ZwcLSjrTlcueG26mWn
J6TPLDq/HGIwRisyDqcp3sAY02VtBI4Q1AmOiCDSpORYMJi81ulKwkawqmbsxpqq1MURvQk0VG8R
a4JAnnYpgiwS+Y40Qsk/Jmb0GYxa8DeRlXzt/RAVaDcigLvpzyejyS+CxYNZAm6x3fevtbaLgJKi
JibBMeh+Q7Uaj8fcki/kbclV3WSihI9LBo54s9eYWzRzg4rFyLj2CfATFKEik0jojEuYmNRk2PoA
n4HnvNIECwkUkncv6ULkisB8Da1WGLZnQfu5jRjTn3Z8nozwD5tc9pKV64xBvueC0qlhGSE3WM6q
1rBMtssnHQTxA1QbC5iJWMN/XmHC3ZhbWQctWq3O09F/6kw+sxBRa1QBbEM0ysI0YjrmqxW1YAd+
jphw+1GXVwxnLJdIHszChevPuUu4BpB7sE33v7/+4BNs/8Qcf86YPzC/bdGorvlptZ9RKfN4uREk
sm+fav4+qoZO2303qR5AqH6ZCF9xSh9KN3nuHkHIOAOsqzlQqvKq73U3WASUHUQaQTqsvRc8Jr6u
g/Vngw4Lkq/arwtpn29Vb0c2GC2XlhH+Cblv/uFY6j9aLTvbWyVuvt7PcpXjkPlZxmSTwxdc1p4X
L1/gs7aOXR5l80bPbh+eT1RpreXo1ts8o5wa7AfGZDtbjpaIHrlE4/XUGFtxMay3qQWRYIYp6bjH
WAXOHpG/0Uq7xeDwRvWmxDO5i5PNljwv6X+f/rC+xJfvnxMnwkELYNatNZ1G80dlc9qd7ey6rt/6
a+YBD/FDeunsLdAm0keOZXTArskZLSXm2Q/WTR5NDlqM9ILUuV/R8L7UO65RdG9LFhfOZFf1sJc5
D2/FObywPIeEtu3aJ7dTmm+8U4VLONNc43oe7VeHJ3sTL/NPo9nKc6ttNCfofx2Mq87Bcjc3sGvd
EoSxefMO624TEt95ml0m9WSc21XLgqdvNXtmNrlAfm72qtXA2iMsAOn1yCdKB3XU1RtqsMbp4hcF
AVYHSkaMBfOP5nnTZ6c2RYDi2Cid0M0+mAIzs3OzQaMgZq5t0zeXvSVNfCAYXrhCTn9wZ97KDrZN
mxsNix20vebHhg6p/ZpV8/RKcbR9t6xv05ns12VY2H7zNLUu5zgHjbLAtG5+vVEDsFhynKdN6J0b
0a3kcQwo5RDmzfENS/h6+AjDnvMIJzkcmzy3CDEzqn3fcGjqDxN7glhpbZXBET2vWj2tjAJzOeLa
bb0YtfSKBc0BB9UUO2mAUBsyYUEeZzK3D6MMiQkeSI5/vgZcjJxkSv5iUXTLesvr82aL78h5clgz
2Z3C65Z5/fpuHFq8a26avZwMn9x8tpbnjnOI8qbxyRO5niYBR8FOcwTOvlWsmGHhjlzyiX1+yb2P
w2VP4lmN4ASqlIjX31Dy3vzzOXQoMOqfGd12xAsrSp2VX/NM/4Zkrzy0rs4mPDpvKSxxUhrL8fpM
fBuEf/9UcDyWEV42o0MZXW6uv8qf/nsZXmv+C+byt3viR9Fr7Y+Jt9leyqnkPEYDmo5YTQbSXnFa
JKN9sB2kC9JSQLINESgExlzi9XzDciAbyxZZnPZG+0R5L1Z7Yy7unmwpanM5TzXgJ4jTB24ewu9D
X5WxgJCNMhn3bFfOtlHx1AzqUT4+wG1AjzUQX17LjGMr6WqR4dIfeNipy7EKUwKYZKuo6kmfvINH
J0bdGq7YqnviXyn6S+knRcM0Q3HSihetLkR/kPXSkeWKzJGZZnHpEC1CXyIgyPFDREe9BkOXd/1c
PD9Bd/ICkTITnSfrFDH2TBAUB4rPn1g69p8uzY9WlpXVl+nKPZVTEahEs3rItyTacfHb8z5NqmAp
D0z+yOdLuoINZ18hFDCMAaek+258AxNP0P6RUs8JqMPcFE9KBiXgpAhKFQsgttUfhta/6QH/NrR+
TItFuXOq/fKM9ldCIEaNqC3iQVut7Ftim7ssBT6PhC6iwUCHeRNh7UFuk2LwsjDi60L2JSJRCZXS
d6uFJGfEsp6xoa/HSCpnOePpACfmcS4O8RlA5iHel744YxRKZLHHSkz0jgpQXd5zx+m508RHiBEF
NUWavir3jZkYZCJqoMPe3OtTUToslN9NPAIdxqHs/AQCSpsMMf8u2bhAfQalSfzDR7lIoIc0+CNv
ORGdziUlzvmVN5VvERdBoxDMJXQZT6JObCKNYGPBqhchdw6pSnSz5ENidQlaRBkS6crgHDSgCooh
Js6heGK6iBn4HcJvns8MSX2J3iY38l3rTnZs29P/vsb/whj5/Qr/NCFPdrv1srZjQl2tQvOlDvF/
E2SHmO5bjXq//oemsvsP1pqLKbxpmw2M7HE+/2nv7x6r3Dul2+X05TUmLHfQY21LXiEdpXg6GLy+
ZfRlWD99kPwe8tveIJ7G8YC8zCfycjt001osc4JZtJjPhxAmgN0iKBK36J2ikOX7EAVCMAy+h7Pw
DxWi7tTfm9IOO25hqtww3XrTInvo71jnunFbbu3sQhXNg3FZ96+nsCRgNM38Os62y+C/r0r9HwgO
H+e5VtNyzLvTiB4svwEE1ermbs5l89g/pWSJmTwSijXBikwrtdc0aQTOhjYkncq684IMxFyvgxtJ
VeUu909pGqy3cb5FRH0l2Wn1nRpeuCn+NG5Uaf08IR59erdhItrGZ/rve1gsnSo5uU4xxY/5Vgvz
7219nJhkuJ7cd6NGgGm8/TZILyUXcttencj9guH25B2nBWtyuiVZhKV7OSduWMGpeLFaayx3AGpo
2QLS5OHtwxpZKDjaiZ8P1iSVLdLeL+M4Tw+diny0Mij2vROS7ISqjzWnVfODNGrW+u75FZXUTfl+
E4tElSTa3CJwjyqJ0nPgLlutvUW7LAksAoDbLkF7wTAHWMVhZtFAeECjbHazae6UcKVoKtFSCPIi
SBEZn8PMQIyu9MU/XG+z8e/Qlaubo2l6/7Dtdtepe13llTITpAvdvSoAQ3I9qQj1oJWSULK7u33r
moItEOdQbYf10Hg+9Y8vrDlRkLAJGk7okPL6vdNBhw/nX/ztiPWjCyMVnqZ/Gd0jVsUkWKxJPd7l
PSvHXv17OV7DZLxbxEqQLEKA3ucuDhYyJbIs4BBqXgoI1JD7l4cg12KPT324AljtuzJYvr9I+60/
f2lU0fTqM/SpztO9EPkU5fIR8rHqXD/JiURoe5dTpq/nb72l2kd4QUNTQF+4f0HvKY7og2qpN5Im
VkctfqnZ3b6cv3FAZqbVrKUPL/k5Z0CbVjqMvvcsjI3P0GFI5ixm6521yjmEos3JUYW0wScw5yUP
ETMQKNU8bsKoPmlxSZkp4XWJKhRmLRvtcMOTyTIdKj7sTlKVvlu/4Efsuo5DolHtEwQMKSVFjOVD
dDyPJtmur9gr6TWlsjQ51XVge4LIH5puTbE1xoXZsp+1eyr0tA/S7ZZ3taimYo0ZEXHFUq2joDba
MuzZwJbVm2pLlYoZvRmAR/GFNTvl3UetorAtd6bvp0/Uq4CT5pv49cxfn3l3A8BFvUFzKXp4kRkx
Ol0AXewkiZhVAcrEL33qJ/JSmrdw7RFD8+7waaGUwEgVF1vcd6/tzh6MeTkAiYP8INvDmY/20PTh
HGMteCXtFz8onClS7o+si0ZWxS38c+fOVobK/aUiQ/xuiozeEa5J28HA4gh5GXd67e9+Q7wtBHU2
UH2MUPYKXVsHLbb+3TAzKhZ6pWjTYPPcfYKsddiHT7j8fNK+p31iAudzALJhgbMF20sQINa/PBHq
gxuPGz7F4Yj3hM6qB7fq73usil7NIRsZ4RFe/8PqkuhNmqWS6uoLeTDONtoXva/kDxJFyNdKPF4y
XrQ7+sX5L1K9DenduBPRpZ3IEDxITfGA/YlQ44So1tCOidCtfTp86kRj+xFVKAl1FGoatj1l+mQ9
fvYoRPS9gbWnPkxHSYFCYzHD2VTscHHf8eAZNSOX6oqTW010SPocMd9V0+gyOB2j73S2cxHl3Yku
kJlwObVRGlvDrG0NtVuEfBiccu2nTjYRpIicz22Pgd2MFKIke0mZj2igaGXD5/AZuoaqp0yEEckK
/r0Rlz1KeoRAsmMBp2yI/otM9l4LGlfME9VYNfX1bJPoi93iAZvmElh3fsP7tvlVm8idJl+ge1P9
V4c4bLzob2lxzS8ZbpnYOaVUlXCf2bmG7Hm+sl7a4D7Sfj6o9KpzUyuUUOW20BHrwOrcQg0iBR67
L0XFfXx77dOrBrOMVzRakznYIf/mxoUer9tBd+X/BtmJ7q+JYNNBV83j704b2w6Tif5PLuqy6IEu
x586wLXYMFqwNfp7RFblTLa+CqF72IIlZ7qLRZu/sMdB5ate0K13oxeOXVhvtfJVnUvULHvrhwEy
DCwMPJp3T51rW5M1OmeVxCuUaNIUHWhGa1AqR+exjNuHtxkhRXEGT1vc8pJ6WuIy6NOwlzi5t4mF
NqxcyJpXV2gZ63Tzvlfi40N5eesiXNo3ZaOtB3RB8XRKMWd6WAnJnEuWTpZ+SkfrIUqw/yJqJzgF
2eQONYbK8rr3uXjnpjjoGDo1O5uLL2I6XlB4p8nx6cJG6Gi9oVyFZAIlm6gtCm0Y7Eilef8BSwls
PpbYuIoErjWGnIzBQSB/M0bg4TtYkMMN4jf6t5YZzS8ZtdVHiHzRwJ568Mx7BapTPpuhxcYJ2YGb
+aGX9A/t7E7j14tJze3rrZLWlsBSWYrz3h6dOe2TPdGFWG6A8M6s3teoFx5G9poO9BTQrbue63Gi
EXVZoHPqSpHCTTzVmJPAg9/xPNTsJwGGRpxWqpsOU6OmK01Uu/t8Uh8X2PsaPMh4ZOm1uge9dn2w
nuvRrcg/LLjo4D6eNlJWYdOXMjdoY80XWmTziOHzuJsfT6S/mAoIirRuZP57U9mjMogJa6aXWW88
+O/7Wh967WTOncJsuHvV8d1nJh6cKVNPxRHo+PDzxczkyApVs7eOzeMLUyMoJ2kM/0hzI94gkJBw
sZUXRrMrl2BWnfhZWSAX3DT9ZrDuugwSnL449wlibQ0kWCTGy7ojS2xWhui4JQOwsYE59O5PCC7U
bbLr1YZcst79ucGI0HLTjg6YRjHuMao/f4rdQd+m89BYXLvb/l/PK0TAkidIsmB2zp/ebWxB2jc7
Gv8pN0zaXs21cr30NAgxv2IAa9BrDGlg6D7S73ULyIBAA1RyCw38x3Ya33onnnYYYtwNWYj+lR+M
dC5KU9LX9e7jLK8HjQqdSSmimMqZ2bno+kML9y9lGI9hni3ARYg5l3y8Hg/6GIzTeH6yS1MJIxJ2
R5II7hhuc+m91rA1ZJYn+aa+vMFDFYLFfGvblzZEDrpi70g8gfoECcddpqGzzp2gLyyCuEA6SWcw
v4eRLm9ro8jQr0X2EYVGtvS0Mp6gAKECTTqaIHKMwTNcE7UL9VGTneaRMLh8EGDI47HIkDjd8BRL
uvygxy2Li9gjgAB9yIc64DWeEFD+OLmKI9BzIhnoMqUfTb0dzwr9nt8N5Q/HU4pxgEKnf+p16p3j
BkqW/Mo1BrJXxRd5gwpYQQwhiVYFL6gfX+umu7t3MASgvjFAiYneBB/+V53QA5YCzS+G1lSu0rKb
W4IZSfwjYpFshY+NQHL6FF09pIinOzMKe1uU2KCtyM5vXRGl5HgEAQmSal8SYP0RxvT4P0QrXAtv
0KgCDdt1R1brOB6+6bIk/EsEp4dzcdEtMLzVxVIMlSQzWbz51la6cLro2vfGKWgg3dU11g/061N0
6eqa6gU6EBAXpKd6a10sSXi5hPiboqQR8AXu8wk5jCt37WozKXzXfeIE0NncyMNqPhV3i+Rtnyv9
aT0haxqvcKRl969de6yTs+0U9MqetL1LxiEu3LgT1CBiJdMj5xlzaEZNM0cWLa+O6pN6wt/2G2Nk
63zAurN54UDGNTIMpI96iIo4R+ypxu+eD3YJc9bOkOiFyIV90ocaKN7lfr3v388V55D90kkRKy2/
X3mOl904a2e4DnrS1DQq+BS98Nxf18Vzk9oJLfdYRsQAUQiaXRIT5DrNpeyXr6qCZLW95tSv2FeP
oVODD6cLfXjRRZfu6tyvEyBBFtj4cYl42FEc6Zmlykj3q+4t+00ypnU/e5Vx1uOSP/YZi2poFX99
kK6OM8azGn7k/QnHeWEBzU7JBFHiLh3YYydUpoGj8XN7fJWsSmOAIx/LUk8+2ocX3aoaaLpZ2ZBn
JEtwLjYfMoAO+Gwy9FQyaM/qFHQnHpQaFPc7Cud02h9PsP4GJXxdPQx1g+9hYx2gCSjhhSa9pjjr
/mVGwsFdplNyRXgrUe+ykLtB/DvJyPVdkKNNeMbj7tS+abOS8au90HkB2H7LgKdxFo9MKiLMN98k
eK5TWFM8UwcPm9FDw0xRzVy5Gsi4UUsIzZvKBlXl/Jdnn2puKn8Y5thDevBpHMoqKZ+dUcYrxPdT
Oa7XYeHXXr7/NzABke8nzqMgLBwg/xeXULfxNyTqcqiK5Y5grqmzhZ3RL5E9POUvW0Ki1y/0tbBX
hhDgyPzHDG49Lz6+Nbdt+NVOu/gwg2R+fDEjwpCQ+fT2XrB7IrzSasYZN5cVwIcA+KFphC2zNUMn
dP1sEG11CJfjphOk0xTe+0uT6Sft53Tb+rtf5fyyOH+zE9uqfYRU4a8wcrCCpksaxgHK77M9PLxb
fqNXJ2WODF3IFJheBBeaVuzyKqjte1hneLMKTUsVef/D2Xk2J64/TfsTUaUc3koIMBi8zuGNyhEQ
USgQPv1ztTj/Oj6sy9Rzl9e7Xmyj/JuZnp7uNIsP4CFl4h5iA0PsTYItpsWhQMcv+9vwdfMw3Uae
1Q771bi7r7sOiHs+MjZtlI7n256Jy9+bO22PH8+c9p8aB4Zhug7OZA5Kwyf432I1s8psFqBPGIDH
ljchpt3uqHDai+m9n44KM/JXXzShpuY55NH/C9hD7/P7pk8u+MHYeN5htcU28/0IPCGWqwqWUK+C
Bd+gxpGEMqIHlMKkrJwXlS1KtM7qcwF5sMisOIsgPDIcA+7ol/LDAkF5B6HpbnhZeZfIaPXFtK/U
WqmRrAsJ6GQmG/RVyU4evYvWSCk6mZdUIYieI4dE7OgaIgV1JT2y/iHUk9QcIL/we036MZjdW/ja
ExhRTFFpMO0iLyQpwOkwjD9LygTpkpJCN1Y+FDEE82NBEVyOuxnqM0pUCPIsfKzViQZRCcRaVRWL
pOkvJu9RiGLLmj/7Z8XT2kBQesL4iGaT/Nil97rRpP5g8nkUcPWpn5nXZ2ZfU9jgIUAFKvRyCBoo
6ZGY4QbXqOqxOAG8gdbgQgrFl8bYlsdfogniTwv/E6Nv3Ms+VPXtGETcoX2LrBtMPRllNF1BilH3
4jpsT7EoWXcNehTqVainJpF59cKkdCrRE4mEgCtLIX/cXtCC2/egP/L3pF/10lHrj/QHGEVjGlyL
Gdn8DePtZ/oEtv3DsvOfu1Bw6bdlpy4ns826dqQ6q/xdnRPnBaCNFaEphJn7finBDLH7bHTllKbK
E148c922KpiB3NAYPJC7qaBTvsb9MX/cP1PyvTlrjNuVLjdJ9WC7RHSKUqzsMetRcvc12r8DfXW8
U2ZdJIQPWdxk3p/UBZ+iRtLTHEhe+J+MkYQ35Y5SDBn3J4gsUECvaHuO+ztq6lXT1lPLVC0+NbPm
7Tv3UR0vs5er7/epDmxxfYCDK4XaCeAVEjwTvj2jONnz6KmOh3py46KqafM5+SP6TmOiF3Q9vOvk
D8T4KbeCKJtHErvVaGGiWkuSqqBNHnaTt8NhOHTISBSF9x0pUCvZXOCD2dy3ViMprclq7nJaa/JB
tt6VkcIMlcSKPvIJbDV9Ie9rWUrhgN1hJNt70qiqvBekU62mZYHojDq0jGWJIhpiWBW8M7mCJIqe
jgUaJahHNfPqGXq2aoPJKAcQpWwLUXLvJi2YkNYLJWFTzB7rSRCqjxpe0l2jkPxP/6zijTbInORX
a8VMcCljhFe9NJWPOrnHv+FfCDHLiL964fht/QhEBIAqH2Fd5EK4zY/9OQZDjm06Ne3Arf4J2Dn/
SuVC+/N7FGiYOic9Fpsg4PoGU902fJf/PgTL1N1m49acTDlpowy6ONBq2bT3nFqGoQ53TrKLJg+l
NyBWOdkLzYs1mkH7m9/3wvuLrIq7J3OzEA8spsoD94RfsDPN1jKd7ZaXOZoN0B/CKwxbX/0nm+j7
7F4y3ndt3NO65WPBmPPiZXVPT2r9tn7jiVk/ps+TPJl9Wlm7fJvee9Ly0EoPrWvzkMDW3kCvzvrW
ICijxVU93N17A+fReNzwdMxoH0XrIBmv2+HzZBUvkXa9ZwHrM5bTO9dz+zvT+e9xNnOh35acbOts
15s9E3I1ucJhMtqiprZZoANsEm13L4bzOa2ua5ztQi/v4G+6Wv3/Rv3ApCnKtLVpm7ZPwnWy6LXS
SZXlk4l/6c6zOE0RsZlDVNhet7y2V/Y9Nx9YMC4tZIAW1S7y3Jffr7RphD+1g78Ff/NkD5abupW1
ZsbuzkG1VOuo2i7qBdHjeQ8RD4VFw6fWXYV8wQLH4C/ICHVWiXegDtINGHu/8HBellFzSLdJVpQb
0sWmX9MoRar7QB+GH5/StmmUWl2zkaQ9gpt2R3EQ+cbOirV7OaipW6gJvoQRpL2NlA1VmChmoyTF
4ppesMy+aR1luexnMFSY72BOX1YGfoc5VJbf5VWONDiqwBT2Ui03hi6rpdF8MOrD8y6BGsI0wjr6
yhtNmu6L2it0mAgnzLEwAQQdQgA/QiEi08TagJV4/MCWkX5ctUzQNxB2sP/sEggdbE2tIcmRzkZm
p3q1yZ58PqU0KX5eyrCRGl600ZBalSw/jlv386ajpfaagpqkT0ipaNpJllT9KmnQjnsO0AucXZS4
FHVK4lFIC5jwcYx7kCXQPFUwIE6gqZsDi00f1LNil1CNEWR2wF1bljGC2SqcN0Iiu99GJwmVpUGO
hFLA4lmg1iRlJkY1lIk4j0ok5M8gdzORaFr4XulTRUklOJ+wLbDaA9CTeIq6XMf2l+4pfUorRffW
/+y2lBIKlDv+u/1SA06dEQHjar9pZgzgH4UftfqWF2Z7S8C07oVvj/sIkA2JsqDDuh2EYftESGnT
Vl8C+dQGlAmm7lzdtWBYIFig94oKg+UwRX1J3Q21L+y7JfDi8e5UYD06WkCnV/tQb6LW4fhBAL5u
ZNptl8unkEgjnHLPKSWV400lze5/HEVYjpLZEn7SyddOUMk0p98bIa7eiPMIn+QdAUgbVfZjF6jp
gJXPISfZ6k1msEazoVo8IuPI2b4il1gT+EPmj1forEjsHnS4SV080t5x1wb99u6EvilfFr5iNVAE
nlTCk6p3aZo02BEJNQhY8wZqDQynkGEcKHIA36zmPGx4MMrGQjm4KmqbdokgxrofCCgR1AC/kiaJ
NE8EIgg1LXuCQgWACSgnB+Er+XYCnSCxojdbgte1HgA/XnZA5zXZEEo4HIDAesHrRwDVHzp3rVdU
VpLtHzViBBOpGTNutrVtwCKl5hV+i86VsAjhUw2sxC6aTFcLsBMmumF/7JF2XbUCzQPBlU3WVfbS
j9bI+3OBXuxoroErJW8qGuqBPACUrckaxdToNE+fnIWLB6XbsmyVQHDd2bTVFHauhaVLn/uYhKuB
DzFQ7k1Vf/qFlAbOqWD0UgZuejpNn5mfRpCJ/1+bV9g6CXZVHxcYm7uSnuNIuloqxVZN91WrEH04
cHXSE4mbISHGg3y8qQseQiH9hz/KZFaN/JnuQmNEG4rX1QdYNd1CrdqIhnUmV2qtcC5ImI94ssoq
gZfenVpguqJ8ZyTbOZ23NTI5++d1L0N86Hhdp2DkgkJlu4E+bJP9chFtbO9KrFiZvLr0kJoFJucW
kmIOV0PAuBptqrWOMJCgv/lA95HU1aUCD9QCliiISNWYgCLBQDIEbQA4rrpeE75odv+UUfFugxCZ
15r4FFYvfIbOCciM7FSEKgqjE1I3uyCkb4GXBHzOwLEQQjyicKrjdBtX71R87yFCP9jTvTdcMFAm
qSdanSUzGmbSIp9VvrwDF1IaPQEjUkYsNzO/6/ZFDl+qvKLcshN58NFEA4uz0HCRmdmxBCuuLHQb
mUF7EpjJtptP70rWLqgtUZrt8K13oC+6uDA5aDDJZ2z+Wn/JSlRUxhoJP30HzJyMvbgsEDjUXjps
x7rcjXI82ZRvS6pvxQSq4Ddl+MCpFIMaHw/7DnQ2xGnYy/p6ezHBIEr+eNmo5l+jnXdqFKRULC46
W/Qute9mIoWaA2qTkxupU62hW8ruohDCCNxnI8ooTHt8V1wub8L+pOdxHnKQs+mdZl7ll6c90d8s
R323vxwh5HvXlKKdAzRzRZijHhaUOrqLeCyqW63/IClDnP09ETqKm/wn8/4vCHI6QTerCm+7Sust
UWDfCGer77VtrIzUalK2A7eBLEBVpjohehVWwqeaJDSBaTZNLo2aVpOKen1zwzNNKW7HtKRIIUBv
IaYoewhIATBzxatIVioOqYiVYJTgM2Asb6YSIMBIpE8g1yYt76o6ZUGshf2YA2nlpJ2qtbu7fKtV
lTa1KdnA23G907OsG1e4fIOUA1oKVD9+CH4XMK6nR/8Kr1XfpKILi/gePUoa5IJED9iYoaalNVlr
rxoaeplVIXpUXNnRYtFzoUJSqLTuBbDm18VF/dV62WN1xHs00Lf6YGtaNEJKDv3Ja2u4gEjJXdlR
wZahhnh4VjRWHSi4E9ThE6E/KjjSEIQi5YZXqP1IX5HyTjgEKZPieVlFpGyyNVUQ1krpsMAqkv5+
k4TGT8MI35Plk8JovN75ob3K5JYBZwHGQvq5xztVPCO1x5TzCRWjZJI5QOpSOSGhxGvK3MIrkgkE
YNAJuASElp7dcYRcPlxiZYmCdPxEho4+BSk3JCHSJjGdjvwk6F7KwZVJKXlUiolaOr+nrwJU6cWU
Una1h3elX8dJgfdUAqPdUA6vt1Jm5t8qHdGrMhcQf0mbaXL8KRtBsL3ZLeU9xzx0UiN3L/VIbYtG
sTan72rnlZxxTEWTv5lAfnonzFIVyJDRf9+8C/JSR1aZk5I9kF4Sa/4c9929cqMtFcTxcDkvZHES
zXM7M5CQWV/pu/1IzsdwYQ2IqPzsSPTypcQPnC8exDG1xiyww2weku8dZkXUfIUvno2Cd5UT3K7c
v/pQC5EOO8/XeqA7n4WVqST1KMov3cxa3plufdcCr+6TFtijeK7+ZsHlfww7X8wpkOm5bL7UNTii
J/LklKe1funY1dHzQRcGIR62rxyGrd8JxlTDRV1dB8RTz7dai8KTGAdHTo8JFNDS/7GlJeTJwByZ
Em5Lw7xrDmBRXzMcyu9Jv5eWyRNNqleLI919qS2iHE9NJuNWbcjDjb7W8bBTPHyYgyK1QNTZEEgX
jOtDNNdRqenUuhZ2I8FjBQvZiwrC4V9WiWOnRG0mtRZ1sGoxiXKzomFFiOV1/awis0KujllR33gW
xlYPmARVz4Uj12pSkAMe+hZOTIuLBBr/e4sOsNpGmNATfxXFG6umZaxuPHZbZCGN8fqRz7JrOrFa
mo4Nb003qzyc8cO6rNrl7FXu5BoekNqCOnYK/zpQtal0YYViKZqLrcLP+wKe2WM1eBswT+SZP3TT
m71WBSojTzA7kmU1gI9N3zFHq7Ou8yendjmFHiFiBTvdfYKPjzmqzsiUnHg3Zp1VpiS8ssRFQOyO
TCDi9Hrcn1Li8De+Vf9krE3lC2uFQ9RVF06uX1ccOB4uazXXLORc6oC0xWPvTadUHXFdLdEYtBd6
RfDe8TRzR3+FXG2dDgVowdw6EkUN/Ow4mbSE7hVTmmv2oApC1Aa6qexD60Hx6Nhdt+5kYUz/lfOh
xiLEqW2kbp12VUepYGVShtvIQJd3VsKwSBOKtHPKq6zOhuEHR7rZ2L6KbC8N7fr66Lm97jKjTSoQ
QoRD9Xi47FKghg0wIQIiofpdvA9vCGXFQwRUPD3RQVSfqlAXtIgZhxXrSxV/TfnHrHqDOjYhaEo+
CU1GOJ81gtB2qcgDKEjqLJ1chXfl6VrM5HajrxvySqL4o/wdZdAmQGDIjX5bPjAv4MzJokv5gT72
yhAIZsrKZb6nEMe/QxfiDFYsDX0m7KHQq/eGkIlGYKdAh4js37ieXKrSVvtPyKSogUr3m328qxr8
f/F19JrxqBv1QVlKA0+bUK2u35g9qhHp3ICJqlUgeh8/RhjWPmRd+4/5R6cNiwa4dkV/gXbFIE8g
6flR+ay1/Fiq6ghUppgQA1eDKcjBahAy8w/LCKrk7wHYdc6hVScc9E2rcvPUqBSAdfaZ3NKZ2vOl
9kh/izXHqW/KfTF6/xeTFQZropCgBMESilx6TS1heRsZfWbVwdAllVASSJg0QyFW0ziy5pUVtNyF
9Uw11s4sTFqn8WSgpaDbmv8N6wZl0nwUs5aN4rlmV6QLo7kqzUOlyKSO+wFTPb0xMkGP+kkbtMqk
vky7+WhzoTAmkxpJNyxeBYwI0SdpbILhurO+1XtKN138PK0NqqK0TLrsXUVrtsHvVeeoR621c/6m
8q4FhU/LrtACkfvSC+3SCqrfrmlFKMJS4jFPycMoqtm4D66EBIqgBf0QC+0/Oagilmo+HXvKKl5S
CWoTR2aSgAikT9Qj4Q2PToBap0RemzarlX73GOlEt1P1qdWsqS1HrGPsMmeUBnE7e9QvYc3YLHja
+2OrRb+gDdK5EWKgilWRtPVQkL9q/7VajbtMQiSsw5dUlcR9pOSHR5LLscybUXFqzToyD49r6Ka3
fZaU7jHKoT1IMsuKzsSRBPUlw6+5HpGZkemmjKNPTHyDHAYlkE4iJ1rXgcYIP4vkvwSouHFYaPWi
0UHdiypLg0OqpqadKX6gtNY0DbfvqUN31FpnAo7f1hxciR26vmYerl3c8o6UYsWVRNz3b7QHm4Gh
OWTdouHhyQpIZYoAM4tXtZcQCSDXslJKLRxYb6Q+nlYxPe761BicyLpNbw/uQXNoBCVe1rICQ+FS
C4jGzWaPStAnMJy1bs6fBKip5aZETHepPlPu0/BJNQwqQHMW5XkSdhnmV1Ep0wIdOIs2x1u9CW/V
sqVNBiPtQpBAmoDcAO9a3ZWG6HCZD6aP+xtl9Nqdf+jc/FLN5AbLoX6vYVdQJvA+jeh7eGdTRGjZ
O0rAiyuhbF267zpo4SDNRjgSrf6qKEFGzhQM3l9DPSdF5ckMUVBt/ikqG55il/WFgi9jfagcAvxB
0JIZafrNecAsOvFBmlY8W9Yt4sM8urpPKeqVmKkjp/xFwXm8YP6J8Hg5T6YdplnnXTxEOXixthUP
po/izLMQcqPSKTtXBjUtgb9L5cAxGVhiRMo5aRns3f2sFYb+XiPZ5fb2sBuMd8mWcXdu8s0LA8XH
kdt4Vg5bMOLOERbMn08rHAnDcQwvhKjy3y7ZYlHPfftgy1G2GT9kMfe6moiRnZeM2fB0Ay0T43yV
aF4DWimReTVw24rotJe5aXSGxAtV9IYkLxV+3YrcKAof8lQb4/xEDV51jWF5u+pGxwU8uIAo3Kxq
MAoWwM+zftW12wFyrj1V9i41iqwIC7q9+pA4mMBCBRa9nXjYm8G6t3gigcL6F5bW/bH0ViFuvCO3
oWxaeZuAEp+PFD1P6WMoTVWChJfFRfDkAybpo9V16Llq/tWAtWK0BeCA0DS3CAuKuAhaPiwEeg7D
FVYNWsby2+xFI7CT7u8h2vxLRhhhBWbE/r04JwP7ddAylp7lqY+vpnyewCCtOwGSYUcyiEjtQvbV
4DC6qLaLrqBJGfFQFZFlvLagZfG/gRZWMjOaP2kJ0iLUuuSBv8MNDnb7Mc9XwAkTMEZxOZZv/9RT
eJkoQ234gpBIhTsqAV33KnQzADAIX3dKZC0SVBxAFXWEaE6hbqvHhFPto2KR3kN/690U5wWG60Kp
htLV0dkX0JcBx2l+WbPMWtWO66QSLa2Vyiw1L4G+Lbzp30/5jznRtxN+khNlYb3z5pa7v1yP2xNK
Sy9aQmBY3kwZGoTwiGTF79uDkMTz9dcC8O8WzZNlzVx5KW1qY3unbFejCvpQnioXWbAuxQVd0SXC
90MgC8n3H1s84qrLNlIsbNyb8A8vqdLzmznrHnqrMPCkNkNZAveSwKsiRCxHlSGqruEscuLBZrkA
zHFg4UXepTxjR4Zi0glcDblG1KHoRArxFeXyANqk4gtclOHwjCVT0wqyViYbRqIq72laQ7wWUdnP
nCpLJ/+XU3UqzTFb2ZtNuDX1NKgZdTTbFNBC56CATgXS4YK2aMkJsDTQcqYOkUCc5kmgg1jBFeWk
YSd6iVieMsEDEgjdGp1CvXoMuoxU0nOd3HngJtC0SDeVbI1JTgru9BJFrCd9IVxfT4nubz0nu+sj
GtIA4w2qoQxXlX+AzV7P6QgGYWFhwTmSOVQaCuc78j5UPNZf+r+WJr22I8xr5VnfoJHCKiTDmOPI
v1pj587uCXMNmqINWc608Bb3bUZ0T/C4orCr1nZbW7Sn8z1SPRf5JN6+LtLbat/e46FGeRBGM4w/
kTluJSZaMtYdJAbja724DMtkXUdFnWRQ06qrnJjcPhg3xsV819lFG3rEkx46SW7dyZ5CM0bw2E9a
QWfjXAUmmA/StZ8H/2Xndtckm4uRe4vi7SSI7RRLOKuMzPJ63Ipcr1tHB7qHZH0ZvsOxg5U4MM0W
XVkZDozZpSKx7IQVKOP5WXcqlATX8Zy6N0JLY0GDcdM21/e7Sd+pRdDazuKQHc0+jMgur1zK3JC5
FRM13gGS6jaYqN894Mp7tca/bGgbndnmtth2XauzXdyND5eryWC8jWbTNuKtk128oRG6GKY0gZng
Xff9cZKuY2MTl3UyzZOh+2HO45pwkcbLz9+vnnXu4p2sIqXdWrrboDoAHW4uti84Mbut9iTtbGfd
CUp+d5svLg9606gzddbDQxXZd+OroIgrhCM7FXZaVXsNbeP5990yT3K2k3sqNPT9b6SQWdGaVut6
shlVWd9FFDJ0cYjAMLYor+pDK6rnZTuEorkb306c/Rkupn/CAv1n447nOo7jB8ix/3fjxtRe5ZN0
vR4xzR2Pp8DzTKxl2T5ZTFE8LJjYa9lf2fzlgG4VKnLlMl7n/XnRbWVuu1ihcD1ELSdat+4sLGF2
xqy9ZvDQYnLcnLXniGC2wj/55t5cXpdhxzygU+buImt3n05g1k4/94tx7Hl2G6vIfOcMFsE8we5u
z2BMjo5Ky+6tWNFRsv/cTVBHaaEwvOgXHpQRG52x9bpTIBk5Lar2tKBoa11mWX+bZT1vud7Grolj
ZYpHu298rI2nxXSJxBsqajB+3Gw1ylt3M3PRNWZuNA2nPanNb4Lx8PdLa/98x/17dk/uuMNh7ZeL
GXccePHXBPYvbCUG0nqtTXc7G+y2XyaMpFmyB36aX0938ZaiYX+5Ci5DRNY+094SxckyytzRdtWr
txclg5B0ucy43l3Pd2gZD000mI3IopfZ+33XfaW03+LI6Y3R6HZ8uyvdLN876brcj2R2TE8JfaCi
i3chJKsJQNZgPEt2a/THx9dWMr9zO3uy8GknuEC/p97IItLeDCyG5I1kA2WgilYfu2V3jiw4Ko6s
ZbSgdp086BZP1bjNmlhXXwhieJ3DOJ4ihb6I5AY5vUp3+DgODwzY7//Q1EDfitiErBmqVmFUeEjg
RMYeXbs4wEW9t8u6c4oZxgWX0JeiXdX2GWejNN2zfsEDH7rtM2fpx5OE5YPhWKbnnbp3zCd7O/D9
fDMa2w57cb3ddkv7xUnfzHByJgn6efUKndCzbC+0nVPPgGyyYy+81Lm1hotIomr410d5jMbFDdq0
TBzsr7q7eIdghZRaJxEsuPYqKc4Yxp/KRjT3hWuYge3Ypm8Y4Slh8FDZqb9hN/bx0x7hwRVqgPOr
u8+LRy+iFWwnt/cPWXzuRJ/yFP/a7AllfDEr7el+EeromfCHqDiqL9F/TFo33SjtbZES9d7Vll5c
qZH3+1U+c8ymcbLxwsfwZr4s8tF8bsdrlqSN9ZVnj/nhapLN+/PcShbeU0GjBMWy6c1+EyaV+7ab
VnfT7GXhY8yXOdEGp8sxkoGrMxcEXbIfbkKIfJZvWKER/EXp2xfpcrmapuQk2G/Zt+atfZXeTx+Y
5A8Rz0MgAMHjQZG0bouv9GX6YL4janDQX/kX2gDpi387fTWfxKJH1mt+N2aI5NX74p/9w7C8q15X
N5s774GlKzjE+Y1ZR9MB9qavc24z2K03wauLc+qw9eh8Fi+tx/BtwQprRDPk7P4wuWtl0fR+PaBL
9FU9M1tLBfS8/4AavS3bNu2h7fvu+oDWH+M5SBOvH7Xy3Vsf8xChYbRxX1d/Dq/21/h5/Me6RJC9
uBg/b17lAlrckVBYK9QhI+t9fFd/ee9UrDtkZdELS6+Af9CQfAKfXKFwWVwEPeNuicahnSyeDXgK
q48UJWE4Wfcb5PKuhRG5z2lsjSb3xiLK7sdXjQfdPWwYQGr/0nwmd2fc3xh8WDfncJtGNfZ0tf1+
DU9q2M0uG0/Hs9Z6NMs2UUXFvB1arWVc+ZAhZtfF8h6ZyhBzpS39/jlxomdur22oEda9PznDTGiI
B3/tiyjB6Oiw1pwSE3K/cg7B0vFul++LB+S0fc7jrltsI9Wl6HPiaEPJ9LGYSKQEwYPfH7afT8W/
m7dP0qH51FuH1my+Ga337nORh9ezV6MiQhekCm6Y2Onzdv+ndo32bA3te7L7Ux1wMPXeF449sCFp
W9tzK+9PORLpwv9OSDNI8C0UWtN5mZVezsUZDy3yZn9WkwUFrALkhPYkDjMEtPeT22BxVToG8kYo
9sBWckjl5oAt5TTJKQZWYyaFzFZkWi/G/nNffv1+3qwf99KyHBZnzzBg+f43kyOxymxn5jq3yHc+
MRbVe0EpNlphlo2sT3R5eLjfRLdfXx/BuQv2U/7qftvwSQqZTnZBtZvYzm0Ng+OpvoCF3cuf7Guq
s3br4sxRaqn96+b8d2MNw/rbtfDTxaEYZxyl9eJeoc14kd9sh7Pr8QsZB9M7f1DcnjJYWQFM7S/A
nK73j/njJjt3S6jO+203TiLCfLbZed54exilL62r9cfe7oyxkaherPFFDiLgjdsMT7p40lNISP+j
Zg3+UyM+vIvTWoJ/Dm3EdIUMw+/np0FC/toxHtoQLX3X9pt+1rfzE65titbMd26DFxS1n31co7HD
/UjvWLbhzMw+Nv26O71dvaEfsji3cvx4VjzbCyiPPYORgv/eguFkVzrhxFreoady1drQYiI02O0p
FieI3NLPyp0YH5550ro4R61XJv3XcX/b9MlNuFmb7qZG5XEUlt3JtjvbYb/VDhFJR2Zy2rbW53AW
/9yxnqb2Xrge53MrH7WA4vBh8ePZtr332sWXNW8fin6JLUWRBPP2dtHVF0jJ4TCEJC0yU1mvfoK+
XuyjHF9js43M6B7HktVHvpr2fLuF6Fc737ahy6Ae3+qs8VK1LnmrbN/xKG/cgY0eDL47Wa/YJ+Px
cDLvgEbwjvsMpZvxA8SYaR7PFm3rGmWUTjY0Roskuwq20eZt+YYb/MeGyI1N3CHarLsHfINWCeMA
1kdhRyYmTDa1ZxuGt/Vho+tlX4X83KSzJDoiEv3sfWyfu/69ZUdEcbx4+P82grnrtf0wXixjH6ec
R6it8eFmXLZby/YU53YbK5W41EYP4F6oDTOdjY44it/obpfx7tofrR8hqACCGngEfOKH4P1BrCO4
ravXepFYZrtEabbjzDqu2UeSE75xa5BeWQUmKI11u1XFs0kyMXq532stktz5dA9XwW6AMvOOabR5
D9OUYNGxJQLetlpxNu3bHuMsJi0gM56u2zmjUNNBzZTWIqrgBlcR2rbVAknpc6vHjysm0xc8oCHP
6CmcWVjL8WyWLYKRvyjae5PSwX9zHUioxnC/GQW6fNNN7Bh+Z++DUIwRDA/9izR/yhhL3RRVtN3M
urlTYhr0Vrgv62B8Zg9/xCQ8w3R8rPkCy2/u/m/LCDWNX+/3M+7uFlfwauwPUEa1uSOYYKL9XSQh
fLLd/yWSfN/qyUPsr1sTe5Gy1eW848OA6oRpG3GBordvz3dtM+f6nTvQn5Lnb5tsfA6+HejUGpvp
eL1Z3m1jWor0b/wIwKc7TjDYugqu8EaK52cO0/np8nt2aPk2OTvtLOu/y2TV2qSuHWys0Ri+5Sqa
jVB/t8CWrGQ/S0orWedJVfOQdCflaAIn9xaCuCMgrwViteG5QEJh57e51e1XlMx9wEM/XrrtaSve
B53UiHd1Uq1wQ4xRB0JaN0ioipdle+meOZKfb5NvR2L/90hWi4OT59udc/s0ey3l1gV687h/IhN/
nZ2LbD9eqW/b0ve/XanJYrnd1Ibl3LZ6yOa/HBgRQfcDdfcQ13HDiL529xiknznCH6vub9fKPbkl
D341nuS73IKaCBZeLmIPW6tlslx00OZdzBPbSoJt4iP3h2g5MsImrnewWVn1OxXP9qFjTNteEK3c
C8vrpk6cnm1O/hT5PIc7KbQcanLvJO9juLuVzlomjr6bTlgkNt0JyszX6WDcN2+C2/mrMe6OIOhZ
EcVSOsFE5Vxxfmqn2BTnKFYimI2J6d+o+NY1g8wn+7x1XjShgMFfilXzNJkOEY3styYxqvfGmWTj
R2zt+0ZPrsx+O67sRcEiOuahxYd4+2gv7x7W6L0sR2EWRPM15vT+xyGrolnLiGqUGUu7jCYzTsEi
jKqyiK1WERXzm/ywjfKiP9+k7QCTJ2rJGQOBqIjtyhbq+F/k/pG9ep0jgZla91vSye7Y6Z5J3PTQ
nyYw3w/nJJ9Y2lPPL2oWohp2DiV4jNRAbxe/Lm63g+vft3VKajpeL5e5T18q57Z9cuqsYjWuluZB
12vbX0/a2SJe446AfMEyQiuOtl7RL8hTMMNZx7M0IR3Zo87P0ErNgPw4YuQ4YGT2w7iqntZYQZJ6
P2d9TGcvs1efbOLGp+U2gCnj0D4IkQvvzg+xRSPo0MMVodWvb4ozd8OPRSv42/8O6RSJW+e1mfoZ
T4HyLmYcglfb72UwFsDS3egQxEZJft7dLRIP05hgNF1HgX8mmFg/FSffd+KkKvDc/XyetSrn1nzy
r8y287D+k8fzR6ZavtxrchZ3NL7n9FX4Brm0yCf9+dCadBZGtDpXRTdP/V+307fzcbJappPW1rY8
GlUkgjs1oIyterX5AiX2pFUkaPFWuB9hUljHFTjqIWnh3Gm10wNNkTgIkjpPjKztTzohnS3k2fdt
x+zwhUcPaYt3WhR8rPFjQEqVzOm9klViZ4x6mnER+jEBavrsQAGg+z+OjVa8pjEw64ZVe8807iGZ
r5Js3t2n8TaNd9ge0TidRTl+KMzi0jvgDehpvczKMxfoR6js+wU6WStXzn7T2ocFII9/AbS9fj9s
kHTqZlmHc2CPB6u8swSgMmLTv/aD68XsTwCBGO+/5Us+A/Yoo6nxtCsH1eQxtzsHpEhycPpim5g+
KVtkr5M9+XWwjFaMEaAgYl9WFfI+cYbzyo6h1SqZrAaoxaet5xRylHe5ri88pibneeylA3vd2dvJ
dtO3F2/gyU7wvq26mdnDzMnEgWTZq+A6Hi59G937c8vPT1HEN0zTYg48dJ3TKLLY0BwJZ5gjTlqd
/XK0LJLyYlLGlfO4ry5mJSbl8217FUYpBDSoRB1/G03gN7QN40zE/fFJ9h3AFng+IbD6yUKYhjPD
XtWt1ahK/+S47+X9Re0M/FX/AJQYrO/T+WqwXz7bxb13oMc09WNEjGNvso/dcpv8vlKemkE0K6Xv
WXhUo5Hs/WVRbVq7dLwYl8u7lxzi5CH6c7lqO48fv2/lR3AbOV4XhhMrsuWo1vyW2uz3q+lmYq02
Iyu9zFaYcrc62fbWrIhUVZYUAEaLm4P/nOEvmU5Hk/w9Ww3o1S4RpDwAtW5WNAKqwWL3+ft+Aen/
EJRwLzYsSgFuiub733asLlaBNTEnq9EOBey5DCKICQFbHaOfc1WM9l/MaFCuHD7sd+va/CiMqHoL
rneXs5cZNDd6bfnj8slAecmK9l9k7xVe7BlzIC3guwf6Nw4+aLN2CdHsdZIlrYrnp7dsRRVl7WP2
p/V2MKItVmbz+GDF4zCZu9BLLij8CNVpFaVpu8xiets0xX34rNvEW8YZUg2osWTdzS4y6s4sjdM8
Krrl5DK1uoXBWDeGvYkVxDWiZQQn2CMPzmt9tRi6zFH7g9CP5jLujsdumy6k31t9hmykBabXneCz
d2jr27n0Fc2X+gvr4MmuvfuyEZRJGTdgqN9iyiTePfgP06fpVZAgnHgJ8l+SjtE2Y5pzfWe386Fz
MTfjoA0kPquTMO9arQgVGeDfVdles3S6cbVUdewW8XQVUzgv3cix2zU+sCn6hvjfJFXVbc36FL5m
EDsIBr26KfOH1hVKYGMsbj/2IJB95BuYqiWjEBIS+2XUWrXLICroN0b5J3F8FSQORQLMWjc2PkIi
PmSBbVxYndyJ1rN4fpu2ohW93hnes97tFlcg8F/go/fx++Z+9cj/H53Hw7C43d0HvQIWzTRedAsQ
uFVn3mVU9aJm1gdk4SK7ZynbM7G5jNz71ZX3dvis8R7rTyv5YSCDVN3V13afXspl0OMUjLwedhh4
4SHT+7X4CuLynga89Vg8ohFD13nWzmfx5GUVRL4TheN4YUesuqtL8GmDftiFcXeYRbuX+XXrebnD
LDYud9FuFpWfS17+XL/UDulgBEIHQ0dugpNL62b2tb82xFFfvM0eIes8jt/q5/ADHMD+sIZ0eBxi
pk2DYO6qIq3v6RzTrtwSAB4RF4DxScP203lcPGw63PAwFqdvrY/i1uu5aHIGyLfSnKQ3Y91Y6Ass
z0S4U4WJ44L17Yk9iXCL1jbd4B6zGbXceWed1klrc73UvXM53Q13xv3e38ZlOgpmTDGgTTDp/L5k
mD+ksQ7rCKryIQAgQO1/lzJjWaf5fkkJvwMxqsLdRTBJk910OVzVzvt4+jSmFexiuVIbTKo5kPGq
wH89sw9KX09yH0csUctSl9JuFvVvq1ZlrH1zHU43I7vsLtNX230vW6+uMfLgZE0e16trGuwT9NzS
NNqHKVXcFRxhOwm3ryXzUmd25ofA6tA8cCABoGXvBTph33ZmuljPZlU6L0bbrL+CElRhs3cdsO45
3E1jVoqOu+xvstsKavbGuLBwJNvfu+lt/eBtBubi8szu/IA9wFxyITGpXLQapt233ck368WcFjN5
cptk5E/YATSfXh6+8CJ6889t7GR6UTej43uhbwSeZ/l/ORrss3Q7XpqrHFucYLCynoUhFTgyL++L
sRPV+JxvV8MJT9H/5SD/3W4jQfLtIKfeMjNrO1/eYVT4suiPkzB+vJ9ct9q/b+enJPvf40NL6sQG
a3Vw5qU580z0tu1x8kL7NCUWQjDEitzuzEB4hzmm9csL34icpLyUjvryo3Dbkypa7KIAlkqJis2u
73/R6MQxvb2ax60hHn3ch+hmBdH+EmdskmlsBsuu78e7m/Sj2MX55cx9AM90P+k9p1h5DAAEt4ND
2Tb2KOjUz+s6sWGATTspNJpo9mjuRs7+zOFbP2QHAIRUkNhsQD04fc6C5TqbT8crBHNnnbJIIAma
JSj0YDvEVMH7gEq166+rr32dLB8Xl1WZjBEN6y8n/ZRo5PeXsOfP4XnuT+uPL1kvdsuxwtM6cDzZ
bZYrZ7Yf5V/e4v9xdl67kWNZl34iAvTmlmQYhZNCKX9DKGXovefTz0f1PzNSZEAx00Aju9DVVQyS
h+fsvfYyLvTsl/Yo33dQjFqKgP5l/CiarVZsGt4IEnTsWJa5D81zJqmwOmlvZ+cqhtHNJ3nnX7HG
katW23m0/4TM1qQKJiLDXGqRi0EQmYrmTiSzGwNAwqmIYhqdGjc2/xoWSvP8+3qTTsNy/vNBsalp
MrAsgcgnu2vi6WpqTIyJW9aWZkvDsh4dpXRn+yCiRNVFIbG2nDlvi6DJ0W781wjykXynQnnDH2zY
JlQ/b4K68EOn4oiETfP1pznONokEeTfMe3Mbc0URgYDqgKNvZv+TFm55T602rpS/1t/6gxk/5UMA
zebDfJ4lPB/+fTB7XMd7JDJ4oMnPtWCrN9GjuUs+hb11TF6to/4n38GuxVphpj6H93D/CGua06s7
pJYzmjdtcEow8EVV3TfYOzBvSxcfdBigsGpR7A2IA9H7kyoK2xY35BJ/vhijJzpbBg4rchb3kevv
ClLMroMDClPMZ/PW4S9a3AHxCO/dCXb8a3QQVveYnFAkmNAMslvYYWTr+c+UNoxvYRCQ0RgRuUg4
/dJ7q3fKJrptd8Wh3xESSY1xoy+rTflH3srbRneiYaYcjSLiGsv1MZefGb/ttuCbtG4w/7qtH627
9G/5CKjEwugjR2AsdmkG9pXpenrwGZwxpqkpLJ5TdqrR5DXGUux75WJaXge4IlP1HHnCN1Rx9msw
UGvJ5BNfCs07FWj8z7r83xeGFvTzkKN/Cr2kFbM7BVqQTEzsZHuuvxffkWo6h3DZIke88C2cPVss
omsYeLMDne7xgawLYmIkzAralSyu62RVvmUzsrCSUnf4QKrz+wVnwOSfZ/t/rieJp+d4ohV9rUjV
QUcH2K+8Yh/XF5rwuc377RLzfvvt2Joaj4S7aPq6RBbfh8kqUF50SqfyEmfo7M797WZO0KF4EIo0
V43qEBXHCAZDnmy0juApaSAaddFR7ytq7hjt/aREq1ZDLgid5/fnef5mDZapOlcjpz2v0Q31oAtS
f0hUcCjzc6a6qvmV0PZufJEjdW6xcCjorJZ56qKfYApdX2mxLvJhPEluArpaLaTNvYfi6/d7Au4+
8wpNEZEQYgVJ0k4vpClebAVV2xyGeqHvBcZYNSnw0uxd63/S0DOdSZyK7drDUnYyX0PTMaSPNLru
h11rOa1CPOK2++PVL3XEjG1f1W6qbw1pOeRO+KrJToQcPaQ9Oyq0oIl1x44ctVelD7HUwixP3/fC
m2xt5P4Yy9jnRW5bQQK06JDV28H4OwqLpM7dPnqv2gPvYDHRK0cyEaojaNsE7Bb6wkZX6B5LqKU3
VrGQ5V3t7Tto4hL6B8+TcAnwYH8qJmkjYrpS4tGJi+M4aq4x4I3cEH9YSZsIu7UxHXeSZR17udtV
GQSvQV2OJCTWOnM15iH1bA4VcebGqJf8cpknChqBQDxqU+IqOIEr70Ii7UUB26xu/IhHy/ElGC3i
39EorjTM7ID2MdBTbHP4bJr7iGPJmtorL76fiuK2GgkxoBRJyFR7KO4N3D4uve/fX/dptNlo5ZIX
hVk5O2/I8Ywj0icXk6vx00OnRYQbrVLl0iqbe7jTfeLbIjPmGv/bPpEQ7FV1YdgAYn90Pqnb3YeG
BaJQ2vlVWK0FbSs/MgfRuxdaPHMgySo9DpeYOOdmf+r3X3FSi1S+2NaocsbDZCBW4AUDUcS4J8IL
q6HoDsGT2R8yjR91qfA8e9yYoqGJKtNzyzqV4wVCFrfh0PYHryNlvCVgGoFzj+N6q35YSrHNKwAG
D+p6cNR6wj8FWFj9FTGldqtfmKXI5/ax77/lpOHOxlCpyiI2D1aKApXw5uyqlY9605IyCgwD/J4p
hIrGH1OouMGsqsfDEm8efcgcZRQIYc2YRwGPl++DJDKEebayv0VPylZfO6Jxlxt3qm/9F5svftuQ
hNh6gTZPzmvLaoxajKrqUNGfhInOLkGjjlt/3tuCeQFGPDceRDNjIJuhEOC0nh/ht/XaFklnWPpc
HdhAWKtmB32XyJWbEeFOZR8vvBHp7Bv5v5c7DQAkq7dvmsiXDoOx6uq1BzsweMpZAgD0gqsCSuKx
O0YLL3mJwj9S/SCZT+2fTL3wjOUvWvA/3+m3H3JSMhStoIlto8SH2roZuzaw+SLnI7aJW5JfocaT
8y5/GK0GP6lf5VhWaP7H5Dd22b91AJBhzJQqqkYn7++taiOrHF1D7MaRZnvRMU90x0iH2il7602d
9mSGjVK5UHGHSUqmW9Z2SB8Ff9OPezGfnEa8scBve0F+lqAhjcE1m4NeESEA/0Q8eoG80cqXJn7x
VIIZR6Y2fudq1XRVtxj/+fqhr+H16uIm18dVl96jVFI9HAXadJ3m89iG0GBlUT3F6UcaVLY0O/ox
YarzjypMNg29cT5zeRogMQbVZZT9kaIXeZI3pfWcaEwc9M6tS8q2wSd3RUkj26j2cfXe4/Hb9s8J
bqTes9H4a5EsHT1Un3Qtfczi/TiK1xqT9y5hEIlCARNeS/B2rZR/Cqa27a30OfRvK2lEC3AjNz38
SxSaFs5I3QBZvoYg7TcSbRCh6bXaMiQ3SZcPinu5jw66olwbnrUQY6IDWys7pGP9V81SW4YFq0KA
KQSAx0xZJirsB+moZRmTHEVbmZplS2H1KpD0iE5BuhMTMmQbvHuQ5XmWEyjF7WOWGQ++Bfm5akpX
ADPO4rU8RUtZFh8EA6aUYqL90D8k3pAv6kzRBQxOj7LaO3HWuiwMrdqV5BhG0bBI++44qjGNdUce
cY+URPvaAJHs2GKzLRE5DaHuCq21a4c3PZ0emjA/dDrGzZ65adBKKFiLKdXKMvlIiM3hVag+Pm9k
TnWRk6bDS6FNV14fuzUCtzyPccPf1YXuDJAKjpF6UIe3Ud2GpPEojOTjJN7Mi/j3E/fs0SdLiMAh
PCgIIX5uJWmQF/rQ5OOhZjV2NGtinJJNzdJvH36/0lkkE7U5lRxAmWScnrJ1aI4Q/6P60I7HKn2K
4Vy3kPQwTEhse7yzMqcypP3Qr36/7vkDRWazFFEZzv78P2/RiggwpbAQDwHQXAWqMDDALsrM0dJl
Xd4Lrb7UawzrzU8hD92JssoqO3eksyz8CnR9EZIxkoF9yOKqxgFQ9O797hDL9358tIxFOcnXbbj8
/Uef33O//eiTLV5WJr+VokQ+dOWx8vayCuK8kqWl590GSx9zyh5Z27ZCpDM++PJish7grJWX0J8v
/OOfHVehJECNQ/H9VTh8O2nCPJDNQivHQ7NEjclGBgk1kmnOdWqSB2tOlUA9n+5DdcF/5MxR7xBW
8ll23iKY1t3Ijuiij+x3PgchYkWGSE7Uutq7eZ+mV8WlpvIcXE/vI5H6SiyGop12sRmqnjLupuLg
G/G6bhCYNyuvv0+FD+WgF+mya8f1xFbgCW7JPMsKL6y28z9gNt/W5iae//xcba1RU+OZwIMtvJ3y
wQ8/o7G2i/QoB4co34T1Xq42nvGS5a+ifP/7qvmi8v/zukzL0g2DFFrzVGmQc6KNSBv7gz46VuCy
jBn2Ddn8ugxcJg0nn/aK9CA0gKjKFUMxXb8v/bUaumW4Kuk5yEBUbqZqWd0OOhkWh1ClgYRs6nZw
B+l9LvEizy+wb7/4ZJ2rYtoretB0hzTbCtehtG+uRn2pOso6wwdhWRBiDmy4LP0V43LhVW9no1lm
i9313F3Z+rrWr6nmptJRQ3ujWY7+d7TuzIWn7PX08PvjnX/L6dOlxzewVWcLk79MLb59DJ3UT3lo
RtUhodDoQY2ZoZfyTkzujfH590udXUbfr3WyaY3C0FueFxuH7N3DzRGrlHChefZsxR64aXHd5Cvl
Iw2XRnupGZqLqN/u8gTK6DuhKJWgNw49zgDlTVzdeAl3HNtp/yjI6IuXXnMwkhtD+fP7PZ9j+6iW
RJ9vaTAElS9fim/PV+yGuNUD0ThI6bWRdsscGu91QnGmj3cDCGot3AwVRDMEtYGRO0OJiTfISolf
QhAEC5/OW5MMJx2pnlScBBQOlvKPJT5pinLh2DzHMFAtWTTZElkOFP4/P/PMkKpKakzpUFKaQUI3
3C51TN2WYqeOqSphFTtwwvPKha0iiVfNq9gsoBuk5gxWmsqlbefcGIoBFARY1ZylxycNiCRWSjNU
kwFEWwG17iboC7DJxo0fEq0jYiJ0KIbnVLqw45wdWXy/7knrLA1G0ciBMRwAViZ1rSJFFfSXOlgX
ki0UrlJeJ40z4vKR2h7FGVwglfN3E3jrMXLyaqUkb4FGEwP44lfVhY7hbMlhKXST0vwH08Kfbyko
i1IXGKkdBlKjcFatVoN5F8X7XtpNxCUOtzp4dNNcm+mlr+hsN2+pkiYyHFRxSzk5B6pOqapIqPtD
s0veLHmBXLvPHS1fp8G665ZSTcewaU1AhWc/2OQBZl1D96lhXYL3hbQMe2wEjTnfhE8+zTF5xs4Z
/SnRF9pywpQvWbZYpdD9MjQBJ6BqRij1SI4ITAkMC2DIxray5r9DOGKhw3wUNaD4Z/KcBJKH50T4
AeB/KP0xw0P5Vj1E6wbT8DtVvZYlR6ledXB+UhVzW0NqiSFNtOquEFIwzgiJCuEQleyYKFblkOab
CJcBWLDgInhyYvI42kW/9V6k6sp7Ka2bSfpDfGQTuV20FekqJH8tqAcZFp2muiNB1ZIjR9f+dTYc
i4+4cHMGXxe2lnMwInRaMs9lWaEUPHkbTWNEeVi24XWpwCbW31rxqYvv4anbRrlvBZJGME43HKF4
1tJjBnHTY5yYpg9BhVCaul12clyOi5tG6N22wemmdCT5yWwfg/45tRIYMYwqgwuHwBdt9GQr1hCe
UTDrhqpQ1vxcvmORZb0mVwOO+9qTmsHlcSNt108r6ITKNniqAjupFgjgYfVIGGhECxoLmDHISOC5
yAqs0kfQqlJdicUjNIoh2lq4teWgzwvJd1BuFDjwQVZExv8CVfDiTOHMiamJli5xVhoG1ezJLpkm
vpXGSC9mjF+ZEGLixQTD0aqOgYrzMKkJ7Yu31MuXCjaghN4mHKtdT207KT692CUE4Rxdkd/D8SLP
27Z0yh0IOr8cvMmvDlmxt3BsDBLXAtbInqfh0ARQGraasU69rQkt14q2s5JEXrXRnTi9SVJvQ8x3
BfCGnFRiCSaMH34YeeBUnAEaHZ1oLSLOpDHOHUDqHtOVbl+qsi3LBKzOnBG4NANa1/QZOU2t3zbE
L8hE3fGv8DFUg7GZZrdqvdcMd1gNI6RN5cGs2K+UZY9HBBwjNdp4bAkTyqfYx15ECx1fuQ0CFOPR
PlA3Rvx24cM59wYlA76FoqFcAev/uQQDrQt9I1DYxoZDEtzGUIbqRStvhGFR4itSOGV6O+DFBgun
WwxYA7HFaq/6q3+UE4cb0SFAY34dO33gO8zzJGy2oXP+/iu/BB6nH4pM8BpjK0NBYnPyoYSpp5h5
2ocEp+cPs9sO5Gu0yLpLnDtsukx1JMahYOnTIvOgUdegm7ACGUobSzOE9oX8Y9kqNlrU/ll8R4Nl
xDbMWhzV79XM9p8gVKXMg+FXSJAArhntiIbtX8d/f7+RcwU8DxmuD5I/3bC0k2PcGks/CKK5rMCS
2IKx6gR3iKbSyjY7d3iqmStMCzaqrF8qlOba3ptBT5eeVU0cpCtesqykvSQsdNnuJlv5ImlV4yrv
YMU4uI/+/nvP9dZwouEFzfJEKDAnH3hdtUmsdYZ0sEqYEvOwO0W3hq6I4J9nSjYlcIPCViAfx5xl
bg8Hf7Sr1NUAZgI37xwdocfg8Gyz2IXFoLBzCRd+5DkCrKaYaCgV6Av4PJz8yCnUUqNQROFQSLuY
SNRsP5J9qdw3DRriK927hWxNHJM2uGm0RAZhAx8TePhfzAhZoppuSAb4BzOtn59SFKU+NARZP1iA
6hCaD37znsyiP46bXDoY4HKQACSiihjKvP7+os6VI5o+PwEoSqKKw9vPi3eDH2ZplAgHAa0e7VHv
WNreqjkLt/11GTmWvxEuKUpM/p2nXyUTwrn24uz9h7pW570qqEXeUCNjLD69KBjbGPFRSD+mFmmE
cAEWP/vxMKOH4gwzzKBD+3mPqSX0Za9Bn0k1uyvdqYRZsoySpVa5fe8qrY0pM5wKGJht5GaEVgh2
2i0ayenjheA5woSc3CFfN4XNmjIYtEvZqRUIOMDJ2PAwyXV/fytfn/PpE2K4Tz6XZshgvSdvRVBK
NU3bYjwgaB3v8bCq2m3SHnrlUHZ7PXxrzGWDOalHkuVmTG9l9cZEZpz8NeHvSivZvzXG69bfdpOT
hU6M33GzMZKN1a+rfi1HToglGTt0vWsatxuWivmqYdktHfFSKaJF1K0xl/KztQmF02j20M91eIS6
IzJv6xa/3+pXEtc/tzrzBzWFNaGdonBCLcnC4PfVgRd0FSjVTsHpow1GqFzKdV9+pEK+HBhlGnG2
UuWjn4yw5LM/DcR+falYqAlC8VolUEz0Mal4idrOTXJx30fxXSTSOXghFjaTakslDjc0WlB/Q3lv
6XiZYGJv4pwcxq6B0XRMxGtyD+rg5P64qJHzjX7iZkIPwqZiJ7LP+sQNjIkdQrO1lGzmekDQMzhi
8hkOJFx5L7m6t7wPUlxxZFXudXwi/RcfQ5wasLd+EakMJA8HIvOmDAiAhYQdBeJuKt8U5Zkn43bB
Pqs+RMZs84hRFHASbqAfpa1b9/my5YBPGCtL0IPEMVkPePMkLTq37sLqOzf10wFFqYiM+dD52jO+
9duaOYV+kE/BtZGxNWPomtV2hiuEVu8HbzYdAuCHPq3Ce002OX1kFhJVl17wdDrXSvMzaNNm+xsm
/SeHd2OVQqgVin9duAM8qts2vgpFx5h2JnFy4bL4G8MMu2P2F4lrz878pdmBitqlsMXX6vdVeqZN
wLgLuYYiQUjBGujnDtLmSj6amYzsrdlhMGDDbnbaXXzpwc87/cm3QEGvgXGwJeNAdHIgpV1VcJFZ
XQfOnHAdjhz8Qb2ni3Do/OxOr0QXOgPusqGDjP68oTjN+zSvjeyudRg+2Wh+bXo4KFjTYrx0zM7b
68m1ICgTgjePkA3l1KyAUWUpqBEPL7XxysAyxqXj2Jg2vBD9AhJ3jhbypc+EecJt6V9HwbelK4uU
wbkQmQc1/hMnW+gdVojRDq0PUE/Yi7avY6JvcfLcSembGV1TM9paSZ2XYGAVuXnWOJZ3qc08d8qy
j890YEMWUbmcnEAYGepyP/G49eOL4g72TY+xIn497iWyz7kRsMECwtmTs0PWTjsrWomupiSbr6S8
GZhXJUs8hQk5R9G/rBzfvehKcqYTMHTctxjgMAsg9fDnUpIwtRsEvo67yn2SSYAzNwN8RslePRal
Ex3U5Z/NpYnR/LmdriiEQqqElR6I4CkbJOE5W1XKJWFmLs2N7Ew4YNwldvTaM6iy3ynYnc/fd4Cz
D9ZQKJRE5uokZ85FzbeVFUzQ0hhZZncGmttmJ6NXQWpC2JS2UZf6OnTb/+a7wbZAYcDCC9XNkyJA
NRuMATReJbtB4Oxr21+oNuedEy/9CzuPfGY/oA6WdNxsGPj9I1Tt/ElNK6Wav1HdiY/yR7wojwEB
YYIjOI+v2SZY4Ivkos6bAwP/i1sF3WWPUOeHi6/Oya0mU6hPglBkd8hFXCbhL7nzNjnt1bAX19aF
ez3zMc6UMebBBLFiAvkFDn57k5Lkh5IOhsKCtWxr+eLbHxg9sZtf0rSfWTNcSYEGp1Dl8kWenGBD
JZpVqKQpngcoOR9eZovoG9QHJH81K8F9//9eolzOkERtbmdk5bRJbNsuVcciTFmi6IhWd0hrVlQu
buxCwF09HC9c7t/TistZoMoQ/cC8Tw9FOWrVqBAij9n2opPpVfY5lQmPNNiE/fJP0z9fuOB8KP38
7AlP51mCfMmzim/++99eXJVBsTGVr1UiOrWT7uewwtb1sY54wOPMDi6A2Mq/JxcX5NziD0AOnu3P
C451qwuBV+kHuJpl8CkwGFTajy5E52xZf7K6XgZTh5Q9WyHXX0nxXWbAZEb665Fgn714w6qgTgrC
YzIbdVbxOvIewpZ0ChxWOhwXxwofkuEjCEe7TvcIdJy6jzeBcRHv/nePhoAEVoMLBnsjhKSfNyIy
n4rR8dBMCktLGO1AewiodcsHOQJrXowII+pDNV53zU4sn/N0p5toDMK1f2l+feqazOyTX0JLM78/
nb305B0mljaouRcYABmETQvLHudNQTjmzU4RXnOo7i2KMwjzSXLdDIBt7dOYITYbgCyF91Jy6xB9
gCG6et2CHl3n4QjZERek/lYodgPtYxwuK/npwso7txAUmdxkygQRwPLk+bX4IQ7NvPJmI0aiSdkU
yTJ0kJy5BrbyF67272bMM0LrMReCOMWezrsyIxjTpk1SnKXnLxkPEjKLerTs/w8WKefujAqfI41V
DgCu/VwZsSE0XR8HAsTKdDM0m6DInNLDK6U8lP2+GW+j2Yw0sb2BipTkLf3dMzQbL19J+ahIKKh0
sMtAtJd1xtHk3an5n755jxQUg9OTQvQKMLrUXFVW6owFKVIj6SFg4hke/rLhlsmLIVKCJlejUCF8
baBVXPLzPCXrAzIAqkgGEzk2Rotu4uctTpJqCrGEtLhb9ovJJaftM8NM89Zbsb4swC+3JS6Rjit0
PfIDfn+Zp13MfHUJPrSJXMCg+P0a6H7btGAIdXkUWtVeHl/YE3q8oRj6G3NjuFKspT8cGQeK6nvV
7LzrJP5QMOt9LAGb4AIouJkrFza1U9TrPz/IpLAQaTDmF//zcVi1YhVM1vO7wu1cJEuL2hGuVSdk
lXV4h82v0cFK5UJl/kUY+rZ5/+eylqTolOXsAtrJZauq0Kehq9Odp22L+qpEjzryueqiue2EIyxb
xwIGj+nYuxh81tecOPEW6rCPynal93dm2+LJC02Kz49Nta0rR5sCRx8Y9vfW1z8cmncwOHz1PgRQ
aoIH9tIy0nHQgMFEYIVMvzHzlrOXxlCXPrnKaFUVbDXm32J50lI0blKS7ZqI8M3hdqoBVSKUwYPh
hGK2VbCvtLAXSJkP+feZvOnV99Z811TacwU79RL2SpjAgtTcnsGY0UjrLh7Q+l4Zvuk2oXWhPz4d
Yn49UUIaIHRI87F/6kBHMoDawnqcjUw0aMAwvL/6RaLdmP4dQE6d35fyV/rH6Su0EJ2yeICgGZj9
XDmjZ0xtKKT+MczfItmW3qDdh5RpnxgFRY7ULYIFSk9LsIunaZm8ezyI4a62dlb/mUKsI+gdzZHa
rgXLLQdCAZJ0YQy81MPoKk62ERpXTvpZnRxN9ugt4atniduZCw3BOjEc4cVZLL/3n/sBYFMkuhdT
t072vrpIEqAexArQDFn/qDOczn7MXTyjL9Xy87/qn0vRmYLnsc/SJ/18dG0/GlXqdxYxwji4a3Am
FnBq6mH5ml938jKIbTclw8f7+P2VndoqzGtEngdaGmkq9IPWSQUaj36QtYMh70KiOcLFYB7N8EEP
FwqZUTYPGnLC71c8dTL4zxV5nqCtWEoo+nzgfNvv/BYVS0c3sQtUYS/2ppvF1aYehI2UP48mw65E
XA/Ghx8F2PataqT0SNVhGcn9SioWJTR2DIidwbrDaiAWPsbu2ParJNDthhUy23eEi2l8iR4mlbk2
2g5De1IKJDRpczMGL34/YqCdO2UkbvpikwMwt13x3Erm0v39RrUzr5SGBVQI+pupsrP/vNE6C3Mh
RUixE2Rs0W1GSLV0FYiPYFQNnKpFp+3M6iaVr63kuk1vGigropvizRI5wTWjQEh7jefO40JNuRr0
jQaJSh5WeoM6z9jw+RbM8DglFxhsiwUehM9t7JjlRotdwUdk6NTZHh974SEXXc/YRPqftidbwNgI
umNKThA/WEwmLxX9J7XJ1+sFxLDQEc1r62vw8+315kYVDmPny7siDq/EdGP5L167jwaY7RYLe9ek
b5Rq/YV1bJwAcP9c9qT7Fnq/z7xU7XZysuhhsqjtqxIcRh4e81WIQOVDR0xRm3829SZHvaLiNUPS
0sRRcF8j865iPAu2BUeANnxOcWEzapYaB9Z2Ex6SFt9QL1sZ4QMaNyE9dnjnDwUrFuf1DQeORpXv
158+yKtWp64RVguTEafKVF2VqYaAlWu5X5TWrs8maP4rkfU5vggV5O0NR4qrZJ8K5oK69JElGxEd
oziPDLlKp+JTmr3g62qXqB/LdWGos5rCHHdjhW1yksoA1KPtqck6GLAqxgtjOHawaX5fzcp8/J5s
UEB08NdmAACNwEkHPmqVqE6Fru6GUdk0yk4hdgnxbas5MpJWTfsUteahGS2310VnVLN13UKV2fY4
TAQlGS9ZftUJ4TI12dutYekN1kPk11dV60GVdQtD2ASCsOpgIOiBwoPANszEpC3CwVZOtrLylOBX
MMboetBKed0FxOhrnzu5PaBbyOAAY8DJxsmupOdRWViNThKuuPfr+yGsH8P2dTDqJXVCso+UyC25
XT+lHlRf4rFcDNK4GKdpEWbMWgos9KkkvGJVeCNTydgOpo84w8+SHBTGdDqG2JBaipUAZ6knxJzB
SjUMbtHfBCjVZZ6Xxx7RqYGjiJ+szKY5WtHoTPSKrTYeBnFyRMRVJglrAeYpyejGjB3D9FWZmoOq
09YIH541IWPn39I2u04pruroTednGxjeVU6HiIx1lCz1YWtF73/sQhzgVyEdFohnaIgDmPa8ZPpM
c68P/HcDYXml487ih4mrISQAE96UHXeXWAsDdXs4KY9YUy4ETV70ebtSjN6uYd1fWHgnTf3Xl60a
8mxbAKflHypWNChjxGy2PPjTVcygoayldY+vSJDfav0RZorAF51vW21pMGnom/vO2kAz8sP9OBlE
SRyD4NoPcExF6hOQYByJLKO/Y75L0HR0zY2qX3HrSlOxO0RQjN+U9C2LL1S3p7TM/7kLfIvwTVTh
bZzsT1kblHLfSzOAFWDSvolfr337jVh6WICb0b1YT8yl1sl6lsGvANRNMrn0L4/qb9uwlxdCmcxu
mkzyHNHhLHXDveE8jq5sB5tLqPKX8fbJ5Xg5tAzzHGaOL/l51okyYsNeGftdtUtNl1E+Fl76R3dF
3YnEHY/+DwxriCFFeUhkE8joRiXZKZgWZAizyvk4pkWbOsNr/Z5t+r9xvjbIdrw40D93TCB7skBL
QaTmacPP35l4Y6OOearsWC3JtZncAPyTAnQsXwbr6PuPY/nKny0RmSYhJXftqkquU+MAkUYRXcE7
1uWtqCzDZNHUKzXmWL+X7ytjL+JAg6lksdSs5Tg86+UrB5/wPBRrEShAfS3LV6Vatf5VGr03yZ1g
2ND4ItzdgOFI74CPLJAOWT56jRtUCKEYUGGy9Vrmr9lfHIEmGtNoRWPI36+8bUUXHC381iXjQ13B
4Gvp0sijf8+VRxx+4fa1O3UZjG4Kt0Jbd1g/pgcdMyDBjXVqJlfeGpgtTYgBkLVwkmnue/m33AXr
OWXSb//ohTtxx+aNaBIlsvaoT/5QS2AGu+oRK9kzEYys4HypWDsY4fD30kfZxsnkM1gL412tvcrl
Iie6FG/tl478GPK0/Z3WX9XYSwlbXb0yVfSRq/yvKf5NMQW6mUW1zVYxdlq+DLVrTIDMI6Nko9ur
yT63sHGbSHVacqUCob++8Q6jtyUMiTgHAnnwCMopBqvH3pv/lxEWK2a1OFFlkCIxD9ZW5JFcSgr4
QhP/WfPojmh0ZAVE/KRkz9Wi0eQm1XcCKTyRdYyQLozFq6TtSnhxclfbYXZoobBAHCPLKwlWk7+b
2X7m31EmxtYbbkaR464mQQGXYz3K1paCgyNmaxGNrtojMlCd1kgxBzTXSo9dUvBpBLPr/UOJaspQ
EcR8DN21mCND84iXUMKl3D8pI8ldpFP/HbFcrHo87mSsaz280LPJbYz8Lg+ILMHvT8Jx0LqI4J1O
h+etjm7i/z6XeTjzbesJGwFKX6qK+7Z/MY0/4ghnbdq00YNVY/KpgAbJVLSM+HCEkIo/NZVOFP/V
aPp+PznQNP67CTLgwp9jBnYwdz5B5frYS4bBz6Ud1j8L/d4HwinFzDU4kLMRK7LxXi86d+759RGa
qwazkZgu3gm73MpPDEeJVEJzrieOSaUgsdDcSoGx6RUIn6Gx7XC7U3VgofjN18jlAaxV+YfSZnAC
AFzf7G4iHf8tJbnJK9kdPXExmViv98oavMKvlXclnK7riPQkc4GQ9tiCnFXNsYvHRScy0ymz+wgu
VAneEakjD+tKUEwY7eVymrKbKlG2bWo4CZCIP7vyRQSxC1tJ+tsOdNNxsDEiiIVtTFKUpk8gKfu+
8Jc+u66IAAkjc0uxe0tZl8HRZRvKh+QqzXS3zye7MUO3ax4nAz9GGGURbnHon/S4x1FCDSzwjpcC
HMMPjwFQCnZL/L8FR43x7tLuJC1btKZ4VTTQG3EDtAp1WWLg2uXu4DnjRJIGm4inwsIfza2KFL2a
XmRwlgq1HE39FOlozlW39abrXlT3UZQQXXVVV1cjWo3YvJJQDn39yV+LhKpI3k2VGZ9moqwNgosR
WZjqUagDZxSuWq9zZfWjMUq2MhMBqg+P+aUuqXASYMwIp2AMVn0x3tTmeKXHKNk7mKaRAM0vC+6K
kU29JRvKFHA3nAG3LmcQ5McbFYXBVd74btZS0b9M0Xg1RQq26NmiSMPnlhcoxuUyMKulxPgc24bR
inbKs08z0PDamiBcq75JEtULQ0kiRWSepA4JxZ9uqw7XPUAC2IbJEczPS586eStMup0PmHgpqWt6
BC6W/Vb4X5yd11LjWNu2j0hVymFX0RmMyTsuoMHKwco6+v9a9LfxDtM1XfWPG4ZgbIUVnnCH7iaR
ATeYxj6Ts5diDBvMDrThtRqcA8nFpV8ilVsXD69Ocz5ojPFExllNmvcp91odIqf4TDIivTI+dQCJ
FnPeq09lcQ4nahLu2YbeDynIQgNAZmf57yn6E6j8vVZQMKerSBeT9r8IY/5nrUjHSTkrxaTvNIOJ
yIKQ6+8pUp4V6KsUhuh03pZcH4u+PBisM74e1zb1zp3sT4MUXvr0rYN2XwnAsrW3K4j/9m2dZDD/
y1NyVvzRWYBnRwkMj3gQO2267jUGw5NNnmh0HznDorIfrAT5vWol42PzlxP8Q/SKAoxlKjpQIdX4
GXDQoh4Hw7jYu2LZK+iE61J7K0ob1hVgswmTsaq9tHMOaveYDWT2rB+GDNdDSWmn4kkgz6/4uOm5
wSB66KWX2VxWbfaaqtXHEsfHXHdYf8qjA9jfUOowoY7GXnWaADQVGL9dbYBL1+r032f1s0nz+7YR
VNq4W0CRsMRZ/89tMyqtV6tLle/L5SANBJhCQ84GIQ6cNE0/aDO9tIOx1Wcoq5d0rxXGSlsIVQBO
FCNyWhUrQ86+IA3Fs91df2Wz5F+xDp2vvs2i2u0bC5cAINGgFTYX1br7/zl+ywTCJDilYFD/efx9
l5A2zU2xg89tPi7S+zUOJuoDcvcqCrzLxXBn5QTxzlrcHFfHxXxhiSJdP7OoVDkJk425JAhlwy8w
P+lviFIUJLaUsFT8dIr++3CNPwTztOYchL1EB179bs7/z+WemmtymeN23E/mzM6FlXB3RuWidZde
fes9Tbt1wAEOl7uqGQ9qqa8k66Md36uOvY5mni2lXt85qyTBcmlM/LlbvLMdryZj307derkgkp61
XnxtMUp5rOsdGlp17pvJY5Y+J/AQwZqyHrtNN0VZ3KI5CopdwuYTI7xMenOu+Kpc49tLDHsQrrnl
qR1lvHg8sRqpKtZ0JkbozV/laX+0l38PQgfJBEMQ65A8+udN1OekVtO2Ke+3eCSuxujuyQzrzV8x
V38oaBkkNWQLwGKEmtk/3+bawp8uegVfAoxZnWfRBrmsuy8ScP+vslHitX6GlBCqiVWoQrBi/CgZ
OgOc4BoK7w4eulsgK1o7R3tKAf8RLr6cdSkwyDqK81dlw76oW/vFMl5yIkVZ+lt4+6e+lAFaB61Z
Em9guD+WZshPcVzJ2eUIWyeRhCh1Lj2UGFbnrl2eHLK6+kMWiq5nc1dpdx0agtIEyVd+ZY8xkZJJ
/hbP/WktBYtsCCI4TNWfrciy6qdcHatphxWWEeoBOEgaBBW+Ns0e0VRyIvNeg3Wxa9dlcOWXEg4o
UO6xQe+38jbr/9K6+0NJDOgtzV4hMER/5ccAlCvnIitjhxtaGQzOmnUa6KOEQsTfiqr/fiMkLagl
8x6ywFH9yFrnRerVWirKndVtSuuVQje1VCIDY/wb1PxPLRzDhAVIy4Oe0b/KfNd+rm07u8o7cPto
Ql49hJ9T8zPuj3b9xduL2Jng+KwjI9oEIxK/Wb0STTmze2wMmYLpW6xDfUEUgEqrVpX+bOB9RZnd
rBpPazwo9R4tr+nyRTU1gViwOETj0kNcPthowhX5/J5rwF+U9lRNtWefvwqbv9DglM7RSH+otwl3
ge0ZewqOhV74Tk1o3D7MaKaYwXQ5Ymujwc+iccq1muSw7FdlcSwQN483NXqv5vIwSC8NhTij2rS0
CEUAncHB4e6l0m2PTC+kNxlF9tZ+mPrHnmIqU46rLlsPZn+Uq4d+9C7Wo4ZsMr0HHaq0sTwo8SYm
RwPK243ZfuBIE7JRpGPOxTEbhbxuL/kphnK95VsOKpL3aRkB8/3mc6/qC3j+GLfxSfHSoiBJgpCl
HpUhMplw3GgBCr7unel1imOPWOA8IEbyHeRShW6x46RCDAVIIbaQGyjMqO77NVAI/eI1PZAtft1C
XRAbmCKUGox9RbEbJjll8v/erv7UdzQo/gs8CWKUkEr/uWJa6TRBKLAhOM+vVNwt87NssLzm+GQC
6zKSZ4IVkq6le7Xqh7+8udi6fy6hcN7Mb00iCCY/6tTJIJcN8Ul5rx87/169XWce/pB+MG5/zRuQ
/MHfSm3mNyTlX29JWUk3UUAyEdb55/nGqYy2kWFgYk+lbfEvW9WbA+onoemh24jMSgAu3GNzDeWA
Gr83+UMoxW4XdiFp1AdUnQgMeLMSVuTqXbuKIylcTmZg4BqqRsvz8jyFZmRG2sflADHf09zem8IB
2VjsqkPxufccP6Etiab2JzBnD9tP13Jn3s0KyS6PdWi/lX7rmRQC8a/xsI3F20KlCWUiLpltmerA
fBfgD93uFdHFAP3uKHkzwTF9zJshROokGr3eq302g2pre0fgYs3q2Gvr3vWzISRY3SHv7WnUqLxm
C0uUB9D5CMCEj0Q5x5cDMUMM8s7xndsL0oznoH8ieYpooAe0N+sId/bIWUsv8WsWJjzKqF85LyP4
vosv8efj6nLDSwUXnwkETPXsUaPjQ71bbhXqKEFN4yXQ8EGFEswuff7GJloHe43S5uG8k1/kl/TJ
5qegAXAVEsjFIpKQxSii823xibVtyOMGmQzhfczXOV/Fvviu2qcQY3Hwg3tEKbXyUF5bg1N+x0Cb
wur5pfDulS3cTjfBCVZx31tXDiR38YsDZHRfCHjGHiLDpsdF97Td75vQuujRgfb9VO8L75OlUBBv
MRxpuUWvz2h/e2LA4PTJmAI25/aBzK2DX+ud13EoefiBBxJHN2Hsbq7te3Ndvw8rOFx+xrllD6mf
BSVvLQfzm3jf66246e1BHJDmo3blp2HMeXIFHtCm9M8+Z+sKD9tyBfPXpXB4+Pz8eHl4qPyUyEp1
0Rf1Zv8MAsTwOj7a+ynA0tcTn9O7BcXVnu8WT4qIAN3dgNglCbYrvjHdYdPQuoRyNsuPy6Hxcajv
gvwxfezD/gMtlBAab9CHiKgi3DDfGAH+ZWjARnWg4Howhq3fIUBqRdl6fp7B9fG2nnnCsNQbQ+G3
OwRzOIfWEfY+oAO/5ZHtYJdHbD785OXt4S12H2ROQsG/DAIPrwb3kKfylz4FWE/fXTeF/zC8UuD1
5hOiMgdqQjyMR2mDtdwOyg9vS3rmKZylc+yC3pdDZJr4Hl2jTX2QjhOdc3ENTDdZ65w+wmh8bXMJ
XtBhCK8uxu/fj9ojK+XxcP2/b5kqYSqmdyDGsOzBOPYBlDHKq6DiM83JF2sNq+MYi2kVOv83E/D9
CIYQ09lAPQ6sKssJAj2NTzFDBCpX4oOZ4tnor/DImZl/RXn/KRpHWBpVMUrrQqXnn4ugVdijnddw
kCYsKvqNBPHkPk4pNDowu4PUeBrKt/9e6v9YPPjft/wRf52TQeozVNsQWZ1CqN/zG9jgHbhPJM2g
tUdziIAXk8reaXsrwrksICz0aJZHpKKHKdyisu/2T6c3+ebt9Ou/D+47+Pu5KdgYy6nA+pF7+Ml/
LeROSXL07m6xEPua33L/9TJ5tvOpDquCZVj2ry/XHWKUKAhIu77dnuOQ/llKQ4DVPdvm4UhNsPYl
wpyGC3poHoSO1wprbqwHEKWm0Zbcajjkhabka4ZfewP1Aa+c7s0hdrXbvr397zPiwP+9tWLQBtBc
kcXG+t0E+p80FI2NosvTftwvSGAhMhSpqOZV2cq5WMeLc/aKIb41Jy3oTEGLrB8num6Wvc7ObAV0
fvKp8wqnp1NX+7nmUKNBC81gEks3mfwwzhSw6WXIzddMc6Q1kTpIBk+NT2WuQkOHYDskvkToMJYI
iavzvi+HjV6xqQACYqQFAm04z/FtbMEvADlmXOMWp+T4zrKc+wtmCYmDxNiSl0cTS2MrWGRaBdYZ
BvR9rQg0GV7oMKm1T8vxTcp1kgL8hNeBIYM3xItzU5iYV+FY0dRfRXEJ+itqzFlzV+D2Zk1tVGKE
1hPvxWCUzOnZamjZlq2vzsi/4YApP6s4IMGZ7PtNJYEXWBSP7gGqH6V/hiPeg2xJy5LEefbmy+ZS
31uRU+O60NrQX4GWwSCjaJ9aGsal9IS6+WFo5ON1Mjwj/VoKbT9Z4Cbz7ogSotcgJW/6Zrw6F8Ae
Ush88u1iYX0wgnV46xFbmM+tq2ELtaDwadjjrgbOm5rPSw2Da3qwlOeB/ktW7WBIu/1M25ISU3V5
l2gYVakQ24EEbaJsDrbTUC+3Pc39brhXqa/qWE9OyrNsBEqvhZMSDHRaE6J8CwAaOgRteuiUD35u
CahLRjGsB+6rpaF5JoiXn9rzkfemgEmkitPi0qHWQvCIaKSFZKA8noOOa6XarwuYh/HBLnbGFZ0i
Q1iLISw9fIDkC5tGjmpFxWJhICg+SM3zPNHX9eMEvnP9fCkQUQv1+DA5KljhtYljVvp4Vm/qjqWj
2OnGTR1/mU2oIXqdPkqGL7XIZ23VuHBz+Xns5m2phtbVDtt4DmJY/N35lCjs2dLZ5dnUY3vNCIcJ
3Ft5/98z8U8ITZF3YoNjkxJa5o/ylXXuJ1WRJ2Wn0gYS8AItfksTJkCIyPtokSYeBrDimnMLb5Fy
e1ls22UKur+hx75FsX4scoTD/IO6JZv8989Fv87O12uXLziOZAjXNIgfkAwF8VSAzYMv6nXkdhIO
n+cRK44p9kXVydHZgXTCs2kdQ5WFprTDc+V6zXBckDY5ZNRrwj0a4aYOALfPVRxNoLuz2lrRpKe8
BGf1zDuVFeL8Te4C7EX1G7nvWl5ZYYZ1xOWuvtzO6lNNKXHBFxvf5ZTMMr7TlcZzyssqGxqAKPBl
7NJTsblqEcCYlL1q3jhGiza+5CXKZwWQXGEMWgKEOp/elHlNSX00uy3Xn8b26Wypmzi++j29kr5s
QsWkRD1Ujmeoc3QFAjK15BtuPWWfZa/TBSwO5+oiu05dBEVNekfMKs9er2Wsci8ZTXNHP7R1ULAS
SvLurKsbrU8f9AtCLZcMQ2uQI/r/B0aUAi7JPngttMd+krOyQZts49pW8PzwziJqVtd3oMjch3n1
N01m85t29WO4oLJgYONEFQeBmx/DJZk6GHYK1sC1sxd1+yVt1pmteSLht22s/YwSnZdrlFyTUKmt
j/ryVrNpOCzoPcqdlEEijf63BohUJRHplC+CCg1HxwtKkT1rJcpdi81G2m0ymhvlcL29DEyROn+Z
M7BS8+zpNaj8niC2bXb6mQiMIRFb7Q0tmzcB81WrczDSaS+QnO/grNhz4zX5nV6WL21ioYvQ4UiD
Idti36T6Fa8wul+TGQ5FivEDHV+28SQed5ZOoinjQxEpOASr6rE04o1i4PtyTNo4tAGwajKVWVqF
do5OmZSsEgjUCZUISVVwFdMCTgKkmQWHOKNJWbSvDSCj83ikVtIBExolbAHN3h87Iyw0ZdUml69R
Byw2DVtsKF1RzobucBInrZZfvY55UfMoIxY6QAIf5jxsz+ZhguKRayBj6mLaW5cKXrv5oFSvVjnc
St1lv6i0j+MGv9OGiodzNBTU/YvzWknNTUpnv+ogfo/FahmFWOaxLTcodUe1fgn1ZK/piKtNe1P6
LE1E6OPaB9yW6A8myCUVq/i+K+9Q/osnhS4Zrj1Oc7K0nGwmoRecznZAg7ZH0su8NjuDFWPRcJI4
NNRDlg7kpok+ylEgvp0WO4JqlQLK0rBGSuN6rVKSu4CFgzO+By03t4QCZxjKmfp1TmzegDjKJus0
HfXdiSuqlSaHvOgbM8dTq5SDuJg9O9XWCho94J+yMgmkRVlnztWlmHS+ftKcvLVnZXOVaSTjO2Ul
9tpk8lfUlfKcZKXH8EMUWwB3xBnGI+9jwbaMOlA5FSvg5gVykFI8PWPNctKLxaWaZYFiZUnd5YYO
VMakqwf+U108mpoNQlT55bU005urEV1wmij7/iFj7V/QNeUUO01Gch8BvmrZaC2vXEW1RtlTQ1wd
2eOhN97yMsshG82uPu+S0oo09ehUWDEtPhUjcDGsPENgzOPxCuVi1r05ebNxGCzzooMHgT/uYmOz
fjVP6nSUBlaj66tWD9tE84C8U+Uy1QeJspco7RhWGnW6eQ/8RHam3aBLrsC9nyeVC4MsSWJC/LDY
B4w9U7jtSN2ZaGYNlA6kOHd5MG1iQMO31XLbdvJ2WQjdOFOrRkd3QidkLr0Mf0RTwZgPSVjEv7/n
azthjSy8vgHctVxsi6pjIyHfmZm/kGVzY/llLDFipWR4eaQ+KFRLq5SsknmWqJanjM1eV/e9OA/K
i0kTsLOlgCvgtivxw/VSeIw6uf2s4q85Z67QWx3iaVvEp6oGiikmcMemwx/qmRxcWchBKBt561ZA
5/RLvk71TaPEyJnFgJgPZt+EuZLfQnraTwrpfI5MC3d1SJdQ72TvCmYiRwRgzvsNiNHa2dlJx/Lj
eE33ZlymbWm9dTU+37AMrjiGxayEWXda6rAn36gHANXUir97zmr2bHJ4KRDLbkrfjfLqFQqdnOkh
xp14WYBpdJSRijunFFbk1I+6KJGVQ5IgqDjp61inEqIO4aLOXCoDQeFjbkgADJisaJ62xohu0Vdr
/8rTX+dqNS2LP/VI1s2vik7jmmr80gedLoW9sgQX7U2UJCno+tRuSyq9qMYv0OjmjnZiVaAaGomK
sRAzYH9aUS+Wy2M+2H48y3S1bqkh6zQJJzzU4uvs231Bs/N2bO6L2nxyrp95FpxrKCBM2KYa7qYL
uPHS8bQM3zdlDzLXt1sy4mtAHHUgTGo75B+uCEAPKP9UHx1F30ax8DK7czALQAfGbzvTbZxiO9Oa
TQC6xn15ypN0C4zcsRCnKZ1An4GzG8pObt90lQJwS3VATIpzJGtX70x6YWA1nwyxV5eUCGODq8P6
GcoLlXNDvYH4dkLZ6tIam6GhAqD2BBt0rI/nUglS/eHCOmE3JSjxzwvSnGYmib3umlnAwprjWFlu
WtSe2nhVdVgU4OW9pzd4G1V3Ci45RXO+7csxuNSgkAbkhumRlNnjUM7gMihLXB5gT4KKb5Asnmmb
Cyl9pcAzbFyjuEVlH2jqhf2zzo0HsW+KKdtLz1J+V1jWrr4+KK2Merrq16jxWDJpRT+7lEuDgpX3
GtdH4uP1UiA/hdNNluBO/DmTz4FXTmk1WvgZtj0CRUeLMzQYpSaDbCaC7K0hKOj5nO0pvCx4/rTF
Kh0TD5yrf9Upn2p3msquMCgIawHmVBG7J7AkNbQny1cuGIqjKjfLD4zYFuwIUwaiykGvAEsAiwIM
7PVNFoGzUEoSNcaiuDLi3W0MdUa58i/aZYUpCFpu1u6739G4lQyAQLCFsiooW9Z6nTKphTBejE5t
rWJ58FBYr+1UbmatcJu48Cnns7ClM2SyhtYxz0/IgNEV2HJ+JRzRPCl/ycn1Xvw4Vb/mXtvVSFfo
7Qj8DwHcNjCcwW9kKTIKNXDsZV0piweqr202SdGEduyE8gyZF9Gaa6a/ZXiyDPl2TLq1lINDHPBc
Vm6yuvcdhq0ESSq7AB1ggcubNKLzSY43bfVihZsziSKUAYzQLwCK0Qr3SxXx7SZKG4NciVXRuTDm
PpXJfhdLHRvoEEvef+c5f4BvIXZB+5EGGxiDnw1e9Nr7NCunbJekcCcSRMqOKst1R29JKcAuHjX9
LzUO+mn/rnFYvCVtRgFLARzwz4wmU5s4QZmygpHdPtqIqahuc+fgw3SYvXhH6ujmUPmxYvFmb9jh
N+641k26Y9GQdu1TTTXb8a9QCEdKeGjLbwqLwn75SazmAnmgdg2InTYEIltv/boK0dgLrhSBCGbX
VjitSn/Cz7P32tUQ5lhaJW77qITVhsWEPJVufPAp7eEFHrJ9fFKeks2AzItbyviSuY4SLE/tAxxy
/9UKtRUZd7NZ4PCxACD3b0axlwVZdIm6VfdUr2jmwto8tYTflq9/SBGC1RPw6vXwJVeu6iuP7S9r
EycecK95Byp33YQd5c/usV/Pa3yDIUlAoKFg4WHP+RcXabRk/n0jsEMA2C0YbPq/gDOJquJ7Io3T
sXs+51FWH2Z51cOfwfMUKEFFHDve5e0KtHEpgQAafQO3N1E7YyzO1brfAvmhRGF+GltWn2Yfx5Ee
kELVkJwAkV097KmFM5SzuuqEjH51KJCHNfN1bv2qxruUajnNbDPIh8juQqNaG/XKfOvW9Py66yqj
wGyGkP9sxP4yBNtZwj3Jjvisl74N/vXAInUtQnm/lC6Si01g4d5MeemTNrHaUXEJ1+i9QvDRAZhZ
TMxAlLYMbwR3xlBbvPyteFb6sELUCxo7pWzJTck/NerJeFLEZrgcqB7lN/Jlg8SN6ZBQrKeFTiiE
psiA3yj8TtFlLwGfPWah/N6+U2VqtuphSl3Jl9b5hoKUVFAWvdbYo0Chc2FaTWOQrt5YgJ7u1HX7
AT69U9Z9t8GLSzMZAL3txsH8Pq4g4GXKHbGOpKwrehrghBO8ps05vMbr2ro9b/V2tbzSsTnEmuhP
gVJ4ZmSx41PX0wjNUj89tqcWwa050BGd7kGYnGRtNZr7i7ZCo3i8eVsImp41D0tzE3KUEeEodVBD
6ZMG50RUWoGB1sDouNZmfiKWnaJCvkVPaT2NHmG+/VAJl/Ps5opGVHGDuHa1qk5FqO8aezWuu4iI
MKs3QHVlYI+YKvjXLxWEB5SUsztEJBDLA+bZ1Yq9+AhPU3Lz5/9e4wAKCGz8j6zYJiPGaFlGLV2W
f2TFXarUyzzZ+c6i9qt6YLlXOD7TKALYCMKiovGjekZIbTsUHTrR82Orwc61peNV+/IrvbY9oQz9
uY6eIP1AX7yK7L3+7h/M3pUGnMVH6lEqcikv0lkCCktLEhE9BDUQhRRLzeRTAgirNwmiKEhdHmME
xui7e+WEyJjRFhTv//t9WbhY6doAjdDjFOrU1KtAfqXsz9H8ytyRThWOGLy+9pHfE/jx1J4nT765
wbDblwPRHa3uSDO+X1SPRO+iDZqg+6CLvhV9EKE7JJRUkhW1GlenO9VGCjRMmFSPZjSFzsk6DWET
YIMh+n9SWD2JdgfNcN/evom2k1h1a89c0RqFvZ3zmqLRiSIiyh6phZjA9+lA3nkUF65c/764ZmRH
5Vp8TCpiLnbEEq1vzpG5AdO+sfmBuhFN2Y6l1VlROeG6Fu4v/CsgcuAeKvnJqeeaWtwE0YBQuJSC
pm9xRoQzNGDOCO3kEHARvPW+vh4rngj+Mfrd9lE9hydqa/xhfdFQpvrBYV65TeINkbcWrSDu9ugt
H+JUkjsxMq67/cyVYbaj1VR592IEiK6jzk2IffvWCRyagtqBzzQNh6ez7wS274gmIubH/Ja2YeLZ
O6wtPWWDK6oLzFe0Sr2zbx0unwV9lcV9fzdCaq+eGKuN+/p5f//Of5fvhuvgfn48PRmBQXNVCNF8
GMHHLW4j/FlM1xXH5hVJvJtt0vBMh7JAT+riGitxRzVffxSDTlwlbAAYiCgE7cTmJUYrim33djSz
sdHEdrXQZhSJU6OR7leMBHVTruUvrLmYIuj9REo4PmohBow0vBd/8bM7Fhha3uCvmRpicrSuGmAE
RsVLYQ7YbJNwmA6iTes8L5DezxvRby1c1C/dx8fH7fHX6hFjZvDh3MT9dZcd4lvRRh8DoY4ljlDc
iOJAY31X0HMVPeBiE9IIdsJs23zPs3eMqzmc/Fb1zhvuykEOtB1eA5x0zMmAOSxBDODw5merPajO
FfN3KogyuMNC2V6nsOgWqBKcIzGBxAmhucANN57HxzmQg8tWvBLvuX+FLcEPkhU3627Z5bfLTn0b
1jYx8jqjSio6/3WoP5AlYifZRtMJof6b7qYIoN5xCMNNy6tLLplMAA4GnQ8ewMKNUKNxLJ6BIYFb
+u/xLeMtPEecUlTfX9fwXHCZvqySO9jyzOuryhQTt1A0At0RVITBQxxdvb7ckdfp3DpCd4tZMTIv
qAbRC2XfcsXMoB/m4TDO8LeP+b2YSyxK4gTfxX17pwoQFYRTBrt+GuFaJ9qaGITzkFbclWgrZkrq
sdF7/YqZ6YtFQERoq1/fUw7YA867Y6BybWnEiHnq5X6/F5ekPuUh6n5+ERA0BUnArubmfvtaggow
tuI54j4DPTuKn6B0dxLPqk/Gu/EE6z1QnpSnJuofmqiJ8lDZKlt825qIlBF9wQ31ukjDACPZaO9U
4qKFrzMSOc96R35b/LY88UVxzBlK1EtWrVcyreeH3BcvPn+KA+VQ+X5+0La/f0qZ6vtgxeEkgBnQ
an5qyVSi9IaPjKTQoyZQRc0DheplpbxzMHjAK2AOllUVLcxGnukpq2KjbbONsgV2nd9kx/yE7Er1
UO0vRxTHLzHP5SGgEAAtggbgRBMRxKyaTcVJZMdmv2ynbax6xZHD5jC6G64WV+4MHIFvcz6+L+y2
fiGCCZsIgEXEdh6Hw9P0br+AbQCNwDLFwmT7FiuH7g+e5V2DK+6ijW/sMd5bkwDyIHo4iN8K/1EL
IMDoq6ETOTT2W57Z+iMYA9Hq7xHxGLyWz9UafkxI69TXHrWA5M7Dhu9meh1vOm/aV34ZZM+EvwE4
5VAOmzUIWtSVQy1QgotHUfWgBPBpeEIZNCE4AXU33BlevBWvxf/ZqMLq1vCud0qg8uLKntgF19Oz
uwTNfb/W0VkTj+ENW/e1tUl+qWHyq3ubAuKaKF6pPtZ8/hTIoREZUf88YsqqAJW4Bu2zsFi1omJt
foBfeDQ2V/oZkThfmx+UbxZ/MIec8RXZsQ40hPphn+awfmx2gDYRCowC7wNqyK0AK8AC4UMNC19e
1Xt5W+4JCfflPgbfioPqtt7HG2ld7hErvkluxlXOV/W+3pefJZ/TzfUzC7OQknnhp27JxaGl7cIG
5tKoLtQ4tmFKcfxG9b9/5qcrJVAe41W6QhWe54uvpAgPnbBft2sl0IJ+jWInzyDtWF1esGHSHsXL
To+w2bCzn4KK6yVFevj7WnF7CFqC7m15lLlTTpT8WgIuHLeGnl5Id5931qCD8z9uk4+zPcdH7lUG
eYCMKYgWgWE5g+YQGI8LT1H9K4gPcXFmQCHsYfRtVjkSWQTvDBfDGw7jjeGBNH2iVRnad7173P7K
EZiSeV2qHAfxSuLw5LBai5E2cxud6PwBBW7tRD2mtc1ayFn8HgT13fSWvKh+9UscLQMlvN7B1ues
qLHdz6H8XD+KG65FXVAH8P69+Ra1ER4CEGNEBzGcjY394UTNGnKMuFQKYzJhJRQxGA82CKBjLgvg
SlpLa8if4XV/jcTNu0b6qiccbkLnEwhrhO8jV8QOy4BA2dehA9Y8j2Ze0Jw68D5kChHwY54DUIZz
FoupiCjH7z16IO0VAQpgcR69+wukF4HQ5SZ+raOv1WbFNTqJdEPj9hBU+1WYb+ZVzAe4tVf7qYuG
qOLNSWFok4cyE6Flusw7mxHibCR09FTf+Z6z9DQh6rsc+CNyVNzklME0vdnhyBAa78V3ypvqjwCB
xRBwHntsgrk+EvdCRlpRZQgtQXWrfq8E8xpT7lB/tgAXOREEufuZ9xaHqH2OsSuWB4PhIf7090fH
gtL6zEjf2guYUX5Ae8kVl+Tit9vV7K4IGE6bzRQA+rG/o1DKVmA04kCMFLHDiVEGGpJ9zvGZfB5c
Da4wCHZ2PbYr7/I03f7iupXer54X/EYJiX2xZEP7SwryxwQEVoiKb4yDvdYP6A4q/GNadAvoK9Sl
29B8y3GMQr74NHzRzF85xq3l//dbqn9gNNhQfizgQooGrv4HdAc2QjE0Cm+pzWF+XUuEvHowqR7A
EvttWp9BdYAXgPveu/oLQLApaADWhZ1gvgXy/WTvpPYvx6T9AegPfAkJR2SVTYQOf4DvyzIZizY1
5qMxbA2JZH1bfaUdKQqy6chxQMBb6tWlep8RAB5XFWrCbTAVG/VZAtVsU5bi9yGi79QO23N4AZT1
rr5rEHU/lvQv5ZHfopk/k0YLOwrA2hyw8tN+DUOBrB8bkt14Jy0Hit/FgvkGPH1fVDeoRQAioihH
4E9tmDVvDjpKVlRJKveqezla0MiatoAWfAuFgsWPO9f+BV++adyaEAzMCAJdkGsB8fgttIOrr58P
59Gf4mAgJtXFPxOEWx3RoJCeBtrad1brXqkzMQUYvth9XP0L/xDBJD1ANxtRDmy+qNvcyh8qQf87
ZQuM1Sg/ak/FZ7mlHCUd22cIeObp+gjDfwl06k75sVO38gpcyUz8/wm1cbTdC9ZGrZu9ULCqJ68H
aI1FGDLN5Onsc6xVV69VXO2tV71L5hmS279ro6vd63RTYGo6WO+485Px0OBbVYoXHIQpn9cMeNFz
OXhRXzravdfct9Q7/oJR/i0o/s+7h9ojo4w6I/VvJEMpCfwPkqpPmrNs9Yl8TMEDR1TVG1Qb2pdL
/ouLn4JOtHdj+qjAKabIEmSvQpi2awIZz8Vx3V/xmXu5QDSVAjQjZOXm+ussBbF5J9IBDSGxmnRV
iWo2uvShw0OtiOYm8cy95sA8pGsc6tYzoyMdo/TEpWs9+1FhLA+ehOLJjYaFe7ae7LWUImnefgm5
WzAsw8U38Yog+sXpglgZHpEUyPsmMkR9fKsq22ReZdJXjUyNbgHyIQbURzy3as8YbgHxJDY1OipQ
BBho4QCGVcwb8LpbJKOtg0wrWA31YZ8Oh1lg5/fTdTuqhyUJs8+RikSREz1jZQKq9au77iDIK9dt
iSuOtKpnaN4nNXh1LiR4qJXB0ffPK7OBjwGmYmvIhE8GkM4tw+1CcS2Uf40tpj7CCcfQt+h3EXum
TxZQxQRLsAs4Ig8++boE7vGrJOpt8s3o98Bf25DaOHXFoLIu7mjdmcstlThJ20rZunUK1zZWcRe2
EFC6MKVUPezby44r9VTIAhj9blWhuXwY1I/rAIiQU+56fe3Yu3Pnlpsp3ePOpVi7hkVXAumyM+mu
Zx0ItRSJkAgvnFlBkr7Ce2RLwY5/RocT2/5s8cb06pEA981t9lFq1Bhmvz9ZjOrIoOMUb7Nb9sz8
YMWnhFLvjtkzUBMR5glUOeKVQf4z7wqFhmpQFfsL7YYPfcazGOsQKEg7Jo5aUJb5yz4g1vl/TYT/
R9h5LDeObF33iRABb6YkQW9EUaIoTRAqSQXvTQJ4+n+h/ojvVqkV0h304HZ1kYTJzHPO3mtP0D0N
bxsK+k9rrjZk3miMar3PqnV6bOizr4nApBNHYUqFlM26nVKs1AfFYGo2K2+FW3MXfpPkuWlevCP5
A4a/Bpfwg0FQmdr8332vacv86wU1ESvFaaBPAGEKX3rnwj2h9HD9zXQUTLb+8ocL8V9tJSsC7Esi
zKBFwRr79wOzJPMMpCvDGS9/zkywdinWB6T4CKZ+xYdKmudnn2KJ9hPR43XCcaRQV/RUfcaVzcx4
KBgBu5IEdP4nO8d/O/Gw3qEjmvIk2ZHlT0awWiiDJNXmxLYM783tQwOxhMs/P39/Cb7og/I5mN/I
oSfw5z902q4j56LKZfAJTbjstDuzeAsGcjXkaoUSDu4La7eAIGfVTGWcZWD5tGmr94iMVsuX54zK
ZjWqILljDwQSOQTOhrC1uaLgrWAiFuTKPKizU9jlTwA4wpyx0q7Mqh1azoUTV+vAGE4ZwsgwJFKd
9dZKYBDlIyO1btXN4m6TUIL3bBXoNOuPPlTmRnIcOfPTNvadmRzsOC+P9kzFMGoxFxlytjvHZhpa
HSGp41ZmtgP3MiXezC7jeZBbc8eJrxXfMdT2MIQelQy0h/aYsYg7lb/6/gIrX91ITdEMLjMDFdP8
9FB3sR/YkWTF+8R344YZBfqALXO1DMk0aoROPILh+P4z1a+ea2Mi4ttQaKA6fpqnlf0IOItz1b57
i+rpbJI9a78yYiSCmf/xMR6zX/3Zeel/F6/atTnbvyw0O8/1r+jDebcevv8u+h/22Oe3Gi+n6kCy
dXjTPh1009aM0BQb/XlcOuY1Cnb9PkeKMJ78mjJGOrTBWUFELAULEhO77EXt0Y6NwaIT/dLmj2TJ
3tcfpGSPkkpFdzyLONaoS9PcBu3CTje4mXBq9ZWrwxDNj86aVb/I7+2Ucc2c6YSfMtu9esYqSn95
NdocJi50qqJjYbm24pL8KxGCRguvWmh0MTV/1mKCiVmc1yJ/M+otwy/mUaqyRkLN0e69kecxY/X2
odWPvDS1f5HjHd2rA4SayNg05snCvp88jHRSxCbi40JXTu8smikqUyrFWDvjG0MUx1nAntMmUc6s
tN3g4rfP7IQOA7J4KaWrwthZyrYzZnK2hGgVm3fEK3OWOHfZOdYf9OIYyZfcwtXk1jZdnUSFwHAZ
OHJJuOqzhd/9QpNc9XeEZoG8NLwFlpV63pWuSezVS+Dwm+nzGwQuzkvtXHvHNln7dNy64dIhyEHp
JG+Wco2NCe1eGmx7pBQO+GqQkc+qvxbhjpc2sredt5EY57WzolpF1cXs3LKf2fB3jhG+EXsxPnDo
9ThfqNm935wm6k6xMswtgjMEzHir3dzecF61ju1BSR9VcTJtt0oeynQdvpgo3o0njwfkmHHmCfeo
p/vwSaBMGg8ovrTfTvdIbe9cAFfGWLUVzpY2Z5Kt3m60/k1FE1VscbU7LdoucBnyLefQm5yEIEmK
iDbUqO0+0VAQrdM1eAwjvm/7uc98Z0ptIuNsIV8Ma0EIVSNPQVP6m0nIcOCKkemWa8M63I5zYk2O
/t3onzWCXrwZpoz5Ix2B9oI8FnAYLN2ZRkM6XBqPHlTNI32px3L48BWFc83K6l+LkVHyRlw8/E3C
JbxVlu+heC+GXIE/yBA5WzYhB8GNJkO+aFcorvqZ5Db0492cAx0jOjjEr13ClJRYeypr/l9j29Aw
mdtP+hMYtbihUB411z9ZrVvRlkxdtvKQoLptQ4EQweSAYxB81CRC0HPmyWBuQU/hiW+jxw9avoQz
N2un7S88ZfpRQf1VolfoZ3J/tYxFxCDe3kXI/NOXNExnhb41XrtzUMzrC/qI5kVeU6JZJYTYuR7c
S9ZChjbKnMXYy+ZKb5/o1qW002kzDh/FgMLs2HRr7yi1EENM0sv2oYN+kgqP+b5UrvlnTURZvpTX
iX4x6W9fGhlwi7MJw4VInmkiSMMqZggc8YpztOs2pow1qjlFsVsweUQ/PDOjpfCPo4XJAUkaUdHz
4qoNJ+ssVcue70nWHmf+CY7BTJXeRvGsjpdqG1oHKTqKnxKcvyCW4azXNVTBYDlkQJb/nkiUOrG6
xsFIWS2ki7SmPmD2gon0TT/JS4QAs+9X5/+KPSALTnkjhBATzfG5I5BmxWgJtZ4AadmGbFZUCk/T
3O77T1GmPe7zFoD42Ib0h0kUwfOnX9WnsH9NflXpTjOWmXaEizTbMsifl+vvP0v96bM+7X2y1xpB
V+TDOebkdCzwummLRpmJAzlaXbPTMPtN5bNrvNanSlsODxkTu53CntLPmxZB3Q8/Xv3qAPD3j/90
S5F3pkPdR+W+crZGcVYg7zghUnqHRgDM+sInQZSh6OSeNsMKQEy9+wP880jnewz0iw6Iq5c2qpDR
GP1w/MMe/OWtAejA3mzp8GH/vTVFib9/GNTmIHdAoBuxTFs5mIHFwFFjz0wdhNdonLz23sYI1EJS
bvNilwzBogjMpz7kzczsNTGdvPrbIDlrSNaMxzRaD+ieIqSirbkrKNE87SyUx0C6SsWLVDw6NBeE
CkfzmppciYZugP6Se7s8Udc9CSlAytEA+fa57oCZFBuHoF6JErjIwSLQjMhMQHGPGdozSF2uN65b
guLC4HXUUqhjOUICJlKwEEYb6ZB38qt976+KgpkV/3GPpmda7fpj6fN6cfqTdRsbNxI51VhmcjQv
bAmi5kGkDH/oY44vA87m91J6U9V9a1PhA/vytVM6G/un0FqNISqjI+uEs+nE2Uspod3EQc7uNLO5
0T/W5Sbstvx7v9n5uHIy1l776LSJWzrHbryEuBBaIjyMSYJqK+/6qC4SFr3ONJ4siZXclQZCVzV+
d5zP8sB4Eiamnp5RITJ8u0RalAZTSBhBW/I1m46aNjHur9J4pwptVuv6bMzQj9CfKZRjY3JnEIfo
Oe3ryF74ubpNUJrHnr3p1HUb8DHj3pJdS3Bgl86V9DSEePpQ5XmtPU/tbTI86vZKSOeEnRw9fhk+
RsWd4nSzgqmoj0jltwMkg6WT65cj/Y9e24ZyqbtlwauK/S5v7mXj3Ea3aNr70SaGqZtUPATph52v
wuB3WhyRiS3DOnRD+TGqH7REnqVjCE+S8gLNaEb+F/vvGLF5XxKkxnV3dNgX7wUONoZaZgKzVHyk
GXMopurhc0dnCoAqbC0eamOJgnmeoH3pcjoRnccAaRdiSP41Fkz/602ktlQYDC9tTA2hs1DC4WEM
6E+09byP3qyKsw6MbRYLHwiSzGP6Cl+E0rF9N7NwZmrDCrD6qSXKMkO87zevlvUryKFmqMemvaFP
js0bAvWZCG8Oo1btnMUSZy+xylvurHYKoqtqnafbLBsw47J8K+cBX4sOuMftqpp1Yo+zIWU40K+E
tgmqm2gfRyVaouHeaxXRqOyGpbYt9YXpnOqx3sOaOpeaQc+3cpMHETJ1KB4Ggf5BfvEcSjWuTmxs
CBNfdLG3DfrmUgIaSVqVh+HWpMd4zOZWSKvlRZfMBSGXQ665RGvvA1lfZk101/dTkrWz0ALpTu1S
3GqXcuAwXlSLvm+Xjh9Qzd286ig4nxg4VgH+p3oMKOJBmZTvyjIyeW+VQ2kwCqBYqStUfyoEUZQm
kaGvFPERKDwnknHGpKwiOQrT7cDD3kortb6J7kB3s5L2OeYJy9r2/X7EHhj5N5Meo0wZ21Q+UhHm
3LrngkoXv0Dv6O221RlBeJCROFvWQXY30uJq0borHaKR6M+THcX0gJDFatV7zzfI8AQH60G89Ul/
JcjSJXDY9F4ahq2y/TGynhTlftTOaYfewzuAeFWUUwcYWZMuqcPhd1d49tysxDzixYf+6sRvBcsg
JghfmxfSvNBQqYprJD05/SZXG+Tr90b2S3GkRekfK2vZ4Per830axcs6Z4IGv7eukNWXLY6pRTOM
MwGgIkluPTGZeb6nVzbytsutNgfFO8ebAZ7so25uKceijFGPSBcqf/tg7cGYrqr0ZkZ3ef6rIHN7
qFr00FixHQzPBa5yXIm4Y0OEc96pG85482r/6vH0ldmLxkNjWsyA+2UQIjlKXjx5nxVHx7r0uoaI
dONPLyHwp0x+CYpdTcaXw9b7qHc3UZFzMVLk0MaWuk0KR7Z+ex5Ic7145lnWXn3nTatolpmPov+d
WSUCN9w3tM+85lXUIcS3O6U8WDX0KBnexXBx0ue6/2hNJn1Y8I1N568MfkHQ3owKPUOIgTl6kTvO
5G02U6ubaaaEEuJOKzYBHrSwvSgtesebbv0xXXZ4IduyInDGxlb6/FuUjO4CNJkJYJxNT/NBdOtQ
ltelzvxkkQeZy2bQxxSl2bWgCTtqFvqS2yA6FtxT6FuzODaWcQ+XBG/MW96RpdcteGQVihFmp/ab
ll0iasd+QDStLWTNDfG1qU4292JnPQSvvX4Z2Wyxn/TyQa7pibBSFyjmC5KaEKkPEl2PYls7J6Kj
7W1dxCu8nlMQsIdIyjxnGrMybZIlryRLrIpg0QLgEuWdX6MXCH7bjbZCLXoI1Gspn6aF01bDZR97
FxO8VVP7u4YWsNq8IN6w51JJYsg0pmZZ05STE11kf5HKAVMCoh3yh8C/9dFDgJg/IO1DZ3NILgOX
XumIbZRWifpblgGoTF2b2mCP/q2m22zcjb7jKkG2kBFbWsPOGvYlYMOhlYE+Xnj7xRgdh7BbISXe
yPXKNNaVfLLzaGGZ4U5jp4yakBXDmu31tJsp1YdFIOEYL3i49RoBhZUyeHliNZYckDQOnqaxWPgK
EUrBA86XRdFoMy5ZUuJRmOM3xpKMVQEGoElNbOYwmFUOKuW95vuulFXLQqB/ScQtE0hMLZLP/B5j
lbZVan8TiVfb4OSSATBNkBPZS8us5gnvRiZYJeGEtjhl/OpmkRCH4r7X9F3kxlC+2OFnYNIXRlev
Lf9NjL8s7ShbF1Vck+I9Z1I9ukJi8g4Z3cCqZgXJust+y7QEyphVrybWVyibjJIQc1RI6OaImt9i
D+vsxdA/JSZ+MlplswDRZXQS+BNaNM5D8Gbb6D7Ve1+k81qGvGAvhxJLdEBcAfzrcPID+A8OUUt2
uJOzZ6PmNDN4xDdPRp/3DNJKMnCQoh1BR6cNWFJCBtoafk3hv9QhIr7okS/f1wgx+cO198j62SpA
x/VmRt0FeEdq3nnts9Zbk8U8MznBWfFvwL1qBF6AyFfWpiZDwGTT2YuYpMDIUvZ1SOMAkZdHsYhH
OdS7ecgBJ+XgoPBN7PogmefQz+cmppnS28rDU2UfG/lZMlHBqJcOX0ZLsUBdmXRgNKK1Te6xSbCp
Q3c0Ei+G8ujJN/vVH4iq1R9l6K6WXewiSkPBTx6no13zwM2ssMH3FZFSWgw0FAAkU96yd2MVE/51
2gT6zKPor9yBE7Ew94XHlAyMViNvR5YzI0OCYWE03FjDsnc+pGifJLsA85GtumVGqInONrkebHNu
dimTRciXWQB17i72b0C8tfCq0WMaZzo6hOytzCf8nILDiUlltR9t4F5mN1fSi1IdBwZ0HQrm6RqX
MjL2kfUgzZc2s0Bs5CXzRgUYU2Azl9ePVbfkBYxwnfQWgthglUoru2ixsb9LzWuTEUqk4KMVs77f
9NlHGF0zE/WC/+oE6QnPkaxfawW1bcFEP9nl6a4ImF5am6ogzPsOtzNpMvuChVpBR8LJiNAlmheO
sx0DfrZy+b5+/BMv8p9alQQFw7JJUrDVz/Vj1vqmGirNoTYMYk058tCGSitrlnUCgueLrjAfUeul
jKZO3IL+KdsX09DkMIERrnHR4A14thXcJ9kujh5sC+Z0c/ByVEQyhZyPU2hyzUjnNqR3wwjKEJCu
t62KwW+jUu5o9Lo0TWHvQGpXvAat7FL+cDefhuQ64pjzTBxQD3rTugVtLYnXnziCaV+ZDjuBos+5
RzFHby1njiS2pkhWQQw7QsahpC1Gy9rpajUXFvkqJYbN9KRbzbyLYPwQ7SUn7dqHhF9SFREURZTG
VoO1n/hYMnx9IYc2j6J8dLKPHJivsH6N+rmwOswUq8Q8emY4L1JaNwPWYBGcMoUYkIEEnmqRE8L2
/a1Svqxd/7pVnyrrPgttw59K/QZ1GhIgfj07u8e56f/rxC4o67//yD/d+u+ejk+ycW1MfItdi6dD
egr9B/BhYh/V3b7l1K/nw7JWxCIBusWQkqCdOiYvp+A2tm+hdIEUwBMLDowMEibosT1zjA9Ry5s8
RiugnKbDrOIITHivVf0R9UyR6XOlFWtEsBb9rSveuuCWR8PS94+K0ZEnUk4ewVndo6I7qLjV/XDR
J+GC3LyDGT2oPaZ/W13GYEsUcmaM0ZgnxkUX2SxhSZEw4cfJbeR18+h7BayCP1ytrwaNJtRAgklg
c2I+/7e5wHFvUDoZ42os7YOKcz4J8gaZ8eXZoDAv+l2X0A04C2vRKoeB+OhuVu0dwrWr5aCsknHJ
m+IFcw4wKbm+6SwOLoAetGEnOwSxrIcpEmHWrweO6GKfmjj2aXqzkDGi/nAQ+3l3xCfQBHSV3/kD
rVEle4qfsRyqYqkc2NtSNBkf2BBbTHubQHKt7tHvL8m1VJFd2Qu9WQusiruu2zQ/xTap05PynyeJ
dFbSh2Sb0PVPT9KgVZ0kF7446EG8iKgsUmh2frnkEKQZEUzZo1zeFMimhNmsDCDiuvzbMZFKmCsJ
R/FoPE1vVU+boEahkC67Yxq35DPMTXupMDT7/lZ+OcZCp6OAJ+SGAl3791aCK7C8hHP1w7jM7n5N
5g9lLm2rn+aRX36OTSQSvBsiJfEg/fs5uTlUWdkU8cFg3zDcQb8oA9ln3YcSHSCGaDhMY+unpNMv
2qBTKq+MJZaAAv1zG7Q3Iy8rBC26Ce3hicfIOngR5zqxBcsIIIGtOv8B+vjVR5KtrsqybuG10z69
GqAKfNJzqvi+LiaZNsFy2oziVN0Pa84/P9y8P128Tw+b8fenTSvpX5P1TvJUX5MAIpdxBNGUFXm8
k3izEqWaWcpHwerUageboEk1Zc4CvMxQ/EVeDJt6SBaSppHc/qFqL315xkSvSebNYabq16DAyvI+
xPQZxwkCEICQAjle/WjZ1SLu5blJeD3b0zzAUO/lNKxQFCk9kG6LtKWsvY14Xo2cCV0w7Ks0Jxvl
XE7KLwQphK4HtLxyidUUeCRjBtEcsFVn/UutGAsnKueJdOerdyqogJJN0wtfwvogt9T+HhUS3ZJo
q3jpS9CHpzRB9icWUftK/Kdp7TtWgU5wGgPVnDqZq1O1RW+9dpD6YZ2F+spsb03zmDroPiOm/nwn
OVUOVvzxp/qrtgF0H4VjugHNpEHH5XTClSztUvSOm2AnixBuSAY7ZBStiznu6F7GK86n1Wp7rRzm
Df2EdsdHHX50oC9EivE1OZTQzp0PomgGGndtWuKZ4xxL8VNhqy/1HNUVAXYKPwYXrCBmU2T63qb2
t/ThNTSISsPWFfbWfVhsQ8boBbtQ0m+lQZs3koezXFt5/KYJav79M/YH8fj5EZuCMWXkFLy8yqcF
QtfUzPbb0thb/bFTkb28h46z1rxglQz+AY5LRCQGup9Oo0qX05XJGjWhqfGhQmviB6nb2PPhHlwL
5SR53boIL0LAC2EJVKTs2DU6fO6dCv1ZMX449H0xoKD1zXs/vY2I+z6H5iqYq0uWUuNAR34TbCql
nLU4dSkrZlH+niDtGuS7VGUrMs6Vffv+0v25NP9eOjQ4fDAsSzSFhvFpK8i7zqi6wDMPeXalAG7l
TZTWc2ZEVxElawKgqd5QneCYw8puDOtCwhBK3JCvBfNsPMD3AGT//Xf685nffadPU/s45MUO5cY+
DJKyZVrlDhISvvRdy3BTgRuDtLEYUIUOz6P3WlPbpDyw2XCkN7Aw++uISyhfJf2mK3gvsNw3QYtO
0VVGbSHQhneUzXkxHsWHNTZMdY+W+ugJbFumyZCQaWRSz2OZNz/wZrHRgAE5ZdNbEgh3a8f1h9+j
7p/p3lva9/gJn1L90UE/mZrE90EYL/162RbxvCWz1qvvvr82/925/71d06nnr8W01fLSClLDPIxU
BFqwM+3T1OAYk/vvP0ebSo3v7sGnV8rQRCYHkrAPWvHQpu8Wc+faBjXe/Hk4kaywJibqu4c6N7VK
DP8pJGDIGMP94GPRQZJKelfVMjKBVTEM5zLn7JWLlRyjs3srA5TezcUyHiyBcSVZpIS60L2lRwS6
64ef8t8h2D/X7LMKRtMaT2lL3TyQ7+VE3jyJW7y1PEXYp9O579H1YnSfjgzgWog109gu1ZfQoyQ8
/DRepPiVNttcx4cVPI8If4kYcT1MpuU6b58qFEjwb6eOWo+gtBY/ff3/HmT//frav7fcodmU1yVv
KGh8oGq3sNlb9drP3nSeerML3c7nJRh2QtvajbUlf2BGEdUl157J3rDyu6MnHXiPJ3Zbk64aY2VG
OZ0UJIDZe4x5OpNuAYiBTMax2dKje1AtUMFvlUOSgIU9lOHgEI7r7+/KF6Ex/CxQwSph9qw9fxi7
fz3Jqa21VLYIbMhfgw4FXzot6DwBVLaRVysGRLjHiLHC8BKS7wppGz4Mf+j7b2H/t4ybvgVJvCoh
2NMo+t+LawCwtETa5YeUIjOlN23rJZvnGLh+grqiB42arlsJ9zCVjf/OeohuoYFjdS9MCGM4yaxr
2dKel/WzXr0odrhWo6NMfouyMNR+mffgX8Qik7HR+MuW3iOQwcXUuNPkjWpfu/ytb8P7JhWgoeiF
Zr80S8wzbTFE3oviXYS/h/QOVwRlfLmWi3NGEW7Gx07snRAn411RJUibxBLl0t5BSNzouG7FsPfU
cidRGzNR6M1dnSIE52jlRa9O+uTTPG/CWwExC129namrAN125OduFDsHImo3ddgfw5EhbPlUcvyP
jOyHybQ+reH/WV/+78Ib8qczaF+ymxecqO/HC6WWTWBVPrP8lYyR9BU+Spvfw4jz7gy0xQVD6BqI
C5O16Ih2SbHOhJZsOwW7mLhDZR7IhyDd4qf2igVu9o6+GgaOYNgyuUyoX+gR7dDNxgTLxNeeyT8z
d9LhJUTEr94Pm9eXbyuyBoc2KnEZn4/z1agqOYLo7Aj5YwJ52yo82do75TW8EZImNOqn75/hLw4Q
PMP/+8jPUeSdn3v10LQ5Qgpc1xtc2Pj66DPiO6pQ3Xz/aV9ICvg00IqQMmTL1IxPy5Hlj2mspozk
yFImBktMh+YroKocLArBmIORr1p2ywmxzrGhLL2dLwzCNT8MgEUGZDAae1FL69DSfrj0xpcv819f
7VP7zM9TtbUQghwCa9NzipFJUhP+/SDoQPpzuSIeBz31eRo2trsoO8BR1+2NyJ5zSaXop2E/MMmm
saEDfivr7JnKE521tZPtYBdOymhrL9P2l8ZXViYSPE3/pSjxibKctuCB6W6VfbCRwg/L1HeZQrce
t7zY5ZMU4QBPEmZBW25F7p3iabzfaZs0b35ofOhf7tx/XYVPVaxvt0L3TWGeg72DmQaZ2OD61i49
Bh2ojHMx7FAMbrF5u/IlUbYkOcANZRmZtYsIM5s9s5HOz/L9PEvd4BU35Cqjn7oAQUy0qkkFtcV4
69Oie2Egnu6ASEj7758xfXqG/rM4/PUTPh1KQ8duuiyxzQNZ1hsnpzOTvjSI7YJ7oTw4fKkIirNG
opRUz6fVoZSfjHRFD9+0tkZwjtngwXua3HrjnX4cKU9AXOGQGtHN93eK5XLgl1iwg50Sv2fAK5pX
STsbyqWTb5W1sTU6icnKb6B+Arb44TG1vjyPWOAXaUxx9P7Tnflr5xsMonQMszQPAJakcjuVgk2h
bhyGGQy66KEDQ0S5ulFbZcm8xTQ25QTdqJACqEA3nWzZ0ZCtWunCn1iNjCzjxjvmcjrX6B0Y8lqj
7ecZ4LGR+Ehq7yZQN/PUenJKMhntfKFqBceCwCX/bAYhKTWjXYGtMyngmtSoLQJ0//LRQJc6Jr9F
cM0QdBJBpCgkDOeSW0XBWVKfi/Ela5RVZDAkQ7SWlA+QwPpcW9W9xvN+TeqXCmONqXuLllRiH/Vn
VG3tnuhadH9e+VMVSGzKl4/N/y7sp7qhSUxd0ktFOwRQ3J21lJ08S98lUL9xMnvuNJntohAW0p1J
AGWHDSYKLEQLNEBMHEbTxGl4tin7Ax3gMn44BmhWdtM1NBrqLx11aihda8cgt8F7CygzxhE6gHIf
VscxFq5swPUtPwpC64NwmXuHygLs9dEGyqZSgdUrUCKQtaiC5DUQv0rJX0uDWtR4mX2gH8rLGIOF
o3qQH3Q0JGl0Dp9a8mcxYnUOFkxYNZX3yOImd68hRGjNMd2+AM249JnhlOydNYITQXXe+vfjZA4D
9whpgFK+KHQoczeRXDM8WTl8P9m6S7THMLwmQHSUGvOwj5Rj6BeV+aLUryhvQhnehI3KMSVVUGMw
ilwV2bEOsyYyDiqTYAu/QgdNUPPAZFTdWpTKMsU6LqdrkMSzrphEq86slphNoj/R9m2xKsUebVVc
3nndQ9Vee7FPnJcoRUFfmfPKNmdJRoBz8qS8KS0qx9pz646/aryp2c2H72prGSwZBNYq3rSqmEvT
dEetkRWp85hadaAhIdFWpodXIoUW1aJw8FMHvw3xmDMSzETHPPDO8WBygnej3eL7MrFPC4f+m0Bm
xe/KtWY/DigtSblK0bx2spRRyNAB0fpTkEDlZ9GJkqupvpGl5NrRQ5FlIKMtwMccxNvfndcjIvYP
cU7OF8EP0avSzSwiROVc3gssTp4XL8u+uMuYg+IKACGE0kxzlkV67lt2EZfxLxmkFjw6WBhAyyGZ
pK4PP8Vwm6uJod5Z9cM8G5CO0+iaSQhFGVOSL9IsPWttNmhKXB4uJVvLYKGo8AEyyzav6Q2VPBpl
yAsEWSe3FgPWRTFqpLl5/jGa8HWyZG3Dtcx0zhG4GSSPXevNyeKVirUvVkBlYk3SeRCQNZWSsY5r
ec4wmRFQQ3eFF4tR96A/9WW7F4DduiTbiGDgNIqJnMdaCfulU5quXzprxWuOQ5OtNaV+KMZ90161
il67SsB5ZQCiMhTEwuKDJ3HRG8A4bX8RD2fNkEYEat5B8aWDYiUrOne+v+44oytF9UqQpmsisR0D
QGne7w5x/cj7jTp0nsJGVorrVK+F7Ma4MBaS2syq+g5ViRzdheWL0vxuTLjjqP2UFok5CKemYiqc
7DMFwqCmnWQEYKE8IuOV0NnZ5AMoybuU+6vcB2OZYxg3yidwf4scUBQIXIaF/XVSdHk5KAgJfPcg
6MVV+bYLMclZp7o9Fr4HIzfY2f3vOCKxgfOKFgO7hIPceNAYW04uIwyxCiiPnq4cKV+2Ki2QnCZe
YGJ7E+cxWeWOuc36+mAgBE+G4zDcebR4R59CIe/mDaqm3rEhdftP3ajiUoDskTdAQBG0t+mDlcHy
QZgf0duP/ZAQSA/tky10l+4pg3uqyXrTOtTEBXyyIUPqXbsRcx2Lf1VD38ojVlH/aGN/QDQahNQ9
PEOIAVVOQHIRbIQTnSSmqWn9rIU9x60SvgMc5ip9M/HHaO1LXDD01P1VTOS0Z0LBpaPaN28olJCV
WQImrcLEmxUraseNkrykykM5sigk2CgqktrYvSS0xMBlC402ro7mvsu2FvGBWZq7JkltCqr45Am9
1DAeQ6s8dFTQAx1ao32JCBLK+52RK0sLGJWPNKCwLrbzy+pOfnscI3+fNgOB9ojUmkWThNC2LhIn
uFLdxx5S+8dhONL2mdfw/RyZVrKczSvvVqoAVsK1k9tvvgYCR9Xnfdos00IBFisWZnN2ODUXmG2L
GBsTT03c6HtUQDEbtBKvGiJgTfVRQ5zy/UHrC8n3dJj/3475qfwNRyXMDdCeB7YHrcbZhH9FyPaC
cSHCUVkj24Yes869tTqmXSCVm+KnAYg2fch/T3v/9yU+jyNSJatVZE/kOBXwX+jhLsfi4MgquU3P
wXDXGrMF2TT3rKMYQCptY8HR9h9NaQVeWQtPY/HEyEyHl5SuVA6q0XhIKE1eh4UzrrvfDXg8t19V
cOQ55Tz7xouG7/WH6/jlkc5Rp/9Zpk3aNz/xryOd13iNUjn1BBGkxusXv5pZuC/3Hmb/7z/J+vJ0
/9cnfTrjhB6LSz2Y2mEkqDa1eSXvjWhw6/iSIxXG+jzpFct02NnsRA1+o0k4oVDDV5K+rljOlVGf
F4LvSSKriK9R6upqQeF/G+BTSuO90V2NSaULLrg2adz3d6oi3KJDvEImZTBuBNItTsuQzXElY2ZB
muJQQdhjjJMHhhD2mfQ+xy8z0Oxvitc2R1SkO/NRQnEvgVQs5WMT69inykUy3jjOpHbrSoQTECMA
J3nT89Zwzq984llCb1+g3GUYF7ZrBkn7WCXvahI/VdjIq/alZhWcRHXfX+YvRoG8GH9d5k991rJo
NWcAhH8IIGLmxClWwTHAK0tqYmM+iPY2YPb9ia7/dU/sf5/6+U1whEQANOPJYyRxB0AQWzlWdo/h
2NpwxErp3538vQTDWKGLI8F4FYlnuSB+Y/jpgf6ylCbcyiG6Xtepxf99oNMyVL2qLrKjErxO5OeA
oIYJMg6OHKt05zHVyl7g4IY/zSaNrxpDKuIXaiOF0f3nIWwySk2aZA0dOc5jzKUFDNIWbYFAR0jW
GWkPGeYtIieV9tIgOGkle1MFDAZG/87PybzsWvYZnuZlKl8QIgj5gv5IjTdpHBx1X3MDBCUmVPJp
HPb/CDuvHceRrOs+EQF6cys6+ZQyU0pzQ6Sl955P/y3OfzGNmv67gZkGurpKpZSCEXHO2XvtwVZ4
iTS5Z8kWOWnTssGBRkORvGjDVhRgBk/HpGrsgqQqnEs1SkmLoGBDrC7obM7LHFNmwvgYiPMOYneh
7Jjy3m2V5KGj4TDmeMuFMfoWLeZy/7xG/7ZFL0u6TBKDBVlDW8uhv2w6OKmVcjHb8iSN/X7klhCn
cLDMHAsH4LakdFY9oURGfTMZP9Rnu7GkyJdqf6rAtBuFi16zV+prkB5L3P71wrJiLlYbntVAq9fM
T0vK0P+6SsEwbWztcSLSPnutdYLcM4k4A1r3sfxvS0/7//Rx/nsg/DExbkfByOlzSlf5CuSiB4np
GphozAQbrh1S4RjADXHjjvtqlY9iIZ91gIMQt/cNUSwPkN2I1X4OTnntC2/hgyKgXrxEpwmtrNOB
kSY7CX8T3iaKvYCutw85bqf6JLcpEvC7h4u21WIn/0jB2exTvzyhjJmgWW9p6j5LDzDA7HSvQDLf
1eDYVlgCjDvenrTtokMLYuZu9BvpIXmDk2++96cQMFdAcA5/rrrgFZP84Qhn3/SzL9yKy26BJxRD
YtT1g6B9afgsuFGnbzV6A5RvA8G4u0XZJk/K5FLLkO88M0F3odso0W5It3H02EN2UB8IN3NV5vlV
e5CFrcrMe56uo3LAo/dJ0AyfVmkhFzI2yXIcw13Hzpwh/b1gkeSLdI381lxaZjLJo6b/mgMSD1h6
s7gT6c92+1x9wzWR2sVnAZpRbLYd2CRYAjA600PETVZ5FVJulZRl2/mXMgGDui+IdvcybZWX9lSf
yswXqNzWWgsK2FRsSs6NdCdJq9EbGxIbrHoBMP7AyYOADBMkU2cmuVglw4F7lycQZE1ycG0UwB6w
SD4xx4GUG0AvGR/SEPEisOvskJOkpGz1aa+JNyV9tqw3ce3RBccBEuh4i77n2gulHQ5L3Kg/hrpN
60Ni7DuIX+OlemIGmA3f+nN91PuXKdvSgArk+5jeuvt59pCzo0G08+ecIQFtc/6ttB6V9pzFuzIh
c4XEw84mLqFXzhn3gJlEPlh81htT/xcEt90WxAHIJv09Dn+M0uHnJEfHC3Z0TUl+ktpD6hcsKrrv
EkfeQXhJ5x0PZ47jfQXQWsyovGC6UpxAcuk+K6LzbnXI0kc8vUMDhk4QpoVruNL0RQFJwtu05bU3
zRY2PN7ZSHtQzGsJ+LpzOZehziHaNlnUmU2tyy1a8oV37cqxbi/X7jCt+VoJakxbOC/5xhfpXH7p
8Huo/eVdinmttcvT0FKgboTHgXef+iTTXbqX7sAzgSwOIyXySf65Gz47yU5vhOCVW+sc78fkYF6C
4pGcdp4RNFmoq2Q3kA5ysWxIeIhk1wQFQsVKQgsNrZn85m21ImQ30YNwjkaYJt6CAsJerX3pNb5m
Dz2fUsQowBMojnTV+bHcyPRyTGauwp4YbrADqQPHAAsuOy3lNr1Gwxn+A4FMDuU3xfZ0jRUvmbxZ
cwYVH3BF8uonQ2QJJvx6F4IOvC01p+dHhVx6AlkAgx91Pnpl7cz02LxwWx56ugq0AZrUr0t76jrX
KndCRbqQ8KaAKJAOrU3C6RopwHwDmzcxefDJnvR4X8avK8LHxQlXq4coZDZzSDSi7jci2uiAXA+G
Ih6a6wUwnuHm4bc8uFgTZuF7MZ6bT03zF9qjkPTDPchgM3HhwPsGSTPhT5eQTidY9jOy0kVY2Tor
kccfmqcMJTiXOnDlM5ZkVgmhFkmNW77c6RM92Ep3Sx6jwoLDh0NEwkmgMZP7RumuP0vYOvotg6Uh
2SczcVierrqWgPQEZC2hSX1z6gcgHgmEcjPH8UDVfceZzMGqKt+j+jiTKCAXt0alAj9j5g4bjiMI
g1pyrV8b4SlD1Q6SOJad+VVawfn7vtmpWMkGn/QVmor1NUOg3/wmmkdQEOM8dikCmggS2umvoeWn
w4bkFMF8ai/leCZtQF48UhoM+blWv6s5B7ZsG9fe2hA2Y/kj41+sMmwoXsWDp29AvEAiWUl9R+RC
ANQ36UP+Wb/0gJCO7cE6SohmPpGuUv3iVN5yPiVEc7LjXZhtc9mefkonf5t4SbxOm+ZWYGfbdCvD
kqJvpCF3YADNNPaoPaCP/0BFYF7jc/QsiyflNbiFvxxfNRpwtGiugbNIddGjAZbRSAPZKZf4U5Z3
deYo8FCVW50+4tsxyEiy5a9OO2RY1EPOdCc6Q0lU7DfYBb8T+r/NuAtMyAbffCly+N58mKafLt6c
3ar4deZ0qFRI+jiXAk+VmB/gXnlrssfkJ9VdFOIpP29KMEBGrA1ZOtbTyLKiAgnh8eaNg6ffyyZ/
kiikt6TFuNzTVC/hnVkP8KvlYxThN39Pw9PE9fYiJRcNCeJmeMPhJUkkoD2m6bacHxT2HJmPu+uc
Add+nV4rDNpyDdoKXZUzzcSOxqIfMcBAwFx4zXy2HnDoLO27WNJ98rFSavcCaxhmzCesCNzeJ7B2
17JhgrVvzqCjHX5PjYYXWwdwyMqryfKsfZktphE87TkvnQbpfOkJ1ccYe9FMaNFG3nOWVnTfdgwf
T81rJOxa6RbSeXT0yiEpYpcTN/eoUL44aG+nTfxAb184tEAnbfxw/SG1kKivDK3NeNgW6qb6Wd9S
dkoUhKS2sBu3iuGWn3z35qMhenX9hAB9gYr6BG9MXJda6IiUxk2/jU4kCuzrt5rV+6S9dYxu4D8l
5S3xCb9gdJM16P2PXF8t9Lg7hqLrGvWVt8JwZU6SyWf1GtR8fJGCYwAIgOooflqQBeE4dyCTk2N4
txzB4/o/nEx+RnChpT2ynNNyn0cPKlFpfv8SYnun/1b50Y9h3qv34uwmh0GXNiJ5sUAzmSsoxFS2
W/4+Qp4YVnQbF6HRLlmZP3gDSaW9VTwx2UF8EbaFP8BsTE7Sbq5fVOsANOlk/eqvmFndCrZCsrF6
YO0ekIDkBIIw9usXfgb+LT+03xg4sKBk83660AqGhY9oQtlZoofZqgEcsDeGLXGGJU5oeTsI39a4
x+qfZqAvuKeo8Ne3fFupuhvad23cCs6vYWDeuodM7AmM3RJfJ3o5hLWzRuTvfJ5sZeYRL/iKvq3Q
G5ANeqGxb42eaaBt9meRrjtLprzTaivYVzh4NbcPb5xqimPNPv49UuUq46IoTxg7FO70FwKNgud6
TbtwBnZOIX+Cf/BDy5llU4L+Qk/N7qM9Ctphnd8Jjgnp9jM6vGT09IEs0FIBZudW+4gjweuftfcS
eBz5qWXABGhjPpmknuQXkyIFFLoxOuMbLkvOfU4g5PtJ9JDPF/CTRO6MDm+TL6e4NlfGO+qGyEZH
TewSTda2geZLQ+s7eKb1H+4Nu+LEejPeJu6wbngmj4/QRFRSxPw2wnaKDxKbg+Uq44oaFbZ4OtVP
QNMe0ZIw6YgsAA4zEtcaJptbSkoZzFBW77H5IdLxEVtDK/q/6utNSbbgGmUb4E8Nx4HP6SGQbkPw
GG2rzeIvNPE6km3PF0xnIi83YpzDXY3n3VUmh4NbGdw8tbNtxopCZ0dap7sUnyHKCwseZfpMYEu9
nWy/N7bhUQKQjXXuIu3RfbKp6hsJcek3Vv59d4QhXtjivvzt3q2dKLpw+MihhLm35WVrdot95/Ml
yOiJToGr05V6DwUcGI6EuXeXEh+tcBKwNlOc+jYhOdVBgHTnczZD0jynYPDcDH/0XvMJq8VefF2e
VjTGfGimUwvF2I9unOiNdjE3m47jYG+gbDPc4rbY0UzKA8JSLptu+ZJS6jzSLDWrffgUlit5eyUx
GDVJIC4OqeEtc9NdfEEr2ghfdXsI6XwzJM6awxqBOzN32kzJGZcKrA7VwIlBLW53pQuE3Vs46y4a
EabKjvXMoMX8BLtP1l2h2dJ3a3hMzjgah23p5TvhoyUFCgYL9+oPijWwSP22GzdJekCb+SGam/TT
xNpm05PnKEGVytBZ5r0Q6Kw6FVefCZ0Hk5yaBwzPL+We30HAfafVLpv2zOTaCT95bjiY0vprUb8B
e3fGlo78sFlOPGSEF7bytjF4JVLJvEa452Bswrfsh+NDZLXWynYwcNHtWjxL1kray3YIv+C7N6es
O+lX4dk8h0DyvKHf6x9y+p3xuGKMFy9hcshtDIhybDPpAQCQlQ/rIY/IOfztCMy2HJp44Z1IWFV/
Lnn/t1n3tcGNzbcUCnDoRzscHiFTsb1akQ4QXPN0x7Cvfk++RhD+uaNBVufyb1tPByzvMmlHKfHr
bhbiEXkMZqf+DN+SxylzA3jY3UFgr5wwHm/Xo+B7SB1wIjT1RrgwmrrPaLMcMu2FFfUDEWbBgwe/
CEwQvfXkbbqwTj4IMeSvsa0jvwwy/d6nz+VDe+HYi/mRmQW1D0Qg88y5aK75H/GYTN6WzZ7jSvet
XYUZ5EScTutJ5FGVnlIch3N0zoKX2av2efOUdr+hRcBxBQq8eUWv9s+9k/90kf6n52zCnQA7Rmi9
8kd/S5eifCS4Rz/VzXjUZDS2wJ2wUsvDo4q7LHkYsuahsd6F8BxyS9WD3mF8WTXAUlfxs/XKdk52
EFeDL3FhkM94EM0usLasOutMHr/G+jUcSOmItgoUbmShaJ3saTmSMNcOM/bBZ5QpBhoEoFPUoeFQ
HEOD2YDYEO5x/eefVjJXzcf//rgaiDWYr5Kq/tGf1rqwj61YQENIl9ZCMKolzZdc44XuGX52ifU+
kJZScInqPIP2qx64TXqWmUKVykNCOk2CUBY105j3XjZQwlSQp+HTMEAUpW+92Xe4YnT4JmbRe7rS
HCIy4gRkBy17XUEvuIH2U0L4WFKDUc9XJqNHNMU9QFGVz60cuJh/rlZIiQWdN5emeDdxAE96dZJD
BhBp7MoapgAD+jHoyA6LmywRI5H8LMUIk10hmTDQUGZmtRfwgsLMRi44eoPQQFEfOv0q98C7A8Rj
sbbPFkLqM4BODEgrlYUfMRqaDGcFWkBGVVr2Z6yfEep/Ex8jitR8/jUAv7GSF/xuQdtyGT5Pc+Po
AaxsQ4dOUT4k1dcIyVCGSNCo4MARbSz1dMxW82xANLwZejp3aum1BjxG/npxyMRxqzFyl2krrl42
zYMksI5VVfzbGkDWhMpxnM5NNLkVE4wkIqGL+JCtwcjpni4aTyThg71TKDHbbiGtrlo8mhVSJz4i
ouX2mnrVN3QwwGHrqdPr7buxUHdm81WY/BQ3hG7ODwtDnnagEabSChnvVls9yP3wXJvsO5wxgAqy
rHFqaXJDMT8JuLwSttzqhEf0TGItV2lGzKgrVjUTo82eWAT2xu+RmnrehiNAAzP7yBQaZSWMBV5U
JdKt4sA2uZwUc0C+DZn0Eb3bS1Fn/j+vfu1v50vmfxf/HyMTo+2kSeygJtUyZTpuLYB4c3hNI4Sd
T7zXCsRtMZxLyvC+iZymXx2ijwnex6LzF+2pVnO7qlCHSUCbZ/Lt2i8tesYd1GmkLHM6gpKYZLfi
1cd4Kxlf2XI0W45k/Ue0bnV8Xr2RgzwRtYkQKXcswdqSZdxxIS6Tj8kkPzY5lLQXTJA2Al9z0xzj
/jeGCtmga6Dkj1GjlyAkohUSVCWeaan/Jutbm8X/tEP8MfAoY1NOxWBST4PGNZgvu/7Nl/coIe+7
RwaqIHoBGTLhzZZp6ugp6ARmSMNuar8kwgMXcI1KdIzZwtBYFjmgB/Ry//xF/o0BkqHMX77IP6aV
ZaUmRhO2xblt852mp0fRrJhm425H2dCY8WkeodvQo1Iikvny9tRzZww7IjZJaRpk0b9q+ceY7IKM
GLnuSsIqEbkXzBF+8jlrNfefYistlj3wx3pV7TdKbjxOFE6iccsm1cmnF8YwTqv9KAtqVeZZC42f
ahH9OObJnVBjh7aBimpsTkMIUyDZx8QKTWX4GkN/0wm7LNOJdhx+wwQ5AdEuVJtzM72TtL5pxMoL
OuPKnxK1f9E5639/ACBHBXONNvVPuW0k83h2gp4xEtdRL5s85oR7JIaXDITQMvYgdVDGu1oSMEs4
0bqfOSlfOhKgueYCp6VvMgmq4XLJSQWJwtv6ZwaRHg0mwRH4PofDXN9iWug5mo8pu1aM9ZfKVsjc
AwdAUf5r8BlMS3nvx/RxjcyUsZBMYrKbMSBmNPojrsIU/cNVlLDw4EDmOMOg9b3UFFRkNuEgMOKj
JkmnxIKCEadekuBpHSYgz/RNUnMnULINZurAp9zoCKW7Of032frfzl/N/36Qf8wm0rILW0VD/AD0
Ecolu3q2qbHWh2q7n6q9iHpFafmIs4yS4TSQz7u6qOa2+ZeH4f8ppP/3if3vO/lj/IMts00Lw7LO
RFXa6oJn6d6NdnJhhYGXymRvOxIOEQGJ2pQxJy8uOMl8L1FtMUUTkPCMrUkpgjA9Ik2IajAcEH7p
G421iJ1jXxANyQ7GKi/QfFj5NdJ+axzl0hB5loHel0xATPd5dpb0x17cD/J9XQXaeMjnI3vPRjCV
i9C/0JY/TgS3NTSfywyJ14cRIhCyMGIM+Q3/2DOng9+NcFin/qNg1hGln/3cYORHNYL7nBfWRPzL
b/REU+O1SRgn6PLnaFBxXbOAHmJva9VJa2U3p5mNM3dVTlVuRfM9r93OaMhfQwCCcsEA/C1+IvA4
4KOmC7xR1eOcG5jlDU8vHsCUY/TgYuIJLfHBRuHrVOF+DQEtRE2F5+fUdLQowZm2Mu1eKcZmpB3i
unkRJtEOiS/N9cWmSaSUOUjYY0l9JbSWy9PUM3STEeobIwG83HsWiLMGc/my8qyVDLkbJMbwwkmW
WneRJHvgTmmVHwEmpKZQCLRcEJZdLFo1PEajdsCukic07Gl7Vy9x82QuAM/3/IkxVvbKdCKLkpY0
ETDnEh5PyTBNvpbR9iL2zwRk+mu7Oa1+mzV8l5ZtYI5eLRmPIgsAtzZBkq9RcVNYtgkKVT3bdOlb
29567vBrknFY2w0/Ay230bw28aMcPRXKp5qy1c7wu0W2sGbj0GBhhr8IPxJTn0REIf0qxLkdKYtX
0xM1AS5NoIDm+MUUSq6ievEmkhen8imZUvclydKnMHN3FO9RVJzz5hE/Hvs46fLKAGPljqHuSLSn
zl1PYZiUK+YDvq6nxfKMcL7GGq27SWV8M+vnUXytDaj21O4tVkD0BMNJDN1EJxMje9Osm8W+yN+Q
E7OmsKLS/NrJxb5PfuYCSEix5+jFuIkvBmS4jtwpJaNn/Egl2EinXH4XyvxzHNqDUmL4pimPl0mL
li1GEn83NR0CRq2xU/ypI4XVLCOWy0BdBlpt2jKU1q4ujkVm7fVUfk6Y41JFZbP4hTnTL5D2VQSO
R1KxL8XRlSSSSfle8vIxpEW2OEL/W6g8AQyphVeL9VDNtGjhRyO/T+r7mL/HC/dfOumt8bYmQ+ff
q08pPNfW5FRsHVxJ8sDnRhZX29SgH3ayuPH2Z6quLPzNmxdRg3NeD8/9IeSL5FmyFYZulYoZ1BYg
VsctGjO2iEF5BoucNcOTlUXXwkgBp8/jC2iCqlo4VnTPLD80HMBVDUymNshvRLJNNZKr5jan41YD
dDOyx6lgMlonjG1urYY0RCHYkFOn5AWmLLO7WTpMS4au8wAyvmjgvNY0VaQBszBvWaO2R5SnE8Y8
yxmNBsJh0i+zI4pJz2zTIoNAvUGdBgUqb+YeMgo38Bi522BeTfl3pjcEMXb91KPrwm2gyxdoJKm9
DL8JU9oUkZsKmqu58juNihhs3jZ8G8r7pdDPgENzddecZqrX4DSFktMXUJ2E9CLStCBIdSdF+76/
G2Pl5blm6wREc7U7TMk9VJJLq3CLWJXt3Ck1IB1xjf9z6CoiWoVjMCikMjZ2I53ah3jsGD+C3+Vb
HCc64TRZOotSAna2bUFDkwPFL9QTB6+oEEQ+JeK5qnO3Wd7zkZ+PvMGZ9m8knC29vCsFvdxiJrcm
htzEu1bZV6tHzQI0Y9YbyXTj0aT5Nm+z9kMSzU+JYWu60JKCZjNIPci0ijKdrLecUD6+7XW7kzCv
c884dAMGRfQqAgmbNw20Hv4CLT0MbXQi05aRLhUODjCdP80BIlqBk2PMncbqoVoH/qxsLe0eYivb
GlW1X1/ZoLtDdPe/e2n+7nj/q6bij75AOA2mXMaiwPZJb5uZuZkjMkRtKQ58IclC/ceqh7oLoiGM
3wLmCAahscq/KpBQcfzdne2v72V9r3/Rd6Tp2CTCbHEkqK8a1lcBionMzEOeKTLXwWN1UMSO1XDW
BrDN2UFWXYA8qxM7NNwqTlxZ5q31DB5jxsf67Btac1ydnEuU25P5PXJ9ngfdL4hDj+Teb+TvFdsh
cbvii5oZTUz6ZQ6TLZIavFnAJdPpN06huyyYrugmWjMTbhr9eG1zfcWfcE5ojGqE1yVBdzruwx4h
ZGLY62Y3AM0kxg5NN+d4uwB6Su7tEDglBt7Uom2OTjlvkESuYRBm+qZw1uTWc9vSh5A3IkODbiuF
0X1sv/QetUR8yEem+C9T+DHX1FBNf7TGr4ZCLv7SxdnW5Z/ZLK7ELm913pSM3H5pCdyJ73N1tLCN
zZwJkExqLXxNGUiY8hVPRNLW3sA6Ln5y8aP4VoEvBf1tAnwV0cJoJ/TQU+KJtNf5mEtk4I2sgf28
LDxQKnK7ePg1BdMZhgxVxF4az2LyMuLb0+lK6NO1QapgBK/QrJ2yf4AKNeSvFRuMpsEBax1BexeN
D42PWIs4XiXjIKl4xmB8DSgh4uKDDlKBUq6V0RvFOXSQe2ritkB5bjU4dCN4gFejeBdpbqszM2wQ
nowZ5VPGvmJpX2aruUlH77t7TIzFyzPuhMJpzREW3zIkPQYhXFIH0H6CZ1Vfe44AfFGAu4ZtYkiO
gV1CDV9nqN9rh4MKZq9Or2OF/5SxQ5McsXl6XanZgv6lDPecPx5ZFD1cpBZlF1cfMP0CVpeAbrAC
IMAEdxm41u1bBN+6dBekj5xclwRhcqjNp1aRwSy8yREF0TWbaX20xdUczbcaPxkozxEG9rrIwO8v
5Ukf71LRbxLaDKX2ntQfDVMTgYJ5usSvRX4vh8Abkafr5aXuP2fClmNaS2u3qyDpRxqbvSYz9Z5O
Qt76Gg5NOfrtwS2qesscEeADBsmNKUWPMUbKQf41CM2A9llV9yVBJRNrXq4jhenKl6E5iMBStfg5
TJZzHfyYbB68S4AVW4C0dg1+p7agqtRw3HLSbOg6DCzpsEOo/gwLr2J3WRFhMWZFw1AdGetVgC3T
qCEwIcIXVfSBPTJ3aYm8bi2flG8k8qglTyMjfVFjcEZ8UhkS8JxD3m5fJZ7rUut/EXKvFDQzukgA
YTVt2FUwEfLFM9qSXvmvBvAJNXfBAz0GZAP5bdJsW+Nd1BhQs/B0oXNNvXjOnwPlPgg9hhdmWdk2
bxe/o1VcoixVgHnJgGyLxwI0eGZqvjqXW6VpPCn0zMD4NhbkQ/l06MpDLk3QgsIT16tnJbzmuJPK
hcadHH4nvbYnG12YiBKUE/5Pq6ilDamNL3XP9BDRb5W+RCmKGuAPiAWgmGth6LTQzfRu7fbFH6Kg
vpuysW8ALWvUj0RGj2L30ULFL2PNjXpYWtPVLB9HzD0Wnf9l+paalwr0uNqnp6Lhjj54Sm88NgIh
ZpXspIzLMqYEWSZ4hiIfsqJFJKE+D7FXKdVJLeVnGGi2G0QQekEq4IlQen5yPmKz5LyiCcCgA5Zb
PASnmo1Gep/L04PIzU4uP/h1uXtNKoKQtN+JI9nClxeRrENSxiafE2cIT3FOrD3NvtWuDVm46yZH
xO+i0vdYEU/LixC+WcNXw53AQA8f1q/iLLqDvB8R3MrGe4Kvu6OnE0uPQ/fejq2zokbPcynAl/uc
C6oQ1EL/oURjLBmnewiERCzew0zcTt2xqkJvjNjzuH7pFtEg7a/WYYtcxQlY/LHDME8rjWa9pO9i
lg3MKkfCztIriPIxVjFgTbE8zf2BPBzwbDJX1Ux6zWKGwSHVQfAoU4xihRISxTP7+JcNbxUmydwZ
SZxPGsRV+XeoHCHtGbK5AVIM9S/h4tugYMoFsGR8aKlhbWBCL9aTMsh2Bbp94URf6h6XgbpbilfK
USMm3hmMWYGYQ2FAUc++bqV2EE6PoTUxKiLGmxCHihtrac1HY7zP64QtHn3urMOouIuQ+SP8kFEj
cUdTPibrrUwvDTjGuonfcmQ4kljvpfoprSdbDH/mPrklYfMYjV4M1UVlBZvMcfL9pE3vCUPFjEnt
JIs3qYn9Mah9tTs2EfR4ZoyBRMEc3ktYLElD2VgagEBfTfK8xJDB5TpvTX0Jv8/QxS58uYtaTr6B
JlVJil2IyVUcpjfyIcxmvLRd6Bgd4y1FfzFSMrm5YPf7sOZOAVlT4OFAe1ukkN2qE3zVsLnH3X1E
1bbAfixf69sgfRY0NUeOkii4ztQTyFOZkixwZ9emNOcVF2o9J9sL6tsCRi/zxf6CZj0hzqIIsq3A
f5gRoAbBj6p8NaqX5XC9c8uzEv2NOF7kKO0IWJHaUgDSgJlCwJ9gWtHJaLZNdNejV6MeSe7g/t4Z
PvpYYKpcHsPOD/NLA8UqFDtfXeWV5WkmFazCWSmB5xJ1QmmV8BT030rasYxLKIWDnXfXwSCEaIDM
Xny1/V1l4moW+ZmXchSt3hQRy7hfQwq0YwPKEai9gxmGA4qNPN+nSvdiGGSMMY/vCmT4HPQ1v13s
h72lTZ6WTt8QoDbRkB6gHd7CBgdWozEUYbxBk4NEJMaHnfAhzfGtEj6nkahV3SmZRdSthfKJXgjI
YAXf1NjdkqZ2xKAGJz/SzlkVVpZbcbCuAE4xFU7a4vc6TDauAXkXIVsG3sr9QMg/LBrZGUPGQL3K
Gq8t7Xvt0OiIOaPYV0rxualJcq2EXWyBM5liT1mnWHWIPq/d1DQUqkR1FEYIWi06Vv+mCjB2qycK
t5VYPs5O3x+N8GKFlxwwrFYH0CZBgPPiEhvSFFC9FJWdQtCwMhWBT7oJDQSzFrN+zRUkuonNOTCP
HAlBa9oN/g6TYSBU9UG6zSE9IRTgDHriNrA17M2R9bTGeMi67A2mcpbSxQ2QfkuNeeh5hBtU0K1m
1XaHNX0c35IxvijYb5ac1GlUpS2Og6oQkQIH7WswySdMu29hYB7Mvrq1EZFi8vhrFoU3p9IuVOjI
1NotoTE26JU74ERUQ9UfQu2EWnlr1KRsK8BxNQOG8hT4WUWeRBTqdIJ1pv0iuks2itLMHH0pfVV8
tiZm8Am4e0LHKSLtRS7OUV/7af4fAUNV0y+4ArHbFpO+T6i7R3ShAm5diQhWtHejhruZUfsyak4V
qP5UIBVUNx3bzNwYeBeulkS2goZ7HV3oDFO4lEOn6147tCemmPNYcmsdmfB0yxbGh2PVwkUzKFjD
TOcsz85KqD7IuXZJ5n6fDKYtBgsqVa3e6emO6vp5SokGwHqMkFS+jeiWZFua2QpqxTxECwHIeSEe
panHBpnvJKv1hqXflnL9K+ZMkApCkBrjQdN0GN7T8zQbDu5YbmjDaaiZDYf39mZY3MCX/rUpM9p4
79Wof+QS8cE6zwfp8wSvzNI6X7/JPZgvyzh0ZJ5vk6B9KgZsW2GJdIIMZKyRM+lyGdSrjhH4ko0H
fcBcplnXgU2s42EkrtD8lXhuxSawA1pwOal8Zn8VVWovDMOJDqcmFvFrzWSInKPCPKdAsMN9Hd2A
C1cHTGW5oDgAxNfjo9FXk6hmeiO43lEyLiJEnHYYMPBR3C9IaKzxVrGdjzVqtpOo/pjheyym6IaD
LTkIlSgyOCzjk2Z09wWtXzNnvrkIyOduTQXfVs8e5YkhkRouv2m68DeC5gvKQxfwScmEFtA2z0mA
VVMvTjom9ZCxpDUcK6qpHGW0COxHyviRZ0zeSABtURUWVuHoUejTYXofc9r3fB0BYOwq+k0LN88n
GL+zI2MR7TNkEGQxmF2IGVXzQrN6GY5GUB9SIXPiTtpOUXHt8/AFV+JxUK27xkzMzCDRDFwLDT7I
vjKJpywca2VkyIgGSZQp+9+Q7bDviYiXkSxahUI68Wquztwh21VDhSOh5qqdnLgTHYt4eV4qdBey
6gRVtpfFp+k8twm6nnqrxxw8sABKEdRQVr6hI2qKw0TMcHR3j2BYNv7xS91svvwXf7P58WP763Lk
1+Kdf9xcjt3mJdu8vGxe/ONL6/HP48V/uRwvL0d//Uex8SFj2/yyusk2ru+qm3iH+9W+HL/+8x98
/tNgv/iX2uG35dWm9+QaWLotP7HWAsNPfsUnJk6P8iX1hUfT+ek2rVNsAuJWpF/B75/bHZx/B6Xs
IYTn4U8HZHy4Fbon2jLtCZbvNtxglPEt4oF5r51LHgQR1Z1PXb9hu0Wv0z5MPyB5yZ9NDsJ+xTvk
u56YSwI7SYt+grpiHr8IB1geuWKRANV/gQBXmYV9S+8ALJQWuNbG+hgV/qF+E0TEbQ5Edw/VeUSD
w3GwtgBVHmr9qOEaKV2sqsGxOGguvxkmwyZHjlNsW+6SAewMcaSjVPaopF6DJNxFfNcsfiWBVoI4
D1/NtV64ca9weib0IgevkRAGTU8WKXcooPi9FIjgVZSuU5XugwKUdzEvBzWIPPxhtiZ+RyI/vHKq
FunBCNtDz/BUtCyCuBR7EOeDyshWyl6kvrHVHj46cd3MXLX+lo/itg8UJx/eSmTiY9d5Zj3tdLSo
sjZuqoG5Z/l/nJ1Zb6PY1oZ/ERJsYAO38ezYTpzEmW5QpSphnmd+/feQi08pVxSrj9Qtlfqcbgxs
9l7rXe/gzFWUEzbDAJvsCKr8uQXxNQSe6EdAcdrsqMY9n/1Vk/q27laUXAAG6VIAjgf9XnODpayR
SaQ4m/fjS4JXQTx2s3hsVoabkCt2NPkMBre/KuADNN0CDhe0kyk8xIOGnMl+1itosQfy0ieWQ6gu
gKArH94EP8p0X1MczPDccpjYBVBcCX2r2BAMZAp2/9okPGj62G78M1UdAPhtm24i6JKqcshyce0N
uHHDVq7BG/zOWOk+RK2wXAX2R2Pz6ar1VurwC6OTzflsqVNSEfrk8ndT76cn2yT2LMTguSyvy8qf
TQcNOHTA/9JpE+9zvKqzj0Z5UfCQcA4lj29wlxRJUBsDDOXyfYCAwlHdxdioe7uP9lCQJxgc/7lV
0VmQ55NVl8pNE9xT1M7dUtzYLd0yih/SNxk3VJhnOuTJ1L2780FsFNIX9HY51fm+9J8wy11Uo3kU
SsQz1bEr5dAexMrUPlxwmMkjIrAb/ktrWNSmtgTSyQQtnxlgZ+PuMuSkbdVtLHgfsvMWDeG3Vhce
GqBBl/2+VxDSRofa+wM1sV5OZk5l8OjQsxfBEzjI1cj4ophkId5DxEDKACIV1BcYJw/4sJctB4+c
u/XdaPG0aMkidRVBTPDgLfooQMZcvRsMa6F7mKUBr0zlXA0yYkGVN7xtBYUmNPmPTTs7nsQG1hPO
MsBfvEseY92Z4WzG0YNun8pVt6OZobAzVjMCFXD4BRXgOiuFoVUB5Ge0d9VwkqrclCW/Er3l5KDZ
jc8OdW5BVc7gX8S4pdz3RObl1SGVexNRNFnOWF9ddQ3+68bRtR5T77cBF1q7V6Jdj8+hfMbsoE5v
+YOn/dbrcl5C7iOIgkgWtKuvjrz3Q1ywOmPejxaOD5THZCYA2TuUfqnYK+TIRaOCCdsKIBspDc8T
owfHxEPBhdgCNz9dIdiiqrvFUyClhCAJACE3hh5pO2+Gux4rYmg7tvfLi5jkqa42a4LqxS+0eVVM
x4l+HWmnkJO+rTeWM7fihwQsKIYlxSOOjW6Xi5c4ehpAWMz7ekQ5r4bYeAH3AVPpOz86aCqciCbb
hfIhHTgj2RqmdAQE8i5ASpm9D8hFgg6pgiZRtGZzy6wWdaet/f6tV1BcUxaP6SqwRtqet0w+cogv
ibSZtO/B3IcOjxBUJHtM9DQatHKTOcBPA6RycW2lc50hJavyiqqxyX5FsEDpAB6MEmWZNfes1QDO
N4pn20zeLZStIP2wWnHW7V1EZ+Yyx2Ax5T2XA0Y0VoQof4rPWI39a9niry3/KCRh2yipVSzKKynA
hH/57B25j+8osvWY2b3uurOMtrxF5UWIks/MjAwXrwEJrU/SelF79j2inVI+V3DEocC4XcPxYsTV
n2f/kRSYIiTy1icwjxkvMZ3HUXlpYZsZjy3qN989OTQUfadd2bJZpIxJK6jwDdgdEgPFZKRoQc/h
iJqsWbI02UyfiwLXFjuPAabomAW0pYcEHCuWiwDey1PNn/PhpkfMJAhH5un00X2Ay6tBgTXm94X0
5xlnoGs8TYweXFiGMFsaASPkCIUsXypAnJmZV20fXbvitQkfmSNj6CA+Ewty9P5YZ8J3uNZREwmA
nBDpSePc8AD85uCEv1iwPR29T6KIwjGNoXrp3kOII3TUktc+G06eXQeQr5G4eFOaIOFsJJMUDzZt
RFL/HpVuOb1uEffUtR+Du3falDpPR2OHNmN4TV1tm5fjtR2VtzrcJtPMTkw31fFDoaYmjKgQG1t1
YYc9pqCxeWYz0S6ZTX5kGPl06kgoADSAUR4GBkDVRNVDK16aJ/5fq7LCNJN+aSymzo5BU0dZPdyX
+Z1LeN9AHErxiS+VIL6w6tqJphZRKxh6PVcIyUpIxSgbuvdgkg6tw9x5VimGfVNZFIlD49RidmEf
DVHPGebuvYnpodh3Mt2XLK8BMYCfE1AQ7mrnHh7J9RTzEPeSKRznyPg8qC+4gUKDZICB/3AOeyNk
G07ydNZ2+PHg7VLijOiSRlEFchYxcK5sjlSEs+Sr5Km3GaOaIf+73Stz/IoJtlrb3rXDqoiJcipr
qs2IDBoc/Gz+XWIHSnJ9SowutJJE9bZELQX2HY7ItRqg1nouSKUMTJ+TZLy1vPg9G4KNmg8z1023
nWUvpDUcVYmLj2vDhCAAxXT4G6sDmDcpoTrdVQZG1U1h6zmepXhyD3T6efI7DJ7rWFsWRGJWEbdV
tmgwoCFa5YbJ34PpvDg6A7XJQph6wFbnBu4qFmeEQNY6PluCSttCIwfQbxcPeWtht+WiW/C2Xc3K
H4yVmYANAtyTGC+AskciNiIGdpX6MREazQGAMlHB9W+Z2h6afsvA3fhTm1vIJ1dZ2t1owsVqDDYD
zVE44Olit5z3Vn0w0nyuBLAwiH7W/uT+K/JHI9gnqJ16CxoB8dt2G+/b3r0eCT5NixTOMtaHOT3n
m9bt9In31T6xrywE49qB2JWMipU3v/SUalnBPMWi71qBzhmMK8VUV331GPJ1jENDEvBrCiUfluOs
ieOFRgeUO8O6kH8G49Es03vslLIg2MgCEFNN7/zKv+0nrbpfT7xBCwdGBC3KXE0jQsLvsQrZ5cpz
iWunD/ul3IXTyP+Q0e/EBDdMua3VdWnxZSZkjefsSp7iE2dHMz6kaxMEt6Po9O0aggo/rvRArzYT
spTpNhpk7ItGdm4FXHJI2BkIzSoWQ1QuGf0O0WvXUquR813Y9qJ71uLhCoMdYmcIhaiWNPZoHQk3
dok01ef+9ORofyv8fNzqNVbCNXN6WOcyhybq87WwdCfYQY3NbUt3WYH0auLX2L7XWv5moaovYrH3
jGSu5ebNqG5z7Pcnlpewyx0VozXcuB2VOrRQiGJvdkMsmlfiG5RApXp1IiQsyjHPklU5ELSRBRs3
fXXHeSRXehWRMkHxwTWE4x/dkDR1RVvpAfHpwLY6hYMSXdfpdcJiHCUMznDnx+3eq3cS7NUunRu9
OIUCKz8YAUvPhfg7l8OcXacNi9c8usUQbaNohATgBwTzCNt/wrCmLAk8wZHTeOsoMTHxZwzSRquG
jjQrSLJwCW31UKl0HS0s0gVOUGPsNl3vfsgGWReS5r7ABcjvNlXkTJ6dmzizdn2KEautbkYgmTSJ
FkXEZ2QW+8Y1D40raEP4G2jTYQ7F8FRbOdRBXcZZP6/KlaKJGY4bMpr6c//Ve0lgdaW2YG4atXcm
ZnBum92LKF4Mg7/xeSVSA4WFX8UYJTnGVvKaNQjZipKuHRJGFm4N022u1CLamMEUqFs9qn2zK+TG
j5OtWhCxRvXnwtX3rJNs4IijAutOvcd5EQmw3GylxiezNI9jA9AdtnjPqthAxqQYRxsRj3cJhBpf
XFeTgQNnVoThTk5vZwOrTDP/sd135bAbQNbUcVk37hv+SeuspuEIQ+vK0yl1bMzGOD4X/YjwJlKo
z1oE5uprmHYzrfQfpuDKvK5X2cYOT8I7TY7VCRRu2g/sTVcmhwDW4/MoSqjp3tQ+XWROtPHD1uc/
jei7Z+jhDJv6Li2uK4P0H67exccqoSh5FPECn+sBCLonU1G8V2gJZRFveQQKxCM8RZt9XR9hFfl8
X0kY/OoYmNurzCDLKe8StBll+OJ7UD5t7dr0o0cjZekrvsfkukFrhb93QQ7KPB1AcSJaylSvDkZ/
H2DJOwb5RkGMq7dlNc8x4HY7+MD09kXypLevRge+hEdBz3IwH2pUNLoZPVp2/uEUELEGALuwJxru
lXruxmwC2tagm2WGszEVZGq2r3hzM9b8ZYF5BEQWQOoiQBIazhNnou8LXlCAlzzbM9bww4MnwQlk
17INhvWOiIRZ3rSnvA7vZGU+U5Vi78xmbop0H47+by8V+PCbrwXl8Iiek+Z7hDLImKByb7NQrGoF
F738ze/35RSomGmfpYIiE3C0iIiQaAnz+uAVOoQnuMnRuAvy6jn24B/kziJBZ6rveonKzjnoprO1
ujWEkwERK93CArdI9AT+R5u9en3wG5R0MyDjyU31xijUPUlm2bMqmUWo3jVTKJjWH01mQWGvERYW
5OddM8JZxc2DDfXRbJjhtsF155qgcerkjo9gbnQWPZPfdRKOj7gL+u+Qt0fyxG2nAy1jGIl4pO5x
gYKXgbOkzFdMpSXSY8d1F771mIXPRUxGjoRIMV79Yo7ZGWjZoogtnYQNtpF2PHasQxX43TTjt9gc
jxN+NohupVv9ok9JUCm8FT4fKyj8MAKLp4jDMChGQkSUHb0RiggPb3SQKL7vhIZqYqx47SEuSYnZ
qli02QOuVKp7bznZR0z5mGWotKkvDKzMC/fYEPmIeNTmp0+BVIx2DFqqAYVcR+ldkjkdB+OtDJhc
5h1c/sc8C2/zviOS9ZAluEQQQU8LieydCwdjP7OSXVvlnCU8xeRagzqSaa89xg8hgxfOtKsiqxYa
8IGZ++/aUG8KVLft8NQMFHNuj3CbkMTcVPYT2VzBFhgmES5dj4knl4Z8NlqY6wUmJUS6JJpyilBS
uAW62togdyioYwSLT+NwiGhaDdgnkv2RoTVklCUvp9LWwn0qBm42FEswq/lQGgfeHL554bB2w1NR
Hj35yyXDnfB4iyD3WDyqkU/akUD9MRxNHVAVcLaYdqTaW2itPu8NhMQI2NPKuYs47XN0rUmXr1Qd
2bxOf3fvRuNaKPktUvyjP1Zvnu/MQwKDZSUX0v7TDtYVRJ956x46XNYny6WoVXE7yRfYdrdGdZ3V
W8d61oxq7kfVvEO2ReDJtRMNS/pIYKpwnrNwEMFlOn0ha7DAyaG023k3LvZAHMF2qjL6OF/GoUMv
Y9/0ELoc5Ctp7C8Sx9l4NGwqjy/XrBvP7hYu+lCJ4stzoffsdY3qcCaRvNj1bYhjB+qzkC8VPiQi
t77eOMpzz6jVeqvQ9FjtsyYhgzLGsLvfASY8o3EMrfyqc1epQGpFNQ9EnGKL0KJbeY74fEoX20Oo
6Ka4dzJic4d3J74Lomjut0f+OajGossbKA1gntQnUwU/ectJ+A1mB105BIpzc/oMbC2kvmawmaiv
ZjOJhWjg8HjozReZIjKqajIJ05WJ4oNsylnf3gFWJJCKI4CzIu53dUbNDFBkDkcJEG5QgpWvPU14
FE/BbbT7NlVwM8z7ht6m1Rn7/yFckUxFECJ4K3027obxxdKhpohZEwHwtiCFUJTNKbkE2HPKhbQI
pWX04QG99H6/AetJy/VIMlkvJt3FYaI86/k8iZjAafvcBwnwZy0hsUMLK3NZAqRQZita/5YZqGLT
m59FGTB4vlGOfKWpTTS2LzQ11QU9FBPHyCGqULynybCQeQB6/zYgIEGXy0sZKOBDzVmmTHiMIV9a
0KxBmGp65gqzWpXSBQ8xiJeCU7C71zPWoQHpjFQVY4+r50yhBxwoNeMQ3bKN0YA7YzoqgkMSfuTQ
ozqrvdeCYqmgjhGBhXMk/iERMlDwgF69i4Z90E2nGMIfCKQ5wKQLJcJcWm11b+TWvQcNx++S29ws
V9HCgaAIoxdi0Ak0fAAlLcyR82VbWocsxE8EhssAiJPgSRmH2YIOahYaEGHUYOkBymK8aOADF8HA
S0+Goc1DV27a+Do15rUNUBuuY/yIlPeQf89oPmwxL3UQ0Oh0HyXFIU09sofA9KNuMaQwXSJ1Fqfv
OWNDd9lQ0TjVnaRvmzzWLrzMS+/yTCfYtC07bzcmh0Iuo2CfFtsEr3nnOjeh/tJsL70C78OFr+FT
tCMV8OfLi+/M0wkDt4DG8LPS1DP2ZRsCY2uhEe9kcoBMAmgMYMYwPb9pDoPxwGgNX9edxi6xKi1E
JlfNQ0xU6dRWEbV9CwWx02bpXkmx+Np21/3Lz7/ve8ctgSWYVA1NN87TAkQn+f6jQD3yfYLQRU/1
73BXbuTWutHm7kv+VNI7APFt2f9UXKafxIP4Q6fIx2gsxi2Q7zy4Z0Dr06jPi7fko4IAZi9//pXa
tw5q//8r/7HWV/H0dI2+JoZNXcHSh/nrojxH+lb9EvqyNt9zdaeDb2W1fWcPENsm9D899ggqSz/f
CiQAF37Rt8vqyy86E82MvZfiQxZi9s85IVb6ErE3nj4ROAzk38l4HABiG5+sC+v5O+WfrRIMZEpW
lbTOJDKqORZWqo3pQQGWKMZXJTmaJnPN12zqFfKZvORe922cztcrTk/iy2Y41E4SMBQJd0WNlAUq
yrho6bAVtcDrAQA9PdYlXjszS7nVmcjkIcHf8lF08YI3UDNxMkjgavsLgV/f+nx+/Vlne3StmDlP
RxX7vmQ8458s8UGPMs9xcjNHpq30G7ine/iL1US3KuZ92G5+XgP29KzP5Uq2ZTq2plqqbhhn4r3Q
ZiRs6GG+b4Zh2XzEEc4oQIqAn5ZRHp2Mcw0gtZQYXGUQfXS5blSPyYP1ppBA3ot31a/XncRlwqc3
DiACwiCKUfSOmX0XUgca6bsuDZxvhjuCALacI0sC/WJMpXAMg1NoBpj3RG+aBfkQLQPkrkJWK9UK
F049vvS9tTFdF6OayvtlwtgCSAO7TeLr0hTbjLGQq5EY1t4rwfjkCPM97Nhi3HVho23H/Nk1sNiX
wHgpU7HBvHETfMDGcQeBZFPLYekwr2sjsc17/SXIywcmkcSpd5D1kbt3eOlp8ykY3AnCVYyj81Kn
fxZwoh9/fg3fxjd8eQ3nsYhm6PQFKJexxwEMp7YpUpcZAcuBCUVMQBYjJbmvcN6EPVY5K/AqZijU
v2PLT0YXgZgsevj5N323YZk8doeVQYCXoZ+dOvAlIcgaY3xwmWB2o43d8bHK8V5nW0ej1GNQ4UFk
hCmgaMcJsDKBZbQGEUvGENG69pO7n3+R+Gbj+OsXnUmGk6zP87iLrNsCj47yjQbYj3cmTubDWuUb
2dRoX+yj3v0mcaULr8jn7q6MG2TdoK/ytzJS9xF0jfn5vGS2vUJsB/euuaRF/M519uu7PN/e8sB3
sqIw99aQLwp28WjcEkY9D/Wt62zz6Hdi/6GM/vnZfCtLcBxHWlITtiH1s6s6GiG1TDHlXk5dXLdp
omfTj+eqrBYubKhRvrvIlN06xrKCCQQZVe2iMI66UV8RDTWDuEdkr8hI3B13+NQXqpzpNZzzgbJ/
OBnJTduKOdlFGyHeag7IgAZUjveGd+qwn3LSXYNZ/CRy4I+qSXUtlhVVse7ej+BRrfvRNd7Vz/f8
3VfDOaprmtBUoavGWVqNrBKjaZzU2mtip2XdDUqZQ4p9XlAaMwXxBXWccEHBTW8fK8+CMsW1Pjyb
sRqYOPPdhdcUM72gDh9U0EXtgp3Fd/v7X7/v7IC1BtE3RmJIlLGnRC/vy26VDduOeUonEPEyqYLq
PUupSV1zExhojC6dfN+Ubn/9grNVYVqtPpiWHh8c/b2Xr0V814IJwV/DtdX++Pl1WFMdeHaWMNwx
TSGlbmnyXM1M31oSN9tVR4qw0Vt5+fU4xbQtk2JZ+GQkLAlRHwVt2yytofCtBDO4uQpLNlyChhkh
PEv2vQUud8ZjwjcKHt0typfUXkOwl8xm1HmRL2EOkWiGZ6D/QURrppB0ty6CuQEZQpn7w9ykLRXL
iSZ5r8DnIYdJWZAR6aPVq5cwGsJsFbEHoBIn/PgPXKeyR0Y759Dhc/GM9WBsMGvzlGtPnAKQHW8L
HvDzk/quYuVJ2cTgErHlONbZwW85Is+dkSflbxgl4kW7tveE+e2SuxIcb5k/pH9I6givaFhX1kHc
Ghtz0W5R4IwfDA12wW35y5lCjDCzok4A+rywh5nTujh/lUITlipNYDZDnu20+mApsSr76oiTKjFQ
usdwFubLwoMF0s46d1FjIxgtYWu0/KHCjZAiddExF8dwBHcPxhV0ltBiZiokZmUe3qi3THUVdxdp
y6rdTKRgJyPG+CqFL2CtG+5zxPhhS/mBHfAKZymGXGm/sJ0lR/R08XaJXxBoJQzrn9/GdI6d36su
5OTWawhiFs7uldg+GzDUSXadtnIjYiMAA+NXk7iz/+E6jkGKLRbK0tHPrgOXrzd1hetA2YPlBCjN
snS6S64y06ZyfjvchwbJ3rRV+Xmsf6l1dd3JhcPEdYeymMtMtKswOobKLYFtjEQ896WGMfTzrYlv
RHFSNS3HlJSRGscQP+rLRZtSQ51lxukdkZAWO29+mxdzJD96epM9TeQTum/YCy8kLST2JiAQMn+A
y4rilhjSol3F3dQ3guBg7AGh6+dfp33zSKRq43xDprI6Zbj//eusciQT1fYRQqENrbcZZ3JWYZmw
MpulodyoIpszxfLUC32O9k0lICmppWlht2I6n+fDl6eiBFXYY00R7Pp6Nem8wxKy2DjzgqOFJzL0
9Gk2lV4K6vw86r+uAI03IKVBPW/pFi3x2bHDcW8aeRp/3q5amFs5nprsY7JEqAvrTTJ9ML1mhWno
KgzLJ3TRJmFAAXpjw/nt4OERDXJhQyFJTPz73g2zXzj4pdUGX6qxLycjoVn6O6OZ9it9FeEsWToD
ypvu9ufXNn0P/9yGRQwgH6ABw+TsrdlRQPorIoZd3qwoPbNoIZ2Tq8w5u36+0PkGMD0vPn7NMCWL
17DOFm9WyVb3Ky3YRaCBWPt2zhYs6irq3v/rdQRvg3pFVc1p6z/bAJJQUdVcR1Oe0+eGKTYUK4oD
WDAXbEX+We9UQ2zchmA/40+6nKqCL+suMWAZSWlmD/VSbPWlnE3h3OJ5XIRXF3YbcX7mf16KyHJ1
Si3X7c/+8sulXAcCTqTmpM9zIA2ltsryEIVbukwc97esgTOyjxbAGEFJ2VqbSFHIX7GWLUBZcIrN
fVThPUcp7mFyUj/b8YDkBduTRr2wB5wXQue/c7qPL7+zFcEQ2qoR7MAbOKBwCWcACU6YFVtEmz+/
5++ePw/eliYfIAW5erZyRW3EWoUefqeNIZT4ZRi/au3KwhjPR33RTQQzPNq9J88LL2055y0S98kb
pwabPhoDMOzv++wqEbn1mEU70FGZY4ALvNG7J11Wy8+ggHG8bzE6Bkzy2mTd48yj6Ug5DxaxYlU0
LEwU/C3eq4ZnXzj+Ps3b/v6ehSAr3gBF1OgrxflnBhjsRKY7PIw3+pV+82xdvS61q80GxfoqWLVX
7jK+fgo2T7uXw2x2f//nGK5wo1hE/30lWFjUOBbICgeVdlZ7xRki8QCIe8fwePoQOfKZmw8NLU0w
efdeWAvnZwAv5K/Lnd11K6UV2NWY7BgYevpxdJcQkWICDPVHVcz6d3GpK9L+3c64Ivumo6smpkLn
N4gCQMsaDAB2Pls6aXcs83GB6wtNhoKW54R929zocL/pYVulLI+W7GhG4XqdYTqsY7h8sTz47iHY
sF4Mx+Shm+eNmi66DjVJPjw8Pj6Py+zqhvd+58xWi25+OKhXs/WlbenfZ0A7aGuaQZll0g+f7YC+
yE30wF6I4TjcGn2uIe8stOMkFB9R8vQo93T/FzThmQOXXhCxpT/mCQKN6pR1x7jBhqZVt8Pk2N1h
zsxceh5b106fLQZUcshSL3wc5/UTp4LKqzA1U7WEI867d7VMUhKFm3inVUeAFfIvner155X4T7f8
efIQKU5haDiqeV4F9V4ZKXYRRbtRlFeVPE7GVyI4jsOARR1Ylw0CTgUWoUYzlGvh/4q8V8kE2TRf
BixmvfTEyVvjIDNRfH7+bf8e9RN6r9s6CkhaovPXZbAElabkZMS+qUDEEu4/38pN617IsHT+PQe4
Eh8FuLM+7QFnn2PZhVad9I08sD9WXbEestXgfQQU+5NLUo27T94jEB8w+ANynUyV9DZcRJpOkp71
AECLKU0ezGMfLwIbqNSll2ZWUI3INnA4wbd28slRsB/pLOxpZb2LpjR7hvIj0b86lWaAxU9V4zee
5tB6Fgp0JQVWf9unS9seZk5gE5h3q8s7eyJX4vtRBOk6bMPrQD718YOm2YfJ5Qu7MgeXqHx45yDT
uke36yA0Zou+qIiEGjDIZbjbWZM4WXVpwfd1hZAV830GduMNrgKLgqpN6vTmOB8zjrVasBuzXBKk
DB8elqpIcspAnGDrva87zyJKNy1W7XlJEFaSMSrAfUWOR1vbthF5BlAFAjxBPHG0LA45RNgRnbVa
i1nKLPRinyPOi/ppOeMqBjQJ4KAL82wfr3C7SHs9lwe8lPxqr5bO7U3roHPK4XhBW8gOjQ3rc+GM
v1qC/LT+ZEXvM63Gpxu9VBLEG7D9Tl74yv7BfKafxc8R0ynHX5/DtC+FhmyUGt+LNNpVbPKmQcuq
7RtjZQX7stvH4qPR92mTzBXkTiFPvMnC9c/f0jdbn0bhZ9Lw6LTw5lkFIHNXdqx8hnMCrwtjzmih
xgkGX+Gfr/NNlcOdGqZjGHD8qWfPLqSUvqtVRsmeRc5XgV6a8VlKmssW/+YgfvVABuWrm1zY2r/b
Kr5cVZ+Omi/Pt8kDRY9FEk/tLQZQpFxgpUNXcBE606ah0N/1CvdHmSyZi9j/nqN11GnIZlqb2IN5
ks6T5NbAhkr8HnBjYDrEZWsIOSlNHftiUGCtGYoL5dx3N2treEnobFhTkf33zRpYwWJf0MVEMM4w
UswLojkWQYU33MeFl/ndqvl6pbOXGbdxYoetOqVVy623hji/gBe1ArObvYj1cN3ce/NLEXPfXZPm
mMOIQ4/Tb/rCv7zKARlAVjcy3EGiMvo97oS9x18Xbu1zwZ+/R8cSupyaoanH+/syIjXKgMsHsGgJ
XkjvYrTwdbXNpPGn0NEnePhmd3jDQJ0dB7HMYPL5aGqrYppI7ZsqhC2fbhJsLBGJKs4c/auFpZwa
wbeq8XnFD8H7PdWPSb6XbQ7n6ym2H7LqFR/A2UgQqEBDSl3FiZrA8tFsuGbtLGfMDAiWUp8ISosS
agV0C0LwlhFiWINR7BTwNWLtYmGRA73Ud27jQVvHGtxTbK6qZB8Z3oVq9bv1BhppORgUgiGdb17e
0AVEpko+6fQ4jXmGcoJOCTKYJcaFJnVaUP+8FcehFKFM08zzl4+FbuUSlRXtAGTq4MAGYucnRrBD
sedrJib85wX+zZ0JlUYfeA+s75+qXw9Dk2BXJZz6InA+FbwHDCZzkUMAkF241jcLW1DO2Z8thv4P
vOs1ldvUZefvzPwIcpEKMlJN5UpvP0pVv0v8+8q6HaNfWCahvp+r+srFbK5H2Zxs63ZVQiO1a22F
kV0GtTB0xLrGPCwcxrWhl2QMiUMdmKg8obLgLFY/2vgVhLeTEsaFhhL3t65qYwZA011W69gYNmzI
abwNDXUZyPcUX8qxRKHgr8rAZmd7NfAaKvWHAV2GR5B0gYw9S9U7dlRdr68ncKdWsnUZ3/kSkheC
MExkwe2bW5fUEKpDq3eOfaOt9XzcNrK4s7KlOcLqJokrSrYOE5gYMXfqtheKue9OIKHaMBh0zdaF
fo6otk3q91EzRDv0lXrLF4I0kGmg966bR8/dV06z0rG5SpoLW8pnqXy2eP+68Nm+bNWySu3WSHYq
wn0cGdtyrzS4Dsz6J15uYC0Rn4w5ri0XzvZvVzGf5mdrZ3DTf29lhqHiKyNlsIPpJ1Abj+IEJqZV
p4sg4nQH53eI/Qv0AwcWmaqenQdROjpWpeifYDV6D4Nkp3v7ofX3F9G37+4J4R7NoS0dAUz69z1h
pafJQdc/QVIMgQcuReBrUEHhuoT0iwl4+eeuSAKlLAIhN8V05H85cZoWsabuA1PjXTslrY9rNvKq
wBTDQoaymniTLZp2PNPxv16EEIJSHL+HVcJJWB0R8uCGo7D2LzG8vn3aFiWbAfqI89H0jL78LjPp
66hoeQam48wwu5wI8mTHNSBFkII7Y/PzBvXt+qVChM3lqDz78/lTFQduJlLEGC5TOH87hdVTW4RM
b23sx+V7ad+SE4922MOe9sK1pzV6/g4Ys+iGDv1nqt//vtcm6PXCTDH/NBA6E4yHP2KHG8mR8aSB
T3GVLFuCZph1YYFzlYj/fsIxKQaIMnnalvMJnnx50q2uAFniX7KjAmC1BfFkxljw+V6cw3x3n1+v
dPZO01YNk9pmDsOJg8SbSM6AwVi8NcS+QGOhqb8oASAckWypRpeSQv+hStCGsC+yzHnOYAvn5A3P
6OPSKBLCXYwFZuqWBRtvdOHO0OzD5B4pV31r3qCcMPEQNw7wQiMaXttjQBNre3x99KXZl8gyD5OH
T4delDG17e0U4nLa+JHgZT1rFk3RXVgf320HX3/42WNT69H1VFdFkgzRF6qWvwWd5PSyL23ixjcN
5F+P6GwTjwzXSxs1DHaT8QVzueOAB62FfB6O9sqO1m4TrGXts0rbu2GR9+kBX5ZD2SXzgLk1IQd9
kq/wDmBOOguUYWbjczC8GAl+xqiyJndtVwv3nK+NrOdTD5wz1E6Uk4FxlxX7xwiN+yjxD0hPmqwO
1egcJmGTdxF5/W53oSOlwAZgmsaPf39xg6+ZI4UHa554EPY7+Nd85tTaWn9E4vM/fN9fr3YGfvtR
oxJ4oIaMOVfiFFsoadhXgm6tD9BsZ4rVEvC3ypAK9NHk/3T98/X/Yat+rnzhMP0SnJSQDP++Wy3o
ElHanJEBHnRYKdKLNjgu9lslHGY+boodeGcSoAHA2b3F0KQRWODcOjhTOw9Q+JX6LbPfEWSVGG1Y
lG2tj291zCiagthidOiTbuaA1MjiEgr43Ysy2JZ0VQJN6XLaUr5sTkqlE+jginCXM1F3dy5fHP0e
e4QBKf/iPPqbClx8vdrZRlwHGUrvwE12AKOgWuDg/WTIr24TvoFGvuZecOHblv+evyadNFgN571m
cgL8fYNJGw5OJc1oFxlHWJ+hdUTRaOKwjdP0UsvA/tqlRjh4t4r4hLJorbuYhljvRuhCXIEuIyw0
58F1yomd34Y+wkfjpBiwe4CwwdSsSY+H6bAPPHZsCv5C9o5DYZm/m9sxtdG14gCC3yeMJlq3qlvJ
RiJmgwHSnVS0WygLNHQRrh+tq+7Dwbg+jx4pZlNUXD0SraA5qsFb6sOM/JWZaDWM8AbX6zi9FI8h
7H8x8+lZ0YbRiFGDGWevRxXISgwtjcl6VuFrmbtC709JUJNZ6ywjg0y3TjlOzyZ4B1uedwbZRVqx
wVFnmyJq9dd21a2rwSAWXO6QVbZwXyyhbDQMFXq7WsXenSweg/Fk8QgYT+FFPgiFiBAXWQehXp6O
43UBhQP1mY0gTf0oa2wqpYJ7EB9GDeTB2GjAdCmKj7GG0BndShIpfyI81ISHGbd924WPxHJ6Vy2q
jVD8mlrKkvQaA/GuAXI6uXvXWn2tNei4P0TwG0kGvsfB3h/f0zxAMZjNrMLcdPKlw8i9wpM9SK8H
8ppagSrk/wg7ryVHtaVbP5EicAJ0i6TyJQlvbghAIO/w8PTno8/Nv3vvWCu6ukoWM2fOzJxpxgBQ
YCQw/ZgsGLhT06dHwVcOszeYaeh5AV8MYMD68H4C0vwG1oBM/cP5Ir0/6RGbYqjjXVjXugK2H+Hf
61dZm9RXAtlqdsNWoU30tlEVwnQaaJyWCNcqQczbmHVNph+AVGi/DvdC1PD02a1Cd92SVKDgQpRc
bDtelY4w6gqkYOfkjnszzik9ei1PID+cK/Aj1I87/U+saqR9dp9/Ps/39QXGFihidtfmQ20W7xP1
Q0OZxIwkJcDKOrwK09BdGUYV/vibrIFE894Qkn+cv0HAM+oeNHIM9It6shkRv4F5buLFUgRgtdGB
g2hk2g7BDX8uBCCyDu8LcKyntsYpyjHJd9XQAXq7fhAarVrtd5CoQSqxaxfhsi1pMhTPxI1FlWaX
OpvdYaadvUDhOig/9UvCgyZEJh827ZymyImRmDYz8GQgKr22zVqCeYYcWE1dQvuUoWLR6SdT12fp
YpbwYR6f3ceJaDTxn6tGvakIaMEf0t6kOSxgElI/atpuHotTcJj6o/X+qzsMBFTHtBxOH2F3P/w+
dIArevV9qG8f9HXSDAIG6xRkjV90uIEM+XEDUlYBq24ifiAFvarZbNz1Fy4PREWkf0RgaKayPMg+
nuzmWjGSQYIB8fJTJYBD/HgGslCr3r7KJ4x2B9DTUElfyuxLk74W0hePD83XDNWFhv+coL+Hpl2W
FPkf+oL6f3Bq3YUIQHgN0kj8MSdl/mTbX4ogcEGdfAxBanjV33FPlWYL3v+tpZ8OCZL1QmmSdmbO
hdn6odW7fzaZ/yPSSXGKpMJCgsPIn79UTT3vzod6qB+Tq3oB3hFEo9p4PN8nUpFbXBDsXMABqMN+
BIYk1Xd3gso7ofP++TL+2x7NqdCWp8gTBawkwv7TOIAYH587+XC1yxOAZEbMKngDYnqEhFB5vv/z
uf5H6ICTUSQFsPxC1ed/LNX/MbVi2QyL0/F4teWsWSyxLFYHJyGAw0ArG+pmDP/5fP9VICUSIset
VYS5Li9gB/nLtDeHXqcsQx7NdjcHg37dgKRkqAT38PeM+dt9C7u1OstU0EWua6DB+4+bPVs1/jFf
nHZAWlJI8S87IfG/vY3/vKS/Zr2rWnAx1MsdrkDUYAXjKWEdrMmkA0fQaHQWBrqdjeh51ShHQGJ+
j6yG56x+uwCciA0l6jBo8eqfh+p/bE65rikLSEHJXKIw7z/lAKYevRnup6M9Bqeip9WWuljwAK4r
UNg2dK01tXEN/vmc/0v0mBYS5hAZaQjEf54Sa3o7HehS3txusBYsJfVNmFMRtb6VpkrR6b+lTv5U
YfznHnhKm1AKoZOJZCP61/nEeH6m66DsqadfUrDevL9U4n+EyYw5RppOeOiJ4vfz7a3+AczkWq1+
K7Aehvd+3/IRip1/TrcPzX/1DjzSVLqjh6q3Q7O8Sl/1xZ+X2WH0YUQrHwWNVxJMzA8H1dwat/sb
/OyD/oVNh5D1RmP7Of3noSSmymD9fXNTYYVKRldWiLn/NZj94iz0MHJMXDwgpNDqIcPBjsEypBLM
LbjU6fWNAcHTgA6eQGa19z5OuseOqsEOQOUHIfHrE4pJNY1vmxPkZe0LCtg3TR/fZQK2oO92KIf4
HaiC5WtmD9q3+tzPH9saJu67IEIVtmxP7gPuEpyiN135omtlpoIp+3Ukry8dwTICJLI5v4ubrv7V
46Js0GxI2WXxOcTU6NH8PUB8e4BBnb8HfNDbCA8d2F/YVTy/M2b6ROOf2NG+dafE8h1iZhkkOfFe
3G8FiJyrCzZsaB80mLKNVR39BebsDEsuv2tKcJ7Lb+2J8DolyOc+QsoItXSA6U15WAJsAquvPn29
gAgum6hugR4laUwXN5Cbr7dTuf7XXRtxtr9mTUIcicRLBKA0XaJk8T9njfzP+ai31cwRTE8z1Pe3
SPsAUNAFxXVNz7b6BmMNL8emZnin49L8OJrFHrX03a6+4dAlRGx8fDxNUuPvV7f4BiTjaPz+1j8P
I2iD7++P5nu/lz8bo7jY5sf3xVh9A8NgxF8j7UCVB0jcCoa15gOv65faMDpnYfGEw+AT8DfJeGwi
KFABIVsPS/ruQX36iLvV76MytkC4n5YLA6aNUPugm5tK04n/adVtcOEBwTHmuuH0qWUd5U8A3mbr
y68l7cYN0JGL60oz+6WfwfJjaBZsnSmuqqGuFi5c6uBqGXQIK7v+A1Q047rtPxYWjNvr1/K47XEj
DLAA8888dm5L6+bm57T+lnZ59UbYeznL35fro7GchUVy/hD0jzKhuXl32CfJZu4myhsMvEEow9H7
Fb5+Nl9fxWH18jvj67ZyhQ93s9a36+btBW0LfOmQ79DE+hX+HG+f1eqn9hIgoCOi8v2yjo6GCjcp
z+AB714wRmO/uo999Q1K2M03V8cv977+UhfvmzOsuzgWIQ/Xj7fBeL4X11/oXN/3/7IFl/9Wp5Ms
kRAm8sSGjAD9XyGAtjrNyqZpKxe0rqVoCMuX8T1bfTPZn7evqXEaFHKwWcDOPDAdl/ej7d83zzWs
B2s2b6SRd8/3eHP95Qpxmqrv4+/ju/qXi/xTBvV/1dSfi1zIBJ7xA8jV/7UXfcStWmld2/4AGrQ4
rFoQq3KBbdKwujWfcUsb/rIBFgWQO0hv4bH4lw5thSjcfy+5OWemtJX4OimpaRj/jw9Szw71ZV5K
4gcw2ocE/sU46rdK1IaHVLTrLE6qQokOiRIJ0c0TTKgVhE2/0/bCZuHAMT7u+kCy+MzvyWsK3tXs
uY1BuWd9MG5nTpu1wdyGnBcdxpZssC7+yFqcZTfv5HX+Yq9RiScUVXJKNPuQCGa/vT6MR3rzxhAm
COi53u8BuIbFaN8S0ealOpBt3QUjZOH0wck/+IKlRJLVFDRxjyejz/h+40/3MM+EoknY8W2HpcQp
eqdLrnu1UDwtONKF61bmKbno371zDmt7SFD7StLu+n3vtA4eke4pHiAWL+u8b6xZoBZD3qZVJLlC
zq6echJ/nlb53G/gnPCp1aXVPvaqSPQ5WMRRaEBxCGDTx5537jG4rgb3QHmOTdti2m6PIX5/bx+D
Y6Ynkldxj/QGtQ5X1n4q3rA5h/ewsdodH7YrEsarydCuRgeaKV7eto7gzYLTwRC8xclQPT0H1uAY
nCrjuF/gsFhUvnP1972IJ+tVJmeb/yz83hk29X5Uls3m9HEO9UTxRqfdcQoapOwm0j3c3mHziGZ+
Zda25JbhOWOjuwhgG9GLY6jSw/I0nvsTnAKhDqPJ+rjXpXdY4a6hxPg+GaxzCPD26JSOCCkSTFuc
s92W093YUvI6GKID4Sg0NTOGqnUqq0sGl1GZhhiQJK8xmRDILox2C1APo9IU03vnsLS1g1Fv8c21
4AKMiHEOuS6PO5QKoTjDNou6EcwWoqsJW9AANv28v+5FcD4TGHnP+C2QMwbAlfMV7ofx4fFzX1n1
vjGPdL3ycjGBA+VAJPa2UkxnZniBTbskWsa3uBqlGDwx0CDkfBhitpiE8uJLZhxdNpfNlfOBqZio
fLG0Kb0ZndiDJO12Xwv5JWoY73l6yUWzt2g2or2IYI4nJJ3Klb4SZHjhUDh0gruFxXJI4oKzc6W4
YTIcB7HBUBXc3y1pEqEQlWW9w9KIGXvrW3LNqpza3jo96oZM+RO4zpGWPiIZJ824RLf5Sg9jh755
OYWdod42keYLLi1hR6PLu/wWAYTXuYO7AGLNR24Ft3NplhAoTvUXiENnSS5z6Khe58ppm/YOjFPD
hqVyZwiRTLfeVpbkIXn3/fxn2AguGAsvEyFlSe0qSKkHOoVALDRYF1ZjKp7ugVRFWJqVFB2Zyno/
gZdcjaqa9iR8wlXc23r+0eSDy0orl3Jr1I4WzDPmn9aOB2ipiAmCTJsVaYU9LXaTJnglcsbAzAII
WY5MyCyrEqiHTsjxIlAHiKgNRA2QEC3jRdAeKEBk3KkK5sA8gOa0zS6pgtIryTxCLo5m5PfDQJ85
VXFKkKTOYiVUCbCbPJlWNF1naeMuUgA1opfJxWR405xK8ihV4/LkDDXH2mSNhgzSOYR5GGdaDBBU
xHWa1/t6wnFXqAo2FjbkcFwL5+VaKcwQOQtwzMEtGac1MPuGygj39XFF682kpWCevB7tOO5mezmM
o3F3SVAHXVI70/LguMfwilKRkntIy+4J0dRzlnG9Y6jrXbtdsESerL/jvv2R3+IC8jMk/n57m+YF
P6dKwLIbpgMpkwxWyXl/Gw3GgFvkUhmE6Yd8TUaIQwtO5N2DRaZG09jR8om1cJSihlsFvXHfx4UM
NOi0lKtkkTF/dxgTWuMqQfOyZtBxrirh88ZaYt1y6yJ2gyMd2BTiD3uMG6Af8AYHmjMLF2dD8Y9g
jiWv5BgKxc3vfMU6MVAnL6ZYEkNVB/dAY6t98gBZyw7eozh44/bglVBmMTvRBHBlvXzpd7BmThzx
mgbIen7wFk5X1M4xvCS3FOsTjlvAXhIxuzCw97DbsDxPHh+/5w9bCxVr7nBeXDhP9ZjI2ffLP3OX
0x3KATfIhWvH9SxjZgmaCSbqA0jFw/qVlsEzWCBcfcboas5gjpliCebB16NXirZ7+BevIlS8ZXWy
TLVAzrTPeMnVVEg+YtJm92CK15vTbGQPdM01ZDIZJJgnHMowS39MWW0ylktxiFBLDhjKLwthEjaj
LWy0EFLFLm0z2mkZW6Cu1TAOXzmKofYPfDE9YAMpsmtTYBwPLlpG/zlBkZLuDr/PVA0vuezr4Slf
sCpZBgtCBjlknBpubHBwy1Skdy7v0ysYLdgUGGHBjYuwBHqIe1v6vCKmXY6CQCcNu0t+iFDE4nTq
yqwsrAqGziN7M04G+pb0NmCE6bCVtmevt1/mRMD+3ryfq5UUry7JyKwtbC1onTIEWVX4fYb9fuF3
VgwWlNGgzoS8tKs8vqxa+xH1DKuW3iJs+ZBPC0JwOWBj8lkKqaLWVhKNkdJXpOk5/cu674/7poCC
Qgz4xUSKwRzuDqQN/2bUP7tCHab1zGJGIORp4YZ9UO6r/BoiCcd9Dc2oqyddgsVWPDAZJ7vTot/O
ITmFoEl0r7Z7O8aPqXeom1AqJks1Aa55aF+z/6M0MHxoTKt2Zv4irUyMLUX9k82LnUf+tOGFa8zS
rm10OcP6iCYg3LxrVhpD3eU8u0UM8CWap3PSCsYpGlNkA7YLoOZAw30ZWMQu6lzeI7rtI0AV7sG0
/+Rb4IHbDfi39fRZXpP9y3XT4RaR9jhFr1x8rfkCTCj85hM9rKsMr1tFwwYujGsWe2jwzprGGIug
emC6YVUklzd7W3DveykRZwCRGteQjtzoxT+ULD4y0jamEtEft5kkiMMjy0++cg0x+PUOm5U2XEcp
rxVXwnpMHk2PR/OI9MfyEi3SIZGKuKh3ai7i8QkF8NUBI8n1zIIu0QtMs3viLzwDlXXMeruZxjjA
l3gySSpTghQc99Rjn9CyJceZ7KnivSymIT9hXR3Nl1wgdnu7xo9rptnFz3rkF/fQrS85oyz/goiM
SdbP64MLQIxk87zbXf3YuZxXgn1Onn5s9+Y8GrYvULhy+feUV8HMXUSqfdq3nujhS3QrIVB/xuIA
O/fDEHYNF7RT7S5QMlCWtahGNM1jImTjZjQVZyxGq5peH1g30vaanOA+sqrsjMSAju+PVumNm0uu
26KlZ0dPyHpL/Lp9CvZNMo7JIpq5QqDYQyDYpbfW7dFqcE58TpgJwWjNIinrC6DRY+eYyL9doNtq
qB2Mc2LpztWTHMWW8bVpr40kW9o9MXGOas+tsy9H5/SaipsjvJo/o6nCvZE+cjWUzW53+BkC2WJ0
+Hn6/OKNny68p5o10U/n6JgxnU8q5LbUP/W95rJ5rv1Hjti3vhICEvTnu4Pb+8JOzQh18CeEthQ1
Vz9WV+/uDbtjIlpNIG6GQA/GZLAX3i0EIu/rDG518kwOIegEEivaU4P4+wyd9aaO4K/grVfYe5Qo
1NZhfwkpG+mcave0Ts36xPPKeYWd3Wzvyei13txtnAG3PIsDIPlqS/VJCqkpcfq7xadsErzkx4Xn
ap7MC3btCZN4wuoy4lXQF21yC7ttZaspXfRtUlvibwcISRoTWPJ7t8xHFxwCYVkneiAwzQVYgU+O
wozo/GQdLsj0ilzo2bh8/UiZkrG/P3u1J9ln75wM29FC5CjROKCFpR2IQAdQHA00fSuw6ulPNiA8
txg9hgUmTLD7/Ev0kiDnfSMoQcZGNk+5el5XgWQL2TMpfdnqvQWIrhvZBFrc7hjpyz4OZK+HQtEQ
kyqoE5KfsnfZz93B1tNrRK7lEOrcetBsmy0E6q075qewti5ZG/XdunWBe3iSXU0hxX2hVdBrDsks
ZixhjmSv24/uHOeZWIwHYYic13lnD0zDIdRYEb+l9ZCN47gWMcE4KPs4K606P0bV7urJv6L5LJhQ
PSsTZqlPqn23VX6gqvLqhNmTAkpnj15Vr5XgWpyT1mOW7gnCYwpBT8wkuSbyBrTDpC/6gloiJWvx
1HCVkjg4hEqgZtdEt6WMxUpGVQ2YJa6FCxkLnTeZrea4BkY7zsiatt5hTziPH5Z8wVe4AuVh3IjT
ovuxOHRYwxxNXQgggokU0NI+g48AZ4DPBV3A0Y4JakDPZJPaA+ZfCcpCr9YcqvVmERdty+aQiebE
+EFOyDuFT4tRvHt8AhXDrKE6Au6x4XAle3MwivxzMrJUqp/HJxcjZWPREMJAjwiZjEOHEoHnLumm
b0lBbwkB5+WNSjJ6xqXbNQEFpMLu7A1bdEEg/wqBnj29Mxc0bnhsc25h1xYz91oM2xvuO01r9qVc
gVrLnfwqwQVVzwnaRM+gDNgj5l45W9cJuvLVcrdDudLK6WtCNqCUVPvws1O3c5KX9iuQOShXxM3o
WRNwLlQRckg/nj1ze7MueKcmEGA34T25p1dPQU/NPDQdimcRHX0p01DDi2jI+GZdiMVo3hPVln+n
m8YtcZ7J2Z/O2gRoTtFE3e3VbAiH4IB35XHNzjXhU9yvFHTZwmVwuPKnh3F+fzEWNUdkCQtbPTgj
kueEocLdsKQAVVUci7q4+0xZdky74J6qNgOtooMnCVAcZE2wWdiiCRY9ym+ST79Ccas2r4cSJqMK
VLv1EFJEVNgKtr5HdQ/LYUuNAprVPXKNQzgpxtE6AAfNA9wyVsN1NfPQIz16PJNYzaJ5hsKTMqU/
0iQEYKhm5zSmXlNxJLsvkZqSewENQ9qKJkKznbm6rXDyAV1898cNxirkcn7mljwp9Hhf+08fTcKP
EqLuJUhlSBz/sZZoI0CloaFa3nE3YwdetPScHtO7YECA16fHt+N22PHZ6ccCci/keoJ4f8lB6MZV
wfYAh31wY4dDHoBrXGEGZItDXlMQIPX9uIn3sQMWMBZCmia39K+esKOq91f90feTnbj6+h6SnrRM
J+slWhjxBz6uYqM3S6YC6djLmqH+CLsSV/iV1+nT70IhVH+QOiy4sL2zfnTnhpwDj2kNwQiULYJJ
Ry6Hzg4us7wVtg2P1KfBwx0ZQlSteffxpE38H/r0lvBSSA4aQP4dQlzwn4N7cLmL/ZTM41Lr9I93
wduYyAP3oYb1nwFofRxfB9UdA3cd3tDWkx4v2zfG52rTrT3RnazrlPqLfhrsdnIKm9kHQHZP3Jtx
c4aIyo/3Q4izrztPn/RC7CgKFRsGjBG4j5RD7Beu4hxyYac7EpsDUDdiNhQKfuk0iAQrrt9xOHM5
VLfDlmju6Au4BJNB2eDf5DBUh/GeEzDG4bBjOWweMj4orJpcBiaowglgK4J84jGB8H6bPFLdKVMF
emHMFhVv08biohg6M00tLT6wP50OlPRmJabx5OXi8PdcCoehKzrCZ36t+7TWDTWcPNi5QFSEi5Np
qcBL5sP4sRQ+HyLgJlUAfG0ibz1OxhF6v8kbZucvEdLT0LxevydFZrLBaFx5ChKWyGufngCdNS45
v255jWnkfpH2tBYYZYbvjyRy08JOtNpUJ3XAQIdI9iW/prPNccXccpv8Fi0hBOx2uvlpzKAyneSw
9xkB/nP8Ozs2psKVrZPbhThju96cZETdy+g3DAKLb7I4cdB7PJOy0qukFcr8tBcxxWUyYcU61f6E
asUHKivemBeVQwlEeNkfQpiYL0FnP60FnujoHdnreY0992KI1/ado3mCI+PtXIitJZBiT96OJC1r
S/M6BbLOj1OIPXYuYWkJDm/9MeKQFDuy1+xKK04r+xB0QDkarTlGz6i1BAba1Lw6wt9JL4Galmaf
Az8uuy/7GUEhUeenoNrXEU0MSz3VGVJX8Uv3nt9zwZfS2Z7y0nNUug+2OCMcFQYP8LbwH+qc7kZ3
DFuXTt1FOPjPXHO69EwK+gGmHC+xy+/8fvck5s1HlPSR3vM2POfE/34XIewS7XrmaA4otoJ1zl/+
PacJE6gr+EaeOecpcyWVfE51I2UCyQoaNXou6984bbn8S1a7sQ/AOXuqqMxjX/lzcxBj4BflL7uM
5Lzb6vD74u1xpdOjy7J3eSrmNYOFA1RasgvUwSuU3dEFhQv8/m0clFGzVdKG0bV7PFCGx3ya1W5M
bns6jiDUxqfAB9i0RYyzptploWT3BB9FLl4OdlFFXaHtnzg5eJCtdV0sp6GKMz1YFONiednrOI7x
AdcD3yEOTvvbnubCZvJ8d31S4khfUB72LTzVSzyXIWBTwfEAPrKqXWvKboWnrVIHtMflOIWHTE1H
t/Xw0hPx94ScvXaHrNniDPJ+5yip5vSk2xIhwOFo86lANugTKT0RPSccS8AIv/kUKv4sZJCFtLHH
32Yne3rA9T+L1sOlQmc+cTyQ+rOnBFimQ1hSppeU1uRF3PkPHCE7KtkUTTmCC9hhExFOBgcFLeE+
CJkUxMERd47SNECfAxzSsGUCnlYD91LSs0nAyOKWzGHbSsQJL0nk8KfgGfV5a3Irh/3kohFKzEpc
SCmYPEJ0tl/6t0hhubKsJx8o5jixXadzNlCPTAg1N0aFZdeiCy4wKjIlTBhOzR9njcfXNz17OZPL
Ok0Ra4s4wzSLfyYwqL2+ECdHUiU/oONfMiNycdjTT6zi7HJF/ZqCD17BMRbm61PIsu69sRCCMpma
jtnicDjOd0zuzFHNtmhyvcZiXrzm63uiZOuF2W2nESiTerE8hO3kxbBdLZh1NQC6m6eyh8wqS/ZN
m4b0w7rfVI6Y0HbsdbacNDabm8YehBWUY4J/gW3bL1lJzarMh/R8MYb02K2P+YccUk/2SgnWLcKZ
+KYSF/Iv7ITIT7gV6/IB7Qd1tsYpFTZtePGnxXsia6RadXBKSzZq5iWdh+OuI/nUBuDmO8T/XIU8
mLbvt505t++BBKdcNmYvIgatI2cE5BJYiQqIzy/kAvrgRvDgiFyTRDB091XMbTF7gc9byNmruHnE
TeWsn0KmRNV48kSOf/VIIypdEYx6JAQHCdWOAdTkBG6Arw9qPkLSihD1bPqmxsaNuqtEC3ppAjUa
JaLKI6FTPq8XWibjWPODfsVbn6KiU2j0uOrna70QEDtm/0/4eihEsm+8UiXHev1KCA4uiGQSMucR
5+k45xg8kgMh84tH4LLPpJIEA81Ndh/yGTUas4b7I2z75REm/b0HJI3NGfDYEHEaT8LjuitZfShZ
aNLwjyqcImK29Csy+mhCGrXrsErB7QOIebtwXn7sMh0Ya2+aL1owIi3s0nEXR4pFjam4m+/5mmTF
rrZnejkavGlZk/Tk3ZM4mlKRBOs97oEbIPa6E0xhQ5Yw6szBqlI0dfwNAUPapM8rDVLGNRfgng7n
dlNMQVhtNXQrzX4UMV+Q7SMDb6nurTi641YSliI5Aen3ltTBaM+dcTfaA1fSkS8gUHvysQ5jyPZd
MOtguvSR0LJmX7xrPoaYjXFLeH4w/8TyL97Ff6W1YlTpza+Dgy9mv3OHO1QsIEEJCIpElg8eeVer
dWcOMe1xp1jEhUkyjQxUvx0sOBLFcLbX9iW7AksMCTancsiozPakALh/HQqvZOagEdkZV3az6wAk
xq/LKyJ7R0Pby/vbNCTYs8pfhBVMvA7TEpY5r7DKtGZacKyvZ048/ZrfAelIgSTAYgnpIsSIpueI
Y4oJr5ScIr3mDaEBcjo+a5AfgECfuFvYQL+ZdubHfMpHaM6DpTfd981/+ZwLttGKtVZmndlgSIHx
lB3BOhUjq2vKM5hxIv0SEke5BUyTRgIYSjZvTuq5MyWL1UXAFYl7FAJtDNOSEm0SICxjrDSABhK5
Zil6FPIfydP2g6WY32QBuwJpZmoHiyz/OT/4TdEG8tmYOdOS7LeH5OZLlNoaWKx5uHAWexXxPHmD
2Z7BB4KPYrpJxepJbyO2LjJK/nmxZxKLzuS2bxDBbBahGAqWbLfBpEhe/swpgzpboFB01oxoT2eD
rgDY3d0NnwSMno7ZmDuT8pmy5EJ08FBMhfQbJ4jsEWkiE4C0i3ZnkgVibUbXnHnUnDaMueTbGTqu
KSS+u+aSj1IMT/7cOeedz1I7r/tpAUnWg2I+BI7jWwzRZZqeOr/mZa6FL6ZlWpXC5lE8AzE8uoe0
40D7hfOIl/fJxuLMjBQFaM5tUhhUChYapppoSXQk20RZAMtWShXgbfM+E8zO1EjVH7wmFQkDG7OQ
EVVSxBpxPUak0XDhp8MeI1wjXiBqNMlEM4lnc3qbh72yOkfYABYErs0z71JE8UgmbTVDvTSCMYM3
LG3zh48stu7TbOzerd2aHcuWjMkfp24C+kfsfzh6jffVbInW5aL0LU02JCaUmPPxOr9tLyvBR55r
F+EWnD7Cv2jz1j0FJzCkpqWjCBQW3COA6FW/zfv8kFGkvVVhUfJf4QvvlXuE+aTiESG9dPRmE1P6
tISi0iytGe3cjjK5Rhg8zRu4Ld0Xp+DX5Jrgg41L2cMBZp2KLuzQjd3ZbaT4wmw52N10+KTGdejz
Z4Snm79I3LCiJwc4Griely2luh/7lU0Y8JkzIMDqPCOuW0inuBqdFTl3dgrwl3tD1NfEzrh9POGo
Nl/h6OrpC1RhF3JffFP80RLy7hUul8/zC9+6UC6zreplPxoSgclq3+xw2Ki3H38V/xrVkUjkcHIB
GkelBo4p3FKpKf7WFm6P8nNpGE7R7exu+4xGtzZxPkQP07+rTbqG8Raslmt52FysnnYEAGl1nFzz
aSKYwWt+jfRUdOuIJwgIb+l+Y7em6DbEQntX9aedAGOi+jJpd3fR0F5sXLKBz6jp/bAkoDjdy8De
guHMz3nLzGio76TkAyOLYMyP7SrmJHFKBfI150wSQ6t5rxBhUhjXqEon94OFIKXH6D594uGj+65E
DXmsjKtSIR6JRKddyiVWW07P6kAt0BJNwaPDmPdua/65jUd6BF4qjjQHBfsRWwN24RidfPR7KGz0
iHXCoicMPJm9xZ5EJhDYe9aYBR8py3jK9Y52vxUsLZzUSmeeplzkwsG0sbsIOZf4L0XE/x9S46+a
JUA9ZEnQNI06afWvmqWLfhDnwvX22kHTw7/017sY9lcRLynZexgeLAzU0cHFtFoYEBcZkWZUVMwt
jH7Vr7jqZdSt52/Akq2qJeW0HAFymU+KPaR1tVSXiOAbLS1r6oi2r7UmgutnzNiYvwMHuIzX1yWE
Dgb7jOVpNRjXtWRQNG+4tHGsZMNcfr3vfNLRlEudpxe94BsoqSVJSMOcfr29fa7efldXvnxaLThI
93H/dSFyW7cWKm4pcez9ffm9vxnB954ykE39dl1ejO+BX2f+928t55m9ESL9PK2Pb9e36PIFfvtK
WCrUd4jf43frE46Yfzw/j5/jVDBy+KZyfdv+KLiAKzmdLWfrm3t/0yzCS0ZrOKKhr8h9vcM9+95/
H74O5t2uP05fwFGsiDvNfufQA4hfxw28tet2mZE9Xr9W83dlRXf+p/z19MBNXLcfi7W6Kr+lmQET
5vfjd/ye0nEc5UkLoEfNTRPdruvm977t3sef+w6mP6YBJJ23mSGsKYJ5g3SIqZDW8mr+Jqyn6cHc
LSlJWN94n1kw6r2y1t6mZ7QFwCt9NXK40N5v74/31ztpFd0A4mZ1XB6M/LXUvk8U27U/hw9luaVC
iuE/OlCjGfdP8W1Y3zZP/mIUDFjG3vT34UvcxlH8e/yRvgZzYJ+N1+YKX+Unh+BQ9VabwifUWrWz
JREqOiXdY0YUBiYIYjr89Ma7AdrRG8QPH/o34X5yMIew+ZmZUF9/zdfPb+EzfmuXiuFLn/BJr2HZ
gedrwkF70ji0pfO0WRjgIhNrA4b5yrK7UYSwvOvG4vu8VbblB1HcHQEDdEx1oRNoNc9fe3owSDGw
nYyzE+F62BhvK/C62FjDv8m28LUUhyUhxq9yfVp2b83b5VPfZv3XPKLD/PlRhU883M2DV/q19lX9
dKvivH5+je7x+/ox/EirGGEjS+PM3488V4LWI7Ct0W7j3L8gatzh7WA2VfY0g6n9HHEcqdg38XBf
NtUl7/ff21YhSkCo6f9Rdqa7rWJbu74iJPrmL5PWfZvuD0pWEjDG2Bgw2Fd/HnKks2t5RYmOaten
Xd9eZfo5x3jH26x3a2uhxaQVrXYBO2AkeWXYRvqMD23ePOnTY5TF1yWv9/giuUhIvXbcjtn+o2J6
jbqoGl+jg2cINdrxWZRii2vUhoroGMmYpwoKz2D4ux2rYyleY6u7ZHuO3tfiA/6oW4pCPMxfxp8P
kBrdhM/Z8N53Htuuy08OnytBPXzShNVA5nV4Ky34f9CgRMcbN31SYmeyd5fDgWX36pINGwLk+Gv/
WXbfHz6X0TUS289P0Yh15y6j9ycvIoUqglzqX911KT4LkfAJb6985Jyml+P4duW8UDi4P9PP/xE+
Q+v8a4kcvDn+Q6rM+0Tb4TZz3qpTvq1pyud5mIL5be1Yfm5GxUMSVCgJDHEdJ74WH8ddVITV2InO
3Poqqn+hmRr3XiDD+ejYnKDj05GZKHe8avWmn2tTOUsbfZpXcROAprFiQdaBGeuxNhDh4mZzyU/9
VVIG54Mb7nbuxAQNGGLqrcJnA3cnJ9cXpS94aabvvCTLiH8aRWXImnl5ximRN+8XNc637FRDVtCq
6Ij0ofP/fSP16tqXV5lsHuMI+1jxINc7LaRn4Oiqx750o1/2wekUFy0buPFqGiIhbkkpfN1ayiy+
V5gJpC6DCtk9yae8q7fuEl2KGHhSP3uGOs2qd1MRtHk/vwLfsI8N3ATx+5VlHBWcO7nzQa3Ozc2W
LpMmmd70SUfFdfM4c87whMxCO/3yyn25093vyvjK6CaPWbNN647ufFPy/kYIa72tfVUQwRvtI2LB
4ythsIJY3dgmAdevRsoYWgIt5Jg5iN65t2i/TOLk3XxGoDiRY5QBoWN5mOxvu4gCo37jC6F/XNAF
dmM4iH4XH4KCouXn2/WPY9nwhg76LwW3UoSm997Nt0JqU9VWLhPez8zwHZsdsSZ3CelIG1hXgba2
JYCj9YzffND/keD/30PbWJWhOsMO/e7jsJKqUsivOG5vk2ZSj7K4m2rBYa1Gtp/w+Z7nTi32S60W
oPP77XGqdm4/bvx8mUfOggQweyaFxkgJT/4h/gQNaMfXMctztsLQ4flXwdTwHP95zs7/zvZOtXPb
O0WW2Uq3YcmNK9eaOaIOukAR9Dhe/Ysp8ZdDw/3RTA3RGGaeKoKoO8VYZvdX3UnMbEvZE8SwAeDJ
z+1XtBizjPIgE3sfDo+rBztxEwvF/UPfHu89TcgTVITvmW/Fpl/59Uh7r6KfXxntG7GIwTIr42+H
XQmv/N9rQ2L0iEmrMzlKU7KhXT0ECnBfjIN4KTZP6Wwe3FjVDiIso8mXgCF4Zhm4eu2knsxmIzMS
v6yy375I/z2hu0ejXXWjvDVHe47HRkFodOs3JoFThieZ5JEkCpP65YEAdjZ3a6RZo/Q2aqrRvo+Z
QCHVddTev0qfxN8ipTqFZ9MYJxdgwetgikIijH2KS8chk/aC25zA5igtl1f4mon1clbH/IdsIEtS
hCOtCvkJh/yf77fynVLgv5d3pxSoG+fUEaZDOZaJzkK05cL3qCVX1X2GQJqOpve3Q363b5nYzWiY
CBoOAUF/P2KnOJuOVEndpg/yDcG2bhMxqp8wwHZfS9Gyv1eUCr9c53dL9/8Oipf83wctkm6XIj/u
N7BkOKRBEfLSc2TD75ji+JOrixufm6zq6NfPbfic/vncTJyskWRgFefcLeI7Vb0o8rmCEOA9eVPJ
nc8ZMnXCPgZ0Cx/t82P1tO/GC9RzAYXtbBRVEZFCtLQXL5eIbp79VsmYg/7y/oxQz8j4d6OmMa27
fUw7JWl/bdtsq1dB7TcTfVT7xNyARu8eKgPWLOHJut+d8fiWXBYEeFsd4iWIMbN+1e3Gp8cm3xwv
/ilHU+aiLG2ilH4CSdRhKa2Uo3fNQ6SdFUyEZ3Ou7SNj2Tzgzjw9Unc82OA9xVFkKJrdveqn63p8
Re1sPeyVrdLGxUcyU2c/P/4vS4OfrvjuGehZWloYO6ib3efJ4eMSjZdt8g2dQTw0MmKzurjhxE7p
yqontRHIuUTiIdqxZgehau7i0HgLl+WYknNAcKUIX1uHntOgoZR+WXP+kRAPm5el4BevYkGGXPmu
QMpyW5IKJ+k2D1i7RW+V+LgJKBbjNPj5thjDp/bPbcHsS9ctjmeZdwe6VEaDlwAlJD4JFFTUCGd3
+tKtXpLRm7IxiQKP0aM921LI6OsSYYl5ENnaSsQfRG6QcC6fpvuI6MAKJm7CJhGtpWfK9Bt/l9NP
6b2uCaPzMpPWPHOjG2/zKvt4v61/uQzzu0/MYi3BAxwTYpS9f3/d6bnJrYNyvc6dSAvasJmDPLSs
XbkoEy+/zAh5hFOqku8yLT9PY1QQmUqOT3Ar3YsTqPbkdA41aWwwOd6H3T7SZSTUJcp7QkSmpROe
dMEXAqjeuQ0ZMkzMJXf3mWz3RAQvsrCMzU/54IGearVPJkW+zYDKARKIIC1FNWbe/OAEO9rfK9YP
HpoB/TWJy7Vcu+1Mnso0zCtJhsy9byeH3jtG6aP2tDcBwdubMCEqwgfTsCGJikuoXcdpOk+KWKOd
VuiXUk/Nrm6fz6VmdiJvWQ0uN6+QMBAZPGrVNLrtgozmqJ5eigmZOOZwhvy4k3n2TuwsmH/e7TRq
CW0qhEJa+hXfQE/6wCLhwEMnHlciXzngVw54ZiTCADDb47rj3xQ/NcWZfOXWy1i0SQQ5+5c6tE7e
blmH2rhm4k1TN/Bj9x83RUA0zDD2hTnkrLrnE8AQsWMSV+cetul0F1Yja9VNVR96ZwhjlA5y8FUg
hdrHrWxYpmVSqKGDkpOOm+aO5dt2SWWd2+8XdDHkmzezgsW9CmXMzSjvsAPZqvxX7dXOx/2bYY56
BLqgImsdLk7uKXrY9uG1D0tjyqVmb1Ltkop+whrh4wZnZC8AfrNl+oeU5lNJ2IzfWVFmC3mdviSl
OO+C3X5mFFN+6nTzZJ50SQIHbAs7wKDI1UbpEBV0WpLrOjqtjvGOoXk2o0PBLiN1XBWYheHOPhxi
aE7IsUUtIdoV+zVOwudeGJw6o9GRObemzLH1p2YEGwunrQ2sxtCi2Mnplav58Xn3ZKACsoemCOjZ
EZdlFeDliRD69KHF1zcizpfy24Eco5NnzoyF9EzIsQkU1BP9J8gyzvooVVY6BruUnC/5B3MSWAqF
X55Fw+d/XkrNxLi9qOSsNyMDlfTZa1WvOHjXiTbSY2mVsp6fcbkje8bHCIkV89CJ9o+0TJ5OA0Uz
R3VZBbhhGaid0/Da4pQS15hwGX5hjutCEFAMdw4Cy/CEeSGObrFyRsc5eLbzXM2N1yQhQMPtoENn
qF9g4aqZBz8ZVvAiDbHkweIfamHUTMvVfgPEpsfQwewJQ36IMNOSkA9R21DZBZ+mwdqNX4tJFrjn
NF7+IcXd+ORl0+GfpehwnUhSdLmODv1n3kflLSQuKEEb9QL0XdVhWU3qPOjYsLsAwuotGyV4nBhi
n4tsu1uf4X9s+84t/yD+NFKvee4d93INjJbwYvfwVm57zUXPaL+kn5dWMNo92oIowHPANOP6yM6f
EIJtRX2/PhjB+akCRiim8iydJUt1WbITDwA/mlv4F/KbnAiLJckS1dVlDlbPrq9SbBJJOLs92VB+
u7UB9b9lBo+yJQ9PZJ1AMFlcVibU3MsSThA8AV4vHtP+D7Mz5i/2uHwlWTdOmFY5APJbJuErdSSv
iiW3DX9bDO0F+WYV5YHiGWCu6TyfELoLe0r1D+Y024/ldlGkn5nNlatjWRF8Z0+9r0x1AK80JgTx
nI50WXT8agruN+5AS37ZFb4rbS2HPsccosPwwf17U9AqJ1HPhlRvK9+Y91/oJ8W2BwTL0MjnHgYf
gCHuhwnS27/tPxxxXbBDCKV2/Y88cMap74DtWeF+QnIn9NR8dB0bNN/5soqOPi4/xrzoXG3Bdvdb
wfK1Y93vzIN9rWLK5O1Y6h0e352y/Jihyd/aEMd0lvFpw5dX+7t9XGwQBSUgoBB2QXlebN6rNFRb
90hqVxpeyvC46IEVi6n5Sxn1bUOP2ZuFabT8jWt0qe26vt7pxIkRcjZ5ccAxOz8/+SzkZj1iZTvB
I8mi1tr8/Cy/k1Rjb/L/DvzVxvwHe6NBvmpOXnaTPSAfZHirIV3PZ9VNJffqzIk+2nWuXY93XXg1
V7U9YoP++RS+ayD+ewZ3FeTBkoy8sTgDgmTphPHze2ssgKfhko+335xK7p0uhgrQkTWMfjWu+x/P
hPNJ104Af5fJpR0QMkd1z2UAC5NDSsa4ZPfXMbb6BRhQv+kLyNqi4MRawwKfuyujzgdF7w9dV207
v32d6/45rmcsHo9s3PwH9uwc2lU/pXx5BIVmvZlWTM69X5u1786DiDhVBQqwLMO+a9a0Foed9Jwd
t6eYdCmvDo8fKXXAs7khkXvLbJldwXj++fl+e/H/OahzZy5ilif8VPadtnkw3GmF1wMhYgazDC2Y
x2HjYo9gOTMaINOtglH0aXnLn0/AGK7q7pMHC7WpYHHWtJx765ZjXVuXXMkOW3l5FRcPg82gjFMA
v+ODxKylXb3II0Zn2KIxANoL/zApLddm6AU9NEOLUxGdDSFfe6BVeGqf0039p3RnuKvnQpooyEdN
6L+g7LLHCIXpYyJA/2m4f/lQvnDnv68Dg0F7AJYUVbdt427pavpEKi/Ksd803jkmCj0Agp7up2Z8
is7+M8cuMStxpcmvcONXu/LTke/em1NlGPXuYO8Wx37ewne3vNvTWQouEJpeDsoosWfHMtRaUb0e
tVFle1CNssHDzX2yWnFj7l1j16n5mYM3lWhaJCa+YqwMTaDkVeSFtsMuvVlV3VYryOUQl8kZ4zG0
hMfP7BB01riGjC9IjFAKQnQDS58kvYfVJ2XxGbdtBRLjpH6tii+BbM2Uq7wF/Dm2TEvkz7h3XSW/
jLUAZ7jjy2FbTa/lirK8pddI8QEbkDrTk2bOeWzVM4Yvz87V63meJ1dzFrrF9zi7uNUf1XyzYY9X
IFTekRAsaLn0u6anQQ29euXbYXt9N0Lz6WJilTdFfpS8Wgf/eBDW6Ljzat6wONfJ2ZVdR5qd1Gla
T3f18rBDf7E7YEeXi7obH7EEKkOrO7gmymSq7B3BqCOI0uoImLSo3yEUSNYjhVNnxI300NiTmxro
l5ldCwi6eQ/8XIQEiuSGpz7CdT0c4yszORreZqjBOkY4yljOhaG5Ctwc7ZcV9h8zT+xoeEvBXHWZ
3ZWu8e/qQK2u9g07nWTzMA2+XlOI1u5mP9qswsp7ZBw4mZWr2cFb7wKC4cbDd/JbXtQX0Prv+/q/
c7irUM5212idbSAKdD3m2Ld4XgTxBxpx4bv+zBAYruzny+X7zwuN+u9CQ54aUXEmMSesN/c2WGmW
Vqd2p3Zz5w/EuOdueXwx/TRCvjljBot7iql9oT1U+RWkkIPXLg6B8yyHGOjFR7+Lft3e/93uGBAQ
CI1nmsyJOXc3Iu8t/XTujHxSnCM+TQzi0hvcTqzeabB7mOUNJhvT7PD28534BtwdjmuTaWJbOnfi
DgiTi3KXFhfJ+lrz9VHlTos/02GIPudFOIQX90OOpS2hNWKmusJZRCPfNdeTiz86uyyd0uLza6Sq
/bKEfoPQc17cC32wcCHg8W4JTW7S8QxGKjOlCHtloh7Gg6F4GZ4R4kBhg1M06ccywrx8fIGG2yyS
Nq6lqNenWjdp9wFeesYJNDnKj2OFENs5lKoiizLgZBhDmOgvGmbVmmdrU6n+5cv6t1D6+9zvigjn
vDfORpp2k0MZgmoTmF1fIuqk3UUovajVX8r8b8AyjAqdwX1YBjIDYf37Q84IFjgmhHcPCPaZxI+d
QLWhK8ExiaRrTHOTX7za+mWz/uYTMowhPgUIm+GWfPeAdsTfqGWTHya8remebKJmXkEAqZjB6v//
RTcvAAWhQsKjgtnP3UolNV1by63RbToBc4KFYiORn6LGwOVyZP3y9L4ZCHA0Q+VQBGYpBA39fTtP
VpIerx1H0xi8xPup5YcjyTPin7+8r/7lbun76zB3Q4CyMJLOOe4HIyesEwqgd8C2QwRmYy8gQpD0
DvJRLaoACS9tlxzBenpoJg+j22+u0t+8r3+dyfC//6e1SBrrUpy0c70FG6K4OlOXjFUiairvz2EK
x3qkQWHI/RKewc/34LtC6b9H/nqz/3PkWm0z6XKkyK/zx6TXAvxAdme+Wq9pgz830+sAADayQm8O
/nTz9S5oD9P6t+gCQ+cC/3kUOBQO1bZJdtndo5D17FJqF2N4FIQhC/Rgb43HeM9vng9jMt6xRQuu
K2bO4fXgt6MmeEiWeB54lbhEyaR42010r/IOdMIzREt7muENhr9P7OdxMk8XvX9294ETb6uYi5tm
I2YDEP1+w8y/GGr/XgZbCLGY+IPd0yEc2TGv7ZFh8zUhi9DDGl++envaQqef9c7Fc2QpuDnzuvfO
LKMHTA2cesz8/tSIRAafUkMjeTaaSGLCm3kSjgt4vlaiP32gezu14wsolIH4C8Ow3tPUtxMkNL3B
j3iUKW4DlcjyL/aoQHlDc3y9iTLFW4+qC8Hn5QG7Z9tqSVAJ6xwu+kqqY70mue32mFK27wh6sryd
/nRSNcG/bTixEZhIfG5hY0+P1HhVsheS4h8hfrZgcjvdP95Gt0bk6UVURXi1Hnf7Ymx3hiD95ShR
8UP1AknOEi8txgZIwS1I9VHW14FsTwx6CEUNc3x+du5hcy49q3hUqgUNvLxrqTblQL8F7fXxWsdV
Q1Cd6V0yniJYOf2q2Gu0RqBcuBD3bEdtPUrBo46jRBs4UghbisHiSZwwpzLBA62yAWyODgc656+R
4okopIbcH6Z+9Xi/n6uVn8IRqgBfe7i2uCVJEP6Mof5cVNXQYBtpLJ9iEMuiKIQGleUCtL6DeXHR
QuRIkG4qJGLOE4QC08QPF+xvrlBuou4Cmrs6ka5tf/54taEkuX/dyBWUZVIubFm9j0PdyTenldJU
3wxj6rEsXuoZYK43f9lABeUvFIzgWog3XtzZZNaIKPNTL/GX4J9j3v+fz+ZrhvjD2Rh3zWt9NSU6
+4NOLq83xvJGTIMhCHMvFtf31ermBlrw5oznLxePe/fnYWDtTfPJwQ2m+/FxtAlWTbQXlJ1IvsNw
tdovY8vPHuUYGfLkJiZJtHBxIowXAE7KUj2xLvp+tRBEN7rrfPkpeZDCHpwyeKhOUJ6YGRtxFiav
v1Suyj/OslTttMeQVFWDCDXFGtay/yyZRX07SXp9qLcAcjMSskQRwsWO6elgxzzVDwhr5E+ml0+3
J+OpD3Clm7CsexnLt+E+QNedFN4NuuYlSrfSzU231+fN2VNia6PFnXjBL15elFHrndy9ty4fM0IV
MYgdpaEdV0w5gV9O0DWvwXaHzSHwuuAvtM/WCBY5pClzsxPDtjz25XggT4CR+6k4erb72k/3AXcr
H9nRaaSCdiY+M2BfwpeyYqeVImswNuuD/gmaHFBjI44BlES4er+8K9/u8P+9h3ddcmsqXWXs2XYU
0qg1Aba06+PKfkhKcDRf7h5+3WK+3e1BNUg2MmSDrNa7+t7Jz+VR1vYgFtfCr63OJw1E6MxUy3Yg
UL22e2hc0lt2PUxvN33VpVHX2pOjmTGr6oSkIuBSPiT490W7LIoa8/SoQuqtHvbc/bIUx0P2Sx30
VVXdf1GWbhErC9lr6BL/ftOw0b0o+6Qqt8DfeJBOnHE7ZUzdjrJFH1xn2VwXyTT3koUdHyYUJ3WM
hfqacbg1S+PLw2kEQREyZh6ZvxS86r+4Nt/Af87sbr+2k1MjaRromBN0H874gLnAKxELkoUVYPt6
+EC1/dn03v7Zsv2BMIuGZ9DJ/bzi/Hp/7sqmc1KpTm7k9VYN7WWxOayai2C/qpbHJSGNy0O4eH5E
OF0xQQseE1ee3BAurK4b0jlK/E22yGJf5KiNlF8qy6/G/YcHd78U5vtdq1VHToz9ecPAVZuTs/DU
x5f53k9HRbAfHaZWQJ0TvDGZAly8jMsAHsqbMb5FHzB5wVAmC4ajXhje+AjF4f24KWbZ6vCOniXM
Q5RtK+itM3dge/Y+cNo490lEhdGKe4l3orjA+rQUNWVB+Evf8Q0C/9fDN+471tq8mlrCx2vUo5LS
sDRM/4Jt7ynsr/41315u8xMA02ujRGyDvzzz4c3659aahqIxYXdI8rtbfY1U4r0k5HDzcPa8i7eb
yZ8vL7eDgKO1j+eZ2PRurMeLBfNJuhMGeq3XQ6xx89nrzHpdn4VmAmlE0S/fqjpc9E/nddez9EeZ
ym/gGVJIVTffwM44O0+725zyKDw5bzcnglhKYZ3jXop3oHPR3BS4T+tPnt2Ojgxpde9aLAHVf75j
36619hAPaNncNhDtv1eRQs/Vuja0y4SaD/+y3Xmh6wNdVFa88sBk7qn5lV41/OT9zbDZJh2DrFZ4
dHcfZno85/JF25fbNmwxRFn0bzJDuwAa/zaPyq3x/vMlftcJD87mRMOb2pDv+PcVWl1/PRdOWW7h
/L+pMakMvwK72m/HuFvxnKaERtfj+jt8Y5K7sQSBwo/nuIkPK/wY+vhWC3lLUTCGKIPcS0CjwIEA
07t4r+BZPIhF3mE4i7PXgYfLq59vwTeuxAwpuN+kqfB1Mq/5+x70/cnWskSVNwfiLN2n1HRfXpRN
zejg5RRP32rhrhAp/HmEf32ljHAPrZg8t6pLWYgATqzTYOm8v0O3uv3y/lnffbEOnZ2lqKo2cGP+
PjPiKY72rTFvm7Gx7gPiZjVNEHTrHurgFjiaUIJTbH9qQdP4Lzg3gPtV4uVkR6pI+fuy4BsZb4JD
GEKaCdxJtnIO1Eb1BD52NclepZeLyDrvMXtl0PucaOJchn5G74K2y6/qSPks3VExgwcxW+d+RJWf
HSmZuujqQgr6hLQ/hkMFkeUc/PxIvq04/nvhdwCN0mu5ec4chJfR2HJb1uWX2PEt3+CvxeM+9mfR
ernkelEs/HxomNnffIGOTLShpZAOSyD63zddJd7L6Y43eTPOmBRCsq1iJNe00ecY9ihiXnnq/DkB
9/u4ZbYj2HUP8C7hIu39fR8hLXFhL/VCQ4MhqHLiGCt+pL1u4h0EdiHXfHwI8+BsL3vITfPcG9xv
XCeH1uhA3yFOMV+rXQw/JjEX8DJQ1rg0JXsi+Lh+NAGepfg9yWvi3LhnO+jxn3P00IR4gSFG65mL
88lvUJSUAq8vSWhtIB1ixXIhdhyg58fnRDg+pMAk3knRrSFGKCiZLUmn0IDJig5VXBvvQ75E/LJO
QxfWyUdxYmTF/wtKFssRPJxbP7mMb8X0ohE8K67Su8oM+ZnRPDW4GZv5mMCmo1jF52ME70chMZRG
TlqZlwj/k+y2wupbqccrGP+XSJrZ3iY205FSxsWB036moe9PPkNLPBpzkSKTEZn34Ry9zYbBimgS
z2aLT57jnbtKu5i07I+jaGpusx2nNI3DqUqzlIoBQyE/WZwUgS/LaufGpHltuJvXI43UY1+FWMj0
EVtL4plS9MG/S4zNERY14MJq5xtM8MBU+MF4E5+H36/5M0k+U+BKoGFlsOpmNsqrSy2IL2p2XLPy
iC/8Zs8z93HsQZSz5pliaEKit+ipWZQIRwckZf7g7XgGC0QN4fWPvAcfBrkCw8vQfsSJxIk7DE8/
pBO/w+joOGFSLWLtGFXTo9gkADb4N9p+ServZYrlvOBFQkMA9HUKuACoQBC3Rvxg5p04DJGJQfUB
QtdAUANOhjDfIoxlSz8K8ueygHJKfhvuEWdbhcct5jVe6sN64yWkxUc15X+9qse9V3gt9+Gou8Fm
c3nMvBjwdA3OYRkhd+/GDdkki3gTXLhNPEMbvc/XAQ7T4eZzb1TYs3v0g0oAJS3eXMYqJCxp3OVj
0OaOoVknVBx06KRgrHWTLCdMKpArb+FMJzYWI+gJPbvxje2WkTbUO511GJsZ3rThH29T4I4CvZxP
VpVi4k8xSVzFt5CmQ/JL0Tc58XGTQojv3o/eEVXUq+/vYqbSo5MLsyifvrbxFc+H4RiNaBe3j/SJ
SxH1uzyxHqIRwiUGyFKc+WJrJy5tDCDGq5IG4uo9W2E2k5bPI1/ae6NUzOqLK163a1bPfCk0/3yI
+CnFBdxIg9cyDdCkabxLrQveYZOVO36Vwi6+rteH9dqMZv6zvcYC2nt+Xa+P9oCz4BKy9z7Vm6cO
dDm3D7d2UFPL7pCxBCpmkAW30MXWx6GZ5WrDXrTPISkGY75o13gMPk5+6Nvu5ZVq/uzOit6baQLy
0s5jiKjDxzLd0Y5BhbJGZ9KEl1706VD86W8n8el4hj6oNBs3Wx7XO2+tjssRQgecAFmVaJFd7BeF
hWkL+WIuimV+wiBtYBekAQLYfeJpvJ3dwM+z6BtF80GLU4RQkywGly67ClYQb10t2GWMY7BbX78k
cZ9STO1ZbuGJYCS2LcLsGrIBRTsvOkpj/qUQ4tVKkeAo+jBVT0pApIT8iA7qhgDJZ78yFh1/HiCH
p6evxqRKVB4x31YSgXyk5ojYKcXPG8++bTX583oWB3lb5UI9j2GV95PWbVHan+fMMht+CMqz11KZ
VOEwWdxb/J9l/XaBOou8H3toUb+hbCpC7piRe53LLLQQnMW7FfM14N3qpvNPUDhABTIzOsIM3p3h
zxGRhir25l10r42Sk88f/eSSitDSZulwFtjz50hub+WEY4M0PnfuelkrIlpHxRbr4VXqcRcuQCTD
XUbW16F3XZ85qRQCHapdNw14gjy5T1C41hypuajyzRL/hHf4IP0lUp7xL3Y+7f30aI5kxZctoiTE
Dq1EHuKegQHAINarTv65Q5DIHOpSClv08+YPBEY+OIWklrWUxEW2tZhIHx/1fH3IkS5FRTdqDwfv
YQifa6Rwr71ckTYBlL5CrWssEOoxycKVMSrMSXKEorpG4Iu/yUEP94rfupn0S0/0LYjvkPutamAE
mvLVsP0HkSJrqCYB/HZjhsvQ3UeexhhqvVkcVS+fdUHjayJKkNMvfq4y9Psyn0RjXTZVwG5UPIp1
ryq4Fc4lP/a5PlaAIXrz0Ul2iO+d0EpIbWj0qDsdxrZCDsngUW+ASu9uDUGIL7W2rCH63nad15za
cC+FvYbhmQF2UFygr8pevQMMZ6uvRi17hN37BsknOQN5Xb+JEzbLxSRDunLi4TsYEBS3at6UGBco
ejPvwWatmriH9vRZ27+Vs//M+u4v+g5HMs63001JTWPW4JCuY6Fd0HWwoFGLJrMTS0Gz1cpgLxe/
1NFDAf/fnsqkuIeMReQQAVIDp/Dvis7Su5vU74kxs5wtYT+UGGdlKqu/YMr3bc7dUe4hJyeV03Ny
644TheWvGaX9lJIqVRf1Ofz55dH+mfmYDoMeRXVMcuuZmn4Nxv/z1nY7qckvClM+NZQ/d+OCsuOA
WP06K+PuEJJ8pC6tWyAjJHaGUcIlDcmwO/hZIQjBwwvg+gjXL75SzPBqn70+yCYW5KNQ479PcFaG
emPCr1EWjjRPbc9WQglfotV1Wnrd3oWgbigEQo+MNsBDeBdAP8Zx77HWKaL+fOAf9kiGEtTwLBFd
OupPoQxNfDAr/CpwG0mcJOYaIYOXcn2kCpBWbYcXlndWwlvx6IyGwY+3Tz34KsSok3zt+JSPK9Z9
r6kfbTY3dPRdSgE8cD/h5tgumk6vQAlSqCKXH65YhrCZ5j6zyceuFAsD4ylsdMZGNinyVRrNgzfr
FB0p1z+Qktu2TygzTJyJvfe1w8bu4NyMqOBuIiAMYcSQCDp9o/h2jGmlPuOndmlc6iE6oGwOrwc7
Pkj5R3cCrbqKAY8RR6uLw+RGbLh7MVwmLuVrg39XH6LTHCkQQ57T+OP8BvaIutpZwB5vPhTdzfz2
zYqrd10HY7uOsdQ4iXqBVwfWHRk0oGmjMgEa9dxdFDiXLi6KECMhCQnCouRkUkK/yLSlZvL5rnLE
6Y/1YxfZGqj17fPs+lfNw0qXS37c4+jL4u3aweBxGzFmPxfxufcv09QMq+A0Q0NGth8THrEstkbj
FWhJHuG4WxxnaeBQsDo/QWeG/3tk37xE1rsRW22MWcCZ5G6XedmwOx8pvUskYVDX9xGCVxtOPE3j
gxPDvEeSgQUO8ohZpbiY0vE0p+ttR2m0sNt3SowyTFtKFK0J8p24IqOd7Ml98vLp2jqyjHlHM7zh
lYx0z/Gvb/YMYf1aHjdb58OGyQ+7ntCBq6cG/OQZEQ5Jn/gNPK0hkUfLgw1kL6guOgFv3oqpQDCg
kLBoESXzxoUT1Z/jPh3ZK7P+ZUH6Z9sZPmCShWDi6oh3NOsOdsGvo1Cqap9sELPOV6ZYYd/iU61R
eHkn7zdCyj+UIROCBfCVZduwhlgu7nAE0ypl077c+k2JHVaHm0I47YP9zAqQsBxs72XvX9B3TFkC
aG+LIIueMUxQxGimepcldjk/r1/qN+sX9FTWL93h4geV1N8Lskqgseb0Wr85Y6PHrLUfQ0lXd6Ja
ahLgECsQ8fL7PV792J6VYUWG9ou5hJAYFKbIhbU+xajOFb4Wv2oCfkQuPJbB+XV7ybwLboZ1UKrk
UQJ/HARyl3IOg48mKO+DYBPQ+1z9Bg3ErLdGu6Uen/aR5TAJ0udpIQ6LKgaZtWnZdI+e76THjsWY
ohdh/zhr9NhmxJTPrhPMg9sqvjZhrwemHNT5+BwtTuPjn6smJMxzzImTBQgj3Vkvjlgg0tzinb13
35C4/B/Ozmy3bWxb109EgH1zK/ZUL1vubgjblVBsRFJsJT39+eh9sRPZiLAPCqsWUnEiipycc4x/
/E15xu6TLcP+dSTOwIW3VQE4e4Rhq6/X+Wb4iDcGvmIMpzV/cfCmYQmY9MnH3Ll2lcqVcHTZQhX1
a5ils3IMhegaMc/FOBzrnYDR+cNS2UQvJizyeM6UJotesBiy5w0tgENEbPaWynaTr6rYGz/2L+IZ
gA2rhqdyL+pLXkoMlKjN59leo/l2TuuGGDuntq/y/AXvJPYeoXNWmb/d66DllV3k89PHBAQ5x49s
XxYuUgQENc+r4wwLCjWhtlfj+UukrjBu0V19yfT4OK942JVD43OcuS+RsFAqzxB+w5OS5+jOjmrQ
lDYBVxGbjRHmH9bmsH1/6T/o9vK1aXrSHSwUydy3QoF1qQCFTuPJiVLx97ocDm0nJmeBaAqvWGRh
crKTVb0w1mXY/lb9yUZPd0WYFLrfhLUnBecgYyDR+kcMWvpVE6q/MU3BFu1TR1Qmu7kroYUipM8l
Yif2Tb9ZXNwCsxbS6HzSWzmSM88Mu8D4grZqwC2Lh6jNNH5tuF2gL4YAJqpbf/36vLP2xlsSXrwq
tHzRE/wjpKxl4aL+d0tXw9IxecW2g0306OHOiAZkDBAt+6mH8PvBnI8PhZt7uFcFQmiFPQKkNji/
6u6/X++7d/EGT21OVX3KDuL5ESYuYCpiPmPOCo4T2qhZ7Om9zUZPhJrCf3OthfSftfj3FXyv92Tw
bAwqREuFA2XeTFnqCqWhSYW40uotQ62UA0fYCPc+5ftikSemCgIVhZw4xAV/LxZN7/Wuhu+wiq9L
I3mbwuwPtEUWMM/pTmmpTAvv7wr278+62cDlQ5+fTkbf7Y2ZEUgwTK/z4374MJ10rzq/IC7b4usv
jWTAdxXLFXN1WApeztCAgHAfFlDQwH9t8YoR/6/sNkp6bgKEdxmZw0Sp+/smNCeR0O+rShh54gqE
vNDRtmU0NL4kLvtsh1Q+WSnDGwdtbt4BiX94ylT0KKC16d+MxP/+6FxPk+F8Ng9k3TwVxjIdGYdv
y+r932tJmpqDm1s/dYaMBUCDiS69Wc3SpU4uYq1TD/ECn1YkH0sz1MUeobNP1vK0yILfeNsIm8y3
gn9/9C36/9UuMcDWMNmA2mXczOuaQrJyQ20JHc7ohn9fz7tCg700t7RVld/h0f38WciseGsQStzy
YYRrYar9JdNXpCNhPnPSNCDe3eW6Mogh0dQ77e83+s1X/WNMhEgqAF25/WqXrLeqTKf+gQ/5JGFB
hkX17GX5CIdbglDxOJvhP2Qz+nbeZa+ZRfkMRkV05/5K4nQH/362lGF/XMbNfi9kzUFqU5TaV9lp
5dfOqRcdV0ReBkKAfipCdPvNHB0YZdZLjL5aiZi6ZJtz+EKBv9e0kFydIsaw6zrBpIPggGsrhRvL
Nv5TGPbazRyxByzMDfVoBpLsZwFee9Hx8fQ5BT6syZN5NlU3eeT3bQbWx8KmBEfoQFMS0LH4FnwE
LgCMMEqH2TvKRU5DYbE1vYHNZsrDJBEEobIyO83j9+gFJE11kOYZ+L0FdWX/N+Rzg2rcEepZ/1FT
PN8b1nybkk4Pk8Ri0TIkFTbV1xv0RzcqxoqettVQrLv8jdRBrQqMoZ1dRC9W3e6yvLQPWfr071dD
+unJ/fGZXyyLPz4zn8pctRqy9eUaXNnZzrYkrrIL87j8UdXsQatnWul2WOpiWa4OdkfWx51LmPbc
28XD8aIpwEaTf9PN/m8k6iVGTJety+vGwnMYbvYIvb58b6TXNInBox9BdHGFGfQ759v3LYmv98cn
35wGp9NZHlp5+uR6OZwexSv1xTy1dmdUGyN3u7qz0/5Qr//9gTf1eoLNiJ7012KdF2qQKNxLqS3D
87lwjeSjHhUn1cuAbdorzf3h4Fwi45ot27HylbRc4rIiz2pZ2CmEHZ7la6gldPJW54I4oUIplwkC
+RrWd4YtUtqYQYqTVJKcn3OJBo95R5kbQWGeQyzjZM0djNaWa20lK6yxLvXHatk2hXfiL++v2sIA
pZWbU1hVj9mRpvnUvaYyRKz2WDObIoTwHK+lkbmn3txZEN/PI04HWbTwRBF145vorzyNStcbRbbW
TiELgQmZpDPXuBMP+41Dx9uGutA0pmxa2LJfbIo/Vn4dF6OIcdh50WLYPVJbYyF9gESyFCZz1Na/
EuOWLXRlMS2+5vMUB601U/pdWT414x3JofXDSvzrYm5W4lkutORyUauFvq8hHY/24PXQaPqniyu6
ZC0jiBqg1igzZYaZMk5vuEbNWv5nzSbbSZi4+BWp9pUTgMRrL/OUYCIgCa7p6I5hm4+CO419Lcza
Jrs2HBUhdg9261y8wR05gzEOJAGboc7jBakvUTsicmhf9SSwC3WRuY0PbZMWBEsWhHSFn3iY3LkG
smd92duir/G7ycM0E+CFtf+9Q3yxeW52iL/uzs1rUx3S6nQdCqqSw87UvAMemOkik/at4JGRlT0K
NJI4LyoBO1Y3/lfHzhjvagYNxkKvaSD35fxSLTr1LU8Cs38l4iV50fVlg1sL+qokymA2i6EMVE0T
RsIG4wF9a5XvqmRfB9dEb1i+JlI09t653F+Mx2Pxcu2Bm/2zfKcONH5aCAbRzmgpDAztvg78P1bl
KT+e0kYEYtUsxvVFCElBjrTPZnEkf1WNZP6pF/WiWTCAw1f9uErmI6GAzCeX+bZcp9EQNEFDB20c
J6OIRJ11c4jHyVJ9pH0PVGcqbgf37Kq0PZyVunf0ar/2L5S2na16VxfkCcOphRlcwsO8WfHLOWhb
9D8PHJtf1P20O7GbYZTm/PtBf6sRKQwtGZBZ5xbg+KLe1IjtWZfzy9D0eyenPMQeYt5ur4GxU5aa
D6cbm1uXefNiXkf46T/8+8Nxeb05iG4//aYGz69Dn3WD1uyll8NGC1QX3fHCeImjdjc1r8aLsL5g
Z3/YHKP6Id+ymT7Egb6GJRCYfj397Lx8GNYaFGPjo1yf9uAU0vNxW6/zN6BOBQPVfAkFX9vmMOku
zvsUgv4L+3gn2yge1iI8zmM0vbnH5cRJmHfzwzqGSgbZNrh4GVzKk1MtJh0pDquzYXUIrOi8RH48
13fHBQ5Z+wtJcsNTwX8lOYJPhOk3y+ZjKM/T9WmeelLImGTRBle3XuXhxUHliaFO4RIC6MLe47U2
Z3UA9KxvhrmyMqkeYde7GeqPyqn9ztNCYAUI3MB9uJ9JoRRSKIUWfhrZ4ro++PzFeI+i9HSp61cx
ZO+TN87P9OoJNxQ01ebjlvrusi0X+rK1e79dqb4QMKH2sRXwJebE6lx0aLoxnYs9zT3b16eR0eWV
v1EOgZIYiJozIN657Fih6X61Y0Gy1nfKpp/rK2Z1S3l35JYEmqOE7Z2t+hv18HaVTB3AH2+o3udq
J+RCvrHyvTzGjpxGkuAIjJtSNxPD8mRfVdnmFwk0/tOxuYcKfCO+3l7AtIX8cQFqJ1VKrZY9NDBO
hfDwUr3VFplQ3QfxlW/t2zUUgZGZQmDTthSfsz0+Me7o81tbiehbAwbvuM88bI22hgcPnGUpR4pT
rnsyjjZHe8f86xGTCls9OEnMiSD5KlIkn+Sx+aGbYfmirdhhnlPbZKjNtMndW5TDtX90XHWT8sMY
SyyTByyBlgJBM+jfbOMVbEobZ6AoM2ZqDkNsjpKnYs80H0sWvBePa3lK+MO7dVbMVjjGB20AG3x9
fOrtxMOPNnu7pzy63WsBcqEkIjBUDH0CT2+OlbKVmiRVtHpzrbZXNZ6dhsQrTxHWtdaR8AQG/ZAk
/73J3NY2tx9504oK7cm0TtW13jTdNs9WRUrN5feq/+9P+TYg/PoYCaY57bzOUPZmJxuOdTkwra02
RrKr6v9Kwsvkdo9kpiwiheEOBFHpTMDg253Pve0mbj/35t2o0tMoXJEhbhqJab05U4QpqSG6KuAm
5pMm926j7C+n5eG8FMkp1YGSL8rx/1g/fl0EwJU4uQgoiniDZ9RJfBrrOik2lkkAIj7v8eVXc7jQ
SN2DNG6bfT6JIhXjOEOT9e9+W219VpQmMTkw1oKHTQF1GZUbFZjpVP7Rr8EdjeUIeJjdecDUA9/O
Ko7IiQOtMgBX9VtobjwJA0tXb/ZI0zLU8NWv3lccssSXp2WyrX61y56CIN02SHi1ef1Qe3nAThuJ
bjI3PMPLNpC/o9EvPaAQ/qQ01zyE/AvL0yZe1HL6L/heu9gGYJQNMot5drUbvM65LgyvdDDL5twq
HAkUB74eL7Y4+13Nli0agQoIVfagwvCO81cs010Zluw8E8JbMuSENImj5ejGfhbGLpySqA0KfqIM
VZDd6TpihoZcL78XrwZ2qmswHcd5dJ6n/Kl6kfmTQ6i+JFTBrhn0ZCEMZhfYAR5n7OtREnDaRA3G
Ec1CtY+u6ZcLdTkVTicqaimYIGWoWXbqQtuiyjrY54DpgaP/noy7scax47CZCysCUqilmzkkkOVI
bXTwNeDewR43z1gQuGcYiOYmDo0V+DHFU2Ifw849UIRfPTLeYSfmPvUjjEX0/J6w6qZdc6+Hua2s
yjkiEwSVonP0jk4BujhGOR5CkxP1KRBwYoQ1HpkzIewdDN32Fw7d1MGpCm/yHIdnWDoc0hYHrRKJ
nmSLc47hVyFsIea0sPZBWiCZw/KlDmCqbWOQMGcnxutR4AZAngsULF/xl6/9V8GNnZCxMMOfKPOo
ITn2az9dF27q5U7F0AO3/4uTvgnIeigYAjG4OEeKTgoaP7cpi11z3bjMrm0xyJ3Gj90jJwIhJD42
4DwZy2dwO/Mh6DOTRkugMB09rvHdxeF7pkIajJ0zPD3BNfiAK9fKH0c5JTy2wTu2Z9gP1VMng7me
Cs2QG0ANcrErjiSdsW9nj068yP1zEDt0ObAg8U6Ybrpb4h5fz5nd28bOchHJcFO5pQxXDOoW8hRn
r8ewdQhTwAxEsw/UQbHd8Pk6dVGO3BdVgWctBI9fs1g7b6JfWcFhccKdUnDw+vOIgXWYZYXxIvaU
VfxYz+VQW7ZeF8QYxxruOUr91jst3NE5+zqlFoU386XL/OjgN20Gja/OcVkJKx/2QQSdZ9a4eUj0
18KIjIioTKhwxCd7/AzXWHkUSnbmUwAxjWXW6FXTlbkxCN80V6Kei2ofESXN4tubaTc+NkhIh3U/
9s+eMVPfplLgGBi40msOy6j2D3Mm9o4+rxwdSI08KxbDJOdo3I7aS5qWwHpbLFGYsZbw+HLPtJpd
iPJrflwf1+M89yBrdTBWWXupN/L4Fep0lVlKhWwZ/Q/FnRVOtuyiZ9hXt8OWPV7BZlqZqz6gRsCH
nWJyd88I5Yu98WfbOG3POLBMbjK095gI/F0oNWVapEWe9XtlhjeSI69qlsX6NIlfKjvuHAUK6uJT
hzw8vVSdS2ZavjE/Jw1bBVNatQ/YHUoPxiNTHirJA5wDJqWYQCR3+p4fd/NJyySKikHbc8ucz6Sh
SrSkLDan61uWvecm9ncGSsThyWPgmrJUp4yuOor1p6r3reZXI7R+1zty0CnzbvzAmg74Jm19KZHv
XBtoyA9HjaFN7lsIXvBDusHnYmPs1eo4Gb67hTOESwq5WRbi2fJ6sOOITXxTPyJBcM9s8WixlnCU
5wobwxBUS9G2wsPy5Ops98j6goNnzaaVl7PPwbt0D2z5cK6h5cXLMgR5sodwDZax4TX0C1d34c0E
vZ8ua1edfUDJ9afdNn5MlgmhohDoHIPobjwMg8y5MGk/85mCK3o1nv4xrW+MXhFCpH92SyikpFMs
060UCLvUv/LXn7x4XkTFtt6n62Td0XyUxBSciCnoOfQAO6f3Z5k/iMGUtzit58RpeQ+hkrFjwfQF
UuGUY8fAZ5+13/nZ0mCfRqyorgTnExd3ZoqZ399ReU8L93Zhm5KOqAU5jYFn6d8LW+1VVTj1RbE5
S7CHa18qyeLC+E7HJkP4/e+a7hvnYXqL0CuicwKPw4z1pifvD3p17sSq32skaPS7Kup3+rsIrjBZ
sVvTwD23n9tQlWedzr6Njy1ujESb+JBuimUWNf72/+eKGLAYGqNlhTCCv7++eNXyZjTVZg8e4ncL
adHDshbcPICuBOuSR8JWumwXRXBedsvaZog7Q+Md5B4jvTsFPVPQnx7GH1dz00Ucytg4Wl3S7tOn
ZoGz3uvFsnvRVd3aMyMaLmetLRLCcV6OK4JS3PIhW+vhVAKN0Zkqodp2D790J7epbhAf1x+5376N
+yQ6clyOziE420ei4YeIGr5zy5X6iWphVbiD+z41U1U4fnbuyPRsxLNPDHAUwv/qHQmKL2zMVYw/
vvBAZYGafJ0gFbYc5GcuR0eEaaNNZDn5Rn3wH+DPFsr3Jajt19h750wlHo0nq/lGeM/X9wecBc9l
VDh4XqOgU7/s/v9oYPPioI3aqeo2Bv6bI5F/R9mcOaXyZFzIw2gkt6mNeXEUozS9zE6lNO/q6GCg
eO32TYOQDlNJMUyOjJZkLNkra2/JsccMioTbEr+Bkz0WhVOfmSCVlKKnEqcD0RvNLDQ6Mfj3WtS/
1+EYWgMfS8o0P/1muzJoo2UWJoTLk5tjmFvDubFPv1PBPZk2wwxy75TEjy9unwfYUsLWONT4e6hI
I17ipwH+G88Zm4+FxVVT3elO8ivZG+7VRkkkLDuivR+OpGPH68MujTE0q38bW9E7bq5LpXcGsEoP
Fp+O4WWo8mNQacigPHCOD78E554/v/y9YcabX9JxM2M8hSv9zVZwkg/VsavYCkwEG+6VjGUR01SK
TRgXPpJf+52R9V4HdnQcbTGnzkJZqtovA60e5g3z8s6w9Quj/3sjxMAJSipiM03VFPMGChnEiyAd
YqvdHGpYT2cVNEjaGm3mTh5lhawFjYJBX5w5OePmWq4fzWoMTVZBLb0rBNjEBV3Q0Hz0xILzDAcc
JSvp/d9L5IsUdnORsoS3lqX+D95ws0F0RW9JA+vncS7iDm7t5LCZol0QAJzunQu39IbJKZvVqOJd
iBsDpc/fO6M8Gqp2up66PeAvrU5nzYz1ZO19Wg4f1b5cwxSl5dtoEz01h+6KMsjUYLaj1oZOOCcq
5S12yrm0HYFhml+dnWzkz+IpCaXdhdm8CILcepQdjuRKkQ6ulHtH+7rV1yBBdjrlclkYoe8mm1vS
9l5NQjYAN3+dMVTpiLqs3ONvHHpJHro4VxzwujudvzR9v9tb/ef3v1kPBz29NInedvvOO0MKwtz0
YZhTf78ObHU54T10V8/SnSH8N6Hb110HsGYzQwKq3g7h+y45a8aVTx1wqZw4y7ZGvtD69M7r/iY/
SY/9W7lO3vRXjeFeMvn6XhAPvrafk7EVW9k0haECh3AS75Aa1L7sXH+PC3LUfPG51G1QMkfdwZ7/
98IEW//hdgEOYarEipHZxf5eLsVR7bvT4RA/Iii1pQfcI4iwOtNZHchkXRsPLx+7MmBhrKYoc8Em
hOszpFx+Bhmb5f7meXIo0hC0hWvvZR3OfvmfnxssNCx3RyQMgj2fA6qeva9eZztkWEE7Cz/98CP8
VZJ04LtQdul5IK3O/M+Ds3n2fz2mM993XzdQvkK/d4oZ0qeLGz5vCme28uEzfAjkkm02i5MHp2Hx
K3x8i/239aNlfy5E2nN892abZLYeXTl6Q4cFGZhukqEWo7JfE9cE3qH9XDo7w33TZlyy5RbAmHha
0mvbeUgYTEiQEir2Yhmvpq4lEGhzMLvFYIrCZo7CaVKKTFFQ/Hk+wfN6+ynzKzQ2nTtbTaubire3
9dX2ZRlm3tuLEm4P0W9y10Yb6w3d1ULBE8lXwO/C5ZfJb2U2N6eB3rYKph+pna09SxfYLqEZtBeL
h38/dDx/7zz0G4yuPasJyujYesScmn9e3t7S2dsTbfsWzQL/4OHyIbon/n8J9DP7gEoS+q9TEp0+
WzCvGGbex5RGMv00T+RMJUOSwwQx+KQoZbPV8wZV3mx9JhJPtRHqvb1QD/NCMKs8U/6DLCHNy8CB
4k3q4hCze66nv3jhIgCe7v5lFi0+p/J6+jsN99cBbMD/XLwfYFwe+N0E2cz2d2T7vzhz/Edots7O
f32eclAQX01hWBG2kM+/fvHHFnCzsTCJIj+Eg8hV8nmb14gfKqYkrcLe/t5jvgioUcLuq0EAjh6d
Lb9B+hif88Qz+y9x7uzT32ho046BgYBMAQR6qIo3fBmpisc807t2H78RaqifXWFeC6FIkRqRIefl
W5LqPmSX/RbloPkfhuxoLeR1EtaizwDpqs1MNl+vs3GU2pg747WHm1bdqW20723GdJWmhA+upJo0
0H9vD1kr1dahqtnXPNkm9A42wds5aJ5VrBGRjU5wHq6mMNbIeNMf+w4dl9MmKJ08lTjNzeUT6zn7
UfIkmqkuEP8zudHT7dXCxEsg2ADJLoC8NtprVUVGvzTzpenqvLY1+sJZS5wNDTrysTt3/8dTwqCh
Eaf6E3z85nvpUnxMulq3sLzRfbysFGdsWZCCLcezCNhSfzG930933rufbiZsya8UKCrfWzCi5fAY
Ugt3qeq6VvT38vrUNHjIzwvxvR2jRvRzOuphVZ63cjuXzS2e130VdtmdL/9TySQbk9cjg1ZLEuWb
5ik7SccGMhklE9UBrm+k/Sna7NKm7klaxvUilROW2JNUNo7REj2a5g8US4bYurq1x9bLT0rBKcZy
dqhwCMr77bm4B4f81CBMHHv4/PJk3XBLH8a4Sy/PJyomkN3elqMXzet3YLQzOpYn3hfSOE5wH7TP
hBQkZdmAAjKlwjBsmYCNPgQGwT27u/SsnzZOKH1gIFhSWupt2wkZ5tAngkQeNyjII1T/+QZ/UIYc
9P8Z5oB31+m0Dm+rGUB+nFlNBEqycVM4tmXcNtJRsziep3ygSQH8/IxHGk3cvxen8kMXY8A+xVgc
ywxejJv9aGyvXX8R1dNGaCOTMN7rXD9EZv1+rMlrMt4UyOnN4eT05f5U7SDod3p0Kb3q4FbGThcf
tEMkmlujfteMjYA8anTzg1dnc3HcNCLyc3dsf8unh5aFrT/++9J/mIbiWfrHpd+UvEKRtU1+pAWQ
emi5BHaSoF5X1Hy4FA3y4HaIhNrkMu8r7zjC9j8vuNf20NEGV4et2XOh/ZtCy31+OmR32BxfbM+b
J8iEBoqRwTWiUbmpR0nJk0+K2jQbU4r6k/hQazA0BTIg2nymp6XXyXROtbZIxYvXD4qLhLyRelfO
TEe6jjiySIRnLMxsXKgZ4tH8AphxgKfI7Aw0cLheV2MhPvUaoRDEhzNsOxpvwlF0rByCeFdFakGa
W9oUswGGU8XW2j+KB2VTHYSgF5Y5qoa6SO1MOP+n9EutIDZUpSXo9bdUZ8c3+92/H9ZPJwopfhOY
NL3V4heP9I/OXz11eVumbD7pINtxEaHKDHvJ2la1YcctNHdLZ96go7zaXUdpWdO9JaY6K5LVBAec
1avbnJ9E7kKjHndXbckAdy5rOL9ujfPZkUTgAr59faw5gYAXR7o64ISWcJiDU1qKe0qh8BvAfOeO
VZG324lgeUyKiBHhsS8UxvZM0pV2UR8M4HahZ+gAf+b8Khib9koz36F2G1lVRdr5BwvEgRdAvaa7
0ZBxe7g3Lf7hzMCPlw2Hf0/DTPXvA3g0jVg5XZsO6ePH5KfN91P6dxxWe3P77yfzjQ1HRQKcBumU
QCyLQ/FmpapmretYfZ02Z3WnYEKavRPiJjC0P8a7hvDnDitxjkqJpGhIgFhdsQmco26YI23uL/fW
yQ+NyeQggxcxbsjY390cUvVRr7t+jNvNUb54pkkTYupobpmTgaRpKtnZLJixTP+TyvhBF4vf0xsR
G+a81zkBzMM8TwkggeemE0Gqn4FZRDB0Pd+VzWlvHSunJbXPFNw2Pz9IWTYn/YmYW9JjivhFTk8o
7kbIcIffRj04UnawhcP21CxNFmdBRsjVEoiKWXbnL9tuto9RYZ7u6i9xhnkJdiBmvOEhacPgY+Xo
WKdLoNHxxfiXnC9+p6JoH9N7UMhPW/ift+zmsEjbtknUrms3NZjsQW7wAqiUeczlNmpjS2pvl7Ix
63Ia0DPdTQbC18z6M3mj7wqwWveIjK87I90fkOUnjwcte1ZaaT+o5ztl5U94CHJtC9YxXlBwMG/m
8+OlNaujYLSbxnrvSm2fF+PLMb4stbrwegw3j5L+oFzJnTw9XY/mw6U8/Z8F1Kx2UkWYnUOOgGF6
W9le0jIdIdVXmzx+qA++dPVwntEunzALFQW2uDLnSK+9f79jxrRqb04DBAgyldeUa6BLN6fsoCan
rs0up02qvQzqfxYzTJgt6jwhG/GXIdAkEWdKu40rvTLr61lhPY/KRh99eXjEDqa/bM1XMdRfUP0Y
fpeF1uT2EFjMJQsnqbwYJCefd2ShsA3+lyEOD+M2qDkufmcf2hZJorY/vF1oH4Qgzx5xU9gKTFBw
+8BqVwAS8/T9UQkSpjWSrTO5y5xeDQ8GQTGB+HYpA/kYSOS+CZgTzI7a7N93R/2hvJpgRYnDEqMm
aqy/N7vqfK3yIm5Pm2tP5vNCo6FPHG2cH+CulEH5qTYzTK46EduLLwsY2dYNR3osKKERIx82MAYN
RrKVV14WhGYZqTQ71vuCGRVN0kC6vKtr+HnY+P3X8aqo5scDwDJ+tgQXBON5J/cEKlHoxAJUo39/
ty8E6PbJ/+93wy317+9mItE8JG122uimaLdplCAaTAy4GMXJ7Q2kPmr5MA1x5HR7NcwdojhCdUVd
cK94gUwVTHw9dzMxH6KY41/qdPuUP0nGa4JywhxEW0mtWXFVwyRJg7SoXLXRg16q34ZR96VjpKek
Z6T7CmgahjNb5HTqF/mvi3mZXUfZUS8NJHK8YSzyZJqLcxByhINWUMlXtzBAJ1QDzvdxJvLBctMi
dI6BWsiybhExx/bljM34iNbOaNeQYivuvAC2Z3BhQgPdhxRVdpMujQ5J7AwWtIyRHgOXjp5QKksb
7uBxE4Bxc7OpztGS4QtBi3dr5Nx2J0sv8lO1uUIebTmjke0n+UcznG3oemJ3Cf/9dL9lKLCbWOpU
pWMdbcJXv3mvC5kZhaQmIzOA9Cl9On/GBMnCB3hUoCRcA/U/MZT8y6LBa6yzrShKQObxRiZNHDeS
O6X8D/TEvy/mph7WMjU5S1U1fXtXPpJ/QU7PLM8JCfNUUA0oHlAirrOTvtQb+983Qp/qkW93/o8b
cYMnmmOr53VajIzClM+LmwYDfKJ4q4BpkBelYJUwLCZa+5Fk7m5OZv3GmiAee8CRUl+QjrKgHAbD
QXlpC37qD5Hmm4+Uh/Tovr5OYIRiOOq0xMw3S3muro4fFZ9R+hIGKs/lXl3JWFJhImfcecQ0Wz9+
NXzuSb1GJffVhvxRuXYKSitjPIx7Y12EBcbKQfpEDb8cPnGrOyzMN+MBM8pPZR3vkSxs0Oaqq8YT
/d72nA6SBt30+hLhDeBVEJjRtubvxydpjWeyumwWkiN545PipUtE0rCV8hVTFQZFaJgsO8UwaINp
TWjtukhZaSvNvWw0Iq014pkLut8Opq6yyp7RcjzC2X9QIGBkK+s1eZB887/Ev2yuW3qAAlU/HIw1
wW+g4dqyjsR5ulC26hr5yLycW8tirkQmLr7GFsKOZ64uO3N3gd/RLCeq778Xi/nDfs9b87939AaF
OTZZXDVtPu7VZY/LOr4Z+vK6JoXsQY+Gl8tO9cWtslaXA8Y8wyeRM660VkLhcXTT5UBcI/pvB6AS
OlDICRliiLYUnsp5jBkGg3nZvRJYpjjK/LJp8KSSfMzGWGjN16/PNgOrHtBWDi1g4atLJI4jruV1
BghPkrwnPMGwfrD8an18zmNbedQ2+p0i96t9v31bSFzBkBq6OzzUGyAWfXRJOZuN+4s/bz61dfJU
LDzOH3hql+g4Y1kQDxgocxNn2RLDZsIOV+n+K6daXOsOm8pKe0uWMt8tJQlBDB/hU+G4nGyaoJyj
3A/MxRFc/LIpVsJefThjJLUtt3SBMls5vSDYySOScn0nQN0m4Oa3FDbe+fW6uceZVn7akr++pYId
IHycm/NPTWO1l2JjIEJPeDj+hsIH631df060egi+rhphovBpeKm/IQlxdt5iVHZZm2ssJzbSytoK
b8K2XZRLBGmR+iIuzN14jzUq/YC24AOjgQoqEvDsLUCXqnVsFm3SblTRP8d7PIKsmsDp/vcZc6vp
pKJHNAm7vuL68e9X4QtwvF0JXzlRsJWwstBvVoKgXONK6FAln9eovs6fh4UAiVLpZ9Slm1afdaQh
DY6+z5/w0Zvjrn+0cfyEuUmkKAZ35kbBoHt5Bod9M/aW6ApPV1/bMiqvn4xthsgM55Sa032W4r6+
qclV2sik2VyX8jPuJu3z8Vl8YzWQ924Fw6cVNCiN7uE0U/n293dEzUUSFjW3asBzuullUTeJlSaI
1eZAgiCOgI1TNGu6+DF30Mla2tpS50pGmhRqw2Moj8uhciQk72LybnWFDRdqaYG5Ze71sunM0r2q
7cxUl+1HQatz9yj7poucDCtx+4D1JKIbhvnC1/lzv79qQtz3bbUxdUIt+yjuMDRhnqdpb4fxSqT5
e5+uwEmN69JM3qZSpz0lwb/Xxfe35u9r+LZDitdYulLIKNrv6wAlUo1qRv6puj9nT3dJ4/8DJ9w8
IrLmGOyTt6iiw795RFktDGbRc8b10G9xdNnKvrXG1wwPBik8M4k7P18iWH6uFVyi/Fn39S1eXxFC
jlU/x64mSlbVsnOwyuFXxUYnnw0w7uQfdxi7Q8CzHjWHFUxomG/NJY/s+FD9GJ/xq3joFsqLsdbf
4A66JEluakdYEDS/xz8iStbCAsW4m6+xht1NnNAYZQ7ZcP7IzKNkl4QSB1dz8EZYjvWSkyL2uxdt
fYFNfPXOYbYeQtRwcA8XpHlAyO728pyR3uYSadCdjaBdtm6P+6Evzqu5bENbgzlq+qp78TWPqno6
b/qnPpLWonuwcZb0LlEX4isJ6VuBaoT5hKOtJYR7pZcttfV13rBrl14RmthqWx4Wnh8abvz1Qv1/
1J3XkttomqZvpaPOUQtvNqYnYkgQIGhAk14niMxUJrz3vIi9qb2xfaDqmS6ptK2dw42ujpCUSQL4
8ZvPvMZlhzfoniWHyFtuPt6YZySAvMBLv6AbdS6f0rfoMO7MI4nLoXJEXsJbvGm26cG8w6ZoFV9J
hAJgcMJDeJDvWAwH4dTsNT+6n10VIsbJ4suHrXi+oaEKws5OkVuS0Voh2rpKi8mGALECeMA6eaKS
7lg+sISVhpCF6spAksQLvdpjDCraAEMLhv1r4CUHPqHQjOt2lcN7R0UU/CHPCBJ2rXuKPe0l2/TA
PNMN7nbNVr8knrhbxikE9byMguIePmI3eoMJDwK68QxH3/FinuRz90RnKT4CTPbHTwxnHTDnaO0m
jpe7PQqchVe/5v4CD2cTxCt3w65oC9f8owGPesdnNdBR8LovtWcdc1RejA2sxu01vigO0e8BTvmC
aSUJoIAOtwXwdehBLwMFL9n5MX2oIJ6cdSRFxB1Bx6by2GcAuiN176I7cuyepH35EGy1K9EF7gYB
KDfBXfsCXLvgq4Z7PWfuAYwESEQQpJuPdw0RmWGjbxnqDVZzD51rriuvOtYOlSnHPEGlumDp4yH/
CS+9cuqjAUyOrviT5AuufABV+6Q7Nf3gFFSiAa7W8HCXP+KWcBX4vW5F75xmqww4jPtyjYfUFsAm
orMJ9QpPVMYcyZONuHABNzQ4pwesTPbRrkTUKcQBmOHrtjCU3HDXu8GhBy9peHgg+KhPoXuC1gj3
VSPBhVQMqEfDBce8n2C3TfvML2GijXvViT4UJ0LEmLWHJCW1uQs2JrYGZpklf0kXgJlLI1YF24BD
CRdoPHP9WWxKQP0tTnJAgReKW49MUuggnpOuYSl62uYd9TLa/CUTjHOOKVD4vQ24eldAdcN81t6Q
B0gueFeQfRVte0IGmzKu22xxWQHtnx4b+K36OTxWgLAXNtoAXzbdKlv5JG+ji0S0JG05MIF75oC7
yWDt7AHVnelMWCFfZX+8mHjeJb7BLckvNx9008ZP6P1H2Fckx3Fn3NkJZpKUVx4X2L/uGwfjDt+2
Y2rnB2uDF/Sj7I2w16wLNTUvdSV3AfwjP7hsbO4C8McPfVEWICYlel04mwOZEPgvd3QiZ9h1oFhv
a8Ml81nmr7i8Xsc6SrsMNl66XkhSCyOv3hag+ar9DbRg6zF5AJPX4CPSuwlv7BiYLGVcVm98Sjxq
fq4EPFw5oyXizU+di+4b6gqs9mPuVQ85SH3jILst2WnxEFyBSYFTB1L2DLXgXvPUreyWj9pJ96sj
WsV2DwNP3sK2c80joeMaDgTI2G1xxGYeniIyuZ60GZ5ibqFlIyEu9aEWb8T9wmS12EegEvr6lgkC
1yvfL+ST5ExUfoBv+ovyqLKkvX8526CUE9rhY0Ff+/vzfBCnOQhqaXhQ7oIje5UdDSuJPzbPob/k
C7c3dL63tPPsjx4ytOmJL9oxuLsxXDLC/TpW5qgDudZ5geq0v2jK/qT2ZVEW/Ofd/RAAdqFSZ8Kt
7x/mde7jURRTikJkV14V9/l1SWLYKe3ugGAd9BZEMrZs/+Ba8PtVgTDL+128Jg1A4Rnli3ChfThM
Vr5gh0fwrr0v8hWCXJ+/kkP7SZ+WUqaI/BhYXNWQf2wbWprS3uJJHB6EbXKnXSdnOsVPEYpOAMHp
2VoEdJA0dEL48oDoBimXfcMOBkkJWqbq1nhJdv1TvZde/nXc9JNQ/vv7+uFlF4VQFepgNmfkI6th
J9e1O47I1CLm3l46fLeltzaR7FmPN//6yj8B8n9/5R8qIHOqJ/UYmsPD7RQjC6fAtV/INdW+2eCg
eox8/UDXapOBUhb96UzQjdzrrx5f/klFitsAbSiKIA1IaZZK9J+i16CRSnJLCjEtp5m8VsgtAQI+
ZwcYWiW6Wnca80ncRR4Ll2zv5gDql04tGtWU7CC4KPK6ek/uZ8oEp9RvwQ0r9pfgqAMRitzwNblv
7jGP3eh76VR/QtbiG4S76qHc32m2ehTuqWicyj3qhGSTJ+jCR+FOOEFIe+B8vWbPS70kO+R3gtPu
IZFbX+fr8Cyh5SXdKef5E8z/3fBAh4aMEBhdBHQ7BDZivVAMOEhvGNc+qVfB2c5X6069xE+zOy60
eIpLFYi099up96xL+HVePUf3UKb3AfYDxWHisk3Miuoc3Zf9flOc09dwT2RyKK8BRCWYU7t54b0/
qfv2rt6HV4mXmL7S3YNMN8B8fUEuz1sitOk0cLpkbwZCoeFrRRSlncRdCloIQFVwic7mJTkWh+is
XjD22Q2HlIJEcgrcm9cfrSuK0pDvui1iJz7ezgQ0C3on9AWn8iCA2wWxdHQOuTPs5tcGpyvs6Ngf
TvG+PM7HHoab6QYIAcQ+0qR7+klUkQZWX+XRuac8RVbt5760VVxIXavVxLnjNk/TBcWrk+GQdT+n
KI4A7JtPsldxMN88wW+eWsImCHRUHhJET9cx2OTigGk8FPjoTll4+Nf4mB3URUPQs3xli8HUvl64
g09waq4J7svg71cnDRZGuovW9Au3C8T0Bb10/CEZQNT400v9UKM8d1mE25QtUbKtvsybdr/t17zJ
TfUEceqYE3ujtUPoyDTzRQj4yLJs212+T+7DXfwQnZVnfYfbldNROEThwit9MPPH4glX9mPtAqL2
lzNYvef0ZBWa98FBh6PkyzC1KCn4qSu8wt4/q96wZ0YgPYckqSddriTaWEvzrH7pErRtb5RdVDt7
xHvxmnwofMcZpUD3QYWLPnICmwfLN2Dzj9w10vt7iIEohC9UOlruPA/TgJiAPGiV75B0JSivtibG
dhV6dfNadweShNJV1/JRXucfhhNAiBnd+GKheJ9Drxk5v2nYrTkYL5EXecKpOCvfBjjcKgdYkgsf
/yowfaRtTm2M09wLlol1CK+4EAOGHGwb5telOpQ8knSfMOOqA/q0TnwRrtC/OVEmRqJjck0UEdkf
Pe26BEg0SAnL1bW6Ea4Gxmepy5zdNm+qhz+Q27wRsl8nyJEJ6NbyCJB9W91JkE2RI4f/FuPSid8f
6L377FQuLz44Ez/eZU5yKqmMV/tqWz8LX8R16OsusSSVqhYw3+MRDSYKpimaBA4gQml7ujFJpr36
olyFNYxTX9pF+4kYEQg8IE/JlR3OFgpeojeftKNqx56CNkm5XeCW2Aqsm021lT2iPoIrtBOXaEP8
krlEXEgMdEgWBE55yKgI1vuMkErdxT4ikrZGPENvbs/nZ8w8jN20fnkAB31vuESdZ6Ly1kENCjuP
S7WKWdjhl9s2fcAHYv8OlePO8Mdz4cOgsEdQiKp3I9KTHcNbamzSHcDeQ+dkWEFaZ3GLlIG/4EBJ
zuASfUU4+Apz/6lGoOScXGoCYMphJ0aMAnF5DFjoi4JmisGQTrAL6/BsuMSOHrKzJ8JasgfKyXfQ
vV8w9PWNk+oah8bNz6OT+OKeIqD0Aly7dAbUSmumePhgfm0+l+A4eZTvZy+/i/AtzKHy4FqwoggC
U5/UIb6zXpKP1DkslBUTUzJjlX8gbsFuIp7TA6yqlfXFpHSXnvVnlaQjwd6q2jOXLt1Rf+5ggAYn
gXzFfJA8MODUIWNHtZVjiX3meJj3Oj2S8ClGbld50b7KfvJByE8QP23Ih7a9h5PPFmGKQ/2O68oj
1NP9sIO4F94bx/JefOdVEgyJJyw376Yd29s9SI/4Hssfv3kVLhlCNrBiXhn/r0qH1rp2rjfTs3VY
IuHVBkg2g29t+0Mdw8OkLwpTRz+RbXVIoMiL3vOqPPRPhLdo5ypu8oSrJEF6fLdop8jX21nfwqNk
Dg6PFhH5k0irAgXcg+mnJwHPu4XURmcDW8HSVtzisV/mw5Ut5iKcX6k0eMFdfdAZwvk5841d9to9
JqhZVEedL0pIxYZj6TSP2kb/WnpMvOFYQ3GtXe0oHBcJDfolDp2WEzVjf94Xl2IXnxhZxi25FA/V
Xj3rZ+1q3uXkdfMz1e6D7uyEc+rQNnWVr+mT9LUlS7pdlC/SzsWo4QlpKnYE+X7alZ7K20hhuYWU
Ydkv4KeKdnxiLrV2eGRTdSfUNLMdJ5K9RDkBhE/cBi6I1a9LHl1bx4fskeR4EzCNa461wkfb3zgn
u2kn3rHhvg8741j48RnJiX10GVnG8ZKhxLZEJ6BaB6f4nqR2rb1wJiC/qe77N+0l9kCn+8VbfCge
yqdgS5nky3gQmbtP2kuwnU/CY/Wp0V3iqdnVwmPi4+BDjjLtBje7WKRN1UNy5Ou21TFmkxiemMdv
2X449o7MXhFc21N5p9OAmU8cgWd5r2/T0/wm8Cf6Dh/qWVRWt6t1DA7tSXwSXhIq8Uv6508blF/P
ypkyu/ZC2V32Q4ji1/RTO9Vvwv2vKK8/TXMUYDyLMeSijL9UYf8U+MnjqEp6TJojXkK4Rgc0XxeW
Ise25qSkeTqbIMbq/vU9dk07XBiSByofpx6yHBSiJ+sMP8LT7q1z+0Sl6F9Hxz/pTRKW0h+k7WNS
XNV/aJTeZr1tJTktz3GxaS0TcaVy20ZA5yfDE8MNyCLlpu40usSLXoMqWVhh/EK+Rf2Lyh6VXW5C
lTAzxDQA4Ybvhyhvwx79FKqcncPSdzjhWMqVxwnn16vigIy6a+OZSQsO6QDTNjZLEEQEd9T83LUw
AcY4i+YpYFP0EXaG06JloF4oZt3hxnO8eQplG9FVj+IX8wG/I/MSPOgwT3HH8COSpGit3KlH6Y4K
0yHftIgZEDpdSsKqepv6ExIOrFA4+PGOoIB2Jxtrs7cukZMy1SwKO/FZdxofuvdSLiF0qrbQfSDg
MNnY+YYDxUDUptc6gsmpmzxWj+wMuyWDxQuFrDHfBjuT2843i0/D6IZf0l1x6lAKYndgA8p8a1d7
uoPR34FuoGOhLjBtShftcT96ya/TobuXv9XIpkt4CM5UQRGQMc8z1xXPI3W0EJkFxQ4vuidcZKf3
Uk91atuEYRtcFx9QdaWeF7q+fu6PmPq8UciTYPR3e8OXLrgfbXOIOpyxUE2arfyiXMaDtljBQOll
R4TNcZBP4jMohHP/HLL5pl6OXBD8HhjHqWduh2Ny0c5UjK+o41PwGvfJYQIuv9tS8PGTXbWO72Vy
+fCOavJB9WP6bsZd/Mi2v6NXO19uZB2kCNfuuXs2l7rVw8EnpkKCSbWHhb9/jA+GW9s3tz+ENi1f
CM7NWvYFKkLyhX706fakOSMC28F6/XiDhlm+JdDcl2TMwXN43R6nfbCDmenhSHlnnQ32a5mzaXCj
dLXsaMJ9+caR28BBnrbDU0PtFrWmk3ZhJNk4EVTisxFcf/UY0DTtyOyoCkeU5RrHpBpleagmEWzM
DAs+NlCWc6j3io2WBcHCubUhLMPgRR/ZBQa6dHoZ9BHxJLQEHgygUGfa6VTbxj2VI3Txzr9qB/21
+csiNDSUROk4yKb2w04gjdWUsTSbs9h+0Dvp5qWl8Yvd5icdJxkciEYCDEcTlsX3Cz291abRSlpz
7vCGGbD+CHtlI5lfejCct751tDhxIrw8NOPS4Yo05l8UbTg28c5AI7/RhBc47+sZYKFq/AJt+W2P
+bEaBWKEfRrsCDvRD52dmyL3UWAKwT0mxfBtBk+Gi/iobiDSuO6hIEO/pBR/aDdxomevWuw/7wVH
8f71CP2kv4QorirRcYRGje7a9wOEKuIEKDTQ9mP3FhfTCgF1K99XAKfl20eZPf/rq/0EHcKJ9KfL
/VDkugW1kidWECAKfjx298LqS72q7sPtZLd+fZUfFxnv/DJRMycmpI6OkM0qJdLVz7qNWdUOSRJ7
t1sHkf2A4seKuvO8ko6c/i8whndMWlIMe739tL/CyWIHePylZfBSNvnLawPfg/DOIqxk/FDdKRuj
DLqGJ1DudNcokZCetvNLBV1oWxIOfP3XA/bT+funq/0wXnI8DeGomdpenzH5RvtFTVe36CQSt6r6
hzVslF/h1X96QC/E7H884I+423kK23Ay6u4sma8zVhm1eb5prWcMj6n82cj9qrJwvnN1Fe0o5AQ7
8RcRwjdmx19GGEq4YsHnFRXrRxSrmBi5kbIwOlozK6rEFO7pIcb+8eg4J4zwkJsRLXxVp/Vhc/tM
z9ov4gNkzX/ykmlUS+biGyqC2vt+VaR1hLnOzC0s7LibI6/F14XuRqOMLtK8pvpFgYW0PV4NNpTu
wEVoauWA4WfSKk8La618wPoX/yMKHI74uGgyj5vQp+BMzW1trcSN4zgrb/WkEzdbX2L4n1ir0QhY
P4WHbMXjTeuns7vyHJr2+Jz5O2VzF60+L5/m9bLdnF0VU23cEF71Lc3STdasdfY3H9kStNRWpS3s
kF9aPUQ4zP5i3/rr2CDRK0MGk0WqvRJWT9+PTTzEaWbJhb43qsvNs9Qtxn74MI4U8oRjRCjT/IGc
/B/v0/8MP8rzH6++/fd/4+/vZTU3cRh1P/z134/xe1O25Wf3b8vH/uvXvv/Qv/9H33bNaxa/Fn8D
J/vx2v+t/PzbXffaxW0Xv7c/fva7r+KK/7gj+7V7/e4vm6KLu/nSfzTz9aPts+7bZbn35Tf/X3/4
t49v33I/Vx9//+297Itu+bYwLovf/vEj7+vff2Ou/48/f/s/fuTjVf333/7jM4xeC57l9cfPfLy2
3d9/M9Tf4UvxalC6WdQzTabt+LH8RBd/Z9fVzcUGdBElFwl4i7LpIq5o/q5CZRItUEjkBQim/fa3
tuyXH8nW77ipLEgN+P5YHGOs9Z/39t1b++db/FvR5+cyLrr277+p5verSlhuDCKM/pdDWGqUOtUC
BKHM0UQuoEBlVapHSGZyM0mw+wq9jeNTXotRLtliLecC0J9MymXxorV6Dww60jpd+pq0U9oABan6
4aGUpJ7114Y5NhyC3Fv0QQJBJEucW7V1Aiu+JZBghDJTwRmZnUoW3Usd2mJBf2swEpox4RtVvQ68
Piky/ZipqO9sEnRmccOU+irCCimAkdnnqkrgH4sazkCjWCfsvWFXRoDGNKmkLDEH4os4TjU+N/U8
iscmuvXSxUw1M7u/SRnufZOQY1Kij6U57+KxnNnNsA8G5dxGHQDBsG9iO7BuebBvannO7qtIM9Fr
NcL5ds5qQ6rWplArt4OJRPBZ0JUx2aRqHeB/WpsxfkFtUqRfpFkWngRzxkvOKiFyrgrj1lsYJ94E
6zpE+RidSqOtkWszzVv7nMcVSNg565T+4yZOrXrpSSpv69HA8sbWhjKLvDTStemaiElS7hIlSAh3
NSEXbLGY4Khr1RiBCzHqSd8kNzO2DpaFqgcMsVC3Dpmh5/U+aYuspytV32Svt/RaforUItK32QSh
yclK5EEQBUiVGxoRbShRDOLDZrGe02GA+NcYtYKHR5FU9ixOt/rRKkURVIrcxriASEpgIFY9Rxmm
6oY6GY4QSSOiUtZUgPgI5sFEcVXIUlqmndnED0N6ayl6Z5aGW2Eja+gCg+dtHnu85apndMlrTFtb
MVcOvIFk3FvTrSIyghoH9VsZFMQ7AqHHJgn1JjRU40KNjpXRKTlOnVk0elFjFEaLLHZBxUoT0SDW
pS5HEjSbYyJqXcZqoKkrVb/TzTl6KNXKlD+UgFvc9prYAQeQwjrnKeqe4pjRFsbBvIVx6+RVWlJk
DOpmOkZRMUMiucURMJREG6KLlcWztcFZA93vW2KGFaCxprmhA9b3cr/u1Xk2HqasjcVV2+QNCnWm
VN783qrM5D2UBBO7U0OenqaOVYb4cZ2PdtrH+mSHepSGsPiQ0XpMBB4aOXBBFnfVLYWgqxWGMbhW
EKKSnxjyyHLsJKku7kOrKjQ8f8bilsF1iRcTXRw3clsvTV1ZxRDiomds11p8DbOqbQ+REA3DS5/V
HQ2iDjKP3Yp9XcGkSRoBeT52vXllRGIvbyZp7gUXCeHKwOG8R3zFxWVPol+tz6aM456ofray2uZr
lkkXbavoVpLdN3WneLnRxflKD3RhwtU2raeLUOBXvjFnBRkWqwvE5hALBiaObX7rkqM+alZ4p3Zi
gbWbpqbT0Qr14VWHQOWlQjn3Kykf0bLV9LrbqFOJmoiZdg2TuANFiO1Rj9WZ3hTBhE1vrSQblCiX
3cUqedoMORCSa0tqbt7QBFaFlZiE/m+GyKS0rkwrISUzhjBfx1PXoeUq1EL6NElNH+3qoMmSY44v
VLbRBiDXOBPNRmFHUTVSDE6FgTLFMISFL3aKGpfEjDgX3rijeYHxh0aOhq8mwPWZY02L1nKiVc1L
1RpiR0XG6EYDKT6lvAHmQCog3lqmNCv34ojkGIDndBzxo2uDoHHLINClcxananHJMQqwtnEeWcFO
nEQx4KUL7Gy3IBVIpauuimxLuUF5tCory3diXvSRN2h6lsWrcmjzfMPigrXYxUGgOjHEc9oV33Zo
3myOekAn4xgxg9UzV3WSBU/SzPm666JcR77fGNDcNPV6PUj8+/o2NQtVLmQzq6NRF0+JGlvROh1y
eTFNzsT33BQUwRbQlcGWtjLL1smM7gbv/JbnklvLLfu9KMJSccssMUK7q0XVWBcq56udFBVkmPgW
ZBIbr5LQuzIzo7c1RZfviyig0VWVhZC6eRfV2MfkWgwEShXVeQ8VQYidwsImKtBSEYUxtOmfwlbo
nvRAbfBuq0vjqVDKVv8sS73FDlusIxmrbJEzTtCssbetwMDprWgVbbKrQprTZylM+phQUYV18SUO
Z0oB+ciC3cDvwEOxaHSkT29W3rMux4C+8CMSTIliN3KCR5IRNzH+q6qlPKlyM0s71LXYi82+TDVc
TIf4eciyG8qKimjQKtTKG8C9SonfJLHrZGh3iZUgnBiWfe2PcRRHnigIYfulCy2pP4n9DXp5z+k4
rCqhCKJjOWXC5MZ1Xo0vYaa1ysYKYw2iRKGkVE0mYeqOEdYM81qaVeh+uhWbsVuWSiztEi2oTN6p
LvcHzRSkxdAMIf/Om1pBQ/NYGABVg+aqtTm1uzguiIwTrZjIOWMxQs1zjNrkqhRSDx1wLpv+TbEE
Nk1shxushPGJD2sDsiyuCYhUNOqUvIa8C+F9YGr3/cqM+9r8Ghg31H7Yk+QZietbAbWCP7bVLuTs
7g95k0ui16XhcNtLaV3BCEiFYpbgbmo3a5MWOlONGFau5lOqsC2uuiGk3UrqU54Fcbakx24I4uYO
9poQr6VpQkRHVgjj/Ik9Md50kVkcqjourlU9DRIwtnBKAHMPgRbhXK+a8zGCCpizUjoZN6VGNcbY
Nyex6O+zSK9Gn5hwTLZymFaam49SF+67oErqx1KKKgQH9VDBn501CKYu1/H3LtUk2YViw5waC7Ws
fa0TZGtVh2GGSvqkWLA4bt2yBUcVaDoqDjKPW4oxuonG1FMsVWoN28dOanCSvKU18q3mTdO9WdF6
jAiEKkeNz6jC8ty0gTI7cZrK4qad+4r6uz5j0SEJtTW+zIXSfMpTaqAEqyeC8dpo6hx9bVor6uFU
RDEdqy4mFDPxE9dvBrWbYpTueSxJvJatIo9vWlZL7ToquiTdTCkwX5xfJyUhCgO9Ufldkwajf8NX
o7ZhzA5juBmV1FTAKCejMEEBNqtETvFbTWbhbSjNpH1LFDmqfEIxZQYIOUrq7T2o8njcdPKYJ3jP
dfVIn8PMhvbcm2bduKKggSKexVA45/qY3tR9oOtTlK+DKYIjtotijDrC5yTnKx+sLu3Had/Oc14P
77FWhgU6oFnUj863lOK/lW3dlzn//ZgufZd4uR/lkpT8/5BTWdCIvwkn/N8zq//9v7KP9m93H0X6
mvZ/zsf+67N/ZFiSrP6uEQeKAGuAR6tLYeCPDEuSFVIs/O6oGFBr/KZX8Y8MS9Z+R2dDRNkTpgeU
z0V54T8zLO13Q7Lgp7F0TYRBqJf9dzKsH7QG/siwNHZpcrg/t3y026ga8ZAox8SL9/Wu9YWTsFXQ
EarYxI/ybvnrIrWqbwxgmA6UPdDb0l2jgPgJLqBKcPIojvMT6lO0Q3DSO4E+2GFqaLe75JC+osxc
rhRrRRSGlBhwE9RocbrVgV4EqG2AFt1A2FkwsyAFev482bJb2ek12Ml0Jqc9+J01ermUv1X6IOBt
bEAMQB9udPbjbePhIenQMNnh7+ei4onkNI17HBZCkDALQqZ1QY30gPZAY+AQpTmYXvjD4i6FgziO
FsJxLFf0a016NMa29hfQA86rPrugrQPSuO0yyvcgW5wcsETmgGag0m/uSvAIgp/dpTsL3Hq+XRA5
UIUAGFQIQqNGjOkEsgSeiTwaXe5jdMqQckb7Bkf3h+Dcq+NqessBgqNMjf8gLq/0gj489IADByUr
C1yCTnNW3gSfaO3zG2Cpv92GupFACQTAZBUbeiAajq2zEemJLFrBJS6HAgjdDtlTgjpnpOJ/2yhu
s+9tCYir/oKPOuV8ZGpsZZceDOxblh4I0AYw3gOfGq857aKba116cmTPdGikIiNMPLLrl57QsAbX
4M70iGJEndiedgl9HuVT2qXn9Kv8bn3ptiX30doQxO/BE2KRjdDXsNF27WF09BONYAf7iU0KPQkt
QjQqESu+BKf5MNs1KFUounTTa/rgyVU85F9vj7VMkLcKh7WMlyxabP4iL6xBWrOOrYfAzAOgVW/6
FOn9a55h53xJfI72gysjna4twNWNhONiclSPcPTdADHe3q5UmifGmf4MV4MmB+stdW7pmZ43tjQA
pmzxiY7uTt7DMaBHBJmIm0Um/B3nTv5HvxebCAVBbxxrZ4yYffUqnZmJyFfHqBfXrBORf/va77MH
6RzjdMwZsEouBmRGEJo6aHHBiU/pXYKnhrzLMLQo9+Z10YCVoR4kXrQrdmDJfoEW/cPV9p9V0n8u
9R8K9mPZy6VeotODTOYGh9YJlDry9ut2u8hrVdxDY39+dihZAR8BwA8cDKF2cYMMhi3cK97i8pG/
RucR9StwJTS7UEpbi6BOHmMsGZA9QGhG3lhAZsCmNUihI9oO4sfoVsl7jNgtswjofw19Ex8JB2IB
7xtmJmROdREsTRG2ntBcwxkCeXC0eC/aHrVddONAmsPnjD9yZEWNndau2w8afw/DtlsUxB/MZDVt
Y3fBt1C1WCPPPOyB+hhr4RHDD/4NNe2XyAHaRo8S0XK7fDBfvlHf/DA+mMylo35iQtK/lO9vVw2B
N7BsYAlyYxt6w4666v7mL1hw9aS5CqwefhtrC7im0nECmLBQA6dlPTgDrhZgYFafPSJgry/Z6r1g
V0DVeoXLM+q/4g7h6NXXz0Vzm3qHvfxusDZp9s3wAvgmYNjabhFkHdDlLo6mX28XNUJk7b0M6yy8
nHp+mSxARW7VYj4K+/Bp0Xav1q86TBAYZoigLzf3lT0cxggvheZhAZUF+gPWUOWm31vnbI1a8ib1
4RQ75sa8ktsBT2Y6yPiqaqiv4/xtZxsMTdca9Fusa0Bh4Nx0nN/CBbJBTwz1bwSKCV43LAGvRvRa
dcMtlEqgVxU0gAa1vBiPaR0w1kjbUtqnSJKRw2OJOa4A1AI16Tlq2o1AqbxffeIRhP0Buz4igoua
s2UDGrI8BJCRSxev9RYjkHtY63bD9IufcSljocLp5ASCuc/dLbxoBJSvhocGAA4msE74EiTNUUD8
lasUDcClXP2zdfRDGXs04hQ3EFNchKmPN46yxeFAWHV2vc2Lb5a9INecZtHyQyLd4NLGATQAPCg4
UAyFZQv2HTUoPLrIhVg54+qxXmkwpPLVVyRo1z0NA/g77sBILs4o2W7e9vueZdjBbVmWbM/VJvuL
CdoAgwPMFAQUyMJNy6nYbmA9jatl2iyHJD9ABI475HAd+DSMfgcmBchA3BLo9kJIwVUnXUHh2y2E
Ix13Jp05JgIln4A49OuITbOGYgvJCf0cIJX9BrtylIGXf0hfl/mMHiGkdGb3uvHSq8oX1ZsSIFS5
kblM4o3riYddvryGCZwwWTr7jwehS21jacRmsAjBYifDrEw8PnU0EZVEIhB6J7bPTB9sHHjkFOQt
rCt2FnYvnpy14ZQgivl+xhXVURQAF3PgDrY8Vg30BGmmbCh6wTTj+xhu5pRwzh4C/Mdqbmn+5LXg
AsECfBORnr0LcKt7aDFRqGzVxdOBkcvAZOpeznuOEbEeiXPwgwDMMdnI/bBmbeCXa9PteLdLf55C
NKDJmYWz2KwhJsbPljHrUd6q8EiCirFdkAwj611kISy2HxpT2fCwAHGWqYyFDJ9D+I6LFEtfE4bV
QVpli9UBrvYgTHmbHTiHGdnwxTdkZrYwQPyGQNOpAbu4DF7h3UAgjDtUY5yWuzZ598QTC80N/lgL
hGCBWOqucFreNI4L0JOggLGphM4CNWvWdzRzeYaZCYcwIvDClcXtRuwKiEV9GwvE3LnpjFFZBrnj
5lP+L3IOLP2rSuZ2quV2tvK+c/Wtvu04lcmWYAEKe/agvXAe4W/MzOPlWipR3rJGQpT/o28TcyFa
jdxoQgO3AQqDxCZTg7gICti3KVHAd+632TKT2V1EpljE5hEA1VucHYg71hUHVru5Pd+eYc1tdBQq
QGmCHQIbw1GXgBSu2bvIWTNmnsipXL+h0wmbeeEuym4EUxBU5beZSiIMzQ2S2bZxtsGaQu9imQFB
q8Y/BJGcNSAkduAB4haRDaEuW/Ra2EZe9w6yfW8dlr0KqChDigLJt0ftYfUUjCiih1zCYFbJjCVG
C8jes6Qu5sN4UYGBLhLx2MEfF7hKxowdmHaIli/X5XBBEp83shhQECM5DfdRuNkyHuuY35kXbVZ2
BBNEsbgZfYlPLxs/SiyEq9i345XCXspdDRwUrAvCaBFejvaus3zFy+yaHDHgGezqVcASYtGgYG/Y
lI8jyzEnDKANz+GS8G4WtfTlypQ4aH/i2eURv9KebPDXKPBYsXjOkGtLuG9ZICEJ5nAEjJijDCy0
AuXb3iZ+m+GTg6wMKgh8L9ejprNsQ+hauqzUtbLYj/DoqMsdWmo/nCMRY0oZD+ahtJI3oLsjhpFw
Zzn1uJXhEBFbDKtFXza9Rl9LfxnqGpSbvM4YBnZPfk4XhJDcdJP7YFGdOFGjJ1CJMEnMCLpBPOvH
4pRf5o8Jx/AWALCxiQlXmi07B0sdHgK/ZvkWCnL7xXU8Yx2ngLvxc0scactfd4WT78C0A9LK5oPA
507/h73zSo7cSvf8Vu4GoIA3j4NE+qQ3RfIFUUkW4b05AHZ01zEbm9/JUo9K1equ1tudiAmFpCoy
M4EEDr7zmb+Zjs0VRFLkSnukOaXjSQZ7DY2o4imHmZrsOJeNggSp6Utm1+jHgdg2iBpKnDVdEaxJ
IrLuepPsFjIoklvynJSSAls4AMgKl0ULFOqTBl8K/tkgCPOhrADDb8H/rmXeAvg1KDcQBK6ZOGED
iRHKesF8pSdRA2/t+h0fj7QoVUm4N0L4fugLwMhqSNmZq+9raKThoyVhgda1+uA8NfYT0jC4GFG4
xZsCiAioQTR/EShaUQXAKkCyM2D+8DgSTPbSb6F64vqyUPAnuRmoQkqQybSMUbPAYnuvk8EZb+aH
+yidwrg8vDZ9YLC+t1+Tbx6+YvZtAcUz3xQQnTOIb1G0iu4UrGHaneSEyjRT5qHaAngpwgCm4XtK
DZGIH0vR2AJe1LiCMOi/9+jpM1kHkjyiF9n5t+SmX8uvHUL68zo7JacICAfuNQao8HpNmrfr8q8m
jDrctvfem2X5MW970R9CNbBYJ/yhQtNFkPPJ26vIoo80TDqaGSuXa1iBddO4G/K+eXxgt0m/mtNR
eSM9ZQEq3QkTURQjo0faSfo+gXcBQaNC5TV91VgP7xM3MXwXcAmmNXq3MihIszu04B3O0QGubqLC
a7O6JKEOOi5/g3lAGkor2ce+jYcK/heHiLFAdjOfmovyklkoEHlN2/LTWen9/rMjrPbNaq58IbHT
+jvU1X27jq8XazN9AhsDvMul4ZuGCfjbHuPBkQvLDIgjSPc9zsLHLtDdSYwfXNWNPA2MCIIUEvBH
fo+/YbQ1Jaz4ktaRBBHWQtZ0vaMQxciZ1U5Yh6gGOM3meRio+TReg4I+jDuZArN2V18RJGKj5eRX
8qGpOTqDu0vSjY4sybZc3MthWT19pjiUIgzI5ZIlSA+2oucgM1t0vQKTS4yyfckTtnH9Eex5l4CC
Iq10BZp9HKX4k0YhAN2P/wsumZTXdYj/M6AKmUej7g1diU2NYrQk2OEsIrdRuL2Xi04ZukW8gJOV
NDeUr4H/1YFMB9GTJtVN1+6meawI/h7mQxOOIhpPp7KVr2T7lWB0voCJpyPr6LHZc73YlMS6e142
wAIJyi57b7oet64kZkqtajx59AAlQhmG4dU6bEzSEpG04MRArvrsyBghFXEgDPXYW0hcENfpOWES
qQ2deogO0juLPQ5FlY3uU4GYiO9QKpMj1N8otdlhZLmokFX8gF/4HSPwJ0zAT2S5P8rYn0A+rjIl
xVzVmjSOJdMsFnwMTcnzWX+Qp6xtGkbsIRgpUABwA6TJrKCuoOjk+XaJVA3pk0QGMVggUVmCaCcx
OIo/7S92ZNuYAEd/il4SmSlCI+FTCE4SfulNi7T4iF6MRofDI2PtAEVqJNXiAK112z3njzNGlT0s
S1lpSVaKSvSnUbMrDt1VvhlxVi35F1NduWlcwbPey4g4bNwHMLdsW3B3vzBO9W8dNqFi2z0tfnnT
XaUP3Te5DWiPcn8raN5ka2un+RVbADKUx8l/B1oqFX8uocrzLf5RZZxnt5NQzRhk8MKMl1+PPEYy
qhWrVFoxyaJS7iuQixBpZ4MK3IP9qZH40j8KaMfLuFly8Wgs0aSTW8pCYSlIUTn+is7JaoYlRo0P
i5qkdSM3JYakG4zVOTiDENL28G7ayOyGeZHMmn0dXJPMDWT7Djgwkg7y1ji4KDlbRrQYPy2Xr4N2
IklhQ5jijmBYvDbZnav9ciiNu87mcYeCYpBt8U5EF9kyHToIQMwGGkTdxn7gqxMGQn9Zj8/KnWS3
GlBy8HCn1LfYtYH8XkXbmXhprHk4qLOSDSNcNv+J/KdFZELKuZdkiDLHplrgOxhU9lZ/493W0h7z
rqh3iUqqB6+bx1sGER39shXk8pYHBf5BwhJEq481KfhzS6l1nI/R5km6zw17cLeEaTCAdxO6CAeA
wH4KRUHW8ynPLFgJSkACzFrcyBRxIP+RKR5ipHDy8VmH0K1yQjIxnLhwAzz8imBVEzVkSleTltHJ
IamrjZMsShyex5SP5cN9cQrf8+voFusQYpJsOcBaJ1Ll5LP//mnVLPlU/lWx/BOXtGBGxLjQda7C
b5AwDh76VeTJ5HtP6v3yYGe+DvVwCWQi6xIaZWqpIVuj3Ai6zP2rtU9wAoWguA3vlvccsQrxidgP
1Fj2+LULkbHGuxT5C2Sswj148gMeumiDaVvjsHxW9Dcjcp4FkrvDbU4AhWtYDFJAk8ZQGqP64W4p
4gA2zzc5uYZ92x6dpwWZAHjacDAcbAMrlkiCFlJHiXn1yuZILhmo1xkBb1njGoD3863+2h8KfADY
xYmpGMptBpqcOESh49DBJ3WjQLyPKCuCvzaPzdFDB4z4ThSnfU7nzbjRUTUAtE5SLQv8dOvtLrfg
b01n/jMs3F/PcP4HQt4sYGL/ejKzqoqq/db9OJORb/g+jjGZxiCcz3DHBEj+j1GMafwGG9qzQbQZ
ngPBA1Dt76MYRdN+M2wpug+qDWjPxRnh91mMoum/AWq0UacC9awjgev+nWGMbv4kF4euqYFQHBBW
13KBclyw0D/wcMZCXSobtJZvxSGkjJY5boEEYg4bX8C+XLxrTS8Nvx3scZXpKUDoJTtqavjqxePt
LEy80nqXOG1nZyuGw6vmqT/m3uPiNmACLFoQdd0Bd3sfvJh2SO1hhrQUBLYsu4nUbBcv4jg6A6OI
ziAhQ9LYz+fnxDAh5YbLuPLK+a5h6ohI69k2UdtqBqsDf+VAicw4MdBK50wdUsSGeHU9qV8iWz/F
GcdRBkAuVb88hJ51BXA+iKH1+JefTrqzl+8c6RB6MZWZyXEvv+6VY+XFx6LEcrwq+MhJ77xVjx6z
P2XTRk8FLm2KrSBtjdROhkNVXRy81Ol8TZ9G0HjFuS9hvTjNzRR2nFaDkeg0X+uhvbdz51q+YAFC
5Mf80NV6nLLkd5nszg3MJbsCJVSsLl8IbhC0tvl1cfncybWYglj0EUDCf8gPuXx6kY/fdFMPyjRK
V3aoITY/9nOQzZx4atZXVdHdTlF+toGo+WVjM3nWVPR9Ia2g8dsnAwF9dqEhpvHZW+oPz04fmjg5
d0yyV13XU41ZA9mpFp9TiAkbLYNJ6oobq8eXfYrOts0ltvWWHb1RHT9N8l2L7maArsE9bcs58Gqw
I2ahcnIxPRL5LQcLaPZgwo2TJ1WJ6aUW2gToy3sc0nFcxTX6R+MA7TDkpigR/W7FygBZLdax0YAM
KCnvy2sBHbZA4MRIKMU3Q2+IjYleDE638LNYy12Xny+HaER0I1r1MZXLxOyHk6vG1CDsVxxSGcgm
NdwzXZayAKIF0M/+hgPNtrB7bxXn6Xnm4jRdkNbFtgIMVaThoxJFcG/mGHJqQ/tDrpNOrQy5Mq6b
2vpSzFTDIRe2cK3rWEnOoVyL8rcetaIeARqvI970/Z0LC19gMNzVGbZEXDBAb1dRxN3iIXODsp3g
l3XZ42heZ3VPAjSa1JlDjZRMNp7tPlTWYhBXuGEdzLjlUR7lckwr30oh3NgLa8xr8BlDjrxU5zWA
r83lgy+X22yNz1wAZFlOXs2FzQoekst5AS9IMbcob1Tz5nK2SsWjvNhU1x4bp/zSYQXEv00Qqwq7
R2ucfuWTJEfCf2zlLtEJdD0ylirYRhcU009bOoBHAKRRY4GEJcigS71HrJ37pLhIhXD8H4L2XyT6
P/EYvh/Nxo6Z+beUOfyp267pKjFIyy0fdG7qC56b6JhnOhlfLTZq5V4po/MoF82/P6wchv3Tl/zh
sD8Ny6Zs7jo9BcM0us6ea35OQkSee572X5AWfmZNfP+CjP8xS+Ff9ecvKOBCNAlK1j6Up+t0DB8z
K+HBDh9Rh0drL677db7w9Hs8BsJEtTQaAWtlj2Xk/YLR87OM++VUbM20UHHjcsOg4KL8sO+IWuKY
zNriMfH2o81sOm0O3kjYluejxdzutClPmhZ95tl+zLp9Gplf5NkVIbP4NLBrFrnXTc+F2ja/ulB/
BoF/X3c/nt1PKwH0khJNKuuuyBrTL5WbrMbV6rKVgWbdD2xwkdzF0nremvpU/er4xl+dAFr6FgsR
7xf3kuP+cHm8xakNNZ6xz+nsfdd2hj9mONdO3cxOKR/TVEYXbuZH0i5+OHonaKofnSIIWSmhZnZj
1weo9mmU7iNoe5aw95pqPSEKARzgf2CNH5MQxV1lrmmiQyTLDXbsDIjealJekcuh6ZotJxXZb4Od
spTbhNzlU5QlxVDfiHi5VoqBUr0kTHeCsyuaYVfaFZr29nXp5MzfHOhi6rgeYo0bHYnby5aieZUb
qPIRk1uNlroxb3+tal47JwTRpQQQ0kUONDjzxiy7MvC8cCWjqJDXQP5hYBhktm+J/Kqp3Ow8y77W
YiT4c+1rbV5fto6WtoBm3xf5AAcmCn1HblbZND4uVn6Tm/ZjM33TQwP58oGNYfCAIRbVJhP9HkLu
Oi2U65THQ43ytadrz7NFZL1sPYuDA8688NfscsmsI1SG97iyr0OTNXE5jFzEl4xKichZoqqp/SaM
AplzOHLhgrGlSLPcR9vbDCbbsNcxYia0fE9vrJE9VP8iWgsdPL7vZS+5xPbE4y6VnXw3/kOkjhhH
yHexh9jNw+V1/z466T/L4MtHlYeUQOyidY4m6k/xyQ2bZcE3zibDIeEaxgIavRHdLS5/q7ORJ9ZA
KiTilGrV3dtuenaEcxeH1QtIcPZ6LkWyLN/CTtk6MwtGXoSyG27NMnmA37DsxoTksrW59Zdn/ybq
YM1aTGi9bC3CgR674zGbd9Com5Nzr8jY0HOle7W4Nnkr7g/f3yoTT1HMR1WpdxUOGlaiXUcSvVol
3OHS3NkF7iQy6I1Ffu4X2uF6kRzDkQeqb1hbljW9gXldz00UyJfk8mrLk4KKiRV8V9+qZEAT288l
Y2wb9soklEu/YxFGo3tXlPlLMbKUW0EeVOWoCFXdkRBI70Iu7hkeQh3HL2LaGLFGtsPddWXYU6Lm
TamsTQvmr2nbx8tat+pvsD/oIGdMhlT3/pKTTF6G7oh9n+s8J3NCplZ53uOsWo+qvCUyy2gNVmfO
lB8VZ926vhzeY/NyrJRvOtYBQPeTidC7L4yBEYd8GHUjOstoAfUj8Oz+Dn/TzjcKco6ZW6uI99pg
YHl55OuWyzII960D13r5S50SWopxeixbhuDy13AHUtbm1m2041jj7pA5+llGHS0j05IZZeZFH1Op
Y3mhfDWWl8T1HsqSB47XKLMot0C/V/bc7csi9xVTeH7l6aRMtlz4JGOI5nPMdjSJS158UwrpWqos
q0sW4+kp3f/ppbeIiJfHtNJBWjNP92tNuY36yFyFTXo2ZY6ZydiWmfI/fQwiuaX9K8PrlIymH/c3
fdszXh1MHlJeHckqoqtIDt0WPXBV+2YbiDzabNd1Zz9enuwE9562Wr71sTgV0uIC2tW5H7hVXp7i
p2U8tE58zitWpV0d3KaiQyaDUCGenab6KjQKost1mMJVOWdXl4R2TAmpYautFDvF8Bk4LdDs2L9E
hMsz/7cK+L8uzf8Er/zPavz/h0CYsJv/dZH/v9rh/PXHEp9Xf6/wFdv7jRwGhxCA83ANf+C0KY76
G76vMFVhldkU/Cop7u91PqW8reOsp2q4LnmOa5Hd/l7myypfw4EDcinuHuzH1t+p8v+c11oWxnFg
PTESwWeAjzLk739IJkIxT0VR1w5mMtE9iherIrKfOrXe5RHaVTEIf/w7dO/LD1fnL7JpmSP9kdb+
01FNmeL8cNRGWJ1jQDUKYsfZaemursZfUGB/dQRuyI9HgCzWtaldMVdPB99qjmPxq/rjz6n5798B
u1RTNlzAmv+Upc4im9Wu5zssghmUB6hmIqIZS/DvL9Wfy5x/PsxP6aY5i34cDA4zM4Vtpydt9VxB
Hfv3B/lzp+cfB8H4Aegvkis/a3d77mR72OEx4Bp2WrFLl/e5oI8dhOmvJCwv9PJ/uvX4WkgPAuef
uZRQ8SbX83LQhWm6xRDL11UmBiWDqRIAZNmeKsgxaUhFZ246G/wPg8+5WeXKuxK9q1nDrswEV1yF
qHtUKZyWbiP0FyUMMeIoNubSP/ZTdGycU19e5fODlkxbZfrmYD8y4qbsgH6pAI9oru9klLuF81Iq
zUlpmxW51B5aDSY6iMHtUHYI2prGu/c5t6Yvg66CZdMwiFvTJQrXy4MFvqkrwk2cWUHcDRvV/hg1
uijLi8gVPzw1fb/J7BjbJERsjREi9EvdoTWr0kuf40AtLBA1BYmwseq926m4M93PsYAtRVlhdFdt
qJ7E6PoZjicj1wNaw66AWUhKPqHhPQkwhz02CKI8lAt4oMb1W7cKTANYcmyv2uHB6MQqydNDyogi
7D6q8tmwrsD3gzNmTlGbq9SiTzVA5p5bP23fdSr39mpAFGl+i7LjEheSi7KGCQNzgxxSo9X3kOUH
pnJLTa/mwbG9radGtm/YQC8zRqo9UDITkoyJ3zmVxUzzHM5Spb6MRrYymhIn86Ow3q0aQtlM+lSi
3GvBiKp3k/NmVne5hYbGC2rmW7hcfpbsRAQEbR6ORZj7bn9jyjS9AdSpRae+o90hXuyM2UL7Dghg
XNaZHnEj39kEMW2mWZZWKxLhVdNgSUBaQE4StDkk2eIFyslO4IhWpeG1lbdfxYSpABC0nLDnGE8l
FkQIonO7UpChunFvZPYBUn1g1JDTh4VFhbhascCz8VUjDabRXMkTIs4cbdGdltDGER5RmKfOQw81
Oky7UU3IOBH6ipK1gbxkCmqkBUKnkCDHgVmCwGBSgq8X4vckh0e1Nb4Z8YSMELhrA4gSd650GcyO
9XZodrFibbW42WlTgkc82LUm3bQlUrdTvrFSZjd6dhjGJRAWMJ2uv9dasE/q8FhX+rEYt2P7rEOu
ye3xAf7uMUmjbStQ1qoZtibDfTZ0N1iwbFmdB6Vnuo/RmD42B9MVG1mPuFq4TkfqQR4Os8CfvP+S
WG1QZh9Ri26/8CPtbKXTjRqaPLFXmUl7LdnQXVx57ikngY/yDqCQwe00EZ7oQchWtFUzoZziBFgr
iVwEuc5hwWvDVQ1TSald7gyiXLXFSkpejdEJVC25bsllhwENHKzUfCU01wWLS3GAzePGkXniAH+R
SXE1R1/VBUGOslo5MGDqxTmaS4g6Ahg1A28N+mYtZYTigAyisTwpn04M8zeDjjS5IdQW5Ef3Cndc
SfWrxp3e9GnoT7CiNrOmrbtBfxMlUujDiDc43kH5Q5Uex+pYx+jx2sclu0PLHnrT0bb0myIx+Yrx
1jTQOrCZfS5LMDaolC3UBQUutWO9mhj0iLEP+F4HTPR8lcawQJI64TELNzVUOvkpsYs63oQtBq2I
9NrKzsNIUoumbhajRdRH996kbkBbw4oFl7uJBErIC4D55GoMjV9sVX+55/4Q2n/ac4UbGZFqFE5g
dLtR38fu6bJL/f/U8xeaChozILKLf51+SvbPfx2RZPj6Hiftn/LQ72/9nfxj2r9hAsFkyVaRJ7EM
btDv5B/T+s3AENbAJAKjRpTF/m8mKkdUWKqC3+f3WNnaJCi/Z6LMqWgWspPDCGJOhPrz38lEYcb/
KSt04BgZmJd4iKtJSSGS2z/nbE3l2rqipe2TNcJvbPdIPrz0eolAf+SAiUjzd9tKz4o3oTgCTS82
kziYMydeLSpop1qY1VaN73JXR+wz9R66OAQIgtlvQh17KMP+oM1otenWhGyCiylYadIHE/ND35TL
JkrHr1buvXEYFX8vX1k0gJRK2bChN2CPRkTn4+akd8Ue5RcQOM3ybBoTQNZ2atlkGuQBQAu2/bBT
ciP2BXOtoiCJnrv+SWszxBW6DjeQ3tnkXYkggt5mgQFCPJqjU2kPdwpE6UWxgX6Vmcc5v2VwpIMI
XYPZTeuV0DJqv+xrbZdHUWbsnUZHFOPJLrqEWGB7QEGi62LktThPxsE0IMeSqgCa8y+lZnTbwlGz
jdoVpzGMZl+09eiLRVn4ILraaXOfpNVj6X3EWknVXMXHpWsgwtRfNM/eqJmH2/O7F5VvTQcLZnCB
acTUpyOfUjtLvoMYeIZIfOcur/QOttMYM0gIDwVd2cSh4+CWaMqH6rMZN1Bcu2LjVssr3aNzMjOP
yZqHwWOurtK/saC50hYEUTUtKppX1ZuzwNMc2hw7lZ6TDs2PVvJ69QFAnl1n7OuueWcUNCq6xlwQ
/OzXoZt96m54GCbgYmrfBkVKXtKV1YdSNBjNEClNw4RWEJIpxNUDg7arqe4a2gA9Yr86ah4mfAU0
XVZDl54x2w60RHzlYOek0Ohw1EAo62jntM69M9JoGjJnV3Z3WiXnfmaNRnSfr1phod0s7eU0kYz7
FsScGWkbdjhkbpcFqXkLxQonTz/zWH2uARuj9818DT6LWd2O5vhcLdU50lMzGJb5i66ViKB5rL5m
rGLfsgsMDOAVjx6Zadaw1uzptm7e1J4fdHn5NunuW6bHVwXZjKUW70qLa1n7kqLtcvl9N1prt4v2
Ym4fyjk6hktfr/WSd8e9/hGN9/PzoAxob4/Ku5ZoVWBN7f2Yayyo/krFGZi2h7tb6vhj0JRjBkDE
Es9FRHrqxpip422qoIXA/C5/U+DP05xcSjLWlD1T766FokCPVaNg7i2sKnvxAZUeXwzFfE5MxEE8
OoCrutlXw9SvGT+jW1S6105n7PBYRLog6QDwtdmHyrIz4fjSZKLvHbEzRvXtsCjAfaPqZCvzsz7d
1y0bY5uln6GpHLKZFWkp1oNi33heRq5gq1Cl55cCb5/M0yq/0F9zvRw2NlxjblCMYa55Rn7fQgJC
sL2Bcm25M9qhWQztFOY6ReyzNuH3s8C39dUJzWJFv0sGBelPsnl088HEO1EXNPXYrfTam5HG506i
UgDNjn7bFqUYqqHSAJQ1q3vFIi/K8lUfOc2hteAKd6J+S7Mi3dqlmHdqYxwnzcN2qmtjv0q7IFkG
xqXWVk9w/F08TDCtZF9l86bGrMmPI2+DfEowuSSbcKaBME3lWxdy4ytGLY76ZKTlQ8cFSpvupVSL
28ScQVJG67Ic0aZAUiMM89NQ0bpL9eJsLMV9pkx+XYRf6L19mGYOYo3qAyUTALKdq/qNTsmKu1OF
+ekm60iUyVZ8O4eEVkY4VyqHuK0foA6/KrERoFXCcK1/ipLxrieP1CvrUXO0u7CKPhb1rqryaGUV
VbbJ3OY2a9M1XQt8y5GYm7ti2Myt2JuF/lCpBTmUTtI7GMOuqwRkhHIBG7b4Q5JiwJLPiu+0IWCl
1sn9VEeAQd2g8FCtsqXYKdqARIi16ycFVcSofGhnAip+4G6q752OvvGs3c1m9hoZEBrH4UYb+TwT
h3A3KT+t2uYusyXxLUemPwXA1Y4RvaWkZyNRT6ZR7g0KTzlmJ+qlUxZ41LLKhPZlJ0BK1GqgQIze
OXZ/0yzjfdLkKCxX2lafzAkfr/BlKDjTsMp44ZJu4xrBANEGUcJPvV5UgduUEJRaYN/pbD7YiwU/
xcuBCtvF7dSkp8UjqE5yYGG5rUsyOyKJXECkyuPwKjF77ZSSTzsoo0V5S/jhQjajKLavRITKT8ry
zsu4eDV4g3XhEHKTNKefCbw0oxwQlP2YYNs9auFalJ27MPpIPVQJdBUhQFqkNwoPVRk3L+GEdD1B
T0TiWZLoDfMuIh7XathtAUe8TR6i603u7pveQZ24pcduqdX1YNyH6rfZYoifs0BXoZJ8hi40mBDO
JXIbmjMEZb18MaZ0v66NKL1ZFKiv5A1G1o57Rj2m2cB1aMv7nGC0zejC+fH94OZdoEecvNyBdHVR
VqqyPOfxBNVv9gIUqK7UIqITPjlbbhtpu8stQBjlmRn3Nrb0xVe7+GNMxNU4itu41leZVphBT0Hl
j9yBVZ7SkjejeR2iAeajfuRSGBWgrsHeoVHuwZtH7wUbyNyi7VC/lnb/zM4Ak0NvXzI3OqtZ9ZY9
uuqYB06o3nGlGBox9VprBVPPmgue2XYQG+xUBm8zM/KDzKwQZKcC8vMehkPhvFaqbq/chPFhmHnP
VeKCP3Mr3G1mi+quDr/0SjkFI13Brau2mj+ZODMmvbVuhicrpxOTufhvWiWnnxHM4Zqj4mpUU2C2
RKu8HfHQcaxA0xRjryZUm/bgjwlDlHzX05UxbEYfs54Dcs44SfC1gw9eAjvXdIy4ncvBajQRRLPz
rmqsrsyyyrWniBPCUKpvmxnoZmF/WubwvTP1t4qL/6xp/S9f9T8Rm0bX8l/XDff/+7/r4ZzjBf7t
v1bIu7VfP9vk/WtSfvuxhpC6pt8LCN35jUoE1WHSdMuhbUy3+B8FhISeqZ6HPBtqqJd+9T9a2dpv
iMxYNo6E9L/57x8FhA7ODVHTi8OHpcrK4+8UEADgZM/1j+YiroMI+3EKsi1O+WAbP2lbiskebVxo
tqUN53oBx16NCfv50vtANWBrZXRoMnvjIGvx3BbRckeaeSxSbXzWtQyVXKeAB5uMg49+x7LtFP3Z
AWwmMgHfTZAm99H0JZ+ijzbL3H210Dyw5hd7VgDaU7OsGiOPntGvMfa2YoJrEsu58prpupgc36kW
bW0ay0c38kEubaTneNCL9aB7E21j/irmBg6Mlgz7y18BIsGGzcS0qjCkDbTBuUOka7lZ5vZJb58n
IazrSNTZl7dJTYTfW9hsqcW8H2ew6I2afvD9PMaj2KOhVnSbJZxa20LB8tCA6RU8H7KFqZaHTWRv
E4eWzsGDqsacsGbe5ReAoKIsPRgOKKZuLOJg6KZ0q8AioKE29aqzdTTwZFq4scARHYzZSo6X/yj2
0m06t0aCAAf7YKrFTVEtSDOrjrpFkcRDDl00/qiF1T7MixumzprMZe+LdFqeS+dQx8jDWUtGDbiN
tBF+KNInPi6CSMXHqQgW02QTWEArIxZ2alOjYtDo4PeHSXYm3PbQ6uxHrU6DMQpxU0hGsY5TckPU
dmgBI2Nl6g3tSDOFyJdMxjp16dHltLuCLkLkvIpoZZLX6Ks+FziNz8seKVVtn9VtweyygvTo5tAm
gXT6alHBLCgqdP+NHAGUUVsXTQ5duzLf+lEj3088sVf7/rUxsq8Ws/5wTMxz5ZDlJTkaAlmGj9Aw
TqvhkywPGqqePbTsdqvIqgH/O0a3WQxbZpT9fdG6w7GyhrVSedGKxQrIXaHjGpdQn1w7Xw+KCgPE
KONVURYwt/R5X1WhuEKqd1jVSs2QPEYaLbbg+wIo6/Cxpv+sxr4mb8agoI8WT7Rz29hY1110HaYC
YHFNwtF5N1dIB0WYW84en+FoD5Zp4I04pPjq2B5stXIkNneUviUfthIxPWnnru3aIzpl18zFm1vk
r765gmVSiX0V6s9lVDBOncN3d+xe0C3iUdIB35m2n0xRcp+KgrVFjuZZz3MT3y8g1pIpPY1zv58R
YaSn5cjKHI02W6ARlnqmsq/15zhV9ulIsR07xW6xz2mCsUaUKrvJrakYSgEfvIY9XirjzZJnt9Us
DlXhwhBXoxuzSkHjmSOQTFt5tgtv3meTt6+8Cq6uR9UVRsZjiy592Fi3ac5Q3U7NDy81ViYrLCl1
9LeylK+xNHCKrLY7zAb1hKKZg28b4XsDfMaf4qZe9aMIjLy174ai8tAeLd700bop9Pqxq4o3JxT1
sUNWckd2awWRR60rlgbCI8KRQWXjTeQrzeCcJtVFQlsTqHzk+eeCIXxROCitWy4yYbLvOobztCks
dG+5yyfXiR+HYu9o2XAc3WezpCWLSFK2ar02B3cAFzBalVzCq3g7pS6qFWJGlmFuZjqw9pO7xFuj
IY3PRg/NdyVBOHWMLb+ql4k+51AeqSzsOJ38FNTWKmvFqVPI5FSdZMtevHPGM+vbCRQsS7wYrvuB
2v8WsbC9otVIa3TOm1YU6PgnSxnk3vDgzQtqgAK22iggJGnk+2JoQTwgPVTWznpsstuUeH9KOG/F
jMqNnWonteqPM/+WlCkbp01eCY4TTCXFXYJe8zDTS8YXPXKQYJk2cYgWIOdcHQ2BKJJCBxYcpmUH
KeONoofUllfqPrdLeLFhXQcqbMt+wp66iYE4o0pnK/onMcOiNifTitJ8reN/Vs7CC2yzwWDCjDZ9
B2mzmTJ+TMNau+2W7GnKtOdoQt7BVPuMfDb5okbtTlQRGatw5k05DoEReyB3sxIpFwGTGhjHKuwX
+I+9fqo0F/M8iBZi6I7ujD1QV1MX6+01zsCchDLyLNfh21hJZZB+zje9aqL40I33nmI5G8drr5eh
/zKZauW3Kay3rBjAqtggg+1WOw3ZAXVNEdgZOpRoSD7Ho3lfFV7jD7l46E33Wy5Y6rpoV0OaJ7dq
r8Ez0jAy0qiaXRFRzC3atnaTz96u3pZq6JCcoiLsTe+tRAUVlVMM9PLlxVvyDydPwm2qHNQyhOyy
H02eGPTKcn92BkIZkmhotIEYTpCSbrz61kCk8Cq+iiwPMIk7fTFHytGwia+TsLhpquZRzUCWWLgH
DARSF//2LG4BdK21MIXQNmP4QiYjy9ThuUn0Xasw2HI6UoDcNI4inhFHbjW8Vx3q38XeZy1qFNZC
PTY2iFshKDTX8zMiZQ9oDN4qJhaapOiIsPQdMzxkRGqvuxFJ7adTWNHZaRAbblPs61HwWkWLckpS
Ey593uzDSsfkfFyeSjSY1pGImo078IRM+IiEOHc7nTnuDVEimaElJxoPQT5ALUU0KV6TRfMwxniV
1iGAD1TZgxxOoQNncsznYMAUXUfnZgTPVNY9/k9hGO+UbBQ+DANUecrsZvCyx16tsL0c9duw5hle
NDRi7GJBVd9exv/D0XksR25rYfiJWMUctp3VQa08kjas0UgCM0iCBAk+vb/25vqWy/ZI3SRwzh/P
Gun+akKAnAM4VWRUAM10zUaN+IrYK9K7ZPmeE4MZSxM9GdrK3euRPBNQUPs4k7fW21RHcUWvkDPR
4Z4Ov7OHA0VZ5qTcUPG4YkMf/WCd5ZzQKrW6Ax6Ba6Ys4g2M1227VDbrIbLcVSWBCYnGXfF35KED
SFtcCgVyJzyYcYz3tj285f3wgcQg2Tf98hiUMgbi0+gP9buTm/guSS2229qK13k5UG0bvE6EZW85
OjNCKseAF8AtNqjP38iCF0fzWvbx/JA5+LzNT5mKYZvkM7kEDmTKNI5InpfHjqtgU47DdW469dTe
ZJXeGHX7YcI93BfJWk7S3fVyJJ+zxvDXW/3GHUaCLauXcdHOa9olfwHhOamNekTTg6JUNGsZ9VRv
kQ5bKxxdIamXNoKErdVNd9NNIlbMbGTcvg8k7a7Dgju/8ahtsTX1t4sDROhOV6+oiOxQfAV0Adx5
VfQtfPa1Cn28smfSJ/Ozn2B0dYvgsYnaaZ+EWb7rS3MPI/BSW0SqSuLaduBW14WnawzClYixPzNo
XMUykCHi/+B9gGQulL7Txd+xNN557rOfOtxVsQkvzJCHqItrcPm2Wfuk3wLXt+SFSEj/QIzvqnD1
MfMm/HuhvDZZ1B3S9t5jarhazOhgFRTh5g4eCAojNVLC6kFDaG7H3gbtgL+svejNIhyRCNMb0dyT
HaRwrjRC/RV/s6GYDpHOSYUIsoXht1w1weAcvYo+5Sqc4p0TqPE+c1pslAz8HtKwzTSl/Q5Q0WPs
YEATXPzjsNfZnt3TP9nKvPmw4I6usUg0KeqtyXK20WzitdsUzs5u7WdL+f1O85FuQ3kLcSbI9VB8
jwtzPpGf1Ya0aLKsekNQV6bdfaUAzvLmNaIUQ1TlNlRTs3b78IIMfri3RbkpB45acia564edMw35
to6HYdWL4rWPesFRqneFd44zspx7qIB9bnn3bSf8h8m67/JLnmZqk5WTfcgVgEobTpDroNNtzqpt
0spe+49kKOacdcwTtn2R8Ux2SKB5bhJgRos45E1re0d7wdBTmHYrkqR7GbBjV5l5RsZBDW0X1Rfa
I1fIJ+5GoIezp2S2m4Mn9KCcEBmygMIX267+GQzhXn1hByjsnMel+ttgWCENN/tG9j+sdMsvmN11
eVHeZYHz1eZ64SVYgm1J/CKg6bzhBJ63Uew3qza/DxrjrdtwLld8knQpD+TXNMO0t5cYsGJC3bBk
EW9CCVoeJDOQh4Kozf3x7HUOZGyZo0rNF0ha6PXR8eKDk2SbpPFvrk4Hd/eC1DJ0CvC+VJdEbwyJ
N++9mIo7pwoJgNQ8nHN/Py5ICSe/Lp/qrH+ZJxz+CX1fUzPv/MzgLWmMOrqEvaTFr0NXAQaYaWBl
K/k4FcEFlQamqllP9gpZH4vANbAwIok0SfboAreWIcK/I0MLGSewb9fYhynJvxcSZs2ECKZTZLxV
he9jiPLKHVGr44qQlrnJ7kIRHi2/MUerRaHBj7Qf+XZ2o9IvgzMTlpPSmGi7xdYu00dkYJhvUR3w
xT214YJx1uqvrrHe87bptm44Ui1euwSWOPJJTYb8mMIEh3Z2jqkM12VuO5+eNX/JQpPSnDU4lUqi
mkoWw5wPxRMQS31Li/bUIcuuPOJOSO2Oj00uOWbW5CdTl1fkTzb37RZbSdaJfJ2UPmroDpVjoPOf
zLX3UZ7be7QbYmu85rNo+VxcBdoFlEsUSxSTX0Q8MkLrfDwM4fgbNWGyvcXB7gnjRMmAHpTvN7J2
sKZXAHACxsuF09aOXzkVEP8isND1mBFfjdy26AhDnoOKCaxt78N6RCSzhFiCdX+QuPnupAD0diX2
eS7aMXFn3q58owzwNlQBlenBw1yhihji6Q1MGB/1if7ZhGUpbq7EjT4aZD4l+2TIQyFEt/BpFa8Q
dM9TZP+N/Ho+DL4Rj4liLs8F1WlODsvB95W1w64pA/y8AeHvHWkWRWnzpcRFvFUdg5Uuf8sbCikm
/Z4mLjXjmChWXZ0E58ExSIljFtaY03JddhbkZ3oaLVdslij76fNQHUxMKbY9MJlwU628XGDexQkI
+cBoPZOPF0OVoceejrkH1TXPwcG9kSlEr46U682Yp7WFNlZWO9NV9EbG5YNY/AfH9xnS7BVsZbbq
Ez7S2u94Utz0q2jYNWbPEFqSNzw4I5l1XZNBb+rsu7e8x5yk2s2CkHrXpOIieMiPUSXv4rgkMWHi
Zw2CfD843kO0PLqdwsG7dE/dqZf9qejVtFO1/5aia15zrbQrn0cAN8+4t6yxAQsO0GJU4TmzXV5L
4XPPON3ZXxYkWHIgz1eZjSqXp6FQw7b3/8TS+mc31rc7nYVd459tvGRvnO5YmPDNlCwHBKT2q+bG
v6XS4ZDJiMsqRbn18vJzqSt3N7Fur/z51ZJ8nlaI2ghyJgJJFgld6wGe7rx3nuN6fCBOXmxBMzq8
F/xtT30GZdTy0dGZHALVcEbzMt9m2qIkzKRjq1DK/ppAr48mwmyHVfBcJMDtQlCyltp/Y3WfO6+L
XV2nRn6VLZTE4C7XUoDUKmAN7h+b/QjCVU/dcAi9ay2cYTU7dkdQrlceRDTM2Dt4qGw8A+u+c/fz
wjpfD3Ww15CwQoxr7cU/U5YWh9EjT65Df7aU9XC05HJX67+8vsRgN8l01lKvdVF/dQscdO9F0CPz
l6Yv1Lhnl0ERHsx+jxfrVTcdOSth7m26htI8gBCehSFZFcK9a7DebbLBJwIDsArtAS1+NBEtsKSO
zYfUJXrf1no5WH6+F0GFfWBU6AgqZFgh/VKQgptRKKr0ksVjJixJtYqB1GPvEEsDBKXwYQfvMqfP
ZYjEWmJluLhT+I6aiRy+WP2ExIwjwZteF0c/mDD/lly0G70kGM3jWmwTiLEagGZjF+p9bJRcFzWd
brmWR9LXcSFoB1yF6Zh3jYSG+CPG38gAORD6wFXUj/WyWdxFbwszt0eL06nLExTsW1KZ61cQJ258
sdYmJIEAkecuVBFwVv+hLQfi6fY19hxNY1Cz5dcOBXYpE+Si1VejIRPLMjlVBI1zRXpwtLEVb5f2
M6No4VRZyclRfX7wCjq3Wu6k1mZGiN0w28G7kQbkpDXflockDUFANL9T8GBvy3HZTnqqoKXMG0VE
Zj1HWbqua/9QDdnOhnKZ07+FzSbu9GQvxzmCTBuR/5rKXz3TPzbcdot+PjSp5D9vvzYZagKjo8sw
IN0cfPrbg8cgIghHExoUAm8tJiSzbMLkwRVxpybunLg6CMKH12J+LOoKwm5GpB9W4xt2kH+Rk/42
JiehfMzYF/nfNUdBCtv96Jj+WOky3SIx4RigImeijLrOAMrKZTq3RR1ul9KddpL09abGBCGfhpwo
58ZtnO1UnmqfcyZy1LIuSmyqDQqMrF/ITLKjn4TYySnHIMGmu5oX6nry2qW5oXrJPetnVGirTNxm
q8jNCLFWEP4Be5Fciq/AwlzNT2MLcDGz2O9jlf6FfzyNrXrWxcIM3/In8cFETo2hyg8499MIdJbO
rG6s3uJp/lVYb6Gx+LMHU47r2SabtkzJ7ILh3zQiIIlmFKQ+TRrg1Jsv1miPuxJVDPcRi7/qOAD6
3RQw0MZdRTmnww4d0dCyGetDzSoPkZpYfEV1Bd073ueerDFP6uEAcALOJ4JLUTavfTNBrbHeHOIQ
AFqXZEFkkeZC54V0wic0ecDVRSIPeqlfa+BJNyIRGDXmRpOk69u3x7lHfOFYWLRTBwrxVFr1O4sX
Ax48b5+XGykCooYWPj4PyeM4WIiCzbeXLstKFfF05/xDUAlzG9ZIixrzXBmkp0PvRqvB+6tttI5V
5SBtzftfLxntbRsQ6Rc6e6dGmRK1aJByR78P/MNpaD83agaHmp17o5jd+9m+OGLoMeeoY1weJk6F
KpcMffJujnJ5KNqzsgeKkfogeQKCgSUmcywZJWZff9wwiyg5ExqVi5m74mZf/19uIX7bqPijXKe4
CUugOsc8WY+Wptgj/w4EeEY9kncZE5je/RHC7bcAurjmOJytdCRMNx/dQ8o6tZLuIzbMclN4gobN
ZutEFvF03VBuZUzURcEElQfY49IljU/46De15Um0xPO7LdrgUCXzt8v1xy/dVkh+3bHg+LpxdxZb
X1jCBesmQ3isOOz0xU7LjyxU/s5L85+8VSy/U4XmO67QlbYXvYTUSE7SBmgnudHK8EMLv94Rav9k
h0W/y2fTr/24uAOVIGhHNhscF7cLWQNDk7DhRw81a+ian/+X+0DQJsGt0BaUtBXmw8bJDqW7riUx
YXE8M/YLdY4KKiScRpZoqGoKLuY/xQz/y3QXbC3FWMXVsNZZ6R17CZKUSXmNezZGgn/Ad8b7NtED
F1seQiD7MyoxgNyy+tUEzSMs19beV6yisYd81uIesexbF5nCsBn6Gho8KOTW85/mYRn2ttMmt6XZ
etIu3vOqV9s8WXjiAyTg2fIH5br94MSv3iTZX7vxOeeNQZg07fmJaixMeLXlZJXIZKsnpHTMCOVN
IJbH4s6yVXnnLjz9YmGT8ihlD6U4jwiJsmB8bh333DthcQDeWUfGPBQjGaIzziWZq7Vv9wB6eY1p
YMCpBAfuFGhT0+gjqefqLvA8wobUtAE0nAr4GXqlJxKDYMTRX5Dto+dsY6HL0yMCi8jKL3PWn6aK
rsClQorCrt8oug0Lm/7QRjLb9FVbbpvyppqZngtZEhljLS0iEBoA6O+5DwemAZG2rEiZi/r8BZPx
2qsAbsuqzIitwB3nl+KPUhaUUypJtELts6bLgEBbJjy3AG1ccu88FGZnEOsHqRdtdIk5y++7p8QH
t/YTHs1MuWi02Xx9Mtcyz7p2nUNgMeRH7sfitUzDgzax82HEBdELEViGWIi8AM7iP3EWCl8rb82L
mp/8EMiX6qq3ziYAaBQX6RkSIQHn1iKPH9q8foREQMZeBRRE8X6vls56TAMeoK7zH5axO6VwSIfW
4kOyC7JI+5HfjeNkp/z8mjzTgfEGHOQ5PM9on96yqOdNXbJ7Jfo9NVH5ISprVga7uQsjxQVU3fUJ
XMjc7Nu+31YFcokRede6L1wupcLlteh3IhqJumGs7jWhVizGCF2Sv61AWZgs8fu0pO+eoc/B7sJ9
H1dfFGY8BB5y98TSZKTpgDESB6CkraUBT7J7/exH5Y+E9N2EY/aaCY9E5axr9iLjw5rCz7n123W4
hEwYvOo40hGlO0V64iQYVh6vID+kd8DdC34Y3BSgXrUZKkJGW07wma6MjDYGVGbqa6ld98HuImD8
omKZGbiJWwtchBy1WLDdNyQRevlP2IfWY3JGSuJfclkePYfByBG8UeHMuCf/ueWjSes7SGY4sM4l
3dv3nqrMoeE2if/N3fRA1cbD0kX9IejRxcBMrGZdNNt2TDZORfCRG99bDeQwPYxYoeS6c1tCkXr4
xwTIc2/PwRuaKFgwToGh+dSz+89FxAsjQRqgQGOU1Nb1lHPOc2RbLvOqv4or/0Wp07TgfV8Sho3C
YmlSaqpXMjI3Xy6hIkmmXkxNhkaYxmhfe/T6hB5mzcHLb35T77yUU8vuq45e7/90wcmuQc1cL4b/
64DYcgtKgOws5ZPpmLQQgln+m1Tj+1zZ3cZP8bDUHKEng7Sm+zSVSbkrxrWT5t2+HYI3v/TOgR6r
jWuxXitNAn84u+tsqF8dCa2SEwOO+q8aoF+mMpr4rTgOUA+LlcEFs5oqgcQ2j+5BTD3o013phO8e
vOyKgXdHMUW+jtqKqG9L/LJFfbJfwXtwV6sUYl4uh4SbeB9WMj0sU3nPybmuPUqr3BgCGOfduems
55CueC8rxjuTRm92H/4AcJIKP6EQHimY9tH2VQmxXvEwUXaRfZg0J93eBv1eCDIZXCYCu2rvJrFc
pFuvk2I5G5H95jVwOrtvuZm9sFw7+qXv+ovpZ0D2IXuqrAHWy30WrWFdtN9b/Tz5y888xckunz6F
kN9+huFBMrZHHhvEYugPC0ePZPg8+k3T+plljjx+yiL4bfOdYxFDd/vSs8TUJxeJXsuOjxaJ1hLC
Ne4iwxuo+jja+T1DES/nazvXUE82zDpTDvFp9nQaZpIwpSO3aaAfYNKfGnu4Z9BNMeS4ZJLTKLdy
KvPQhD3DPhUDcQRXsmj4FEvqx92Y4TnoomTn1wCRiTtcilszTAE7uhFCvFX5wgYGN7vMzjnrXPKK
hf3czYhtw6Ti+aMFgPgVZserbqx/g0zPzjL+1Kk5I3flicALBCl5bQDJc8t+gFLbOCH8fdd11y5g
ztE4ywlRsZ4XbiAbBaxlvbgWK1bCcFIgAJN2NK3VHPyrdccV6x04eK+WzdfYmzy5AOaJmERd1cbH
22jNX7cTzWKAfvXrMASM9dphTQnmlewZopnkVi2UMvjPF82AgOvu/cDEtPUl9XW4vlPkTJc5si+Y
neSuVv1nQT1hqZ2jDrMWQaj7HrVttcq7t1Ynr2gQnksnesLsi+aAlSIv8k9r1OXWae0dOMRHzDYB
kFT7K+16CI/zp2Feln1pv5KPsuu0PlVLNa7qCtVVZyMupazNGfkKKyhXedO5LclLYAdEZMaK/jML
jVsWQRSXdrrzXXPsecxX3iv4HUGOUfymQwI5guorEyyFMYDVkhOi558Z04n1nPMdGusXWIFyWwoe
Dd97FtK9V47KN8Ta7K3mJeONQ4OwPFcO+JBY0q+SgPfbiVXLFqdWV764XM3pUO3ixHvta3JM0b9G
q4D01HiqjoFXPhXVDDzLEuAUZcktNz+MmjVcMFZgOvJlTzrRd67MSthqG+YG1azFLzKH0zfD8h59
rL22nv8f4YOiu3NUdElkTXlxuaxvz32Vqb2c2z9atM5dMzBheRO34kLgDqvisL5NInWVHk0X/sGS
jo0sH3aS5Wi2wwcfUV6rqrsMvdLKISqTsbaG9cuRK5MmOvfCBSDZ5kz8e6Qb9wh/Tn1CxgXhzJlz
YyvBQsEoB10HtxOQsPK4PVgxqe91/mUkC5+reMCGhyxDaITi98VXr2g+nxU33bGFenOW56JiCOjj
5fdZ9AGdGF3+Oy3F/VI0wNj6MXWZjOwxugmGftCAvNVQ3Yh3KZu2O37LvoD9cvl/43RuRMlYV8Ff
LMEb9UgssMN0CgnwWAurfIoC67EDaOgjXreOyiTmKuhnG7SnCyRZvHCuIt5BiHl3cxo9gk49iHFi
ZxT6NDTiPhnz5VAH6G7L6k+LzGo9xYBpg2+zkCT2L5b+77gn3BmmMvdvItBgFxfwPxO5yRZJx1VH
n33HEewG5TfeqXXkivt8+q7d8McP5as2PVG2xQtek+MSMrS5VfEsY/1eVvBOXfLG2PfclRVh3036
ecNtgEG/I805kT1IuqD4Uburs5iHTPDtty0aSt2+BwbcXLzXze3R4h3dlHl3qGRM/qUmM7dLLojT
Dl7YUqrm8q/JXWs3bzAUAAujgxbTfl4Mo/swdZeck4w1ifEa1p8pgKiTS15yQ0Rdf/TG8VmPqlsH
8jIXkmaKwjykcnqbprrd//81OXXxBrV8gwIeqpLgxQDWZzVITmPTdWja5mbj35pH+1Z9RHWDoW+N
CABgyNs0cjmLQCGe+O0CxMo50R+rKev+pDaNL2nyKEeeDYMIIerr/YSM1JnVofcp0Ko7MGEuhT9e
3m7iqTtGgT4TYcO52xHPw425tQvr70DetD+Dck0tWFDIL0UiccORjBflHWj4x2AvbHMWUZtJqIr/
5R4vkQVbZznyM6RJK7t9Q1wftl2/6KZ4q9CsRrg8ZUi8IeT36fYWkesYdklytAJxcCjRHNPqldyZ
Q1CTztWG7dXjXd2UUp+WmkeGZJ9/Zc0pnjf8vA2VY/FaBfVdMgx3UfNhL/oU9+rYRuLbNy1bi7yr
KbJbBUbBOwIPeBkBkCnHhdW8m9A/NWkNOGXeZ12S/To7f8CqzXpJQfZKSjGliH7amB9i+u4rUE/g
X7Lz+09hL9t54CEyg/uOM1uswqWBdymuvm/fSOiOs4QL1rLltRfJazemOwxIe3SI2AQN6nF8unnP
C9HhUQ2LhxArsTe05O32Jy8csjVKPA4eaxxIUiYS2lefNzw8aWFIuzC5xKbZWFpSe5r+k9l4LC34
CHfuNvLF9OZTvoO5HN1eM1Jh/eR+fKVqauHzc7ZeYwjp9ywi+geUegI4xZLq6FotfEBar+2xg9Pk
WKsNseS6ByE51ChGQtu9YI7sSSGQuyBR/5KAfjm8GzS1OJy1BPptUDr9XQga2WY6uVfpVJHCN70v
A+WWhdtfhgYqInSepVuupdefF+7TJiifVGafHajhvGK005l6SnPrh/ZhLskI6A5fEWZzTBhF4MJU
JJs6uvatQaQUl18t2m7rJvPzibe25YFMh7PmasmGGMV6cuOE+JgsDrpQUg0HdMO5ta5QCNE2Sz0I
wwvK0Afg7gvzRdXgLQrZqW9peEjwnGUrG8YfSzCl29V4CMEVjGM9ki+192ncTWrAwNSqdzr1mbud
B1VZzJSRvQ3G6gcB7puGf0DzM5GQhsYKRMYOlme0nmZlbgunefDa6huRIbltZTWvbA9VVSO+czd7
GvDnQuKMp85itU5debCn+FJE47tpk3/hvBXMWzvyaq5yFq9dy+Vgp+w46A2DAYSNBRWVaYf3Yg6p
1ZqCJ9nbfxB4fChXztQ+ZB7OW1zzHr6OfdBdhDQfgXLeIhVc/BGcd5QESfvjIZ28xwn5OcqZk6SU
k/MoJHdqvNYp9XNd+pNEmBbGFA8/Pv35n+pKtdbMe6lVMRGgW9Kgy1Eo/yKfPWOAp45126uGjxhC
ys2spzmQ18mO0JfY6DbGdwcCeTNoyhT98XkixmE1jf5eO/Jlru2H2CIXHm0dSkbMA8L/6HpzS83r
j3rOX3NVPU3lzN+YTxUO5rUnzTOkfsU1DAoMyH2yzRp3IkFp8fKc1M19IieolByZWZskxaYQX/lN
UxwwnCG54pPQekXHLti4RAvQcaNb40xRroN81h8+TXD7Ppxfnh/II/THnZXiK9Pm4AnrsASlQxAg
PgZju69iNgS1Bz16RGKV4+QYSOWche/tI6/Sp6leLnrE6G4lCh2sXfh3uUsRBjPjSYpcrGprTEAD
f9nz1dmFXF63xYOHy92hY/K6tHybZnISxCtmOAyF8NY8kzfmp1q2RVQQTD7SfkZVgJzqK0ygpdLx
aOE969X4m068delg/6sK9uwIIKe4wZ7VSBdp0S7kIwAfFYt6Gp1b0I657ctFRkvaQDiDleMA8zwS
Cfw6gcEi4SfGpLHu+/mqBx7hxHm/XQuY9hBws0DxwnyowGOfDdw/ECZrFaFUBKih6IiBBQierPFu
uYrJfrSLiV4SDcZC8e0t77P8l1W2tZpm9w8iCCLedU/vXDF/FKOTvkXRBS2hd4HtWbVReG1KwqsK
mehrOKqDE8nsSTQTBtLJ2gn7vaojPsekT7fcwvtWsvrBajHbtUeTQmsu1pxcpojVHwX5dryhgkn1
QtrUuCMp5TIRI3ETVz4XCqTBDqv5iPVvA9yU7Lthkdt89P2tMIAYJIb+tYsenHwPrZjfFUF8uUpY
7WMb0DcSVT66YbrelkDe2yicysyl8kfuHVPF9+q+d0jvnG4PILkI/2rPnm8jdbwrsmHnAc5sRBrS
J+ITujkY4qhn3ew0m/vKsq6Zp3FxjcLlhptJLO8lh06wtPtrn6UfKbw5gsKvSsBeWd70UEEmbcvk
tXA4uhCMvivhcS0gTtctFhVoA4X7FQKh7YkeCJOSu5+1T9R/HReDSVKH34uLQKGbbs266O1spCXo
v6tPmMinSUZy3zOerR1X8LlyQSqKAGPHXqdxQnlMNp7b0NN7xryVCTVQXylB1CMiLYV9XvKR1Aik
NTJ9Bm2ihBQl4GpsQtJqiPQjK+qbv+5ldqtaAl+iknmVq5okfdiTTSqzyxTeWx5TiXARXnnpnGJS
jZttBocXIfahteDRricL2MPy9zmBTW3ijFuRt9e5gmlCLviE4uYukeVn2cPIQUIeC2vk6VDLezUu
B9mWnCllQh043GADnLwyJqbjKwr+uaqiBSsnYASdzspKnX6TD8muizvzIDUOZKeH1w4A6iVaD9Sj
33mpjh0jmnBls3Li/rWRfrXOsnjtdLfck+Fq5iHl8HXIuVhsPJnWozOT2k/w26Ef7iNO161reMme
3PEjRpnN0UociYbVSqvkK2sxCwdj9ncQ1QwHL4GkqaxGzxpw1KoPN/RoNOrr04SwvOYYrVD3oRfl
8TITVdhxTpFq7GwS+Yf0wAqNI1v6gjaysnmnDXo4YewPD9yfwc4K1hSRr8u2Ds5WE3NOoJ7LAgN7
EriIOX0EcRRg/gDkNKSKyLukhtfp5WDtaBA/m2KE6lTRz7Iw93Q+jcZCPYRZCDkG20XaBp9M2ovV
WDRfQ5WPGzaovwGhIxtUwy8oZpK1wZQKS8FX3+lvBAC5GcZVUZD1YhL+0AFpJ8WzpB+PpAcJnVxY
G79MsMG1dSSlZB2WGfW4cOjpdOIXjjFEs/TlFcxbhwSRHUGT7dgt7yVZG0WPEjHNj8HQTLvGyxiD
e4MqdOoWWCpk5m5zMoatVyYgH76dcXZUVrr2zTXKkHz06WKvk2WkVc6wP4vGRw3e3dfwqde2Y6ka
EVNg8KHsLfGv7i09D0Bgher6d/IsEjijAl7qxtiUzuOWHtl7LwNgFzeneFPhgq3NhA4DWUiWEXbT
6L3DsSTKpScnoqEIsmuPgzHWNn1YkhTlEMkZpXVb/+C3wHJocMtRivjBax1a8lAGs9x13jOGevIm
w/h7WVr7YaJonviz2V6jSB3vQoeqmL5ddlCeKBftzVI33c0BcA9hy+ebe0gV6/xljrmSCvURokIC
TyCOuE/zx7BfYkBjWlaYJl/JlB1Xvp6yozWf07DDOEH3Iqkoc8s84fcEjjT9PqQ4fFWHJaF0glKH
Nn4iaSjbBbp6CxPkqRWTVB1nT53hDzH8jhSoqyOyZPJTCH3sXxUqih7QNizcD1OJ1yW1kL4vLPBO
ORHantlUNZX5r8EbeZPD8Nm23DXO2bT6PXJipF5O/JFUzHmLhGUokw/ZR58EzVyNtH6qCpgQ+OWq
u/xuTAHnfJFupRjDU+cPQG84pAo73csC5Kx1cAm76Q8Ju999A2CA85M9eQjBaMiiEdshGQRjA3It
i7UpJ52w0m6ym5aAhQjVP2E/bFBD9YoxINz4RO71mkHVlM4p6ByA1lEHuzzznnUOeNf65H4udcjy
mY7cQtYfF4XGaEFNR8tt43pFg0L92QBB1o3hvS+TdzuZT9oImmWWEdGeg/q7BBTzrFZyrkl1to3/
3rOjRVxSxjBZmVvW6C13iLjMndYx5SZlAzXCjSQtO7ob/Alh3QBipkj98Sf0+6RATKsErcTJWeAN
ayijqrGDzSJNsFOuTS5fWD64A9OfjoMfaViwhYIoZA5/iNQy7RYtEBMXehs4813u0xPY8UtgRECi
tQw7P8LYIsIAy0Dbco3ypqusJUlaUja00vN88uY8OEchSqS2+QkGJh5tkmEbdGS+lGUYbZsITZGO
CsrOJprjpvYARvyoR/3ClQNenmGo9PriYPAutA27eJDbX7jDvI2pG4RDSxXSZhlvqYsGaJvCn0k+
J7Z6L5QoD3aliISQLls9woP0hmuqEtbcUgLtKOolYqGapkBaEPc0YQxcolbXPRX8ezQPbVOJoh3q
7jOd3sOb3FjDo4moeY1jnEue/ONb0PVxhY4gNKcwDX58IYOV6DHKusl7NIBnyJHCTnvlJaCVoHL+
aq4Fi6y9jbSLOUGO/lqoK1TByY9P2EhQClW01ZiadrKKxRlKA2T6J7bJ85YFaIs/GyoIqRoNEC5r
Hj+/u/nhi/ijieMH39GQ/D7XSg8roGRBQWjWoFsqwSEJxTjag78TSC/XowBTqKeaPNbpUoYq2LLH
/8fReSzHjmNB9IsYQYIO2JZ3Kkklrw3jydF7C359H/ZiJqajp/tJVSRwTebJaRX+hnH8k4rms/KO
wxD9tUv9ZhvZp0wQJhv9V80JrMWImH1gCFvoByczPWoXnOYp8siZDouY9uY1Wxy2AedC7yQbBcuL
SZU576UR/bgWImbwtX6EqsyojF9HS7JEBCFhAgccO/SgyL/6kjFuCl6LAdsjfTCi6NdgQOzL5FLY
yE3qeEZ0lD4mNLKr3Cpepon6xuSIL2s6W0Wf4VbZl8zZBvWNPfFjMZiIy/ndTZyDVsj1nTT4rRl2
rvLZ0HjBxv3siPsolc5twrXlnoyBqQfMsk+FcC52W/wFLQ8spV0D+p4usmJcZ3igLWxGUL1d75mu
v5cscrZGUHx68t2eIvL2fBtRVozuAY4mJ0nGh5RjHAqDdu9YTAsQLGFXNFZDeBdzQq+iNrjFDVQl
qwCfijVeJvAMm2InfcR9tecy5H0jygAbp9PvdM9aa+nx8wrLcqQNhrOcQR2uqlUtkpujiCMNi5+g
HjfZ4kFpp+kJ1Sufftl+8iKlexmLTa2d+6kN/5ou+Wpm81Lm4fus9dErp1c/9t+xizsbRy9ANx5U
7ZrxKawvXWo3TzYwxNmgkkQqv1Ud3XnmkP4aKgaxdX9FNb/NU3EbYpgGIWiPLSuxLVplkE4WryVv
1cZy3FeZLO9oUCDHNhAk64hYGfAiXHkKYdFAMu1AVkDbwScJEWaNwAXpX9q3oock4mIirDEMtvNh
rHFdpgVrtwnfRdOasEOWBzKnQUysAMAb4waqIp/ZHosFrz0GsK7qaXkS8HMH09xCUJjfkwgNU0tJ
VeV5sWv0gH0kcO4khJesGe/xNqFc8uICntVpENx/XFofjt1IyCvm0XcgG+SOd2MM++Wp6CD4PkiW
51Vwgo+qYSHWZD8IYW59KjbRdM1qM+a85TXv25iJohFkhyzllLIqXB9p8V1SqsLx4XwqHX9danxF
DCqrOLvaGiZPYnb9nkf9yWqZOwXSalYz21GG2xIgyVZWL3FUFru4Zy8WC5fRn7ajTaNZyIfYOMuK
+VrrVHunh/5AXemu84IxUwOJYPlKvRI1KdcJmnnNTAb23QyKwq+8s123ao1141hXSfWYFdY/u3RI
hklcRObOXqS03iX2uWuOeEvJMN5DHRhZG6kDuohVOZWgLpZJHSrF52RwjZNd+Xct7UI05uO+i/Sj
b8iT7Rak+s09JXYTYyfkYUkNO7hkeY87cNBfJj6ZHCPSRlasuV3FPMUZuzd07FSM2Fl3dciouAKR
1NUnQMN4qZLqjMOBnFT0GvcFAr/JLkdoAmxVUvOC2IO/n3HqVGpxHOTsTVmg8FuDPjN0UW1GP2QK
4NAWG0EMxK+jW2btvzFDhqd1Z6+j0fqdwHmC82X/MTJuHtqAJ8VlR2oor0WF5vwWcWUAr5MpYhkv
xhMkngw0ADLNmX9E6ZXDfc82AYAFR76ucnvrJywlU8elGeGmwctEGwCthG0pkJLIsc5ZYH9HU3Qa
Bt6AbEofoyKItmyyN8BrjpHZkZ5nRL9ejtgm9LmabIOUrhoDQ4UOOzKbpzgMr1ajkidT6j87tolB
RJ+8SQYs0xO5dEanyIbkDFvVBv2F6bDEbMWqrXIcRtjVZse9atRJU+2OVzdhtkmbbxzYZZ9bbAHg
IyA8ZAEvWDkdC5eLmonvY5EG+dZLYRDW8OIIK7G35Sinjcf3vqZ3i3ddWRJ+N9/qYbR3Ku3JY+U7
mIvG3sUdJtbKgrRTkjQdnhM/Jso8VW/J3Jgc5B5ymkofKjE3p25m/XocK9X/cJp1BdBJVEWjSl96
Zp5hWp+YH1cl9bKVFIIlTGht3Wx+LKgzjgza5Z4d1W7WTBFtPR4HVx8FktA8RZgRhBC5vWzZDHHh
rDFPPju5RLsAEtsRJUogMR9hAyGzhGtUt/ola5fwEdGF9xhx+tVnEct/1aj7fSy4vy3xGbqMZ22L
E9V1bbqAiNfXbqdt4nmMJPHGe9amreZjoYBrDD7/v2z5SPky7wxZxps8RnPdKvOmevWWCR/tXhCx
eBJyGS2mkMiavzKdjGsGB76M7WQ3++aTKjP2e4ZPWm36VZd+/aDyY9tH5J8FpHmBp15nFaQuq9p2
dj09Tu38GtqLVy/GScFHYjZs73Vo5VujmzLCOGK2nd6j1viqEUU2ifGZR8sp5Mfe1okA7NgdAuoY
RwngFSKhSWcVOCl9NFWAi7KtLQMAgDgl2lS7KMpjgaNp/PLH2dyT4PONeHUnWV+d4lxdGvNfUOju
jLI9BB9lBDu7SzliIo858oC5UOCBVbJAUsaxui5UaCJJoeMDTLLJ0YLsDQeVVeoUe36PDiB/jQ22
Rr5Zd2JT2Va714lpYcztxY7GxtmZg3VO7Hjea3YMseHd7IbiLkC/EwzVYz+KU5eJL1aaCr1VKjBf
EPg35mpVJeKJDztlBWKjcK+sR5WXwVn73l0fEzkdkr06Dg8iLMnz7u0P3s5XE87/sW/mZfhCrerR
c7Yz72MaATppJgg0sjIPfq8faid31kPvuvvIPhatDbDWzsUrwsGrTCWr9MhJ7qw/9HrbqvanfQ9A
TU1DDYqHFC+RvFVTx4wgxIM7+dmLGq2OVCRkgqK4n5SDIrqiCFoWG2yvSkze4EmXpe84mBROckbA
34tyl5XMq3Of1YCJn23Ld0VJC9WOTvlYM1A5VylBlpl8bZjk7QcA4szw1F2HLqFx2DJIYABWOYJC
NWMs2r5JVNhASe+g4lKF2s356B3Ksbu1GDL4FkucGSIyt6a1L60chVPJu4W6CdlV3AT30Zx8+gM6
Uc8KbgzXcSuaHDptRoGHn5lcP//Qmdo9G7n5GiZy1w58uBMLjdl4r4T50dlIdJpm9/8/5nrE26TT
zQZE37VbPZRMjFP0GJ2oHxwmz4em+egHYZxK5gxOVx+E66drV/TVMW2JN8Th3faEhuS9fmnTZnmO
LQluj2JmKPI/JpY8HEzOFYZ1FFAUWZn5xCFzHOpTB1jswZ5/zTI++01nnEar8PlczHxT8XM0OY2z
Ce2jSadpJ8QpnIuvDJnHuur5Wa12MpGMbMxGBpA2DeL/LEY1CBW4bgqXWyg/CBPib6Jj1qWwfbtA
e7ew0S/VM92o+8LylLcBYmoSc3TLUV16BNiX//9XPEw0qJl5/P+vTJmDGbNNT13c5b+44bnBqdNC
HaE9RFXzgUO462LnlSoI1oCbwUwYiUrPMvHBZfyIX766JfUprYfiGiN4XDrZ/jGJmjde9h7pb5yf
BNa59wGdXiPTd2Py07PuAjR7fu2sbdj4eGHcG/KjXTrMTwIn5aFR0r+JYnzsacw+fA9FYuEGZBQn
LF574XOYZsYdCvmHxGrr50iV1gndf4Dyiv1xFPYT7vH2q670zzA4z9UkrMcYcdMD+Ll/jUerHsd6
WvuStbqCnetHTMzhCaeHNgkoixFLADWbLkj6Ey/V1yRyCe+Qxd5m63uf5A3vSzKurIDBZx/RaXci
3bRNm2x8ZW07auZTHxBjJjD8lQ57qDKrNmAdEooUbV1q3V6wDL3jISU/0qjMey8KyF0pb6kOq8sQ
jqgt9U+FRhy/GS9tKk892s2LxKrL1VyPEAM6uZvSmQlpNDLoxZHBPNOeJtoRKs6wG8JjIhLCcZPZ
uHWwVaTLjgCR30XmMzHvqm42rKh2zBrCs9XXL0LV9C+d894bExct3SWBEiq+LwwrOFUa8K5WTX8Z
KKxobFhvhE38pRZdpW+jDZ48Kg+saCj+fUVOcBqvCOPKNh5TNd1m8x1Dz1Pnc4dnKEJplrH79MpB
kK8kdEn1Tg2T7ZuUdbmZ1RKhBijaWtRAp0tmRLVmYK7p2EBTXZzAlDws7s1uvXYb1WQmB563aMWI
92SWxwKfHWkX0gY4ZK4XBGW2fcsvZwIEzuroGJgGhJWJq5O7ZsNccTCx/Fu1txmthgAJHZ7GTt5Q
wtIQCr3DJXGJi/puQvrWK7VxA+PaNbnHP8pAaW5yBciEMK5QCdDaA65XQnyakJHeRIm5rxVyPZAo
WeN32zzK0Wn2Oyee2IQ0yYPMBagVAjBTG/uzYAYFr5LFaMJAqkD/Sssg2r1MPkukWiwI0gcaMZLb
Mg5wIEaLOQ2WljGbGxFxe3k66w4l9JKwvjNKwVw6qR7Ys1vAsvRHSu2/4dSHF4aTRFTSPrK0JM1z
JlIkMePvJuMQR+/wOpAur+a9ajHhgOSJ1umEHDou/Uc5pQyYXGvTe3N6Mi3voTU9sSljoHGifR8w
kHeSi9NqbxH6y0NSGP9KXd6EOUEUm8u/CVpeibmW6ptI+moCALj8VQMn1R4wDjfhXZUuARoFSCG2
tkdyonZA35H8OLG5pHA8LpF/VnmYWufbwF+/fFA32XGg5mN9ZZLkrPzOY3/ecqNFBQsIUd36LicU
ObSPg1ns0kDBl3Pava96dHqCahppxugSFczz5vUjGSIYBQjtKPZO2TFCFmO6hl69s5CVirp4bscs
PwRNARVvPAfKuCt6dz78iyS/+wwldcoXuSBm9W0e4oQM5Wu5rDax7JUbPzWw4I64YnvkFTBfCknv
OXRq0+YwErqMnX+nzPe0YftYftYgLDZ68PTGKe0HVPZQB8aM1NqyfJnyDOGlgeoiVAfMWcnarZ23
wZZPA04CPEB3dk97LWr9h3ymXKMXcWwXDNVQNmtz9L/LAVlFmpkrBOffREbR7Yw1HtlSvhI7ouSP
6chxzy10Z9vRtXAs4xD0AVQ/if7K+UokNmqvN6tNVHY//eTxtkWpyVO5EZ5Ft9nWvHURXm4O7o0/
9F9wKr19X4XXrCvFwRLJP99PNoVjqicU4GV472H1O1SMCTdu7X9M2TUoxLeR6n2PJHw92vZjbqqN
uXweCe5mvPtFum0CfzfFybH3EwcfZm2f0FecAqWzg2PhI5lq+45vDP/gvNjF2vFABhiZh7m/M3L7
avIG7JtM7yKfD9ehi9ZMLpGezj/SjSlEMtr98I4cJIYGrv5Lum6An+l/6/Y9tHgalncfrS+DAK96
1XP0jxHLE5rEc1CTxtck1oMWrxwJ/xSTrXWvqaPq5Cedo7fCwCLlhHdYKXvUWLh5MKstf3NqgvdB
keyqPLEzwKLiOpqPpp/zLQTsjlsCyviWtIFvrxiIiZz1vmIRsEk4ePHSdauA93YUDN3jwH0NR8yN
TicOlU9kQs70yR3lNR24i9UwfTqWA3jE1Xga/XwbFjGoeqQHORih+jc1oS7W2P0ZaeHBLjOFMybe
VXX3MCL4aEPck8aMT99C6c9I4LHvh1ukGeFUkX/w5xIHsg8pmZeW195HkuY633EFXdDP1B1Og7Ob
XblMGOOGA4nsyCwWG39vN4jEfqQ9vNQ2AY+uz8ggVafEN05QksVqsNx/U0hhnPqwHavguHxmKfa7
rVffzUtBSrn8MNsj5hS/Abbpnj0oClGI3h9hotgEZo4iu2jX6QiEYXIrtKDdDUfbfclok+1G/lML
t+QFyS74Un5GQ9K+jtRN/pC9tKi2XB8QYdGqr7qu7jvf2kYUhVMScoIXDtLU8J8jxQTCGX+Xafx2
RFvRLn4V4fAygIR3HqqwfrA7G/rhOLLV4qWgpksgiDT5Vzijch2GC0EP+6FFD6us7iLSIFgh2n4D
nNuuK35egf9yVXfuazN7CWAd+S8fY6qc9DPAdGwP+WfTwECLKR6nnkJ7ehxQERY9ivrSNhJMndGx
C2p2qbF5JQEUF/z4heoiv5kVF4YByBZ3xH0VoOSDM//T0JQvhy+O4tw/m46Xr9hDUOdULQ6FuV41
CMSDIiYyXvrJMSw/9MzQwYMXZivjCkP7mOj0seOD5Ss9NVbl7Pu2f0+MZYUz37TKzc3YFzju4/mh
18k10/o182cmlJF1DSoCpgl8vZD3dcyK7DG0UfkyXWQNQx8+Bd+BiiXOjYZnvb5NvmMfHS1mmCt/
FdYu9LJTeHBa/WiXgilyMr5HvQPke073/kjKZwqyp62Hh1aJTyHSr8SHO0Jw5VlGiCfm8M9JJcs0
Ih6hsJJmIb8dXd5Dcb3mmL+rWB0k/LO1KNs/Hc2ftOEq9T69uMZWNfPiw+TR8hVP9LMkU1U1/otF
IR1G4p3iklIxD44cjgDQ+vJkJcl9kvbPY8VaSMZzv1fJuzeFv82c3Vggnup+dDaEXFV78D3A4oz6
jmkADdsUYZbL2LsFWfHR2upXoC1xvRi1ve2+MXq5sLebN45Q12mKP1qnJt8TB1A8YoCrs2ufL35f
atBV3PTXerGLyHLc57N/b8UGYzkm+eZtdNKfvmXKG2cXs77j34Z9Z6HIwi4oVwxGXmqv+MsGXhnO
ZuYSwTG0mzf+4/Iqt+AGiIoo0eOuoioSJLAEh85iaOM6oAWF4cm153rdYe4sACFhgS3I+upycOo8
LEsPGgwUNGgk2Cr2pcixQPfNSjWszdPnucg/p56HFqXUc1NYT35s7EoGPTZC4HUrhpsb2sMmYV9i
TvJfpGGKJPl00U4ENWLZPLu+2hbawBHjFH9zgwVo9CvG34jVV5AUkebZmpF6IH/7hSvOptxbRIBr
30nfyuBlDMa3zChvkypecG5d86z97GMUmYiiqHjyFz8bgpORuu85QxaWJ6LCTwknTWAiiBkgxFO3
m63sJc+73eC1MDeCO6b/aAISVmkOMDU5vcOEHg51Hv+Fy8HOs1tFrNZFXYNRZ5GbinneNox5cevv
J1ZhzIzxjTTGp1FjASw0FvDYrN75tKiU+eZiVG99gQ+6sqdDHAcfkV7rcZbPQuX2Zhl9oU2g8qyH
mII3bII9yihNGWgCf5EYqydj2JTo2I26+zCgq217QGSuqJmBhpuyaPxDyHTblvpkCQ9ANnZKnTLT
LwAunRDE/M7eRrRlS+mUPBvOsukqUXPQDhQTYT1xcIiaKT81+phHDnbMfNrYCaIPv2YnF9HfZCjG
MAuRemOhe7EE9tbRYQttW8WK5Xt88ZLL2EK4s1IG3rbA70xtwerCemhQsfPzVH++BXEXv0C3gh1/
X3sozE2D218ih2HfwTVg1b/RrsIzOrhRtuDiKUjmeIv1l+cpQ5lUYDdr+tlCmFPtJlSnVTS/znBW
DPnUuH2yU776njDc5D01nYb8VRjGK4CDM6uuhzrYmSW7IYW8e+UHw0mArT0FbpEjPer0iVhE7rF+
LSo+namR0T7t5Ce0UJe0KusQBd2XAoFJO589tSChV7UvL6QCvquin64jXh/XG6pdOYOw0UjstUDH
aQ5wMekIkpwmwfIWhgkXRIbVeCMXx1rrkubDDawKlDImKOyOh1S6d3xrbFaj8X6ucdUNA4sip8i+
FRNGwEeUk+jwAGU/ZTne3xCbmmzcZ+WU10gwS+CZQmiB9b6I5kM84XHE+/004i8BzaJvEBII1hMN
E+gkviS9EAdbds9xTChgwUqDM9pZZFMcWX6+S7xgWrP8pdpXU7hNy/LsJWN5VkyXEdPBmrB+b8zG
n4ux/NFFs3Rm3p0XOuwsQRy6s91u24B73oaQGcbMRJ3e/mea6Y2zGChS8BgisEiB1qSR9cYq/jQm
+cqyQ8y82n91wumQLseWETEh50tSLkuAFqeVq+t30r0GNsAeaLVOACkpYtKgnU/TMQ9Wf03Gl3Y2
xdqBspYofSOj9eQuUaBjgyWO1Jc+h9zmjXQymYWuPchuqZOS5bOg5H5df3xi1ucczWTYWfPUn4Ax
+HjfgDjL/E560a89z6e8ZhSAoW83lXQnXWy+zS05Lzi+/bG5nydEeeQ3XFmo//ENUICNSYPF8poZ
CVBaD9I6GEmYFcwbYKLbyOzBxV+RMlMmqWhLIOGz34M+H5HwrS0FyQdZPVyfU2LhYCM24aLc6uJw
FqBTNemdhocmjW82fmC6nGfTd4/txJgJONdKKGaJiNQPIJd+w3B6nq0K8gbBXZ4+UZBhRffp/Uv/
gPUlXDdYdPehp/98RBdLJOxHUFmomEzuzlHz8tRqw3v6HiYcXNP8L/GQyychqkljWLqx6NzLPt/4
Pf1Q34gvZiW8FgOVtD9+jUb0SoJxOnIWjQn78fx5bOyfvlI3Rg8n2+C3KzvgiiwPfpDt2QKAiiY+
CWJWzUqYoNG6OfsDG1UhX/m8fmZyhydOezYaF1C6L6QUYK2UW90i6AM4BBCVTrD1xQMZric/73+g
3j6b0fCaNJrf1gmPICf59sG5RcOBQF2Lqy+9soUo22vSmLvCiXgIFv+byc7TLOSbLuSW7/oxmmsT
LdbwrKIGM7Xl4oHxcOdWjndllfTUWhJkInT53lRvSBct5vg5FFrijzJgZ0Fyjrr0zgX0Il01H7SH
ic1PyQcV7FcJY9j0c5Ec0+HX9ptxZ9XTaRIRpiGOWAAJzyWlFzdl5F+WqrbTsDUmXSAAWiZ4nrsv
ZNITghFiYU++QvZiwBnm4oAb4BoQ3IXY/h2y1kOSsH9VlRPwySN7Zk6AZmPV9dO9jxDcNdW37UR3
eBo5FqLsL7OQAAffU/0A8fWGuwgVZ0e5U43pWyJ4WpPxr2zgLrFUP/S6+5ut/FJ6DK5dtkcWjpaV
X+APd82ANQoR6GmCXSpz+PdYtkbRvMSBWBahKRJ5a0/nOAc4ezIz/dVju6/jkM5X/4tYZrKzQM2n
vIOUfGuyLE8R8OQ48C958781Zv6I5iaDpaAfw6o4Q72g5MjdZ6wK2m7YAWVo1ZwOIx1LI8+of1zx
KFAnXzxffhI4d9MppxmcL+wCbPNUCMW6ORhl9V1SVEN1O+O//eoz2iwnfpsjIr2gp9rjuIkYxsa9
CY8f0UU74V20UVaaEzZkh6PB/I3MD7NwIbK24smiIqdhiZxVHzHJLBgX0U/rgD+qqU+uxqFuFo+h
i3hpqg8Rw0/CCKpjQRYraL3pIRy9Nyf+p+nBMA0eC26POk8vNSvYiJ/VZvO7c6vuOnK26RqtUH4L
qd4BcMS8mjj1JGITGCcXTj603eXivW31zRP8PADw+haneycMDuygWWtWeCjYxhR94/9fQN/zpslO
bGdzoHOisSJkhMM1B5AwBG86A94wWqzGG9Gbaxm9kDsoDnl2I3eDYbW7YbhkALym7UcE3eWA8HAF
A25tWdCiOKZLIKoafYvxaIYxDB9m+8S8NEAXekyvhU2hAH2Aj+XWB+qZA83bT1xdaKaI8hmrX8/t
/oL/JWMoJQxhFxjN4aeA+kUDFxkHtEMfKWhEpmLHbKBDRzK7ODGQrFN5l9MTxx3CxcL51gZTxxE/
fcOnPkaq2ngkpBxIHwUjXcd7UouepxanplqAHkzLWPGNn44xR1uAU7946RhaivlEXRBU+iJAVTPj
g6qmME3WIr1PBiAU4MD9CtlFADij1ya1uJ82T54BnTOYzGeUFwCO7B6rtEEqRF6NILRgkXiR/y2M
BdE7O2+GixQwCH17OxgOyzuh9bkg4jFQpgNNtiRDouQGNEISGfo4PYuuuVmlZJLWAQvVuWueeqdt
tqTiIr5MIcbmYP82UIBorcXjbOrD4KcWUCp+cj7Lzq7enZpdSuUYwMBrAhT7GbdqGb34jo+Pa9nM
SA2qAoSEZ2ClF5+JrwKu1XFtJwAvqAxhiFaYqjCR2iHIFFblS8QRrE+F/1HNl84kyaEI7qwmfOsH
506NSIDbKb4EfYFql76rGeyXblwinbR7n48uaBq45Ub4MeicCUDxkkfovVwX/iKy5G7DhunFNBn/
Ty6kNV8AoMc/PEQ9eip5ZCAVr5GywiL3DKxXEReJ/JWOPAguoFFFzh6wXrr3piczic7NwPqE5drs
jgxHuQva+VIH1DiVCT1vHF8QIz8gpnmdAVsSZGy8qYjSmioRE6DbXDTfSoF+m2TQQ0A6oeX3rz5D
qbYzjs2srKupi2PGmMiLkG1Y8AMvk8/iQLf2ExGL+Mnc4qW36scKhMvQJKCweUdtaTx7E0bzMUTh
w8PL1i8VxPvRBZl3xHSM8T23bA60lehRehmeJ2HxhlfcPWo2fmN3ulRxBTh+fs+N5Ib/skaFB+xR
jEeM67safkflRJvBbj5NP/60p+yOkmLlq7PXwBIawJnlhHP5mIcz23loCuQTDt7DyoJa6gbqSzb3
DAKZzbpIdGKSb/ZJAzIHHbd1Rd5yg+1yjC06IDaebel+4EFCOoAVAAL4S4NiAR95/Fcy7+JuWUo9
1Li19a0lF1nCAyOXpf+Q2lhkv+LAPM9VfmSARdIuRhMRqW02Gs+gen4KQ2+mDrrA2PB61u1XNbfT
ZpbcKEH53DYaBYhlPMtl9Voj0pXgwQbVXmcTw0QqOOY7QRwSOtMXYZf3Xt0xQ3Yc5Mv6YTTFb8JQ
69SR7tGW9R7GAYdEnB/g3HrbiYzSNIyQFVbBK17+3wacn5gjFhNbDYbiYAjjOStPyJIBsqRkYtrM
1AV5cHf9ApF2q68697lHjO5RG+I4a/ahUXQMU+tuAdwa+b3f1++izCOostzZ7FY8eOzANmw2AIUL
Dh3pqzXF94m16BdwkAy9dzeY0S0ggRYTisWWJ7rRamo4LAY3U9mBpSf6xFFgjgaiz/LYPcLmIMkM
TUZDOOph8nf54H1Uw1DuAxkds7K+R3MFScU3zuBEAWVjg4BkLDfLH+2gSa1abr12CK9Ug/eE4J27
Tv1ru/yhdJxpFSHojDyiM1WJYNraULNeDYxmflWejcFAcBlNT3jLH0QW3Wf2qbRw8xVm8jvy2/lx
g8iuw6FY+U94mu+M5stpFnekMYbg5NJ7O/Zf6uCOjQssUPIgVR78yxCfT4Vt86zokzKQs9UDk824
grTT+79eP1drxIfAEi5qUZ4KIe8FG1lLht1OV/PVnTwGPOiYu8jo9j2DO6a3pbfLY+O1GQCCDSkj
CK5kO/HfWWSRsKCqrzGuP7XJrK3IwEa3dvIHfu6lk2DkItJeG5GAHsdcHMYYLNGhUyJHaFlNBY+X
KAyG6F3E6KqKd7JlRkeFB4XSNc/1VB0ZFtU7/uijSVjS0R1rTprhPtSyOTC87JjV5O5uzKajgcx4
RYgabP/w6o3usMlV9GLbdPieCS+0oJHLWxtzdApxbWDH7qb2ekrcq2/CHCLjLMKuku7+96bH8EhH
L31pg+o3wTOM/np8o0qFDuTHb65nvmprekWm8Z6GxYZsAvAVduPt+hyZr0jMc1tnp2IKNh158Kt4
YX2hJaG96tCKpnYMj6RHLEDaG075r4QRFs6h5j4WbDUnoFlRxaqiGgkTrOZHj3dwo3wAELM0fqVG
tAaH1NPxn6woNRh/rIUX1meuhXNJ9FtkGP8y9m1kvJElmnR7Fc9Yq2z0JxY+ZOVRrg7c7DEsp2c8
7tvaldR+THfTJjqHwj8Cs8lnXazHQjyEJNRtBHQAs0o+A6c45jX3F7bn0Z34haw03E6huZ3I3xAM
7lZFLO5l0OPKKIyeTWL4DSL9ETAmQpWvjBQHQzLGa8p4Wun4K6urH+xDfCB6/FHpeJ67cm8sBpHe
jX7GPD8ACpFrQpSM7E+mhnuUuXT3ZJb0dMXEX+BtXwU8LzaSH25JAiICeLjMjtz3ivH01h0BvI/T
KbX6YQeHwt+3rDrTkEV+O/YHQsVvmLfSpeNAVTx527jKWJ7P5D3AItA7GqOKVd6AonsrozbfcsCN
MWOStnLU2q3Gw5CPzimPgUypIj5kjnyo4xR5Zk830bqrofm/O0DvohKjYQHlIaImKRp1xX2Xut/z
smGduvcaGCzEV+ZtdskEpDDZwUHO5CAGSMum4FC6QO4lVB5YCncdRD8uZOw9KVxuuHpgxd5Qu6nL
4lFqydXaXwTzanxcxDpUrnXvIx0L4rS5olLKC1PuQV3eUY+A7p3OY2L/Nu74ADTmVfTqeYA4HAmc
5FHMuEAZ+QYDebzumgkjho8aZQH2AP7dYXyZV4IAF5xUyBr+t2h+B0n9aSAC6zMU1xGWVmhGRzMz
BUEO8XaM8V4C/p3WQ80GkzFE4C0JkD5hTt1S1E39/E8xotmI2j+hg342fCyYskOaPiQH/DmKqvok
QZmftWcmB0Tdp3hG8zjIAOCz6z8EWOaeooZTxk6r30ZYw27uwRGPmJ+k7M7Cw3hpsYFcPsBQlgxC
PghE3FQ9Fnc1LiZy2V/MxessJfMCY9sLcjRL14MRE1ePYZCuHPXiN/iLWwt7f+qnjMx4y3msegjI
CC8eVFo9LPyiVSJrRWNPyJnsnT+wURenHCvssx64rFeztIqd7zGH8qEwSXr/YBkLsOqoDmitjyky
zKr8RTPxnTkxWG75hSyWgOJKUDfHYKZsKY9VptnkFMkD6oODsOGLeLCCUJ1mO2J4oAzAWUzbA32Q
eR4ycabApWeZ67tgTu6Genxv9HxpfOvemipwYG1FUoVfPLgeE44S8fRQpUhLsvv/2Duz5MiRLMtu
JSW+W6MBKEaRivyw2Wik0Tg7+QMh6STmecYiah+9jtpYHzWPqnb3zA6v/C+RzJDwcJoRBgMUT9+7
91z24phcXAZWEc4nWCiVnqXbkbl0ZxJ2SA8XCxlC1R3bZwTlC+kQLtOZyXQN2lBs22mmaz8Ya8Sy
9i5rvWNsuNuAcZJnZdcGK0zh8oTWRlSniHx3E7vXrCnS9WjFWytxH31mSySCPDss90zi0Dr5MMHb
GtW5K6sH3ShO5UBwEmTwq1QfwsuCpAxeHBxGrbqWc7yvOEFRK4DmRgQv6fCWPYuTX9tgWAAMPcUZ
Cjuun0o1y6uVo5Ig7ILtujclj16S3sQumy4GynJZEQsFA/F20mRzNYn81oxvqRtXOimQPK9IYbEw
6gic2hsyY/MV6NqsENe1gXBOz3tovDplu8mDaSLBbm4JJC+KcVcUhOgR3077Sg/u+NQzQ+7ufvS0
vaQsY3zOrDODaZkYbo16bCKhVeUc2kRBBTOb2BGS0kaKAe00iSTSSB/AFinmWXA3dHH2MNAbptC+
9KfUu0CW1d0FmiHWfQlug0eVvS4lskGRxXdQJTpwiTxEs4CxGNMzMEbzoZ/BrzPW3zAix7Omi+Cx
y5VxugFzEYW02UmDQmoQKwzMgNDTJ5F11bYJ4QMWVASmv7x0Y3XZFwRu6E0SMCZ0+a/nujyZhV9t
qlrku8lqwhd2anAxTtwm8BtoHFTIR1e9xz7SczT9gruVfmGLat4ok60PA+jWtsbsFoPcvojEWvkL
dm0OFVDdNI3XahtHt9pTFF+yqQH/yZQmldUXImWQEVX0kZPKoXSs13ZuXU6ybJdhyacuB3sbo/h3
0o3Qcb5V4fBYmfZd6zY3rQzBMsXiKT7GHTw0Q21gwiR78RNu+gFsOXYGDKkxm5jAQCnkwlJy3W6T
jYRg6A0hkAMhFijGrW7b3sJaOWYl25+G6nCnKvnciw5jsHRL2h/oFA0q8gI2vpV3K6F90Uc0AOwW
mu3QjdjJlO+IruKlmQFGQeZPVcTTV2gmODVASCMdWuQkOHTdaGUUWLHYp9/qEfpQyLp0RoPggGMr
PaBiQ6Zs0Q4yW+9a/b8vmPey7YATbTZUUVANy4bN+piP0GsCeQ3T9RRhML4gk7heqHkPotiI8Cbr
nh7WuPHny87x2+vG0d6Rj2LLpINxoVPL0kfETh1rJj1iMCfJEMOlj5jwuizJyE3KbV6Rb1xX1N8a
1ap0mG21LqmZM4YVRwcNGkHCHog7XIxwuZgepHttbq6jXPmQddawCHNQ3s4RS7R2E1fjQza7pBbS
R0GWGRpJvPURA2yTPuMkNGB0Ise/rJidB0rWqnw4XSm/CC3e5p+hy3JpMuIvkf+auFZwHNykmptu
Myt7Y80gBQ6rq5fjRjS1j1EjXVZjpzfWEacUL26N4VQhmvY0dRZl5p7YoMMsAuqPjo/yt/MqaiKL
uBGZJ4vaYiPuphFEKkTxFb0N3y+uK50+EfcwTI/pDolRxMWbHIKUpKeJ5bF0h1MTQRgzcibHNj3G
njlzFdN2pEQ8ZQ45rrEN8lBk422VYdCbobYKotJ4SPrV0riCl5VvYo3efB0WJ/R9b0hCqbdi+1Wz
0qfBvZ+6zKJ3hQHDzIdXwU0/LWYCnmn32C5yKUwDMokYsAM6D/Q3YcJkcq1GQ6SMpiuPnOli1iCv
V84bW9+HoO+yDR1r1Hx0Z8LoS0+DOnZf4pyuQRpk15MebqYADb/WWnz3CJZXHXNxDEQIOLwZVNr4
JWpudJuq3EROEFRbNkT4NRPzZegAnVkjKP3gabYgdVAoYn21mT1Cad5rrv0KuMLYAyntQghtFdwj
w6TNAsj2MGnRl7ErnoK4lPsaEVOGzDATw3g0ubF4EoW7xq1YTYcvoqZ+C125HSo/XobEK9DIwAzD
qi/B0VxjQwjoILyO1dFJ/Ldxtl7arlmPDD0XhKDSIPPUCCPurqJy3GWh74G2aL445mCt49n/CMML
fNFcDxFAYcdrHo2AcllSQ6Hbe3DK5iKtuH3CKt1NgU3RlGtiW95oVii2WWK/d/qtFnA83EHMl1IA
ynP2ImGDxXJS+JH3aGPqCTxvvBMNsYibwiM8K2k4MjHGygY1XDXoYcFs8Cd6DRlkFnupo7FHyg2e
FSvXiiYMHmi/fMcRhRqadW5EjbvQCkuuYsArHoYiI2yR7UPJ6qb8uiqta8Nghhpa10HVMRb3hjuG
qhB3Yvi/8PYuWMrJHnEHIOct0qTODT4jGxkELY9FMLRcRilu1aCiZGsS0mAVKsoNC+ZRbn8ak+a9
9zHJmN0X02ZDMMS0Sr0r7L7KLz6eXD6uUWhfzMwgMUQMd3bobeDgvaFP7C/CALmLPr3F7BxY47R5
Hyu3ue0yn6Li9Br/SrOcK0kIOzR5Y8NrWBHTdzZ7COChFMlwZFTrrFzYTGUeQYrkly5s9iop7ls/
Q8cYl62+8XvxVkSGAqjkTE4dwIkEERNMxV3brcA6zxYeV6+4KAEeUxIAz5hoFE7rWjDGSIrb0Nj7
GDVF9KUJ7efGfYdmFbP9cEL7c7DHS3bDeLVl+NB4L+fiNVXUKRSo2ijeWWw2hm1c122+a3Q4kFqc
3KZRf1fNaD3jwYDfkuV7Pu6yZ+9OYNKlF2QoOlWdbFniI+vDvZWND/ksQM7Qhctb+5M7M9zKUr91
xCcWZBjGsf41g+mOsulWYNbHo2Oh9jTsjW0M9GPAd2FhpSQW3kbUKDxNNYxBtWWnUHeibNWgbQRx
gVureaTpmzHWfSBEaBbyKShg7CAQxhdbGrcFjVxY9fdC30otrVURiQMzzKqLWfZXZBbQljS5BKMZ
UoM1XnfBLZW6uWZvRdI6LYwpLyhSiFUeIySV7RysYcgF+LVvDDomwDzzdjs2trvCff846/lXBy7J
debO0arsVaRHVyCzMekKJU4aboy5dFeWVh+siWb8LMqX1LEfISk91ANKfOgUMLC3Sew9xiT4EHkM
Pxa7lX0t0zS5qcrqTZsx4+JhK48O88B+YEU1w1hfYYV8CJIiefbid396N02pHdlvX8a9oWPgY6cx
tfIlLGsWTz9vl/mcXqcOfBnWZOinHh0xJlOK3OZhw2nuUGH2N3mmkBqJ2V3ZuentBk2nE9NiIQ5F
CmadWBs64cUeLTUWnQK7/CzDSQG5bk3diRiWQ2QSk2sfeHof4vGiTrRqMyeiPsaleVMnaPwcF1lZ
FxZrA8LDEu4socqVw/Yd/9anDHH1JpT1l405XFRCtK+a7ByKlNrgBp3Mda6NkrBPJ1j3GZFHHYmP
qyK0mCUykdgKXH3rpM6u0pSHusVo0cXkiAiRlL2pX/nG1H0WRX+dGB54zcC5csoaQDn4Uh3n2/Tk
uU1HMlA0XHR2aq5TTboXemmRauRjCxqS99oQsDTjTqNxzqub4uQMz1QQbxWizJ3eq+dWsbTyHlIu
Sic0N4xAaYr01Tiwss3NIuX6A1RsfWhMNi3fZE+CuD2QBnLS8AILANrwMWDlvh8KbjlFXtSThFl4
ZmBDSprVwGSsMThtUSZtAAHpzmbad0vU001U9LwKLs7gbWUryFMNM1wrmDLbnj91LKV2DF9wYKS2
IqZi8BAZZmCXXdr5g4Pf0DZ6dAbXNUqmxWhpuLo9nA6lKdf02/ZADqBcnwzfIC4yB+5k6cF1xPNy
MY1il5vxQ5WJtxT/B2N7vOtRC9S9xoO+gfW1G21gOrlgPj3p7b5oDLw6HaTnWje3liRW2p74MiM/
3uiBf42PKt7za0088Z5XkvBCqMHkw8bt0o1B6OUadxw7ywZSBdlKd6PEdc8IrHPwcodKtpEDJ4aH
Vkh520hcvgD5CigAVla+RTOyp2A22f+UDwNJIqZPp6t21xaRkYE4sK/Yo/R+TTKoIx5R9iSoDtxE
TkjQfVTpy2lKvk69c4Wc1VlJ/66DrbAKnPoyA5y1MLrJXWdltHfITiDVAaiq46T7vIJoznPZ2HQj
YHwtQlGh5UfDFw5aXtySoQslEOUhse0t15EfbtMsfUosQRjZMkxKdlfEmyyNEZ/LBL0FvQKy83JF
KNynrXxTuvU8jRPYzpnKLzUAwZjOE9jztybKXDQ/0TNxCEnBAkp00Ir0F3mZqvx1kx6iT4ivmCAl
DWb/1W5pTwk3XqWm0dzAdLlxid3tAI+eWAkgxSXgGdgurYgxeNc1bZMYOdIro78vRvgYYaNt0L3A
HU5Hsl+1+ckBuFRIBtL6bEG36iT8lFhbDIOJgU5nzR2HwzmsWsVoBx/F6Vuwc/P3f+PP70U51VEQ
tj/98e/3Rcb//k295r9+5sdX/P3/m9f9w2u2H8XxNftofn6rH96Z3/7n0a1e29cf/qAGku10033U
0+1H06Xt+Sj4HOon/7t/+beP87vcT+XHH7+9Fx08N94tiIr8+0Bu3UJZdz5V386U+g1/vlJ9hD9+
+49/Tz/+9vXjb1ev/+x137K8hfm7pAJ2NaoYy7Bsabr/GebNX7lS83QalIblmgwNSAD/M83bMn83
dShZHuI5x3Ndg1cxCWnDP37jrzRT8qa8SLNs29T/lTRvPtB3Ud4WfHtN8xwpbVcn0Jt35e/fX2+j
PGj++E3/X7Xs4Ku1UOLQja4G6wmwK85JNMddufzu3Px5Ff0tB5yMi6Xlxerc/fyrdM20LENyKmxN
/pQa3hmiTZyGX0V37SAHfSFT+t6gjkhVLLZGlB0i7KL10F6w0D/GlXmX8sTORrGeU+ugk1U4BPVX
r9I+iBChTzA9zabYVXLekxN+cMr4VAruM1jSthC3f33wpvZj5vn5ROk6TR+Hj6BZrq3/eKKYKA5j
lHInupWKuxH6dUd4MmYdzLchgXF5tewycKtIm+N3E0dqRP89TSJ8jtHtYByqMn3SSnkpBp7hSbhx
X8yO0D8/CvYA0bEGtDTHNeBToUMOtoMihQ5NKi5MWd6mToyMV8PDYKCuzEqiCG3SBRgXTxA9pwPB
Ui9DXpGypyleXRmC9yImYfIOcRqfqkks3Nx+mUjadiGFTJl3CHr3ECpDwGiBly1p/2PtQqwn+iuM
3LR00ppAZcSdKYPwVmdqi/mNnG75Eebs0hotPDihuPNq/aMxwc8XwxX5ipAWuuKasSrOdR7gaNkI
zfWcV2dC1eRj/OZCu7HTiEwNfVScyg3dl4uEbZaQwbM9Y5UNOZTWrvDW0o6eg32bE4CI+NILUNfA
9GftTVZZ2CCT9W8GYtJzyg8yfHT8mjC3UAV1jnEpZAylOb7Rc7HzctizeFjTIYXkQerlVO5QQpgk
I0/Q/nBbmFG4RRJ26HMQAY3/mmjljg4ekLzw3h9pDzCoWjP/YzhK5i7Xn4suq3DIu4pv6zTd6t6I
bwCgH3qBLAj3Y2bcZd58jKHedhbwc8Ld/AyPhVEddY22dJps53TgaEBCURgPpf3qjuFNGRS38HF5
Su1zmWyRgp7KhE/UDgHqOjZDvldtAnu4jkJUneBVd3llvPijB3Bv4mkDf3I0cLUW0IaGebqqhudB
WlcZYZeAs8aVHnfuwg6QVIY8FossAQjVgRroTf1pAtK1ADOOG6mb36wwvAtsG+EkzVB0JED6egrB
1o0e3Kk++hKPMxZO1JCaFmzo29HW10ZEQpjfQ9TniG5RVsxNu7X8Tt90EzOIGOn9NkqcbOnHPU5M
o4BAm81kFaGIa1k793ZcbGofs+lctc94i94L6yuN8c+aXJY6GO6wcJn0rZ6qyYe5GQzMr6vp2W7d
nY4HD10BlRnw5o1tp4gL5nRN/Rehe0IWQG4IU/FYMpEcJbqc/KnNrYPX6i9ZXwFlC0owbMa0GJfE
Lh/dPNqygTv0Ix0nrRU3qVscncl+8QP2HjYE/gQX18Iy3EwxrRHVJzQ6/S9FyJnQhvKLbVY7zfDu
C75pREJXpgYnD8QZ8ynXvWvs8LH245VrlO/htBVz81y4/il2smt8HAczogtHGDKj0tWYlUcrAUJo
7QMN3VxC+6NMHuvQo46IHgMIX31X7awQdb/bfPGU3IScdRjH/L7W32Ua0i7T/0wN8dlX89rt04uu
jB6n2b3Fz31yYuvVNnNKmvbSV6x6/AqJ+9qaHWB+5zBL81UY0fuUpxeIHT9wuu/G0np1TAhk9tIP
2SZlyUlry69TzcTPMdiR1wT7aHstcQ6p2xHYlD5VcFYsyGx98ihcZpRum1yb4qVLyzvX0/f1BBZt
NjdT3l0ZOIMcsqQa7r+ZYQI0om1aogSxcAsXWHa9Jr1OsNbAa8L1ct0OxI8KEncQfoWbqg0IhlQp
4NGDWWSrgP0z0tyDN4iTM7RfWNhfsXpTN2H9oGfHseKCpuuaEBQ+bao5OQF4vLXtei9sccn4XnmG
mmOWxYccxGaexcdSzi+6iWYD+d7oixVj3Ye+CC7ciaiMihWrDG+EFz81b6nMaZqN6LuIYmas0l04
dbINpEV5AkJ0JsVthjAmmYoBqxvwlNr4awr0Xexx3Mi+qTuX5kdUHuuqPPq+fSj7YNPZI1iA0nmd
DO3yfyq9/06lZ1GK/O/vC8kfyrzlaykeP+r2+9pQveLPAs8wfrdt27E8ljiPf/H4q+Gjaf/4TRjW
79Ly0Paatk3d40jzvwo83fnd0Gzd06jxDMvwKDf+rO90ykLNM7EsW5ruMli0/pX6ztC1H8suh2va
kQBt6Kfqpq276u+/q/ByU7RlTP6tUvpT5vWLUqTzBhgp1PU1zvxdZ/NESI3ui2uRbJYmSsxX7fOx
YIusE2QjxI3h8whwe61f5naL77Ny9m074qsG7NK78sVRTiWjHf2LQrbbIQEeMiaPpofos9UKqbo9
DHeFfdRASU6I0HQnR5HAKEJGjcu4FU1XY0HPbi/B879ChJ03YoLX0uTxV2wJbOo23BBY+SurR4Md
sP92gDvVxGgoFaWB7NksAXfUJRnIboF013mOfPwMUkOOXnnT2kXRqDMvpCdmXwxmToJz799Plf9V
WI1JVg3dURepCQtRva8tg/RxDdY8dAGaiLC4wJG69xIc3QLbmEJIFXn0VgzNQ+HOJLJOEtkdADAx
7kTH60o739eIfUFq3ZcEaROxfR9ONuNhktYMImaKrKSzMvGPEolfrL9qZbolOp4uRevex5p47Sd+
0utPsVehSzRQ+HkTrnbYMUsCTd8cTidOlZ7sPbp8XExwsAF9zglcvrlr16bVP6SdXLegC42GD15i
mGWYQ2OM8QHlGKe3c539UOvsd02+AZzMa9kawOPbF/Ubzr9Y/QjHzGCuJ+xC55mqjoYTf/61euLs
89J5JF1j3UygVePwTUKFwuZo7c+/tas48PPRoQs5nn/rsfhaBXLH7gsB7hDOm6jlWIKJk9z1jNdh
wFDbcsTmGLw5jb1XB6PeXQ85DrKVAJFb/JtfuVe5JR4c3bm3ouStLJsDRL5LT8kpOo0ZVLaMreht
MM2jiQ8tpx2ymEeA3VycKU6ErHGJNvCDh7DBwtYiqxlJCGYUzPLLGDnU+O4LMjqRBkVvtOk5SEbI
SYZ7KCnNx8zztupMSNcjvAB0eS2RC+SARLnxo2Vg8nXXOr5kx91NJHli/sXk6d4PetesvluR/snm
Srf+4TZ3XYdVg02rLtVt/tP+xEpHhkCR/AzKd7uycPD4nEDNiEDG8g1a755L2e5ycZjqmjFARI/Z
tLJkfzMBBv52C9K3njFIcI26DRJ13sBm5JLEEMg5+27qHFE5g3pteYepcEgV4hbK4mxlldlzYnIt
n/9DwWnT0/DZEx0MRft4PpTI56/VPaRH3g1h8DfnyzHFMbrwYvcBUwjWSS6VIOTrLVDA41jbC1PN
FPkKz6uISXKYoSndIVff+eN5Domo3G3B6GAlhEJ3vlWa1l2dv5eUynJAl+VRK6TMYjRi+BZVGL3N
o08dl7xRXb/0MDo3vWXt8Bjs1AEWg3V0aX+XtYXeg5Mg7KFFZWLvz5exeudSHWkc2LD05I6wrLfz
f1B35PkFc87VOUXE2Z3vlvPnQiZ6DEJxbzI/Dr/dGqQWksftr3Mbz4S6zxLd2lcTKdEInFvBe6hb
Rh3S+XKvekFj3wargYDAkXsUmfGEtI+7SL1LOkdv6k1INH7tye0GEfshEsTR9rHTvoUWYCNlQCZ9
5r4Vt7u6k/Hh3UWWfy3iF7Mi9C1W36K6SCMu+fPP4wP4tnZ7JS/S0bWakXkZOj4No+jkoH3wLPuI
Z+JX17T1U8PA0eBAOC6pJyZINzonP13SQSWNLJrKTyM16j0pCbtgcJwFDQKWMY5ufrfHMljCcNng
tHiFMs4ax1I7q6NXsC8MNSu7Q9c1RTyDiMS8t53wDSzM/cwD7Lxk0xs59sbUflvW9qEtXkcumCAJ
LjKNfO6OE3a+RtE6sB7V5qEB04En+AhTl2tJevdZr9DaY78kd+ia+wMAy+BfiiyEgObzM2V2O0Xu
MYsJR48qD1kYvos8YppQd/wXnyXofJ599dhQF9evVoafn/8uNTQafNVIUtiKn9ouLVGa5NAGnz7A
B3q/iBwIjUTYzJ8IaeGRix8T/0CxMWTwJmL+8/kfZp2dhAUXgQqbi3ngifeLA1O/+Fuzcf+VNhZf
LzhmQzc0R7dtnRnCj4UJI6GhUfLaGjlTbljHWd1raezfj717vuqDnNM3R6wzeBJJbh95UJ2PTV3m
aACPbpB8dXK5K7mlf3FwHr23n4+O2sv1XOmCM+dIfzw6ESDgyMryA98/o/ThAs80yKmKR63txm+t
YIWEXXQVhfYmBaqOnYRiRi2Z1djgWCF3mPAXrk5WyPOV6VdEZKhHfRdxt+tluHOq+oYVgVQUvPcI
fPFuu9axS3m5lSc7CRnVsbkm2sjdnyuXvMreuHGZIE6X0ItPXjlYGJIoGTRiylZ6Jz71utpWXfda
gdlMI9yrXI6lg3qltlmNepN/OP5t26mkTZOazk/jXVxbm7oGEqLF7tGnga1urqZE50+7wykd9J2m
vQcOxbcj4NLIZv+tCqQ5jWQyOqibrmYstLQne3++UjJxWadIO/tZfW+qunON+C0JEaGIkkfjGYFM
S4G2POt/w12pVmU0jSDbE5i8qiOgzvAQwwwCDysXqTNFK0TuDDgpBgqfJV4tjNY0soEanSOYoyfp
xiBcA96RjT7hYAYIl5RmnfpBYXdfiS1UUAHsN6rsCgVoe7+7O79Xw9TVSPKv1aTtdNip5ycVtki5
yMunIU7uI7Uuql8dDD5rKDVEI0Cqn9f3dHjHtYFKQRU03hC/IYC5Z++79NvkmKgiQn06tdrH6m5v
cYv09FWMTDyeP9u5tgsRfZ1/wbkGVOtSKWh9kuu68YLuVpTWheuzqPWqG1JC+G0ZyJ1/vZ5wUbYt
eruk1Q5lXFGbquLSF/kFNrLX0s1XYa0Thi7Ukz+TuJfkpWXYYi2HduPT7Vj0cLZWUz4ey2Cm6u4g
n1QCpWfS4wbUO3elrok+Lp7kDKvGZ0q/TOyZXO2saXH5NWuPqvRc9Uz6W9AXd0MkrfUUGqdUVQOq
fuKRGmPvhSCZ8GqvZDPxi3tW836+Zz3NopmNZ4yOOa1t9fffbXV0fIBhODfvKA3vEz3ApJdjL+Hm
HCXXy1CY916Qv3eeDwpWekgTY6jFtvEylLI4uKZ4yNQWiRwuY51H1tIz52FnOc62MJzNeSNQq9LC
IfEGGi2WMJ5cizEZom2iD5DaEb/FrBrMuA00gvZjlDcXGZndy8gJcLT12Ces9BMU8WfrAPEotDYj
H4ahrNaAiihBOboZGbGRKKhOGUCxLBRQ5xjAF5dCk2SCDdceWTyQ20JrZ1j9hmbsQgkzUeg0y7qo
ORLYwHPkof6LIxxyJRj7GlJBloBwkCQTjJCkVUwW8L/2OCXaBg0qJ8HFYiNpBu70lKYvGLZPhzZv
njcP0iGcCT/Ze5bmVCVh8jmEOSwi4yDILzMKa+eV8fvc0j48vwsKqk98hEikhrvBeXZ9YNZEAK/6
vIYiJ1tvLT2yaOrYeBz50dzrw7Wshq059rdYsbOlgVe7bSoINKV28gfstiQfajSPaGJObX9lIyD6
xYWj9uE/Lvaebniao9kW3EZdyp8eRW4awk7VurfIni8VLXVhqk9du0CpZm8sn62kAgA4xVc0/yfG
7OEt2sF5k0HAxlPHw6qXWNO0ZxGRJ5qODktSvi+m0V3lPGD2pr7N6nf80dSl+QgXqI5b1BXL0mKz
HZiQf1DJGUjkrWVn9y69UR0pTtVfVHnxwbz6lJl6j+/7cjZtuuDI2ylMPGLdvAPo74fGNp5IjXdX
fMtA1KP8GbN6iXNyWdLAxd3npss6jm96l6CjOUNIMdCnP6RC9MtCC47lwNWoGMEednlj8i9CPRVL
crMlc1qB/U+E+n5eI0i11uOnB+t2S2XAZ9GTBmzFiURCkDQxtN9IBldWA+C6SYhaclBVOr1DurgK
pggGeqDBlD0IvDgYnIjjVVfd+boI+Shra+quQ43HfHoXdumnujpwar1p2m0D6VHhv8mZV++UjjUJ
iIW/OV9AqLVie1xZkwZPcv5El4uXoagfS3wDNHYNcDokfWvY2tmhulc8lRkqFeGna5di2Rf9aqTm
WGQVcmUWN4xhYcbUwzhWqqNJiAgIEc87Qbl3iS6OnqUVqm46G0ZTG5F/ctqDybcXoxFcjR8+/U2m
PnwNrUMT7xfX6T/UJJ7uOjh4aA1ZlrTtn4Z1/UhwIoonmsZslXME7bKn/2LxoFQ17/lhcN6qI9z3
luzSriqVwAqnh1VlwKQZW+L0i0P6aSzGGsshsbDbTMUkk2h1Z3235No5ttkhHt911WFwR0pwna9/
kthHA2Mb1eWnKmktSibDoAekinC1H4XF8/rXR2L+k3vYY1tsGJ5l2nTdflr8Od3epFft+7kWYg8+
29q9b4YER7ljRFHUPrc2kXpa8VxMWr0mqoN4mZo4RkzHyC7xErOSPjbO+J6k07bubAmYAU4sS7bw
OowuGfZkuFdR5q0ngwGCRJ95vvIxPy99EX2m5F3sGOxwI46sHJFBa2tW7w4LdInijZKFSybXScWc
DB5BarWL1bVi1QhEgnR+aH5RxqoJ8k8Lm6E7rGoMiqXNUPOnKra2bVK1R+/NjyDqkhG8S8OebQ2J
Tes+nzA0C0T7C1Pv6Jql3IOhl2wj0ZnrxoGFoOP728uyJ+stZR6hzlgNsvIwZdFGSJ6CTLbx8qoY
KmuO0WCPOdtm5cCl/QWKcGpOKKt4fLQhAD7GHG7fH31SACjogckWSNzUeZsCHMyJaRwHz0M2bJgA
ul0dN1Gg2jIILlaItXiXEBIsOQFrvTieFzCnIpYpKsu7WtTJsitrTjeNl0VaPfrA4tnu86qq4MYv
PHKhwlWaVNbGiUt6f4KA2iplIfMQnjdkbvtl8+SPJouD22pXI1KrVVaSlTNg217SGY22mY2IxcCb
Y8aog8zxdL7Fs66PtufvlNk4sAHWgxGIOOx9dHFZYIJbY0EZ1FXz1xe87vxjuSPRDNjS4B7UaTL/
1NmNLKbW5QTIbKbz6arFtJ7h4GrSX56rjTbgN6tyo6PUXJ6PgzTWtOxbfBUap8bndUOJPTppTPgK
YLiNQr8pjAkRFBdDj+lhKbE3kJ3NP85vwIJJN1dEKzmq54gqnIDfPCVliM4fLuxQ7grTu03mkbz6
oLtMer5/d67uJjtyuLw6Hnwdz/QK/5s5hQmgUflOqDMpS62TLsFwXBs6Q24Mx2j4W20BRZnnWDpY
lx7Oyy7Ath2a5BuEXYXiecBSDi2n9qHUJ+pWGhGs0XVJeIbJfDvZPPoshiskBEB/yaN7l7x2YG14
KCekPFgHnKuY7NhV5F22GdIe0ht5wKDl2tHjfQ1tA+TCODEjd1BHqfMx9gSiZR6thik6nX/Qiyv9
iPL+1UgdgE90JVfNxBjbqoIOrwtK4tjMvl3HIaapRTEcBvkaucR2xfD1lpVGoLMpuHorIIGQvydm
VoXHfgTGQNnLawGvjJQgnBbnn+pV/aon+V09TbtYkq8JWe3QdtR7bleQxtRfllgz2ZHyKc/P2E4N
uqpgfNKtmcpw4vW9SUwzSH4yLdX1WWIwDOorMhkuzq8Y1YlLRQnR3wcvCcpMN5+knU/bWfSQoThT
MfyaTYQSQ1V8SVUjeoq0GxFPXzFpitV5dTu/l3qYC4eyEv0aOBX2aEHFyucZRYnAqTsRM43BIzli
IeYUxEp1Fr9bXW0t4wpzfQg9ENN6fUU/nvS3mNsNJdzbIE1qRZiyYPXCT9UZp/pobs63ge4rA+Go
P9uCizuOC7z/g5qppWaBhoIIgr++Fc/N1R9aGZ5EFAKnx6ZPhaZHPSW/ewqGGaMOW9dexy9ZywwB
fJUB8STKlrkAjNOg40WvYjrrTER3hq+dwoJ4ysajPuQKejMS3F2ZFhlIBTtluKBnszxvNbgq5xj5
XgV2gJm6+XS+pauUhxXSNpZZjS+2wJYczt3z4FbPgelhgphZqPFkYBgGYpal4zK1/Pe5ymH9mSS3
C7Cm53UXIgm8AQ9rZJg6C1+t6KqgPz/izl/d+RFWm/FF0Q3vxLTx9zWITLXKq4soOp9Zz2P0YbGJ
TGYu/fO79LB2ZkwXUn9vz/uekAoxhWOw1AQ7FZ1C5hBe4JpBZM1s93wJmoH91lVAtKua1Ypw5EXO
oHx13k9oVUdlXG4QAHxhib5KAn7k/B3+j8rtVyo3tRn6i+FnUf/H/0Hl1v3trvv6/QSUKcN/jkB1
qf3u0cazdRpmEqIjf/NtAgo17ndbs4gl1jTVytWoP/5UuEn3d5u/lq6hMQUFeUh78M8JqJTMRqkm
Pcei6csu2vtXJqBSVcX/7+Z0XMmhsbmjiywVYUb76TFJbKsdzEIEpxH/AoakGIG97xCeUoBkDKS3
C4rmysgNjaKH5aTkxtGgsoJhaRd635J9F49IjKz2mCAB2xguYShRez0NLh51b1IEg+iibkW4xU8f
bdox+BRl212FUUge2HibweLcFV6UrEOnJMoRjlYpSX3pkwutP2HbCrdtojM39ObsKpTH776u07fP
+b3sTv8nH9/VDJN2CL0CrH0/7W1rnsyOx8zgpNHgYpRWEx4VkPVnd769ma6KHrWuPoNvZHejo/Ko
sQuOzWqa2vpZdgTZxMZhNDTiWx0BDcLOtobAgfGLo1SF6I9fEjpIJuS0b5himcZPX1JbFWGLBDs9
US8iK8osuTE99oi1DkYsr6IHC+MuIsVJ4O5kkoPVB7759DlroSDtc37F/FODPMQL1Fd2fPHXh2f+
WEera4gLhzqLc6j+5bz5+H6Bj0YYzeAWT6PuTcfU6os1G443nRH/qhFFcOkKkkyS2r8sODnX/5ey
M9uNG9my6BcRYJDB6TUzmaMyUynJll0vhG3ZnOeZX9+LFBqwZLeFBi6MW1WuMsUh4sQ5e69tNhjQ
PCGPxQSKCvXp2mpLjsapqV1GjYooCbd00+q7qSh84PtEh/TZT7bkbh2kwy8zgdbIKz27mYZ053T2
sWK0dVI811Cb77Kp7bPqqcYpy+PioTIG+IJhKvBGAgWm0z6gHPEH2rFWuVMlUVTCwSxbT4Zx6gEv
0KzziSrT7V//vkvibUG63CUEDTYaSVNyCnPevWop446xLbLkPqs6cbG84JtVd/NgoY73nT4SgqEh
TSMrLN0zv9WRSFr5Z8fMsSXGOOYGBy1cC7PdxN91gY6hrOEYDnvbVOBZRdH+g8v948tgMGtrwpZM
IQSr07tduzOIFunBDNyXZEya6MH9tNa+VmkqVm1RVp/F5LnBIOCFFoq9J79vP8F+RcQfTmvQ2uzB
tv49aADSBXkh1m0UHKwuUrcfXOYy53rzbeiOqpqOplPq2zgl5p/jt5dv7MD/5b2f3DOeogpO6QbO
v1iC1otq3nVBlLmlkXOxUFtOcMQ35ajhQ5Rdvq6c0TrHCULTQYyuSnrf2mlDfn+h5odhVHlMJg1M
hajYFRGaxB7n9sUYa0IBklZ7tqZennUiaW9Gd/Fj0qpyrTBd30QXAkmjBLwZMgdP7ZNVo83N9J+i
LsVO1avYLe7N7lHXMAUVKDnPiak9DTpFb8+BfCPxPD8trSyrBmI0aiNC0yqEgxJWlPi6BR9KJMi5
spAYuLY4mG3zeTm1gDk5V0rpbxW7I4C2jD4J0grXsQediWZSca6MfMcq0x8cUlHW+FmBfhSNsW+K
wjvZpvpTz8pgVxEsvKX1ZpyqwKzOQdnPM0xuwtDkD0j11iwHtDkxMoMfNFLXsAfo6DWcIdrdNg5J
w94lylhsJ1POZP/iOJAqkBX3lYpLzjbxN0RldteT9r1OojyGyMIEse3H6SLT+FQ1TbvvOIxvEfg2
q2iwxHM6fzVsC/JcGPcdhNltaNX1QQAcT+qwBRcAJi0tauS/KU1SWDwZpVSgH+3KuY1qdiRRN3bH
pLxV86cOgvurqrUXhXzXp3F6BtcV0q52Tg2jQEI3nPXgddqBwnZXZnZ/zlsPgIPTub2W965vYO0Q
hlSZd6GOjAPvaIe++aKFD34zfbT+a/Ms9/07bs9Lh22yukK9f/uOk+chEymT/J6JWOZKPZYnlVYk
Z5u7wfQjLB2ILuCLYTDytWsOFHNd5A4HQmlyCsnRLudVrO1wVGRBijAZCr6vWhOCU3TtAiOk1Vsf
TjD/2BV0Kn46xsxK5u/TeLfemQ2x5gkTyXumvgQOlcVdaZrOaRRjg5+DnRR+Lf6RLOwO5USiR6Ge
fOZ76xSAHAmJnzSj0T+NYfDp3yuG/sc6LKUxS/qteQ1Gk/ZuwQhiTUtSu41uqsZYUM6jSs+ptmat
HOkmx5fKae8VsD/L99TBNhkm6H+hqLV1MP9iwdAwZfGcsI5sMRDQriV0Y1Wpfn1afleu9el+gmO0
xQqaurFneW4by3lWjrPdl1vccnQBJ61CQ1k9mB0Tn8Kcs8YSTu2pFV/LBPasZlXigoULlr8Hg1EM
qvFBXaHNj+DNe0U/0LYsDZsEFSj9qrfvVc3Qibl4nd3n4E4OVEcoXcy7pg1Am4w0wFJPYU9NSKDg
dHIK8dQ6SFpi7xfUqnzf2p961v7noUlOEKTvYdYnrjkvmMO8j5qd8yx1EX3Q2ZFvJ+Pso7pqSYYR
Fl0Fja7q/N79tuBPEYloRpOjrtCzZyXNxDrsIvtW6/JnZZb+UwpZJZkU+0Q2m3hQWzN6aorqSa+Y
d3W689VQUoLQ5n/F5m/hzcqLfemJYgP4GHBuVn0OpnT61sNMhsxAR4hhRz/KOyR3NG2M4LSsRDpW
Y7gY+TlKfbL4auuusagqqmmcNgYhQPjDmeMUUfpUs6EobQ3b3BxvJeTGdrCB1uDZT+tJP9hDRJiu
GVcf3KeldH3zcHUUjToaPs1EKWLanDt+v08GgQ/h0DY2Juh5NxODuDRd5EIqUt1+9K2tEHQLUhjG
hzTS2MAK8zmfI7K0kvvw749uEQS8vRjboMpmfmQIPjztXf+5GVhRwX4Y12muzDqjIYUYkBRFXbg1
PcJ+gCP9qHICDVBLXYv5ilVfnlMj9GGwtDqzBiD+MowPlj/FH9yqxVzz7uosSxh0CTXJyOm9z6dt
i9ycmKbf5/OXmdN1A0fT6K6S8MfTOAcfZM2MVAtmVhX2j2UW7JdPnZnqZy00+3NLvMRjYYpnzbO9
Y2XeoFNAIZOtclcXUInUbuWrHtSfhgKYPwqSA59IzQdTx8Z4UyymPrmxSzkH3GKn+eHUsMQmUIVr
7s5MN9pBALQJK6R5+sGj+WMR0OfDJzZoiRZGl++r98TopTIUTXRf98S2qbb/lMFvYK6jQf3SvWSH
0u+TXfnBCS2nd1haH0ksnXs/un5wKctp892DsFmSNV5Yrkd77yMKoqaXU60F98uI0S/T9lCkZzop
OU3bTN/q7bCv9ACX4mRd60wQA5wWgXDH8EzHtd5o0Xik10TJrEKOChkk5s1XL3PUO9neChoou9oY
Nm2pfk4Ks3dNO4u2yy/4toudaNIAqyehXEMTPmRk95A30013QumAq4c05ZdqMh9JYm/zsN7Fhf6k
m6O4QBOi0wZRGpXlhF24Yz/zqHxVq7kj1EwfSBa0hqI9KzHnxYaoJWP6TFoikb18fpkZf8OGEm7C
Spxx4YgLBu2NXraM6Ej4Wy/bYtyeLNLH2q4Rl1aBRDAMIx+JxFMSlV8cc0SnF2LpnSoxwBVPzdvQ
W58zOOKhHV39ZkhfMplcFT92LdLC7ts8u4tpNNz8jCSwudaNGlF8jSSY8MLx0GO2gm7s5N+llv3g
d525xm+nuZ42UWfJlicTjWQ4dUV4nEr5C/s5xyaPQHYneEFhZrzK71/dg387qv/lPeVUB1AHf9lf
hmlwFONKQhh6VfaIlDAEacp1Emgvtjowm43HeFsJYo5fe87zGmK3dXXo0HJ88KL+uQfZDmIxjR1I
M5GNzQf23/Yg30kwf/R9eA+eC3J7Nppuq7QgwSGNsdN2++USPG/IDz+1wcN600bluorFwUmnpyEh
fogW5taLAelUIp52H1zfvHG//Y5Y9jX08Yz65p7ru4ZBykijHg2vvvpFRzA5SGa/IPqnVQkzxkCD
ppFMtvkGjZEmDj2opdBUwBSJrt1aivXj/3858yZEj0mjacVq8/Z2EWqTtoli9FdGg5xrybrylKCi
NwAlvRIhPj0i9uDpUF1B08jcDBIY1qcOHBP/b9fMt/bfl6TNu9+7O0TbQpJHJay5yTY/4d+eoFcO
tq9w1rpq/fhQtGp+8cvpSM5V0gU7EiMAlNaoz+wW/WjVWXcOtKCv0Vw1RGC0gU7RuppI0BrJprX6
ONvUMLIUCM4dR7LCkth4CFpuiFXbiyD9qHL7y+ZO849BLr0glec7O2B/v/yUDbygLaRelwOqtBVX
UbB/x32yN4jdcaOECC7hwaItiGze6rarqQiRvLB7+uBGzuXWuxvJRFm3afzY2GTflxnCaBnbyEZe
44pMDEMSP+1ziiHdsIsuMU7FfViroFs0fzqlpK/KoCPnofCgx5icUFPZX8Hmb5qov/jj1O2VKOfm
DXZ8CNKcAWaA0DmaZshpsdFCQ5+RB5IIO/2DYlj8+U3zatJFEGgH1Lnn8faWlmrtBMwzJeB3MwJv
6STu1MQvk4KILnSGdOvH3X4cczLS9aeyNCso9+nBMsjbAWsJ7gQWGphhg3FvgUdLs4P+g636nUl4
Ln2ZpPBZW0JyobSN316iapIhPooQlXRecSrArADtrtl3CKGzOJXHyvuOnBQAwVzGTEGBlKPIzsR3
XKti+lpVcrwNQ8isutfdqu5TtzMyZ1dOeXHH8C1E5wHaf/7YYAIi6E0yQmBwh7poUT/4Uf7y+b35
Sd6pl1u7TBFaBfKapuYXPwiPwok+aLgt4/t3byaKJZ2nqgoOOe/fTBazqLJ9W7sC/UnusR+C9e0F
fVImjptYQC/spJeuYLR87zP/S2xHeKf5uw5BZSstQ/PpBxHjnx7NxqD09Z4g2UvoxYQj9J2zFSmB
ST7WwlRvINYi6hLE/x0Kq/g2f7j7jiisUkYpQUDkytKH3A++86XR9Xuh5spdaXkZ/w3CPVNF/+ij
/MteOQtOBKs/El3jvWTLS8hX78lHvQ5aX6y90JsufTQdF7mWCKjxl0LGo+9+mgxxiEsbkSJgKERb
7nJozRwzdYnLO8ANxd0HQBQhpfmIygmg/MtyolARVR7+vZgs1/X2kdlcNZpnalINRfb7F7xztKSx
Nf1asei5ZUgBlrMKkKH5qOeDyhh8xDSsOztfI22UiJna7RVjOCRh5PqzqHBeoEd+6wHMXL4x5jRh
AgeTg78jsbT5VBlRv6s9wDuGRy68A/8FGTEn1lqkI3xk7aw4wrvrlYb28dxwMqxKcUOhffgp/+0J
zbuP6kA3cP4Q5OQyzoIgBUtV+wwcjdCjiC2mFy2aaYHdpL+ezqLec22nOjIY7Le+GJJNbeTYak16
dOrQR7sQfcvKbK0ShjDn1KVsThWSqMkLg44aPMuWQJMPntKf7SieksFqbzE0mQVXb5chXRMoWJRK
XtkO7oDI5+egCpmIjxyi2yTBs9LCfol1TjjwKnKXCHXkojUQczZ4+Ank+kIsx3yhGncRYd12Wswa
IWQobZFQ0SX6w5TKr0VR/rKYODABzS2aLKbYsmbpq+XtK6UGArD/IaHQHJei4d8/5J/teh2ABC5E
fsDZF/Be4j4XLL2PZPGKw4djxlS2X0WCLiMzzWatTNI7AePS/CPnBfven9cPBOG506m7fCpiulhx
xdwLXmevhp98oNebjBhyGAD0dz+41L89D9MQGrM8KXRc5W+fh6J2oqrUXruGCZ9w3HLLfHMOdQxQ
BnZRURwVOTUrIjxh8FAMrYA8Jhu/V/MPqirxZzFgqyYtPzwVWD31RQrwW1XVa6WGBCLRrqgfiZYZ
EPM6tX7Wt0WtqxsjETYEgqmGBW261XzcjLeE2qWHDtTQCvGUAl66yvf/vj/an9WwPdspeFsRdWA3
fXd/wpIMHTh4+rWziINMiyq+gw8KcH3aq7lmrpZGCCHbm9S15BTf9SUVCsK9ndEgxgqql7yVJOGB
FNvkSstOUlo7Np7hrJESt8tV+xdGjhl0qRuvdJn/+9DzlxsK1wbVrYVvDS7IvI/+dkNB/yNy7mvz
WqXic6HHRzALsJ4K36GHytdkdw3+feBLK1aZnzlkUFGE8rBs4kmNft/v4zuo6B+NXf7yyrFMW5rD
Ks1q/X6DGf0I99kQG6/NJc2CXpBb4tcw0ThH0KZu5FylFQopdUsJvxw2RIZ/8oNn+5d1VAiUjfa8
lOp8s29vEFgnfMeFbVzJ0hsJpIg3XqQf0HIOK6Gwu1uTOm6LkZikCbTUcs7IUaEjfTXX9KIsl/hk
DzQvZ/PAV7pd5MH8UDGX4uLQUEf1bCK5dZY1s60PLv1vz5YDGrgXQX8cdczbS9cRDBR6YZpXU5ba
ySr75yTLEad7aoXJqpbPs5xmA1buRzaAFIFDlW/qXrssPQPFsL1b1pPQuPzlNErJjDzpdxov6z5u
yQPM5TZPQKUxc3qkBaIQAQsIWoH68MEP8pdnMC+WkvcTfI2xnLV+e0nhdqWKr1s2AmVHoV+mdE9t
bT60laS3EaTPvR1cg57KWkKZtSZaj7HKVC4/573Ap+zn/3vsy7t99qoShDM9XPqTldf3/RB7D/++
YjHf2rd1hs56aat0SOkis2S9vfV1pE9okiL9KjW9+RSpzqMIGWV2VdhiywkZoaswfSus4+var777
hWddGrOP0EqOMESsCatsxgb478vS/3wjdAONCDsZ/8OkMf/z326kYmAbz+xOXjNgyiX6wU9NHs80
Nc04FRQ2hamd9NRDSm6bDGZjUk6Qd6TQkPWdVArc0q1Ujn4r1QcSCJdWvB5P3xPcSfdeXYWbuADu
bDPxgXUh8HByTOhDlhFVeNSEVYmwfh6ORVZfbTA9p2RLIZxE2kZylOWDD7TplTfp/Qc/918eB/IY
9i4mRn9pVU+GA0Vdq8VVQ72+xdVIMrTa3y0TGL3D+9WmYmfWCDIZq9hbyw/gOo5YRkRuXHCEOJuW
LwxrIWA1XavxgRQMoUOQJT0GipbV+STk5Kw1aL37FpBlrSXTa78hKs1VMS+SIsMbPJeCUaWdUpyb
F7OMbqahkFoUgJ3994+s/eVRI7exEYYzHHP42d8+6gk/reXF/Mhp8TmC1AKsEqb0iKUADXDOvAkT
wRYEt75V8uE/hPQ/JkVt79DQEGUR6PRErR/4+A+WkxOvkPSfEibDbjeVOQ+Tvn7HXKqilchaVn4L
BWSMorA/2J30eXF99xkhbZf0lwxGk+J9jZQUhC0ppWC7n98aVLNyNZYESw1R77u+PyIOmPuborKy
NSkqoAPUh6UpZjwo4NvvmyqxcXp6Ym/BLzhkdZpulC6vt0IXD13bQvpva0DzMWBtjozfzAYOiI5q
PUGnCIc26lZjh/QhCSIKRIRE/35If1smOD8ZpqOblpRkWLx9SA6SJh86rbj65hd2iHCLZbzYEu22
aqbKvi3jQM6f4qS2/fOUgZ6JWufWzsVMnra3oPy48fPH9JLR5SIa06VmceffrVzGoOqExyfi6jC/
hf/Tn8zE74G1aD9EZ5NoAJA8LMh7Wj4eIKVExCT/jROf8dB19TEHmkLk7fPY2AGCSiMAvcLMQck/
rl3+3Ba4beSgGDORjUnj/M9/W806s5iCyOm51NmKKRqZ3GtxwpRd1smp9fDU5V7Gs0ydx1HRyY/H
DXBJgn2JLPiDN/VPnRe3zbLlPJJnyPzHkMNpRZtAf9folyk0iYf2wDh1FgobBy91ztYg/e3yOFHb
T/tYIzs+CE2JDnpKMYnUzr6KSQAapszbRZxGrFQOO9GqyUcX+ue6gKhvphTMwkAsG+86y1ZbtZY+
aNNVV+oOQDGoq9IrnF2FHAQZe1huRWA67D7zZDmUzPTUVFyWaRLnXGMVMktf+1Oo7bRe7z4o++z5
T3/7wXN1wPhMBreMitAevnmkVi+Kxsok5I7Ea920L5WNk6nFV6I4rVXSJvqGTbXcGk4L/6jMfzQI
+NZNT1chtVPrSKouyHnN2zZtQ26snjku4+4tiRSG2/WDvjE6pd5GHtW2HT/rCvOIZTIR1ndhXg1n
VR+upa4oBDAZOErrvicSojO3eFbYoGq7mN0ryBYHQdtG54Coc5x2/biyaN79CFB7bYM0y0+MOvdW
KuCaxtUZrDdipaUZjiNT6XNlgwlLmQkG0PgqVJEybs9E3+rbxjiOk/cU1k+Au7o9NGp1q9Ah9gVT
pWWpK0Uf34fA1ZyuRyVUpMVXe0qCuy7Tn3LRY08uGnDRmQpjiUy/tfA5LhPKE+2VklhGJZwOfmco
xBWLbxw4rE2p6btRVUySNjhO24EkvUXRpCs8ZxMRerKuDYgH/173MEz95UHzkFn3BB+Mbr5XHCYZ
oct+y5FyWdmnYggupbpf2gtG+V9tqIRTWkVxsDgOr4pm1DeVAq6si4sv9pC6ZpQUD0Npuh7ZqBeg
TgiT2dSXGckimYAZRti67uP6GQZQ6SlZfWMGf3XopbkuRzNwx2Mo1QAGFiySrgiuGDd/arpVuvTn
cJNnpbWG7Das+1bkh7oov5FlmZ+0OeRSOxfUMvetYlyXIjT1SB4dtaE7+U2yJ3v+gq+/uykhaRl9
SW/LsRMUlTM2O+rEzlPSfvvaHIo5aAVe1J7jsSwOEmLga/shsRSVHBsIV+mQW65SkTCuTqSwDFUB
Gjj3NmpXjBRt5fcQzd+6r4diU1nJC1py5DY+/qkpIzmTaF0cEBYWtKbyfi43W1NH2hqB7/P7DXUb
cnzFKPndcLL7RDHXYaING4RKblal5iVjRlLhYjmz5QjiVv20vOgaH5JvxDultv1t1mb3vgGOnhCU
4FXZlqQdH9hANoQx/ip6ZdrbMvzRZF1/Hgz7p2Ir29HLsk9JQ1wb7OxVHRFZtmhEEoBuWWGYsKIt
Y60NEZmpQ382LYVPVUteGq807mXpP1sqcYg6U/f75cylzdkarQqwR2N0CA5aBQ1xacjb+aJ57ee+
reDZdy1RxpSkmZwQoow/0inyD2YvX1oMEqsc/ao7cm8PTWnhR5TeuPNDpXCj2Z8+qdWwtSGoF0ON
B2ZCWwOrJWYMf7LjSFxEzcCJPSpamymyNn56Rpcp1zRVxb2RbqDmNp8WJ9WytHYTY1bbWWl4Mn9Y
ObPV2QsJGIknxne4fOtqEgKhdZD9G6SE9HIOfDZ5MIngsDB30RfsR1YmlTsfukwazBdwudqBZItv
pt1lp8wvBspQ1s8GFx5T99tYDcOuS6oZWAxpMo/rfE0Qo+ESTJ5UvbW3Wov76vv2TsZ3PpmUoqhv
LSIYFXS23Qj1vGgIBjLaIFKa3druQ+kGkYrvRxgn/YrcRdkymGZunHpHDRsY3y8DrladAyRE+rk0
8M8H0ssPJE279C4rt036yp0Y1BFr5rSrmbGWGKAPhIc7hiEJqUqRou4ap+zXcxmqTx7U6aQjY7MR
w7N+bzsp4TWCwMMmhoGURsYDiR8BOJYkcdPa2KatNJB+qGfmMpwGVbZj8IAEp2Hfp9NR+O7MvrHW
QCfCnaMimbGMZl+xj6wUglpOYaIeeEuJ/ywj6Fh0PV2aBs9ZJCvm7XbnLm9hIcceqmbwQwM+sIqz
GOGVA7GAiZn6MDXRAzz9i84AbTeZgqScuaz0kU7uK7shejZqRuzAyR0iZnHpnCt/VPekCfkywA5a
9eb0VDoWIOID7abaVRze8fnHCoiwJB4CAdhQDqgGL4Q+ts/k7BBiOEttnDDyj3GzB0sebv3B/EJ8
2wihptC3fFJXz1fOS3km+eNgDum0wCfnRAiiuvdBey6vWiQkHZhaPdHqb3YRWhzUDwjGdAHMxU//
y9svDrNm3/YBec+nHE0l3DlugkM+v/hGEqMwXWRbdHuGjZ10v+yyJOfZDO/KPDrWoE82i3ZnKeaW
8UFKzvCuLgAxggD9HLA02dDqA757EjkYmTmIQw16FgnrHqOU1ttGMt6pDasuDq7dstgtVWqq+jtS
QtOjUqeXKs3OfWV9isuyOA+9WSLOtbx14IcdWulbrK5xsWm8K+PrM31tf0wgKvVQ2ZWWbt1KeG+3
us2el39Gm7Fj/e1SlBg0psw0/IlrcTpHLflNpI8MRnFTizx87BzuAbTD6jFLA0xgmKiueoRYY7nS
rFV0NwMl6kxduvG6esJAPMuUgLZ1TUJQ6XwG8uLsbtGLWp4xgdJojZPUimdVj4xbHDsvZQ+mgLjS
nyjDyByB9U+MMZBRrQofptlBPq8uiep/T828WBUOhEsH/cBKzkPdZVLBob1ybaIyYZWcK8BtvDqC
dK6y3JLD8bMojexMVxNnnyxcddYQLitWEAiYsqAcs7bZZjaeu+V6nQBwY4OuYj03GJfXtafnUqDy
Js2n/GJMVn0Oa4vZ66QhFBvHT2pmFu6QQqM0uAg7ZCzUGp557NBcYhFUn5NA/ZxGY3GaOkxbKog9
MnCIaoJxDAwIv8kqVO9zC2ZOoND/sUs6mkOZCPCiDHqOkhVpomu3j5rhR463aqVH6bQNwhQAD+6A
5QWUZTOuGBZ42+VVnOJvorSruyyQp7FrHhCJjceKdnvYxeHR8muSm1F0rbByZLu61YnLc2aKcJtV
2yFTcSDEymPlpNDVZY2MKO3PAHfsm6IMJ8qKas8tYvMccKUYnUAfLIJnSKe8LwG38t6I8nNmGb9q
ArSOS5EEjASC5pgOOy3Js+ugfJYA9ZelmY87X2dGXd2sGZbam5a2afxbnAQmqGApz7AszVXaR8lR
Cyvuaze6vjTKrZlPOG0UJd/XaNbdmY/gtrWTb+b/dJQbMFx7mFZFN8ZuMw7Pmaf7D3GVHgQ0w5h5
8iHNyofEhy4XlryWpY3LuiADI66+e1XlnGVm3eGbzXDNA95Nw3bb2ZiEJ7WODtov3ikyGn0ChWY9
dweFC+X7AMzANtY9x939TLUDRppvdCMrXp8LYRLt1s8fdSet3YZeGzvaoRSjj8q28NYRYilTJ0as
IPWM9Kyq/9GM1q7SVTr0en+biGvFVI2oK8n5nFrhEU1l72V7hiocnsDkayRTkUjKHPW+yjto9FiU
Xxcnrb3hi4zvhtzcLSdyTFZtBLGiTW8yDb8t27wKOnR0Bnmxmx+sBURM47q4Ld/1jPXxTdWj/4uk
Yfn0TJSb98p08eW47WDhYbaj1/S6DLHpzX/V8rcLr1TPhpEz4qhzKnU17K9KBv+56oefy0Fj+fQm
iwTvoC4qN6yTcK8RQbHp+//MgNMO+Fp+MSKQYoUbZITdTKEa7pfVMgg766BV6s0pOWTppXkRRXyI
yag62369UvuAJL02H489JTd7NW4sWQqXVoK1n+xYXMZSvCROLjYKpJ5txsMMW3PkVapYyYlLd02n
MbaULJuu+DbOo1DybiqX+eInL8PM0zrZdtm4yk76uyHlKMBkYp02frQpE6pCToAYulYdTN3jMkVV
m+YYCvKrBmJ08ZcBnYXfAo94VtjMzYGEiLNjhQp84LoOSufDzaEHZhdyv9wrIXu2kK4oT4kDPbiR
JCnhNVqpLKE70x8CNy/89JTWnb7piPFkzxHxXUbvyBf9cA79r4auILodnX7D8iSh0LRfqSd/yIHd
zptFRgzJ96OX4oRQrl4dPMV23YEUFsN9XCT3xMPkuOAL5ewnxyKt2r0W+z8n0koPtUxTdzBMbROb
fBSFHTTrmOCrjeeMI6LiNjsuL9QUsAolUxev/ahssJDtm74XF78pTgiGyw1d2v0IgeChR5u/n3oM
rGXePDj2vkGNWRXxcxgBOrHLwgPBAt9ZyuIBVVx6zqQXkg9UUatM8fdSeZ5E2q08pNGXHopJGRJ7
1WX2PmiVbBU7fnD0e3mDhxCiR++4iz4F9FIgoY9QtrVpbadZLkwtAto7VDjVz/os1Z9T0xQO8wz+
XoxM0fd+W5IjoQ0TETRHU9WzW9c8lp2qbPq0h/fBeCwoS2p3g93dSZ2XHLlZgPbzoMJYfT26oaIy
YxRCDSJsV2Ji23SG9khFRYBP7phgvId2t/TpSfeq3FpMzraGPdUx7nOLrPV2lBzqHrcvscp5b6/6
xhhOBqyGpOlxNEc0hcNYbR4mq83XkyRtLm2Jf8Y9FuziOeSxACJwjWzn06KbEZD3SbhN++PSezCn
0K3rSt6DzliDzuLfHrUOAA3OJlaMxymZ/kubkALcgOqe1+Zdf15OHJDtIQr2QIf8iKvTdlCF/ANU
wp/KGPxMxtQ5xEPKWUK0PAEwVKHiEb2jTJuRqferhscmxXfVcSidmxjlJk+7ox+f6hpdIXf5qx9p
j5Evn3EidJdWDj8taT2FaKuODWXMts6ci3QSglHp4J5InXouh9Te0QzDB6iTptgZue6W+nhf2OHo
Rm0QXsI8BqfukRtTtKhoC5IhjfyzML5UDhE7cKqVyofeoWsPlud3JL1PxScl/BR0u8xOw2e4fyQl
eFny2CA/mhyjfFiqxhpp0aqXzh1waHjWcZqtcVWkm+WOG7OENo7xt5d5/HpiD2DUG00mL2pwC50u
Oik0Et1Cwj9jDkAUetgamyYJvgO7inZZjImw6h3Ubr7Q1ih6im1Z9IGbSNEflnfHmkUfzMaMtVFp
chuQZITWsPR3JYgFsFHd1oe3vsr9+DYluX4Ic76EJtO+ULe2lBHoSgbbejHGwDWTYXqY0AJZUgDT
5f2oZDdxJqd0M434WzjALyMqIiZJhwmY1WN/KcKYTz7nTUjTGdkns+xOD+zkwk1bB6p9UYohvjGC
ClBF3LOg+7hjlS31ls6BrpYuQgyqhiBONlj26HMFJBv2JfesCYvuqJE2oxmVc80N7wVwAb3B+eTb
p+pjHiFUNkrpXziawzgEGXELSJQdyCZPMlHvU8+2dl4UPhaK/w20znhpOVdB3yWkqcnoEi8PsO2N
/wSF681/6Efb2xKahIafnsFleYR+bawbEhfurO4eNaSH9N0ytqKNv3a2Ubt0xGBuSsmogswfV7Pm
Rlxh8XwQE3PMzPfNlKPRzlBLlUN1DeNLqdgvSWTHj1qbfWX2663l2NQ7xFvncgzFRQ2dbxiIQYOK
/L/AwH5o+t+YOcRQLJxuJUrXMMOGswB4T24gqDPz9Lp/AruNgNWBfRvFY1QNyDmJLG2ymlxqQ3zO
Zf09jyf/ptHKwKvqXbo0HV1p9KxFSU3DIxbht1h6xzrVRmi5XXGrUVWbnWp+7yXpRz4sXMNruk/0
v3leXT/dyPHdAewg6t0IwnNpJtYBUAGdZr8cD/zYj77WlK7Se82jkzIt2fbB4OEDsggU74yTOdUv
oe1atWa+QHz4ZrJfSBkn/6nql3rqdkWumy/NZH6rPMe+5QiebcuDsh8p4RZ4U+xORdDR+Eq+0Pp0
DjmGXFaU5Asm73jPWt9u246XDCZiLoeY9yYhMTFq2k2qpLobC5lsEYT1J32Ur59TXSsdhCn/NHs9
tgGRuhusLekRVZOzyodbEZO0nYsBkqC3rQUokwYx7jXCwLxK1V4nybbkVMP55klVsxc4DvuJFfGu
cVI48txRGbQWKO2B5Ec7rOh0ND/H0Ofn8kaV7lTzrZwtS41dYx3syjsvxJ1T9g3K18CxjjFkx74b
ksuk6b+8cSj2uCXT/2HvTJLb1tJtPSJkYKNGl2BNSlQtWx2ELduosQFs1DN443oTex+g28g8eW+e
eP3bcWQ6fCQSBDf+Yq1vgbggpzrOo5s7pGKXAMYHaAatJF/Y06qbxl96pVEyuc7G6Bv/OAzGIaSQ
z1GDsj4pDO6SP3NePUyp/bpYMay4zALSK8JgxjFUm/gfnYQ4b0P7yYXhKcFIY1OVVMvTTxfpkkaV
oEUS4LFn7pwkPGthCOYUGwLuTCjfg/XUov+8tSkhp/nwrZO5eWBZDAmM1IeyJeIjdAv9jscTodTT
3paJ2DiFaAKVtUwq03nHQzjadaGqN15K81yM6d0kmidLkcHRA9HfkJl6BuH9lhY+iauhQ/rGcJsj
A59mk7wC03ht4PLxbM4mMqew/zKM6ky6lZxhn57c9zrRGOhQy03XuMnebLyz8ohEwIOOqnTYDsyT
g7RkSzebVdDFJJXJDAoGINH3yc6BeYA/3jbstW0k6oHGKHg75fRNlkYqSk48bD5+qJmv9tBWPRc2
udNi848v2RU6W30EsWiF/p6IE2NT8eU7lNMM3st/cKX2u1FLvqZQcgNFZV80gkhBHmBbbWbx1GCE
ORU6W3/uNL+3n0emxYE2GiRtaQn3Lm7UgmlrEk3i3Bv+e274B6+IoCwLevBkaV0nVe+9FA1VH3vE
KU76vT/RvprOb5DhYKBCsR1NYtTDnBUSUPm9E/PMqgyBlpmiLPXEedmm5zRd6AgaGpvMDKoYoV6L
wLRhb6Jx9PhdUwXMTsqt7g6nULP9E673P3U85wEBgP1Wa92gmiZCKEgCyqqBIZ5bkp3nsv4jFvYu
lEyk8JgVhx55ZEwKcgSGNI4xzbkbv82abYuVeUiieQc91tqNaeCbobf15PBC4PsfpoSMrNQ3B5M4
yDYCwGjzTgo5aVDDSA5yMh9kHSLQFzWVrhe+8/HI/dxPC2z8x+yOxFL7fMad1t8iCnu61X3JrRP4
2pLo4JOsrutqy/PyWSnrT+Y2P+JIPEcw2+LWqcGLJ9/SiYFC6j8Y/MuN9CJjl5jipcdEv1EEKW+L
Jt77g/3NaW2QZWhTIDA03tGLiRIBqskLJ9R6+xS5MZB3t3yowyQB8wZwKtPzQ0t+9Xb6RiXR7yvh
5gdFQDhuq+do1pMNeT3fOotKkKBoeTBnF7oVgUzxfUJhit85JKHNtl4RpcI8n9KETZH6nafq1C6Y
N121f5y+J43O7ZGUhiaYDHkeHfmqF84MZpA35SIuGwwv27eTeIRteXPNpDqNo4Trj2oqo54fDXgU
ngUHCsIo93A97eKZRGGLFygYEJ+l5nyKOO3P3Ao/rK6+s4nTqER6cFkUHbqhPNgoEgPZQ6ZtjX3G
FHwTgerl+29sIVV0hwCQhL5N/fFk0MDukEW1W1BwXTA7dhP4XuReUt5VVd23mWGdQp6OR9bLG2Zs
ewBCETUwgXHJaHmbwo6/j3y1tqHlXLSScGIIsuUx9Z+1caD1UbkHvoawUtwRAOFPZKfc+gU4yMUM
WndIMOvbNydCe5KX08Upusvkn2Y3hX9rfILXZzGHlUYp5zMS8e+SbQ0qR1JgIv+lBlO1MWyibXwn
Aq+ZJvljXnvnSfTfMxNX7yDtEmF+Ks5SDuxvSagTVudfOlueUyYUfmc0h8RpwwcjaYcHjZ2LZLKn
SE09tqob72ctvEs1xLR5DoRpqriLuRbDvi/I4QprEe2kZcI/iHLBw9v8FY99eKr9mAqhSq/0Weqs
DO3ZHlr9BYhYySTEMO7mPjo7Zu0dNXKWkDDn3jUsh5+jJgvSkL7XofPZanV2p6a9YPNzdkWfkx9b
1VufedYx5yqTewLzxw2fZ6nnp6mzYkxudnwcLOhHvgTsZLJccIlpRjgzJNu0sN0HwtLR/4w6g+7m
uzDnOQUWgNcPSIuOB9bzHtc/yAYHzhpb+t53S//r70Rp/XZm3T6vf9WQ+knEH+lUkVHZ1/UPl579
2lZhEhD57O4Hv67PueV/pErGV8axU1AxFNk6I5u90rIGBkatRhcH1jRxB7Z9EzBRuCHMhRqDxdyY
bwZXQuZYRgXJHDLgpk9ms9H/jK2uf2Hb5g/ZExnV2mWVAmdiiQbWfMz40zPuk9OCJ9n0keNtyLnH
71T8iRzFACniTPOnB3tujVdPjj+aBs1+FVVsJWnIJnMY7jTjWYi4PKBXz4N18r/6f5Xe+keTlgWR
4S5b8pRqM3lvKKrNMjBq0zsCya3A+SJL8lT7UyT1TjRAvbymKnG7uOOdxdOcGbNgfAoeko1n4Zf9
mzfhMrbmnRym5hGH/NdvYNT47FdYYDxbw5XhgISzFbexyqa9TMnXlB4uZFjkqTGom9Gon53d9Oe+
IAoUHSPIA/O+K4cTEfBL+IV8WbVfVegfMZ6zZV7exThov11Pa3Z67wM3Djk94hBa/KIzRR9m3ul6
gkGKGcXFN8DyNM4PpOYaU/3pHOrGA47H6dIOJciqpRUqiV+98/DEfOnQWKW0sV09T5iiN/yk5Gve
FyUIlaZs/CjZWG19Rj/nMm9jlnqy3kQ+WLcw94CqEXq+yRjrBooOdZtN83i0NTJoPU09p9mM1U9T
+aEWpran4WItz4Ksm92L3bGsYujXYbRrJVQuLcXGbZn1efAHNvlyJozJ35mLet6pqh0csHcoIswD
RPbQud0cODU6MsdruW+Wt1W0dnWKOuFcbc8HyohiMCmbht5UUqc7HRjg5U2bvW4HNfcE7iXsxJq0
Hqmq8/26ram87JtC/rcxbdN+1qTGM1xdLA9SKkQQ/VyWVPCLqvXQTezJB4JGz8W0H0JH3hganZ02
8i55D8YzWSqZ0v+aeUYjdJMwJ98jKjxABvUSeE2YNXk2VWCKrj9h42cf4wzP5MFRcaleQ0e3DCoX
xEVEC2+oSwgC8uKad94s96Zw67MAaLClDY73KDnQ+rv1C9ALBrdd/CzGcq8NrnV1zenGFfX5BvtF
IOLZCEYz+23FbbNfFZ7rxYtco93MxLsfxtiKHr+uXpx5NyKBH/SZVoyAQPPVHrPjsIBb8Ljcx3uN
3QMPGru+JqVbfWf3Hl+02joN5DBeRoJ8N601DAcwz9aRhLRqY5nznmTncZeEDv1z/jXRrWpEUHr4
WufD26B1Prs8+uHl3ikbeTOr8ffU6+PVgKTYpuHHetrMc+ldkqlGAwSvnuh1yWDBvUjMsfAPwp5J
rSr2/qiu7OaLOx19ud9G7aNdRdiF2vjmjTkkbRiI2bgtJ39DVu784cnpNc342EotGs/VhPhpHRUY
1OOPrQh31L7LgRfNUCEkoyySM2ho+eoxBE/kQKhabo1E03aoNHX3MVwwT73DYEVp21y/gnEnr4tS
73FypXkRaf4+LmCllXyiuESgHVUVeHrBPnIxLSU2KMFB77frd1WktY0vqNnHIWKVWhn7wQOzH9OD
hy5SxRGd3nPc4t4rh+wONWwUQMPng7UdFAQF4ek5Kr6dal2PL/NsHtaJPKOE4sjEa7Mupepaf2dl
ofardm+gNtjMshTb9TZh2AMrj8EL8W+twf5txOmij58p8G+nML85okl2devQP7nV2WDMOwpv/NqE
EszL8iGEWkSYgNiR1pu/02RvuFt31BDzDzPHbZItLhWndg6GOzWH9V2nhUINu3zF87Icjm4Ufmga
aq/lBumEBUJz9qsrjWOxY2VQfXdz1B/R7B86SpbnyUaZOXVPJt3mMUuHMhjjxt1B0fjZchUvlTHz
sY26chhQ9/2LoDdblXduIpptpzc3WYbxbt2BcJ86iLtM+v+UHY0FwUqr5FLqOg9u3/xaB1rWXExB
FMrxi5FtVHoY6J7eBfaixagxh550szDpth5c5lhBSNzb3mgj9gLLe5xScxmjvpSqsUn5Bs5Adid7
4blu9l9gSnMq9nZB/AuXkqU2twc6mUihHB7Hi3SImwGQg7mMwdrWEix7BbNopoWjPGr9wCY1jC+2
EkeADwObhIJpka1vOVI9Cj7hM8jd8n4A7BNEFQ3Gi1ZU19AGBrO89ChhPCx7AgCBcsgd+YvoBBZD
lmEnWOnrV55f4plc5WQf29EJhLJPCTWVu14bdtWyl42WcB5Syo+pgbFIE1/KZuQIn04zcowyWF2X
Opi7PjTGC9vSqd3la5fjU8I9UJPRvl2zSZZf63vp+1wbFMiMjdFplf0Z9snVQKkQYE2F7oAwbM9Q
m5RP1uKnkkEjLuZNV1bPWUS0QoNZm3kHHrRQZTfF1OjiKy89upp86GJ9fADw87CkFKSefO+q+Y8w
FfONwhk++3L8bDs7u7IiAmLLlnluCjQ7Wf1J2LV18FlDPKQIda92xYpW5HSqIewZLLS+k/yIa3Qf
WlXCOBss9hwZPKivDReUzKsX3aH1Am8PPnS20jCo3W4614Pn3BJFSMV6s/SGpT8qvh5g5OqXpgMV
weYiLy+MydQNNVuybwADtJzEoSv1a85jM4Txi2uq6A6N3Tn7LmuhEFVsIRxNqaAzej5+noqHDrHw
J58RnZk3h8c80mEy1R9OpmAoKHUAmnaU5IxePNWwWpxdkqxdAjrjrj8kk7V3Qyc/SLjSexST8x6Z
OZkhA5vP2hCfAH3Ulp8bnXL2fkGSKfdYxIzjvOlPGvnFg94wf7UNhzVWMj0MlfFz8PLkaiiEJWUd
6leHMMvjl5RFFvkTQjWJLCe1EZkM5nyc/UG/F8sfZts6m/gp0hnFe1l8IaUeonsEMapbFPZjWFfk
W7E+MBpw5DOdrQBC9M4Sw9x1I+IQwX2/Q45UP8cNDHfPp+1TfHvT+JsBNHarnIJ+edFujHWTB1OY
5FtX4wK1hULcUy9gXOT5srYPhBU44AAddcJksENGLE/IRo5jy+8q0O2suohUfRZDJ491x5YkZ2Vx
cvNzjWbsaEepvR09JXauiU4mki2mPFmRGMmDZVuEfrnxYss+GMQxarakT63AR4UjtShKwItn9M+r
ydQ0UpimlcfocwakolnNvdart/VRZIQkt89R7pxEOh3LefTusmrn+iP7Ev2NQBHWHKE6DRVAiWip
aUVr38lURBvZA+mOJSTZTho/VpsOfA157poJVFN/sWRufZ1xCMNYcprJLy3pvUen7OZNHmvq3gm9
H/ZQ3nowZSxxk/cpNscHVKiXybQuqQzJXPYyFFFhUHVK3DNctDYuJR+bduwiNLu7lDa8ctkVt7z/
YM4EpZLtnEoNnUNGWOoXL0pxD977dQVGrVaAsiMGIhG4pU4Khq22BHxQZmSXusimNPeVmzU7sJCM
Nr2slkqOEhIfP1viQo1bPSY13anN59bU9JPRmVvppJiBNO3gtAxI+kzUBwQ3sGxD5P7yXBduxR6j
flt3sLFJLEvlWuneL2AXpaXSTmPCo7BGtHl2KHchn3f0lUuTZeFautQIFsiSf7Zi24d1dCiV9Olh
57Mn/HdT7/XL+gDrS53aWjYnZ/K+ftVaTPsyvSIaqg9VEUebZlEpL58sO3uUNVp7FHPHksQ4laFj
XQBioPCJu3v3Y23gZLXV8sI6sLZLl+aFA4xA3aXsJ9tgDmG8NLTNnPJWb7z1EhYiLhGasTCBDeNO
xTGXhLW6pVyak8d64Qo5kfYh/JDwGlH2r7ZBHn3dWeGxHgTdRqU7JFTzZUlsp2BUSTdQyHS80gB9
aYND2HiH0YUcmKPeOmqS6NUBxDiMACBmwN/3TpE3W5M5LN9IOtLcVl3gCOnf+PS2E+6+y7o0T+GD
n4C2zYtKSttHev+ulu5rLZJr7GpH074zMaog1moNhBxmD3bLSkE6MJGj6PJdN9nldq2CNKpO0qxN
ypP+qamN8pR2A3qWnn2jZGI2vLUico7Ki6edy/E3yLa9Dvin7/Ia22AVh8V+qPPojlvIapnHQk67
hmN4YkM2XImBG269x+HEAa2ikni51va35BHBvvbTc+Ub8DyoKi0xkpsZIpQedDJd58RKHxPdDDgA
2wMf7wHK6tlO6ugSp+mvLFUj0Od2vCFRiTJWQtKJP6PKy7eStvkcjzGKFFM/p7ViyFs1d9FoXLWe
2CHoY99DIZiMjBP2pr784cTjr9noC56swzmfCKCOQmb0troPXULqlF6rw1STnu1i61SEY0e+WxyL
mTu7c+SRCMXNF80LgPiB/ox5dY10sNYGtFORh9IDIakOTRBz1T2DTVQR1kNZSO9p7eN8hbvIYYdr
2YvEJq7eojx2LyuZx/EGlmziKYQbBid+sFG+xYIqA1YHPMfymBjsV1CnXFcFRDhqxW592ArEZEd/
CBuYefbEq0odqmIUnqYULORMZjkZ/Een65555oCnh9vGYCK3jnl6SpOFNhR+lGYHTsigXTEIzkYq
Pwdzsxvwmp+deWz3jpGn+8aobvSuPtMOATpHxocRvRqQmI+wjsPt34nK/907ALkNn6YnyH39N0k5
SZe0PbIVt1VxmKVReNMFEHfr3OeITduexs3TGUjU8LZKI4oAU6I6EE3mHrycwfMQFgJNNPlfyr7w
gZJDE1XvoEnfuz7WnkiOEnjHoHeabMxSivTM/Bt3xn/j2sI64ukYeRcKI976f/U/dGPDpKfK5ptu
zC7idrfEvyyru6im+8Fizbw5YuWBWjasenmn0rTb9U0saVZG62iGkbGfWnP8rrCgno7exOrJ1cI/
nZveQtC/PzTNqTZ4V2Mix6UeGGn6N9J+8i3+8jHg13JdIMIYxmEs4DP817fgUj1Vdjd1t/WpsLad
1WQf0VUHoz30O6+e/L3Wym9dSyVOpmfjXaOK02OVIJYF9axyk8eu2dTisQW06ifOWxznX7yEOZXl
Ofaj26qC061v0mrb41puxiFPP1GD/gxTZZGyQ6Bi5NrjucXStWWzWdzJH0OoXVaVXG/HHHluwwTb
04BdlfGIvInRuk1Le27D4g5j5qHjIHoGAIbCJIV7MrXkcrCUdm8EqG+tsj0yI3Tu+8GJSJSOPgdj
Gp8nw31bteyT/jH07ZUJix8UdkflkMvvhml9mjYKCgyhcqtn886QUbdf1+mp2+JXN0fWYD2Er6Kz
S/gUcuu7PIli03tpIgZBJkOZYPImKkDPPKhyCPzqLDQDyr7UX1fZGTHq5R6H9GtK8QQCXpySxKqZ
KiB+X9HFjqWdDG7zu7VSm8aGvqZrri4whayaOMRj95GjNz/yBpJ93SV8Beo73WUer5rJ3Mk8+a25
L5FpnhXlOe4VZgHrM1iqghPb2pUtgCCHoJGtTTrbntzYO6c1FCwZn2WJOQ4bI66CIRrMm1IRTjOH
0UPWE5m5qObXn1IbVcvDualv65si5wfhWTlo7HkkCnlK2r416ucEw9XyABZ0+2RGzhWrpPEHG+Nq
F7X0KEZT+OQOs6Vgd3pai1XLi5Z+NPf0e6lq8LIUJUw+aRHGKb9aMCuPehI/jy7RSyAssQ8YD4bo
rIPbtE8dQV1rERHbzosBIvqlT35TB+t7r3BA+hMmzs0HwpMADs2SOBHH8lbCckQ2nl9LFAQX8rv+
8+En/uqUBJdhuQLsMzY0Ify/gk1sfyinVDT6LeyG+KhcYDtzxoxI2XHG9w6llhmr+0bg/NSNbjh6
ubL+Btsh/t2zD+kd/vxq2QfCtWAS/smPlzT+0HdkMH15ekqT3LGwCRlLCbi9aen7DMd0mss8npEH
AQMNm9baZFb1t6b9fwcyuL5HvKWvm9haDfcvqKVeKagURaTd1sGQVlrNW8lOeCIqbFuXZY16ayKV
aiSLQstoAAoxMkxlUnXx3JGF5YjWXCzVc4RLo2k+8oTBeOaMry1ziGCFSUC/JDPXtY4QfNXzf/40
zf/29duWvnheF+zGX5z7jOkY8bazdsO/v5sonW5rVKFnjPZx7TUY625jnAMMIKmb/FjTdutJK/B+
b9iBnTXb/hVV+m4s8fnrDd2LsY194hRLSHH70n33m77ZTwPgV2h9yQ4eJGSDigKl5IRFSCzK3YBo
/xTJNEI+7vZbYtMYWJTeFyL/f6Mf/ib6wcGu+j8nP+Ct+ym7Nvnn0Iflv/iKvbfMf1gCEgqxsnjL
v5IdvjIfLPEP1zU5oagc/ivrQRj/AAmP7R8OBLB1S+fH/FfWgyA6AmIJBlx4SI5vm+L/J+th+Vb9
k3nTNIXjg+pYQCICBLL1F+uwYC4FZ9Qkj53UY3vWJYlE/A/pmNxjw71BuMk/XZKHrx/9z+kKf+VW
f/1G17JdqDK6/W/l0mJlTj2UsRvfTCdkzohW15ggeAR/SjNnpe1jW3O7bdZgFNCmfMOApCZvs2Dw
JKMn0wANAfXgngmwQ+M2HeYI7Z8/MeoUBEnQX27+80v+i/2WV+zq2B4JsRQ2YPm1evqnM9LTtbrO
JLLyJWPULEil9q17YiH/JnfC/2tmAreAKXTWO9RgJOP8O3o5Y+JqNA4xQ+VIySigMqJTD7XX1oIO
qy/RPEU02Hy1U6Qa1wILxm5wOz3wERJ0Wn3ojCkNWjP/pTn2drIhkPsMAgNwdSj2orJlOOajttDl
TZtY5wGSKY5hcYBvjBJ/wB63dJDoU7SCmZRbdzUzy0ckhHYw9YWLJrY71JbmBcRj+EGNlolJJXsH
bVl+p9+NmMa8ZM1iwJw5GCVohkRy0pVGe7aGsj7MjHQ2WLhSamMMHTF9Yo2calfEmQpUmH6y3hS7
zBeXktx6hlv1B7FQBf4whN9guxYbsK4FZiPfkwa/RsXzeSDFe6HV8+NghNH4nNJ58s4QFk5MRLGw
QLveIRmcN14pwk8WMkwEssei5b34/fSxduO2jIpbYwB0NGGHhrhERasFXc/WIiWKZRNFdb/R9ILc
dDZgZ0NjUh2TAgQeWAdCJcDeuysnI3w0+vyNRIaPdqI3r2sQQLqnWJWlTnyIi59+Gj0wXo9OYMAu
iWEdi4EYjLQgxtGrPwsjhj2bDOkWSwfKXox+GdviA0uZ8I6A7maj5dV2VC4SbK9VdD0zrshCWZvQ
ru6x09Iu4z8BkmDeNTGmYwNYt5rMtyi0f/gi/6WXZIVgTkE/UJ79TLOPHUWWmqV1F1eqPDmJi7DK
fiJ8+KAVuvY9rrVj6rKuSWMj2eq46Q6Z1nrcjOUxlIwHtEp7VKXm3qKYKBhGg9F3IFkZzge/OKnJ
0L5FaJl74YVvuZ07Fwd3UWAv/8wG9xAUmbKvZd7rrzEqWllN0fekiNpju4jh1v88zf0P3UmiR50H
6ENWdj/Xv867Dj8Z9oTj+jvR+28bvNd3jQW0zcqyYdPq484ZhziAz1hv0Knumrr+xfR+3PnAGYOq
lUfDse/X6F8fZxu03vGltet3erKdqU2kjWnGSOz9ze4La2fNVrshNeKlmua3fFvAtzk0KLA3htkt
5xP43SLxLqqLss16rMVcXgOEYUQ4s5TFc5Mi53MUpLOa3Uvj4uQIe2my49LfjOVU4wruG9wUxaIo
X/KmvNFmrlHVmyTm33kFIpWsJKad0VDKr/NrIpOJzPtjI2TEZ01GDilnW9Us2/2YZljLFYgH0sYi
XD6byYMGQxx0E7tbNQnzjHQbjzEioK/JpNHoxAw61FFNbx8nh2wqfdwncwY7WCq+4nZt4Pjlh7SV
9WxnDDnXw5iI5h+ybPcEzHExSlz8tjcgr6ut4yKtdlnvLS9S2paBKcd9W6/1Eu7cMdLZVEOBVChZ
cw1peuyYrwxTFXPDpvSape6jiVIJbY3z9UENkiuR5cAn+1QcxCJZadE4r3FpE6rEdUFhmlyzzs6/
rmKDAzrw0f1v179P259Vq/1eX+3XX1T4chl9TgGAyxIVbel1f+rSvdcGAqgF79dq+JhHfXqzsvCN
7Md7MDv1hiiM9QGpGEkcua8363VrxiuXvd+yVeeFMt3MXXGznP4VZc3JwxoGHJIPQ9avEIQ+eDc/
I5sIRHOGNYaiId9moXaaRy1DhF18Iv3ylq/y1TAnht41N29lk3Pu6FXgDyTgYV+VW6/osX6E48D/
1X5w/HAvMxVm7cSLz62q2vsp94RweNU46y7eRKnoLbe86VScFywBhfuRRc2PTCPaT9MgUGqI4VsH
L28C9AdvSSI57VmO5EhWw5hfanTuktjE3D2Sj4POdlYe5ACNKEuB4IV9e8hyZFCSb8tYOi9E2y7P
z8UISDLIu5MZj0Op9pDXeIlbFacWUx4i0lwgUQXGUXptpsIFGtNRY9iQ3GaFoELmV0S4aCfyK2wx
RhRqcLcC4T3WFvP7gIThiB8TMwKyHkcTZx/5eR/l/iFObDZM7BccQVw88qE/FfhZWNoAJAeB1Dyn
GMmjnmASH/EksZcRAeIcAtV+jXFcL3FcGb/yAfdAM+wVK9tD5C3hz03/PSrNK6L6egOSA31zg6EE
Kd+MGW2LSqY/4OBeQQfRsCTNveKkFhvmgz/jyWd6LJNr1DHMdDE0BrWp1cz0yUnJtdN6kIQORZLh
9d+kFnJ4sVBafsr66zBxP6FQe6Lf4Kuc2feW4FaYYGMkAMlLJ7HO5sDnb2dtvdFsZu12tMkAjG1n
CwVYl3U/y+y1KnFtLFnzMxCBQy2HAx7AGaBISt4vQc6aVZ9EE/8GG7iksBa3Nak5isozGIxPQpJ5
yrTx0/q3HUNGS+r6bkKltzFzcAO6+y2fOU1QxsuxNlBI85ljcwcMogncQ/ZRRrq+bYHeD03tH3yb
82fIh/2A6mQcmbmM+sDmth0+0kb/3it/CRvjymtpfywikgBqvav2RanbRyudLAR3EQYXPtGy8PMH
FXWfGYuEvWs7+k7X2SNq0bMGyHR0FSJIMmBI8BI4q6OHurlvynHPSJIgKIMt/JoqSDWC33IY2FYS
HdhGDJJSYKI0ov5+HUjiG0aSY84xLEdAS2sEAPZVziBv2BrSxRPreLdK5f61+xhC+a7rerA6Dwys
U4PJPxC6hXLDYW5tTzVwcBdekJrTm4CJ07NaOxfxb8tBTpvX/YECC++Vm+objQIKqTGKHG95Bqj+
yTHb5joUIwiJfOAQYfqLMJGPYrnq68HlLt8zKfLP0bceloOYmTBShuUYnBGKBnj6av9HKHVy6DPb
PE1QBlhC829AJIM2WI54IbKN6gf/2CXtQTbYxvoRCahd8PaNWHvpWLNvfPYabN6Vca7j6ITxJRiF
Ud8VujKwWyxWAnJ+1x+X6uU3MVvZ3u3YltXjdwvnY8pr300McgKN1EzNiGz2uZw8Exmjtc/lRaDJ
Zo2RFwj9J7gPIUEsiTjUnRqevdAar5j3frizNTxbKmEZLEIkiRSjsGS6uCH0u7cDrYeXNyV5Qk2J
7y03R+eamK11ZfP2ziF+bfvaPrWqP5WRYtZuN3fk6kpMt5FJwqu88+f2u+gklsMnJm/sd5v4D5vd
fAu24bWOXZtV3HCScPwCtEWEabwUji42Bo+EyJ4qHAqQZ6vwV2eoMBjrX7Bus0seTzeaRmD/M6wf
5Z4bPBcpNHtqSobgZE5tzc7hD9FcOmU/m3VJ3mVLziTJxC9ei06/sqhh/YaKEpe6CJChjUEmgMC6
8T51TIaKAl/6i03xu3f7aIvzGBzgnGEXxRZ6aZK71gMHrUfhfdxU3zUvMlHG8GRw/YXNN+S72DDB
znXczb5VbguJz9Xk4DplNB8uyyQpp+kp1LPjsqVkZ8ESPkKjwx7ujLqz3UqZIZOK+5fW0JMgwzo5
4NfsuXVjpB3UXkieTZ12yI3u9JrlB8IhJI9d8o132m8jnVlQyzESDkxM3eGih/OrEapulw1uv2md
qjgaZTOwqxXDzpOO9yS8wMmRYBIwFAPuiueDl+JSw0iKlYqoeYYujlrOmwjzHiqq+H5wCbzFeu4u
jBd01159N2fO3hn9j67FSMZSoyRSgAtvEtYWpYeuWYSbPc4y15jpDkhqxx3FsTo3sEI1oxIbzczL
k+9T+PTuWJ7FlMa843rc9uTynfLWwiXlkLJccI8q3Uy++4n1DnX+z2hK92bN93RNAtwA2yyWUew0
uwLGnRyJsoN3gJi7/dMn8RMREouSEzS1Mn8PUdk9iHh41lL3WMWTthGN3V4mHFLbWpkmCFSRk1EN
m515bY2I6pu/lPWGGcUb5QnvmQPvkhEYFEh9Ns+gNU9zNhn3HM+HZO7uKVKQMTmh2CPRGr3Qv4R1
P26F0SKgrOkgfLuyNqWYjlZRjNckUoQpoo+E6Z/fpZk5vaT1ZxqCzG4t/7GXnX/nH8IG42xMwP2G
ggu9cSgfrCghvwrbBIdjuKiED6Ew26MrsrdoHqA9FPnWKTLqhtpSuyKUNt4NXzuSLIVCPWlPeq3F
50KFb86UeSe9qMuHoayCHKO7bjBbw9+O80ak3zWYPxeYSmPghZ7cGcNws6oBdVo7nsZU62798ocp
Pf/sjJApMwTcLso4eqXQueQSF82SAQR9qj9bfktZ1XfnGtbN2Rv0Jhg1EpJlx6h3NrKTMvPpLEhs
TGYf+beHnkrkGn1AhEr7WI792R4ILe5Hn9ybru0DEFsCuZCun4nK3ox5KOi97W8FqYmNLQhCxOjd
T9r9MJCfVQ9vZsSXkPVPt52z+ogNa1ta/TXGisW33DumUfRU+XJCWz+LWz76yX2t/qhG4eRRf/DQ
bkVWhwBYxjs1w0fs5pGNRunTDPQ8d/zydR26/O+I8e9GjEzo/ucR4//9P9FUtb//ZcLIf/A1YTSd
fwC+opDQkdYxrFpiD78mjEuoLHsGYHdkP5lkcv4/0s6sJ3Jm3dK/yEeeImxLrb5I55wkkEACxY0F
VJXnefav78e1j9RFUgKd7rv97U97B06HY3jftZ71fyuNhvZfdB8sQ+V/JCi9z4Gz/11p1LX/cohp
hkNO88S2dcjN//t/fcAU1xf//Hfh7xKerZvU+iRNRnoeNpkflwV+qU/4JjGPuMWSpaN1E31Jmv0+
3IaLm2Hxy1zAgSbvabHnZvMNQ/6iyvmfoeltzuEn0IguGaodLQzaXkTUDnC6iSXcpmxBRRngDmEw
p9789U7+UeO8QJd+Gm5ut/5VMETcYnMDAA7cFvqB+yyZaaH79RCXjZv/jOHAA+YXhbt32bINaL+O
Q4acDPFzUN8kHrcOWRw8/1z6SBQqN65PCRcJh2vFN0Nf9K3+e2gphEq/hgzaC+BfHAdZNpLe6irI
pZpTkBn7XIuvtc7c4m+50hOxseVLok+nrweea9F/1arncbEBzTVvGmcz//rjz6oOHYyvEMMhzJNI
W/Sa/hZ7LQEmQ4wMH8eIQ5nRUt6/HvXTy6QKb88xtpKhaZJfPG2p0WqOwYq6qokYmfa7lr+zFBLZ
9/U4n+Yo7fdZP0ApHkCmdvmrCstILa7qGVfShKT5OgiQx80O1YFKVZff1W0KgzhXyb39Zi59+l0Z
ef6++VlZNHTzovtPdRXhLohW1851rFg+BQh1yaW3yTaVqaia65dBideV6PgCWZvfdquvH/1CfqAz
hcGVCRIPhDBpnl38AVPV10NbctlsYNMTt7gagNfkanYgtfObyfv5bc5DOaZhClqen94mCF/A4QVF
a0JZ7nkVdx6oyK+f5h8vkgmjS13O8j6a6B+nqebFtjm1FOL9rnWrbD0RwqM7d54RLLg9fPPTfX4e
oSKdkYhohDRgUnwcLMYuaniKErmRjukVSIGbVmB1vn6iz+9nHoRCN0VXdf7kPw4CJN0zUjgDbpxz
ew8M36JkMcmD3hnlKgF88s0v+M/xaAHpBhhk+iEX4ym91hbqwEMZFDqOSBtJQ+6Dtn6djHBI1lGu
13dfPyH738elxQZIa85bHAgCkxCLj0/YqjawuNYABZRIUlzCvMFHiHjf0qkmfD3Uv96YKQStJISh
mhAXq5iMAmQw9AVcHeahihQ7+P3/MADfkk5+p0EQ1MWzRMhKNC4EEV5guunUlfKVoxf1N1vqP94R
MFCmBAG0bJ3qxTerQTxzSJGKXTj/lAziyCjyvZLX3XttaXTu/CgOwm/mxT/eEludzSGCM4l0Lvc8
K1Frj6pv7CYdFhQMeJBt1Y1ue9/Eyn1eEEnHMWzIj7pBUsCfVv9f+3fDybqpwyZ2iyrBHG80rYaF
Virmq+bkPlbzaBC70ixcqrl5uPz69c1f7Iddbo7mMQXofw1+Nl/Ax6lIWrGuji3K4LlVNar5qwb/
cke416uG8/SUAofdSiv6LnzpX8NyzNM4DLIN0ID8OKwex20cZXixhfD7K3b4foUv0Pvdp7F2Ndcx
V1GXmFAMjShfBK0fnr5+7MvPYl4oaYoLYbENcVDVP46fCnPyKGxXbpPCZOOKsqfte//1GJdz9nKM
i09vsM2AlRsWcpM2L5h/T60MDiWpAgtsz9985pdj0b8zaBnzcahoLQkV/vg8A8E3WW2PgJ3qYKO1
vrLWEq6xdpbSNnTy/ddPdvnrzaPNIj6BklKXn9avaKxSXcZ8jVOuP0O0WpfjdwKXy48PZjeHAxbl
OclFRTTw8YGKtjDD1mFZGSvwaCjdkCthefpmf/5ulPlB//r0/Kavja5jFC84wlCfykfUYl//Vt8N
Mf/7v4ZIFc3wa99mrUc89kfZDX+EDs83TzIvs39/x39+L4P1w5ob+nCTPw4jLd+ES8aTTOO9Ej8o
8jlxdXKozl8/zeWbZxhz5pdz5TN1Md/RPjzNBENIKITHuzptjMUQ2NY+r0bnm/l1uSL+GYXQGRJ8
NNaky4exRW8INQNT1sPgoIwXebVLLEUwS5PwVnnDcCWlBLUUjePL1w/4j9dFPZZoDoPlQVcvt2Yx
mdyezJ6FyU+tN0qOkG2GjDDttG1fvx7qn08pqeHxXghhUS9mhgrNhgIcSfa979hXId5QjCXtqZa7
JlZbmC3mTyUNlW9Win8+4F+jzivJX/ORppfs7Z5RqzIFbQHSduWR1Akak8bG/98DXhwNwk5ALmkZ
qi7GNxEZxpUWB2dclCcQBefKMZ27Oo3+p2fuP5OHjCWNTZWLzeUbxFBST6pK9Smmx+kvmtTr18jl
vW/OcJcfnIWMaT4dEM5FnBOanY+/Y5eWioM0tsK9+jTgkCaoC1kEHd3pgTbH1z/k5W45b84oFdFm
cSc1+bw/juWMMKCUSCekDZTnAkDkk4Q0vPBMm+ppcFNE8UPXBpvJEruvB74UjersYTrhNCpkSkwd
9mWAIQaIhNhlMBwckM8ARQ/jkEMc0X8lSQnmrTxDp1g2TeDS+Xr6euxPE/Vi6IvPwza8Sm3rriLR
7MnBMaZk76GffLNsXuZrfHrAi582hDFkKnQI3TjDRAXEUNFgDuj2qwPgCslS7I6ptjEL4uxkCB3Y
2wWz2xu2ublIPP8bUdblpPrzc1uUt0kwIvXj8uoj+6HTm4YXbXSk7wTdHjbivgoBtYXxvlXjt//5
TzwvPXga+GrkZaGqrH2rNUberi2LK9wxG6A4lNC/jYq9LOHMj4XQn6dC/atztbuYv4Ziel3Iq/T1
6Fc/W0VjZw/veEOcd7vU+sZYFqOtLwQMGAx237zjf/2oiLdJJbGwHeiXZ80YoEfb02EFypeZ7YPv
1CZYgTQqp1vo74Z3l+BOLNdD0hXim0Xi03Y5HzNti1WIGhLL/MUpRk5aVOR09Fwx2Feanv42zfSb
d/hpF7k4yV7syLD10lwfKPBHnfNAjJSrwt6t/QZdjvbIonRqvPGbdf1yOZqXPuanRD5Na440u4+v
Ux/KxgE3WEFOwWBGsllESln2EsfiYdIgUwcIh/y0ngMFiJz+espe/qJ/xgZrQd2I26Yq5p/jr+0r
ILzKV5KxcvENVhvM5DG5vGb9zQFkfoK/T1PzKIKDrSREEE3s5eLuN0qDn4TFvdWjXS18IkktAqF8
B05B8O0p9F/PJObvkOlJtfiyIlZwrMugNTMaMGZmJzZA+c3P9q8H4hN3BCVFpLB/wmn++tk6M804
f/Kz6SFawAPUTTchUdUCuvX1+/lUKZ5/OocPfdb5z3eS+WH/GqlIdDPVHTizaEVWpjVsfV24qppv
fNMy16LrdyVSRSLR6lOMcCiqx9XXf8E/HlWw8fPFa3Ao9csbbTQopm4nTeWaHcygORHEWfl/Asaa
bxaWf3wHxJaYKKb5WdkfL+YigojRp5Zbud2zTc7AlP8ok4NQNyRkrUGVofX85sf9x6PZdBWo21IY
4zQw/0F//bbYJ3yfPvoMsgqyZWx3FkDeeHLJNLfdrFP+p/c83iW1D7onErEcH9zFAxZTD1ZpYtbE
afl7khxKsXxvv35d/5j8jEEikk4RQoei+fGZBPEs3hDyqVn0oLHns3rZEWrbr0e5PEzwJLOUGqMH
P998sfg4Sut3ZFajXgBth6o1fgj13wHDfT3IZcST/p9RWBDJInRoPV0cWYBrqnYRDaXbOjlytODZ
C8RTKWbCSbdDu7WcSEFXMLUTQ0nqM/5fGQAhM/qN1xCTVos78oTp6sYjObRl/E223z9mDx8l9SWK
Hha364udIsCkX3LKL12PjI1tkVkoAMYi22WFhQw+78pv3uynwyPNBURLxBsyVykQiottn9J4p3Yl
3wer9qpXoaOlzgGLEsAfHX9Uv5GVchNZYDCBvX/zLj5PK7wxHM/nBgPfu7iYVtMUmKO0Kk5Swr4z
rfaE9ueb5/s8pxiC2ursqMJXdbnSVX0+AS1nThmZTezhbc2ry4A/fz2p5m/s41bEvkAhhL3OEQTI
fpq5cirGgvW0lMQ+2vdFOO6bNF+20eAisMTW/d2y9qe28mFILjQG7hEOoThl+To/fiw2+ExYAOzv
rWYaWIeMrWWUvyyU763T3ZVCvNd5vS0jeHPIIfNJeY5b5z0PkV9+/eyXJzcLnwhuO6AitBrkp70k
RkZYDbN4wbQAzYgf9B4QWxcLWNB+Pn3zOj+t5vNggrWBVo3F1e5itorEK3BBkVpBk+G2OZBpu+Tw
/9Rsvn4mrm6fJg4jUe7VVG4fTJ/LidMngUniB3TSQUsBqRFYrC3LUMVSEplqZ90MWHsJlVE5za2b
ATXQKikk10sywMGhEClKTw6hICkxi0krHQR7vsQ7MEgZT3eiVN7a0tyXSQuuyWr8n7kRy0XIUX9b
pZp1lJ5hLTt+BtypUbnCti7RwMj4YNgt19jK+Jkqo1zkcnzNzOLcDsN9nKtLhv0hO3tTmD+96SEl
onaEcAdF+pjMAljku2kRukqhn+L+Cjd/5bzJulwNPkFZQHpRGK+wBeKfjBFhVxshkKKJfuZhr6wK
uVK09Q3QryMK8xhiaLkKrPxQd/U2q5Rzat5roCxxpO/NAMG29p6DbtaTnYgypIzZPjO0U1BBMTKV
td0gxpXqMVYQnuspwBIs8mG+BuFiooABlhAEPZBnJN52sPWsxzabrkaRX/UjFLs+vJajhTFDpCpS
J0RhQnjLvDOAAYXRg9dAdkCHJgraKTA3IdW77J0bn31lrLvrrN4CktkL76GR76ESrPssOitob3Z5
Pbw7g3ifKU2IYU+pPWwUUSxCU9+y/kFMq7DXBvHGCK1NJKP7OGyeNCl2ule4pqxdvfsBzmSRheEK
Fy68gWFp9eVaGdCd98ZGqh2iJ+LqIxgdqrf3ZLwYgCgYxe8I81/oFPQusjlkLD31RrMaJSYfck/M
KsOKcPaCBrVQ65Z2tPS08ahB2g97km5QiCG9XBQ2zphwxWozOedAwFi468G49Bz9j47ct8bW4Bki
/ORatgDKRD6t0cabET6IB43wNYjEwu5XwXgVYNQZN7mzqCEDKlttVgyaq9osl0jnwXhsiA1YdFLA
o3jKwp9DcqtEG3KHuINryFRbLXoYU3VvpoWroqe2rXgTiI4/6EmJuydC9dyiBHsENtImu8N2riq8
WjG5ahsoTMjLLHM3+PupfqhApUXSW6gDEThXk/nAzeJQ4Anv6udcPQ0CFhjsY/N3D7PD47is1HuT
uWDPgLOk9cj2C84zeXkQx0m5NZ1tU9x5QbDU5Ul0+UJUt1Z7l0w3bSkWSLjWCdAEGCPgfTuMzcPR
kGKvS2Vn6Odo4IDVoiLGO6K9TcUu8aDwa4hbm2UJ5CbtHwtxH3fPHchlCaUmWw3hOeqstRkfTf08
AYLtoeMODyK4GSZwrWs4vAZwkPGB4IZFoMZLqR9Tf9fTEnCqpxocoUdQEtlne83vbsDP8oJnXo8P
wjHKdh1kDtgI6bhLwh8eVzogllm3U6O93dyGbbKovPOgHgL7zdLve+NV0XDARwsb9p+dmQdkL3SU
aueJ+BXGh6k82DcaJhRM5LLtlgFKEcE/qVdBIdYtb8bmCovjROxEuo7aTRpBTnnQyoV4QLabBK+d
WArnmDbXg76nIGwAhyGXgUPFchBXZp0tlO6X2mOOKT04mYBW3jWnvQFg8SsrkEeq9mOkNfh0crlO
zH5aJ21HnaVbCWI2bkfq2quqLrKNp0L8bgzCfcxyWhl80CAXrscIqMoc2gPNKZnin51NvJHFlwsn
CC73OKAElJveCrZtLB7byXRNOCAisPlFBu/kKDmBlSXpwnxxuSpPk16ty8C57jylg5BYx4v5D5aB
3JSNtceqvTcm8yoO5FkSWxeo3hYfkkbcHTJnQO5qw4xEQItF99UsCMRJxJ4FZRcqXKm0l5a4NqQc
O+IXtlF9nXvqTdLuEnvaG9Fa583n0z5sb0wb9PR8HKblB+iS+f1QaXfcdO0Wfz+JuFBNPPriM49z
nThnkDRqf4DCmCZr8RqLdXUahnA15Kss2Ga40VKWaWhNzbtWzz66Q5EdsxhNNSe8k109Vq0Ldid+
zaP1mJ5rsicp0NJ7HGWMfHVPMQgFONio1I2GLYFQ2AMz/3rqD0w1G6ZbvVRQCufrNkCCOMPKkYxj
i4pSYviMZm3bP2SYvPl+A+O2u/a7Xw1/RkG5rvPBUNblCSjrUceC2DvjjQFTDnYAprIeDXg9kDeT
c8wI7PC5SOG+JOp9Y47LUYKELUFigGZj6wq6c4s9poHGjxvATouFWh7z/tmIH+MYNMypNo9y+Flw
/pc4/rbgFLp5sbvtplXI4giLuuvPw8gkL6mfxCuPPbG3n2qxrf2Fk/xM6YQ6gavEP1tot927Fwxs
NA9VsB+cVegf4vAl1A7QidHw9gsl/OHbzwZKen3RRngtZnLx9BvT22j/lvFmMlfsaIuya9alt8j8
J4Qv2ITu1GltGtdKfV8QPQ8CHa07uG1IQ0n/G9EalE9Q7OWt4z/hI1oHKIvr6RHgmunAhNH9A42J
JZy4q4x4Zwd6ARF43UOWDY1bAMJDaBy/JVq7rvtsWYViAYWL/q5eLFskNmVpHPsoXGndox+GS9hk
PxCzC/56H4+PZSe7QaE0WP4g63Kl9d6yiU86hC5LreZ5m/flJgGWme/iaO87s7R9dGvA2E1+L/BM
qrSI0CWevUJ51IV/3UPAkeQjO6+qdmOYx7Gxlg0ueW22pBbnEgwaiLylIscbpw/2dRmdsya8hQd3
iBwyO8dT07CO35M9yFs5O1ZzXeXWpiC5wVQtjF/aS58Wy7CZViPMf6eSu2GyWGklHsvXVAfRS6fM
u87G+wE5swVTUatdE0Y/SGzC+mAiRW7i8/5wxKTJT2jpy0kJmFfI9zMYIz8SFUbfQiTrwluXSrkk
kXpLXoOp4BHuw7VFGupEAtO5B6CRvXopOH8I36Eu1wU2KVVhHYlyyA44VzttMYo3S51WveLw4sMV
R6Emffbat0rMKNFqk5RXk72OlPve++HQkxpnzP5QIZ+fFiPho6Nq3qSTTsjV4JPmpO3GOD/JcdxH
GlZei9MVdIu8ZhFChd0HxxifqNrJRW3UN+h5yZtgwymKbRT0rOeOO8bxJjRJybHFfVsT6zHhGUI4
tVQbYKl+5b1Usi+XiJOXdhHjP9V2rQqPaD6r8IvlHBFqc9/oO4j5JlF5cf9q9MPCDsPD6IlNUKb4
HVggRq7dZrkPxvjemDjtoiur0mSXDtkPOVnFwkq7K7rRd4H5aJf3ykT8XBuvNdyxahtehZZ/V9n9
ppfmrzbAYLTPSZdLsB4ozlWTmsTB6EeFOy0kRdi83IbkTnhHsON4pwNMtPXLnFzSW0+wi9upvE8Q
nLXjvAk0K6xmbQldCWF+L54Nkv8ChNqE2eHWlMVpqO2VZoWsK4TcTOtcqc+jb6wxvL9m/S/Sf1xY
HRjAVqr+qhtr6Lh3ge1jV+2uuUEdkE3tE/XaLB7m4FejDXbxgGlUdaYWDJ+xIMyboChaV2bSvdg2
TgqqJXdj/9pV7a41r1SPtCXcTwBgYWuimQBJM3Cm4UIxKfxleuGsSQQYV/SB5EPbs6sLCYqyqqds
HZu5w2vmaugPlX2Pwqpb52GVHUWMh0mqUbnovcS56aw032uxN27SxjpkkXFQ4Z6vJnwLqykW6cIi
IVWUFUsTxwqn0u/VaQ6haCDiBXCmRrhpMk033BrWeuU/FiOWNTtZ6Wn2GPNjWIF6k1u4aqp6mcbK
bd0k1wBGmhX5TvajHTo9yFRyG1r8KHnvZvrVoDFBLOWGaciH2AA+BxDYFejtQXYFynBLoI1b2dFV
ZddAZx789qdTmEiTzAWUriZ87Ot9NhwjAFJ6vg7VYtlMu5TtsTCPjs4dSUN5SC4vbqiDORBbWJhP
noabhtBVlDHLyrgdWu8w6dJtgvM0WxfGdhlm2mIqLO5z+Z2WZPdV/SrEr7zYekl35Q/+Ss22dY2s
c7SWARnULdLnzjoPbbIsYlCpgBrxBy1VnLqKfWsrQG6ZZQXhrIZfuM3I9YNQs5T5NAIXl+BDfG6L
hc6FO9oMPgGJo/7AJ/sEam5NiRdKguOcHCe7SVSTs0u3cPz8rQqIOwUSomZY4r1NS8U392x+NX9V
2flNqyq46fnK5Usm8DbO+SAdjmLPHVEwKEQKVe2V3b+kKFNzMkNz5dawqqXlFMdIPEasol1H+w2v
hfTYgLmZeNwPcFLm6t4rmqtUym2h4vcq5R7X0Riz7d0MWI2G6tZIqSFE8Q0X8IVC30+p3qu+wtrQ
QkCiF9/4qyDn7oKDzDRhs4Xxhgol1xkkAVLeK12Ilzsq8TAl+zaMq9dhUt7gK9wqROpQtTOh5Zab
nP93mDprFvNVGjMDvHxNZtOtJ3knMp0eqmz87au4488OadHxQbdvnTGEvFMsBRZ1iCpl/bPgHKtz
FGNG2DK40XyBZ9PZO8UqZ6mY87UK6zj63CHCzbzNj/59ltzlprrlPfQ4QyMYWWYW4MVe9txfYRgk
pBs8m/rz1G+lf9v5Jx29aBR2m6n1372EYEyOf6lPbpVf4al2g4pAZs7KXIbLZAOUcJllgG03kQGD
IdnS7jsC2MbDXLoD2YaNMp+njkOOnci/jqvdINdqeeIuZqbbsHElGXb1LIp/SrDSlMGV7cB8dGsM
Y+Eiq6+EttOTh96iaL/TOKAapTtyyBPtjsiRFSmjkTdtEmt4TadAW01A8bgt1qtY0QEIPHNryJWl
aPaduannkrxaYEbJjqP1c2BmkWgBUOjUBd5Kt/mZfhcVRsgajoAEk0/4EB5ct/LJVx3AUAf7oL2N
lFWk7DpIyZiZFvhiuPrJtUNpzDp4KKZZ67BcQp/2xvNEeFwQEJIEJwgh5LXnPU/KT627Ad5uBxsL
enpCtiypJPmrxQJcD5hqfyq5a4XXxgwInp6AqtbcPy2OtsMhzsKdE+zt6lb1SAtvFzWOR7O7a9on
hUMwApgD9ugDXay7qOgAQxDpyQpNhafBclY+9lLdK0PreibueGBc6X1PMSZx5rjWbdW+jhRixhbn
v2voDxV4AwlPGUdS7b2MUtmWBOkYc4grf01Qz/ujoA4Q4xddU8qFMgjxf7a9TW44nSmkTBO5k4AQ
QpztlOKPmVbtG2UfTiBVyoeaYvfUQ6NdmMF9ayPsfhVc3mkTUhGC9A/TwqvBX3H35IbkcDM3NTbb
pe+vRX+KAOPynfT2YZAIAoYV6WAi4fSzHAPO7mI/pDqqZ87zEdCS1LimknfIOk6j+V1OVg5UApVD
IVUBPGrpuXdURq0eJrXELz2uRMjiaiqL0ngo1L0Ae1ePNriLZmWZzdLwCcazQQuU5jrpYWaHV4OP
oUrb+PAaImZ11LIb11x0DALi9IOZ31TO3jeKI/zf2DsaZQ1Kn4MRwNiOtgB+vZaQcHNFStl7oTS/
B0gE+ZTuFDVjCakI65l+DJa9qOLwQCLZisYJKzfJQ1F4rSBaV2Fsx0O8oE5DAQNqMmZ+AySuY+86
9TXuQ9eriVBL91351OgnxxjJIgJATJc7Cn+Z/rGu6luOazziuBomsTRi/77KiTCX5SFNfMpbSbE2
5q9FuLWdWKshigdXVJCtQw8KRKtx/ieWO1yHgSzXrS2jqwbWDA8dTsS21q21SFX8yWbaUBvrPcSz
dNrFW+tw9gI+KUfSrrionRI5Gj+w6lEfqMNwshe51nkPGq0tPGKgTnvPLl96nUKawn+57rvXXg+0
twb8dOgCeDFZIEpfvSsyRfSLaZxjY+quBOzrTcpLRZ+lImtn3pd45ux29MOe3XvAQj7yn7A8kJKA
Gy6ID6EdTZKNXCGUNinNao0PNqdChzjBGnLKHViv6c1UWkL6bahTiZRV9CKcaCLe3bIOGKGGZhGq
frk1NJkQSTjIbFcHZnGfErtzS3UWbnOfhdVN7cl229FFvVMxYO3bHiQKRkABNa+s+43iV+WKVg0A
CD0mqaTUjXOdtvpDb2vte0o42y84pFp7T9uMBC3P10YbTH0WvwGtK/ZVUAR3KNc9b+krVfKqZS2e
5SloOdeUApaA2ioEp+foWhrah7DEU06ry44Yg5VR8haXKIFwYCROVYItDevNVFN37Ec8G3XeZM+y
69TrWvBMfpZ3W8+w7fuqMzn3CEqtVR4T/OTjCqS8J7xh9gk2J+I3dbIGFJgFhAzJHxFF1KtA6hQf
mzDNrgUtY4eKH9Fa6hiwddHFmzPHsqgPqMCyNKkZSTuGafbvWTVyKe5bgwAcci+pjHdJnz+GndkZ
K3XsyxxEUdXuVdsLObElxikZy/K6JAv5NoUh8mJ7+lAv7RDMTpM4xq8UEBNF1KZ32mNXTyJa0/qM
mPpZTBTzoLONohAd2lVKWny9ANyLG7GNSB4cyYTSFlbTaHdlrBnHVrMwVSqmTVr1wJW/qMb4JDk7
7VsJVUjD8XpD3r3Fpz8SApj30KS7ujdcabGLTopevwCUU+9VvS9f7doLroIqsqjz5znkhixR+8e6
nKqZL5EDXRts4nOoYVFmNVma015tHzyLvAeaJtWL1SPUjPqEFaMHeHgHcufPJhgAwS5iMuMh4i6c
vOyPRpZBalIkqEx409vIGOix5OiiUQ9bWZJStsWyAcul5CIBTqYMN1EJmom2haXrRKMGXPQxKJvN
Wm2KKdtBwSTe0AujFtex8DtvlcQd4ANIpBChSwThyzG1KttFRjKPaUXgfDnMpcWPVOvy+l5A4Mr2
/jARiqYX6CKo2BnHPFap/KmhEUHBLATBqcR+m78GyTbBhT29slqre5/aAQpll2SCADgd/ua6gzy9
l1CRjjbxf89qXFGqzqDyAPpMKUoYpFuqIHYWMuoU1lm8Dq5ouUSL2JPCLbiPP9p9WW7ssdDp8rHz
HTqpsXJqVVYTopGVJSmA5DXBtU8ADSFcU+sN+G6qWA6T5NSGafnT44pyDwLNIA44ogIjqIIwAwC2
Jp05cUvOoqeyGym7RVFKwFboDwasU83awvIKJzdwKJZroTetRyOmAYFvnCA0u/en3xUi1ZI8Pktb
V5Np36SDL2qYVgq9XatKinc9JnZ+XZNFjIU2vErq6k5aYKi1Rj7rLSFfyHgrLh5ZdeURT7FMze5l
rAMqAQPZjH6uFfj8An0l7Ta+6W0vkMeWSG2be2TKLaadkNPjdqe5gUih4PLTcLBXizcYMuU7F+xk
XbUx25tQhze1oUo7NMaguQ2OkVMz6cRVR5PxQ6+popM/jac7G7xFOcexXwHpjx44n9EdKKeMrT/S
ygJeKwmaW+Q7/TMG545G5VjXjyrvHnd5RwERwHQDlZi2N4DT0mKhgSu5R19pXk+Y2X8kVYKEfYSJ
vKb8QhMhAEJbSjAGlcOhKCSXg/nNXatwshm4KiJhcUwsi32PX+NtnJzo2irD7OQPIHzcqum0s2Ek
yY4loL6TyUgKduBFxh4pEawjW0n9F/p0w1OQBxGn52AusrWDchMjqIZ1oAR3pR1zPa2i4hasDJlo
RTa+ofwsEctN6m1X1tlEoSoKQKTX9otCZsar5hntOh8lpyhfU8aX3ugAZdVlHnFlJ2XO2beD1xku
2QjZaqr9dNkYMqMqiHR6zuKo2Ng8JeOH8u2jWiQep22nmJJ1nObVryxUqmankxQDYALFAJTOZso6
Wm+tcaePZUUZVA73qWl692KyVLcyh8LVYwsKWggyfjEWpf+YWdSdirINXI3Ig1WTOvqziMN8S0Sn
6hycxLyL+vmAbvpYAmHr5H1frmyO2vqhBI4KTbUkxoCxBzq/IkzihROGlkY8N0KgZdsOBqws5B/Q
z1GrRoDgZApnRMRJeTCKoMXtC22DAA7RinIfBsFEKbapjPC6RoWc36YjWaUR08T0yld+dStbNWSp
qlSluzFZRoDuxDVwC0/dgYgT1Q0RD4W3U3D/F66WRZBvw9rvzYUkNcT4Eca9bVWEDQMdqzjtWaqI
yXIw0JE35HZ01EVtCGItJxrioGgpxlsPXRhELYKyOdevOBTpVKd9zGq64MQ9WS8jTK7Xrlb38cg9
ixCZRoPL1FfZsmzzCjel7w9vnRl0gctvEr/XZaI9Grne3ia1Uz8jKbeOkarruyhNbwfptGQxaizA
MUvJI2Eo9e3QBL8aqyMSSrU3KAAULr9BsoBiApGrMc0tCW8GacFm9eIbJXwzn8IIKiX45gE3E3ax
J63i8GRl5Db7qqw2kZNd1wZ1Duo056jpf09katGsZKpy1DIsWinSelbVbB3CZavM9AhrYK1DTODJ
itecRGLyl/hZ+5ErR9GRuki69ibm4p/SJw+JvpQKh7hUrzgRSn0jxpZgeHagBWiHYeOoVM7GLLD3
wqzPvTe5Ti1XY23+yiXuGD1t9lZN2hjBOAtdcHgT+gJazaKcg2EsfZ1MP7KSZcwRS6VKMR5shnC8
aszzIODSkAHR1eGy92d4WE5+VLHyqmlRKSR/VtDl0EoMTf1SGw848zZpS7IsndG+2LYpAIk4PPnc
IprEh4RORgSxeF5Y3fqgeSHYaf3vNrRPaqmt2vHB8/RnrGgUtORGc0LX6tKNoGujP05te9A1YxOb
6qsT3YytCoAYMBbteQJ5VzT2ftbD1iYFtVdT1xqVu96L935KEi/cdrPhVGQcZgyU1pJu0i9rkCJq
MeydproPg2rfcx6zSoV0tgZa9Puo+jd4ntdoPlxWgFXRQofvjC0BbUsR9ZRMubLhHeL2bC3FJPdS
n7vtnD8U8UNKexU37bPtEVHfVlBPNFCKT/SehgLARhG++zX1Zcvndw2LBQrUBcowcCpoWfVm6fPm
AiBzk7qEv2WhcJVDAJByT5jEXuYwRAZvr1rOKraPmXdte+1aGzlyWKQXTI59z0K1VWxxIvyN0t0y
ZZVE3LqqtPJo9d3R0uMnHRtaHP40AopLVNTqbFWHxpuRVSuNto7NsE60pil07uqnQZYntbtiiUUl
TkcfCGEEXVy1lYdk5l82Z7Q8cEQw9CXHwBEQbv4Pa+fZ2zq2pem/MpjvvGAOwEx/kEgqRwfZ/kLY
59jMmdwMv34eqQrdtwqNvt3AoAqCKEv2kUTuvda73tC9GwS2Yg/gY413CZk1mlhxWFa17/tiqTkg
dR2huxoBC5XiZQ0mNThU9w4Dbd3wmug2tyctV3BhwegFg0ypv4U2eWLFfADtwF1LXgayyfHTzMwQ
Jt2tn2SvgGrN5LAjFRlTTq8I+5XRaPt4hhx5baKTIAtQfk3JuU3lZypVF+eWkgYZt+pu5gLP0BQL
wyMkiovygPX3IoSJVHYkOqefTUZjNR1STH1CeG7oV5ZkvBNkvdS1zB2aX1MJ0lzTxWK8bgNSs7/Z
Dp5Kw7Nxz/2eD7oERBg/JTFXEVRGomCgizWkQAq8nqhKlMGvMmU1SQx4Z5tUYIxhbtju3UqDnNkg
8TKCBWTlFlu3fr6VxS3LLnOBmdfcf8yKsQzq4F0bhoaLO/rBNnnRBcy6QHDGKabv9aLu3bGeB9qg
bjp22UaITyxZMMjLPLk/VEG3ICTz1HMSKap+mHFKtUq30z1pkrnM2jPZI5iblcuYZ6TDOerfRfpK
XBy09kOfbVNGCNrPGHYMOQPP6fCWqy8RfUrNlqBqMQuC4oKupMMuGXASW1BtLWDAONNtZgeYlRI7
raeBMzKAd0w1iiViAJ4nKFIycNuXdMCCR9vj55gxA2NJLa03oclnhcSjWqtdaypfy4LUcr3fWETX
AHLHxs2Oblb41ObHeyuIo+C2lZiUMuHq9UPT3axxP8pbpeteE1I8qOIPrRM8jV3ylZrqtxkjmNew
dzJ3lYqojc5O6w5R7s4yVJPz/d9cxr7Cj+wCSifNgsqVoKZ+TLQATj1W9hFJ5KP8aN132daYm+kI
yt+VbCXmg9Q8OdYb2oDA2cjDVrX3IieEdZ+m7Yp4zUXf634RKtgxnYf5qUtucKp/xxgHEt0cACC3
XkSAhOGV4imubqC2en0QfX0ngYhwH9MyTuVBs99b44idpqfFbmWBEg9+p0WXDtSR1U4Jw0OP7jDN
flRC6lQMFwUa4EqeSdqyNlJ6wuJjRT29VsXXhCvTMC6FOfgWVaeZkVSjrDUiEumPyhAY6jbkNA0o
5796CuDAxM/nTncy8CciTtzRfiI0D1FJqBgpXQqxkNjfEP21NKSO8GyQgVFfYsLLTOHUia3cZCub
uJOaHmcONh2rkly/FGN6AiIO9Jd4sp5FVftV9IWPK83qWtgzOKsJt2mlmcEyh+Yld+CtjtPfvc8S
/aAOzmZQsKXC6w7PUIZSlEcEx9ul9rtLcEc0PSGz4DopVlq4sZmnOdJcJ9zlU7yBbXOy5vqTxocK
raBiY8EO1aUV0k1nBUAeuytAozX42jhvayveFtSH+qAzEGXqa2FPBizmW/r0SzXIoyYgcu4TIgAs
Lyb1XM9/6uycKuYiaF/wWoAoi1zO1H8kpwyWhenhLjbLNzWeXlWrhE57t0c1wfohlNgk7pmdJ0nh
upY03+j7rWNnR2Pq3IZ/WsXQO6tbN7yvYeRFWoSKRsOdl4Sjp6Xrt0xprhk1S6uBALTRZrKYsjGC
IWNlm9UEJ0XQvyhENVzYNWRQc1FSXuaHWpq/U+DzhAjuIn9rtSsaE08NvqcR4IzTGJ8P1+yUTyix
jMekXZBbq4KI3+YpsAxf75k40B3lEfCW+Tx3+gUO12uqfyZsXm3saZkMh09xNTty8dUlN4dqZWhf
5/xTJJSHVNGiBxntajdO5L3k6MuwJyeORUsMKi2LkVPB3KOF4ng0+HLFszZBmasIqVL0iFWfOPoi
Tp8QYhx1w/Ey6kodP7uy1dZhFrhTjWNo8ST3n30MoyBmTj4vtCK+tBJNcT37YOo7MUc3gsp9oolX
thqtK/uaNHhAzyxs47B2lG47Y85LxQjM3AkXd7ZtLucM7dBBGF+ih7WyFhYz6HkCyHgx2ZsNOi0V
LVS34K8wzXTg90krErm9nlpLPs+VSbXxDScZ477PUKctOcsts4N2dhPsnJ24PGqhsURQvG8zQhOH
Xdx2fjNAsuMTJyhxRS4qUNXOll/E8DoVJLlMWbiSGkykQ668boFtGXiUNl0aMbO5tttMTFC06HH7
qVtaSr6NLOkli9WtjNf0GUWpuaDDpGtp4sad66QDjKa9BU2ovUlu6qWtf8V33jiZDC37+1LYd7Sb
mJ0FQX7nclWPJDq7/VO/K5gfoWp0FoQqsk1F2+7SpgcnoZvwQn0dUh+0T2SBSYtkz1RzKSeeLV3x
8s5qz2C4RrjJtJVLX0HxdC9pj2W/ooqddom1z14YS6TSWrpZ9ov6E7ybkyvfZDhhN/oY+7Ulgx3H
looNy619fJnVxeRx1Q8X7JBv7Qvvt9qSoXM32yPzbtlmS7k79KQzQ/aTFuTAAnbBbBCXiJhUsWRy
RakrjkSl7stD4xM/dE5drF/7ZDGv1S3j433wK683hEQ6C4r8HtqXr7Hkn+c3XBKXYnvvmXgm3IT6
lUBneXZRmK7LctmDEK7bIxMDirO9vqJmuiPGF+mtfaKqgVOVLmbffs3VHQ6A9Q57pnotToW+CZMj
uFhCpjL0g26rJoKBYeKWyVfSLIwXS/ZJfNxF7Ivaj5U/cS4hNgXqDWEdyvvwuTrH2/Cuirxa22Lb
fw2SCxqJ7S00GHJRVxMTRtYyv8B9jY/bWiar9rNw6cw2hRvdqOK4JEjQRqHrdbeqcsMXThPGXfdN
cfQrktdABFtM13pmqE3z44yfpfHdBE/W9KE4T2375syHgj8BsyjzVWeDR6qCETmD12aNTyY9kjVe
GdM4pjsa2zb4Ln7oLrTGpziAyDszZuxfR9MFXDLaBUMyJisVu6MGyHZ3OiXbfUPqJNDZCJdmXjNF
wLq5G/ZJDyWUfFoyphY2WJFPzqLuPBcAuZaH23/pwg7Mk6UDb50sz/TM+N+KFlA24b0a6o6a3SI5
vuISWIU7IoyeSUGPvYDm45rzTlzk0JiliGfjqu3m1K+/tIgdgLV+Eb4YP5ZH3YrJtBRAfliYq9gV
/rhnxhMTWfYgmj1F6UbnW6ieC2jlc3f/ThZpuOwaL0X6yLUDrwX+zHYs1uKpZr/Pf1vtvr7vzWSs
LbKRRWSdx0zrTwWDAz6eNJy86kgscgzvD/av8Pknj0sNd9LmK7CI34HquWqpRLGrF55cMa5ZU6Xv
cni1dNFUr+EVIo4svPFqrLX53CgutqZQfMObHpNDuuyfjFW1HbeQvKlQsMqF+hgZK5XNmv+12Jdf
zZfQD944YTDyI7Qc9+XbaFP47plJ4LEN8XGge66eOujl3Sb5FWEgSxN3V7Eqi+ZZCvHodnFsTzY1
NBrl0tifDflpoRemy/ILEG76VmJfe8/zt/LdfkKlI18GnCfzgyYO2UAYCqOTVafs8QJTc88eieJd
yu0uI0KJ96kv9O/ozDLfMAKJfPjlQC/Th/1CnLY5L4JD1XmkpfJKXjBHkI3c9macHG2hnVSPrOZN
uWcdoeQGaJA8ffI4kdKJkeIivgQ1Ja3f5i7vQsXzPX0K2i8T3o62GPh7pP+ATC/Mjp1yUfFxMEz7
nWC4Py76a3ylpQg4a52jXvsmyVDBXoNZpDx3zUaW36NwlbVezTrI9JP4O9IJ7ZXTLR34NSOVN9as
2nkSfkS0Ko6QS5jPOMWymVBBpfUZBLJtffVgvdM4QC/vDNf+ao4UYddp3oZgixSoBPVC19KOVn7O
4ABzRgamZ5CGl0e/aHzxQemHjYgWJEu1xo8xfzjTR1ceDZtgR1/t3iMTbn3+WYYrx012M/QxbCXX
pL4M34ztMT3XTuNh+ITmx7uuvGw7f80dTkpLxhrSWpYX6bt0kXfpOX9tL7h+Td/BmXWo2zacXIT1
gljIC/UWZ0vBhsqrcHVdsJeAFyNWROJJJxZ+WfTU/PJ60bTrwXmqqguO+LHwqW2KpfGkoLMdFjak
s4O6y2h1ebAkzJmvaMkQhFXpVdrN4Vrdae9l6DHTXpvWJmIMx9ildwUU1/HU5T+yrwPIXbttCgoK
yj9v5uS5qwCsrkPi8R6lz/LAtfGumi/OTrdcLPkLluh2CQ90mDzyJqx9+AQWKf229ib11XbW9hAt
mtyXtyxX4tIlF4HVMXL7DG4ptkz3b5PRNZO4rYVgIzzM4Kmm2yYbPb4Np9nwWcdgIenYBiN3OLb7
wufnWNOC5C3abXiKQ6q9Rfs136ZPQiP6gz0szd+EyY3JZsy/Kz5AlTOS7t3hDA36W8X6IVISiMoX
mS2/FN4kPIWcPJLHbHU5wLNI+p8IyGmdEa6lst26w7O0aXzNlbfWmmRL8KJkFQy/oZRokqdEGPau
jBWiWS/ZO++w+ug0xe8KPoL6rB/aTfsW/g4+U9h+e+mDkT7GOwv9I/HoWSplKb3KLZjWgkUQN9cx
3UFoQhXya/g1OFtD3aTPyVbluUsyw2/aKxt7Px47ilt5CdljWsQfjrStqZ1+MdVt3wvXprJ2QVV3
fJxvAox5yRgLfYhHClm6Dm/x1VpJXnU2wc5O/CBDAENjuYvvfNhFNG+m3qNUGNdwkMTbvJq8Ot/M
v8xj8zv+aPfSGe4mWDa7xd5ha00Gv15HZ/bVC3zcIx2pdnOu+av8Yr45xyRf8vv5L16wF7+pxEIs
hXyiHpuCew8FL8TwneBsa1dT9mvhWRpt1TONiOq85vJOdC8FFE5HfAhja6SXql4lxTFJYXVYTz1d
e0bsAbt2hvrQPhYD2fVvSkW+wwpu/zivBn3ZYi4NKFacaRTqsMcvNV5WKgT9dMWM8TLGe0bAeLqR
O4xQ46RQ4BIfZpm72VmX2kcTQSgl7jriU0MUQ8Py3Q9CdoeOiyXsT2UOjm86P+2dR2chaIhCNiBb
0pxlVwS/bbVq1jGu/9DZ9LMmizc5Mja5lOwch+GrSU2gJwqEgnId1i8aa3ZbmMdY+lYIRJ1tziRD
8wPH9AcnuDFoW7S34s4Ugahr+gbkOZEyPbU9pHQ/Ib9QB0IpA2dpTiRmEDOAUm+OvNY5T83OGp5i
ugwsx51VF+IsDmvs606MnGlBOBn11YCXTvMijUe0MEx+GigRgmt0p2IWQ36XsSmMbVSei1sss4PD
E/8JQQhkdVEPN3qLVCygBFJiR8EKpp9W+CMngGoRPY1t/ZBsix6Cabdp621QMJZjmw1OTXkijjOB
Pdlv05bQ1ceXGbjqU/U75fQZvahYQfWhrez71ZzTEFS9F1Uua8sceoL2OXG1rHXlO70svWqQyukc
lZeO9y2Wkr3pelCHRX2p9KumsW55zVtz6fotG1CPcBSfjiWG526OWio4p5l9UvmgaHN0V/5q32jh
puZNqCfqm2E6V/W5hzoNatF+GLj/KzvzRUAYVg+VDc9j73xP2rK9wfFkhk52WfXeMCfWNT+VWJ7N
fQ30WFnRzi7ehz7bKC2m15n2hXh7rTGIUD5ZWvt4KQc/Gms8CPZdulBcdelInPUEGa2tbuWn3nsE
GMzFtoSsZsMIrMhLsePmoPfVUkj0OS933/4uf4n5OtKqoRlG1jT6d4KNseyIkYf2YF5S+mIiRd5N
x5u+ueqlCR2TOyMPcecPtiyb5dDeJOxIqlkssCjeRGgd2kXvvEy8V7KKGA3RowmYWhhMkyZMFSA5
mcdb0LPvVtsQ5egwPC9pNk1qBnCJpjaXddIvx9HV253ePbRL0RJjRc32A+mckSekEA5/hbwxOG/l
vLpPjYvDML3Q4QN2ybA1b3PBeNOVKmmZ68Wq5qzGWoCZjRtanNmAzhKZ0I0NCFo/kfy+HAFMjVxl
gkGCb11Vp3vwOHlQaIJAcSst61yjsBi+aG+QIHeNUCTkYH21myLCRyMqlTlKo71k986bISVQ+NFd
ZTLjuy7Ypo4GYMQfgTgU6w6FJMN5xGVwJXuLvEgVPrsYW2lnkT6Oq0NWW19NQhmQWPFn2iWd78gx
g1JEb2Oi2Zegq2Nj3ZEowReX18CCta0AYmqyxEluGni01mM3v7ciDN7HhCQjsDEo+5YSXISISU1v
jGEDMah7C/Ko2maBmp0HyOO/o8pW/X4u45d8FjQdYhAXpRqyFcpKGJ2yMW+NCXJJFpvFYTaDcaNo
8iUJgctSI6ne9DgN9nLKBAgat8WUE4+jcdqZuYLpQNiyCOQGVml43ynTyahzoI0B4/q9ZOSM7Lsm
NIipr8PnaABhcCK0Ty1KThqKcJgowdJW8+ICeog3MrOAc4FQlkhpGz0giTmQJWAM4kLAOR2LeLqo
IfvJLCpSJeTMeq4tKXvL8G93wziBKZoQDF6+WE3LdCoCyjcR+XRDNP/uU0vay3CSNiaKFldSSgmC
bmJQYhYtdDIYnsj36598tJUAHLWAgpqScA8PVa633SDr68TI88NoIctg1EE+31rp68zi3ehcNoQS
v5PkCxliHrRdqUtKALsurNYwtLmkpmiWaHlYT0uFWR+BuAok0jZbzXag3HNFxa037y5SKLEvQGJU
IwmopGk0IBgBUGtsMSybJfJ+OdWjYnDjduzdxp7p5KrI8uwuQ/fQZ3SGbTF9hwO6SCGH5r6NaWHC
Smm36hght0yULlhVGggLuat3QhasrDjrbGjqk3xtB4PKKMYtn1WnaZx7wyEBY2pKNVGmxWY/vrVw
GbpTqGq16s9qnva0KVVrQZvXqoUJHWc5CFrAyNTaWykU/UWRDOhuorRGRlRxWLtZE8CYrStzZeKH
cAe29ea33aArlAJ9+CqVQmIpGDP8g0RbHnthdPsUaderRu4wnbvG2HoW98xZtZurvRRXNKl9SV4M
/Bc7dFw1zEidy3UVtQVp3TTdUeBIn9k4Oe1HpY55eu5rzhVGb1Mj78Iy751NUBi9sxsb0nLeIqdX
zFcTHF+61rJRGAvhACO+anzs1I111IqDWk+Vs61rp49/WdMI9JM7llCpirNgqvF2KhjcBnZG/pgv
FxVZq6wUCiI7UnKw7J+hyUX7xLHZN/iKG/bdHn9D41fQ10gD5oCMl3fmbszTF/zTnHvtGukJGiKY
VtKtwJbQZk1qZOM4BYJp45ABg25xQNHzVSYJjODxDNP7VdeZUtCw90vixny7rfwmN8Ji58TBBFGH
kNyoYsBVlEOv2l44jyq1fIkFtty922UPwPmLk2uOCDZTkcDWkk2IOxFdcYqWGnwzlXLoHImCJZFE
0gTkPi2XfcVqjH/hJfOfidi5CI27kyixftbfbBcK0xGpCUa+lIciRR6JGsQKpiu5Ss9dRtADHCf3
v5aYK3/3W7rr5v/5T6p/FfAXhWbnqIbhVcdMJMsfCiqRoSAC0OqqJ3x92PNeMAz8F3L9v/9dDNf0
u98RBoS4A2Ho8TfjgHKezUnVCeqyWaCqEp2PGRyVtIL0fyhAlUvau9nx5ehPK4b/3/b9q+/y+Jl/
t//n/ouRiE9NHEbdv/31EJf5P/+u+9l9/uXAQ/jVTZf+u5mu322f8dI/DOrvz/zv/vB/fT9+y78w
5sdo/Z++9Pvv//N19zfwf//3Hn7R9z/78j+e/4cxv2r8Q8HqF+8NPEhwprh7nv1hzO/8g6/m7mqo
3M167w4l/x4Bqmn/UEws5tiZVDyQ8WL5d2N+xfkH3uuY9WPQg3sQRhT/E2N+7Fb+5s3Bv01RrLtb
KX8N2zF+319sbGzy8pLA7ADRnLktBy9U5imSnyhwuGLLkdX4Oy27bivdBwSx5hzUynJOQ0g9bqC5
DDAtCh0jf4rvN8IWm26MCYwY7cozeye9JZmxQKxkHIkze5rI6rtAdDzm2uC4cjNqsL1Qy9rKSJiE
cZrSKTspsSkWeWUM+8Gwv2Rt0J6cMkVUTALuIFff0HCzZ1Z9lAty+joaeBE0Wj5vYWWk9tJWsyP6
6nAJN8adxk6mIQJAMkSjHBqzfy+bQH5OVOZoeRCEK6EFHuNzZQ0zpQaYjWwE7gBnJiJ0Ne0/HUxz
ScEIUCfek3+iec52rQ5XwlHULW6rk08ViN+yAzfdGGLb6/tZXGYnwLdXooCrGiiLqlmqvuQE4iJ3
9XCRDYVotXmUV/I8WutUn6CcNDTBXaKWb7OioVanqftgUThZhZofE8E4Frkg9mw41rpGELabvjG7
TZoLgOEw9wnVhNnl0GKSTaksa0vQbbcDSaqTnfmiMc1zrg/q0mjsddYIA+Y64iOdSK2vLpc9RSk/
piSv33RBF2EFGaF7FhHurZNuxq6AxR78hr5WnFNVzIuuVcHbSNQsR/bPkJ1oqU0ErmllUp/uhEum
qTVdgrxn27D9wgrWhT6SxVIjejIdZBwDWeluoCWrqc6rK9BpAZAyz0idQgQcfTa4tYJblZJqn0Wm
pmtbl76NoBTPA/Us26Fz7eD1J2Xce1LfoCURQX0hyqTxs3KUgFqa7zKupm2UGbGv56hKJamnehIY
bOoT4pLEYCipDMU+GUzxaYabugw/7MGY9/J0z1Pu1Hyd2H23meL0JmdN5cmRMnkl4bjXVpaTYzOA
HJw6Q51u9rTCtAKhv4FmUuEqwG2NkaLVQaDSxXLUSc/sdJRbVSNRI6aasU8tyiq9nOJ1IsAxhkbf
JoOG+UZuzAsY6JlfBpXpqaO9ijKCrvTedtxKr+x1O4XPcMOGTVTJ60EDNWBZV9bUBL2PBlVZ92Iq
bpJqsszn1kd4TUPYmVJfFmciDM7URTIERTrqCFbfO44cjHzHDG1NZCnnIK++paKkjYMkiGQqkv0h
RMg1flrS1G1MxqaHVjoKedRR5oeqS5D7QlPtaxfrLbkyekDbJrlVLl9xTIqudht9MDyLtgOV1dEy
J3FUoj7hRFGOfaj/pryLr3OlDQBmgXUcrbbdwH2p17KV1zTVEqJtlI/sA1dVV+RzmX4zjZR2onSe
dW1sVjEU/S3axYuwmmSbtOFd9wx2KE0KcGerA7/nFoyrrt09bmDwtbuiI2mhp5PxwnjsTr1NMF46
nQMqkjO5pNO5SWlRCH4ofXkwvRAi8O5xE/Tck/NSWlI4J8tGBPEuN4G6h97QlvBx21M6h+0JrpbY
ziVvDKQ2SjF/yDpnX2WDHpCPG3Y7BYD68ZgRZOeS6ePeRAn6VARw0uTJMbaPw8YA/kMYYCwafJnW
WKkVZ8lI2bljPgo50p+x5JdhdEFCc1DSre260o9tWCDjlYuXPgoJyhhLJhCKUaCxbfPn/nEYQM0/
wLR0e8PJ/bi3f8PZLGk2ByfyLadR5rWIB7iaanawuzY7PO4RUPTnvVZCZWN3+3KOLRZbCx8yrOOg
hu1KFAik4BZ7RxagN2Oa4RsR5GSETtrvskf+ofUmJbqpBbvI4qad5qek0lvkdEQ+xiLP9/QJTMIm
xvKj1ih7iMPwgO4IRQdz9iWsS6YHyWtpjM5zCreTAFHZ/Gp14Tda/2KFGshZ7aT7SomdjWbVR6zp
GDbMvXENU8QIZtVpe9kaSGTTUaaY9MXHphc4FIQDkOUcvj6OdKvs17YFSedxctBNEl5lAJnKrImu
FXejb4uyecrmJoRpxUuVWYYtQ6O4azTGaHf/HgwYBZOVPDr39xttcm5Dp2fbDI7yQcWrpIM9SY+F
betogtzI2JQD1HMziLvtfIc1QewUAfCeHKxy5tjnvIHwQBtcr3tlDC+Px4yYwLxxxAYBe2ssYcSU
bwfZmp6aMVmMzhBeH0eyETPymwmL0NV8diupZ5OaVRWvCgczDYsrtFGai2VUJtNofqU6oD3vAgag
sARj5NCx9oZC32uzobo6nKggJ4D4ow2Zb6r0n65u/rwCCLHuN0OUPiNXivb6WGqDbyewaHhu5tkm
Q4hJzQIvrTUQw6CfCFxtowAUubxOmIH++QdJXUH3IRhi5xB1sY/JwFdKWXMDXUHOGaXWORzTGS+V
BgJmzLerZ4l2i4sZFsSoT59orZTGXOEW6JwfN2VWMk4pz7KQgtPjEbU6TGLG1DVscHkdBc1OVX0O
owGrh4Bmsa+xLGqhNyUOxYJmHWOlUxHw6L9gjlpHR9X6u+xQ+dJIanQLTkl36hTpNTRTvg89HlaP
w95hvhS3Trx/HGbqtHMmfEHw/NtbOYssAk4oPrmYV4/DkjN5a/Uog6O8xNasV+8sG+mqs1kCBZnM
H0vjOe678ZSRP/yKC/06JMHi8jhqYPgYtVk8J0ouXhLDfzya5Ym0k+IJAsIdhg6Nr7gkZQxlFTnO
WZ5vYfKh8NOs9D0TsYepmf6lZzVKhk4LT0jL5z3Le+8+XlrvZTOEEC+Y8ifCqQFrFklThfsQcozf
dTgFFRVbRJRK47NM+tOitOThPVONNxKYo29iztwRxQrRuSFdbQxby0J8syH786oPTvtMIIyzKRui
nqN6Fp9Ktg3lWXyUQzUASHbmug/mAQ4ZJ1AogQqGzfSm2FW3oZ003aZygBmAoRa2HZJwXSvdS+VM
boXiTe/ujiv1mO9LfWAO8Lj7uMnLtNg3MPe3EePDsZjVGOk0AIqhGDMC8fsxLl/UquNYrNJAHk5l
mgOwD1n4XegNg92yrD0zyENEvfalMxBUIN4Yr3Nh7o3WkG6NwMUpd1LdjRDGvCVGy+drjeputuXs
1Yp+8ElyJdmRzgHn4JPalhbiPoT6SduNT9pI7TFP6Vnjy66X4Zh9W33Fagc5dZnHDvGg1cA56rQY
7zj9+XHTxJU41yLDS2DUkvXjMY3UhVUi4U0iyfov3KLmkxH0/QtXNVTsVLuZakAyrQ1+/DjslXuk
qtY6q0wdtdtczb9kU/ynL7IM8gsT+81KKkgrofJsFbL0S6+CXd072Y+MO0AU60z77yIDEWEhtaAA
qDMm2BNEp8iZUGUqd0ueIgq+rREcEGN0Yn+FdWhsdv8g7V5h0NqrzpKUlQRs+op0Y6voff6Voqta
xq1hHp0pHVDfEsb4+AGNv8eK39yq8GB0FkKQCVmdOjBASRxF7MlzL/84LNuUofBQvj1+6Axac67S
ZP84igmbuqYMnvMUjnEzw8MD6WX88MetGUTcr9BZcaaku55Eyr2VKn/e/PGcfzpWinFrOjMXN8+T
Mmj5EwJYWSleym6qMi+VqxBuK5zrMFeNkx405ulxL8vT33mdtJsGyeeput8oE4OFdL5bsOQpXGlY
UB+Omq0bWOOvIKvh1ghr1KtWyKQ/wr5tdKQXEWs83pIpngnm2ClhO1qc8J5qEzcltIGbGWaeX1l1
/QmbskfAKHVF43do9NZEUZT47Iybx4/pBMmvVud8r1SKcikSlIDN/XXNxJQhmIvojH53PmDeeK6l
4DWBUPxmZBMQfOVUOy776S19UZtYPFVauLe1sVyPVRav0yq2n8YKH5IOUu0vJZRIh8jLWysFFHrE
tc9DE/pcx3QHpjIxtiyhPPYRl6GSFDAb7ehc2vrgRwMOA4/DBOHn+XFPJl3LCQKb9DCe9rhpGlna
IIj5+I+HIjnCHhM/GvjpzImEYryaKlt+E0GNqKvSeI0VWJklFl2rx09lNuilSgDslmb5TCA2UbFq
VW2MTB8XGQojbPi11gLGUxDOxyWBndHYnlBYuVNZwwjF8njdQcx0Fr0sU3lIAmm2hbbEk2tjabIb
tBKS7rvgMlhAPoaaMSDA+uNYUqTKjxUohsMMzKloBSvOVNEFKekBQVt74g0V58eNkhIHnkoT8rSi
CbAyQkgz2D3ObtWYHATcukORkYfaOdnu8dB/PP64J9FoDmFTHR2m7qosVUdNL3FnSqSc8GBT/4j1
yDqZ9zNXWKGXl3XZvg/8k3zcFeadI8J597jXOdO8S4Jax1Irhs761x88nvK4MZQadkdijd402pBO
cH1oCTWdXwHJh4Ne5OPhcc+833scZn0CE6hR/njG4/lNDRaXxdr4FDKbXbZSrKyL+6FaGvmOXoqx
lR6g4RunYZv3Vnpq7Xp8kmNUtimOZLIKLF8xIbrJpQx/tG3MgyGS/CZShlkxpamkRNMl1sPj41la
22a7eroXNgYUk9a+pTVUiCiI1Wd1vp+vjZVemIxAyy6G4KDQGEHFobq3siLyprQv3kYHHXeD6f2+
MZTuhiXYcH+4Q9mBv5uBOvt+aPYBItk4MDeWbhVvdYyJfi3QeFCyMgcV+nPbfbSJyF9jeU6v7Wyv
HkeEQagnswqfH0fCNrtDM0E2QBfiLCL8dHzaIHqsTMA+GDGUMR99AjHQnhoG862brMod0KMf0ecy
rUtLqGAUWzDKguTEsGORoG8/G/Q/Z7O4ir7HZl7Vs68mcOcqM7/iCaaxQT96UNn3jpgeYFBQUNrX
uJEwBtbcGfIzLLja0ryiRNKmDpzI9xvm0GgxtHZapwE6rMdhVMHd/H/MncluI8+XnV/F8D6NnCNz
4Y04zxooSqpNoqp+qpznISLyjfo5+sX8kYV249+ADXjnDSFK1ECKGXHj3nO+U03YboY4Ct2tKCYM
KUWMnm7OnnGXeq9491zkE3O/a/LOf61iMGWza+8f95q0QwgdZyD9jDw/SRuyX+NMP7FkwdsQI5y/
//35ZCzmFW7ACH3Wk8eIKX1q4oxCVU/fo5G8ySBoftKtRUlntPPVNZl72tpZdYkpNjD/408QTh+d
rs3nSvImbC1UbbNjfOSVLXbtxLijKYr4s5cDUrI6i/bjWKPSS7CNdLBlTnWPkdwKEGP4bi1OXErs
lPebx0ePz+kOkF3TlHtL+N8t2PQ9/yPrdXJzOCHJoLc2aA9YLfPL43k9nqHHmWIr8P8+nv1/fv7x
UXnn+cRlUhylaamtSvMUzF+coz9MmVYGTvJmV+AMc0IMSSTXr3poGCf46uBOnnp93DS1wB2NT2sV
ty3O5TEOMY7G6KQqfACrphXG09ibyflxU9gdbJlEGuuSt/vpcWM4ibfsEkWkqJV1pyJEkRy3rkKd
49POx+qsLU7kLUjki7Dq8DLWo7HpCxAE8+MRIkQXa+vKXbmcWU7eKU90g/Q6HE5DXSENmlsPN8r9
Q4Qnu8qBVvl4JCQ71vJ22MSC7oJArH1oMfj+vXncNcsMpwtnnZ8Sgf76vzzk8eAeFjZbEjsBuvzk
kroqRYVbvz7uqVKUSPXuXxhVg/LT1ex83KOFIDeZjbqNphZAItzqey+Y5o8EmbcYbflqY2R59WuL
xks6f8ARkftZlt7icdfO7moBC9W9m4efgzOWV6FUtE4nw8WPyt06MaZTkMafaS7Ka36/GWT0hL8t
e7XRnLslKCbDhLRStoG5Q4MfXw1DZVsVB2IRTMBBtfLD5USNoWFo0G6Y9C/Wv/k4yN9eyK9QCdE6
TadMaDxRdpsKu912HTROkkbym+5LY23ioVrJ3oh3YBqMtW0j+B1qtGmzc58/7XUfmecqQHhaqfBT
iM9AgSJsmrFYlZX/xesFGEijE+TM2x5iH0uUQ1TW0xggOSkAJwbToJacWdHEpPR2jTvBrMN0TvM5
xoaKjeLJYk6+y3oZ7XJbcrT2Ub+zKg7acDBqZfpuz+1egoojTF5IuY/4I4mp90/ZFneVe2oJnp6l
6TMntm+li1KmFI3Y2k4E57VyqlUIugXtYnicNezJcvaIp3f1p+lGf/zORPLbFD9Kc0krul9gCra2
7VT1ByeB/1LVzqbx6RPYE9qWiqLuyYlQEcrEoLwonOygcqRq/Ps2Q8RJPveLdybcWKI5fFhdFh3D
wflqbK/8hC8w419BqSzDX9XsJO9e892mffmp0r49cPrXC4GNedFGZr8f3ABuxeBaG9T1YtGQ6X0o
6ftl+cfgUP92dt5tuhg8XJ35MEnPeTWKM4Xon96d2YVGJFtzwhEWlyrfNH7gcsCgh3uloAfqjf1w
TmrQPTbp8+GAsLyHeEkDtXjmH1w+x0Nsruc2R0zA5iGQiTZ9117S1MxeM5KySPq1b9Ky8TYDIRaN
MZ1DmGn74a7jL+x9V02arqzuVgRmcMUN57oqFOJdahfs6VbbtsemxqvQ2POmTDlfpoWAkzLAe26r
5s3oh1vIxP658xxjHbaC5QkKVhyV2ZZObr4ZwMxU+UwXVvnHuenpAuIu3pit+mnFmffioWAnu7d4
SbkkizL8wB0s2b4n5F6tC+Yo/CVTeTMhPdMcizSIoIDDhqkiegb5n6ZVxRE/A60oDJ1jJoDIlw4U
oDo8E4CMxeBuoMtn/xlMDzOb6NuRdrozc3MZDVgRDDHqRTBzsqt7dlBhxmsi0ZGWmTtrcoadNAtW
WNxKrokMYZ4IoW3rkQn7lyuQSTpNs6+LbBuludpINQYIOcNlGdkSSMvcPOn22kFjx2BglmcJ76Ps
0xJPEDCxohtuJA0i94HZZUPRXvo9FLyZamPH9vCUDKFzMervVvXBVrj1jS4i8l0XXSobFefxrmeI
Lr7KYTCfpzj1lnMdqaVft/Dj0h3GWvzlKBSdjBkL3H/SzHu3yC+TuU/h0T0N1iyXnU4PGfUH2rIE
BUOBG2yenJIKpkIKjv6LY2S/tAs/OsRBTCNPI5xnKZjy7DJU8USTBhte2KT1u0RpEMlE40SdD4wZ
CG/XEWkoqNL7cB6OZNxgygCwEmtOpVaCjsqq5MYaSR1QCIWfyP2tFz2ehM4BI14H1D00fU90X7Y5
mbhuFYO09NPk2cqsNQmyh7TulxBSy11aAYcKMSdXhD/taCow84nldkp4xcI2f2HWZ6wrqrA29GLQ
k5gwAoCLVgSrTWbtr36iKOyqfr7Wcn6nG56fc9edr8Qwmk9d5S5tM823OYSKs5nZz24ZPrHK1MdC
vdA83Tj9uHKjPn2x5hoVVsUAzc2rHdXh3kGHdAq81nz2Ss+7qPBYa8Zi3sA7i7Em/YbB2ImsBsbX
f8GXxEHdlOFa0cROA/FcevWyshpjM+ISSLET7Sk0Xwe1M5tsW45Dve66mWrKndeW8v8UpjldTJOS
igySbhcwhpuAJz3ZPhcbyGx0Q9Zmite9aVHMAhmibCJFdI7BR5cUxVzuYDO82VkzH3NWkFsOyehP
r142sBmWYtwFpdls6r4IiCbGJNfn6jKH6NSTHMJTje2i9UHsRKNl0/iNX1zxXiTYo2kaXruEvsU9
khEBlrUuGh1/DbGx8KEIWtSLPxOF4bNyWv1WosMNpQWqsFZig2APBef04kS4uDPKiyYrPsIU3K/h
x3hsyG3xUzGdMoagaw40EQDILzOVgHrm1nlT7rV1a6SvlWUuhym2Pmo32875tnewdgvMn8ugkNgi
2/hdxomxsWcfurbVapwzMLfyPtSrMZjXo2FHX5RFkMjaf3Q2cL3q9MXuOuMgB8HgVHdb0x9fwGV1
T1FRzjtDx1iqULl5k1nugK0eeFUvpmuqTTBCBwsMoOdsKdEpGsJ1VnU/ivm+Y4w9Ad5NY20aiDoL
uYZO4mNuny94EJFnFJSmaYoitLRsQC7jjFXSz5eWZ774qit2Y+jXq/yKOPuXxb4LVIWVOWupNwfv
a6ahUXaIZIcYaMB9z4kLKP55U25ljHolryyxEHNjPPHOgEXGEuuGnHoiaX9LicOsIzJlEXd4O/so
/gqjHmXwiKa/U+kuzaxfUcQwMajl+6ShUKb6z+QPELvCAj1J4WzNyfWPtjUtU2IMD15Q7BJzCFdt
1LjbnmH4iemhXE9K6WftOsRvV1Z1dZlsdL1xY6gSxPoOTAQ+VXuYZkFV/snADw/CHQ95i22oLxK1
hr0ACRolum1Xn51y4w/EVL+6InoNk+9+9oBLNOqtb3z0yk7wDKGLRAJSFjZZLuybNkgGtNW3zDFt
SuLtrnqy0WZKjPmWL7tNnMXpzTE4qhpzLbdIMtMb8iIItq2/atnWeSOAnYzS8lkLM4XrkNubWorp
OqHaTDWs197C14WJpJpx1zpG99QkSX7rGqjiuEVDhueHPjGzm0fvjPFbZp6isvM2dQsEUOQjth5c
kkWAHJU2GSPa0To3eeywws5FA1PUMRePT0oUkFzWIc6z+2OsKLPOXuPszMlMDyOrpeF6L1VPdHUy
MCPOa+tIgzU4cypqj2VdrSKpcKsUhgcZSGm2c9p0cTCp/eOjSPBRyiB+pVx8AbLHnVQLvJLwPXZF
OS7CIn0LNByEVpQBiXXMeewxewmGpiRAlQGvgKxm5r3HTgNAc4YjyNiPZXpXuP0iD7NDUb8xSLS3
sq/JeJicG6P39NAGDQYyhGZABSxxqYPhTxfk86qtPSZ8dnPw2xaCcz1RFMRpfGzryTiYMRAPZc2/
tY2sOPh0x/bZzoNq45gIukxtjAvTZWmMgZMgYuPG643xkN2jfmvV9NswMTBLGf5FH23HBlUc41HS
YRHtqzgM93XPv9fpVblMI6FPQQeBPcrzC1XCPS7ckJdHl/zx0UDjlDcZINqoQR3i987FbYrkrWnn
c4vyb9E187jsRTRcaueXkZfhJdfpvJzz++jdDt7pyOljXGDuopVQ07pi8OIk207t7Gq0X/hMv0wt
L9ts0c/qY+DXb3RkP1wXyosO/X03kuWDSELTlUG4XpVBvegSX+7DOLKf6i40loGihKFcG9caCPY6
d8R3jMcpj2V2bsVG2fN3Tc+TWWsvFrZhuauusNN1pPsNyKEffe9t8hTqDleV2hbj0SvjbOuZqMId
L2JC3bH629ieyrZ9K4v8ABHghZl8sZOfjaiWlQKDJhsHFXbCYCw1CHCjY7ZUzcvYheUBidw585zn
2cByldoJAQEiWhoqBYkU/cpyb9wEhiiRSkf9qhKGuRQjXhfb/w0BCCd0wPB6SjpEtcbw25FmD7Cu
PeWxeKvvfZuooTC1FF3HeA5wYjnlYSimpYy0/axTQeVvhLvY7m5JJCVx83WzrJzZXCtl8Cn3szTH
eJsK48WZEVKPSfbRW8PJSUEiJI0mzkI2KyuvT205vqHwE+c5N246xY5aJVaw8vxi53QOuQ8if506
VpYopGdda7mwFDAtxTCaJTUtz+VkbFNPZcsmNrxFnDTdcw7dFCjNV63NgsBq5+p5XXl2Ch8/slA7
pqLLxNAVO4ogqLNh9CbUuzakd8xSQa54VIcbycERUO1wkJ7HecZ2s3UpxbeyZXSxFBpMdL/EtamF
m7fzReIvAgr4NEYsQm4dZ8veTt91bpbPDDaf0fD4u76mOMFll8AAqelcipIxgx8GmJNmQhnMoF/D
88OiCylubfo7WcqP0BjfzEJnyzhh2Kdi21zW+Si2ntI3WU7TK4vIPxzgjrx/nYMvqY+FlSLz8bJf
YWEfvNq1XsPxlT9AwssCR9pPLuequoG4Bu2iRjfCMq4PCdXECf3Z2i+T+rUQc78QgUHWh4ZmGmxq
cJzvsx2pVeF438IObGybHBs8Bs81XfNFijj62cnc3xbGbNDRZbe0YAmeQcdtJZ3vbRxDYRk6Eq2K
YC1KsDpGKgUnISHeYNXd1MQRay7d333kGrtw6KFcImTIyZOPPdN8vY/INkFoHdFJh7SR+o/cMqxV
5bOCBnrA4+hjW66nkFLZ+Kh546VeYK770TyowYpRJedym+l7J8gZxdosjDuREc1U7lMbhtFYwn7n
XF871Ldo4886roozazP40QilRZbc5dhV2y0nVP+7VgKZncxgHYQ92R5C/wzHbvw9tsNJJd+mDT7M
r4P3dDobLnPG1sVr29pJvSLgKTuKABn7OJEJgErwXdXVF5DNgUr9zpsucgZAdvcJ+wqvM7FyR4sw
u5PICKNwguzDGjxooElytDnDPfndAI7ADHG0kAJimLJc5lacAqb1Q5Qufr8aorr+pIiCIJol11LY
P9oBxGtJEkwdNOJsG1LvI5TLa0CDzlVnAUquSve3sLVPA6wXtxhfYDbqV5uG5sqL1bunsEdDvfye
+0a+FL0HydWNzd+2A2x/spyr3zpLG86rHdvI4irNUuho643/Ex2TJIemP08bM22sYw/gZ5GkRr6e
ACfv8hi7fVLGzo4kwQtB1+bRjxC/CHP4Vln6BtwNQ90cNRsE/MMmZfG+o79oPasI8J7RfKYucBNM
5FbdBl/t2NNU4dTfVexuTnI0U7VvFHyhKY1vIAxWvlM4hz6dFi2BPbTGwC8NdjcuibZddnfEFUuP
mUuwIjqqcV52HP0LBP/76n4zJNcWY5FXNeeuMgGgV+kbbVfiRhxfDLtIV9YDMAc+eGr2qMUQknej
+x8f0ttMKWKRH5ukBYFjGF4lwx6zOTR0azp4PrY0/8kmnWFtlE8hyfVrvGn25Ku1I6TGhj11G9ND
ZGZAdioaS28Ti4oy0tGFLXZ+apxRbmp3wkbcGmhs/uNmEHCkaxsyXO9m4WL0Nyzc9coD27Wz0hbD
hKyml3sD7wvnhHpurAIeQYdxbi4JH4hayRCjGN7iVmL97mrqMpAxpJwLdRtqwLTN2P6wPC9c4bzA
CJe2t2bM6mdpGOeaQ43HuG7ncjjqcBAs4NEwgB3zJcf64mjNYqJZgzHYpbN55HhBO9Oed5mAVW5N
vv2uF2U+GSvGVM0KSZ/9EuQepRI1EyRzX0IWQXxf79yaA4XwJ/WCnw76sYRGHApGstHMAg8iFm+8
80+oyXHoPPESZto9JvzLC5peu6izgmcdOCV7DfkGRO/ILUdNXoBW5a8B47RXVhofOpMdb8YI4C3Y
z3CdVFl4STrg3i7a4MVYxhJ1Yek/P27qcroiBkXp4IXPrqFf+8TowWqpVx9Jwy4ssVh4jOHS/FSK
dDuBaEK8RHHDWXPRJ6hRTUnAFS3DaiDINayQkrQDZlw0DwfyXsmxNZFBNfJUWDG8v/bdGw35Uk0F
Mj0OVCQ68Mxz1V6CNn9DiMnTzdBtbOnyI1NglJDSAF1imTD3WZD/iLDjk1CACuz+/0wcR64y8842
bYAChab7XlpMxfom+WlkE8OeargkurIPqWXaSAG9H3V9l3wBnaLn0dDUGg5xaEhkOL8y6H0cs0Ic
otjL8ETey0ja9UEt/jj5PYGHbJXUT9xl0wTdMuColaTNDBiqPUy6Ixsqtti6+46Qa1FmTGWzX5UY
xMYyIoMUAuvnHNXBsba08TbTJFihXsUcREQkxRjAfK+KjCNmrx9TZAdkhX4nc4Y1UH3mfu4cCmpO
+AD9jxRpwrKNWGjB7K1cl5e/o50ZAm7g6tXIxPybHbTOtlIlnbHGAsUodbaJ+6HHVRf/sOeUeB03
Am1Sti+iH6qPoXV+9wTyuiaM11hXx0Y4zWsHB/B+sdoVJ8IGJR8k3W5V/LAKk99ZDBG9XhOPmEMp
ksw80jWcCCaqj+XVdb9TD5tpnFnHxrbzd6Nw2WADAi5qXMH2xHkkHgmqsZFVDNrj1MFBHd0M+4MJ
BXHll4RBqXEUC8JvxpM5spq6bfuLuTYTz9743cy+OnNMe7LUSxRzfqGh/8UMfNzapTyEdp4wvA3W
pCKS0efUd5Qti0rVm7xV6XBw4bf0bFgiu37aGJV/9e6D4KyDXE2QXIExYu07TXuuUrM9W0bRruvD
ROvqyeziwae76H8mzsgAgHjOM2TOe/IEaF1Giv5TYlf6wlrAwNrzdqFhUZcQB6N8QqkYOg1no+xO
PYdB+B82RImYhKnKgq8UUZxoAOZszAQtpKwF7ahPotTLcCR6wYdOuXQL9hNLGV+pI8QCO6RzTn0j
tJE0ErbieLG/HsebYvvs1TwuoJ+Gi0ou0N7+ShumZqpxYbg69rFgDTuTM9CtR3T9T3eJPSeNyPyZ
5g3/QrszkZDNPyZWuL/3OskfYzZvrUl+RV0Y6eo+BZZ2AmIDUvGHtlN9tv0ZbmobuTBP0XyqkSOC
mZPhUnDhw6pBWV162RvHKTrcsuMa9SQwmEi8DIZPOVdKiNIFeMjcH/rVNAhEqxoKpem4H7Co87Po
VXOsWGzIuDc3zoTokHHnumRIi94PnELUjl9x0v8xy2baJA5e37wbSLXKHNblzhpXKHLkynV2lcHg
vHGhe3EEiNm2mkM2s5jk/XuBnnKL+nO4BXHzRL3Qfnpkn+w7zV/W9ox86Y0N+7EhsGTsW3AxduHs
+7pduCRBIFnB4p9RlRww0QEh7Bi3UpS6PSzt4I6vSwwoCemQ/siNvH1zWBEFkTpl5U37SQjSQHqE
MhzLg/cGhO4TqOnmD3Qs9Ib8EEbxoc3kdUj9P6Jru9s4gBAzAYrlQ0wmluUQy+BWwaou7ZfBdIYN
ZdrIKEide8v4qb2x/FFYNj1g5GLugCSGpe9n4lBCxlWuz22rcCOH0NwIals7neluIJr6O6/P5nON
emA52Ib7YURqO1Cmmm6QMbQi6cAPCGubG7J1IIbIOl3xr3X3RpD8Y2g6YU7X7STU36e5m5pDwj5x
F4AQOEHCZJRdndSuliFuU5iVUHO4BKuDIVR2VXh910lg8Kwam2ZvSEtvRoJNwJHV7OcpeM0Bf80s
Ti4npUuWdvEuiwbExcpZokB1XxoxWldXAsaopa5Wnjv8iDhkpFGozr7S27gZ3VWpM6qD0RnexurQ
mLW1izwmSp7zwwLhODb6zRsy6yUBp2WnhboihCFttKeH2uTBUxX5zzbdHacbsvPgpgKSBfF1jgeo
hpNguk95LRi++85hLCkHFc9TlEb03FSpBPGJlMkONFJtca5pDC/buNy0pnxmtXGZMj5N2sMVLatV
5qTlweht443ihHct8reFBw50mDtyoVoIVIJu7kpNWOoCCnK4UdCiMrqHRVa8xnU9XFEy+AngO1Qq
+XZs5A9dESpW+EzE8MPCCujX1jSe8yCqnxk5HBuz+FKpeJH3Fw//pLgOgZNjLQiCJdYXcQ2FIfe2
C7sHw6q2AF1Rgl88vIHXEW2e7L2rDg336o3JURVmiOAGjlvnalAAcD1qwksXXZ8Q2JXX6wZp6ZsT
6HDDNSAjm/oNeGbCe+4Npmx56FFVQRLTX21mO/fwmvCJBrB+R5ZnBhNRlONkbh8Pp23bPlX3N1sZ
cNQs2E72RF8a69nOraXrEeBWIt4w/X5Jkbr0O9/BlS7ehTw0klYIIc3RlsqwJgxVo4/mzIpxMT5o
KvLr0DPGK6OENovRdFe/KZuD21HggWAud6y9HJ2YyMuyHnbdnV9XZzuB/npYxKbBGWuyadVVW68M
nF0a9yev8I6zDRfMrsU1tznD1WhFtQvpaKJN7+ppkQFcvoL1rc4zRMfHPaSQzLYd+t9QI6PUvD5u
Zlo4HFMk3snF0IcWA8MgXhYTUm3b8NhixT3ebYRlZeZuvstroGe2F75VoZYnu5L2QRfk2fT5CfKy
XrUj9b2gEHobjH+QufevVt0xLBBOttMTRNXgNoMFP4eqKa50HIolO8+fog4chko/e3r2V3J745Xb
KrFO7k8izV1/ixmZcj+H8ilqb4unvILKcCM2Duet6e47ZniVALZXUdxJMy2W4aCGtzn9bcuKV0O0
w1p6Tf/SB7YJYqInYeZio7BgijS060Qhsm7T8spZDi5vyovYRlZxDeK7/D13gUy3OerIkGYru0Ya
w2uxxoapB2ncO1IpDBSgyqfq8ZztEFb2SRfTP7Hfpi+eme48fF3PhgGp2SK1ZiruAV7xfEbcWF4n
QVxpMR9nX45n9rcv9g5xStJp75A//uzLWb93w6XpeJLocS9yqMZr3lIFoHfmvBPM47VSVsYijGGL
fGz80DEwKwAP9//m0nI5cxFEAinCml8roibL2jG2nqb9gwNreo6qeVvKuj/r1HrD0qCuFkqLRVI3
f5KKzB0HrUvflt2F3u7eHROm7zpn1cZ9Youe0O9i5FNF+YwyYbz4gvG8yR5CAFHg4hbhix2opnEg
TrUPdLRTnvaulkNarB1jdwjK0rv6bqC3sM3FwjcTc8kyx25steqI4BFs2/07ongG9lP9qo2OUemM
gJEtxrh6qvcvPfsuglBIYpByjTg33hIcJEhsro8bhP0ro2osCIX9uMzQ1GyES02U1sEpapv4vWDz
ZEDFvyWuFQSncpjfbeaCwMzqgRJ/3jw+NTs9dZVibGUN86dry+DY+6nPmlXs3IEhOIrw8t31k2lp
SlZTr8IO+PhcXnn0Vur0O/GTN1gNNEcrm70ggOORTmPKbh4AiEM5laR0gfvYfHODL4ww8fvjD/Rh
tOeYdV4fz9D1i5eiIteyzVmty9zkiU/jqhutdNMNJLXkM9YJSsn4XREpuAxmpTZzEbtPZjynT6YV
R8sgDagfFbWWN3IU6noZb80xcJ7qSh6gW5tXl5qMXjxHwE4DMZyTWGw5ArYHbTan+C4LLLlyhkbR
/Ujr8CWDkUlTGBdb49pH9Oz+pYVya6sjxGR9rSt6L7UDUj9FG9tSaRLwNI+bNHJWYurS12ya+/c+
GY+OoTrelfHwjh/uvSAC4wyZeXhPGsTWSWiWp8dDxxJO8dQqF5wIj/URjpF1LYb946u5B1WqLWpk
Ivfvje/PNAo8Y/P4wW0YtSvac+H68VUa6vXa0Rz4H987ybrZjG2ZrB4/OatEv2WuX2EQ4E8k94PM
taJhKHv/vak1BPteFYCl73cDPIhHw09wmd8f3LJNnERg//77R1miufhW+/e5hs0YPUOnwG7PN7Yl
p04VEnBxv4fzUl4Z0BhFZoLxyJB0NP318aWBSziir/r6uJfQ2EmSyn9+/IIyyt5cJYrL457TOv9E
Y2L+fb2wRvSgpIbi+PhGtzPvEvnM2z9eAsy7CCSaSu4e3xpZxE9W9Bm3j5cArEa2Kh2/3Dy+inYI
wjgO+vXjqzID3x2N5C0+fnIbkepuNum4fPxke2joZrjAhNGQ3JCXDBcZOvG2A5CxZGWUuAVAU1M7
5Bsl++mmGJctyCrwdug/oQ4lRrdHK1AwBO9a5FLz+B5MnJOKINjR/bZh2DrYnRRlvp/O8/5xV3HC
fkJPExwACmT7xFTMCPiP4PqMy6NJtOi7xS4K1CKiSXy/67Qh9Snh3/tG6ZVGc/haS+PnINQh6bNs
/3cps0KUCwLTubpf6wNlDQaTa5X1DLCa6Vo3ZXFpDHSMkWMKWv6V+y6LbFxXM++uDurGK77Q5ezQ
9yhrN167bly/qMLfQj9IVtbQHWTNyTihebBM5hyxwYC4MCn7emN2qGllYZv7gNYW1nEirPPWt94R
+oLRspPNTKedTm344dx3BSIishWSj3uaHZQej7r65t0h6jDijc3jLo8HEoVkmf5U9lLRCrtkBddz
QOc0nJGG/30zSC4eC7EYEAre03WXsreYxXEwaGK0FqFT1qS/DZ+XE7Eux5pOMVFzHQEqbfo2FRsm
mueFOSXl3k5M+92iebAoKBv2cyFpVA/4tsdcfpMUwrjuLnn1LACaVVOVh1hqDAECiuQ8uO0hJDDi
RkvmpxGAkQ9CCM5SwAFOe3NXVhl2uJbHT+0PotpQEQoCceifhAeChujeuvjsaEijZnTrNd0X772F
odUErtql0mDUwxsYuoqOzuPBsuGflnlDZRdcK484l3yCX44YEtG3oKtVsAXng7WzZ7EtQeOgXqCd
yKZ2C8s7imL2fgeBsmFzKqK6C5hwLtlBac/vL22TPOjGbY+6CoddWPCOH9omek99zqm64FjTeScE
TieiFOKvNCGZWxB4SF8Psl6KXD+pdbNrZtteaBfR3kix1MQtmZT3C4rKUUEZIa/bIIDb7IGWKoHq
01LQRz3UZpUPI7DR2Z+gGp2FGjiPjorMmdJgzc8NJ72RwcAENGKLS6bsTzjxtp8nctmkEY4YvMkH
IbRxr32cdbVHWkoXI8voIig687Xhd2m0Gi8NJS2/6p0LKjz3tr70ir6oRT48OLFXgUR2l6GiQDyG
bC9NhkOWB/NTNboEHgbOtFH5BBhqBqeGbuWFlIINMRorQ/nTW5F26anwW/B/UpK7q9Nno1aAinxA
iiWSKvD4f3Ca5DfQBPUOE0jEoMTNb4FPzESSW4fcGe4ZBEUB3MTs1oC5iXm4XyOdBvo31v68ySlL
TxhGgQ8pFCEBHcpdkgzljUk0TMXuY+YdPWCg3YrBSF5Kb9g25P4+6bGsT6Vnyk03p86TCtQ/WG5F
CsuJxLGfUacYIt5/M6fcU9tp//nxiwEJLMsMK0mCHnVDlFl5A0waZTN6qwj1ZCWIIYF4I7bSJ3cC
uPZTcO46q7nVZZBhDkuPGW+zbJraW9u7+oxe95fvWiszDD8S7K2noaTN4AEIpYB5MsUsbxIOeJVL
8y6eyZb2/VODa8/rYWRf7xEqQjI0h8VY6HnVDYp6rULbkd4XcIRv/ioMAn8dM9i/GWlIZqOVg24t
kvpGMt5XIPFC9LRvA1m+lnMp3x2lfs+95Z+6lCS3LtPGOWcYCQabpKZguoSxIa+adwgTAx8p7s13
BDPyISLhmq2hRJNxylqABOlgjLcInyK7CscLBJ0OrRtvuhKy5T6jodpor+//wkj+n5Ag/yfex7/Q
P6416uLyXxkgD67HfwJCTunvru7rP8N/fdS/cET+/wCH+OH/jRuygcb97//2/d/+/d/a8efA6v+z
+BeMyP27/1JELOt/ODQxbGLWbNvzAo+v/KWIeP+D+sy2wsCzXVd4ZgippKq7Ifmf/935X+ydSXLl
yLZdpyJTW0ihcIcDjd/QrQvWDJYdGIOMQF3XmIFGo0H8iWnhZtp/JCN/0FLqqKF8ZnyMihcXF3Ac
P2fvtf9gosiG0rVN3TFc3YU8U+ft/Eea8YdQumW7riURHijAH/8EI2I4AEmKPBn9PNu//dt/VRY/
hF0MnVnc/i4HyfEVry83YebX//Zfjf9Wgpd3FfMg0q7O0hodG95aoiyt7KbupDjrMlpqB8/J6YB0
3awUPosao3iSzXCAZX/bogXYdX4AItMtDionbKELMG9VV3VOLDQj9H4xMsBD6BWQwRDzOCpBHG3r
hlC0CRleTOahZ8TuWtY+TFSR78ss+RkwATnEZDAhSSZxemiRZBBQuzGcSKKR37pgWa40JNtJYqoN
66HBkDpztrYg7mmedgkUaYQsx9vEG+JVZ6tLx/Ksm4HZI+oLa9gg1TLWVQqetMrJNWEOb+f7QMMi
N+eO5DbmVaMGbldY2TacxrXfQIbMDIY9owEIz6wpXYjOPRYV2fTg5+8mAkcA5PvMv1nb0d6gcKVV
zR57P7PykvSH1mckCrfqphvsy6ykAiDwxeR8tQ+a3qKnt3hY5aiRaISwB2ljEyL+XMKmY0tcq5Ff
T5O6L0QXbAsacPsxIbreYoK/1mpwEsImpHcQDf2Z9sG0cTkq/s3RjLxlAG1qhyDd3wmlnfckcDYd
ocgkQ7HV5Ok1/zSKfZs1b+vJKV0CeZLHJjRxp6fgkqO4jBkwEfYT+f49mLziYYgGPhsTqjsq4W1x
w+dY4xYyuXTin11vXQi3ZIvS6yD4bDDzp/Ok2d53XcPRZ8KqtVN/YvxJ+y0VN1VsBo+iup5iV2xm
r/JaIJUmVPmiKGkJDIV17DAwUBBH6TLu/POC9N9MAkuf2gFDOeGQmXNN9mHlBs6uauVz7FDo9WVS
I7SO/VVpItpzHLLQMymcbTiaTA2KXh4zu4ankIgzJ6LSiMjGW6f4Y5E49t3SIRU+ssh7SYP+R5O6
9DRG/GM26H5uYYT9BgQFVaRATYd87zr3SCzNq3dLy9Wf9+J/ydr0Kg+ZAnLTzWirD7con5wlpbLn
/zdMfQYBvbtFkXiSPYlM/HS4oaqCbaM792EXOdc1RDKCNByIovSVMyiBFPUlzLcI9PXvD4P64Jfj
UEzxTcXBmJiN5kXu/XE4pF/nZGIt52zoWObfHWpUZPgMwfGBBD7av4aITAR8PMlg7qz7AYvD0LnZ
Ev7BshiGR1yJuCwS/XWcwu+RzHep9Ero2UR/Vyq8CTBIJXlEPCaEniS8ROXOpOuiNMGuaYWdH9z5
S6Pj2eiH9BLdtrccAvHDt9tiYwcuhmcBmiBX90TcQ++2yJZuCA5PBAOw3s8rbKA9cbrzlwQzANUl
jCQVWEsmLR4tdbtDpWS4/GmZ1ofTdzXukK1Tp8chH190o7sNlERTKuP8YCVOdgjn7/71yx4O52FA
58bvZpjv0Xr9x19FRKFzqxbPgCz4g9M/t0yICbBfoz4k8gBi6EFX4WYubnZkh5WHdj7q03f/+qVp
NRsMiO7WWbpTAhFNovcAoORCLCFjeHgdEIoCJG806uqMEKp+zmmsrZgxBAlInR5vc729t9iDbIwY
SS4NdypfZ1w3SRYv096h2wbvn0yUAkUPCRNRUB5Ehw7CUOgi/vXLZLgQMXREpUgo79OsOIzzl9N3
roTYrg0Bk0yJij/r+ZLbXMWO4yyz0apxY5ELcPruX19igklMMDRYJKMfWVf2a8dpa7Z/fMmJSI+Y
4m2LSh1pcmKag2KxTHP70ZOkMrpF1h5albo6ujJXrXtCiDIMsmt6IjADbbwYwM6hqBJjGgAjZZiO
g804ZPQJV4ykTEbBj7mvi30aN2yqC2ZSXgiqesw864Bc7PTbsoqnA5GBRE0Z45mgJb0g9E8BmFL6
CtzVeIS1x8UH6QehMNaezAzFgWDWx5AECwgo8c+qSs5O76iYT4Os3J6ydn6HG3bLHa9poKbKWIHZ
AxxHhRDO9C1jS4eCTzPvsoMzETS6wFtBG9mWxR7/6ZYYUiroquXC6jQGnXZw0ZhPhe+dtfP1DhqR
i/v07TBfU25VgnnHDbWwkZmgjFHl4fQdyJkFV5QIfNLCYV8eUBjre818jvScHLtovpxPX/q6+eu7
RBqU8QJYp5hviX/9gQ8IhZmSlq36hHG8r4l7j+c+LC76qkYPa5NEVlLsWsjYfYtLQABxbrUyO3Tz
50RpzEd2+rWQA4SiXm3cgeeUL+SB6iTZeba3pR+CjW/OK8lDbw3N5u70L2YsSbwQQZzu6gRYN9Rr
3zQQLVo/ALOwgXd5grlucQE4UMP37EzVA+O3BZOEjRPcp/0tGUR3Jj2HY9LcxK35MmEtnxyFdy6y
vzk5t4xEytNHWcA8aKIDOo9duzHZtSWkkzFTaCOhavvoOxbR+CJp3a8Edhb6rt8DIhLXZJlgTJqY
0seUA7sU1yY6vXotUUMu+p5qwAhRI8iIuajh023tadgu/NHxGAk66JJXqRObc5rKhR9qtx4e3FUu
aBHpTGxSUk9SNL2OtHklkAPkykx3Xuug5pheMwQLcR1C/CJtyw2FuWLaxuoBFF212WUapd66t6d9
3yEzKm67igXVsZP2Br1ZurB8VnbNIg5AxtpTO7gkbTEitwpnBX0lW8z7/2NhQxZHlEsbfn5QUukk
hquubXKeWYVGXKAHZPu7yagZhjfE0WH5O7QMoHACUo/UbVRsNT9BCNQRRJWhDthkKaEOsYF211sM
UxXy5zZufac6o/2+pW0kj4HeYWgIxYUeVmdUfmNgnJsT5AoQmCZBL6m4qp7N2qXwUeaIcxFYvFRa
8dRXeMsiTPGpKK8NQVHDc+a1N6GoJKWprYJRDEd32psSYvEwaXdEqXWbqcrfTofLWzMYGqhNnAVP
Thi5HIm9MiYz3+MqucsoENbj1EL3cLORIS0dnKrMZo9AE+39ZmeIwsEPCUqtabVppQziwntBWptf
g2hONejsbiGPGjUYTp90xwD6yUszde6n8TNYhnRd4ipedbnMVphF7Ee6UmMNFCILLuq24FEXEHvI
OCsGYJXydvJu2Nb6cCB8Mz7LUvfWDIm/AU0EpMdPE6gClnvgZtHgCK8b0Bors0mjhWNo4YP9CBF2
m1ZefhTkUK6bgPyNLssYZtj9zHO2CfiozOPpXJ1+S0+ghtZd81MEL7Zlch35jcKMQILuEB0L7DD0
DJY+g5pj5AftCv1Je6iS4FoG/S5x+3wrmR9Quxlq5w5Gvu549htcn1U6PBjItwbrQSq6EX77gAlN
HWqqDGjEtFcA/uaWPPYxZVyNnim0ruGlYH1yg8Mw/6YjUvNQtMGaRKV+FcuK686pvp3qvnDOwSp1
Aj9LjY/MrpwHh8M5D6pnw9/BfpA76SbTLvbLV4nJyMiDqyY4tFNjcNqrK6zEiLf88q6QKC3CyMYR
bvbE09m30DbCVTU8qKCH2+GPbIraO2JXYTM6AE5Ebj0J9DK7cWQLUHf2uU7PbpjEuRyKcjeyf1wo
1KoMt3IMa0O1VkgfFh7dLhjKtKd3zMjByrq69U1FxxyF6dpPMD8wJV85lSQnGwk+dsrgO+IZf4Nt
KNv3DH4T0seuQj3dBuUA8cuASpYU9s9cMjrUAkJ7ZBmjl67dJSJme6G9uSzLQFV6upoO+SttdUB8
9SOp67MaEUjpV+vfV6Lmx0LU0dWM5DR03ZSs7aC8PoFZY2sQU1G+AeVhLmz8lIM2bER4HtS6PHbd
VVg4LQqP8CKcUXy5yn/qOYPLNnjpQRf1NOEXtFJAKob6YxQS1B5b+a4MqBHKilQmjXnQSmP7cTrq
f9RJ+b9pknzotvxnLZn/BzspYEn/+3vA6wcA6/+YflTfX/79f71FL9l7Div/6M/+idT/sJRLm8I0
ha27luJP/uyfCPGHwhloqHko7IjTn/zVPxHGH7qtTCa/rkNzg37Jf/RPLOcPxxL0OxzdMk3T/mft
E+szIlhKAtsxwTlSwoXkCD9uica2Gqg+OpJ64oKeXuhsLGu8EiXKVUQNzqbKMfSiEGuWue55OKn6
oyUjRttlsR97317BCEpWiT6QDa/B2IzIRsF+auXEemmiuCnLtFtnpdo11HOrZOTCbgnWJsz6So/L
8MCTzl/0tjyYPlPcd5/E3+07PwFmaVfNgm3Gd0owIDbNTxxiRl5aXOVGSPKZelLlCDAQ67KrLhrH
fjFFe+s60b2XA4E3K/UKq/XMwj9jW+2TO7k/fn8wFp/zh00wH5nLNYA9W7cdl7y8j2c60plYuzGS
F62MHnNVP9VOfo2e/KxuIUdEYpfY7tbE6rKuB3g/yOuXedSd25n904+ZawSK1oPFkBJ8AXsQoFuI
9nFAg8/ErIr2s3GJhGMcFjpvRuAwT3JoiduMtMUKj30MFIRuCKpVgRuwudYmh1o41La9nTz8/q3O
p/X9dl+aOhc071XnvZq/dORSDKS65viwXTvpsc8hxEvo9zbRres0bGY5n2fhDvvi0/7l/M6v6kru
JMHeAKTwp/M7JhHVRqava8O5jgL0pJGdbsaprJa/f3ufQN70DrhfDNtm+VaOTQj2xxcCvWOGUjY6
zoNup3Vpue41VP6dgcjVNwhecgZv/Y9fUnKv67wadF/e4ceXxEAuGwPwyrqcovqo4Z3Ab6iu3RTu
CqnU/XaIVP7F+TQ+LQ3z+5T0SqVA2OFyUufG67uujVFYGCP7elgzjJNEMhxy08Znmh37IkFyO1zO
4xbfwNCTt5h4f/+O/+Yasi2SoHnLjsWZ/rQuqcT3ot7LhrXOmG5B62U3QqSKcHsvosi6y23t2lfZ
5p+/qHB1lkQhDIMUnI/vGMEjcBw7GtcocYgIwMbFm+36VdaJp6GrInrMZIL8/jUNkx/66W6xuVwV
/GuTcz3zvt+fZtcbGwv6Gc4QUT6zEb+ofPOCjSA7aHJWV3Xav6LgOXNgC66CRWdr5G0yQvn9UfzN
zaN0W3d4TvHE4f75eBAFmTeqtsmuscJhl6EkBHXM9YX65fevM5/BT29W8UL4gAzFAEB8+lgds4n0
aZybInOUIFw/mldQeaCHqeuCsC0jMml0vvz+RaX45RwL/rOkYbIwWBYX1se350OqGAPBEBFtY0v+
THDtI+06xsZlY5PrZEhJuq6h9kYQX8ZD9sYVGWBUCUqAt813Lb3mjA8rH930dsiiXeh6d2nFhrT3
rXXaZW+NljDRD0BvxNPe0etd12pnTO8UqHsLyoTGOPSla62rWgbEaQzuGxPKKy8iGSPWGJl+64Ps
tTLiJ7SfD7kxPfYI+YcovnQkgSzxN7+U/UKlEDkt8jCaDn5lPOfQkc2hKojBSWK8KHxAQgWbDGFF
VA8/83A2SOTplWRn78SvAc9dIDlL1wkfTS25dEmeLwfvouirXe8y5Ex3bgLCstdvlIF2Sx8PTWnu
8qFbaCClSokxI5wu9AmcET9jOZn1bWU1i9DTd6IcN0lw1jqI20ywGlhFReWWBKtX54VIjyhtxoi9
Fcwx9jvBykQvh/Ov8qlyy+/CaemmDNq3scH6iwj3aigD5y3oges5ulMdOYfENRtHswyNY+DhiSH4
xd0nXkegW3EX9mV7ljnJNQL8/IjjYgkNDg4DYR5bQXOSD6ENz0qdyBr2UT9p7c/ug12qFc99jTOj
oTxY4q/f50xtEIzfe4IHq+z9Hoo42znXqs/5MH/GbF3h1aZL5TLNN4BuWR7WGpZFnGAWymwvNcg+
HyfrWGkr2Eikn4he4r8VqEbPgwnQNH1tNLW2dxf3iBCmetXoOAR6XbsVjdmf5R6BqV2QwREvLESh
uneQhfbIjGsr4eAddEF/mtHa1gNGyo4QaGowY0RCOQdQVt7OR3vrBzmKffuGwet4pkEc3ZkkroZU
Ygspu/ZqGtw9b9nC+an36zIZcNpO4QN8s0dUnNdxaa71YQi3bUC81cBAq44YH+fxTeEi3DXvcG41
qA6bnRm8+cTwLC1X99YgZ57EJEbYDxZ4eZxpTFIS/RiA/pX1RdfmzipzLZTPnf2zZKc96j45sMMQ
vRYkELVOSdZe4HaXxBe5uuntRNheaCq6b7UOsoMraUawlwX3ougmAjbPwoKuxPgmWvc+rkZjBzsU
sh5wEVhofMLWNgmJSatRwS1qRGa7lhPVqK4/mECFF54lifXTjRe3AVOi5wg4WN4vB6YhkUVrCp4C
mptFFdhyW4L23OCnQP6XB+iGaxxMOXksi1YH9ki/HXT8mGLZ47KjNT6uGeQTvACCztLH89A0gE+H
w1NWmDfeLPstI9DBHmPZle52c9eEiSVVB/VayjWKiG8X2qI9FKggNyPci9gx7GPmxVdj0YltpxMT
h4Pa4sotsjNDzg6GqWE+39DjclH9EtDzVORLqsw9HspHvab1VuWVudVEReJfs8S7NuN6dVrvk7lt
znucsoeuw5QkSw80Tv1s9L1cDwZ+m9oMgCZFZEwO3B8rGeDwRfkMbNB5c4f8JcNMn45oTgUdoQjR
f5v4TxcOoSv0S7TzyW+Q0Uvo0AkCYFD+r4EWHLGE+8QIMqRtNLj/ZnPREteAPxUsbNziwfCGnyYJ
L+uuljeJzcjI1I5+w7KsNxghwiirl7lGNmbk51tbp3vbFACbddNdyk57BnEE2x73oBmRBNXH+M9l
hWiHPM1RPA5pcj5mc8DiYxYUZBJ5yl7kBvpcbXzEUjWbVWeF4CxsHsPLpkbcgnptXHYMHZe+WSCn
GfBkF/Mczii/Z0P0s6uL6AqK2NGc6ufgGSchov8Lrrtu4cbFtyaiYziww3JhPJbVmvDGcavb1Vbl
vb/MBo5qjscBaJR65z6r1o2d6tnGZ83HF4w5Wi8GOjgMWqoCiqIQ2T4OM0W3krgbW6ezE4y0qs0S
X6e0iFTCIUPaIByCyzGQDHa9iSkjXoxyGsCgSCCrIdlNcUxHvB0n7cY1NW0XgQny24JwcJKOjubI
Bm3UUWbVwYYeOLdMla+UCImJe8jKAFNTYfjr1nSTXTT0RN7pI51giyGij3TbMR48wymXGsvdQiX6
tFRVhc3UVD9aN4WPn92NNZ0hdCnBOqyQZpF88YxjhCsAzaiF6xMw7wouSLJmoSIrkM7XkT0xzY08
ExhRFs1rG9bng/mGl6q5gO6xMQv5irltArDRAfoH2RU2Js7u6aaJigdMf9j1glvMJW9FNKBe1xJS
GG8h7mfriRbxsh5R+TewF52g+zYGKWHliXpADzOh77ePmN9eynGCFBrnD1UWE61O+3EpEbnsS6jI
RoiSxVRwnazbsAmGswEzFQHR7JGBS4wbVbB+d6Bfl3h9G/Sml0HN3/ZF/Sxq92g09Z1lGAWXyapG
lHzbR/Z1l8XnJk5Hwor8t8LZaiP6tFLTbwBfPSngTXauokvhquRaejxly6ha20kyz6iws0UBzXa7
7g9lE/8MVbcTVn1kl/E9hhw5naVaqi/bMPpuu2V/sHwXLwqKRacrYbvgCuj08UfQgxZpW4eSSKLz
yzAvaBAJd7+v0qxfSn6J84+6W5jzdkN93le5yg1ZOYKGh0+bb9vYvSYSigZ154qV7+HtidsuPVQV
9cWg+ehsC+qgsqqRbiUjUYf6S56xC0q45haSZ2+UdM2uKdoR5BM5w56enTmaR95X/Ti1WY3yI/ie
AmxwveKGueGKBlpyEY3jD4b18aHNPNya6mVqU5Ji0KPM2v0BjFm5Z4KtXZSPp7f//7tr38aCoKLX
vM0aeEk//DD/0ChT7NP/8/bav//PaqT3jlTpfXNt/jd/dtcEcUWWsOE/uNKZm2hcVH921yz7D37F
ZsN0hYFSQtJC+6u7Zjh/6OzubId+3CkXiR/3lzrJMP+wJKWEzl9w6Mw51j8RJ5mft1W4XoRBI88Q
lknSkfNpQxkFLZ2QoCN/bZYUdbFvno1SXwQKAU6pLHXNICnlkQRPKuveEhr6iJjJgRvtsGQBpfE/
gOFKHJcsQcSTB26/pcBL3jKSIE7CrfdwE+6SWd9hppj6rDS/klm9fnfKr/7cnr3Xb3xqVyuLt8G+
yRW2xfYQOManXVvFHAksAQNK6cXjJfC9RWlvzHkyJGaAN8oNlEfEADIu0bdxTcRKVBbbKsEISW1E
nRnKdtG7d0L2+b4tfWeRjErt3fLtNNMQ9vyQzCMS53HYfaH6MPici/dbzvngOZU0SxWKEFPOe8N3
bQy3cQYX4B9yXuIYLxTk303kRs+neZ6Ij5FAOpBZGssI4pENRNSX07ynS+1dRBV7/P25tD5vRTkc
+v+6oLPB/xDCfTwcaEQ281Im9yeZy5AVOx5K40x3eFVRs3dw0Oytod2WxLvbwEquk0jujNTmSwkb
pNEYeKr6dhz1YR77XfQSY/dpGuA5wmVyS7JoP7YdwAkGlsUQInvX53kAbNs1w+mpzS/CMdUPPvmZ
ndTcY2PLLy6YOSTs8zl3uPMQ+SmXuaH4dN3DKsRCG8M4VulUHomyeC7wYS3B8/ycdHZEbYLepXKn
Yxjk1qJTzY0ciHAvhs68oYbAsz2rgnq/Bk1Zfv/9J/BLX2v+BFxCzJim2bSHP3eFKUJAKRJmuYAA
RTi8JuEhcKpOF0RMHbGInWJr18HedKPLdqZ+fHEAf3MJgCpgJsB8Gb+rMTcY312RWIYCz2RjiErB
Pgty31kxd14WUFTXxA+ay7xE5IU5D39nR8F9+nCJp1Frq02+6PsYn1rk862NeJLPSkpiw1iuPh5L
nhZF0+fBHJRmS0pT+tNZGS/bws7OkDfZTpPvo3SkqiAkFzkIYd9RlG9Ot/yAInHTj8FX5+fXOxaF
lmB/xOHYFm3zj8eENrg1UR0KNmsT2AflrEE0XQS29pLCHV34BcNQJ/SObSwgwGtNs4KfA+KC1Hgi
auTmi4/r9HofVxBFz5UlUCJq5ZDmwuXd54VQwjdzGMYLeMv9GjLMuhIlueZi6C8qYAXNJhccYBEQ
fNl4hPJw1otjUsIK5nZm0D/PaCuLrV3ncKFpHTySMInZypg9XipPbcYyEZvRyJ5LEiIGPKJBnGt7
a4SsbpXVoZ7qeElrKccuwQpqmri2JLVdOiAcR0Q3jBWSy4nU4KjBCjn3lXBxy+PAtqYUfcrxetSU
Fr2mZtQfgIMvFPFZ+WCJo1EX8FWR3Z0uPfrLBmqTOFxNZsbbcuyjZ9Q3Islf6AyuMartsjTSjyfF
QK/ThGrEUC3pRihIJ1qzMUvQqm4slqdFdAyqC13+nPISNUXIfEM6F8oaXzOjksc2w89VFwVboIh0
ztjeN6DGgXQZJLaP9CMolrcluQNhkGQ31ZAyqpXtnDyCJimOnFeyTkL2X5xSC04KOexLG+3kSoJq
WY4WQpCqYSIcgPO4tvAZb3qxsTvF86opeQzVTLGjTBxjlPs7IhKeVe5am0Z62jLJwKGl9v0XF9Lf
XdcuLUiKAYAL7unR8O46CiEwmGzq/noS9VV9pnkmW8LEptzF+wmHjClar0g01reYrpAgx+j+4Flf
d1Zx+cXR/LpGK7TbrM26UsxN5KdVSJUOqpQOXqY99B7tBOeGj+BnlDJ9H6Y4Z1uG805xv+U1p3kM
MMrUmbdsvwHqEIizi7aZQNfgJvniwD7PHUxKDNp33GimRU/cmYuqd6fJ9XILDRKcxTpWZHkTDk+G
EyHwOkps23OfDchQmWunaz1sNnLM8v3vD2BeXj7d7ibrs8Pc1aWEPBUU716/0fTuz4LhpJ/wfKhm
1jRtYj9C8YDhTULEBVRUcdnNV+jvX/xvyhWeCzyZTGHOAoHPcnZQVOFYmyw2g8GIbKps2EW291OM
Lu6fzOhpxnrnLRHHK9joGIhKdU/7UY+67znRkl9UKwxKfz0ZFhMnrlcmFCZqhU8fRl4PGpvNv8qV
0LLpT82Ccciv35sgGTZm4CLXsDoDmViG4jX9PiEQO92VnWiKpYfg9STy1ZP4QoNrQieZh8ypIPb7
+izHJrjMc7chPk7u41ibdieltTWDMHtPE7vTz2q7zDvS28d0Jgr3LAYQd0SRR4Mn56EY0jhcFzCX
iA9003U7BvChxslenoRRDrLSrerj+5BFLyMU7spt9PTQpoQyBWW2rCh7104AfbgLAgeikmUv2Rz0
65Fq6gx0Kiq18VvqVuYTe/Gt0vXpeFqI7RablaclDGqdZCXskAFsTU/eb/Px0EZUNjkhN7GSABr9
8Lz23XP41CH81NBeEojlpEVwfTriuJYURKW/0zCnLwYMxCBOMAFm+oNJKXXtdaQT8fjedCUjiJbw
7CK3aMrMT5bJQ7dYMo+drcL3WMJ4fPg7gJn5Psa2vsB/ppPgBWF3fphrUMgJTNmR3JlWnXER6qQw
RnP7rgQMZXyj9kRHJGAw+pLuT5f2K1tl8drxLHSrc6UfVq5+MSSEQSNODJq7IcyXEqvhEoOkvzj9
0JNM3ZnF6Q1sJAOL4DIEXhOR5nqX8zI54jzMAgEdxQKJe2Vto71540ezWVJFZzmU6guvSe5z0FIr
ewA4Y7Fax+l0ntMV2WiZqy18Hjorw20H0ko6hdsJx6Y2ZJjFy9ZBoxQ90885mlBID5LH9yIoXBNa
TgZFBIIiD2q/XDPDuZuyGYTSv53q8dw25XrSfhQQfra9l2SgXjywxE50VoSGi8hKUwtI3+y3mvZe
VxX53tnsizWNiy8Wgl+rxFkcIpi1kM/BFmZev98tQ8ngISGrTQFbbtKXsk2BT2mUxTK1+ZwYKBiV
vYrsWWqGteNPQRDeAiC3njS+WpPZEX9eE5mfOYj3FRtZoT49LNzWbMmXCuxFhl7LzoKM7EowZti0
wxXUHnzCp/tufqbmha1WZtu+nMwV/wcnxXEVw1I27uqXzRy8KqeNGjbUp0+rMhue7+5EmRWtIqSs
RTrYq6nwxy3bN4BDaKQmTMy21lj/fIszPzqpT3mgz1v7T0VhOTVDVQ4TbuT5VQo3b9a4K4blaTNO
U2BP8A6somFyl13qTDvfk9CNAxylaNm9hmmao9jlgR7aVNkXw/NfZsoneZkjOUUuPTX6GR+vHUFC
et9OgpVkXiAypjvb0wfkx0GElwa8ZK8VVFIVd6BZHE61kB7EOEA5mb//yOYr4+PTlK4MfT0JWVSQ
Cf7pyrGCqIFKyKHkhCatBhfVv9/DO606kqNIlWKcOZ/A37/o32xr6AahztBtKeY+zlyKvbt5VGM1
lhvAc2jKMd5prkzOKfGLp0jQzRPSudGlejsZfwjDfgVgBvDJJuLGKr2LKIE1mffi6otjmk/6xzPh
ciLoLJ10Kpb76UMpYcYWA9HwMBafByuVh1C0a3zDIP2iblXhz9znoRnCu8azW4P+KXpQAFAOBLLO
FeBDIv4skqfnZfX3h/Y3TQk6rg41Bwowi07JpwYPTWpGWKkgymtA9BgNjGVIZDAMGLy2kpjny2Qd
ju08F3TPaUL5BGNwqwsErY0+lSsr7Gq0r9F3he9wnXsjcdGDgEBm+TyvdRxGGfugCUQSaHRT22bJ
rdO4IXNNhi9RQ8BnBM0oi5N0N6IEZlogCQ3Is68ui18rcN6ny384gBz8P58ui4BLje2iAzEDAxgC
5TeYuMncpJBHvcCOUXjY1uo2Neh09xbQR3lflbjVao+0mESoL+6Nvz3vVFV0Iuc2IY3Kj5cpDe1W
dFbPee+csy6YlffzzZB3qLin0NO2VWrck1FxhBLAc6mY9qgF22Ue8uw1gglBegAGK3acZDnXUj6A
611lBNt+yq1Vgq8i9xz9GJvNkRCmS8ujM0dkx6B0bZf78WOStN8brUfPP1vgWg/cC6aX/Iul8td6
ms6hTZ/j1GzB8vnxTdoMNVKXcfMCFLw82kp9ExlzrzAv1vDM8DGyF0ynqNszrvj2+wt7XoQ/3XKz
rBHTKP1eOsGfPu/cVZUXwSICyomq250vztM24vSaKg5hYwODYZiXfVnHf35pi4YpFxiCTzUrNT9r
iQhsZtcVQFTNzYbOweAtgRTrJHiEkOJ4jJ+224BesSvMWwlArejsS+O6iCQU1tkCNwbwBn01AS3T
yxenw8fTF5Pa/v4UmZ/rDJpQpmELlHpzX4wz9fHjMfAc1R4SL5ZKBBKhpepthR1ntm/I7TQO9Xkz
4w+ykZLtdFhjzz0SJsHRqy8LsyTWQI3LKhkuPboPl0RH3xZqbLalA4u/M/xtvKIR9lV5hGnv8z7R
MqTLLh6hrGPzqPvcJqpHDT5Zxcw/ME2crfV5DOr5WHkZIyrRaRurClYNTsvNeB+3GjG7kQRWgv4b
W0NZ8ag2J8dYFiKLNgY0+iXPh3FFyOm33CwB0LmI7Bg+3wqjOorWdlZKR8Ew1+jkIcSLOrXWlYdO
35u2nWB+X3hEkjpafHTlm0eoFdlmwY+y4lniWsXMCLhrOwFZVapv5PpkCTXx6AwEObI9qIfhztDo
9QVV8NPvBx/nw400i20Q9U80d85HzbcAZSFTkklUn6c+7O6629ddKfeVRTaKWT+gIxNnQ6vsMzh9
I0p/eigTzht+FjqZtm+efFYMYYChRn2A0dnZdDIebse+eNFHpCKQHfvbrsN4jPgOkW4ubmp6pDvZ
kFsBz8qJ/OJsTOCVOERzrnO7Zg4ZhuuSJYOsd/8yEsHwWmTWikhBwlttJa5aymPCd9QNGUrV8tRf
jO1lCLHzwmDe7yOyWY8BQRKlW4GS0F5zcyyWuY9CX829miLOqiUsRpcQIQeNS1M0ay1qrausvDv5
SU51TS5zfozyb//sBsWBc73VctiFRtP+0NR4f7rrzShDfUtnF/7zcH76hwj18XeV+p2ZGymNaJQ1
ec51Mpn2HE/0lpeWQ0g1toSoSn82UQftAxxxP49z6B/Eu6b0zoTsMETomMITGGDMTdnppNqZNmox
9mDaUyS2HkjcajeTh8DfbkW4oqel70znTCoY3RK87eN8mFBqcOrmPsAnu6VIm38pworNYtz/WcbV
tdcsp1R224bIBIJbgAH5fceowLo9GZZxT4g1vDdz5cNOY+GBqeOEXXto+uac+5hRdveQFLid8gJq
TDV5F74wka9Or4UXVATeViUW0mLBTlS/dcn323cuaQTzTnKAz7iUrrmzSJ64Pq1gpxMOBSABP+zZ
6zHqtq6WDcdTawSb6IUcO3edRTxz42FGh88NTNAT+GIzdp2Fcur96A1HM5tQ/zQQe1GrBYZ1N6lr
Vml9N9CPBZTDRdS3/gJFSLphszURtWgMR2OYNmUU0EWYv5RGi24x1rVtMpcoVd06mxwzL9vUJtiE
PjjjMcQ06IDJ3dS9Fq9TzbyIWKaxB+mQCxEzUQGS9hT9b/bOazlyJNuyX4RrDg28RiC0YFCT+QIj
k0wADq3F188Csu50VXdZl837mJWlVZDBkAD8+Dl7r13AO3UReJXk5GIkUqlQxlpvD4P2KdwyWimu
ar4ETOqCYlhPfQslrHNPQQC8fNBrUJxRek7K+KcBOcmgd3MlPP3dsqGYJ6N/77p0UCJxQzSmewOq
gkhXsRLheM4Ai2zUSb9bqlGySypU3g6bjAae+3IPqTvvUaIbXLNmMoHgKHID/VkTdOMYY0DA1Kzx
EJjdjPhQqmtecnyz7681MnZaM/kKprlWC6i8ciunf6Zlp8lNd2bhFfO2W8+6Yl0rtbFBrQ6zwzFQ
CtbpNgHJdI5kvgHyg+GBrKqpd7e6lb1l8LV3zVR+JH6Gtd0YIPTS4ZmAFdPKDbY8zE/Q+NBUp26l
K7aFhCRozyLJfgLUbjaTqPPf78ZSQudECDOQ0UbPV6KJp52gFbxbjpp2JAw269WdlmERU5W43uea
ecmDLoSVU68TYRs7lp/31AeJOjqQgOPCdbdAAXa+Yd18JzxEc1JbR7xXHRhcXPLylxZiKFuuBYOR
rCcTlriqESkuwSY4FKXLr1wcwDvpoj7qORm8uJMvtl+VB72KiLlQesJVVQWpmUIiVUqg1ZZ0yRxI
9qRReRxncdXVGXf4KDMobOGlV5HNaAT2oXqs4blOEPaiBpYAKL7KuMtneKyek7DJnPBqJ5IU5DE9
WcOBzQLk1Tq0z85onDQ36m6KedcmTnzOxTDh0YBplY9JekXJ/PuWzER9C9HSeYMOackEGC+LvYhH
cstnqPOgkbbmW5AniorjiTkvI4HHXguitdGlLZuQhNBzK+7XmQkyEdHbtFGJsKINH7Oz/o5KNz5X
mHGhFEX5wZEo4Coz3WpROW39vpoORmkkO4Kxkl3U5tM6atkdlHEMepR5qxLpwa7LTZ9eDArKFObX
GT3oD/o26zwrosc+crm2yNRYV5q/cUTJKNxs8rM+0XdLx8Q9RdApifKKpZkcw5iKa5JxvS4kOIwo
OALFgdVvwGSQpQq4ODzKEdB6kaS5CbQnVVBKCbRFfj9e9OytW0yZI5fWoGdMM5VQD2o/AzDOdXye
PBzygI1CHraHUaomIMyx3aBh8yK9i9djoSowb52tLPJ9RzrOftnclmp8DgzZeyOuCyZBfYrQjEh7
3Rc3VeW0T0z/ZhDes+qSGrmQ7LqVWuBWw/evrZditYzyi+ii/ggjix7wgNqv6movwxi+kdl0L6Yo
9lDW0I5r4seATDDCUkCFkOOzHY2wfiQPB6YXuwz0AZ+T/txNiL1l0T6RKKatiT/NDq1dFOtAn2Iv
CsjRtCrWT+BKK9uk7Tw0hYqoStG2rW1+L9d+sgnitYoB/ZF0SBqr70zoiqY1IITxskHwx6uOxKjl
DKp9KHkjXTK+BV6VPC2PQDbqCsDGZ2Im3cb0G+eRzfzJrcVPUSvFE8Qp7RyqZnpr++1SDlSlqnLC
ifCoKB3Ln2Ke0DzxWp1wU81jnYjKlQCj+k5lAR6UdLN0QJbR//I6epvN1IBdsgouMGFylAx1fMgF
WrW6YUg197a7zjmaiUFcTZIrnLWps52vloW5Ybdg0qwe5nxe9GlGLUu2i5m5BYC5dFfVTuFbLon2
KizUXghQ9lGBuphQoH6V5FZInEVPT+qLhE309aYDeGqsPidVizeh77Yb4rWqVWohN4XId2akGO/V
OSBjOQgCNmeMP1VztbxOskKKvVk0/q6S7Q1va4Np2qAXPIBo0vTqak4P1WysXT5rbXYEE6iNaBXH
6qa0O9dr4HAtnfilmBjjAadkrSODpBZhrWCw50yH5Q4TYaTkyVacZvjGy8Gcfj9qUMiXoTVgQ8+T
67CFCU8Zeq3CbiCSQg/mEnVHi39YdbOjdKnDaMkwPiJFT09wEheKN0cvQLMwT8uatjB2mm46THm3
TXHUb/l6skMzYaW3jPFUgaXdO3RDlq+2lvUBCozlGRz43uQ0ytGs0YXhlyAKgrRalz0PgAjjYyBR
IjbH+orb4snNCCfwsyjY6YMOxlZA35RzVgSZVXk+5gfW8skLTcB0k/FHH33+KH1C56XBoAXVmFcj
L4Lo7CgvNhgwOy+/EgRuHtpQTKq6miC2mF7GPCQCdmQ1RtsSkqSHHJWmXEfxD5zHfDPUoToEXdZh
rGbX184EITCsP2Rtk5HdiW1EnuDyJ7Fm7sd4atbRMox2uUQneoS4yAzrvY4T6bhUXewY8WAXtr2l
Av4kypSpdBGouwhB/K2LJ7aSbDiXR1SdJj1ldnDg9TcXf4yVlQDAv9OsmJ1RKCH3pHq1QyQAIWdG
HznY2A7yMPWUPSIbBxwTjDnGoM7uG+l7ZDG5WhRejVA/9WHXXiIdMb9LA79S79i4xBdZwMCxO//s
zE2XZZ4w9AaadroxEFjDZL0ciiXoUzKuBopsWaGEUkIyO2KY+vEer352DeEsM2oodx1m5KPANkDF
ACMP4roxuOnRlgEjOgZjcmjGlV1qPUr2vKPMBIU3miT6OGPw2pfykfaLeTCiwf6jzFPaoN/HIdHg
jn1eBDhhS+C1O9V34tlnA+fnSXWczLLbUd1AMYwTSkWp7UvfNyg4qnmtK5NDVncPXdHl186o3yxY
Z/MW6SEtB2CyhSyuqUskj2i9jCXhumy9J3/o13bEGLtSyfnAO5+us84+QEfoj6bvn5c1iE0FnJwk
3fVlaa0KlREpnmbTW6a0hTpVJyWs9mPWvRWN42z9EsaUTXTuLuqJ8bPwEf8+cbsGhb+BnJECFG5I
7pfbmhhSvE6WScRhFzLFb7YMSJptqj3lA12iXJaJp9h1d7Mbil1z+MlJ0m2XF0+YVXhgDrUcKvFg
HNlDw0xiprhfrgyMUOlsjhUpc7TW1iE2sqJT87WstVvXMNqca88ib+FBzZzHwaLbgezhc8Cx8BQU
7iUgdzBMZHabQhOFP7eGOrAvZRmzvivaBlSZtV3qRNUhzw3/gnUyrfhYggI6dZG7RVVDwGGDS2/g
Yrz2qdo3y0t3cMYcwp74jLTJfK+RSoqEulde0p63oEnCQso03satuFGeJ8feVszjOLoXX4nzaxzr
V2AIxZEaoFNLQp7M6i5PSu4XBYc27bonDZzMuoMZJH649VACe2L3uCztBTXpupnq39o0QqERsZD0
oNb3y5C1y9v7guMLYAZp7fOFITCJ1zA1UpaXvXZNr/gSJdg55g25tOq3HgRCHqvdZrn7siYFFfVX
2icVdpU4gGbOoctE9mFpe9JZ+eOCVE/pXa+MP9lcZRSDXM0BQoOP0gjGDNdWTV9SSdp4XWpQROdW
EWXrDp+TuV2eirOrZstex1u1k8o2d6IC14U8aol1FpJsqD73Q5ib4c+YK5/X1yEpb1ZRb4FiWZtl
p5t3vFBCN95rYT7QnFOvy6dAbsB3Cwb/4DAkW8XCR+eRsrkQnAmMMbX3vCnfaC1GB9IEzjB37Us0
qZiPXKYw9pQVHjE3oHugJLVj4FyykKFzFjwEbFvXrkZQYkCdOVmWfqtiLtVmRHwodrJ1RNr8Zr4e
XuoSx+MAJdGqTYQPQEmWT2Cc5YqkGjAOfzaq+nm0USaZRJgnUHqDH6aTu3ufgrjSsmTNZiPYsUWn
65mrCulT5K/35Ux+iTsTuosyrEI53qC+myTqtNG+iFuCQIyeHIMGPYDoJJPR3lyjF5FPcqzuJiOM
TllH8Ew1xndJI3yosUDRuwaXlBtY16wq1xgPphU5BMQMdZEkQKCCSVx8wFEg9RYN7BlZCkMFNdWP
E9w4gg20k0optSUi4yG323LvFEm3LfuaTI1M2VkkLdOTaO33eCSutyKVwRoQFpVaWOxTFeKYJeSx
IflyHZvTmxaxa3aUwNkrgm9C6JS2WiD7I/u395LchvtgSHaGqb0uODAYRBEX1wo7VoXPLiWadyl1
KCWb1NiydS1/1xC5ovdnWTu0IlWKot+lHsLtlSiNDwow4HK2Ph1bAO3KkEIZptHwREkm3Cb1groJ
7iPXTrdTZoOlEHWxd400ONn0KY7CpQ9f6ccibU2vGdVdCa2NYzy+IrVUL5aNNAn94lNqhMWTVAo4
WOXwYIyFfhNq6eVBIM9YDkR2yu1O0AGLxucYqUZVjeSqxuFDXdufnc1AJCwiuvflUxjXzbXPIY0O
Q3KuOYuxIG2o9LVNGPogQhy4qSRGB3zxlsg5+cNIxYeioWqwGcA6Ub0W6vhLqtGdUiakGGhIoFrt
NbbPE7qFCwzvY2pVKMaCzD+YzWjBayfbtCKzWAcEvCO1Y90q6U/Oq3xlI+xi+r/pXYVEpJxUHzty
LWbnsbMxKskuhdBYmzSYs9p/WjqvUmmGnL3bmOzasf82eZd8LUSCT+lPLcqgjRk6xjisZGyn7Rrq
dh6eskIJTrIktbIQ08sUdfPpgK9Sg7RbAd1K7OeCTSQOzI59v4uJK+G0XyUVF1Kj2OM13EtgM7Wp
GrfJwrCXVrp4arLw3lJrgPCHkNqfKzUL00qKdGMYNECSIjS2Yeq3G03zb7Jikmyy19kVbYJqwnKH
jYwOWkVSoZSYv6jYseI1OjPDECqQRR4aCLKKoNXOnGUe1aGsdYKIDk49dzdLYTNTTXNS35q3nG8M
2HBJZJ/CLlPm5Zvjl4JWRPTkymbaakPn8k0lF9xcJXlaBxvfHw5djfGN/1gpdbwx3FUdODrpZsaX
FBgkA8U+SjdzjuH8z3Kz15weKxSAumHkeJyg1uhTKh7QxWyE0+l3yy2JjXQfN/soqv1LpXen0bmY
Dh+qqDqoQmxA2dJ0b33YsrO3s9yzUvxDJF9w0WxQWFSzMZM4TxTmqccIHvKYTp6WjFjveh/UY/2U
SnBjSUEIYB/jaGLJbUr+3Iw/teBdr+r7ilUymLeKYZO3O2xcu8qw2nXfu+Eq0XWsQaKBhACdLC3r
lDDt4qBa2gu12ZcifmDaqrZGQ8/ArOSqrbCNkdrIVdrqScec5NaoIZzZfvzcR9BxHBwwG78ZTo45
BZuMJtNajemYm/LB7isDASXjTtgy827woRMBBa5tKF5mFNdET0eAVll8J3pwCn62M9pAsuh068Fv
tAdVJUizFrWxl/nIdqE3cC4aA/5XjsLY7BpPBPrNrZtik8ZoS0Y8I5gHm1M7XPU4Ihm3yp4iG1aW
xKezleNX38looyM9LmMA0E0lvjoZvBaG/qpzocGpo7BgyrXUpxxoG55Tox0kETyHTB+zNcZBdJ7W
OHMlxTHRsFDbbbxFRVwdjJQYTGUQDlgC+eyKtLhE1H2Dq3s27l/qrwZ8mTDIJaSbGbFhSCTKp+mj
V4EgxgYyaeJm0AgJMryIKhrOBqAaQEy96MFQoPkC+ldS+E6Pgx/cJqjAW3qBuxTyn2+NF/TfL3h6
yL7NHdxqXALLAG5pbTCyUZy3iPe4bnKH0qOwGYzFZGFG41NTKgDEU+2xd9WfGJusba8nPIaTf2tK
mRMU4myj0dEOqe6eqlJieC5qL6nzF80IvnyJ3SCAakySvDkSA8/EOcyUK9BJB7ozJzIRzaDTcuc0
DE1DKZVzV1O/6zGuewnwebhn+4BZ8SUP1Z9O+ImkND6P08kK4/DGONXeF2pINrlLjyAQ7fFojbI6
WVMPF2GqZlzSe2u09sHMyYmKB39V9M6dkdM1m8yi25tT4jlqZ3iofD+JAvUvZdW9Kk/YjoN1H6vk
g7bMS2NnIPkj4atifJffuaK+BFMtds5YbvGYMUZyP4YRWXief5tmr+zbiI63oBG26qprRZPW69tG
R25lrgXrG0a+Efd5SmrhBHvVbH4IH41hFZZPScoWspSiWukip09XcCwUGXQq8OzbdBjX5KtsOitU
DqNrXvPCt0/U9+W9ZQz0XEOJHdzN2k3nKhCrMlW/tVgMT6Lp78L5VhSU+s2gQjk1JiUhe92+eu+1
9mjjySBAlcTg2mJ510zbY51qkfeSLSzSUt067i501eK5E0rg9U3MXE8S9AnyTyW/oOxZcztGeqX/
q1ZY4CqcXm7YPtOiPsC6Tw+xWWck42jGSyWA9PrWoGzHpFTui7LacVrrRxbbe7uvk32fhjrC7DJ8
6uq69tAhXVrru4AVsSpkZ93UKbFvjtZXlz5wdsuPYoHI29asam24FlR2rvkEzVcbbTSjkzGd0O/f
lHRQb2ADQAFPhbZVU6JoQ6NZgwKlJG+5BuuI6c4u2VGPRQD+PcGIWRuA/FAp4l1PAHkGafsIEy1Z
Q9x293GPD1NBYLTBSNGuff53ZwcEj2qewo7xYuShmLtAPyS8/l3hv9a+Wm4swoKRiY0crOLFmrQP
HaHYRVZ8KlkV1Sei2bIVEpH8oBd1dG1FI/Z5YTyzTndHWyXhrbHIvCG9CZ/vxNdF7/MzKC3JWu17
aVpr+yHXX2NHm07l1sHPflz+SWaGJppDD3lftTVrvKokftYX2+6tHTTIN2H1TKpiMp1r5l7z/0vk
v5t0rIoVSa3h2W3LemVMU7OxKJMJOCGHi1wuPPZg4YgdHk494s0gAWNQs8XxmpLjKCaWkxjUg1u1
XP8tCYshDmoSoXnqrsuI3KH5FPiNRde2PGhBqhyMs9Ehc3aYxzHmSqxDRw8Og7bzmN5FE83ESBfG
2jXii2jycqMPES7a5IHwSi+erB3GrE5JnxV8LZmM7vW01TzXKg/gSx/Uu1AjfivK6BYwGWcPl92P
sNi6CrqzH4RvZQvVrJRptEpiK/Fi3nBLU9ulzsw7EMRh/GS7CplF/o9R+gGtKTAHvYZl/BS7gfDC
JLdXUwsyIjbRDgTTRmpNuAYx2287GsqemPRraaAeMSxMxf0U96cmzRRAtFyNRvJ957FitCmooTNr
rtJTDQ9y8e7SbqcHxejGreVm0PQ7SwJa9PXy7LjS3o0tqkCgppuIfAQmU9h4QwPwW6JuG9B760xx
kJWQ0Yp7zKEQxxO1cvsBDc6gfPnl9O4i3rNQEG2ydhaRIlTN6nDcuk7BAt2F0YqwdDrJhv6j1cOA
WJHo0RXdTep6u/db/Wyn8NDwr/k70G0fcgjHFQToT3ZJ9R37180watihLTSSpel80mh7NkRB5yjO
KZAQXTGc1DzBcP1RDMkttI1hXdbb3pT2S1RyHHQPNCN9pAP+Uz9ECiENEBUbIubswRpWQm++jLg5
W7L5KRJLrFrGhrbSwv+vtVcSWn+Ixn/AVtatA0Vsq0ZuEOV7dmum83LI6uNDlYix8eZJgaoVCAhD
oHVRs0wo5BIwOGOW38RyaxJ3P2QNfkH+B+IlY3hBoUtFj9W9b9aKFh3APhwMmHqIfp1q07IrXpV6
d2gsktRp+tX1q1H1HzWNlHU+h6XIij2epm4T11wTJwJFNd9rQfDe4BADGuI851H0hITvIYGZkmfx
W1rA3WOb+x3ryZdNXWxZ97qSkdgxucpzbhenaSJJoLYt2inCawcNxAmozkhgYCY6VwKzPuq8nDCg
AzG5b0aWvNdWTI/FiO8iNM9T38iT6hKBO6a51zTYzPNU+RQzGiay7LPs4x8jaixEK4xh+NwgTbwr
afwamsmDSxGHkGMEdBi5kLKxYe3qjESGBYugaPZR8ekK1ozdVxVRB3RGxy9n9KIJy3kS33LffUzt
7quU1hfGbnJRGq7jQYpOklj71YjIkZKGy18w3Zfa2D8gDzb2AmjCbJoIadhBfFh1/dgcEDL0D+x7
1FtYkJGLvStlH0So+NBQNgx22j8sdwml9hMBfodbhx/5eRtfSzc6LY++/AjRfLdRByffTMtTRMI/
p7piXJbfunnKQquqP34/g0mwlZe3MMh/325DqMwE5t5+P7ob6/jU6UH/6+GzYa6kFdLKl5+p7LQe
aseTUWgdhnFAggTDAlc1zYO2vWm0kYah/ir1PqRLNuydjgvRQMHOhfhny3mX+tWOnO+vwHOzit6K
E3+7WPXVABOgA2hSqO7JyLIDWUFV079ptvicw1NKiegGkcH7FAX3We8SnkW4X27xrfs+vbVKka9l
o5xLnQ4u6Zbo4SOaWcRmoZ/t106V/4qV8jUNTcVTYPOvuym5s0PkN5ru7Au7nqkYww9gssqGC6Td
w1bSbCs+OVeHPuToTNEVjt/NHszhStAXnNM5YVJTL+rQhF7QPPhSG1ZjN27x4k18Fi/1tRSs3sNk
fxlEqSm5y9bJH9ad7r9IP0fraPgndDVAA/qzb8dUYh3aATPkSKKfwGxYZ5TYqnTdjY5AWHfO5xh+
TLIiYuuR/PJ0pWAMbJIcxUkFEBMFNvwTlWFyfSqdAdJGcYym7rW0Yw3frXUzGeR6Y4dPlEzv1Zws
EOaoNq3Q4hojSSotJvErsYK1Lwk0liulRh0RhsCD3RxOEVrOM8wU22uST1DJ7iqI2Sk1QFnIRTRg
ikpOHac7MPJId61J7o45CxEFymudInGlZdq3SFEDVMjf1lWbAlZISDeVFk4W7FXINwKCfMgfN/To
Qo2/7w331kd5uifSewflJGfg0LyDroD5ZbWXKQ9utUEqejWHgDuqdsw0cpAzZ00iO8txXXCt1Rta
oulo0qVIjrrjjvemHh/MklFsQFkTN+2Hz4agAKu3oi/IhEFtb+YUsdLKnKq+1zaxEeEBExOuEQWP
BcEP87LGNqvLPxHDSTAbttwUNkKr0VF2RRmw1uoNn2Og/Oi64FMqpUJStJw9QWzHxUCWZw4KxXDZ
8cRB+sAitFGU1kFHFDWrSjf9YwCeJJbuvcAozUWMbxvF+THI02HTV2W8cTOiVYTzmDQ63C8y+rAA
EmyRUD2PrM1KByydY7JYDQz2zFbsMjGhZSS51LLI2yRDuqPiD2MGNbJk/1itB2wRnXlP8PqbX+Cz
aM6UvWKVJ5a9jp3mmcwZ4dHC68r0p1C6aRNE6q7KkPk1br9OFMWrKzP3ikiuO5+GAzbIfh34zn0v
43BLg9XDtIJacXpSaBnKwqJMaV3w4hmFZUpHP2xHQrDUMNhGkYaGJ0EgaGqbBAyhm41HXUwCsmzz
PvEhlzGrStyGDJ0GjlzWDHzbM9Bi0MCkDLS8ElKstHCwkVwknFEyuJv6obzvwuHd76qMnDDANm6q
bpkDolvpJ5sqfZoZhA6NJ8Z306zegAm5CfXROGDNORVC4cpRxISZlXbzWbT2Kn6bfB30d+v+ct1z
XY5Ejmrc3VD4ZaUQbze5NPaG4MuwvaowD3SpEf+ZNrnI6BOIufJfFKz9fBfKwQ3txtOq/ioVOOdq
SYK8SNBEJAh+wbKxRArRgBBCAUr7qY5RlkgZ36Ix+XAAMK9xF2lgUVAa2Arb8Xwl4VxQ1+8NXa+8
VEAhzqPkrSyZEWMeREaQ3aP3ZuucsuZq5vDcVe0eW80vTQej1aXsGqqe7gSyCtXx0ip9h8r5ourK
N04tjdxZXlH53SAiiO+NQPoPIqU3mKfiHjzBhyqJ9Qls8Ee+3VD69Ka/7rRqX+DHZ+9prx0l4ZQQ
TXrODJrZc+6vUtnmSk0n2t2B8jnUp9FkVGumTf9O/qpIBm+iCnUU5cicd9PHk/xhJ/U31jTs0NLl
kphABCNp4moG7nUQRnZcbnU85wGDLnUsNaMfaeRmTEQbZsOOSyyCTnomm0iJv2XbXZ22IaYNehNz
IGvcpAbZQHlurQKRZ7ueUnE004OW9+5BSxwgx62gZEvyjV0xiaHbGewJ1aQXGGknGUWPUMevTSIO
+WSqq5J4FoZb5oOldx84Ug0W2+G+mVqvrqObHSBe09zM3ZJzRQjcjPJVVSxftKNq/LRstFiNVB+k
DhvHFWcYXaQopK1M7HkSMAGpcgTFg1Y/ZAlWL8kyMCbNc6SjtScc5oZfjNinYJelbA1paASwanhc
k73+Kg2nd99BKVsWHz2FSjYUDOmIP/QKxX9XkP2o8/BZGbdp/ksyOey5yq2FFbzqoUIbr6R/2D9W
jBAG6dIQwPy2jfXxiSJ500YCa1VR1Z7VaepeUVlh0LAXm7xRGFmnYMYM/NwrvfUcyPaPTmD5jw0h
XSttGqCGaY3/GIw2qckYmT17vonsLr5J4ewE3ctVXTKYGuZDKBNJd9JbAKZpoVnnUXVfVT2oH5d/
gHp8lb4SnLVJVI+yHfR9GPGZLr/U7Lp+rJLAYwRs3ZZ7hLXSAX3OGCHOjxEoVXeDv+Qtt6b5R5bP
gBIvGKGv880kqslyyUgYWx5t+Vlj9uwquvjy+68G4kotE9XtcnP5R1OfAyGShz/ugHcrbJ15wGql
oH6y/BQI6wPqUvnkIo9AlVE5O8Id7CclKN+0sUp/znfI+7p8UmtYfQECgn++g2qkf3oEN3U/uvkp
NIUk0b97ChQ8hpiKv7tDM1m/X8PyIv/mEf56h3+9yDYb+00zyHLN5aW4C63hNR+cks0VwaEJuiSk
o1r14tSdc8DroDIo4Ld8N0gWLCPedFNRvXTFLGt1pL9dfuu4QepxIoeHrDcpVh3iXDm4DqFRgVJv
26vRRSNZFQ7dEWusf+VqtgVwtVLsRvvOyXTOJ5TgKwRrhEIzoaPVtJKEBge0TYDojWn7pfby2ZRW
+REDisNmajVvVoZeKcDr/9yaMLUchDmPBfIcoiMUcSsNX26VMW+ug8mhaXWYznRhF1gTu+65CdXg
1LW0IRLF7p5VVKfnDGMatDR+66KYhhNH0utyk65scS11492tou658qfuzqzE/XJL2FK/DVF0ytOG
+UElmgM0NwIU7Ga4xjaDH7QTOANJnIWVMP9w+afANZum7bvK5uCFS2oI5d+0C/eQkgGJHq8q361h
Hmr0eXWjx2zcmO1/LT/nzSoevrvpkM93014FSsh3QV14aMoK4EDiFr//WB2n6jbkFKFtaktvCD0k
lO4D77rftELtr0UzpHvH92kvuLNwLtOe4w5mGkqTuhg8ZWoQHtcZwMo2ekuTKXmcSr/ypI1aa96G
+BqVVRAlm6Tj4jiafXqS37UmorUDnO4py+OtZgKEKEhMIX0DA0LKQwdoel0R77N8HB8GG6WsND3N
AmGd5EieUMBlnI35a6DpVA1+n2wsvKKqzeTKdwJ9F1TF+xT4vx2e/5/49A/EJyi3f7KoeB/Nx1+I
6tePNPqcubLfqHWacQ55W/7iN/BJM/8HojQIHfLesIRgAPlf4BNBdbYhDBOHl4bEEurS/wU+Kar1
P7Rf+R2GWgcEg81f/UF8UjSH3/E4DmKtmVZDVt3/0t5vv71EBPrBrg++8z9u/5mVNMMJ/uU4cqhW
2e7oukNjAf8Pa81f3TRKU9FVtdoftkmu6PQ0VAkqwq8/fR5/8xx/NVQtz8E7Ib/KgYtsaHO43p/N
jb5JYouRRh9OVhQMCVhqONADh+m6ccxims8hSPDMqv7Brba4AP/y3vQ5CRAzlyH44H8n8f3JVGnQ
N9YYt/4qg8Fr9FcreosocqP6Tc57R0SKfvEsVbkrrWxV9q43YuBLlR8kn+n5xTSOfYWSYdu0/4RQ
/qvFlM9D1w3hGNDe2UnrmsPh9efPg5iVKJCK9gtJNxloXPalCQMzKsJtIIjravXs+N+/gP/4kucn
dPFNQatDkrh8UH/6IIYQ8U7l6798p0B64Ay/HCE1JoL/SLD/zycyWSFMjkvwPLqm/tvRZEdwhzHV
B6vcjK9WTuIq/QPSap//+/vR/+OI0k3y2VzEPmCbdFX8mzW1mYqu1yX+ClX9pSbFuppTPobXiD02
wcPeFNg0LR0Uqsy3i+mjrHplhTN66+O+KsLupRNs4mplC0x0oyFeV2X7UvQfE2jDQjjs/5AmGKcm
azErUSKNu4bRY2W+E47qWeDLmXB64M3XWsKuvM6Vcz9Nh0ifaJO13n9/r3/zkeIIFkDj+I/94r99
pOzxXXa0jL1SzFRjksOShaqVF//PT2ML1XQcgN42ZLrFoPynQ2Re8RptFu5q9CJFKUAeX2zh/4Oh
9T/fDM9imTMuiUhcmD9/PfKtumhSn47daiyvgDa2Tvmud/3mv39imPF4mL+c+LOVHDA4OX3kf2KP
/uvTGHSNEkSG5crvgowS3kagUF39yHCina4Weu8ZvfC1q+/WvXWpXfrrJxdDDIO3uLMRFLihbxxU
QwmKbYrHKjmlCvXzmct12WMhRnDbieZRLSdmbRsi2ip3fMxKVRCZubeSSkqbQUrnl/7P2ipGvz82
LmkvH40V5S1C6dyK0VmNRMM0pPBmF9QYNrFaVEUUC3aJskTB/TxuItWZaTIO+VPnVtEzf+f7uNK3
WaiJV4KH1eIIXNOAR1LUwdfQtDDWYjVS5X1CtPFjARUciRXZGPkj0LY5SBuHMMBgg2dlQhMy0HTD
gsa7qiXKqQQXDpYJPF20HQnoig+xhVo+XDkj8lSSMU2DCCLhh6lnS2UkliHIBErvUvS4eOFItTBg
hnba82aqbhv0CvuOZlBR9ZupYCaE9LCz9npm9fy/ydxY4u6Sdbk1pI7nGp2qXxGqZJT6i07UDJ1K
043sFw0tJ17Oicko2gWThL196dj0fxhQRjK1h++gJoQP0yxBRkjd7LAZklNpogseoen+H+rOZDlu
JduyX4Q0OACHA9PoEIxgT0qiOIGRlxL6vsfXvwVlWpUY5GNYmtWkJmnK1M0baB1+ztl77W8jOPOR
6DAq1sfOAknBFjuI832LBKm7bpEOj9/aIlj0fTJ3XynFcp+ApUhDNMSC6vyuVbXM0pJOuGs0z53a
DaUs1aUWYr0/ZDyH2p2tD076qqKoXgahY95oL00W+NUjciqh/iHPs/o119YSxoiHDWfG3Iw2nRFE
uDRQnCLNFJEXDYAjusAaOdF7rS4CsrciTYb0YSNAIlvEGKK9RwRFq7ASZRt+1+e61Xb80a8PPu2w
Fd+BstwHhD5wa2yX8OhuJTsks5iLMiegyY2YNHwUY55jYgQjpd1Xgjt4wOeQ1JsoSegl1obs3F85
lMHuuyVQByCwj8CfM/tpJjo/Cai6EpRxn7bGI1QxTV70ZmMS71ZmriL5SbZG8Q9Z49GYbpA3183L
1OhZ4yVqGqYHETQDSfByltFDD6p0vOB5cYjYikyqFsYRudnXu9IaKvvJHVrf2efUasXLzEtbrNlN
C/9tzHtCMLHu1GROw59ksvjUtHFjHirfxZu8zuE4RN8cfQiMC51dBlTpNORRJw1exuCtgWPba+Hi
xsvW8xgEoIAG2wbnF0lEhlqFhfOHEprBSKsiPMLYu0EJD8wPIp8NOMIBukpD/FLISfvZI8aw0T9G
Bfnr9cCroidk/0FpBjrA+9UwO2ujCrWy7IXN+AEJPYm1gd4+RjZm7tVUOOKO+MPS5r0ktZZ+TKa7
xZ1JTgYp6wz67bVe1rm9030SSa4cyW8BWytMbHaFH9jlThdahmhS6qUeHbrIotbqabk78IgHnQ1O
CBJTrNFJ09cJpEbaL6F8eb8NEpUE3hwuSOgxFhiQpKTqnSFWQ6Xxk2gJclRO/4gwX2TbbE4bZ4+a
K1OejnsIIn7u6HetGOxoOw2alV3lZN6DnrZoG942bahjMMiJlTVkRe0yzmYEK1iziquqjBz3YOFr
Kjb56CLYboQ93hMBwETd9oE/b217mX6A3n0m5tKpjjr1Gp4qCEIrAYUt9LJ+0dRNehHhbu50pjAR
GmOvV4MU26Cuo1cEzYl+FyIrmn7MWouIuqnTpjqG/aznN9RnUEsHaGJ0x2Q9CtD0Jvo+goHYuSnT
IzbQZEfRuKOiSKSt/1INBH0CjImM/tIvwlHHv2GU/XYS+tDsRqsWOCOCUuL7AWOP7YoQ+H+GaYqZ
m08CKy3JY6QvVhHFOkV3MEe8Vn0abmYy0Ka1lcwVEpk6dF80w0BOr8I+GJ4lrKR+O3ZJ1OyIfzCc
oy8Lx/jtpLLzEXpGrXnkIZ+psE05f480vSJQs0vK9JuatYF7yxB02+WWyazQn9LLLMom47sfya5B
jWIO1lXJK+o+qj9yUgh7vUCUAgIK1aW0HUJNdIIvta3oS9xKf77Y/68ry/+PMrgWasH/TglevYQv
2UvzrmTk//DvilFTxr9sds9i2SrZbMps/urfjGDN0f9lORSN1H827XX+7v/UjIai0GSnAp4TLoJi
5/WfgtHQ/+Wy6+ef54llXwRY+KQ+/Kpe/AP7/L97K+K3DMNiKAWBE58d4LuT4sUq7b4hV4N9qNk/
xxVYmDDvMSplAqNS1syHIDQtvJX9jn5huK6CLtvYDnRIa+4xzxWwyKcU+FoLbUEa5H/UWaed2WaK
Zf9/epCWAEvHZhZbu3Oyz2wZ0tY0WwrstSXhAbDidmlVyU0Ikv3aFtGx5SXYDnwXtk4LfSs3QIeT
+7otc0DiuAnJvW6L+4yBy1oEwrj4625/UhCfQPP+XET22pA21FLH2KeM3wJCKb8ock8rfSZSHR/p
Js62BtEdP7XEgL4ZwtAfbCAqKOR7YgoCpN2GNV9HHTbeKO/+nZX3v7YB3pekfw4IrosDG2rBzIhT
OlSOwBWreZx7YW1Asomn1yzVb30dbKhjVAe2w+7q62vwyS2ClWrCWDKg23wogqcgytiK+ZlH31R5
Si6iLIIqwq1ByOGZ6/3pbwFDBcDBgFc/BaLm4OkqPp7MgJtUbtkssvMPbmi0GtxmX505sxNCyXIx
YeWyf6C54tDXOb2Yg1HNojXyzPuDlWtMX7tCz/tN55vuoWzS9+XiVoqRvIY6aQg5X9GjgXhoJl9+
XZb8Bx+xdk2oZoc6BbWTrhhDJlrXohsz+E4Rvlaz+b52fG26+vq2nNRO/zl42ktkoEgq+NNYslGl
YyftIPMC6fD51sZ7hOHImZi+zUZL+IxdQvcIszsj+oavOduMKUjwrw9iqc/evb4mfS+6CPQr5Cdk
fS5q4Wj5wLMRTnSJgsVvlN2GyMFxKFyMvROsWj66Z+7bh6dk+VXlGkJQMlKlsuz+3ZaxLAwsKMAy
RrslAfVRZW5aqzmMacGQOW3DMyf5yc8xyUQDQH+Q0MRTknFOYEvM3jr11DiQxFZ86/pSrRofkrY6
d1OXQz+5oMDAbfjM0qb8PkV5AZdygVU1CSB2sDhROdLj8I9zXN1qGiJ+QYOMR/YXivnrrG2ea8qu
VeKDUfn6vp5gzni46A7x/i2RXVTt4jQywYzatnEsNJ5ZYe4E+VZG7RI4/zJE5o7i7ftkl/u0Tbxk
in4WUQjjcLjVZuvG8KOnrw/l49Xn4ypRh5L654ARO/lC5J1RNwNADM+B3LxuaxhBlWZmJDnFCg9Y
8Ovrn3vfsFpOfOH3G1BJdXqtrnkCdhryRV4Nt9IDLBz6bHqz7WAeI6s+jlG8Q1XxWCTVmVXv41vE
b7qs6nTjXD7/yyX4q6VjDXXtirmNPYhSN3VEp2ou92jT/0m64GeU2K9mZr7+96dJc+fPSfJYn+b+
ddNIG7epYm9Q+ffxOIfu7yrJbsiJvhd6V61CpNLBrJ25lx8+XlxcZGr4JG3QWdzO9yc6h0YwFnHO
iULnZJzGJpu5EEr/xGie3erbf32OKAy5iWyl8NidPjk4TCQIFox0rl5iTkx5eAMMnjHCTLCe4RT9
isomW+GBaM8sUH/u2PvX2HCUbbFccK6sUicPrZhjHHdSBZ6ycISaJq2t/EidZV8CkmmHvLiyi0k7
juI1Dhw0ChBA75z62YzQGNe2Vl030J4aH+5o1RpPU9ttx/426I64qq+ssWqu1TShjC5KHWaJ/eZb
DclFFNA3MaZIDUvvImdydlwCz60m+xlf1nVX+HtBa+ESv8a5E/7w1hDMRhnuKh5j2AJq+fu/nmDZ
I1scYXJ7DAvqlZxi1L9DeqNjefVgk4DxGPeYF6tb/h1nrvWHZ+r9T5/uIEuj0bJQ8zGG8Nkz6fvE
2rrS+cOtMs91RT+sRfwWTWxWRsdgDHOaqBg1QwN9wak8e3AOieau62nipe0PkX9mATbfd0ZZh/ip
xSmEu1inPXr6U1oEvWHhv3B/9afCmZ+sIvGXTdAaScmOqLIDJeODNswBXujmwdHGBPc+1fCkjeth
zl+z3MC6/cTnGUxPg2BMS3q6eAvGfGrfqhbNGgvrXmAztIr4GAo07liMXgDr4KMKCyRZMfAJIee7
r1/Lj3v+5dSW/dYy8eG5WZbDvx6WeMy6rEXmjms7hhVfDZzCiMI9U/djWz3ESDM3+OTjVV/6N/XY
p9tBO/huP+8Ao+AtmPKV5YxoyJjinnmYlgXo3XvLoTkWa5ShLGC0S9X296FNTThraaKVSHsTHQBU
RlIeMrKvL8BnT9FSFjJlY5RhGierYOfIaUT5VXq5X74h60x3NvhzGqxia43lz69/7GMFAw2QVUhC
42MWI04hiX0NmEKPgOHnToNsB/GXOwZH26ZT2/uo23JHBUdJFNgej+hrNgSXMpIWu1vmTtG5Tesn
64RrkJijL60gdownp479YUCBNIL2U/gFBp9bb7cTEVZivuma9jk3eig7kXsBfvnh6wvx57Ke3FvX
EVTYlNesUvrJmpzJUuiaDfpOX748fW17tPxrIPmq3rTQuUXhXLXwygmj0H5aS/RiXIYkoVs/AxOq
0lxV4Ub6+GrbGEWl33ffizbYNwnBcHNulockSK39MLmYXDCSt+OZ1+ZkSMqKwFB2GdFS+7H4fNga
khiWkximUCq5Y7lVWQnugySXbj8GpIrBo1PMO5xvtl/LQ5YK2PK4diwd+Z1EpJa1EV4Bq9nMxYDo
RM/0I0xYtVLE+0B//e+ijP9zsDza1KouBNLTLY3p46qKEpl7cnKJFMys62LOd0OWAm0yL/0lRPnr
2/vnOX53e9mx0VcxDOJGuMunO1aFfYhqOym9eQp3VSLTu2EwH/VCzzauRQUUkKBYJDg9RW94Veng
AML8wQQqWZlNZKwBAP6IwBtUWRyscCSvZQpMD5UOdf2eMEWyXPFEoCq7sMk45UEhzxtFb1o8KklC
HF9bKfK9MYgrCx2twAidoPvcylq20MoE6kV/3LgjSm9NEkRDn9JYuZqLqNu6421c90nJ+KXTfjgd
RxT6v1GOHgd6MqJP9h05rzMBNyhPs2mr9f5V2enEeHbIvDMQV19fy48fH/YttI5YL+g0KAQB75fB
DOct0Byr8CyQjYVhXLq12W/KmI8NS8ZlmpI6h/YvoUsOyqEQmAnVxKdqMNttEs9PcdtFWzd2v4Fc
u44zFONVb9+oTltg2pDk5DJ4Hpx1l/mHpvve2/G27qHDwZ/HuKmrVZ8kjxmdYWw/tb77+uw+Fs7L
i6T+7H4lLbrTIburmzGa8jb3Jv8pHUr0PwUBzICas55yy+mQ+ScAHHyFDRdraQKQ50zb68OehSMA
gcCm37ZpdZzSeWVoAEQUHIFGiu+2rHl1g0FDkBj+k0MoZk3GGn/mrJfC5eT9YIdm8sPE35BZf7L8
jXrjCKvoaBxVLBsdpNE1oaJHkrdxQT7NRXjByBcrPObwWqgDi0zCNCv/jiVzf+ZQjI+HssSNs/7T
WyNx9WS3CJie3Oluyr0gV/Fa05UXGtaFBkXG8X8jg7+wi/Ylj/Md0ra9ld5YrX975hA+fIgobBGT
CVtni0Xptdyhv/YgSJk7vpdDjocRRFvV/zLGaMENWeQ+dPURr8JD5+D+M0leKOj9b9xnX05PycSt
qtSsViMito2LcjtcBq55TB1RzWfWtE8ek6WxY1G/YEenH/b+IHtX+O1MarRn+D1TQbKh05AOTyhN
qEcYjgr7TDTAh50JV+XvH1w2pX9dlQh021xhMfBUeVeF7d6uzX3m5mtrmr2vb8Dnv2Q6UsK6JxLl
ZCOQWjGkr5Bf6jwTN9Qqm8oH2w5+p2dqwBNg/Z8PEc2b5RPEBFjSPnl/SrYJIrbWeNXkNLwx/j/a
EHS291XUusBGdE/TtFvdIDy4dpyXmRxZRIbnjmE5mZNXD3MGsiqTe8im9+Q+8s2KVd22dOoSZm+h
vCCmvF9K3wS9wxrvuA+ltik8LSekqGTj2fW/4iSKL2tpAiucNHFm/fnsgCi/DYU0zeS1P9mBh+gu
y0JEmUeVaK6CqXkhuCI48/SeYJT/c+mBsiCms/Tl+X1/6QMVzbnFsNNLfCODZhZ6esxYPTCuJ160
VWccgV1EHhZtrZ7evn6+zOWanl5zyie2ma5yOMeTH+8nHyhZSZ+87X/AXk+AbJIZI1331s2Kt6wO
0bWNb52wD0m0LIW+/lRGN47RYPAzYZWtzZHKCUcdmlQcXt0s/MtmuBsSDdGS9i1w1beh6BA0kalu
B+BoQvfQBxj+yLD4oQ1pd4akLz87H6moNgB1qA9d+BZeAL1xcKpJSZyuhBqyKur6wS216dx9Wy7N
h0tnkyVFx19YH0RoM1gei+DizIOxCOEnuRpTRf7MEPBfekk4dwNy3HK/dY1be3KYoY/4myllOv71
Pfy4Y0fsKAQqNaZrLpz1k8e01mGEa3aYeZWGHKzVG9ZkXAcy8QEZWf/gmMCQ27dHpkOrDNDJavKd
Q+TMb9KGHZfM89MkENM72Jwx6wX9Cg9OunZaEr2on12jBRMAFFEsCNYqO7PN+OQLg7qcCRxrHJXe
6fgthh5Tg1FJvUKTLjW6AYosSS5sc/o+pRfuBKPP6K9QNaozu7fP3jva8QjuWPMwdp2+3Roj7LTV
7JTdBXV/Qdx4qfDIFrn5WkX+rd6qp6z7Ucz3cw42+Ot79kc4ePLwWIjgFGkujPU47/cvvY//NSKj
MSMQXF6PubbThHEDoOuIbIdN7/w29k822p+hA3+twgcGIwbKkxk2shuae5ucjDU0WNPt78jGOlcl
fH5t/jq8ky+cH5q9U2U8Ui0umnrGr8K6B32s2VTDXWm4sL5Jfb6CWnfurnyy/2KryVeI0ZZcBsPv
L0wdyI59v0r53rUPJLjf+larVqKQ4WHKM6YzkDAcawcJaotOXOxEgKd7Hi60uD63/TQ/LibCtAlm
ozXAHaIb+/5YBgK6CQgoUw/aPlW4sZNh32z9sX/pp2aRfmy6YRzXxMfiihqEPFDi4HLwt1pR3Obd
TT6+OJX6R3TZLg7vw3p4BJD2xueLgmqIt4HP60lhILoOmSZ2r6BSUBPtAPdZ37xoVvUwitrHMxfe
6TRlV0UWfhv6318/isbH7RNnSZuJ223h2jrNCoWfi7cRbI+HgS9ZpQp7rxby6qX1I4ThW79W4Myb
FGBa+lOf5TN3AaeUcA7wFZA5G+qbWpwdlTl7KZs/qEzVatThWZEtk7CgVPkWznliXbfISjYx5FPN
h+bqDE9fn8jHYYzDq8Q4ghvFH+hQvb9dNr+edkgRPTfO2I5O6LuA+eGWIy97dOZVWZYHv+9vOgE7
HyyLj952HsfH2LH4lBE2euYlt+yPX1cmzzYRUmxpSJAyTh4gR/qpO/RZ6Vnt5fLUXxRRDcQK+U2u
ZZsS1K5f4YXueY8OJIDmgCOHqTZXSLrkNu/lppRFvksDvOH40odtEf8Qi41dpRbBlRRnOz0EIBk6
vnVUrXMvFp4BspZ070d6+JgFV3FrvLQM/I8Trv/akge7KzdDCfucmMgqdruLzHc8sIvDdabUz7R1
5UaaNcgBq7vsHP05a/VkR579HabogPAYeNkWSRgMvNx/eh/koBZpFl0B3b+xTHrKw2hM27JtIJcz
Sb7oLbhfxtI502I4KWGznfC6UygkFJ9Us5l+zdFsfOsJOkaILc/zJ/e1CIbfogjeBj8HoWNI51DM
o7ubpfPCosT0NLsXrRJQ08Ye22uNFQkJ1Fo24N/mqmm3cQh5vXIGr/WFIONnjAn+gLzL5Wq/N312
mw5IYfE/9VuVSH/HAPGV9dhZtW0N782BBA1cWd4pt5V3c2GuNZDiuelVg+++EP2cNlcQER8NgrgO
0Wh163bwL2ZEGtejOWK20leuMVwhxfqJD6reoEXudyoDFIza7YeIw9sYdSR95BGbIKN3fIEtBu0e
AJP2g1wm28tNvsM4Iy/zNHCJS0BZFU7XALLuG8uHS2bM5hru2L1qGWnYcXChG3V9nYEfokFq4rot
VmUlVm6lAfTJzGHf2sYxHKJx3/QJtu8JGWwgJkZ2Sv3OgDvulErR7TnottBeXsThDCUkAlkNWfzR
Rn21hjnrr6f+5zCB+yhp+G2B+frbrL+KQrLR8gi1uOghnojyui8aaCzkoWaI5NZ6oYKtvZ98Osam
lT9EQcRErZkWLMz4s9dLdvDVcxMjcC0sFV/E+lVYHrLipVEEP9SxdaFXTn2p5M9Z44FoRAjsFfu8
JtpdAP5g4wawR1GXGft4x9e+34uqKbek8qwgIAAQb7t91BvVNtPVTaczA+nQzxe5xXPXf59TOpN6
tNeS6MpKQBTiV9O3wKe8QSLk4Om9HgNN2yoj9LSo3ZeG9da67caZ5wffGfdJ1f6yUbOuQdb/IOPg
VYQCU35EFkGOFNo0ViCRcrf+rnohDkMekpWyPLLAzMEJZ/6mN0SyGjvLS0iUfGR6NIJLZqk0k/Fp
MlV2AB2VAckCwU7HNlq1OXERUTtuYtuKqHvg8INYVIeWdJGphro2fq/mZtiRW+Ch8Ot4Fu1nRwGF
q7vxsuDZ2UX4t3cmUJo85Ota+PHzBA9zV1IBXAaMHLhpfWClj8oW4UUX6QVRGKm/JQ2VnWOePqft
vNF7wfV1kdYXYexubLAlF3GVo3u2A3WI0Hl33Qx8adjMZLrivgb+5Q8AIfwYcojZli8Y0YcdPCVz
i7uQgNH2PvILeWwi4GN5RLZwZCC2jKT/7Icdg8Ekim6GJDwy/0YyTuZmhYSYwR0q8hEksGk9gaBe
kThNZNfYe1EIXr+tRQ2y2Oo2hU6IBLBKSI/0lVYa5LvOUcbNWKT0I/Xsvkm/hWmWrtI0JIull9Z1
T7dt1ybTKoMfvgJE2gP3Z3WtMzPYZhCG1x1qiovKcnlGkuEhLFprq6E4WwV2t0PE3MIRiixPR/Vy
PXRCwRVz3W2XAYYYku6o6RqwPMIxk8AB9kdawYi2a58xyKT/QEhwpDr4mz6MmVxd9fUvjZjLKXgp
XLLgMctlGyDlYg1z/UnQTl8FTXAFTsS96LEel2PVb8vqH7/cpZ3lAzkiUzLrtolN/rvTJKAKSjrb
s8sWJHCNcBu/wkckLKjHLNgklb9L6+zeKmGR8AVxqOdQkdgAptlu+tGMipwwUOaZEqi2W6zh0pg/
YUcZK3ZU3TXO0YFbgXExc6Py2Dilve2EWf1IAnGTOmP2VhQYKhfibtlt+lhquxxd8hp46q7SBZYU
pGaIni3ea17OGqDpwj2hSqHHDDBueE4zFKk2LC8iS7l2mr+Jk+ypt2FYFD0w11gpWtXA9LsuPrpm
3jxDP7lvCjStTJbvtZpdvVVFj+SFVFeMqOudS89vU9QsVk1t9Z4kQGSNYkzbWL4V7FLiku14iYpI
tfj7DEqioSdxpXekdDgKr3EewQZG+WwA/IcLBXUsxLDsPzaYJGXb517qTPVVp/XrEOYAVOdJbc5s
gT7unpGg0ShZBszkHCONfNeZSiSWB5un2xu6mBad07n71Oju/cGeLwDVhPshn3+XoXPbzla660LC
GuppJObM1e/9Eq3O18fzyQ6aeRqqDRNhM2Gap4nLZlOXeg01yotxitwnbo9dC0Ankw5wnbIJxLFJ
Tf1oD9Yefmt73ZMG62qgKgHg6fuhV+O6jEpExO4QXZR1bz0qKyI2Jr6sIHqvrCYJKIM0fT07br3P
3dh54PPI6uB2xxTO16qGP/Hoqya6ywC8jHKqL43lWzImyasL5eOyDiNrRyBEduZWfBTNMQJn5weQ
jOHlgjp+fysc24/ZVksk3UbxWklt8PK5zRbGfLXCpQCGuzXYgQm+41lzhGxafkc7fcd3R161s7rk
beBpd7ToEssEnBKd7Z8Ba8EJxH2oh5DkfXGX1k78+PU9+9PyeV+aLrJaiSyX3TS9r9NttJXIrBEd
oqWKj1AuwzsG0Xw62DU7Zrobux5Pdzk+xbU6NC7laeZ8Y5vx7evD+Fh7cRQmjzAdMeLaTxVeLRA1
TQ2kPfvURKJxsda4yYUzO2d+508L+/R00b9Q4lHj4UI6KTitOWDkBJXU4yevA1k5HiLGJ6cQ3zQ5
gLVOnbUSC1CaF750SCADwIjJDoFGMozDBjDlzmb7CuyY+TxG7VVVjWTqqa2u+keNTw7DZsq9jhEq
kikY7ljfhKvdWuQQdywW8IdoXEpR4FtZVj2kBSZXmJZOjIu631cCn3w1ubf//fVV+HqXLNnlCT15
PLNUdXCOVEwDoqe+Ht1vVJ+Haak3v/6hT+ZIyAR4/1kBFtHWqQyRRaZ1SUiJvaCc2odiRLNVbOkW
3khiDzrMqGSR7cyZGXeEw2Y9BkV9pkP2sceEHlcCtgPGr6NPPGm2aL3Es2QgHHOL+kXO1SWb79cS
OWg5+2stoPp2YpcOEBPFM+f+sbbml3mmDBr4ls2c8P0ikFV+g08uwcAxWGysKIorRRsVBpa7JYFn
K+PksmZ7tM193QP6AouDI4qzB3fwn8PGfREaI56AlAxbBefUSB8VJg5fCqRmkhEPw51TGYfr1LGJ
lzj15CjJku7AeIEXrG4mLcWrZg4zS499bdCU2xD3YDP/TtnsdT3fyLFauUrbSJf8RDov9VqvhX1m
Cf2koEf2IbhuSNNojZ82p4mKkk5V0pSOmLyvsvRg9AwCEtXca1RXsxgD+mNcM3cYnjQ5PtnGvKXr
+atrgssWaNOZJ9la3on3SwX6Smni+EJm6Vqn8968Is4k71gqcs1+gXSjXUk9JkHC1/p9AMygZMu1
m4vc3tqFuO2t5keosr2qkva6hgnbRq6/DuICeHI8fm/8jKAu8jzWKZGGht7ooNraZKe3tFcsXI1l
y5jFSSAvWJ2fbxxUiCpnk2dl0otH6xVij7MGlW7thTts2gHYl5EcBgMflRzQhwCoJsSm2RrDrRjX
IiU2pinqCcSg+xaDN/o+Q6E5c4k+u2X0oUmGhgaB/ktflvW/RmNG1DelLorYM8YQjd6gnHVSlL9q
U4LmMzuTATJGgLihdRGKi8kiwssP0o2Z4weIgK8xtaNl//Vb+Mce+/6+McRENspBARig4fv+oOij
DqqZRARADaN+SuRZhsf+EOkEDuNfE57mM1JyI5+Pq+Vshx6XKcHqZKb7UwH4vST/kfD1JvN/w5+8
rju79NqsY3NfSzbyjXyOc6Xvw6HbyRSeqSB+xeOGuI9223arfuwvnG5qrslDgXRWd9+VFqxtmVxo
GL1WKpDubS0I80JZ9CuOswKu8ZiumnH+3tm9cVn3sJWduYkfVFP+buV1N6fj8yRJloKEeZuMwl11
yoFqRuo3VcfgxbqWbvoIjSG6Gw8RSHxvAENrqrD0xOIP//oCi08+1ryoi1KNwSiqtZN2cRKSBWfp
DKkavX5IQyQkPt7LLlKPoPHvoCx6i/huJvkI1wpCG72HRZuvhnGCneQstkelnfm+WR/eVfRLrG3I
aDHMoDF9f88p6LtQL4n2atvhpdPEZcZG5uvT/mRxf/cTJ4t7WeWzH1bQ9mLXIwOX9n3zFshlQIsg
1TrzEH9ce96fz3K+f71YdFCmSOXdUiqWd6w/tyyFHosR4ljt19fn9dlPKWU72KHAUzmn6rORsj2U
pRt5lT1foUM+UFV8F1PGaKl6+Pqn/vy7Tl7NRUGDdB1+gQPd4v1pTQ3jVV8spzUG20DGjDai341s
rF1QFMltQO2rO2m1TdkgbVyDxqnZX1JAtE1Gd0ur9302xpfg8X735qtaQpxCviUIJHioYOegSgo5
bvJ9FDpJi/FYV/5kf5vDi+dJ1f1rJ3M3FCj6zh5g30dWtUQmXVsTxDuidNQK+yKP5wzkq81Jxpyo
dGPfUVs3FARPkAOxRjjcb89cluWFObks7MwYg/DBocdyuvutU/iDsqVL5mY6HGGxiWtzHSq119ht
48Nli9RoIaIm070hXtFf600Emd4uNlzHZGVo3UvXs7rDfD8yRb6HDskmL1u6KXXkjcRJrLTMoJtB
fq42BjvgubtYqOoGAzyNMAccu6k/xap9iev4YRyrgCYecwnTQHi6lAVTkT40EAgXQYLq2dLEA8RB
H1HO11fis92jZFAm/siAeFRO3uPFWRaCXuNh7OiFFG1PkVjWP3MrrQnrLcNN1wND7sCzxxMJBoXV
grYlYOvMEoe75OMtWZTb+mIpYz9ymnZcQQDB4peFHj6abW8yYjayWOzAMWxbFT8TcsAT44fhFjPU
66THoOi5HS4WXODykP4mIe/D4TYzO/8AoHAvFNq3uHQfe98ejkxZ8UFZRF+5BUZku61uhM4AmX9g
sQFM05Zs4GQNt/yok4cB3vBSNW0H5v8aMO6whpC8LdGRMDFgJk/g6Hpik7YOiUvYIGsmP89s4bEn
HoSQDm20e9nZA/HBGFbqJzx90y53OAEjEdNGTzviSbThaCYOFn5FLosgM/KCMcm4YwbjZROQzqDy
wy0NhKe8Y84NsHytgsRaZ5G/dChzAr7gANQ0w3vOGIYqDNchrZ+TbH4NTJLS+jJbDzHcXjy5BK/Y
4avl0ypvBbDEaKhHsitfhAVeEbRFBXCT4fTcQS6tM/XcEA+01gaIO88wDKoVRWS0HSvyUMqk39Vt
epFG3UMwMtUu4gWqjqUcHcB6cmdBzc3/DO/LWqcyuCMwWTd7AjTySd9JUhwp9LotESNvxLreOVl4
p4LxqU3UL/sn87OfyTxssklhDR3UEaVjK0iQyA3rkhyyclXnybhiGlTu6tT+aUUY5DKkD7Sq2TAb
hNZu/NGG+pAgMneChRxIEmJWDtVWKxuvrDTK0CkLYAIkyRq6N0mFjBTqnuUq+Ke1daaLMN3HdE2O
2sHiUQG2jyAw74pXdzJ//NkfR9b4Fs0yXi0y0lqPL3hnCnLl6wMGoTctai6GxrnHQoqcrN3D1uV+
zdob4ku4sWbmbn8lwBw2BGUBjFwK4ySuDxPOr1WbNA8Ree4bkbRX2BRm8lmGeUey5g8EFjtk+OSP
sEvYFQxnVnYue+QhKQr0qecBpeQJZR2ucwZgQAipIlBM+nMTIa4nrs/x1UU7Wd5MYUYSjGXQOKS3
2MCbH1KImqmPKUWqa/LGQJShQFkN1hCBP9C/twlRsSGJAX5czRtJ1PwWxdABET+E6opmcVa5V3Ii
aItgbhpi+lFZijagakBCgq7bMAX8rboW5Cs5pjzvxJrNzARbFEelEz+QH/KQ1O1LQh11MdrZvbS0
8dBVqoaxql2O6R1Wt/BNAwysUISsBseO74eiONaT1RybhtDVme7ztjOS8qpzGRmP7byUTIXpjVAh
1k2mW15FqA6Wt+tsSTYfoYN706ioffyExOX5Sdh4/2vmEg1AUSQKQIsR0nRryrQR+qcX4hTdD3Hz
xhWPtnXEuftmrTx4c99kXCL/wIy6mnsy+yZJLpXNqrUd7fJbybNFUYGbWJfgTAJteKnh/e+khpKF
VrW7Eqbc5dIX62w40OZTFyXocPAra1c8ajJHlcrEyIzi5CICBx4Kn36tuWhXA+OBjouzj7HjL19r
taIRcXDA4rfp5FUhQKXYr94MW7/TUTlcReQb6CCy9z2wB7Nsr+w62hZJTsZd7fSrTqu7jU3m6MrA
9PjvFkmumJKP2bo0UJvDuObzPNP8NjraMSMk4KB0fjINRFGr0/FsIbzHtuDQlCA61TWuCSk86mBE
V3NK+51xfb2mjbsmKZUA2UCujeRNVvat5rSHtnlKATywV+23c2IY+GdoYmouD6oPn1JW7B8KvBZi
7td1zBxRmLNNN7y/jaoHMhzmvcxRC4Cs2c4RoU3WUMRPeVNUG+WuMld/Fv3/UHYmy3EbWxp+IkQA
mRi3BRRqJFkcRFHaIKjBmGckpqfvD+pNW3RI0RvfiGtbNKuAzHP+saKGgdMjQGobpFn2I8fNSMAT
cXusAAb/zoCnks/0Mc4WP+0KdY7dfj0K74sjk+PglurSVsw/dKn65uaQE4sBnZyphxnjq5TTW5sN
hIM5fBV6VR+NdIJBcocjOdHqbGTaRZVE/HrdrepzN0gVvY9W3UJZLs5hnglMKXPWV3eMSaXh7xsW
F83FLCuHcAj4H3JCXhujCfIh2isyMxEy5Cc56TaR7IjahKr6gxgsshdoSuqSJ8+b2MdmUmATTe3Q
5oP36plfDIqSTzJ+W+tkEPg/RT+8VN6RI/+TsokB1gkg0py9m1slvqM2PYVdIGXqPPeQUTVeWnm7
n8wBJJ4Ib4hcHEE0qugKdz4h4eDIl8jEJ+pxDpCyU5wWgs3p1lmZAt1zs9SNj6odJAlZwER75xDd
j6JHvFDA37eZ6aIuING1ACaxKklJOz0hyF1d3siqY85E8MYALYIiXs5UoWX3ieGMfjGmdPVFe8vT
IONX9SiT2gjXkqW/KcVnFasvqwFxWi7c9OsWpJ+qNaTF+H7Nez3gYyO2Zrg5hnfsRaT87UjSJL98
Hf3Ql+YrneKPNvb8c198U4n1tQZSCUzNuu9LcaVbhv9+N50C8jJ9d71vl2LvtFkT9oqLP3Vor7Zs
55MUvcNlaKpL5zkozQtSQvTmucuHlYx3i5/FRcDDTLBTzVtlae27wldr6+rRtsV1rvIq1I30nPe2
HsBFr0i240cshoFKIOH0WIMtYTsj2lrY/uza1C0PqLuJ5o6DQpPeTdfMz/XkEFZApnVD6GxYag5u
G+Nhdag1L+yFhy9rr9SpxJRP5TgwsRlQT9/Ffq83bxGF5Dun9G6L0YYL8pZdZdWwnehrYu2mTcwD
S0s5YpsyfDS2+al30eQ5GHyIv4TuM89RlqijQ7Gemw+3acVnVdpOd6gMzC7klyKgAwgG/rWh304I
HpjFgTfcLI6QGqSkAuUks0dJemel+lfpkWKZaFRj2VEDio08L5bxcbIZW+dsbIJ6BRGOKk/3Wxmz
Odd3Y2lnYc31T1sbZ3AthiJsIDIo9kBMw0FCsweRWQd8FR3Caz137kxEIn6uK6KL8+knfdOJ73X6
P1nNKIchOEiI1eIuW3/0NG7vJM8dryEiDj2+Otq9copnMpWHneOWfqTDPA5tUfjKHBDfTskaGFXc
BrouHjDDkjfKEEiyLtU/dk2yjcX7HFXIwQRDr8bpuh8y6xIhi+AohLLDQzdS2kCtBz7ke6aeOkhJ
TvSlVNyBEwGz5Trg+QAGisHOVaLBJjZNaFnrGLqLSgLpvjlJXOw0UCW6DaJbWTpp6Hbp4rdJzDhg
rR7lmFSUG6bivGG9wydy1lo97JEYhFANhwQz7W606i9us6kp3InZl7Cfxp7oJKI9orNvJpxnrAx3
37IzwUkTRCbMxgyLhp6Zso+OWNJob5f9k7E6Ghqb/EdlDEyebjb6q0hAaSPiwfXCjC+D5TvzrAKZ
CM2nWYi2nmSrVB1GnaJtRPR9RomltudSWinD8j3mbHhLMw9mVxsPiDqZ7XiGqOIRyzEuKsKnDTas
XNDrWGl36dxX9E2txl8WLrGhFv9ePU0BrEH3uw1STmzAvzdy/sSqZuSOQpFnPyJjCUW2rQ3K9Hw1
ILyG/gmWxaj3fCgnVnMRtlO78ukPXITbddLkrT96S8ZiLMbjsrDPNA61Iirtn5IK3qT4SuQLhdM8
bH/Zm/9jSWNjRv8Fk4Ok+QOckHZ2nhSABiFD/PvQ1tTYJy+16eW7BpfDCcTmbZ6+V7ntBLRY0YnN
YEKkSwc16BF8bqfD3i0w+mEwvOSJ9zd+9gMoBT5GTIq72TkwdP4u5yfrjldhm7O9Vj5MHeTQLLX+
L9+g/EB3eJsemNsJABYE53dJ7SYJUA7N5QesAzQCqbp5Hnjx4HmbF2wv77GBBEUoys6pfPJI3NN8
zIYDvTpLdvTKVqF0GOQDerXKn3EBEsZrfnXHyTpSm0jQaDWRzpUondm7qB4dtyNXwptPVA84AeMM
MW1WQew7kpedGiYLEashOfjcYngmZ+yKpzB9pYJYwK3dY7/m6Y70d+EV6t5J6r/owTey8l9PM58F
FAI+GpPP4wOWtTqFqHKXfoahIaUxp9SWXYxsaD2n/E9rqt0Qv/UU5v4FLviPHwtPQA4G7LdAI/4b
rNXPjTO61ZIc1oKqLLNRNH8OtnuYRJMcktHBf13HDzIlTf7PeMnH15eYE5PUJPwimwNS/AbFUpOx
zkPUJlhHqQBMOijnikqKqxwXuGUzuywRcVxNAidZut+jPntlXVB+LAsK+VQlfLpOyTWIlnPS82ja
CyldXu/asHSPpUSToztk23TYLHmB/0bUfUR78DljHHfBOjEe4Tr79+Fj9nGS0pUOgdos136kwLGw
qurC65mY2A48Z58sNZRdEb/qOcIUJ4rKvzwxyIE+PDN8ci6M8C8VxYfsoIwcMxmVJdIkM9Gw1ok4
SD1KDDYXiisqhrSSrMiso3EVO1Oir9gYhUcV5LyriBUaqXxI6LeaoDhq6x+yzK1jiYITL/N812a+
mFlNh5x0s4aQ3IGCH1IIuQtcygbtijTOwrV2toaDaWYPRwRI01mtO1RXcnHWKr0y59HNbgMrRDZY
ftvd4tR+INFSP43VW9rlEwihi86Wjo1dpJuPtWc9WVXx1FpIKWCXnX0m3Ye5/1WiIe/GLSaWbgGG
COtldpZz39VPcxoz7E1ZzOPzD0DKepYcH2WMRYh16gkdV3JcUWvvRDf9RF8SLi11q0RT7pbV4iRV
PeUF6BF32EIy3zDa52gUj15ciWthup9xKnQsNGo5TeZyFVH9kHh0Js0xUucN1nCg0xKDMkMo4Y49
03pz54kKgqq0fFuMddAjrgV/Fc+Toel7ogdZ2Sa2vBHIUm+TM/alMkw0qIg/v2D/cbqC/UHnbpFm
qIJ+Z7hch1TSnm0qLDOmvDKiPQwFWYCgxKKyOT4WOQMW/lMLUWz2U6MqB7FUUMuFcUqW+/FzS/Ad
HAhCrhrYEPXSrgM39e2RZEY90Q5EZl6GrL1XXvmpYw2fM8J7TDzT0fhTFzRJxFFMeQN/PmWGqu9X
jviUeupZ+zb1PJJkdfSy+MTcEP/lekUG8uHV4JoUOs5qnOHYEn9j0vVqHPu0FHNYr00PQymZe0hd
DEcazwTGBOYTUCNHRZTztUA4lZ08umC1Ifn8bSAIjEwnswpr20qCdu6GJ/RzDwoX/J6UxNtMWZhr
tKAEeK6PhjeOx5EcXz8dwLuHrYh9ZnnZiX7GLZK8euRbB6LTsWYhh2WrGHgBXeuspqE+rZy/O0vC
paHZOuZzXnAMV8ypQ3Vvk9R7kpqt++RoVkE94Eda8pmuSh5EKkbWT5NJaZtZ1PkeVSgtV+9LNx+j
Rb3NMzBVaxZXxxDNfRaBb2aZ5pwyVaNfEEjftSKiNM7ua1iaqaQAseZqpLR5D7H55Bnr49hujTyU
FwWe5rJJVrYMe8p+AUJBtiKpOS8w9tcO2t037KUJ87k+FVzJNIzT3iXkmaiuCVHKJmDkkD5VzvBY
WxRmOUNV7j2eTT+JqfMbMw2MTcoHuuPWHeFwZHFSmRBU7Nwl3vfoXIBV8whryzFDNUdganluweqA
MvQ7uWl/l8Y6xOBadJSarOFmdsLqOYQ0V7yP/fgjkUWx406906JuOEZPbjXMRKokDTDnNdHj8ibh
jO7HnGrpdEiuVmMRlZEobpmWX9hVlFMZMfEBcuuRXAiMjauS0GKSONClGRQM1Pa3LCcnOIun6zRX
/FNpLQLbKI69yVTabki1neBk79+6HHrDnh3zANdjrBUpSBl/EfECh0SEH/GaX5PIleG60GSU3uAi
k3uP2IfAXr1hb9Xz8EzAwpkk0D1ukJm4bBKxSahM7rz6nS/CPDEyWsesmk/dynguGpHv+R7N60RS
djotcseXpvarPb3aHq1p0jwLqudqYT+bgLyhobzRb8wlvUrmgTybQx4d8khGOz3pphbOdhsHmtbk
KL2i2ySMItS8lgyeKNMRN8L8pkq85kp0pwVVvqunknoc+y6J8oKUDPO1jsj7HBjT/SFFKOy46cFx
ALcxW+T71omK0BtmQBEoXJ8weTSN6dxR5ssDEG1NH71j3GqPj6VfASUtJz0VEN9hv9TflDIK35u8
lrxjP487766BrSdLwGZQIK2nLJN/Jl2/ee78Flvr52Vy6PdZyBAo1x8MQf0dANFz570vIr0bjKT6
ZEn17GSiPJsF0FDZdeI8AUIYyes4ePp1FgZ7tUTnNvm9UNxKs3r681n+gdIh8gN6jTgpxl4Ipt+U
boVuzbroUUono6D5iHwcUvvh0VuJx6Iq3HO3quH/PRlyfdh4iiBj8FT/nr/A1p93ANMz/AnFWa22
HAi+81vidzNxF08ODJ0+/yUM0f6PX1RA2OEt3cLZPsiQOmnTqex1U7i6gzgWcYPLaKFJ5eJ48KQw
W580rbq4KAP2vafvhg2hS5wl21H7XlAf5x5MY/3Mn1Fw3PPOLmtW7SNqg3dNZGJXi7/o/RuBvcck
sg9DP9wxY9BrVA5+uWooHJZc34nnkmC0LQ2IMD4qZqr3tnD0cJmjG91EKxg4/yQFTZ+slrO8k92F
Ff6dituwRxTHm1WKXacDAjTlGBDm0ASqih9EFt2GWUralnJ3L+qtJG8y8MAQICFsAMglp41kLlFu
N2ZFNfbmo1N9HbTqOcsjPYzTlaNBaisOrm+AAslf5oX/+OiR5CJDIAAVEejvK18+m3pltAyTWdkf
V6+4i2YvDQ2n/zGaWRWQ2/OXL9v7eEcTgWJaLPCCMBTj9xw+4ba1xpIQhRKZ0U5r4wuqF+3ookXa
FzoersYD1RmXZL/k9tmUMWgs8NXYvNgGEL6jT6NPyVgWdJlLujmgBVaXn3zZ0alv9fHcl7RRqq44
TSJ/xOICDSDSaSejT4yBFOtuS+dscA8MzLKmljy1A/Vkc6L5JibVuyTO9nnVftW205y6oPfejray
yMgJklJ7V8rKr60GAUCcZrWT9uqQ+9WR4jUjmtENTn7Wh/FoNysCknVWpzF7G+KuuOR57wQpmc9+
PCZXKWrtLi60h1HBYmRmdYkdVzusFsXjfTlRwCsEmyqA0g5I8nsKiUXNqfMjbax7JETjsVGGvmuE
Xe5XXZ2aiH+6Ve13e2pRG+fjWz2jWkDAcygW8blcPfyIzjKeVwctg53OByPV2mNW3OfpCwOpvMZZ
CyXWzcGfzzBXfgQVpEXI4yZJ2yJYf/ex1qklKCGQdkjFfQL/u1LunQyPS5u7x57a7Ht09NPoscE5
6wNo83gwVrwwbhN/1lEW+mSdfe+o4MEYsHgo7ov1UrBU7xIdDwd+v6XBYJS3V2ttvhkNL+mki+aa
D9Jiuqiq47Q0nwdh3hXAZ3Sz6/U5IiE3aijtbltMVnjZAowU3r0LRFl28Rgcxy2odmr5G7ooc+op
aPoUyPD9yah+8DHmrF4aHUTEz/sFsLkP6kw5qT4DNJoylDmTnDATeycG87FShYTDAHa0y3YvtPZ5
lLG4sNXqAc56BRmhTqS9kzI+D9e6UfXVKpzpJre/1BEy86oR6JG2IoFaFQFPAPyUferExH94qmGm
23qAmyJ+WPI4P2hokJ2s7F6cpntH9LrsTEEtqN33goGEnV83f8SRNJ6Z+xGhkKx+zI5VLx56o742
JNEfiqQvoKM9624ZvVCfF2gmPryHeW5YvXMj2W0X1+UXYjBm5ojLwnDCX5gFfXDRnk7RDnILRbiz
jnU4oLzI48wOzI7+ldmgk87hze/r5op9aCuHJvBsaNApNZN9jKZaD93kUShoP8ZQ01+h2vy+m25C
KoqomgtX1xL8wg/qnmpfys92TT9Fe1ggCHqLN6Ztrvrs3DRWSGZdPTunMbJGYHVs4kup7VEbEEeM
sWk/FvqLbsVvyzrwIpfVA2a877X8h7lkvhp5a9N6jSKeYJC4lchqTKjaNHaI+RNVmJEYDEjeJr6e
Gy9WhQxlIKvxSBH2Yc34A4cqB8hHtHqwKvuQrPRQ4BK62h0nu8Zl4idIwHxUgVS2mnfz2tkUO1Q3
pczlri14PHrUP5Ai+14xNGJ35bDLPSOcRknba1pMoYzoTYwtzpqReChQzrcopqMPOP6ly2rjFJV8
P604UBreIrCT8WVRn5TT0yCeN2NQOCmjfOS+LiQo0UVbRYFIoUa7FnS/bOfkmXI2eRBp9U2na8/o
5+glf2HR7yeq5ifrsLZQqi6HsGj7jAZWyntbekx3blI9piSf+EVVlTeUoChktbQwT9W6zn6aWFNA
I70Z6FV6GGsgGxoZyjtr6q6ph7srRW9LFTNp+0Mmz1Yif/L/RHeaMXFYuH4zVSUBaIV3wB0JDmCZ
KEtGYLKyqdXdINegkOOndIbpHSv3p1LCecJUetCUfpnbeTom1YshtOZSwhL/epHcAR8xIdXGDqxk
CGu5aoc6k5zNqqHGtXNelLXax6HWsMgwmwYyrWcMTXCxBahjYFvK3uUmkplyhKcvkkvOD7o3zfaY
oMbhjwG3X4RW7+fNfLMVZNb2qgWOlRd3admfscvor5rtfHXYE32K1KxAzrG9kx3eQa9MjE+JfWg2
Kqhi6yBO1jLOdWkix0758ZL4y/3Q0ijXDvGt0Ud7T1TCU7HE08nVCAnkE3tL01nf0+TehGgNAlck
WbAW2jUHaj7QJ+uUREsmK/dfZRmntAf+jdLYOMRrfhSKPtHOwL2oFX5KTWFuYZXNoupSjUO6S7yo
whW8DvslxWcpzVNEoU8Ql3odGoXH+5HOqW/NJb62zDmIGJNUbijcUKZ9XiDJ0NWmOn0brFidad7V
mz6HKCpubITotS0OzaSlezGubw4dyT5AObDfCBSsYhvsiK5pp6ScjpZfitsY0DqYv0bHuTxD30xL
EQps+sSOm2DqwrGCKV1MoKgqMHC7wrYzs3krjbM2rc80BbwQp0FthNk/YxiDIlyoCndNzYdjKeEj
T12bVoft/SJYDnn+sNWcmjNPUGppJzkb5gP5pAf8n3ji8/lGg+mup0L1EnHw8fv4TafMW9vSmb7U
+b2Vv1FeLk7rXB7q2Sp3c+9JUJsR0TsxoQiXVKiHxoIQGTESXAad5FGD4w8nUhYUs1vunqsqq1+R
HrR70vNI+IC3o0OzNjvt3bJ3vUnZVYu4IugbSjillb7qBirQiCzeeDLD0umdPeaEoEj1cZ+gW+X/
plU4suLn2dMW6JOWulrV/liZqvYtWq991mbXceK5SeeCVDFteedm0l+LaPGLvNFD3NSLPy2mg5pg
ZnpPXHLAVqbzouv4GWl7lQYIbsL3FLqr8cku+i99joCquy1ibQOz0lgt2+FgDQiF824sr/2aXMfG
emSadQ8jahzUuRUAB2Nd2cbfSqHT4jhPceDabekn6mttyvbY4Tje0VAUcMa/ueVIfh2/UW60p0Tx
VP7CkZeSi6ih0J4C7wy+Gx+tYQ4/RGvhPi95pG1nJoA2DvPcCwWJgSHqBvqOtJwdCa1PhgHqznQq
7zKBYCCBoxBr4QNciBveZw34dB/B9q2F8aRNBC5HeVUEbqRbQVRXxZ50nbZ4sbnIwyVhQCo8l1GH
QiLTtY6N5q5+VujPZl48mysZxjQOEW5HLt8uBU7nfufApZOaPtV/ip8T4Mp969hvi51/W5D0fOda
efWquvxE8CkQcJEepsz7nKW1cbBX5hsKY/CqUSf+2PEc45DRecAbrg2sBiClXXeqFkoWy+V7vZko
66p/gyWNHpEoqHtSCsizc8MY+ebjktjnTmvMYKRcaA/2DK8mkYgpADKXk/HgeqsVlDmWcpi90feS
Ut3MrBsCR1Mph5o2XpO2u1IeUgbkPQUFmScHe5TQ1yB7VHCq4QGFnXfJZjRsmtWfEtikYGhaolFZ
8ZR16rt5AaCwnycT538Csnmbukdv+GYUa3Q2HOdeJfFDVjb2++PMQvW1Sm9dM4i9Z6/WRV+yH6Pl
vbXwrbUxjSjUGp+WpWNHJMYVadgJRV3Kmok6kfchp1yBviWKa0GwpK0dcKTc6CayrkPcfHZZ0bFX
BTyzNDdHFQD0yOfdT7m89K269gviKtQZdYhD/SmLEArX9q2KxqsAOQ/iysq+kjSiqDZ1JxL0Sqz+
O5qNMnIZDGzqSx2A9pJqlJw5x8TRaiFprS2Osxvzm3SmC90QM/ZQILFqzgPvoZ8RoabIhC5LmqMr
ISpOSxKWZZK0AkmAH4Vy2lMG7Va79owuhIGzapsjZyh19Og11PSilIyfFf3Zv85z5GpV2BC5X+be
wWsUrzvjlKucJza9F4fXruuc3keDz4wwS9+RdHmbNPUCMIz7ivY3JLwOK7CTBh6Zlm4cLTs45KVM
7zSZfZElwyiPM2naDls6HsWrbuzclA5Qp+XmG9aJu8R2Yck5L4yJUlNZYGHv3fxa8Hjtsn6rQ7aN
1xzV5sW2Kg5tqrJ3eCLsfZFVb2ilEDHEHjsXiZZBNksiOKPoSIV4c9+LsTvmff3NLIsXrvvntaqm
oMu5hLqc4wvx06elb44xixcZLBXHaC6f+V8aeXoTvEYZtEDTQqMJei+ydpp8JeW5Xz5vI3dWMeXV
U/QSkXu5d2akSUNi/qwb79WcmsNkEOOXgBDdSoWWJYe8b0SUUQVMNbrftEV1MMryMoj+DvDzW+Xw
rA2SBvsCajUwpUr9fC3pPsUKHvw6NBMg/sqsv5RT8nNeLcfPknEJc4q2PDkhwhQWY5l88Yr+Uige
1WJazmJiRmXmuMDqnsjtHE+Q1oXb742yPzmNR9qEgkmM188W5fVYaQ17R1fgm0ELWh+TzVcgRpCS
fFYZZWO4wo6FWmYgoKxw8xHWxrSFWr4bjAHoGjlYkdyDZja8WgvQfZfwalu1c14T+yVXVnuoV7u5
xtOy+c+/2FWf3NsI3c+jkqxBNaOt1bf/xLZ9WyJl7Qeo+N3c5DZj+c9NXHdY+omfomKdjWQYT2s2
UqW+fc/pRN+ojaY330a6uOTfVurcR1s2VZderW4csPv3NxkR5DG20+Ofd+X/oBc3/yGhjuRNmTpG
pX/Ti/aYscEllh22WvrsFfLN7qyKtrZ+70YTIkMvfmsdBH1YtMvErVDYNX+hUD5y83D/trABKnRS
yn4HZ2oHEMqaEuTW40F0lDAOa1MFxN5x/EcHG2WTSbebrN7//JvDzX9gbiydBp7tR7p4XX83dfSl
iGvKO/WQrZ5ZykxIs1+R7U2WnPYE947HQbQ12jVaRYzNcjotVvsW8VS3+l4fPIL9iwJoJSkl2jXx
WopCBpFM4mOmiLjokq/kad0RAZk+dsUCAWrRGqyh4FLZfdvV7pMeUURD95SvGZl8JCD4p+HEodmS
Q7ujP3UHCLjr3En8s7RVEBdl9mqX86teKVTVQk5PaUNZtGM18YFV4qQPhXqyeu17Ib0eXL5/a6Io
f5JCfaniazZ242e4HMlatq579PAyNPUiD1tRrYFnxMWRKC3vE8qzPHiJk9bG+VtwM86D7zWVvluH
3ARqsO46Nxkv+WTB07jNkRgkL5iyqUeSHM9+lEPExjPa3diKCIiJyOpAAHdN+ta5F+7mBiIz36mh
bjp9boJxmpZLbe4KaNJrUWUrPvWX3jHbS4k6Ddd1dJi8nI/ezv6RPa9dqi33AgFDIHqGj6GxX4u+
/ozF7B76c3nM1+W0etmjbq79TVXJyZMJJ5arnkUilnCYWKOENtwbVlqeCNOOIe/zLKTOMA77eStU
a8r10HejGViMFMwkhBZQ4jjZzWlDr/fV6oQauNprWc73UwQRVo5VQO3LvF/q0ucNSsKo0d4Um4k/
Ixo6rKb94mUmg2XXfyFDWZ6wqX8hmpG8k3Ex9zS8ZTtRTUQ36A08VXqUZhEdLBOg3Wojy88UChH2
VnOmUxqIZ3m0RamdkLfti08pB8SLtTgUlX6ruzj9PKN7fEi0+buKJTDkBn2spKAjtKz9xBKfaXIq
rgaBuyG6xPZibxpwCzw7oIvQO3KWVZcVju1Elkfyv0d5Kiw2tXh6XFb7obJ4B2xKV7MJvmc1+56l
BLOLp2nWAUsC0bw8T3Kgdk7rx+remh+N6a6jyu8wunYJ27JRa3FZ+baLOrGpZXytFnGlcMJ4aF3j
rSXJ+NXo5uaMsFb4TlXlf8kq/RjlRioqdRlgNrYk9fl3PVdsih6/oLeGmUv9aYoLGlPjuyVXokzI
cdMdmLaJuOfVeMhq1sM/HzwfvGRbJiulO4KrDfH670IYV2fiSgtrDWvdVZepHH7kumP5w0Q1cRMt
L3/+aR/tZFtSMEmCEhEMh9nvbqFG77Oe2nUZFtrMOSVHN2yYvKB97zuNjlk5ocrt5JON2fliLNFn
mCbNByef6eZsmv3a6ck+n1CH6iW9kI2BrrnuQZ00Hbo2HnUMT+aMGo77e1jSB2nl07lwjcNK+/ne
Ns1sD/yCbAZtaYiE4pK7C/OUtz6aTC52wy5LVzvxSrPCDKROxdoxFWitBX5hv5Pz3KBf5gHj80l5
yqYvf/58DO8jHYF7yUMZZhjwXsQe/vsGpGlyjonKwOoyR/rFhYKq6hSdL2Hd92NgpKTYEjbl+anU
3itzQEWtl9h7FDngxJ7YXFIqmBZ39kvcclkt+oe2/EmHJOVeJXYcykGJG+rKUCHvKJvoacgRjpqL
+IEP/h+6RJadDeiHC201rmy6L8Q7zy+mlXShi9cmIHH1TsyW+aUnydOvmpE/PhPnpUGqUiFj3+H0
+drXmfoMn5iS+5J4Vn2K9GqmgtG5dO36GhOcgJIA5Sq+0GUnSy26LjpS5cnk2rVyF62n07SfxUQi
MfFqBfnOYj7OpjudO/N9JWSMFKXceDMpWAWSUeouHnubKb0yDv1Y36bZy+9J9AFqadv0PGQJ4oG6
RpTO4aJGQ52soXxaGloWm9yMDwViAuzXbXcYzTnbWV2+np1oU2kMpAVObntb68HwjbH/ahVj81hW
5bNpz+oeWWm0awngONBzynSeAByLi9VyWU6FQzx4usrbXDIjs+pdhUAIa+BZ5rbycZu8oVKaTh4q
+L2c3QMi3YDq1TgUid2dzdS6pKD/BwLm+C5VfkaIZ92yxjhrErnBiH88c6LqLHF2kT9uwQa4882h
gALPIWKnRUURS3kkgoEwJLKGMsx50tQC5kqSt/jiMjfvT3ZCa3UeVHhNjuD9Glxz/R5lnrsrKjpa
h4LHAP6T0MAC2hcc/pJoQ3ReJnT72do+8ygvr6xX4Aul/F6RdXUxxxSgWtJSueY3HBoP8dBQqLqy
mU2Wofae0EJ3LBbfrmvHJysyWGyrflkhFJne62HIro6r3ggcwGJWWUNA9zGElxys49wOLrUw2LOU
dV/ZKTJo65LjTAnbVCfIbiYIgRovPHCVdVdr+XNc1BI98GjQgRE/TyC/1lp7EI/J41QvC24J+SPd
kv2d2mgxSizUGpHJBoCpwcuUFYEff37BP+oODWfjGalHlExzv17//+MSdohYW/Q0jbb3j18cUYdp
QNX3YAa7lM9it4lBeaPLv/zcX3Eh/9ZZGiSh8fZZm+rQ/V0VpeWejOp0iEKI4jQ01foeNYOLQRn2
qDQ63Ox11+/7rBvvCUp5bry2eaClh8fau4vsuT32pOwfPKU9a9EaH50kDybu9oNDAjvQCVLyXBnZ
cZHRs4Y15R42Ib6OCwEazXdkYog6VIcN1GZpdaGesTAS3YJJAUUWYrdp2g/kDh0yIf8W8fHxQN1C
RSgc2wIhEBH8plicVaRwT3peWJQDvbzdW6rLZT+4w9XSsp8rlet/uVE/0n2Gu03xaKRJrv3QVznQ
15zGynTDJNFxMgwpmiq3e/vzc2R92Ba4OtiTyMSRiGd/3xbizkixcm3VSGP0vGmoZU9h6pKr4M8/
5z9+GXKnbTKrKDMkvP03PRmpYG1uIHgMo9nSAfPgdMdG/eWX+RWU/++HkyQK19qy9Lnx7N+HkMhR
aPnwa4YU3TIa1PoOeNu5X3LyvSYHB4WX46tw9BgMYMuk8vInbMDZXdV6JvUXhJ5j06ZhaCz9Uhqk
sKd4MfK4/I77Zj7gUO5ePVqhOZCJK0tJHz3qQ3LUkbNRpm34sWWwfSz1Q5d7f3vhURJ8+KqI5Td0
xB2kbmzx6f++0bFztVGjCzPMMgVO2ibPdjMnQZdG6r7Lv3hlb514nL4s/XjWNDd5yJryPSqW4+KM
j+UoMLFQGwdC3d3xyhbHOCH9AtwW1ZDG72S4ho9Hk+TH2tmADv0dyZD0UyfQm8o8zlsvtG6TT9gW
7rofZtIrjEaXT50XbbRv8YzMFLiixplvsQHsbSd/yjIL9RLBz34/TYRJVVA37lqrwCnIAsTvX5z+
h7MzW44bybbsr5TlO+piHq7drIcYEHNwFkm9wCiRgmMeHPPX94KqulsKysi2rqrMsjQqiRgA9+Pn
7L02NiZUdBywdoSXonDMu7euLa19FI/5yhQQzrrQK567kqID4xmuPx0eQmKcEnzVG3CLqDzq+EtT
MBtGaP7asj9lKo2RQbOnTVUWO3LNi3WeGTWd4QojpLMchTnuo4hlKFVMSvNyiwryto+N4qzXyTm0
lXBbhlW7tpyJJd3EteQk5bqa7IyMMadclp0W7CMpv9vhHtxKfk9C9UHx8A9ZIRZFjqJ8cHTr7rKI
kYKoa9S5inKrt93RQTRI4FSzMWvP8k2v+ua6iLjxXRczN2zEFiS6a6eKvrLhP01T4jDgzsTaq6Wx
NnItXtLyww41pPE6pYdxQMBq0qjDf4WVETFpEXztBvUVd6cyjwrChYGOfheZj3Fd1yf0EU+t1eAP
9QplS8OYVqEbntqkxt5Lzvg2itCss2oXC2IeMWPJduNgvTmrjniu6klFk20hhA1kCKpgoiXfZ+Rl
CRcHABAGnaKLgZbEqBPcZ7PmMs4Z54WZjXoRIftVX+Vn/LcHOt4BlJNpjbGhO4RB7DdubqHrcTO/
IMz7pXYOwnUXGnmyN3aZfbMzlnylHLqTpfftMWkNAC8dXWTdlsqStlwArEchET0stG2SdcUDKUDX
QdsiHm7sekG4i7oiix6VrtkBPqZN7TgFZVWOuayrPXnfT8mLwf1veGN2O8Fq4a1ueiI59mahDCtU
IA9tREmL5mtNjmq35aWb6xaS5cYJOA8EE/sgOqtiGYTldcW5Yq9hLe6c8MopKb60wUxXvRNM+462
Kzf7XV1U3dJ1Xd8umuKc2XjF5SPIF/HYgc3bd32xw80NeyF38u3kyIyBU3yFkSl7DGt3jeuWmVEe
SaYeirgxaGAXmveoqWW8DcwStKk5FcyPvfTQ0f7LLf2LB7yQ41kF0exLh94VDY4BugArbI1gPZWa
9Cfb2mhJPy6bWmdcNeWnVjGesaRqdHUtY4u3P15TZk9Ui47rO2H4lbggdd+qwh9UAxcCiBykI26x
7OjmL8rYAHijpIWPVyhctRWNnVhSdkJftZc8BcYm6yPUQjZPgcMBO8pVfW0P6L6akt8UT3F2XybT
uSNkfKtMQc+0Cc+7DNJjCQSawl+3tn3pussY+RPykm7mpWhIQ23WL7PtK2SsMyYHBP06piaXnCKW
hQdwD8LnkEXjtcx1PgJmieuKMW+lGenRK3qPTB9jRjcwn9JhAEIfVd9spngYaKYR1z6rUT1F5haP
833QtzdFCjVcwJFdeG7ge0ZZUu4qDCAxWGyJsDGYqKoPWemKLfXuamwAgxdj82TIQNtRClBHIiSe
D1urUMchaKVed91Wp1i/maKueIZWtcDJg781MYXPmjNusaVx0rIi52rsaSkYHd0abj+TbGsHcCpg
kDgtOAdlCGI8sSmFiHd1zoLMATTXsnEPB+9K4WhzKprKOKtmdazMnceJ8BiM6LDxQCP0H4EzFEb+
jKTUVuVXo1OTNRg2bi67ye4c8WNIq3FBgwvPN8d2nq4EJ8dQvCBd2eq1oy5Ll4GYyLmrkUc9fFxb
/EH1qNMJQGLpUg6TXjyXbr8UwwPQPG10hc1ZF4HLOI5yGdrlVy+G14IH6T7FPrfX3KJHYAsrOZec
zhRdGW+pitZMjqA1p0iV81FLNmChmsjcq0rx3ECTXdjdfa7S0qEhGa2sGIQe1fi4JRMCkeKw4uP3
DsYw8ElprPwDCsVjh/NP043sMFVah0ukb2hxg8hOW5cZgBaOG6XnxOkl2LGdPAxXJioyOQM/Ch2f
lEE8ZJKbO6MaduiE0YZXpE1MCvd9D7XAjECp4qFlLupGD3VvfW2AE6+NtpHb2qCxVk+euoZL2PqR
PbwMiqzps21DqvT7qkflWQXOjHVv6NL0QeB//F38DCu8KMHgt+n0dgj0w5U0e25++S76psSWTjuP
zvsY71r00ydpddHKaVJt6WhNcxBjcIc4zcEjVY17jWWd45F1cOvcOkyt90U1y30PLGJMw3TJ/Qxt
MbBz1qXBOURC9/VOkTuJAnML4WQ3zHJzjyV+1SF2W47MsM+l5NP++H29b+czTTDYSwlChC52iS9q
gAmqU1nZvmjMnOPN9A2wA6Adt17WokwWaueR96VCdOvDUf1ESvz+6EG05tzVIzlmRihdyJcNuzfp
JIMSHlNOS2m/aRN110eVudKG8jjv759U63+8ICh7jxMBo4RLd1ZQAVsYUy7Ypk7uK3lUnjnYM+2j
v2dT4O8/iyX64wUdtmAk03T1LsXSSY4asukp3MEA7lwD0UrWobdD3ndVdZWJiwZmw8ff6PtLzmmb
ZBrzpTqAWy8+1FSdVOZVJdJ8PVuZfVchJxkfIWR3K1rMud4+fny9P/RnOTjyXBCUOp+ef2YI/PJk
aLlQaUplg98DS164jYtAbHwOisnwOQUjXhsj2OMd5NwZlqwb5ici+Pe3MNEn/FfnBkb1cNkRrLw6
wT7QDECLy3ZndmoAFJzwvMBeDTK61QVlWVQAfGBf+WQeN3+Wvy8KXNqZA2L5tMEEz0rmX956pVY1
jbN28NU4ixa2WGptoex4+4+e3qs7EkjXY2l8chp8f+TkPc79z5/X/XeH9JeLhqFWWxSIg08NNduH
MAaVdqV98qi8ByFiV/Mci//wfPKUzifsXy5j6nXYsmQNvsOJfQX6rGLVY/LWoAeH5a55uxBPHTSP
Zh7z26d5ChtmBWrQTL/qxp5hpP1ZZNEf3ro1e7sxADAReGftxkUhpSnF4A8WPfhhiNFZIET/+IbW
56X84lul409ElOpoJqyj+Qn75Z0rnClReKWDb5f90ayD78jKGbLqkuyaSpN3enXOpvxOCwMLmU58
NdlNuNFSw/ATE0l4UPYhroB+Qem37LpAnLRpWTb5cB/UlrZsOYFxcwafDEj/8NjPgwOV46yG9/2n
J/SXF20OQdU3tdL7NXf5wDl5EZH9jY8AOg3yOM7C2WdEvz88eDa6Sdwn81DaMS/uftElJNnEQ+8r
UGIgc3w1s4iwzNa+i1JfzZ/cmGxZVEWfdax05/LN0i0gWWfu0mFS1hlG//4N4fShSdUTnjCgK0X4
jJpNQXCZuYVfz5EQEwfiVsc21XUMRLH6vlStnHaV7T0hxkEK2A1E/1qiP8VoofzRwMvF6Tg/lFP6
RU7D7MVT+4cxZQfiBInFjPABmPRmtJOxV68HGR4IYgmuQeOCj0XoomjqEzfHMtQkz2REumwDHAIX
bnIgYM8h/FAb1mY1DCtB2MWqdPV4ATemeE6BSmK93Cm5Nl6VaPpvxwf4Lc5KhqRtkW1SL6YgYR1h
budTSsPyMyeLzr2w/CBw9IWiuvSLWxXiDZjiRSEHC4+xSYRN4Or3QfYNwEqMZSZ0fRAo3RI2QnFQ
oG+RiaO/5q36WI3GNnXi/loJS2eL/gGphW3cNkSWH9Vad46m4a0jsml8rTYIQtTzdVPE4bkkApTy
XmzzBK8+ysJ+X5pw5oN8OofYL3dDNQUbw3wtNdyVDFW1VdL2xVKNtWk79NQUWnuNori4zXGCrPH5
K7sCKY7CoRIbfrDw7OTB7GjI5PQoF7HV3QBgL3eqmm29pB7XHvIVq3SvPVThTKaSNab49Kd3oErG
25Z5x1m1+ptBJx4u9Ka1W5fqOe2HbuEFRGLPbg5kMjgv7YpDiMimJcK9Z93FweeVKm5YaX9p1HYp
kQGua/eQQVzSwmlNmuuwqjKp7x1BmgS247K7DbVgFyLcWseSZcmxUJDoGCY1dKS7EiWen1DsJTIr
l8mAL07VmVObk43wFL8h+qV22Oa96kdVNG0DzSXnfXR2KJDhUdTGJqozMN6WUmydwF4a5OWc1WRc
a0IxUB62xY4FC52xisK6hOUhySm2mNwtO10UPB2j8pB1Ykc5kOzd3gHEAphLCU8O8DSQyTambnGU
Cf5DMXrBzkj7H7EV6Ac3bqNrBsEeYigkdkmGeWF6UGI6bIlEhqhPZK6EtfgimITcKPqpS+x0XVLw
rZWoUh71uwrf4CGI0cIlmCOlMl2D1+pWva1V+E0Qj+HVforTStk4PdHUZj/uQP/4fW8HO/sOJR21
wxB1GwJflhA1zSOpBNUmR7CpmyWgJ234PuAJ24+hFp2MNF8F9gwLdqBtxV2uLarMrhjq9/Vaj0zu
7qBEyxYuGlUEzzSwdnrvdVetF8C5SknacR0UHyTMyGVtpZafIF/FKiw4XGWSmNgqvOUZRvFJPbEc
0uQ0j8zyyBAH0n6uvdYurqNk2RYoQFrsr9umVldACQK0qAMZdpHXYkqK2SgmxmdoGKebrLYDzljw
Y0hUqsEI2h6vyTyC741OtGrN2BK7aM4MD+j9zhx1c1N/VlK8m34w4FZnuIQDd4Fd37g43dTp1A1e
71R+3LZbWkMYrVAPh3Ee37WxWLZW7Ssc778HDIOdCcWq6GEB0MzdqMo6iqRyN6qWPCeaDTIx7Qsf
jDGxHsk3u5fkb5cWOTIDlCYnxLMxTd20DwDo+AaHILaR5gvGpIVOfidturZm1NHY6zp6gg53NmO8
1XRsX6qw+frxRn9Zvc1v2mPiQzqvYUP8uXjTkZHAQbTays/vx5bNQmQDTw7ucfKjSZGKeqVcwiGs
P6usjHlj/LXA4MK4nSz+j9gyNE0XG2eSMYxIjbIiqKd76mt8gbS1M5ab8Ulz6cilAQrIwc43HRlL
ldSrTTpnUxZ9hyJ7cm+9ILgL2bkQLQLkV2VOLZhFt1GYBGAVGhyuIVL3JMc5gdnL9ZtS+ob91UNc
voe/AKJNHY9mazSA1QQHvb4313muQ0KzQm+Ri9Q5GBryTbtn6JcoDvAmG5R31DjiWBoPGFBo0wPF
htv6lhj60cN68QV86t7p7BciFrpzYXvD0erNTVOzfrRkEqQt2ashEGBfURxnKQfvtsxs4+R02W0b
qMMW8ctGImxiC6WhwTOT7KNy2qh1BbQNbf9OBoA52UkSlrh+rQyChJjA+xarGEGh8Mcr5LkMzkwU
UB5UidwAHxDp2bVeB4+dXdyOFlHqZaVjxQRcX/MF3JpdoSP315kVGxQR3JfHAFMymsd9Tlxd5DRy
11pK6xelKNAC7gsCcZzSWXhTDQ2APlIsSLQggGNAxbwZ8UksLbNEsjuU/UYAYV1rY/uIXtFeBl6D
UsXsr4wMFKmHAgxIX2shd3R/jEhjsaHDklOKEe9peTMkvL0al+IJ7wLwQlXobHWnOaFllxiyXnWK
+UBWqUoQHDVnD5w6yD9rDrwvtw3EL5wA3DlYD+rP72VWxU96w+L02s7uOxt4zoIOwmfElz9dhQ2B
Mo4DuWU5F48h64JidRYzalMLn+oMt0Voh59FBbyvVQ1ODgChSQygqL/0GMoxJOksLngrqkF0uQfT
RxXuMte0qzBpomXvhbNR65wq/ZePV5nLWhXfLCcogxEhjlYNqMHvH6I76LkaoDzxzaI6EukyLILe
NKGjhd4GL9i6nD5FfMy/8tf15eclofuT1wDhggTy3y9JgpsY28ax/Z4WOXgSttaZbtubySKo60/G
udrl/I5ljOkkGmOmuSp3ykUxXhGpG7e0Qf00Lkam3DXIJtN0V6GqMJ5JGOeUsba0E2VhVToPdrPs
QzHt4zAGgKFuP/60rfm9/fref76a+avGEk9T4mcf75dzkKis2jOtrvKRPFaLLsICO+lvXqC9OnG0
V3JglXYFRtsoNcFGaocQqd2rsPNaHFDypZsff2ZLtfKUBPX3hJ5eU/YYjIV1C6JxHaa12IRjcJ1n
5SMoDawcmoISlzIhjas3V0xPjdCxWznFIWnw5joGO55jEntQJ09qVLwkIjeW6qNdCZOuHumOqoye
LCAHzDVxh1YMfbKWKO5ml+nNq+qar0LG9+4k5JKEs32isbR//Jld3i6XH9n87PzykWVd0KDMZB8c
ZrAcCnwJSyAJr3EfPX98pXe9op+Xcm1HtbgtuW0umgqkKXCGz/PKF6HzHerosgkcPh7291Vnu7Au
Ip2/Jcq67cC29jSSP34Bl8vAfH34ajNRn/YGbbnf36oENuxNUVj5eE04m3Ksm6vfl0wxbnDWcb8g
/m6C8N4m4+DjK8/v7OK+xDXFGsoAHPrMz/v2lw+ZVOyKAqcufIj7tAikumPAhlORQe7HF9L+8B5N
JA+qQVIEFCj3orpgilaTc1IVfpZVV1U9PuhF/FxYwOLUyGYmaDTLqqzaDWuWskDt3MyH6GAqAKN5
Z86xq2ok6yOFH3vIpXXtIEWf9+Txk+av/odPhIYo3Vh6Fi42vovdpYTyxn1HH9Z25LVOZJuJX27l
xfXWzedi2VTrIxz/hYavD6wW6Zspim0r48hE0vPzoLjjjpyXtcr5nLfyDY3whIMr6QHfIWYx9Js6
xJEt43DYoR4yTe2zle/yk2ZxVfkLujsUDuaZF3dznadl2HjAWJAGaevGTl/DfC4QCns/hFG2IhwJ
FZfIzOuJhLFrNxYwkeYcWrHRrZcsgawWZpW91R2hX+Gq0FAU4ekYuk/victNaH6lcz4u1j7Ygtpl
jA+hspUKraFDQILuTFrFQh0t09eYziyj9eAm/fWQ1EyH20fEXTuOXfYGrDsuXboX6DspZLLc1hak
8A12sP/4jr0sAP794uhV07ZCRnP5UJYMa5uAMx6JCWgjOIWBOB+6x48v8s468fOLot6fo5BhDFx+
Wdjr4wQxELXcXOm6Q/s6BoK0hSy4lol4ayxlUyKIDan2enPWJFbD7ScvYV5dfl0D5pegWaz4jDoQ
3FxOA7QIPChrYuuzc+s3XktLxnNB7ZYBc0dTplSmznXUINfNXU6yQwD955OXcLk9zi+BfhlKN1hz
s5jo9wUwzuywrPup9Z3RuDFHSW5wMQ89+/BQSyxDE8aMhTSmaJWOsbNAWm9trOzRMcbPhNXv2qw/
X4qnGQiabOq/yyae2hNjqzOb9vMINT3aEeIfEyzTQE2yzdAo33SPWC1J5qyq4dkSkVEfEYpg8whv
YtOO1lpZvAFm3OSCvNEixaI1t4la0ho3dVWtm0npOPY4n+au/+kzNGi/UxljweH4ePEZBszWKyvm
TiLncycAyhAt260rge0sn4pTpcHH6j0Ok604xMu+tYyTEnKvffxd/uGx4ZucS2bGPZ5+uX7iaFHQ
NZmND8Rui7aJqbji//9cgtAKzf5Z3s2Vwy+bVuugacpV+qxx2n1LzGDRSPPq40vMq/zFM8GtiKRb
tciSty4L815xKkuTbu1bZnZyo1jiAdSPeZDt6kGuO7s7WmL4ZC+eX/bFNSF+MpNTbZPV4HIvThwn
ZOuhCmgTMMhF8RqT52NEEK8cXMEfv78/fEvsDZz0gNLObMj5ZvrlIyxrJcFfQ2RCPOQ/lAoym5N9
hvR7/3440BjcBHNFY1MS/n4Nq1dElFGD+jYZ1fDvYj8Dr7ygEg9Xajt6p4/f0vuvjMuxm2iublso
Hy/uCqGlElmSQipr4r7Qbj5ENRY/xcCMTFgpCF1SkzVCvD6+KkOnd1+bZuECYShDsoxtXWqDKzX2
MvpmpU+sMwjfIB6PfW5Wq4EYUs1OsTlN/TELgYT1Dpj8znPXBvYpeGd4jxhRiW08OupmSuh7QjLY
F9ACFl3rwN2o+lsGllT+UZoc6lA/w79AxAPcYC1Rum/DAriZqSv3Go2qfFId9Ce5t1KDRr2qvXTa
dWH9Gnd1fdU6wbJmrE7r3ivOMcF3eG1OEXbFjdW34TJD/nZThBpRHsqDkgT2zTQU+OuV4HZA7ryC
gtivCpu2bxgSXNMWAgxSeZd04+i3WgMSF5zo0MbuTlHrha6E+soMleAmcES7b0aoFZZ6n4b6uuAb
XCm9gYCrDsSxxQbmZaZ6cotIO3kto5lJDPa3yVJeDfyhnIApDAM33dSCo7AMHAjnlWL4XcN1Ik08
4XyCRtW7V0mmkgXp1XhapUsOqCpC2ANAO0IooGHYD0uF17eoexVHYoN4UE+VapVOYgZCW6hyZofm
3LWQM3hAx1mXdf0+9hRtQzsmJ2N15c3TY3dGSyMlO4P/BgD20pnmyqZmTbIcU1rNd2MLdodMEldj
4LFOafj6JW5l4uNAatbTQkhETXNU2qpB2ggwoQUWg0RtBZkrWkbEzS0p3UD0yKrZ53285NTMBxBX
UDV08WUwae5PhgdnPunEttb9JHcKPjwCzHW3ueEs49dwfvygQDajAAxYIAmBImHzuY19N90ZM8Zm
jreh6dVvG9XbAQBLtiM+r15z87NWVspVq5iQQWz9CRgdH5sLSMHIO8jaQEHGdiNEki61L1rE7Gho
MaYrM4UdbvXa0bPinLrBOQlJVpJWahwR9GVqvoG8w8Qi1leOCQ5RbdyCqDp+OQ6FaxTfzTb0TGJg
4G+dIP3UW8PttpW07qepUW4NmDyA05JHkALakigefaVZ+U0hLMMvOY/m4Imu1dSv4HIsaTOo1w77
rt0D/fdg6q3zPmBExqESw0FcLXmae7y7erVD19de4/r/mnhYHE2R7Wgla/D+5pzAsEFWozPtapmI
9ZN+cCLz7eMl5PLEwWkITwFdpp+7t3bpXc0Fhqu8s0rftctgPbWWtlCr7pvbcmd+fKU/LFUEFXDW
nJFW1N4XKzLPU10kLlcK0+pH6xoKKghGDHZe9otnFZVqq3xG/X2/0cytunkPME3rfZ8pcYKuimlx
+kaTpqs07G+rZn5OJKw8b4a6k4BdA1FY4gKBPwMGC+QHk+gRYj1dj12ufzZIf78t6SDCOYl6Orbw
d409WmJeRSsv8zUXzoI3Bt9KeW7JIanH4vrjz/sPl6LnQ9nM0YZW1OWO3gdZboiARjXr+pMzkjvU
GVuTyAKe8aePL6X/bGj9Xj5wWGUbtbAxqHQUL+q/0rFLyR4Q+XKmO0VF+RCHI+Z8KwvnAB/Mdlq9
yEOn3Kp2vxJWo/p93tPXAZpfB/Y308iRSRCjQu5nike1/FoMtrbFDYH+uR/RmXdVffDM5KvVp82e
NJh+lc4ys0SdFdGR66cVsFRh5xNR9DNuNKJtrnaVsmLD+loyynMNiVZVIOGF3y1pcTU/cIy/jiOJ
54mNSF4R18CLZgwAEsiQ14QCZKXB68FcWD3rCVqWXpTTqu+BlSYKQ7hcUf28MRdqbX1LyiL0AVVc
o/ZNF6AXkPqqz1DjXkfOFazNWu9nqtwrmO/gCQU3pVPENLoWqW03fjPE+iKBwQBERLy1sX0Fldkg
Uqj0jpNhbSvoy30nfKuzbWIjcPe5SWb7akXKSyhavxKxuRYlMDZPJPVyZn2lrUx2jdtj30rLLSkT
5amPcmtXhc6RjBJSdGiLrK3OJVyLuxHP7hc9ocms2inBiiJTOelkzioTqQ3aun+uSlv3JUjTAxmQ
9i6rmSSy9j86Q0U/MyGrzA3XM5HkoYQOzYm+fB21UN/mIkiXdkzfIsPHU6i3cR/GW+yx2qItMRx6
SRHvqVCAOdLyApSWbxXN/N6w9h7NCp/0s9ZUyj0C7qOidfrZskvwGmp3yg2bR6gylLNox3s3BLQR
OLa+Es5q1K0Q7QPOMesWeIncRYXxCpm2PZQ2WlmNYPitMWS3aYiIPZaDe9TrEVqF5vK06Pd6SVs4
rCtaoo5TbUBz76GFIRIX8EC6MTZhlBcY3L8Ry9T4TlbeNNQ/B132O6kwYa7cIKKqSZCXFVcuY9IV
RcTIcKQy/UQHQ6M5sr6JRj8DNN0n4SrH+LozcuUWDfzskDgmgymOvQkKTE7UxolDt4Ydixg8jn18
gDYuh4lHQ2szPGCghIzJ2xQA8dZqm99HDdFp8P4oiIy2WuLM5insNIqAqPrBigjZJEU5j6zQD4nQ
Woko33Gaajey1reTFla45nC1KgoZCyQ1sY/HCFSVmjqDr+ZU9dOPoNUevaLKzkWtcszCvQTFiigZ
K31LsmpaRwykSHMztjmVU65n1pHnU1k02CiXshoqUlaQUpqu4m3aUfkux+ohlYZ1BfcX8VQIj+7j
Jerf/Zzflihy/pgx0ubAOg293/j9RBAY0PuhQiR+w7l6mVg8yRUadsCJ9rIYo4MAxbUdarUFWB7i
sjElIRKYZXK14G+ZdSuFRXhRInZqITPCPEiBZTFTfK0S10Cfo8VYa8bJthZoVb7yhPMpS8WPJvc7
zXGsNLLemorGSM51jghQykWMEmlXGkm8VPjIKP1QxOuZdxrGrjo4RfTkNO4PZI0/7LhaU1ZiOTFg
9zBRPxWqCRNKb5iF1pBr4lGSKy++kJLnHMKKtbYvw+xUZrsOGfBmgLh9mAYbgE/3atEX2E3GdK+4
sLIyNwfITYjsOfR+qI1cKkZaHIagKLZyiG6y2NEWxjjJrWfshKGIc9E+0234YslS3vSOAhBR6U6R
jJ0l8jEmC4MK2UAJ/WxoYTiQ0TNoiXceBgJ+kJXpKyRY49pUJBLxNMqvIu/b4D3lRv01pipzvHLa
2aF+a6miOauxzjjKsPERZ6l7o4PGQj6oLovSja8CCu9JzzYmZ/GV2TrnNBDJVT56I7ZSjslFXEtq
L0jkpeJuRjt86SF0F6iDWNaaVdm5gNwwMqxtmTY+U0VGvZ4ljzC7PChpuFwyoyNaSE3mpni3H/N2
OoUwsja5rm5Gp672meoGG2UlC6famZnQP3H5W+/KF2x0qFqQvdgOcdnv7thM5Nbk1IixpkqSplV1
hJkQ4dN3vDUjq7+ZjRgWFVSGpVnGFpW6je8Jc1qQKU8Gz9eGAPLUTHB+55JYHGRyfg7Eg3wdz1vX
7GcNdGRaru0+Ba9PbEaLaWMobgktl7dC5nunBwavmYO3R4LjneMZEJFH94jnn4Q3hBhaokWRmldT
h+Fgsl25nNosWkmDYMhuHNpln5jIl5UcwBsTZeGY2oJsV+K1i+EqkMImx2UC5lQeG5NDgpPgTMGG
w+owci78uQL81/fhv8O34vrfj7r81//wz9+LcqyjUDQX//ivzVtxfsne5P/M/9b/+VO//zv/ui8y
/vfhHzlF3+tCFj+ayz/12+/l6v95dauX5uW3f1jnTdSMN+1bPd6+yTZtfr4G3sf8J/9ff/iPt5+/
5X4s3/7+6zttp2b+bWFU5H/950e717//+ukm/a9ff/9/fjh/En//ddu/5K8v7/6FtxfZ/P2Xof4T
sg1KdPpCTLGhD//1j/5t/onu/pPyhw4/NT3aU9pGf/0jL+pG/P2Xov2T/hFxqp5r8GOqXX4mi/bn
z/R/okpmAYZGbtJ4djBw/O+X9ttX+H+/0n/kbXZdRHkj//6LlujvBxhcILw4zOnEVBOLM7+U35d1
i5wxD2XJHeHU+B3I98T0IM6O962ZlaV9NCHhn1ji1WTadFZPI8HzTp4X3LmtcWQrLGCfjeaiKh4D
IA7LWjWz+dHwhy6kcYSUwW/c+lq0Rk33Iash3FFnWq1+RHbNiTWKn9nysZ5kW3dIkJF4hET1FSGI
RJLLsx70pAonB+IFv1vVpPgMEF5RvbGKuKGkpeDR2DOk7yj9weQgiZiO8Hiv7NNnKJVCD/alSrtP
d9n5MWMvMRPmIcNSnslwnesKfOXBWVkqQmTYV34vxf3gEIozdCknc1k8WF7DtLa5Q6Z4KKv+nuyw
fmu58k3V4YOX9IZhz+aa/N5rjFp5pqkzEJLFTSiXI4A2wrzAuTphcChU4FVmfSuE2AqjIy7RU75J
p7szAwVSY+bR8BqBUVXWjYuoPbNSdZGORXgmEQda99yfisOqWYwySm9K6puV6ItkxWbKxKe5SbCQ
lKPx5nZEetlmiOASIg2ETrEPNcKS6S/Ti5DRXRcN1SEnCDOw66WWGYysdQMHPiVDUCCqM5UCT4xj
tyti1jSv3JgR+ol8YBCfZktVeM8l3QeU76xFgSoPoki+mqYJSyVHuAVCyFw0VY7BdMhWCGpitInw
FBONTD5vbK+tJHvpaytbS6PYVcV4cLI8x6RDAB9nsIeEQBMM0PauGOJd3sDu9ATgRBRNqyYcId9Z
COwUTmbr8Ftfp+oh1JFGatyGI+Nsv8nAJGf2eErThrwY8lwHUs1Wqllv+tpN7tpWE6uRY1yYXsP5
/5KKgAlAvxm1+C51K9SwpGJN5gNWwhjsTlleB6jwEVkn2H8NjiQtNMs2hNngIM7BaEU0AVTZccIh
0A7c+c58i4gN8u5iI4v0MfcQgXF7oak4qVVwU7fKuHBzXHP51MKmTCFJuS18U81KDpwOmZHlni8j
o99HnrGNulBuQG8/BXBoTpo0ODm9OQayUsz8AaryjVpq3aatyL2IU4cAXZn8cIyQeFER+SlYxyWI
bUF9DKnHBmmm/dBaKsqpS1/NKnoS7vSEwHwV2vq0ptz6YjqgffO5lMCBWhZL6RjYAY30Sg6ALAL1
wZ0yTBBJeK+P+riaOuBZfbCVMwFf9YiPdJOSUExKlBTRRq/2N0mMkYq5zEZrcTJq5niuKoempSPt
XSeYE6Uvnr1uRHdu1TlBEWF7QowF7UqU+F6ek7yDPz2srWUGWnkBSRZmzEg8gG7QihYJTQfCg6yh
+FoHGcPcNplW9OgOGD13U9oNVxpCtmWqum+VLveQ6WgDTcW9jhBrZQN7QlKc3VXdG2fXH62u0ALj
Eou6NZ8GIb90wJIWDUcVzmt3miMi2B7ND2PigFgr5hFn3Brj9pMlOH92qit2NdbyNg2rO60jB2gq
HgYl/pqH5baZ43hyHR4JU4G6lndB81waeJHzPjtleks/ZwBgAorklBP7aaVfrLAAtN6yzpkSFbxg
ugeOvdioIQFtdRHH6wZovynNa0NB8FrjXpzM7MFhvqYZwcY1RvReJkcux3mtil45gibHc6VAjB00
5rDqTOtKKc4xEDcBIUbR/2LuvJZbZ7r0fEWYQg6nzJmisnSC2krIudEN4A58Xb4xP9Ce8ud/ylP2
lE98whJFiKRIoHutd70h8F8SG1ODJB5x3UMgF5nxnQrUqUSCQca7fEky3Vzg61ztAg9IxKjgc+fr
LCGXZGhfiEUU19r+o9BCn9Df90vHFzBA22zYlglirxZngUOReeZznHLGRPlzmrTvWoSVjk2kb8bi
CIY0R1SL5uxn5h56A5Z9/T3IzwsM4bRhzmxpgbnsIiBLx2iwq7XUKfiEKZSt4tgwl4OvP5XxpajR
nHYmWc/vxiDotUERIk87QIfBiMqY5cbh2p2Gj9RyPrumO4ytQp48lNtOCzf46MSrLksw5DVh0064
wRFgRBzoZIh1g/+gb+rdMi9oQEz8WLFCmRfCB6HlxibEKUuktXN24/HTpp8Nic7bJGC3BIBMS4JY
g7XpkeZalVvT0+/0uLnvejfcqOK5cbuvUfewlYms5tyGw4hXrIrWjYXtMaLWXZoE5gvOqDbR0py8
eUf+Db4Y01JUzXhqJ6zEoKrITd9Ua7tmOawt2D34nO10p+yu6JL3BdkoYOK+OOaZ8xIqnH7invF0
6wrMLslrRm6ytBy854C5Z29f2iQ3R2aYWi09SVrW+GapQ1XpOMD65iWpvLe+9YytcIj/xBjnnkiZ
t8FnicVvZEsPjRW0K4GLp4oLvT16Oix5OBQvhdnkmMNSoudGtoIuszOm4FjadJnU5y99VU5oDkr9
ODnZzMA+YJYOORjlb6eV332Mq9Rg0MnkjndTWfJgVw6cv+FW93Coaz3IUfFec40JYByUr2QJYZzd
ixIHaoFJbCmnldfTVY75vvLxmzRdPHHy6X6SoOgpGWSWp+Pn5xy1lkch7xODRHBHQlRHScy9bvQD
iFh9aI2AfN3yNDHrn81vOmwBmvqS6FjkF1hjhPlDRB0Vs8mxz+qvWD59J3W+ZRpxTfzyLpQJkUEj
kV161G2USdZXlH0wIHg0B2AT0aB/0yOuXdF9Ua0BELYtPv9hiZ+Uam9hVDDi7t2XqO/j5dAOd4Wj
PpNcewujvFs5GhRxCBzsGTIAq2M3Ckoac02ygw2TvsZzdFyk6H4JF415JS+BUwKqjJLw1PRofPTO
/06osqqwes2cJzVoc3o4sWn+jMAPDvh7m82zHzIQI/wri18bpLXW+dYrjKy7sJvTgcP0XHVhCmO3
+bCrTTUQQl5N8r4pQbH61l/KuLjPSGNZNCSP0MHC1mq1u7gZ72vUBouWgfRMZPtsXNwztMlTSHOn
ZtGO6cdQVR/45npW/aWo6haBPp0Dn8orz6di5fjak9VUn1S4hNgfCbWmK9PNn3Ye/EV2TmDRHyWB
ryvCUtiQcJcn6PMR/8Lb6FSrKLZ2WMP+4V1AQG/Lp7Q8hIbzmDcslSnZ1MzMfNyfkKhDodpR1X8E
IwhkZ+GaUr1hb7lr6/Ih0dxjgY7nuWnLF2nggs0Y6RMjPxq+CpmRR6rrWiry0fzpRAnV7l28QRdM
/wREXnT8NiRHlhwMm0i/E3CY7nLkyUaZiHt7ehxaYpR1oh0wO3oD1vUPwKsHPUvrNRElKe6oyT3s
N8CwUn+T5niQsVk8GSOwottX5nGwxMEoyVa2pu+Zia/GBzDanqnlZWypw2KpkY0ete6ybNSr7KOn
imrWNeW92Vk4wlvs8sWcdSA9jKULQYdMKDXe5oegQpmU5gDb0jJh5cnsT9x63qqdMir7WkwMVwck
/nawEqo+iCTGgsHLf7TZjiGvAo8vmx0vbHykrs0mGWM8rMJu3gNWGEkEBEU4znpe6je+UP0WQ2Dq
oh4tia9dnZbPKDZ53Y7QHaNwMAJOqSkY3U51MiztroQGNiTJ1U1oeMoKk7YepSI52LDPrRERvG5n
YgXSxgXQkKyMhW2LsaNwVqU1bqIu/Em7el/BF9uHnv6cQPC8DWW9Z9UhLFG8lE3C0hmmCGTSBs0f
8LdRK29Z6ORQ9kZdr/DQqklT0Y4hZoArC0CPS0B0J4mYq1XOoWonZ1mX/Vc6vRFkVo75e1sY92E8
O5xDHe/QguNitRgNqa9Kf84IAIHY6D0mCL0a8iWLm6KQPhtm4WJ1S/Tn2LrBBiqru+TVxjPccHWp
TQwn7WSi+vFydS4wLt04fctc2SqPuDpkGFK15C9LyzhGeOkQdRLgyCd/HcoknBsdDnyjzqNu/eBA
kBJ9RlBIMuYBMwr7uwtKcx9yJt/pWfM5VUO0r23O6DiLjZUu03x+Z7NmRdtqjWXvoTUR/RZi0SPy
xFhqHaQh1/HhWneF2EqitLWhD16q/kBHAykvQCZXxFaydK2g2GsG4wq9qOO1pYf3lja8hQkZjKyt
TLKmsj4lFAcG0gQBNdUQcY+kqToFRl1sizupAgiCtvcpc8phhdJyETE3hcLKT0HMR0I+DguDMxCJ
4hPsUuCXYj64rfFh5jU5AGmBjcA4vAQsZJ5+8yLBjtv7GTIr87kJ5boPA/dAj2CUiDg9Hg1gHXmS
7yMksw8Eqti0it1P9JjNuwWKIIQEdK3jqQ4T1lz9kzGwaeHO0KXsZTaW/su4XI0kICygq/brWtko
NCwWfI3cAzCuPc4A1yJz0q1GTD2xr5Ai1dDey15FS7jyS0u8s9OYR6RG4ymMrOFk5UcrTaxVjf00
afHD0eKpELzdAf5hgR9Xascs7mZhJE01mbhrTtgX3izWtyZeHmp23fMhcWT5LRzJ1FT+jmirE/lI
5LCFQO9mylQXIU/gDuO93tDHlMEa/UBwfUD1h5v+kCIDU1h54DkymJhDuHJa2iK/EGaSLJwa/+hJ
0EGV48DEXWADbrOdeQP1Y31BXpgv0iE2FwpMDtNsTkNx6Boz2gRI4+IAXxwUd8igMnpdxL/Sm7NB
wnOoJVcm9tswoMeF/vmkJHl8ldki4ix+wkyZy9i9Z6rFzLw3N1aarjIJbxu5FVHyGE/DAkYGWMjj
oBshlxkzYZDGVO+hPUz+48SOt9CV6eG7gse9nUdHp+sK1nZvTStLW2PQalstvBCUJHeS2cg0ONYx
NKY/ypTfg4tphC/IwAAk/gr6DiOu1i4Wk1ve4YCE4ot+L6rkowPrhBVmVfjNny4ZHqzJX8DsGbcK
UulCmM0VnmK7YA0ZlkjaSUCg/A6FXBt+YS9JNbzPZTasjSZ677PmyM56JQirAHQn8aRwwB6nIcJJ
+4+bRFffCNl4DUuQQZFdMON/zyjLPMLqVwJCg+GwVXtjvcwD8g10NRBOGK6MwP78r+OU/y8Q5L8g
m/8Z4Pn/IU45w9v/OUz53/8bssuqTqA3/EU9Z2hz/pO/QKXt/RuIooHvgMPwjoAmGN5/gUrL/LcA
tJGqj5m7iWHFP0ClYYNuAilyFZizqY8NtvjvOKX1bzbtnTEz4fAW92BI/FdgSsIe/nUaD791xicd
VMGuqzPg+Y+KkAF/AmVHiB/iPp82lv/UtPEd4zgc8SsWgREnbEACfEVkI/aOm15snzq4ke1r1jfo
Nl3qgnoQrxUdwoWiOQXTj54c58sazOzTED4T3kr7aWx9HqFSqsT2T+9KChf7EIQMTBZD8KQrYjkW
5AYuMYCOb1FOunFqin5tGoXYQAkzHkHy4TrT7SzRcRuP7Eza2QxIZZjvidqSlyBl/e4pPPsy+AD3
wvCsKMliUM7eC5+kk2HKJvt4M4lxuniD8yZS6T/lU7VyQWSPpfK/XQb2T1he5WcM/unS5ru0ZpIF
2yDxlL/5/eOgz1yMctgHf49osxjbSNsLmbiVR8zqVTMPEooQVUjuHVheNbqZBH2rKoO7OJE3PbeR
E/RiaxbFSrGHnvV8Fo2a4lpBcjs7QXEmCtq4H6rGuPcSytok/CmbDj/yKlIPv14PWld1GGSRISZh
RgZ9URxkJX5MnnetHGKXiq59yEvhkscVJT+Uw9pROF7/4Da92KV0actKs4YrTpq7dv59UX6TqRXd
/z0IUgUZuomx8bIKC9laXYLMZM4PqKfL4BpS5yxqU7IJBdO3NTHEnSAq7cyAl68dEiYRa29zAlQu
BEWdZBvihdRB8lBDcs19c50Jgzmzy+ZmGKiqSBEjMsinsbMUjpzWcABnIE3Kih9qwzkzWgI2QM4K
ScbMl5kUa1Mr7is/T3bUM83Sr7VP/MTjg9LHfarwaGU6KpNLkTNCzRz12k5TR7pMSXWTDu7SYVhe
BoHA/RjuXVrKQ6T0Tw+BGeBH/BAybSNw6GgMU3IIJv/q+SrfR/7ChRm4KGzW7co7E79cLstvjJAg
e6RgfF1+bAlnwdkJmHowg5OJlmQzTfa1mOERc0rOpNbWu4x46iHpZ65Dcu9YDNfZMxdFrv1JMwJ/
apLpojHeC80FRcItJRvvbA3DflmuuSiHrMjOGSFLi1DcZQkJU21Ud+s+oKa20/iFlLBXrnQDQ6aR
FixdJwA7WJ6IftM5xFTGFR+z76LOVC6ZxR7ooJkj+2eGidsd+yVTrLVgg4MrDSkAF78fMvzcxgfJ
nsxrym5YYvCEK8GPa+PBnLrdY+XmT52jHoaoOthsfZ4Orbso9GmVFP0XHJ2dgReeKeVDQ+MI9DEs
8oqkBozywfMf0qA8WW75M8GO3WCadkjTcYudsrbE0u7AfCNeeZb20HbXoGwPg68R01I3h4ycgEXT
1MOitvy9k2SPlU86C7aG/DehtcFpYznW3XtWUPCD5DYL3/Qf57+EFHR0S+L2jHKHq1DGxA+3tbVj
mt8RFWgGAjESOig075mJuBN+eo6/M5zPWnj+Ug8VLrytxkkwm1Gyzqx9GTwECdxW8tQzduZOI79i
lgbQXxAs4xT6U6c3r0KDfShy/dlFYV00gPO5T4E+FYT+9KZPBpnxHskkW1UtRWXriGUJwc/D5fLq
qPAuDrw9tnzJpnQKYz3O2cYes3lLP4GUgAKCgdcpxCAvIVqNyzRYuxHZG1Uq1piKn2VDrS0ShMy4
8hNbnF1bGd1jqA8FXt2NuXeG7/OFW94GrijsJrnDbXBbt0C8k/1ABX4cM3E0mBL5Y/AR6WdX9EQ2
J0QolMBjBnr6VPmfRZPct2XyJLzxwdTkkdr0EzfBBcNrkjWxXeXcW081r0wIxoLu4U7F7TaPPrph
+nCj4E66DUgNy3iiWfgih09QFVfwNn/MYnxGi9BtQ2tkrhtngHVowt3oqHXZufYIaosxnfDVerTl
AWDDZSxFNVXo7nvs/NST85iCwz5g+fKeGPuqaGzOVHyzyw4ZXxH3S7elbe6aKLya9XzYA6faGo+T
dmFVSYO9Kq6Emk8b688Um8Af3+sevyLNrIdvXz0N0Jq8nOuPPLv15I3vZdcjHato8dMQe2jpiHWM
S0YsSNUOcUtY5nMos8Mam4YjiCNleG0Len41d8iYo4mVcGkTc7utD3XzimNUceynpjj68G+muC93
Jb1YGlpNQ9yVAXsjJ9rQcrPhRARNvAxhxTGjW6IqcrZuGr7WU9udKtWsHSF4axO+3ylZQTKV026s
TGfRlgXleuofsGJk4m0z8Qnd5jX1iX5L2KPIf+tfLMbwS9LiXqIavNiKE/NeKHiu6dAN66T5BGzw
7+v4HkKFuSaOI1pBTFmSQcheaGc6aFnyMBBK1FefjQ9jWw6X3IR+03gjREjHrw9mrtcHnHBA4zPQ
aCIhw7DXcXBR3R4Af+9EMAaUC2aQJEDGbV6Dqgg67RRcd6WMeliFeVXSLop86TFbu5RVeanDlui5
tED3TULYulNJyzsjbNAguACHU4oOSD5YIVJJgKl/BYUSx5o+tPaTcdckQ0F5HzzRgi0ZQ+HEp4Fc
FC7MzeYeF9Dpgtdoe4QGvM1CrEn8du1M1muG2HThzseHWNhKYuh4qZlZl1U9a2+7NcdFD6v9Bzvt
dVpM1sHHZ3c1JoDNyFnTgyaIx3VCYndckofAq7GwsbuCJG99n3VAXlgxtS91bSTMkGJv3zJKPZbI
lXmX05cfksKTa1XwFJb9ixkn2qUm8+NUzmWNKb1HEmxc4g2n+qlqZtH+OLin37tE1dyK2rsE+J8S
1ZF80m34N3fMAEC6aTatxdnRkta11qf6NvV+sQ9ilrZxbNYkLkHDwlrkDlNP8EYn+gZmyA+sKdkd
r95HgXclvQ0Zp8q1RRVYNKS/v3T1EacdnLO2Q1AyLrPXlm2GF9Nu+yu8sNPYS64I4HFn4SmzvyrT
2Ti51p1+79kV68CQjadgaC41/pzrRhhIflHFcdV60dGdb35/+r2pyzHi+Cwm0U9iTQC/n0XSjI99
rHGTivj4e9fpfK7c0TZuLUnTm7+HzI/+HvfP3VIbJfDPf/i738fb+Wn/OfLvM/5z//cnQ3hYhgpR
/y9P8ftkf99OnnEyUHDi+AW9P5+GtfDD9JaEaBymqBT3osK2tDMM60G0pr2sCzN9og7FJ1R66jn3
B8aVvRu9ygRTCTdOhzcZ0POXaZv+qar4vc5M8wNO+63II/EFN/xYqT79GYaBBPdZAgwxaVlSHSSL
OjtJr8XJCA9oZTmksg5ut+htu2doCWilwsogu8naK68Jv0gQvSamVn5KcNpIZrg7m81PEgZzE8zW
jBWUelUaYl8dLuLLfJosY/7VJ6pZ5v2ayh/rgalbpQr3vh7hbDHLHxjq+826CrXqbqgB1oo0Sa+l
7Vq4BEbhuRwatbWD3CPneWx2bls7R1kLBjyZ6xxsybXVtY67J3s+wZM2C3e2KtNT56lkl5VTfiaL
ttpiwl1dODtI1jaS/up3EB2LDDY9aGlGdKYMbqHDgqObYfGg+kwDx2jHx95ifEx1qj3BjJwFvHX/
omYXKczrg9ckRaShRZN8j7LpMxmc5IMd+zEPBotqwz57nO7fDJd2QQ2SsZgMOpW6JJDBFB9pWbjp
glCd34/f1V6ariXMR7oMYjKnZc43uFu/s8fvPCvPdJr+ZzXljz5Y3ocIjY8SO4p3ir580WtV8pbW
3ZzhK8cXs8JdpR+69LnNGkGKTGI9Zv4ULCPdah5iJSXD6jS+zyKQPNEb9h3hbNY6ypzhOupUmERB
dxe8gQpyCc3qPDp5tJOCvMfc7LydNw750XOFvc9SWRyCVJmHSYbVPg0MoHKoRAziPOvExjpuHUlF
YtJabzwltIvh9skmnhh/TUOAya0qxQ0PDhtCrWfeV25IVphWxY9c/gb827h/ImIpR84xeM8QQ0D0
tb59dTGcpsdI/DcXa7CFl2Xyj69iNmxWt7Rs0f9GzheY6MHAu/Wna4y1E+U1Eq2RGVUep5iBOeu/
n3uC0ZhmIudLPDzcTMWQ1UPSpJP5/oMQ96BbzvDVx1iEJLX/kWr5G2L38g/MeGzKWmm8cRV1iwLi
yasfVQ6TM8d4jiU7KxZj5ZPVw6ixgbQfnBkVtZN6uG+SHAVVX1Y3OyL9D2O06M6oMalqGlIe7D4P
UOelJj5Xkbm1rGk6FQI5S5g6ZHAVsdjHuTEyj1DNwWsrfU+NWR8dsrKwkg6ak1K9vx3yVpxJjSH3
ONTo+6K2RangmVcS4AyW9TC4S7Q4WstiKu4TOxKrKKD016yWzD45+o9tDa7YRk3zrEuQMVE79ose
kV3cE3/9Fg8UxHMe2Ltouz9k9siPtsgf8L9Nv4pWnKis3O+0K9FPubAzpRzR2GL8waJ8n8FSxTjt
z0wUINupSResinhyTTRxcWKHPzPi4A1j8W3G+sWJQvUJR/kpUr33ZzC8r1S19Tsn9SEyC0rnh5h8
NlcNxUbBmLovpWduJvzaVn0lg51SzP/m2d5dZa+SPnDBUScirputVfrwPifl39jkKJYAa9a/d6Xe
mAe/7T5wlybd0SfDyQw1LJ91kJHQ7HqUTz6zXobfNy/MxDmAr+ll9pugxRhEaa6LcVSceoYgBFw7
wbyYTr62d6RuXmvJYNuXJXQr4qtuFWmaQIOMrrLh1bEZJk8k4u20hg7Vyc6qNR1gyA9dC+Ob0Hp/
D2cWMiU5Mjecw5bTOHlbO1UdpRXTaLQTBZm8kbzLwm+60WU16M1FZpVzi1GHbJQt8eij02KRFCc0
AseorsQW4cJ3SE5u5utkREOLSYoiuWpVVN1mi3v6Wgb3yKourr5BolUhcGFD1gY422Q+EB1gZ99O
ALE7acNTP7SX0M3LUycy7e73hrQ6lktlosjy+/HIfvWMNygDuXIkUJT+lIrBXgGMJjuoetRghlHf
G50JIab5k7gToYZaP6EwbIfTAGDMq9vHxK+MWzTf+K1CdKZbZBSm7n62EdGKapfVsJ0J92LxcYfz
IN2rh+vVCdpgfnMwN4PoG15iZeoXvQuXkWzVphb4kPk027P+ruS7U+kK8GAZIam+NIVqbpk39Cuo
OXwL64Sr7mbYWXMj4NNdNQ5fwO/dalA1drPpkrD1fK1SQqV/j40rYOhy7NWOOmtnB2239ZkvLFAO
drcGbtpqMMcacmCdHMaqmWGSurtpEVMtsxFq61mGCw+svfW+cgl7mj+Sllr0oNvD1wg752J7zapV
WbvSuvkiELraoqzIltjTEVwBzx5bqD676VbS7mNw6oWR5/lNo9EGY/SZgEUZw1y6X7kbcj2+lZm2
wS+tXk42Wbm2+TDFVYDGkDQDffDt2++N2/EtpnivbAg/NGRs3QlZlzfDMrGdw4dx/XsXu87u6A3W
E8wYYrPmT8zp3esQxfrJp9rY6CFkaF3B/VKkMLnKrRcmXrdLjkhvsWWlt7IdsEOth3dm3FCj/ufl
azJHXWgu7vBm5m0j25R3mJGEZ+UHqyECoSrn1cDQMv9GEtxjqPnlod1xCYfbyhogUrTnrnKZqLMt
McQoq3pb4JqeZrm80QTIG2GH/t701H2V6yvgSS7XljXygB/NJbDPLSFKAjfFu7RhRNA4tXshvWKX
Y87lJFX7Gid070OqQWfOLlXsQvaL8Hhv0ChEap0UScpIUrinnJUJcY86O06OSwc71r4bwLIkZc1r
B4IGiTqcnhlIlEugQsBMi/hlzdeMZa68+LHPem+ZhwSWDq8a1qAX0WfhosPD6rlTOHPAlY+frCI4
KJsJTIKV+AMfTLEKnXK6G8aOVZpZS8ps1AFbcrKWeQpOgKLg+5jR2YOI2nDV4LBK34Cl4Z1f9Rbc
2IoRmlebxKqzGI2mxNOLVB7TaxnGSrUfHDM6xL395vn1V9rW09WztWLFJpeYtvZiFCbxTLFEjxTS
I8m7ph+yh6Jl9NTiYMHsEMs100wPU9awGYhxRcoq0sw+3HcB0Ze0kN0lDtV24DOeTw+aGSOOSY0l
rNLMDHMTpPnaTdI/aMLyxdhrP5kX6FtrjmvLycFgJg25ZNLFhdhY4qkCnB/HnPq4xut2zXpnn935
5venEkshbC/psPsoCUi7xp20cgxnyan6py7sCjLP1J1jo9jOiTA7krKMZ+Hh+OLnxUhIcpWekwRi
j+UgkBiVTSBsHYhV3ACLBgZS5cL/6hpm0wR1r7PIeCqKbmcL7G2pab+zgQLRRT9MRzkQCArleMqz
B0v/hA3t3Gdh7cy2dPjoG6dm1k7rA+/t99fxOKXEHmjYGkWhfa/Nx9dW/GLP7zWAOI86bo6xj8mI
EP4tSjsSGn0TEG8ipJKC08cLMu3V1i1FdIkOvTdAJ21wfI4SoS9zu9FeksGi2UjyrRxKYr6H8j2b
rC8SVtqN2fTwffj1sRfZuGROTpSvB5nNTjDAzJTVLYLIFfe/N4KExRZixFJLsNHWram9aoCbKxXZ
PbqmSltJ6Kc7LTHNexC5bV0XEjZf8h4LeHRaW4urm9dARv0UrlFynGLsnqKm3Y9daW1lF+0YAubb
qh3JIHchUhPX1oyEllWxdbE4EW99Wa/0STOBThp8lnH3i9xxZ+aLxM31bRsMK5/TcN8muYEynvkl
ASvpXQqCBzOoKN40UlNXCM+cXY7xUgslVOlUqqpFrzb2DbgMTYuFkm8xpnq0xSIE5kot0x3nIPaD
4cCgpgVHqiqqJz/UmqU7WOMJzQphnsOip9uRTUh2B+vFQiWOOLJGaQxI7f4q8/ijz80j52r5lqUk
K9dh+WOlIfy+LhZnWk+B8t5hKAFYSG/Bxx9a5z5E3phpzq7XmvJQxTARUJoNyBjj0PkjRus5ncug
Ls7uZI/FBlJqIuXoUzWnvqCyJ+OgnCYwFtHBw/bMdTRn3gP6QzgqwjOWXea2LrqK+DzwtYS9Nay9
ZON7H9SXWMFihrhKTRsCuXPE0zXah2l0lxQfSTonevgdIc8NI6d+BGuVoiQ9In8W01xCNQpyksGc
2cZ+DEuaAuWRT3JoCyBnUuuTXS4XFrI3Vjgw08KpNE7tEQ8ewFerOwWTkV8brCtIBpXvRck4LAmJ
paUZ8aMi/LRqkB9NWD4tQzwss9zZS7P2qRH3Bif4oiGUirTDKdk1UwWhkzB1u61eMFbRQKVhXtNM
auDDkPHwn3rHpT1dIVbkK2NixKr3WcYUHsmMshlRvLUrH1S/cYnbNnGRItu+2cZE/Ryaeb5gS7Uo
0kls22HcWLFIqRjf4GdVsHAQfbqE0JUpHMwkdH0AMbGdZOEtXOD0ZdXfrJmVyVbULOp204uCCQfR
zRUCsnWobTBMKHaewYRvsItrI5xsKT2t22qJZGxAUvxycuLwEHkObNL0CyFNSsBVva1ZIlTV6NgI
e/W6r07KTFdlBMPB0HTIhkDAWFQET7Olgi/XeiGipQrKp56ArKkMrIWEEI9snoifOh/OaBnDTVSr
leh+aC/8Q9v9FEOQEB5E6GgTVOOeIN37gATJXRKHm8qWp9qgc8+anel7PQ4NBHW16nlQOaBiH18V
/twaYZswiJNzm/uvgZOYtMPMUQqGIJ43GsdhdpBRQwDMqsbqWA2Mk6RV7ZyBVYuATm84JlBX2PWR
ecl+PARGmO3rntmH5lGPKZ1+ybT7A5YM/QFtxGrSayK0ps47FZW7yuLQPWI2YG7BtUomkcOFb5rd
ONX66zjfFGLYO7XqNqYYr6h76zXV7jgPhspjmhVvHggoJ07CcCn0TzZ2qT4t5t0YCX9fWNFL5pXJ
oU3E3u1TNvgoj/Z93zsrqwq7tavL9ubOLlmJDclXK57NTmNqyA6flXW4Gh254IqB1RTA7M9IeM1H
HWgB6HhZ7z0IaOfa1W6ahWdd6Xxaejo9emFxdiWilBHW4aZy5XBqY33HyYroBW+AbT1OnA8GASdM
1EIYfluWXHNTjrW7coW6zBIKeBcmG3sOXOtbh8xE65G2IdheEjyYE/KKGC4h0UdvyrObw2SAQBQW
0nM3hbyWDFqE1iPpj2juNZBEnySe8aHKUFNkufvtTr/k/2I3Zem9XaofB07hAv8vckzBMtbE0UAV
Ynq3cHHQXVXhReiTd82q/KeW7gv1aPoGevzm+PDk65Ksx7S1p73o5ED9CvNv6t3yUMecSZMnyj2t
DprGFmWxirpgm/q+uoewpbM2Qrg06QoWulHSlLNYsbE4YVjuYVoRFpRGf+Cab3x6WrAeEuckRQCn
kneG7pdccr2Aa8asb8XgpTq4Zr3ySq6ZTm0zrZq2kzDiTSODesnlnq7GyoUXO07tHRPvCBFMUL/1
TeusYHMFe+xz4jfrhQ6/eQt6XMWlQ9RmO9+NR/llE914h4Dm3//49/elmzsrl3D5vR+X8Vv2blZ9
8AzjFO12cIo9MVx+b4rKHi6hSIcL4WnuCtkFONr86O8DOgOEfQ3/EVJCcjS81LoDy5dPbqvfunCS
jKS5R933lnWQlGQu5VPKxBVqqpedf+9WLhHZnCTxqdA8+QSsCeAcG9Hx91FbJ1bNk8Jaj8DUCCYq
cWltYsFKW9PvGiP1cbzz4wf+YWcZU/s8eZC9mQu54jW3SCRzU7f5Y6r0KR6ZebZDuMtQ7TBog6vs
tS67SVrt6wkuwKKO7XWEF/a3xerOuHejEUX14/kQ+7lsAfL6S2K3GAP5U05vzey5Uo7PWBJn8CCI
GEcMfvMMfQJye90SdT3V7XOK2f7amnQDRgaP6hBTlkFH/+EYZvtcWAxNU2Cx0++jiTu8lBB1r/1s
/CHLUa1jsJut2RkFY7+oeYx1UoLJm/uM4uZVayfvkTGdv7U0///iAIc+9TF2tT8WJNf/3TOo+SXC
IvjnANMuvMd/3gOL2d/38K/P8H884PdNEhxV/vNfkJdTHbuU6LwET4uNPrTuCpVL9xDren5vGU+/
d35vPEc6NKhgPb93HV1m595Rf4+wvK57UCWVZ5FAQv49QstLDaN30Bd9fsa/f+WHqxhuO80JvzIk
sE7SaXL+blroF4F71+X4AMzP9nsE+ZfVkpGztfs9ov0fJJ1Xc6PMFkV/EVWkJrwKlIMtOfuFchiT
UwNN+PV36bsvUxM0tiWg+/Q5e68daTFYCO/3v3/875eFUDUSa5nKDNyaUhGg1ju+pGdLn8wY3JyB
GtcupcDyzB4TIYxI+PDusnXuf7SWaT4MFqhGauToCUJ19ISimWxBxuexNx7j2O2x7tocrwtkrvj3
jV2dAQiATSDXvjswKRufXc3CVp7Rd9Ty9rnFwnf35JuJ9q2r6HUsEVgququDjddezBtyxeq9e+2V
92FMY81xo+wBlTP8s8svzevOVbJ89LGrA/+JBYZhvCALwTCBEtT8/rxmKv4IBgrrpN++qKjF04ti
Yza7W3cPHyhjAMf4ycdjlSYhmQbNOtdo2cFaLnaewWfa52I1R3TiBs0A+DZ0nGnzVwuZ/saLEVr0
Xfo4LIDezemalhE4DEt9tUrcGNTgS1ygzgwF+E92mTxlYMlfqgTZbTxM8c6TMNW9ol53hK+EVuGB
PkJDsF8E3ifiDROddl1TczCq7PJZW5x5PQ16wvm77/c8yZdMy/8hLJ/Wysglx3wY4hSpnEw67IDp
Cs11EuCMsPZ1MxqXnob3oSjcy39/cpEeHr2Z2sRlYGL1zb9Yy7NPdY8kjEztoEG7rcZQcPYr+/Fj
EgbtpI7rrH0n98pQom5gWsMttFR0i1CynDoJuHrEklrUJpIYyZXVSXHXXNwriSvH0Mxcoio89ZXU
pX41iFgQcRbdlvw61GCv238U0ihZio0Y0z99yV8jUX80aEEdMga7cT+WqJLpSUdUddMfxeGunBRO
UIhumc3YgQ6izBsFzpF+RUVTHBpqjwttliFB9taOMw3RhmyW2kpDNtJ7oHJwzE5BNhdfeZY/9mQA
BBbCDNyj8BH0Hk+9yZCr6MhakHMwRUsXVP7drjAOl8bBob/A8KeZ6a80y33V7wGjE/cXcBaTdy74
6M2wcv0fHhvC5bSE9BAw7rVJUETfztBh2b8G/48CJVrLjyKHCZW3w/dyn02T01HxtutjavFyL+FY
0y8pOri2CfEWeEdBzkU1Lm7QO329JtTV2KCyO2vMx1ZjMn2g5WyvKosfaPIyp607N2gGZi1lJAP4
SDxHuKNR7agNagO5KoYE+2hGT1xDJW3E4wdsEp04+vlQptp2NGhSx3DW1X2Q0brauufAuGZ4Asyx
rlao82CGS5AcoEU3lDLPCZbAJrHCKYPSWnsO05ZyDBBnMWSSaaBDoAiR6ND2sPE1te0DI+NtByph
vRjZD6blBY906C3yBVmLi3Yi0VfiUHpTdurn8r3PcnFF8a2j3ko5C45tgh9K6Wo111zqoZiea51+
uzNACyiSrenNMMuwI/Em9ZtrZQogZhS4BoKwBkQ4g+jKe2r8Cyma+bquYh6s0iO9wCBZVnLDdIl7
takfLKQ0B0uLutWSSZxDiiwJP7thrGd9jBqJvaFkw+ZNpX1mQtVvtbX0/K9BeZ+V1QANUh4ZFKmh
bVu3PhEKl60tt89C5Gjf88RwBwJPvq2E2EwZ0wsgFM2uVRzRpr489Sa30WR2j7rRFkHb0Z7RBDpv
h57Z0B4LOWmros2wOczzFajLoTc70m1tMHl0ojBF86wSXOJynipCpmaHriT4EEIOfiKCLXCsgr0A
B1sCB8rNGfMNkSq24nRGRvCj1IydsNKzq9P3nGPOvC4h4hh/Y+5cnIPdUD51EVBroxxT5hzmP7tk
20gmk+RinjclqnglEq/c9p7aw/ggx1S3tkNyF8Pn0qayYX0ciu8y7d1w0KH016hZ0uSu6CHecUUu
ayYnJBNx0C76Hw02xGKJw0vqgekHgW+1jocMzyyCUApRgl0eKeDMbbaoN4UnzJvoCiBuMNJLuiQg
BSFlbRISVlYuPUx75mpnT6qBxuZq02cU74Sq9YAllsAzq5qYBNh3MRxXf1Q0yjU3J7XXwesIoxBu
5lHrUwzrVvSauCwtbQGmgoZGAUzNEdGfflIDOx34Yoe8rXKZOWQnN5LYMXiZxllCRsW9AfRkEtMF
rusj/Yn04tPm9S/0bPKjN/o5wFbUWbi6k5iOtEteBDuLt2OJYP0tHuIhB2eRUFYD43vrCvlH9HNQ
OWypKYGppWHiKbT8AVKbduq07E2LemhKDgy5omGTHP0lhHxzLafxA/QOS3yxbLHcfVNkvi8kNFfV
3jD8Y8ukbWfG6hPmzSrx8n8Y37wgoQ3T/FaR3EZl8x0VP3PZ0mBTAiO5NZHvOCaEZ2OYK+RaDY+l
kWboi/QZzceUr5Rhi71nhlNtarTMy/FG21/t5HD3mJHYS+/XGMeVOXvm3o9dddNQbD2ytgX4AZIy
uMufNwYBo3i/738Gj/DZaLR1/nuxuRh0VD0P6Oj9S02miTPGlGr937/+9+3mFh1HnOeMLfnqkzWq
I0OHH1Ce4+2/v/JHW0N3SQ7Y/7+DoSN/m0rj8b+XuA06Z1SiMAL++xadi+lOzPSW/vvqVkpkF7EU
bBveGQQXyIW4TDYxgpLZixFNZ85v5apf0i5I1sofM9Q0/hwOzfzbeSNmUgHmKdZ4PGPLPfhMqVd9
VfcruDn+1iVVAmKiyfgujgW4vuoWV/kbaOGP2JFVMOlY4og/xsv/mTnuCSaDGTal9g3iQgVLWYco
oiEXjH12zPBaE8JRPPROHoqq+GCG/57G040zBrk7eyYgGPF1qHNZjtlITdBk9BBCYLcC0l2/Nm5z
tCEpvNga0j7hOFfP2uh9/Wuhk64a0Ye1Xr43NcqTrL/hKX8mS/RlmEuyveL4Y+qanZLFIbGdIF58
Y9Nk8tb4861PCuSWcvzqu7d6MuilUX1Zaq8WIVadcddLERmMIcjZx1a698eRULAK7jNZUKsohbPo
kK49QzBY33+Dwyfb+DozQiLBmlXbqZ3L8CAx8o8YOS0dPT43qytY13tI0oNAe4oZResgZhIkWRM2
iHTYu9GM/zQ7881DIhAoOr/dRLYM3dYfe5AnD2KoFnPaF5X8XKICUGLl0R0eo+eBF299ms8O/JvZ
dF5BnvctDvBuyR67xbWfXCYQsA1Mzvdpsa6nFDtOpV4a4X1rgjKR/+WudadZJ5mQDz0GVfhWqDF8
+ZWCZ9yiO4xo3Rmn3LKGXaRzqhDxU1QxdAV19pkVMBSUol6MPLAZdZfMG5sYX7gnc+BaqUJXnoVa
u3w0k/YbjQSmubgpWVy9MhB3IVcNcOkuA+kCkTCsdRP7Aw0hgAOe6To30THSW/P9zMVx3J7c+zCq
EMaDLKtsfe+OJvH/YWMfA9syjRy1aqdmpZciXWNRw1o/Eh01YDDG4QfxXdxdVy0ThqCzjcviNNDI
ZiB0lo4XqI0mpLS6GSj43tzM7oqvoIfqaNEWXKesQWl57/WOnx6s1lWe5M+DgXnYM6tn20oClPDs
y0XoFBntcUnoYqlHbyCX8jDVxJtjVlc6QjqznoS43EQcxVn0zQ1q1N4sBxRFWXqlWXlcrPylMrek
IQFMIEzLMortMhVnvfOL02B2X9gT2kdtHDeDJapzBNKjdPMOx/Hc3KhgMuGkjx5/qzmZfCTmuj5R
955o7eIDxe3jiqp8QuRRcPP322L2p2Cw7T9Sx9urS0NIz4uHqiLTdeG7JO6w08b6H+iaPpzHxb7v
0jk5E6FOfLUuJRV1+2RW2XKMFywNHDR8J9Wgo6AutDJuP6NiQhc3+aby8Cb4s/ek8AfqSJ/hfTGX
L7t1wdFkb8srSRjwc+dK0Pj0X8fG/cma7IdA6PooPKwf3WgU8MVwY5APNT3ahvID36nVRmWJD/Zw
AlVneu2ZHXVfd/l7jSlr3cQ4mwWtyHRWV22a0CuL4pmxR37BQ9w+M5BmE3FcfzuRwRaotrW3eXc2
8uIlk7PcpUsblt05Sj3/2ltVdM28qToSNfyFnTPdxo0LMMRkiMFKyF6FyhH7HpKmgqiXXR1NT0Pl
pZse8AJrkHXvWc9hnhsOuC2d7b1oUeXGLYOY2HuoMQRsa8RPHAkiItHzLzlkNeYNK9s1BK09GrP4
ElgnGX1Uw64Zy8+cnnTnI8Lpi2yiGZ+lG1cKm1NGKS85C0StWGekrWu7sSq655Qktihl33FmgOQR
hWeA6GzhQjTOrsnnYwrPEOFSaoejeGV+SmMgyz+agVji//+C12hjDN3VpW0UyGKqQ/gtelhOkhw5
cHwZ4rH96HOi7Vsj3pUzPnuytWjvW8zbnJlTqKjmIKczjR55ToM2tldC1lAeJrALdZpzDBNg+Nz6
5qcMtBBoTzQtL3paHE38k0gQVuSBZ9D52Tosp36BCZKtFHvGCgYDx1nH43YCGjRVMHHNGeZjb+Tr
FtgG9R4vRev0RxnMCUSgoxsVvd/Evy4CNESVMT5BCUxdmuVHp53geMhy78j6AblxdWsNJM5mzOFm
NP3DINv6PC4ehy1VZZsZey2zI6dDrYMrTpe2RDnrn+HXQqUD/B2Qzn40JwtodGSwhoh8O5j5gpki
S9gdkouOoaV0xtMg5VtaumKN5+OtT63zEo8HOGaMEAtHR7fFHERE04PfuS8tK1BYlZr/PmFXWsV3
rEDTKSyCCmkQYLM3fdKPY6vrwRBF5m6CHnCYSso5Dmzct9hct7njgGWAXnWI9beY9jLIKHCLtV9/
3gcX14mi5aHosV0ZeXPxItRXjpi8taos1E/F/NApv3tuHQyNDU5033mrC2YAzJEJq5OjG+ZxNiLd
xF0vpCbDZLERykcxsZi+r9j8699I8fxUtnjIF5Dc9rOlyRqBTMk4VcZruwIJms9qeo9G8AupXF45
zDqnZc2p3uIDsdyXDi7j1vapydMxfUytSgtSa2DtrzmOcxbsjgbikXp6mnEZU/cSIOPl8zkqWFYW
As43UsYU13msBagdOYkXgFkZJ73miWc+VBmcOUr8V2Ps0RS5znfMuLMfyfUcGzoOKr17PJb6PTV8
Wn5Te54SHl7QJToScxdJrUL4g7bQhoy49nNo2L4qoWcDG2f8A2wXx8527MYfWhSPUW5MNyplA9V5
lO3avvtXZmj/RUteeyIYc5lgsVk1osMYv2SqmKAvRbyr+H4TkxLKYc1NtqUVPShL/yNxEjSOtXRb
x8t/HZIqg6SZ37qYJ+gANzXnlNnW4DiGNxeqyqYrXedgTt4YsNFPYY6D+1Av2bNRTSl1mXHSy4wm
kA2SJh20g5XLhLOm3W17A7KqRkBpGCH0CfQ5aU92RYChluuvVS6YKnbwXjqCoMu+/xvNJLSEMNbV
hDdnoH1+jmz/xd7YtBzfFgrLfTeA0OnL7MFsmx3RtQyooVxNFj1xrZmTV2SItCAj8c0LqfuRa5WT
rq2SyLbXQMQ3ucvkuUN3J8foTHONfoyltVttmJkDc9h6YB2LHkjJkQcXK33vlg9AcvvAmNi08I1h
DIgiEZqjXt50xk4JfI3DWBR7qoyXREmdNhapDWkFZNCX3860XP2edpG4zFV7XcAx7b2ceFAytW6t
d3c3atqx1JbmDBCoD9x0fhHDHSyU1BG1Ko8lUTAuUnntkQv6D7IkDPoKrRe42rAdMkRM6C9Xoh63
C9kVoet1HoVkfVpaAAyu9pZoIr5GdbqtOYXklGTC4kYnc56J0QAWVVMNWbaIyxbDCoQLj8MYeJxJ
xigIcOCNKPBS9HD92K9PWUTyz1DujDJawqorMehPf2VZ/QzSlS+giP7m0XTOlm5FYZofrSiz3/2a
2Y1W1HCVlP2YJe3LPNe3ZfJcWHL0OabG3uV2Yq69JYMX1/bPQOqMldsL55kwzievxLp8P62UYmnC
OJ+7jVPE2Vsii4vnwHHPgFByFVbdNCdnclJ5e2TwctOmB5ggH4jPxWNhJBdp5nxQ0Mo/KGKJJVXX
bhDLY2HRbmLA5KxjQwMoNCTmKaKIhyI7XrwmfbXRQT9Ynb28mqW36u5oGwA/5pPepH/F4InP2qv+
UG+kh7JifkWzgDQA/RIT7/4eOPN8Sp1+70lfbS0AmkDm+hDDUHnVTcZVA12MxPCYgt/r0sHqH624
+bOd5izLmfK08dq9Yszk2whhGruiIE3G985oz5BVWCox7e+JdDID9u5mDXCIzM0MRF2M78GD0gY4
p+GyzmJbOVV8KxY6n3jp0g1moYcJWQKCwemm2wUDpNTMq8ee8Fo6vrLe6TUZd9DVEirFCWX7CExB
NPHBAmga5ORuWrKFY5H42RZ5LMdEM/uFLdGvM4143fvhBNpBss7zyQpHwKrHVFdDqHQcmOANDr4Z
3Qwl52MPaj6wjLMaaFebwj0UXpFd0KUNG71FkVHKBXxeOzO26LThmJl0j2GB7uqPgY9vy6Xl3Nyp
9NCN1ZvtwmdzLS9Uy9CGlj9vUJ+pS1qO2tZojSb4rzBevDLeljp74BwjqXWhKKxZPryQdiTinFhe
4Ov1JzD39DZhgG5x7z4twoI0yA1+Kxs0tIJI3aIuz3SIunWajEto43pZkdqXbvtbZ5XFye6j5oSp
oTm5/hLj4aNGqiqvPP7/l3jilKA5nVvf+2ztum0BfM11Uf3/35FgdptlLt6iBqnkyAAwMD1zObpG
v4BtwII0pcoNEooB9HWufeS8624dxA4H1dIXtJGah7rnxYFZEa0HwrflqzjwWcwyPqmOnNAyBuwS
TwreRcNJ6zDSLijIb+IAQw+UKhph9dHWimbtztxVhEwNaylpo/EQiMOcAZNefER34zCoAwpbdfjv
y1g56LVZTi7xmFPLbNfdLjP2wZhnZJLKAbjD0QK8AOgjtHq3XqY79PkfvZVo62qZ0fh2q3poz2JS
1QcpEf+o4ymoy2ObJB+kCj+z0fpUKAZiB7SKQceOBlWu3Hf2j5ea83ZuquesND7xXG4JcJthsuk/
VtTaZHBwIeTRTNiWjTr9nCLtUs35tVSEIdsWWS6F5Arrk7OeJPKKwV4P1vzH3dpTdYsqAOrqlK8c
X3ZDy0/o1j+xwxsxev9rbodrzvXHsTnOEF6gCNXgAWvsLnYaIfsBXD1a9t9ca1GQJuYl861qB0D6
nKfyWokBqAlGRCryYCiLn8wdmcMnEQwLu6Mpl2C2wePS18sa8YnkciQ3+gT3yMaa9lV5NfmhBQBK
031urOcGxDTM4x5PdiquY+Z9Yyi+VrVJ/6Kk/+hX9+DrtmXPQHY+qy1Vz49v+8j/fEYxxExDn7q7
RN2FBnVrPEXDuHaMCGKGpj/Yc/XdiBSvdEnbyByZp3mkAOICqKW8TKAltpms07Wr9zHi64euRrmr
kNvlAh21xIzo6EiEFAnfO8vsroWKD1hmXc4/3iVzrkMx3vOi6VkRlYnUHY7e6Bm4YPpPvBasRGb9
T6aolFYxbnyu7316ZN71H0O2GeNp12CjXGsIl+CMwE8Z4MxZ8tUcglq5+WZEtw3Y3LndlUUww7J8
i9T26EUVuHLYYr2uvKC1x1cEp1vDN19nij3SNR5UvrS7HIh7xVwBddpDkqfPXTukIWX9Wc7NVR8Y
6NUWIkaLH6xyAfDRSnuKgZWvWghpK1XaMPX4KGAqWmsE0e8atbGHoCKzkaHYxo+3mNs21q74pjd3
OntrRy+e64t15ylggZHziGwpPSRAhAItJj+nojHf1C+5PZ+6TOvP9MWN7WR8ZQsYa13t6tr9iW1K
rXzIt0K0duiU7k+tZyMo0WRvRWYb6iV1DuXhLi/GL8KjkQcWGQWYd4nzAt3LsKJ2QM/OPboiiIP3
YrM4a+lTISg31LBuTXtvxyn9eS4GRT3Jug7Tqroa92nHpWA1qv2SWcZ0zOlMYyhRTzMlEBUGC2FU
WXVALM9rhFsu1yySLlHCyYF+/yKmG4zUJwcjtGcWL1KrzsUobp5YnPsuB/Kqy1iNibuUguprkvZD
0fBgmDZq9UHdFaHmq1b4+1RH+s2ysak7730UuR7aJTwGy9SHELHPExLtg2c4by1p2sJP8B8Mx0Fn
H/S7aJP02qs206hxCozUrb53ZjrIsnzMnPRDswlNztzuhaFlgM7+tSA8Nsj6nCa1nxtMB8SMh0Z+
k3C50iYE7D6HU6Yp6COtHy0DQy9aBdk1G19BRZBTwGh31SUyPxKqd2mKbhNhGNaGy5DH04pzN3kr
mlsyMl6eMkVYQNo3kPOYB2mcNjUDPSchEIh2emwpEnRSAYroboKnnGp0jE0dMz/tn4mMv5uiw/0z
puQixRMcfzBq0RoXNQdwN7soPV3D4QXQNQGy6LJNMsUvyzKkRyTbQe5wdnUnDso0y+ugMT5got/R
PW6Fu7h/Ft5psMaj1B1sG9pFKarrVARVnjHk1pyLbLOnbma+7bksabHx6HjIj3SDyr42CKxgZAsh
7pseyEiKUHuPk2mMtWnfwVNaeQaKv/VN9439fj/SmvWZMkPj4QobL5haP+o4JzgAeFLU1DsIqiyJ
UberFw7f6FxtGxUhOTs/vTdzAaZrnTJ7auJq52Xtnx8lvybJOCLSysCPmQHFUdgs/nOrGw++FHBA
umch1OOoaa+DRLGOQiMMJ2d5n6VOS426nkel+GWHRyFPI8s8mUiTrarfw3EQO11q+O3QXbreOUYY
xi16xvXMGGbGoRN51hnm8n5ItXNRZy9xUnxHdndEQfw6+N6hzs/cMsTpLJj2fSYBARPnDZiYltEs
4e+iGA4kAO2H3lyZNnYlx8DHH+PaS2vsEt6ESV/Dyz/iYUUZYpjc6yms3sTJb1a+HhY+ZURlqUZd
JjscRoq6734EaGlppNGZo9InSGj8V0BB9Zkw8RnJhvK882JCtTTzT2AZ36Um33uIDY1jvYOjwFll
naSSZ/yL9EiH4kHXkL+JBvy59OhYIhFaTbio/F5/AZbHOuufsa5duipa/Rf1nWW7SKqTnOq9fR+q
JGpXWdrOyY1H3+w+y/4Tl9uuT+SLaONbajr/VCteZ1DVYV6zNLPY31wXAe5o0dOPvPlNMOlCojYR
VlfY/ByTEf9qc/WXG9qraF0EDCYcPS0j3rKxgmg9Vhi/66dWcNb27DPa90+v6I95wTRFkKgFUYCO
/YMxfEQIcMj1YNSSaDR+qoNpp0yUTJvjxZBfLMCUaNXpnVZM8526fWgd4I7LTx1nYD9a47U1IeHC
lmGop5/6ipfeO2hKps9jnz/mMGJCy+aHmnOzhFOFsd6vAwUkNqYBH8wy8kMN/eg03mWQ3KHzmDCQ
isKi98/3xzjOjJMbjcesgHRXsIuX2a9VA1se7qrd9o5wzURIizsUVOl6Yr/FqOwhxWz6jiYR+8rZ
SgyaHiZeDj1a3gA0n/GrAfrmhLVq9I9MdcfMQL4OPaWqBZHwenpzdDdckIEApDbWSxbf3DgkI4fB
YPJNXzxbY3H6U+m5JF6AebB5L4i0D11C1JLYnODuqr3tGzuSBlPIKXgRGh9U7lg/JjNQxri/zYt4
RQT8q4g4Sx2bD1GbrkSjraau3QPG2ppxdWM9G0NXJAjiYvcjdsctjhwroGkJac3Qrk4yPRW9/c/w
h89qrNCQgDjEVUCrIB/OrbRCW19uDJv1jsc6SXDBmD2BrUP55yuc+JKcCUq2AFnmSdMrEGepjZLb
/ITr+NXx1mjYNsSnALqcRfTIdhJojdp50bBdEIszVlBgQ3l4OuUoDPXUXjkIBTY5DAlL4LmEYDk1
Hn+IhESg7ZHCVGGsoZNZYNlsSwpWyiM7QGhDvwcfCzQze1XcnT/+zh17NFQzCsbY2M7DEirVFRt/
qdD6I3h1/3nsQoaZO4emZrHm9GxvXnBUV2ftXo76+W+dNwwBCwHP43GmBZsJ5qapf6lJq18hOUw3
tAxDYiz3PsuFiUxLsuVuyGjwsfYjgRrRBNJwOy29+rQAGdxrJaObGLqAG5Zy6Fb352EQHkBm5Bbo
FwGQtYzlsxqhCPqitbCi6aTyXA8aJ946C1DXhLyM/MFzC2+FPfW318hKQkzMTbsr7ukwjF3f5wWh
izPx/AvjbUrzC9qN39g3srUJhC6ueFBmjJ6azwJOwUrH0voqI5KfvULfLRLYgG22KMWYTwVlA59u
8qww/h17mwalqPfWVLANPHp597dooGFcViLR+eGI92PsQfgRWviQg+RpwSMzSsLupmP+KmdgLT3O
53DS6udJMW03PSqIMZup+LjPvCE7KtP77IsGGAbhk4n7L0qMJ9OP/+gmMim9J4aUf7VMXmQUXzDZ
YS2kkd4iStvC542DuFm4U7PVWOrioOP81rt4OdQsJ9DjMcCJuRqvtmmCzrVrY83oBHAvCMl1ExWM
wlCY2CMJ9GkTesoH496OxdpWJQf2Nj2Kosa13coHpfgABu4++iKrOsWN1qkHDWbXSvnLe490lNNQ
QfPQYyY0v0c14U9T9pDp/vtg5Iel0xeE+JnYWs1fRgAgbT25jziE0BjbjIn+UgwMsfNXz3RvCV1Q
drLlcZjm45ja677yv2xIJkM8HeOUihtO5oNoMQOZKdqnOn6ZpXkfkRHjdJo1mqH0jk4zC0PRTY/J
0jw0PTkIhf42xCpsarTFo8lU/E8a2euQW4I4J3qn9t0y4/+xTW+slJWhtZpllWWGBj0s+2Km/g10
hBtT048lg/ZGzZA82c+ZWp8HAOYmvZ8l76NdxCBf2t5a76VxLBpWkaihe4uyjpa/RrwLIbVsEd68
iiawBi6g9snFDVkThkMWwwICeDEDMwf556WTtydRGqc23SUrzU6D4/xLbLqGnrFW9Y3OXftXCzzP
ywyw0dAwr+i8d8G9XbpnSlUUWK6/6m2YFmX1a+gm7Az8I7S9ZqWzSyX0W2LzWcvS7hDNcbFuzAre
jsfcg6StLlQJQJ2yexrVyNRPAGqwB+PJ8KvQNfYLfEdEfMN7lVEEZiNwiSVN8Cy3B5SUr0V7UgaY
8B4atNSZSKLtJFEKenIDNWRV2/djI7juxMfiLjP1JAb902IAGNAD8ZtjdU+DztFai34+eP2XA3Ex
qP3pEfVisy1oANJAJOuTb8exsOccDcfIQ3jGEZqsnyp51fE9B0sxodkyz20rXizJquxxQgoyswwI
4H6PHWYTI500pqPi1BvOnpNMw1Havo1jBxC0p8osiujHN0GK+Ll7he0+dN6+vrekU3kal2Vr2HRr
MeB8WYP57OTWA0nP+d1NdHUnOrsO6Ju4rOlqkj5tNu2mVuVOITvZx13Vb4VdfVsp7vXG+zHQ8wFE
xc2nDxqPKprFDmP/rqpSiGua9RTPvh7cmSZw5WHpItjDYeOM29G1oDAx25WscsmSqW2Mvs7IbIgH
0j9TpW7oS3xaWEqcdjn2hXMyXHFf5imeJr3/NyFRXtzqV/bN3iF3oS/r5KIa8cjp6gyVdNMMUIKH
uA3vcNNYGqExsoYxeN+bo7bTIs+F2OEiDX2PRP6Q2JSP1muVOu9LapBGEpON0Hoc4ezvxbmL55IM
BW3DSbt/8mPrpaK/C0l1+XTNApqs4VGBpN1HLihzSeDskUgR+ex1Vb7lA0WGpcuPWLOIunTyCLMu
r3XjeD+TLfdMroJzQlZ8H95ZznsLxr/S2L91Zt7RoomwjNuPIj2koxuveRvvhWrtS5PUl24ehk9z
shnaj4N1cCz+L6DD5Chi/TNDGg/yypSHcWploNe2f/JQhuy5SUkQ6jewZiH5DGZ69Wrnlyx27Oj2
pi1fKtLOktgiOoPkpbSI3Pu4fAWC5ADI+W3xGlAnrb6zYxuaXt7gDb5HDKGvCKrJZO7bSHFs3RQm
ln0XSqjyidAzf5N0jRUKme9k9lh5phMmGpLRyHNCHTnqbNYXJ5XjHTDEgoVUVkzjVpsjY12UcaAt
6NJiEeEUjeswwqffyXkbwQYXDVz0RSfcC8tqG7S9524G3bk5fnGTWXIklHCHrqLa2Jn9jfypC5MM
HjdLBNb0gYwHDmFXq6NZbt9vIVLhmqjD+o8/SJsykFhGtcY5dFOOyYwYFQEkKNjwZkroup9/YiQt
2Q9T9iT72exYeMxYzwOvV+/5cqsSiWBNgE4WT4BSrnrKC5haRkGk+Wsq5XPa6M5uBFDlRBMl1fRN
s7wkOkZ/cOJz2dGeUJQGBUW6qzvpxqLdaHRZvfYHImJhethBLwm6imJm4MuTdGpgIhmFIYtfabCn
K3e/9BXyvOylN6of0Tp7P+MsUur+uCbPwie6Pc2rh7ZMbi6V3DGJbhGc7Z3ZxDuzlA9W4bxOCqUF
yQ4uDjyWpK7eaT1fg0G1CtuY1qI+HoTiKZajHU6dxgK+AH7Hl8ZUHypb78kuxEH5QuKjGQgLqYNj
mIhuP6KpiTayKj79YnRAKcSB23AE0/X2kOqQDenGDMGOxMW9WzLUjxWSnQl5bdfTs1nMkh03t/b/
Y+/MdiQ32u36KoavTYGM4AjY5yIzmXNmzUPXDVFDN2cyOA9P78WSYP2Sj2Wfax9ASHS1qqtyZETs
b++1m5T+ioYpjV+bkkIUtNQ8l3cJYVkC8eRPqEzm/ZHKpxYE4yo1yhTuQ3LF1SaORq6/YkG3/ZiJ
6bTuWhKQdUzJYmHnrznlgivsaSjHdF9lguurlAHoCK6Mx16zqRqDPcAnJ1nwvJY8Tq1WsDlSjDcS
TwB/mWZf7xL5MHgNuR3MrZp4S8b6AlpnDvEmPHWDjH7ZTvjOqSh9ZYBtUnR5R6b+FCTR56TUGziT
AkMKKUKdttS9baBAFNjUxhiHRo8/24YuRFRW+2lFJK9JoN5jxc+4XForrIZ8uPCuvAJVDtcRnIgn
HZorEcSfOvuAOyRz6BIxtIFsuq1z73WuOzoEuVzamtMcMdBwgGNSNUFQhwg6AkXPItEev29sjnEL
SX18hTZWnaiGrswc9+NirmAYmCqfqBFNlcAHNg0fXJBf7AENSSWG1nFThe3x+8s/bwDGftVENvw/
/0pfvu37exkC75tG6CQPCgsD7GCdvv+EIzbdR4JDS16k4EDA2fvMDz+RfWfK4NomZzPtTMewaucj
BKX5WAz1C69Nsv3+Kp4B2QBNYas5AilIxJ0HxnwjmTFt3Yo9cpdYwaXrp4OW9MEeKRalJDZvY8ox
13BTmLnG/VckTkM78lm3vaPMAEE43V1mNfdj24cEQw0+jOm0783uFV8uJJif7BCDfSuCdBvTh7HC
tkGCs+aIU9rvWvlE2lRykGVjS/4ueGEMg+GtKr0d5TvIbwnGOE4klmN5h5F9EReQ/khTDue1uE62
oUy4KITSxLl60fPeeQJ26id4H95izeRPJMwPkMO7F53sCGsNhgNMA1m9L0zD9pscpmjdF4hojrpq
iac9NAg252lxCwd5Gr0lLMmozMN06xbC3k4JOQ/NImLl1VP0FsggXTvY8GwbggHRbl/xww4moiyi
qXPwnHGv6ViEqzD7CdMP+mNaPQtHA7TUoK5XJgGuNEDhKw35albRdBBF/1Va5IDrkGFiVtWZ34nR
dzq9XBUpINkg1O3rYCK7dvEg3oIMF16YhN0t7WLZNR0oz9Y1sB7wMarduByaU9vN7lAj+0s+sUp+
/zNNRl9OIbFYTcpdWfZU+njPjN//Z2ur1z4qycd4NuyvGD6nrYS6ZnMHN+Ad/QgjZgY6FSjUzonI
OjRzxA4Zz2efZvo2ipahBAQJLg/t1oy6aitE85Cpc+oxNiARb4KL7W8SMUYv9mCyJU3pvSoCm2xi
kJDLdoIbK3dDsjzDJlnwmnENK64FzrFqUclFyBIzUuqFCGD9dBp50/GRwG6C9uKce5wmJzuGI2MO
nDn1tnuPkMijpoyAJep+xq4B69QioxIuDJh6OonqT99/+vNGlN0TeQ+1tZTlrLCln3XLOkZ67SeD
PFUu+rHiOT3LWoN2nrUbHT8GgUFHMvGMap+aAb813Z95ENabdqa/nJ4IMCnLMEcEMM1zrhKxA+qV
w8aGcyyB4CFm2y1JbJC7qHWfj8w4btDMdnAa1c2QlA9T1H+lggu90SEH0zeCWdvED+lugoCZRMgJ
hoszW+sWx8pgnO2Z8kjm+MCrih5TuW7subxyoVpQhVXfPbJwwkQFmxKH4VL3Wh1d0U+8qrb+Ymn7
kG5fbGwuRs4jW7F6k7kUVDYskUfphfAaYCoU69wNLmXOIIv6xXvK/MDjUNMVl1+sUps0Hru9rDzj
YaAF6zhZDsUWYb3Vcb8d9C6jA0V7YbCxszxxG6V2zdYVcF/IgRyztU/As/PNzvuscpSdmdEIbyhw
mTq4l3mJcpBdW5WcJK3kTZfel6Zmd9sVRzrEL64mnKMxEXjSJ+tnHdQ3Tdzt7JA8XM8O2e2MVRJp
+XYeY+tAIBN3GCWogxc9JoUzXuxhnp7mErUlkRthDw9hPFJG3yEIZ8hpRTYVe9xf+i6Px7c4mIMT
cku191IsWRPFE3kUdpt2sXj0E1fyhtmlsNXJoJprsGBc552fVpNfB842jqwfZaT/GDKMcwkeP7pe
gm1QJDrJFm4g3phQOjp33RgsOnO9noLkgJAZbkzGHEcJ62Cla3O67Z3qdq64MGsdOS5cN8UakHW/
KuaUYWhObEtS/RtZJXdiVp+O4k2HNAc84vKfJPn/l8ZL6fwTSZ6ZWvEz/leM/PL9v2PkDcP6TS7t
wDbIOMOyBUT43zHyBrB43TFojcMdS7WloAnzj75L6zedgnnsLo5nGsI1Dfd/YeT5N7rUXeJXsJm+
f+B/BCNv/A0iT/cAVZdCSml6glyquRTGfr7fQ3pfujH/24zUEpnGkB8K5z0hXh8a00fuZMzEJu+x
je1lspDYK30q18LJaPFd6qDh6HBYf80r6jXmWV0nL3n7l+fvj1bO/1L8Swsnj1393rf6TeFf7pfj
UVQrddvUdWHzBPzr/XK8ZWRNxPeQGt4nxvQZmXj64ExGUCbe1HumCQcXSXBTO1HIFl9hGS38f74T
/85z85f78LcGeg2NwZgqBg6Ub1J+k4qzObp3RtpQlglE7p9/GW+Qf3rAjv7XB9xxRcvS2mC6EQ0f
o6quRaO9R8Whm52vLLaf/vm3/TsPTQqeX9JRlljeZH/9bXmGnYqMSX7QmuKEpeIk7ZxQIzNRLVGb
f/5dyzv87w9NSqoSIL06puSd/ddfVjU4l6Mcr1KLoZ/6U1+MAjZG4AGodzZtZN8JGsMHNR7hg6Fb
BcHIGy4752nzaSd0hGpGiHNT+wXy88USjHEN/Perxta+atqse8Zcyg2xjwj5LADe/F96vi19ebP9
9c0oMOgL22aDw+dF/9sbQWktODLLY+X09JJaow7izmL4aRlnsDDiCLYQPSc4u/nkBzw+1ZASJlVo
lUSh+7BQ9CukPsWM8Ngwp1pJHJ0qb4GVLjqEp3skFtJh4wGwYCYMd1HwCZQSoHriYomm25OYf00J
YTXedTQJPsUZ5qKpCe/DUQYr6QKUn9FkIEuY5p3ZD1c7O1ajrMC3ShgvjLmKUHwWHUaBftTTZ9I4
N4XgJxp6cGeFKCWuYmRZjdcibemps/dteTUbWgEgyZ67pnZWUz6/mKUeH8oe5dMsGpaY0ODsZETl
OpnHYxFNKLqGULfDXNY+sRG5LYcawjiU8iluUoxKFjMoLF2e4pgfhT3GdPesumny7VC9R5obQPVs
3vSg3PdWRZWOkX+Zrki2VaDe5ggeejcbOR3T7CtDEBu8GCz7NU6os2kVX+mg+i1+rbdSU5TGRRzj
3dxj1JbLa2YY0TkFfnn20h9MNQDeFjDPejakgojIBp1MU1TjjagE60LDPIMt/MFUgquLXZr0bSGA
QiYQIvuhF3hSqVJsUc61iXxrNjWvrrEgo6LFs2DVJ0Y/yRa3D6K9RVppdPZ9Dvl0dAKaGDgpB456
opUKkdqILiPek3Wmad1OehSI6TgcEOrg4rVg3exOPTsdPsAZ7sOqcSDE5hqMuzl0xApHI1S2e1Kd
pFA54c4WZgVRn4vOC05Vmf6okSLBHraOGzwXZLvrErOSa39FdXXNmr2ekXdyXthaDttJH94i2pA4
Kuf9xcp6GPwe7m9bx7TS3s9twJCs85x1PxQ60n28kiLd1iN4TB6ts2Mo6quGVFqHi6qwOIjnVdZt
nIRckB2/RKj567YY3mq2LjsAA69JSeVmGHlfPCYCAxZU9KLCKDiK0aYpST4OvxxiVpzCYzi+iaD+
NRipx4nv7IzRdG52j2mjlmkNG6Zx/rIxczKTh58/Ehyos23dHrsGklZZ9nuDaQAlDAySRBbgXHbc
M07pm2XNq0J5pgz0I+cyK3NxHmfrqVeFX9AEtG6e8gxXxZTnb4wvXlkQri56ZqgpAM2yMZA7E49p
FcH/jFynk8TvHAxfEmP4qJROtY96DCO82SGBcdKvnmhPerGUaqQg4GLcsWYAHxZljRoT60ZGrrsx
IYD7Zs0dYix6zrxSXbpqeDzrsW7equBliKPsoRLGNVY9B3h9wbS34r2Q3ouZC7KyPbMTrwr41EGN
wjP2Zhfm01zP8EpIM1Q8CysJX6nKsoc4HAzm4bg1hiJ8VRwvnajeTLwLZdrd6F2z5EfQCmIDNqKX
yDPsPEwQTBzbxnkhu77BYQrhnzazg9EQVkjl5E+RS6Oj+aU3r1HhWD/wnoKJ7xd6Y2NguQ3GH5xw
Nl6Uc1mKi8fQKO7dkBhe6Vn1NU6JfhQGaqjT1wcT+tce5DTKvZnYCDF9e4x7vPvsnqyVZexizcjf
rHa+2PV8UF5nsN8urmaMkWeO1XJeQAeyeF0Xp8K8wyhPZ4DRURZaOVcmIx0DB1Gt9SGsnlq/B1lM
FVV8LamXADE00RSQJs411MJ9k2G2yESvH9o4z+/nRAWktZBEleCSMejqNipL+BDh8AkOuLoGy+Rt
WY+k0f/yZKhzABLb2AAXmPbhLVOJkDl37O1dNyIcHdrHMOYDpxKAn6ER4Dgrdc4ZNVXITTr9YikE
RoQuApPWojEAiREkBn3Lddac5xxLA+99BH3C+BsDyzqtMfkWeARspyqNN4Jr2trOCanlEyBF+Dc+
HtpfuXmoIc1tLFnkJ+nm0yaZAgkuSrvIpNjb+SUQSXWvJ4lOacr8bgfNg7tETqeJczJCXb5cAOcQ
FIeBFzHLTsy9zNu5RWLjknegF2bt1ZhrYQ87V/KMSGQriEqMU1EqgnLBNrguZ+R4JDBejZvExjYR
meleU+K5oAd3p9OaubH7AuJPG7H8INeE/dWLTetIU99JYo3bADXDJ1dYdyKe7tGjsLyTtC7n1wLS
GWe9pPGrQt5XRBX6wEB2GMUHijtHqMSitLZvH3Ta4wqjPXiqfC2UumHZ8naVSUCgw5+eDOOhFM7B
yPAxhUOxkUhzIxZjwrXLuCnObrHqsQXRYT4GSp2NzFo8CsDyMup2irkXUGMWkAzuFeIWhkeoDOAJ
Hs9XLJSvVgmft80VzSzNFvBYVDJ0iB2CAHGDozRjT8hAyFxQwR1tLkBmXxuwRHtyiIdWsWCEJpoN
HnyGZIKzfM3qVDkvKvw1iyj3rdF7z1XBtX6+IbBlHXRccsFsMFwYfv7zdk8a//t+z3T1hTwphbS5
ov1tv6dwZY9eV6Z8EiKWHiQ8VovgHrVxG2CburPaEkUDAIzhipSxqfvq6lG5igNxdWxxw7SZmrus
jy7dktKuvW4Nd8ldkZogc1iRbbKNH40didvKdB4C3unUvnI8cafm3E/eyZlq3KsiZLVtaEUNJaAb
B6bwSkmPjlV61wK0osjBbDhrwaYu9NCHt7jljeIbCG6Er50HigX2ZYPVgw9TPCeHxcqwl5KyBydu
XhwADz4SGDY1asgn6BBVFq9nqVNYZPdIjXpyhNjMHqTSHiFsr8FGOhvSFtkaXfnFbMONO8Qfk4bo
GLaRAhA+3EqiG3lY7gObutik3nn0c2cNfAmumiy6NYSF7NXqu8aXmAe6nMaTAduZKG5A2PVM87x3
rJ6XdMYsWyUmW0DaoQ3KEdZmM9xqyi+ZaVOApcE/IadNImTpdHI/KxTmGw3NAMfQXoY1uRpW4rjE
qIuchV0o2VOwwbxJHw/LPszCF2GFxQ65nn6jcWDBIb45UECwImC81jAIbujK+2UPGKtdj648YzqF
dN2ujDwkXteoPfvV2zIhZcREELDreAkzNmRE+QgXWRcZ5NWWIgt83SU995VJM6CNC6cjbVc5eH1+
aHn/tvyaVJmnHmNernd7KGXXPIdK6GJvlN4nywVkSwSkpkrfhhZTPSjHTX5DVphkDJBO3DBsmwwe
wYa6KKsLX9HQ91YbXysVvoJzwvFv1ZAauFd6dCys9GtGYItEh+GVRr/afini6tqEYJ2qaGz8sHfu
Ms/eNyJ/ipgONgF575k8pc6uozatu9bpd97U5T5JlY9hYnOY2gxXjCFjMMkTAOYrYRDA1VBMydsM
+GKVZjhE3Cc9aD4cTyVbo9A/MEReQ3JqNJJ8t6Pn+ypptZ0Fl4lxLnp01d+k3lFxFCgx4xdp+cmp
yTnYEfIo698Hc6yvMArAEtCsDr48JXUAuAY/+GRAE2kt/MGZZ/4kCs2OPmIVsehND8Z+2GC1Tnnx
QsOor6DiYCN1BMb7vN2MEObsktHhjNEocWh/a/Nb017SEyHJ1ahp7qweA2UxgLCt7P6g4wV60sIX
NgCA+KMz58R9A6YGQxEJDDuBXEnx1RoaPj33BBLZmtq8ygthJ0yuYWPfgreAqyMGSrCa4LkcnID8
io0DlDBMw6OKFfJnZnmvuubcYyokzAr8bZPyv2oH467rImC7zT079+6cjXBea2cAzWTFm05pb5kO
tcYSP2mr/SWbwl3jjI3WKgGv2l0bHBd8IgHCpOR1dV0ZF6e9lPYQbbsY00dI/95qzD3APCr+AEVB
wZeStwUaikn5NM2vq7G36b1MYE/pHP6IE+ueeURqiLdBrzjMFEfNhMXA3luZNW5zCLWEVdLPZnHd
VXjbvy/cSy9j+LO8/f1A2/zbf//XNse/fflv/z+2RLqII//nlsjdO6xZlsA/KyKX7/9d29MM+Rsl
jI5L94NEHTDpdPxD3NMM+zfXkGh4rm4JD6nuT3WPf4VNgGGaZTkGSt6ivjRAHSIUN/kbE39P/CH7
8cP/I+qe9y2t/KlcLPfK4j9bGgKVj3PD33SeyM1cWfcZpA/4bWT2X4knkW3HE0ql6dFrT17HZ431
4DmI0mNEdxgOFaZ2+nrWs89R4b5OKiAPHjYt+letkdKLMldP2sScJtPG92qi5CCgqFwjSGJE6i2P
HB3XkaKnz80YANavI9undmARjCrvPhFFucvgrhTlnO8BSddHD5PJcXGaHP/8MuoHSJvE6zFjen98
y+/fl4EqVhUMVBihOzmVjwxmbojNYOPeGilBQzitHp1oGWfJnDHw8s+/b2zBHNpLVeZX7pDsBWmS
3wesXTkzA6/dfmXq8F2/b7xGTsdorH9Uo/eRAO9RL0GUKTguzm1hRTBzw7I+dhQrrCvKR8hx4JzE
jqa9FnRCsdyzbSBkjQvLmoPymIaipMQ7H2BJQ+AimAbWpLJx9pqxX2idcexnXR/333/8vkkz5ihF
QsDRm+ZTYzM8cgim+27njddWXawy++oHt9zbekchgrGLkpYhXSofbIffBfPxNQln56rh9Xb1xjqF
YHGAD01kKZySGOukQhvX1gRyzEiuLEPq0pf1s+xoJMqseq9b5Uy5dbF3goYEUFjvuJTHazmXbLYX
aZKz76Hv7iyaIVjY43JvcgyfIz3YNTpbgZIy8smBrN+aEUA1psmuWjxGRNG6Pt/NUL1WLe7TrWtn
r5U01MG1JxAOum7txsa5kV51F5uTvUt7CBuSWBw+YnTnfsB+BYr9ATjDK+DTeh/NnrWPdcionf1C
t6K5cxPjEAchrYHkXojODzlI1R4vo4zYU4zqyeNif3Sm3FzFCSN/03R8+NK/mq7Cmy6oVO5wfZX5
W6Vwsk0hPCqvO1tZ3j9r3I/AaXAfDPYFBqOx8szFXt7iQFUV0/qyMg8Vq8/GABfF4c3y7ah+9Axd
nXpyNTv4GI9ExRucUwiZofCSDymiT9oCGuKOGgd/LihH9G9coeKJYfPHYIzhjWQpGhpqiJtI/5iC
7gaTeO570acNGncd9RmyDdZUYJUUeLqWnm/uknGMnjERXpQRrmNPYhQIetiEhfbe2km+RVOghs7m
aZYux8Y8eipyjOI1hHiOmhoaEk2YLXuTKLQ9vH28snXPiK1wiqdcVEtVpuM8xVgNd8wqaEFTLX3p
IbsbGozxGzP4BfjbbdMZiE6dxwR6ROxHdeTPEwB8AXV45WEdPRj8zKRMcXk1M40ofGZy1e1zxmNs
X+lbbRNBbgQeRVK5O4hC2j61iZLlnvhVe2JbdrAhXVeIqz51gDjiiUa8Jtp1jJ23WtHecJ4v+JlD
eXElcAzeuON+Dr5CoGPwlNBqGlrKRlFcaCHNtqlGtVIsJxSJhHef4fg9rqatq7sSo3S4A7XZnsHB
f1Q60hNujtjM9X0eMfkVCdea5jokuLYwDJ1mNyRA07HDc+FT8NZdJawUa8JDTHbjZMuOvz3Ppcsk
I21Whi2ZSVMlSeI34NnqVHwuoxtNI4zX5IbOk8X1JBTZ26QXxTpC5FwVjWdtG8KOyCEIbsrwni29
y7d6gbWtGCdrM/RsuuMyx0tKypD8FyclUwNmgKjBZNG71V39WqNRA2y+S/snPZqyC9OIxyJX1TN1
v+tBDzeaWQSnSYMqOJXadSQbp9uJdoRExG6sjzS8WhrdGoQbDUmsHTq2O1ZLo7rc0jE/+8bIS5RX
od+NQvmVclApe3f09bQOcPdqZ/am461dAT5atGOG2PKWici0KczDWGGSl61dXrzW1LdUIR2SmFxq
kdb2vZDWbmr6owroKIpItawhykMudGGsx4pWI/A07opwZbWqurA+CocyjIZ2ckoD6b01jPBYc4zO
3fNA7yqWZwXxYNRuWzu8i4Ym3c8C339DtIOtrLrO00BwT1N3+ON3taf6lV1r5gIa+jmMJ7ukTwtF
Kd8quOVIC/q00TpBjWwRShQMXo4gjqLb1OX1NQr2tfSm/2SZI+h+P2PGuyUpiDTa1zvZAQRwZA3f
wMCJbNojvK3C3QuJhoDVAFtdjhd1gANLRCGk98YlahTyTu6IYWyZrjBRIbu+FXVTn7LZHZDMpVyH
YXIsexmepTkfe8dMN/aUSx/mnL2TFXRkwsQRR0/YNmkQbm2ecRCjcLka7a7UR2obE+0mZONxEHJK
NlnaPXqzFdJVpxmocYHH0tMuniWPRkoEbxHQxlPLNabefo13fT/aA8ormTKl/xqqur84BREVejnH
TRcUu0FW8ZWAxjZ23Q+c0rQpqVOSuPedsNxDb1rpZjT6eIf5g+Je8yAtHN9ow7BoBDJlWtB4bxhV
dVCkk1fwpX5UVTHtwiallc0mNzdnLhThciBI2G61MiWZueB0wnl46sd52uiO+ewMiyAIFnVlaeGT
wSm4Cw374i68uXjgvEC9mR+XyXxptPqY6cw/wiw+A/JeN8xRDa4IKA6PFp+82jG75zAOtZss0h/U
6L7IoDbvopxaAtuZfll2Jbbw2SMOK3Z5NoPGPIRo0k0+PGa9RRQ6YX2t44L9DKkRdymjdRZGB/7E
tcipU+Izmfdk0DITuiKDDEYbnq+rRh21ZHpOp3LAO6VTSU/NsN7i38GeeEc9dLfLXK6I+FF3oa6F
FwEpBldHeejYD2glkMdG0sY5kmXf92VUHDuPpXcc8ciWcPNjZEbfNEjIe0UALoxoO/Wadb43wfMr
gtkdLpZdW31whlRb6QFeskrnKGRwwsyS74jlWjt37nZmrWHQXbZT/XKDWRPmG+SKaOuU2pNXBmSu
O2OoydR4EN8SpZg2zWTpAUkclQZuMKwLuQJIoLDJ4SNNWhfZkaARu5LdVIw/e7j7tA2DhWhdYz0Y
RUxBgQeFVrszaznTNcTvtacel6BboEXI4UlzyYkq+KqgNsueg9hyEwOhPDJ9oznRDrbp8lUGOgIF
qYDlWsJLE2Zzn6fIemRvl6h2Q34NylWBX4WovEIo6FLBTq6Tl9qAWUMhY0eZAQ47M3Oxt6TuTZvg
S7eH5OQU5RVTzE1uIId936SW9yPsqo9Q0HxO2/IjiACywAscbHGhmJ4ENwzIWdUzGD2BD7qrjlUv
asaV8OXqGW19QPWyxfhMam1GZ4w/NHLXpzEzN0lF0ofm7wev7QnYpKXaUkIj1jbabZ64X1FIbIhF
FOBvgNRsFpxM+cpAe+yGoaU7N/k18G7BZak/oz9RkJgA6UzVC1AtEg0GkGUIFasgmvhX0Lw3wnoz
4IJwTaw+HMHMIihhagbUDePLZQwS1YCJhr7cxKJm2BRS+EtfjDbBlqw6FqZmgvDrBfam4wMP+XVp
6+K56iR3YhzpXGSHgzU5a1vC6clFx/nGz+Paz67KB9TJ0lJiSqQDjeN0NvlJOx/mMfVgSoXHpgjp
EJ+2zeiQYi+5kle9Lg/hfFN1wcbqNaw7HZt0lPZfWVs0NzC0nvS+ZSu6ED3YT+/Qj+1CjLciCUlA
i96fFqwCGvet86stWnMjZuuxUiWGbavkARiV2s4ldz6ewyuTKpI/eQ4OUFe+tuCPnfSYTpVYuz2Y
hUkxElGFuHe7HsIoc7ecWoG1oe+S1sOzRuvROlHSL+zp4/sfpDpFhMIcL7ogh+FjJOMar8W/+lJ7
E17+LqmqXFu2s69z4xnjqVgbBEY3SofrFxu8EfA1WZaPae6Bjp5fScvF1/Ba34K62xmlBMhGjpt2
8V3udu0WI72+iuPZJluOZTyJO1CZpnsAOEw/AM1vJL1zdlTK1bbp0RlKDj8EN0XRQrWzs8daGqYP
I4dLMxhUQGF08qmO4paW+WyYa7vAYDbFZP5axQw4Z2lw4RqtfZJ2LupvQ2llW+Eg5amyBFuwMAO3
kUw+wVALJX1qUq69ELroowQ504r1XI/jzoq2YvmsBMz5c5Fe2d2Wm3H4XJ6oruRnLQ+dfeN+mmOX
uAlKPTb2tZUz0iX55G4aCftrzEEac+XZZcu7d7DN0UfzpzGxHDlvzXL5y/L7+8QRYsJHK+2dMUMF
URNFQXPaNBvwApeZKKFvp852rrTRt91d2/FebIcSAJVbbyqrsfYpjXVTbZGZHoA2Z3xsyK6912SA
8A9AlK1z7WdV688m04+VytlcDwxGW9O+kl8sNw6zhcrILQzqQ4M71n2nbpAnOQRpY870ehTJr4KH
/P3NwWzfTfZNxV+stTZxNjAxYaztA9ymIdr2ybgkemL6sTYjyRIoJmg+NRDmM17oZHnxuCweIPrg
eiVjv7bopk16XO4hBKM5YjYdTn5WvIgswWabYGYrbBg1/bOpN4fcMcv/FLx+V6keJ/Xzf/zXz5LO
1Xq6/xnGZfEXAQv/yj8IXtF78f73b//Dy/ab0F3T8jwHwxiSsY2c9LuXTZO/CcsycbEtqpbL7AcP
zR9mNsP4jQEv3RzoZCYkNuNPucv8zWFYw/9yPQR8HYfQf0TuwpTzV1+T5diSfjWXu2IYJO0d928u
qob4itlr71QH1486e/sq8Fy8w0wrosrArplPF+wJ8SG0u3EX3SIbTYcxJJJhiCnYVVJRTFm5gNRY
HFhBvXPmKpT+HHi+lYxbJ1vms8i159Jt6VR1y6vXsPZTsC3C6TY2yoUfs+wQIrF1PF3sOte72Gqa
rjTq0mUeDFyzBuItddNyzgt0tTPSfqeo65nTorh1gAnlqVudu2SfMRwzNKAqBnZWPzON5ijAhcfN
5/c9E2T47gZzDNeuYCwBjDU+MZau1ooa1XJsgN8XbFdm9pc9Stia1lqx9hDjNnU0aZcpzi5yCtNj
VRTNAazEB0caWFh127MOu81XOcpxy/abEBnNtfvSm+PtLFL8/1WRbhGZoPk5qj+ghBFaFYa1Sxfa
edeBAI75jthufjRzSVAuZOPNTifRTnj4Nb5t2jV10vqkEaHsYKCvlqnDnOj9Q1vKFhNy3xJhRzZL
gvyKHUGNSc1orIKujk0fBgCtXtQIzsYRaQdBvffSU9JmP6TtaLhwoQsGForX0nWMegZrfrJbf+ap
OtdtkUASVNduLtLXIuzvJGgGtrf5jRYgk+TQ4KhNaMJdlwzmNix9x8C7jNhyRwkJ/HnN9LawT7yD
FdfPmmJQNlZFcDRrCtF5xn5EcX1tUyjaQy9RBIhpCXwZVxt2KborUFxddWQ8pzC+aSCO3GQypyg4
XShJQqfqLhYAMYV7oh/b3iLr7r7fKApcyXPdkBAGm+fxenmhP3oh0qsDBSWixGmdtsP8aMRAuucA
f1oJ32YsovGiVBaup0bvtzZHyaM25k+aTLyd5tVgBKfBPn/fsGnzK3I7xyCudym5ZcLGRf+A/51z
RMNcGbnhRjdm7ag7mXXDLz8NrH6HcIhwZnTFI/eB3KhVVee28lAW+onOqo6cKhzXDdgx7NBxUBNh
cl/0ZZkiU9584Y1wMVhRtMZUeCYFB9vvkurpExGw5pWJHmNt2Jxi7C75kOFQo1YNXv7QX2RKs8U0
vpuV6i42xQZr3Bnm3rvJx/JLK0ADfX/0WaoIWcJJQ27rYuDzgJWNyroFlDgdggFSjqLl8YJPR0xt
wjScg/738wGIyD53RDcd2oC79Ul3gKg5bD5OEAkkXqwZoP6SSQgUekTkjtvvr4ZUm1e9BB5m2FTt
REodMuXV59Cc63Op4X7nc0xsdo5xiocjQWuyoig4evlkgrGrkKCPvSygRpGuXHH2qU8Kpu/yQmYa
oSHFM2oaGZ69vH52M7UcDafqsdYr4pEq3xEQ5YhdGoz2ejJh2PyqFV5FEAdzzzwqn2qy+vUoboBF
4VgT5Lip0T5JGrcIS3bJRcvrT2dIJ4DROBYRKsLnADzwKs8gnvVQKE/52NQba7JGeqEcBCszFE8U
CkevVlVmF89Ex3PN+UYvYgsQrI7zMFDpCSVXPeAIPIDZuwucfqI/0/tZlxySUsiI+JG/aE04OJoz
oTinF2+xuBUevOmBqkeAYByq0D8jn/cnLRKNwdy4wgaPXbHaNUZX8xw2z1kVc2pOPz1bptuKilrY
UJu+7R/lzM+WOIRJK/AMFpa5Hup2JoUXkcVo7buqsaeTVoJ8cRt9PMacy1cBxwm/ktDlMkV0K2uG
n97owI7Pi48VgA/CFiiLt93kHINco6PEluUxswhUTDN6De1JawvQ8saN/yd7Z9LctpJm0V+EDgAJ
IIEtSZAUB4maZW8QkgfMUwKJ6df3gauiu151R1X0vjcK2+Xyk0gw8xvuPdeZDm3e/zLbP/MVptHt
yovQU7CFYxNh9cBEGwz5V5PmMauUAikkePks0RgoKu/UtSRzlZO+I2jwTH7KnZ+dW7MViJYQkzSz
x+glJ5PAbQNIPFN5QN1rbQpFGdaVQIT+gOkTtosbbBcuKt3N6PU5iGzYnHSW23kc/ZB4qR0WZcCd
curD9HUdFSMcYj2xq6rkt3RIAoszPleLR6RZRG4MjycSGNyfbR0/Zu7Rl2iQGBqsQwu++JVHGqCJ
8yF6Tipg7viWx/XR3xq+hxVrql+x174XJKSGEIHnrSBDBB4N1nydh53qTovSLjuI+AZ4z5Ks4V3q
X+RBA9NcWC1MK85KzS9GIwbUITXgMpU/Ibv46AdWOg3epY0dGKTqlAcLUU9gIRPSTwbQ/Llbnoty
eUL0+xRQ95t1waY4Kl9bFHBjK/WBNPKr2xRf/oxvruRSxfKfVsF5Tjq8SoxT24gL32y+G3ZzIs36
g9h2AAQtslAzEfXeaVuYFWuuUgsZgt2b812TTGeATeAjx7A0HQ6MuGsog7Q2NUN80cMIlzjuKgtP
HRlR/UETujsjVKFnQMxQFQjvFYPFMVPfHbJq0XBUn0IoguMTlBcLmPlNn2gz7LycvZLssjBBso4I
1t8vRfLAG/AFlLsDxjo9dX0eXXBiPk81DwYJM8khtRGAF0AaQsOZyVEJ9k5t0AQAzty0RgStkzFu
3TflzrZaaDsZmXh5kwD9QP3Amxrs6dP6O4veb6Ncf7jmASQGVjInZTTuaXAyhsxEpGl/ck9+0aI1
8womq7KIMbl29hEQ8CetQb3X0fjbx3kAAxp+BhAcXkFzZQ+13YVQk37nqyYOm7Mc/QV7Y/FDFIgD
l5RJIwncAooPOX2Ew3ToZjVBL10DX0ky5+L7grRDzMxTiwmZBrX5xDX5ximCalTF5zipHw1Z9KDz
DvYv09SIx+JFkKuZf5ejy+8G/5SS+e313LyQJKh20PJC/Wp9HIEo7Ayfven4KjRqK95JH0w6SidT
J6dhRCCtTdfbRd2iDqULOKLyVDiR3GqSfhTP6EoRVBEyazFMm5db28wHILZwcXQ872JyU+fS9k74
+8yNLysGaDmSsXkoT2TH8rB7FaACA8sT7dUm6qKrg4QSPtnyOVv9C0bHV+nDoC/nHHAn6u6VlQDG
s+QaIoIhk4TnGMV0LlK0mr4QP4IIB16TDig0qfGAZ+CBbr88u3bDHP4QgZvboIUFXY1eFsoShTw+
qo+CD71vRzawDPXZigw59WiFY4Tw20zxLiaCQJeps/x7aIXBdVa33o+KKyfDrh07ifiFNUteekx6
QTi5dXSSdfdE1LxzR1TlK0CMn63VuQjo4uNgeRbUHil5dxtoH9yByM1/uxUIP5ctyMZQ4kZYo96y
PKAJxz89JfjZGVn3xvA+Yeo0vPFlrIv30YJ8MTYwmfOMUgO6Hi9hBsoFvBiH8iMhcXd1z1YxcJOt
geZ+CzL+nNQ91bDKIPaCWwYRlp4xTDsMBdkuWpln7sbVLTaY6MpURaCvKliC8ZGWz0MOv03nbgmF
J92mKRPKGc2OXrdwJvGawwqFMhcWG6JfbqPHCDRHLWgkLec3QB3V8FFuWxgpoNdfhJXc2S7ZNwTH
T1gfoYA7l040CHGNeGu5HOqtM5u7DvETkP02SBqE/QOGuIxqd87ejF6RhBD3oRGwDyQEDxCXFd3F
DRqXoSKId5iJLg+kfkjj7JP4Y6bjecaGcNgVjjOQPtG1p64A75C3RRg8CVJTkHcvz+nopqgWJ8qk
5puMgsfooSOgbaNGeP4xuzkvf6vrGFjC6D2MmlyoJf8Z1H2wlUXyOTUMgPseq6jUkOurCaaQpdLv
I+0Kb9eyqfrFevMdQ11Uk9/Ntfy2lOVnzyWyBWQchZK8U+hHPc2Pso8pEUyiquy7vCBrp/X9raM0
foaWvCvXXyVZZfuRcF20bGaHPi62O0HOKFKEU5Tt+FsPdrRegHIE8cl8it2aeCFLLVzliRtW4FkC
Vm6uqeXaUV4K2ilzmSaaKMJpkT9/YbjCUxmZWwW9mUphOLP3vgXGI4UgDyg4x1bk7ylP/syFykmL
LdZYS/2xbM58PJYwE/5FBPkdUtz0UA/zk3Raj+lY9SwnBwG8Yx2WZGTLmoRZpZKV2/DdUvYz46Rn
fXKt9DWmA12C4o1SdrugPNvnpk+8LKpxSw0Hx12uVgkuubugT+vDcRY/izE5NR5posEc34xKfSYR
ICK1Yk+LkXsL9my+RRUyXTKAirC0EuzkQbStZ4Hbe5j2akk/CW0iVMq+Im9aGFPeWSnXY2Et+168
mZMHdQIm8GhT1hlF6txTQuKId9/MPm/D0bDOHmEkTvqceV15BzdkqBpJkWbca8shuzlmGJ7mk7q4
MMo7NoWtE6MW1EjxFpjBWEyYPgdGB2lmwBzDJ7tu78HdMljsi1uV6PFZF+ani3oUXRxuHIb2x2nm
cIykyRvV/K4R2eylTx/Pa6gpYjaEI6IlS1dhrelCf1DLpR/Gh0a61J95dgCoIA5UbhG7a2u9RD4a
s9/lbWIePKzTDKLxRJQpxk7ZIUkh9mZu5M+c2FksvyDBbC9/xSH3McADqlV+xbPDXyHrUysULvz4
QZmdY3SDWxdK7U6JhxpLxM4jGI93JvAVWQcM6RGhXzwcB9pFvdF57rsDdiFVxMYAWbYJygTQZ3Bv
gmQzV33y2FNzR4NJ3WPw2cXEDYrEiva20Z+G1MR3UsA/aKt9CX4DzESh9oQUvabW+LLOWkva6G0u
AzK4o/V2UKAYK2oQiYKEaeX4cyDBe1OSw1QV+qZr8ZVZBYg4+BxtZz4nvvvM63rqDWi4uWZr3LXL
CkFjnWbLH0EpPlzT+5ptg5akj2/o4uotmwv+yeowOCb4LPIdKU29ZyvyeMLS7CYcPoiD67zOA7R/
8yRYdwH9Kb9H+fDdxDOOsH7cjYb+nqwTX9u6mZFimsyLoikFymh4TKLoa7AnF2kk2BSn5fY25/4W
KySMc3s0zfiVxf28cf3++5wnJ1svgLkj89CPzquqyFFcugQVY7G3WtIL6g5ZShPlu3iKVAhb7Cso
Anl1jAsqwyJEg4LXxW3PBs9jagQ/0mG6sVmkE7fdZ4SnP+KypJ6yo9e6r765pXhY8m9y8T+wcOI6
iodfWU8qJ4fR4qsHWXMFw95hEVOaaGeJucKd5c/PiTYIeelRiiRFxwcaumA8v8RG4m8YGR8FCHDU
9qiJ7OQ9Nd1mF/kx5vMa8pdRHPU4/7Qa75b19rPjxJBzpz2Kg7uZEbuJwlIpi2WbT02WmHDQrIiP
TPAqLFJr4hnVsEx4hlHCkPIO8N+qHmEF3ep+Bi1D+sydbuJLxcr6YqJ/F9RaKJqNHHz1nC1frVpL
JYuPZ8Jgwcd0lHnZvmirK9kZA48eY7mGlDkPbxli2JVf1Hah61J8eJYV7XAGFDvcNwZwZze0MJuh
TsXgjrokf9ee+WxNpCwMDpxYtjd7bIPMypnfEyTwZRvOec7np4KVvlOrA+TaJzjVPuGnmtVwqiHQ
cV8zuP5pdF29R4q1N1kN7LyJvYGeUcnoOhk2jEUf8Nmk7Lyg/xJy4ZDQWt1shDN3taHfwfKrLbtB
GcZmejHWOYw11Rs/q1Fre3o3e/QtzBRgcKMuwWPQ5ki7CGHhZargmQ5cobONr0TNZLhWjywYDgla
F2Rl6Y+Y9VwkSRVaMKNVrB+8emQE1tlPxQgvLQCNP6RaHLtVMg8Hg7U2+LYUtM5IRWMK0eFCr3EC
TfYuFZm7EY/VO977C3jGYbum3WpiwrJYhUw/Hk1cIetHAyJGE7Jp2BtG/0EFibXe2OW+ewBwRWTo
2Bwda/5OBvGRhWW76Ro6KuBl734Cvoie7cHhIQM2QBoCT8FFyuS9F0N5GdAyWIr0UFYKl0rOkI0K
xCsjLrlZ76q2BVrct0f+beC6mK+QmuBje9VKrhBu8dMoDSKJQCCOZcJn1fgdRUnYGR2SM+uhgbHk
osmvk4UZjQUeEL3YQxX538qxQUHnPy9Z+1WbMemdFvhup2d0Nb00GsYXSn+DEPHyh2rMY207H2ZN
XjmkOAR+bliLa2YDb7CS4A1Awccyuki51DIdVM4nM9I5qx/QfZv86thDSmZ38+XUOEA5WWDAXLQP
6r5bOK8Xi+FyMfc+PJbmAfjrWvFg3ckolhwstYS/MJNbMjdMbBZvoqbaXU/lCuSDEQTNxlaZcSgT
VP5u9JIGcbuJcfCFNf/ikAmNg2hilwO3u8rsX8bMWbIY1YeVGXJHhkxGxK93V+XSuWsmpak4ARq0
ff0acGE67r4Ym+cB5Cw7u4Bc+OnZ1OQswe/ADuqONu98SgBThAgbbjH76+lUTtZHF9ivs0mz6Qj3
g8nxe2VOv2rJ01z5OStiJtbozffZRMRG/rp0QOd8FOMbMfAylnHzVBeG2Ode+5Bwz0fkGeqkfZKV
Ud0DgpMpXrAhOhdR1YQVJTGCHPZpjPNgaFkjvdRQ7MEBraleBnpFwFobTNVv4EaT/SIjQHFc0fUN
OuObWFX+dSUhxY2XoRpmiGAAR0flYGvmi0LGZckqA9LcrnxTTnKL+Fw2ywUOU/LCzciHQ+enp566
iFHlFPZ6lHtWzQc51/OOpMOM8UryptjznQoQ23HKwerIFrQVoK905ObD8O3s11wUBUizMi04ZRmO
L83GfmrOc8xcKjC8DyR/gOMc9TNtqn2fueXJUvi6hId4dkDa52lHQ7mxGHbPKCRpLyxgLAdB+7dB
oVNQUXHu5lgngrakf5ufmOEnzH8tDtcCeMeY9A1uQ7LAmuk8g6IQ9cVFzV/X/iez8mfyMzaNS/uk
up9uj6HXiPkRXYsGPk7UrfKGk4aacFS5FaLRuIfmgmtuJvkJOyY8IradYJE/hK+eR2cb53CX5pHD
eZLm3inGO9Rrr47Pw9a5t0B65O2Q1RaXn129GIeYVIuKPnljOA7FI7CMecT/G1F+0uVab4nS3wxQ
B5tW2YcgiS5JW9xbXSHxKCT5tY+Yp+rGByxsFCF5249ACvZD0fkkQhHFEBHIDrfKs3xjg+Ssj7FZ
ca/tk4x8nHRIfshWLbgO/6RY0LOC0gyHvC73BfmRixOUO1fSS1gkXODTI0h+cr/pFqsQ0CQINzsF
I3YrGuu7lXB4OC4T03y69UUvMCQQOUTg5KFVLaMyXbtMaevvCYodJFPxWyt/OwTy7tig1ERAMxJ2
+2Q8G9p/hnL5A3p+eSYhGXjRap0oDfcQR/O9RrflFHa1Nf2wLpqTObG0LZzljFYVsHq3sHpnvJ3B
SJ26WoZL0t+ldgduM2GGJpjhMrqlhwttrb7nhf/S5naI4oJzp5u+29DuTZMjuUCzV49n7YvbIlBv
Jfbw4Lccxc27FyxbYnrjMGh7Aa4vWTuDGA95UlC94PabCtj5w8wLaDWwVKtThnrhVNhHxyB2hDP1
PR4Z49SspElLdg4EiqcrZRPLx5RXB6EbCKrZCRf+E4WZfTJN8QgS9heFVkU2zGbxgaeVAJQ3y2Jl
W08UD5PyzOM4iR9WRs65gIIb5eMUtplnsdpGBVWRITbUjHKKkaySFDbphm4uPlreN/RQ+oCj7yRZ
cpx1V/3SI1P/meaBK7lWu6Ub57tKUXyR3PmbXd/JhwB919CB4Mghn7GQL7OI3TttGncGilTbLYcw
ldRKZRW9knvT78GiajTqSp8IEUA+3GS/A77nDcCoiwlx+OBCC+6LhAItIXdxeUy3MvAMYqbjX7aJ
c7/KqyAcmqG9GJ47cBxV3yFcgT7OtbOVbPW2vqVXFKL80WEqJMqVQMtWuu8WDx3ocPeqHHBzzOFh
lcruAc/o2xzPnxaCbghOWPNMqOeZ/upqUlXaIgAIOVQvXd/9nAnzQqlbmwf+zm5yZLIDO1Dt8Pr3
t8xxbo4V4wcdknxfYAQA5pXdIdB/L3lKNuhU+OsI5Nq46U8qZ+yC20lvibsaQ634l12j/CiQ+Owz
WEUn3/WbUxqz6jRdi1gslUNC6jYpW6xzFaEuyRNOOpYXTr90pyyo/JPtjv5JtONlFYrqJOO/UHjX
POvHUwdbDQVKqeE4I8WPL3/+dGrE/SDm7jj0LSHaFRCIDEdcAc2QjcPBzhNqvABOkA7eh4jUmDZS
n4Bh9yl7253Ii5c0maiK4R6pBiHc0I/myRmjm4OTYi+GmGpLBkCRFTtYyF6hb644BidjlcoWFsif
GYWgQ990Q7j0mmDM+to6/fniFocObXhYqPKFXNVzGxnvPUv2fdzEB7fv7qss6Q9JhEXV8swpzFxK
hwTcU1PYr3g0BTvi2E8OratucVSKA/3TQx1U255UKcbQECwWJ0Wem6tjkHZ7trzsyX3GhKPBu7Q4
7XsKqPTQVGlCgN55XgjHQUUrkvazbANy0+fkV1Kbly4y33vYbJukz561i8qezG5vQy1GM1clr0MJ
FdLJ2m+lKr85Dg10YyXmycYSm7L4DWrWX8LK1QH72o4m4IX1IaNeK3sKGGdiyCOLF/wc8uF6W+uV
5lRzP9Y2fugR4X89EQ+ZjU+FzvuwVsyONKuZA8IglheZ/dvK9F5MonmQym1CsyxOmUfETmDln47A
/KDpUxpLcwkgr6cFeUdEgzQxnl79FYRcJf6PuowqHDbFt2ycWczEzYefI8H1Boden2Cb0ZyuqcyS
x3ryCMksjgggj4Wfvy3xBDRbMRbFG246Ov9QDlnUzUpAb5Mu2VFRe/vJpkGLoxfWJ1AMlRc2yv5W
ahXQNDQkSHol0ACWvqxo8CNgHgLVQXE/Br8rStp9Eg1Mj8Febo0OYX5mLCznjeE2ZbWxS4eSN2Y0
56Mjmq9+NtODJ8ULTTaIE7u8eMr+GZV4NQCaEmPABBZst9is8jztGHeRZ10jz/6yvXkh12AMk4hJ
uciPI6GPOz5i79hBknuoHngkh3w+FRX5OsZzNfRH158JCYy520jhXCICfEZf+MeiJPeCl/hXTEjj
xdXjcMBmsTe9ShLGmnAu55w/Piz8Zbp2piC8y0/YjkgfaupmhmH7s62sKypLmsjKPywAOLFsSrIM
puCQNfMe3Fh+UFYLrJvAbkkazFh7144hQT9OIwBgcd+NjLHcCFV0kBmolxvjTGxvgMAhKrcWFvyt
TlLQcUNqvdaQ590cYLYHB6hm7jouyr1PfY3vM3ryFrO5xkM0sG9arj01rYM1mY/kcJ944gum45vr
159iAG+szeQdbmSzjAGQD+mTQEI34E6HEpLoplhHBEp/5a7TbReW+Silm/KYDoyAR0G0s5vwcD0V
pjmDlj2nso7OxDSpTY8IBH9qt21TzZC6SLxNJlyGTBbxCi0VeSTRyniSJ6gmeAvR9rOKq2Oh2uGM
Xuc4ZZa7laL62ZpOfEDsF6z2gVfJoPlWDlQKdVAAP3DI1an77j2KoFM0HatwKyjlXa+YFGGW8hSX
fjCRyD4gj4EsR7KVpDxJfdpcR4BAFXn6ZTndT5VqfEOg6nmHnTMYkginwnBd2bVS9y0BxxWJ4BB1
pwS1kND5L0O29M3Gm0JO+WhyTpJ3v2D/R2GQtf1BAtUE84t0EkET+52aH8Jn7VG64yH6UeYscyfF
eLHnwiXpgIKNIKZNmyLbVNJ6JbJyn2WMmv1B57uGPRRmKsdH2pnvqUw/pD8zWoYeVAG5VwVr6tRq
Gc00+4BTfNux917LIt6ct9YI2F1k5rjrWms6DLiQnGUAAkqXvlUEm5ITnfK5Fvq+dHhmnJY+R9mC
5QMTwbmZjhyg2dUnnpfNns22v7Qwu6BHv61Tc2smUL6gYWKqwr83dkxASKTmHeP9NYvhGCTgl2z/
4KyOXBzDggUAk9aoIi5hdJ8cZOogxuEf8Jd4zofkVAwNXS3HhQxaUuXMnybBNWHgS0QI9MtGSxtA
mz6ye0CXY4GtML9PSXKiDCUT1fmRrWOSFqXjvnZyVPxW95FhcuMSac62J7/LgfR0M8VcEGhGG8LM
8LyJNcDCy+6MOhKnKQNczjiWSy0BamtHR3fJb2kpScuIhyd/5HNZFdMrYOxkS9KFTwNL7lptXLH/
l9xPzS8I1xzLbc79RRbSPDD0Np9HwSeeVNBx41X1jzQu1CFL4h+DmTz0AHiKliGTU2UDrHFJJ95Z
VbNHwE/WVXFOwUkjbi6DHXK2Q925Cd9rGWIfVgTiMuwRA/Kp3iE1plqHQQT/Xv98qZpOXskseato
aGMqGxC95yytIKwKlKhemx3NFk+yWk5ErbFnM8HhQ86ad0pPdwsF23UChrJHUEqW0OrcN8lJ76WR
h0bbhgv8xUtXGHqv42wnvOZ3AlLmhHF+mxI6cOL+lkC5WNvki370zBycIj6Noo/rc7romxHA6O+7
7hy5TJO4pgh/rZ6U1DNSHWnvlFvVb3n9UF+8AC0ZAzoSBd3+wWl66OyYC1Hks+gB9GL32wXl3rbR
fXGKm/EH5ExglP4vz4Fhb+vZ22UEKVY05wO5ireqxw3BmXXLLedgI6fHGcGkMGdA3LUPUZmkYZ97
rJMaBnP598mYXu0eryq3er43MmjE5AnfMsAp2QJHHnGSsVt+z50dOnk33kP/OGc65ZO77oNTE+eX
67T6aV5HzGS/M8xfovacanM8Ko3qu7C90FbmdzY41VYmNv2IhTzP69r9mOJpTNKFPtUMOL9cixeH
2NC6m2r4Q5T/gYoAVPmwe9Gl7DLV/HLT5KVKOcADMOJXmS4n2nKyJWq27qAf+GzkgJOpzSFLPCi2
aAv5Twcj5cEbZv0edLn72Gost7oB0rpolpnN9DjjatzZCB+ZxYFFicZU0Dss8E7zlIlCMIgX0lRW
6Gd/lI77OfiFce7qwTj/+ZXrDCznTKf88qUT3SHlajR1mj0/5yRlHqT6PaC1ONkG+4JJ9ixnNet/
06SBts0cB1zafLgdDl0V96SCk457WSwXuOwUNMdsXO5NLVnd9vQpWCzDMeEtYVN0j+EeK1QuNZR/
NjWxM/2aIjuHQsz1HgjricmA2rhj7FLOe84zgS03jpj0tORTf6LWQ9DOi5bkLVt1CvKpz4O9aXdE
Q3s7JpRouHvJPqFPIGSjqBJRo9/dAWKsUZPOLVE3HCFLEQeITtutf0em/LHUWX12stXsHyS45jBn
uE0qPig655DrSR9J87Q/Ejkf/KkeXjD/uSjE5I8iYfmKSPuOxqe5i2bWIa2HdKp+LrVrPufrdsxZ
v69bYg64W9P6zZiQhLZOfcQz+ybrmEtwsS6A8GD67APPE4dcD8Me5pU8+8+Tw+BWTulxkg1hYn1r
7B1ztjngSlgZ6NTaPPky7Po2muUVkvcjeKM8jMnQJI/Uf6CVjs9aTvE5Kwd7kyPADa2lbA++0kCh
0qhcEwnKh7Rfygcbqs9pmcvnfP3dnz+ylipCggMSosL+ZAwes3/XwVvWiBPcYnIE3Dqch/wn62im
bfMqzgJBxYpy9qD0Ug8J3zRDRxFORFOHa2BEIWITOzMKb6Z9QtkkCHzNe/txnC39mvW0ccMIxD9K
CWaiEPfexpokbsJYTrQHmsE90tOR2cDVY41Mti50DlcO2wlBL40ZkiSgqtY1jvKeEGmDfQp8ngzd
zi0yuQ4tpze34+zt4bTgLRhkTfTZirFpfs8OXFkkktk1I1ajyof6RXAIpH0j8Zi21SnpfpfKbs9J
dh1rRo/orpMdL/50tvMOEVAKfGyZmCOb2EpL13wybL4dLIZvoj1GmnO0JVKHPND0ADwKjZw9wzFm
h75xByu+c3JVXEmHK64dvpcOSTen34KfSzDdkeOwR8b73OdnF9rVDmZTtRU1S4ysE1vJUTcE2YD5
QHwr3Pho2MkdmupNPiJ/yFkHnarm2jX+OzC29yyjha15nqYKvz7FvbmLtosMJ3JsT1Jg9UXBQgjd
0EfbkQj7dPrGLHjbtA4/4MznFJM03CIMQXVB923lBqXL2J6qoEV25DdhXBifeX0XkBhEkUCquTKn
7jgH02c16i8Ujw3tQXJRdvxhBm11h0x9JBhu7c1dfY3loK/G5Ks9hWGx5UYK4w7RYJxMaLMkLLc0
dtyQwWZc2R+TSPKDmNMgZMPwWyFwmdHBAlFb7W2juAcbjnIGCW805FeboQ29rolI9LsRdV7YEr2X
y4afs6BfS6IF/wbIbCshU8CKl7sJZQ5iH7K6edjn9DUwoeew9jxHVr4zVwx6oXm/8C1tatch7lIR
lNuXyJYl9tEI/Eouzl7E+G+ciOOJeR5k5+ATSuEYJxzOeuchOVxpi4csjq5GWk+7aLZvtZE/xHEA
WZrOO3eBxJT+vNODfOt1caeG3ghzFa7pIV5xhcX8GDT5u49ec6d4uIKn1GW+YBr4jxOtzrEazo1j
X/70lSjnnidWfjA+n6BoX51KJxShjM8EghWPXMAZdnUH7CAe5wt0uQA9mmKt2VuoD+2dVWMbArP0
1NYslk10vgw9d2ntX2vb/5yZyG2Ngca50m9TnH2400MnX4OSDPMYNfep84ovOaQhpf22binWdNEb
WG+ZXBkFBs6KzxIcWXDSNgPo5lcfRAyrmAx47pRvRVG8sZSIDy3KiUwPBkOu5UIQ0XOR0evpqD/L
NmpDX8JJmDguBxulLvb6bVO/1zHb9Kx3kaspCPU5wo+Q1T7xiMz7KVA8bxMZhA4FcXYkcvhjwNa8
rwErYuUsN3bm6HMwGh3lIILpheQefRjx+D2gVOVQaq01HyzBkjq5PiLa8ZJVExd2OfX3f75IN4KG
JsSby4X6tz8qQSRtln7xUXmSM5cF80S0m7378zuSYeX1z6+SlEXzn1854Eu3iJGZ6cwM7MkkISkn
MxyiD3IY07YvL7mMoGc6MUrygefTs5f7MvEgP4mEVfj62//+krY95D3cc0Hegt+LCWMFCgpJ1O/Y
FTYwFUftiuufLwPqd1kw0u49Rl+ucuVjZC3ZzeVM99LlyeBQfOR2s4+LHRnb3tonXD0cSXC7KfTb
bZm5/Y6+0Llm/cAEMHuvx1k9dnNMq5+Ud4NPGAeEhGhJqhuy4TDNkxAiJ2GLRKh/S3SO62iGWfDH
I2J44m4ArJTaY/fg2c7xj4fm/+E6/8ZrZDn/0mx0/fz5GX92Pz7VPzqO/vyf/mY5cs3/cEDkYJUR
zAcgyf3Nb+TgN3JsCMaW7dm2KU3xX3YjA79RQNihBf9R+gFwY76Dv+N1DNv9DzewTJP1msk+znP8
/4vhyFrBv/+N1/FtISwuE5tvzrX5j3n/ZDcaB+gyfdwWq30c73e8zfKLYrpV2P4vliDEi6IC5RQJ
fqHQ294ZCXq/cmGh0OE6nKb2w5nam9IZp4HKvwjR+Qfj1t+BTn+haP/VDrV+fw4JpZ7v8zoFKwmI
7/8f6N4iyuqOoRXUYWnKDXiPlEFKB64QtTXKrJ9e2oGDNYt7z7F/rucGp9Y7HdobZNpTbSGzbUgG
SzPf/HdM5f/5yjncRBb485V8/j/ARG7rmzHnVr6NM7EcFKxvxjDmORElA9GUnJSp7fFiLfibLSpk
LmukFQSb+S2D5B68x9GMUUKvGr6OW5hZSyG3ojJfytx+S8HODH77i+Hda9FyWYNif4wpCpk2E8sg
TI+FdIXW14jDaFyBMk7xg0GfGxCVBZtObvGAIsjlzq+59LD4SPSZ3he0CLR4raQdHlHlwFhAYmUS
qWiJ18hCFYjDFJpnQ2PsYVWhmgRiOvbESBjykk2YL5OuLna+Ia5VVPVsdJc3kfq3pUOd/K/f+oAP
wD89mq7peIHJkxk40jb/6a0PjHSMJZ7ubZO4Yr8Iwzz2wXKElaEvGW9q387GA+EPWATI0ctt/8ta
hb6KHmPtqI8WyQbnaba+BVEPLlavBvYxjo7jSCylfhaNNI+MGfhx3WoXlLF9barHSXGXC4g+YTsZ
6+rGqLfBAmmCiox+odPWni1YEHquSZcco1RtC2o/3zX22nbU6sq6Q/hZ7UWBFBpy7Vn581UL1twq
GquttUSQl6vqnBMWFc4yxgJRuDnMgRmwuI1BTyKUFCUODMOd7ytu2HEYXtKhao9j5Nd70AX383A3
CFZ6MLOQ05Bks5VzNOEgLu7dbjYvKm+sQ1bxINog6kgLpGqET0eRO3tiV8IV3Aqgt2cv7i5TaT3F
BBQ9EiRzM6j6SBulae/n4qsidJif0c8P9OHbxkRb4TveB0P+DrDnjAJt4PoaxvjiONVDRYDe7V8/
Avb/9ghIZAdewBMt8GD+9dNfBCXBsP5UbKHNFlQEKPwaz7oX+IWqAmwsmkPQ6tsadMcdC+LXODfO
S9w++gUSwkApIgpVGU6B0e+W2rWpvQXmjNH9bkvbuS9ARXTQycME88q/+c7/Clxfzy32bBxXLk2i
JSGr/fU7x83uGxlUbqafPWoiG11JUHsHwy6qPTGNDJ7Z5Wa1JL/VBOyZDUaHEyg4I8IhAS1OwwHt
CKIVvU/X/ymlswpR2dwDkV0V04R95TUcQHd5MXUKHgdrIIOvUTBJCK55gXBF5QjB/vVPZa0fub/e
Fj4AeTpUTKq254j1tP6H09gxrAk/Gk+TU9+LFBe0YsFIY12jbiETJ4YcmprtN7gPc3TyDKRM1gJT
HCPICX11sWX3+28uCLFeUH/9lrgNuVcl6xAO4X/mwwk/aFu7aXANziMNkvGfhJ3ZkqNIt6WfCDOc
mdvQPEsRiilvsMqhnHlwZp6+P6juU23/aTt9gwmkjIxAgLvvvda3rGFN1CLCXpQkvjedZ4QSj8nf
BOQ6G5ojLz2+yLUqrfMQahOFo9xezd6GlR73x2rKJ6BQRbNFD32aDKtfYXvx0I6x9CSQjJoonhWz
wpHkcR/CPX1yPvDCS6SZkV///873f7uKcDLpDH8Ayk3dt/8T24+AEh1VAAxBCjfcelH1TOx1TSUa
8w1h0boJoMuhP+pQbJDkpa2YWgcvthp/hRDBgJrzIanepBY5lG1Yb4hy2PzP14T/374Aroc5fYP5
iM8c4j8Ny4loa1xA3cA4GN+U7hnviVeT3y5zPAqTf24aowdihXEKVdy41fV6PGrhUG3bOolYc4lw
4/T2Iy2t+lKVuXwrYluRRU2TUTNTgfTnhyc04wFoQ616DbYSWtJ9EQrKSXrvXhAzvk6eT5S7I9pP
5UT2uRYi+8gksDcdy8dxTCgT2jYXQuQ6P4fWz8+hxWqf0tS0nto+w1M3coJy2Fe6/92N1hHhQ72y
xhIDbYuAwzRZPQUGSUm6mdbbSLb6tml1GqPmEQe0c1NafJzsSp4FpsK80K9UZZ6A1PodaZSPuAaV
lShNbLLK3mleUb8dtcmUl9rVHjynT5M9bjyKMGtbG6291lNbChvY/VjbXlSq9/fYsRA3Ou3VaIxw
m3ppfPXGuF81qYGfLbdqfDThqTGdENdL8yZsBSx1yneGXuTr2K22//OXbsAe+4/7znNdm+kPQbFC
mPjl/+NRIPUewJsMmSfMiCoNm8GloCX6EjQBOjuVuEc3b9xjlJB1hM3zL41GFDVkjqcywjGRTuEH
qcfdAQWe4QNTUm917YYU5wqkIEl59xJDO7EM1Vc1qP3vLELGSr+gvMrIsF7r0ieoj+OBlA5xo86w
N3PZfnv5Hwz01meYxAxQMVSXVNRYJcdew7iZDRubzv42qmT97uk1uv2ISEM570LAsqnP6vqanoJ6
j0c3Okx2Ya+Wd/VS745B6FDwwSL/UEW9C0Vl350BNXvoO69ZmjqvJTzWDShWdDDzMRVjCXDycQ5q
kI/lEwrO+G5Crr1a3lw2fpTfM7/rLgEiCe7XYdzOkRFXkYTJtdDkrpd0WaZ5bzm0vLnspgOWYCV1
2B86iagpll6L3x6JE1zvWUTnn6vA8M8SSPnGzxg+sTWal6KdtPFleak79V0FNG0tu5bQ7XXzXXRA
ftMOK5cgefP/2p2GQOwLhcm7bhp7jWGrPdhlOX4lfr/OiFx4V/DCTnXmc74DlIDogb+ZYLGoSE0A
G4E/XXDG7mLu268E3KBbofdzuFvPLQmQZ28a5a411fiCccMhLirbEx1Vk1Hvh9seDF3xYpPVcGoG
Pz5phvoVBuSrG5OT7pH/9Jc0b8xtpNnTjVlyu8kaLeZu6MNNNs2P7a4k/gtCE16a34FsxEeQWdWj
K+VFwO786PAunElKBnc770Z5Xh7iwE3WqHPeqM9U53wq44dDjB58Iq3apQx1kv5RjkEXG+WGWkX0
SJ3IPejNPJ9vhwCHViV2AWxsPIqGjZfG+xKT0b2NbdW9JbH4cghgPi97XgT5BoWbBqGSTyA2rjcp
C7bNREk91u23ZQP4AH3vIEziEDlm2LpGKZxJqo6Z7g1LSPHG5wfQw0lviVemr+pdMJNwzUS9kZOk
3rUA4GRTFI/lPdeKX4PEKm/L3tCYtI9zQgvnf6ePJlUNHb2nIcG4JaF2WTZSg4nmVUq7NIrZTdtw
LY2RS94I5WtsjvMHbaIRWK7FVCnnT//7j/35XdOvufzqv5zQF9e64PREdXzuDMHpEWW9C3I5bbXI
MN9ns23sTqxyCH4A12AjgrWb3Lr2/mBdG/0zVKlxWY5g8vwBYUvbj6HrXjuFN9gVKTGAKpgnImPq
XYnheCWC0sDL41+73O5w9zM3OzLHuuohNZd/d+uhrW/LRhtPCmn2ecGSL5uu5BIPe74qfJLWuRxt
steWd4JosmCh2zycHFHuGyWRyCNK9ja1wImxDGSuShBJmeFwdOLIIVKvNw56bZqXf3ZtGFZEfj+W
z0p/LK8uNVpnHgLdWDceEqT+yfKjU5Xl26ovzfc2cXEeFPVnV3PG6nnPZG95z9ZTZ3mvnj+5vNfq
7T/v/T/+3fxeMBUWmOnQ2GmiHB+hMaCMQebBTJvdZUOTxSf9Np+2sSmnf44h7Z4hei5zk/865vqs
zv1Sg8LQxVufW/W1TJDAEEp3XvaWjRHP+ipqCNQw/f5gdQTYKuH2D3PwryndyfOy18yHqlLtbL1j
+KtkHK2yHDEhYQ63WJXk11H4nE9dn/b9owSNcsNg/7LsOZohL3lfnGXnDDcD8GQjSrwCLMCSR9/9
ZKHh3obYBEZCrNOhJXr1kgmVPCr+B2XrE1CHtt26xO+sJghnN6qrFvy+VMsPYWX9GKM2uzFJMs7g
6VH4kro3zv1Fs7WnA86EXRAU0G3pPa6KyWvuZjc092x+JU95V5f3f49OLBRXuYo6NHF8aHkDCKh2
LFL/bfkn/x63Tf09izrruBxfPmqLToeMmtFynhUuSkXqiPPAeyui6DIUSXBd9kbkoHgtpnFLLcvF
Su4VZz0gJr63USZHExhIBuY76irvrU4HUmtdw9ixNvwrCG3vMmqZuUVKPG2m2BvfqfRmO99FsQsK
cnz3o8LYZYUNLXLeTWoe5dVI7OAwf3jW+9ZRpB0gh+TnKEIPm0aTt5Jl504USfAcSgu5OWvMW+t5
JwsD8cmgNHobjAKfoM3cvfSs63II+Cetj6kbCKGaBXJxbx9M/tdno+fttknMauP6Yf9EaFid2iEE
XTK/W0jPfgRhtl7ezFpKNEZRnuxqsm/LoeWnDcV0zzLq/RPiohqJEbwtK+jD8zS/akV94uEyXdIi
3EdNOt0I8VVvRmqAL81syAtVWb81yrYeI8baZW/5hGdk+iqgJrDv+BlvGN/ss9AwbM6fXw4N4fDb
saPovBySo2nsnYRUmeXNsqn/BOj6Tqi0Hk47mkSRyfyVFop7hR0GOpO9ZZPgLt2liomiq6n/fUxr
CfV2w6zb/3uMCAYii9P4DgCD9XLlB5tIse6hSgUjLMyrZ+vM41Q3U/fZ89upetrGOsZPRduGI0MI
EDqVgHTb2SvVVfzRSdeIN6sGroMG3jssU/aynNpD1DiAcNh/i+dNHv+ls3I1/b4/ktfXnzMv5HvS
sdDjHUAKUTdDdKU3WF5ceU0JU7ouR8jqlafSbA52ZbgPYpyOXWwzGMx7xOkY96j+WHbaQNuVodAu
Hsmpl9bSjjbJQTw9srRc28447CRe4hUZ8uMpJCRrsK1vBGaElaHAxpQSgb8OMEDb9gXVoH0Rc1eV
0Id2o88aFGPeLK8UT+hzw78MCqJt8ok7rpZC0GdZeU4VfSEb+tPFI+phkYfIaoesflg6TUIyyuTB
4W8n6uK/9u04GfaG5Gv3otxFD477oNUT+anxlNsitW23sT/IT1Wi0PH83Dg23DOH0VADyUxYUyBj
Jsesr7U3y6yCHUqyYOW4U/Cm2+F4L7V6WwkrRCcgcaFaPY4zTMZPh0H2NRXNipoce6JxXpDTetze
cbYapgEjfKkNF1WV42UYrXd4eCaGUKAwNfaS1wZnOMGlaHnNHono6K5U67k/ZC5eM7NEEj5LFhov
qV6MrH/E/BbXfvTJBtEjlOENmGrV+QVyqMr61ITaGMkR8mV+H7NovDcJ+TkW8b2iBveT8utvl0lq
2Nt4YeObjAQusLEgkZS/EauFX8KBwyM/rYiVDlkoaz5Tl/IvWq35S2CzAgXTAX8xUdlRZrbJaBXH
FyubJvSGTbYvHF97/vOV1U3fnouK2I2+iej8ZNYtCOf/jtL0rPij9+3V5cM0fW+PpLi5BGh7ClYl
cHLM7tPRtXiN3wpnq0zDOcCW2lXvmDe7/52CuvlBEQM2ZFdEdx7L/VEn5Qn1TrPVbaCDKijth5bS
eQsdglWMhtNtYonfWNSX52Efc075zo6TgafoJr84LieMith0pSbIJSTsJ/r09NWqyG6Z9/rGFE9z
7/aAa+vGeQTzPvhWYif8rDpHZo2zpqV4dsg7CIG6H99w9l9yv8yf0qTgC8mDaTAkxDtSRnNjaTmF
VGbslzqTn0RXaRsn9/sfo/MlWzf8iQSKRCArME7UDFhP52GM2NHm+sKMZOHhm/qDo1fMORPzuPCG
NKtiMPWjiyukuMneeeAIMN/D8TngLTwFI9MyEPPhDvwnJwSVNAkqRl5BA3Y1ROBFfHV50CVNLRxk
DdW6KWJc+MTDPYGB2pu2iZqdnnWvy49lBoFgRsq3+BjHfMUYfb0reezT1tHM6BVDQUMhLpJXSM6f
BMWEVz+NQaDgenRFb+6XX9kvMtr7aZMBuQQHkSQKO1TJqp4nMwKDiT+mDMrowjLHWI91u+3qQz2g
48qLuDvogRY/9Vp+2oXoN74PjLMbRbwdSXrZ1W1ZftKxpRZlVdM5xCW5GjL+Pj+OeagW9BVsR1gX
j8F7mfSMGiOIg7XJWSZLyTTpxzwefvuc/7NTNg/cfuIVmmy+UY0xbZZdgBntVsL4XMe0Jkajj+/L
LI2U7myfdHStFeumfMX0+d0R+JWFcD6Vafg3w1b+TUsyCiQR3dJld3kjGER8kH79C/mhTe5MgcXH
TTptHdYy22UpilpUehpXFu3/XhQEoClnXxam8xuA63ce+MNJLwSyTZYVZ4Zo7Hz8yE9mKnMS+6Rt
MjdKPkXd4LGp24GZEmSeCghAy4J+k+iy3ww20pqAIKKbqzdXvQ7Ltx5EppxC3EBqjkeM2vgputR9
9etPvXXiJ/1l/606NpWvnZQJCF1WMflB03xlsSmscNqEoy5XLUSjR9XxQyy9Uyv6gC3Z1Jr1IALA
fohSL7dxJXNaPxwrhVseDV+FCL5sGRwZH8ObTereTdSwiCeDwdcE7nugHvjLI33u0Bsn8MhI6OtQ
/iH2uumc+jNMW0TJpn4ulfos6JWcetem8jOrNXvN5dFiwA3DAUYDLF3rBeyhPgJCVHnqHLjkrS2v
EgZaiNqFgYyw/i4KC2mrRaOjKgOdZDgqz1Unn05pFntukR4m/kAQeNSN575NxzN35B850u3o06Qq
US4Jf2NMKJZEW84hB6m+p7sINAeMzHYYpz1UenkvhWjx45DU7guBJ8y0sGITab8JlM+jaT5JTZPW
8xXWsdYl5DLppuBYuvUwL30R0DV1SDZPz4PeIaUi66uPeNR/Rg2jNPQTgq18zzxlVAgLgpjOjeb+
GI2R9Naxb84iK7mC53kawrpLOlEuLA0UroRAclnG8PmOsWI4STDy0YbtKa3UJP2lTb02U8Jda32K
b40s41sChmSrVHuvaPa8WL1A3CoT9FOmOOSkzZ3r3s+eHkElqwlCP5AGlNesWOReqfAty8fhDK12
YPnPqfx315+Ks5FGyKaSRNtNxNgV5Hv8Hv7PC1n6/xyZ35J2xGCYimgT6d5wr1uQYJne5eS+y6cy
LPM+6jVCZEjHu4BOytqxXGellylDnct3AKKr6CH0sAyFavrsQgTUgd3oxyyAW6epwtl3omFYksXT
k+3fUiavrKT1s9kY0basDJzjFXr8qC1IVzRE+lYD/npYrJpIwrSoeuLCcKNxxaymxiGqc4Mn6XD0
gm4u5zXyZEuLrAvN4B5WFsiJXzV8mbWkvn5idgOEJDag+FdhuLdtrb8sG5IZhovmZ94qop68TrVs
1+DAPQd2WtzBq+BnLeEBG+Gx92Jmi6KYNpUNKNtyq/QW5zK9+Sw21sYg6ckUmrZh7dKcwtAJLjSc
iEfXcYJIDUYbcD3rMnqjeZk0z6STR9eUAkKXRu12JCGV6NlgNTR6AQE8uhQZlF5QJDi7G5giMqva
oxF3eAQGhTeipVVYum33J+ECOoter/cxFzPxZg4mDEWipUdIL8JaSnit8E6m7+BWMGElxq31t1Jk
AMYFtX4PCzdPgXPpmn+zmiJuvqLACFP0Pfa9aB+GQ3QYe+zR9E60VV5JgdW1mrhB/a+wTL+9oKhO
qTFc/T4Q56Lt/1TUGL/oo12oLd/Kzoj2sO+Zk6tCf9SJD0e4GF5HV23tuv7MB6J3Bsuq7rQlVrVl
+a8hpqoyUdW3hWN8x7/tt0TCikuW8tDpwwCoe+V/jTo/gQCS4YB5vb0il1+jDQ0FOYfwNjOW+1UG
3zkW4Ft6Yq2y31Or0ld9yO7Y35KLaPQH4md1FHbx23LhE4NtlbuiHYqDa6QYMC28vtwg2m5IYnqj
PN4Po6rGu+W+l1F2a3tc3hMrqZM9OvKIJrK+L5uuri4y8d0fQWh8UXD5GVSOOrVJjwIYGcEOLU8L
7icYTy36dDRbgOU5geYn+OIaD1cGhTWrDzKuk0NP/NazyId9M7rDl9aX477T2mYjFf3bsrOmPazw
A19b/qlxne4MPxz3o2dR9s3nVVTgmVdrrnFVEzR5+3v0g+wQizRh6hKMJOJlpIwkqCsv0veyFayp
uzmTv+ieDCz+2uLpBCSzEPeWfdLU54shAWpF59rOCf02pt6bq5jOiV7NIWzSVRehL1ZNBr7YfFbo
2ifYo7REozYavxqPYJZQ5EzqrJxgwCRjbVXKNVhzJmn8Tl9+i4tH2TtkYXCuNQeA69LcANzMUNS2
/rr3ib8URWqvzKQqrtVYnF3Dbk9FNGyZFYdPY97U8DmwNFN8lFimfTdpUW67Me4peNle0Ez7LMqY
UvbWgIShrX/1kDG7ARlxpGlibwibG8eXz3LecIZ/DEOnnaOuz/f/TA9JJgaw54QstrvW2+lJ5ZPj
0MIgc0znVFsfVSrDC8R1mJmGnn0PHo55LffvPVCRnTSofhmqB3Fluz/bYsT1Om+qsbP2JIPuA2uK
bsumSpNbbTExK4j6pLaR+du0nMXiqep30nVv1pD5O6P2dUZ/XKdua8mNPgX6i+6Y8g81fYp10ak3
kREaQvgX7LGvrOUYX3Qbm5GA829QpluHwdgdi7zqjp7uIm3TIboYLCBXeSw86ti6eourckeVKoGK
gRq7U72DMJbsESg+LSKQ8BtqHQ5UElh31oirhSp4RSiLTQJIAXO8sKOjavSbVSTesfBapKCuQHmL
mSZ0mhLblh5f9SLehhZaaAN75kvu0/6Lq5grcCx5Gjr5Nh0TGsYuNvXErp2LXmeglqamOE/0075I
2yus5qVkvmZYNtLuLgYvTArX3i69U16q5DyarEhFe0WIY+4wb7oIFLpiVwKCRfmLMoiRKN/nURwd
Yk2j6SlHcrStJt5kfvKWjdI8WplTE1OMLb/HUAGzyT22E4z/YlaXjChRX0JcNC8x0TYymaq/3BGG
QHsMZcYaERsLdlSeHQlktJPq5YJC0l4iZg1OUF3MngggZbbeudbTArSe9I5BR4NeV/7ermlGA5YV
BIWFBGWpcT9BzNuyFHePRUQjxCvEq8tECUNjb9I+GFZOGanLzJ3oWOkcu3Z6jfPo4aZCnrtu9EDT
AIeIQnCldvlGr9U52mEtdlqe7Lre5ouGcyghcmzTlBhTAahvg0ETnGlYfLg2s66SCOUUQyMzRnAy
0qaLnDi12sZy0F5r6CyPLCD/KJL5d16ZOhxM/7Mn8EzrouRVOmSO+7F/wewU33SHhS7lT0m1lXIv
BLsXS0IuGPERn4PKJrSrn1/6OioZKO2cjMg9TtLC7NM02m3o1RwiFO8EdhdGI2Wd8T1Ad0CnvxeS
majXoKaxprp8bS1mI54CJMwPQVjtg2FKR535q45GMhpTzoE2kM+rT2Dj3OTn/KKvCB8x48RbwWG0
UHWW+iuk7w8/bJ+ul6A3z53+numsomFrbOgE7Yyga09d2vYrw4gS7jasLkOlRU9VW+MJxtxn3gzf
PF0LRElcaxWSrxc5TSmk1RCynS2pmIxe8YVtgaZCbD71prevmucRaiGG8KoHOg/Zsa5oEgggV6gR
XvALCZ1vfLLe+ioWe9kIsdG4vi924qHbcmsYH6xMVmPFuqly8KdlJgTTosFAANWW/MuR0g82jy2e
e3UCeLqKO50fPhSK6JnOeBcCFK7MUmMbGxjoCFjhJs8mLFJ5bm2DYDLXMM+ipNZ+kcmEvVMr9LtV
IwQq5lw1isZyhZc5uQUuHONQkQnrmeO9M5xrPZnDWvfAS+jDqR/H5gNo1y/kUQzLZKUdEKyIt9QO
0uMYaSTsae6utmKoJ0jUXS7HS5WMf4xE6lhUGpzXNOBeOgNg2hiLNZEe5boEjAhwgZiM0QYOVndk
ZTiZInc1SsHBFUW1LdHVricMuXbSM3WskmJvlAdLobDPFDicNqlObiMy0oMY8wZxb1MGNXDfH36i
hqvu9T/98IIup/vJdfxzqArrqTi/u6T05MHEWHRIsTytiyz71Qes0hInrm/LpnHp/9vCuUTZNtMy
91viEdkVhTtPUMrxx1RvXQT6H0rTgS8O6mwJemRdJv2nHdEIgOfAvKL2n5lfWFvYc2LVtu7DaLXs
LzUQIddbcX3JJ5eeQccdB6TSecokJnR8LPqbpDW6jdXU38Lo25Gp/cg1Jz+WDaHt/6zzCQjD+tqX
6J3k8AZK5kUf51E4wN6YxtO9GFv3r0hR4GK5qH1GOoHUqlDqmWhlD9HDCR8tblJHd5rTsoRUeMpX
o10kSJOS/N4YPNbzzmIW0Jho/0PN/qWayr1nwJnxBIyIwUX4NUTAbAOr/cnQXa3SijZ/SQB3KSt1
ZJSRe+5UMp5D+NuQkOVHM99PTuAOvxJBSFIMmAznBPJnbxBrWx84a1Pw2k+Ndtbj5jtk5kbxjD5h
Ondhlo2Zm8Z6DtCBgtmqc6ocea7bXS3636Ym/beQ4Ps9d7C+AzL5jhQl23V1E3+09h/+JvNTus14
dnieMCEmlN6QWnDpLUvw21fZ1YAIcLGmkMzVeLB+iubVd5z6r65HjcGgs3VNLiLL3wH+ib66zs7O
fN8o2boUeZj0ph2xXuVZS8n2NYNxTxTkr54okqvTNj2nwOz3AazgaphQg4Bc32XMHLc5tlrqvZB3
2yBQF/0TmlKPpz5VL6Odqe+5jKc3fkdLu/stIg2HLl6/xM2c8zjEjASEq5B4Y6gz7kGciZ2yvgPY
Sy+ImNXWb4fx0PruOgZ3NA3vrYjtD7jJPiAiynphHpMf25vJSzyFrFbHIN7pXqHv4SCVJwdFJ3ow
tSqNVj6moKxea2fLrVPfYQzsETWRqe2E03cEi1KTCWn0RmDhM0kIibZnLrs3jF+QWviLiNk2x4Fq
mcApqqgsWMxeYQoGu2LsxTmpyRHTKr642i24bqPK+RYdtCNyJYzvcGQNAGX4QiSN/YVBCQKb9gur
/8yq9rs7RXr9IDuuR8CmxbN2kCNUTMRfHKDrjw7O45Ta3ocXcj92tdMemjSuXwMH7EuVEGbQDGDu
nC5k1iCg+LKsqD4airiDVZZfQx1h+bIBTdSNWX7hFkalkUw/y0CZO7pFJLegatwmZieeEAMKcDS2
/yYSg6y84OapaggJMIHeU47tL09jUjgJ2PRhqE8rT0V/q95r/gAYeMmgf/8kXCRZhVqJcIjE6hWC
TTAfmK6nHOBcJnz3EelTw7yjczeN1Re7RBuGB4zC90pFO1wX6qNyWIGk80eB8Yxr4q6ZQijMhFqU
WNfQ0+oDDDLUx0LhO5xn/mn8W9dcC9T/CJEnGeRvy+veJeiKrzyZmIgbMBuUfy6xC1+jGj1i2Sbh
R0IonRbz9G9TBCGMfg+n0+npadGFiUX9aG37la+5hOBbkJrmTQ/DsP4YeGyPLETonA0jsXUyBKJs
JUaP7W+W0uawCxz1ReO2eY3H2j+mPqFWXaf9aPvCfvfy4hwERFpFlZk9WVLEZwFzCrLE8Dn2xs3M
s+FCmQHiFxWTvePpPmXWyTtOs7CiDvLXyBOXZhIOtcqROCDfTKmLE0Nu2bF1F1P7TuNaO9gGNuKl
SBHr/WooPPJ6Wv8GvMO/wWzhflxOVmYodUub1H6r1IH1mXcKZ8C+oAy30nKzWWssn4lhNwDpg489
pJiIrAKGiJ1lwL9qsanIVN8XnRTfTKhibbjZEWpum5klDWn5tIFQP4pQfWYFIsAxJ9BBb8VlgAZ4
tv0kuvsh8QR0gwUssl3ZEr2GqTW4VlabreMu9h4BK7nvglnaS5HkxU2GGcD0UaO5DGqN0rmln1HA
A7bQCw1mtZeh2EGlNlrOaXCkBY8D5j8koJXyUoaE0qSJCVvpDoJG3kboxC9NgdNzgqu/TUAdrjMX
phmBYXt0ZSgA5mbSCJnvkaYXFALdM1Z29ySB6g0ExkfUMQqllKRwxmEKaLpK21B8W9VU1OjN9Wem
Dww4PEjD2bCXbrIRC/vyh2Hih65khVTUyTA6lZ0XAmY10dyG6Z41YPOZtdUaAUm2T4ndOkCH+WBK
Mv2cXxSxNi4vsFiTQ94kH8uL+S3Pd8yT66PLdQY0y3behPfWTKxj40TahjaOBdDCO8Vkrv4KajzO
Lulcrg/ffSH22xuqUcPveoCuK/qmf1Jx9zceAFyiK1RwFkmfnTTN+NtLh2FdsojaEYEi3kAtUpLK
2nczy2HVXcOOnCHBALgqHOoq+yXmzcYjEBr03MOky07LJoGlVrzosXP1K1yNgz0yMhqDOqnqbyOj
4xagOjh21VxT9W/L7JHzLTYmJox1WPnJmQUMOTKWdQb4EF7FjKrME3Cx0nC7Z585d1WH/r7WCXfU
EfC+JLIxCViF4xHm0Z9Qfll6Iz671L8bhe9iTa6wfAftlfAO6xqjgFpFELPQvbrqQYel32Jv43Ga
+P5+KsHsg9501zr/0YPaXF+QlJmYBydxU0r72q1lmfONMN/ZCA95YGnn/bdmPmfFH/K2FMIIUrbz
ZOIZGYvM+2TeTU6YxQTEqEL/szWbr8Tsm3vSRcDjbJ6NRKnuK4hb5GtCrmxiPb/mHSB4n8bDVvim
ejoh/r0uSrsfjitWuNstCoGwEcOletOM8TmuPFp+unNxaLn9KrX2T6bJ8mkZubHzXABOZkRSvWtP
DUTUdR2YwTeT/WQ/NOTRTxRAvjUIJqwVUc5Bz7sicqv2xI7CG6ep/e0Zw0tFL0mm2yhpfnidS96J
ZnKzOfNLLGMMrwNIWRsEF2BHT15QbYSXmML8ZdnVQxLUkJ/cxqi69J1v/ZUCM5cZWgkrdiY0Ospm
Gh+erMZ9tZaaTyhLsW9k2Oz7NvwZ9iyDUSaPsC4cvBvbqR9CDAvJnUlsc9HxjfyzSeOE33Y5OLPL
YDhpbhnS0Ulbm765Kg+aJ6jYABP8DqguTLhaf45jgpwlZNhKxmfP8HQupbZDX0lkIROEvWM2zqtJ
o/1W0pzTO4/BPihx9LZAjra9xfwIT2p7TlFdUvrNTZJmKvsjqFJFrlGOfBdqijVXmpdNY8TpDAGI
wnXpqEvos3Y3wIv+V41u7ls0Lrma+4ikpYMOHeFWB+6rWWYDSTPsLRvPpYiFh5eKWC3Im6n68OnC
Y3+Ow9+wyCAy9cQTYCL1aYEb1yQyXbgzdsM01aBsnTTadzDMmBICj+4+ANGVzBOAT7E7bDVNs655
CxdpedXPxyhMNGtEEGiO6PGdmZ/bu8L13pe91ISvkwLjp7ujPcrSnH6PhQcn3XL+riv6HG1NfI6u
30mjFDCuu572tmkfTa+1j3Ksyer85+V80CeAR6LM35tzRbqFlIbXGGnaspv2xveIb+FVOOLDpLn/
mWeauRaml1zhPLoszoi2JOfqFBdpla2j0VTnCM3UCzZ2tRvB515NO94tjwAyY9UDBUCybpLpFwqb
cdtOWYr5SGnrijXgm6YjF3ZoAX549KcRCqbad+80P3x8UDoI/2dppM7ebqxqrVV1/VGVaKUSV4Tb
ttDUB4wfkv1GSqxwfYidmbujXZubt9JAI54I/TU3Jam4YJJ2memZhzCMUGNDNcU1W7PoJiTkRUZu
+P0frxLHiP45huGpYYpWdtu89cRt2VRO5wBxKnQW9xybSgC88cADqvJ8xJfYtw+tQeJlji7wJe/M
7ly1Xv/hKXHBD9oyY/ypHOt37ojkLXRK9zDQbd9CL3W/ewu8EW3597oL8BQDFxyRst57FC6PWDju
1Sbhdtkja8R+uNYcVN5UiI2r+kAT8BhozN/sRiEnxvOM9jaC0d1y5YQFJNLcGPtXzQ29R0VY87zT
u1n/qsDG7ZLK/l/snUly5Mh2RVeEb4DDAQemQPTBIINtkpzAkh36vseOtA5tTAepX79MGkimuQYV
FkUy2UQA7v7eu/fciQqAj8ES786LCRASOvkB0uGSBSu4/58PhTKTU9TEY3kgnO2wmM6469Z4CYoZ
67UZ7ItRdtqDW7bt3aw++APyHUmfqyQBR/p6gAZmn+HZ9hXnjy0ELVQQ62JnTTMBz+uzP8vgn2d/
HmaC1BXA+waLFYkdev1KOAoNDop0Fr1q9/fHJWPXSJrz+7h+XDLx5XBi4BBj09qCz8GKqOl0G1jt
SApeIH0AqwiRwPbJLyb/P4FsCc2R30lftRiiQ+RLY7QqIvS3pCQ3yprR5nbNpC7D+vDnWZAX/3xG
n3HH5WQxe00VSXCtOk228c9nf3+sNnEfFPEj7vT0YlK7X/48GxqHFCIrloi0bWKu/vrkn4///WXx
+omogLwQRJhH/v5EoUPnFhE1KMSB6cbtiZLldtWewkhmVwE8M1+a8DkEGfGU23uE5UAa6CHsiigP
GCwmIjxrtuNXZtoSRUdmmmmH+SNHUQwrjbS+gvGbtnXwYRfpkXQJ0oAHzd235pzfuU1fQ9tjRE6b
8YPZbEfGbU36t2F8u4Uu9+gh8O10kfHRKNhZQZK9m5ST265wlhNjA3z4IzSMCl3XzZ+HydX/+azu
qLb/8xP8dduiAcBE9Mst5W51MrOqvYvdpb1zrT68tRib02Ns77pyoCquRuu8dFm9x1KyXfpMASrQ
gg21dvTuuDAlCv0YdNL8RTJoc5qZ5fthz/+abjFsBIfxya1LX01wy3ihmJjg2ssH4iecLmIPxsDl
DZmZ71U/hbdiLF91tHhPU1A3D2MAWI0YwqcM6Drzu8rHSx6e3RVo8uchTPBh8c8dTA3D/IuMkBzo
uJbfzEmn7TXmg38+9OfBYuPD/8RXhEjlt5UBNmnsDXg5/3pwk1bLvQRh8kmNlTB9gbwh6mbzSBPa
BU/XmMWZCPi/nrpVX5wJISnOf55xPCceokBA0tOS/jNdHBrrXbOr9lqZVfko7fGUZ1NxU+kGIcc1
6jSmTUzUtVMALtwfsnF+nSZMS6Pq1wzj0D2MNX2iGOkE6c7tuuBEfz2T2V1GwPHVKMJ3swyKS7OO
3ssSapLrWlTvRjY/kq0B37H5JSN1bme1aeoS1DjfaaMKHNpU21/kRHFfi4wBvj4E16KW6P60PPla
6mcFYuZDI+WBgWpinC3X9IHiNJe/H6Zy/rQxIe//fChG+l2grXnWiAaFMUtrMcSvxE1t/XCFeviA
kWo1+qvVcOESXY4juJn7rakromjdWgPu4/wg98GyGtqav7ih+ayxbB4yF5xAr1xzj2iI9HhHnEOj
yb6L0jhriZP+/UQr55N9TqTFjLVfe0quxiQGYOAa7b4RzuDcULI71Bbkx/95RpPeuUnpeJCo2KPe
QIpV95KIbJcgGyLXCaBYn/55UP96pmO9OLV83Z8PgUzh6xib4lMlsjkfnfpRBQ+TaoenPw+LFT32
udveMjccnlgtAPaNFSXjSM6qjIf0FM9FeO1aXFixGvTPztlOhZSfsNwDVf+O7dR5GTULKr62dsyj
2XlpI9HtsojB87T+b76QN9UwbgL0EpBjM/JCuSNXDb1durboHC5/PFH/z0f43/gIOo7A/yGMlXn4
v//b93+BI6z/4j/hCJr6hy0N3SaPx4WVZ2P2/guQoBnWP8Ai8AnM365tSIHF7K9AVvEPW9kC473U
DceypPoXIEH9g0LLgiFl4lElmdX8v+AROH3J/+Jzs5RFXJWkS6ckwbG4Ef+bBbkfa0foi71NdDPa
xML9TOWI7r+FilLruPTJUYRQzWTfSzU66ClR8wVsljZoQfcN5r1WhX7RQVWAYgCaMhAPYe5wmBrr
3+AfMP2uIgijJOIs+wGAClN8YiYXla8I5wN0xHR7cmYVTjP6tdlsnCl9Jvjy2dG0p3L4XTkm/lvO
alOB98toOL9pkL3MNbmh0iOSLFdlzs8gwocQ0Y6RybMxQylIakLx5qBZQw7SdfiUlDtBksRezRN+
BHRfIg7g7lTPOZoNr7Pau2qcwL8jPm0p6jwnZzRmuRO4vSR8tJ36Lmsq7Tha3UuWNPdMnM3r3MVY
mOMw3M8kKyzhYzy7dwt120Yj5UkU2TWqnwgO/wnN6lTHRrin146aZ4nADJjikdgCj/P2UVXjh81w
ZZNkU36JMG22FdF+2CbeZWO8W5iLQ/7oJUSsjtyWP9ncOdoYHTmprQScYAfOf00IwNybJd05zMXL
XDNjTpIguxojhGPppodAtzeSDMyTmORvaYFxqoiKV81z3gaD31hfE2oVV9rHxgjw8EXatXAOIVb9
S2PSoVbpnbYKqac68M0+cU5gqQaSBWdbnWazdTxnIL8qzL6ghsNoXMd1eZQMh1yTFzAS1n1k6ZAt
0WUhkpzPVRo+GSL6Ckk7OScBcDljOMraAbWlM74fs2wNiuuZSAPlA8WTh3vkXVQEKjKwnTnvi27L
2woAnr84YBs7xBIZAAdwP/tAiwbGIeULo+J39GAoIGZmoHpfAPNXIOGUtkksgwgO3bgZYyoB1xGP
WrwCuDKAcpWe7gnxGBBHGK9uTFRJGaFMppsWegF5qgCBdYwrffYMUUge9Zlcpkn2P6aLvCVo++gC
y1XxBzYmVNEEvYLSVLqN0T9NAm5WNQXVpiiBSXZYYVIdpr0x60eOOuG+TaFDOZGInrrUemmTZUtQ
wq0+GoNfd4A4A1fPbjhO7YVjFEeg0NnGqKi5aEYSTB6tAqyK5k2LimEjp7reF+kEy7XjDr+GZRXu
7Kla6ABhLuLiAKcBWy6t3FMej4yXyWy3xWfd0myak894zHO+nvO/hopEawPCZ4nF6rvgSxZ8F1ix
6YG9znP1kHu/0cURTzpWMd7HE+rTN3ahDJ0OCXocVserobubzligbGH13Rh9etbByO+sihzlCe7n
kpSGL7th0+JF8tTA+VSCV8t6raQ3kx+N1NoxhAh8V9SPUe7W21LSjOa2iLXpJVqakQFQQFQpNlZu
tackrJadRFaMYvQshHgSLnq73qAFGM8X5VaPwxwh5ItwukEo2MJXLJmIeCiZAV7REj0auMTwQeeb
UI4co5ya4j+DpiumdePO6W/ZGgQDBL4ljlwvLxlGOwm/Rz9mr3Y5kV/YOm8dM07PjuqWqBX9TbVg
v8nCjY8onAS3Qkwugedw9PSErR7Hyjir/pauxXOuJw9NdqJd3OHlsHhhlbspK/dGEZCy6VyTJUwf
ObiJi76qjZcchLEeTEegxFx3tFu3qvlEhAhpkb7vCUY8yjLBvLqAhKKQkg3h0niZqr7scLzm6MqO
Ifx/g26iBAufhmi9bUgNDCNQgGo5OTk9+YQbs1XfOUzrfROiLbRCcmxT8Tt28nBjsDP4rNNX0WYj
eVXpKe1jXNsFR3ACvrdulANUa3j/UQFaqG0Az48oDVZLQ1wMP3M/VYc8B5WdniNrNm6nynjqhvZb
dOULC07A0VEL76u+Q2EDL82tp6+Z816WqWH7IdBygAXgl00rBiDEsyxyFWD0RNiX7ZFsH0C3gH2Y
SHqzuXjMhJ7cLt/1qC5ANa+kr2AHj8DI5eCDp71Ie7lN3Oi44MQoRExCUrZrJIGHOtp8bxrcTQ6o
BJVI5MOsvK2t8L2x2WKQWIyGSQIxeal+oM93GqkMromVaamv2EafdV3d9p2z6/X4LnF6xAbCvWb4
FPyRaQ09pDrOWeMASZrI1/Tgvl4zLEkI2qczNGhAadlOr68zxSQyhHeUFA0SkOA96YI3t1Y5Eq+X
VuRMVG0AMmH9HHaYwfr2WRt7JLCIBhqR3DPCGj2LdhvNoOystQ2doqQEdK4vV/QI5kSLw5y+RKV9
TxUjZxa+QxwtM1oamC5dG2C8Fd9Lkx3HrrqMRRdue9leezFygA/cX2kZmvtWjx8CVe1HotPTjL5V
iDQNGVXV7Z20e5y417sYlzrFZWmUvyeET3jHbghtSHyAYy8VR1+/mhM/Hq5GVBApnJUkVsrkMAn9
SZr2Td4zhR5UtB1ncU/sJsxQOPP+nC7xVo0M/XXxDPJ8xmRmXXUa4j3HklutN0oWM5aRur4m+sJF
JBmymnJCuR0ccIt4UDW8XM53jL/oe7skF0B+bDzUhVst4DYu40DRERteymhuT0ZavybOsFvqSjzj
jHkfS9HfUIUcg4aOYSs0fDSZhsvC6lvWfv2hMsgZyyu5LuQAM4ObxP2tLdYP0Vq9F6+RiqWdvSK5
4gVQ2Ych7c9sJioG5Ol367SfBKYcigLopdEP42FwET5hxZTo3WHahttROncQgmjwIkvxaC6QXrJx
yyndloZNn87JX2K0SfVq+mksoqE4jG6aNYdSnzhwKHEXT4VO1EX5GGgzVhrTeUnlsHdT3GULct+d
kfbGZqyaY0nh4yddfd/Z2bNd0whzdee5XdzfKoz3g2s5/sLw/B4e116S0uMXoYK3g7bSmC8tCa7k
RhI8sBhpcJpcAiXDPt0RLTd7UCnaqXFwuN1YxfDSFV8O/YG11/ajM1EnUJAllTz6sA8f2lHnniY5
CJVbiq3Tix37sw7eCbzRtsuCTs2RQ71TY89yiQ6r+6g1AJ2iZsSzBPuASYBMlG/YxSteCrJoNWfl
S+QcbCbQVnRj98z0SGWKkYWj0tOke5WkD/mOQlmUYkTapAt4Dfq2QDe6+KCcU8IQy2ewXEPrD/tL
Ost61xV44dPqvYuc5FqoZIfnNuatmrkJ4/5dGhe3rOSLE0pCHQQgrMUCb2XHe6Vhxa75QQybGGlm
w2AcDCcWnj3xcVMPHvo/HHtjOAAlIC4Ea8N+bss3oC7dpg1FClSHbOSwhCvEvOyyCOjLsvlBVfrN
SIPfv7s6ljnsJuhDRK8YwMvVCn+1PdnJwzgjnFWuw0g1wuYmQvwDlkMcQ/utCbxwYrgfmrTZdH3o
nqQb3uLY2zh0ArxS6RjnDN45yD/34Tc+aTTxdpN69uJaHEaqEzYelFB2id7bHL/xrGW+I7WbRqIf
01f3FLFK7wxQYYRWZu5rMmWGHc17ZrXqLigAS9HG8nqZPuh9c5RxcgJWCeDQyL6JIwBZYGXgQdFq
NLR8/EKoZk/gI21PeCSlG5i+bXUkRmj1T5omXyJXvZ+ZxbZIrIu1oPGPGgMejYX0sSsISQCMMGnh
zbwCKnG8R86+TVDPEIDTwMEC+A6f25tmna0AOZNtVd9pgxM8b0lWcpMy9xabDBare5YtczqXAD3D
vle4GcPcG8dPTWvvevlWTRis9Rzw20KFBpYA3UvwnVsxcriGmBFXl49s9z8KMmsTWDszWDh+iHaX
uR0vzZS+O6k13ZhKo/9eRq8WsRhe23TlIaTZQnIeP02M7VeaA9Wd0aqqvAbKEK6DNrIuTp0x3s9a
z8swyJtscs/kmlkn7Gkc0hWjXcu5S/L+ag7acsdZi8A8zJFKkvDZh9ozcli/rVPWWvurBgu9rFsx
BA5ygmzjt4RIjZXqs3HHfVRPOfPQDtwD+bHc1KNNoFSQ0EsccnKTuKwYLCS3fXyo1ulFvabi2qU/
SR/QiV9rqHxd/bOP1M2C32S2gtfSITiiRaGKURTMGmOetJnvxq5B1ZWCS527BGsqe0cFx2IbWrfT
8Moh3MMK4yzaU+vwSiWMUDbZaLqYq94Ic+AotU4AEHx0qnoDEhjKyvS0aKTcvC3FCPOVLDnrR9Q4
ovE3gj8Lf1Ph/U6CJ7IFgLkvkT9yGA4KcebyZCaGthX9Hq1g+x1D02ZarBV7a9B+C4onRHGMassH
OmpX+rPIF/X6WLoNrxP4L3pJlp8HosX/JbcYNbGQE5A3q+wY57C6c4JaODV0GxzNP0ZJHoEeHzjw
EEM4BU8LM5O4sV+mojtPUVh6NSMnsrlu8mr4nqyXufyYZm5YxsG32FB3VrQ8z4n+Mkri6UxExuwa
OJ3rOX2d8p5JwhBi8sKRPhPjB+xdJ+6EwypHTEyTMGWrD0peNJ3ZgiivamHp5DsFl96b8WSb310q
L0C6DdJVYJDbRHdzcRxC+1OF+bFcV/aI1IfBjAjZ6b8C42nCnOKFSfUsSMt2mV0CYc0YhFNO6x1T
uL6HnRzFO6QskoMKAoFuYk5WHm1p8UZny0Zp2Lrc9CkuxC+tWPwWYUSk1ykXe/hbMlYnlui+McrH
ohvvprZ5FmWfsGDkrz3ZEb6Sw4s+iAso6iOCK0ZgefbJUed3zQx7Yd3flFziO7J1KGdMZfLCdC+a
QJIwqfBxLPr4HJEZhxBnWLxgUj9iJF1SpMdgCbuDDV/c5z+6jlbmHuco+DRrQiQSk5XHACwdEuuI
vOJujMWZu4axKqw+PyCRjyCcjJ9h5144jXJXluwV8Lu2lQyFr/Qs3ZDMK71mNtiiknpHg6PyqU3D
7RySyaioebfBrKMDG7I97KLpxgmaUxyMYDEyQTfXCZdzwwtoZVGBLIl9oyd1aR+pgOoVAwVFPv4J
TZHwHvOOtmZsk5Di6RWaLQvjvIcq7z1W1cFWWFB0d9oKVRLGxSF6M1BBFHF3H+rQdgyy55jZHYys
srYCpAVv4PIzFnVwLCTh1iYp6d5KKe6tgQoWV6ut13vJSf8o8Vm5nMJK+m/stuuoK+Le7u+donuo
9YbJPW5rYlafoZGSDZwR9yJ09zLU9aftoqKwYfdupcXo3Z7ZgjSrK7dWMvwqQCW7sro0Q3EzqDUJ
hvyX2rVhPRujuzdo9yKctChTucHIkywOUHMeYuz49LgGbjGdvu9UHc2UTTuw3TumFIcer+k9ys3a
c630C782uzuNZS8dKw7Vg3MfkgfWtsZdI7SbokQltJg7O5qBYaOb8xsRlMfUjA+msKCa1hyS8nhT
NvW8ZRhHzORDw+QEwbfuQU+fN8qcWcl6ZDfg2U46QYh52IL6l7j1B7KZek7HxwLGmW6o2yaxaISN
aUC5ld65s00kS4klZiqc7fzmhGV9R4CTtNnh+yp4V5Ijqg7xnITpCF2f4O0ujP6VkEewfmEEoeNT
9MdMIcuZWc5ydmAAP/rT1C9rXAT2D0cFOWwyNksCWCTTYhLGEEcv8aSIgdRIyIRiDnYekVGUJRuy
lH+PTVy+ToyA9U0Fg/yaK53qH50k4tq1FdZTLNfHPo80IlfthO+qiV0ZxNqurlEPxfX4kfeExWoj
oPp2gTMa/PR5i2WE+91vdO2hLobD1IMIr1CNCi1A3w2zXmY+q+vIbkyIcjAXTzHXDdimMvbTVn8n
s/KQdOWGKL8detTPJZq/875klcuYSKLf1szil9FcWiApsw9PtaEvRns0nZ+XOvghBltuu4EMkY0Z
jgFB7qPcL1RTWYRvWvH3+tQON6lpHopFS3bIle7VYL4CFtpq8+AQYKxeFWljywBiG/XPtDEaXv66
ex4goHioDh0G8WDttbuuGSCac5Dw8sTJ6VgMj1AWAxZSw7dpe26sST/rDcJzqy72meNqHgkPmWd0
5dPc9u5e5m7uucoaNkhGHonU4ZQ1F9+B6D7wiODBrKI3Kh5IdlDP5jbaFjbivQ5vnaDP6DchpdqE
LU/HmEgcG3iBMZI7mY+3so7hmA4BLEMUkWrmflVOou+SNCi3qpueCIT/yYccXxwZk0GRfAuTugDu
TtfTETI4zdhaFRBKSj8pkXd48cw7oluZYMlLuPo6HCPfBEPonnV7IV3DGqCj5ljZ2uGjXdprkuY7
WHMT6UyHSL4AJI38iJGlapp9ZvcnO5Wkwo4WvYMg7jeqXsmy0tpXA7HZi7zSkCZvSBQPlt4f8ZAX
IJIC4U30HHFH4Qdiy8EANyXj7WTpIzS+x0iLD3IedEKB0jdNgJGxWkLTZREi4Hl0ofujO+vgFuUY
2LigTQcFbj+9OllPSoD0mwF8mB3Fn/Bdxx16gpEpI6roaZlHvw1ySIBEWubA8yUChtrtuNHJISLK
xbhia96JtPkShfswWBCw0OELL8/AC8Sc9bFqOlgQqnOOzK/hHtq4QznvEqNdNnF6DfVebNG/xLAb
aGgFQNiJgN40YtjUBI9LM8UMTQjPFjDAyMSZ9bJsAYrkIwKOjHMDgXMTndT25AoicYaoh/8e6zXB
z8lX2n3B5ly4paHs68wLvW56SIIOao2ZHzFA0W6Fy7CJRvWThW19HUGVbiSNBz+ifc6JR9VebqXn
sJu3GcpvzwisV7vBMBQZY+0bFazbdkTkOKzS0GTmNQzVyczT4ehgGnM2lD4FB/fW3DjJ6NyyMM27
uIXu0aetpJjlwbQUaZMWQBJRp/a8YTsRu87Bo0qb9Nrl7pkDtusNeN424FMbVCwEMaWBSSQTZ7vQ
htpI94dE5EE7CtIFeLXZtc2EWW+WkUjWx8FNndCiWLrrVNu7Oq6olvL0EqRw5LLhas3u1bWfrFH5
pSQYLAkpH5ule84GdMi9ATbSdjbBRPz5Isx9p6GuNdJsL3GXm2+aoy0ku6MzcDLzYjnOg4hw/ExE
ffuD3T71xnzGAko+tuSs1hvGYdQyXKnxRyFJAR8UHW5dOPfa8sWeeJo1laHALE5NLzReZg4NWnw3
ZFa8w/1LkkiReI1TP5CfgV+mes+5WeiF3Y01iT2669B8bwswM89ypFxpsCgtlD5NYe50uwIbxJ3t
lstHbmCNqvKNwBqyCTkWbS1hIXsTx3CqflqNZCSwLUTDsxaVLqFkHGRjBj4q31AdcNgT/XyT5Lup
IsMES7M/oF27Gbv5LQgeLYGjJCyHZNMH+k/qlr/dgl416pTZnwz2gET9Qs2z6+PuVx3GNM5Hshlj
ovhoLtY0Jle/wsUN2Eimstpjohw9A0Wcl7orAmAmUsI2annnGFTkrGvQrWOGX3aBKjsJ8UcMLMk1
TiUbxomOqDx+yRaN17rvtF0GqdoLO3DLIJ6YR0109KoAq4x241r3QycqMgh1v6E9bg7VxdVje+Xa
/lawhoNegNBqxN5OwgQxrB6RRC6YcnAyQzTqW913P56bFNpsPRTbKXOh0jjpr0DMt4ZRruIFjICx
es769Uw0HKMJIRdypnibpsXFzLor6ldWUfXLbFntH4DqhhtbQKMedHpooSq2fQjSezHYLcmmCEia
n7T0V14DUAnYxc2UyF1RaxsrX3SvB5G8GPse4ZCYskfXpOMxS7lvqw5qb1xsiim4AnF+SBu85IPd
feeqYnRWjf22zZcd6fX0/dQTHa+96ro7wym3ZtoxVaIzGOoShFk8EoJndb+rzj5k26ibyOJdCQAY
LEjJatWxD2mUDT3zv4pznmwOXUwuOjSZVzD0FzkntzVTPQN2lSVOsdSZOLB5TRW3Qrh6oMvuXsPX
6mFoenGJiA4I0pX2o2aOP1nQfpa9GV86w3ova8o+pMsHGXQtnrLVK6NvNXxjrObNOphKbzsmsjvU
Fi9oEIuu+4yTGga3br8BTqT+pfjYYvk7BCwCLRXxNlzUWctMQIxWTloNPvE8db51zGrbGVU9qcP9
3cy6D/3F8YnLetDlS7EkLENyOeaYXvysApIZuHF+piVGUNacPTWqvEzu8osJKbOOKXoM7YRBzVgj
fUCpYJHRHJB1ypWdU1pm70JjPlW4t3o3/8iQHh/a2QcnwppsWt+TL9Vcc5vSYu3dRfdFwQikwp6L
EVgfkN2mXCVCZ34aQ8G1HLQ7VmzCgVe8L0TdnUzTITy6FeGO3an0IJfU49eiYM7A4sHOwksvSuRg
iqmCyW2/Geqi3Jid6uiC40BPg0vmFLMPIudmiJF0R4ud763oLcCTu3WCSN8nMv22TPq0gxM/LuBt
j0NTpOe8TbZTj82cEfZjWU07IE4I6DDy1jN1jZZzUoVAiQYOsdlHnNMisLH2c78I7pfJfM+H8klL
Y7Ji8jNHlceiiuIDm5Lt9ZH7VVrIaGP7c6lovTHGILkvMLfTIN4LLWn3dRReDVrJUd6jL4vMPROY
rVEv58m0aWZghfcB8qJLgeTfxYRU3xZFch4qN94YzB3arr2ClATHtZIn4pNDT4bs7+eVkYE0sqLa
jllhC5uo3m1nTS+Nosk0NtlmhFKys9PxOFYuGKiNbNKDbcTlbZPpH9UIq0HG4VOn4Wvk7X8BUPpL
PGmmoW8D0q9mbb6xrFVQXRCzMnCpLykBKHYNCLd8HnPmbpYYTypRD/TApT/VKWngcmy2U2B+sKzX
4/Sd9f1Hpgv2+vNQLx94Ea6Jgbk17fQNytnwVBWvxERhrESO5QRokhk+w/EizRQThcitets2w35q
+i+8lhdY2F6r+v44JA2/mL6pB0ZXXTRQTEZqr0Kbs39gX4t2TraWZd0xsedQR0tKTYy+r5NmCyZt
YMGrdPggnvRCcvCadMZZtHJvQx0SZp0M9NDH8H2xm8e1C9+NY3Vbw38sJuesBSTmqGRaD/VA0mS0
SzAzsv6zOXQB+39TYVQRgsL2Jx4FP9jgjbEm+ou2e2xwr3rUS9YOrAuDa1LWMq16gHnXbCiCHhs7
I2laMc7uI6ZAtg2lJp/Pjl6Sqsvl2wfsXmRNDWN9CAUog5Zo502cwNJz4diYDkaQVi/2zsD3yp1+
mzruNU1kTVwvruH6qydriSg7HAnIKdEn+lNqvxv2hL6vaVDBOcF2xt+FoPQNEvRJL8tf2ybJKLFS
ixaaQdRfkD6bC1zKHoYP50zwLs7wguyQ0rn50Qu8tIVTPRgA04AsaYiq3Q8KApBfyVtOplaw6NQY
qviEcQECeMLxzymFdMKhPjQ1in+EKS+uyyBwEfpX4ZAQx6T9xMjtdjWW4SjSTH8qSFesnJhCmuPb
3NjiJi2KN7suzx38JdZUPdgna/mQOBp6fz2+rWzro8mA6JkquqElpfOecJ9qVDjwhWpOS5iSWo/s
JcvXyzo7oR5GUO6Fg3GqbeK/8mpNCGLnnucyPbCkPA9jROXWpV/VorRdkDXNWTnZbxrhCABod0qH
5Kqme9A0/TPA/AOthOuCUATJFtUjiSjwz5XfkO4ep8wud2PvQpmkAEJpfMQxSSUzYpg0ontucdKd
iHUlxIMWdb9mwZkU6l2y6xkteaKdfavBeteh85k4X0TadyLyNcD5rUQkTaHF6UNbFggBZcx5osMX
7Pa+XRcbu+bsnbpY/zLdjzB97wa9/yXj7MYaswsD5I/UntacOGMzVCy/UdDVGx3gazvEy2FB1tEK
KvOaXF8hq62Syy3SpDNLF99WNB+0rnFoJfmzrTdfgRyeyWaG6oQ8fdda808F0n+IzEs3hVTqyw/q
T0wnJdHitXbJJ/tXraNuTvEKwBdbU8xgjVkg+mIQ77VBagFhTKcxK2+KFyPJc6QdJhuMCACTDYW+
IzSs8fiJ7YFcEb8VwLUn4EQiYs0JhNtuppICR9kj9q4OL11op+9aMr2GUls+LfuUjLp7rzDZErgW
HRmi73M1GURmcJWNmOpPMl6zMnv2kzw5j21z7iwzxSRBLKuLi4ROZgtFhMHiPkgby+9CWvF4V0iA
gLZD0U4/MiZ/2qiq/WIhJ6TL2B4hIuzcMPtwk4ZBPwU5ggAGzE3d7UzRE6sC8iuZED70srqZakJ1
I4XDI8+/Ow5S3mDmhs8cx/TSgqCzRSVPtI+ByxEQPZvli7Q4snFa/irS8dlZnVgNUQY+e51St63A
fZKWHK/mjvojk9I5NG23jfNgp7vdc1qsk47aa1yq+rpUkTdc3ZFZbBVbz0Y6/S7jVZlmexVAb6ZQ
w6NhRVuGzHsgOR6Q8ADUSP016UCwS1JSOlawqHNJIKGzpvf2yIl44vpwcPjJ5BwW+daJYerGYZxv
yzk+FGBOZRFnfuZoNLyVdWITfu3godxqXT9wZnUrVKrItzWXdky0aChhdfhP60M8plhvrQHLg53s
UE/oDBTJNK6HwEYIQWOLBuE5Dd6t9AeGrn1OTdHQXeaACFZ/P+jwwgOnvwd19A6BjLNwZKOp781t
i5L0MpMm7yeEFaFBbj1V0b6rSujyzdh90RotoJEV9zn2UiAmrOdojxGDNw2o6E4gIam+erqBhKL1
wILxWx31kZbVaI4P5cXSLcaZM4istE1eEU6BGOhRli3X0LIfVdei6+oRHNk5TkaVzeGpCNjvA4t4
36hleQjbvaADUrGweVVLZ16J5i4g6NErnzXM+LsJJOI2iRBzLYGBglexeof0Mrmwy6UcWblyA7BE
dJCifrN0vGeAxVCXRK9l0mPZi5AYqc601nXpatYkAQLq9Zl550ABPQbRRM3i/p2d5blK9HBniPhr
mhL7kFv6U4T4axtoORHwiT48VjNQ6y7BwTdRzFYhc6fcDD/IutQuugrfoPFy/5v1tTPdS4awyZ8F
zOooTG4xQW9q9DVOSt4JI4ubiT7bQdGURkNSX8HwBgjK7fuGiDOftk4jGutuDtq90TfNUQXdjTWQ
QxSumQ9jaH4t2cC2NWchzCz3RWuTk2JTpgTLMBkuXfvMknrI2OichSgrvlazl1MbhqcwJudcGBpd
U70FMWro1G43od0aR2Js8u1/sHcmu5EraZZ+lUKumwmacTBykRt3+iyXXLMUGyIUiuA8D0by6evj
zQYqs4CuRu97kULeG3HlkjtJM/vPOd8pwwFnWBWdFtrq9wyn2zrvd31SYgPg09o7MnqxqVk8C2ES
r2zzF8mnrv0l3nedT0y9ALHC4RnsYQzatO0mFDu2PYyGuqr8DhkzUWL7ysmOVIKRvmk8aTi0Egw4
5J4EKFdFa0mmJ3NvMs1hHzZyR4wfZcozpKADiElc025zGKpHEkEHcEGv8PWgnVkV27DWDXqwplVh
f7g5I+CpesyFiTc8dg5YQsodZ2jMqhRjJe6E94Aqxn3d9Xe2RF4xPPOjsgagC4v7vMzVrqHUh0op
1thEhObZo/eS1Pv9JAyKhDj2BLXBFZhCPLBNywWa9zHZglbERL7UOr1MI3sDjj9s6SEWLXRi8IT4
1E72YirvV2y2r4ZZ8e+GdpfL5HXGi3cgIsxmRTKk6YwIgGNC9x892HPzFAI7W7S66KYO8hqIq9Vg
7PIBfu+chd1Zt2oI8YNngYxPEf7dmlve59PbTl4eEJlEEi2PlkoQgwgRMrnDz8oyY9rjuZ7rl8H5
NtDEtmM/elsqIiQNkbLgxyA7taTqSF0HL6JjfE/W3piZ0Udh9zRjQNvmcXMrS/URpdMDBYt8U0pQ
OBCw+Y79kIwhQ+bYhG3RKLkfap5CczkcnXJabUTTsYmc16Gpzi6oensc0UqTAnNYuDauCfTjVgOX
VGa4Y4oauHNzL9cFmiEUU4g4OVgpBjyrnjbgBtqLh7tpu7Dab3vRD5fElcOFXfOH3ZkEN9i4IIv3
cA8Qpv76UsJ3acjH5xUl9NuqKbrzRO4Ers76f//6Qk+qe2zsMb6a7oOVFenZEcYb/Lb2YEZIiyoT
bGa7aS1Iaa/aGL9bK6QwYemR9NL6BAfhT9xHei+j6JPVPqHWs5boBfEv32/tHVCdL10I4ymeTm7v
2sei4slmGWQ9yyKCKmLDm9PsU4u8kA+ahXRXdNLbmJL9c9wybxcTRwvxkQDXpQgrDvdg9QOJI3EX
ZxmMTOTMFKBeaoYfi/ecmt58HkOYFHDLKW3eGtUIVicjijQ0n8PcD6gy3YYaAuBRffc+OdDwHZpr
psLFutHmv1rTyulLD7EGzelRmc7zxMP7GGEJA4/DGKvFJVXiBQpmLDVbu0hekdoCMNkiCBcfR1xs
f0ad+WdcNSlDejxqMB0VKe3xg37Cv/jh9sMusvufobYuSc/9wEQV4t9AVtla0OM1nglt0NsWOS1u
23dkL87a2vwaU6yWcrimStp4wuNv3ss5MtINXIcTjrDabpiSdi2Xfzu9jdP0AOo4Ad+Xw/BT0W9N
gnFcxIhDbcZ+i7KwYc1XQRyJIUgrddfXoeC0g5d2ASAhihiB16kuw4DzGcf6duRdHtC5g2mKPgYa
2ljIJhiGiAd8EN6ggIx7MY9ag2QzASy2vvDT4jS7z2vXZRQOghtP5kabKUKoNEHpP5ia+y2tDCb/
owUlipjJFMabcsVXFTGcRTO2/pRYkuTSPRftuo0eMDCqilr42NYYwXMr6CqBtU8Y26obvVPn/BgN
Z7yvxu+kGYr7RfnhhbztnagGbBP0zpGgtrzCuZ9N7+i5VUaOhNsqn5P04o7oZSbnwR1qMPB7iEmc
orp3qy1W0npbXklz7/PFX06RIugWDgmJnjEnD6dIrHtu/Wz17Ekni5L6nMiv5bXD8Z8hRRz8Tao4
I3ep2M4c5FqC9/c5yuAmkt6PqmXVy6Mmwd1WfRUSWli3PNuYdjDeQPKEzbAr7OScpO6d0sW7pYsv
NhzvBjPG0InxeunhNOjoHmHMI2/DzKDFB9mWznnKvU9pAAgM1V1EIWVgqOGBJ/IxbsOXtqgsfjAM
zNXyyyrsXYXtbNN04Y+ZnDtNwuducncLs4jWiqMtzTcO9pzhDOehpMeBm4WZxQMy9ndJqDlqvhse
aUEoDmXN/id9lUvxHk8eznmnfira9lEkbIJjo3gYXf7jaBr+SMfBmjhAzKjEH8HxbDuwy2dgLh9a
VVenUC64YzH3oa9844fPjtZcPpetAW10sHeoLe3TYpbHmGK03QABqZ3Nm5MmlAkyGDNMcq5a7TtQ
LoGZVDx9su4Cbme+NdOFqo3HfLC8Pb+hDLIw+t3G04/KTZ2dicTpUKB3sEoGj9pamgMhP5rnhuVs
th70UX95WtpyvhvsoNeKXUSrWMOJFfjlsKXMh+oYzXuG4nTofYTEjFOyhn0ce+I3PepPmPeKg70i
pGoKT5ivefnejnCVx2Qw8rARH60dX0UBx8yO67fSrOLr0nn4Eshxvg2La54p7WDw4VTpUxHXRzNa
9BEZRCPSmOEtd92rUXr7ZrmXjaQvC+A0pVrFvlsGfQYzUm36saFxi0eIJQrjMgKRoecG5tFcHMyB
OweILlKNOhfoR4sdoR+5woUh6e1rIK6MVSI2+ut4cqJGeZclXrSfI6D+uBhI6Fb1l4chJxsH5zOC
AbfnznZOxawqihNgdhr3rk97AwKkfARtGWRKr42biIxTV1lPlK+1AUwzsf/rHwF4mzM1PhM+k82I
y+ctkclwiTVXV1pFztm2O8hiXEHHxBx5D2rcPc60DDt6taaDTkLnjSlWvMUHH+5iKg+oFQ8sh1ns
EvKxNWUhcAhh2Yy8N4sm3qufZzjPRhYHf94ZC7aePK33o+R268ualKyYT2YNswCDOLPmWHEITYYH
DvxypxpELJHiEKK7rX9EAIZS4hnlPyOyJAAj1iSajrrZ+lnzfMUH+afMDPcGQOVWlA6WRw6YT3qr
/wpUDzUN7L2Qh8SqsWTl8tlJavLjqeO8RCEt5aadvbZWHhIoNdA3kW8oIMVaSZ3SITIpa88titi0
B+3M8/u3doFe1lYXi2jyRdGTdGhzARR3MH830Vw944BgLQ8Z+FeVkwWq6m4ZPsf7hlLMMa7iFy1C
BvCttTroK1yWtOztrQHfQj0xiHE86J2WcyjpL3kd2Zu3pk/Vc3gt3Hy8RmVfEWoijmBO480smxI3
9/QtsrKl6gD76zjCUEW9fPQHPeOizHueb4bat2NHJKRuQOZ2+jtG771EebSv5RU4n7rVOkcVTqHN
MKO6V9wDx2GCeNPRaIEFwZp2fp24R4P/BjUjNZ3t4JNZwOZrn4Ttr3DGjo2PA++DAznNUjCyEqfY
QB589VcioQ5dhNyZjp6BRtqyhvZc2/Zv+rLDg1yYf9ErSlVnJrvHtv9gBuWeR7c89UuXnrhEAC3a
BfKlYgdKMya2/Aa3mxr4FURPk3QbpnTr9Xq8wOMLsYv34J9V7gepG0MBoy46bKtnppwKGOOD2XvJ
CZDJSPIiAmiwMnWzWJkoCyY+onxEVCKPfUqT77QtXxTmegoW7gBHPSerTma6JC/SsdpYI4CLAn/y
RzRQgxqTporCdR0uCMii2lRXesbyO5mwx7OyhNO+Kl/rigQEONEAXbcNJtkxP29iDpZUhW/BflDi
1EUqiCbWl2jqfrLImfuoGZkDYXoLEsv49vhG2NNIAafluGxjTK2AVTZt7cujIzDOlYMjTv1kBeV6
4+iKuFHoo/WXrWfc0t7Ew5R0LuBj4ilmrOdn6cUwJKLiR1MC+UZ239fmUO/luvHAR1BsY5EtzPgg
RpZN91bBPX4o2E4AiIJfzNymqt3p3WwbdWZoymUkJbXz2jKYjC4YvzKGlSzbOIzkcJ8q8ZJVNgpQ
5fiImZ19L5Jp2gGquQ5VFO7Yqb7MSFeHKGLp5fVLQFbA9TE7Ef9tLWvb4PbhkZwwEbDBeQrh0T9B
3+MzYyOYI8xMtmnofTtS9S9FagDFrexfmoURh5j/BkRjJxGZsA/r8L1I6USJTP/bpE5nuKWWDp+M
qEJ0hQ1hWortWT8/Rk584FRp70TuiYOdNG8xONyvURuPSdR1gViPjF5kJWdaPEZWIra8OEyf4hqx
heNIdkrF6iVA9dsStT7n49TsYgAu2yIG7Gw4zYPbPAxN7x6ihOPp1DUvDYZmDH5W8pBJ9d0MY3NS
3kQFfZp3tw74E6cCuEKz3cPjmlrifeySZc2NWYaXJu68o1t7M6HxkXkzIPxN4dZ6UwDshFC3erPM
uuHQS+dHWnYLT0IFjd+tliOHPI5feADaREwn4G8XknTTuV1cZpYdEy3HnG69C/krabyta6g6iGc7
P/SS42a/cuoGw/iY3RVq1NbprUhAr8A4i4mmN14JZ3UtrMg0WUymtOVCdXCKXEKdncxftA+7JJYX
HjH4ggEsINP04U6RU9rXg1ZXpfXjFJUYTokY7uYl4hfOHfcuy5pPC7dW0CWefWdNTICGASykhtY2
zHGEWBZZFwlBJeXcKvAi3ym76q4uuYwFagLuQiffQyYIz6WfyTMeMsOJOp79FCqMwJUDWVuc9CDk
lKDei+o1qkckCbqteBQCDgKLlVwqi6alvHvoHAa86FsLwKk+uqbtH2uqMQEs2W+mfFcnYpsiW8E8
v3Y59Rc5rhgsbGYVvY8hSwpwFcOKco67rO2MYFZud/JG1Xh1HcRnSrLQ8ed5i6h7b3TqmeSlHZj0
mpHMt7cdgSSijM5rEqW/IKwz6bWxl/mMd13NrWkStTiXzevaavY6g6fa+Ib9w64mLoq4om6gj4g2
UUDDsFc92tG08ZfR2pGgE6fCEj/sEJd8vVLMltFkJ2v/wLUEzr7F+xyF/ZfXL2AxEhd/lO1d03mZ
iPfB+qBUz4ahBx9YGzytl8U7hSDGvBVAq0ERbXs774NiAmrlhD8B7esDx4riLmR+hIGjM448QABT
mdWjtMcLWt5dTE8A51qi9TR8o8nN7b2i0ehC5dyx9CaUXPVYutFzaGUqqIWfnuJZ7rziQCTlavtM
/DhbUpueqQOTza2eF9oaevUU6RTsTfVphu0PRZw0SOcWqdm6CgD33JX+yR7QspzQRH+L5d2y4LZ3
0SNKe4u4t60ZHI8OGys7D9cK2u6xqRWpBcJcPY00Js1EmOatD8Cpfwyz+UpT8T0WFYzW1d1W+umL
P7SfdNTqIF5D0qrMsICZgh034gSU7OdoAfojiVdYIcE0Ji3eRqTEJBtu+dqbuGNGaMrsJ7PmkA3W
2zTOH7btf6TN9Awvl7ll3VA0yqy14vLbxEZ7LMMwIhvgXYleD6ut0qtrzhEfNIe/0pvSP8QQvIM0
dvxAZu5HtoB/qeg3pTwGW9LSU0BnbpNQ4q1u7lyMKNjxHIar81dfx7gKCR703Uvleg+lhT5X13cl
tWlJGF994EcbS3KsxBKs9pZBX5Y3okuuAHBvUke8RRJbvHdfFdhXQtrXs6Ef2T//8uEjBX2S/cCW
8sUQmdiH58HSK57BqN7ayXocBwl/xbolaXgnS49BcNU9WDBVNgPfx7ZwzXu1/R7B3IXzdeoLwj7m
uNNNwZ6PpX3KOE6GtMnjNwbXXhogPdt5D217X9Ug2kwdUTvW/ZBYfLMxC9ZvbwhA3mDFJVOsiNlQ
OmdiYwvrKBB3NwD8t9LPA8dJfRxu1UOX8mgkrE2rpQVL+ORHJk+LmUPxKOjrsamlWqBzzJIKO9p2
iWSJ8smS4hsXA4hHd7naABebOntCfbxp3fIdjM9cEA3HBgWS5slvj5ziJ6IZgoul/y4H+rKyAV8N
3OO2p48MM+kG3zFBX2O0Li31kmgmM2LJFU2ssy3iKhiMA8vNnoEUFvd/fVmEOZFKI30jqHx2jJe6
tbz7v750MYa6lEAu5y5CRRTAxpqhLw/3TSKKF7uMl6AVg77otMOf5Qve37KqAlhGBLtSD+nC0HqX
c4TH0Ie7mWpah975G7Hpw+i7NxqWkwA56k9ScZobKAzwoh5TLjR7EPEo1njhxK1zp4cqrZwLgRRx
Y+mawBXBQHUK+bNF32AxrHeTSuxtmImDP4fNATSquQlBlFwjVBtu4TIJtBwvRkPZzYLngOURyUhQ
WbL56x+xLZUUZTv9RuBGmTQaPNdrc56wZXlZa2M1mvzAmkLN8Y4vfmvx1nRcL7WEMGPPkdwYYmCJ
cStjX+jo0XP7F0UVMIh6652WLfMM+NY8xzqPAoNKA+7gX8s8jOeutsaz3f122IieGpsErlUzpkcL
ccklKp+elbrxjyjG8xkaEJGRVaE1QKG6ZtOd5wMlZM+YGSlLCTubETpvt6AmzeCTANlZ7UiwZlxh
FDEDO05ObjocI3QxesszhtPVyisHgAquxDhlXXZuyuwXilZzdRdlP9H3eHymYeaeuHT94mLNZbRQ
Z4ixKll/bfvsLYQC/ARjuyrigI905BBVf5fNQKQaoQFrL4Tz1oTYaiwvIJnUnj6JfWXmHbb1WbPr
GprDZBPiinArTGZ2zUjgBQ1Z421aOxv6e5lnmBI5Qq3TpMm9EBWGTUxVLhAA3fg+12Mj7qZrXcTx
rjfat1L5+6Yfliu1C8tW4icubSmf8ZOJ5o0NQXwaypmPDLOexVIOegeLbdwUAJ2pGu/tD370B7Jy
nVMzRswpoCAK7DkNz/wkOiYQwENPn+U8P1c824FpeTvfS787n/SvLUDakZBi42MuMMDSPx6i0pEO
BEcj4nqR/tnUPMRsku3kH6tviKUnhQOmaVksQAf/MZuVIzpgDlv3D+qmIBwUNRbHKced2rEFpVeO
/tI++qOH5Eq2HLdJRaEXQBxXm0VgLPO1j6MzB/V2M0z9udUMRwYoPbuwkBCI4DiuS8jBsygOQjUJ
J+/ak8/fsJSPpA9sMLXY4Q8N3nNvafYwHTyKrcY/ySIfm4mmLaZTWOJFWR0Fo+ypAZxhRt5Rli7H
hXDeu3X3gsv4UZS22BGMHBR2aQw7yKXpZ7jgPalNhwRDb34UeevvxoxpKoKzkWY7o5r0fdndVAmC
a+r6zxZM0TauZ2ImNkmrlTiIpy+/6Db7aDiBbw2fZFFe8MWZU8D1DYf0xvXsax2Flyzu6h1J6kfZ
+Oxv55AymhRt1FSUfC9+kIA02KJvOa4WT1Y5ngmuHlKcCMGUALuwZPhTRA9qMIdd6KZPBG2f83re
9PVliZh/KDeUh15X5c7GMgyWHHJyVDx5CWSFuq9ey0rBMu1ZNUQxv8B3Z6cZRhR8lADhiwzsbNFj
aYpTjKuAILGB6ORAX9iHaKOAgXi/yzuTsQemppE2rQ3bMRqWq5NhkGzhpEYDTosrIZtY4gzwQEXN
URum30E1cjpSBFkzbmimXVY7fbAwIw65umyvuWv7EMSCVFfd5/hJRgl/saO9xQ63/DHLZu1jFcS8
FhRls7GgDZ3iyKu3C2Zrz+0+2xoyg8lxwCys7K7Hqb1QRUUZOD2b0OvCBjt+8eVgu0kT3E8hTBar
aQmzzTOoBvXVzq1/qAuC5eSSXhXlMxI6fuqyo5H0ee7aZEJLRdVyEoL/c4vj1Ci8XYynBIsKhmph
/C53LsOYfWKnTyw7GJeRVX5w7q43oT/qcxvVr32cH2dffiRJ++V0/duYsuKCI8a1M+v4gPblbirn
px0tpNTa5QZs5RVZ7sEk51/1+lXSkOjTliO78jCV6VcNUW0sXJixls15K72Hfoob2VhIymNqIXOB
wy7+Y5cCk2JydqyVp9E4f6jOuKTDwpBg/CBERz0zQaYGr1VbE8smhb5pjPHBiV3rYDgZ9RJJjxLf
GjsLP3U7NzYNlPzmjHnuFKm+m2KpNHKp7tKFiWTF7QgIlJuoKp64gkKuqHvNXmxjuq1P10MZbovB
fgZm+gR3vj6MA4fJkIPztswAr7WY8bfRMr8P26xBrs4EnlfwQGczNZj9J45H3tHGmJtcs8gxD7Ka
PhL67rYeNQ3mnH05hMxm4uADoYlNkpUYFUOR/BgLkgaQ5Lp+nQsvpdpHq19NRTORgLgcD64zPjPm
vbSpUDTiFCNGuw4nMeTGGEtcLEiwmXVhHiZDU+Oc+UzltQXRIbyULiEjv/OumprxYJzcMRgN5kJY
urBaD2IHbPSaFQ7vpQmhhErg8EA1Ae0XBF2MqXQC0PR/aoyzgFMRJIuZJH/4hhuCyH8eo9Ya+iFX
rmKD1L7D7aSsTy5qM2c8uUyc2QY2ycDS7i89Mr2rOn1v9QmhDlEfrdi9QotwNqZTPnAZXWWH70p2
N1LdN6SRjdJtcxSiv0CkXtWv8hIPVrqNmnA+Ybc7dQOXsyoQ3PxenyaGnuk8A8iei03InbOh0+p7
bpJ7K0djdeTyMPTYypmGsbM2UODdHhJH5aF3DdN3BfsjZ5vLhNFib+DAZGm0OoXEME0xLzsD1hxl
BHf2wpiB8BsTzIHxcuhXP6o2fUwt22Osw5/BZ/kRefmjY7ARaBZ6p3SxnKSq3qqpDjfo0Cjvcvpd
u9BR9bfCToD+x1bAheOngaggBpz1mNVBhQUC6G3+rkR6jRG6sVhjeVZs2DZh011DcrlS8heF659H
7or9xPFsm7lWvptJ0GyL9CN1QdWXKSY3i7Dl7OtdxCGUSdUf2zKK69CFQcX3dC0fFQ53b4ynZszC
YZvO7DkIn227Sj6NEeQlp7ZuzExumjzXbycRv1I6LBeMbSTzRc4Mfo1rlNV5WZYPD3eb1UHo9ebw
2yuegb5tSaBgK81NbAodnJrfJmOmhv3WxbNT3NW1KNCxa7og6KtgtHCx+8jZ2rMrNo3J4auQwiQw
ifLYe86T4ZOFAgLxGtnDw9pmsjTqK3ZFucbSJE5j9i5eyac9WMup61Z8tHROjhqgNpGMUKasg64z
rwZDzK3fpZAaACGhzeD74KS1nbBuBsWAlBXN6XWWk7vJvOY+VJxG8wLUXhq9LQo3cdS0D7HuGE5m
+3DxmPOouthm1a9kpP57dqs3HPDvYW7BwrKqD0blJYa41U7X3/Xz9NUXGTp6uaBKE4J3GTPuW9+4
SX+sD/hK6mPStg/2UlnHNDbzi9UMz7jdWF5q8Ba2fzQUaRNTMEcbq3XW5ror9C7eEP+7C0cDeIUZ
BcqoHrHrMnQnSDNFZ0nF4KltqzcCo9ADsp75dfLDWsZDtPiflL9026Jn0LJGP/uJc0U8PlLVwNUp
fonEvGux0rVI+l31CO/4lE4GLCQllgBpjqmxa6rNrqbHEEGWuVbE1KJqZLo1iS4ReXwYa8yKuPcu
lkIkZtaExlNxNKfGLGPMzqYdDI59Y/gs0b1da+f8LhOiDe68PI3LoWSeyJvZszSqapeiaOxkGnJ0
ZKiSOUcnHPfxlL66SfjZ9RmRGuL4BnddmJj1QcVsSKb60sfqxfHjb8FHH66TBYiCxL8mSoFJ2+4k
1kZlLe+JE3KRGniu7OWtq7z7sX9YkGiY/A+3uUQ5dBqLfUSlj6aBEjmm9XX9XzeSRwSkBkaGZjFA
XVBixjzjYW7H/WbscFCIrvssVfvsArSJNUgeY91WRExbwFMDCC3FFyfOC5CfkrFgtWx5Xw8LjVXb
3pX3fkZi1qcFzxODgdzNWiPFbXCuS5a+zSm/UB/RyORNE1sZPsuoqMOjF2YH42DTYCJdQfJjuYOc
mWJ80bfapMiY4exFaffY6pmPgU3PqbautHk1mLHbDr6H9Zvui0dOqAMArQb67Mgn5C5QaqgKheMR
ntv2Jgq6ijLIWcFQ+Rc3KW4ALO66AnuOMtMdQ20WckFCrrIa/zVOxNYA+LU32TpsQdOjzov3vudi
duqe2yLL3+G8fU1VfEg5Sp7mqtG3HCepKVq1zXzx1bjgzvwipOyqv2OTskZv5jfJwCIYWCygKQ3U
3CRzes77GlxWfwP5/6cMi4e2U8nOrCa2ESZlfHZD75C0uZkVS632uBCilr2/F0bBYoj0WPlDuUfV
4gHBaMS189ck5MPuF7Vt/P7sOgON9y01GyHb4pXiZymPMZUIBiq8jsb87vakF+PYPkNweEsdJllT
2r0QiLktnvzVWRTFyRzjFzdK3nq/2xRf6DB/lI1znRfMPP3gPDkMdbddFz5h7YOHRCGcdrCxcXLf
/7VzA8H7xhohwX8x5FRpGqB5vwvIgihYGs8PlvBClcYV2ianAac/Ivu+rdXcwAD8LP0pcSidqk8V
pixV4XjBcKCCYu72AD46FOvhg/nMcK5EwpZBLpjsJrAWjmTwtYDH8ijnYpdBVDDrf2W5a+/mvD44
3nSpvZte9HyY1mE0TL6HZir3c8j+m8E0ShPmGATAW+G0d1minun1Ne1GH+z+aAr5bUHK2fx/emdJ
e/X8Mte///E3AlE03sxPv6OkKv+VxWkD1fw/wzu3cZIn//2v/29yp+v+3RaeWpGZnrTxRHn/Re40
/b8zXvVsmyeR5Qjnv8idhlB/508s30dBYhdp/he503Dcv/N3fdezJMNFCyDo/wu70//bf9QVTtqq
PH3/42+uLZRkcuA4Ugi+qbP+DPWvn09JGXX/+Jv4XyVaR5c0kXmKS6PaRLmYHjmnQumZbf8RNanY
5SX2WOVa7dFJVX/+lzfq9s8X+o9yKHhclD3fkd/+317edpXn8euJ9Z2hrg7k6b++PEWDIXi90D35
vdXuC9egaKku0kAU9khSY4m46SoWwbHhUPA/vzRv4X9/aV+aNuQB1wEZ6Mt/f+kijlqjKdjuTDyG
gnTS8zmiOv5QOoom5gYwqUbu3/7PLypWEOq/vN9cCGolsQpLgDeySfH9+6uatp1bA0R0sBMyQ8r0
BAH60iJ0EblMr3xj6845kxfmH7dFd+zKTHBThmBIpP0KbHRVDsH/5Wfi8/73n8rmp/JtwTthsouE
nLxeJf9yFaQM0kg3SHkyTZnB+dYUL6wjab3rqvoVdHnGQ6XUQRgW1mMyLu62FhwJen5enPGLPOcF
6gYRl3Zfh77emhk2X0yc0wHn67ibFmmzDSAWLLyUCSC+YYxvHC4k3Ni9x7KGC9pWH2msYqo9vEp9
UHQuj1VU9Kd6LXQZ4S2/m0WWHPrCxO7oe00wmRFxGGK5eyoVvvqIc+EQt+MusbArZS3qz1ajNJzG
WS83z8fvm5qcxtHhfQhxE3AzMY6Pka3no+VX3gU39nCe0rx5HC3rI6w0VIaWozjPWVmSp83LwE9n
ail6a15JGVF7h5yP3TYTZL7GbsY5V1TGV8vSu/fnltNc5JKPxeHwSsWExjGLOSqgK8/fOsM6UcVf
9SmJ2/4SMiNEmJkuFdFzOx0tYFmPsbVMMxkqzzzNOH1odytHBgazUntle2S6pdYvTUWKalOQdqZ0
GWApt4rpb4Z0XE+VoVQ/yjq3X5ZkgMQSLuHedSA7MToZGHt4iGx+TelzhdD7iKvDODfxHH+NqiFY
jl5Bh1E8PWHPzK9DLI64Y8RBJiZSf15MR79I/Sf2lWgEBXqTH7oZc/ywqvZjx6K2ifFWBEVYtPuO
usOgxrLx3BvWfDZ8n+arefwNd0IAKfTpbeuyukdkcRbf2vS5+C7CWH1pBUqym5zfrWajYxsESEuG
+zpuYJkKYSK5t8NOoOBcoxqOAIH1aPjFJXHGuG7/GUCavHUm7c1BY3TJwcEI/VYmTv0aWkhmvilw
fDT2zeX4BOK8yzNoeXkSE++aFveecQ0JlaJw/8whqRI7m9HrRqKqG11i54ls8e0ASCfMiMmt9cbx
s9Wlv2v9bN7ZAMI3+WKqQKWE0mGrKtgBFglPSnvw98JmdJvso2hmrbcllQU/tWC8L+lu2TQJQ+g8
Vr8AT+Ffa0a5MJRWgu3y1KW/oxEeRuHaLnHfbtjCyp0vemX4cDxiOKBaznTG5H+67cwZQq0219Iq
vAlOVWK+lGMPMoyESD3ueuxKI14xT+1psqCMDhr8BjwLQ+Rmnk8NIwqu73hfwgOjmzbdQvenQi7v
yrNUkXxN7ag/c1+lJ7cuP71+Cl9lSVTZkB2d8MTsMEmSER1e05kPqM3VWTAsuZtrfk7dVc17URBa
qHN3H6GnbgpGdJyaaTlEr0O3NkVt41OtXOIc+fCqS9qbmX+t2zqwT8shAVb5xukzvKvS1gGXFcvG
CWanu7Pxh70zwNc4Qp01fr/Ir87kFCSbNDwaJv5XPfUAeWXeEd+HoxLvsalgnG+Sn6Ffpx8epyIc
mQZZjE3CaOnD5yCBe9lJaQQkBED1iDdmV9s2V0cuAWMSNLhEsZvpmysNN+N9TCnR4dswhmYwnl+S
uXdvXIZs84m5Q5/U4KNnq/n0WvaRdQ/VgoQeTXx+lD5aFZFxWDVYNEbIYRgTM/wPNYC5ovLPno8B
XYpk/hVDeMPpGx+ReAhAzFX7o3VMjD0jDlmeo/rnaIppN7QMSxJBhS8NZh5RDT6BYlIMDYH0YKYP
KYtiMzy7D3lUrzbqtgy6NuM9FSk2NVC4eo+PCH6OM+Tgi4eYwiltV+IGHiAlPuLUDc3FJOoNdH+U
iKrqjiPk7B2CinNfO/WbNsMfvF3FtaYV6if40OUC045qxKHpdn5Uqd0AJ5leKtwN7H+mvStt7ye2
K41JtP0sBD4Ihq4efqylWjkUIVtncjkBDzi60znR9+CeJoFAy3kpM7KJSgeV33oDY1pvF3LrlrgM
bVrwtgNpsDuufrxSrFvZxibxiZhU3luyvAJGOUcxfMIo7zkQplN5KnOgb0TL2v+k7LyW41ayKPtF
iAASyARyHsuwqug9Kb4gJEqC9x5fPwvqmAmxxGDF7cfuFhMFk+acvdfexAE3ZaBbMYJV2bgBqr0s
z89IldD0KwPOGUhQ1lGM3CJmzt8SHdqi6QqSvXRtfAUwLldBUjk7GiLlDZtGFMnBhNGZqjzHaaRt
a6vDYBfKvN7VOiPtDLEI9ep5uOaNrA4ywciCAYFLC4ECbx2KnFdZBWMhkXO46xYjF2EViLFFQKxa
Bj2IBswOjDhhaG4R/U4BEqKRoFo/5NKE5ejcWpF75/ZgAMKZobPQ7baI6GivodV9M7OZFgDr8nUS
VPrNHsUSZltzJDI4NinlICJq/EPMNE3Kx9ictR1PYqIpstJpp9CjMFIqvxNF9mZO7m8V0kG03fqn
wnS6GoH4rQf6nyNqWxCabZ3/qF3y8XAJfiPxJ9kSAiaQQetvE1UgiuL6XfoyuWpKad8pCjMQLJGv
tXaGfcIr9s2kiwvI3L8zFvLrcWh/Sz5yKifsZUiQL3YVpv21kYZvLNX+m+g8YBJEK/fcxCL9EQ8z
BefAgwwlpEIeQqXG7CVgndZrtoZHVzzVqtzqPrkTJsXiNMDbXtmSBPj2VkABX1eRfIwriSs5Fed+
Fudb3xn7fuOamXWdJuk99k7wapkTAPuK3QuokzCpIzO4GMvpURGtsZoG7DWeKbi3NoEmLm2T1xBz
xaEaW/NOjDZRT1aI24iMcvx1nE9h8QDj8px7Kfp79KAvcQn7xPT5nyI/W0I7PH2QIKsxAVI7U2Ri
r5kO3BuD/JldHXbt+TCgCvP4yjesi4uky3jtIwrEuU7vTKgS2yky6yWibQJ8VVhbTwn6hwOfApEx
lmu8oussV+DJlvWmvpurubmYbAKAWqm4lHi0f1gx1RjawhgYY/mdZs2wQixi7yjX+CuyAsC5mnGI
olh3ByZZQqdK8z1gdl8FrgItZO0xXvy2/wSCsMxeIGt8TXqOz9qKfxlt/kurDuzC0iQvItEvyL0D
Fjv8lZirKa7Zj1Y3We+Q+XCXeXFFClLVrjuiFQ5VWpKrZFrYOiSpili8VkBqjH1pRAAdimVe6Nzn
skfY38Jqw+eeILhyqXoC4oB2qTr7EOvkpTHL4KrxijcFxAqdOziDUIw/HNWyxylwwCWYD3gms32N
Y53/bqL81rGgLHcCMKeQ3zqHqoFVNsV+yql7D0wtTKLhg2XCdY/AcKikOqvwMdKENRAPDvOVcgEQ
IqEkcqGdHzI8NCtvqA4Cce+qSoFn0utCBlHn13q2HgeNjberQLemNEepFDe7WRBFOSPN3UR6BGOO
IBYo+vI+UHKpzABjSd6Bh0GoJCIv3RYZM2ZIFfQCqRKBB81UX0SSOovV6mIX1B2hhJ3xo7Rx3dqq
D279JOvXyvGWXFBh3qNbUvxdUoHSuXsoDdsFiUyviSiZYj0X/UORQLzmpIJrIhkPNRxubh9eHzb4
BOsOrE+FUX6Lc+aQzmLnP4/Mn8AYne+krC203JDlcEHtROXEHwoKm7eBD4pKtnjzxlof+ELgH1Tx
U+ZX/bXTJcl75bnBIx7LO1OXLyj16aR13kXZwqGTBZsTC4cEevScTpmyYJoIOiczIPnIae+hWHtL
b72hVteCZy2x4o3F1TB25UYNLkkJgFLRFbaVXLWGZuetwI30tD22fTF2m8AzvAfHTY01e2d3P+AQ
XDVZ4lBfnVh3sqi5zmv6OnMTBYdO6l8qEL/aksVWkX+KG7oMNk7n19eK5KU329NAhC2/s1/KcTqv
x2zcevX8OyuzjB5QidHdj6t6G1fV4uGDZyV1ThcXFpP1UBsi3wMVpLafoWXAb9hhtac+TWWMvR2y
SKLGh3LSG6kkRj50xsghBsAp0mwGwWNIElIEIvc3PBxw8w1j+EnQXQaZ+zqWzVUdyeIqnWlHEQ7C
/iznL3vdTB5IlkdEfHTOdYLEBp5HfeFEzriVnNQWJTNpSdovLjmPJWdzGBIHUpnOoYrSM7Rtd6FB
xGmUdHTim9Y/Kxr5Dh78vvqTt5rLF68khhrl1M85j2/jKXLZ+UUG7pbhLYu75nHynSuqh2TV0rAi
tkFhcifiW5z5E1c0ZHIR9pEuAh/5PKLJdVnHAzLztL3zRKe2hTAtNAA2q36Oi7LK4nJtgbE6d532
wTDmJzpV12LkYJa5SfzQNBWHmjY1x7XSvnXpRXV658xUAObCeqlLcv3gLH6v3EFepUSTX/D1ONsx
9oFSufj71ghKs5WlubQimJN9HzVc39S6pA+UWH8qVe1UKrwtUa8gRnobWZqdWrtaSOMm08h9UUqC
XTNEsfO89sWn3g9OfXbPDGC9vGckW/BQvFWeZsaloDQt2ByydwqYcxL2U8FMbZb4iW5bjZZz0bnl
FcWW7EZwyK5DkTzmhl2TiFoN9JGX1nRIn4yzDpsitnwjHb6MOsmm9ew3vThlK9vqrqPCwZeg1FM6
BGgylE+2dxJg5oqXzaf28+6c3NMUr2Dose0iawGoAJ5aSDXXrqjxHxn+o+OX1ZZzcbiFbdJtNdm+
B6OQTOmh7s4sm1MMekh/h9P8rYxDvQYul62aaPS2fdlkd4RTZbt2KvkHDcwschT1OhyrvRiS3xkI
8KKmMeyw9m1gv9CbFzUAztJGIcLOjy0Z9hWyeiRsIUgtfR+323Ecxu0cQjbwpm5GhtbXB5HSaYGU
8Capup9xKMFvzWLjLsmKyYz51SzUW1zR7IMmpVhveyaNRi0QARrNFCYoZDvVb6OAmaulhkXmNXcc
ojC7M41Jt75xPcO/zFX1sw8SeVEl0e9kxpustF1dmzEWrCkH5+3i/Wb9dleWAckAq8qwlfTNkG4U
JRIWYrbYXTTrqdP3AvVw5xOAgpIdvJ72fxjk83F9ISRLtjzBgIKDUc1t5aBZctqq2lq5vA6oiQBD
RJgba/S8EBiY79VI93ihg6ALT5f40/NIcrbzFIUUu0jkIUjBvSdNO8EBp7XVIjK7qdz8srBlu3Mq
jClVRY6CINnXq62LrmUytJvmJXTiyzyMnpmNvYVKTzttYgMv2+6unOsXSqu4DMBpsJ7xM7sCs+pU
muxScxALJVNsLTRhefreTxZIUDB+y8akW0+Dzf7GgOANtJNAisA0DjbU5E2bd8Y+W8qkfqgT2qxI
54okeBkUy2U41j/6GqWmKJCvs7fWZ1zsXdMF5S50jLsqqMMdlVkswjgNDklUAF/vYjSu/WAd2FFz
DM2l82RMoNnGuL4bWY5fOuo+BzjL8q7teQ07p8JmgnYRL2vvXTSewS4Jx6HGUF20pVonVMYw0s7I
ehpSN1kCjOZqbJLlpOTkHDzsGe171W4iod/CKUD6A7yIcwIMJbuDDm1Iag1DBJPTGVW+w+Zwn+vg
YZxog2RM4k9sM24NI38fY+/SMZnxeckeO0Cv26TyftDq4sCuwm+5mf/wXNSzXY4wPx2LRWltFOfW
CDHbz6B+Udq6MiWHcwWi4bwue76ZpsvW8BSeuo6VCdBnA1l8DAE4Z+aDbRvlOgizaQO3oN6WkDXo
QLFLnUrfvPQGVlXLW9y8aGQzuk/joIMdGEfUA0Fr8FTnF9J6DCStbrNXgpqQDJndJtcWrJs2h1k5
0QGP6PZ2qbZv01BgJ02vJyK8N/Y0fs/D/Jv2WoAnvnizIgsieGr/yKSDBYgj/EoSjQcSvaYilixG
ZUkwRJEhBqhC0VzBbOCUkIhtkOrv5sJST6eM+Db7zs6CaN/PE7olOf7sVfHawlFlWWvv+nKpQA5t
R5stRhiRTZiaa5HtVA2av6ThtZW99NHfN+QC8KaldTGeK6cHmDm1Bx8+8nps49s0jZBp20Qqzby/
D5SeXxONOXEU5U8xuKaidFHcTVXY30AHeHVc4MSm198IapirAOUPAoX+nFbYtM7DZto0lqV3bmzd
QSQJWBCx8ptVQUKJ9d5My0U5ZGn109Tz/cUvcYPBJRI0h3k4axgYz9pQF7j8nlhCflLmujYMNhWV
q/Sekw7aAssdLoJedgcXRNtmJk7l3CgXOl9tvSSe9Q0HlbMqu4ZZV2WlsUrLzENiVQ9PgdtENyw1
ePlT+qZj44i1J8tsW2ci3lYdJpO6deJzwwt5hjMSaTOGVISm86Bmv1xH9Rxdogm5Htxx3pptri6t
KWWHbRBCj+hIYGDZJAExELQv6HQa1mbU+Y/YnZCwKvZyvsXW0OyniN0gFOWwQSFRNdgyk/nScFrn
PYWhy3xohTtsF/VZDzxunenB4mBQ27fMwOh1rPHByyvof2Garu3I+5GAu0aRbewKnXG8Lm/iOXtW
wtWo3qrymlPKZVtERDLEwSq0jYH9eVPhrSmbneHMyQ6PxcS/Ne/aaPo9huwqXCjK7Ps4WNtJN+5p
cZMtKR3SyJyo3fRIi3aDdB/zlHLarOb7eqh5xWNjhlZUuRu0IbBPQZ4Aj7MROGCzQTUe31QyJ3Ky
Ab9Vh2hybXZByueICqWa8s9MVnKSgYXx9d2g+vmqMyLnMpyy6sAv5RYspX56JT7fkX8Dbd3aNoP9
qkcSIfocOGfe2W9jGtaotU1vraWP2qUQAp6FOW/hBhSbyQtf55zFMari8X5yMfpRkuluQ2cRskrp
HnTVT5d6KqZrERB2MvXQ0qS3GFcTF/q74T8z/WBqTRByuNGTxMW3a+bqSaKmPAzcGeLecncvM81c
DHwNmvHURBujHodLBxLr2h3ag5FnyYoMWBTsen41rHG+nhXYgYLzKNtR9Z19yQNZ2/gFDTPYqgGM
tOsRy4SHssB+RmEgQ0h0Y2u3IGp9LpnTYI1Fwh1ZVvudnSiN/YDsDNW43qaJ5e1YAACIyuHSraAh
1mNJuda+hoKfwj2eicMe4gycQ5zO2Nji8IVsXipq0mu9KzcZR0iyjGJODcimeprGh4ZC60WLgZ/M
mNrH9d+GjwW61TUn2PQhi3w6NaAmtrgqx3Vh1vl+lrxYCnbdIcQfhEkxSveU7/2bOvVZcjRqPQrx
JcKeBioGj4/qm1UCmixbO75hHZRsr3p3Nw5mvw9qWlHbwpPiV5w4+ZVQs/NMkQt9fjlUV4Uef1tu
VF+HsniprKl8mXpByXsuQ1SzTsuCRU2qcwuOjIJEIV39smzAZKGLsimKPGOD0sveOGWMV7bXMUnW
Q1s043nciHhHaCaCa7pg79gxnFcsQdVZoPzgdaZQo1Z12MMT732z+RHVzpXjLjphmveYzMLmoiQ/
FcBr0fMyuf5LgXfLRcs0zneYFo2LepjF/cKOhqDr5NU+GwP24rBG3lAx1KTvIeoEOto/Yl5srkNl
etu0IPvDoq6192vf23CchxBO0OGNE5X9t8hBhZshrj4n+Nnf6zist5LQA2RDXXLOLIMOJaPwHmTG
bysiVslIUTKbIgoJ/0FkuspkX54FBXuaoVxADG5vnLWoTSHgV9FlIs3ucUjClvpFGFyE7JwBJ9jp
5chSlWkD9XFl2BdsZ5ttMrP/8AOaLanfRzuKUDa5D5ODqRs4271VqCeq28ZBg34AaJexEnsF/j+N
3jXvSfsTvpU8IojqqECRS+5RUf/mjlSI/a45ZNomobrGQhNGdCQx0/4KuwbApgOuOjXJSyKAxcKH
pB6twmzYtVEiZ3P60ylNJhDA2+uyYyNPE9beGKI097Phks2tQPAXEHRWuRul5wBUJWo3GEKy5oV1
ogEBtm+0Z1QMxD7lzm7m2kgPFQKfA6b/cu3YObXxGbIPkYdMWSSzUCWGiDNlbXRNZAfeqswZ1m1n
qUNEq+U56wg2ofJHXQTOOB4sr0i2Lf9wZ05WxVFOR7vZrGISFQeTV5xLwIokngOBqBpjUMD5p11u
vM5vHZKi6I+CwSmAL64tsl5XevDe2Q1VmFRodnlLbTnMnOZWiN7cB73DSSAxR9A3c3wBeyV5nFH1
rAy4w2exWHZ3vpyfciq8W9iiwX6cYVURfVUCorDDs6/70v826D1LO8JxWa60yYHpY1M6YY9ZtWVl
H0xSyvYUK4lNy4cW52rUvtVAbS4izFgnBv2jOPirQU8r3HNMhwnJo++FV/2oQT+G5URXyu0PmWsh
jsscTk+LGHebmaYsFn5y3m8rMUkJjyW2wOBp6WH419hE9//5BriWqVzHclzWIn3Ulcdi4bZ1mliH
2KiD83YIC3OjOLj44FfifFp5kSIfp7GmQZ6QZRzdeuSrpuN5AkEGhV22f0vc6196gAlNcpnB0jkY
IgNF5+DTS+lCrhKm6h2ukI6KnBvcfP1z/9WCeGgitOspVy7qiCNBhp1JyxvSej5I22vvbPI/9yS9
IgSNos7+pckfJFVtLAeCBhLhk6X7/xU7nwhRPgbYquWxayGY6C1bIgvxjh77jEQP7e8gKQQ7sFZH
P83eRe9k374e5h+hhWcvQhvBllWw9zjWu5T0lMc47q0DIKtio7MhuDdiX5/TmfHfvh7q3zcZ/ZDF
t8OkwJjW8f1sZGfLcm67QzYUobwGnR/esmOmZdD4SmVrc1LxY+GYojuP/UXVbDI/g3dDZlGf+KqO
fvYiU6JbZ7rkBHNrSe/8+D7BT82GWpO9CYWuBrfvqthYRyJj++bkU/H7619+9CIto9m2JdEcCpQ9
rjh6kSLX6fEMzMlBddYOcai9LV1MuBGB4HR0ALXYQTX+4Gyw/Xrco3dIUVS1lSRqSNqCZ+xYH3+l
CKpWBnVtE6CiJBxJmufTvhw98Bj/eSBN4YU7avOqUlb8OJAHAE0EjS8PCAxSeOCVAb+qz7I5OfGL
jtRhf+YB02YOVrbpKXU8UFDaZWeSlw68uLEhkKbhRda30Y5JsLkfNAoetwJiTH0s3zZY5U4pk5Yn
9ddk/Gd8V5Hj4bm29IiY/vhD7cRzxwpy70F3ZuRd2CF96rXh8q62eeK023aMNR4gPeJimowGk1nQ
o0/gWDqO/SP95BlHQi9+fH37/3mbLWKzuffcf15rSx1d1ezldWy3hkdvqS6vqn7GnyLarr/kBNQ0
q68H+0cxJi0FZE9TlbLQiwvzSCJHv71ScH2Mg8HU72GcG7X1FKLpgWz2pgd7DGkZ52B/nblb8kwk
iqaNTsN42FoaUZuddsEL3J7/JwZ9H/9P8Kv4ZMpc1t+/Hg6TtHJ597gqzbRtH4vG8A4Xgr4ScdZw
Cs+kVWWQNo3sJw7C/gp2u3viTpwYzzu6Ea0fT8J1gVRCAfB3QevcwjZKz4j7GNaxRZfs6xv/yVN2
IYLyKxW1Wvf4KSdg0ljwEQNUOYqrps+ifDVMqjwPUgSKX49lLa/M8b38owoUDu8679XHF52d8RTV
fEvnA4EGKySZdFmQv1xoAGtrixMuMQ75Y1Nn3R76CRK0VGDa5pVfpS1HdfYeBz+v5alb/s9MyiMm
iZA1UVosWMczqewLm0WmCM4BFWWApSvbnc6yCk/9HhH49A2+4fAUObV4d7CaDLuv78pnTwC5JC+a
jfhQiqOb0uf4BEDNBueQfsl2t+LnKgu7FwP0yOPXIx2vlX/e5eW+oy93HIY8yq+3BkW1MTF9MvFw
usZNjRYhCKsLn3yceG15uJfJA+bwoWLixyPbPSeaMDgxrVvi37fAo0VCZXHZ76KJ/fgWkMYSFB6R
gweiiOxrbGpF/DrhJVpzdMMXN/fxXqrROWuHNH4YqRJtYwsISk9i64kX8mgDuNwPboZifkMijMLw
aME2Ukugtxj8Q9V0YicsZ9iWi+fSUg1tRRmmZyAm2osTT+GTL9wzHXb6Dj1azY7+4+934StyPrP8
A3SKapexCSXnEIWdcJZKow7rJzWSu4mWOcRsFMtVbGZ05/FBbvgpP2O5MM89cCd60ZP5oo7Ovr7C
o/Xwf7eFZdChA8hX4R5dYJhnU5SXpX/A3CWu6ilvfw1zgi1wwuDoO5nx2kiVHeJcgdTxS9c/sS//
5IvgTORKz3YsxLrHhxNi0IK4ait96EHTnFEshAEJPaW5dmYruvrvv1XY3rLqaCaBP+vSX2eA3lKt
FHQjDnXutQ6NRtoksULTZBg6urXbBVdEhfgQ2jT156Uq8PX4n82JnlCCfQfmNC7i6GuQqAt8Lgyx
bvp7MqOGvGB6RHNsUWwu5XNAgNFKuR16LCcyny1kl+vOQIGc92RUdIMHrJsaxtcX9dkDsJHMW8tm
VvwzT1C/HaSiFHhwyBYnI64340e9kIPpCRmwiL8e7bPvweHU40gOgJLDycfvYTCToLWQNh6ohYXn
U12ZzxXt1G0FYmjpJorLr8f7bK/hYS3AioBYb1GqfxxwqqoA3UXCNJigx93F0KzjFVT+CVM60m0Q
w6FBn9KxiVDeSSvPaE6ligxJs/IqEjGC3n7RgmgQiiqo007cjqOb77EJ4tr47JgieSGPV6PUCfqK
wqK/DyggvijV5/B4evkMWuHUwnd05/8Mxf6ahZjqGUL9o3ePrb6HrL1wDzj0qos07evHNPSguCVu
n9wbQyvMEzPu0VL7vxG1iSHB48sW8mjGdR30giJykCNMCTrpccDcTHButqbR2TzNqAfPY0k2uQ+M
+8RL/dmP9ZBrsZ9lYkGz8fGp+3PVeQNkj31Ib/+8mTIJ+YFY3N6Lo9t8zroT6/rxautJk//YrmOb
4CsWE8vHAfMwNjvXtYw9u6FbYjQU3l3hPZVRNFzp+HqSF5qmTuO3Nw7Sm6/fcXH8a/8MLi2Lx8sx
nH3Fx8FjyqMz1DdjT2/Pybe4DwHbNU4rX2yTwgMCeot8XYrAwbtOI1fvF4Th/OSYSQIBiKPjbVO7
G+XiZz40HtHZmwJDV4IGCq4FlU2+53M85my3SaEpaKh3SNS2WAbUiG5Wksw0WIO1TcHz/MjFqDwy
snvUiV//zKMF/M8tti2EXCb1FEobR3unWBWZVxdcPXKhEDlC78OuAM9IcMhQBHTetZq8F7y/hjj1
dJdv46+97P+GlrZ0TMmmjYLUxxus65zcCc7oe4DxEyFC4E6+DXlNR7eYvOgJsZsBRJCb0K9LPXAQ
h8BWgaXsp3fEKPGJqtJnjxt3k+ao7NjsZo6uJkx1Bz531HsvXIAXZTmOhw512Y7CZoKLPHFPrJvH
s9TyfvHr+JQsBGW8ZB9/fmuNZSnNUO8n2sX3wWzVv6JmJpo7HqYTJZ7PhvpzOuEUhrtMLb/9ryV6
jgx2p3Xl70tWLHKt09mhM+739i/XYO08MU18Oho0TW/ZFi4zxcfRKlr4LZtCf++WASHpbjyTCEcK
PV3AUzP9Z28v36eiYMTxmkni41BgHtK5MgZ/P48eASQOcrE+XPKUJyJvpYNKAGVCemL1++z3uZTL
OGR75H86RzNwGhn0MlCT7ocuh7XJB0P9HDlui7kt6X5+/X0e727+fCV8nFjxcb+xeB6NhlEgbRzA
Ansxxx1eHW9K1XroiWsgjNImktSWioSQERlNHY84xEejyW7w42CXT0EokAsad3hfc7Q6sFFcwylP
bDaPjyP/u0QmD5vKD9PI8aEUSn0KIKvW+yqu6NLDVfw2xQs8w2qcTZBGxQHTVUSsOS3XqG6QgY4q
vGmg/x7avu+2X9+xT94J8pNtU2k+Z9s8ds4JGJBQFzpv34Q0aCT80ocyaCDqYkukL4YmN2Im/+8f
M7UNZlFqe2g/3KOnVFadPYhO+Hs1ms1LgZwufElV4j0wt/rW/de/8Oh0sdxv9hpscDTlQ40k9ONb
X/sipO7EslhjfnroS5KOkkxfDugQd7Is8pXlYR+YgskHgJw3J17/f++vhbtvqUpz+ER+e/TNFQqG
UOZPBp1ZT5dXUcp+dtPO0NQ2Ck8ErcOitX/jcvMfvv7Znw7M1IwTVNgsGEc/G0NSDN+tB+WoXWR7
+bC0AD3Cu5ypbba21eLJ7MLy8PWoy2z1cZXi5+KxlR6leNosR6NmhT+MSTr5e8uzca+ZTVTOuNPV
6N1+PdDyh/4ZiLmCbTz+1n/21MSLR1ZZd/4+Ed5QI7CSKKSLUQfvLgSR6sQ28pOfJalguNRLlyXv
eJKWaD+a0GroYJp+Qr9kmtr+PPQAxP7nL8MyMbF6GM2oDXEY/viy+hYRYVhtjL2ha+ucAhKxrRKt
sw9x+8TC8+93gV3WpjmkmSjJUTv6CP1ApolpZmIfx+hEAmUXZFsZwUz+2ISiCxwbIiJ/NUEmbOHp
iDm9hEFTzduvH+S/OwmL1HPuIDQfFnZ5dCZAXB3NWeOBVGbZ5eSp5IvTVwrDcNTddbPjniiHfDae
y9zLG8p2ERP4xzts5y5lwaF29qPpV90OMbeHO0wYADHyIlwkE8QB6xPvzyeDYsld2hc2Ey0Dfxy0
LYvMtvUg9xa3dHGTergyIsRI2SOQGrp/VZkh1vr6zn7yiWCUo7zPAYSjnToaNHckFrPWcvbVaJL2
LHGCEH3gBAXWOY5ExYlP3/psPDpES+uETpE6/kjC2Z2DzIoYr+noXecQsMaVW7TJtPL9OCTtyuzh
+UbWDZW6Zd+qVfMT7NJM4FrW/SJzK7kL6c7eZgB7z/A8njoMfjIlSpI0cYtTdqXScPToEbmihKOq
gQMkHb+V5Yyhywmj+DkZBcjlHg5MvFgZ6m9fP4hPnr6k0sJKh1DPZm78+PTrSJsGg5t7YsImYnfT
oV6JUCPeHSM7wNYdBtOJZ7/8yaPpUbLAStYck9LD8VeVaxW5bVxa+67Bb7uJ0jEZzhpECXo9WRkO
mcpvyHpUcKgfZ9vwvROTyycbMRZbQbHRpuLIwX65J39topsA5YeshLknmwDaLlKfKfmWFSSRkeKS
5cZZwmarI/xdQ06jAkHqXGyOUbx46lq0/kMLW9UP0vJxwJbx3RLlKE7co+MD89IHk8w8NidWliN1
fGYlYlbLhirsoarjjpLfNJsEy1GMRyYcG/aZlujQ8NOpBzzXubHu0HSqbY0X3z8xPxx9OsuVsCn3
qIjgimJ3fjTtozprGrzA8uAYff89UCZyaBkUtUdKQjmfQhMcrWbLaIznMetivTK94z1f0DgjSihl
HSpKPoRjI8lA14vE+fXr9/7PZf/1Fv4ZSElhInZA88D+/+NLMEge9GQ45mHszITUmtzq93Y1Wews
K6xYa866prlO8LQQoKDIODzLhYsMDSMd7NIS9tx9bHkNxejZG09sIJbZ7+O10YXhJtAWQJn/TxtE
9cCz2y52DqNrk/hbi/qQkGUPKW1u2Q+WtZf9cPyAvLogozvImp+Vwf7rG2Qvz/WriziaGVgtwnCg
KH3AEWz/En3gPs8heLVNN5mk3Y3Elf/SncIohn7YfWNhXKDMEjH3WYVu7CIpAYav+16hj+tU21xH
rU3TOupl+xYWlSmuaTE1zR5EIWHeHkwkxE+xbOp1aE/ee2L3aLiLoTB/2LGabvhaWswEQY/fT6s0
ItYRH/Oh0zK41E2mX5zSx/iekfh8op5wNF/xpggXkcrieKS+YbvLB/LXdOGD5Mzj3pGHzonFXTSG
mY8Qmd4EoNS8J7xxLJoHhKawKWdczcF/2xQwPJMAigGaAKBLnOMvok4Jaujrxj6o2h3v0AxJ0ODj
uErHyDhEcZztvn7wxz+XQTjxs+lSbJZdmkIff64bBwIil9vt8birl7DzSwxBMDpnfLBTkW2IJnim
NzhCycWelpyYnI9nm2V0dpcUbjiYsyAeje7RWY/derQROthLZpSvnxwiw241wQKvX//Q46/M4chD
TXAp2Qh+srUsyX8916C2u9BsXfOQRWYiabNbZXcWwB8XG2qY/gOvgv8WuYTjEhYs43CXOhaxvl9f
xNG6z8tvLycS8WfRt2m9fbyInErAzAN2DnasIaoFUV0WewFS/KwpMhmTMNQRDhDhWm1PjHx82Ger
QT/DY053EAwRyXb0+0snH0yC+tRBEUJZbfMluFnIGKsMub3gywPp9pcTUMHrxiKLS1ZV86jzRD+L
mASCAcKwdeKSjh7+ckU0Y00E5yhAOBYfLcxOOhiZirBuVShVcS+RTb9dHuEBIfocnFjX/rnznJfo
KFisN+zsHXdZif56/JoDpiagtD9AFWWh8c2aiqQOf1lhY2+iErAjLCTvxJF72XLyd/+eV2E/Ld11
hyfOYsdm/+O4ce3T0UWAfBC13ZyR89vt+549cGRm8bvuqIMgoQbTR5pZNT0aVpDd5XmGpxBOfr9y
vYoAuTTLyXO1Or3rEdY/EoTkEg6Ru8lFrDAZQ/NHhmq3lDsjonwuCHytXjuSNRoaSelzghvzymzI
GHCjJbJU9SkWDgQ1YjRHCEWDC493iqdno5/akeuYEk1hgtBkGxdrDUXmSZRdZ6Pk8lBZxXbFAtqS
PPKWlJy7qcp43tnUOQbw9v6HOdfTLXUGIp2rXMEMyFUucO1ZBvTT3uQLWBEw6eHjsSr6zV2MRu6M
pg+G1bICyrfvhjGSLCTM8kRIBIiuG8olGtjAHBHoFQXjhUjoHQJpUVRSuonVqc6T6DybRRxty3SC
Iw6kXL3MTG2Y5qxJXoYj6iMw+j7WuyEwEAUHbjc8zNmIq6Opa1KBFWFVV7pNSEICugHAO/ZYkeKQ
pDhiQsEEjG3YxLsK3dZ0Fuh4vrZstJNGPiSXczWOagcqwAk2aeer7szpmuh729rVQwR/9XyCdCDW
xRj2RGK6sn7qex8JiNdr2qoR+q5hVcwie+zzycNd5PlEy4jRX5Mf2b7HBhbUVc3R5Hk00vZ6luic
sz5LbygwTGTQeZn50xqT8CYBG/7ddRrnLuAAEV1OBCgdZGFHML17eBY1YPS1sjBTgQjBmTWnMIAT
XqIVhQrjzCkH+qwCTlhE+RSlYD6mW7ZB3AfRty0FIu1uKcxpf+t4ZX4/JiWlHB2a2BWjzpqNlbAj
BFJhWRlQleIxexOTG679poi3pYSWjFsaaXJlOy8NAoVDlSj/pnDqxcAdpuBvIsIRB9piNCKrWezy
XBGUShTtrZu6JHhkfus+NHhzcNZ1xqs0Z6LY4gowUNPFPjZCUxOenDiRH224VoGDDNhLBSJeRu8S
iY/YQfQJ9fWU+umMNbae67MWfT9VB8eODxEhHb94r+w7+EIJYX0L5shOY/e1gHEYrdp4dF7tnAMy
XN44wHeIEYWvp0/HA5Sz1lzLZhjYGNEzn+3dkLr5syJy1ybIsYvOsqb2MJ6RsVTx/6jd74VRpbfR
VPZ3zuTrNzZBzjvx8igirMrtfgLApMEdiqwnpQZY+lo7OJY1n8aqGwYEYRihfonUgQuYJjTdgO44
2XnCe/9iCbKXaWRE14avkzsCJ5FO/F+Kzqw3TmQNoL8IiWLntaH3xbsd+wU5zhiKtVgL+PVzWle6
0owyidMNVd96zoxJfjebRvNZSBZoetPDZZR7eIn7pWFBOWQGEFxKtzUkjjLB/vxO9iEiv96ElUEL
Rj8bcg3JTwQzgn2wZM2DaZjrk15Hr4vpHkgG92a1nm2QtjJGMV489T1Ua8s2+pgZP7ff9nxVPg+d
Nvtosoi0L7NIi4/cSqh45CCMe1ghXvGnzHMDKr7TL8fAr5aNPYbhKYHYw54xOxtWO1Tga2ZncuAt
1mBhgImdUI6DwFyMbA9MvduirTMOLIGhl29drTbMC97x/U55KIRT/VBGY7UmsfLwv5TCxKY1C3r+
M1u9zyYjQLtqYtdnY6F1czfU7KePhpjsWLUBewxMhlQMacViNPO/OWcmUCNZhEd8HQG2jcSLjZap
OS6dr5micsOeaGW8rxaIA2phIZv07ng2Zz+jHCubdxLXcmcnIn8K9NgeAlW0ALVyj31PECyccGFm
oCrmxYpdh38RZQ1qLj/Iq7jM0uHDDVN/P9moxmtWBQ6tDZ2eHou81DyccUPH6pDXY3dkrQjIUM8u
Cx4iveQvKHbSIwEQs0jLdFiRNl2ykh6QScaZRPgZU6Q7JgZDKR14F14+lZvWsVErjKW8STamHkIk
GU/NPOVn6bOijqsBQH0Hq0KP6cpyUwZj0+CEg9hhxaNNPpUkixmhUWBv3RiM2WDVztVzvHQCPafr
1ZH0WUyBu6xfgn4NXxJV20+K0s2FozE5mr1dHNjE4B/rOfkxMjXvJq70vcsm3hW8QAVQdTYtPKrY
20TVud/F0t05b7lCKT+YilnLdLqixAg2pqXMLdgNTDWrKSE3j/5rxhFHMGbfu/VZYN0qDyqUKDGd
+vYILCZc+F+Uhzh7K4fNuyqcTfawyXpKc+VrEpOAciDR844FKz6mq1/T0RSnvMm9r2ltQutBZCw8
nfysrf8tc2/uh4nWBzm2mT7fw3WQLe18XKTjHcwO20SVoyxgbWTf5uQPG21ii8IMY8RQ2YKXZZ4H
hLwSbJWafejPzJNBSkW8Ev5nZhBJtQnHwfebekf1tP1aaZpa0aCFEUOU6OOW0/PNp0M7xL3XeuFW
dy0vGv9BBv+vScLvQg4Wrz0D/KDGGwsPthB/8tSBtcR340Qw/OS+7WpxSIM1u61DRQFrKI0m6kTm
QGsxO6y/jD5w/6V1ti18T2KnW73DwJjxx9IWY+xnEt0lseL7YnGzkF4ltoBSiJB+YAZx341QifzF
1z8rJeBDJj3/P1Wi8QuaUL5kRPWgKTKUMUXbXI2eMhMiyzrY2L7urR2LeeEj1Q0B9tse6uPaD/5e
LWUb6SUht2YYB/kNLElUVfOav45uX6LUXlLvCVc9fajVnFZnUwe5uLD6e7dV8mtjI6jmX2m65bGA
Q7tBP/1bkDluADqub6LuuGo1zTt2UV0Wf7IRTG/tYmkYRfI+mRCQQNy3CMYkd8IkZmMvNcGO7mac
o3RT1r8Lj+UBqoSzRTgNQCZvAiQODOvRJQymJ+k12ZsYk3TbNokDq854YxhetZHbUcSAv4u/URf9
d1ioT7jqwF70am+hZBf//GLwidLKNWcLO89Oq6eYeNJZhkU4aIbjCt1jp1nBCc8IZRfYby7xn5X0
Cccrc12bpoDC7I+WcUsXG67S3UgFcaTjOk51t+2ROW5E2vovbGTzPUylaD84ohju8+SYxH27Aowg
OaDzRVAB1m7JIX8ZGeKCwuQIZB3ScNEV1dZhYamWHw66K7Nhob1jgbXPYlYW3SpincwvtjgVy5ax
Ld843csmcVG6zj8NquAw9wlIGWbdqJzQWR5cxU40a4Jbx17hAZkLoHZkW8txZWPhATxBdXL8rL6j
kO4m9KqlBgKyPtQetC3YZNWJnxYVMxq4dmtJjzG1temfQEw+46H8WwYqeemW/rGaLPlOTqvNzbI6
uI9XWed7UFTtjuUbFET35dydcLv6MQ/nV7V0+icrZptlP+qZ82YtHUJZncGT8DWh7aq1c1MVi3rD
sqgBJUlZgG8N0gk2kCvZQ3Zm5HN5keOyUJ3H7ns621ei/JzbVL71s10cYbptzUlfe7th55SBx3NV
8vlbg4dl2l25/u5iNNtsU+z2xmuqUjxSCF478WI7ibXBv5NH4DwK7n/5PcEXdyyKVG2/PHu24F4e
2QGWzYJTsruAMK/iRUGthG443IAO8gDP5vC4OPbLbOERDniu6yE9BLV8w7P4yHOHhXWS7HMyGKAb
oNep/WdULuZgv3rivX+aCwfLoLT/Y2j1kyGj74AAKrLmub+Mk8PXMhmEOrnzzqZbSNmo7J6JbMAF
OV7SIOjBvUUjtopq15ORaYyQ1fIg34vwbrYd618UVFNkhiv2XsrjZ6cTnzb4qSEx671Kpj+G7f16
VF43QwhHluZFyWEFo2Ytt3aTXTXMGMh+IJyb4d3V9gTTaf7Gj8u2o7YfnSksWI0GCJXeW1ztsTKq
djvbs4g4Xzhk6AH5o70vwwk86pBvRXpnV1bzDwNkrwRGL4Ryjy26PsAV2XalbHaYeozcq/9JQHYm
XFDEBZa3T0KbMabaMGKhbPc688bu6HnkDwuNGuAfWb9hvh7NgVpuXgKUcR5c1lEzlG7zC5w0whir
fHHM8sddUdfZi5ZxYORwWUfL3JhFkHH5KSvWc/dpIvaIoTHZnAneIffEhxrdm90rZMITr0fIV9b6
ROjuPK+MLI1cYejkwGR9r1n+hV2+24iy3ZNy2o/67uKa5lwfYAWywu4wsD1OIdaTGvhG2bDNz4S8
teKlECNxl2wr6KRe824my62eLWD/LpHF6GQvgZBGlEAooXgn8HWZgxebrTB3q4X/0ggaHOEO++ej
Y+5APkFeNKfuzDy+IFg3bWK95pzmzm/jBKepsbzzINUdRFlDDxpQWRVN2PxlQSl5cXs2nhAwFAfW
dMLtjFq1Nur/KsEBzHpm+lgH/njH4W/9quL9HHyW0HJdR/Rxw8e+r98ZQr9zrGJt1b8sduxck+ew
T8Ij2pWf1hvg0nOhn0YreBjYmeGWqi5Zw4GmhxzOqU3c3pfs5VcDpKzQMl6ZJ+d6rS3n3Ffi1OMa
6Z36s2hJH5z7smnCBkyU+EvxwSRO8d7R9eJLCt5YNiCpTLLXVKc/hVN993SjIYzxR5GaPlXu+qyt
viUnpAVRCWuz1u0lHXEPDKoGbWGj4AqqUkUo7RiSy01jI2wH2/c93FKt88Teacl+QfCctFDT0rD/
kEwd7Id+VQ/tOmCU1E15G9Lmuor1qypXFznZ/F/p6w7i0QJbPQjAOGb+YTbUm+GRJ1Cz7fZAKZ1d
dlfPpV7hbQZzdaKFbfU2tREo2ppVYOH+0YGvYz2oZWM4zvql0sDG4ZaJKFEkwtRzto1cH3TRXPLF
PxOExnYfPg0rtM+6Kf4pntc+0fnemcYOAEhrbir8DztL9N2DFHPzUAmu+rRs8mOo1HTwST12MHWG
B9tT1ZseTAFlJk2P9D3Gf3VHNDWHXZLCSwiRkxjyCAWW2felSr9QM7E9TBTlyWGPD7VhfEI+5o0C
79Xl/4BPiQ+ULV3UDr696Q21HJi73+tCfDSV/EuqNRxFOm+ZuzsW1gImCm4KjKBx0w3iaW7uX16a
PamKcDbLvXxnOH2597T9ncvhyRg6APhp8SzNuvpnFO0/pflIO5xOsT/gl+mgQdAoz1Fz1e7TgnAg
M9c3LHrlRhn5XpU8mAZreEbj8A/p5wSuiOlMIPx3aRjKXHXo7QEhAREzLIwB4oQkb8B8jX/UDdnB
JjbJDOOksnYPzPvdG7wH1xgeIWfGvk+EQL3mt27mXG4cLcVBTtN7YPhnqEvkG8q6dB5kqGzGEKr5
A5fkr8rtk1/x9JqNn785fdhsjVS+LmX+OPVtvs0mnGG+OaMJ4gzVNSJJWC77puzwyxDRa5G9jzzv
JsdPlNrwH8reOFkBZFqVGy8NvmUsxxARoIvgrI2msXkt8r6JDJ6Rur5joFf7KAPvT5hNQNHSJOaB
/ALx+hiSxTJ1v/e9+d00jVOh5itn11894UvIkxPV1FOXe+euXj9c8hde8uUw34EGwfo8BT4aZKlh
N9JUp7e8kSmDGqn2z4k9vU/JeK3VGEbJkp4nx3kEFvtTuYa4OXO/r0Uod12bX/0x3QtXsfzS/FLS
AndaFvqW+f3FytZfU4IiMmxC5iVRN8sGltVDe+ibV1FWvKOOle2Zrchjn+ebTfp79B+uZ2X4JLB3
F5vjFOcG9N5oAeYZQqZmpfyycbUXWfAkmwpJCubsvCBF1Y7z1bB/QE86vTLOe/XalHuzUs8dTxPr
2GyoSGp3IAtibzLOTPfhgg3FvZLT7EI//QueggjSRRUaBiOUFEo0TMuQT1DIyZFwWjgBY+yKzylO
Jl6w8pKJWVMVDW+N3x2ciU9c9kcLH0Qmqz/VEDz1ZXIF0vq+2jkwvq55XCheFgbCuDZ7bBPvaq7T
ydfBuyqK17Yvb2tCfced3qBSqrgz8703UtyBUPLRsGg2iuWjadU7aZRJuOA051Cu/9bFPeWzpXnF
iu/Bzp4KkFLrBNRJYY9xg/Zd3MmldX7U4q74Hp2/Ik13i0660zCUT61lvyeUD0wTlQlygH1pqmds
hPSrLHCZi/+NPowiXWb+xx386onimo2KUqedsfkDPozA7H2sugMn3d8e+hTacGjkBkB1DlQwbi2g
X43I0kTAE9lc+lFouP9sJ32t82orhfOmK7w/OlCfLLqFUe+ifXFGp7yApjqkNJhGOznDYDEiv54f
QN19JWbVnLmEoUwXySWpcDgVxYHwnuBFc1L7YRL1gf8Gzu+2yjSAFbro96Qh4k8CQgB3SrdTP/lc
PsQJKa39wc2SsyC14uBPh7OymjdZGXAX6ynkZiwvoeKQoeOqt37XntIFC71hvaQTrJNqReluZLw9
AAh27Gp9gqaV+8UvLu5UvcpFHy219o9NvmT7OQ12RuY9DBKFkjeHu1DzcAhzwETscOGFyNCC1Pzw
CIHYuGG9XoVHXFtPWRuSE8EZ3FWj/Wcw4P7fx+mZS4XTZwKkiLTV8lmpbthYIs2B2nbV8wQpzg2r
MnbUjNdHO+8OqBRQ0DxCU6guiW/C8xlBkcFSySI/B99uj+nFnBHaklwD2IYC5vmKHq9loRR0z509
n7tp2jaedexdXAnNuM6PqKuWP53P2Bel2TaCfDFtc9ZvbpmZ7DTYHfZGiFPdJqgep9V4ShHKfWUd
Dlfq9+UhLbK1I4PVBu4Dpksfeu3YsEugPwcEzC+GtuXjxJSc5KUu8VVNJiiaDKbXJjNZUOBRYibY
6LytXsPlNWMdL6oU+HVvcZYo6E3rzR6hhC4e/BJKvhaPomJzyF/GvyorwMY4oM2GEKWLYKPDQQ+T
cmiZcyZZkuftavuAkoTlQVdlRCR9ZTYMcmaw7EjVnkDFXbngZuilckd+cQtK7W09p6n3Jg8xbPhx
uwYAzlxTkTfmPtU2irGxtNW0R0C9Y+vqnxQrRCiLFYGmSO6N4zKLHWdWr/dK3B3rmmKKZGJQyfpW
3tdrVN36G9dJTmXXn5lHnaN69J56CRiDOYmTSuUXT8QTvZs8AlV4EMB8IOw3tNMT2haQtjeLMm4J
gNl4HY2v3FVPVFQfqAC5O4az9nNzx6Eo80rRhbaCQ0bSUcpfvkWdfxg2QMgytx7pyj4MFDditxUn
yxYXhrrkpgv0fVBpy16EcSUzoomUgNUpnexP3oHpzm0GiprlYlK/hDmyTDzb1p/K8G74ind2m9w6
PzwNjf1sDvaFtc9D1ofzIfBctGDTXJzbPnP4RBr6jFOTMB06BqgPJTeZTmEYO+W0QD8KoMVl4q9f
di8dxFp0VZS0WZmNadTHCByvJMivhMe/izW81XqKxcKKE+zgNqpK+8FNMQovuEqLcW92GqRk6QIK
Si5sn6JDWW5kpl8NRUqqL0n71NUA0QQAzUrZzxWl7Hhtq/CaBuO+or/iUEeJzS4Ah2gCbupt/rIq
SGILN6BdtAwRm9sFzDCwrulYGh61iMa/lVL/lw/+g3ZSmLf1eewsTdF6aU/zWNFxk55xTnVNRkaI
Y8cdYDsghhW7ko6JYro080cHfCIhv/E1TpX5ZxSKwcHUtp/lMNGhU9mynSVA2c6hHaJEMn8QZa1b
aY78TlikrktXg6sacBiMC5LrpjeNnUm5NYaOMnEB2/am0tmLn5NMoihPo3lOfygjKQYGs3lvevq5
LToi6Fzk1LjTD00qGGdOeAt96kdQPiRORZ66BGSlTfWI1AjHCKivHO+zcDwgonqkPuZMu6QDsTZR
/uR7ppxN17yP8pEAwWGei0qw9mLQFs7emnm4RlXGMK2mR20htlWqcXaCYueX4xf3ebKG58Tp0r23
eu62FDjvQyXFDqhN/mdw5/VaGmF5GiWPKH807UQfdehSzGITjsBfbPoW14Yc+MVq7+6l3pRbgRo3
ngLZhFuGCbF+BmW+Xdxqjal5vtfJ8JtzA48SMXA7UowsjIq1XYK8zVxyURl+iZNsyqHlQVckFfTk
LimKLxoQK2RFg0wWE617MAMW3IGVk0S1iAZcMGURGHYOb1W/yLQot0mPz14UxjuzQd2tajL5Ojaz
8eKNnXx1sBVEFkNMuxYRyZ6yRBaVaU88M1JqpGUyon0GMn8I7+VuBtwFSXkBkTFN4Vk1KnvKgXH+
SaeiP0ypmwN/oKI8ysbG6NtNcVr7n0OIdyXJqYe5LZCkdOj9Td/7482dkaRnpQWdIaRE1IYw6ybf
/MGNkO0CWBan0TOHqErmFC1g+25Zi8V+ASIRl/FN8lrgWjtY+eeeEnqxWTO7jCegsHpT9/l0dRIc
iQBlrI1idnU/C87tNLGqSBZDtc8W47+W4OnoAvGPtedS8Zde/pilLnmDl34OpuM/VPS2N4IOFVWO
mkaab1+phI97w0z+eOhSdxoA8USRhs6a8dq5gR/DHQ0HDJTeew8puI6NZJCX3BsaZF41YYw+N6I/
ZeVdOuZ4u8FwL95aVduFHZ3BGbl3dEbvvhsefKTEVV/fRM1v7dHL9fJ8a431tvTmYjfKFX1hi6Az
lOGKL7U5LQoYdWlO57WwahRg8mICX6fk0cQjKzqYJakm+qIAWz1Ndyw0/dWhr4NDwnbSxpsRkmlo
PoEK/664RbCz/qxe9l5Yzbz1vemKhwZnIYqBplkvYaP/yR7RAZTMM/obMACZmcWhzbB1X6VHbhmG
U2knY62mHNZm9/pKCaQ1ubouUuG2YYyY+XOkKrRCFm8A6eecEwVSiRPjqWrtc+fWPNEu5fVh2pEI
8Nws94dHEaH3Ij8WTt8TSWYz0b5zH70zJYf6/EQls/2x1ukRer67lXfpvN0N/7WCXjQfuxWE/6CT
7/uwP5iZ3GUDUT8yvmujFWlj9ZwxlErFITMjATQLoNWXHMpnwosX14PpUShkpx1kNkxq1cYsyy1U
JCy0uruQz/l/HM2OFcGyz1FCZVv65RB1vj9vOg3KrPDyU677OU4b9ST86rHEvuv46hVhxU4nbOZ1
+bV06NNmZnsbA44bR9XHfPBAMbtbx5z2phNmUUNmEa0+2Jyirv5IYf9jQvFokNS7FUcsg18ugxPB
1e6pSfdw+BPRIqoUR6qaZryExWMJ9hm8+vQl5vHG9srW9/VpxRHI2+XsutH3Cf0HcNMO10SPjIoU
ioGDLDB3iuG9DTBSRBnWus158K8pocXWcRLJ8hwAx67vzmXQfLCOPG19BLybe1eirtRjpY39wo+J
BA9Ie9ljxBifMRJ7FF0pmKTinT3iF7fMn3NYHm1e/RozhZikY9m/l9T0UX7mAVFaKBu+UB+mrGOq
Iqod7gJ2rr+ntD3WFo+1m5AqJj6e3EAA6vL6L7uzvwEW80wWyCeHqTY3TY64pNDWsW2ry1SXtGIR
SoB1JxXtg+FYJWYEQLqJKh3OUbc6NhcO1uS0G2+rcmJ/1Wuk0Iwc+oks1HPn94EzJ9WBiARJ7qb0
2ks/Q1DL+lemJF/ZLI6oMxxTXkHRhjvVFw6/iF4Sv3pnd86VRLaJwOlupxk6LEha0JBmdQqq5rvz
xAXixGXpVuuUwvC8OzCOagpus8ieJDg/ot1dOdkH5oaZjRGcJcsdRm15CqZt+dDn/ANLWv9NlkHx
6e68mL0N3UrytaY7NdSSstnarsv983HtBynlQ0XVn9PLA+7gHoyg/q7K8kwuQP1+0vuxU9eQRh2A
++SJqtF3204PNYDVdpnOozG/Utj6C6ru21+qh7bhci7y7JAJ+On0cumHhW+rno5WbZ2C2j9xtH6r
xb5rEXwIsfVDUuOuZdJojccg/UhH1t5bPAK5bZ+HO6iuCRjFS4yfMuk/IJcRWIHTxuQXbko5XjP+
3mz0DBvozfTChtmMhmb4A9Q1boLxt0hpipdj19wWn/0p7UKZMH3glhXo6rBqnzKX+ZSMEe9VFPsC
ykzv6e7RYqblsjTqAfxY9eBP3Udb+Lx0HoMAoR6PGW2V0Age7ZV8bPGYyUAPbzK6YKX6P1NOUCYL
dpoZKOzUfPC96tD1jRkt0nvKrOHoeoS0WZi9W20HuU9j5qozd0t+XHCSB+updqdvmlpUFGCKyklQ
FWomUoul3bcDjSWrT5ZX3hG86YHx3KXjdSnwOfNS0dezxx/V4Om5P9SK0SN3qd/CPvyCTt9uQRjV
MUzLlgH7zNstPmm016s30xt/zV699xJBr+IUZA/lOlf6HRX9h9/kzGl4FPMXA30EGSTZMR88Hx7p
sX1usXoSlboPy5pSzG/rT2Ycw2hyimcmMR6txPwX+stN+N61Y4s0AsXybjiwOO2VsxMxPD+6bhko
Sd5Md+DbHYIXmAuImtAl8XwjDgupod58XFekTiExe/7qKu8SzC1ua1R5oD+Y4ZK08IZh+a/HjMlU
+n+tZwF/7qt3Geh9yMyhtXGx4oxE13Sy+C6ZyxH7YhTfnou6Axngpg8YU+ionW68e2KK7xWgSDLC
ZVxuDv5sr+Xnt+fmWNjLx9iKb4cs2vXR0eJxIxWW4quoRKw8KLJUaT5tKJYQ2iHzqo4Kb2GU9dbA
doIPTuhNNlFq5dI5M/1/Ek5/FCvVmr5URzxZ/+w0ffRruoudMR5mKvTR7ITVlmWQ/3KHYnyJVgvb
WB5xLENUQ5tBYc45mbi7WHTnsLNm/Mn+i1zcTTu0nw787QC4wz5rHHFaZir+CStGQJlFH9HzBnw6
+5LuN0HF0uhvI2xuZH1fohl/LCP9wxgpzPAwkJEhOrVrW3qvXo4eYfTHvSPrrzJj3EcyHBOOKMJt
hym0fKgOVYDFwEVqtYxWu8fjc/I6HtQGABihxPwhy8y9Nqi9uPA7UL/8X9CNV4oz7+Xo/nrhdPIK
lHhp9TsIJgJxkomI0DFu8+AYZit0VVLGesChIsstdRJxKu3526U/sQV+emCE6MpLRFFMZs8D1KFN
ao9HbXrXNPP+BYt8n0NWQBJtYz4wvodVD3EJ4pb5SeR3tD86OUKv9+ZDaGZbp5cNANB+13APrUF2
Kv3FxfuaIicPuc0pwFy8kqL3lOZfZBdnBoeOhl9f63xZYzDexsajrGKOy+vM3AMA1upkQjC/7xdE
foZizhxt0MbMLVPjQ5GhWv28mty55CJyT3F9R17/w3VzCEVWR1VL0SXt/I/Uoftse/O1U84rIt1l
k7uoJijSPytO4BPDIVwWtDBZm6W+UDmkRQZ9Ysoh5tXK/PrBzs2npZ/6A6HUwQE2pK30uezt5WRy
dhzndtlz3/+qlJemk/Z2bVW748Z5WOiuEODPp8SzPhjV/uT+ZYF5Bky8QGhOmtsky+e6wzymhzTc
laG7CafgZbVLicoct7vNTWqapt5KorxIEOnlRfFc1vKXO3IbqPLdlKtAZocyr6DqX9c6QpMXxs2s
zzm/zWbgstPCqGOu6b9WY+KsmBgeWmihOLRzo1WtXzThq/vyBl3pmTYvi323Em9KxNjkbyOnJBZ8
5QybIblJgiw2Se/J0Z+poVBwY8sxFBCDB64eyqpoJsf5o+3A4hNB3YGc/NALeT3Tq87u3i9H1sAQ
kDk/ak8+wXtkLgrTgs2wflqx7VB0TYz59KNWHYdmktwGphQ2JkUY/DDTr1LmsaAsFYxYj63s6uSj
iGVVW3tjpv4lFvqMboKjwG8OZs1Aie8Xt4IJxY2Tu7+QdhEfT97JZs+eKWBE1mFPv85iWIzXk78T
FoJoaa1LatdH0aXnZc2+rGB07+4HqlutDTS61G9J4vdRaljTpcVrQ7uC7VKRoqyHBBYzJUQNN6GG
5IQzE6hB1EDXj4ogPygV4h6keBgbUxjPkKT06i57DH7LSbQ4eDwX3kdrPkt8O0vBoV6P8sBGzQev
3MmdsSuxzPRoqf7Hto1b64gDV1d48Gc3nhUDIXrub/kdRw4cKb/3bfa+RaOD9t6udpyH3B5HTkj7
YBQ8P11xn0OhfD96YIRwUXT+CI1+cj+tJE9wvgwMFTZovKAvU7FZnD1nEgTWuaYG0DdiFxg88+wK
7NkBoQYInd+au5OAiyTG8ZUm056YNU6Xgh9bjQ+ww1EmNWV4zZSxPlnt+tS6qRExL7/3TPkIlXqP
R5FXsfJ+FAOshwKuxCbT2Vu4ZmNUquksW6ZgMw93o70dCjs72qxDRLz3x6EGCp45y8+aZGRbflzm
1ZdPyRM/3vicOTQuLCYzdD+eiOLYkM+dbevToQpxPzmC39m5NO34MrbFaUGFM0jjoRbioVtBCFbT
P4QRHmuA94zQ/prslAA4mY8DUSGXNnHOXQkFbssqqQyNHExDPT/SUngqR6YHRj+3N3ccOUbdWBH9
RuQKN6vyWClQy6lpxG8nrBvUOjsOdLZHgvoVDvpWT2hveUbaDZ6VrQwzzLJNeMgKilWsA8T27BPD
2iFZwr1NyNHRXpOuAFLdqfFs0GuLB9qUTFpj2USggeBg3KewA9if93deZdlsaZX7Kci+EzO/CsmU
DnkFM4nhvy6gnohnal/SpN1nzGhGilLbW+FPSzS01n6gDDGiW914a/o3Uc2ldlqNUWVgUC3x96TR
OxOk/2ZgMplp/AsT1shBs4p/U88MUnYX9qP0dzrp7oDLh75J4qD5cH10nn2zHbX/W3fqoTDbK9sV
h9E1T9XAaQCL9tPSaI9m3YCrsUXJUE9NtbJv1YMNd55yn/pq6ZElVfCk6P/Bi7JfCm66qzUbv4y7
vVhh/yQKedF5wAh8qcSzMVePgR7eGfXkCQyJEx3AjbG5mN+N3T1Odp1vqQFAJUz2ixJnPJFsPvdL
flZ29sb034QlbSq3k1Xd9eVGbKhAXuaGl4VWbM1McPpf5ZTgMUvTYd4YnnY5YL9j1wSK70pEk5bd
f/6UdxucO2RdiSP/Dok7UpJrm0PZWZeKAhJjcQyYVEsdEWRGDH08umqGkOivwMicfZ9Y27BtG8IK
HD/mwMVa24Q8Km32FImRRer2EzECbYGB6qWB1mJdmNGmV16wVs30BzPS+CC9PGqL/l7ACbXcyiCL
xiF8ZSYeXUwh+ji9+yonj4VzsHviUORk3iFu1I6JmY02AmC68tsaml2b85800/TmNsw64N9z7zEQ
RDhG5WOrbOioBs6DtgUWW3Yo2DuM7+U6HhVUU7N/6ocOuL4ntnwKOkoHz2UCAeqzb1YPtcG9PVr6
eVZCxgwrL/tyEHs/I1J1rXq8T5O8Fb35XPfklOuQ2JGDcWNDEynq/YyBC8O+tEGBpdIgHBSr+m+W
xfNUG/8BB28Y0GEHIaDnuUNgt1W2+FXMvRSZ/tTm8Fd35Rvs2WyzMLkFEGQ7LOLvaNO7Ta3wh5k8
ZB5zfcimAcY9H6xQyxdwB5tZ0zrcQdfHI2aZep/I3DjNklpD4xFFJUJ9rg575QDn/kk3eLX9+Q9d
GB4+YMzTSOhsjt5DO1XLF1SS42RLDuep+qZumd6NH+m/lVmGjTs7v/Zkq4O7tN8oGI4M8H86sv0n
bfc0hs21t7wDQIZzkFrPJBbWfqWEdr8nD6y9kP8v6o2RDZKexH5zZJ8SlmrzkgzZPg2DEwbuDVla
c5S28WzbSTwM5rRZQoqSwdT8/M/ZmfXGqaR9/BMhAQUF3Pbqbsd2YsfJSW5QnIV9K3Y+/fvD702a
bnUrM5pzNJpIqQaqnnqW/+KPyZvgnWaFBaCo61HR0p/dVt5pmXXo7GpAUJ/+RaWcO5rSYPm0DeqK
QNlE8iuuvQZjhBiiF4mtbONyEw3xWzQbbdWxm32giYNHopUwIRV4QVtpRUhxqXd9Dfs7MQOONWWk
4GmjYd/h/RH5lJPSMXZeN1CpZP5TinTvatKpL7Gh3WCUAfygZKhcpr96Gm+TX7yIhr9Mc+sng8LA
G4JvUVUcG4+shqnvYQIg+mS2yVe6P2tNkr+VQ9ziJAMoo0OqFEPK+l5vu70xGbRW1ABWbZCHvBF3
PQ5Ya9/DyS43fzS+PCrNffKozldydO5GgjhDXDm35901CpDluraMeAXL7F6V9VaaQKANevObuIyP
9dx6TBQwIwSoHqyUoVXqAJ+Y0vFHyYDRCrMHYWsP5N7DIbZoB9Pc2OcjE4HWCrg8jDFWWxqtLbhE
AhrybtGRyrD/aUYDe9NMgs+NB4BC2UkMctx8VvXw2EfodOFVOisdAlJItppbQkzu6BlPGPM8DJrq
PyqFDiEuBDyXZ1njccBadl2lmbMrpVdjb9n5DF3hyLAv9PJXrCxnFxpZtXb80PwZVJnzkMJkfU70
GGxSFrxg3khT3hsU821T7YVjBBtcDsODb3vxHjOV4dlLouQDSLTG2/Q1TUwkMLARHo02V9uhwI4u
sCqKe9htMRhh/UOsF3CimMPFm1DR5QoYdR5sR/Wv9EXDTReY4qvT+fExRfHl46gA6IWmWX0LpzA7
9G3THeqIUqIy6wbLjxyL2tS3742ujycW6QrAmllRgcSuk3tJGWKv3TxNfioroN5KA4acZVz8mBKV
7cYOj8lWNfU+tOvqZ+GD0l5N2Cyi1i185r1O+DFJRfAUmY21hpAS36cVaG0KLAmDDHVsTBZiG6xj
OPfODMpvRlHOtiJ52SGeZD1Uo/3m5bjPuSHtlDRHLBc73uoRxD59slp+d6282eFkJjJeGbpGjQiS
HeTbZm2hhocxS2cPd6Mh3jBIxG2owoxe76uGfVUP9bq3ejyC25mdUBdNvlc13qNEBYbpQhYfaAU4
25I294GmpCJVR8aVsKaIXfbwkjKQ2VrchxsBjeyO1hHjiixKdNo60nuJRw82R101H10gC+TSXrXL
otJ6TuCy7JLEDtaUhrN9WjcjFNvol5wqwA59pzXcHiGhyWbItgksUHm0n6xnzG3r+2qY1Kc8Eu5a
wGpncxbBozYxyEn8EBvINJyJI2kKlMROQf8WRfM4xv706HTDryHW0w+OKNwZZUHOh+IYU0ebtqZp
qY+9HfRPVqIN1Dt+lq/okQ8U/gEFlhaBnX4fWB1Ln7JxheNDi4nEhFieTk90A6urIBp2w5uWwrcv
E7qblgf9LLfacSf6CV9CtLjdbx0W3NaqzYFKay5jYD2N1W8tkepVMITchW3y4pTMIFRkoblWVv7L
yDNsyjTi9F5n655zNxHmRlEOgRYX2dp3zvxfnFE3kAT2KrYPjUkHe6NPGVdIhrWEWMe2Yz3X+pCJ
49QG2rCtabbe0AVYiHXQdgIlYNAj122kK2DvnlJH+7TNvcjV9UOkKbEOBkZKBCyYiW2qbUYj1P9N
8Wdez7ZQMCIEww8G/Hm6HhBuXGxi2wbpHo7k5Fo3f93ExnmkHdCuvvF2F4xcB0cGFEGg5MJ5N0xH
XxCSvWGqVCE79Gdpv9zb2oh381Qy6oKpvZV+Z31qBKOl65908U7fFxXSYMvqaPQjPHH6jEY1uG2e
4Wdt2Ta9z7Bz3E9TKhgHh24GgD6/oSawELh4Xw8VWRw+EDgyWfF0vbqr4G3Bxz5UzeB+j8GMZHem
olm0u/5c51xqJO0cqMbo5VqSW+J0Hc+sBKkG/DOVV8N38JxyhYcnnaoZM/B6fS1z/sv+4jTPD4V7
k6NLyPsePE3zdLFxcttQCzEorLlFknU7jOljP5Rc+cYGTlX7M2oNUiafD/+KZoRzn9VJ81Z1YU8j
Ie4hgIHlKH52fWiDuw+98TeN1/aYBbREnjU78J7BE2KFG0pMb9eTV0/P15/g0ttC7A1VxVk50lpy
4R1i+2iHugfhU3RvMe6WIf3Nqf/Pz0Kpbmy5RRR5f1umhbwBgUHCv198mtSIcHjGa+AAHqArjkVW
W8CuZT9bSprTTyORLSI4ICm6VT6V7b8d6vfVCV0G6ks8K8Sk02/lI/Ha127oHUIZJA+ELVaJCoor
3xbj4/XXer7ZPR05R5MNjyApSpKna/UxlvEosloHoxmsb9M01oxKg6a69UbflQFON6A3y9UTGD1k
9DjNpwsBlC0QxcjlwUmoxfcNTSVcZDSstjcqZqi+NqrA+gKAvFTrRFQ4AZp1+rEXvaN9BiuMfDRy
R4KBC07tuGANpsN8PjMmekrJVP+8/lbOvz8/FmwuwRwFPH15i1TsX1/OgiJS+vW+nuEYeay1hwh3
713HrBO4DKAFM8FO7/rKxns4O3lRDk0h6QjMNWZ7DXshsUAzN8F1lEmbhvb9Y9iM7rG2JClSX/c5
HWlgWuuqU8kvlVY2E0pYiVB8TMjNlNkSKYp8FOZjnBj5LxiF8pvW49G8sYKWvryAAMHFr/skGRa5
yw/Zd+5T7NoKZlin4cZJwyRINnxBDy+jLOwBSuoQ0sDENMZjhjGjt6q1cBqBIViYa4uUsgXr4WHc
d1GTfI4dAIZ3qc4wbNUUo4/XaoOgLO4yg2xWIMqKA2SPzjxOgdbEn/RC0CSPhXKoE3Wj+8jlg5cz
CGSMwnQP/iLTffN3U5QAsqzAq76ZRjvmdzHg0nAt6grGO4IYPiNZE/JigMPMTm9rU8OT2RIjzPGi
xAGzJBN9SADeB09Vymho0mP9tygz4yG3a2dGu1bOz0KFNGPzoakfWgis4UYjCNDtTvxWMV7OpgJu
VtF+VmNDlm6NboWtuHDEfiaG3SdZmDmbye7G+mC1cXTs6C4UW9EP5pMe9xnmrXFM2t0r0BBrwgdf
1MQ05Y8GGrcg/QZ+stJ9Yf7it2T3mJSWtBQg0H9opy7504ymNW1z8qyPI5i/34OvwxdE2wE25yTj
DBXkyKjTbV0ljMdb5Hu/FmGnHnJsLOO1zGocLMpi0LOthTTBA3YVoFgwksDPDfohpElYOW6CL1ue
vmgG5kSrAlWUdiXcGoq3beUl2ClsJMONEgiirjSjyfON23XeUSe1k2u3CeqfUpTUjIhf9f9dPxVn
KYBjc/F4KAjpFlooS0WOXGCkYyP2B3LYwEw7S934Q930JVWFKtPXBiDNjUTuXVtmcQxxGEEHhE9I
1iMXx9BKxtAaRuVDRcjAbMACwonbbhkJ+rmP2oXX2eM9lqrg5KMhyn47URO9ulEgv/YwLrDptgb/
XkUZ/zPNlQR/K3wY5gJ4zH+Da/o3ZEuM5QVvYwmEYAl6MfjxOahSncbXgqG4iXune4gmaa7R3ADS
NwL+c0N9K2D9o8laYqDd2Uz6jJx57oRCMBs6/3z9U51dKHwqF11nF9UaXNvEIs5Ltx4RQo21A7el
RB9LplqwG6KGdtT1hZaKgQ76++T6uKC4hilN11o8cdpOsqL48Q95qvXuyu68mZ9HkGy/hT6UgO8Y
MVFQmlOEDnPvpjnVC7ad7kom3dBv3Unk3+wUPY91Zjk6Gh5dG2Qr7EiD/MZPvbB9XUNgmodQnMke
XrwTdK+6zs+n4Khx2VC+BdAea2P6VKagJaDG+jfS9IVu0vxmZn8Ck1sElSi8vU73gpcHhWlMfnCk
KsTMnUnZBwfN6yea6P8pWbQrxx6YgAeEmN7G/fbGhzmrElielS17FpKfNdJOl8/7Fu2gQaC4EKju
WIVxui6beFrn1EYbVPnGu0b6Yh/mzE/jom1WWRPqO+at+XqEm/1IoZtsjJQJGNgDiQdmFkXxpxs/
cv4Rp+cbjUkEtNg8DrwkfXG+GX0IO4/08Ah1P/42BVJ+tkPusJVl+M7vsA7sfezozCcRXEamo/Q1
6ytDn+C+t2zziMAgbXZUCG+kY8b58aESmHez9DCzwHPm9N01aV5NPVTmo1/0zSv/Ei+G05N/1EEq
f4UR2gs7zxi6p64I1Y9sUu4hdTXtF6CU8BdkKeMPfEbrG5cKg+frr+w981i8MiRBSYjn/3L0Fllx
njKvquwyOsqywXgErfbkl5tEzAHAihrzdFSE9LRqOA2rGrKsycWTUY92/mj/TGM5MlrIGBLA9rCd
z0njwoDPx6iN140KGBDXXcfF4zRRWjFOr7V7b2oNVBkSp4UxaUzjf6EaQNnEZo14km/bE3N+Wh3J
Ngy6MVvDz4RDYYQTqIeS4hef16bon4asi5GvA5v6Og0Td7yUU/7dAvoHVEAENk1zERe0Pyaf5qjS
fQVkkofg/6H97e/aMMx+BH4EBKPgGB9qL6drGUZJgdyI53b7TIoMy9w+N4t1a9hRtMZ1oJc8la4+
OmOfPUPpNSCDk7DcyqvPyiIkbU3HMDluKHGzbU73i10bftAjfXmshA0PNRTQ3SJHhw+HbMmNDXAe
xqQt5jvRddHY4yY+XSvLw0CbvCk6epUvDg1ePg+5pc3GV6P3gub55+v7bamwSRjDZc3FBWOWIDXP
dC39Dq1BQA7yYLlNI5ncS/Gj1LUam8Q8BJ2hW2DpgGwjd3DnQFDp9nGWpZLiACWOWz9mES8QQ9X5
LaQgpkXThRnQ6cObgxxDPxi9u76nZ0vC6u8n4hwUTKg/8HJoTyRqBsMSxTykWnedVuBU24x/ajDu
G5g26kaseBe/X5xH3FB1C+l/1D/PqhR/rHUvHjyJ6kNqzvNuq1hpwj0kdBHURjey4jECfJrv2z4D
xMlfXVXbsgSHuaN71g3bvAxwme6q1nTe0PTqjC9a02nfbdWjzoIn8MiED1KU/mZEDrN8r0TkmVGN
T/8yKxNGD7jjUs15DLAkHZlHbXDBodqkZw456BRzx5it8eIMrh/dCYRSok/0yfMRfgQSlWQkRK5N
YGShv7b8xLC/Q/RvE6hZRfhTtZE+bJLcplFrRGVdrYEZ2U9wTUW0s7TILnFFLsZ27w30TDaDQa7/
h2bNiE349X14vu0pi3Xubp06WJwdMaQsYBTBdj5gI2Le9QSIO5CwxdSmaGJM2Y3E8/zyZDWD/InG
HvXf8kA7fhuFdLy0Qzc1xdpvR9QvaonAv0zqXRrZ1ba2rT/Xn/AseeSkkTBQcZNJWdyKi81dihZh
tqLSDmNeVR+AyeibVETtnZy6z37mG3cTwpo7zIXAvw9F+6ASSgZMLW5Fs7MugT33MvHykqaYBSbf
c76/2reoV4p0pregGmU5EFPKfZqvfV8hO2e5Rb+H7YlDSccYQmBDe9d0Yw5QILZpZvMHXEbxNqsb
5xH552xtqLjZ3nhTJsf87zP3/gMBqVONAmegc3caBvq+xsyxkumx9/1nUaMAVakU/3dIqW9joGl3
sOijZyPr/jCy0v6rLAB5VFnyAbDIrQz4vTlz9mMsOojEJoFL7OJCttPGLhEUhh1TqTDdUDiKaGVY
JaRxnR7CC+gFA+IvAMRXWSUAKNlJ7rCmkPb857St+8/aODkfyM676JDTr5/l3bTgTxRokpFjWnO/
c5+5O5WXsIoiXwhkPDQ/ex36iEmmkwTpr7Cx0i8yLOLHpE7VzzqWdrJCdA1NAMTZRxTinDB4u/4Z
lkdy/gpEYoksJDUPHazTr5C1IymEEWXH1AzaA23jaV15EC/zwqnRfSYsX19veSj/fz18clG8RJja
WWZlkTvWTVhkR+xI0hfdqfNdAdt1286KJ340oJkXV7vra847aflxaf9RNFg0AggFp8/o+i4QPVPj
KMRognmOgrrg2OB0PKQAUpQBNmHq2Pd+ZYlPrRD/etn//yMTEbjvEZldJns1Y3Gs0XnkyC0Z4Sah
HSJCAyNxFcshe24GJW54m1z4qC5vGDcGQxKKlhVsWkyu8g07OTqaJ7fBJJBad9CA0aq2/WAmtXnj
LF9cb77QEfJ2BcOi0xc8FRbKdHWWHuH5jHLTsKGAL5FC/oBGGr+5wahb++vf9NI+Ak7MRUInnhHV
IoOSbYIaTgudQJgFglpc7p/6LqifhO3/l2Yo6LSKeeP1NS88JuLIXF2mTcFMT/n0MVHec2wEALMj
0+Rx2zgqfYRbqj+Aua0QnQM+cX29ZUY6bxwavdxi+CQwipv//K8Qnk9+wvSkyo5tEHVHSm3/s96g
UpYNFtiN62tdeJ84s71fXiRnPNzpWlhdBKY2Vikdevxg86B2th70uK/JCGkCLDMRD0LJjRd64WDi
NciOobmB7Yq7eMAG1HhCvEuPs5qFi+KP1aGowKXWgooZmFDRbEu7dUDOjztt5XZYlGaiu1WOLXvU
vGeXApEiG9s2j/z/9Nk72nDFGMfpEQrP8A0Y0qwBNsLxZ97tfBtio3qaUsfZAE0f/oeTalIXM8qe
y46lMTubBpvNukuPAuV9feUjXbhzO9WuIrC6PxHor24c1Qt7irkfHfF53OmgAnr6rPRBcx01HS66
jKTWaBn2r6yugPWRZK77dn1TndXg72+W4SaVOHUVQ7rT1ZwpUo6sWY2kqL8PUGkFt9xaycHvW2Sr
crd3B4h9sfje5E56l6cCrUhCqPaArKIUe4m+rYbMjF/Taws7Gd54/edvw5qnNYwOUaUmXM6n4q8T
VhsuVSagyCMaG/rHnib43SiG9sFFOGdz413Mz3p6C9FMYoxOX1FwCVmLXg7pZ9nrRRsePUsgZYNO
yngvkVX8k6gmaNf00MpDBEcpXHcyqUykZ2SBTy8b8ef1X3Lpobl6adgIql1zeeULXzdQGqAxIio3
/EnKotfbcgAkuQKX5t2o9s7jChkxZRWmAyQ4Z5Vu20ujsBh+HrvWFN19LwcGTTTjxZcmt9J0bbZh
8MXx3OFGn9uYN/LydUtONSbeRDX7LP/VoZQDCwuPstFfQrMA8wx8eOWBjjrIGqBlDbzhBfVf/3eI
TMTBHgCpUJz5oMqQJ74RXs/qAn4AjSjL5MIS5qyCfrrToJ3AOqj8/OgMZX60ARZDROxafZ+iz/cL
vVYwriENZ6BN6DZ+t/zGVusibStAbUPbyPbu3zcBg2wMriVb4MyDJeiAdqDQlx5RWASXBq7uEzvl
a9pX5j+CAABxOPyHxuA8g9Pd+Vb964zZIirszNbTY1WEzZc80gDMF9EA1/v6E501Od4XIsaYWMtA
7bQXwabVKQNLbAmPOvpZQRA26WqwrPw/UUj5vR2RXlrXedV9okgv5J3wy62eOTdutAvfmahKgBU8
MlASbxFRAjMwY3w146NkP9T02rCWs+GN3Y06SLPAYr5kyDDbw6IY9m0FabEGqLTrDL+5EdvOsxV+
yTxepHds62dpZ0mZijgMSWCQdABaJkTUACx6cfuV+67/aaFP+fv6F7hw1skhGLaCwsDJbhlNBzDv
kJ0CcRhEoO/62ECiDC0ARJY8bDGsDPUc/LpuxdX5dl4c9JNVF5lL34aZ7bZ89sJ3vup+X9zFaYoK
Y+5BTZCxWgtNNw5pbn13K/PFr9L2vkaHhJJLdChtF3pyz1t0b2yE89QGb8y5u0XOzxFbGiDWopIY
DJG71QAfXnQ38j9iqVw+jXpozfJDTntAktU8+JOSwdqpujK/8QsuXL6MjQwJQoWGFt6C8z3w18Gb
Sr1Wqc2LkXbo/gd1xnxVo66cVTCk6iMELf1pwh5IviDBgHyw78HhuPPqIfih4qoCr+shY8CLU1CT
0caXt9KuCxuU1I9oyDGhHbq0G/fxgrAquwZxBe321Rr0/rW2VDVtxqYmF/KKrtJvhOHzr8LFN/ss
ciFJEvnF6WTK3RhgdOLj2DukPJ0hJwRwss4K7jIHbqvdNnG4jUrcmBhyQw8yxlsZ34UIga4DrRnd
tD16/0vTRa/CBM6wINS1Y5dt69icbWLqwyjYqrWq5SrOcP1GktlFA8RHPqeF2d2H3ev1w3rxd2AU
bFkGhRsCEou47LRjoRVlT79bT50PnfcwBC1DacynNzp6f9sW9ruubRzsFBQSxF1/oxNwfm7t95Qb
AgzgHA7K6fa0KmrF0bbjo932ZbCVCvDndmzDzr/x0Y05szqNEKxEtKMZSIHKbjtdSWm9g7Z2CQmo
0B0acLL8MCCtszaC/LvowAT1o4CnpNtfUGiASzpOzESKpIfOFaDGQpL65fq7P9/5/CAPdOXc/WK4
uHh0t3JHVWpGfHQ1c/wsKguSqwn8O4CX9yRgLN541Reuxtl8jPrCpQNCT2B+Q3+FAg1mYOTHbnKE
r2cdJ4NRL6RCuDJlhXhsh94+Dgy9XHlhL568HqCw5/Taje8wx5vlZ5jNhfAD4dADnzv9EaXZB4HS
vQgpp6JyN2kmzHTXQcZqAflC9rux3PlZl4wjsRNjWj9jkOb999czJ7qZY5BZ+FjelNkO7DBuDgPM
LyMMMsDWIM2dthkPWlcVO63D3Pr6N770tCQjgBHpOXln9rIDQg9+U9jREdlvpgmB5QY0EFGO+urA
TfJuPOz5apLuHUZztERAeC7tTetuZCptZv5h0CsOUCIbAz+BsqKfr8AH/Q+r4Yo5dybIdQDnnr7a
rlaNr6lMO5hmhYKO4pKRoCVUis6tYkvdOC7v2/N050iGVqRTpHbsHnMRqlqicufCxjzo2aB/MarR
AkgDWbwJh+FbSMsJujzOCsU2smX5NpiIyNTTEH6I4qLmBXip/xGVYwg7YSrDXyPdyWalaT66vg65
NRymIYORIkqtwwWtnJrn0IcwsTL0NCo35jRl/+j85NCXo4NkmnwqUlVGBacvENEZXE36Jjw6gUBQ
u/LkY4zU6AY+xa2lLhwD7jqQsZx/guAy1mCmVCH8DYQA/D/KgJWT4g+APJcpP2q1Zz4GtVWjUmGN
I5L3yRCmH1BovxmB3puci0/IfJUSaP4RBPzF4fdr7ONcjt5xqCzkfTvxLoXXBy/m0KCXWJUp6rV5
7SV7TE8FrgApfIsGgTINHmQa/EEyZfrW6v6QHqPG7b6XHXzxO/ZmEd+NtT19yoYJtMnYu363rTJs
0N20jL6MgK5QIylNn+6550NXSStMFDYIHnhvTegXT6WJPjEFiZ13m9hBhGunl874R+eeHlZ+C8h9
1SiDuNFEjOzZ34n3iXax5jKMy+MfRRtPnztNlM5aFrdh4hfuLjnXMt7cNGBAuWyRId7vxHTuwc9W
gfQ2tSJ9IDXSYDAw37LdYyTNIWJAHtmo3OEl2exnRtQh75uEhu8UuTkXmlN+UJqfxjdKjDldOv2o
oIg5mQB7ZzbF0lO8753S490ERzy8QmR2sin+YnRDV+yRCEYtNba7GnX1Qs9vLHzescP+k5wF3zaa
N5a7uEAZblpBHPTh0RW4qIaJPxxdxGv6VWY4JXJqmpat0P2Ae9aPN+qN87TFoVvpEtrZyRATFhvZ
jnS9qFjh0ESiOTKORRAxEQUi3Nfvj0vv9u91FtdX1bQ4I2KJcHAnTWwHzdEeSxuf6Kns2l2RDl+H
LJM3mibnt8iMRSEu8U11EFaLsFTGjCXQrQ2OWW8Uh3DQfsJMSl6DErHE6093oT3DUlxWDr1fDyDA
IidDOUjLfFB2B3ThyINcNwEVqT9WSeHCF5LVM/y75Ae6KMOuTt3kUWvs8HOnDH2vOcr9eP3XXHzu
ubEPL4cMaQkVolKI8dxIIBU3TvJxiiv10DrJ+FR4OP9dX+rSZ4Vf4jJcZzRNGXAa+a2sQXqpBlxo
xh0KR8pGEE8AKWicGn4u41m4PFp3422f3wFYkbm0YFmPOLJswQRRlYOYJBXqw7zEIiaujrzs5MFS
OVPIKdNxc2jLr+bUzDIzjXG4/swXjgxcAxrrkONdtIsWR6Z2W1rS7gThIAHuuBpzV3tJhxg1+Ovr
XPiMBs0sQuV70rfsNlPK67nnK4Sk0OVDklNVj5XytDU8iODz9aXmk7CIfETdOQTBFSIILj5jq0FU
dlPPOSCpMLY7eDXmG5oQ00Mj0G9bKQbmt9wT3fk1LdakkjeZUfMP+MrF6XSaxNUxHXMPcdQqpuAV
VLopaSywKZaRvWRow6JR0AUi2Gp55Bso4FnpVzv1smcRmCFWL10BDgVeUP0UjmOPkl0iOXZDp/5E
KMmg9NxWqDLCKF4FpW69JmmWbHLvvjPtag1hPNshVPVYI68IZ93q7a9JkEMSHQ0jND9gPFQ6v3v8
byAclBro9lIMyY+xCNxh0wLm1rde7yFCknoIj6EJ0KPZayL1/KWVqflZuS7AaoylHHfTd22Fa5bd
W/0DeUD+e0idViIm6ITfktd4CnZo+pq7BO+FTYTrx95FKcNelQjMvTBDLx5tgcT+BIEGeUmjCZJt
ohnjG2fcsrcFetfu2rcUdjoVCB6w9JbBOM3Hae2RAbEo9xmleLjLGX8126inkbbRenPgfiszPd9E
wDtQRjHDWY637NUX7p1h3PDd0x95Mb/bwuseCznVH+0KD7r1MAZIJnQ0Gx8mnC6qGxfFhdNl0kYh
nQTsMTMdTiMKgmaGCoX0D82oGJkF8Ag+2GYmbzSML0VsmDR0snSQi7q3TCQR5BlQlIWx1uA/iOJi
C9MWE4+wUf0KOQu/fBowD/uStE3wJapH09u5bTY2mAIl8mmKIU+nKzXC/f73U28CpgTYNhc+9JhP
nz/Ct6dNVYKemgyAU7iIVTZ9BZxtnO0Wrx/7CxFmHmR49NQ4/ITx07V6I+h7ENTaIcWQ56ca6M4j
Dmlpr1pZwNu8vth7FbA88HTmGW6Tb+CfuVgNN3ClpchQIIcYTI/CQvd2nbX+aKzLKdcfdbYXQkLT
4H4xo9D77gPVdgnnwExWDVJP+DNEucJ3UutRxEtSBLcxOULOFvLslOwmJNIjbGJC8arDHnqr8iwe
dxG6xQeaY9RGEqAmWhOObN98mScG9lLYlG+uP+TZ7p2hP+ABJXcvNtDLN1o4jPykVySHOE99lDg0
e18F0GVuvMtzONS8DuMXKA+MPinJT7+cFcW10fhhcshw73vR1Diu1SzGV43wrYsApeEEMR4Uv5pw
1U2hjm5U+jJgJL9BJwnXiKC01zDH4h1wjXqtxbZ1g6o2f8yTjw02hELQxKaVrNZd8k+9ADGXUmM4
VQEZwr8At5LfSSj5DFkRPqeGLLdTFpQ/IJRWNxgPZ7uapR3hMJ97bx+IxQny6f/aQxPzDaA8p7vE
S5C/QHa2TvYVSIMf17/4IgOa4Z9zQ3xuSXNbk26efolqKmiINI17Nw4GTR/yPPklMkOZ7vUE3fl1
DM3BXHcj9fD++srmhc3GVAacOuQ5ypUlTsWBeUQLhQdFhYKbL5VoLayMnhHcSiiT2zNOcEJY6TIg
I0OjDMgMDBEXxxgMtPZ52LzqqkGtU/m5h3hbNFt8IaIT61t/xpo/oI6cfExKc0QmCZ4PVlVG56cb
lNDlU+slGWoAHM5pL6Wapn8Ng/NHZI49MxXIst4PwF/tLlClraYVTXLwRiTqu970/W0Y+2G9Tlow
Fv/DbgXZykkilYWKYZ5+xMx3vYC6PUGzU/etXdp0SfsBVaHGw9JH6DjItGWZrnAZqapXE/E3+9/j
xozTpQHFQN2jkX76A1zNQ4gss7MD7KB6XJumZmNF4+q+XF/fNBfOJXBVgDiOYXg41C9KzSxXuRsi
XUGA0qK9LAsqSqjvMapMjpeEh6KvUWKvlFFjN9lFt8BjF84mFQnlwjym5Z5fxK1+CJgbh00MqzTH
N3MQ6aFMJ2TZkyi6sYPOiFr0ZQjA8+QOoBxg8UWCGQU6LUvIhIcOCXq4YbghAsFxQ4oEEQ1DcZxs
B3u+oajUPuTOGDZdnSC1rcoCnGSvahoBgLLQHZlmHX+XQ/0r5kLG6hf7Zm/dh1Nvf7v+ec5InvOP
5gdDMQVCw8B/8aPrtm+n0XWjgzbmE59DlZu8gn+tsTPvlI6b4tR8zZIWzdNGj1renq6qXQDG3Vo3
tZF9MlDGizdTqZT7aOH45h1jWoo4OZkNTSMtnlUAYdnE28RuLG/tIRXez1x95fwn3HKt2hS5P1VE
YXN3/dEufXoGBI4AjkXiv2yZ1SNaaXmIa50m0+nYDAP89tZMP/nK9m8c50tLscE5TgQQ62x0juW2
zrM5BMY4ga1h9UOurTWvT/W7yNc7/cbhvXCmPJpaoDLobdGZXFw4GPX0GFLJnruuaZ+UpfR93Sr5
uRqzx9CwhjthioGJHKyq6690cfc4bBb0W2ey2wz4OpvON8oZqb7L4eBV3qPKkbtM0LjYjvRTVgNg
nLsmGP4V9D6viWQokhIcK2BGiw1qdYYII6QXDnBXu3sTj5Cta4BwsnrH30isw298y7OXC2JpxvK+
jx0IzsvQHE/VhAZ8eMTxw1uXZSXuvKm8n8ZnFMlWzmjGyPZV8cv1Nzs/xUn68k6Z4WqfsU1EymWc
wg5cz1SQHCUkmgdrrOs9/truHe5jCRdqZ98IyxfXcwFUUQrTjFuGZUuvS016bXzEcM158sppeNU6
pHatpHwl8CQ3YuPF5Txafg533Zywnl43CDQUuUYoPiIsKY6hMJH6ikckm6t+iF+StLRv9f8ufUbI
f/RWmRTq3HWnK3aKia055fPIrpLfI6nM306RihVaysEaMBEOaszk95Cugn89nXxKEBxkafNQnn9O
V5ZFMDl+r8VHxkdqNfqoaVDn/DLRzkHkMsDf8V1DwB3UjVh+6ZGlh7k6uAnwoMv0DCdSvJ1kkx69
IvI+GaWHJLBuOJsx15rXutambZBk9aYcsFO+vnvP4gKPTFuXNIJ+pC2WlCSD23CKCwDMYNk+V5GF
mNdgIuadhd5+HHLkKDscC6+veZaMzmty0YLPNgHjLWHh0vANH1UKEFiMW77jC8voOcCAaPj3rUux
DicFHJyDOs/icxJpkV8uzfiYo6W/S31XzvLNPq7PnXlXtbLdX3+u8xuZXh9UOlQ3aPDO7JvT/ZMm
sT3R6AN4hBf1Gu8tuKna9KyP0RsaJ/fovuPLoYaHMqo/jFnSbZHQv0MB5z7SjT+pPx1qx2k2tlVT
nRX13YSD0arR/I993I2oNkAWUKWbccFb3iYqQUgkNrpQ1x/i0lYEQE/DlBc2k2hOn4E3ZbtBzVb0
aXnhCN9V90WF1mJPrwtSWjFuVYMVY1DFt2b1F1d2gUzSIKbZYsx//lceP/YdEJgUyCz6zPXWRwXy
02iK6V7maY1+thUi+EHwwTc8vVEGXjoEXMuMyj2uK0AopysDnKlyLamTY9kO/zn91K5iNUbotzoY
b4dNco9Pp7yxWS4cAqKbJLmZ4cEwdU/XLMQMfEvBKFmix/QazxDzV4MvyI3b6eIywAAkowYup3eo
1F8vdWjQKG0G0I5h4SNmZhktZtYWpkrV/T/vGzgJ1LXkFhAilmUJjmk46xRackSEtF7jTN6tSlx9
d7inmGumCWjfuKjnwSk2brzJOWdaXMBMU6j+iaCGDtT09E22bYtIIvNT3Ac0zJ7p+uKb4Iz6NqH9
yNi3jNcD99oujtFG6yrrFlP+IsaErINMlTdAGbo49hHK/DIWHdcGg6n/4+zMeuNE2jb8i5DYC07p
vb3EduLEyQnKyl5AsfPrv4vMSUxbbr2fNAcjJTM0RS1P3c+9PIq+CPe1hocp7g6o1t1E7bR8EDR1
R1QwLjRYkm8gn78//m99aCo7CB/MJZrdq/m09ECoemDWxCoE+sIodXi09ba4BsYv/5/1aHNOYU+2
EMpgtr4ebbSdqrKyMkXx0tUYXWp+92QY8JhgU+nd1wzTGK6j8Nvz/88LujRbF2s0Hr3aHkDGPK8m
/vCcRH1t4W/nkF+Nz1ZzRRK72oYWOzQOpmX3g7hPObcqP4aZOjzLWv1UkjpY7Lk3evaBWdyHFB8E
uER6bWUbEmqRqGm9af98/zuu0Waez8VeYI1GjxWHsPXzMbzI7Mm155NZeXiYmgMUCZz+mucJQ0z3
ZKIzP9eN0xFKUrnO0UwiGRKgF5cW7iwVqtm+o9d17ShdTS9qMbjM3JJoMjHFLz5747bt3OvdeAIs
wAW8L5PknmRgWcYEu2i5wHDHq1IyVfviRnET9u5bYVQdwSy4oDzaSdvee2NsqY/0wFCZJMVgv1SR
O2Cf4Y7YZvcd7euo8vrwB6SwMHtIzGl2jpFZJQ+55hlyV7vRSPqDmPp826ROVGIY7HQJaRRp3O/M
KnUeClXC3uQUSfxtPjh1s8WZws83cZz1xN3AnOHiPpBhs+ljUIsgxff4F1azZX6wgJtfutK0w6DH
IPePU1naM3JGuSeH+Njl9QdbTE9lqS1YvtFmRy13fQBTuk7mh5QQLOiKEYDBKckr+1so0+QjEdAw
OWrHSEsaAonef6gjkhb2CWCweeoIdMt2FjL4T1zvHdTnpiLe0Zfw5q6cAcv+s1qygnNmAZrhEYHk
vF6yasYfQzYIAooa+wQ7dNUm1Vxt1/iWurIXr7mVXKHdBbGHtYRdA+DNapVmLaaPdZHNp4ELxbxN
SPr8E/UehsDG1HLXNLwqOSlrSh86E4sXTLWH8lvnKE6KGFT6WototVstP4ezAQsAwaUBwG51e8HG
Ac6MyNxT603Wmd2lwd41LxBfUH66o+FiwquurJXVecRSYXfEZIpbL1sVFiavhxv/VTWT/Kmfhob4
1gANvdg3/TGpvG+WPj5pLe1gckUaZyh/vL93XLwtmkDedXF8o4S7kGC3NWn0vprHk2MoZCaR623w
gA23aYJjeyNGTCsrFK7vP/Tv5eSf6YU+jyYcVTx1DG4x/rrJjX/OMvDOfEqxw4Go087lzCkskp7I
hLkg/kobJE5b1RD+KVonb7ANQ/+7LackfSZzyMd/K+4abds6HT4e9sg6JUfOL0WAzaf31Rod73dd
WBgO0crADhzybjSR09wLRXmMXUOAv/2YQ9W1MIRt7WyJxuSUwK6/DDGHJVuDPn85RwMRAHg3B4ao
O2gylNbhrlMmfF9UWhakmd4kZorkqQHbbz0j8oZAn3t8WtoaMnLhP/eJi2NX3HkkRLw/iqtrNhcG
Phs75yKcsNFQrEpQsMnWFSTNn2zloNmPtKZPN3KxfSQezPAxsfVGI9++/9CLCwu8Knz0cH/AGgvo
ZX3WDE6eL58LeC328p3mi/sqRUHgq/qUNA+dRiiXKY+2lb20ZGeoXt9reX7XFYIUtHbTs4tu4tL4
WWg0mseC5ODxSCTfph7zZ80m6AYD9MhtHt1xSK+M1+qUxt+QW6tBP2P56aiLVotMi+re9ONRnKpi
7p6qSWa4a4P8ExGoo1TFDgjodFPE0r4P+5jYiPdHbrXSlscvREaYLAbOjqy312s8V2UUulXonJwG
W3VS0Nm5zBhD46HI5K4ca+PTZNTZy/tPXe0sf58qIMmjCrN4/bV1qiL5rCh6Hd1An3yO6b5s8DSr
A0fmJJENdfVJNRLL3bLsNhBfxJXZsq5MlscvLwzVFpqtfcFcqlwCgQkuhYbhtxYWsXYUvzRRTa52
LvrS+TbjOvHYCW34RaavR0poQ4yf7FPvY0sXkWwXQuuuNSlW6+bvbwJDoEXAruuYa8xPasSROE3n
nVDDERam+8Nj1RoyCfq0wV1+0B0qlPe/wvo4ZRjg38EqBQ0TUOuXufHPlUpXFmc8+MjJgnr4m1Bf
UiXQt91S0nx9/0nmcjz9s7Uub8e3hvqCmgUtn26+flSrJRYefb53mqFpEirs6CFBAJ3CybBEwfCU
uUWKtVU7xV6AOXL0E2dR+Qfn6zq+Twl4wVeu7hsyiDrVPvsFuSjkBUYmtje+XRM0Ra39sYwr76b0
Ru/IZpB+e/8NLpepp1N7cCOhGGDUVuVALXCytwmgICs57L9rfen+1Ehh/TyTNasHwujjmeCrwf9m
4sp97WR6Y25gBkCvbvla9JdXhz/u3XbYGw0fqh+MD65e+PQsukV8FhKkXMhrV7A3JsbSX+fo9Tl9
L9bH3FkIj8zSO8X/xZPMY3eIa2+2N13oXLsmvD018PlCFE4/ed1JqIk3Z8BH71SYdfqELSXc9zZt
sNYAAo7LeR6CpWu/ta0qvgEVxyrb5A76/ud9YxvEioA9YfGIA/VaXQbr2EVP2yX+yQNOe1kaOh+K
UGY7UumaY17E9a4dzat3kWXWr1aFz4LgkgvUBkK1fPd/FqAXuwW+oJGHP3cm7WA0Om/vEkv2xUrn
+bFJiu43AbatdnTyOrnR50pLdzjGWbepPaoP4zRZ6jjUY3Ib1b7+CK4G6yArLffJb1PjmxNH0fc4
Y20Sl23on5aWWIF7iSvig0ygxjyOU4Z3laow5d5iYhJrX/x8Ioa6iJJcbSKmwRzYqsLyfoqm+Btm
Zv0d1oMVAXl6zYEOaWw4xbqlvlV5bPdcfthRAqmbk3tXpSoRW1SxItzbiaih1eXphwme+4c053Nj
IjdhkFZ5qMiDLvZT/dxU6Og3FUrThy6L2qdJCXLgXHzdgQHIwbAfUf3x94Y+xYHYawH3NulsI7WP
xzq5D7VQ/eqsWbpbt1XmNeftC3SEPQzvD/aAhcvD0bW6fUSt0RF3qvkng3V39MeEbBwDpmBET3QT
4T32oHwjvwNwM/Z96Gu7kCbOlc7QWxvpwvQAYoffS4212ocsI65DaAgLD9TtbgBz7N+mquInLSHD
DtO30Nt1msMtBYm+y2+rF+8fa+7IYndbd36orJpwYzcmdvzYOoWJNcMg8hewWyvaRFPvhoGuxYgo
/Em0h4FxNa4stTc2F0YQ1QlEHo7/dTtckwXTDkvn0+KWN21qRy6hiCnd6XMkaRFcedzlxo2EdkGS
aIyirlljWuS0F1ZhclVRkTlOm0QX0UuGUR2RWbUcyMgOJ1sPdJzcsci09Pj4/sby5uNRsMPa1VEA
rLFgr52qRmLvfDIRxwWGwbGXYKq5cd1B3+HalDzgj5HvEHHaV558uaVB82MvW2gyHhjM+nQfYyza
as8/tUY+Q9aMYnLm8I1qbocmdq19o5GLtpGRZTRXhvziuKI9i3s2expSeUh2q5pSzk6kTAcutuwa
5wC/QMGLHsb4Y9FgNnxKjEJeSzq4mFQLuQPyDFomHLMuUJ3FcA1HVy89+4UpHrvWHxcOFDa9dIuu
jOsKQBIcRuQcUTZzUsDEdpaf8s+mrRPzFI+2np3zsC6fuWGgtHHmHFTt/Znz1itxDaUJTCsPfsT6
+2nzXI3JRDu2RPZUZsq+n1G7HNhC7SuQ98VUWT4X1w/XWkSkFwSMaTS1Ip+AQmc27Z2Hlch5nuH5
Lm7XlFzcX6c40g/vv98bjn3cECnEPajeOmtr9YJF10GoLXzicqII9SLiRkttuhL4LbCqfvrU9Y34
kmSYsAWyG0oz0GJSCQOiCvHst+zotydn796pcekKGluvkqAxx+HXWFm+DGyXtlRQoiK5cbD+vY/Y
kYptpJn6Jy+pIQvbbTcvIT1xfy/ilBxNmGt9RXZh4oxBoizZLFqqDrC7S7ynsvGSO2CpMtv1HnSS
NpENf6TV2mdSkHp/F+tFSvZWKKM+yELOsYODm6dEUANza0fcgKQPm7o8OB2zst6HHbmFgICa/x2r
3fSBjpp6fH+AL5chpAXwIoDMxbV5LR6Pis6GvAWjJxlG/dx6xXwu+qwhskqKfa5JcWXCXlzq2Ghp
HiCrsRHGopB4vTDQpQ4QQdGD5DC+Ud868YG0PGPXjWSJ5y2l6kRK3Y3lYLYIBz7+/P7rXp7PPB9l
GleZhUcMevX6+cj4ofZWfnTWq7GuQGZHtwhQUxHf1Sf6/KQR12CS35ATJKt58J22Vc2yOsVzETr/
G/bOLQE2E97GJt04NsGLir0ly8npcG5QoxGO21GbdVywK/ybD42deh8sk1MQF/so+wobOS6u7MBv
7B3+oqlysM2FerQWV/Uk/6AULONz3Df9Gc0cbCp3JlC4SklYf3/c39gP2T1AXsAmF8x0tdurPB3D
SvAsmoTZA6rV8nsVDdGVwueNybx0F2mBg4QypVebBeF0vWYTqXQuOzvfseKIZOT0vAkJ+N00nnh+
/6Uujm3m0r+PW/78n02+i1xZERqQnFPLxvC+CosPHUEXG7d2mg1h7TF5OeDsaH+uUfje+nQLyoiE
iw35QsjUYUNPhnWRnOkfWSfZeKBQRDwdEt286rvx5qAyRxYKDuvWXN16DCaon5q8ZaYRF9hnbng/
6lO5VS02XW0PkFiz3m/x90l3nW9iq6Dq8pA1yRQA39K/9+SfdszJ4uhUT551emVHuZhaVDCgzyCK
HOtLQ/31V2AXJlZ2yKMziUzivqykbAIEwwSjvv+1LySa9qKIYPfglOWF6Py+flBFyI1vF6ggqxTL
RrYLI741axjCW/aaLglknU93HoJieSBHb/4cK2ndGpbMv+iqIOwXCHcY9tJs1TXDuvWmCtxApcyt
GAseOBlrWMhZjF7CRkRnWww7pwnPItH9Gz0t3ZtZ7avp5GEHspNG9T+zVnnwkvgCiIvIjcvx6yEJ
Gavezev47EXF8HX27CwQpY83rTmbVw6q9Wde3hHYFoouth5Y8y1//s9iK2d99pIcG4uGDOSG4HeX
sL9ujqdr2o83VOg8ie0YAsGi+FpXpprWmVUmpvhcEyN23yWueTRNkqH90rcAO838psNC8ktc++Eu
d+rkjDw33w9YYH1VQAc4spfZc6FMcoglBkRDRYNAS8Zun9IYxP9ioG1fGoK428LXd24a1/W+8/Lo
yoCt67VlwAQ+DHDgoVmBbb0esIQzbfYRWJ2zXPYon/UWj+umKVq8MHnFHwNe4WaAcPoqTrLeF/9+
KpAheBFoMS60zDkxyrjqZck57Ir0UGHXj+Igi/cYC6JVyVoTRn5uPbc55q/vr9H1vrg8GULLIgGh
uYD7xOt3jocIvkGJu+GkZdZ9pOjU1rbbPQwD8sD3H3WRD4WR6iJwAIWEsg3utxpfcngKYTUDXBM7
oQK2exU+u6Ho621Re1p6Z41NeytzEt/mXMu/i3Ri/L3BV79HLHBoCo/1TNQsuvI/c2GFn3BJo8de
ZFPzsfOy6VPaFTA43CjWmv0wV5SzfePQIn//NS4KouU16GQtnBLqa0w7Xg+ZoPmex34E45GrzE8I
ZuKL2YTWn0Jp7bnTkjzc6JEIqyNxIhqqQbo6ateQMvvz/R/y3/75L9DFL8EIc+m7Lz8JjdfrX9KH
htkNupacuQwY28Fso62Uo7nHQKTcFGHHkUOc7tYIcfiQGgntE+b2BOrG+kYnF/bWTcdvIaT3Q9WV
/R5ZaLzDUdvkMFi8UOqi3KCkKlkC/XCOcR++cR2Vwbwqlxzr3r1PUiM8wNv1gi70CWAHJd75icx+
I9fp0F/1UN3rKDwC7Axbs9a8bSzr8C7v/B6mXSS3cW00+17PksNEE/BBVgBYzmS25zoPY/6tjD+V
MEZu8nChrI9OEtjwA35b3UjoT5GEO123p31t2dlurJL8mIIvHWegCKgPeEYCju9oho6HOSSpN6li
7zEzkRlmnjXeV0UkaAz6zY1h1+O5IuPnBvFmKXezIKISPyTk67FEYe7733XCCR+wa7O2SejlN41m
p0HukggCb68OSOkaN1Xe4SYdLvAV+9PWaRYMKXb0PYZFVVBNptyoPGv3aT7p+wmf66fRJ/K1WJI7
J8dWN5bfdWRmG/apadX4idaevgdcGo5mjAxnrBxr307DDz0e1M6h0Maoo+cLYVvx0PlSVMQguVYa
uG5Xw4P1657Y7GJONqKJukDNQIi9TOq70dDLG2KHQ+KpCYYT3WjdA9I6d8j3Ezswx7j7OQ15fa8G
W217WO4BiES0UbQcqw2oMm7hZWeIjzW3EHK8aGQTjfpZG3lBJxmrD6XRkPY7tdPOccP62BHNeqwG
rJxrXTa3ZZMkAQ2BaB9mmfiQpYiq9d4JD6UanN08oCyQmXC5mUeKayPxnCUUm605+T1kZqcIqtT9
pMRAf5i24rHRqvao0eH56E5W/KcdlPuNswZiZFpa1pesM8yP/ZQ8DE2CHbVmpjeEOSf7pJpuRmfK
dnXS/vAaPzx3FGvIfknt7lPfOFSOx8x3DYewiZhs2Xoy9a2MTe7ESaOfpmiQpLATQ4oFaw2NmyK2
H7sST2y3ObptLW5QpKRAU1Np0z01EVZ0VrKLmsk6oMvh/o/V/E647niXcb3amZlO8jFHOZQUz9hx
Caq/Tkr5t6A8YRqgPfhuFBWJUUWqm59j6U6ndB5xXp2KFvfmNrrNQm5kjIbzLGoRkrxC1LaEUvPd
7zI7EKqajrPja7fJbLmb0aiae1+NkBCcThzKpBR3OpP6IW69+UOXi+KWOY4N2jS6j2E+1vdG1Nbb
MDHsT7HVosWP5/JUVXF901XGsLGVOe3wEcTAu2zFvm/Sr1lpIx3g+ribMRv6jSz8Q0kH615CNb5p
teFnl7nDebbqhmxX/qpnEVyhKU/uJpsUVncWDb6b/sSO75I6lRqDuJOjlnwplXDvyGOo9qK3jH3E
1vgYpX19n2mAB3PBLjhO8xfKSu27QHx8xFGRfSkuio8xuDnz2o03s2NVN+UQ2sfU1FSAksm7681u
+pB20nhxJ7N6oTlV3aSTbwa1IqLdjLWvsrJ/NWn7tVZEoWq53WxaRpIxLIy9NnkTlUxjbN3Ijm8b
PJZ2ni7Jbnp/27+sUmiocANGXkexaK3F7hxyjZLGCCbXTvJ2ghNKJlmZbyermW7rVhSHsR+yK1DW
RRDSctRwc+OSuFTzwEuvjxo499NAVHZ0blrH+vzX7Tpwdc66/UyoX3tHolyhnyDgynOeu1hzVmWi
HwX56XMQEdbNzp3r6S8rdrTnVDoUdEVPSvyVsbHct0YHQHjxsMOIGn7N699pmgM0qdbXTnbrs+2m
WdI9+5WpAk6eIdBLoR96r+ODO4W3SM9lewbMEj+rqiNYmyjcwguKKTG/ZDRuIZv0ZkV8vO8diC3+
SQbUbz1JISs0ptYEiUXud2hU36PSwPV6Io49lX4b+EnZkY6TisDP5fRMX0PeFYVmnxzyLQGr6yzF
Z6hsD1RKw81IbU36RKSBmYufhZLzTkjX3Y+wUPaq6LLtqIbmlAu/wwYI94CoKA188qc/XTQ5Z8vQ
MhHoWCZ2HI5T+1hK+1dp9tbtIEbCvcHq9m5IaLJhhXXAfSOBrUxwelAbLDVPhJQLFrJ+os/jES6J
7mFCC5xlWtgD0QjVN3MBaTDsSTCXsT6cmrhwIdjN+Ejglx70edre10bafGaU5cbSs5/StaDfdDk8
zy7mXKMq29a69kdoJJ+jqp4/uCLUHt3eNG6t1iWIR9FfCuJ+fvRTbQrkRKJyqcz4UM5usjONMtt2
Q1ZsiiKtb/IqIjgk18Jt4kEEqsij3taj+Qea47j3ZpeM+g49aSRd78mwqvyGGEUiScp43pB/jcFB
10V7QvwQnrp+m23nEhdHY/STx7DEZJsWXOYHOCLEW78Ys1szCms+l7NEk/dRezvGjtwtfMEt4JNz
K0WrbVXXG/tUdQTi8p8HpIVm59jXp51ddnlg5KG9Q3qUbtUsU8T4xBiZSi8OFBDDQZ+q8XkY2+TJ
JcjlzNBnT1NdJfe4NbaHfgpx3Mtz+1BrRfY5dPJuQ+A6xYyj+UEmafI5ST3t+izSg1Qn8L1OdG3f
uKW240JW4utViMCeI2+r4mnYhrgIHhAeaLcqmfUHrUX40BPrt+F8MB70LPK3ZSxsYqnadpOERfaU
I7DezXjN3/u5iQRcE16+LXQjq1GCNB6mjHnHJ9Tayj/NujluC6VyOur9eJvbHjdci6B1YrYfZsyW
+CyDl25HnFVeitqt9nIuBc2jKiLQxhtiIuONalsr2xabAtjqmPVm/UBzSb8dVKx911TNxyjQZyQs
6Jg0ojpczsxG16dzWrftcyHo4mO8RPa7ZsaBJdX41GuGcYiJIT/V8+TfF1ZrLSHX2m5uXZus8Sg5
mdLtt05GVZGYZb4R1jjdaNlM6YOBfxCzpjaTrkXHKOqNo1ZRsuGN2b1EkV+whkwF8F3n3+pMUQ2m
fvVlipAM5kmGc5dm4raqkpLUqVL1H/Cj4i8X0tlabZjvnUxP9pmahNhgUUPkn1tbWxIJJBlTC6La
RrhnHHQ1pwn2y3Yot/hRc34pmj1RgMTTPXGqio0mcAk3VDWf5KyDMnmJxceOwmdnhtaPuA++Nck5
+pcwUtXdhPsGYRy6/UlVY3S08LJ/Jubna6JDxA3mQaUvUOB6ii29y1/iRm+eOD6Lm6atKlrarfCD
Mp0I55DMH7bMYetH/nDbjIQ/YihJdOncsIicfP7udJn4Ttbl+CfVm2qTmflAOd6STFA0BoeATuSk
WQ23gO7mZyn8Zu+YxAk2rMrtCBF6O2j9p9p2tM1cGRm38sI0Nq4xxoFp2sN+yuryXBTmy2C03naW
vrFJa0OdSRPh65MjeQhTcnSRR/E/0BrNCURa6r+EW2g7wwzFqdB060uvxl+KLKjdVEjiTntf+zYA
ZR7MwqoPxF5nn6NSm0+umTkPjpd6Dw0dj+2Ylva+x6loE9lL1nlEl9iKR3YTf6x2g2aav9O6dyx4
g36195TeHa1q0k9Nqspbex7HwNUgIRoK4uu2JEZsN48tD02cbGuOSw6m7L5FtpqfY4IIz1YTfoPh
Ze0Hw5bIb3SCsSEW7e0ZqLBxYBuXHgGSk6XxalbUbkJMIw56rXsP0q76e60JxQ6sJjyqvJ0/aOWQ
P2CsEO4SOFla4OInEwfVnL9kcRbt3i9aLrhh1A/oH4Be0ZYuqOjqXAaNS6yib7VTU+jxJxlpFRZs
ev05r6fx52x4NXK6FIpeaDB5DC5RRFWMe2cQadD3+fT8/s95o0pYPGGwDKKLSzt19WtSsuTIf12A
SWGRvqlPY7Wl4BefxqY277vW6p7MeSEhvP/YS9QRoyeac4vmlX+8FeEonKgfFQL906xM8QfbOhdy
lgxh46XG1zHXrP3U2D+ytIOR5Ytm+/7TL6Ae2KCI6mB6L+nc6FFfl0YIwiC71VwvVdXRxGvCbtip
2XW/DINrPr3/rL9Y2StogofBV10KVXLc6NO/flg9+X4zdJFz0jStaW6ks8QvI42HmjCqXM27yghN
/XfRwCtDNZT+9EM5skclGJU/atzPjc/4ILnRkSIbWjjomHGNjvU35uriN3I7wHEMCj3ihde/sZU4
B6Lkpy6zU9HLgOC+ENCdSyYe0D7udZO2WKVbDlbE2zy2vHqL8nKqd6Um3V8VdlLNtsTp4MXQe9Kz
rCLx5TY3EzcNurZXzjY0zSzb0CuH5l1MQzRthlRQdqrYEBwCczcQiuvU3fjJturotu4sJ9pjTI7H
EzRKgpeb0MD9fhyqUB5E1tkKvSls110IqUgFYwgjNxianN4pRYeUzq9mSKwvAKS4o5QSP5WgKLFx
Pc2EThp7ToeKG32q+y9aMpefDFLA2zNMUtcJ9KzPrSuyuTcngYdYj1p8Qf3WAu8mlwYslJ6jRi7u
OuT3TtvcdvPdrNAYNJHqsJrxvIOdZu2tkH2LgFByoJYkMlZj+CPKPXVgc/SuAL0XcCuTcyHAA4tB
wr8giBkTO6Fb6eJUC+PG1CJj77uq2WdTR1HbTd3Wa1qOz6LZvL8qLtb/8lycQWDD4ymD0cvrCTcq
+iSGH0Li1mX5K0wsF8OUhNlisiz6ao5OdlHJU6+qHrKY8q9sAAu+up7vtE/Z7+BDc3lcd9981DgZ
vvOnuqjjMeihxX6dQDuu2kqvuYdoSQCyafnQaEOOsm4wFW5IXAz+BtBSreSYhwbE+jg3PtIXUQdU
fvEDeK22r9GCodOK7a0BKHHlxHljt2OgFzTdXL7wWrOJtQCO/so1T17rOcmm6od0OqR5ao3nXsL1
vPJp3xhbhhYyFHxzKLnrdm3ZRSPq8Ng4dX7besSUKu1uAo265pJ4iT7DOWBMSfg1gJ7hVb6eQ3qV
VTX4lnFqaqKP/DTWf5Bvnm/mkOudRsDhQ19kYofNwXbQ3XbbKnXNOPfi9OQnkJqwnOQ0UnGqeP0T
VKd7aR7nOOCzvcnA6sMUHMojwVbW5eOQNu2hhKt45UhZd1WZVDRH4IgiMmPDXqvCzVGzQZSpwvRm
7M5dDo6L2YC7zxuRbAAfrykI3hxp9L4YGdLGJIzWfP2aoY4ZU6p1BteaCFQylbU65TolHzveUuVD
qAE3DTek1CGcsTH7Gds4vkIDuHxropWJgeKQWnD+dRRA2Zp2rJWaOo2NyPawF61dJIA8VWgVG8Iu
/9cYaUwN0N7TxlvMR2HML9/+n6ahGExpiHJuT0Uh1IssjZa8gdpe5DSJtbFk0l3Ziy/X6aJWQBqE
bSNs3XUDauxnFFilUKeKixc2tW5qy6CZ8YLKFebTV5bp5dP4lhDmyZ+ElMX+//r1LBEpKE1Oeyql
P34ilb58HloHtCh1pisb0OWXQzGzQHRLZbFQJV8/Sh9MSgC8b05wf7/iFkt2WDk428yo7Cc4H/MV
49+3H7cYcRAzR9N3efN/PlxbhFi1yrA5uXYd9QvWD54Ddm351UHrnXY8504jqtP7J9pqPBfLMqIR
F9N6ZOoGiSqvn0ooVafogPhHEnL76iYJs8kmIVGvxa5v5nDY/z8eR4OZhj28fdNcjWnZuyNx1b1/
LO1ZBKJz8hNnTXnS49q58vnW5IX/Xg1WIvKhhYC1tjO2Oi/Vs5nbUjJ5JHKVVpPNm0F04YdIyEhs
Js8cvwC+WPUuItT7k143frRtS9vqQcuMSN8ZlSxAN5w6cq6Mw3pv+u/HLaFBOOKBx6417b4ShWLL
8Y8LcbNip6/6aOv5+fA5R37iBhMpri/oXKYnLDBZvbAQ5xnDPFEYV8ZpNe+WX0JBYSxiRriOhCi8
ngFtaoPEu5E4Wl1JTmWdDxu/T7uzaAU52SBCV179jRnHGYuogMLNoE2/KtozSgjLylJxxCQE46xK
Tgc0FcUurMbhyqu9+ah/Xm159X+WlJ0WXo2rpHvsUvsHKRTD7UwzcR9igH1lE3xrEOkTk0a0sMuo
nF4/SRSwyjFhd49kHntnf2650A+p/UVvtenY02W58mZvTW7O7sVZko+21EivH6iAT3Htidxja7Qk
a/FXabTBGErTfR8ZltqSWx8MkS4eWhmZ/Y0x+aGz9bC/EXQILQwEINNrP6bQST+/v8SX+fJPkfp3
PnHlQAuAdorN7KJINcJBOJi0Wu0on0cwLBX0Xj3fyarw7+AOO3ulqvqapehbX4DcZULoEFJx3q7K
KjVHWi3Mzj0WqePcz/gIBmYCXJeEeEQMzuBeqcXfmFuceCamiwsTWaxTkHS6oGLIlXdMqeU+5I7j
Enkip0chdXHlZFjdOpYRxSbPQJfH5QMW6epbR0k0g5R5rNCZHlYgpY25hAoz9ckpswa4RZfOH1mS
7hu4XkjmeRZHY3J4/7O+9b4Y3nh/mUjLaf96wpn1aEROlHpHPYmcOKhFpP2h6U3mkt333rVQuVU1
/veVlwhdVDNUqJSLr5+Wp3BHOkvzjpGfq2cEu/TjuE9fa4qt7jn/PYbFs9j5kCW1ZpHRAPR6Lzc8
PHqK9MdkDjxGjVhflS7X/t7HHRCtDYSaxjvGvmh3EL+yKxXN+pL934/wsW8hUYXsnHVuMDxRb5gc
ZhIWi408wRjIfquFjhvElIsR6T1TH++GsCiSh4ZfYh/caYBvwXTbdwi0yFkeij80h+wX1ZqpvDLR
V3ft5edRkEBcNjmo3It2JZabpW+SIkTzecp+O+OkHuesopFgFngYbYVmNi8DQU4VHf+muuZG8sa0
A+SjMmEyLHDUau77s6pNV43i6Jp1+VA2lA7EHfVnG0OfK8vsrTMZYHOZDkyFhUb6etK5U2rHmWZ7
R7P0/CeFfojbrXA1czN6Qn0LTcd/1DPEZ2mu0kew7QfZYEj8/jpbDTfQImoawCwXtjhb+/oeSi5L
VxihhjNyH2V76iIglsqSD2oYzd2EoBLGaTFuzEH7n7V+y5N5d6iGNuYka6ewXGsbV7oz0TezlcP1
yEVQFFG8K9Oh2aAzG0iyV+6V+nO10P++LqxD5hhc6UU28nrMHXfyVTSo6BznNgNNqkfhYc9ozv+r
6dx/ty90I8hh+FBrJXyjcx3s8d89s61kWzgoH0ORD99deNJUOTSJ88Q4jm5pX9PHrc7Dv2+IFTCX
CAh6pMWu6p0w1YhWHr3oHHktLWL817fYlGgHFlG9h7EQH6XXWVeGdbVs/nvoYlAGbxet03oWQT6J
GkTVuJZyMUJBOZUzLWo3bA6i1IprTtfUb3ymfw79v89DabTwGkDlL8yJ+in1fGzmwxME0iTcO7Kz
IdA4eAI/1J5uf66M2Si2ZPLR/nQrcso2Zt528mBEBc4RbkdEXJD3UYi8laJRgkbge44dnjF8nhxf
/epNRUkFL3X+RK5vjUSAneCPDqfqZAEAx4FvRYQiikr3zsZEnoaNqyD0tD4ZUvTy2qAHAyhutNHs
HFYAypdi2M72HN7Bn++bLb2N+Tcpngb+8hVe5HU/i2Frz0nWbn1DCTtwe/T4N0ZjpnegyeN3OArI
zyeDQMhdV1b4lhmutJOg+z/KzqM5biTdor8IEUh4bAGUJ1m0ksgNQqIkuIRNJNyvf6dm13odo5hd
d/SMyCoBmZ+599wyD/IoUGJAirU23uOoPXHtmWVF0u0YUndGA2k2HKaCfXy7bgj9QAG832w3PYJl
BCdxn5c0gH0glneOiD494RL3njeTtWuyzb148RBt3QyJlcepy469/pFlGhwzdjfrlXcKzaDE/3BV
7by1bJW2RRzX1dTvRdYt/FiXBdahpFMvT4Zduwqcsu7auE0LFoMqX30jzuogvaKwd75Vspy/pIUx
BndpMTr1HmFFa9KfNg3Nyhw4SF0zpEu2mQbfQ5kZT0G5oKIQoLeLpJnE+iT50CZ0Xdz7u0IoUR1r
NGZs1i14JSgQJqd6K+BOudFQEe25N1lGv3u5+z+bJVBtsz6hTuSo+39j424tgfgOjXHa6sY65OHs
v7J/bYnpU+NuGlT+7b+f5f/RTf/xWuBFRZzLqYqP+c+R18BEPK+kk5+t1fAe7KUoTvM8vJrhOl7S
uv2tx0qcrLBGuxn6qPkRS3Oj/G1P8i9XCr4bakiE3XSTf3ZchYEobtJTccZSmQ6HbEU0c8ktyNmh
yreM/UjTfldQyX9a2+r/bZj8R2F+Oxo4hW5qW564G6P+nyc8YwUAHsGanVkL/4bRIuIidNo72QOq
qbZpOv737/zffhyB4zdF7Y1n+ic3hABcTc1GBiVMm/LLZuf5N7khiYhBixUjjmhV/AWB8Gfd8J9P
eMuiRb8LFOn/DTbTYWjtjD3JuZO9hwjBU3HgEt5ko/FI/MnpdrZ92LARep2vyKMh9PJ//8zQTm4G
fRZ2dHn//IoVNLcN9xRBaJ0wEhO0ajRaS9rHDLy9a2mn7d9KpZta7I8H2yUE2ETqB5waQ9c/fyLf
p+mPpX+LyWtorezBvGlYZGB8DK1l3dF1G/UBdkeHDrRhSEckbd0YO6fflgchBkRB//0b+JcyArUY
5jr7BogHa/nP30eilrW0pbOzp7pxi0JTj0ZEW1X8dar0R8vwn7/s20DQo8nEbvWnm85nL8/1hz5t
xWqX7wYZpO+9WS3kIEKwPuXjGG57jOXl7ymFcx1ntsxRDy9m2fylcfi3J51Xi5aQRw4f8x8vVi2q
zkQwwmcewnQPMGc+pqv9LkpiTsVCGslfnrJ/OUYYuiLJI1SVyd2fo9chc7j4yFE4m0uaIRhxDVNG
HfanIYa0ZF5nDgGiN7LsrST692+znH/5tLxbPnak2+QQz/g//4YHWv4ZdzqF4s1cNbqgUucR2blq
0NzYafqXY+Tfjm4PPwwO0dDh0PqzNRSGWaPH5dgKG0tfKw86RGQ09vrAqpTdbD1ZMSx4LLiL5p+s
hesNQU1cz6r+26/yL48c3hwGSxwwPFp/sojqyQWTtbjZeW6HlXU25tz3RtXtK8Rv+xspj+JpatTy
NLXL1pC0ajmobFwXKMZ/f8n+7aDjIsPgzXNgwnz4oxkLRgunVUCImg9OP8mUrPcLdfUjQqfioA3d
no2wHGOpqxJhAoJxKQYQNf/9t/iXUpOlL2T1m50dA8cfg56xbEd3XcbsbC2O2ofkQHzx66mO+ezZ
X/Ld/+2JZ1JpssCBAckk4p/PXJ8WNbI4NPbItUskBeRIGp3nRFXnT/tKevtBof+0Cr97/N8/I5BK
KLm4LVk1/3G8lituR2sR4WnKaxPtJqJw58ylhzrIpj+s/tLiW5RBt8/yx4kOD5OFCs0faOA/iwRZ
ijoXHqQXa/RmnfTCl4elsNGohVW5nkWuMTeYY7ocmroyE22s5rfFZlYSlA6D6ZQweKNA/9ZPfhO1
sxBHpU0Eu0Els0g6xVtbBlgZEFozvsiyh4yr7G4qguFl3PruNjLtnxTeoSzabnzXNGXUEeWG1f5W
smIzijuj/SnSrqKABrijMvQTGemU5JPg19kqq9u73lC+T7wo11zTM8cUpZ1O8tpBB2CnBXOToJw+
HDmkJACwalmStSvml2YW6UMHiJu01LFKv09hWT2oPueF1+WMp3NKO/YHyD5DrCqtyi9r5+T3Rb9N
yTCl4z2hZeKotyI7s6p2+khlqn3qCo/idx2Mg7CKbWcoHR4WXHOvm3J+lXlasWuBu2FaMKAiw0Ku
6Ih8e/Fvudhu0RJzOdZFzJi3u/1rs/dnsjiK3sz3IVSch9LTzY412YuBNeaooT0DXSn8XyiBzdNQ
beNnFYJfabZqSEJnSWHTulPUICzfGf0S/Ly1hV/WxnefKBfs7305YeTcKu9J+W63k4Y5H8oil6Bs
VPuT6TL56SUzk6O0jOlFp0Z5gTi0fCrTn9CKFqyoYUi3v4m+Nq6m1YpXmFBrNIx1cJd3/fhyS56O
Hbz3ER1/FnV6kSedBWj6pmmiufLCQ9qqNm56A03ubLkXh5nTHeptWH9LPdRJiatuB6uZmZw/V3t6
C30Ma4hsEzw09IokAhTFKJOp0csLvIHuKo3afnDs0viaO+kWg05bIgnOrjlg8tnOChDA62QK/dVA
knlpu6p/3KTM98Ni60ghXI0Xo67PTahfyWhF2+HPwxqRXNknTY2dbajmG8OnLp8IUXETvVRTsixb
kICS5akh9+Fhssxlbzdp+QhSWRgv1c1xEQ+L11+rdRC7Fq3truLPSfy0VNEa9kARitB7zuk6yUav
arjggyNP5D0zDwTesCMqrnwTZmc/roojyKcEiPJ6ylWUibZ9XMFgX1xR3AJi6+ane4vc9hY1IAsu
vUNNTm1cFgRodau7JNU4uDj0ROYf8tTt35p2s98yvxwil0Cph4yv99FdfPE+Tcz3amsAtW4uN1lp
2LBLIxktClOnjAfCCRMrLYeknKswbrS/fVfIQ8napucWM86CrcGQXtahEdW+Cs3YZ2rZ3vdOgQyq
dL86m8LTNgdx5xsoi1T9yDBREcJmCLybVnBMg9k/8g7gCwpVd0Q6xQrfKuAgSZUlZeu+pCr/qEwh
UYkH+aGst2DvIoEH8PfSWXUT9X3nRDUAgN1UG9PdxmbieOOxJNtqoW3amuDMdJZvXRJIs+PoCz/o
8Z2Hwi5HQrOmUT8jcXbep7TPbRbOKnhe/cZ4KyjzP8lJXYpdoxv71VwFsFjIK+IBQRn997ISTYqm
dAqQp/ruSS+oFmKUt22PDSDLkX2oQsuYOMGyTjANjcQABikps1jPM3C0ptdbcWsUP+emU/els36v
V0OfTEiS+63kS0O5OuxqHXb3aPtzJ2r5bVCDl2v/EoRk292jJXOyu4UdlflzW/qwOaJqnu370m5B
C5CjtphWyQtJY4oUJXM7bzdLP7sSFWxeXTNPaxQx+frd6XzcviSpxhx07EnHW1BFkjkWY2rVe1GF
Y3LXjMw2InvMzXsEYG64a2YWMDs4XPpQLsMa+1bmf4Z5p18xFi6UVVq+zk7n/hqHST21qHIjMCAt
v6/0yjgY5LbfVmFHAxfjYz5I97VF/rWXfrq8FJbo92PY6Z3Mg/Y8hesUIWTtvw9ihS1SIP9OWkeU
n3KeZKxHXmhkPUQNDf7NwO5NKTlkKJBQ2hkktKkmLfC+SfYsnldKbsN1Kth2zEWy1dK8C7K8hlWC
OO3qGSkr2drR7TvyN+80G406Twjjzu7GL2u0U3UMyl7dHA7ja945FCml6OTeQQrzOYumP69FVn9L
y86/yVEWIChWS0p9Za3qLdXGQ6AtDszBE5nNS4rsGR7TTXw6yvCHMRtIE4mutNGvWN4BpLN/das6
/CBKzT4zYyITvOLtK3EWjAlElu7szNktd6Lvn2UVyvtgbKp7N0ytI1JI+2tpFPMXsSCN4tzTKRgX
8mS6G26zPenO2b6UpbWdiKPUO08JlaSZ1TyyHx5fBzbtp6UsjMvQ+v45X4LlLXOM9LisfvCmtHsb
MkxLdSwrYwn27abpH1zFzi6SixHcTWFeMDTSxsEdJBtvQzgRv4E+LY3Ij2XZlFwJWfuK/9NNFCqM
vesOFKCyKb/i/zR2DDBw85Lqd27JvH9aB9xkCe7d/GAR6NjjKQMKYFVqLUAyCIyUmS6DfRdWYTKo
sbjaYjWecuXMuBLccf0Ob743SeX0BkT72Oa/5X7pnCp3bpD1N5l6y9K0Pvj5YkXhRkTKPuWtvdsY
KsZM0uoj+Nt010zmvZiz7M6QjXUdbqHNMB3RFqw9kzrItTwNs3eS9eLGfBlFgsvnFd6NAQjO8t6K
erWPU9mbX+EmD/uB4Jn7Qsr2WY3WfAy6tn0eAa187RwDTlhTp/fTxGvaaQdOkElTJuqxvCML1N0j
F5qft2zJnjMpP7O52q43FdFzkHJmqXV29jOGyxe364Zv6ybW+2WxEa9XvftSWu12APBocX1W5o/W
A3tf2AWWOaHHoylWm3SqkZDQtPKb4Gj3drFf18bahxlDRK1CL4Yl0+JLKoN7V6dBZJAZxLs0hxdN
UmuU9zKI2dkW951sm9dKy99hE5YxLtnwqGoj3zlZ1SQbWP5XGk83XiV7OHRrcMC7HG3TnBmHPvDr
xxonzo3gnu8YEA+PWBvquDJnFVWYq36Flmx3S627E0nyzn60R/dgdaP8nlLbRKIGNqb5vSOrAbSo
Nrf9umqvIrW5d2o0vsNyDtScHZjpUOFhRl2u+bKsh97iwukp7nagV7yL3Vq/cMXOR6bN4AkB2xwc
UnMvyNXFB/wom+rN1DFIVZ9krqof5xNirn4vICufW9YksHgH49ox2k+ziKRzzzu0LaxCbMuL9+GP
r4b9K3DmqJuks2t71SdkvJcHTxGsETXSVgzVuPWmWI4SM4xVydvcvGcOM9ut8Tx5In+ssjrcu8zi
o9nItt3Y1aRxOL17lwaTHzva9z+n0pf3JAKOMVSH7DGbCJavWFLqyF0a84T5vE/gl1V3s+H58UaB
89ASH7lfPOVfpma022h1/OGXw91IMbE2zaMlpu0T6+r2ygPsvQWLbC+uwaBuAyf1UEmSlHHl9cW7
8OfyTlqd+q5tsrqJr+9/VC4nI94jQqWSsbHYN/dE0bqRk4viS9iamGvWAbdyUlWpsx4t7sg72gEu
WCdFKhfBdgYm0NeWx3G6ZPfKm9CqVyIodl5l0UvCenwvA7l9syzp3gbk5hcjq6eEm9H+7L2FnwWr
1dmbZjGV0byW7jFsjeC6GqTRR5M11vduOvo7/gs3mNNkH1mNfjbUaXaSkCF2oBebO+GX1tVfDXKr
mtA5ro3rvBvFyC+VVR52YSI792PRF4/Mb+SLl6b6Ggwbyb6GZZP4Ngz3vZrFuddivATGwnGmGTy/
VbgxHspt2H7YusdjPyhwNL00/EOW40yLEKirT/S001OjuwIT8MJnMIcFJXsT+l0WjbMaHje7bS4l
neE92H/LjPUq5g/Srkig6YCevEJz73dU9WZcTJ35iIoxpzUxcAQCoImF0TWP3ajaV/A0xiFdK+td
EgYST2ok/ief03VXhZZ3r1PfuiOSCIdwbznf82xQn549jV9l39L4sQbEouh3aieXaviwwwKkQON2
Fi5ezQFvGB3Jlu26Mlsz50EnpGL0u3Ie5oeFh/hYd/1GLGXW3G0zqc3SlPOzO87hs5f7837wZfG1
ntqJVYlHTDQekcmOyrLX+2Gq3XvR+vOTSPtxiVMr5IxxV1d8GctF7GyGjK+34TIHj4fzGhdbzUCg
dgYYaVCPvjdVDp4lr4pEuaW6eO1WPhk4KO6ywGqeTEcXx9WYph+5Rpazs3yCWYWT8ppnIVBMvZry
VFEpkL7JxfLFshDlNYPPA2Go5uBoGDc9qQrXPEibE7eMlkmPzoOcaFHWH4WwJAnJ69TfAKWN60e5
mbk7MYDlOc7s7AiS7PELjXosccTPAjdmHm7c8lJa5W84NuRnG/W6ffq3pM0biJncr1UqulM58uCL
Pg/Ogbtkp9z33CRbZ9+Pem8q7vIWv2Xjp9O1tfPuNGJr/pqZWfXV8PoZb46XU5FZXXpYtzXbZYwx
7sZarZwftbXrg0YmrV68qyPrPhYZKTlVjgvRW6zhc2ja+kKYaviaF4qG0cvHxMq3cT92kvvDhbUi
WQZcmcTlu9pef7LFWlxslQM+0NozfwhrXR4zFYo9RqF5x+g4PQo5b3W0jTX41HXJhpi/8/CzKwoP
X0Yv29hyAsqrbdgJuTb7gRyIyJTOQ6cCHXWWX6F8WD61WWPQ6hubA9e0+l/F3GQXVzVQI5VRm9/s
1G4OHLLOhc+AL972jeO2qWGX5u36Y5vs5n5gzkxag67PJFHyDBuug51g+BGm4xylOP8/GYcMhx6z
FR4zbJdCr17iW22ZpLfJhsrmOUZp+7TQmR/mLWguLVDyfRs29puYjB+C3fqTVcENb2qz+mIMVvA6
yU3g12JSU020SRkfNhZOrnElF/nXMsv9X3ST5kGMgDUyT/F8uuaKpZmmNhEkxxaxnuuCl773I3di
MzoHfFyJSuBUjn75oWb7xsyasi8C8suHr3z9nBled99Lr+bwdhWAiFaOb47hgzBfNlH9CmzDvDMm
w33C/Op8tJq9JskZflKubNWozB1975Ba2Ua1u2A6RHl1BZcnSaimIhAzb4GcK31bpcoStkboE7yx
dYfctedPjt91X469ddmszXltHJwLhm0Q0LuQkPwE2Zv/Ifvih5a9ZmLTqiQK9uBOe+t61y72nB9n
3Q8c3lbxzcx9m2CDLL2rU/r+tBZfyqCuotYynIO9MNoYpukblttgN3gMHZa8fYce/wIhg9x3pe4c
KlkyQ+av5GTclJaOxfq7EmQ0G16yEGW9HzTz27UsH2nvuFoq8SEtbUYk0nPfaROHcfugtuYpk9ln
rV3mNN3JXwc4eoN4toL5Opv2FlPadPHWLzpasirl/2i5SR5UfeL7+bwjUXRfp12AZ1sdhENJYs2r
Dd9E3tsrmEg9T81u9tyNZg9D38DCOOoRKkW1bQBH1du1cDcdhWXwEVDuHbtwCPcLm7BDuMm92Wwv
sq3LxPJzTJyjz5m0DRfERS+26N8Iq/hSZhOkjLRI42nh75kD85iWwbtuht95l/pxdcPsVyH5t9wu
r1nIdz03vxwztRPP0JduyI7dsnx0Hua7ytmAcEG/3PmZ+zYODkZ6qceoMBtGKFuOIzXwPtlt24wS
ps9uqB5IOEJhPRIqn0rrUJfCjHg5rWieq2+hl03x0jVyRxQh5A4OokOvcw2goXsnSuaNQjcJ254/
ALZRjDTwtKwuuOP0rgjM36TYENdTF7dzuPoytCthJE22HrQwqBRJUjrMefmzKsjOGeaNq790RtZ1
8joaENMWaXpJpV0/zizGVZUGYu53axC7ssH2YzqJsUw/JpXd916ex3qogmOhOKv8qa+i3LH9SBSq
vQuX8JsfGCPTPtM7DW3JsYXcevjRzNV61Di0vrGd6n5NadD8COtOHwuP1xxD8OhgE7C86a31nZYp
pFHtvZ4wvKilK3kqIIhc86ppd+ks0RC0HdFt1rycbEuieAi1Z182zEDXAXYomAUZ4IEnj/cc6MBM
yiBPfy2inuIp3cw7Ny/pb7vGl4+sN0XC2gcKklf2PzvLpDJr3eVruPbzpdnCrYlCr1CvGLPHY0dj
dpfrsd25k9Qvk1FUU7wtcrxamvgvmyW7FzHsxQtthAjFNpaDH560p8uyGs43HnzUKIbv6ViIUpxm
Dy6mY/bGsVm3/DB345CIkL8uMxyB6Pe99zrpZX0o6ilkwB2sD3ri4iO9uEpGxrQ77c7Lk84KxFK9
HT77wQrHe2bBbdY5pa7uzHd3zLlgp0l8QVix4eVOLednVsJ4UYYBT2/V+SkgoR7ve3BmqzInRlMZ
FFjiiULoRzFW91XQHkkvrk6OULQV6cVuUHRohd1iMhp0ofZ7n9fkdtehF42BeIbNwLAld8EfzA70
huDX5JTeneMycsJpquNx1e/IQNJIBt63wp0ZQzRspxHB6bhu54O9ChEhFka1MjpvfP8es5Xq67pI
ArK8AExAWr0v07rsQRCI+60Wa2T5M5MatxM0A9ndqg3GzsF2Np0+P/jBZMR27WVR3dRXQEy0G2P3
jtT8Zx7AbOpm583s86ehphw1cgb2hULFnB4nfzuWyj25Y88CsDxavuADV/NzIHhLatJKDWGDNSqb
F2wL774YXwiLuZojvPbBKO5HJ7yfp+xp8UaYNK33WHPoxTMe/CTsZ2VyIod53GcF17DZ5nviqn5W
sv8mYK8fGDUC3GmHV3jZ7yPNSqDyfL8GpUpCBBVJXoEaNCQ1YtCy4zDGftjrUFvPmyUFRVr/q1/n
NO5t9zYeMJ+3zs4Pjtt+sQaqWtAj+9yX1j7nXW4jiIVUJ2Zlpvf0n/4D3iHnLqC1eLdkkz5quMrJ
NmAbRbbvPGW693Yh5HNGNoEXd+n46tT5sG/svr6HplMwO2+eMeoC42onzhkz3HPbfIxj+rWVtG69
39XR1GZXKuhH0t2BV27LQfoMH6uUbrAob9wMlyGfGnTAV6HoJzactz8Lf3DugWQEb7RuQbxuhXli
+eLusIour623tpex1cZFhqP7wthK3MubgzbKR0TnTLb97oU6imlhWqZ7JljZXjkC72jYK7I7V0Yk
S4HGyVWfcxr+yjyA68g6hhhXqDhs1nrGsEX8mC2BQN9KIjQJ61cip8JTvSD0sFpPJbUPGRMBZxOb
4Luo2Lds70zwrwQNYeRP9cPsTnmieuPiFnA2crXtK9u7lx5/oNE2VeKSAXAAKtOd3d76pkajO66m
rfdtTt/gVtRzfsHEfwQltRfezIJoDu43Vyka1DYkq8hgV1XW9Qn404vatl/N2H5IdzmMhp8+W0rX
O6B33YUMoCypHGJ+7cDI91OqTYZK8moxWmOJNj+TXzTGbGWzS+8Vl0mMeYxdqOKRy74zQcwgbjfN
vgmUIjNpYU205Ax2Wddvx8xo3pt5sC/48Je49eQvDObZgdgq4zivmUgaOd8mGdMau3qUl4E8nSjz
Bg0rHJqM68wvVeYHiZqh9a2dqcn88ee3nsXO2+rn4941uuwwjlPNjDdnLYfAKJZMxHbr6E9QcfLy
iTGUHxPzw4Sm7Y/4dz/6Lssuxey9ruOQJVte1LQTAPpTCr3nabX0Xdgq+11OlsswPf+eWnif1epi
vl0UCJIWapVAL5qICQMPYpU4CGR/IajmPhyzkO3f/Cpcg9Xf1FxzyUeC7m9xmYpfQSv7Q2etwSHg
U2Pml9mO4SDn4ej9nJTl3fmzWUdVoODgI4Z9Ja2CLWx+y7Xzl/B1y/zfgAZ+WYrpLklgM0K2RV1Z
n35Ubm3sR0usZxLP3AMagos3T+mztwhwxx5aGepvBeij1Hs1L/2O9n+LwxkCM9cdIQUWfPEihec9
eq0XScWu1SPx4tTp25FY6MhXrYVi1XUpi+vwEdGcexCtFEzMEOtKxzmEVc/DCGAL1z3bn6YJvjWZ
fK/9tY2Xukfbp3MGdhl/jhy4Criy9I4Gq0hGj8VVMLTuboQLsPOr7YNlKZ2bHpYDH93ma7LKQ+/7
6lCtY7q321zvptG78PyvsUgb8bYpd94vnQ4jWjjzMgYVFJtJtXKHmN3ku3NZCy0yvGNno46qbNuf
RjvQnhf1vTRykdRG0B/ZkGDW7CrvsDL42tV5LY/TEAZRpnIj9ubijn1rfSyC9meo/ZlxF5A1z7tV
tACdI8i8E8jGqmP3RSQeTJbl6NpUpM6gLj3W16Phj/oenfe3cPHMeJiLKcmCVUW+2apDYXTPRsnJ
FLFZGBArljJu/JZ9EYiN41iMAy69G54mVx6pNpJRI+e4hxwom9dH34OH2NlWzk/ymrha6YoRG756
PPoH0ul+LcRdw8ZvwVPVGdSXtO52ZVWXv0O3bs5oUfNjN3ZlQlCJgE9tcUIJ+vrR5aLCl04gBOi7
h3ly3rWFnym7Pe56RjCbb5WQtI42NcK0evu6L8djmQbFnVAWwzqzzQ5TRd+hw6A6F864Pc1roC+b
kta9WQvzDUITC1bZNfuCXJkYW1OzXwL8OpE28nIvtBpOxdrcyEj2+NjYkhrc9IZkTF2AIH0WXEDS
f4p+yyDstG3/xiCxK3iiuyx2hw1Zq8XmOgJsaycgcfJk6lzNFIvRKrgDsEiEcewc45bn1pvFYxME
BgIEirJOzGpP2KD+zRks39elAmwl5HAN4MGckIoszOa68VDTx57orJsTCcb2WwGL7h38EmPozEsP
ncmmKAoW2PlwLRxegolXvxm4PnzL23m9QeJLNlR7P1i6CPAzgMEazU2qnfkoiQS7hrXkeeqm9DTx
0oPQsklNxjyKypaHBFH/coI5z5Zybcq4tFFYRmPdciPrMmUeMMO1x0exd/O2PqVi9aOmBB4j4XSC
UarQ7c5MxgJWVE8EyGwJxIHpQNB8F5eNR1JblTkofKZHBntDVE6L2hVGMBxXSoWDA6fqzDxwAOGU
UQGaAsSTxyYky8yHaRgY+AJImHdWt06MyAS1LMX2mY62fdqaKcWO7TF5GEQWRjaRfpzFLAigIPUF
pgsefF3yggg3SxNlr8MxnyjNM1HkHK9edj8Y5Nb0wVJdchw9yayH4SFDkkRep83IW5TmD8YrkPtI
quN8ceoEkthKhJvaDuG01s8bm91kBva480dLn8dqXc4a18mlABh8nPOhv0NuWF7WlPM4yiTIJdFx
y3DTLnEGD5s9eCCiiVDwndJ6PTma3t3cMsmWp3Lw0q5DyDE+0OBjNoyWvuwf+xI2oSzkxFyjr+tH
F93Gy+B1QKSdMryUtqZEnEdzZFWF5pqBPJIYW+n8bs5rl3+a1ZHJaFkm7ja8cW10X9K5bE5u7+q7
hZimx1W6w9chz/u9xfn40GwTDanu+8+l0s5hQR/5DbA54mpbNBc8ctMZKGz5bAEb/TS9J2P0aM/N
sOkfgVW5FAhrve4knOPL2K3eV9dNs6d0ISeBC8tClYDe5MOHJHSpqpW1hJ5u/Tz2wHhe5uFqbZ75
NRBwnnxrq65W6fknZvjiiS7lhrUL+uIHYKEGi8QIW3EcyvshGN195S7TY79W+oGu2r/QQ5R5sjg9
YxQvM1C4MzT6KGtLnbvGoZULtJd0uWfv6rRdwWo2Tv21MsiX5YVkYSWDyrpzyahgl4r7Q6p+uw6O
q37buek910ZJHVEtBSmzhpV+cbEl00xqH+fZHLq03jpI2zsmL9N3k1TkiWJNdO9jofozDk/7Q3po
VwqH4fvUmttjYwj56unNTHpV5MfeWcBwjf10Nbt2ReaP0isiEYe8Ab7G+jRMhvHMVK/5XsuJb3yF
aXMcu6E7zmhKH+RYTw9Et8/XcCiz99lU5RdX1+15IQ7zblJF9Ut5Rsk0k+1fHYUUZQLErIF2YU0D
627ojfFqMo88jakwrgEcNNLsGu9HPdZbudugk/EzkX2sp14jPNktfjmTutsZckpGrpwgwbSerq+s
6d2NdevM3HyyNhQR7Zzpo5JwZQ4qRbz02pLnqA+Bu/qCqF5CdO9WYkXaZCmEr373doPJN83tyn8U
Ug7vuuPR3zlQbrKzoQvs7o69OMZ5afl1UFwOYoqLxjdEPHALNMlqjZKhRbD61p7sTJiKiou1jWZJ
Esi5nIWjEqcPN7XrQwJqk0YjX9uZWI3Wk8ewsUoaa/am8/R/HJ3HcuPGFoafCFXIYYvIrERKGm1Q
isg5NICn90ev7q2yPSORQPc5f8w19bUwVsnyDERhiq8nzKQ+HmIgdgZ2vQ7Bp9Abcn06jj8yHWBd
SMhPhFmQde5GMehVoHVTwtmiNaUVGJvezSdHq6QnpSh0x7VnmgV8Oenr8kifV2GcHDIXGwotJ0lE
bZrTqrhSDfysSVvyPmerwI5gFzYxDfOkUnsiy/C9GAY13d0mTR3IPVtr3B9tqt26YstJRFySufPs
aqx5TWMnSQ9sbiuMaKHqXSTTZQguTUb56go54XddlalZIlLhcKantSwK7rpWz16gGaQ3pSbAzKxq
Vu1Zsl83XelyT4qJkoPxL2QpmssGPK/ohaWFCnyBSnZrmeUnRcfIAo+nD4L3sBOTW7E7574tlLw7
6IlUMI/MNdF22oAfB9wYgbiTFobzCq2ozjpB/+lgR4Mm7OSxzWdDDddc2tbXJVOF45awWNZR5g5I
TurQGH+dgR7UlWOJX7IQc/HnlJwOBys3bI4edoDxInUZidKD3vLTWKD/hS+rU3nTUbZysqZOApPe
9I5BFHFbqoGSozCPhnFCXMS+mM6H0bSIpWuLsqq9al5S5Txocq75HI/JSgAfBpj9MLSE8ahFTv8F
nEfMTyeUH0u07eiaQh1GV75rJbyhKuPJJwWlzo5qUjvDQcnGdTmK1qj1r1hdVyQCeqGnULQmoQsh
hcd1+rit2nIf5NM6sFJm4+faIXsogLNBs4f6rd9CehLWKw/0ovslKhK2+3YkJMjeYD0CfcUW4NW8
RSUB6Zs9+ZnODY4+zOqSPXG/MDN1bo0jREFXmGDdTGlu0wNG7PImkbSbbozVlz5QyRMlhjNr59Xq
rClUeFk0X+VjFScb6ULGWJLE12Ulk283qkOPJXjLMJ5Rv9ssgN/jmpxhoSDAAK7QTjMV9HUww4mz
25H+0x/zzto+xNTGw0lwOrR3ihA+OZ2EEKembeV4l6xSuwTguNzzFjUYo5tsTfXYKuaSsvkx1kRM
Pni1SOWnt5BBH8UARACJXByrqXJr53sYS5VS1byzS7Iwj3AhhGbJZV1UR0xtwNgmoMfm2iXK44AZ
fxo89hQhjjpvFHncfZvbR0HGMNsUDyqo/KDaxIjPcxs/DMK2meArWU59KIFOcUVaFuTugsIy0dRS
TnTeAloe0FZMsSxaToVCTW2CGiZQfdJcWiZI0qupE+huMqPvc4wUx4o0RfTAZYTeXWSHD/ZPXlNL
8RDaaChI1g6VTlAIpXe8lh710TWMBDidnFfUs3Fumr1bbhuAJlxDLx+kBsOlqyVq+Yv6qNzcVclW
wr70qUbKUA/M7NQ/EN6CAzlfPTPV0o8KLx+1I5wGxs7qGFRwJhvoUWVIYNT/NVwJPtEUBEJdDI20
97yUtsfRNJBWbSu5pVx0dC2HlBRU//qkh9CKkRkVtTdkedvc7HkucvSvnSoJ4UJ8afwUVFB23ckq
GTqsWaUFpUxQ+75rqejeh1IMcDYq2kViMlmy4R4GkInYaupTnQj1dWorApU5JQkMrfKxSqOMtWIA
26/pIuuBL2ZaJvW08TM2G+Kkm2H9E2Q758+rXQoZ8eD4UagcHW5M0oxODq/ZdE/yhBA0aGw9Vy5k
tNAAuV/ukL3wyOTquHK5I1cDyrgzRm2TvVomn8b0DKvlEXKrdKkbj7GJ9I2pqRo1shYk3y7GFZus
dF3V3uIej2ZYto4zuq0+9nx05mgqgeO0KBKNOAcIcnCRbrsRNJ6bpavScDIXrX4Rm7zKO7MsChsU
Mp7MY4rQavIpFm6BdRjnaKhzZ6spiG/UaaeQUTwOxCGFppRMcyByp4jDem3iPEwHIa3var+RPmYv
tY3EQ7UbI0Y9mgGIynx81muz1eAWhohrQFeY1tg368HqCMturfhnQ6ePLq+K4evkgXjfwKEYUTsg
8ViIkBgmoD0SS1a2/w7745HseduheowhMDO9FSo5zxBZxwm2/FWp24B7mbES4azuIKboFOBcmh/b
H2JXmK4d0vX1rNmcPcWUjbQ30MVsN1IS6S9tl7ZvAqyMZfo8bkqv7G0tZiSH0c3MMN9i6V3amuWP
z0zt3rlvZGRjWlLSOlGhqjFhU+ZNe0KL0aZvWEiH4byZpOYFqr5MOX9VSpGEIkl5dSyHbb4HOcsD
PAuS+D79Lcx1JK/N6tPmsjbavP0b6bPD+agN/Ib4sxrmlUrVck51KYUUyWHso9ScFfGtbWLAyzkY
2UBe1uig2D10mxDzSaIGYYZjjMGo5ThXfFWW+uJAlCaRbZ5Ss3N/rXx9V2dhgt93qWgcKFMCN3FA
xpr9E7P7urZVDvKHMzfWTc5H9EHoITI5SHTCJ6NxmOpPNJNGTnxoSiN2JylmtSuAYfWDIloJDLFA
4hF0fLySa5W6kX+MEh3qQX6vAX/srRa0rLgLuj1JspXZbSuzMwjFl7pU/l2bVC19sRjC8FLUM91p
Yc5XQNo1lnarB+iA+DUqdUdRl2YdRVay8cuC7NiDCRZURyIpm4fMktKezmQia7iT0figda8HZCwN
zG3YaWIhHRuUAgLRqWd772Sx8dNu5gzlLrJJDzfi8v+mDRz3tEkWwIZAM9n9a7WkMSLctg2Lpi70
L/QTbeHDWefNjrSPtv1XLYOB5YQULLW+VaWiz76tdpt8kfCXssIzPaYnZ8vN7qQVMWraUiGX8aXq
HVN6YcvngO1JaPsiOkRpAdHiJn9iF0GsNdpAkS6Kq6n3iDZhUJc4WCxfGwb90vXO8p3YtU4CliNq
hU1KYDUWPl5/RcfsjLUzcsx5KA/o8pfJNyayvoPcvI+XyZY0mZfShTdfVBRUsVewzhTE60ka+eCa
KsonEjEGE+2m1nwLw1GFq0pAbkFu3KHClmxpx5tLZ8bVai6mdaY8YqagR9tol3O63rKRWhVKcbRx
NdCla0kTUF4BYO3hrlAzvDzFNO2R9TDGAGaiAg6EUjabX01zfWpI6QHbKinvQbqBmMbnnJcLMKtJ
yYN50Ofcb7PtToYiBWM6khMemg7yJgvstR2zo04eN8xt7azFY6oY8fo0OCqPJlnHM4RB1n/1tO+p
HiLFijhuREuaN1dZl/hiLNv5n1Y26eBr9VwvQYzrbSBxcKC7dSberg0aI1+XD2lAM+fPSg4qXlXN
3IemvVBLRo+E2bhlM0tIGYyi/UuBRV+nssAC3gy2WeEk6tmpCkKj58CRKA11m8pAp8xaz3EKiyIX
xLfRE+dhhUH84kibUfyUrNfSL9WFefYFi9Dn/KvK3IunWiIOyF/Z23sifdsh285zRyZbpBCCrj1h
Q65bz2lJaXZ7dGBFSJpv+ktaFkrVbKagLqrLdTXZdysdnHBuRP81dklPVHgRJ0BvuJ8cYtAViP98
ipvtYFGweNWY7/8NSRVbIFVaG4eU2ADhCUdy3sxpsmeiMYe7WQBJ41fO8I5lfUrmBblXEiteDVxb
+mbPJBTNlZxUfAF1jGxWrzeWuBhnx3EZJqLCt1aW4luLsq7dZ0Usv6N/HNWP9Z7DFeRaV5AVogyV
dEgA7uyQZPzhOjXlzOkGKacteEXMtjMLlwfErKMpR/HHaAZNwohnWf0hXonEftUdJZHCWRvS7GKB
QHe7vN567YDAhMkcfQgurECy+GIClqm6eTShemOfeax2vgobV47Xbkwwv2YsJgrSrM1SD2NjMe+7
iTXMccmpt0lJKHcM0Dcj3iblXzKYGwHlRtn/qGBXl6aFgPbZWpEYEMiB5F2trGmI6o25KiQpuH+c
MquTQkRLyV+V1+P7RiKo7hsmo1PEFwYAOMu2dmlLed52OEWx5cSrUjpu31YFe+JWOtSwoOPBRwlz
boV9uqTF0zLQUxsUzawqvjwuuEMMuTTsR23dlvXKddlRRiytLc63dE2kQOahE6GmUjK7S2AFug8n
k4Y/WRtZSds82YxzG291f6ktClSP0lwi9jBIoiTCJM11ufxGDtw2eyVpujRAtjloUZpYSf1n2g6J
FVwCsV7wFQoHYwlcaSVBZyYzksWt181/AuQx6Ffpm4h7cHaCYwGihe0DYDoswGP/k5fK7CNKoHwF
pIWjQ/aqrVMiHbUrOgU7ZjHjfYtXuYjKRO6+G8lZgx5HqTss2alR7Wcr34499Cs5AfoWqk1mHybN
EZfGHBXPkBSEhwj0jktprbtSW+yP+zWFNkQ4gc2LSkb0+AWI0XhWRVzCpGhDRLxS/VojaNT0jPza
bYQGZGs+odwo3BKIFfFaqfqTvfU+Q33qlVyu+4JsLn8ZZEKHCWsm/DvhXe+HRbwKjdmzWvqLYula
FPfOEBAMUXppcQcta7JFFUolPNwaejDM1Bq1mSIdJnnl+GCcgc0dpAvQ7XrASC4eipQCjtKgHSCW
NjJtDXlhms/6SOj9h1Iur3HOyM1DVHtZZwMOQ9BGRVUB9/S9HCLb6kNd4g8aShiVyaxWvxqLr2E2
nsZCs6i0UOwXfTS+BWuvZxox6o+ks1/KWchRPWE/aWJ4E6BD08uwmUWxWl9iiGY33VDn0E17qHRx
GB0dANu2Gm/VnVsd68+YBwARs6x8YN2ujiqGmYMjL2OAzmzl9KqGI10nljvcozGmmQm0EvSy5XKm
UOnAwkjtxqNW24h2soayMbXvj2KNOTO5I/ie2g99kLn86bV170kWOFI4FbpSn0LQEeVskvZy0uzS
/myUOPHaKv+U6+Vql9mLtRjLTq2q95RMH/RbaPYcDEiejebGp0aKgBDaaKM0GxtP4zEY3am8D7o4
1/1JxRvjgMW5BVFAkbQoZoRnpA3SmD2rIbL2aUyU9LBayFINAnR2mE+QTfTIypI+uUyxkUTAsfKD
RC72kUn5OWGa9/Olsk6Z5Eh+SzBKaFFDfROgNkHDmn2aukyLGFXHnUMPkpsqpDRKukkmZKI1fhur
WgR5TJjoNMIkuChdEKWQWeBahJuihySX+k6MEYys2A1Kw7SJgC7MkGOEproSbnzeUs0fZgwJrIEx
fzh5P6vIpPcFECFcGYQjU1h9ZJoVwqh5wTbW2FWoUiq8H9L5NRXaHOj1ghtoY6vPJjn+mLaOI11o
CFQGNg/SM6twI5bfdzQLroR/7BudQLhGEjHKsvTXakjjWRM9If2I+CHEziiFMpU1UIt3kLbfxfI/
RobFlIniy+CQo3XqNi4pitQMS96ailu6wXJ3TANuzvl8mJdl8JrGWP1RZdgAx64Cg4HTq+7GC70C
kDJ4e33WgyfDrnqPFnQtYBMHxJB18J7ZhgHLRFjc5RS0RJheOZACNi/b2zghkUj7pQipsXpRym4J
J7KyPGpJ0K1sSN/FtDQBFsvuORXbcavay7R2hMZJGodalcjRigkh0HtpDQB2WekRNYWJTcS2nbXv
el2lQU4dDd+unXKOEC0zFW0aUiFknsoKTaFI5SnUihlNgMNrQuvNH2KL0h8nZdtJyfKkNPBGaKFT
dxhjhninPk/SxCOoPqzs8rSjKQdJsa6JSt0UynBX78vZkzL1Voz4cHiVaGUHOfD0YfnMBv01Weur
pMe3vh2GQ5dPR33b/sVjf6BdJbIrNSQqBx/N5pzzmHa5zP6YdbulFAZ9T49I1GlhyQ1qS+b+iJom
6Kv8G3PUKRWsj6kU5PhDHLX9bNqFgh9dJmcf/ihP+sFVS+ARwyQ/Bzgs821E0S4q/zcacGMXYenJ
ytrXTVV+85zqqHp6HlZk9mNvd2/SQFPngjKdpCBurFR5r3vlwORlnO1i0lA+zIAfZnPj5/RqRTM4
dpjophhCWquvOApuq9kd0026wVXczFF9rFXevXjdomUBo6oBrVz4rreyHh4Va7s4AGeEAmW/Y4lj
0k7lUEuWfatgMqnx/4L+gOSiOxppJMuesnxkBx/jPcPsO0uc7Naj+pxiTsqM4RFRzkkI9UbJeWiW
mFWxlbZWcjTz+YvCmejuvaTEYrphLfWnCs8e5xwEikw3HlUrViXtU2ymCHZJhrT48SWJopx6tzQj
9l2WvbbYeNCcozpLe9OUfroN56mBRrMaZ36KFQ8fND6e9WOlCdPNbAOijfM+MGf92cnn2meRwIa7
DFf97imNC+xOfBtPirXsGOGeGo5IQauuu8JUkPA1n7mCXiaVm7GfcXqyUGRerUtHyu52eUUMl2am
R4iaIEmkry25Iziq8ygcGzA67lo/z5MrlNs7wrz30eneJ2XYfGFJyJ6sNEorcZjS+pIUxs5ICp9Z
uvUmuFKXH8RfMUl5ujQ+qlX7NpUt+SSjzmy4PsQ8vw24O9kneMUKfhOLGbiMkyvndu9umvPdzwzY
avFpj1u0Le1nlWRXybYOXO1n4m3BbWkycVUUPLSjaL/VOv/bYtRmVbuO3pqMoWZxbSUE7Lb9l8Jd
RkVMOFnVnsxXrzHkPYDdi3aX6ddZc7S7dg03VXtUlQI7LO1crCfQ7vuhzjFxoqlcntR0OA66dWLI
9nIOeYncmcQc9r2EFY2gfqWLMSsj6ct0r1kKv6yXfzEkopFp30s35GGMHoSkMMQPEl1k086YlKjL
ME5q0zcgdyi1aYzoskTdVzuXrKufcHGvXN2/3FIkgZKCwXRpWWGO2IJbExnrdwyWumEYkkjKQCkU
Zo1+Al9Ff9z962tek6S+GBul8mtiPIixeXMYgO0EFXVnnzODCDqsA51HT+etlTTd69keI6Lnu0Cb
kmdzS2GApwgdjfBMwFFLrnylQDY7CC9h/kV9kkVKCqHA3FCjENHzLcSI52Mx8hOxBPIkIa8ZIIQQ
cTraY75pL5q0ItJRw2QzI2vqPJwZXwgufIt+1VavnjJ1eKwnBa1HTSKY6LwyQT1sGTet+ttUG+mK
SX2XHYxI+DZ9PDG7BaWdhaNJmw5wSjCU4H6sTCySLdVvJGDpKDTrxh9pfGMnwnWnYgY1K9tvGsXd
zBuU+xn93W3t8XhSZkPM55VCS6/GGSc112FSjnKv7QbVOuALfXGyDhh0OONPfMgGI4yt/ty35pui
Z1yAdeeqBt6QskKI12n8TR0NP2u5gj1lDzBMATVAr3GP4Q6r6EuZofpJhqdZY3FSEVihGJLry2gn
fkdfzpqDtOim81NjVcjbLGIJ26scuiUu/3sRVULboV5h7F8+bJV+0Yl+RTstoha4fqJ6Pc8yb0xL
P0NAOjT2biBvutYNBHzJPrOTSB66XSGZR+CqCDg4Ylt+aUQVlvCG966evkbZmRRPVpJezKq6ZPP8
M5J7I2+a8GfyJlx90KPGUA41gKg0PeFOZHvF8e1sKBCp5NiGvUXzxywydOoG7til1oFQ7AeeeuQZ
FrWFvINCxM9stLsuM9+GnjOsk0HApPXAVPOM6DXnzgT1KHmzME8W8idct0HRJ3sKx04Ay/pBCkVE
5NYO6BHhnY6OKn3OrWZX0NlKkIy+k8meDAziJt3ZSP1yRrNgpExPzIv4pbssAK1aXGcuX7Lqt96m
3SxqT3UWfMrL0zaqiFC+c4EyTM1fgAx/Z6t8Wqkx1Uc8N8UWpmwQ2iJ2BJKhEBfBrBquIr9ZlFmB
HtE7+cfntSdacxcDLBGlQJEKCVKW2fjYXoFkzZODvwk7dDimn9jiMLBj3MToXYqDNhVnNSOIhaWo
7YyoUz5NZZ8yTCB4KPXRxzPP7p/w30CAse2JCQdUJy7rll8s9PKd8m+kDik3cSGrriFZx7y55cQG
DA6dKdaCXcLi55+ZbVGCEtc6XMu8P9hrxmx3L6Y0F93L1P4DieFOwsG3TNteG14UvKJS+UQjakzj
bG4/mUMb5vOvUxsnWUbUpd/0/t1W9vOIh4lJDBW7ByHPuoe0cr33dJkfPDhaFr+qMVKBmSp4e6jR
EcB1O31D5pdJ2RWGyAAq4VrPCFyaRp4PS4V3oO6my0YyIhNmt4+b+7O4+llBzaDa/ah0odbWiyj/
enEe1WaAMolxsLRfMbtgOr5ifj7SdDbxq5Fc8l1qbzU+lw8+N6/glHOG2U0QRzKfewvNbApltGA0
iOQhEfZy6XPNiOTYMPeAZ7j4WqKkjswxKNi/6lo50GnG+85V87C834vtt9227IT4RRjq1npQJsel
vWbFfsUQa33Nha+MUa+EtnVBSWRPIb32xnAa9Y+5jlIlWNewf5LYpSYTflv/HLovSfOQ587zuYt5
81uvSkI8TiVeXykaiquxXFg1FCaWq8O7Z+gvtra3xMtKt07m5fEh5/DSDl33NIlQzHvT+FIXvvSo
nsNW+Rxt6tVgJuyudstXpQStyR9Q8s8ad0N9zAgg4RBx5n9tofrD9gBt0COzdEJELW4v/Zmr79T/
OCW2KsKKtuiPUn6yJHwHfjwmVJ+qqLa8fD6s7Z78C46/UNYiHMQCUKt9VXq0N4/YIVFJlqqHwruR
Hic4v1+JG6K6r2qGu5UfjdOeoOgiVXy2REKY6YWyKmn2tPTzvi3m1Y0XJLP8bToo9xsCqfCV1wTa
wiX60uumm12BFS37RD1r1kO8nXTe2ymo8gfMTmhfsulBvsc/0LmzfsbA++0Dz6EnreSp/kvVk7l8
QeMi+3MHbQnA8APV/Bu7EaiM8QaRA/3RXC4dcmW58x1n3detP4z8YtOVxmFW7+5o0vyVb0WwluKh
LJSnVHqR8SZm5s0Z3lQJSneiCrlRg6I81e2+lRp3QhI9V3+O9tHrIVH7rfKe8MjbhL5bZKIjej8a
/WNlBDoGMCVqTOSLz13xym0mFgQNh4HqMLOIjEzGpuSlpfbMBfFsZniM/tGDW5Uf7OMNx9n4rDmP
6nLsE2/QvEG5dNZuna5LtZOnqD1WJjrVvUlCkT0Fyxiajk9IRNzCmBwamr3v6n8vb/cGH/Z4NnOf
FklQo0zZ87GsmPNnTwhiKHwZyLDMn+wlxH6UOkG/XBLzkKkXKz1hz2mdt1mECSrRwluHw1btrPq0
9me1QSGGKhvhfoId4xUS20Ct1y1ciDR6U0MXrtO5XRGzs79dR/1sZMBpLzbvd7PXkfjRO1V8m3hl
OMFWfFGC78HLx6vJ51SjqsA1ezaV13T8sz41YO6FtjoTZ/HP6mD64jO6Vk2Ya+elAHsd9ppG32QU
Jzu0RXel8bCzOFqetfqBVd0yztIaqsR8FBdn/eaQBIsR9LnRRp39KvY1pXyxf84XDrKr+iFkv6y+
BvU5byLDPqE1czieZtZUuht3tnqccy8rDp2MXp9Mhvyx7kMLgKUDavaN5WTFjwjlOqLTysknHgA6
Tb7LSo6dFtR/jFjIJLTh2FqoHfFuRyXae5qy+6jN9oy8Sn/Epo2i86SwdJbxc5sd0JMppgdQLuXf
Q0swReTYQZJFVfdsjRcVnyq5RlgJE2+6G5VhSCYCZO2nttrr4m0VgSL/q0zo/ACGIb1LXU8G4mY0
hlbmT2gj4oNWPXfbSbG9sT0ZypmTvdiYMt8b+4n4Q/C8bg641EuDv5F+ydMyPPFKVyntIQ9TjVg3
aM3QUFgBvLU+d8BKCkj36d6enu1rCakv1uRzmpE+5zYpyTsAJRcWCm191IQ3ZnvcED0Gi82l970h
MUoig+/EZmDYb1K3lzFTLLt4IjUbQJRoJqJEXCQMOpSIl06eDibqcEtcex3tx84W+5hIL+RpyyEf
8U9CEtOUGSHwItkEP1GkMDCUO3F/i9guYIYfspSzo2YH/gM6vrMxyDw3LByv2+pjYav6U2wyZA9g
Ms17otOlRDrOn4yFh8FjhG5H4cX3hft5fK81ylKfbVqltX28nGXtWxMT2BS1jzESRMPFLeg2gxJJ
agH7UlQX3Egjdr0NFwQNKSd8hrtx246Itz0j35fjbsASE8uqOxozEIbBYKZdcnX6NIdpFzeESmTy
syav5BVVQaqp52YklwlF0Em09jOTzf3IaX/0Ck+kqbQHK1X6SF625ERYG7auZLuRG9IcHUX8TY0U
Cl2GXALy9MTd9RlTGM5YJRo3g4y10zkqlzjEoEwiRrNfpcZ3YGasJUc6Z/zYND/m6PDghXydFmsn
C2kOVvuHobMxTbPKzE/m2DGKM6SiQc2Xn3R67CrSPCoXJXwqvd0X1cX29btgjHwVOuoPGCMl6QUA
vW0xMVLzZEs3Rzsq2bvON0uZ++hZ1jHp9mPmyZqHMIdL92S3Z1mn5fls9T+6dKs7Fq/aH7lk1r9k
+V3qL5yAJAJskju3J/QiDZ8vE7fq5odFeL23BeZJfheKmwsf3ydeW7R7FPvG8f1kzK69eiSAeabG
/Yt1mMcJH7+RvSxFENdP6XbIjIftFSC+HkK18rDQifYwGyHzTYyikw+sDkYaar7hKQ2ypM/xM9mu
euO2gfkPWL0ZfRPO7E8+Zl9UT2JfS282C7/irezA1rEHUnqdn3ju+OPk2SPW3WIufmKwpFShRjUN
2t6d7uOAFWBNb2+0Lzf7ZDxCBOANz/AAHRNcesmOouP4SPkqw5ACSBNpmr/mCOuCZONrD6dfDgUy
CsgTm3wGDgR4vJnkulPmQn1D5srn/EWhRluF7/LX5+oPFzNCK6SD95ceJwL/1uzytuZX6Sc+y6gt
zVAcWtVvpBcGGbUKllN+wiy8cdkPmNtdlMQZaQZuclk+yO+ITMu3+ZVwge0ThV2ZnL7HdrlQn207
iM929tfyr3xd9xyXZpB9DrTk1G4eiQM+E4wh9UdFrXTqjZA/LKXndV/eJn5n61OkZ8LaWCkqqmq2
XZlxHO5qpIHAv+Q8XKBg0z3tpLjham+cXO09/1X7EwxgVu+1BhUJQYbhikLMIWqQzsWdciA/z9gR
cJa/ZpKb6xENzbg4jeZxiZxHLMEq4/IXcuMZhdRNscMRWgs0DLTV9BPneZlCVcGXlbkQZp1wJdwL
+4yk/IfiarJW+86bs1P/kNh0f2SUbZvPXzg+IN0rBCSpOzwyIMCFKS/1Bzk6dh4wOezrr8TaFT/p
S9vzerjGOfmBxkmBA/hBFt8uPG7f9VHM7io/otRH8tK68YODLf57uVictqXP8M3FhiedBZGcpf4w
mt7GMG4doULV3jNob1Tc9dosP7PxmB+TFgUXQEzxlO7VwjVU1Phe+kNZrmKisTvx8A7U2GZXqwUl
fu0zCORjWj5t06US7vbaf/E/Sd4F/auxwNDs21dVRMPj9FYA2CPgNSMxHOcIe2mhPzSkNnmERSUA
eozFjXt35z3rkeiiMawuzk4eXZ0otbtjwsXHMLtYmoKR+Gxyyl2T/CAoQdd6H76sXwgIa6+9/B+g
HnKqVSMKKw4ej9k0z3Z5d5ufMIIoTainIdEBrLwO5/Ez7tVsfXC+S+ezeC7mh3vqeuWSBKG7FtY1
b/jK/rjhGavqgPit2jowOXQfAInOF86nCgCUoFaIW8ym27u2+FLy12Vhux4oKXxdGpxnYD2uflyW
KJkfJwMvmJfuqjLMQFf405I98dwO+XuZX7EyFZG8b34yyVMLrwC3uHJD29fsWh+rH/W9/yK4MQWt
/aarnL8eokYJYQTkPUAgBokSYwNQMLmGm3mYWemgDy3lLgOMRH40qvcOPy+4j94YIRnuWEtHD3EK
kmr8L/afTEhNZ1xs7Q1ACPqDl2IYgoY9Z014FV/rXHDkXuo01O4wx4QB6qe9e9db9hn9obc+ZkMD
p/nKFGSbQ4ScBdH8axt7cQowBzLpmsUpLwhHywFqxr1VIwR7tLIr9Ehbn2ti+RYe9m9tuGgt35DW
XMq88PsqMuKTZL/wf6zhV+5tF0uYm1Wfen2a8sQ32aG7gaWNl1thPfGN1qvVg9KH7F8ENfzrceig
RWsCuzXeHJqnx9b+0pe/Mv2pK/A+7QWvIeDUp0HgVx7pykUar5sWYn+TiqN8t+anO1s/4DU6I55j
rvmedmVHG2fByUkkMavDXAyBqO7TV/eqT6hz699C1tyxu9YLR5H9F5O/MOVFVNAQ6sRoIlUvhwMa
52/M03hE4iglmBHzyJAfbbC7jaqild1pdl7LwUaXOL62pp890P3jsuaQdX2lxxLi7T5y4twcb6kT
B0IiBxccUxzjQdvJy27paeg2cZYpbIrR3XtEHkyikWuwgoJEPXcq/1jHqFsunGLsc9bjXP/H0Xks
N45sQfSLEAFbKGxJgN6Kkihqg5BreO/x9XM4i7d705JIoOqazJM7c8Z3h02zUzc5bWrUEOwnUwic
9Wvcz6fx6Txuyo9QSw9AHHsaGd0qbjXs36wAqGgy1cCnoen93TB9ryTtPBWfKZ7PoEZhg5cPaNk6
iuKV1K7meGhV5b3RqVqH6Bjp+tI39ygcF9HcbJAw07xne1/nwe5n8iuVyiX9D8lJuyhUtNJDjP1V
8loBbfMRIHHJdYd2kG/ADSkZ02MiTIaUykvV1HsU/AWTUJsA+LilRCs7/lvxMFVM1SW12wixB6PJ
IjTYFFGiAM5coz9Tl4RIfqJCfjp8rW3f6xiVZ+tkFIUXDu3KbqtbTEdXKOpyQslo9nIjW5AU2JuQ
sDN8angr6wWJ9YuQ1YtivdSct7o4d9O3yU2ixPOyLZhSq6uqJztBrfYwuOdFx5ARfxGlDiNro6P+
tofswwqMVR7mG0377Wp+LDvZPa/ybyMpXmKFsql17kH8EAEFdBltykEcFaejXka1Fc87ZzBTL3SU
1wK0AbSkd6y7cCAZKJodLxkrr0LhIvXRV4atQQ+poYtLkebgScsr1XUkqnX5WzogcAU+uyLSjnUR
udHIi6YyMc3qHcEYnkXm+pwYOIbytaoUHqSzXY0/NZqmXdfmv4B92N5DFJJ4sbtoKeOQI8lcIeC5
oFYkyiKpXpEmbmvoJ5ykpNwuHCTG/UzqldzJOd6pxvhm6hMgUfPYEmPoGOlG2OXGGXV8QdppzBsS
N8wlQGNiNMaFjbyiKYoPfcJ8x0mVxtzzZfU++9NqTLSVyhbSUOs1o3UNd8FE12UbNwFGDUVxIpFq
dM6habOfoD+myT11nsvWlyArlhiZDjWotTFUVqgVWHncdSQiJtVU9AQb9EQQRKbCSRmMa8vA0tIZ
BkpAk34nDJmqYN+m8dI+x7n7yvzWTf1yhXTh2ndYZGui3hnwGCPzP3Dkc4dqkn/UOT9ROfpMwyrf
M/2PQ2DVBLabhKzGMjZ695zRlGxzhqXZhv3pApPRPcKGboDFSQqal+kUTNdKv8aBssn6+fmgdrzK
SBlG/IpQFE/snCnuSOow+pPDWDGuMFq3ctl1Fn0y5CJelhKWByEH6VJiKFhkFVI01GRQR4GCkckR
rO2+vvtjtgPety91IB1WwPB3cNC4oHpejGr+1uXOD3ybbZSixEk/Ccmh4tDWBm9qmjNkESuwIssh
1fCPg9VpkcEkub/Ru+fYrNUOZQQB0IJBz+K//EHf4nikvqyNILKWiFw/M4Yx66QM9FWdQMDLzBfE
sw2dws4s92j5LDpBieRyiGBmMM5qg37HDnPvZN02Mmevy/vfJhbX5okIbvGVUDEqeA59QqCzRnoh
pAFUBRxMHVRw3JvVzqerkpF91CJlmzbm0Wyjox9kx4HP2373g/YI1oiRNRIK/krgeGeSEV9tvXtv
fP9tjEGd219pxFioJKuXHjBXNhjHvDjnI2MZJarcBTb109bZizM7dzPz/4pwWJWVhrjNT3bNrFww
qOMPKF+19GLUKKvtaqlrpNdUerLtEKCopMNWnThNjH1tlesoyJoFAi5adei/2q/KEHz0MZxaPyib
a9zk2eB7FtNHJbNPaeTsS+uVfo8wRV7QdsqxG/WIfHtLeS5WUK7nzOZrV08Zt6jpeZiytW6jfRhM
1H7hIdAp9sAnuY3I1r0IbwNiarbc7yKLt5CZfxMat3gCuMnXpvSMrBuGa5hyP3JHbno5v9Shuscf
5Ml8JnFmOuu+4dUMlxuoLVNY3HINUTVifmUC2BLecJD88JjsUo02Ky9XSnNFq9RSJidnRRHfIJAo
e7CfkYQ6IbAiEVWbtIXkzJjGV7B2Xtd2S79ARhExp9ZXnRpSihtUWg5HjYIIG58wAjFEvetKKuuE
sOqx9RddQUWfwK8xXzn/Fnr4HtUKzca+ix6i09dV9nDsbAG2Khu/VHkah28lO8B65o3SNuncL3F6
rnMa5yKKN6VkpsEqJAd3YIbOTvbFKuzFLjbveESmEBaaXhRuzUc9si2a2oClD2YOfOpPHREnBSTl
DtUGeBe3iuQqqNsDKQvUztZdMEvgetulRb3h8nOr8mJlpYuWz82HySM32pNdeTQSdU9CxiLpNeqt
5DvuyGgrO/P6tN7zQngD9mp8g+sJoU9gteQISFxOZfTSOGgxuwJxSEGJNSKTR9q1gvZkLEuKbw08
ZBXVBwKuXPwmJ8tu3LAqTyqfSewMGJQgG1CVO0wTHWy0ipO8wOhwLXy3o5NfC/bmFho1bArQFMZV
pEb7Z7Xo/ybo2llmDF2OCfG5TLQSYqqMvwilduwAsR3zfaVDhtJnj/glBu06K1lu3kQs0fR5YjrC
O/MGA1X6NIGaY70J5ElAlQrVXdoxUtVsZ9cwEEFKt0UADbVA3YWIDIdCX1GTg0yaKPb65u+5vWOb
4lbOMbI5wVDO5II9Z5He0knZQ6I8tpVzTypCZYZpO/atW2vxmVAZ2qbhKBj7WSrK8E6yYRZeMsOJ
0uR3H1GZy/ZNovPW6SIG1FupEe6lXV6DMnsBYLa1GZeKeNilfrLNR+6ssF0memu5GWtoaBTr2Occ
lBXFdyO3qAd2TVviTMPD1APfYP5B8QWM+D3I0j3pH2sz7Am97VyV82XKO+IL6l1jzIeSej9w7IvQ
h4eFKpp14nBkQ/FU/fiJ/xBKSU5Wku5Fr7PhCbIdvFkKraR7z+L4LJFMVnAIaoRWOOLA0DyC50S9
bP5KijyHadr/G48JykS46UN/GbTaVsWWGvnM75L2pWC/LmJ9N9vRIp+LW2r/NA3faQKzj84paL/U
ENt99zsHvL0zD8iMO58vyHnUtIu4yXBXse4tsNbi1Q1fG0FXN7dLkn49NBkroN9oXZ+0TUZ/bIL1
kVk/g2MQMPyzDIFEuUbzvPSH8avpyoU9x+uwhTvGJ2i24VaBs76UBILpjACiDPmLU1E/mif5XHtf
EE8tp6p8+D5TN+lTtp7NyNhmjXDN8i/RvjMGOkAJ9phAOEgTSEJkDRoU1znzlj60dlLwG4b90y75
JMULqzYXFVPxFNrBV4a+/y8aI+dS9uJn1sLyLUVy8w6oS7vWiDEuKCGnpTH146qapuaUwcEkn4wP
C283mrhqME+NZY/XoreDu/RteMVY8z4NHFUMKmZ82Roin0Ho4CN4wsgJ4dZjM44jalLDHP2YNpg7
qy5tOO1jHbxkqD8XfqTOBIUFDxWF6jJ9Lhxb3JEroJtHsu0mLxOz2EDu1E+xYhKxACP26rQ1A/R4
1o94hGOXEKJ814dcCzYxy3SwJl17MPYMf5v9WFT/cmu+5mHwHgp4cqgd7qNRathwiBztDXgj1lQ4
z3CT7m1A0NnQggAvngtAfVaiC08DCXWzZ04Hp2nSQ4rnazWI8km6tyXy/RD3Ioqd6VjZ6vtcxp+Y
gZ9XQWO99tM4u+iJxc4Ywc9ljbkx04Cajj5yxSjYZ4diE2aA1IkmzYgYxBm1EWzs1heHEDTaKcJM
CK4HlZsZ4G+Ox8k/qPb4E9uVoS20OAATEwf3rhfsuJU5p1FjLoTqgMVD3bTWxoFliT6vE3AjqtLz
tWxYokfoL62GeyYPR7EGCZtxoBqaeLVRlTNuFh1DuVyFQV6O/4iS5Iu0fIlKotfPKMMVjN2aDf8b
MBQS8e4WRiO6mEypGVtAcXDWNSSJnZIEnLCKmSDtVMo3XN3ppZ4T9ObShqvNasn0Lw6YbdT0jb82
I2dMluXoJ4c+bTIXVTHL6oLdPmXeW+KjaK+SYISaFvEZwOGmYhnrlMWcBHgBhAr1ZFtfNX2YK/RG
GiMxImVODtlo/cqEo7RogHdgUqQcckyz56TxNU+bR0ZBfPs7/i5z5VP0cc8EX/wAHA4lGzqLq8lL
oui7ISLCRY81rCBy7EHddD/R89lNmp4fiLh2SdNcPirfSHBHtxUcxNbggQvTTaYKhVWc0bvNpJBl
VE7DjQOA8UiQVWce5QHqVq8fQtTLi0ZtP3CjV5hTpfBUWbaHCagB2yyyYxtVp+wOS3RJtVGfW+4+
z2+ewqg6/jHT0P6OY81fCVWUt4ljHkEi3X05RcUOdD9LjVhXtiRrcQL3UI17bL6YVMFy5mBlgBrH
zvR4ikxfcyWy9pC9MMFwS/IHTgan35j2GyAqxloprXHfJSjzrDHNfmTWpGfY5/5eowFmy95M8apA
R+y2Y6E9/MBi7ljhD/5wFB4Sa5CIoo2oQBwl9XXvzFDXItTK96yttBVBFfVy6nqyD4uEK3oyaa41
nBeeWg+fo1+mixlY7BugQvIVYFPvAayvlck6DlV66IzRWBNI/Wylguwn0hVisqLmc4jpoUTUE3xh
OAjFA/6/aTg5PA2IBmjFFj6AlgVRAflpwiC5GOLuMRrRQeCm5kTpELQA2zwIgC+M1NhfZSnNvjJj
q+mGS9fYvDscivAclfxfRwQMe0Km7I7srGMPB33LF7DDybpPGEPpFTxRYaPtTVeKGryJPrkMcbVu
ejgymsMOC/jrzZfNZ5CqP2MpbkZpvw9+eqznbnRzNQ3WJpOB36yMsmuBIxkZOb/+lA06Kg7fWQJO
FEvDMV4T1OiuLZhFYVsMl2WRCdfP9YcfOcMbphX264HWLssuexiB/eGr4UdqF+Eui6wRudQTf4LV
Y+HXOQNqA/QEfMpGQfbdrZ2wQxVYxeKsZ6E85tIH/5EPL7Y6kcAS9JymIM5Zj1M9DYlgXwRhix82
LiqNVWtnRI9y8v/lpZUxbK1ZmIfFTHduBitHw1dtWnipqOEhE3Q9JQS7ckCQtgfIt1414yS8aort
Y+WwlOJNUZdwvMKN1bYhKtb+3mpQSPuQ0qKHsbmvouJrVOYG7GOeH5oAXa1Q0q9Yh45Wt828iXKe
GsT/dKMqX7IDgqvGaCXqQ18F6g5vaoWgwj5PtT7vR1MJoONlztroJ2s/d1a6BLLzRz5Vu+DIvrVO
bK3noUsP48BUf8ZZs2FcBFacZk3ztcrVpln/ItfI4Q4dgyXx2j5D/VkHkQd5I4JRtIS1j20ByM4+
kVbOOCoUzK7SSvkms+LbyOW06pPu6M/WLUtnryzEa0buw6WCQbvR1L7fmRbhmLPVoq2c5YZ9otyh
LOMaDkIQFcSSmFi4GXBbjqcCl3olxqjwElsW6Ai1L10LPXtgqy0SB59o0H91UMgh4xEOH7T5S8nI
DYML/lI/7amcdDihFlYXYohZ/8FV37Y5u2HjyW0KgoAHVLBA6ZWUPiEdNgxAf3yHjsYYioOiK7+q
Wb8i5W8RtwFZYbaSr9QsuIYWh4FPCM5SCeTDb/xiNY9hx1oRzZFMxgBCnYTfCd8SsZF1wcsDiEFj
D+KwZdUKBs/CxEmDXfdTHSA+KxhupMVQCllg7tteHdE5aMgrwQlcYHPtwH50F+ApciE0aIutbL8a
BNcQ+cY3or2CTZ4wilNTGW+bSZNcOQWKJLJx9kVM/gSUqR8Uyc5VaH66Qac6uj3griYfmHu128Bm
IVPUp5REW1eGw7Cp4ZMskPmek2IS7Bdbkn1o/9FMMVUaxF0V/dnCYMXRY/8r0fQv0yzDtEokFViH
9hULme9mk60ukRkCRusDXh+JVAs5MkLtuPTd8nk2TFgFORDN+LcDrY4GAyySUs3FhpzXZ1+afKuz
nn2pc/MZtZy7FuiPhYZenDjhYQ87kZMOA04wSL6Lvs9o3UrzQERduR/spn8KON8iVvmB0NDBGpVy
VkoNgu5gPz3zYxzvlVl6syov8dj/1dH4TqwmI46c3WJUnCinDJbZ84sllM+Bl3KZaOM/PbQOgBYP
OYCKKNf+Zj9VX8NGQTcE1GZhdmw6ORO+iz7X1umMmaeSADkFw5nlxI/+V5a6QgeNKDwDBm0AEREq
03tfeYq+2+vcF7x+WQBvtISWZsYxYIw2cKdpPNs1mqeha1mei/lh1LTHqpJT8Qrn2iWMokpoC2yb
ycLqpgkhmm4zoTbHT0uwSQphOBMk9cNEkgpkkIdZ5eOHbRUsVKM/5zGBWAliE2iWdzvTik3fq7+k
wX/w81WkwPFn21Viq1j6OynLJXsWR/dModyROKRHc0QIbUw2VwY8Qa7QGi4+x8uydOK3YAjod8aX
MEPr7wc3wiv50zjpI3N0gGZa9O1W5RTvcDaTjWkm2Fv9eSJsLJqvCRcot19M2ERCQ1ep4y5LJjy2
9j/NaOUpqQSlik1FAHK1bv+EyNtdpRW1a8iJnUrbZTeiFqaVjHVKAc0yT4os5Y6+1141qpWj5Bva
pS4YVEZspsDFhEN+EkpPeRCzELf68lyG+q6D5GiI8k7wDDo0K3+ERhqstLStvQ6B8xHXYXp1hqjc
w3mbiBeulhD/6Do4wC2bPT2Ps7US0zOkJ4/YYjdUoGWYfKrCGd0w1UsXBTlWdLCOUiXEqVNVG4QX
wK8oCZ8VbPBhUcxXivo7NWxVew3Es5KhL6+fiCou6txep2GwyoqTbuO9RlbW8gTa410T/UHoPIJo
cVun4E6T+2iqtrglJo/Yo3OTFDuNlpIwMbbXnE9RJg5tW7+SVrlq5LtjdF/TrJxhuBz60UBgOF6s
eVqnFvDkCbd6M8effTSzvi7WjZ2fnkb6wQLtUyfUWeZUrhsN26Yen3R9LJEz5eehmN96SgB+ESqe
DNuhtqb2zyZSw+Pw0wiTHcjp16A5lxkCTXUVoxIKqgZXjLbs2t2IpGC2YCqHbAUnj8/Em0bm7lr7
B3GLy/s6Ds/I51/MkaDkXwiAEyi9gLC6AC88LfuNcUo5tra360de3pI23+fgNE37gWtz6WviovZU
GuMfG73TEP4bDZbcU+lSZK5x9y0Vu9gjcT46+rFlf5zLlcL4jMTvNWUu63n7UHR4Ht4t9YzkEPeI
a7XfmbEuS0DqxinM3tn9x2bwqVs/nfnVQmhMjU8iqZegZRYT8L1USe4xFHilo0kfRhcO37fGIMVn
4TPl9qWmJTBSmhev6Y3lCGc8MTZl815bIB59dZWwphUIgEbU22p3cVJciuzfkEQW6bNBT9/Ggpau
Mk95//SEGwcKYBIflH3bYhLKo2VFPlXFq8ABuJ2oPEeUkOFAiap0C7Wi91QHr9W6taVtiEthw9ld
fARsI2lzRKuwjNDkNtS3TcuOO4rPgXWbtNeEl1UtSUsjQYc/Da1JuQN2vpgTMErITUqE8+9Fh4wf
y0alfzedj2y0O/CuMziELGHMni9walba0niO6y1z0eRPUziCP6q8ivCxTqJ0gcXHBR0oYg1TBssc
cxF/ZJmAJEr5I+in1v5p81r2t8TZzWQVyOw3cRhYliGPCC7m8QbWjr+Zlo+KKGHMC9gFi8jjCb3J
MT3pDRyqaVhkyc5kgZ35X8P8jjFmP/PfiQrBn1k+CrCpNQuMPiViD67iTHuGxinj6zkbKcm2Q7Uq
8WynyfeIj4O8tFXMhM8WuzY/+83ZHpgKJfYCbikLkRqT2DpSL7a/T7uBbcTrMB2hBCABuvkc8rpD
3Mk8bEsOIDv7nBP+FkuS1mEsGiDtZAXaqPTqk1I26waNi5r/QJWH8o5Gq+VIL9o9GbfLxPpSSkoq
ka4cwEqjVI6zeXFyWp7ioSfrTt5aitRk8t1q+oZSsiLdyI3Nf6pP0878sgex0T+leCrzYGB9c8LS
MmNCRbKIsLit2Pn74gGGHE1MsjZ4AO3u1Zk0t4xD2rfg/9Fm1JarIv2hkjgRgnO29HXRZesC+U5v
h4QexB9tXaJb7D8Tu1mmtuaN6gp2uoVSzRxvT/+zjHi0gTfpPqb1DgUVnXYUDbt5+h27d8PelQZT
2EAch+cgBKilJnCf1OykOX+TJlj1ZrdhDcHZg5xc/MCpuLQZViC+J0X8ZuMrlB8WyTdTp2Cer1mP
bsB8zAjZ8Cm4Q9+9JA2HQOlZvDRzkHzonEtVzJ9RZOu52nbDSWIH0+y/2rBJwSH1LOkQZcEzqBFf
FMqJsYGrMmCdEe6isIDizSpqQG9n7rBEw1n85JOlRfI5FIuDpppeEDaLWAN0nfPvV/5izicXWOSi
Z04YIZDQUmVvtvcwf07W/o1YPjCdv8NdWTWG4oYj5waxO9nWNm8DOBw7AEteN4xCLRZCgVv0+4GV
hQkpDEUDdSGl2cDWBLE4hVZRMxmN7WuPvVgWx6i5EZOwLOWlLYd1jgKCwJhFq5A6UjBaQ8Irpt9u
wCeUIpnSojc1gj4+YxLRfQwV9SLzH92gLcORISH9pa5Wq8RkfAHDD08oSEe59Etl68j0JbU7lxt6
iyGTeQTIKkMsc+sj0rOjqoxglCh3GpRPzY/Fz09ZNynqh+/Um7YCm8rhFwd/bO83RhQzom62rf1W
Vy34tZS4nVedhjGTf4g7NI0LKt9UjDLMGn34xSTMy77pdJoZrr6BKR2Dz8Da+orrx4ek3/vJMTX2
ANk6c0uwQIIoyDy32e8QP1T9EiApcqhcrWPVY2thuIYgN8NdhK8+uo7+XxndrOB3bCA/1m5Ox2V+
4tlzAvR0zNAZ+NvT96QjEDK+UiyPFUitSxw/Jh0d9pthHUIm0sbEk7iTEvcHh509/rPhSs5sHLyu
OHXVwVFRBuwD8xXNj5HsSrnRWEnK2zzeh+E18pH28FVDuHZgyBAo+dIGH137gYV1EVS3buhBdJwK
/w/VDlihxTRtAq4MJGMg3DpzOTesS51TDidz+u5x2w932gIjU0hIWLMFmKrX0v9llQjSysCW4DnJ
tiJGB1XxADmnoyquFMmyMT91GLW6aV1qFucIlV+IWmD6LId3XXtmYb1EDfxsy6viTevwlWEJ8sUm
z79J5ekhBQBT62lrqGKpUHH3SIBlfHMYNZRe20niaCxn3EwsnznAumc5CmeWJ5xOfBtk3qShXEV2
undiFNDX1P8DNRv67XJQt2a7qeXbUGM6d6vnvOXHji6KfdHlClXWWG54xtR2VYBCaaedCqLMgRKo
/Njpl4rQxvda3HkMvms00glXEQ1jxagoGU6q+poiIkrkK3xgV8MTAh5ikTHsUaubo5HEkWzKuqVN
/TCzjZOcNQqQaUNBmHNbRcEhGtFUp4Dg4Y236yj50Un1Hf9Cm1zWjH8pRbgWGo8e0VoWA3SvOEYq
4rQKh7aaiO7tUKH6xve/t3JWt0lfbBziODGc1lj0B6LgYYK4SeBsKXITHCrpVdjdbQyY+PgqiBq1
or+PLJCW4N8CVKsRuaMmBOmIKWUaR5dGST3Gb+txovTakhorF1o/1KyioQGgT49ShC3AWkbGznzB
aPvNnYlkKfY/Q9tZlzZi7Jp62SpoqmNnU8UIbXKxaRHO0q/slBInQmMRlowhRpXngWZbPoNVidSY
fwIxX2M5rPpU8wJf3SsWUpVQbEA87FQaGsc2QSSGx37skSyjPaB/cXX5Y80P4FPMVYJdXaavGbop
TZvWosH8PuFjY++5BFmJkh1/WB+tgEgzP528oJ9AEtK7+1tdzfYqVBEJr1HHJZ7PbhdjnK1oRxhM
Z1jsVWshZwEGj7XEXFyd8AvUDz/0rxrUk6x/bdTCPkMLo4nlgt8Bb+a0z/r4oyBRGF4xs+f8RcWW
EGnNR0J1Jru7NTtIEefzaIi3MtYOeVYu9K74UlVWq5ZT7RqE/ARxwudO+NjMof4IQd9DtnRtlQXa
8Bh5tWu9WtFrvTo62c0xG8bRXqU4T9lB+uvU1F3TJjdep6kAFwLgNs3eqZ3AkPVM0utNNsKuxlMB
bD8j5NrHLArC2NNxc+NHYEFByWk058GvTk0hThb7NJXLSaBvZhD20ka3WOF/Gn1m/cZ36D1fC9n+
g6mP3X56wZy+08vSm7mg/MJeW3pFHugwLmrLuBux2ANLdCv1I+Bzm2TlqnG9M6d/enCEi7Uss/ba
8ZYElv6novgsopxAV/KMig7oYowOESEcsh6v0yC+aqcOO0dRVMvK9NfCEp7NLFRDv6xWXDUFm6A2
OpSoODOHzjtDJV2ge8bciuKRs6wcbkDuGX9rhHQZrKlB+MjWgwwHQ9zvjyF5iPUUrOtOv5MeR/wK
YFyk1CHW21pSQ3TKg2hkOutpJ4KYag4rThC8pc8ZA+iNJ0CGO2rDB0jInThJjVl7iE+nT7nq6WsB
RAEOXFjzHtjkooa6JWpxAuJYjCfN4gVlWTaIVej/sxJMA/MbacYrdBqrkNlDBrfY9udbBFGhaLuN
imBLGi9P42dP8VUDwMmIExHRywTxU2+gPLfZhxGdmRNTKwUIKhp2BJx6cFLYxi+66Ec6X45fnxIE
1WlwGOjtW0TcFOeyxrITQwGhmq+HhortHW421jpWIhw1VErkQvEdoyj2u0XEA51LlcQjah/jA2zL
/hkU0EUWhhBA/FkLbRblcKne1VJ6Mf69CgwBoL4leVYrAxE7RDidTMS05flHFSETpqOIfCv7ZFQF
5gYEGGHtHyNhHsI2pfZVuNvY3jrBajQfLaJRUA0GWHgVHoBbGsW+cNIXyI+XfpKbIgHWoPlMLcor
oQisnOopw2FMxoWul+taFpwwOmmR5r8k4ltvR71lSVz8puFVxNeqCDBVRwvgsiAoKaWSZqnH9otP
Ye4UpGtiYSSw0QtkwPGBQwN70ngIzX9jtx9Q5oMmTIgcw7yNWImBKgDrcGOEb40ChnjAD/WMmHlN
ypvZYD157rA2NTtViW6vjj6cIbz06keZ/4WE1Phhd8wEEuqiOWaFOE8y2vhEz3HDxnVwEBM20QZi
THrW+W1kqq6B8nuMDbHnJSfoKJ6Uu6n7p9s4OKbPnDzSTjNeyHZ3UyHXCbA4XBsJEbtdMO0Mczpm
kYKtGChVxLS1DX5rpXnRQF5H6q/Z2Nuerd3CDtE5VAhMzrRnsrmWvnRrx+S0ongtpBIz1kWsm/xm
WfTAU++FT2cw83wUDZ+6krwPRXBNHGtt6z5BRmg7ByJrOtL1iLEneuko+xzhyzeiSZh6C63QsJOO
+zgpvY7IZFECnk/2otn5KjC5uX2pouSUMZtRu20guEVVhpxiRJ4cCLeoq6sYJvqW8C1NLY8cGd5p
/NAtGljt6mOKy0Fd+wVEhsh/+IZ/1lQsmtJ3x9rYSpX0s3Z+wfKPvjJeIdBej7hBBX0TmGrwELsW
HJ7JGCFK0YIGN6mClW4+2KEhKeAr5E0mBZfUkreOyXNq4q+DvXq2FC8tvyAcgDMDXGGfO8pKaNwk
GpyL5t4TPa56lMcDiFGfXcvIrU+C7NJPH0V3Fum94YMzbXpzyUDuc3A+MijnmonicOlAQymbk6md
e+I2Sxu5s/Wa6G9wX90k/SgThTXlfaIwaqCdiScaBsE+lVcxLePpy4mwh3/X045goiUrNeTX3lR8
js05AixhF39qQlBigPj0aqL5So+Bf620C3hUvILOUsOOg2ghQpo7K/dYnn37hUgJiHfM6zoTBBEK
Lfus8WYSH4On44s0UdfkXCWo1rX6ZBkikAP5BcvKAgzCdplxdwdc0+c3Hua7GVEy41sIcV22mxHt
lWP+C0ghU04982MgE+t+RMIn/wnNJUk9sal7jIfIhKeoxAPxq7D4MCuoVlsqDZTVC4UW25jNNRUX
Q8OuPuY+dkg+GCF3EJvWwOZ45QL/FMR3zoO6en9S3iJU1cm+UX58AJcB9KGFpQKjiH7y8moplyY5
soZe1ON2Vgv0sSp+uNFlnr9IrJCxQEYaOsMc3TPGF7iyVKiDqxF7UQSeIXeq4UbixZp2wCjMpw00
Xk4jqaFEBfSXYJKwbzmYNHQZarUESb0MnvWaQC1jC7dt0NKx0Xfs9zwU7hNOJGZ+dO/JPlwVFImB
8213G0O6qEiz+mwOnmEQZDiCIgIyoDRQKaLA2sMcir+ey75/NhAYWn+7fyJ4AHuFs46PswW6+V7B
DQzceH7CfHQKtyNYqjnjvhvbTdjm0QtUCnXNBjT8pwW2tLEODdFvbkcTgYZIJFFgjjGoq8hG3WD8
WfhHs/Hpqu1vXXBN8YCU4tuM2dbmUKUYkBW9ug3SH1UmK8IZDxw5bqj4i8LMtk3QbMGbIlnrtjP3
em5O6NAJa6a4wBmL8IS5Ts27ixWLb4I4u70K9iY3duZzrJiblwTUZWJhDs7fotHBW1O4STuuMr4z
tv7PHR40DYtZU7GsixEa7cxWgp0pmm6/Y9qAAbhByhFRF/U88kr/2RQPaB5ffVIDZzr21l2aqUsu
9Mo3LpZO4joEumRE5d0e2/yvIyTIzv8BHVk6kAzB61wocZZsI19sB9bNhNHNfEJ2tYVIU6hmJlu+
nveSo9Kh8MIhFZLwPDOfGMZfXABTyPLEsY92/uZk8bJgQkK0jqfw3E8mLoh7SqIEjqY21Y99hht7
/jWZrVfyWajzxxcvqVF7BRuxIjhaeY5MUCzyIfVaNgczFqDszsVXNM2+JbAzTsN98ERzP2dtxm/H
0AraJlcvZzBVflZa710q9sSc8dOXOTT3truCZFlY5r3JrGtdShY8V8N8BbXp+mwqhuS1Fd/Qq/i8
w2NJTRpxdvgmRkIgPdPwK8SfVr7H7R+VYooyaYA9WKr/cXQeu80jaxB9IgLMYSuRVA62ZMn2hrD9
28xkM4enn8NZXOBiMOMgk91fqDoFW9a5phF3m1j6pI9O+xssOG+sMsfyZkIuNLF/aZCMg5gqvP4y
UYcJfAWsQUR+62mxAslxFWUfFJY/mYj9kXA40clIftIQoMHi1JuOVv2SSz+C7UFIiBOVeEuNMXih
CVIAiRYZoEmYenL50nO+wuXoWqrR7qNSiz3anfvcX4R0lbr2yWW/QuVBFYqZKGvclp8he0S5jLBG
KgDL4/aT35Mp4MZhSivfmvgT0dpqRslpYTQKNPqHFsGrV0SwARv2FbGJ5pPZ17YbTo3kZw57g6fs
nHXMHuSiY9NykbEhtSSpPaFNtuuNU9png1mMiuUNnuV1SogAAroZYH2TuIcS2g4xMlKkEFgEl0n4
wGjqYc21mYRM+aUjAtAprrmNmE+HEIDNrKpD/OkZ5llMnoyD2LIHrM8z5bPGexub4UsR3AUAY5uV
psKXQdZXj9nG1nUPQRuT7V0HfK/N/bbFNzQyEHEwJgx/cK6YBX9FWvc3tLUvSerOCNk7TIxH0JfX
6N3RX68V8TuETOqdT9N+m3qUU7O2H/WjhphUx/Wb67tB/XCyD2gxiMGtZh127RHhO6uQYzu/9+pv
bdMrLR+FarpUg+t8wuNfvtZc2jU+IFLVgJcIr9EC/rVy+et7maVeyjk7GoRfiYGMqVBbCe1hqPUT
sPVKzNYGpCj19UKoqTbKlDzZjLFlGD1k9r5RjpfZWAatBNklD2Wcj1b/McrzD9CdI8YVEAG/qfVR
d5+w3ggn+JZCXtrowG5QEq9kfuPveQPRD0BmhH/DsY9Ss5zHNWlhp1F7ZDV81vI1ZBIhOcEuyStP
h6vUsAORY91vnGueUHqKfjtOw4fMW2EQ8ZZo/0JH80hFQHjwnTPHcrKGkjNyRbjXtL/lYVfajy5u
XX0qvdGYFpHAWpU6txoW3L7BH4/tU69vBDUEO+lZPy55qzMphmJbYRhAy3BACYB4FPUHGWfJjLUo
/p5ZROQ4OxM7PFtoJqsEFpdxJ6TChaaPf01rUb5buO0INXebpviMKwkMBiurhosU2j1baBMjgLap
ljmCWWaANQZ8BHgUiuSf00BMGBVybqR3AExbKWbtZzrRddKSRYrWwDz8Z3UJeJ1NiLGuzu1TCWal
qpXtovYE2OdQaSQzU3nexV4fz4Q9wS7MvVyfNngMfCtqyPiClpYUz0KdfVv/zKebjLkczPtGsT8Z
H+96litlC9eTPo02P+czQUUtsVkmFjqod5quI0IPn3ORPqR5SWNWvKKk6JQKb1r0Qtm9dV4h/rIV
whTcftTlvxLLxCiG3dAcyPvpaAARQ5GAJjKxrTETR6XG3NY81DrmMUUFc2/uZsAbed7uMjwWubB/
yibBhNLetUob/XSgya6imYugdF6UhmgyO8LzzNBAa5v/ixDq+rTfkMBzdsi7TbTctzLAAzSGK3vZ
EQ+oFtnGsDeGAc4nOZ60jkNWqVSMpXP1K5fqlYAK+j9YY3S/1dFciGdFzn0bwUAYrU2eWi4CN1wm
1XPSy0PfzyqHdptsOznVgNgWOKgtzLh1PxJ5EoUXRIdeDIwYi8A5lB2GzfG/Np9Odrls0io43jKx
9EO+jwXspBwpXSmfNWu0ECPLf+ksiARiV6TWySGKS0TcIUFPVnDv8YNycljYjaI/AE0kQUFTDfV5
n2B96XPnBBEfaRlauGYMOeQ1sqra1uvNOjgg0fiZbBx/qpOgVm/+pRIy8dIUMBTKb8Sbn43JNWpP
M16MqkPeR//Ws1uOHKaDAGgQh8zdQx/Ga1aT1FdAZm1l4eZReTDB5bgjSGv8btw4RBWbZXFlF8BN
XUmoP0eMVgNXcFN2NNWS9IGMt2XpQBh6PjBYLJCUDBWNv5Ezo8bRkoC3imrpQiiExQs0qz5XseQW
SnwXCivWRm0v7Ug8NkDKBnWRTphPapkok/KTrmvPCV4gIVXjAUGT33bWbtC63SCN+0mW/+R6/Jlj
9WJiOclN+6ADusuYTygBwPY6eK+7YNt09kHTuGZ0uUXwr1zSevyIa+2mI2AjBBorXC0jhU3R0iBj
D6r4pMvirhtkvei8X07uqjz/pKmx/s3fJ9LJTfOLEBY36A3PHoTgBImpyjFPjxw0jPnRvUT0PkOW
/gJIHTFezGywixKW6Ngeh4kBqXDSrdLbLbJc4+FIYcWEGONA/c+Jw41dSG5G3sCq0tUDvp/3OEmw
vprYeEHxz5tytF5ZjB4d4HYG3bFWTMj1C0tsZIgGjtNsO9v+GnpBvKGOnb3aSypZ8xZVdljnD4Vp
Z6bE2ioc7WuDMgNkhr2VCoeFfpajb9Q4rgyZLgIuh2Jb0JebRZonWGWSx/McgYiW8a3inUZ6WqPj
6t8RM7wpZFIoqXMxqHeFZvuVDN8jXkh71nqU870lDx9awYRrISYA77ObcK+y16cTR7zneEXYAuVI
XfF/F5dwe5jQP2IdPEcWu3opv89sStcpsGpUp4gw6kbobiucr2Dx9JGQ7EJcbDx1yTocuIxm3DMT
ur180g9xhJiKjbCrj8JrFyAiF+AqbsK/QqP2VitmVGT5RrL4V04jrh04zKg7iA9M++IaD6wQ7aXP
qQrnV1eznwi5Avr9d2IJduQTgNJD9dswQ4QB9dNP+ejNVndR4W9q3blqnY2V2LhxdICRJAiSbVU1
FhgKk5CPxhn4kjBvi9IM2WfQgdVLx4kWOE8drNJwHkZmOirCT/y/tsMIhDcMhbbq5VriZxouR6TI
8LWCdzHbQKuY/FWRAgZg8gMHGIJsvoFDfuTyfFD5exLhqpL3mVc7h8kHVa2k+WE+c6tnnwaJEwoq
Tcc0jp0kH0dr2owxcdW6nv1aSvWHNQeowQy/KCZbc2WJeoM9KXJbHBRVW39JTrxR6/wfiuHnKNOI
c518JYS+auTIlIr2CVzyMkbLnZLnS6s1nBjIXcTM5S8X0tPuAiLzQuk8ONxPpVH8QUV+cSYEuhMT
OlcShQyTbLgtVxH/89tB9slgfAwz0mjCpVHv3VQdOG/YTL8QVZZRrXyWu1o7OSafztwtEc0pq/6a
28OP9ax1J9lR120SoNLruUo13QZiFVgP5KTkJRCv9GFUWI8ahThhPR1+rAKjP+nskAsKls1hbO8M
naYbvDN0NjWSsQwafOn4AS/+O5aHByngOlyg9FC3IOoYqCqlhjjFITo1AtMJBRu536FgSGzY44uY
ofDZqEEIk1f3kSrxNgRB5zkTXqRhGkjbSVToB5iPwgSUStPdLa2o0D3zaAU5VYVmMs2ZiPhUYjpk
oyXxtCXvcDvMPHLENTILLI9tH4wktCKOKBBT+cESO8EccJDKb6kavQRfzDzKKx1UeIogvsJogrVv
HZqc5UCWJValeGy8Qo7/ocVCv86IDt4Ws4mV1Vs7hGX7gonkKOEBTdnkB46BEIjLNVf2oq1g5ALv
L3vP0AJkUnmGmpJCjgqdlNuxSH2ZfCIbNX06976iJEwklVZ1fptZo1/FYZJcSwyCnmJJybQ3GJnV
a5Z0qeWPNsR00+k4AcLYyY2fNCVsaYPpwlxg2mQMHPiBp8uifD7nSfUtm+zs7AJ992hj0JctyfLl
EfPERIZsp/et4g0Qnveil+6KmSYOIINW+xRJod5H6NzsUrX4N88M9YtiIL9GY99vZL3VN2QTwjKM
oIs0Df2lhuyFSDjYdFpHT24ypCikVvfVJJ956ca/eGbMJtTl9R0I7i1jDVa1wiveJ8lwxIF3yO0q
uSwBPGtd4ZCIG8EMgiUR5m6AjIR2M2TOQgDwy/6u7YlyCjuFCBt8lIQsxj9GAAlCpNqCQyUVQ7Kk
ADxf1jydjOs7NWGXoXAqMXd3+Rdh8dq6AAmNgm1oN2Oh6ocuGLu1bVFOAmdku9b0ffGpz6hzC02y
IAQhSYLxbe7KBK2+pvBXsMkMWY+j2b5Cmyi/Kl0Lj4FlLthFBZAsjqZdpxuIuo1khG4UEO81yP1D
0aIX8sheO7XbyB0HRBRiocc0Q8o1E0NDv89I2iQjZo4eKwc8qW/goYjHbjE40KsOsFTUobrNtnKc
LbAfDiB3wrmgntT0pGVq86F3mR/l/TNLK3p5SYJzGhxEj7AAGF1Tahudc9Cdaue9SeAtSKxxFxsN
t9QMji05x0qwaacFeyCYA86RA7YGElOujrsCG31YJx/tglkYB7eFiV/hD1Ga6aPgI3aHhdWEKh+/
IE55jcCZ5apcJeRcKRnzEXPOLkrcPwMJ5nOXxPtelVnxEmEC0NGiHQMUmasYtXtcULXGWkATnOjs
7l5sEnxVpbyQhwNKCQ0u2yZz15TyE4sKlUtER6e15EoaFapmg8EBUcv7lB9ltIwjkaJ7Moi/2aZO
7Mvya9hq7N5LfJQ1Jc9Q5PhvKn07ZxWcNulmoHIuTIm0mAHySFmA/Zph1wv97kj9bkqmNwbtm8Bi
/adbbmu2kDR6Zj+W8a1Z+RZvy7U2s58m1XxjIuQljc2jYgaIFajUdHNHevYuqsWprDOCjJu71ia7
lFhurcQHmbBek2QEv1HavuSqshuYrBC8viKzbZUhXZh760RwHPPF7Nck6m7u5u04thuOcqTx6Yte
SV5bDduuym7FgN0KfoIACObM7DwRQmaMy3KGWGvHse6tpi95VujwLeorgDisZsB+qgaU1NToe382
WO8ZcgLyKDbqXTgmpxBEE0UUlCyyXpgJ83szQLHcAhd9WkxH1MOYBnQitLFn9nJ6cRo215gi4dvI
6DHIOcY5mwy4dGESdKa5S/kXyO9wPIGrkDgsMJg40uU0+Uy66jtpp1tP8BdobJLq69hEsQYr0Fsy
LdJAW4iMerXPTZkRoUOb7EgQbKeMbGimzUQUmsWeA+zTGkd9XTFHWUcNhXCqUhoSRPXZ5mayr4QE
W1oQBhCEDGB1Sz8PbRBgZJ6Z/vTds275idBQcSNNA+R4jp6us4nhMXVrB74apwdmA/pWBpVyCgeY
o+oLa75rsfrqDTSyZI2DprExPmk9+RROHd7HeDhZWj2ujTJGVyUiAziGYPOxDMeZyTHs+axJ3QkN
8hg5qNkLtH47mq+TQoywUwW+3dcqQ1fTJ3z+Otcy15UBjZmeR83w0qo720JLF4cqgdT2xejHrTkE
BAbL+zrP8eUVZDDN08GOCdzWu3lttSjB+ccBYpf0i53YlpXRS4WcjkXY8I4DZKvV8snQqA5L0e0S
Q3hKD79K1TLwEhDDCWPmPAp3VYZkrLOmb8mcXpppPCLdiVBNMONrmLKwH0TU3EfDh6KmFwNWT81v
ea1CIzkb0F1EJLZUszvFgRuTJhoLcw14tNILad0b+ptW8flYjRAukdzwzel/miH+qVKGr0DEvTCP
XplwGUytqQ/nOLmmNfdsO7AnGIBXeDMFOQNY5nNEomnrwEDSl9ScRUONgGYw7smUPzqthc/FgVwr
zh6w/m/aB+9Ns9g9G75jkvwWSvaBGeJcN8phrii34ipHMjdh+OvUFjtlMnll3W2iIVta8N08mK8W
Z8uiXwE1AfVlAwzCXFa1//hu76Sh38yG+RtmcEN2fjUWY2kAfSNCX2k4ZF9NxVpp+QMxtObQt5TN
1JMmNja7VJYO4GXkPdlpv7pmbDsWxVmmQclvZG9okk1tYQWbpGzTLLNYKTPfZsbD+Pt/7Tm+tal6
J+Fq2xrRDvEo4UwhKrPkjzkdWl/rHqViH0lmvka6cGrC8VMZu4AqOHpRDSRrJkRPEptXqgK+Nyw0
9vTttldL/Dzl0YHJQiPBx8N7HLbjsTKtndpLGyApX5amfqToffGMwyoLgD4QMoX5CobhjGjJUo1v
WW2e5cIPrNjOTXP4EYz9Zs6EP1oOm3kBsmcOv2qdeAZWC7FlfLboKmZL3jkdfDa97Qk9H2sGvhE/
KmzittDgNTPmogTrmC7XlEEEyvP0YM3nEwv6c0JNHrTynuRzZV1V+OPQtATXfJ4IC2wSk0x6nD8B
xipQKQHs4kVkhc6JETHv6Nqs5Dcrrv5yVhImoIW+SDd9LjE8NvSLaRmGFzrhr0wFyeR+07a85nJ0
zPV6O+LlkRGwho55WyYexiz/TqGCjzH9a6tfM44Ofdy9ijG7yiNwI8VG2cun5MsobOU5+zBiZ1Og
eqVaRLALNTcCtktid/4bSTKrSgv7PQqZodqVLCUcE1TqTO2U2T5JmmuBSUafOOfl4t7LKEYLfUs0
28fcpA8zCe4zATgwF5wzrxAIaoUJVXHQI/lCXrBgq6mRcy3T1dKmZ0zo4rr5kiTwbVPkDXQCQ5Z/
lATerzT4CDxv16wz9tWof4yTgsFcpVSHbBOm+joEA0jJvq5QUzhkwa1rTUaOWbDxm9haqeFhIANq
0Z/0cBBC6VuyBIGJUn2MSpYgeuqnCeUzu1Xm4yjzpFWj/xZANA1Uh+Iudeh7oQf0+DkV/bPPhlsV
TbdCGl/pgnloSuNuVLZf6+rDSnSMErgtBu7umtjueSQRtced0gbtm9oZ98bW9oE+LZZOgkEIR2nD
H5vTUZPBn+sm4aqDR4oPDYc87pRs2sjA+O1m2iHfQl3d7DJbx+oCSbrk+hKpc5KyZi8aA8Z5v4+A
ulR5twfHdBzp8UaUgy3LYnwsfFXHG+3uW6BomWKUbKwJOrEkabC6txVO39DZzgQ80N+aJ6fjUByl
xs3Y1cgKgJwCDZ8pgZgtlV0YsAivCKSyg1eTXA9vilGrZ4ZwTeQWg2IclYRKeeIuivN5q/O+tHOA
k8d6qBGYqxn9eYxguaNmamMXSw79nLE2w+oD1+GaS3nTG82rVDqeFf4m6RPHO4akZt0ZXwqDdj4U
L0CjroQc0ypjX6TntSXcQcgQXcL+aTTtS89+TsbKUACjIdYeeBNdBmPqfcfM3AamPcQDz2CGq0/G
xVEa7W5ImLAP8g8WQD+E6pk7IcdYse15YFSFuc54jdFuBcyBZtBBM5hwwkgZrJgbp0akT54S9Rt0
EbD4jLPJuqk8Ill/GT3R1mLLwgcs7WMVgt2Yxr8Y/p4ViVZuiEfZI7v3o8lJQS7TmCgqfK9jxDyX
aTIzqIEdtqU5r3LZAATGczpWEJSjzHh3iuFrKMhUzgkCIiqd+2MiWwB7JOpTvKpjPZ/GwvmqrHrb
yKNXzNNHbrMIa/gSrKz4OYdMxascVKcokXdSpr72AhjCMJWoZqmGNIt7nfRzlEKVVL1i4wYKwTx8
ShB/R59Tn0JOz5k0g7FxtRTLlpBQeEolniYitcZNVJCUIXTSw43gWmbzBg/YRccRtIJuYeEKQ4Wa
wrKVxmI8kha+HEO9n5E+t4UNtXMcKF2ORvYJElVJFmRPs8Cz8QMIu9zkHTlLmB/WNYTqscC4qPTp
pea58xWJ/VGPCdpVsi7e06v/5RHqiqArwk0zpBKpPhW6Piv7Sfr+hVEgNWXKoLrS5J50m9hEwt23
2zADzjUHPRVlnhor6oWdQAfkkpnGoc2ztVI1ttuYYiqmysKmHGHCX6Xk/AwYFSidG4rtpeRAABcR
65K2W6pgDc+PJna5fJJobvNHW51CbTNbAT5slpP5GyFzq4oupaQBQNmKYR1H+XliwEnNufCMOiTr
U/JXsaiHJBPAegzqnzo6APvCz/tDnPqqqQB3cacbr9DC4A5cneZFQ1Zl4h+0MYG1yneKI3YYX9Xm
hTAIi4GQMHdWs4eT00/PPsZFdBlsjx6V+HUr+xzJHYXlp7PqOkUGd6TYmMFFyEiq31PVy6KfXjqh
naiA+xrB2hbnsH6TsuX/baXhjewmQwGhXvM0YS15wtPKBCWxdbRwRGRhxO8SCTeT0WpCXKsu5Y09
F/oJOUM+7UrdFgUn03ksLnQVJUn10TXRGJAwbcD3rinoblbTy3TAv5Jynr9N1UafdjnQVuAlxjZA
pJJtKhaJtd+bHp98tzNKBLteVR+HaJv84z9sSdyZNjPWRnMtxBuqgGnxz2Ot3RrimqZ+ax0SeR9i
2rW2wzHG++HQK6zzP6CegAcNmifJbSIXOjCFcO+8B5BsjPJombsM92qyyTRAqquo+FiyByQMEclp
qIVr3Sk/E2LjnX9mcjc6RMpns4XnHp/BMuns5tlKkQyT3fSLVlFGr2IkM4ZLpceqG6yHSqreFX4Z
IPwuvoYk187fzbRX2FSofobERnULQVD28utbNfXeEf6uBU5BHV9NwsBSZmi0SI1zmeJvRd8w7Sav
Vuu9KB8J3vMq85TUn+1DvynRJZJfVKBDVxZa45uZrXnNuWDqrYSiPubaOkbo0Fgo5d6MDW4EA+HD
rc2N95GkAAQ9TBPqHPDqE/xWlh6r+dReiQpOwcNUz5Qzoydg+Iadet0KzOlajSKIpQ7f9N5Vn3nx
qpgX2WLlHf+MHdo6cQoSjl7XitG4UF56xejOEtXB2pg8UnwUVou46eJXKFZPszzpPwOsRSTWKrqF
dYV1GlLcRMv4LDB1R8DF1+mTbdQcuvkrIX6y+Jke+K24EvIcTSD7KpzqjLrc9t4+a8eFdU8hrf/r
TibXWLlGS2XwXO+Kfsu2BaKK3Lv89WDpYkBny6Ch3vN5G+W/BogphqvRbSz8mKSB+ODI8H/OwByR
p0rYr6j01z1RkIlH398UvoS41R1/nPcSywTNtX5COgQ0mbmu88+68I70v8t7+NAAjqBS2yC3VZxV
9xqgd/lkA1XBXsW+2Loo/CEAOPZGu8Jmhm0jB6yt+XP6ZrLLP0FNmKi6EQzAN7ul3yrmg9/iiRPM
zi/JebnZOQfRr/AlCR3T1vqf8hTJWkdf77jFXxQDaCWR09Xu/LEQaTWtKx6Ihrtmj4eMJdvNLlxm
XYPFxczjvB/QgD0khCyzyyogibwWnR6CFAsxJvhfX2pX7beDGgipC6/IBReYBNkfPe/gJcCaiQ6e
UOsdoi+CSEwTQphL7gF1uD752Q3R9PQGlQbiUr0kl7pMOfWRHE6f6S+zWSB1qG6Yfa1tlAGQ2l6i
wI2PNZZO+cADLzVfcbSnja4jUPzr6MhusfSoPCm5TDKsA8/UP9G691sjJjrEW4jusFJQ5NHr0j9y
gUnbKEF4jbid9v2AbobCJUBLtMRCbScw7SC55hVqyU/nI8R+xjPKdDz1E97g0G3ICWMHzW+BDQ31
9gLbzr3eccnji1bKHY4xwHCKPFEQD+lzRGC3N2WfIwKVEgsBQzyZn2hP6a0t+RX2oMMMC+2km/Hb
JUeQ8VBFzo3qExckN5dmOKrpizFtxM+wALePJWgnNM3lXiXQwNyLfQY06li91r2viqO8J5KJySK3
kA2/enk6pOFOXAnLA9758DB+64XXBWsk00aCfwjh0ko6ImdCZkkAcvFTqAf9E4pZmm4z0ydkFFIf
BnR0jvF3Nbvzu0DMxXW8+De99odxDki++g2hWlPtia2cUfV/E2uXjesZXsjeqLaOfkaQxHCB75jy
rExL7U1Fz4zxaDZb/QjDWVC5P4t3vFf4JhH6EoVJCjUQc2qNxePS7KL+orc8HBoBMfpmJA9Wr75j
MJ4m0jrIm7Znv1h33hNDO8M/XU2YE/Th05L+lYhmW04XLu4juLxcx2W2sJPRILARTAyPyZt17f5Y
H0FbR2SiZ3+DulMw0dfBH9yVjdG9SKhsl+rrLOjnaowGWM6eebW1Poig8kihy4m0t1Z95IXySavu
RF9zEM3FVRNX+6mh52Vdp3hyxJWH7uulQH5N3gxPVb4Qj5labrphE1wIMVvibMpti5MdOXiAYpIn
/0UOtiZMxJge6KOxPybzmI97Kd9Xhiey40QvaSBO4pH+UrCOWns+n+STLRrWJ7xLANPWKa9YXzHy
/6dgmaEDikkVLH0pySA0XEPEqhmnlfxqWAjPXwttNype1K3yac+k5xzH25jRv6Z/KZyWRn81k8MU
nyUurnb6brRmxVqoJXRS6ZfUA49QHSvwtHRrkylxGvZLwMRN034qCC/S2mAthE00XynvzCLzh/xG
AWHydgJbPoV/BE8q4NPbPQ+D+AMKI8KT/o+JWcG8ECP/wjxYybgNKLZ4sd901FL/CD2qBl+P9sxg
CaDAjLtsi2jnJ9YnK8H0P3fr1+Hp/EmA1ZtL6PjWLTg3OUa3Y/wsGx/+Vcme9urY51Bb6R2S1BUP
AQ6PFoRLcxDtpqhe5h3Y9VTfqfMlzV0te8OaKLevPYSZRxrsGpsncgPzTRM4XX3p0H85ZKQRgEGO
aPjN6Gva4QssqGHfuslXHop5MFkyJIely1K3cfnoAC4DEvkXz4Ay1gWOisknR2bm8SKWqjul3Z6F
hG2cCuVY1ofmA9eYjqAMkAFriBAW+xp2QKs+yuFTtm84AKJ2P1Hztp8qyc7cTulNdfbCoCE6JB2P
6K2HOBM96v7RvPOzGOLHgi0i/+XXXl9O7nresQgfas/gJvdRN5N7DdARuUnkzm+hccI3yj6gZTOi
3ku8hxfkqhx+1heWGO3LCl4t4nIuhILl0lN0e5B/ar1Tj3PmJi1UjBOgWOlflvFD/zaWz+Ox4Pkk
PHQUkqG6l+cTvIqVpp71JTZ1fh1hoAv01i85kiEbZPy+T08a52vLr5B/lfYltt/q8wS1hqNGo8ji
Z+On7nCysKKcEPolyP6/g99qNteoBXXjWGSHqt0JqV4pD3tpKhg/Hwvrhw0hFwvhgWNytNWjpe+x
JMZliW4c+O++7k8KhwN9fgoWtL507PILn4EyI/rJ9lGuq50PITnmkTE/yup9NPcjqSKJR8wlWkY4
EZp6x7CUcRn1qPxIWGY8NL4V0ZqyCQCF6N1FrqDebTa58SOEMGC5DiIuKASTH4Ft0P9h7SY5gF0o
lxMmijrd9l+9c6ZgxkOF6H3AiTujUoRK4yIwzZEBO3gGLmaMC9lV9GtpHFQAmCjJGVWEzY9o822s
7kt089Pcv0d4/9RkN4YHZ8afxWi+fS8ZjEyXBMVa98VCmvFszbbFx4K8ENyUfaJuUYJidok19arU
7Uo4a/HAUEy5jDCUTQls8U/L+obq3dNltXuD0YpccQ6kJ2NpQcijuBVo7rR/lnoWAleAm/EPqVTU
IxV4w7an/Gqiqw7OnzwLa9pnqFfQGTDvfjgPy1rXaEpL7uhtfOPB6rHmQtLhdlHbhiEiUfWfbfjN
1hMkknl2qAVn52Yp91GcsUsZvxYmRRxTO06rfgYZJx/1P/a2JS0gWHFcRWzeeZVMWsc232SvVeJD
RcaWwBqYi0aJNwVvOLra8VaREj8iLeHTQpLtj5xlEpNoCdbNH0DXYeY7XEkwtbjkfkrrBcOyipWh
PZKBWxCxox4nYjkWm89mFg/81mR7INeiNjROykRZpn5R2qrWhmIFUlP4Xkh/s+zD7SeilSyW8h7g
M0ouSnLWA34DcliYL46XMfyBREK+QKM8OufVCY4mtT6adlpsKyHh9K7iBw5AcQblmxw9SsSHZfFm
VanXKMq6IV6NzCXrUE1ngNspCmdl+l5mZEkM9BvUVoZytCYFiuHlK6tPraaJOpDsoIFGCN5LvDuT
F8uupvh57FIWSm+EdK0oXRcxQThQo7HL20wffXLngNIj0I8Tkjmeko5c71MefBKviRbHsdysOfca
wCOWa+8DNy7PHgQoI+Ue9brqJOn76UetoYgdUmk/UnOQuxm6ECLsGz3E3J5H7klUEcZN19YxH7D8
je+V5NipfhnTbYnfKFTg57gid2UI5XdCvuzxKTNxlpVjo7pU5mH8ysClD99l5Uy8R69dSFpoFLrc
4pMxFdNtIDwo9pn5mx3OXznbohJddYxqvebJBEltHFxLIGoLN+1iQKjU4d1FJmwZRT8T0cYVxXNk
tFnWRJVpkRtkE0X4aYyJ6SbVBsXp3P41BAjmPYGmwBNvbL9vSD7Oor6O0tYSdyXvSGAiVWnYDAPL
pk74afFRR9uaqoUk0Y3St6sB+O2ich6a2pNmGBcCzQeHfqFZ64pXpbKqdVG1x6wNaDnvBpgup/5S
nZn7AnR7fmjQgyCvLl704JN88YumFNtQ0VzBeNIG4b4y7eplSohknm6p/mUZtrvsqGUhIUrJTmaL
4XzxM6MYsmucg/+MAHf6tBSTr2Z7GBQgl8pVx0EZ40kFZtqC7sPUMjOFDgssa8rDqru/EMRbNl10
5asazyTFWi1tATDQPt9llD0O217nXHbb0MLHSYzOoLpCxg8dy39SNPOWBT8ZMelmYi3B9kdVpK9i
uggNSm9gEfZUImNUXKZgK1N7mpV+0bvhPgGVXDVJ/W1mHVvl6QUfLM88nbboOuTANfspucr/9ZHY
pUWU0XsbzyROSTqLMkIeSHhVTPNTDo0H0Ce60fQxorZHkKNvGqHuZsAzvY1YOgo4zeEctfUxsxeT
ffRgyUlK04DTdlL1D02Sr1IZ+N3Ypge9Y2CvdSVDECZtlRA/RJhfOmLMMb6TITUMmurLtZZ8ZkmL
2KEC4Dt7DfxGpT/Iymbsom1TwxhKcVnO1Aq4ETcg6q7S0PsSEnejzgGNNJsBqUXIlF5uDx1Pr/GN
VIa0ZdADLLB+huiUy4LXLfXwOlXcjhCoqtyfaujB+wLGLN4R3MFZXaxGZuxZnm7jRW5+NNs9dxaE
ES9AyzzJL5HlBt+hIh+7RboLJIGdLlPTZid0chMvZLIoCtNL4BDzeiD4aWq/ktHwZkANKnAjty6+
OhYumAqNayGfpeFm9W+m9DFIl0zaFClRNS+s9CvzEtmHrPc65FELNGdLkyHKt3m6ltPrnPhxIty5
uTfBLkWkPgIpz7/IgkLLtFdxktX7DvJc+ZrS/pVmvysVB7o9W1e0DUQssV+R0mtMG5bKPhgUtGrv
DdPskXTVQ8721bhoxqHQd7y/HdXw8ottRpZPWgyI/zY5t/84Oq/lxLEtDD+RqpTDLUhIiAzGxr5R
GbutnLOefj7m5lSdqp5uG6S91/pj01+zZPAK9daAnk2uUm/0edea3233sQgOWTSx8N7rO6K+Y9FJ
TJG8hn+47BkEvKgHt/037jVU4ii8xB8L7a+5FUkq47psR6LKNsuwtvj/lrIPtN43kq3Os4EElOzo
Tf1Nid8NZjNaiUf9q/4jE+ZaPVo6OAmaO9SVK4yuekF/Ce6yJSDoTz+I/nTS/fGqiSvW9a8kWVOu
vcFxPfnlO8mM2bbbxB/zRbtVW2kPfHgmbcvuP5mXeH/1T6p7HsFbucOxYK7rJ4JBeya3gmJLO90R
MvtMD7A6N0J8Puj0dsUdEeNO+YfUyGZWQXFxGt8NZS0z+K6RGLV/UetEDHUUMeVUqNrlH5AJi/SC
m3GNiuKLTFAaMK1rfJDUQ052QbIbnjpo38b8Sb6VA46/9WgX19ymYcExXlMiOYOXzlEOvR2fq2v2
Ne7YDzcYCZzkFrylnrJDQ+X371hihJMJ0OnXByDgu/pb28qMg4TLcLmmex4JGx2uba5Ag/bzQdoT
pLemyIiOepcfenZVeqemXfGMSeZ5A1Y23yBuCJ4Hhwif+bOxuV1vwtn4bR70gXZb8R8dRhyL2hpX
/hYr0E3z2nv/kVzwy+GtPnY2sYObqvKZufDwGR6NYHNw48dkQAq+GXd3ucoFu5rP6omQyXajXRj7
KFgpKAQgxe4nfDO+IEfXOPbv0c202+JE15Gfb4mK+wvf4nkzP+RN4/KSbcqDuK0cMsTz6g1ME2Q2
ONXncT9uQE0YJfSN5Y+/0wFom1xTzgW3O5SfMSp5xIfQjA5UZMENu9I3pU9ztM0b2q+rY33GfnHW
idSo1+gtt8aOrhPNafbCjVmMr7Vcp2vqfTmnfvi0tRfqGtzMB9f7vjuYP9VxwdFJRcmKCjzbuidH
CeIR3GAVQMM42oGWyZPwBZqg0RZHRcsFbBK85WVG3jckcDtgzSR6IElZ+KhcbJJOt1dsRJuRjZ9x
bW36e+4txap2i4/aBmXETlvu6TDV2Q6O8/vCPA0Wyuhtt8f4SkGPw1D5Xv/ogB4bgLMPChx/lkfp
ie7oRJ/63/zdrusDDARkV7UT3oVD6Ohf0wlW0p6/Yif2oh8Sf93FRou2YSSX/Hqr77JDuauxEK34
QHxCuHzjWHr5+7DNbC5dlyGK33RNlQ+aceTQ6+TJO3qkKcdOLktio+GWvZCreR++SU6D5HMdrcYt
2mTuCEiVfxMfuJP99lfKMR0ZXLT+Xh7TnlQtuMov0/4xT4oLuey9xGnO4lgX5V3evPpiEBXdUOoD
bqxq1tM1fkd1q12jrXlB/Lc84MMJgnsoD+UWHnlM6ytOecJ2FS+mGtMj61LZKLa0491Ay+onx3Tb
ONNKs9EOoEnaFJvoRvSXR7+lE9nRH5MWlCIEni+44Vv+lr3zD11F3+Rg0jbZRjvPbuvVHm/zoXoY
+2ILzHHoPq1fDnPAw9lY00u9qX7B3e3mNm2rW74230KHpI0AUHz32tTu5tZwkr9Xn8E6diyHsrV4
xci2ASTCPuTyCpMHe2xO9TV2ApsJkekahSP6iN4ef8az5Qye4ZBX81t62KYe1RsPFtBxv5rOEvDc
PtumR8xDG+1JhtIOFNELtuinUGuvkt7Wnd4JX7Ss19br1Btf/untgumG51jC1H2YGC5dcljgP1EB
PrKvZnUubholnXboMmPQHQc0WJ0xxYz7yNNZe36xqiQUm9o8z9z0TKhQQ18Gf5yck8hRi121LevN
C63yh492OBjDO7VjALtg7MEbGEfsT7v4X+li1v4KD9h6iUy+MjSbtngCjWfF4g9+Zs9up24NY9Xs
Ao9vCzT3IFxAhVmYacdAoA6lsB69zONH1/7J40aW4bNxJCMIu6BRaJ84e43Ymfg8jrAdR6I1+dBv
yyb2aldwgNBfQ/5O3wZbKjFCl1IxrhVyXFqPWKLFx+Levqeyy+VgPLhO2dQm8kGQgWk2lF1/73nR
BAdtlKw6qi/6mO3pzUDNxTFExR1O4xDsdTvstCvPWrELtxKyrw1yDpEUJfY6AKQ/Pk5iKMLImf4M
v3CGfwIg8eCN1obfIXMBi18yJnu2c74mQLJV5BC09eQhX3OxrYantc4QJX6XbybZ0P703p4Nn2rF
2EIRs06vSutU24blF23ROicpVT/ohkNp+QmLPEpejjz5DSG9R3Y0sd/14QX9cXvACpOe39rEh0Q8
vIC2jnxTqA9ZwbttFg8pc3oHTgYQZUZ2w28ORXDuR3msztOt/dKpxuBbMh2ZPyOsVMCcA1X1ewGT
Ebr2Z/Eh7ZLbCFy8HnkfZF79LT6LT1brfljj5rf++l+WRWzwMnBt5yFaAnW3uRhauj5cFt4YpQ3e
/C2SIrdWPEPaTImTudqrSuHIIccj4zeX4ciVAW64le3uizWJN3W6VWcLuuJbk+C+VjITRf89ZqvZ
QZyanfN31Q/DDYIGmAHEGfJ79PpHr/RN5apPGClrK5jaqjiVlCIcxnu5RlB3D5SVdixO0Uk/t/f8
ANUGm5jfoblQvUy1y3kKvCee472R2ex71+46OeEaxCpyVRe85hPVyrbeIxbGH+SKG2RBmj17+bmA
W15bWx7xDVnJyEw3ZFkP07pyJzcVbfGj3+G+nF9D04q+EyaCe+b32/JtuLDivvVch/SOcvG9S84H
N8112VR75RRBF20kjs3FG5kd1ymPxQKnItMwv6p+rQ+SWoLIn1FrXfKrQcYTteup3V645In/OQH/
rTqGjpnm6DXB+rhN2HddsNJlz+kMJvTDsLYWPHJUX/9Myb1SHuiqfl3dMHnlnfnGAczhyBNc3gdf
c80fQr32r4oXHHxv09H8hYxBzjUT47g3rtGTw0FzVFqHVumO0Gq722UbclSQzzDlfhFouFF81i7Z
ZOYgug/O/Vy5ua2iUPZ4EJY7kACRPYQNQphRQfIWb6lT8tihYxuzJufxzmJaWZeKAxKQg52TKrKy
qAlb1TvRxWuw4SaMXOHc3THDI19DN4HfgcxBCSJ9RYS99BG+Rg6Osi3WZk+i4PgQIEdfpZx89L3l
d+J4VqPN39+7BNhcqAb4nl9XZ3PC3bmDQUMqyYxB1NmKh5DoLj6jzeRxgOS0yLxqcNkbIFUBoYIf
OnAQVErStv2NH8Xiqk8SgAQOhSV7BkCFr7xOSFD0wPlFnPlrYd3THbSvQTes4YBfGkzsYPPNzuqd
CN2JCFtgD5M7GXsAayJ8B27VjyzaktkPeQjRFPdo8OyEA+k+Qpl4zRGUuCtcmoTnx0JsLux7bg9/
0l/J+/yGVpFQFSIK8D9UnLwsZOuXXYB+bSqWovMCms2rIcEavUp7+3RNV9GVsl79wdhZJ3v6k2nk
6OlQveAK4DoavgPmb2zvDyKX48qf4N8x3xvKDfu+SgsrgaCG+RDbbYxuOmKPVzIm69zngW4A1Oag
9HvsRopEJGPONSnT4GVO26YBn4K30ipjBWpeXCPrACZSjmDUODsgTkgf0iZpTVGrFh7H4hqMLv83
i59D8YN8fqZ/s/iTIqbJ0sZBVMkHQ8Vat+I/ndHL1so7QZUYV/dJdo7bYzsd4/lSLg8wnXVWeLHw
l2poyxxyXwXc4rXgmjUXFPwaSnEInPrDavGgw0FodGBTwaaZGw0iW5qrn6Xr7wMRBXl7CwCE1RB9
QUaAiJS7KfFbNcWcvfD3ErbU1nwLJ53wMmmVE142QB0iTwNGVR9RhjliOcvMRK03NqxbWHi64wAR
qFF0V4rNp0iT3spKpwirTaYDWuEbUUbkj5qV/Myi4Zdi9WUp9deyANQ1Vo5MCUFiLlGojSdpF4mt
r4idK7/gUoQxoUyTwGxSympSVD6Dm7YWRqt2WDTkEWhLLKE6Ki3pinOKfFPslV/RIBDMmBRhQy7q
lSyldTvJLgFTvKRxLxxp01T+MoU/HTbFUV1g4erpVxBJTxRiTAZR8DCr9qMQaWYWuvsQ0NnaalhM
I7kkAkUioiIf9glVohVdSrGC8FXTGmSKsf5t5DphpObolgi7VpO6kAY1d1x0JuIGZcydfiHWNoqM
b72BDRPntLdpOivsetBvAZUbZJwM3AmYyrSOkazHHDL3k6e22lMY2xfyKaEFpXgoHs8Znz3WfvpN
R18UhUuic0thmvP6GT9Xs8wITQKuYzNI/AX561SatFeal1TNnrkMGhKkytdAeaSQdBetmncLGUZ6
EgL6aQH6UH2eUEhyBpRY4Y5ZpFc7U4/IzBtaerFj6CrL8lMK1oLGfCY4gCXqVSZp+Kcq40cqDcQ8
i4C4iXAjrt+3WpCZnGSYVw7QhLLo9f4NqLBDgKQQmUe21AQ6gl9HX62GjXghXbgTpe2k/VV8TG38
N4SkzHOhC/0riwKsX7uVXUahbsgZ1Z0ilRuzJJ0z48LloUpgxNJOA3s5zxr7uy6tMlnZjvGXEtKc
VFfeYA1EcH72tJHF2lOkQqabLG+ctM8QKalGFFi8sGTAcYbiWRG+cpOrsBN8kSCftLVQQwZY4Wvs
A7+JCUyAU2KG4UhbGK36FTCLy0zjq8QfP8smKVsm7yWhKJrB61G6yLNpaY+JPmQR60sHdyPxLzpr
Iy7QLrvO0JLoITEAgPyC4qD+ssjHVpFWGs1iDwmFfEa4zlJPD/9VGUd4InAK17d0nhh5jnltevOy
K6WNBOtdiQiQwAyqbYJVQ4QzDoOPhiNFhj1JYE2EHAxL+yat6F4Hr2Q6i+S7oP5TzIQPYcGSIJe1
W9X9yUiJl6ljpVyjbH7UWQIbYp442w7tNHvNLBxGOupxxCX7XKhPii7YndztkrZdS1p0kye0olyW
Id1neR49Zk1+Rwy56eTpo5L6L1zFHN3MFpn50dX4uov/K6dgGbgDgLkvmUqp8UgwA3m1uwLnVFuI
1FHjqp526UxUorkNmEkCcgmDXmMo2hXNkZhhtXhbiBK3hmyjEguKiEgPf2d2IuF1SiA1zSLr2zDr
b4MXsDd+QtxDGpkQVPodY5UILiYb1IqUcR2kgPd/SKnvY4CM6mNWn2t+gEy7NdRkYgRgKSbZVtXO
GKryDr0KVHYqfE7YjchJxVWz1VO+Q/joRV3Owytol+jbheGYlm/g154tk/mlioy1IVAFPdQU6IGK
lWzIieTVBuW2tRfruPo0kkiLQ4NNj52j6N/JkduUlUJ8zzZguQmU3yC3djpiA1E/SCwiGTTb0lNv
/JOVWI05Bcr3V0xSw9qWTsM6RHaYTj0nMNN5cxTR5sV0a0vSZ8LV2jXcvTlQm/XCbcN7pbyuxSt5
QUKi2HX+pUAJMInl96Elw4IVF2hQH2BaT+KAhqKmYp35efjUIpzg3V2ELTCosu5FnthoS/cNHCKZ
nqeZLaPYj2xtioXaRoJxhgrNFSpnPiXuOQEhsqT4OZRVpr8nKdIMzpZ0/Cfr5CprpxchWyEyfdWT
4yJm1w1rkIkMcKV7S3GOCAy3gtF/yeSJCmO+ViQGiYxwaniO6VZEfjaVbxJljIEle8mIoKDE0KpA
k5AK4JcEV7XJtwR6CBQmRz8iibpGchkZGSZtQIZ/EMCgyGMAC98qbHVG2ZxaohmnsMAXRz4kBONU
nmdKyVr9KS+uhBpOCD9jhTTD7mh2pFn0BwJcHbEmdMx8ZFNo41cgREPjvZsBrNJ6wQ29bCcRt5xa
C4QSAKpWL64kGJyuoWt0WLa1wY0Didjf8qQ5jzPyU3wiVRh9mSrjk6B/yGqPla1CVKHFh5T5cehl
LHLYqI4U33EaCQQKGqugCrGdpXY3SpD7xUg8jxzuy4qFBwczktw42ZWT6Vfp+C7J1ieJAm6cm8vK
ynFTlzmQSoRqrIjfU7UgBg2XJnnekJF4P7wkDQhlftQj5Q6aQVty5GXVvCeo46YW808fV09VU7ZS
wdlMaPeKsMedUQ2iPVrdW2NgaMPhpob1R5Q2zzFgnZS1eCMyX5bEmnRsC8v4laJ2eIW1FvRPUKBA
hYNYtI5Ge2IFfESYB+KN5kzWAO21bxaKILy8147IrCoCcU3aGAXungoxpC8vp5BO6qGkELr5wwbU
KOx0TUxSPTFGeGmPw1Lw9j616K9R1EMCrVthpLcmDTMsYxjh+131SVItirTaJs+AvdgeuUQ4swoe
oiChcsAz6DjKzJ+FrCpReZsyNKIdpxUbR43eA0tkd1X5AMPN3PnINDB90BlMBUbXbyrzsvQ3XbnG
wb+Iki4uNFI1IVk1PPtb8FpygKcQ/z+CLLICJRhjaD5f5b18lW+TvOanlku7fIDsiAMpOdWYhLWH
aKE5cknuW7VMcBMjLSLR5UQyB58p+VrBUDB1QRokb4t5TNRTCOLMxCRPBEqfZmRHi/VBUlGgEFZE
c/Krc36c3sqQvILcYv5Y9zOZoGc62JhS7KFCjey3wb6wXCoYsE6UcIxIbKe3gkO3gIZU/fyh5z75
92O1Ty0CatcR1//ybPTfpfILElrZ6jc18CHKCBnw+BtNQRf5bCyG/D4RPqithXqjaqcUTgA+QXdV
ImZMcq54s3TdFfg9w9A2ld+Y2H2kpZILWaj2FCKkTtrvA2VPC7hjyDutvNNRsOpKGgesnSp8NOo1
nfH+e1JHtdGOhNmx/ZMBcYucykcUL5GO4JU0pYLHB8KFkCqL27hbCFVLX0m1FtNqEvDdaGtp2g3C
F17MVyjzvBn5EDkwZyS42ughOlqYK2uGHpFhCOqAQ7z6qdFnslEubAmlxyLTEraWBbldlCcJ6iDd
x5EnszzltJ9SzYjlGz/Nd6sj7wd3tXp8uKpNrbGNj2w1Nsc2U9esTHDJwvRvjBj9g2McYlV+TSSI
bii+1XkWiOuYNuHi5PJbTkzrruXHYFBntyMkZYUuT9miMOSZ7mfePCC/1hGm46jtjHEnaq/cUrKS
mWryd2Ur/iVfBJ4EF8S/aoTWhgCxrepHh+URowo64uKxUkxVR6wc85E0HxmEGjUF8sfaSxePGB7d
w1xVs0MDweekLoH98vHwY6vuckZhnLqIG3sfDTajpWGbf7lffODloHgU9R7BAIkzVNfxqdmpjjTO
MVqvk975edD+QIhyOshMEV8VpqvYpfgK54IZ4khYtb8FYhebTVZ3+SMAaSYfI8gruZrLtiXWDDs1
1iA6oVaN5QbVOhccTAwU2h0yKgWwjrfr+TM890fppzmZv+S1QyDf4wPfjnApERkWJ6rdLvpf1RNB
Df4b/UO4RA3VHi0moojlRNpHt80vCtesi9vIcqBzHwTjarZ0lgizBKPYo/QGEp4XlPJfcN1Ls30F
7xXZlyCcctNWc6eirFJzqVJd0O5TWP830k4gfhapL8v7rGQMXBmi/8qyYlxeTQcZe9vagq+hNDgn
hM6FMg/tBekAeAqg8Red29UnYsFOcOhaRhlkrV6ygckmKV0SvnOqC8kdr1cUQYXkSG44ZMPco2SQ
IHKf0/SVTOq/DO/HhsBHVKVO+YgEJ073RXjotE2T+knhCsK5EU+UnwNGpJxMgYtEiyywDu6XUI33
6fM1oUDZZVuy+2R2EpHBkRrsI55rNJ0l1Qema34p2lXhUDyKM6oU6lHJGnQsjz5qBsqEtglX/4tC
l/cE95XNWlNfo7N2o0A5XNME4UqPl977B/7H/Dc8pb2wrWwwpAwDNiA6gFL4SE/xX3Bh52r/mPZN
JPgqhRZrOjJLF8CbwA6+6jFZtf8QbLKpUf6Hf1DfKn73VKjaJt4v2QTSOlcQ5nKMoCsRCOb66d85
MVNfg2J41owvNLBfF2bo1Cb+aNt81v+4HTXg+2f0TdGmi5jqEt1zovv/Ii+61Jv2txdXSHkJWT+L
1+BEQi1RuUdUE4B09efsKVsT2Z5DuaN4SbyCWt41P43h5FtCaTNcYqHDaqRdxm1xH77NHU1kIOIW
Co8VAkDOFdpo6LWenvqp3YYHjAWMriZdefz1R4nP7QBRZ12Vs3mPXnGG8AHSJcVnug49xeM/QPlS
v0BTGhopEmWYZRFz5ZPyIPftHWSFf33ZS95yRVhnfpRvzSH/N3J1uRr+B9B7Qkd/+j+aCnedw4rn
YTymXPgZQrgVRLSPEISIYr+me+gKB+kwPnXLTr74RqWbhfYb7m5LXMCeVzU4txvminhHed+FKST6
7q7sU5a+7j8m8FeOhOWewXrOeHoc1QsQkCq79G5wt7K48wDwLKoH1Z9Y1fBOYGh2GLkzDlCbd3T4
QYEGzkDRBqmEAeSmp1J14JvnMd5ry5qSxE3mG+fA66Gvar95q075gd99B2PQcnCgbz3xdCYEapQr
vDecouhQUXOfKEXfxs/oHW/sS3IafELmyCi+/Xkfn6AQhHW0axe7/SFgjEj/Q/etPwUEoFwXn1Q9
LV71BFJGvqU0G8ktvscHpuMIaXHtlJfm95Xe7FuYzHCbnKeXF3CF8Do+ZDSgEZ8dHKLfamMcu5N5
FlJisNawYVR70dfKIw9uTlzgYthC/KYwpYFV/Y7PlIOLoxa8nU6Le3RFYdHTfEthdoCCzcVFIxGJ
s4pJrDV9sFPQVh2YsXIZVJXZDssrOqyqeMtfDw4Qx6qar13KmugRXGHTj0u1Uj3vCauJR3OlgPoT
WoYzv5cu2bBusNREdGQNCnJq17I8hL2pddUHt2p+xngDQxHWGxEFwp1S7FWkchT7qXnPq3/k2QXV
hF2CrK0NSp3FdMmRsYf4Ry6OIpB+wded2ZSjv0xrIDEQuamtYUrqj3r0b3ipVYg0/QqXrRqdXlHB
g4CI7qWXdvX2oFH/XaAkZbQCPrfexOGmSHei2dX8EGRunz2kgjOCwzA6tARwkys3bHP9FOMO6Lk1
p+Za9wnjiC0BWoOQrdRec6ZeBGrCpAYXBH8zq0iK/4j1dY26tjFpTyUs1MDoCJRbpWdMsiHEnizR
YdTjn0MhAg2YXQOhYho6qMYHoRBINw+CdW365NhT+Cd1d0l5I4guBRstCqqxUWmnpF8qbGVCEKHT
cIbwh7yWYtoZYmvnymiX1FiMDarimS1bqfEhSNW6/8daZmTuzDbXuFqNw3sbdy69RNMHXQPcuSHT
Gipu/DgOqHb8NEtEYA9T8oSWcHRHnp0GIPNVcMA7oH+L2lsRET7k9kzi7VlNPAXgQuRGz2/9ZXim
uscgPolODIUF69ZNZPNRewQRER6CemdxGZvNvpQu0oLEFMIPD3UfwRsrnJ4lKe3ItGMoL7LKaXGN
Zo6+IvhdqISI1Nwe+UVxkXNWQkzREU4JtJ+3nwoR6lpmV/HikBnvdiZ7uFF4okXRE02dtF1zWj7D
xq/AbfujoJ4VgiKQ9zaFHfy8/BY/c74B2/vBhkrKObe1tmUrDCS3/Zr22ICIAscfhzSjzNGUuN3F
ekNYH4CdvRATV3mVWKznXbMRqWp5h7rmhav/hAe9C8UF5zRy09m8MaVmX5Zu89LPkFUsjGfEjvhp
+cGTbUT+KSQV8xKZ+9foNgnr6QPCgIAVwEnsSjTGvAxaK+PY7stb7yf3ECcec9yOYQodWL3t3N4D
Y4wV+rYJIN+2M+5fkh6QVBjv0we+k3wrXBUQcTw+91CGSYc7TC4vwtyrXMbw6Sh6mq1e8BwOwoo7
jXgL/JSu7pc71Ydpwa/g9JorUnlz7DfBY3ARaE7jSr0se7gu1IkFIySWhpfAF+JgsUO/2MFBkRDp
h+/lB4Kl9BkeFXS2q+kfMgICACQ7+ZSZh/QViFEar8VLvkdl1v5AAeef1ktl070PbnZ4NZqhWQOj
4STa4i4vtmj/0Ob2EAo789j9DAR/Hk1HdWXRQ9Dd4vddJXeKMbg5qIJqKe38jH313OENOgE3w5g2
+NDndXXGuulV3C/vHHMLj/uFyk0CnhIk6K7uEA8q3Tir0mPrFXsSFNonj4Thqjf9Jz+8rJFkxPVo
N+QnG2CibqxDUTjjAzSgW+kXfIXv85VHf8OhHg/YrbA7QKJxCV4i33oDgJUPgxujuluFaG4JV7fH
ByH4yIHdYGeWdrYX9smbsQP35OkqnW5aB3fG/ktFqsWpOwab8EyKJMvktj2axHGs65t6SJkBntUx
Ru+8ji+v4+Cg+RTM4a3EsngayHf4pAqEgKINdJXg1bDzK/kPRpxiwm1gI8C5JGep2w03kYr7db/H
h0hL+OH/T+FTZrtGT1Xepy22zG4NfuxHP8BRUOjqJfNmYPB16y8jUajrFtsGcEl6ZgLt7hrdQ2RN
M/bcE2VHmgdx2EqFQcHtTejlTXTHwpn8Gy7ZMfPQ5gIVEDpW8yoO80UptXOn0goI3BMxHmoEBpa1
eTSXxU3xhSf4GOLwUyfqZqzVvYgqITAlV0mne60e4uDSVsImfv3hGsZRY0eMg43M3mGU6V4gysoM
EZErpBmi3jP7d3nyzLncyri4B4I6OsbHaYBEHUKGffJyR6U5mrLxbobZJqiQU6SstASnlZss4nJd
NeeaNYocrRcBqptOBfyIliPyR6yU5PBiJzSkDFbgU09o+eCpSzaNiNB2H49k2DkjoXXoivJHVHqh
duwzAz8ChySrVUsjid1fDdOV1UuCQCvKNwPr34IHwDqxSKa5E7MhaVxx9lyEm7R6Lxvg38pvWl8U
WJB2BEUp7TbqHbG947yv5LUGRkdkisDjVNlmLWCNJ5rZS2Mfu8CogWZfRZWkBgorTkN2Miv6TIZj
VPuTCFjhzzr+PPKx1/IdcTWT90u+Kq3J8mhIs2d/VHf5tC1fuWqXGG0XQkaSzoOJlcnYCoZLUqNT
Bf6rFaYNURO7yKrJGqD0dYYGYN8Fp20L+AJOSwzUa9IqssAtlg1e+g3towR6PgiLsLINgyTLFCY+
wAeZIcmiWXOPvFlNX46W5dWUDSNvWsd2IW95pYXfoXTB0FNDuOY5jRo7lSHecidQB8Q2ICVj88yS
vaDgB8RapdQX/PoVSQ7jeE9R0dFUkeqbWPQsCmDNhCIEzyAcd9NbQEKSgsJUSeXf3pqpkejs2CQC
uIhUN30VIMAoEJMuIJDJmd/L+kC5xrpHXh1YUDtTrsCxxLS7JvuE6vYnOUvIfyUZiobk25gkA6nW
+UXV+jvOOpnS07b76celejYCOfuhEFq/GZ0ETysom+048lYko5WeS7mlSSNV72Ezx9uhp7jaMEKS
C/Q2QDEL4Tsn1b9knlX87INGTpQaEkY9M50bWkhFWK1qmLyqvHzQnxO44kQ9WFPONZYm4kNfJeLW
JqKn4dZOkJBx1Ui/U943NP72tNpJDIm9qOLhDGtkMDH2rSwV6Z8zevOt62a89iUpIlIdd+cpLznv
cqEPwTQ7+iIkWVb3Rj6G4yo2UFgbxmJhicw4MZcyIn7eQmyjGKxgwcSzoHUKJbaxOC8w8pz/vbwI
73kuvRCukpA3gEAD13XWR480GXLKF8f2vUsakb1xNjA0kfwHZqEbVJPHxY4IKQPHuEp+fGuYX3Gb
cc0YaiVu45yaw3YsqJILlxc9GwpmWria2uXmrutLcDKtlE+N3iHKAa1m0gSx4io1AZrkKb4kgZWd
M4UGEV1SBPoUY3OwCZtRvVip6WssiF6oJmp+xpiw+imRipuYD8AhGRd72tXDKTAxQ8hpN28rKyLg
SZvvC9lrsZ3onDBSnpdv/RQbLGUS+9ScAm/QhVDvok4RUVL1RfmQs5RkXC1tscgr6uAHi0FiwyKi
aWzUnIVaLoofgV+Ni0WZIv4C8RXIlFXjQESmCQwWT3N2DsfuNQJVZETLScpYUokWE/ZsJLdOz1i1
KoXuD/I7xPqr0YSXIVI1vJa8easUGRSkymJuyBR2FP6H0oc6yH2JJ5PBIw76LSkoJiZ1qKj3NqwF
wMeMHD3Z7DH6LkzPeabrh7lo43uXwP4XQfUbiOPPkgr6jSh86RZVuG3qBqJaKfurEg3ybgnMXsBL
WdW5TYXOiL484bQoUv0V8Edl6mehQrEtElW+TdKRyTAJ/K6MiEkperMs1a1PiOmyVyyFmaZISFQl
bi2eARHkMnNM0+QqVRUAwKiFqyLyUD4LWhVcirIC86uXer5GA5WcrdhRIdrhQg4WMpPgbMkiHKEX
Can+4LuDlREJu95mAvkmIMgKSD8dOKlFhXhUWQF1oRnJUMUc0r03PGPazCniQiIblVa3qdIF5Rcp
NhN9aG9iTLBsGpAdz+PPRZcPsFedqNHQ2YJ9Sz2AVgCtHEWi7KmynlEdPYM8hK2yAO+b2Snsi4gb
vaETUpctp8xlgP5hFJJdnI/4zIdKfc5lIX8vQkWjvKSDvGFGoba3rl6aaivLPJqIuB71AelyL9Aa
J3JQnKlsD4+GmI2HMTEkPycdn2QTDHipZA2uENSoA2jGXOdTNvmVTmlcq5vDTmmE/kj/XvdWxEKC
Jq9TrJ1ljT3a+xk/IRFZqF8YVwOZBjbQO42MGtKlnDgg7JnkNdmry4i3MEPjiAQh2zVGDFJqpCZ1
ZDqZd3M7CBDkMbGbYVJeNAoA15Ouj7bZm2x8TUvMhDaVCWrMAh6shZonWzfJrqJlDTdy10YLSKLk
AWoQkVRlycDQJy+bThWRi02zOMo9TCeG3JbXrirDo7ignwlgh+0JFu3KDSC5Q08gfFXhyg3SXtwG
lKVuVUUqVR+eeCSyalAPRTWp35MqI+G0DDzV40JWRT6Pz6SZearLKDDArpsBKZ5iMneWxnIdlKU5
6P1M2OxcoJNKtZTVqpc8s2tNE6kGWhCtbvNjnZWxTXBPvNUkgvp3EM3AuWEaZ4d8nECZcFKSJEOe
ZOLlNXK9ZST6MVZVyhQqsfHQEYSfE/4iX57kRzRlgZPS8uXM4oySJRgChO9RXGMQRjw/KCohGQNR
EV3Tpie+uhCBkQqYOKJRYD7uwnRdE/rIcDyRghCIlK6HCj2D5mgqeyMWjXMnz/WInE4frrUWol4b
qfLjnai2Rt7TccYlwSDYANsOc2Ais4vKmBhwuhxIYfyPo/ParlTXgugXMQYZ6dU7R+f4wrDdPogM
AkT4+jv3fe7TPu0dxFKtqlkNkl1bWPdeY0L29pSke3mPFQEXyTwlxZ/u0zrfwtca9yoswX3UlLwF
Ta0eLTvE1xtSKxf58cRtpwf7wiMkgXo11f47OKMbkSYUKEJ91kwb16j8MoVK4qwpWPdOsglPTLmo
5A485wia6H4xHZjsQEBOC3MwaYkJWEbmo8tSJ/YKQIGxA1wko7RgJ1XXb7vCJjFYQgUoDR2QK6jv
0AaimX3lHewmLnpWDvHGqIzrMkBgHNK5hb0m1SH7vpsPYvaI3aoWrrEtSwyXBkUmw2t1jnVCxzDI
5q2Rid61Gmgv9QIWp9SM5c+dWKPKnG9lUhAzGpuF3Dk2lhS5rRTqIvibm3L0iAeYpDtXZiAuXnfN
GTg2X82Fql5Kz0f7u6jjJ03dwmtsmvCX37r7qJSjDnQK9RsVMH8njAS72OFYb+2Bv+sJFocyUJxF
zjxlKzm6uHSnZOZqnlNlxZe1dltgroN61VkVEH5RY3tytFRvbpz8N+CFWs0hUkReFPzXtlZY06b5
M1S5bYFuGvFjBWIkPh1GBWn9EOjIkv50VsRVjw6C3RgOZptFApU400C5XNvIV3qb5FF7+ks1g3v2
Rd3tfaPM2Q9TsliDZGGCKhIm8avOrZtuqU0KPWAMAbFPJf4CMzru2pn0ze0oJa903c/m7DWZ+ed2
fFdXrVPQcTPhCfnDaJVtZBN9ZYp82zCOUNNsE4i7luPl6qWLrPcxGCRSgDlllb1h82NDSsoUqa6e
C4a/xvHFg47ZgyWhSz5xGJryHC9et/Wb2n6oa7BzLPjSYudKOipnfFSwHz2WnuVEJ8Uq1o67yxSL
T7dT4oDMBiqdP8LAmQSFOXRTQJCmwVZeZ+VwP+FDugsbaiQDXY+PcIjdx9bth12UVNkxMiNqRjZy
FdFqeeXBxlziltlIgGucsYZj7hw4DraVzFOaM7J4Y/uB3ISAyOEButY5lnBIqiwm2xdE4iGrWIoB
vqq3E7zpLe/9bYuQ919OOA2AMZJgv6RoJa4IRjY5lcVJB68inGte+DnkkxiO9Ztf1KCxqsn/z89a
70p/V7nDuVN8dROqUOEn5tIJMnhOB8tKFLlZN6Muj5IHzG7pxv4lLGZkPzX1qwBCKl6nSV7syMmP
pd/lJ6dhsRoNI8oNleUdw/e0bFXiAjAmmvkejmT1YrrrVnw8zPPijN9tMOJNGaXz09x0s9ALnGOg
b9ccn98LQlz0YwVogq0rsIsuoZvQty27TaKpY2pdGDPaAo3h5X67HgM3pJWmvV0FXLqp8Taustpy
IIiN8T3HB0aUDJ9yk7PTczMqGqcst17tyZP417ri3eR0EOaOsE6Tm1ePCzDAFf0WzwnGmFNvK4Ji
1c2EW8zWyabfddvNLlfqtgj990Eq9UHv6/RSYFTbWUJEPyqdKRFPZLxvgdKz8Wt4q8yEE7efynkv
mzn+G13bBl6VJxQ3VAMMoTY/Cqyx2zkyESp7w20fWeCl0gHFgq43snZwBx8NNrJZfCvXrOYqY0+m
GuP/yCQL76slgHus2I9T9snNl1ijdS9r3dHpVIL/W0qBbRVHmG0tXB5DQLCgUDp2PXaiCpaNWltP
VQCzHztGHm06eaPriWY8TYM7Q8UNblRKb8JPQVZZBm1/Ui3e1CxI42NodW+zmpvLmKQT1/5oicBw
K3OoCuhpSkG2tB1/3IJ5d6m4LBij5rH6rV0IDKjZeqr2Ohkehtgbd0anUNSHdhKP1J3NMCiqf6bS
1maMFvEvr4pkZ0MdPWk1Okc0k+cwtoonawimvSlqrsEOT/THtJflz5jlPWqpxFfVcGFtUXL7P616
hWk3EqjxXZ1+6CiDu8BF+JuzBfCIHVfXmFvYOx+dZR3xlhJ08EfcZf4tOuOX5khDZXPOKBNY91xS
Pryijk5TnbLOZ7CHnN01EIzkTFa1MbfViHBu2t7A9MTuIwwf2qDNXhRXroHP4jboU0Xq2Ylf4oxs
hOXHPsW8bnO/OJZ7mIYyufqNZGWV2Xo7Kxuax5Qsp3hx0LNo9ATRkZXvwreXgB2oPT2pvp4+QsE1
JfSWeje2pN8G/wZTmT0Hnc1P3pcwpBvH0MMOJZt1XGOxIksdrJCxi9LWdv4W5hrhJBE6e+3XNIo5
tvpL4pQasbQDAeTp/j/edo/LFsCqVnusAKOhQHtpc9LuEiFaB/B4MfFQrRr6CWa0qv3wOyvfZ/bi
09Cd5K9eEyy/llPNL13LmrTyGvjmQb08xoGPbYcb/RhgUrWByEyLYSUa1vC6nLibnwum+WMzSPeB
zoar2wTTfyIv44sAp4s+Ptv4eBlbvHlg/T8x2brbECDjFnFLb1pojWzT6M5+4jPWYZJf/qYCwxeM
X8KqCzUh7qIISmChPdepnJ9CUbKGtCtFHw6gDjPE0SU2qf9RTmN1ykZHXSLbOPusbrBqZuWtt4DJ
IFiLmVrXkQL7TTRE+mR7A4dAj/PTq6nm0cGsP8XUZtD7bzbiII5JKXswfjmRkQ1m+B+o/paI3F8z
DskLAOzwXfaBvB/6BIDPzbZddaZ9Y8gKdl1rSPHJKJDUE/n1qyf89Gp7GLWKGDeV9Cu9HfWgtm1u
L3vpBQRqwPY29doyDfglkRX1hxi7BgtS5X1zniO4tKTc25x8SFsQsAAsga7cOzxw8QATAPfJ7arF
/1dxEVzNBTWC2TSGBz3HJPUqTRNeLdbD1EIiTPrxx/JpLs0zZnyOX0BphNhxsgk+1XJh+xliUOp6
ls9uMzNfR8UJkrX8C20VvFrSHU6x0JqQC0QMmsCowORdhoMToqzZjuWdC5mUhF6LCTrHDRAK77tn
8eVRztb08jfLA++EBBEdqHwg3Cpox8u6eyPVcxmYPy/V/+zFYdFLg1uj8xGQHt6ZpcYZKlmchnmy
K3t7VUfDdtI8H6OCnkkI2He2SciNeTjc8LrAu5q8/L1cIpb2Nj1yAChpWsXmwdm0FfbyQhEEg4Se
zqGeweM0w2NlDd+1xO1Sh9soIV24KO+xLgaAcyOzBWNUuzFjRjXW2OWbkEWNg67md/E1pG++y/OX
gL6AldfjHZqr+L5Pq9/YxdjKB3EIlmeXHpzQ4TCzBDQa+1iAMeYtnM6Wms9gFQDU+XtqxzYxIY5A
Y/oMLCZBcRAhVewZeUzX3TpReyC78BIn6aGXiGON8z6EZE9RuqzrhF0xsaBfeB1WSocmCAwTrtil
lnPJl4FHz3g2EXbPjp3DXNDdnmOZmoOesBVrLgUMMTYPcVM+tSWxxZn1G2s2n4Vyw3fUG7zHvvf3
ld2erILEYKSR1iVQT6wT0U6lDrEhcCdUEF3DiePdU+7JbpbX3A/wFWarOAx+cCjuuNSs5NI/11zR
KsHiKiJSoubtgPHXJ8SGYrNFRxi+IyVWYIAPSF9MsDdvSDze01GyGVNzX6rh2NnBc17X/0SQPOSY
C8oQ8JXbIEslCQnTmIioTxxXfo2qI2GQkTPq4aE6NhaeWxfSf54aVqndHrxoPLvJQ4s1R3Tw7Fky
KpYLlDmArErUsLNwMzXgi7H3uujfygJrhoFbe8ee0yb0cRHSUPwASLIjvWGF/cXGnCfD5RB5rDdp
8zAvqBZgNXy+CHI94SRZPpzgvbN/woqyItyKR0A1VnnuxQbYBdTM/UBDu1n2IdcLE23IkbDuoh+T
5IiD4FBOf5P+p8GqRY9F9Qoy0pInQbUD5ccqgTfqiy+NscjH0tS33qcCAmhXiCK0ohQ92EhKN+18
2Um6Zkv7KxUUan66GUJ0+LgAAyP/DoKW8FsZ34XFN3M0hrH7xnlx2RJkCNHFhnSVaz/VVH0wwlKP
1/zWgE3T37b5DheeE9N91pC1uPm6Gwf/BoTgn9xlgWWabyaT/dCFHy5sUWb5zaDjtbH8XYYDLyHm
i/rNaEJrG5VYCASSvdVU/melPe8+MxNES4zkqDVHGQxnJ8YtyAa5/lQ0q6dgy1iwjk81bBSGIOed
8/4upcC3mRpmaLYBsOqmgPah9sd1xosmPj8lCAaoUs0S7UIM3uhemYvrDLkK+X3Yo5URZGPRgd3V
T65qgvz2Ax58RyJn7QBhNPGNhAX7pbhxqb8FFo7YYjvt+/eZ+o1GYkaYIMT9jXJxKwvoxxtZHlo+
Q1dSfXuLe6wggiTscUUd79wy93b20LIMl1smE77RyZ7DqeQ8QsfsdPW3tP51TiH+EC26JLydQTgc
UtjDoRi/U7ALceauY6vdBTjuoiG9hklK9Shf5Sjmw0vbl0LLyHkaoVpzix542sVQ4nz6H2SMeoBX
hnzsNBPocYNjKdmxuuNVMsmPi7cu7WAX8FhGbX/VdAx6hLMA7K1L5KXaLck/2ReZipO0ycdC/M2w
CTur0U2+Sunw/8+Dz9mRD8uN8MfDFJ8SgveAb3/FjO5tRBP6p6SBWRaO4o0OeOxrQQ9xhwmaTLj/
qTrIRHnhcydZOCud1iIVylIDSOzSkLks4uVEr/FNLk4yQuNxT2BWVECt0/DiRoKnZei++M7NJBoa
fFU8Ik3gRXfWHGv8ZsEp7DtW2IG+jgUdg4kRd8YwdpV+ue9FxKa51XgqqTq4FRNx8k0w1NICEoho
F9i94fdsZ3vBnaXyyEGr4NGakl0zM1MlSEfp5N0iQ68tiUIxcsKqKECbVRJiJxeo2Ah1SKoWPnr/
GNcg33T/YUZAuFSMvVWRd/Ga/hhTOcj9Ezq/F/cQm8A4eib8rZ3sXibioZ/V0yC7kwmoofKyft+B
CU571nC25z24mXXIZL5R3NcZGvaB1V6RG85ehLMqpcmZas6obnF4NuQwmzj5iSGqjoB+bC/7LPzy
JTHeW0btxt1U9bvQbvZeT2opnvahn57pdFtHoGlDeklsv/ocmTD4jNYPPozCmdxBkxMrCqtiT+vx
ITJgbhmlViPGzTYy69ybL8ZgMicn1END5pEi8Z3mAiIgzyVp4q3Ho7dg6ZndTC1uhDWJssqgB+RS
FC9Twj6lbp5VWw+MAeEhccVe8LG6s8zyI5aaV8t7qd3sQaGLcaZ4FWJsgIwYr92JBhVuvnybvbL5
h2UHn7WXbFm/bKnZfFmG5sjd/HFpBAA+vMn+BGiYcGaGwhu6wfNkh+c8ICDi0CfZyCsNxTvPZAeT
AcHS9bkLMBM0aleW8OQYMrhiHcKyOnQ5BTwV2JluuTUA38ABXcyuS78qiSI7Y6ppF6L4jftl0ujC
8LdFO/teOIAKz/1liNqH3fwaF8leSraciECbrih+PI6uwGvXMnaOWuFNiNnFdMDbGe1r8LqevuF2
h/5PyPw5gMI3xTbu7+WxcfkPBU96ejZpYqe3gNKnY+5D3pQOJhdnau5dgVVUoa6Iqv5NZ5oDLaOf
Haxs3IXU2szeDcpZ74dCfVgBgZd2ASE8Rd9ugN+Pgu+JEq27TjBxF/aGwXDDyHKyrPFQJFQKV3xa
cprguPh/uxYVSzThHSgaZPRxaHTP20fqdZiLbGwDULSDrjo4UfJTjGSs5gXtxC5r1OXoXxElVy6q
r3nlPQXGRcmajbMeyMjNXr/yFTrF6MQIE/Qwq9y5a7oHOff0a2d6XRXiElFZTutAsG8x9N/Z4XwM
M/uSUCi37nuCpuL2BpJzuOt4BR+Ic/3YaYzPJEAFYW2176lIW2uUBlgq+tnzo+HBDjmZbsVa2zqd
ryEE4I5CpLsqGUDd9Tg/Zzcqzs1Cj2bj41pJURmSpXqyOn1SLECchI2CTeo+mtlOzCl/KsQfzV/F
itGZTX8Mb7dLaf/Tzn3Q22YzLsE1VxlXXhbr0+1OHNifUgKRkglc5iTggUd35XiXeBHAx/rkRAWL
wWZ8nEqUdDu1jkNbYwRxIB4luE4FpO0uwznbgqYfasKItqNwjdgLyP2Q6gdzjKwZa82U97uZncJj
rTznZ1wGnqId0dMqZ8UaQVWBdpQnqUETa+4LE75kkb0jsMo6wozfaH/3k0MxTJlYivXn7XGeNv2q
srN3Qr8rh60LJdKbOZGbIGp+Qr6VYeJu6W39YB2FzX58EiSDVsqbim2DOAQMdewvoSSdnxGnDnp+
WhYhyRDhYHsv+AYv00nYmEv9Fju3mYPLaN2CzyPBLgXoYTLLuz0M1roM04epAGOVqwsXk1+/TD8c
f85XpsYt3HIHyH1abPgT42W/pVv9N3VaAn81v73oHryAlAL75Lu29gXFDw2j7o3Y7Y73Jvb31kxG
nBJLoEx4bBm7ISIs+hlN4TJ3o3VXRohDNzBoNY9kZ5blMfBsYgD999CE/b50kCoaVsNFgRsknz32
7vM+HsGv+YQ94gT3YjNcp4kHu++knxUMRsvCzeG3l2L27pPceavztlrRInt1ksXhDrRcKGesfqwe
vZwahwObpDVQt22NaVNrgRUlXE7GJbLZBXIBi2d2+WQfe9c5OQQWbfDBXMdfPAukVczJ7mrc4mnN
YluI8qe0kh9eMLyq+Dy1XM6WVexjUqZdSJ6S6WYO8p1tEV0t9fyHVrXxgmXrp8Lh4X0TaacMHcjy
CRH5+SPT8LElEFMs4T+qTe+72j8YBRwqVAxHRXSLes/kCWoBUoFbNdARvoK5YsNpTSwetZN9Nw6X
Zcuxxb1cEC3YlJJFyL/ZN4B56/xnWtdPLAPFSjPx5NO4i+hCQF2GuDrfWOZu9xZErAAX37xW9NLo
7gb9bwOSGh4xB4TWVRSShjci2i6pbS62jRUnwTHYZZ3aZJr8BotUAWixcMZ0E4S3Y2bhFKir7uCz
R2yHGDxObp1KF5hmIMu/Ig4fLHTdXe/Hnxm2H9qgH+Klf7VuZ1899+/0Jh8E9g4+cfesHjgLZPpG
nBOUhy3TR3omfom9rY0m9N4ZrPNlT0FpDnGEksV6oYenlI+TksdYjx9+X/3oW9K951ZbNd2JjuGH
Bc5qncTTmavTMWV6DZrljLpGMMi+xnnxQ23vqetRfjSKBjRClQL862K9TrE35zXpTj3fc5LdUvoO
fGO/eExK0N4hcTQnSc62vAUNW+w/jfuqpXiWE7VntAe4mPaWvrJXjdUQfOixnNZ72fUn3drv6Fq/
RZcerBiS5Jy9FyU8IGHRAlG6vzahqoYQZuxFV4tGMN1V+34cj2m87E3nfJEr3+ja+mrCrr4P+yjH
u9MnH50DvNmB8XqXRbdlMySqie6LfNiUvQNlkT7OzMVrDftDhojt7CS36FKYH/uBjCNBN2XkT2j0
P0v6M715/NvDFkr74mLZ5xkMLpqwkRV4ICAR5geBw1gs/qYT4zEq2pdGBq9MRDBm+hEFQE/Qggrc
dtQX3HmUGvqyOolyOLFHcu4UHafwA55qHV5FuNwXGl9jPha/OX5DPdnw44BzkslqmBZSE3ITIi80
+AnR44pLYfIa4Bu0BXnEzP0Q/ox1vExgjTloWhL39ogylgXWus3oKqJkIA09dkz6KRuA3k89Og4n
OAWFBHCi+Tshu1lkCY5YsXIGMLBpcl8H5Xcxp1+1E3ERtX/9MQLkKL6qzLnKqd+k2OfyRrLySa7a
Y37umkc98v2y33LhgjYl1CScn3SA9z4jDbXlc0+J3BAMEQ6PaW93zM8YGrPuFg5jeUHdteV7h7ps
H/2iw/JJzgOHzLu9xPfEoJ8sOT76GQD/CrCxIcCO7T0DPDPjWDKyW7tc76ji3TITbROoxO4Sbbyh
uEb0WLY8Tugr3S0j8cDGp5HOQmIp362p/4gmcmQ519wQNpxtIduUo7p4tU+cpUhhqA/XZh72MX01
XGToxWZA1rC8EiyReoJ14opDrvPvOY1/O4/lcJoCpAjlXTb0bwsw7bKq98YwGzuGW3LVEBtqx5Pl
OReugsnFSlm84OJajUR2SzDgpQl8Ggbt5/xWilEn52FyLzHkAj6U58GGWqaSw8jwzsLjJTakzyss
I6uUeIPpugeHM6N01etMLmqymUnkbQcf2pyXIcEU24noCOEdu3PABHUhEbuGPdeBBdIG7xDOZz7d
kzO3W9qe052EsF8VOeTrBcdck79lqDt2wJA43T4o4UAKciyWVdctipchU08sbLJD0XvdzuvFZZwy
QXFt23xkKUgfQlIj9WYQQLPHeLITnn1Lclgy/pmqxYsfEJmZbMBWTkPIro7IBUkn+OMJkR4LH5h/
ldIM7/WHocEvTKNngW5h3V5z65lrIHUTiW2OfeTfabc5L15LYBNPEkTfIKGQQtYb7dtcdRRSEN8r
xBjZPKOSLnfBUJ4UFyh2/fm3RWeOPxkyYqyPrcgDkttxnQio1855TumhejYd1zj/Cc8ecefb4bM4
EQb3wDr4afbJ/XczT+Wu6Zgis7LcEZMljd8wTi3dfGEQ29HygzudR4rkuTaN/dcwjK+zLveKa15u
xkOIRjHOXvycRsW+WOa/qR3JJgqkl6yXKEE15tC+hyB+c93b8+skXI3YHL47QjF3htmZSfgaVJN3
bSP2+Fk7ahyNDoClGRzKklhYhLPXTGPULFv3WLTEm4RDynOOvoY6uHqR2adzfS6IrAiRn3noQr3P
ALWkEF4StfxTmSxXtH4F13HCjMZ34EgffbopKrJ9lbT2yQSTsA+Ks2uD3HGr4rpgsgL6sEtsNsDI
jXe1jw6GFtiFxZffU9vcCec4FcETz/n7MEXerPAPbC0trWMmCnqJJQTG3infWAM2B+WHD1QluWzn
ycP7TX/J6PGhwXI35MunwhnEQUz0wdVut5YeUbJiQlkLLGsl7RCoU6/B4IdPeT/R5EfY1pPQbjoH
TC7p97j1XvvQuYb2Qo3s+CqJ9CYsFbYphssOzyNF3KeGpRQUIx/Qnvb3KsJQnako2y4KkRoOa7df
Bq7PI/B6TS3uUHJdrBGtJJXHbgCHhtCsE5DHohB65fZN8cAiJdzhoDnERIsj8kGzbB9NN32JIYdi
DNG6jp55sVaTWEp8hdiTteHnJnxr+JiSk+9xbnmswPn/Rulu8NJHJUGfhxm17EkQ1ed5gYGCxg4c
bbLrFZsE5rT5iX/LeKJqHWty27znHqmv3FLkdDDDN576b2iBnhToeas6L+jhrSh9GrlPx21DV2tK
GxZ7Tnb2VoSah2EY7y+OWxzN+ATA9uooem5bZs7c1MFedfJNh+TXlMRNAlHh4M32pjXZX96xfemS
EZxwyfOA/QKjDxkK0q6N+5xhHOOO0K6bFsKM7xkOw4Y8cTgrrihdho6BofQxGblP4kA5LJF+FDnd
OFl+WDzzKmyiYm3hfusel0VebYsJskviW69RHr3XQN+GkhYNUfevvD8HKCTz2tfj0W26WxV7WYBG
6at16DWXSA4P9cAeZwrJr+c5o7jWwcuUjy8o41Q5FaGCOuqcRYjEFbk21MgobCAai69y4dybaw5v
04nn1A6fKyvbWewh0gQJpGEHyzs476tI4N4e8fFSpvnBgbZRKPAkpyky1vymO6fsHwvbuVejuYZI
YvRLeedhsHual8rpRFCHabEP6Qfq229+9EG7CPo+DwV+G+8qUskD2HYPeeOiR2XdIRtL9+IP0Zcn
p4/EdeFhx8uuRtXaJILRw1FMyos5h4j1lGnbaEvNiEOUY+iwWMYC4NLAm+e77yxabpdw+W9JP+pZ
PhRAZNKQPUK8oOsL+mRxwaCVBIG9HzOODzUNxwAlQbcmIHfVYV0UH81CZDpLOFgZQW2Viq2Vmhdu
ifugALTNEQ1QN1hIT/FOKDUm92XQ5bvIssG7LbAeSyU8YBn+ica966I9/M29fc/YtVs4boGYU2CI
OMPuDe81A0m2gyXBWUcfSJ2HG1mFYCbqslzVfgSfuCTUgnjJqJ5gplXOe2H5L/BUXvVNe0+t9C20
kpOI/dfOyeSO7fohy/+5UXmpF7XNFaBw3KXUnCXdfwIIu5MGjz5Gf+YHD3Gtu85ziXbHAcMTioNV
RtbfVC/nvIrFWsUahZttf5dhWUvwklzM7SWcJLzuqXJiQN1+zyLNDTEy0wskBxajnu/+9bwRd24c
fzU1kD8SPU0aXochB+JNJFEH2btVOz0mCiBt5Y2tSNvfLg+Xb3pwX7Ip2jSaB5aSvOtT/RlVxFwC
RXJZ356nox9xpFI4oBRSl8/OIFiSo7pVj8clFjxCdrN5Dtpkr3S176T6anr2NCyAH0Y1Yd53RlaJ
lg9P2z03Inkv2dLtSgvfe5vXKJFR+2pEJWhlSB1KsMZ9i+EPfhIlCiO8Q+MGqyaQeH6Bh0fWGgsS
fSt+t3NVdItUDHy+O7SRKAyXPeDxu1Yppo00u60Dn00/XlIiK0FdPnuVxftcvvbdfF9FEZpKRawx
zdjeQza/KyjyhmToHHt/pl8eYlQMnWUKPrIiuK9ubCBBQENDBKxb88CZfmp82CDe8OYnmNJ0Q1Iv
mr19XovkcXZ8kMH+S07hIu817MRgOQrafXLuVokgCOmo6sTZHm1bXWwXh59kP8zUQ1rlj2XNwMHZ
Tru4t9d1AYfGdyUZODE95dgbh7nezF5Hj1gMQjU3GAf1EKerWA6/hWjfMJj98Kq/pvD/e4yPGQBs
L8/Q6Iae/QyWu4aVoKPfa5q1+pHGvyZ6ndkirYYc/xVcmHWXT7tMZwdr6goOI+865PajW/MrVoPL
kMHxhy6LeRi5kdfeBcAQzk2+dgHGPFXenK5NHz453f8R35QZzpAb6gYGKsMD48E+oLy4ShiekJEe
hDOTVSLmaYr8qECChwF2icTdxdhqVBK8I3p8LAo9abQh3Xo9bTfSq1ZWD12hGgnQzxiwAAxh0dqG
Prcy4WdrBtHbgaV+llKDEWVxlQDA6MZx03n2KpIsaDQ0ByfSW9mMf1XxrwPL4LvRtjH60FqATvvk
oUez94XGbcw3eIFf4csHpmsCqjba4cTHtcdHRIeFfRrYKKVzf4g9InvsUz+ivLgO8/jZV8wd6BvJ
rk2W/9rEbP2c8KCb0PtIt2jWJt/GUeTB26rYZBbNDq1BMmkGgm9t0XCesbuMsCPzmIWw+K/SfGfb
ijy338Fw0g5cfUPytx66TSXIsgoSogNMjdjIS93qL8u5yVDKOboRE2auL76LAOfZ0I2Fj8bltA6s
mqA7Tml8XVzr1W/4Os9iXU20TpSACqKJqueJtXv01ZpTmlAPOxRlQwjSB+1x9KBIjdVjn85rfFJ6
JD89XLiDEw5jugXaasw3ntDmX6Nq8YuPx6cudLS2I64/VBY9/BWpyp4wwnKxTWJcZKhgNURakifg
2wphngsMOJt8jK23rqrnn0JkRH/t0urOZWzZXxluglMwLdNh4lS7uibtXyd3An28dO3KakpoI8Zz
iYY6NmksvzbUPfcOX6SaLqe4ZEkn7Tg+wFDimaGI7NYBayNRgNUwqRkeFsI5m0zjPh9k9Z+NmWfD
fnMm+Nur36oOSJ7VeA+7oYTd3DuUtqjhvStB41oTkB8yJpmi1bKiSnvlWxJgnNFEq+a6fjAds0Iy
aBxVsOBcC/rJiM7MTiCZ5Hs6ZQRlJvKJQhPVRvYltDRgxDXQNXqVp3tekJBdNK92h3+c55gC3jJ0
CffyZbEhY2RU3NYkmIpb/zNGfQ4VJOSNG8DJS2jN5oxpIB5mTY8zpEVSE/zFu1LSDhjqwONDOLa0
LVLSMwwBSibrfgSuygLy7YMY4PX5CwKxPNij46lz6N1+9mDJ1XJjAka5hLxfWwn+ANtK83nVj8t8
Tfw5PWGzhvjDICSg7s0ATLIbB9O2uC9ijaMUtx9szAz2p8UpXcbMibOFXNveNit9xGSiUUGw9RLI
FtuOsuxdXrEY8LPF/mwm5ohEi/o6l85T2nn9Ju+j+3RsvlwM84XxDrKPrgaQpxkUdu46+s3qlhZD
H9Wr4eKLtfKFT8YhT4hOTN74UJem3nI7gQSi6bdLCWoPoiT/7n8GuAhmu3HYSJcP3CJ+Z8F6JdAQ
9L2GKuwgT65pMJEcgMo5uM/FEj8vfvYls4EhuN+rpHhOBbY+WtHzrdObvTaKB3S14SmT7my8p4RC
ttyPzg3JOS2at0pAGYnExc0pYzEsIeexvl+wfuK4/Sg998F2qr8QaxQRJNSXvuWe1XLei+d2QXrP
HPctzn1MV+5VV4CIcpchYUzZD3TDIyu65b2W3cFLBe4dN37tcMFRWwWlmut7Kjsw8rNHSFgGyzr2
5aNlWfEuaqLn0WHVyr3uLU+mjenc99FQD5N2zxVj1N3gEYi2C078LKFVLsVMew7QkHgwsdpfUhI7
aSNcrAqmuctj/CVj9cRz5C4OAK1T+ayDOkOeYePr3r5hdZwhwhLhqQwj6Bhsov9xdB5LsSNREP0i
RZSkktvS3WpvaDwbBTxA3pW8vn6OZjcRQ8CjkaquyTxJApiqcv7Q8qSlnUeNi9nb9H5CV3xzlLjL
ktdAjcKStoNra/SPmqnwLYmYZZkuuqfU6uBFRcmLxrBqFOmLYC1In5pgT3VQ4mEvWGczT6Ye6yhz
SWLKu258TVOHyXsjAc/rxsEJS2fLZ7JLvf6PKOP6VDvtfYhxD7hEcKP+grOgfIidu0oSXoAtbZ3Q
hMlCYzaUAAjTeKS8uD0iat/HhrvOKvkhhuiCUpVyo7D3bZr1FzSpqy5E9FUF5GkuHVwhUOGFHj8w
6+W6WWLKwsS54MJDdq4V0VaUCaHynARROwDz6nDDtma4cmeoGhneBGeiJKI2YBAkPmWn/ghgr3xO
PHXs9eBvsuTNDUFTKB1JvDkvtnwzN9mZVVB7AV/MvXyPbb6rWZwtt8c8H5YPMY245ulAQQz93dMR
l9gGKmeSW3KHH0eWa6tz+GfhS2e1ZzkO+yjDOuVF52DRmoJl3QQZsO86tR/bJPbNsdwwjf8YqhG+
UI1TGsU+bUVTDQeK/02PxHzOMD8Iif+uZEamCc3e1WEhmMW04kkPNPRNZdFdjYa3PhOLUUJvLgkH
V81uYMjnVcRjioPlIU3URihjZZA8Y5Xtk2WBxXCRhUmego45CkuYlS7Sk0J8Venht5VMJ4xwbM50
P4lNCKEfLv721tzVQfdbujUVGZuDkqEtN/ctw5DK+8WWz/tO0bq04mbMENRJ2JqL5CzRo7rys6Sk
SkJwVJ4LhsVaIi8BswALZz+514f3CYsg8vB9ITHQw/+b3PqKWmxDWbRpW22vAigItu63zl+rEYJo
/FOVfJa0Non9xQ5mOXTDBRMgD0Vl+5ASL+WALRkCieagQjZGKKfoZNgCdgHpHoSlxfVyG0DqHiHN
g6aaCkDY1nhq0bAYEtgDT1FVchx0RFOZ7SlUEYv+eh1Hb03tMqsHPMBQzCPk0/T0U42uKRi+HJL7
qDgeDArhyAZBy5eVffDlTAW3KB52CxN0i9bPQzpr1GqtZL+ZKp3UAfk9aJT7HneoMDd9qW4N1AKe
Vj/H5ZHW7UOf5CvLUOCB7/zOG0DmJRZ0dGBN92OA3sIOuQjM/RqWlk0Qj+MKPyrW6N9hRwGvpEtA
D48kSRzslLCk3t439jZ2n9mFsQ+bfKewsOKPmwwqePviWGwwqpfawgVgoDEBMACHw57OoqheomkV
Kx5TgyAjADNs2z1GAsYhjzAmhFdkvov7lcsA4gkkZ8q1AqgIGudqfq6Hz4pIL4nbdJrRr/Pj0O36
ZqaReqq9BVb5FsI0ChcqDadW2NgroIh+QB3AunNLHjcKfIybMC3aTPdd7wMD3W6J6bZL7cuuIE5s
NC6PiR1YKO2LRCSWwg6Z8X1m0oD5C+OQxUOJVJRUKDhu1srM26ujka9Uv0icS+yUSgJmw5lPdE4v
RStgc9pf3M7b3LlY035yjzrMORPNq93B4oIgx+oJu7NHkHAyXOo83SdqfkhmhjDRvjU/9RmkCsOx
ZO6OzSQYnSC1eg9YvBCSWzoHrTt3/dpDzpFOzxlvJwQRG3ODUR1aGKHus5ovLq2RQ4Z3BtUVlYpd
X2olVjW7UDl8eMlrVXRcP6uketGxgDjslMmydLYz/I1UfE8QpHj8FnQR+IGQzCCvxttw55QR/bK5
JJysV9tmMbmS9qW/6rKAD30MgWbK8rGE2YQAoi1+MnL8+INlyzMcADSDRv3X6/eIihMrHVUciZvN
XnXPQUSbAzZLaYvsFxQ6p19X40P9Rd9FoiqpEfnAEjvs1qLYujDPFWAuA7oRRj48/eGqGHVqvO5q
O+LRq6zz2HfHfuyOUfw70zw0ybymY6ZWljs8cOTjhrcYLZ+G86GUDDqy+2iTX5iwzLcuYchTRGOH
iIFnHNUdQaap2zFyxecMHs4SjzG0YV7lTP4mgBcmeZLwmoWhNhUiCo+2z5icbTWE8NCYTXZ4yjUu
9+YeVjFZWxBYY1aewIZzMqG1TPssRm9XsWrSy7Nqwewwq24hV0Q9e9TXLPmpQh2NvyUJE04ozkzv
dXIZ0aMU2rY2NxVAaESp7Z4V1WEOh/ehyn/zRm7wSIOYDc9OACpzfJ5iAsywQ2kISKyE6NDhf3Zi
HFRM4sHEMIoMJ7Bh9i/FyMNY/Zax/mA2zKGYAk9R9K0a09ei9DccypM0wUnzkdAGwd2UZ2EDckcB
M4/DbcQqi2UCN+3AAOS3R41bx2+q+dVmeUxRSowoetGNEHYqdiNyuzwKj1gCN7Zi7xj/1BprtoE5
tplfQpeYmJhCxWu+3TY6DiB1e0YxZpf8zGzWJJHJbv6pty08snRtt3svQ9EEpqxG2JwzUI4M/dWD
BNj2n5QwxznydiYlRpSATemCjRFf2Yxp/CvEIuK0KXojE4PsY6UlxGzcJ4BjDlNqNWDU6X4rFttG
YfuV9TNa3xnXv+SEsOYbo847TOQqvGeR2I7lmYqEi4M9tfvSIeXO+vciv2AjG0mQS9dF69fMnXn4
L4Z5tjP0FvBse+1RI9hestuZ0wXxivmNJ1XSxc7u36xeRHlNsy8V4YIko86M19EIHPcxZ99AhJCi
bGU4DiuDo4nhmhedXJjWMQxCyBzV8wzxyfXY4iJONu0NprNVWp91+N55TIJ5heo4IEdX33aC9ZPr
vQr4GGGIAhl4BFRetH0u9mSgdVIx4Au6BJo39EkaK1Txu9rNWN/X7CrMPaupzUx1vcKlAI0eEEZE
pe0NMATZ/lB5u+GPC767ax8FzT+NwgP6FYcS3fpKwq88/ioytRdx9WAxHS0SsC2Mck8B5OLGWvJe
4X1MPTXWiNyqsa611pPfAz3abjz+1CmGNGB6IXgXkmJb9dkGYFBEupWp96gr1oVRov5F5J5MdnrF
4O3yDtXWtMYWhl8OdzhleAlJ4qFq413iIi5jk64auj6YASVLjGiGp2f6TvLNng62Z36rKuHHYOpd
5hjS6w+d11HyfOjjX0RUjIkzG7WuO+5DIC+1ecAeu56Re+Iq4Sjile/hO5OTxgzNb3JUy73OfLvz
BzQQEqiChk+gYsinB29hCP1aeoQ44rOid8OworMVpVpNkLix/cgVmLRe7ciyZLpmBsSQ2TF7pYqv
rpC7tLbBQj+fnxxvooFMPmTPghrtiDHSYBpuvorIHOWvtYnGXymCH4X2qOYTsMQ/khGhTj3n5kvW
IQgHqaBFl9Q2H/Kg34/5tcK+Hb96HGQRwJrChTeXQlCl8sIY3/TjA3PCYqIree4NSNYGGDf+ynQl
q5FBkpPInQnR1FP2GUhP3oLA03elS3WJFVsthke9/ewVPALPJDgFj4znblUanIe2uTb5h0I8M1fN
ScfNPoZPVZm85Nrgz4K5nrN1uekw8vpJneJgIsRBamhIma3FO4xE7HNNP7WiHw1GWy9Rgghvq1ls
Gd18w1mSgFU0viojLgFe9dFTA3HBDPOnws7PLcReh+GXLZInt7s1BmnIBbBKnElZlZ4D9D8Yyk6V
eO9cuMqh8Vh16pyI59H8MSnCm/pN4RUc3VuTvGNxYzy6yaqjbONbR+SxlWhbXaKfbrFL0kLExBWm
S9aRpZ360Hko+FtMZAijBXjXS96apPkXNLHPZI+kgMx7GRAN0+Bvh1aB36eODJmVEHdh4t8uLtX8
NCMy6sfyqhHP1tT6Jnf74iFgTNb30VqPb2H3VgR/TXhvjWMhyF1LCNfEfNY7jU/Zv+4BQsy4JOUT
hBhe+2EfwyUQCOd7W9uBrvdlrm+lM617lhwtRySZJacW0bpyg7cp0Xwxi73FFLOsf6f6CwXOJsWG
1hjTQaWCrcV7Gz45+Wkpd0NEdfNAMC8Rh0g6NV5waJpSIqFv42Me0p4pPO6Kl26mUZEedR+SP5gl
DxJeQxX+QxO/DvGURUxhvYDJ+3Afe6RijOFy89SyzpfWzzT/Q5S5lz25T3C42+i1IbMkQznpsMqw
8RbEM3vBpuGOB6vQCEX/wM7RUfyTSQzqzg5somKJ13Hjbep018SGIjtm5d4Mn2ZQaYq/3VRTwYmX
CnhVLr5aIv/wwDiPM3NAk6Glr7ssv3/zFDhp+yockE7TpyGu/Xh2u3DP0JGvAMsL872jMQjk2vD2
oQq3VH8moPYuu88176cJHxPOtwPLgQVqPDJVHPAl7XXWJRwHDrYw54uszdlI95GGXSfFB+KMWIrl
Q6HXz3oZ40BrfSxfK4UEwxYX0pPxvSj3Buc1xQSKlb9553UPLP46G815tXnnxAipjmAx7eQmn6X6
aOiyjApACNdf3fld8y0anx1lPjAOj7inKLiCC+VA1b/R3bSMI1BDQhyYUAkf0b0JVp0o6GFo89+M
bTy2F/i8an5XF12FF+Bcw1NYOxUA7tbX0J0yDDy0NuFF2C/R5TDKW0VgMR0mwb1G3lFu7wr8Dxli
WauiwQnSG8P4Qhe3JlyE3BFqJHZgNh0HMHmr+aZvVdGtrm44LDc1Wd8C1hWqIF6pim9sF8+hdUWU
Bsm3gTnFhR4Oy5NwtFz0ClCX+HqpnWp3ZxlHWUEwnqTf8wwjq01455KLOUKMMVK/0DYzo3c4Y0OB
OvQYNE9teujLDZYMqzjZiJ29Ds+Dc6cjWbfTdhT51mwe2RbI/Evns4kQvA/8WInIS+qkc6NknVjA
EFO8aihzteE1Ky+pokZq+zWK+n2SL0Gw7BGMr2CmDZEktoq3sS18rz7M8IdnBixRYfqFg+1mIMPX
4xfkw8sKJOZc9FaG5L8iL+xILAxrvJ3HIwHQiDORPQxC2Ag1I5kDutP/ZtFRiNLvWTBPCO+zFOYA
xgSAbrpLTEg6IshLTPIGwlNt3aty38LhUTGE30I+tnmO0Yw8J8rsDMx9IPcClctooSvQp5uudbhv
0UI34zmcQIzwzxJYc77a0dtjUPYNLm1yLWPNW1sBf9AgBEk8A8/qnkEObbQY0bN0udyd4UJN/WBa
XPIkW4ldE1qsrJ+n+j12Luwml4LzWVjjOjLxa4NGyACWCxO/DyYlQeAP3gXuarUaxvmTtJLDlJPn
xCYkSLxrbJ3T4OV/PBByDm2uiTaWG6N6M2c0CdS/gXPMmc4bIZ/t2F0S+vRCvnThtaiuYFwMonDI
vURReLAJKvBwryaYfViibpEPrhk88gieLKD8gAes3j5TGMDWzc4M+clggoJi3WUIumwGpTfKAHSq
5xdFR0CGgchr9FVYf4ezxgd0QAMhQO6oMSfaCnUY7gQ47cnAS2adbduK1rgtiMDpw5PtZQzes7q5
jEW85KYM6qIyjZSsNPuFD/QRB0m/yZdA6ShHfachSiI7BNJGNDBi8/QOx63JURvJBUwvntvauo0D
kKQqIDPFgybYsNxxmij2NXT7Lc5XvRVbxLLLvt89ijH4wONNqiRblTYzF1HJwZLhPkHh4HWkjUKs
eRKWRyCeiPLrPAJ70OJD53Rb6Q2UlBKkozm313GeeJMUvlRPTeQA2Egw+3g+JlaGyyOvyQ00qmLT
5donw51daTHlnRY5wGSTMBY6FJuEkAubzX8rgDuXVY7XC9ALEzUj2OdLX6kZR0O3DpExfWkT0y+H
eO3OlF8OzlckcpRdDNJyLm28IiNOlKwCw2ocjJITK0/XkfzqYTjrfbA2kTOX9LdYhogfrcwby8qr
UXrv4xiyt3H7TWaKCOZCBH9XQwI8L8vsYfrnMqtcYyec/MEb/jFUffVc9zuIJtJ48R2t3cX6NaOl
S5F34t5iqozg4JIE8kq7p3/zMJCDnpEnFqrms+5s2Bm4z7yatM0BsQlaIFLQWm+pjEBJKdQY7JGz
GUZ5KhsE0NprDS2eBU1cO+cyEv9YkW4bOlkHFVQhjX+Sg2GI4+fa1rgk8HYQhCJ1JjUYY8bA2kco
x00HdgSK2cRFHQnvsHBfRmLA0KWvLYn2EDRQJIij1ii45vBi5fLY9bcY24KseGEX55DeCw47JPTt
WD+NAcp8XFQOexTtJyJpW7OzHYP2r1YJcNNAzHyvc+9A9AxGfO3WdU2IhsnasXky3YHcOKd9DwLH
76HJIYw2WEAiz0UC5ZAXYSYJoujp1lvO3YDEH+XWWcvojZl5R9kLfov9kI4PhdZTLY44jMYLbdU6
Vs3RsJ4F5A2UnmQsEMKA6iWmice4RzVisoyi6fI+07rcZzLallP1arEMzLgSx2Wx3sg92B5cbAzW
QWQmtIBN42yGChNSFpAqFqGINdY5s2ThjUx4nshaohrs1kYY71JiX2gPqVqGU8dLC7rJb+2Nxl/D
NZzN1Lz27b0NX2ANeHiWaQ2D4mqNxym+Gc1ZgZvOgE+VTCsJM5rwx04sblmz+pAbtjVS8xSNjs6w
cYQgHnqQ6tE0J9BvbVjTFgOuXn5VsDLqVx1lXGA3m163N/WQnWcKxkz7XqiQro2wcjgmTMF7OIlG
DigfFWNTDNuJMBhmAMdKfQ1au7GDL7vhWMDCO6Y/c0yBmAQr+j+dUQzZEjREKCk6OH0Riobcmj7B
Pu0kKZvdYvbAlFWUvKvKj1VKAA4I0naZHS2yfmw+2ISDPKIDYphbaD62oTswJp7dOXrLRHvNMRMt
b3QxY2XEwVu7xZ4nca9E91xgqbbYCOfOsEOyfnSnnwpKeF//IZl/sEHazhUUmJpAU/bBDX7ptIOB
hOxVrziGxLghU2YVF7w0xk5HcV8bzmPlLaaVubpJgEzt9xS/1QP+79a9aDGex6vLoxY3NtJteRq7
zzS+RhCyEWU+JFaz8cKWH4bb1+53eSLAJbdrC+efyRIEzAymg27VWd5r2HBbS1mYfMoUlLY7/CiT
ZOixbKACh+FRymobtubvkGSoJMUpceLXpiJzNMO5mAacbbXRzesOZepoSObMkOQeZgrHcqJc4ixl
ljYcAHM8tZV9rlA4RAy2EgDtXpft5Jj8OZAzOcidexaMN7eJr2HQGqsIu4SG1AidszhHtU6hbGqc
AWIj8JxHzGZFVrI76jezBXktmg4mtX+LDMu0KtzT2pcHn4W5EKVPHNcCGEZ2BCZJ5RTHW7ZMVNtp
cUg1lr4GclhUO3jKjaw749y1VnaKmic04WRJUREqQJ6FN8pDv1ytroEmP620n1AfdrJtDylhWeCR
XNS7rGLiOnrD5/hdBXKBhXzaBiOScXbeMnidq153A2KyYIhYbCoLswg4/wxcu2SHKYSlrcvgesJJ
sbMK9Vlb8DTNia/JQgzniIny4K8Kh4PqLBTYnLkDuT9xOO0aoPBdYb5aeXitI+ydgf3dmu3BbcqX
tOy/gOqN+64NyMEV9bWsvjQGu6U18CdH4Iid1ObtZ3hWQpMfjGuRkmumY/IKpwuWu6cSsY+VkfBe
Gb5TRatmHO8hf3z8jesgoYgULvjeaiHk6+jadDPZsg3yo7byK8mdmemPhtt02HmY4mcR6oOsLj6N
DDZBI49qJGQgiYZ7xVAK7G94tWzzGc3bUYdEZIbFua+rZfTHog1ShWC0XgY4dhLj1nY27g9tw+Lu
oIXlX0vigueGW8GLnqCkZHTPSC8K2I7zKGs4HuItazpwk05OsHeNx9KucZO7+e9sd18VUNA4HQhp
C+YK7DvE5pq1UtfGH8IERK04ob3kVncei81sHjeWnj3pgD8e6x7Bv2iJOMoTs95rRufn6cR6sivf
IpPbLVF+idl1VYrFQGXByq2Wgj5ruw/kaYj/ELFuIZqd6sHDSpt+BxpQ/Aid15wS1Wqq2TlnMe2X
rJptqBFqoAXyNgVgdeEZHgbSDf0ZXx5WYoIUy/ra9PpI22ZMfFd0n01EIV7b+hoPLhZ1uEyTptEF
SibFPHdJeypU/jnJaI+lnl3M8O6xUAzC5i1LyVnXEAbibTpYedKzI/A4m7StcsgEDUIM9J1r/tmW
eY1NdUOXIN/4Bncn4wwY8uqujyC/IpyczFwXTWKuZyQl4IHu63RTGH2x63X1TUrkOavyHyOqjkZo
nE19kuvM09Oti3ozafM3PDKH1nGWyd1y7fd/SOCwZhgf9qghP7BPZcu2ZqwCHyu/j31uPbN3tV3r
OFYooxUUY6285LP1J3rnsemDQ2PUH65B9atFjQEinjZrGLQ3zo6tqwbwU9EhAPIpRf6q3IYHIFni
I+KLiOMvM58YlNprnWAMLbH3fdZsM8G0zwmwW1jJ+9TzCWaFRN3ums5DF9Y/7KkxFC+bF/2m9E5d
nDo+e529dYTxCXYkx4qUfKJDOoxhtdakviChH/oAk0344vaEbnoIResy2aL9WTd9uovBPnslwn8C
VMt6+kBZtc6D4NUwl0AF90AQJyZrybQgCVgp5MxmAqWto8g4EdH3BFzSWNnKW+cVGTYdJyH43xva
wTNZlOxcqPP6Cv5CUs67zKN/K3Ww9BQLZpIeGy8b4Mnn97FpLxOgdM1ezGwFzF6vafxytDmlGgTV
cSz+nBZvRcW6sJs0zG6aIPRAh8wNchGFrc2JXNntI9u305xN9wle9NjFgC+Tp7hMzlPUHJwevTEY
O6p2NjzO5F2iSL5AViAhvdOf8qi/dALWupSbUka7zrGpPqqV7sVnJYgyGkLBPgRiFiVp/Gk5CnkR
V1+cMH40KzSD9aSjV0ixu8z6pR2qcxbE2RpLISAmz6TkN9x4jTyUiBBTTofZ0X60zlUQG9rb4Dn8
MwzobBiokj7mcyjrk4zpdY2ZrJAe/z4K5CdlDa/mQEJFCft4hRTwC+/cGcDq2U7aJUe0+5YI7CFW
zK+pXb8XrLDLiKQMuCOPsYyRyejrtmJrnxn2sfNKfaNzqsKDQxw/ugkyyST9JyzSQyxz2IQVXq1U
5Get7dBIstlCWYBhQhaWsQEdRztQvw/oyJhqs6zTpn9h5RxiEhpIYJwUO14z9YdsSU6lm0gK+wXl
ar1RzANQ8aQMvMUXKFrSBqywfVEGw3R04/weCsiNXrKrmjqyskqFs0zT3qNccQJN86lqEJzyij0U
kOrgNbLFNc1IbXkXXuKKukln5MBqI72OcrzVI7VXaTXOyjb7PXRGnGPajoNv77rqcQ6gW7msdsE+
LdE6fFx7O3XoBxA6bqysoBDAiOh3gEK4AdqjmsgON8e1jpZ8ZU/WQWlpuGnmRKwxPi2RNOF9DJyY
8KaOOSjrJxNpxga1JXwf3jXLVkh6PYJd2vY5ih1qcgdkAc1ZAhEZfYR1N0hRtjTasYYV9EObh9t2
YCWOs4VC0qb8CvkZUcg8VA+YCJOnaz6IgQV5XA4v1oAOmp/4bim2dQgmtoEg8yrqJhTeXSPOSZiT
eZUI+TSbkCrTZW7FwCi4ocumgol/FT1i6poAk6sz9wD55jHAQnNuwBWAEiz4aUZSZH7pacUCLXxP
5qblFyze3Ii1WCyJjvaMOd/awYiNNvSgZg02RA3Rv8py5ubvyWsIe3a01PZDBrROnIIu37l657Bb
p4UNLIiOLO8SLMile43HYvqbi6G6h722lfEAEmoefvQYYHAEySSfE84TPhh9GJ9GDq6mxt9vhlyr
RpWcK2QhrxB4OM4HhwdRzvw/ohLCKJZIv5MXS5gvI9AM1nRoBy09/xsTGC46vDheKvZ1ocaKwBtq
Mj1yFomkCoRb1ZNVXbL+EFxHD1afQ6DWP5RH5I2TQ4sclfvmue1LUWK+wY9yasscMiNGP5wIx1kO
W90qnh1dbbMseE7t6VkW8yXsy3uPZ0lCpc3L6QMI3bW2LF/DJvOgDyzZHc3d1DYg06DGr+m4j2ET
7Nqi9AsRPU1yQaik6CMT96JwOuceNRX0cX8YFccRd15Nn4fd4A+2qrYy3fBakf8d9FzNw5zuACmg
thmY7afuPmyzY6FDQGABzeWSJX5UL7uSxb48hpqD2d9j1Efs7cSH76Vkl/WLy6QzL8hIb542/FNR
XjBxsK6idBCV0j0CCEn/ETtKs8rYoe70owMOzMWdAd54ZmgW+GMH3VjSnJicO7jZ/2JuGnwl+beN
tjkJgg9zINrQbRIOYee3cdUV+OgLcHTKMnmyA3yxccFoM6yuaQqGpHdv40SWF0B7sgoNdPc8e7hl
kCDoYCrHWDGMNyTnX24iRagGsppCNpeBQIPqarzyTVMxoUy3KhHUL0mPRiqP2HhkdIDm5O3Y7u6t
KTqrrL/rroXLi8qcVQQxLyT+oMp7rCVOwzLLdzIjHNTupzN63QI8tHiKQSnaRr8H9X8r5ulfXUzv
lMx8MsiI2MQPARkXOSjPYiKNNdKOFccN9amlDTeBb/id9IPwqQMdvFNLdoBXsz6J47mknCZ+2R91
iNgwnfOTqadPU24mlyJO1arsWBa1bka1DbAZiCSLhk5ubMYoHDv0fJgiqRU9bpxZU7hq6mQbNAKF
fv5l4cbCT9zQ7lfiF6k7GwKL1I9mYGw3qp1lWeVTrzv2CToY3o7ERYLcZy2zP0EeaFOpvVe570Mk
AJhl6G8hte7smlaISeaqqdlvdrr3lDS4kmLEJg9pNp7qeVjc/hm6U+/DixzuGdsfJRqarIEbNC9n
M8nkrIbcN8N0bvNyaGn6D3OoW+WSK1JFHnBeNfAT4v6Oc/6YaMM9KMQxkNaFMf1nOIoXijpONsxf
ncFWb4YuF+Alf6jwwYARsb7nlngOGK1n0CA/uHVfVUEJkhM1NSj9Da4Je5SQSBA3aP6ghTDrBBYZ
AXNK5WHq++/Ica0Nl1S3Q+i8Hoit5C0FMYYyd6MB6urDzuGwZTXGvdA8hDqGgcZomaEPJmoRAiGS
tdZWkM1kfSrq4hh7gCAspqVUtzCRikl+5nRnmwaADTP+hAaGtqqul0QiGzVt706fQU4wKP+/9lyC
bVxrqzwUbvAZP7ht3hN+c+gwL1ASLhLGnmYYw24suGrB5vtDwjgy4hXqJm730QU9ULzoc0qIG9S9
vHIutkVzjAKMBvI5CDqOWHJaYvUMCgNzmsHUJ9RuHX1eYnRnkbmfOpwAVkL5wQS8tJaBfjcL8ViZ
kuyKqULqjtI7mNTNTtOTNYjfeQqZMghUugBxdFZ/c0hAX2rvnUayJZleMsbvVL4MX5J5ujqOfBq6
JdJAC36ZjDH7x+Not/an2w4bPoNt6sLfke6NIwBmvIF1sNZDPxFTe0JN/TjWLPRG9BIbZtLEYqlY
O3Ytow3Pxb5aM0DyWwN5FqvCapvP83PK25d5aB+6BLNgaE9X5lcW7DOAWalCiGTmSJ1sU7QPAur9
1lBEnygveEs0jYWSh5aj5XkIbBvnh5FtbVJsw2HccoXtVaq2vabTo+jzlzs4R+nerYjSuYjtz54A
k7XL67KTsBAppJaDrwJaKNjzZXZMjheAhTA5BJgTKbEYufUtzg4puFmibNYOgAABp0B2zjDEjQ4M
sijCaTwhHj62snae20iNqL84bnu0NNSglWCSmSPQN0xvNQpkKtqwRIspFitYwHmylm2o96+wzGCl
oT80KkkWwPCudJEjxla/7LgxteHrL1MEbXF4zHkYVpHJRLfpsO8b4ExM3m/FwbzSQhrSILM/UgKr
V0BN9xE0UULQ+NAsRFG85sR4xKHlG0ia+BirFUUMMgMUImtkwfBZVWoeWpS+mWh+IO/8CJkt9Pon
FZIIztf6UnV+wnxFxUSuNUugQz9sJp3DNzWf9BlJ7VAFP0ZGIatlCzzNDbbuiCoAKG2BERHVgRsv
S2KJYyQalrShRqIpRlUmuY9be0bopsFjGkkxZIe9cJYWhk3lk/iMbrBYAFbGeJ89ApNG6zmZAJsY
AW9hAtwOdBlE1WIXS/MWqXhTDca96Kp/6JUP8GPRi1XFZ9NAgefx+0sUGxN8fgGhfXPq7YoevmHk
6sWuatJXvHwHr27fQnP87Tre7NTynsD8X/OhIQQpjpCzqHll9f+jEynxmrp8ruEzxmnrW2xYx5ht
Ky4FaDBu6bOt/GtIbebfSJ9MbFFMKSvI5YNpvysrwTaae3gTDNW/gtt+FbPNv+f5eIozpwDxBaYW
pMI/QN3PeBz/QOB8dwPZFXpr7mthQ5qGsjQn1dkbyl2UFD7NOG1oa10K4UCa8NrqXFuBeowicYaQ
dc0jBeszVHtuqTVgUYZnfG8sRE9ti4J3iuMFn/8vNrRgU7rm3kECzT5D8MS7zY9H2zmNiBbtjk1/
MdKwExqm2qhHgJMu3qQ3Jzx3g3FkjEOBLvgdAhLGIf5Xu2ywF+SId2TUaexdAhjWU6eIcExz64RI
ltPf8e4JGISH3uUMGnEoNdCVLppd1FvTQtJp6vqr69SPUzoxBidKHHwdj8bMPg6rqfynSe8esi5p
e3kA38FcHGXZbvEvzYy2/TxgPeghZ5Ql4ME4ZSJigE6Dm2XkLXFX+tukzE+3RxaV1dbV1bSPSqt1
hppV66csMR7ipPyaXbxxtO0IOjGkhsNdG9NXJ0KMV7l7k6J6diOm/DBAkrB+jq15a4nuK5bG10RU
BNtji3m+/JeM0R0B0J00i7eq6I+gLsiKjsTKTWFKJqTxTvOmxWCW8m0j8h7n2dp6ebyuK8r8rMcW
pPr43lkGVsUCgIhFEEpNdPS0dQK2DkY/MSXHotgEJsm26qvtIyhsIb3RPLDDg0/VJfOrOxrgPuCG
4J14X8BtuRlsotzbpvH8mgTp3YlIviq+XQ3RseUc5zS5TowxB4eEng6a62g/hVAgwWE9dL3D5UhC
YzYjAfa2DW9oULWfgpTw2JDLQRivWA4iliFpquKKZNGcTA6rRWRJYcvC/p8YvrBoUXK2e63BNwpM
FxPK4T+OzmM5cmMLol+ECJgqoLBtb0k2m3Y2CJIi4U3BA1//Dt5CC2mkGaobKJM38ySbBy2Z5YrV
7lrm02My2aio1fscI4vnbD8M2HWZHyqnob68+6dUcvHn9LmixCrw5EnG5ralWT1Li3NHSQEHjWNG
hUet7feUKWwTpFsTNZiy2uY3nn9TCNtM0m4+sm6V0GxGGfC0DKTTjPY0Zmf7Slm7suDaZiv3ubPw
CNhFf5yM6DGYw/eopIKIJVrnNAg3S4DbOSU9h3zTWhrCzZ0u/6zyq4RkWobpdUjxgDU64Q3kSd2W
pXf1PXuXdNbPBHDV4+ymPO632qppBw1oxOEG22R/nRKHMkqRsxaJ/42bxqqtxHOGMatkPhHPNx/h
JNA0/fKAEm140k23c1V/KNtx25Qumd0JQ6lY68F+ncpxU+V9tjE6shtLIbnTvlLV9h7H06MV+69l
GF8DbN4svw8+Zd2MfCMu2PojSU4qrra6nO5B5OdHuhIY204I2V1Gw0HVUksqO+uxq6fxkOQ0ETrj
vq8jKLa23Fk94y+rmR8Mm2mNSfH2GM3fOTVzNkYUUEwYNOuoXgex/maNfZh95Ilm5HPwvOkvycZf
GXkZiC8DFFJCqYqOMdvnsJBCaNjXlhnC0SGMSF4ioxXABxOgx/KGjOzv0r6/GlL9m6u8XpP/eVY5
0XIb72GQlbepxHMfUjLKYVKwbzJSMRzIGrXMN14IVXNu5g8eh68O4gBdDjtuVnjEJ4KPMCVp50mE
eWjNZMfQYTfmydZN8I3BPr9S0BVvjBrEQoWQxiyXq2276szq5GPskwyPOjc/J1lwUUF+hK58dkoa
4cBN2R34Cwe4bRezxsYF/SuJrDZw6rEGE/CIIZcToQ4/QC+zrZqujVhu8G8KJvIUvujFm41KbV4y
gdgQ0EoxwXT344JsmibZUljrlFD2y7IKz6iXK9sFTSkmDi+To3BUja82Z53awk455ycuAI+LXpZ4
RM1G3yMn1Ow4U5waAyoRw6/WwQOWaODacm7MTTIi46UN/wUHsRasYAVFE0I/BqbApJbYqu1rOnJ9
qtFbtEOxVIYx02AnJ8ghzwDcWXrNgDARd0/8gH18qQCohfPAJ0yh81gcXW4do0HjZr10qItXa3Jf
A9c+Zw12gdlnjjqX9QbbAHMsp9/3KXWzOAoYZEpNV5xb9genrf+I5u6mqsCToE12Q3sH0+3S6/4h
l1AgOkoj5nqJVDDfil37sW69ezQzDAr0fGSQcYB5wN0EaZ25a9A55z6Zi61yfWZMdv4L82LduQwX
k+nNxM/RGlG4EThk4ho0Pn4jJqtrLwDqH887EH/XOWiePLqAPTF/MZQ6WKp8gwLekSyuj/aQvLSq
/QVphe/bpN6qwM3K48QOjnXRPRcJK6DZfWcjR/Cqc+7pDHd4dP6GKPr0cZu7udxzvqOcPq3zjTn5
Z9+jLT3oT40Dc7J0X2qTiVDXf1guxAvR2K/hPF4cJ4aO5B2XnrHW6+pVQz8FbkHr2hS14sdY/GQO
PYGxNh5N1WG3D8vPIHV+wiZaZrZLy2HlPaP4BOvGavYE8bhwpCBenfnJMYtn8G3fZcn/lkZS2bo9
9hmuEHffK29tk+a7oXCfe4AIzAiK8JF+r5PjsBx7MRQ2UhRCxOTrqIViXlp8T3X2a/j8/IlPFB56
L7HBZYxYJs2mcKN92kxbJjDgtNK7RDwxMuyvIw7EISeI8NcstyHh1x+ScasbTWcz1/e24TTIHfgm
oJC1EKVt24AlnpLjSqeDTvodmYZT4+oHvM53Spd2fcTVFB8Lo4J5S60Wukm1r7z+wtkYq2WeFwx8
sk0KDHDkFL7uanC5kbP2GEMlvT41EascCbXDGJUnr5yfK2F9JFZ/FfxLo88YV4tPzXdZuj6D1eCW
pPljRKxmHoZ/80g5UycpoiXBKzAJ+Dfuqp9DJnZmi79wqjEddEznE1vczSUWKJv3rna3WUN2nCJF
nBeEvpyUg699jm0HWyNqcBSKBwa7b3ZYPjlKfoT8M9+mfX1EBcQ2nQbjHnj0Tzb4J/AAT1YYEbrT
F8POXmdgZUZgPJc4Z72JwcKYnxCdD64cnvqifw5kfQA6enLopKlCVg48N2NLkYYR5sdpGI4JgpXf
2ewTtBMO9l2KArNHh5jQnrpKUJwSnYwI34RZPzcKW3BufNEb9VkhOpg0DbgAIxlbB8v+z7RRpp8c
Wu5Vnz1ZQ3hPB5gjncif2qLYRCllg7gOqbH7bX3AtLJxoG8tllPLhNnI1mChmuFWdunHm+gSRtPC
Q9ICyfXST8I9hDT7lrcJIwGctDIZ9jUPTj67l9DyrlEwPTku+Srp/YWZ/9Mx6mDcLm9uz7yI4gaB
8SQVnLbIBfrmVZdAGEufCjPToRc8vDAEXLqx/zOq8WZheqWK5Dx3/ATzEG5KnHI6HJdix22UEk5w
Y7gpsAuOfRVcMv5MEQbM9sYbpOu9Jh5fKISRPtjP6XgXAQOEvqmOQ+tdu0JcwTd+JczffO7ZpROf
Dae5QJ8zlgocLCUDNcbRwespxlTVPkiNF8fkkQlpx41JgAEtWQ1ojauUTSrkGoNx32ePTChVL7ey
NYChzVMPOj54wfss91YIDSltyWNYenZX8RAdR2wDARH2mhQ08bhGnYgixigW+dvsMVH3fRpWsPPT
lcM4lOxdkCLeQKTSorMYaFCA0BvzO+PT81QiRSUDU7DxUg3Obsqm99EU72pMnlB1NlE8XKZ62JoF
qC4nHzcjDXgcxa7eFHNz58KHsRZ2q6KzD7xTuiDr6kS8yXbRFWL8RT4wz22ZSTCbPVLQpsxF/AgV
rFrQjXa/SWT8Cb6g3Exqqh/xWIT0QGFccGz8kC7+97MHu2BtYt1+muF9XJAolsDXmHzirVU/domZ
fGbd/vXb2GaUbJN1ydxebcIhmT6VSwbM7hSLR+UtcdzcaSBszK2znQULvKyI8XsJslKRKnkCQOY+
DqZnvociCqiar21FCG4CMRBioKqAjuCm4i0IpUU8oZ/ubsH0nhJzVyJrE6fB3jvBDORkP3N78smx
cT9vHKSf2lhD3FvrdHwje7HT+EYjAvZm2z6q+GZR6N255qOJfXR2qqPpE30cPrKS0UOHjhJj+BFL
fxLQcP7ZGMD6GfTKj5nH4PsGRcEOFKwGQJaLE5urG5Yxv/nkQoMlWxyIFjPvt3ez5oVtUSAwYOS5
uy7QeP3eXHU5Mp/vbOg5fCwoHHdNf+1V+ZsRUo1GVkJk+bGHC+zwDnfGwLlLnhN3/JcPAKQa8dTz
hoXea6XCU6wZ2w2sl1BmKRHcTe1fk87bAjwE8zNmEcneQpVqA4qt+2/W8IPkGNuwT2bNP4lvIfPf
YFjuzBLElnResWRtGr/9na3pUon8FlZk8uZ4S9vWnY66zSKWkfo/yK5D+Q+vevirzPjQWC0wkXFt
1VfsK2s5UzdR0p1e+pwmGZSvMIedJ+qWMWmuVDDQ9gNgunLXKrlDMEHpo3+0KrdOTLhO+he8mGsG
TljNxvRqG/mr1I08BT0bimF6yZko9y5Jpo8UqO1rn1HdWlXmYnAhPkh0AQWZ0HA7TVe7nK/C0eck
Bi0wYGrleXSSe+ViD3ayd4EdABZlmtAvGuVXfFHdPohMk6cn5KrHuAIz2djcFE47hPbse4izXx8Y
ERiekQG0zYGfEPZqGOlgg2Nh3BPd9d9zn0eM5/vzUMTH2RXTwuLqtng2H7nG87YuH4kLcgu4bv1S
R3r4onbuy276H3v07nUNfjbqmHVMITE2LLLuIH6ROQl19WATLJO+OZdbrlUSePa8NnvRYab3dg+R
KqKXYsnFqaC/M0I5ehJIeK1anJdKuf2Db/jRC24Q458aBvdkdvmbdmT6oQwcJWy9JYxrCpfmwgam
arvO1mXRd8xEb/Kock9tW/5QdvVsGxVeEyWzYxKP7isz7d9ZUnBsZj7dEsDkKAi9tBEdaE0JAIC0
VHFCCR7ONcfwY5UXBVB1MkIMf9x/xtCnSKphEK7nhTDMNplghifzX00j+OlKjsiaAXx7fAzfZUwx
PGyBM/tmtYZc91eGufvOPYLfPSvVpVPzTxaPf3FJZllVr4VDbRXLA/a0kfMsr+LewLp3yMfO+Jx1
JA9urBuKttL2qnQz3OrIpzK5s+N1WaPZJzZbY1lOeMtC/yeDw15QwMBdhEPFhJxN+0DmgiIsBekg
15T1U0GlyaMDmBliH9e7qAT9U/VjfKX1Jd6HLvwgkZ50OaM56AUy5hbW9JWr4tesLPmYdnV9SSCf
Do5wsB+k+Z9yBlar0aoZGDo493XPTM4JCUu4FnbOOeHJlxILyqzDJWaBD6fUFu6MgbZJKMfIU2V5
dvna2A6ZlpUzK4ZXRpgmprjZ0Q7WMSrzmZVaid5h57ZJhlvNK3MWd0s5I50AukYs9v08IroZisdZ
C7ixjn+0AqvaFp4VPSet3R09n2o3RN47aMQjHixwCvwab6SOXpt5+Oxoxt21gW09SZOYoAAHwnG0
77aJ33Rk0ER3rpMcuIfV5NM1BEy8i6boTKAaRwp8iRFpbL6qSrQbbLJfniGzh8kzAeNGZvKqfBnz
eLUJJXX2u14Y4t1cTx/1nNUw9lguQRXgTQrmHpjXwMGA5f1qNbjIMpOr++RgUB19HqAqAtwtg7PT
5BSTthmZ3s55gePLmFOLmoQHFdxUDDdfLfXCh2JCWZi8wHlRM4kwqJszAqP/HLXLsMeH0WnSIHW0
ZiY7YuRSZxmTt8Z3tCyZxCU08k9tY02h5h4IAYjVfURoa1MXFsLa0FgENmDq19ZwN/GTTOtcde1/
gYcbBnpQscSga4L9tn4JORoeCiOqtlmSfXs17EpbUU3apZx/O09728jO4xV55wmxjkujDBUXozhy
9m3l5NdqUtFOWY3ED1f+C2HPArBXFDDNPUtylHNE9+v+0dWIhLNs4q2ZZuHdh7a4tUb6MmMDt6yi
yACyv7FJXemvarP9dNvi0S8Q8AqbbDygku7g2YMDGVO4Zyuz8n1q4YoLPKr+bK2w5sQJTHPNFCIe
6fztU/mvFaFzSJpZf+Rz0eFVrj89F9Kmbs99njH/SnkzLf/SD/rTcJD7s5CZYGmQQE7hQR2VRUtk
QxstgT6QPohrj0YB3he/0p83Qw4fAJetGD+D/qy6lxZ70SGrkiP+La5HBNIBi8EYUWH3PMw4ihGi
fvEcflS6/nAM9cJV9c7AwF6VaDuY40FC9VOF8zt1M8I2yXVwFhhwF9Y/UDcBxaoYCl+3cA3qad5k
NmfSphjpFO3BDwZBpncCmAnShOHsBL8f6CJuvB2tjaYit1tHhE/6TJ16kVGnuByfcZSvyryOLwIn
9oqroPy2AweaztTADZip/oGUZW+xUTFItVrGD+M7n9K1crCS9jY+ez8XhIbKHCeoaPz/XINi3sBa
NkWFJj9PUp/8dsatkibxiZz4P5aNYGVqfjrIdcZHw55MqL1YO2NEuKsq13Qi3ZmEvGkwIGvFsw2A
YPrkAsjwt5g+W6N0t+GErBIjQ53CiPuH7XDrzZcewwyV2kdvWYsR4sYU02drQrLdzoW6oWmau5AG
Dp5Iweyydo6l5+RbY2TjQaVycYNZnLJL6o0irAT0GpFFUeqtj4f54Ahx5AzGU9JOD1gtKvLKECur
ZmaCV4Iyb7on3E+XmOP5Hsd7d2gT/J/KDWueCmHsgpzTHIUYnEWTIQegzUnJN2Nrx5ohL9IAVdc2
vgI0MIfiWJRBeUnD3t6XY+eBaM+wFlTVlJ19TDnHLCbAm5g2Tj+DX/BGjxHbELlvHeF+cqLSP6C0
jTSauYzHKP1d0NJeufMkIbS6zAmV4KzY9b4MTt5cztvQTBgRW+bZUz4Fn/4YktWJsA7gZrcW3fhb
DoufPEx/rIyJGWtUv7Xq3NlJ1Ux7WM585SJAaEwdbK6kM3g24g4mtyR4aCPsZN745JJXgeJTMIDr
clBhqSnEQ6Yc+VvJXB/xvrZgAwVBrXTON1xbyUOMg8Cz5GfHuZriZyuY/6u6hFghbtGXoZ+jm2tq
NqZ6uWpFXWCyWuAShgIZ7zU3LU79pCq0YXJO96ne8mIYp4E39B9ipPO31MV4bcNO/jmi/bHsJNon
TQCzhp6XFT3LsD3hr3G5sRTD1yQ7QzvlPFzwt0mMk4kSrHo7qRTFzk6H6JQ2dLe6Ohe7CuLXKqEA
ZkukIn51qwY8IzVkWMD9tyhy6LQC/GBzjVuMQVMW7I0UTH7dTFRjsJLQe7Yzc3i4MbsFl8fkvelK
eOZlT6SvwNtJaPSz1yYN4YYnX3tbMYX2TRRhLn0r5VUxJzRQVx3gwDnQX5TAcTPULZEHN8T3X4X1
1tVOuQHKSflaX3Yna/A/3Srov5yKWhplu/9JRskUgMi7GaqPCYTTihPcK/ZkCcgM6qYzpmwpGMiv
VMQioVEztBo78tVMtZ0D6TbjsQ31r7WQn3OpkiN/1q0L4xudkUxuBFM/myj9nWtos3Oz6EBf3bdS
yGl9DyAjcSxghFnEi0J2OOyt7C/Ow/EoiuAukWwBFjE0EMDnqcqahjsdoABwATgd82Ak062AKVST
iQfFsx/6pv0oTAuSWA/UpwBfwUPy7cYDUyYusDj5xMScWxcbbNxvah4XULse8FY4mFNHJvk0wNWQ
I+xlPUvC18lXJyS1AUtYUh3qnCK20mdh8Er3YWSDzwsyKtNIjKGsdcRqjIUCmw2j7qzbTWl4S33v
J6C2FB/CDME4DVhJtUU+y1W7UhT6gJJebrmogy8VtK21ffAslRUghNCTONZewY420MBjT8NHazVP
lK5KFD2hjuNMuVGak8jSpAI3tUcQL3Mq7MYjZ8FSBca2kCPAR6epvU8Vz0i1eRpewATzzgKfeytl
3VKLpF7nQYvVNNb9pSgKXs2wqD8oIoDlEQzjqeKb+7RxKM0MWdn4gpAJfVtywjS7sryXEt4JNZU4
msbwDJxPsCYVDObrAFulE5yLej5Jpu7vM9ZsQA4N1x/5H3E3Csxb84EFg4IPQVYtwxLZsK9ymkLp
pGF48l/MgCtjJuLqCGMWukG09PdEY3GKRPxtTll6G2cyx3bd3TFsQzzqTNQwJ39Je0DXsT3A8xkC
kyFHFP9znCHYIUgwcFpiummV+eQxgaqkbpS9eQhxNHcNm8karlwAv62AAXrMrgdYZ9EI+pEUTjUG
p7zIStJR7mOSpT/C4WjjjRpRL6Hod92EtY2rO0IVKKuK27XJ1mVAKlvbifR+4IT8q5WFo3J6Rvar
D8LJxk0WEZJmPZgf9NB86yz6zLspvEVFS/ON1V3zpP1JpP1SxNGfWRd0/0B8C4jvrP22I+kT/2e1
7r3NzBtNSzUY8PyBg/fiOOcLYzD1mGNuOaL18oiZ7o5BOQOhXPvUIlfy5IbuDxtPuCcujkWOw9gm
8GFHNNn41qGk+9H8ZHvWFfg+wekBJkYp36re+yg80DdTVj3ghbm63oCbGtszLXO4s2vPo1XACOC5
BVnxBe74AoFnOMS1dn/tXgxH/hKUVo1UZrORgDNwHHGTiX0zwqzfF1NRwyEzCdrLnDIh2hG43TJ1
QXGpq0NgtT7IoLEsTtAY3KMxGeowzRVVvMacklwNsHMTlUz3Ez7zBJlq3RoFuA7bJuRsjWgzFuEG
UfnjySrHz7J0/6FZ/MU2rY4LosW2I+Ox52Qr2wXommB2YFuzt/+3StNVujckzg6ZMWEJE7cgmUz+
yOy7jzQnuknEa5j8m5rUAx9WsGG0vxgH/f/8sjn9H4obW+WzS4Mbbh0gAn3cfGFEidZj3SaHuaai
KfX+8woqQGwnJCE2af1kmDXzUBtlJavk3ViKP+NaYhGns+6IQ9t65lvmImPL6EBz0SGC17/uad7A
eJ/gC7fNbj2V9rwrxnG8h7hyGLOLeI3ZHGVDGTehfHPXjU35nBDKm8pMf2FDKl/jucDLjd8FxYYe
UTvsYZEqXx9jbLx6Bd04fjPTTsE4NsSJoLL15aewc6Qq2dqVN732A6amlUV94iZ0m/E5IBeyMnIm
E9xVmW+aILWEcFmexoWla7vAUV3X6A5jRjsZcq1zx8BhbyUZrM3CAdwYQJnJZGAtgfPGNDBgcYmN
HIthNGn5hLp9I7014jgnu+1HuLML5mOrujTt3xm/10MyNCR/YOUyldMOREDRi5TPoQoMwOL0D/mO
YcAgQdj7mcJmLzspvwyrGnmbm6e6JQeDmtkw83GXmjVWuUbhDfGTMmZV6YqZfUo2CMc8aPw6iKHC
m+4pl1EimThkIyz8tNsV/V3XMxlBXWDQrEO+D5Ha/S2kZYiJY3aNatr8zCk073hDKcsIDfg1U0mY
dEyMZ7ej6Dmx8ooCJyaW2RxRkk5IZ8f8mHlG5xFgo1Jgzaj/paGDYevYLpQih/uOaOmQNWJwf3CF
6z0ahrEt+56FRWNn8ZlHNFjPsA/6j5OfHgqnOQvTe2uLFmBggx/XFrPaJyYEAriNfHIx2IRGwsTh
/s1tuS7TzVCi6uTLvTt3sUfUcoT4I/Wxaf07rylNq4m4dE4X7FHarT12t4dlg37uoz7ZDDkgSli7
r6OnNCbA/MPj7d04QeoeBtfOT7Zalhsi2ESVSqRcCQZ2pXz3P8+l6KUvF5HcwuyjfSz2qRrOHmkI
KgYwkWkvCRlfg+6UtvilK9S9wMemFYVSIvjM1lU2ZrCvtBAv6KO8n0LsZgfnYElG9UQ2ab7Fcfdp
2PE7ZNtqrUiXoNOzKKD+GE/U7Y67XCArZEhfq7xIBUNXG56z3VEgGxIOsSW73aCjeRM22qYxidQQ
4ZhkFQThn+HSauF4hnfh9aezIILt6CX+h0JiZshCBwvyiLo2kIKJJfInlM78ngTMj/gWcbFNYXfJ
mIEgihT/jZV6DoRz76rERGbKM5LriXGWYYjMYbcGzm06c+bZq86T3X4NlnTxEdXzgQ+2gyocfWea
4H0dtj+RTqtNE4zUozJTe+pcXV4c5S+ECVGcI8dtDmZqgjKVGFJSw2oZiDgAtAzG3/2cdvtOayFR
O6V5Hloz3yk7z4HuFNOuMib90pDH3DaoFOui4BpZdSB4Eyx9sTMBRfJbsvQVFg2jy6lmGof8LLL2
SAlJneA/ip2LbXugGyIh7FvVdxY4mRKp0E05AJPQ7D4Dq25vsnDLpYbD32oHGkYRlj1z8zA7mKXr
fQhDkqaxa/OxzIzmhO+2OIxp0x4L8ETE+wa1zjnS4mbAt9bF0n+so1xBeqSNI0mM7sUzRX4MKEnd
Mx0Jt452FfWiWfTKAbLbsxtzVME1b+JUaLv2Y3Lg06W4JmGJBP1yfMOjIJpyH5QWU10iO4dOx8vG
ozFCIGVvWyrMAjdr1uZc/xZNZOxqF3jJFCJRGjYf97icVMl1q6ekHhcpiyeNS3B+mSoxYr8hmWlT
hLwp6vCj1WCJUkniix9BHFFHwEYUBKOyfCaeGJcvxdL4EE/zW++WT0lmVNB3ZACIoAnTPfMxkh42
UkBfTFvmiHJTDNRcVS1SYE6AdfLwlE6Z3iijDXB3+uErcMznScmvfsDMRWEeGQZChlCD+ls/quME
mN6MVbNuHfVYV1xEBlVtIAenb3Vr+LfAIwIUtgMGUNU0LGggWFtE671hWgtrFAMJTz6zUrPR31mP
rQeUO1KSlaS7kL0DEhNBPIJO3S4bYmPbqiba5dybF+ZQDIIl0Jdmtsu728vpoaWBQOKr4cJPTNWA
1TI6wqHF0q4eUhX690xylyYpqJx/OhGcKVy6XwhB4NX+I1lb/7BHAihUeHx2YU9/DRlsS76oIcbv
FZAbM7Y90JsWwO40I+4YfvaCHTRiUtqQF9pXEyFOWKRV9zrTLbZ3iCIdgmB8EeHsAI+ei7ttNyms
GIqC9mVt/D9R4hzYSYatW1XhmeuaBFliBFfTxlIW+6ncpF3/qEn8rStGAye8KOkhoEyRDaSnBDEm
JxsgN6+s1izfGlGTmjO8jm8ft4Br8I1V2aLrYOh8zNwg2OYmKGGvAEFvJMiwsuWEEJYGGRjJ2+vb
LnM6g/F+bANitYLa2laWMG/GwBSbPon4oJIBiBy7hfNLzUz31rbOX6EUT2sXd+fRSBa9A5Fa+U2/
aVLPXms+0Z1jBLQH5zlVdZAhEISiltav0KseiSKRCW4xwnK4TghM6YioqxMdKzoNNmbBBsjv+h5H
UcYsw+3OAoQrAa3qin0jWBkqMk+2m8Ltkpa3Cyx23cZsqc5N0KN833sZRX8Ryul+c8OLHvPJVa9N
k0PMNBoLrkpGdS3OwAjbFswcMtb0E8djGG1DJDzFB0u8oepZCwlZuXuk2gi+pPtA/Z27y2r6NAxu
uNeoaiwoLq1zFjUBsDj1gXYE2a0XDul0KntwwIXrvopfsOjeSdEx9QRNQO1GFvNVGSZthrWaL2Fl
Nysh6994rP5svwovNNZfJyoE7rgmpzUH3WzrgRUHyNEdwrR5CEKCx4LZ7NZsBFanKY0ZYM1qawt/
WgW5SdDXwkiVoc9tGP/rQzbCwbeYA25mYMw32v6MRbS2chhPZnuKZMLVoLNPYxu8MpaAMJImHmYf
Wg/5XG742b9tgdqQtGZ6jMP0uUpt953LBO7+hV5Ti7A6tnlvrRoGsBwX/Z3RALamJRDQbusF27lW
33D5aet2xHZklPKOIhTthdc0eyJXpOg8pHZFqLf0lkRbXTSfvnAMOs8N55xG3h9crmTHynyhv/gn
zT3r4M8dsEnwPX+VDH55TLmTiistB9HeGqiNd+vsSweI51xuTOJbc7fPomQ48LlUewf5kbI5WRx4
WAf0H2a44KzU2vN9ZqQNSymuoGnjUMawyV0YE80EgFtA6paO3sEvqvbGELSbsZqCNyfuqM/qcYIP
pjLIdTfmc1ILMgzsYxiQm7x40n7/lBUBLwHLMwGL4qAlCBbDyr7aNvkHBTMjhcfiwnCm2ZSFpNqJ
np7XvpK4BXpdnuKpFmcd1pLmOHhYmQtCH/zHrxdJua9iVFS6ferTOOlukyOQL3ejdqMb3DE9zcQX
ST5wX4a8lskCq+3GSN0TZy45nTtfFY6Ao50SB6gzKLiDmXMeNMXecvPsbKjYBLAFJj6ciIMV6p2u
V9I2Y0ZiZyosKitjdzMFyjuXQ8QUL9RUiPvYZ5Nq6CG75Fu35WUzXdRqjqUQuiv34iLHE/r2DkXY
Pjtu0OPUzD7diYTD0FfVhsDWc+hDeVMF19Ypy94y1QCB9qrvUZRfNYg2rl/xk5Q1oIUMhVUuNJvk
B+JEt1YRmNt+pGNLpuJ38OM/24AQyGTvMdYBfC5g7s+GRg+da6JxILvCfQpYGiQ8hL5+rmnHoQGF
0oTxg3PgC4CrTzF0ah/jd2XYB5UkQXFhIsCYIkaoQ2sQ9HJBVzw6+JpX1PSi8/uI/Z3nn1N38cEz
vT6UAbY+c64wAGZt8FDWCZmsCOaLqZeO4yYGKQ2lwSi4xuTOzY5sJFc7xjLbOO8pnn9b4OwFOISt
IicdP9IFR7b3C9UfNyR6yJArwN+1B46xqfegKB6qcfgmRwVgBMw0JY5MqYqy/dGd5CNljoP5uT/m
abaVtv/qFVqcAin4s3pky1bgtHepFRTBYgi7IquLQy0WI37je5tg5tssxuwtQnf8VFNYMZvF0O8R
r1vPnf8UtrbPZSqzf9LZefaph3rhdKHeKQTydqJHlJ/oJ9riXGlYM2n1Hrzgmqi82YBjoToiFG/M
hcgf2pW/4VqAL6PJ/JfZdd5DQh4rEVJqbg2YaVKd5ue45Zaqfc0TxwzmYjrYLxOTFdN2uuIi0uGR
sgoODOhKLis0/kqFWxHWyVy1v4Xf6qNiYLLz0xpInmtyu26Mf9gpFlQwLAi0SJw2KZy1gOeZcCQx
Zeqcd1RGO7tezpdYhdh+ErhdrnztKP027GZ4cEykisCMqe21u1doS+8qcUB/+Pye3LDn3exTBOu2
C0kX4sEuLaZ2RbfHd28XT5FMAROVHAm0cIdDbijidBqXtz2D56VwQsfeyZPIpVj26bUrg+8s1Ewo
ORhw18AAV46MuA2OymutOe9z8eVjKIf8hVMrEkZM1i4d6xPNLvGJTsR3qLj/lQaMHMsUz1QDmc+c
OwjqU6tAfwDUGgtrstM207Mv3P9yTlR0mbC3TQFVZqHW/Wc1IuuGJA4wzNM+RZWXzePuEqCuXdiI
KfkRwh+YYRIDdSvNjS0rMtN72Zp35ZJ4GQ2j0uzT9bApFKcI/CLZkxYwJ8O5d8BE1kCKzKe0RscG
nbEdhv69LqODE8pnLjKUfU+Zcx5TgnB9W6QbjwjKo5vpXzlhePHs0l0bhs+g3/lpSo70wqSuo2GQ
IVP1arahDSNcEs/JuM9nvucRG6zCdVoAo5mLS0D+Akdf/jQt3UOFUQ24tqqewRwKl/bUOSvrY+1m
8Q45Ylf0jbFlNJjvIC+Pq6gFGmczBFirLDrZcQH+MNYQuVJEBcwX71NXfANY2eaeFzxJr/pXj/P/
ODqvJVlxLYh+EREIYV/Lm+6u9u6FaHcQHgTCff2smsc7MXHPnKpCaOfOXInBKUGbOYVBRk1kigg9
R5gt2imrjm4DCGBpzXJoogSAWDRV+p4hn11mn5XUUdjj9xip7lZQKo4Z2dVf2kVJ50SvPheN1lsk
kI2ZhLD2RNm/AUsRbBuQUkVR95uQyh4es6o7ZORrdvSBci8o6+jMgD4cXK31UUDqorEOy3BViXeb
Gw4litU/k9YKTg0+x9JW4nVy5/g9ZS21nkuCIL3UxWF0OnnHiJ5sMPUzXyncfGWSWnD5AoudaWc/
ZJmDcdQ2yYdkrSeS9lkGVz65pklQadCxkzVrwG4MWRNS7gH8CDXausu2SPfeplXOnZLmXWbVU4HO
tXawdJ/HNiEDl03hYSINtM1TOHipmwXnnv+2zeREgq5gD9owpw5giz8LbWLDyrE6RE5Zn5uQLXSl
eNflJv4whlYamdo4v3MK1MuCOhq+BxFq+g9tlo8lefQVbT/uZaDoBKKNFgcn67/qJfdOKU4wgh7e
ndt1FfKMXb+wRzsL9plc5/rsSabhdJcLLtCqj9ShVG6N3Yf8sXDYRfZuJHfp1BH0yuRFVulIe24X
7ic4p3TABF88wLAeY9TLnlzQQBLICdQBBf5LTuEjJu3HwEl+tUVwr12cCjkW8I+90P52HfyLnhiE
U8bfk6F6RuWtuIzQ0o52MD0yQP8wr04bOWd49j25paTFOgrMU1u19Ac7Unep4thBm85uLD//W/jJ
7GynBjxeleaEMQdPXt6RY0dywguNN3WEW67glb4Z35EXZaV0iDHH9UnWbxK3iC4Z62/OB5E/dleX
HHIjFhlBLj3h0t46Q09HUwL6aYDicUs7Ii9VBTq31WzjyXRQm5C9CM9+cBP3Psfiv4U94q3qMT5O
DtjcEMoWkBX2oYkvrQMbQdqew+7Gad3nJRvf4pCDqhuX9IjDDtsh9G7euNO+iVx+M7HkBtVy6yj7
ZjtF1RNF9nSKYCC+7l1RthzeT+P1mtwUwXdYxwFrcnWivu9aNkbU1iR49m3Wt03bU+yLZSSKxbPb
x2c/n051w/q/L+gzQBgrVl2MkWNMyP8L+qSiIKRxMA2DkxWG/doZ2wtmLIE2Me9ZZ96MCFhUMhL7
plP4SUa5ux2BJawrL30fbP3k5/V8E7QR9Jig+3Vqi5zE1bCKzpntqwVJrm/6f/XAhmm2HdAErI4R
Z8FR1/i31/0cUeYTq+ky+uO+m9L5pk7mh2yWHxgEUT9jPAaBDyyQBjse3QzoeAJ1HNm2Z2XvPXp+
/ZIF9qOqMVRz2MGANMETvxjsFUHTXJiFGTG4qKHv4gYBE2sT2hz5Z4ANNqILucbp4BNq6o2FuL7O
m3k7DS0DatOM69iq5cHI+WiTm12lXo+miFX4nDeEgqcJKyYOpOvCkIV+YjM4avnesuTkr1m/Cagm
V/xIup5bKzjkmuO5gjKwYo6nxQeVesXO7aoAuscpd1/yXkOtK7lyaQdeUApMaRMVqK3+1cxQNB81
JAPEWoe5Ie0eQHwjExAmi/hBsrZYCEiTk99TA1gjL8of1xNYZgYNTML23o2ufgR57XXhcsyEMtk3
pn1kp/HuywXv9FLY68yrzsDuyQWN86YvsBouVeBAecdYFBMHl/6U07CDNuRH1u3kdt91Ed2xG8FR
K/SNXkbchfl0qcO+vPNrGkVpBGGTxtqa9sjPMS4/6lhcGgFaRi4hh3BenqwYiCiJD2fLih/hqiff
SQAG8vli+B2F4d/k6LskT/knCbinQYEvHeS0LxO3IkXSHjyuJjR0UNHh6R8Z5M8Z6x4K4cXf0Eu0
TfHNZpXU4+LxGjTgxmLNrCHt5LWxXdx4FqVMpaNZOSzjK5iyW/qxP7qQfFQ7sT28WqOGOfEP2m9e
FuhEiIDcBEpFybJL24gfl2++6tutmcMDNRvwdh2OxC6NtiQu77XCvA4x/tQo8by0VnuLNA1FkAo0
wS+SB/McBvZnZcg4lsl4SYkzeP4MShhzG1FJOKvQc7ABBWw48FlM2hSMhync0Niv90pQ7YPhQdB9
wD2tscdLY6mPdNSv2k8gQqZ4ArLJ/GsK8+YH4ilMluvU+9qY5oa8QbkBKvdkLZhihxAtcaln71CK
kM1FnMqj5Zk7nfp77aivyFQ8h0HbH6Xq6a0SznNy9V9h7EQb0uk/REoKPCwPSw238j+b85GHrWSv
4IcJFw03IYhhm1vVdT+NTt84Z79Gh4v6UpdI0/DXc5pkXFTfQ6oAr3PUEz7hATIZf7LADUi+i0Ll
wX5jWoo3WVsYekgGOsiLoL7L0sTC80KVpmKPfEyQn08t+aYN8S/Kq3M2GoHuZ0zY4g657Fa75sue
0yccsDRRmGCbUyS6LXUithFpoDVG3G0YBscwc9P72rX9k4T7tCePA7M/YutY4QamKzOP9uwKOgzn
hiHGmd8AGP8TBkaRqI9zl1j7Bf77gbiRvxaLQkVCinSH6xkPO/QUZwFR4do3LFG9X3vokEI8/0Vj
mGec7rONH0afDcrVZaislwr/zSYfxa8hPY7Vp3gyuIYvkcT/4JYAH5fZfe8VQg3+2PmtV9krmDAU
wLz0Ae3D/5OkEZo4O8c4Hzf8bbEPKmIn7IM5t/IQdV1NUbcqaq/+S/AYUW3Dom9Rt5mY3bMIq9sW
/Z7fbH9q/FEeQ1bJTGs0uo09Xo3ATObVTcvDXMJiSmN5GgNJb9e1svD6FTqTCNZDb0MAUd2WXSZV
i2Bx/Tl4cvv2m35BOsyUbu6XpkVb6WnVxPjCqtmWN7Yz7VLWSfvJoz9tJAq9sjoFm2P0/JsmNN0H
F6lD1GfNT1cYva56NT0MIsDh59byzVkM7VkyWE4pzvc9tuLogzMTX2Cnx+ppEVaxh0XAfku3eIBS
KgqqnmCfn7kFQCKImQl+lh1UFOj+jW6f0dGotcOSiDpXuvjrfb6zRst5V8iQLnnRh285IITbDlIQ
NcCYESyHOhkn6n6mxiDj5ZlTf/qTcLb5JH7G0tabNnfI/DZUqhaT7774Ks6P0eg2fzrH3kqRxDPV
lPZJI5GsGJ6XP/QDDBcTi5uGRQCkCA8bvy6U/+GVTnDDdR/wLZ8TdegzUE6vbX4oPb7aLiFVMiBC
8axpHBxd4r5qnp+Tos7PAVuEG8uT4QP+bqCvVk0IrrZFivEnyb/ExFZC1RLefgvyonRMdHEVP/aV
400IY6zSUQgDZePKM5358wuH/EU86Ho8MQlyW5XDb2Zk8FRljGPDOPnYfqgprk264PgiM5XBhUNn
YidkiGyhNlM8yw9TgELDKOZn3IIniG36KuQmMncw5mIOEWlDHUWjedaDqyXcLR2amov5gcLD5JMX
SIDblgVYRbVkLum5Cdjv7mwq/1TNOsy1Ew2EqiL66FobVqmQvq8Z+N56kKz6752OOMUQzPRyNs0h
LINrbs5SECtK493q2cbfmITUldvin+wwX1SuF2IFmnehpy9YUpxVtFjM7SPZgFXZMA0wKi4kOo0w
O00944ZxJrxWUpbAVQlI7GoFtirqUgb3CDcNd+85U5eushhOVbps3aSYVry/az5exL4IChnBJZLq
ZGp4qz9bkCITWZKQRm065wk7Bc4XC4RYla9mObN+L6OXJIjM1zxX3FZSbnuLuu6E2/Q0N8trT6yf
2PGxCiP0+iRCF1z0R0VnK27r9rYOyzed+OExjlT0YRLBnOMSFLin2haPHZovR7BQ6a/siDXKvI/Z
eev8CEWQqQHKDyWNXm2RGJG/4CoxdHoOptWxWI0dDX+din86z/SPE15hio/o+12LbioPNlwx81WA
xIQKO9cwo4O2HOt9FUmAgga/2FOvZ8XlpL0PlgdD5DpnxENINz+epGeonFwUS4LLLVkQ+gHGcsq2
Q0+tZNXlEV7C4jbqfWcDxmSvVQKPVZERZutPeU7i3NWhD8ZXw453e3iisvZu7dSFrVhaSP/ppXCZ
RcYG6qN25IujbKzZKlcWr2AKUjDigWZzWOVxDe5YTWuHZCDWrcnwYim6tzLtmXg7ZEpQBI1m3jCK
5CegvY5vDPq/17E06X0ova7faiKgXf4NkeMGMCmSsG+LR7Y78/OkY4O10f8e7OiNsA2GyIgRimWk
uVIgRsKUbMddNivAe22f2vVIIz27724zHqsKJ1sbtk+tg2Zp+FZ4OMvuIAZ4jHxyI5lpYrutxH+y
uFjf3JFFYsLnDvQmIrlXMEjDN4iCazAJsrnXUyjPZqUjsoZWoA4JvxnLVuRAo7nbJAgRiEaABUI8
h1vTtMADiTHBpo+bnTHFs077CzCamTJeIq8xczTFErxQCUc9DDE3jvAq4MxNgaN0HLlOuHiJOovN
AqdYAweM9Gp2TBZxKayBmAMesK4gFpd39XctNP1AQfBYceaCCj5XhU/5czbyi3Pr7tqLdF1QZd+G
SXkdNs0fGz6xUQ4vWE2TgnLm4TKOxVdeFP8wNW2N8LlJYQPHWJqaxenXEI8r/Fq2LADOLC2BM3TO
5ctJdRYBiXUWKAqNx2ww5cSmmB/a8ClnTHa3UVbiUIw6bLxb3G/zExQWBN1Wlu4t6gmNSZy2zZuf
GZqlQrePcEnhGe/uF7vUIGUKe3zHgtcR/AU8meFcykaMgxU/8CySlA+UNL3BXHCLmT0bHrT10HKI
tUI92coE98JLfycpX5qpv2eg8XgJux7WHV7XToOTvYkK+LHhb5+y+hgCt/gifIDLpy9eZRWO68YS
5dme3ettDUNsch0a3Y7FRYEEs15gZd95rTe9RlyKjsABcHX1TNoomYhKVWx9V/ZAYkCSq9tPDjkx
gsw1oDbWmkcCGwktSHRGo0ZNFjXxI7UlbIcCdrj0YumLr9k/krHNNgbC4Yq4AJWNKS5UfJbpuxtR
NUclE0k+Xl/EdXF8hDgRVmWG2S+NcHJ4AVnnTDbFo1NUUBbq1v1kN5ZTF2f4i8e0+MnYBW7m1bwE
UG8YyKymgIWaOPHKY8W/4+6WAbIu61vJJ/DLzVD8BboL9tRPLzvqlpK/XPrzzxhHyb2YcG4UHl3F
7Mi9fdiGZHmQSagIZ3nF0zb60VbmSXGb4gz86Am0PCDwtE/eKPq1q0o2vkEdVB29sjA3doJZ+yV0
FkoQESD1LqRdHgix8vVDVTbd86yi6hKyFMQbMRKN8vo6f4w5Yt74BvXFlun1fdQhLrS55e0a5eBu
qu2S5oc44OXTZNwy2n4BG28K4VwWv8en1tAf7KxKB8jC0i/tsBFXymfpRM4J9AXFxdMCjL/0LHZI
GmK3yrvTQuBgZYzFUVSECusaHEdvwPzUmNFlrNfJOeRDhEHHJBuPUbLzYMmu+ir9qIcGTssVzJ6U
V9b6dajyzVSsVQ6/qDJ2cA5aOG/piLicpbXZSxHeCoI4SItI+4vImDYq+TI2NKlmLOZkMRj8x4hB
Rg/kpSTe8RSttPEV/QQKUTEbGPiLbIpW4cQhF1hcCYAOXjHnOC9G1RxbHxiGvNL7SuGOFMlg+db/
j5V+Ef6z8ftvvDp5AKq/rLwkf4NUQZVcRn1UmtZcmK0ryZHFaUrCZOEhYO2tyjUUd4ixc93RdZA2
6MT9g6nmCGPDyH4uYLtJ8Tsu8rihrT1YqP6OUjd6phyu+qyuS6zqWtMRTPn3XM3PYccu0VSvWTkW
JFt6Ph7PukYu9U9lIwmgzyRkYrlrl8oCK2zxcARBcc8x/q797pQtRH7DWSEddwOGdqd88sPqdSkb
Eudp0m/xVY43UQEsODA8lMLr96JX1jrKsYEyiqkXxzGvY0J/KcrDehLijZu74eUo8uRU1AQfWFbm
5VFYMdtzw5C9Z1gv7qLwSuXq0C6yvg53JneABBeDvgHXMK2NxbnNg9l8ltjvaaPlcBid8tetE9iy
8/gQE6vD22q+4hiZqVzc6B5QZfoQiardDFP2nFUwxVg1QTC8xnZH5p2Dcsd4b7f81cP06tGvJ6Rx
Pxj2CfyHtVL8twqLnRAjCXvyWrBYnZ17TDNPS9RTWKMXvaeQOVoNsv+rK+u38uDZ+AGsziTlt8Z9
iCtXEZ/jcKZWy5zKgDt9UEKEyUbnCwcFom9RfrYp0UFtz866iZe3cfKwzbXPLHmgkbjJvwEZHCB6
SQn7ODh3XtYjn4H43YatdayNb+0cy3oOY7y0Y8gec5JX1LLjpNslau6SwLsCn3P6LBw6GQYOwR6v
qudAKp7U8OvTbQlwkXynH5HbTDumSHt0XmL2WGz6xtd4Kp+piPL43lgSe3nzr1y62zZGAwvD4gFb
iGYApdSTUt790M2Uuk3MXC7WOorIRrqEcKmaQHwJN2oPMx5yUtzqpxI1MHchfFBu1SvoQL0XYTcS
ucIvPkZUArYJIf8mRsDibcGEHVA9HyBR4W8meVpr8dkHKRPURDFX/i+PJQ5+nG8nLJHwi2NQHcKz
7jy3vvQZif8q9EHlSQT1K6zZJdGfh1QBWnMMe5SFO+YeJ4K3OR/9Ok+OOkj+FWYArFYbGKKgQB9q
awDxHbsZAsA4HvoWwlW5IGmptMjOQzFnh9SgEQMlBawRNwbyB8zJdW8HfAWiig6E+E9REk8r4MQO
B7EOcYGV717bU5fQts6e1Z9Auyf2Wur7JfGqu6APfhbNM1AO8souiJCE239hzmyFb/c9jdt71Tn2
zaxKnztUy93HbfBMryx/wHeojf7kdkSQ3He8X5ILwWcCYJIwOov2emzHLZ6R+UT1PNZQZmX6avPo
nokTpZ3JlZyikCy0RHDKUWJ3VVvbm7m6Fqhk5B7Sq51WddFbMydXmyXqLkHu5M5PGYY04QbiRv4b
3r/8rk+b4T4bTXEzuulTGPBlFFhsjqHdfgxjZVi/Bih4sSrWYxoVl8qXLRZuuuqJXttfraKtxvEd
/yENpg+rGvCCtOyl2v5gOGXY1PJfDA+OBg8e5UQGatPXNiKbF43M6wOyLTfiZZ8nvGSKfmwZzpV/
H42KfBH1swfbspxXnxbxg49nYFWmze84XnmzlRcch6j8qamFWEMGfmiI++c6+vbYVG25bnFOlxIl
OZ+xzhTh2nf1H5ZLHKCuhuE9FO1NmWOZjiZAZYhsur4WK11nnGkenDWeE4XquuCfacHZAXKyrsHl
ZeM1HKxiLl8dOR5Q9xMgKEP5oCzH/2C+rjdDq+eDQ071wZ26f32DXTdq23avZcJSUTUh+EAaCQwX
VjsnVmXlrlpzQ/1mPOlW3uT/zi1N5Cm/vG0qrXcdpOnRl/6Xy04TQEC4HAN+u9sJI8Vm8qMveqt+
+iSleyVAuQxwRqG4Na++zuRN6YXj1jPX+3VHLlQncjzJPkw/SeJtnaTHih8tejPqZtzHxfyt2EcR
PEvaY9RVwYXtwxmSKc1PgRXvTYyM1flK4Dufg3ORW9bKlQz8cky+Q+Nh7PXGd+ziD14bBoeWh2vP
NxYA/6rEKU4UtiCM5DhKv4ch/EaNZm8y0+UTdX19FwiPfZEVvkeIXhfW8P0xtVpoYEbFf8pV450f
dPhYxrHfcLv217R3D1x/BgVjYKQHp2SfkRJ02PnEVLCrTIAjpFX5xPMoGRk2XDL/JD2uZPDPNQv9
KKr9/GhFvrgWZ4+S2CLAvXLjRFo/LRjO1YawPeiZtk9jsm2jEPJsB0XhkEesqaEpvIxwHz3j+bgR
UajfbC/zXqJpwcLvMJBj0fL8jnJ1u0X0trlm3aJ1o6uEpQLNVyhrIuSs8Sx9dcsEnHVQrcZWPuvG
rGuHLe4Z9oTODoMKPeBJoZeC1W+c+LHTxj5wl+LObsVe8Zp4eXdmucwGxkHnAmtO6u8qraf2i/Es
bJWpCUW4r4K2GHf8HgBPpeQinsn2Oxi85FC8x5N27nEmTSNZnCgLj02tovRmWSJeRaVQwDCgkIyA
ORffoomFyIeMRAxIM5qGR25f/NpS5d5NfU9k3RomchUYnTdlNUQcTAtZMPZV4mYerriZSiJN8Ye1
wT4dKUuxG198luSv6Ta6irZBu0i1acgJDqul80oWVDWiIhHhRT7Q41Pn26lIlxJAbyqdTcqnwF0E
OxZUtCDmVtst9eiv4yYr3zMa2bndZdfM0+xBhKAGrnb/upxl6dXIDp2I7QCmymmmryzBXy59CbSo
Ltx62CrRivcgNnQELFgCKJPnLf/BD2PtBCQcQ1g31Efd+sA2KPkiw0DQ7cC0O69tK3qyw3jaUXvF
+it172LmVlHof8JmixnR1bYam/YS2fO1aBqef+hmmyorbk12xdMBHSzT09hV34MXhmvHbqIjVhwK
kGltHyHVj1n+Wkfzro3mP88kxc7UTryDd/NQlD5dqAW+wwSDJqEV7g8pjDvQtGxk8lpBO2jVEfPW
46D0CxsXEjBjUsN1rT2WerwfuYuRiPRweKgZv5ez7HkpVuwb4D1JvAK0iYp9XEZbbagzk2V14nN/
jISFCwNlyZ6+AYtuSG+iaYe37PIxdwfztue+vWPOJp5KFH7f2jGCZwCtEAgetxtylc3/Zwgi++xe
TKOe6ri662iz6qXcy4Wuy3LWmzyaSKbYP861w1aN9m8uuHQGQwQHw+i9rbpLd2W1WcGR2pCF2ybW
6zFL9gE/7pUS6XZyemIdmFa3NqumNZSUcT2kmJEQKNQuJuHMaU170hVvbngIuRq9pB013POU7fgN
78Kifq8j72wnxcbM46vIKWKpxYOTlC+RM/8l0fISzfN3njts1VhA7BfJaSLAqVAXeTOoAkBMOOO+
qKotBicaIzPUy5iKzSJrnnNBgMnre+xiId4qcw6SBghVi3EpJyLkOB8x/yq7TJ3udTqdijL+iiUE
c5VXN7kXfFR2/hTSLnjCKwHnr1L39MpfuMM99C5kDQTYbW/TTLaE1q6Y3H3c15+Z76Gl9481thYx
phvCmRvlUxKp3E2eDvulKm+m3CbqhwGIMEXwNRT0GuCJFHVyZBX9wBp4A0n7CPT00R4i1Gjnr+PB
ZDOP5HfVXYRfnBwRvMfzeBhFffEKsBX5wORp04lUlmV/IN22qVsW0h5e41z3z1GsL/CD9+S7JTNA
zoSVEy5UJF7WIfvEe9GafY5KyMl2j43/0XL6s1H1l9W1997ksRPDg0jFCV0LLGPH8oYX9j/Y45sh
zm7Gngxe4CdPuhNUoSz2R9zSqHYtVuHN9F6wfKSn8H3IRHMZuvAPLT5bJ56BAY/Ph9qsATJlIXiz
ONy5JM9n/dlc/X222FKrcBwc9dtRhrGOFkQN5bLGRQtfDTxL8ACLc1DK/RLP3wS282fiu+XaF6R2
y8bbtwmwXyma7DDhDR8c51nR9OE0asvBosDfwREDHekx5HD5C+5ZmlO6Sq/pGhMIeL62kOvCANU0
WdyhP868ziosV2G0nArb93Z1rHdekna4/dsvQklfHi3Tmkf5WrnW37Hut+ihYTvi8B64OjhfiSJR
UTjAp2HN8mAzTh29OIQTQgrqufXTs93Jb2uSZ6ukvVBWRH2qmbebaoh2B6Xmvss+btY3Rd3u/Upt
fKyS/rzsPIt9hHT2DEffs1Z/oGkz1HJOk4zoWEj0ACK19wbi5TWrm+kY6fBCdoyuOf6c3JkPqp3r
VTgmjya3SYhgJab6i44jv7uWZMGw401gNnFtnSsrPqa8qLnOwIeG7gNLRt3benoM3egYhSDd+7o4
xzC613rB5oew/aZm23B5cx5zSH5FPX+G8XLBa/zJ3vhQ4gdb0f2QrWfRPY259Wa5FNi4hrUgdUjE
BH3coXES8y2XlF6hw64oQKXdhiA0ew1z0OA8thiesZYRMODixnqurSkmKQTE1TH+DjLHp9vkanzz
sdRRMF1htnM+2PfCmE2cWxwQO9JZ9bq+ktjwtE1ECjoulbrvNkPtPs2kjzbaguTMcjpkcYZboXkC
h0IgiI+um/wrms5P9lPjv4D9+URRugfY/o4D/dsV1V+4JNys+NdbILtSfzDUBgcYrygh0eNQJJ9L
6boUKXSkEvmL13H/DMjzJYKtAZMaDncXQAnECrPJF0K23H2gWrrxbrD63Siif23IcDMrdCpAQUHY
xVu2CnxQYX4D6qLHZc4VVPIVOTY0hSruT/FEn15HHm6oQgbpZjwFHXOWlMU/HAh/SJbomgPvs8UE
VNoGUw9DTY630rJRK2BWh1b7UE28/yYlsg1gz01rt3TnxBkOM69BaGZHtuVStS10/epLgxM1aLej
P//a3fA2lVyYKnglPC5XAUbDN+OZxnuEFWaNxGUjsnNxJMC+J0X1T0hJ0AhsbAr2zZn974TzHxeB
g2VliNFcUT22xK8Yfxs0uMUuPi1lH7sYaBY5xLnqX0ejwF0M1b5ui0vt2XeuS+EjMPWL5wboszVx
UR/A5tBgiBidHVczlnpsyAfX3LutDKFuUjDqUjSXe/PbnEpyAQPjj+ytT18zhEG22NgWpw/X4S4q
TxUoHPzLEb0OlXtqB/tEDdu2bJdbKSEuVApdhNcnC+9l72CmYBf4ULUe9L4O5EiCc24p3H/NRKN9
rmaKPZZbJh7ClwE1vVXwxuIapVFF7wmNeAvgNxCfCKh2QFE1heJQBz9lHe9mUWZrv7dfRM0GS2DX
DFlBwQxOTmTcDtMSv+V1dwTrsRsDQVwlPBnoJiszxslGRt2GiD9+N67rcCDgt/Y7Lma/GOlmTtNm
F1plsh3rgOMP927YUxSkC/9JscZjUOO/x53T1UKukdTIHGBN7TRfITO9brkzD/Zr5LY/XjYPj3FK
g1JjoluWNUA14If59gfBgN1spkPo9+jvVnyKWgkPiq0JnBhKkZf5nOjlXMMmRQYGhu4tQJNS02xi
dh2rsMj/KhKKVjEA/DfjbdJJmseiHfzwA6zLOxdtsi8xdZNMXo1DTYGagXlaieWVtiKqKSvxK/Lu
yTXDdOM6TEC9DdhK+7N87tL6tdd8Qt4Q3oiM0Ao3qXZtyunB1wHMMghEXmB+qTX7WMgrkohwmB2R
xG1+107PSaRGqj5V591DEztGELOjgJyAMOFfUqKKxAt1KwAHLS9+m6zhPgXw7JOFX/lTe6T4i+JS
FM62EOQk8zcWm6y75/ozbMUT/2cSVkT3lYEbTRzonaA1zyNvjNSf712PsbgNlhTaX/nmRMOfBGWC
43QC+CKvgbrK+wExhUOsPPctTdW9h2TGuqHdTiL/ttUEstghy5Ix+bNqyY/JDBKMKsUGRGM3HXVY
vOkyew+cdHx08afuuiiND12LSBxUPHpONZFOnSFeOCMdOFdp/aacDS+kkfetBU0e0uA9MbvLmOaw
h9N23lOMGN2wYAkPenH7T8uwjunALomga1cm5FaQdHwgeLvJGgXzD7d30g0pQZU0kgkoS9NtIXNZ
5LEasdcd4cg5E0czkpKqMQHfqd6rdx0jGj1VBuc+Z+CRaH99k4BM2KENgnabq/ZLubFCGbVf4nSU
t8R02r1LK8xEkH157hth4XGSGPjrkoRlMXsSGYHGkSMc2fJVZD22uCX47nD4EYXzTmTBOVbscdwq
VtrvUL2cMwiC+RBEvX5vvLF70Hz3jxTAGHpJRPvkDku1HzwKf4ia48uLsrsMYwWZc8iNKENPLvP7
pRyqBlh06B4mXOrpJgU2xO9TWPghK2TycriYmhtlMUPRj+h+PgyQ6vjEglfMV+YxNOYffKMfhk3+
NNdXxzhjJTfgRTg5i1XfAmiPt5Xs97E3/1FRh9aSmTfZSuppYtyJs1RvOERw5TZYyxfobrSsYENs
veKFgRqluqtwpOrnJo4FPiSgGAOYga0OsPfUJOhEyrmV9pu8kO9FN9d7NtvJGvAoEzBuGppixXW/
0wab3u9ktfbT5JfWju6EWFVsAtfO8IJEMSqhcfXjwCTP0pxbpioqeeNij9/GDilx4cX9Mfcq+5FS
uGYTBh0ULdW0r4zztGN3dC2NUHXvXIc3tW6y5dHKckLYRf1qE5Bc+aUf4Z3zGeogX+sNuLvXeJku
QyafY1jqtAUU5FHjYXTOUmO87y1WoFJ45Gwz7kCRz/LAYwnv6voHGhk1M90wnTV3sw075Cfe42SV
eiSpPnVwuOVjdWMaP3vxMHwjtA3ceKR1yUsuNcrYghhQ+Q4Lgde93Z6pWXWR92n44szoNywo+CmU
MJqYVH+0NyJGARkByWvi26niNZxX1GLPM1e4IgdXwQQP7ygSR2fOCJh05jQIwy18zGNMa8NeDFV/
t2gLRc9fPvEmEiYc0jvSF/CZhfcdSyJXUySXk5xKxAaGrHTfkFS59QuDazt8ye3U2wRsffdjTDg3
tibYjtU47sploNoxUUyoi+twu/ehfwNa9GtkJUIB26bqnoqu/MQAvNyCE3htcIJtnCUABuiSCS+E
nb9INJPdFPbpPXADeztqMkINzrxDERCpC9IIvFOMe8T13G8PrNcWNzlQ1MGNf+E2RHsrgWOI9PGv
JQ5zF7gkLbvrMEKs4y6ZIGvwRuejNgU1bIr/aUmy8Lp6t8vuGfHlOZDU7rbesLd02QIWygx9KSgB
buWDNopBmyb5hEBltwyO8s4JBnEnjA1POhVkCSxw8l1dHC0d5Ae74w4YQazESc8F0QQzb65ytIY1
i+aM1ZEe9yiS/xcJm/84O5PdypUsy/5KIMZBFI2kGY2FihrcvlEvl7vcJ4S37PueX1+LkUDh6UqQ
8AKJHLxMwE28NFpzzt5rb1n3SkgcHCsSH8dsGE5gy7qHLI+vNFzILKDfreLIQKDAtkcNmXhKX+Gj
CctPQSChmgnOwhgNuvvGlg9s2skW2jJJ6yiz+XsXkSsninl4KMv0kILBWNtxfDT9fOIgZCOdAol2
1tjQ163EyrdU4tZKmZSTBb2Ag+309laarc9/9vcZhuNtZi/Isi4FD6y6LyQdTdfDEjcaFWm/LiP/
09hogndMSKrTIkOY43ZZbCx6KxWuiTomHoqdU2/Y5FpUkC3fZ0ecz5bC6GJkjI0vIzsap3hRXE12
LfeL2IGDEzjyuXyAO1OjMUTDgzz/kYAj7sS1cFbUQYg9yEgk9l2k2By4gE93LEHAiTnnqZFkCLpz
tWfVpx6z9toL29/QjopDUQX5uvLjn6Lpq4PhGUQLgiO6sWzHXLdWToiajB7tALN74JNDo3TRf0td
4yviUHnGL5scDDQTkN4tCrE6ygDIDAQQ0GjivzsjppVF1vrQsrjUReA+iYlzTAYXbUzUvI5ryqkB
Z8+rOexJ94hxocjK5Y1Mdkdm1ViOzWNEF/XZVbXYhfhpN0RFTFdY0fGwWORhFR4EqiGerSeEPc6P
NjfcZwBNf0ruIwdOZdER7Yd5FD3eJrq01W0bAb6GEoc7NLNopqGWR15D26z/Gg/ch/YYjNyrnlPo
T8yWfUXHzkJAkVc1aEWd2Fw4FZNPBdL/FppafFI+GkVOr27Yo8DgUg0+Qnyxc8Bf9N+JofB690S/
waaXHigA7L1rkEgfNdc67zx/g5MTb2TnKaK1HEpzsRL2I9cSEieBd9zrIOWlW5hauNwuSaVdo551
3Rr342C330sdTzueKfk89kTkhWbb3htFok7VXBPn67soqOMRaufKMg26ZLnNJTy20vrkGtMvi8C1
I7juFgv5RIpBg7UXvX0x/Cxq3KelDNkQshacPkl77p3XjED4bK9+7jPNv24LnDTEkiEmNkrOfnaT
EdOK1XHlOEtFLSR9gNIx5OM559gDqmptAZG4yiqu0hKr142O1B90iHoXgjJ9LEzFvUGDEg/q0LrO
/A7yOaeJIMbqrDh7bobZkNsqjH53Y/lbImM+hrZGlNr2/b1ojGtKaN19ZFIdUrnEzu522c5OOM4i
1QP2hDMmzL2K8n4jQZoDMPGqfqT6G9hfmHCQSGQw702UcAdqSMGBj6gPdi2t2jXHYM7wsLx21TQA
+RxSSfKh6x/KLFA7KGZ8lr1NXTbxmxachXye6M5/RW2TXSNn4tZreAVuMnQfx3TQ0bGtYaCoOooO
NbQf7KZ+sIDWwDM966Q2zj0ZNvdDW2L8x/OPK4wlBZM0o4FSD8fyzrFCBT/HmvZD0Zv30iCh02cG
3UhKlesOuyIvejj3ZdefS+mGP1rJBxlUNFyIZp1u546BKTel5ql1e0j6s2ljIA5oAhJQQUG2KCDe
roqO6zOpjfkdYTZcvidK+KVGo9Mqot3HAiY1oAl1HMMGPsIUBD+RrkbHwQ6eRoKxjoospIeGTO1d
O3Ntos3JT2hOtEcsd7wyhoCTXj9S20iLLNwzBah1yUBw1GkonVrxJBZdw3DOnKq+XWTRWOMRPrpc
E1z6z7dBmwPKttw63Cak+PgolBN9l3qoWHwnkOeSWchaa8jx1OFa3PrQp06xjvrrrrXuFZrY9TxY
JddfZCQCiBOnEOTgo2k5W2k5chfS66bfYDfIxlvEMJXtQuPryDOC/Jv1Zzyy0crn/L+JBolkQfpA
s6Cnort2+N1XoaHVWZm9dQaOwnYSmJz1syzFnYKZYKZ+ItDvlUVnmzcQ+WAlGsgMzoL8wHVnQ6Ez
qVhuh9yyv7goQu+sVkR7KWZni2MOAITmILBuOEkd24nu8grqvnmoEYH3mz5FD7yC6ar0nlupA248
dQM+0YaMIkOgbSwbvrY4hqCKjt+7ctnQCa3AcNTQVEvp7I8IeCtUohIiD07TPDmoCs0Fm2JhtHuO
EePuX3FgVy7JhMGJCxCIwmhrJeL6X8R/TImf4PWepXmVxRIKPO42jIS1w20NIjxaOIyfShL+HM/f
kCy7ya6B4GrvwnFp97q2nDjBF8J9ZMFWODkF4JgsXcWNVfxwwe4dhEJH2s3G98EwjTPck2pj9YpQ
kaX+CidZ+IjggwDvaeUWCEeIaaL2CV4NEAA1BqGIYXXB8pgOCsG2DA9hM/e/yo5ijWezYOVIga84
3TyNUPgeXdv6nE/lr5Kk7V3HBhzzmSLToeRCczzaE4vDIlWX6VZk3RXqY9bz5SiSky2HMjkP1oZD
hwm8yyKWxGJZRTKmPo6yKOTfmIsWgY7PTk43w12jMT5Oi1zZsFPy5B0vWruRk2xTroyHwsMFUvSg
BtLubNjjAANfEh1Lxw/uFq0Ezig/Z288Vl2JPZrOyo0gdkt3PUWXBGdcZLf5sRH112w2xBl6A06c
wmRoG4ob8MoHMTScbo0SwxE5PhzfXQctRigaogY/J75Dd6flTLnK8+4TDcNbgHoc6CIDIQ3miDNv
jfWeSCUKOtkqrLLvSYF9W5aWuQ/pOUy2cY3crV/lHBsdZ7yhSMjZy7aedejsbLRD2gXFHTfnrIM3
XATm7b9ILWmLAb4kLfQMW/BcPFVIPkYoEwVYsk0fN79rI//SyOE6KtmN5gTycE6WG0E0iTgRDMju
FLp9Rddohjf2z3/8r//7f36O/zv4XdwV6URt6x95l90VUd42//6n/Oc/yv/5vx5//fufynVczzG1
dqVlKhOOqOD///P7Q8Rm/+9/in+xFMkBdUDMgmol19MCeT5TgZM5VeeYTLn3R1NvjCZMiY3ds01T
mObL0boeBcaQyOgUOCKEIixine8jm911xYrSfa7NMXx8f8i3HlBYthCCyjXD6pdDVlkH4a6M4hOn
DYMwEGoCekFMeT+SygUg+/5o7hsPaNFtYqfzLI5dzsvRxjJAcltmMcoZvECWXaijqthlMtzZV7QL
519THVuf3h/Ue2NQW9pot/jkLeldPCKWEoHRJY1Oncb4TcPZX9c2TdeS5J6tBVAGNX6gf/u0qI+T
kMn5/eHf+oXpRyvL85TrKm/5Tf4yhZwxlsSt1QMWAbsh0Se0tqQrOo8CeOf+/aHe+nkd8nwsVnY6
dJdDZahFAyMqopOdQbAVhudQN8ZdIsfokxugOHMTQoPfH1O89XySx+KlegyprZfPBzAfZUhrxKc+
jHW1bywJwg7xMGL4rTIT+QU9dvDdwj4Dei1ZvFB2K8icovR2robI+kltHYh3za3aXTUCFwpn81h/
/+DPXKbW5ZesuGeBNbGpAVrLLPnLa4jHkRqBSIH4e6rdFkNMN74M6YVkuJw8W7pbRTbaoWL72UwY
91dzP2Iy8rjJck5BpjXmcpMBBNm9/4e99c7+8zlYjulJFpyXf5eF+9CdgzE+RYiOv0Ariq5qb5Tl
qm3KWdyEocoRQRCj2n6w2Lz54rR0PNexLOXYlv1y5J7kElrVGjV8bpNM7pZ0iUxxGmRHIzOpaFCZ
MjsnBsfmAosdInaTqAIn+2xLXDq4XrhKOZTKjbToPlgnLueUFALGGfuNEFKYTK2Xf9rojAbh4i0O
2byXxyqAkywE8ixBP+T0/u+//FN/nRfLUBYTV2sL+Rzr7suhhmEMOnOq89PUlAAzkbWcygxDjDfZ
zZaSaH/QBS3bPHKP7w/81jPay3fKOcJ2mZMvB6aQNsdSlDkpkLV1zmU/buK0Fzute/HBN3q5ryzP
aEtle7SAQTHoiznmtMLqOsunT1QnFhorMkz91OK6Z07Dz8YtnHb9/rNZbz0cjldpmyzyWpsXD4dO
Ax5yaWengjoXpWono8GM8F8j+aL+CcgLSSvxV1bVf4NsgJ84jYV/nUEpRkiVVdMC31H5nxLs+fXU
d4pUwMgpSIgOBdmHTYrbLiApcmfjEC82WAnVDeE2zneqx6wzlpt5f9gL9IPlQpZ+/+He+jX5aiy+
VZeKq7v8//+ykhTUjLjPddkpElpx35QZxVkjOEDRB/Jhtzjc3x/wcgNbXp8UDr8Ur9Bhp345ILr+
PGP+ZqempgpTD2F9nofUOhLOStlfG9/9oYa/Sw9/m9ek8bw/+uXC+Z/RXUXIGIYdh6n6cnTfj7qh
cGImT5nK762JiQMnTiKLzfvjLP/O5YeoFHx0m13aVO7FctQhy+E6z1PGFjZNoqzCOjzPnqyPhT16
7QrHZv+5ItzB/GDgN+YqXk76q+wMnuddPqA1ytwpMuYqXZTOWVOzIuwpMlqLKntOFW77d5+TdY2F
zQM8xUlIXKxtijiUNA9VfALfqB8iQVbQMc0bgzTQvI3vtEsuei8ERZa/O67SSmvOXRjxLQizL98j
TslYOLXvH004HbtyCrFGxoVBHV19bjV3Lm3OH60Dr98pVGSOBMvhx2SZvVhcI2B2qq8DiO5eysCI
LrdjlOarXM7+rV+zswVt5X3wPrW5PMrLqfQ/W4dp2kxYltiXjzpac6SJ54tPQyXwz0TBtKcblm4G
n7xVl6CIDbwZ/La23f82dN3jzqZYOI3yE63p+ejMNRX5gXAbuPTYUhLhPVDK9ACPqbzFJaBIoC/Q
Xd7URd3c4lsikdBU0FNEED2mZpg+otdzDh5hzltwVPMpd/L6RwyxYjs003Tm5kJtYVGUNtn0DYtu
vHZ7/0aa8K2wTJ8ciR2DYo6zniMwLplJc7ueenslMpQtc0EAjahra0NXkUpoTTzy2E7+sc6a/pDA
p9jYc1Xdo4uIShDJE5Q8pSlxQejGVxrU2EBcNyufCk2HKeDqtAqsMIlw71rGb00Va6WrskeAlnKz
JqptJUrKjdyS3ZPfBSy8UAfX5tJxcQlwesKkkz8hMEp+SC+MUfG5/XSKckUVFvpnvhtlSkffxEtC
9zoC0z1I7t19Y/MjNwNHHCMpnwYEKtSeALO3bWRiLRimIxXq6gnztbjupooRvaA4RmXdYUiY9Qzl
Ni13yvT/BKA/ryfuvMRHu/4D2CMCKUjhQX0sQNS7vT3/wZ9D8jvf3jW5UyyisUzntTGHwKmNAHV+
rLJHaxyrxw4C6Hmwxfh9GrpsM8kMZ07cDj/CmWQCrhglfokmZbFgakDkbdcAxYkiBMtzTJN42Azg
3TammbVXhG8XBJ3OdJyHCPtCmfv93skik1xI2P5U/mR055bkD9c26W6ectxVh62Noo0c0crkGmWF
g404arqHAiErEesUDyPp/MGILI56DCWEgCw7obPz96jEqL6l5NDK2D46vvTWfWaSyCCm/EdZN/Vz
hutkRT5XChMAso/OoIOHsoVIQidrVUYLwjglqJwCcPJAJxMsX0li4YGQo98Iv7jLL4gWl41xFU0U
hbx8KCHW9dWx7w39E/yF063mrM2wjZXdcBXQcnkySFHceBnA25QY6SXezSUXR+hqy4o+3JeFU50Q
gJFqaVT9DUHx/la09ffJrCHR1KVGKUCXp6u5HXCxQECVzMHRScFhiy4ZVr2b5bd8hv1eNx1qCdM0
CZ0sEGVXOr9N7Wy8rf2QFitOwmzFF1Hc9iPoJSRBS4aYQ/hGCnSYZk+/Nakis9FYiOBJGMd3b5jt
754OyzoJhvkz8pOaciltLJHK8VA0fXTC3/S90c1PpwGlr8I0OEmaHHfWgG3IJQPmzg4c84YEqZ/c
jj6Tg5rvMX1ER2CD3Q6/OJkYLAQV9dmmXxvVFJ3wvhjrIs8Wra8Z/Ex6IGR2Sf5A5+ctN6rhGxzO
5gF4Qwx1zamhoEP6gTzYhmfHR0NlyHlJbkA+QAYr9rwWBlIgWOnCziYoMHhyCCjYZiPWQD8ov0eo
pChy637cNQ6l5CIOu6vYx9sLNycl9NxqAWeY0VPcoCScu4qOgGHHmzGe/BtKXsMP5Q3YeSQQ760B
3mjTiwkDU0y8kO59AzozIc1lEuNJhZRyxz0MwwZoAEVjpSHnA/rWzmmb31Be4jsnixHPesgA89L+
Umtf/JjzxL8Ns8jHLWCKs9IL0q2P3WcX8cfaC1J8SRoVP/7ETSiRd+JMXQKkhbxW5dKFCmzCetCi
77GoVJihibjKHf4Rw0tKctkDMP5FGd/OgjyuoKqTrYXvnk0q6fW26XFl9lRCHjrRDydg3vUutMnx
8YrC3iFwQ+xHPMdG0hPmP9FjTXEFrmvh34umunezycdOFBCCboYPIJZp+xiG0T7kZSC3TaOLX3BH
7YfOZXZaAwEhHADidWUYzrbShk0WyvIZCmCh34Jh6NYAZ72roKU0Rv5QftVrgSJPQLgiNbHl/gIs
nJjipyJvfLGi+hfu3Ja+uqI4doDmjp0Oa9muG0EfZoOKNjasm0PfdO2mmX3nPHZMEmcOm1Mp0Grb
AEW3So3zzhiaYWXabXSg0G0fys7QGwPAwSltMfVOdpFeNULg2iAQ5VgTALOZ+4Y0qkwM/Of4g895
eUdMq3msm32JxgdVnae/OLaJtCZFfVBibqMxkZqPzrBYV4py3kTu1DzkC9yqrmxr5+ssPqhyBJUK
0uiR42K5QSmQrKMoiKGBx0MBoBuN75qipEMiOWCv2bNRbFGH3w1FBOIlKuwS8UZBimtsDje6osw1
YjPZ0iUgWIMy2VY4VAGynhrcVEGSMvA5L/nR1sETS9vRtf7IuURkHeIHsMGroAWeVLMbyNB66uNY
rQQKu7UnDWAaEjpNPYF6QeBpfp3EJJ5rnFFbyHOPou1zBCHJZ6Z4hHMtaT9pu4mOZmmkO4VL6o7E
+GLrO3O681pUtFWFpi2MRn0vqJRcRU0fPziZaJ5biL/IhaLpRG1I+KtSDN6hl0FZbqE/41oYzGhP
UZGMVQODP+jY4ITtyD0Vys6fORtazxRBYUwMto8I3h2H8C5yh/CLiojHlV09bSAKsE7QHdvUY51u
kUrV+yz2oP9k3ejfKI++uJPa00aQ8ESNuP+EK6i6joiY3NL1Qg3DJnse57zflGrSq55CKgsrjzbm
o30Y4CMdMn/oeUMLwa6ypHPW7Wz9ckZiNjuzz3f+VI17SrrOF4IquPwJM9zF3BT2ztT5x6AP8Zig
ZcKjkGB0N8cG6l9XYctdVaGnN6oB2qcjt8eR1NX3XoNeg8OhuDOAG5znALOMAii3g5nm0f0mqIVd
vttikBdbsjDLczwYmsT2pD2GjTncEcfBKQWW5macNUHhc2WtaDNaawfbwkNo4K2UYWwcmsSfDtqi
PZFZw7Q1B1T8yqjLFfEXCEO5Y9xShsivjaw07gYbuE1Pq2w1j3m3QdBqr0xnzo5ZpJyzS84bcmSJ
K7Iz42NsQvfUFoKmXGBsT4zF/NRa45cyWJTEXZYdExeiYz1y/Cl75W0Kz3Ee1ST50zy/AHZhy63W
XbWHKIN7jsbh2rbmL601zCuAPYslB0DTNp5IKgjirL11BljGLs3nbdLgPlGz8FCIR9ZprkqFaBkP
dQ3Xcc8a0D7XpYOmCdc+Ikyr3Xlm6tz7VZZswJCVjz38jG1ajeauspGntg19kqpHCGvlJgFoaR0c
nKTon4Smn5HRJbaIUw36dRuUA6FFOV8csUlbF8RySRtCTFBlaGj3dWI/931DQloMzwd+s6LbOPj9
DvB3eKLmQlxLR7p3MiL3Sn263RJP27Yv5LAphN08WBw3rpPU0ndDOYRnFgJ6mHwD1A2XfmQliNH1
+uC7itg9V1bq+Ndw2V2OVc0TFQ/cW0TZ+fuaFsYuHBBDoViRh6wWEfhwoz+6ZdTT/7V0R5x25ZpE
BM4sOHNnfeqhUN0yp/v9MOnyCjo7k8OdUMpC1N3mJu4+jw7wITAwIW11EQZfkNNEfE2mRKZDMHiM
JuBKmC3OLyzF29QKi12nqCiaM4KO1UjOIk4bHt+TsY8Iqp+uqUA5txK/OPonl01+bkySzHLvKwuq
j+RvpLtTWao4DoVFLFPJFXXSiLoWh9fi3sPWO3DoCCViYCOL1UEYM0rYLHVWnMAAixEp/pQQJb4K
iGdHcRPWV5VDMrYcRtYtZwK9EE49lEepBtIEwE+s4aybt5GVo0JABvZJWJG3xG6146ECHHFKEjhs
PalAe1UnxkHjePoOhHfYpElL6HmbpNezMdsbmp7FppXofZUsSAoVmXockb+dBr+qdzR+ox20EaQl
+Km7BnwFRyp91im0jElOOd4LCDHJHJNFRu7N2umz5k9at91Jw8/eqj40Hw2sdRVb1K1RhvrgZ273
XSGH3gx4lnY+2fS0M306/VEN6QeAbHOYFh8hN4bfReapve5aH9J4KMlnA/Q0sGRsoAcSuTH0xJiM
FPSzZSXz2mL+xAZtfaqMsP8yZOzwIBqGO6cOjFuaeXW4mU1ug72Z37Vz1CMqTwkuKkr32min7Cno
lXWYkCiwDiFNEKDQ9uOgynujNRS7I5nmExzftVLFLS4UMtWLJkYURvTJHZB7YkgIfF5FqtPrNk25
NvoBSgR4XRvRcFcscJz/5PoEWAjBxSMyHW4mPfTeyEG64UVDBsgFSPpg1Asyp4VUmOfmMxhxZz64
uQewNeyRbnr0hmQClO79AsjrOo+jJHUISQHUBgx8URVAc+tAm8b8XsWTh8nSRuABQkPvFCfc4INq
y+uyMm0P19LSk6Zj2ZcFUMtPJpbvODwtzV82hdo69KRq7IIUCldCG4T+AkkdpYsV8v3HfF2epOax
tCuhuVH6uCxoe16aePFoRCezdN37oOqL6wJe75caaRlCMSffvT/eWz8r5SSFREtqypAXjRVkhk4M
ViA64U0L9maZF8+6HYybqGtpA78/llgKRpeVHQpYpmvSz9OWvChGdoVGWkM8x8nzZDivJ4Ozcka8
/XVYxeYxburolsPwDC9qSsHdD3wR3eC1HzSTXpe1qMQ6gvI2JW5QwxdlLdN1uriJI7KuhzEmPLqg
ZzooGlosqR7apLm35t91JnA0vf/8zhuP79AXxqoiLAfd2MvCFof62WVpS054IrqfPmLyTd26xtV/
MQpWFBpSrkWL4mKUuTfrlPNCAgCtF/dKDvoa1Fa9f3+UN96lhywS3LJ2BQobe5lYf6mjGyMyhdxH
UBSNPcEwfk84joYtZiN6XUmv/Q2pI4QoATQeSbl3W7RB9cF8ej13PcfTNKKFI/hf86IWi/OAUmwx
GscwHeLHGZHL2hOcwbiEfFR+la+LkphIpFp6j9q0tXMxVtktWQ9lmp4G5TUVa3uAutyYpAnYEBj2
vMlIcydap+nlc0t9/Wpua4UtmcmUnbQZp84p9F05rtHfiR/oq0qE4jXG5WHG2wtfKPhWUqgvkPW6
+GKFDlED+Xwl54pAnB9pGs94TMwAkH7LplZCCrFIQKlhfu6y3CmhuDih99Ni3oO7T2U5nK2w8mi6
uWq0tktA79fIizl+gufxojOQiV6tYib5ne4M0qly0LbjkMxfgtAZyEKMw8rYoOxWyYEsQZgCeF4e
JnaGr1VXV599Mxh/o+JsWu698KsBcUKxeH+OqdfLMF13x1aCDZ6qu32xOMWVq0gKrDGsjWX9BQpD
Ox0C6VgPdV/JHwS0CHclIkz821a1EcSHoKxJaKETMu38Iu9vBPf8fOMN2fzcG/d+SFYj6iMLeAOH
XiKVNsiYfTZGLvyQiM1Ko0cfgIwR8uC3Z03EKT7AwL1CgWBzUWpbzoZG7SET1ZzxCBxW9ZCuq0JF
5kGH9RBdi6RYvOE+arztkDRVyh00biKMAjgcVhSisMCWpSpSih1l88dB40oNk5nQrQIO5Nnajw1I
wsR2WuTlyQbvIoVVVPut8GaxiWtc7xFm12OjSvVNKJndaKpz4D9YeKp1Js2a5OcpzmrKY+iPN0kD
I7Fl4gQrGjdVdOBSTT8GFrmM1vkA9odMW5K9NmVdE+aVa7JtiTAO+RGIPa4+eKWvPll0HNBrraVT
xA7nXuwAwh9MnrVUxwYbz4naeb9HNookea7iD9bBV303euLKFWjHpKRFfLmTCv4MIros4u0LVLMi
LFJoDuEE47yrDhnBwNvaRZipC5Js8O2bHzzpq7n7n+GXnpS0lGYtfrk+QssvKb4xvCf+4OVxb8x0
xnbtT9wcuqbezdkU75M4+WBdXv7ZF1ssw4LM9ZQnMamzqb8c1ktrVHaKRKO6yzFeLlzTpMaTSBZ2
cBOBieSLIVnog1PEq1OLvbTDFh2C4H+QsLwc1ah7PuG2d48Bt7Vdw7f4iSDbdi0CGW5N160+aPu/
8ZSUOREXKLoqjisv9jhsdHZUJJN7jCikHJVlYKz1YnVMVD1+MbvBvYeCbxzfX45eb3k2qicTggJb
uOZZl/39L1ueLQjyCibHhhBDKR7xs2p+gAGe6lOFqrW4d1pz7I4uN4P8SsUZOX1s+ZKAH51F8d89
Syx/yyL7kK5nsh1d/OKjXdg1/lY4134H26BpXKkQjRu6+GBCvTq0cFJTlCEFHoOl83jxUxNjqyLE
j+Iop5JwmwgeCW1rn4ijv7ubXwx0MXOJl0kW1o91dHMaToYbTntbdtPajwrrgzf5+tu0HUegIOAw
YiruFS9fpOx8A3d+3S4zJ1ubwCg3npr6I5QT+tWuDg/e0A/3PSSDD17b6/UPEqnNzylNbjIcNV+O
jMa9T3IjxnuuiQwAsEa77Ehvm2qSTT21/OA7Ea/fHqufkK6SNu1/y7o4tvQiUklOivuxqFuK+RLL
Dl79aii/8ZWwDbASgdkcsKxw5EgCd5vOsiSCHg9YtQWV2X02h5yYF8La2uEYc9z89P5H9dYPYlGb
5L616FvUsrL85Zti7qUpKsb6mODopKPaO2ENSBjLJ9wiq87+9qpsS7wONl1t+Ij4QV4ON3kTJhnk
LUeVo/alPzXuwi6lGCabHPyGOe16nBS7hkvmf/GgvATevcWaxOp1MbLKc3/umvaY1ka77cTgHKiV
j1u4VfqDne+N6S25RPKEFPI4G19ccHIcT9mYms2xgvPTIpKMje8tZvPvihIqnlqnZFMK/XAXyF58
tMO/MbjmIdl6JRIirgYvnxPFe+Vj6zSPIXk2W9PqYKa7ysKJaZZrUaTx1kSPsoWjaRzen0r/EQa8
3PtYkwkzwQJEj4kzxsuhfZEYUze33hF3hFGsgSE4w5NI0+QR66z+hm2BQsZEiLUk0ruDFRJD5zqF
rQK8V0eeH9J1rJ2bpMUjEhFitaobcmvWIq76iYLaiIOjRdxGZbUAZZG2nkNoN2l1H2ymr39BCswa
7RxJS6y64uKTaNIYM/AsfLw06MHWoauHPyNxTZSQCJe87Wdffgnw9auNg61U/e0vxOG4hKLY9Bhb
eJdfCHX8HBAAwTZkGzu7vh3B92fTdDuxPjwuVhj6GMXglvtqtKdh8/47fPvZuWFxofNMFq6Xr7Cw
LN9FFOYfY5lMCDY9va5x4++w5Xdrm1s653EyaGbTmD6q+bw+Uyw/+/8fWl3sqGbcInXINQ6ZBli/
qPxHO1l8XLWXbdq6TXb2gKn//cd9fW6iU0rRhfuz5mO1Ll41tNkQabupj6OBbNPIuuwAScjgEoJC
3opK84PN/K3xPMEtdhmNS/PFz+u5QYQuwGW8fqZSi+ZAYA6jSgtmJzbm5zBbfDN//xk9JQRyKdYk
7/LmDIbKDo3Yd4/OFLo1stTSm+hF+PUvU+SaKnTcgPr522MuI6Jf5OjCcnux2LoEitUjygBES2n/
hzJJ+7Wnr/ao0y64dqc0rLfvD+gwLy+WHoXklcYiB2BUUxdfjXKMmLOfB6vHas09B7P4F2Dr9Ov7
o7wxRRU/IUO4HvHXl19HN9IWCUxLH2lfeldZWDyMzNUNups/RUFrSo2D9e39IV/vzw6nPmVxVeO+
xGH75QcZA1hUVaTVUSuM1wlh5p+tJsiPMmdX//tvzeWMSV2Jr4EpuiwOfzkL+BhwzZHnPjbw7A5B
2kdXnDuAAWNBWgHTaO7ff7b//PEXb40PwXSka7LaMeLLAcmKSUI5Ns5x6mHz7hLHbed96egBOzQZ
wM7WnOkKkrik++ZzpOufYzcl3nqxxCLFon1cwFR3ZbDtoFrhHYa7N678uE3vp4z1fQ+GD5actLPp
MeUY9ZCZwDp+0AQkHkY4KV0ECIQePKqJLRqecIKxMVNWATC1St2vNS3DK0EISrDPihKImlNlKbkM
Y0lH1DKi56BM/4sTqgOECZ0N5Vmm9KWLpZ5oq2tfy2NI5wEsaYMmZaActZjW44/Kam8s91qarsBD
yktXzsVJxW3Ib8bCoghPJwo0cwLjbEcqDtZmFvq31GApfEyBWDKZO6tuPphvb8xt6jZonDGU0VK4
1KkD0XfjUCQaGqdH7nmVl8fExjaudBJ/YCN5Y+FlqOV6jOzYttTFgybpmFZGEepjYiTt3eCz7xIw
JMvvvAva/ci0PtjGMUa8XpJQbztcyvldFwX5y8mdyABbvU3QrV2aJzrxv4rE/hyOLREMzae6i0lx
Gp9gjn4OPOuYGw2I4jA95mWVr6mI/yAbmR62DV9RhJ5EYdXAGfJn8cAG5e2dgbTQNAMy0jSEQ6ie
khhU/pvO9L+V+VisAHrjZgsNY+OEJP7NDhCwIbDkJg1Kk0ahDS0ZzWDU5MVtZ8/JxrTzozV0Z5j6
D14DzSlrTlMPoz0diq+tCQEZ7em2FBkEHtL6ysY4dJD3NmGACz+3Clzv5B2CX9P3dK2o4tdE3M3q
vlHjgeqS2o5hBv7S0fCTRnUarB7gS0aywqAVQOQy2A8ktNQD+Q0mLrGiUasRG2aaGVeFMiCMP7at
3ltgRlcTfXCAmelNA1owZ8PswDE4HO1BcG2jmBSOIc9/e1X5u2zaW9hGZ4XZeGVKlDJ0gUur2Afa
+OXMDd31ydhUXl5tVeHjl0hOXpaETxkBcDYNU090T32RtyS1NHRKys80EcntSr2Th3xAhPp+ZnUg
WR7IlUkuJ0vc715XxxLCJelAR9ieNX+u+QgJ8YGm7mOrkCtiPEXJtNaGRH1Tb/IqvaMBuNUhh74q
tFejkz41s3pcesv8dDfYg6/TBmGVk25NHRIBaj+GtUF8KG1WO3au7bxFtYEUGW470VqNee4Gitpp
9my4MJ+S/HeW5mfU7ce5pSAl6oHDuX2y0/Quj81kg+Nwz4H2/3F2XjuSKl23fSIkTBDAbfrMyvKm
zQ1qi/cu4OnPoP5z0UWVKrW/LfW+ajUJBGHWmnNM6o568qtp613axXdwBs5NMTOw/B+OiL8k2MMt
v/4Ki3xDv/haKOexBC691sPwZxQC4hqCg+6CQCT65Pegd1d6aP6oRzcFTRQckmK6yywWEq9t5+RG
YO24KQUkpVYEL4Mkss2tq3sp/buaiGindzdOoF9XhHuvekVHOxacKaIEPhKZ31u8HseY6K4BfzSY
DgMCkCJLId84uXkPOUzD1UgFVcxhRdpLSE+0HtOXeWqXg/rZBoTV2xB2RHDTDGgLXAegnrOmcP/k
au51HRbEf4wPxSy8KaEcOWO/88hXMW1j3zvmtaZFEA4J7+ijYTe2ErlRe8zwZ3hh/rWS+TbWPE6x
FfBVfzsaZO5O4SHOmnsrdW5q0FmMEqKoo30rzVOGuHoiHYt/45ElBxyeZx78or8hRPBXmE7PBgi6
Ps1RWJLjTORhZcEHjgg5gaPDtuer6oAp5+ExJJUUTvAm7LIrv9N+WiQwoZNtbuKyuzYYRiu7sddx
G21sraOTom7szDiVnYUWFay/ofXfESHv3JjwRau5G1O0t95A3G15GGim0HP9Wov6aQy6sxHqGLNT
B0eKks268PhQHO1EN/EeHs5K47FgbNsnbr1Fg/ZMCvyNo+UvvZs+YLs9NibMxt4C5J3a94OGaSzQ
5xycKye2UdGWfwYPWXBlqsekVFfRlB5EZD9Tct831fw6pLvV/HavWvOG2t/z5Md3OEf2sR9umV0I
pywe0IMBQyx/CU1Fa8/0v+HvXutVdSjyCXphOKzRGk4rFLT+uiUAiRhOn2MmswWloZvAI/YIPuFG
OHLAdo8coLDsx1AbiHcD9A0QU9uaVkh4VN2R3DJ9y2T2U3XyWpXdj7boT2xP3BX9mZCpFcQwSWRu
ZCNVASZqEzSVJIfa1bcut4j/ltiv8qGWnLSswq3XzRA+gje5bWvz2VD9RqtnEIQGcTA9lLr7N4DQ
SbL2niAmcFoxCOuONN61XttnovF+4XmZEXr9s4CT17izhIIEihSG/qp3qZDK4CarQUjkdCbs8gaq
zj3v/lyR37GmAguLoCT7D3o7Pq7pe9mL+0zoIcdd6w7LobNSZJ5EE+D+FBaCNTXUqwy0vIIJ0IwO
ELV1dmf6uoe76Trh0WjF9eCgnTNSntZATDTICaxoZRBeI7hIuVx6BRJernhvR8ud5LqIo2HlaeFB
GM2uceZeXBgeezymvMUNhf1jNc3QfLfeFNK+0zMSqQzCasi9VCczNqkqFFdW2Dwlwv3qBuWRBM52
bQfy3A9IQ61gJ4uB1kfG1nHYZA0c2HI4itbcVH5xbxk1j7lbY6Q8SSSheU59zK6/83ofiWGa8azu
sRCv2FHmGO0UdhEkeM+9yqf4O0wPEyKg8xOr/cRg1v+6WnrujeyPPYFs8up+By1z41J/HOz+qxo4
fjUIkfW4+wU9KzuPCdP5aPg7feqPfT3ckH16m1TjVeROzqqvaHkl3fTbcInR7mwq/ESHX8Vzr7FN
QVUmPQAQ+5SPFBXToDhlk79KffkTFN0PT7c2do8wDAw4dPLwgLEHjR9Z4WKyXkMjsWn0YIjhLT7F
hQsu3jt3cfbiuQYxW+lTOZKPOtX0croIxXRSsor39XUqCG2ge0dCWgcFM/+rpx2zTWELWG5+S9yz
c+cTcVRF+XwHJcO8OQf6X1Jxfg+5/tMqW2R7Gr41OfvbUZALcWhVsRkdCKikfW38qrtp6bRRj0hY
7Cb1Ha0tKJVivKOyRW0mRSefZNvIgOOYC0HwSBB+Cy3rmQilHVKebV5C8hiVdognY6ukhuqK2Z3s
4YdJa+5NZzhxEHus0hBZvARclyNE56y0wuO6GV3txnRLVknxp0V8n2f53Ui3mLvctpX8i1r3ahwA
CzXJ3dDLoz5WRG8DPg6e6UjfAiNFdO+SjeM123giz97RQF63HUEU9Z6K4IMVjTuMvDfuMG0U34zW
Wk8k70GYFeE10GCsPnhlDP+20sYvscLP4Sd7gjtfsNPfqzS+84W7i52RUdjdjgL8vXS+eUl7wDq0
bxzjhuLGjTPKa7vubpLa3IHSJVQsTP/2af07GfqnOhvPYsxvS6IOCaAWa8sIborUX8Ol5wgSCcgc
/hMmhLuM3L84Kc6kMW2yzL/tiYbCfxDzLCc+PkXQi8JYM5KVqbMNag95zHrufYvM8ntaZ9eFLR8C
4haQMhLfDQQqG4N7t6HRrZHlosBodEOK3ivY0gH4QidhXHNcBUNHqqPnfQG2dFWEELX8KER7PIeU
yY4Qxo7QNKP7Ckpw5/k+/h44g1stJ0Szw3pLitHabck5yMGDFEG+9bAMVIQBSVZoNFpXMua+E33f
06VdKR3FMVhbQRNxVaK4jLG3UtHheKj/BsLylzwkRkGYPnhei9q2DUE9tcPZNAoy1yP3Dx0jNg7F
LgmMG9FNJwi3NFb0q7nrzECvf3lxZK4VfkPNDE5B7+8gLH4pWl4KIixEytXfvk2eEFAeHEq45MQQ
QeIT7k2ICM3E/pFT6E1RUkkieiefsY9xs0dGfT3vZQMjZNg60yFOqu3nZ/b3J8ZZcWKzCni04Bxj
cWSHDkUmQd+kx9gd4PlliP4dh5Kk1crvEkj31gZ+sssbvbrQM3pfe+HCNJM96fLVUYN5e5zqcSSw
q67Tow/FaOdFTfBDdW64oyzhbTjdogTuxvbm87s15pL12woFCjR8WPMRmQqFuTg3opdPegzU2ZE0
tsndRwmJdAZkni/kRVn3/QBhcF3CtQKkL6oOAoSVdLeuyMQX8HVJBNDI4ZQlAz08+NYUkJ9sRBx8
mk6yymplD/gIkaEsN1oIUfbC+fqDd0UPwKExzFYLz/6iHh95dTLRKc2OcLfsHdO+hRg/xiGX+wrh
UJhZ07khCeSmI/Hjwjh57Wwtnhy+RYpX4L8YL86imAQPR7bGNBFBUXiIaZMYxQsTRISbYLT68bsF
OtA/QgwHYBEiwQx3kdEgYeFX1WIdhVXjbnN+GIQw9h49jgVn8NaabIh0cgsjwZPokOaJdziSt2jK
UZYH9sTXkinl7FtDaKzlBHP+akMArRFOvN8MVHJfq9ELQOTYWSQunPnfFxk8WyKusAE68Ecsnrc1
OdB8nCo/unimwnUetUGyS/VRYxeAfBN0YMrH+fkI/WiAUt2dBVh0xt811GhyylY1Sczef3CakyGV
wMySp/5vaVJLIH0uRCMpKAkUKLv7Qjtp1pzq+vmveKUdLN+2bpjcv8P/IQ+8/TolL8HNlB1xJktM
eqmj6g8lbk8ivDxMF5xaekX6BNLkfZrHsrrB3xTYL17SKyIdsEjb1xCqxF02mIbPbE+zbm8IH8lO
WZXtNYnDiMuMcJobWYxg8t0zhN/H1jcISnIsTbPp5TrJBfO2O9doFreF8V/ga7Y9nVhq8+1tFezW
Qx0e7FEz7eR3QZzftOJE6j4UVYXo1nKC+yBLjUekpC5pWORosKluqr9+AYS2i1BD7HJh1OS1RiWs
OitGft80BSJWlebBPeYOGDygpM4uPKcHcNLWla2q+oW0o/zFzaT/UOmqhTzkV8+ZSVAXWltxTEKp
jkGRgCckHV0c/Iq4FqPVsq2tzTw7pzVSPGGTfaNC3/plIk44BEPFSjbFGeQ1o7AnIg4q4zZvi/FH
aDfs4mJN4+iup2WHXCYxUN1OwJInI8tux3aA0OxEvYeWpfa6A05zqMmob7E7+E6eu5s0IwiY4Il6
THYGqRhsLZASP0dZ3Dzwy9R3cqtSe92XVIxy+iL6obLa4IxtQxzKwS/OpujkjcoyxY6dyEviD6L9
gOrvyjBCgsSHONvnyAlOxK0ENrzCLn8oXau9kqrM4XvbjXXgg7S+6GZDrTSuNP+M6ru+wwGMdenz
0f7BNycFvmlWIXSe0l7U5EN3agS2suTYNODELJWG+zQkOdDPs+mOiQ+PiqWReVcb3xwvsB4+v/qH
Y5LhCNMA5c47Io5qDNUQlJwdPW8MaI2RyPngdw0W1N5XgMw/v9oHy64tXeQL4I2QByw7OZknwmjK
+QLs0pOHQu8lmys8z0SQbcKJEFJkVuaFOe2DeZSPziRJk/Y5y+5i0Q1hJKZtKpJjFVvkLw00YO+b
BHjJ2oYc7a447PXdhZX+w3fK1Wiy0NgBPfH2S0cJXgzIN+JjTxVzw2bbP7Yp4QpChxxPnkByKnzi
ylJK8Yehyszivz9nelfCY7Wcr75sLcWBnniGUPExD83k1ugdTrYuqePdzmd6z+nSTRREImJGwgur
1gfjCd05on52N9TiX7dA/3R9Mhlmo7AT1CXKr9jWmXKvaDttJP6TC63I1+3Sm/kU6RYyE3TLlPxn
Wczbp2wFg4CXhr/NrDLxl2nbONV5Gz2UVkpIJI3Y6Lsos+gmTfwBp1FiPDU1TGeyqHCsrgKAZI+Q
sVFYxlIFx5i6AUk3foWxC1hAuJ2gbj1z3MXVVadR118YI+8FaHMhn26Faxo0aTAJvP35es6+tu2y
8Vi6oB+E1TqU24aHyhzNQ5AMFua6OD9ouROtG7wSW5JR8v86TuafQKOTtZ5llm3425/QZVNeu009
stvxqQaX/WOHjQ/HPFYVLxbOaTTFBTnLuwHCJW1UhTYIN9Z3Z7Gt0ZxpKquqHI+iLPsNYLxsnRJQ
cujNyLkwQD68FO1gaVocMFAhvL27mE2hWXrGeEzKQt0YZQ/xwmrNPUPGunCpd5MMMiTGsmBlpitE
W+jtpcg6FaXsjeYYKDapuD3sJ2B6LIEjlK6t0kmE/3wm/eCCyKxcmFHgUkwayG8vqDt1XpG01h1z
Yc5rqt/j0+lcOewqKbrbHEBPc/35JT94nDZtVTSTGAVQzy/usa0cYZSG6I6A1cdN09niOkixm/VJ
4l+YReY1b/Flk9+FKBJlpk5Hd/FlJ+z1A/CW3XFM5Cy0xjbM3rdQk/NfO3mw3j17VjJAD0JFZr59
jEVq0emJ0HlaGnBpZXXlD1Fa8cvsVsUkVNSPnz/Dj17brGG2JNZOC9Hr2+vlMshKR+e1TUZg7WLQ
yg91SZnEt+wHfqK3//xy79Zb5GKzWFDMWEHWgsVztJUje0Zud/QJKbimnCg2GDtx5ZdGeEjbPtoW
Ofu1C7PK+7fHVWc8EjsaC2X4YmwClBRBSf7PcfJMTHtdTeonJpa7z+/ttTjwdpBwGZfBwY5aMn8t
xiPhtZkXsXc7RnFY3sZ6qfaToHIikyTa4fdVK9Ty1lZgE11jtKvWk9IdEujtS6jId6v9/JRZT+eX
igpen5/Hv2ue6WUgDZzuOPD39gN/76YQ01fdnTN/U0Shc0gF8bVJAQKicKCu/vcHPreG0fRicKO6
YL39Abo3zs7puUXr9vK3AlyHdzys4+3nT/yD9ypmuTRfJpy0d2Iy227CmlAkOMsEOhWbzMvYRKCY
Gy9d6PUHL16twPPEfwZTt7vUkaZ4qkMLOPWRUhxU4VATsbmtKZWe/TLoDsRjRule6cg8V2PVxMGW
nGuDoFsSlQaKZJOX70zY85TzXZ/sqM8fw7tCCDsr10P8SUGC2NhXn8s/r5vwaUOJzM2PhZtNwW6A
jV8eUtG3MWcyZEXr0u2cr3hIzXSD9i4yXz6//vt5GFUkCgCXYed6LABv37brTlabRVlxVKNtbGzf
wMvCCeEm5DvZ/fdLWYhp3LlERxV/MT1WOffZlWzk2iSI91OV11/BIWin0vKLC5f66J3bzFOcCjgf
gwhdTI0O2ksjJjQYdFKd3qq+gkNHfP3WkFq21ymw7KsYjjYg8ejowDrcc4CbthBVQOvUUfgAt0dd
2KLN0+NiGCIm4inLV5jmsgSj/KbLtHqqOTp02TPmNHInLFQSJHA5q6wYy83nj/uD65H/y1mQlZ1X
u5zRypJFqCL99xgB49w2pZREAEfqbNZF9UDqzvjflwfci+jPmDR0S1/uWko7U6M29PnR0ANvn0g8
fV5sPROVKrdsx35oqvCfPr/FDwYvZ4NZHInzF9HpYm3A3OuxLyT1KKuUPCAvbomTNu2VrWnd8+eX
+mCDDQSZLYQwuTnDXYq0BVZm28DoffSs8AUvVf8gChJk9FEXN1YfQjkaW3fFz7Wu7akklEzvxwu3
+8HSwASBDo6Xya5p+YSpb4WSxnc6c/Nm1ncR3YU59Bwzn8EyxAhc28TDrxpS6b/6hZ79vPAI5g90
MYI51HO6n1dJ3vTioxJVI6ZRUOdOlJ+sipR+C7gk/Iajb2B4o3916yXTdNtmqdMiztHgrKEmerap
pdwFrkn95/Nf9H+G3H9/EhhnTmszgw6hLATgxU+qYkTIVojpP40lmHjqp6SfpCnxUH4NLX0S/Yks
9/glK2V2NsjsbjeWhukOtYRKf6igFfveGPp716510k5EouOpc/uShpKnHd240R5M8ppOyk2KL6U9
6mC2NCM7xIYV/LWcVn/SgamsWqQR69lDSfpIK/4M+Bb3eUspS1qq+YEMythVtVP9nBF+dD6V4zxG
Akp7YoxiFUorvbMp2+1jCOYnwPzFxgLoq9ErhRG+6j2aMxhHSXgLgx/lVBtX6E3IkBrtYUf+SXXL
gaG96iVZztYom4PthpW7Lisb9Nto5MFjVlTyloAbRGxmVRz71ilekqmu4b2o5qukHfsdw1v5K9JH
Z+0PrnYdixjFDAn3GbodjlbdlDg7m8SXg5h85zwozyQvxhabJkeb4vkTHcrKNDasJzablkwekr4s
zxT1bHzclhFuCXgm7AbCRXIIyiT942tt/YjxzTA3MQM7OOIM7MHeQ2rItjHlEHRPxLA8gz3WDiA7
jbNWS/PPOFDgmhVhsMZo+sV7qx5GNkIVQTRul9nfS5od+FimcdoTmJAgAeqtXdU1FgE8kpMxe/F7
+Btq7fsSUBCjQayor0QEuJQThvrKfwJm0m2G0tav0zoHE2y5eHIp3FH99ArHAq8uWg+KfdF/RZ7p
bOxMECoN6ew3rEAXsUpXa2ySTXOToCq+IpQmhiBGogVgU3Mb8In/TZy0ONQpkCNspvGjTXwwRXC0
62STalq4LgNnAminxsdC2cPNIGqbxIEo/ZaLyrjCzVCN4PaGaK3FyFZ01Qd3IHDkmZRVl1ZE3jl4
T4Mc4j1lzvzo5/UAVs+HJmYUyak1k0bbD7aZWQTFKDg0Ip/aK8oKjGWnp3cRY/4XK6qJqOu0qNcJ
SxyilOAokoVljw7QDypCVLDoHAw/RwyqacPBl4E7Ue2dhq8ADLszvgl9nRCftTMkcGx62h1CpNnJ
ClBmlOvUT9tm2wVxyb5+zHaOkcqnToz+rdbU0zFJK/fY9dX0q85Nuek1BVvebAPqTnLSb/3eKbaZ
8iZzXbiSIGfMjBGJ522gkQEhlUFGlCeSmny8blq1QKI3QB/tqyL3huusHP2fxYjKDjQSSj08n9ch
D2g/OnSiooR6OrooUwOzGAToj6LShPOBILXdRe2QnBtofwDZqE99aRoa6gkp2uYKYJGzDtycSMAs
qMCdjCD9dkpLu4HgoM77lTV5eJ1ULQcZJguGS5ccCZsVB1EEw02U2OpLqHNDorP1b9PgeB1Y8969
IQao/YUft4Fy1IEccqxS7eBQoDh0EJBuBnP01sFUtYcw8YNrLUTbxJBRf02jquXh81l3eQ58nXNp
PNJNQrhPZ/ntltELkyzP2iQ6wcKIk007GnKP8P1L5HXWTvS18YXMh/7CVL88LswXFex3oX4CPH4H
kQ3BFEV2VkUn8J864zUqjHSbTUrpFy603FO8XgiMiMAly5KyPG8K8qrbOg/jE+RE62jLiuy9QosO
jQmF7vMHudyhzZeyTYP9KXvw2dDz9kGapTY4tKx5kFPmBushk+Iu1aGbEo1sPIFpS/6HC1Ix57ou
52l2M28v6PVh4duAcU6ePYIyQ7vz6GUxiSHK6/ajKNX2v98g8w0nd8wW0CMXq/OIFU1SIwVb7zUE
wdphque7Xsj+D1+io1aOX1XF+vNrfjQ6HWIPKOPSYcac+vYelQGgWpVRdJIh8MTEMp7NNmnPo93l
ZDfRkJVtb1+45gdjhiHJhkyyAcYNsShDYlzA5Czy+CTKOrhNdcJXNlaY1OgtrA7e+ud3+MGwkeyw
bboQGNo4Ub29Q1I0lNH6gOXLUU3XOhXe0xR3/l7C/97GLN+//ofrETmD8N9z2dibb68noGOmtmnG
pxmKs+IDwbYXEYUWtL237vAVXxil7w5vjE85e5DmyoBFz2GeC/45Exf4SloP1e2JHUuJlML03RXa
t9RaIYSxvqO+mRkJABy7VaFU/zdh3/KTDMP40SS1l+WvClCOEwM1XnjPy8P66w9jarApV9C9XoL1
pTMxQxd+dKrh7e2VK7R97RIIHTiQRHPi4h/CyNO2QTbUfz9/B8ut/3xlWi8cPDxzrq4vRnXo9TnG
YfI1/MYpX+og/aUmItZcigerpCAPtAphDeticLZxPVUXZvyP7pvigEdZaM4VWG78m762GqcHzjOO
8W+jorU6tigkVxUQknNBTuWqNdG3Z3RFL4z1D75m2ohA2SkUWbhfFvedOSF+nxHOtESLjwrYVhth
RfmhkpUk0ryoVq5TXnJsffA5cz2YRzPMBa/o4qJEgHaVlfKa2ylOk0Paj+Zz3eAB3AQivYjUn0fz
4ghD0dgF7ERNlZPM/Ln/M9pVnJaj2zrBqdKAEyHvKsmolH5zMXvhg2fJgsbxnEiCuU+0uC3NJe+s
rrzohGhaA4arNxtiitWRLnJ2mrJk3FbO9O3zcfvOZc7Ahb/DtAgbh9KAsZg8NOxC9Nzr5ITu03vs
2Et2MDmRv6G7SItz5XchqEHh9Ch7+5RTTRb7yLcTEPyEWsYiOvUgF4p1GU7ul9CaSAj8/Bd+MJtS
fZy1SLSt3nd0iU50irwb5yCgiMcf4Xfv4QeW+Em1vDavOeRol9bF1w/mzTunAGa7vG+at9RnlgQQ
SrsRgSPgf0YyEvZi1o5owoTCRvVvLaa+Y2101qp5GDP2loh0UnUeCKkDJ5yh9ych2E3WyPvyCxPc
+zI41UhcQcwyvC8azvNM8M9gdFrShKkux6fBK+5pcpFdAb8/eD1smNZOI+9sWPtmou04qySPGljW
aaUcrb7Xi+xCTX75YTDxuxTCQY/BLaE7tRivjtaPUx2riMjzkhzlIYKBvXPHYrwErFpOb/OFqOsQ
l0IgCbPbYpvSG6ES5DtHp2iszQS2DXcNxTO7nSwr+BqrWrtVheMdUKH816nm9R55zhQG5wqWWCx1
bWrKtBy4tNL8up39OHQwJyu+EVHqbj8f6ctpjWt5BrOZpIA1+7cXE03Ch2VXAriZl+e5vXLS0H42
cw3VgtP0zfgfZ26qRBSoJbIMNtJ894u3V0C5QSUE4bAksvuZ9I5sCxogehya2NnpFAM2WXFxgf5g
yED9YsVAEWXNkLy3wxcFkFlSEAyZbbQkw8I0pvdBnQ7/uUPLo0RkyldCRwpJ3eIzkZMYEs5d4ckr
RioHkNpWRYK4JtaL9ux7mGc+f3XLqZuHCYzkNT2MAGOu/Pa+HIfcSxRMPuEERnCQSUCu+4wadJPe
23j1lB9so/MvScz4R/+dpOY3yM6ddZDNK+Eyi5v0KZ/XvrDCU9UKdRUGhTnzHqO1ayecw/vwdkwm
zvekHV5oR79/i/NQ5VQEUo05eclzlNWkCKbsQjacVvsIS13rVzarw6Xy4bvFab5DmzOeyTVmIJL1
9rGm0ke5Q/TfqfLL6mz3njrQCxh3dW7F3ymNOSQapy44cajFuagFSFvC0kkxgZCJRh2OBYGiuWdm
F76d9xMSvwtn9UwhtOlJLoYxiu2mFngDTg0s6X3YOeO2qbPisaksgKg9uCokJT9LUp4ujLMP5n/2
tcxFULE4JPL1vn0iJIHVkVN3zLl9IO7HOO+3vHdQ75qTgXrX1Aaf2rcUpNE6LScSlCNS06PM+vv5
eF8uyvOLQaJLM4GWiU0/9u3PqMImbzugSidOztRdOTDa+aRWlfTto+2N4+5/uBwCARQJNNJhI769
XGTqUKN8GZ0mpl57bQuu5VXSGtZozOKVkZBO8PkVPxriHBkNln+Xou8SNOnEUWaEphuegjTHpRkL
t8EDkGvYSz6/0Pu+xfwoqZq4aDXp5y6njhA5dWZoYXTyAxMJM1rYw4glZmV37MQ0two36Ajq3UgR
nSpql2yMEenchR/xXqzOeKbNCP4FuTqljsW46vQxHwtlhienIiRZAafZp1qDAyeuhjn0o0vXaT8Q
G2ohIsN30W6U1PNNocUwsr0MGiZgvC0sUOdX6FTQogXA42KqG2RvhU44U2GsIidRpzAApV8TrE7G
Q92tWoJetlNbgrXR2vKkx7ZFCLxX7cMg/Q2xVW18u0VAirVt07AybXPZxvsBzO1JmiX5LhaC0lVI
oNxNBUB96ydFeN+yQ90ZI0rWLMz45Vnes56mGhkZpOD5YpUBYd8Qmik2fqJ94/gSUyoU4zrxC4rx
CBUpNgt4QhHW/gRn0M5ECr2O8fzwMwv5IgLI40keJ1dWmZl3cdQSZQoBObbBYQNTTO8pQMcbvTXL
m9hEXxoHoXMCkqrvKz8YVnndTJuUc9mmMobsaiKV8MUs8y+F6dQ7LxzdDbHExppPDx9GTSIMtR8C
SVMZRN8i2MrnWeS34q1UKKmQs5qAFGNSZnSsIElLNH2vpXdVPBAqzBqRoH7rm7XpaOUu04bybA84
CRuHsBBCR9wfej/Z5IRI7apJyFYNMUmsnIyC8FRU2ap0BdHrfUv3haPAASCQdlePRfzVCjQHCkI0
57kIPUJ7AYF1jSegOBGlgveHCKmTn45/LozVWaa2WPZMjtkzqGiW8yw/GNmUGdkfKjg5hVQrhfzw
t1V2lL2dMrz3tabbWlM77My8d+7NpEj24DLdC/twd155lj8CDD4TML1bluCllo7aboibNDgxO0xf
PS1IzBUDhbSE0RYR8O2w7NKVksQ9bBqo4c09vqHCuQsJL6Kj5CJ2XsW+pYOZdzvbWkc2AT+nXuT6
L/LJm3u/IEAJgymoI5L/5jwgxBM+ewkjn5mHGIyNVVUF1lEAo3/y40Ddhxwr85VsGPzrEInfTyMf
cStAUqTbOJhTSIpHqxiVrF0bq+0lVfOOWG70BLnYx8Abnug5zYnjZowYPQtzf1xnJMTq+2Aacewo
12csOUVJHpMz9SWgY4QQwW40YlBGodVkDuxw21LHRrX5zzFKnwgwxsuokdy96aGFkWGuhuAs2zR/
HEb0ejiock0SZKhZ8/14YbFROB2tFW4HvSWBNyAZqnHCvZlYHRpWsmPOvuuraJ6Rs5PZSudnOjnj
tKb+oWWPatRV/YIKU14XAiDQtggjCaI9S/qzg9Sl2Jtx4QH5JNNc7pzIbsfb2BkePHR8oi0A5X8+
WD/YF85bF0SJMx/tHbSHyjve9SBjWuVktjecEgyJn6404HGrCjLTPk+1/n+6pke2MBVPiDOL0xLi
I2C36Afw6AfTjab72XWuo+HDGpkg7SdPIrKldmFj8sGOCIGn/n8fBNWExfdQhdVkjCF2NM8syAYq
crimxxr6xNVkM2+vU6UiIk9an4wlcKrphcu/Pzoh60OKidoUAQsH9rcbhBb7gxy7Ij3Zvu/egzjM
txzrne2oRuMSbGpxLaoCsyCK6YcCKLvf5bF37JWGEE4XO2mVxbZLA7Ux2BDukkZcok6/vxR6PWqt
eGOoJdPPeHtbaWfqCDQ9sRMAHvjy2vCZNnry1yKP58KMJt9OaNwVAqP5AApblZGzPEw0tGHV0EIN
C+q+I9zGtXeZIJSvQHJ1JbzauXCGeHdrqIw4Q8wl6zkSbylah9HbTUHnBTD8lLZLbYd02rFudh1v
+cIHsXQYzaUjapQzNwsVLVed7/2fokmJw8SbeQOHKq7OYJPJtJIPpO+oFa0AstDUcBUor9m0CdwO
XO1PTezf6AmCMr3bY50iygQiX2eNh9apNrlpYqOMSdIMCN0tvRP8AegSbbn9fO54PaT+s8b838+W
lLIlmhaKyotBLUwNK4NvZgeD1Ls46c4wKQm504d17Di4ZFqtA/KTfifPJNw6YYzAgYWuEs0pLTh7
WtXc4ZT2iSj4jcTOOw2oQIYK4LWLCZ0wpOIcGtPBsAOcviAkYgnBx/k5etZz4Ft8xPQ9PTs7d6XG
RxtdgXA7xbatn4amupW5thtQoq3H0C9WQJYxvprQIaqxI1J4nlxlSrc7OwRskOwaN3JapZQJJbEk
Ra1dJamRrZVp/Q19Q9yUbII3pPGKTRlaL0CrArYc+VMqy3swy/d6qWPpV4l3NiN1W1r6FzKcK0g2
jcGELqfNlDl/yfa7Kzt3WoUB3jVrNM9BmR8Jinoos/GAxw1+Mvxvbh6HcBL3I9FbbrFjRfpZe/45
rMdvlelS3Sm+WU25cYi4Nxt11Vv5dSCqXcI8WljhreZ704p0p21Webc1DupIN746Zrx30+Dw+Qh4
rfi8GQFA8mhncIiyPdSkcv6I/hm40uGkmftVu8d3B8AwMh6EVf4Y8u4Z6QGNf02+FievlCi2qXAO
dtTtwA+yXTV+cQBOVq1LLBM5URfjAOYT1/KXUTCew9I5I5HQ/vaXOXWPAiFy230O9WJrWdNJJWxm
TAuaTVmMT16t3bCjvGG7f+4MjZz7rjz1RZNfoKQuphG+atRFrNwkE4gZRLU4t/ToAlzICGhLXKU/
Snriu7Tqoucm0MJL08j8vf1zz///WrwNrEUs6Ms02NBR0HV8LzmxeTD+xMTpnow4JuZqqAt7Tf8b
CkUKDzVcyUyja1s5nbzyvSz8aXJ6/JmhcT3JvkvQ7rdOelci4wzWXtRq+Qb5Qhiyg+3V77Sf+sch
7dwC0o/e/XGtJPN3hjc6XzL0Et5abwbd4ERUB6DAjU6ejAbwE8B5+yKJ6oM7nitobLLBrhrvgjvc
pg+HcuySkzWCguHwhL55NboEMKwznx3ZSo5BTaanqpsXDx3PLzy55cOFj2Ax1ObHzlqNpJ1OhT33
498OtcirOJ/ATDqJqHK3etb+CUO7eAkL/bZNK2+VMe+vTHoznK38Zheb5pcBn+Smj4pLIocPRhvU
ZuSMVC9dFMHzdu+f77HIxobMbT8+hbmMdc63tntfp07YrqSuypfPb/yjh085gJHG6KZkuvjEvKKq
rTQqk5MZtnW3wSI6WVvJfNCtE5e82qByu0d39Osvli+Ge3IJhguK2I9uVyAopIxK/wVXzdvb9eX/
4+w8luNWmm77RIiAN1OYduymF0VxgpCFNwVXAJ7+LuiffGwpxDh3eiKOQKCBqqzMvdfGrpx5bXly
mzo+myQuHYeU1Lteh7j375u97rdsPzLFAB8Wiwpf2NWPrLejltQe6Z5LrWVviUZOUDDXHtyyf1/n
uiDfrrNJ5zlAMkzCifX+lqpBxX7Vx8WpU1OP1Is2C5PUU3CscvxnkvCzhnD1wTX/9hgZYdGhNcgI
s6/B0dAIF7Mv5uKUitLknZXua7kQjw3BqmI4/e8b/OvFAHTgH2EeTYH6/gZbT6aQy+ryhEa+raN2
SLM3upjonmS+Nl//fbG/vaKbRgZxJwJ557o+taduHTWpY3BUDc6KcZw/mYlqRvWMbzkdO5dwB40Q
zRTaDKkL8QeL//WhY/sx6YTS52fwzlTs6tBRkxbpLXpSnmYvGW8I3wJKl8QNQkLoXuYIBsic1CxK
luyjsdBfXiOg3NtvyuuKf/6qouxjJYsVFUAOZ2G4IBMf6GFxhIbIDcEn2RSzNpU39mq3r/9+4n+7
MAccNh+wgFTNV4sCw7jMLg2rPIHLL8NioIVFNK2xX4oNeNeTUegyDPjgnfqj68yD3iZE2zmEWpT7
fv9SFcpEoqSylqcclOiRx5Ew5ffQmtBxQcMeP5Ma8KCbtBFmV2aP2RS753oy7/99739yIZh34kjj
C0axg912e/f/Z/ltbQO238CfMSdT1YRiFQ5KzMVJzTDLCzjsIDWrmwJndXeElqe99Y4+apigpuXG
kLSnfCQx7V2aVRunKm+HMXIAXWC3TqXKCFEZfxJB3lcBYluThOxsKb6R9abfFpCoTabdo3M0Rl2m
vqJykRAcKiU0qrAL2blgmf59u9fVn4O+DRkYZ0kPHRZFx9VT78ir2wDu5YkY3vV1lESceVQTGpPW
YSB2T8mLOQAjrVb+kuY5QZ24jm/bsq4O5kSlmi9ZxTm4sFbnq22BWcAJ1oHum1vytz74W7dP7X9r
o+1vpSfHaA8bMgO3q0+xSaxBoZypTlWri11VCRnSlLN/wZ/ot5FE4s+AUpnekEXamuTiZXyfH+wh
f2ml88DQQeEC+D8V/vv3ozD1xq76jL4QYOZ9KS3thHqDJigFNpktXrnL+aJfcYpOgaOgbDMZ03zw
R1x/oL9/NAePJtI5egTXI6ve43gwAIA79faSBU5nNqdMAPzL0vlbP9b91ukrP/A1/uWaALcdwhDA
49voL9/ftzWaDcfDsjrhuwZjKLzEVAO9deZfqtWCJspkXOEHICz0I4v/X/qgNCBQy7PV0Isl6+f9
pYfCbbomK6qTExus9IK76w60oO1nt4D9sJOmKED2CcBjeO8T/Q1mNhivhb7qsF/sbEH0l/bj4xC7
IPYavUVKNpejCdsTkByJj2SxTIEkRP27nVvTs+L2zhgOozrI0Abn8MuZ7SHsFCeGl1MCAcswN9hB
KwVZwLJIulNltuPnoq66c0o8wDnDo/+LuWLxbehyhMgJti4Yq26h/cjowOyL2tHhbq6j92Rmi2SQ
2uZgUTIsv6A4hJ1r983iuHnUziVMnqGEdemv0hNfVfjCWVBmMQAMPub6cRVEMfvJonKWLi2xBWrn
DpgjfREYzisLZnnYdPHyJYUNlEfDjFqW2bGiaUhKBBKgRC4Vsd52T8t3EZCbdolilKdY03Jrx4Ck
O05NNczBPJSqexFqbP/IpdTVwBK2fLFWof5qvcJtDzQobOvo6MJ6E3SdZ0TLaV0EbV3bPwxBay7o
0iUmZWja4tBdN04fP1gffnfgrhYIykgmFvQkKRR+v0j/s3ab1kIChTmWJ9OWBkS7Qg/nITMjoyK8
iglq9yTskRmPNug7fDzZJzNeoXBObpvuCfMcbueSjNAq42+ttdyIJIosrOtTcQfl3boMoyhvXNdY
D9661m8wnnL6ny7EENR30BPL5EbNCuQ5rfETgaS3g4OZ37D2L37Wm845heyIcF5dbntPJa+YoK7A
rtbmqCsdJC5zcHbEIXgtTMemp8kZG37MeLDjqJeoQbWy3pKwWcyRJSCJ95Ns6bRM1mkldeBb3nb8
pHZs7ns9raKSQ07UejVuAAbpwUA84mZnYZApq3x5SvU8v03RSe6BzbW7NaMP5Ndr1d8zmJqOhebM
QbYsEGLLBZQ/Z08tVAQNnVRQzS76kpwb+EFnsMwQZzo93k2qbBiFtcV5KtQ6EHLR+J+16VSm9a9G
SX5OY9ofnFb+TLOsuZlp85+yrlLPnc4Z01VHfa+o0MUmmjN8xYwMxt7pQ0VTPV8DYRIswlQiMXsz
wZSEQSmAVY7pUK27iulMYBnTcHDMuY4WpcuiPBlJFgXedJ8vtrxVG7ZWyTEmsNRZZypG4tDSanO6
5yu3HvJ5zW7Z1vvQ7VYG/AWrPDTJIbsl8jStfHWa2cytZVR5mq7TsewTYzs7Ix9tWWbiAhNGokt1
NPwVM4M+c7KNKHPyAaio1SPKr9g/gc/I/aQyoyWczbJOZHOayBe9NOz0FVipOqs8dPgxiPpV99VJ
mEKv1A+BUVVJFGvqjSZssm1hutN5glWJfYERCviRD7aX64obwMe2qWyKOIsG6rXWV0Df8noiEElh
XRXrlNka0cFGBuKgUFNL28WqGOBq9ivxrKscQc/23ej8+vfXfH3G4I+g24Kdj/GC7fD3vF/0cdxm
lqQm2r4DZQfjO2XM0KaMVUAuf7BybBvI+3WDr5ZJ/NYJY4xy3QJb1aLSx1HiK2CEJSPi+OpPhAAN
P4DZTud1zhhK/+e7Q2zGUJ4zPm3u61F4V7Bq5w1OBoV04dt2UPUonyYlatz2o2DU3//W9d1tGydi
T7rgdLLeP0lgpHVhJmV+arrCyXdm5bhhZqvKS7Pq1VEjjTvq60oxfX021n3OmLFmikeAs9po3i0D
ZYwr+jgP9yCT7I9YRdfHq+1do3GOSAxZCd21q+lDzonNJp8gO8EziS+9dCesqkT3dusynmg3sjXp
y0tsmR/l0PxZz1C/cYK1aXuYvGlX79cUS9GaRZ6fqol+514i+H1Y52SLU61gubhWQ2ygqk32/EHJ
/ZcXmxoWaBfHSfodf2xSZT8JKdP0NBVTdUH6F+/nSWV6pwvng7fsuuHBw938CJTKSIvBg10V98Yc
uwJFC1J125TfR6QNTjCij/uvJ9XtR8QUsIXSMhzDw/7+DauUAjuQofM2122xr/G0RIsKhH0Wxetc
IajtsV98UI/+7Zv9P1s3Klo6s/r7a66DgORTyBQf2wpeO29jh8ASQjCLWKQH8CXKR9F5f/xw/GZY
dCAiYHticHJ1xZFDEDkHnnmsHbd1Qw7u84+m14kzXdxe0T54Tf74MLgaunOq3U3qx9f7/v7aDjQD
JzDrGMcDed2ytTp51Ops/pwxnYejWiczaNyqt+0dbnvrI9H9n3dLq4ye3NabQzmkX60abcrxbogH
5Ti46qd00RW45jr97rGb+w+W+j+O/kiukKP+bu9sEILraWct+4ReXKyA98CoVubOXTu4PThYqkhT
zxD+lJYRDlr6rKn4Op3BWH3DFDL696L8xyu1/RkaMxAOdjgtrqOperGJonNHOSqqQhyByVEm3rBy
6y+9afQxqnUz/eAt/vNXRtNJyhzEHbwuf6RpjK2AEpy2CS4XDfZ84ST1dKocpflqdCNsWy/OoCeR
SuY+23lNgvt/vmOAUfRd0HpDVbnuGuo98d6kyHtHb60mGcxjad2zLFIqCftNmYXz/3HBLXQT8wwo
M0aJVyuS2iQDwaK5d5Sw0wJszO3PRpO2h5HcGi7dQjDrv+/wL68xGmA22C2rhE/yan9xnJ7Mr8l0
SFkxyyEq206hyqvLnPSuMZEf3d8fpRPiQUQRrBOsETRVrlpnPb/lquaLe1wqFGWuNejB5OoSeC5B
rK2c710CLQDzO/Me5fBHs7w/1vtNusgcBbEunxOn9fdrxrIA1kDo4xxzvXLvy1xDnL/C/vr3I/3L
ZwJKZWuCsG+zDF490nVam2qaNec4LW6NSIYG6RzQjhAk3ORG9ZR0jf5RYNMfu/V2Zx44LHrbrEfq
1Z05xNXrS5ERxVK7zUOsKe3gG3AgH1YIr7oPk2C61+qh/7DntC2z74onOiw0fWlyE0+l/SGuaZeF
0ybm+ONg1Waobo2nFlb+Ds2Xs1vL7pvWeeINQ4ITLo1M9l4PbbKDCn7DkiU/0DP8ZbXgKTAIZaYA
X+oaYrOI0XQnpKvHBZVPACdAC9q2Ti5obYRfT8qCyMloT4XaLx/85n9bok0K5N9+SgZl17E/aT2i
9J0y+ygWSMbdGZI4gVJFK9Swx4B5w4F2DbpiJir9I63R3+6aOglBlWnrGyrs/Vvt1n1vxYzrj4s5
MoZfpiT+yaTSkz6Q6+nNUZuGvmmmoHmy6LhVHyjgf7uT/ucVcH/vTRuGDXMIYMDrnRACVBlraQWA
wAOTA/ZPceU5K3II9c7QXpCPndXRtsYcnWKTo2OEIkMsUbw5cwS5PrkPoA729r+/wutfhD+Ll5IV
FDUNPWleh/ePpZCx2xQM5Q72ZFfR5KJP8tchbw9WqlSI8VT7uKAMvPQC8VtrjSUZDl3/VsH8+6Bn
/jt46/0T2oZA9O4Zq9G5v8bilSZiSF2f5KEtxF4uUxMOWRFDg2zuZTUCdVZ0bNpWuKz2nenkF9Hi
bXKlOJSudqqFo5AksLxig/ralCU8/7H49u+HdbVk/X5Wv6099NTpI16nlIlVIRdi88xngzshbezQ
Oxw6DWr+vrPlilg4Zsj0weZ69d7+vihGDRoUW52qX1eoCTNAuoG6PNSjmSV7t9M8VkhNW9+GSuTZ
bvQyQwlR2tL/qMmA+K9iKz4VcBmMSLb6mAzB9++HNyvIo51mPiSmXJ9HZ0xfO72uAg8D0NdZyz4i
lF4t0dvtskYzYOUfgBFx3ZROyYpPLHe2oC0RhyItOz2DqhJQLBjWNen8uS0y44NHfD2++OOiV2sD
dkqscBrIwNap3buxzbPImtf4oGQ5vkJXcXbNbJqB9CBnuJhj02pWfC1BOOFJ4mYSS7EvbquTq4I6
PjBn5ce/X7yrHfn677ueHhpL665zXshDH9v5LlmnCVQq1eUHl7mqcrbLsCfi5sIgxBt3LVfeUGEo
c53l0BWsApVnrJd4yt0dXs/8v81DuRSjN9rx4NqpATihvH+thK2NOf319rAs29hlK2CrEIJWuuwM
whJiIugnccmRZZYY32c44/9+ote36gIVpYDkUAuEcMNBvL9+M+HXddJ5vWm1RDMXX4EFU7wR18wx
hXN++1HlcX297X5ZZclIYyrIEfrqeorGNKxVPUAtqom4i403TIBcwXLVlP9Wq26PFq0l94WEiMbQ
NSkhZZSA4qpUj6UwELgV0MmI1UN7hJQaH8HDvx/kH2si6W6U4e5msWJzuzY8VkvpFMi4y0NVrkON
TqCxPsfjUGsX3QVndOiJ8P6onPpjSaR04Fp0JcjT49JXaxICXadoE4lKWcBi8TvqLSSA5E+lh63w
e0z6mdJxLaSBBlzM/Uc0+qt73mQ+zIzp9AEM4wByfX1jslY1sTqGdxL3TSgQOn5aUZs8pNDF6sCh
Y/vREnW1LP6+JG8rxBJoaEwir27ZpXumuYheT5lOQ7E3mdAoqjpGUsvmw5qSfVN7y38No9juE3s3
eoUt8Bg5/PuPxGv6pU/iqTp5eF2CVWtcP7fK4UQLvg09YPFH1yYg798v1NVa9/tOEQvQ0wLRsoVD
vr9oKXN3yFBcnshHW7CT9AsqF6m04/O/r2M4V9/kdiVOOVhYN6IIE52rNYgUA8MSEsU7tG0VyJg2
E95UEkImS9SgTL1aEgbttUv8wU5aO6zMqU1ImM6pgWKphG7vNjE7Q2z+clFYzoE+S55QEptfStWK
byxOiX6vauTKTHTa3xKqu/uxtrL9Qv0jo6lL2oPptuNNbNmYAbN5MH95WCgyLIEgQgMX7EQeIBAb
XwyZkUo1avHBJTX9lOax8tDDdXt0YcmRO9E4UJp6B0GtxWq9G/s0o47TOIjj069vqsHSAvgWpAet
HHS/zYM2fnK7FK8Npz2LRD2AKj+HOkOHXlvOsxBoVpeUULxoGEjVGFQrU/eN1s0BfUfj22y4PfFn
Ls5zmN3xclKWLJdR2i+N4pv5iuAiljNU0bl2Nj2tUgG0G+WCrqEjUuWLW8X5Qqe4c39A6upRLZsL
SWQ9mDFCiBb1uNYlc3DHJvRsjOMbNiYttJdUho1HW5f1iNhIWlr5g+Z17tMok/4Hc7TC2s2iGp6b
Pl4esA9YAo+G4tlhq0vE9UUFCJmVxSZQo8HjFvKN5z8XepnnlMfghCnEp/u66Kov7mh4O504jWCm
vaVGaTEYYU6d/CyJqBt9iFGZCD1nzey9S8oRXUqbE20wkw7zEpfjdFxwVKgvVAXxU9MAxRztVjyT
a5AenU6M94bXxq9QLvDAgv075mY5PWSTwvGEoXkgB905WWhT7ptWGHs7M+eTkoGUTbKqqndkiprk
63ha+1Wvh7l6yDySWkJvrIthJ9Ose6bRTuJQE8dbHInOxJDY2K7vw5TMjiKIaZXvqeriszs2Shsu
SzVHAoniQ00H6SGVJCZEYz2tboCqmjmrU7rV514iNo5wr5OQyU7Zn4maN/L9bHSEoZNPqxjhlK80
Q6wWhlyiWN5dqqTtwZ6r9UQaG/NyI5XTUTA924usKN+wBXUERo7yjNy/PNVa0u759vofljGvj+lS
TWcj1RJE22XFNDUpZ1WLFNPCV2dlMn3wZL2g+xeqw+zP7Sym2SuxVMlIeEDY4zONlizTbgyRWg6z
8LHtI1BserRMcZ2f6X8MFznndn8yDKn4Y2O2b6m5pmccrdNh4s3/3FgTaiV7iFPXZ7473Jq1oz14
YOiygKmeerG6rnlL0lYn8c+1W+qyjuQOP1vt6pPsyaJMrdQjSHQU0y0wIQ/v2ZpLLUhsIyeVOjFi
OFu6rEKSYBrrudVdRo61Olmw4MBKp08xnNNjVglVBE6Ryl+dhrdKmxsiRNM2dZi3SnV9WukmPC+e
i9pqQ+kkzJ39sS3mPGAold84nNwMgv5kv+v6VkN7UJI4NlD0EjsZe20Als47aZXKGDtzF2J+0pWX
cBgC7Kzlp6wlstjHsoDSUY/ls4IE8hHwhFhDh4jAg2KMk+UTD+r56dyaAfFu1Ze0bnTSf1y7OvWp
Uz+MBc59X2iwLAkfI0zR8aavdexmd1yI490ypwhgGMo25zhOu7ckXpokYOFbPyFmyI6NU8k6gJ7Y
dwc0vslN52jLwRUEf/tjAvTtYVysdPLNoTbPTj1rR4+Z+0UXdnJyNaW58cyx/ZQU04bisoejZeFV
6A2vfI3nto2IGCmeyGV07+zYcS+cUexDokk12ytjvR7SmKFXPCrarjaaEr9bbetfCYYi3U4xX9vR
qXeJUawVAot8MggfMZyz1w3ZgUmafZlqAadNCsKzyQUP22GuJUmMhvlMnVEQKZIzSfeHpAT+mSt5
c4MJAmN2HBqY5J22Z3jcOMns01nR073VMtDUHOK80EWM0wEKneuGDfwvLYjHajh5xqS1AaEgCO2V
XMyYXMENZZjokPmFZjfYN9mQ9TuHouFuHhT1UMouu61qxzkNmOle07FnUwCXzQ7GsVMN1EKVDoaT
UhAGkGcuuX4SqQeSJRHYyO1Kv/NU9VnMjnmzIm4JNXeKL6Oq1XvNUHh8UK32/eiKh84dqk9JI4ez
M8QO4MvS/jRgyrhTyVJ6MOPF00Itc/RvJZbDg+q0StDgEX1R7Cm3UYbGpBhWQjFUHwSi+7yKbt5X
yLEPs+Ym6PmIPQqs2pjyAJFrGv27aKBFtRU9/9Ol2KqGrYEPcIUuALXR1ur7H3XI5Nlll3ayPLXm
GqYL77WxfMHd8X2C0bUqTnmUVnuZhukT4OsILdqLorGL6M2J+daD4hWB1OeLuyaBpjeXelJ/sk3f
NXXxaUSTJitvHzvjD0lphC5Kn/069n569fC2OPbZrMejmojP1dLeLZpe7tcSkqLZloe8974QqBeQ
1PdGUI4RqWlnBLFn4vLsppulWaNaTmzWdX+3JdZnWX1XJMpzb8TnOVej3PCesDrf6EuuBzXMSsOG
Bdj30+e69B4YrFAOIWDkpfNJJCWEublQGt/GjbHzwEn3nRWuG6Qy5y0zTUJtZ9KHFfVcNc5z3k4/
DGc8dYJziGedx3I42IoVdWv7y2vFyRjJcwVAy4Gz8dH/fokb+pKNVTxYNtGsvX5cnOW7KpYnL59P
Re+8Cm/92ZfFd0GSnS+L7q7tUkFahnUUyTr4eHLu+KKCfmwftXSJlly7WQqsUHRsApzebPzOclrx
Umk9lbti7kalj1CBkGy25GOQKcONoWiHqk/P9gSKA03KMpqXSgCsn0nSHAz3LIUbKgaKr7xvsQD1
1SPWzZthmaJVJVtQLcC8NwaBvva6T+1kV8/iOHq15i/O9NhrZUh/O1LxYwSDqXwhbY0oUpb9qDLE
abTE6zS8yNaISi9+apn4BHGuLpFZ2D7heXvm7IdZLd7WwQ0Wz+TbV+8BSuq+HvMpJnUdWuj3alV8
X6QW5WOi7Iei/kz3WT0j1i39NtGQBU00H/WpfCEc2JdAYjX+1pi6IEBHfWlpfviDNLARLfs26bbk
4uq2GLKvm74ycpFwRiB+DgtY1pjyeB7sDgVOTz/TMR8cDpzY0LXTIPJjX3uESxbVp0LlnyqK00SZ
RvLqGII2PfZdicY16T9l9kr28hpgZwRvO4pgcsaHVCvPqSSJ1Zx+4ej+kaTKvlebH0utBPVcXsSM
YT6tzZexiSNU6m8qbfbRXU5izs4Yv/ezQ9xFbuq3hrHlrzfZZU2bGxyDQArkcmoqMuIkCMzUw5K8
FhchCBkfCQ/VcAdP5nMptM0LfCpox5oEYjYy/VH3xQt5dKdhMr5wAidDmNnqSNyhAqCU5FNDbQ/C
QnSHYi9UcvVBpvrRBppgWqhQPARuUz7QLZrBzRq/2WvEjjp7OhahMna73E2ZQrsrfxRZr0px7tjI
RSWf4nTZu25ynN1+r8N8soY2iC2a53Br83xbfwlQVNzTpPe3rrI+L6M8xtQcQ0dwUsFx3C5ssJ8a
zWR+5aU2vyt2flerw6vnDqdE6J+EwsdpTWtgtQmJj0m333g+bdKcTTpddj18QYdyEvr8U1rML6bk
JiYCQ6/WL/GY77ti+TG1HATgTXpEwaLauldM7zuLetB1zldzsQs/VYls5UT5c3HF6+jke29wjkox
3YtsMz23t+jVq4Be7nNfInAkdPtOd9LdwofmI9d9XArMWp5BEV+AS9Xs+tYgoxTswa2lUFLN4kKs
Nozd/BF+4wlz/Zsbe0Fe2DfI3CLYZamv9cJ36u6Z5OQd+bK3VjPeVln2jCLylGbyMxDdnWEpj4NT
7Zok2835EJZG7oupjPoVrpblhbOUUTwgalGbX04/k3yoHNKBNdYtq8+GruypeG9lnB4IHoKEod0X
Xhkmef9QDIwN7XjS/RmQ75pCOXYI1GEkcsjn/K4FQlfFc2So8lAlRRVM2nCjj+Wn2OapuO2xXwd1
a/Uim+PRkxitHXu7LXzW0ku5NHdZyeEgyUbb56dzj6u6klk6LvBd6yIkceRGG5rHrNoyCyFugRhi
84b9R035aDOImRL12GbpocnKVzWNGacq36hkKOWm4jmd9EBPx71u9NFigPxlH+ZH3ivVfJtreqTN
3d4SBj1Q/ZxvX2ZtEQNvlLtV1nfzApgEmTuAgDr1l2E6eo4AgWFGCknyKeIHymyy1gbw0Za8F4q1
c1OkwkN1XsfkLumyAHEvirWVpNOur57aovYI5TYPziBIO+2PacoSksj6Ia3lNzrJ5C/AJpjkTGdK
VV88mm1jwyuLbrI351DViOfNjAdDE3t8Kk+p10igEqbqg8ho/LRHD6F3Bu+gsHd6NuyAkz9SLB70
ObnHWLlnU9wVxhbBWN8tcfY09c5u8IaHeGpfPLUnGqb+unDAyuOV9PXqjOb6U0FYq98Oza5G/WmN
JI/TYd7T5T/GyXDQUkDLOqqlWXW/ezaSpsTlqGHkXzreH9+dmynoVos/s4ZHVRg/rVZlvdKBK8N+
o1Uxt5+8ETFva6ev5OAdskbdqWV9uy1pXWecHbfeLyMtVxVeAw5/+quKE6ht/Migl71Ie15t40Tv
zAiEguc5ZlekURo1sXHEznnsNec1VwnuFmYwsI37A3pDWZXRUsIkMHRBQUlD1SlQLAvRvkkWdHud
o9LpHiYruRkqblKdb4w+C/uyCQt9urRENFtGceQ7CPVS3MV2zxY12looB/sIXyJavfGUxSotivHW
0Ol+Teb0ycmNfbdWWSDl8J0D/LGdgIwrxXBJE+MLwul7kU6vnLQyjv7T51UkhT8nOBRj67ZpWtLl
qTCxI5xSuygDTZv26mAdahvH8jjnRlgvNKCSBitfXg/1nh3p0jXFxRvMaJUzKd9aHinkP5CqFsBJ
w0TTv1TEp8W9+kt3nWgevJtOcESTHSuBod41k/vF1Za7vjJfQJizxuvmiyVdYq+hAo9O1HRksC7q
YcqGY0wL3BeWQtsnCRmXB0XZnsfMeOprBQdRxnZduzbxdMMNoIuDsuo7h2BfXXafeX5cPCY0LLlp
iC+2tekhNpOf3WZzokeEut/HF7BL1OmJiOpd5s4vIFMcNKv9RWNFbvo5mi2cSet44A+/b0VxM7vr
WwpDJhhX9+cUt59WeyDwML5RrOUXawC0DsbpDOqO2gx20SiUUFOW+wL3icAg6LueApu6IvI4H49k
/ARwz57tdNAP3Qxzg3JOcdocharEHlTkkeuVT+U8vRr28li4qfTbcn7rXPXYKO6FjSai37svOKD5
FvJpfzHGY2MjZvYow4hLJlOTF8bPp+k+Bt0TcLq+GaQbLZ0RLRZ0UU1PyRC1PJo5RvOQ5958rgVn
SemSm+4Ny5scitvecb4UhbbrNeWWePrXNhGlT7/bCfNUDZO5iboqfem7gWpPmY9ZbL2AOfsOq4TF
JdkLg3dJjNCHcFz31L+DyvXKacN/4dc3+/tUHXd1N54mzbgk4Prvasrk0MZoW9VjuuNLmYJqyL/G
rbfvk+miJBT4Y/bTK7wvYJDYktfE8+1WfajdLaGSXzMe7FATbETOnAa5C2wc22/E6dwvpvl7kyjg
cbzPzrYGcwIjQmU2fMOrNB+200vr4dcBqftrIql6ia2DylEEvrPFQouo0+9SJ/W7yn1YFcBEbt7c
d4nxYFv5g6N1vmV15FzrzQGRQR9V0N79nHznLssuTdk3Qe26TGtprlK8vGW9+NzWzZ7G8/2gVrjG
mXIaRq/hupcPE0eIENtqNMoROEDj3A6L/N7OJp2CQWVxVi06JN3dDLijZl7YVOLiSfkyN9XOVsvQ
rt391BVnSIucU1sj5INfgxR7zdQ0T2rRfuoZhwVIWEMw/60Pr/bZRckqMD3r2nAw5+K+z9Mjx7wb
8ujEaR6MzzrVYrQ4WuEXXnMqluwhBqZGDpDxXNfVJZfJKSdHXcOFGgpEuaFbuMeyF7DkVe22ryV9
qtw8Obm5a3rzrvLaZ8KvHlI1oTyzx5tVNb8y+H8m2uHZQC6s554D2sEoA0ia+h3TpeehnRJcEyB7
plW/dSqQD163/ScHNISkEVnZFmAEs8AC0sOaa4Tlu7yaWqte+qJTgl4l8Htw3hat2I1m6oQxwTVW
Np3j3gxp330tme3vXaN/Mw3xzBYIyY5vpl+Sx7JzTlAK2WXa9lEA15/0FSFLb5NtrnmhXK17UFeh
BW1qrjNjN4LzvDXt3Nu5Vf3qVFoHSpvtiu0z4hx9gdp4Ek1+mfXO9Neu/qXw9xVmjrHGQupu2tnk
T7USKX1zAJdALv1zkbUvmVp8Nsnr8JdGRExNUix+lINM7C963g0R0apW4JDR+7UzyaxRXNjOstg1
bvNrSIkiT4xuZw9r7+OTANUnQlsWnG6S9p4Y7IrDbb4TyuT4aOnu1BQ2UmclIftywmagsQ8RqUws
xV2bs+YpW3L8+NpY1c7QmrcSthiSIlr8iTLs7CIuQ0+Xj4pFzNbciO+TK/ejgTZQGU4KahUC7wfi
H+wxsnMyTpjh8APqAMmGJOMfS+5kMt+ryvITI3uYmuUBLfMeUd9umNxnZ42PHNybbQImCROJn8Sa
XPJGPTMdrALI37hX9LCxMm6qmD4DNBf8EgQY9XhQAr1CCbjSpQ5sgcujcmIM6qzaQz5c8mW5M1LM
FIQ87FKjusl5OZacw2rWfGkwL0lVu6t6OlD6NAbloH7mcHU3Jpn9Hf3j/WhRqxkVB+O5cXtfs5TK
JwvZd9YO6/t6y1E9NMw8PWf4YxjTnkYvjUSWcqDdUL31W45LtejcCSBgqjAZSQPilii5831MlzL0
VpXGOX2r/8fRee3Gimxh+ImQyOEW6JztdrxBTpucCijC08/Xc3Gk0Zmw7W6oWuuPlejP9eQeEttk
0sE2SCJ7yNkYzuay87rkrTJw0E1u9oNvp9xVC4uI0sU7VLjbSrZssf17rWg/UN9gbFMRTslyG+Lk
FE/tBT3gOencgGLIfbHEe9Wdz+mMq9Fq5/dIa456JTZmbzC7WGuFnDRjEcmWUF2eqNkdjkQ1fRSu
9YvRTBIrNCMDjT26bFM71F31AziTAVgGA7mHWEH8wqP9glX5CMD+nUYGnXCkf3JkPtw++yXXb1mK
S2IWFBRb8RFTBYFbmUOklsroo813jac9yxlXa0xiIRw3KB85W3WbbTVFubtOdZAukSBRYn6KQTuo
tvdaSqKzbOMhuzLsg66kh57ct1Vv5XvHHTbZFB+pZL4CVh/1cvjX9XpPpov5klrVuS/dvcJZiHGI
1mhsMVMLzFTxHBnVfNaIyOlFKf3KKbZ2x0halWlyqvsy9o144QKep9OoJO+6Yv1Zpvy2OjYzo1ZP
YIfbQXj52hh5IjqX4ypfd4lya93qlumN9OGf1qnVhJHQRbgo8xO9GIA6XtiaNZ2JfX3HC/vMbVSG
9pCERYfuuDSnE4q4I4Lcdf1o3YNmsj0g5yypfzSn1oPYdF6HTNvTunHkSuB47lsM09EQmrWrflag
wQjftYT5mfEiHXWoHxi11mJriAtGLoqwqX4LRFZt6Ktc886cH9XUc2JzmGXZSs+SPxME14fFwSiR
WB+KMNY2KD8t8r5qT3PQ9YSHIan+R5JiIHSdq4uS5TqaLiltIL5VgAjK6a1T6WSmE1bBV/dujIR6
UNF1giwPKUluVpNW3ZxiQWxW6W445dEv3UJvccsLP6hNu8oWii90p7H3dozLjCHE7xN93wGpgtgn
n0pe4DcSdE95CwegO7CUNGqyquaeQpSBPNzqARBrjzJKfTyROPzs6c18mkRv+eZo8/p1hF/aI3Fa
C3NCRWMXeYjeXZkLOldMgE8P76FdYO9NW7KpelxvczqujYYk/rTpf1j8TourPWdphDe+cM9m/9Dc
TPWdaL9ppVnVjVPH9FOj/op0bwsDAXGb6a2fioY+eG04Gqbc/Y8zWhZmvZmjVO50bmeOVYeMXd6T
bJGc6+2LmHtW6KoOKNYkH9YwKeSqD4phA9YM9pNTdjzSoA6dbdx4OH71OT00mDnNgdVCL/XVEJVH
05THIqp3toqVT84bNXGu5BhdHjFvo4HkvdZvWl/t3Dp9mcrizXnklGC8fMcMcdYXEInaUradRiaB
M57J0L/PMYdT27Hw88wxAmMpSsMItpU+KIfsSX2TOv19BHuraqLk+HNF0kADCuekZgMyiPw3TfKM
A3X5y6J8O2DdTLGckqAFaK8ETemeyYYJQdtXBqYs36qiW662h05raahBZ+a17rPWfmROMZE4+V4W
3GkgF/w5MevQLPw4ZyseyRkO2lZ/LivirRuYYSPhyGnFTymXOST5QAmdSltW2ZwzlS5G4RdLp8Ed
wXfCvK75d3B0Dku99jLnL1q6IXBJhvNzExbQBKo11PeOGsNJjuDZznhPIv2uNArFRHpxdGX3lCkp
znZtXeTjwYoYUWuNoN1EKrtG7fd5415osPug9SuYzPkpGYp7sjgh3UZPHveDVnt7L7eOla4dhkSu
bD3faUOhrW2NNcDDZFOqL+hGwZibEjBfM7/azKp5p8ddU0B9ZfJ/Trn+AsuHJbLQ0ZrpO7Vl20a0
3MSpbfh8af8PAxRTGfMqNuc3WJZNI1NKoAgzc8aIea8gz3NyDoXH/5sbztXou96fXAeP5li+Nna2
0wGmbcXZOul4i5fsqW+8neHlB114+0lAX1vWhfbo58gU/3Q9ei2d5oC09Uyy1AVbNci8FTq8qgg/
j9ayoBqIxxCqcGun9Tor6jc1jsPGkEdwmSAV1XbSh3+YdNm/luktU0fPbx3rHkcqey2S2bi1kKzO
w0EdJhie7oVIq61iznFo1fFC+lisw+k6LJxMyv5gQ3wR5f0WqQIdyYIdRCV4SxBxNTXDJsGqjO3R
u434HWvdmOC9YuYLBnKfeS4LSJ0cA11VoMkVVt60ZIBPtpUiDsI0z9oAg5CafBhT96nGHeNL/1EC
avdS8YJyNs5xHe0cj19ayLDOolUxC5413fzNXbPZW0VlrguvP2hi2cQuw2WkV7gnKo466tlXngGf
mshbkvSneZh9s24viQF+LBvLJ9L4By/1A7CM90qnvDRK8wsOdjajLhhlmvsNGI98xMJLXb/kvLZZ
s+zqbgELGQ/JjJnajVvkvzEDaUsdYP8C7RoHc5yQA4ujDxnBhRjyEzEtv70KiFh1zS6ZvC3D8iaT
uoKGxb1rSrTt+R4xbLxEE1zvVFtPZWZvZMVYn1orJ/NeZO39G4zsu4CfaiNy2xaX2DJ1pgLESnd0
wvyYenVWIxzDZpHfi0kbfC+V33j32Y6WT2klvgqCNtXmOknUU53KVenoZ6VN3+o0uS1espbkbgK8
04WqVsWn22X/xLK82lTQ4zFXwzpCkuIwghEC8cgFWZR4+3gzUsHcrv4h9tjgrlN9DMR0jUk9hIt7
KdNqUw4JkS0deTSJUnxR0LjnJmuCzCMlD13Wzqtdz2f+uyLNIVzAtn21V2N846Sqy67ZV4kN19I1
L5o+H1w7PiDCW8sBeL+0UyUE//s0Oln62BL2UC8X2Tfr6BEdJ/tup0ym56uF/O0n+zjVONi9eYHu
NymdSy9JXch11sCYWRoYkhcCkF+o0YKScQlFEys5Getlog9ej90gMpcjSq7VUNbrsTJWCzCkRU4Y
T9B80JqELh4lIGloM5qvva3dWpX9ZxZbu1J9YnW3c1x+C0VuSx3fp0mVjuX9iMxgvGodtDjk7krP
u5CDck7N4Qca93VUvhpXA1biUOVDO0ARG7SGeujkZkrIrI7U4s445qgPuAMeXaLupiYXvueaRa5D
mb3n3WJKU5oO4FCy/JBhcBdRfVZH5RFZAX0tqtD1shPs+omcFS4xBTLKOZZJ8opMZy37OVQi600V
46llCqoZ8juCcVkUPtyRfjLR+Y77oMf6jfBodkLvZPpKjM4D31iVjYesEl+8+T+alN/dnPIM5sEQ
xwQcFlXAh6v6upt92LwCuWbvCP67c+n5w1JuNFGsKm+5Rg4y0yRbI2LZjpV2pcyKKa47JvoCg4r4
N2pDRylCCkfX9pSsjc4JFD0Leon+qct+rFqEWToiPki/k8LdD8v01Ze/DcYr31PMV5y/gQl8xDqS
vlJFAl9SnD1GnAjwpVnykOrCgwXqFUfLcTaikzGOoS4EgWnDqobgJclvnaT6ukvH04IEoDHr16WW
K3orQs+UKy+tm0DUUe8ni/FkC2fblWjNRn3mmol8q2ZoMiprC2LDRe6MFAl4gU6H36pNoHCdITvY
I7GZlKR4PePtAm6A//EkuKTJyA6ceHizlGbX092sI92yU/U5iqd/vYLyO8qDLqOhbn6vmvj0iOn2
i8ZcYdU/j/SG1+lycizoBk3VN6oeb6gVXI9OchhV52zASxOi7dKHqWyK3ntLZpIhK3YKs7t1+XdU
KWdwgKgbV8g4nnNHO0bJXzXqBz0rqSdlPdV75TYo83lmMYQT+7TUF+CI6ToanDSisw4UXm6jZW+I
sgwWjzrivrl2kK2sdXAz4zuDZMoVyHI6tP0H1EO7RsDS0YTinPWM/RxiInbzf9PgfhZpFe2rOlsr
vfeA/PazZgTWbJ4Iob7mZvdEjP7Dfcvx0lfXIurPcVb/tTlAyCw3hUUSnTOC0DTyJ1lUP/GGi9O6
azJEyZuuERp91HMUCgoQDWm9K5ZT+xMruzeTG+xZw93pzB+AeqC06WGUolYkfYrR89aKwoI1cDbR
5dy/1orBfemCa6iNE7QqY7BQ+mfdrV9GNXpP7fi0lOU6MZvr5HrPy6g8KWO8lS71g5qxfphwZrox
icU9dUn8gl3kagCJ6wYJ3Pp4HxjEcVsEWiMuxmL7WeLmvmDcIsr2gm5yv1QZKngQb/AetRXPkVqv
gFDSULc+2qi6mpbYzbpB15NL23j3ki/9i6rnT0vjBoZ09gC/UCHN80xltp3FL/Ams+/Vw0dvN6uK
xNq5QdGLMoUmymTbxc0zLBnHm5rfOARXygj1PBk6b76iNb6ydGGMsq6PvDetKuqNmXCGzUusH/tK
hAgs94lofZM0DqJVZlsFZEqVVenS0pATaX6qI5dhc2TyiDJrPDhG+9ClsRvlSckXC4gMxwe0Nh9m
8MS5YNAA3HS77rtznd9Z8Q4MqqtEKy0keCqJKGZydBo9jKTylS/WbqRlcstE/jUM1jmawAyIYBAd
EvhkIGm5LG0eCdBivbFOMmbFLR8ZLYa3JeP6iaDVoHHQmKldvs/acivMNAA+3ThYfBEwNAlG6Sok
ie+JWpWrWmmbmfxUZxz8dgYXs0mZVpTquUizld1YT0Q3HmU0nIG4qSBrjRvyJyQ2Vg1v4HEeNFWG
RsNzW7+nGRO2+9AJfV3lFUSA4re2wfhMKHcpw1FWT84cM2gYK9H029rOn2lGDfR2Cq20v+JKLfwM
/q0qbVzxxrgaS057Cld7DrOSsPxiQAdL4553KC2ruemI1u8yL7xdgUpto7qQHXyiSxYurqhw4Cjc
flA1/GzouFihkaL8H1RHfA4x5LOHYE3KNPkyF7TcfuQ4vHLt3H97mvhTkLjGZbO2MwLK84KbwSR/
JJd7MJqTm0y7XoenGM1NzIta/iimQqBJthYClYWhvwmznUPVbN+1uIPXYBTCtunTXXbpioqCWZK3
OpRw3WsP6FZ50dss+5BTZOVw//a99JemuSrIlBJPv+pW6Ud9C+0AXGMPcLaNv3T2xki1HTEjwWNQ
7prhNtCV5mvUmViFcbWxLmvxJ54zjEfA/iImpqheISU6ewopSgOqhgQ8UyvKnRySe2ZtWHzgtkqe
KCWPV/pYreKmDlWCuzq4x8H8TlsTeDE7tkZ+YbFZDRndq6W107tpIYjqmrdcL63RFWExE2YyyfyJ
eATDF1a9nyQbY1tp5/whWMtdtjAHBjow0XHTEWZdiQ26dJa3U6Xiq+Oy5hegds+r1o1jt36jo4d1
D0iyflkarjNyg0Ep1o0iz3XFF2k9gOfGzXYRZQxeicSmzE9Q4NTEGhUbMNsoAUhvaa7cFV1buewG
RZYekCdzD9fqp+JKngAG9yXvfW+w30sDHjHWkouem6Ecm3PszZQSdNfF7SGy6CUZaWryFhHMNWyt
PrGrsr8a7L4T0hiZM6jNxqpxFQ/V9LADFpn+OPZZXPuqNP+JWDqEaHUeY7Cr5fFvGSnmP7DM8q91
+/yLgpTpZDn00yKWnvP3MakEZqI5cv46ck63ph3FxPPDVIpPObj8tYKjWg2qSmvOJYPiyclqR4ZL
RYDxQSxItnzC25e9Jht9rxWU/64l5o16k47uBEloApItRVW9ylgmi+/9ud6XMV+j0t6kqb41o+iv
8V4LkYYNmDpFojtnhEaz4p6teST+Z+7P9sIIIgYy58qED4HKRFD6X7se7un0IDRFf2BKOuV9+6qi
60VsCnyT9ERXzheqogLVpAxYpAjPbQ0g0CECuKUsNPN4sUszdNrk3E3DprVliNB45TximxfvSQPW
1Wh36HtDXRNFOfhzDFI0L9CAtQi8Vv12AH78TCcXq+QGy/qLlgg0ld54GMzhlbMdUKfdkpxfMePp
dSBGcYpV5RvKowsix6AmBEGHl28GDuNZgYFWWafJW35WgA8aEn0gf6k10MsvbVY/Wk+skxqNXUo6
NDrIHzHJa6YWP0mslatksA7gsoBJ8T8Pcrengm+s4mAh3ZLbZYVslm/TXEflEj7ys3QvOhMOCKi9
AHF341HI7tIurEA0pPlkqAagymvEkCGO9xDVJ0y7wfo0bxRUJSzT95gEfaEZb9aQbuvSO5D5uNKq
5ktLxedciVUhijNv0K9AQAtzTK0GAm3fdfJNNEe3YlJe4l7s54STJ517sRqX7DymjT9A8bTC/ZoU
fU0IyM7OWdcc7Z64yqthxkwl8RO/FV65IUgKHbW5GnRmtR6XPLCy/qeolpUy28fxUe1s0xPeFlcU
kQaYSbxPmxZDgUb/d7Jxq8gfKHFZWUVBMFx19qxmg31g02fK89Rwv3RZfBhrRmsiljgNN3JGhqAO
QTzzR5QA+EN7Qe4bcsNl53h8FAuxUye1DHUyxXWKUDQJzGYxT2AMO82V+mfELsM2RHeFB9szzqXC
IcwLMGtt2MKuw3mGo1u+4MqGPe12dkeugUPwF46QXWEgBTRRd5sQyNTGvLQ9poDUpTpaN8UhWzo1
THKcok1knpGJrouB40dhQStib0/UFloiFNHFEFBQs2W+/eS3eq2mEr0HrOTiHEF+7kUvdqDI15mq
+dxBr9siAsSVT9MUZsMOnT39DP1xQKbgLd6N9qGPnHy7NBYrUlsCaUd/JP/XgDXExrZip+bFaZHs
rRTYF/NtNl1Ug0pAg/EuHr2DWw4rxL4QJ6AOLodzOeuHfDHCklciQA3iHhdyyuzauY2NONiiPKYG
ieojqkSM7GZWvLhNNsNqdNWqi8mqbx7UFbVH5lKGZpbvUlgiH2fRZp6QpyTxrXs0u5TVBhFToBnj
jftjPRJ/LpF20PDC+Ex1oTuNhEfKSwQCIN1Tp1RXKV0SU6mZd9wtUR8rvdBIS4i1N7fgZI8y8mOW
ZWWz3fZWdDYbezUa5ckRVzxN96bOYp6L6o0p/iGXQvhUc7X1TLJLbI3rprFQOA3StwH6dBwOUGkX
Tzb3WK1a3066QJugCCPv1o4PR+5kBX3CHSTdct2YGfurd4mU99p2NtS8Ir2hACep05DU0rWY5/uI
JobItSSIPXUs2KMzKDPPjvudq7J8osQXc7FRx/zS812nsbot7TaIOgAhpeHqpbkNuYjB/0jS1xJt
b03uZ+ppN2NQQsSMe6KonqNoWGVdIYNFT99yhGxUgG/RHIX0n1/Nmmw63fpuW8TXHgLCXmHC7dtt
A52QohqcjA9XR+tOaS8cmk4fS+qc5QT3kY1dKIhVwZtw4ULZ0MTEQaH65PPtGovWs9HdtAAzXMTh
hPkkVqcXRyOiEHPHN8zWxpQdx2v7tow6vg6oLouRQco58OIsAPzbVVO0n0UWtlJ5NzPzGRRqQ4Nr
GHnFxmOMxEIckI7nW1HyQT0yz0CGOmyot8lDbVcyCXuyPULUoJUdfkqB2m7I5uvs4pimaTw263vB
+udLYR6yUSCFGU8eOZuqEBdS6J+WiQQZLd3IydU4bxsTjlkFbLyLwfi0tOnbJYPElwAtaleiFk7v
mtWeWzwMKDgjB17CIaXPjM9eo1yz2fo3oRsLGkpSUUPN55bwO5ZVXpzRrnYY/w91Y25k6hyqTvt1
XLunOBSN7ENMGsl4U5BqAbbBSISUq4DGgXbV/aLPVqra3JpMeav0fpW3FQms3S7l70HanuiMOA+J
uu41ywdi+M1SY8NNGvSYadQ5244pQjqiAgVRLdC0lVscvMG96tFDf8v4I/v9aPadbxjymcCEDyeT
cJH2DohurzGPNO7wWdFGD2WiAGPp3ltrmdcqqc95F4FID4cUG1rRDF+6STOWhwfLUnif4x4R4MhL
PQ0m3Y08F6Ci3znSn2CM6TCzszz165qZwG35nB6ryDC691SrdrEebW0QXX7qOyTPt7SB1h16i/DE
M0ejyRdkZCu5cS9BSANLEe+pmxwqY7pmA2hTQURep1MUIY8YLVg+LMIMYe1PU+PSG1Vg+as05S76
/GOwPGiY+NDpgAMg2k9E8aEAFDe3iwPVGm7RMLBVdrwgESKLJI6gsCXVawu09wQUROKCunbEoG6T
h6qvT5SD2aGNXFA3dR0qw1Zvk3U3xc/G6LIryESEDYGI2AXNeRM11kagR0U8gyK//VfAX89JMfrd
PJSB1pqHxETx3U4dfDQHPWPi3hOeDCz6fgOBysOS9e+Sqf+c8cn2EGog3+P3cO5WoT8zAh1jM/9X
V+OZHgEfC9jK6yQLt/kvq3nFOSUuEaIBwiiQBSJ7E9rcrFpUc9RdHHRd9GtJUXPnib+k0tiGi577
IrZi3zWqAD1hGPOj8c/ML/bcdyu3r45yql7m3PbA9JxVD77K9dXZK2XqH4P9rdLHi4W0qKntGBpt
3JuxXWwa3Tl4yQwG6Z6giQOlVJhC+W7LBijCNGQeGH2+H3tUxUvfr4kNPQiuGWihs85JFuGaZJma
sJJVaz2PzlqkfuaxWYXoqTZTN7xO8pHm6X0SIr8iwW0vi5SpkpZ5tyWcvxi6X4AQ2EI6tGRln2tt
mQKR1lu70RDZp9FDLobUVVQerjdqV6YH+5UuIy4gb5M4zftslK+OgL8sav0pY8wtmvzFHLNQYgvh
k9xVpUFH2vJcDRa9InaprvMM7sSrQxrid0ZtKoieyGXpi4fXRWyUYnx86wbCZMxHEkJ79J4znRIc
yrvPXlJ+G1zjKK1WKYtS7hYB1co/STmeCEFfZ3b2JPmvqAvD7tKvqfG6j1r21ydiZ8XtKcrnixN1
FzupWEKoDZmBMnudy1azmYzj1ZAPv42c/1V9uunG/FzN2dPYIqg3nebNgS8rNDA1EtFDnc+ao+uU
wNAMiKT7cb7jV1lX3UgZV4yJh74b7E/qt7Drk5qWN8jKsJ/zmxEXfFtEEvfNBjIUEE49LJnzlrtW
BACPntaMD48lKJqNi0DE3wr1Q/dSnqTxw5Hmi83t4C7jqW6sL00o9wjUTu3dfxH6r+tiQrMW8c+k
yd0CyFhIcSZJaTWoS+ur7pDi58wQ+M2WCeTRcJlVz54UR1J1xl2p8oCg29L9tB5exrGtV0QSrvHs
YrmsEaebaPq68i/mx1n1Y7+vq2SjRM3B7uxz7ipHBWVO1ipIIKx2p8f1Rzt7ENdLvrVM/SZjZ0Sd
AH+5NB4kpiq/en5M9WGfs8ua/M6EMo7G/VcWkvyE/KtTp2vill/KMi6smrkKjDXVOyNj4tMFZ//S
EuK75IipevOdKNLR7xXHDge216RI1qYa/8PgdZzy4q/Ohog4BuOl0rDJKJBcmapdR8JnxwqHrtES
J0vXxrveII60lm921pfKrJ8TtdZDpRuvkaH8zrP5WgwTw1BubXrIyXnu/nU1yPygmm+Nka4K4CBb
1DgHBe7lqr1HFVL4uX8mFBu2ZOmfkHT3qyXJc0xVJmG1RBT6PEk/spSXyjPeY6dSt2oOgZSI5d0s
h3MbjZsxq9/qUqHkOv/GhsKXp/TZmtzxP7fy7jmGNA7rNCQj/hQZYrOo5T6yRJgm2ssgi5+hc5AM
RLtSDnK9ZNZKoth51hrupA55DnROuxauJ3flNLmrZpLbCcjC0qtqlZL66Eeinhk2tf3oukqIDgQE
xWnRmqQuBoja3Otm/5QmRqiNk4NRSFuJqOD4Ev+Wcdy00tGRcmOMRgU/SwUQbtk3CcoZh4OBHZyQ
QDtK+AnoErGFtTULx1dJj7Zm8bw48VvnZl3Q5BzEYpAbvZZrpfE4XvEj6qLiPzluU+554MdXOufa
TSXY9hDWkbjTT1s3SucN1Up4P4z8XzvZlY9IA90Jes1mIoNMbfr3rnvEEz8O3kzssyFfjbGFu285
9ejMIx1Kr07At2ZkvgVskKmpvxm6rFmtzyWExyjkm9kwZ5KDOPvRVO3HKD9pk9xw++cUvzUXUgFW
cdX+ZQ/hjzOuHYJ4y8Zo2HK4rjnWHBdywY4asnSLLj+g4Hy3avecJ9mvas0uc7NDtns0hXrstQd0
r6tUZWsjcxGJmPMA3DTuc1s/aOX4RsLaVe8NSgWHpzyXhDAXZ7uceScmwL/i2SmnoIiBx+mEo/23
R5jA9EpGL3ddByOnMaE2BvJMQ/FTFYUO7t43kyTjtjSORgmFDAcFCrfWEWBC+Lq7PEmenFhv1pm6
dM/ILXSMogXHFydPzTPP+z6Eg2kc1Trfsil368qumQRtouBoY+zDue1PeQbq1zvZFD7+otLZ+fpo
W7OnQZ9npIbROZ867S/m9b1Nu5xUkm2rZ9YjW43IIkQFaSL3CN68dTpJoonHF9Vubw5PsW+mkJ9q
Gv9khhvOarI1HwcbuMenB/in9/o9TiSbrVNVW/yGo29lQ4VmN/9y5+Tqkk0CnoXSdTCXS+SNT3Wj
XMwZxEdZbI497+CoTY1ucFxVFqKTKV3OhWOeAK38OcPVbKqXONYOrgpoQc0icqClDWJ9IgSI+gQ9
7xhxWvvsTaM/sWhNeXKpMRGIHJoYVbw5VNsaLeeUVi90FvqkXm1TVWy0Yjrg5XjrejgxEosPjj49
cO1tq2B4scS5G6K1agq+ErmRSX6tbBe/CmqhIIk7XEcLFhtDv6RoB3i481d7gQtaRuvNFMiLsQ9c
65kZUNdwNpAm/Z15URYY9mAHRsIEK7pk3WpTSPrXGtXHS6fVeHxt9VnazeObQ1g1F7yjYpO1gNWy
7eHJTfIfnPjLsesdbXBbuUD95snAdITJizorutTWEomoMQ9PdADGYZHHryyMl8ppjukClaclylFa
xT94hyIgtx3kBMeC5JLF8u6MbhK6rfkwiVZbssGD0pVPtCf0FKNCGXIyrbk/N42WPjd9h8jUNNUd
Ag3eXbVO1vgCFNAcaPYo0bd5xC/ByMajlxCVTvfUkc9yZwltY+X93e2nflUiAiG9cN/oM2uRfkTG
8muq3bsxA4HrxEj6eae+G0XEz8lhS5vTKirT+4zcIpgR4OSmtnEsNllPc9YlFOkiWdEN89NG0Zmq
3c2WlIvLUuzRQGwo1QbTG3val3vxUz+KTqNoWU8aotlYjRu/UuLeR981+gr4iZDDqWoVyvYIjAh7
7KWcvBMCqsVIQyz11TWrmz+z4c5KIQCDKontIM7neTP2TJq2KT8srl+/h40ZNAe9sKdwNIhLyVtS
x1zmgJ7v0nSeq4RW3WZ4X3omgtENcn24xg/zrIj7M0bSIVTHcqXl+Qat/YlAKhJpa+i+rHutKheX
kNxH0fRqDM46B353ZI8aSS8+nES5KBR9SSRxtj4drSn9Gar02M/zllKQAN39aU5KlP+utY/Vx+fh
lBusU8taj8vPIus2aqkca0iNTcIogERPvqjovoOWJnOq07NvK9O2bYVLNpnfs0mGgyflqsvU1m+T
7HXuJzo8ETKajxQ/pXwI8pwvmtl/o5hQKW+Y/6zJeGP0+4z1mXyVMT1JIbdppj3LRw/cVI+/0F0D
Vj9KISYDG5n50jpM0yOWJZDC5tTircFEd5hlgsFBwW3rCGxfqmBRKR8PbDSeO12uIqm99TI/9Wqz
iTt5afJ6CrJZzdClKhESEtaWqDH1gHA81DrturVmNFHyS0X4V0IPWVzeq7aKrpnOE5JqAv+oQ5wR
BX05r0LyUjTGXfPc94wSamDkzcRPpxUPJV3SRAGzB+6PRXtNjGzydXyUUEobcyyOEEiwl4nC3vGQ
T6VVe0FYAogxbRZTu0grO3alKsIOUSfQ/0GL9Cf1Ebs/dBpTSG3vvSq/j+bAiDU3T0uXbNLIOS8l
Fe8lKjQqrhEHwRlZ9M3SfHHDbbSnNhOsyokPSZttbM34nPTKWZEZfMlRSiM/BaDwxuLmNn9JjbqG
kIwPI8HgLBAFs/ISuBoIawHoyP88sypDtVafInzVQT6YXFA1GpEOztd7KFeoTQhFxKRpd4Dn/3F2
HjtuK2u7vpczPgRYRRbD4ExaoSV1dGh32xPCbi8z58yr/x/2P7EoQYIP1l7A3tuAS1Ws8IU3mC2V
3OjZIO+hfQWcyondHaWfw9i7X8cse5UWHUovXtsoFow6z0yEQXOW6fR0quINccybQMiDqrWbQTef
rQlZAZcad8LJ68Sv0cSZ2kWVxDR+GLW1y03xe7TTb0Oo/yk91A+y7rGOUPtPp7fMaZ/ZX180ng6F
A4Du9lSEtM0EnSF22+e65rGdtOBxaMV72Su+ab0Tkn525n0PFL13oU/PFXibG5w8//ghdwHZOhnG
HSg3sNE6Pep2RxPgENbch8j6UVEGSjcVNGbiTZ3Da4b3fVOn7lqrxLvR+Q8eTdqh/9Vy3cs8eSCU
fLGd9FkLDc5cndMxc7+0jYYjV/FkmcaK7JCiFIVJNbVvXpIRGKQ7enXrwbWffes/N0+fOrfYiZYq
1MTqG4R/QQkh2em711yK54o8JfXgQQ/Zj9BvHiQsbMiaNXhL+lc15RjHNtXKT2HVVs2PyM42OMl9
9cLultb7AzUbf74DHwpv/GKUxtfSzcsbPyqftXH8QoyOB8Fs6omSA3UPaKamVTwjA/ucJf0vh36j
bkZPnie2qEHQk7ZhK6Eflqx6INRxS6u4qu+Nxn5ir+CNKW59aYV3jtchNxD27bYc0peU18COi1tD
1hvwA6vJjjdNUP72poov7vVfLLMhdvGr3ynIWMPpHjrZQfWjGemIAt8EsOhF92gBG9v03EsEwhQO
wHqJYrhPgnpteeyU1KGQEeDerVzcS6lHV/IzotG4RA7Q7026xQHOib71TQhsJ/LEfeh0X9749nQI
Gng7aDj8bNp4l6iCsi/O21NCp0vGT07LC+CP/cr3AHem4T2UixV6HOAmYI+EIDLyyfnZafkh78ry
BieFVdkNG1c0v9qCGhGcSlQa/OY29YMn26mfci4Da8z/YCWas8MaWKeiv7fa7qvBzzeBXjUCKmhj
3Dmt3FQRVSrfiuGDljto7TAaMQcLyi8VSQB/wz22J9AS5Q/VYOBioA7riY1BRHzTQ2FwolmZIoGG
1VQEslH2q57LGzxLq74NdkOM8oXvvrl9+Dqk2lPiTRuof/vRCOmh0/bxxkfwVG+0Pu90uz80DoWI
GRjkc5+X7can65ck4Fv1gR5yZOyTwHwvRbbVW/OWouOzou+no4S5Uv28AHGMczlGEwJf+y7YxZEH
YU89VYLHfazrDWK3PsBXc6sF6nOctK+Q9l4hiu8DUxRryP2PMJB2IrXXpYWcGo3yWEJUd8zuG6Kx
q65k/6YJdVH3hj38ppfafy1yGEEdbNiX2LjaHWwrm8wKDbbSg1yc6p9lAdWjGCjX466kjelhpAZN
ALe2G6quuCLcummxZ+Dv7oAvfVWODzPer9S7XeT+juzxj62HtNb8hxqF3kSDRmtPd4PUEcM3D2Hq
gEkydh5yOk0OYjcY7qKIbK6IU4Bg6qcl+G4Tv9zO8B7BdQfoRU+MVbTy4MIVk7ijrGJgE8CLAWTX
DvAzp+fna819Z6CpRRg3Oemjzq/2aQWbXfiUK4s7SuMed1dj320+UIC1Pq4KWqa2zD+NmSTNJWGt
6m7t0Sk2quCxiHA18uxPreF/aWLjVqMfJFDEmroGEHnOjZP+Huk/5nl8mwz2c+hn+3HqyY+19Dcq
A+qVEx188yao53J4cQhab/w6ESuM057Lkq1q06Zx3GIjyA79iBZrWHD0CKnZuVkHOEF/IylEAEF/
nIkIKJXs/UoHpijXyoUGbgUQ1fWeGxT74dL93ibJ12j06VTxrullzMp79Q3R4WMevplDsYuEWGPt
AX1nes606XYoxp9jN+7dmWsMzR5EQwNrO2tfQ2GSWJurKjPfLmvRnJGvQxBQN2e1XEB2S7XOkDwx
sXQzPoxAulaFQXGdOr34klVcBpeHOiN4OKvZK15fgw3+odz7/vNzmPn1//s/4v96fmG5TsSt7dsJ
DAQ9k2zmBtKkJoBMAYIIr0k8ntE7ZETML3UUSdEgnCf/14i+VSGwmOnJQZuvQ5mb46bPyvKLihyu
EaezHpJca67owJ5bUSJRxE1wWRMo+B8PauHLK5MIFR7dQTwnlvbMFaPPWVe2d/vvK+ry9fBdQ4RQ
VwvZZXSwK/DpmJGZLtx3vUz6A/SsmggmQSam1YZ/V1XE/YFM39SRjzSXtohoVAluaswYnXBIfgLz
FJ+Un2dX5JEWwpwf2kgus5HKYRD0io8X0Db6BGcnXA/Hasg/IdMAObJzCSWjqfk5pL6zTkcru20V
F/Tl9RTnZJlcV599SwVyOEvJ/Cyr/MkfovTQ+EF2304jrcwQiIbpD7SNdXA7cdXpD1Qe9F2vp+Nt
NhHFE4QN8GFaH1dm0/WuiMwuZfxnqSh0kyWOuDiqmvZCyjL1G5fMEpO/2PEESA6qF4hUmQ9C5Rsa
Zs+j0W+hxiMk+effVwPhfrTGYW9ycM2FcmeJZDNeKyEHNqK/kltNspPDkKJbOf4oR1w3JwfKTqr1
A1qAAJ6TKMMTShqa9txJPd4KWSZXvtCZxeCHsNchA/Gf5XVFB77RgARgEam39aegEcOz62vdixch
FdcUPzRX71b0W2pgtqO48iXOnGxcSFGNxaAS+fflcTMTEqIQAskhGQV+n003Yb6sq1tJ+fXKPOWZ
qwsN5fmUsWVoqyzWvurQ02zCnh1VejZFAWvQ7kSI5AaCZaa9NRM1bWOFBEXaWwFJhF6m8kUVPs+x
hLG9r8cJI1h6P7dSS8sVlgZDBfSqHiAVFYax6+C8ouOSRvnWtESzMgOn+CXSAS2nUCUx3I8Sveqp
rl/E0Fr3KSzc6socz04RoxXbMnUlXGvhv+FMRhZPwkcDTWuau57/9ZoUaUN5Y9Bf9CEHLY8w75Ur
U5xRhuXtsdnRuit48ha3i9XayuxBn6MeRSBtaRSBhG91m66ZEDCT4AWHcVbOj/2i2GoKrtSoh91v
qrv0LRSNO52C/A3dEXlld5259lgJw7IcDrmuL8V509qNu6YxwkOsmv4pQatiFbUBmVsJsMD0TerX
KQz9NIKveOWgz+/EQo1udjXDVEFhAYYDy/GNOxilaCuF0XtrjzEEkLjfSq3/Y9NYvulUCLah5Xj3
dRPcpRWl4fDh8g84PVgI0yMVDh5Rx+5taYyS9IYWZAYiXlZN4+cH3phF/d6L2APCGoxf/nUw1ph4
z+UfnuflrSZG9CQgdzozhMnd1V1CTUPzAUKjCfft8lCnO5yhEHjmojItE6L38bpGSTnlo/KdfZnA
SsUPUT1T2jC2WeFVP/OibLaNrY2by4Oe2eHIjivdErq0bBv3l+NRNYOC7YAnBcz1CJXIUJcrMxpy
QhHgE3XT1O9VUZcvcNPlIRLUc7sCSRsfXOfjVJqYA3cdTedqKK6otS9XQwmd30U5Q0pH6frSb8cc
p8hP0HE4gEETsLlse1MNvxreTkpMWj0crAg49JW9vdxaH4NaBsQ6wonTrW1MA8znJIwPZqthlYzR
XYoUxtjtYB2G2ZUjfMaQlym6s48b08MmdnFrh0GdJxUZyAGl0HDfSuQDdfzuCBC8ch81XXAzmXAs
iqDo16Gkzer3Rvt++fufmzFbzWbKoFZccxEvwISqPHPEeLTWPeCnGNpn7whzRgCdKFxeHuvshBFt
x9EB6Ls6SR9GiA5uWOPEKzjAq6EeYPs4pNs+waePXlKPlO0g4Qi1zqyx2DfIIeneFfuRszMmXBQo
qTsKQ+bjDY8slkCBqiNO0T1UE9B9jDAzRaVw5SKxd2UwMUtz/n1ZzjuKHp0jBZuYe2sRdBvBmBgZ
HLBDLmBCF1QONxb4712MLtjtEObprT3lqJoW8+QlyrRrTeY9fMHQRX6gSr9c+QRnZ+/iWeZKIlfd
WFwy3Zyr92okKFeht4OX30ISD9ItonHPSUjCDh6zXscqKtdyyt2bqTejn5XdNjDtNHBVXZXdAl5E
2qCuqiunb/mmzWuFeRk/C8Mc6iPzWv6VgE1BiZQXhYEDrWfQdnYQopesnOfOQwBpahHOqrqQlnWg
/X8cAsu14NwidE+HfrEoXg3ePZrYl2ioTff8t+zGsfpxVwapceUMnFt/yAlkeyS2/Dv/+V9z1PSy
qWO/iw85a/Eeq1bTbjCPnnEsYQ1Y4fLnNubNfLz9SJ/JagWbT8LKWBzvye7HIUCV8sAWRUtmKGz5
tbRHW5uRQ6hnFLEC8Jqk0nqR5PXWBvCs+0WOeJV/8xECRqJelvpsT55AsrFsi8J0a/d0sdpiaKMV
xT8EFC1/kt+SOBB3GcpzP6tIQlhNGpg0uBspJ9y0Zdl+onmKsAnK0/CV8zjU9smoquq2CPTwia6A
+81rhFEiTjiKbzY1XnsjQaVAv4oHKMpGK3Kxu7w8p6tD0obcrmO7gGVse/H2wfcPMWbvSeBSO94j
yt5uZd2Geycbgwcrd+Ovl8c78/HxaSVBY3/zviyjSXrQCEUDGj8QaWLp46MX4BKsEzLSCiw4XpeH
W6Y/nCfSHp2AgoRMKGt+Yv/aayRUosiEkx40l/RnUEhlA3KgHRW4n+fnj+uohOrN0/pFxs61ysaZ
0zzbB1lSKmSYlblYXN2aUN6xWyobup9bO9prYEQGO8+eeXzb50ZO3ls8dIqOMH3La8ZO811xvPHZ
8tIgZDPwXeF5PZ471gv4T4PBOUBbkzdw3QIadhGvSuh/M3E+IJan8We0EcrnDp2yUncp1ttx/Oa4
vPVXvoS1jJnn2FHnIIKlIpnATOP454SGyJSjWVy7moG2Ykt/LKN7JZtkY3nogtzIMXBQtRg1aMBR
xQlaOWocH8y0mBGhGSSKoZ26T4ZHEZ3Cmxq+EYzZHi3DfgKNXjnqLkKCp1lxa/6oq8A21wFiBoip
DAjpb0MQanRF2ybYk7Coz0ECwOhGoQZH/wbIJebToTF7bRh5Z66M2vV/aW6lwcQ3oKx02tR4964R
hHtks0Mfe2VQcD+yLEFCtM/TYEfaqD9aZoWCo/Axv9h6vG8UG0wt3aadtIqZYwRhTEmI6J3fAz9r
I3248ejkJquEU/NEmdbzVl7sB7eer4DLSLor6U6OqXjVRiP4NJsDNWsaKzmCeaj+by+flpNI+OMb
cQ1Itixp5tJ2yhY8v66DnH0UTfYe4XD5oBAl3EOBR4giQiEs1JGZUUBgVm3aAhSeefNDjW5uohxE
4DP1BSnGKw/G6SHmBlfY+Fgk+BijLN4mlPsbUfQqPNRuE0H6s269bFgTeiP9k+e3zlipB9QeTCwO
QLFdWZJ5W56cIiYOjEOYJCWLM9zVGk7ESIMdJrhfq4yDsVWDtF9gX4RzE77ZYgsDO6wI69VUR82P
HpGhJ8PxnStuo/Mslz+Ew2xTXeICNT8U0v+6yipErng4tZTAqDDLddM69EqkPbnXXsyTot4ch2M6
O+dCtmmcXByNj/iSgfTsfhrZdQdzaLODPwXt916Puu89Ko+wD2v7gIyT9UQ9r/yMh5z12ulT+JwY
df/uRG736/J3kCd3KT8K80gqEYKE9yTbp6NjaUYXTvtwavIBzcEUlE0rUEBWmqIQTt81LlGdI8I+
FDEGO1BCRqDsUDmMd5NtpVDydB1w5m1NSZ3SIRodUPc1F8UUkSug/UYrdwCJYbNgTwUIRYi4Bcdn
uSk3uD92X/xOiRc8g6EuI1TffIrGerZ30pSDlYNrkfxfnrQ42XzzpCmtmjrWd6jpyeM707fsXPVi
mvY1/kT3YdgaiHCh2f0bmCBxRFeV94kzNbeZI3+ZsD5p5PLbXE8Ld5d/yUkqOv8QcmQhsX+iRL/4
IUaJIGFYO6x+R0T9iP4DInppPVUP4P86KKWRh2DTLF92edyTo49PGHh9x8RUB6sgwzheAK5Uo0JZ
HDVa0dlfhh4pzE5H88uKGusTri793WBY4a2ZBbMjCgTqy8OfREfztBHClDrVHovL53j4GiBtzPaa
9o07QBAPEQRSgSEPiee+aY6s/vWi+xjOsTl6LDN2lcfDJanQuwj1pb1yYC90tq2ju6/HiOW636C2
ze7K9TR33QmY2+aaafSZE8Ydh0GcY7DmxIPHo/uUmqq0Hzn24K52wkU0IPfN4GnQkCrK9UChfA39
x2zNa8a7J1cbX5nwiNqtruZq3iJDdMMgF0FoK+hHBngwT0CJFi3IzSvn6dwMmaBNKDgXmdQiBJGR
Ybl+V1j7Kkl/g52yN0Ya/OqNHBcQi+xqWzpwQTwvsq508k5zYGZIa4Ywm+6ThePf8dpGmGfqhlZZ
+3ZwW212acJjoEwpRCM8y3tLL7lJd6gPCtj5VAgOwmpHaiF9XKI5XTQdcSOQ3X8uZHLVmxRf2HC0
B/jui/OVRZ2J6ZUBVhbfr51IwDDQ5H+0hllfo9TABcSgSMChC5hMFf4542hfOWMnGcH8E6jfEqST
p9kfhf2/3jVl4Ydl+hxxf8JiB5v2FsHrWSgwv+ojcuY4m0yShIB3FIvw+c//GsopUwegHD64bg35
eXI0wLF5UX9q4Im/6FHSX3myz02NNIdURucaN53Fieq73iTwY7wGybKV003FHX59AXJIWK3+801F
Hc2m0sIJ4oZebLAxIstMq8BEjLlFoipwAlmuaz3xtRsklkEWQy5Kgyvx4rlzS5NNMh4VLfpex+up
BZL+SSyNfRnFwIJFGw9fFaivK3M79wiQR1FEcixJHXRxbEXKQ2MMJsPY+ljcpigIr/XR7z53ZpUh
QGRW0ngjzDag5QV+Oqwd6Dv//fP6zqV+4kAcUsno5qX4a+uUDbsx6yxzrzV91W5or2rJ3aBQzwV6
Y9XjUwkicn95zA/r3b9CvrnoS1xionxI04eK4eI94P9C7KuHeufICHG+CB0S4CsD6cemRMK7ukVH
DIi9p3k6CpSp7G5VX6W3YVIiz9r1wMfDpA8++5MYtrBJ6cZ6jQPjwcERGWaXnuZf7dIQr3U0Wo98
Qq9eK02oHuAxKimajyLxuqfK9QsyVxyuhljP7+AnwLPUjQ5vDB+hIwCdrjtxPeABE125rz9KccsF
cEFl4hQ6F2iNxQKgrTt1dWlrs2jsiCesXkwvvlIwTDPYLA7ZbEYVxgR+DwUvwtooDt9VUkCehR1A
fI5At4GyBlKzj8NAO3YOnmDaUt1qs43bC/B+7hi6YOWK7HOuY5u6FWMf7cNmzDcEmO19GbvVA218
pP+LUrUTkkAVUi+95UTxzsZV+67uLe9egNhsELjC5kFvIhQa4pGHYHN5Pyyur3k7WJSwTMF64Ke+
7DrlNcTjxG60HT4V+V0xZV3xpJUqKXdD6HrpBmAp6LbLY84rvPgClrThjFGrIydcgjM6OywF6Tpj
Zim5sJKT46/isKvSWeINOG3c4xqwGXwNNZnLQy9uz4/p0g4i8uNxmnO/4yPXBwgOcZkHkE+N+LMJ
KR+mkzG+WX5+LTD4qKsup0l9xtIpic+vw+J445EWWLqFS2AaTTQ8QmQW8GzIK/t9dCoH64Ia9vkA
aO4uCCP/M2rs4772xfgpb5AKryHAAnPmnUaZU4ofToGPwY4HrFr1IJfx9kitlzIx4VL0rVt9SgNU
xfsyjN79DiNJemoaUml+3WjJPqYd1X4r+obr2wjVQ2ZM/Vp3ZPE4AaYGemo1wX2ZTj/h6NKFSiG0
rTQP1HRjyWqv+ZW38Xxg7jBki11fxxOKLXCoN6aRVns37KQ367PAlCy4RSbVpqh+D0ZwN5UKsmuM
WxoIMoGF6+DqnKsI4U4cX7Tk3tAHcQ/4qdyrYtbKCjksMOpTqidphMGShJX9HWnX9NGm7vl9lJl2
61ptdac5hfZqUAZD6LIOjIe+lMF3H6E3KpqaUyGIQw3q2hddJrEfuwefMEu3DcxiSRmPd89gBoMc
B52mku2idj+WXZSvEfjE3zzUcifbBW7TvSEvVN2Ggw7pqs1Mu6EU2PhyJ53BKZBKLML3JNLRWrq8
sxdx6Mdvs+m+zIEBMeFHrvvXY5JaXZjT8Yj2FcypYmurInZvrcSR3wjIinpnmL3ePyZhNbFrAGFd
ebaXaeX/jk87F4C9BXnvo0n11/i6YWMhjm/j3k1g/hR1bfyM7NZYh70htib4ZGx9IH6Ug/vfSIF0
HRZau+qyzr3yQ86dcEfibQ38izqpWpw6DZVvlZhOuOf8SPpgUfEcaC57k9/1ennJl423ec48IMAv
ucrc0y52ySEoyqFCc9+sEeMOh1HlKy1o+lcVB5m8a+PIB9sYxR46IGGMWjTME/XShYRQ75d/y5nP
z6YkHCQDccgq5z//a/kZAwXLKgz2qqRF+B/Op6L/XEVqRm/Dwy3RIEkSlH6jCN2iviitK+/ImWWn
6+JiUg0iDTzJYtnJ7gz0FgZt7iVVm7K13Du06vN1RYnzSv5+5vkgm5WSlSf+tezFUIUgb5ZG4++V
bRfUa6YUWwu/1K2nupsUpqwySMU6LkKjWF9e5MXIgOKQrCKhoc1n01mWi/MfxtOA05lug4gQE6JP
ZX6rS4VnQizj7gtNIO8ZtDEw1cvDLtb2f4cFOmnx+vHxzPkN/+vbaoiEjCZl2z2msPZ67APrc1fW
9bZtMJC9PNQyLP6YIaQw8knq6RTGjocKuSsEiv/O3lVInjWzZi64eXM7eVX9mHlpdKicNAbT79BR
kplxe3n4MzMF9Uf26FAnpkqySB0bZeXSKX1cPhu7fAyqgpZB3RfZIz5mKDxcHmzeJ3+9z/OyGjSs
FXAfCdjHXGQak5bLpEJ6eq9VbrWHwiKeyYKQL7s8zOJkzsNQ+pirXKBAjJN4cyjypmh07GOn0ZoF
jknNf1RB6/wxrNrytjx5kNr7WP5UUY+q1uXBz+zYD/QaeRzpFE254+9pBb0K4BK6+7ZHysiepW+d
MaLZG4/JRk7dsEa51rwy6GllQpByUwaYgZKuBIlxPGpW6D0aM7m2R3+r+IroK/LMhVG3rwHIDWJg
0ONZh9eW4+XJU6IL7Un1Vo7kVtn/HsvYM6/s6nm8xZemBW3TAqcbaZL0HP8eUdV2b1g91sY1jnJ5
h3gOuccuxj4TfRv7yv20fBY+vrgCYzM3oulJLoNMt3TLwuaa2kPiolgcOwXFGbxO3SoPDmYXi3Ua
I9c2GClkniF9RTEsvbLpzs1YUQABu0iTmg718YzHOspRkEVwYgo79y1KnM/WKLq30qY5PaHcc2W4
M+d23uLUWzhSc2vyeDhzAsqVdIbLKeJ5uskMOf5qI1reNC6a/y5v6ZPlpf9KyV5SdQFPBFxqMRiS
kgGu4PRfe1t06CgSbXl0mlcS3tPcaEYtJZ0dchuaXYPpqE9NhwjK5R9x5u4gEQEUbIGPNnn2jicc
9W2eZvD6uZJd7V5BRn42/aL78c+jUFKkikcSAfx0eR1WqY1HVDK4e6sYjXyNRkzh3SLa5P65PM4y
eJt3LN0wJmNSWaJitkiLPAwO6r6qUcaK6mbbSvVetn7xDfabe18P4hl+NeomCGs/+WH0S0gkB4fk
amX8zGUFSoQbmcKEwwMkjxc1NXBC7CeOqUK4/XNRDWig5gBiKS/gEBZ2B/Ri1JUPedKeZAPMHAFd
EjCyc/XFm56oKnJ9PXL3YTzmwQNmmghvphU25Zjk9LW9SwA7f9H6BLkfu4LmtPIHszT3KWpdaKXC
cPniOwO8tUrL7gB7oaV0+eOcni3FcpCgE2byFjiLy6utYcPn4PP2A2nihg/lPcHFdbAYc+XXy0Od
vv5ob4BtmPFbcF3txa7Gs892qlCjlhkBKjAbB/0ihKUHqnDY4ow1Wt6iQ0wEHwzx6HoIpl0ef3mq
eCAdxOkMKunU07lPjjdAZ0EIMGcfdQ/xNrWmT6Hb8I5Kf/Pv40h6cWz7mUch59vzr4DKw0qjmKbB
29HbR101Tpt4NXkl7Osr48zn5u+Hh6uK54aDhb00XsnL3neEG5QDDj47RNhvxDe9UdB/UF4oKfP5
cMWxeVdPhhjgDUYgWL6DU21faehHL42N5BOuQUP46seo2N0E4Sz+0eUhnNFM05B4H9oO4h+UeOfz
6MXDZ0IP+RwlGL7ciNRBxC4s3aC50RTS1T1yF9UMYcAr65PIsV27Kcs++c7tM8WbsqvcR5w8rcNQ
iMxf+7GPTdSgPHi1CPNqaz+3Z5/xAt1CNVgGWFargFum+c7u8oqdvdy58eaqkKI45CyOo9+5jWjh
7R6QBcaxPLfr9k76mhdtUy2AcqxZI3LFVZ2AqWs6IOYIm5hovJpNIa40WJYHj4+nZvDuB9KGlGpx
8GYprArjrOyAsLn+XGF6t4006d/FWq2+XJ62nE/WYqMQ7zqAhWkXkWAsxkLbtWszIZMDZRWkjl7A
6zV31dAGG3PEWTMMsvdW2s39iDwGzyvqECE64qte4Z+GA2i0d3aWf5tj2BzuPIRANTnhnYWJKF1M
/Yb891pOsgwwWBzuJAyCdZxW4MLNR/mvI+Q6mnRzJeKDV4/dV1zrkBpyB2sLqMyAhhj3q8srdPIx
DAJJ0yYBo1YuSVCOx8vpdhm61vp7zUQ3Nxmd4h7X1uY+og90e3mok6kxFEy8GSKtuHWXWZ6RDoik
GJO/bwaUZDxGvde11P4vsaX/tUW4t7hyTZxu+nlyRE9zuEyQuuzpcKTg8OBpuk/dCY2+JkGAtQV6
v60hshUc9KT7kTYPEzIqbfOCWEnnbC/P+XQD0kwiTiSkApBvsRGP1xfLmThCQCzZp6pl1zVAk+JV
VhnIwdSgCKIboYpO2zZj2707cW6zS1HBl7e2bG1QDUHhoqEfdgioTrKG+lpFSPjaiT6AOrU9875D
ff1g6N74LrlYvqncoOJt98msqB3Qd7hHbzWartzzZzaNMScg1ArA5RLiHE+qx+NPaJ2VoHJoRE+p
WfohnggV7m1NC1rr8hKeG2wmacHLA/54wgM0u552Qtgme6O19CcVUQSFY41PSwGd9fJQ4uxY9I7I
kglZgCMeTwyfRokNo57sJyHbesXFr4UHpbfoJfh1+xO6vawOaIDJ9jNlXefFLSc8kpqh612gbYX5
VRUlerVxhLrnauSBwvZxigr7yq5aFkzJAZHRcWZIOCfpNMU2HHZuPGDBpKG1id+TFo357UAful7r
aN2HyBQI98kMiwFFfam0r3ZboojojdJ86gO0a2+muIqIQkzZXIGQL9Py+adRl+d3cXtJYA/HSxjE
NZ7W4RBTecb0bjUpfIv6KBvXTjiWt1PY40M0FcO2bmDVX/l88999dNvPnVseFiDZHxiwxW3PAYGh
2Ou4JAdFiFqX5WSE10i4tDdD5lH8x1TMeUNOIUQmBIaa+GwVdmDzGRGxvLKXzm0lgkpB7Y4LnUjz
eB20FKppZKtkj5InagtlrduPjlU3460Ny+kaL2ae2XLmc07KwnPNgVc+Hq13jdZBezPZ19SkD/ST
5bobx2hnJxkQ/RZ4SO22+fPl9V6GtfOnplsOWXAe9iT9N/sM14bRUnuYQNPad723qUjULzVqT/kY
5DtpV/o2crrigDnftfLPucv979GdxUbrEjQYEZZlgR35vTQmb2Mqe7opI6dfKQMTZaPhbGpukN3R
2ZC7Ns2St8sLcPKN+bA2SHTxUaxmIY5XvRzwAqX9mOwdM3URKncR94blN30yZGr/vDzWafFnDgvm
bJLnhCtqCREGBa0jbV9h1qIZ+bfBan8hkEvUOyB9gddBtlIiR4NsdtQQoIg/N9EkkN6EueJW9P2u
vK2LY06Az/cGXsobBffIWB5ztG06qc3mx62ODwv6dcXet1IetRG/tLRDdXdsG2xT1CSudZqXKzGP
PR8pgOKWAI+yrANl2DeAlo7sHQA3ZD/JG4GxKmKleA2RE6xV69YlMrx2jvrG4EfIXwnhiu3Qubdx
EFaPdG7jKyWFRXAzsxoBMJPkuYTXsJoXmX5M/JgGU2DuJj8p+ptqzJwXZfjthKiVKIsbo+rS75d3
xGL3fQzpwJJgEYDl6Mb853+FigMi8GOKpwEmb43+U/kxxsVuW25HnMyuXOqL6+V/h6J8wc0O4uvk
Uh+DYWjwCqBP6lrpdnCRrZEQSzHtoL9aBv22jobhSrh4OqYwKWpR2Z1XFnDF8fRUCVpwqK1xF8my
uHcao/qaIUn4NcryWZWtxUInHLFXubyoy2uFqYJeoGhBvEHDBabh8bCRD5yvj9W0qxNL3PW1hQsZ
LMNRrqkFaxjB5mmPv5FZJWqL7Xn3PKosD581T2s3l3/K6fel7+TOHX0yzPnJP/4lhp2lico1fglg
0/9GhAhfQ61KXtMxbK6UVq8MtQT1WZkP4AgZ7F0PRHWLU4n72AXC2hVuANPt8rROT4ogd5+baVSi
2LqLDCdt7NFIzHLaoTdiktNYRv3q5CYSUyqfvg8VBPwr4dKZEUHxEf+zmoCxl0/xpGiCV6E57UgT
chzp+/zWs1vtk24hJNMKoP1XpnhyOc5hmelQ6DEMqsTLpiEvRjK0CulZnzIWGmlaz7gissMRg6ZR
/+M1FfYUtabVEBdxV+r/decAwAIeyh6eS048zcc7J8GxhrgmcHYZrUvshivxBGvC2PulGf/r2s5Y
L1giNEjpkROAHA8lAryZwt7Esz6R2pMwUQYMdac7wMuqZ8lPeWVpT78lvfgZV0auyuOz/JZU7ZyG
em27s/QY54Wu6NE3DPvwBa0Xw0TG1EbK5/KGPTkcTJHyGfAEcoK5vHU8RZdCWVpOOv4dsrEx2vGc
W6T2vZVIzOn35aEWhTouH8W7BqJYcDrIGhdnQ2JNOCqr7ijUufUvRezySEWnuPLNzmxPAEnwjQgU
Z+2LeY3/ejhIMye3M/H7sKcE8GbsIJ8mCwu3IWTRD4PEhMIea/OAoJZ/pdxweqkrSl+EDUTFbNHl
BP0AxZgkkB09oqH8VtdttEaCO7odYff9sM0w/+kXWv9yeVXFmU1DqkbDDoC6YJMulrVACFd32qDf
2YhhffPxt+nedKI1JDq7rr3Hh8l9dT3VvcAUkK8GJUMU6trSfWtC20RVUYuMQ1BgX9/UkHmyyIOQ
WLZh6fxbQD1/frq0MwWOFjt7bvHk+fgI6bCZ+x3EquEr9Cg0lwabMmNUJeg3+Gn55Dthj0eC7tzg
MOVeqcwtAvp5fPpMgl74rGQEC/h4Y0QeAs/I+yPZbBS4aKftjDTI8I65B1mVBTcJ/eXhxjfGod2X
edqZ67YpomvV3eUTzBmgPkiExxmYyf7LAqHMh9yLycgOlZXavxRoucT2EOLSlHdnW23zBzC29qWr
Jcqujsqa+8okX19f3jSLnTr/CO4zKtmkgTBSlwIeemXbqZG70Kucvtj4Xl88sSjYKUN0W/Fm49fV
Dc3j5UEXV83HoIJwGogNIYixlMMh5KhoCQh4dx4CzbDxnw38Q9Y6dOfXyyOdljqYHyQJHkagqYKL
7fhbu+Po1WpWcqrKXD0YPgVgzO/cyd9QKFa/Uquh1gjUsil28eSRaEyh8F/dLkqfAp4+DE4QENu6
HfJhmMziV44EWoSh0ZWf+QGGPspsaSfMUia45kFFPPkOfpcFim8VHaiT1b+MwnEeO6tP3wO++Xcw
nf5XMeHlZUSVu5OgHDaUNIZN4SK6VxRjyU0Keg73jcbER7d2Oxegvm6sjTRK0T/KdPm7d3J7647Y
W+FPSx5bprguYKhRmCtKmXCKrd5LH9hjPqAC4OA3c/34d8sZfe/oCuQbzSykzr05BDhP5EZ3sHND
7P+Hs/PqkRNp2/AvQiIWcNrQcbLHHo99gmbtXXIOBfz678JHb9OtafnTSiutvHI1UPXUE+7QR9mA
SmGAMXqIdXKzYVJhPI7o/t4Nejs9JhOKlpq+aGkaE542btnIk8TCp/AcQ4bvAp33oxOF7kOoF+OP
DlLHSwhI8K3Cbx5TBZkbaHSXbcvVO2CuEaQWDjJ1TV0Yi3yPHx6+uVkXpe+NXpj3pjYVg2fGjDF8
4Ibtm0TWU/NyI0tPdhfRUJyRoXqygPB+iwvTeJ5tO/3ZSNM6Rqq2kLZEph4yLH50L1Vq/XWMkUXw
QSFS3dhMOk8wkdSD4UaORws9+KmLKL+Hhhg+FWEc+IXQWoSh1eQEPLjeCacfvgH8k71HUHVmRPcQ
NIbvkXygP5BGu4yKPv1tTGAOTdG1uzppMS/OXaTsEebDqQkpH80IHyk9JdoMfD1AjVhA6jqNrs83
4ZVTSRxYam6oRXQgV7Wd2YVIGyh41PbtyEFgfI1wUDRCZE2xFStupBurHGCJAaAbwJGr8PutC8Ch
0vaKgxZhfiqnVP6Y86BQ/YmZkfb36zCd5aPQkWdQvQZdZoNgAxVzcZorE7MGdXAWjm+X1sPfvz6i
DIEUmhSqBWted5WKemTiX5yMyl1ci62x2ldKCaigF6Gd3IjbqztseX3kT3QelyhKxFjFtSkEmAQn
Mz65E8ncNrCwu5073fyKqDiClPoMP+EFUZ6aNm2nBT/axCpuJamrBGv5DfQCQHlBDYePtk5S3QBV
3YKGwKluRIcrhN3uJwdd8aJB6K0e8GpQ52z05TDc7GBftEAX7hshnboDGDitufOwTgsGhpDJyx7s
uduWgJu3SeHiWV50xvM4iJ9xP7+7pDHE9qjZpbpa3PgAV06LYNzNTB3FJ/viDovGwehoWIBoywVC
qlwhnuKI7p8mD9sbO+vat3YocugQMGymyXr+sFrR9KnphMiaGkXCdNYwi22WG//BG7N/MaAIEGBF
AihgnxyKnKn753HhymdGvA6Mqk5yeTmZiKdgtMCDYjE7FCjt4ugy3mP+WMY77APq/6iNkmcz1aX0
usLub1zgVxZH95Eab0HAEZNWSTzoriHvACOf8gyE3L4QgUDfdsaiBqQfBnxz1r7AGjE0zE1HsvzP
H32VUS87HDwBXCISao72OqN22hwMYaempMUT6hqNIbGVwUom+3eA+frFSYb2RgvqyraimU7v0yY5
1C9q6igt6DnG+BJrIcLoXWS5H1hj0ddEKXG+Idl1JQSzFv3NP3QG4Gbn+8rJy0LAPkxOuBJ2zq5X
pyC8DxtTzf4fr5FcHyYYyhNLKna+kGwUlxaaFZ3kEGW7EkFhE4l4KjMhsXmOXNlsP/9uy1+4yqZI
9kCTAQOlk7yeh4O8kUmKXv9JH3XFx4wBmxylNh4DBchewp6i4DD+FmmzbJaFj0Kz0v4jknr+lAVu
nq4etskJAWATMj7JD0BXzOkyEe3//vkWKgsJOwk0ZfT5UkGNSEnZKSEi1omztZpAwqBoDWBOFgqB
dokUQowrweeLQny88lr1JdzSCwdptY66tjlkFUqW5DY9dljGOD2H2vAf/3GcA3PfSOqlfqQlXcaL
SXx353SdtuEm6jedpv1jC+2epu0+dcvtpHV7DTaGDlleaHXiNW4AFYxBbltOd30SIgxfO6c2t6FZ
I5BfOliKqcE20ZpDpYjEzxshcNRt9oONr0OjvjqZg3mdgZA/afxrXskDGX+BL2x8p/fY9EzaV6Bo
mJZip57120nGz1GKMQF0uR3QtW8trkyytg5jkuwbvCQX9bQ96v4wQsLxTro0/ovyV5igoTNP4YH0
C/fL/L85rb1ojL7kY/mtrvrpkb/jBeE6EDl5xU+Y3+ZZvJBzwK01/DTUtAj5YOME8O+ZsX11mBJs
Q4thiV9L0pX2WBeY6X1u1//qsfMNJ7QA18u4wSoXJOaoV9uoxiYv7zW50XNta2v9yZEKFsdjgLct
giN1x1zX/AJ55tCCIELdJXT35igOiqtknl2Nr/Tz3IO0xyne5EqGC25eTcesrYOvjZI/NuhEuKBo
EaRMviUpvivIg+3rAE+U0doqcXHS3PlIQnzn5irC2X2BUGeN32vWfqkLZSed6a7q6MVFsbPphPp1
1NS9NuogE5rpXVHnXYimujPk+8oJH3tb3TX99OyW1dGCVrlpAS50BdI0U7+f7TjzE0s7mmJykcxu
8dsc6++NaHdxbGJBE6E/l1ebtAqrU6g4Xo9A3UYJjbuBzosnMkW9DyPjHzUcfHTQxaNM8p1V8UgR
B1PBNuKYEtHrafDUNvrWlVV6cI3yCAzlXof1Uej5XWZOD2NJh8+RyUeQsGUMbfg1pxCwNlOaH+Oo
h6mjl49hbf0sXWg7AY4TNsRhaxC+VIrHSuCA0IiPusse4nx80odR+hLHzngQNldY1O0bKzzQEml4
X8Wpz5u7AZUvbdLfhtSu/KERnhyCU9vbeKmkOyvHYSevmjd9pCCquvBeVo5Hkr2DYlQcQSR+B2F6
F8TmlyRAClxwMOPcfEfW53cUhHstfKuD+UtRKIcuCl5MeGBYtmrJtMHB/thn5oduRbtAmtuwG5Jj
XbmPirkYROrYlhb2+BRjZdO7+W91FnxUZ/Z6w/ZN9IvHsO+8PsLfRulRkAn1+ybrBx/ZC79P2x2a
w7ACCr/B8QsHM03dRPPkG10XoimHan40oTY7VyiMDToecwh/h+ihD9nRHD/mqHxphXHkf/QNd3gO
43mvZhV2NtiLyzw5pLL+d5iaA65JX+fGfLAGdyvm6qMb61cnnr8nuvGtDKOfpjVuOOVf0lm8is76
B/MRX1CuGq36niC2hUcbbj+dsrM7ZMndyFeV+kWEyBGB6NmV9bA1U3VrdcjuDLpXhbo3a9k/ZArS
Z6b3rzrXO/ri81YN8mMUWncFLnOUC/tyrj/K1rgfG/3Ul729oajdgezHiGxI3gcA0nvKBe0uwBy9
dtWftd7aflA0z1OqPA2x+ZzjkeiPaj0gZZ/+1Iz+WxFH73JIf4DAK2DkaZ5sh32bYshbdFsEBv0h
gD1vTDhrdJFv5s2TKYFzSP1BJEbuU+A/m424E1MRUrcnX5GwRwmgVD3NmflABa7sHQJNmw4ymBnj
aasKeZeBZvI1qI+D6h6DiBYxtk/fZxGfGoxUtrVmPiuZ7VV6sU8URFkJMDIzf2lteQ9qEY/MKv+3
6LqTjk1lJUe+Qe2ZqI1Z0fAxD+GrqtV3Odb2yFnWdwlGHLHinCK33jt6nxIqse629V9q576alkAt
CZ2UqkPSNLMnLJ/Uu1SDRdUWX5J0fjYCLBSksh+cYdcubfq5WKyekMwLim+DnA/CqRofSik+OEI+
qSi4w6v+rk4YzChmFO4CrCBCLd5BhfgI8dLQ0vIhEO0zF/2LonDtlv2h1zXsjYyHKTF/wb3co+t1
CBDG7xp7W1rjax9jsxvjD6QWT5kubQ9BtZ8g9+/LUes9k0/V945nS+wM2xS7AHs+lpP6lmu5eBpj
yx8T9eCMwWuk8D6y4es4ub8KzAxSvf4h8+AHHV4E+acXFdJL7oYfTTk/INzxren1vRkxjXHavvRG
Q+rbtEErGMF/XxkCT82K7ziKYUg0Rxu3TKKNklls/3HPxPFgZMq/ZdiHnqGHL2U97+joelps9ZtG
1aEe99iRW448RglepQWWEF0TYSqW/IatuKPD65NDFJtq6AbMLpNHZKkOkRAY2DBMb/pTI/GDkqVX
xuHRCYodWo9bxHTuesDhik5sDY3IR2LljWHgRmW2xK2sbvS0x9yX4eZmiPV82w3itSz1V+I2Hgrj
QfYSNySpHC0oa2Hi3kGj7HwHNTMr7alfghZP+P7OUIItV+AvoANvgZr9YOpabQgRxoY+xQcebW8l
Fm3R1H1p3RJrH/GWQxLt8IKeMkL5ZBl3yB5bm2mJxfBZN3Bj6bfVyq5vlFOiyC+M6R7BbbyjDPWE
yjauG4XxA0dRzLe5fJQu1/EgGLItLFnfxcVu1/W4vTtM1GsugTB4d3r7Lu/tp1pG2zBEFC7sn6xi
3I4DjbQAqDE9TWufWfabrsz4XQeVH9SYvdb4+nJnKmKAEU+yuqlDeriLAZegUG+anlmAHHd2Pu81
DNObtkPoY96mjn7U4Do2Wr0p2cKJmf+CbHvfRi7+2YZMN606Ps0WERkRtLKsn+yw+enayrGTgT/j
0jFX0Yua68FGa9FFdSFx1nb0YbrVXa0GOOPMzO0hjvq2qRxDRbl3lRGnY1S66mz2Cw3TsUX66Wk2
rIcmw95Xx+KYovRVnbI7G7AD3hCFH3NWtC54nxLIvWb4L85I0pvsxoMv+9gTt0wleCzoOYiQRhnI
GRjyym6Wmol1h/4VZPBvPVU9xche02o8BFOJyZz+0LfdXa05X7Wmua/Dad+HNe47SueJymg2ThCe
TDP+HSj6sc8HL1u6nkFnePgl7rocdzUnfu1J3ph8vmnkB005VIg8DeFGTWqMrF2kVc3hRqF4bXyw
1OOMeZiBUhuv2nV4UJnjjP0tdgFSO4Low3cWO7atZsQ6co1p8kCjqvfbVtMYx9q4py2Gwp+XBNcq
SIFuKQMVJt2Mdc7rEHuKBDZCRXRKmRlI3yyQfn5oYtQ5bkzuLygmS3EFSALBdjrkjH1XKwVKzTbC
5h4nYDfrQDTLAPFEQblx3zmWLrdIRcxvSikGbRdYqVr9NAuaEjvSziT2ay0Z0htKKtdGCy7yU6BF
cG8WYj1+DnAXMxXU5k79QDpmIOQpM3Xy0RwUDza97q2CH5xn0gzzizpuPADAmt8W1Qb70/IZIXgy
fRB+2MrPtzDIVzpGDkAAlxYgoKUL6VQ7sKrMmcL4ZNgVTuilEczPplN3eEtFlqjuFNJRk/DL7cqc
zxI5bkRTOv59i8yhy8vInEnoMpM83x1jI+MOLTY8wOYwfcpaRR5m0xkPOZXBjYnSRcGPEBtDNHYI
iixARlcjRZkpZia56A/91HFDUBCimxaU8l6Rne1bbum8LiLfu8+3/0V7iFUXlSgaQ2wDuLrnD2gO
UeFmw0AWPWll7xcdU3oAteKXhQCaHRrdeOO8XXSHDPTu4bXS2jSWk7Cq+xN3CowhM4GxW0V8KAHE
3lWFrWyjfp5vtBiuPZutge9gGgC+dT2dpGsfKbGrhEfXyCLGo4Exups+zJRiX2vYhW5ymjfTjR1z
0e3j+YxFWlyHx7VADs9faBxYRqOVQXjUk6x/0NOEEVXuDs6XFgpDRd7dCbG1p3y4VzPKkxsNjmub
CFQbvU76bsuTn69eoDfhNsDXj4pTWEgx41E1zr3zWgTTDyvKc/i9jXVjFn0ZxtlDSBzTKgZlDpB/
9cjKhEuDmdrREYvH8QjUUgNHjNtdDR7aLyrctdyJ1qoz5/W3JIprH7jd9Ouv9/FCviSKOaBooGSc
Pzh/f4Kpz5wcK8Ww5abv9PTRrTVlpwx4T4KK1G+E82vfGVDGMmpaNrO1OjiQxGs7D6uY+qjI31CV
ML1cKxyvmtBDTaFMeAWcoW3VSOP4+aNe+caIwyyYcpIHmmerQAGCvVbtFPY/eQDgLzybjTyw79No
VMC59eKY2nNw49RekAQBtS1CnajnLQGZmdf5+801lE9ygJNHBlXWIUHgLTPtkhzcJY9Wu9kb6f77
I6Kynmkq2YfZdt8b2Tt7p6ceROO+BfHZ3hKzufYq4MLAHEGhy+USO/9VEFUajWoEHR14inTXnOxf
yqb0DtJD+GVAZOSQ8+8bZ+zafmckvzhFEFOInKtPj9UJTBGzCI9lOFA6wSphvyvpvsACeNfYyozR
AoWrHZuoSIE/w0a6SG8cumvbD9A6Hcw/sIeLmSDzJMl1pRwqO5uPgZrmX+Mi43UX0PfHKp5302CN
XkEYzm7sBfPaW+d9I3TMuQFVrJ+/dWhoOYWYQPFXGbUnChzsd5o4wBC37Ah9vu1gJrwZjaBCKosJ
6Ude1tNXakGtwX0Wc92jEoflC0o9zq8y1RJzQ/Xe/woSSbUSYcLuGaijvigqxsqB0j5zQc97gaDw
JCaZbxy71++72v3u2MrwX2xqiKS1dgBegNZYWfpGEtt3xeAU+WNqI3dIIUsb4FhCcqCkL+YgO3Iv
ZdVd0I+UNYNpAb2bJjlhcRfUGC82bYtvOLKZQXFnh/Zo3ldja7a4hKcYcVetHevfMPET442Dfe1q
XCDJoHeX23Hd8letSOn0MQuPE1oqnq3Y3dPQWzRQ5HhL5eLK1fgHJwflCeDsRdbbSlMpmL4uITuZ
FsPm5qGCy7brO9kfEO/+SxD6gollPexXXW5dtvxqy9gYIcalyZZBz6yEEKVLyOoGTqOF1vt001s/
M6Jon0jag59Hyz8acueDFCbZyL2hvQkV6sJoJZcYz0+BGRxliTjUBgQiCHzEmHB+bAB2fgPPVpue
nbgU0MIpy/fRSZzvmahjZ1uqSUurb0yNZq93dZt5FRAN3QtwfzY3mhM3iHQJWMnHSrbOs4iQuEW4
OQ9eOr1wnnhgNHEdXJoxmexM80aqcXEOgTvBi7cXyiRox7V6XteOc2u6CVY9WdkesRxHbJvB8Q9F
NO6Gsibdj1n793k5i6KoYCzHnzHK8qP+B5LIvaohcZDFp8xK75MSTawqNgXG64bO4MMa7nJ9tL9W
gRF7ALNuVWuXsXd55iXokqralFGr2IuwfT3rkxKdzCBJ/KgdsGZ3I4wEsHHKj4ntph5we+VplnX2
NHcjNMKMZtrne+rioC4/gsKJkwrA9aJuzbPMNvBii0/DXNPPizAUpt2c1HvDiNJfn691pUZbFiOf
1AG6L+4O5y+86YqIXKOJTyNWs1uziuwd0lK/514FqhMF+X1Q2fpjHIuf0FreJkUVm8zRWi92tWEb
Tk3vZXVEW1VJmxv779prcClqwS8DRqSMPP9l8Qw7ksoyOg2FzvhLFgVaORpq3ZupTpIbteqVxaiP
dIvymWBi6avFijQuZ1PM4SkQ+vA0iET/SHP8RUK7mF9vvPIlGq1CBohsRvZgXKk+17DbHK/wrAaw
dkosG5+5RvxQ53TaTmnQnvJWo7mYj4E/Lpbb7Vx225gI5kVI8ePMexM6ce3BiVuLBAKy+UgUnr9l
bGTnYQLWdxyUYDjlQx+90g+JX8epu+Xxd2OpNZFDxKUMzGyKTwGsMB92s/rD0rLO03A9ffn8HS+/
ev2KUetiFEvtwBZaccKmuchdvaHhjs319NSFY+dxpU9oxUSpZ3QVM+cAzTATt7sNGdB4A7/7Bxhw
sT5jbnYu2ewFZ0XruroHzx+f2MTJEZK9YJ4qMTUnq91OEd6/5N9iS6v+ey8tgLzMKvZJJHTfFlN4
QvKs9ITScq4sDlfI2NdzcqYLn7+li2tagwsPbw8PLaKtvhZ60aXDKCbHWjynigMhhddxG+GUrTAT
3tmp+f75cteiq2su4QbRYC7pNcoBUbwhp9cXnZoB5nyOg5fXjSLd14MUhymmU4lP2RJxtQl/LgXH
4NFVb+yMJZ6tvwx4QMBR5AwLuf58v9Psb5Fp6aJTybAi2yA6rwy7pqxC40b78SKF1th2SBbD2HG5
Udb4M20O8q5L6OVCZ0aaKOrtoxOX2REVKt1P9Fj+TmSNEoo6tTdQK9c+K7BxDSKGjQfcukcQIueo
dLUVnirR1PiEWB2EsFRFY77Urc1YkjJ//mGvHez/XXB1aZcdaqLLlXUaEyXBfj6ZlV+Jy1wmzOp/
P1/q6h7ihjYW0ge8v7UzkBbHdG6DVMEPJF+krXPSqBqLeCOgLzCARPDj1s69XEREVDzOFyv3W64O
f5pl55uIbwsFbtF1BeC2bv2kwOJRBEd/y2QedhLs3K2rpuFGGU2mjOUCMcEXHASx9t5KI8a8vA03
/Th87eB87Aplwr0d97q9COLgjsmj4gVt23hRU9yCpFx+muWXwg1kHyw1/epeKy3F0FsX0yJ3YIiB
aQnm05nVftNTFD8+/zSX246lCLmw1ASMOc04P1kxnm8IjzBa6gNL/p4lQ/0tk/foWLm58lYFOn6l
n694maGCuCMxJcLCr4IEtF6ROUIUFwqSnGW0TVQ7QJ5j0rYpA48D7nP5FjXGv+6BLeeaBjv9L/i+
+C2fL4r8Yhshi6gc6UFVYDAixac/lWxmJR73FmrDx5Bp0I3u7dV3C42MUQKMnQu2k6y1oS0UNTzR
HTcZXWYljlfA2Usz7z8cvbsRJC+vTxQ6QLbB0Fk4Aeuk0IwGIPyODE91FYVeSSG+tea4h39S9+X3
EmYCEJIp31VR+13W7a22+JXz5SIpQT5CMoYMyrptrKB9NdotF0VpSEdhONAn/5qJYz6iKpzdBZrT
3uH7Vz6mKOFFj4PdZ6+uYTHA6UX/UuD5uNHLrMw2LhaBXxtVA8qUhrRLUIe23rUudG+pXF3Ke5Ck
ctezIQDTAfZdJRxdp1QiNlw2v8CWbQNse0KhmzX9bl4ufr3S5ezLds5zPw/T0fYMt7J+5lqovVZB
YUX8H1Oj0jPuhue8NNtvSqnGQJPrGqsn26RU5F6cOnub5mP3jsFEV28Q6YlyfyG8eX3pduJGenAZ
O/gKFGOIzqKuBBfnfKcHEYVvaqbhCYp9ttWCKf6qhyDnRqUXfx076Ouq3FnaYmZHmFgtpZqFAHQQ
nvDkmu9DI1Z2Ln2YHbLlBuOf4aZqwJ97/jyEExSBCvMPhDBq3PMVNVjSWS3c4JiIPuwfWlOL2N6I
szAwkGn2T5YuRluAXPCUUex+oucNQVRA5KhrVH/ozXl0hQqQoc78gDWi/U8RSUackO/7ejPIcJ79
YMaN3Zeik/FWyXowqjIa7BCLOTGh+WQtJsuKkUvPHBL31Ks9BS2S/yCxg3rKkTDIjanHGrcyJfAo
ux82vTKb96GsQJrZQ2w9qx1iALjcqfNrJ0VteBgiNKFnpu7cbAWlKppYTl/fh7kS/pdhjfOeVVHx
xAwoZujTuvq8yxNdfg1UxM48kcIFQsxIG8qdEEFi79A7rr4ESdE8hVopCgAtI2DDupAVolaJKL87
6tj9F1Ejd98+j+2X6RPtZ6a2EOkRJcLF5vz70P12+BZI89VqXYYbZLTUPcNeyy+LRt9XwGy2jWZN
d3IYb3kUX9v3CyeR/iv0RKrB86UVLAOcdsyCY6Cn9aOGPP+XYR667YiEhff5U15dainzuTKJuOqq
+rYb+ooC8eYjCvFgI7K4PNgdSwEGNo+fL3VlQIxWDDz6RSeNc7YGyfc2Q88OhdJjGCxiZbZQfKGl
yFWmbCHXGMqlbwnOInCd/ewYEAMClHebnKD2+S+5TMH5IUyEmVUjb8Xc8/z9wteTFlr+wbHKy/k9
6Rngg1yEnnUjfl3JFRcDD/bPYpHJVHCV/MAy4dHsPD7xOfPwncNcqzvI5SWYoihKNDSb9coha+v1
L5iG9/muw6+23EwVmvz7zx/6ypemi7HwRpe0gV7l+UMbjd4YYWeQt7YyesQLLfkQatnvHBcwwudL
XenpcNstGoNw3FGKtZZs4n+aaD32D1Zc6dEJaTrkUIJIuvfov6AgkMY0wL3BKYMYTeWJhmXe1VyU
BTCM16Kgv+0BFrRRGC3Q3nQSS++9Cm8W6U+DLtNbP3Q5xKsgTC+a4ggNHF7JeszQLDJ6SmeHpw6U
WP+Nbk/9oKBv1XqlpFii35HX3aasiQYe1ar7AYxqQQdpWXOL3H1tU8KA5uqmk0wKu0rrRKdOCRds
eMqa1PhaVX2rbLoYtuCNZ77MWal+abdB1WC8QrJw/m1QjnDVTvDICANMeCaHU7GHQBSgSTQ3yu+h
bzkNQi9u2QRe2X+M/0kgF8E1NDlXzzempetEKn2+yiotzxp6tMpztXydmDfcEm+9evAQuKSpAH8N
sYXlZf/PBgzC2hwahTaq3WoTeuGj4iFdHm1rZzZ8morqtoQo4JlZGUMxzvv3mNN348BdvuiFuAyE
TuW0QeFY/vx/fkMYiKTMLIvKh44ymCvxA/qk6+G1HmzIyPRNVdzsXl9dk93DpQWWlGHm+Zq9O9ut
G3HI49LV98wOB39wKLR0oOfv4zy6X7FKL758ftyv1AaYEqBVQjcD0MNavzSRqjqDG3eOelGYD8ko
ssNc8aRc0rMPNK+98WIviwPsDP8oe3JiOTKrh3RHw8jdZnCOnJfEr2VgwRkcrWe4n2DmNYCUtSHn
nT22xTEQSnnjAF1uZJanp4KOrsmEfI3qQkRLIuQTuZgm0bSSQPc3XTXKfRiY0Y0h/LU3S2m5xCdG
/3CAzj8nDxXKrMzdYwF1L/T6RkzAVJ3ZR+3O8t1WbW/UXZdz8EXNaOFiUvow/Fg77RpASEjHQ8Ry
e5FAymvhKltJ6hemCQS46BxPE9FAwZlEPm3adjs3FsarVtzsGe/ZL6WaBgBsnGj7+R77U7yfR2oY
fPDM0ORnRH/hPh4IGEopg59jmQlMozKUSyN+Hs3/Sn+ijVFtsE12N4lSJT5km+FgB5G2c81+ZvPT
qOkhMf91zUBvDd1GykRNcNRX+9AJjaSaYpkh7GZYj/Sxy/uxs5XRN6ve+iHiUN4czS8Jw+ot4EtA
4MaMguR0PSVoLSUNsmBGC8At6y/SCOPHTE/6X2lPOM1FHOPAQuuzgP0N+HZjFFzQfttM0WMelTf1
EZYHXP0aamOwvDDh6PStQRONmmmBUgXpSYHhIY5K7sAzoKXb3CoEr4Q1kCDsPARQuBrXeZTENzLv
myI7pX2m4CTkDiHuBGnj1ptKYY5MaysNn2bYtd3fH/aFcO3SvgIfgtT7+QlUaGU2ap9kpzEcnTsH
PCEwWzXbCXVUnj/f4pcFB8cNiVgykYUPt8a9oEUYY2WOy6iq9fFD5XT6S1nOyZuqZ9Zr5srpv05W
Ay5tozbeGD5dfb/ADOgdQKGkzXP+lBP9qhkGLR8Sn4LNEKGwjvpRtB2LaPSMQDMPUAv+WvAVVjIu
guiUkROA5V4dn9GsOyMxU5ibJsgpL22b/2iMT98Vo5Dvn7/aK/kAa3FmALOQkaKpef6AGE9lmaUn
6SlVE3AdLe2OmLr80FlztbcGGzp2MwtPLUf9BZh9f6r7QNyoOq4E80XOk+V5z4jdrBJw+t+6Wk38
hkrRBp530JrtPKLgvKm0DEt4dICH9EYFcm3NpR+6eGDg87f2LnSTyiwQgkhO3QBu51Tl3Kibshfm
s5EGorxLijG6pTl1pRWFZAy9FK5mbfGmWN1adVh1Rm2OKAfX0YgzZmUUbw3k9NJTx8IINnUKaXCT
yFwN/uk09XmSUIGGSO1fzVHJE6+tYmlvkCWvX4HQlIiDGrI+5pAi0pPVWOlbl7nqV4eQhy+72ga7
kL/lV6U0gbHvkdr+SxErwB0AAHmHwKcXVMC6ExA3QjFTVCCOYYz8Q9iROMZJjWJ9U2h/G25YakHd
LRU51OY1RMZOJXd6oEwMF/TG/tpp8Tw+9EaY/KqAp/34/FRcBByUHRhrAytb6h+u9fNDUetgCgRq
a8cW/cRn2bTRj3GcqM4iTTtN2mj9kI4cvSoY+xuPebnyotZJXs71SQa1liUYq1oYeWGh3aNgoX6K
othyD6Ab7Z/JEC1cVLo6Lwk27B8Rcon7zx97rdr453vq+JW7qDcul8kq2hkFhC47M6ajU7ZZ8qYD
z3VhT8xxk26jHAEffAHDZMewuv9Bl7PKt1GWCkSHknJ6bFMXaIzuykDceCmXQYqPzwUAhogrGpj0
6nf1XSzMagjk0UXTb9ipdd7gBmBW48aAB07/T6maZpe4Feaq5tDNqt+B+f0CItaxf37+ji7ixrIl
MAyk5woC70LrhpQe+YqIrVHo3bAbm6Tw9dSJ32WAkH1rt8ON9O5yQyxbkO4QzmYMaNd1eDA7EOrb
rjtOtERfBzVqNq2IrGozaN38hWmICmtFUcBfGGXxt3HZQD0AigDGWrz4C4g42ndUE2gFHC00KO5j
N+xeSY/r4TDp9F79cRwq1/vr10sDDJTNwtNmOr+KkCijZmXaxhO2YkH0ezI0KCvVVJ7CLnEe6Zzd
6i2sdcfY8oAI3OUSQGCJXGbVzKyKimgzgOhTjQAz+KzsDGerqq10DnCJKzJFRHnltg2ZfGOO7VY5
bLsaZZbNNDEyfKvtMiq3ej/FxYsjzbDcFhmVHZKipR36RmBr041TugSfs9ySX6wvKG9aqsyc1q4d
RmPWVZxVI5zuWPhlOdS7JHa+z1nQ3JiTL3nGeiXCIF0xDEJo+C5//j91ehsBPnGLZDwCbkGm1bXL
fkLTTJ21G/XC8lXXC9nMQkGWUr3SHDtfCH0yZGKhvh/LQhUHWSXTzpRVfFf2qvvUVWkFukg3vn++
1f6UBBerQtxXCXdElnXJAKurm6q6no5FrOsRYETNmJ7r2lSDe2AI+vgdzfbZ8uYxNuKT0LLa3Za5
WXwrIdeNG4FGJuYTPbxM6LWuu1GnnCvCqdu63RkMO5N7tdL7fSkgg4MY7LUfXZ4005PTNaF+46T+
Ad+tnoU9wVwOSQzAcWuYZcueiUDiDcceWZfhSQLR0Db1oI7uA457ZvdoK1PY+EkSF4B8moYKEBAs
ktCMMRTbL2FIIwLV1Ng0VlUIOLaMYGm8DB0iDts6U93vMqqbzscXI3OY4ipRGm3yKCRB21iTlRh3
alsX7cGKUV46uCmzQa/spRy/KdLO4Fb2ZqDf2J5XQjFdukW4G0g2LJZV6gpEo22HsBmP7gS3r3MN
HPiknu/mKAn9RImGG7nytfWYq3EDEZIB6a5iU1+EWuGKWgItAJvyHo6VeItAhdEDcFKt2vdGmoeH
zzfplZPBoGURgKJVRrPcPT8ZCQNeyAWj5Lqxk8ozoob2WK4NzyPgZZBLXHbw9ceyvIUIu/awLnGY
iLiMetYwrSRQirEJbec497Q8T6XtKq+jquGp2EtR1R6Cajdu1is3HR0dUMIoBf3pHJw/ap3ZTVQZ
HX5tVRW099NMLujnwGczZBLKavbiwgle6grGBXoRg/m3vTrQOBRC1APLlYAi6/nyRp+6Y9t39VGt
DPjb42hoD5mEgGxkjeEJUdxSRrqcBfxZ8U+fANLXxbfFhbdp03isj7KOmoOIlMwPC+NjiPGJzw3l
P8Cl3+l1NKf/4+w8luNmsm77RIiAN1OYMixWkaKRRE0QokzCI+ES5unvKvXkF6UQ47vD7o4WWFWJ
zJPn7L22Hqg10ZaGsIlFTYnlirnB91y1UVMRC1LVPnyKf6+7P7f+X2M2WpZMpLjvvbndqz6QvLFj
fwRRIiZyinOX3cNphncnQX8eZ1cVIJdrBFkMkt9CHBu774iQ9MrjUmnpXtbCvBvHWQ9th0aa2CwV
1easJ42x1bfZEnhEFg12mAvDAa4wfa/donh2VQAWrzHeCwj48yVgxv4rv+hXVsFbeDzeQqsqGlEd
oS4WB/LuiQXOLa8IzVE3E6cq1O4/f+1XVBZSV3xrFj2A3xdhzcZqd6ZBMoMQ5o8GEuFu3Czx+u+n
/OXk8z1+WoYN7GfQVt88Ji8rNUgiAI9I3+SFkNSsC1dMD3g3qioDMpkhuT2ADZ6s29lKxRxpbYWQ
ppXIDvamPfivi9FlMW6uFx1Yz1039BAt5s3iqNZkNgFGkr1XJfnWlimYl9I3DnJ414r1l9+HXh/1
OFLs4E+5LmXz4qeZLI6N3cpoXd1nnZEYNhR7jZTq32u1Xjfb3w9ZpEWYI+h7XWF8b6/veDeDmYlJ
cSTw+AgrSGcWxx41Z3ZzqOu8PgPqEREmcfGF3vQ7F4E/G9BXmRjTIZIc0f0gYP19bUCYkHXddKSp
Y9Kf4nTtMRgOwbxpD0je6/QybjBpcPh7zDE8crX8+wER7/yw1s3IcHXSy0eHbGkihAb8MzsX6756
p0v+t28IuTrnBrgzqNpvjsjAXufAaAg9KaSix7tmnrtc87MXOCEMt8ZdZ2Du3rOWvFd/bIzxacm0
d32Jf9lSrqr56xlNjwWvwu/flBgdfVOpTTIUjFY3akvldQ+qJ4SzVZPpvjOK+MvTAkpIDg0uzqyL
NweHoWw1WT40nspZ9K9KjOKnAPnSl6kV//u9/XNT5hy++i15dxnuvO0qCyPT5wx1+tHTChNOhLlV
3m70G+G9s/v/WXXQ1rli87hj8DPa14/8fwp/krWabdRH3HUoZSUAkpbawyjtzI4gRbavmjLNNdyQ
/6X/eQPku6SXzYlAO+mPM3Fj2TCUmHSMdHrKVXcibRxJLtXI/t/f5Z8rFVMBPQW6cbSUqZt//4id
kVOvlyY2OuYkSzjpzhKvDaqKhs7jE41tecoNEmeYbtRf1Azj5Z3v+M2y4dOhRuPrpQmJRJLa7vc/
IMvGVtO9zT+4y0YsfbAWie4Pfpwa/X8Uk/96FM0DTpQr6/GPATpcJSyifh0c2KvNqA+27VYRbnhe
+GIf2rF+r4/0t49G7gtGtiut+o+eRZDavcH9KThMTVYlM22huFt1+QE7w3sr9W1r6NdnY/xAqcqN
GJXfm/t7z/5fy6rxDwJ+2m2WWRX9Y7YYdzO83TYQ+tuSIhdyitUo9gQ84U323/+9lt68Lv/7G+iA
0kRHBUpL4fefcmpYtWPb+wfb137QjnRvuCUxQ+8yL1pBeCWG13qP/37m375jDLmUZjzyqij5/Zl+
pnz+l9Y/bBBHYlhiPXyXHO5vKtU7r8qbwvx/H+/6EKyJjO2DNyu1HSZN2ubgHwoGiYil3dQ6BdZA
o35Di9OMTnCa6synFbG8R4r926ckguKaK0Y0xB+GU8RIade1ln8wOmvYT4M+7bva7ZOB2dt/21x/
fUqmS4hquUFzarzZxguV9yNwKR/unJW/Fktl/+TylSf//WdzGZj9gkky7Hi7VMQSrIZb+gc2GO8I
krsJzcXSgB+26v/nAzl4xxwbow1XuN9XSGbjZBoUj/Lc1nMiPw9KyQDaaep31sebKuz6zdFDw4VN
/+0a0v5mfcz+1rd5cY2LLbpy7y9WtYd78KkjpyWS1WYc/vNXyF3/GqR1NWrRa/79c/XZ6C3+YnpE
I2j1Qa9a86zLpdvVefCeoPwvy+86wmXZcw+m3/tmTWxLYfDPB9qBti/dfwCBBwnG4cIhrb1Tk//t
UWyZLPZr3CbSnN8/1TY16+ZaQhzTxQ7sRKtl6Ydymwaf5E3hvzc3/uvjaGQApMEiCyPj98d1vWdt
XlqAEliFG22WvX7wNThGepNb74xQ//qoa8LJlZZ/VRX+/ihPLza65CQ8poYuditXn1Mx9e3dytz4
nY7QXzZiTnJKT/cqFAOK8vujagQvZUd3HsCjNVmHFubcD53simyf6yWkQywQyvu8dWC3/vvPB6ef
OoJmiU4e+JvtmFjU1HF7oR2McZ7hGpqp85I3prAjsRnyPVrr29bB9ZXD4UINeN0XryfA7x909b0c
fWgRHISs6ocyt7MrI6pFwJU2TxMkT7tch6jIJv/idcqK1870diYvzl7O4mlFUXmU0jIOQrnd8d+v
5192A1ooV7vm/7qq5u9/msT3UTo9XJnNbtWHuktzjyOj5G/FzJi9iCn19d2/H/m3n/163SBAhLWM
EOL3R5bBTFnf1tqBbE4tnvxiSoKRjM1CdHfWbNOfle+NRq6bzP+5Cl5/AHbvq0j9qr2Azv77I/V1
Ntq5mtODs9mDTPo1r2FnQpv7j/jhXw/CSnOdfJJ1hJrm9wcBZtRTvW5TMD1e/s1HJrvdDK5Y+rDK
VLUlrtaI9/Dgf/lw1KOsLIY/11HM9Y3+P+X/oElQvH6rHazV00CNTk1LzsQ0Nfo7W8Nb7dL/Ph0s
xytTAj/D26nuVNQVMho/PZhK5nmsSs38US/aUDFHdDkbM9kuKoTJNV0yhS44Uo1l3ekWmITbicPI
PSCqI+hikY0/vwPa+Mu+xfvFetKvGWfw0n//FtwrWMbr8vzYDkb/1F7xn3Je84vSuvW/H2nu9RTl
wnxNa337Iy9uh5ttNvLjatXyhdpj+uG11UAX2wKd+e+X5c3Hug68EDyggERvztf+1l0BqKFIRzmR
d48o6dBNED/ZoEXMIf5e4uX1zPo/L8mvR/EgLgJUjYiz3pzU5qQBGuw877h59RmvXYAmS3eL/YgG
HbWcp13WdCRf7N8f8M3q/fVUplVceJhNEHz15rxhWxq6jqnDEXdF9Tgs3TbEliE3a//v5/xlWo7X
kdcSfBxTOEjkvy8QQWB5zT5Di3yxygbiamnd4yJJIT36Y52HsixtfdfV2vbd1jfNInUrCF6rXpVV
goZ59aPUXGr/v09QKcHoW1IjYcZ8e3d3jabuNeQFRze3h9tsbJpDvowfgoJ6Ihjm4p3t/m/Lifry
qhyCx+68fYNp57QeXzRCzKn0k7wFFN2ApX5lXOq902j52w97NcLzPqJc5jbw+/fdQoxehFmkR41h
1ocMPoYfAoHT5Dvf4N+eQ9ub4SqWT9QQb/Z2J2+X2itRelaB1xuJ3qRbczBpBP/He/KvlcqhRZsK
D4Rtvp2xAD9JM9pF/nGyrRF4z1yXVH72rFVhoW/Te5/rygb5842kduYCQhsR8ezbDlI/2hq5Ep57
HAMgxmqdVTKmExCfrQ92sCer0xaAgIFTXcVGr9knyxPU2W1z47ukwNipcfBrYX3kxus9YyUpIy66
S5TCRPqmwHPEvZCHYfV3CBqmBM0YKQfmaoQ+eGvHWetENSqUmeZcWvwFSS/Ne9qCZdSNmheq0T76
xBliKqS7VG81UcTpHFp+GdHOu6xm0UMtVa/l3JwWG2m8vK5p6skikqudRqu9PfUGLGQtjzRzvlvd
qo+zerxrcXnrWrt+HPz1oFnLwZSyDAXyhkM9IGHA5Xdfa/KY+kvMf/sj8PI7X3KswPuJa3Pct2NV
h4D4eRrYzR0FwbdS1qUDXNyX+LahQSckKhcH5v/2gT/G/VlXg6kiglWYmAxdC8bS0uhKm64g5XzT
ddzPLV934FWfx8kn6HDCN0FctPi+zk5ZJG1Z9uioiF+JA6Vrx6yE3Tw6jbfz+rk9GBnmGVigWZWH
A1rbB8xv/ZBoQ+Z2CRdYyZ+2VFexXnlKCzkklQmLphiqdD/k2xhZQan213tIvHkMqQurqSKl6c3n
RbjmR5BOFqScdizJyi2f5zH9YmkyjyqaTFHlTg/2PH7yqjzA+pH/oO3/CTcqKHhNeo/dYGUfya+b
0WM2rXvor1S2VkCCn6tR7oxtmROr0m80395nixMkXU4CdCem7MQcLIuhIQLUFqX5XZ8gn/cUYscc
AO+x3kgUDwytuSsaBBYVcEh4POQVEG1h63tJeNLtODrqtm26l7qbmic46e2Nr+fVHgPeHOP7z0/u
1hs32TyfTKn9WFc/2ysye2M2ZW9XlJ1/jaHWQJ/LTe4sQViJLEyPyAUXujMLul3Oc3ul21sW4Piq
LEJJvtSNZlrmnjHAz4wo3GTRFHe30eqjNdX1LMLN4N8xtzSfcKEP+2pVZGtrZf6izy3Pm+1v89Li
OrxO2lJkUJ9VRlgUjJJs5+WF2Fmboc5qzfx7KXzt0HDIhFZfm1DX1iBSGxwK5Xh8wGFszxjtv5h6
ve58RpoNC7Y37nKjUQlQxPXJLe3x4+Dm6TPU80+CMd9xpZAKnWUYHlIAc7ckMutHqzL8vSud8kGz
FDRiZEex1zJ1tNGcRJXJnydz3fmESrX4OjvecMeMsg+dSlq7TAbei7Bdtd+ECYWaweY6xBgyZz/O
JnNuDiz6EsPi5q9FiNFKP60gl0+Vq4YIVj5g6qZYeY3bGt++I1rr2dmKAJRfgzkMotoNAkm4/4Mp
73NdmZ81zJwHUDfyhzSKeonWqdcj18y6pEGmgJ6hrjxgDvqVAcWY6lmYtJajhgX4IK0cC2/lbWej
d7c7T5u8/SrF/JhuookA5WYfxkDk+2zQrShXo3ZMN3KTJdO7Q91I7ZUYPPsrvhW2bMZA8we1WMtO
kQ79iua+flZDtiW9aRW7VpvFvSgt8SBMjfSDVG0RQs7hGz4M54Tpx78dkGjemgJhoeMUhA0YtRYR
fDRHExiW0B5AG+f2XN0VcrZjWeYu+6f1dZum4sC4EJ4ViMVLOQvzYlkscC4vbjzCfr+B89p/p5h1
RubKnfqgrLTfuduYnYOiG+Igdb0XvSiWm6FkUfWTMe8Q8BeU/Fwup4FSBsSxJ6PeWLEDjuUGydxs
eAUVipCtkU3MXZ5p9OKsVVyl4/aD4Poa6jFJDebSioMc6Q4pEul+uq15AbpBAKjlLPZn4avqgr+x
R0/QDx6s9ir7SWviZ1Yt5Z3BmknypakTzXXyZOvcaad0Xzwsm10fZhFokkiHiYTYkuytRDqOfEAo
HSvNnX+UsCYyCDLrGIHb7faNEN5t7weLHnOp9sLUQzmCOUdxhMkPa+84T2Mug8QpmpJQIn2Ywlpv
9J1mMl5xlsBvI5jMtghnwR4bSlwUVbKa1votDRbBEerMTZK5qj2VKDh3bPYdK2gZ5U2F/eNGb8u5
CIvBt6JldIMPlDfjoWjJ/RjsxgB/XJqYmq2sq+ghKFRQTC/WnRe0+XOt9NGIqxxCVDyO9bhL13GM
pxxAtmTieM4tLzuLQVk1f7FrQzdtC4/IB5JAjo7XiNjdpIi0foGTNzvjjbADLfZ6tmVHOBxsTVd7
353CHw70KvouHJXiUMsWZd5uTrq9BBgMv8y1P5898gjzsLFzpNmuadNqt8V0GOxxSpAgFomWNVWY
AwRNTHK7bh2TNL3B8yqAa1LUIxsCvdtSEvEXBdbVVQoRvUyczp0f+pVkpnygFiEOvuWqVWF+DlN/
YnMtV/OzO2m5BuMdYLslt8GP5k56N2brNQfcZGVc5ikfqO9S8lCdRolvmcjKpw70CPJxBsihLqh4
7Ck3knm0CVrhTewQlVJaFGmIVXq/LCWLN/0hNru7LaZ6rzdL+UB6BkWEmLOdEP1Laot6j1Jk/UZ2
7hdjKp96M731MgDgbqDQZKhzAwDLHtRTJUnlm9Rw0ozWu09JwFu7kfeqAvNLepApig+uUnnECLkI
Vd9/tiaO23UYnFAjLwqRIfFnDste4FQPsznbw0t83qzuKEZWDQUAXwfmvNCkuRJK6aBDbQ8ZqENO
DmlGAZG7jLXsbZeV5aOl1ks3kY2tW9ldM4pPQrt+yWgajR7E+rQmtDS+9guj/qAjh0UYscrnj5ni
By18+dHJvWeikD4WzTzu9cW8OM5ohdXi5xEXnHrn2nMdQV5EJgwS1NNSEXK1u3OEwRC4/+pX1qNn
CYt7j3FE9U40gRVrWXZrYd8+jXgpRmHJyNQzUPC+UmHX6jDqVeal37S1kXENcP5S9SDja8NN7yCB
ZZRVmWXRW1Iy8rJur/oF2F6j4YRPd1qwlLeZqOsoXTx/l6Mw2ffKeSl0tS/JVaghqK+BF6ml+DBX
zS7znNvJJ8BPFAg9xuFrvdlfvEo7zQzv7s20onXeOrclERJ4cNe9NMVNmwVjhBvsY59pu8ISX7na
mQSwGt0ltYjcNApiZlzseGyM3eMyXh0yVSsPW20+QevbW7U6G5MW0qXbu6o7ekbNbzzvFVKbHM9D
6IOjYesFhGV560F6rburHe8+68EQQKfcIwUlbjEXDr9Gjcew+mz780Ou2LCKLAjlPPPXLHd97u51
r/6KF2nfFdYH1dWPtlnukKs9sot9rxo7WtnpKPrNsNvqHx45CZgYfliLPcaGzO9luYTSxLAwbYAQ
85SDFfdLKRKHYS2V7RTlbDt6C+bTL9J9NZE1UTh3ZT2eNT//3szuZfXtyK+WXZ3K71Y1PWaOcSk1
qgCZ7v2su2/yzQtpXXxVlYKpmN9BSkqmQH7u5HANzvEjdAfZB07fr/oyP/jLNIcjbZudYW3npspk
NHrTyZ5skiCqct1BCbiZhe3tqBUqbm/NK3KH2NrMO467z07F/32rRX+pl8XZz5rTJbXy+cTZsZ3d
G8Wy5Oyw77osvxmbKrbaZbcE1m5E75EuwW3m5Qm6uJgLLzeboiSwYBvWaMmqQ7X1KWlQ7nMwUjQE
7vRoOEMVE7W5xYHDInBWsosKLCI7rZFBuOa2R5QN/fHA/eFd4RAYGtu64Doyn6n/k77wu4gAp5fW
XJPSyS6oNa1o9o0Pszfvg9R7tT02bNtL/Rhe1ytq8Sgz5x1SAaLL/YtbFV82c9ptvX3k6P8wmk6S
F+XtNDcZoRiVF+dVL0N7K85YoPegnON07PbrkH0DMvGajSmaVW5IS30hWGuIBDfaSI66SrYJNX5Q
mIIdROP7wSxQ+fVwmBv5gjB9/FkOjYNnQXYI8tc8KmTwkK157EnTgfDKVmcqllbQexefslwYxRe7
GJ6btngtFJaHgCtQa26xneHpTIOzRKpKV4lJY3bsq5pb0JXkIf396AFskVpyzdGNzG750Wz6sA88
hr6dVZHgQJxpndlJ0xoJCb5PVouIsLGp7moUZdrM2yyZAIGVHCM1TVWISJnIvFx0HKMNCWEI7Gg/
BFE3mOCGy/Fj062Sqrv+hNMx4+ukzgPzz520V6+YcPUQF5EJosHTooCP4o/Tsbi+LDJQ4JAE4+o2
xR1bB8mMsJiruIBlixwho18Vttp6SVtQOExZY8cziojUqfux4p6S1ZeFhPig5Gayye/oih9ndPQh
CSbR3IoisZAYrwpLZ2nJszNWLwMCLvApy4/O8FNOGvnQWvYcqhTXo42iKJr1+rmy5Mk2Ol5iEBNV
1QxJZmXmbs26p3xxHqSLGWriuIrbtN0iq1KvROXoYb9pJ9tawmFYxxhGvoo7p39qBmwYK5RQhklj
NBj8MEExHoSjHSq7Pdt5H2NwS2NZ2eeRv0cAAEzyya5RYHTHtejuTXTGJEytODtYThWk2qCTRz7V
2QC9qA+ARYqcY2LpsmavtuY7ZXhki+a71xhHrhUaLkGiaK2Gi3DniXOxta9rmhYRGeNV6FZELtCb
26tu4Ofx23jdZMDZvNymaCsZEyHpdwvdSwCJkY/VWROFtLaI0OwJS7GmLr3lOgaDewy2cCDoECJ3
c8YOeR0xlZHdu/fFtZs7dgQzbwQbNZ/YpcOlNXZVkQ5xqpbPRUXEsfD9+UaZ00/P0Hpy3jQi54D+
Wfr61C9OJDr3U9GL8TwPoxE5JL7HehUQztPIG/Na2VaBuz6mtQVFZgUS03YHZZOyWfWe2utW00WD
Rp/EGDpuHOzqsaGmj90Q7BBEAcpxzm2ubuFGPZH5SxEtOz3UrIJa0RtAyUgSihjKNxTDWM26kmiU
TTvPFknOIN8tG32+0M6oXMZrRntCfIYTZWOtQiXZCuvOPmSeGkL+/cNGz+mA5EiGsy6Jg7Pn5ykY
uP71tlfFE+zJ0NbyFwqUT9XAjlB69v0SdEWcy9Xdg7Vle1LjbT2vB89S7FqrmWxmd8lhF4RV4ESl
boMOKEM5VNNhK8W+r60D3faPfkvWca2fSzVdo4RCU3PyiJSmKaE9OuHYqXYVGiNWMiFmjORNw4qr
bHpC8vSMyGlXcsdwKC5BPAHjELzLWKwN+FrM0CLDm70E3455yKmry9o+wfDY+SXfI7UjaCnQBrk2
fegH40eRio+qvZYFRppImX+mvscB6Dxk5pRwbnxaFy5Pra+HM+yTiBrdiedlOSttfVYUjM2gPQR2
iyfNpMO8reqodMGBN1yWsSQziuxak5i2zdlRme2DYvkAO/Sjslqu5WW6n9aFl3IiQEqfE7/OH8gO
z289TI6xPnJT0XMBms/j4M2DWoLyGYekyceLtgkJrY+T3b0mh5lt58QVPyZBRT/9Rj+aY/EJT6PB
tbEAILHJYzdb3w23nq8kbj30xjX20/ye/NWTEMZd1nTndZA/i2KmUadfVqBBoWtkXy2MNLGpix/Y
dU6D3PSk1vx7b/V2q60Rvy1fwJ7uu3J8aAlVDVfdfyX6ioQu91t9Teva8i+epgW7lZrBQYUXGdv4
RdR2Tg3EgUyRM8Zu7T5KpUXj1j8ISiV0ovahdsovatBwOWU5bQ1/wDTdutdKpq/otYiz5wzEBFXZ
sbHotgk1OgdncO8KY7yx3OlSuv7jlorpWJJ5GHodP6e9Ldw/tk+ds3yn7HPjOmi9sLMXltb2YK/m
8zaVezV3Z2Oxi8Rg4BPWg/fcFH0TLVI9KbdsLspUj7qdOx8Nu34EcUWaYLYhqTCb4woTU+Gz24YB
MK05EGs0L3tjsD6VQZaSjOQQge6N+1+DMnvJvrSOffYp0bPNjCerz2OUW0dspkFs9gLaaUPb3nKT
AbO8Pee7ulYJXIyp9p4Ag1BeNknfyTvlzJ9Kz/leWNX31B3v9NqWJwmJJZygojBy3SlCdnN87glc
H3oMtSISAYBKMJhcy/QF5YS4U7b7xSrtaDGqA+oz3jdbP3U0/sMNkvyczvcdxDh2EcwzXR3pwAnd
WdLBaZMFvP02up+m3vrqZ/BL5uC0tfO+069hQeSezWtxYWdPo2odzX0pGvpWjcUNR/T3fYUtS7co
uLIDCFBtD7f44ldtTOb8HJUiJROsKxM0vkdNL5PFcsawlyv3KmcvyuzoCt1AkeiG23V5kBb2tFj5
vuiHU194YxR44qIaOgulO55b29z3JleQajJBL6T71hePPlkkRLY/udVEwsp2s1UF/fapphgMyO0Y
9spxogCQXF6YBzaQW9/pD71cdkREEqqhL1m0LsFL0UGB2tgDjBper0iqvNkp29mnmqjxAtrHyr22
5wKXKma94RiPurY85fZEua4lFil+ptHHSzvv8raOAzxdg8ZXV8ni5FFijHV1n04rjVvEgZ27n+Ew
8T7ubRspbT1d2nW8KSrvbLjyVjUpS3rdV9wJssGm/7FEhWdccqPa0UO+rSZ/p/ouTvOCXWNsD/Xq
FTtfyL0VEKy1DvV5XOmv19orPHj3en8Dp0yYej/d8v7uM/qbQdruNEkiUbXGDR4IYCaQ0dJ9Stp7
ppmv9pbuN7c56830BcLbcW3Hz63Lod7yH5AlPfV03pqihVg3sPE657pfbhBdnqbeTAI/uIxmmZhc
Vea22TeVe1CjHhPKc3RGdTHH8TgZ+tnUi4O4RgzY2m4szVOzCoMEOTuulwYxJXZn8I+E2niHri+P
tZji68msw9Rn9UWbqIh6WxO0gbuK6rvQSMBZU7O/K5tyBcDTP3h2zUlS3WRQiDdPrKE2keqxdal9
xM192krzQ9kN51qsH0Y9vb+GK8yaNu7qSUCm66ZvhD4crjDizMtiTcfU1gy3etY+LIWzd63pQqkw
J5Ve7dvC9pDno5Z0uv6kzdDlNGuIUn7Di9psQTSfe59WXEjRGtz1kPkfW1LAZo+cutyls+Wj6wcx
L0e1T7v82WY9oMK8l8Z8O9g5A5MtVkt/cqp5B4IiMRWQuLzSP6kOCGjQxvrqhHjWd6tsd125pZEc
nAPN3oSEgEs7ZsxXAv4F56C3XI5V96KLlJg6Q39y2UrAc+GFqSOfwAQGNLQKadCkJhkOw6A9LcWa
UIsS18Z8MHFTbk9Ob52Rwac3ugZmWsBUiPzGnrjQQnCvVMpsSEDLoaf0aE+ljFHhUw5kgU4bo/7U
IL+gnspuZakOg85+xqzkXE/l135YvvXaliVM8a5efr3gWjzdO1Pw4Cr/2q+LVO6uvFfGQ+sECPB5
25pyubGb9SJ9+URH17jpVP6RdmV7y1ZH680Y64g84mimfgmnzePWqWkfVLV8dUR1Wk2uU13nX5Ys
+yICn/aDaE4kde3aIbsTW4AHzTwEY7HPaIwx15pj+p37peETzUuarJ12Y5Ta54qFQc9rO2Y6+Qs1
BWUu7i1Boea7oxkuJDU07tqGqeuc/SnfbY5D0W18KaxrI4CxB0nDLgW/tdLIRUT9pTOmOlpK6v6+
T5G/GstRC+jCePpdtxIDNM/NznamHSfUrY/I2qbpn6L+iEsKfletNBor61L0uU1Ls4/qFaAplMe7
3FYvyjK/9ap2nu2mkxR7fhP149LwVdYUTm7z0EqkN/q6gErDue7U1Bf+bgX8O9ftTiyzc8oC9TnT
CxSszJZjaUladaTAn8HKyw/kzp1Edi0IpzZm2kPZRos+Zq0llSiedCVfhm2UtG31Mq5161Mqs6Ry
cHoQDXZh/EPMSEX7YdUIGN5yOEAeymNDHkrd+uAPxUaVrn1cbUlM6egkahkOnkbkqdM1yVLqCLJn
3QXWpGPvK50o5RwY6rmJLIeqNx+Yu+Yj6NqZ7zn2Cd/tOvrvZrl8WpBShXIC4aNSk9HkYAxQ1D3g
YU0T0x3dWW7PZcRbzjRonznwx7gbgAC5XfOjssmu3XiDXAZi4ZpZBzMPnl3JtLKT6YuwuhZYD4e2
GdQPKhjotjlaUmf9HiDqvsnXz5JkWysXt+Bgb20qmHBuX/N1SQJNe503/U4fiDPpik8YyWghmgGd
wdTigK2202DOr04R4PTLyt1qBoyg7F27DQ3dJ/NrR0LkOW0m4+sq52+lUUUZHQkHs1yEyuvOW4qP
ZVXdTvl6m1dWYm4MGQRIH7fautAjxzDqVi0C2LnLcjC1xfgzL8uzw4jpJoO+xFXnR9BbewfxlG53
nww0GMRtVgFCcfM0plVcOvMZHv6O8LvE2irCpsUXMpopbkoCuHOCQctrnxtv+k9ZVl9yp/viFtoe
QsxD3XePsMVOJf24wayex7lKmilIArJvaHOU96IRj6UosO+Z/d7Fi5vJdaUNTsimgTCv2O4mVT+3
HQ+iFS+IzpKnFdM9U4IqgjR74/XDx2LkyA6ck10wmqkH9dgYs0/AmLbGgzG+QjjiElJoA+mPnRk7
Y/M1m/QX2n39qZ/ZJGbPCStywiJAk9dB8Q/bb6FQ52UspKB9pqyO2XA2XRokjOxJ1cneui6pqNMi
3FYF+ZL+g59V+5Kxf4Xrbp50BIVa/qi6bs8RH1laf69J/5yZKZ+wvWvHLSZI6m4p+oh4YRqaeM1M
s4MG7Js3Kmjup238LrlzOYvQI6xKr86mXuyU/phsObRqVMZsp+kOuURSC1VE4Kd27bTV/AttrBBm
RXXemiGmmK/eSAvC/Zy5g0P2G2Eo/vakeetrAEciWcjP0kkIdQmED+WyDZFv0wrPTPEl6AB4paSj
hkvWF1EOSTa0tDbYB/r0WXOm/RBUB/n/KDuvJUeRrl1fERHYBE4F8iqpSuXrhGhTReJdYq/+f9RH
e+qbmI59OqZbEpCs9drGOSt8xx9D3YKTR3tfs598LepD9GnNDq7zFCncIgpvhaOPYS68fUzvI6o9
BF2a0t9qSkanghPOKZABoAs5yBLUQcMmtYqT5ucIQbFZIu0uc8eXdinYlwE/yrl/xKd3Qaq7Hgp7
Ok0lcSu5S9fH6Itjk8twMJ3fRdbCwOhHXlfhYvWnSb6ScgMIZy8V+Jt26rwJz96Mjt58XBB0bKPZ
eHFm/54+znM3lwdQLF6TennQKX/043gzCcrM/WorOq0JnHjeDI0j4ETqqxONF1OTc0jzH2FaKADo
DbynFd4PDIdw6DnfgkCdaGFmlvANQqDjoJMmlddRI0iztbNd7dlvZiutbQaCBiD0wIO/biJ5J4fs
PM6yD2K7dt/4T5ly/Etmt2Sv6dO6wlhBa7tIVpEhHvOaBaBYonpdAZ/0tICtpC/jlVtRY+1UGxrS
ztVgxztTo7JNx+5YJtlGqOUyqO6XXUX3va692ShHVmLJ3hdZn+O0v++z6IKjjZLokRcfp/xnUxbv
deFs2km/X5Cp7HBgrygJgo6CdyyrLignY7fEzqYnF6UVN7hgoYzVXX60iXElWe4uxqpYlEvoFJPJ
5D1fERSH9gQ+Xo0+jzO0mMGH56iUb8qWP90JVlKHpH5ZAMWa3m7CJr6VMpt701YfThMfWs7aqex/
Z4s8lI3+OUW3J3V2rpiPLtL2L3HbrhuLPYiIfp2zp+Z/baOAV98OvMlC/+Nte7/8YmW5b1V0Sps4
JA3zhzAZyEEiKU+s9zLBE5Un9zNOzMC1xlcwywGS2NsTVSP40OVvcSuhqWAMVJfYyNtg1hLr3bCp
ekITvKMd4Mfoj9fSq1k5p5yaXQJOs/GczVZgWtHPQY2vQnUv7JTH0snCjvAR1q99nIq9KPonkxT+
xpsPPjKcVTpl23au0QOJx67iVrOKgx7F57Fk6fDyA5le+SqK5mfhpaGVDbfhz3qZEpgWt4egsEN6
X7fcY1kgZX7XO/4TR+QadnbfZfKOSt4f3Y2KVBlCs0wOe2l0j91SXy1P7WOZ7iJrDkU1nOIlCwlX
/Igt50DZAeSA2JAvdcrogvNVf2wGYzsOLGXa4OzdlGk36mzwyGQt7Q4ao5qbQPnNm1OVXwhS4a/b
H9J0T4tRhaY2PVgqoUMbuqArTqo2No0wdo7Nc95KGNDo5NnGc+o5x8XWSB5PCC3RJT1mUzFf2r7E
GKGf/BIQjnu3zNXdMJIR37vEnFpX159Ct3EeY5VAIU/FKtfdbUfSdjtU6yjJtlIOJ/aTwEuz/SgV
dwVMCfztJPVptcBUTX3BXpPRulwfJ4cuZRmdiX5fx8XySJxxqPcgtkWl+YGbaEeo17CZqKin4tuK
o10Z1wd7Toj0aS+qt5lQOR3azg81m8M8ncuwyKOw0IAkGqQummZvXNk99+4MAcLD1ipKYOfyWMzx
vbYwvZACT4x72wAJZHTmkOAqsxN77npIxW4S6ZF4B0I6IpCsgbu5/F1Eijl1OhaL9xA74nDLNaIU
rsfvCMB8gwMVCy7w+qF0xmf0GCc2uv2QJAdDMMrIQQX1Ul6sQbuL3PRUjsve9jNFfOzwWdrgvFV5
4iLuaVo4OT211wO4skuGzypKjZMG8NekdKZ7y/1Uoi4gd4qi5pp2azt6LDJUGIPuEPadM0R70VOc
ZsMqzuwHQy/3tMYxAC71WZumrZlpX3UtP0BxWbVz9GUZwrhc+eokzWQzLgZ0tA5RC4LIy2JjaJ22
AdyBIZmX6dDY7nUhVmi2zPJUsDyIaQxgMXddanGXaQ7ub5unVJPtfvLkiaaca17M54F8tnqm7nIx
ztqQPLjZVK0MQPvaNthd5IsurT3GMRixgvXe8Va2WZ1xy+34JFy7bPhVGXW4qOx9WvpdriOwBqcn
1/5xMYuAoXo7mwMoqrxMgxbqiQxbTzvlJvXwnX0uMDTOevRmoj7INSPIF+elaeZTRw5IO1qbuGXa
lnRy8oaKA1xDj0VKYEsXPwyawUegAHvqgmJYfnV9HfZ1dhLG6J6zaTw6tc4e2LmXIm+DPh3pnkcr
Y6S7Nmcu9Ng3nE67c0p4au61JyvNzrGDvrByplVUj26QM5CyXbkHiI8jJo4eBwSoAXoV8MJkfi4E
mxCt9fsshQ0eXOtXZenGduDvOIIYrPymf7Fkso2Uv1YWARg1coZQS+rnxRZna+zuvIUlVxpz2Os1
/fa+2Ja+ecqxeq2cwbLuJp239hI9dRYEi6e1J79jqzFJaGszAhN6rVop7gtDJXpQi+iezXRHZf3B
Ssptb/u/OjNZ+612ESIN6Q1c1zJip/ZX5lyfSllI2G/rJWrnF4S0lKEPdMC18VPskqKddMepyN56
cE8XQBP27gFHC8EWrZwDI+8eyZ/YI/Ba50ULw4rkiEqGz8kVB93sHvLYv92gO5dXJAioWPVRza4y
WjSui2vTskoxCiGsWHm99ozvcN8l4z0XKF5hIP5ld3LrLqkR+LPGGnTbpiq72Jh1yxiVr+MErZrW
pE1A1ke9jbVID5LF/ox81wrwzFOhJ8N5kubtrobdVWteZ9sOSyfp/AvqzfI4dyMZfDLZmCmL+iSG
fbxMP22UKeHg5l/cNmaAMuu+np3QcEnmdMdlhupjFnFotgoQgpkbMPHxZeZgC+1FJauRlDUvIdwa
UUy9ku1I4D/ajvUSLRdtaO6bEoDOtw6jsn4KzBvrUjCMCaPe/Ok3tI3FuJBjcZAZyg9Ho+Iqlc52
0TPiG0wg89FLoWALNFotNCaPPdFls7zqVfPmZdYpWwALJ/ihrH+F0/robetngd7szLQR9HZWbBIo
1hNUT78eOv3XLf4t9dS9K+yXRSF6qITB6Ub5gjcFU1o1DBvGRFJmdR6A7uq6w62SGGfYfgwbSXkt
FnY1vTV2NAchZZptPdRKubFuubGiVfAs6b2VQxn1XbIzx8EMyXfbZ1W7QVb1YvumvU5JVG79ls/n
OBdfxHexVp/cMaPpyOLlj2J3ZgaEvCCkArx39kYkWFO2iaCd13JOX3Vvepm08stszR96Rh2QWz+0
NuegaZOe2BfXRfQPuZp2teW8tiDCyBDi9bQgpSq1dVNmGxLpHjofpHHp/dAfsw9jdPZW3z1XMwZ2
O+m9m8763AxYwXq5ifz5sfD/LHMqiBMpVvDtb17JMjLBERtNIrf6n0oLAxyiv84EdJNFc6xNnrs6
EpuFAKCyTJ5nzHRKvNc3kW46x89523Ord05N9JHJWlh68aZBfxwMscWrfGieORGyVUE+k1xlNxbR
rssk1Hy9JqsgMU8joQmBJrSeu04NYW2rN5FVL6mXRSF6CGNVuVWyaYc63bSRfLXibKuwn62Jt/LC
pQLxWwZn09VR2FKdiXQH4FTQVEhG1q5wowd2lgaFqP4DKeQBH+oL5wWKN+b4j2iO1qNZ7tJW7owu
/23BEK0WL3PvlhwBdEOkccX4vJWGLC75kCarFpFGZzk/p2FWV2QeO6toBTCx9djyRHvkx9Dckh58
rcuO2sJg2AqiauNBPnGb62evI/ZLV9UzuqY7xbG/gv2/9NP4vHiqIdh1wktHYRW5TI9TV62Twu+h
TGb486q4V8VyTxjDHYHhVdBbzZEyzHOBfCeItSEOYmEB76un3J75T72npTecMJEdHSEpDJOoNLWm
PgsMqixeo8wE9jC6D8tJ16Lqjh5wJpqelTPKEfSTVHhgrg6hB1iwoNsRnpfAH3gofv84d+Jj7hP+
qRAL1ikRLdB6aAVn/2lW9i4VxHD1ItnVmq6IMkAYUtvmD03Wj8JsH42+m9ZkXh+sHOrUVF0WOiQK
n6oWrXefyAcfDX4zyrdMZw8TTDhpXr5zslyHcnbuUAEG/pjKNevg41AmYMi2Ttv3LZiUZSKolqTa
zBCp9KlgvE8Q+218q5wZ0rLlF6yttdLRZJ2TfrlaCE97BrqogyPSR/iLTMzPs5G/uk5xwF5MadR0
QK8c6HO7jY2eFBPYxKJ31nkqwmwqho2LzL2IKjoax7CX/vM0lt3BNcYXUgg+8mL8Sn0kddboH5YR
+U/KAGDO/gur11Hzir3fgSOi8KTV09/7pYnyt3tI62FdyX4nU+dQ2maLkGK4zJ2JRkKsrVorGH50
FRaVm4VugdHTkOlFzuWmNryjoxfbajJ+5o2h6hXIFKHctRnaoOZh6iWIEKReb01TS4PFo7jJtowX
GRkHIx6PKbFikHaIcLUYclBmy7VTy8M0RVZAwsMxniXBGHoRnYpyhFCe7WajZnG2GTGdhQC3TsUZ
tDhvJwyZLH5CPzV2j5rD3hbElnOzDKFXpI9pa7yadbkuR/dQeuLO7TEvaLaJNG151JQWrXhyoLuY
PQ6gLCJgkAWpZ1j2kfhzY97pDd+n7ew+QDKQU4Sjn7wWUoBkJskQ43drc4rmsPKg1ZVHRbyVsdIs
oCy6r/jTBVhOgSxUXeg/U0HmNsUuyypefKMC71/GW7tm/4PK0U2ZESXRVoHVzWE+OV9pVhwjl6Lv
uWO9m6qOmuGxJvGlu84WsQ8Kj2uTWZ/CjZKDputzmIyk7ZIGgT0rzhy0VZEW8nKoQtUbwzlxLbjv
ylt5CeLrMQUxoLIYHt8+Z934Lpv6F9j+yPUW/QpD0KNoSw41AbOohPM5zCVSKIMnufBcYBtlVRDK
+ptU81PJpqK3qO0cf4ulF5GcPGmJ+D2l2a9IVaGb9lvLajc5ThaUJN2aFq3hx5CqY+fHoPVxWjxF
xvKQQZrrmrERvXNqS2E+ZXp2MnP94pUgeikg3ZGrY4b8+rslQUw/5VgSYotPNov4NDvaiyrjBznm
dy6vZkDeE3dXElp6pTZlPZ2nMfo52eMjLqtjiud9ZTZ+vkLNztJTvfN7rVvPK0IyndoDcs5w9rLT
kDlJ2AvrhbHo2ei8y0SvHbu53ODTA8ov/D3Qggxd9FYgYpH+ZDgQqQTOsijZEVblnOvAXkuRb4NY
X3WPFgH1YWQnu3LRDhqG5XRCBZ+a09Uz1Y9yFnc9FDbipF3tqPtlTMiJTti7pJvlgRLVPYsQSxBZ
zqHh82areZnq9PcMVJgkvflWxJRFuUNBqFplZFAKjFtZ1OyMObtEUFN7hX2Q0yYBQ5DJSe/SXcbr
jPB4ygSrYlta9QehkJ9kVBiHbE69wDdJIaD36wtga9ziN99Bl3z0hb7P/PyalCglqqSZ0fclQHPx
u6LHpSXBA1JpAP3T1pPrB4kFJC7LN1Oz33uJOFK6KR3HsfHuCMVHyZsTWjKGIiPalH0RDk26ng25
mzt715vz0+A0/You4AQVMKXwbfGsbPXJivyqCEfPlfM05sO6bEa1olTgiABxLwRyFliXtGstIr2a
JweTJ3JA7phaYwCWVqWvG1fcu/ZoBxojo6dEC5WOi4Jh9mQlKDRV75/rBGY+Hn55Q8P/BXeVM7NM
aWKvRyHh3VkIwl61LyI34Corh6Ovh5Qq+iTw8/gltoqv1KiuJQPZasjqK7jsli75vd8k5ylRO22k
qHxQiHHEUr52Obmadm2xLM7jB/6SlFYuP4Ryi9H4sT+U2LmyOeE/al0aXMtNGc9HGaHwmzDh2OqO
f3cqPCPophS6ogn6OsHnFD0MWLG8JTk2ngReTOq9W1dHLADRI31QQ9AY5nsiNLFBaGuGvIsCJ8d2
4kkW/Y6gpFHw733100gpFKssf6uW6n1uk7OWcDYRMf5LYIxBMFr/cF0n1FJLHaYOEYWtDUe8W2Og
+84bbcNxICheJd+GRge21NmP3/0aWLcyiCmqkPu7PW/fHOAcufasJ6+8lKgOKzeJ6wWpKa6Yb5E2
VwgpKDl/t2P5U3Q92tPSsrcmBTAnIyfGMyHQNAA1EuvRah+aiDKhibF306IIgAI09oMfPeXOePLo
E2gK/CROSj2sTI9RF3HparWb2jqUbXNf5fKjyat0JWdWxrFo7hSqmpVe027WLf46hSQy+XNXXVG9
NoUHS0iQC0Tene+Bjo8a6WZZ+UNZTejDs1TR/OVE/ZM9iccmd9ZRLRZGi/xBi4170fenPMIBbujb
yPHwT6bpyikx2WW4BtBQNjbhva6FxHjYKisn5NRaUBNEL/UUH/oMAN41m0NmZadMWbvJGUO7RWva
ueHAoNQlMSrj8otAvjwwZLzrbHEvB2fgV595F1th69YHCIQ3hAvtituA64uERDMkCpTxIMpR3yVW
/a46e6vrALpJnu2Vsi6ma2yNZijWEydo5TQHC0GnIQAureWe7SSsLes8FbjgrOXM2rOpNedLtkPP
w5ltwFcurdT5k1x4+/khReBnR+2PxrLX+mhe6ngJ+0W4IffGxUnQE0353SJYn/MakXgRX9JInBbV
6CcWVGsrPT2YSQGc1PRBB+OxzfSH3uAJyIR7jFi6Cle+8ilePMc4TR77rzZ5zDDWzE6NeIbUn71R
RhcHwyZWKqUdM9MYTrKKjuaA3CHKUfnlFkAV77G1CcR+RFzRQK6jX5on66XVZI8+HdMQlNOl5b0Y
uFV1jbymCJPO6hEDesw7rN7ncWSEomae3LvE/Fqi/rBwVUJ3cNYk59+EAzGzuEIu2zBox6PL3Bbv
ifFpVyhYN2IyvsZhCDNlnOIpvZtm78VyBAeIwvYyJVm64WQvUE5JGl+Bv71G7E1IpCRGTmnPZ2sR
AL5ETJTVs6qXBys20NLkhxmCecUzsJ5zc97ynM0gBSxbMy6Eg9XM78j2w0mjQzEyr1riArKo9s7B
HXg1GZmQDpX6DrFstXK75Y67P8GNItNNTeEEsEpSrZKEPAs7px7Knw6+V18U4liV6SeR6F+aW326
df0pLPXFoRxvTX/YO4WC9mOLbp0rR1fQmlDd9U/kYQ8OaDoM4ymfplDEPzU3CrtKW0tNg4fg0Sjk
LsadNDbT0dYKJjdJ4dhiB0uiwtopTplTn4WEcU79H7i+d9OYWCuCPeYQscQTi9gFKm41Qr/RSpqc
GB3ul8T66UPxrKhiRC2mlSw9OlSEUlAm9aDDDqK+7vXt0kLdiPhJs7Ifytc8anSq1zwDx7KKd+RB
56VqT2ZDTZXGMdNwU/S9/7OtM27YJMaTVpYIBxtMFi11Et2e6QEYrNiBtd0NEdRk1ct4vXjemdAC
7SblvkPpG5RD8jMaED/WHZrZ7IC4YO14yyPJw+vUB6etKd2zzeeoLk8oT27Zx2hlfe7tegIabWzY
Qx0oFZgL08mEFnk5QR6cUlpaATDr7aTbh3KsrhXPfVG3l74Z8RxnD6Js1oNLSGLf3mjUBPPSsikn
+xnEa17Nlbw6OTdnH/nnwa5OFp9vAnWPcvNH5k0AZNm7lsZ35qB57Brdhw0tRLAdHC8KrKzbOKV6
9CaNGi8XZVoMDZ27UFaxGj/6XP0aq/lqJ9qd9KatR/mXzOKwyizU49haV5nSPvUO4RI3/AuJMnWw
oK1vEn4fFL42KiOLT4w9mKKneYZ3nSE1p/iNXI1TXYFNJqZ+jo3k6PfRsu1dzua+RbnmjjWaSN1C
UN1Z72XK6VAUGbJmGs7NuUxxA+lQhl06Pix9OhyI+y0OXmq++aXx3CgsDb21V7p9N1vIqqldBdpN
7I+YHOZgahCURnO39txlDYl4bVmLz+xyYu2N4ofEKvKXFJNviTcuiRr2ny5ck7YjIiC/ZXr5uEYb
hVB13xlelodSVNOMyUOi/1dF01VBZnh5+ZeQgn9LnyAyhB5gQ6f4SP8eOzmqJoZEqKK9rSGZavjJ
ad+Dh7tdeT3wBGRsPrb3Hu46CFGfUXjq5IMRd4q4+Nr9S/Dnv/4GDk1cuu6Su2R9ywt22mTUm2ny
9laHU8Cvx3QknneMd4PsrDcsf8v/X2TKnx/dFpZOnAEFOcRC/DMMotWtotGH1t3HhtCfSXmfGDVH
zvIGNOjzv5M+vuUL3f4uRyfM8BaETY2b/+3L0awr5yGlCtRusEotCxSdraFRcwpJQvXSDVcn8+Rf
clr+lGR9S0/ha+nE7lOyior+WyKYcNPBqaYm2mP1bj60osow/JWt9wRY508QXTfl34hjUTCzcKus
VOSWA2bzCfFIO/eIfJiyPkSWGRdSy5LXZGzsV8+oq9ModKptRwljFkZOoqj0MNIEQwqYu/NTG0tY
FlFT3B3nvXb33z+m8Sc+6PsX4+sQXyW4gqZ9ixT5f+KFXOgOzYkaDSOgX1o7EmCq08J4COApiXVe
+YovyzBsiUf0vUD6UV80MtCmRWtZ7fX0DAouj2jvYP9nmc74PnmtUe1lgpntIl8VGAOS/GQW48Dw
UUCerCh7gVIZ/QzOZbQq3h3xyMS+sXFrkTakdeV9zlspxduSeADjpRgWQNSp/gKk939oMcJdEC19
eDLy2eEVtuCi0ysfdKMCAI2CaaAvNozaRX1F6HbbbZ4lCmWdXIhWiGIvg8TAFDOgFGAi2PTI/49l
ajdwX+XSYC8iCZf3BubFH0AxvYtCzVlmGE4pLpPHtw6WPK6PlT0Un3mpBnabUnACypacpGhx53mf
2TP6wKX0PPAnGFZukqRHf9wjVfJWc5Tf3J19itlidJAyrqasd2FUHNvw1mhvqkcdhfMlbhBmE5Np
1zBJQ0zhpx0n3k7LMq3bJrXWpyuj9pL7dhyKd9edxq9ejnoOMJ54j4JYhk+cnnHCNx/dq5QutvfS
nT9bsoEHFOya3gZWq0p6jfokCYh2RwFLOyOitpZJ4SMjZrBaxYhkyAGgEvLG1hlQyFFfI0rgH7gf
kzVWj6kYhzfLHsaPKZlIDwETgUOxfDCbYKkqw0Vf3l3TIX0qXRhc7IGF9drnWbeG3OsAVBjS0XeL
NunwHTYGE4zPFxqW2QCO8J2M93upJQf4kq2Wsh5PtCYGkcutsvJibVlZpnVQGgaXQQdJv7k4RXlG
c1AjxInzhnlkMFwVakObAJ4mrQ9MSGBHuZp5kYuVP0mmGOT6sKBN37enxEu8noiOabkurVV+LrOW
qyBqPERRXZrjwC6zN5MMqYPUCxAAYgLxq3SjKYqVL/J5S4ZUHa38ojfZ/mLHg3MFs30uuIZOoNRo
J+iyMHyu2pTTDqo0kX6YRUObBzwn7bqqpwL7NmW04i8vq38JCXIs4ASD00zX/6fQjNyPuJSyj9Cb
Ds1hpOGbhbb2LzkfM/zv4+UWuvTPw4XEWY9kG59sc5KSv5/VizWPibRd8og8LHN6WjwmKuNqRLmz
eLR2ELdTTAZOrXaSyb4ruuz1vz/Bn7bmbx/BMdBpEEFNODnx5P883+wY5MyufbEvcY6KAJxUPDod
kQ7BMiIXQdOn2OZttOtyFRW+2Jk6BpWYaLcMnoqnb60ZWJOoA1eP1mgaG1lyTk+1vrzjSK4x+0z0
bLeNbz4WS9Jc88lNEQhiv/qZ4SqDHaspF+9wXW4XrEpw6SmDMZJbyGfLnegg5K+Or3CLw++OXCgR
kCGu8MNS5rHXFm3cU/xCJmlMt/0m9wd0o5Mb01hKX0rhX4yYmtaOINCb+AU9wgZbb/E0yqIPOrfO
D7xC+2rtDFZ+0RXxU+SueAuSwByIZZXWwJVBlnmdc3LJzfo9Rhy9OCoSlwU5iq0piIlIOxRpngW9
j/8hnVguDOQzAR2O4z1WJG2dVqLZzGkt7rO4FwGiOvRspVkcyFwoX/O+NrdJpdlvZAw5G9QP4HiD
Mu9aso+IO6gNZPIlgptN1ZBE9N9X/3sgMcMCUeB4Mv+kQNKT/u0GlHnNn1+reU+Qbk/0xmzRCARu
NWuLv2mWyL3T/vCTTiY2kSWn54Iuyuf//hD/m2DluEKnuZk6a4fqqG8TaeXxBi9YumkqGfExiDx/
IHts/Esel/u/Q5/Dm9bzLVpRye77XpNm0AEpUbXr+5mNlM4CDalbiAs2XoKIPItnw52TX6qNSkSa
5uQ+CKd3+6BIp7RYYffsvkpTr7tVQpet2LTUC6Em4lTs1iL2Cuyw0c3L4GviN0Y++33SLWWs296a
ffymdfQ7z1sk11M0wSlo5bKkxEzJvlmjHdaJkVjy+Wp203zWbiKxVrbxL7Oeok9MWXG0Rj/jMhP3
ycQKlxIRg9TH1T8mCrd+YRteIOZahgSf6zkFhLGi/uf9V64xGurXjDczKnW/x2/VmsWXCyuKfz6d
4WsQ51ImhAcB91Ccq9kLXcKVzggpzXzHX6E+aAAeW0xHnA2ent+nTf/KYIlmzcdqlSDMM95RrInH
yGJSWjuYCgz0g377IKDQinAxrJQfp67rS+tjmQhMpeHF7ITtEFHSVs6+KRKLNc69WZQBF+v6L2es
8b/nOX2fzMTMcM6tSOLb8O2NoJqa1JEtkQpjkZXzTLfDsGlBZiNttSz1S3wLH9DgKEPdGR8q8dxC
0IKZo+AH9E+DrLKcl/++6f/lbmT7IOBEECZJW+O3eDjMLEZToLnfDxEJqKi5JZm9Sz9kzdqakcbx
Cmym8i9ryL88ab5hUwZnkHNIG9G36FHiVbJ4KFuL8P+kPeQFejbYgcn8W7/tv/ziPsUgjPE67Q8U
UPzzneIZLJJmvzh70qigPjFkcDoqczdlnf+X3/FfiibIcibKnERDMinpnPvn32WZqYhscnT3iZaa
j5aGOaYssveBJ+bDKUiZVUmG0Llz4iD1mIaStv8cIXbXs62sF2k4LUJpc/jLwercrt+31ypFT75J
N4/u8Vr99lNnAgm+ZN/fV8qHphqlVT5ETYt8XhvnhRwFsOT5nupdWZxuuO9LrnWjPOkOW0CY9aj4
A/rkboZC177RlMSoFNuJ8B3zmI7dcpKWqJA7Yey9U5WBll7VkY95uNbr+a3v6uGoa3XeBa0o68/Y
cgvE5jqupURA0FZ9lHyUFXqIgMfBKgI3M1Ofp8+05KmC/+Q3jFta5bXCKcDhKtHdkZZWm/u6VvWX
m2bOW50ahY6XI1qehs5LrUAH2SgC25HlzUHatEQgdTYQVuzG+vxci8H4IBwlRTeRSuExlRvAD/Ut
EGnz34/Wv94SBIaSqMqPQ2PRtwd+JP8rLdvO3E8TAvtLLj1/Pg0TjomVVYv5fSDzkfatbsk2zOVe
i5CH1jEmitRoz63T52QKLohItppZ+PlGh8l5/O+P+C/Rhg44wK25iWPJJrz2n3etn3RRp5La3tfK
drnIWtOfdF49S0DAD3bWWDOS+DzBxH9SUoZCJdfbvtg5xqhOOSOHQt/Cy2xjFIsf7fo+EdVRT2Pt
JpGdP43IW7QTVWkG/autdOZ72GTtvkWi//aXL3K7j7/f5y6vU1u/pYHztP/ziyQKmlplGUfKyH3z
o/DThGCLaC5bxJYygdgTlv/ZmWqMQ8cnAI83KrFKpBekO25mGx1IMUL21oWa1uPkEs8w9laE9b0o
8rVUMRn+dZcWR6rS9XhVCLv8645v/u95RS6qzghsUWxl8UX++SUIX3NrO0+svb94g/0Vs2uwhzZp
SZYWc/tnqgzW8bieXJLAUNviW7TU7G8y2xh60NhmanaSJMQvJKiIYVLSoGqEcBmpaWTr1Ps8nbR9
Ds15l/AgstYyzt0i7mb3opQTsZQtEw8TQagUs+dmVxEVOMbeZ5OO0afeNsOvZDRsgh+iTHvVjBJJ
nqU0vKFO7eLq67scggKdIO+0ojwUva0BnBo4R9c1M79FPM4oLp3dkbpWS/0+1/Xa2eiZwjstyf9q
VsNgd4QPRfryNiwWXkCRO5vcnQ8M+EGmqosxtLjTmh4rZzmjW3Fu4Yt5IUwEbTcXICGT0W8GObpB
ajU9LJ2YP1nQSCai0hx6IvHz32Zn4EiRMF39JiLi5xmR6eKEDUUtv4n5dZHgu3G1kHglxmSNYk1/
aQuvtREsEgHldrOwA4AzK95yO960MXqH8BmVJ3IfUHANNt0fuU7kWrn9Y+lqtX52vHEu957QscFr
deO+l9P/cXYmy5Eq2Rb9IswABwem0UeoC/VSTrDMlJIeB5z+698ia3JvVFrK6g2qBnVviQgC3I+f
s/faI/1lJTqMKo5UTIEIsW32Ve7XW03PqiE99mQI2pL848CFWmhj0BEVvSbElgkC66JuiscmMVEB
dpikousa9zaFuiLLcFXki/bZabD54L0iNI2mqs5B8Kl+n1t6iq8MGTEqIpouita5nDDrF+2U2uvY
z/t8G3q4cXcJ09SGvwU7YcdW0F4zHa+Rb4s6/o4Q2brnhRevDOCw/Pz9fb48EMC4pgPpuJLtmxrZ
lhevgotZtUo5LR1SAQxm6HYyLdRH0SOQtCC3XzmeQOCl0BMzPTLuSgKJvyAVXxQpvz8B6WqMyZaj
MSTmf7+M3K9Wj1rOh65xcmSZ7rJo8F7hHf/iuy7f5R9r13+uhHYNvqwv2UYvFmHNDdBRM06HLK4q
BI29PTLRqZw7o63Q1ibFmOEqqEG/lKaD3bCJbrN63ActPi+SLIy1KLLkPkIJe4PGGMJZ1BaO+0XN
tnyIyw+Jbp/74LlEZQYXfF/svWOFi2aCQxmbu5LD+CklPLegcKvmJzuurFMAYm0zONCc/n6DLpbF
3/cHxQsQUBdnOZvpv38JEBmRwJ0/HaRA0TLE85ysKIWD9dQL94tGq/zTz876SyqNC5z5v6r0Dskk
x7cZSXdQiw9XAeFQXbZJG9T4dTLyX3Gu7grtP0CifezbbjtV4XHCylfO/XXHOAvlzyom4ykucnRN
gEB6x7iZuwW1Mq+1Etd4/ei3VugIikc82HfIcR6DtoFSU9wEBS24+Z2J0bGZ82tzzrb4PBHQ8Yw3
3skhzdrJn2pkrKiOr4viN3TxhxPheq1MeSSGBW2QCm+trNuBdAI5+R0V05G+CdbZfO231d08oU6K
6KhMKCR0tyeQ+IbO99YuMSGUzVAcQsd7x0mffVUQLTXw5TMkaGeZwrSFkOZFjdxUyi8YPE4HGjQT
4hcRHOopcdm/Zu+gMtYtD9/Vo53QsyxJgdppunk7ZuXa+mJ9+dMjJeh5eaRlUU1e5khRMxYDygde
7pIp+9ppycdY+4QSv4mhnH78/fldns+Lr81Rm1Mq8yPgapfvtx+OU2cPyjrk7e/mE8gWXNFtt4uQ
IZ8iLHxFgqj37xe9HHUtbw3FpxQewxcgl47977cGrZfl9Ytck74dOlaprN5bD9FU+RtUFhl6ARsm
wqGf20GtiBBAvj2mtcZ4/RvCaeQh51BI5fGw+fsn+9NyR68noNkIj9yxL5b2mYcWU39qIlzWAAgm
Nt7vqeM0HEZqx/oJXND4Yir0xyt6hF2xki458RcLrEyiKiE+eD40iAfgYg9zfyNo9d2DDVl03Y5j
+F/c/j/85vzQqDuIGQF5d9nQGmwIEIlTmIfGSsK1AXbgJrGN6lnHDfSYCmu6yv2vWO9/eqqlZZOx
4dlQ8S+fauUwLxkC7mwvtHHbMZqv12C4zO9GRofz77/if1/LNkkpY5kke8dG8HHxeDXuHPljiFik
sDi+O5gz+7WqAEdsVG9gVvj75f77J1y+FnFlS3VP0t3F5eysTuqBQcQRVEu/bpT9Mxta482AWLcp
LWwH/4/LLb8cW45HeOBFL9BOIkxzuF2P0ncYsWVThgBHyOG2rDrjUMdO8sUFLUbL/71MUPZ7TEtZ
JWiEXyQjBDTghsAFpWLNLqVwObYrmrAHakRE3urKdjUWQWNYlTzDsB1dFKvqqfA6FGOIhQECaD1x
SEzXKnhH3v1uKuZauMtwVw797Vi1m0hI5n2m+xxFL46VvSnQg4kbHxxj3vZEc2NgVm/oFcEKdIgn
ul9VoOp1Y9CsTAsaeBmycwVQXX/4o2Zobd1r9hZQ0ddY7dYwX7fx4P90G/Ob60BJrEtz2g3lAo1s
5kfHhJDl8yRtKU6vKgSMuI7SHx2YtO1oNk9OhMdIu/cWeCDOXL+MmKJ4KjubeSpYTxxQ13EWnPKp
vEdSQL1soUXsnM0o59NYFNeotugZg9GoMG4q/Ta3Ho4oFwMa8uDaL9YEB+IPxjjCpljjK1m0j95c
QdhyR1RHefZgmMBWZxss/eitykI9zrO6R5L0TYMla5U69u68FVAK2hSqjvtGrXyIE4QmRoDII3Re
o3G8AXh0n4TdGVnGOqvj7eDj+Qxa68XTGlxGONxKJPt9kz5HRfUuoD5ldr9pg+KQj8C22bLaVZI6
W1ZOiEpo3hfOhBs7r0xNsrWrhIEZcN4meaXWi5c1wJEIzPC2y+jZofkgSiDuH0ymc+sp9x56U5H5
WxK6W7Kl3samt8lFghPSmPZ+GS/LfbCRTMkwMzLw6ad5l/shdCEvCvkww4se47cO2rYZJ9mqsyZc
0L1EJF7WTE2VM5yzpv1m+ckbwtNznluPQERuSzVTFKXGxHOMskR0wWIh3SgRNTvijKNNXIaQ711M
kiWO80mXyKgl1A9h50usG9JKG7uGVRW/5rgnus63X2gOvZmGhF8BEclvqnXmmr84Y20me3gPfcRl
cBJUYN7PbYStD4Kz7E9+E/B0gNlW03J0MHH2xEHFfQLHmk2S7I15J6cGlGP0MEZdskkwUwAUQNBm
FLxnYTlP+0ID3yG+/lZkkEipfRGIIRDn3NS8uoPeAaLfExzSPwxOHe1UyXElmIqfmLZtrsJaEZIc
ykOFFBk7GUMo+CVCTLckWZ8tGDtzI/Onwp+/Rx4t9Tal3eZyaAexA2tJjKSHT5wnwxbeAaBwMMyl
sdZIyr1GoN9v0wz9Ntm6QcycvGru4zkOtjhrav4vrbGwxnHItvyKSNbXZtfV18LtWcXAeW2g8QKV
MRp5a81AOs0M1JnfmZtowro2meZ8cKsWI5HjMGxT0AOqydAbgt9y8MBGdQhMgjenpmnXDawIU8GY
6OBaLEf9s1Ukb8rBS++3J9cqNrTH2Wxt/gf6n2k+vywN97ZFqc0x/MVNCdWZcsRQVU1geml495bD
+W6IwnaLSCb7BIP27LrYJkaotOu0ix4d0Kb0FI4pn9ipx1859htfVhubPLi1U4qflW2jP3GH1YAK
aetX4ifQkvYYl5VN34PUDKIvfXpDyZOT4zuvmYLus8o8d2lYHbzB7NcWKpxbrGpQMKdi1ynrHlD4
kV3xF9FhtwiGGOxbxUcz83QXoHZVdx1l1lUYSSaEievQUwPYmwJsnvp8bdTJVgl0TRkqsRW7ClkM
6TXP5g1cXTzBwNpXqhe3icwBKNXeQo73A/iP3DlixDG0659lhQEUDtCrdr03Ven7UIunYEzNI6G2
655eSOQrykq7Ri1mGCtMgLcxLdxN1Wi5FhFMkMEx65VI6RGV7BdO7kE5y5R/I93q0IcB6C1cgjo5
ZUsP0AqGXRt7V3kR/2Q0Q94UVr26R5XeOB8tzMzBXIAAzOu9DOt64Hcxw5Q6wYasfugwZaOAbizz
I+1ZNMzQdVQLx7uOBxQD4U05jZsqpEXU1Ge/rH+kNmmSc38WgqG7rrrvjgSeQWwhFNUeuWH6FKT9
YxPO9Un7XkxwqcTqYugnhMHRPvMThiUOi4/jldzqGKaHcZ+HCQO9GZehyWTJZSFr5/BqHqPvXl2d
yjTSp9JzXss+JM+WZI013cwSFW6KK7vUQG9RVBycyj0nhdqQ13idRMErbhXUjQiaAu848nCQ3JF8
Fz3z6cCqz3EybUWjHn0xHdgCDo20z6JxXl3DODvtRCERvQH4e+8960l1BenoPqT9pLmJ5vKBVnq1
8lwomy51R2WfTd2/dthbWrJKtnmF80XK+JqOPgaBGTG4QvBs23CNBV5xfBxyayNt341e+ZAUGlG6
9xGjPt4A9DnYTqZXapgeRh2Mu64f9rA3r6TfXuVx46+7wYHG1Fg/5sl86Rz7llKzXplTOWK/km8o
QJ4MFTWb3lpYBp03rKKRdBanclgcRjPcBI2FFYw8HZQ/AGbyNonf3BIXMlUoAGwYsCuVeUTMFlm6
DuLKW6Uq6NYzQY63Kc06GwWREDFTd7Jg3CgBnQm3ZO9kYbSj79HvirKI3+1CAYVOfVA5wOSQ5Dg7
FLXWygSBs+jvnywvxtPYj+ichoYpZyn8nZOyKJY9gqXR9kF4N4zbDAmVqI93plvpDeIoYiuB7Lm6
wvhRg7X0kJRCqG0xBeFVQXVT+SRqtP7ZKlt/J4vqhVMYoD3hPNlKv0CGhEGWY9GpAx4WZGiviTfe
2bq6RxyKQzQz7lKddatGoCEIBZ5iK5k5fJbwMsaaUroyShq7PqQN6bTWTYNuCX1efNWaBkpW87UP
Qc3EtnWths7d0BmZN+XAvyezIwTY27p2z5advkEpuAHXddUDAdBRexuZIA8ibOlVdWYfg+LaVk8p
8kNA1taWE/D3qI8wPif7xAepkky9tcp7p7vSXXlHVNHOjsli6N08JotF7Whr7pHfAlfO9Ysswg8q
GhxTpoumXj24aXPt+elrZ+S3/VDd+ZN6l6F9TBrrs6nCU5bkn1iQt0yH9SqP5EEWxb4CmyNz/yYr
XU2gAWqTrGneWY8+RY1+SgTTC2fTZO1bXY/sFXYsvvb1bFkvcEb3Zbyg7VpG4HPIv0RSBsTbavgW
OfWPKUbZjpJll8UpVMrxszMYOttWOhITg0HUYvbhs6Bkvv9gj8FVaIGhCMjRyAaAxbaEARo63Xvs
dzwEZlxsu3i8iTpOOfUUv1lhYcGpcnakqcCUdiTqjl6yGQEJrGR3YKhw3Q/sZPlYMnPHf880uiAG
o+MhJ1foaJbu9ylIPup6eGhLsFYCvOimTKznHjXHZnlgVz5Dy5WeIgcjDs+BZbCUl7rf6F66r7UC
pkIZ+R52pL9YoroeYn1PA+Shmfzb2miWRcP7RrMb243pmYcoH47VjAuqKtJ+UwhCy8V0ihXsmQRN
LmPsIz3ZB68exAYQLPkdcXowZ/xkwcCji4J83RpoQTD3DluWohJXrZJr1wh/9sCgMYwQ1DaV2YuZ
O2dZxEcW8h2G3VuNmyCZoNYHw2JjZAm4iT3rgzZQcGAIV68KexK7ahL+xl3YZqCajnOm4PtGA/eW
odjK1hD6Bh3t+CVglNb5CwNlmFNTT2RSpVFVtwJSN8c3GEPGbSOD9yA3XqsmeIw6eL4hTCq7wrSF
TnaR2VjHphlew7FvbqMMb0ZJQ2Jjzumtgbo6sdPPphiejYzUBASUcFeVf5IOvDuLg02Lzl5ZbrwO
e7w/JMxhbeUv3UkLYK7EsoWHxv4UNJN3Av3a3kicO7Cb4OR6ad3YXooHTDSvYHwLXDjBnhtI/eMO
7+ZM/51pxL6viJlQ+SL+kMNzCaaCSmtmKkv5ozPz19D0+ZvbTxtL1A84G4uVzrJzh09pRd3LqmbR
Asiv2wZN/OxtGmGdI4zqeVGxcJf+yxh0e0MYAoc1nmq+CkhC7QMLDWO8tYW8wbs0rnxVHnEoXsvS
+hZj/mKSy6mnSwHyGekbRKxzmuYRkgFnpreIhl2ZMMU1kySeDk4LXs8m4NmKaYfhaGwEklgzUNYe
SpSWs9s4+DCNAj98zfEznn2PKUyi4+g0jX508E0vO1loMhDq81JdG2xWwRo5aryPRokHmpBzckvt
zznzPhLHzYAuhOW+DUlSCZzGILcDBzH+ZfPeSobhrXSaYZ+nGYZkLMLwGJbHvrW9vZB4u7t06q/C
oIhwdxeWdTMO+DJXyD17qO+cRhCQuN0283oYJn6HrSduO1yuLWC2NbIUYD6jITBxJFCDmAphVaz6
/r6XWqi7UY7U73BY+rPV2/rOdFW076zo0+VvrLO8nZ+L0kvupNHHj67LQC3ioP5NpAbHRWbc/Srn
bL7OwxpGYUViuyjlcFg86jtlAIxOulgBa3LLPdPQaU9r3uaGR/IBKj+ggxJhDXjG4uT40DsEqSCn
pnQtLFygQ5haIfN02id3ijLKfrhgvR0lJ1ok8S9ht/ktMCmUvGUEPCHnzHwgQFrfTcEEGaVsgisz
GZH7CmGMNxatsXWSUlf2bfDGlC7davIwTpWp7MXXWNzzHxjmMiyfAEWTGhajKUUfDC/FjtvmYNcm
tCEz8laTLczDVICp0YUokAf6EaVB5G7xCmBFxoEMBY32dadZYhk1J4SyBN8dDrlHbwJA4JcNgc09
bu7ZrurVgNPuwFlZrku/T0+auDOOhbN4mPUCygSJhX+krXduUpD1Vgu50Y4B+a8D8W9WTrJnxRcv
AJ30rqPwPuseKEIZCWIcx7I/5kxONg5r48mq7WrTKIIiON6pVxjScK0aOd37paHuMQ/zYWZJk8LW
njgayCLP4AP1WtZ9e9UlPrEZykyuuzFyjsGAS5+vKs+z1ZBr0ZqAbUbInSCAOphWVNccj9Kufmdk
7OyYa6Q3CSlRoGYXve5sse5jEwy3yh/jbSb6bK0FjeCq1CXVWFp2p7Gk1ilp27wHIdQq1yucIyZL
Y+dpQ78MTAK/JW3N5AUR4wjTsit2QBOmq662GXeE6Smy+c66+myTmfKqJjGDaIigcDazMV/PxvSY
tsVxAL+6khkAvHj44dv1M13/VyzHVP+ovcL0VQ7zr9rt7vVkQZoM/Rdjrn+BXbxiHLiEenNu0UX/
isbmeSxhIdDHf6D7/VL6xMoIHT07g4TsYtxzDKHvwHuelPHRbphEa96njemXv2TPUp2IHXEJn65v
PCkmvHOanqymOkcyoTXc/WwmBXimPk9QtTyT8jBtOZG1WpWbaqwEBHX1bM/GnuHzyTfsM066nZQU
ihHhFGQHQlcgsMejcF33XgZIIdyYQ59visq65uRz10fle47psc5AuQ7GXcKbZbaFv+r48+DSY1Yg
HlYD+gdjnKtxdg5eOu3t1lLrmvRBHLv+swHNf9Uo64id4TTJ4km2Ck4P/YB+HI8dZkImwC2FT3JI
RP3p4XlPEP+uUK7ugYYCaZvd741f3qIE2mB791eRS/yBObBLNgJYJvZccqxWiWWH36Jh6OGLqAZY
NWJRIkWClyAzb0iIevMWdJ47jK+Am0aG8MODM2bzcQaxjuXkUCf6U0WLU9++bgbXWhxONHeG4WRN
3lNfxC/oLaiFgXobEa4u17sx7eGaKfw20fq71aPH7bDfLNCyeBV58tOfAeErshUsjh5uQyNDOVA5
Ca56UACSLct6bvz2IyjEsevGm6bj6DA7Z+IWcaKiv1w7Ft+x9HOfO4Pv12qSn1K1iFdUXe1qp3wi
mXcCNtY1x8pBqA6hd16XjpcdVON/SwBJcI/THfBeWG41R2Fj17t6V1XqrMYgWXlTaxMtYtzQQAZ6
kPpbxB2nRjgno3cPU8Dx0aZX4lmgraJogyByLTtOIk4U0hMDK81WQrsyJIspCrx+m/XEbs6omqG6
whq/EW19stELrgrDXI2hdVXxZlDaD6tx5AwBa+cNzcS2NIedL5LXZjCfoiZ+JwwDcQCAErwMoHwM
enAi25dZRoO1UnBZ4nKBQOr7FrSIJ1oOgBx/26S8NkbpIAdXnFGhvXfu/Uxt0Kl627F/6KLethge
MPgl4MdmhpCz3b/RKbtrMgsywbyJEzoCSno/fTd7DAP95BnyoLS/lYP1anvdhzmapw6LK+qN29li
KFgvVuJ815cslDFzPD7v8Oimw2eaIwnDE3Hl9ZhOMAyUO3Sc9J7NeZH5fIsihEbRjBDJuVaJve27
/CzM8EZX5rPBUpLm1j0C2PU0+DdurL7XZoqND8YAPBiLJQuvpXQg7JOgATHGL16X3soUNAhRA6z8
MC66oPrZZAS2JvbdRJSQFTbbJsHXGFjzjc95YI9uPiCqhaSTuQ/uqqL8JvyIZ3xEWuWnzXkKFpSH
Bxlb9RnVGS970TT3BsoXOnQ3LY4R1va6vwWCel8FpOT1Deld0hw+GFZF64aIazvJUMQS2HfQA2gP
mryn1KOkV9OPPHbeqiQHv9MNgATTjAAiwgg3LivFbV1G+SGbojvQma9+YHxHdrsdC+MVRtwr1uNd
F0DxkQnlfUvzsaz9GxtrD8Ad9xOxoaD17pQbmTffKrh2w5J9QnhxcBXzLK7pDDr0jadgnRkey6Ho
JOWrhQa41+am8hvuXiZ2KkJN0cv6wQRzOecstmTpkP+EGtn8RYorq1brXdtN9Qv/5y7q9TMizx05
QHs3IE3MjOkCtN8x8fF/Uuc80URPtERe0OdDbNTegb6DHD8n10jkm3XYeWsSiXd9Ep1yx/plF4IT
1TSfyBe9s8vwIMPwZ1hleqOm+Yyn5Ka3jJNbhzuf7KBdxCGsSIk2ruV3xMOboNQgg4KVMVdr2dML
nyCtG+Nr1hZXAbj0RilIif5VWSMGAvF4Z2ElRt+0HnI4/h5WgsBhCGgfzC48NAkpnVLyL4srO+TQ
Mqh2687WQ7zsWRFdHsc49uTiFXBKexsUmmixabofbowhpy4nWvzE67XlZqQn3jW3bdSd0wKPNSzF
uJw+Y1NtCgv4CBaSHcjXQwmuAnZTqAH8Bd+Idtn6Zf4zdgdwSbZ76mziTaLZfTCZbJC9ZiBiMA8t
0i3VFi49ZfmkXNLLSDm8tqb0BtjW3uMzN55mUXeTtykn8xTHwoIO7X8xZ91rkV0VnBRTDi7t71iF
qlvJbsAnP+e0zzXQOae4gRqMXxurXUbmk1UPlGJVp3Hk0rUiA4QUtbDTx37kHJLPMCQAohKreRcT
kQDFFp+EY7+GYmHNUZxUHl7Orn4cvPTGmsIXGvQ7zrY/orQ5NQ1Jb12Ufzqa8E/OXezTG3o2cLit
a6SgLIszvZs02vjCpV0dvoRWuPYihwEWtKJi/NEjUV0ZlUGtgeAiF5A8xZ2ThHem11wHbnkjR2k9
dDyWZQbzXb8Oc33tAI21evPguY9mYzybuNvmaDpNRCmgqD2CqKCJWGXbXnmvJcT61ZindxrspI8M
DLHwJkBQn1L6ATncznjbR3JK26F76yRdTHN4qEIHzqi3GskhQNo0rnBZvTm/ebGQEZroOWTRMmX9
pCfzIfFqPNg4rc2FS9KTmwCZN2jyY5mOD+y2D2E+vaOVPNJz3PUj7YEkhYuCKzuW5LgySVyQDA3k
+0ytvT6/+19HsBYeicAnJt23EUZdTHzNyDG7wMi8QzEM8QGEwiPjdEzKQZJux1qIL3wZy5/7t0jD
xvnhIr80PQ97xsXlggHM0OiNdKs9c8q2gBGK8OApOoybdqyYXoSzhIb39+/4B5kbtTh7EtuXaZn4
ZflU/3B1Nkk5NR7StqMRg7c/BH5GP76t6IZsY9ckHg67N+QZfxT1XUXoCdR4pqoLKzRLsvXfP8x/
K5/49h6TZ4/4dke6FzIrw8oqn3VnOAxT5eBzlGZ3GipQMV/oPy6kEYvXxxLojREOoNKzf6tg//md
id4djayeGVhxgi4FgEnAXQp/PUEOA2cLK7Ze2nByjv/T9/t9XWwXgVi02AQFXqhAcuHNXR0k0zFW
af3slU4ecgZU6bD9+3X+oPuGVhWwEtiL9sazLzT3AbjtvMFtfIy8hENUByGDniCyWVEVZ4c6C+9V
1eNsTYyKMIdYFS+tSrvz3Fbyl9uOjd4xOQTaYUwkEv/9w13INn7fBIn0SviLwM2TFxIsipfZJ6F3
PM6mp7xrlxkTlWxv9GLr47j3vnimxIWoYbkepgMPhQgqeMu1Lh7wOEvnuEHyfhzGsX/JJUzDTWLo
KtpoV8wFZ9zM6jZJQkd8Y+V5zGYKgg1krMIAhB65ICovL7tbWiHue+5W9ktcQESOtR8AbG4q/IHJ
FFJZBVFGEKlk5wCwWRb+B2f8tl0NSRLZoItT1u1kcqYfWJQLMkdsLFGg6KawXQU5YwqGEzwLX+iO
/nizAwfPD/4TEz3Wv9/ujGRvx6mwBrpuMj+Vc1XtRtdrzkbb2V/oFi9e3t+/qycCBKsIjsCYXqi9
Om5SaeB8P9KxjqHKphZD8JQNsf5CiHOhA/3PhZDh2IGNItOUFz+oHgnrjnweIJwBhE0OXcWcy1fB
c8AurvYDLtyzzDQYPVXlSnzxbv3pa/qCEgmGA+4h/+LVwrQcmSbj+GPu5NCamW8v5247GoMvVuY/
/XQYhnDas2L49uU77OdDwVYxcCEAL8WORDGL0SA2Yxizhk9c4d9fS+tPL4qF1xiAL5oqLAAX36ya
ogr1HYdmyHsJvSpCoDadSmGSkFz+kyAC/Q4ol582DNz6Z6W9umG8ocaTqpPgO5Zl3oE4dZJ0l9Lf
GRFRhD4HlIFyjRF0kN0g+B8LUrBdNa1qbbhvGPP0BxmvCMo7RxZbX2lqmsaXBfJ8oIikO9o73+x4
i8pJR49K2sNSYI/xqfZQRMECMKJsK80soC+Q++KH0ktXsTTp2Pgm81r0fDuXAwanVIr/dZEH9SmP
IhhSoSuqXUEEZWIn6bnWpAKpgMVhwzSmI1WMIDs2g+l1RAB0YlitXyY+yRUBMiCZ5mHJqarGZNsJ
Gv9J2kjQYSwNshqaK7OYJjpBprme05a2eS7reVs2tNJsXkcSvGL5jJIhQbEfJ29t2zLFFF3+1JRE
FTuEFp4trUu59WiFG+tpCuIrwgeN17jum4Nbqqk5eBapV9um6AXHr7S9dhhivqCnH66FctIz2dVM
ELn9momAXDBas38VZqnesen6151ysk9Fzms7dt4dDTnzShbI6rFOZuvJr6HIOcW0R4k8fku8JIQ/
h24fZa7Kth52snjVRvwZFxYXxiUcm2uli/nUu0173zFv32PdwUGYZ/M3neryuql98Ovt7Pg0PAbM
koZv3XrV6O2X52lti8Q/mhz+F9ZMJYqNHNruJoooDMMSwUTnxrjF6AEbW8xZ2aNyB8JG/v74B8vy
9I/q6/c2ISw2JgsTInyLi22pDDAZdkHMKGacbTQws2Zjhjpc1jMBLp47r1G2D6+WUeJlKavUeDeG
3NvF+ONNVEL+sLa9ybqJkhl1cTQAcD/Y5WyDKZzYXSP+hGZWzS0CcZx3ZzQd/ZtWGHHWuQk4UxBJ
esWUvn5lqO2ENxGHFX1KLO1uS3qnZ7+bwnnr2ynH2gjfa7fufMEpCS2duqUN2j3QA0RJSgxfQRO5
zf2nxPPmcm3VmQsm0R7sU+IuorRK2U90BRRoozgcT1MEQWJjkrKaX4neqjsyQ7q+3TA2CEDb9TYj
8nakpb6qNKwGdD5Dmu9qGNZveTKwGFHtN8Sh4EvgwM2s44UHEgR4kSZ0AJt+qTo6yeACugSH87Ip
owdNow7wBCb+iWGlU35qq0nRqUDh+mgA6NvbpOqZzwdOT8dhcjS33CuTGrkREb6mYC4HeGpqcCaQ
OHfLxpN82EMhk40eux7JfFAdWjebbozSR42gofA0B4GT5bH1DDi2Y2NRwfp9x1Ei7bzgWs40RO1x
bMYvRJX/jTXAVS4k/g3eMxs/yb/3X5rEmogsCrHWmMcViTFmmu/11Ks17GZcJXNKMFTSRUz36/oL
5+UfqlwmvZ6DHFfAGrrc+wNzng0zr5gNtMb0w/GjkuF4/WLgg6MQNPEj1lPwxRnmD5sWWm8sEhg1
UFaLizNMF6eJDDt/OiY5teQGUCzP/kRdsvLM1Jy+qAQuTkzLOyuAFrmeGbAd4zH9990NzUpKSwHV
A69Ij6bJpArO8Uiz5MhSVDZLRnDy9veF4k/X/H1+WIpKF//8v6/ZK0Cws+9AcWs7/z6HJbmzyFqg
oRLQC2ll+0VZ9VunfbEwCdcVwlp8nHRjLx4hEwDtkBK6e0SUR3+Zxxf/LyLQVviHvqYF6unoIVjI
nkSxb5XT7Ws86pu/f+s//a6Sist1qe/QIy///J8nJhQghkkS1NHFcnMHKYuoRWuMWaRrff8/XWo5
FTguVnCOoxTuQXDxfYuhGrNKet2hEnFANy72aOJZkPDblRH2hfziGbp4Q/9zOQ734j+uae/icpXM
ghGlSYewzawfnLwK7voQ5K1ZefZtZjv+ZiilBAc8kxcKAGD79297Ucxi60LhzffEqUpRaV5evrFx
0hWlIffOmFcku85ijaxdbUZTxucAJehPlyhkaHpFdPj7lX/7pf7xYC2OMoxUHH8p+Xybov3fv2mI
Ul93fRAcDCc0m4NBRqU6Rq1OkzOUQFV9i7zJAJYfN1bzkQtbnw3f9a4Gd5m+xsrDmC1GnYOvdQfS
C3Wz7Cn0LNwr2RoLlSgt7N08d01xiuBBxjjY7NRtf7jA+2Lo3PUj8UEyQqpkhOUhmYVsyUTNYWEx
l5hesf9A0Z6m82i4VUaqXTY6JGXWlHq8KXm519KsgNBJ+0M4LoZrWyNlIXTPLD8z18D1ZNHIX/km
U9YtrhIPYLSX9MNm1jFvE5npY2C7MDkdeWIKcDQK8L5lwKgkvOFFrFZ88J3vFE9zTEO3mk9u+o1I
ehqo67HzVwq2Ero/a6LOdRsgfnXfVdvBqyNIr2x+1VXvyMbbFDQEfgxIiO69sk6/k69kvwEIlU9R
P8cfbYlzcV0ZOFU3Gu7WsXOd+DVP+IzknvbkDWSoaPHTYX+w14g1HI/YmrgjNXUmxE8zO6eNHHm1
wtifATsa/Ppu8bAXR8eh9TiTDYTR3hc9tnRkd3e+HenpeWzB4Ee+K2loZmIy/td3anF+eJDXAmEF
prz0EVR5pD1EX96hGtzkqe9UchvHbnxuipDiOZqwDzoyITts9tSLSw68+8UHuFikl0ebxdJmsiWF
j6L/YmOYdBPz3MUIH0LhMkNISKhJffTaKdloqmWS8/d36WJ5/P0qBaBzllcYB4V78So1aiiCqGjD
g+syGdEYpg+pryH+cIu+aJ9c7Or/+WrYxTgW2iTDXF6KHmCl/o+zM0uuG8uy7FTC/B+R6JuyjPjA
A17/SIo99QOjKOqiby/ar5pGzaNmkDPJkdSCKjLDRZe5KsrCjOESRT4SD7j33HP2Xht5mrO3G6qm
A4OVZtmCX8nfKWCTb72li3xHGsXyK5PoT68pP7/GUsEu9NF+CZqBvI/Bc/aePox7hT7WrrSlvtXI
s9uOrpt++ZevKa5XHGS6SsMTz9SPyxNinqIZOInvu0FXT8mKQkzzMd5VQ23/Yin82TVlDbTIHmQ/
wPjy40vFuVxBkC6TWBSYSLicuLhPzGnGBmFL66El2A9ciyAn6hf3zR82H4oWB48P/3PW7uu6O/xu
W0X1MRHdnohDM5ED71XlxCmibc8tY8pAMmHbgtopQkXt2gARuvOLx+Qnv7e3diNZzrCk2R9RhbmR
5wNWb4U4L4aNKUmSZBIW/Usv4d112Hx3WVaLhz9/X39yH2HSNikRqYjXPf7H37kyI2UYtErZmwNn
2rIs5YUBkHjQgewdvUIZfnGy+9kvaeL0dOn00prSP9xH9PKaCTGTslfNDCePGNITDO7m1uAktIWE
nT2auV394o1d75gPe6tH7a3iU16r1O8sxd+9saaVWpocXDrM6IH8QWgD0eJzG5Qqe+KfX88/2CxZ
7DyTiQHFIRZumEo/XlDRuB7lGRwPbexpCymaUd1FdLCv0i5vPmfqlH41qgzYkt3JlpjoOXHnDXko
jDpVxIfxFhkuwqVf/FR/LGxYgzkKuBwDaLW7H95m1Yg4S7aLOKRKi4NK00lbI/LLdvG2pLOB0juD
KJgSI17uoZgtIwpjHU722EOFj5EfuKuDBR0DQYcl7JqBz6IQMBesyIIxzEZUvZsC5Rtgl//iZ1+X
69+/e3RLaU2vg+SV5ImD8scr2metYdSWp+xTs+uuNOGUO8+LiTfvp+JmjLT+gFYPFaQwUbV6DvCo
dPnVlvLx+n3/GRg76et7y1X8cP3WLVsnKkPZz6m0vkJtr++nodOUnSgcKwr62ZoI1oWDZW4KuzXj
8y+uwcfHZn19G68j/4d12NU+PDYZa+VQY89aVbg8k0uj2V3IOlZPVB099DZntuhr55nikcfgZB1w
ichGKL4UevNIuWulNzORx8RWTtHY72RNXCdeExvSPgEzHj1Bj1vj+c9/7I+Ly/pTr55XOFLUtvrH
585GyJ3EtSGIxbXUXW9QN/sMsybaZCNUfdojSJf//CU/PurfX9JjnLOOGFjQPuz9Rj4rDTnOrOFo
4FfYCJExbtldgc12fvFSH7eL9aWwLWBYdpnv8OHH+9KYnK6voSYfNKvMgG9Cg5y1sg0TrS4vijIO
5FaZENGdlUuaSPsXR9H1KPThsUDnypZssNhYlvrh5euJRxa0p4e9r2foCoaGvBpviNxfOcd/ckkZ
uq4tC/pwrues9+bvVs8e5fHA+HPF+RTKZ2Ux4/d2qZcULqIyzL9Yqr/3QT7+Wto6d+XQqbNgf3jS
YmdoqbR6bz+hEt2SWox6DYMD1FCnzrzW96yFgMcJPeRjNykNqP9SiTe6blbubkCk+E0xcNERcdCY
QUIcdLkvx0KdN3oqM20vzPGXHLefrE9URvCSuEK6Rfvjx+szRDJBMN14e/jF/Q0N34PdECI4LapG
0N70mq+HEPIFCZjIblLQcr9Y3L8b5D9eMqAvjJQcndXpo4G+JOmuWtCa70FFm2Ame724EFquIW2f
pqLcV5OWId7IW/eUVBgC/QxADZY8/IxOGJmgNTckgG27CMMxNZbjfDZAla+ZGS48D5BAcGkb2rHg
dKpCtUkkgOjko/lokT13PXGf1SJL/F1F2t9XXPp7N4Zdtv3zJ/sni8k6OtN0B8msaRgfbsM81aKF
PDp3P9OtuEDMzQM4WOkVntBmI+QS7/789X5229sgIdZmj4kH+8PrDTI2kadb0R4oVrP3RCJH2p4I
0TwH7fQv3sOfvhitFop5tjpOaT/eQ13P5hcR8ranCE/xfS1m5m3HNiYfIlFBxf/i5X6ynbnwDxxV
/b9U7A/bCVSSEd8zL5fTaSca3jTTHW7jhohygyySMmUoO6fWOzN/81/rXXEaYy0Br8dHVq0/0B5Y
F9O8Rm+xp1opDzLC9rtoi/0wArD/xQL9s4vKVulAywU3zuD5x4tqzfCL8cJ7+34i/YpcYBsGvoGK
bSSP+F+/WVxj/aUQqNjmR3GKazWzqvc5N4s+4IFSJ9oJ4egOKoH1Ks6hX7x/P9l66GHzu2m2Rlv3
YzlAThPaf6+O9jCB7Vf0UEbv4/kwfR1j5gFcansQeYfLrdGb6NR2sSZ+8RP87Np6DCh1XDFUZcaH
Rh0G+wWmcxrtsyJpnkrVzF3AzJOH0DdO4/+PewZQByoF8Bl0aD50eR2MlEyZocMwb50vmbCJ5yxd
Zzsv+eufv48/ezDIHqDrSWcVkMWH6r0i+GZs9IKlVC2JcZ1Kc5n2no1W39cEhro2H6bIh4Noj5sq
LvMm/P76//Y2/Q/xjtQXJWpVdn//d/78VtXEFYlYfvjj36/r9/JOtu/v8vJa//v6pf/9T3/8wr9f
kre26qpv8uO/+uGL+P7/eP3gVb7+8IewlImcP/Xv7Xz73hFV8f0F+EnXf/n/+sm/vH//Lvdz/f63
396qntMN300kVfnbPz51+Pq337T1Jv2333//f3zy6rXg6zb/8b/l+1++/uf//F+HoUra9z986ftr
J//2m6L/lR4tWy1g6hViY6y97/H9+6fcv1oMHTh9sQmYrG68t2XVypjXVv9KjbQ2lVf2ooaW6be/
dFW/fsr86zqwYMl1ORpSYLvmb//1M/7wbv3z3fsLgWA3VVLKjq+mA8+i8s/NeCUGOx7dNtYBjiw0
vT7cQU4+WlIr5k3aWiohbZM8t248H8eBliJZqZ+aUvmMIR6PaYrNwYFA9wlXxWYSpdwvDmfBSZP4
earmEZUYtgug7Pxu5W7o5KEgsvXWnbE/21R5ps3Em/MOuaSgmm6F3uECl/N1HSNtKZLk7BXDTWlH
Wsjkrgce4KAFUMcn22xk4HXqfFrIPNG6ZDzg2vOXwhouZjEMFwHnMMg0UW2gISYndruIL8QI46Vd
fITajvUGkIxY5EtkcCYkhjR9tbMnvcESlIjuS4mzb1UHXw+JrI+IFtvHRr30K/1jGuNwEc7ix+Jm
zE37IHUTbNmYMuZHi5BAfScmvm6zc+6QOf79QyXN9Pz977qWhqVKoHqkwMXqgSuY2WBu1aGwQq3S
psuE6/PiFMVeseudV86kCywdV94dLolhojag6DljmthHC47qbLbsiwnkcsHPWGgnaU5BuzpZojUI
j0BjfSfgsgaaEuMfb9CmKy5yWddqSShfQX3qkh8mkTzEXt9cyTF2zzmDxU4kyQ3yAOPKhPj1/U/4
0ZObDLgEKVOmPNB4P8nUS844onZzkqlPtBhBbHjeqXSbN20UzUOL+AIBOm7nPFbDfgAjojfG1jVK
3vq21dGlxopvYAS4SDjkxnyT0lnZU7XUgVOkgEvW7wJcGkV8cdbJgT33UTnclSky2zkpnvWhFhs0
OdHN9w8xqJnweRRoUhPa51fZ+sFrI3PX1swFFOQNo69dSyVRzhw/z3pGXnNjIY8PmtKhB+7mz+4I
lmOdVxda2uKyUFskp4W7EjRi51tuwGBW+vaW6MMxCZpqiE6Wm0eneTaYxEPWIcl9GfYRSQFnqMfF
OcpjfkQY3EGfM70nSXY+tlqECzI1o2MRx8ox4eCMMOyff4Y7tFOoC7GJERi+frCIWzxVhXGONIGT
bP2rnsDsgxq7207RBub2MK/PEqv+2XAbb1vI9L0nXXyPvfbNUYxGC0SSx1dONcRX4pFaG9n5uHyG
fsAcf2mHYGxqhbK680biqta0U+wePuQJ7+QN4vcfODEqu35Krv/59wLi2Amx/ufWaNWdOhnt5fsH
LH/dRc8cJYwy4n40d5a7zivfMqb7kqk5Ic16ztS9QwW/6eWoHssZZwhuvSSU9QsB6CtlTjsUcSdw
m9QGHujxQY5EnJFFyDVTnGLxkZlalzwl6UfLjE3RwCqZiWreto3lYiYevUtUmOc2K4xQqSoRJLWh
Lz4v5F3UXERBjrt6M5jj7YCJfIdtXDmtDcTz9/9yMYfBtyeNKpoXMDylp55hEVYbVTAUzbF+8BDz
y9ildaegibz6/qGK8xyTtei2omZKjTA+v4wp5urKqNOdo9dRskN6km4KJlng8Ei+VMEQhGXZ6PAP
dOvGAi57MCpHvxjKzjbq5gpdhOeLKDnNlos/cCFKW6vILFu4tfcQLLzrWduVbr/LJuWKYA6ILile
dzjD2G9zQocZKBEVOT+7It17CvkBhPPZfjS2dMCIUcd/YnshfT8jTCT55KWoMA9UT/S0ClBAPM7Y
tLdMITAoR01YYCktELmi3mru+n45lyZE/kbFwGiu0WM5JmYclXRlNIz5XvQGxP9diMui5gD/yqzb
k2GJj6PEXMZP7MOMXnOzELCOaejK6ovSyPKInLGFMAiQ4HoU6XPRP6Z23PmTTph5qbuvcxxdcugt
pYZwqKJWJSLjVq3AvNbYfaJWaqwk7WlwB5K6WTjrjkfNmcuLzOt9VcnjaFmfzHyJCYQ1Lo6e3koP
/lMe3bVxF0NQ1c+VIU9J354y7J1+aoGtQal52+1UrTMCHBZPVtx/cvJLLEiThOszSCXs+/ygZ9Zj
5E1BbkEmYLiFzE54wegU1/1s3oi0mgLDAqOYdDuOVYJghgDtz74t5zu7wwGpCCPbiMm8cSKiaq3M
OIGOHQNFEpdnZIQzd2FtkRjY9g0B0UV50XBrHtE8B3ZXnSKI/35mZw9e30abxEq/5NBqI4LTdVgL
DrjdJILEWMWugyO9jjYzSU1OvthhGQEV0TZ4welSDhnN9Al/vDUFVmtdLQDpMWet5nRoTIsdfQNf
4IWzEWe7uNRR5tNNNbkHmOaGcTyBfehks+s7en0Fh3Axu+2WDkl/6UkBQJU0nmm+4ZojkvnQ6eJ5
iInDdV3Sy7PpC2FSr0NjdXsnn6gRJhdxU3WIc/w9XhO2bY/1bWyOFrNjv841F2gILKgC13em55AM
sL1vmP9vimQiNmCDDRVwXV+vWxAhKDMHyKPqhMrGSsmcJz+bRBfoAWTTDeE0iycag0+tclaBRx8J
ZZEbwBmwrAUuUrFvNJUQXK8nQxVIRF8am7bIb03eiI0toS71GStiduc640DmA3InrKaBOzsGkTqO
L92IFUFo+SUfPXEwMmnTjuhWLJQg5c0CWdHPzUZHtkgzeF/TK2rnhbXG1W/NqmuPeAxqVFjF+gvK
veNOsD3cBJAQhpON110KjGcnz/mWzUt5pGfibE0gZlU2VPeZS24us+PLgkZgxxL/DY7FlYpAaict
rPnTbG91U0JNVhNseqNT3QD62rZSEdhiM7mHj65dPBww+M10QY7tgAusL0JHApabxLhcKgDtRJ/1
/a6oE+qnSlxHWmY/KuxBQEMTAM/S4DGetf4BhOQnswTTy+jDn7DR09snwccdx3STl82RpCc6Z8qa
IqcqxKU2s33ESECzGutkMMx015Yh+ypJyYKOE+E1MI6cr2jojzbpSdMKHCIpT1/KKEjlQnD8+gG6
zR2j3uT4/a8SGiXXTRIV115LZoC+FM0Odb0bli5o88iyxWkx05hQyQj2k04gsR1loazsT5NaUG1W
N7ORfokWea6mdtmIVtdRN7Jc0uSGMOKy4Iql8bPHYizdE8FdwxbRt7nLingXZU92bZxxMJcbaXiP
rVntxYxmkmLrMVHBYItPE+2dIB/BovSWekdb4K5t7JMyV/t2GutD2vX4m5Oe+zB6YwJqkTmoDfd5
pu7MOjGezb5f5S8Tl5Zl7jnBceKzHyanKrVuBqLpTlHDF5rfcIJuO+YjW8Vs4z0IeIEOA6g4Euj+
qaG02YyOFh/j1IXYpU27SYTuYEzXGiiKrTLy7Hhqexzq0TyT7g2Bz5LHhFSKo9OUN41TWHdanVk+
zL/Wt6xUv20tSkSZ56/jqL6PU40otEuHA81KyF2jTv4pmFeHQi60YI0FWu/sMgSfLlLpvZKnzXnU
u+Y8KEvCQAAHaza2z30i3YMr8yL0VopEvmgUZA7eohbW2tHgmSikt4uiOymiGXYOWvpYOWRd/UWj
K0FcN86hU6eayun7fxmt+9rqPZTgfNh7TJDvJ68yt/1k5SEGR+PoNgq764jxYc5jCVd3+QS6Pd6U
5EhtG6U7WhhkP7XR+JSqrL1KlzY7g9kFGRUxWIQUdhUFcRRfupI4chMdcTCo6rG2teyyeKDZ2ebv
y7R7TyHAQDbJFLgiCtt1r/lVaVRhx4zg3DBHortnETUmEFO1pbor7K7ZDloX2LHOfIXgKFzBZJvk
uh02PSKWwh33qVGiMNYHC3TJNPgeDJfbmVDTfWS4tV/2JfnzaX0aJ3284kAQDoDnS5d8l3RsiEmN
t1qEQDgFqKBPYP8jWDgQHdSHav48REO1jakxaLwmIfFzaupEvjXBCzWw3YEn2xUJq0slS38krvkm
LUlhyRgv9jMBq5nKvLwleRLJ5RjNb5LkFDJym5kUn36jkl9kzWh7Ou1g1FIPHX245hCThAnG9o24
cudrXCPVo0sOQ2B0ZKglZn27EFms97oSxKI/iUgf/HTpbwopqpORurcYyuGhLP0nm9AS5H7CYflV
vSMDxA286uVoslwOIg1krvRbtRLDWbQ4hh0FJXPucFZQkk0/Vhop14vYYpC3Ll0/HXSlhGyguqwt
0vMu3QJMwZEX/Gr7zhjcIEvKIiha5eSKeAyr5rbu4kfQL87FypJ/fKiA04NGEKE5wBVebNjGS1K3
lJhFWHdWfMBEQejsmn0tUrrb+YmzJIH0WllvxeJEEzyWFY3T4H/sJ8B6anw9dN6XxPWanT3nb+Tu
YrY2Jkgfpn6XqNTljRokMfKsBbutVNp3urw4rYl9HanWynLEZ6658abKpwdvBOs2iOE2LYgmsZfs
ZtGxoUp8ieXEvC5RIn9JS/OYV/mhIBuKwyd5VRFvGbwodlZ3kOmJqfTnSalPWSoWMHTdM8F87jYx
o3FrpIh92s55QxD6ok3J0W7Uz6a2TZThU9vwowtaKb50ZL2JXCegvSJDZVC/8utBsR9uiqGeqEuH
+NiRjDZJJadadHQ2UOuWhAg8vjF3HU3creW0a4qgu5us+L3pJBZFHWy8lo0YGRcdwtK8KSJvIKQU
vBh979Bp9JuShhyVH9bHojxlY9CrOlZSbd5rmVYF9egaoakop2Iox2MzA81krw4Mc2STWhEEVAPq
qvTaZDMhrI6k1muGePKnZ6Io4NVklunXqoFwJK63qdY84h8y2SETIgucjjd/RsmlPLsZ2egdwLNm
hKDkDZC+s9RTA7KAt9gbH9qk0XF8S4IPXb32ExVAu1qpw1FXoo3+TZeCi0SazaH16p0+Qa3xcOwr
C8zLrJGsvrGxKe3lpA2qArjCinhUHoVLEbQU5bucPHEcKnVTRYTZu70k4DnVRJDm8GNY30a+CTl1
Ko3th7YMx2k+53NDHmCnkb+kaQP4MaKD1GHWt1Klo9KnzpsnUbEX9C7m+A0w0syu2jzNhJyGudaj
MymMkXIRyLhZfQJrqHF2ZKovrDbfKhPLFQPuLXnf+WnF70xyrHcakcmHDvw9TNOcXlUGmKIvm61k
zrQzHKUJYYyOfp3VOinQWvOgu2Ay6/Y2SZIwVZnUFJRMhG5QsJbP0bxL5g7Q1bg8oKnVT0Nv4Y5N
LIA+nbKBRVhv1ArjW+u5943s3ubFvZaAnOq4nw+mPTxoGSwWQ3F1CvnsxRi1Z7OeSRiBd7u1ax4V
CAhYp3uR7ShQ98uYfXX0PON8YrwRVjkGg6dMPoE4l0kzN2B3dVKcLWvnlJ5f0NTZSy3yp4qHTEzA
FYiNDF17ue0171gllrfVo+V2jWvnsQSXGM8cuV7BhEJG8UDp5PK2HCy+v0MfyoqnXe146IpQXnQZ
mAR8DA/tCkWQQ/W4xCm2mvE047QuWh4a2yWram5fpkgdQHSo95Uav8ZAlwow/0TywWKwrGcKl4jF
A+DJpMDb6wy5MZfq2pREaHQVLhIxyAP5aXGgwW3ZRHd2aoHdMd6FYtwQmvOkDN+sJsH01u2Jx75h
GCZ3TgKDShEn7HGCw8DAg2KM267Bo2eb6ZGtLfMLO7rp3PZNTGAIKRBQcdqkxidlH+8hA18VLDjI
3xKM21nlx2z6e4harb+49nuJyutgaW0EB7QDgNs5m9JgOJlA+USZk2+GxFY3WWzBDdRE4dsG7Mmq
sdaqFQ5SOtJhsazRDRSsDlNnVUHsGm90OVkLtcSA7Gs+Dt087bTCKTdm4eakhY3hmNK7jPLifRal
3yvi2iTtxOxZWhBCfl0K2B4zLoKNPw6jtcs0+66GZaJWpKRmgsU2d1AulvSSD6FS16kPhNQ5RDXO
1WEkjJ5BSFgo2dmwm/gUKwNXTOs/IT9C7jiBXSNyutzU0wQMZOmqANLyt6hzEH7WGdW5nXKCxzSJ
dWNVtCj0SExOqmnqYLSifewju6Eipufm6whh/NoUoZAOpMPsa1SloW516HoHG3rleF76z92y7DsB
PW+wkP5U8UVtjso4QlvFe58NhLoTScoaO5O5DOwn8TgRVo/zgow15a1Iq24MVJMbaxbacTCRvAnh
EgsDjYJTK1VRVUNyo2PmNecmMFMOy1MakwEr710D0KLxyoUNrMGawwyfcmA6xQSEDXOTmtLSZGUE
EnJSluxdS58UxXw1BERe1YGXwsA8EIjP4W/0ztaqq5eh0IsDLIedIasXluCbhL3jRDs65+S1eD5t
WfTAtKmrTn7TLXnnjgpFZfLk5ZL9tf4y5vhMMnntao9FJE6q+WYJDGnWct+mcq9hONZaOR9rfdi1
RQ2f0hi2DTAWOFBLP7InmukrM+j3ZSRWJx6fm2ZpfX0an5IeiXoC7muqDNNvRm/eWKzvRD8CaEbq
1ZbDt0o1DH+Zuxdk9KhDet1X6wgeMXE9HXm1gUeX99gO0Vnaym1G5lZA5CLQbvFONAyttyAnXm8T
pdbjWK4M2+RbY7ZflmQKEBIf+4XjZUbuKx7mSbU/p2Wc+aNKu8EAluCzbAEvp6oRxPw6nUfOgSVu
aB3oZ4QxIWuJti6Bbjm0fm/oT7zJ0Lhlcy68V0+rpy2xky60Cni/MTAcvCral3iQcgMAy+MuHG+W
uDu5Q02RypNblei5mxa1UQyABvHbV5zqsZ/qGeo7TthpNmbb3lxS+qQWq0gcvdm1poZLui1N49sy
JbeJUgzBXJTflDYbj1AXT3CuNIRyUEEs6y6BjBEMkCz82iDxuIWwF4O5GbCHuca5zNHnz0nS7EZu
Jy2XLxNhej2Gt1Zkd53ynvSQqB1CEf2sBBIZcSpPOe6WooF9XN07RfNuQK7WOhgUM6c9J9kPZXQB
4Z/4RGluSwx8DK05jhjxlQmOAL7ShFQdmkNCix/KxUBznJbCWVXlHVi1zeJ2YZGJKzmVC1sNwncN
3hIsvz1OrMds6glRekhjTr5821NsjmdN1wCycICx3XL3/WdtB/cbkbluWz5iOd15Ji3R0mgLWDzJ
vZV0nD9ol0LMTjdRmZHe5YlLmhHNs5K69Xj4XCzGq9CG82yxUUWFsS9y7cUbvDEoKusFVearxUiV
a0J3zaImNyaCoAMNrTYP1mr+v+0YlfRTBx1wkk9In49jq9Jf1/ZtvO5LLT6uBupKqzUHug93aZXt
bawI+xb4RkJ6kkJIMvHbIQzBF90iK7u3n8o09YI0YZeRmnfVAA1xZm40s1m+uKn4VOkceVM+B22U
kbckDqkOIs88mICTbEZnBYihUqy6NxBxeQZQXiVHA0zNeNLKZddU2RXWO9pBkXifmdtm0sT8ClzO
djdOX+HucIw8nKd2xc2DWJqXZ8S+wLJbiOdm3rGZ5l+aySC5uoacrRb50bH618msj0gZHpYOFvMy
y4e5GunmIKYvxCcwyocWkmwY6zPrvVd/dUR5oNeu7ystC9Xmqh/RNhPq5LcSJGNvcHqE0LYt29zD
e46Tr1QGQmmpPCoFzhZbJzINkkFmHZQYkHRfTQySmsV0Z0MjtYrl0VRSdduwo/pxsIiaXl5W2+j7
LZIjT4o9BZyfx2vKNQyT+lWXY2hMp4dsNu/wNHOMrEEsASry9NSnA/UGFObFduQL76OfT0ABFL2H
iaK5PgFWl7kBqE78KOFWUcBVZUHO36oWr6UROJf25E3ZFw43nIii4pRk0ReGG6QPWM3Bi9D/FbCv
K5I5A4x3jMjKs1qh8ALr+up4zbOFsMe3ORyolrgGP0PRtSwwkNTXlMkaJpmbFg9xxrEBLKzy2k1B
lJtPNCjzHWh38ro0jhrSvub0Hppz/lWDOuTbBPbUU3WxnPxZN27XNGuFuG/DzWlaNCOgvSm50kpn
ZdaKTaPrR6NNqPOFfaqEerbiEyPlx5lKyC+KWeXku5Yv9acEwScDw5IWeVZ+jVvsgx2trA4OZeHM
lzzn0LFANvJTcvF0IyV3tSkDt3mOtALU+xJt9YZ9Yhi8J0PvH+yy3M/t8oX+uBOiWw5chQx1xgiD
ryBWwjQNJbYxwKpzEsLPUj1XOafmUmFQprjz0RYlquLOuywZkiw9hmYbOU6Ebl8JdCTXbpYDGtfy
c6xTcSioVug80rRlctKqCzpsjiqwOduiJNVer960wjOvs56eQE/31QOhGQCL5eCPQGjb5elr0ulX
Cw1md2C7TdFwHJjO70rTI3pOwXCrOp+b5G2EIUxAdkb6zBfDmHy7dx7yokqIjT02xhB6iZkiygaq
rLXgm0EO7vM689MiH31MOPGmc0GhU17t63i4r3FntbK5B8D8icmbulvIHU8edVk9i8h7dCqhgf6t
z5Xobo01TJlhMQ7vSWhn2F1XXuO+qGO751fbOSKft3jcGRRkrDIOicmROnFmJ9qB0+52VHt+6/wi
crKWQRa56z7TDloU0GK9raTxqiZLtZWg/qKKoq2IJChrlksfF/smIuhhB8CTmFu+rIK3DLGf666x
lzl2dTMwiPCtfFkt5HwFN/TSR3epYNkvRu9cLvIYd+z7hQMNHpD2HXPIjWnH+6qQQak7r+utHpvl
bdPNS1CNnAc6dPTJctWMxXYsrBeA9F/BihiYyJmqqMtXmipl4AhxJ8ak3dFrPXq65O7Poi3e0NFv
avG1jNhYLRFakfMVGjxnXLt5nKzBJl0+mJ2Ibo/1hLk+DqokJxdAqwAsF8+LBZ7QWzMJs64BjA5S
A0nkTs2Iiq6d7y2J4VXTAfemtaoFNnu/MYMrm5qChnfGEi4TFoZ6KBy4Awp4anEimuumnrzrdKYQ
bjSgXSasRZIuytsIN+/ZYfjqfMlVewzzjqnKFN+ro1mEFS1PJmfInnGn55ktweeDhJKjMm/hWN67
HZU0DPQrsjUAMNfxfV8SVm8XPJK6vsoQniT5OTD7Umsr7OalbOiEKePyOiawY4V2l5Vt70vdYl9o
q6PnKg8mjXItPhha91Isd0ntcXzVifLNOyVoHUZKk3tjl5m+5UihbfR8fgcCr9ry0Cdio6Ay2ms8
4ZHi3Tu9CInh3pWppgeMyJjdGnDLqhKZB1epKKlM3WU/NnATiWciydi236qG2VFllSF8SsMf9J1b
SWev2X7iAaidYcAA8LUqX21nFo1UP8GlTQPLxBium+aB5FM6S4Se54plMCmwrvQs74HJlq/C5AGf
SmadsUrgoifNjpl5CTCgyHaLY649r/oQgQAhDwLIh8j0oJkYIDObLY8QlXN6CgG00APzTjrG0yN8
y12v5f021ZHCLOJ1md0wi9xNPTolEx0r6HVhsKRNYwjntA+KjIAKhfc31+PNMN4ton3MEptOBfwP
4pCHy0jDzIIMVqQdpbfcJXlDUo9bcYDWUnoQPJcrpdUY3Yd2ifazO1/4518FUbVlxAYX51yMrjkk
tdqd6JNmLmWH4LwR6cwvwQT4tsUot2Y/N8ZdPyyklsTxYz0kN/q6K7SUuNk8dfs+iqcNUZOPc77c
Sk2y+ZbfEtEcPUO57h3ewCnlXtNxfFNyFjLU1xYZlVVqOecBJWtYLgy0bEp4p9GcTZNrWtBKGPGd
vI3jgdjduKqgdpZfjKW5jeR0D7Ms2WJCCFBH7dDkv0ywzH1HB3mar4SM2H4j03djmhDF+szekwr4
jNHqZHn5ZzVTtNByyxcTmVHTeazFiHU0QPSg+Q+MZVhPNMZ2Y3/lJlHY2sY17AKgag64Yc+SxJYx
Bh1ShmQ2yEcxloIjmPPaa8tTXoM2Xfv2ad6ecxtCh4VuZqLVtQyHNJVRgO3xUmo0USg8/LHdOn17
1tckkryvPvemOFrMIeg3Wo8lGXHAik5gIc7xnFwjbboyIqoVlXROYn4T9sU+P9UW2Lq0DuGMHGIa
Db5Ri2gzxNrjaKtjIFO4oehIspOL03LWPLQpBQ12ZDMno2avNiboS9ZTMhwSvZyvZ2Zl0VjdS4I8
spg9KM+ygilciRtsVug5ytfFcl4awAzQB8VRS+WLlTiSAsR7i+v4pkuVJKjx5OyU/8PceSw5rlxp
+ImgSCBhtyTobRXLbxBl4T0S7unno0aL0URoMbuJkBSSbt/uuiSQec5vTc4uclJEYP7qYMeE42XW
so76s2lGDTmkwHBN2+1xcawbTAwPKWV8y/ZOOdeJCWoG8dSV3bxDAjPvbWUaiE2ys2V1kGO0fPpq
hgRULsGW+bPembVv6TPXMGGDoBYLgLzhyQUrWhjfGjLyBaRBvEavtcTTiwKtyoY1pF/my7ii3FQK
P6pnZD0bGZb5MkeVt/asONnG9xvOwpoLHXIaJj6eXqQ+gw8ZjXbX+fdlo0/+HDk/MbIVe7ucToEo
0yPeBJ76uG79vuduRxe7m+9gm6b6alUOUbHoppz8Jdwt/oSQYAaaAdJI1hH1EkUKvAxiuRi18asZ
9A8PdN7WmqfCqI6CsfOORGNNt5P3gUL6heHxk/YRqlR72OF03Tle850a7UdciwVA5LjPS7mfSsrh
CRF8pWL5JKosWxXxsA/Hiv4avYa5cpZ0HnAZk9htF2x/aW4xjSXVV+k84ptJNnliXAPD3CKv3811
A/pNFGbrWNyUEHRFdsg1EKW5v1nc/rB87iYLSXwsefiIwfxQ/D6E0fzNRb5PbHpwWr3ew8GxBHnR
rpR80rm59+Lh2EKhN8IhOLKA70W8ffTCt3QuRnBB4venwHq3Kyof7MfacT6hVOqVhyxhFVqI8eKC
U7MyrTv5E/gB+yd3H/UHZGUsiJjJ9yzLH4SyL/RZNDeF3/QUkQ+SFZLWE/vPc6oRgAShCUE32Rok
rj8ZYfgda6OxYJYwNoH90hcOF2lHW2zsjskZoXUGToDQhL4grALdSsz00bSaSVsCaZYFQgNJSP0D
DOayRGpR9/NOkr+zIezlnZ0y3ZHh9WWYxSqOBmOtEmQ4AU1XddXFS2t6Qrllb3qKgF09RQtc2JrP
sLorXZsuJ2cGZAk+0fYrvyJ/baEb2j6FraQgcSMyOgD4/5qcnq6JrRPNCqVDdZgtScFmEA5I+nG7
kfcupvQwox98jfbgh+b0cUnLWoGKL4/IgX4Mw8byzRZUq5nd5sTSbxN6tA+c4jm083MVBJ0/jFCN
zpQCoGWWTyiW9Lta/0PUlW2meXhnj+ObjejiAX0k7+U98Urm5iFKVwh4vhyJHZAu4Xyt6XTlSF17
8+hDOYiifIASXDiQ9Q46uT3xCM/c01yzrTojR/osavEz1bm2roW2Iz/ytScXfqmceRf2ugVZme5F
+JCP8dYm6+kmQo3vYa5PEImd31musTQn5fig/fHKqBOxhKXxEBeitmTMbCI+CvCjmUQixCkp6ixn
nWbFFi9MhRo9H9ZGaP1mnTuc//kfjlIMtHT40JGgT2xjRS5A7eL0yTY7lr/O6heWYf20STOsx6kl
KhWzz5ooq2DZzuGPS2mDTYbTeQYpXNCy5WhfNfGeRzlnz1TNv7P0ypXhNDT/lJzTA5DzFHbfdH9j
c6m612GqbxhL6FqLXiMYNT+Pp7fJVx2kOt1cy6If5lVYjxrsKaidZpotjII2rpqSl7oGSiKc8YIw
wzxHdAAwdNAOgWb3YJYhrRXzOWfUrKS2b2fq8BonOEYEXAs5/xIyyQH66RXBLz3Lb6hKXinQuiXm
/Dl71gkyYoOtepWigLKa9BzXXIxj5t0K8FXIw90cdVvLKw+eEQS+nSRAUvqm5xC0SlqdWD1QxLx5
SbWzMXASO2De4K/+qC5/a1N6wYIRxU1AxQE6u4WIEP6gwWEbj6ziLm5CollfMFG1BI8uikz71Yk/
8eeyPYUEfNZEfTih7h1dMEfbax7H0qW2pHGeqgKWFIg9YMnbldB1LVDMltxM415X1gBAf5IEwRhh
aRuiaJJLYYR+PpoDUQPlG5kA1J245qeIBM9/j8RrSkBcGspZKIDruKZKgilIYKZ5gEMvNknPbxAe
Nc63hAvaGVTiLCHc4fQ8s2VO3QbDSH25NP9E1s6LbKKLqyyz+KDL4BF5s3WeUCLLSZewzdwkQy4b
GH4ucajCNYPdZxvJ9Juj6r2stO3cIx9U3QuR8vPSbNI37FDJukvhawZ1qfXyFgYPZAOMy7wPP7N2
ANdpGt+JxJLD7dXlub6/CYTSzL5dyzcxFowUxItxwkRhbC4ysojXhlIHR3ScCZn6yoNse49Y3+ip
64cOt3jAAKOqJ3NsftAPRGy/2ksxiAUOrV1Z/VBHHWuESg8xCo0QrTekknnyRvE7+fgpUooGc6Ir
qnaRo3Gq7MHgVcq/tIYOK0YO2vDQ3MAj13G1xXZcr+j8uQy5Eszx6VttkzPFpIdycrDlIlbGixnN
z6K312iNz8PEmjiWX137QjwWiOlwnOZx3bk8H0PRHaKGERg+shqDp4j+MSLlt6JEIhvpw181s8BO
s1pOkPWL0cl2g0H1Wu+IC87OlYJSWg2IUJfUWCMGaXgB8moXOTWlVal17WT52JvJq0778YSrBzrF
6pZEtPlman6YjVvtRG3vIV/2xiwOg6GuNIcsIwRo6zh4sqvhMxXeR5UQ2azXd1vqH/YdMCl1jcUZ
bsTXmAYXLmF4DrkmTnauEvVIQR0AIXQcAfkIkyrhpwy/C3S/vAy+XocLL3rTzHPZQYKSx7a2QfoZ
3jzAeMS2S4wjl7IH40DIvmwaDy35P5Fy942z56hq65h64jtGqI/KH0vpks7IakjCTUZJPMvxNoyS
c9aDGiY9gtx8aL5CPS/BpN8HxxmWU9RuOcDyZe0Nm6htvyWOSdyrn+jTWCgHsKkKNVCg7J+mTs8m
d04Xas94XMktselEkuD+BoKgS0zKmWO5lx75caEpkwKqwNqndCHlvXkcNVWsRmN6sLM+2Pcj9CaR
dWI1cjUiYKAlb2h/bIe0vbIDK2o1UW5JN3AXiZ68JRr9UsKMp2M3ph+p11Fj4HQoMWGMyPfljYTY
z6w/4qRujU0rHKVnpLUFvw6UwqIe3cjPBc0IHdGtqn4Pw+4yDvT4oajwboNuP8hKfSFZObpD8yy9
gi2N+Oig0oElVEENZFT8Dl670NFEbbBNYp2q+bTCqlmmg00LgLQ3DV/lmL0QaHiUhemrUTO3U+Hs
w0b3Fl5MWHxSy1Nl5LQGGopZIfwhC58lr3JZ0qk6G6Ab2BeTtTOKZkNeYkVcdG6vAWlp5rz3QujZ
75wPE5nxyX6mVqAz00enKwHxi/nYdaZDGM60CTACLiIeHroZSGnrjenDTdxhR9WTWMASneCAqfGW
wy/z+7SwieaCSqr2EGLWkj5KnpQpYsT+Cfr5YdB5YQsyAxka4vtw4/jSC88w495eNYTH6/0DBeTO
0nHbX4TSPprSu88pWdmeO236SSv4X3LLOoneZJJ7OQn+HsY+z4Iry7prMOWcprb3a5nNnwC5l7F2
ikrKWoQRgXpqA9XpZJH6tpe9o4ApNxAmRC/eVSKK69ZG2vV4D2GldwA1JKVBW2F08OATKZW01bCD
26jVtMmir9UoDq00NtbdC2xiN5iaD49P4VDYZnRJJHV30Zhc9Tn/qBAZUApT02ljdKeJt4mIWQo7
bXffjLxWuZpJiZ3NfUIQtk9SH5qnCgYlMD2i07HgkFOxgXBGZ84zY4dYEWInX9UafQOEeyO5sIs3
mThLbww3ujMHm9aojxVwRfsVNubRHpTmu5WBoGxkN6lQf6zs9jOevG+CDUfwdc2v7OJMLcNCw81h
o4NeUO3wToHRkqKRP2KgmKmMH7PoX8ro2IyNu+nw5yggBK0jp8GjS3TSU0wRY4zalMRMhuvp5KhL
Hjoa6gjim4TXbCZrqB4UJrslu/qmmb1PvN/PVMGLbWtnz1S6PFB2C2Fc4Y9IFYuYrqw1oDEFFGaP
lt598bRJbqe2vFG0RwqDY1wqAXlSjx3Wd9dCY5292pyYMPnNsZvSF8YyVkPO8RWxR+WkEErc88sR
9yx6072A6IRYlEpj3WyUpw8LQQchgeJ3RjPMt43bfqed85tOoGBWbH5jT/3SM0TqZUernYPidMjB
RoDt/3r16fbu0dU8OA5zV+tpSCuPeKxF0W4wUtJSZlCUhpelWEu3342loY6VLD5EXRnPKfyLkdZv
FXZzws37lyoO+Oo1lJEWDYoyJb2dD5pqxlmh3zKnS8hFqSAgg2BrmiMyBIT7C9kM9aLWLsEg70ct
BS104zK1zi52cHk1cbNv60Y8a575Oacz2r6cAlDwC3LMJ+OBMsN4VXB3mKF11PuJOhoz2ZZgnrxB
xTLpr/UEFixp3dL0+aUqaK5Lsuyoy2pT6OUnNbU7KxX4IgCu0+5G/GK3iQQiHagxFAQ9/Q9ps+lE
jGgllBvCsF57klyXhlVfywn2YOyqE3bxXaHN9FC1waLtk23d93QeCxLhJ4AaY3B/azn+8O9xCQAq
5mswpKDwXcNIE2YH26SHRK9nkEkjedCMaheSbrpyVfscdbnfhfVzx1kLhkR7U/VC7hUknue8m0nw
oXQ4rPt/qY30IrRLJuIMYS1OjQE2aROTWaEHD6xNzUII7QoRQamfPw7GJVewdVQuXfsRXB306GLk
LCVMfgUR38VcXy1lHcO82mtiujSZxSKtSwOdMzmQ9nioq+C9H+JzoxIUqB3XOerCeTJTgGEqnBpt
lWgu304v17IPd6Y2ntFunkROBzmlb9i46YmaEUjoHb0I+bqxzadZIsUj6XYRdc2SarylCQk23K9i
aXuXKMB5M0fHRLKB6nQ+LJ/TDBfP6N5LTtRPMGN7wMpIkbEWPnSw0L7elS+VrH6piXzq6lI/N/ss
x1A4qrHaRkgNkOq5GEHGd+HUeycEbu8S1mArRvdaT+YqlSjiEhVHLEv0qLUZaS/meBUtRprYargh
DfPTDCcsfiTOZZmbbozW+e0cF+l2Dr+ghfywbHj8LmGObtys6n2ij8RQfZDYp+2skBZop/pRIQIJ
AkgpZS2QdVj0VQc2U0Sdhfu2SqCf7G8pc3tVlgymWMmmnc6ihoCN/kyTOVYMz60nWXmYDfyi8vDL
eWjRuQZUl3UAbpRTZDT8yGdbnftKP+B5vznddG+vYy4jsuVQy2OatvGuGAgvjUPxbkV1u4wkMW61
a71PdtdDCmRvDlvnIhccwHT+wgywIS9LvnX8Fvm3TrrLnFkCLr6m506izuhEnsOoGhuydbpd5ybG
suCXsBT6fQNKmoHUKK5etp/iJqvh1OnNwdBRZBm9eBpxpZEeQrJxNa9zTzzVd1ibv8fHTjYsbNG/
kPpHPzaNhHHS4PCsb9C5aAxT2Agj3VW1Xfq2OVZLt+cGv1MRFjV+Iimpoc6ChUcD5EJYgwUgFR8y
TnGQh3neRfg8wr4erokrmpU+mVQMZTlPSuTuAdBYisLW2BHfQC8qKwUzEg1HKkLQrDs/QUqIMqXN
+yYzN3Fec0cNeb4ek2+CusolbnXjm5mFJNprkVbe3lXo7rzsapRsl9hJICy8OFzTL9URqNx06qdU
yLnbaeh9L+RH5FBjNnGQd1UAyyh6CIjDL1nsRE4tXt9kx5psAd+NEOA2Qp6501cEz7ygxYyeXGRi
i8yztHXY1JQfI/GIeLSdQIiN3lqVn+Fr3NvEVfQFMlPpsFXGOWHwafgUj0utVdHJ9BLuUVP90WsO
hBCRAVip7BkOqaNCaEAgiwduUUV3KIr8tYWjyzdjZGgjdXRD8tO4odqep08fjFsp6h0tUcfexjKO
aZYrXjjbUihmhgn5NV7lzTBYH1NWvmhaxMaRbapBS/1mCEL/7sH1nJkG9HQAb1D2B3ip4Nt2xCnI
NLxkyPtQNnb9iQq1qqv5RBz1BuWeYLstrx2DnQpc7a2mAK0F8TW9lc4vVm0OY1j3n5LY24kxEjMJ
VjLKZzeOzueT0mGfukVxKerxGVEoMQYyAXUd6Nc0lYWSLKp9YzRfCLR1N2ZbU+5pk1kc5fPZrvLg
NNkc0RWDZi+bYAf9jTAjgLOwGRDxPtLJRiVkrj6EovFo6J4GM9gkLMwIDAKmOg9+BYXPNda/ejMu
t6Wl6PxTOF+osYeVVTc3NK4uKklAMf3WGaQPe2PHD2Eu5xF5U2KG5SJOzXVijU/3k6n1sMN9o0OT
Xfto0KPmfACdZD4CwHbBgkGzcg9HGiX0bStOP4i6fZkVz3ZXN5uy0tEtGcEJPDKF/Rk+aMSIsO6I
k8EZvTRjPoCQwKmN1pUVkAqijDYZb05IF13qvc8yuxDt/OgZ6m0YwX2z+4nBFtkOzbCcmwjBDCqt
0PwDqFvxLRLhbIRiOyczOXDiBPvxyzClLyrX++6Kr8lW6OpmcbPpNvdjNH+DXjJdmdDV8fjHVzit
nLC5tTEIZOx8a/lVN4EFsCPs64Bn2nb5MzVSizj0/qAlfKSuGzflK06Usk4JcGy9AfKj3Jj72fDm
Y0gfNosZN0w5uZIA1rjwDdvYGh6Olbaqor3r7I1CrPJAvuE9GCjFwa4tQXMBf+osfbOy/DEnI2bl
1dSZCmN6y3PvxDJ8FVO/DnVueZrIHNy/4xXi9cWreEY6iHeNLM8FXXDFwhDAwQQ+ckQnQDXiubGG
a3hXQ5IZ9xVa1bPZUHqOJItv9bk11Vthp9sgLJ5Tuqj4xx+pCJP0ALWj9YI6nOI6yR7uJF9kfkY4
nptraa1yVb5V7Ja+M21R8270gT961vOL01T5Ok6tpWNVexo5NsbQnLL527Pb3f0P0jyJZnB+1Uv9
zXFAZe3JetGTHUK0V1RX9Isn9UIPOlYSElM5f8AC9HYdu3fVi2U/19FzNEePLatvr5hroru4HPXU
UnSOL1S5G1T0EE98suoQBTMBTOWKStft1LHAJD/MLtS0Vu0d0mZyxeJOybM1z4fyTpo16W3Ccisd
tAThfTRF0TP23rthIMyVst4SFEZ9qqTOrbdWeCnugAt3k1Fae8ySO1y1kPndNXKSeJlyZzs2CmMA
nHVgRcCIwGxtwjBhBda6bOxkFc2MiC4v/13p0RO5Tt899QCY4myyCWb6HzOBsSPxTqamb8w6zJcm
dpU5c7hcA/fErOn4uVEuo8Z5ddBBAx8ewg6yd+gJD62n9kNV9ZfRW0i8uALT1pDHFkbKdegUM1Q6
oqDnJ+uy6NDLIxPweLdLcKtnzl4O4NxaGt3k7CW+m4MhcumMahgpKM3u1gTc9ClgmYj3edMU27bJ
/XZKudYTa1PEWbfroc2pHJBG2Dxbu9mQwSLQqVjNondLkxRKtxdiGcJ1HYh3W0TPzv0FdiZcO8qM
zCUeiaagpF43Dsls5wfJc4+T2PgdAkhTeSgnNjyTLzmJuch1YZ2d3oXn52RMPW+jJ+3PkGWvWEsc
Ck45WuHwKCBrUBNPeyrwnvGmIhtz6y2hOLxIVb7Fh7glguwSmLJeqqa4gd0uBpOW3I7q4mqA1wTX
fmNWZE9tcoqqmM5qFw4ZIz+AOUx4VHmnxCh2xSTfAnN0fE2JbcUlvujt7NLF4mVCjKaAGfW6PSTK
fS0RhePgKtBLad+j4C/M9EG4eCoCm069mYwVjKfiJYBp0KLBfKy96WLXrMNCXq26eI0L+cSwdwi5
T2GQ860OjHr3UI8GbIRnw8EQ+puCm9f4l78qvbXRLKePna3w2uWYc1he8e3EA2n23kFyXnC51292
xNvo9IAqfDxMtbyR2I3zjrIMzx5/Svg/8FLasHQdGUtvoJcuEQi0HXeZW2Cu6/ISfaa96oVsCR7U
cJJQZ7sZIjwC9dBcit594IrSceG1OCj5SgR0+SIzi+dZIT3MNaZFB6myBSbMksomX9o76D/s0abx
opx2ZVMGZlCbuojs8IvRHW0SA9AisUEE+KHI6vrpnEpbinF6wdv70lBYWiFLQ1QZ+HKotjCvRduI
pVN3t/s3NCEx3BrTizNOvU8Zgq/Bo8Dj8iEinqNblj8znh85HcQyjU1t24R/FXoGJO/htHDdbuuW
03U040tt5X5f5QIgu6HmlTOY1rmB5RWRUYlMYkIOfVe33Arb0pB9ck3MJIbwoEbz/NuW029MUemh
Tot2hf7h0mssuhq95na/LITgN2GlpSd105TELCLE8nVSpdjowzM1jTeD9AQdO+PQWDeP6Xc52U2/
KI3sNLbDS9+bJ7eZN9KYPuMel7gZuluOmHNUZ9CToXfTBpZRB2liTeYHUgF/uh+Uffwhe2ks43Eu
0FZq1KrGxTnN19Jo4Qbp3mIkq9MVU/GHVupXO7DYWOWMHX9wn/DV3tMGi99AFB+2YRl+MhY/CcEH
VqF2rnSim3D6z8YiX5qUdn+qeEOHiMKQwKGKV4bepsB3TzGcs4u0CqFDa0Jg8j5ZnGxl+YC2zGDw
Hz6ajlE/i+SVWTlZayyviWYh6uBOCknu9ntMLTLfE0VPc1ZhnmZdXoUJDJxPzjaK2NULwUY/jcfY
DD8GYmAWZnpXrlPTqOOpglnGXsszB/zqsORdAnS0dfZgGk96jebeDNWyBj+AheawLvpzWEJWd2NJ
/3ErJeA6+KHySoJCxKeoGj5ejQfdxhY9Ws66VJgYa6BkK/jLAmAj1EsjkpSEykU+0IwRoinllWH8
IxgAWNDhttb83Wa6ta3G6TMIODx1TsNUGLcOO7XE4WBxxtwJh3DwWCa4SZpgupEAMO4hhLdlbz4x
VuN+z2m/rjXb9tW5nU3EQXn2IC3v3c06DvYBPL07Zqa1TTrjVw/wHhvecC3tGZs41+jYGMe8hdRL
s1utATFJljfS0dtbbTjHVE3rRmJKLO03Bcuw6LzusVQjypgofW+MPD/CaJOZf+CAuB+JllhPPfQm
gTVTzbVc0Q210WYbiM65hBPPmx24ULtD/0E+SrMaE/cVmapYWZl26NIXQhGwa9MhbWKVNMD20TrN
K5Z0EszZDVYtsKnHoOmabOxTUL0PYkR8EDXgtPUGVzXN9nNiUXhRb3hIvlWRlxtOT+QfzhHnEjOL
LkG5TC5nO70UHSNW27srK+9vRsuUZ8dltwyCcFUkKFHDOLyEOA6nLHjBI3+Ax8SykrNM1PGzPoeP
ve1xISMqcHT3G1Pftbfz2/0vWpJpgWa/5/u9odZG65o+CKkD7AQLS28rGJFCKm1AOWT9jUojnsAq
SPyyqLZuW9K33DzrebSrpgEA17plnRQrCgNekL0hT8iutU4Vq4trbp9r6qUJ63aRtWO8nA30mB04
PdCHXzsF+V5GS1JDhjbGybY85vAf3WGCVXLhixcqaUecRMmPCLGvDsR4gGlOxqoy7aeo6RFAyegZ
4eFqRj4MqgCJFyM87Am9WwC08x2Tv6MqYMbcox+zRt5yn68QzAw1LeYYIj6Abjx6VFCaNDay+9hU
3tJU2is20+ehLY9VbPxl6MgRaaU/XlHsPNQjLCCFYnnJfvXGeimH+BLkwSfYvYA90w+Io31Kfk7K
QfYBwayeqh6KSXqjtyDl5WPsn+e4r3ziqXZFlZ/xGWdra04QotPgwcVwub8s7sCLnRlszVlKrmyf
/tJynq7oC0as6Rxqfm9FsP+inNklwCvuo0P40M9yq0cQAd49JOLODBoU55q6uetSn/ak3yyM1Rqq
QadD2Q/GYZHlMaYm6Y/QDbspI8DVbh48Z2zWZep9COTN/n0SNM2JACcYAubkwK/Sub9b/pe6LY5D
x4VPr89Tkw+bXHrDskJorAVpBsVfYuNm7F/SneC28b4o9DeUWp952kbL+32D8a3RUZyONE7VsvFl
ahwqj6kJ6Sc6I6TbdYM7LxkVybJ4KglX6G9tOR6cUATb+2+lUafD9Fqs9Yao5ZKjDR3eoSJ2HGAL
xTU1nh8aisY6D7CregiOu3K+yS6+8FIUE8WOQk0MxBU2VuiXkCZ5oT60PN/hydgCrBxIel13EsMr
HnUsIOVEgKebbRK7PFBnb1MGnEFvqeSHItojMIS1QhlOrsLwUpaCfz4sKF2UbccMt1LLwxURIIKh
jHlFo+/eR0i5Mubev+MwMhafnXaHuN3yI9XAswpM0/0gbuZcWciWKbZiedrohf48yOx5CCBg6zuh
t0vyCQZJ//bKatgZdoSrKMl8x6ihpvlRinwCSNLinRU5EVJ8+0jFwrk3GDy7GZlIZJ9xrEE9u4iK
2UAuhRUsPca8Und/ucwemD23RheBI0cYMHTzYwrhDnqHUBhqmaZgrfcVsqHKpK27a5j80rHeIyde
NklFs26wIjTidWomFtzgBVka8krCDn3oW1TIH+6MnYyO4GHpivjahIA93K/xsu+OePA/JoMZ0Xeu
WlKvysTZUDcrNmUzAC/22cYLZjj1aaR/2bxhk8Fo7+mfuM9/s7I60kOEbyxp+nUHO8hOQ1BjYCeP
MSAazWT2tCkkD1YXo4zsPxRcNRXvULXC0NWKYBlMuZbtLXvhfidNEfx3lOW/IgD/LdTu+z9FED6V
Of/636mC/5ZE+B+zB//tV21+y3u+X/u/f6v/hwGFDpmr/zmfcKOmz+LfUgnvv/5foYSW/g/73hlA
3bftOI40ScP8VyihZf7DFgQZ8/+bnkB7wl/6Vyqh9Q/HIdP7Hhrq8NjJe1Q8FpJ7KqHxD12n0ZC8
Qjp+pGEYzv8lldAW5Bv+j1BCV9qEvtMIYbjgkfws3j328n9EOMd25Hgtwn8CgQ35m5aIFeikLnk8
XXFi4Kt/synoKXZ2JpNl3sC7ameCrKGAHXVo42Bf6hHruAJirs1CrKlqLUG8PPVH+rC76xB7b2TT
Alu2Y3Xq2Wi/eS3rXZSr4RR6/X07mJwBvI8GsrHto89+nvJrOJvi0FFgtcbo5F1JTKloPu6yQxYg
bu3mGi98nJXpzqFa5BAaojkyDeJAUll2aPLG/q41mDJkYnIdSawWoFT6RoV6sqmigVAK6aTr3A4H
P4s87VqHuFOwU6ZPUpYE+3ia82XiaHn3OOKOrSzm81A00alMO4DOyP0q1Gyu2ha7O603tAg6afQw
D7r2Id0gXBb5CEw0J+a2jUnui3sFEaCyHJc8McFEU7EhhlWnKVAjIzvjAueFDqPp7BZevmk1t95R
92ZSPibRjTHHQZE487a2Bx3faUFqDtFKr2VpWU/0e+TZOo65BhdplGoPfQQD7ITkWSF/VN3RFSOK
IldLdQTTsftDgetAaFEyQdeiaXcDLG6jNwABkW+108qq33cCUQNCA3S+Ya3aRZEo61uR4WGs1Kjb
+6HtGXeyPK0v1ARigo4Z6VHg3GNUWmPc10kDn52H2HWIUTv2uUB7VkaonULKkm+dNyRH0hbI1aEx
/taZDWuXUekPNoqyTUAPzZOhpvAc0OC1itwCM2NijFBYOYp6KLnawnueIP3YIY2fzg4c1xpIsnuD
0st8KEGxRkSAAjRX6drNJUv4pFf9esBOvQ56O0A81g/uVyqb8ZpgIdlHZVSikQ6pJSLMkOdcmfIl
Vb19pFHS+DPpWnYXym5T+pWDeS2ZoFcoDUgJHALz3otAJ/M+YfY1eyRzTvwkYSpn+oc6RDxFGTpi
MYM6vBSRpj+75PWcvcHI6dhu8EmWM9B4ALRstNEjaDqKYaU77gN5CVFCdLZELzJFxNwu3IT0qRPz
SI4sqQG+xMlgZhd31icIQFJcyL+uf3Jx7+Oa51n0FKVMkIwFKPq4xHBRXIOmKF7idBx/O5lMzy5J
CtiTUsoJjSYon+cGTzzSOW4mXAT0BQbIzJjrxrqZ0MO26bMl5hKHnRoCa0PBaHqxCUHsSLWjI2wh
hXRhKVozBuHzWqraDZxoAngvSBymOJUZxtIwKSNdTHXwMuMiOnWEgSyCpN04iC59LrEWufGov0Ut
oQF0XyE8BALZN5Tm0Bzy4Nlh8625Xuw3fDJ7/NDWilI5tYzbCrowbVBUAXCJnQpG4AEvlxf6pZlm
4sre8RuvKnY5n7gkc6PMHqaMp9T2JnHWFFCnW8zjRYoQX2FTXGdZnLRMXviSN5lTVL+Vuhd5Ku+f
/JG7KzyyHfoitFd5mACweCVlTbjk6rb4LEmrXcJQKHh5o7oiwIDGCWGiXct7TEuzXqdzUEK2ocLU
ksy+DWomEEaWvQINo7EBGZa3cArgW56aCnYleJiTuPvUw54gZ9EAILaAb5iQ6mPY8RTUcl6bFQuF
SML0pdJ4RUl8uwUtOReow45S9RdKcZ/MUNt2pnzk/rHPPU2QPqXhvd8BYu6rRujrPh61a55o02qQ
Au1l3cHV97F+4LG3rXuQQ1yv9SiOT1bUdbugb4jdiQNFvJSGU92EQDdSbFdkLyAMQRJlL+2kRdOV
fyZlQk2n2XZvUQF707ilwtc78t4B6J4EOcpCDmeiWsdd5nTaMpk6tRztQG4G4huWA9i5g56d5Bsg
OpaKBH+njs7atlM/DL1k1RGuvzKxy20wUgWYkdvfsoycDw99DgKLnk56E/kOfNW8o97Ch4xO16iM
cyx9RvhHApA5g/CVlNoCeWVKf8qq8r+oO5PtuI1t234RzkCgCADdrJlJJskkKYrsYIiFUNdAAIGv
fxOy7zuWfK59fVvvddSQ5SyQQETsvdea6z2KzfuyMmiRoJ/Z0jq9TVvihIOBxwTkzDtGmSdVZe5D
PSNQaaRMDsIhB20PiMV9KTrl1ZvAVvrUJr55T12Q0Hgq71mJ5iNVDjVAEgVIINJpP5KZduZu4b5x
nEVBDnsCsZFE+54ZZNQGGbrzNsUri+G+rlFqmPw8ZdMO5DzV5MvCa0nsu8J03WzfoMHu9hIhlsRG
auebDkDRpZhVhGTTQZjFGjf2KBMMm3s/Q/9dlLr8HtMDueubpYOmIOXeK4p6gMQ97dCojaa3yhm4
a6NG4ufpvK7/VlRtfMl4h5e2kP59FSeVsXMbyx8v5eTo16YZx/k4oq6PjuYctBXuQk0xRxqC/ah8
3X7p20X3LWLaIIeE2Wi7MT02XGbDfnw15A1CbDS21XOvA8QizYDidk0vTjXIY8LWJIfPsphFKvwy
WxhHUYqwxYjOtetBgksD+7o3lIzWshoNd2VxTsLy1ed0MCaDVFfTm6FINA1aX7GYIDkqeZAGZ5LD
vaoNqs3Y5dHXlhTwCSeRPaT7jvvxpuHX/DCRO9z5gSleDR6m721UJYiVsvCpRxr9QAMP0F2SsCrU
k9OcgF2m5Vbk8fDqWzRoYQe7O12TqL5yzRxNG8vM9SATb5/qsjy2o5/7C28YtF9YBux49PcvzejU
H3bYOc+zLvWpriKkR3E3oGzB0RvdEHSSH2ejL5kCED1zkjAuoJhKRFejDkBpGtBx3TynJV3ikuQo
JjeVJ7KvOkiZYTT0+njJ4dNqJ7iVZW7u6Rjg0lsI55bkVMcpqNvEHl1aBHX2JrNpd9n+PH2MupbX
/lAm145o9N08BEa5yeDELv5JcTCm3ziJi6I18HclUqMjoBO1qgeazZnp14cUCih4wCglkgmWhHI8
CR40N6x7Ao3TK5H086lYiJ9CT2G1Nrw2ZIaH06FkR6V297t7SZmPOA9AB7FDWbL2DVKLxtm1bqZs
xtPEwOceucV8HxmTPuq0g5YfTxg/DVG8RrldHucw1KcGX92GnjhMHij2W8hb/cZ1He9cEI6MOkiE
29q10RJM1TyeamMq2DNdsuE5/o0SDBdq7As2luDGVsGACanBezwT9X5YWCaPxRQnN7Up5zeZggNF
pLRAX4u6PhaqhaaalIlxHwnkLZlso2vNeOnQ0529rVxkH0Se59/UYikrQ0R3fY+n1RGIOVCDkqUd
ciQ5i2KILkHnTOd+HqujSIv5SutOkAakS8QvVSxI/bGq+TuiOeOu9YdqWwQ0jQIi6m4hDtlUuDTM
47bS59QY5cOPOukf1ZP/s2Lxtv4L8P3/gxUj2dR/VTKePkv97SeO/fLvfysZHfEvH9c5EQ6mlEQ3
u0Qa/FYx2va/gqX4M31yushW8P6NsXf/ZZLiSNIthweTIs6ilvy9YDScf3mW4xGrQWfWsmzhuP+k
YuSF/lAvupIwGRy/5CTbJtlw6HR/rhfNsE86M6RpajRomSEMXtose/vDxfi9zfBHVr71I9Du36h8
ymTXXZIpAwsQhE2X95dYh2gqJqvgBlwJaSm1RUOVgfnDBfnV68NRbGI7VTvcVs43ow5bvSqGBjTs
5JqAjOPAQcJd9t781CK9rDn5DXUI/LWO2OFoSNpOg4k5o+TLVyovYvaNqNQafQXPf5bsSB7ULsMF
2u4gc4LGQdfdQY/a1JOd61s1Moy8GngxZIcZxDX1XbtlZ18HRpiSwKWGzqenjDYBQC7zIKZQupKS
4kSTO86l1TYldpA8I5lYeOtdhLO8wj3us2cyga6WTa86BJN36wg6RolYKChKBV6B1LLuO5DOP+bi
xRymao1zKPzUGN6xv9uqU8THZ3UDcYIWIaonH2MHRW5MK8m4U4UTzpxY00jLV9haSn1VyM6HBlKB
UXZIjpWUTbZOEXmBTkl6FhlrLRIIBG8mS11rsRalNTO4PO1x9eZ1qr27MZL1xMG9QAOUBqx6lLao
LNc2cn/3FMduE2yTMIKvhvQNcvBUoEm6IwprHjs2VicQ20Z5dnRsKrtznwtassw77KAAxzvYnOXh
VETN3Auwby7HBBxOLU1EM9EYg1RQOfCkJ67OERE4G3aTs/2jxppNNt7Ukt6e8ZkXfeS6Su6bGJLY
bQmDAOXFVNI83A6FU35Q6/MqY2hahyHHybjpHOSlItCIATI5lds2bMWw+HKxSyRoAoauPBPKW1bD
rujjuLG2SrJb1hsriHW0Z0wm0/tJgNAKr8t2dPVXhG0cu4Dt6NcgcDF/OPhgx3vVMLJbO2mprLUK
BXPauJ/88pDmfg5UTGrHze+T0K3yB9fwXLbnIoSZp7y5Q7hi4yekAd3giw73doQNdjxgSVNpcDIN
o8tuGYBB2k/GIARYkbWgtQE9FSO8TTy0N41b296N1ftmyRC1doKddEsgDZNOB8QDSpv+FgguVm1c
WA0aaThkAqkCIKnbyjKZzktVV2pnKlthUmvZgzmBNyghE78ZcJRHkG5K7M0dapY8cJR379guxhFs
sHZ3kE45qJ1vhiCQWm1jcWrZCqO7IXeRoNW9x2NoWXposaMWmebf8IgdTLeTyQcS2d79Yicgyzfa
IoXtkA+a16kC4VcMbgzQ6pdgsh1/P9s0krdx1rr1Owp9FhTWy3q+UWGVhdeJlXD4olDGNiGSqkpu
rFb046O29ehfyUmJ5JAJVAtrMSMtXUVJoL9L4L7N2bJM1hdUXxa4wUGCT0H9RIc+SSSOliEy4pZJ
xMCs6d7OlfROzOG64l31PZ8ImEJlR9+iQGuHfDikDi9An5S3L0q3ZQrBZAqrcCUMJ/mC/95CqAta
pZgHRO8FJrEajSGxoD4shpoh86pbgqh2DqMVPDptJtoNthBgAm2Q0MyPMzQVR44wMrwoEkoaGDRA
5WfjMy0tF9LAHLI6vPz1Qv5zMJfPtERKy7MEbTrbFOLXzSKiYiEIhR623zDeSUPMyKOpP3UVesj9
OZ3+9duJnzen394PY7BjQcCSwnV+SViJTBNc6cT7DWP6BqHuPOLKDckfijBwtehropD1AaQJrSxo
JuYXGQzXPHlHM04e//qzLBlg/97Bfv8oNvFH3pIwRYf3532S3lAKjK/kWB6Q+74xjfHVYrAYr7Se
7bPnWQMCPOi4v7Xo6ZxH/zck6Ket8+fIud/fl7QwMuBNi3jFX7LJ3DQw+tpjQG12JM6jiJtbEP02
osWE+BQe0DVEzdUosAtMt3N71/jfUXVtINgzSWlXPc0vayjwpZfp1h5HdLfp/V9fmT/9SL5Y5rY0
nF1TmGwbP18ZGgxdP3CvrvqmHndhbH1A6w3+5lb4T2/iLLHSVmBxH/x6+aMULKvrYxcNRmer0UXA
c/5HKXBcab6H65iSE4rHaeXX8EORg8KedciAqcM4HpKVij7c8w6j5drbf3zJ+BrLHEEQWmb/SEb8
Q5M+C5Ej2OQPc1/D4UR7tZYSu8Nfv8kvk4Dl+/AmEPotU3rOn36XIGcmis12wdj10d6davFoyMQk
E97M/jdvJQWHXNMR2OB+eU5R03RDQ/9o1bqoAfvXwnvLzO5vboH/9H1sU9IkWS6b9WPy8YeLFhHY
XDU5ZHsHSs4XmvEsp6FtyG0ABPef32+WsG1beqYFGIH2wM83deMPpgQACV4/iW08GIiAR4/W3V//
RMvD+9Oi4lsc85cHJwBPwJ3w87uUTuZVCKgXo+l0W9QI65fB06qd6ksWKawoYRhf/fO3JG6TsG32
ZUkN8fNbUkdaEYRU3pIgAgZVV0NJxpMFvhDXFXAw42/WzT//akzCmEr5ixQqYCH7+f3s3qDLFAfM
rmsmpvbwYrntl7Ir/2Zn+k9v40qbe9CijBHylysJ1z/tpcvNnnHOSkFnC1+BFteMvwr2ZfE3V/FP
GyFv4bgEshJcTnX361Uk6A85ggdFjGxbAF6DU3K0C2xwjEUSqJuJFIyHv/7dxPINfr1XJCcwvp7j
cBf8ckf2NccgM+b2t8Au7lSco86qyLtON7U7EvUyhHPoblzQFggdnREZQQsi9ZDlkR880gDgkA/Q
U4drznHqbwJq/9PVl0TCowYm6Js98ucfuRJAkayYm8rWrd1euylnnLVNUxOdO275ZPPX1+Ln6D5W
aqIzBYcRFhuk6X/aDOisuALDOpdCjCV6tkqukHY/u9N8kpm6F4P4gvnpbyIm/7QDLT+5x80c+Dyq
f9oeVKUa0QCGXzUzKF6hpXcZYepdfny1f9RC+R+M5P8/GrZby53630/bV7iNk/Kn5smP/+O35gkZ
gCZ7sskthUfGNZe2yn+N2//lcg4VhADSMbTZtHlG/ysEkPaJz9YXcGs4jN2XIfjv3ZOAF1x6LpKl
iK6EZ9r/qHkCu+mnx9LFGM/yzSoQ8OEsnoBfbn2YZsrIMms9uMH7lDAA9kvX2kmUTet+kX/ZLWN2
gnzUJqrM67KHFSAYGfYUtp2NGNzGJseyK2EPm/Jg9uomkEl4ZU7OaRQA02h2TCvL6T6cLHlzbaS4
qd/qxYsLm9eIaGUoBcMeCOfJa3+8Ov5u+w3HhncFljBbDZ1Fppk7PJOfh7eQB4cZoBwptCPjblLx
ExFjAUBIJ9oTOPehU9xwru0dirZRp45QZWUxBrHQ5nlU7GFKLchwIN+UInnEZkqNhXcK4Rbjaq8s
6cba6Q77WrvShQ5Psz65saHP9aOoc6T5k7XWzggXLBwLJFSLOyZnrlgGb9NId4OPgkAGyMAem5YA
ZbVr5jE4+IjdzfiZctPaArD5lob5l0TyLaU6VwlEg9jubuNOkJO0ZAZMYX1jleEl9YfdNJPGxPQC
qmkm8yvJIE04a+C94kktJxYrb9I16JQCAJ0frHRtnOj6kA1FJtbKJNZzPeQ2CNdpPPkFU1hTy5vE
hLfv6ZdONPsoGLJ9VutdXE0B2BUPLzV9XxLv/D083A0owRsZKygMEHCN8BIk0DYzG06kOd1QVOcr
Anr1esZwJnD/bNIalMQwqj1kq+o688rPoqgFJlHbP9CsAxKV1/IwRt+lr82dJ6H2mfFjPT8UJUDr
KOZiIACMz1aXP4+pmBneHnplyI0Kp62Fh2oVSOstkOKmd4yrGrklqHP0wNwO68h16LDk8pCk7seE
BLEnMGWDpOVx0GayJ3DlLaHeO0Ck0BBcKmPTEBeRGQx3GFjC0weCtU5C5awqB8ZsOgbfw5q61LcX
s1e3mU3uIExjM6E4NbL4gYCTprVe5papRBfjxA4fNSX4Tsy13MFJooWTLaCTZcInnCH7ClvVbzvY
VhEeJTcvv3hWcSD3qmIoudJAPO+Bpt1MuUGNgIMoYwFYyb79SmMOaGqRv2BbK2He+u8BIw6YQdMT
wQkljgef0BljMWFLdk+2U3bQtVuW35jRFFdYlo92adTbtEqa2xjpARs04HGlee4nbz+iOYFs0JCj
4V34qskuivHDVMIhhkaRbR6ENPYYJJgRfhJG4HiI7Xjj2PlltKAfsds9mhT4ntu2GAOZZzcIBgdt
b/Oh4cRe0NKkYwQqq3kZsZBv+jJ+mlO6tvNky5VyEbXmU/4w9QT19KH5LEJx7dTZ50Ba4pbO0rew
40kYiD2bT73dxEfZNvYeg8SzMkrczGMGYoLMPY67RPGVGcDU2cG8sJS66AR35Bovsfe3BuP3fe22
d5ORJHvGR6Sb5IPDoxS1uwQ+pinNaRuFuHCKNO4BFwxno4r2HWnquzo0nsukOmVt8QgyCRJst6+K
3Dr++KNzJXlwTvfSd8GXGn8sMJJ+huiVAiUyMeZboYJp28hND99tYynaWnZZMSIfo3uQP+ZRORBE
ooAOZ9ID227Kx4ZFe9Pm8Q7N9LchrIZtMgTPBgJckdFB8jpCGPNg3IoE48Kk75B3pNeDrbtDkLnn
Di/K0bkJI6s62vgYN11Hj+bH3/aLzgFrCaPs5D6N9fXAdnS03dE/VqnfHQv7Ko2ncTOPNqNwp1cn
zDNAEMcjsn9/06RjQR8pb46YnMhlI0xk5xjFVyz1SCI1HVfRdov4nl5gja6ICAaYbi6BCAzRaaKP
7bOtJRO1htGkX2ZcAzrhlDN3xNoNDH4ExlMrSjBjzRurQwk6Wbxy23cfg6hh6gZcliUDLLDGt7Fy
Fw0qHxBMeTKb32bf/FJ6Ha1G3RybH47vymWW7yGuKP3nOCFBoEVituWU9A7wBXklbbz1lMGOaTmi
77uhfGVbU9uhVoDlIVZuOca1G1mknyWyoR2P1nxv+uwieqixycN8qQq9B+F1DcHRXKk6/Y5wqkax
3Q4kb6T8gVhsl5fhUwwf91ogTSfPvr9G2XQ12ZF7lQGpit2EZDP02BQ+3pWl8Z+X7Xck5aQMdaO+
Cpj9buj2Eakw9sBGu/JTSq8+jWo+UruAr5UvgkRWMuswE9Vd3ZDH4ELC7Ug8YEJ9qFMp1kE2spJa
/QYAfrRCxvM+ttI8uNg/9SxopVOfQNoLgzVukrkgsylKs8/MAs5duBb2SX0x/IxxbnMsMSzuiS5k
IIoeAxstlGImD3s40CyZhf9sG67EnXeArzFxExxxWZCKyGogJquH8c/DCttz6zb4NtsZcoff9PZa
9ilpcyjN/Ll8JpSSFimeIDdf9b59N7ont7S2mWuSkmdNV2E3vTJDRIBe2pA03ccirF5pkDtZDUhX
gnUY7WsieAixi/srhOlgsxMqn6FFiuaZULVNgh6c+ZSRUwFTrD7O/tZesi96w8ctqc9AZvdyIXPi
QaejOujixMTgfTbDh3zGcgKehNgFO6vWS/QnOwLd/jb5EkyuAFLaviZGT7RoRuaGRIpYFCBXO4T/
qGxm6A9YzV3p3HBGfGXOXa2ll2zQNfTNIpyJ/ZeecF2m1A2S9GaBO2BpnZZWqwazZ/GsbyHGrKhY
qpVsltmoit/zoJZ08+N4B9NsF7dHfAzk71ZfpxDzU9bo3dwvDFs/3MWjfS8rItTofEO05RHRZZvd
1JnyrvOsRK9gXEvT3ofgLNBaDC9GKb4UCvH8NKY2vosxWYWOcy6kgW7dJKqwmo09MJRv3Dl7oKbX
c8dExuN5HdonfB1XSOx3yUgK0EjSIt1x+qDDA8Szr3Mh2nUBRtJsfNQhdYcvW4uzUSDys3LrMHML
OUZ317cQNKO4QpvdkwOVtN1H4+LY4y7sAu+h8sJvAnyKa1fXE/y2QJ+CBvt6NaIc0tD2IherVy1s
tg198ZuivQsyljq8P5SmSb6hXdYgp87ivZM8WhokRGhCfXUHZzj4aBFw+UoiMdruwYMFtqFnvQKE
oK9l0RPpGk0ujA7auWlW9WgmDKIAyOqAt7JYyBjd9fX03lQp+n+/eBsE/EDZlKd5FOJs5mz8XQZu
lQJY7YTCY+CW8txm6cTYA5I+B/RbNzdfhCagReJ+dJoqOhgYy8dWV5xl8ZMyGHG2DZxfjqZNfJam
yg5+6767fVjBmyGjSUzpDUGgATxKq26uEHRfo0kyzz/+SDgleUCKgcqxWGTMAcgrG9cEX+bsjtDf
SDo4WY2ej8YUV2dd2eVZ5EQGDI63NpzHakiWKYi4Sy99jB7MExYWOdw4OnkxMkB6SWvfhXhEeu2I
Q+NTXpgVaBGBA3orAjxGE5t5Rn60PbcXO7f7M1XFKUbmcWbB/kqksblva+uaBNh1NaIUoX/jbYNe
IvWK5AStp21uOTTtqtyjVIXPTHjelqGIPg7VWG50DLwtCmdvm3lRhgXQtNf4i3l6EegeyUYDXu0X
JBQpg6PHvWVYCF1ZBzaMs9GzRMDgKnD4EmXeuqol+OpEsb+uK22RtZbOGvqAj1wIlq0NivnOBUbA
SWTD8PdJGUrcGiS3jXW0nWLWmfoQVNZH2YI+xtWJrI6AzLK1sOf3znroaEgHai9iRKsgEviL54wY
rW1Jqx2Am4Ml3rpiDBSvaum/c+AgnNMNMSET6xRMhyDIj1mMKWFKQlT6Y/rKZAvoKR+i5fi7ItKa
FL3ytZTdHtgiZ80S4R154VtG7ebVkva1Mdr2EE+oVnLX40s6DrqOiUSZTqP6glOndfohXedhCpMN
7D88RDGnaF+LbTVZF0eVD2FYVuuC0SWBQSzizGA23WQe1IBqFi/JKmvJQFJwK7V0H2IyRECxeQ9u
02J7yy3ggtXFKXi62wyl9dB8BCOqNKNbI6pGiMvZb7foU7bgba5SUqAgvULRFeIIUBTCQQjYNUGT
OSfm0zBE6U6ThgAnwkLP5p1irkJuGg+MxTd9rO5xkidYGCDwq8UFimnzKi3ztywhnMDOYGlkbnEr
+OViWVxawia3MxF6VmG+jjGZA06FWJUunsFZdblg5QHgziae5rtEpfVuBL1Ky+0Ao+2RiQlntsGf
MDwF92EXXceh+9zism1MUF4zRx2iJaYkO7OELfoAjlxNE/Eoh/jlGZG4qM+0WZwybUGB4/S+TFKO
mMhlgSU/DjqCuahQ9nOMaMwvLzALixW+67VlhuswQcuWUYWvCEG8DJxSrMTahkU7rFU/viY2l0Rz
W0X0BNYqRRCoJ9ZRCFEje2fX5YfBMFdYUp6aEuPcFH6Nx+gz8EKDmRZGvXIbWBmmPzGOJ9U+KTW9
GSl9AxNcTs+RAv3CPWvUxaA2YuMiYjhX57aG/piB4ucAcK1AXaxdRuu8IAmHzueiHBR4/aJUvxnk
kW26kO85W61ayby6McPA3OIVvLgNlBEn+2LUL+TH6Pkm8QQxNSFWVlUhG0AHNb9lnv2AtKTYVznH
feerIZJn/KJANCbOpwGh4npnpgE4urKjTS/hWFlDfGY1fEAjxi0L+LKW3wZqwUA82WPzAR4ZoYI9
7bos6Q4iOoOJB47EaH3TJ6jfpmadm3ho0tl58nz9GpEDSE8FnpiS20E4D944HFm6v+NjPru+ibXT
hsqdPk3ULmVP6IWtSVaxUyywc1SB2Zjn28CAa2vmD9INPqTyir099+SxtJBuhskHT0ZiucHNXAzq
oQaqvnBrW+ci5njAQkqSqVu8mk51NlJ1VJ/5lObrgbQph/7BOMBbBnJhzK+s1CzbPllGQvTbuirF
SrDde8Z0khX1aEtwXDyxm/cFTq0KfJc1wyxq65sM1e6qhVMFzjK5T/C2RU51443FvAu0deiQ9KYj
HzTl+uYpTdfUUhdia3PoQUe6Ti8suUyw4vAapzU8iEQjJ1vo+H740IaAS0KyBfA1qpOLiqKajvTN
3oXObpIYUqbZW69BLy7ODJwgEqd8dDj+Cp/jajFemfPw3JJVGaU5zR1QN34rXy0n3KThcCgN/X2K
kqcp8q9EC49xqeZXyBJQ/quLJJl3T5TuxpTTJZZoY3FZkCDa2ieAgG0wEFnvFWci7pKjwmmiogdd
mslhNOdvopr2mdnYt3p6b/vQvqbOXE0BYbVNfeoXU+fwglDliPhag7cZz62SbBKkKhO9w/bZus7T
QI8+jCZ1Uw0gfDCmE1Y1jvkzgIQKQybuAhHtZCvMXVUnuL399Ctq/+qcMv7HLUOERp44T4bTkJHa
J8OZI9HXsQ4KcNupWjliAJyNb9shTw39SNlexWHQsrwkNzP6mkAk97EJLgsuzMGx7p1KyTM0BRJK
Aencon2/7SOaZSEy0eeZX2qy20sFXP6A33CPA/lLVr4LdMle7O3RTB/zfgAU1AjyIQBOYAAgLYIM
7LFm0Y9DsiSH1ln3hf059xOZPcy7sNl/QsYptqZP64nDsbbtM+rl85jPp9arutWYGsOGvgYKGaKy
MIlQ6ei7IiNFd2oeUCe/9XOIPd3uv7dGcSNr75yAbmIfTZ5nh7AHX19UJO960d5W/ZKXSWoigPCN
FQXT3hiNmkSjrZeN72U0PjmpOolheSZc0H+k/uGY15Ct0nVimZ+Wrr6g8zj1YXsdShFt6756QP0K
jde1L775tSpdZ1ejIbUG0zxUhLGGdtncliXSATNvd0ZCueAAWzpIspAYxbWHVo/11lWUpgX8W7jO
RG8jx0O5o13nzawuBncLy3dXnkoQIoTXIG9QWeDezTA4jlAJ8l0fBRb3TEv+cRefa2XEADl5Sx+1
62NTWO6GivTcRGRbikF9AIupr1Ss1Dpmr6+N+qoUZvlWBZxX2+msRcYPV3a06vCXkGBeXcB1xlcl
hPP9kEgclvEnDcZr0UOZL98yMCD90CVwG+UlHVDiyHPdB9/nYToZ/XSM/Q67fYytN8A/MxblthxP
9GDw0tcbAGAJVHl9zGtrO1GAm0WMwKX9LkayQ5oWxFc4EA3miY9KiNtAV84WgUa2tiYymLEdwXdt
t4MHHBdMa8Lp833ISKT1WekGOrZVTCAQEIP7HDj3VW1cfHkqQ/Hm9UyITYwsWRYgwSVHCa6Jjy5G
qks5Q70ysg62e1mv07m/cu2BWCcq9UwQV1ykdAgkLIoZ8b5ZE7tbIIRx8umlEikxOJnCujzQPhws
oBjcnrc4KeMmK45meF34hF3XSu3Sym5JZo+u+BQkhSlBn065axsR5KHPOb5ZGtKYgjPSL/tAH2jM
VmNAsEnkwvP0kG8X0D7FhEfa7IwGvGhrroqAEA2yzAgbkZR0S+dqrsfpghbpudMDgUQzPXe3o3s4
2k/DFBTrII5u53rmkcH3I/QMhcLCLdUCiS6Dfk/d0dFDH+GmS/jNYFTCHViKpdkHOt68kjFhYlVc
syPaHOLVhI1+QuxOaya+AxlHMlxGuZTUGfmcxncn9u6kCZQ+TMfbDDYh3YvbJumKrzbBp3u7cKad
4ffdjYxm0Hz5fip4GVG8REPnbfAtkc4X7QszusEvrPa+M94abgalxJY1M43kCut+dhAhPZ0o9FxI
InTNZo0RLFuIemkP6IKYoY7fA1RKn9DZNMjPDtO9EQf5ifxdFPx42Y110wY80PbbXDmPTBDFrVA4
zOsZ7/gSQ8Tz49Mxamp6StVj6aOadlL/1kcgumk6U9yEvh2f/HwkQdt23+mlOxebZkkTxhijfDv6
MtXBy5B4q3gHq7G+eJLH242JB57jHGxpwIXOids81AW252xhZTR0y99MDCMbI7uflKvvPRJNlZt/
C7ER9KCzvgTy2NjGdkygi/g+LIyxDcJz6fvfnRY4Tk64yNY3CXROSG9yqm6GXs62VOSfZEKLo3Ac
0n8kDZzB37fpkHwu/CeAptnL0PrjhgetPtHt3Fht8xDOBr9AHPS73pfEchrm4sWvF7sFIWqY6RHQ
zfcu3vJjWuluT8VIbV+6nwkK9qOhPWOdmR3/HKnptnDar6nRlMcKkNgxdCpsYC7palalwYARLrmx
Z46quHSqo4Mh7xDSqJFWROaMLSR2nUJwOENEYGSmYDFQBp1wKM60qVqCjQjfVk3PAjJsMkYGcHYb
c+c3D0ZNllrtUCyqiPlGtPFn/mvO3bmiywOVAQwYGTvi1RqM1wiTTUqihFfiXeNYryEHjle+q7F8
Fbep2TabICFKgAAcqOBtdMDN88XFqBmsxlpkTCIqmCCCo/tk6g1xqgr+F85s+iwXKZ2PWE5fOyPd
eCWKftQKE459cO4m7nmNaOrKTaLjlEPjKYvHoiP3FRYqej/KsUtjDt9G7T8nWQ0ylqBcjIuLlWIi
STYhh2egC6tcdkgvC72NNs1b3+yBNu85zotN7jCtZ17AIpCExZZoTXPTF2bCZaIFQ6/o4Oetj0ON
x7kiswLparipADGgfyIuKTdYP5Ooau879eIMs35BKT1RyR/UXJ9DEPeHhpWzbYb0FrfCSgmGT6Rh
X3e9/J4yWCy7kQZ6VVbMSwSroYco0sO9iQTwXtDUY8pXHdoaPWNJJJzywnmbWRnld8IxzZbDvtFQ
7nFNnQHWfo15Ag5O4D6Fvgpv5mL8DNCv7hMmU+sUPcWKQelG+TWhmrG/Hy0yiErb28xh95I5W1YA
auwiwebqGJtBut+RleUHlVV0Tpfetx+a20TjDHFTgMix3dywFwHKarOO7ZlLT2QQJXjQ3o82nqIx
bJnXJd1pXOBjnnFFC+N+mIn3jt2swi8D6MvMAWMZjUNFzXln2UtAWkpnH9VAq1K/OZq5/UZ2XLgL
bW6/OkV6FzM/nKPo7EZpe2/3MYQM6Bq9nQvyMryvLesMTjbODvF4HJT6LoCfiJ6feZqKFQS4miCh
Tm2GTjxFHdnXSdqd3ZBux5giIi1gl6wpGt/xEN2LOrWJOrco03UPP8ho13nvFLtMqD3BHpcB0Nkg
0nYfgnSLE4gVeprqWyrJ1FmKXHaEAnFET+DGrm9ojo5a7e1KcMIdGcxl7mOeR3jA4iZYu8RGID4f
ga1DnoESSEhmxknRhZln4ZJ0Y3qOsnM+1aFnilRVIfFRnXoPRXfthnO5YeT1njrUmtT5n1hpQZTP
pGIHpQKh3c/2VoHbgz0X3aHiyW5YTm9y34QHMbMt6ZHmT8xhD8Jz+R731rJz4w5PaFbVE6e3iKMt
DXJAiL5R7bNx+OD0xSShtd0VItojGP6AFoYpNwYmQndu7Id+ZktJUejSyRqehO+La6y5VONzdg7N
9qYwBITtYCCMzP6YbT4cxK3gONKrIWGJfnl7CG0shar/5NrGjA2nCHF4NRxyZb7HbYGuWQZbt+ra
K0xjO4uBV5PZ3dtUINP1PNU/Mt16rNEjrKTNbrBkeXHfco0d2222SrsPTgzEB78WLEpVLNUBGblJ
3d2OyVHXMcSxkJwLj7XjDCWdRXWuaI+CfiXskz73wBO+9UcI2+GQXeP3JbmhGEe6l46+7pY/hiYJ
d34QfkxuwyCBMxBeyoZRUfsmxf+h7Mx25FayLPsrjX5nwWicge4C2kmf3WMe9UKEFBLnyTjz63tR
Wd11pcxKVQIXAQlXCnm4G82OnbP32uIjy+dzriKIvAPXLctJA1Jmb6vJNne5cA+GrMWNmb92+p2c
vZFs5pbSTkDOzAfd2bVtS+t8JpeQvYks9OFLktFqpKTkC1fiswcVFk5RzWgj5k6JFsmXWF7JQ8sg
tdj2AXuX5ztx+FEnLler3uoZmc2scte6X+oeRm1XhqCjVYHktfZgJMbVTveMr0NjqVObjpR0XRsw
pPkOk/qtM0Tqj6X2gxwKm26SLVE79UFfgD/r3B1m2Gw/o1Y8ehXm5rIpB7RK4nVwZvchFQa1aDm8
KguevAYJKZz9oW0L0hV82WZPfTWHW2Hdm3P/w8jWzKy85YEmL2kz8Txjevc7vATXEVbAg7IIz9Ma
JqroPK8G+adESbHNu5BEMb4U6Lerb1garEtXFcWVrve7ZEJS9zUjz7GeKaCZuTkjRWMIZuTNcuV1
XGpvG1p0OsdoTdhAbRZRF9yAxvEjYXChhxeiJbogpLwCOFgVr50AxDxz1m1jIwSL2d2UYEq3+Zh8
U3U5nYig22jzUAIM7Xe2PpUHh3njPp7qMzroNUahtbvT/CldLYU2oMWHxoh3ZK7nxwb5cV3FTGJd
56iU3tN1nCmaqcU31K49VzCY3qWX/SgB3raL6O87N3uNshSOWQvXWc6yg7gYiBHpq9ND3DR62nte
GxOPt47PR1eMSBSZj0tkCv16QW8H+rBpksVHRGConEUD2qld2lcmCKxO7KoJuRhgGmkathS5qsBj
B34PccccnUZK37nuhtvKThlPCc4NnCM9fxS/iyVdPI8OMcIwmnVHX/auEx1Cj/cFOF+AG5DA5myE
4iXpXQh4FO0UXwefOBb3AizEu+D8fC37WoO+TqPVQvASTMZoYmSfC3/UBScdo8ot5CibUU+16SK6
8MkFQq91SpPjWsGe+hwdxmAPzVaHK3SAhPmI6G9tknJQtFq8Ja+MtekW9VaETC4K5ws+yGln5vRP
yqaPdzVRoygTH39+Uc3soQO376yoNQMMWBdRdOYlG42zLVIwc0v+SU4dPVPeZxDPU3cvc8veWYJ8
USMj0NQcM8aR7U2WqVOXxqQ4mExsGbTpO300mWsw5u3KpT0nTbiHpU50VGGR8ecAkktFM+AG9wJr
aLJr5cSk9PGXSbgD1mQ5GUEYTOK8L7XuhLvadSFc02y9//lFE8zp9JOxkAfuLjY9KgIJLb3sGYho
Zwnj2xcatvWwJ3QN3DPA9TGkzVsMdxh8jSMqkZo0McKTYkJ28h5dEPy3W2/Q0sfEgM2d6ggoy4i4
W7b++iEqBFfOobiP7PEpM5kS4mcmcXpS2aM5iAfyhhBzZROgfeNFX3Q0OGs3zRCZd2Mn+cWlEgMj
bDzi4eifEc7AClLvCZaTcz5BpHaH/uRkcBwQXdzYRVviYiLKoGMtKChB27ReSMwrO2u/1OSVeTQc
hZGMBzEy2jU7t+AS3SPm0YYb0JjRvTYSIegiw9hLHaNLmFyGSEvoEHnfMi1pT2j1ic7R18w0k8+q
V9yfskIgv5onWgKkDSHc6L4lbkk0NjyCe1N39lbag2JalEEiZjvsWTjLA9MMx0cRz+Xb2xS6iWl/
QhKzMHTwe8G3dqcdsWzzFiO0sZUmOEFe0KWHp3KNc/kwTIyTHK06TzOoL5no5s4yugfE1bjvp5nb
QmbMD5MaNaJDk4PnjHeTPtmkLlFY1WJYA1gTXrq78jIzuv9LuR1TvHhpnrSUiZyPqUeqYzKRew25
weK96fv4bqKr75X6rnX0JCgtmwQKg5jNYabrVEfNY+xW6lk1d82gTok9uWRb6u+TTuD5pBKb0A/b
ODpEp4g1EGMAjLwlMGGPgVI7OJntsp1j9jC87AH4wRLMaWZv2+bUVW52ZWfb1KEZ+VUP59IexEtt
M0WptHzBqcuSBxtRwvoFjt0qxlVE9qIIQETVg1YMo7G7agw1g5bbyqbgDj9ANKWb489IFNxVkDDj
XmN2Nlx0cqVoYHFZKU2jIfeCAE1r1N+apfqo4nkOzFR3QWm17hnCBtE43KtF2qgglzlYBq6Fo8ec
vJ3T14KebpAtht8IMw/ACobkx2hPvbBEwAYGBGNO38Ct6ruR2SbjL18YiqMm515r9wZ8P9C6s/W1
dcYXEoDdbawzzJEOwG5TwkDP6BtVLaVAbDo/iqR5Tzhb4RADsuRG5YNkcY5hWjlBVE67RS7VAe/1
2YDVvasA6m50B0WgmuL9UGoPulPTMyavNpjDhk60NVCQAjtoKnbC+NYsxj7QS9bHmu5TYZK4Fk65
czJhbIuFGYhLDvpOTxHqybRe25ig2sZCL07u8t1wZUsyLAAKb7TBtsHOByS8L1zp0TyikUD1tzFy
R99ZAMyKhYjCDLX5TnaKBFAl/Wyq3vTZ8vYRfHphhmfCUvH01SIKNOE0Z7wNEMoygHq1xzRcRfSv
w6nflkI7T3Zl7VoyYJH/4KuMz3ENPaLKXuC2mBsrjLH4G9vGLNRh4ROjvM2PPVrHa9I/5sB0/Vqh
5hlVAlu1Z5GYdeL4jlndZyWZ9U18V6YWH9iSvupTtrOK6msCyZ/Dd5frlEyOEX7Nvbk9jIgrDihW
ub2rRh4gKn9Qwj/b0zzdztFwrUviynUSqnvboWci9BfmEMSbZDvJReLJ9F6KiNgvnEBgNcucgqpc
TBJBYZanqTyYCF8Yh9lIHfNjTNYW7ayVThy1mPOFTuePt4/aETxO9I5mrNm6BbBSnG2s2PXbzaTC
KdEWDzkPncc3TEt3OywxMGQFEXhCruA7xdq3bSIAFBl9upC70BYnf3XbcIp4Mc68sQdyPo7ttrNp
AXa9ue90eauilhz3hAOIphMSHpXuiLS7Mchf8gcP3WrkKP5xUKyJeohD86VVJpe6ih02Zj+ibunr
jScBoUfzYTCtZocDCJ9hg79jkJLnOLV30A2RqYXxJWIsnTfDA3WggQoGLxAlAFf1lKxM/LYfvjdm
UJ0qecMf4Cpm6dPRhWflZ90bCeTkcrtkKw/Eg5W8tCxLTqpzXtykXrYpzVC/zPhCyvIHdThXmDY/
ZhKO1mh+JuDyD3oS8sgWuu9Gk2/ZRK+O69mpjvig840EGQLLP9X3Mg4mDyjKUn84SUOIQ2F/n8yZ
8ouXHyMaMymfurRM95HNh48UYz/p3iGcaqQDYHk8IOAHHqpXd2hruu8iJ/JiTp88Z95TQp3dcHgq
c17ZNHUfleE+VekI4rnlCeRAZZ6PkpOtcUS+ilZXORt9oGeAQhModWdta7Tg59iL7hXo5HMuKaML
Iq0D8HxToFcrkNF4yUx6Cx58V29WOdlyPD8Nl3ke6NtZc7LHSTJI197dBKMP7S/vBMfny1LjLq9r
mvnJiO63cDoSMuoFtqTnTqBXS8tn7cKRModv4yAxIZtJIMDSPmjvcRO9telS7npQoVhTCG8XacFi
5VwhiZg/bHXvZpEXZwR0QV0kJPDJoQ4skyfQXBzf9EagKrgd0ZK29LFCQL1Ecq0YGXI25gkCOzqZ
ErSJCX9ykY8eYcZGKauDmxUhKKMsXS/MuzJxh0PUu8R+KiCZVd/sROGogNSHu0iZAMqTp7EpGXvr
IEq5h9vPyTSQrVAHQ29CpnHMcBsuy85qFbJQjic6/nTq8qI8a3WynRxAoclMhu4CH7Wz3jpRn/pu
kEEH1gRpafk1txku8mQOxQl91VMLd13EsCkArzSonhwq65zNuucxod8Pf8R28xcMr+SkxA3aMXC0
el7sAbl8qYro3NjYX1UEv5XZi29rdAuLDkKTXOKBwO8N7dB1HESMjec9khZJoyQlDsGcmC+MLoOB
pXMJzspXQKyhzslCnkcOlLswDRIR6ebcCsBTMO2+kWJBVUEcD/ILjQMiae7w5zwTiM7Pn5YX6hra
VVVFfstzW6PdVESlIE1FKtG7RDj0mpafF57UTc1FjsgiavioOeTGw1KHNzUomU1p6QicIxRWk2t/
N73YCRKh+E5Tgpc+hdmUg+DZyE7suwj5OZRl2hU7WCRqY4E5gtI2ZewtRKeQ0fp1doqfDdwAkS5p
8xPZR8MI0BqR+YPnrmnBtTYwAqxRnxAlaNgx5ftQxbtuqvv7sly2RQcam5MEmrNVr5nWeUCn5Yc9
Rz9oyVMZoG5HeZjuhpEg5vrrIFP7ZCprE1dxvmV0VKEQ0/YzFHYD5Imvtd0niXwuIatBEfUWApsW
2kQ53pqM7jdFnB+B7YbsaWiorZ5a3HGqq5pyAvU+JLZ6X1kpwBo7PxVjgvTPZRk2zAU3lDXVbkzj
dzvRv9V2Om69EeyoRHtFh6zbNooEPUFeKRVEzVyeu2KhnqchDJRhvEiC93aWPd54MzkQ1HZBrytn
73bRCiO8DcFQbVsT0w/RP6d5wt1Q4nKSDnP6kElUn5vo0DzuyqO+jvO5+s095ozEusxN/knoIdk6
qSQP4n6KGCdm8bDs0Sv7Zj+RPZ2WJtcQrvgMaWmwejj0i/60pCRjuxDK0tF6VA0RFSVpTbOCTlHo
9Re6ytVGx9HWJCJwHQpvChh3VXocq67Dul+aD2IumFEnMVqo2D6hMXwIRQHpDfYDaerY4Qi4+Ki1
7LWPGbPqdvJI62UJhgYq3jCsp+PsnrG+YKxeBgSFi80m7L72uf6weOWjKLRDRDArhd98h4QsABlH
bogF+zdEQDTUIeLo7Hkes2mXUXV+jOg1YpOooJ6dHJZ0zHSEQUQJn7u8iaS8K3Vr9MMOxeng5EDq
lgkvYqfxbHraOaKV4hqrAt0ieYGNQBbFZ9iowzQwLOduDas291s7R9Grf6AZwwlQMIjOX+16PmkV
0XwV0pNJwLECuKpA+1uaOnrucuOCSd94YrmGCVVQW7UgFvWngfk9LA9EdGQlDPHJ4gQwzGY7u9Rg
fQdG2iE2bNf1zY9skcQngnumrcRYJ8JAMXvfedDyjYDuZSzJ41J1B1ojnZ8NAJqokOPZ/DZPyz11
1AtZlBduUpsyi96WhQfdHRY/rpIfuWUdXZv+EVtHj6ioqYCuxeF95IC1nlgu165un0Wc30NFyzN5
oW//IG3rqzfqiFTSBUJk85QoGi4MFuwo+3QcEjrWLr8ZF9cqVOOmFvZLQoZPtzAslJ6vW4xAFlBS
bnZLksZ50rz4YPc1La3Qg8NI8q99SQin4rOeuJ5/51JMyKM2HyjAY7LSFMM7uyFEoon87DMerHva
jqwS9lw4bJJGcxTEsjii2iV0swBdLPoiRlHt6TdWbL8hJGXw45HC2aDeIwrhUEntMtbweWkQ3iF9
0LfOPH9nWPaUjGV0aYZ55+REWtBce7RGkpEaEv82zfB9yLgvKH16sbX5GOrNncGBCzzyamezHUSg
K3ZmKGFZT4Hnti9DSStzYKC5C/kmI9jBS2nP2yrnKc5lsstj8zgVxisQz6tlRA+0blY1qTylWVDn
453hQWxILbrjHmHndEGgayeAuXwBdHE7zjHndBIFZjnlZxe1mEeIA7Yvztce3y91HwVLMvGTt0xw
Q2eBY0bGul/oGJ6Kxj1Y41ydZ9Cp8D1buJHy1Va92CcOzQEQaJhGCBdMtMQfpe7gAoWRYKIPu9OL
lkZbcywLK9kbnRSAHc0bGTKWm2aSkTyHLCSswDLQFtSkZk+fmfkW2RM1+VnOHnDgIgzviTFfjixZ
fYYSyk5dxncCk/8pzJQCYl2MXPS4VnUxQWJdi6KK/oc1WnjgEvO1qStiNUarJ0JpyM/tiB4wdb+0
0DSpAeETilhX7BzmQx+bXxII46XlPFJkdAeyJzZu9oTb8maY0uQAwnukgRkoC1ObZo4Y3gYybCzg
S89phbRDQviC1b+j+COQVStJVWISkiS7OOfqWPficeoX2qLdexbaXcD32o+lexV0SO1mhsyWhiRA
2w3xYDAXCjmK4L1tnK8joxkl7BzwP92ZrjcucYVfhajVYJGk+CA9vc66WQSRal/xiI10Cozi/PML
PiebmRVM8qrjNpOmlFkiivwpn6lgXldwitSpX7zpVKfWFwIW+H9a/uQu+VYJnEPO0F5VNb9mmZHh
VUO6yoCNKRFFEuNmlMjGRZ9TdWuWXPvCwY1oQyxbBUcWMa+4pg1ZEqVAyWYxFYvjQ5aMxkaX9Wmy
swL5LdmDxrS31R7MDBUQyGnwKcjdEKf5AB3PXHYR1JfWZ8UEH3vAZtaSzzFZ1dUZ0wUJgAMK/gkK
oiIxNXocVuSe9MZPw8zpRXOvYTP+BNrzXo9AFpPlhroduhHmlpZpuK7nDx5DBHiVH0zGA+qRgxaj
gVX6Y47bw48IF/C5aJ/y0bsQ7AcGrg8f6wZaDSQjpnbLIQWjwvPbsCwRXQP/2RAqijTVY7wFv9X3
0LHt6xan4UhsSb4a6aRi3F6THA8YsgJdZ3yYc/4wgMTH8sRnpEXzNnKh34X5tYr7Ta2i3Uz2liem
bAN5NvPtcNVyWjRcJXLHsLD3tM1wI4Tv+K9u0CdeOrSDru34PPFR2j+4XX1xK2bMUR29hnbzRsTk
C9feWhN76IH3xtI+gXs7VvHwNAq4sXRWIIDnKH91IK1cn3ALquwgVHkpTQ30fchcpbEoetQpK5AH
2rn17JDlM0LaQ7c+oFzx6+SbEM6XjokBUkPtwO1xb+T0SOH/EnUy19u4lTcqTz8SAjZ3WkaOswsr
ORihF5DhxfOFnfo2jAui1eKWEJXXhcCETSOWB2hbZOARgSkk9F/J+z7pOTGMdMFRvLMBRoiEUK4h
pcCTkJAqBYvqmhC0QlclX2Ds0kyu2IP6Qr2ReTkGtcGNL1+FerFpkZzNNSTr8EsMxB3zEK85CuNX
1s9Byv65H7zXfnAzalht1y8kVAvzTTEHlbZGKVOXO63AjWCRCOHnznwVjh60nrpEiov9kJVooUuP
+RtaBFOv7xOkzXkBsml2C7Iiq55oxrNZz5c4ss+mIplHsc6rBQaYLPGPoTQdQsV4iCk9B/98bGM0
BumjV1VvXd1cLRCYWP4YjdTVZ2p0255gpnWphz0waBwoOfcZ/ZXjMfS0D3dAvI4qftN73l2SJHex
Kz8oaa4h0UkboSe3CS+2S20SaVX3lnojfwUDPIuh4XBBGqolgWSLiEewUOsYvwxLC2Qi21fIXkRg
IPOn7GtzNm6jwQyi5cCN89tkj+9ojuMeZfrUeFFA5to1U7rLzYXtNEPpgA+N0a9iRNW8l4x5Mw/t
dZuwd1bVDr3EndvKxzidnhXyOroON0WY+Xo8j7eE7wTRdB6xybAo6FxGNR2+oLbY8Q0tFTuzWF6s
kfs2iVJwTqGVSHwaOZrsIDKX7YhkF7wsFyPokOBluwfHW4PzVE5W9pquUfcD1yeBRt1mv445S9vo
BiDk1oZudgAGfKSS+YzkXFIaUCIWWkpYXXRvOUQM0RLT7OF5qFGtlZ167mpFktL0sfo9qwz7FoQ4
h8njVyNvyR1UUYgOiQhFb17eNMWRkCwYL4SXb20ugIRVuH64JuUVq0d4QqmSfreX1cOHQAIxyb7A
7dRmdeazk1tbG+dciqEEa2fhz0vEvdQ+sEKOirLArUOCXfQRiyeFApU1+qp7E7ueJr1oYztIliwk
l8lq/Bo9l3/7VScQapOn03tYEiNKnWxTlFHTb5xWLYesykhabh7Lsj46ICRg5Cl8ynH8kY/0zzSd
Dmp2sqbutbeZI6uGR65+MOVwqhViTS7T08gfy7YpOuHAnJeco0b7CA3nPaQrFkgBXL0wDpPV1wdN
DJd8MT70ePhix3h4GNl9LF509UqsvFIyunTXOKKkJV1zSp4KQxUX12TIHrrjntiKl3ChinN/2J5G
79gt9+ZatsfCuO36GfKxwPqAkhDQbDqt94/ohYzhQz2SfWGIMegnpDuhF9+UvIvFyADDGh6hwUNi
pT8SDz8EYeQbjk5kt3jwx/jgTOmNlWMFS6vwXJK3RHo3izGObhonOYRzsqHbeJW5/kg99t3TqqcC
XayV0pCxw+6AyQHlCa817gGIKu17E2WPWmcispIvlhjex8Hxk6Ju9o7oooOIr4rgRXxMDIjVcNsY
OopXLnappB+uWdajQ6OYIZfum7p+/ukcTaLmR6wVAxqP5IE2xQ/2arsA08aA5htekYz+WJ9uNQkA
eaGqTiQYtH5d2tRXnxFPRs2/uSHMKWdNIU1yBjTfeocheGZSVGCIWZv1VWh81QHW+WNMeztGBu/H
apx2ofqKPfaiOS1TK0O+AqUjNcPTqNg1UMPxVnijvHQW8o7WWxMtsVkWNF43I3OtzGK7FaRfliU6
HS/3SHfR/FZ8GRbWv2FmJwOaeNL2X6Ms/2FK4yh7ZM44tv2wCoqJnJ3oeyQT+x2/Shy0tvbAQ3y1
2KpOWU48imuFa0uVVKB1+NJJSrq5fTcVqqWWnGSbeCGTGYvfKW72SbL4+K64fGOcsFUdU6zMr6x4
tdH7+Q0E7UGq7Ls0048hIoQWOXLiRuxHw64taoPGw8CoTM4nKyG4su8PRHI+mZG5c8vPcEzOWfqa
drdDzufpjvVXtqhnlK6vLr28Phweo2L8UZWUkdi9KR+Q0EaRQ9Z8kmrnXuV3i9u8e16/d+qwOOpm
8x4niC3GmoF32dkzNuR0vWrYPkGaH/H0Sgbgd6ZNybkbCpSW29RolrPhrJnNDbHtJnrFbUcoamN8
ONxqrXx80uP0rtIGYDDbsLlwVHk7TTbAZBkWVPmwrRR3bw4EBESRzjtMAnMCfy1IELkR04aYwW5e
QMt7XNcQ+qYJquvQO0DYO2bgIqeRUBoCZqv4CgT+KFoQDyS9HAi3Wab50pBAHMbjivDMtuOYfWot
cWFQVeRqY4b5iEBmzXA0vWwm88fBaEUsM956wpkwcPrpAKp0sekXVTUVh0cx5hva8mNY2iqopkn6
mMBXIBomP1Pvar9FiKwvctyRMBefpSCgqwsprrG59ikCIreunSPkhXRDqBc4ZCuLGz8FjMDJ5wE2
m3Vf2C517Wjtg8k2TAiNYPYJF/zEXRVdxtG77R3i8mYkpl71fUhxEzkt6oXCxeHI7Mnv23nam5n5
wjiSPn9ERU2G6bduZH0rvMJdK2n0gEllBjOSXtQgeAP3MWwjkzZ1BlLVRwMufDrrOKRC6KkRqV8L
01vTpaw1dRUGRYMqdaaDmOYVSzmNi8Ms8bWSGb/JVevQdRsQ6vXxgRRIgHkCIL82ok5VrvpGdsa9
5PHE4BJnJ/pOO0muRM14lNqMUyY1Txq2oU2DVRzbvnGncpjn7JHh8IO41FctNJj0/LBSS26Llxoz
sF/kOp0er2cBtBkvsQYdMqKAtp3OT8EycY3r/Kgjbou22pttMMQPaWaiyfsSFdlHY0v0ae5ATNo7
MC46hyJVbNp8l37mUpI/1lbz0oBG3MqmfG6rCNWE46Lndjy8WdzBDAWAYaD1buCwUfB0g2Jhd64+
euq03OCgilnLIOsezFBbgdzaCd7EAwFzw1Zj3xqrENzs2mAZY5fsVJ5U9uZ90QtJGC/Ai867QsQG
dlCmVK6m8c2WOfhKlnS14lH7iKRIWgUbq6YjmmNT2IEcdzaSES0/4buSEePmOfP2VTo/dzQ0j62h
3UyLe1t37TeQ2k9LhQMscwgQLyt8BMOCYrDvrVdmvpKr9PIc41p7QOLQl29uWERveShxYizxHrrJ
liazTitx0zh681xlvBIEZNjfHa3Bx6Fn+6EvCS4I6VMWVFoqLLhBdZk4jt1Y71UcndwQRZ9bONaO
c3qjmSrftTWjPNj2+nZcmCwmGQfbSrXWmaZN2lBuhd28mk5JZ3WOvyH627pd8/oTEvQvcZL+e6hp
LKr893sq0S/RRf/lN1pfzreqhvISxV377z+/CdzG4KP7+OU327IDKXHff1fzw/e2z7t//19/Izyu
f/K/+z//x/ef3+Vprr//7//5reopOPluUVKVfyVLe3Cp/mua0v/J8+/FR/RrfNH6V/6GU9JXrjQm
X88BWwYeCWTS32hK1r+5tkVnjWGtEKZuCf7K/8su4u/YQBGRRxJuZAGk/v8wJdP5N+kg0XMMlPQQ
WeW/RKKWv0LVHKELyTlsrvg2esuWsRK4/gL4Wxxg6Qa3VJ+DZ+eFuYx3A2TDjcYBioDM9Vzce+iX
+7m+Ll6/7EG9IdPNSEGJEL0ZhbFrUtkmO7JirkYTksnAHkjeqI4f3WOa/PO3ThJm+16Nn9kStbew
1eugG23ILYvxB0icIXnB/4ls+/kDOQIyJtEMgLYNc/3/f/mBnLHNMNTGCc1A50NbUAJ46xer9gLX
699cWRFzjuTzPEuNaPMuHC5hVI0XDnQYGE46bN08IczXu6RtNDyJqprJ6GwvHQ5hetyMCGrdSoJu
obaUQG0uRqTci20K99J8K+pDE9uoJe1ovHLPo6su0TIO5XL3lxV297ef56+IUufvf0yYGoYhpDRB
pMF8+PXHrAi6MgdCptCZAJdoalqw26kqPlU7pPsk6XDyYhxiqq6d2SjMPd2EmqlJhA8mdNRtN+QX
g5OP4Jj4oNcAIxJTxI9RX1xSa7l1OUoOKDhJ9nEKGCK0kkjKncrimEO8O1shh2fTqGNP8Ao9ahF/
rcluNo+2DKPboUCuk1WhdWbka0FlEt/rIdLfuUT3gVEPGK6mCN9FWd60hCFSVgyjh2Ia9eqhd4xp
O8huOLd5ea5/9l3iktFrb9rnKaQusPKI+S6I7V3epshB1t9OJUOzOsytmzgpUd2MRCVgEfZxe2hw
hOzXPhFswxLn4pHH8UabKUY10jL9cDazi5UN//El0dv9P/+gfqew84AZ0CwtA1qrY3vC+O2D6rhH
t4zIKn8yuoJOpsguOCb452nLHlyN8ox2G+AeeVW2k2/hlC9nodEWyJLUOMTz9EFvxNmwbqubZu6j
nQtQ+kGEjXEdWvuqpRSN7roGkjUzNcqr5FjKPmFuAvUBspB+djIybbBQ5cEffrSVMPrrowZjUpjM
BmzAbrb87VFDMjsuA8pvPMLYu0zyWjHt28XNmDjhPm5060yeFu1s02Es7obEFUYFBbIeG/aJ4WTt
1/Xa+DUTVOSIG4NJ8rDYrnwjujC8ESPZvBNILZjw8x+4gvo/eOkOfgoMLXw0tmushLm/7BID09ym
gXPhrwZSrZnsI4am/IXWCmMh5IM1ESk0AXVYpHMdna1pJVnFmf+Hd/BXhuO6WRkOG7zpSVPohuX8
tvu20zh1vUBUOKrG23fM+zb0Q7szKs/ntCNUKUTSconXX82ibPZtWYMCAk0MGv/Rs+5j0lJOFfTK
089fEQIV/u1Xke0gxhqQzA1ary66SpoASy7VP+XLHmyZ+tOP8o/eUdO2+ZEIwIOs+hsqsy1tZ5b4
fvxeq7n6TBn4JeOhzRP99PM3/fpQ//zVUlVYQat2PiTrGvnPLwswzfOcYqehxHWJduKsQChPVajO
pYnVqmyzP+yj/2gh8MRz7oGX5nVbvy2Euu8Md6b1xMXcCGhft9RkOmH06ZRtmWUTqhqln4XSPfAM
mrm3zR9Cy/5wZunrHvDbg0R1AG7bdFkDEIp/XY0TOm07NzA2T3VIsl0TfbPcTCdF3CbSngQ5TKPM
s9uE8VfYJHcO6uU/fHz6r0jFdSVCfLQMSY3CLmX+3QMxMwWfMoXbKc/JG9BhphCXXl2TNAc2KMKz
W7VkrBho+b2VVwGoYTDGewKYKKaT+nEibupqEyEq0X6dBcM81DZg+v4APf0Hb5UpnJUHvlLRLdtZ
l+FfHtzS4Mom6yn3Y3oAga5B3le6BCXVrmukby6NM3iB2fXmhZA8yO/x6Z8/sz/fiV8/LNYJ/7Rl
mYIS7fcN3YH2VTJ5Qa2mDjodgMeJuKjYFC9ZnjXviNyl3zbcs6u+fZ4Rrm/tGd6JZdG1cAv94rRZ
uQNhj/Gy9MSlc/EEmoaklcN8cOuxy+LZtJjddfaDaJWzXbm0R2m1JExZOxv14pszMKEI53oCPcOB
XgyzE2hZ9Soxj23IwmHWqLi/JxNRez+34cnu2vM/fxvk369Zh+LDFRInDerMnxj5v3wQGVSMCvJd
5UP+jRtnwWHsjeImbh1xYzjdFXTKcLT6HDtW225nWzzpqjSedX0+L7nKT86wCkGLaABRt0RX0Rmn
LJmcY9flRCEmsfeHg5iK+bdnzBFg7T12fNNzzN9f7zILEytR/h8FU9fAVlxTPS7KaOCHpt7b2Nk+
MdnVTa6GH//8zVp5pL8uGf5t/kkAqZyXSN5/XbR2EZppavZYwUDh7Y10xHS/GFqExLsvnnjJPEyw
Uv70TP+DHxlMKnRgHZA/BfFvp0sXEjiflCimR6LJ/Paj7FMU14hTURXSRKtsJS6qBEpikmeVg+Wi
22anZ6IfAT7SjDGKtjhlVrIEU2sc1vvIY3secqX+cBrLvz87HMDClsltgtPYtH47O7qyjVYVFD4t
R4qvY50iWmDUJXv7OTXiYldZ8UM2Fe19qpFkR54eHi3cuD19drTiqrJW/wOkumT5iuibGKheFbd9
1mqQdMLuUSwT6C+Gm//yp+pIVA8OB4j791tRo7uRXYY2Lin6QzsSjPHgJPm17RorULKID0s+un+q
uf6uYrAF1b5HzcV2Lfnlr0uJud6SLryF6GR0Nmv9Hddjd8qYY2JtR3a46hccQCuE2/tuTsqdmRSn
0EXkAkd33mDdvutE+khgzlcvw+VDXi5mx/DNyFBEw2/b94Qwq5RJYxbGgum19YfncMVn//442IzW
PYOi0aKRLpzfHgeGB6rzVAzOwKRunF3zXk1ZvXeTdZyI5h+UKrCfON7nRiKvoH4DGHbpA+KRKWqZ
oBG70ZlbYfxfks5juXFkC6JfhIiCB7Yg6ElR3m0Qcg1vCwX39e9g3mIUox7TahKsuibzJHQFhsBF
6JDREiyRH28HfEFhS1oMgTmYGXWQLWlV3CMtBMvj4AIbPcigetw9LMsq7R78Hc5M/0pdfcSny5jF
0v4wjgyAdtlSkXm61Pk59/tHtkHeo2S1wFnosROzh5AtV8bsSk/to4zYVfd4q7YGa+7NMrzC59i2
1dKflQ1Q2BEy2XNxrOs39nT4Y3X1ToYqP3GNiDQlTCQcm9UHYMKYszCIFYjOpT++VB0SHrNJ/mSz
UkaQvFXU3CFJSi3zZfXPGalK3Ky6ob6ypD9vfcRbY6NdqvYF1Yp8eqCVa7aA5Kotn3qyQ2ThhB4Y
HzEt5dE0qpmxUkeCr/8VE3IbUG4ANhCODcAhPyAgM0GRMW6Wo/NupCvrrefpy9xtqWfVseC3hVEw
na1Fv4cQ1TwRUXMdTTN7cKPMZTFkylAz5JspyEFUsyMJuNF2yVQiz03v6ww8V6rXiOui1mbShbVG
6s1pqMtpk6kH6UCEbfC/MEqN1D6qdCMYDYFsPyNOOW5IvyWclK5xnR360xuZ6N9TwvaaHKUo1BgQ
8tauRpovknEYPRdwN3J0EjPwSS/BuYdNyNzJ0+Ln7dkwmAKi6trEA/sV4Djkd9QGDhTtB/rkBfnC
dIv1Yr56uIW7dv6WlZGGmo4ioCjcwFXIXbG/lXR3QU8GVqgyIkf76quPKNxmsnRQG6vtZJAvQIrJ
TXnCQWhDZU5NyLCFsiaQnfROjcLpI6wd7g6e6yQ5p7AfN273nuPQ20nN/1VOW95wpSF2Kxu8YpKQ
vcwD4KEM1C36SUU5sk/fxAvuPZYzAhO4iGd19siHxjA/P9TdALjZ53/QV9OD0WPajYf2O2nswAYT
fVrEn2PPVcg+q9gURCLv4olHvCxQFsXstzuFJ9BiM27w7B1H297kZThNBYDOypY7bNBdUJr22qwi
zoDuwx6HPZ1JKw9n5AcVZgrdaCGZqCiGTeU5yM7R/u50Xm1c4ia+gBigGwKFIC0UcfMTwot4qn7K
uT34cdYjdS2Nva3UqSHkbId/Qey0JcdZWSD3jPoFiXklwaIBYNv2fTkeUvWAReMsJeeJP6OVUltb
JsahlTiIF6yHDWp02FhimySlGUKNMBhTaSzQ92oq2Q9PPYgHJN2YnupQEBxB6rWZbuPRh5ykyFqS
FroWffwt3TXfCUZTUm91mn/IMe52yHnSIMK+FjDxAteBikqdh/nFhdJXCOblZYYBPhsxoXRQ/DqY
O8HsiyezEjYFiqZvFt1gL5cQwa2V43Ni/US93wad88usEEaUJ57ZbWog3JDL4gpx0KNHqzcV+zXL
pDCqOwxDZrbPclccveVDYPnamVn17fBHM6BvbBFukT7dg5lDS4+JTUZbis3npJoTFmx9iN4XZnGn
59toPpo1iCsoFjufUU4wmea8G4WEgmVluACxPAeliJIw0vtfnwlEU5ZwjStIeU51T8DwSaXFs1Ef
0yT+KE2E7dXg1jxmGhmlQoSdBtvSb8IkxRmV0fLiOBsBv3Qzay2reI3ynk1xYxIoyt9oPLilP1zA
0qNfrPuffj0paj6erGyOOe6yQJvG1bxq2/AMmq+5ARqVNqO6WD0xbhIwaTIun0nyL1lhZVg65k0r
UX3k5ZDez5Is324E0iNaNA0+gDB3wrTgtwevbqx7p1HsrgouEBKF5kuXGEfo7dmJ5n4Kehx+3Avp
o9TFJapI5nQ6xPrZ7N54fzkHcUtMbIkC187fxYh9Lhs/il46D01RF6GZEFuqkcaFMN0MlOel4TjA
qDLWnQYBOoGFejWytSEg1FRDrrpnBxUFi5Y/ib4b2PkXn2XKYsBjnNkmt+SZavSvXDM+J4kVOuoO
0k71nTuQv2aQ/I6bZ+FxKhDPx2VdohjvWGwxA6KjQAZR1IBRHcKVAyC65cYDbx5iJntDeGpCmQIK
DQ6ksI5j4spjB7t0UBDy0NcDDUSqhagc00ddsElt04E8K/LQseL/JCbiWI208X3tftpatfESDN62
cykVXLbEMLCe13a0jbObsKub5YC1sFTxa/mN+cB8j6EiwPV5Tr+a9dFoET1zo4NuV8L+SFj5tKaR
Hn1dXQA4dDvTju+4Ko8di5qmxzZoj/E7ksgsLGpzBHqa3GyrupbOaF981/uiXbFDpTAMtqjIWew5
F2mLO46p8lGCvWkNfi7s3Rvd6C5Nqb0lXvRMs31smInzr7k7tolhD4AJ8KCOGrBbNp01bvp8RA5m
Tg5iW2reerAOZMilRyaGV72wy50D4D/MNeeSw9Le6x0z1KV2iakTP6CSEFJTr00mOLYydeFR1Bnp
vq226Tx+nbMCdJu4Gbo/bZNB7hMkAbjAviprHo59TXJCgbUzQAfRNX2YVVCFJBvUSCctrixRs1hL
mqEycXc4AeUtxmnAYz6TCw2EfovV/2fG5BqMk29sytl1DwajYj7Ixgus6AHPTd6iXa5hba3PqICe
V6v6y9D+FT1AoRIkI6qjwdyOGtrZCSETs1/vkQL1umB12SQ9PsZpYdu8/pSFsktspgBIzUuTGuYH
N16BAJqteoY5anQR0lus6mNKQSzx5aqG479l0rdtTJT/hVbu6D7c8/OYldV3N9RPFd1MIDzlseBw
mTLDqtzGp7op3itTf8pzMQZ1vY8hUEybeDEP3eAcbQRGqWUc7EL7iuXLJOx4l5iHuZk53maPdSeQ
rZIEGBSynBOGjawsgtPZ2dwBpR22jIm3ScwxL3IM4YYAjsE6WsMJFrvRI2lfaHQysL9OfyBCFuFn
5Sf3Rps/YyOMtq1egVK1x31Pxi8UmOnmgzXYKN3AS9FZWFv1+KeHCB6auJ7iGCJbIQiG8KILddon
EHRQlbK5mvH4MXRKZ7ZUHOMOR/5QU5t26IcnssgD2Y87kTrUnT077uVNWfNhbPBf6FP/T1nLt58h
45dUm/YI7Xn8iso830/5mIM267dcYxAiTewHmmZdNJijU+Pe/BYyNsk5T+ioD96qds0EK3Qb5SIo
EfONLvHZmHF0qMk8NyYBHbNw9iOuOrf4KP2E6qpaiRFjdjUnAzKWq66ujD7s9SNRGPodh2m1R5O9
BI0dG/RF/f2gShBYnfNY+bH3mHv1i5Uiu6ioO4gevAd+64XK9sKu86qzwGR2VrDYKLRHnNEcstq2
Xs3SusGoYk7ROc31felJ/5gZkFEWy45OrkX1WSf7TDfDcjb7J22qNjIlZiwu8AEpK/O3ZqZ95FAj
brWOvB+zTTwsxcXpnCiA9wAqbYbEKcp/in59KuCi0ECSjpjJgmxpQg8CWmgAfKuHnZiH7p6hL5qb
VMMirfe7kb8m0ZWhqy3Po2V9k5p5MxE6OXpHBrM6RmbrYfsqqe845kmP+4cDDBzBn+S0FvKuym3a
GupBA0MmKWZEGotLro8HupJ7C05I0z7bGdEhjjUGhSQmXRAMn81nHLyfzMTWCu3L1y38Nq/m4D7M
QAv1oToiOwOr1zdU8CbssTS5kv8FkxIv4Oygpa71BV634e9B1kBxzPNjVDkPVDrEjFJXKVHpJxn1
bzQlOeHwO41WCs4ZsMppjE6D6S/nARhWRWq95mAeo6Cv92MiP7sMA0muZneXm/iFqGJG+1TYhQm/
2ClDU2baswTOF0kISCXBkcEcwaVcf1JczfHR5zNNvlI4KjRjKJ34eaP6jVT1nTMbj4mhX7Bdiiq9
LywDfhXbtboXv0ltPtQSLm/uIXyy9CVGPq+Hiokdd/QHy1Zrkyskg4OdvIxw7xww7FbcRKFqXYK4
rT+R299CTB26uwjBOHBWPOxwKf3qSudTkQLpt+v2+wFzwSUT6QCnwsPtV70VxKXzySiCyhEfqet9
W8oOc8N4t3hlSyqxpARAnEfZixNHd6MGD06k90ipUbqU9SEBO7F30PLFb/SW8Kg/V7ZV2jQPfU96
uOq60OstBEbefzRpLtMcfxc67lcySd/K3Li2jWsgm+xgKreI1i3z5Hatfp0jtw0WSz+uenuzUTl6
GnriSkdCg/M3xfUfNGTMMdxEy47KWSdicUVLG2TR1wWeJSPCiwrGFXHsq2QTY+/SpYuPahDPUWWd
ah3BtRMDUxRG8q9KEepo9fI6E18YeAAMMZE/NmaJjSnG2ZA0l5Lu7sSdu7MMadwZVU6HrsX4oij6
nHrZiMH3WawWX63UPnQSgvHmWX+ZhpHd5NnhnItq6y33kx9X43Xlvr6bXUhe1CNsSWNaD5BugZb7
m2KqG35qjQmon+5L88lwDXmgBX+CTnNUZQnWDV9CoEzeGkA200YUDbKThUKnlAKbdvo4y/4rHa5c
3c6Am9mKovjY1NOnQWoQ/lYCMZLaP1WddiE7Nly05FPTyvaQGBhVBzNCDJj3oFwAJtWW8wgikzaO
Uh8QnuXi62omXrx8PLjxOQLKQvZFsgOjjKvU1fVNUaWPXs5ACU3e08xO+eDgRMbCiKK/lchQbA6Z
cs6RJCFafrOsLkFxW8S7dRSzdVDFsrFdrp6CYdHOuRZyauI/ZW7D/z8wVert56wsQxCFfPCi4SF3
jPFg5LkLUwiXZmIs3EXeAvPcpqfFmspRFK0zc1JwrAEtUSLCqUyXc3RMXQs3yoBWScJvMrkeE1K+
N5oxHOWAkorxMvvi9LM1+r9oVSlakbiBKuQxTYBYExZExY8bDL4fHCM0oXbh/tVYN7XHhanuvolQ
YLdMNZRnC5LnUsy4HpJ1HwudN7q4ewr1kNfDCZsKlLa+Po4rgQ/uLqWSXpwF3P4NKn2slFUMjiYz
owNwqX8FiIVTgi8P5B6JOjJxwaxbH1bGFniB8dMW0WvLCH7jKm6aMa/JXiquSLsannp8xNRwh54Q
x0ANuNL/Q9pEs9y5cCyPphqvuZI/E/kDGVEadBH6yOsOqAMQ5b1FhE+sgVWIeHNWbxVMvVHstZWB
Rk7mvHV+vQ7tajtaCZBoU6PbyPpjV2o73NvJhZXiuzYRKSSsFP20HRNOYHnPLRGAq8Aa8cD3DEYp
ACeA5Ynk3S0hxqE/uFxu00Q70xno/bRju86Qqn68JmXJPMNDKWczZRk7jwYVWXOK69XSHiXSypaT
HVMK+IpibTv97tePGfYpN/o0zWQ/4Gen33V+K4lmYaz4YylU3IR1vBZAUzfCWg+ziYuqBE2BIIvQ
PljIuqEfZ2feL5PGMRC9Jkt/VXWx9wb3zC7rm5oGEWuTvzZVe+4JNbIyxVtoJm+ezmYysdvL+MlC
mfbXrup9otVblL9oeR1dUmSTvDRxSLk+vnHCaI6Zh39XDceYUKEN+/EpRGfCJaoRY9J2CL671gPF
b/OCRKMi5YcNQQHcWtUcirOBTjOqGZOjeaDRaxRxIwtymiJ/kQsJkzmdsN1Ux7ldewcySkDANDu9
1JBDjwsOJBs66IgbIF+ksWvpOXzh7iudAwsKlbZNLITLdbQgpO7C0mT6V0BTPIjZxBNIRTpE4MSX
mGc/t8FAAr/Fq0vwQIV3yNfjE1b2iu0pnElS5thqDsvr6Cb/esd6Yz6y720Q18ZqIvJxsZjEsdOq
rYAl2+c+KX+LGNKmw+DOHedxMxI3zvSRcaiRoOCyIH6jq1EzbxpqHeMG9YAmArQY2nRanvZVjTV+
ava1PB6+T5oDcc8WhaO9gmEZrEqJR2PYt4n1mFbRnzaPNRYdSMO2Ee86DV9vYvSnasa5UcRUORCW
w8LE19WVE7qSzo23Sc+0a30/MO+xJ3Wd7TSpx1Fvk72vt8+mBtWTVg9b7ozitUFynEc9njFLnYe0
ykJG2Hg1AN8GaardHELJDAKxhqIst1mUbkcFFSCD+Le1UQfvxtn1edR4MPtRHpEQYzWS+JU7xjya
/4jsPmzn+lHz3OY4pR9dlUC4ILnD6du9MZXEVLUknS36fCpz7c3P35z2mXAxfr/FenD1kSGLWDWK
9bEcV2VzVG2ibq6PdYtadDKPkMf4lbhD65hmoHUSMFpt99J2kO/GhGo96a9LpH2bJNdhjMi2Sy/G
DRAlSLUS51oKu2NXTfWhcElKkcmBmThcdLN/aenGSNKUJ7ceSo4FMr4qAE2tIZifYDXzhzefVIcT
fGf4HHXYuEz+8LocwQ7QVPrRvhDQSQ0LPYMXZVfWMTl8Xj5ThWvcYW1+M7vk17DhHDrE+vB0mM4x
LYjsnMb0YhK+uugJaS3yqSYrgaCtY5EtL6ZdX31YPVjWzOVuqdEVx/VE9PsIeElad9CNJlTGuCWy
0fED20WxUDvNTzXPycEL8p0b2ShLsIUFGL3BcIW2aMn1aa3qomCJUtTCEtWJCijQ4i7VgNVVLAQF
DOriGB+T1Qpo6EtPsM8CE7Babj24Iib02k9PrdCWCPKWsvYgJRQg/Ya1YGrRyRY+XueyHd4FZPKI
ixe4HV0ZUwFBFmzeTGpDLXMGKnzrF7CACdHsGU05C34fuk5miYC29FHLGfXYbYHHHRQ5+dsaSyR2
ozloa0GlECRYwoLCGl6YZYHK60DCCqG7wbBgVltjZ9uqfyCuXqOJwEtK0pgMnNyCM33jo0idBKXS
5Pn1xt7bO05GkI/U/U36PZfLb807sGn1eQ5aj0ltaqV+YNnT0VjGfT0uz24NVzAZ+iNOYojHA08F
EL8YR2hGC0df0K9841p8YepYmAnqER+n7MwYkxqp4gJu9CzUwEpBpmfeSiwRvmJyE0agq0M+EfmC
d4kJLBkOyOX5yEo8uAXTRHdcin3m9MAz2bgjwJFXxhY13hL8Qb6M92my4IXlmZpdi5Cy2tK2uuP9
0lhxWlvmFbOfts/86Zc1dfk0xzb0Tu4q2ZDWgwiKfK/cNl4hDsyDsRl75P/YyKct01zvOOvNI/5s
/p2iOHW+82T37g+XCJOEIZnPrhHjqiOywvPsY2poJ5SBAbO0kq3Sn+O5jCXrN8ujLk6iV9llv1LT
PjEOyA1px/XOkdicXUWuItFzi4HqyertZZd4yGG453Cv49nfNBWDvxojdhDpDLpi6NkLgYMDS0ZF
fN2uxqRsD1Z5JqlhMxngShCAfFUtXYIRXyeHJ24Eyh2lMKbNOeLzO5d3SkcGBISOC/3RoRfZYGYm
M/N5yUDGJrl/4lTba2nyL4ajUbTrDr2iDfQivMiEvv11mn6VUdzuRs18Sdv+1C7i0lS8QYXRjhsP
GVSULL/FfAfPEiZEobj6Stz6sSi3sdO88UGiHij+4rVhmwzoA0CUuNBFAqDFWzU5u8Ju+s3gsrLo
fHzseme99JOiyqw4kbiqe8C7hPX9LTLr8XU7vzPTiKjJ1mGoeV1Uft+YXUM6gbavFoIc9IyhY2cy
7utr+9JM0050sX8hdsYPddz1QTW9DX3LArFPMD0q9GElHxVQjXInBnfbzf1voTWvZdQccj+Ln50p
Ppk3YRwn/9dtsbpN0TOjnScW/vUuGvXHSFnvKuJkbngNmDaeiIJwbd4vAtdhmVcrom4078T0CQKE
LDNds4CUReFAXmCBfj6ZvioWxTroGNPXBNPVfp/q848FTHznMLtvPOu1N2xM7otzYpFxjPg0bLIa
oWOeHSZ8dJe0K2Grr6UqWLygdPC5DKW85cn4zwPtGdSwVsNo7B9Jfi80CKRlNrxhHSIAD2EMFurn
xMNAOvMVZ27vhQuJEcHo0TK5mSREj1OxnHJSQEyyiliVQmsroab6kHUnZw2JTW6+09ob3tWMrcS4
I31LC4QNpBEGx1PjdAxaCCZMXAJlMr0oQmwPgOASV4RjbAL46I0L1hFg1dyX7ViJrV3Kt2hvyORT
6tpI9hb8KCMfRthVmB1kVD61kwl6nHHXZqTXg/8VbaC7vJq5C4yebL5NUWP0azUX8sW3QQpHYDUc
NtqM/qJQ055WETtOW7bHFuqBhfKJ59MBy+5P+jZidkVB091Xhqy2PTj9TeeUb0xcrb3hxgxHAT5u
dRpwHF2/BTPjg2RoHIw0aIHRNESqsWSBwWykjMSzmkev14ab62j4r3AQ4+0kFilrBI9/ZXy5lHQh
FDQuXJ9yhcOtZRgyvNsjZ/7ganYotOzXWdge2ARqBrIpz8yCKBU7eFUuzTFYwXHDWu7o9Ma5KdlT
FT0mWgOw5BCr9mwho2HdmJMz5XvJVm/FQEqJdeJN/5mhaKHkrle4i75RWZjEOGTAGm6xEGaw2BkW
9yPSi6K6ZxvdbrwSO08krX8j2ezbgqyOjXIORu0fAcF0EIOYWmX4zGhnFT1tYIC5wdk7D5jdorFg
iQHNHog1xFXJAkfOuzbXTnGEiYx9WDgX2cnTGWa5Zn7jOAjJqSCdoMYzM2OI2UikAa5CiGHVhwwM
mx37+87W3kAX/thMmxkS+AsrTu09pi0pPe+VqFqQ+pFCAyV2ZS3rLTJIKirDB0g0xfBgYCnslI/a
oXb7S8J1m2pNfaCvPKeVdccwEcwWFf6G13RxGjBUs/qZ2CbDIwND/av3nCKdQeMwTThSKlpbgDzr
LhuTZUzooChKgqTad7Bqr1FmQs1IYQ/hO5wxWSmDRBC/HY9tnUOex/A9TnoZtov9BPa7XpHCdG2g
79o6OYpB8wO2kdQo7hHh9nWy7GpjkHfGhy7d9EPGx6UuyFLM5Bsj6AezM24Ts3GCCl4x1k2g44x2
Izp0hO1EnQANZcsY1N975IvFU/3j2NkJQQAfddclj4YPXpfiyPH6p4HCs4J3hQ4j97cMPj6+BBSu
ma5vD6ILtg5QqGAW2XNaRw+z036lHZlDWVSRyoSPA/URFGTNMh5Y3Tnw2zz6pmrC45TkMG6T5d2e
S1ql2vsZKppxOx6O0+D/tkMf2rp862SkbwmreW84RbZGz5lE7s6tjYwwo42OdQI6AMwPNOLQEGkP
hwN1cZwWb5Esm5NX/+vo/TdL+yzKBelgVr2IoUXQ59kXoTvPuq+9I5M7NYNBiLTNwVxJBuzDBMPB
K6eHuZZXA3DGIVeM6oZiupY8MkP7PJCIELDjRTufY1bg5QQNXhEkiVEvck5RTPbYHGPB9oYujAzC
z4jMC3JP/fWwy3HB+48wp4BIFHgk1ZAjs+j32OrSYNTKp8zo/rw4FiEbgm3nWvukYuggpWh3BNrR
UDLuRe928CXUi3iyHQaSGVf0Go+8LA/uPPDUViA9jfHLzg1ycgCY6oUuwb9Sn9Zz9lHn/cMQ4fqW
vFc7LbIOIyS+jZz/a20ILaoxE0tmrC4utHUVh2hg7p508djmxadddQfyR19kCT+GrQXHcXSeUU7j
Muf1A98HAKFmqrPupAKlu/6xKYdXl50Ao6ISaycgC1gKFHdIFsFADkd8MOlzLYi0LWdkkBWZaKyc
dL39choGiXWFQM22oeenZretan0ORmP5MZLfgVXHIWfNGZfWJlHNU+YM2wYmg1vSCER0AJr+2EUu
JmfS5lBXU/ZNrAs9QchYc7Rnbg0FESSvDGi+0B4DFCcMB2esrPKhmeiAHPdqV+U9OjhUPQatagf1
YlL7RLl7PxHtCkY4LIJdyUzBVUXpO25MOkbmVr5F8MLouhVmtmPVup9Kpz/r9OXLdndl1P14PpOq
Ru+zUOYzaONpCuk6442eMc8utPklhja4y1kctoN/UVCmuKnRvBK4CzrbPZtx/YSrmAgJhg5BH+VX
m3HJwXLSU4lBPXAas9jVbG2zNTIaIllm8qPVw9DDYkHZw+/XVPHZGuJ9bjFfs2X7OqROt000rjOx
yRcuCNDqwRAP7kk2v6k1hzUVFrsL+5WqEHISAcebZLaPkyoYMDSkMuWISPJcx+YfVaDLOGnCdBhQ
cshuT5astYPg9OBYE+bqyNjhyg54kW+yJjzVUUztZP0195nO1odzrMiSF+UM2ok7OCdI8ejoDNIG
Jt8dGTrXWeNzZjMZaQoPXb/3bKQ/YGYe9bHuOVqIm7NWqFE9mXu2x39JEhEH44zvfcV7TQ7zVtJP
7pwq+3osS49SzTUfG8i+TmSCcq/k+yDUyzJmyCBe0ZfWpU8TMeC30XaC0NotiVUYcRvaYRVdjIiZ
mcn2qPOsAyxSahxT26StJLDFm51t6gs6TvVZmk2FmoUCpe3773hEjoQsjMf11x0YCQHBtO4W2p1U
ZheHKAYKccH9BSsyKdLXPBNfsY+d1db0vzHHqW2PxB8vXvyv10BnUhezNfArDjGu02yeo50L1nXW
sz8BjqtzgYDFbYVGsej+MetxhuIRtuMpn6j/LI973BfOrvYQKUBMY8DC9jMgTu5DuRWo5WHnDFm6
VS3rg7zg42jDVxz0l8XzQqc11dlpij0hREy9CJjHuYUET9GpG+VY4KAw/kQ09+85kMR5KyPim2LN
ekpnzp+0jskbUa8qK97bnPKBvcFzky/k6lQopCdscMxjmNhSXmDEjfd29mG6M8AzJ/90JyQlKRM9
ZgyvwsPqzrklQmDerOA7DPuwH6AgkvyE8IpEEjbxK7At3zRGcejM9Meu7v9q1JsKZ33Y20jhlJm9
DWYx36stYuaJfDcdhnZC0sDgt2/dAtCV8XYRag4hbBVCAgNcEFW7GTa0UetH5F+TNu/6f97VTN3H
kAexzC37vIXo0I56OJnDEKIjAuaukXlrywcxNbu5XA8wLQdlXKu/yMdv7SDoOUrP3ItUckIiJVuz
nj78RZxF4V48fpjrlILCijP3Q5lGs1fw44Rn7/Xp16st+4zK6LtdLLWvfDLTxGLexaXpbcfB9QJN
UtcPXflozMTV9vOPj92HmTpv3MBQcvJguXEr71xq+M2UtNZmbKIurB2fcFuFE5uB+7cO0IeNx/w1
CgdEJfLKDWO1HfcmCSoG9RV2F3KP5XA/Dw8EMfRbM3KjABfGj963r6L4BmUtN6YzQPsWMxKGsWd+
w16qrNHYZUgGah3plAJ+sW7wGMSlZ+jrxR5HDjLsNRTe5k3N7LpaF+jO1jeJcPKNb03v85MU3nJf
OZW4h6X9QDDYqye85DIXY/U0wUBQmIhZgQkL1eZ4Am6tHXUfb0IyZjfdtwkKQYrEy8uapyzlqe2Y
2JIhf1PJ+JSLbG9Wi/Yhkv6hLpI9Xv2G7KGcTRdup8hO2rsFLFtqcH8Ptv/hRU6C4Q8iQUpTs+t0
Kr2uhXuBOrVsbXU0mD8x10VZbEMOmDxbsZka2n0sqooReOncJst0g1R/0DVmo1Y8xyzaW/la88Zi
O5SXJZvv0CvnD3jLdyysz4K1MphZqN2pyKhflzetZWQmkhnU2YxEK3KYy0bT8udSlk+Z9pTU+WXo
E+p1j6mul5onYWeIelz3Wi0jPNYUCUZu24+ER/obuHOwrZjmD3PcHRcX8I2WAoNjcAMGxR4YVFnT
bXLnz0LpVxDnUAGy5U2OfnvxWOVvxjg79qnx3bnkSHQRBBxPO9ctE1YzI9wKC9OXLbDJEWgKfmSM
HxVD4U4btzz4yAGrC+RwcOcihXuU/8CCZN/iFjcXnw5ncAZezCCJpmPga9yj/Iy2DAiPZHcTtXCb
KIlPupf2J7sZBhDy3g2rwTpzTU0iOphx2vwJM07SMbrpWoYOfI0a1QsYxkuhrtXUX1F6o3exIBy5
mOKTuUZwD3xosg4yH66CrPubWlpweO5DDz2CfaKZn0TX7UjYuXVaJ84pcReBy0SeujI6lc3khlHK
Xp0wd9BtzIx1h0PCLv2nLPrEe9+fykPZdUeRxs9t7z+aXElB3fvMV1l7AJM+EGeLWmC27yuIbo3R
H3X0V3M23zyAIFEk5z2evPboa8zNekgIpLyzSCKB7dRrBQlMZL1NgIHH0iM0tEnNF90AdDO6VfIv
b3aWo94ZW5akTPreeZwo1Yax/Df64AJBtWNMQXcSWKW2Iora+24Cx0166K5yUZOmY4suhdIqLC06
voQZbaPZMfsyhMm+Hf1My3IicD25J7wm52ORQBia9y6v7B94tUevswAqLPJRZ+n7qExCGj3oK6f/
vjW544GQIxW3o1o7G7FA7F0TB9TluEObMhKAcB15bUSyH2Wj36v1y/9/3XTvG1fN5870sOWAIGHp
3KhLVmeHeKkrRsNT8mS3fvLk9xBgSsdI963r2gcqqASWqlHWd01N6wNFyt/Z67fuJOKdNjD94wDS
jDVUllPVz6+c2+bdf196l2GRZ8WMvVkEXRr1Uo0RZW+cyNuUphNaQbN5RIPeWCCnzMmLAS97yytW
tK8aivrdf98ViPcGUAoPYy82/WqLyaPxxgVu3aXMSp5huuSc28rZ//cPUwvIVGZfjTWdvJk6+6kn
wexJWSws+CZuuJrLlhjijBwCfKWPpgljQjTF2Yrt+k7oCZA8WU9gyKS1r9BnIFa1p/vuCbAPtH1Y
0UnvUlnPSfXBGPwZlq8bqibyd0pjb8m2FSw4xz+BdIrx9n8ud+RqGbSTOSXlppmATrHT/O9LPhJE
zK/Zx0yCBV4dmWK0usu8fvnv2/++lMoClgZ3lweJ2SBxKQ6xHie/x8sc/Gcea1uNNbQb/QBd6h6M
D8ex8wdFzumD7fk+8FpsX8bHbIjbQlpXg57/fWosjfOqVacxydN34tG20uvhdzG1up+pHLf8ueXO
scfibJvsC82k+R4rK79rcXa8SL37Vut37rz4YFj8YWMtI12z+z+uzms7UmTttk/EGLjA3GYm6Z28
uWFIpSq8Dwjg6f+J+mKfcS62tqRSd6syIfjMWnPFrwV7hdNQeSFycs95QK+9/Mnvh6br7BNEuTfU
uT86KrZn6IGEFHuO9drkBH1IVn/3vFbdzun0l5BMlPVA9AylPuBZm6HAMrR4rbwIjRkmuvU4DsA+
W+gXs38rGSjcmB7YN/vmGpV/wywnA5oguGyNbp1wd5G1ErcWaP/+x4stRsiCwYVrQmedCIA33La6
dn26Lv3ePxXtQXbkZMgpjrcuy9HH3w8dgWXlWDOj1iGZjB30YpPUTfjvAg+XZn/k5Q4n4PSJSRDa
N17W/75NZKNwUYwJTX9ojdy8JxPDKH8EXz6giN6QuBlt0WeR1t7YXDAYMaDpuu2LV8Gs0TIhXyHs
IF6A2sSjGEqZC3S1LLJ3Pzx6OMkOetXkr2lNxu2AceZRm5MTJkHFYFtjoeKO9SF31LbxRfqouaEL
Id8aWRHWVI8sSXkmIKVBE6rWWdxBMCv9f8xpW4WBSekFjwDDHU5LWQArjKxoWnLSKxsINzDdN77d
ERRrlEQkL3ca9ZZ4YniS20b/5KZFfSONekv9bMAo5/Ve/X76+8HKbMzoU47pIYW+MoZvGrC9J7r8
+MUcPWzeenirKqMk70sNQe7hXlaqtQ52eYtj9QNbNTp5A6ENbieLY13JP7rOrifrqA7BDFjmeeqf
C9/pF48Kpbwrm63ZVtPRViI9m6PcFa5973ii3rPRsXb8+7q93av+CWUg4fXmNrfBpf1+yKYy/u8z
Mhx+Kh3bgdORsuRmTfKNNwtdKWfrY2GlBoFOgJKikpC1nAki2/EvhX7mR/eBOhuMdZ4A1c07x9CH
HY7YdP97DhP7VxwjXGOrlkA8UJgQoLQkukbtIB5xe0Z3FPx/R8QrVxVLP4j8eKsh4Du5HSe07g8O
/YS7o1ItdtpE/wY7HsVrpYdwaTkc1HIqzIo3kdX71kCRI3QG7Lgz2gcYWJDLR58UY/CVU5m2r2ZJ
au7kU9BXVZK8h3qcbJu4UTtYfcm7m3gfIq+KrehM2rd66k5RUXcnwDrdKW4SQGVGdo9o99lV1x+u
Syobcnt767toDzuCI6hM2CP2UunoFa3i8feD5dpv4NIZwizfwkfE7RzFm5Sj778fwMVAJJT2pwst
Nqk8ta9avVPS7W5k3nU3J9E8ojHtvzVRmlpR/SnquGdtnSQvMh4XBsLw2GrRuDL5R04aFvwNKaEj
1QGDIVXr5LLYbBTc3PgREQL6EqbSAzfleLeB4V+Hic2M7lefIp5aUoZJvSFG6R80+XxJRHXI7yO7
BoQ2AZijC28WLxiMOQhiDDtibwtWqGOWa11rfdAv5fLBzJhVwYDmU1uV8RaLHqDW5Uu/6Mste00H
UQa+dzIfYlbaZX4cxGK6cutHTGkpGhwinzSL7rZsPRQ7C7VjxInxZCKEXkHsZv22mJIHsptOvz8y
9G5+ThxUKlwOlfPG7PSt8szuu/Kq5wrOHUuAi0NK95NlN8becrV87buhs7IQGgWzYKrze8qhmUBP
0W79Gh1zHT+assz3FnKafbKkruqKgEy3u0Phnk4MyhXhG53qoGQunwKtJkBxtPBExujP+sx4LdzJ
2BO+uURFUJNDb9WCskBTXOfCeM01j5OWczMDBhmXZMj5nfvIYiLFBcbusCwYl3a+y64oZ3WciDSg
3nOeJsY0V9R/Fz9s6x3ntb2GkNrfxZgelc4TYZCKKEFRBVlFspelf8C36q93yY1xhRuZAYFsv1Np
ajtt7sZ143n9OVZ45oTQZxZE/cH1x1fQ0+U+yzFYG2b+giBEU9odKLcNbG+aGcX2qP1oOAOrxKbt
c/vd+9541TrBfBcuHBddj0Smi5sj8b6cp5TElTKBbNusdB1LP6GG1085644OwvF1IAptlc5UJlna
HswRvZ2jOcauivrk/PvB1MrTECfjLuWIYbkTdttpSN8NsrHXJVo4prfM/akfjVNZM1jX2VVqZGjk
WJ/WHE1/W5w1u1klt1RkPECEuM1Ww/bZ1E71QFRPl+dh0Oqo002IJA8TfEhLVxfq1XFnOSpI0SZf
MtfmreOcs1DnKmIyX9pM7slqNT6IclZrTXfR4bHmdUe0iIowlgALeH3BI6AfqrEWe2+uu2szLEHh
+ZQ9x2oZpeWGuJY9OltNG99KRiPfpW3+98nyHa1iCJpEWDUw9hnbGQ3gHnWX/5zH42OP/QyxOlpJ
OascOArOPBde86orTPPFd/g7NFn4hEh+O723oq7f66Q0Th3d9Nqp6+l9tPXDgF00RoU0Y+r01KVN
3bc+YjRAFzBeqG8JskjaHvZfBijCWG5imYsnMrV4QhpHW3TaY9a5rza2MTpI98lyQPT3KbuIwmjq
Oza9jy5l9pkM0bN0TAmKDB8cV+HT7wfcKg8q0+wTvCYPfWGEIPv/Kx5/K8jf7yGZdBEc/G0G6Lq4
OXEjJlnxJxugqWVJtpWtkluLuBXliOQ1XpTFvsGrzEMkPCfScK1tbAKdcJYGYOC4uGa6/DaNird1
QRb8fggn9uyTT8rNYKnbSFLCNrVpgvypEXcNAk/gV+bJMNz41E4uOShO2q5L5nrslwq5n5Yjy9DK
/sL5JzAwHGNdnlU/0IewR7vGUWxcfDQ6IdyYz3Tu9nHL2xKwc+n2eVfCrUSA/tkYxsHJM/+lIPHl
UPbJdymqi5nyFNaHwbiZxLBYccwAI5XTFQ+svyMEgPVXaeoBCPtpHXrQ9BDvRoffyrLW4pFsY660
dFb8h3tmgA76+DuQB3n1VBeuIoNKsEB2dJA6o1aznySNECafqa0pwRYYUsb1NxixvS+IfSCIRa8u
sm2qi2iIgLGb6fj7lZGBpNfz7DI1T4xo3Hvam+EDoblPI+JtM/FddgAzi0SRGve2iKPAzwgdb5Yv
f79Hfne5VcNiSp4W3lZeN8apTyWf0q581eYEwpWF1n9JiZXjVEfFbxDHXnPu5E2Lwc0izLRPUy8N
VE/CQMvqjSe/ZgHbwM4i/be3DmiGuPbrcCTxt5/KN14e9uHV9JmkseAuzctDOCiWoQ7LZOUs7jCn
EohgpfucOupcMdH7pPEx0VMMzFZypEKAv5ZMlSyFjixjiJUQyIpOJR/wce+FbpSINXVCEgzl7VvT
6Z5qnVgTbK4EdtcIhLTKK85JbR9HPHfsJL2znAmSJTWDqMykGzHTkMx0IyIxxDn5ajVYu/Nh+uws
zF1R7UyHWIz2g1P7ZO6MUCHi2cfM3DvXt8L3EU0YgsXjTErJhZnxdZIJdvXeUfmeROm/KBKJF7Ii
84Sh7R0hEpKNfCAzbShoVwfCVkU3A7S2yUnreqzirZfjZDUs09kW4ur30fzXzkEZ52OUXHlVJOvx
Rt9jgb2Xrh1djCYst3NolEGFLmMbO7l7Iko4ZlTjgwheXnxLsq33J6u/ZWykbu6QPtqq778q8m2M
Kas/hTHwICc943G0c5Aj+TSdS+KEoAEIcxdNCFhiWes74K9od5Tf334/g84z3GJ/fsaGpo5Vw7jT
dUCIt8u518HzPAMND5PMvjaMAPfCGf5FKV/9zgJ+vz8onayZ2MHzPJUNOznkTHrFXpprCNIHKh8C
sf/3R5oa/EAHmYKz3TWPNkK8XzKKtpwwv59ZiUUuom2/dnU0nf73YR7q//fLLoOmOPTQe/77kQR1
VO033ep/v9rvb+osa5I4Rmzz+wc9IeZrA5b/STXhqanm4dOwOKcAoHsse7KEcC0ApmErJ0jGLSt+
3DwooKaHOQ/Hh2JuNhUZoLdQDjXJXF9VI5uHyOTPR5IBb9CD178/KGIluIJNOC6umZFpBPfViu8N
i3oikvmQlC6iuP99XaAA9J2c6Jhi/DI8F+9C03YP0me6OQ5djTIXBdYczwE4vh/dsJ/jBPvtwGN0
m5hEtdv2BzoZzPpQ63eerrvr1MYab5GiksSc0r6AR2qS08Dw4KA51lM6PogoeujNeHjutPEzYUUh
2xCVYLONeKBdXOG/s27XCKsNZO3aF99Jox1QI29tm5uedfWavB9tX+Sj8TyZBP5IFshNYaOMG3MH
nm51pr9ZSrGUtiwr54OheOWJy/xU5Qg3ir6DAFaJoNxpDUC48rsKc/VYpr0gqzs/6GbuBetCQ1CN
cifBx6P1J72iWvTJDFjpyRyeLbhiZ38kOA4xOeQ/vkJItcdw+xq6SE3ghwjS1ClclaqPWRvd6w6r
eG3E2sZk7hc3/XyqMdYRCr/tG0SV+giFoXXjLrBr79Y4M7SbSoPdPL95gnWgsNgPpu2RMds/S2eh
bedyXAkZvUJTJmsDV/UkezSUrsw2VjQuSagtISi8JNIefQw4LhhPZKuSedwa46u5ztHitFuqG6To
Md5yjYV2mh/zOKkYgWHmisvq3hvFKe6YUhakWga12YCAzr7dvruTRSS11L9FVvOW4BB+WEja0h8u
nmjc9eAsMTBOjR9Cqw4NwwdAAmiVenDvE459ZOkDqi1dvfTLCsXukAGZ1FGbLlf1OZ3Fke3pvIoQ
CC7N+lpvJvVM43iPIOst0zMm6rp6siv2KK2RYObRfF3uR6qPaCT+GRUTFlSPBDCeWEJjlNbmMphb
kp1Un1uXLHlrq+K1mcm3o+QkUVoXQZfo5MNE0WPTsNgt2d4wTjoxh771JHGvKsNTR6/gcY5LBrrj
RLo96c9cnRa0WTlsyB4p9nQxetBUxt9G7ByBlGzspHWuivIwNyUrbXhXgavX965AEq1F8hJ27Z+q
S7407I3rPlLlXsTCpgGPPATLY7LuWuebmBTMCkPbBsOkWvxnKUHvyRYFcENjU/yJZv/U16DPcS3S
jRI/SFmCLKDIuBpn09t7UNeH6S8PeEYGpvhbf5FB9T4yJcMLxey9nZxLrqtkk4XIqDC/8jSyZ8xa
TUpL7PBb6h9RBD0Dp8C9Z2GCdr74BP05ofBUwWjMFPlRO64RFIUHBCuB1vQ/Ta/XDyxP+RdO0wnl
x5oyycMM0LAnauaOLD6GbaRQa03rHvoc9WY5iFPL7Y/aNhLgFtRUDKvKi/Fu96xLjAaSZmZMaMYR
hSxO5RdPmQ9jppMilTQfQzmla8sAOkLWab9Bo1ttSMEuTc+7wk5k99g7eLpI/TRr/Y8vGWmwGqa/
UjlUzWzYY70vtnOUBX1rXGPeyEArYsD2QEVwW8BT6EX3lZFTZSNjR/Myv7VER3fF4n0kcEjke3SG
PiKj2g78vnwSSnQHUMvXbGggqgyEUnc2K3I3YxXIPJWgIZtzcXgyzJBINeVsqnB8t2V/8odip9rq
MHQFj39ZGGhAoLOPKcbUEA1B6qP+0j01wSPQtIfoYMu42CVayqE7jDOwtPhfiF0KoLlLmGCHYdhT
ZTDEunXIdOQdNG0BAzprGykJT0Ji682t53icNfajztasWhQ0MREgxPFiftVp8hOxrW3/MgzazhkL
NnVSJQyGwntTA1TG9SOQvbExoVu9Tt6zFlIVP0HawLEOLTyK/NdJ9QUpBXi9PEX4ld9/+jrtWecT
qGrLfdRhAK7YgXNn8xBPNFp731nXeTQfjSg+5AppgWHAnRhdyo+xLXWAATEKpQmFt/AFmZPqC9EM
EVae/VBb9TpSkc+uSeJCMNnZ4SoJV6H0IP9psJQLwkkltoAe+dU0AtbmQEv3uWnlOM84EFF5IQDE
t5wiG+AY48SgunRIoc2XJFKXnoSbZMI/MEVQ96W4TEBcL2Y/bNPJCCKzfx18i3mgxt/WrsFENNU1
zBTBgq4Yt2YJ09wqErn5HekPFbuhvLNweis2uU4u6ZBZ3K05LvB4UE+grcQr16NQIv7rGA91c2Z5
9y6n4TSVobbVZP3lsYtpSs665Zm4yRhxk/kFBbWFk89InOb5o8jShyzGh9bPnkZN8C1thwVO7VUb
t+6/Q4XyupjKE1vz3aS6J8tLjrYWFZtB2M12kkecpihKJybPMEL8k9/2z1nhvldTDEp0eK67Jkbq
IlAS5S5rIlmTAD6bwayxjRqK+l8Oqj1NtTDIDAIl/WHTaBNuwxajBSMhQi0gDrAspqabluUIbU6V
uDepXNK3hkbfetmio0gdoA6mYdwF8tiVjVFlThRL03TcusLExWCnO1LN8cFyLNPcazyVcHqS00RY
dxOYDRxsI/mZLJQ4Go6OodQ8cohNNvDYPqpZ5yvnXnDyEhRqWCcfijESEUz9+DIJDpoQwlEwlz49
TouotZCsVG0U9cjzWyuonegtj9HQRt5LolGVjszOuE3C8VBGvCmUY93ItrSKtc82p5xMfZzBdmb9
TQRzp2sdj+ElPVHqOms9jhF/Q73l8ffYNS0dLQlIGP4D4GGIwGC16gxkWASgN088QhBUEfdBYjSH
rFIR96LBYDwH4aOpt0o07Vtnls95bz/FvcY6ewDwW2oWntHoFhcGYQ/hdOpLFMwiZYfuTfJS2kV9
oR4V+Bj97qBhp9KwLaLVXZal35ZKKTkg7ADu6ENK/uq71uf6oTEw6MmU2As/Im1HlQwy87IIhqU/
tkIJX8HxAmmgjyf1/ttPjMdMyusgOuMQWeNnC+u4z3xr78bGp/NkgkW7u6OP6sGBZURPypPHeJiR
m2/cRjxoGRGsxSxYy4KoSM7ExmbHJuKaIuY0sBidrfNQLI567JVxr99hs+zrL+m02o2HMe5LAQsg
Jkc0NGgL6tbZoTpH+XYH6WpukC1zUoSvtVSnqXHtI5zohky37g+30s+QvWeebINcA3AcKQAKMK+v
OSJOrHLrNBx6boYOB7DJsLeoCGsRRHj6br4x0DZvbK/XuQtHgWutZDnh/zNL7a3o8P63djetRztc
sE+sg0jjIjaso8nozR47Tdedkz4hTN7pB8xywz+yTbVTjpaptgYAAjrbd8KrEFKScTD11rGS5m4u
9SclOKYckqgXGJAbJJji8fNTr1ke8UetQcwwsjKU2dZOQ5jnOyOKZAhjKNLKbZWV9qkmUsPQeHyC
7ZmX8GBbf5cmmIuUfKk0fsURnW7FAufR7W4Td9meox8hmcNSiBjOjSYwek1bu/DBSVbekSGmgTFQ
re08arfJ5CQooeLj5PNclRgj1jS/f+rZQ3rRsmFOCFRCLmgQjNvf9Cl2MWDBOnQggOcq8FJ2kZqO
NngcHlXOnekUk7GiOvJgFyT+iy/WPKlqimNEgfHXkAukzOnwqsJ8XxbVeMir4dMjKaiF5hux0lnT
XjX8ImjOw8I+IP0pVoxiIU7n4Ufdf4C0XIyT/J3dOWQiMpinsoNP1Jo1wjTEnWDTZs7hytoVwxwe
CK15Qv+C6C7x31NP+ydLosvShLC/Hup1mCL4qFPvY3IyWq7i0QlJjZ2iBPNXlh9aQm0Hv/vHcPcl
5vTEjBiG2+bU1pV2bhzQE3n9ASx7P4h57w8+/A7RG+uCxCbWt49DPUvyT6pjnhQTpsdkB0va2GIB
IEMO3tAqQw/kxs5Xgspwk4cxg4/hpZ/Bk9aR1aJJYLbRR7E4z4hYo7rFAtPmMI6n6iu3MHAq7P4K
BkpNeGb9MiPLLyeEiROhu+VBazxjZ7uViU+keptc46HBMzKgrTzJOXuHvWfQebDIJJupXZmN4K00
yA2lS4BuGs4b83OG3MezEFGyR1ox0L9LN5Q3UqGwsjj1CzXMNtQkmzfX47blnQvK8QVyllp4fV/o
BIiJSIbvSMPBq7vIKBOLA5wT8pAPTgswIew2+lITm6K2HtzS+/C6AmVid0sKyfi+kOGu0lx2GLn+
6Yw/OnPl1HDeUmMJw/K977aqN2B3f9lWxDH3i1Y2evYMJQ+4DVkeKCxhs7PcCh3RakuqS2EdPH0i
aYg43Gi4hzxr1+miOlTSIhIrehI4iJFzARI0MkTUdCq1RKI4kVO1UZYS24qimXw/FqwROtd2aHd9
zg04T/gdkJ7iKVySyCXGpSGKkW5L958xe8epz5/62sTK0olrj7rAYKqIBToCEwfkG/COc3ZOvF7b
nm3TKuUhBwKD7lAT1Pg+Sl+z6rHOV/Z2MGhi+oyQ90jUAV7yJ83DYYe9jO07ir6W2SyVmw6fwEDC
ZFpQS6oECRazQycd1MYrkPxj+C18qCPkkHApjSesKxve/Y/Ehz8z9umX1jc7EsQ3uYshjcXCC0vB
wC1o6IYEBXU9f9PhkmQXzvzzbX50GPT2hJfVSwjiSif1WBfJl5L4TghZj7v2Uzb0K67WIUrNsz8Q
frxVDXGubuKrL8/c3Du3rz7MHucWW9R74uVffm7QK0rUsv28nVtE7uwqvouxOUZZf+7sngy2brhA
waBGNpunWbMDWyPMPjIGolwzboc0/Eda9T6LOZs8k4sFnzF08ZXr1m/Kty+hScEeGzYH5XjuBzva
2qpbzuY/bpwEQ32etSe9ZVRkmiVFPaLyMXusSVbMyTgmQs9bi7567oT7WnSIfWby39hKogPL5YsD
EKFgnJT8YTzuIE0yoT5p1Ws90tY09ovWSzyHFeMSU1c7wx86Nh3DDnQIK6NIVghgVnJk/+GZ5WM8
TWrD84HgSD9o7INPnRTx7m50RAz7Sc6vRtGWW53nJN49q3iY2Ndx5weE0hSraTlAIMOklAr2ymr1
EnYfGoYaZz1MOxhseo61rhQvWozzkxHaypcmPG9O7HMP1tIq4Rq6OlXa1DCZLBZPWI6182JrUq4o
bdu1jGoGz259H320qE3Tf9Wx9sZUoNmG1aizc7V+HPcZxT7AgZ53CeOFESynBXmr+LKSaAnPCeh4
wA6g0o3JdWecekNP9LPobSKIEtvSEqDxNCSOLmmJ1Bsm4gmMjO3ovM59/4y+A2CaWz67RnHO4/AW
NTyPXP3biv+5UZeSzM3wPC7ia8YaGAjJO9trtS7SqzL7MxyLF0vXVrManbXpcjthOFrmM/4frcXE
mbb43VrcxXBrTRaUHvQ5dnKu4XDZG8mDhQeI2YLaeZP+bTvyecTtMNObpMyMNbt6jCPYKVkco9ot
IWzobfHtaZ2/V6UwOQmNby1hNZOxV96Iib+pr+wfxjD1KrRwEYVpuyJ9Fh0FexouJZ+XoSJKB28J
Y5XHuOQhiEanCizagZVhzKC8E8yIw7qQpB3WKnw3dRwKUYthpnYFIfV+eaNuPOblcBkae68VpF7k
/sFzmZ3X6qNo9ZuJTHKDXPIKzuJukdjNZOnZ9nHGJXBEaJfLoBYDVkdHozY04ACaXsHZBzqEnGmW
lE6JVEta5vbHhMUYeBZUmCZHudxPotlRZpoz8hPXaK+JA1LMjfr9lFO9U0Mued01WcvT54KYsRxm
086IkpHi8XmOyh+MKgxH0wHzWW5Q4LDflwC6bFhfFGP5XzGLLyOXzzR1sBhUuoFbeiaEEoOxhpPH
ofnDq9tCCOGq1xjTroqC20wHtzR1objmNEUV+wsAa7Vh8eq7GjMzd4c7z8fbcc917d9cPmYQLHfK
RlzsqYR5qqTLq7X0IUVCMHmSIYEzrBoxkVhcWne3Lv+wLKg3YoifIuSLEWByDqEkkDNRz74XWQeS
zjCsuG9tn33W6PcmFpqbwjUvxsSyuUdloy4Jll2lAAnBV/KDtgJ94yFT0kf0wAl2bBBzECGnOqTi
iZ87X9hrveRGrAaXasZ5NE1BmlUPpSEmWTUJy+wkK1GTOQsfVFcu08TmlvjhQCx9MQXZzAWZE+eh
QhwdEwCSstH+sAGt+deTQSv2pS9jAlYL3pKQ53ESqg00PTY2U762VRiMM/ccBcOBcEP2SZrHzjDr
3/SCVDDUVCCsqF4gDRoL70eMJlFMrMpbV7s7KA+OyKwXNGXHKd4n/tryXxMmUgE4k3JVLbyexv+I
W2S3NA6MskfxFxX/vCJ7j2bd8bcojEiY1uutVtckvs8MO2cfY/nANgnghMGPtv6XraOOSKo77PUG
sziKaeC2EC2x7wWc8fByEJ3mYZHAQeNZjw9rbxrDvsGFtM7cEJO1fp4987EEmrCKHH8XI6Tg13YV
miJrWOIISCRFiohHMF4j9uHoczz7Ijr1VlgU8n2B5h0zCKbsjFnAlDDaajz/B9ETWJimPdGNlsei
mp4Z/NXMRM0z6N2PupxYb7eH2piGe9VqR2VcGu6dvPMEeXI6bLvldu16kpP13gqE0fO86ePXSD+G
tnxRI1d/mzfL1Xsld/xVxGDSZOe2yJF12JVZ4l3w+AwrA2dSQPH1Wkliv+QSXeXM75FtMllwwu3Q
i0fXiND2kX4xFKBAPX04zpp+0ryWxOxBECLP/jidaLl0ptSJwpIxUWJPWJsJ6InvhaN/hwTArzmu
jtwCaEHt/mL01aOpm9W5GKI9vXmxYgRwM5r0S1gNmzFNLlicB+wJ9fLbSgadxwypQiD9iChHdKAV
C7kr/OMYc7P23ZbUNr4XIEbyeeAmq7E1AGPBMhXTi3I9ecCPEKJSW6fQYDadSZHX5xEHNfnsG9GL
i4O7ALhmxRzZeW5ftLRc/DzeCLy6OOs9SiCtH7jUojFofcF2dwR5TnzhYvrK92kut8v/2i67po1n
XjJM+ps5y9AeI1PB3G4+IA7zELqPn8QkCPaPWxBgQRnbI6Uk97YpWFSODC0ZmXCeZiIPlGwZuWiQ
u5qO5iTMtvRuO/S0dzFr/8q0CioTpCcPmxT/nbssEeJT4X3IUksObQfyC5TPytQi6KAuCnsr9i+o
4WMWy7zTjES3poNPQndKLJ+Fzivn6eXDbA/xWve8mQoWP3cdM4xwo4amu0fPjqHC2g7kK4WzvE74
pESp16DFurcKtnwQJou0SDtK6Z5M4isjsmMDXceCkBrafGw6C32pufNcGT14Hu1ik1BipTzrv2xh
3caop8kdHsBRt4fY8k7aUvUCRp+3AxbzlSbV3R+TPJg7e48Xqb8mXFppw2R9kJC8Iz0+GLbxb5qR
1xhiWI+aLnmq1udIlwyJHGjCPpMGU66zKvpxOieEgQcyxeZ+31Sy/UYOwnAuZYE1n2zbE8ceK7UX
lXfDt94WoDQBT7bBU8ey3XEtrzERU2vBh90sjf3QZa+dF+nvVIAk1PvhvXXM/kobr86lT2Wet9kr
S139knmjd/QXgJCtnixRfxUK++fY/kCqEUgDiF0RTHvY57EwiOLobPfvZm5oZztuLgCjnV3axWwV
6prD28wCPeMI9idcGO6MZSxLkM4Qznqf3quB5U3cEc+UouzdGDVb9tKqLuWjLmV2KLNhI9np0NmC
HUI1O+9G0hMDnaAuzpV1HBG8041AGaB4nqq8/WuVQ4mtRMULSwnHJES/wNP95wTWSdcUPINsrd3r
Hs4JVCWBr6jsBtt+qhN7l9iuv23GZOczdqynStxySB1P3FuAY7v3VkPJnDMwJdoQpSSRkiPHvqkz
uhCGwSZQ0R/0Wo8wshw5X0PWyE0k2ISCGgC5+531zWs9+Bdr+HZr/dphdo6mpnh3QLfRjin6V7sa
2HM385cVMVmwky1IJdKr5TAyDhmOJgzhUyZeY+mkRxFVzroBu7KW+MvGlIkIeFciZGFFbiYYURPW
GMmoyauNIOnaYJw4RvQpcjdGHD+INH0CQ+7sWgeh54ghIpcMNN0Ib3XTtm8OIZQbXk7qzqw+aUtk
Mf/fpbH9pCK4CIuzxibTmZCzfxq1nENTF5jzuWM7tCNX/la1PnnrDISNYbJOyWDPB4AmzIdB20Bd
iECVyfZ5lDb1p8zSnbr5s1Uehqr6ULkeGIYyr1iYzY3+i7oU1HYDeBaMShuOK1CweJp2dYezJCqa
e+b31SuUys9oQ4g54qTJRADLkDmqZ54M/Uvs+tgMuaLos7+dCO6UXJrrmKMyNkjTccz4YgA4X0tX
rc0jeVg0FxOIMAcTh2THjwqPtG9B4SBagjR5eP/NHPczbNJ7ZlTldmIZAUe1eTaYvCFyyNdwDw6R
zo6NGoC2xzLBu/iBRsXOXGY8siBx2mc3XKACEzYFCADQZTok+dNGyMnGtQ7YQjOz7Wi3z07+12uU
fWOu1iOzTOac5yACwIvSvTvC2bOwkmbblT+17ott1y9SGo6SgjIPIx+nmagqtil5zRw4vKdKfhIj
+1IKhxEkrW+euWcNP1oE0LTp2JeOEaNq6iEQkewoOBs3ovtEsoJDHDX+RqnhpwfmE5hF/orQdgT7
w+1lDtnLTAoUlLx1mOPyHOt831RqwMtKxRxN+V72+S11PD1o60VqhawExHOfcaBYHa9Qgm6F6rje
6mV6UOClCtGFuGOc51r1G/b7nzQif6KeEnbuHLnVzWnXdg3omxHehMXewpXiOpKEvprHN3vRN3aN
/yd0qr/2IrZwbei1LTMQvdUHRjuwKah//lVz+zTMJcZ0xit1Dn8aHk4CIfAfOn2sgr03rwyejq6u
bSs2jo5t34lMq/Qm2QmbEt2rPwu0VWtITjU3zVTUX+jk/yBZ3bYTKFKdv6zekuBulgqNpOY9j7bx
UQzaj9HYx8QX8jKMu7KOHl133PPTN42uY1OGKQw0MxkDdLqXGv47V43Q4EawuIgM7RnkjL+etXHr
tZhU1ECWW61vseic0aBgdGbBhca9YBQGkXlAiWDJ8l+hlrGPRCrwf4ydWY7kSJZlt1KIf2aRQlJI
FiryQ+fRVM3UJrcfwkbOk3DmjnodvbE+9MrurswEshvwcMDDJjUlKfLkvXvPdc0fvzO/Ov1JwZvr
GH5spALtHdaetcp7zN5KM768BAGt7qLNr8xpWKWT3u9jxADed5w94Et4S8y0pr1zLHqGtG46xrsK
oyBdJFBgA4cDixpv0OUZ8G2H2LVS0wGShc6YhxyOPHn1U0mriSV7ASDnZ9CQ8JpZnyyRtD86kf5q
MXpB8GBdZBqzeTMlj0NQpthSQvIjiPEFCbMogiX6mUtoJsuq/CmcHVzsaGOo5JO8RkbKVYuUYnLU
2mvsigEgB2wXij7N8XA51iZQ9IQzcAsoRJMW+op8fNITUs3RME805rehhyVNAGUJkHcjqou+GHod
sYdikdd0bdlr7mdFPhUATXxmQcP/odQE+3Iz4HSUA/Qh1c4tXcvZxAQqe3r4oqT7QDzEZhrdcC8a
0r9RmHR83tLxmZKSKryQRcUTGIdv7PsDN+GEPIQzOjTAnsUgBozmes9AhOuTH7KCG8rwN75nXY2K
IkOo7ig8QhjcqLpMWEU20Rzo7GGtl1q50ruQ5ZdEGjN13nX7HlXrIXOGlzFCzldgvVhEjFaYm1cK
RDbaj23oVKsgiIEOEg5MM8ECRplA+psHYa0ze+NISxRufAwIjMnjH5bTjnHw2m64B+K2N7ehhdU0
j4Br1SkHexP3cxtOK7uHXO1zEILGP+vguo8acG2OQ4Zt3H9LcjwWDhphQRTSoQtWHP+9ddPwEmWH
FcY3f1I9IAugGp+1ljexQjoOYOjJMwb8rYXKmQEVfEN33DV9cnVSysYOxcnQj0gSA4a2KLpXAbaU
0zikO6fdlYaXMBsgrrxMwCslrb7mpBcghzB+oSHFQhg1zSpJSUwKieI5Fr5F0DpDqx5XUGOaX35J
hws/79k0fG3XT/jPTCfTV86Y9/e0sRpVHF00hDIWX6SyV20Q7OjaDAuHDuR+NCEXMt85eIFhL00n
JGU4JUybvHs/Tu/aEsVsyWvPjRExUWu+mVZ1P7a9WOd4Sq8TsX8wM/Zhbk6HdLL1tTVCncN93Rj6
Y0kwPeV62G/GoXqvgjrbRcgLZcV9Tln9YfrkFOizVr/OL4xsq8MUFe8eIGPc6fnWDb1vbPOvE7jT
ODY/R90cd84IS8ngPui7xGUEMK0MOd4r0YEOo0VQVHZyrO1s79/Veurei3469soOzjbWrjVG13Sl
yrQ9lqX9AB+6frBmyM/oKLbDqaNN3sv5yIy4gKLzVNgerB/DIuHdyMVaN/T8qAqy1jSMg3nOSoL3
INsWtmVvB8qUMtOWU4CGZQIHtykJmV4WFE/bocLx7bn9tOrrzl6VQiNRGuKZLXJn2+FiXmvc7gtT
mysm6zAj7ch1EEdAvsAmMDsumwhNfqOTzeyybCE8zu/6Gh9gfeB985aaJvg4vbAlRR0Se7PbZZl9
Y9VnAs+Mw7aUvs9RLy9caUDPA+eVELkNHCQ6VCZHMB3B18KCAdqG4k3xItedThNXMyLjaGjorMSU
2HclWmY/KrvVRN3INbkLk9o/yih5juvhEGcJDacMJCxgB6I1osfUZXA4xNkHJLPN0HXbZMweIiTr
bqjtvJReRGsPxcWtoCt54bKXPNowpnBSe/24AbIGFnigh51b8F3k8FOn1jlWcLY7ZIPKz6MtKdX3
fQHCTuc5WBmR+20E5am3QhMmdbq3zeK9AA++dOlU485j+O2gfhCN8en4ogeZldAOaTaRUTpIwzux
HloHfGMZ/LhJfksnpmRqHqqblDr24D17YfTh20ThmAbqOm/gqcj1mHyfNkLpwnpDfAPAspirCXGd
mThLY6IZGCg5q2joazAS7ggsADbVxTYLhX6uTZY2im2QLkqnKS0JdcKBeeqD8dZbES6h8N0L0OxO
SQZTM1yHBCZtHQp4UtLkykd120gDMT4J8Ic+wTVeG8NZL6ojpETUOehTW0bG/zp4zPqnYDciGh3H
leYcREgI2Bzq/N+y9+jKdNrvQXlONfXocR+Plje9jyitF9jijwVJR3d6LL0jsyq1Nib5TpnQ7UYe
/nuOIbemNIrXRkOplAiXofQssyL55mjBl2E3wYyiNbTvtVLnKY9uttL0B7C0kjVZFWdTtwBSESWC
2T9HRprRNh4T65oH9GvzAmIQ9JZnOzYLJjlIs0sEjIswHy6a1ebLQjeqHROt+lI66//Kho0aTFGB
IBx7YY0J1jUUcZU3Omcfb+T6X7955j+F8Tk6Na8D4tsUljT/MSDa5MZGjaOhnbMqOQfrOGu/aL1D
7TKsB/UD7l+HmDOp1VjWSB5K09vkSGkpMMeDSkCUmAz00MIFm0QLOYkR6rcUVbRTKiEwI4BopEfW
Pi4J54gHmqZmjVBt2RZluaoAJt3bbYVh2hi2XmZZR7NICQHuHeaqWeA9uqO2QtPr3lftUG1cANn/
j/w1w/unyG+HBoqum0LMQZbS+oe7B80iiBYTqS5pXjhqCmlcCz88xo0WvtiMvekXBsz1MmbyJZaZ
V5WG3309IA6KOK7raVTRuso5JmmAkdeoqUfWpny8S0C34AIKcFW1NtpUeoe/I6Qn+GIoVQ8hkTM7
jPL1fSj5S9Tg36yCXOaEdJsTlcW7qfKPWvWvQJlnMGAtVoPqK7y7THJaET/1noGmryHHLWvkytPr
djuNhfHYaIbczPLEdYCGfWGZbK5mKYpbGgc3Tu0c/mjynMxQByjF0reInDI4wLZKOcMA49cgKt7J
fuFUhHQY8xe2PSyzMk71PaL/OcEGE0+Z1DDvwNNkDZCj0W/0C/3kaT90NsVIkffLinPyHM3cMX2A
HDi1AT3qkuIvc8UH3F/vYiNz9chEOPvheMgIf9hVBtnNtjl4KIGDt8IKf0TXuZvBhZZVp4jsgpnw
ngvyy38HsqaJlUBc7kC9aJqB7c4w7pROLaYgNMFXmf1Ku985k5UJIHV0iCDw2zYC+O9eBx+YD8iD
4i60GeAAc/0YiQQbN3Jm0IcwcPAbGKfffw25NE6Zpz+MqRP+4sWBKG9ZVc3+ya9LuepTWEC/A9ar
ovOPRfNOJM+dQAG1I/Qr2jLG8d6BrVKSj8hVS4UcYao3ouThXAeO0D9a0CVLq3LOJjGtd0yB0MOL
+sKE3F31oX1ATmcfjXJCkS3r/Bp2Ao1Pa304Re9Q2DOLGeeBHm31L3McjG3T6cOqg052P6lPiKkn
7s+M0IJ8OgsRlGuvQiwAThDUW1GF91mnv0RFlMB2AW8UzqIFNZfOzPegW0LKPLsS3Zs+MMCsTfWY
TNUMnSxr+pDQx8GGVL90lpAkHu6q2Qs9jUihE40QRVouCxHq4knWMOdHNNerKYS5aJtTvYdoll/r
Dmh0iaN4pZxY55Db2Sj3MQz6Vs9oJegT/ABVsvm9+P375/AfwXdx/a/M0fqv/8m/P4tyVNRJzT/8
86+PRcaf/5y/5v98zt9/xV/P0acCL/jT/MvP2n4Xd+/Zd/2Pn/R335mf/rdXt3pv3v/uH3NKRTPe
t99qfPiu27T5/Sr4PebP/P/94L99//4uj2P5/ecfn0WbN/N3C6Ii/+NvH9p//fmHMa/y//7fv//f
Pjj/An/+cYo+/uf/UNH7P33J93vd/PmH5vzFlDaRlZ7Qbd1wdPbj/vv3RwzjL5aHgox+rs12LC1y
ldmmmvDPP9y/YJiC0SJwMQvp2A4fqot2/pD1F9Omf6DrmKFovNqe+8f/fm1/dw3/7zX9t7zNroS1
NvWffwhL/H1BYDtSp7mlu56hS3Pe3v4hQBW1HoEpRCy1ZS0eaodSk3lgemROAGKwoMsgeaVsMLW/
pJv06bNBAjwBaAv2vl0r+izz9KpnpPfWRvLML4QGAWfJNsrpxmZe+kAmEPGG4EBg2qhuEySCGWdR
nmwVfJue8U403czwdG4yng7hBFXWiES67eX4SysrfVsiVA3gTbrXxSSGEkti+xabJwSHtG9mF7xH
FoluEoDhTeDS26h7C+z5jKWvaHvRAhyDlwgDQOxkL/PWa4oK6rGxjBjSHWowsYuutOb2VCkwTm30
aGTc2znnCawl1pg3khnDhdmET55od8yr74tW+x686oN+zzLTq0vo4spICrgLkbxr+eUXEwgXNCvD
PFQ5GTEuhZrRRkE4PYB7zqBhPzKXjElok+ELOP5+T2VrWqZLXtJM9lcgDgBlpU8iN55YpNTWpV0C
YMneQVC7FaXakHoi6EeoN1t3gHgb4p2IKBwB9K0ECSDNHP9mSHrrXoCSxwlfx9Qkr4yznIstAMUN
DmBjfA48Dn56Za/bcTqFafZl1hyE+4jFqWuIK0jyLXO+fpnKGiNfAs+2JqwPe+/RqLKdo+f7UCcG
wVnLhvIl8KqtkWIuwEdyqYN7qyGrsphA+wMdUxkcugCq8vgW0OvCAWAgEmNsoY4laAOhWk6nIsfm
MdBDbLz3PHD9Xe2ORzMZb6bDjZUMlKlKzVI0aG6UiNPJyF3y82zzSLk4J6wNHMSVeW23dVE+5knN
8YRvFRvmK7zjQ5qeBpuGp4J6u4wTYqQ8K0IJwc2T02JLvfzRcjNcKZL7hQkJevWOY5e/igdE2wHe
LJqVNhYO6MCWob3RolabyryvarpDni+1PRtQ6eQBqX10Bpt0XJGVU05FC2+v+KZlahvWPiubXRkG
aDtQz4iQvbYnIUyQNaGJCifJFEM59jqgX/GAlx7XTOEwq3KTdZfn3yEEskw45ZLDFpYyC9H40F6A
m1+9HpR7BB5sk9FlMEib1zK9XDXuk6yQITuoLJFJYuPFcnP2KyTYoeaevRT+lzKOooHR7E/Oe6Gj
Ew7N5wL5AnEELU1wQqdcghHcKPnCElivG9f6KSIi09PgGUjEqwTxgiccaB4zVewbJWffIMneugq3
NDI0xBZ7jYp97fvwcDH0MQjpbiAzKmSrDKdj+t5tn7grsnQE7W7Y5Wb4lPJrbioLoQXxglWMhq4E
Z1Bv+j74yqacCWRLIywCt+zk9VEl6uI46U6qVJD4ULM95sne0fHctrhuBJOJjPBU1gyMfbnWPgMr
NA5gVoAfpFceSbHwUvs5aUydmYh947Y/MF/YO5p60r3y0NNkqkpQynbEyXFMu1uskGS5ccCMyT26
CXNZr7KIVnRDeyVQdDRHO8+fGqqjhTskT45f3MLEvLqG+9mmGmLUea+HVjV/sKuzdOfBZXA79P59
8BIa9WsYBZcCdCgquWDtRIwthdB6JGTdza47d60M9RSY2YXTwHx8NGdkMCgF2z119HI6RK5byBWf
Y6W2Ki5xrrnkxWVNtc1CtRn0wd1OfvnLs2rmogR0oXwFnU8EW+u43TJ1pzWgd/LirSnY0J9yISEt
2+RZptpR9fRzxth9mRhDrd2+e8NezixrbLVVZXoQyJytpxMwjIGiAniH1Z328yyz2qhe5QsHrBH2
mTztsxPBcr+sEmtvGfQPLXYWphPuK5LkM5glxLXOyezqG3IVHF2ahsZEi26+7p5GJU45BtoSk+VS
+C0pwswlcb1/DwoDtVQnhVvJSZst++gvN8UXAcNgIZBTG3KVAchdDFpiLsvOehSZtwtC8Oa1P96a
kQN92AOayZuj66HXnhygeO2utq1bDTINj4DJOHB814vG3gG8/wyjauFP/UW56g3n9pUG8itZDtmy
Y2mzR57qzB8Uauwf5dvE9CLUgdy3cUYJK4Usw6kkP7LW9Hffri6xz4Pd1aa5aYeiZg6FXDQoujsr
R34C8n4rAbFhPwMTVj2q9F6r+qPsLpUEKe1l/vs4dhsxoMYx+pCoakJJhxr4AsjiXw0iw3IOYItC
Oiejs9NbiQrMMK95bp3HPBjXqjv0lvkZasQYdYPadtC9FnGMkhfMz8YOjSsu4nmsisGnEGJDYMC9
iAT7a8eYRJwBS9Mgr519URQcw8zA22oObrmwQ1pQ4u9hmVjVNBWWDEHePZqXN5m3e8Kd6RTnXw59
i5Wm52+ZkX8bFapJu3cfC3OaMXG8oaowr8qO3xxBXqCmc785A/hfHWgFhxMSCog2MuCfWp0puLTR
2zRNR51iGesDHWqiWQie3eeZdkvT0lkg07izrMDdxQxSLTG+e2raKiHOlBkoxYmTlAzoQCcQbkih
LhoScZCWGHZ3Q3x5HjJq7iaH7zHvN4Cpl33t0j7UoQ5LWuyQzXvNhrORXSQF95qEhepIhvZ3NE3f
9Tzd7lZRx21LywXZWqXfgP6zZxm8w0YO6z8f+zWzVEaspjq0Jd7CSBAvoCcXrxivntvssgDOdTIS
wF0HP7CjtR0KXH3pRNMDTB8kQ9aL9HB0BTrwENhMK3cYu5U5Pk/m0O16bMJkW9yUzRpv5ACPSuS6
vr+aIYR1jIFvcJ/rvH8utURDTKJ/qQItU4KZosWzJiN8H/M91xIFjzvNXvg260GjPyO0RWNeyL1I
yCX04mwPPBTzpob9toW4l1n5U2L1XAE3fzL62oJFTL1SdO49K8RlCH1kseiFtl0pLa76VC8HrB82
C0Zd82XuwMGTGEqqLWbX5Uj7Ox8YRZdIgGeu45cPHH32Cj2jCSmRFyxyktwQWc/QfFW8WgFYACP1
gN5AJpP4S6gU5UdZoMpIiuShMur5bP4B/X3Vy5zcYsmbSIASWyGSDtvVX3NJzLmkMau77TEK5m5C
8pLp6Ot43pU3XoKotx40gsTwVjwjqaTKjCDRgnJaicknqkUH7pZpnzLu8YTUeFik/zLvG206Hadg
uCGzeZ6vUKUaCtlO32kWgESVGK95ke2xqZ97paMLYeSjXIqFtmcZR1b9gGNcWxGE9Fr1kmDFhpkV
9MxFQxcky9ObgMqIY1NeUkR2A2ntwywCL91qh46QwTaXpGiHQwmQHsw4Jieo53J+XAoZvYi4/kph
xtlEebgdq6Fv6PZdh44Bd6D47vP45JfQVyF/lPY3Zr6BYk9mRyGOKBaJlUKJY4XW0h0zG3KmCT9Q
D59kY/7qWvRFVtBeGuwRIDt/+R47mGD8JveWCNSTV6CCj1dFlDb7XsUM/seEUUm2Img431V6dMBw
CfsmeGAEOCKSw7cqYxjNtbl0sIyt4lB7cHTHx3dgH7gDuF88pChOc4KLfSj9EH9Om3CUcGqEYGQq
pLUwAYCV0Ers/tiV1Qewm7ehi9odUgtwjFjQVaC2kXKgyhRLuIkOkyL3jAisWthsJHYVICjXMHlO
jXcuCfwQximiGNdqBKzE07XGyCNlMttJ4oNRUi0QT8D9Ns0e7zhcB1B5NKzDmPmajZaz9CeG9xk4
oBWi5loKmqVzfQW6wj7M6QUxwDdccIZNrwTtYePR8q93NB5Spi/er1JjF2kSD/mT6RyGguPcrbAx
mlkslIYWXlAinbQW0ggXvcEMujTz7KsSBxTCuw4XhCHEtyPao6xXfatdp7bYJ4RqEJqeLCMq5B4u
AioGwqOM+CFqnxy8OFU855oyk29zMVtkKPwYDW5qioMUHikT0OjFVnswYs88Xc5iEOZrNxovU25v
45RDi6z3yfRp9BQF7EmIEA/St5e57LKNxixC74d84YMPMuXOyGomqU712mtrmTVXMjnDZdgxzijM
Hg8YsxXXeWaqmQGeYRFJyTWeQ9Ge5h+kECyR6vQUJoxXiZsJ7fIJyPjH7zW4s8Yr6pGn1koIqof8
1kbZXpr8aCZZ7sJG1OyXARoC5T/H4XSVo3OafhUDOBG2ZCacYN68c83jC9WfIpTkiXVaFA/VmL1O
jsCKp017PTi3LlUeIu/XDH265xyasgwPwmWbyHJrx9GHAAXSzVdBih0+zAmzyPIRczzP8MDy1VLh
JfcYwu2zl3CWiEA/ejAYadH+KC3cVzarpvIhCE+NohhB/BaP18DyPuuqfHIDdXONYlzHw4+07AkL
eDH3vWJKqSikSyZuk2x7ANcfzRh8VZ6Pp0u431mgn8d42mV9oe+GYURWWQWbAPEyMxkC7xz8o1rH
2WqKOUqiphsGCZ+2fTVE/KBjdsoTqjSgPk083GDQUvPQ+eb0NblbOyKRB70KEiFEaDp1DYOY6Q1k
DzoAJ9DOZckq0lDnFk351MXhsVF9sEITBcIqy74AQXK7Q9ImfF1Cr/acN5ORRf2QgvJ4d8vswy7J
J7WHR8ZYm8TibKYPIxZVEjlDu162gvmvFhq3xBYM5wNxRRt4a8KOTi1JV6Xdso9ZjMhiBPS2fQ09
1sZe4w7lRCeAIQZgjB71kAvUmv2bVXOTZJm2dTryiHjMMhJWwGson+Y/4C5Wy60DmfUMRPHOlxTt
NpSTJVZ8d2sO1nNvh9Wq7CcUSXq4GUyu8ThZ4bqohqeUg9oFidIur7CpWKi40iZFi5nXc0Qanmd3
eOew0ZMu0Z0Dmzm5+FS93OAk0V7p0t71SI+FCwK6dtg+mpmNzngr4LP7uEWVkwImHnSA2HblxmcS
MhNmi6+hlTH/IZ6APMbHorTHI6AQJMbMlpu2t+9bS57zMO52IEnqRTYieFZB+uV1wBvMmgDhUToH
2bQU21YbY1iq/GUcADGYtOhi+vNLdauz0neoQa/UxtPW6nu5N9ylVn5lHnIGbSzRZJTFyrRXxmC9
Bz7uUAH7N8gE+3SQH/DjpdcomZXfqYAp3xynHsVPMSikHcxqyFUuMAj1IRrODT+8pH3voLyLW2yf
6cGS45urBfXbDPQynDkqNs/O0k+RBxjNh8LgO5By7Q36LaFni0EUrV9FksYW9ekhkMWP4d3aMr4G
0n82Aw0xne5cnM5/oO5xElvDIODri8mfzOsQlfd4k58J0iLiMigvNfMIy8PK7mQtrWJ/jqyV3O49
1Q7vzEUIaiK/opQiMhzp0JzP1R19wyy2KcA1DDAhpSM6imVSgVMkbIzLlVrHkFiIXgQPY65+WjYs
6MBAn9Rhmqp16MCQGnPOSYVb7QvX7FZW8F5bHt6W8gmc5dPcmZ+JiC66ceZB2QMgIYxXYfGa1hhQ
O5RWCccxImEVTlc4GjxLHoCpAKjAZvDFg55gplMakE0Fb9JujHu9KgH/S2gWsC4KoG7XMSVoOB8b
Anp0DIgWkoslnhX23sD51AzI3dbEou7W9ldv7HRt6NGRYDTwblnXnIqmuOZ4pgPUrLvJ5+1SA5zQ
uLnAMg0XA7CubeVeJfSqKS23NXOJ9dhVn9BhWYPdyacfU4FSFDWQnIHCT0yH0ojo0NRte2g9tosm
r7d4HzdTPTkIOIYjLEUGye++KOy9n8TvrkkQCZvu1D7L0W52FdLdzPD8c18ZGlCmfhki5lwYlvZs
5tEqhh6ygM0LCSQWz1PPjq+qeDPYfos8bSpWwMxBO7sP0gEFwDL/MBFGCA7enrPZX3F+LsvR/s57
eKshqRGN2W8h8n6K0byCPXjUchyh1OnPaScO0jUj2IovIInnxGkdo6Szni8lkBwMwwg6HBsbtfIa
1NHTbKwo6fKmT/Mh00QpvixaFI5528a7dmZZ92m3gQ8JM53QXKLISdpCrZKukmLYufDXVjVd5vUk
C8Ki8p8h7iBPVyDUkK2WoZxYetBMYUOlfzPpWANmyYB5QkhUrGXtMdkarA+9ZYxT1i71j9FfzdA3
MT1FWytvP1RPnHU7MH39nVlqO8YLjmZSw5EQRCmJbK6xLAzTexoNAhrQINCF42evE1rAKjBOTpRd
u8I7plnUr0Qm42UnroNd+ofQLHYDEVVrZdEqig3FVEtrt16Y3xeB/B5cdPaVVNWmCe/qyUj3Nf05
7Dhypxp5hNwfrSIqgLD0CMkrpxNRlqtgEkuEY7PnCU/7zgb/xzOO8D7ADTTmJEgBOnvu7DPBVaD+
hlfPaNFyiGDrJ924aaW40/0AX6vUtyTcsfV3Nc+6URzz3PgocxNTb4Dxlk6Mj9rEaKAGvDlacxN1
/QubIa0ZK0SUkybdtpVYyxqEjli2Gh4nBuDbyanO83+GxinHrYp+J+fMgVRHrzW2V92r2LaaS1O4
d6Y1PQNdEGvycndaLF5M0W+yjhshGXlywdsufY1fiLPKXnohClHn0RiPeYxWL8uccguQNyYodVPr
Rc618n/xtD1Jv9t0CW3vnjRf3wFiQxelcUtqEWMmzmOZ6acthOmHuMapw2XoZgeXPq9Zs8ytJsSv
oHsKegVhSrELCv3ecgiida3hGKdtib7nzvB5UMpKUCtMKZC0Wlsz2kyWZyVo5xkay0+MtmMF6gPK
Vjbs4/a+BiNV+0wnbIaefiw+M22NMu4+zJxjjzlnmXMthVagRJ+8XxauysGP3sy4atZDjmVCFSS5
Jdp+xE2f0alwVL3tAnUPMZ1lsi5eGpmc7Jpl3scs5YSaw0wXBw+x6Ch+0r1XwmGPMwAFaBdvSajD
4J4KcxcDNeocs9yZXsdq5mlXpyglDC4a1jlI6DajHdSOw4cenzpFr80FFrGZ0Jq3NQySMcmRd2fP
MYPYLXny2pzr5VfIlDRvjRXXWISVuuhsQkhsZwRk9p1ZhrXTRX0XDbgArZIJ9Uj/xfOwt0XwI4m1
Q/ea6+Si1Fz7oCKJvKn1s6uLkmkCuiPptGfXbGyOMEg+044amHIIm4RYpISMrhGx4RYV1odGcEdo
tZdSQk71DWvVuvZDY9rc7sJg12DOtbBHdlMrSUnrG5JjP7H36ao8yNIgNs+Ki6WSYXQ0sKdH3+Sz
3roUNgJDYqCa6OVdyRDM+YKJ7XNew2k+Ta+dgA1Erk3uhauwfRtpOUZdvbci4/OrK+Inu+yvTWVc
WTqiRZLqD3qoL7s2r+gj2eRDa+mbXrnnqrWRWDXDTtSU4qaWnT1P/vSzINjp0A4YJL7FzCYSSfpe
/DoN5KvhGk7XTH3T5VRM5qaEoSBGrVi1SfMqxuqsdbSQq2kYdwy7p2Xuh2ddRC+zbf3QKz5RT9JD
kKJmpIjEN86BFtTL3o7br6Z9mPz222xZjlBtQ84ZsuccNMheVuiRJWiw0E3vaXy94YzhoA5sf43R
+r5t1VtccfgBEGCDVOZjmjOcAju9wMKb6MmxYvfO3rR1b9V3FAaZ3ge8fXLZt8NX3Ft04yXzbtLc
1njkmxWTJgoqe7g4doUIr4ru7DT+QlpBaZBjsgJGg5oT+6jWAs0PWoYeHFnmDghNnHHf8Hph1aRH
iQdnAcnuCOu32kWS6f9kX82aP6jWy6Y/Qyy/jFigFlYoz4VR7mKU4et+aO+GrknxIZufcU+hkszp
2AkPV+Xw9I1ZRmU0li+0bPcR3cItjfmfhL2HDrPWn5omp7Hk44mMm14wpW9+uTEtxwnB3FFm/aVB
Z8np8Oa7Zb/GuSQGoAejUsaeiQ21/RyDQBtqN44YkqO30E7hlZbODhqm2BrNiYN0uWSWOtD2L34B
xbzxtrHiB12xsR3siqSlehlufC+m2YHe5QXXb972pMf2bOJFb/erVnbPmfD9bQfxbRv59UUPdpaO
VzAyi59wQnoWuic9czVusRKG+jBu/JjmD3ZB2DPshjW5NacuVvLZ7SuMGbb1mslk3Apl0pMXIK5r
7aKXs2cZ/ACk/Y20TejLLXkXoZU7eykreE9ZQFHIKeUQgidLLyP07UUJ0m1hMZHYWiU9mUZR/ilA
sSTvNa8loxJgu2S+wQJ0uHuCIdf3lt7QzsQFSp1NgBSEP7Fp9IpyrfnIpJ0f3IHeQF1gxmSMY4Rr
qeO/0TsBX2EqfnW1fUiztnoaq4CIyhKdY7MNe224MyzO2U0zPusKULGjkezeEA3Xjjfy6L+jWgXb
vtoFFoUucwpiwdAQRhDkFlFGtkw8P/LkXDL2f+7mnLuc4DypuRZCPwN7DRymhR8Q9gV8RqJlWWEm
Qpk8iASLJa3JckYG5+3jUM+Ob43c1TG69cZCOm68Vm2xq+OCoDOK/UIAwckCk7NTlP7o0sIF7XSv
KmZ2W1bpW5yHj5nFyaWkCRvTjjpRndrdvA8H4x1rRob0kWXJ5Fni4X7tJGHl1H+6YXykoaY2AZCL
tVka29TSmCPBGfRSs16PCvNV26+10XjtCida2iErWXlA/qzvfC3QN5SNtYscnvFqpfV0A5W209L2
wcxA5KEsWBeSAPIYAJfneDiFQxICDdU8ZWbzSud7p0CP2TM0D1YBGYOcaJa+PCO/4ckvy12AwrKC
BZZk3Hd12W6bOqPjyH0TJ/YRt0QCUpKTh4idL4VNN7Pcb54QxIXZNB+7jXPeWbdhhnzJuqwXSRA9
Id2geRnYi/AhL6qWEwGihMBF5ai4zjFrCsB93JP9bnKSS9NTwI/mI+Gfb535lkv9phXap9lSFlMH
LROLJQxGh5tPM+aE7wAxn4w2HvMhygBd6nJZmySf0mlYE3AmMaexLau502cE9bFyOOKYs7EzvCgI
2WzSw11G4sQs03gFfpyufBumaJGvx1TVd9xno9O8Jk7io6BzSXZtgYxzkHqe9HxVUKotNJcJd/8z
Fd3Nm8jBnGxw2smxwCKcGsau7ezmQNSDzGGoZbzj2xY1MJCRd6uCLpf6R3h0iDoG3Ieo8pZDkDBE
HM/w5G9+mSH97dxiE6nugbvmmOMF3eE44FGtme6G+VfIfI4Xki8i0ia2baaunYJiaPpZs5R90h4D
IOTe/2LvPJokNxIz+l90BwPITLiDLl3etPd9QbSZgUfCJOyv1ytSsVoqZEJ3XTZI7nJ2prqqkPmZ
96WXgmPVbJm3P8tg6Z9galVNeMnWB8uxjT2Ktz7nraXjqccn+ZmS6nrxUbhtWba/sAVDApZWPvRH
SwAOyG2P9bbRP+dANjbxrGwyl5RA+3wMVvBL612Yhdd2bU9cMIBU9LVdPnfLhP/tJY9tnFTPPrAY
vld4xRMetY475k9cNvOnORo+SXVZZ8FI51OmI71pQqveiiLMn1KGQS9QI8Iuw48/6Pbxz/9gxvKd
BZXl/OffGatjVDLEB4NIvm0DWz3zBctISjHm145svXsHOGtCxZDnvtvvmwZOh+/K4W6UTcBEyiKA
nwXiqAUBjc4sCpk9qxCEm+QchcRfwopbhHEtdpWSxjn31XAu57A4Z7N5H8fKQMwlvpNhV+9FwXNW
M3Zw4MVwGMcam0cg/CuaqdUdfhIFnALGCxXiTeY61DxCsEZVQqKZ2BJxC/y867SN9q3d8XeXf2Qu
f+V47kHHwjv3vvz3f17XZtvYhoqWn+h93lvJg53q5EFGAVWavLz58+8488wrJ8XZiUhDbJVr/2BQ
Odf26IJUYrrVm3n8Q6QMd2y6RXCjx+6FL6AAKn3ibbvqwDHKec2aEXvCDafb3mFKa2GnTjY24D5P
nDXv58unXDhErk1yHIRfPhW+jePuLR9OTFovZvbsJABOrxtwOzsZJOwf5dGHm8B7MH2UbqUR8yoI
OPYgkmu4UE2EP3hTzLymQ5t7hx70zalIuDkVyP/YV9SOuzJoSfzExUHGqb1zI/lZ0h3fiTmoeSNq
sXXgGXievZwMZvouUhDmO8M8X0A8VTc4qkMIiXkYBbRxipCHOgXM7scpIfPY/T2X3qnrNJorAhXB
UfT0pGYTqcrrc9UH09pSln07wyEvM4nOUksbYCqvJ01dlhy9Kefz5NqPQXEtJrf96ErrHEbTzxRm
6m7uwvbOD6In9rFAVtbyNQnG59nmsFZ0Rbqtbepa3e1wabaJYElJcrxm0NSfimi4h1BX3o7FW0SU
CQcwbNm2wGMkVbUiyeVzASAl2l6upVRk+akM387UG/61U1CEkBlCDopFTp0+Rbc3dO9RSvyd8CYg
3RLHJq79+ewFFOZDCZeDor2hGKS58veAycXCbnM00D13mYPY87qzFFrgMAYwzuZuFiuUcu56fj7u
iqgLNx4BTTaE8X35elePmPv8xpbkIbaIQ2RBKvZOCDAwLrMfrmaGIBhn7LhmRCpfFQpkPOLwmtY5
3nRjY4/F9UQzzyZ+M7pUmr3kRJrAOVcm91CvE7wQCzlXWOKGrejwrpNleRmbYzrHjsM7K22iwyKS
C4WPXdDcdy3M+W54GrgL7lV5MSG8nSvoVNE+guKjSdcIY63JPC6PJVUkT36CVup+9ykp5IqGfkfw
ntNWnNz0fRGssjYqt30gSMyAQz4lSXhQ8rMSscdtbUnuvcvwYeoqkkBR/Ay6PzqSuZvu4I71h7JV
7Bx74yM/pPAOSSS+JrLBWjKFe5I2T6GVWY+ed0z4M9bajz8TSGerAqcrrmNxW7HIzBuTbm1IsHiX
GzTTwZDrlzymhoTPjgoo8nfoz7e9zpNddmE8Qea9DwqVnuG1vhFb8G6pDoZXsR+LrRItz6ViVkcH
/A+7is3rX78RhbKWDLreYZ2v8jm2z4gvMVk5Cq8MPwJoT9IPpphbIlwXKF6RAUToL5lp0zcoLvMX
PsZlYQ23W+W48JfXgC7VSEDbvfJG7F0SDfV9hojF/qlgATBglTHC7gBmcRiE5qvFD4u9crgZuw6t
UOA5tdJcjHseUexlbsFnxtQ/Oo59xzl4r5bMeoLxU7qkEVRIoUkUAiGlHL7oXXWsPV08t/wdqgTo
12iJTsHSPHGsnu7yDhzCn79Fw+ruX4WS/48F/6+xYLoP/0Ms+FenTaL/ngrm3/grFSzCP5TnQjwX
vk+q0ydz+1coWPh/2MKFVuxIz7EDztf/yARzlfjD9ajuXPo7JLj4i3+Egi1p/+F5QciqJEliZSv5
fwkFO5xtaQH9lQC/RJ7JnynHYxvTJp2smCiVRKD/uSWUthh7LoMhV26KFMBeEzkefJgrz/M41Nq8
1Rqjh3UZwanzzHQXu9k7sBXvULPciEonEuaQl8b/XBzO4RDPrG2RJI9YYUw8K+0DXI73bdrnh6az
b5awOQSCtHAVsX6uGWAEetWTAjPq3FlDekC8YCo59LYSBtMFQgkRsjtQKneou42vMCQAaseA5WdY
10JLyNmgbTiN+qRJh0StZ5uEvu3Ea/q83R0ZjpYNLorCkYF1hcqhjiIfDv5QcZflCRS8jwg2qzhD
vJJVeETcupyS8b1SGT6EoOtMBUMyBeuzTXvqi3nz7ODUcLlFnEMDgB0C9I9ATdSNDO94Ahxwtmfa
66HBtkVXOcj8YsVprrC5kHAIa8A4sMD4vkoJWUHGJqBmf8y18eDQAdHkYESGRVpsR8OB2wZWeSyD
fDiDqliFA2pPbpmvBblxNzv3AHdY8iWpiJ7+QO60PGQZdlmfU7i03sc2d9fk5+6CWjy7pi/Prbbu
BUpjGnhrqyWoLRaQeI3zyuJzUXKLG+js8HR3wGItUOsuaGte+4bf5VXjjxMEq6TmG/tKlxCV7bE8
tDbCsAvn+pClUGn6GOJBIsgxIvYqAJZ7abgBYoaDLR5AmIn6u+6GiOp8ycDf2gsegyyjMzZAk9JW
zla7R1lvFJf76JVjU3voEjok4eBtcP+9dWOsHpYWzd8aczlyo3HnV7I9la4LoCwFRTQUNxMJUwa+
+4H/bZug1s+R+hSxsNaMIkWrZsi+QugSkzvnL3yNO4xmXKjOUNOuUllbT52c7GPtt/usRDueg3Nc
LuNdnbln19YFaiqmj44ZN14icz36rIBADUTP82uFIbzjgIN7JHnAEcUI2GA2J0/27Fdg/KkGarAz
O+w/ed2vxMwdnK4LR8X19noiCYyq9SqXmzgkAhIWIWIwyBT2EqpjM3i/8yKMDgFlHLuzf89+SJ43
oipao7RWhbfxSa0REUcwLoqYN0JQEUOOvy1Ji96lbrTJKytcZ5eNNHvuqd/MfMqHWOBb3qV9d5Rc
MlHMYoie8yUkhh8F1STjQnWhoYHNwasKSS9CcvQNbmidu+++5z7hVBJ6KGnQk1nj8HNBkk0Gbwoe
tEx6gJ5YrAgly5an/SHyGRPJs/cubeZTDt0KJpUH9dnc6m44yLHeUOn6odSISrvUzyEs6M0iRprP
asThuEgxKpjeWb6Hacl1ZhXlEB6bMvmoxuVhIf2UmeUlY4tu1Qewgizhg5PoSES5CzsVk/qoRJQc
rbk/wv1p4lc8nHjTpqQrhBxRa6R61HJ+4mJAmzi88TKgpaOPTBa4b2WqnH1hsSWQeN46mC93W6We
TVMMp2UwzA37w7dAr0PAP0yq5M/gu9SCBY3+BLiQSQp26ZfJWvMJmDadql8dmo/S+JQDw2OruBzx
b1yls34ndsRVrBGPnn2d5OXLTCyRnAyBXmoKkdyBSOZAgLcJN4DxsRwbu9Jcfye+fU2cng0ocNGa
1yIYr33aYpswpTfRBmOxYzDhHLdDs89g8AoFlr0Vl7HghDmwsbSPrpd+KL3UB0sPPzRDtrbuKEGB
R4+tb0SLszfok70oULDN0b8owTy2fpGft+HvtwoWnVo1+WTvnJRSREBLax3VoiQTEn/0tTK7uSMa
WPv+2eZ9NE2pWPMnYvMyYC6lG19Ho6q1p8u9pn2yYjMrP0xgeoI4+AoVZ1PqYNM5xJ6x08t2g6oE
OR1kjcEwwKYjNjLZT5iF/FFSpmvusPnKyPDOFGq8i9oRQkAcrZlWU+s0nvdtDEGd1A1Mp6Tkjgt7
uEqAPmY8ra4aLu2OC+PLyqDxTZD8+S59IelSbzuWWoo0pYIwwQ3T8y/RB/czu0lRFdzLISvfVMNy
ZzeFyT5GEaa7DDkg7usDlwDQB+mNVh7QLg21wm8sa1Ny75U/bQg+kIBWt5VCEiuEKVN1qBnjfBnV
Nf2uNX65K/QhBpFY/9kxm0mBM7CxAY8yAOy5NW7+FfGmyP2q/JrQ2i82CNVJa5yJWyR09AhMQXPI
v4mhtZsO9NvlB/QOwZyjd0NJF/Pik/kXdJmEZJiJTrWuQoaWfIYMrDcGa8qkvil9PkMuEAIVWNU6
zXZ60HLdeJ2zDUvrun+WHUwDC0VjB3UghrpIaWYEy7lNi2+3LfK1U3pkN7jfTRbNH8CJV8sy9Xud
lJvAkvzolwYSnzM9GlgjOsNqXCxsb7djA8UghHfTI0iHNx8y+JrAQvTIJ3GliKNu+r5/kw6RN55O
+zB9smupNhdSVgAI4Up2WGKjJodvnCPIllhlr5AKDnx5Qq6jmERKR43b4gt+NsejyG829gj5LaDe
EIiz64LGLEnBgnnj+jnbLxhzD+w8IwPmk+D2wg/ZBC7OE352zorbqgb1Sek8RX65hJ9Ue/AnHzmB
stR6rDH6VIl5UnjEW30OCRh5Oyf26BVm+qS75IzFCXV74k8X9bDfAlg2fCnRes+rrVjQk6ZkXjEs
dXLsDaMeXDQjLL0JIlIfAPwFXqTdvF83TfaB6P10+SgZPf7iGPajw4w4CzMv7shma0Gr1+fXv1I+
87dN333WeSM3vfA/E/u9DvUhRBahMpC9+8xi75Qs1y5CB8D9dQp4f2TFdrr4OouX7nSVEZX2lm0T
E5POQvr9Tn6oC+Jh9FEwlMb2NDrFRnaSygcPSNpwm8p2fgeus+Zb0eaFcn6cZUeNlpCVz2HOC9pw
KytzVgvkahqOy5pFdbz2EvdC3boi6Xgd5ACKsPi07XpvMcN15bf+TRuYh8h0uM+Z6VaYAtgs4bub
NfddIgv8Onz8ZeRZ5QbRGSYDo+but+gvVIJ85FvaL9kMQg1RTITy8k4XHkUDjTz8iIfLsozHz9ZG
/fbNFfr1yi6rm4SJCpi5M3AhwlnuoImEjs4zHhKNB/Je0GZudWTUye/NS+cYcNRyXwAMv2rGp6Qd
h71XZZ/Z4M6bwGXsYQhwumvbvlNGPSDVXUuWu4gFzFz6W/USp6z+kEcdMri9u6ZJib2VNC6K9jch
8BNZ/3CVp8NN0eTPcwbzkVZOD7FMg2oq/a3eEpxPrxizuc9qRW4fEm1n1x7WS36w2xZG0cW4T1xo
N711CFP5VDfROabfvwKCEWIBxOapngmpGK8+Dh06qUWZzeZlYRYGxbm+L/rkLQ2Io6Bygmy7ntKQ
+WP9FrW8H/yUE4xOxEqNgyGoKj6bOf9WjWEdr+f+PGfrKSHr7sAfReK1r01U781lg8m+gYuEPxEr
aCbiF7WsFTI9RMOoOi+sFmZKnQQTCFfIgK9WpRkWKT9cNxI7qwQMONftXZ+gkbX6tze9tlE0rRco
B9tGT3gDLLJ0TPfAEO1WDFPRvbmkSiSuGSkKiW/mpomzKqrgxc6n78B2OrSI/PdgSFrgFt1ANGCI
ysb6VU37Ay6CSfnQA4Y4YaKh7F3F2xEMNUnjkBWl+nsZ5p9Cf6Fqgl4sZH4DrQxMPiYXjRIbFd98
+D7p0GUITnJQDbpXl+9UU/6KumOPzRwZ/4v5t2M6Th8zqwlEeLr3KThFtb03pfspOpJ0ZPr5XPc0
MT0vY/F8BKKo2K1IWLth5AD5S6UbmtstOEvWLKzxXnfw7gY9/1wgll0m162gwQiDMuBHa72DRL3x
67uAsacVl6o1/GG1SwLAu1XXrjpwXqtIZAFldzABFaUcQKw4jHiB3JHke2w3vOA0mzi5Mg3gVzQM
7P5a2Mtd20AaSvHxr3RVP7oG8ivn3yfgKjUmEH6cMvPdMBUuzMnqRH5h73VHekaXiVauNIR0157K
qKRwMJ6z5IKlfURIfIzhD4D/1S1CIpCOKOOAgRrqOM6GJtltNI1PqYjeRzc8msCIK9Tr11kkJdM7
nNtMCT10aXmwZcBrmJgoGVQEUAEFDUlr2UkePqviJajibwASHIQC+uADpDztU2zBT1uYebBZrm0j
tjveu5DHKYBP3rn2NR9nyOqZSwACptwQ8xgMB5Bllbjpw5pHBePWYZl+gAma10hlYqJ9xrGF7tR4
M+r6UUXYjJl/CuwHZ4jfylnHB5f41lZ4xP250vVclingfJHMUXeWxxGB/YMt2S9+XDlaJBjAqzp0
+fawwl/VxbJg+bPaqOTdQUXelMyM6JKkPgG2o1GaRlAAb03Um5QcLLHvYrkO6M3QnIOEK3rr7PEN
v5t9ck9t6rNr6iUYxkw8rBpYhU9Vj2HSVheLqDmXXfM1R74G4FfOT5AvUchcubFJa659bR+Wcqju
0gXLZOxO3sjHaJTDvAsMqgRl45cqseAnD79q3nS8YZczRxVDX36aDrNK5sMQwQbPZlhB9Fy5smvi
zKneIAamtzVbYv1w57aMC+foErvh2rWK28uyICRhdfBMCjorBLSetWwKYz9ez3yFgE78HIuuxLsJ
mNKdninSAKNlyo7uMjM7CPrVE5CMfWfFX2w8gWxow0PM6QSOKfGjGONUZz9juMy7cahuvIR0mxRU
qiqmynN+/2vfjWF2m/xsK8IvBc/KC7fYZwTFfwt/CT+7q5iN5Yfr7sqm3WTSf42LwL5aJ+GZ895n
KuOfZOKQ4rJXT0dI7aLau2+Sy0KUl0IVxK6RsAc2Q+K9FiCvVzXa1XZwivR6UpUFpQvGeB/zIJrT
AhIjW3O8WZ2HgNlmu/vBlpe70TbBNvPbG8MYVxR7J5PghWDDLiBuE+bpmsfexrvt2MXg898Rri9+
5XlQbGbpXxqH18TaAtJ2WN7PlRhu+qxRJzaAYYlRCyZl9m3w7nlrWt9NqEilFCV3VEINpWvIDaXh
YVrMpd3ANTzyYVbj4WT1E4bgapTCPvqEMVZJ2m6rqOv5IKvwlNVt9MiZuWJZgKHYc2ZhuhV6fp3i
+IMT1rcJBu/IjXU9d7pZdVrTuuTtMTrWtBJGP7YeUJOIIEbZTtNuEvD9fJtWwDhrfZAIT2XgiS3X
+u9WLPz68/hMuNGhQV5tCG9F62s75gtTxu5DSygWfcFap2REcSXGEw57dy51eETW2pGvOSwGg2uS
N7gCzg51huNixge6oCe+nW0WxWXPTYGkmRzp1DgxwTyLwSmrw9OP6l1kowwNkq0fD517HUcQ15Kw
/Kzrcj86FKUbWf+IMqYTiX3D4K5aa0lC/k+l9P8l5f9FUhYCtfe/l5SfPn94NKad+fwbn+LPf+sv
Wdl3/3BcSBIOnpFHhED8Q1f2wFAoh76/EBLsmSudf+jKyvnDVoIco+8L4TDpC/So0zi0//ov0vsD
yoTD6A3KAtgj1/u/yMp/hydZwlE+kFzH/0/MICtOk7JAKdrJSn4Sk7uYqscYxqmlo++8Ve//9KL8
O+Lib0iLy6/3H9r1f/z//CeQRdYkMnNhfe0gbmjKLLZ18k0wP3uOO8RnC6DTW2HMVK7rYUlYxbIW
55nF+fdQcOa3NcBJZ0JMauIx2CaRDWl7jlznmYscFy5Ya0+yZEcC3276zOqmv6lpCl0nWS92TZ7O
t/xc4BExOBr+9XH4G3fln/9A/FoXuf2/+iOpv8vwNFaDJuDHvQNH/4v5UJsUikFmI4IjqkNTQLpZ
OyxNzdthXuSx8cv6teuQjj3p+ncXk72kHd/0r62MK7UBdZBl32WZWfWuDrKcpR12hYpVypN3uPGr
mbArBaSYicU+tGCCeAgdZ8gmyc0y0GhBCvXDbj9px/BcAA2xJbdLejioZXI7anxOsi6pfZcJA4m7
KYpftQ1yRSnafDgJHj8LzmekxFq+8mDCsz7djSErte7sDgdybDT0ZwjFH33ZlAtt1smfIUfhG+4T
r2tQ9quu3KTkaUkkOOo0sTEdbw2q2SNtn/SFxwT14MDhUWQnxK9KEtlwxE1Adzn3i/5lNkCrM9Pz
sEyyC8wpsuYWBMRQ+GTutHOP6hK+Aw68HCtERz65zRiqLYbyvEyF58P/bshElxMVyWwZrHWYtAos
QVAx9gBAcLoDcsd3s0R+rSgfAvwEEDVl1/QeLARdQn8pOKEb3YXl9UI4GM0/p9dql6M4uRrMDLeH
DunIDW9nrpBnfn3LJ3QTMsFGBqW7Ggi9LbdZaebsKLV03xmH7vaG1XqSiFRfctuOD4EjilNV/4ns
zeIXo4iHeTH28pqxe2iRlZt+Uw/FsI/nZb7TtQYpWOUxB+KqGYe1b1vZR+NNwZfFO/A+8G1v61me
vvWqQN8mSiHiRR68G0hnaoT77LTX1GZpfcPhmEGixPCJR/6KeVFzXcS2+kjTiqeuSbLmW9SkpD1e
2PkqZg/s6OkwuVZpSfsTrveT7FoHDEsWbUwxubcaNihMF6sCXhha0xticXoqZ8s7u14rv92MdhbZ
I4pmiBXBUbZhhIeazV+BV5Nfgpg4HiYE52PQkk+NtQjfSGuXdDZtsbWDLtkGNlNk2vPM2RC6P3ec
366Joofkx9IeIbVYMqYCM8c7+U3irNtZlGdrKMmVTq66JOuD5q62Rue7jef6oYwTXZ2dLptZAHDT
YFplPcs/5z5hs5I5FONQ2Oji4LEdeh3twi5CZPIg339rh5VJy61dDnExkuYIKWUspujMv+59sZdm
cVohPyc6m6Mz/xBpUrgJFrWT1R+ydNrbNGnLd9ueKyLkSVN/tzQwahycAn4xAZaDcHIKvp3PIJqY
o/i2V71CEhl58RoO95ZF1oc5T35Nx5beitm+sbyy4wx2wJT51OOtoPoJ+36+s3w/3PsQ99aUK/Wz
nlG/Abu1b4apXyZYonzHVzzZE2J3u7mt5LUfTt7GySU06CgZ0M4y9irh0zZ1c/KixV1X7EduS5m3
FAhyRGx499c1bfkPAezs3oxqoRGxDOnZGb38Ah7SP7PdTDdzP/UvMfHTnwgAFpFVp3+ZAvYKYiyK
j4HZkgOfDNB4oY4ONreZR5/pgwb1cWB+zpuci/Zl9xj/UCXXGVHkNcolzXEIJZCVy6J506kBTcsP
b2OnUfuW6brasdkdvg1SUoSv4j4Du6PjbD+wdQ+eXOP0TCTAYQEKOuIB9NOXULLFDCQ7qkGzhmBl
WJPq9/7oknckC0AcqmcMouLrbsMeZEG72qTPaZQadh3LMn3SeET+pqa7UiDA0B8hrkjCeXTniSUS
Qu+YGeHEnJkpm+za8mEFQHMpvB+YuYbEnbCpLPkuY/L4A+lDTKjo91ixww5LGt0XyPIqnVV1tiWF
9StKk4A5GqykMmI4UaECIsYZkMvhEpjPpC/lbc1qxaE3WLKysvXTiBi61VNYPHECJ20OSypcJ1Hw
PVuZ+kUT0975Ng1+pkcU9Nk22FVl0b0vAfdcX/V6NwPH/9a44w8AfXmfLIKgk6uEfgNswUB0lqbH
KO5SJkklX7gtNFKks6lxTlQQzB4LhJUgu5R8qqz4RfuT3LXDbB/YTms/8jTteTNPjL3KPHD5UTSV
sfcVIS2CMzG+1tjZ4Vc6kZHx2T557NTYvQ3cdfblDMRkXXVhNG45f6lzklb+73wom5MsCLj5Pkmq
CEzrduYLZrlarCx+F/HIChD/9VPYNTwpiZuATfWK4DBifeIMZ65hJkr57MbXpNOtbsruE9/vdklt
B7ekbZjWsX1zdEeHDFurVPQA3MIJcU0q4vD+tPzmsSGsq3Shs00sEpnWHzK9E6lb7YoiHY5OHnrD
FdsFI0EZ25KPPcnnLWlV3lLMpt0A6CjhlJfoap3lNazoquUXh8j6UHi81/zGhi1QK9d5LUnjQKur
Sxb/hvJNuCiiNjLQOqiYegwWhQSCpDu9c/OlW6zCxCroJvpM2Dky8QwGajG+sAU3nVpRdNFVFfh4
4gmOSjLr5BhrH4Xc9aYzDZnmqMMl3+PGxXgUxNaXhBSrhEB4iBRjDRMZun23VMEvUY906KBI7Dwq
sWfS/t1nmQGTt8K4+8q6xdqPdT1xbcOvunIG2T80GHoPRaYi5AIYgqk9XIa0u9S99pcq35EeolGd
so8ErQL1O7YGc6qgA57Jk6WbrHMD/g9tvF2XGXGA6S6TA3ZdbPTk97xWovnGkZjfGAlTX7MEEZgZ
dL7usmZcj1734MVB0q4LIboNI2F6Y3U0hR1ekrPR0CyRb5h2SJlao03X+9z8zWboa3NunWHccDTD
Rw4nVKyxr24y1fd3ruVrcgZ9c/D0Ej4oL8+vUz20b9XgzFvyRgPMMd8+hOCXjik+wp3Ja++FBXOq
jRC2kn3UQlilJ0aCX/bMzzNO7zjfeTyHH0PgLrsqQuSOxdSfq7iR+5qxUdZS2tacrSJnVrIYiK8J
2SaSHYQCY5R97o9eQTcY+pmFgbQlZeHVzXSdRPO0dchjbiEYMF+GP45v1jbB6EHx8aIbwQDBPSPC
TD8PMSCpuqiHvdCLf1IDPRo8IibCOgjQuJOOit7YblFni0Xkz7mI9QbsptyJ0fcOjUmXo7hYJ/Tz
0j1EY6BPVivMqwM5KblCms5flO+07xkPsIfWw0wzNUe8GQ/jJmrn5RhQMuQ56gk4jUaEZzUJ+j2g
PJPPAMJCvh3cID4aqgbhdcKimLuxYxfDsgTxdatMOdW/yzbwvpQIuteFby+K9BWMNg0V8J2qccXY
eILNGhWVBoJt4adkJnnzZQ8z3JovKUd0v8bvJ3D9rmJEp5QwFKZhJr44JmwE9GQPSXcdnCo2W8cZ
uneeQUBxyBSjw1Bg8+a05Vs77rYkZYkjpL23KuErrN1Z+/cOpCs+vHYIGyUQ9XDOpdIfhSWtc1Zm
6Cfo68RLZ9YuvCy6JbTd4oNYeX0zeY16GzLj7Jth6GG6ZMsTGcwIxkZLCNZCPs5IKuzry8p6K5q6
AIztLOY600tE1lWqfLUIlX6LXLPkEeFEBmTzHyw+eJCPJs/Q0LE6c+NDgQYVykY3XHDHZrozgM0L
cmiZnr2yJl3fiWFItpG0x+eJJVqe4F7DvHLf0DIZ0TdvsLvq78K0JesUrEQ/DMp2HzTFaMBRUnjv
JS71s72006YJ/OgTOgZPFa9jhaCM/ODNTpNq1fCotYnfpFQsvIHqE1FP0x+EO6pt5Y7TNif6DVDO
Qz4DTJyUn36bTM0ahnyXb6286M/scmkyv5kG2EQbNkPtPbXpyPezS4Xo2DWZt52gCj7SP7eiFatR
8d633K8gn4d7LkUClmLobAfp8CaUCwLbpi568WY7rA9igE2RRS2ji88xYYs90jocDu0Gh2HpI4iK
wN9IYgrcMyg6BJ3YXlfENeSUQ4MlR0xyxdH1bUSumP0wWM4zvcqIqKlTMEdhPFmCrMlnlD9CVaG6
0vUUzPBKJj/a80NEoiINZburuh0Y+7OaLk7XOlgoJvQmUru2asyE1xemD2XT23vH6eQzHQ3zNGdA
TyxOvE+uX9fHpcjNZSegqdDUvaKC2lCrBm2x4gTmaPJeDlEi7OsNraPiBLgx2Rinp+mOqvjpZ2Nw
Ti2td2lZejc5mIQTx8MEj64z/fXiAjxRQSl2UHPnt8SWaj940IlSNylv8ENRgmslX8dGe/e+VQ4S
74oYc0jfg4wC1661TJTeeyXzK2RzlNlqlp5OFUlwZyuXeXqsKs/fulB6nmJE97Oekh4/Eh5gKX3/
3bdVc2j6jD4RFTVxv7CUfBoHJmszl6BtA8/CXS/GGa+rQkSMp7kd8wMO7ccp6axH+uQ2GY/EFrx2
hh2sMI+qD/qPc3mTs/tQXLdcQgERVn57jNI+I5cQt1AwBZxtO6TicckRTTTyyML194ZLTgOUIWjm
3cQp0LvyYKLDneqy8CsmYGVtuJPGT32caffCts1u2Vfg7Kbs/rZBMlotCYe+q8ZS9e8eXf/Zbump
XqUUL0mw9/3zoEW6B8qW07dlDu0+uWwuLVhi10PS0oYckJjfovqLS+0zQbvyV9sONuiNAqJ9EMa+
Te3RkfeUZtXvjrIUNShXlMScAp9zTRcPN4TFb8sgo9jktvKH9wQLyHkq5wOEAv3OF+yFTxNgHSUs
Nt+F9UIGPSb6RVPQ/5MV5/+WS96xuESoQFo2pM7Gv/gX8H5JdxQ3nLG9z0a32XU/tzlCAtfk5yaZ
LnGbGUxHORbylVFlDdLQrrmicy2l51OmcfwABNq5d7I8vR+BOfGtSzCP5nh32WufbBO9N7IFq5ng
ysP8iZN0pImpwPpnnLdbyiaQhqBmQlflKZCza9JBoMSxNsFbyy3ozsnIi28AJBIh7qIJySrntX3n
o9BRUUXnBctPExtRfhENhE2EBRJ2Sw4vMD7pPC1JL3aMHczjUHMwieujjGSw5eHHQdu9AL1geo8f
uTUuW3ZLktOwmJgzUU3x6CpAxXkn2Zk+JwPT4LofCDPDnaTE3Wg11Cs/9ZdnvrTkI4oRncw47E9L
YzEeF04MGaQEZLdOkVu37AFfslNL8MzJarz32bnm60jFNgyLwM0ess6K4NUsgWTYZNA2l076Cyyg
Yry/O3xVs7RYlNd5YTH4IAv3lYsHgbW4TMGBsfvWvUJf5Xe8xLizfBXG6ZNbxCFPmKilqqqm7AbM
pRtc6SWJHnSW8ViZxrovGLMnkbDLAjI1E8Fd2CP/Rt2Z9bbt5F36E9ULrsXirSRqteRVtuMbIrYT
bsV956efR+7u6X4HgwHmYi4GjQ7i2P/EC1X1W855jnb2aQXwcamm4p7IIvdIUxx9Ga4if2bS5Cbw
LZy2JQerPrCc9XdGVcefZuHfHg0GseQW0mJOqzarJSl04OsfsgLDT6TZzvaOBTonyvsnaXlMjHA3
JuQDTlm15tnjk+21i5o+dywATh4XgeC1hl7ELp+kQu9AOcHzlnOEy4STkENjOcQwQ1/J+dTA4ROP
BLq4PZPT25qbgdQkUOO60+eZqSF9LESmzGDCwo847O6rUURPS4rUFj67R6hYSw0VLx4y/xbZ/qUq
k2TfV5H/Z7Q7kpC7ggTvPPxh9Pqz8dExvgDuIlhoRR2uN4g629gVNvu+oftW4Ccz7vowJbi68vwP
jc5m77UMIlJpCZiBYfTiCWkPH6bF/8i6KRRLcMv/jR4/BAzau1F1uwuqYhPi0yXHaCGYbqtnjYLY
txZg74nTJzA+6xxOKL3wdCTkjuW9IbwFU71j6Z4qq57B+BQmXwF8Yv4NanUkCc3keQGtmc/iykjk
elI6L3Cp9O6r6df2bwAB1nM3kAS04uXAJeLbTNxMUaZe0LVN/IYYccJGm1ZqTQMWnVO8ivflGEGc
mfJ28BlwLjgatWHZPjGfiYGbE7vkxkrm4WVJwpIDpbUwak7wWemh9jWoIJyaXsfrxHG3EH9QzsGa
Le+b2u0+ZpV392k8EcNI7EjyzrLH3ZJzNv3m7odxAhaEzpXGqoTW9Y6Q3Lw6uHLJuPJ+iaor9+Az
3E0irf7Qs8ULBAXBsXdvJAVjGZHR6O7slZ4FzVVotqRa5+XfeWQMseM1U48rq/aBmLQUkN6Kz2W5
M2R7OyeVFPfEdoXHzHH8y2SHSHR1O5rnBQE60RpAe99kUvZqT9+zvNT4p9eV6nHiuWDTAR2IgDig
8GmM3HxfwxLG0IIdfOVqR24X5adbw++Tl7ZM3J2Sw/jghrGxJeqiPxqJN0xIsSebSbiBZXBFRyJ2
k9kQbjrmVrNxigi5QSUQkw5T0cNgGwrwHiqObu4PHo3bJWpK7qPQ49tdSNG9G2GeYziCgbcBp4Wl
J0eQw+BludFX+dYJXDNzePCZmR7BpNi7pWmwuoNs/yvwOGPlBsT0lvaLQbBO13LaFEl9CBuXkrJO
WZqnTbWfKWRP7WKY4Ly65NvtuLYTbRF86xvTNxqs8EANpr+BXmUv2vTs58Wb02eX4NQrwHh9soZ5
fnKXxdmalGnH1qvsb3ItzXfC7SBah0aEw5So42HniuEW8Oum8512oGCMcFqpFssE8Zg2OHvnWrsv
SsNCoucvvmIXqvAQ4Vnh67RP/hjLqxwZZ7ZO3O77RTEXHWbLObeeYQd6GhEplFaNV00poIsyNpsv
LEmoJZyizkGZWcQZ2Q55IfxLCBFYk2JkdVH+PPLp+UCIaYRuOfA4YAZ9V/l1efYLCFVNTdzf2omo
uXSISdnKMD8BTQaQFBXL1ZKj91KODmhMCW+txHIPs2fVeB2wiij1PkvPr86RB0tZKK71GPnr1rLg
L5LFgZRidlGU51MDVNmMi1Mu3BY6FqSHorPR2NizdfSSSn2ZCUF1Kz8BCyYnUg0Roec2r+O4QWYU
WkFrivzLmIZqh6e2hSdVT48UoAOHl9YgcuBZG7Slmx6VJdz0xciIzxjsLZ7OkBl2FqmTRP4RLJ5H
kATPNJF28UKvYyYI8JC65Aeo5+HR5Fl41fPofbf+5B9BpIwXf0zkzo1C48Xwrex+ygdz6yIUAck+
9c27u9T9u+pc5Pql4wFpdjPUgjYHq2eb06ZwtXwiUCwGjlFMd12jCBdoU/ep9Un9wwpdHHpLo97p
4uU176xy303I5ZXZGU/o7ieqFeQxBlyVaTyLyWX9N5iKzHo9htMbsa1FEjAPszjvank1CjFiercG
zPKkv/L32EjquLFz0IVl46lL55f43WumMGhFxACIsUem7pZpk2yWyTB4alhp3RCzCUqAecgVuh/K
KjIZhoDo7/A3FS2DuIie4d1mmcbeqh5Is2Np/6slqO6IuVnvuKIJIGps+64tYu+lZt99rW4wByyc
GQGJBpwjBpr5E7aNci+mysgZWEj3rW6kc8uhx/55wkqiGYFU7HC2DF9RulEfOCtpKXQf/09W5v8/
xS6wbP4/LMPPv/XvMflv9qrbf/CPPbjt/pdvSkXiggXp1zYcVtH/8FfZFhttm7wD02cHftuP/zNx
QfjkNCAUwjzlIt6+/e5/rsGF6f3X7WP/L3IWbv/1f2xwlWnj57LZLZiWz26eLcN/3+RGs9d7EW6N
VUwywNr2OcqE0sPe5mai/FbFC9XMQHXgnn7emWT4HifSzdDdiVvm9T9/QZkizokrC2yhooFs8K93
QBwQ51hpebQRYVFGGZc5jcAByZvYKCovfb3sutId342GzMK2DvPg501dwzQqMrO+AEuSLzJOcTrm
0zuj2ezg9YvY3MKh/+Nn9b/b0SNB/V+/IcpwWRFiPUOY4PyY2f7TYUbbXNu2WLhua3GNpzQ5MRHB
HME9v9Gt7I7gnLqjRn/LMDR7rJ0GieMQsxKzy/E4duk9eBaw/LjDxnR4K220kgy2/hARjW5F5yy7
nZqKhL4Bs/AhG/UHbplrKm9+tMJ4nrv2jtOfLqb4y7AiRQlbwlyb/cceR4bOsNZXOAgIqjv4YKJI
W8RvMJvuY2rbAN9qfXe7IJrMlludlRzijI8QfSVNyd4QGrQvTPjnlJTTMAm4AkRMz8AM6D3zNSa+
cK1Js5vEovcumLU1R3gbpA50tIS50mTFO1CPqC7BXd2uxJcmIoSuTc6+1QSLr+a1i/jzrur3zRiD
M3U6HYRE+6aJIn7PQcXGF056bmCW4tPrDO75/tQQtHFH/qaia+Chw7Ud5L3D/sAc4HuX3o5UHtYc
IWgRPsnWBbQVd4pLRkTfPYveIC/pH+bqzjKcd9xtq6qhCGPeDzlW4NN1k/BehuKLVS7R9uXvNLtn
ZHJkZ0nulZst1BL3bBwuvTtfGJEfizEPcMg+zF1BXHk2G5vS3PS22BaZfrUl09487OM9JmZYZhj+
MSdz9xXHyO0YCZos1+a+P3h5+ExOUrviNturnvuJiT5zYxbw4JHNtUnMKS7edEEaT/5p6n3R1hM+
RL0nh5pSMlRg5U33OlbwQABDo2NdXJrUscg2Y4gJnTXERtFo6NDFrIsMXVmK0WE37BJgvhGLiCAV
g79GAc/ga8IypNCRch4EYkymA+PuZFU4WcElaT15s7inqgB3lOgeZlA179EdXux8Dhg9UerJJ5jn
ar2k5qsHb7oPwTWMkKAsngTMA96+sPH1Vc2TH92odx2JDzpyz0z4jQAbFgCdskpusezlGhYA6zvn
VPUx0c8M1HkFmehA6+YX9PdDlsGwIsyjI8BcsIR79MYa4n5WwVny5wD0cr+uxjQopDP8qlky3hyg
cHryTZr153ScKSGyFLwmZG3SZbCUmbROCzO05Z6FLjlL1TJvGPTdO4s5IbfT3+BjcsofgbqyDB+W
BP5RxMrCpmFNuvUyq4atD2FHMEC+PbQkq3pMloOy65dhjnnM/JNf+EzDkfuCAiDyt+MxWnihk9dG
ikM7stz0z3UcP45ZRsPvJlc9oXS9UUEG6Hba9TPAidWjHHHpqE2cdO8eGWxmrE+zYdLkDe5+4iS+
iSmvUR7HkF+NVebyF7sueIUSBcmadNBjWVVhABy3XVs7J8IXaAlx6e3sk22MWIdQO+BqlHdO07YY
ABe1h5z+akLjX/ikzmoen/spvY88VW1d2Q182oiHPHGMnPklg12CEx5d5FiFgBO7gVJmvXhuc3eL
z5gyqo2phjjXVycrZIubk9rjIg3GUQtzU235u6Ij6gmwbAkvd1Sw68Qkp63Not8mQIljY41fA5v+
XWK7j8UI7RZsIjMcZSK/TVHA4+0EQWmDPSSFMAL+4jvF3hyKs07Bu5STYd++If96ryxsa7OggV39
fLBPlAA/iIT4yXwBoulo2mkev2pDsGp5l1tReefefofy2gkit73hJthduHNxIEYroslO/S0zAYj/
zmeDVWrrJ/52EC9V1HFPRVVzP9tLc//zuyil5+ScWzkMCYKfP/r3Lx6JZ6oTkl3kjMESq5FKku68
hJBNEMu9GC3HPXKjCTwrb8J2LgPG3sb25826ia6ltgVzlQLJa1lbL2WbN2fwCZ8/bzWpRw+Et9FC
cvvSDe2y6qbQ2JDIG22HxPiUw6Jop0i3m8uhONKlFcef3/37TdPMi2PSWs4GCy/wdviUtpBk4miL
Faqon5uWR9CwiY1YACNGZev+oTv9yPLBefWUhdK4zbuzTejjRmZw6gztN3s9gaBPGX/QXS2XOWag
lpIJn0tVveF6flcyK/9iGXE1sbBJ/m0hgSYjflDPk+GWW4ty/DQDa78zShdBAjvoHftPpBIesAGn
z/xvt79MnZn/7Ubjq4Vv8pqXMQTikCki2YUHWCD9Eah2tSPtPnsqYn/jVPbX0jbenZKIfzJlGEAr
7MMwc66MYDOe6KP+RFko7lxCOlnhXPN5sF7i0KfBSKvyWTRIvTG4LGd6TzIUPeuCeyw+KEhyF7+o
+8CfLe+588EDJXi1PgBYEIc0o1CbrpyG9cf0edOtm3bef88elLRyeZqAdRzInCXQOxVf49B+NWgY
Hotk9rbdiPBYk7d+tLwIB6iOffYkRr+bvJYUcAYgW26HBdSpfMgQxdWYsn4Pc28j/lrMLZQOUiMi
KzxKW1o4lT33XQCX8pKo/eKHiYnJtNrHKukjpro9erJOtdsEX93URc5FOZfSrVgyF4fUG2d+/Hyj
TAHJcWpccXTsG8JsGQVPJpDtfjLMMy1qte3ySD2MvcLOGObZjlCCZiOrLNlAPV6eYKKoTfShZLE8
sH2NtxijmDLdapUxqf7GmYAt61eoAd50VDGOmsZ0rSdkTxAfc/MoZr3utacPSyptdmSJc9QlwDOQ
YG95K+ii0pxufnCqY+wmewixKSti866lIHxCaVDXNui9rLxCIKow0yK85yAvRHOpqo40PLQKgMdd
pa/CpgQibEussRnluOnUyqOlP8VfUduJ+1ImMUJmQgl8L3T2cqheqzEB+NvQV0fRUTROg8kyzC5x
gesnzuHAglVeTkiLlgPQ5zWfumVY6U42mVqZBD8EY+3A2iXHZTS02AFDA1qznJckSS6FUz4nrpvt
e/2tFgWt02nfNet8ioouWVujtTybiriU6YZ+djUWdWvpGdZmb2qo2eMQ7FLUEqieJVOe98syzvZ9
o9Vv9s4NQzlBIwAMRSPwxanMPrKIEmuFAZLT+HGyeDxQt/cv0TizAvezJ/RMD36YVw8IvDgb8ujZ
JOX6Pp981v5QsomkrdVlPKvey0Ebh8/Mbshvke7tSBwfzInirFTOeyan4RiqOHmEavBmIdna/BTP
kQ1B6+eXgfxev6mig3Y+K3OhJYeA+9IZpHCy1vZXhkqqIz+4tyovmbOFtrsya9Xc9YulD1AI77KO
n1el1LBljeWtbckAgzl0f7IXa3geXG1u2lH9iua6XC9V2D///JJ48NJUwoKs8wGN5c5Fj9azPUh4
QsIGOpErsBR5t3OgDFV09w+559TPOna9wJh0HTROPj4t84loB3ZPJMmgwklx7c8UZBzWOLirTycW
a8CK3QOS35vDqfeBLo+UrYJBJ4pf7xGehPdo18WyTX0QeXLmJqENS/c80OOZzAFGgQrQVosfIYjw
exOteCHHvbsqzIZNmsTvcKmSkytLY02pEL3H5sDgMTHcw897Rb/sE8ufn9Wkpwezmd5/PkqCVdv1
gpo7MiyyQqLS3Q7VUF5CkZWXpN4y43L493nDCY3AIzb9OISuPhvJqM+CEeU5D/oyhtF++4OfP23C
EpDvz0fVjsn+Bf0ORfW/Pl6iLAeUcXv7Hx9TMkz2R9NC+Maf/ePdP3/zv/+bJAT/j2bp9PNHcJus
E3YmHgwKr6aT3qm6/fLzJvmaRMZkRdNsQDTdhly85+djgPwjZvjnB6XqHx/e9LxsBYvjzc8XaSyK
AV403/mZjk20u3zh+eKWl5sp7Ocd3bNrhtFDbeMBQpQSnmKruEutrECSzC+iq7IVu5IY6ua8SyPV
XXM0Y88JQW8/bw2wOIjR3bGZAZyMRheqzvBSu2V/9UyCAPyEStHznpJEqufIiNYza5/Hn7dMUvLW
YgjH/c+bDuf3QRYOJKLbxw7DMD8X3QqhOIAv/mEqUabpvFLwhzMO+7Sio6qX4clb2ECmxSEyjXo1
edZ64mkoKwHazYfdY/r5RzOX67qxn8veeUQoSJ535GD3tyAtgZDdTpHxOVhpRxe9Nl1sd2b7wbjq
TMNP5pz1DuyadQKI6vQWwxWt2qHfdEr+mW8Qhbgm7MZrC07cMDx2KHTKEhGU2/gtxCcvWsELhfjg
8AhRNBz7eEQ1w2dpAB7cLVl6gJwNfarXYtVibKoFOs9eEBxrwnfoJstmV48xr+iFt51MLDpxcQlt
CJuGEd8XyctQRihHwhYZfgXTM12Md/+Gq9IlJ2YfHr2+vsvcAdRZyhIKwfjJo2YgmMp/1qqMb6pF
7rZuPIRjrfac0SOumsDrOhkw+H5wE5zZw2iAbzkyd3/i1jkQB/Lm5cY3E4lPJ4Fu10OMnC3Utd0U
HaZSBVXfb2fbCO+QtO9E18D4lcscxHMGEhxeGozju5kOcBuF/al283LTeBLp5RiDBrDCU2N3myhT
U0Cgze+f0sdcwORYRntl/PuhasApQ8qMMhck9UgxBIh9CVWCH21W7ttSUkQISt6eSeuqrrI+QDR+
8aZvPYn3IaTfmZkOhcsHG+DAcONgtMGt+OYvVJnfGEZXyQOJtiy3VHVEUP5BckG7a24D6mz5Y6Ul
43VYDlVzNdsJuld575o9njGx7Rrqdiau1zBpfkUV00/WmtATejQrjO0H2T+R4kVqHeX3Km5snGke
tlfFCxZl8AHzAgdlgXixmurbqRqgsKRV66ePMEu+owhTOTa2fWo4u4yQZxNBJsKaOd0OTf2Hih8V
snfH/58QTwVcvYhNjf59Wdr3LDZPdYSgNYpnMiqRUM9urFYofl2sjGgdRk6BwnkgKa7bDUbypC0X
7G5oFeumK+4XDNZ+YXySkvmBGZ1knpohgRnKES599AaYVMJFYSeR9MM2fxkgbNMT1wqWxI5nd4Aq
XY6nnmnDNu+xliUJuGBCUkiA9uK/ufBB7hZsuBF6bKoeC+xU/2HaZZCiVlKZdkWNUs37ZcjkHPpM
B1rHA3ZIAMbazvqt3z95Yine8npTmHayAzTwHensPQG43rT1tOFkP2icF0j2XmKmVtWM1FRMjeZL
rcOt2xBO3Yv2lM0KnHZG2HrvdYFnsABRildS3hqfVkd5W03rqp0JbC/lgzEve5AW/JzQWbFzsM48
pX/NujmibBpWliwhybpIApKWKVyJqb6zrT9I0cdegFhIxK5qoEYYiKfmeisHD6gLOxKKkUATdDos
xr3OHliwdNs4/0Wd+7f2yTZ2S/9Jh/tYWc4jG/cAibsboDsyONELcQQof43r5dlRngqSnjKXdhCO
AwL5WQgdqKxvdggzXvAT6JOwu/ulqCwmAOKsQZ2A+7DqN4/vt72k1xsseFOV861yj+XF2SuTpKcR
ifTMy09yCsImcbqNu8SI2evopJcBnoW973Oo0S3dz+xV0U6UmA9KcUrqHEFx05kbZP4kGvbGg9kR
e1gg/FMRhvAY3PiW/CgK95r3R/bryNeFbHEKco1wt65MssBG/54zemS0RFaVgyS1SnK5qzzvNSub
+Hl01knpfIB7NI9joeLHDJYBCyyeqkQxOLSwjzhO+Yi+jdwY9G1ZsYBImScU7rBkyAExGuQ3FVHW
LF2OFYbi9WRpmPU3Ql7RZNuC9c52Gn/lbv6kzaJ884f2rp+4NpBlvhrafR58po89uxS/YxscM65d
T8XY7GKgqdTzGZQM24LzGdVby39wGWQPXgzr2Iaa6js6Y7ha/a3ThdEJEPO8sdRzBhLHMt0XKLk0
yGn5NI9WssGoqIN8LN6wya7sOuNlWpLVNS/90UOW/GqxDssSFR4rg6i05R2iIPlp5K0Tkz0FqN9H
sviSC6OHD3bH003jX2zo+BOSh1pn1zV9YI8FnK5Wc3l6TNZaXvID7My2g/PdjtyRS+bv2TLxrW05
RnMowWsZ62ASr6k3RMfRlOmGyNJ7w61fshjZaBZlktHb8jq2zzA+0BV4frElC34Fj35BSsj1UZsH
0mzdMwajdz1ncdCT50j8G3qRLqP8kFT4C6AyUSXWoc/JKRsxYJoD9xURxFz8Nya1Fu0xxL12j1n/
KZXy2vb2JudR3k4FiPfZYEbikJhjOdUSTIY8T64XX4yqZbvmvDHB9XbAEgj4aEndimwfF4gLOcDt
oREsBNjwerxf/PZaop7ZmAp7rBF2uDXgZ3T9Xvj1tI8LFm8CNfHMnhoNCmGX2fJpL0TmQpE9iN7O
dzMh8VszmTiFmdlFShkca7FYjVCO0Ac/tJKETcJug0xa4CQSHqbUNE7euJF9S6xmSuyhWZPHKaT3
kufbGQX1Y1dap6k3no1RRXAwDl6KbETEBsgok4RMyU+pd5xb9l18yUeiFB2LgBy7ioMFlsJdt0Rv
kGdeuxSKBYv1dWdMb57XwiBZ6jfoVx8M2QRxv8nLREYJuijpALZ4c8RtOYhBDqQzZUEmP5m4rliX
1ydH8s230+wYDuOTN4EEj313tXf7prno21/M9BCZJI/BbFLViJTxl+nGEGMdvC+8aCSd0FDDfzV6
UglAA13NdIxoc51frkEjwAsvrJGXpz1pEgSMb3U9ID4yHnXY2zc94QzgqfrsLZdZIlt7fSNjZA0f
q+W7rK3vIWRbHBkd+SJOvJO3Lp/w+nPftE/1AAxm5Csep9NQRP4daIfv0eBErRrzUc7G1bcAWWD6
EOuBM3lN9Iy3NbE5rRrJ9kCqA6Ju+Qj1JJij21QlWpfaf80TGn1wY9sSk1Difwhcc2sEUZtxcAiS
JQ+I1GWcYDngFw8ZLHc4aSsMHAxmJkWS5sz6fVTNPDp7FCrXLh6ZLq8YSSGvmLpvXzX5Cq4A47t4
+pUVrXFeMu+3lPEXigtQ4acSdq8ozEcszdZaJumbN9BUohTeAVrAVkH1n6ClWAG/uGeNj8s8ll90
BslansoYroXwxbzBdrlCVvWN9iQFHEX+whSiD+Pp5xBhf4x55hfeRUYt5kczkORkl8aERss7pI3R
H50eZ06ISgd/SXq2Z88gX9d+YaTNHJqjXsfIeZX/lcnq96CaR5sFlO8piG3zI4X13oEktlcVpYGu
r8VEVYW0CVJzyWwRatRfZsdo90yL4mfNVSuOblFmR6f4aPwGwm0t0Y5FVXo/R+GuGrgrDDpUUpJo
PDz4wkS23ALPs+xeiQ3ZDhjsCnjAOUOfhS+lnuw3Voxsk26xD2PEdS89tjFbq+3YNkjxd4mk2rSM
CDNmQBvAZOHatJCmepltBxFBY/igXK41oucSP9taXGAt0e8cYB0v0wY4okjPJrrWUzUke4eaLCgs
r9/WOKCSbymb+VwP8Z9Rld2jEZ2q0VFB25r81EFIBCLJNX3hXe2EqB+T21f2OfmvTXIbHVnIAYUM
pgaXe5OZE1Dc/jMuDXy/tgvKgFagu/VT8W1BUALN8ASTAlVaLdvCo5ERswYNEBUfebz9gKg7ZnZI
huJvxhW4WDUjfMd4alOH51WP9iFhErkyKI4y+gF2ZyTv1bA+MIstJ0BW5xTO+SqviXnMkj7e5iIk
DHYu1rKKsfUTGhVD2N4kVgnpJcMu4zcu4lDmN1TwrYU7j8g1hViErvBuRjm1o6gAP9EnH+GNuVva
ybHU8ZFsEkKJu/7YVAlp9SoH7r9weGAUA2rc8/CXbM7KYdjEhZcHDaQDv9EXrYbzz/Pr4fJdsRCm
KolnphhcMJX516h+wd66ziUVoCBFLIBEWu/QIF47Rj4rqMQHy/c+rTF8qbxaBVE6XsuF1yoGiXYT
Ts5TEqHzMsnPWKfWwYaOiHOPRUyl0bjMsfG0uNmjdhbA4U7UbfLC+8R2ctUpiEbXhYkIvCaxu12R
ibvZoK7FcZg40NczZIJt2GLQWNJ3VN/Lmu8RAjp1szxXSbcyicsA5uD+xr/2J0/cCxK3z9Yt7Qer
lATYNbWBZW9iEcsUFROD3EwSYknykqiRnJMUPWQj/f3ovtqGrS/JyEDUrv/6BfcOGCb4wfkuMgi/
NTkqrCRaDuZYP3rGXV2TM1apOtm6BmK2uuPVkJGfnUbfwpX1JR7rYPLtr6rBd04nVx3MzzFNf1fd
8rkMRN36BKCsmyH9RVPprJHC36wx/XbQDd8gNIbcplRYBbOMRXRv9NifNimRLLbnjbRcOMe+gfGt
HH4jFmCgCXzKqWVyYWy9ch3DPliwGzeYgqHaEEy9dhIGug0dzXqy9blIcAW5BlmkyIn9488vw83Y
LsGbAozYO4Shwf7otkv6ypUvNmKkHUxz83ksGE8XbDw91cvdWBL4Q/bdfRUb74v0WMY3N5/f8tmT
EyzTM9jlDD9S96Hs6FSPyjjmxCczqtu2VfQrHTJ8JBUwvowvgLXrFwFr5xTn76FBzLyyU3sr+vYR
R5RGVEpUY8m56U8dmWCevRwS1ncEuaViCvclQqa+mXlZhDwikGKYLPjR+xxjEDTaSuy9aO/nHp6m
OE52FvBnOCvls297hDOa2a5Xxjdjgj2KZLB3VndFkc9tjDYME5u7NrrbjwnMNsfuvaK742ZnfOCa
RKqYiNwFZmWF5x3y7c6T5i2SSO39JQ+oROuDIca3jHWU7/A1jLnzYZuhXqu0uGbsdxz2Dru4yx3U
gfIXXKkGkumwlRjWAlXdRt9O/N6AlGGsc98WafyQxGzzfK33Pe0fHSLK/9Eecb2wnZ0KUETGIZcD
gXHj34KlW09PHozR+N14wwXu0w3GjfDKpz0pStbnmYe5rkSETrtBlFdvyYeCTDTtcVKMudRrQ6bz
RtFhECZ2A2eXFesIn30jT1YYlqdoACPluVzjIvfA/IbMds2Uw23YT2b1JV1EkNngx+sFQVkUCzoD
609DrtiGRcGGZs3d5ybA38hF4jW19UdvRxLXJ3FAiq8ZRud97WtxU5HNG99jFeM1WwaLKD2hpacT
mdeonBms+BwpmbrELXiTGGjNpvFRoCKWXpnDkgWFyQxV4mZYOL9XVog9ayS1KLkfx7J5t286FC5T
yUCBQha8riH6fVWm0cZeCiPQ9fhsMivVEI1h2JwaAf7PrD2EpYrv5tCYG8hbiEoin0lWoev1oO6z
oYZWs7bH3gpcaG5JxqXyTP7Ha0JnemBPOsNhZ5gQsZG8K8y/A3dF4JaALHK5waiG8p5KN4Pt2sjp
qY64neusCJJIMTDquf/c5R1xAJib2EyPHcsFidKUZsk6GWb/hWey2UTW54jaca9rl3zWhGyjvCcC
rhzb33Vb45xrTWinw4cbutelMsAaVMUpRMm30bXsMQkBMchyWnWuxKtSOdCNj3ExGXyONBkyn24Q
p02KwGFduyrbokq5g/5sII6IQVdJpoc+jXoVD/3anzwFip01/IQoiSzPcG35w670DL1JMpMyf9BA
jIhFruDUrpzQvviWHx8WtyY2rHyyikjftWX3y5/iem3nvjwaEWUsDn9wTFYcaGx7XA8l+n21H8y2
PJEV0q6ZceUrWUXxO3FtTpLdOapCNKDjnediZK6Has/PJjoWhOBiIgOumLDqbKk3kF9j0Uuh/DKE
USvbwLDEkPdBw6PAPj3saS2Q7Rpjj+uYmj+dSSWwnOGlBfm5WbRowCYLRpSKnroei7MVCfJS0vR5
BvoX+ArDBvu0PTTDV5x++U5W+jPJO1IJ0YRM2EQ3KNzP9MKPET5gPGKa1hOYERnrNRs2/ElhsRlc
U7BXyc6Z7905KDMGt32raUUqKvnSY0xjyXw9twvJ7/XV9oMyxyZe2YwxbRZxyIFy+5iW09VA0r5y
B4o/wFYzRYXY2oMamDZRqs5E+RBY9BcC/ZMQ2fxsV9k2j4mfDj2SQyVrfMz0SRAKf+GM78qAvGik
ZvZN70RNysRvPeQ9wdDEdhIdUJA7RsC24dMfLxJ9uXaGCDxkGG9BJ6sonPfRYJz7eXgja+0xrP1w
J2482rb7o0ez4knBcjGx/PTFk8TzfV1YTE40cVguTQxJAOEwV3fr0socigkZ+AJ0uJs6HpxLJtsa
/miZyM8BNNWGK05tezaN1Dat9ajpG9lXRG0A4vRk2TiNG68+aTxT2qhJA3Pliz1pDCkTgloBvi8i
3GUz+o2gsElhgtMELkSWpebBnRbo2bJi2GrG6w70+VEtFAeChU+C1P6zjfo7QISrlt74grLmFPtC
7BEw0zojxZkzKqJyctCIsKjfWKNk6Z6lJyfFPyxJJcDG/ZxWHIltVPdriBlboD/OPa+0D/TL4yq0
LX7cpCOvh4UpH+6HTUWO3+5VhWTRWSNQropuFbcd21NnYQuLVj/z1M6qGPe7Xs4PDhzzzi8gyNjl
L+JqDm2Kg9zQ1t9RGOv/Qd2ZLEeOZFn2i5ACVcwivbJ54mCcnRsI6e7EPChUMX59H4tskapa1KIW
tWiRyEVERrjTSQP06X33ntswhm6QT4p113u0XPguCeDQre6QWJxDMYqHIavL3VwA80t7qk5rl0b7
ihUdkc4/t8DibinCw2h1CeCrJsMqkbyDn/osuGhsc8bVTWaxSJakb1tdbAKQiDvw8T/1XEOGnV2a
4PjErW0BWVoO1XagX2YFJecPzuLdlKEisVC05ZIdquLahZqMSppvXT82e6eiOJBtFc2HTlTc85T9
6Z3llC8Fy/gp4RrQeoyhRc/9LxDxPuYVwq6XMcwvznFSPIw5muhUebvaoW1ZQNYEpCH+OiiiKIiA
K4Ow24rJJY3NVtans6M3zS7M4DZL18MaVPEuDJ355p+4pf9Ne8ZMjP0J3x+lH0GnT+0Ny9q1rLTx
XD1OfjPsBLhuHrV2r0ZvVfsJl5Cs4yTA7YU7Gg0Uvw5Q1wZtoVK+fyIb+1g6u7k36zIt7JWZY/9x
cO1DMBG46hW6Zm7TGxwF7WYaZyiaXfHeqI1yB9Qjm9/a8TAToj/ow6i76zisdUaEoqi5O2BjwFnI
e5yMEHIw0jUU5LcGTmcdboW1DNuspNqaH1R29az2ICzKTXWsurUHiu85tgAvlGZPLgyZKyauYw/k
BsltT3iHnLhQ21IGL/1SVIzwn3pJNK/oCAWlJ8Vb7UBnHImHThSZES8O/MBdJ17ylU8272b5Wvjw
F4Dc0OfWaDi+2Y4OhuK0DJqiOmiJKyWZ/t3eusv9aNjMy3DDnuhVM5GpBeS77G6tHWS5E65G0ccy
Hcsp/1FqefNJKewNToK2sgrOZW5GYFtLqD/RNs1yCHBN/pzGiuqDfrKOlWXOusLoqgcBzoKYOpuc
JysnrkvEFGqbAeKXpu6vxAkZPqXcVcW3U4hlw2D46DjMxX0ALdWxI667wN9peDhbnXoZe4I0tf7y
ZvnL7T988jpb12AIdNhZc38nHcMd7UnNtlwnkj2BlTM3gtW5i5ZPzXi1qQaibALXnED7OsRT8KeV
05VA8VqQKifvVj4PTvtV45izVHvk9WNQcYTadeTXYc/bzsbMBSjVgO0j5ogtGWTkj0jvOua+YoB+
npsAj+HQjEdJBYsTtLgLSvFGGj1os3Gf0YC3Dj3zIxg9I8paKQvy9h2mkNlQme61KA+d+B0voMYz
7gS3JTR8ny2fv/wQcIlbi8H+Iin4XI9RcZATYrWNFkeAM9wy2UzgFCMQGptRCWvrp3yAO3ufR5V+
TpWFE2RyFBdUfuSJbGjUsvsDcyBxnP4UoqPz+RhYouAh6bNwYKH5qOlI2BDL3DghxS0WyqMdDn86
FysL3xgc3A9xU0JCXgDJwg4cDVJjWtxXcmk3knd00yyfU8D51LnPhpOrxE5BIIMxI8BEvrFAIK6i
Coyl5Xr2xqetW7/jZGGW8mrY4zVHWVjSW8NSmKgWZoZELdCMls9+RA0B3Y+3B78qKZdlvfR1uEsq
smxYVa4dlKilxG5cTvLSQ+TpnJ4kU45XIKwVxNdc0DxPBiVghXlLPqlieKJa81X6JC41yOPAXJwB
R0umivIUOuaj02RpVeA/57Lb0Q6C9DdGzY680FPxWy+j3gVc4imQGMcD19KLKHP2f3eWF5vNwmZ8
nWve7XZArZxPNfWU8sBCbCVRuxoifMOEsz4VzXFpm887WKkkyNL0bl42wE22UjHatBw/K32yqKRc
BWkn0anb4xzFECIAB1AbyPmIgkvjiG2dolZAsaRp2zLRZq7FXwCQ4cQQEwaQFq36mmH93Fvt4h0l
fqkqxuCalu1TmiluMwhczoB70U/rI4RoLOq3aNMSQamsxXxqmuxmMPQORqKbieo5pzwyxexwwkfx
4+Shs2ZX5+8CbDr7ebqRcIqxfvJr69IPCOwitN5VyIInZc+/JgFDwpvgnVWMsEIWe80WZdnqEisZ
SDoGVo5LbXlbg0eeBQz/izAvxXQ3KcPh2cEliCwGsLoD3S/lJxXA+WZ2LQokJsxlYzQ+p61+tBb1
LAXxXwB2v0Hl7GSlQei381k001PltbhlMnb7Yc9REAEAmblkxs6WeznmMOP97mL9Ejju2wxvbcti
busR1nKBLNDtXmIFbDcLV29GQEl/C6sGywaN2nEKhtBHG99cl3S5JGKmvGACs1DZ5BZYoxxLJ7zR
2Nf+7ZY4tzQKTEgPfpzduRMnXjrxCGVhsMqTFDgwb5thjl4K0YltYam9cYrjXIZg4/sNkw9OQ0QV
Ymmce9imrFbYh5HM/0p0sHDgM5jV4kSSfid4H77THv0WF1Se0YaTDWGEXDoR4nbocVQRAPe2H19y
kkY3wlohPLNPnObv5ISUJvTZMQnVYSk6eU9miIig2bJWrqgfmNfljJTEj6oKcXA6ry49x3jwskMO
ynnV5dxn++SRZcbAq4QBPyBsWfHOOFOw+ceKwnLtJLe7pUjJI7IeS0Cc4Sr+pkcjMSQgVnbMgVyM
ctpXk7eZVfc9y/EdA2d/vum9GWvsOKYFwwzm94wVjjLW3mzd3Od1YchTqVl+OP6wL2VCv3fDHQfo
C+x2ITp4Y7hs/tkKAidZR6lTnMi4XgYIvOFCg4GsHOo+rXphXmQVQExqb6Xen86Lrmii1zLP2cR5
Yq/qfBfKnlUS2Q/8ydbmfyU0dZf97hrd/Jj/cyOY/m5a7lpJav5JA/3H3/1/FK3ygH/+95hR1jRN
9Z39/c/Zqtt/8e9oleX7/4IRIrxQEEUPo9CFSfnvbJUVin8FjnR926Z/ESPmLfPz/+JVwvmXE3oR
jBf+cinP/k/pKvdfMElpAeGmHvmsfEP5P0la8UU4/yVa5IENiFxx+90kE4+AXvNfs1a60OyRYogk
djfKh1spbxqc8tTJyupKaRBI7ZmlqjXVW3jkOnjW7TC6B8li3LsXBQU1rOqHB9Gqn2WhdyYYfnKs
QNZ18m5CBU1xw7gxsON+KmeBmDxhcNrNDa6aJzeimYFO09imfjKpaxyEdSZluVuEDQLT0kkxb2vH
mOGlTvNk2UjuitNbRfMKGHTIdZNkHdQQJ1LYvRquorY/rlvo5Qg7OIHLc3/DYa6AKSbdExVGiQZp
LNNlJaltdb5hI/Ttz6DrjEwv7Cl3NaYFnC3DOI2XnkJ4YkJ4r+qnoc0Xd13XuXmyC74L65IYfLmm
XmP0dhDgAmqfy4BMUgJuAZIMFACKqKP+BscCWhKs6chtMKUVlIht8k6BUHaBwVhsQJI0oi9m8Mtj
yrRdrVKuaO02Bs8Ur/tJcdAUSdB3fCeH2gYoBO09q4gVLbc2eINr45SX6OH3OeiV5a3hLpLBV9CU
KcB9r+n4HXwCueSGraunyGQwhjchZSIsA7/YOpX8E3YdrEPgpDBB35S48DNJ89Fljh/G+LNr4wwf
xqRdeAS9ruP8w52J49ypzkuTo3GpCdnUsMEhyGsHVblkSkHwj1yMLjHb5OW9Q5QR29nvoZz79J4w
FEaWatDNIlsvGFqAOe4jaVgAMGypX6S8/5FB6XpmIHWHytmmbtWhIQly0WuVGsccwOUk4hAunUec
Y4pVNV7hhVTDGf0zLtk34xRjO7z09p4LKPeJ0ErSgVB9ot3tklRZcXSnJccE6qdqvJJ/g+svZ0dA
fjCBw+LXXWaSY3mNAG6Hln90dSVoso7q0t04LQkSLnL1/DMa8ImbSNQ8akeS61N5QgHyvdWoM5oN
FG/x5an2NKH4qrCpP9ClHwnIkT3pFBoiQ/9STK41HxH9GM20V3js9dJuHrm5ZUOPq8vMhksYXRIT
q46lHQomLg5RRAF/xsCWdt38FQScUt+i7VRzc0Jk6rwIxbd9GQCj0W/axvFXYjURUUqWQPmOnF+X
bAPdiPfeisf+I9VCcsfJ+AAMV3TmMP89x+wuWCWOEpTIGGHorBNbwORjBPXOHk7PYDNbESQBNngE
T1a41pmqfAet5lqEaZkea1zSHtPQZGWXWGf8O8onobC3fVUzGFiVzWalxcOBzRpnakvnksTbRVVv
1zdbG0eUfYSyUzVY8nQf+vqQxfE8XkzPvv4JvAzItJJJxD/13IDHHbvg3N3IZlL5O3a3mRRPy/eu
cofyLWlxKm6nuM5HGIwBI4UWAU0Zdhh289n3h4mSYvA4DgN+iQuKlaIVbCIZTj9hyAN8SfMKj44v
dY+B2bDhC85hDxo0W0ks9wHIpXx2t7YzOHiPG77mX0CgMPtXbJuSk017lH1UAbjKX9PEwnADE7HK
zgk23PKES4tPS1O3rdpi5bbVd89eKXmpSJGD/pncUHP3hO+F8bScRN89VUvb6t9BF4Yvdi7Ldr0g
XJzZtgiHjy1eyJiyODp5WrhuR137FBwIeBDkpNBbh23vw/XY6sYNede21E4UqYt6jkXLX4/SEKCz
qyDfD4WnniJeNZgBURSAsLgJLrrS2FRr0kYjzxX0wnHLe4uVg4Dgde7rJNWrFpnl7Eg8xTFeViJX
NkEpkhDiTwoT99ubOjyrgw9IzTXp1G1yS4/P7DXldh7i6ZHIfNiv6DqnEBknDDZXVLaYVf3SFw6w
pzJlnQlKycxwUiUABL9IjP4qBxeflyftiT4b14WdyLJYFwfmQ66xy+DqwGfJbc+AahI/x0ngEGMl
mBnHDuUwVtAOJ3/MyvrAROd/jhUEYoj4aVQmBz53nfoxKrPmV92WFZQW42lifPmSbiuDg50bSoKn
ixroJ5MLohN4Z+yaCx5P0mpp5MukwifFkgjJlNdfICRGU3fMdpOHvaXQyAi+bu2D7dJ3kzS+OuEc
MlvZJ7S2NN6Hqb1H3YIC1eaa8y7Ef8qHxmL2JXy5+Pw8sGHmtbmzXHGhFI5mYEb4I31ND5R5vHVF
iucbDUDM5V/Slle1aEjBHpSJW5FeMllfAJwecoeTqaIlO50dcxJae6RjZXixx859d2TtIFOJ4cS+
HsNGmp5DxLm9pxyOlTKsdomCxjRqhWxlFc9jG53D3IUnaeBBdXzAt6yjkg9c1v065GeCkmr2Hoia
U3nL2BG7TYhW4O3Z5GxtvVUPX+MBHxkxM0HFz95O2z+EGbAaWNxrS56OLUTFr8wqkks66WYb8PDz
K5NdTPuKc4yCtXAVtuZhTvEYVWV9P08zKgtF9k8wefxdWHr3ZRmbL8aZDwt+8DrPndNYFS9Whpdt
5Ge954G9NSWmX1GjxENaTWYfs/UBY3FrEg6aaGd7nfyLE694WLLxJ5inFGFszm/pn5NVpU9yqaI7
wiPX4WYeKBoQbaigM7tnFjembb/KpnCfmkRlb2UWlSeTUhfaTIX3MZNJOtdL4+2t2rik4MlMZqL+
nnFtrIK2vyyWCjaaZByUDRFTbo7Jou7sghuMfQc/7xKK6t4svDZr1WAYjlt1k8uR8OfwC2AGBD9k
H3osO1xbDkupZEHx0nSQOWwTTFQ2B/TynezxRk/8Ki6fqWYEy9ar9i+Nl9WKBcKhq8OD6co3Ns7f
TUopnsL5LnVJAn85BW7kbaJCXxaVUvIou/xovHqXl/VjkdrHPgl+u0YftU3o5QbYpUB7N07TLiXc
LemT+8rJZXG3TP4UQS5WNQrxfiTKt8/n6GOISI2LWeyDcfHXXBr305CDH0+4pqLRFSPhLl4DT8zf
z4A7z/HSXjQbkVVzQ1rNoT5POdWaPe9QnHbW1vgeLLuUpTqxCftgWQ6P8NBS/pW4uE1FbatdGyXR
C1Ga5pnMiH63qc95Thxj/43qNH7O5prWr8np/COQ2ZQwZTwbTu1aFK99a5iSAj/aVU0OFlA7Ij1H
zuRe4pkRdej6/qsf8NGgyxcAtsLyMQQLskE5T+9SQ70p7YftjrE7/NsGdnZwGLIOsE7b+75ako/B
xPM9/hqzjkXt//huWDzS+UFP6KxUc88sygJHYJnF1iPZAbR47z8bliSkx0uJ7RL0CmnlpIxphUzk
wpZvzOeFq2oXR/2xZo7+riym0rVLtZPahL6VlFu3m4dn9GdiY+1gApByNHGazdCX9Jd5LCxAsPv9
5H2i4qF3QcO85bq02/zK4JP3f8MSUsteNSVA+Y2akxqoSgSVyF9rESWoeKFIrlmp+UlT6V5x5FJ2
MkFOSiPyet4ir9jdKUgPOvvNQKf+ShRBRHg8qHRtBVGCP4RZ/E0f6Fhy5KdgRTgmpL1ZmC31PtA9
KMau6/k2uEmpSiYkaaIDyVBcvGEfi+/GIksVihqcsCGybhFh4pbSP4zWvO3yJLmBjSjb5mENvb6+
gsIpziWxvUOujea1WHAA4yLcVdgM1p7PSdwUTnQc45utNM/FiffBSxm46dOE4eaxTqAFUaxIJ+sS
ot9imqF34aMWPl4cJTPQPUjujeu8mc77dMvWf5BB81yRS/5MZdudmsrmdDZdww5NjawJrL+4Um8u
gOELSOw36U281fioTrCi03Xq2/WDZypzrlrsOpon9i6FxsppehOaPHd6BQQSbszS4NaBbvyzRCV1
nhGwgrzK0h0fy/J2kejFtV1yBDu3T2kxGpLnCUfDdkTJgv6rNJMjwRM3amFJB7juwaQNqIgqtFGO
qg5sqDdp6+hPjn3HHKf3NSxvuEXuXanylg7dYLjIIGblRX1BgcGsSV8IKDRnr8cCU5mi3PteWtyx
AAOHY8Y/ykTjdmZpDC4ono4RRVvrxjFvvBgwjtFgAZuqQAjr7yvX+xOoaO06EYX33nqY2X0qAQDc
cf4KvKa1Nzz3YuRlmTX4MooKQPsQ/YLaWd+cVIDJmz7C4OC5xGvkL+l4HPMWDUNu15z8gNfMmNIV
ARhrXi2xf7Ay/35qnfvOMm+MfreK1XTTTclr3upDrP8hgvp3ll989VJ/uLjVV7ktHmJXXtiYfRkx
HGs73I+iYTGJ2nfwo6Q8eSjOYGQ5VyRbJl3m3i4sxnu2uS/1QJjXhqK1jO0dg9ddN9uQyjJmAFZD
zsov3J/oFp3Fzj5ySNp3UvrHIogc+BqLsx2cTq1M6Jy9xNm3KWyBkRhJBzGJBMG+h+xI4glQXh0Z
w4I7dleD2/xOxaJ2vcmoueIUYanEFZGsV7QDMeKssgKAlkj4oi1ST2hm06eDv6wLcCEhCNdru+1e
s8R/NZrawQZmGEVn/UtsKja3EVxW27QECYLhaFLEvo437LEdy6vBn9kVdHYUHA5b0cW7Nqf6MLPy
+4iSV44MUMt4x2idavIU2XN4y/P+YoNYghPFGseQQlluuNesK186o64w2uw9+WEWa2ONJmur35HD
cnQMnSvQSpRY+8XNo8ehzE80KD64YD9TSN+bsc6Sa9s57S4fawMEltcPuUxUC60wnEJ2fFRuzWJd
d3idc9mzwK/64FLm2udXyrJ1YvvzhQU77CSvXlZ2f8Oil9kFahP/KIVN3Fu0g3vBgzvrozMBqRYh
iq43c1kZ7fAcsSB37dndl3NG57TFx1xyQwP/Mm8WEbx5KqIA2SFWFfrRUxOMlyGBdVhUENcEbBwn
efPcGSsPXvF6KT5RDe60N7+Xg36dCzVuUxq1N7mNa5cH7MA7rz2EXcbyCizHhsloXOt6sdZiZEid
eb1QkzDWK3ypCSFzg52jndEMijIm2Tbhra7qV2G1FwDI0dUV9BHMPb+kKuXMjhLTfZ9EzcW2rfbI
GKf2Soxsy/qgxweGS24FYQYvPh7oY6eHlnyfcj1Ih/bk7DyWki0qTqWrNfmlOFkvYxd/q7kdjikB
qWTntfOQcRdt4y8DTLTfhji9qGB0oMeuvbrAER6loPgAZQg2oFk8sHmMJft+WltTQnrX0M7nF5fb
P3TJmVsD2OrepiMhzvP5ofLdeEc2iuh9EBF65t3h9rsEnPghaAZ9gHJR/ZTC8k4GIeNobJT00hf9
PpU9z5/MaLyindintz1xuafhy+YP2w78mC2Oc2A6IViwvowhEy8A+LxTtES5Q1F0oe9cafUflfC7
Zo+9nFe2DJA2jpGIqLfFV3JGuxmjOyrckyOu3YInCnRudyQ7goF6cfSDraX9sMg4ekxTqNlPbT5p
9rhmcS6EJ9KSb3DdnSayK3tFOveelglwbgBeEuxZtleITRDaLUIBKWPWyQ64U+CXWRWNP7abcu+v
I3EYZmWjHRJ63rDIhKwUYDrEYc7Oe5kvmaheFDnOcyu95K2sRvyobp49JJ2tn6GWXptlOM9Z+Co7
3R0bElwkvDsA1Fn8Qn52x8+bizT1BaSZ5E5ZtFu4U4J/IBSv+AyucaLuiXrcitn0o9sjvU/woaec
9cNU7YqGVU2Au9fX3p8yb09kFb6GzvpkQZDgve9OS8raNvebd6XSB3ZNzZZwNrk1BLONXwExkqpi
56UnunOJi61s399BGtyWXEQ3uLvxwHcF7Ayq5AM//9UN2aVghlwjM+L+KfqDPzd3fhGdrMDbUpsT
rrAWzbsO6AJLnLm51iVs+r5h+84aCiRGOyfbuInHrRVybchdPpimC5xTIUX2AA6CJCPFPDTztDj2
zYzzDQcEX53rYw7y64bevJ6rROBgI68q26b93M3XshjuhohrWltw9XOWySPtHUJ8aC+9m6LPDc+s
d7bQcq/dLY/U43VaTW55QHSDZ4qXxI31q9MaRtKlKLYxnVtb38JD47tudmxBaTM7x8fRb13ARNZj
ZJZ3PSp2R1P8glGONmBpPqzOesjJzVOGPYVr7eIOqm25z7OapGhp7ntCz34RV7c7xQPK7Hcz8HkO
4vsgra75JLcgzfYJBMhyJGdb1fCxKnJmq76wjqKX35YlzyjFyWrxrS9qUz/hZSzHHFMCTEuuwk3x
GNNTN/vzHczf45KG7/5MLbGbvepSHtBLN50EIJQSiVwwSkobDBL8nkU3+TGOhVwHwXg3u+mPTPSp
WibQMeqqPe/Kawe4dvKaBOrH88pTgwSQOAwgRTU/KILa+3zhYjIH3c9QUDUfOcMbP9tN1IUc7eFW
UpJLkr9+n8P8qua4hSIJcRNIV7ykj/Rr/mmbYWtNzrbL9M4jmEMtH8osP1vPcTZ5Q3QVx9laewkT
R/fEEpwLJMs3nGgS/d7Nm8dRus/QkgEdeJqNX+E/sn+6R6i7Cypqf4Vb/S4sG/wDT8KsDr2OOKi9
V975GmqvVutlMqygx/C97btVyQZzLbFQoLUG/oPgdsdlZCZGElsO5OZC7k1sU/mIkbhIOWBbEbRv
2qC2C5wdq/bWwKJabPHqIcyHU7/0axNOh7yxz3R/AmSNp1Pul7vQbc9FqLaui3SyiBAooiIZNc02
6p6TvVc2EaWkbpMdfbiUCXbpEXFxRQfNF27GPUPlaxKCK82b73KmqNHuLknZ/85mA49fli9FjhcA
W3U3tQ955zyokrDBrOlXdzw8WfnFj9Vn7ucs8TDWL4gvdF8GI4YNG/LSLZN1G+AwsozswyuuUeWg
HkyavuPweGkKotUTuctD2nR/mwG76k1sZ5wRm7bKjqAK8NVN0fek429TeDuVpC8OdeT8QfOzn0z3
UHQO4jYpEdZO4/6CcL6eKmhTFC06W5kCy/Zk+1LLCEpH3XyRtoxOPb6olb7NLHIUPJp5fZ0KHW+i
rOW/9iayevP4OC6EJKW8IcSjHY9YuG5vLRXR7PxMykiEAI8WJSHUagGuzQeicmHhQ9JxYSgj/fyu
LYpD8IVzacMLb8LlDDjhrgsBtY1De/WQiqik6Q/A3/mWev21Tylu1U3yYsbhgwc1PWRttA9hEIUZ
VA06rlfdhDEqDSj7JQGox5NnRzmhZjnfycVAVw0Lk8mNrVv/MadM576PW73jmwK2tO7QA9gX3dmG
sraoquWvMMWZz8xJDbMOmlM9LabY+CpVJ9wD9ZnVjLvza2g3VU/nxCQi0lqdT5kJEVF9RsSaLpVv
Q3ZFyjLrUeEWZDaJhx2dKtMvU1bJQXHrP0fLJH51wFm+0FS+B+rpOa5visuQxqxFPM7wNLP52ype
Y9h/7EpAYHBDXkIq7Pc1Z3ETeADNnGxLx05/F44qOHANffBaiFO6n+V6oRUBb4yniAeNAOwgOes8
AGsteUZjvEgYuVDJyUouSB2km6V/dQv3JOj9YenHhzQIZ/6whfOYOQ6pdE/brJzAxc0FgIZZsQcv
ENQJ9gR0FTf6yWpa8mHQE6KFIuDK7/jmF5/+jTHLdLyGjk/xWjso9ozxe9KlG3gFGuyePX37WUAW
IbQ+PN3s2SJ1W9tdDpWBoCrEd6ecPyn5w8gHxUjBHYf6ULzP02SvW3Ylm1xJ0r0xgzbVaPbRu11B
cU/jq8q4sU2Dc8Q39BKklo9QaD4MQZogkQ84zO6NkvOt1tQ/JLqM1nUioNRwpK8oHiyBBGqwudyz
RN2egyg7NNQakZFaPhAuHqqg+ypt+znzMBWJvvleCA3ei244CNd9jqclQUhAtidTckwd/+jwoZtm
hUAzMcFUsd0dPFSKbe/y8GRei0dloKcXXhcRwKR9dGcsUfMEYzFiffRpdzeBoQ7cnZKVRzl9Vl9C
pxdQj0Z1LBOZ4jYes+epXoaTR7f4Wobj9EDtb4nU27ryLx1j7oZNENA1hMJ4pTu/8VhjRjXKcJo/
D4oHRNB4ftaR5ranbWnx+nRV+ZdFHS4rWjns76Xm0zLP7U3S510W4vt/hArloV9j4neoPn5LoCte
TJimR7E4fOaxwLdix9Hr31OjbI4A4tzHxUDh6MaxovLQDm/TconNcuXmI4mKmi8PR7EiVe8zPqWg
I1CxkGboIeuvcuonFPpFmZZ3BDY5nlnUjlVJmPg4ZR0ap+L+BAYo/+mijCOc4s2LcnT9VE51jS+r
CegOnOUhiqzqR0KLOA9ixkAtInZ8KZUl/Kaidtu7eQgtfkxp+FKEyXQsllodIycd6TDHBVaYyH5F
NQNv4Taj+HCKHu9R2/k35am+BwZs7WNaiw4xuZW9cLvu3PDS2OukDgxucQgUcdv6uwps9aM1t7yG
6cSS+E/Jsb1W1Bu++bcbF9FFvqGDw1UBuiAMfMzm98PYuke3h7k1hn529llN70YCF8jhztDuADSJ
18LmPXVzeOP+xS+4IWjKiZ7BUCZ9F5fH2EqstSVDwst2MrpnNafOD/D8hshuaZyKsGBUbIVJmMQX
r4yaJ1Hqmf4DHqCVWhjE0HpeBcuacD0kY/aJwTB9o7Gw2FII4RNLVLyEMYAtfxLWrZhoS+eKAYxq
XpHg3yyc/D2Fg7fBKmSTbZpwBYVhyITieg+0R4+Pnb8ArizJmfhbG90Ley58yUJ7Ha++0HuaO8iN
qCTgw6Tu2NODBiW1WwTjiVbT5CAmc6jjkvBhTNaIuXwgvG7X/Vg+uUHvVzuqIvJ0ayVD/VfEjvgT
62g8zUlQ/HUdHFS3MmMNVyQY3ganaHwSggr/97Bk4V1bOlB4SrXkn9QaTZ91ajfelmHGeGd/jiy9
c6uom+Ai5TzLfAEt5QvDCPsfrYgKzRWOduLOkdMJzolgcKCVKlWj03IZKv1H/PK8C/w46cYDqV3G
PGXHIsDkPR6oWUI+aF3a4oN4cbKzG4rolT5x2eBcK+mJiGsOHOhHsQbjRaQQN13/zzK4HpmjRpom
92UPC36Lp9qUmzJC/sN1VLsUjHa1A/MxGhlCu5n13qqavQYqoQrInntyLk9iClNDlGUw36ivGM4r
2Clq3ZuICE42S/Vhh5ITJqPbJ6XdoJy6nZG4dk9l2Kb3meD4w2QFQbSk7+AAFDRfnnCh3D5NaStH
cn7EigrUjFr8aWqL9WRo1bxpCQL2E0bNHg3VS1wusvyfGDccv7uJUPHCPNnHFJBshat9uBx17/rb
3CaPeU45ckN2TF6l7m4lRtldMyECf8E0K727semn6U4XXv1L5/048VXLksWI6MVMil95tDTg0wCV
yMWPUhxqxevZ++kh9NEmT9dheY4g113DdLDwyyMVrfMOAwRk9WZBMcEqQqe2NmG792xDnafGG98Q
LkBBOvaRbf66FmG3tb3YkGDLdHmNxwjxMJPjc+GXC28MSAm/W45NDhxvzIEZZtM/rO6oj9ASaro/
aUCM5idhGK3txlT9uZdO+JttB351XED9tOFiCh+md/Le2XV2TO9GNCw/Bm6D/eDbra02VowbbG9X
FsSRdIJcsbFsFh50KvRZusGg117ccZbTZbh5R/bM4MB6uKQR54Wsp51z39Bc+8++et7BagNbv/Kj
eJkuLl3bwXOAEc7ajFNWPbQoG8mWatbcW1cJ1J+HniZ2ZztHDs6EoEfq2Q8D9pNLZ6zIO/cFtDea
nhZnXUlxNhy5oI7ifiqec+a/7o616sBws1ikmSs/5iPJBg7MzujVIcakySbhXaIVtCtMUThIRjfi
rSyAA1Zb6J5OtSNMTma6wV4Tbamft35D9rKdS4tLBw1EDAhLTazyWyYjJa/iNw6ebCy3VCaF1wFe
AJXgaUGrFRe5FMt12iJIFlnEfqmyY8pZyUlNz3iEdMIFbM5fw2X6v5SdyZLdSHZtf0Wm8cMzAA53
Bwalwe3b6BsGJ7BgMIi+7/H1WmDVe0qySpnSJMwySQZuA7j7OWfvtW33fgqG9FuMpnY+DjoMq6cM
BYS1axlJcEbCy47GkgOc/5Iqe8yuVtjgwyOTuBmZnIUd+/XoCwLnyj7P3jSeJweLeRjEO60bl1a1
3ajpVdaSjA2oJuhAhzCuFVDcMHxx+l7AlDfCKrhH1jl/HypoHpvM9mPoVkY0f8Hlzgh1AtHgrBog
It9AbGfwfbKQ7mE7aKe+LQG//WAOGicrKAJ9vy29uSFHFeLny2xnGUcxXbGxlvQ1EkgHMAM+SQRo
q10AaU3vSWcKCE0OXaV52DAXr3MvjqG42vH0w8mQPRxFnWKDL4jbw4Q/jXN+1maR11BdykW9i28p
3fVeGypIUrH90juDA8rM0XLaalv674Dxq+4rSJAWwwhkKrx/saxY03VNaHXL0YfWsZEZFwp0FEjk
2rnA33rdPBCSCU4cqwjm68DI5Qa4Ah66qUsR3LCwU1yjW0kPI6qoHSujWmIVSQBKEjtmJD5RIXLu
y4S8qGqs6k0UmpD2UxEs3jhZs5Qy5mBe0abaYu7PcD/fdLHDWF6GszPuMCJU3SvDTPfdZ+JIh9VK
7Q8784xXP5Flv/EmvGFbYBM2s4HSc7B89DAycWk5IlmbEuLKkQAI7UB8MepbJ4Z0vY6iZrYZZjuA
IlpjGOWRVbcV59ajmNhAR4ubTZsH+JX6mdi6TWqpbsLLBqX1UpDyg7ZslAn5xvzBmQijLFpjHU0Y
VLsuVHe3bIZbaJrYSUQjUHxBCkjrM3HV9MsIp8Jl2xAVFcLLYMi78l3VfpA0WmS7vCLldN2kk5Cg
b3xV7SdROdE+5LyCh0nOw0fL/ePRZjMlJixS44tduCR/7Qne9b95TmDMe8RQmbs3wC14O9WbzH/n
OKyQb9Wwew6QtYtoPYAaomcY9vW18iKREL0LvYfdcJhvW93bI+74VBO16pB9ddAlihRq6cKMIAhn
LeE+fszKIeLWaY5z0Qo46Vyu2SpoIdM6499KfCaO05CAUwDMbipEY9TeGAhOYUGbbk2ETRnBcqsQ
DjwnxUKAno0JK5suGqTyaWxLA1+qkwY8TBkdqBsLxmO8d7xBdsuSYkMbh/Yfq79HKvy3seu/Efsd
oU2p0aRarLXa88wFYP/x/hDlQfO3f7f+DyL3iIZ5IjYOdLgH7ZZYUqoKnWhSNDuaxf4uh9W8SXhR
a3y0c/cX11/i6v8r891drq+ELRlJCsdWKGN/vT69NQKHJdenzz6jgQ77g7YnRAxmOCLe/f8C33+B
4/9Xl3JM7UlXI87V+rdwgnlAmVaGpdhYNkgI26RQNlCxbQAbuQ9/fqnfsP+8K9t1XMfk87QQ+/7U
7v7hU+X4mnU8OgJIX2Z/SzipETGTGKALqzS/b6hP5vWfX3FR+/76OQoplAcIGU2wpRYp8x+/R6pF
P+LGxBVQKHg8cf+ZdZm5QRL7JazNe0zT6f/6m8Pp5kihhaKdpp3f7pw6G0On6ge5YUqRbzijzSuR
Ipkxdd/u//zN/dPH6TralUp5QkkH7bX565sTPeov3IKoeq24+hKObnyaOwdva0BpDY/HOPz59RB3
//phcjEHS7bjoP0WzhKs8ccPsxLYa2SQc0Z2KxFvjSpCDjbSanP/4lv7FxfSFjeL5IijES0sGu8/
3CeQvFhzxyLbytrsH1GIhjej0+vtn7+d5cb+5d6gmqLbZUuu4IBe+O3t5KQrsFXLeEtiOpqDhPn3
3BEZG5SYX+Qs2ysc4fguBTj0F1+c9c9v8NdL//bMdeDk4jFwoOtnUuzyIrb3iUUq6kC6zrqmi7MO
avxQvP2XKQ/8LZIK0GekXa61Gy6H85FJMQlpf3Hv/tPL8mwbRBiPjLB+hpX8+rkDTrEdIZKUroPI
YcRN3t0Umfov3v3yuf7xcyeV17SlZ+IU4Bvgi/71KujTQyPHmEXzygdCqtrG4tgn6h0eS4qJsEoO
U/UX1/z9neErcIVjsarbircgfn8qBaJv6tqYhqzFBGlWCQlg4Vjq4S9uqt9XU25ZbAes3dpG8SSd
3xacxkQV0lSgfiyY2fVVkgX/4KiRbNQQLUa/+XkLL1aT4LO4+/un1vxqNvntP//jf+ZQuS0/88e2
/vxsr+/l716WX6wt/P5/XH/z3r7/8h/bvI1aGFSf9fTw2XTp320wvNLlb/5P//DfPn/+lqep/Pzb
v38UXd4uvy0ggvGPphMs6H94mpff/49/d/Oe8e9IAIr+6a//3aSCo8ThJl7MKS7AYkuyd/7Do2LZ
/JnNuuyxz9l8TTx3//CokPDzb03RtSHbu/l/LenRLVeSp1SwJ/5vLCka9/ovNzwyeUXuD0+WLTw4
/LROfr3hDdweYZE1HGQThB60ayLUnEejh1LRU6qWhf+WFAZVwLwu4aymqkP0ih6NUi78hjrmWmIh
3XLgPaKIBhNvJZqKa0TL1kOln57qEg6wAeq2j1NUGCHzX9B+29LMvqWZlxx71yfn2mz3BDfMxwAY
PqMUNPP1Pbgpxu6h9VAbmAgIql3HlQks1CLxPjQRW9coFtEZ3Uwtrr06Jt51Cl9J3GYOzgKy6qzo
Y85kf2Uene7KHvDNaI4j6krvx8jAICVwuCU98kpdXz8qFAhYJL+ObgVhGx0f8sOFqsAIwIxNjtiI
HRX79DpI5BI1WTLb1RVd/M5/T7JHDam/6ty3KhCcg9He7cfui1cGjFE4w5NjYSCt6+hTDBeVOXCx
ChpOwbGH0AtaoTqhYcFKn4M9r80ftEEfCnP66oB0yAI01MHo7lVBroDq2secrKaGngab7sMEVR8C
Y7Exq5rUv/po2IDdYvuOiO1kX+SPtaj5nCVghJxGbDaMOFM0CmQGt5VVvTsIh9bzjL0TC882sajT
VQfXN+63eSFOkyR+YvKJPLebr65Xf+R+efSL6VhBW9x0BXVV2AHRLbO3zAK/yOFTYIetL4zbn0ZS
e/vQ+ToZ47fJGZnpJYoiDaMK3DWKFwJ76vJYLlwIWmg4JocwXzFALbcTQtLtnAPV7UFJkSRH/pzv
MtIyiwS+6XRFtp2flJifrD4mFoCxeQvIuO7Ih+9BAvTTghY1rw59ndAntNmVUYxXxsUZGhQZxd/B
i6xraiONUA2iKRhym4E81d1gSINheENFnUXQGQJ6Vj8aSE1I5bLxqaSysRxUNRxZD+HsEVBdZs+9
e+1n4JqpoIWpZMugzUtvNImpq8by51NXtPPRh5EdRUa4N/N0WrUoiPf9FHn3SWLsqqY9gdVN1sIJ
GamG/Y0pU+hNi2KF4MZP0dM6hXqcRom3N6MkXhLe7mawXQwou62c+reZe+1EbsQaa8Bb7r7XBroP
p+ycXZiThxSHqmNi1128oXgaFwAsLbLbsD82hXy1x5c6BLI1WPl5INt+C4eEHFXXx087JWf2T71y
BqxlsZhe7DLw116Likh7xnGKyy3JXXv4uGeoEyFBtoxFbR8VV2wHt2mX3LqhdSGZ55wRdkEh9+J1
BP0g3DxKL/0qZj9bjAXMcndZL9GsAy4mq/4axS2ALUxuqfgk8QM0u4ogMdSXOsYsUSIE7crxtTC8
94LolBV+GWzXrtwVDZwPXc3tToAWQYIIMICZUGO4W+qWGztqgyPx77tuCok8bxCbRua1bLytUPne
qqs3E1nuNu2Kr0HangttMJZSB3bvjB4vjLdQfVBXIroiBW2wQMEq130bI7lHXoOG3kOe1I5P9lw9
4Dn41oZ02CDpMNALH0QQokERjIzFOGBTU0QJZwzDsUSj3JT6EjHBgvh0QLLakhaDPnGIcYMBZwpW
ofJuq75YlC4/ZNgQmjA/mI16ob9EoiQF/cFgXMvAAKJFH90FNI/afg42hcCn7cMKlHIdC4QInl2f
h6bZw8uJOd6sq7RuzpaP0Rp2yRxiS3NkdbVi/4MU9WsF/s4e3Ge3Aszi8iSNVvzcqDjbVANStQFc
dzfUNO8JLrX9g5P319AEPJtG4HGEXeCCePRi2IGq0BWDr32YWTAbjXHYLk1nFC2SvqUmRYTgxWlR
UMzBe4SojcFltwu7fq9xIXpeheM9Oo6ydTZme2z9Jj+VSIQWivkmFTBHPcNCQ+Ngm9eOJC2ZcJEa
IqZL+Q/Jsy52Q147KwP19paF6h0RVnfARXRDZi9oLAEI2CytY8XufbTy+dgabrwp2sY+N9L8ErQw
TCpgKBjMDFKOfNw6lj5ob99kqcAAzn6G3m3bDB6sT3BADuxDQkqtQ0mA0q7I0PDlD7YI67UTQhOd
R2VvpomRKppdDDzPLJVAeGb70EeYsdHFRdE9g8jPFrMxyLbK3k3uXaNpl+ZqhNJDh1KlUQAg89Gx
mjc07eycixLhJYCkLmnjrhOTONEpsB575uxzbL9rhg+boGzfiqiSi6KesPrAfTXgW29m9LK+Nld9
H5NjqmG3zcEtzWOe4lo+jRlM1HJCfToOtLMnZa5rL77LsZYg2GQsMYRPSeMAdTCDcTtUHznQg9iT
l6ktHxxREvE0dT44JqZIaY92yLXv/ACynmvcFD16uibqUwh+RI+1KWNVG4bEAREoN5C0NqYNJcZE
RY2nZV4l+OvXyGvRt2H+6vtig1QdhaOEOWBnX0aL1lGOnXZXDEyy7Vi+jto/V/NmgA0Ft6t9Qax3
ruA/VD5aVTx3QOgIm4dVsycuZ1/L4XuLZhm1R31q5Ez4eRMdapx5/cy03VDTVyQrV5C56UpWJhib
JDwVGsbxWHb1bRVeGRQxpI/Riw4E5LYJvLE0odXXFBOhPt21j3HEmSZd7bR46kamN3S2GGSdhMWY
VYnm0ASvUzqdIjMI1hotx6psgzcVcz6rUd6tkVvm2ICWHzIkVM3uXuHRZkAiq6tpM6o0+nkTFcrY
lqm85JIDGy31xSqEztj3vqHtiVDiM13AdzA319mOzLVKBFIuhElB6F+hSu7dFLM9mtE3S1mv7Ww/
WvFC6o2infIc4Kz5lSw8XPB0ZHe8hA29pxMpk+Zz2tN/roXdbo3MtTbjLFLS877EUR0d7EndeMnT
gEg2x818KKR+VMZiBVVfO5BQDXMg4F4m7fURD0Uau0tS9zfCEdJzQlcNQSRyOtmpV2v06NIbKtuG
9kWCVmbtI+HYiuuBPqhV35p5453aNL6jiIUNYrffaQsSWFQk/pNX3avY2xttW55qx0+30Tzc1AEA
Dw5rGwpAxOazSjfCHwGXa3mjE8/czWkQc4/ga+YAWLRhfcfszN0MBdnDfBRIr0ikCxwynCteTmRZ
5j4ZnFd3eUpGyz+qYSrOOiP9gS7T1gtA4XUYmribaYuHpNX1MV+cbQFcr9Oy3BBkgPDM609DoQDI
Y9IguwC2Yj8ChZ3X2iC4meiPOlKU39L5dDx2jCod7pIEf599YlpHIIYIEIw61ykTr+Mgj+PoRjvO
et8LNW1HdE2XLMEgV9X1Lpb9RK+3ean7cSOR12Ir7nc6wSDqZVcn40BkWNWdxj3bWOML6eaLnvuz
NuAeq6ECmBFHjy4FAuPTcadiAgodFNr02D9rW1sLDvduBCW/Km3jwo108IPJWauMd47dgZObS+Qv
1FvINYtRAK9dTCrcyoNF5MAU0jHnKWT4zQZlHKwqfe/+0HUXYCOh06MhhLG1YmGuiakfKaOnTxpv
kIJTTOKF4ZD4fQC7CXa2Qz1geOGh9Mpz5WS3fRaebQk53fbWHbi8WGX7ylQvQY+8XobZdaghRrp6
xHyffA8RNm7j+hVT9RPRjaCULTTxSn7DQfYwtuYFRm4Txvdd2TwX1waKK8O9FyZS98yhFNjyrlvv
aXPAJJHy6HXYRLAoUILwKpPgS7Mo9IPyMgf9i5qsey/XH1Px4RJ4zj6DAiEH7qNF8khDElk8eU7e
5H1Cr3WQ6oOyg364cmv5GRbtj94x452djrjLLSBbMR8bGDlEOuEpBtGlxbDquhT9h/XUogxcs/l9
yNa6um6iV6Fj3UBrIcRSMTYIJ0x55n1dhDc+6hcE2yduytcRbZTN49U01nsNj40SMF0HPWHkU39r
VPUh84rvaOC2vsz3JiSXtYMCopzCy+wwJctCC7lzWnEykA3mzBROx2A5d/EdIWJqA+TzFBEDhq1g
stmkp7uhtb5WeAwzVBBUf0iXnplE3dhTdJ5nFCJSkOuRD6xGyrxzmEPwoASQdOg+pNaD1P6r2ZFk
IRnC0uTBXpuTgeLyWcxZTlYGQ2pu/OTRnpJpBQfpdZreoQsQSp3cpr1Y+27xbA74U0J1qkRqQ+aD
T5DU6qHA0L9zautYLA3HhidxW0YmeY7WcY5MzoBWCQMIq11MeShclo1okI9mofZ5T+lDLNBJewES
P8oPA+YqEidQ8wIJ0UmgRHBLe94PAUMM+ahrvmKUzPhRw+L7JNWl8Qiz7Bewq1ECmjE9BHFOsWYS
DhFHZ4clm2E1jg0cU5/1DlBBN2Mim8Lq1kSC2Vq13nPhjTvp6eCoAa1UOO0IweUIaWzS+nlqXk0U
DZuaVInav0ZqBBtEboeP3y9ECL1pFeWwjqyPYIrfmrYsdhV3LFpqikPfRL5dqvRUMQbcdPnix/0A
cFnvwfYwLoVI1NQY2WnCIKrrsiOiW27mZEI6PDBNbiy5x3/QVDW+tHj4PtvMixRHKsJfDzLhq7SC
PN0WDBfjafFvlN+IbyMKgt2J0MA9dFUfNUzwo6/FD87wG71IunoNGMFfrNLwtbZLhO59peiM1Xyj
58gik00hjCVxYdiEkjJfTPEDCJxkG+e+jWU1g4YPDKty2VNyEXzUZhvsUWkmGB10AAkNbe3cMt6y
OMeUvM+W3aAIqZVjnvRqjKxtaNbDVnikUaAT+sRmwhMuAfpVESNOs/RvSFKdyqA6ZLa3rfr0C5EH
4aonW+Tcu1hWnJwhchMO6GfLfNjaz77geOxlmbGJrCYniwr9fxq8JHbLql3Tu6kb/Ko5VlQ7nj9c
zgVpxKi/a5aTXw4rKyJgKhP12UkZxpkIQRHoN4jbEJ2yObGpMYpEA+N5j6KbN2bpegDaVoKq4QCG
3GFL4gRTNuiXg5RSDovbqcyCs5D6q7LSbG+7WzqohGakub/RbvrSJTDA4fQMi9KAwCd8MLt2CPBx
mz23hTPhFW2e4HNQ7JvrRKH9zjkNsHTY2sRMmdanVCNRVE8h6YrrFHABGbLxtsr7/Lz4jpluk/BU
LbehBGylyR3uOjabkCjZcMRTH9kKZnKUABeDj2pGTwbOoKXZc+c2QQNLr94Vmq42eik80ioeDhWg
c50tjCJaxCutPfy643AcFm1hATpKZG2+qUokwk4XcxidDPTHKO1BHjXJrsbpuZIe2orRmfXSajgY
iDs2sAmIfofo7+RdBrZqeMvRlxAbRLMgyms8rDFolEKOqzaeCYGogi/BV0xW08OUO9CHe/ZGJgYf
OnS2Lc516LRo86CA5WskbfOBYPgOl5rN6KesONQm1N7F5J0WYcw6+DrZ7DuzoZPHOu1va44VKkFD
G5pDunF7RSQmL9ZNXkPOVpx0JXgNGsmE1HJiwUxbn1Mvum8zwznPAx+4yZJq9kh9wAzLMM7X3YAD
Yh4w1qcs5QkV5LqMB8VZz32axvadorvZeX7/pHR0xsyxD2IjfhJI26Bsm1AX0/y1ZJJ0QPJRbLK5
2lqRcfDNJt1zi7+GcRfvc7SQjEbg1CBh1aiwpOF+MsXDdJ827x7FkZ1tZF9Z+y63g91UTZTxU9gc
gzOFv9ow/10DSLPWJc9zFaQlEGX9vdHtLkjM9PizryP0uzYdCJM+P5K0J1/T8V4aMyakVWSHWn3D
58nw12XXctUXtjyKtAgbZMBdRN/JuSF6oTruROS+a3xXyP5Rrk4iHqkPMrz+Vf8AJGsdtn54cWlV
RZ6z62ySdIwFmmiD0Fh1FOi7FN65a2cPrATlKvUw2uUWF3aXRYnT+ktYP4iBXEynqY5zVWYH9klS
JSO6pTXr4kysJ9MTbtSgKehMorrtnH2joOsVeB+3AytJ2Nt6X+YdD9FQ3HpjVmzRDFQbHME90lEi
qeFPs2HDwqGi5bYWMchM1z4kTXWqwOI8jJ577PM02gEAo8IiMnXHbV5tW6MK3gqbkGIQBKbVks/T
eGuJZIUHUgTkZKVHt1I4XOr8HMWLpaMg9Zk4Zepofh0ov+EuDeZ2I7wXS1Z4U7JkFw1M/U3rpVVa
rDUukHVBIYrN6CpZCm6bWTzTV37H0mUfDBysLKXxfEi8qSHPw/+WELK1WrT7obI/WlV9C6Ej6Tl+
5YDabMvwDsEa5A1Z3WOSXNo3UbMODAo/2FIICtKl89k99nbuXxM3PZrZokFHR3yoBaKDEGKq4BBW
TtkLj/JNm07huU/7tas2rdnLXV2GFwb+3VbVAck2JHYvESrJtqyJ3HSS+lznMtgMCXxu5EPGOcj2
EBb8PUeQL4nToxZp2ruGh2qHEpXEEAgKDpoVPEo9ikFUejmyv53NaYLddOsPPIFwd5ON42KV8ebP
MbMyyJEs5zEplys7Zv8GM03k+Yzt101Msc11viulK649R8Kwy+ms9HRznDC+9bsS0KZ5dJ1oOKum
OWoZFpuy5LBbkxRFdyTcl9a0LuFDruKuZNbVlGeotgW5PePOiAu9kYmhQRyRn0FC+iZu0KDnUfUG
7fVHUCH4TkmmwcSu6Q1xDg6sgi9BB/T19PAyTPJbvCRZqU48emmznUVtHrnVi3XfH8jXtHCdsYNq
UMUd+D4wvNFzI+jkKMtLmWUQixtnw6ae4lfA5QNSXQCrqAxv5hhVkJeLb+jMsS2UDZyV2HLXHIkn
3Pw4NdAXgwoEA+n61d7voeqESx73YAyXSHCTmOhnVoj98Qmitk+9c4obs7ZHk/OHQpUfDCBEWqQb
vpsgfMpZBuxxqNecQYMZAjbJ0jT1xoqQrK631pWyXwqWShoYDpIXltOucJNrW53mmLQnDtLzBlbA
gxMHxVJbAiBBqHLgcLOf3SIA4JJG60VKH2sl+IgitaHkFKD4xZuymHmgOzj11l1rWvVz3jbV4wz3
aBbgyWv2m1WjFtJrZ+/awN3HnQzv0uaeiBCll6yZGfp/RpNz29fcH05j4fzEQrvFXQWM3eX2ajSq
o4lpY8XNkeJIvw31dCfn+OApx4D3GM0PTiuMtd1kgOoJBMhcxPVpiCg7n6vzgmK5bQvnwR+9xaQu
zQuBKN/Qa4ttIzh4mw5uvt7aUTGLtUOn5Wj7UH1oQoLMSvaD0cM5n1HOmEjBaAhwyGxNh9A1Y5E0
VvQGrMYl+Gn4wPzsrZR2vTuyBuz1gh3cNQO/Wqb9YvgN1F1j1s0pzoPv85jFeGsudjmbHM+zeB+j
PV6HyGPuaXAPNyl8Xggj+bGpmeObPZAAOY+PPVGiwEBMdPqezTkM08QWVwI7Pyuvgtu1j+bmRiBm
XyXI28EXYRB0pXsupvattEmnMXT3PFm2eDQ5zVLQXuqs924Gllu8iZ46EBz/glQNEpFNEORsPwDe
Sh5hLxoMqpCzOcH81NNJuQ8Ci5zQqXyYU3I3CETqyGcpyfiArfA4C+OWCclwSjNzryqU4pBRym2A
f4mI6vFuKiIcFC2wOPQ56MeGEg+6bZKEVbGwRTVvxij8bSL0VqvKPLdEZo4FQp42u//5g8WG7Ksp
MnbjB1xpnC86TgnzMjB/mRiBHMx7KZyVa4QDqg+s/sbO7fQ+iwOf/SU115W5BP25zbljcD4G9MUd
k+9KS/6xTIsCFUNzmqvuZkZ5x51r7z3DrNddEGiOHm57z7XpOdhNfgSE9F01tF3NRJ4Tz3YuRO5e
2mGkgBHuHXxbBjPuED/+/NGSVm2Z4Q4jP+kGnYcqMNNfkxJfCqvcFm4D+clRGm3zQUvEc8TpTO5j
CYEZ3ZRVbTvCPRZBoj5hYqB0kycFC2KyLzB58MmmakmeCsjkUBDAJorrtOOA5tldSjPctakzWoNb
xX0diFK+RGHtXurNRArjFfD8x5R4BVCHcafzyuaIb1cIGIddk0WHMfHm/Rg+10k/71vSUHDAIURG
10LEjZ/T5QqJdY+gStwOwUQJrINTOOCjN8bu4HFEgYjqEULmFM2hlfIthyFjOEH7mgsk3+moiREi
kxEaMpZ6lGTpq48YDXdCuwo8Ei2NkTkTghbE7DU6VyMt+XgoDvZYkZFdtgchMchjJLdXMs9foe31
97HBec7Of3RNmN4i3uUQWpBCN6BD3CALgj6K4dFrs3pT2Xj9I0w+pQh3bZcDUO+IovI/40a1J4WI
F17yWJ5JV0D4TeLTgeP9Ls6c/KRDc2UEw3gK0/SjhjK9jdqbQKBpQSRmbxvTRmJbZK9eWQC4iSxI
Yz4eXmMWj5C7YerP3g3fONO4AP8deMRV4fYejDPnihYs/SICSnxslvLaluN0oGeGqNf1wW4wTEqG
7FpUvrykklY6M1ESl2pa2aTJ2gu91R7I5qxoIFWSuUafjdNDo4PoKoCfDSCmbF0uHk62TzsRJkFO
3Q89k1I34WJokif0mx176x4TBZJRki9EtPPz/jUyBY5hbCPsHOZrRgnFAdREvSwwajGVTvaNu+OI
b0CQgzjsKHtNRhEj3tz40QiT95rMXyKpsEe2zSaZxuNshM0pnNS3xMsLKp8OhrYmBK4HU0dvn4lw
4sr7aZjqdSX8DmAvEhvDDL55ixkzhXBkBTQnsx5vdZWUcAOItM0DXoGe/eLkJe4t/gCAIqh8c0Ji
WN95GXTqa2+bxUW0NQ05rbuJnrKPaWtPOhlZWsl2tIbFn541F1T13+dURIfe+kGVVRGl6W5A1sVH
WudPJCLQ1Kw49fT4vg8Ud+TMh1+TjEm3a43Vra/AsvVuyK07I0q0gCdizCEzrqIFjueUQrGiZDeM
75Q39UH0xptpWnddEgy0fomasXTNKCn5PqXS2Cv6NlGfrbrFR60Cm+HB0lx3+wSG04pkrjeF1P5U
q/o9K+vkYpikOzEj2Cp3+q6hgDYIqDeTPT+auqVE9PMPak8SmohX7iB8RRZO2FIy74oYkp8rw//q
GzOabpUNfBzWAfuCtTfMS2O3Nr7DgqFJ7AcMAcBcxRIGgi+xcDUSTFcPWOhFVCAMey2sL7lP9dft
6TM1t67CqOwKsFtj/GwYbvo0ifAGWVe46Roa2W1ruxewL9M2MWhj2z4wg4DYFebekEDoRo+XZr6F
mBQcsyT1dvBZCkgTuEri0M62bljeszwjjKtEBe9JmbdDOVFcYJsOc28449B6JcKITEo32WcuNKm0
VWpf9D7+iQQ5NHsM2l72qNJEjPLzbA3hAYaG6o51Zb7I5jSGwd1ItsYG/hMm3ENioSAJ+pDocXrq
+CkBd5uVfU5jUs18pzqkTH3PFS3ZOAygNlXcCJFrMHAswm2Ydxx1k7Q8D9lZjqZ3ymIxngmtn851
yqFZuxzDxynfO9b4zAb5FhiJ2DWy/+r3tHjGakOtETAiriGhuHo6//yROy5wii4rX+2ZtkkqPrBX
cxYJn+1YMC/vUeTyJDwFifahBWmiOZYfxPU+JwhuaO2AiGWW9eQg/dkjnP4+UHxvI4uIQT6ssygr
VTMILMqlt4iAnPAAhnXq0KPypsyjRZQN87vH0WlXK5aEMbGCNSbEZ4QPBukg7n1Qzz2UKTPYjfCH
ViXDm0tFxM0+bL2npBg4KoJ0BjhYO2ffo+lZztMJnnhw6fBT7fEZ3kP31DsmDW8hs1vim6wPr3We
xxQanRHr7wruD7KZ0ltnDPwIKOE3Fbipt3IomAfTMAdLURaIjzxo7ENK2OVEyAFHecBrCtJm3DNR
k2BbziNuxU735x4GGD2t2Nw2uB3YWOhOid7+GMMx2Bml0vuxTW+7nta3ZMTMkSW8/fn70o6kYSLT
jwWH2f1sdlcdl/1Z0fKlTVaAxVMau2p9iwamohpyj1kD/K9YfjRZfopwax6Wk++JQVbHufSUe3Bl
DFrBbLiKtnLqMZmlg3ZyeqfkbxErxcqukWaspFE8VnqYlrvUWmk6lRvJGz/BPJvWC4iO5nVIEW4F
lPFB273bPCF1FY5U684eReU9YQTdXvhpTtsZEmfsipx//f9+dBhV1+iF4303v4klmasvWbzmDtck
+hx3lbdYRfzW/8ALuOcvbFr5LOau2yOwQmIcXdwgfQgDHx/mTMfb8N9V1r6ppCzuCO0LKGqj8IiD
wmW/n2/smt0fuiPiKLy+24nPj96IRxwBsrNNT2bhSaWLkgCFmWn71Wc4xls9Bt+tytWHJmqwGgE0
hn0/PLghxZIgFwsMgbGylUVnjksoX8Ee8dqD1Z/rn/eN4Y1khkhv1ZEyAGQkXmmbyArfcoiWGoh4
8By6X2RLPmiHlDVHTnsSPTNM3Vj2n/j6pzOCPUy4g5ArlrYRL8mhwcJJ/lF5U04ONBgjZyjQnkbD
97kLUZlVTpFdwakL+mhxfcpSXmee0ZjzqmspnOAW1OB2FL4+J36PiisraGsY7cFxSI9i/tszdgzh
W8CoRcsCWSyDursNNHCWuNdApxZcCJx1g6IdFVUhV0l0sBJxO2d8iU7cP6rKeDIW7Z5oADrwmqFz
sTxzrmIkUnp3I+sK7PyIVx5VD6WVAoKLcRdxZ5lXb4CWONjlva/IWem9hrlWpD3Wqam4UBw+5IO1
TF2BZdgOzRI7oCc6m1hDnQyuGxoQZgWq3TONf4nbeELYMjyLduv6Nv5Wc8Bsb8NxptfKsDom7yIe
6QfHlD0e6UhkSu2EHL9kll2dkqh9bhv4nsWQ3jNxZesEtKNLz4RzuXbKUG5EybCuJqhv4n+vRMRp
FOTpPi1nf58ZJKER8Q3Gk6bXSRVLLEfEHfOffJ3XcuNKlkW/CBHw5pUECHp5+4KQSlXw3iXy62eB
d2ZqoqN7XhgiJZESTJpz9l7bdNEAtqB1fP5qq10wIo+cRriav3NnINcAhGrYKew0br8no+F4+yql
YBnqjkHFuMUu4rL6GWn7Z4X7KDsCmOjczWgM6ISTMB+nCvUwGs4BbjYUHInfSra3apM44ZyM1IVx
7pA15Zr7Am/Ivo+KhcvO7PbD2g/BiJ4+W4tDfwLY01ZGyatzx2US7S2nRwyiQCajpsj+EUu1Zmo0
irEcYlEPpKNkx/nRk+gPwVh8mayhNi7NUharzJpmZu9GJ78fpigiD8TdpYusjkkMt6dlbsKuS2Oe
rgcswgY057IcI4XIx05Lvo1uYPzxCukPbCM3JoEIR2vEdRUXFZQxjSJK49FHWaTJypY43cDe6p1R
IvlCmZRkNhC925DeHGfXfVAdFdmWAqb1dn4jgirKWO5gz8EHMFYN2Po9DDgFNzo6VtIrGMDWr6TV
cQshq9lGJYXWUtTbgXSMRGlRiVF9agftzhsY86DFdEebDYnfcOkAfWnaA6udTZealGY7gv/AWse7
Rk9fE5WbdUp5N1PV90ajtMc50QheKwh+qXYCTk5QxP3Psni8ZT8p24qMRt7yZKXoQLXWGLlT1R/b
cl6SCg7bQKIGQ4Ng04XLcN8rHS308hmKybBTjFoehdq/KQpL2wKJ61FMHXiHyOtGH4co1T3iWSwk
wwDVH0Z2z4fbeRrhhR+bcW+h8g0KWf4UpRHBhWVlM9x3jVMebA6GZaYCDcu4rjWTh4nDpQYDHaU4
z6le4i8LjSwKoRYj2THYMbiasq/bsg0ohaAwqEl+NEuB3MSxXtkK8mx9IB2WNE1KmkSdMhHdTj8r
EwIuAaUGOPI3riDraU5USlHrv3R7qPu0OpqNSyAbZ4W65XCM+2z97QGLVscfPzITxmqh7RfT9Q3y
/Sif6E17VA2d9gpyTBC04qhOLIyRkX7oBJF3urzOXMWHJXnBTyEulCphTQupsaZUpmvWDG6omeMB
wg3yL1e5iEyiJR1YOaXe2F5Z0y4MF70kPZh6T7M0RGsTxRHnF1Gq2tEkGr1pnfrKGLcDqTKfRmUo
KRNl32TwhhgAsisVhCp0EChtsqil0lPSClq7+asyel9NSn/R7OKzb6x2r8rYu2hFZoeWsvxUFBpO
89yQSZeiHALA4sNT2OZGliJ9RgYj1Zw8M0o51yRDu1165dV1YvpnJDP5dNcAtKf6Tiow3BE1P5qK
453RBoDlJgGo0SkolBlJWcQG1TvAzcNOaNYCSK0Q52ZFoXlKfqVL3qMbIpTI6YpHOSx7SW0Br028
eUTeVMCHIzTJcrem3SFSUNxlz96bEnscqNro0stHrQdAhNt0Lp/yguBk5ey5pMsAKKP1hC2ISigo
3TQPhoUk4qwDoT3rqEmGvvSdaRR70xLfNX38Fjf9DuctUE6yTks7SCe3vVes5meuHt1oQqxbwoMm
4v3Qkoh3wcF2x4/8SpXoqEb1DtTAtkxKv7i3qZjFrBupHmxqBuBlpsccx0+Jtar0ZHRH+9bydUav
0e0wv2jFtnS8x9xknlXt8tjrWhYiNg1FG3ebNquxwbtp6zslQKd34hzQH2sEKWdgwf3atREwKfcG
q2Wf85n4XpR9Yiuhq8EH0lzV26CfvpkKuXSVvvE1Kld0DkvKFG2M97ULwbiQRqWm0bYznTswaKnW
Mmsh3AKdji5cc18SmyITSgZK0SXu0bH8DQh/Jybx1Vbux5Dq37qiHiocZ3Gfs02NUrDdGYJdk+Np
U2ene1gSn4CvfFpLybp9zaCKkJfUifCAxqeiiZH/IhO2BK5B6iTRTLuWzQhTqfaTxygUpP7DtCn7
Zpt26CXTHg6MhHLcofCXSnPCa0+kpKYquymzqAsmd7idftc25a5qph81usMXAiHiAle0puWmdCKy
97jwk0x7bWdQLR0T0xZMGsAjVsqo7KoUQ7ccKB/pVPK1Z60YT4pS+sZkAVLFVAoVJHZQwEWt+pBH
ymEN3PWZLCPfNTKIPd2vMlKAgSGldPHiV4IAoYWEWwFhaIelrGVZ9zip51g9YuL5Hhz1zS3br3gc
nhuErI1mhrbTv0YRlxQfTIHD/m1HbMSyGblDT/JtPbaBSnFAdsNFtT243gKVuoIaY/X2N/Mvenpl
0KPr2g5t+xvQ9xjqynSPk4cw7Sp98kgn20SLqx4Ur31O9cTewaIeQ6TSZQCqbuESU1m+jBo5bVQ3
5gIV4oLyInGyp4RWTZATmpZU22bIj7GlgnlpzHQHquApzkONrlxQpisGykCrbhFWguXLyUMxV7s2
zZ9nSz7A91v9rxUN+NQgC5Ho+LN0k2fNiaa9TBaHugZ5VMMQ/xlzSw8a8bjk/Ao5hkRvLN+AuCkQ
jx90+5NAY1ZItfVWL15p3h6RKuY+CpI/iZIGTiQeFgqevS0Puq5TAulU+vYRIlN0DQ6tpQ1NVjRQ
XRUYGvnnXUnqsUM8yJGwgospm2jXmcwLZr+0Rw1QJIUQbZvMUBDx5vuYYgjIVlPIDxiAaUuYIUkK
YWrVUBFJlXbnlaEEJmgqqCTZEsQ9ISsBAg2Kuc74bumU1Ecv6lboaQ8Xd/lCjaozjOytUXnHQLfF
bXoumAKaxnofImsAJb2JnJzBp2WMQoMZzAb/QTt7ZJBYCL1LIASRodCyZ4FGj+Ex08iAzEqlDNYL
fLK67hKJfG+746kdnGDCzrKROg9VqtXbdgYflRsg3lLRZFs7mo1Dpkk6c5U46OWynCXbJL8rVlG5
PQgKIy6xUyZb4zhnCwLlsT2lenftOwQoFYgq7mEnHIz2DeFAfaizk7Sse5gtq4Wc009WfGmLHxGp
Xwr0copI7S9iA8Ay5Yw4sL/ntuh3jXB94ZDAqhpnhxXiziQ5NOg97NQVKkW4BOEcob4vCbJPmnuM
Ehc2GcSkryd6wsOcUI7qaEhuvXFQdmAIQ5nGd6gHF5hXv6xCAf6u1TFKMv19yfqgZ+edZwezdC91
Rg8IpvqnOpmBB7I0KZfXLhOUQ5N7kGMwr1T2Rwwh3VwTQBJztNTZQV0XasLZz0BmNsKzvhZpH81u
3JPoHVnlyzwJkjyp8uyuwqUCT6Gh2zomF1MutpmearQJoBVWFaBi6uTuKf+c+gGtVAO8sqRso5Yu
7EZ9vCDAmsJcT75rSg47LRz0jnQghCBbku391u4f8857bxVxytu42cUiF4Fn3VHI8nMOKpZ3mnN1
mxAIU8TvCUSdDztyUTRZqdxxDgG/Lc25mJaOJoJ8mYrZO2kIvXwI90grokc9c09YtCLU7ksYU+4B
ke1U58m1aqY3SIpSumfDxO09YrwkSoep0ukrikJU4Le2ijsJmosCniFKsJwvkCtRuSFz3xeKNuxq
m3pDpcLU6kEMbN3E6ZGyxDaHRZi7FUUE9qXBhmzh1bENOi4ZpgzZdOUT9xn6s+OsgWSbwa9AP30Y
FYOAzKXhb8iRUBVV/kEKE280BZYoZJAvyNHtBiHBnNh+ZVAlBzwEuGFgW1/zDFt97SNXPPWTO225
+FDRKVUoE8qX6L5JMlwm2Ic1ajHS5gkBQ8EDinVbaA8Vp5BdDEyvoZ/2+qR/JRxXhPiIjpD97SDX
FvtZ+1Gh5ezj1bfWEBvMv8k44WR/gHhcm4T4z0pLSbqtFoaX9KiO4G4lijTQGmveH4XVgL/lAiMS
2bCmUqKnBgtCxGzvLMDom6rBrDcTdHZtF0AX1AqmQHq/8IDJg5a3YeKBix5S72wNQHANFJN79mH+
FNmURif73DezE2hKeQJQtIhI8wnzRE9X3JeN512i/DQnHCp8B5B3R8va6OV0QcMP0NFarQMOeKkq
qkJhtjVtalU+2bFyWnAFfWjaTHRDqXP/o+o7RYbN6j6W62iSPmVuY12XNmeTORTJx1T3Mx4BqzgW
M4O9LAnmnE5aJjnSE+G0KqC1I4CN3nfM2ns3aAqj0JpZJKmKCVjaiJ7txAqWYl7ePc/IDngWTM/F
MmRn9QeSvl+FXOx7soiH+5E4aor0D13ViA/hgjCCRz3hRk8m5NiSRnv2y2Pj9kEjqDi0Xq6vIcyP
LnSzk8V/zRLMbmioiOoOf8t8ymX/jajxkSQl410s5SN0TmMbG8PMzo+PoM3v46atkCTOVdgiRLgs
NVckyE/gaVSSL9Av2OvFjBBZq82seYTzTnyITOzyo1sPBZtIPUIYCCqs+tCBw6nab3ROxl1iHiJM
6Zzg+Wtq5lOWRk3I1jaGyJ2wzlSIIkQG6M9jOjxHTXfI9DJEBs2iukD+EWfDm1NY9d5boXti/TxP
KtpWX4R5mjUR+VKz6YMhsLv9d2aVWgdVEapvynq5m21qYpX0CQQ+OG0PI5L+1uX2FSKgx1JL6SZA
rO3dHtVQ4kzXUXlMEYJ/6tGQ+sXcHitzLPY5E0QQI0XfOCaujGSZ9xhu8q+eppPf9WiBqpnOCjVN
NsxghIWn/NRiTrfCPt4uq4nx92x1XA9xw+qwnllpKgzZCXeW5FPk1GCDtJEoYc3A2gP9TQUa/0mS
FBIMWZD4F1HhFNEOhxrrhUl99gicJ0FruJuc4qtFE+6T04ZvS429oBcjcvG56EM6/sT/bLNc/dW0
kXZKRxcbGFLdiTrxNqn3eQZJR3EdO4ChNu9zc/yDRGs6GApdKA8jFog0Buu67gpUpHesoqERJiW8
YT3ZezM0ZZleSe1Ig4zoga0+gK4vK30JI4ZXESu/9JnjAOl3uSDvr/BV1foFrwqtu2IGv+q9KryB
AsAmJMcyDpPxmupjhTBjWk6O9dlVor5rhuzEbLDTsufBHvtd4vUn19ORwJlluyO3B8fbpKB3n5Pm
qoizjSAdME33JFykX2Z2rchZDyhPtPfGKkQeWcn2Kp8C76UnVmRJARe6rPeXcfykxEgxbU1vaWvz
5M5gqJYezqinNxeNlDTsPnb+EI828FPFPbJP/IOKILmqWJNJaxvcnVO6XI8kVmyU62hRs3OIJjrh
VT5nS3qdVXyI9Yjvh1mKWblX5Yn9LAtvvej2tMzYyPfln6iovwaP5TcixWQD2ZN0L5Tf21QCr4zz
btgYa4MUt8ql19T+sbabd4JKBTN5S85ZWu0xECOR9SoykNaDk+R5RTqB9poD0P5EEy22Nhl+lxxZ
2b3nPLBrZmnfzfZH0pNVag2NwcbaeBkWJngbpedyO/dAh+g/aAHisO4zRoCF0ahiDWkkJE9LZQry
VNzZUzAw2zokuZwpT8EYTjHCycLcqk38qFUHdybEO5vp4pqErICUjfYF5oq1Elu5sf6mGBk9akgN
wczi903RkQYZzkk3Rqij0PgiUqVDAawpKNzRvCRRAWUCIDrXHymh+gu5w5SxBbe1YVBcoQEtWMCo
se03CygmE0wXBct1i++w1FGa77TXjtbgmKGoVCyBc3FMjQmHcvp9G2pzjV8vNLkWLssD8vFrZovl
oKcsg615uAL/iz49k0hOvFzQk3stDirOjzeo7F0bygbm0IYkb8aHHKkhuj/600NsdGFJP5xZOo+2
qsEOZzTZ77ux+mQmRBe3/YtdUKJhdaT7usuGIluvAc7dWv5Q/ii1soN79GIsNSl/TY65VWXDgjCW
ibdjHh9N9U0xyTRBjNhfaxvJqFYpgIB17802xZtVjCEBK6+sbvJzI4fjMsSPpi2+E9NBo8H0KjqW
64NIWaaWsLFq1p1byanKFufR0jnpdJcIV0UtUBuxvUcUmdIC7bpDQtRGUOs6xmLrScf6KcCG7Du1
PEVW7bGgpzlEsuOH4jUPmmDRNK/H2Cu87NoSYfWY5e1LEnHSTYWxWE8Td2unjQ+E5jmVxLyrq50P
+xl2iuHO0GgSmahbaYYf4EflYbvqF9zo281pURcQLT4coua7XjWevdpzT9PEom5sF99bJ2wBLRKc
k/kee+xwZhPERDHNTKV9Tc6eR26Nu6JzlTW3uVXL9q7ywCCX7dDt81Qdw9nJWsxe2ivELqCm3Aaq
mKlJdxU9e631CcPtrQiZ8MBQxvBPkbHQnrJU1o/UcX5NmensmZJASk1G++HhUaEk0viZxpRAkgt5
sVYpdstcs7OJcA4mxSlmkpinFni7Y+dngFT+ki4/fcFJWkiZgQE67WTUPCgd6wY6kt+O+wwiU3mT
k/XUxhZL0rK8xnUahz1+yw/00UAJcFkNExbHqTKfSas1t7efXBiM1InASwoSt4UVagRKcY3SHWes
Cu/d/GpNY/2K0nOXCfnRdRzcmix51Bpf5joTTuRG48fuub+pE3AFHyPEtjQgjC30H3dvTql2YuhW
EJEQtq2q74tesfMEEhzUOLVZ4kTaO3kq6yKm657gxZnsyRgKszmhGDFcE2wlH2ba36MWqp7yqRKX
wZbxNmon/qCY4WikT3ZRjByF4Bjd3X4+1ci0Vpba3ne9c6mW+kmNJ3M7Wg5LfPhtwrpoCmsaFQ/M
vpEsWVxT0T/GGb05+Sw2VrJxnikFoOp9jGP5VJmi/iAHFJlnrHFxkOLxUXE2OWtoUFEz7cgtY0IU
o35wJJBjdKfIyiemdaikd6mR/KijLe7TzG4emKPex2aJ3hVKjMGiOQg/8lh5b2Jzt1DNBZIWdaG+
mHfkp9Jv8ppxZ9ZkO+i6Kt7zccGN2jnUsOQA/60YlYsaU7r1lk84FBE7Q4udPMtSg//so6xU6lWT
82Ki6DkrC3lXapGkH3lXf8VedSkq4Z6p541PWjLe3+6oSSXviMqT5Gavi/dc+fPPy3GjhqZJbbUZ
sfzlrLCHKE9Co/M+nDS2Kdl7/XWmLLWZxsj+sM0kB/BfwAjqp+hRa9N7dBRZDgwSIc7Cjn8kFrbi
7+P2GSmQiOStINmZLrb1Qc7XT9GBU1Bj9SGNgVWzlR0fOgVVMlVsDzXJe01CxtFRErRGGP+e0kw+
NZF6rYn/XupHVxTLvilY7PbG+DTQbA65XGafbd6ug5HNehcEc0kMzREhlfc+vOWN3b3EUxtywBFO
2CTHUcAYdzTImIRTlxYOqtbrJB/RWscPc0I/syU27aoX6scU13QcOhowmUEX0GsTdhwjYzNW76lD
H0xZ6rXNCRWhC44vaOIMZ0jOFnuxkUi7NB4suiS3h7mnZfXvXrt99+83bj/397W/T//ja7dvJP/7
Qben/+61v2/1Hz/t9mv//8/9u3f+j6/d3urvp/19+///tb9/we03bj/8L6/hFKJ0OAgvxMBrD4jn
FoblTDnaGgUNJfXIAJNV4su4Aucq4Ve7BV5+dfCmc9GYMSaS9UuSw9cv5TyfMU9htUnKvVh/5f/8
zP/58vatuMG86UREkN5+j9QCj0E7FDS0T4QIu6elJMKgHj1Wv4qBalJPXkZNpwCzVj9owRXE9MWY
pqelOt9ew1RfnW9PXdnEhwHeBqxJRLpSjZezO7KzF7MaBZRExVnYzZ9qRo5hGH20m735F/gyEslc
aK9L49QnassbYDyU9mP9dzp3xIxEksqMRml1jfgEQGJelzl60/IaS5ktzw3afGtyuEGVw+QsEvcT
2zUSy5g2s/d+sn/1CFupn3TZRS65vh+99JEAj2Yrlqxmak6+IuO7bVQM1LIHDW8lwKTlaQBs4Pca
WLGotwMI3h2ejBFRdh2QSlgdq/XDOV82XqFVWMCmi5UIobGl52NSJKJVtXq/6GNfRppEK8S8Tk9Q
JdQp/7BSaj6Gh4/KAhvpgQ4xWmUYN1vQ8zIA5WJuSBY4aY0AJB5FL/umRG4TAeyhhtSGsxwuwA71
jSbSn742PyOq+GX7axTYH6gnmcd2aFEmWTFEmuzimRw4DZw6elK2FM5Y7odMfWc4VM8uiGZiBhXW
ffJnySb2Fikhr3lHoqWMjqNByIEduz9Ir4LMFN6eafTsmND5HPoUORvEllYppUi5N1DXjzAJnfUw
qpwje8S6SXeSAvsUQZupCI9Npxk/iGJt08G+dwzzhCatC6p8yBDUoSucmhjZDxU8QeubTiqInklp
n2qoRdvIo0JrpfaFFeCEatUJYYqjFHSSMFljMorYeZaFy/bCQBtEs5TKLhvBtQaBwqft/uAyvhZi
Ia7CNvaaKh4BmYBpGJFQkRN8FY5mbVo3/SzaJWX/Cjz4dtUOwyDOqYpiCKAqMmFgDTurGr+4uJBm
2/wSwOWjOrQzBy+DaOSyMatq+wCQjrJcLmy0zMg6IwI4dgQQAxziL7zorNrZ7XCALbJ5t0avdT42
qZ2OqOPQTb6Cah/nKzZh00kTipWkn6TaFBj0nn2XYhs7BfyE/PQT1RPUNnR6+Cb5zOWYkwgSf3mR
AoJjdqgXOIVHQUH9FCorOa13jul6B7s0SrcNAa4sXWHuZtVJJVLSz8gd2MQJN+zt/086k83G7TmR
u2h6Zwp6EFp6G9OSG39iPuOYm04fdLrKiJQPT8pYbXTT+d22SMlV7PS9cOcthBjuOMmpZDdh+aKl
5ja0WLiZVM3jAg0aUu4+b7Qf3IK2P5E5duCCOPQNNZ+IvXJnUJkzzEEJ5CjuRO0dItvCAtMjDPQK
tWfoq4YzW5nQ4M6wafT4dmIa564i2qkwK0FBVe1poK0HHbnzmT/N2NVJ9ce15+GMdaTdQEtEiU4p
BSlVEZSmfI3rNg26NdtPrdAo5C1xzx6wIRc+EUvzhlFy7d45b5T7nmrM55QWOR/K2sc3JtXXzEml
w5ozc6+YXmZZuujD3FvUARckTiAduhSnEDq8T8S19d5UlTPVEL3pO+bqVS8pxGObRLaPN+BEbTMw
3XJEGZeJs1HaM6QHWPmN9zRL9ISRpPFiE2x8G+Jvw/4C/c4Hwk8a+dSB2xnBlZ00BpyYjYyfxbqF
bj7Pzqad3temdNnW4DYdCTfzDYSOsPANZM7t0TV467qD6QKJPz9nZfQ4NHTAWTMSK9UsJw1AGvj/
/n0u2iuEX1pExjfQaGQFFrWEWUVHV+T00hMze10WzHVpkoa6zY0t3WUkSQGINZSaDcYEUPXG8LY0
2ga/Ur4xyOcJpk9EyiANOkZZEC1vDckma32LIPVxON2mxdtDXhmrmin6Z9J0bDmBDmBq/PsTt6+c
ZvlVa+mXSczxVqf7SPwpRlzFARF0ewp1Pjrfvirc2TvXorFDVOEvnknwcmea0VYm+t0cWR9qO4u9
Jfa6U5LCmBHxM9ccOvJw8nDs8Opxs1svirp8dzPYqsUB1J24QZmZd1GbP8UKeCCdQRNvwcZtPZVr
KH1CB+bxhzCaZfQkUpOJWI3dvVVwOXeW+eCK5FX2CZ0iw+vP4/oAYHw1HKNEFbxRjhliqG0fY9/M
OlV9rpIWjrLKLGPqs41irXqODeXNKYcfKlIvjTYH9IXjo9dH9gnutRynP2sTK7Si+s21UMI5trOT
8/JdrhSQrjPsoG195tp4g6qGxUVOyXapCD2oSqax1Li3MmerlLpOhCATTmNObE3JoOzqtNtpFrVG
DZ22R2Uqioc0GEnC8BSanRjfkZNj1O0pse0mdOx5Wj3To8bQrjR9YA5Rcx5qAfyJXG5VL+zzsj6U
SDI3k1VmgdRJ4BBuGe8i73OutMqnFa2wxTPI+qPUarM53mpaPJ3bEYqdTTRYGhU0M4c2P9uOzM8k
EWUHuzCOMPQvExw62k8TRTf6f2dW8khC0qnlyrwsVfe7Xd2jt3cBxk/32nu+PTERg20nVlR7uqXX
rGf6cToPXoH31ORAHWzToYK1Gn+T/pwuRndeXfLnSVjG0bKhuazHGY7wQllfxVOVNkDQsa+pdgRE
IW8OLdVTmcRNUGoKZL9fEvv4afLU5twhaaFvpflKSuGqWe+rWTOftR5Ciemlp8JBu8mmYSlpshFz
256z9aNLnRFgmvXnluzKpbZilD2sMFS5nv0sa4kAYFr2FvGYydgMdKOGrccfvxZwhzo9357cHsY+
H/xFUbCEYoPbk6v6MMGnpmTmOduMWIB/RueJbkirgqLTHSiqXI4JIzum9z1/5bTp1+OKfWwdreLl
qHC2b5PXMivl2VDq6mzmDvGX+GQCr2ueU1fqIRrI9hA70d72OOUdQbc+hShSWZbk2GbGeK7XB71q
T9i91T2Zv6s3iuCvicUL9pmfDkx7ifiO+heyjwUWmZeZX8no7VWrbChvDaSFUOVmt48CM36aJBOv
B/+2F9I7CDT5ZyFgw5BwsrbkhZ/LOT+OyTmfF7pyC7s3Nmj4XVGgmdZnkgLrV9Tftm6G6BDYz1qM
fiyd53u68ed+Gi66YJ0C2cVvVghTUUK+Qqk35rgU4vrOtJUmTNLhJ2E5YtQrlN0lT/q2XfCWGJdh
AcsEwPFjqQsKZhb/SLbuKls1bKTyWvKBxG/9zwMo+/Kss/YMYe4+GukEEYKk+l0d5SwUhrEOlKiw
D6Vj4qZvLk2qHJd8pFKMxxcTAcCZTHnphcKiLWqPorfMoJTzY1em6OEa95wM5v2iclsqWeG3fZgP
Y3ZELEvnzr4rMULvmZnV87guqqbyNUOiui0gnLBpYMK/Xd2p47JMwRi9R1B7BkBDJ774aVQ8xRA+
XCsyafaZX9ZsFaEewxfyxv7gpdKPUdZuETqwILdI9dMqDaSh93N7U3sdVW5f3Wb2v6/dnuqwdpHd
2//8rFjvsdtP/P2Ff/n9Zr08652eZD5xksV7Ndt12Cb1slPUVHtvK/XNgDP64E5F+yAb+/X2MgB2
ddeYoCFuTxe3eMCNWCOwypt7soV/bi/jtQfMwVouBN/R7V2PozesHdDY7ucrunaMwoRbhlZpzNfb
N/5+d3BPIu7Ny+1HYVyw52GRZ+0TLfn8+1N2n+XHxnSu6VLrJNZD6BqUjgL8+pSkGuxXrj35VRZp
17bsqqvm/vME/Ih+vb18e1CwUGWoJjeJt4T01DImcA9tcGVcdRJd/nkYaZzv7QSNDTZP2U0DecT8
wO2Byoxxhf3v+G0GRqQasOYkpgvlYHLsKx6Hl86d3rN4pn/yNWEAO6Z5dVIaNGdWrr+QZdEf1c68
lBa7HRykr3/38LfiA3o+lrQDiE2brdumJar8WKUYNFLQh/rg9CdM+vRoSwB1w/r2mG+646ihi/3n
K2NECClzGsrrdx36QdB/dlXxGFtIJJWu8Xy3V8Xx9jAziZH/AjTTaz3vuCoR2Cer4YCliZ44qyuJ
+Cyu0jMiShBzRtJTHbo9Es/AoJE47RHwc5AD9Nt367PbSy45C+OIUlsZbMtPjE9j9UPoztQcYYex
kfW6B2/WX1hAnxMNAW7ZljjR1q9uD53R50cxg/yUh2akJFw1nfTHVYRK4pKH2YoaJWoTpo9YF84R
GJMEkDu9Tr31m11jgsG4+i00Nq2ShGnWp+Z4zCmDB6muv99eojzl4iDn5JSoKEJiwOqjGEvHBz4E
d2V96rCuRghbgvzBxUMS81p8ikRKFOMgQmsZsNkiDO7HpvMT6nuI7YAoELSOIsUBK5XYPGdpXh8Z
HPDbcyK6utwY+WT5/7GII1v7vaRjHohVx62PEPxRjlAEi2vrYikdXSRwK0GWtutNpXKFjOkh1f6w
A0Tk5CTsD4jp5nNXB55RVc0xdZ1vXTdEUFYtXfX1ePxzBOyXZgB8GhuSePfGeJkaKEe3B1JQRAjh
B4cj/rMyQyiKr/LldgJuD4RiDLu8VF8jKzlYcICRIXfsbxMSqaZ9L62LLYqMOAauRJ6ODwWLQESi
xlsspldQqP3udjRZ8NfH28GG5ik2Vl2QqA7oIUgVK1w84z1yMYGKHEsIl7BlhHUfMbSPOPrXY/K3
MtaOBXEoufYW2d6foqaqaHposjsgFEeXdYcwqM6IOPrR8vL59tF0oM1DroT//B1r4U/til4SCDGN
+xIZ1r/UyvqBgjbVc8BRWp2c1J9BF3IV049gJOCw24pyJgt+3GXwO0tTO+SrN4flKHCtJH2jE18f
by8N61egghvFeDYKbCjkkHxATEE7mGdVspOMCrexYMTdgv9u/Ue9DPAHDRzjwC0LVEMl/AraKDs7
GiOpC2lyJtJqGwmtui746q+GNuCclqUT6F2K9K61LgBRSMC08IsqP4NB/T01UK5aGRlM9I73BsTk
P+w98fgMZ6ez4/dMHV6ixHO+MOP/zqchp0TCQhwjJzOHvoDoknACs4E9lIImaBHLtaqDdWNVpZ57
VlvigXNS9YJl3VJwXwWeA7RMi7L/fpiG5bugEw4pCQrqTNrOMV1i6AOK9RUv0bNLxMwuWkRyIh8s
gXoUfczULzapOkRU9T56b7QP6BnDJIvSfUO+ZIkkdmaLy/B6jFnJEJDKToC2MNppBWPN+IfCCS2Z
aC1UPOO+tbm/JaCOBbAz/cgNo+QGoM12ZmG913Tc/dSkv8i3WvbOstrmBXgPss2DqBywgNRLi72n
I6e7w6lVpGMYz+V8WKLuvuEU7EYcM1tHBbTjxRLJtvSOeq4DxyPq17O8Cq8AgKXamLAr5wPYD2h3
rC+PHVCLAzt/fnedMFafbtTwJlFxyfpCC02EsdfOcX3bUvRrkjvjlTFjN5uklnbTCAwOccRTA5KP
ikZDGjLaKroPEtsnCnL3T1GilZnKX308QenJDPajDdNXOaX87YC2ka7mlAAtlRbWZzkh0GRJKyqa
smYzHQ1lQqUR/Zi0xAMkQTbGkv6kGEQdo8VMjiJ/n0v0mFGiwuUbBMv+vvmKXRHSEX0YVMhALJ7e
0BCKcDFBf1SCVNsivoCzzugej3eq+41Fyyjw+5fKinmhcuan0Mw3c6kGI74+X6NI1dJaCgnPYz+D
kNtoq4C7BZcbeLymh4ySGERmm937pK3NEVlr2A51+paYWgpJr4EUhJm5dDf33FlCa+46Sw3Z15GM
Z2wRfKzFEcHluSR/ZrPzm6n9BJjHiEi/c5bJzlRJak7mJj67/8XYmfVIqmRb+q+UznNTFzDAoHVP
Pfg8hA8xZ+QLipF5MCYDfn1/fqr6tuq21GrpKHVSEekR7oCZ7b3X+taNu+RhNLZlvC+d+VBHZYAs
KCUftjBQwDd0N5L0SNeRtTTuH3BdJoz+AaiXuImdXhzwN02bHKxaYVCwOe50Ad6cAGUiQqsdkTUV
wYtsLH00Ao9gzhb6yADzQwXIyon4SNcaS0s94gJUUjwhDPpFS/s+U561jeSslkLA8oscF1IijXXl
Dze5Cw+FAYTRCeMBO0t1mAznhS0AsXlOA3U2IIAQGAeszefw0F+FXRhrD0l1aBXBkcSswxAwIdaZ
f2za+LGnu0rdjMQvyoxjlrE8UH5Mp0H2kGMMnB6yT2mJgYnY9Emwa+3mvuvQoxkdZh1t7WN0DLB1
o0NJvt+aOVW/M4P4yGSoPWQZbCbDOecm6OIW0cd7FQXvQjjltW4gA6Ut8ily24JW2Iu49KKTRD6x
spCj4qWUl7DGXuGr7ruBD7Mg7tqHAofyfijyeGO1ye9h7iX6X7e8y7K43nUE3tpjRKvHLH7mrJY0
MG2a1bdfI7nTYfyZpOwfUHOKNewE4HZ19KygQiBqtAGYkMklq8xYESoZMskHYctjXlO3CuBcxKwu
btSjLaDyYqlDVQPpDa2F5aH4LVHT7TOUK7yJjUWByjtWO8qoc8GYcpsGpX+YBvyzhcwRkYI3PmIG
CEndoNaMd25l/Z4slkg4vRERvuZz2w7WjqhQKskZzhcV7gaGlOuzuZcDx0xSpyj6Kpo3sG28ggRd
zy/rpT+4O9F6D7rXH27mQaO0AbUVdDamOt0RPgb+FDUbOtmy3eblWfWOJs7LC0/xpeNj90rjXgJ4
5qFFKoTAg1bMmG9aRh6DppE29Bu+vHMoq1FUzyb+Pb/dpml88B3MbL7+8CtQFMwXgpst+KDosS46
3BOoczN8hYVaFqE6GXNlg2rp87Uf6NcC2rsFpwe1kAWJ1i4AiXn60vAoXtilMuEEjCD47doyK5eC
UcImG3F3+Inx5pretJus+YdrgXuvwa5vMcxe8JoseDceuEKNt44bssp0z/G6aLYB87M9jT9G9VYP
B6bH75wEN5aN3hkWPTQL99I2Kyxi4+mUmyUw2ng8IJlCFSBnBlCwy2oOT9IQwyLTOQNRl/RKkjPv
86R+mDz/BQ13M6IJAN5OIGCZQrhGJj6nw2JU6KaxKb5gQDh16a3yv2pFEUXz9yWIynckONnKuJEw
aY2TSylv8+sPr7lRvmgUo3r77XR1vDFwF/PZQu/Vgs+lSxQUQxVsgYyrU2EWu8Eka6Z3EeqVucLw
csNICfMkhvjJMC+Nh/lVZLCfpwjowIzem5UNgB91BVeQOAb09OBrCWWFwIxiFpw0Qy+FBOgagvvN
dFCeh0JvaMePrPSzueztlwgzCrt3/xWjt6adMTILxxeo5s9Eg3GVc/dszF58drQ6UZb+MkLGR54Q
uGkt+wgUCvFaBIU3MLoLJn9M33SlAYVykCsEwJ04mpYkKz6bHeTdEDhKbjhfdLGuOrCRj5QQEvp6
GeZOfyxB7r92aPKiPDhN7axfteU9deo1RpG2HPD9YlWr3ga0Toyx811kQ9ULHaTHqDNL8CSIqxnA
YKksvVM96nTjl83eEuJEN2TEvovydqqMk+3rQ1V4X+bsYTIC7YcyZdj1w3BRaD90+zPbnbW2umxD
rNpdexOY6JGSo/aMO6BknwgjS6J8+wNwyxfHU6+yGi9qP2n3qYh8Hos8cTC62+ilCuw8Sf/tyag4
RL7/Qys06ttfbOFIgCT68CI2KDKte63Tq+SmXnRm/54CUlzU6bDqvexCGSDRfHVoZE2lNqA8L6ox
ISXD20DYbTCsQpdfDzb+MuMUGNPBoSfqCEL9nGbM15iRMy++FkpcwxzxGlaXHnIDxneLMHq6oGac
rXFTPSKIw40xcDuKR0tZ1kk2PvRImUy7LmIGWoN8Jr371+CYxdLG1DZQ7ADGHLZh7V0SXb9j5HsK
uQNpx4yHMTV+VHC8deqOYya20FXXQ/YiJ+pbzJl3jjyMZbBT40+js4ugxF3IbvxojWrroU8gopZU
AAfcEZG+dl1DCusKA784Rih4g8iMQWf35XdS8IT23k028UGrqc/7a8Z41tHdV9DIakV7lvxP9INd
oCCCu8Paa+v2/q8/zO6qHCtdp76/i+3U2TWl2CcxXagJr/Nu7OLgwTPFAxp6oiYJs1sNFIf0gs/o
5d075MlbggtSnF/mcQ6b+a7psu+0mxFJMfFofe4AFk6YoF76MZXsaqZwm6NXUuVgwiV4o3KBHvlM
2BpFf9XW/Vpgw4NTSL+sUi/ccOmLwP+d+AClU3phM8Ll5eiGWE6BzMXMHxajRPnmOcavEu0hdByT
CGF4u7hFXBs0uVmvBXbbJbnqq04H41p2+StTR732ZPwaA8wbnDdPJBoQqrQuQnYu8EQyc4emrbdc
PRoDHvxNhKtoZAWAxGYl5bBjPh8+N45c9x5MvlDLL9YzAmPJ/rxAXUNiBoBsM6YTtISaxMlofGxi
JqRV54SrYRTZVbWRv5f4nU1NZgZ27V0UBCn8n4CjUQm6R9R09zrmmivXwjmSx8gkOte+Y9YL7up2
3oGOZa5jYAFECURNuq29KF0WnUMTd15ZwKVos5BjknW8/5tE0jf6+OjZz33gWocgEgLYWXNySEhj
CJgMa+jPd72erkGIq5mjpr80IY+UjL03wwx0YcZ+qLyZEICeFm6WZo8QttImeAjt/dQKODEhDsI2
kO5KKZTpTMMHDwUmR4VVF/FIAXw0rHxvRLcdz4I5T4jJVhXRd2GO05Iwrh6KN5JMS7CMtTdcZRl/
GASPTbKlf5twIoVomO2g+xEgcZnJJ9GdycGFzNccg9rB9+p3DzM1wkNuIXnHCJRZY199SmXjiZct
gGgnKFB4SiRiII47ja3Mt75dwZjF6onZqGkILLI6kHvSfyhTiuGq+vemhQjo+xykgVPCP/vVu9a8
/uczCQoZ4UbAPU0Lpbx4HSKKosAB9zY47r6s8D+P7CYLRi33hZMdIES8oj53mA5yTmm0w/sFJxkZ
6sHLfIBoOX3nqNoTHHlzzQqQ8yHaRaqrRpbgSEA6IjiDYgxlbYdBZm3QsS4VA2K7uRvDNrsM1P5O
Xaz8nqNdzeHASx3WKpMHp8zbO+BZNZe+/xF/haOWb2kcUs5MPmPuslkZY4QmsTGj7WCmLz7AyXWU
3/e590UqVsZFpP5STKhr+kRQPDCJzoO9b0B790QdoPRLwg24x2/lBI99P+tNGGYcKjaY7RlGIThY
oWa560qwZx1ByR2ylo1s0ew2Hd2CxINbPTZ7UmVJX2TWBYSRNzxHr3T9b3736A1bQcrYq32ezPGO
SHSuTN1jKc0VB6fpQPPiISZ5GmG3XDsEKrfZ8Omo5MmyxlcRtUQrxEvt6J9UlMY6fDEplnqc22WP
78d3YIIn08bKP2CiHUK6u+uZYxoED3T6yQQaI0e/zdZjfmCZ+90m9U62H1RE7inEk51O2fdssanW
OkYIbh7GSjPt4LhFdsomtnDPSGTsro+IHEPJpgjLn0gncNkTj2DwiUWezglTGMXPx8A0ZjYoZE3D
JzqvE+Q8MrUOVsQxrGQoBe/lG7fgOYrysyjjO3xRBqp3AUrWeAUljTtgjnZFxpDLI2eQKvC1yIAP
KER02KX8DWy9x6LojRUAHbowOX3rks6ylRxqq2GqrBn93kTSZd5tA8dHMpDh4nXtJlhWoNrYNso9
lbUwslcKHEhYuXG0bV5uql91bFMB5mxUZnTjNgzPqkGQkMYfueZXxMH31LFS61S+jBpptZmB3/cQ
gpJStJ2auDljtyqWEKUF5SGJ9zBXbtJBCFU0qC0KTKKRbuZZVfk7Pz+R3vvsxhAgCmvcFk27ZcG/
TnbVb+C63nEsl4vRJfC5ZDYotfs7gFetcSAh6QnuaKN8uJ7y1vPY7nZJV17CBsOqawfnNAeVWSfx
mxPprekO37izfuokeUvqZhcbo7EY8utAPS9mDBBuXYIYcsL3KognEshQEWQJx/KUPhuP62z9JqPm
ZyJ2mN0RhtEwORDz7E0dSjZo9SUMTW+1BNHOSOrguz8OjYaFa3LOv90DDhuueWPHTUG3RhP/6Q0V
3MFJ/Mo1TuxhRl6W58MxiUnTtjnMk8q4Y8CMfzSc8SUX5M47KTNT8JqtZKntPcQqMG0XCZ9CPTsr
d0aGMJnRaazVlxYJ2BBIKXlub9GLrTOne8y9elpR6US+A0Jr6t/Zlp7dDuWu5nCGt8K4BYv0I0dr
U3yh9XmOi3BDxBX/2vE5WFA3pUyzwSfzyZqGe47XysM94+OUWkrZPZtF8YWSiyqxK14mvA9228YL
Qm6e2sBsOD5UaK1T9vWxJKJO9On3jS4VzKNDGdLXdyKsFwTdLxtTQfpqmB3GcAeiAHyLn3KrQSL6
YE/eTFHX7ifX7jZmXW/LBJ2Kg5s+6i2AbhWOAxADKOizBvF6h9jcz9p551tY0cYUrJu44XOHtoEC
dhS9g4EE/exisMb44HGzokJoWLoGvY2aeO/1KY1FvCr3jncwhDF/hun4y3Cz33HXGnvP0+0LNOVb
PlPQrqz4Vo2BlDG77naH+stMGu1O6LiltOjNjbJD8FamiDZurcjL+1XJ+o5YjwMKaqQFwqfSGQ1E
NeFJ0wNfo8HbT8NEvRL4r6lCuFzhRG1Fh0zL/ond5Hn2nBMSH4bQoPA8OyH4g2q7j6fnqem/5rR4
LjlF3Nbaj9rlhhGDOhqzdZakS4Em2/iecwOFDSu/UlCVhTzn6YwOzmuogaS98qVgsD/UHxaVZHWj
lEbjq8W8dcPByOcOB62DK8hViBeiAPVR0G/sjuZyOM8HlyIHOL7LWcx6S+wCRKqMf7r6JFRqbCyt
Nn1BK5v9c+GN2WbO/JvxvaelZqMQ6u2VBjmz8qz43pF4SsaRfd8e9prhD12CAKe8V/EMGo+W+C6y
Nlv2NZCymM25yigXGIjHCIHMT6Q9D6MDF9+cMFJCvfD8/D3Im+ZYwdHhamVfvY5H1JDp8zhV2Y4M
5XvoQv669gTxDL2Fowbcd7mZK5UToQGoXSOFowdh7gapxDpGVpeltP36cDsX0Z3KiQ6qiBfRZnIG
KcdN5ENBZFkG/dxzl7nqJpQq38bGIwiHALHKT/AcVDJZQWYTS3gn4SoSyXnWFl0B0hkn2/wiKJQ3
UfkvSgHCoNJXuzA3PonHgn5lcEUarT4L5fG2EaoORv7W1lDu0uiTARprQkowTNjgPAIzAqrrZyjo
q5XTCxjZlZ1TeaelRfelKJ+tWy/FupE9AdvvTnNVvYrCwq2QvKlBghFIjTVtmYPpjehhLP93kfNk
o027mo18spnEuu4X1BR+OJo1KErXtvB7oCKsBn61nT365OxnSO3tktYjiMOoIX5GymbXOaB9M8iK
jFPbtMNVU0zHpG73Q2xDo5ccvQ3OH4uwiJ/ECDGUYLUHWoW0oDjbpKN0iVdo5EIVh9ykqWmk9Csn
53ZEiRe28sxF3dRgWcLwzs0xHBFgwf7u0LeNAxQimpPz7BlLxGNHVefnERvp2cM9A5fp0dbR74ap
y0arAHR/ebFiptowglDnejwg2fCRMa5eAjWyycC4mvgnjBBUO3wxGiuXqkVPoUNYtIEPyQNKVBsP
wXbqFXRME3AjsROd7G9IG6IcqurUJTR5mmFrFfj65xzNm02aVkS5QJP6oZnU1ghYdKryV2g60SFF
xZXcchHoc10R9n64x8K0Cd5Mxg/QWN/0xoLJI89dN2tS7mg6DwahAal8QG510MhHF01dPdMhAAAh
Tz0boYI5sMV3w8DNmO6CYdiEwjLX3nMQda9oF15aA4aq4GBQkalEMJ354QJ+P4sm2xX40+twNcEg
1Kj8N0ODmELiWHdT86XbdFbYLzWZsESJwfFj3120XfwsyTaITSLhY07YmblqOj5IbV+QLCWrokyP
9jkwAaopAydnWZyTAbkytS6aIzUf0eisI3r82zRGFco8Hff2tTDSdqsH+7cZinUXNaTW1dA8zcT7
LN2Q8XTwZdYot6RbwdetvEeIgiGDoV0+VE9t4v2uUj/hCIUrNS4oANASfhTyRBPmBOYhea8R/Q0i
XcETQZk6TBtpsCr5dDhu5NK+KTPoj3raE+DySBuSloaTfUsmITQBDLF24rdoJr+oT2yKuCS8o8sx
0c/MwlOI7K6T3ZGR7813LGG4dtWLqGjklimH31FyHhEUyU48f2k6lwUBLsKPNo7AYktX8AAOxQVF
CejB8yuHuJ4BBW5LpvdUArNpqTIWQS8KKPL06WxMX9y9rOtR7JCTuRLa/87wbbnm8BDVU0Wjz/rR
qXG2AxzZdUXaafVtKwm40zXuuuDmDQR3brgpzI8xfoxczlo6mF8HYmMap3wCO9CuwrApjrXlws8V
4HV6K4KniY3bz1+zqH8YjRKUdxk8MHa9eMg5ljAP0jWgje+qpRE8jyVHUZ/QnUnekoDydeBBiMfI
b05hv9aSHoA0sXCmCttPounJv8JMeWkHoDd4i89ssgM+fWKP+sFaV8200zUMr5pAzV2kgmtvub8x
tSSnImw/5Tj/tKH/6Mjx4qNObOaX1O4GjljDfZLwYKBsObQJ/XzV2kfLOIy1eweK78NpOeG7PEZ9
8Kun28Qpirr3RkseemsxcFmYJ+4nJu0coTkIJh3nq2LNE7fz3e69pgDlQaC4iX04yzPoPDeo137X
XVqCmQb5FJF4ueyI+XNqGjElwqWV9rrvvEkzNpz2oRn9axMRMtfVHfxsZwvZBnmgVT4WldwBTrct
gTeIvdJWET0JYIGhB6DNqjAEEqSEAeysJF2EMXN+Ex66JPC6xNMq2Pbt8n7KhmjVmg/kXDSzfCUS
9mPOhiv7+SnC47smpwZi3TDss74+gT+SzyGRtxY9/sCezkCqX3MjdTdKo9aCMnhnu0en++7Hmd0V
1G9+g7Y65s3RR6Rha4lt0Ntg2YR6GtLqHTg4doahPikZcmKwln1n13xw90D5GFyGlxFq68JR89Zo
Qf1AqJ2Rn4AiyRAgULO+CLO5d9EPKFK46pEVHgNgtBxYx6E2DyuBppVACroPlnIu6URAJDOWdmNa
8EXrPNMoaOutH5oGYK3gVJcEtJigJpKSfJCRwIaaoTXh169q8DY+OXn0hgkpMWialN2wSgOczaH5
oyuV4r5kVGRPj1U4vKV95tw5OZP6nCm5MPgYcxbesEFd50nYSDZyV8jiAYtusuyk4Mjgcicbuv6R
sUX32FkZxEeuCzeTq65Z5UihkDZZH01tcLKr66UgR9mwUa615tHVUbFgRuWL+pUh8LBwHM1m1XaX
sCXDUBe/LZHtlK8eaoDdMuDW6nMX+DSoSgsrO9IiHnAXtp0huY8tfQhn0p78e2m7NdQaPdOQfecs
YmwLjkuuT8RF5PL49PF41F77xCgL78QsGBO73oPfWqcUjQNVvTGvo0C8lesYWilEfntB/PA2gFsD
O8EjRbSzDtkAQVsOzxDL0m1FA28RsLj73pND0Dz3YpD1rIdFhgKW3EiNcmDqroAorAUKmZDeK7Rv
2qgbhwYOjdeaFFoj2GP9ZGOK4A9GUbtLQwFHiwAnCFEWy0xGrpVBkiEz3OA4NOYV6Tk31NjamzAq
3AleJ4lN6WR3zHQSVF23PzyLyIdIttPGnHIfPWkJ+yvk0YSy5fsrpLA90MIImHyGOIAWtcE10Ct2
pU3ESXnpNiWDq5awvY7LYLTTOnezI+ccpi6ijJiK28ymfAzqYyLUtVPhD0GJwYpCTC0n8IyopGNs
Dg/4tW7ksIBYmgSZrB98ckW+VNeqHcPvCOwEQ92gbQ+To8YFeh2YdwUVDkmRuH5oS4Jx1kdMRfma
kYqLXJJMantYJSEn1qFG/dq3j66gqWjMQNfj7EqsFYaQAVGhChOSyRhP5446DiXU2Nhvv7kGsART
vCK922EpYd3vZfcFGmNjFOI6lJwmGSLKs+6Go+2BU42Ggsiv4k3PFKCkghnEcfaAZxwaV26cfBql
LpcR9mK4Dg9TP/6yfZvoEXKeQ6QpOGHWflv7cOof+ejunRY5I+Ylvr3J3sQ0mMfISHaB/YjUQS+6
cDwzYpsWw6ZzIsg0AhS34MxoKnp4XaohB9cPHELUopu9a0Vd0DkkC2PQ2phhAiBdAaCjLnM5ofYH
nqZm2808rqSSB+qFSXmwI8SXdsymmdurB0vOLuZd4A5kjyG+WoTezf02lQzsyEUuSucU0m+2rUlc
3Ny+wK9aJuyPKwXrGdFRBTEboFc1vIFp5sOlrC+HYgtq6gfVxVOWMY33fVh8/mRBySOolfobV0EV
0c5usWAKT2zYyAk2t8WK1p7AtSnfmZg34CIQjBHCCRQMYIaLrsTMIsD54a+2JlegSJuPaiq/ScOo
l4TfPbqTOeBNxjA3t32wtbvqqTJx8NW+exuMMG5Nyd22gumoolCtzJ6glAyqkRsPj8SIFiwdVPV1
WGWb1A0uHjGfsSHXjcUUqE+aZ7uJP10/GlfmQEhyWcIW0u6v2W58iGsQPWLrV+k498VspBCoxC7L
gjsjxcgxmn1Kg7Laum3tbGWrwhWP4hC/JC0qOxIffhxWlbEufg15SGQkncDy6sanuc1fgxj5Gtl1
bL4oBurhG2fspxHXmwRiT01EZdqavy1UX0u0fkThufVTGhPAPIbUL3+lpDFrsAxm2ZkF8oVtqWaY
p9hHGKIV7OegwGT4ozWluY6pv3vMRkk4fXDyoIkpWRIqP0dblnNDd4zj+NzbfZbC4vfonKQDGPiR
GXLQ2NXVXAc1gWmRrn5FbvZ+81esBAzSDo7CUlJBr9m35JrWKqVKOuYUwTOjYXhQMiw2tqZ7Z3lU
v2Ahn8KKThxQ830mtbm0+r2MP1NuGygQaoWBocetTjwkTyCaokihaMcX3NXhb0GmHDKBtcSqdBnf
NIFTU9W4W5/VCfFFBiMpDNDOkpNGFJQ8F+U9uhAowH76ZkOXQQXUElOZkLjpet4hK/rwzhMsFZrG
dO21BLDY0wb87gNoHKcGId2irlsl8lNKM1iaKHeN0a72EskbzNsm23os1k2qHxWhpk1rXYx8YvDi
36fIdtaxa5DVaOLd893s67aeYriXJK0w8C4CebEzhEW63guzbtnROe7jEsqpR6B0JgRSEARDsc3g
i59MELSlg21NBOoy8sFNSQ9a0YC3zalPBRmwXK9XKHMVmvvGRA8XjQt8U2Kt6Fhte6U+LTM4kRBC
uyjgea1C8Tx18R76iks2SPfQtv09EcxRhkeplHawRWD4m3nuCgVvsndN2FIEvHfuoK91QT0imQ0z
0SD4oVQ4NIz5x6rpkpvU+msbh24xdUvt8USm6XDfCJL5OitZhZTcK9+Y1q7kaBbLeqeN8beD/g/q
F7c+17cRibeJETyFkjN1UQ/iIMGnsOlBwuo4Om0B+oIkYihGlUhkrh/NxzaHpxeHOuCORzlRN8BL
h3wbTGbNvJD51kgm4VJTdyNMUTWlqtqQYpPsilo6uMjYtSsnshk2NWsnpAngiNrZBEIUaNvSc89E
cWEGJtKFdrTPVW8egZlfQtiASUOMlAKATFsw4v8GMGNzTNbTPLDYDVRVbdT86h2CbEhCh9PZpheZ
xjvrlsdSBu+Alpu7LALWmbkEtUV9foqDfdowQYX/nh+bOXiyOlRYEwVNluU/gxvSrLWRrjjDsxH1
pzqX1qoJ4x+UsdkiRSqQtpeEtKy5Dsol97678AfEEgD44SSGhGeP0Q7Dl7Euu/GXUvZPYHkssV25
jCeQxyp+o1vsEbREIrzzmwMVXSKiKxvkRvmojmXX74yp2zc2MLTGeExVF668JjvnRIshYlqTp77F
qEp7zn7XYfQE//k1ktGvsAy/S+fdRJWaGfo7EaiZpuhkui6GhTo+FiCPcts6V1FyGnTIEBHBb94j
ZbMS1zmrOrjQNEI5QyREV+bTOs18GguegVUjZPAwjzZHPdwjfVG5C/jvwy28naNC38Sv4sYBm9Qj
AtRXbI2SO6L7zDTTKe1DUiuS/olANuznxvTGMOS5DsV8R0jBp7kdHD5CxTHobE7xL7NOv3i3SNvn
yNx0IbduQ+70xrHdL5vngykjn6QEmVkUBKiYU+fjH6tei5nRdd/fZZ2vz3/9YUXuNzpJvbENVVNQ
l7tSyE3OzYjAOgmPBnKvFhjSkraRuywCkLBXS6WgfTMzWZPsQmMLuPBSGA3ML3DVpyxHDAaM9dEm
Q721rv6UHVgAb7qmed/UPJKFAudoGvtRFcamUOZXEnvvyrD7s9PXq8zwngcLb7vnwL1JJWk91b2P
COBoW8avxkNJ2muz2HgC6xeRMh8MsLN1ElCKTcHbVNTcKkSGxiLpluOs3/DOAIXLnJ/GqkAIOjkd
BH6lYaRuzYsMgr9ZnQNZPrtIrw/usFewaE6iRYZrGIpvNh8E/bkVTBFQvTh1l6MUX5kxEUWXROCe
OkaHKgTKadeAiP7423/84z//43P8n9F3da1y/EJl+4//5O+fVU3UWUSz/d//+o+nquC/v/7Nf33P
f/uWU/LZVG310/0/v2v7XZ3fi+/2v3/T7bf5r1fmp//rt1u9d+//9heexaSb7vvvZnr4bull/fVb
8D5u3/n/+8W/ff/1Kk9T/f3nH59oRLrbq+EwLP/415f2X3/+YbnBXx/UPz+n2+v/64u3N/DnH6f3
pvr8v77/+73t/vzDMP8eBL7pBGitHcdybV/Yf/xNf//1NUv+3eJLLrNCyRZjCn5MWTVd/Ocfwv17
gEvA8U3bdjwzEP4ff2PSd/uSbf5dSotXRFlF1prp2X/877f+b5fw/1zSv9FKvlZJ2bW8sOTn1/+8
1Lf35nq+ze9geki/bLLbeEW+/vn+kJQR3279D6ICHd3a0TsZ6RkpBM1kHQuqy+jOtQrGWXM1t+o9
9GAprQrNb8uRkXoKMuY1JDOo8ffjZGXyo/dDDss8DXCidlUZlfZXS0et4RGfbXSO/Hr4GaMsClGR
28Zo0WodTeLXsd0QVkUXTTO/dDCwNDVKC31MRqwUHZLWIe2b8c0UxYBXpqBwDoaXsLflHKyGXJJZ
tp1Y3gZnUUTD0DjkNvQqQwduUfKeZ1WL4N00OzntvSkI7QOzV6M7ZD34ruc+EtH4kusezyEqy9am
irEHS91rkebVV86slkgcH030wY0JrlkmriwRbAdgwapzZvY6Q51Eu3DnOWlOVGBbjZsWjPC4GnPd
jRvfDOhvBqmX+Fs6r6GzYvzktxvDy3VWkAOugw+FedLczRhAGBR0WdEixwj0KFLm4FXmo9BACZ4Q
CpDXhWVe8km1N9wZV1QvjSpNYUcjwn2h38nK6XtZD/8s8BGFj5Hr7bCyYqsZnQ4ZHttB9ZjJ1I13
MrLFPYYfxCdeQWmEfNClf6lFo5FyDNK4pm6PngrLTncHA798QmCUvme6zj8UnwTihAJNOOwYKLzI
KkwCTyNCyjCDGtWzb3VoqTB8tSfivqEwTGPuRdseUT9/KeRgj8FjXYeq3AlMFPm5cjmCgyvNk2jn
65TsQWIakV1uUmY1BMdh18ASy2jWth5zg5YDwcIk9lnrYLATtvLOba35TDbnyP0z6zzZc4M4CKDH
VsmDEwYYGjrcmMO6QlhkfPnAF/3PFDU0i2riBeMQMAd1fLDZZpp4rMUjUXWNMOJxPYJs9M6ylqF1
IUdHGoeuRSLxa5gKTIVCNL26Iyzb43zijZ1DCskNYTGqoKF4jl2EqzGQeObfYVQ2zgNH/KFBRpH0
xrVyRCSfGjqPcq0EMHHqoCjwOUe66YyR33EwYZaaWKdXI9O0LjShPfT9ES2ZV1mmGx5IjQmDuR8h
ON0tmdTPS5swOpFNV8Bms71TQDbsjeAM4txxT04+QwzXNL1TqCOs0zIkcMCw9PzqcvofDr4JEnGB
Hly9ktjFoZmqYz3RbE+5NwI6WYIhcBK3BBBUtR05F4ISbkerpqnF3oWMzp1RNiYMSBuuLRqTXFDN
0+6Z25VfGgOufrj2M65v5dIrd2PN8DdLY48YTs8rhPtURWYPswzDqXWvyF48sj4e3BC1IMABwEek
LFq6BtUWpMgZvCzt8yUeyzo70mAzp9WAujPb6bKxFK6f0kCQN01Jgh6NVN6NjbwZS5zX9OSzMBeg
kxckqkMPPN+4in5p38DaY1gNKGnRijT0UPDJEk+9YHWhkGTSXxQRlzZMC0xmwShol5Iq2zVYS2b0
rfwzUyq6FYLkVqaR/ghDprOL7Jm57QBsMEHvjqBhtsIjs10JUARBpE9WsMkR4ULcewFnwfbz6erR
fi1YU7MIQ3tZtNnObAdFPKJoK+AGy8rkIKWXpUTXBsC07utsnyGXMVdArJTYuA3c3y1w0zjdNag0
5gu8bbPCwdM780zta/nGV1Qi3twGQZxLRLNlNPicZh2XEZUYDeenr3XXrwO6XN2TcCBWLQbRlRlf
dSKvPPr+ZCYXOKYifRBeXaP2UxgE6I2UvORtwKlwQ6TAy3prbYOAtgk3GtrxhkFUN8+QxeGFzJLe
LUe8E/RzWyJt6tr3NqbvQd1J4xuLLauaZHqKnOh/UXcey3Fj27b9IpyAN900TMOkFUVS7CAkUQXv
Pb7+jrWpU6yqOOfFfY3XeA0hAGQqHTOx915rzjERwAfoSFmQ99FUdsiQXAtOC2WfMYYygiG/xgxG
FQoHpQPpFGy0YUzmeFvV+Rofe1oi9q6aYyt9YL1Ds7D1nWFCc+Xa5tk2M6tcdk4QDsWbX/XZd3RH
1Q9qdciBCTkSfXwFU6G9aJahIWFIo27G105ZGJjIJp1aNAW0brXohAJyjM9IR2w+etAfBNVEw+oe
Sy7vzXVnJvUAtz8KDGPbFmiNfpiJL/wfIC8pzdUB79fwTm1opAvpAfeNzuNICe3RncblW96ElLsR
xzjNrwpFyvjok8JXPiTaoOEZcGY+hJDKfF9XvzK43shvQ6KWiUCMpknbJdbC1H0NpvYFj2SYYyww
7fRrB7rIYu0/MLn2Y82RP6UU3zuE7DMmAjvJKN2RlOpt8liDQOCXoaffgMPRoyevroz6e46WUDgT
nlnv1xKFNIlIvWHs+8CZMoPO22rqTxO1mfmUVksU368EklSXOk65wtS4L7XnCQnFSi/WXZPDWAZD
1dBr6HP8PYm/2BS5pz5tox+Lb/r+awDD9F3DpzLs/zKF+z1P+uu8yHD+Ni3yDYNcCIuH8G0sCsy0
vL9Pi1hWOC1ime9GzbK0aOZDTHuq1xnToVq9Yy+zd16e3np+/KVzzaOvUZbJaLYRlNCONv6LNbj/
fzL9/v9pYs3cVVYg/3ViPbRJ/71Mfv1tdi3/6ffs2v6Xb8Id0fUAJYOhe/bfJte66zoGM1rLcfkL
un9Ork3vX+h6oLrouo6M17CNPyfXhv0vOk/IXm3XR/ImN/375f0vJtfy9H+dW3uWEbguOZK6F3gB
Kif971+iyMaK48X6a9/O1rbKcofCjw2IoSBU0otv+2wY78rGsDe2FrbfYyN6j1IDjaKOcZoghBSb
n+aEt0UQByyTVwYpIjgYsr+YI9Jlp/Zu49XNWNWGGqY9ZuZ2e6om/TkhL+zsBx7FjyG8JoBnvQEu
jtffMetzM5yrGOFQPWnLzp+Yk1pu4BMYRMwaYpnvbkCrO3TuKG4DYZmybveXP+J/+GnZ/Iz++bm4
tm4YBv7HwEV1I3+Av645KiwDi1fEt25Z38+m925ay1WGCe/kYA8hbZKEDKpsiHlIVrfcDG4WbhLH
H+8Gi5TEOeV0aJjXjnhP1j63dhUlpajublIwNLelP351m8BlaDF+EjNzymp/PveE1Hr+9A7rCMJp
+tKgj9/6LZk/jDhXulMSVxR2D26o2fdxwUdAwTzezlQpbtwSN2lTYd1163igb6njvkkd1FUefsV2
xnZS0lSmxXW3ApFGn83ohmWHma1gzAn581z7qtDKY+/6zc2KWClO1/waADElpoKpQmosYE4otF6t
9fA2WN6LJ56hak5+hBMuIj/EuoB0rJySbBeP2XecyM+zOI9CgKQIYIuovlncnrWMYe9JySV2D9MS
U8S9Li6mTvxM3vy+Ym8qsDmZa/Aw+iXieLsFsTyIjCatt9ycn9zYuGK0wIuIccrAQOWJkyrHUmWK
tyoyUV/21nQ0xHflSfvNnKZbhxDKDRFS84lggMOkdWdMAMTM0z/DFxDT3PSjYWuKv2tCQgwCj6rz
Mpp/EBSIjHCJkZD4APzxi1x1A59L7YfFIVuCYJuR+Mx0DYNmLt4NHKS2uM1MbGdmFd749YreVifn
bJzA/JndzUqhDIELuvzaxG9gh5T5UpDLix8wyaIBU03rjywFVromZ+bb3aESP1ylL9Kmdo4D5WRx
zLUoUgosdJZ46fg1xFvNhjjDl+Cxw9IW3fnivmMgnzbzfGt6MKn8BsNPNPJ+c3HtwSUa9Jl6nR7Q
1k5WIFD+I/Oao5sTB9S4RADO4gIMxkPbpMXVOjP29zagIpzvi81SO7GmjT5XYPlLy6CEZX41qfft
Ep0qa+BYbwOBm0dAG4yhyIDxJg4zuVyNSAUtZ/LPRUTFqbLDW3+MWuyd3rbA5phidyzE96iLA3IU
L+QorshV/JG2OCVz8Uy64p40xUfpiKOSqTzlNHFZGuK3NMV5WVOTS8SLicdiQ7pGgWYPn+aIYTPA
uGllt5X4OBdxdA5YOw3xeHaYPVNxfWKPKC+DOEF1LKGDeEMjcYkW4hdtxDnqYSENxEtqiKuUi9TB
FZ9pJI5TX7ynWoILtcOOWmFLpaRS3pcYVVtxrGbiXQ3ExZpmt16Dq3XF3jqJz7VghbOPsb5GjaGd
BsywurhiO+yxrdhkscua4ptFqJofOvHSDh4uk0j8tak4bVG/saLEe9uLC3estMcRW+4g/twKo24g
jl1n6J9M8fCGw30U0/6lwYL+AtmcJX5foIlYHBvvmaL8eYIwdZUlfrkj6VvjWqAhpEEpr1k+Ub+o
aip6u3ypY3LaMRpXGI47H4qy0TKyMP0hvIIQ4IQSAk9PFCbJ9Vwa/dM4h9N1jpm5EVfziFeJiiTZ
NEu23plF9JWY8zuWgMTQRM65E3e05DkvBQWZPpsem0K3SJkgHxljo97n2HKDoqUh2wU7GHnnQkBZ
iGg6naIzK+zogugHKTkp2gVr58HuEAxi5Caacedg7MaDRSFDvN5IEAhzdZHc6IcFM/jcudapQxvf
Yu6sLWhqC2FuObNl4L14yZm4I2PDXl6Iz7zCcB4wETXEgR6JFz2JDfF6vZGqlhx07OoIO/xdVBv7
xkaW4EZ42nNxt3O5pLlCIbr9mRaItL0lxeR40yYs0ZvJJxmp1+dD1PgvrFC0IwP8g+bNh1Rrv1Ne
NXYBp2ET4bifstfabpBN5To9AUz5ibjzI0RY+z58J6yq31oY+Cdx8gNPJx6lAQPxVgUYsBA4ZttZ
3P+5cABWgACBkAHaCEaABSyAKL+7BXgAQHn9qhSeAGxVoQtUwhmYhDjQCHtgFAoBAlZ4HHAJHCEU
NKAKLGEWJEIv8MEYhJ3DlQ+4QdmshCLXy5YUzvY0rNAPzPkOxyhtHshn23oeSGrV02o/+612PaDf
pzB+dhZzoSsEWaHHHABCAdrCDHZBo1p/Qs930NN6Ps7m1EK2RGseZrR2KIzPe7/GuGSzMptKZznK
GsGxSTeqZt0jtVPHOcGMvvJgQQgVggb9IRVOhLOWT2vzNHkNhRlv+sNcUcOkaOgRb3AhFeQKTejz
KugJw5lBUdAmSI/YHw5dY7knK3lb+EkgZ6Z0bhvRG9iy+Dqc3fiaXjv+mzl8MgFfMNkhIbXIzXM0
0gkqhI9BkeSHKdgMtQk9KBrwAfarcDWIPVn3LA7oeQl1AyLsJuXH1+m3iVA5MvAclXA6SIWskP6b
NMJtgg270cyuzbb+VVit/31kggJKPn6NhUGn0e8dnemPCNVx3jo1aAW8fJ0wQybgIbFQRCj0owR1
bgov3hRd5O09FtnbhYvLrVkBYKqaDJa6FmhbZP8ZoZo4nE3hlozoFwYhmfjCNOHXUp57BTqhaQ1/
APhJR9WZhosHEMXUvW8tuZzbClhKLoMPSZWdAFQs2YNA9UKV1N+rU9UcmaekvV6EwkJ14KYByxIo
QEsnrJaV8ikf+Zz6y77t8Tkm8oxqg5WlOjdIanShv6wKBKNumOUGPzkONbQYdaADkMnt6NckRBkq
cLtGGDOW0GYy4c5wVQCoNlkvtSBpALzASJAHUXvIHl5LQdjY1mF1HgKKo0D7BXED64YFLnEgoCJz
r0HzlPUz+l/4OIlsPl6IgHMqb34ufeclE6ROp08PmEDwriRpz7p+dW6G45SNlWQ5Vltb0DwDEQGo
ap9ngfYQIscHLpupGL7mgvahD+BtbCDCrmB/GAOIKZENAvqvEe2hq8A01lNTPktZ5qw2YbDgvhIx
aix0IcEMeQIcahR7yBIMUQqiYpOg066FUOS1CChyiuecgVssHCNcqjfqQzEU5GgS3lEu5CP8+q+f
f5rPT1CdM4WeRI2JMrxCKuE0kU83UrClSbhLrhCYRgVjioCkCJ2poSQjamumiguyMghO6uPshepk
Ct/JVagn9Wmbwn+i4oBNXz73XOhQnVVdL33GhEO9+ySDrZGTt7AITEmdMkwASwHQqVjoU23u/yJ4
7Rkv/HqFgMw7+8KqKoVa5SmAlfoLFEK1qoRvhRb3FPBVsuBeRYLBUptcqFhqzwSUxSLxaxC0D6YQ
tAxhaZkjVK3IeguFslVY+L88wFudYLga2RB3WSA4YnajjvC7nAsF76rUltAiXh3RNvihNiHfPn5G
cL88IYAxv7vUVRGeW9sINvxmtS3BLfNZbcIWihg/cMZz50E/aCDJctwwMddxq652Rb1g9AeLcx6E
Qab2Zrm1M7DnF+ECi2XO+mvCLL+lPXO/JZ2Gs1s4kCiI7yItDQaauhqov/jHD4frAklw4ZYJ7k0t
Q4ZBzLw3QHJu+OOoJy9/jhX2V61eXs1p+WprOR4XJy0OrV9PDLcRGmgGZ4QVvnW7RATqbErLQS6L
Si6e0FmFlOMKuVFtkDtat54RHhoDLTCu0kPZl3Ana8wTQpVTmyxef+/VFKVH8EvqNPDOaTdbS7tj
IAPQQ5l170YURtVhsAa3BBlkZ1uAeLFA8vI8e9P0waHr4rKGUjcEqWnfOPnl817qrgYhgbeUp8mu
FuPi562kj6EKEwJfZ8Di04TKFxnA/UpsL7kQ+4jPqx7hnj2o041w/Rwh/KlDCEDPgdD/bOEAtgAB
1WmcoyiphRZYCTfQAiBYY0yEJtj2EIdxWtYXT1iFn4fqHDDL37cyY3q3hFeo7qHuq+7x+R8+z+ng
D+m/GFceQMRQyIixMBKZE+7qoD9ZTIKOrnAUXYCKgZAVNRhoQlrE7/pOVtYJ1OolBcWYKiijeiLG
K7AlwmzMhN44Fc9jj48+b+E6lhpmeivz70ImwrmwH7EmzsKCTIroO3m69w1i60uHa6swl8dF+JGa
kCR7kJIVaElLGJPUxk+rUCcb8JNp0qImB4SuwaV0hFBJvrux0YVaaQu/shKQpRAtQ2FbEqWR/2UD
YeQZlRWZ6EAxa6FjlmAyDXCZRDN1eFAhaEKWjQaAsnA1YZ6iyKQBAnDTcbX6gIDxbkSy3LNOuSqK
+0YYnR2wTmtmzO5H8J1gPBdwnqYCezbC+PSAfbLI+9UXxRWtnrdBaKA1Cmyhg/qjPe5HuN/CDWXW
ssMEgOV/Zp6yCF20F85oCHB0Wln3xyBII3tuMdFuTGGTGkIpTcCVhmBLc+GXlkIyLQqYpha+53Z+
p+CAPEGop0Rf72vhoFoAUVHvDpdWNnz08RnP3r4TfqonJNUYpGotbNXUh7LKJelppgq/RwkNB0++
nusElTUVuHikdbtYiK0Ns0tWClBcO+G51jRZEwCvtLleCyG+9sJ+7YDAejGsbtyEG+Y63pZgMZKg
2+Qh9mDHrkKR5QX3u0pYs2pTC20WHq46sCxixoRHC7rs0RJCrS+sWkOotY3wa1ch2bYgbafJJFQL
+28mtNtOuLerEHBDYeEW3pZXmVybjBw0p2Hg4oxNSVPZVoG56xRRV35julB29eJnaWg/daHvtmB4
deHxGoB5fSH0Ek5KKQVor7VA70XmSqGI7uUkZN9EnjoV2m8jb8eXJFcXEjDzt/tx1r7IPxJiYQUD
DZ4G6MF0J1C5CqR4BC08ojNRB618riv4YXu+WYRGXAiXWMP4ABdP1GNYH7ft3N94YIxL4Rl7QjZ2
hXGcCu3441EAIJtCQvaEiSzBeGSlodX2+JPPQk7WgrdFSMq6MJUnoSuXwllehbhsyEYXYbLQmB25
KmVCaM6F1ZwDbZ6AN1NWaskjheecCNmZHv8fI/pTKn4JAKERdxkYaCciJUi40DVGgUZI0ZYwoxER
mGdMVNsmIcePMukqfGlfSNPMJSm6SM49/tCuhUZNene10aflB12jq3UAz+uCro5Qzx10YNbS9BO2
NUqd6NwI7hrsta/w18lrAA7bES52KoTsSljZJIQ9rRbFl4H2Hmr3HKUaT+CD2F5pvI/C3J5lgwgS
6r6ZPGeu8wA6nqsHqO7UhtmNJPjREoq3JTzvDrA34E/9SK4Yc3xox7Kg0ICAm5F7x3xnbxTxeyeU
8Ehbf4TPJqazEYR4ICzxWajiSAdx/WuQCtz5aDSQx6vB/6aF1l1nwyQPbbGIgymv59o9kKoYXFhL
BdB0oZmrvciHcK4J61wdOsI/j8r8uw8Q3ZBwkc+NLtx0Xwjq6twqM2Whq3/eg/LGNaj+7NQIjT1K
/Bdb+OzMBohKfrNnuO2IGER2Z2wKq38pKnS9TJJw9Lfhfmws6iBCgE9Bwa+KCQ8qpRBK/CxYwxB7
6cZdYMh71o9CmPIzcPkeyLwptHkT7PxqwJ8falicGUh6Tdj0tVDqA4vuZQ+4PhaCvc0nNwrTHipk
s62Fc+8AvA+FfM+sEy+Q0PBNsPij8PFLhcqPXKj5OJkscCJ8EMZK3AqQCXzqPPQsZKN01L64APht
IfGnaEsvjg+dPwPTD/39uhVuf8Q1aRKSvyVMfy4Ljk7qk7D+Z6D/XQL9v+1QfY3mSJsXx3WmQgJC
yQswJDnAtMEm8I9HIlWgQ/iwBaaQHy0iB0BnpJJAoEb2wieVgJb4zpScAnTBA6Ly6jqWDAMIec8e
oQYzjMOzKzkHrSQeBJJ9UBOCgHMO1bPkIlgTCQm2ZCUUNqkJneQnqKszvS4kpoQrFIQsFJK2EObk
LtCSthCzMOAvXNl1whlsm5SGTvIadEluSB0Prmx0miTTwZZ0h5yYh4K4B8MMNtjTbKatJEHgAoJP
IekQo+RE5JIY0c9kR/DaLq2kSVjESkQM5wYxE53kTYzUYveNZFAE0VvvUi6fV9iIIQydgriKOCbH
IoFuTEoqGkjo6mxIooCWIFkXDqEXBXSTRlIwgoU8DDV4Gczl6NrC2SE0I5f0DF4Yly1J1CCp9ntJ
xIYtWRuTpG6Y8vcoh/xLIYkcgWRz2JLSkRLXUUhuhyMJHqZDlkdkk+rRifsJ6OJM3IcNCwBdOQkg
q2SBWJIKQl5ZcqN1gI00yQyhyARoUXJEXEkUqYgW6SVjpMMlvDVkUmUSQDK4omeUTBKXcBI0mxre
7aLZpVT18G6RYaLe/yy5JjRp4ZMSdbKIASuR8JOBeUrtkYdCqNcjKzdorAw/nTPd1tnwR2wh2NEl
TaXx1+UySsLKiLsMsZX3lEj6ikEMyyR5LOXgHZAEoIVK3BtNMltqSW+ZiHGZJc8FDXu874l44fsA
NZyaJi0x8l9CSYLxiYRhdXKfYbfGPkpaTMBiI5f8mF6SZFgmFbSmwxd/ZfIyUj21g+wxkfyZUJJo
/P6pjmFQ1uCw1sW5ZJJZE+VUr+zwHQky1D9ibXLibbqEnJsELQB61fdBEnACycJxZMAZUv019jBm
d232EA8AOULJ0GkJ08klVYc6xjYighXBJok7cYEpnKHRcd9MfhlUS0yuDP1NZjcHja8GJWtz2p8K
gnxMSfRpwvEa4jamOEn7ubJR0DI/khSgSQtgtFuohnHctkH2zZPEoEmygyx8gjtKPjtPJ1copZS2
o1GHIbZxd7GHfygkhgg9nXuueooKjmQU5X69n+fpDodOi0nP3feSZ1TTS925/rUlSUeufIxtDcJA
s34gKfkeWNL1Q12zHQlK0iUxyUjJTuolRYlv18+SWCWinZx9gwKJJj3lzxi0AxFMDaUZftnrxSSc
aeVvtBLWRJWEr6cvAU4zRCCkEQx6hDtNdBggD2O7rMl9whNFViolnV20rj9ti3SoCo/i1UJglPrW
LnTb94GkSRE9u1x6FTE1IMgNJHUqlvmmCugeJI5KHXqSU1Uzn9moc6PBQJwSZ5Vo5FrVzKiuVsm6
MlTqleRf5YDUJQ9LXeJpnEIcxInFBFku+zImfsz//7KrbpqJ3cp08rfU/yvh/wybj7FRhoohkP5J
IPldxEsBIpRH6yTdK0rJ+fJIkLoOU34GkgGWqjiwtp+DQygZYZ/lmM9a1j/Ofa7V1V0+b/1HAee/
3k/d8Lns/3yAf5z7fHj1yOp+//fn/rfP9vnwn8/2n879n1+B+h//9YOYJemuMMuVPl17oC0EmpZL
3V5r9eehpaZYSlZeVtDTzFLs9lpzngT73kqNpTDMb/NE2DcRnukyvju1RRqGs9xolB6/II691+p4
/RYVrrnvqbEc+9UMv5Z40et1p1X1TOR2NFLgb4uruHH0a+S5ztYKw5sMndzj1GWkFNZMUz0SF1NE
Kt/cfA62o2NY16lDm4064imGD0OfBN9YvC74pQlC3Hv1alwthHbG8p+okm0Tqy1f0sooz4Op2btZ
shA13X9GzATncoGFYul4VtT5YpkgXXgZaV6AqoKgYMnRopxkxrWxkSx/i5IOw6besebWHnEQvkya
3z4GkAUoNXjPmV0zzrUjNKXQ9V9djcwJB2j6xdcz4znE4ajjqc2zrnkdLImQVoRKbPqm1muvqOu2
RhUVz6Y5d4z2GhlIcn7hzW6LxEgvPXnbzz71bNJatVd/GrkWuyR+JfyiNoRDLt+0yv86p1n5GDT5
dDuJRRm7SPu4NNHjmgbxfvHwzAz23G19LQu++SNcPNczX+YEwC9mn2Sv6f2uCRz7iaE4kC8HPhQ9
Z2Zu5I8lNkB5Z59J7Opw1bJ9my0Py+rfwYDXD2SGnnonXW67xfviDPMecv/CAJIwlbcyrMVmDpTS
wBMz5inyVTfZxcOkfc3c7jFy2uRxqJb23kScmlmO+bqknbZvCz88wDWjZj01Z3pm1pepR5KKZqHZ
1BVAmB4MA7zkX0PPB1a7dnxOgqU8og5MrwgFoIFHn60gTVYrMVHH/TXwAPSMBb3fVEtcBr8x+VYS
w0LdTscXZ3r39KyOnmMmrxiMGKRKOihMMQ68xLfZRyhojWnxatn599hz6/uWeM0vfuCcmoFYSzcD
MFSjD4C3R7c38SbnGK6DearD3GdlWFPsAP+UJqzurLLatmViXYAgINCQtNx08sytFxfTdYWD9MXz
HtRnbdIKPeVrp++8tPdfx4bBDzbEcjvmjv5l5F0tTkbqeJ91dLBc5j6U+vdoDMloou6Ozu3sk4SN
EZWu8EyW7O2CmvYkIxNub/cXDfJDyszyPNWa91qgs5nsV61PnbNuU4ZTZxc/8SDvjBHOUNyuur5a
z2nwzcGU8WrERUeYIsHX6nB1u3yHVX4+WEl79D2qeT6BsnXT+k8+1N87h1wuFCScn3ySVfnCkNms
BYzoA7/NuRh/zE2V3LdxgBmpjY5MrNPXtSzM09zTARfdxAnGwLRzSmLcXWpX+wi8DaqF0n1pEozW
uV59tXKIpEbqvpMVOb6wohqKifjUqqbHRnntRRcCW5pVxkUdZtPTgsb02bRZV+eso3ZBxFDKdIr8
OESSlzZxqqPbgoPi552+kJHXM5e2s1M3WOM9Jf4vEGsRQU4x4vvISV768ZftefNmyZL0EhDtcKel
1h/qyeoaj2Yizf1u5aIAqdx+oQbB1Xm0xQo12y9Z+gyTsXvu56m4TtL5NDhMPlMEhi9dTDotimpS
29KaBlA5O9RZWusCyNt6iarvPtroNhmLJz+Z87vW9v8Ai2SQCZ44B6wakM3lEP1kisPZ+p4YNFED
p9FfiC2kdDLjO5766FKGjXXnVfpPv2j9F5Q060H3yIwmZeMAXd17iXwaG0k5RTcuV+wXkoydIixe
1ioPb7BfdADbIlZVWexfg8PET5kRWas+gNTE54QFsLxtW50F/3haqpk+l2drRNQPK5BPfmmhoR2b
oGJ5t1jduZ3S9GptzOcqnq2zhYrxrBWVdR5jkLEa/vFdbRODjaAiIDaqntEmQIzRPYlHWMsg28yi
T+izKjyYYYn9l4n0ps09amAf++p2dX+1958OF3m0f9wFowEP8flfPv+fuvdfbsanYR9cozyEjTTE
QUWf1V5PRY5LGZvxz70wLmJ9q05GzQTFx84gZ1f6eK/J2wCMTlZH1PDMrFdvgpHWrsp+ULEPnwEQ
6lwA6W9bmQxGJH1X55Z6zhl1hQd0ABCtikKBasVATzHhaOneJtLJLUAbywtUG4o/v/cSoPutBVIx
kRvdjveholi8mYV8ZVCxm5KB3Lwgx/HBJHWzyGFOj/IcSyzv5yGmmeI8ofR2xyvT9x5qvKYkys+0
gAfwGH5ceLiF4+XsR4il6REntDZWwI5Vw7k5GA4BwCW0jsWmj/AsoIZvzvbaMvJ00Q/1jJ9P+3mo
Xh6rccCJ4Um9/taueV1e3+REArHbNpDdWOIUuzCNG7xodL8+N+pcNwJt7Nf5HqUOuJa0OPmjb5+c
biaKRb2QyfQJXRiS4+cbHhZSrqtEMFTSVJONJwlreH+HbRy1K35J6XAGI4SRFkc4mv/q7Eq/U+3l
0ifUKQdx8aeWvqhG2BjfJGOAJEQ0DmqzFC6dxRTJEstcvdnZSeRvzUYnkWPy8RvjDLaOQ5dug2Iu
zovjFGe197nRkrA4M/Y+k6/h7dU3jeSL4uxFzPAgFdWw8VjtIw7uofe0/FLHLpH2M5v+z70q8LQT
zOCQkQM+izxZPAw+sdNDzIWsX8OdemhX/TY/n2UwaHFaUfZdfYnVplwDjdoZPuSPaBMf9XoNov5U
yzdZfafxhZibqh4hy3gDFnP1pdam8Ge4jvc1Dg86hwsNT2r+vzdaXFWntkhZnElbsCYByVnD/mPP
02y6hG58qWJPP/lOHlr4W3SX5WWivbvuWOp72qxIA8pmNnDD9mZ66ijz0p7uPx7HZ474safOUfdH
AahO/uM+vjz1THTThoRuGB5WPp7VZhmG33vq0O/ESwnxZ1ulNMiNjqZwZZI49LGnzkFhOOjQFX0v
64z9x2WGLJFTkP5h5XlD17bw3DNdZxfxiGSmdeZxhZbZzld2UVFw083+XOfJcRVRF2YRZo5L+1Im
YNedIKnPzDuCqyUo7hd3Xi+fm0YwLrpGWAXQPox0wNZPQVftDSeLrmfTjK6ttXuo8CCgFOzoJhQG
shbylXYAEUwwHGpT1ybMRl7J6zxV/lVZaO51h0jmenVn72NPHaJs0/e+vDqraqm7aOm1IfdIcs+7
jmSj9tSNVgIUFLvhodOxkhskLlIpMzbaGO2LSEqrD5X1ywA1fShX3XpgTn2f9NH71E8gLnQn301B
CmKfruluLWJ4cLgjLk6ih0dQxHThoC4hKgsWXsr7PFrGhc6Kf0rGwTlAM9LuoWP6/FK2dsccdq7B
3NmkUpVa9CMydHc3Le10zVKsfVgdk/K+MdGURP56TDtUuNWYZDdTA33LKmxArXiCpqY9ApAqwLLM
7RcbRmapGyRnGfmIRM0kr4tS1F0iTrLIA+6qDtVmcYbbtc+IGxYbW4ub4BiW43inNkalrbdISFFR
M4SuNmMNBCWC3eGixdQ9t3q8gIIJTCoSzG5gyhpes8Ol8HVY4unoh+WdRUn/6BrEF8MyWKAOLHO9
j4l/vmj1vzeNXeSkSHc/EWFTQJXzOn6iswk57POulGOmbRQVGVKqprtoUnFVe10XDQcYAi8qbdHu
5i9IkqeDwxIP0SEb3y69a2tmHuO11I2XNQPDbBj0XFvdBVvZD/PWLhsIR0tXXD5OghdwrnGNm3+m
DlPzFb6TA1QFMJEmkYNJQ0ex8O7gcxMyHeCXa7tvQY7ijTrL2ZSiiteZ/rUNX2tTS2zxgM1bX2MA
unhwhIyT5CM/s1DLSZsxjPjSVl18SXrjvevJkUM1fFSZq6NOsS42gN27BuImeBhvVdZ8c9rBunxs
8oQmB90OFNvQ3JJCw8u1gA9S+eQy6l4wuz/MTM11zFRnll/zx2YorxzDS8/uQG0NjiA8ChlextW/
oggK3M4UvMgwaGfDnkxQ4j6xa+nwsdH7JCKTUGIG/NmLUFr239DR8flSQD/TPWaeJnt+ZV50nCAQ
lrjg2q2N1JeqFMQHLr2a/u/wNXWoNhOW7W1pwYVWkw2t6f467VCHKQDffZA5Pz9S4dSU42PXa8v2
sGYZChLG7mCww3WrhnU6saiJ4nsY2L8H8ShjOFfjt9pTm9g24cu165GRGAUrnopvrcMlluyTJ/Uw
tkxxZqO/9wZnvoqzITFIneGBCsz9G5tfCsVaEpxYFzJPUKP6uLZbY1yLk4XEdkdBE7lELQiT2aEV
naN5NUAobNFY0t7O4MYa7XwuXAObklu9EX/UE6/e/VqCZD6ncpvaK/uJ9g0ID2TQDKiwEvjVqN0O
B8QR085utWY8A2r4riaDtIVAhl4ywPwoJHhCpoxqIA9kBqn21LmpHI6oxaZDbqfgU9X8Us0bac68
xfmwIvVFCofgjAVR6AwRgrl0BnGJTXinpzgTERAwEKt5pYnIf9sPMYWPFQYWeBoX2ZRs1PgBH27e
O/363cSqhQKTjSGfiLqREKGMNKdKpBb5fMis+NSLtGeUDVhR5D9q1sMMxj0l7lHNd1RqFV677qz2
1Dl1aEDVqrV6OpqhG7fHcuwfwXj2V2Xb9zT5TVOn2c6u5RnNZgQXS5sD2Tsm1nMt53OLoVztqXNN
ATLbY/7MV5Ub1KaT3MRGhSfKOS30KVAv6Leani7f3p7hXg9keaNIWq/KqLn7x8QcroKZJdklN8zH
MtBJZR/i+t6o9duFbgpVAHg7Fau7KErHW3e1XqdgNq7NEQ7whJqn0/zHgab71h46AE2mFjDDL8F+
hia8j1xbnmrwa6Flhd8Mk6JxypUHFzkzFX+mVRb1Pk2pOL9RGyMoyLlvSIT1y3mfRI11X9cthT+W
HLGI5grRGKo9PeDpDA+I2Wp09u3UoN3yO3QgOGdSGg/TcbXsV8+z+M1C9j36TRHfoKx+WQIvP3bD
Wl1SPaRM3VgvPmqNYQ1gmE6XMG2qqylr/XOGsHRj2SSTQcGa6JcvRw3RNvNYAIIRURobv2Xq7BtT
iSj2j9KdjmNC9Rk9dXxvpuh5Ua4E54zBcjOR86f72mvB4v3op01xMAiEJ0+xT+7Gqc8eKzv7Cq2t
+YYgzNyP+QJoMwzhuWV+s0OO6pMrnP3emFbxBvl1H9F22wD0pwipr5fRGJaHjFGmQ1j9MoQDF7CS
tlZQmk9t4bSvrSDZKzdotzOk1K3eaZQvhylcDsk8jV/mLvi+4E29qCOyO8JDX9Br87HbutnqvZod
pNLc8Oyz1eTe65Yv4/QAMNPd6VpFuF7Cpa829KM53fudhzw4X17yKNSey3qY6aqHxDfLIWYEnOuB
98gXLX1KCyJ9rUl7tuGpBZqGn923zUNj9uUhGZb5oQ9oBI19Da3Pi7YV184tXnH/piixKGex9kOL
nbdIL6CBN3A50swbvzpOXOyZ+Hg3+eCSaqw/Mt2s7z6sXYVOo75y6/mGx3lY8RyxlINiP65BvZ0B
0CE8Mo5pHqbX+VJkl6Xsb/s4ecxlrp3lCL4DW5+vZvIh7rycRu1UJ8tbqpv015f1OctoYTnT3Dzn
AeG+sUHQ7BI2zxEcH3LLhyewCyfyS4absl6jqyrmWlVpvXlv2Il5b5JEcFkW/abSnlrDpmLt5mDu
jdkgXTXDGVI7hAzmTwyJpFiixWJ2JKAam8pf7ZbmdQPuUHLBhqtswJXsls/NvORXK2jpZ14rwHzj
fpl8wDqtdqM24YooN53pm4VwiZfCzO4mJ1iZI/vgWPMBd4afoz3nKvw4RvEjKuxwt84QCfHc2Le2
C0eM4hH8p3GBHxHMr1Hp0d+si34X1nj7oay2DzQTWQSZNwm9taIbH7Nx5d2sTnWLm2Y6zbltgMqL
reGIX8+78VnS3CxPVV49RW7bfFkbI7ua/a64BmNV0B1FkV7U1VVlpPmPwDwTo1T8ZAmOzLrQy9tu
8l0SKOC09WY/PWH6/uJDVq08m6J0MEdfI8N5GgN9uVVHDKEol+wO6avc2BdlsusGiZ/siy8U3Gt0
bD2Z9IZNYX85DKRE46NeDLIrHLwr1m1qmtXjx9drxb20j1oNfFvzP8ydyZKkQHZFv4g2Rgc2WgTE
nDHkXFUbrDKrktmZweHrdciWmdSLXshMC23Cch4iwP35e/ee6znnqV96qvvHEY5zUOPCuKj5ntMq
vBS2H//zwV/ivyK3fUKyf2OQAOMP7vgYAW59buEIHgFt7EFnw2TGM/1hdPH7JORTZPX6qz2LZy/N
2mdPdNrZpg9GqEuMEQMpfTtPMrT0YQ4AJ0MhK3x2FMzPpESO85uM+MPG2UN2P6mrC0+DCI3Y+zG5
qREurdTQpVPVCl51a9C1UM/rvZ5r/vM3+Srp1avZMRJxMHZQKb9CHVGv47j13KF80bNbXY7mka/P
HuSEcW2Qc3ozxSyJMUv2aeFpj98P2cIBh4bcMDt3ZzamVzzyYT9005MAn/xqSAkbZBoevz9HYsRD
N0zDWZPzeSxqYJ1zlNxMJZiMuBXj4fXd2Fn+6xOlltg0L/TL98fpBOP3GDCcjaAjL98PrRtrq5Br
vVvataFt4FaimI8yhta+FOWTal/Rc/TP9vrQL+w3ibtgsZrc7rnqlYO0Yfzx/R5tPHM7KySciT0s
TuCLITpBrwCHBpwxP8KhCQbb4mPdjOsmVxd3hi4d2uvwGz7p8qDEwmvoH9w4J/rQWhQniPXNquyn
8/dbuivGM476L0ui4kkitwDVVNaI4jCuH7uVhLy+xxyjPn+/lTh4osEOzHC4BkQQs9fNF5Oy9KJa
663Ikv7AeWq+xJX60/dWdZxRatwFsRNh1TcsNeu7S5nO92Ss8OhH6fv3hwpDyGiD9+kgslJ7oPXK
u9/fpkYgJt9fY4pRhUZlxrtCt1qOB2mCW6jvn03dj68FLlf4lP3z94fs1Q/pIpY8f3/M4BYkeAVc
wfdnvz+GWpRaKhrvy5z0z0THoMiXBIR9f3KkjXXHSL/9/uSYxm9xQgmT2gkaMY7opeNddNt3n7sM
SlsHyXq3xJZ99Ids9biAjLUaWlbfX1K1pvfcM0FfvHF6/P5Q7TsmG15UHfyk8Z7NAs1qB8FDwuf2
QEdemDw0aAwkckktQwEI7zS0jWI6Yh8cGcDjviBsaaOP6Rz4pEXuVKGVd4WDaZekLZY6hTFNmq57
ZKBvvuoakVXGGpmnTw3OPuFd3Wzyrpz5OVJX5bg1S2yHgIvPVQQiHRBVco3qMIERWSm6omO/bIFt
Dgd8ExbnL6kIKqit+Y8bVVBKqTTqzSn9GsnVayz2sR+FYdDrzJoiNDr5lrnWI5mNP3oDnKkckcD3
WGqG4m9GkR44y/LkF24XLg7cCSTccEKoBWGzuPlpmZw3Qgoy2KUIDKcW6eLMc1kly4swi+sYoVyN
SrREloZgytXhhse2MM7xU5mRRAE7OUiNxgyHEwEBb1PT2EGBEnApfFDW9h+nJKGECOGNPgzpc04S
cLfgo5BcnIt0P50F2DV5aRD6PPVpq9g/oErpwrmo9t7kjDe41OzYPUZRUBlPERpCpGLneTIGWoEC
lFut/ngUnavKkvQge2XtU9uQ01IM2BDznZeCIdFWH57GeZ1VdzgbEaRi2VZtCNKA9lZ9HVENohst
Cb2cyDCqvT+GdBcIsVYd+OPymJv4mbul3CoL7HQmiAvQh3dL0hyBiUbsGchXkRy1LkoB72TgfZbp
wmztcwZfK33NPcSa2Dte8ZzPjr9PW+dGLgxN7OVAF49A7sh+nawaFXlD0lU1fRJJ8EwihhnWpE+H
vr8u25LB+ewxt6mQlqcOtpEGYW/07oxOhnfPOtcLehecOlarL4exlR9AbeojyqYqFJiyB57s/ZBr
nySgxYSQcMLYl4462rAtdmRMpIcuI9rWg3fOoeVB6+evqomP6+TNmMrmhprtt3JtZr+G8bm4TfoA
gPZu9nCxkWlYV7t3blWEXY+uPCz8gRQsiMIjWOxqpxY0ezW+7HjuvtKxIvGEsLN9JJ01PBbjMOFA
jK7w6tFXEAJXJFyMetuYJhihrgygXUi8Mi9p4ZOuNjS/VerSZnPWDBpEKOBk3etQllcp4N+5sf2k
PE7KKklupezfJndIL3ge7bNySYty6gbJ8QgioM4eUbSgt7yN/Kv7qqg/6tjbj56BG4yr4dsMMsZk
oUnL57wPR6Sw9rLLL7hyyKztMgqP2nuZGHVvYM7Eh8HpHmuhv2TVAHjbTLYeSVX1RAs706+TBdCO
4CNexSxwTf0jajg+kh0MVb+anrKpuYhWwDWfvfGkdW4YjRiFZcV94to4tRs0Sbz+JnEXE4rQkInm
tWjjHyXogKMFTpaZvX/WCpXQGoIepHXNvgKFvwGumjhWuU2XjNtO8h8oc5doCQJyL3/H9dvt/Cg+
D/rKmEpuUof4TSgAS4hHcncRP+eees0WsbqwKb/Nm94xqx0c0DVuTxNIZRMZsp3UQ8zmezzFh8kh
H8VQmKEaDQkzC+S1Nr/GurYeY5v4CLMuSJlzGJgY/ZsH6yoQuB83SzZ44UCB67YaQZz1fILWg9Ig
/pnKCYcqxMQNnlYA2LpC4NB7CKVoTwV58mMyakAiL16+9RwufYqPjZyNvwAuf8WV96khbKP3kr22
E9bDDouGW6BHWPqvVHHL40n7Ics+PrQpjhx9nM/VKPA6myi5l9qB2aRbodMWfmhVT4Xlz89Ev587
9Ivm1dCkEYxUrvQK+9fGv1al1lGd6NWdnIPfVOmjt7B7RunZ5pWijToxRRxZkggX2/ILb6R3KdSb
FFCuyjd/qNCSjTuqmc1KW/juhmxzttctqY70Iv2V2+Y/NUn/s8To/gAL4HfVOTezt74WDQQ30QWP
tdd+RtSTZI5XMM9QOvRqK8BwIflf3l3B38XxKyk1KzS1srhm2Lb9VEv3zeD5G5IQj9li3UvD2Q6D
lW/NijTDvgfbWiwXlzMsZOhAi9Loz9KzfnkaAOy2/LEsaien7GLN1S5u7H3jAKJCUJN65NM5In+q
lQvlnWHMLI6lQX3ZdjZLk044B5IuJsMdG6K4mFX+OyZiM0zz7MONSdVInHevrJCwm/avtpUveoTT
dy7sm71U6yko3iO3QO5pLr9taa/4dfQ6sbmFF/VOrmxIKvFDEy03hz720tRcPB3pTQCJbgQVFyZ7
Wy0G8HCDS/A0cT94/EsV+mUPbFJzicjj2F5wlY+6rq0ytR3RWNzdcYsiJKPra6bFY5s9lLrBVU6m
l4joUPgaM78sNLKBe948T6iloYRwQfslo8OFRh4dc3SLmUuK64RWyTzQjnh3KsXSPNvvrcUoAGHg
l48nAG8WQtUupU/Aa1EsY7VNYvFmTg+T2+6LwmAzmZms2bjLO4E+uu9bpj8FWNzJ1atDMkQ/yyoz
grh1CelIDlADXyzXxD2DRDzSxhfi83KszSti33Cvph71pArTdeGX69mwl74LJS5pZrr7AL/SefEf
3hqDghNpLoeWqgh1s4Rgq88eHm7IJF3Dkt4hOgxpC8UbBKRX+kA7f47JGYs5++ReGZANgc1dxZ/5
iBcSWQabGOGh3CVBNEWrziU503J4RnSJ5q9oyNUSy0fsOy9xDMCpk0cS9saXuH1OTY+U4Tp9yCv2
Ip/0MyoRokRbhNBI24eGrmM+/cmcD7sZb66B958+E0T5BQtH17KrozoaJsfBbL5UANbR1mi6fa4a
pLXeZH0xaFyxWWLZK5sIg6yqv2jJ7hayDo9phbYffsES/4ElfnUWE0OOjZYi19qQ3m57VxbaBI04
2LRDfuC3VEjgAHYWWhqKEXtHaxYUyTASPOhwu8T9+Dn3bQYWmYY5B05SjNESW9RsElRxnx6U1uzr
wTtzBF+2MDTOrR8idqGNmzTrhpR1aj+Z4o9WlIfCsMWu01nKDDH/7VODqyJyxpVTEnhd+zEq23hQ
JaNpWa3DUC8/Z+jdt2QCiEDmccuQOj3qfi7xD7SQljOuA2nJt8hOf+kJy5ZHRy2iY0mMXERjwXRC
b6k/Z1RfGBNvOtK0jVckd3tRr6Ww3mziTQtJ7FnX+1+Wmfxacv7m2OuIMR248vqImNzCnZCgA9FX
kXybHRa0LikvEt8DFun0Oo2THcJnO1WOeYtrdziO+JW2RC6BpjXuENX/pGDDgrbC36t3vRYkFU2B
WKzDcNQxK8LOC5zot5lwsuvw0AS5Ny7bFeBg+d/xkaDPLGOv+bOFSC9/bHJSouDibRoDoDy+SR33
OaqLNrfeLPJqW9G9EQiw9ZgFE0+A1ShL+8e+Za1Vo72aMNgRHSI6ysFSO5Nvo/FLWJA+kAtFViq0
PfJTquZv28izk02fKJkM5oTEJ+V+s/NTytpKa2a28n7v9emEEqgnRQWw5BBpVG8aVIsGqfC+LFMm
j5rctnPyO7XxfSxMTgduMTrryyXu+dVxLW8TfcG9Y1TviInCSG92ZTWEfWsfsIAxsirQGOTyNgBP
htxonZp6jUQvDOyDRo8Fo0MQpgjblOQHMd4grlEO9Pr1hznN1a0hiULN0c+V1111jKsn1EJG9tUq
QdMwQ7mTjb+q7lkT44BaUuocVgz1qBHcTc4lvHAcRA3FUldxH8iYfac08COMQkGSjsjJNV89x+Af
Qa3GySg+t9w6J5s8gLhTWDE10W0jW940O38qATb9sGK6h6O1RxUWBUwqVVAKcmKrEUNsRYm9McEG
kmvW1bUMx5FJ6uCR3bpgz+Bs8arMRJ5S92/TYoJwswrtK5g/ZHqGHTKv8TYAIFKGqF52IRM72whb
bg3Ne2zSCcjAIL+8Yc0gn35H7vRSkE2qG3Bhxt761HzVw8GRyx3lgNgLW8PRKNDpDE3Zb7kiJH9k
nkLJlC9pdDRGF5leFzlEWcTviyse/Emf4Dn0v4yYI162htHCcq+95hYL+iqtuqjkK8JE8Kyv12Xt
F9XOWCsfBZfBWfTyajjNT8bnRAEvbbThEKjsVLzxjAZL0hvHWKJAW2ZZvi5Zgmshja6D0i+jtEM8
Zftocd5IkzskmAI2ikFXVaeMIv2sCVk9DWJ4LnU336Q/77xpIK1Hg86PSPbYcPVYMz0poR6QoUd7
vQSzmUbu61Bn+ZFTfU2LxnEY+Iizr1u/EiQb9dpRzymfRlFl57Ttfo0RscPooRrNOuPWJN5oE+nW
kwWmKawXkkD0UuwGnSapU5CM6wPNqZBRENcIkRyuWtIxehoUNq2SDPiqXgtJvGmyEHuGDSxdjrtJ
cxJ1BxOnhlkt/TbR66CI+TmN41FSFafG9qogC/R+VSam+Wcx+F7A7pTu/aRbtjA3gdF6yPzHVDY7
VZEN2BUvGVsUCgNHBlmXPJplqm+zGHaV3z0ZHWmdE6IHhmauH+YZNfnko4OYvaOVUVuxOB01zuRl
pL7sCv0eFdTOnbwPXdnuAYoKiTT5LdaqMhCO/qefClKDXZbutpt/GCPs1Ra9wveHU/VJK4R8oiQH
nlpMv+NOEkFH4BjoL3s++iZ3TCfYsGd4q3l9YnefcFnIDxRKNUfGfCPBDu6kUvaBA/PnQJ6FG/X7
3OxNaPC8DhSP6UbWM94uz9lTjlV7Xff3mRf9dI18JRAUz9MiLvO0NlVbD3yXxVSFyRRxmkRZM+g7
xLYeoQljO9QKAqN8IroCX5NsUlV0hXxu7TwWuCPSZqwNo0byMwOdwWdpHacRh5bu4n8H/Hrx7F+J
roowAYGUd53PkF9s7dmhbaULrrDLAKzlrtIYNYOBRcypsxOEzhFfLb5fl+ME2o4PLLf90wwmq+Yv
GiO7fi78BBqkxqCEgJ12Z7TeR52oGdMua5YPxnUC1N4B7g1Z5Niupwn0rjB2S+tptzqnn2iBK03S
zDyYQ/c8k8kAYzkNxhitqCrj+6jbMtQt6+JKEHZqyriPvUsMoBRBLwVgtM7bzWLoKa2kJM2yKQ6Z
2W+1sfk5uMzAYlDG1GbvoyFeIGBNAHP9SyeXHZH36h0d3nCesoGgA+hGo29+fDPt/q/R6P+Ozfg/
mef/8W/56f8f0eiu9f1E/RuC4zWN/7b/Am9cv/6f8EbDAY3uCAsSo6GbjuUDAfwnGF3/hyGECeHc
XyM5TUd49n+zG61/OCaIFN2whKGT0/rfYHTD+IfwBaBFxzQxQ+mu979hNzqW8a8IUNf0bCiFrieA
J0FAxPjwr5RCBkNGPNTVNtUmur5I56p4mI+ejs91SWIGFGVxF+ZPSXuWu8mtr700k6BW5V+nrJ4q
Tzo75ZjasYi1W3nwu+WJiOb1QB+1V9IbEQ8cZe4SxziJNaI0fWQd8ddounTQQz3NWASj5WB45nJu
LLfGqVVqG/rooG8fTDiIw9DQFYymEF9d2lr+p/C6LVZfUDLwBJYq+XKrOn6cxEi3xE/zg2wd/Zp3
rxBNSAsiwIRdIzDI7LtnnUfnlizxUNoleLdKd6izqnqrVw0yJgeNFDlvN3SCP0iFU4wzzegiwZSY
sfVKuhZ1ncv/LlKkHaX3Du2ZTNOWh3wqzk2aOQenxOwfG9o1WvTk0CTTziBc49xpdIkbA7zZUL1V
FVmBZg6pIHUpok1dN8M0liTFMbmiclIb0sa9HUOpGaExAdaa9tceqMH1qsjvfdnehzIhrmiJflYG
kAT0ZKe4XoIYr+F2cMlnI0l4N+riuW48os98Ok92P2Rh4c7DBRQk478iYSiXW39pjm8nJ2lv0QJx
Cr0WYoD6T66c/qiVWXcHyLDt2miVB/8sDKC6TmvasDUJzJhK74c7DkQrxakb+I7RBg69boU7GEpn
vE9GRoC+OXFQlcw+ZvDKKabl2vO7La+VvZvigciRIrklqjwssvC2ek9gb4WxMBzk8GGz7dMIM/94
NNuCOnNt6MZ/8SLMW759i9XX3wuCgGAnx7C8s2kILbw5L9qYvdikG+28ckq2yESzsDRscMiNaq9Z
Q1phMrt7VNbvM7oa2guE3PlynnG+Cnqd61A0KV9zm45qhvQQOzpkbrfC4euXYm0TXvy5jnbFqpCI
XKvaMUd4muwM1aruEVHKbU2fiuCpDj3JkdTROUixZAZIZNSJtqo61UwOt9gZOlgxOB5y1FciH7eT
bZAHDHYiJ0wVtNhxhlYgpNbCIZH2bpbXpgDyP40XCVYQmNMATsgb/+hJ8dWM2t+uRC/hQ0ImcsO1
bknlYQx1u5MyOwwg3kdj9OaFZz9251OfVSj2p8V8k2a90j1p2Ayp/WEBLlIOqTJRYTEQJujdrg2i
y5zK3WD/6BgvGMlJLupvjFURe7oP2iotiBBn6m61ENXI0rrWDvgsv9R3SsQzxzdSYlCb/5jxOx9w
BkJIpnyN2xjzRTsQq6UTCBgzUREtEdTJiAEHwYLLwS53Ws5zETq+DFTLpYM/vctUu2YxZ/VJB+aH
d4uYTEH6NBwLN9sLlVzLRjyNUphHU6/ezJifXvv84tUIjBoquS7+4EECJWaG2mXfLUOyN2byCEau
URN5mGe5/Sc0QyczsZ3gmbJQQ4eKZs0ZFHfjl/bZaMkycVwCVRPuqQULLhoLcO9UYQ54sFMH4SwC
kH42f1WTu0AccfStHYuJq4873Mo4JCkpQf9ptNQgTdFRIM1+Uzux2BE5miU1JpYYHntqxm+F9SlI
I99xCLu7qy6+dddJwlzvBzXXh7KxfuYaDDnTVdOaE8GvIuOqpK3s1mkF5AXBheYbV98YcN3qNT4f
Zh+l26P6KU5lQjOWjjQjtrgmXB3gGr0NqwwN5SWniP7bxtxTGX92Vv+oSq7UPkEl26J6g11FxU2z
ddvodRIwXtIgqdgNZ3SUX12PQoW06GefuLLWwYLTqyY7aIzxsiKnLw56Unp6f4xj+oNaIrznmc7w
c4KRrao7/y79xb17Sb3tuVUDZ859Ug/b+9Ko/MmP+ujepm8c7Q3Nru6T39ePj3Uvy8cJERq73XGi
49C06MiHAaOz3qxMPUvfe4h4F7vtH78fpEcqH2l4EQYWrgHPupVTH4fSGi0IDRSEGUHLiCghDzYO
QcRNhqXMrW5eLAmYXJpXiR3RzSL1ULnoZpjPkE3trfE9k/uL88dBZc6LZHWd5to61f5vFq/2Gju7
BJBA6E4m40J7JNotb5/hs7H3pYVz1DQRtObwqwYn6wiSlirOZhknvoOQdAfQ+ITkFb7AbXpuufcP
9aKMgAAIVmILFmAqcu+tM1iPbTzZl5aX+sWCLIk282cufg1dLY/uhHc3MXOdU0emb3Ki23f005q9
oZGOjq66O4imNxhrtszw8so6joPtHaMZA5hp591hRGh/6dEegiMgQjxd0E7mGSOryqUhN7gxMRRj
/tjNHOX9RuvudNucrSQxKk/Mu2bi4nKV88Q4mGCyyrJ2FqQITDrpsz9WOCr66JeYSFnVW/UDK6RA
QnlsM1g9Xe5/YY5J91NTsKdq2h87y02SyuhDS8OPQg8l+javh3uRWcZLD2VWaM1Tky02kbvCujfG
U2+SOGTa5wY+2ovjZ+/TxF89N3Lat+YOK3/20kNMIrrBEB/mMKI0mfwvNrYT5E39oQBsuPHt6ESK
yBSQSEV46Tq06ZvxACa13EUz6g43MSn8Z7SEIEJOjtkLTNq8tdhgiwnHE7TNr1Zna0d7rk+LgDkz
wY0k3Mzbz7NHHd8oIqskihplJEGeEqkYI2V2PLe4tDWdkxTKUghD64/I8tB2wKcxRP2Rg5yhIDGr
bTRlrHAtSVFGot+cNKFpvs4wupy1gaMTrz3QaMc/4YraWjaYHOKSk0X/aWdsw6r4CfSANpIj/uqi
H87L8NghXnkwZ6CBCkY93TCnQXIKV9FPu/ZQ2CYdd7IqyAuPwxIaRlUaB8vPYf7k3r3u14afPDRY
DDEfh2Uin6Xf/p0ioz7lrvkWW+OFF59cDWUTBOVf0yRneG0wvF0s7peZJLBBma+TXqsrz1dLW0Jn
TZ4rolIc/9EuFlpOyZORkEZcEFCfu40K/PaQpdRCvc+oZ6jTnb+ok4/8uRPQM+evyGxgJnJ8oqGM
QBIgdNzsh7jeS85nIYLWX3Wv3bCaaT+mLKHfS2W8rRwdE1CB7jwbx7OVa9wQCT3Clj2iyCHcTulJ
xfJONNJLTdTCA/4HkM5WYLtcI5QeT8xxX4HrDIHWNxd8jLCNSzwVNqxBQz5YrYBA5qwRpt2rAmOy
N/2CwVKKRjRpjY9q8nm6dSyKWf2zq/eFW/7p9ZbjaE4noRwrUpyrbrjkvSFwkeRcH/U+0uiIuGgi
t23dkXedXuuGXyOjiQLXepbaMdbHi3JKNJaoMluzOFkK9ifgMvJ6KtAjcanZO4lJ2WODviXIRNBB
VtAdcVigDIpiVMjgFM6TwfiSSjXd5wQEIly7KLtNdpFP7CS9qASvkKShmey1Od7HbuqRMcraWtf+
fFOZ5h3g7p1YwQkrmhhn0sw7dWygeHfRWsZN22wsxC6AKgAp++k9Yd6q1x0dTgqmcESHFdQLncLc
34G4yF4xau1Tv96ZEX3wqibYiMY0fS3xls6a2kRtJSiwe4876rfy4NDSnT1nCIzZl/vySfupyf7X
gDjpqIzxrS916irRoFVxCcxzzfkxs32Kn0Q8knMV7zoql3BAlb8BH+LCnjd+SqN48G2Xng5u5E1R
+cC+PBh0DF3AUWhyr8p+DkS/nBc9fyLdXu6TGWuzOzO88onQ2Eo0a0HsrK+/0Z4xqKyL7rjKit0f
tRHfc91LQ9sUP1jTAD9qbrSpEzOIRpzz5vwUxzxp81I/ZhrpMhYvD2T3N6jCNm1QZ+f1BlRBg2DO
yIroLtr7tp1/19kyMOxoNcbBDFbUekFhZE+w5OJgUD9KzVj9Q+mOmKw0qJTcNWtEd9rSiPTcTCNm
mgGcPYr05A69uXUG2JnpxE8g+nPrl1CiSmIb3SktiQ5C49JnE5ndTZ9yaDHfgKuiufeqwwTFM+jo
/AcyvZpO/epBONmVE1PtBJ7VBiZXHybr66flLWtuNoUmcSRz4T71+fIjX5AApLVtMehY9iLOj45o
HnEJVaGZ1PtWTLdOnPB8oe2aXTB+42sisFt5k2GFmlt92QLtF70q1EQO2MB1yFTjxqU5nGYpktAe
4klMFywwmZQAed5qvYM/zVmZgBlGOCzzThCDLd9MMaZLyM9fk9ndJxRyyGhQmCRkt7JObgfIg1Cd
efriGUG5BUQS212/XZgMXvLUYZ+oGTuN9S/4Uc0OsWKDLmqHBPKx4rVivIRfvoUiUpApsE0GKCBz
eRZ9bKNERnUx+k2/5ZqGVxcPzXlu6wv3LD0m9qFgqZxjP8/qZWqjP8aQ7g1GbaFNdBasL4KyyP86
sJbBETPKGI4LA4DB6pDj+CSXCDoJYe8ZDyITbaDFTlBUVnfRNfUkiQ1LLI89EnMrYb0Jq5U89ggW
mexrY9hgeA1KHCm7DovwgfbdE+zwv5qdVs9oQJ/hxP2tfabS06xfmwrfQt3dkth2987oAuHO6lfd
qt+z1jHemiJb3XUmhVNXUGll5lkjsibZhG4Xfdn0Wze2pwJQaxQ5PVrRfqIqR3AUOSTBgsCAHONf
sDAyOlniI3G6U+8LJPCYUHONjN7BNvY2Eys7nfZsJOMdZe54RO+XBh0Z20FG9hgV2nLDQ/ECkTZC
YCX6DaKwYosjESmSq4W9nbrPYkBar89OyNZCAuyIzqCbCWyQk832XFRH6AIcDForxvS+MZbmkRSc
Dp/UcrUb3T6KAYCdk+HlgaqF7i8pz2hl2q3A27EpZwiDbi4RMVD5Lh125Gzsnjh6hE0p3BUCweQq
5tjKcqwfp7S+58VIQ2IS9nbUi/4pxr8S5L2O3IluqGl8ZN//QjYRjcOORY29HBoVPTmajsdqtLRA
E+ZdH/GPz4Z29sn0vpbmDPVyRICV0odYrGWEVZ+boWqIERVReUjMlqMewWqL01FfOUUwIHkjlNhS
56at9kMvl4NNrgeC1qiB97zou9Yr35l9E1kIGLfTowtUE2/PMH+P+k2jWEU55gvwgmM8H3IApee0
Ao3o+QMMKfOqN3F/Mpqh33Xao+2I11E378RdJXt9Gb+yCQCa42h3S29fvg/j3w8o82lGoVXZREv9
sKTItRwh77LnpSonKB2I1/Z1geU6M8I5bb742SWJ7dvv3/b9kKz3hAVIFNlYH1TrNzE9BLNLegX6
BWZoRCrgdp9ROpguJqg8JmeTcAlrgxKzvnS6XobkW9lBa6mD7nX0DIgkJvjqpkz8FoKh95DBz/D+
EHqPPGCMTrE5PSbtk87pY2c13o0S0bskZFhtErRK5468mW1e2OMOPMDIcu0O0StpIGxLOU0kxkS7
ARspAD/W2DIix6nz+bPTSgv6yHokSfta6POyLxIW8kx4yUFZUXwkkve9qzV8DtaX1dsUb4Z2b7n7
g7IrSvoZb0nukZ1rQH/BY0hsMMLieXVhF8QyxbJHQTQN1+8HDrYeAaZ7X3V6oDrkP9pxaePltWEf
mtbdlXhJFS62e+YXfDF6re9MQvcthMjPNs3oolk5g5kWWeiAv8v1Ca7K3OHLGtlAY67BDVU/efRl
vivjYThyO0X6MxOjuztF7QMxLFpL5WKopN2nGho+lKNv46wfyikyN1nrv7qm9uynyw85vERe8lR2
9nsW+7/IoQclLbleW2mwJRJcOG9LDnVrhpc9NzfWxm+TKX9jnzpbUyCkSlT8ZGrnSY9/e7hI0VvN
Pi//PO5UPBzozJ3GYvklB/4bWy8eu/XwjqLVxohZNN6HrVlI0RTxMOnv1suDctTzfTQtJ+UNKUfo
a59B3ueouzUj641Mtb+RXc2BPQGBI7rbz+KvgTANjnTa3THmZzrRVzIpt12DT16MvxkLg/15ANJ6
rpFVb2TfQB1rWMdVTDcHnk9quJt2eBxb47WK0OQ0kK4ZwS5A40ik9IxDLb2PMW6/cj+9JuVHsyxn
QM1nnSaV5axqqglHK89cItOfeeSclUHVTiB2gtbExNMwH/VqeR1T1Khuyk9hl4S7TkYW5UkrtnGU
Pnju8i6m7taOqJ3pDB6iBK2QaH9qXLC57hib2WLg5xik4Qr9F/s2qScm+PZGaw51kTtb8pA/Xb99
v1iS7uJA1zOeoms+9zcPEnztfwiUT24qCw4ptJfL5ujZzqsRE7Kj04kp8w6eEq0JfTp3HkcYhW6F
XDBEXGUEy/t3nCCVtNKJFl3tnEbcG6C1oo0FWTccCpCZyOC3rln+rozmZV6aD6JamIM9JpyEuqXZ
Wk5NcjtQ1gXZoZc55yaCkJ2OLnUx8k3ceshFHJYmbPJo1ZNzJjRz10x0yQv2LYZldkBR+WRGXPk9
MIUKQtqoDwFCbdqKIiiBIc+pfLBl1QczZ2mD7EI9HvapTF5mYHTOGqqUDf7avvI81iXG5KSmd8tH
VsNxzUb/3JZqN+TqPmE6o1F2qlyPLkY/WwzocTpa/kTUOjEgnXFHkvgyYwFoKBYIYRVEcI9WTZgI
LZGAFfcCVQpXjcVqARS53br0apaayRecs5sYgNON1hEtLQ4lZFE1C6iJ8CVTNyvLL85/cnVmy5Eq
y7b9IszoCV6z75UppdoXrEolAUHfBvD1d5D72N3HzktaSqWlJQmI8HCfc8yE/oab3Oh9P7XFqAMS
1N40SuNC+sdytI7IkznnGM5JDc25UpixWTCHZUWCDoCW92hWdMJ5KsA3IZrO2IvltE+K7r1I222E
5p3F8y/NFZKUYiaKegsjb0CKWoxcHaCQl16QaZDgpjDsah+PwSk0Ud+WRQVxu6LvQpgdjiqMjwX7
cVnrVO2M8xkcbZmMXAtSmMrUzmiz6semcudgLbkwOG0Grr6BZRUgzWCLJ8m9gQOw9mr1VEXJu4rC
EzSFPRq+i2AXcN7w0BxzPYEobj0Z1D1NU74qrWT4ATLVZAwkNO0atYzYZYwDloNzMdEXwKGNPfkr
p8qgp+Cax7Aed0bU7BoN6JAyp3/KSm4YXbHp+fIbL6BV2O1Cxv2WEwiseKdgWz/RK9r0Xvub0DCB
XtTuZYlXEwPQYiw5ItLqAJuAJWSFuwNVkb4uNbqho/GFChndn5NiqZUTBW+y1sf0EnXaGXH5L3Dx
W1jbVxkV+zb0T1GqUTHMLd5WzYaYZarMzwq1L8/CDiwGk+UAUiHl/Dkl0WAlCUAZOXyg+zCfO+KA
qXDMlbAMVBi0augpTQMZLB6yz0l+GiToeJQHQXqPq/EaZiRVSphXjOqXsYu2LHM+/VmGjAYlqszt
LI9pbmGHCME3rBdSGS+mTWuxKLdx0b8nafmcaMFB6eJQJrD2NWWvHeVxoq6fTGvYj8wXsf4QrRSU
qEhq98n1GR8g1ZJjxdyOZYQUnQTabdnDbtdT89ToTk8ak7XEcErSx5Ddpa+drAiQZVwFWPKLL693
63XVRKgGMlZ9tk84VV2TBAvbKFH6MrmLWgyn/d5zuy2roY3LskBF7V0bfdY34icy4u/IheLJUBHr
prkZcR6qFnNa7LPv2eFHIThpttyvZcy4sLL+Kc78glu2yrcCjFpS2FcSO39DZuQ8ooHhn8FsXzR9
Src4Oc8JK2tcXLq2FMRQhHQScvCLwAx7jV+efjMewXlJbnOP6gKLDu2rY2WPczP9Bxlpv5u3rsoj
7j2i25OHbE847lkwK+/ueC7daWPrFkTrVrl3mtdqL9VOSey/ujKgok1/cUn8lpb9ikggXHMYw42i
H0ChP0vUiyjOzKUcKeZTMo4i9PqLVM/O3Pn3kuqB+vcGtAnWq72OrRvKBVovI6lqjnF1VNEjZJ2o
7HjwLNO/GxZKqxb+UriDYI2yHClJemph8Kzicki22buju5/WlBXU6whGcVtRwG1URl8oR4fpRV3P
Qh9+j3X/4/VEW71gldnjo9dXtdSfQRig8aZYgDTyly3/1UsbxICEOKqUIoQQA1qVsjjS2aVPP5qn
LkNbLgBMV+N9sJ67hsSbKYkQNFPB4QB+92P0mcxTCLvluFzOuQkJpbFnJi9hmF5y4sG6QFeUKe5J
lsVXF1Xx5kEtfKSPaFOJWjwkAilI/ScEJiv/5CrzqSknEGFUoIU/vdfkEU2da+IFr78Q2XynU850
z/lS6cRQCAtYk+yNFqbDUGU32cHmzBzaKL348v+OgyE2AcfjhZfdTOI5Dmng7WIHiezjJS/QPLa2
PBI+5y81jx6yoaWM28oEuf8caxcFcb9uQtoVaGbtY4f+DHUWrIPL4wW39a5gyr81a3FFtz+uu5Zl
G8u+vbirPnA3LpL21dTl7qpru8BaWG6TbWhiGC36Wp+RG4LtMdmZ8S/9DO8cdPg0BZruKhQXNEHE
YItz5VXiEvp2DK44rAGS7ssSBLNk9tBZVNGZNjI/y9st9GV7OfR6tS5L76Pts3cjzLGPF4RbZQBz
QxH/HXvkzLKkPMgA2i8zA2PS6I4bl7SjU4FBDkcbAh1adYvRAVArUtqASMeqPVUJYuxuBAmTzpcW
Ie0qauCU6eGAHp1tkUwPA0s5HmVldk8o2WhkjCl5XmbxF0RiuQMZj76oImeFgZ1EnNwNcbP0RubS
Zsh5kpQv5EXhrqqhvJcFwxeEoPPkU3sW9U8YTT/Sb8ddDGkDayV9YYYXieOnB4fTJ/Qpi8iqiGa/
1XKaFgoxmRsQBTnIahcFmnbMQtpKzeDRFirZmWTzHBTULSH9hCD86UUFowG1V57P3XGVv48aetDa
cLbpnu3zl5ymdls15ty6p09Mzs2WQDOsvnBszLYh8qUd/yUmzNkoozUoQ3pCiPwwMurlxo2RWRXh
E2o2QfHPTD1qOb6HTrtFoPadyeAbObVDJR+V91a16RMj2DO12mddJvR5SPGktG7NI3Sib5gUz7Jz
oLJS3xKeDmXeIqq1y+NnMAE+Bb2fx3+8RPOWwgy8tS8bbZfKjNKZm/GMdFa2pbYG3bDpXBlf9fKS
VONrrLqlXqhmayZtvyuc+Fgmr1pemvcSeutCJPlmVKHxbgnNpl1pDls81ijrR+ItRrY/nmZzZSRQ
cWyPEC4XyJW/L3P7y+7LnzidKQlWtaPcXLnGuK3aTj1JCLOsJo34g0gwhm9i9Fs79XBjeR8FcrAV
SLgKqTjsTC9Rq8ysX9CJo7xs+OONA7A5bfxC0tATLf+H7OJ0g9Wu3DtQf0Ar6M844e8VrJcnYetg
OHqyCBu9qa5QIgjJ464RpNWsUl3rthSYzqbiNBDmNy+KPrUEyYEzDhpz18bfOaFVbtDq7B0/2Tpt
/a+NXOB5WpLeG7phPGLDztt1aO0c4R4LvWKQAlVvQyPINAh4hKF05g6/wZ2UmzzvdeoVsnsiNyAW
LJjkbcgRICIteFcNQYjMEZZZeWUyqd15lBH/99M5oiN98bg7VoPpvhgJ5msK6GOSTuNCycx/pi9H
f2h+1/RRs0LE8BSKYNxnmnnWdGr+wRgWfldqN2YeHMRV+I1KNSEipmFqiNNy7VlBfh3LmiiwYU4A
1Vt7H/YYdyasnP449XvyZo6kj29rP8h3ZGgumhSloRaA8tAVdWmuArFBkN7txkrzgbAI5p6RBURV
0eWjeh4OPclHmIu7YmeL0TmPE39DTauYx2BdKcyK/DkoOy+ywaPHhBuXnB7Fu7YCCjGiCsnH+m/R
WtXNS3rESTS0o+ifMWGYkQV7mT7fxpFB4jOnqqBwXoXPmhaxDZsUnd+x05dke/bJq98eKtNjVGNW
+TOdmHTN1civQSVyWkMEPaQB5wJBje9XunkChWvs3IGQs6pMmIwTYLsHwq6ODLm+WjFWq3p043OF
cn7rucq6aC5eMqMX3dXuCrluwBo9pwUhqOS+n6rGy+/Q43t0piQT0vIDY5paxGQaEtfU41znYHwY
M+eKKSA/cJzfVlbV/nqTs8tb6f64RNkH+mAdaXi9TPgElpb1FhnVEKGxmjat7dFmCjLzWvU0paNu
+jsN4T9riMVnmFD1DD6elSTss+WIHGIlyAjZUkeAbw5BOUx449aqq4Zr4okFCSTgfqwwP+ZOmR99
I+FNA+UaleMKkdmqzWC+c+hedzC39rUzzEsBOqUAub1mEWWmFIFpOMt+S6f26QeW0/Hx4hq7qskI
p3eye1uw11d9iXvGL3PONEWk5tqErrFuc6MTm3c0zOXg69G2hD8gpyk90tX53y///VzlOn/0UqWb
x1eATQKoU5RnH00Dg/JUBAcU1AkdqWUT0nwSIR5waArqiKEMNzhAhH1WYpOXOhNwy1ArEREM5Wlt
cUQbDq1gTlZZYF00NzS6Y+7bNXpoglDKMNh3MfeuA7iHu/5bq5GKmJW3e/zxSI1fh0UmduX8pwQV
BK7XcPSlSkJgyprjNLsY+W1sFcMxnF/iMDMg/r1MVuZzUIVg8HhHMekfGtbDjavrf8gLy46PK/R4
9/jekpn2yBf999+C+RLKOUSv1TEPYzKKj7ERRMduUvFR52xF87x3OGB3DH8dmxZ39NOAhtjQzKeN
YBrR8fEOZ8S0FBIbVd3eEUqFJ0VuUsyuh+33W/SSMVwe6NRjOor7fvBOpC14J9E53dY03NdANwDF
D+TWJdar7vkWZPFKcqq3UOTlEqJolXAUCkshwebygrp7H8jBW7Ym6yaeDqYXOj13kRRH2Bgx3syz
Dqx34WieRZgkB39dYVtv6ulUWBv8ZAXpAiZkXeDz+BTDlvqW8tcVRb9QDNC2hhv/xh528w4h8enx
Lsb91PcmDekIjGIcah9Bjl4Lu/bclIKEeXCZATExjBjkxfBSdY9sZi7kYmplsnGH9kYrjomSmLjV
WqaIPPxkAScqOBuZF4Lv0VIiO8NvkUwXp+2RfXvVWkN3uZQphHaQLCcrJdBA2AGhPogyGcNo7rPX
Ori+K4Yqjdsfo6iuMPu0lPfO9HcMjZSmR52ebRVu8q4JDzQgulPLpHo7NLDrBUwrzoRr8kx+w8K0
9k0ItaM1tu3k8jNFZcq0S6+3tlE5G499+DN3q2NiJOG9h/6LI4GOVacadEVFkfMPyPFj4r8tacfH
0c2qj7H76yvpvHlOU5w9r7U5JeDadxWsDrdK4Kupkvk2vpolA1b10YY95zutusvedS8d3uPFYNr9
R+HLaT3FWbIjoQI3kPpomnAzQSfGc0TBRmxD8CO76N13je6zBeOxtASMzQkisB2l024K03RDdxJP
SWU+JT1DYY+e0iyHPVnmoF1RYNKgnIo/tXRpQo31kb6ziT5t+IwZjm+A3jeHGjXOGsQWI/zefLeD
Nwdb59+4oiqPlYr3QtG21QPnIFzo1ImZl3hCSvtEiFQCiMhGYk/QwDpLRPHUpE27BFXRfdvTh1m7
b5Hw7DfwDqRWgJt204ZVy6FwsJOd0XT00ERNDiMNBbyakmKsFT3yAOy64d+GYB6aHrgvK8VBpzAM
a59fgYEiRNdY/mPRse21GYr8kfhX/JrPUcJyqiPKfRvYPg3q8lEv1uOk/+LK66+W1IxjQcTTqk6R
JYUq/kqfDELF/yYtiRRhkoaMa6foinuIQVBt+DdET+UCbNCxdkfjZYJG4apZczHwl5+II3RlzXwJ
aF6IDzUW5U4r6+bGYADBm1WqZVcA3SuNVmzi2jfPMsqhegDj+JtCQnLkVHyqysk3PAF4Jjq/oPpr
OQLX6Q9+ne6vi9F5EQ5TsB5rv1v1LVdvBKO67kyzXAWOUNswIKVRZQQAFxa8CTolNxXpe7aQ4lXq
YXxUZdGuvKrLvrrOeBVBfYtBq+7DTtvaLvkXU5P/URHBHKC/gh5mwTySZ0OcP7YeuE/n8fr4LHtF
xUk3/CCv6Cto2IDSalCHx0tWxecU5+Q20xKTXr5APvz/3z0+19WATqJJEGsyvDJJ8c/aQEuA23g5
mHlw7ueXx+cf73p7ThfKVLOJY7iiBCiH28c/+NLIzzau09GS+HOAHE4jOalx1Sx9JcJzYC/IGe24
T6MBvk9BvzaFIO+ScDliJcb4AcKq6NJj4FT2IbKZy5rwaRgUIrqyHFunDhuyC1qy7JKqds3Feu57
2W4fn07nf3OKjqFqO6DDawfOrZzbHp+PPY//Zv6KZH6Xl/X71HfXxCFYyy6b+PJ4AYeCAksXCVm8
BSXdnAdTdavK5Bco6vci9/uL40JcVF3xP+9ECO63NPxuKaKPpIpuuqcraiSn3zXCvPR6QxuHknkT
RTwSraltk3JI2cHScDvFlfaSk2B3pN5eT61Je+SX8QnEJaO7klMOVCUxVkXmXGiGjkvlpRvDMvsb
tVZwbXV4RVlAW9ZS1jG2ERO1vYnqwdElLr2yXw09NbtMpLxk80QssK8tTUG7r/2N9JlIm6Ot7q2h
M0O39Jte+MNLqV0Js/kKmErP8eB7QDeY7QG7lL6Y3UX22k2Hnaum4RJoJGAX9VdoNvkalCg3KGTK
e6pqG6iPiTW3BHUSyXBfRIF4ys2Ko628arX7nLlNeciVhvlTR8Q61EycjNSN1mmC1bFWqbw7RAiD
XSVNL6Lbu/U0iEeAP+Qdom7fN0sEU2TjlFl5DGXwy3Gh3ocTj48f/XNVaR9SVcQwkpd6yfYr4KFl
QefRDGeW2HX4WsjA60zA6CV6+ZXbyOkSB7q7h/Ftc06XG7rK6GyrgZZDnowX8uJDNOnjH7yMxk2P
Kgt7oXmaHJ5fYmD+EIpw4Xt3t0636Itk5o3aQ6wTdGToCmniG4y7+lYTK1FX9VsXu2jAcLU5SJWx
9eJfGBa6I8tf0Fzo/Og/viZNkq+V5w3nPHd6RhlMA211S7WkepFt/IUDP136YTIhO8jwnRIrWo/9
T1/RUEqcITmCex8XThYnuCAgKDHVPfT4jG59CX67oK4/QKWwVg0tHzzovnMoRqf68FGnAl9p3zKn
anc6voZkgonjlMcyQgeCcKJeYysdXhxrD/5NERhrdGum5+YtrdtuH1sUUgZToG0UNb8EF3+OIqJm
HS3gWaQf2z2jSfD5+raA1iGaoTyZRZZcDIsZ5uh3uPu95il122adMV9cZkTNLjrNHYii9G6No8A5
qpoQQsLolrkjXwZhyW3Wadh/8TjQMCqalahKm6k7gTkote0LY7Dxkr7ribcWRGYdUTyUqQZQQYcy
Y5QvjerGszJr/aKM3t0F5vT1+IhIegv5if6H3JHp0s1f0DtzYrKR1czx+BzqCfM0N7BAwrc7NeJw
UwBNDB+rK9qYEcFx373Zs8ia7B9obC7p1QspSshiluctKQc+nTSHQiPqfhWQlLQU2cjshx/Ijq1/
FrxKDqQ+NhVScA1ps5R3PV4Ws15jxUN3nNfnNBvaCzVQewFT3PJgcnZ3nX0TlME+NvPxKQ4oczk8
JYvUqjPC4kKDO7oL98PgfhjUpS7db7wpJaBaJD5FrFcXzyqrSyaA8riR/5rUau0GjALCwr03Tb9F
hAwkmOFlAVXoCoY0n4sjd6uDRb54U9lyaqIXiu3kaBE5YWIG3o2+9hn3w4+YmBl3iQtOBGcb8Ajk
ZY48BQ6ci1Shv5roKHaF4+IbmaAtIDfjscHt3UhJwl2K9nBAv7mwszq9OAEjHE49xgU1j04E9Aio
ESvv1Ffvn5iHo0vagT6WYe5fA4hxekyzwByqGlATC66rwU/TO4XHslX0B/XE3xuBogBM9HdR3rO4
rN4werh18iRz/UfBTHkfBD45S5sMNInaZixV/453FHq5H9gHDtdw0Z1JkcsBlAQ60LOWZ9YzNw22
GQfnqo63IVJddihzBrVNzLCnbFj9ptbtIAWw0tvErR0tbbSuU+e9OdzpGjCW19C2xyeyWP/h5Rre
eAb55vrWhdOKaykR76UQxAE3IjrTbCrYLxr7aEXLtmrbd5+OyFkn/4JujB7dlTttdCvKNhMCn60W
1vKDcLQvKRDfGMPQLUFeBy9EfGwx2lrrBhANTWeam/AAwpVU0jgYOumeKgZK1MXZdKi7KP2g9b7U
JC3eVNniWDA4uPQKPb9jiPQjUfiExMSswI84/bMJC9Sf+qe0rfoK9sx5UYOJbn9cVW5YvUYV+10X
RWCXTViikIUo+eEEWmF5hFbOFMCWEmfjMRp1+602to9rk0FN8Hv+50CIDKq9wjmGLpqkJOjUimKP
sGFaYashZpiaDaSGavT1mcsb22ao+1tVlS/j4MR3Uk+2tRDdzsuhQRH31S2DOutOqAV+RYA9Jp+v
lg/N/tnCU41/MlnGbAenpm/cXVQmb5kJWMh1p+QDUoVY9PPMfhQon6s4fe/N+4RV6CMylYNQsT92
VVNwBPCtd9djK+fPv6diQP7ejOoDLBawDhG8NoAHtlYk/+H1m8++pN0zVjHWHHeC7TR51sFua+Jn
Yv3FGQvM6cPorgUMN45F0HXt10lY5Lm1UqBRDvK1XyRvmD611WDo0cd8Ylji0s5Oj+8cmQczEygX
axR3kKlhfCk6WbnntmuzoxfneaLcdHlTb4XJ4xYioMrqNy0L05vV6O4uzVAe+p17NlqeaoMpx95k
QcELB+pL66K17Lvio0smBwwj8TIa+gJjsmJ6/cFnQlzY1XS+Q2NwnipbfhhMl8+EjqJDaUrvPTL4
wlJjHdBUGWxHa6w+yqS86pUt0Nq2G8DT5tVqtC9VWsZHOZVqZTnOBnNSS6xmn344DE8brz0i6Bpv
nIi6ReOpbJd54itsdjmOjNtkdj9pEWKySjAyOYb/nWCDA3Do7uIk/h00dfUYNJAvNP+wvfnHhl5y
pi8CtSOJ1cbrgBfNRe8HZ6fXtOYZbFFje3HY3wwagvXoDR++wzWZuvQeZDWKqszBuWRaT42s7GfP
6c91brfH1pQ/j5+67v8QsIAWJeJWaIR+DwkEvhXjcE48Fp1xvu1FUZVXQvO+3bIcP1Aj9zr8B8eu
IYrFufYRt8PWnpJ+NSG222Y2FBJlAF0grLj5iEq4FsScanQHg4VXTQ5/PKbvzVTcC5+Dnx1Tmhrs
v4zt+PGl4/yIJItIhkWionus4sRyqEvCTWtW2q33evMpD3z7rOxkQqzAAqDcpNnUHIRXNjXsnl3U
2NhOUWzpSdBpH99jEflHml/kbU42q4AKX60RE30ErPiEcCUjoIPQWJfhD0Gh2nsd5mqpoLAuJ537
XmPqzFSmPDWeDOFg89Nh+dGeisgUJyZtV8yOz3IojY8Q9f6WCgU9su3pH8hjX1nsUbZwRt5NBKHP
Ts83TYbDR13AYJE1DGBPRohUR/MjiNKXoBiC22MLyQI2AXCK/6Btiw9GcfiiUFLhjmZUbPfomeln
M/vJLe6lOt7pCrU/hUK4HdsWlRybKMci0ljmq+ZMjOFBC9f7UccIKSueHvzyKzpm1avTZu455EQJ
w29siUBiQo+hhB3dnOJ9atrpOonSlRfH4xtobXnsawCAeUsgKb2VlyH/sWuOIUYUfTWOh6Rj/mXA
ZlQ96GKhXzh91nun4ICEB+Lx4yT6wH48bvQ8ck7EezqvVvOXVYy2hv1RaB5JyCylqxwZIyXb5wjp
hAbwWSZ2eMtkfXWAkhwHKT4n/wXWbQstjgNRSfNijcHW2UndefLyPLu6RvvS2mZzmlob2UGdvNGg
Ua9aT9887LWnwUGnyhV1b/7UTwvpl3cNfsobPYWVWRTjlxVVs5owD07jxk9GxAAO7gkzT6cPOTG/
GWS0A7MV7adAXMcuHA56Vn/HXQidA1vr0Gg/EE9giiTsdAMqhcI1hm37JijmacAC0i65pfciCGfx
W7aqjbT6CLTghZ5Y/YswkVESik4hswCYJeebZPCy19Tnmoyuii5uY4772uLhnMpyVRFNC9UWfo4e
w8lqa+1KbnkPjSnaAjP077XXw4C1vF+RfNUeQDR4Ev5Ll6YvMbHtm8RmLTIzevzSTdEUGClzs5Tx
LoNrJnWxQEQEwC7pFQHmIJm2aVeWN86v07LFI3kTwn+LqvTa6SL7dcBLjJWX//U0J1zqPviICgTR
3ioZ1LiMSs9FJPydxzESW4q9TdrJewKpBO6tqg+VN8q76dXPhNchA3HSF2pghHJd8V3wAEEHN86C
0eQtLmc2DRFuTx3CCuY/PUYwLzzQ2U/OIIoxc7aauxoNE5ymlBIhRZ984Vy84rWAf8tosCVTAxup
0VDc31gBhk/D0hAGukP4Yteau0Yi1p1LxYUi+xRd8hzYRm6afRagH3EjtP0zvEeupc/mUQUCkyG4
bkCUTc7QAhEfp2hNFHhrpvIfnfb+x6n1H1NU2Xsl2myFeeF1qjJ1GNs42KKryw4teRnnbHbBelgl
XpgdWEjnmuiQ+iS6TAPOgdZkzs1/PYXN/Ht01VM6aNGfymAml+RJzX5k63s9LZyVAheB5Nzzt85g
GAf4OBUtNcq6KivsTT2mA7tTjOTGYisjhPyP5RgEJJkDQb0sS/rCoKm0rk1cXf/5OK9Usu0HcJ8J
hepZL7rwSB94y3LPR6PnTgue2JhY7cRcJ5aML4kRXAGJwZ/bA9EOd1Be/vGU++fHC/dRcCbQIwQN
3K84rhJGiyoSuVQ0aufcy3Hg9DFJs308rY0Yt4TXwu22ASdj+ZQepZvcq0Hah4ZFmC+rqevBj1xs
wyalvMYfXiViYs3Et9sa0NEg+gTn/3xSGncgYHNaui1xHgiGr6l7jny2q1WkYFmUKStLpEXNspuy
8j+/D1P+GPhjGp/77hWAAs5ALdLW0qRT0et0mYwmcXGIRgix0BGkFyOTHGlclKB9XcMOAmK0QSOJ
QigcisvjXar4w3Rh+2sztF1n6O0RZ2nJ5T/ffn4XAEfZB75+RoVCmGRBmose0UDp9eJ/XvKYv3hW
swG3uvmJ9CxcTxPm7arMXhuu2qaLo+owoSQDFTUna00pI6zORWrRQOe1S4cSvpYH0mOQnLTGUzEZ
0wY6WXbI58ikxwuezxH/I7klE/ygvMRmZ0hKKM6BHCPn6C7aWBazQQ2RMm2Zw+PFUPC3RKWtH4Fi
9oitgfsGv61oMYFaEM5LLTyaMthaTh1s7U5UhHD3a5laFSk6vXYN04LJYOSqgwu3piq9bD9crCrE
rAJSYOEI+c/OI4kPZfcIAYi1Cp97gBDsIZYXYkOQ4WWw2xa9VgYFpXIZGdGzY0BppZDziuqdUfF4
gPXUbBDH3hu32uQM1BkyY39pRKtWlM3WwlXOa9YO/xwxdks7xiUpM44JIRdbVdrykd40lOW/lATv
NWr0GmPsFrnR2ixxWGN9M3eS5jFLE0D8JnwLwiikHqjIfq90C2IVMVJRVO2NXOLVLrVklU2Em/KX
gmrHVQFsvAk1kgwiWnwZf4zADHDrmEnPApcBPmhQyehzkMbjXTHizkH3OF95hszQpMFMu8NGy8W0
CZW8PRKYRIGtoBfi1ijiLnQU73jZ3R3P74JFPtujbG9n9INtoLkix45UBegvGsI/gh0kRtH58jdg
eUipIDC4tgEa5zEdLY3hIiv6eBiiuMQSNCRLOg5HSDpyY3rT6+M6KRh9TR+QKOAl19yWQBCYCm89
in/LIkM8MeM/Q4ERuL+NniYPkCVLr+PEbZNnYEPhgtOpDmAPNMRJmIllSEgci8dsVPTQYLSk1Kxb
p4nvQ2hYS89T9a5pKakczTB3TPvsXdiwinP/SlzQDjisfrLPcNdpIsiDMu1hrXzbhN7AQBOs3MgF
GXEz8CCl4nmki7FOyK8rJblvhE5wcANL+n/yuirNYKDbB1vptTCW2vCHLn2+squRMxUgrxBOkMV3
xsKXQhIs0EE+vgOAjmoRDJmxGlyejZQk7ckANjV4Jc1A0Fy1NyB4KHFkoL/tQxOruDXtc6/7z/Ud
QvRrQOFeU4NwO9MZPgrbTDd10i7LzM/WrejuKihfkoTBtV0qfeWELf3rbACkl69zv33VMvhnlV6/
uUODKl+RgFGXuMEsBuxmEERLFkN9wbmxXYKySLedpd1ozhanLrHQ55tMzJgH1iCb6vKGOO2YDIWO
Kwx6RZrGwyIJC44ofrZKXbRQPNwULxz5Kh/Vvp4mK7NpgBTkLiCPSrtbsn/Bza2v9cR6kvGOIgaL
zkiZlbL1cp84kAYT7xxq4ZPZjWws5OwsrRp4g2N62ZqY0n7JISJZKGXBsiNlbalTsrLkeUddT8G0
dOGTk5bnHA/Hgdt7LX0e1mKV1+izgvRcZrTvjBCjIl7OQ4g1iXNMQ15EgSAJ/GraN+luVkhYnEk5
f4HyLJzhWNcczixjOaZftiJ6NMSyLTL7mc3LWETgC5YdRFwkKSTTOAUmZZU5h9E1/IXS7YGxdAxQ
ODt2vdHuXMN+RQ586WKVrLHSYIFxuzWqlH6Zeal61iKUwlMGQxa34M7y/G8DKk2S9NWPmtR99Ptu
RZRKQmIFwokmRhRVgctYODWqLGWhaQp0s93N/wuHcz52dTfcOzYc00qiNeE6fdbqz4DigO0ODYAX
ps8JAig8DGeTQ922cV7rqV4FCbkRlvctQ+glblugyOhMuaV3VyOs4SK206fsJrnt9IlT65z689+X
SbBNAftkohFhjYmt/JY29lYbHMiPzJZtt/5jhlmxRtWAlbuAKbO0aHouH2FAmOII5yJ9cd6Fx03r
ZS+Ii3i+nBtD5hGqH2lI5IUQD5n63sKzWNGkExD+QR9+2VuFQpizcFqLBDU27x3M+UPZ8FE+v1SG
2MuwrraifvJdD5ul4JfzJKmsQpY9N1JHEdrIbd34+6wjUzGIMy7eiJc9sXN01uhRR/Ry+LS9LbOs
kKa2+T2MSq3bsIpm0TYx81Lwe3Vef0Rq7jogNynBXWCzJtit+fuhDU65jyF5KDmb7nJYJpx92mM6
AXplYQ0w4nPfZH6NOqtl8Y/H2ER0b//zCxiQUWq+GuP43XY0sOgef06UvRtml7cO1NtWSHRa3sCy
luHGe3wnEzEjakRQeGjL76OMMBhGcXNK/QxBvN8S+ZrQ2q189xa4yDcJBH71JfTkHDsGRzVSQEmF
+dM09ACk06q1LCd314Cj9eacFadHezyN1AELDrzB0cUkpaQZY5CBJB4U9Azq8d7mKOUSnB+Lwo9e
aXMxlZlfwlwPNmS83HWrkevAmUht0O8ii5tDVHwDC1cbhD04Lv8fc2eyWze2ZulXKdxx8YLN3iQ3
kDcH5/D0nTrLkieEZVns+55vVM9RL5YfHYkqhzPSMSqgBmFEwGFL4iE3/2atby1O7MicptOPXyo2
CXwYFKEtiSmxHW0xVX8ZMt/cNrl8Ldr+EwuvfNcHicfBqh/yGJ8fUNrxZOi1Og7oWSIXeQ2y+JNT
IN6OgQE4eoh6mwHCYdIQrVkJEMlyRNQ5NUezwYok4LxvcK2Fq8HSzg35z1vfCfYNotA+xU4cBndp
ctS08dmFyWPrlbvXdOgsqVua2wHq8sqsKLVrwyFIBAo/r164iNwhx5G+IzTwavCTf0aVjDaIfel6
QEbHzanfIFBUh2KKUHeF7HLyIdtw5yLjhNfmZQXDbZi3AY6lmzlkI58tpSXzsY/MTBjONGKJ4KK5
LY3GJVp8TE+zM4WerbTLPA/pkzKfEgc5VxK7RLGzLriV+S72g/s4royXuacfiksRPrsB1MOs5pjq
dZD/Cg0e1niJlAPqBXzUymQEfC6b2djN6K1COxtWJN0Rhd26X+yuTk5GaHO1oNx7LHnhu+JLjiD2
0ht+07mg22kcHyE0wB3y3Xs7Hd5NjddIDbk0c8LknBfl12kw1TEY+9dvcD/IJQjIynEosjEH5Hw5
QopXjjrNqdR2Rpa805ry2jUYcSYB/hLduGMm85qZTb0Pgu9uBek+1eJwV2fJmiDTZTrBbRAbfeQN
buiuNBvqrjJGkrZCCaXVfhU2SBoI2HI/OHq+DXoGzalvPhFKFB2iFmbKEFS3Of2woIfs0Ye+z9jW
CZKiFC/R7W4m9aGJqdj1kwA9rElAuTGLywG9mtq0VFDrgv4fXSabiiRloZK4SyJ6cWSYpaGaZsRT
RhdewMwbkLBsiGXpT0lpItDhdXaq+y95kHKqkslNpGWB4l/vHIRVmKnTGoCgr8xhW1Z3g3iel4xG
cnL3+WiLbcYnP0gn9kTPzrwOUBeTBVHF01eWYm8CKOWqKVKSw0NElJn77reO2uL+QCBjp4Rq9Tkm
Uk43nAUYjDIMBZuAdpUJzuJusxO5qglJXGklyA3LByQ2lrRqfXQkx7y5TaR2r+w+uwRZh1shdOFk
TfLRsmRF685n25KvupaW8q8IUPRVmppPttO3T0OGNqFMGE0ZYbtDtIP+oqkPbWojgKuzu6TXv6Ut
HM98ObaDiNO6a7+TI8bsSKb1nnyEBZ0qE0dhF8t4rfjWex4qSMGa8Uxzd+nI/7rSuKx1F+d5oOpP
gACaxY9frNLGNx+dIfK0urc9iXNkM+nj0R8pJjAVBttG1u+VJP6SaYenjTFg1rG1EIHqu4B8MKph
0173Wf4tiEx9ZWPCXM9xL73E1cP1nBcXrATJBYgX4xq+uZDYmo2bI9ORswL2EbpQaZP0eyT89KQF
1jfyCnNoLc0Z6y4zGEttGm0+dXvZiO+M5OOV2TGXZ0VUzAzokwCzeBPxane5xGDcmKhmqYJ6jItD
b57GoTQZscE07acegCy6GAhNEksILAsx49qNxK0Pvo/jWN64tnxpnACtEde7JfpB64wHHiaGRiLb
YqqteaG13pSZ4QpClOWNpXs/RNq3dCp4gmPM4gL26jqMm6tGPvq6bYxPU9sAomZwj+aCKNGQ4jXU
ise27z9E3x2ROK0qPyQ/tIdQUQWG11PokvWOgGOyqnst8y9mCNfZLqGCwc1YM5bzt3NqvU2xW1HA
iFUS2YI+dtolY0S+XSUsbybeg/SAKfECSXvUsjPbEsV+b2lYg0V+zc321LMdXfVW52ykqu8nN+Ou
jLEtuEHIPjwIoLL7xUXEpBrjxKSi9gn5Jc7Mw0Ii7xs86PvWlh9LRnmTRWgcBwUB3scr2b+WueV4
SGx2GKXdXcfSBfyQx/cJmCPHfOKyHNtN2fBduWTcW0p+CioI4kGev7RFci2nFmiDha2qxywYc1t6
neMz4wcMzKKcUE6jYNMvZo/WEAFLXR6QX63H2qjWVpEXWGCHeRvRttWt/ZFIcY77CNW3/dFjKrxF
BlyN0Er23Vxeh9bW925DrThPrxQloPLqe/RGmLktxAK5ZsFNY7XocS4RM0bZ14gB5Re9dZZpLWcJ
CsspbHDjsFrbuCWDxJEZ6WoebcPDFlGYJe9ILJgJSKpOatmlDSKPMzhdB86os7ecG55hLBEJ5mas
w5+jqPlalq3k5qNsymaoCHWePUHqgKwYIGwdhkOm5zNaOERlocK3nwfUKHHscbe9TDFEQBU/sEau
sZ44MA8zLGejM67BeFvrwoVJWMKqcU9J3TzLOthnDJ88f/FfJ3pdeezQbi5tg+sMh55RLSxxNk89
5FrG7veZcr8k4fzFMXVEonNhIlWJefzmmDvFG4KSNlx0gGcqG/BM9ahBYtgyIi5Is+u8oWpvczUW
eCKQBFQ8vbD1eg39K2UWufXG2lwS69nBLwdSgBYfx1IhfXv/I2Ga2BVWCDinvNQsiElSMt1lbSh3
/3d4hKnrJYTQguODMtmnjcdmQFZEncvvIRMYvPnYMYTeMSkw53vseCCIw+CWz+US66IzVXTBnDih
Qv46az1VYPWYEYdhz6o8tbULadPXwcSZHe+XLvrudC4SOLy/Qpheno7G0c3S74ZV7q0Cs0yKM8pz
MG8nU9dsrLpB2em6H6ia/CsqCg7wqI++lOSSuDahaGp+Vmnw0sn0q906h6GX072f3HOY8qC96WNl
XGKxKrJS7pG94IVbDoQpTMEmkd+0ZtZEMaRIFAq2LUC5oVSvCs3zc8kxg+e3XcluEA/4Hr7RvPkr
fi88lY1uMN3k/d9hSrplbvrVsIsnq6ng4PQEbBLTGHrF3G31vsIGoTTjNhXiiZXjW1mrF5XBAMWv
SFfnhyo9ja0f75JOe5gHEqbdkGZ5ksFmwtm80uKR0JmpPCRLgrum2PPqjH89Ow6S/QLijyyCxX36
JhySw82YUeRi1r44ZR3sYmwULV7j0shejSS+G7OcAYp+YCDQXGAtI8ZKrXBXmTJ7cQPErJT5iYWL
hmg3fGHqLiy0D3bde5UItSoBbK/7Lr5TpKRhuxYOCQH8j4GBpSsyoetrLpDuGfwN7mM5cKEdbDHQ
GJD44KhamiCF9aHuTjhu2h2cB15M9W4iTnHFCOzWjgrp1mB9aqkR2tgfVq4OBMWIks+IMMYHaIiM
WgY4D0Ho78mVMnlD1Mw3Gg2A+LhwdvB8FE7K4DSQiG4AZB8aBf6KdVdGF5dWHi3VpiHfnqrUT/d5
j4Gkp/bWaTvWsggOUWHVe1V2266j/JkxVlcJgfY2e0r/1ppDyXaEEMkyIVUnx7V9tdLxlTpZrDK0
aGsEG/djwO4+zOJdkxiwHgdMSsudnDQ4fUj5IbXOIyIeOIcFEoWhFt8n52eaKLFh2rfvLQMJUTVz
854q7YGUv+QQGN19QEm+6mJ3PyEOxxrnfDH9b5VNA9Y7QLgsTPwhMcjduByOBuakkf3SBuTjzUjm
91EvR6/CIkfkKI95Vnw0sOQMQl0ZYG38gKSxQUbMhVhZ+Thlcvo7iISFNW/N0Lkz6nJcAWA/WojD
iyWnwWaRK++jSTxI5h+e24N3m/M3nQg12znXIckSSH4zJCy7ugvCQ+sWD13g8GPnjY0eIcn3P7gS
CriBoSOs0soDqAWvC/t+bccOeVVd/14G2OD4LK9o7iRKvyB+clMSAIpeC72KDOyrhb66CZT5WUer
vZ0itNVdouRdAb4TTyKPtzY0+cnv8APMxYM1SfE26+SyWLjvb2k5JSc0awpcyFBuTMugSEwx6dSD
v/cjirc5RQuW8yWVlVe3nN2j0en6vgiUh3BPbFkqQ7mxHnQYRUVbPCIbZxtZp/dYvc8jcz2LT7gX
mIeKmIkpQuVizW0uAZRBZHuUWAR96giirR9NqObrbHKR3y72rUVWHTfMUxCT2WIZIg+fsKmi59TM
r/omas1PQo2ckz2eyR4/DGvzTRAihxfpw7bIXboxRiWBQK+TzB0F8oh3HNc2o+DqebaJM9AbyWOB
XYG2jdm0n0SrdvkGCVSk1couUNrvYtk7/DDw2iWA1G0x1qwXxPwazM14VrqmEEMbzPlIbD24Mrkk
LGUJGYomCs7QOJcEYqeZqPYEfp10wz87JT2FY0N86fsCBnM0Q0Usw2lVlCRWyIlxA2RAJh+RK/Yu
xudVoA3IAASjjgCOUxtcSFx6bcoKahTrT9f5hF6W3q7EOxm9BUaNr8ZBAZNG9dvkPg5G9sVJ5QdT
VMpcOR0jg3KHuNgvvoHFUJjbxDR4n1uL4mZpdgef+DTu952IdLUqmrew7I6Z9lhRYjKxHqe93Thf
0OafApW2fHIBD9zEGYdqHl03INewFN0Gt2t7iIT5apbZTdQ46HHVEW6LND2raGNSN/7khuEZchsR
k+ND5pTHL51m6Eheh5FblwO1MdCwKej6yyhhQGrxYAWKPeFcbROk7avA8i811eHGTzCb+SLND2Gt
rk0riayKkP4y8Qs3csowxPDOCMyTzU1HMk4JMjqAeFiJA090uffFsHOhNGBOde5JxikU1QrqOgYg
RR2cxnzKtp2tv/M2jJmuqXoDBKre6WlprheAl5fB/T53hv4223bDfLXWdsx7YV2hK+K4sQICnPAj
DLl21h2ReHrHBWEBq3bl5O4Cg47LUehH9SSGTaXGk2PFTANEvg0DPyFZFGJPPA3s02+Z1XwBMQn5
jNLwVPNYkSzUEBCJZAy54KYIZUZZ1G/rHitNg6UU4huilaiFi5GfInk2/XtfNi+zzAt4Opk6ieCV
WSjbXMrmIlPByWmbb27bb9AWl4dxqrrtmkQUPhVHbz/7JHc0UM+IEV16b4C+RgXWwUmQ1XF2zDnY
UV3p5oMZiudBb2myGYIKs/6UDs1wyIdoXxXDre7Ei5tVxd4oDLmuZn8fG6SH5CrL1zjLHDGNXgwb
Jw0g3iU1ulAmgVnmNwdEAFg7ZLwkt/diLcGlDxNbs5ZkwLAdj2zAyDFziHEFjlhr24E8pLWlxOS1
FuFGmk6iUuxjWoKrwCNrHjAoMuemjdDbUt4bgDOE3EEHBviW9Ow8Bv/JxBq8jZ3uQvn1Mozf6p6X
bpmm8y4YBigv7VYHhbJGgmGjwybgBoUBMsZyb+Mdt0m1w5ps4oqPclCCVXsdQ2KZcuJ56SXAKmK+
ihAzzMn8JHpCOaJgixzvjfvLXKk4+aiYyIKy9e9SzcYnh0OVa+jHbEG/dG1W3iDiRisjbzb/TyIK
/tv0gT9lFPx3QQb/P0YUKPt3EQW7Lsr/9//6Dvqsab52f8oqWP7gH1kFmmH907ZsaShhmbrtuM7/
CSvQDPufjo4De9nZuYYhTRIO8qJuw3/9wzD/abu6g6ZJOFj5HJu/sGHLufyW/k+1/G3K4hhS0iXH
4N//7Y8UhbsinYIib3757/+Rd9ldEeVt869/CL5G+cf/dnj/1z8k6RmuCfLG0Q2+R2lL889RBRyQ
ymfSdXNatR0QXZKqNd1qpBV0ae/9CAdPVcT+ut0XdzKvvp1U57RbsnXMEN9AIKJtXyHt75TTYCoI
XllTVYwWKG9QadkQhvpj2nUoaxL44DJt6TnGOj7ZSEi2XcaqPeoL6kFsfnuWjRDWDdvD7KQfWItJ
fGZqX7KEykC+MVu5q7qvfu32N4egPulr4Rq4VeC5VZ4dfvoo//M6/XxdJGkQv14XwQTAlFwdgY6b
IIny29eHKA+4isb/TGqZa6oJb42LhdjWQQ4hQWd6UDdvGvAC07xUY7BAFrNi70YlU2qWRy7pP7Ep
2228aI+yyDUoQeyM9exk4GIU8QFK4tYBonqWDEpLMp7O5eR/LXrJEtIBiKW5GDiVyVHo9/E5EhA8
w9kKD9munlwfMAroPxk6KW8MKHwOgtzawkzsu2+2SkHlUGJlfOLrueMoMKMZJ53ZkMkjLKBzgjmo
25Q3ICrT1lL9uW4QlCHpMnnvfNdGxLBxDU6LKT4YTgLH3M4it1Nb/f7aCv0vrq2pS2Q+phSuaf4S
j2EukpfeXgIdgoLQgIfGRW4SEEwtWp0ordGaNyG7eC+qnhtiETSkoJ81W39y2I+l2MQfR3CeNEPE
TaShBa0RHXMOfGGlnMzCtoVGqDBya2VObY/7Lb4INqGMpsEV1gHB8jEU55VTR/mWiJ50u7B215PF
pjFFqCzGkcSo2Wx2iucTPb3YoAhBjSWaZ8HDsv79xTCXG+mXB1AIw3XQC1imQ8P/5xuNFMFpioSG
2yveYAolnd6uXM9OPgRifeadaHIALzBQme6DSXwqB1ZIMf1CPE5eQYLfNKD7a0uMaowxoyh700Ii
bh0zLrc46j6quCm80S25Ln40/vFm+NNp8vNTYvzF6SGEYznCNhEsKeuX06OfEZWHk7rGWeXfjI5I
thEN1MJFzFJQXzqjGgKUmD8zS08a+yRCWh21hHvNTfPt91fyx1H1y5WUJjWFEDaH2Y/sl58fWbuq
60Y4JLVXFIyuXPARPd26hsMKlYrfbVCgGJuRqK9H/P1sCbuGVRPpuTFNhq2K+JOh7LtcOjvAJvG2
t50L4xQc1M083GMX5UWgkSwmtesdiVNj9YQ45SVyaT6dlFSWlpwHICz+eLQk2BYYsTDldFh3oX+I
bcVCWDPe2jHySQ11y0NFpwge1UXMonjUUAS52wH2VYYXDFkgbp61YVnDHpapsyLsRT+jnpZhdApJ
zPj9lbN4m/x6DxJT41iUP1Iur50/34PJVGi9qMW1KYZyW2XkZ8SMI/ralXt3oekNTKokZMhO6+AE
NEtgNIY7jf2yJHkB/zH0BXw7SQIkAj/ktJtjZk02boSyOds8gLNtOkctY6jroN/HDQ64Am3FfqKy
GWVBf+po7roSen/AEjPojzadKet+2GccqhVZ7dzTv/+hDV68v/7Qjq7bOq9QlufGryE9TT65kzD0
azqOMHl7slZ0Y8fmFFkA29qNgyRoO+GUcqpjc8NPYf/NMWgsD8cv9yuvXaoDVNIWaUXLw/XTK4bU
YVoE37pyskDE7uIPq9jbmsg2bGXucx1Q0GDC6Yv1J67cUVacaBzcf3cdrL84gDh7DFz8Emel/uPm
+OnbIP/OSdWgX8Mm31l0E5tWfPezwL2P4rBlo1FfzKZCs1raD3rhv7BtFce2Ic8U4JGz9nMw/VHd
y33HevBs1Nwbrp9wB3yOm8yE4Ipk1alnxH9sysiXYzClsRmaZ1iNaongURZyXvBrXyu/BdEQCJSH
hMLa0mIJ3kIS/f3n7vzVz2uYDAmJgAJwvdRqP1/20NLMWUtBHkdAFI0ezFBe5J+YFJKwgoXOqtkB
uP0SR0ZS4XGYgU+52dx7EmkpmcdE6lXjNaM6x/nJp1HqHHtjyflWuBnq8fSqzB7QWfretI270zFl
G7kZ43DTviVVonastibsioE42uUIkxDQhZzmeiMEbHzHkHs6pi86MyUIk9OGodNdiR4eh1NEQmcn
EGNL6WJLRWVlYSxmJKLGTWerZ7nzGVVB52cR2VankC3WFkdQ6zF6l/w8s1qbJQrw3CKyvQsiDNro
MzxTWdveZ6ETOYt/O7q4zdV5Uu7NDqbgWPpLKy0KOhEQQG6+w3JTbtMog103dsnfvQ3/4oXimEos
xa/Fw2cvpcNPN2PYDkQfad0VEUuz15Xfs1srvuROXx11k1ODSGW5zUpk0S1S8nKJRonhA5Dinbh1
7nVVWW4LzAxxlGYHRu6A2PpoCyU130FkgAlhcYy7PUsYlV5+f2P9eNn9+jzL5QBdSmqDIu3P33s8
QHDK0/YqzfArlUd97kkL7Xuiu8m3dD3GLk+uQaf4I8ywG47dtMLl6zttsgtrYxnlcWMgf/tcdAkM
6Crb2TWLtdIfbxrLxWsQMSyva2Mf1zkJCnlGLIMGANqoR+JaY0ftzQFjjEqa0iP6a/mT4XD8/Q/5
F28Kmg5hUa8YOv/88vAQFmBO4Beu08CbQIzEzPCqXM8NUPsqefj91/qrB5XuyLAM6mvWckuJ/tO9
UMKSGYiaIeZoLLe+Fn1omIa3v/8a/6VoEEv3xQPDYWAauv7rIZzBLhmUabL/x+uDW4d5cMRDigz8
aLIuBP3IR7cE+Exsj4uW/VFC7ZA0zOyledYwat7EFG0ysw02ApuN0OROV2HJDF9fBwGI4cQKxYFY
TiT5fkcSuDb7ZEx24hGb+BdfY/xSTtHdFHeF1xtkprVBQT2+1G81NxpDlBtZCyjepoKKLuN/GOGL
hrRHRA1IpuS1cndzp2DUVjolpJWdazQWVi/HhyWpIL/4fUNTIZlw/s21c/gAfr7huXYAO2lpuSOE
pFX68wc0g3epq6y6Kq1+agIRnHBHxavJqHsCZ7Vd40A2UES3rksrQorrUJfn+fxspaQX2ymoeL9h
u2Hp+7IwD2HDMyrdNPXYtUOznDQ2rLVnlfR+czyiXSY+kuRatXP8CJACGQhYgDGEOr5Ndi0+JFuL
tG20xLnIVjuVFhA4feLzbE39JIvyvmhgyRgl0IZOq+xdwTO3NRI1bJs5TfaNHvOO6/VN7bSvBOwu
+DroqsQwb/CwbCMERPErXbRzGk33vWeAC94DYpxtytPvrysvo7+4sILKX+mGS2/yaz2GnAOfo4nJ
OMawEKWm8TCTpovGf19nrnE32CAcwmL8411syWZe+QkY8b5BLaUzTU8Xak4dpxDkY/LhIuk70NsI
PqGdDAaZrCqn7Bi4Wrsw7uJLDWC/DCHXzo2ZrMhKgTCFwmWDXyC6MvrG7FchBZuTz40SxoFVVnaO
Bdq/iNBQQkIuMxv0tTnXBthzh3U3nb9XRpzSvdsQIl0zfB/dN4IdUOdb7eQNcgT7jMyMIOFRmYwP
7Eidq7AztpVbfE0yE3V3a393nVKjpMjughmvvcHfVZFdesLpdzFmTREM1aSI0KSXuy6l97YEQITY
YDJ4nPlxAtKpy2qi/YjEoU66mqUtEaetjCqvCnIiL9zoHMbFt2lpuSIw1lPPoyiL6KGYcsWznB+r
gZAge8jCc9E635bFXhfjbcbQph+NY4iA7tjo4wvjmjVNxXcRk2omW8ANE6/WGg7qsYLAZzOkb0Ke
YrZ2Tz5X+eoQd7O29Ah1ry4PVh73u95iI0O6OlsHQgO30grZcdtSHdgwepaTZTeZlR+lqe0hl5no
fFlnBIjroLLs8mHs0Ec3V7t/ry2b3KqlNgnQCv9N2Sx/fQMsD73C42zp5FUq99c39FyOYnbL7Kol
8YAKglOTWKaRmOKGrDTpp2vJXh0lF/U7iV1kWFryydebaNfXsBpK2+28ceQpLgNQpaV+JT8W/0tf
KVi69LptpulgxECCT0aynWDdMh17p+t1jgNuKE2TPoBzvP4GNpytYx2ymmvr2mDmuh56uIiP2aJd
MM2SpTmJCx7a0mYzLDfiFDuPCCwJQurmOybx4z5S6aua+py5CCa2XkTf7bbFYsNnVmU5aMIxvnQQ
rFBwx7anaUTm6oI0egtJ2u5vnvpfpyJcWFT6kkLcAF3o/NqPRJ0WSlYGF9AK3bJiztYVe3RPotpZ
606yY5RmredP+tSCoQr/pvAyfp13LV8dZRUWYGFYzCOXl/FPL9u6R/6gSfcCqGRdh0DDjRTRKjpU
M+RN38V4kAuMQj/0CKgaD3HGR0rSAQKo6PugmDEtft5uRlKI3vdo4PP6m+vzF28bxcTTAewoTG6/
X5pUh6y4qAPcw07eWI/Wu5uQ6auK8evQ8q0Umc52GOcYkkXC7ENPTUyLrClpUKtPqylQcht05sq/
Kt/O/+ZNSLP4X45speu6ANlC7UeO7K9dlI1aAxAuVC7yv6gR/RUa0f5Jav1N1/2Z2xoldOPYyZEA
jwnbO4l7jEhw9/FuqbV6b7YguRADhBEKlHpugguMePc5Gb/CdkLmEi5M7TjF3+/jRFDuuZwH2ExD
hbCtrO3nzlDjTg0SFd8g7GeE5QQ7T62N7HPMaddLeVR14MKlRXqAgjp7TmMeQETV2plYL6PUrYew
rXCBlGR3/vhPAZN3r2sU0X6KjVriQiRxdHhS5W3U1afMyMvH2ejlYSAhg0fFla8uUjSjssq3GaVa
lA4Lni0Kt8ok+R0gZbvufiSBgcmF2kKKlM20N5/xTabmtNaM0Tka7YVixj8Zasp2Llla3dzu2U1q
pxAVKW8x/H4TJEO9sgiv0siubGx737WIaZBZOp3ajrN7UZXm3zUDdnhX2MO+a6o9ep74IZxMXlRs
yY42SNjnXMcTVKN6v/R2Vz6TWrMknV5GyvuXdhHnTS66jz7KtqlIpl2QR+Fughm/88sM2YLxva9t
VGVsThsS8gx33qEvhk2rZ8KzKkLIksITtYPlEU4F6EhvqvPpLALzIXGTiKE67MawhmaNcAHitDbs
BUoE/Af+LrdjuanC8YtrxN9R+5teiINzyx7wfiL4XQTzHa/Sk6tqkiFsMuDV4GyFRhr4CAW57eK9
NZp3QEAQE8l6Y2mMqfOoeRhGMISLLT62ykc9otMgkfM9NFBjmTMjGKcsDoME6S86sS47nxFjJD5s
R9Q3FL97beg+YuC8q5a4Rs4yHWJEe89q8QG3GBPwGevoHIP23prdrspphIX9rbCcR3eY3nH13rSZ
PzxMTOgEzQkLMIQBFteMV/CDTm4KyUXkj/Zfysb/AjKY8ydDwDEP3+yhAhqY4EGL3ackqxnMdDfN
dZQnQKTD9d0S7/XaS5sk1Xw9DBTKRle4GLqCazgQwFWipYnb9KJk/LlW8Rsv9c/YyM4ppX4+ge2r
bdapPmN0UsAf8ZcfZVC/jREadgxFwZq17ZdRh6CQO5F/tbPpOeJGQuBJk6pmc+X0jnYUbt3tM9Dz
IGaTTd25iddo9aMWuo0X2+TDmihzN6Hjtqj01HwIQkalQPwuos4AaWrdZ21E8MkJOG+SyIVIk/YM
UZaVidYE5TrRmgTtoL93mlFe1bZWLJTNgusEa4etMk9ODHDtWvbvgyb7ayu5kr17cDsDOGUBAza1
vEgM5MKDyFnYDc06B/C2tubmsYiJTiJdJocLwKkCxAhZxspyjOOETuecFBohDRSfaA9vRmnqZ4T8
5IcETOyAFmalbRPclVwrghdPFRkWhSYzdL1htlEo99fZuBKKdidgdn3q0VJMY/BC4CX0qih8ZfPN
o1llN9JPTuOSOegYFipiNlBIhuhjNPcMybSDElA6XlwAEPFdq/RqYCubYfa3yRx/1xFRrFtgQ+th
HG9dPT7bDbDJSlToYBahw3SYApjRaH/7KnzXKld4ABVQPNM5DPqblk76TgWfCV+E05PFEAuRZYY5
yIDYn8+Dj9B72cJyjsmTZrWwsvBfOerFTCB+sciKIijX6BfIr19ShGr9A9jPq5rZM2ODMmhNqH67
5FM0l8SKlQDa7Rl0D+I3Rm3oMwekWntmlo+BO8V7f+I9ohNPbwbFNwJfyWksgb+38Hk46T/7ZTwg
r+NWCnB7krfxWrvOe2xSvxMJBGUDR7Yf3eP3mpH9PvVcZV1EwUYJBHlJ8tlarIGONnpGX7BVsHWC
Uo0XSAA4VfH5e4ZZ7PPGJMLWgb+SBaN5M+oQxZtqtrGfJhuh2Yv+jb2209piH40Hji/tQWuqNwZK
LE5E+G2OkEeAqMGFGwSvURsM20mUHwUj4kM2ExdlIW0Ytf5dWPVlxLqzdhODZ5fSFo/uWO/Iv30W
SRYfDftWiz68RF1O0liFhntOzE9IniToSmtDjJFpV+W+8oNslyT1qUD1QpZ4Sk54O4wIVePqkVWo
ovsxMy/PssUhqVe8MTiQFZGaE5lEZC3FJZ4swF2tMdxj81PL6XCC9PHKxFissfkTz40OEUnCf/5C
AU5YY0Bsb0ange3WnI+kpn8i9nBqRp15PwsPi2RPKE4kGpC/gnb2xx9qyoX1/eNff/x1STt+Zjzp
bOJFhP3jF4Lqmnk9BzPZoCijh8gnqu3H74glLbtJSezK5Eavyxc5MedmYBxQMI5YnIc8NPl5uo1j
4+S0H4k+/Gjt+6kzrr6RPCbUQ4yV+fozkRgZ4eXgC8p0k5FUcMxzxzxCRHrWk7rdjqb52snWoSUU
NHVaiB+oXDWR8dkcyWRHFLeyMrLElyuuiHk72iP6WpM/UBXyaaxpROW8FVjdVoaG1c9YsIAQPCAx
hzpIec5Ob3Yj8RoZqAxz9zJQnh+Hkaxn6GYPk6GQWExkJUQKI1iRlxt2UmwrmXT248hsLXb0CxXB
59RkyonjjbLAHFep4yPKEi6IVFUyeitZszpDL64L/srSJyjmXX1QO/wez6rtoiuBAdjXXOTm1uhJ
x/5k03XC61b5udKcF/z2pCM4sHBaEpqwn31oNcwqdtvzbbSMW08o3pZ57F3pzsaaAFXCGCz5An2E
yl03nzOUpndxc3ZEpS41m+s+hBlAN4J4TVjwEeuYGS9N7YVqF4ZBZxcbReq63TRvo2LoB6+ZzGzQ
a7VV3uPneo6swD/rrasdMgc8ZtZT2SAxWLt6sNgegwFckbxqRjdsq8DasTd/tdsa/AI+znuma/6p
lcadAv5/X07BuZ6txnN6+VaheQticWZame5t3uE9Iffcs52POb39pCPQ2YlvRp8+DXmbbLV22Ie+
0xyIPfys2+Ca3QlH+GC9S9ufPawe8T6Vsdq3Ezuyko5mZEH8qSf2GMgSzpf4POEj3PUJNn2HYZgV
POCiu3Z85ga4VSCrDTNR7klO/uFqU5POcW0ShVD765qVGjzm5BRi5Tj9+DenNbP1LBgPc483u9jl
RVXM/meySU4w4sQGw/7IDGPnOLIj3iH5GlnmsLL1GCVqj181n6uXGUONG6f52kLYsB5zREpWMOMc
17VDa2WHfOpK8JXjf3B3ZruNa9mW/ZVEvTPBbrMB6l6gJKpvLbl/IRzHDvbtZv/1NahIZObNh/qA
OjggTMkRDlPkbtaac8y7O+bbbCzkpmD7v5hoWRdRiV3NN37iUE0PgGf2mFGzi12ZP6AsTIzQJJUm
hjUeiX6H+AMdzVT7lxLr5MIQUfG7qczyVLXJXhKN/NSN1V3N8xLlbty991N0i4oh3WuIUFdisliS
YHCBU4GCfkqiI8A830vsirwdkSLZdxjQnOatp96xDw34HWpmbUjFrWrxq1a+WoxlZzXsz5z7R6dC
oj9ALIva/pSVNo157AjJFN76KkGHSgHqbFL9x06ner1NkHhfVBBIUESipi0vBjmuoCglgvmpsdEC
KnubKKZt0eoRMENd7Oya31cBlnNr7OgvOqLlusd+Rzm5TI8aWCscwWBAKqxgaVaf+RSBFO+Ytk0E
W526nCz52objtFAkE13Uyy0Fw8FLJ2Ov97F9hlF1SdkfHPNcJ+FQZVntsMqmHas5C3wV0FV5XYA8
XhWtHy1RWadL1VIuVjOokMJ5zmpfhXmbtRdfs4sVD1qyk07/C4XPgRmsWcZkjqA1H9G/AfNaak50
TjOEZGPW2ptBEFUStwr8nKj0LDuyXjqdCOgYZC/YyuSolNTvKCUfExWEgd1E97yv211KcgruFQbw
An1IIOUSxwawONN8BylY7WM1+6xctL2waVbKrOEOpHULlfYQWc41dhSfjDf7GIKFQO9rJOexYlnG
MGlUpXvMGUcbYbFllik+ALQZOJ+WZlW1e0eQLVbVpGDicLPWaQd5eNKpF+OG1lYFJpOr1czVNTqx
kwVAMyOcZPCV5pDjLvQ6motLWq346w0iKNL8FmpF9JL0PZr5KlniqoSwwn2DOpB0h1ipkk07tBZp
mREJiaETHkQKgGWeBp6KzFevLuFFOraJL0oOZFfx8US+0Z5DwqBR1Tq3kp3l1sjkW61hjGE3PAB2
ZrxXOj/4CGGcKO0TaExibtRr3OftHpVttAjaZE7Jmtl5gXvIlXIk0aD61vjtYTrqDNitZM/X2X9F
gMITwsoOMgH4JsT40vFR8vgCzXI07PeFWrD/IGlBK/S3oDmZFbkenc3GC9pmaeXDgZXMuFZIeNIz
bdxNCeNeHbKeiigLMqwLQplAGoZWvlVztTlT+d9ECdumQi/eCXcPL3YhU5IUi0tmt/FK1XP3WAxk
yWE0+IycTw2D1bFX2UWm9gDa3N1TpVc3qQjJl1EKshslAFpsihijZ8wuSAqUF7pfHEK1WltDG2wa
kd9h7jqrkjJBkc6Bfz1A7kbW/tacayVj0OeHRgrYk1B007k4bAx4+Cud6TpiJFnGucult7WJ0kPw
gWdEhQEQE19ZvBt2p24Dy37W9apac5dK1pywaXQ0LktZKu6FCjcZRvlZiil6cySYAYNfXqf2szHn
QYF2QWSq4T1g+RAq9Jr8bsBQB8kaAEywlL8Tln73oc4PDsDiA+vjho2THz/FbrJrzXL0oF/TQc0C
Yz8PRVmT8ts7kEAjU7uitpuOZawcCju+EB3cexDUzH0yYJsl63mRZLJeSEGoBAMhZfOMoBZXbfHR
EAOzokymc+Or3NhNYHlJquUrK+4bXOyTsrWVaTwkLcWQPA0/KE6nEDHbN4AmEOrKme3QKcnRmciS
FFCZkhlaJxryzYg49M8tJV2YuBs1dJ96DLsJQ9Y46eHO7I+aqKIz7maymRL/JH3VPXAtsaJGFEpL
dPEmwQT4qiqKlfFPNsTERifJAKOxqp/1MV8hbY+AI1n5AZ7wO75oyFexgp+hAlYXJU9SpEDb0rFf
11UYe1YW49kr2ktStY5HCljhTSz3PNMkqCDLfQxGIQx5QrQFERMdFj08KlE3nQMnUFY6hPwVBcts
SRmJcFVR72CpP5lRX3jOIKJNSRyyOdoW/iTnBrb6rYuNA9K12VXFW42lpMu4trgVgkMkR9IQmng1
sMhYT6G4lnb5xYYhWzHJqvhNMb5kzq+upE4Z7Noyic41ciApAqq2YSBgbv8CAELrFCrqMgTtVRLZ
GZcWtY/Y+nS5zzZtE7+pbU2gXxHhsmrCo8hfYzA1R2o0Z4hWzRH5EXCtMMB8mIQgHRSSQ+aLn8xG
JVtZ4e1Z2oZqnGjEsumjvmdTgsMFAgnNAicfYc/Ymanxblk9dUsBGG5yMdSSduA7AOsqnFhrFadi
lfraHiHbSmuzYNO6evYZdNhR+bcrYMayuHg2E9IIzZyQelezt3r3zrreParINxZQoyQFnLJne5H8
bi39dx2o5SLQkr0Qtb7pi6Fc9jCKG9DV9DvdHY4+3xOAEMgr2gdtSd/Tcr+DljUNnlB3k84Ek3zC
wUhd3V+VyfugNe069OHo1WnwYod0R1nSYX/Qgm8tHV+RPC4Gs1W5bfVns5nSLbskoNwB3u8Qq1+s
2zMwfDqrZfCXlsMhT0la8QLqn1cNmVOr0Vbuy4v0l+6oZ1d2FFtS3h7mc3C3otjjD8zgYPkg8BFh
7bBTLdR+UE/EsQdQb3DMg5MpideBb0m37WhXWgvp90UrWdYp1QEXvrnFj2muxaDUmwSfxyVQaWBM
sAgp66DNl2JW6U+K6ZkgT5YFy9e92+t339eoJ0rz6MLTYCZ/incKVSfMngANlHwmoOMz8agSMNFG
Pbka9Z3aYYOglYJ0b0AY1Zqq8+xalUtdT+tz1NavgFL8dWCRKsTA+zQmUfTcj8WR4GFUkqeKQWk7
NYQ7yry7Kh1Keg0P34LmKZg3MoI2VjseyXnAh2MMvyZ2Vx4hvTjrG3AdwGIwY0RXiQuV4JzZ3JfF
FaL+XjsY+wbviOeXklitor8BewHV16KkDB2SakfzWamxVvK0JYu6G151MjPWSccPU000pikDe258
uXSotrmrvPQmIEHVAA8YdHg96im5RBXzY1jbGaqeJNwojXmzBh6RuFfHvYNFMs0Tmqz4yC5UpWay
fnqrXEXeHQCX+HIa9RJFxV9xC96ygEzH040KZZ/otfqrrRz8bjGjs8nM4BgxgWUTOzdiQcLLyJzP
43NIye32IHtUVEWIwIxZukbdOKxwU4MTlaKkhNJ/T7mhc5sW0Vll+bWEn9mssxFFX96ziXLLB+AL
UUJpG4eGiRaHiFpuRwn/TLYB1HVirWi/AikOZOX16LsRCUdnfwj3SH3BmRvKjzExZo5J6OxkhaRD
MZ21rlAQC3CKLkl7XSf+mJOt64yeWSQwFZsUMa7oYxqdFrrK2Do4LMSfWmGcqrifr2rzPKWIZQBZ
rYea3HtqayzpHGXN9IBBtu2wr0s8J45TIZ3Wx6tLd2CD4RFLG/FzMbG7x1xzudAZsK/GYmlr4jm6
aFl3M0f3HZIP41+IKW6wdkGA6fbR250UYeyznJ+ji+4txCbcyaI65Lp56LDDbUsjCJe5DeeuaQW9
CDDpBvqHBYIAgDqS1p9KZEwEfDKqaQaO6kQeAXKzVcuQv7Sk6LkluznK2X5JxGjsUx2+F9nLTyrM
ik1qagJsL4glshUIrspvWuP5wPgB3r7IzhJnJLcL+gotKckTKYK0DJ2GPkXUUx7Dx6EjX2h5TCCe
pRjSBWugQK+edPxGy7qoX4eeji9MOuLEIl9fAdZm5ZsAPYaTBesg81kNsZ8k3Ea/wT2F3+Y0zs0Y
wmNSptcee8DK0BTsPEmTLxp2Utesy9/QDhFeqFr6rWigRGCDJwHBjhYzL3KDT9L1K3FogJ0g3Zgw
J9ImUByBwNZY+w7kKs0lb54Y7ZBYFLQLTwo7Gs8Ylu3QdetcyUbqY82rMnddzSb5i5kTmo86F3iJ
0HMy9ze538iGldzf0kVadlP/gt4o/tMVm50awU9x/aME+WM2+KsoxzoKwuY/Tv/7ucj4/3//D3fH
w57wzz/x3//f+UbQIP9ba9P7ar7+9pM3UTOev7Kf//pf/+d3DSLk52/f7d/u7fe/+0Yef/CPb8Rw
/q6qxswos1SEVqaOtqb/kQ3eA+vv9A9x9dk6klFzbuT+wzSi6PrfNd2yVNdRdWwLqksT9x+uEcW0
/u7SDKHURBfF0Oe/8D9sIv8v24iNQfN/aFQcDTcCeSR0q21N14Rh/YfazYwkrNQO/S4Pbwupqt8Q
n+vfmwzX0oiRs+CWv4DFE0dBJVIhOMgJc/gadXFAdQgbtdJHrH7DhcbOsNV8YCAPi8dEzXcfJNbn
4wxLCpuRFMEeseDKFvH/T4vGetOjLd1Lljmj1vUkP8xqihm7ucPkrN4bxwr2I0kbCwSevF3BwvFN
sZSBZn90hRLNFrIJgrbbL82cb1Pr3HhRUGIqSuuQ91U+P3YeTEMgHDuYzZoZsEtXNeVSuT2tIv+9
UZAWnpNihMDgIvEmDzp4TmD94RlDuIGjT7m3upmsdLMnAVQyhFD4r74cwrYQNgN1yxbWFCKqDWJx
aV0RefE0ZksrHfMraN/86tCAOKZpto3zadzX3Vs2Q5oAN/eHbrD7Q0S6+t6H9s7QmhyLoIcYBEF1
TeQAEF/FKGHTjWx5BFIxKRXxXIfNW9Uo4XkSo3iOI7S6EPnsHf1n69lpht+dD4/GVa3sJZ+Iuaeb
eENVmb/0ynRkSBJntgyyquXFCHV5UUfa3A3XaN25bepprWBWlX1/s8dyJURhb+qcWpcdde7WKXD/
Ed6ETied0xSyyXq3qjjftxSItwQdfzEfVcC8OPRWUBJdPbOkQpbtEMO6e6iapwxk+v1xQMp30cty
YH3P3s40Z5pdl16pvpo3H7XPpZfxdzl9w13Det/X0R6pVrkkXZTuMZ6lrd90IdhL3/lo03vmEk2T
2gFizSARk+cw1CF7INHdUAz71BbuBWRScrGjxmU2UqKtPuTDa1moL85Q3CS0jH7sbrVphfekZUIy
w1Ohyu48kd2CE1zG71KN1ikKSTo1evUaacy41NjMFUCD6jUz+Pl0wk2yNBA21TlThc7l20MLt/fS
ntuucCdhkWp99JSzOOYqWBv+xeNbG5AWoAesMXWj/erTSN+ERUVewHwAKsAhC/ODWuu+RyGP5hRj
wwoEBop9TenCld0DOG1h3q/+7VzO50af1HvRt/epGVArzIehEgCWe8ivFQIGEKiBhEhbK5azpVly
G329P6j/PISiIfpvrqA8vnq88a/X2jJusTv9tF0GzbsPkX5P/iGZD2VFoWm0QYAKXxo64EW5SWMM
JXEuEPOGmXmtFTrWczvuxNb3qzUIto5T3SXQrXgqaC5ciTlSriIdsmvt7x+vdKbvU3zXlOtIu0NC
UVoxIOco1PG0SWm8aKEJZ3CyyuPjpcehIlLszyl3Ybqxp/pjcuIR3eLohms7QQQHJ3eQf55BURoF
+HAl/IxG0BQmnh5P73XW+NLMzn5MYza24398JdIgXJFor7KCyEl0erztzN+DmDtc52Xh/nktbTD0
1vHEVtg0ShSfggRAd4jzVaywavGMrjOoQN2LASCgmfdPAi8TnxoGaUDY0NRHjd5nE1Bq/Oe7wz/f
xfvh7Ius+LawlJ0TXG8nPSJZzCWGx4Hbb+WrGcl8zko/IGwChso5sxVK9gjkV4B0OB2mZ/SJ9qGJ
i2OFJesMNLBa6UnOuG73GzBHzi8zGOn5htpHUc5SVaBhz1wtbR1jkNy36DSBRebE1mmf7IwYJSA0
pOtwFhgo6VBtrKKT26ZJRjAfmKI1DfjlDILIrmAVFyErYno3IbYC24+9GeViQR+iaZ76E/l9Tg+j
rQyUjetSPrBl9xzhRX8Wrr4LlDK5Pl4qEWBgJjfDfWAn0dbNuP7T5Eants3jk9LRVVHBbXiP03+9
4SSVti38jhW+RZTjEEcHMghRv/3bl6BgtKWAFrowU7AecYjetXXsN3CdrhelmnHWWpJtiia/JmrW
vhgCX9+YuCUVF7CfFjx2LqugzFfIjxyWXo+f6ZeqYq3QDBDapCxHx8pkUdnIsvkCh11Q96JkSbqi
ptFksPEVxRanPTmPW2TOxJQBwfBGxYQQlHb+vulYb84uHn9vVile7MeXmmLc7N6SW3wD+slyHe0E
VCyiKqGDLGyI8Xm8ZkWDfip8s1sxas5CHL7vcUhyYqlsl0kp7snyXZQQ1deKluO0VvTylIiwoJOI
NYpp+2LExZrhvbnhnWpukaGq68ZC1N+EKaVAYBe/+z5PUX/yLsCfbjnSxiNXsf5EWWw9q3E33QZ2
/Myn4vnxkpbAYbWjZJPiBMeuzswl5pkLOUC+Ngw4VY/XnLZtmNOhxgmb/PaondR774pxY7lJtquN
KHsygWgvfDnNHif1hMc1fTIzTB8hpDVIUpw+DnPBbUkWz7h5nEZTBg89U49Ut1/JRBPviKawJJbl
nIzM6RTkpwyh433GpQQK8SOZaX7rGkkyAbsuIo1LjSoy9PN4znfAdNtcolb2z7D2/ryusV3bVznI
ksefcru6X1ZzmEYlJ1jNYI7P5G8thrisXkffiLnLEFaDeIreXQJf133aohtr3Oi90eBr6nZ7NQAS
kYOsbFVRj+T5kGFgOQZGdzXTz02ipXsLKu2mmHc6DluchQ6X7ptesqtb7T5wsFnm7IIJk1IBc1Dt
WAKbIG4uIBnusawCJ++ee94djCK8iwrqVRAI4UUCG11KmiCh4kV2Vdn4Lwajc4D9W4DjXCZR/skt
Eo7Bf7ai5uqbsfpFTGu5tIuxONcDsShRwm7Omd9IyvbZDXqk0rkKo4Zl0Eqigdig8yFyoEBApRuf
IleNl5SLstLEINdaZ+kvGX7/VZ/Xcv1YF/7rVJ+XiY9vfrxbTRC3GCfWeaXgIEUJfiUgzd9Wtot2
w68DFE38CmkrUTdwp5LltO3o0W90m5z3AKLAIW7odLawChd2pEF7hMCFZE5MF8WvjZ2ex8eko3QV
OZN4V3zr2mpN8nswaspnUfpLGqCBIiJ2b3XYE3tAUBX8V0Tilr/vLQIoLB+VnJ7MicutNhAflzUH
OLcqOY9Bf4TkY26syp1Ok5MjoClT9ssGiURFNr35tjIvgPToAkM5ZPk9ia+yj2/TEBQeobLULpQx
8+K2l0+EAqVrxED6aegDdTuCrdpHAVBhIQlwKVjxxgBo90YoukNXinEtgJ7eWMEniEa9oJJy32SN
8aoSJKu1VfaezrHLkmwBHofxfXaHYKjCFA6VeHzPJhscjmO+kKO4jLKmXDEUiQ+nfBWxn32pDaE/
jdzVeWU8NTSjMciMxl/6hNYl64NPbDYKSD5ykewMtVI0s5kZtZAT6cW0Laypn3vSpHoPVQM1GbcO
eZormp/BW54NElzu9KukckwHrC1eYOfQL1UC5UehZNXp1SfAjU/N+AaQ293n5va9JEBx6UL03j5O
8UfomDjRRw3zt8y23dRBkNKTTrAO3Z3V8gMSvY09Q6T2KXFqccQW8TtREe5Dd+ieuCNoGhiFfaFz
IHFy2+XZzUqKXDbxGHmSdqgds44qjC/WkT+g4avtC4zC9vw40Dpvz5QsozU3InoOi0ARlTT5ToVV
YmgAI2n7rzCP198Mgz+jEis0ubpxGbWxvAnV8Wk9auPJ7mSyczrGnjzGdeA0gbLj8bcPog2nTUca
4VkfkbUOxZTd0JMBlIwM98XFhruw7S741BFHZKrbfhvEcJtibtIN3iBiWhStMa6xk2jfkWK8pagz
d9JgdGC2Dr3EHdVzIoh8MfoipkscI9/Q1FeSDYZv6aPmjKPiHQtABv+PLJ3O0ZJT2PnCcxjDPnJg
eLVZDd+VHv8SuIBfOhUMWAh5e6+DxWKUoCybTjVVHsBAn33PiBLnhnsq6q5/kpH4Loaw+NTTVrDp
LIqj31n9XasNKIBu8dnpluqptdD3jNyUoYJ++3h9tr2vQkqMfchgFze+/9LbGRhnI/kS4Gg8mowu
Q59W3VIK6H9el8glI5NClhmbwJmpJy7iMU2/AMr+jLTfb72db0NpsPfz40+zzvXXpsjICy5JIM8z
S3utp4Yif1FXq8e7uc8uhuYj4K/5XZmB0HEsRSefm9NQRa2vSeXyOLMo+DeqHT6lGm62Nqcz71vG
oS6bjNs0s/epYPYJLaHspjh09twV6a4SFP/s0MS/p1Y6IamRNtPVtFMhKG13LpOIfJUIhLGpkJPd
twOLpe7BHktzbVV3Mbx1epm7sAq6RSX95tiGJjt93WY/4rfqehg1DJtj8BcE6f4b/dhOIHT9KFwD
i1aeZyd/cJvj6INTTzo1f1e0+AT7WXi1TScOwFpHBK9kjxA0+iEI0OUC2kl5qC8I2f1PM6mMlT+S
Ds99696G0vh5vG+6GFVba4xuqIJYtI444NxIWYWx2h5C0rUPSqHZa7KftKeqI+IusYi5EuymgYsC
Fa6PWVgw0te0Oy0icd5DgyZ82In6ic5wuJFEIh6iTuqHgg90iVfzDRRwfR56J95YQYocI5HGplEb
7WgqgdziirQPoH/CnTIY0cGtpbHz0Rbto4IBODQxg+JIpD1agMFNupJW0QiuQs5+nAzB5xLyTHo3
alphQ0HH4XH6OEi6m+FkymucifTu2CEmKdonXvCVC9e/R3ZOVqTbX4n4yZ+xMWXPKFMIpEica1tR
5jEmwDajgy9L8y+oUapNH1jaAZmfvidhIdkqUyfOrWTsBos53in6pEsS3pMPTXQfNEGrnwwvuWsX
XbgowapptW99I6H5FeQwmiPy2Zdka2Z3E7PtqpoYGROztzc5TLSNOrAnFmUh9pEzVlt17KLz1BGr
6EoSlfwej5Ao3XNUaewAEbCQpcn2uodT26Yr20VjYCeZsZlKxrS8cVyG/fBXOhjKJZ7C/llzm9Xj
5RbAHuBbYx0MzNoWNfrP0lU/AM/WNyU2nOPYs3BvCLX4lLcyKrK9Kd2NpvsS/HWkd1v2eU/u4LgS
VX77bGkmCuBpAmxImzE/Pg6BSRWZYEbE+zLcanVTLdQu6S6NIdqLPn9lQUzbWIYhFo/X/vUG42m6
dsagXv7HG1XtVquqsRmODWXBsj24Gr2a3fIRjwH89W79OH0cxnK8WClDKqC4/Ka7VM1CodMTKxjR
55fA+4WbvjzwiTM/yGq4pbk+YItjfsvJL9s/XsuVpgUYYOweZ20UjTdDZxLrlKlcPf7A41AQVqL0
Jpk189+hACP1UTUcIBb4R2R4Su0epwge4eOQQ2quvTKFgtn0dXaQNFKTFBExMDWbFgeqbAu6eZrH
P1praSs38Z290pcU1Buz9vgJzV5gZCAdts0IVnWHfRJCnGYsNZe5qzbI6RUeZP85Ud1szQNuel1g
gLUa227/OOhUEIn9ns/1pqGVWYDN78Yp33eS7BY0rOZy4sosmhCKQJdlXtjpztZ1dWPX1TBF9NDH
npKkazH1MU36BM4LQog97PbVpAcMxy654fwrn6IJPmqEEQMBI6BhaX37BSKYXmI38C3bcy0oCgg9
WEzgAFyOWEBJRntmdpLrNi73ViAoMo1zTLWSLhS1f8f4imC/WKkGUk5R+QzCPfo7ynPRkvW9Vw25
zt4Lu+RMFxNkOp9VAHnI6F5rKh4n+GJhsfIL+8vhrmwUU4cXLS8AQlXaSADKxjWd8pPZtU9Nkxe7
uPbhto75oSoktQLxJIpcbKtkJl1hZUafb9KdcoyjzLpiaarnQacIrCFLqWnxZ4qt7cx4Fqq2HQvU
3DpMbKG9iCLlYjgZ00TP3taV/RDdZVWFe2QiS50NxQGL7i83aOK1rUiPR9Xeos0JN0ZqXarBxZdL
+BNKRZqTwhagYauAKGqKehMxq0SbtE9iKJ8edwvPEvm2Th6/AVYM1ymkYk4jk+1HRyZu54Rib6Oe
AT4y8pyK/KpUst7/OQA33Odd481tFU8tBgu/bsr2Zkx20CqXjW4CFwzmuoks6YxTHw3rtVGhKogg
e3sTApo9uQbTgnS2ykMaGqwr13gXKlBa07F/UaeXy97xN05aEuJgLdkNfEndIE97ADCsK79VPyCM
Bm8J1Yp0R34B2MWp756MstgaUUvIb3vSKI4j2wayGFPtoa+4U/RAp3s3dSv0xk+UIYNtCHSfwC6s
ASVAMk2CjLeK2YOKQZfb2BmpQT0OkTaJNUafvyjtrJRwTfVvXJmmWa1K6lmUwPFsdoWHs8LdTh3M
Rys+Cyiqy3xQeKrtdo2W9VI5qPdTlCH3WqLzNnLb4QagPc9mYwHoVN02ais9YUbvNeBxdLEQp32Q
8lNsJuukQcg2uH12cPWGCIwxXCd2jHq26Gov8sfuUrYh60Ft7SIkmwO+BXFcUHWqKTqagrJxYQ76
qrCYQxXaiFiwcWVqntXBu46oHRO7Gv1SrUTb5mvuMpU+GYalAaNAaIVUd6iyT2C1RaUXRwXw4USu
N6nBY3NRhwjyofztCknATemsnEr/MHEGQSCJAXEPduGpFSGeCR4q26ICjKaWTUNM0BozXl5UZMwD
gMPo3zPKo5uCV0rPo+k0T3edEzKkU++ATm2d9m5kbby3c1mTPLQIcYssNKd2sR4F26oJDUymI6I4
45rLCtxX9I65ImWlJzwm427LCEsu7nxAJ75FRdeACk7YZnTJgXYunzg+CbDI6950stXQEfqU5cER
t0K/N5ywPwY4CJyoes5II6XhwGQxmpO1rhEvoSt4Q2uEC4A9Jg16rpyk+iAsvOACkycNFIwHWvM7
d/IdGWidh2I13BoxtoyhZXFrxSwP8wzrGWPfmz0Qpu2UN61H7U1t1jgQ3/VhNFTfW9PR76Cqba+w
gdQUmfMW4lWH3xtiSYnlkFwdCGDAlabnkAXPktqymwQkHLWV/WJJZ40oQ9sUFjlN6yoNnNeIddRC
t6vfuLmLTU6j2BOxhd+qIW4xN14dA3sF8YLD0tfYTmiRsR8zIjSE4/z0RlRvu7qLFp1KcadtXvKq
qE5pfMMJTb6yhea/TJRghXqZ5Fh/RwUxo45X4pCDRlvpa8J0aqy/7TZRuTlSNEVmR6BOYVi7um/I
+JB+9F2D9u1IvP0CG5F4NmIk8p3ohSOVYwunsNMpsNf0GASjobJ37LfqSz2lqzLPiDEwWEvFOlgq
dgYefutDa5HEUaijsYC+/0SK3+ilGeHFUeW89RWcYZMa9LIlmUpQSXCVwYJJ0JxKd3qp6/67hsaw
6M3p7kpjn3TNdC70eqNnQ/cRJ8xVXXxFVQUBHo4o8fHdcwWVUwEDx7zozz6Ss2kgYxitRmHup9iY
asWt6XyCqfMN1oN6VcZ6u4PQSsCwO8Y0+SznqLIpaIX4S1Lvd9gqezLPbsLRylVl2zoi5TSYh65l
U/ckXvjRykwG+Rq5mbWPSucFsiwaKLeu3mWU/lg6ZRxu9tOYA2aFQwLSbWo9CkE548tBWGV7Z0ZD
lMPfSj70gvoxYY0RWv6yTz+Yoxds00pvkL4Gkyr1uuFeSRpSdDx/9QlBBEiMtKeSCUFNEQGkejBt
jFimu2iSzaLFjxvjJCW7hmYPUoG75TRfUxmoCwX/rde4aFWiJL9SwVlpDc2vQqW9oAhwwnbUMmya
vcXYWRCSUao6+2rc6tpkVpfUQapkJ6+KG3+2/LfWVHQZJFCsA+oKPo8Jy/FgUWpohol1Xc3MrFUn
h2E9UJhPUpMqaCBOGJZsT+1rzUO8dtdbrd70qtirrWPu42g4OSYeOepe+iEK33qjpQSsU3tOhGUt
iNsDkIrLcRGEvYaaokSWW5lovAwYrvSAvKTpKVlU6YdBqXNTusqSNQ/7Q+QV1Ufiui5yShejOJBa
srTrD8tFaYp6AeBm8NJV+bQvGoW1hf/bwjG1LFL13UjCY2Tx6YkuC5balLB74OIwPMDiseZ6crTH
aNrb/bQjsXzH3b/XKuGFhfvqUH9aFm0Bqi2X8bIKbTQXffmqp761sAfC/Pqzi5tqhygYQAic0bou
gZy29BpMgP6mIY8ldFC2rXIrtsMgqFcxyHhjS+Rbh2DFDZwtTbqfjB18lKmsydJ4FRO7h28Bsllc
qxuJ1BR/OE1nCR6okSi33WllR33Ap5aHUBAC4lGz8mYPNjQNX9v5rHQqFcSubOn0xorJM2gZd/RQ
vyh0kADpa2uRKNZuLMgI1cF36GkVL+OE0CMfz2KadNl26OpFNnb6Cr3VsAAEvcPXgtNF0stHlr9q
RIDFUKoXKr/xtlDjYzW1+sFG86TWZAapoE9xvNnugn7JM4LtANghyUh9/ytBCrxAT9yBVXM9IyB+
LnBA96mCxEqbhlAcbZBxCzSxlxhn+07jCUX2SLqyLF4qet9nP3KIQ1Xr2dRaH5SsS5awfIUHMMQ8
li52mawxrwVgxI6i17LVxoGNn7X3m/K33ydEuGrusSmztzxqi3Na1/GGQNjTpAPulR1ha3ahvpcR
4Uk2LjhoccjvSdvQWi08NlzfUzIEz23L5UkLLKzqPu7GnF6i5q5y1WQcwll3KCSdDlP6EH5fIIEq
C30iVYy9ZLyJRoJBJysgI8vXE0DRPjDCcUPh2t1VLo+sz+jkfChEpR5aFb8adz3+r/xjQCiy44Tq
YbBCau5scuyG3L7aBwQOllLz7leNfZYBFt0Eo90F6PbuKQrnQytH8jwKy74QhrQO/i9H57XbOLJF
0S8iwBxeRSpasi05+4VwaubMYrH49bM4wIWB7tvTQSarTth7bXRKt5GhAabuwopafyYOL0NqNWt2
EsW0q15h4vPuqrv/vwz1j9B4y80crmfv+PzirLpIDBCrG5724KxqEOaL6Oqtlpvv4zi3aKdJTSCc
8b3BQH3ycREdVvfXPTtzb5v1ybsJSh+sO+YNrRrIiBF4L1yZmyfD9o6daNRdWZdbf8xTbK/i3AFV
oVqqtzzw7Z3WGR/YGwXQRJbKomFHZa8WXMBiDRwIiufuHvrmtu1I3MWg320dXFDMpfAmglsaFHd+
n+kHl6NHA0J5lyl01AhCS0GMej6wKHuCWKxHZSL7aDHd+pEHpFWW8bh0NSxTfir0QB9qMbSsAT4y
mwXrKDByEMVmY4pz/Z9Z+yZ1DEBhO92QB/uXkQw5fal/MycxTvbki+usfGLrhP65VMYZjQt2g8D8
FIAzqH4H2vhJQBlQuYYwn/dclNaV3FmMfrbi/p2Duxh7pdXh+mlrv42qTP20s0t7Pnf2SebqhyJw
vvbBMF8zlkXHJoZKrEZ7xpFRbVvc3Tu9QCeJm5LEGI+Yz/ahT/AQDYt/ZfDrX/M1BxHaI+kNBoZ5
MezsDEpG2fZ9WAX4413HF6DOkQda1vKqfVNy5LyDrKngzwRANfimRtzHfA45uYrBkEFhg6vsobU8
BLNFNUiBkMX9BlfA/38n8rB0ZsZZG4wXw692S000LytDMN/xATlUuiG0vTo0XYYyRT5XY6AdXWC7
G28rOidHsQ6BHeXlLWP2+fj/FyKXaV4ZKvD7uOtc0vsUNGTRmBjjpmzcLwQX/tHAc2WpVTzdAKl2
xoeE3LuYZAkWMsEmXQW6zTCc69W6mItbFRt4vJg8lIQQntwheTQTeZ0XQpWMER6kUF8iLzBuVPnN
9Rd7G0uoYZPpAIAhKXaWnJhOhgM0yT47acEDh1zEd+ngufIRoVVwXBTXGEMSm9absgPvtZVddVNc
a+pt0sHVd5p30xFA7K4qmjMOIn5nIlEmc5U/17gKTc8LVVmvvli16WE/EJ5JCF7LIBZ1bX5034WS
rKVLHGEOhV2ZBEdtTaTxEWw44zVwerJjiI6I2F4iImpkJCUIoGrK75nyEMnrEZmVa78zKmmmTrcs
bwy82v3DWHU9d5mFBynGOTi05V4H4R+6JsRDvx36UPiEjqKjeB27/KiXfbbte3iePBxnWfryjt3E
Ycg1eSoMpK9zTDU2yM7byv5ozQzbzJj6Mw5gAdgkXBB2vC1q9EuOwAqRWzzhhO90AoU3W5koMQce
1Wngje2cbR0LgunKaldVICqSUfdDiQetxJStjQslPzPMUB8+PGXiuoTvF7o9ObyMnPuo99WrS9LT
kWfUYAMH3bx3Ucx5RLpb6PrzEXKyFfPUtxNyFoSAe6glUxRM89nCIE5bxbKTFQ3q4AJjIL05dLLd
qHlhXa4y5mJ4gtpwr5NcS9YanAm6c8xuRrInkDlql+GdiWN8IiBOiCa7q125w4aa7Nsuvnq+Y2yE
1nCKZlB4FDR8GWf7YvpoCjKrMh2vru3LLysXpAOL6Zy06S7323st6AhwBDRX6q2zKWICRmNH3jXK
5l8Wp89oWBm8IvStSIY+xv28hDZ/DuZ9hdoOCnSNiTxs1lkI2xmBSjw4wTYjqyNoMTq1NPvObJY0
HEQQINh4TTwfE0zCQC8vlxcg/nVYVlhtEpsP+v8vPho9PJeslUyb2DenfawN5u80lrRuJMkhSkOD
iNJVk8UvhnkZOp2HR3q8ayZUWLFyTyyR94Xx2gikEb4LYSAocNqvseeOa4Upy0N7aUcW55jdZx9r
Fvq+5lA4828dZwe06jVOthzumue9VECGwnhiudzFEcfffKnhvlR9dgTXR5RDGkBksUwfkZweUavQ
96On6dun2NcvLSrBDbxpJnreR092eZITkcas047KN3+BgeRrY3/oXvxB/xdr9t7MTAUbbCU199k9
aZDWpo+bR8sb8Dgle9T4G7v391OCUrGT+qvmAeHmu4ppX/eWA0iivaBlY2iFIY5AQbwO5CUwg0t3
FoHeedK8jVPwUGKYChmcfLQ5bq9sfJUGFeq4RpLCldmpJ/YcWde42145783MKZo1oj4sik24Rj9E
6h6xBmqNTkIfw+frBIeSgKst64DPtCk1Zq7GtHOdvxI3OZAcZoC9r+9nOmb6wF3iTDp+BYAxpTY9
MfylGoVes3V1YjgLxyMSLzliKhqimjXwuU2Ng/Tiq460KZxSjmap3vDvZNsYjOBm0FOk+Ph6H1ft
YJe9zLDAtr6jd3eu23z2LU+jXWAgr7uwRdcUCgsPf1wn/Y5aao+b8W0Ca3IiOOBmEtBVCks/ILsi
5mpfCcI3ZRdBa5Y+IYrSrbi5GGO3OkoXi0Bt2S3No8AWu3E4wH08KaEq8vmYaiVSFcVYZOqH6LyC
a8OiZBZs69Xf5DXfUrfkftaZHlvoPufW1nZtLz/TJP0Mltp/WtoG/GrwG5PwSdIN4RkZ/XmQ55y0
DBkZYZuRJxkWCZOYmbpqj07HEKk3qgcgyA6G1fq+WWyD67jmQ0ragcQxilqymMuD1AEnWXS1Wzjv
ZpJ/lfockIXiuWDDN7xVZHCZKggLHyMrdXVAMTdFRtn+DS3OCEYioeezAmTCylGP1QM73U3nGvYc
Qz3azcOA5ihE5UGN52qSOA3QkunYP42yULuZ8PhtsdQttgGzPpR+Ayp7yrIQ+cjZnxZivyoX4/bA
SITM8SEaxvcUlOjW6bFvCu2uwqZ8RnESML1oOfihRW36omZzEyC0GplU3ZDRHAPc0k1eGlFq5cUe
+Uq6YYl9G/rZimICfHZ6iu5TN4r7ZSQLtjjZwvzybUQRlYbWoCrFuzCA1NTqoLfVTyXvR8P6HrUh
BUco3sbErI6ArPrtTDU0NTTrDrP1U7qo56VyvaPq19DUwjlNyRRca6WekdjeVYZxpiiAvtwLzM/u
QUHkszLrOavM79r0gpOVGfUmxsM0VwkWa4aC+fSVczMSQUd7opsM+cni2yWefZwEaw/pje+14XIO
cq9vYxCwGwuzBMUb4YdtPOy7QBBAYSJ8wj34w0dv7xKCyaPB75+T3LXvlbja5PTuTN05wNQj6+K0
8KWu+q3m6+9Nf/H4ntuDhNKqd/4W9eFPnMwHptxOVKmV+8iNVi4/+TxdskJ8sokhqs1ubn2jUIKM
2dlkvBI5VnbuiapaT/cXv/GK3Wzp7wYU90sCtDg2pzxEBkT1zcXvqzvEulzJ4qIPaCs6N0BZVIzv
+qpWNinCpBLmttNa7G/xfEDK22LTLBjF6HG3cRZFAK//JLHAz4sBLF6XNGRJdjSLzyKxPabnM3eP
lbDp6aG9WII0vwKaod3Ct+uz+V054oo8n96l/x3m7HXA7S2ad1fDUdda1qHsuD4IID8RonxpUdyh
23CTjYUFD8Eqzmd9eGsSg9133n7KwYXG4rAeLTz9g0LyaPdOs0oUrqNxZJe5XGrLf5slpzMZ2dwc
knHUgPShdVCYByQjkJ48bvD9eOBi9bfUQjWuMtGdCuBOvS2SrUB4xR+PoLLtgm3vPFtz0x0dVvr4
yLMDsP4PDIB7bExfvsuuZ/Y1kH2YxINJe0vHwDk0dvPjaKTAzruhr1lEadqPnwfggvA9hXnF7xTz
a2sEArvZpzTJO3QkxVci0y2J2t4+y4NLaZgPEy6Vrk+u4MOMtoKRkI+/Ylpo5FWXwdTa6TYKvd4L
UmDHHtlsDMnWbTy+seUzMHmbJURxq/mdhmE6kARXI6tbwu6Yo/Pa2Yn1JznL6NYNjNO2D7rBfCns
5Mea+E91Z3wakGDxSLIxaQFaRMaQfBFoCdQlSL/0NO7x+ts/8bgtSC2qk+lTut0zu5mJz276Dcbq
SXjIC2pNfNX8a7Fg6a/CgfTL+A1OjyveDfBhID2fUW5/LT0AFFwMoaaNH1rg/BRT8YgqnSTORf8d
G+e9TsS3N6pbZtKNS1tE3eTRvcWpYGARZsny0A/aHTKN5Qsb9bwxpZkSvuk82KNBaz1Gi6y0cHAK
LACSiIqGuAOneW8nHeF1Xp+TR4z4n5VlviMteJgzgpGWsmVd3iFY9QRZX6u70Ese/crce6mz3qX6
tNUXksTcAQGpa3yVKdFtOdmdmyxF8K439aPVkr8cOyRtt1o7HyadOs+yIeAqzGVF1j4bA0k/RH9s
JLQrrHirC7l6Wy+tIo+8IKP+JVCPJdGzn1iHcYFvlC7pc2VhmZUJaxjlPuVdWZ3d/CVTSAQ7rWJU
VMdXzqpLjpuE/YR1cbIZv3Zanmg2PvvK+XUyg+g+l7DpMTuRvPBBC4NKJKtvree+2h3zCEMM11zj
lVH9ER+bd4/P4jD57/yRd4q4E+U+60JjPUM+aEv/ucvJXd8ApSNPc4HXPAZgax09/dSyiZuPyaPv
6ycWSd+yHDPWYVnDnKZmBFEnb6DULGxn+bfmynMGNCvUnOwjZ3AA0I9zZSzem5YKK5BnCxAA1kYA
7dLsB3Qr3MbrAM0s09VQj00/JpvLaP4h6UR8kVblIznCFOAeljC7289g9VMfpQLSahBsdntfAMAn
54VpRFOmLAsgZRlGi3I56Y0wT/OnRoLyWBAS09Ky+l08NsW9OQfhYmTGhpkTeKrA+swde4D4ET/j
d6DQCIqLXnhfg4IeidaafwrubJ3p6LEX1j1s18eumo2tblh369la20DgsUETXFbjC0KEH5Psx89p
bWBukTlCSaT2Xya8wsAfsA8TnNwG06nL8a4U9nQ1208iBTh8ixaluK/+oYkK0/XJDVLyX9XyVEws
ZuJgfiKsC5Y/wwVH07dWDIjEyHm2tIpF+AzLlH3WuSZfeBOM9VNOsxvZ7Qd+ngONVRcqc75TCaSu
xAaK05Q07BUmWd4VfUBgzORFgwyGXTHvOdtsfByDkb0IBBPsYMEgVu1LORC2NgzXIUmmvecFNB/9
X0eGKC3jsqmt4mWB5sdN5+3NgbOWLdcOUydHxEAGTbIE1iHpnj0HdZI2yU8FQQRkSXaHqquLYtyc
se+Bsyic/obxvj1UFRnC0HPuRnNfOab+Q73IYKaAqoY0maehnUe+jM2W8MU9DDWxZwIP2YC/Az5p
z7c+5gyPcA9rRWCQj+NOhtzT7R26LajjVnruiCWrm1VDtLgnb3SYKfJyYfcFitcRmcxKtLhrDfXG
xm/vj3ii5frnE4jWeQyiRuuAmuRfO6Nuqw9ehlce6TJdPLrFGUz0fTZ4+r09zBcsDdTg3JGhPVKE
YtzfjvBeaq/5K/TiTINt7GVaWKc+mBluZuiGmDRtKKhp47G9apbxr67l3oSIdm0LtjhmxebLwGRq
uznh7nm9b42Kpeic7bBnijWHLEzdFitzCwUtPXtI8SL/kGtlfmITwLc9qSMFzGJftRNxFqTKW/Vw
7saRKZAwn3uCgPaBvc7g+nLAp9DMd0WJ0ThWSMcbwVPN4i7j3gBK1j5RvF6XAbnsqNDzdBU2ujRu
gkczJ6JTR64bOoN60Wq21zhfDyXuPO60sY6WNtevcto7OuC+Llmuy+z7pyTAaI5c/A/0WMd6E3EO
iB3wHNR1FohbkXblS++/t4Sg7yyzfWsM5ObFMhkXwscPRVH/ES5cXyzIJBylfMGzxPSvXbeYy3zS
TN2jtxQi1EdnT87a8DDSnybSQlvXTI/OFOewJEAfDmn7niYF6QGyA2c1EbiSJgBAmUyGTtqLSEOc
8xKbprmf1YJpfv0hIgYQs46xyq1YHaD33Nv0KEKBEll1sGHKzOdudMf4taVo11JcULOQZ5St5Z4X
DxI/Sntulzp9H9XnKKiF2bIEewjsDhIY4Uae19zViKxzix8oy92OGgxZdJLALbzhwSw1eV9gid94
XeVelt5t91lqxGHVscTmtUQfgsJB0Q6HZYmhX8n+liEc3w+9T95mQ162Ld0iWtxnbPiYAQim9GMs
gkV2KyecRUH7SDuXHLJR50FLp9OQQbmYzGFTx+TWpZ33t0IwNtag62dvFq+V7FeD3ONiJXbkQiuc
0SNkiOQPMCTQ+TevTslbUom0jjSKQzITUUME5mOJHVDN7N0b1P1pPMPj4+TdLHX9YKdQQ0v9KxFq
DN2l+2iTamTEVL1XSOa2i7U+CiwV9eDqTglo68RfI2DRf84eTuSmL7drgZEO+ldce4/9MNubrHJc
+IerHWO0vB07uU9O8b85WeSmLjANgPCE9Dn4z25fRpUJxbBJbmi2+a/m4FtwoyDHSVlMTssu12oX
Bp0DcwlfPiHbfL6oaJpOgBHNGyKJpVlxwSl2rUVa7ESWHkw+tcBDoS7b8SmfR345GXuVD+KvXb4r
p74S30FMX42tLmORnZG0K6dgl6RVvO9ZrB9Ic7YiRkzwToyjl6SRZaMZmJarqVfNzQaHc3LMgPzi
X4dEoy0Jvin+mzCfil9p4nji+8xUyaOjYv7BwDCaDRrpNICPPvYcT722QbPx2rD2sozxJn1v73Iu
0IHwN+/G8zR0N9dNcUxWx4r5uJ0zsyAypMIoCx26ZZcT5TF78CA2HjVYjJ+L8T2M2Xdav9c6cocu
Dr79KZiYGJFF7OhnC9ETyGEHXVL8Phnw0zockTIP7hFKkn3qqT/lPOJd2xdBekkA65UpgmMqxV/T
qJiwFW/88TdtJoKUU6qTZh05i35OmbiGjlUxxk8BzzowDnV4bTLNbug2wWwlOUFQsX+MbVlumlEc
MWMNjPlzXAOpTedOqWB0Gj9Sx2KMKZkUebUdD7RZQJcj09xsHjpRpud+DN6GCVKt14mzIzV/03YJ
BHv2Ppp8iWXqhVJZn7ZT0Q0znkCHSwhItZpIqrUvJ5etI44DshNKQY/Q3HAaz33ZPVBTI0S6aQT+
KmwpYdsxkgW5/+NPLFXd6T0npwn/Zn+fiO6iHCY2Th66iT8iy1o/XvddK/GzUiz2maTZbirWBCrb
VGQMx7P67G3nMUmMf+XsbCCs/iY1CFDHMJ58s3wYA7femSwRYFeY4dB7gBXR6cydFjZEcc5u8N2w
SJrxi+OMlTDJmI3k9P/5EGDlrLXVL1GJe2np//i4QiZjWDIDUr8sdoeBCryop/MkFG7MJlik+S9g
P6h1hvdEMQDyqD55krolZYlrlPBPZKI2SWPsDJugT5cGfLDKfZL8Q+RPeWaaKI9mbVtzTuSLXW3y
Amdm1j/mnfWIKJLMhHckkP9aYTwVmQgHo5mBv6GAQYIm0aSj5d+kwMPtZpz57My7DscCHT/nnoPe
zMq174TVFQsTPwnNJgGeq32rnmQJh5mf7dcEtKJEU+4MlZAciagbnPulnutTvOv9AQdA4CLsTH9y
vas3VYoaLOa67avq0Rfqt/MT+nMnuZmIP3rzWlsMLvBU72TMTsAxyscZykSZPHlN+1j63bBFtBu2
BAyPvfvbrAVizEo0qnU+XYrrL5SjlJwufsb6Yg7oxOvW+67bB4V5apiNOzUG73iDYZ+0Jk/qdEsb
HVAlsGe09zuxOC94dRmA1XFkaXgVM0JszeSfQo1NrYvWAsECmh4Sgo3B27f9UwGSa9N42wJ7FjYf
hDAjDi/fQ8CVAhhJCbeDIEB0e8xCdx6K0zSKxwZLTTS1LS3XLOBL2i2x1/K5JOuK2SZxoklHWcCg
+A9pGSD6+UwMxSekAWjRVkS9j99wGpDjmHhA41OQGmdUQtmxranRmU9AycJDn7TGdEDpzrCTCiyx
mRaNlILI0gSuRhDt6P726P9flU/g+LrssA0eKkvzgYH7T046OxcRYJia8URvGmOiSfE+IHFs+wxx
Gf3BRx+kz5rEOOjgEVIYo+CP8aOU4ftoiq/KDl67OZ62pdbckV7FYbm+JkBiJoABEFnnKcE30gKS
mcrqJJl345DJN7OG3Mbp2E95vv0bt/rHgFggpGYhupl1m6ZZgLxYW+WONUY1WbganNVLC5F1aBfg
ePY1sfkbMafKQtItGW0ay9Oar5jGxV8x8QGokqRkt4VZVWTH2M2IZFzHhomI/8z+BSf/UzXrz5XM
3oB5blyOTD2tX/Eus8+3P/NCDQ8KdhhnkmQdGf8AJrg16AWioehN/jr8K8ZXfn+1R9l3RZA3KBTb
VPMtut69lvs4skfsSAt4RTYmO9Li1TZH64JKOKtQOJgn3/a7aG39DiBDR7Rj+pObCCDQ/g8wmTfL
tT1UUTNzcwt0lcoZPAVre77weqfTU9LKG5mBOaPYnGl2lT9UPGtMSEH9ZLqMtIpRpN9OjGFrdpzu
qyXDVu8lpFOMIEEWf3N5Bdh3VYL00v9jI7yHpwqcqdPbqG37/ZQiJ3YnbO0uXVfdjR8zrb3pJEhv
vDneuVbKt76dsHqt/LNGe7MfKrf/o3VFHQ77So/FY+om1zZNxC5TTL8EJHA6XTeSuQU2K6DbMSbP
wnxc7Jz+JWiTT0LsuZ4I+0vLF7SS9yYoABJoaNTSjjmLgxNrlKwpm3mfLvmvMJjpoXsptoOwGNsE
EeQXOHLEB4UjxpfINEV1tGvnBRAdp2iPNJgTc3ICbNXp8NxhRs9xe+sxSjZ7Quuh5rgIE55IpCPV
Py891DYHjP1i6Iiuh+xYdPLH7oZxF6BIdm0UnqocW178+ZaOOr0YrXQU2zSjo/2kOSw3GNabXfJb
e+WNAsswEdjYwmU90TPLWYxdZVR5RPSG3JhIiap1Kla49nNp5x+zjTaINBPS0zJ1B/EVfT6VRiFk
caqBYtuLvbdMA4ltisyc9Xpos4lhxGZ6u86qDi4PDv2QxfstnbsUBb60Sn9XzMW7D2UZL/pdXZBu
1sTaQ6sjNKLOfdchgVBHVBrDJFmTkAL51fR+5rimOfXKmIecnQfiRVCu8TRFvs7l1ejJHZGj7/pg
POcqPweIAdrCFTtXZ9IOzoNikGJJDbxr0/gkFihSpgzegdz1vB8WmdJF3G8Xu4cXmD6rvLZPRuU/
t2B7LrZjhBZ2wxYXldkJeVGTvkevy9s6T29DTXZ3ZaVoaxAuTMXN1JObAVaXJEaGN8qOL45mRljr
P4S2MFAef2RD3VzhNlwT3++GNq12zcCouu85o4WuXQoxD1v6843hVKeqlOYpToiMSCia4kIaWzuH
fh7ICdAS3j2R18hbSIoB0HdlSCQ2uDyPDfO2ZUne1EyOi8VyUEBS3uR8D8FPRqqxaYEbwvtAURAq
0Eq8jp6od5OZzmHa0xujokElggAgx0WWORErLhdaqdzW5XqSNBPycxfTkkYDqhDn+gtnHL9GnKwx
OzCpBCxoXJCRDIjIjDgKIJrObCIjqTIPrZ/a56NxmO3eijxRjNvOSk/pwDuYEwUmyF4KUeox5i6+
ikR7Sm1Aie0ybpHgVi3/fCT55RmymaTiK901hJsK4I5umLWP6TzX2Qz1nWemyQb4JM06nbbOJFUt
kcnQeV/3PYAHM7m4LhvrEYZGyRAlHeL2sv5RJfzDyqVwdvQRcVk1cA349FMzqU1hEhMtpVRA7Qjo
KhK9BrySEPqulD8Lg76zFzftBp1qFg0TLM20+iMg1AqVBw6avRXBDC1/4cmw9ppXFUeYo2tqLTZN
l8yYyOwQepUGXYdWB/nOqZMvVdngAQio5MbxkXJlA08l6blINc9586QQnW5MC8Jrn/PKCojQAVPD
QWuvnCxoXBNv2w66vzEz1OWD2zvboeaMShkl0NafIa+/14MOYdwyzqPOMMD58jpdRwsKshe6d5q2
r7zf9FY9F23FgjFHT9Vnan6a3RYSrvY4sdbYcrdBpSTUAe5AbKhr6RUMvQh0MZoSFWpsRXRNn3AI
2JYUs9q4zuLfAf1mwE+BnGzLcmA62JgO5Zw5nlZSGJKNEsbxzcVNyl62+jMy/dtSKHoNpcGuqJ68
uL1jAvK9LP6/ePHA2fEgb50tqaLGCRtIEfqzGeyRJeCfmn48MJ0nJJhvwRgQdO9MaBFq4MC1tKLF
npH6Idfxs1f2+I9pZ/xL0x7XNbS9kSGIYPPxrrL2EJM3simQB4iZVKZ0yS6+evdKzXscjH9ZILp7
38WgYccENVtSszdDDwV+rAkC0OzsieCx+iF1Ue9aBmn39qqgLvsnvjMCWGLy6tuPDq/ylayK/trn
hTjZeXEDlYa+N1+TRD0++Omrdco7Sz0wDtpDqv6ZTYTtFl66u47NDsPt/AvfOcIbX5vBZ5O6ZJoM
KgsjftUr5lEW66ptWnufMxB5nEmfOYXXjkgEHB9xpx8MR711laR4RdnOgzD+m4KnOdGKveEnn0MP
jThgTKqjo8NORPE28XObsT83LvrU2HQBn/vGb9D+ZtUCIFQinR4aLpRaXxkKVYV2sQ9eyxq5eaZ1
PxrBh7XrhDJpeCbN+dGiPU3BP7HLhnTpJqj+UkRJ0SQJQBFEZMyeZh9Nzzu1Vr+/aVnOdtas/7fy
HGpFakVvtj+wnbtNGhwE1KZ9UMKFL/UR4XWW+xGOFdcRoGhoD/DBphFGyqjLZL5BflvudPPdNiHF
Kp3dkUqSL282LmZenUYVy0tu9RXWdlyM42g8Y7kjJcPhO9xX7C8XI9i19FAGOyzPo3WyajxrymXq
x2QXha/703XiNo6tHs76L5fmsM2oatC7TXYI7ZcxokvU4ziSR+XhjzaNvS5Im6Fn9zY4u3YD1jv2
L4xyM+dfai//pG26UMiDLdXycleZZEhPZepHuUdhRiQoc0qvONvsxHDG9maGiKEU3345MFPBthmy
uGIDNwXdlXU52gmN+CF7WWDQMsxhCXqLdey3WjuOu5K+Jmx7K6SzXJj8mvukYFIJaJkOwYRO52kV
gniE+gCzx3PmZA9gNNxo7vyL3ul/MQuo3qUiSGwHunuNrgy5ex20T3Pr9He5/apwiGn1RBC89Isd
vfAa2X1CR/ClAvgIRf8s4sUNCe7AN4yCduwudR7wNBJ0HKExE82SRktQRY1fqh1LAsBIuIZyVf0z
9AbPAAkU7tRxiAMVQrRE4zYYI+FAwX2cVpG5eK8s9Jd9ozGUZ726U1WOUGcujzrVA1TmX4vo8bkq
j6wE3kbTZ/jsulvU5ESNMM0YPfRLeKn9rVVkhBQN6cVEkb8vY/WZQJMKW0hjpc6V0RG2vKQWgim5
dpiVwXA6BnQdjEfT531FVxO6lbeR4JKO+tz8zWN11R09OzrastNWflmGdqybmKVVrXprfJyuCVxy
z68xbE7tv0p0QyQblNaOlJdySi6wHrxNWmXP0GrJrn0pcZLesv5qxw7eG/wz1MbOD3ItxFvOfS73
jrMi2JjASuPQtezcNEfco/3Fjl0UWxKzspCToQ1V89KPFWHcaMIMjnYu4IlCuNItNoqZg1RgeKxS
fLKTTF9qpzwEGlRCvNM2oTuMEoNkWchtuMUKrTYYPMZ5E1uXkdzBovbvFlwBcbFtSP3epDK+1iPk
08YQ52YxH4OyQj4u519laf8cLeU1WaZ1sGIflMjoSCz/iSXNtBNeNHHBhUsffDad9yHMwt2YhmU+
9ZiZM7rbEHN9dmYV1+9Gkc5Ry47IyD5GT3/DEE4mE3YnxmNeXZ4QVhEfzLAsKqpm3vZjtk5QRuYl
65aAI152xj4u1I26/eDn2SUbmnuLfcJSFAlKpu550qE2E6Sy4SaMMXnx3ScY9W8KCINxJo2eM8Gm
SF+3wFhZHEE4YDpv62F4swXZhwHQ3YHGM8Iw/Kvd9x2OPcUn1yjj1KIEO8r5Ehfpfaxy48AGmf1l
RRixqjlVpB+QTdrhJI8PYsHCoCFZqXrk2narpkg5xDcGes20UvmHoXEeyz79cK3pXvqvsZGx7+D0
JecJn2Pgmp+EId6K7I9qB3mqCcpbkEFEqINzzXqbUabl/CVGYkHpO/kY2ZA/ZcwRNbBiixWN/fye
xXQYxtkEjoiJfX4dLJpkP4mSISBMYSE5KLtQOL3oVcWOHeEjsZH3dd7dF6aJl4uPJBcMAst0a7kp
BbTHtqMXGiJCpOOLbv0b0p5Xntk8QOlNaTAWULP5J6X7zLQNEl+5k9OghaVEK17I+qfsizNqVyzu
TEQUsA1j8HkWnQjlLAmYfX02J3cIB073yHTp0JDM8aHUGKhsu9wRGgmTh3M/H14ILO6itF56FpfU
aoz43f080oeZVYcNUtMB5/MUnPxGReOcfJWmJSLEGxJIEbR87qm7cprUXrLO5jQOti46NhIN1YPo
EJBWRbyL7ea0btC85mf9nwUhVvnBJyEpCCsQpxvzvAreK4GUTn8rbfGN8pB4bHcEdUFFr2KAMh7G
rtpYtuWkp6FT4PrPV1wXYNdQOr2N2ITMJJk5THhVvPMzvmODhDifGM6tlEN3nGkQ5/aUIaR9VL1u
bFm0oZmTh3LCpOACINt4PIW+k/9bBM+W4IPbVoNxMyv20ySWmXgB6vPSWs427puMhQxvQaGhk65X
07V06IvmoTvbVantRpscnWqOX1MSzbf//38paE1sJ+sv+/9L8EfASHrCUcbBVproYXz1H2HnsRy7
kmXZXynLccEacIds6+pBaM0gg+KSExjVhVYOja/vBb7Mepmv07onYQwySIYAHH7O2XvtCACgkc1/
MUg3nAtE52DqZhuSH+L5qz/vOlX1IOT0gEaYuLf/fhY/D626YwoMYu8XdnGYYu+ujoNxo+anZKqm
OCRzgM/P3don2S80YSv3xTmt6RYtfv5CAdUAULBfrOjA4CCv07/fBDAgpDELfct+NpJrNj/QBaZi
wcrz87s/78bPzZ9P6y/f++M1/7vH/LzKPx/97x7y8z2F8h8n6vzG/+UxP8/hL//5nx79x7/+y89/
/sSf//qfHv7v/sO/+x5zBZ6PbQD5rzRz89eH4DHOiLTi2aKoQFb3589F7OKR+rn/86RMpogTy+g/
XtjPVxnRt39/tXhn4xoE5z8Ou3/6/T9+9S8v7eeu/vNP/vj7/TBlu5/f/+NljiRYlXKRBjYgja7f
0Ve7A8ytQFBQvmdx9BTAvtpmAkG61aB+FxEpfqF/dbWRqL0gfmZynlJnujvQ7RoQprcWE9VSoRhi
RI2KwvidzJjsUKE6mpSfHmJqq8kkHSmkgRmSybRKJiaZKJwt2c3mXhfPOCZbJixHByg6oELo3VS9
i5FacSf1gl1LsSI5yd0mZmPuipzRA1JlZALDgISOv1TP/qgqee+H6LeEBUNr3/kOmyG5MEN4YUN9
MVTEFqsP1YKovpXqk5ekZteQNf1XIjSQ7b29L4KpQbUeG5vgqx4buaFbU68kTPS1wNe8NT137eXS
eYE8RfmvqwNXGXkeHf/3UPfN4T2YUTOpV8AaMD4pU9uu/0D9R2NuLO6UZ9b7sMvjrYfhEItD8dkx
D5btGO4ASjKC6brqYhn9BgGMBcu5OEAau+KoLuGBMotK3D7Y4Nxir9LUH7bipG0w7S6lbHuILM1Z
kZ2ycdW+tdFCdvksu+iCFv27tTPqWRUR9niCLcdck8DirQ0LZxj/faFsu9xUMXrarraH2biPj9Fh
30VcOfzLyXuhqzYC2hAfQZKCNC2YMMA8I+mD9rs9xP0ySN+8kgFVK5hsMKahM8q+emngTVx1MZxe
IGhkD9obN5XfwwTMnWjH29SmlzTsfzMPiJ5S5ClEV9o1mz/j05eo+pseIHmlP6vxLvAIlQlDrKC+
0YM3L6/VEGLIS2jHMh6Nl350baGKLclN7k7RoBOcFYVIZBgdRw7TZLIBF51BpZqfugTPsK57b3gY
vypT+53ZkK2BzB0rB0Wo5QyMCGRvraRvbE0cWrwRnYYMX2wq5OF6GzB0q9gON/CH5pwVSQ+II8sQ
OgKXIfrUmTkeyhj4bZKsNAe1pWXRkO8TJskI2g1kGGTjBTTxOK4ug1Z2mBvND7Bx+0n3PyDeduvS
RMEdRh9GYYmdismhNqKSXy9b6nq6rlNLC9dzb4Q+uqseheXapytpOZSCUQoQl4DMfI1/xV2OVTLr
XwlqqhpK7iJW2g6WLvVl6omjlvBXm1jVS2uaJy8tZaKW7PQ+e6YAfmlAYe0d/4VxJrgilBkLn6jL
unTSVe4DONE1eR+FbFzMiYQtAuFwJ+MkO1oZ2U8M+osB7kXZxB55RNmDR9LIBoIb7h0YE4F6wzM2
YBprt0XbGneWHX2ZtdXssDgCy7Vhmji+j51kZKAT8uZCC/oMbNZep3ceA4OE1qGaIILKYmFmubcc
rBSD34mwqnBR0WVaZ4V6dgZaXQPBaHiCeOfVJy5YUBwROhFtBzYADaHvZktHjbsyDLVD55mHib3K
Mh39dVGiq9fgkL2IfZIxfBghFK8jdGBNixCAuVK7Y2JA/gmn7BCYvw232aFKaBeYafIjHyfvh+Zs
wPb7S6It2gPzitgxfrXmRAgaVfuKeuM8Bu2E4BJrR4oXLZ6QvAmz39eErCw0lT0yh37h8l0uSK6C
4G4W/G7E5Df68mjOZT8BSHI6qVpvVgpj5HKk12MlboQdkqxwxcnaNWaxz5AyLQ0qZF0fjkHxKgr9
qUUU11SzXRZhs/DZgieRtgWKfJe04VcHBBd6ra7WCaEPY+fxDtBU123rCSX5mvY04a9J2CyU295V
Qr3UtcfQfQREoDP53sIMJ5QKkVIm9K0cuj0F4HC2hpHFfM0a4S/DFNywB7im3wCatbZTm71rpOic
KEifbNt6aPuSEoEm9IJUyYjSIhg44a0AiZNbEztjJNZ9ZxNCpYadDBPGKzr+D6ZD3hH55FrRN95a
lqkW5bse+AerpD0/A0tlMcGg1aJHVfYbWCDWuhyKAOEQnaGU1EBa97fOS5+FTz6ODeJuWyVIV4hf
xGruPHW0OJB0oYbr2+49qkSwGwz1lKfpyTZRvlrMRKehfzeda2yLCTEo8xhI+Ec7y4gw0QirNFp6
R8SPLYeUWHujlekiLmNiSwhZK6t+pzTG+LVOxztHs2CR116pbDhUCGw41FFpW9o6MUx8N3n/7Rj2
HQrxYPTQp0cMsfkgnksD3JIZu0RgrX0b+TYT3XqPjTHDXFrWR+qPe98zrxwPSys1tZvS252Vbcag
Hi6RXRUYrZto6TLeGQkcTcgzQBNMqVy5eOXJUOCyaWprjYzcZZI/a0H0Aqyh34ZOs8hXzmg+56K3
6NNQGgA8oe+vxfeDbVk7X1mbPDRHMHE4wWhkrSqDQvtBCT0/akFzzHLtNzMsCxEXT6Nw5Ntr2OLp
sbOW+Z5bTku3M6d1gIVIGMkefXZ1YaB7Zdi4sFT52qrUPTjtzLFmx9KIWcM9PHkOFzAs7bA+8l/0
Kr742iEniAtphjiEmtGnSY9PhOGtsy/H4C6ntV0VZJShC9MXaa4hwGEaIewWCmKzChilMr70li4m
4y7Y+1DqF36FIATUF2ryPrTvGZBJSz71wmNcEE/WPmoqd+uWdDrsgCluiSmF3h992FR3rLs8Rbiq
azskWiPN4HTpCMvel8RJYAsQPIX0AUbipy1Z5+3wa2CgvzP77Alp5LCIp0pH/Vw/joYI181Oja57
dLoeVq4GDsL0EcmY2bcTVic12g9YE41NOI5ESnYnhcn1bI4YjUl1SDaBRHcAN4lQu7JkULKoBgsV
3GStY6Q2VoCepQQrLLt6wbHF1kqKg5XjgOh12hefGVPtIB9vTFsYLET2xxTRElITXWBTGuGq0sf7
JErJRn4MbaQz5HtoRLIve0bmxC0yqYCwinHEfdfIhuKAvMFGmC8yVPl2hJ1RNttowDJObNdpcNJ0
31qEYUaF8YJ50VIR8yGzNrD4MGLVtOTQWv0dUgW58HyGwIOCli9t0Cn0U4hOgvpHFeT9hhpUL0zD
h1BqyIAjjctnl9KrKzvqT3AeLpMFRJlsRxKSqdljEaSaV5uR6y8HNOOluox2hW2iD2HeGlit2Hki
/CXM586On0VzQ4ZNK60vrqGZAPCzGOoXhvXqq/AkAnTtwUgHyBrYqk/tOvA+oBMSFOxF/TH22EgH
aH2isXoNvemktRJe9jiRLcLiIbNiZRHg21cRDcchJyGg15ZT77w1QrxWRfeqT9iQbCtFBx1pRP8G
qK8qdpgc4JukojFllthw9RmTJVZCjuwhLYQmYLsttC34MXPtZTbL2gNXYRK8QGN76QaAYLN1xHBP
s4mUFH5j66TJczphk2Q9pG3K4Fu2MbyXRBJlUOZnO0VTLGoLsxQQ+yia8oV33xWQR1KXYBFBODnV
hNd9kHBDpEpg77N0NA+23dG2GtzqLoFlxNy3NR8ngJ+Ybmrr0IZeuEYP8k2gqo18wVXrzosQyptD
fhR+hl0wYFDcs8UjqFcekop+L0Ev1nzsNtZBGUG5yVsEesiGQhaewL9vleceu0JHLkbW1nuq1VvP
DbXnzOq3ZWNJVC59d6sZk9yxB9mXwu1uGFejqyujs8HltvAjNtlF16PP0OvvEiYj09nqNZgZaBnU
mW0tUnNlSNprPze0QPQdsJKDbpv0wGOUzwRRiCczwhPkmI3GUhBL4s+Lv99tQ6M7gu6j2Y79FdNZ
rJ812+xeKpcDxXZfymEIzrk9UPklzOgDXZ/2yIDLezf0GCl3jobFmLs028p7AEklBpQI6M/8vXK+
QaoglhwZkmKXuz83Deq/Faolmub//T1QliN2NWNk2vePx6msqjEA6FeDE27Twee91Umso3HpPgw6
Gpi3rHE/qGq8M7XGukk7clYiCt+V0RkLVHM9sjm9v/v5yhvyVz4qnSywf/l+W9oHEhYQzFpzbFse
P0NdIBuaucfGB2P8rFrDXOWoJ3fG/NM66t1laen0GwOHBKWAPNXBkeGlQARzbGeH23xvKBxmV772
JOgBcjWnksTr7tyXafVWmpH/2iNDByYr3QM7y+A574kxhn4GHsOoN4Eakt3Pw4gQ7iNVvU6MiHde
UNkYBiNvw//yqbOr5OSXJmAmcixHPBx7z6icc0D7cq2B9bi1ps62i1yCtzkWQdEleAYG/Wg5mMW1
+UOxfI8cgvkmakiylxMb+BZnR9c79c3Kw+Dm13/csfW8uZWIvfC/JBl2yVlVVDjmsff99NgHCF/a
pNSvUiOXLw/re8uIzF3lGNVTUJnPNWC5Sz3fixK8aZXvGqefHwIiBnigaJ5xDTJ3TRZEcICIowoH
3T2maui2ue4md1WnVWunM+0HIrN1WI5MAsEFUTlGTBOTSFwJBx0ecuxrVLeOjYe/JDcyd1GlVNOX
wmlTDdPvwXaOZYPTT1J5Qt+t3uj0E8xYyQp/D07aEegcV0A2HFNVevdNTFMZA2NHozJxEI/laM0J
R9uxEmZHaVeoHAyn2vvakJymhFpRqygf/b537rGaOPfAEVamxVWwyznlK+V0z0UEMyZqnVdw6A6J
T2Lc/tzNDZTcrJWHDAMPGihRP7QJYwhSDch0m++ie/W27dh9FaF6CdIE+LSUjEYKjdohHYzHNExL
qg4EnrXPdCHheDFynRUkuxP07R91pKY84fo3vln/OAXmuB0d+QA21z9Gqm1XQYPNmuVKXZz5JrND
dZncHta7g8vl5wd2z7URzQw/gURxNENmtX03bDuLTMsEzMbaD+Rw6jpJPsywbsConDJjYtvS5fci
dbFhlllF9Oj8ZdSHd6rElUuMwiUuqvI+DLvvwoJKCqbcZWsptSMIybkAcwtgvuKplfNwuKrQgLP7
OtPjsvaFiq8pVL01tX15LMiDuniE7hCq5zOCj7yccVTkE/dt5uugjTAucJ1EbAcJZZFGXL8zQw8f
iqzL+Oi88oNK+V1ERnMVBLJHYzpyVawgSLhZIq+ud5+pInn4uRlkbO2J1YoWdYz804vKw88NE4Ty
QFhQeXAZBtD22FB423P2UHipR5nTGI66s69JihumY6eYBB8nCfz9CDLwVPOCAOO6CxvU51m4pY+Y
JttE8LpGXHI5xR3tgRWhd9OTz/ydMRj1RLjusBzfDSkBFZVkUmk3nzYi32cjJVSI3RRjB7Y1OnDn
reEF8snqcoOj0zJQvpqUB0MzbbUihXEVD+JE4vGv5CfTw6vdZ3dAVl/gSLxmHNupDWQOMggSgWhk
ew9U6TxpXrijNSWOvanrtFiUv7fhyR19U85zFlxJbT1tjYB1MHeQJ/NBFh9GYqJLL/1vXvwtj8Bj
K6bj0p/Cu58bqHSvnPFUma2t3SNnscjNy+yv/qUchwEnJeLMCmDM/VjgRmCjv6TT7OxNzyL41nSo
jtRg33Rogws5JAZAuqY6lvMNv35sBvHiVmXwVHqut7G0EUFc2GuP2D4vDnvTRTcvyh65daXU02fl
leYhVMZRjfln3WnxBSd1JFZYxElkN9m2BNNw0fSyv2eBFLukaiRW16B/zdLqfoBevmLABhQs0uqj
S0N0wmJ/xoiub2As94epE8Gl8eKbnhvBY12nW6bu5Dw72ErZLVjPY1TsKTH9owhhUogJExfzZRhZ
toN2IGNIC5taO2SFTf5aWhYb4CfaA7sgXPIR8ou6S17jsWxvWcT0Jo3j9GjmUU8MjQ0HVlPaY64Z
1g5/HmQx3dQeSxQqaR3cjIH3OeixGTscqVoWzN0vyPxWTbPahqEz6dYRhiklfMZJ1aC8vYBINMk3
MPpVfVOFOVzCuEHvOd/ovRwvWOxvuciHvVe+ZZTfGZqtNCvBhkL93dU9CedmwemFlgWNKofuA+8n
DYOuxUtEtJLEErJAcehelKln92javvoi0uYQ3gBfcEYJFjiHJE+w2M03BaIhV9fj+7HPQCHQRK01
g8NsDKI7+unFsZBYXOZv/dxgsIaznyUGUu3ePv3cpBNrX2TY0/rnbhgob5OhF0c5meiHwC+ffgKk
aIbn158bGSLR6Atv2ClI00dLt6b1zeckv5sU/T06APG2QHe+tXFKLcc43QcqZEOOpYZoF7s5S/Ay
8E7iAS8JBiSTlJy1S5gTShGSBH6+oqvDjjfAC927wXmoOIFtT3obsMaUlDbOorVME3dtSFK2HcaR
o0axKKZMf8iqst23AzC7nx+OCSoJe+gw5TLROQox0ZL/+XKaV6OijRso9SaobVO3L71jkjw+VHJn
KxvTFyK/GvypB3M47FaJG5drA07ANSUFcJag4DOVZU8bO3eBPZzYPXLqJr5xBLLvvxgdwhvID09O
l/i03AUxYYFStxgKwAK8RL+P/DI5jqjqF2nlEBTfMibn4jH8GhqrXCHjBYQof7GQw4ZsX4ZYaFB4
U1KPzeoSjPku7n15LroEt3pFpgo4CPNcT8Xfb5Jaz9hYiZHiYMrPWpMBE8C6tM99ygGNQiJCIbNT
SI9WIx6tI5sh6uKWDf7U1U+e58bfJCuvW5r/yNSZ5JoUgKhmi9OQRM79YFbxJpIRtvHOvoPGUYJV
BZAsAYtf+wr+iyhNExzK2Btbp8Os181NC/astCRVseFyBN+N9WhEiga9QB8pyqXJfDxP9iaWSt6u
0jsgk9W2PYqyS5CIHdukjz7IKlikFV3M/4xUMwYWOUSwDOmz9yGbWxQzFhVgcOQ4/sqkgb5oindM
j985q9QCtrtYqcand4Jxk6vp1hlttY9HjPJ9TZ4Y+D8KfWxlrWzPk17vpZupTe+N9iLv0KeylzRQ
TF5o7zLRyG2GGe3WNTgzi6k+qYHqVCKPZzi2qhVLrhlYxM558Qr7AGhPOWR0uDhCpT0+1WKKT9Sv
n0SNio2ZmodhLIq9q4/OaRR4RHLoz9uZ81vbBFixTb0NhjYseyyWy6ZgV0cA6LJhmCSD3D4YVvnJ
gflG5u1Lok1g5bM6PhXtyk4+klL5N9M1vWNBE5ayV23cfu4VS6EfBpqTbVw+xngf08ij626iWpvI
v4m8fW417iIM3VOQZfGa+Q1q5tz7DFs2eOlofbZ5C9SB+IAursxjIbpLKN2nOipZwo51f56ko5EH
66brDqCnxFDYEDMPJaMh9i6sbloSHlIdSQvIJCbgZDC1SbdLHGD8aD43RuXLLdkuX0m/C0f5UKUh
SmJEwEvCwMGH1HS0pinR1rHjhOfGEe5mGNBDxYZ8mZwMAWLbgC62AX2EJK4L5d6L3Nw2AYShJnOZ
QjTxV97075F3wicKGDlhtpVXal1Z9lYJNKXYYK9YtpzQ+aVsw0HZ5rHCmIjCaGWfXCugYeVQABUm
BX8SQBDKjGRpluXFRPe9xcH6xXToIbGR+mig7Arl7Z2GTw7k0AfgmV3fl492UO/ZDgGBSOi7B0fN
bp9cy6UnWmeLNmveI8td837bkOUiHA3YKmlToS2adHNfkfiFdfGuPycBHDgkZWpJC7O7EpEMl/bO
rYqCHO1dI0cszDYt48F2OXzMcNyTMjvsc57/qS+mU1XrXITZtIYabZPCxOaCXmSQyB0choykd7dH
gNkb9t751S3YGMXoABsHWHRJe8YysvHRJB76LMz8I9SqU9P37REBBG02LXmM+rRf5ja6rjoil7cK
AKn03qRtZaudvFgvN96Q9esoSSdyypF20+Yq1zG4DLMQZ80TB5ASBTSd4E6msDkCHQKMk6+LEKxT
pnnfFbGcC+DbmGRii2wkYZC5BVTVcY0tIjPzOoTpR4dofepsiLvo/1BZbPKxCPaiC355+gOu9J6o
5kXQqBurzMXJ0QI2gq4BucpGPYK7116LovnEN4naOjIJZYPjX8n5dwAX2bXzhDqjWIpWP5tDTNSt
1x4KbPdAdSY92XbD+Lsb4nOvsjcX8eveVc0r+qGQKUX0Ofyi4mb4IbppG0imUr7Ne5SgsaOTzZjN
YO6U6R9OBDGxshIM50p7GdDOLIIaxGAWvglzfMQ8QWvXgAMNHy52P0rNBCFi0rIqGtq7ziBurXYb
/cRZeJ7iel2ivI9D1MJTXS/SctiiWcoNsevZMvXEZ62tZryakYg2ZGDggo2DJyNTDtMG3qW+qxZV
xfjJ0Kero4M2N5sZupNzRYPsFOpVs6El+Mr2LeCcZ22fBzNOg23AY5i/IU0vxp6CVabr4CjVGNw7
P0HGhYtY06+db1wyK3yLZ+50TRDAilnXipknW5Hxq6wJIge6ep+T2pZ3XLY134zWg/eQOkWwzvwC
PXWpAzzX04uIcE7Z7Mp+ymBaH857Rkqbl57MpH6dEAeTnja8sck4tLhjyN1YC6iQUfmdt3WCmx2o
HRf0YzdD37Kgf/ONzNjZHQCNCHWZTX7aBV2NWGbFh96NX8iTP+PRYJ110/dwM8YlwBKX86gY3eOg
OvfYh+1XHGHXo20drazGIkAjIrzbzH97OhlTrBqfCO6eG5EaGKXZHTP1dKByGnmy4JKGjiZp62Wj
1DpVWHAqZkq6BzM806lgK+2FaMnfQseRVTTXuKdubObEDSMv34KiuGcT/yJ6HMEyBhFR+yeC609i
7j4aeP+ryvoO8S5Djm/Pvn8ZzBgNckmSMXUc0bgrQs/rNZMwxPcMdK2K8fuYfJLd/i5cOhFarS8J
D8PBF6NOr7TqVxNpV9pGZ8dV1GnuIXRi0hHu49ZD7K3EA/sRa6eGagPL7YBwLmQr2DzWXnxyafKw
jzfC4BxW1uPoB4cmhOAbe1hHSEM4ZCpDEtoANobDzuth3lJH95HjcpyAq3Y2GVcyjv8Yr9dYk+Q9
ZkjBugs1EZSNlOhM57cWsnxUXu6t3C0r1D5yUCxHOGCR71s2JmC0ZPnMSziTKvBgoHVsXaTyjsWl
KBy0cR2J4D1Qfbcr+8cENgqEfhPuUYdzkV5JLs1jTPZNFYOwShAlo+J8MjuGtYVTzOJnLKuAKXdM
Ky8upxkjUDyJ+oOHQpeImf7gZN4b+qVqafsgi13G10zs8E/1xUkCOgMRDG1cFF9pIxJSgP1Tbga0
1YeWMzGU6c6Mq3uz9l7TtrpVMQ7qrGHmkmOS7HL0toCiF5Ne7uopfW8jyboXZWjqAvsuUMvany+1
KmLc58A+c7wWOTHBeYHL8I+K06KC21rK4HAGsaGDP1Ot+RvbtrHWuCgRYbvujHQduNjqZQMynUjB
ZY7KZ48MuwzsDr25wU6LPDA1hQhEnPSLCONl6Ii18GHRqWZvSSStsZy2Ksxece0i4lDVPo3e2tJ/
T8tersegey+0MV7mQkNil5Ihn/gEd7TVHhcHyKvK+6oL8p/ZS7bN+Dja6VtpJe1KlegU49g/Gsaz
lqBbsVz2fLoOsqnhLB2BVXONMYeEOMMe5cKkq29z1P1VLYhMjMwOD3Z8oglw1AOouRpTX3LGOT1L
rcAKRhhRIbO9kMAq0fPpXLr2wUQeck8vhMuqDu5XMeEjdKdYl4b7jZCyBMAggFAXbFMaQSaMK54J
eARJGUwWmspu7eSZPKHyS2zCipxQrUXF4Cn56KTZbxKmzdji0FwMpb7XZPxSoxX3oWdpaAdmvXat
YfGoteI6ldIkM+Cx6PGLCaO/YbKA1Q1iMIwwDESVdhOjYIQwFr907+YVWokIyF3KocWHA7tyY/F/
M3u6RVMFCLJxQXkG6Rp0RQtnxGIWONDyNAwqRd0kYYemeZh+diV865Bo5gWZD8HFryqAcnWCd+HJ
zbRzadcGAzk4pxwOQZD+NB/VvNmC7B+Wl5TDV/tVCWdRFLkH6fs45QY4SI9seaP23lXF8hja+Gm9
Urwq/CKrIiTQT4s/IwQ0B83VAlpkI9N3lX+MbBF6mAK8px9eSDltJR/sELo7FL1cnvs1sABE1vSv
tYbeYLFHVJwRYtu0225MzlltF0TGZ/VCCPmga2FNaAi80amXX+nZrkjZsIjxWeYmMtW+ji5cLBZ2
wofcsGkEyNOt3TCNdpLO7hLMWvarIEKpKrs7o3Xvna771lnPmGnO+7sG8zNyJbNpn+0BVZIfO1vd
ohorQd5ELuDTLGQi19T4zaEsXJ0yVuwSXY1pzrhTtK9WEgfGKmi7VU2Y97WW3pWJFdxueotcNvQv
5CAbttjkCzTTqvHdYRWEIRbuiM6vG7f3ojCGk2uCfnAC9wO/xaz6TfYFdj98XtlOTlGxUonx0rvD
PZYjhDwDzaUphQ7hOKdh3rg3pdlsccchmxLZso7JPSCXBSBAMuhbKKd4600AWeQVryzX+7ap2Vji
qsM0mUci7I5sW051oH36cXPEFrm2yATzi+4LTUO5N+3oDQGPfiDwgoMkCZcYeMM96bm0tbtqN+nY
w90+3VpMyJAKs9FEXHYm+OkFAQ+SYjK8yqlcxNQyhBTQhW5gRSkv4JSd+JSJCkYBATUjtzaDdQuS
7NnG+5DqtxLBw7aKs1ctolqqTHcH2P/QAAnfDaTY1PlLkCEcN3xFsIIEv9iGEoe5AilnjuUWGnNN
HAaWZUU+QdZ85uSJUQggKHI68UQ3TS3J2iRJA3xpm2MESKDPpmokpsCCR187l96oCBgZH3F43QzZ
o9Bkx0aLOA3IGnzGG+iEzcFJRXjQNOMtTZx9Ws9MQ+Eg6XE7MiiZCCyjZnoeaXdm/fRQCTqHyYT8
2AKSlc/Ezr6ZU0zdfNHaE0p3MSscUiNek2P+ZFSMhg29+ZrAxTLY3+tRczeqyV7pTrADWzkecaK/
shxuatC1iTZOrFeMDNzYPXtmi0VsxDtdJMXG9kYGETWoSlF0GznJxyKxXu2GA6mLBupO3/NWlesd
AgO1++ADFx1oNCzlqC8hgBpbMTJZCcn0ySESpISKEHanQVFTnLhafckDCI22A45vmmrqNiP49Cr6
AaHv87nC4rIFOxgFACAuewplxRAGGAvFt/7bIYMaAZm/Lzv7t0w0xK4IBNwUx0BBd4/MlQscxJfe
V0SXEJqlR2bC2zriArEZgvYdyo2esz+Z81wi0ayR8h9z0n+WtnSZGEc1thDABZMvrxVxffzVkCJx
0htQ7y1PgXyqJsOkrgOtDAkqgCjinnq/Oc608tovdPiDng/EyqDn/OkYRXhGwsyJ/jyQFkme6UdT
eh7MKcSSg2++myUXfDrSiGdmyxMfshFfMmX5hxYdQ5e06ihGwKiiwT4WAc3GXdeuAJjZK6u21omX
IqPXY50JOl19bG1DwXrQ60y5ndZH9AohcuxvbC0F1BwGDP5a2B8WGbQbIlGDpRrI1kK3UuwQWS7w
w/WruHIRYFjFk81oc1/rM5aX83oPEGOdNoswCcutojjF7kVN5/GJrwOxior8JTSadqdc+DZhmAKR
NhkRji++pcGyRK7CWHQlYY52mXfv+Ul2SsCNZoZ9HRStoZoyz+rb5D7BXMuYb89k/6EjOqesycGT
/nXUihk+pD7CYAoONonPonTaU92lZP9gme6I6dpIXiKpUoVcGBaZtbn+xpwGTJsgTLPtEBIa5bxH
ELJehWVJZeZEjJ2n/Vj6jBk69ZCRNpHCmaTdgiLXCJF0sretSNgTHPt6CLOj9UjoZXiBBcve1Lmf
7nBc3kLpkRiXyqWu8d9F7h20KCLbADro0nlljkBwR44+UTT7wKX1xOFMZ6mecCg2gIfQG9RcETQo
ClG/MDVHco7o+abMHYcaYKyWlWWeywDSOLZOF6dX+2J4kN5Usu/iATx0OTchCsZErR3fKa0jel6K
088/7jM2tMo2qU8RgDDoKffULZyJuHBdRA8lMDkgCSy+sMQfxjLWNrnOpkVK811UxFK27IpYEHyi
DfehFb/SFr6CwgDDKBoi4PVILSJHQAiYoJ4i8eLhMW20v/3H//jf/+tz+J/Bd3Gdw8GK/D/yNrsW
Ud7U//U3Yf3tP8o/vr3/+q+/uYYrdd0VlNG6iXdJODY//3yHOhXwaOM/UUz0iYOeYpmEVXX0AHJc
YoCknkXrnxHvcA4BKvrAuNZhZ518jcabmAyaupJYNaloZnoAf6MeDWSvYEcj3ZV70vAenHE3tLG6
6xLXuTa2yYtUOR57OcskOv/u//M6nH99HSZP35COYVrS0C2Y/O5fXoc79nGZ5aDegbds9LKrd9i6
u4UIs+4KuzYGRmsWK8EU/r6KkxcIEsiMs/rsCUe7VK7v7QZZflTJoF1Cd2OpIjildnSLXXc8EGeQ
g4nQqzXGN6wnGEBdo9dujp37F2PMYSCGjbP6f78ky/u/X5LwPCmkoPZypG3+60vquR5gBfGiNWCz
mDeWSXtGhcEMJzoGfqq/6IG57dm+EgcUyhXsz4mKq76HIZl+R321NTqHpSFLLlQFcjDMuz9vSP2l
LRDFT5WT3uy08U4/NxMYihPt+hqXXjqY3R3IQ5rAKO0f59JpWRWlBZkfWFPXkUDUZ3jMhvr/sHdm
ybErV5adSpr+8QpwOOCAWSo/IgLRB4M9L/kDI3lJ9H2PGWkcmlgtXCkz35NkVVn/ZSa7EsUuiADc
j5+z99pjsy/KZl03WXtb61OwklTwy9OUPiFT5Zil1HxklJc+l4r7hwYE0+hoPLSiK2k1x9FNZ1A7
pSFZU78+VDmL/mylCEHS7GplpnPIAvn466PU6oLDryv9v/7wFDS/norPgr8+CsL2Hz78j8ci4z//
vnzPf33NH7/jPy7RZ100xXf7f/yq3Vdx8559Nf/4RX/4yfz2v7+6zXv7/ocPoNOxed51X/V0/9Uw
DfnPp3n5yv/pJ//t69dPeZzKrz//6RNwerv8tIAN409//9Ty9AvT/N0tufz8v39y+QP+/KeH9+Lf
uCZ//Yv21eLhjfJPekT/9P1f70375z+p36SN/8y1bVtJZ1lL/vRvHED5jM1nhOGAn5emInzA4DbO
yeELWV5+U7qumwxiEGxYyrB4OQ1ceD6l6b8B9DRgaS/plnynY5rOn/7zUvx9Yfvbe/ivFzpDX1aA
/17plMkvsiQwEGGYOkPF5RX+fqUzHXu2c26/XKHTtOoUIWd8Ysh4W7XjkzN1GPqj/iBHzn6qn25t
gQXWzkMIHvTbpgpRXmLodxxKA2i+Nme8djVCQV/h2ys9Dhm5J5L+UxbZRUtDFPt4cfkCa90F0jx2
uXNfls0NlKrZY6jHENbdF4LNsxwtDz3HnY3/2s8PKAhyL5+Bi4PLANOXQO3MIoOWgX1s+2FC+QQL
KwgXZ2DnAEsuSqzc/s6KSQ6rRWUwHsKLmafltqB+SQaLl1nSHwm02KMC4Y+DKrJ1wvopDWD9op+Z
EGBueA8fyslP16aeTxysbjKXIiLUGNYBV8GlU31WAPZJIUu+u67amjauu5oA5pLnmg4RoRTJDJot
Sb9koNCuW+5h7BALBTVYUlnDLauqp76Mj/6AosUWAJXm4mpnFeYTDkoDoyBhk2xdkeJhOD5ZLDV/
3oySg2RStHBVE1x9wqm6hGYJveTVCMs5gtG5iofpCLDG8H53s/+LrdFQ/3THSENY3LTcgAyvdOcf
FuApafLSVq92ljxPRYy5IuuZ/CKQ9tDZbGslaAkE03cRtwBCJhsoj7LWjj9xlRJgP0lG9e9M2nOJ
tGuXwdLT8chufl3UOhGw62VCpq3TCKCW2i186XNboeHVRBXus759wuqxXPDoUNBCWY2Qc7zOYE46
LMkMHq1Zt8xeElWeLch2W1Ai5gqCxL5okIJMvE85SS3rtIJBkfc57SwfB3cOBkEq1bJPGq9S2hcO
Fu4unhMfke4PUC7pehg3wN1QcRNGtaZI3rYNXPa5RQcVoqdKI25Q2s80fNTJz9K9URl0R2HQrI0W
tz2hTTi5LUivE4yBVUcGxmYYRyqfoUSdIvqNPxJP1pdXWD7uqmCzWfP2Hapm6ncaat11tzjbCCv+
9K3xs8vKUz7np1DHTlpXb8AaEfdy27SMhUACLT+4VVfGXsg2EMIJBzlHaAbvHHQAeUXmm5lM3yVu
+x0BofYszCONNLKdQMDte1luAUxN0E+6e94SbBndtHVsDlKMXkncc09Z3MWeW1jvvpREwjhRhfe7
m3jDgwkcbfQNo3BcmZPx1jeEk5ZKe0N82q1x67drQWxLUULFGpPhhtcKkbkH75WI/hPW47TGGex4
ZUSGMzz+H4bNox0lc7Um6oyDAw9fV6H6V5ClAOijDI7IvVDpeC8b+nEO9litmU5Oltf7QGsY8+fZ
C9N5GheM3JBFt19CQrJMqafXZgflybKNfUci7s7W9Z+NzpgZtRhTIQsFrtF0932rnVx0A5zN6T/H
GiClLiwgpcf4yjQLDKsf0v2H6ew5gfhhD/nx//LQGX9YpR1dCdwcFDuWtFx2DWf5/O/qUcb7PUGZ
r2OWX4IYbYmjqReTXGAduKZJ7stKpvTxbIDAeh9+/3p4/n8x8D8qBgz9d2/VPxcDf/1L/te/YBT/
QwGwfM/fCgDNMH4zLcth1it0anzL5KTxtwpAM9RvFscM5TiOokagRv/vEsD+zXYNW7gIX5W7FAP/
VQIY4jdzuR1cy7GVa1AH/D/t/39czK2lfrZZzA1HWFQdzj9u/41RzYbWa8hgi/LGgLON/iLDUkR/
amDz43iDp5Lp6r6Vpb9nq2fcZKSM9GMLhgA9I5eMPnTnI2D6k6+DSokbZWx/d03/xZ5DycS1+F2Z
wutUXB+Hmp/LwXnGXT7/uwcATkoFqzI8U3hfItHctn6ExL2KX2dt0i5dFX+4KT4vfAiLQIMOh2CC
7hTBQJRAg74ncnwvC8xHo6vtfdimP9Nf2c+peKqJw8CuEq+EgyCpyzytKRyIbs43TF2gS0w/XNAM
Rybq7K5W/IPw400KeuJRpu1rVkeYhInlHSIGTyKL0Rgnu0gqbaVN5gkxHjEwhH54fhrP2/zJ7aGH
2qK+Fo077YqZvC5jVDDvcjoOtI9tP0oYJLFWQb470lOaloNluga9zhjCdx4K/zYYzPakO8UhwQ4I
zwAAqG5x0rn05nA/Iy1jriOjQxwi32i7QffsrvwJx1ycs3oRhwZoJyDFiE3qzHcMAe/MJM73ML1/
pjZOE5SSKVhPBMpasuDkaVmiacwuxii9DqzSkki2iI/qN98d7ubJCnYtjGlTxlQ8hUvstmOABNa/
6/Q9iDkwlkx8J5Eor4eDsSZdBT+RCBKSacdrOJDWrmhQHH/9Y4czR3uiU7cZ4v8GM8fObzusXr6r
boCe/0iUdUwcTBhIcRgSWAFNJl4k+BVKkP40zDBNkBfiIQ7sH5HqwuUm+axIsNEHOPUBWdZFQIde
DwmDKxsNhiLpalI7Ohm3gNQg6yLv/YkdFGOL2MYNFQ0aKEpeTEChLL+naH4zU7je6GlAMPULbXXo
UqivTfhhl7kJz6fLN4ODaTa9NXyDfmRZ73EAv0Zt921Y/Vcgu507+z8gaCMRU+oGPaO7jtv8Cnum
2ds2cugunj4izp+kesPxi+mXD9YbEWs4GaOJ8olWt2U451GQHNMM7q3A2p350w4bWE2nsnpy00tf
Fc5e9zVu7QKnRBxDSgd2ozEuh0ijFkso/aOhaTOc7Mik26KjGABjm4DrSYMCKZ+UzyGRiHoUPIYZ
+60v4g+7aEFzTE+4QTADUFn1IZpr5dYvQgReXfQakjPWgTp/oVlkWHV+wPC9lqJeCgUZexZyRNTB
7a5xmI3NasjWlVEfREQpP1crc6apW5Tue47AfFNrwwPrAYDJOPRy2B9rq3upBlcAwEasreZgL5dZ
BqF1PxJhruVEyt08aacgi2+klt/QQPwqpvFeBOgYS6MxjnZ7f1luAkMfTlMCKJiDyyadqg9FI4oh
hLYqOzJKqCaYupnVd0ggiw3ox3Mi4gkMBU5yKrdGhE087cYtW/7RzeMLFC2bSiD9ylpqmS5Fz6M+
9BboqWG8ja7+kbU4JuOJVEb0ycGKqoKgiqkQXpP0R5F+0OrbEvxJb5wklCzMbxy/vreeIjPXPOm3
33YXIH4qX4QxvlhV9NhSC1rQJtEXksSJ0ksiconq6agKUm51tz+BAUYPo4/nwWqeWhtfa9fEr1Ww
RJ340UsqjO2kwyLLe54xf8QsQoIvdVjGKGMEWVXqzrZvEbp0BOVlrQ0rup82WDS5DnvNZ3kgMHMA
xuE+VJX86q3I35I6AZw7LNZ42cQh0HAqxykTimogB5GxBBtRculT+ye+WHdIUo8W8jOg32BHF3xJ
lGqpsUkMXSWhv0I0+CoXW3jffesiL+mYNmfCygjaiCVyrLLduR0t+dTuso3KsGCaydVv2nNRuYdg
yFdzy/CNQMU9Oj/Y4WxNDbKflbNovTUfRqkZ7wR7LUw8BMuJAcEK+RTypvtxaMj6GSSdIvxC2EcA
iEr0YxKfXZXcuYpBbVGQ1DvQxOvYCYipzxciV5Ff6RyORxIUT/6IJZkbyqfX45Ei8UMGZGPlEB0a
ZI629iZcu7sNIlSYhOkeFr/JSnT432yzbLzUMb46ArWZDGxlglnEli6KCEVKSa6PyCKt9FNYSKum
0TpXwS0zBWQJRf5OGRkTWB38xANRAZf0YUQNV3i5sMaS/YS4hiUTW/8Mum+e3h2pSHREPb92+Lkr
Mj+7Nf+D7L8s+MogOvj4c5k2ctgPRIoFzOu4py+z0TLs0OUGjoJXVyRIuooZABodTLWLsxBLee3e
owVgu3wgayzd2pEJnm9ssLjJcFMjbd86HXhTB4R42OcjJp7pllLiPNJ1YKHwO2BB9QWnhrnrXcs4
KvHkguaGRYo8ZU5aIof7Zi1scsvTeZO3EtOOHcRrJLnxDrnOhjy6ONU9ZHDq4M7QdAgSOfNwkZxm
NJwkXB8rNcNqEIUNWA70nIDsXGyZsx/uTTYNggzp4QUOjCczuS1biS4AwPc6DsaHnkTOCRzqLvbr
fptg1V35TdNcCVYpvK7wf/om+yVtHHrnrv9k5uMedq9REDhYxb3ksOwCCIeIOHfk4QGOSjZxM5OJ
7aaCJkDGw5u9uVV/iwLyBd8tRmkrf+kGd/RK19jUbY5R0wEUaXaBuSVeAOoj/ZtNMVvOSkntx6QK
jCEC4Ag51ifAC4RwoK5bz6RxI9JBxMqcs7K1+HkuqucklrcS8Ps+EeToLkkX5IIyc8DnshaDMDYo
fphoKSZZNpLPGzrsH7CwJKlats+EM35O2rnfEqv5pU3GfJ4acSKcnlgMP9xFWm6dybe5GTBGd7ov
NoVpkkWgm/cTO/s96oJgH4dLMEpuHiIRS4aJzr4m2MbD4UIV19z9+icuwG90brWpovHaD2O8snoU
zoFd/XQcSMtpd1s5hEIMHy1Y4Ym5ad4tL6jb+7l0CWaBJr88k52LtiurJ6qRVh5muvSqr3etVhCv
Mn7UPkbiXI+u9fg9IUGw1BG+69nUoVYNybPAmU7Dale4TnGq3dMUa9+u5Y9HjeAao5sfIx+Xf2lf
Uanvhhx9iakF3oCsa91P4keNrAlZEVQlvZr29HTGFU0q4zI55gNsYWV1OjWr/4AkL2EZIAKnMigm
V/FYAcKYesYNpXWL4TS6dRmqjalXFMzJZLv0OhD4Y+0LJCnnVUaAiRFe5plvtpVlbRIV3sa4mLal
O5CWWszKEyK7ginZmIUjV5jw37Uxc2EYp7dWbWJmz7SNDVoqgzO3DFt/JIhuHOdbqSA7xt1XkRFo
pFvcAbObAo3MQqJfTfVIrnYxwryoXsxIPbdjcxx47g7+bH/Cpz6PI7lJrcn5fAYAJlpslvbMgWNo
vhme00i/Dnm/5+BrM4gn/qDETGM6eE8K7VI4EN1HOTDWIgR8M2XBLZqUgFMIS4811XeIkR+iKBZ7
By/BmkDZPRHm2tUZgctnAzHoRg4GdIhxEQwEaxQtul9IRlU4TmeExB9tlVPHahkpYW4YkukqS1yF
CQx10kuDtr3Hc/jh4KcoY7M7l0soImPCI+mBwMkj0k96gP231aVaMkitydLwCdte2jQucWPue6SP
pLLKN6KCxYXT/0BN3Y9ejxlsbYGZYcSE8oNkri3Ey4IJu29ui8K/8YnwYJ9G3Y1WnniAiFcUSh3X
lU/UTBhZy4KWAyRE6h4T6ruJeFcWp7YZxQ9aF5CY2jivhu7uatqMO9uxdkwGSlJKZtT0IQ6OVLRi
kyu/Rae5MUF7FiN2xyJy6P8wziSpvYSDkHOBmmGTkrg48Z1ms0S1Cp8iLJgPEBlTUmVoso3p8N6H
iH4SVgHu3U8WfYkpQmcnRsNi+v2PsYJk+ev/Vpb+M9SW5lRyRR4ak/Yk1WIV+YjzZmsVffaY++N3
QK+6Ng1SsCjIo/RYuJa2IoqyXM0xo/s+LjTM/W7rWfI+D/Jk05UFy38T32mpT5mozYXXpo9TIUPO
bNjaSRED8D/0cuOHzezFA8SdrAPup0XJp9FCvCevWTrF2rHTY1lZzgsQNJwuhA4X0JJ7YUTrOPH9
tR664BDpVfVzY+8czA5hlHqQvVG91N0pIiyDMIjoi3jw/YDOBmyv72xsQup73fGxC7X2lnPoWtq8
DxrLYm/Rfic3crZOsB+OnP7opTZvytaik1OGXko+tPfLgx6j9Cj5Kg4Jx34md7XLVXyIfYWUlxiR
3lf+TpEQgGn0qV7Ys41/aLSg2pCXji6KoX5b6tcxbibEThAoy2pTlpFcT/i2olBxCfJ8L3z1TOQG
q5kEn6nTiPJv9BgYJ2zF7CnMR84JUCQPTUOsh4zs5wwRIIgsoOICnElVvLpVld3UI2degcS3AlW/
NQLIsVrSxg9T+E06FfE9iMhkc9VRGhYWbJbREGw5/Zsz6MPORANR9tEL2zRowBzq4JQdIdk/ljxw
67GogOFXqAd8Ox8vbIDJEY24vcumfL4NiJxE2WJ+GgYd15L6V0QzPrL3pKIaJ9j0GwIFaVmhdmcv
AnQw816IauVSZ4yaCUKDwB7hQ0lJNkInhe6+JkdlbVffbQnAzFLpk5wpcsfOAX/QJ5e2LHP6h0ji
zX2Z5jgiDSggqK+StV/V47oD5bV2yezeyeCYO9H0g4DIe03mV6XZjRc2IwomFlsuqHOscQ4EiL1W
VEH81bF4KlqQIwSv0XbxN3Q6+lWLHRNL5ZKo0nPsZ5GbvOCJVZVMem2p4FTfIdl5kHH/VsdMMEdb
7Boj/ha4elyNKQhmD1olrxGmzamEJsGR5SymJeeszZmchK8dodLokptibbdGixVBHOySjAHaxkcY
5urssOQXlu4touc10vC9n9Latuot8jFKruJlzAzwKWV+LUQAXADdxkUIAoLyYcPtBgA/0N6Q29BM
jwJGN860c7WYg4bPoR8zT72GsLB3kDIRg9jspJtMvEtau8HyWW1ndHQFbkr6HoirzPTELfGl2c7G
nFlaB7PmJN/A2NL51cToENprAWLTDQqkqZenri4gysdRexcv96UrU456g0dj5jmm1tE66xn9KBfS
mZGFW5BDQlFCeEdUYkfJXQB7Y83ihK8pvouzwSDMJd5Qn80opyKk4z4ua9ZE6gtkQJ1BqyPWYJiM
g+SkASINW3i2gnxmcMJXP2mG3FpEaKiUwYQMZwJ/LAG0CDNRP8gNJdwNZFjMLmF2mS2ffdDPn+l7
4XhVA4R/io5ChejPFUrgXqPRAQv9rW3d7yzPYCRTvOZLdFLdPzm5dk0oZCmFsuusJZ47l+RUwJLP
0BJqOew01x72TYRMD7r2W2Hmz/mUgnPKeBgMl+zKpIsOtXKYpMXET+UM2REhJZicEcalRYmYMIvE
WQ+6D1/BMkKZvOnYLyFjTl/t0nMf7dHexirZj4J0mLgZd26CIggH+7HzKuCkU3nCoww1EymvS7+s
l1heGLWT93eUCcM8m+3QSG1vbnkOQkjkrbV4YTpKCLOvYWgWtdwSxbNTprP1WYdXUe87q1qz4E+b
2h5nRn2LSBXsl0yvDEXGvXAxgQY/ibzBh8ROjAAdNpq2TQpaQZJIgZmqZdcbWCTcwfwuK79YBQZa
cFMJWJ8It/sB5p+bYFut8zU6NFpOUQWKlzQFZPU94aAfeM9/Sgcik6CiDPQCMxuqQV/juhEESFLc
OUa7iZT1gd2pf2yJtcEdvioS5zHsxYeWVkwsssLdWebw4MjwRLsUPE9NRHvtGPcFc1IdQQWRs+4H
8VPcB65JJB/4DyKigpPfqG2kiRuc48GqJaliw+7OPg18dJ3nkuwdlwQ4ORXpRidJcl0b4+0teR/u
2bCYo5oD90HcCXNjxB0RlWi8oYJlYYSmYXRxX5KmsgykPE3rH7M5rPZSiXM8Ro8y3Ie0Z9Z5ERvr
1FevQ94We3ICEB62NTNWSv11gJ1gYhy3zlJjBkdeY0Q/R4H9XMqygA4FQkhTwXHsJOhXOGcs6t/5
iCiOZIgXm3ylXVTlL0Zr7GejO8S9dZI2RwA9qRnTAdVthxbCBW7u9eyIk4jxmcYbOAlb5c+uB6uH
x8mevjXr1EXxXTvqcJnQ766RT4ce7eRtXXWaF6V0DjsMCGOPcXAqDWrGbNzgP4c/2NENdgVbeylk
zOgS8GJ6tRq0vlqFb6YNchRrxrVKQRa18aY1rJdQeK5NbWxx/UH9je/YsaGMEIPFMZHzm7DNqy7p
KKfpoy/km5sVKKND60Wr1MoeAkiGfUiUZUiCpqQMXaLFR1AoKdC1hkioHH3OerYPLoC4VWu7T7ad
3KPqAX5uMaVuOJ1Ucsd7vp1liMkUSB2wyx+RQ3XVMgjjuftpk5bgsO107NulSfaB4L3IBO90Bpok
mc1bPQJk0uG0HbF87fJebEwtS2+iTDPxwbKL2oQhm8NLZdD5aa189FACUJBo0xGdbuXUn5OW3+ka
HBCzNb9lZ15F1byzkRvnCkIQhod7y5UbTnHjusl64Q0OA1fXJq3YwY3FQQ8F+pdQjENFMkJ0w2OJ
6Pc6VDQTMwLXzYZeWMAEkOjV8FQHpXUNwZW52psixPU2UIshhyUgrZ/qkOJfaBy5TVqlpPYmxikz
3emBqG1GBe5Gr3VzM84sZf0glmayPFDaM6ZdTGkiJZ9QEWA9u8RbWnQVE9RjcSPfq4GoLj1+8nvO
E1rufBapessm48vH002se/6hEpAnj71R0pV4gRkPACnHJObP3DydOdMt9W0ymXTm4nXwSleEVIBy
Ojq4EMnAYA+LOwcvMCbZxoLs6df1s0WN6ed+tgvSeaagdsVdm307hNhNyspWYqS5OVoMqovA3c8+
nMgG/PLEoYINuuP4aZFNZDSYWF1xre1UO+Zg5vW5f/JHS7unETvGDmYo3aR3OYbXjpEG7XaaYrLB
FRa9tCgp1uSKIaTU0h1P5BH5OQ0qcjSspMejV+26CD4O+LFw0+NulSOzp1x3ASXVwQ/fFjc4ujHo
CNon0RLalBA0TVoxGcKf2SQ4Vrb2hi5df7Q71MOaWaDgZpY7DMBWK7SYaBs+RodiaYjzQ08w21RM
N4YYIRLZPKmBlzt5tCU1+VHI6m4WSbAfdeIf2tJ5bJo42mQYhLCpJpfgl+0KcHhuuntFiSJa1Zxm
d8mmJQKtFfaO2IuPbkmRSM32mqidWYZ3NLvndd+nGH0pDiNZy1OAT+CSudWCwrhxOxo0vcsCbmNM
77PsJiWu+4aurTfCY1hIGRykuuodnTJCWTh/KAI40BJuUgtxjXVVespGaz/OztZN8WkJq0XEjUy0
m81THYXhLl6QVOHUfPcljZQJ/FglCoTbit25k1jplcBZOFoklQzm1WxT88bvgpg9U7/tu5BI+WD+
nBS2PLTN72LIqiuVEGNBkqn1/pvV1iEAZA3NzsKdJ+GGNVW97aqB1qC/iwKcEuOpT7TP3ppDuvk0
TxaKHttbeRiwbshan/dSs3BjpOhozZNBHCrpLv5LV52DGMeCKuQ5APCwyvLpUgoAkamlNRtmIALL
+Pwwz+1nXKAcHsP2QDr6U9v9kkXvjY74IjC4VyeeXM7C6UOo2TR0gPLOhJJ1SfMZzgvLH08zJQ3Z
cG1wiFKE6g5vWdw2S6jpS8LswWCcRKGYeg5tvJXVjXcLjwQmJ4kXbvOTMRZS5FkbdnWbJGv0MzcO
fsc5xTAUWgKLUSHw3po+8laWpKZC/5Qhn9cK6Lazw1HJNahEJ4HdVZUlKU5T95MFooBqNtDG4OTn
5zUCk/werJvJQZjwgEZ2PYiVYlfoFpDfkccYFMtn5YwMBW1rQgwhP+1WM476IDy9M2EgRtGDi7p8
ZQTG1i1+6ikVUkYlgviLHp8tn/096dIEXtLA5B4fPoNbuk7GScsLoh809jYX8zCVZ1p6thPfDPbw
WBExix4fMfsimygDOIRaaj43ijC9ZtCOZjphO16BzboPYUpt6FDfm3Xur33jZ4F7FzsvidUWRuE0
GRj/mXeiocqFAbsJ7U5t++fKJsHiOdE6Dg+zjCMSwG3s4Amw947H70RKKc90M+hrIw7NU6NMcYp0
rT/WBFLkga2OQU7A/boyhXuFhO9eA2xrvZvVF3ICin0vLnZEswFY6fhYxLp7m+hgctpgenQxMt/6
YXoe6Nc0Wjc8zZWmrkVMyFxYzy8Bq+Z65nqs6PhoW5U1xeuYkuJXWtM7FiZ/k4V6SHhuYNwDVv0E
maApgzlfUVK65/oFeUu/tdpoBOKGWJu+SP2Rdx9Yxa5hL/u7YmymW+BBnzDA1A8sTdILbWx+5eJU
hdJZnUd9L/1MvVq9Pe1o0hW7wazCp1hlx5QQM1QGH5pDQ0ZBQrlYRlbdMKbQ16XKir2u1fZOj+6T
XDXfwoIGBtX4xTcSIp5MX5IeV5LJqvtonfLqIIfIvbi8D4ulJnysQoXVo7IIf7Kn4MwkBdjBOIvn
Fp+dCuQLrVN5HQpyFH1NEQnDXK1X7rCNu86CgSAzVH4YZ6KIoBRfDM3G6bX8xaxbZgwJ2IVCpD/F
EFRP5MNNGy0dWFXxQD/pY6sDcBx2Thlnm8QaXNLCkvLezHatdJDO53XksThqnpJ+7GWMnraOZRUP
GRvjDmcjxqg6/SQBot7LTLu6Db1ypmlnGnVXklLIbAijYzc5/TEIODMn/kW1kFYDA2nj3JMhM5vm
wYCBSiE8cu513rqE/2ZifRgo8++QSGqLwSdvCQ9tHizn29CsZJ23ob3trfiuMNFIRY3xjkoupyWk
RzsrY0ITksW0cnhTVz1Bn3jyXsw55MHUkm96+u7KLpbBKedur63L3Wxj4XCQDoArfzAGzg9A1w6d
DniGwWe7OPQJwoMeHUbRbUOfOBOafphbFp+kjWxPk4ZzLJWzVLPdQ+dSyJZGvNEpew5J7s/IJrP3
wObcBXiX6LsyudHD1xpN+6ObL94A03lM0FJ6IaDRa2PhU9V9a22NbXDjhsUTd22xS3qL/jY3+SpI
m/aUdGj8k06/jNC/QSEQ6MLJ6ZzM4bTBJ3+MW7MktoZOCBrCKSQpQWA5Zlhp5bdwFn+ihjw1JfvH
gG5/W1UaraNcHRR8xjN0X9kBvY7bJeKbRRWNWYS44JLABPaC2nmqneZ+iKPqgqP3DJwHr345PgGX
MbbKUBiUbfnDgvNqc6LbZXJ+cn1z2hnz9KQ4za4HN3J3bZKieE3RC5I2xRjPreNXztlFnd00saN9
Ts6b1Gknkf0eH6CmPZldnu2R6IXrXsF+aQ1M+X7HGZGSgHQM92HAUWDp9XYyEfaRJNRvajU9zLS0
65LMhxD28Q5kxWNZ46yrhf9mDkZzw3LA2Cq1MTtVbnJOyTbEG+d2Xhr05smu4ga7/5ETxyscqe4g
K5HvwOPfiqE6R5Hhkl0CX8/M7LNSKdMX0tvdEJlm00F0bhCuM6kwuBKYVAhYj72BpihHhJI+ik3f
xmpN85gZdMVQ2eFsLIiSbhDumX1u0sDRmMtQ6XB8WpGTUuGZR3+p2wRuzDZmv2VIjxt88ATXzSOq
jw5A4S/qWK+wW0iPItrrION3WjNec4NK1u70+zgj7xVJ6DXKQ7j78cCIL12GjD0KCiosRrz3YBVo
CY7da4qYcpNm+i1LsvAY+kKdIEeio+FoNZ2zh9WriEDozEuWs/WbJZ6tHr1g05Bl0C3/QAAGEVo5
pLYasrlnhshbGLBglW1REksXkFYhQw3bc3Oulo9ixyT4YvnHYPqbUELx9GlieAKRcrGdgMFSawx4
430FEULj2ONi6jFI4lPYM3l62+pQL4qcQP8yjQy+Ddo/lfgwxKC5zSMMtyBCtlhoZIHThLSO0Txb
R4UtHXgqd3NXWfXRYnjEwH8Kn0VihySXNosFbvm9v345wWD1UXf6ncN8m8ekz3YG0D1pFerInPzd
xeuwLa2P1jYp/fPhIGd334g6249TjPxBi7kXtCVNPRtCLxqUcUozdcr8mT+YPQZAYFvudd0A0Fji
3u769AZsVnHwmbkGXRleEkVKaalXl64tux3Z8dGdMAe47hOwSJbqhvQ9r+70Z93Vy6PRlq63ROJB
9qFHi1QgQO2VQTZPhzxcL2rkfedkuL+sS0XxQncPEWm4QAkSPOK81K2sDAkzKS7PkcYA14W4sbUN
47v1WQrpVkuyuvyXMhMPRVBr0N7S/tllRN9HT5ahZfvGxo9MancUpNE50QmL0EhOKOL5ohP5tAy0
7hX4jFUbGPTKs6WcDZ5m4lnR3NtgXDL1rBw40do0PEUWeVJ+QbcIEz7KEjRlBHE6W9tmflMn2LKq
HApEPb8WPbpT3agqMC9NywwvxQMT43QVVmV5Qh5Ag0s8fn2066SVkHlnOQfy2O7hM5VQ8T1GeB9W
kWx7qDM3rZ/vCNIbN3aO57rHkHhRpf7tlqgAB+dsamQFuQlDTE4BvL4bkrpaL5ExVb7WAt/PyTFW
nMIs3SUnshoeO9OMNzJJ5GEIw1tZC7Z0+uqpqtdWC23Nxbq/pe4AyDaFO7ztGGho6uysKTO9DmDX
RpBFlhO/e9a0iPmWyboB4XFl1E196pl6bAnuNTbtZGjbGBMTFk6nR3YT7HtLzQc7M4En+Ah2DFPr
aQvkDkmv9gi0wvCPtskZraPgzidGvr7h7ibfZfG7l3iMd8y7v0rCCdeNimkFhU14WwUS5oxIzQ1Q
HNrMwM83LgTtVdUa8A67SHrSPtlh+TWZmbXr65YdjRIkZ+RxR37nOUjT6qbn3sLip+3dUKfNaUd3
8ajdGrgRtoGIjWvqnKs43k9E0hz1joZ13BQAOOLkKUJDdmxp9C2yKqC3PFiI/JAdCs3X6bs5xGv4
ku5T0x8Nk90pqf83e2e2HDmyXdlf0Q9A5o4ZrzHPDI5J5gssJ2KeHJMDX68Fdl/1rZJM1/pdDxXG
zEoGgxGA+/Fz9l7bfUroM66nIj76vOM7s3Or69g4pEvSl5jYUeuht+4TIifoHhNie0/fi9oADwoQ
UQ4+GoPa02vQgxwjl3GjIDUrSADDpZm18zSSsobAIz3Ur4PjE00YhYcxcoApOg6tHd8NT5KzOF2s
W4Oohq4sunHbxncoiZfN/PrN7McXP6/ya5u8hvXjgEZ7K31xC+/lAsF0bqYmLiNYGl6+UrcJA8nG
FtidvYgi0K/MeN8V+Eu7xntrc7gTLVxkhgSmg7/dr7E7puXaztPvIGtRzgHPZHjLsLqOH7o44uwq
nYSYMra12IDghHSaTZJIXk+qjrGHn+yEDjZGYgFr8ph9L+JHC8wEyycBAtI828ItdnF7Q62gTmU8
Y2cPZ6zAoX12q0cvFz/twiabT0f7QPho7WItdgyhoZ97zj61pqec8M1VkYp8l8q2vJbwa6A4fat4
6zci/A3CVB8Ci4YIE/jqWnUkbERV9zBwCt6NSA73ToL/QU79DjuReat7ioQ2MHeEmXzmLiytpAyJ
9mj8vVmnlPUAL8ldt6Fz4AcHl9MfCsaSgdfO6yqtmMMDzY6x2Fs4/TjSIuUJ+OQpGNHRtDFxq0Ju
EnPuaYCTSNDKAPiLGRVIO7ubtHnOFGEIeCPPe6XDTQPIK1/bgXSR0RTLeR9WYj8CW+ijdu2lwri0
0lmApqSLFJxKLN8n9q56HBo8nbhLGYAzoAM8iVqFt+HYSILsg/KaaR2/PcGQLBDMLFZWQe8oGXJn
5c0Sm3P8KxvaYjuHPZ80bZ4WGRgGfIaJGr+Mp38O5qsfwPVzfAFW2zBIhkxqTp9m/Cs2g/RnRKwD
uN0K8Ftjv4A/dFkmRH2GxPGSkO5q+pg0FFaITV41YLqY24zdFIIDGZI1CH0J5Q7wJGU7oyS9Aqjf
v1lld5mjfu86is3YTr97BkjZYEQ/FdGjbZLPWk/eliJ2bbgJk31Kk1NYl69FEH5WMyTZNGIjTJjl
0eXhjOCDuRaMyfdDYn9LLGZLJlDMtEoYkGX+e9vZ8ln3NDgVdSrcKboCITG3k+JYlwbVY9A7D/Cu
nL2A+PEwTV3NUpG+Ox2+UKGWnhPbv00k0EtQd4htAf3a8eJ0zEl7m+Q6s3P6HjEfrGNAsy+Q2bkJ
2+vYPyZWK49Da/ywoTdsPFclwETqfamrnhqKo13E3QIZ+qBSZmVzWL01JJddUz++lQXjKldjGjLA
m26SRKCyoB/NpiFah8gLGHLR7N2idn7HpVSdksx6hqWGM71DVpXKR+WL6tBNyW9tXES8kE5dVpZu
eREswfNZlilTGGkevbxAUrY8zChh9OHrS4LPt+QPl8iCQyTNFuaSnmrmkEf8LJeXeioTBeWKpT1e
DqFqLY33oeQ0gbiBZPpfod8AhlRGQ7XnhigsvbsRQ2ZL62+DQknq/ky0+ghbazo5ov+/D6hOsOUS
CcR67yvAcHwGyh/TQ0jW9BaqMbh2GVBYLA8Veck4xkjfIqIbEgywsHpbKo+sOCt+oGv/QrBKvG8a
EkRygxmsIdTp6+Hr2+kCLKMvHE1ff2fAbTz5//lPvv5YVQRr1UkElSGqmKAET6jOmGPRazKCbzJE
m1lFOWKUFmFRrYvvvYHQCsbpGlj/hczUH14aMn8Mi9egmFqmDzlRvUCdcLgzWjYpKZJfgI1QbqIC
wptk6uTUNvab33Ok8LuzVebDqUDziFV5ZZhkAlsJCDZw5Ed/uOONnHd5PiqKkbpB3oGxpy1VfrFs
iBI0ug7C8mGSMtiDhc22Nc0/mZ3Iw7RYGmlXdDtvZL/027zahpZigNU2L0ZAuqVDziQ3mn0bjHGA
WNiMO6vHDVhVHjobSyNuYj3fKEvsgrHs92X/EeLhIvQ5I+9moN/jgaVxR4PKJ3SuTEnvbTPs3OKz
tjSz4rbagQeDejOSN+IP6TEuevVnYAIRYLqYOTPsSzk8xsJZYeqyTwBp+03llnuUPcFempCi3dzK
brUnPwOviA5gPy+11VpESQbGSdX3IeCgEppOumd1o4KbWSqkaUpOBpO9Y87mrv3IuTmKwyuRW63u
g01aRPPGStEBtgFy8AXnFK4nkG7+R1O71WsqGyIDlx1AOtnFQ2z3GlYLhLXJHNoMGrCPrMMnIsl6
BthkaXXnNp7Iyc3qd4xv2OzKUR/9pN5PSW1fnRqGZFrsEeq8lgnNywwvST4EsLsiQm6NynsNc/N9
Gu4AD5iT1mBp7CAlfhHU13Ly/wGdDdB4Tv+jr0/VWEd7lY1PsdWF2yXJlaTRcZUbxkecp9NKmyyO
JuL8I6GWn0vDhOHdsglO/abkbuDEmfXrKC27TT/Od8CD1F4eC09WDs2lrAxUEXa/FouOBooQMQtB
B793qO+K13MDqrNxgkPtOiifZ8ECZwOxlG2xixQq+gmXm2Gynzo1gSORIQ4R9x+y4XdiUHn/baCh
7ji9db1hnZI+uMSpnR0nMrJKIPB0PgOZABZjl8FIjOqlarZAhHysfmm0Sf2aXwHLqlO18y7SHO6y
GK8lw7B1ktB5nLIIt0TCDjtWERWLh8GFKMSg8QBjDbS2B8TsaBL5rGoMhlVv7PPJn/e1mkBo4/bl
yM1TLb9w6dIQLu1GrBxulZWfPdmK03s6oEcVXufedVR8gOZctdn0Da8CSCXMgKSUdfSkkKKmp8Et
UfsiByGUwbjS8o73gaV/M9ckzin8DQ102lCJg59OOtzz5imX2tnRz+d5zIeeuL8TXqtHpMQ/3WbO
HqwMQlQukCvHxt2scchN9oxDoPhRBXV2KsBuLa2FrCrNQwUckoFs/61Al8AhNfqZ917FeiXxhJDB
vq7d7BGHdLFCdFhevXgO1sb4fRjwD4mefQ/Vu2sE1RaSxiGmy7FBOwx7ZFxOsD4SKqu41FAjj3I2
ngvkD8aQooPRDcOnwLtbggZulrfNuZo8yCG92FBrfsyMZFYq0YycpEN2FXQoa6RHF8iHgjgGhkzN
JXawXEwGQCbul/TE/O3iai6sfp4OpPNp1LAYm2lP4yzS3SNMr2tAC4rzZUd2Wk4Iu2+PG+znJClz
XEsCFGLg+sSuBG85MgkcAnyc0NnKHhFKQiZ1rnIUY7P1IyBNL8xC9EdD8MfuuaMHoc+SyoVe1Gjf
fGozzBr5p07mZM+UwdpEBvoPp+DgmTj0RKqUbBuOQqRSFHgqoE0o+MJLqgNLGftc6OpdmMnyFsAn
X77LjPmN8i9iEGyFXHKU8hKgIWi/Nq0cqfjS+cEqy+/GjJupMqnHqVhsJnw0iru+MGg04ESlqwCJ
bw52UGJRDg22pBWraTCF6HDdd0xQzSlz4KZ5QxVt2jnu19ixjm5DUCQuC+yfRfGtISFlnRvFd2l3
wxqBjLE2xKkyDPuy1xYbFnp9kgsIt+/IQsg4m0InRTMeLRaFLNTRpYqfnEHx1iy+VW12S/6K9WwM
0VM5Jn9chmU7tIuDpgWEVvTQIxvYVj1NDa9n6ltX82o0kSbrlC2omM1jyOQN3JOd7LyuR/VrPVYI
3jdEkoR73y5hm3eYYHsOBSMpenJ6jw0YUA1TXiBlaJ1DUh0AbE7b1CyzrU22ZdrWwWpsTsowCDIe
YfDAXn6qo+ep6wmYZn8PwVM/0eOq0zE7e5dBNgr4cHhU0vxmWbD5aRqXtJL+VDlp73rCW4WZNV61
QsTHnCHuMGbgTTqicRoF4iEMwz0DtV++Etx6QIN3PWwKJkTpYz2PgllzjH25Qbzp0yuPY+s5mayr
Jcw7P8tyM32pe7BLYpzek5ZgHZRqFQZd/xHlkjr2Eew3ZnVPZoMdwadLBLWMXPJmUWImUSSPMelC
m4V368zwaZI0/W0DjOFcGu6+OpFxDOApbq1HUSxn6pzxblhLajw83j5EfUu5957+6DnI0m0/9WBr
e+d5NGPmparY08zX19Zsr2Zhf7MRJx8qYa6N2pzwP8iHxezluhIqEx5CAagVEU72CrsAhB/R6sA0
kc5Gpn+pRs7RMsUxUWSi3hbQ22xG0/kksg1Pe4fXFewIMxi4rtCmNobzYtkeUeBhQPA20inhOvOd
SNIYEpt1aSz2OF5jBDaNPJ7AueWCa7KzyL4bY9qMMOUb3kfCnUJVWndbCOod80eUaxdRLxo1HQRX
0jNpn4fJzsR0seGarWhBkzbmBc8khDiHeZh33ELeps24tiYjflVYOU40cekJQN9fR0fNW9pzEdfo
UFgwrTOac9LOXZbMLKVj43EQ5wJitOK5LYcQMcljYIPwrJoZ/gE5l6PNc0DB38fDp/Rlden6hFym
OHlGVfIR1lV/kNV2Goppw8pMi8/1QD2t8JnhAEDAoLZWRE2WhwQRhjkWMLlsPFOzhCmQK85RkGZk
mkUX7Ft4Qqm2mHzTV6zZl9PaYC2ycORNcbqyyKuaEX95Tk0NIMaAo73LLRSg5ppr2ncaQStn28bf
CsCUCO5lzJ3AneWEiC7tpUMxs8GuQuF/l2ocQCM+guFKdnbCwmdr2VG9wxLKx/mjM2xvFcr8bqaj
uRmTiiicG4GnxSVQF84V6bFE4lR2UQtnSb9O2C035Gckp1Rlb+7E5LaFqEOqpqpfOnGtCe+RcXUV
SCtoblvZrmmz26DHmQ4v/TaqW7IGkDBsZ/KcGC8RrWA6pGCRhrepNSj0xvA5+tmrqkvma1XOJnbR
MiVrEGTB6H4XPrDNrmg+FJKUc4lfBbAePPPg6IyS4Ibmu9fqbjt7zp88AO9aFXm/weppHxggYU4o
qwsaIzry2KhRe2bFhhjHZuOmcLYQ0nWLoPWhigyaRqZ6cZFEDD3TOHUmpgXqnh7QMeIxDVSWHhth
Qql0T7mFe6SuOwIZJ+rXzJresfWpx8FwHgjGCde9OS8axvTcLdUGoiRmehF3ZT+jL2FXXdM7J+4u
crwNgEjE9tAMd7ENjQsA5b6ykP8kkBDAURBjgpdaOvCdZgGIUE8OnDLb6niP7W1E8ANYvqHdxwyZ
UZQ+FwyF9i0o0YLx9FFY0Xway+pA4yaiVwKdtgzD7Rx170aPx9HtiA50C96nLi6xmpBonNh7WPXo
vFuyJ71SnqMofseVnq6iOUAv2XkYKyhw2OKL/CzBLJy/vrJsRNrsPEA/ua6alqImIfaCtR98Ep3K
OinIgGnIbOSvEyeJn+w4uKfdqZHJuA/bC6Yndke3OyO3cl9xRhKQDNjQsVRwGOcASn+ZiU1U/sly
TAmziywygMcSERiypOAebDFnO0eWL+Nny+h6r6fhdWIP3ZD1OW3cPvhVJU3OJL61L3Vydwfnp1PQ
GqwYLNMEiR9bR97pWpMVZITxo9MpcXQN66OOrP3cEDnsxh59hXo8CyiOlMqICyFgyVPu0cztfOMI
GiO8iCx/a6z6cRyxMM62sQFZ60O/a3+WDvy1mtGCS24xfOs2v04oqNEb0HfC7kOzKobRyQiX2FgR
XC156eF53nHvvlHBks+X++8JPRXkhqh708i4p9pSu0BYDy7wmwc0+DTKwJtj9+6JqQ3UUzyTLzt1
4bvKlhuhBXbHMPQ1g8sh2nheC6+lZrSTm9GpN7YxLr/j7IkXJ5pY3lz7No5LDxQt5B4SP7+wTFzE
Jay5TVKRnge3o0nnb4IwtysdXTTS2Ig8GVPWZF29HRi6ErSnULFmBPkuKRzMaM8jzZOTH4XXpQVt
sCt8lJ30No1iczcbDvRxZxrP2jQTOuIs4ej4d3zLZhq8lwFdFFHT7h6yZXHCP1Ccusy5MclDdq5j
Mr2sb8LByYH54OJxI3UO35AXzkdrabzGvvNWEPB0yrvJPA0FfRGOjDBwZ0sfcwZ0mWuaJwB0z25t
3Vr3MZrUZzX6zwsvlbt+KGPzMGsjgNES+TiF2TrWs6rfhx7AoWh/fI0AE4dk6iEJCQ4bR+wOep4Z
bOY0SL/+z9dDaGKbgm/zLVt6Qrolhl6xk4E1XL5Ms7zY2DHGC3Ps6CDlOcYD3bLIph4kn+J1RFp6
6lMKbqSf8D+Xb/p6pq+HZHnO0sACP/lM95PuQ5UxHqMiPGlzelxiA1CypzQzDaUO9WwegtR+akYd
0NPgM1xNtAUok6wAy3dD3JwYsdqXPUPu5R33A3VGVwAfkIPfYWp/TBD+wdg4OH3t1xItsthiDuUa
HdxDuTSavh5Gr+epv74k05GxXXUuuCQZvg/RfP56AGnNioxOoMptOmGueo9dhE0trMbzpHDQsBKx
xqBgOgurxvGWdscqhh+d5ekqHJALNoiqbE9RVtD/HwXSORJkYbSQTGWjSV7b3tzS0VZkftenpvZe
+2E62KWOdw0s2XCGWVA1nrkj0mafBXNCuGR4qTNc7kZa4ukkWn1l4BrkKnpHIXDXnHjXRtA+hZOL
5aW1d61Idm1O/TGMUKbYUyHfs2C6vjBpyQ0AFjEW0nT6I212HGETxOMQq6nwRfq4f5iBgS8sD1OC
WM8pNtqkcTr1JpuIxBhIMcqZiygx4lPmxVqq6gSwM4OorMaaMDQ1RoXROwfNSjdP4D2RXTPvbgfj
mGo4lzV34TqRkGp0H72qnNlNiv+N89zr7Plo6LKXIsk/sprWXlLCrUjSzTjE2EPG9Mxre2HxwYFG
iHSHq3WKKSnz5dQY5Pw7yWE2QOvqoe+NyVBmfD3723rgRGDN9bZ3gE9oZ37wGuvdljhRumS4OGy1
u0Y44mDY4i02BoLK4q7cNrSY6xh/GXOiR/C4qG3td+2rH8pTBBh7lExzLu7zHL5qZo+A6+sDJzIQ
0CP5OkWK8Aupwzsj8IFpW7SH3S92iTcjE0C0ZzcFeQbMJOyxXwVV8ZYOEe0tv34lAusXJo7fttPh
rGXHV/gIpBMDRgJf0CJJ2Cpyg+kKMvw2/ero6PLFGd1qW/kRQSt+8hKpqN0x4UciU+cdctT1lDE/
I44yOhZIMyQeCcQv9Ld7zWSfoZJBPoxkFLxbZD17FUUnopNpSw8ubwZcT46fJNX4ym1fO6CJB1BW
eKsDXAsWOZszO+WU82+HyPptxEZwsIcMn0rYXUSv1FGH7b4xFeUJuC+iH4m9cB/LyA+PomjuLkFJ
i9U+PzgKsQaq63UNwFUl7iaK0ps2R97dkan0F5Llf+GAL/8CDighz/wnSvS/8oCw76kf/3b5U5V/
ZQIu3/YPJJD4dxPeHjwndyE5BRYAtX8ggSzgPvbC4ROBzephw/35BxUQplBbfVEA3X8PTFOA/sH8
EyCK+f9EAC4s0/9HAHQ8mzgHYTmS14OONLD/xghtQidWpvSPJp3f56GigWtxT7ghGXMzcH4I3PUO
/YZFZW4cM1JudPfTw8S5GVrJWd17Uj5iwsM/vW3/DfJneX/+/qpM3gZenme60rbhJv0z8MeRtGRV
MR493RZHC7kFiakIbI3uIdcJrVghxlXia3oP4ZSsTDz16ylCAJ+F0zvk1ub/XO9wLf97UKL5VwKX
g/uU/yxPmOCcbP77GxFW+sYQzjncfrgNIG8UsWnwEiKnfHZ1tLPB1a9nev7mEgw+c9KDV3dhyQm2
Now10rzsJ9RnX/Gni5SnxcJHDgh7FDncQr8mpvxXL5jr4y9voCNc28LjDRndkSaf7l/fQKaVpDXN
mOiXQ37hOteEaIht2DWcifPo2ngxFrIcYwmywbVZVBwBOs26B4O3U7TNkDADGp2vSRGgRsTvRJ8q
+5UQGoVSzbj/zx/3Qpn852twebEYF5FZcuFL3uW/vliSQSumV9i1MzahlBNlluHAJcfgZEkE0lES
hRut3//nHyqXZ/0vP9U1JYxa6bCF/+0ak/PI7enIg997zBWRIzYN8VvVQvGLxaJib7oftaAbCfd3
iWXzH6gtmNUHm3/xQqy/X+0O835pgnQMHOgaqAn/+vvPk2Uaai4PTQ6DeUjm8VgGdB6HITs6Rhzs
zRbCdOkal6+HATGKIMdzVaZ9vGkjMexbQhN44i2DcUnfNdD7WAAD8QL/yHAGpwWDcx91k+e6SHol
XsyWHItVjkBzTdpoAvPAvY2Trm7FojkiiRSCw7g1LGK6+1GZ+9kwnjLQGW07+W+BgYKbNI0K8cQe
m/N8U8a9CHqXdBzM2kHhb30qfJNEr4vw49+YpNUlQRzYLhOHYhhJk5/dbM8J5XvIKfGAHuA22qo/
USotXCD/u295w14GS8PV73b0YXaSn+UN4hcIxAolfXTMhY4RBRkY7cQ5MGdxoa9Z0atHdD2a2B1p
u5Ebm5IUZtnmWqD8WeNRRc7kC+Tu7qAXqW18Mszud+b9aoN8fHILCkBpund+9GeqmgdL1k9G0pMT
XvXDUafrIJHYe6PxCfwNeQl2VKxxMWQbwzLfidJFWC8Ji6WthW8M7RB1hRDXnsSSIsrChzzseegk
jWttMy6vyRsAKYRypOntO7Maaz+ZiCCo/dVdLsbBsHoaTW3vjLlLNszMQmZuJFAMUTY/9pna1pTH
nAMH92Qqo9gg/wJu3NTyUktU9wDGHwZKCTpNAaQPbux/hSbk5f79NpLo9SA6sHnAkwvcv91Gduja
tt3lewl8hyNheQae3S9x5DBKzWAx7nX3Jov0HkMymqyUJGDzN8wrLI5OTfPIgTgC0/ycquEpNJKa
QGsMksqvnxkYXxeemoNIlN5d+ptEi3nvuwvdKVhXw4+wxW9gAk3fNwW9PMKj+jzpTzrGce0hUsjP
LOsnoq/GnaiG57SeP714w/l+8SZWGyyeb1nf4G3vec/ZcMJtUo/vQB5hULW3oSq5+AWiGCJQh7p9
L8ugx0qgb2UZMqrE19T1q9oj4rQWNLgMQHh2meGVDfw/19QNoq1PYqAcHSauVkHcisO5KGh/mQKW
XFDOzP0gw0OuvjFhx/4JGhpvxa/CFc+99Z34v++JetHsy9h3k4dejwcDnpIFUFRApV2Nub13m2Uw
0Wukki+8EOSnTBP9Mnt12pohY0ElOQv3uTDMK7fvvNIjoVqFNv5YuGAKL/hNth3cNofMPgsJG/R6
3JpkQTrTiJkzstfuONMCFs++wLjpMwU13GtLTiEgNxx8SGQQqXK2wnF5MHFoxGJ4bRp67o6bJRhj
G8Bf8NPmqd4qMnu3XjU+FQ5Gms4l+clDFpD4wZGjk1kK3DiVODi9Okl1VYow4HCS73Mmxq07H2Gv
t1s/Y9vSSXxIZ3M/Gmmwjee83fm1/dOZIeKYMUP4GNQaATmo1K/WTK4QgtpbZwiMpkQtqsG7xObo
Hk2nZRSavjRN/n3wWLuCanrPJGmllld+hr5LN99JYP/PwlvRgD81fQUGxkeETGfCzJ7pyWVQWqLf
KTq2rjSPSZaCL9OYGZKGMT2qXwsCx+Tu++EHab0Vs1iCCSabeZQtuATniIle5L8RaVFmS/9ukqSU
QXGgRYPJyTcAX5l8ztXE8jBF+2ky/jBffrbieWVUgjU7rfD8ijfHIk2iC4iTzmHLqRbtO5O3OmRK
Twl3MmL10fagQNyIH4AyD8/5xfcFP9wsmI8l1SlHDDqBDx49Ze5Mz0qgGJv8ZGwrK7qs2DiFTx/b
IlLSoeZyJB/bwKTSmqF36J7ZMtfN6HiIggWj/CRH+5WD6MgfWpt+SqAIMuf0gh7NRpAfInrfNG7I
Yck2dtKWv9GIcfxv4rtj4OwvCpuVup32dVk67y2mKFRY7hsiwObiR3pTJPio+l6hCprsCWRyw4WR
R+QzKf+SB9fYqj4tEQrkVoc4bB/SKqDfkRfG3symt8olJLSXrBwFdC22o11npt9iODYrB74Jil39
QwqKnlFWZHdS5Pa9eCY+/SNMJv0ch2W9rq0Lll9zz9TpkCBy3yqZfJ9hD7NIHtyWCgZKy6KUW3gY
GfZbtkbYj/jqn7Xrzis3nR4sO0/OIoXXVGfjR9aNJsiOftjqWZFcP1d6ScAZL7mXfKa2He1nxzui
iPH2mTEiV4+Tq7Z4/ZkfvuXOwJ3nB9vO00cvG1nlEmcTThhGPBJRnADhQlTSqcg8FJJlaV1dJbZI
t/ANalJXVSWHjS0HgX/VvaY9Tldn9JEJt9aaWBR/K+cesL4x41+0AJPJ+Gan1iPpZBruk4EKpllc
qX15Rl78PHr8jVGQyRaVZk8nNfJ2WYhcHVTNRzoj+nfK5LvLQHxtkmGEqgfwZURdPGU/AyLKgQAs
UmP9nkeO2BsiuUawk5etm3GYUe9mYZEsirUlbzgWoyyjE4eQB9Y+Yvd1UQwBGmxMt5PH7zcipQ8r
87knAWzdoqFhicaM0lnXvOQNo3vwZFd0o0KP1TGjMx0VpncBbgcfbg7uVlddggIOysAGvfJM87ff
RzuqTMYZGTKOoI2BeUG9qJualTkg9znS1jqZyfOruQfU9L6gNwgVIKDa/3TZBpgCnpwSbIwdf1pc
S7le1kWw9Kus8VFsifzmQV5QTWSCDFKnwM1/mqLa4wvB+95fbDmhqQw3tIseiqh57Rt5d6IZponz
wwXVucq1hZcStfOKCpfsRXN4c2X3c1LOe432bqgUYSj2eIrsoUZE8J00nbwx4YDlT6ADrZ291X2C
4928o/MhO4hybhqyekMLaykkFlcqaIowbckccqG5sI1jpF6sFsFrbmMCpyUY7IvmlxYmtnpnJKZL
V/RJ5MK7VIdC1T+tsPmTKndNm3lrFTSSDESLIsovuP/B49XOzlfNR4mNMkHKu7blyHSrbFZAXwoE
ZIiUbPpqq6i36Va138zBFFx/TU6Ip3cdaqfaOCgnqEZAUw036DjdRupGb70JA6TfgHbAihLt24JR
nyHwi2eZRrRXAB3AEB1F8LTdvsSiM7+rGflpkKCHrEnXDCMHub2K6O1Z72U9Jnt3msiNjlNzS+AA
jMqg3ja9LtfQ9Pt1N0RMZMlOrQaI8IjIarqc1WuAbBfZZvUkI9Q0ceTR8OvLLcEO1t6IaRrrCYom
Lazefi6C/Mno8DTW6gEjzs8pYenKahwtSPL2donD2R3lEwjuVANSYKXeANElpyg1N/0E386iuIA1
Vz8KYssxh/ln15zs6+ThGgcKOeyKglqBVPAlfHKCk2IX7yRT5mcmJsvlaKy7TEarMsnwunrDRyk6
AnSte1TrkfhmsugzVmhmsiGMAVB75jum02ZtpgynhjH/SCJL7zqy3YZ2q1Uot0WlH5uxf7E5re8s
yFiuiNDna+BvaMzzeqgOYY15FhVse2Gnf0za4TNJcYIW/tzsVMhYs2UtGm0mfODgkAoTyMxCdTXG
HWyLej24qb+f4D2uAZm/D4p4AqMAOTLo7uTIaQF4R6dITFdvREPM5Ii4Lxp45azXXPvXtIvgxCfG
pkPJRXMOWlzJ+JHuyKYdvTtgGLafB9lweUVx9tlIor4Gv99PNWlCpfpt99QIjASo8qLxhzvaHXHR
f4LBqQ6JSj8xNZ/o7oRrRzLO7gKL48Vc/O4iVtpFG2Za4plVdzw13W9mSgd/4FJndG/vfF5kAeNl
rfl55YPb2e8d2zYNzuIa1UhgnYgQcfTmZiDNVQVQ7GjJ5q2EimOaFA42xKVsXquuZ2DrIY4x1FtT
xPF2uiLxkxfdBAADQ3/YOIRXF/qqtHvuPSa7rjAJeB4AYloz1XlBklWuGASjRrjGBARPdjXw2/bN
nhWACkbkLell6Dsm5e1KA34B/r/V1Fr1E6+8o1HPMmKAk/eG4dkmkmXT4mOC0TifnSmyT2rykpNr
1KgqK1rlSWTUL/PY3V5mPz94s2c/JbPRXFWZ/crb7GS0ku5UR/pgVRlnG/svTeyKE0jaHyh4kqNH
IYZcl6Ak1zGqrWUs0QqUNLBit2nY2nszdIhfJl8JyS4Zf6ehcVDajopDtKiPkCCBUjQJGTf0Q8Be
VYR41QqujbLr5uQ6Y3102j9dbQ0nMfXDiSvwV87oEatKtOlFKU4EMItFhfvNryaQxkK9FGN47wNM
Yh5eJzhxEYuwKa1T1iI/pq4if9klzVAtD01OSnCQKU4QkmhH1TcnKRyCZpqE0sJCPkPP+iQcByBW
gF0PjGi8/fojUKH0aCf9uSqTZBMhE12bIZ4zW6FwjPH/7E1v3nd5yCxEk9mUcN7Ixfwj5GLDJVnr
A0gpyV6AraENBryc/KmAtEGZ69v0HyDZGNLRh2Qsud2aT9tvko0X2Pdg6PadWdl3FpF5B3wE27oB
BwaQZZX6E47eAkVwySfRwtff6hQEZyv78exgptiksngx2hhRwViy6+L6QkO3zgZykvuY94J0v9vX
QzQFL7FDsB/DTaPr9F4bVXH7epjN5HnIY7Wh3I2w5Ly6qe1d0csR074prMI6F4YxHYYcwo1hcW23
IYjY5MmzWbKyXP3upcSfnOgTaoksNIxHju6ZLK6x9j+GUR07w7pDBnyyYGeypl/xzXVroOS/wX7w
LBjjkyahvicfb0BBv5u9+BbqKdtov683hj6GKR37mRB4lcY3PLUPLgcdVJO4Guds7eQtL1VahwTf
LcoVjUPZqZnib0lEIXKreciHjGEfq4huvyPnPeMcYT43Dbs6y6fd7AYHdqx16IEnCEKUan6pTOLn
YG6IYdsWzQ4H/NGmDBGB/BYl1C7hsCj2FxTD0v8oWcRcymovlnfKxJ0xyMesMe9aF8+z7z/Yih3M
tZqf9RR/jwU65K77RTLZsO7xbNeFMcNk8m9RQJ8m0N6hgz+98omEVr5K6ReZ3m6eKOcd02EXLaIr
8LMFnXbBwQUS0n/QZfMSNMh8kVcVavyZ69KBt9OjcqsujRSvXiMAWnQ3F77RyqpIGGz7agdT7N3q
/oO9M+ttXEvX818Jcs8NkovDIpDkQtZo2bItz74hPBXnYXEmf30eap/O2eUquNIHuUw3ugHJKlGU
yDV83/s+78R1wtBKaBxMuWZ07j3zSbr5ro16YHBQSlznsvKcYM6A3VKqpXuqsaLpS7VrsaXz4w23
wvKeML8+6bHxYEiwiQq5PJxT2ECUBoFQ2jrSZlTnC9egc5dRfECCj+XO02+pe6JD1o01W/KWDSJX
T4xMaBkG5XMlwjvLib2zNgPCEcXGh6+rt1Bon/TSngwvh3HdEEsdeRRzSpdlXX1jKe7eakStZiCq
nmnn09yYhj49oQi2lX5hSPq0wRCHLJgxb09GDBLYuOy68ogpBPqsX72UzlOhkdcnGvc4jGCOuraH
u4grVxK/YXug0KkaX0pt3XTGquE9dugqicg0/WPtuzeFHNa6VW5Rf/p7QlG4DaNpzuigO1ZrAxFa
3YVPDQjNb3ETgToUVoLrbc4OmkIzu/Crot+0mXw1weaWQ9AsrTghh7g3YJRgv9Bid9eDXId4R2kh
w0a2ZFWF5ZKt2UL2rbzMGhsDJ4WaQlVvFIHkgqLoiILTeulmwLz044r1YHSeZdMLYTGI/jq8VUHT
s6y3bmAZI75ogoZ1AOpPG8old7n1MuUJ48BUWPeFujdUqp+7vVmt/Io7yAKYbFm0aVVFjmThWvd1
S8s9sc4QbpJiE2rWMmjc26A3D03dgixiX9zmz3GKxsowtfsmYWDVKpIo42lmAAYrt4wMli2OvlRT
fsQwbi/Tel76M2v3FUG8pb1SeYeBQ9DqJ8Twga3muKxLzVtllVUwQpXECOXJ2TxCg4xg2QtsRC70
asQx66hj5WrxddnFGE65eITGVUFVdiUas7/I9pBmYAvEhKnYPRCqSUAZ8PK83tat/Vnpdb6rE5v0
bMzGXoCINYbGs/VqXGFmbwHQ98dgS5L9OWkpCAIr7gArpxFf5BW5sJBIRNNeqajyVkWQfNQ1Fvj7
woRgqDqkWIW/6ouWVB1F3q3pqyNR4htOX2wcvqlNGCMcDQuG9CzENFQKPVvRoqoWtK6THfWk4Xoq
6BYYkLFXRHsumtn4z6A2F+bsdzcIxKrTzGDWIyNOZesgrIFZNZreSTtdxUZNkBoZpks0YlUN95PC
eaIDahAdGq++vYob+MfplGHXKC+QC7IZQIxkVnF0GdXOqm2aYi/765bV6kFjuzD0mrrIoMq2LhQZ
QNRNTxhvkvrkKGJ/WcRsLtfK94etMUHA6x13GzdQJCfw/tuuaouFSIL40ouLz4RkbTGLvs2eoQM5
M/4elRy9hr0CpNgN3XXyb0ZuYPS//YTgx2rbx9wFhR34HhOYQwDw0JG526QQcf3uLjBktvJq8ylL
Oxt1eHOZqfq9bDjXwJ9FyWzIKc1QT88TmAEwctjooeLI1WADYfW3Wmkcx1pPbxs/e8Ncl6yGEXlh
qY/JOXCr21GTwznN9sewI6KRUnC6rYCVwafcJUOyHy26EVNmFPvWkS9mWj2YPaZVmVvDKgFosIos
xA5OrY9rtxseGxDlK13G3bnJ/mnR6vI61PHCNn76HIAT2LiaArTK5LzW6pKPr6ziTCvkBgKUOO/N
4iYwbZAs3NirMSVgQGuTV00IMnSTxN0Kzex2KBvDhYF3kTCF9mBbUGXAzd+EvkbVsLqQ/WRv7f7c
C1OS5O1yjVHwhDVguhnXLWtnU6Te3rED9tAy9C4pitT7kbD1KpmeuxIZXrxMo1Lf9OBEr2DaoFiG
0gjqZih2pklDjYhStoTz4lrEIjwjwv1cOk21TXXsVVVrPiiLbDHZRSM27HA5DpxbbpvBpfejU4ch
kjx0FViMZGW389WiYcHn7eeEUoXq2opR0hnbrLTUNVVnDbfEaqCDKgOqArXTyXWnYwWgHPKgscbe
YLBhsZGb5taxuDFVU3UbjMRrPRi885LgpKPqqBriDajJ9iZYLZkFtumcxUCBPQ5NLO1y+gxqktfy
cmyIv2ILGrPh2AwlGzQw3WRRmDpMEGwzzL3QJL0IUscgLecmhHlF+6C8qQjwXU6wNVU+XBkoayxA
Sms3lGqnYgHXxg0/EssMXiZEkYt6gDiuw2jSfYwFbs1OBBjhOTXFFkzK/tNXtVy6beDsk06jGNXC
YK0y49pSiP0t31vrLbYfEiIpDTM/SUFOy9B1VCrxw26y5HkM0cXnJBUPonOZjNF0tswsqNTPekhz
fGu9sw6xRA59a9KUqBRd8gLJeq7v7QoJnJrkoQPWtTg1f6LmkMfNtEp6f1obkn0K1AgsSugBd9vM
2gxOVa5PboE6om+A7oeNHaaAOc5lXQbTGcWz864nkLiLxEH3hmzrYvHkRm3uLe16JMrzjPpZeNSr
IloT1XBGlQ7WjSZq4jfKautZ2iWGb/Zbr11eiItWdXsxhv1VXR/xfhxVnL9IQP3LqmFtXzAtZyF0
lRY1ssUkXyf0SaWzg0A9LM3OcLZD0D//bZELdbEBmNosPG2VwAnaguHF92h0NOxzy1iibxxu29yc
zsoQJZrS5bEu08+A0WGns2jA9C2atVNHw9LTQmfbhqpZJrrORqLV8E/+iPupObKchwyr1fqZU3q0
ATHvtnKAdyddGHMDHpeh2Je6Oxya1Es2DHYAYaCTOR2c8NAOrLugHpZ6hZoLIScj8cxuRLoIKirH
L6dP/ADpcOHZ4bRzxfjeO7RMQCDqqH205cgwvxuckkoTHpo9AA9vnqHIR+1GyoqE02ci0m+7e04a
oja0rQwLxeS5xqaVLIGz+toqo/oZ5ikeVKit/piX+AXLlhJQ4G5bzWtukyzY25q/GaRbX1n1cOEO
iKo6mwQ2J5qwflGl4ma8Z3MEsOBVVxT8AmvsL/ROQXFCiu6AP2k758M3saiUNvk4BfkBO6wJtFVR
c+t0O6iiNOKiNldaYcbLxHFT1NTAYlJvm2tYxtOOpkSOTvmQdZ+1mdX3gV1RzIrTC9B1UPyBkGaF
9iGtKbosUEvrfcJt4ACmhbnMJHRh6AUmlLRSN61nfQwVAXWt0asVdnsqN0MPs2JiYqhiPb4DCkMj
6ci6R1vUYlr1ZqCYDMRtBa26IY/krEvBmwg9aLZdBgJa7Lk+UIOT9NDnSHAHf9QWoMy1FRF/500r
yxUFMm1HsZLBs+3cc5U5ZNew+XMgyBOEXDODEyzFKg0mWLzNJ5czNdF8ViORkllCdYN3VWDu/aSB
ztasAl0v9nHRRWtilvxkBPeeyeYiGe0Uw6NMr1UFjHSMh32a+nJjsQDZjACEomxqNmaQPwq2d4uy
yRNa5vrKQmfKmJe4Z0LpLzUIyPuK2iHLKPUjSjKa1lKAwqAMNw0EFnZ5Sferq3xWXPU7gI+OwGaL
FdWkbSx0x7tQJuW6dQxzow053Q6L8G/XmuukZufAlKKQGUVTdo1k3ARX2JqXUMCZ5bmyLuymf4uh
rkFxhlCawM+oQeqDsmAWKfHe4sHZaW15lWCkXNYFWbYipOmjAK1d9HQv2Thpuwj6Bdgt56gK/YFs
peQq8c/bbOeHtrYBKnBMJxO2Auno8eijaq56dTXiUF3Whjkt/TTABqtbcpPYiX1dJJo4mHV/lpWU
A4y6ytcS/8lxiFV/HLGpkWFQXZWVIBejo/NPXmRw3lvuXFxKjKOa/09LBtSfWcTcMT+kSUayRgzz
wpvIYiCoclrVIcNryGrnMpyqQ1Rn/W29ndqaGpxMjFtj7gV5ERzC03OtCeVgHCGU0P/n0zpiuEuS
KL/W+xGOUjXcEb6i7XzDLM+8ZRqI7lHYTnfoZghpMJXdo2F7DrJiPvXpr9ksqZFVwSIpgtnV+ZG5
DTzv1tcgc9fs42qlP1p9hgpkLo6qIrvJkBKPULkqkAZiTK0btBPsHKyYka3YikIjoblWjLT6tD9J
Vf6/7u+Puj8kS9/o/or24/XnFGGDf/C34k/Iv1i/SBrquuVKG6nRvwR/pvEXVA7i/0jyM2nCOfzl
P/R+pvkXGjZUfro756wKE1nef+j/5F88RGiBANAwXEO69r8TATjHtf6nCArYIcINYZu6aTnQOv6O
e31/Pf4r6hzCXaaPWgs+TnXbOJFrmfk3//gurv9+s3/Gqf+sMPz7EJbnoWtCXoht7IvC0Ia0IUBE
eRQish4kfqFBwa5K07lpUOSa9BtiaqrfH/Pn5PPTMQkLNHSJiJ9muvNFUdaSRo5oH1VHHHXraNB3
5DzQNIdTSrJwZv5Bv/abMzRdaQjpuWgDzfl3/Kda0ZrKDAqXJ1kD4r4MKywMj7WbXcbK/sN5/f5I
1imv0UPE/yV9V/XRNBKfIheTupww2eMfJTFrYSLM+Le/QCFRxaHLsxDw2LPq5x/XxQR9vigBZS0s
ld/mRJnR2YO9kgBu1fEFdJffH26+Bn66DC1AzVyALlpU3RLyyzc4gUBRrQ58qjdvDAv6NlWKjqAT
HcW7Kqw1bsvvDzirkn4+oKPTj3W4iVxO86vkcIzSqQEGRnxaaW1991FnO43L/Q/f4q+nhQWSWx91
BNJRaXz5FsvC4EOUqYuf8b5F8uFkRbKInOqC0vh12tx7wef3p/XLdW85UB3gBwl+M+F+ve51stP9
iLXXwqCHI8UNXeR9TKMdbdDSQAj4/dF+GTwsZz4/nWK+zlXy9bqvzaZWPcToxaAn7F9h5MIf+v4Q
87j59YdydNdg3BSutOTXK16GJsx628Ps1gfLMJlrvrMgKtIe06k8Zn27zwsH84SlbyYscUmMJMG4
w0S+yCd1lVrFDdXwpVtJmk8T9Zin7z/fLzfk/BWgmfFs02IAd7/ckNqgpTX9W3uB9mRpUHyeDeSM
altT/Cl7+ze/rUNPhwHfMMjmMb6Mo01SeREUEpumjbYsQ3LPXGLyWFRFIIPKRNt8f2a/+3EN5OUs
cDx+ZPllCBVh3XG7Ss6MQlCdMnCb3R+un1+/PO49xxCGZA1Elu2XQ5SUZUxtCnG1msZVMMcCRO1d
no47r9b/cDanW+3nG34+luUi3xa6RGz784Cm0sof0VAiNdPGcU1s82dGFCBWR1Ei/etpfHXDfReh
1QnN/NPJbX39/fdp/KwhZ07i4PN/TdsxLRwAX1KcCxMRgVkapFGEFaAV8z2guLsTrEt3dhZ/GmZw
Tm7dLZMiFfqGTnoMWPX7z/DreIRBiVatJXEZuLN14KdRvbAol9YDX3hCLDdTvrmvBnkf1vohSXHs
pxPyUrN9+P6gvw61rmvic9Btj0hjNDI/H7SKbFwohuUQH0W3JtB+kGR/APFVLr4/zq/3h+u6tKm4
Q5Cjml+nLEyptt823IpW8TGaCCsdEtjHp8xk/1+Uq+8P9rtfk2WbLViCEd8sxJezMvD6pKWewPzN
yVN0bOsNjxe044702a6OP2vf3JR6/NQZ1hMMrUspje33H+F358s3qjMoSM/8ZQpztKQdqgFmUadS
Nj/qzTRD0LGtrgi3cR7hQhbL74/4m/uVi8ZE6Ks7jAvul+nMNZSpOQaTpm8gMy29HEGK8aq3/TtI
9voPP+fvvmEpBHML7gVbsj74+bphTx+QsdzTV0vA3+4tNOPQz8St6Yez6hBR0LBqyHBrE3mfhubd
9+f6m6tWIly2bBewL1Pql983V2gFGf64asO30qnORA7hwPvDAPjbg9jQiDzDYHj4ej+KQDeMhGl8
UZMspdQr3fkleLH/wlG46Zk2PPb+nvjys2kGZbNe9/nZvOtRwlv4LPw/DW7ze/w8vErdYTPj8IVB
uDK+/FixMVW5rrGAcw0wgi3SH+i7m8551exL2FgLy6CkjEt47bnVHy6UXwc1Dm3hXnKIUTcwUf58
nRQh69QmJ58LX/CmAsVeTh9t41FA/iin9qwdfnx/Zfy6IuF4pCUKesiuqXtfBlEJUbhuYodBlIUV
6PcleXtInd9qirLEeK0UKYPKVcfvj/qb24Ehm40gHCB2NMzJX07TEH1CqJM7J32sjLh/MEfnksI2
cgO5djPq8X7xBoUPvXuyn0gX+f74v16qHJ5xVYBVZK339X7w2zQYNdJ7KVXfg/yGP/oWRvEffsrf
fbWM4Y5hWDYT5Nf7gQBtLFUlVxHaGwqAS/JHqed/mENMElV8llJ1M+EyfX9mv7l+ON682eGbFc7X
dVXa9m4/SCqVZQ40DjU27k03JfYv7g8+je0pcv9wxN8sRjyH75IJGPORw3rg59+yhl2X1POiFlDp
AuwGwtzmvuq9feLjau+9K4uhxkLmOrJ2/f5s5xvx5xvVc6k5MLByvpIT//nQqkHoRIOCoTSzrymM
iUWZgRL4LxzEs7g5HEH94utU7AQ4Zat5dxVlNOooOb6GSX34/hi/XpDstnFvwaAyue1PvpR/7FCz
wBuYnJmAI9IGzweiOJGs9La28lsR/dtLmPlYXCIe5RJpi3li/MexqFjAcJm/tK4vG5LGVH2jtcA9
gyaCzvH9ef06rXNGbEyFybTOJfnlPgdOkAsjqEAR2tGNPVlHPaBkHXnTJvfbH047DX+46U4X+NdL
4p9H/LIwbQa/HLuidKjdY2lIGPcUElzX3wUBJp6miBrWy1O6yoHwrwH1RPBGxmZrpOTMhWaX4Iqn
e5WPRnM5KX9kTS3FXQe4+a7HIP3+/dfzu3vHddgO4hWkaga58MtvEQR2JRVhCx7eC9kEdMtMVBmh
9x550bmRJGoJuwv9blBe+276+P3hTWt+/39+W3PJjAxBfiBsoEw4X78tPXZFPup3I2g42ut+6soc
zzrr0XaXJZEW/BhJTMYpHlS4Op5xqbnepht7e6YCy8y4gu9cSGK9KF5Z18yNORMm4M72x6SEGXnr
tEa31y+M1tW8+9HA4FUuQ5LZ42ZBnp8148D4D+IjftMeOr3tewF+lNiuOyhLY97S8YBf1OVO89KM
cTqO+JDGTH9209ZKUVykShQPhkGY3qHDIkTHMs8TO1NPZlgrbQCiC0ev2KQNCZfE0YswABdQVoZH
xmdQppNBST1PkSCv2BpmhVhH5O/Zn8ptIIyJAS0fIt2wHAVZGVqprGnXEcsG3KQrBgNpmkFjoFxX
XdOO4zbtIZNQq0DWmg2kzBupcRFGqhfYeYoWPSjGRRaj4LKKsn2GZ1Ra703Ux+6NRTqyF0DzwJI3
y3LMcSLFkGyjt8YkhBqpWlFg1hsDzeqvy3josDyJMHOQRFVhYhlvXa9300zbJYUHQoCC7v/RUXGi
cyja0Ny7eqD4gxITje6YrRNrC3+YlLlrOwRtFB06F3LYohD+0N66dVPam2BMR78ELzPlGA5IpTAJ
p5o0qzHWcYes7sovKE2SkIiDa7wwCyLfd8LRovShx6QdUfkSkUgNIodCqYGrIGTIfjRTKkk0UVs1
lbeqbTEOH3IiLWFjuqXlui9Q0TywYFNrxjgKB8OvyeVFn8NnXVSG3QxvOuxSSFimg45LNnaJZr0k
aqB9d3rlV3dtVwGPRrvncUEsgKjY5Hu7oZMSCY0tMSMuyq3FvoDGUlw2MrLHdYcZPDg4rBnqyxbS
Tb8rEFPj+Jpoa0fYAoai8B5USdbwNQrmEctYQCTHVWfEutzAMhvqFQzLJkOC5ANPVIGIs72uq0S7
hrtXqXSHwq7oX0c+SH3pTAExCgubatB2zBDppzrxBwqlmg+wXRSxl8CZtatm+pHaI3E2hPsg0GpZ
D9NYarzikzp85D91Zlunbzp9TV6iQ7KA19WmrjN8ai3xhMsBWSzeY3sOhwGBR+qkq4K4OcB5swQE
5J5fqMjDPao6x4hOgtMSI6gxQoyZwgBvrhBFFS0bEU0rgFWGfubpBr7GRdkj7QebpdtV9gzNzA7h
RFkpPkFacFlD7QMGXpbLN62mARjsSHmTIpIksVF5Ii0MFreH//YWz1/IbmmP2LJ3TXSlZaDCs4xJ
iZgijSRRhsOszerykZ5XFNF7zSr5knZ1lRBrjNPX3U2kZDsX5GYY3lJYxWjsawTuHe6V2JHqnFGb
wKjRRecAO6m3gzWSM9d+KEkqv/Uj1BK71k6a6NryCeeDgdjVvW4TKZlUWErc1Anh2RLDMO/Cwyg3
pscKRoj8wdp2pB9dSdPFvFU6NTkLWmcqdB4GRTz7zCXHjV27XQ2RtUYY7FLbtmmgh3f02eFxxrEJ
5bUltAIma2l54gM6Iq3dMwyzdn/TpZFZPFIoLLoJMZ7jRXcGIZoO6HQ/dkwA9W4vs08nThrU0VYS
Rt2ul5bfH/Hq2dUhrrHg3YTSycdzThtPEVcxiuSL2NE1seH207qrLHVh8dQVhBq1COEUUu+P6dp3
m9NM8/+617b5LA6v2Wf9P+Y3fi/KsYqgJf6vnx/Wfz8GdjAzK356gCslasYbuIvj8ZPyMP/0byzC
/Mr/2z/+t8/Tu/yxi8a66bsuWvaaRp/0zU5vtvv4n/+d5d2/2mi28ZdlCMekpm2dGl/sHf7mZlj6
Xx4VWOZI6Z7+xIz9L2yGwZ/YprHkZTnFfM3b/UcbTTP+chyeo1iOM17g+Xb/nT4aBZ95EfifCwOW
0hJkBZBfFqPM3ZRJfl6YEIllyNZiWkgdPKCjPbFh4S586QK2vJXU5JXeNfWV3WAePv2BT01/xS8K
5psihsfOquX0BzvXR5TuvnlR0Vk8ul113zZO+UL29QZQvEaBydfOJy7me/gdazPKtGfHUMy6ZAZt
wez5z1iZUlxTz3agmdtSQaI4PZ0EI9NNN90aVoBDk0w8PnGysfo+uq917YXFp/+ujcQBZ3b4GIGg
XTMz2Gdpi7fYnRL/vmBm7foR8Bc1i5VJXyHHuLmasjY56u0wXFCRfq6cZmUkY/6SR6mxRM7frevR
t1dFg//a80btzCqrGhPE6FwlbGzPY0Guho1I6SHX/NvEaOIPW8V3lgc5MeXUz/F+gFqscZxg1HfP
uxx7MT6AkOzIKUOKj1S3hXAoPCO5FPmw17NYvMfGLBEWQXMbDFDxq74JtrGV+bdGB1zCkon5XobB
ARVG+ahVUbaWyujOS6xt153IyP0JNn7ruG+yeq9G1X/mNpkfePvDe6ixM8YWyJ5LUsclFTNCEEDX
PsicwW5+beC3K3Dd/ast4f1Htd5fJzFyKS0QCFjEEN1UY3swUtukXzEG59SBh13Xs661ZJOu6JTa
mzb2x4cpN4ixAIFxrsnsQTbVuGcB0S7xN5s3epK3q4mYiashGoa1VkbeZT5o1iaSaYbQIkl2vuON
507VTYgpeXj6A6IBazPppnfZMA+vcwbBKwUveJXbJZLS2IA5Hmv2bQ0//2zoq/ChEDXNuUFWT3ZP
UHSWY9qy+0cmS/0M6FZ9dErbWeVU2bHfaaTtZlNyHmlWdlErTL6m3dbXTdn1y5Kv6p7fFtlKbJkv
ae3e9GUhf/jaI7c4ea1OJ9aJ4bjv7ej+6EcneOpQ3KCAGZ0jWs1pxbFZk6ZECzvw/drY3AOmis8n
FhM7AlQdMMy9XFtKeSSpj+B+va66tVDXnGFvTxGXBkwqclSvHZg9oL7OZ6+ly5gY+gj55EVKumC4
aAllN+2+e3eH4KOvZfLcCnpIkEaze7PKZ+pWMd4YHZKsAhvFASIXChfyzmqHy7kYmnbNIqm5UZ5A
ulZP5kPa13ic7US8edW0q21B+KXnbt3CRuPoJPQD/cB7USMZVKUuo/tkhuwUgwiuEQKWG9XX5p41
nzhHrxpvK9G6hwbZ6mokOuOgD1j+Y+D2RW2r94YqEFxT/5F85WRtFrCO7XC+4mZmRacUr9Ctdab1
wbOsiJGBvTifGktDIFryPDGIa4UUog70Z8Qq7+3iSIKBfSaSwnpwSoUHJrXFayHEgVmYUNS8eaqR
OoeInmO0NI59tBW8a9/23tJYuY994LhnrOnTG1NLkQUXvr4noqvcJ8DIN1AExLVvyXApEAQ94uH5
0QQi/MzaOc2SVTg1drmLR4G4zpp0QKFKvyOGkLvErrqDA7hzKyTh6srCuW7VuXftWHChK1vB9Sjn
hGivf+1doUhNV+MlQdUWIEmSg33DUC/UZmEru867PS8rEfQ4N+i5il3gh8WmM8vwXpbGi858f4H7
qMEu6AKsG8PghhxYeckSPeUWMMeXqSLkMATxdcPuy0ViDd7gyx8M1LZ//4tYT6a//4VZFs8NsN/z
IuaTd2X1Fhla/Gy4QbsKgkSS1dkkzw5dhkJGwaMtQkYAvQZ937rJs1ZRIRdsJi41wyrvRDntTs/j
Ti43foFp8PRuwzhcesFrHnv5QZe1dZuXgQQXMoxrA87DLYBb78IKxPPpj+b8ipLgItTH3uH0AiVd
yo4NF4pWNj9GN/SeGgxZCHClfVU1pKuNbsP/eH6ooAgZVqfAr/BQDNVFEyTtrc02aTfY3oOnwzbI
mMMe7dDsuVGEti59cn3DhCmwbM3iKgqi5L5E811bMkcROKCGO/0LMglR/fk5QcDzG/Rk7tqDDtyj
GsxraygfT0+3felvksbCbDq/KkMTDIixzy6p2pA9+XA6Gj4DlP85F2qaZ8aZYqP40qr2EUCvdmR/
R16RCgA5zM9naXmdYLS6c4lL6PzKXflj7V3CiUSxqufZtS2ieEW+kX6sXEgzpq+X90PYBoTxxmv2
qclzoF/pDFcfeobhCDarfW0h/tqFED7W8VCU941sXlq2jM8qGI9P4Tg0D9Sc6mOakBZkVe0Dph3r
AEHkphjtva1H1XmiDcY1+btgxHuPFHWcVwtwIMFDgAx2KYPUuCKUlRB0xgZeLHvs41W9VpmZH0cP
Y0Uiiug5jqMHNN/4VaJhumv0a6Hp8WfZMWC5RZfc57LoV7o2puBYUJ0X+Fw3LIa0G2lq2Znd+dlr
nVnbSdj4dLNyZ4LooPAPAbpVDjFs+Ph3YIxJUikd+y4OyDdN/M5+QHvBTre03SfbxVDZdXrwqoT9
1Dh1+Y7g+xDWI3nRubT34PSW6I6Hl65jbV/O0zylgPDSBiYKUtarXyQGT5Bk2ns4Z6WKfsDxNGnE
ZjEF1G7lkffeDLuxGrRdJq1mD4Ur3wZgHC7ZWlCxtwbrCvSyWhV9nh2L0UyWaRy4dygtSOfsGuMx
Pc0c/Lwvdco8aJXyHTnleaEXpDsAQ1o0OGwYAZoVsosyWkxMqCa9z7MAveCRKvAWBZL8VHg0NdXU
n+AL9oD13Q8TOy6YlPpjSPur3OR9x2S4yYuUTNhMv528zHvzHe2+9dzmzdE6kjEy/7WLo9eRespr
ZxvvWZAFr6Dxfxg0eF9yjztTDWb0ksckgMuyn/YlVMqzHjjzMhpUc0Hpcbxil43nI5mGN+XpO9up
qkcGopicEVZs7A4J/BX5FcYtgLCJCm9NpQ84BZviMaHRCayWj0FCz0EQ4kklxpodFWz+sTkJcA7M
rGVt3rpZa7/QIKQUY7X5A3tbD1BoGR+tkeC0wGmI0HDicNsIaPw+q6DErevzMU38bTLk/gUZHnKd
lZ59pcOIJ9vV0Y641gxUk3VwDGKExzMjR8R1+zlUN1nQRx9tAggBR3t1ZMQtz8hxIVCpt9sVv0T3
6E95z5Ufn/KHu0ddZgQtWcax0lhtV5banV5VJW2yr3UaAqeHrY61DbeAvTk95PrI4N8M6nB6WPp4
d1kyd3mrwQdKoGZWcldrZXfbY89fcwEFm9zpqqcBHItrj9AVcns8CjM+nJ4OHaT8kG9RBbMueSJw
FbpEmoxEwaWHBov6papUt4zHVH9OzGAXMMp/wKx/Ah+VPOhOp636yIbB/H9eymJHrYhG0XdhWaz7
aQg/Gg1ka1dHGoOUo7aFxkSv7DZFZE2i/OklUsm1PorpGSI0I12gTxeugmE3IOwnMtMlYZSN+uml
wQCJJjUwG/SUOrcBYfSbLquTuz6do7JIZnRz7yGOPPjbHb4L1pXeg0FRZeW5cAYdqOpnZCzlL3p4
yfydPlNnG7ca0Zvr09PgtJjhvfEhoJR67udRsPr7+YmFc8txDF+5+za3tL/fhrzmVzEY7s1UJEib
a9hECNXzF5f6zUJA+LiaCnJESIpomFDEeiw15xg4ptjGaqyWeGuKB96NtaNJ7gXxS+UDLCTQ+wZY
HRPu+MPAxuvMzMt654ngo9bR+EWsFVZRg2bNU3V1F3WSdS+kUggwaX0HtSq4cbxkLXxjPPcptqLW
jtT1CBftoFfkf82PAJQU+FOci9Z3c7RhJsAdAD99krSHqm/bQw156RAP8gycCXLr+XmvrM8klq/r
MkXiaPWKAB9++uPp/wosFJ2v5dexNSma5v3E12fGG1+x0s2HKrmVnRbfzqgEw1E+9TkeGbZFPpUi
ZIZ6crgOiD5fDxlpJ3oZpSuDCvsj4N/0LFFC21M69B6HBL4GpcaHIuxvAbWM26kE22S3mnw2FcYg
ozSGg19loNa04i1DbPIcgzZb4m7zWZIa3bYdWOVG2GX1Po2fs0BrtmHDxjJspvjZNZunNNKamygj
R2l0qfaeXhb3LeMAyR4b0vC2KAe1oza4HUAB3/mQ6mFKm/Kd/DjoIWGiX1dNW+DQbc1N4QNmsvMW
yZ/e7U+fB0KAverT1N0S29M9TyYu49nc3Vr1FiN7CqAils+4nLZITfN7VePxrasAR5JRAT6ad2iG
HrW7yiSHAyL2SLKqOwF6Nwj1s8tiQ4CnyRmO9nmXuLAq7XEODJkj02KrI+/GEYdiCIuXxhNXWRR5
t17o+vsK28NZQkP/DBIgRnxLUpHzh44xx1L9pbTSalXLqltpeulc8fHzfWW3Bzi5zhW5L+KiaNLL
yGIbUjapsx9Qze2JdWHqz7vi1okZHrHyVXufQFNYTN4bFVP7yUMXhdLBsUh8ltHK8cLqKlXh/6bu
PJZbR7ot/US4AW+m9J6ivDRBSOeU4E0iASSAp+8PPHW76v7RPetJTxAERTkSSLP3Wt+atgprmWmT
YQ9DuftwbOIehf3uYjfcj3yNZIEW8Iye2xe3NXahNDHKRt1jBEH9B6/AI777Zq9qi+SdULmXxIjW
gZ0ILnjOaIP1+9YFnxakJvs7m706KQ2gc4S2r9CNPRnJF0NqfCax0UVFHzkfvdmnsGGUxsvBjhcO
+d8u1I9zlxIibrW1f+2t9om87pocGO7p+yBrDsbnYNTqwWSlX5uTggrtez9B4jU3oWVfvTb5h8iT
pMZyiW3kFO1Rkxm/BrYceI6A7/RBTyR2nB/TVr3EGlQT0tvr81T2Jw+mUmyO6YGCYswZlikzz/rD
VDsGQ3+VkzNkj+9yTNa+wG2a+OaXPWif9weUf7/8srCuNZtOaj/J2lHh+E3HvV8KEalLiUVs45Xe
dxUzBdks6g9epIZjhL9mC6U6fahKMCQCUM6o67jG/Hy66giUVr3rEkFAeMNQ+gc9VulRT+qvtLQC
wO9B/lCCvPxTdxqjqFw2/KLzUMOHYhWGMVNn2o/Mel/hdiFnyYe/osmNm6nxDSEX7WPCdU73U4X2
sqyS8UV6UXitw+rz/nQnnAnIZqThMWpf7ZwMDoMS62MYddEhd0eV7SrTXXmOQkFtptgAWY27xJri
Ydbt/jTEfX/KWaaf7qf/HMT9q8XwTdhistW85rcLZoeMHFe/ZaPrkYQQng2302/Al/VbhPP4EKYQ
yhPfSS/CKrhOwAVBv/HOcfBZV419up9YSvYbbSSgOA9K96av6RBZt/vjaMwEvAgWe/VoxjezbOJb
ZqT50m0Ek2zjphdJds/F6h1vWzs5AdmavJmGJp/6rLROATyiJXk40SftgGpBRkixTUfsjmg+nAdH
xRnjZbhinnYezPmpShEbIHNgaVlRTcCofNLq2qbkYx2m05/nmLNXFs0XYF1Ze9a5+EkOw6nZtR4E
ROWdSkt4NzgxObdu08G9Y1+xHE0zOjZj+BbajiRsNZYASFNn5fmd9ep7NTkY9E8J+/VxwFowtM3Q
3OAqzV81P3mKCW4tWDU9UgndkLIrH4uGZFFrCmoyozkNgKkx/xox+VJTuWpTqd6TracoeSgMWl0f
fAZqTM7AJz715qNM8I9B9aN3NQNnI/NqWhWKcz9+qYicXABYmENAtJU+01kCXUhqgga4CVt7z7GY
LTxpur87RVxUYC4d0mAumV1VV1j+5VWD4r5PJ/VVN9rZr+VxiEZzw47Ew5RYqZMMh2E9WN2O9DGw
d0Nn7L1JA5swiBdNi06l748nNVrumQAIbr44xQCZ1hnmcED9vROdcCieG4yau/vZPwdbDLRJwZqz
GoWPBuuLQ2OVRx+IFCQ1pkvTaYJrO0l1CQJak4jFrskQP7Ptcc+jTfMYZ71cGVxpL6qe9AMbBVgP
yMA3FVbDhWPUrLbmA1bw+ogOfVwkLfDPnsL/ozvhZSUgNtwWZdc+ZgKoZNGOWxoJ0zHRvJZkF+Gr
tUpTuSSsGsJ6xkJh0A37OQ2beEcBYG2bQOLuf2Y9/3VOWfw9K+lxQKQgPbRVio//Q2+jt8EGayUc
OCdOhbjl/nzE0m3Zwczf54N2M6BrXkIJQ5JbyPw2YOnVHnu9WKNzZ9uHgWgEYtB7+wCiAXFuCmRv
DEHOdW1xnYNQn3PMjMsAvA6QLcnkiD16A6w/uwJlJrezkGdgX9nGDmNvVekpmWn9aKx0/FZkmDCo
FREW4RI5G8MPh8mh5xkTKXJwcJhucgoQG9EE01vFjLeYhkGerR6gq899B45eTucs6bu1z0YTQzGn
9wOBl+wUyJraGfOL9RZrNg206c0nM7TI3XYXGfTu0SDxZw/tuJd60b70lg/QDID0jshT+aIBplr7
GMgQXNdLLbaZRCCOQaRD5LJSrA82U+SdTCHjT8wbAxkeWrkrDeuDnkNIN5bDVKPLEI35LVlArwph
li/DMMcqej07U961oxi0cImv7VX2k/mrHSh6ih4aHQThsRDZU2zitHRi/8Oi9XgZhql47YrsSBFF
3O5nog8IcOojkEwuwMCqu1p+f26qilpgZf+FSTbkHm6drewL/TJ6mty3lEBdoaXwCGJ4KDQYXYIT
wHPGNOEXbG3GZW0a2NTnALQq3qj55nT8rio4RiikYgmgZExZZwDz/OqrQDvTPmrfTHQfevYmJiu8
4H74ieBBHhFb/whHGAedRn9BD3syDtiGh7BqH7rArh48ArATwzqGQ/HaWGAu4YHax6TbxsKHANAb
bDFKYzzNUCMXoOHFnZ2QkrFwA/zqp3HV+J2WwCSEq4B1Bb+CwRzg7k/9qzlE1kIHVXq6n/a2+ZrS
7VjbdP7tvQUH6K3MMM27tjq7nj43Qn373IIdOSdIWqrQ5B/tbZRn7sxpu38hCInsIVhyfX/KhPcF
zDBwNnoJk2iqGsm14RUEOU7arSZiaTumgtTNDmE/kD7i5/VavpJn0LyUUT88uOR3RG3UvAQuDlXl
6BpmaqJ7+dyznR3muI7nA91WeW0yMm/uX8BZIjbVQKZF3YqcJRI6Ba0cIcEp+KnQnI1VFXXJKZ6y
5OTWmb1NC/ANXijTtylRP06NJ/gOYmqK6qQLB86s2/99iObn6vLBGEm0TCvKCfPO26/mdJCPws2I
jpJqXE95gqZhyn+mmqAcJ0iNQ2sY5R7xkb3TvDi9RmiVVrLw1KuVAcLKDdb93tjTh6czpWGH7zrG
+6w7gZBMFrDzzE1bZC8pBLFt5hXuCQOnvpoiWk260n6atjGObfmXXVCZCDHDLCFOYIf163DT4ZU+
gksNjo3eJtuS0sL9KZJpt4KK1nKsDHABAGWT5djT9YK8QCdMj1hdJJm9QshOBA3e5L2JsOXlfjr4
z1GfmAc6ecmTMLp3ZerJF+21egk32D+bfZ0+KLB+fqofw2l4aoYq3DYdaRT3g00tswMFmOGPwZVs
KwprykyDQxFE/mM/YxGNUX+fapewWsODoe1wi+Arl89RHcnPKvwy5R8SKKHHBMM8memniI0OfpBj
P02Dc2UrvLOsOvgCRgHsAACpBixp6wVEygYtppSGeWTJznG63A9ubPinqfEWEgXEeirD8ShG+l6o
mdwHyMj45ZDUIqHy1ZGUzuk5TIgn9ULoNIrB7DiaTDCxuNRpTW6Vrjs7wlSosAUvhZN2TxoRlsLS
q1ezCdUD7Y1ralG1xi774UgLSWeRItXB7vXqD5TOLTgYCxq55avrUI92TbbVttmm68KycOyqkMRY
Te+mYzkMy7y01Nmj7bdpDGHAvYnEi951O4+56HY/47J/bNwBpUBrkalqQoJwPAhnA/wfsTIyCNCI
cqNdDwpx7Q5Beaa8Ux9TP+1gzQDSwKGVAWZ4lSGtUdnVb27/VjsY+XMjbc6F5YizGM3yLDf3x/dn
m9TYuipJAYDY0bmAIrzsky7j+4OcrXm2VH7Gf0qyOBwLYJfYb4xd4AWkremh/V7PiCfp2JRJWxiK
vRlSJs5wR068Qxt0/Yveb6cvTFSoJAL8z3pYoxcKJ4IDtPLUBTDTqqjdUBhJjoUer5ETAQsq7eam
J1W5aUb7227yAKyWHz1XTQgFXB2bokmuEaKZa4jS6dpY1hbalXu0o27Vkp1CHqenX/sWD0oDbTia
qcwb7HPRkg6Lu/SkS7m6cKu3YABSL/Wg2IwBaLZSxiSJYsOajxMzkJBoJD2/74+iqRVwDtRZuVUb
GAkq/Rc33qKwgvxHEyMDM5HrXkKpzpI0OGM+94MDv/uZkANjJSoF29Zb1V7UXinLutcwy1kk6t62
KYp3J5bBB0IiExQijU4K09VzHeunPp++az/od3ExLOB80K4xyuq11QnoDmT/6C4wyURHbXDjYy5Y
GgqZ+Ks4j/Job9RTeZSNXx6pVn8X9CJ31Akdm85hIg+t6T+0riiAuv/3wSCSWFLW183p1ETtvw/1
fCqRmYkWFL4N0pcIKccn2YcQaZ2ljd94ya4ZGueJkoF5qNhoIfDT7KeUfMud3neENlrjl7SM5i9n
pubO6W+Lwfc3slbNL4ssqkXBOvk1CY10rp/ph9q0zllnhrc8U0ggB0g7BTqcSxAj/si1mWkWZ19D
zaguDH1cS0rm+zFvnxkBrE+TUsBM8RKnnsL5o/Czz64NzU/f4V5MMyM5+4M33cZG/2GBR7VNyReX
vJ/M68dPL0EPV8Sy/YjmpOK4G+p36oUwMlIrf2Nsi5axNqavYVs0Szf2uzVSvXxXR8WX3afhb8ON
t52s5KeWO7glo9a4mKSOHmhxD5uJTcizSvj3SYNIvgWZjFYQbcxpbN5GJxS7KTDhwIxV9UnVuM3H
6suJvTn2EbpmwVDu2jHEvC5LdyQXj1B5jfypTye6coRA9ZMc93ngAH71oM7Frf8WNJpxdCoIuPqU
6Fssn3J5Lw9mAcQ0LGujs0Y3gK2xSMYHtkPkmXrJeGq8SjtnkARh4dHMkKhAd0YDDtxz+teU2trK
HHIIqsJwtwj610bRpHNMnI22LTT2le41mzo1u3csdBuK0PXRoLa2lJXtnHQ3c07CJMm3c7zxxU3U
qkHj9T5O6bCrKVkiHq60dzk13/5AZoXOIu7BmtzP+9Os9q21y+e8s9ss+uDfWKcCS1jHZQXmGgsp
Bg6NTNdgXA49PZ+m7cNXG0/T/dvpuxT7uGyy9f13UgGh+Sh07xpA1bqF9o+uFzuALihrWfhty2RI
VqWS1jbwg900S2TgX2wn+rNLGsvyPLH5OgRZ/kOpgOHC1IuPYtDnDfEXsZvd1cabuGYb0h4ViAmM
5La/DmsHUSILPWCZbtCOJ0rAAgA1ahLDoQw1UFreJ3UiwLGUKbj+1llxcUfbJqAzndXJIRlj/4Do
L18qB6SdGdnaUyx/ERZv76iU+4Ah7fxDs7C0WplKH9i5qUVpEDFOW7vYzyWeZAinrZmQp0q1vPpt
9iUT6KQRPQZJhgTo8FbG1qUeC4e4BemuBvdSNiN1T9vKucCjHWGsYIbrZh/14XWYzFPeTeHayetp
GTZ1e43Q8S6FnXxWddEDFBZboBTmY9fV9S4PK1IkI7vbhIQxrCZYWdcQNi9jpZlClRr3BGm1j/dD
qixJ9nhAVLBHhM/YW/Wlbbn4YTiKoyG6epEaXG7pZP1mm0zvsxQ7FQKnjAcLxpPQ3rS4RT/J+PjY
AtDYaHuHfNNLnnZqK0PfPqnvJJ2Kg2L00hIKB9K/sekrYZYh1veLgYjW2Ci26EXeQs9wHrsotB/D
SYOUxkW7S/lAH6eBpI3a6ASJCmiPo+zn/rQ/v97Uf9GIejKUWk0x7ByHitGaxVVCg7H8y2oJGkWx
tUsj40UZzjoriIGzg/C3Y3a3SCDCTeugXQ1qZuY5vYkaUqDlH6r07OXFeJSeB9Ojy4zXyXRSNoj8
qe4kz1UBX08v468SIfwSsGWzbqMkWEyZ6SzIKAFgm5T22ZkP90eMTsCVoYWyLSh8MgVrcxVNenuJ
s5EUchYNSwqm7MYDfTt02k+B5AXcffrlp5T2M8MEksBEp4wY4Eg90AuqeO+ikHyXqJaXJtAH6rnh
vs7LYWVzgayog10m00wPMc4ZYYF3yhvTWNfdkD2F/YMi1/lgWKQT6+AWYmrHb1mwcW3w3UlTT1fX
r39Dt/5QrCEPxdirPdueZhn4c3pkf4r6ydvSJCTdMAMs7FWd9eQ8YI1dEiFDtHREjUzWwHZZ6AMc
Bx61tbPma8I9tLBTuUGgDZmSDppTgioXMdtM4flPOJoLlmMB28KAaGIlxbIpk+pVEhwL6DypLzIe
3rNw1Wadt8yUFz+DwTWWrjXFJ78r5uQ4r8T7FE6vTQ2Itxut5L0ZMoD5TpTvbQCNG7YUTIGEFZMs
455I2UsXWo80SrCG0h7KmBDRBQAgCrpasogQBlMxad5p/3yVZb+r2SWRB0KMC2FM1YMwqiW7QxV6
xMz340Fray9eEmO6MjyFNaT391GW97dkPuTI07yyqgF5sgxtkNQGi7ZqzqU1vCW+JCZlF2h+eRg8
41nXMv9WaCJeqchAze0HhGXbILQts38I6WFsQxcmP70rIMnKv9nUwG61SywY18cnPRKxiCwrvako
Tm/swNhHKLdeFIrPY1IgokL2uF5n2xteoZ/szr2OFPtXbpCSozpYL5llyaPs65LwXd1Y6/ze1f2U
/GfrQVB6blmMOnJsV7McgcGlnWxSC6tgY5lPoy30DRkSAP8zbaNg5t26Hb0lZ6GbUbbDbOmfyY9Z
kG+a36J6Dhy0kobdSpfd+lQM28aac1tql1CuVlfE2BLuJFRGb8oTwN018zLZw28R9vmB1tGkAZ5U
BNs7zc21SC82RMs3RdqwpEoub0NFUrTqGeCVOQJq83uiYNnb37xuDlAMGkkId70j41ftogo6ZAzH
lz9k0lZU6PJ1TTejHFR91e1M3GrHFmu6CO7qfnp/bZd6CLX2qTd0YHWVuGlW4KL7mpZVrtJVbMTl
wrPalDTmTAI8bNRmooUEjlS/lDWOa3uclugU85srOnqIvXuluzScSZs6p3WBlKWoGA+bXzip3H0O
dO/iNURAeZWBIpoDNgz7qEBIdc1wcu9vScxYtddt8aVLPmvsFvRzjSzZtRHkS5or6Lb49GrC6fEn
p6/S78ZjrEy1o5iCX7FF6X8/EHFQntqhuaikCU+IPnfCzv7qS6jg4UBaphdU7jziVUtc+U0aXnws
Evh+bPwYVVTd4qJIrvFEEo6vl7c/0K/wLxDf7RbbzLHOsvbUEfLQ2+RPsQPBFpBVzq0cdMGPSpZp
+JfRR/2D6wfIOEPefCtVEszTPAiNwVIiur0lc7ap1Dp/f08ZbrLvvjEdlglkI7PURe1g7GxWNnOU
wLseznepV26R44U3D9IeaMCq3Nq9bqJK3AeFNZ2qXDtBFW4XWHTUQZEhs5ZO+MvNbGR5QMWhjp2T
AU5Olvp0nE0JQzFLvNv9OWGGkMt9uW1621p4jfzG+G0e7vfqBKRmzdLNXt1PzfnWLcSWiqTLshj8
VMnn0wfJA/afgRGiR+w/jwRFz03Qs698dBRukYjY40jUdFafcuSQWhVUn3lo/45gNH/5Q/DSBp36
RbrBpY/S4i8nAu+cVOGPZZjQqwGQIwCk/GNVCEbtdz+s/XThmLem1iVPGwPGCDEiHswK6oSIRQpi
wswgTH6XSfoUjE73zWAIpdBxPw1VwmkbneqD+axfDE5jv2VT7xNc7tevVqiJmbbnP6daQRCJ1aqn
ZKBojgmqeARTzl2WkOaBx01fT6Myr4SDNxu0Aoow7lnvUsTtOUpLf+sLeGZBgSbArNAnajHyCbZk
4jBbL+j1OURWB/1wDPVJ7ZpUTCfbs41ti1PtbI+hv3GdzL04iJE3SNa1a8SqgYvfL2+uQl9pl4F6
bP28YhLNvKfGSaylp6ryJSiBOpeJNFAQI7U2bT1711JmMPSHxgf8FXRxoi2/eoUyEFbfdxiVN70R
w++hpaun++VP72Ybt41i+ls5hXdsneDe/F0auLzv8bTmXWEqKkJskqZOGJxf6msHlM+PX+UHSw72
b0yAD7PB4FeWaW/kU3Vf7hyk1rS69+HCqeRPiJGmaFSHPbi7r9TSc2rZOuhJFEd8nOz2cdTnK6/u
zceGiuqqjX15I4YJr8845A+ASpMNjDPtYqaDs2mRoZwdnbqR1sxVaFuTO43B5AilvNpDADVpChXI
pbrcxmBY5ceB37ubQsTNhCxpW1XI6jxZ6NFGDQOHiMsO5W83XNOSzUYMGPYhq61k3WlW9AgFuCf9
qxFPMiYkpjUN89my8nZpDlryisEzXEg3Ht9wxAwLxtv4o5vVUx7Kz89aTN96Dvy2atNnYSHRqmV+
lnhn/lL0Y+u4przshSEdABeTjxjf/rzv9aJnnYBeFKEU1wOrehJ7cUbB1tMJ0+xzv/3LiqxzbCfo
1U3vOXFF8q24r1I76z9HjdagGFXwbk8UvSrDa9/sCFtN5gXhS1eb3dKoteFZjVTcpT4WT2afwW7t
0+Bm6ipbY8TVHyQBkOuSlIBrR2TJpoNPftHxHGwlCQZnXdTJrkrD5CRytkoEQSVHyeSzp1WfHmDo
OgdK3sV+TCLnKFAh7aoClXUjUrUV9IPOjTZZrLis5BowHG+Ur1cPKJ7FuqhddaOnb66qEU1woCQB
GlOWP6Owm+hKEX0JZj1dUjDQXm12nQvhW/276WvEpDh99DlyWUe+MX2lUf6Gza/85WrTtZJe8NvG
hlfFjv6jT+U6xPSB9qycY0wqAByGv/zz9gcuZadwFsMZzPZe66FSY2ZUVpj8sK04AiqQv5s2uMG9
Nr8rO/yA+ZB8NdqQkOliqI/GJAxJ+TKi2oNmAlCzei0ClI2tqtMX0O/wv0l9eHLQeqwYfICoNkmw
iocpvTHtYNJUSBE8P2D2ybNDH2vxsU/b+Ngl5t+PnLalttsSUPzPc/dHrvSLavHPq+X8Lf/6yj8v
r7QRwOM/r/yPXyMp0mwm27j9+Yn/fN/9dffTsNBCdNI9Ue1ZFh9FOUZHjBZ/H7z//ahIi9JdNtgZ
Rc2kPFjVBQP9yQb/f7ToLV9z3ZCnSNmb+xn6YtehHVmUx9yfTuQ9ddcJSe4lH9nRBN417yrMCinX
dpeO3jUCVkVrHQDuXMmJtvcn/eTUAbl/GEs9P7Rx+DtmFastRKrlFzGQ2EVRe1E2esG0WtW33M8s
puWKTXpT71wrAieQa/hF8+jXgMJ4bbYOmhM2aHFZv+he6Z5UjVHkfoqI0L0Q3/J8r+mSjC1PXNnh
pfCbNyII/JfM9kigGNRvkuTSZW9M8tgSnbdvYbOtzEY0b36NdURHh90aWbE3ok5/F723MmwTrrHS
3Z1U3FdumVVrOWY6ondhHZg61mbsjD8FcTa00KWFQq42MQNAu5zWsKkXbgu4h7bDiC7QeB+QY8uY
vrqfbj0xNEeXKekiHgqUxBDmqZrI+fVV09Ot8V5QUYEkZ/W4M9gMsXFsj1BqfkeIFuwOeS6p3R0+
AJwnmiKYwRcBq+DBzNYhZJmlURYJgqv8QkhGcLHnYd8co3JXNQw2rDWjFbTWORk20daJCYe86g3a
znXmLCtw7RqpNsgyCGqo5nApwvmafkzXJmj1g5XP2Xo93sN4kAj0y0tCCvamc74Nrb9kKnqK8pjs
yjEAgEoNTI+LiEyYjMqVcXOoHzwm3nfJOmZdS56k3mc8RkSe0IuL3ia3LJd02t/QX5HC4ToxN1r1
TsWJCpoqxUoO5ONZLFeTfsTgVJcTse8pGWwQpQ1ct8uoh8MfJ/I0Gt67G0pn245sOUyf2hK9k6b0
1KkPlLcWqKIX5ZALcpjqCK98Ue4yqjTdGBdH3JvF0fDf6iytDw4q2KNtEkk1jHC6hd1a7MV7Mqgw
7O5Sh8C8ghJ+57QJ+hO6xWRisYqS/EzLXtnKQfuWiWppCfVZDxnwU9G/G4oU+ezFS1z1Vz6R7RpL
9ZlNst1EAO6XMa6dJS5FnMnUe0mi79fToJ6s+kmXRnDFQzJtlAMXvCA91dWJm6u6wobIvnej7rOc
FBV0aT3n9U+Y2J9eiy3b8iZ3K8rugPZ0nU3lvu666s22+n5V6CD7DDE+IqExwObUa82VyNW67ANP
uQ9wmIhyvRNcZjC5Cy8quB8DRZ6yU313mbexwJ0WzlQ8coPIg4YJf1U861NovQ1ltlLoQj2aI9+2
S7y6P1bRpY5R9Fg6TWQUQM23GQXrEEPse66IXAzbcqsSs9upBA1jSDBd307+ZySIuCWZYVrBaC4W
Yanrjy6xx7Ub7IPUab8qAgUXNUriB5uN7AmbP2Ed4Yh91sM0M+jaQa9t7cVqdA2hdCg2SiKPnTkK
LHqorBAFo3fySsZYv0/w2LwQZHy5fy0x8BuUjajPVYVKs2spMIrmuUp17aPK2WMJr3duVpNBmA5a
sTJHsojLotlmxD3qdsmCy8l/IWCbPnNLY2WcFXRYQv9j0rp9bNNMq7PEfhndXxEqfvZhziblk8Hf
xOrDpFjzw9V/jA0j/OWj/ZdR3rLAE0wABe2TecJt4/rV793x17w4kZ1WURpsmwcvSK6Ty+okmLKX
odGz76gsvgPpO5/RwDLfySmAgfEbNoUiAhg1TXG4P1IOqnffTzxK9PNX/jn8x2v+4/v+9S33H/HP
l40mi7YIPs8tBm02z+QsUUypDsl8UHZH4uQ/5/dHVhdVh/sjQoVGs11nPgT5AHx3gfFZjAfTio7u
SASxsPLx0GtkGkBn0ldaHYCFq4DStJ1o9GXbt6Sh6FG87B+b3NKPekh0yejUJCLkFKXGJzufWFO7
EwFR0ZhwhBUhDnXa/iKGtSU8oYL938zZmE7XNCRyzQ9LzagO90f/+ZXOcf4Pr//Xs38emqP2VJuG
2IRePxwmChiHyPf2Qudfqjubcdbt68P9UQd4/8+j/3jun1OWvWu2f2JXz++NbEjAmkYhZ7f8uNJ7
5goWRiMBRU5FTKE1H/6cwy5qSFdLm4OWZ3P0xUgOgx2pbzp94qCQpecL4/7e3J8oDZPtlbUZxijc
G2XUUg+05MFPnXilp3HBLZ3tbQW1OVYdrhV++P2XQUJtDvFERKEXts75fnnUcwrW/VHFmu1AKGPH
uHzkE1iVfWZtJDrZwOY+8Zz0z7t0f6uM+a1qb4pCHhNStYT8Fu0Jw4qzoSAnsZoOEzlRKK88AjO8
cVwSs9EefOmx5ABwAxkigCKuqbUns9tAiNTSI6ceHDzdNrOn7+Yij9qROMguSOTHSppqnXj0wJJU
Dw6Vt/W9gUpprBP3Q14JTh0O90ftULJpjEayohlq40h1B0ez7Xxxf3h/so3GcCeqm1dNkMPN9DfW
TUylXf/dOVqyNjThsYjoQOFXRbEzhYcm3693gx1MX1bqfUy68ULYGQqsSiWnUcvytT6E8qO3vI2D
cu4XUYmSnn46PBqzcGBwdxFgtLURZ96tsSh8NRVps45FQ5AgIQClJWNEgLZYAThI7HR8t4x8Pw1F
sapHTT9B+Wfvr9UseB2HzGZRhOeMPQVB3lb0q0Ng0Ib2l2MMsK0UiEvNjc5dkQwnFk5o7fMh25FW
hFspj6mdwDzRbLnynaL5ED5U/0wzxTnALnA1CIRbTvgNIiWGj7wGKHVPofP74Ip1cNskpHJ4SbJG
0CfJSFCvWYojZbDDXT425xYh/lJ5qfjVOEQt0PYLSDlnvWNiSkHMs9aLvlhZ8xV7v2zp8/t/aE3/
ryEA5+RXU8nqp/2ftv+7lf8fJsD/T6iAmaf4f0cFPFPV+x+cgPnlf3DbMLV1l0IdvGnXBgWJC/8P
JkDT/8uwoThh+ActBjQKpOC/QQF3fDNOL1BSEAf50t+gAPe/DAPxbeB7OhhCfWYI/Dci4eGP/R+6
wh9kwt/n/4ZhwzT+D4CQOUOiQQU6oHoDuMD6DLb6F0wKDIdRW8XPuHTLJH7sgzZ+nBjllMZSnW6H
tmQ/Xa06SvurBgE9mYgEeBgmAbqdIZrHOMZ30MdZv/O0KNsEORQ6Q3Pta4ko69JmhNyo3rpauHCZ
yjNKkCAG0U1ab/HoOduEEg7yKCpQ0Uiws6GT4tAbpAqHTFAFFoGDypyDbbH2NdNabAKD8FAiKxZN
081iwuRAQiqVwrxlmRPIFa1UVqAxNuOR2mdZOft+jE9BJZ11L9JHjXjE5ZCkz0mY9MuCwMOGjIBO
ZTq7mPTT9Qkz9augXrCY4F5sqsVQh8GOJs/er72fgqFKoQc+D1B8KURZzrqrMou8k2Rr2c6rSTN7
X5A+PxGuIYZsWDPZYaxg/Z9mJeNrtWY31qPK9fNlr0GQ27lRTIs4pX0+RUgMpqtVEXYAC4S8Ezf5
rfni+Olo2XdqVQzZDIyLPPbeLRxmLn3LdVmhcm99cZCKAhje2JB1VDyuUEx86fgPqo5M+yjYk234
oEZBiMlPTKKfi3JzCAh2N9zX3h/fx5Im5dgekcNRExrrw1imclHFrOJj6lCT5b86miJwpchuZb1L
m/Jl0oqXZNQfoEasKAWSzJIUaklUg1rqSUgmGeHy07sLBSkegl2H+nllJkB2mNB2MTujceAqYjpO
fMpbxJxuaTA/Erw2x0PU1zCYHkwq3A7SmEVHgCaqFwxPItwXHV2VjJyolW9StiKq/aWjCv2/mDuz
3ciRbMt+EQuch1dOPss1uaSIF0IKRXAmjTNpX9/LswtddRPd1X3fGkg4lJkIhTudNLNzzt5rO50R
uXnxp0LxizSpPaxr8ynP2arQMWzdPiiJp20tIhDd6VcmsBg4CY6B+uYphTy4rvGdbeplrt0hHhDp
Uux6P+q7HnnMs0NWK7jYae87rmCT7K75PWujSFZft6zAratHs9QePSIYgnq0vrdCCZyarlG2VAzn
mz+tQWp4IrEh9l3+px+VuG7tW7HgOTWJkAcrSNudQMBPde26sOvdnbXlz6Sj3CMsiZwopHrSDc4p
0IJfPAy0i5yfkTfzy4fpK9MfCe/W/MFMEMwwOQ50u3xuHbsO3nWHBqy13UPPU8bxCwcmPctPrr3U
IbvmG9mLTBb66bVa+ebTfHwiWJtEVRvzvrJaKK+KWOs30iTBfUm3PleMvH1kQWHfbI9DnoSZwcEh
1QsnYgR57tapYCTFBHL0+tBidwZBMN6XExQ5NDyPQrgk7mkvRm6/FXZZUe0MO6YS3r6EVxJbcuij
lCSgozMoiF3uP/3rX1vmLztts09qOzfH7f6iafU/f7Kss2Jo8jhSd/FYoZlX0R8kAHxMGqxH/f4i
2tTcdancMxC1jlheCFLBjuNDl+/Pf7104O1IHXBAqYmHjnaS2v0QndvFmStvJVFN9PQJLR8nBXVd
5JCohHLkZE7KEiDbt/abXu0sevxhZq4do5p7RG3mLDQalxwyhG4gH4OwqNNlh9hpWidubqiSq2bu
pppDWq9PxTHR0EF5xQmfeXn666dlVYt//kTwyGSRDto1LcJQbfhYynQIjXE+UzeSDLXY1QM6kIzI
ZWygjeEjxmxbP9eS7EQbsgoHt00DHQXqAAF6n90LlL9e1tX+WuaRs+C9tkjHEShG7RIIX/C9rZrU
fNvpQVNklDbgrvZKVchQaWlz6m4usBmWJFYqrd0eTUfQTiBOgjLSIeXAJOIo01FN09waPHvjxIxQ
X6+zoKvIhlZpViv3JkAnGItp+j3wUceS1TJ6GNL8gVst6pijhtW6KnGvYFJxluY9n9wfAkEMlVHi
Fyr4XVw9saheB24ilL34lZKMWd/Uvy9lsx4zUDfsKaGuz3efWFcc9VueD1ZoI2oOtk3bebY17Gv6
DRiHGbtxtp9wbIsXrSAgDdMOcADXe7KwWZwQzVyL2e12XGWGzYNscGLSVUlni4RGWih0CZbjVBhn
Bk7jzkKRGxDy9t5pqPtVzRmOJgO0Jmx6pBJlLsxgluQGqoxM+7w7pB2kNoavz+nodRi4eZb70f7i
C1PAkZBx6mwDg0IOoPqKHKPXnaeNvJm1Wl84dE+vhX3tbAtzieXEdaEYIfnfGZLgoBLLJ3qWFbJY
R01dqxO4cy5vb/JlyJX+4uT6dupusb4Yy74tEcgMzLfuHSWIbdaoox1O2RIqtqlZdF/L2r5LLM+B
1WJ7oe1I4GNjySipk3i1JB9Jdb+oM1g6AKyHi6JZaN2Zajei2h4sqM3VOl42+AYRRfIrA2sZOGbf
B3J9NEyco0gVKHNWyIr0iPaEeIEVUxQZpYqVXVytxbUqar7EofspBeszjFPTn5T0pNnJGtnDvFPh
7tHYIIZY3grkbLGTbh3T4NJ4ySmVem+cQsBiKEWFozwz66Ir2BHm55Tcsm4TErBDOqBe3JF2hCkb
ZKqjYVEj6N4ob2xUc3WzufedbMYA5NJT84h9r9tqR6aezQnGboI5m9PQSCHYkStl+aJWj10GL4cF
e3jM1YrYqNEadzkDDIx036NHDKGbj0WMu+RDMII46ZYusBfnUQ0J4TyOCRzDbj31KLN9wvt0X9+S
/mHKvguzdcN6knRF7/lOKQLGu1jfDHRFeZFyEk+aW23P6lBecG0VH2qBC0ozZtqEokoug5rTm82y
G8VejrxyQ9BEs+w9L0jPKjYz7mZiASEDV9HQ3vckXBs+M8ATcUYnm7FfMDOrjPqs2Jfoi5sagG5p
TltMlDA+5DwlxnerOVN4O1vhdi+pIEMGoMaDneMingcLPmCSxbJbxp1iTQMTOkKgXE/0IYOzErhm
aeKYWPbllD5nY/3HVPP5pUwF1hu+xWfRcGviKKI2ErWMxs7D1F42Kjid5VhOYyw2JpJlaY6kP6Nn
G+E7+ibpsIHXVmex5OM5N5xbXffTzsMzeTY3cWtFAkTOetLICEPC6bocBtAIdhhWfWEuxAtSbAfD
tOGpURmyolgw2FssGWRjSy71swfJ8dgLDq7KeMKOoPq1t4zxpuY/jCyR+7WCLJPhytoZhLci1mt/
Nrg5wrTgV2aWEGHbRIXs+/exyH4kdjE8E6GtIe8uSZMqZKSOlR5NTfeJWEi7rA05xA0h7MNc/akx
sPn6RP+uALUR58hRx6BiIHCfe7f0Cmp0gqbxS0tiS1fABBEyCMEJnirWMJ1pnm8reNBREiqBNTYp
hTPpC2jhlnw+mmxqSK6mNXDIa2fJGwDZEM9uSxM/cTXLvWo9mQABhAu/1c2mPliVaThCF20D25zZ
ER2PkXAinUhmfDMEcjbIA+mBLLTQRV1aITq5V7slHtpNu+s8I3nkIqvHYl2dCC83Op4BRY7Qz80m
1Z01WR9ei1fIhUBQ2MOIWR38RqHHyPkBxSOit/BWUDCXY5S78HPEmOr7uk7fNoyOKSQyMMs/stmN
Gjw+wZRxIGxeC+Fqj6ZRYui+Id0KOH42B9kazUOKDujB6DZ5hJfLujMaIV0KklthbaHqxboxY61w
DQRVhSG+RJupD3+9KHZx9nTynaW3BgoO65XMVbzY9kgemdeTHKvO5X7E9PzQ6/TyF6ODclauAaFw
reqn6hBaXZvunb5+1rc+i0Z9/VEo07UcWO4G4kciu7Ef9Jnv0jWXOUaNg98V6XOkLpr2sNmkUs4E
w+tu/dW3BYgUsf5q8cSi8R+iROvHoNwUHtIS9YogWMWXKcdCpx4xFfXLdtZQNaGCRs+5LPVxK+u4
yMV3ZrhkIyv2x5raIDpWFgZUrujpCuLCtKgrhz/A9NFzGSwnAJJJgKieGQ5BMOf5Ij6EWVY3LUes
Vm+m2hUBfectrOx0P0yLE7vDGg0alqTezY8yoSDIbD4vnLoqVFXwrZpJG6bhzzFPK8IORzHhbCb5
ybyIXPJkcEa08PA2jROAkTT9dXPeard+RDujaO6LKjF9DVJ9y1KEioCV7oeXrKZRK6q459EI6Jwj
Al8gB3UeBwD6vFFvuyfDSWJAKXOiNg9J0jwPtT7vR5RfXnttKsWIq1Q867PFyQaHEkuSpQeZ+drU
1b6o8iZuOX4qNTl7AKVDx5l+l93ybgrjI7dxMNBNuDWr9gFw/dhXS5AlOicNhJGojBfmWC05LKVO
99dtsOJMlOy409j7mxcQAS5Fpxjbm2rJPmjXnllH6SBkqOyDLg0OXQUet01pPhJmGH5d6L9lNeUE
9axfnGOmsBmhLbEZR5mXdr6wktcqWw9aXyi7xKNmrrFHonBx49RonSBlVXBkYUXrvG4hTFrAD/lP
l7i8575JRjg9pPdt/MpNW0TYS/CVf2nalvWcuYka01S9TZb4QoiXH4qLhSrY96Z7SV0qY7T0ct1B
MWaa2zgfGD/flD5dwxbmM4Hsdn1/MBd33+jmR+Nt+3ErfjlLrgTthANYWV4NhtzqPc61oeLdY0/7
kk7yUpECUjO3sJX6amkKKUIC+HQ1DLtqKx7WwbiS9LnzkizqlT9zjZw0GVmwmFZ/9pnxjX7ECNpF
v7noCf7aHrLss7D6fd11U4BSbl4clGkV7ChnyxnymWdOmBzQye9b6YaeCZN9Xwt5rumTB8gMV7+s
5dXJqNpSL3vvRdpySOOYdVfvmbX201jEXluU0S9ca+diRzZStP9b/1GnTrzMThtVQ/9T1ia69/4p
T/tI73XeNAbvSZ3hUSjn+t15wVbIkWTBvly2K90Il7OlxRFpy/trZiLK8rz7R55jp66NvTZxnwom
fEmrPlvtgqkcZdDmiFvCDRMuBNfqbfrLw9bqV623a+6aR0YYodIL/ThysssyLQJ3wipTT2HBWdSZ
/RxtSQDyOwlGcIIqh5IgvW9OCXAuReZng1lOtJL8De1leE+qzD70D7rJVptK6QRZTWd/uqJyuo44
R6imCVO2Vlqgko5KqGxOnBCxGRvq8D3bdOpzFnmgwFVkOqsb11nzjJtql0kzJH4W97hxyggx6Zki
2arL77ZsPV4AROlrvcazrb64U/6OXWxPZ3jz1b1XW5GBHB3loYahJeP6mFap+LIbotYs2VlBgGNq
6ULFM2sEuPnscxCBk5bHaF6QB9hMQgtycO7GLyTI3JGqCCpOHSW7lpt9OZuO9IAOz9wy32zoF+xn
J31EY4gz96GYtCU0wMHeu+5K1JvpEFnLrYDogWQ2j4TFIL3rNUzCxGGsM1KxrDqw5MapTF6URn1R
hf04Ltt3qVQcs9PukAzKga6cCFF6vCOx/GCYAw6wofRLMtaC9ZWjFVrZrBp48rK3dOLJbNztpU2M
2Mi/jVr92RJpT8Lpwhfu9teR25rBil+3w28TSY1vVPbHVv4wQU00Y/ODOICbUtW43/LuV6pbLyo5
4H6+zI+Ysn85UIFEjVttEWu49KS2pvo5qThsr7X6ZUqzZzjOyim4v/WuTOOmrPA3ZtkjmJBgbfRb
zcqyM3BVyTI73h8NQNKbX47Jq12LPZznN1f2j0anUZx7Xh5OOptdmiRfVTI/6dPiIg4JBocw7kXX
HtO8DYlx/tmmBoJ8y3j00EiVVfnTMcgine+gy/wmWQ9kh2M9K0kuXnUOXr35snCAoMtCwV+nuxqz
sO+VdhssY/ookVkEaFa/kBN9zKn1y8ppYXVSjYupAx52zw1clpJZmvWCMObFJGUz12jjjK3xVVfT
Y+XBHRlBbGy5/DZMOqrFCNMt0wi874l9Kx0k31OaemTGJvdK8rX0lJu0+j6eCDcF9c5jok/HJVcJ
A1fGo8pli4ve3Ve0TQMPKDkja9ZrsrKYdnHh0GiUQUJnN9JQGmcTkotl27u1+z4yjQutpAwKh6Vm
FBwTZqpXTq6+dWjKQeCVvJqtvoaKTgvFrYsTAv6xpyW2bu6u1tHbYrK5TJP2Im2TrSm/EQ8wEbCN
ri1HfZMsRPSSHrsf6tzymVxtAd6Rc0F1tWvVMcyS8iPHLIntLgm8TBg7The71rHAJWzTlf6CPBvk
3TRbvgYZbEM/QQvuN1N6s9kwCePVqTzFH+DvYTXyfK5FX1EuqUuocT8m2/pJdvvCcoAkaINomabI
gJIiZFZ3P7b7CFHR494lB86U2aEwEab2pgrWiYawbPpzzskumOZ12tWz99APPMJcfQWi12FS0xdA
Pm3PUJdcBDwVBgTWO+Y/Nx9m3YCPooFaKifzWXRvYqbI0qYxUMoDhaJERn7pdXM7w8z/1NsZtOpm
oGTw0AVqShbmC1QyPva5mZhMlYsJTdLjmwHx44ZJ03+O3pY+trb4US7Zcd6M7/thOmrkcFbrS5pt
lN/9jDaD7osrfWaJRbwgId08oBw6LVauYbJft/yF5xPjbvkzBxvhzyDwDAV9z7BqO2Wib1tWL0ZC
dFQ7LM+2UuW7Am6MothnRBEUNpOHPzy7f02cziQskLDQ1XM+5O9DY70RA9XAKH3Kpf1IQXnqZDGG
E1HmDih5vzC3L65viflzXf16pG0PgYTNoaPJbntotLmY1PmLgjU9016NzOx9zAwDbiWbnAFPvXpF
yADhWMzDiUahWwYMLb68pv4oCCkwgWD6Brw6hFOMGwVRCkXFraKj4Dvc5V3u2uv7HPF3wJvbQ2VL
ogHjHVHN9efaOj/wYRwcU+l5OqT2Ngvpz/bU0BPLf5KXvgQKC7kPw3bzF9hJ9xyjT7cdPWJhyu+Z
Wxpp5LVp0xTj9BuM+cZvGusMFdjykyc78Z5SV/wYO4LIFysPlFS+4GtmO3nuS05yfdU+2NnQHUuT
+OZhmUP4y0WwYmrJ0uIT+Nl0nYDzT82w0OpDMArj7ZAq+F0SKNg00dMxSsCic8B6s5Yi3Y3DfBE8
ZmeKI+4LauNNDVUIE9FqKuAnDfGxMYc6g/Y/3f0KmpW80eg/bFb+KjpCy418BB/A+dt3FCgvLfL1
+34tp/WxrDTkaIhsfTlawVjPPTB68ynLq+5gu1mQ5Fu9k7bR+8bTCJuq4yaPlL7pgkWlA1RBm8MU
qobznMPf85AvlbSJJIULUikCITy7LmOBUbdPTfjxRQYXExESKRR7Kn+nzvkrBp5sjc6RX2LzN+0l
2Zlu5gStl7+jIUJKihdYmd+lhSOTKJCnoty5I3vYaDdTIAftUTMKz4e+i7dGX/7U2MvmuSLZ26Wi
XFJD23VmuhfaYAWbPX83fXvDgcApve6e8dseF9TSZzKtQ21b012usVrWBjkBgJcuPKwFHIbLMmgu
jJz74SNHYz3DBoX7wxYsDIrZpf90YOdcylSFXTF9KLWm7KWpFnCgVhhiCPYGBQID/L7INLovpdHr
QFEtv83nVzcpM98xjF8wR0qGOPOpARniSw1HS8niqLqsD6plYiIgsNx2JZVV0d6wML7KhgG/w3c2
Sffi0Fx2FCo4IKZqQFIea6FSHsvVa2ENpNZuTir2iW5EEIdG2zOphvQE6oAQ287eGD0sq+0vtemF
sMnYFWvsmsmnQ9d2UmmC6+g/dnWhAnKSMyZhSK7HigQgp1jcB5mw1FfZdLMUhNOpxBrR3f+rI4K5
4eGwCxZktOYRnPfjLFjJ2ESAkUsjkCo2Qe03nh7ZwF1ASvi09ISajp1B0IwOoU98iswA/ibL587i
VrVT9a984S0Ynfbcz1MIRUWLqNaTcMJmc2+ASJ0WBiaQXzOAzUt7cjjpR9WKWwVV8Jm+M0q4lkJb
9l4RUQFjnyunP7U9tjELxifpTfrecJiGQdym7rbvoJVMWMfpLrIqTDrwZWYdWwHOpjS7eLY2HtLB
zNnq8vEgU9WL+3QYIpfON8Zceagdis2lL+sQh13C8pMcu1Yyy20V3DZenJh08FbDWaIuqzU/c+Zs
55FS4dM8e8FEk5y1ZX2eSx7lqpm+DKE8lFQkVQKJwSkabrWCR3NF5BY1ozR8LyE5Rjp48sRUfpLH
glBJtj+NuzPD0dTdZhTYWR1MRePdb4fZdVcTlOdjA9jrI/tWow1Bs3XUUgMBizOdVNdxkz1Q+rM+
GL+NTftJj4wK0mJ75M1TIZOOHFcdFZVRpRT91vrhNNQFqviJqOeRsVIIg0qnYdl4p9ZVz1UAtyPZ
m6L6Eqp9WTuHDRsfi9DLm2ypWzIBkE6az9Rsz+sgX6A3BXo3PMuEFbDFx1fvQO5EfzFE8FQtoZoN
H6jqniuOwwii7dm/J/lk63QCGkRPYXRn+pL0qZis+BsRYNC3lam29tzyR5NNJMqNdQh1NrfU4NhT
pBAqdRsiQXu7Ow6CmkWRFs7ip03fBLiZXmoeeiTGME2WxO8NXhwH5Utu7RmNPS3LyvyIRYDjVhsL
yQao5MXONisrrJvsTw3nIyOUSf7JUCqzpo8ZQtZcoX2OwCHKIdJjsOzD2R6h+Js0fhcqTsPhapsM
FNVG514yAeyMM51LL8EoYULGNkuVy7LZGlY9TpRC5WFyihP7MmaX9sTJ7dB3jvloNvYxz6Z6l2IP
osVffRK/kgbuXH5hM2+Cha88GKeVaA7Rw1WS9zYzodeiHH87ubnylugRrIQRrJK2VMlkKFxsg+Fo
rfB4bs5RjFPz6DJd8MMVafkXna1LOSy/1yJR9/ZdKVtj3Efibd8JXzR0QVqzxw02eAvslU903cKZ
0JfIaCwTdp2ZRbbRNRHG/MM0zq+rGQp72AKXEWlczuWvsstfe3V441zex7QjuZ06TnWCNIPQo2GC
Um/MosahBp8Hjty1V1O8Seauhl5f6Mpu+xyzfufl384CKGa2cHNa3m8iHklz2YYnkCEHY7PFC3S0
8n+mVv+35ED/b1qf17bmn/8oB/o//qL/kiTy/0l0iIGO5z/ogThcD3+LDrn/iX9KgrR/oLTRCeuy
wVvQx/5f0SHOPyydMHXPtU0LiY91z+T9Z3SIwf8zVcdwNE4oHqG5/1IEGeo/8F/xfHlEkdjsrf+t
5BCN9/VvuSGOrhmGiy6JPFWyeUGc/C1QrGdPxBZeN+zbA0Jl091OqmZ/ZCDQcakDHW6sq13MKfLZ
/rndSrqIueWeM0V/s/LSOEC4/78FvWp/i/PkPfGBdUt1dHotpq3dNUz/plHSh1yq2UQ0sovWWFMM
oPV6VkTMAKpdi0Vu52L09lN3XZ/kmuq7ycZ/9G/f4P9GKfW3WEZ6pibXgw1fU02DlM2/XRaZlaQE
jKxOaZaXoYGmWaXLfCoxAO/mO7d6KAcnGkzn+z//vdpfF/xfQS58IYSJ6twmIE0MS/W0e0Lfv314
mFyNaF1kMBhJXltx9y4UvR5PGtQH1WEAY4/dH/oT9YU8E+PYQCrzx44sl5qkp+Ngp+1NoaMfJC1b
idnZF2ioHisz2+B0TdniGzROl1Uf1ishwg+Af4oYZMMj6tqNPdmjBz4AuTLRRzkO2tjB/C4H8FbV
nc7TKXbjmxyPfKQxxt526+FapgriJVV9LPuiBgM9eTutVRZa8GO3J0+jD4q+r2P6ZNbb5hpJ0LWO
PGhvFP33w+wkjkrD10kASBtmQv2JdnLHCGZ93DwOTEU/n4TtrI+52e5rTdLjzZR9kv7UOih8k/hO
aA3srAxRhrSL58I14PU1Kw6RtxzD8ZGghWc63bS7WwPhz3Um48LPJ1XGY4ZNkukxAQ+D/DVM2vDS
5MyoNBt7hQPZCAVJetGVdKbe9R7HJsvuw71orjdlz3CloqBhZNSpSOBMWWRPBNvhsZfJHKvpJl45
T01HqeGP9bw6vf7n+0TXLeNvT67uOK6uWq7N82voQJT+643SYk5fJ9P+lTn6U45wFtGeKkMbGsWO
0C0Qe3Z5rjVjezZN7ZqkhN2YuzGZJA3VReMm1ryjABLgG8b4k4sY26uagO+8e0ezxgvBOq3U+ta1
WI1ThRboMBcINGhqhNM8SaKrRO+rzvJkesMexIXCzq8qp1yiQS5G3Eja+C3RA96Zqj+mXIvLiaml
nW7q0ayxSsAa1MNlbpVdT5OHFAgNPyLRRUjVORgN+7SAjpOM2jt4WTXcJEbAqrptjm68uBZnSPAN
ea4nV0PHZmLfSfp5sh6kqA2a61Sb2tS8G+l0clAYY4oplqd7kwmR5k7AqIp15pK9p28vI2N3f1Vw
HdiQZsi9o7JOsx9OWumxbSWxMvMbu3Z6BTxpR2b7htXwqTYS/QRZEN+W3YTVVnkH/BlboFXzevUc
+6VVcZqUnSN21ogBY5Qbdui2Xp6xmp6w8BlRZZtxRvaNrzdJ7jd6g44X9E+wLRT3qo7IGqSePtEz
ydwFnZn6uTCxA8CMEs5Ue7STKp14xl9XfbX/mKYp46GXn3A221gTBWxrTE/ac2HbyhHMv9+Xq0KD
TXAgalzOu4FCLl2cqrQJynX4QSv6kmqjcljJOQ44UY8HsbnR5p2J47Ou0GtVAtfG7lLP2tECuGU2
pbbXmZtRzg35E/KWiD7KDtr2IiawejWDx0J/hPi44o0hNw9CF9PtXvUr3usrCsXygWSA29AMpD7M
MzMRxjI65M07ZPrYLQzoe4/0t7ZE4A0cGH54+bRkGEV6JBP7knmc2TBLFQKGlQUMPsXIfwB4E5Kh
drIEa6Y1Zo8LwAWfMh56QrHHh9NcWAgeDAZ2wbCkUT/jLtFyQBMCSVC0LusOwRYDMwv2YrfB4jZY
DQeEsmeC6fZdkg8A22gnZ6Z6opynTzMA3Mrm9jas5MqhAYR3nFZXV2WWpFpxagKAm8BtnFoNUmI+
AVeuZrCZZG++i85qfJk0Vdy4nMPJtTxBwIKyg8YFoQp+jKq8jp7UrpIYLIAXvWxhbk00uw7dqlYP
syw2fH0NB3ZqeoAGyY9qm9BygoCEzYAfpszpj+T9G519l7r/t9a25tVGrTgXxQQaH0FDYpU4L0nS
iiEY+EKb32YTY+w0cmBPG+spRwT3AOEGQajxWqsUyMkG57rdElx66IfACXLVqgKPgUAN49jfrfmj
okEGDYXIhlYge9NwKvCGYx0wNn4//VBn6fnu8YxTwfxa73IUTxI01WjQx0AAqi96fsiS37MnMDts
7iN77+oPGsmIZnF3cDtM4kas96VGJz0zUK+ZNnqOoflDKzE5qRXc+DlrJOYRVaVtvr0ZMv1lFDqV
hb2cc80ChboR/JQSiNlBbmB2TKUwWU8kXH5Oruvu4G3fQcYOfuNFe88S5ZIOBJa1MxlISG69YK29
BwUWAtKnongsjPnN7vsX9Mlo/Ly0iiZrYxyDMnanjfaLcGR3lhb9PYizi8HHaT3UCjCVEYH3kWHy
+TPlCJeOvMauqo+zLhZItjTIEteLqsp6azb4wuiTCgjHendVzHuBo4SKiizPLBo1HvOVqXZW14+g
WufYIys36KZMIeXte7R1mDwWOBjHzg92Yt+UeXkfZvQ4Vg5fYFrmyPVsZDiE7NAidB40mLfbYJ8M
t6TK6/vdWhijP6/v9UTHYgBFYEw9ij5D0XZihBFuSw/LnDrh2NJqiqxK6040QeuP0fpNMEJ+W4Zf
Tdqq9CO4ncauaT5Wz/qhw9U4u6UZFoWoDgCqsGZLN64AwWwgeKKRe/+EL5cRbcLC3bJD+cYspnvc
ee+3rbEDcGZh7GyGU5G62h4DKx0CNbRF9dPBdhGUxGP6da19TA0GmTkryIgXIjlb1Mw9OSORYSQ0
Ux3h7BsTnZdZ6G8NK/nOViG4Mli+zIeCyuqii8EnEWE5ek2KKhuZ0tOkQm1ECmSEUja4rRIeOpVu
kW0mB0LL9INeGACsu74Fd05crySamx4z4wS7knbszeMa1kigSG+gX53ZpLB1CQWrrnQnbIX8Riw5
caK7PyqkYxFcdfhqgu1P8T6gj8c5mJQHZQIvnoiYLpHmT7xJqaCe9MwqiyE+x+g7EANiMMNu65gw
l9n0gOE85qDoSJ55wFi8xbynPlQKtXkTmnGzWJKuLsKaGBWUiNViV8Pf/pmwIO5W0yapQpE/3a3v
LrM2uDwCiNinrlcvtO9ewGY6F71V/xBCodzy3tTPLgqiNNOeS2USj/X9JZvV77XNGQ5tlh5mSyao
h+fXyVN+bJPjXRTqoBBt6+90NLtwhvj3smjDlyRSAukwQDXDqrU4LQdsC7N+qFz8oygL88NYx0m6
iNjpqhnJJEgljmk7Jj3vqeHuEqVsgYNa7UOLFyiR0nsohZkwjtXsr21BSTWI5He62G8S5UpLttGe
McR2+utlk0OsLPNwFJmdH+2puwC4lkeTMGR/GNxDVckcO6R9HcD4QjY1b1W3ZmhKExrR1Pp1lRms
nwtgtcVtb6XVHQyBwqmU6XDtu56MRmwFF1Xqu+LB6iGFICFTo25078KjB5epZDznFS08ziuR2nh6
aOo9uXMsJ4Wh0i1OxFfGtyM3DPS9kpw7QpBBizCJ0ec57pLmgdk+Bg74Wb4p0oYctLsOl0AqqjkV
1bTpYWms6PrpCJzlT20j6IQehBmspoqxPHXJpMurp7pRkHUR8sr226x7t3IGlEnVm2dy6Pl0Ow5x
uqqIM5jmMFGG6q3ohktZ6xmEMA6QveLVD9M8HihhOAXAJ+ndkm6d3bKh6yWCP9eY7g2N5aJq6l0F
ndI3561Js96iJrFmPiooYQdusmOIjiQbh7bq2GexZoPTFpqCVrRY5o8hA87W8jCfarInIvj5aaTb
KBeJ35hvelKoTAKFODslLSzH6N6LKd8+Jgd8VJkv6a7IzJm/ol52dnrcyI/7rVj0xUF/ajctEWuE
kiqyIK5d3d4ihBpJ6TcLtp9p6vrZNgkplXlS8IQiVFzMBb+cWK/kdTY3M7Pr5x6HRuKVejCXUxLh
w24vFaE5DEH1iwM0ck8gzBTXov9TzuN2MjXxaFSDstNsZlHzOCKgtftfORbD/ZKlQ5xkXPA5o+E4
EqJjOFPLZ5w+LRRkXpUqLxs6TRR6fbj1qRZ6yOWvtrmdEmtr3ousPaIUHC56gqeiHeHi27C/N2ka
DDa6D6+ycEjSLB7o0wF51isLWUTGrZc02s3U0RowK8a9AMK25Y4OTU3W4ZCoxVNGxDNGp3MmimKn
uCnAJI/A2zLHAtLn1pMtL0O7PimymvezUg7UEyR/J6r5NdrYnpGAJHGC+P2GFfkX4fDif1B3Jjt2
I2mWfpVG75kgjTQOi+7FnefJZ20IuUviaJznp++Pnmh0VKAqC1W7TiQ8pQwP6fq9pNHsP+d85xe1
chuqU3DTZ0/c5MOqnQqy2txmJwLum6G33Z1tuOpYWvlxeLcDqN0WhUBPFt0/iZU+pOaIvU+z16IC
wXXIdI012Ix2UkM4bQYMYCaxyJk6jauxpERoCiwcV35rXTgwrLg5HTa9dr1SRl6cmfTczC7zj26V
LqeUFLltoL+j2YuZci5pOl77bsSuMDXoVIsjk7MkISo88ZRHg2RY4r0x9uH0Ziu/PHbuDotVu401
mg80J9BZ40KFgpp+0g2YHPRIP5n9KJeBD9sh4oImsdWAVW5pyOC11EyAy/YRjulTDZhGhmWP4TKZ
FsKR5gFhslw2sNLQHDxtVRSqPTEfgrjbZh8xdxEPop6WmJ6qP7RpcS3oXl+QOb2GPY/xqV45mIbP
flcHK/zF2DAofttnIvjq9STcTwZFOx4rt9mN9qNwnG1eswOMR5ue0yRB8oo6wu5j/EgwBh3Kehw3
0eTQDtgUzznKJXAs4TrhWaXJq+qYqQJ0pjeRVKgfmsFG12ycQVLbQbDNnkLTPKOovbmdZp7aRi+O
PuI0KpGV7FSru+vOiMAiId0skvJF63Pt2AknXjWDiG9AfSh7959crXmVkDBXJSsNwK/E2w5e8YGO
rm9ryBmYaDD1uxPFRF04Jjc35bwIsx9bdGMjptnRrdSHemmYNTGXWJ0TQD14MQFih3Xeb904xvLF
hGExiCVvQB4OB6SZepMoqph6oy2AXDhyHyDagh85hL5nQdwbAQe4wbWcRHBS2fReUfl0EYb6MvQy
25WOQx7OmqqViz5zHdMsWY++PutZ4ZeoicdrGq7zGH3BspW1j7rYvQdVc+odoMGAQV/Y9WHOr9nP
zJiVgsMOMyrjRK2oWJcuZaRJQtPf/HBSwPIREdLgMFUh/S8ivYH/Gu85/iO4U79SAOiQvhB1C8I8
CxprxjXiHxJnSK8Payulv0zrGnrN16Ru0cN8IXGISLnNKgRjDqSfoK4rg0Zz1XbPGIbRHCMMC4Ns
4KFZ0R2aKVbD+Hc5FfW69cZuw2MrPnrNpfOE2NPB0wEnLdBFOFGsjDoxbwaBjX3gmh8RFsFD5iru
ak6AWGxozvGStrhSdjSu7ZxtIVhi3piMcqwxbJ56a/oFoyY6pUyJFrQhYNZ18ncKkfx7PTcfW6ba
NhawxzYzUFTAIACYMk5aW2qHwGw/0iwY0JQdCgSnc0Ht7N6ny7MJ+ocl6wQl3v0A4Fyd8o5lsx3H
cGVYMRcrLWtnmz65yRoiGHIlhsXJXpq9ZAuRjNOpgdLcgo/Z9/NLUfVwN0qg7gHbOAq7aBNIKOrQ
dd1Yen7dHfJIz956zjUYkiO0TYYjdKlS2WQ1HrMcXaKjEoGpxd7gufOs6sjZNhoVx45vFe9tgoz6
zrNL/4IgZSwlnLYLPEZ5dKRlL9223KWx5c/ZT9KXPURadsMfObaN1xrhehGnvXEkPTJiaNf8jXkr
Qs/dGYE2PVNIx0tMtfCSOeGWFA9LY93Gx7CrLf49CQ2/oZcsj//Yhb2DPBVeqCAJl7FlI1gj234P
sDa9IXU6jufSoBqEzOR7Gg4G0H/EvUbUnUeRigk7xhhhMPaHDY52/5zXUH9E2F9VkkTHkJ9yw3VD
3E9N3lGzCw8KEUizUCZngch2sa1GX1muycMe3CdnKw/JkomPaJQgu958+LoJXYjsD/SH6lwzkl2Y
nqlQ/OgvrA3MCL41IEB54XSrHWqWKFzCOWmPVLfgT950dVKuSZK4+wlpfKEk8X4WqZMN9XDv1YDI
+zTAVOyU1MoQ/+g0dHpAd9oWHsRZuoV2jod4X+CAOZU2TRjwEW+RJsiBlEa6BfU9HQo6G+pspuzo
/kpo1qtrd1w8FFPcpuFHUMWPLuawTrj5ZeSAfY5hVp31MKHxtdR3LpahY6Mc0qXzre/a46nL3B4I
d18+dUFyjXqybRPa7pudMVYa85HC7JDSthS0PB2O1U3FqbtLCjk+VySoPG8R1Wn8m9Ml8ABdXSsf
uCUEEfcN3X2pmT7x0QiHGWMm0MQ+LPwkhKielE+VLrA/wgpZhhQe0QjcO28tGFJoDFGySCtDhwEK
nrTFtb9JZrnU9oyXGrTyQjeS9AipGYxZBZQhDD3O6UaNlVfML7UdxAY8plpDX/iBV8J+5OG7sk3/
VGjpq/Itng32o9Fz7xTEPmItbmes+G+Bk7+YUy4xiUOIibmaDz2AKnxHvk3dY2jtdf8Ro3WTWwvL
R1vH5VKDWLazRb0inBW89V51JwRQ7D1u7uM4EPHHydFndfSqN/2frhgvYzjz7c6FZka3av4yRLgI
qPfbepoWnmBUTyrxzxFWJ3ZwSXscjBDNlXtUDfjtSlG8my0p1yqWcuccG13Kc2nF9rmYfpckPQlX
TCAe8OsyGh0X0qtvsV56QMMwTUjzPPkUpFQTwwCwirtKoJy6Ne10ThJk1xJjP2Bhcz/VyjgoUb+V
HYaNZOA1d0mevzoaemcGHshklHxkJRseubRv+VgS+guMH0gcRJ6s6iFSgHmQDYGttdO1coYX+mGb
m5jIUzmkCag3zJ/kJL+sAa9uZ0feyZkIT/VGHq7T9sQjGF5GpT/IxmBjlMkfNuzew3GGK8XHxjOu
Kti7Vg6NdfanOPHW1Cy8Rok7HUOiGSJ1VwaWjmujdcMJPkd9UcyRqTNgAm65driLa0eHkYtxJDLL
8skU7MsLL8JUnEJtiaOL1skQ6ukNA4ogJRk6WyUb/dZb2b7u7ImhkNBwX1EqIiM9YmNDHW47T+4y
h0k3Um5+bIoCwF6PpzD2repM82m89rDoH91Wd+41MR7GYXbD8Ma0Tnkhnqh7sF8cip+3OrtQk34O
HiiKtME4ehvDIW6hxniFHwy2e8B5MDCcY5Ul1kZvS0I3LdbstrFmq51LGESOCls4YdleT1+AWYAR
UuFrOoboctZAJwZHukVhTqR+vHbL0fecyRhUiutzd+lMBTMidnMNT2doErN2coFu0GF8xcLAMn+G
Gg1US5N7L8GXQKNpgXqPBC5C4gYlhj5Ph/ls1Vho9Kply+e8BCG12UZUkTFJ/I+eE886qFqPccuC
XHF28ie6AfErLs2qeDi+aFeGEfxwXULhfcqCHPk9XEd1gfl7whRbVqAJMizfgmz12tEPfeoFa8Yu
hLWKAGaujj/MGvCFMUY4gt//3a3nryLAxDO4vBfpKYFBs2yL/GsKxpNXb4MAqo+TYIhzPbqqgG56
+leahMZZU8SKEpMBkewtbYHl7ZD54aOw4w/yptGGdFvne+zH2Qytigzz4JRxJPHYHqhfftqz34l3
eRjBc0nJy+D/2RIxYhAapcdKHgXFD/g8HYVVMGJjChnFxS45zXJKKmgdiTDBgknm/BG4tdr3WX7A
amSBjDIDZM56Nxs3EqdXW4QzsdSw17d+0R/D/Nbn/T5NimEHGL6nH/plqopxRZCo2mC8x+2CVxWk
Dxe6uFIGRoMXlxe9HeeWRkIouQ3DzY4yHiWNvTdo1apMPLWLaFBbIIxcGWlgU8lrHPxBfWcRyFZ1
p60C90O2U4vt152r2Ekf1V5DTQZU6I3XH9KIj73oIm1jWP6bVooTy/kvKEbDUpVYFC0NoFtK1V4F
HVxj6846clFl7x9HH8S4ToRsGLN+DypsleinqvrZegRC2oCiEosCjk1qc//xOOHd4ZFvJO0m4hy7
cbu62IWifs2MKN9Ll/k6GFA9zuWKq7I/koIotBBYVguXW9dJMQrSU1GaMktneJrXjNZl4ZH+Y9gu
KhyvadOgxTnGnxIZIiyEcabKTHVUYXHdbIoK81xP62yh68g4NQN7w4bIKooYcSTjsx79qyKX0tIX
+wjr8dpTUu3SNTfgcn8Ooo3VyKc2nB7g4Vgtu+yL8Za+tEv7o5mpNLmMt97IfDluGKhNi1yWqIKu
eLW8mGGucl46k8ejytCLkBX4s8cGmFFqZLyB/Y+xhc9hVJ6z1ZS7Gh1iLmH1224gMMUlt6Dm5QIW
Lk1wkgMsHYQ/FPD0Y6L064CyF9GOcC3D/kNm1Rb7NeXthPFImVoHvw4ueUs6kpKhNWEZfWfCVVq0
phtsOuyaKi6JSerhahIEs1w6nzfDoC9TaBdhFbnHoAzUkgQTZaVa7ANsoKuno2UEmA1igCmwLRoC
EYBR/KoJnmIvVOu06M720GIxs1W+Mnwnn08F/nooBDOwFmYJF8SxDOIV7fHTDvble9jOAzdjgELq
R1sdc/yCqbgLZKjkw6vob1LtFsmHUrN0IKQCKrKjloQlS5v2UWv9gbTb70yorC8do18d35phEE+P
sAUH0dy13k7Mb8sPTYFHGBPfXeDupRgmLFP6PYMbYSxdFWtLqodO8OdiAEa9J/hgpVns/CRr6LXx
KHGr9L2rs+jOvO9wEGJpgqxe1l14bmHXbnp8fJ1o9RVjtTXHgRVp2FUNlvQCyJBMK89wzOAG3dwG
3exl9Tw2jneft/3YUo2j5iYvrSmfZYothMcZVWkmCEe9rG466dy92wPX1IPpXk9hdooqcAB5gPuy
HqkTFv55rJ3oKfK3mOTbTR0/CJtGGxtcTA1xgY98VZgB4PmBm3LwzGJP9RRuzuBk2QMFmFMQPMry
7hEeN5zMfWoS9a6s5omHu44JLUDupPk2GlPyp6r/GOMWtErK/iqwtIE7tjunkqoL+JhF7y5TqFuI
uRFpImvOQIY1pHXOtPGaYo8/3H3mmpaTS8V9wQ0LpFs16kY7drBoeOJskFBBbjo6B3rKI+yYxgej
ty95Be6kY+qOEbOKV4pc6Lps6WuTeROsI9mQnsOHy4YlfCd6364nSqK2MTVOu7Isb6OBFFGEDVnO
dA1dIznkORfqkAokkKhy2CJnagXk1Ft4Gs/+3tafPds+NSnFhBOBk4VuaXcSubzLYEn1yqsoOwXI
k9XZQWDqRFNXq9yAzMCCTnVRCTBOkUnWnGX86vTGeMu18lefIiHEBIlAOMy7g44FDt8rRRvOCCym
L+jS83nXrHqSLC5KrFxd21OB4VuvOJ6nA2l8EGiueKI0buWLMv6JHM5kz17qne4scYNg+1fpmQe4
Qt1rfvC5z8iuoDnXgYSXrIYTZzIWdL+BgcMZF593LEgeQmJV3nChtwPogpdMeyfDF9HzzFtq9VSe
0V7RIT/dYNB3eQObNCjkFQK4xUFT7J0kfcs63bzZbWMcCIZ/gmc+qM5vFjbL3tIJps8gAVttepSI
N+LVNZqGK5Ogsq+nn9SiNcfEp4A79Wd1VmgnACBA1nFLLHO7L3AEI8Fq6DlA841lNAwlnMqa8B2W
9hNGpHEdYmeiYqV4AorDyEOJCbrK0hfTBm/vhHxtYRBwLIipLkwL33C4QTzGs0mQnMJWBwhk3MvE
d2jjkeIAUO4Xz+h0XXYctTzdfhGg64EmmezO5jUH2gEOmw4+iYjj+zDqbOxrXP29JJlKY+k6daC0
pnhwXcGQJ0mnGxi5VVcpvMQCrJLpwh0mBt2WT0qLye74qTy1Y/GlcvY5SqviE8yMzhheY00u/QBE
hUHJPAyigWcgIM46R2CpUmuDReHJya3+5Hj2M1T3pRIg3B1DbzYe68xC64J+lQBLWrqBeeiwkDLt
tfznIAdOEKmfpaPKu1Pow7XMebzbhV++ZmG0FkD32FhLOJdeTSlIQvdsEPk3u8r1l8pp32mESn8B
zLumObsc1YR4LAi0HQqcCIfvX31/6ede0DEOER6LXoGCGbBS4HUi3N8Z1Q5KTXJOKcbclo2nEbTO
nbXJJIDzpMdInAEJegT2alox9kWu/EM3I3b8Kgv3LUmQF76Ds18+Xr9/Byr0ZWysPaQ7CoCgdrzw
173hVxaXILeCjcrJlYW0XeASs2zC6rlGkVpjqB26wUg8N+he0zg864M9fOY+zmkam0r4mRpWnoEa
k9J3l6hS3Sfl391nhCNmZU2DOBbC6m6iJFusC9va50pDBhLZNah752UoyM5igqD9rUvCJ6JQx+Kb
eNiRzUMNAX5I1x6/bEqKDByOVhMWu5VWkoCdMiqC7CQmfvedRhCUS50d6BoaPpLDYEYUL1j9LSMN
tYd3Wawwf/lvLaeoZUMK6hDWIXs8BF/cCZj0A2QWdDR5LXX5ladp8B4XE77AGqNZY47BO8sLMntr
MDFqPLW0IIwfRvnDbZ3wvekH6+i7PB+/fxs5prECwESoRK/sRxLZR8vnCFZVdNTbsXXT7OHNbLT4
3fJyfctERVv3M0hDm/8OeoY/Q85PO9gW2ovD4ErvYkX1l+Efcjewlhja03cg+MEqNWFwq2ll6lnO
/yOWvaP6l8HJmktTOZx58BK9R5Shreug9ldFTkrCAZy1amhA8XRBTUvi32LXCB+ZOaZ3o4lfOaqL
Q5yxqR+4Jo6k8o0CxEaERyPvnPdshOeiC54YGMGVHVY0DjhinQ8sZwjh8ma5brEWZUOZkjbKW6jl
m1KO4li2rkRAyQnONB55+4AcRjIMF1rCbhaRnC1usbNRE1sJImA1Vm6Z6IV5uewoKfN1AgBOq1c3
b/5CA3rHZn4iBZuhr1G2cI76ckBRMIYrFyay++TONhqxzWgs27i9mRBd8q6DQSVWCECn9XTtNMIC
YUGlpE9UhEG4GDTC7MmbJir9Wtm2s5iKJtyGpGbHSGP311lgxELmzJFIsts/v9SOe4XdUlUVhZB4
gEiqCwax5qGMXXJbqYdoobxriMP6SKz9BHhJec6j1Wz9CBauA0+sso3VMxsAMQ7HWZ8+XBtxkoPF
EioB4/c8ZfJc8UwOKoq8HTI+1+8vsLnEVbPLJyyB7X4owZfwLABaV0TbKhj7S+mhD1ZxjZcGvTHx
zPyU6vi7XA5MhqfUpc9tuaNWoEZwxY7Vbau5LjLLsX7pgymu6TRyGDc44475Da/oo4kt8/r9ZWrt
FwzjlBmoeJsFb7wP6UXGfn6lazG/poVRrRpHA/JPfaOTfLFKN9f+OXD8P9SrBewb4+ZgT9MDvJG7
sHCubipSSYIc8KUoEEe0PKD2jBV3/6+Njt4MJPyrH1ag2roS2yYWNlQrgRP6r35Yuj/CfJQhTrvI
vhatnl8czSXvaeQrYBYDh6hT0+ES1Ko30/XHe6S4M6r5oBUhlzthTrQvpwOy7kz+QUbt+ai0H5rh
RySCR4QSM6yhkfN4prC1ZpOpAFJ04Av1wIxXWpPmJ/L96Sqt201GdOQURK291ePaRksCPEO5Mika
WgmtmGmlbd6BRH+ldMttdfJTKRGSeMTgJ3wAX04uwr1heFu4xn+GScMXFYXOAQ3j09VH5+RkXbOF
0BgvmtrWNPI30S6bmypomzkmAePZ8d6bVIdR0wujpUH8BsCwy7r6DKpsoojko8KryrEsT3fafJg2
jZw6HUaNjZH3dz1PPnKjuEfM0LYth6ep7ki06fFBD3ikJ6lJyxwC9wJmkX8sMv2ekQDbcIIwmXgS
U0ytwv2IkvYORwuPDGXGK5e69Y19LMeM+SzQOY99XQUS9fsy+C9lD4gU8N//XqoAROYXDCCw62Hz
v/8/QpHO/M7/OHnwVEX/4/QzS37+FUc6/yv/jB644Egpd9AJHvxfDqnj/cPGYI750JU2JnPz/2UO
vH+4pu04IEEdm8ejEDjPaw4Q4f/6n/IfqGcS8YGJusSS7v2XMgfib85ly5VY6m1dF3jrSUDYs/n+
Lxb3VFUSLz/ZAp6nx7oP2cF1zMdryVCk/Y4KufQP+HVI/hAJoRt4djq9taTi2Obc5W0S5kfboU7+
5F4rGbyy5ws/5t+3ObyLKhTVoTZmfGJx+8vb++/EAghX/JvVaH7phikc2/bgMuDCneMUf3npCSqS
qNDl1srrMOKBHUw6bPUt8wfmwILzVMAjUwKNmmrrCPjYXZVG8AqNYVqjNZbbXqTPsMO9rfBwgtl2
3u70Qsfvx9xp6/u/cZLiddcishgThUDzzy/aEhYljMWCVOgqx5iN80AqmtkidNWpR4+2hb2IEqh1
NlWWx/rJJzXOtK3BYa0K6GAapWkqwIeQfFRtSKR1fr9NyYlX9Tej5tnpxaDe/vWbJWYH+l+W7n++
WTYXoGEC/7Ptv4Uo6jqb6F9pgfe0nJM7KofM2I/3fdU8czYdkG37o0Z4ZtsEuSB7HV3AwRE1nl8K
9l8Ty9z8loYMfu3xj0d3w5IEq8C1yTfgVf6Tux8BSY4d07GvJiG+1ilwc87AUf4/+VHmp8zffxSP
l8J/DPC+8m+pjCQeaXprzH4dx5M8Ts7BqWTz6HRMHpPS+KAE4T3V5sFqiuKdjptkmxWqu4PhA5Ko
5A2Hoa1RH0CFOD6NEuimVQJrRMe+D/iDVIh0l45QqYiv6nm6ISw4rWDSwMGrPXbTTodIyUHsX/9c
xr/zEZlCGmRXyLjY/PLfXs8iqV27obl6bePKAY6/StjUfF91IdBPVDFGj1j3mJEmJy3gKocnn2/Z
De0qiwLddv44mg7VPaab/j95bawwf3/XbVtAO7dYsliwhPe3u82I46G2BeYqPxvtjVTtoYaDso8y
9+BXNq6MIH2lknfn2vh+4jr+ESZ+vHBTBVGRk+5n1hnJroyisxVW4Imy1NtWIECWlYjPmeUd6tlu
V8fyyAPTvdotMrwRydeqblxgpu3EQDd8qLjjvuqDA/xg5k3dpS0w81j9HLbTmTwAuMNHtCoLqMaN
48O97ZBb8KAHB6d/oy3vMwMZvVRVbO0lD+5dLftqwTRF2wU9bhDHjaILAC2cQpX6rSSDQuh8066d
cK7ZpbdNRqBTDsl9Gu5SQ312cAKZXXkG6ZI/uJPNPVT4YxNUuIclyN0J0yH8C0Z7oYmXHMKBuQE0
Zy6tQcEGKZq1agR4CjdnsJEW0FMjAxSENjnEEILPoLVXfcXfSw8ooeCAXXbFXKgxMFdOMIihmxS3
lnqu1BG3OtWiHdy93zGmza0TuWrTVfc4xATvZpk6Z0OEIEE9F7AueewCdDesH+9Ba4hdoKmnsJxG
YPCgcLC+sCDQ+iv5bqBtR7stvKvpdf/8AKyiekI2KtZ9/ZBaxVMh7a+9y2uNZTsQSB20eUbgrriU
wgN/yGyDKPZ2gdnGnL8fvMMpohw2x9FKjYpmbZPJuxJ33oaUyO+mxuXoUwGHS4q6W2KAh/Fje+WG
uSEwX3OIzkbRo1fKNQMY6xRbc5WuTWq9H4AUFd17z3j7opj/rb6vnwCLd/Detl50N7rsLGddbNh/
31qseWQLcNfj+p0t577B2bT3wB11+FatZybi7coBW7CxS/5kMdy+U1WWzuhfFSwQnGAV9eU4TJh8
oLXnnK8J3H6/L1p5/v5u7GGX1rbiS+wENHNGxs4peiITgebfk6LaCst2TirBmPz9mnBR8v61YAym
pmAIimhSVba2Ilk0HTWt2tIYOy1ibYI15Di/RaGm7eiO9G1LijAIy33WprGTaZmfdLeqDo7VY/gM
XSwYYuiOmvflV/hvkrKmURNtA0BH35/sYWAwFSA80HZSPdU0alnJFlLAuJ8NwHtf0aBtNYRlI46I
xkAGWpLyuCiYqGkP6IDzN3v2ZmZygu1djGlXbboO+Jhua2dc0M5mrACnRUXDhrdV+abvwMHgoyw2
GNxHAGecLKnoM9dQu4PtmOM5gfR2Eyr4URA3Oxo+XbWjM/5ESJXHPk+exyD6wDlp7bWW92wKSHlx
9IaXYLXH2CjphsvmBrCMA2Ft0usbQ5peZrID9aUxNOXdhn89txQMvywod41rin2kOzbE8/Hr+3rl
j3v2LEa7359MNM7rz3wd1/O6lM8mLAQjAn5cGzw3WSO4KwyKalt3KDYYLRAj9iQLzEXOMIEmXnCV
elU/RzEvOujdL8Lg8//mVyf26BKrYIoPmcG6r4OU6N01Q+8lD3SIo426G4U7bfOqeNY70zg2A40R
yLGnHLzwVFTPEs1siwevXcaBDv5k3rBMQYuREi/5ImHC0/Z1c+jD/JXjAihtr7gaIeNnYkXjYmyG
F92W4dl2bilX0p6d0RevzKbIITdWA8ogc9LM2jsClxogsycE534zq01LqcfdsRewLviYz6HdYuzR
ii1fFAO3TT3G8orRvdl0qqKFmJ6JflZmGG79YHa5SaReHonfmvskS35UaYCMlPbsthDcN/38YEdx
3PYKL9f3+56WIH0iD+h8QVM6uZaRaVctKIZn2xVokVy2gX3+/giKUuYbXeGJ4owFeD0iM2rU8QZ0
Aic88JC+f0kAnAGE8N4SPzd2gWMoikZ9a62ET8pCmgvLbt9Hn22aUVd36ipwK/XgBDTdvH+/yW5o
fvkMHPm02AumA9u8EUITHZbgHDuOBaA9AragDumztHRuojYeMRxHPiIyrGHBGJSt/iIY8uaS5+Cp
pxZXUSCt4jzGERQubRhgQTMomhBUACPBtbFyTKPazJUregJHiPI+JOTdRNpoZZj0VSXpcAmG7BNM
HqEnobKfFGpK0MjbMWM6GcHqWTpUAzOPTPUNYcTkQeU1VRlW9J6b6b61ZbmOa7jOFAFOFwHWFvMD
+Iw6HZ+moGNnW2LK0p09dXzjQ+ljd0oxhi6wlYMi8NpH2jhEkMqOlEG4a9jAX42Yei+khHKLDQkt
f0JTmYLyl0tACduIOQI5GDBSF6vvmyzKkh62b6S9ZqI/O3Gyr1RSPaPRzguQqTN2ZlNv9Px2Qks5
mWP3FsrI/kgiBq7wV6RVVr9yhdMoSTXGhUwPa4RFM536574hhIgu+NMxrOiVz9FcF3n0HLhkXiWh
gGtdATYYqsm9dIS/l6n9g1qd+Iua6BJcLbMZaHiXrC5YffATbtuK98sZCvhrDXnIQaqvWKlzTB3a
0Hbq2cLtshOVn23dwPsppkQeQdK3sFxt75VuwXTg3leoB6+2rLTllKtzEWjGUWQRpA1IW61RNNuQ
sdbW4wmxqlngOKrMeknhbesKOkqbcZUpQgCWyzUMrsK/A8UOF6quig0fM87tSMASV1V+DHn+No0i
vztRwxDk0aUBlbYPQPPmur3sO1VctOkj8Frj6BMMZHXlhxwyLPaeAMKJrb/agC66tWl7gDyVVok6
fd+rg2h/NjH8JVgh5q5rYhY4bZUn2QTZFgZINI3aUpMZy2GV3QUK9j53B5hmrXvnwUXIEIY7iREf
WxC+qCbiOOpk1zHuWKlwTi95CstjEWk3zAYmk7ua5mZW21RA6k3C4rWi9vYIbuQ8g/e9hrOIRRJl
q7vOj9LErugl4aXX/Axcnf/WWL251/I+xGVRH743W5mSj7zKs32JCMddWRaPthv3VshzqnHuoGXV
XvJucqac9+RIsRKHwVMv608E9lPhyfjhk1e3zUo+pVtgV0ybnOnuCSuHBlRW1Mr1kMRc+idZ2++Z
MgCzlumfb/fVvJqjheFBGbInii2vbptmNKl11FnM65scdclUiUgPDesfNirwJg15bV5jZHe3rK6U
tNFkPBY2n6hRXog+5XPIilqq3H2RMQ6ARELryPyMeCdglWtbwytrCgCB7AW3vlFd7W5CdXJgaZa9
I2E+CXeZ14Sr3cwC+xsCcQGXxDTW3GcGhhc7H2gpjvodMzaG50PVPFLom/gNVlVBpo4q7VtgltMG
XC21PBDV6+6W5gQpfcd/bfU+uyYNmk5jXwKG67hqwhz/C2m70cq6dTvWv9h+lFtnYm2ZjPJtGnPj
GTDu7173HpUcYMt21BVJJ4i2gMNYeY2PlOHuHsIk2xOhO2tuISyCLh6n2gCjb0PKw+hk7Juo1e55
ZK6wE776VckSYrXvOmS8BdYp7cZT52QmqHCpnDHvIXJqnRfZVqrRohs4XyEWcoaYnyy+gZE1mfC1
hsRzlnkZROuhmeAKY9tSWHICfx2WekDkv0qWDcfknTURMJxqyfwWMO4i9eW0cfCZxkuS5pILQT/X
Bbk4gnDghLh2K81ihwmeK+qMPX4KAxwWPyfjiHXWY6/vaUaUnGa/bwLmtMGucjtot/MpItUMc2nO
wXoPF9fVplPGQv5+ihlRZtNAx3WhcEOZCRm4zFRroxHd1nK1e4aH9mi5n9ifdrR7109mg0kg0dWt
Eec0gpxWzmcfi2pG3Zu7YqnY3NW2eSDjhpsLDlEk0ugykGKo3d7ZZ9gPiqS49DptBFVDvFOLnpuq
Vlt3fih3iXyxXARan1d2EPkmsk1ss9Iu9qGhHqpx3vS6fkG0jS8+onmRRr/ZL8i1UN0zkq9+V1P0
Xk3hH8dM0rMBfwiYqYW7Z/4jJKXB6IrRdAxmrBEcYHPnkJ1ZxLb/pXXI4QurvlawOk6998fNB2NZ
5UO6yTG77DH1f5DubQ+KNj7XC32yKXjgkn5mIs635/cREsv1kgIufddJj66+XLEjoXz7zL21be1D
PqtLpCJMbCzmQtPhxUvDKz47+ud8HYcV6UH7qQ+je2ClFiEpNsvYN8NTmwARjfSvyrCGD+xWtCdm
BoxY5REYlFJbs5TA1/JAKxOyZNgE3nTTk5lZ2qggS6WKH99znCi21pPl1mcvpXs0LMJrB77ORl/i
MCxMTJspkNJ5KFIHHHko4NoROXYxtXJTtFbJqk2qdHKJTg/uR9mmOgWa8hUKXMVAxdJ3iUl3SpXK
AXKmJ8ALd9wX/4e9M9mRG9my7b/UnBdsjeSgJt737hHh0U6IUCrEvjVj+/VvMbKAytR9rxI1f0CC
UAgpid7Q7Ng5e68txKZUBSoK5T/omf3o5IV7bcW6GeD7w29Q6w4jwDKoR0ngGnqC1uY5GOwwO9kd
/KLaIMDZTmOjoIQJ+Lop64FAxGZnNyngnmDE/RJ0N+TSa7uAJuulDO69mBBW8X2uR1zmZfD/JMDD
A1ZbjY3SdjECyQA3wwRCc4rNvT1Q1fe9v7FNehSIezpShLPqYNbRO3/ZpqS9tDEHag5wAsCU6/Q2
atSphJHYexHZ58CGgkguww4XCwph2zTW39VsSaTtog9LuRuCunoP5v8ffxc4WWapuDpuhOOa+1Rn
hyaA84m52A3vhX/4LoVMYJsbXYWPQc0kGxN/vxpEqyMQS56/C103fSeiWxz+LEgZfK378CEKimoN
PsU5KkH1GEzMDwPRU5/Rz0G6xopOXe8vnDb5NWjB8fu0WgnjFXdyemUdeclT8ATftW+RV6wqhl0i
UAvkmoMsH1qiO096QW6hTFPCac3xU0eNP3gTJIYYqUCsnFOFgBzKr9qAgCTLuyFik+DJZMHrN3Zq
SE5G6KeHybR/VASobnwdI3/hdUdeDunPYeMeSXD4qv0/63fiz7NJhxE74bBLrHUx+H9gHSq2dfuk
jTPjN5/tJnS1F3+uo2Le+3NPK5402YijrKv2ktWJvs2V3MRZ8zqBtn50bQCYaU44BjHrHhQo7WgS
nGUtrIZBpoo5IGURWpMiIb3Kb/sRIVbTcTrAUsQnmdys0gAyFkUBEAn8ziU5I+u4H9NzOF/mnK2F
ZOFYt5GTHHsJoD9Jkb0IU6N4DZMKv/8QVsvJxECbNpZ+ivDnnlx2/RTLyxmdHtotvDeRrcpt0SNm
d9I6uHimHlyipJxWPSfIpV5O8Av0EcGKZza7JhD3fChyzIFVDbZLEC5Qau1RyWlN9iBM3fnY9P0B
dXacr7HSZPC+CY4Rpbh1cvrq2wy1njLwvpmhtvieyHZtt4NhhHGp3wRaFF9cg0V7NGFBZ3WO4G9+
dgsBa04jp/d7wSESylwu9+ngXYOBzTzwvugl/oIwji2BfjuhEVG90WHleDaRMt8vDQ0CKpX8V2ZZ
uwoz303PQnowfiw2HmdhG2c/6jOJPoKMgmUOCxlog/BvZC/kmJvt7JQMyzpUHYkGLGCDjKunEtya
VxlY4BLSiRzsKTevrMIHzpeMMM+eTkNDCwfrgR58BFLOuaQ9dzfKSl8OPQ3WUDNvzFKG5feGX4xO
uyt090AHB1gJg7f995tpS1fbhmP2VU79MSMUAsbcovdq4263eN0SR9NWmWntKDnB+9oIA8bUFgRK
aNV7Ji5EDhXnNALy1MkcnqMHz0ONaFcc4ra//4HBIF/Aghp5srTu4c+NJ2hBa1P3Z3N3s2r9U513
/Y71YsD9SpMl05JfBDZHeMWrB6dyCpTNvC+hxLpa5qjIkVp+JQYmjYQsdkQkVnoYbYR6DmlgXsBs
Q9KAWKVTDeUNwSkv5cISz8hgsFv0HjuiaKtNosp9YhTjKz1Ip9MxEVPhbJzBJKUhqo6hR6DykLbR
TtaSQCja86RHIGQCBtmtoznNwXTfv8/pHFpuZpP81Hsaxomf4UDRQRbprfRW1txEjmJ6iY2rOPgE
bnOly3IMky5fx/P3D+XVu1540UpP2BiCoAswq1nNdnI7bMtGgOOVPsF3m/z/T0bvY/X1n//xR4lV
qxkfv6BrF38dc5oWM5r/92j0/glftPidysYf+XM0auv/sm0SzzwLM5PnOPOgr/+S6j//w/T/xYDP
ED4GbMuy/Xlq9V9UNkIcfV9HXod1ztQNYfqCicR/zUg1w/iXazvCZ0g0s8uYbP6vohr/PiT1ALK5
xgxms4SjC0Yzv+GdfD3y7K6fw7FmPbDv1s8dEYcdLb8LeuRoTSNV7HQB4Vjl+qcqIaYWdAOzLEiv
wfj1l/fu/zL3/G1O9OfdMMOybN4vy/HtGdn2l7kn81UNEzVSM1HFIWc5BJkhBNDHSkucR9N375oX
Oyd4peyi+ZIOUbli9cwf8cxm67GMi1Xb2xXdN0Uyq9e22//5/ubEzb/M57g/zrEk++re/IE6+BP+
fn8VCTta0rEaV5hj1roRtQt3tCkcLfOtNstxCygxT0ixBLoAN6Y0GqhcBNCVdCIbm6QHgQBsPURO
vUQGCuk69YGxk2FCbLnBKmqxa5aNe8LuHO1C0V7rMXrA6EM+Whd8oSWlxQcvbCHnnAX8l8yYrHAp
sGP8wys1+Rr9+0u1fIexKlvTv4+gez1MbIKm6EGShvVCAsx58nP7qhuaxN9PMeyj1ltmzjQs9Frr
bkhM650HzWsNpfRljHvz2glmY6b8bCejv31f8tHLsfsCStZDdx+T7mDMp4L6Ejag5mE8uPBBnWFZ
IRtYxWFRjKuBdZ1OtgtDhBRcQpPVXDA4JuKRwLiw7tlLW95VgPzMA7Zzx6p4Igq3egAqlq0ttgh6
kuIrmCgH2/Zik7oKHEfzdrJEWdTm7MCEGntHzCvH0pLRn5eoAQqdDLqzshsYKfQx13QKy/UQ+8HW
jMaKhgIQjCCqD4U7DbsxY6MzRbkZo6D82eXaj5g/82bI/ki8486dCkGbsCFxAxi7gLJ2c7PqEkn8
fgWpggct/ip6yLyRm3kbkmP6G1B9smI8XK3lgLulhTpylW06bV1RAylMyxUhoWRKO6QEZI2yV04d
BgfdWtau6RFqY05bDYnVgoiMJTbnES9xHF1yJKMLp85XXQs+I2beBnF4X6fuZzbN484WyarpuFsx
GeqUduUmbF2db6F4dQaHpKN5/9VtMOfEfxoPo97vFeJPnKxiBIxlzbrUwr6YO3BcwTkBSEoFBgxQ
cnC4ssok16p044Ve2TEpjPYrxBlMafQrLlVgeQdVY50PRoDvASXb1uDWxrEwt6RqmUwGwThU8YsI
kzXmH3X/7qqXAsy6Rp7DU5R3n0lKtr0eFQ18/FTDxxGdSVDdamR0nzMxQOHPSOKsJwShWSuWL/Rs
GXokjTyqCKcdNh9ySswtKj1jZ0vKq0ISr4mBy7vkkj+gAjJ0DIFEknSQC7PQZP1dvFsiyDfChn8o
iu7kxkzCsD0remPkLWk5anjo+KiYmnzVgMZ/nw8mSJzH9XfvYsK/ULm2cSK2a59QF9wRlRO/ZhQ1
XSXnTGEz3KMkri920pCBW2ElUK3Cu28ob9kaBU4iACKnDLNqprfPQuFBbczwGZPMSq+8bi1lTApc
E9/x7eTMHxFzG2MzPSrh/UDeDYMQ6qQ+JfQUI9TrbTS3ekXBVCR0wc625IcKfYoeGnSR//OSavwd
gemxwzHHRL1h+BaSB5Q/f19S+7oeYZmBevRJ+V1GRTYd6G16S3vJGmg8DlY/oWPjhutocHeaB+ne
rqbqIwaMmdEepI9t2dz8bGER9J0ahNOWtf6Hu/y7gIG7ZIEUtqObrqezKv5OQawEkaHZLDbnSQuv
AXv6weywW43YM3NIeunUj9h4K2hM3iKshx3n/mCHyK1fEmJn7LvYpG8ug9M0JM//dG/zW/TfqpH5
5izDRi1k64bjur73m3YxAdCUp1NL/A4w/KvG4RL0ZOC/wVHF9MGJ6cUAJbTUWVHupl6uE3iNhxas
yxKJOLlGzIIwBNke2oum2ZHI+5hHtnHxIq95HtMtsXn5aerSt2EWpye9Pe49t19wTs9oQ6vhmPBQ
yNoX5MAx6yfRIX52/fiNwhSfaUrSn9cYcuEOfY22XyZ7PSQybNZERF3lw1GO9R3aYmKzlNGfBvDD
yz6nW1tUnvXkavVrm9nGpz65YhG1ssTfZZPvU07NY28SNpMoHDN1pDWPsUUcVuAi40os//h9adsw
OIYBHqt4QN8ailA+COepwrJ2K/gN3VXJw4hmfpmx8r5Es+UdHIeDqgn6iCP6cyfa4UzUTr4yqYC6
hWuLD4dxR5Vm3nlE8X/GkFPj6v41BLr7OIRA7iodzghybbUca8EknyTny1jEP+B/mE8Tk1OrPPYq
rf+8tDlpugqDwD6eX5Qpp2ntRUZMRzdCuZtU2n3C/UELOcG7rrfL2miHazBJYqX8ttvYc8OAmSQ4
PuXpu0BNN1B7w9kWvb4AOTceAWOLc9dXuDDSbdLo8rPOxbGFscfxyPjh+7X7JYr+M88UgS8onOj5
DvaFOVRMeFLXETnBW+4MabgaYUUvwJ5cnMlzXoQ0dq3jjA9OIVlSMvnemFq+4cHN0RuFd72njZdT
siwYrW2GKHQummIKZjPmWLkVdoIoL3ZVaFUvk5HBaKLd6gdhfZOpSWv+w7EJH5lo5qyb3s/vNKww
0yEhJ+dROgcrb9Su8Jvu/A9P1O9FMSpE3zeZfFGg05PyfitDkaVGphXgQIYcQUqOkP4dYMwtIPRn
77F7bApJToOTZc0WqnLJgMhozsqKknva39zJf/uH+5k1kb894QKBGVMcTgPzSvSblDFRtfTZvyq+
fe42yIdmZ42IRqLWyD8qpCCKKBezKapPLaZU1JUO6yzb5G44T8gaYztLkO+6ZT9Z2uCt/Q5zTEb8
332Cnrty0SmhLTQWI6ShS5iK5xC0KkjcSD0PKSOosvXFhoC78BSPMOH8JJvuI48KnwKBLV0Fe28S
p7zJKEzx0zyzb30EtraNXe9pkE75TuTIQjE5ilGV38P54hCoMw0pQSLzT0Gg0esv+jfX71FhRUGL
6zKrfgQgkA52HY9Eo2vrhESP4/clm38Fs3zmgnT5dsixcmFLQf/QGt3dRxWk0oHyZHYgDa7N0wG1
fVFpfv8Rq/g5joDlYboiW69w0PmpzKX96w0PZgYrAxwMfBqi4qgVrrWjKCQpMXAEgKHUXl1ZmzQC
BuJRLDzpHqC7lRk1yTW3u0cKk2jKN5bVkLfdEs4yaHw7ypGxQWjgl/NixQAcYP1hysmNj3B2k/3S
w+zAi7cD8mNfmxzf5lgQYlW0PHyJFx1J0xKbvvWLR8N4y6QanpL5UqVTtbTBCXJOGuJj/sNIPQb+
9PUGeE+PIe0cCJfBRJcujZ9rJD9vLvmLT+NEDk9laPo/Cen+LqObtyEoV3gO0fvCCjZ+3yPb0W7J
uIKnnQULOVjJD0hqAo9qEJ9EVTYLNxYPZTd+ug75gybf2NrCmWi6w0fsBB4wL5r/6T8pD/9tb7Qs
4bs6u9f35v27krZ2k4bhNTMlV1C1EipabSrje1KitJVR5867bPE0DDoxO7lpIZaLsb0PXjf8r0sI
y/IZcDiuaRv8N5/p/3q2FS5m/55p4aIWnAJkv5+jxaB8jeU5ZgizKUmGQw/T65cSBfWya1BHlJ1g
expfqjF1ryGQgrXo/Kcg/EcW+t+Fp3x2lqujO6WbYOOqsH/X0FK0B7ofmYDjYq/YFIm887asvXHE
Mcn0Rm/rrcBY+4rBKYRszHvnEUy9QDmxEnkIsNZxK4Zh9O9TYidOHmeTZ7OetgUixH94I23jW5D5
14LH4m5dx7HooHCvlvvbMRyCD1TLEtFTP4b7nNyVq175D6TqbQimEpfY8HBEy+wUEJOEJsmJ1o7Y
1wZqxHy06lWWbWwGpZtal5epNdylq6yrUXqPXaWqkxMZZwLtMhYktjonDIq96zUEJBMFdmDBjQkw
PZMb/ApaEp5tT9TE0OJBbXFcVmZv/6GseSxTTe26LAqg4SAyndeq2TlBeQAwzIQYYDBtgu4KpO8H
ggMGFyPgsFY+1lqNPLZtrRWk6pc2o9Cv7AjiZILTSiJkWViSMBrHa/H5CeSE8H783icBgqonqto3
IfSnjv3b1mFD0QrZw1YAO03z2c0QFGSzq78ktFl3JQmedr3Q+eeJ+SRtpgg15+A3iMCRYGKum070
q6ZD4vfPEQ3NBQBLzrEgDuN+WKXK1XdxF72OBkEhScoAr5GQEPz2vXO3Uea0qwi/76JWv8wZ4xSv
KOSzZTTeFJ83irGUFRK+Kdl05riCHZjcUK5KbMV5skq7gjCYnihFIqg4+taWe0j1MLv0dfRo0yst
3YE5YlouYIViSFtUseD0L7r2SB924e+RGg+kcaFggP6O7SibzEMgMIspfRH3XOiVQwSM8fZiR/GN
6pCo0dwwozowOiNzpYgZcaf656SjmvZDDJAYq/sXMpyrtOlfEQJ3HLHdZp3gJegTfMBSOMhYOM0s
xvAdisyILV2mW3SZm9jsiqWqJHhEBHeDWGceAU+DIh5awFuKoJ0+Wm2ETA2natE1P3TYzEvL6CWY
abAaDbE3Up4Gqp0nhnzwj2OYxzKcoOCP5n600fnqEdqR0Av3Jr2YFSs10QGdQw4e/IJKkwh1p8pl
cBJiSwzjldRwjgcZiSjSBaGEEu8RR3N8dhLtCRaB3IfyD4LXftH6+cNvoq8EQQPh9KO95M1wkFwl
2MoYull3/mHSo3Rz1QT2+xwCNZqA2YW/mmG3FeHwIcSPMrnjAGQGOrpXezDMReRGJ7tlGFZ5zc7t
VbssB6QT3aR3T1Jkx7SJEFXMPuuMQMFxiq+WERanmnMKfXTzEDvDNTdLgnfs/l5EwfKN+Zq566bo
yQxdEx7McEoT5u7Brx6sPyJh9TLAnTLqon6k/bIxFdbW2qmOuoBUAIZtOHDwgLYMwmLyyaAPpLl2
wgm5Q2H/asyu3tRJWi8sjZTJFn+lS6ITk9twr8zwbApoy3pNmlmraz8HjcGNZmX6uinZooVK46WB
gQxGGzqitv+w9GHgRWXllinG0udESCB59VyVjE5S4rNN4gMvuttgFw0T5ErkeCYEnepNM62gQHz4
peLmKLZBKSCpmMTdghW91IvppQ/StdX45Zpz8g/SwRDYZXw7I33qdw0xqkVKAyWpjkDeQvAoRC3x
EBSGHy2SuvOXUwNSma5JsGwRyMiIRCuawED9WJeWAwC/IvkwMmxuCY24bTW+gozjEaLduhz1egwX
hCYXqDhgIam3qWt3bUX6ktuGT3oKFrju4wQQSrbFZ5usXINQJSHan1MDlVXLPGvV2PFw9mRVYlsA
SKTSaplYxviU2Hq5ko71mpQ9vRLRvSD2Y0raeXR77FfHikF5PbopMIM+TFNKpmHDJDM5KN3huFJN
itNQ0KwxbacooXN4IMOIWS9nRINjDYcQZ+YG7V5R5/Iwiv7CZh3vpF6dQkDm+85YlSQG76jB8U4W
yj6JRpzRHBj4cD3coG0eXkYPtyIEzesUvwRwFY4uBmnqnzXOiLcWzi80WXeVVcBg4qoBl+OhsPBx
xoW81+CJnZX053cr8y/M4EEW2lLf9hKtOCDi6FgFGXgJpy0/6rB6aCDf7aLRc3dD4WwtNb71nZtt
wjyEKTKfU71G6ihWynKDUQmS++RurZZ4LN+ISnjNKl9V9b2bavcH76uGab4qN44Fmo6o1f6kZPxc
ecWvYbCnm07ELo3mL6/8aakuugS1Pyz6KLN3aYiI3TLRwMWT82aUId+ZOZM9yuALKGDiTp6RXQti
cjsE0yONmW3RJXQmAX1LQQ8zK+AumfKx6wHUcQZe4x/qn7uW6X02gvFxC5wWBm4WpCGzt6Inma7u
QiaLY/4SOQSHJvgVznRt7gkCh8xiQ0yUsJi3ksRZGiO8yeIm4clQmKTOkoGg3I0kHDza8tEaFMvv
pDcYi0kBaEjP1okSw6/LF5w3k68T21IB3sr7yjRXW7kO8j76CAzq67p4qiHSyIQ0MQuX1TsybxfA
26Kr4eJ0jZYe62R4CEayID0g7IesxezpuAk8idB+iPRqPXnAL+n4vg91bWzNiQ/MSBGDkI3pHapc
otMAz8h6c5d6s6GYZtbn1H/U+fSqYKd/AvMnV7Ubtg3nkUfCrOiapeOLbKtgrZpcsswPjFJ1zvyi
jBfkpKekifMxuHTDC74GWDevlZfhHvbYSUeIZ2zcc45gcbS6Lt2orPHXbl8h2eyHL9XEswEpXsce
O6YPjyqZI/nkrH2JUZEYRE5YEuoS5eGeQmxpRoV2I5ej2ia1h2ebNMadQCeL5850tsBDklXcdigI
+3paMApvth7QiC08iuFNIuwxWg43ieBjS9K2v0vwFBxGk2g1MnX4REeEvGxSj7VOqm+Wm1vE0mJY
WEErkfQobY314TMo8G8bNum15NrDyWxhdo81kqw+YHFEExfscfgfGxmNW6M3c0jLKNlQucPUazkk
avB4AjvfjW4/R+FMANYD9IFSdI95xqCcI9oU7Rnf/xEG7jrUe/GGuxbjXjkEZIiFd0I0xcEiS1J/
rkjwDC1VXiuC845ZGWRsAPsWU/4NgWr80M2XyXUOcHz9k04c8sPo1jR8OSEh6T07/nRQ9pQtLBpI
b1AT0o3mIHqWBbN+esQJBNgnn155sihbVP1YeRcd/l48RuMaSKS/ioEAH/MieJ94RA+Twk5P1qoJ
Fs1BkDLYpLtpJR9zXzrumUqnwpkDitgYOcvaWSWviT/Jq9OOD3xF89sYIhNXAsCLqeJ+qwGNPBZx
5SARp5uOgVFuLU5SVxuIzjZmtUJA0kQPscckpdQRF8U0FmIrr6Fuo1FuBmiNVReaZ0bgDIGU9tbP
dj3Ws+DQEAa6iDSrOAd0s6/xDHxE2vYiTB48/jdSmqnFV4ORIoXsMmufo+ijZobqgBAUTBLZ0wtL
pSB1JJGSofI/HTpRJgGE6N794NHtdGNTCAVK6vtHXSNjhdyRZPCiNZgJQu/kKxor7QEWp/ncG+G2
dmxcLoF9Nb2G6all/xytyHnRe+prqnIRhlBVpqVFiM411claUe6LSCuP1lsid2CBkgUTnuxemqKl
Es7US8XTDKnUP9gQcU6JSIbT96/++/L9e1mkv2slzBNTL/4gxgIGTB8a19iTPxvyNuZUi3xTWcl4
NM16Z+ZsKbIw3vwcvf6kudFzggt3MVSOcSDsM37WW0gALdEaHvihw8wgOsA9wGjvhx9x44jFOLHd
ug3Rd7mYTFJsp/huJJaOwg6pAV4I/RzV+A6z0PN2JAuCC3VK/yny0Y7E6DvwIESHagxN1o3RPNRR
oh8C7EW3SLnhvUdys7THPt9pkh/J0nhp9dZ5dCuAUH3kyQfkvkTCDk58o4ZMVyY4pXJh2hXAcusJ
uAJYASb7aP5EuUrzzNgJN2vPkPTVmYr6nuX2eJjmrWhqx7MWuZy5hBWvHCOwUY257jv4j+0wWupn
2dOzTBnJL4QeTHth5uXFYUiOzMisCQF4qs0nvSJp6fsSNCb4rBoMQx9Z6jbIvtvTx4O6FjTqBgQ4
PHmC2oXDYfBU+8FzaLXtofCr4h5QvG7oi/hMNlRzSvChLXuNzEIQ1P1GmsZzg4v3Mcot86JZxAzr
Ttq965BRFuQz1rtSdepSyQoepUWktKU54kqoIc9S7RM6rpiPO0b8mUOnqUpL/EzsCbUPaVFIRcFT
fZsWvt0r8kOTOafmOI2u6ffFrocDum9rHxs+05ZNJzPrwUrT+rFIKwS5zidpg+SdaqfGreodrdmn
NnOCk7CkdurVZ5xTuo8YqhZyTu38vqBvfo1Goz5OWXgxUhmcMzn5j4neARj2aVSjv+MUVQXv1sRZ
yHNUePUKyVix0cOD7JlWxG1tbznIJA9xGcQPKvCala1BdVLiy3P6dg3auYf0rEPnovL+pfyawK+S
c3maOz/rqVb3GDndPX80IHwCtqFMyvx7U0bGs7CSVwXI/g96C0+0ipoXqrxuk/d1fkgMmzGuA02n
BYllGFZ4wRFl7InhqHd075PlNIro0MSUKVMlnO33mGHshmo3OQmka1B+N8DZ1Y28EHth8FKxYZjp
WRDQMRptfpxY8FEyQWryM7YGgo+eDdHqD5721Pn8w+y0LqxstkvI/ICNraOhHkB7jqsQ9T1yTt+4
Mxl3d/bMOu4887OnEHzqAJ8jL4g/Ix0Bh+07Xzx848GKMlgwvuiQoI93UN36xk9KMCCa063yNmqZ
fWIYTtMHWRkknTRJ/CRIdd/N6apJYt+yDkGyHBk/l3GQX80SBZJX9e1SG7WNnHOalbJx6PkkNFXs
Cps6ixPaLjCBHDjhjz5qzbVbJhvNH6M1ikBxU/PFToZgR+gmPbIGd1UxRtTZJWJ/bxSXZr5wXPhW
sBbbrLf6Y2wFz1rae3uf/IbV4MDopadoPncmU8TeDx90dMSGNWDKiDGhLVo9wCdqJ84GNZ97mue8
xBIJQB9BTt+0MC7ZlHlXKPfun5fIm01JDPiCJgbr3RXZ1fc1sWxSqX86BMCXUpo/vQmJ8Vg6H1SD
6lGDIYibMC+vZuSs25BOvBOV2ctYz5rLsbKPgGSViaEv9g3vOcEVyLSheeAgSELCkFyyocBPGRv0
KpIe4xE/NZWc0DiH0QHQ+80KkdvVhM73HTtMLnv3EaERLGEtGK/eNx5K3CrIiYjJRuxn8yXMaXZJ
iGROgXhh3pGc+SKHVl6pv9ZRZ0wHvQEF3RFtc3LgN6to6Ha2x0BY1e70ITDqwCDO/8ijlIFXPzZX
hrOCqOtf5Jk91L7adkR7n5gkmWjRzHTRSdN6TgJgoU1mMq4m4+fgZEy7HBkaRxYV/YgtEBcndXjR
TnMC1HgkBMK5OY3iwpEUrckHkd3NobO65o38vRDVD7EtRka4Nx18uxqQJkUDlDGwHEeZ0j5VofOR
el1J7hGzsNgygrNfCITo0Wh/yMj8NWKVXvGX1mho6vLSDRnd9Pm5GzR40m1R7oIuTh8Lu1dHVBPs
mVnZXSPTE5xz9DddH48pjtCnsLHUU9Xscahy4Aicq6ZX4vr9K+WrNy1znpWI852JP/k5GDqo0gOA
M4MsjL2pobLvyX9bmbELWtWMmzW6Y4ZnfYCxobQb7IGZvTdNstlUqoqtTV8AXaMHYkqgJY9xOdkE
c9+MMDo6sXGW6WTvpjFfCaQV526s06PbCLWtcjz2Vi1jsl/dBsPD2V4GnTVcBTvzta1Gf2VUUCIG
ktGuJkMIUiBJE7fpdc7+mDRFCVYvwEsScGcU3dlsWGPGIcEzJBoSruaL5jGE8k39ZDDT5ZSV9tte
aB8aVqdNr3nDoej7Hh4ET2+DIuVA0t/S9F+oM7XPUqOdF4lsvDlpX5wiE6wL7DPEVLUZ7QL/pcNn
5imtW/deRKJBAc/Vx7NPJv1+oqrbaGIMPgSg7dbpPnIL0VWrNGTCEwGQdTtwbBybBlrR8KuonO4z
SOhxOpj6b7HnFefaB1GZuow/jaRFV1tOT5ENFMIC1dULx19D5Y4+6/JTEafL5hSobZlxdxG15XtF
UWrAJjTGzn0OlE1MzGw77MXEV8vX14I3Zy28UoKFdW4AU04WIt+PwYNQVmXVdLUIH7pEkKCB/03N
WePItoTH/TPqJ41hMkFnvl0zrQuK5tPu1j6khx8R7mAnhO+ATXZvd6V4rmy5H2xpfYyJclesDiPI
UHdl0t948XW1sgtrePeUvqH593PsmKf5xQjqqjIefMegL1dcY3uq/qiQzypqypcCTSyymiJb1tao
bXWd1Uxrxac71Ac8wLP9EtqPVQYPVlB/cqhKzw6erSu5Iykdr7gkPIQ23uSYL7FM3aUf2S8ZDifY
/6a/jGr5JHoP8EE+ncJ5SBkppWMs6zRcBIZx9RJbnXRwnqvKitsfWXuxmAx+QiJp1oolaIP1/4cM
foVVeqfXhDUacxxKNTP/HDRXLSYO0zeNVybm70AcGMAJg65YEyZhHcgh99oP/GNzqS3ybSD52pD3
hvbwPrtQbhEJ3U/z6hBWWfvw/VNbYVTDa0XTy0msUxcmb/RXI2iHMXDofgd+TyeeWYM7C9fX98rw
LuHFEbRtvtrMSpdaneIpMPqnKAumFUbUJ1uF9dXXTmmMt4/WcLop+hUC5GZR+PVXMp0kbdVFQggg
DZLmY5xq/Cwtu7BVof8frS9dlc8N/oC1bf1RBFN4ZrLh0Q1XtTjAUlo489jVTj2m/l6OwDN8G40M
KGxItmaiFXsj+cw840eWVODVbOjgChgtoRV9vErI+uKD4cvgExaXDH16g1zAGLVtviKkgAEl1gqg
87QBmFG1XnhWTtOfa88IjwO7be6vQ61KT2ERr+vC1NBlFz+anOxD3KqtfjYSWdEEM67fP6GPNw6D
il6Jwu4wAw9vo+Pm984L/1wgiAKfc72NW8ikdg9xexTHlLOHnyiD5uVgvmeVoHeB+fMaeq52K6b6
K7c08z2A5YLirFrB+EXC1IiXyM3dRUBNibpN/qSTHl2mPMG4E+VqnYENzQEdPHbSih/l6Jz7pLJe
SZEQiy6PJUTJ5IllnKrRH986jy+P2Se/rJ7TwoxNea1zfLWQ6PNjkA7R61DFt7Yy4weGgtmqb4Xc
pspexAMVI/Dum2NUF0+i1865jVI6j9jx29fWwD1j2kW20kX6kfUasYw2E7c6aOQuKGpvi1YgnsFj
98b3ZsXaGuV9dNboTr4WwcqmhqE3xkeZ+/01Yd0JccTuFDsfPgnn2Y9UvisqUa8U3oqun8pXg3yw
pS9lduyEXbz+H/bOpLlxJNvSf6Wt9ygDHPOiF48EJ5CiSM2hDUwRIWGeJ4f/+v6orFdZldavnr19
L5JGhpiiSAIOv/ee853emk6LJqKr6Jt7koJZUriSUGV7v/qcUxqXjAw7U414Y3jYTjLbRRnI40Yk
KA/KYf6RD+1jn5jTASdeBY2dwhMv9iUSE+QAtCVLdu4Rn26zOVEBMpr64i7Fs2eWMlADqzVhCvOe
5OpmY5sRuX7LbcyzGMbBZGtHWq58iQlqymfVHWZR07OarOw6281bI577JWqeRs//rOACwvnzWxxr
/vIw2vr9ohWIH3szPjTSg91Z84e1Ug3HiowQO5bP9Nix4+4Hcn4UYGNOwLY9uPo0H8gpLojeU9mr
H038XTMoJTKts9fSaeeVl3CWp3kbb2pVe2dXxh8q/oHCBgLz3A5HAl7jCy/58R0i0UJ+Qh9BH//7
YVwibnI69zVVPtT/qDWJIBmfmXlsZEz0Fd6r5s7UOam/D7O66uy12Vfv6FjMrdOBTLOruQ8f/Glm
1WIZRUpJ1EOqzQ8NAQiXcmjSo0Yw4vqGtdT464vZaZE4yEvt1GZgpOKq9AUyeupaVD5844WC6uze
HqIB5MBpenSzqGlXWj5qd6a3TUSdbpYYRU7XUJ1mVWZeE9M91WaXkgPjk3FAF5mdMm7ilPia9WiT
WVxbcgp6I38YenIpy0UniYu5g5bDDsHsCs/x02xaOrI9jtQcor7HOyP8OX4CqKLd1QSYMc0YgE6g
lOfSq6XQbAk1XEb6AXVKHFdZjC+KOpXDxbk32ZUeUqRnr01uPHr4WS4tncawjHl+wWWPawZJCl17
l6LQ7UDFn4SLGSwqvPF1cgos28a4bOuJ3TUtqhs5wnmes8ByIz3EMAytiEYz8ix9512a0u5flzY2
zxDryD1wuv5VtZi9o8RmX2JVZDDajxXd5zsmzevKh9bZEd0e2qyLzRxdm0aeijwyjqAAEWbp1nOv
ZHLfzGC2vo8TqNFkjzBmhKntJxuLY5yWMqK3Qocm7VdGyEKRvdl8pG1Rtc+Z09jnpKJtA138YR4X
xMfuxpvJqJE6AEldmO3TrFziY/N5LToogWNR1q+Dw8JU5YrNgFBPfSrIqpAonsrZZmzAZdxNmSuL
jmdqanj1CINcN43QQy8nlAw7tXEcWUPE6GQPXt1JzN4RQwcWt0bN4lj1DI3zPhlf43i5BafM1Q7r
7a9amdPl9l337nSLXGbn1vNXZsRO75sebxpYVTsdqYlw3qyYTpPxUBDEh+V4H+EQ3C2ZRTc7G7y3
qdJfp8Z86CZfbbXSvePt7HVJxmI1PbOHBr6JT620ImunZSmWAXOPyLJH4hPgLHxf3E7b1mozDMRn
Loxpg9YRv8oUtf2otVUoF1ITcrWgW83kg6WV8uCgsQr5BNtw8NN+D843KCadKYAGmKXxsp60MekG
E7TlVS0SgkFJNgy6bOmAyrfmRwxLaU1KyCUbMwORiM++zCBwcfCGw2TNb15OerY9PMdZvRyUNsLM
t0UKeGZ5nyxh7WgNfOR+R5tLtogAkxKLQXS18pq240LrFZe+nnOuW7+N0kjDyCirUKunKvRvN9/3
Eht7RwEIfDWIBmHx3IXMI3t9PbV2Fy4acWGx09M00U0ihg2zp3vIjcKJ9se974fZpMh3lhsCJiCy
GPnfbzDFqU1j+7+r2IDKpAhOjuM5bJGOrHQ3m4I5p8cfLXjlHBtpDr+zjwnl/b4HchXxhp580ZZf
QjEnS1gnwJdml7gvApB+zWNG083Q5WbpB3QWtxuIMH+/V3mZSzIaBnp6PIe+vqKTHRpzCjlEplBf
xilEk8HskuU9aDr7Hli32HVwX+FAE7ZTz0YZJjQJQugTVfj9MKYyDJR97arUX0Wp+IjYzEoZQ4ky
ZnS3rpsGfxwTVoN40x1IRfh+/H2z0Ew2LdyjWMgGJOVEhfU9EKR1e9vIWVW6z2DR2rSL/DQuA03n
m3WKlI/Kvs79nAelH+srakU2fbGoQ6OqmtBTSEzUOQJVc7Sy+eeM1RlFkhEs5nKlhGcw7qXMD+CO
cMtM+CEZmeNoHjq0hPymVUwgSPB9DHe3P/r7Ly2ZUAWtO+LmJob7WLnQeOu2zug7OHDLbzdVmuEa
v90zrYb4755ES8+swm6K6/D7ntWTaAy9lRNVLPU2w3UQDmMTENHzWcW+taFdsnZbn8a3pjAdddDf
DHnocGtzgpG5pfFvoX+7yQUdgz9vvv+t5ZKAH9K4S10uGd+H9pLl+zifl31XKv2oYdc4mhaA/Vb3
DlYnXr3Y3vWeiUVPDelGkE60ohuqB7HVOOH3TWRyD4b1Az68+URn4w4AFbn2CJJWtrX86sjNuAlH
nrgTEDoWB+k0P+kls8veEhcsSxDbPQ99tQ33OMqbcBM13gGdDy6eUqZE2+Bc9btowr6HvPEWpAPP
Heh3dXZiglXGpFbE8/rvNrNNRk7DHQICDsvY/5HL5t0GBbcvcp0hTY87BxEt2hNGP+4JzU4Lv5ic
ccNcznL6HPxbUYRsmCOGbp9G6bqWdc3MYgNdKWWSZx2rVui4BYAXLdN5KdQDgddPmJXTNRTogzN2
e3ZjNBIiBvMShAgHNzv92K/eJGlLBIHd17pf7GqWDRrUV1pM7nbK00dpcsQaUXnr0vTE9VWfyQzK
mcVvg7t0QamMxqCiE1RXhEaW3Wtp9flWJx+Nxvye9YdVuktBoHD+VPr4Wi2ImJKxOTKaZozkTIfI
HGc8+Pa0m73iEkfejwHMSW+TTzp0Lsn2tfuj8sS5qnViXrw5TLOqYe7U9Wh4+3SPNCVfmw7CKsG8
euWQSrAmybF1UArFY4nfaRZyn+f2a+lDSichlNZWZB8Uquf7WcX72rRZhZqSiSlFmu7b07ZVJsMd
FquTabh8i/2g9vjcy4OMOmubpj51oeXuG/SbR4xUMfUpklgHksid1F15oaD5PZUv3eiwy9Wqh9Fb
LiRB4+weDoKcbiLk+bXJpB4F1KytSYoS7a1fthZZd348X3uNvUtcE+6iW0eiE2/z7xbxMgyNdPTg
9E7DRszLmmk/CibhRJsuT/F7IOsNesvfAtvbUZjWu65llTftX4xcf4Lx3Yzerf3SaswIozAHgEAm
nLE66wTdHIomrhFs3FE0Phc9Xvwkw0nffMzJdPI1AAsQikCWtohutQz5TuFAxlGvY47yDStfrpuH
uejvzAZdeu4TaA+MZKtqMCLmMrxr+UuckRRJXDc1h5uWYYn/gvhRYuEtb2i3+OzH9ZT2YMOsjylR
oKW7V/qokv7dRq89zmE/W+e5U++TnNo6jabXUqcpTVr2iYnSfZTZgFMa40Crdlwts/MqvbLaKWHf
0ENME13gQBkIPFSU7mbmOpli9cKt91tD7BXk7UhoyODvqtLamXNOHjXWeDpyb6j2Ln1fBzj6041C
mAfBtd4ZXgsID+82PceYYPW4xqZuk/42rozEuesmJoaRzfS9vM2eTUgf/vAD38SjnjI0ihXnIcoR
enJ7VBnvoiufGwrRMtWbR80jH03pSAf7m7Tazt9GX26m2jwRSLAg5W+/Gh8HMeiZx6aKPqi54M8l
PeIB643wSqTvQhObJjO/uulzactHd+LgNd2hD5jePpmRZRxBtISNa39KFxERwYLyHt8FV1eSuWjk
srYnZsA+5N2WKjQS5HqdwA3tNgstddIKyXUGORlTyuSF2JqtVoYOUVWEKct8xzAB+0jFGjidI3JP
86l44+xjMp/bfHFpdYICI2gLisfUZhZYOtAVJ2fwTm5TvCLw5jpGBlxQly5oNNe+jtqA+MHLL0CC
bCRNlfDmQx0BtNHaVgWtrRkAVf3x0ZUm/jIYpGPnoXp0FmC4UfY+d/dM2EEbTaApSoT6BA8Gke5U
bI50KgB2nw1aFkuJY5q5815aGhfr+sJmMHoG9dLJuCJDGG8LR+iaqcFzjARPUdbGdhVaNqQ9Y4x5
hv3k280rxSAhSiBzD5FrZmt+R6qTd4BZKt9omX/vLqTwDN5ucoWNoBRZ/nDb59X0pzihachFq6T6
gvQo9s7AVL+EEFJYHrxMIL3ZdPIAvKz0EgS+wRK7Xszoq41c5Htcl4Hnrdy2eUl9+ZaVIZLgj6jg
xOvH5H4oE6h55aidK0XU1sIcSHDRWeKKZqlxFeb7nKBKKYFErgxbe2UdYWyfK4YabjjPtC1sus9t
Pa+yHrkQO/KvGNwmAZzDXuvqp9LMGCO2+KSK3ahMsqSTei2O5sDpZ47OuRcZaIcyjtal9RHP6ses
G8O2y7zrXBMMaJAIvOtOtsScNTRd+5iMw5dRTGTOx+6TKer77qC5Hnp+H7WZpx3EUr0lnQUasHI2
am5GnBUEdXtj8wNAYPKAqF6tSmnb66bj+qSi0Vn5DvaXrr8wzzgNVv5eRsWrX6E2gED1SSozzbt4
R0ftwl8E5ih+pX8XlDdiuu00864lQBUYYNjYsrr3KPHTCDKR5X0pyTxboickweEOtoy+xxqKmQjH
5ELLAeb+ctQnDVGpFeqMnOi/V/FKGzeWpVAZwG5cLQbX2DrnnK8JHV+37Ow74FWbPKmeW5sRgzVC
83EMDUMUImv6prazbuQtaGWugMfxlTpO4axTf7lMEzpB585FifhsEhToVi2ppISaQ/4etz7nfI9W
E+/zWyaYzroGdc3Y4egxUcXNZ0y60aMruiPNXNyEVkSTH10V7Kz72RE7IPZY97JkgBz52HfgbzCj
vZTE2s0awCIz+0q1Dq1en95Z/nLIaico6BWt0SXglh3GZ9MIc6n/mIr+SAMq3SHp3PnTJO67VKF0
LshFw8SECOrXkPhXdyzfu5Gre5ucjd5zb08gQk3lpLA72dZ0/WmN2M3ZMCfqVIMqIEILN5neK0Oh
brPQfFs3M2gXc8rzg2OgkyzKYVU5M4ZnybShZv65YorKnLXr36uyJy7UQ5DSp/KpadnBwvT4SkuO
aAKNHsgJuiPLof+Ny3qlUXiePeX8IsnFoFNMCq8XZ1ePrMMihzgU493f9AHD0Wm1RMuwq/LkArID
KVL80yvnap9BnlmjzkDIWFWBsOaXKBeQN7JfHspoXzBtQKZzZ7oFvhDnR+z5Z6vnOkbwQn2YGpoC
iI0HJkOdJ5ftQoaA1cePU0ba2OKmpEtCQ0xb54BursUNtS2M6Q1DYhgrRugRsXXsRzm1BQ4G7O/x
Ckp3vOrpZ5M2/KP0ymfvV01h7aN7j8Zqx4HHunAvRPfcEDPmWTiH8jiBwYcDYei8YadZCLSt7mQi
L17iujgnc9OH3Vi8QxOqAtAs7qqcxcbqy2YFr+dMw+AD7smzlfUnVLFQjvet8kN9jj5zn0Mrw3pt
NDvdhn9WgH1nUPIlyO3bNB4RF5H129Wap0IrdqZNte4gKMH3ptZF7BC4gcQviyMCU2tJ7ud8Tul0
uhpubZLkmY0O+5xh1yFG0R3Xk45U1AxTyEBwZbW9HPJlq1VsmgvZrY3Wd7d4cI1VKayEmDHd2U/C
eQBgQj8IVZzBVHn8bdgd8RDunOzofrGtz2Jzu4joyIXv2QUKu5kblyaR80PT+mbXutaXD2HUht+J
bgP8slMatGyYczyUFGqY5fhKZPWQme1m1D3rPme+uCUru+aQ0PRAeUiuYk1/xXW91gcAz20xU31P
JyBmzBAg+axwXaKMRHhutDSfXbJGA6OzAgo+PgtJ4HMx7HVbf3GG9vdQRdhw04Fry7xHrKavc789
jrrx2MTyOnrO0W4UczUE01olL1qR+mwbya0szGyHpepp7MTWNZcXlZX0VIxhJ+yZLEx3hFg+c7kp
8MEjC9k29shJlw1H34wt1kdYLTWJHdZWNUV+1G85qjJe7vV5fpoIfGM/Iy3o1chZJbo2sHfFUYtZ
B8SSwW9G1aja8b5G17sqhvKe5J0X1NXLKrOZ+ekT8kyGTRzmGkT1stn1ZX5FaVzCAQJJORYMloqf
xZxijqGIj+o5SCPGVO5tG1PE2CRwQHRueZKu2a+yybaRvwa5az0kFnsjMALPVdQ8gPAXyvP3U5M9
alb8VqEK3hVdc80icdc7pc9XGf9UwwfakmYTu/K1m0yC8hrnBU8bqLZeOYFy5I3HqFFhQ2lw2ppD
v0nyNZEB1gpoDzxrBGbh4qcy/L7nJjEhQlys1jKuO3wu9H5Sl0H/fjQg3bYtvoUoqbLjwDF4rJJX
su6XO0SRtPDjlAKnJIEtES6HpiIZpnb9xzxPtJ3kiF8bbFgf3bRIQuX6hMspxfUS0tIc+XVYxFRo
jQu4jgRcGUbCfjXbmpHREDVETHsDo2di10Rpx+GoPBA4ZXVebOLnV9Uwk0zKkQiZLgsmy8Ur4Dgm
usKJ51l+GhD7k2ywnkMAUpN5YUhQ72GyuSs80ISQqP4tRejKBKDPL+3cXrK6nE+NC7xZdJZJrY/j
ZBAI5ot0+YXqjHA7p+9YMu0Y4ADWrS5HwtP3W0oeWrrjMKx7+idEIxtn2ZNNhVfSOvYmwc1G1p0k
c8Qw1rD18CnFGwa4LzMg8XXvG/OVHpe8WoX+1A16H0Qkb7PdEATU2hA/bIUMQdfWjaVnd8p+1GGk
c3be0KI0sHTycZRrJufCtml7VOIzQ9J8zxBAYK4h2oj+1z04bEDTNRD373spUEgkb8XbjN6eeLUJ
JokZV0evGzsKfDpp0lD1yegdTo0kVjT8NCYnS3fSl8I7i9vNIBdEP2T+odLT2R05BiGnt/4oeFc2
WWU5EzWa6yMZg3P6uxQp/nF+/zbTrLeZXgeZNyOVVn3jd7umeZSC+RVtdTRTUXpAKJVc9XS8YT6y
TT2k+Z5y66my0p8wvAYm7EW01RtRPxoDUbfoJkv2CbxvuGAnP6vMTYLWpFZ+uvPj9Fes++11bvMd
CN3ppSII7EBqpE4YoibeZ8XkUVkTsy9sQ3SrHNCyVrMv2sVjxk3IWINqoDYM6JW6tPdCF+92POzG
NJs+Mc+R3Axuz274pTZXMvQRhnEtokzbqSXrDtJt4aFYLV36ut9UtZ/+QO1NQzz/1dcGJKdmEbSm
NCBhk3S3HoVc0HfdfcfA/Zfy8UUSpfQ1ZLMWzkWlhYk04g2SfePDERRujvM2moZ2WBKOKk/PGTHO
4svRiqtpMTXpKoLY6IhfBz1RXzc/StP0KdV0dFFaifRUjIqRjlNfcsG2wuHiyCYChZvkrFkntbnz
EI+z6Os9pZHr35NGFNo6AfVVFL2yXcmUh0wupyNRjaXx0veQuSPYFqiorQ/fcWt2Z1VGyqc3wV70
FiqCXn8ZLcvfC/QjgTn03gXpxdHwsfBnacw4pLTwHNTLBv3A4ZtbhvNa7IYZqX6tPPM6FeelNWEV
cD6vtCiDGh4ZEeEmBOAhe3EDTSBD7TK6KMWszLVPVneejfs61ronPmqAGFOuIfqq9mLK7GfMUfPe
Bz8afD/E1tHsx7z4qXX6+3gTs3o+n4jA48R2G0LSQ+rM2YPjQAvP8FPQTfGMDVHb7TEaaUJOegsK
0uL/mCLvzqmFf01j6d/7hIR+/+z7RtMQcGG0bknw09/JpWvILWWrgmvhvNzCtnJdPaNphU1ffMyV
cy385D6J4aA3mpPtNRN/vINVepM0LBxV1uGTSJDp5yZeZC3yzrNRsSsxZpSIyx3pF2lYD6W1QQ5k
/8H6E637hmH7lUijaNNrP7y8SB6bHqla4SE3c02oAaSeeVvEZ1tD97KH75sIfU1Vfvjp0l4JHHZ2
CGO4sb36ZQIKOKdd95OMLFSNTeJvGlVTj8fpfdECfFOMFnfK0b0j/DNs54yrM6itF4p5n/SdY0z5
ejFdeG9NvWyNG1qgHVMSPUvHWBXlSNkfQ67ryPQgny3Kf5GfEciq7YLFq5m4w/wtl2gVK1PeFmks
jC3lGxTsdZvkj66HEARDXbkbhUHVnZDLh8nDOabsTrUajSOhOxA+m+UUjUt9xRNCK5DkOBflVzPa
wZCi6ayQUVNohRW9i6DIAaRI6HboptDXZekmd0qYdpW+1XuBfq2Uq2msITxpge/7qJnS6WXSEiyQ
VbmxynTAXdo8SM9Ln2uDCoilgwnqOh5p0w/+sq5rjqil80icBIml5USPIwNA3WzyfdtbHTMK7rwH
V1P3hNcfzazZ5xlnbIxojgINoo0k4ssp4DcAtvXd/kW5BQPt3L9t4Pq1NWf+eqxFBZD1SbYVLvjC
eIxmEPSConjlTNG0L918j/cpXhcRMi6e7bBi9e3OmgYGAuIz6jOdMIqYWWH34evwSLi0Ujwr69Jk
Kt/PZnHN2v63k6GpjKRWkBM/MVCnt5oVBfIXq7K3/UwG8ZBeMxPbWIV5SalftrtANtJpSjKfWiP8
77bsATYLvz6Qs/Ggsgl4qs0Qel7qbnfzFQ38vkXEeArsmgO2QZmedpR59M43PZuNjYCRQK/Qzan2
WgSvGRLkqDKLgFPvUtGKg5M/slcs+SwWwqh1wtH2gFXPPQ6HGFuuKU5L0pxZSFZ5IjdI25agcbrN
1Ebt1oojhZKJJlLZTWA60DhRpWj6RuWDtqJ9AXhJXx47LjaktH5Qn3XrQWdzo3GhXs+WSlDH0fOH
YpjyXls/KJKyw4zR1IcRlfpDKtpLWZbraGycm776tr9vImIfU3RHA2h2Kraup5TDYEWknUuKRoae
mvPRB1JJ7JHDNQRH/ig2kXUoq47xu3C8bdQye1/kKTKye7uwn2jmmeu4YNPmm3gEG++DcYF3iAbz
LDwJUbb270l02TWQ+Pd0k+CXlfpPZXY/+HzJEujGdGfZLhHMgzol1sUUHnq925IwmtMrO0UUI5io
G3/ZC3S5uyLGbqXN8tdkZv2h15MFlBrjJybKnOH+yac0xxtdbSLfMBhYs/0fKrzHrquFrcjM1aga
P9Bc85ovrtyRzlvvp6S6JFMNqce3rQ344iSbWipBiC1UZRmkNTXJZVfLaj9GAe6JqJvGq6qXD39y
qpXmlrzhTdY8Y1gar35jFEHSji2amNrbL0ny5QGsigkXup8qWRxipsU7o17qvTJqzIq9eIKY4wLQ
WZexy4Zfa3d51sggWYi0tJt3WUE9r0XzW+9p3+pcpLYWjAj6o3p7Rr1o6+7FZLa/7tG0rOXkU9kM
JBH1rkA00qijGGciX7zsQJ/+N9gqKmoH7fqQkLljfchUq8JxnE7KGldFdXNv3LrwSxY6N0GIrZM1
TLpGHxDUuTNGlaxM/o6LjswpjZdsj8Sf4UFDrWB6ezGSUxJr8kHrWhj5gMvXHV3xLQLZtfg56zQh
xxosuTO3tBr95Yma7Q39wVYNdXn0ana+OIJfBDO3XRHRPaoMsFpmkb02XOM3eW4yhM1xwyHaeUeu
8XPJCGAciDEhH5ZZmM0eW08fPDpAnBzWhV30xaIlp+mpfZD4NIh8QBSmxcuxiZn2ZImBoLh/G/Tx
LbFt0oyhh+m6+8B/J4/B7di1n30COYA1dFhlI4YY3dqBn9trGmpEP09/i1G+T72OsZBNqORc9Cv6
mAXNe07x8iBK5nZ2AhSfqdM5UdRyVjwV+9EZHyxIa/Q0ppXm+3JruekxksMPWdD3wAxC5yTZFaP8
dBY8VTpz2WV4ppvy26CPaOTqsy0BAbhLzzad8QezT5wiwyp9QMG5EpX+O8nfZ67XawXhwJc3laiC
i5WcM/Z8udTeHPkbkti5aTB9DCMbxajp7pc6p+/a2Kg2yJaMOfMzB22to+hqjNlM55cMOBbkd0Pv
nyXW4LXrYLFK9OxDyzy5ac2B7DSaEb6ak2CKaRaKhALCH49Ez0zbZEhPpJESEb7kYeaoZeOyCjD1
wWBj6tGpHsftXHsbO0oOrcA1n46U/6htOeDFT5aP32OhXnUzxp/WP5gIGgzxWNAVwHwtLqaunE08
euTcgTmeFm9vufKgLHCp0sKYmc7+o2OwgXT6+EisLsIkexq2ztiepjEKydkkuSvrv9h3vS0VHePJ
kBDMay4VZfrExOR+jCu1GyQ7J7j0NLrdbaLR15JgKzek6BKkbDu0bG148HF/mAdU8Yo21ZoQ3AOq
vmjHebkekrmnJcCMyrYYh4LQoqKhMWZ1fn+o6ozFSFjg5CJm7BVT1BaZC9S/Aj+Y88nyE3ylM7qQ
Duk/EnsrqBPx1kQlu7j4zjH6dzotZ3YBGPGHgNDdn6iUtkh1OJ86l+0j3wE7cevadOZju9Rr3S/f
M588L9hx0Ho7+TbzR2o6B3VaHRzeNsN3NT0YxI95kfcziTBH5XYx3M0xBXiWLs2Jbuc4Tcujljje
o02uGW46hIpJykMQtPMejTCdo9tDaXsWui7MtbdHeuK6DzFWSRhH68aux2fBsfbkEQLCaEKu3WU3
5sJ8Snmp5wSCf1HZ2eP3Iywgu9msEy44DUWNyP8esBuLCv1mTnjoDZ5s4dm89I+SeFuyTWntKrs+
+1pen2+bWYNilh8okp2+/y1qB+bsY8E+KpXu0TQz7/h9L84UlW87OO6xvt24vaJnU3WUJyaBT8ih
efr3T76f8/3QxejkRCQZqxsNTU8akoQjPCUlwfLf//R975aMN6++H3uzwVitXrhS3YDU3//2x4//
/H90D9BcYxkEZdye08IR/fv/bdxeZaiT7K7Y/Pn872c5FcW1GbGW3954FmMBADv9/WC80Vxp69hb
TdFPGLTUpVJlRqnNiIJ1jgayDOUlQSP5CGNk32Zp8maysTzExkTSxe1ZllPra015Ka5mfupCKs0t
l+8rTs4cER3XE8cMk0aaYTV2JD2RnrdiVLyzULbIgq1UD5xv3fpHHb1DRejt2hAwr2Vusc8fUu+z
IkZ8UzbtfBhBgkQLAXUwHbJtEjddMPmlh8Qg0cLpFnJOkTOFKE0wE+I/911GpNheAuLYEO5Hy0ZL
LHkqkzVevp4HZcU4WVJ4jIqODNCfsC8mO+w0KGR+roF7oCNwQFlTe3JNokUXCi5f+D5/xAWdYOFh
9WTAF37fmORVQ+ZhGrRP7RmaKT+wB+LXKfF2EjQIA/b0fdJaNAm4QHZWEZH3/mlHaHELCB8stG9E
antMuUDMFHvEQ0gAOuB4ZuT+tBQ4L9i1xZlgq2zXOuqH5tiExZMbQvlwKiYNx4EJZwFfEcTK3IrA
Zozs6/nQBlcOIE1uYrr5i8isn3lOX6zrNprfhoTkPM0Z6zJxEowWDfc4Lqim7ZajHI3eU5MTAWIO
GM2nNpxmm+RgcJWQ+LdlGcH6B5/UY+aLZ4SHUTP+zFX5pLD+rcfcD4uWvVk53vFlnkQ5/dY0O4hk
tGHYuVeeE1bJCDeo0b+AsmBwSMR1Gb9UURgrgfBhI/X459RCNNNN+SD6R60zwKGnCm2v1ZMV/GHj
Gwg06V5Hx/1iwriy4DMwnOXzxMB6R8d92cyZntETEvczjQUyhLJsTUAyRsV6fi4Rr6TJKe5OaIKf
SWpGcg+xFl9mfGCv5mAdLCqU1HfTyOfiLunBkfdta/0kKDZg7ZkPRkJjubR9oBOUUrTOXwyrvjf5
1FaZMv1NLqM3Rq8guerosGj6TJaqPoTAdS8tGwkZacOxZtrVt6kdplGPBt7dmMwb+XoNAO0gcGF0
ld6IBhC5JyI+DxoFjWLSqx5JEYgR1SPdQRuB8b5EhGf2pdx2JfFZWZJPW/rHF76aYT87bDrzvAoM
JJGbNBuIXrZFiFiFrMJFWq+OS6uXlNE9Izxrb/KqbU4S1o3ZMhGvY/pGzXlKhg1yoQEqAjYSg7VT
cvkwW/Cx8nb09a0fktZ9s2MhNER8TDLCXAbRKI/kI791c33z4wgOToPAe0M/aD4Nr5oLQc3HFjN4
iQeJ/0qX5MPJg93XNd11r8A7aRzww+zgKyLoG+49/yafcX0/IIrGkQVnVUWQjPT6r5TB7rppydMR
cfLs0/PzhyrwWYMCRmX09X62FP30KRCLjrPx1cHQPRZld2TlglVA6gyVHSDMW6UGSmBAJUJ4ob4q
OtBWyrAP9hQ9LWryj7F133DYGzX8F3OBizoLJtqLfpOpFIQLEYt49J2DRndq788FFrCdq5I9ivyT
rph+cs5jblR1kGE7CWRXBJj2oKMQ4BvjgFI4ZGbgAnv2RfX/B7d/0gBAVvfvwe0GJLj/mtv+H118
+y3V5z+z3m//yx/cds02/8ZQ1XIhrZk6rSYdYNr8eQO3Uzv+zXZ0G0mm7dID9Vw4eP9JbhfA2eGv
CjqBKIBc+waP/09wu23/DS22J0C3s/0hmNr/n4DbeZF/IkJq/H7XsuiG/pUiVwtjMHJcN3GOd7fs
fPG+lFiou9yRD//0iVz+4Kn9L/qxF7joQ/9//ve/Mm//fIkbHfOfIOxNPEDkrq1kI23cGivgIHqx
8czCviz5cuPkYI3r/zhKyUOPP+v/x2v9KwX4H6/l/eW1ELZHw6xaZysKMZ67PPcOedl158ZQy3b0
+8+xMf07lzf837zgv+LN//GC7l9496awwCD3dEcXCPYvrp8P0cpJs/bx3392/8X7cf7yfmRrG5rd
6nw9ZmldpZnd57kPP62jLJqbfbMwg7Nc8+nfv5q4AUn/BOL9491Yf3k3TSm9rHQzZ9vNdgXBjQSM
aZR9QHhAw1X21qys/i9nZ7JcN5Jt2V8pqzmy4OjcYfYqB/fiduxJiaKkCUwt+s7R4+trQVFZJd6g
yGcxSbPICBIE4PDmnL3XZlNuDRwbSXscLsk8zNiyUORJdVUEruGRuinQFZL7Ee68EaE9ewW1R/Nj
g6jS9YmOtv8GXP4PA+sX/f+3gZU5rhtmnuPuq0IrMmcwqAoMZnu/bvtLdHjexeuP5Q/fiDj7RvLQ
qMsMxMYOTXeaHyjX97QkJ9+E17bITt/8o8usU8Tv34nMhUZBpDDAwTbYmSFNLN1FCITxRexfv8TL
o1X5Z+8XqHxd+46b7aClEM8bJ+FnO00oAb/+619+UNC3n99B55AjP1O/2RthW9dbvHEKShmnm4ce
wUL2xk384SpqRXT+9trhyndu3Yt4h4vJyT4JA9IHPSvIr+MHzgGF+1aM+hlT/D+fg3LOuJAGtR8j
HRhgg8eRgKovAUCzsxpZbQx8rfyGGeETWRLRphAx/w7nGIdYEnbmAu4sBI9mUzrdncq9ea8a59Mq
bwn0YuXHf/K8pVif0G9PopMx9Q7Ydqc59Hq8y7Ldgz2wD7Vjj6fXL/HyiAF9+vwSkXRRWhpMqIWc
6BJ5bkj1VUjTSXavX+APb/NXRMZv96DYibvu1HqEsnnhZUgu3mWDpmif9EMTvH6Jl+9BqrNRv8wo
JG2yTvcOlftHgzROpGb+RPrW679//T1/nzXpKz9/Rm7RoH9LnejkIYTKyGJHlwbood75nvafHCpH
X16/0B8GJJ6+51dKhnR2DLPKTqolt5SUaEMO35e+AAIwKUdR01i6NKcYjgIE6WPS6g9tFo+rko6i
8mp7b0o3BDJdL1vUPQqmAtIe6vpFRQX1dpln8TgSeXKkTNPbl6//1S+/Yed8mpYzBTewWXKXuIMM
QIOaWD1ktS8oYb8xQ/961H9/BZ46I2znITE85PG0+On8LLxL2TdFaWAYidcGWuTTkG5GlCbDriv6
tkGta1sDjmhSPmbC/HDjtOQyOoaI3xEdTIClFi06OBBjqRuXewfZa5LQsOpGv7qsJ7Sd9nWpp0R/
VHTASTxXeSPGcCvjEX/sycdSjlRvSAtc7UCCpzH/oBZGHL6OIaQdQQmpn6ExbPzBgR6yK9tpTEgo
SdXcU8ZyoJYJx0KOcUczJGnCNwbqyx8Cm83nwwef32yj43f3qOPHi94V2bU0rOUfzctsJp//9jC1
EeHFobuPwtQ7oCuxjtqql6tqKsQbK/6vme2F97zmH/0+46XSow4yTiy/Nqe1jTWFRKBRlVie0L+V
73GUkCRZd87WdoFEDVSnMHtHF3pOm/s+l/NN4jh8Ja5FoWJdal8f4S9OAKZvn/1VhFHgGYhcJklf
qyu7d6z6RPzE/Mn00/CQFmRg/KNvyXPO3qBhq7aMzQriIyWrC5112dNQEZ6wVLhBX7+ZX3/135+x
65y9RzsGRJe4ROLlIYFxvvlZchxFa9tggUng7y/ozxhF0UbA0qHfO9PmBto1ogGGcHVVxSMMURPj
Tv1u6PDqajcBq4v7rm4+t/mMNMEYCeNjoyyimXqEdPB+9eanaBCfyto/oA36bozplrL9yU0Bv1Hq
wLwkwk911Z8o6u5lmVy9frO/1oAXbvZ87p4nL/IagzmxKi/QQVCHSPA0lSgTFqDEN23/sMgvxBVs
EvNLQ1W+KtF6h3AE6Dl9yypUqc7jgoivRNsvRwKMTxIdMnIRWOm4euiddfLWiFKMysOaCbGbMf61
n9PxcvL2qfXkYxtLDTYR0dEBQYCvOYCtNan7THqnDFSTpdsrGoAlsBHRHcOKAwBOWVvc9DUGJsIS
tr09bhzEiAmWPkyrtPSflhKR+h1cRiAsK0tY7m1sR4MA9fqhsFCvk8dLzftk9e8aAtC9NNxahr6o
cgiKtDhmOOs8lzuEDkFcrE6rJFji9m7NapAtxj3P3WQjWdTYs19/D2eJXf/Zarnm2Roa2WYh0rmL
jtD5P/VQQdwRTRXeUbwHw2XlFldJbb9DxcUrikdjM8Rg1Sqru/YsawgSRY9NWgklePHGqdV+ebKE
9v58qpF+S/40YfFHHQ+HVazCEQZHo0mLfZiqcNs15Ucj8X/ObfQUqekxK5If9bg8loUBY2XeWdQh
CQQOdF4DGZYGdsfxUjnxN99q76fI/kBo/H1WE3w7ZA+5p3DCd9RtiDa3QXq5NzOZto4bXhNegBbN
pe9OYeHz6497nZj+PurBeT2/N1NWJk4qQJto6UhmMLlCGJHxOdaRf01cxXA0h8p5Y5cq1if20tXW
J/zbFg/gC4J6xszeQS90j5J5oJeHoaeWEPBiL/uqKjMP7L7tTujNRugTMUqDqAsRnIvi8fVb/tMu
5OyPyIosbUkZj3elWHSFX0qPKFcBLCTwQotOvLXEipefrX1+aEjZhZddNdenaYREeQtPxC2yk+3m
g8X92eCvxNZLEjHc5YTqqDvRJ/NEsOm4JA3VCpj/o0eMPBndQc3OdbK2E6y0gWyiMp0ojtq1jNGv
EpzQNdDNBukvj2Zi9fVPE+Ou9SVKlU3vl/IjEDd8R9L2D6MjsqTft/3U5ejPka9n5qkcyFf9Hobh
aOILGJbkq+kvxdjvBwLMapLa+2nEPJunHgSOI0plOovBBIzDZLZIQc5cZVMvEebbuieVg26elc3g
uSoFV37IE4g9G5mVEldeTWO2+qpR/sJhS/tWTd/BV/lo9S1w4KnCiujGDjSsCihst8/s2EnYsaVi
2030rK2JzXvZjwkYJHNSVnUTkUhDGNFgJ117p5sIFAe5KlAUmisq0YNJuj3YivaauEQd3izaGdpj
V/X4CAg4HjMbfLOBvpSH+D2tYowqWO/JSBChsVzhtg9iOY+PVQj2fA5FrC5rbEdYhxPDdQc6oAjU
vICWf0OedaGbJByvezU4NibSlCho62GSiLKHu0bWk4vHKZ9HfehMPfv1zrLq0KX+neP3wGnX9bnP
/rtmRrA2qqJXeW+X0p/waOdRNLZXK/6WeLqibI2e1FVdUo/3ZaT7b1FnezEF9p6uTnphGu1oGQfb
YkubXA5V3pNHZLFhcK4ScK9IHjJdpJ9m1Zc0WpYoWpr7qUqAoOCBaWkOndrcISboq+lpSmYBT2RC
t4YUuhh/2HaBcmIDIhZp5XZxOBd+iK00nsMd2fN+jDkLuU+MfHjI4XYFSWbnEg2EG+P9Ui7KtX5T
ZIrkjI2FZDbF2+ZmUf/O041duGTK0t8CQL8gfXLibMMGGA7BNuV4o9fMqaa34/bktBrgwlYhec0q
MmgE0pVrK+obCfFQY1aYH6JeDKU4hD7Npp/UTQwcOvHCQby4Szn25fHREogc1TYTkvLEd3Iec/LM
XCqt8U+jn+II94IhJRKLYhx1d+h0ZE3xrsZTYmXVLononD8VldWTPTz7ILrjyz5OlHFlkHHlfK+N
PgZZUyfKo81StnQX75oSErvYpw1z5cPgR53+lktVCIHej+3VSAE0w9fbTLHOhsBvGytaY7hpgrrY
gg23qo8aUNGCzrpjTbKwJid0NW3MNpnei6xyBWWHGSo+jonOaJuIJnpUpHfxUpcmhq9iMPr8oFlA
M9zI0qltJNKeD50hYCvZjzjlAChqa2PxQfeQaETmkfhjdRjKxafUjozcvEiWKrG/g5cAEn/XJA1D
YKfnTtEGrVQpUTRrSCgoc4dRGg4Mu8FuLAzMYarnd9qZECFsJhiPUX9v53rKJtIWAHih5MijXo/h
w5IYmeFvrL4kk6De6Baxrn2FuA4ME6pB4j3VoW/Ktr/Gh6E1Iu7RnJEEc4Yz+NvDBjniyHYsbaMP
KPfbZtoptNoAPKa8S7Mb3UyKdkuY2Y2b/8wBv4CGkCmykfcOiBZ0eVAMZm/AGe6W9q0lTE4IQZgZ
NfXQ2u3shVZ3kyXA4SHDzCVsyCqn3URs1hDVIZS4ZplmKtl26njdeygKM6TQKbEVeh4mN4sunIlT
Q5k7N6VyKbb5EDfqqjDSbnG3FkzOQW6Xnn5Wc2nGbscOG5Fd3TTYeUENYDWbDaf04JGjijW3vbfo
rwXfUX1gslSEU8d0s/JsAwffzlFJ4HF2oKY2dN63aZ2OS7mxLDQWYoPJRFc/4rQ2na8TrTWNqlLr
GMwsKPiuBUmft20EKrVL1xoW+kQAZxZLUVkFPumhrcv0GpGQt0no1/ug960q7B5lHeJbRaxgU3PY
twl93mrDibZ3ug26IsmGGING3T1m6bhatzDZpAacxbTgDWdt5Nj30shTy9zMpkA0vmmxFCo2tw6M
lkvbA8jM/ghyA3vw0TQziAzKBROxDf3MLYnw8P2IYTU2Zmr/iGhn3jIBhZMVsMeN9Q8rH0o0SSUH
bnHReIk4znM04SXqUhfcAyC+HoByASEbcDkdeJCaG38xNN9zQY7O+D1kWW+/Gs0c6gp9pGubgj8R
ddAXR6wtke16iC/Iw0zDAUOqpbsY8BHvseZQYVodMy99WK8U3y26/P1NOpT4vRKrNghagKooUQ+h
Y6d/TtBCU4OJ9NMKqmBltvVTH2o9I/xycYB8T8smBBHA/+bVo7CJgh43s4HLyUbt5o3RRwgIo3hU
o+R7pi1pqu5T0s5R+F63WKd8KFTlMhX7DjQUZTADEl2udmMx9N3J84QPUz02jFWFrMNuXh5bt2ZX
uOkapmMSp2S2lM7GmVEQ8VTJFA/AgheFu01EnEIFS3RTyw8qcZuRR4jMsdrbcViEH1sP8ZwbTHFB
pq1anDgCDr/S/L1swo1RUD/u2sOw0PI9yTZ1cPtnWFaSfsM2YRpvi1iUWbblGWl/nThEVQEPkCSY
xrvcUkX2MQbUKe9br4ylEziDACa3ofOWmMTdxTF1Yp14yXzrUN/psJKRZvgItolgUFEZrbpPxexB
HCzzKvfvpwKNE6wvu/RYsAfPHPAI4aXVHaiBEsb++7D3ZfhdlLL0Hhqsr5pURDNb/D7gkt101xeO
P+D2nJbFh6QOsttBKaxGGz0ZVO6GYY9WKo/XEVyjNcnaJRzeKUyWBHahfszETT1kaf59oqYy0r8m
+sIkA7hJu/Z7U7tl79/VdDpqCLccUdprs5qEijeNcBEfs1KGc3+HyAAcPWfRWucShoTb64NvlpNx
WynSlVAK61p2P8JZuQ6ImGRy3HZbL0S2GvdF2he+f9/QZ7aC1zfiLxZLhO2clepg0LW2wZ98Kos6
vMW0J3bAr5pjKTuCIGcrfmsn/uKpw7bWg8Bvp46QpPde6Mg9um2bnBInc27bpZn+USGGwOvnv50h
HU91PBlHueSfyNhrbsphgY+bd+an15/TywcW87yVSdXMG+cBlXqL6mAveudDGnb5kRBh740n9PIV
6Es/v4em7qfcrav24CPYRhacMF23ev6JX8H9+U9uAqDt80t0Jbr9MY2iQ2GhBLtIe8LRqEUb1rgf
BezU16/y8pHLkmc3QlpFZycIVPetttDwzxkHFWssFjgfZpUj8QWBsi5+ZKi8fsGXn5zlnd2W1Zsj
FarS2CeYs6m20w5NwcPAp5RvJWf/Kpv+/dRsuWffSWZ6VDWWnmiSleOARgw8nRq+ZLYDnM5vN42C
PuQZbJmITQ63iYP6u8uUJHka7BM/423hfkfBYMbhpi4o5SxqKneuUYBfMCCTv/4o/nC6x8b1/BW3
UzNaZqrDfVncjg6z+2ypTxx3CXX3yva4dN5Mt2XB9tt6454TA6gXvAhwBrCCvDGSV4XFCyUG67wT
5hT4PwrlGOiZXMpjjdI77WcZBZjOO0wctbhcD/qpqZHrOkho3Tq6b8KxfSPq8+VikSXOR2CkATtR
XN9H7OLCw7i4nItJWGnM7euP+U8XOJtv0mmx8K17DHFkpOICn1TH+ZUlpX1jWv7DkDbX//+36VIQ
3emWNbz1tJERQeFoDsAZG+in8vyfPaTziloatguBmnw1Osr1B2PM6ocu7arD60/o5UlA+GdPaMAL
2IlEhnhOVP0wJwIT21LJoBCLcV3kCIN9kbwVdPiHi53X4YFNjk7sL/6eDBgdB+ScpZ/AtvqfOMzU
JVyptaSqOVXev35zf/jKxHmbdFkMQNpQ/fcEhHqHhuNe0OJH3OVz5uzoTocnWTvZCaJxwiLqe7dy
THVQD+B/m3Ip33iDa33w73MS54jng8QzIjVX7Ez3o9M47+tajVdaE5s6ucLcx7WRbEYfTkZILeKo
/dh4o4L48tgU552lycy0Nwis4Y6Nx0CnXnLCYabvVRLKN2aQl18ox+7nd6YM2rSWktzZDOxSGfCS
m9Gny58ja4lyKKH4j4o32pUvf8ymOvvWKuDe1MCEv580a9LOaVVNihD85+GNu3l5PqQjdfYxTHWF
W73O6Ujpqb6xHQH4tW08XNHjF0AtIojIjqYsXS6EUdGPLA0DFNtkxKc3xuuLI8VEwfb8eTbuMAnh
Ge7ebY3wUHAy2cbYylfSF5EajpYBXRcSC7zCowYYXqryU5wse3OK2YJaD56iao7HBQKP0/t7tt7s
Zqte7Uz4Cm/0HF7ciPInrkPh9xmvMNhNV/QrqbA7u8zHb9obcI5MCW7RmLq3pu5fi8DfvhoudPa6
Ywre5OnFVNs9wrsiZzKgD6CDbQwP9JOdNxtD4+Ts1kI/NVyyV/oEyWkrjP1kVM4hrFr9xsB4+Z6V
WnVmv91zGBMBQSWX0pwYFhyvrfcwViPkA3MaDlXk5G8sV+vv+/stK2U9v45pKLK63MHbo2pyr6Ck
gx+Z9AfXmmsiSeijVLJVm4yj7xsXfHGKMNW5AMDBstaN2UKwcROuCXk4QSeSSi6tEQD+62P6D/ck
z56dTPB4AmtHW2jM3UfAZhxYe/q7RemJwHOraD+0S3oas169MU/84abk2Qgte6pPmEEQrmROTROM
eEXhqvly0FOze/2mXv5OlXs2ozsj8Ymm6pHf1NO7ECcsiUZbgpm8wO1DbyPWqi+PG/FmOug3HqRY
J9UXRodz9iR7qWiYeWsDNKbQGkqsl2t1aC8SCkFGBXIKnwhFK9wmB8PX885jM/zGM315X22q86Ub
Zg1yvhSFUcop9IccXEKTFwr9Q1OB3jDDehsN0X2awmpN+uUH5Bc4DQTMQRvQ46FIBN+sQ9FvanFO
DHmD7RdQ27bOC2o5g/Df2I/9YbTZZ0cMjFnW4oQVuzDHg5PVEvhLfetKatopSUPcY6q7dlPGbffG
SHhxBTTV+SylXYOYXZPh7QyJcdkX3QwQmNRCwyQ0yxfgwSZU9bevD7s/DQFrXRp/m4jayshRiDK0
18r6u2GxvirqXDgOK1KCFIjc2Co/Rw4sCOg44uDAJn1jCvzDg/2lff3tyjpayPMq2N4iiIqQ5YvV
qhvh7bFq92CKSB7dhHhFNcG4fP1m//CNmWd7CzEvlViSmsXYFGLXRZOzsqbf+yLNtgMlabo5YAqm
hzC0y9Prl3z5ZaIhf/54HVPNosBdsVcLnoMqdb8OJYtcW5IQpS2yf5YEJ8Pr1/rDZkOea8gxVDtz
RiLOviot+xZFQ3jJvAKC1ED+6UlIfG4vsFmHYxRg3sP+b4mnyhbRt9f/gJenSanOpknInDRGOjY7
kZ6/2s5ETIdhqkfKmW9J2F9+g1KevcHeta2QxhJ3mILCA4RBIdee5daqs3Irq0rvNUyUoFTRZwGn
5PD6fb28WOOKff4SNQQ4uOCMG+qK427pZHXterR8Rg3P1HCqt1rjf/gYcSE8vxDikVmagjZHpbzu
R+nqB1VDxYqS+smZovKqmxPwFx2OJuwN16ZXy7t/dIe/tBe/fYsdORNiStgmrDV1EtTi6kRVuTn4
EAhIRxPTG5Pp+sT+vuDI8wOETbmZcwvopioq6y+W6XZXsNPH7o0v4A+/3jz72ogg7V3868nOdOr5
1DmzccFDmrN/+OvPXs9Q58McqxqLZlr4P2kNWbcJwLS/ns3/euaZaP/9X/zzt4oCOgCW7uwf/32d
fNNVW/3s/mv9sf/3nz3/oX/f1j/Kd53+8aO7/lKf/5fPfpDf/3+vH3zpvjz7h90v0819/0PPDz/a
Pu9+XQR3x/pf/nf/5f/471l3eE+vWHd6NAXf4h/PnDv8xF/OHSH/JTykQ77l2bbpeutH+Jdxx/+X
S8/R9D3Xkqb/y3/zH9+O4//LRANNWIblCfmXpaet+i7+3//T8f5lS2U6pi1saZmSout/bvzur5H6
1zt52eZi2+768v//kJamZZs+17DJBHZ9xz6vfQJL62I6jCmJy0BbTbMkqHOAUGwg+KrCYiI/JyW9
+8mi09WF83xCekNg2nQZDgK6hucdq7xqDrIhlbMDYjpH7WebXjZLLtKCXJUXqgfVJFu2OFIQWppA
ZrQX9wST5DYyvYeuT1RQudaH3s3fm/j5uthC/xx75m5EvbEZy35PUjmOOQifvp3ck31xPy1zFESW
RSM+6a/maPyC3QECF0iizTRkn5VRA7AfSQm/VKZwYZMIbyMVHfGe2D26ByAkNEHVU/ZohKSFw2rf
W1X/lBc4cvXg/1T4msj6jboT+biI8LcFfbcbHBHkaIT+yU1C0CU2jU+fzihdUmQKNCDi42Suycb+
RSx6e6Ojx3ZXC5U8jA6NQzIeCHLc174HszVG7ADhO4bDf93Wy0NuzteeF9+g9vlQ0Jg7iCj7SHoZ
D6vD7Ywd1xhmgK1puBrhaV6JtNwKg/2dJqzVNd8hIF0CwC3lIYuaoAjDr8Ib/EDp8cqtiWJG+0nC
DuwzkuZwPkYVVBrd6V1Oa21L8dkPvHEJCTFD8uxYy1U9MJtaHeiCPM83qIzKYwLnP8X/GBTQnbaD
GqMrwL4HZ8YFadrsRqBqYOVV8/2AHA+i63KVxAY4o+57mc/11u2Mn/ZCY1hM0HhaCOYBkhaSJ+zK
upJJNvNdpyqAqPktSVKIxlmRBmEsAtfvJ3Kqad3RZsZGC650Z08XTcpCCmJ1OfmJ+WgXZR8ADe83
GNSPApQRb8hfmcyzT/ctWg4DHLWjCcsQxcQWEs/WWgBEODSQN1Z8qjrH2aih7TYyRXdXlsWw8cBU
39CUfD+F/kPRyQdJQCzMtE3m4Whyh2zANIkUclVikxkLBKvnHYA8GCJ5r6zS38OhuqhsOzq2eAg3
0qBTYnarezTXMA/LeFuRb79TXvYjxO9+ElHTrCG2zs4QdFZIL952nR9RmS+dvcHdb3Q3uOBr9Z1p
T3RBLJJqnAzj6aT8z0UOkIQmrHj0iQWKJbGofZiInX/FGi3JAaMQkNoTlk+qjvtQOKQWwmOcZDRs
e7+zL5rEwkhvDUR75wxPeh5LFLBUZGPuU2AxQDyk9EWzyiAbqpghvS3kGOpsVePrbVk3YA/tWgUN
5K9JDRFb1snfTCS9GuwoV1DGCNqaNipJqOSLiE2c0lpE8vZ+Bm3TW9193ysCpbKUvneO9j6xv1lW
6XKh4Wh7dOwX0ufSogbeQHXN8CbshKNRgOynClXlGj1wsmBPAk3bdiNQEMTcG8PK250JM4tOeR20
Ywj/LbOnfQOWArg4EFtgV4uOnzwze0x5fYFXJBlEz+SerdPqyUHZ6y/Ya5uKn/CyG9yOxymSYBFY
uQ8ECgKVLlW1I8fwkC0QwVLkZbuKadDjIEbZjL5Bo2S/aRIbuX6YfWxz8SX2i3yX2sX3PHHKoOzi
Vb5JXEPvG1Zg+4DCjBYdKFIPxEcXsfKi/TSYt6hWHoYGQ5y5ilgzGV436ZOGYZYRtrwSjL6j67oc
mrXCXzNci4bwNZccRBml7y2jh5DK1IDixe62CI1uROGY+56oWtVNY1DCmDliQfzgVDZRQRGfEXV8
8nOzlKjCLr8A5GuJjFjfsb5JoH3LNDQuK8Bv3OR4slpxm05738Z+MxmQaoUm2tnvhvrAsvBEJRTZ
XUYOtR/qgBjAL30IRSi0pES9Fj01MWz2ASVua8YPU097PhNRcgWGHfL8BZyiy9IE9MURM4COkezb
oYSHvsJrYrSKATlK1gWRBpemgoEMP52/HW9fV6d3iAmKgyyV3uYJWQh5F194ceweZZkazEDiOkTF
g/5HPsGkBOVQxZJvrbG2HqD5xSU3utr1WoQgGPHY605cF4SxBSofkmtR3GqvUQEHFtjlwjtoZV9Q
E3YOZtiSYrCCAIh2+JB4T67WGyfPLVqLTXkauuyQ5H637+boqpm7JLBS2H0jfbfedh+qoflpNrEO
ko74VQLLrgZy2DYFoLllMr5Wrk/iLs2pNu0Oosa4pt2WgeT3hPb8Gln5hWm7F5aJ6bLU861Rsmxa
LrmuSAdgtx/RK96gA3Pfjd2VgkZ40aUzw9WygIdLWMJIWxhDuU9cORJXJgaQPROyzFzP+waXyeof
C1ricvbEionusx1N826ZZXTy2wiBtV3c8jmowxTaPzsS27e9IT7FWTKi+6+2UVvfJ/BlRbMK12xa
HtE8Htj4HMgt64jQ5rRZLKzcbrtUTPQfAQQ0QTZoEDaJCxrYgKeJb2STEJd3qpFCBEwcbEUIXwlT
tYGtcBkDTu+nU5e7RyQa/qEwmRkAV8EhtfugX6xk0yEXGxHCmEKX+6RkFMRJ8hBXZUrG0NDssbBB
/08OXRG1AQdxRI2SYQ3SFe/TvTUiUZmWnVNFdxHCiq1bBaLoH506pJ0YZwfid7/abmsGYVNWWwRs
zSYeoBw4UL3nKJsuZse9kr58ZJeVGenTjPpwQ2D6JmYfUZvC2MVCsjNzv9AVnTYq7L/IFoVuqa7I
7WxXsv9xbORpBaHlNrHkSUPahHWF3JYUuza+6irxNOvU37lDwo/haa6HTkKIAB5QlTd2TQ8h6QQg
OeYAlD8sjR0kgVmhonNC5iQHmtaAwAwS2y34qH6L3tnCnoSKK3OCucqjIyCj/TB6d1mDOBJ8CsHH
szw0MZAE3oS1RxSyKac+0BPZl32UgyzoreRkDMBFW22wVQIfGUr1wXxS5Aodh3FUR98jdyxr4OIm
5tWKMQ2SMfqg4Srv0yKH5hHOn9jDIPTCRryp04SIvCVAeYZoMyzBUQr+8GSVe/XlT2sY3iGIhedn
z49m2+odHBlzkw13MCkW0EUQijNz/LiMhdrZSIjpNdTd9TwShpYXkbtzRAy2hwE2Wx3wR45Qu9Ft
WtDwfJeg0s0r7FreEdRUdF1a6aVeMwq8Jdw2Oq4JFStINFugM8xxWW4NwxkOuZcQXEokguMADYYJ
7gUD0wOHCOO6gYe+HSmmelZINasG9Ao/0KfIg2N7VcQ5ZfShK83HzvxgAvS7mOQJ3ERKgiG58rlD
bc/uEJEL3KUTiQo5IqQL0UYtwdD1e8Idp8taK599pBHucSARqcccTETYoayleTA8/wO5Ld+NKboi
BhuMlicOw+QXJ5JxWUCW0r5MDcA6oCiXG8upQV92LYHDBWkj7Z4UU17ObRu2t5ExE+7TFNmBjK6o
zU8toZ1RrUj+qGG7mg6RZd6XojMRo7fhO5LIwo0/Z0EFipxyKlQM7T6ZWGZZa8s7V8CpcmvYJzbJ
hwFQni7MwVDlT1UZGuxOQ6Ry2oG5DQ4WOd9eEid26yyQbosuu15SyF5A4RR2RVDUDeAREbf7bBKE
9PqC6a0opqNyEgKU7cuSxR26nLzEMeIfQoPFX0StdZHD01Cw6jr2ZLYwYehRNNpkqQaTmDI9jj5V
OfK7uI7U3zInMTFvLONtyVEh8eSwTflXxRg1xxzCKlmfl7Nprxtiww5CordINKgunNElKbW+QNwa
nWiLHg2r1vC6nRWJzkOLJ7Vr2SDv+FJSUjzij5V58nBM77u2GrZOqX+mbtVu0JFlJ6lKf+dM1k+X
vDAC4CsA/Dq78iKmvqw3mZfnlQnOl13C1bIzp9wNcv5oDmBDschtZU/eLgF5hyRd3kclvRcfuAuA
uPSiW5+CHycXgm4qKJPqEJXlfmzsb+jO3xeWAp5U8PdKAy9r2n3NkFduR3G0mwkYexH+XPfZuul+
whGOmWugubsVyZYIpd1A+seeVEiqVVa5d4G9Ll0dHi06TjXxkZvYUR8sONmbMvQu5BwNYMcHTmzi
3ZyQH0GdHfGrb99lxs++7D5PSJtTzgcePqCDXds3CL+bGdaiKq5I1M6OU9xd8Tgr2onl2nTkKdnO
F4MT8s7z1UmmkQMR1Lm1iuiBLuguGogXFO34RfnLTxVOoJwnIP342ohDRXDTV+zAS6IYOGqt0cXs
B/HdxdT+CxsFHxwlHJUsEstnOEpH4Rj4u3px0a80qzFtTkOm8P/VfGWaYPnWyXYdfeuNcT1kfRqU
2hy2nbR3Pm0DZIYY7Nj6BFFX38YYRY4jcdWVJ1mCNcpR85NdIKUpbUKzhoS3HK9ROePMdQvEkK4Y
5d4a5Rz444LDpPaQrc4xWX9F3W/n2nzoEbFeuhxro7Yf9qWst2FRLqcpSr9r01qwr1lAbmTs0PUx
Pio3vs1TOq62dliKMn7b0HAs6u613fXHUDlXWeXdRL7sb3NbA8tfaeJMGFv1ntkQ+E8sWXAWl+1n
po1dFiHIkK4KxmEkuzwtg7YtvW2J2QClrCa5aeZUnA5mdqk9uJpQEr/PMblt3mDdiM7NLou626OL
HO5advi3zfBeQEFNRGq8HxlQO0TQZB7Z07deqhvDEXetdjbuzdJ304WNwJ3shUqQxpkwg4bjg22Y
j+RMfiNddNzEzQqaZDoDS2uYS7LTrn6ncz4eVRA1ITW7ghxeJ8ZSo+0/sI2B8W6xc4AQGQeexL8D
NYyMc3wfLPDqhDhsgYE+3fbkVFSJGR6UY38xOGbY1nh0QUGnjkCMbhZ7nfNSAa1uDDnf9i4x22Ie
WRLd/AL1GmImwHvwTsP00ooOy+Jwsiqgwc4OZ1fDbS9QZdcEzJX1YeqzeCMkGS7atvoD+7Z3Xggd
OGwbCga2sdMCXILt1ae+jotdmrz/P8yd2XLkRpqlnwhl2BzLbQQQe5AMMrnewMhkJlbH7tievj+o
6kJKm+mevhuzUlmZVJLICMD9X845nzba1gEbyZNZSVKd11wua5IhabfQGhBvaVN3SvTauCbTxZ2k
dhdfM7fmxynJPNZr/5JOCbi41jV26QkBNXtzu7816WJcezJlargFTJH9joMuvzZpCzSO75zpUXPU
vwmITtFLnZF8miEWioOTaFkA3qwgfHfMwnL9UhDBEdRYgCXuS2p4BKtkdRUVu7mcgImxvup1C83H
uc+qxtjqufuaz/giMyJ4uCjxkcU+Km2bOXM44uMoqbh2STlTFFsX28Gsm634YSopiCx7eCCEDDdI
TPrMv9CLkBhb1TtkLwePP5bVaBEtbkMrgTrdtOyP2onJxS7ikyJeOWlsfSNaZPEL993GpMMbdIqS
YgLd2Wj2lnjqt2XCNFpPaXbwMISinT5O3k4TNjkp0TV2ut+d1l9tnSSzIR5p3yoS31xJONRwFRDk
C1jpclxPfbSBNEE1vVQWvcUpX3EKY2Y7jPMR2Xx5hHJ6Lhz/UxXqunQzpMJpgsbKj8wKI2HcuTGN
9lXCrCJ52tG8XxhJMK7EdWjT6G2B78Gotv19URsxqXaM/4RP4IsxLWBpMsCV+UJQF6CepjMPtPfP
armjXzx0ntTAVqXc4yixHYAQHcdVAMKL1Na2uR8pgLeY3yeMCpMZwkiGEKm1uwZOF2M1frXVS6El
rDhFaTz2HrJ44svJnjPxUaRYWPLceCpJdOZxqtzswx/7XaLpt6r0xMG3yZklnv59iMs18Yf+Ym7H
kCaRQNoJMnDbFucxyXcREC8EdM6nEMfRUh+eSg5lqZ4JwNWp1NJTVhlHV8ogXeqN7csxUAgyiMyz
gtwglM+wUGbo1rekkaI3SZf+jXlRumn1OdQzKBhWu8t0kIiD7dEVT1/ePMJ31h1SZFg5JzxLNFp4
mwmiKwdO3gT9pqO5V6LusDyI/J7n1Q+kt68cIm0T5JJ7Ns5vc5f8ngmJB71dfMsofVV6o07CE781
2z2RqBpMmfGWE0NIbiVLlU7D1DD5fhRMtQfkxkfwYqv+LIsF10d69uoeiuPQ3GFGAV1tl+POc7pk
L/OW5EsuWF1hR5rz/NFdF5f9Ep+wEdEz1fVwr1MdA47Y4RCCRSOsJrAn6pPM0bdub9iPyo3vYaUy
uEEQhP+YiNEs0aNN60XU4zZprwXCEE//hEUE7pJ3xsijLRpkyj/zh6s1mAArDoAWYUrSl9Rbnnnu
cyjs2uyRNiuSo1jSsxj8W4Hy/WT748/8wSzK8s2iqHKSR4txVFC3ehQ0iXxSvR9S3+dHNUcv9sjJ
YHr2USvzeRt7C2BGnXU+lNiFRIY84TpbMRs38FTQZD2v2gnhHMeEeTMXnTwPMJ6Y8mFkGoryFAn/
Qy38fxb1U2/IJB5IY9WITWW2R0obr6eTfLtu+TRoy5etLBk4OZ+JTE4qeWkIdiNscz83WrSxBDwh
Kvyr7v+eipR8Wo20VjJ6K5zzPPKNTdgdz543bomx0JA3a6HNQ3VxGbVqGcec68K98oiyYKpCrmQP
BorYiQ6Xz5G3GAOB5r3z47TwayeCC6s94DqOWcLMXQgDVu584/QGz6uDCMGGpKlUMZUQBjXCeO5j
fj7L8C6GnckAiw0Ciqr+uVQcSGhkcIGMXJzG/J2DFNz6jUUMrINdpFa/G0k1OZqsL1NX7MdyPunT
0uyNQSfdb/WUxJ7gn5ihVhPaj2SxrrGbn/u6MCjx/O+ZVN3BG4p9Mw6UitF0SHMOATfRx1vRtuaJ
t1xuZGW/4T2Rd/7sXvq//OyGo0LfX01/8LsEeZSSvO2uJy96rsqbzMf3qW0+0Flo2kujiOwcx32X
aeWhKwEupg8DCQScVNFdFmXPsWSMWkRJYPFDMAN/i5WDYdT7cpv5PZ4yWoM8es6dl6EXlO96OoSF
SMm7TW+dgphEKgXTSL+8lqRXY1Watj3hnRuKPN7W0fxq619ABJiu4M4JpA6McBgCJZLnTKHZM8cc
cFL7rhJTbYlfDWLZMZy27BzdCgt2YMy3ute/G+b1kggQvOTpQ5Xte5yt2AkeE5TaU1TBJRFFMKhc
3y5OHCDWO8DpgWK/on9KBHAMbTGdtmx8+nIE30WZZReODKQoyC1mJjU4Pwp+ykLN7q7LGmszkWsA
2Y7+gRi0TeXT2UjjNFqQ2+eRLPmYIjYbEffkaZrvciPAvvc66EDGW5/y1jDTmwaRAmPvMSrX71cQ
gFo50x0DimXrIdsITMfFUZdcc0t7NFesUsRxAqgUDCrmzEyJm/c0kV28Ttc+Pc2gT5k/RDafJYeO
yMFfIf32Sz/m838amxrLnvVQGOMB1vhl9SaT3bHPGd3AsSMf1mnuuiRI/fjXev4sze+iMsJ2JOnR
h5ewZe5yFEZ7hudDhKp/X+XkTWvLj1En6HQAIzjxh+hEHHapY26GO1gjO9CKe20eqifwaPNmyGLM
8PEdxtSxkExeAJ6muvxNPjVZwZ1zSXszIk+yKS6px6+KVxOtqH7vLt57NMCvxARpQoO1ukPG/WEy
TXkqTRMPa5LsyTDVHD55DYNYEPU5aeX+vYNULkgyYljtitUsFAmN84XcBQa/m2FjMBk4d61Xngdq
9QkQC4PM+SFj/YdnrznmunxeIgLPvdJ+bEUc47vqHxqG5KcixVJNlGi5T9zlzofzzGDdfTf1SV3b
yti3IrmWmKk20mMhMnTZ+9iHTiP2HCwIQ4rKOhMWjQ8FArI7WK9kFTPYJWU7wDZKWD34wjF5ihpd
bn2Q2i5ppOAu7Yuy1cPUKQcuXRf2XZMTZexn+/idiT+QSfChCSu7jcqnr8RuflcGBkPVTQcZja9e
C3+0tn55JaEYHkBG1RgxJswERFChIPhkR3ZNBvjI/t3t6ms+Siss4ulj8aLL4o4UKlp9b2bywEzD
YOLJ1q61sVQZ5nzwYJRu+2q67zoGNVKM+9ooh1DiOV1Hpj8AECQP9cQRM3GjHxhq67o+k/buRo8N
skVFVj25FLyhMExo2ljAOmQ75RItWtKKkPi2gN2o7TEAL4oYFhDg63b2DK76db1qHUZdxGydnu1C
+0QofjCU/KVF7lGbrQOB1bZgxbHX9XFEhkpNVRdv2tFqmjjMlSvwiyjmt0PBqJnnlTSj8usJqoJ7
xqgrd5U1nsqiCfuSiP+6TtfayPa5J6dg1CgpyY0dYAwmD0OWFnxmlfWeqYur4lAkSt5q8pXgOvP3
xix+oTeOW+ElV3d2Hlfnelj1MRd3X1uhampqvp65pKH9LlUFC2SGQgpNLykqUsOzvLnYchhoqezn
SO8hLY0ZOe4yXQEtyFwtx/yJ6m8I02I29xoW7i1I5O7e0MlFWUg0LlZ4FxI3KrauG0NGyOHQglHX
SZrmp6wdNrQLBIKjJfJPyJ8bQ7Z7ZOoEDTOUJ9L3cxAO1Gtub1qD7NVktL4ZraSnF0wJCJAuibL6
z7kCbIGbJ+gAEe0pty8gNEuefCF3oD6vkk8RBb916IXfbFqf34S7Sgs0Eq558DgDc/2QVIZ9sFnU
K+XumiZK72CCH1Mv+oE09FXEzcVoa0bAZnbP/ozM+Fg+9qS7y5bTpJ1GZDV5G3iDQaCy630CnBQX
xy6vBHTeS77TMDXajFVy/Nb0oIWaCHSlrx1tEd/JGdiG0LoL7SWOupgRiNLFO0ggcHNQ75qIpP8m
L4igKNzAVFwpo2Hd0Bd842k2eVbL+4Qfq+L5T02zJdmbJF3HufhJNwSOVvKAf8SjZEplsSKI0uxn
mbZm6DXYdo0RQ1NppE/oNLqt8BMeM1V3vN/4ytmUgt62j6XQZWD70z4rHllXvOLhXQIiBYgUXmLQ
0kwfg8bAmpNoJs0OWeyIjiqwJ2yT6JApk7ilCwItcjNkE42nYWkOhmFdzG7qbjJJfvm3NkHiNvwo
U/oLPMgfvAvDdnDTJy1FJbV0Dqnd4qYJjf6FZ9QihRjz78zFNeivA0ieoMMUvonZHthJ6tM9VMT3
9p1zowwxxtLYeeCVsfQyzPQpz2aLdGJZuveOb76xS/TD3tAvVpE+KpGpUCmd8ZJJAEQ560dGjPNl
sOKCprVuWDBG1oPvNwdv0t5bn3OiZWu1NUvd29BI3HQm2A8podts6eS8TXmVQHbDClg++gglyehZ
H44p1QWHCcVdXH4OahHhMrVsjQgE2DARgVnAJTnx8ZIoAVvMSw+FP1xSrRYbNpRYxCG6kovKaq54
SchoAwZLOFpau10Yp3bB+RtotsdK3lV6MDp0B0Tc7WSZwlpI4ncLRI3HqKIDMOLdd6lgZFwncZDM
xGZozXcJDCHI7AY4mA3AsCL5YmskYEcjXNQbsgu56JLoYnJ3LUMeuquAV2c1XVR1cvaoYny7I8Wi
pXeOyMKgLZqouuY4JPw8sDMaT3fVURbvee7qx6IBKany+qmNNNbbJc47XfmbvKb3TJiZbZouihCv
zj+sDFkzPx9ss2bjVz/bWP0oEypZKh1s9AgJmfFCall8/alzqLK7QQuHtGKG25IMV2fmtMkl8zxd
CHkCpoadZ2IHXvTa89IydmxGJ4S357CDT6oQfQpDjo0V9d8dHvQRzwHzEQqrGlZTSAjuyj1h7O5E
OnMjr4XIlhXHKK+dvTmxVRd7VpicKlmPCtdKn+ZGLXsn6/Y0g+aBq1AMhJK2Th7YdnyexU31cjy0
LfajtuxIXuoXAGs+rIslSRY8HUrfEWCy7Ay/OxWtZoBu1OBfy/qgjeXPadLgSGozUCq7pu5VMaRf
wUp8hkZHLEa+ahEdJj+rMsJm8phkNNcYtX/6MhXkKQxEVK2ComHumCfbOwPJwqYz5m7Xr7tHCF42
QZyS2QnPJ7S6Dol3HaNEiGzjlQyLflOjR9ilU1xsXTGXgZb/6h1jPEGNXPd7X2QZcDFXy61ixUN6
oDCuUz7fkCZSkJ/JWjhTAiMgSJ3H1Ld+DVEOLCY2TmZ/Kpes3mYFRNdl1SH0sqFdL2J575XuN4Ke
aVdGrynphFsN+jCxjeSHEdawa9Sxbzvv1JuMjK0BhCBxhjUKmsnhV4vvQbbCOJEqnFuqoimhvFG8
kpnG/F/m7J5d5g1qAse3LsjjmhAyhkyddDlzmvnLr4xtYhTzVVuLkmKcLkup/VzKygxdi8orQTc2
s+Cnq9Tu+AqIoTjWNk+an/DZL8NymslZoLLlTC4N1MRN9AmqM6v68TqyKAv8geVsLuevOJpeB7cf
QtOXh6SuyQjJ1tB6U8ebMU0mdFdLofI06g2bPLXtqltrJwT55xXB8naKZXPVjGC+4j2ALDKAYUvJ
K+A52g1QBkK2Q/E2trrXhNsg8CIoVxPkjRtc+y0pGfWTWBgA5zGx7Iz0zImnIHdZh7PFtNJCYwzv
vMWSLWdRt2sSQXbIBE1NXaKciddQkkl9+mxuSO/KZ57OVh592NlTV+Ch8iHR1mNdho3JTPvRj7ru
qWqep1q7kDVzAYm9hDV6sri+nz0pcBWp38ysmnCJaqbBFoV2npm7bI6+ZWub3PTjc54QI2Kj+GhY
iww1fEEEIl6Q5TNfTk4LkSRvpiPas1tw4xOLJnSGNL0AwkOH358bTQIwezGKqMdoRWHtTTzimQHG
CH3Eyd2Xa/ZsFi88pKnHgLj3HjunfbSM9JzBjN0q7tbQRl3DJNDlnNo12PfarPWvfsWA0kFbBTnj
NvY1CyqDSQ+dAhOWKnvwIw1/Ouu+beqyFbTYQuJaWuXfJC2yVy0C3YewVc9hjG4iYFrcBm2YIqp4
JISMCtc2ribOVpd9OeyJLA79lK8Zod8+dc3bALmGCYZigJLMZ4MDyCAgJYcwGa+U6plYx5NIBFS0
uXgkZ8oJADt+piaolwTFr57LC9ERgriYT7ssx+1Y6E/A8MYLe9QjukowNE7WbHtgY1gLl+tigrTh
qhtI82SwieVxS6Z42PX6Kbf7c1xRPqCoWNeU2RB6RoTohP7KlRpPxfoK2QYTNU3kSDKT9MuX7gs+
4xqkpEfdolVnPS6e6jr+PStocZUczDAzahf0GioSvlgvMscPVFo/NQ00ZMOHrJcWV2XestWxqk9C
JI6EJFmhGdcoA8Wvzsr7YKrMbqtFxa2LynTf8hDl3PdM8u2rO/2GugxjGUcZYzmNTWrVzLs2I9Vw
AuW7AQWbMKc5DQJ4QlSkUAE9vnzQtsUsgUOB4/aJHxuzr8kmrWFI0x91hy6UenXLuTEEljOciHp6
SfMuOufZnT7YlL1ONgSFEe3MzLHvTNYqm9hMjfOoD1Rt3SBCRA4fQk4BG9xhk1aw+EaLwXLkIJdz
8q3PaQwGncQ/x265eZ362Wzo30spnlSrDm7sgi4BfQjreQSYYSBzUaoF67hz/Lq8GyIHjSctxD7R
3LAzLcDBOd+BR1bzOQenUtQgZjL91qZ8m6ygmRHVsbtPnO7cmPjqJ37IIPLGJVhx7UHt5x2KCLa6
TO3jXZbaR5a5ap85c35W3H6DjZiOFBmL58DM6H2IfZl0/tyCFlanhMT4qMNe6j+H0bjzBTP+pLQO
pjPE4eAw2rNHAnakHT+X1Rg6YGAiOMswNNAPKV2ioatDzVuMCyhaHtppCMkLZyOdClo/y7xTmRXU
nofYs7fenaY4EY6zQfr1c9Z1LdQl/LoS2E1N8eZi8wFC4/RPjG7LV9NgjozKsvNiKHm5ekLsuDO9
SCJucl55Arptki/f0J0f3Fh9N27O7kHXk+PknmvO3SvNmWYHhT66B1QyOvXBeM1qrB4awPXSZFFn
2MsK8JWvpLid+C3YlHu2QH3JFrrPL16Lo2rSBuA41r1msl8zCJjrPJYtnmI4XpSHKM6+MvixjEbt
PTH0VOeZAS6JSLLArIMFkOwxhWbLtHul0ybYeHv6jG3LRCjobPKgirVZUBm4TSgZW6eduhDujtq5
nsGMvCpuhEZQvszN0Z3rA4bc6WB4M8eHPp0gFA41rTe6jXWp5X7CPKcGW9ArsOSll4ZT6FAoaSX0
XW2ptrWffjIgHc9J+0gmWig6HKD9AlKOidkhNmwrJJMgokyJV9Jx5u91/+zNidi40ntwa/M6NxPP
tmE3F9zf4SyuUbE8NEWdADs1wLySZxYiZ1BhDVi1SyzQycv8XHgj1EhqNC5cM+92wyqVSN3POu/5
FuAcjcy991bUCJpKcwy6mj1t71QXc7ZbwpO6PFT6doqndxDnT0WlDXsBu8TWZmx52ggHkDudMBpn
7xq2DBHXbrpaRtd1zepWRFIgF8Gu3iAZ4jqrtFL9qNdtpPD9zWhgSqf8uwH7ZeTDCJrVAxA7rOJ3
Jaq9gzUg6BPFV5+vJakDfmjyo2ybUMZtTRtySy36JSBuiZcTpVxLneOX+kFrh5v03d/rXyiybDrk
g/pF7nK+iSvPPCXm+OIvqEOWNA76Mrf2C8EnG5AwIepFdJMApz1PbuGx/EJKu5C2OiGYcT8zgxKB
eXV5ZPuIiM4u+mAFJ3E++mCqGAPnJBzh20Jbz+rRaUFILnvLSYc3I4ODynkTVDypWz0yLl01GzD9
YN/lDbmwTMoKJlvWlVCC1vJYZJRFAOcnYy3U1YQoUxWqSH9Jp8ndNA39VzyVR2uu6VSFae8Gk7cl
reMrFJqCNBX7R5SicCXYz9p2tnlmul6hCDUtZgtil1M2U192d3Us2bREbsSNf8qn7Gx7zlMMtrpc
nLu5ZzkQZY1ip62O5No5B7Qf/HLSrEmwJUwOT9eewtlFRVl8p8YenlV+7Cd7Zwsbee0yTXuvPIye
r0DZKHeDqULb6a5xmMpB31tZ/8OBlVQw4yemOaPljNUKtmU3QV3OAdEEfqJ359lQ5sFtxCkTGTtz
ClACiMkVTNhFTb5Z7NqhfxLTXBN7FfU70p75TnAGVA2Qq24YXtFgHWIaOMKKOSLmlrktpveaZe3P
vHQaSIHxS5GW7S3itxNDF2hMkaE96azyPP/TJFUuqLWBS4Bs8FMXWeFM/CbrGj/d9eZdlbvxhcf3
VgqiAeyEOEgx+7tqLM1DTR7jht3Cz8hnFkkv7m9bx2muaxwcGk0MEqOVbxGPsJ3xaTZ6x4t30WIH
PVLrho3Mz8x9JHL8o+8Lcy/ikk2+doOKxcaoaeFB5NEc8K6bjndICzpbtyu2vjdUYewDufadCOWI
BN6Jhqx1jzIa6jsF0wU7iJbsYyvlLCfiw3cqkhpk8cglVoS1M4RzXMPuq08JucH9lL21pjEi2vG4
ypqZzTyj3c2U6U5gFv1Ln9KUoIyYuUumXcXWhMBnY1ML8wbICgvC8GKy9H79CwHpq6sFEyFYC2lG
786rWuUBCxxzX13I5iQchtzKA/sKSfCfPoaRzu5ltLjhnOadPuNbL+r62BBflenmc1SyhE7llCNB
WQJfKTbRCSoDLhEqArsm514uDqkz1XwY4zWxWUdWTAN5GQGhb9jdaSerJGzXFv5TqbUS6tORvs7g
Rxq/ETwjCFOhMXsMTRkJlV21M2cTd0s+nkdLPNQaYGOX4e5s/rDQz2yMbjLu3J7KcDXsUFW1EGUX
ssPmVeJD9t1Di/IYkDHvksPEQ5IYjZ8uPsTZ+NGTbrF3LRRc6HyJ0gYYa2n2Q0Zo6nEyBVOAyOKg
KrsnvVSvrfiZJwnji5i8I1i/uRevc4sGwFV3SX0yoFeeh+zj+WpM8Zeh55eoSvKQTuFLeuT+j5o6
Ot2U79kQkZ7oF3Jb5cxqlpxrs2p1PBgmqvDc4CiQjvmuBtSyEZJ4p7KIc8g+qoSEDHJzUZCWCG77
hQBwz4vQkQZV5jSBxcR/V/fmuV2elYWhRIuSllH03dh7cofT484A4LVTpfcrG1Wy90za6GVBBpOY
fhH0WnuGhA45t8LCY1XfGvlsNHx1GpB3tk5zFzMQRZvSq9pzkE7R/WxZ9YHVkGi7F6ol88AZiGGR
ILSc69lqu2EbGUQN8FLSq6dhQnzsVhnLD1OtfiNrYlWG/XdbpcNPhlgiLNZgOgNgWFO1n+y/ddT8
n8VSOLexlEdvWEauEka7SuVfCxZ97FbJu5huemKbR4bf2GK4bLlSzjxh9T3D0xfHct5ME+ee17yn
ssmfcseHec47tu9ylqLGazxiwYpS2qTI25l1Ym9TIr13Y4Z+3IezjY5nnK40Dglta5o6V2LTvK0v
ZbOf0moIwLpAbpTHhilDUMXZIUckPo0dT3Xu/hX8NASEAicH+rNy59MMMVUveSDr/k6TFGSGPqNF
Wzm0El4nITNke0KZiLfMOxnADh3RXQQ0bgqHT5d8QTYESN9xjUz7bh1x+Esvd/FsEfBnc5hWhbny
T8ZVx40OeHI7N6AVrhglfTmFDSOvTBmsJCzJGogUG4MUxmOpldc0Z3Ke2za9YiNoRqc8QLbAIKxZ
vqPWAntud+xofX1v9MW9DS2dpaDeXpfxFCczofELXh+SaWXS7e1ofT+81oDyUNaHZQWIa2Z8tiZ8
S8CCqx2Mb6RJX2airH23Bm94osu2IpNqa9eMky0Dll5UsZ7I0UkpF56BVYFEZ4kLpZQ9U7MfJM09
OZj5GmfsH8dx3rHX5G2ahiIUdfbb09AjYhLNL2JpcEfzqBIVed+37mtjAgppnCbdKeI3jlPHgwNq
8CWK8UY5U/rEncKfQb3fK63GdGPJcCoTppmOu+1rgkM71Zyte4MB03Y1/oyylod2nSnZ1ZPXeAuK
BPkteEiFVxRBafi0ffeQPoqHWMMXEJkIyowsgHDx4OojcfSO/9FpxZ3vJ2SzmIJtiXoxnPZhKvTu
FLs4BmK9/mmnmEqyyH2KtOawODkc5FG3toQiFSF0QmwapBdvbA957qyLb3JRgnFkUjA3XC+2LvnE
tImoRWhRV/fbFvWu7Z0JxGLX7SnHK9IPrlxjS+WrU2QjMgQdsHotEPLq+sVvWMXSxDUcGlDdsUWf
IOqdcoNWHZkoYmOfAG2pRrlpxPRuEYV49hvmqkmFir2fJ4NEa+Ksy9I/ldq3riFbjQd20W4+lI8j
bAlPNZTzucBf4A8PyvKLQzmT1YLiSLJ0/aEvR/IUb9JKNFJiHcKKx2NGLPXF9MkJnlDJ4YVh24/U
8dBno8bVNVArTtV8iQf2gSWEZayKOst8NYeNrjQu4KY5G1q2Y7HKfdWRM6mwmB38qNwluTwwEukv
BdvZgzlHP+PM2aKXYqlqTd9xA5KoXMAmjBZqcWda1e0tqnrdjctdXnV3lbsIlmLDcG1FEQfwKSEk
Dli5vEa/msZ0pQB/jtv0oa5R3epMqYi7dVcfScL4WFUPTSqvdu+hCnDKDBWDuzerJ5npczA72tlB
KoaJixpqQtYwtX5yoUejQo0bgkNr290qvTpwSTX/TlX4X/mWf1SS//xpRf6Hhfn/zdq8/1Xdfcpf
3Z//qP8PXc1rcOb/3dW8/ZRf1Xf8D1fz+nf8x9Wsu//C1ewajs7gTlhrzNi/Xc2Gbv7LsnxqMAuf
sq87/JX/0AgN+18OQhQYgUQtW4SQkrNAw7y6mg39XzaZWa7PBs3xHZekmv+Fq/mvCJa/eZo9D9qh
5/k+zYGrW5azBj38LRbAdItswbPQHySLZ7LEow33C+j3KbsovAFHNbrehqAFPfCSojvGql9vMZLy
kVse2kZ4OEeiVfg+ylCl1UiodhzvaryGokWCO/UEXUa8iUe1dA3kdUwTqULpXZXLWzXl/bMSizj7
rNpme/LPY874svRcZ9W9suGkyGHo7SCzrNM9sGi1IRwXLhx1ZQgx9VW11aGMhLH72xf4H/P33/mJ
Yk2Z+ONjcS1Ht3zPFHw64o+cCzX4SqZNQpK9Lu5a22kODFy9ALN5Qp+lUny12I07226DZvTE+a/P
qtJncTaMIUXb3rwRJHDi8L7Hya1xxLL7kH31mo54qrqCIzSdrNA2QA6QwHzXD0xWdEHHQwa+Hk65
cUv6SF5jz0q2mezSvdngr6t6k5Q9vseNVSeI9qsRcf4wf82tN+3iUXsbfK24+PpwQdR19IR1jG1W
OD7t+a6Pfy1aukepVh05SZ8dd8kv/eSG//1H91eW158fnQCuyRNt4sr/y0X/tyeKbwTXQuy2bM5d
cabsm0Kdq6PoSzoPlPBWbLNPQg9+nMt52C1KBjUiRwjyn2xadVxlw9Vw+2zbxsOzT5DJHa0xceYd
zkNLZ4fN71wygAY5hUeM//JC/A0FmmobVQijpX+HNXBi/Z+N//8MIuFbNYTt8WbYhsXM0BJ/pAMV
umI9mBjdwV3/zZQJh8ZptUA3K4a/0niRGF41pFoH2Q7G/8An/IM+9te/HKEjeD8+K2EYf4IKexxk
vavVPR3aOgbHAHWSffGDoSWLm/XBmZe3IbMWLAC0zGZKBn7c+zkBMFVzYCzx2+ELOCLn3WmaNlzL
ZtYDKnvj8N9/6X/k0fz753Qs1xG+iRzRdtYP8W9fepRNNM84aA98UCbsbm05JkoLEtrzIlqQBfWe
R6jAzPdMKsbOkPJptvX0f0j9sQxrTdv759NHMgO2VtekXAbzav3zB3Hqwi79pRixHGPoLO/ICmdD
wNAnIJk2C3kKHyKHYnlS08kxaNuTpf3VDmIOMkPcaYIpbY4njjm6eSWW2WG8hZ7VXHjwsvatdI8Z
KfeWO38kVcYUq2HxN7YjyD79yPjuTRut+z53LoPmAr33ENUqTMWOiWRrTsAPsHq7TOUzYl4B6KIY
jt2aVVT1Xrjg7NgWk+Eeaa9fHdRqyKHjhDFM9tyszUmW9eMpavPxlKz/q0Z5vZlBp4dIRBsZ1guh
KK7mrgMIFANxjy1YVsembsYgcyEzW15Fwyhz65XItl0VI97Oxtrd4wkowmahfukss7zHoYjVI+5y
VipMNkfGh7sa9umOZcdmlt0ZnnN2Ix8+fqmiMcy5+naEYFZbX3lXBqC/Ldt8sp3kYeGcR8Nm32Yn
frAUnE1TeXjq9fpdtqgbER28Icqnz/0awTGw6+ssDgdS9SueVajwGr2eoSE4qAAxpImwGfwZ6QFB
HQNtVZ3z2m52i832CClzOFEIb2RnXb2kPi4zUIUsJ/GM2DumvNDnEDigULc7uU6kvSccS7/twmoQ
T8a3tu8/uNiy/UTExCZVFM2FTliUsL6yap9IIuCG0aT3FxNvlnZL+e1s9wn36U3zzScSb/p9Ad9h
kw6WiYyLo9zO52vPvx96l3UfM6qdShPBREksY9S9zlkZMdhtfyEo/+xAkARDoY6+4KA0awYECboM
IkSwa1Kz31UEZQSNY7+mDcyR2b8DVQAdymevYpjtHUb9Ouyl9mT3wHZMbHjkanLWGs+m0T0vtbhM
RX2I+q/IFJ9EjAMhN+okiFnNmNFwRxfVSgRJYj4graJn69dlo+qccBnt0HaK85xM6TWbyk/Pmlxa
AudDGxZO7xWaOl8MdJ2Gmq8YC94XMN5YjVP2qmP5LEhV2rNjZE5/qUVakDJXuMei+1Bz/SOukLFZ
tc8+LbcfewfL7Bije8AU0AEydZMdu9ZtNSzR9b84Oq/mSJE1iP4iIqDwrw20b3n/Qmg0GnzhTfHr
97AvN2J3Zq9aEpTJL/Mk/1NfGJTurVz70ilOCnQA0zyf/eZ4IygWm3a8c83/OZadcY7T+WueAKjl
GxPEyTEkOijXSUZy0+/Vl8rMaY83jR9SivFA5PZDO6qLa/yd2Ed3ekUVT7u6t5k6x6jlUhSIVkt2
o1GW+8IyuiP95nEAIBXdo7fvk24mi5a6odQofvdS4852SqhHQ0fARccgKwzaRYR6W2waoMBM3uKK
z+VXCa16KxD2pnXfranmwSzUjM2CmSYfSc7OdOdU/kVfyuTWemWYTu59nGgm0IOOjlSi2jQx/tGw
+OAKRhAkIQ1b4aTG5FSpJbAR5NkS4u5IGzzVSG+pKjKQc80PJpbfPk+WZ9pHrmXKhanT1w9Gku9W
NlSHUivmoHHs6UtDvqqPjBrHk1QtdfJJV+xTy/hcDKxQdEq8Ma78RzKLMAwthMfR64/0DmBFBn3P
h+qwxoOyovioey/07iPNJxEuog31qnIOXj3dsMcEZqpXpJIMVCM/a+78df1c6o72nnX+O7S0cVS1
/ujI/93/hgwQDN+nZsbxsxZJQBvHLV6rgMab4ujmHZRcnpvho5QmfuJBs/ZxlgrmmoLYroG7xdVo
xTQnumXzuvgiN3KUo0gfBbdwZUwXEwVsQQYo1kdd78qoamO0RTExE1xxrnXU5uxX0AaDmyNKbnEG
s5/+1jEz10rXD2Xtfi3VqcrNj15BGlW+jrMUh3M/ZNUREnZmyie31l5dI7vrs98El0NRat1hyqBd
JNSZislE3NC7R6XQ05Udrw9zHVT8O2plTktm13sP29L+pS4nNxJrOkTDWu5laWPzrn44enrgIeo7
Z8D6BpBJIkM+DhLDsNC8gSi6ceSy2jJ2YjKide6tVBQ5x6TSdFs1J/ZKDJd6fqG9Yg1jYfGW+hRo
uDXxKzKDOyDVvMgzxqCcsl48drKwrbDzkvfFxxnGJfQjifSpW84qit2sPmgbYFJr0mOxdsU5phUL
8YHvMHnNBbSNsXzTXfeZRpNnpKfvtrtjTkHAfXW+CsaMWMjLB/aGqJ/6PoQZCJmno//CZQia3mcd
yuHYqL8wu4ZdOVSfpcq++2Gh0Gyi1mO0XUp8Um/cG9L/1fPBYiwx7oQ1krGuk+KEtQLXdUke3WuP
DxXtR4++x8M20YrHhEuh0TaF9UabXnb0k/LedH0ZtA3iOdSMF9sZbmmMGAUW/qN1qWCR5m2pB/3i
DtEqUJsw1xxKVoC9JsXJaO2XQauY3kKmDdxZbqH+Z8tU894v6odC/QyN5n6sdqVwcGpHkfV4KsEu
9Gv219yGqa5gWBfH6S1zlm7vuelT3S7dnfBC28frBNKC4bk04KLA+2SgQLq5s1UfOTZK9TaVa/yv
1O67A344hcffOwzG3J27vV+b4pqURrAs6fo69WRb7fzdbZgZW5RtnFBoMfzQq0rmlceaB4BOwk23
7p3qwNhXXPLWb4MqcbZF9DBPmD7rHHbBZIy3BafJld6pkt/2xi6woJFgdbQv07xiKlfyK2vW7Jo6
U3wtmx59neHwyLgpzHKBIjmaJ78zfvzU/hprYr4V7Wl7mXjOBRBPF8xLQ80TNlI3S3d6ca6F8U9L
Vw+dqMfiaLknRXnQrfNGalomK2DSjVa4IvoZZsFsdLTxe9f5kVoRnseVQaeb9xvL4V++sMFR3kd1
d3kaRQZaJSNC7VV9HxGUe3RLr741jKF5A7khN/M/1RoPtKZhpioDvXO/wDfdVRqQz6RRW+gx31HX
hdhtJAcaF+2z9FT/5vvuV48OzoFLu2a5tj5AWC8P1EUdSuZ9dZM/Oz526IT8rMM1GWE+faV/gVSr
r/9teHtmm9n02jxpiSKM2civjny0XyF7+RZjsgUvk/5kLT2B2HiBSWZj2V/Ms98xBNDjFxJqIekS
mBNQsoFkMjSrpOcELhF48A0nBvV2KF2mWPUoaP42vM3a8ejVvMeW+sg5qKiBX0bzzyNN0DkjjE/k
W72DdOSiIleO8dDq7X3qCfo4/c/Wq1/q7C9jy1/Dij+Boc1sWWZDmjNrz22j/13XmtsDJOtNO5M9
ufml+4iBDgUCSAbcJalH3RT/06ruRx+HzyI1l93/e4RKh7OR47MfUkUayF6i2MHMNK5AxJb5TjOw
02EwV0HncVhtsRhX6W+83msGpTdy/IPRNQ4xC3qRUeeETBfC6TYI+p1ZzWko87fWv6STfB3ynuGv
BLFQlz/c+ZVnPw7lqnHRIBtcMLpuHR6sHnmHs5p/qbudMDT9FCfEMQuiGHqrAs3p5cmeCJAvsu0v
9lrc67iUQ4qiQlF3BNq7J6ykZM5xirQZQRVN/F3hBZX2fPad8VVX8ceyEoblRoEPzlixCCzG3uaI
AV3M1yCcLQ82yrTegKmqLHKJcGUuVF+xbnr9XZb4DwaDjZ1dMT7KSvshjdfLtLhXhY0x1k30Vf25
tOY/TJbP0zrjA/XBiVUxl40Nk8EVeFerwtyV6TSHmaIDZFlgUBt09pFY4pw55p9DteyJ7V7xPt6M
3HxwiEbu6pptlHfgH2fSBWJFeysc60FzsFitIDehr1xHf0PTlDNkDIN1gIiLrbj25I0H7CmjHr0W
hdoPG7+IBHKYTOJ1tJgE99jgyAEMGofx6blZHfLmi4SGanG4THv50pcDmVAuq0+jNd/8fjKYJKKX
TkPKdQJUVDtg8qLLHEV4Lo5Oz2pdFnuvAPRVK7dDy7FCmGBZkEmw6r0ht9TbDzq8eZR/VUwrYMdE
W9fz3wZSSlTMzqHi3UGkh8PRTppOEhcjgsBOWPbLTTGN67bpC22HBPb8U58PFIYr1Pk5EZea0igW
Meyq/BluRiwaUzMFIFyiVAdS11Rs554XeXaM22gu7IDZTTDy3Dfthhix3H+l28IhxDhrLVTPCqk9
6U2zMr2wrybtgOjh70WT3uWsr9jqvPvBlR9Yq61OtjiyB0JoHIz0Ov8LMwy4+t82njaGUqqjOOP8
KQhPe7ZNrG8cbz48srNvW2Qdp/Ja4gYbm6yhAS8/W5Z19hORM7ICaCDA5qzMfQsrx2qxrn9qvgC6
6UHN+nMyxj03wPnC0hgZHgK/Vjg2lNt+iKTt3bBREojXC+bjqsVVT1K/9KCFSGc6qW0w5Ir8wVvW
98Ez8HIrmirn6UkvmvWhOjuoYAyQsiBxk+Ysi4b9BqDiZER1a7onYx3UzhvI704T2RiWr5Vhs6gH
AALjcqe1tXaeqAzdUQWD757hWACeeg4rWV5oQPybx8ra8ys8OWZySIr5qtntqw3EovCfTWoGgyS/
uQJ8YJVMJ9Y8/oBiMaa8N73T3bPRs9SaM3mC/Cl23XWf2UxKhW08m1qT7GKaGMNp0x6yvl2epBTL
k7UGWj1lwTrJ8oBtg6QC07UTjlKkv3LBjV/nTBdZVzq96/ZZ5TQXMppYFaisCkyLBGZT9s3DUm+h
mSQ+W152oT7qPDezFtFRQmWox3DWstOHYt5EhbUnslQsWHoBsnSqwalMGDt2q/Wope53MhMtyBfu
WUDMlkPnYC4y1xHpkm2aJBn722g6t9jicExpbXP0RvPnfxAQk6Vm7xndrdKH/phS0z7DmjnMKf7D
Ki6eqglIUDfTotbuEsCSZxdhgZsvI99Gn17K+oOazPgRkCWcvCyfz2u1PFuUkyLc6qFjEtgqUELn
xUtCS0wuzlz9qpPOPoI2PmS4v4TJeGzMEmDR7nwcZy7/rCh+4CJyRGs37RFqoFjMHIUp9Xx3Fta/
hQ1oRBqEmhM/iBiNe/CNA1q5wgeNEVQD4UTx3M7OBH7qfEMyISb7DT4EqyNa4ZJAHaAbm9qVGedB
LcsPXWdBAQUDnYew+Yuj9Jy+QJe0Y1ePe0904CfWf1ZH2igjjTuZoFJMthRapU1Mgk0XJSYndmgx
X0JvH1GkM1LKHftAny+hvyoZ8G69iK3zSPXcBJlCOus5RinbGYZ4FtUU77MRXtjYdajN1LImbfOa
ClceuhY3WtxUz66WC3aZ+IswXjh7wjuLzIVUkH3yRuIhiOE8mjNMmsrtsoOuTcc0s187Oj9DfNIJ
52j1MrjOhZsMq+mAUtZz8G43R2nf6H5guUTUHNKsu61ZZsdizzEWoXi3tBBm5JZoA5IXaVxw/QmL
d+preIIIr0XpyDgj1ebnNckJ0xa3bGrRlCaOV1zX2E7MU6kX5RmUDeR9c70ZTYHYV2LRtmbqhCUh
EW/be71epxkCtqBjlHdF91sZwj56aEoi5SMoA7E+I7eJepPMm4Njbb7NH0vn6SjB/K2+PC+ZgodG
jnxnaVi+ZF7pYdo5n6m5dmfwpV+TaOadWy9cbNBmUi49J46qBM5Bc5zGBdBIX3iR4GG45nM+HtME
UmGfThHZI8bPTXydWjykA/R2KDrZ2c0qjd/1Z0s1E4AJV+7q89jocSQlqkBZwSnS7/yRIWspOPDi
pfseh4SDKeRONvD+xNow7BbLfakW+jKS6TsrqyJicAA20sRnJQW0x1EAC9MA37WTSWYrzukwX6at
AuunHZZxZ6cOxidPlwFEhL3CiJAvT4QaPhJLH4NhVm/parJI4CEAszSRFAuTlmCeO9f7RhevxmCR
qlbWT6WLZ1n2sGpi+c+uL3WsHhK13GYzUYFlJHmAK//YTyvZX055kaf5d62jnofSGQ5gHuC7NDKs
BUoc+6+uxhamSkmEMk3OvL13qdESYK/1P0RGuBAwtNUSvj+AxCyaHDJClRPAnmM4SlwE28Gz7ogL
nKxi3TRV7Dhpn8AmILg1G2nUVtVPiX+NZFhMI7kkb+JzltitHc1d2xEWwFHpgKNr3Rukm9DJhpdV
bqGbmopD/RinHgfshm1EwrECSd3t7XpqQmFjm15m0AWPILN0ZAmewUYTL3RvPmPYvl9WkjUKf8ik
8cfGU7wFpoysVWHRkWF35ywyRvfFor7I9Cr3uM6bJ6j/Q1Ph3hH+h5va8VEX+6rnfjzkJcLwDGoA
ERjTkuOFVAXHOA+9V+oiSc0vPlz2VNytJr9miU3kflL5n9lFfCWbZx3FAj3GndVnsaR7fbI65LPq
EXPP44IStIP6daEyp3D0mckWtnms8Nik+KqS5Tce8VEYC1Z1Wi3pzHPTFyjRnENUfufRs3tMO+Jl
EleaSCQxK8IpppNglkbSczRuSoXPV/cHV/GeaAqHsv7Js2Mz5owTVhhUuaMHX+PYpM0ddbyBbpCl
N23IiwmlFQdDmqFJT2Jv9uS5ErYZrTC5JSHYQYriGOjm7mPpzrfatta7VWGu7Ftul1U5EmbiYQ3S
RD5NEFcjaAX5nprXNOhLakMdIpjrTHYzJWhqD/EVFYBAcm09VY79Kri1EclV6PqwFE3pu6GTnLUt
dJA5lK0lCuqi6F2OMHhQ587hlpDFh0YDlYCs0BPE74+ZnYszi+OTNOh2dsxfZRR33jJdtQXeyMQt
ZdAezZXsglwn8vEEPkeKoHdGW/yo5DxDK8GdORocxHIiPGl+59jDL8pCHdiGGrlR9s3TKC7NdpVf
4RvwePB0jl7OjYdDrc9H2rkDbnPkq7IKc0mfLPmg4UyahJClsP5Ce93RcM3XtF0jyKbJCm13uirD
fHWT7Md3pz011lcgmkfLO+FyqFHgfJQLnTtOWUO/6mKvwi4XjJxoEPXLX/h/8Gvq34yT2aFLewwX
O6eznry+AQKYGpRB6HTU2mc/Hx6nuqOOG45gtgVdptFDGDDlgcg/HCGt4X4I54Zi4dNCpmAHOG4l
ykv4yVwbuHy5dnA6PIQ8A0asnrQuI/c/1/kOZMpybHki1Twdumyww5nhYjjOXMWhiCbWtDdH71KP
2SHhCRS+pl/y9eC2i7qNOjZTW3+t7RbrljY0kRkDAkkKFLfOKMNkfSbCR9pHclTRQFV4Ms8jwfRi
ZU5IBxug3piwWJOHScHRTow8ukU+HekZfzQzrjVCQM0X8gnZltkCBMpo4WmaPOIDaceTH/sbHmwA
qjbl40vX+ea588gYorIDEuHztlBS9hQGP6p1BUldOI8Uwf12g6DhNOE8OjufebdE5jADISa2Pkiw
MzNwnEGV8EYYbRmt8xRb2XvsIE4t3mX1p/xCuJtrHZAHgheCCG37lCcYEHs09qzW+rtenyKwU2AR
Y4KVXlfWkdAJA3OmHztIzSxkE0RUsGXaim+ZyXTNVRlN05UqrN2puqR5wdmqDxcbUQQ1ixnZkvkA
f9vXkpy4n/+1C1Cn02zimaZJFrczVdykciCV6XwP05xpAWNOpkAqxjIu09OR+cLX5Ofq2c4HF/nn
OOXlEnWNrIKyExdnAxt3nXqDK3/PQ97gmmRtdpypCMaSCWm10cI35ubAixOUTY7PzRU3tgd6H/xj
Y3CstFgF43StdmXH6k+k9LTC1ZoMwmfj4nK0sniCKzicUjgnzxcPeur9cgpRe7gWPiwKqZgN9tBq
PAHEteDwa2x2toUfeKNlLKzeFMi1bPlI+YvJVSYkVx+YbQnKqTpmjLT2xazfj8ab7Bi9ZIzDA5kb
4Rrn43nD9VitheDCg+A68mNY/paG3JNlSN9lMT40Y/UPgrb+DtrEDkAPva20QwTcdWFFm/OhrLr2
XEKZws73mMuP2FpeZFX7BEic8+hN+llH/XatWcM3krzUuOfssf3lKIy52I1a16ofMpMBmJbx/4ju
g8pP6IOzuXmu+N2EyqqcyFXphzuv58LXoJrjTtwNhMb2s9vS474S4+G8f8LMB4nHJ2CQtkXYcX8J
ZOa9dubJjEesxemzt5TTfipoOrTa8rAY8zNWB2g9/WOPapk5WFUxEGBHQCUw1hoiNuMGwczPGFyU
ycqGF7wu+ywtXtKFrGXPEVq5NlWdhkB5JZ09GtqDRaCxw8x86Nc7e+n6vTcW2jWh4n2nt+ivMdHn
mCApQMuHpOMi0ZEx0Yf4DS3p0vONB5npwDexjpU+M2fSVHESufjWDXWD7/LhkOUkZsTp1QXP64Aj
FLDVEPAgm8dlVfP5+dz007c7ndPi+3aiEzE73jx2t/jBbviG0iyNIDG9zkUNA6x6gTMRH9qsfZ4T
BkTMwXb+iM29Gv2Xsp87PJ7DZc1kxDvHi1LPYyAH5zKYVtDo7CCGMRZA42g/YF71JStp8/ai2RA4
x7en6k88v35JxMryi4+yyHlvXeD2UE5vPiU4BwqIGaPZYuVIVGJE0tIP/Nc/Newue6m4gHksWo3x
VvkQWbxMkzv1MY8ETsTcYUhMrkL2+n7lELIjJbjnbK1dJmFuRMw1dPxTst2ss5lj8Wa4pjAg3Zsa
oXHCVQ4RtbU8DvFz4xn/EDubs6/uDQO9WTbWLTZJaScwh0AhzKFF+m62JvOWVh+ZVp4TvKFhuQ4x
RdwohJP5R8CsjjdUuMO0B17XTO7A7xihJtD5c//ETm2GufA/nd77Y5suaMfhnXLvSB/omgD9dajz
ONnVxgJrT9tglNxMsZiRnMouCRKkimMGid27VbGKldMNlD9zTDEILNCoG/OyTselR3bTRp7ZcRUy
WJkyHxyhJfjSCUQbsX4PhO6aOHN9K2TBSV3d1zabPOdbjUjR0ZD0XawDEVH/PExbKW1qoYHZ9ZMV
z87RrQtr73jFB1E7WsKToTj6w9MwzwX5XZjuIteeW1cLSJiDfTQaL2JeEqRwD0IF9ShqFdOwcVru
DbOC4ayDPJiWXa8BQREyToKuMz8LkXunaiwd5rQ998scJwT8RNeNyai0HO9MBBPQn+e150A3CkWT
qEa1OUphvIssJmQXdLspiv3vanZZ2ZuKzK4Gcc1C3F/iygvdvi8QaaUHRa+nN66tgiS2kCjc7Ixm
O+wbA8S9RWVykKSkNJdE/00RTQiQU4fTZQo/Wdx+LvFdp/LPZvYuvd4/uR7qsWgxnswzWEA4uRwD
JVAqxwhqgMZQRUv0snaOzAyMWu7zjzRr7V1i1Ct83bHm7DAmAKDpbdUjaJVFQPA0TdFHDQeTdAom
tNGWR8dx/PPqTEzHq+yTp8AMbHeG01Sq0CRuQBTGe/f4+fMti758TFB6ubKZV/jOdDE/yiJ9d9Kf
cig04kuMQbXqJffqjzR2zkmzr6iqd6xtaRWFz7RPYwvNtmvsqr9WDNaDYaXSVE/v/EXqh0LVe+7i
/cX3tvaK5HvrmN1llhJkXkAnpSZcdPsR8z38i4gZyM3y07f8aRqb5SldXjOPaLujfIbXbL9UDosu
rHnRAtrprz6+7sBwl7dBMGT3popDQhHj9q8tUlBwr/uqD9OGUx5QoBI4Sfq9yr99yVoxDzz1mcfJ
2MfIWMGC7DX+WoahPwF8GriVeW07+dJKYodOwbfbUa05WCI+2pwQgE18kqHFnVLn3oE7hHHUKmxP
sza9ybQet7khuVervVs3opPOFc5fsvhUdtwmPJIAveytU6ZZka26g6LGLLRb/T2BIcYlxN9neZlH
uQCm5E2DdjBi4wGv4G+cw3fFK3ZNMj+FNW78tX2XYUiVkGzYyJ9xjLBEL8wFP/OD5tWPMH94uYH/
2Fw09j2onHTAQUNLxAEF8w+peN6U1H1bOfKa0zIedeYynB3BhjalOYVGpv+p9fFgVGC9PVmfMUFx
oceg0ehDvo+nfE+zz3Lq3c3WLb29pDdl14l+OPQ4MuqME4c+j9cKSa9OmNmYCIzj8FcfAXo2y8rP
ldSvIscDgSbn57k214Ri+L1Z2ReuKGVUAyEgZorpig6OWtfP9v8OpzolVaQoR6P0hptG+1Wl6kz1
gB9mRE7HoV5xldTX0YT9LRYE2uT/FAVPEzwI7ZCCz6Lm5aY5w3Qpii+Vs2R0Y7sGbQ76m1tD2Ln6
o2bl11JDIBLApen8YLKLaZS7TwcGdfw1J1fu+1FGhmOKfeIaI4/jyMQr6x+Am+8yTg9qdJAvZXkr
Zedf+qw5LsV80BdUHxOny8XEh0a/0EmRwT36mBb5bU/PvgPJhLYG/Vqvd5YJT3Oc5YOD4Syi+THw
GSjte9P/VzIDnjLjl9cQ+u9Gs08K7dIkKOmDf5gs3JVYAT4Tjy20JaMG4+pNcstwUl0F+gpIXHE7
sMf8x0sah5EwO4p0rV1pVxSK8PwSoVTsZPQi1Xl7mDPFebP/KXnuD9BT8VI5SXpc7WdcCmXoS5C9
VYt24ZMHm40vtyXfyI5EbNWjpIJ7/Jc5NCHbrokSOEWtx8y5N+xPXflz4KUjDOLVJnO/+vGjie9j
7pJQEljZzVvCRyz+a+ZgYBIgfBt/Yv6oNRH9HGievHQ8e6/+AIekkFCkIHdyQnZchlo+1zfPA/rN
3eLT6NMviAZ/V5ACx54GZCnvANIRwunJcZW9eWrT+gXgFGA+SLQ7P63sU1GgSy7GPwnQXZdUQxuo
rcBX3ShOFb7gbrB2M0irq5z4Oj6n/h4sDBQvH+MH9UloZf3OHSm9cb80k0GnsiBr69P8wvH9xkDB
3H1yiCV6yN3cX2zo+Hn7pJYqLFooHynXGg/BkwcOZKfGwiuzgnt0YhJpbZwIqul9PEqUCn5gJOY0
8pIePqixi/n5cE5c3ck4FKe5zF7Z748DUf5brjPTq1kW3JQ+Dk5KR21QNcfV6dw0VhmZPXmuoXe/
1NyoXYUnJmitnymHQMpodQGZd2LU/R2rpThDKf40y7YKbSaMmSyOnMVQw1f51pTYA7gVRKkycbo6
y8eMyIEnuvqB0g2zMZMUrszfg2tQo+NywCBAo0cVFs6kB1VOi804Qd6Z8bbsepF8H3Xb+jTdpQRH
kt8jQzPOnoYRQRgALuUIO9vKf0CPA/21zVDHihhtXpMdrdSkODLS/k3NCcivfA6UOVMHmMAMBzys
EBWhrxWXEdEfcGE9E9BUlt9cNU92nsbHrswu2iRxcTmYnEyFu4FpAWrPa+ok/eMyQ4L0E5xhljYW
gV7Hz/TIbLl7aOPrDAiML2vN5TMnOe/mk2v1cnO/KuPM6f0zhggczjZ7CsvIeOaiCOWtRl37V1pA
96WuA1FFEsaq+8nIM3SnJH82K/9Es/dT1pH9h2r63q9OGaHonayuYe+fIsag426YMuuFY26IAeVg
0PGCV5hKM+VlN+nNwGmkfzMSDfFoO9RYHugcuFkwvb2uCOa2+s0m9e379YkxANZst/3ng9FcAd9l
PZi63IENm5vFhxtrWBfwzDP1Yj3/RWp97ub4G0/IrYLAAfCNfUaolUR2rA6NkX2munF2qgqfU4Wb
zdUEdWA2wIuYq0pmpa9u034vZqNCypX+zHX2ptPPfqg2dhk47vtVHEBtfgpnvVhN9Q4+7rosRGeX
FKHGtP8yN8Sv3hw612Caq3PbLJ2Um3/PRus59pt3hJ1j8V50d7rEgCWqt1IZyb7mIspjZZwNAf+T
ycW+K4bh4FZIijVLAWQ8sk69cfTwp4VLNhxmhaentu0fZSVXJMzlCBkeJczOxshiz+1V/Kf1FnFY
O/+jgbK2a6k+eovlKe6XfD9mAryZyt8B2dPxAQ6EIlcaQtC5AYT4DExzLH0afzaa336fYSyr2y8j
+7NYrLekkYNqbc9mCVsxTfkPpwxykb9odw5EK3fqXweCHZCAK0mfNC3da8+7SoFDSDvB6wAiFnDQ
+mQxumMtZeCRYv3qjbehO5qyP1SExkEPca11OugTQkYjidUCo/qe1zh30hOkr22J4BokRRzkZDyS
hslHZnMDNee8itrhkJv61pk01sdUDAcHFAf5MIrn4h5ljtxzlruX0Uj3dlOIk/0N8E3HlcRaOi/Z
t3KRdEE6MlkVGb4cbDWxzTUS3PYuL30ZFdNmmE4PyGo2gRcS//xL7EMizDucHyCd2lLLz3Rz3Y/M
DT3q565AyjgXp/B76LKB71uSsc13jT4D765agDtN/JvR8xrpuD99u8v3K6AIVqi8pMoGWXkio8jS
pETgx+X92rDpOz4ju6TmJrK1XAidk2nvMNqSeBEIorWFdkNEmS5A7RDFPabuGZ4SbF3UBwiOfViM
ETfkWSTlj9hYHHkPsSNRMUhXFDh31b8X4OLOZKhdkiSfujkYxKFbGQ5OlhDJW7hjrCShZ/DjicVF
AzC6bfAYSVRs32W9jxEDrTZ76vT0COmORSWnqbcenW9ljm/4+i7m/GJ2Ir969ow30sLs7uQVmZi9
RxAV50bnRNhFz71vge0Zc4p6POQmAIibY6N613HTh4z6yKbG5pk1Gv+VqXVXfpt8l10pIzxV2MQQ
Bim2maJas4o9xksWJyt5rjPk6JhNLisn/75rcSq3erO3SiB51oxKg8crvjAs/7fSi/F/cMRvqeUh
QnRfbtF1DdtZxLgeSmtMUZWsB6pokmMt0oOm2+JxuCXVSNo8+1eudn03u0NoT+JFq037ki+gwi1v
xBCQiQwz4alJfeJ3pahundm8tJkLJ24W7QHQLJdrkCAvIzQvH96/M73bKxtT4uF9EmbH4IPr55jW
t///7v+fNGageaHhBWQD3QppxpuBYWmXjEV9YipCiyB7QIhlLjDGBS9FimNgmG+ixxEOfn4+TX7y
lPLsXb1lPFS9q53gxjEKJKNkLSTg8WzrF3KcpRyHJ33iSd7iWIDA66Bd0/zcJB4LUtqfOvjSCTeJ
szZzc7LIN3cSY5QmLXf/f15roecGImzy7mzadzYuVuSPiD1VgaqFJ5lDOTUSQP7bcCTxvLATYzyH
g5m88F9ZhxTDI2ecfH3uKnn7KAipgEiHTF0PEMWGIcs3SxjfdoLcuiTwtYYcnmL2VI3ZckDrZFCJ
9oh1j6NMX8XWFW+bBATSB7VawIJg+QxzRFJQdeODMRivvmO9uvQiHbSFePLi3FScNtFCYUjUG3Af
hNXTwT2ByGB+L4Jm+jB4cR5wV9r7fs5/Fs+7jq2ZPpfF+qVx/7qQjDjpVf5c1CQ7qrywH7NqreAA
lg9NN2SHxh3oZIsrjASk8l0bZaS2GuuQ6PR/mVT9tDL2GX5aJ7ttrLuYbhQC3ILjXbHTuJNEUicz
8X/uTVo4NPjrN1l6oT/0xc7v1uQD7gJ+RgASA2tQI4xrLfm2nc6Wp8qb91qtqr0cjTZMLJC9AnPd
RQrai6baP0gdppeBSaNmbDji7sc/JLV9qhillTRdKeqyD/zw/AdVdd8Lwj8gyxe70/l9cOCBTElC
d7V5U/shZD8yqREZKPfWnbNmZ5tfsRz2+oKebvguB6CSMqnUhp2AuWSXmXG+1/IYxqOHHMyFMrnY
DAl39WD+ru1U4UWc65O9Zf6UzUhtENapXSBYmprpRMpfms/Oxseblcw4W5bPfhprDOuYgHl9ufpR
I0g/VjRsP9Bx+zNlN+ZeZtPX/5kuf8snanly7ld2mBxK0NPYFQcsdtkJBiUxh//YO4/lyJUs2/5L
zXENyuGOQU9CSwbJJINkTmCRTBJaa/zU+4j3Y70Qt7pLWFm19bwnsGCKYAiHi3P2XhtvJllpbbGP
9EfmS0Qxgtk3N2osBIYgvYcnHiqKJ7mTD9vcKMiDw8K28DJ33IbEga+aPvmMHbaSY8QSmRYIwNKp
Bw8/ckeEtof53RoABcthEQAkpaU6Z2qhMdEm55RDH+5Cuo8GVaM9iku5ACIy4Hc3DrnIo7M92yMh
IaKRG2OmEpGqvT94a2odz13EvrkEkKQH8bOAh6kNHDd9r0mgClbDYwZJjqUcza9dPbs53f67hdGj
tUwh0oc7yXyswA0MszfTwzR/TC85Jf31OOTl0jCBl2llcdJZh5fCKrtj6tolRTgXd6FPlBz65Cil
X6a1sN+qcBhPntNvJiekg5nEz44GM1YAfprFQsSaVp3xANPgPQcO+OC0tO/D2H6g1Ls2Ekc+MY4x
xlPFGzskVkMkeE1l9BvuAuGp8+ia3HqmSnrOSivSdi8T99Yk/WMa6SSIGT5FMhIF8Q5Zm/tgLAcb
YTSxKL81Bt2xbfPtmE+cnAf3WfQUdGR4hbXBAJkT9LS8ZI1NWsLihHmyCavxM6QxWo8Esfd7cUj6
8hhGtB8RpdVL22WEeLUGvXOmp5f2cAktVBbQOeyNKiGXjvWvHEoOWXIfxPb81RD3f4btl7H4+o+/
fOZEUUFO//LDPPuHUGnz3+ZQH27p7f//v7L9B8u2Mf+fL7wB//EXTTp/GAq3pWHpimhpiSv6T8+2
JtUfNE9wBFMeFfiDdeyg/2XaVn8AgyIaWmAm0ZWreD4mhrtpW/4hdYmAQOHh1ZX5v4uiNv4xpV4I
nkMXlktHXXcEFvB/SimX1cTGvq6jTdyll8kSREQ9UMX6KGNoKXZAGWR2Zz13sqXTCpnLoYCAssd+
llH/YHbgWUBbJYu//M30/i880+ZsFf+b9fL+qgx86ToJ3oL3af+TB1SDsuWQ+UNbbeh+2PEuQqie
mvIhkUDqKNNatn/D5vUdOeHZRQICSssX4w0+xNUc+qsXJtOi4VQM4f7b9OObPYccDRmNzgFQqpOw
+8nI7SQ5+t+/cEzz/+KVc8gn1NvAhe84s6n079yr8/lEzzMr2mApIFFOlT8TJ94PyCF3LJ1w4PP+
UPnBZ6xT5a3mKipMs4eocpZV94Ao/2S5wzmg6x6D4exq6who5BK37jtM7seAkloEbLBo0FSH8VFy
kDYD7U0zilNbIFFJ6edxJLJwHXCCSIfsatveNYg9sNtY/4ColMt68l8maW9ZLzdND67dZQex7q2W
GbvZGG70LSI+KN0YEHTZ9crT7KfEO3htAoFWIWdLKViCmyoCuCo3naSlkaNhA/jQH1YOWgDNJp0s
48Sq/yKPGf/i5OBuY1fB/mARZZgYxoUdUlpP2uwaN/YeadaG5uGek2bjH0w4Kxm/1wlsWsdktQSK
LipDLw0UlRaTDkRlYyrxp/EVhc2coOcZm/u/QI/8XZbXMUefHtL1n72HlBuyF5aaZK1ZdCYDeJ/3
sZ236U8OsoC2xhnLGj3Qz8blp3OoD9+FjsEWQ3ZR69ccyyeQnGLZWTYu/PbZ7mEijhNKiOIFH00c
OL8L49ibKRK7Void5Tw2QNUX+oR80i7x9uJYZZGBZ5RK/3dtZjeU5RsVXYzKQSfaHUPexsqsKNu7
VbfVKo7AajY4j8PoLdKoowUClSlIEWlGfXOrI6RgtP4zmNxvBuxaKZqfAVWBnWsRXukADgx5Axlu
Cy83fhZ9dustG1CT1RdLm9YWziAqThGvTDoEUXTpgH1GfyVpKeMIQjRdjORbyE/pah69PJ6LDzsG
niQoztUQQWnubHp9/LCp28aJEXCzuWLXNOmX6/cX03EfJXCHosNQj2u6O0v3ChMaU2KCSKzCc2D5
4RcP3LWZfOFtYO9TMd/05kDGRwyaS8UpbxrIDAiogZAddpEO0FxDMQ5UDgFLhck3ManHIfCfiQkB
4dAGBaJn3ungLci489chOgJ/0rYQcY5yxGLvE7KVm4QcqqhimAaWvehypr7KQyhAy993vWJbJjxZ
61k77DnVLsIxTJ8DVR7OyeeA6GhKnc4SiDp1tYRRqGZbythPy66TkJwyIh9m159mX1nRr4UBQjEh
YJr4sXA1VfrHJGb2QsFQLEYOrAEQ/KWfP0JzdLdEW4ND13p9g2+zX1hZs+ly8oAHB/EuFkHRFpem
q3c51SxCheCl+XNqXLPu0g/0QtXGa7Akk+19CXDg8OvoPyYknmCyx83b8k5AnD25mXyjAE0EVBot
p6jhLocHzr7afej1lhNAxn9z+vEK7+6NzCgAmpWaBdvM+7/kBLy+Q06PLi6+cea/ki9oEWuHvzAG
q070gvkYUORriDvmpn0mHu+qw9lYgos7VzpSeFBIfLXWuUpQI1tWdgs0Bq4f3Pjnw5ob51hxFq8y
xG5kwVynPq12ZjIrS4ZrFGOR1eCdm8xQKZLvCPfTIjBB9BRhiMQtTVx8lRg1AfmTz3apshRtnEtq
3ew455Yqw7baoWRD5YUdRcGwgHkVlAw0KTEgkmfh0ohbYGFG9ScUjSt33M9aNbKXAUC79JxayZdT
B/H3JA3SPNS4wKo/p41515AcM/jtQGU5cIDxIyS5ccv3YGzxN/jfspyuWYwbQ8yzrTEdmTP4/qgy
O6FMlqHRXykiWmTJLemiESkVtyc95UXEg/tOFsMc/csbL0X90k3Go+ZL8gB78WVUBZwzbqBmFlVG
lX4O2vCxwJm4MHh6iiftc+DyBQ5hvSlsRjNfZ7r2jKPICb0xNXNTetjE7/Mqe/pPTDe9F3yj60Qa
VPJ2B93edVSUudv5qSKEME44OkirpW/dXLooojPd9eAWeX3ZRCWVINGQQB6ymuaPHcfQWZhMFL7V
Pxtp92z14xFF7zMaiUMeP0w19zQB94jOaawuRdqc0RE9TmPzPK/z+VA/m6xMpuat/ZmPl4xXlTgP
9qRfXSv8zELSDXteWQRHa4Mrza1pdAJ3p1jXvE1+s/ejOFtrxnT1MPYv7M48NGI8gTkEmkj05iJw
zKWv8ww+vr5t3nYPOXG57nlw+UTN2MsAOx31WHWrIZ1ejUDMGRTWqfewjIdUpoOKG6ngxiRc5VPQ
Tfet+GYMFqqDNr2x16PvEQ9Xo/Q5PUERtxys8iPrFt8gTepVwtl74DyxanDK6BZvYQhtax9X/lZz
awRtMR9LAQpT6WG9MNlkcUosh2WnjK1HpiSli0dn4IV48FCWfW4TZUeuWDTx9Y8t/DTg7uv78Jgs
ZKtpmm39BvHKlHGQDNHxXWhlCV41Mr8csSg+OTr6fTFb9Xy6QchVgcgtE38m3Q3JNqn1czOjsWSe
K+LYw+8wNjeVX3xp82wZhr6NFGJmSDEI7wPCyllHUSKeGkojus1Z1ZZUmpFgoS7knvYK+KlaR9qF
PtBajGyhNn3Rvgc9vzdPSGsZi2d+GSdEvhKgCg0Y0tpdR9TREEtpz/dfjKypoQR6I+CNbiJjWCbJ
zaqthxQ1UE/9AT2EseE8zr0UjlsP8EFncozy8igjTc5HtpWiyqbRuLBa79LUZLyG7rense29fwdD
hMpvHPfhvCVpYtTvWfJVkwGDB+lL8u+XTcBYlq536htqIoJqbanSR5BJ9L/DWxgwyOcH+YQ1N6+w
3w8MpBiEHmpJivWU6dqWLVxnYIGOivaagn2EIk3QPUKmVVmTXojxfIlP35k5ZQu4k9Ye7Y5a2QVa
jVnPYePrOoyD/0Cbt96hkoe6X314yoHWwbl/ca+CoEESgE7F0TXbva+xABkhdZ/IRB9nYzUP4Kmh
5At2SMHThUFS38ZIUP9zltaAhSIlZvdfMQ9GbG4SWOg5W3y+2eSHP4GruL8/RE9PgVvip6t7+olA
yruuwBWGX3oRW4Jiofh2uvZnplHkqUj9iRP7OeYO2XqOdhqjutua1rMbZdUa+bW/1Cwof1VU+YS4
yLXDK016zizzmJd9Z/xZRMz5Fn1JjhVrj0khaIntmqykuipgKgJlw/2NrwXVWnEruwqZ91TVVAT6
rWojuj4uI8hK3sICjUaeQPCeWg/iUoIYRh9g3n22fv3FpMH8PDC1mbNBlOME31YcNvmKzWweKwDE
gwHJVYklnoyb5/MK7zdjP6a3fgSFn2EZbQ2CzUxvn9sV0yOC7sbEpp7035bCgTmfF8QQ3aRN01KL
1cvc7Vczu3ge1HbDoqVb8rOBcjiSUUDDjtpR02zSAU1rSTF9KQb1RozKsuaW72LnGak1PS7J3wC/
ZZEpaYF0yRFlSIihjVlbKOsx6qZ3bt3HoKeUbLP3YP1QnyyZyKjm9inT6rLMzHh536O6ofHGzpUc
hbokb5sZFAXoKU6BNeas65N6GgSGQ4ubP6TKbKPGgl3HMrSlCfqT8u93PN/KXtWhWycMLSXYhj4w
u1RZB+tkzJKNPln7ISzonxiYVJSvzwKts7CwwZaCTyZkah9Ncp0gXuor0b+Z8wqagCZZJ+F1GDDH
WtNjTfEwHqth1YYGIhPkFpPvcX6i1kn05LiIxpBZJ2Ngq3wk4kzh5J5oGxDBFqxyDH8ckeBr8I0P
zNjo3KY14uWF1wRv92fTNXxFkuDD+/EJWTgqO5Ix0DW8EQ6Azqowl1E7v9QaYZ4bUTHEHryoCibt
ghIqeAtBAEGocNS2s6svfUujy30jjGXLW6rus4eosKDQiapKMPUCDLBwvIWu/13XAnm2Wzy6Mb05
lHc4DSP/JfC1F6p7cIJYjGHKcTfhuadZfNbTvl3lGgqHoDPpTUTvfkNrzU20ZwdxQ6yHN7/jRGPZ
hN+19tEe+YEsIzYycvyBonspEg5mdU81kAXOE82BtZA09YLZX8XJF0ymmExBwlJmrJarJ6egd42F
BwFkoUk2NzWNJ9Y0aLBHPjk2AvU7HHLyLhlG84XwNpbV/MUuWUbuf9K1iNM0YGMrObwPUFlwuVlM
n+TMpd5b4TFD2m3OydCKbFq+0RwFSvie3qOsMb86x5KL0oIzoCf8yYCXvEkTtGLsh3Wdw67jGsNa
yTjc5ZIYiLSdkNCzWUjzwr006BsweDU4FNgwknDSjHG7Shy8WDB3NnHioJJrMU+bOb+3JuH7gIpy
DcwpO7hJtS/QjNPIkFAXEzq7jX2k9qNOQWKvWCEfh94OsASa4ugTRei7PsIpWW6FPTPF0+5FhCAf
3WRmwdc1NZdZOJwXxqoDzz4osiPCTkcxqSgU00p/dw0MyKNAoheZ+PfqiXWlzroXO/SPaan17I/N
/wGYZfyrmo1yXAtil60LQ6l/rHwkmkwK10QKnWLM1I3ijbxuEOmC9x8xdnJfe6ux9YLxbYbNWCXb
YopvaYwSF+T7bEhwF6RA/fVl/V/Z8n8oW5r2vwVNXlr/lv2+/X2h8/4//ixaWuIPHWShrSDvGY5u
zKC6P4uWpvsHIDS2q8qgdEmhi/rWX2uW9h8mAEjT5TtkDDjS/RtoUjP+sJWt2y7PBk/NcsX/BjRp
WuY/otnu5VQqllRPdeiArmX8E1MRJqplJ5HH2WBCQM7KtZ8m41Tl6ZeW68Ga5azYeIi74X24nxxS
wqVjFm+m6sTVmRTJ48UPLSp2YH0/SLk4qhF5laV+IbnfDa3vkZig4ES61txCbklfli9WdyBS+rXE
o7vEyXHr0cSP5FckWvpklslL0uBMtGVLyK8ZIrpXt8ABqZtV5UbXze94MrulW7VHSmBM+59JGl6L
zE5XgdE5GLeMcz8ilHas4nfX7WnT/0JX8QsPBjtJELWUXU3MNLL/zCryp7ARkh3Z6M99FTw5esCZ
l9pRMlHWpKP9bKbsWaGFgDTA0Y3xcmPlG9Kjf1HsgAJsJlAKbMXb8p+itLTf6c+t03CpUh3DAcqX
TcH2JZ/jHANowXtPBhM+To1d82tfVe+logGXaF8l/3eB5I6YPYQ7qUqiB2YHAnYnmnM6wceujqoq
slnpK8CGdUjaX0NtJ87VRIiY22KMJNEtNIKfZjt9GuX02OMrXuqOwigwC4L6BoB+U62CCvWA6XJ8
7Jr6N0o8cgVKd2UQxbkkr/JFi37hVpMLOqA1SAN9TRs7QR+QPUo7uQQFTmypf4nMegfpp/hnOUqX
5Adn+UDHwGHE1UNHQUTLrB9jeEmyU2nMYtegQG1AR7jvvqi+jg+taaznFLxLJk8zP57ktXmHOJ0H
vLJLEtNyCtXFz9J3P6jlm1tF+rsdheYWkf3PJqAVRNAjzszxwTGUuWZ/NKzs1N8EEqV6knGArBKE
Jq6a3K0p3P25G+n0zhAXVNje2osEVUPLflRGSgqbMb5IFfFxw2jUJv2lG+rg0LTGZ27OxuHcA68v
2zPnof6UtP4Pcxqdg/3fF+XlOtiJyEEOS0yynpOxo5fOlm3jW1oDcmNmnp0TOneL0o+5a43QduKd
B3nuEFrUv0j6PReBThmqrKtDZEZ/f7n/mTf/RTgU+hrfGu2veNoXdUVudWisszz1DkQaw/kh/3TK
0i/Os3AKs+JgoOBGqh3v8smdWYKdnx+ssMiJpOeROYqNaRfIqmqnOaQh1qH7o/slKzEcoUrF+zwO
wXHEvQ5NRCYrUY/QYOyCSyBLPJAg53yT/a+nYDS6E4s6BZRnSld0i6P7tZCTuXFsHX2AxkqbTCfb
Gn+Z5VgfB6J8vRwoJK829s38oHVeuSLkWScgALyInJ5EghzK0yH7q9BP8Yq1Ni2/c1h04a6Y/HNV
j9rEWLcmTpxg/qLCoHJh1G/3V3q/zAjBZHF/0fefbUkknDCIee4Jelm56XRiSr51cYo4M3lGTsE5
K/KIHZy/I/cO3Jl/jO1asGNPQL6Q1bB1c3mpNJtAFpy/SHjbDjs381s9Xzz/ErVPCQFZ+5pQjlRF
cjuAtD7Qjs8P90f3iw+1bZ0XKdElk/PZSYlRJAhgmRNSdZCUiw9tE3/niD7WOsl+9DyK5nB/NDn0
/L2x5CQ6viBZpRxdCrnAMd4fUDVtJqlMSCn+l5e0E0k/TXO4XyIUXAcDiAyW031gWPXhfqHp3fz5
6P5jrGPMy3PQuI5e1gcI//VBR76BFqEU1YFqA7ov+tpuxFEvwqV5CObL/dF9aA+WGx4smsA5Sk7x
xO5YLShBJiQWeU/ehF4Xvmu5i/him2a8RTEVoFHpP9lRhZtRa+uDFubj3nBeFYkcG8SQ7zA5mz1u
jVPpReYa1xs7z0nCcYd9JEvrVkYjdDuRZsTMJfBrUT9MDB0AWbmCDMQYJtmnczlZ5EiX3bDe3cfw
fUxglRj2tZ3+KAIgTLYU1uH+yAeWt25QSFNMoGBtcg7mfHhyJtHCz7BPsVVzSk7vV2S2cyiwxx8Y
2bAh9RFYcVAPvKauVwefo9WKcDd0Qh6ZQRQPuKsDTAWWnx0zPFxHPNkCiPvOaSEKejbDULLdd2mO
WEPYbWIUaYgiynPHGVmnXQgoyhfL0TeScz9fZNa2ay3wIfp22UPTELliSsz1GSFzq+JRNJn9QIOI
VJXWQnAxVidGmU6qDt2apnhMCHHcF0A3kfczfwJCINNtZoRkOZ1+TtAreDkSTQdfnqpxDIQAIrjn
RbR3eAiv0rmqXINQOP8UEyG7c015xlQaPU2G9e1jPD1MzY8kYsXQyMyodDvb4v8Bw6V71TInXQsF
ITAoMdtwIVHeurnVMubHUPV8Rs1wDKZp30FaQC5IDImW88XUdJo+PAv7T5LZ0z5rqdRrAHzY6Qey
h7sPn63GCfag2RQPB1bGZlaZdtHaGLNhWxvyak3z2dRG65Y41NiLiZ3QTGnCMqQdx0TJRWRoTzkz
+DJ3tZ/4bhpUFiPxfc5lCsOBeLb4d+UlrzRNiL8oW6ASRsUInNCOgwepWKzHkOqavPh2TAY80vFT
Q76aVmJMAtVP2EeLeRKqKYpCQGoB3jKTzqrloZw31ueyKRUqOo6NIhThpc/krp8wwzk52QJasjUr
Inqani9tIkfKsDT1xg4JT+6im9A04COlEOr57RFU3eAEx5olCI8Uq6JlXruU8mrdkrqMPz/c+N1z
DxVsXfqoZ9J4Z5flsCO3cS42TkuDo8YqAWmqU0+jryMvspb5EVKBXpNZ2+ckjOR1tYp0jAIC3Vmo
UzSRPvrndghL0ioN5Cxs72w6MIrMa3j8JLYL49NEX3du7rI7tjkG/A8iZbBoYc2tdOA5mSetowTI
QogZoKOhOodNmb6YmruLrGafdln5wNQ758zVCjdM+7ug2AhZNN8PjdjqGIEvJvisTdE1TPRCzkHP
dPo0EtU1XMt11mA6r7p8HzTi5EbeQbWlfMWwmWzqYaAOy9gkn9z8xn1kUfHL0ZRjq+wURpVaUmnq
PChrujduXCsn2afqRxiYFKTL0gk2UAZx1EBG3zite/FKDIgOtjrWbWIZO71nlRvh2QyVY+zhCaRL
7DUufrhnytZf5CzGyyIQtHFV9Rl7+ZcTTL9lJqwNkN3mqLlISo24RrqqIvsQApJgBrQWkVXup7Jx
dqL8qFzuscymJ56xxVmE9XjRa5qfoDc0JPMLewIA4eT5OdKs14K++JpGmv6RDOoVumrxbPa0lzD6
Z0Xrc6oH1YF2255zoIolvDPcMV76bWu0HmVtc3SlVWFX42UIs2seVD1iTHGKYw6zBMbRC+A2tE2M
VJW3yrPsROrJzuusK4nccN2c+DOqSNeTZOZMbOtxR3QKU4xdPmLMNvAF4f3jmedw9nu8ePohmuSk
ucGXrMMefR75gF0ZnERjEQUXVGtpG/YyU0SVqJRefBv+iInZrb3i0OIq3ZDt+rvVAzSi73wE4jI0
+alqVX+tisZmQ5e82XUIX8O27RU66dmMn9Tn+8UPu78+uv/oRW637yWmvP/+c0tmbApNMrgS2EdY
j7VfvpCSfmP9PSJdek77ECSS2FYN7gMzqZ/YuoV7Foz3qKteQhcQgVcWB9OIKNYa9SP6yF8k43i7
UohnE/vRHsSFfo7ni1nkkN1cTPJBSoLgIXVrJvSJYpThJ0m5rXp8Z64PGUCa2qdS6I0V8mg6ZZ+t
01tvXVx/EStcXCoTYKrKyX0aLGLW2M8JJ7soW+EhyhCXRxIvJroXZmGbtoBNHZces+AG7GNTwyDu
S24sPz7lsQkY1EmP7GPXRhrs45yY8YxJGiaJ/EVc7y/DQECcJM/64L0NTnQhUSQHjPlEECBsD0my
czeYP0vJKWNkKXxsfTd+aDXQd2SKmT+9FJ+yFYXzYCaXTp/s4XC/UCEbDiCLvlmlu00bO/1JROCo
HKLcawIjsT05+HXNl8GOw1km8bsv1ZNHDPSB52G0v/o6Fm7XaZ5UKS9BPH70TaXtMGWRl1qgpU5r
e04jS7dxMZ/E1MQeKPL2QLauOZmwI3K1SbqPgYy9M5Bo5lkqphxZzwEJoec0yhpwzb8lTIEtZor1
mE63Kanqh1iS7dD6yXPheyEVRvqBbaq/u1OscC+31rqkVMmHRK6W0LeU4p66mCNQF7y6tYgpDLlo
DGmp9JbxoZkqOogZ9gmEWKeb2FbLyeRoB0GKLreMHDKWDAElKAYi2+lKX1gcgrRywhpFENIhr63P
CCsunUVvPbjIWDSEc6uevdbSNGr7IYpmfX4d/5A4Ki+mhEMXQgzwqkRf97VTH0IAucsZ7jZVQfgQ
Z+GazZq9K6uCjOL208zBWGecMFGhAMRTQ/5q9GjvkgLnbEvT2rFT66D8FuWP8jaGSYouAcc7R5t+
kb3nrHF7nggfR6bOBGvOGwnczJtGb/JjVWrWIjfpH4m0X/dAfXclb+9YEgQZJ6KEAauqUwiPPqQL
ss3cakX/HtcR9Xc8Aw5blXrcaYNrHEvw67TlljG+Aw+mkQkeZznUurePUSvTbF+02YR2pMbU4ZPM
RhqzOmOrhHtqEl7uOqQ+5gc+xWTRlLQQhGd1dzuvPjZAU2QwUtxvtQeKKo/VXNETu0JE4dmp9f2+
6vWBW8/eF75b72Ur8nVtYgPJWzQlOd6VpTaota4j5amcaaB97O5L6X8hjt35lf3UWnJTFYws0//R
F4SmKh3a7cD+EKEVO1sr3NVW9WDSGKbLaR9zrego5Gdyw34IjbhuPlmm/DnBlt7aNrQvmgrIpniT
bADHArde28gHgNnPflogpKcwrJjZl0Ri+1B1xW5Qwl9RPpOLLhrPpFkzZzf6bkwe6ZnOPHbwBpja
zKXMOHTT9dv5NQVsL0iKrZU0Hx6HW96/tTILiYU43E1tbh06HGLLLIZ4JXX/k5BKG8XQiCp+pMnr
AZdESSbW3OtJra0xWtGnGwFHaQKbEHGAcAXDd2n2443/wLYtex7atL22AbDYMvzKdFeeSkpjPKmH
bu6z2Melg5poKMVJ2Catpi5mnyaJcNTktfFA6NgRMV/CBIZKGNtUTHLlVzoRi6Bnw8w5IBHYj7nB
Fp75wsMPogYVMGbtRVkBqLK1+lV3eKml8x2iq7903SxT8pnh4hLcNaJj69AH2tXo4t9a2ztXnKGv
ObWR/cBWizamop1otemrCafHNfsT5K3wBHSS8j3Qt8WIGKw0y/5oxoBbAngjWlGM34Q+Pwm4Wje9
17sFpcn+lTZnn9MQo7ApIMsW2npoavcMJ6vbZcIZcOqn/UFob5w1g1WbFDPzlE5BBfzI8OInOWXo
vH12hKk1UHlq2wcV0S8RbrQcpDtSSOgJJFAduinFJtOq3PY4Nu+IpNQu02YtdodZQB9HfMHO+FM4
IT6GvNkZ/Yj9JSPhLfEJJm9r9l1M4OkyQy7idCj5DZnR1EQ+d/InSRpbjzvWHIdbNnQTXnko+EN/
mvxaHO8XvzT++kiUoLPLThfUAWkIVr1CwjUWpyxJv7MpID2LE7pe1dsuaT6bvg6Pob9uYtoTuUzW
xCUbx/tFZszmRcD04eow4CVnE4w48RkpZHFUUQa/qqhXpaUDdAGKkwLdfiWEkCQJiiNZ6DJbqF67
jMxyp9Qln84mUOoXCMmxCjZYYagnodEB4vADZuDOoe9+lIWsn8pYXEU5iXcv1Gq6H2W/BRAk3h2y
JtncQlHvCkL3qtFfqzyO1xpmREgypNdbw6UsQrgR80Vk3rsyQm8NhmEfDPaq1bsP2/LEXnZhs65y
vnAErWB+AvbPZipvg/TgFLbA+QqmvzUtzm4fTjnayBmlSc9qXZkSIlPVBMsuZvHpUbytR2l2x85E
vFc79jxYhm9XJt3hEUcUlV6FjRa8FzECMCdWVk4M5EQAYgYu4rVAYveQtIRJVtyt70Zn10BuinRb
lLgsOBuY+8Bub1Ibs8cqFP0PnyRbL+iSd91p2Rb3dNnwF69sHUX9yM4iC5hI+xnGEMflp6znvX3Z
EFPR/JaVU5yr9DMMaKeHLFagbK0nR/bQGYU6mc5zphp42uYDrhiy+NjtbKcyuTWtU6y01v9Oc+/B
NN/oaIMajG0cEBsyOPWDmYVHVcGvoIzHcQ4fVYWiXgwWClu8ZZlPrAFyk2ofJE9Niiinjbx4PQbt
vld2tHa98KNoHe5izq5tTGu5d7MbB/3i0BMDi32ehZ42lUeavavqTZj8VloYraglgmP39Aj2bxWd
QUP+Jq0DWlHKUZe4qZUh1YsbN9Y6k3H61kXlEz15/b2PndPklKcSVCRKWYBxsE0vdgnxhz1xFkpx
G3P7SflfJvlaZ8Papb52JRw+W6KVg7bnTmRYFM9ZUdOtdKjW+YuYnIwhD8+qNrh5I6jP2ScisIUQ
9dqe2R8tvJxTl+NGrFIqOKEAPt81j3Hbx0twK/aI1s0Q77YP2rhzmJzdeWlEZb1qUG2vpDdgu3er
fSTadZ6i6FPWp+H6ryLX/VnJANEf3kIA5FiHAwtcRlqrePQ+xjh6odXYbQ2XXURFhQ0cg8N6H+2b
3g1Q84BGiN2sZuRk5cEmumpph86ETxvIqeWTLkH+cEnKAjUIyQFwQkMVIK9rIlhYwKNYkxD2Vo6i
etvn3c60yYMnLK7aA4gXb2SuUK5R6ik0NSQetX2oZfCjEKY4D5GDKR1F/Fp0dnEo5oLs/dH9QoTW
szdWO7smB7EGEEkI6XCpE9bRocfmorDF51S2HvNesPrzVLkpEFHSrtoCLNlF6OuqkpwgWhT4a+qD
MWWrqKM70DlvuuRoBk6rpm4BSsbYcceXXui9WtEOL0u6S+N5l546D3Fc51uQfNcw/YAplOzcbvIP
ImiepCWndSFzQr7RHVIXSynUp3zdmonxcXJXA0Yx8nOhWCj7l0OVek3Z8hLZ6lFRVmk7nzPi1GAO
Ns9emPbPVLh+pFaxDse02aa0zlaEDiKXJRHX7Mro2PeReu5RIi0c0N3rmnMOgcmvTCowHfx6X5ew
91UbPKeRka/tvv9R9+ggcI4tCXzFQOuF+8Gq+7VOUPVSqAIOuhoBf9aaenFyFnEJ/zrOUuIl0OAh
5PSGH50vfvs4Z3jbK+4VOWMAKZtAVXQnGT/qG4CeVF9TmQBboZ8CEXGCAbHjDkcgPDk7P3MJPR78
FWoLLHjVyvcMufEtDVcPUgsAuL0H+TkYiN8sdYoo/EsRyqPtDwz4tDpbeT9eiljZGOlCY6nbAbe3
07waEET3VKUcwSuia6zts+Sx8Q3jzJx6FQ0bsSe9YZVWXlmx6H8kTfDbKqiiW4HPWYHZcEOQJP6k
6cSiBdfcZ8sTBt1V94oPzaiMJ043NdVOGNOjy71tZ4jaHJNQB/HmpDQxIFp562Leh4fJzWhitZwG
nxHQUlzgwP6Qs93lePAirLR8aFy5xsdfr0xUoqowxgOW3O2ATZw9UdxfNCtecx/w+dTlE4zho+7G
kFwmTWx4Zvl4v1Qjm5hJZ3/iOPqqGWB6IS+Ijo5G3d86yMh4L2qW/CQEqhuMjLOmB7ZeYYg92sRX
rqMmgbRqmz+M/2TvPJZrR9bs/Cp6AVQgkbARCg2295ub7pCcIGiR8N4+vT7wVuv27UG3eqSJBsUo
HkMebpP5m7W+NRnFHXjRjTGW81nKcsTHaI4xr22JB9g1HbLBtHnTnL2M6nf+nYdoMr5b3YIF47C7
AXJDT3z1im6bVXVyqkzvzZ3gBGZCpaecUnPZo9nCh0f6gDf1LViNluFeZjxmQqCk8gzup5Rxm9N5
rDwt2u3Rfyzs8KYX1qEU5Y4oIuJEFcnIYw93jXGJlKphmkzKRtM+IuwV20kDle/oJvsj7ziA+zyi
7nxVofEooC08a3YF0siZUjrUPjjbCEnrjgFFLZBHjlYAxGKlNWC+/IGc0M4PoUaX1KZVeincitgZ
1iJpCZpZdtU5jzVtnZlNv2XUCTAujA9gCo9EJ2UYO/pSe/d8GqbInnZKpDeN6Jpcq+pDabMxZhq1
xGlGhTwkwEft1j9g2kvRlqe7porKtW9Mx1SiLUnqwAGGEUcvDkNYP6q6t3YihBXveLsrtKq4JJ04
Er2uqO5g5OXI7TRwdG0RtdfIAPqZmMQnZG2CL9iS2S6UZnOx4gGethN9xJz63qigJqpuI3QdlaJR
hsvcsmHmOiq4MzQKqxhxykMJ+nYZaGTYkzODcre0bmWZDX9e0X8WX2QqIZXWh/YOHba1b1pT2wSq
tR5d6XzBk6i+hOr2NfaPwKrd22wkgLzmrHt3r5tW+ADqCVuOHsqvgH9zqLMC7arZfyCIp1ZK8bxK
88RB1Zwk9u01y7P8D9DNh2bOEy+FPIZmOJzpOkAqdMZ7hTaKoyHSjlPvGYi1PBJzyRnXOpUvZQH4
dloW+Cu+CqdF6M2o/A6GrbMPMWshFC6aR3Re5nzAxTB3H63a85j82tUJhBSZNykI3hql9hrgaPZH
VNZtcs3xq0qGOz3AMN1UUpwsNWqLgVcetvs6ROsWRIjbanePss0lOhrOjKit4dpmPnc2OoE+jZxv
9EmvfuIiGneqOdNcP7TwnyJEr7b5VHA6LgMxXZEkMLsVEInFzNqBtvQHWFS9bNKJ9XnB29ZjFTuB
j4/8Kr2XqXmqDQAIjPLdHTnr+BUK1OetaY8roHrQP2cbjFGX+2oIyHZxf5giroaSua1tA1KXBsOA
EsDKwsrVC2QsamvwIwoVFiWcxq3T7YMEKzfLsoGNwVfPmJnJIKiDvPPXHRkXq6TpvjkgGns6pTyD
FQRmKm6ofDyrdJvtppi/ZFyUxcrU+o8o8t5zM72QcQyasrZPQWXcObZZLc3JYDjH2lwEBEZFxieK
tGDF3OKbsfW9Ltqd8PhpgCDCegGOWedvNdJacCEU17DESUdXdOBEMAHBPQWy3XTvpprZgT0PmOqn
b7ry3Zj2z7abglhU3GzUo05IXzpSHrk8CX7dxRvT1862CvdaO9gQt2W+KAv51QjnNKXJvZvK78GR
Z0R5b1xMELpc/xZ7rJSLCiARU63cYh005PUDwnPwSPi7FmVPtLxzYwn40LhgaowYw6rsYZUU0w8m
0quMXirNfW0Dq0B2Dd6S+UrmJC91SCQgirjSu5FWcuytGnSI2EhyZEzo38zfKDbYJentobBt1vTQ
m4CPmkzNmvKFyGcWkwmHf/jV+BBNu4opFfSs5yAz7hLJP0KPPlnGHEZBc0oqfb0yfepSrN5HM8Ya
H7si2RTVlx/hWwngok0OSC4r8j44jU+VaPyj3k6bos3r64BZyGmTY1Uj5mbd60YG7uQUN5/05YMG
xOzQFeHSHIOOglR/bQJvFi7Kc9uBBun96IV4M/e7o9dHe6euPDMM7gDPkEcDpGcKqnstSc1dJfG/
R8K7FmU4YmaXcjc1wRNpCFvXLvQLr50T8kAgo3YwXpyYmn+og3gdygb7jsitRe1Gb1VFZQJAoiss
bVM2UQ5dQz73dqigJ3jwuudceqQhIzJPSv0AAriVofDsS99nMn0lHAxiYBtFyxCIzza1aOBdnCaG
jpq66E0YV03P1SIAYbXqwzPTki/g6wg3+11UNM7CKo6qcv+0FRr/qq0le1ScZqV5TIkJ9PmRsWrU
YGO7j96HgVurOt6IEb13DMhs8sb3AOEM+e7rNOPlO/lNu4t9+8FjNsAmj+2jyYZ4YViFf2S3QCaX
xYCfzU2E57P/+4MLBohBZmdt//EbdQIsET6SvrSKWuP18m9/+ve3wcmPayMlwTrEvgM9q3ga7QI5
bWEa1Ck43CimGKG2qfqZ2BWCg4k2ZcuG1x29Ve0iE9JVT4XYpq9a4WVsl0kvMAy1j9pxq0EVcLzw
3XWZgzUIP6gFMAIa2LMCjhUgtpR6wWoy2LQ75NID38SqA1j+wWBwQqREiJxG90oGHXsGEjFqU6on
NWHib8nkiQ+mYlCHdZTgevEZTXWwcjhASDqy1pbr7S3GMUB3fI6tpgTobrJx9W6FDnUJw/5dSI+5
Knt4zTU8j8yAbizM7KuYhVHw7DdZDDuinpxbHpoBg3bowiPCSbI+acD8lvXWIFnrEvDOuy6T68bD
NcfKvdrgxLpzwxbZLSFACiZ11iTvOkrPQ2bga6ireyvMHnrEG1t0JDuDPetBJXm5KYj5QWspvX2q
+VywPYfsELke+88+OQGqc/dD2REFj1rHivFSyqrMN2lJvDxcZmOVpOJlQJbcxuLVE9nXNHjnNESP
oCTAvIxPF7HDDsxCQbauw5k6W4FsS66ZMp5FFH5KKy7Oo84RmYXhAw4mcCkliYzEl933TYHbbqzP
vgXEfPKN5VjDbQWceKosFrEqfZfueC6K4hFTRwWvGdwRKh+I4NE7i5QffWKpxTLDuCotuTe84Aun
aLCSPq+1FAFsivJtKlmYxbnHXlJ5ybF1kp9iyLJNodAiKcgYJgmtWaBPGyJG42PiBcwXVfY+eczm
GWAppr9GBOcNvArBCEWKUVfvHKLJUo4hnxpb1NJf2tZwHzjNfWSET44cXwQ9JpCyJF7bWUFpGcnk
UqXcHA95P52j3vjWs2nTywYNChFn7HuYECkjfYpywMSG8drN4t2wDe8rSMDoqMmjnxq2Msg0D4Me
vk6wOnosfWs5PepZ2NzHjlzUQgvvsryE4GutZA8oKEJfsmgcXrK/1ub/L6T9r4S09n8qpKVUeG/C
LPwXJe38V/5W0hp/CUn6jk4etS6EI3Cy/0NJK/W/nNkkjiTSNF3DNP4Z2U42xV/8SaAALFcstkCz
lvpv+79mOH+hd9U91xbkOEtHiP+OlpYZC7Lsf1rtiSsi3dh1XBsqFV/V+o+x0E5vTYR0ElFb1y6U
4GBGWPeQCDhPoz+pMTSHgXosWZhDcdOG9qbbOCCKeGSHGoUXG0bvdpB0OMTcchYOKfbNyL0mlam2
Zms4O7alhCQA7rS06oNwOG4epohNWarDGD5UlqYdjGmSx+Y6ghlht+Cyduj7OcSl3/S1Nuz9mc1V
k0sM2hl7cOa95dqFEoN11kS5y1kC97QDtYN+f2vnmbVTyT00ZOeojU527BTF+YA6wuram2U7Z79m
zTI7XdnCTi5Fiu7Bzw54bzveu1BoQ5dQjzCOT/7zhOXcG6YBICaGdonNkLPEWPkKt4WoQxCZHZdI
CdB1kkyPjHwtsBsszN44QAN5H+IWKZNJl1/JZDz8fqAVHQ8T3c866epv3ehXoqOKIhEvZwtc1vDE
GzIbvYhNne1vHUkEY9h3Pgq+YJ9lFXo85VHJ6FXLFBaqUT1bzFCChguh+m4vRU7uV6zb7NaKYJWn
Tb0jpw3TgD12p2Ki5Y3sQX9MBDwXKW5sKtY6CrKlYsbJOCleJJ+JEOpE+BD0vLLYVT4REW3cVzD9
YZt5CtSlIwCl+nWUXTU6VzDZdbFUDIAwoomrhTshbgx1KKqCwmbRDYl7Kbzq5BZYvceEoJ1IlOLU
WOpgGHG5z/rqsS2IKhJWhhSwtON1oor8zGY1PwM5fJATJr8ioAjwOYTRA34nkwnfx3kcDX22NOXJ
1tF09jixG25dFlWRVq584TPTJRqrJgFC4yE9ywYeXEr7W2b0IpGKEzTJ1rjVAcytBLEpQkqyGnwy
44TWfthMCbZV8uCgmxa5KdZ1hubbghPmF33yGob5ussie10gRggplDZ+OuHML9oHl6cvzcmsnSDl
U0VvpoyBbT91I2FdML7D5Ft5Vcn0H2IfIXRPkZfa3MhD/Wz54bqtSD8Ihmipz1+1gtvBXhg/U5Ol
90zICibEAP4t61NkKcQpnCSGR5hJMQBCLCP8fH46EHvrZduWV04q8nsg/LzcbXLs0M7DpG/kpa5N
H560t6vMnlIr6B67jFWEgi/cR3dxTLo6tXr3CgF5m3TNdFEOcbzT8ACwnBhivSFgZnjqtOqMHdZe
N5KHNg4P+dziYroyF6Nn/RkmzDakBuJH1/Qby2W5oGq1lqqpj55uUvhBo21knR5zYP28ZqN1mDfV
1Y5CZ9+zMrQmj3xe1fHv1sdzUHbo+hy7XyNB48dwTPneKQKE4y6kGCg4iDJrH4y1syuk/qLrjr+b
4maXSr/cDjH+oZZhVgXsXcvTu4SDheEK3DMroIhmb1i6RJsP8jahsDmH2VM1x8m5NClEYoXVzovs
77HLMZ3ZlnEwQlJ65vY+buxhhQr0eTLzT0ElsnYsVNuF1efbNMx/won4qtAfnedljyqFXcAotoid
NuBl7afCQ4PlTG/YK5Cpuv1jnIOQC2oHKH80HHHbrES5lNJ0/gAh2xqlZhMQ0hsPVUPgA7PUlz7P
JSHwVEFU9PfSIc49scw/ZDksypxJNfAzCmkyd4FAucEOoW63qtp0r9zyx/AS44q6e+NZQbKCBe/v
+M6LMZusFQLhaNXp7R+Z+OvQr+2N5N0yJ040ex2uRo+02ynM7gQNsT+ko38UmtUvTd9I1xmGwY2t
0wHSNeHLRr7Kpj6K4mYDY2/nES9FEyDGbleUJqJ3mRxr8cdplY/V+i7NR+9YNEruWxnsdLeCaBZh
4AKQaqM/PcP3jA6N2z50bk80nkbilueeAy7h1TijbVVsbZsC4yv2On6YkTgTOWJrSBxYvxOJAzZq
GK8D+6zL7EXrHaJ8BKFTcgZUOqXxGsXA4om9A8NW/0xDePKMkTtKBOXGj7HQlUZ+GlFSqqRCeKls
kOhigJFRAUSEKYH8y0YRG/nhh0q9bhkWLlteUu/qIgRdlSLVZUAT6GD8JJg2pJvhyR1p5dwitLAC
skctTbHJW7VX9HtXPe/QJjpRwYB6VFBDsSV4fXqMGpZZYwTLsPGBP+roQWn28htCh5dab8GoIJfY
9T21e4o2xADRtUGBI2FXRpKcgdJZZFVzrZ0W2yiTTjM0vGXcMmnAy9ZlaBQZkE+lspFrRxN2QLNc
B1xQQIg3KnPWnqt9KjFZG2fM+tvvB7+PgHjMOVNgyOuKpnVme5vD7P5Ph5OMoAHLxL0VzUQRYQSE
lVfOvosCgjPN/knPNSRy7Zk3l3FCFIb9uO9ulptAWyYDcq/5/nbyg4CX2k/B6bho84Ew9Vy8x6iv
MKFdO3J9DYchmXSdD1Pnui08+QJ4HM6nT+hzNgeh/Eq1VWJ7qMBpV8WwCSf7JaWQ2DReALzPMENW
vcQ+Wcx5I6oi6Zloaso8WHk1k2DYeeQrzA6HyYLnF2LVsWuMoa2LGNruGMj/PyzAz+Fnldf5T/M/
5wbgMy9GXpeq+V//+mn9j8+D73z13rz/yydwW8JmvLXfFcysuk34q3yhv//k/+1v/o/v36/yX1bg
8veR+ufX//vvXd5TyF1v7+lH+P2v9Td/4e/6W0LLsmzP8wzdRtYym9L+drKJv/hVLGRY1XBPwcD6
P042zf3LoCiDviXwnhFtMFOz/q3+Fu5fkKlM28N8RtlMPfDfqr89Y2ZZ/fsC3PD4WoxPPJaq0pTm
fyBGJajsKFYpRxs240ifQd54bGVng3WnXH0TBOpW1VO310UUoeWtJG5mGx0zbTAH34k1Qr7KRlGB
RervfVjDK5xZHL2AffOMQ7Bgkw8wAOhF/6MFwSqyKjJfWcIPaMjcLQyrHyt2moOZJy71U3wmK5be
U4dB0dn0kUVOUSO1YT2JWJ16r3yLtcpcuS4yq1Rvv90GKzVsxfMzg+FhpeW8L9ijPDqS+ALmsceu
NN6ZJusodQ1jT7Asepy0IXtBt25ZcaUFurJfIawjGcHiiGFc0+/6y7ZuTkBXkkM0UPxXPmrKiRPc
JMyMoTB7X+IVm63u5N0D4bZobpT6jkXrI6Gqv+mfQALbcq3hecPgzZTRbUQHxYLhuDJHAeqvNy9j
TqjKkIPCknn6QautjnGv7nBHAvw1wawju2H0DBVQ6WRWtGkxQW7XnzKd0aNjRMxbuOqQwS5rNOFI
Apvwqnnk5riG5VxqwrWXRXQf0FkZdPw7F3IS/GZmUK7o3buwRZPX+CPy/ndbT4e1wdhEiWp4KwJC
xybjk9anXSrysC4NdTv6Mgqw1p42TDc/AxyDZ3ZzL3VUdhCYELVgh8cgn903E0MNSuBLpjc14CiX
PgzwEt8cCjTAJ5+AEU9Dv946D40oDZwWOkwPF7FTXob5to3NcqVFrbYAWe4cpGtuApM2S2N6j3Y/
q84BMxeuxxmBb7sG6V0WQrgp3IFRbU9oqPZS0zZF6LvUB057yAEyQThjhJvSPZxT8qaxaaVwPGhM
r33NTi9O9KvrezOivdyac6KabFLFLedna1P5ewo/4hZD+9seIog8GRklcopWJI02cw8YLfLBRG7S
Iro2yuKuK+3+kWw+lrvfCUHeS9dKuy3OOjIMibqJ7fYRmlN2bF175/v1XeGx3KUNEkciOaq9wEmy
NLOjFmj9xYuqZ/h96WPd2OcpVeG1LVX26FzBYFjLMKn6XeGQjuo6tXewMhTIuba2WkD4QeC+RgQf
UuN4Tyh+69NY5V+GZYxr8NXZXkefTxvrhjd2beWWAbPGFtQrT0FWlhu0DNZ920/EE7GRfpEMWJmy
eV5j3X4/hMS5Y2nXU/znuIbKm6y96FarMbqNQW9chjRiRsxnrBgbtO8xdjlZ3ZXzL/3+uqO0HSlz
xOP+/gHQyu/GAB799zfRoBIuUbFb6VjlUCbM7gYcZNcCIMUSC5pzLGcBU+efzRAPJ6rjfSSMfhEZ
xJkUczyH0SA6Ki0IDu2wTeAs200xIBH29kSTfnsGVTruiHSJZzIlgHEUxjohuidMmSUkFXr5ps+2
SNwZ+k9kneoj1pEmuHQOwSsTYqVFlzhXWbCkG3tro1riWtss+wyd+jPylMu5x6idApyAr2zEYydR
tOjxI/utdyL3yl1iPTsdo1vDLtdGw9ZUDV6+C6foNREpSJqfok+DpSkFYJI5oo9GatO6kkSPWQ0o
motU8FSDHgxXlBknt0W8kmYNu5MGKrXdTOuPrKtZ9rtK7HuPtn5gK4U4yCOCW/92M0bRVScBuEYN
VdxR6RNJ541br3px7fBjFVYYrX1mzh2z0diYjBnJN4t2N1minmMEowvDtb6jqAE8rij0oEnyHpwZ
1VV7HaviTsOgcHLL5mYMBYJvZvBLAx4VSTTgr2vP3kVkuSLjAyU0jC8+tpogJ1e0TjpnNZDAFcSo
qpGLvIKD/Y7xjlAv2ewtrPauHL2WwgkVYCG0Xevk2cr3ENmlWM1acj4gMrxWZmpeDB96XoZx2TBJ
uQ3dtuXhsuWyQDy4aADqYkbqr7rwNy6UsrewZW01ZNbzlNHWxBp5T8NY7vpY3MZoRhAilixYNT9z
ctF/23+wXtRbGmyFEhrRZgIHcImVEvVBUQCCbu2NwVS8MdLgwn5qRhuC3cpDe9H38HS5ZYOL5sXD
AjH5qVCICzQmKVC0+0cUHc8SMvZqmofwzGg6ZklcjA6BgShFrCVd+c5dluVksE8YjAWiFxEOR1By
yyRR/XPkXYOuKDe4zXBojzNyyGLiU7KSNCvw5QGujoTKegUcvloNbvkZqUYcWotTD8YvLGCWY2vP
9P+wAz1RqrSo+zF/TjWhlb3HtGjUt+yrgoN3x3K43ZakThKcMpHJYdU4LVPOdPoUe0PcjLrz2C6Q
Fr02c7RlEXhGFFSRvc2t2jjHlvEMWQiW+VDutViQOo7Qmt2kCTi+Q5MBqIYQWUb189YBb+bkYMfD
X8stsJlgdgKosPOt5TE1N7Nu3dgns3dOPa74hSCjZFltcKfciwjSMFiMYxN2+YGB/BtZBcdRjekq
CFsYftbI+p7zauN04hR6KGy0lMC6RjLXV0mXr3v9dcw1fR/gKl6X4cxTq11zpc2EnlI8psSwrLsO
wJQaXbGXTPQay9qaZcq363Fh6y2Njl4b4EDIGaNVxNSIgIX4SO9SoVvnGm4TRhm000nlGMiJ8y9d
5Q9t5QwbNES71kMZi8NdLHLwWwzmBZ2yUFu4VXeOBiy5BhdPkCRLBJaMQ444jCV0NqdeJkfXtIDB
VNEz+6BzG4WM7H3SGBKyFOwcdL8WGt/YP/K7OtHvTA/PRn/DSdS+yMhiIHssSyD+GiRmK6D9tBti
wj0wTwe0ODMJSR9WNc163PQ4HnMMzmaaP+WOU9wUIRyOr394PdKUNMvPWC+1Heo8DfHV0Q72U8iL
OWM8OUOa7K2pGEamqXknJwZjNmPNvq/8fZN4gN5NEIxDRrxAMT23PisfyifV1govCodHSty53ga8
sEICWdnKhK+ybjnJt/HQiScuFeSiXc/5ex1S4IMAuBpmoHVIsF0Jeo+lGpKREX8hRgN8DskHi11w
csnIHK/qHmM/oPLJ9zX/EeQ1HdrpsY3rC94TeeU45s3V/Glsp9w5pHuUpr/KUudYV4JzKHq3OiqA
yYiY6cw5fzFdApaTod2MEz2vH3a4EQNJ3ihOwKY16i372LXj++OJlqo49xF8v9TkFVBm0zaN9unY
TnvPZphrYq8jZDucKhSLdQlbp8gegMHApM+jYC+DgqjhyXzMu/ka1lEZkuGWeohD67i/pyjJHhXA
xradU4qDSJvNPucoN+s7gI3cDHWFQaUO+NZTqt9j122DfCV8u9swcUV7SMK1JSJC98qN3YvxznE7
d4NrEIWIqZ17vIzFaAT3vx9guqfUA83rhGudALXo4feDZrThoqqGCtsVevqSo/Bazx+EW3JsQzHd
6mZ9MynODnrgZAThchRzM4Zq11Oy/+P/Sur+a+w409mh2bAzB28iYW91xaQr1M+FLrIVaXOyifyV
hUUY5S++AtiiGxV39c0O3eaUVfm1H+365oR1tmXmC6ogGw6U8ujiA+4oUbv3GKqcq22PLmBI1V3H
girHdg8zC6gzw+zc1TapwgQwL6yokxcE5vIim9olG+v6+0mdgRjwEfWQFfK70MBc0RHjB3Jsj0Hs
ng2vcBQtAa+EexvWu40i3wzMHZWmiYiGXEhTCzI6mOhjaIT2TGl45ykecmlDUJgicLam6wXPQZ+u
E71hToRfZm8Fmo4YquNOSaaDW9hnkpW8S+tMzLgs31saItib5bMLzveCo8i5hGZZL+OMU0VUvALi
pBhWBkfX1kkRRGGzgF41lOpZi/volJUs1n8/ldBkZwCfvVGadppQ8VGo3WmW8U17jGW7GMdLpEt9
z/tw7XBjeAhXjqNRr3Ga1o8F3Pdz/jPk3lOLEIrFb+Frm8iablzQj0m1SqI62XclogjTj4odBQDm
m9hx7zzvTJ/YQQkLYPJXRnP5/TAOfb/t/K5h5b4hqY6qDryoJoh4j+oQk6llkdxh6rCRQGPzvuHy
HHS9u0QeGIqE536QxqKc63c/Ue0jQJRr3DXuxXEibKIEJ6B4wqJUp6m1LUIAthpW/gfXbbybzzdh
0ndRU8RDYZv9rRKErCRcdUoiKKvV9KFbZLgMRfqNdtC/lVYzbE3LaCBd8ST3Ne6D0ZP3mUW574TV
s69Zap2Vlrr1Zd7sTUsUTI1gy4Gm4WTAdHRfkEN01+WP9N5fzBHxKmobLUt3iaISkF0DDbGv83tc
6CccM+NZmEF+X3ilPNMvnX4/A/vPd+P1homm+n14l0orx03Dq4SpfpsxQIw5pFi5HzRb9TdlkwKG
cEXByBsoB0iTjmIzOIARxKDCnN3zQPEisztaYXwq6qVDyMxL61HLRRavs2mK8qNEyOqiR1UpoosR
TcZazIOxAHG2U5LHUOResaxx6LaWEZ9EmN5nihgfMJ/7PjIuCVcJchl8bZ5ZJsQtT5vA7kix0Qn3
iwt0/AOo+6ywl/5AcECpunbp8+NktIQEwivAtCrQEYoj4Uwj4poARixLqqG8rIZlzx5omIS3cJs3
z02PTWQ+odHTDsMcRZ6Wdrsg9oQj2IBvF5LaaPvWU513b2ktjjhTw10fdiSJYSzyZnVGynPI/DHo
abE+nN7i/BPtJ0ObozNw/bVc5K0S0SENLJMfenoJyrbeRoG7rGC6VQHW7Lqyh/s4XCSdpeEv6Z7S
FPWL4b5UGD3WVfKjfKWfOp3VTWYE48q2kKUYQf38yHMz50tG7xh8MLAvk64sAKBdTS9g8B8QJte6
LL8Krwddh6eZMpPQPLN0lqNuxMcCsg4HserGh8loiHznsmHd0jL3Dfs17ixWXYHPhY7rus+rl+g6
MBCW/pS96+izF45PHUgW69ropnitRyl6KE+cw8Ek5k7hfNaHi475ZDW0VPwxc2IMJnTkjW0suOEB
DzuIratxVcGPW+siuXqTfbWHJlyR9UP9WZdvpsTl3zLT5gqyrV1VSjwPHeDTxvg2U/WIB3cFRyKk
s5joY0TxSZDDbiwEOzA3ePRTZ29bgFpzwhIJQMsLDFcsbiLmRCW7x0qUGVNxzPczSxvUaLJU4Kt5
EIHDGe5dG7Z4KAuULRQZw3ZyFaU1PXHQ8XeiEPkUO8ILksivrq95BGX9ysbrJ/WG+/rQz76+1hRi
2cn+3rOJLWx9w11afbor0yjnsGkRaLW+fc18oOTxC2o1B+7qGK4DQUAFy9oDxpJXzyT5K+CqZJ9m
PrtV8TQ5nGimtN98k7064NelXk1/OA/KvaVna0o8j5KMLsikVqhsjPHuKdZ434lWnEeNF1pcDhlx
EOrOaIjujVmt1ROhv9AbVwTywlPxuycLMhLFTr/rXP3L80W89TFVshR/kK0KMbDygUeY3KhgJ9iI
7SZoItvYC16IrqQcUIgq05wBPtO5VUyFuwsMaz077eJA31skriOyxRA2U5NVNkLj5xI3iZpDiVku
OmFruPnbc9MFXyhzUsZ3LP1ihJVNEbwSgaRtWrkdi0Qc0HMeo6R5K1nWHMIxOcPu0mrjQ1Iy6hR0
8DP0F3BG1yHXgWG67VxjDvuB7hIPTioeMNAzCbS0lR494wtpNkC+CLbCCGuTYln5EE4HE5/d74fE
AdnIKIvqMzsznMWYnBOZnsbMGVAYsdDX50EgFeJesWfJcdZccjzqMLyatbQHTEMu//DMH5Z2U/L6
b4z1OJkfXdX/qWwMXl7UX31csUun7hsSdlBfzyqi0Y6speYlrFb5+VC1mlBjjQ8wyu/U5/FU7Cl3
EPmC1mnY4zIbw99qhV8V+6rSn7qNqU+PuVuGG7wN087WT3pf3lpLjnsFr1ObQFkGXboNfWNVGBnB
Tn3zU0LSqrjcLybGqEzbmc5kw8KXLkoOAGbBegp0e1X4NiHqBKolJjBNw/cpywNd3gVlg73PAoLV
fns6trkafeuoJ0jjfMK4Kp15mQxJJgEj8zIrBlYDOSooruNHDE2DPs0Pq4aoQJLKxpXKyMSqoHzm
jvZkON4HLu+GxSvrWs1Cixsb915hxkuATtAgoERDc94PfVkuy9AW51bY93Vb1atgTsXsq/GpidAx
iN5/JLjlAxj4XkXwWwfVPwWmXm7RtcyQUAaljEGfdPmaReYPT/b9GOHoAY7CaxK/EZr+cWXpRDCk
2QUBxBIwOe9CDKpQkYfsYGf9VkY6dZiGkMwlB4p9HnstrWHGSc1XJOrQwps7tFmzT9qQtzVJNeTb
q22cnTyAsVxcCLSIef4VvzEeHgTxCBFa23lFsxEDA4GpqTZ24YI/CEaI/Jp/co1MbdoC9CsuM07n
JD5jvZ6OSUnaNNvLcpuMGBPyah1ljPpzGBp7bkRymPV7O6F6COt2VkF772HByp62hCVtRaQ9aZEi
LnvaNgI1LbTJTlXiNTcvCRboRVtoJIY1dNmECmJsIpk7K4ePOhYDuj/MpEg/YqOudnUIDnf0nq2P
KiR7HjK/WgfVKcpRnAcWMxnSCVDBm8yD9eKYV3pzC7P423bEeLZ/ShsqXkEbEKRThn0h2hXSzo69
5O3PtH2ZajXz237GVtpvI7SKTcbugVWffe0H8qhY762tcl5YmoG2TCJyzdGQHFHoowG1tR9Zz+CU
jemSC1GZCfZlh+GPkDkeNl/+0QgDJ4iXatq4Iq1mk6CtZBzD0jARcAwqJw4MtB7tRrGCjsOShMu0
CQosf6WtQSXpySYz3uwMQSnjRO1gL0fcm0eD1KBNM3g/0Ad0JJdwFXBgInEtnzwGewsL4dWu49zk
yrr5DoMt6nrUn7c4z97T1PkkJ9BYw2t1UwRYvqWT26GTLS/V2ddduet5ry66WQykTe6+sky88/Pr
d5DyDYniBpf5qxpqBMrFnHNHNh+CSsRNGrHN7iC/iFJbTEVChqTJM+Qcg5YtSadswu4l6uG6+t+E
nVlznUp4RX8RVdBAA6+H4UyaZQ3WC2VJNvM8Nfz6LJykbnIrVXlxWbIsW+dA8w17r32fgyE5GKRu
npsupwMUR82cGj+byjdo/4LUUvOxlttHblxJg4ezkX6thfMrrwf9FpTJT9ZyZOy6PRPCZvkeHO5V
59DquxgipSMylvTUwC2giOAIMfQJBAE08RTxK0MOKkUEvzmNtjdnXEYec6RKcMhqtMK599FO68Po
iDGqM8Z2pfeKh50Tafscifk1F08+duUFoNR+E+gG5ko8aNtS5z4YJ81vGVQccPG+oOZ8tBBIhKNb
fjtcSzeWvGbjBO4WglE1TU9mpqe3mYdgptTSI2XjGej5cMgym62Q+5705Iq1SEFQqJJMLmwa6faz
Nh1E0HbDpr3VH6tupjUSUTHFxIHEqFAr+1lCB3qoV+unyIlqBZP7YkzEPCxdhlgDr1xRMkuxRotl
kZ0yiEXZbSQmCZGtQLtG3qldMYCc+v7unJEX6HI8nuJ1fRLNgCgNO3i+Nf01HvGvFvKzhMpDsaZ8
W5struO3fJLWeS2Jp2uL7Ac0ViCtmvehtu5tLhvLn3T11ubMehlSHeJKe8VM+EaMQ3Ojj3MaNlTF
1QLyzQb8OFoWp6AsUkxqY9TPsohqojkxQJz1pEhPOM+eYUtfs82aH8UQ4bT/oXeVd2ohLu9aEzLU
UJZ1sQ6MmhZOd6zHQeRJ2MsVS6NRPoBEcvJSA8ZIDDcOBoIkBIfQmAP1XuLqOCh5zvN+8XPb+EwN
KggMDWQhiDP8BF4BTPTE+OJVtRHl0wemu5S4Bc2LJ2p4UWK4n9vl05q44KeR/g2PLahGneAW1EY6
+D8LoPgk35j8/yCXJLvzRveWyQsDfNLMuZLiqHTIaWXqK6NhtLCJeC/ViKEVa9h9u0wX2xzQ9RpO
fkhR4e1iBhEINEyOjuPby2rs++KxHSpCEy2kZvFEYEzadGloy+G9d5V9i7T57AxTNOhkWipKmZrt
TFQqJplqeJ7j7bVMCskiAASHYXc/kkTd83gBdU9072XVXp0UpXnFu8RKsfDjBnm6pwYPwU9NegtE
In1exqhYMIxm4COG0nq0WG74Uz+FnjZYR9ZQpND2M8mfdsfLn+kfbVqQMTgRnMFn8CmTfIMZ9GrJ
7Z0Hh6sVGmmcnKMQWF8loDm74Iy2ugJLhKngvLVvKcTwcJ2BGyZVx4xFIxfVdTCLpGxNM+9Z2VbE
iHzxq779E1sl+1yzLoPFSR10Q+M950CboMtJLVOce+6ZDEqajx6lP2YpGrp4ZG8yVwy+SXqgf7Kf
DRf8xKyGj3gmTNKomzdy7p7W5SejLEQivKxRGyciWkUJtA+BGLiIbqyhiPGCc9tpMHZCCJO0qDUW
Y10bnmgB0AxaVvMYY9GoM+bddcezQieFBDNR9qg2zbh0PMAaSNLNHvhYxa/GNMrjkkrfaLE91iWH
vT1p9zgQLVDZUiOXAl9Qwgpm7u1XHoOQT4k3zTwrj7xkIpVStX8ENlPY9fpDzkiW6RDhrHlXVTCx
tGvSYnynuT9uQ4bxtarv9QpzO/GuZt0lV7mlp76wRubmJrE2OXDzUn57RsExcbK5lO+6ZiWctFnj
AM7WC5HqYaKJ7q0a6dT7FJB43YrbxEJCtPtN57X/USC7OuIlq0LeapS1pFQAFqHcQ4YcZh3RnADn
NgJeLlqKT5DBlR1ipGVZA+ylik+y8Z56LiYGg92f0no3dM74qnhYNv3ergpGJriUUGl1Nhp+BUdS
1zokocVXn2nHGWxtsC2hHW+/l4SoqsIdAwCrOD+9jOrIzQHX2CCpNntPrLgtdUOnJhDQZIl0wg0s
H7oBwIdiNrk6EQ8yKLyEWtVzy/pvMcaw3NXHsIn9WRuusqeuXfQujpIdaQ0dns1aA45v/JESuevH
W3U2BU65fJ0ekrV614b0d2OY9FyEIJH6/mbLJ9b3UUqqtT9azkpbQGlgyOy2y52f7PXQ9ueEkVqm
xoZUdb9x9h3yKR+BMVEeawwTVKb9hilmh6vGDpsM1p3tNrkRk5DlCsd35m0+elK50Zawt5xeV6TV
2NCzY5MMr17DhIhdLwJMYj1XZ3ovzOVH1pRzMDdceEpHvWV+6mXjD4OzRMDJqWglcUOJOz+ZE3Sm
zTNdipjL4LQwRtElnAxGqNYgrQfIvoCwYvsYL2BDJM6Z0GlAViHuZLWJzaLm3mRMiP9NkWmm1RfH
+jWl64lcVcbCAz9LTqg28fZnc1oUe+PtykOfZO2kAEs268V12EyPeMTa8KXuPOBpZjfU3dE9s5Kb
4JEb/D8OaCO/11rnedl+jD0eGigUKnBFS7A3s+h5/hs7fu4G8UPHGBSKZiUzWnLjLDXxuqm05D3X
QbSl6Z/UIYWkBFAYANKCXK7n02PRvmjcp5V7jmdMcnqz/uKn4vPcdIDiqmrHvqxH09COIyIPwxZ/
iF9h42+S4bBZ4egwhc/z8sFtvfqErV8dIRE9zsDEglXTOOq9Vbu0q3YVMXN4uHkGwRKkE2ytBdAE
491ArEGz7GzNdA0W/NvnRKkvKH0qMKWVH/lO66kjUDvQl/Nszm9Jl3rhVoouyiwO0HG7sW3HN/sp
O056hi/L7H86lU4lQzR9V7opfAV5RKt3zypZnMVq3Bme7ZxrYf9SNe8y8JDDsNqmb8Tih2bk95u6
0bqu/wuRipCuE7plnbE1AUE9qEZqlzhWg+/Bg9ny5D7NnO2I223GirDyEGI6UI4VMnzChuY1vlAV
J+yjCDGNvYrv2T3Mqzk+qb5tzlWKx6zExhRgVc4iGK7iqKwND62XO1QymxtSj+2O0l+onnnE6+tz
XsHlrctWYz5vwYyukV9VBRCEBEjoYdk1D6AuWN0ieVQFU6VCm9nJxoeuru86U5ClmqjDeMU1fzd4
bYrOmODYilfC9SbyiBjjHnAgPYCVhj+ce8RWMARh7EjyOTr0zB/RSIRWn3jQt8n5Fjqhq8DRnjYY
LSE8scjhIanWpj/atuIeJQsUnYPxtM1zETDrDEfR9xHJYhAVKD9G24Fv1ogvdyJXvjABtYzoSpao
QRKNQoRvqG9Cnep1DjRFqA6ICyhX3fCtTCAtqi9OYhMPObBE6LOsc82SgF42eUio9Lu2E7/tmdg4
fegIgheSzIVphl3cUh4s+YlIh/lkwkihHbVBKJfG89rxWhBewFfXob3k3KUWo2YiFrxAd0rA4sPr
plcPPVS/QFbpyRsNdOhzfxhyO2dlVUPDtK4mWB8rYz1Wlc8r6SoguU0KCPfYDyS5OwvXpt3QYND3
Th4G+QninzJaz0+6xwXNkIc860W09ZMF4zrsh7oKFy3Flji/xshofGJql6kB+gVKlyZPfCy1HpWy
grpe51kocg/Ul7yriq4LegEK2nLOvQlj22YvhvuisSEpr+88aQAS4oVL6+ZRW5cbMVKNbiv7AXKU
DywYJaZLE5K0IFNIDUN1JMCc0XFaPCNIMdlDdoiJqvWSbqZ6rumn5mFjUtlkDyvIqAD1HanOcfE1
OARp8PTf7wYSX9JKGgfu2g07yCADHtiR5QBbYEFVPTTF1Rt3Sa/XTw/bVr4aS28gTdHdK7EqnH64
YhnpZyzDmjHICB4P8z1ETWV9/7msxS0xTM2rtcXymNamJOxq7R6hdf9idI/WJH/6+0uNtNaRSItd
syU5w03Sy6JaB19d4dzE1ujc/P3d31+SDnySk7Nq/dcf/OvDv19smV+my/jzn7/+93f/+tK2giif
8SIF//qDf30xmihI1JAf//kytMz/9Z/753N//9bc0awyVVujf/3Bv75nPBfjjob49X99mbmY//NH
L7L+UksmQ//X1/7zOQ2Jc6DPtEH/fO7vv/qvf/rvhzdkEHEi/u/X+F9f2Hg0pkgK4v/n9SF4bzov
WnH55+//8/r887laDI+eQCowwptdRG7f9NlcEVG/f7zGo3mGE/2ff1oQ8nTz9/NCsTiNlrLv4Bos
e+A23UFhwZpwXDN9AZvVB+NoJKe/H650UsJCqKJN3W6QarygJdH7BhFWWMRm/CfOnlaksmin6nfY
1u3JmYwimpcXZ1Dlw2Qs1THFnHY123m7LEhiLJxBoRzr9F3DKNrbW/HZN6Sg5I1t3KZuad6NcYul
bEVIlXTai4N7gKSfrrqzc1E/5zHCT1twF6qqOzvAcq5MTiB1MFtDNCVfU3qooCXd3C96zP5yylme
NsPVUs/Sy5LvnGWIXjc3iyOK+8Ziksfk76TW6oy95sOJC34YErLiFbeX8akxFL86SQMerrE7P263
Y6cD/dtEJl9P9sg8iJnQibjBNeBY2yc75fTK1BZ9ZwfcnPChUTYEomfiSTnEeiUVK7Ci3p+K3Xis
q/Gb2sc85x01AdIbX7VIL1Sqvaey+doMPQ97lf0l2gD/ZbZIzFV9Zj+DBjVntV5l+MlYokA13SKx
zJ9a118J9KkgIR2x9TPSoQjuiZXypvqA0NdmOKQXGLZBoLAmWEnvFkzcAH9NDllsxOFZ5vZ7nImi
jXX9PaMFVNzUvcQJLzAn0H35zQJjxxwnnAf6Y7qV7JNyU4SolNDh/DB2QUaKKGFjvMG4FF3eV95w
jeQW7OR+MkJd8Qx2Yns6dRTqYYe4gGc6RcmM3VBZkm/H6gcp2nYQ8ZIEQ86Ie1iGd1NOvHg9+4N1
HfSgtxP0vJhgQvbeobd4723MOZwMJXoJoOnlJ3Tq/JrImuYqvdga+XomyBF2Bm5c5YeZqeuFsiw2
0QQp60qsbnlKCRTRhPGB6kO/uoTEMztC77RhTJm0x45gCd+Q8jzyvI1wYHM0yTegUc0tcSJ2lNkz
YLOxf1gdlCDT6uxwuYZcNr3QYDDinVh5qkP4PQw86XjI+CNMiciIt/esJHOuHfujZpUYwJpbGsUT
evASDgJmp3bXb2TI2tIWJ2cK2Q7HUd+EMhmXq7fcF1pXX0wDwE9FzzrD6IkGz4rwJS6LlZO1nBgn
avGDV89j2HUADaYBDWSR2X8I59C5cBFq1Y0OC1PpZNgTQ8kCBK3V6DLlrb/2uMpzqidPW8vP08R9
QJYKCKJAL2uerMS21jE/VkwkHX70yggkEQdooXEpqYa6lZ1smBkmfMFZixiaIRic/4zDqkj7G1BQ
dAYWKr0tL6B/R94x3PKl7U91pgOdqxC2aD/MBYht0ooyynS6NAJefxitgZyrMe6A8dJG9FsXorAh
AkpjDpYXixetA3dA0riHfqjGhxZ4B9d2jbuuO0FfZINuNm/6xhbc9WD72ND1e0nRYyRTF05TBx53
2sM/rdBiF+W0+NNIlf4cVRzMACaZlimW7LSukrFgl2zvGpxb30mpv1zZP7XaHkCc0juaehcsCXDS
Y2dQ/sw7uVWt+ec09V9OBRjKMLm7m3XIwzHPNs4bZl8ea/p1HYeb2nl3kGXgXQO5sLE13902azhn
29c0jfoRoyFJe7dAtUNY4RwMrkPWDpbTa1w8SYXndWJWEzDqk36RPHhsUn06lu0EEvt7HsefI4MB
d6EEyyslOGmIZ/N6+7iO2bmcCcSTpWpCO7vVkUefUZ++4kF+KxRP+n4yo9nQXhdz/qJZ/CpnqVA+
YfEi1MgXECPhUEatu0Ax0RIGyYD/pZrcsJH3lN8sCLeqpYEm7MwGamNJg8aoBMZhztoRrUMDiYja
XzqgHJiY/b3KwJKBHZJaE6zN8Hv/r0yyfiO7+MOoIZMgaGBsarBW7pnPFd1TVizZpS/hqfMvrwzb
za8u0yrSi+PneGHS16duuOVZYLZPqbs1oUim51rbh6Yt886x1Pl37Y/J/lTl70RfPjUdHb1Rcjwi
S8rIj8gg/hzcmlWXKLjmnRFtaKdboVZnSRjPXTR2eXdKTONtxaCNzgs3cJ0g85nbnhFajo46HRlz
y/zH7KVPs5SIVzuOSeh6bKCHh9lQr2tRMWDSLTaw2S2rl/S96BDcmLiWxTze2s1gsUUKY0favp6q
6djK1Tt0W/lsNmDXSkO84Y+SvobIajS/nKX/GIjZZKWMaQDX95FdQssONvnR1mxbnGJBFDu5X+zX
mC/Z8gRaYSNiNmor9AfIHO4J8nOuJHdUvmFObejnBa+FZ6trT6pRmNT5uefQO/XlFHaD+aKT0Bds
POMCgYi0ZEbPRzYlhj78EX0ryGlj0mcRcLKiu/AcFgCIvg6c2DdF0hknQ10YAqvDMBPYqGb32Lnk
E00GPaHgtXS1ngENwIZutEkpZCKytG1x7jc6rW4fTObNb7oLOu8eyZg7k4+RgqNNCTgcTW5SUPjB
oJHW5qx5fhyd+sUAG38qcuvGa7pjNiy9b05I8hCiMnVETuu2U0SwE6/vdK4tuvY2QxoBSQXyRRv2
uuscyc6t/KLt3yru8EA36cP1bTklDIzG1PIectlEbNxjuhBV3Cg6M3o1wNk9Kzk8Ery/k+3P0rpH
3khLT3Dm1c3SFy17HQFXctylnMtLv49ma1hUJlrksi2028ZhFYJK7MMtU/MoPY19Wsv4OZmtG3NA
fj3kDuqZWPtubP2zK0V8pXyHdyPsAlEd+DuavmBHMPXZo1naH/sZvzE9iUiiBUCFWLewx7tK2s9s
VWAXmS5iyYGNd9Yz4YhZsCmCBkJvqNmmadalEcR6Wb3zqi0sAtpZENjciZtMIDPqprsEFbxv5jKY
Waz5NoEXh5FnjNWGXUU1N9rF0ZaJTs0xeSxEx9c6BiEO9Crrr1ZfleBIQZDAd2PMOTP/osyeoACN
565e7grQScGqXEXD+laaNPhqHdCgVvgItmk/WvhPzM16wq9BZowkmrXsflaVgf1ztr82vX13Cf3V
GaqdlXOuEhYlTd956FJPjY2ofUmNX1wSqOmcR0MO6o3qhf2vh7KwTNbvnA0dYztv/ZGjdG8tM4PZ
NcLDSfWzojEM7ZT3XWjVM4PvUMsJEXFY95Frwiqylt0dWLPpmvMN/D33F93VZKaMn7S4PcyM2RmT
8H40LdPZKnnX4XIeLQiBh04xVSgBWQ8lXugJKBF2HAaIDrKXc/mcyoFLZivZxU3it5itB4Q2gA1E
GZo95CFsdz9HRvzaBmNNtwePua6THJ2yQu8CxjSdjtrs3SEE1JKqfOga7zGT83uzmeIyV5RYcmT6
7JUViUWxyXoencyqkdUL5+bhOnalGbhkOB+q6Y9w1AMgKudGJ+ry5Izj7qGe7iFAJ0dRzlfeGO3s
6ke4gf0Do0Yk8CKUTkpASP+U1wVvgVHqx1RlLNRKLSBLFjyVhObNfH30U3jjjGk6v6bU9ov5VzsQ
rm0k8lUU8sHEBJGP5IVvcHbDOi9+srRQFyz1EcZZOIE8DapxPqeVbeDk5uCwemKYCtfDF9gX9yb6
3wusSvKx9t+JNnXPLsvr/QNTk3cJaLHISTQAmJaRQ9rNGXrCrpwvJstPj8rNLl16iYnsJjqkoQ9l
li0nniThaBGe09cZlcoCxiOtma8Zorv8/UW0Wncp4HaCb/ApY6tLDHp7En/qcWqjGubQmsT72KTC
tu/YZCwPJaBZahvCvdY+rMX2WythBsjN+ygGEu+xxz3mGfLhMmMY7K4IfPa/0hY6lNj9l7ysp4OQ
bKtHdLsXw3ZeQG2skT25XIA7TiM3syHY+L9TUzuMoMaNJLgC2XmaxPdcGeM+pqEP2V8cL27UaSOt
qKUhWUm7zgjMokUC1cxBaqe5fmkddOSZK75WtRpBnIG/LRmtrFmT7TvGSw8Q4zDBDD+PRsV81mWP
Pbp2FsQx4Tk7TJbecmRz6ngFEig2M8rjZIw9XM+k7Wgo2RgLodT5VAuDcG8Fh2w4i8IrTz+X2oTL
x8LeGcicYzbVTmBaCwqTYSf52hXrTxx2BeKTXNICl2jY06z8yiuWtaMhv3RvvAdFjenEBGGdzPMz
6bnoPEksZSDIAYuQ6iyUYitB6e0CmQQqwZLpPBjbjc6Dv4J1ECRlfpMTEnXKSCaw0/5LmOkTE6kv
BIgahW7/VqfgDPRMp05VHKxz+VrhK1wX0G3n0YRlPlXgwvXaivCRBqU3fcuOhsjSvieutXCR6CYz
0m83F2IT0vYmyEce8rioXwtypwY8XegZZ/dQsHUP8QBmGKXwm48VjL+G+b3uQePNuqsHIsvHx4S/
KjbvYwtOhM6VQvYxy9YVAYiJzngprKdlR/tZagfbaRW4XobozcpjJ4PHFcOi9qeteq2BPEPuggHY
rB087/FeH0kMs6eSUF3raxA3MGmLvz/n7OCy2HrrLmuonaUEL6VP5bPmOq9GCzmSmowLTLwi8W98
EH+XZikYno3miT3wa2zMGkkNuMedJLtFi5RYzRnfCtMAJIQEKnGkzAi1bJ09ecdP1xKZ1DeoGTlM
4RCgNDzqKfJ8wykj25l+72EogbHkxxwmC1C4Ng6TKqFNnPurVk7kwo7r7XwqVzMPHaF/JWWMqDRu
ivNGhdeU4keCDuUH9nlqHOmbjX4rbelwlLPXqIflkq8AfLKWH1O6zvtouPWB2Er61iFaBi/KVekg
uNsYWNdGFkjSnvcKT5VP48LlOGcWr77Bg3LSDghcvH1akfn021rYujbQErFB+RjOGAF4lVbXPrQV
zk15YzvjmxILW6beRq+0I1pIHtY8ZKDzvu602oYACi5LY/XEBaVRa8g5rAiQ47vLG4AwNejKq9GR
76KbTnOk5EEtRM0VuUXHhWQwbtkGMFs9bQ+iZ0DSbfo66z1oW+2pbBRs/SK/Gdz+N2qjZ0cSrLOt
f1iQDQgN6C7b5gFU0gc6ePZMmf3RWh2qCIvMx6SS72zo8CjqbEHGGVrX4BZIUOGGC2/Gm0nQsz9D
obTGvgisDHy77D0/H5ix8CJhOajG1d/sBoUvPAwNf242xQOFjzhNaR0fW7UdB6O9Tz28Trk7rqcE
dDu9lnvSmMIFNr6NWpi+19H15GWFhY5tLxc+9DQOHaNpfmI+H5CJjg7pGjdzzZx4l7ry/OA1VXCH
gzwi9Jh07s5gA0phz4FbRUp+OCbr26Rh325JmmDTbb9hogMcoqCSBdhNgnOYCEkISVD4FBqJIcZG
SCU6gILKFduDDj1fbT1Nwqiuk0epaxnI8TalLUGRDifb7dVDmhY+qiIW6+t8ddHkHUYzv6Rw4aHQ
45wyR4W5r5GMEOkS7ieZehGsPu3cIqOaeu+kbel5M7X2uEwl0ukKIQp9EoHRyiojZVOEiiX7nSxx
fbRma+WJtgHTWzrndqhR0LcuC3/Z907kbkV+1IwSSyBJcQeHhCRXkgIgxLPBhsPrXWQ/RG0eKdiV
co3LyIupcoulCX6vAnE/NVejR8Wwks0DtG7YpcL9Q7l4f6jo7idAoH5cz5af8Dy+WKIgBMgYPmNW
19HWuS/a1OgPntCe0vHaUqP5Wi7RvZp9EwhluCdDqPfdcZ1NM+ZJHtJawusCTD71+75+ty2TUJ8Z
bXNmnrVl+Oh4br8w10kD4ku2e7ksrGnHMmBLGqBBdM+21r66tcI812k7x0g9lzpmHB0KlE4JFeL1
eXCL5j2Ot1Oj3mRv6WdnT0uY6HqI8saRZXko8lGm6A1P0L4+xbzzd7bClstR6c+euYGbb/4UIyb/
bS6fGF0Qc5rR++EKtYNsPJvWxOk+P3iudV/s3B6SM1vGHKkdbm58U1YMEbFPNWUmTwiyThg0sZYW
92MHT5V5+mkmQ+SIdR/RaoO/YMm36jiCQEHQtwSe4hxvRuOnnfVN1AAfd/nGI7O98zA5z1j77yao
ocBodFbe+oqy2iIBjVR7WgHUwc5Y+E6W3ohle4bIckQSZQa5/ragRvYnihg/B0re2QXL607kN8uU
U6q0LVNdpX3GEgWlJtnFM7F5YmTJ/6qrrimveWjN3dfU2qdpQgVqCuNBmHiQ44QHbo/UCcCKBnF4
YMrtISeeCvHddskH0gQIuItFpbFiXgWhOqgjhmUqSWkh0qJuQ8UTJwFjhptJgTfo1fbtaUy0U8j2
SB6S9k42620n3tac2EMJysB07/KsK0DGN8rPcvN7f8umzOGMLWms4APgGR+zJ+nZZyEsLYxbHu6Z
idKoKBGaI6tF2/vao6Huu60K82TZonxsb6dKAKh3CJw5rlmPgtxYxYmGJQmSD6lQtfVcouQqMWVJ
++yudLmS2nr0sF9YL4YFWjMZwMkqs3prapBibg86KSmIC+R8IaGyvE8a81tMFT9Ht36XktetcBdu
ec+liTSWX9voHI12daMJ2aeFjLooEXdjzvw16hahtRtzMrtz3QgRX3GQDqPiodvVIikq1A3mWgMO
Z6afS1upIkxFFksJvNBu4gE6WrjomNubkTDs3B8RVxoNAbDC8vpj3uufy7yQjdjC0te09b7qOkXI
k1h9sdPrvZbzevYy91hn96CpqtvF8SLXwwCKibNH0HYsJuhppWrh/fLqVU1ZB5uJCK2bL2Iv+P/+
Etvrf3+4MsBEcn1m0EEac0N6F4h7CNzGJ297fj9mxnDMFKX7uk3twRTonqgf6fgZEZZaC0Bp+l0b
3H6Wcn7ZWnxnJ0V8aritfDR+6C14qLi0FEhuItBvbkQoAJ64YzKPFSuLuqIrY0Iqe/u0lclfSw2h
j3QIDJXF1ZsWtAQyRZCSa2SqLDeQWL8ZMd87hYl8fLE+eh04u+Uuh6WqSYdcY7gEvwbBgI+Y0sa3
JkhjE3oYdySTaF7Tg7GIp67V3mYhPdQQxHDqcL5XAGQHvUo5jNV0kUhxyAXVwpmHJXTA5NwgdArI
RqWQ124H2wic1jQDwlZANmsGAGkWoTg+un248kvrjAcII7epsr6Mfv2ZeduLspM4svLyJnfxbmV/
UWKCu2629qdUjJpYM+SJkRe4FR4CIs7jsEtdedNN6DQE06FtXM+Q8FKs0RjCM9SCjQ4+Bb6rz9Pn
lRAjVF8s793iDH4G2NaUDZhAukfIYX9G9JSnchEvQz0wnhbFj8n7VRdlBgoEoU7B0J3NPXlwNIk+
g/DXtHQSgGY2+cCwjRxxcR28MlACgw2f700lh0ikpIFbX46FFLObtAYx7Q+C3iqqmIVy3gLJm7YB
S3b2Y7WWn/WBSl+mI5DJBdBYDy7uwDzqsNiKCYXWRqJGH11PZ8+iQ6rgheQ7YQ5LDAp+0vQUMvdw
TGb2KozX0wnlIcxt7wjqhF4NM/e2YT5a6ifCzPaqn5UTNlaF1tMZ9l+u+bw6AeRc2H1TJnFkZ6SG
cF74mkUgQt8Wl6T3IoZl5V06dCd7l7amvbxIgTGgmaeT2HFhTp28jSMO1on9WCTn5a21pu9c/1Wb
nPB4zFyetY9pQ/SfXTwm+u6BLznQq/aDqPjt2mvmz6wiom+YF/vkZmvhq7L2DTSTlEn1bT6LAmya
Lxfw65jwd1XY06At0xnTxU2iJSvVKlHOmTUmVx7qyVUz64rKznAO/Sqdi8KYZAz5dGm38rEw6uFY
6fK6usnMPQtUlmlVAPwf14AQx06CHrZwFmXVfcey7dArQl1TfaXpjX+YeWcfl7nlbl7X5JjUWG9K
zXH8vlnaY96kMH6YpglcXefCtp9Me8Ba1dKQTwotcjYve3uo3nkev+Sx8VgJBI+kqCwoc6h/M1yc
ZnuDLcQObxLh/GrSKYugHT/U5oetVSUJcB7XO11Y16RMlYX90tcMaLzSzQJyQpQPcYajlgJkv8Mx
BsJgcQVmcwNThsKSBJkNJiFpbsE8yW8AXi+FZzXowghBsxfzcUh8kh/UIRML3JnkU0fTtOQL5rJu
easU90XjliE7QM03lxa2TruczbF9Qxv1p5rj+tzHz0a8EHME9s2IQWPHLT20Z0Kkxz3n3cbpQXfE
I1plbEUWxl99D43Xp9akUFurkDiXaj0SF84ora9Bn1J/sUPPjovQDs7QtdGcyRY+ECdD15KsZq5M
SVdslLVpnHOXAUGizJNN4rjfr8vt1Mo7wfvHKtEDpNhQCdnzzmH2CLLSFZs+e80uRY1XqVI5sToJ
HRmpYF5iqYOSNqL5rQjYEZswHBjClADhO50zpsoRDRJ159vxLtVyKTf1Giylrb6Ipj51S7zvwNlJ
Zk3BYrRFOaMlKdmQUC7wRgX4ZHufeATIazZ+loq5sgFVqevhZfb9h6rs7pRBsqk1vNpTsb7Mq3hf
4+xSOYnkmei9j2Y3wQPoCDSxytsxVtUVpg/eCkSKxsqKc8Q+dcAe+BPD3KlsAD42s3eLoSWJYG+P
PiyqQLdzaG60mZrRHikxKrxklaTUxGGQ1/ONPcBG3+QxZ8FI3UltVXqou0gVLFN8prMEe12D3IbP
5f1iJsn1jue7U+4bAlAJloPVYGreZO3NiI45WDIZjBmXEBDab42AF2SmjG5sjs5OzB+Aup7yVYRk
VN/FBm0Cc6i7QicRDeZcWnNs4IRmaUHSVSFvB0FYmmWoU1yzhphsvEHwVW+BNYnrkJojqL6jw6Ea
M8KqkPGezBqYo2WPOfc59SmhC6QS8ZuRSFk8TQnHsYGLk2tRG9GmW5vOZJhUK1+sd13MolC5vRGS
9FUw37whEwuVkJCfQ9/3R9PxuzSeLpPxjEMeY8kWXwaDLqbIUGTtoX0QvUOvSPuAoMlzNrlP6zRy
72bpw4qJkFO1xkbBzWApWB+lzYMXouQxZ9qx92I8COP2lc7NJK47r0PHu1vZWx6WhD+ypv+g7jyS
I+fSLLuVshw3st8DHtSgcuBaUusJjGSQ0FpjR7WO3lgfMP7KEFWprCbdZpm/0Rmku9MdDnzi3nNL
uem0nMMPNFaiGYxFGHf18kPHdMdJbYH/GLqV2aUgvtwV0g4cF1E3rNm8IQxo22GVM91nWWePq3m7
OHbVyQiA47i5cyVSOC01Pl209bgo5wCpUIbXWV2/xG4CeMsy8MIQcWC3YuON7SyLLlC9u/W6j2kM
cw/RBGrmHcPy+0JOhIzgU9n3ICXSSzfzvpmMKhkjIMSPguy2AY1IbzCVyygbLx0OtrUm0idruvUG
Mknc7GOKghcQkymSPPivBZ2SSGO2w766rhybrOx8xigQ7qsH9n70sKVbeJWsmnGRHXj0DuhBAhHh
EoeltCrH4NXUgU5UgOyXUm6DCRLX2DonmEHfoqJ8aDS1SzIx7jsKuLLzt0hGsQo0uJEDBbi2dx6A
P2Oc1aVEejH7pJu4AvEs72O73wPhyo5efjeGSXlUU3ZdNxLPgSGALDSXuoMC10MDtNJHJpdlB0Ld
fvBsYiqraKTDBncRVwpITmrg/aB3mD9Sd2laSexx/iMl1HAGa8nHCFbREL3r1YB6MuOM442pcamU
t/G2BlcVqkLhbkxZPRixFW9dUVLUFyOXjKjt3mghyhVUpRGhP8ApiTadk2xqsOmORVSz/s139RSu
as8GT9+Q+JRKoJ+Ib7Z4Q1jvuAmLMFS58HvGDXjjaqfVeLFc7Em6gG/JcDJEvuBdN1mznHTLZOC5
l01ZHD1vvvQSvxRYzZutOdcgQk81iq+dDGtgf6waGZsce8ua9pEKl+40Xvayv7Gi5DCl8F6jVogt
MaY7M0wunIbghVgjAYCKkD7PSlcWzsSxwmNYktC087VikU9NtyubCXR/ywk6Vvi7OQUESPPd6oiY
9BBRG2MhMbcdBeIC3soBPMrZByPPFMIAa90Cc/rCXTcQ7dFBDvS0XFgMuGYIIa0KU+ckpiX9tEZ+
a21uaG6XQakX2Eo+CrhHpJiG2OJU/unqBCS2Np+wTvf3gcnkMy257Jo1CxkHp8lSf2M3eecJbbZF
sGC0FfTNmiemTx4gcGDbJYZllqXhzoV0laNbX7jNyuGw/X4vIu5JdCgkk9GU6t7PzGkZWAP+EcHr
7l9mUEX2dJ6o3bG9YtfnZQY2ltrE201K8mFl/YTc2izTJ+mVEl+KhfU6VPuum27DgjE8WaoEeOBZ
assWcRmK1jogmlA1sIBUx4o/k04DQsNBeGeMtDdMLdcioSYgnM3ATOJxNfTRoYvWOgLLmiW1zywO
xM62uArY4VQsafOYsqJ3E/0lKYiXbQSfR0Kh7e0+v9LHiSOdORbYs0XK2XsidqD1DOoWrtNrMOBr
TyNLNpguAVIsy5ptFMbPR4eNK7dqztsNCnZX2w6FaWJ4DC4YQjLvKqHmFQX1G+gCVn0Ud1lPhGwW
ql2Wm+xtvvF3REtdw1AYu16wHF798twzpqNoVcm1YhaSZVm37fOe8bqGI72RBT6qHB25URZ4nCaL
5pVtRCUg80zDcIpi90pDNZLF7dtIhGFU1xZCVE1bWcl4nQYgtljf42ut+fAlHvGuHdlkYXNvJdUd
K74CJD0TGS593lKG8ePIIqlgoBKY0OfbWFLFkooZ6vE3WiiOgTJExoRyclH5aCkGJyzxpXKRTzI0
5qOCZkElXPSsfcROzLZMHQ0N4Ufssist3zbNiM/dgIHE0nrb1VzUeoHEBX/mtBz9hJTr0afDbRIU
XkbPiqQEWLYUnb4LnRDHeF1eYKhmPghsuKjMYzoJ8+ikyWXpV2I+FppjnLa7gAjWgw72hydmphSj
qtpOTP5Ak6p9ZlDW56CnZI1CqOHMKgRnYiXwJ07A6mRrq4PpUr9GQfdShBHrBOaHHE+MTgKB/tZs
8M0pptez9T8OzPkPoCCvjJixSO0dK46oOvCudBcShut+ZKRjwfAQBClqx0xMp9qWH6miovQr7+C4
Fr/mawOddH2ZgIlf+coaFn2S5GsgiND8ygcBHHsBNK/n3Nq89JX+LZdXnCwR1bWr2HnHDnuccCCa
dZ7tCgT6uo2MMfe2daYjgtAG/MquHq9KNSImgdC5TCb0MeW+L+n12854Qnb2KT0CppyRQa9BRp5W
s+SIvXXlNrjLyOoeWRRWAeKaCVfFaoAvgCJgwDvASqREfrNsQABt4skwqMPRRCEMXRRt+mI7cbT3
TEK1IuwNUOf74kjC+WLkiA9QAfHy+QM7ZslFhX2ATGamqX9RGE19cOPqM+L9WwTVmCyI/K6WYeUv
a4vLgdvfBXWPDC9Lhk2ZdM/oFtl9ystw0MqtASMJe2G9ZAiEclNnm6AzDopxJm8snVHYJO+15iW0
4S6ICeVAZuGnHqZxrenDW5faayuPI2ZrPr71Ty20u4ViXs+CYhHkinF0ULDd0Y4xeqtl6jvGWTfn
ripTJz3n6qUSrqZmkeGPrm6g4uOlq3kBRc7yhzHlssnS236U+9LduASjNKVZHQY/r6gP+z++quev
ftz88SM/fu63H/n6h3/i5377ta/H+PqelntIGP/Hd/N1B9/v628+1I8/4sfDzZb1OSz9H74W/+0z
/u2hftyNma1UMjp77I7MILW8Y21tKhbMoWNkBz9hW4mQSslyA05oM83/LmSaHVSWzFP1+bbeI1c6
fn23a5gZLb6+ZBY/QvSbf+D7z/7+XSx0aGvn+wp8bLFcof7z9ve7MrukevrxzQJ7MrCYZP+1Wu9N
JAJfX1W+xkN+ffn77Qj+wfR9Ff8lKmXMy+2vLzUETX/81tft0ZqXBL/fwdftYl7l/7j/rx//uqlH
zn/e/fe7+/FP3+/ux+2vn/+6+eOJ//jejzvPJtGuHb9/k05YHIDDVYJdspUTommb2c4v+FJaJaLi
r+82sDL/uP3TP319l11ylCySvj4QmeVtLeIpjwjmn5EtP/mhhjG3t7uDx9SogbkYjBNvw/yfRsVA
DeevXNM5ABNhY+7E9BZuhyWe/AlEhuAlrB7jc6FOmue85j11VdyOA8EaO6OCBhcVn2iWuAyyMOAU
i1N4zBin5x6L6Q5dgWbV38bJYMI984nLtG3mLVFGdIMH5j8hJKqdblEnHtEYAdGr2LWzGhmJpM57
GFN4TTFyvWF0EouyWfa+o+MWSq59KK88HJoPQ2eFB+8sLFqMSnTtRE2Tx2CDLiBGMdon3gWOYon4
f+EEWbMoS6XoIi/JCnuB5LBKqiy/rJLkhQe8codu3GiNEaNNQcgVRBuALeKe0RDknwhWl1i181he
jDUVYRln81KzgIyKSHn0SJZCzz2Y0txUg3+DmMtg4RY+R3KqVnnWN9g7625VdGsQj/cZmRGsxnoU
IWOIz7fGN6vMs5iQGw5TlCxrjz14Xg9iacjxIzVruYxjzEeWwSAk8rW7PrG3XVo3z57TUGmk1K1+
b98Hc1lLUGRFIdwYISX48K1uKqD3AHt2JYGUZevtRyxGeIHTTyTG+aJtewzeVJFeW5yDEQcQImq5
7D2PsYcHUqSeetBSZzTUmAZosA7Qq8h5xPS6IJENediIp9ckKnGJwD17Tl3tRlRkWxObgRbbHjBE
VW2/SLxYX8D9zzcWAgpUKdqaXcszNN/0OSjvzcqTt6wq+H+C6TmG/cDCc8Eo6y1udcTSZmiQfIXu
VF4q420cAiKt+rlxq7R1oOwLtzPeJOkcDGVkuRJ6gkq3VPaKPBX/hThGDm4s4JZmctFN0cwaQj01
KbZfzw7PjKHvHUhehTuBIlTReex0CA11ykX6QNcgj9IsnkLCJbF+Lxi2jFd6YyOJKSZy7qss3gda
+uyiM7MLXIZ64KUnP0jIxGSrHrAERqHDAKGns+4t5slQz25jkh/WrpEjKstY1w/urHpKb0ylfU7E
U6w0YB9LigkPzqV+PSYewXHbukLAQP/1lkmG1KCoh0UF6DmFaXclQsVLyhyzEz3idByMDdN5Kr90
uEI0ANbpwQ4T2Io15UY01BpGmhnS2GwQGVYWztCy/RwyQky17No1iHsk3PReVY9GTIa6S1Uukjrf
qIR1car2JL+jdEKAN6M1ZmWQqtnJprvYr14znLHLXA7JtmEvsmQrzw7fa3ZOCglHKRY3jTziuSYX
0gjv0EswsTcYhHt1/FZI+OIp2q6Z3BGX5pOmzz6kUJfMAnIMB7m84Zg2lm3HCtDciQZE2KSsg6gK
ROo677Q2YATO5Gro+KDVYARMfhP6ZYb5GHWXcx86zjY2z2SHUtLJDvlJF3707H7gm9OHT6mLmATX
YjnQ2jXsvIgh5jkPNhviLhUXtBbk2nBBO2Ii29UzH9+PQK0NtrL0lQpA08a4XqevmzVv7cVIsvDJ
a6dFQ7rqhaksC4Xf/OXXfyrGzgARfvr21y81nBPzWBKUImfd8ffvzb+kTdUOSb53KNMqn7ZStaA1
y37/9RMWzVxNeX8aC+xCOnwGb9CegPugf9HbYy0MjPsxNFjZnropvXYgP+9q3Tj7tdozseFM6Qdi
BY938jIXHRywymSAAovxDzJJiCvwIu6co5FhR5pyRpRMDNkwuzHAC13n0ax9WlT9ChfOC5qda+TX
4VabNZJGUBnHJAXBapSIIiRW29ZJ8Km4h45h97oI4yu9V8kypxmmqIbGE7hou8iBHwVvrG4zfuX4
WRjU6SgsLZvjahiojHv/EPvhC9gyb/a7v7cWzHsfTB/NLHomPuAgnAjFnXxEW3IjJEoTnVGyZkOI
GNkv0F7wD2DpFnFlbRkgDGtPyiviEwYAJ+q6RI+7gu+A9hGcM5+afWlZH+T17IRFKPRUTj0rjeqp
1FN0d1az405bZHQEZ1ouvcoD/m995cfpmdfgpe3sO54P6ebmhy6jW9fOzman+nUbgjEap6d0THZl
xBOUyl25RXJpTjqRciaXnDGHhxPY69GdzhCDjEPX3jklFDYLqhFpXeit+mI95s29qFMEEMiOg16u
pULUq7yjUU0aFviz2zLbMCudcYAGvTRkKEi939Qp/qnAvbDnkBRWlJiBjJu+7Oq1UOAFnZYXUQXJ
tcfWj3BaQrHt1tJxhJOxQAAwAb7MAFojB2PpMCAJO2DNaITpPFwD1F78aR0mAwFPbmgl7ij0nQ1N
SmOQFqEF3k1JpmszWOmpM+8q23lzPcrUxAz2NtORUSH4FwZPhegJ1ML+Sbbtnk/OZ59Dt2n7+F3o
hNqCm2tE/Z5brQ85v32I0upaZeLkJN4rqlC4VQUqOeE5JxqjJS0zEsQoJ/Gqi5jvVd2+8/Prxo+7
denqD0in8pXlpU+jxSGiUyquq/FOJhZ25JqYS+Mun3NzLRK1ghcUDIcKF+AisBVOng4YKQLMlyZN
j0OYhBy20jta1XDRNJZLYoX9SBIyXaNZO9RI81SKbIewea367N4Yw71tmJ9ZGr2ytDS2SVMdx5o3
N5LW0bKBvlZPVsKAXhMQYyDSplP7AGywO3QTV/9M1N8abZdYOtWYSyncN5Dgyb06+mEJw0XPckTl
WzuGp9g5L2N8mzBJWRhduZ8yKM29U+xtstEXTALVshzsszNwTEvGFeuJ8cjKyzK1VEX0MZSgtqTy
ofEGmNKw3aBBi3wOU5pkAEDUXq1aTSE2La985HSl74PO6VYo6JZe4NyPgdNv2lbdklJ90oIb9LTg
SuCAsB1Dul5Ee1YiyOUCh/RokwnWqDs0LCnJpSn4W4ggm65VZ5UoTHjmARAncn9CdLezY8tQOLcz
ax/3hGsR0pOvcrK1ENS1sHE3RXtNel1P4gdVBVzOThFdhM865pyC7tbowlXa2zd0DvDp5Ln2xwDr
ebbmj4SOAI1haTnOZyuxuHi87VkY6buAtB+yx2CXu6ciZ+6eRx6z6pTlD+F87G4r/0qDP5glUGul
RoSR0OYSyURUVAmoTrXZH8bpnYTD5YT+E+wHuMg2yMmYlfBBgrBY1QVFJbU2q8Z1NEcMa1l7I3Sy
OkauLB1+BgcJY1BJXg2lc6611Cp1H5XmfZie5/PpLB6mvGVl3BafRlyd02lGJVN8TgU2wnRgJl3b
N+Q3sHox5NbFRbC26k8fkpBg78I2outW0SDPCBnhh9jFNmD7T3VPXJgN86uhjzDC8KSaPFznRB/X
nb/mJY/XOEsuRrNo1xWZkP54iIcUCTWzfwISagJadHy7po9bspZOuY6q/OQqd9u6X9uxU2BRTvvE
uUP45Cyg/DPR3sgqmlfF5R6GZLNlvUztDygJ/Gl56Ax2sdAht5w0gA/WDOizgARCA7lz4Q1Q7dNr
rt7EisvygxUsvS12NGITc4vyjZo7XPV1+dm1OG1ccwaDUhW0QKCWgCRAkHsIvWvM8nDJkATlw90k
GZ/refHYT4hkxvah9tUzp1N32VWccvz4KJHLMXX1HD5COSFZjjGx73/gz78oItA9wxh8c3DbzASd
TYZDTptB6lqufbaJU1xWRrBLhbqaOv3dZlGxHIL3UNdfpg5lEutkThAVg2BysfdVgnySneBBlmRA
pmahbTO7vskn7RWEI0vGmVfA6ZVLOIhtXtk0tK79AtLZ5LPExcyxDlv0kaEVr0KFyj3zPqp+iDdG
yQpJNFKyNHwtSHI2NHtgdOeRhF1nLj1SduJtSDZ/+rf//deMqKvvEUckSBHb9Nd8qd9u/uUuT/nf
r6FTv/7GX/5mUtXP9/uX7Uc+p0HVv9/VL+lW/2/EWUmHDCpeKJ7/H3FZv8RZXf2f/0C9/XOc1dcv
fI+zglH6Z8skyc6UFjkBtjBIi/qeZ6U58s+G7uhC6i5JZCaW2x+BVuLPwkAKxIzWNpRjO6b6JdDK
MKmSHIuIWg5F618KlDWcOa/q+5u9//bvf7IMyzEMdA2C0bchJfo1/v399SbEVfjvf5L/q2lNX5gj
wE7WUh6AEwExcDwHqjf0Wz0SrusjnNKilHhTAFnfapfV2juul4ASr1bSIRpvhG9JHKuJI/iipcVm
Lc1yAE90XEzI0ZaS3bW/BwTaEdRsjhhc1k6FVuRbMGmcTohqRLqEqougDDrnYOweNS93J5y7GNZW
wci9XMgYTrR2tENEcAE7g9qYJV7VIL0FHgpM1q2OqELAs6sT+xtM4NB5cCtUFWdQ90lcr3JgCeYN
VujIfehVGpNs6vpZGb8iRwvGz9TMU+fJGZVlzPr4IhXsrn1L1W+1k1WgZRm75Bgt+aBHiIVGrWtT
ikvhpsaDo4eFoKWUgVY85RA9g3fgOCnROqgzyXIBfUlfeg9GISZcKvAjeR6cIocvqfywMu3zVAd2
S6Z73OMz1YsYpEreceHbxznlBxKtqKix2uKfafwnUxNqvPdBhlq4OZRM8/PYlwlDobprsivBX9Pe
MqVqiIghS8G99yIWO/5l4usTsYcCtS0RW4CRdKNaUiIP46UQVVZxArOk258cFU/VixUCmHYRRrlD
9EREY9Ru3CLMxL1pUVo/4yXLYXsFXo6xMyqD0L2Y4kLVAIFkhyC1tFWGLaKv20+JBDC/UX2Ym0dr
HHX7sq0Q2VB1IkqnDkg4rVtnSF+eV+GKRTNvETIzTCZs7tAINzEjoMHGw2Z8kF1VOCxDNDTfjyG2
aBdxV1N1/qlx6yCoFrJwpL41Q4LLS6xGeRiDkvUYDx1JTfS0ZxQL2JmQE5gBO6wh1Kk6a6c9d6ZL
vAG23DkA2MkSYnOTLALvx56BVQv4WArwJgvbNagAhuxhNvjBgwg8EkbiVkYqXaRelevnSaWAtZoK
tdjearQUiLBjq3FVum5PIwxBezxgCswIIHMDIzqFGVknd1oLJXFnqhKtX50yrn909GLo79l5FtbK
guPgXPVxVXvQ1HIf4etCJX1TD2gRPb07oW31+7P0k4H5D+2UTKaj6xvatGVV0PjnxAqm8WQZFAY7
Dj6TiRQBO86Fq0UdZqVC9HCANbIo1cYkKFWASG0Srm0iA4+mJ2xBP/1OobhDCtAnlyjvjW5rhHGY
bwZZKmeLXs+XpwmTR7hNWwYgh6Zl8bttSJruMWBatO98LJLZ0aKS4T0yi6neZp5o2pPjhMCuNUJq
QBWSEj3BUgmIY79mWm7M17REVfqy7yyMNixuqz49OZwYabbowIfsnLCL7zae7gbEmjk5DGOCTIfq
g7ZcJ2s3s9NsmzqBy1W0A+xNYh2Wgz6iKe1SeRp6SKQQEB1zALaOtzlemq1lvVfZDPPUq8a8tvxx
RBPN1LEfroq8nYet/KFD/1oYKFOo8MwmT04mH/RmF3SeaW9jURLpMfV4Il8CnFv5ex8iPD9VRqmB
IiydmqGRp8t2b/XYYFCuYsIMWJh7aPMf4NP2r3Yf1jrWo7SDg0IQKYGjHOp4mtIls42Rs40DoXGL
VoETAePmeblpKfJ6GezombvqrRx7opNX0vuGVD0zP8beIBz33OgqarwTPm6ADGzBB2HFV+z9qgpl
LEkodgVvtwU8S8MrC7sA5oAXdFPGbm3e2O4882F8ieVuMQbCDfBjx1wfFoY1wY7HTtVVXBh0tCwW
NBA/nDCxQ6mHzlA2YX4uarsQZAq1jjhVRUpwtBX2nFA1ZM0kwXUSCgaqrgD3RL60Pfi48AYce7au
xvDh83TDtUSD7GiWlp2epmQitI8H0mwSqwtkKPcmScrOJXKc1LlAwaWsuQpDh3qHIcci2ZWPNLbG
JAkJuzs7inXubY/quq7PWcd1pCKzuTWHmhzsYijPdpi1+VU6pWNfrWUxOKzq9GbM0hcPCYq287TO
Dm5Lx6a7oMV0cnX0kqhpWCZFNbgTuibynxO59Qt9pEp3M2NsCJTtOzNYNbAxbYHyk322vtCVsg10
QWacKOLaJj+45HzOn4ddYZq0Z06Q0AcstH4IaCPhWHOGhBPtJq4OxF9IpWX5wid9m0o5JmY28PFr
OQ2VY1qHSSQXca97qGGtDH4KyAzIZ76xqPpoyFi81QU6mlBFu6D3kcZkiTGAXkTyz6R1o+XJUELD
0iAhLgx7ThqP7UT494JUH3vFWxbHzqqu9dI8QlTz7UecMdAm0RUWBaKEtEh839knTlImr27m58hg
lMfpbFeVYF3W9DyjOsSBg4dAs1U07j1MLMarpgXxhGS57LsTrIm2v6sg94+rNBkVBQlFUukvBw8f
90NoZj1xlCPPUXrMXUSsaCmCsLtL4gZOes7v8MHVBVzwfpsjWUXXnltBXG/FaE8Y8NGnjbXEVJ3b
oNhjhiukEYuhPcs+9sZkD7u2NzT0KMRmvhOEk7vFymfwkgNy5BSgCBkw9BEjWIKnPfqmz9XdSZbF
BMzYtKzIb9bC7QjqWPO8K6l/z5v9Xnb+UZ7/W0ZRkXNNmEuzX4NJ6XWB90mTLEJHkAFqCvO3Qi7o
KalyV6yBeF3JvLsxUoh2xICILesEWKiRHaIcQuEWtbiOiSDx0IbLGA+ZF9kdi8oKB0fO5L6Xfncs
4nEXJsXVUDEN/qlC/m+eKnGsP5ecPFPXMm0LrofDVMZV4tdn6lpNpZRWinXoi/qIIZFRlvSSZ81P
YGkyQvCv//4DUrH/8oCukI7DYNdUkuweac7//lONyywEf2gdDetukO5eVj1j797VIOWqNnW3pIQ2
FyEDD+sf/KHzS/5TbY2CAkulkMq20SMZjkuJ//PjFjJQNcpbsnmYHVONDRHKSlmeMJQ527//J0oy
c//LYzmGqRxBSyB05fz6WPpIYheZ9RWq4BakblvvkY6v7LH+GK3hDkzk0kQLayNA13qEPVbQvQEV
phBEVPUPDsXf3l93zsZ1dWp/W7ch06n5qf70cpe5VkGXsTiVOnWIrGKSSH+BAoshILnZJ3/l7//t
v7298+M5IB9dQ+m6IUzjt+MJKk6Q0WExsWDMfZ2GYUbf7rnqEhqzdlVGPsyVIbexi/5rj0u7ZOgG
mAdL2cLlxq9/JwonV3PMRltpyJlvrHFCzGrPGAs3GJNTwSqAIdcodn//UX9/db8e1XLZZ0jU8Mz8
fn1UvTW7ovXRr5s1ZL6W3Hbo63K6EgC21xpOvO8fnrnVpqG9+qca/3+uq78sPpDAVh8fzfm1+P+h
tZ/PPH+7tT99NFTEv2ZVy/lXvjf3OrHTSrfpxSElsjbiA/dHVLX4s0vJrX+djw0DXMlfO3uTNGqH
Y9S1dd0VNPl0438kVZvmn7kPB7yCrXhvOU39K0HVRFHPx8GPk48tlNJN1zbp+F3L4NIwH0c/fQrp
NRuU1i6gFEUjkLUFhhbIyLWecJgwPzsyy8eSQp87psVhVtfCPWW9tkycrYRN5DX7Cl7UWNw0Hjjm
ylybGPVALDug9jugDzkj5qjOHFzBIUsGEML+1FpAfDV92SYlfb+rsRyk8irSqyRJ5EOKCEBhiyGZ
+mlCIYb00gCPBo90EbankX2ymRAv1XJVAGLzmISTWCZ+sKvB3VKULsrRdLdo/rAWO4sxMZpjGRln
O9Zu5WA9JvpEeE3l8CmMgQSOoj91cY0Cx2Xwj5uhFcGZ2oM6uVwh7YBMWhlPtoUP3hyJP7UQh9C4
LWsAWGnukp6SY7J7nTBN+vgvFQWpUeGfoyVttO7eqoq96hG06YFhLqEwboSfXIfKuLAsyIJe8pHK
5yGBHsJuG3cGrhh0Z7z+rEL8oDiyXw8yJrZY8Xo9uc7nGjqY9ox0mTA/2nYAYwOFJpN40tk2pUJL
VrGNl+PWorM3Jsg9Kl8jh5xFI8apBnSIOhJTc67h1/N3MvWASN9rJW5f0nmYMMfRKq3xS4DHWXjd
G16LBBN7b1UbEZYst5nfuiJ9KLPmITo5kfgI7fxqfpErWDSWO741Lg7UYDyQlLzJ5HDsQDbHOAJm
9hJD3bdO0FnayS7qj3bHUiCE1Gr7zSIYKAg1d8+Ze9uEw66DRNUo2O+2cd0hc9QgqGJdZloPt0rj
qFMsQJ2dF6LJpK/QDwk/5LSI4Bzk2Q1r2XKEEY328SZ+dLN7mHCrqeVxItx8SN2JF/NDkFk6d5SQ
ZRTG2d5NIaxmwzZXT36EgUbiDFl3I6njrGe0MHtN7GljB+aM/nbvkKnqx4Lgt5QYKDZ5+CbppI5Q
0O67LjyQFhoXEGbZfNXNu3CdlU16xFix4xJ7IjO/Vfd+7h/p0O8KJMxYe6LDGOQoCzJMHIaoN9YU
XZqi/fS0fK1iKuUcmbRu5cO6qfWGbUCI9de59hrAKMoHPhz4mH2yAP5tIuKnYBhiTLDqBYejuda6
uYWdxKkjUHCrlCmWoRkSrejYxYZT3LFmR8f+f46RGbKMWviArQm1CshwMmTa7tUwXzD+dN4b7Kot
pXK07wI7hBqQnlIhjX3vIplEmz1eZ2gg9iJrinXdzpEfiUdBlaVc2/WzqGOqX2z8q1q2Feme4T0S
GXWX+o26bfOLxm6boxt01w0iTIHJiJwQhLjLQt6464TYoYABWxK/TPJUW/kx0OLjwJ7EDDBB4g4N
uuC9y28CcW4iAD10wqYbk7Rl7SBqCQdSXUbusxzufTRK/BIhD8BHCFKyySXEA25FA2bEcW119yYs
AzOaFrCAEPMTR0b6dsN7D8hoMWWYJZ566ZI/dJA2RsZxm9ritgMLn3jlwjRfPZCkLeIrPX7Psnzv
lBN6UxiPOhpuwksdEDcsBhlMYjy3vKuuPltFDwUk3M6hnDHW/2Emaaa3siTOHt9fZ4Ndg4lT69dD
9mT1BUfAi5HvSIfjMIee192RHlSw0Eo4YMA7e764mt0a17VXbgUpRibkdYWw1OxIxyby4cIw8d2E
6dKT2hb1/jaV2jEETJYbl0hMlhrmVqN+DgY28954zdu0JJl3xbpwEfrYAzL4gRI9V3FNZspVLuCs
kQ4VsmKnF14EPpSYJsgeiRe6yy2BWnXYDHG8qRpjpfnVppDa0kT6amgj1idXPYykAInMOYBrXGQR
PC5v7fnjQyp3XUk8svVZq+6gEUs5JyWXUbEfmhkXCcMteyIsYD1Wj6F1nm0fYHjWwwaf6oYBAtpg
XBVOiP8JI95ISE0fXsWDu0/qdTtvMt9LZ93YhGVFJksYc5mOGCEmiXYPP0U4L4aQtQPXDh2ILnDx
QuZ9fpYsm3yfNIcYclqR+8syfeyd8LbB82LpyYrF9HPavmKbQtKk7y0rZUpB6LjoCvRVJ999Kv18
25GQRCzQWkAJDT7L0V5CH8GD9l4SRzwOBEmE19i57yoibxoGHNhRrqsO8AR5j50uIXtxsOHj5nxS
96xVbbVgtoYU7HMyJq4A5lbLgN3Iqr3QGV8E2P4cEcHEz6+jXsPzAQoCsR2dbTOCZNPdT3hhOO74
HsN1QhAwf0blldXJjbqoJsZvkWAGJEbiv0uPnL1UYYcomaMBBEmWOMR5pQCsTMahcqsdAQqcg2Jn
14ysqfz41ky8rZbGF33PPIGEPPnsycsBr4+evTV4F2ZHIc7fBUB9EBFvdfiQkQ4+EW1oIl5pTfaw
BInrbZFhXSUztGlI/2SDe9tl7cqNGZ/pN6nV0/0/WNETnyC2ovUibqazKDYsdaUX7H2cJK3M3xBJ
b82MHAq3XVG+gbF5wPAMAn4gLYvN+JxTD4KiM5/tFFkh7qsW5Ilo2Yyvs87lA5RdhsjqJ6wCHhhN
LQUvL5N4N9rpoRqMQ6H7yMO4kMY7VBXbtik2qQV1aFT0XMPasY619s3l7BogZ2rMD1LBiE0yN07N
nLFqKCXGp5R4kEqvgBfkWLmxFfYbB1+ln7IaBdeSC3yWTrYlZGg7DsUuqVlYAghnbr508mKf6t1Z
erxtoorfPGPbld2z2bg4NOxymTPC8jv3Jh/kqSRSBr0IlkcAq1w9YSgvmtT99BX8Pe8WH98Ktt/K
SvWbs9YDeiyUdVt77msw9ndA1d/6lgM8QKVsE4gWGLp7TmN324OyXarsNnE4UBH7MY4mrGaZpuKF
OoZC0oswLQ01UC2ja68MhjGgoThF96pd2sTGEQvsH+wSGQWa1Gj4lrgKm2Bn3pe+uvLYOqOI6h0x
kn+CqELzzEPSDaf/S96Z9EaOhNv1v3jPB07BIBfe5DwrJaXGDaEqSRyDc3D69e9k2TBsLwy8tTdC
d6FVLWUmI77h3nN14eE9tfCiIfWHehDDrnSj6JRLElXzyn83KphazAN2jc9aHBRuchfGWMmzJg4F
JxU0iR43caDv1Ry8oiB4sdP6gepxFxXTkzTjk5sHzyORDf04ICUY4HalR83pOPeX2jx2jv0bOf43
idNr2Q5L3UyHZjC+m4hTElJSRSJrB/3W7PWxZGaI2vvdHQZKHNy4h26+iAqUWsyavg/LbZv+FanD
ZDDfyIm4Q79+87JvrBE7B5sq5tml3YLD88HWs1mZ9bhmZQc05ejiozLJlOlhcCJL5yh6GKc/RlIx
BXvMcVOERXXULp1oP260UT0ELoVaq7jKcWdaDdNWJgS+Eh9h8FsGJQrkZjeQMNeZ2K47crLRFcZ8
NqTFkcjsfn5NYvs48EfYKpddVe04pHkKMKQwVwQDDK3ZOQ8OyT/8Aj4bBCbUNfzpunxmC7ojueRV
Uh+GpB8kxWoyfbil1hKe2jlmiqtf4SgAlvlO8nKbDsOinYbdXJuHyPysU2/tEqMpjRsa+N1YE0dg
TRvEr7uct1H56Av6nps4v3mcG/BoF4n4Kgv3Gezl7HK6Ert9T1pnsom8ch6PCkQMAEH/NmcIiWFS
ospZxshtxOSuscMD4ylvDEQPfOMmL71Hj8cfxkGzGeS0rDRpVCZyPrd6H0ivDKO/PKYHozCQcaQk
LJg4DIlKcrrHQFM/hPh/rErsoTk92CZmu9TOfrIB4Iw/Pim0ahErPEDP0B1Nqhgxwf1LDfaoRs9c
sZXZo06mfoMYgFj1meMyFa578HLjva/cD5APCssjs47JeU498BowEZHKjXwU8xdMuYsQpcj8l4Ez
SqWHKIMG0FN6efbGBeYVQE2IO/Lnw1dHU4pSW5fxtzeCKKWLo8gBtcOJDdyW146jE/nFo3DLZTTg
6De+i+ylk8hpKnBcNZErWbw3/b3Lhzfj9rIFLmAz+urYWiEz506CU6V2dv2UjYeud9YMkHDsEEzo
TmfhnlJtcWEcMfdePHAtZrY3pomiq1omc/k0EAloYHPMOkqXjIRJPG2mPvNpJ+CMJ0UCkPNITkxJ
JwPNHs5HpvX0bP1aj+FLPYILCUBUIdH1aXFtKwLZXTxIbGpJT1Rf0p3VGXgclyUXC/dQmKAyhN5g
vnXevfjdDXP3leEIasEMJdP4FAnrJKrfKIVDGR56qo2SS63jsOiL3/xr5tlM+AXn9DaG0c4R8Zag
S9IvFNQy/9JW4TkKoJrTctpA3qxuZ7HgVKk4tlG5tDzsmRQpakZLhH7Tfk28BNg3Qi4qwfAPuqZl
l/U7qxQvpslHlbwsu/xNiQ4BMI9OltSr4snyv9omhut2B3+w2ZILG6SIdZxCf6sWoDX6cDNvMueG
2/eaKgsG1N5MMvrNq+5fK2owIU4Z8XtJ061D8d5H8Xr2uLHva+SOV/Wekef6aMzJB4L+hBd+7G5s
Ord4czEzQDQ1ngXYwgHfcF7ZGxAApDHx6rbBwszfZpRJQ+KT9MWVOn4YmJlCouF5f1IZbWZTbt0w
2HQET5cEnblZBJGk31am2jb+GdvwHzR3BJhIcnVmQEe7lPLKns5VFi096yYAuILP0sUfL2u4z78d
nDYGWUxOu2PdtZVkj5I9tpnRPoggOjf3CMQO1WT5lAz6CJRClPowIxfw8SdM+N55MJbe/CUp4e0c
m8Koth4FFqPVXYw4ikDNZdfR9bTtyUM9wWIkn05+8SQSY5ehLkAfAX34CpgMxZVzsZDMYeC6EEL/
oU1AkWHGleyj/KV7Ye/sjfbFnppNxnuoS72ftd44+avt/jZoyidmm4jIthXwqsTFe2cnp16DuSAj
pVt3qEHtoHkAAFJsmjokjMv4I9LkESTQdgw5JQdDkNvowhpF/rFOlP88Ybi0Y2ymdf8mBWdBzSuY
A4KvUnzvQzU8NpLwAXJWbHwlxsOEHNw0679KviSFNHadH6xLSz1mUXj0jZr60HwJc+iDgO7wCaxH
DX7U+W3Yh1OYblqpH9OguzYUnAHwoTnNtkYz7YYxn5dt+TB6pw64EyTse+4hF3a7jRL6uyHgajF2
BIffxwaPE7dPM7jbLqP+nopH5mWL6W/b7UFKTg7dVdut7tHPBpB7XVp/faG5pQicnCgOiwpWeQz0
fvwYOFvtyIc5wDEljtZMsM3818nhfuOJuousQudr5LNh8rpVxbGjrUdhQLoXhgDHuZiGeuNMWDTT
3o79n7JstwPwP8Fitk77jVURF0twetXCCouIRO/00qgIU7NTFK7zYcrjSzi9ez3WBUCYq6J4v+d5
QdzCbA+XlRy5SIp15Ey3mfCq2GnWbgj3TdxyX2+h24HxJ7b6Z8q/JzPdhuA1WiEeW50tRiA4QuPV
gQ4EYSa1WbAO9VUyDYqKbGWV/hnuxJcMvLXNkAu6UbcennITvUa+sId1GYAvH74GutfGevItWR8M
XABZBQ21M9VmGBDmVSUJIfecK2P4LUp5zwuvvVWB8GEpLH2YXMs8nqH1pL/EC0SGub959Usqv82p
XpcDZWdj86oYXkhuG41rbBPIFgfWzouMaVE62Qk9zY/j/jjsMx18v5JWG6XLpiRjLolCugf6fo/A
0oAlmEeCVE2NrtLhMymNV5H63AwRJzsmGW6HxnTo+LdwmzAqH8aaaRYUF2/YV/2FCmNtwlD0YL4Y
2jzMBE8gYPqNI2JmwIJrlvPAzyKHGoxh6KCu+DCea4coMvd5LsqdBcQmE1t4WSLwQB9BnnDF2u8/
PBcHAILvIHjEZP8EZ3kxulzyFSK+CBTX5JUXXRT8HPk9hOOGIGiTR5S0eYBUuI5WQXjAmbx0ZXno
0vmbdh33KND+Ibg1d6u4uZT2ytNkeb0hG4KD9esV7UmF77YRb2ix/92UZp2+ERTFypeG08xhKIFA
dKkgxB/7nnicTxs5/CRjSsUoqRJNYmTbeaPd37E/s26vmKBZqwR9KrX9ZWzuA1laNFDhId1zT5lv
2cR1teWedghL1ZPNznZhr3v+Ij4N1w6XEVXG+BVk9Utk9ERLJvy/fEO+NFnz6qTtF8TenxoMm9PQ
mZHbxwQbq8pSqE8bNw+o2rvdGH6HcitsBTjMEqgJ/L4towxMDNmsDoOYjgVIAZvCgzHsshIQcKvg
DKnqyLcfzTR7HWgZTXtnj8HOC05T2p0keSdzdwZ0s50sm4I2AX5T4rdLHt3wWYnkKKiB4+6NgBRs
8qzJIdGEKj83wyuIQbf9huVw6ZubAncg6GkVyc6dxBw5us9qwK9Lnk4cHu2k7hfIm4ifsQnADEWz
DMgls6M+3vlW9gK6gmZQQLxSRxsjERmNZJyKP8EUIKTBnVCXN2AW3xUTH8Mun4ugW7jkCLRkEf7V
Q7S1mJ4FsdxYJWMkJgDFPsbc2PcSUTGhl1Ww0vZ0JDKKIo8UrwmJObEarefQy0IdTR/d7LXFxYd0
neSN1zKWAG3q21gOPBt/lfhs7fJS5R+8HMe7O754Fe5LJnhSU5fBw5cq6/V0d5amHrq+etGa5tqO
+3OEzX4Ixj1dcjjo5+Gug4cNtxr8JWg2OK42xqA5uPih5OT8TL1HDPcodv5CEt6mdw657rYS0bAg
QMTND1M47hBOLDx4ti1KX2EliA75mYOnlijUxBheUCwZaIDMHH4ixUkGpjYielXSWaHpntLPKHud
6Tli8RmwhO596xFtB/D7n4KFQgpKBjbARkdsRPz4OajM7wSUltfpZq+DZlwXFmiVzPPBlJLl0mIY
w7zka9wn+XiYKvtMjX5tEcvAeScDTYY89k7lHaCo0uTas7HJc9D7ocNLZbHY2xSZbx8maBu95aCO
My515N/imS0EjThPn3KxUFKrGcW57FvMA60vTxrBxT71gjfo4eUF3iPBYMW7koQA6HngfCmubrYZ
gbkwyJi+hhiLQYMtldr7EQsT8MM0eZMd2SyzTClHA2evcolKBH8JGTlyqWLSJzBQvPn1v3KyZix0
55FbV9xhAFjjDcK3IW4PeNVA8pCbmej7d69NMmgwukdYvHt4VXKLIezglnKhzOigmDgZ2MZaSUo2
5S3T1rYB0ahIwwO0tIiY6UlkiLaxdzubyLqC4A+yPN8q+CWkIMXHf1+YpoaLPDVPaRg8Jg7adNc+
iYagvMjpV4GHF4piNAK8TJDO2Q7JzYEbUDt/B2581jQoZppqq+OUHGvTfgi86uZxqjSHStbtoiz8
P3BSF0U1tgv6kKUzRb8puSVhhhmteG8S42/WTRChqX2Y4CLl2gCBQxkYq7t8dHwBLfvmxwRy2z0l
4IROCnnMqggYOnXtTvtiY65bEMRjsRe1piLlYnXQaI2HRnPNNekx9jiCqhGfKnl1Q36aMlTiyXvB
xi1IwUGW9dIBnpvoYl0zfLb5tNSm3macQ/cQwoYUihyHmUBuR+16R4JOPBCMeM6NTNK94WtcU/XK
RRoCYSSLdtg9j8IrYOuL/tGqje/QSDuG3dxfmIbCkyS5oTa7gEQzMz+SDfXQQeffhRa2Pys7q8my
btP9KR69guz0XKwqcc5dv7khuWeUlDEVtnoWbxlaUyOa9wMwfYZXASMuD+vYkA/ezlDOUxrhgLSV
tysnBoYz/uslIp94E51GgZVAZHrcgilU6eQ9zcDP60z+de6s65EN0yXbd3XoHvywOE0jmKF4Oo35
Cmpn+IDg8GNsm3ZDZF/k1KRPDo17/PfFLHncScTcDWbePQFND0hmVS9u9hJVMn825b4uZxiFkXh0
YiI7rQCssHXGBtTvYp/YItvDLCP0XlkkGLRairNfk2066GGHNhTzXMDEyBM5F2XQN4e5JXK8S1hV
TCw2+jo7DARprhEgr/9Bu8gK6ZdSKlwYnYN7oyOsFIktwNc4Qk3JLSB5LUht5CXM+LSPsnoRsaz3
QV+fMicKT+gZeHqluwVXKLb8aK+6I97TJNK3cnxnkUrrFACqXPCB5rHO6Wq1B22JAnzwCOWM8I2t
monExgEcIoDz/i7vy9JjqbCDyTEHKfHrlyP85hI4U1gBNY7G8kuy3Uzv3M9+HqBuOQPJwJ1/CHPQ
8l2YQivhA6lbXoiyH/l7+dgf/cp9VzB7TsF9CHUXsHWDS3lFSCNDzDPabC5Pqk14j/N1Lg3iTRie
h/4o13IwX/PSCbCY2ibeUFbT8PDqVR/buxK9Hnr4YEvKSYU9OK/23v0pbTAIu6AY0wJsOLhxJs5B
sO00HmWg52SmzMerM4fxJVXzNr2vu5Io+eONmOvC2vnu7S/eiuAVzMd9KW2DkS2Kkxt955ERPIto
MXSK8lsRBRXm771jnyUpmE4Gprk3COqO048E9SNkaa9d2S4/EB7gjpeTH7ROnGvScM66qZvtMp/N
pR6LZJudY1pPxRAjSOVrou5k+u7YS/ZcGIf6bdDmr5qMWVhkxrAETZ6s26w5jmk579zQgh0Yf5et
eqbSJ+ESvvQikuE1CuIvw2IlGYzVTEHGYK7mU1hjMqSRjh8QRlNex/Y1UDg4xYg4YCzjl97RqIo0
qeepCK9dYHPuk7CxczQFQDyzcIsirIbE7l3DqK02QVB/JZC/P9sG0peo2FLLCP6Ubbw7Ek1NKSgp
PZuom1S/FTLb2LqndEcpv69n7znzxTW/40OHglTpyNb7tMCDA4GwWDUqDhdV7JEpohGvAT4C5D1N
v6E1b1w++fu8Ai84cbLE2vlFiSapRIcrimkidtqKs7PsaGcYR/z74sSwg/VYM8N1r4NFAlx3n3Xq
pPhrRO0vxJzYeZ5aVlNJHB6apqYs3dM7xDsnHmndw4Pm3mY60cEp7LuZ02tUq7Z0HkE7cH3kjG/H
ujv3JNrBjFqjdcKBpQrywf0WaLMsT6Q1KiuUS45D2lg9LZVBSkFKwM7eQBe+7ly5Dr3CWJvIVHN+
n2xMk6OjjEM51uHO8Mqfdh4lQ7mifvK1wfyxNg6zGfFZi0NjY3o4luOse3WasGZmRKQkCW8zysuj
wa4183HnGqLEWUz+6oBNjawOvUJ0xX2bqGjrpzgQ8WnhW8KzZXgpCsv5pRT9g1OGAfcJ+lZFUB6Z
BgCm8AzWACMGksmYeClstPUOsxk8LQHCyY/+sFmi5pj5MCi1jiZXbtCJfKmK3O7Qr69hbKm1qWMW
ajN2q0iUlEs00veYeTQNCE49dlQOIh2oDlkA3cfrtmEL7FBV/jJVJHfoyi/Jlh0E1GgBFCFK3o2u
WqmMMK+m8d9GRk2LzPbLHSREtP06fCCjgQ6deHKCHp6joX2KXBiKCsxopNRylk5B/5AhyRg8bxOU
jskmxG42eZPSLY5EkjWs0nfS3vA6Jxc/6/YkP9fHJGnF2mv8+7PrWDfPAXwUDvbejUgDM8iMQu78
AwtSP5WSDAdJuBfs/sjmdYEprXyjeLaT0HoSNDDLumM9MNja29WlvQ3gRx2rOtjzChrbKVRoZ4L+
EvvtC8EL3a5okDXTUDi7PLDVbuS0Ra6jsHHO4Evx6hHQUcjgMcU/WAtm6IwcrFuDKoo+MHuo7Xtw
WTuLd/KKcfGOHzYa8Z1yUOoQv/4XR3j0Mafq0yAGqy/jM2HR0w0JcAfPhHeQTMFXIkzkzYHtSPhZ
jLDm/q/VFJA5AIJybbjJc6IcThiVUholxJT2liAhcWQ9V7XxO09Ts22myt+kplfcEjwHFMWs0Ky2
OnhZxq+e4ZW3zLq+VuM9L1QEAu+3VV+pkFcJWS/H0nYTCNBJehYqnFahEYOxv4fTFgUDDRw81uHf
F3n/p8RTxAvFFyFKCfegYEZs9YwFw9jZWMr8o+wyhnxZsHNpWQFMPraeeUyB+IUHLpXkKnGpjsyd
D5HiJGjYbK2T2hKwWNDcotAhZ2PAkg7Kuj5b9y+qncCwpWayQ+cMIySdjIvXJt1tiMNN7BIVNbjI
a4T35RhpfAtdEFFtaMh1gj0B1mIjsD4RYGJ5pQXoBgWYO4lxO4hmPhZlfSWTT14Ea5Oxw99h24eq
YSyAeRvULt7yRyuGeNWBRA3q5pzBN6siWk1SUVcd4RGnpEtjJDP5rtF9f3Hp7rZOnX3MjNfCyVZX
ZbXItcy4uM7V+KsAThBScydKJEXxOkdluboDVHgshLuPYsKNlb1xMAwkHOXuGhdMc4Mm8jHge1l1
hSj2HdfIq/BIT/TSztqDqUbcocqnhkRFspOZDvle8eRnffHEUnaJED1dNq7Z7FIxyhsaXaanSCjX
hSwYPoZDvi9B0lSN7UfYnOsVii29IdXI2XlMYbFAV+3aQXB9qJ38d8ZBcUz1LjHd4gG5+7wig+2M
E2naoNjE8TqFj2oY7M3YcvtUJlyMECX+xb9/8Xrncx7taY1alf7GIOWoqo0HWHvGQ4aMfJlZ7gta
diTtlFDXNjbHq516zJ7YJLlOMFz//bkvSUWqegFXeNKEsLR4cTGRMfNC826Blwx8WnyhzqjWjrwX
4yOmjPFRAD462ob7il+ATBCTSySrgu7sFkjcK4yBgK9Vsk09DCqBMYHQlkxDqjI4mZkmuITaZW37
oiUBSzuEjVJob5pZOJfAmxxmxKG98QqTvX03kRfghAHzMbUrqlRencn4kSxMubVy+0GMAehNXOCl
05efEyPoWhMx5aXTKSbjDMl8QT/A1JMlmyp3Zjbna89s9cXCi7Hu8+iNDQPZNfZkfMBTYlCAd9el
lB0GAERMXtjcow+ow0ivK+AFhxFD/E03AhHRJFjvzfnZzHDVoTxgqDaJlDQ8VDl+a++tCjaup6sQ
8Z3z3o26fSh95lyRymABR8VwKgQ7jcqJVLxCAClh9dUz6fJ6p7FvgD9Kh4e2SuwlureEvK8QD6Qk
h3VW81cM/IaDO3ybIxM9DpafJc/vnyjuKNOG8iEjU+JVzlwj3EC71AmAzykhr1PQyWsQMqgmtIcB
H+4p9gemukXOKJ5tmB2Z1S5Cy52PIgj8W5G6u8xeoXozz6LtqMoQiC29tqf31TnFRIkhzYduTdPt
16RsUsGTeejBWrW7+jr1RHcaIdk/VWyxHGIAdHCGpnpv7k1ZwLp7REg5q2S6kvxI7ZKDjRr9yYHI
MG7bto0OCT60beM0n3HoOGeDDR2BIw0D7iBVLyGoj0dK8hugrOrYoVsD7oHZysJmuR3RkC1Czdh6
CsOHBKZtlDMzGesiWXtOqnZDMT5ndvgY+Q0ZGtpnz+tm7jvByfCImcFPAgucW+WMeuywYSHaf8s6
l+9RMJzb0HuA1QFHDyMqyoAk23WEhS2jTCSbvE5pHNeePU9nH7oSpH2A7p3/0+Tuk4LMvCEg00OP
2K8UV/qiHMV1COY3PIMBkb2yWg89tnLHUM2qGdnbdCgoFh334iYepndzJNWebwQAbD5USeI+uJZ8
s8PyCxvcR6KnV14guFRRCNG8cE6TjzAkKlmNwY+5FGYVvHi4CeOAKIUJYjFXDpfmWDAtj5QOHj1T
rsnKIUy4rIyF21b8/la1t/35RD0Sb3o/YbXd9x/AYedDE+Jba3JxiyVYT0MNFqsyTJj8jEY6V8Al
C7HNIdgvWG/iEqCQqqF/hS2A9yBjeKE4Dcw7caDDLLKsCndedo15pwCB5hEiJzvkrvzK4pheQbvD
pnVKdXL7oNtW1LMuK7QwMtivYIOid8dpkzlw4LNq2Nqmt5/UcGn9fuCP7y7Y8C0IcOLF0RdS2tdW
TuGugoE8mSUxaZrY5JibE14Z6haTeLPh2KRpe0gzNDp6HOPraD+XUal2JJRvyD6RZyRIw2Kay25f
+eS2Vzpx1iNR4AFDRId6HC3eoiGech0FTAmz7uQrzgo/fJO0p0sTR+tmsgH6t+zj17nJhFv1vXPK
KprH3i8GKrQGzE3IzFfU9REoy7yqDJQ6Rbj3kZidEQ0/xXVrMc2kWddFPsCXlsU6wk1xN4k1HCys
DPz41jRheR6RC7A/UmJtQ5Zbm7EGYhuh4awkyYAi5+M8WcmDmqL0QfsXEhPzrctoeDFqEVKQA/TC
UF3sE/aVYHSCk3CnSzX7PmkV+HczsRH8wKfE+ppKp7gQ1vOlTdxBHWbthTHIu6uEpJU8Tki2JREB
L90+D8ZtlTMA7oqTHMh0jiKQnhNRuNvSLNQ+iIgt7B/7URG7ahDXbdX7cqy+IFh3xEF9lnfZTFYD
Ak9tge6IGWaaooHsko7EjPHBzPLqiL9VrXwHJrjNTuwka0ge+OvStZGPzYHgqZPZBw+qNH86k5ST
cGKR3zGwHKfgkrto+UTMxYg8TqwaoLFMsN2txyAHholmWgQBBcwgxAYPuVXPSCTrCC73u9FZ+wl8
2dKajGdGT0RxT3IhCnKn5qS8aw6y9sj8jEwacgdRf1vY1AjX6JiMuJKcMQmKYqEKne7agnqUnv3S
tnPNtsdb4au2NjNt9M4YHW9Te+1LM06/NajzUxC7IxwWvgQ2aciVF+5Ii6YVobzfVOkUgVxzsqVP
BAlQm3qlPOfWO+WJcrnZuhP9zKDge3S6ti+zZc/nNnt3A8IL3DDdjGb2xM5gRCozTQ/NAILaS1t3
W7ZBh3dGOksMwkT22efIgnwdhe1udDU2wrRtCCOdfl0iJR5nQnUw5w5iYw0jeh1jvGhQffuBMKUF
Oy6yhXPT3zLI2KtssPayMpfkOIuDc4vM2TwJQn5LV3/YPYOnwrcWafXDQV5ssMWi5BHjV+qzWk8r
51t4L0QbsYzy9fww+/u0e48H7bGt8OErtRQkTWKtc5x5C69PMuSRQUp1B/4loz0eTWQVsgiYiHOF
11V74ThfIP0d9xM79MyjPpnDv35elvvKsiC1WBnJnpa5NG0C7XRAv12F8avjvpkC0YTds0nT3sbu
sBu4jPASD/m4rsm2RQExZyM9a4MgymDM0QiXzmogTCWFJAjs567Cb+AtKbIQxxK9YZJyBBpERg1u
W6MjsrK1W6RE8kw0OFZeM9ht82QNk8VFKpBeOLuGVaJYd4fGKfBr62Ap79kuRn8LlZ73Nvc3wQA9
2HMqdapV+8z6M1xPbmrADKT9AzR16ogKqTwTxHzBL+KjwfKoI40Y/7eViPTa/dXuhnm6jWd8emRo
u/SlHLeGMY9Qt8pXn5ESeRcoNJ0aphXib16N+yVN4V6QSLQsw4Rni4iAE/EtL33nPtlgnx/coT86
Y3Tm7P+02/lPAnJxD/XaGwmsbO/uBKtlmJvdd9wwD/CqUix64QbiITEjxTfHrLGuozs+uPeqHU39
qWSocOgpWJA9s3SznZlxEgDoqEG+3SNIRBGNFic9ItZWu4n5UtvA2OYZ6FdT4i1Mv/hukPeBnVo5
CimLm3C9W/0gCevdEs7R7wWRG5CBubwsEMxlC38qoFIMaXUILSzZ4CflNppP4xyPv7L/KLRFZ5yq
7hxEP/A4GS82E5Ue7PRgtrPNkGNCSBiALAPqz3uTOfGWoeuXrBCmQNTAQB9jlSdU0vFLo0N624rH
9f5tHJFmW7anANQO88nwJ7EJJcSYze1uocxJN9UA18qcsRzD9foeoCDCoIMqKV3gT8h7jW2r9kmq
t3iCUSrdAZlWQvxf0ZXWepDsGmP2TjDf54mirz431FTHlIz7uXPXIV6GpZveSO6EXyWjABsw67TW
480f8c+iVEnlZmj7m1XzA0Zyirdirj6bDscDShSxMoPxyWdnthoqEhOx10KXm6OfHqcDDt3k4JrW
2sbBvoiCqjm3uLJ9PvAMteMNCSQPeF7z9XCPj/HoB8HDo7/wu5cwRJVK8QU9pC+3WV0wZ4LybPjf
vSMJrnTjhNPub5UZJFvVCC/YdNB7J4F1AjdCOLiV3EWlb1BS/X+HgF+QJesxt2w0w+I4XVd+XG5M
nPhoapJ5uiUlSQzUJgw1HTBK4MkJj0UX34KFqjmK4Sky7FMkIDnW/EZUE+8xUwL6tw8jBuTXRT+t
FzUnw7DumDd4k3cCOJD9P53lQWNsUnM3PdmlPa+0Vw7LuGPc6+dsFwUNeMTuSQ59edAkji+hQlIS
xuanaatu7ZdOuwzDRwKjBYVYpBlE8HYHfWiw19PqArP0NOB43vmi/jLtFltRZQRLW888+VN5cw3O
CsYGvEB9a10kYj1X/EWH8JoEefMBgfDsKil+ZGjsA+c5SMv2SmCzhP0v/gwcVKcI18A45I/SiIil
iNTBzkLNDnLInuN6uGpcACupY287tqPcMRUjVwt1eJ7ZNz0m02MnqIGKF7/JphuOem8RsLtdNink
ATL7ToXW5HeM5R+3KJYyvY5gXgnU4d2Hy91zbw9IH2kFgWCT/EWRGfOWMLYLyGPeOJ5hMjnyrJ3d
5K9ZWPlHCyrp1g1kDOlhRnlp8ZL8cwz+l8yTt/8PqUk8qf8va+Vnov58/Rl+/ndu0r9v+R/WSsf5
D1N4DpRo13Mc0mqwSf5Pb6X4DxvukWNir7QD3NVYrouSW/W//zfDwkFp+r4Nk4wvFr7M/2WuhFT6
H/RT0oGKQW3kmp79X3NX+v+ntRs3N8ZOSwLwM5FHAFv4v+zWyKVdJ6zJwYBjQNfoVnrfkLR0oWoF
Akr7WoSAB4uMXCuJfqoliRJcMfWggaOSHSuSXJQvcJA6/QD1I99kZosGvaxgqqSOeghhgy6KrH1j
JFrv/L7HE8I+e5CUcfH03Hoj8/+QGzdK8zfVjagAKydZi3QCrNtRdoiBKPb5oY/D5MnvLZbrisFH
XjmP5hwEqN/JZY8SFLypmyDYxpLmkOHQ5dpcO5zTy158T0OVvnTZ3T1doMoIWtc4DUVMHy/j6gF9
zclFE4f5GUGr58x7beXAMe3qjfV8+0z6wl+ICC+cvdVee9reqtTaCIHdgGVGQZaesi+VhI1sEwk8
jsVx1uiLqYLN80AvqMIohfMfLedkHD/SNnmR4Zevfn0VftU0l5/EP3gVIknookusWh2HxrZq2/7g
3mHe1tiQtKv1bvaZOWQGFOAic4+Mmn8HL6IMsaA+cstTkk1hcCyH2ecOERC1+0nvRRFQta6acBLP
ovIpf3srfXJ9+vHunqCns96ljssJ1xub+igKYAYNUx1tD8mZNtJnFWb+xLwdh9lSFANpxX+uSKYj
5f6kwWjvuqK2tkRAvNRkrTJild1W+wP3tbQKbtLqp7QHcw9lljyeAap2WPPJUo3Rr2Q0Rfd48Jys
IyWenTk+EQ1DaeFp5zbIkRKxq+SLHIlg1c2fukzrtynHnQ7HY1pj/Cm3vnbWeJPQtFVzBsM6/jTd
6U16QcCspZWrlKVc32S3BPtV3AKVyALiXnqjfRMmHUFhocFpiVeXyUdEvfYMipp5Z9QyEHDnem1T
peydAZx1ADjcbY42gXbrnqcGM6RcqwEYBrGHn0joXKIi1EFHKTOGvLkk5nh3BiTJsovTT482akne
4R1gLcNFPeYUZWhR8DDjFNNlRIYOwRiwO0/Krqi3Eiyf/jBgxoGDWGF/S5iArsegEYvWED9MXyGf
eGX5mpLGCYjU/S7mvtiNd5VJkcuNZuwYQwK7QtXHmOoZwFk5A1Yzw0eEQzVkGdleShU/elXeXnh+
GLn/J0lnttw2kkXBL0IE1irglSS4k9plyS8IW5Kx76jC8vWT6HkYR/fMdNuSQKBw7zmZ9fCUMJaZ
0r7eqZLnzbS48WGYyXgzS9zOs9WHpcxfs2XJsGqZZ76E8t4VD5WOfrWR5YetQHw6FG4W5vUwkIfx
UFm4keQxXl9nDuzHuiHYDGbsSaDpSlIOJqwA6et2uGkG7woQ4IUPHf6fiBuDm2MC0ZV3DVR0iSmb
b72kCLZLM/wbTfJow3ViWXHNFt+7aZRhQGWWTeZ0z0HK/D4jnnEYW/+SciphuB48zkbqk1lnIUX4
4M8UO5vGTd8xX4GPzyLqCtCwNq3RnysvYJq6iIqrPpk3flBum7WAWi1J9ssV5UMJkhnBnGRbUnCn
Mo3I2UZjOXMxxRQPc/dTu+2lLbpDKiv3VQzFPeIes4yCemqD31MMCwe5jpd7/Repwt94IcC4pP0z
RJZXs0zVfYzSh0xYX67SnHtLs722im+k6V+XIEq3bd7QmJypDkqHE3oMXpNgiqVZXzoUEVz7V0O1
YRF5fUA2Yg6crCUijamKqGAO7rYYGCjIMdv3Jr0E9IH5QcpTlqkL/wRdpDOBpteaeMe+oCt28Jr8
AdQX+OnEz1g6eZy+quKWcyPf4tZmdTKdGUd+tQKwfdb9RCnpb/moPfPQsIDa5jMqrslgslKr9t9s
dhTOucgpsMPOZZECSAySCn5NfJFGW4NZat4gZz2lC1N2u2WPOjJD3g5Bsfp/4fDnnMwsjHpDpikB
GTFhCDPeMfda7+MHYrNPiTUdssaGJUFtGjIghS3McHbLvCSmkwrPNrrDVaWMUzOWgXu/WwsRnMHB
axbqRccWooKc6r8Kor103foh5ha1w6hT7fo7q+L3RXj3WOfgXt16Z3JefazHmTB5H2JNm9jlWdio
0s/WgEzOcNM4sWUt6AZ0JPUalzpzfkcg7e8G+v3Hbl7zLCUFIdkae+o+jPodHsv5H+YQ8E+dQ8WF
O42+eGva7CkN8A7xbwqjCA9ia2Md6jryGTnB6WRecYDGWs6yiHeQiq6Dh9Fc30wtirU5cz5iz+Dw
KxgIjSuufgN1vIynd8RiZGZSVoV8/Oe2gbnbjD9WOZHgFN1Los0GOKoqaeboBH4+f8Wr5B7SOoPv
VL8j8sJvyWdpO2b+P2Tud8YwgGKG5ogIIwCeOjwkPuzw1MPLrZIp2jijaOFmRzoMakFWrmi+tUF0
0cwcgxE6/Yo0glRXaussINtyVmA5NGuxj6yLvc541ypxPhKgbszg3tmGT1uSTlppLuU+9kqEyn72
N0NwVlkvTkApdS5rJjXrmZoQEwlsZmQ+S4l6/JdnzZs5CiK5VfPJ++ajT/NPsIQ9qG5RIXbgKyyr
C/3vE30/5yOhfca+jEVly6RtjWsE3oL8blAbUh5gxILG2MFc2XCpM2yOaZakrF6PMLW6h6atu52a
wOQLc61kOC7vN5FDTEHoyxJxt57r+QFyWkv/wX7sJqvbD3+XKCZONqcsyyb5I6XN0cn3sO9w8xlk
/dJMyXhqh3wvjeZmc8M5StF9uPKgNYsYvyVNNPTZ2Rx1dnbJRSRpR/4+wMCo693Q9neP5fg+Gs8w
gg/ObJEBiBAG2UPO4vZbz0Rhy6H4qMm1cPia+Uk61SfMW54I/Wjcim93mj8NRekBXPmfqLGckNju
g5swy/DioLibg/ysoKSxfIwPib57Y5U/z0NykwE70HpgHMvMjboqisW8z4dHz2i/GYkwTLY33HzG
nfSHS5pzfsvilOZnRXBfjguNhsAtQpq1eMDUtPeZNcMrpB1Mgcehvivzev0GUOtJvRYjBzSIOOXZ
pJ3qh59OnSVY3iufGwYbjjGJb4A9TAidhJnbdtuuT2NIINs8sp2wS1BYclbYWYlDqmqVy8iy7Eks
imgz+IzHTe76C8OIGL7uSWZVeqVh2iDxI200/5aV/uJRTNSxeWEnR1YlTf40A7f/UVFHQXg8Yqfa
pCw9U/fJ6MT30g/VIWp/qkeDXAWpx2VBWqB3cbPcMQc419p7kYMXIAKkEj+yW4v94E+2SE0jsAnV
0nz7sf6O3uaMrS3gtMoMYEsa0VPifcHqJZfOMP9W/pnZOcHvPxGloRmHzp4KyWPJy0Gl+vxSTbAO
DLff8/kvQl0yrLZjXnDnOmw4bO3kxOAmauxXm9R3SNbnobay7uFWZQ1VtcAOg4LWSwSSj75DyN6u
DPVAQAOr74ORuQNPKp9EthF6kfe3KXXN/CxFMOFfc+iS6zI93rt1txDwIJ6fERnTNErNGO6q1wHG
HlHEcUGke9MHmOKRmSjmiJRAcWgFzexJ+CKMCpguVEcs3ikOUUO6GOgaGS31F/mO3gjX+TT5GVPH
4gSaWu0WcTBhPi33y0RXVVBVjn1JShE/a5hYdwp9JCYXr9/Q8Dk7bQBJLy1LMlouBVf4FUSgN44J
LoBW6gsJSQU/fnEJsc0kHc23iaTZ0XVLxSpXKeYtj0AUKT114xemMGvTchZvRw9ZdmqBDRkiVLPO
YyPa22CZ70CdP+0C1ColK8Ddff7Zpxz8rehBeL94l1j2UVk+xCl92siaCCzb4iAgE1IWHflI+s6z
ytziIuyRPr1pXyO7+O3V/TdZUtr5uczDqKRB3tEnkfmwt63aOASe+StuodGT2xnIoQApmMdH00Pu
UWXv03G2F5tbK//KZB3fLOBR2yJe7bU/qTbulRy2hme8tAm7JFbQ9Oh5GG/dtL9bPYUlSJv8RnFj
HWOxfOvYcI4E1B/B+/7AUeELKnr46LG6I6nmbadb1oNO8eZ1q653Skn5cpjfGA0Xr90m36hzVhgc
yYtlfZqkhKCTovxTVUz0VWM4O641j4L3SNg/8Y/FYMygJupnCJtU4LjqT1qW76Myxl3QlX+n3Dtl
mor9YnA1KNwiRur9S8pA7ytPrVgGHLUaW/vI/cEJYusFz/KdwB9hfgbBG8BhKS7pD2UIeZJp0J/a
nLk2CcRdzp77Sav4T2G9dR3xgsgjeaEaFG9l8OzyKrqZZOHuho5rPRs0OOBxeQm8cYadLs1LsHIq
myrx9rZpcYKT9UHU3IQ44aTHFLjSNo4Ndw3mE7hbQ8zoLp4cMQ6vSg+/WhxFY6340/u0hOKiDYNU
lcd45hKuaUMXIwSfiIDBUUg605ZgjaHxb5e++jB9ezryfKQ3oM9VaxQXCwKoGPqt7bVN6M4LxItM
/hlkylQtGBlOOw8kV8O0cEHclOw5GKx/1j0tMKQ68FPYo9Yd/VIHTfeo3L+u7/51Jh9MwUT0OUhG
jsnjcsrdaZsEz0ZHEVgZvAROQQVipIje+8m/zDHHOs8XL3U60rZ25lMTeTgMYipdwFnRA/Aovelp
JhPMdHejBcFm36kOrHC9DStL3lInvmNkJL5MQBxVxxFYRARDKwYh9uySMulHBwwCqBoEloUh9LUa
AXOSfgypqJN/TVDZoCFu2dDjBgXasEZIXGnzldDGkZPJ+TU2XwpAMoFVYVDBFqECd+L+RXzOXa0n
ooLHKeyvym2tY0bfaesK4AsDo19cG+oYJefIl7jUzahn/TLe5jrW1FAcOrgMl1WUXKTVrz+BhYVN
/8npzzoyBvlsUJBvCrZdB7OLFyrWToJDpegPnB44DDrqNhRdua/hy9hi+rXo/qWypyTsObLsZw6J
D7iMLn5smxxbpPevm7wvXDk8CJ2XIVbyKaOhWszM1NWsLl1JOgcFQ3SvvJEjtTYeGFObV4vlXetl
E+7B5kvWpCnJY/j8IA/mJ4d2IKa+OWwq6iHA4tx70FIDnEuH1SELukoQ9so6Oh1u+xhHeg47Pxbn
QZQvBM3MfT741jnaz4MZnBmB8ZwTnbs1+A6f//+L6RQEbOqfDvOLISvq4VhSQ9fgwyLHZ+D5VGbX
8X/nTPS1+pxZ9oTzyPCYt2aNTMhitN42LbpTDnf7JHz6X1GfvRim/gpGAjr57P5EY3epekhYfEI5
e+wn36uPJdRSLCzv2rW90FLwJZZ11NvUj12hHmVcYu6Yza3uEaGohZuZyl4Tm+J5qdxHJfR96QD9
jCX7Ya3VhjpDDGeYxySji1nkz1bwxJw8pTKG3qE3g2vaSmjAlcu0WhwX3ZxtLqpyivHH8LKYTuXW
LaOa9Vydbkd44zz+eHczWFGSZff6c9KWS9gM1e/U6IMwQqe2seo2u5qz/dWTiIQTM70OJYbQ2QQU
xvyqaOQMl7N0dx6MhE3TYZblnV3fcot3VQbqLfF9TCjAipFm1wCoLQdsg3RYDfQxTbvU5NphEwmq
CeJTngDmKJ6VkZ85zVh0FoqVT/G3poaHQwzABNslanbWPuOBewo6HuHNoL+Btu8Wh/dYMCvVMW3f
Ale9r7PRk4J9HRIFJkbB+2dW59OhmEgRR0qQLp4dGgMwgpsk8w++hastMzB22TRtIFAktBzHvAub
2f8HmOtuWs18okFgGJ2354B8cdzln5/ghYsugRYocoEPTZ5awqrsJUVIXr8nCjojbQcgKn/7Ot83
zvQ7U+JbWHDnvYAhy2R9BNm4IIbLfngVn5/mmuJaUVx8vBNzXRHy6sdXzbnuMjpy2o4eu0QzG7jH
lBZIArDTFNZo0QScBTw8R8DhKbHPvAHhGaRZ0i6ISunYWwSqcOZhHVU6J+Ayvg9w3a+pgMrg9/OK
7UIfTf8GFkaA4QOKmoWzC4b9d6PbYSWg4k8JyUNceqjrYZVRcRmpS5z/+6Vi/98To9jp3PU3dIfe
YyZtFEWS9vzfL+w1MRP995e2zVa0WP/5uG3Yf+Y/cAs4ZXi0MSpD8YHu2ivtn+IQBNZwVryS7MlI
Uf4r5dZrxDdj53jLAefWu1HKlgT9jDkWFyJt1KNbUCuViHNi5psBoR7tgIkVs5E9eqlKAAY01q7x
rYOl+awBJWPI3Ykjmd5pbyX1S+vTVdTKfotwvVIOqYs9t4YsRDJwr62EdxOmMl22wHHvbYkQ1zDC
dKzXDE3JZU1/3E3qMJ19i5pQC3vHcrsQ494CMATOug2lLgFTEI+TCAEYmaex/Cy4K4RePLnkvnnI
ZQGbZfzS186qYAuQ3iRKVzNWMDA28XC7pFHwW6Us2BppVhc7s87zUD97IR8xuGCdq2iey6sSVw/4
iwiA+0eFqA+mQUMLh4DaE0eVOB/p24U9UPNDtzTXZh6i0wRkIteec6nK8rR0LNolmKuIue8WjPK7
a6fkLlrfO1SsGzZ1zZO9dmEugpQwkj55BOXv7Y1uEJuWmNGONn687ZrSBIwj1CGiuYsKEtzooR8D
dllgtBKECjt42KBfGwceqf+L6AxR7jWfyPCjCp0qt85DVX/1TLYR6zLwitfAjdtUgLKp1HKn2jUQ
BA8e8gAYdSn8x/lhSkz9TvwYVLq+WHI7zTydu3bhJWUrfTLutOK2DoH8gJA+D2H2cwYJws3CpnOX
2cbbUqnXrFrTYww+6cJfN3JIpo1kqXGvE9/ZaRWRzLcHaHlUIBIUqLcSBklPdH+P3e/FsksVejPD
WoK6aWg0Bh44S3SHTDq/EvbZSAXad9cFzt7giCJ+9ZTTWDxCqQwhMdkXrpb3dHIgkyQi+m2qAKSC
evDgCj4MTgeibLIckCBrZtGgDrvkHEJV2WwdjDH3QdefnKbcLdq6yPD7UEtOS62F1p0ZP3VHyv7I
lR+dyUbgGNfprpqhvfTGZ5L7YAliWJFLw9E6G4l7D+a7zEbK2excBCN+rQn3kHXcRwvfwo44zwoq
4Nppu6cO1hSR6+ox1f2DmgTNarf3j4k1H426onafOT99SqEZL+E7vPB97vanbH2pUEn5p5zlU5EG
aZjx/HHbBwTF/Y5MDj/B7MKlsWE0AzK4SpYw9aefURbBKfFJYwDu2fmI8PhXgY56W9YhrGi49ik4
nHv20kc9mldi5hztkEXj8xnu2ah2g++obWHV+6yjReywEIe7ltLY/p5KeBVUgz8BJ/M8F8zgFa7r
CpP2Lunfhd23xyaa/zCdfk3BN3TVPOyKtAaABDB8C1ZCsljrv4aq+op5IYDo5e2XhdmaKuQDh2b8
70NT7hv71tdgK1j5ql0amAAQa4ayFkPjNNfljnbAgZKiHRKpNzf3xXGYWKMrQuYU8SbnnwAPjPfG
jJ4hiU6HVtENLfPrsKSU+BMTQlTB3TmK2uzk4kHvzJsQS/4xVo64BBOitoQB5ENXsZ3piJaCwoyq
MI9zfpx2mT2VLpoooJC/eWnj896U6KCgxxLf5X8k4ZE94WrsHm15+v//4b//fmjT3TwV9v2/v+uS
OXsy3PqJsYeoVblPmzLDWp2Sl1x/Cep3DoxHq7WSD2ycGaciPCg1xKv9jKfg2scCtV5Ut4e8ntKn
XFKfr1RRnSIHMjsuiW9zgmRSJPJNcy8+Evz6DGa3CXVPJqdYS9pZwE2kNzd0AXhZSBDIGzfwt+Vr
tdjJQ266t4zv+mtCgIhT63inC5FosjzY6NuTPwa8fwki5WXMV6q9oyWD8pJbg3oF8cP8yj6Yi6EO
XhH0W1H3P94/LsARvkr1WHgNtrRu7E6lZFs4aT4ehLmzncy84U+bpye/cX7aLqZ9tmqYM68KqWMk
FER4xI9N2h78Wn7pViwPdWYeEmO0H7TJ6rXUNp87aUS3yk+Th7FiPquXWSHuRd+04D+F5n0qx0pd
W5pelWv2W9nxYpSzQmXO6HJJtQECgVGqLVkgd9fZ1OrRIpyXvCUbaMz41rFzHbyEimW3DISfjZL4
in5JZqivnUurCASCzRZ3GY8mDCpTHhcZ92+iCu5NIiUYruKZYXeYdAznCSmBky2dD97H5M1Yk+Uu
7/yEkqyzh8AMcmt8H2yeBpoR39dAfg+02W9qwBsmiiDnPtiCDVtRUFDmi/Af8wjtjVnzmyvYM0eX
SZTF9tiyk61faHnvasoA9pSmLDiW5FIy2LSasQzxdu07abbPTjW/2dQG7xyHrK0yKUMaJIEaj164
6VopA3XjwfT4Zzsr+1sgr9sTVV+gbRbuHY+gFU4GTgk/HzVwoCYlf0xOK9WCrzgVROzbn97lGEcv
7HvuSUKbtq9ehAGjh9xVwfAeZA5bTPaefN7Z1KA/jofijCroysQPcdjSUaVs6RUi2V0bks7DEt3b
xXmyigrFhhcxT4O2dRosFmSSiBkvW87FmMj0WA2PMJ4U+EOn3SPdt/JGwxepbffjK34SpubsHg81
7ScZs3oaaRVyHGeRNfA05LkoqD+EZp7fvLqg6ZjL4Szi5Z+5HyALs5QPDTQT267AEWkP/zKSyBti
7Q15n/JAxSJtMmNviETtend8rmcm6obBSiW1r6bX2MQuGWdGGWxJ3+ajASNIoyE3Hjsy0nvJtM9u
jObs8Aj1HNZC02oMq1Z12OoQS1bQjbt6xVoEY271x58H60gdCEvd6iCrox/+hDA+VjtZxlVDVqcN
29VclqAwq1LxlJk4zTzkZnK1nC2r78z1wwb9WS3758rDh8ZKSR4kirR+daXRaAxOOX2+dvWomXok
dYtabU6+/NW0Zmr7yzbtR960j3p1seFK+8eLJkgXNG3e6msjGPI4I3ALEhrhpkUw039rVsMbZgyx
16v1zV79b92QXjpTXHM8l9shdj/lrN4nlHFlUP4yBlh2PTI5e8QqN6CXU6tnbnEwztkANNmtD8zd
Vh+dhEgcL9U/uZrqGCt6hzo+WZwUotVl58GngCRKP5zXjb5Ga5ql7lc+2+XDPFJo5qC1XaKAkQE8
s75HStITU4WgF9zHEmqQxXGvNH7T6GPW51zNJJHsWhhhx8ydtjqFiwQi0XeDg7Zw4tBvDguYMPRD
smBXrD4/dzX7cQTjbIJ2iGjl4pENtp35ruIiD3tNy7YsvtDXpKGLMFCx/YlGBEo10xgKYzMJPaIC
XcN5yF1uyGD0zvQ0oGVUhLL/F61mQgkCptNcnA7Swna1F/ZdTjc0YZfaiNXYc4t1889cjYcV6kOG
QPHJLf0fW/+SRHV2vN/ZBBhZnaFNRM9a/bfTtxAqynZ8dlh106KABRsZG4KuW+axO5i2yYo9hF6h
2UtVlcMJfEHZCOIOgWNvsu8qPWqw1mp3tFfPY70aH+NsOuGefZxXF6SuaK+yDgffspoi++Aap5gj
U8ad9eqSrAlRAN9IbxLNpLn6JtPVPNmjoAQJnDz2SCmBHH5Uo3zmN0s5XgAeXP2V42qyXEBKxANq
7NVx2aonxTCYrDd1J/dnCnhh8TOx8CMyvNMa8CPC6gO6weKKxtbxkN1i1KS+frNHWe6tVmJWw7qZ
2dSAMJ0ckKWwPF7dnEAdT0To960tuEyVZ587OLKpeS0b+0X0QEWRkL0RNuI8i/nTdnGAGu0vc3WC
Mvh1aZJQbcCRsdETq7cgj0jS2dmREjrNitUvStzkh/u8y7fcMLl982oTTJxxWaThoASZCKwm3aA0
AwyNvXRJoPeKmMmA++wF3m+flN8Ii2q1nmJDqrC9YkKdeGeAq486VWBJVcaxRpo6rqDP0cGjyjD4
vQiiHU0zFXwN9VjtzYFb52hnWZiVLP8aUGpG4/p7GfMhw+kLFAwiOXvFYmY3NVybrDZ3ltblNpiL
my6Cv8Hgy0PTTPzxfDDzs/xoBHsCTMS7wZ1dvuQ3njM2mMWJJ9+Q6mPDA2tTBuvINx6vNcHEvS8t
+1lJeS0miOUO7HuGsD5vZqyTZTDDMEpfUWf1j/+hOVtC4cmySp0t/lQenU+K3F8EfnH8EJJkdqS/
uYsf0yZf3isv98IJbXpVSZhrk+Vtly4pTok1yAOvJFTZCGJM3bSNOpZu9lgTdmoynhiduJR6YmkG
8YoI0qcoiJoMPjmJSF763n233HYGm8NfjVMcMZqiUlFk2EBaIpr8pFa+08I9usun/sMwDOoxLeL7
JeDVovXnJZyXnmRxua7W4356ggINykbwdFmlgXjBsrBzd3bjGQdezS34NPGup6AAwGBgzc9ebG4H
DS+cbKogzhuwTqxakqBSYQYB7MGBvPaKU+lkNdhG5ezsQl2x4hI1n2izmYR0cmAjgsjXxinnb2/K
71zYO5jM5quK2j9VRhyXRMthMBNGv73VcXPmioEMNx2GxPk1OVzxbce7cmmEOuG6qCN6c075FwQo
kNJ8eFF4Cza8rFRcClvyLWKvAItvkEilHCnBpzgdkzLfLFFr2xdHU2QNPOvdKrh1DW50VWZRh3AR
scXlajqiclpfBBV3KHJMDbOXrZWL91yO/Zlrf9yoXPJxWPhZjmsntUwrQgwsIKYhIrUAyYua+j8r
Zl4mI+UzfdyPqfjbszg4KM8iDiamf/XMjmLoEaf7xp+2KUfyxiCrmyAjiMh3jC7woZcvvBuRuVq8
mmIV9ZM3in4ZXSbFhJ60R/e7F4T+WOuyNksr2kO2s2NO59EKp0VcQtsdJ+4EPJ83TTs+2byLhb3s
stAFxkVFDt39QCfSpvi6jgXu8eRLmvlMDpWZf9VldlQFvJKmUZwTRPlsONxQpRqrsA80gCWbQzlv
bK8lRdYzgI9ng3vacQmeo8m++GlusRDMmT7XILIDnnRN/FpaNcwpF6rIPI+XqfOSm0WXg1uEGG6y
5hkwLedxmUA3jXw0uyk/2TmSQIJsTbQYKCZe6CeCPvXpj5RDqnam44/sjtXBMev8xnt0vnbWQeKY
ya+A2Sn4tsdg7m3EMu0TmXt7V3X+k2h/xX31Ww6cWMah4yOVgSFzQR7MEqC/YKC1pUMyVpRVK4ap
CK1gkrLoYoDS9Syep/TBwtV87jqjPJI/+cZGyIIq/eCw2r4UCvkE+6K9ZIZ20sYzQuqH2P3LRpmc
XWJ+9BW5Lw5YO8VLF2+v+k42bT9bTKKizn43uYui3rt5k+nuiQNWhKN2ZlTCl48w7lp00uv6KeDj
kFQrktieiwfhJweHAiNo8267JHHIuYMzB4ZGWkUpVR/zahbiCR05u328bDtHwK1KTEfujZnyjshh
inHCnw4IujEojDELSyWksR9z49vKeFwsXtqeY4qM4BF/KcK0O+1Y5JpwkJ+586wIrpD2WnsVNYt1
vy9+CnwmjHvVoS7+G1mIk6GbjyAl0mcDbBsLBpeO/YqGudyWUdZQG0r+jpkAWa1YQ7Q89PdeDL/T
Li+pbyY04dZ6ero3NOwffl7RueTRsZhsGyalVvToT0andc/kCP2cZXbE7NJHZldSziyyxB291a/C
Ka4gboyjkfxk1D6THiRg4olnRlRPXu8fcvRHZRaxRCXhvkJEzY3XsyfgHRZ65/zeTBdJ5YFUZy0I
IdSbrMcXT0y/BQkn71V3allzgAQC4sSwCbV9/nfiMJKYXy5dxpPZoZ6uIyeU5goGX8fqtTEwRpIT
hfbpZ3YSZ9s0BnfneeE7FCc7NVMjmIzlaBTFWc4lxseKiazbkzUpHTM/6MEnixyLjb+shC2CylHG
YE8MG7+h4t3lDkzjuYNnGf+rbHrYVDaUCfsfbeCfIVg3cgPzQZrQQ2j185+kRSZDsRS6B/3G1Hyu
m8C/jd7yWdtTfgQPBHwYAyf76x1lelZ4kWvsOA8Tx8qAhvOOOmtCG1ZVHX23Ht/IyBDHLDJug+wb
HYP9zQDQIPA87kojF4SGPD7SBOVlCr4IY3fH5eK2IlB3OhouFJb2Yxb5cMLRUnv26O7dsXuagYyD
zgA8gEjhYA7JZyYZ68duHYSto78ShzDDlN5ilUdhk9vOVtNx8FA++pN1yxoIKHnKnFekzIja+ODE
DpkoEXbV58xD5pT6JAPK5TQTYyM8IeANxVG3ZVV4FHb0ZauRcE5VfUt7IU4atFvToIKdeSo+FH5w
p1+kNr6L2kMU5Udbxd7GdIxL5MFxsRgo94rKbMXDOPxG65eEhklrIx5u5tr3q4ql3Ttssjb9Ql5o
KeyTPxUXp4BdKxYzOZd1/o7iJ0ecoH86M2FFiVu26fsvNuvPHQxD02X2VhUV74YzGx1dQeiw+4dS
0oPHdcLDvTm5wWtQ5MzE6iQ96MwqVxLffWbBsieBS3QYMkcqD2mSsxiI/lZLTC7BGb/6KH0iK3qz
EJpT8WRenkxM/8la62jCvJ7Jo+XI97Jgwkqur4XQf3L65k6NRu8Us49tyuAPpxEt9hTFfPU0epzN
bLvaV01J5NOe+HiVLWspgi8tiPUZ8xkBKMjysaTPVCxgbUT9qxgIJXKR/GqaYeDxnoO4AliuU1aM
qkj+xH0XBqsASSztqYd+ybuh81n7nEUKV8itbWeved13e+EQ4lnir45boyeW+ACTGWzdWEzkXYxn
c9LpoW9MzEOR8ZF08bufcOLG7tudqrz5axnzzUJnwzsbFoxUu5y1L04gL8y8prXiThF9YpLP2fBN
m5MZUkn7rIKOUOqI/YZNwKXipfnU28snFNdpS2kw2sgsOHQdXIU6G9+CzjnxAeQBpzmjR7R4CdBD
159UPm/buT1bMWcqgQZiA9OKS28GBp04BG7qWTwl1GRZqPC+pMnS7CY937jNh3yfuMDVuK1L4LRZ
A9KOeAmyrBcGxMg27OoJFreE29AcZ6YJx7JNX1P9KMVqf6yW9CxXd8E8qmc9cg5wRuNocTNjgcNy
Ne2DZ7vPX4zVCLD+p4mdB2tlFsPt2Gb5PeGdYOcyXzgCIznbtHgPZtLveqt9zw0nOvbr2RJ8zlgm
AcTH/NHI3nM0qvuZExMXR/0c9U+8G1YrO/2jcYzoyCvcDaXbkTb+wWt5Wy3s6qWPrddNnnJ2SXsT
/mB/Yo//altw06gc/ePQ/7E06qXzuQ33Q/u2tm29bn7LPT71FU3QoAVHzFIAxwM8WtvU5LIisgZK
FP5u/XRyhHqVUXkVWTOuS55nGDjwToPzqDg1GkoSspk5QFUWl1ZKBhBUy2stW0hMfg+qhEF827o8
OdKao0iyNPt8Rh/PK+1FSqQLac6+ufXV91SIe6eluLg28EibpVMW81ZIrGsheT/0YLl4pyh2habG
znmHNd2xc3uX93JGuS6rmrExfgz697pDCs3xesuwst1OaduSH8LTmon0vWObvZWlTyPGqp+H0ucb
RQl6a8yrcxml8TToN1r6j26GXEQk5nWp+790uPmZxeVj46rkZA2fMkfUQWHhPWknE9OXaPe5NxxB
ybG7j+aHLMCq5VZ35HztoWQXPcYw42MHoFnmjs5dr2fjddKMIG0LMYWh0nAodQZLZFsqlhPzaL+5
yLK2UMXSded19Nh9HLyo+lHMivycYQ/MrB7mIN9Ndn4A2mBTC+OR3BoTvflb2bZ10kX9WHGkKNgC
njILRTG9yUS/dA7TLyceLtIb3/WkMT4BX6G6jCi9d6FUDEbLvnca/HV6QRCXe1PJwx45kkNMFiDu
Fp824H1PfXSxS2xKZ/9wTCKF7RgNLOWXlcAxE7yjOs0+kWMEtEu9ZWJ8NhbPDlmNlLtRct8IvGvX
xQHZAxeoePHVBmSBp4pVcp6PlM2dkXgwLb08PxeQg2UR7dlGhqCfKDnyc9zXebATNiHGpgrkrarf
Kju5KKcMwoCjPC6TqIItDt4gXs+lS/OLwkbMfP6VYFp/iODLjg4eoZKMTEQXhv4t1hdWTvnAUGKx
ClaH/Ogc1Zw4ZCUneB1nvsbhOPEbjBn+YDMPPYOzjoNymhTrsBypBx9L02PCZYo/yFIMwoYI5Ga4
cUi7m4Oc4ubs+kHFRQiktYqXu8yxoGkGxCV1M1zazC1sYBo+WpNtwGAtJ9Qy8AzbLNxjy6L9aWVK
mAMOWWAF0S14+R97Z5YbSZZe6a0U6rlvwu61GVAJaJ8HutPdOfPFwAiSNs+z7ajX0RvrzyJTUmW1
BLUe+k0JVCIzKxjhg9m1fzjnO7WR6Dd65INANVMWLuPzsPFwKWBN4dJcWbrh7dxJNhxPLnt6kma2
pkruqGrgU4QkoxiMXD38WUTPaCzrZTAwarjqddpu4WfHy8xGvuEFokQACoG0G7VNNzWbOc4979H0
eMyJBq15cEsEJAZCY/YQ/M9ZGzkaQdsEmpDmOK7t+uBWcjjJUtDcEdETCxT8tv00BBG0fZgEFM7h
TEr6HByR73rK7kVeMjnsRc2zcMrWyBD1Jbgn1Fc9S+bOXhEdZfB8enEc7rfEoaa3kGgm3dFNSPfp
GlIY+vizwz5b9b3Lo6Y8BAa2bTt1RzbEFyUrlrc6ixynxqDdM95f/PpbnNJzgOWn1k0mstBVx7ZT
zHjU9BkBBfPNYc5iYj8NTLiIGJzQIbJbOXhZ1i4M6tFVKqtgqaN1xKvU8w8ivwPWS8ShK2JWm4wW
JQ6tAEllJahrvWY8RszMV7FGVRmD1yWFBs20U5zB+WysAuoq+RRrIOcfoZOXGPRYS0bdW4cglgqa
tbsRaudG5AfLMRk6lt511JTPOdRvGuLoj5Z71GsA3vlUv7pkE9rz2U2c/S5XjG5irMiLYJRnrteH
NOFmqwXRZuFG5fRPUsSI4DBUbIas3SPh54FMHo4z1kgqpbbNO0JglNeTrtWQaQabO1uTWlSi81pE
rQ0zhUtuARRO7oOxf/bQF9Oq8mlTtCNWErD9pvotraFmkReMm5qCvMNDI2oNq3FKj9XJJN0Aw0M9
UJJ67Br1cTRg67u4O1oaDMMgu0SLzaumM7TGc3yPEzNZIxAlkMj1XDYZ3qky460x7YGA2muMuah1
bGZRQLuGw2CzX6yS4ci69w7jVreunT4EeRGDwxuflQ3axtH6it6pQh3rI5ViOL2lm6frR46OiqWs
lnVS3QcRwTKZd+sFWt02Ep+6y/wdfTzAvuRMtchaSYNnqDnJCaIH8YNwghe52VxJFwEZkLDiYh3R
u+lG+O4ZMUm8LD+QtEKSzRV+lKpeCOzyizQlDo0odT4EZS8NjD+04QYKNUzuTmsvPbO4g7zHBHfs
9k0jf1Re3N5x83D2xdc6YOxRGz5BGvmp8/XXvq3dPfqcS5BWxc4PNkWv4wb0w3fWLZu+J6fRKjM2
WKZYugwQl2PI3RYXCf4nBHZJO34wJl30U0O0s9/TgPqXOCH42Z9hnomHjIrw9Vs63TKWuj45JQu7
S11UW5AM0ALqqrtnYb5VY65tNQt4ZkXMQJxbH9Q7DbUAjWpb2u9mRRB6kjA98Wf+/1gn6vLrb16o
bmPViCUmdKgca9PGmwJxRuwRnmbIyXBTpenOAYe9QL2N9jxZCcvXUIrlmzLPWpjBFY9dF62mDoxw
HXgEZOX1xhl0DB/gVnZez6ycgpg8ByYDhW2z07C46p189cuT/N/m7cex+PrbX3/mbdZU4+3LD/Ps
T05sG+f0f5yL+5C3nx/ZXz7bvzy0n//Xz/3h4DZ/I03KpoawaUkMSyOt/A8Ht/EbAdy24UqbxY75
KwL3Dwe3VL8ppZuO67i2pGnGpP0v6bj6b8iUSTtgu+xIW3eU81/xbxvzH//34bg6fyxGKRdvuW5q
vJZ/SOb2gyzU1bz1U5qnP5Cnl3j3xfCrtBzsRueK9l03oXeCK0kZMLST/oLLEHlO2IcdQISmct6i
Lhg9HqSohn7WRGKHa3KkunpX6HWUo3hja36KwixOGLcNYBnHIvERVnVOgn1kEQqzbL5rdDfiLavg
9vNIRKUCw8EVOHOLdWOg9zffJ9FDQuyhnJKQqYDIlTXscjsrUQd0rGxITUHUjFlrJI6EVVhfbvCZ
T8UWMYlxF7qmqx6rWDnlW9NR+Ozstpw0BpUB0oK2TBgO5bWh9dfcqqIcDRB2iB4xreqxIAo1YtoQ
fuNVK8bqtrU1cxWKH7pDh7Wl/5P0+7mztbjE0r1BwARaM7cQwcfAUjJedHmi+nNsej3LYiStOUx2
FFNFeDMq02qIOhhNkhkiid1QgxpV0yyGrbnRxsr1z0mtwN1WSZNF5QLDP0ZQFr8dPbxSBnFrLW6F
rbQ6l+CnqPHUs0gcrcXQ09YTy0yn9ZnNVI67dtpCL28tCzb/To99ztyi6xPrPpSawos5oJXA30mK
aJ3BTbnB4UCcQayRqf2I62l014PTWf4O05gLNTU1EYS4KkvyEzIEl5emi75YdqP9GFsNQ1kf7hEt
Zj4+japF+aNNnR0dYM1HaDg9oIt4oZL4KXc6EhTroArYmkfURSzpRwSGGqQdgpbsgBIvKWvMEDZC
8H6DBJOM2rlbJIsU+9KCVACjPRkl1c9lXicP942yteJOScp+/M4wddcNonoivaBChYQFm9Zjr8oQ
B7Hjsdgq/RlU33QIvZYYyGv45pAqjbMPpRnPqAgrk3lNXlmnFjBZhxlAFghJ2Vz4+c2NMjleUP+M
+g8Ri3DcVl7HjEsrqWIvTgXX/ArSEDEtuV8uRjmDWKJsaXpO0dNVZg1P7JWXO3Y2h+/EqEdUACzr
zk2VSwIiTjKMkatOQqa/Ss+rKSRUnME/SKvYzSJma1F68/nG0x8oqHjch3ldjs1u5MUYFGthPCDU
scFakVLYSLCNqd8q8V3NUxN00f1EWggu885DxYFxQ4JWYucdJKxlKBvUE1PUovK2ZYB28c43LPQJ
wMZ51xvI4ArPvR+okFzqyujC4hxjZPHxcjYiZnejpjlbwZKlRuZrQgjfsBJ5IdnsN9nIHjxIO/wG
ntnvC3OyBZ64bHLFXdNahb0IOMoiazfqWsv0ZCjGQaDltHlXd41HIXYMiCIBXxtZRAd9Cp3TBXFu
7Ftca5EFZfa9ol9Pr0As7O5n13llftWaLIDD7sWBsRc454pV6wksxBLjRoPPT2Abt3Q2rwsxeQOT
hcpTDFdmEq+paQiIuJVXtd73GmLyJqz31A5w4lGCsXLNItnc3BpVwdrM6T5XJXWbCffHrcdz5sYo
CXBwkYsV1uPwgUgaoHCQCFrV1NJvZmuYCWPdoOOMTeJIvSrZ9vI+yPTAPLbOkIotRVfdvNUWsl6c
KsjP+E9Q13D0aKh2dr5QwOIcaA7azjK6wXrO6qHiJdh2HnNHmaJ496whaj4q6ZfWmnRr1BVxMQBl
b/XKlhetHYjuVqZlYWzEYM4Z5KFyroredDdl4wfjAQaO8+VIBJGUxrk3Pfk+X9PKHys6gdZTHal2
hUIVjyOK6BgIoJX8HFtVu+e4C72BYCe/fvdySMV7J5KjjZ21zCjGO1a7cIdzm2YszgaNEnt0mSR4
duHsp8ywCAYOS0e9++MAjbrIeIub0fCLmgyvmui9XOOc2GgBF/myaQaktrhuo3BVY4Mbl/no692h
JIGSBTHTTfBOlYOsx7E561dV6U79HWFpBMGT+sIMzPHCqr4vI7fDAKVXKtp0VmNZ92SLeOI44O4v
1tKdA5RaMepoYjU773Z+P8eReF3L+LJRiUHqQN2kxsFuATuFA2J1qvOpo5izq1e7N7rXwtPhloaq
T9ipZuAeeLYm+BqTyfdyEmhiXqNOPE65G1j6IrXxItxpZqfIz/aIi/5MPLOR94RzcONF6YAJspUC
VZ5jCfL3UmfSzDV/vOp+WBbXghTljwZZUftpcwLg0LYznXycsfDiE0G/UfgY827jbSS0kaVD0Ro1
OrKSfqvXInlzwzyMye4J0pd4MFEGy0wUcj9Srdgr3QtInnPCPEDxqzKyxKrCl+Ne64Akna00ZhYj
bOyJqBtsq9nmkZOW6wwFJ9muTkQxLEKO/RUfk2BsngOLP1WCiehRM6bYe4coamsfBr5Qfz/YOYuY
Dt8bstekJJGBBUGDragXUwFKPGuJV6iwVq8BnE9MtidbYQGxS/T2Vpyk5rnF1j/d4yBLcXlMQVDt
qySdQCQ7HWecJrQSIG8gWiw90FOGQ5+jFIVcxVJ1x2AG8LqPJCGge7IbQsLqumZZA9aX0QSJmcTW
ZTmEstJvXOSboOInFIqTqx8tm9tyJ32j/DSzcZaVA99IYOvHhBSNPP6N7RjwhNngAc/M9d8VqRfI
JVjS/pK16SUPs6b+219/1XS//+f959/+auuGaTiKByAOMqTy+lxdFj8/bmHmz7/6fwj0HKOT2T9c
j/uteIkSJyk5o0dOn2voocJ7MIVtNvsunckAnY3gAVXTr0pLlGryvG069AR50SiZRnb4714jA9U5
/ie9Bt/D332Nq4/m4y9fv37u/JHSoyD8+svjB8Plv+8zfv3MH32G8Ztmu9KwdZ1EX1s6cJh+7zNg
SEkMihCiKPVNxdf/r6QoYFAafynCWDQ146L+rc9Q8jdbGa7hOI6ucdgb8r/SZ0j9H9oMyZgHQpRO
2qCjDNqeP19yEXebMWnjnF3PWf6jMk0IJSSnTcZbnVjNnKqeB286xpoRtUKLlq5Y9qk2oGxjWoQI
WENiwRBBH2yxJj9+dG7/Xy67lzAOi6/P8OOf5ub5Z17Qg8Ol/uc//2v9+7/7X/n8Pf7pX9a/vtNr
+zX3mzVSj3/+J36jP37l/+v/+ceV8Z9cUXzG/3Hv+j+r9H//ryz8E3iMH/j9YjKs34COaQw8bSxH
9KxcMr9fTAb9Jxw4GzEP3aKjGfzMH02rIX/TNenoZCtKySLe5gqs83YmkunOb/NVpDRLuXDJHE6k
f3nbf5xXfGK/fwz/zvlFi/vnntWUinbaUrpmmLwGpf35YnIGlER6YBCcgAk1hkjpyCx/RqD9WTQB
dMmgLnAQWMHVxIqVkFLnTw5iKMROaI06EgwZ1RVWczVzZrmoNtY94eZtSywkdfvItcbIT9qIY0wy
6n79LeH5sSgrg8U8ope/+9z/vbfD7faPb8jgL9vSLc3iaCZq+89vKOgRC8mijdYov17jPH21Cup6
r2mDdfXaRjCMalGxrhzQofd5CVQGq4vSkkNOrgZHMSvtAnVj69I2pvVxGFCxS2kBuw0BUnWfGokY
TVk5KzG0bFmxfJK3UD8MAfu0NhVyhQfuFKu2PRI48O6O41fcI+bm7Qe45IUOtSq/NLGPhYQW0880
bwXP/j1Q1lHJ5tqWToodIkbBghEzczpUGw6YHW9k10QC9anP2Vs3zZdZzXkvCdt3aJ9U1v6n7MIX
eNWI9gkGXdlT+eQ02j6GPDkN17CvL0aVP8HfeQ+Db5xpZzrWBvEhGBiHKrxMWU6SPkUS9wJHyjPI
c6wK2m6qfB782j2euoue47CW71m90trkZPrVTxU0VxX2r3oR7gsm60FirJsovNZPEeqs2KrZoaHv
9aNjphs3Pc6/w8Y8tFO5mzSdBiWlWBq74J3xJpDx6AF5D0nNlboh7b1vx+Cmaz3meCTEZJ0U47TF
fH4kxfcU5MMd99u5IA8DL1xc3efI6AgDQD5SUSeTaVoGJ1pvCO7esYm1W5lNJ6cOHmc7BeJW3d+6
oOI9X94PevyWOv45qCXJdO3eSajLQ+PRUg8JidFFVF6JilzZgbkjSnGWN++0AqXk9DEPVrRa3+oq
PIWNeyM94gWi+73pkZEe4j7Nid/o1mVZUYOc/KLY16O9dE2081pcnOc3o2yxz/2D1dgH2022OYHO
oxB3aPSuTu3cseE6oc1EncyQVJVYW7T0rXIhixc4GiN4wNJbzxKpLL7XwoqmVP+JDvPNRAbjYfto
cy5QtCd9Nu4bUGAOxIdWdiQrGqeC7NhIxOxJul2H6juYZiY4hNdS//BN+Yp/jpErextPz2P6gXhT
FdfYEUe611M8iYOpwhcK94tTxxDVBocg1TmKkOs/9u5q3b2oWPyI9QFycLAGk/2hQgJfcODN3Tsb
hdADx2S/I75n4g3pP9mJVOzQ0h59fdwVMrgzOUgS0lEa0gmb2NkPfoctYqml45Pw7I8oE6zvM8Yl
PfverkaI5miPTR/cOUPzM3aA7ISTgwhZA98wt9J16F7zrr+z8wK/37PdRucEfGhdPUXgAUm7WeNF
Jioj3OEYfjMc+6eXROcgp7UEBWPpwzlM62cfdiQ5w/o3TDawx9I+bdxg+P16aszT/EschZd0qNIb
bN1VFWsnzZc3Zbe4uIxr5OlPLhACwi5LUgkcMl+tYPqojegjcM2H9lTW6tHoup3jdQ9FLk9u5Z6n
lgSXIdiDmSVmspojLZDQp+UTMBoWmtF0r6XuLmj8Y28Xu4zxXq3nN8T98QLgzldBOmlBU1b29K49
QR0NLe2i7YavjlPf86sfYdsiXT64xtZo60+HME6GWt2ydXE3AOS+VMQP0eCb36ZVnAMNotzIxdKk
Eq4LziegAS++X762rnqhX1wMEZAyx/hqS+0C/YHDVj0ms+i5D8tXpzDRNGc/xmQ8yrbaJQNoizx9
H4roMcmsl8xrHgLMpPAhVqSFnUbuFlb6p5D03K6hxjfKqxzUJVfJtXDDR0p0FpZ+vEtCzOCRzb6z
Yu9MJF+butcAVdr8EXrFHPP6zoQM/riWrgnYUTvUxYRqZpyG4QdugQddN+/U1O1LfTqgazsJNMFW
lF4R6697/d6qnOeycR4Dz3klP/hWzFs6N9va04h8o70Xw7SbvwgW+Q+KH+cMeKnFrah7sRS8OTO6
D4rCZ+FAXyPqZSR7nGOorwfkMZFh7NHxbsZyvPdcfYsgGEKz/ZiwssaAY+H8Yz5iRS9BLe6TIbgL
SNT0gW7nITt7dlx1mpzY3x/Tojuyw9/lOadPCzS0SviWivFuPsDAGm2dfg8E7kQQ/LcxEPvKJuhc
lUxiyU703RN0YYyrA8MZBR7CKxcO56TjEY0NjLqLZ0rNqzCnl84Zf1iMGuumgUClEeIVoJKogNiZ
IfaNMhfXpHRITdhbiX8iKOcy5Aans//MpOghn8SOPM8dl8UKxTganegwyMca2wjrSjLOsq59E7l1
lWZ69LznsJsezJbdtgyfsC134wMv7VRZqCyYShGv/RR62m7OP5Se/ixMeVWlsXY5uIoea5kkrRiU
hWV/5HdOn796woOxh9KdFT1RC/MD0dSTOSp4rZL4pLWPsJBZsjfnGNPqYPc7nHnDAhjittKDq+U3
rwyPnp2IU6+2DU6ocdw2jSo3ac7aiyZ2KHPAH9G4IvXkitFx3v1FyzSchzJD/wJMfcFQDQOC4Kd7
r3zG3HEIxUZV1Rkf9ZsXhV+aFfzotPZmhDZCStLPMr7b0ct3OlJKIrzuqzK4RXX6btrFS2nxyMiS
b7cLHs0BdqD+3iPzYC34jpw0XJgGudSxf6eFs0xl61rRKSUWoTPsW5cYz5jGjmx9Dw2OAZ73DBsO
fjz+xFXvswbsjzZ+CJ2PaBTcaPx2Tp79QNDdUd4xbWhYjju994SoBLeHFyB4nC5BNkJFHNgmh+11
Uu1Tl9lfrs1i1Jqy55J8e8SIGmH2hlSXJAxujIwfjJHsJUJoAmS8yGXLp+73Fx+vQmK55ttZ70wk
n/4h1sYNbt9tyu9i8oCWobHmW5jSeAv+f5ub8tFqZ/9IlJ4INjkOVnuzYK0Itv+Vqnn2mLtHXavf
Q2oVA3JzjobEGRZapT9g6bq0db2bh5/ElS1IibrPkJ4wQ0VRrb23SQiwwSYfVSjqD6CFC4/MJOiW
vX/RyMe7N8JjbCUHz23HU2OyuCfRV3BcWF+5Haxtnv1nnyU1kFMxoW/uDkSxPIiSPK2oOlDlYUFt
+usoiwAmduad8AWzgjcO8ZgZ24DzNYbG12RynhjNOPUK1at/MQSRn8gqn3X8OZPteORckAxnJZSu
mofdyCRMD07oJ1pWY1cSnthgjCVQRO6JBIv4PbClacHwFEsyvqZabMzBQTOIwhiFUPEQ9+MT7Q7V
3jToqGojSsj4I/YTbTu65L45YtrEInivG/dFjH619XGn9GiPN5nBU4i0uVcTPxc6YAIcFR7JaVJQ
oHKUf0UeQxCgpDq6zO+XbWit85YLuMSdx2kSnl3yNUulEH7RzjoaMjEZkHk5BDdjQugh4qbbZgZp
WNyTnoWTCbvyTevTe9edgKz4P8MCAmIXrbxSiNPgYFljD/dNcfI41daB/hgHR8friqDeGSlJUnoz
IqQ8WYNR4xM32vU02h86jQRAJmdBkPq0co2UFAMeFW2jz1cjShWYOX6YqnXKaiNktL2yWEhDe3mo
0Z/juZCrCuvGMhu87zDRzmkQf4sJEEWf8sALMMRoAwiSrNc3vPU7VEIUYCLrdg3D3AWhlu5iA9V2
XBhURewg4udCIPOTtPcTeU67ZGKmy2wcHgKMlih66LMKHCUqcEwvBGYOg/5hBqR1VcOw0voDhQYm
MhFeDLdApUl+0jIoZ0p+hg7FpXFBIUSC+SKeDUmejuXLM9wbvCsmeA48A9wXq7AK71DY1Wv8EHiM
Gju61we5qYMYGunIJSV4lN2zcrfvYXXw+I+dH3XZhCvVIk6rnKKCk4NFNYBVvO6SVOJQABDk1eVJ
xwURm3SpbtLghSE7eBlViv0I5yk20RTxhseolAQbasOyqHE46d+5dDQckem+caA6Zdm0Iy9w2qem
ny/wLss1Y92FIaf+qTccqsixuiC4A6hnap91EZyaSAOmP+nh0nEiAq+SQ5C+S5VYy8IGDIq4ckuo
F3dxeyi5VxxPXctt4hX2GUjrXhh6iew/I9jYlRY64gGIyFhBc45ym4UoOud8sh6ViW89yQDwl+W5
M2kiHTM+VxwzSPbnDQyn+8K0G2Y3HkvEFA+oFSZXp/Hly2iMSMPOGeEb9xXkNqwpwynRTaqp+iOx
ze6Y+OYy0uVPU0w3xH83v26sY8MfnZj9sAlx7gM2hgKeUSssCyLk7yrlFWtGT/BMaYMxVesvWk4S
VEkmogxhH2udFz26lONecxt7TNf+wIi56SxYZwicedzxNOgl3AkAEUmRzWbcfteJCtEm9jP09Yt+
yG+xObyoVECCIVBONGhPHayOq0EiCzYuQQnTSUHU5haH/IUUUwfqZQyBtSOK+uq0BNoXhCkypl/D
fyY9oiUOgTn/GSsgiJMcc0DRcynQ1FbDV5Gg9bcTbDo9OCqQkMnVc5L10HyzICPEJN46Po5hFj3p
XrrZg8l3Dsf3YuLAwbX6wzDfdAgad5ZvgfDJjWUTOgTvljWTfp0HNhFuRS9eQ6UAcQwZrkK2AIDz
Yo0gM0fnVHXTW+jsVdarFesNyVMjOed6eZEQRPEK9ehayTwgPFfO2eyY50JBm2OGVblIjP418k+F
6PGl9ZO1jAM+E2DjOCgO7phvpwwKvOG9xBlwruLo8wxZCgn7ICnFx0gz0Rt08MOrVT4FExbOchjh
w9rVKiL8tXDJmghc5FnEGZLMW7krLAT3UYyMsGso7TOsQngZEL9bVns0zR0s9WdrfDVzFJtFo6tN
RUQwu3PIwKbznlTNxXAwrAjkw3OmRgJkl9PwGFqFgLRkwhEN4TlPWnLM5XcUCCJApHz03enmwojL
grRZRBK8x+gZjw1coEUl6jlph1RRSWAjkl7jwfeAkldx/ZIm6TaiwyEt4zSQJMqaU7RLUHVvfTTe
9Nz+lJXa1gIJOynO7criVrqzPN9Y4QaKIE1MuyqAJDhF3nqI6y+jLV6Erza5NX3pQf8c1sh1O/M9
SbtPZxDffTFXTQZ0yUI434mp69D4KBdMCqNQCvUORWy28iKXKAcUBCwlaru91CFqxhgAgYcpg9zK
M1luJNAXKBf4WFBC6kVLw5wcOiSQu8zOLyCt7YWTzEy8/uJV5sVgc7QhzMgDU8ADr4J+uU6hRCDF
i56RTux9KwRF3kC0a1iAUUxs0MqrbdZ/R5EV4y7QfmbkXcwpPbjwKLEhQ8Mj5sbHYEpM52h891J7
q9z4WsX4U9wm4vhBU27PD1cNp7Sjy1XiU5Y17GPZZaSAUmkN7FYUm5KYN7KDw3OQ1PZCy0+s5Q/c
K4TrGHQaQbVlTb5ug/jSRtFNlOjqohRJXQftDl1/sMwKBykYRICla+hPvmrvAGvcSaOZNhJxXh2M
qzB3Fm5+N8y8r6JSJ2GH+QKrWixPdt199Ug3FoWGxSmsFMlIPtZQMID2IscsxnnJAVU29tIS3C8m
voSVI8sbS51DKU0SYAoqRcTZSy1h5eg7aL4xRHWER64BpjFBdOpHqcZ7u9gKhofsc19GKyJpGSjt
YmRCR0xLczdW99g0cjp+9K0KZY9p451oaOOqORe5q419Ggx7yA2oksf4JjDoAgUxuXjm45sEkijq
Xnw1fBoC7mG44Y6FCcjxtpha8QmcJ0QwyZY3r8hNJr2MPsKYK+/gXOTeKQrSI5usYdlwNxY+wX0O
KY2mba4Rud77lsVJoYF6tPurk0z7hC3+agrOKXieRW6pK6Qy8gkc/5GGdMsC+BOthaKlY7sSP7Eo
PYwDW8jCQOCR6Xq0jZECyHcAjpgcID8vajfVl3aN0qLO6Kr7RgO4k2/bmHnJJOfKpeMyMYwBU20u
MDWGPLr12gJ7o0+PSd9uyhqDkiApcj8NskVk036jNQU4g4HECz+xCgfkhJs/2F0cwL3tea5+xTJ9
knQ8i8ld5QOq8UoBs+mHFwQp7tIZvQt2HrmpYh6lgeM/QbG4Naa3Zj+HGQYSbJsaHurAjEy1p1aj
d0lDMm20ne0kR4yQoA4IvUhwZWRF/MMlWHKRjZm98vEjEo517M3ymV5hRzbgoe7cs+6Yt6FO840p
Ux4FtDEEbzzk6JRz2TwY+lebkuLoK8qL9lfbWEJ3sLg1ey2N1zwy1SEvcDNozAMrv1rbMPwwVqic
b9JbDunk7cjvgceEST/qS5bug6Mt41o73GU8aNe61IeNUAXgrdx744lI7LqJjrREws/mnbKaHLca
+WwZwj5ATK0dNMpENDfmiuhR6g2qA9wTWDD91CWJCqdrQQ1F+FlUbXyPVr+R6YEyLX82dW0/dL1a
GwX8oeCGRNSrGrK2ILpsgxHcDDzWgxfjC0MjjOY4eqLpYCSGcX/F9Ib4Hc/d1pZ98ZMAnJOC3Umy
Ml0HbzBEyb8EULpGBs2MJnfFlmyEBaR3jSd+MOed1Yxl5+0pyGQnzfkWe9av9KbVgWQOukEKJ7cp
A7ykGN1FCysF2wOW5BRHIcmHRSM86CYY+Kf2C+wGcA4EI1H7jOD14FrFhSzwk0TRfvQEJIaqgy8j
Cc+go6CaF/0hMt3XKsG+Y6JFXhVItqbeOg9+fvUxhSwql1nUsgTktvKn5GtMOd/gxm3rtjnIYnrF
RVGtuolmyKDesJP6p88psEIbiANXqzaItz8nA3eaBuIWqij3TUY97urqBw0a12HgvwJwveHTLxe+
Rt5QWHWfRtViTuLlxr04sMVkKQEOW4vKi2gpzXs9KAAzKfLo25jqsweCQeDMoitzuJXZcF8pDstM
MW8AK/Ze6ugSUlL52PY3y76eLkZjE2RSGKSiTUbAOaQd0x4fETwIirWKtx8d7ADRy1jyQiahiK5N
m8cS8eZSK/D8EUfc1DAaMz38SsBBPYMrAS8pY7VV6KYNN1zy4X9Zwr4nPZoAgjmsDdGJPjZEoZsv
InnO4u5BRtMX7Y+s8yMC/30dyEcvm96zMmFSoz5B0uFpm/rPWBvAwQRccPm7nVZImd3+R6yQnNik
6Sw0V+arYFBsD5z3Ng6+7Nr7HJrSIG5DAsEHitEUn7CueBuNoN0DB7bQu/Su6pObGbhb36JiSOQx
mMSWHQkTomErKw/5nlaCssF3hdvvF/4ar6KrR+w8EFcGhoH+vo7u+i5JNr0c7/xKk7RZ96Z1aHVc
PmnyUDSthoQTyhCqkW9ZulcvM4CRtOHGbc2168TQS9q6IPmFRjPzwGfL/KQXuAxRUXkbapLTkDeH
IV/mVnhG0nSZ/HCTagI/mGJ9FIifhOJBBubytRJ9hKvAJ7h1I1Db7AQxZzTpSZot11qP4rzje0od
VBcdgyYRLWfXtEHoQFNrKzBLPqZfjQJOH48BevGFZXxDKagxaHTuTDxg6PGsVD9Qd/LJ9mS9B0Jt
HEoxaLzhiya4gvQ2TVdjHTbbpD+BoeT39NzbOGLryjEnL/z6aDXywzTeLLt5dXLtBXHSmxXr31BR
3uNa8bqdY2l2/Y6pDeYQbRFE3al1t0kOBMl/tfzhkOprKoyCHdTYai89SS05RHuvqd56PkeQblPn
0CZGzRY79EYER7PkOa6YILbS3mtCEYXOsDPt9vio1nVlzUeeqBZL8D8/UhLxmOFZmwnN3drUONjY
1Bn7IiZdQLorDvadXWCpSftnjbsRT/9whtMVnTKZB/Nj095QrW7bIPzIOvvbxlu5Kgab/T1fkIYy
TLNkvM2Q0ZKMhMC+9s6pIZnuVNRVebSUQzYhGwT8kSN57+eBqDN8xoF0uCVBa9Rx96nmNL2Eh5SG
GDSQAJ69qdugVr6PjWJjoe1cDXlGWq0gWa1zv2zL0za6E4CXcg+dI9iFyYM0lUlWRfkEn+IDHPyj
T9V4AE0egC359nT4B0poxFqL+lgYTAGroeiQHrzKnIWXuqZ1KXHSM7w1kCK1HWefdbOubhmgJq6A
r5QUYzCF+m1Q9+B2gYFbE8yR3pgZVbKgW/HJdyJeg/sM9OGKVM+aDEmIiI6b88xJs3VamdiAGiy7
kUvjNGrnwM1KZP+somR/0bOhxsUDo8Lqv5pm1LAAjdYWquODyp030MVXP/U3DAsQW2FC/z/sncly
3EiWRX+oUAaHY3BsYx7J4EzmBiaRFOZ5xtf3gbKtW4pSSVa97k0tyjIzQAzuz9+791y/sfeGHkVc
cQNio25bJJmRBW1Juw+a3iYWEZd6WLi3JCJEqyLGCp0OLFjboGGi00875L07G7EloSsaAGvrrhZT
e/JCTrpKlm8i1Pd67JgMkMHKQfebj74YnBSwZ7Y9kRzdQv+m91G0kyoCtJ0feD8FotlVV5qvrQU/
3R6d7oRw9r0uVLGuGj5uLdQZhFR3tpEzgqT9mJZ29zjWaFxrIqQb8Ph218IxzMZdDHJkSxwhAcMN
IlgLQlgymq81jKnFVBQx8iz+q0b0PI4To0a1b/30HGKfOGAhu/WsadmlCOAh2AIFW4NovbOHknJR
sciGIC/8iKYzQ/DXLJoC6KwunSWLTaE3UILqj0bgPA+ssV4UPNdTVW1UQ/+R7LZT7ZlHf4gUMSTp
3qqK257BLdTt0F3n2pJW5C33QV8C1FxXIY+yMzEXdZxGl677PBCGvKhBnC3yOiZYoudsSX1/DmrQ
+9WUnSbKSxpLAoKOMMwtMrVLnGr20R7jO0GPCzVcABynG4sdcWjbtuaPI/sCKI1lqA2ne3hNHf1A
D0/QigrrPur64a1EE69BrDsrg2NT7t7U0h/XFoTbxTimW92llKeAR7k3B1A5tY5fKcd5G6MAIa23
JsQ2sK2thuTa+f6UcFHegdIx7VvWl4noTcunGSi+uNJKtvz98aKIs56YRASDvKSoYL1vATTRpZUW
csvP4jCOVwkxPlE1ip1pac9sPB/w/p4Ak4arNHe3QQIHTGs17O2KKJ8pgbnvdjcoSDzIoBsvcLvb
RgFpJgJ6zsOO3gfd96geaCl09rfUpehokcuvzPoGHf/KkIl+pN9L9Z9JfSsnczxUKcfNzPHWGlrC
pQg+IDXs+kFrHgyE0nTCgzy+ryKiV4j02TdBvVa9ifS5BtWHfjuqm1cgBtFLaY1Hk5z7NWp40F+B
RhPHbi+hCSM2HTRKJj469uXxlOXqvgrL/Ojnl1oj8TukSnILuMtztQbIxCqOAyYEmvZ0Lfw0hZ7X
bhEGv3qcgA9hVMhN2AUZfdV8JRujP3W69lDrRrUW01SzBO0r23vSgGJR782gjTNfQbNozd5a1U5A
u0tbmczXj+28CfbST5eZgSMK7wXY2MmD/pvnTN0mzGsaEzvpfIMsUZ8DBNrow7uToTK1SKpnerXJ
QzxoOxgGDvhNn0RX9Mg8YRAIksLK+lbo6MQzvw1PUnmIsuNs3Aqdxx+AvO/tND9ilyZkrGxPRfEE
oYvYBd1y974HhFmUoTgO4kjBgJtLV9URLa6/SSeLlkoXXEqyz4EoaY9StdYhNsuvVloxJR9sZ9NV
QHus0HgckJlRnwESxxwOsi2yS8LHzuAJAHN22i4OMOSNm4ChXUkDZTTqB9sFrz5N6lYykATqeENg
3zobCOMsjZ2rjwdJ52doxnuVNPuoSnamucz7alfAsVdxeCe05Fap8LWfSWmttnTid3PqVmASL1mI
UDish2+p9J+lE2zs3Dnjx/xiV8zhqoTOYB8T6dYNs3PUWNopDvmCnJKGmDWHuTUD7S6FoyWmVyNM
X0oRv/EuMNl4DMiMcMFIIgu5DIP7oTzvW9SJS/mG2eUp82nG+XBXEEZpJ0evd2kcT3uRBudaS56S
LiNWQ8K7wk4QuN5TP6d486phtglRfqR3Wdh8rUzEzgaxUctoyD50hj9zITJMTDQHtmbuzy2axBQO
uXYZY9FuEgJOc7+PT5iW1OofU0ZGcJWLcO1NbOayfTNR5LulOBmB907QEx7YNAXp1T7Uyv7iaPYN
roCF1mG1gc76j0hPmsKNGc8MdvJCdPLW13HbR1Zzh5wQv41u0F7Lp3j9Hb8H0Yuu+doI1Etsex8o
U5IBYGpIXdp7MdFpYzeHW5kFkQ32YpL0Zn3H+6rBbJobkN8yKja/mLu3fXAQY+isY9vdhuauaoli
LRMmuE56hznjDQrO6z/Gthoco+4AhfoD2gPbOmgJnRMRlyFncmDiHeKgkUTp1sLgHEm1s4u6w8pR
3TsSSFVGUD2Uc18DXa9xDif1HTjB0Ps2wRdlsTeY2xMuAf3C8zgtY2sF8Dezc5Sz8Rm7wKHuL6my
N+Rbdf9vGfxbjvsH0aWB8vXfqy4XXzI/+fLxWQc/ynjnf+dv4aVr/NN2JGdPAz+eoctZuv238FKp
f6LTRcdhOTj/XJSU/yO8NGa1pkCqazpCt2ne/2/cq6H/08JhiOiSAspFevuf6C7FrKv8QTduEnrJ
IR2JooOc17Tni/tRN576xmgHmhsCpaCagb78FEN0gQ28lmPvr10vMjeZPgxrIhH4MgHBLH64Wb+Q
Sl7LiKmndXSk6IfJIhES6cXPV5BJwCldliE38xRCRNKT0rAK7hgig0ggcpog8WEpNKWtoVOSnJLR
TkVlAdW1tppFLbSvv7+gKyXq9+vhngtkr0q55vfr/UFJb+Duabvc9HeGIq+WpMxqUYTutIwFojfH
+arTYWIBRer8+98Vs176x0fBjTB1LKIGgmoe+HXqbtZV41TYBry7lYPF0qOFv3cnUFEBYl64N+mj
/M4bYJumIbXD5fdaYUEjx4eOddlpD1YQwX1ru6eHP1zZ1S1R3A0KKqxQQglKFoV0+MeXxIppXiSW
qnai755UwK6p9SYZ7xRU7Fd1sY8TKvx+B9eGaC5/cm8a+dfgqgZBge/cICK1g4ChUqHOJBw2lvjv
JOp/Kx+WV5ZXrtCQArK5gy/X5n+v5MNAlC2yOUS5K/vuE8xFSaONPAurTYe9X8y80yk8amO/GuRo
71yrkBfHC9t9Db4tfTa0/CUeW2dbxmS+udUdSLeG45ELciGw+xMNBeaJxM0ZDNwWfdTANSkRb/KB
vjI6yUoM9JxEw91UMDWy4aW5AFFPiQ4BtC26HGYdhTqAw0AAY+NMpT9EDbP1Pzymq2/5+01gtMey
gfXYEPrVTUBojGch0bkJiiQvhAXMwkM0XF8smhCbBuojaOthjUfxrUwm82+Tx799BuLn1GhHWabk
u4FxRno1LCjjSvFM4AwFRl0nuy5LvaMI0fe6F6dnKFxajOWHrIrAoIRbGnJqW08MfAIPZgf+G/Df
8/Eg6e4nlfxBim1fvxpcFmhDLohPWYjvfogfX960dfJKa714VzXYcZh1O1gyIwIsmJ1AVxS5cezN
qjkYBmGvAxIKbKyjv0F27uzGyM9WAtRJhVN674xMDhO0ALmrhyfHw0cm/A2cKXKTrbdYkcpOc1T6
+jGU4yEcIcL1/ngBdg4y1KwcwMVbBW58YxYuEte0eGUUfHT7Qp5cJ6ULAL14m6r6qQjseD/mtrdR
kVcuGS/Zh0LmXwekh8BREHbZEFB1OignpaYNA1jzwjg8WJNQWW9nU+gqnjwImmljHmFR6EiBCnM9
9TRXyU+Bum7JW5xt4qiCDO4OA+tdMeKhTbv4LUDLgNWNKU4SRTXVYWOsf/+iyivnyPyiKktXWOXZ
xRD8Xy35WtWopmvaeocCMdoIQB+3jW1sgX5Eh8qvt0EVFTczGQwfFQHR2HPv7ck5AqKkuxUE5q7X
6xmKaEebLATg6KrioOntuO9k/FT041fHjYB5Z6+ZjCwSerT6FVrTUjYWI8PSf7N0ayvN1t0RmLg1
I5quWVPeG2BV/66Y/u034cx/yQ9r+vxN6HwNgs9yXtmv13Tan4I5WJgSziFfOgfaMZ+Cfio880mG
TsOrhk6oRMUzN8eA10vXPVkeX6pMvcdgqoCBVjMfvNDQfWvE6aoQ10JP7sIi822wQuBNVp1tknyn
RdoKHyTnhak+t1hij3bw4DE8PJoNLcRINumitslnJPvGPlA/d2jALlMzJA+hPiZrJCceueX44kaX
Bg8HEntlWT5N8DrcV3HTw1nhCIZil6PhAWOxuuttRaxAoyMvIP1nH9cETHqVtJ9l4W/o8kGoA6Dw
Ra/yk3QAONUVIdiY+2HpIwa4sRtE1mHRXSLeVRs20w1RzA/AalB7hz3JAlDLgEIjHhuUSxz7oO9I
3XEq0l9+/0JeeTX+fkoOjihB0QWyc97/ftjyOVsQYKcFyc6voOs54IJsQFBLfZ5zdKG9+/2v/WJB
EjqrsyGk7ZpUYD//Groapx14i3ZlOCFZazksaPHccEcjtWHOSQyIdLUzV+qtIqS8f9gmrsqMv5dp
C78O+7kUtiF+/nn4cyUvFj8v09w/D+UzeQ5rrpVeOPKjVpXtH+7utbfn+y8K27RNtia2JePqD5Yg
MTi0obBM+i46cUChkTer7fSx3fudj7BhgD9txSWU1YCEpoDXYJObnJpti9G4obm7abW1e1EdCuBd
cIGbk9EIb2HH2SUq7O8CT3s1ukPxltICvc9detmGDkuB9Nc5Rqb/wyP85V5nYbdxJKQNm5ro55uo
9bYTEd9S7NocGQKNr5XdoLOKLNM8eCigUCdUey2qMxBdfLq5TwZrCSIAnl1ClMKobfwKd7GbQQz+
/dsl5ud3teQIXmUb8AeviH5drBmpTcMuUAUKJXknsXA4vXYymdQsXLfaTrZKj4tdMpK1pymR/OnX
51Lw+teJS53PJfTcccX+fGPIEynrkrj6Hd4k74xGZylzUx55Cm4WwKLjkKGnFg8aKJOBItt3BmRf
PZHVFaf6FYPS4A/v+/e64/qSHEMYNg43qj7z6pJKFSeT1VOCETneL+GXbKJ5bJD4iuj47lWNrTqF
/u18cj/z4ZKiAw3uHER3EIpPRDvQcy7lpvDEgWRF7wDHNNyCpRhPMfnWMeKZYyOn8VQIfW327VNb
eX8oYcSvbirTUfQROD6FY16tT1ONLJJEW6iPgQ46gdUyQsd4zixSi5PinLcWobz4RRiL5weSHufc
2tE/GRVUc69CxRUl+t0fXrNfXZNrWwY7G5Id6CA/P2g8g1Iva76AytEcQj+YW9DEhIoCrmKXN63i
1iThKtGZofaFNR/hatJ19YHzjWsmd1WvL42J6d/vr2u+FdcPmwako1NZ2A6H2p8vqxC1R6SKyndO
FrJ8DjX0rixFYULRk1YvhP+8er1Tbv7jX6XlhVXSUbz46tq9SJe5sqY0AGo1Fk+jnYiTY8eklCaa
u4rtiEIRpYnmE5/w+9+9PjPOS6uhsxAZwmSu5l4/hYQyWkO4xTrUf6UHJE964aMhYsgH3tSaFkEL
1J+6aVswNwAoOaKnhbKcm5xRfN80FkJv9KXP3rrUp/Kz0qI/LQi/2O3Y5Kn1TMfFYXp9MqvwEHbD
0FS7WqsvXs1UIhaQznQOtcu+Iw4q7drw0azro4tIddtqrKdGMyHm6I59Qjsstq2bGA3tPs84ijtG
1a3z1A9XvWZ/+f3d/EUZYJiS1Ib5jjpCXe1TGqu3bDim7JLY1mj264egEOsxj7d9B/D99z/2vbNy
9aayBSvIPq6NUfv6Te1khLA+9qtdpQKyQcax2mU9qQRaexNkzmMYa7d473p6IJspI9Yh1Qz6jW33
hwdk/aIekDSlhMEhibLk++79Q/GTY20L4eNgMAloMxBj98QFr428H28T3qWxMrTXcTSoDkzx2kFp
A0mHqyQzm9dyLIbngdkPag9Aq2227dzCv0FhT/uCZIyvgQzKDUFNkFaG2thJk0jaXIWnjtgmJw8w
fei+jxpfOYu0Lx0MAYi43QbosUKCuvaN2LjHJhKtotT9GiLCUYkwF3Zne/wDEefG+aAb16Gzh4Pj
JpN+MAJUZ0XsgrweUIkwmj7HJvtuxexgzYFmYZzMqd6ORYnd0Sk2EKT4MIlh1CLMdr9/xL+8s2TT
4J6mued8v/M/3FnkSiXiDo1wB5kRA5FpxkoI4t3HvrZ3EXCMaMriP5zCv5dvV6+VnBEQNj8raRRe
7RV5MHK2HwtsOcofv1bj7D/wvOKhNNBtlhS0MRJEzojkokSF1rENVrsp8p3lVFgvLUEe+7DAJ23U
/hKXX/IMmKda1VEH0qdv5SItjRx75ek/v1NcMbQCd/abu/OB8Yc7BR+WIsVpsl1qUu+mjaedIKN6
61SYglg0v2caSojo739U/GKvQG5lQkS1pDO3B37+VRmb9lwLp7sy7jN07QxLa1dz1o07vkbW5+SX
2c0YqHSeUI/7yeb1b4o3iyyvl0FHbC5bLzlkBYd6iJcHQ0akvqXIZf9wmb/YaaU9gx4gzjn/Wmu6
EEvIg3bSneMV1tlJ/7LNsj3GyRgsMe6y6wOY70xZLICTxZvSzx9zxFMP3dQ+6hTRZwHr8f9ySRxe
qL8FZeZ1pwmxFZZGLA27rBEv4HnEAczDXZ2ia5AjdlClA2uVHR0xc/Le2IRflcwjJrzFxgzzB/rd
l99fkTM/q+vXns6knFvmBkPdq33ft2yRJhDOdx6olBXzpWY9DWV2j4coQKDhFueuNYHweBKAcmI7
7xDsIYKqXRKM1UfmbuNUZ45ZNadG0ooZHaKGSEiWu86lURWFFTlvWKJh9eKhV7MBCfzemr+ORN2O
moLu9pMoDnGOq0WQSrGl2q32geUYy0k4BalL8bCGT4Q8cCKMJ5n9BVE51eSOCRphQVuv4fpAPzVo
LNsGSa/oebxlEYTxUTfSF2EwT8OsHIEH1bqDVhY01OL+wArSH1woXxCEkGMLXzEuzbe1mqxbK7O0
zWCPZLzQgVtWBKFuRis1bgFgHEYxfFGZPd5CUs3IvqH3Dp7pxspw5nWJga7OKqPdGKQvofbHI+F1
03+uW0yd3c+ajwm6uF6loCbUEAB1vMfxYKzdyj6YlnmoZBWugQX0uKJ0DuKm+RZjtA5oWyyMQTYH
H4Tg2g8S8YfN+BcrwVxcswzAuXDpSP28Eji0+tVoxMnOyEIf2Pv0XPaY1CaBpsK1b8ine8e9Gf+h
avxFaUTYCUuPYG7Aifxq/Rn1El6aMSY7wNa0UNR0Z4ObG83itrLd26ap5cLRcLDoA/vw778X61//
YpOWFE1zDhS25Lj281+chj7TxcGrdkE5Yl1qXGjpbk/YTACwIBnfoJebm3CKv5g1iZPVZCHdjeRh
SHp03D59TlBGJL3qEB6SDXit9K/E1cEx2RhKEKDAI0cBvy1K9CNIIvQvvkAsb/pDdj/G6MbqBI1s
atfd82QfevlOxNjSnm0Ifu/4O63GTxeBBF+7oiKYJibRqjAj+wzk/8WK5kAJFCwJK8ElHtKLPWnJ
Jonx1odtpu7MKAEaq6NSMUhYITG2eKGVIDHmpHrOPyMQLPWGhs4z2yPE6MH7yo/f397v7+/PyxEk
lbk/AMmEusi+eqFKc6ytkW7/Tuvsl4qpMB2WaF8ErrbjzDSACMjaiy4KDBDn2OpSoPxmvs1D04T0
yii9rp1+XWXocQFaWocAJXIS1eqIPx3wugCnITx0Ro01B5u1zsYYaSDlWedv8Aud6C5xGlP1XxAl
zuQR32IBNBdmF3nLVBCPm7i0RYPIo1mN5z6nqFxh5tq3iDEXAf21WZxWY2gc3R2eJ0TN2ltpmtqJ
oJwz/gPoF/Yfx18WPYp/WcMdCw6MwzBQl7QO543whyrAnYzG830ic0XIydYJZ/IjttJ8cg9pnz64
gxXe54DJbkNkKVVdFge9dclZZnL25Hpvo+silKydZzy5ZKOgVSIP18P/2AbezsT1dePDDiMChiMF
jXaE+W+ROgSkszKSod3o9tZz7IZHS/OTox++lkiwL/kneJTiNikzdw3Jt1v7VfJBBDlk8JKAjQIB
soEopYBADffVWdMPjhZJTkih0dvr3g12qmvXtITOSTiMx1YnmqhXS20gubmNGHEOeNUaNzoXQTlz
mc10Cz9g7Yz1Y+VO5KaL+KnUk8chlxdmUXiTsBb6aDZR7xj3CpmTX6VI/JTEHuQuSSFBQ6i9eIXy
T17Rf/MJPF5UREDDyjS3RNIhQpX0rETco+wyCWkop89Cw+Yndb9bZCEWyNzD4d/bzddJJz4DAw0Q
4zLc1dFIBlRk36PLIGkX1FPwUbke4vyh+jYm2rtXIaGyPOL7km+FE3zrgAQue/YmVDw1aVIpLhHN
iFdxVLFqaCRNhoQ7loWLAeMLUjGfZGv1GXniwcPT0wwwn43euzM9Ih44G+I44iy9bHT50FpI95ME
pUNR0TWv7ScJ25PFYwrIAMBC0BCj1bWTs3A+pckhjpFhjk/2qDKi2Saf8DH4Lw8OFhgvVTemap/j
wsZX67aKZgk1szL7iC/DS1YlUpWQFPSOFWzZJyHOHNW/+s6YMA7/DKg5TmRQPFHrrxsRHDvSt1a1
ioDe67Zc2R29eRhBH2GHKyxH1kHXUlvp6IrZ66Wx7HWaS5UGCH/koIT8OOtnKuzCDxQSRayKIAzb
Ve8R15iCi1ApCBeSzs5xk+M2RacI+e+dhM3pQNTWMXYA+zsciJYCiaEj+2XfROWhjcMlDeEQYIex
zhO/30zgCS99cnGhDJygmTQwL+1TH4XdMkETuqrHCv6MZVxGyz1Nfpod6tFXZy0lGydDRrBO7RbR
QKAd8lySbS1zgN7im0TMAEYexOAgS2uRaFGHekvHN9m5BxENcquy8kXTMjCVKA4WGL6nGe6QLLNO
PJaNnq05TBEDmzUrMfTvMi9e24JQM6sx8hUlJ3LiURFjPWpQtdPWXTkhCQjFiLQNc0iL9zjsUYy7
aYn7wDh6IQkOun/XD7q2S30QksnYVWvoL74Tljeu+ssgFIBZmLrh7cZbTmuKxiTe42bOxpMd4UeJ
jekq+/AltR4aegLXsobwCDAZ4I8XhmPfyBnr52vE+Y14FdwJObT5mNgucH8i53mNoq0rS6aLDUgg
YjHWxRiYN3lZXxA+mmvAjEAc2k9HlaekHm7KZnwTgUv6T9VsWt/PN37/TJ26acroyZEEjybJCTMi
LyBesy2hrARw+CGIyxptQLoLfOML00CizJJxZxivcTDKfTfSdAXwj42RzpQIg/d0xIYCSYH0Of6M
ODTWlfJuXTLqiLUNQH+2rA5FvQd9TtgeRAbTKW4DlW2oLQHEl45GZlK+r1oipwTJeBKH0QAE8Sio
6ywT5VqcJGiqNOvBikPnTH/2xKgyXNmCb8dtnEtSKFCkaXjbYmtHcAUAul+JGnIOERsLE4bAKiPo
lw3W3Ho1xnFL9/aT4eTnOO8vRjG/3lN9wn92g3b4VQ5ql2IhIA1wLRMfwlbZvos57hJ5wLEYtBMl
F/kLdk9HdH5KU3fx5PSqK2xncRa9K41GRW9Ge2TfdwGmN/jRjeZvHCfMCJDrNk6RHCxDww741R3Y
Wlizv1YGK3JUp8Gm6xq8hzSPlk4+4fNM6rdRGidE2gmHWOISPdNaNJXRrXxvAPZDbUQSbYa7mnbU
zqe7R92SnwFqIo7zfX8V12Z10IPudSQdKMGUYpk8rVDkn65lvQ8I7Z0pvLA1XUwFL4Bz2pMNNsl/
mkaeepIvbde4gZMqsODWKVbT6nGq+qMOQ3gBFewjwl9smE4I0aBArG91e6LF8KkjVLQrkieEq97g
fz3E0n7kJL0cS3Hxe8a2LYX72Hmkf6JYZEqMLchaBrpCVkxbo0zfJz0sl73SJ0gx+SNHp2ildxZf
aEwNEjE3wOxvP7nEXuw6Uq0S3PgrZ37zCic7TLBhkrROT11ZsCWM7t7FHZWbJMd1bSUWOtxvbKxk
QnfyE6v+OzSEFyrYR43EhyVVHxMlfITaNKx7nR1Dt8IT01FoHLGxi2R6rJth76rsFbbDvUlvjaCS
u6DtdHYvxO+KI3yFA24J8eER/i0mZnvGiMjlfKdzDxF/Kl8sgQ8rm8AVJGX/WLTpM4cXHJhhdAyB
cpmZ9pQPnIKZH77bAo4TsV/wR6pHy+IZahL82ehsqsI50wX6q3ejbeWiRCE+dlGQbqVY8PtyCDFH
t3Ipj9WIUzMYQOya9cuoqb1GzB4+x+BtitllokvEoXQhi/hh6MF2mIW+t5zoxiLJi4iiko4rcz8i
M+jSshPgSi3tnVkMmz40PkqHAGlJflEhqKZCN0DrJB8jQszaHll24bGG9zcVatiTNPk136MQwGOz
SAXFjlRJsA1lvAP/EZxMZpi2YPY1Ru3OrI1zmQ/Preif+A5L/rJg21XDSYsJY2n1O0tMu9rUN0MU
Egzs59+MDFZkTyFXCHZKB56NTvJVM5nbYUK2OcrqHGDzWRh+vDTSgKTmnmH56GlkesbP8LHQi7Hv
LqFLYQ/V7ny7QZeePgxd8NIyFVx7fE6L3jJ6RhHlvQuQeFkbBlF5ov8wY+dY4t20Bp9IIT/ZjgDk
EQi3CDVxK8PxGLGfkzJKkRwxO4LjZQWgCwYfpj5Ao3Rp9iFgPpQUMRlg4TQe+ow+WyyaflsQogbk
AIicfTCaQvDPAjXBbEwxMDiHuEpwJqM+tQA7LErs52TlESjXtEsCsfC82fSBU6X+Mt2nQlPkc5uz
Lttwmq03weX1cDCJ4MZT1cukWiyVA48xHF84ZN9j3/CWeNnKbdfQLxWwBGdIO9R5NPNNk2Lvq5Nb
EEI4z+L8GDnTQfnqQvzLpi9YetNo/NokBVG9GfQ7+BgzjKWrVirKCRA3KMFL9ogNqXv7qHA+24pk
7rYhf9CateWZTrEVO/ADQ28P0kRCE3Qi4lPxd8I0WgwobTatYoWt3bAnUDwUpL1G+mm0nmgRk0PZ
n/N4MtffHazByLOywel1HeImP1tPNiIrxd3Z65LiIEYtIMahXWsCBkIAWTmsidkb7D7lS/AufeoB
iJLkfNq9XMZz4VuKumDdGlfQF+kmD4O38v3oUmVFvpRpQQqu6uDrUGctKSfORaojv6W4avJdSoIw
K1GHBIcSh2JMqrK4q8hopSFd8jAr454mWr+imemvjaKmBijdrd1EgAQoqQnuATHt6Hub8BXk9Bmj
s8Q55hgGrCJG9BPpNyQkrEWHPcUjtYxjNdo2k9O27V+acrIXLYs3kdno36pjRaBayWeb+d1fFo3n
45TPY9+GfdKdaZe6tzXtbtj10vggXi5RNcEiPTb9wXZe4mA+dM0h0wQ7EtKjfZSDt558+RXGA4T0
TaWHGCsa0DEJxlpDy8AMphs6alTV1rPOGXOZgVUy+7smHIN1aWn7tkne3O5L1FIoaVXxFBjETLG2
Yic/RCPXxqRnpjf0W53Ygcgb9g5s8HpI+SgBOVAtf5qAwGRaYeOr7bV/MUhfMCv3yGSGcB1bJ0Tu
YuLALfzpw+s96roeQ1ZmrC1OW+5AMAO+AiTzDWVET+1aTca5cwN0REq98vXwQI5VERyIEznigdVW
U064qumPq9Yp0ALqrGAQ7MtCf6R/TXUZSXhL0C7L/jVR3n0krY9WzIF6kEWMio1pMK2PEHpC6oE3
AXmm29pan8gZdmJyCctbHzHkghSnN19hMa9NGAz2HKuOj24K3z2RPXE7b3D/0QoB1xPnzU1klfdd
PrGWlxlBatjzF25LRJ1MonOYwBWcvE5B4xTIuyTjI2ncKS2bTWSwBgj3WxPfcRg9/9LVrGW0Z6bF
SG577X3SmkX2ZYvnOjLvdF/bGgV1JIjxB9CqGdarGjdLiHeiiHV6cergzozfilqEVCyPy6Oh0RUH
pWlPEEBIPrwtDbzLrQqYJ1oGNIXbLkOIZk5gKxCsj+He7YhS7YjDXnDU31AUnGt/1BYi116mmEAm
AntXxCh9DXrrYepxzk4Ocwy3+BhjzPg+qdy2YmvQ3DcSBpJ96VURIE2X7PYwAJ2Y3U8zs7xVaTqf
Lvp1F2N9Jpq+hLyzKYapxduyVTYLLB90bPN/Cje4J+we93HAaaFp7E9FCtpqcOKbKTBxijmEr3ZW
uIRirmEfHWtt0aJkpsGkbiHGPyBl29tt/ekJJCyJCM6yUN9aE6TQQNS8unVtt6CLUuJOGLJDVdTe
qUok+dSIvWJZnYj6XsaEuxlFOp3MvAQvROg6OVkJvw1iqHbhc7oyW5pRRCcrHYKjPVgbWVsvE9kN
iyJi3+txB2Tm0kuyHbosgV+UMyh4jH6miZhfJJCQNQ6jQyLCR+XynwadD98wNle4TimXlrJ6aDzC
C2ovQ6ET2S8iCw9aYz3GBmgejVbZQnQjM7XKftcm6wN3jbnKxhg/quN8RoVY5ZFOQtRU6qsqbCmi
avctC8DRgZ+wobRBE643ezLtyM3WSrr0hbb3R59WX5Iw+2NF7/2KYtBR+dnDurvDNPrSO2yKVfLG
drmZpvzBylZ+P1jLIiRNxIwoQAQm9sXIq1RMz8iX4LGZYPpRTqL8MUJIgyxKeFBZxjnXNlH3FJst
mQbm+IW+LtygeNxoWTUs0jbWIT8t9bC5h1hyhhHTrxPP9ZZdPLW70rJgwrUrkcXeihW+2caUHUFB
dif+1ix2v5QcI1d+2YgVi9Nd4dNGcGg5FQOHtDEEtegO5sLXHEFHt18LH6VTZatFCEIphDCzsU/Z
jGXtMP2tnTh4t4Pyk7lJhUiqoL6r2J7hekGRehyz0sUpaSAfG3Oofl5mbDz3rS/7U19waurmUS7N
m3pD0yVlH4z2xkhOsJZgiYwsq1iWdfQw5KTQ1sFQLTLi51dWh4+38qN7B6XVzWRkr3FaOQvXsSCZ
6BYJFNh7EinIKU1zkpmJp8qAi1at8TlJfK8uZ2e06vKWfQ7ZaLLyVRJvGma6c6FORaAoC4Iu2FaV
wa5Z1dUqowjAs0gJJGj6Mz6yNp5m1EdV47ey+htLsfYGCXiRiL4wM4DkJfTab9hl11iLh60WAnPB
3So2bk/u8hz4kiIV2Jj03PxoMo9kXlKmOvjhq2q6tKzWHM/lamymcxeOa7LMTdqmfGOg7YjuJpKL
Uzxh7SH0FolwcxsPJ05BxaEwy0syFf7a/07DUkZ+I4P0wajy+j7M37sG0JJZeVi2snA1gUI/BBrR
1TpefVObMPYG3SUlXXj/XySdx3K0yLpFn4gISPy0Cigv7yeEWtKPN4lJzNPfxbmDPoOOPpLKkPmZ
vdeOFXl0de881xM9j65NQYranFBlG+9UbpWXsuJFxDSEues8p4yOmEAJMAo9Gl/bVIxg6AOBqT3h
IgVW3EKkyIo2P8VJyoRM5zvrK897Xobx/2OBh82mPM0M1WrCFmNPeyaTL8gNkzIfORYi7C3WgWm8
EudcoIlibQcytjJ+0yz5T64AI8sKx73R5Pc6AS5aWqfA1nq5+wJyelqgb3ba0WvOBklqr547YNWm
34tK4pJoxVZASXjJyQR5XMruy+MsIqp1M2sOxFY2yRy5HFwtScWLC+axB37Xpu5nLLOXNCOaG1QT
RijXx9OIDyRLuMNjzJo7T5p2yHYYchYJlzMp96py7pTO54A29c/T2rMBomJHhDrXFAa9WLOta9lI
3ut0wv9PgtSj01tHBtFEKVHdXTEFKzU2oYzHeK+TP8pY1/zQdBECmK2uXMfoU8b80yfhc9+sxCmm
CXM1mmMevPluKl9Ia2Kquimu5tR/XV2dgbJ/gnvHom5wHpldlxH7tgwQAAHSiwGjcpJvLgtnLP8M
HLUxUfvOqBFF51+NwWEPCBSbGWBRF9VoqBEXDxtruiGKNUDatNmtze5UXQyHtM5f0PES0NJRSnit
cZgFHTtZYfvCzfII8h327b6BpVqiZrMSzCVW/1xmPupwV6goTUz6mZpO2KfHbnCl22qLU3F6jLp6
+uD5C2vCuQ/GFAsv2gkyjXRaBDP2QVFa7VO7eHE4igSyfxoT1zcPTiRy+Z7qUVHFVjS6gKhGStzM
JOJD38QFdh6fu0Exw2ArkeCm6OfFvKYjIjyG1JsY3nCOc86XA6WT/8QRHOZ6jJSKhvY0n5gZ2VeC
Y5vZgCgu6vsGKyFy8s+YWvnZqzGqjPVwNw/jJbEKmkqGt4ZJiJbCuGKLxbqluIH9ZE6ikhB3Bacx
mBbkxXlJ+qDhl16UWfdZlX3QAshoRv9fJQRS8tB9a/PAYS7iBW2ZzxcHrEYGyInSsZrYj7TI2kdQ
hsbyNglCGYlrIHNzxofaGJGNNOPMiXFmrwZBuzBe1hWztdW86MN9k/bnnFnQIaFvKdyJfiwJVeI8
UpWhUrCm+uJ15U1npJvBpvB4vH348ntU/yZm7+xSI9lgRgsngPDRBQxD2l+HdD7rRbC0zJi6ngqr
Rb8T5ML5qJp8eRb4x0kmPuuyfvO7gdPZpk5fyzdQetbVIhWUWs3YqxqBbe9h/3bNM1CiDyHnaKF6
jU0fxh6QTFWvh7Ucy+PgYt4d0g5DjuXej3S4bqNFsa7HV087sKkiXZJGebehTkkbXfeiKUGwLsRy
OhsY0XKXr45g2jCviYXE170Tgqm9nVVTSCH4LEcq4XkZ3lQztOGsM+h0zAdpXNCuf82l0oj0Vffx
ZwEzK+oQxETGCEkW0/8IgNT6kzgL2NGUVHeeWZ8V4yoNHfgebGTFfCrUTb7VwijbwyLtY8JAXaqU
lLSRZ9vXk7eW8HMsum0XGXIYjq2H3XkU3s3PyYIdnAWMaiaTE0Yt7jb21XRiCW0IkdL55B9lwq/w
1unT6p3skldeBLyYeWTHyndJ1j6qhLxL4u5tGcPeBlibNe57m/LBxFNzL5xYnTtSUNXsvi5VbqGP
N9sgbbLs1EsZoDyAq5MKI5S4AzoN454p05OKYz10+yYEHsyoyM8Z9xWXsXCJjDXSxzFexb7Rxqtu
SQTwlVZc6McPfqlR81QEh2X2+sX+PPQbSv08FrdEuMxGU4pFb2gDOTVcfOkaqdq7axQLbVH3sLGo
P7A+xcepb96TDaBcw+ves67Uug4waCHavVePYQZhKrJ7q95P4JAdiqYg8Wl0KND1h5G0JDuHGkJg
1HQpisE4AYJjFoF0LrJnj6wgJDjoSWdn12Tzt15Wfyy3vQiWoHPadshurvk3x4jVdYNug+Xso1WV
36O7GDeoglYkdW4WK6NmQ0uiHxz2YECS+ltG9MStqxwLVMwC/CZB34H/xibJqCNu9NBl8O+1PoHz
AEJEo6GUXluBOKCgFuWjO8urXZJVzaTTNebkrPxtF+YwlmT1Mp0zXswhtewHSDzNQfRWBmhKUwxL
fOc01E4fkjrUB2bNbN2hNRvGtb7T0s1CMXKTUsS8+bc1BaEez3kd2tOy6zjBNiNHG052/TDG7RgB
RujCsWacrpggrjzKBarYnVaZL31Vf3fuCpFfTBRGcU47zN7UU/cwKu/tcSAxXWtOroDCuqwle+js
Pknb5WRqyQdCJKBIOZNHrzS7aE51sG0IpjO7/henGcGxALppQRgDp2KBa+He0HnF+DzQCmheM4d6
Oqnr2lKBYVe4zjisEUAC9xjk8OCZ3KbTWG0rYCMaLKzTmZOaUZJToq2dyxiqdp1waKb5xvpuvtW1
/QzblbbRXkLDcer7//3PopfFfXIYAJWDICFbMi/XgKfPeEqICbuX4/rB5qO62T4TN5lWdlTqAL0s
JvZDByQi04Z67xj2Ru9CMYcMidVgQhlPX8CacfVeYFOy5mmkvh97sDqkXrJbMJZoadiZ0zfZleaf
QZqxAB21GHxQgbik/ZErO9911qiICA9EYXygcSvJSHDBHvqsozrB0NBsKuPEyjLQ3OrgN615opDa
SxAHUWe1ZE7qnYz4zE2izdO9NtqvGdsA1lTaczKASmg688yOSLx2v1ZPaqLlzJD7DS0JcUH2wjs3
5cAavJhvMl8vpQ8WVrfIrJqXVTzoS/oFHmhPyUaKlduPF42Db4376Qy9j0X2ZJPC4bzzXedu8rqj
GCXzKlz+EP7YtgUT8P9Z9+A+dB1wjYZLMZaI/CtJwLpeA6oq/X9670PoVAfVjFtqgX2NzUcguTnk
Qca/nm/B0dPi7mCZBRMvCSIGnPcXtdp17SmXza774QXEAQb747S03YlwgTeQAMY5Bx7p1Sic1ISW
GPJvvkus2WLuIs0zyuNz0bZ3ma3BiiJUnJKnjmL4YRhHUEzxxl5G0yensCmYZeT8WkY/mSauBCrS
ga6PeVX/E9wFwKBSYsnnrasuL8zUnixJOvnQj1cvM+CZ6tYXe4J9ogNhtysaVm9y3pwZItNIRko9
JM+JC1gh6RoRTd1yhg0O8IGoTLpQPKruW1YtTImUpdHycaKupk7WgvEytbEIE8v/QDgIapIg6Aw+
ImMuXgzRomtkAxg9dHWBGEFEcPYMfrzjh0M/YPdmD6SV5FJ7o3lfgb/YGcOYM8hHeGRVDIh9k/Ry
3/xNlBGifSS90ZMuXBbnw+Bbt1uoSfduOkLZZ/XT1ySuVU520jPBplS2ny6JAYtF8aCBgfLBNqap
/+iW43zI7QKy2xoHIynzbo6rFqH0QugrX66Eql3L6+cGxW7vybMh/CcEJ/um8t27fvwzmw1swQr3
E1IFAznvVrWUBtQONzer7nRi6kK/ZkVRcrLQMIRkyF47bX3nw1v35jx9iDV76gqbrpKR4W5pzQV+
UjCljGSqaT3rg3wCZtxcK/Z53aboc2Xx1pnVmTvFPy8qj8hI/KDdfckzISl+UwEINL8hvX3SnUQ9
li1rWVEfJuykO83tl82+DUQi99yQPdhIVCHdfA3oPFaDB2aPpqOs39Wq/+VzeddLQXMmUhxTBZNu
swlbzTCCfubvyVSTXbuBhKPGveevb1fBAwDHy030c7Yd0OwIr+yjoIFZi7vL0+7dmTA9eyRspmx/
7J7KUWrouJrVfu0SAfrf0y+KAr1ZqzuV2RcBp+zZhDofT495Ny9A2TI8sO36qgpWREoujz3XVpci
+CLpYQ+JEiZafq3Z3e5qF7hI6k5X0JTIQUcG6KIPHYdfaA6kN3Ibfk6teI+dnEmV6/12SxwqAb3a
ElNHputWQcjpvGT622RO20+3H9CCJrBD40syUk/EbvxSbXRRBcukLoGMpACgS/Pf//48nv12l3Mw
cS/7D2ONtGJtS/+FLRLmdEeg4+kiXwOo0q7ZsyQ4Nhrcx0UOJDl4fINzpgVESH5vwclEl2oXXTPX
SJoe60er1Q9F4X6yKWPB5MRHGSuyal8SDIOkeQt2JQ1kMOGEKDLolfHrJuWPPuffMcriD708U/RW
KMAtpocjT5VB14wWAYKJt7pZoND/DeKTq528Xlf9i0t/uJhww0zpPS46YzxTXqaJh6eSCmYmH+48
EwuP7URVyGQqHXhobNv1oWvFa8GKksW8aqubOSSfsQcQNRb5OV3tUw2fOB0kM5Hy21DyUjn1n4DU
dukIiKpxyZ7LkmgqrfW+mWOuQwtjxfqA6+lHfQVLee2yJ2ZHPSMFHpDWyn7rcrDhL5bbSACRj1Vj
1PAwcDLsAqAPlMaemCCODoOeHJrxWpzzbO6i2in/TNfqDtVG2ieDNTS3/eJq/LQeq3vbth54j2GS
Vc9TrO4tqOH5gJOmhJJFjekenNZ4b+bsFZ7gDebnX5ozgfP08o+F1kNlL+z7JJOtpqFQLpeYrX79
DN9lDRbbCavG/Ju1EHdr3cQqsiCKR0ajTnWrP5aluhCL0HHZdy8o6F4xkmPbJjdYnyWjltnZM3j9
rkrZhKaoX5hs7saNEB+LORCCWatPz45G6yOrXmYeU5ZuH5xoXwpNEfeNs+60Rh3sXtyNLc8rqXT/
DONLN2j3e87tHdPqDuUTtbTSwMGaxnmDuywCJ24fNvKWKaKcpx6QZTHNH2D5b6XdH2RcglreZH6t
Hk7wNfd9nLzn3toEHp0J449l3fkCtZXEpZV0YCAdSSaxV6ABrUFvSlvyzOpsaPNHrxqfXZvEYfNb
ssG4zCOEBA8BDgniu34aPqyJUr51wNU0OWREpRgpsQingnVcF80hA2NW2HQPa3EsOsh7vcF7vXHb
Gt0gCIk9ZFXk+zVfPzM3DWLKvIeVSrbUUhUgPn+QeW7c2YIo2UYc54UeXCWutjHZ5NmWF7wLsHUl
HvdCQU+0ckJ8l6SZeHLj58qPWUZZH0ppRdQ8K51s5BYxGtUZDBGkItOiHxoz2QJN+idzQxHmJVhZ
E8f0nuxz4sHZWk9g66I1w6+p0+qRKLHFrBSs8PDMzmAc8NpBQ96UaCMBU0GiazdbxZFl5yndF4li
JrjndaJExHJwrYSnWOeuT44s+XLwadJYvSkLPVHpVwoGFhETJqEEFMExx2WKYi6pEQQJKL0pRBJ0
L+RK+OR0sMPTMs3ZIcjlEKkLj1BccikqDD07kMMoC+QnE4QD16oZspnnaSqgg61r9R3HztHeZDyN
/5a3Z7eykV2+LKVRBP1gQutPU1QdTXbEU7ge3Fw81w10Vd+GJTp/A1lCttQXX8OMACKdKcUxU7A7
UdpzuyJe98fx7DXldzN3FBxO9WrL8YVIWS+UucnfIqy/0tKf7U4i8x6yL9MYggwkysGo4A9TrB4s
a+Fz7ZNHRSJ91zp5MCdyBkYHr3Dwxis5qYclAStrIPBKycHrnOVVt5wtWGftTpbd//RFAraGCX87
opL1H4BtZ4EfkzsrlOANVUPQttkLQLdIFCRrlFQRlcpDMqy4XD2LSZ49hgwxKniT+cnilsPzoUgP
Hu642C+YoRjQbCy/FYQyV0YHFlH+LRY5w72obsCJmwPxXEMkZdvu03ngyCkoiR3/S6as7TI3KxCR
za/d5GeBZ99ptmkfkL7zTJQZqVq9j/eAY0LEZAGR3GVHWdpxGujU9WmZ7DUAu/sFjN5+yKtdwuCO
J/i9tI+tg0hiGQciztc66muY6sjx8kU9WwM3z7oUbIyHV9NcQrOCRS6YEeBiZHS8CQrN/fYPG65u
J2xfnWuOiNg3fnT8s1L1qAMdNDY5VwIKSvfZ3njWppOfyZX49Yb4Ih3fPvYEfR6rq0s5zn0nHxS0
j0CHsQEvb37OSuOOuzKoB9S3LjPslJ6qqvKbuXof6WS8a+hCKAUh6Lrtf4J0kG5g6Sj7ldrcda4Z
kQ8AFTuq1RsKmIbYhunSjUR8GET6bnJ2P+fj1MjXIZ+Uk92InS8Ro3q2YGiRAk93nMWPwh0QhLkM
PFtNY6jhvlmg1nZ+nz6WNjPlRSTUmi+tBAKXaxfMIEGb+3fjYj5ZeYx+Q8ZAWbd7a3SvKSEuJXFf
+sx+vOxhFYwWd6PQC3QgWbwXskam0v2WyAl3xIlwitacJSMIhEhrUxpt3x1CIGp7x0z+cCLiezOH
Piy99jUng2QHFAKGSzMkAMiMveBd4TJrecyddF/FxYG5kElkVPqDvNyhlpcygt6HqlfzfsnauXmm
5gZzxm/noc5OQvy5hUGBVY9i950Vg3mS6uAnDuzr+KemUPa6hnJfJ1PDr0PZeBtA0tbCNq+CVvVM
+ZAb61ihd36+EjvJjFT5jPb1urgMGuT5Ec7ziY1YxSCAv8gqy2eLKJBG29K09coKlloH4Q6UVR+6
KZz5PhREeljpnWy36zSO6nhiw6z3d9YKirWt5i9lLvd+Yx0zt47KeLwJlfwCf3HYlxMQNyWsBjLm
RtgEvpSrvqyeJY5bvZaUJ9tbMgXkH4T9aoEcBZGs3IKMm6FCVpe4D13vIrTTWP441sjhqN+snA6c
9BpAEIaKzNz/lUsdJVJQVKLtawiz3vWWw2Kr2tm9/UH8pr6XbXxYwKCXiXVgGkaIkeoDgaSb4jqc
ffCI5A+4Jq1pufg/+cTXX6/6ORRo2xFUbwS85T4R6yva2oWghOplQdIpRy2wXZD/7MtMiE1812pG
620ZALI/jDZc9p6xqqvJgHL5Q1GMM4Sc+EyNHSIUJxpteMI1o/PIVgWmtvqAYftqON2tmT2DRV7y
oYOqaTXz1+jZ/Bk5K0rdT0gtsF/aZno2idzIWwJBLDQOg1JfUue6aY2Lo1mwQvwro5j90HVMyInF
WoV4i6029GmLQIAnj2XqaASGdLyhyux3FWqqpWRouDLOqe3F2utLtx5zh9fsIuvsE9iCOYORYRhe
loLhp41tYavWB68LNNHYTLHQM9mJ/WrFcPmMIpSV/SNyds3jmDLDXB6cmmvbHjEMlPnArVjAErTm
5FHLkQahwbmnAtO4vNo3OTpMlMf5vUvNH7Mc3mWBCUJoROGkvk8b19cL57dJVqVi1CiyW1KkDUuq
9a5PyZ7q0EvtuF7/daXElRFPJwQcFCSACSJXL6925RxHgRw4Z9l8jbetGx6Y1ilPLHw4L7i/TotI
32u2quTSjtGMhk2aiPKtxvkFA0xu38C/Iqph56WdcUeGPeaNYf7o12tauxnKuuFxWg0BXsblVGJy
t0gTT4/d3oa5/y/Dv7nvImI7TDwLUMEFwQy6WwCDZqphLx4DPK7XEKPAB7QreMVFHulj3QbUg7wT
4FZJtZyjoWXQ51iHaZXvqiN9vUJzlW7zt4IYvgPMgL2K2U8sb3zeAMpj4QTKTXERJfWPldvElDog
1Bak4oRU1eC7x4vlkPculpyM2OxuztDkwvfuWmgsZux5kb2TKOoOuIRo2gb9ovvLsTbRMQ9qubLh
rvnCdc+mQWxGWRjUzGv1MDYFkGSmSihR+tDoSiOcE4u/Z+WXczIaxTgfZz6HvbbytlrO6gXkmUUi
AdqMMVSFy6LcILXXKK3fvdQkiYIcAbjmMWUjeju9qL9ETQp8Q/HKH4tKxVBZCDWc+Qy6wsbFaxD7
6lWr/uUegYW6q79XZKCC//Z3cZMnUbLI05AXGuNe7U715nOnx6/V+j9TjiTKo1X/lpE4PIJO4Ux1
/zDK7muXz4e2eu908L1MGtKZicJxWeSRgTxvWIGUrGYksltl+29MkE6I/FKIlcCsiaGPsdgGO2dI
sXrmnGIdWWqb+G1gTOlyLtfyP0eVr1UlPsqUQK7utXnRFA4NLcdTXW9jm6SdkdZ1MaHBGkQeF6Ef
8S3Iw4kr2wMafhJN117z+bMclzVI2Nzt5Gp8DqJbA1q7Ym+v3n+KDBimPC0HmA0o2Y5zHChrR4Jj
R5LPJO7XlM9YDtafpfcseFHpRuZMChrZSijKB2gOMyiBZn1GuVli6goYqm0bdKjDbkyar8UGCHLq
Xmb2v1Wjok2WQlAJNSg6Sd4tnDFoxzjq1fivYs9zLLBAIyR5H0wqWjASZ9VzUBpYrPeunp9NljhP
lMA/mCsSorkwWCPpgLrVa0joSrKQOeOw+IWV71zWyv/UiuKn4A0ZZ606JYbJD8yYGU4j9s5lMI9L
wp3T6ckYLaP/ys7hrE/P+TQZnIm0E1r90QyWtkv1tSOosQAcMz0MYjVhpSFy7pkbRQ22OGET25dB
H947ffM3Lu4S5C3hnfDqj1ldsdpRLmdLddJXn0n21L1mVcqMFNb64LDjkzSZmfZV6aQYrhDKiIk5
aOUQaCarJzLlTt1gW7S5+odbqA96X/Q5MiZNA6HBcU3BTU0MAitdnuJyxWeDED6gqv9K8/rTWaHo
gwWw90Zevo966wROBQM+AfFELcNlMJnypM3ju4hr1HO1w881DuACqPydtA5q8zGziu0Ns95gUv9H
24jwtSd6kbf8qjHyuuim9Y9OLnJ89HADS6nJusL97Q7Z0CCwssNsWEiDW/9NDq4N367ey5oRLO6j
V3g8834dwYa5lcVszoBDlT8PymHnhOwNSh01MSAheyBuSwEOC0d+aODoJHsRKDZxZIiPmt2oZdL4
jnr3Gjfjx5qmV9eeC0JFiHCsp4/YaD7tuI9hJmr7Fh2iidV0v+JxDOu+n4JMS8PU/BaiWo7pKr6m
0X6a5rnYFKD8fvJ4JkJmgnVejnGqE9812Kd2npnjDdeJvSBpC44OaS4N9La/15tF2xuS/ZC98oQl
jQtcnFL03Orzi1EjIzVi482Fg9sPvHwy09SODcQL09ND27O21pQk9UvZp7StDtkyVjtvRnpjJl13
ds3m1Sn6I8wlUstK6Nz1RZnihsVVHng4lmCtHTalZnHuDBn2E7sMxwgEKWWI2GiENZiJ7fpblttT
hROkKTPq1HgcyBOcyO95AVfwY3k9xhk1kCdjm2eLWADI/IN3HfUq3u6BBK9Qf6d5dyma14hNVROR
9PqLA31AkMsZNV46077puVZihWFSZKSgHXKDbhn+SRZKk3edHZIT+HXzp7BMv9QrXMZVMhVwLcVK
N3ORpk7rQbo8feNCVTx3XzMZnJuMGylTrE0bD2DZt7bBjefxFQVu+Vp7480PRpL/cM2N3smClnap
2GsVoKwv5ojfM5YFEEJ9Jy2yF4y5ISRADuvVLJItMoiQWNP8db3JO65FelMJO/uu8e1wZEwM+Wxm
laTVrC5xk+E8Wic6Y+9nMjszdAr95rE7Ic4Dp4Y9MyCQUINpHYVzsJPEDuKxAsg5xBjPKkCr0r3p
KUmPQ65TvKVKv6AcO+oFsoDFr06LZv8ZMSVTaXE+Z8RUxFtk3sQOjSlpx24CXXdRJdbelyWkGxxD
aavRYCUdWZ9Ne4iFqVFsWETPxf4DcYCfdrbN9qq7oUW37LZEBJjev4TNNNsmTm1VYX9inXroQXsx
Z0ZR1rlG1CYIMpgbEZrTHZt5jSBG2Vc8mk9yKw5RcXxNTQutDRc86+Tq0j6NY5+cqu3rYhf6XTFw
4RGKgdhg0qqw1MnTAp4VTOBw8PhXt9jiuslWpkiZtd/8us3yXiRkIo+K+AGxZB9NadaHdZ7ReEn9
1uqq2/mJy6fmP1JB4KMFcTV23MckB+PtqPAaNv0RMxTg96I+UYnTIfTzd22RcpYjRWf+eI57m4QB
hO1WSbSDO30MFbssRmn1TrMG7tmqC7raj0oNCVCvE/Em+p5hyktr38HSfCPujBaO2IF4YM1r1sQ9
4hNH/02vorGmnqGA7Dg/PlJyb5KJNWSN/D/QvWgtss9+wuQzz3zHkX/E98XQvaat/6gKxw5Gs8Jv
dpOud+uL/1SLi8RG0UBUzn0r0jtcvJirPV0PpCKDA+EAR0d+qgbe8Kx0fwQqf0YK5E34U9rtm9Zi
0utMO0ozxcDMo1Zyomw+DMI6ooECcAmGoE7ou9PV/683GAsCDcgYypBWl6bPNQ9EUOeC/F5UlP3U
WAGSy4rqdqsldJwYmfu0EI/qI4TdQ8IoCXAgJHuQN2TlGJkzgtm9VTCEFPEFAb5OLJipsyzn8ddd
bKgtEuUy/S8eNe4XHids2Xx0CGTzYHG7e0rFv9pMy1M2vI8CHydRGMgg62zbxH5WGbbrFGpyPow/
Cj1toU1UyO5nOc8/ftvCD6mM41K3P3rGHBo5k00JUv7NvgEta9MoEREF3RFwg1AHAXx/sHIII8x+
ex5LpoLqoSetT6t2mRxfE1lBs6TPMtW9Rmtnz+69SPrTRI+4Cdcfubweq9jBM51GKZzzcqIqpjV2
KrpiCUbFFsmBeBzGdesnPDq+HLw4mpGXyc7uylZAcHW0d0ecmpa9bGwheWnM6l+RrUhbSBBWvd9d
DHP+UUZx6tFeMWke/uYypyYymTut5Q/WkCosaCD3dcUS3yKmK7dHB/Cfr8Jx5L2dbxrydX617+z9
jJuI9rquPAaeWhUHtftM4+Gw4gSL5Kz4wfzkIbcNEkW2UW+ymQM4srPZPtqSDVRZ1fexrB/K2SYu
rf/FZRvzcvMJJ4g+fsCUQAijc/tx9iPO4z/SXXmd+vRZ06mZO444tyA2IxlxhZgMrtSSBIs1MjrQ
/iuX6kOrGB9k2fwifVAwuv2VWe5TjUaehSL6+mr5q0ZaaLu8OPG5IoumUDXIfFa6Hkb8ndTTT4u9
4k6MHR4johhUal6SPAnpeT8d33kYHQfqjn9anOR3XWiPmcTaW6JsXOQXx3f33VwQJJkOIQEgNN9l
snOmB8eR5xh/z2776jAxmw6lj3TN5HvM3DQgw8IN5y0Crx/nrVmMJXLp5deSQkedhfo2zS5D0pLB
2fB/c+b/mHDv5Fi8oSgrWDNk/8a0Zt+xIjK201OXIKxdsnu8rWy8GfslBHCwJ+DaQWO7IES3vINe
uU8DytzIFCBw5aYAQQAqktXYTYRnClX9TnGJM6GqWT9baYeuIML1YUwf3BuEFA7M+fEppNYkIx3F
PGP1f/i3/xnaoSWTmenjJqGzbzECyC3n9Auf0ePsMCePkcRMzYuMHSLqzW0v1eFZkZpL1Asb+p2v
IRUSTf9HbKERIG456pSJgYBmA2ecgL2OtE55womnAMSuiLh849lM2tfyWznkwjSkgVB4cYypzsZz
zEiKjN07I5m0cDHjR8KhPuQa3/MtImKozaqwpQkdfUkyrKDeVQnhKQMpu61gn0sw1anQ0Rkw2SQA
N0MaMW/Sj9RoTo7u/hUzUsdWcYI6E5qU0Ys2LgimWvLQ9DFFzZ9+Z8OKn8lb1L6eHie/IwXNG+/I
u/+cpfPnZwWAgIb41NUdg0Hoj52zYuYlMko6VtSlvB0rVpxEGkyTpjGcelThq9h5PU+69Ygm4JGA
63ineFSXlGPUkKQZDfPdjEmRj8qvb7SAitWHq7lYgOeRnTT9p+VOv7EtaSjGzuNl37ROeyFatojS
ecX+1z7odsqORmMYlPsfWdZ0lxk1et6zgBw6+kT9e3CKPyJpH6rZinRCKnbrN0k65ihunPWke8Ak
oHO1U3zJHTcR30Ff8oSX5uQD4iRk1XAWsAI/OaND4qbSN8ytzCfZwG+/2nXEGykx18nu3XDhNNjP
if9AWusmvTq5KS1B6sMLM3r/ws2WYrpK/yNRsQ7AiyQmwh9OhEtfVG1kl2xzxTSEdlcfh16/Gx0T
q1v96kLnQb7e43lhCM6KkCl2j0bU1Yf/cnpOXCavrg51tbPFG+TqYyGGISgHIN18ICvOy6gbeJW0
d0d8xTte9xTaBRliMpH/T0Tp7WM3sv63vALumXxtlSGDBg8LdeX8DhyZ98JbCd6b95WkVlDT8Eh6
axpaGzGk2mZMoqZ98YZMDyYH+UVh4fNLcLhXfoigiKWh5Tw25mwHTdqau94YEgoa/6Ni4Lbz7DzB
U3FgfZ8d0KaC68BnijBK7D2ElwuNeKWhnN9SFsGZgCZsbqLN/hXN8odsn7QwTD5kJqIY7+8GNT6V
fX7v1Q6FFq45n+d5Z24hgBZ+buRK2+OOcHnKotYtaUvNQYa8PEwnNoI0s2Fnv9zk4p89vWoPDHSg
PJG3u4Zxk/wtMXthN5nfrCwlTAP/YoVqYFryA8fRQ2kB9/bUHar6AO3jPdGN74XtHpKmKg/4U1jH
mfz9W4Iu7Ut20E3APao4mlqL9Lxv7LB3sYrIokYkbH+z1SGaAwjIgXA+ojORImVLPgRyafyjEhQt
kH7xgRkx0OUMh4xjg8qrKo1UP+GCXSHetDYhOgs7D1P5q5z122Nn3dX5n0E65Y62B4GQDdfSkzwb
4DAp9jq8HIub7rtpIB+tfPFdPgwDuW5A915Bg6QNaG3rzxgKJMC58+EQrLgp77qDjoXxrkHr7pSu
4rolNGUBgl9p0MPMpGZHXCILWvo1PpVjcSexwAZsza49R1diaNWtaQUiLsdLz1P3f9Sd13LcWLql
X6Wj7lEHG8CGiTjdF0xvSCSdKPEGIUPBe4+nnw+qmj5UtpKcUcRcTHSHqlQSkZlIbPf/a33L6O4C
oq7xKRO1yi55pZRqvYEdsitK2AVOUTrLsYZzJFvlw9SnlDbL9KlJu+lRR9jDlJGGJMgphdYTyqQM
a61unsIo2ith6n10DjZ8h03cesZ+3NvJMr6vdL36nET2KWzT6OB96aBd4FjGGopcRux6SbuZ5NkB
2l9BklaIaiFZYewh0ir3j23pkCSK88CopUAeEohVJqObvE0TGAq05AK8tuBonoIW1CA3Xmebrri6
pNIt8sz1dZindtsFMwss3VBSmmIS2saQFSiZ0EgEg4qS1dQhyvuow4UodrjTv6DZd3hP8pGzOkQZ
Ws1xqabcsdbYRfJWCFkcfcxhy5YEAiiddnSQZvLQSI7oA7r9NI9dcGv8ZhjuqizrHyDamWQhovsB
YI1UPzTrAwmY1yonnyPCq0UufeU6cdjzUDrVD1VJ1nnRftGBKQ4eFjQ7paJfdal6U2lsQBE8sSj6
GPPxMMQLZMbTtaZypFCm8bHtb2eETRwZTxNY+3tKBFiUe+eYlilPu6FscJiGywr04lJp4mET0IEe
NG1ajE3aHHNhfPX71NgqeizQeHrGMUcBdJXaxkmvoKY8BaZf39JMCVallnQrUiZgvLRqch8gmc9i
iSkhdLK7gWNxmYC2kMJ0DtpAL9UqB25BXQeHXKTMpP1DyCnGJSXSuMHEsFda52FiGB4mSm2J8LYJ
nWwo+WiiWw+dMe7K9lThL8YaRuMKY9LnKBpcQ3YDyPQ+XfYpEp+Zrgx9yFtaNQUT5N80Wwz9xkz0
km0ItS00QDdIKjwqUN5Xu32WZOCuCHDd55wjr/K6cHaqDUIL9aS/ivOEvrtZ9zeZKR/CKvOOKaHO
C8sPPlUR7SGgbpzZJrBYo2VzzdqgqFYj2awruaklhYmAzAu6kONH8CQnJ2yJ6Guahe5RyFFuetzB
eSz6jfCQXhpJ9LVLp9s2LadjlDPPN2FKrPyor0Kk1NUA5imweSQ1xRoJ9QbJSOMW+Np3AFrl3syo
7bbsFDciH1KU+MPHKif2TuJXWw8yq+Ei5Im90u2s2eKeRfOsWeUd51bqrgbY31rNvsAn6ZmeHftm
PSnqF8g52SGD5BQZmb6AKFRvUqedAxIczH3aR7hRHzwNFUinGsee7+LkpR7likBkyzGf3Q82M6wX
+sbKL48Me7XncBePg3JyMgxZal0duji4YRfm3STeMQQncIQRFh9CNtt8v+YWC+xSqMGz1yf3fouh
iNgGCBcSxGLa6d/VhJNIqLYfdLXqDoH4SDBrClOrb59iHbxCrHpYe6nIWx5nElVrrhudPD38xgsU
bs3OdCLOZ3mxz3LZXneNMdzKLGA/A9orGNiOVw6nTJyz9OqLHkKDQYsyU43u2BXWluVQuxa9Xd9h
Qd+hndpr1Dj1SeTPakDE4SfL/or3yHBVBSoB5Dix7eawMAqMUW/nKxlWDl3vgZGayW9EAZRbR09W
mBrTO09m2ZHsbE5IRblIKW1+cJQCBFxN0KyVx+NG9pPl2ioPJAwYkvf8aVh2Vf3SGeKJhru9k0mV
L4VNlT2UszCeFMx0QpFdIHGxx8J3kZt9a7xMbDQzvi6ayXet8VtFLuetkotl1gY6p1/qDEHeikOl
kPOTsgW+mtLZ05XntxQHv42pntwNis8pzRmJCU17xM3aWol9/FJN9FA4UFpKp0YQroANYO1kxdln
8Us6xdGWjV+EHVDJbuLp4M+OVls2CGHY/15lut/fOFFxiJXuA+2sbhvaxkaNUmevzR5GB4k4J7Zo
oScTkgPowA2bupJHbvM9boarrNKpAEbfirrvD6YasiVubGuTe5T2Al3p3bQMvqtm1Vz3UlcfIDzg
P5l0quG+tp0pmzsJ6eiK0iX7RbOixain404o8LtGdRI3PqelTiYYBOmXLglBHRcGAphFTFF/2UWG
7prFsh274G60sjv8MQhHUTOzJY83BPiwvf6rqEmxbxakitrHpksGsdDoeVOcusF8mK5tG2A0cIGe
2A3lMZxbqZNdVujgWMuaxlCPje3WFigXSFOQc8Pbxuoc98ezIqCE7344OWUrUWIpj1rNv4DU+MyK
tIaYYi8yU9HXtL+/aDpzlWhEu9NCq9+rOjrKICA4VclRlo4B8lidVcjxkx2i74Rd6DT3roZxTw7Q
2kfrhM5H/5Bjf5rUWYAC1vm+RVTddfqdP1raV7ZGhVZ0e6OAlanCEgMRx7M9Gc70GcTxDA72W3r7
6UvtYMmvOgBDZiWq22SMPpQTAbaTCqeMzvzCLNpPkT4QyO3hhMyt+94O5H6akCaY/VeUiF/AQakb
QY/lCoV7vIoSUe+mPtpOIpV7/Mpi0/T6pyGqsPRZ+Z4dA/GchXrft5j8RCnzo2VTehW91qxsw3/S
Bliuek4BSUtpW6VYpSzQIVi9+nrBbrO+amLKKFNqRpsoUGw4K8VD0BUoUnOvoRyVVujHRufw4xdM
qas+B/mvOb7+SHRdhxmtC4+pl++LRMMzqKDDINC9WnUDCTiqWhe8SmHuYoV+nBcZcz67hrSxcYZ9
J3Ya6pStZ4a072YeiurgZc0hs6AhpkKr6UjUqRQ/mkmEJnMIT23dCFi6CuUQkX0ckt7eGPa3xmRp
Qb0CNk9zTk5fSUwF5F2V1EHHrDHBIWGWKfm5bZyF902iFCCi409j1SqnsmDy9Abv2HbZvelNszB3
MMCZhg1ds1MIOs0PpvigNdlX2x7UXSZ8ECrUXbu629ZkbdPIh4mn+1Tks4qGHhFYG4fq8s1YayWq
PHsg4JkWltH5hzpAe102Itl3WvmdObtNuvjRaPNgnQ2cTxrD2Q++eDEclPa0mOTCc4pmZTQD5db8
ZvDs7hSjD8WZvSmdiM70iGcXRiGiFuT+xH6SZ1rKZ6/xU4rVqnodIL8mj2otEnyvtkRwgmA7SIh0
waLljJD9iENHO5QdEEfZfOFurDrLYQieG2E9KRZNGKjeeBR9NvWNb5du2nVPAPs4Icg1OWzdF8tB
h4OmJXlIsXpy8BX+3lTzY9RymPDr1Lw1mj3dZQx2VXRM2+6r2fefswRQKJXk/oTae+ia7qFnPzuW
1dBjqhQPbZGZBJdJ/dj23SGq0c0DnO2BzBCZmXT7kjI1WoUamZXoJ9ezWXOx7YuVNEIQhaLSlpZH
kAEGSXT5g2q6Gd6qxYDbJOpinbKvpqBLNe0DB9IvAtRIn7fOLhtKzuStMkcEKcHn2kYpg06N8R5Y
1zWyLBA7z0HqfciaptoYrd3tEkkrUFgm2n+btIpEZ+YxHfC3g7UZ0IGipSpTPHzxVaPfquNEnoik
0G1Xprmpx2zVjI1cdhQsb/pYP6V9aNyTeUU7tp+OuV+zLZx2aWlZS2cSw6mRdr7WACMicEDCZcXP
OnuFmwlYObs62X6QwPtxUcAlqlmErxA8ub2KdDcf53m86/q9jR+MvZS/d0SwBg5z6vsAQUk03tAQ
pipU4WxRPLM60lzbVyapuWx7SWwuoYlqMk0XscrxNhzZqOIZKY9tFOYbXfCyRiGoutZlcgTrQV4l
694GegIimkEvTsDSytMQ4661fO1etMg6jAjnQxt64QH6HavnOOqoEWL1gKaxBa4pTl2Xp3s9uyXv
laBbdbZxle3cwG82qpGSWTllDcLlBysg466J0WFZifks8wjPV1TvwXYvR4rtOxMPxJRG6YGjMI+L
mjypFowAGcdbcmQy5PA0BebNgzlle47y6g6Ssr422vRzKmRyNKUudkovNl1PhxPkEg1IcyBlqsB/
hrNzuEoyFDK6c2xb+HKy8W5Ch4GHyKNfePjjrjlQ2cvK8VvaDYIsap0wQg5SOAVLDheN9bnVw3tK
Q+16CppFRfvpGkvrrTTU/IFtJW5acUQag4iiyBBdZW2xHZriMWsJmDNHhxlPeMEhyItvIaZ4aDwQ
NLoBQ0WsW7cUDPx9aqqf6CJQSVWDYzQm5YOpYRtAFp+Par9NlHSfduCuB7+4GT1xY9eN+XWMjwlK
Vi2eaCj710ba1GR5NyeM2dAheu2JWuA2o9AV4/Gk/g/QtzLlbrB6lzCzQ15Gu2l0yo3PjneB99Di
BHHQ6YbyoLTaXhXdNtJEe5uySW0scV8nndyLMd7pLYcY0esY3gP/mMYSfF/HLiMd0vrWRHqAj71F
puFh3iscmAiKs2qZI8BKOeP1j190LVaWHPqarRFvzRRg22BCewJkHOxl6jNWU8ouUdA/mF4F5qLe
5RHIbrUS47XpqxHu5bDkLEjroCyRRXn6eMQ6vtFi5Gq26Y83ia52O8ENNtAt4luSDGUtD69//OJV
1cZLzH7HRiQ9RtmEEirCEo/HkoCfyNqlKX77dEzHhd36A6X35IS9wTu0UfuomrVOjHp3PcJh3xqU
ardEJnxXjdraJAOZLJOCpbNRo/IDhVsWQuvQ+oXz3LbleOXzE6GVHrxmFhbTgV3PdHoIzFCLC6Io
hpKdZT8XmwEUrNCAUpk3bHGsJdmLY1LstSKtKA3DRzWwh+PJAoiosNnEI90vQvqGQTUePaQWXe/n
S3TOOpwckradDIaO5zsPBqzV+1gRK9zgH5ENgCDFebWvbDAn1hUpS+oN6cYAZ2xbuxon4vs8BKFM
PpzbzdkU3xn7LvHiOzHoPijJrqbgBfjAAGI4Sv46O3KfSrNO2kSpRGu8DcFyiI0HMzcfRnzZi2A0
/H04H/7VPj84lQgBE6hinRp4p7W08Jf2UB0cs8+JSg6/hcE+Skkrvcog+1gJdLvQqtUd29ZyOStB
ZTatJmk8TE4/3tsj52R6yebJqjHfe1W781Aqb1p7GD/WavxAJIe4NbUDlp5675WwR6n+ldvYZIIK
iqFbGBXqMdamAQmawM5sOsGe4rCP1QpYt4Pv4aMq0LYMrJvoYQg8pDhxalJcSMvCDm/Scgju677t
QcCB+q31EeWxg0yXauk3Tvxi66hYemrZZkutjB4p/qO4S5P2Q4Ha6JpLbDWZf8fhFq8Bus2Cg3y4
STKXAnO5hMjNQIq6qVq2pooE15xdIDKpr3TSx3PkSPuxDDFFGrMnAPP4Wh1pz3ST99Qnc+JrGZAm
k+Ik1Wp+US1reOKgywXzVdAZzUaLhvTBoKXUBzxaucrNjVu6PUlhoeD0I1g8rYDVOodc5DixfLvJ
r9kDIGbfVHmDJgPgypy7PT13o4FlrXuYBImaAfW9Y0PEOvRptCwR4maPPvaKgDQyQ8cmXmaB9Bct
zMm9Ryb6lkydQ4SVdj95GA+RnBNh4lV4aZ3bMdDFp6JY151ZPTtTX+FgUAku0fP6uQK0ZeO4twR0
mgho2yKIwBb5+jDgaxXyGRM7GMTOvlUnKEzaBEZpaEl8VmSukeRlBojBCvMj/rMyrspPgHDbnbTg
pgyE6ukcOVhqrYnDQIm03KYt0QqGX6MM7MoK70UjZ8OCy05FYDB3SQDkS02S05ilhUtOjHrr+8aa
MsrakV7x4PcNp+5Zd1aiu41KK7ojOd3KNC+CyUW3tnlA8Kd9gmB/oOVuPYhU+WC06pOjKfUJCRP0
FDw/Wa1ZuyZHWSo8JzoUNfBOXxIwK4fyekp05XEWwS0aw36pRku9dpyuXUaZJAxECOCEfXuf4jFh
P8qqN0bKTRgGTBJ1dBz6CKcpYvAbW2VZFHaFmm/CTmbglp++Sk0TCwEz6VNf4bcOWYfCOIezRBDr
qgI3sMBogdIi8sYPGoQRVFG1IgL3xy/O6HzwBJpgOrDqUlNJymNx3SooWtnJ2EvQgnS2kC7sYxoI
rgfam0Rcb9f3xOTgbopQPKCGUGgDr4ou7nfEi+xsOlB3jAoqJByeaBfRcM8dBIS08DeNDu9QaRkf
HSfBnTlCn9G6FxRK9X0RwOmj37T3jVBbGn1RfiLFgJ6dbYGlazR2iPicyr6193U4KYCoX1pLJl/C
gPR0shhYQFu935pkDK2LPMK9WSvlKlSKb5Q56n0f28UK7V538sEUrSSmrQ06ECz/sZY/8vjD45UP
o54qJJ8zGIe2HRjnQbwTSW7cChxEV5FmOBsER9q1BmypM3LnoNp73Rj1a/qsxXHSxq0TSmRZNmuo
r+jXgd58loQPPdA/w91SjsdxypylPgpnx7ESW+1gfhkjS1+rfn9n9dw2zSwpFqYYa62u/WLOBZ0q
AwBhR8QCyBFsnAULZNGU6XCqrWtdS8tDh0oaNSs7h4AqG3KfRzbSX1OcNJsqZZcIcUHQiXXD0gDk
BjpoqVWqa5SUpdk00KUlRaf53LyEskdQzmHv1mqHnUlz+roDTHSl1qc80GApKSbaCwHvqq7DW0gS
41YrMrRAuIE5qN6I0YcKVpecRiSJqALQVB44L9LIzLuOSRjBGN1HJD1XauWBbmLbuZ7UprsJtbo/
iC44ZXn0LfHhro+GzQ6FEzMWwRHhQKWuIuSgS6mHuzQvqNxHNYswqgC9NOigDvYGvWSPmjQheXZK
/XUetlsCSFHg6VEyrn9w+PFzlccGNhF9OKycaBb2hU288OhxAMQveZe10aNUB+fBQR5Kab4y2C7X
Ld18TUVAIRCvQb5EHzJQWVtiGJv1adi4rSrQTihhtsyuwbLmdxTCi+9gX6JDgxzlymy14IFaksBb
Dz5RFfGNbUmPc1eQrvG7r1r6cD/2OLYGQICYWNpu6qQflKpE/TT/G/Dep7avo+16spjRewHcWlFY
r9QEJEaLJXKvsm1n0+DRJcK72IXoWTRJWyL2QN06sOtElV/jKKn3jq7xdao7qAnpnabnxHIYjauB
CMVgh6910sNtq5Y3xfeuiL40A7xkywgQGInqoHQj1nLeyj4zuzXV261fKPVH2SGlUyYd6r9kNi38
Ntu3abbS8rY7BX2o4PGPMI+jxgl1GJjKtJ80GDROkFsLUUzePveo59YGOBryJ6e931qYXCeqvo0d
UbOsqAZH2Ok09gifswqpSTPkn2khZEcUKuVaoTB6DBk2h0hV5VrrquIOC/rOTssvDXiWr2V6HTPl
P6iqeQtyNXQH4T17KEF3BF08KXnR4Fxq6l0Eun/ZdXARwqqyqEnARZCVWt+0wilvLU3/hoJdPKhe
vSNcJF/rWWmuwryxH7qXcZLm1gqS8Eoo2WOetdMjsgOcY3lzPSlxvjbryX8nYEX8Z9aJJTlomWQ8
6WTzOWdZJ9w8haxKO9tKDXtgacwsuILifVxp5bJsxid78qFHG/4dTn12jVP9MWI/vGjnTaqDEeDI
oZkueJFYQMMwA7aobjoBV4W5/Ud4x3/9lNpb/+u/+f3XvOBY4QfN2W//9ZCn/P+/55/599/5+Sf+
dR1+rfI6/968+bc2L/nNZyqI53/ppyvz6n+/u+Xn5vNPv1llTdiMty3L7t1L3SbNj3fhv+Tz3/w/
/cN/vPy4ysNYvPzzj6+gTJv5aqSzZ3/8/Ue7b//8Qydv479eX/7vP5vf/z//uKLq3nz+jx94+Vw3
//zD0f4UmmEajmqQAy6kSRpk/zL/iW3/aUnC402h6bgvmTH++EeWV03wzz80+08dfaJORArBsBzC
+aGaF5n/yPzT5CHhfwBPTEPlev/7jZ3+iln56wvjPvz9+39kbXoiSrmp+Wnr52R0hXRECwK6Js6e
Ot/LPGNoJMIKvxxn3QW7gAUzLIx8O6z2XTqwMJhthcMArTHsH0Oa5ngFtUk0jyE5EB/sAIEgZr1c
fm/CAUPTmNKsxHHI3jdre/mlydIuIW/A6mZTPJeVMBAT59MAUfC51yrzbgx8lYxOHKZGlTrRyRGw
6WntEEQ008iwgpPY4X9nJMAbaIRi+UfF6JHp+IUliis1GbETIkip8TBkyM6WU4IAG8wQ8LGtnkkq
2eU0Mn/a0CJMqrjMGfAuEAisCEcIH4UfMetVFhwTurYRnGUMCIg8U1QpILx7xAeBVwJ2052kxjTQ
mRsdqul1IIbkueOovCfVllSHXsPPOU5kfLZQVBGSk4pB3Ttx3LKa+g1Wmx6HnRW1oCltms+llQLv
F42WQtXBCvuSQt86TrlTMVEXYbxJQtrmGaSt5xoLIApL0782I8268XPduWN/njx6HXHIAoYYGkI9
QiVc2FbmTrIEYYtHCZUWRNZlCp3tqUlUueekRWZOnZjRXZJP5TOoq/YujY3hQfUd6l+qLa11L83y
i0mL55thJO3aLti0Aplhdz/C/bmzEVcJTrF9RKtXotgk4Lt0ByUxEGnatCSMkKIwwE99Zxilgk3a
z+FOtWaF98yMDI7hUTAtKpM1KycldWtwTt0GEfioehJiZ3FgYPNeK/g7Bci4Y6w22d7yCF24AhTE
h4RNwcnZK22vX+aZCYfID7shPEY6pUmYkQSdLWCGYE8YDPk9Hqu0XiIJVbVtEGseGh3DxMiiKjLe
TtiVxoXvkZu4gBOuu6pA4r7s0g4jfSULZFaJhrhFku4UsvMaYVsHqbh2MpUFwrLksEcDj1/JIBQG
LZCPwHdtUKX/NHFbHqBUKdPGUf9KvWEXKxThf1cq+uwp1TtHA6pRRqLhNAteZ2UANglXFt8huyNL
u8OSDpm+qgIMNKo+P8ltX6rXygA5C5GNdce2C7KMlfhY3egqGnvDUttdqUG3IrCkNLZZoIa7kpV6
0eZa8JJCkoBiYPnd16q1+ic8zCluxBzfZZ+NiCd1p+k+enpL2cTJha5+pD7rm7g0c4lmVM2bz33S
aBwGiBmxVp4kqAeivFe5pbTBK0P/9+UVz44WbxS2oF8phSY7056Q8daNkpzsZKKjlcWza5CzIpoC
yN+fNF3m7qQJ5Zautb5V+jnKBRoYBZyh9q8Lk/LTVRsh0qAI4LdbJ+tJ7IDpvTTErFQMdV88s8XI
m0WfTiR1FKrUS7yc6owCgKzVxZQLkeG2zbWNnRqTTkAbeyaYwYkZW4oYoqNs4ndettNzXTs1STRe
exAy6FPjiRJoGanY4D8mFs8aeuMAP5lzitBTeYw4KMEsleAQaYuNJwAbKNJttcifnYEz+ZVWtil4
wtDc+JPJm+mzZO2wZ6d72VUI0EiFPtSDbt3AgQrd0dA4CABdxqsfeuNdXmuPmn/d2LX3Mccp81jY
jE9onhTwCQGibusN/cv/kzX+/6PV22Bhvbx607vJuEV/7QPmxX7+63+t3UI3/iRZ0pQs0raUxpxH
/9fabel/SkuQJYoGVUhNn5Oz/167JX9k8pO4DjSVlZur/b10C/knK5cNkwvZmKVrxv/V0j1Hfv1P
jtpfCzf1z3k/8ToKjASSlK2B45/KCoNdU+Hmy3scwK/uwS82BrzLX159jlB/FTRGJp5XDQS7nDxn
zHn+W8JHKhU7XlQl72T8XfoA847k1UvEnRxSrxO2G1cTnoKWLgBytWL79gf4OTHt37dHzrvtV1f3
Lfb7snAMl1RyVlslvM71aBt45nffELvfe42zhMCAwjHpZgMxknnz3TPrR0+hXN9pH6ZkfHr7JS7c
JDkH6L76GHZUmRz4NQP5gL/Nw/HYx2L59qUv3aH5v7+6NIDHPmZJM1yOHQ/So1qGVf3ex8mL4vKd
zN1Lb39+vF69Rp8j57E6xXBpkWHmzBoQ99Ckwfq/8yEuPKdyfuFXL4Bn3kQaYCHoAbKuZ5CMvEhu
0a19ffsmXfoAZ9vjlBZ17Q3cfzKW26s+n0ndcL3fGWWXrn42hkkZUgqyL3TqXCWkpNr+kCV4m95+
6z/nWP7PCDgbwpYCz3zAu+LK0fwaiGSd1gp9J/ZRUbJsBmdXECrx9ktd+hxnQ7kRlWVZENYh8/aQ
MYLyY9Fr2jvzxIWv2DgbyXk7+WPoBVxcgQ9keQEONNIi9tOAy/Tt93/pJc4Gsmq2cCiaSHOdng2i
Hz4QSg153n7nm7hwe4yzQVyMeUX/1E5PPsLIq0Dq2t4csvdmuktXPxvH4K9NtdHZWIGup/6UqhU0
glSWv/nmz4Ywm6gOSEgVnPy2JAfNyxFvADf6zavPH+rV+FVaL5NWlfgn/FWEUPQTGupV2UtgR29/
tRdmOeNsAFus0Aken9L1ENwxiOn0s4JBJ0PIAh3h915E+/lTANybylmd7tZt/hkN8TpE4gfGBamT
E7+3Xs5Pyy8WfONsPPvYg/KoKWwXzfTeiQE7Vvq49n1935kjbjpxePvDXHqezgYzlZEGpZRduCFV
hEdjhmiTffD49sUvjDT9bDC3UygQgwyFq8KS6kmtqD51KENQSMfNe0+sfulFzoZzqcMORMpRuI26
NrDNU1O4UR2MU1aGnx9VqTE+Z+knKeKFF2FDB0M4DC9mxOKB7SUegrWatjd5RjL0g65sOFPpxCfy
m7YN1kanL8tsneJdadZEaBz4B3k1lDBRwQ4PpnXXa+/sL8T81f7iK9fPJg6nDJHVkaLn9mVwp3bB
x05LViXwxRDv49JDDGaQ74hvi8SPPEO4T/HjnYF56R6ezSp6T8QzGSiW6+fQr6zR0a8mnKIHSabJ
O6PmwoP24+t7NfZ1D164Nw62a5vDLvP7z7ZnP7z9mF269PzfX1+6D7yqKA3TbWk9b2TtOBtawNE7
38ule3M2p+REFpa6GDS3tLRr00uOIh8/ALpf/d6bP5tN4AM42qRGuWsS7CKuJqTDT5VXlL+3WOtn
8whciIS2v6C5lopVFLYnTXi/eWPOpg7PCDlvY/dzqbzZBAEEw4cgUuSKBN3422/dHO1sAjEVu/D0
qrZdH1uft+vCaBi/qSIz7OPbL3Dhy9XOJg/V6vyqVLzMBSUykvamYTcrUZeVLRSP33uJs2Hd52FX
lNqkuRUM6civdl3fH+NOu3378heWPO1s6Ha9ngS+UjpupjUfx2r87NjKPu6LvYmX8e2XuDC+5sPt
6/GVZFmKuyF33FbFc54LpLE4a/t3rn7pKzgbvQToGkE0cPVOrbZOHm1Dw7tXDOv3FjjtbPiCndDs
xpeWmxV1TtUUiA/Fu1BU92/fnEv3/2z86o3Tpn5cWC5WTe8gC3L7PGQ5C2mG4akvpvqdgXzpNp0P
ZEN0EhKi4xp18RTpkKrC+GB1yfXbH+PSd3w2mEVWS2KqK8etdKE8Z2EjvmcpktnfuvqPbtirGTrV
PPbbOuuLHZf7UsufwSa88/1euC/ibATrFHsN1C+2W5FFcES0hCcwjbonIbBm/967PxvBcVC0qP11
m1RxdXRWZGJ7KqU8ACDr33uBszEsVV2BA6RKDs44qKMECGKA9+z3Lj7fuFf3vkrkWGhg+1yvd7Pa
7sG/e++dOi88NeJs7Ga6YeueVZtukVAuDrKq4407H3/vjZ+NXCMuYh0nqHBrG8/HoDegffIq+s0v
9WzcTjPeq1c74UJ1tq9xlayzGvfG22/90kN5Nlj1ThSK5oWaa/YVnA+r6RaFbpER6ODef/slLt36
swGLbkSzOiCeLnL9BmNdriwSs85Ob1/9wgdQzxbeyMcuWUmurnvdnZlqPmwMgRaheme6uTBrqmej
VpVwiZOIckVZNCc9JyAlD47qaEMrIUzi7c9w4Q6pZ8OWdoHh5H7JtjCrK3PtTY391cvRZLzzDVy6
R2ej1o5JEaEdQFKsX7UHWZMn4JlZdgo7w/y97Yk6v/Srsav6I6RFgoDcxNIPGG7SK4zIC7Ro33/v
Fp2NX1Gia3YMM3ER8BCJlc1JXB6s6revrs2P+y9ONOrZCCYqMEDuYiVuOe4KHQs3hy4bLZcw4BZi
oAU5tDNRvvMPVWIv3pGNeTPwm2E8NgoC0EFZ9mq6tZD/+IT5pPV7Zab5GfjVOzsb/SLC3exTLHBj
XUXTHuNUdFv6igUCnw6R+Ns34NITcjYNKGYhLQDeiQujP86tPdRIGgvvrKmXLn42AQgyTVJfisSl
R3VIdHsFsmk9pdM7I/TXo8d0zmYAoItp3VjjNK9Jj+2EpcEYgE6/fWMuXfxs+Md2FakVIXLugLP1
irL0uLEGIX5r4MOC+XnU1OgUEl23EUAOBdGUquJtrXRw3llPf/3ogKL5+epWC+dMhOHkphZUENss
yLHonGcnmNFo8FWA/A/ynU8y34//fEyR7P78Wipxh1rpqWxuyGJD0mvL1YiYc5MDUtiCMo6oCBWI
N2rfeufTXfpm5v/+asbpCXIwBsuyXXMkPNMjZ/rRqeXcS/t3s+301zt/rUC5dPWzCcGxIR0nMo05
rABJVjyEXVH9zjv/9XgwnbMh3fqqtLKaAoPaN+Yhj+V4sEBB3Ph9XL8zoc1KnF9+H2cDOujaOJ4A
urhFFKzSvn5skvKb4iGx1Hat+VQhW8onfHTljsb4qmx/87adDfWp7oVJ0LXnSmYUhKWph9sezxDY
kre/l3lQ/+I5s88GuyonWLigSF2t7bWbQnfUQ6tRlc1RGC0Vi5JZNBI3nSX+GvdS9c4M9utNgGnP
T/2rZw0OslcYwFjdplXQWhi4COL+ox+AKqac+s4QuvDI2WeTgYIBuzf0FjCEj4dMNhjDu0YO7zx0
l65+NhmogVFHeq5Y7lTb6ScUtTSmgFcE/TtfzKXrzw/7q1tUechcPUNELtE7V3YLXsWpbt7+zi9d
ev7vry4dl6VaQmYnCQxiSBsYBMTVT7936bNhnpLH5veinlwjge+EGWLRtul7tUoxP/W/eljPBnow
KQP8NLg40iRLEnAIuiRmkcE7NXFxPY7qIWm/vluWvXSbzoa81uRC63XPu5lUEghsqJ1XeSnfKw5d
uvrZyB6soStYAwdXqBis+1Bi2bQK/52n88Kwts6GdQhJfKAQGrmsshKdHaTsSZlzHCL4/1Z1nyWJ
ue4q6CnNKPt3JskL66N1NqptX6sRmZroWtDGqxrGH8D/zI+FiYUTmsbbj9iFajnZKT8/vsWUxKVP
hpPbEmMNtQL4iiR45gshQumqlJIYq/7GC0yIBfW20vNrESqbt1/7wpd23qMUavu/ODuT5Uh1JQw/
ERFIIEDbmmyXmyoPbbf7bIjbw2GehJj09PevXrl1ShBRy6qFhKTMREiZ/4dS8w4KIiBwhFM/4YrM
W9mQX/z6v7b9J8Pks1PGSFWcFOPZaerka13Fxzlnp7RwzstPfj3iOvr9WOWhxFNCqv10kbOfhfWI
ZNOnMnNQ6JIclrswjUDzTtrEBQhtcXYaZ0joDPxSI+j+DCKxYtOm9jV/ZH06VLyn2ckCfGWXO+Sl
Rgngrhv8j+UBGCwLOT1/Wxbq70dUhFrZqeEECWnI/D9BGEH98iNv2De9laAoHqKuAvmIEB13IPks
adtAbbRIV+bwuoE5+r0Z7Ye07JHjfUqU9w0HCS+CFg/LozM1rXknyvTAPPKc7IR70npTDw7yPVG/
sOKV1wOOo19hFS0KVKD2n52wEQO/hLa/kKH7owA2tUvYN9z3fhGN/c9cFO/LozEYg3Ox80/vMLAy
5zmC4BhkaVjkQLnJGbJ3lCi73r4dOohfLHdjmrRL95+6GWlDhdXPmLSo/oCUlQUmRBysxEtT45f/
PzVexg5LyiGGzL/ib003YwPBoCyx/OSmCdLexLjJc8eslNmJ4+z4gPOuZssr7+fYAk603MNlqq9E
LEfzd8gTNHmLe+M/IYX04tlGhmMe8Beg2vhKH6ZRaD5PoF/fB8xKT+ByQFyjEgcviHHfaz8vj8HU
vubx/eiqKa0jtJ+iIofz3/Vk3TM/X1lhQ/NUe1WBtjPRjpfpqVcjoA2g5+0oVLX2SOLND8sjMKyC
fgtkMzIiiQ8zBNXMw9QMYDY536EtgwtLctNbz9FvgcCvnq1mVvGJQVTUqVEWqFYirunhNQ9wIo8p
8JKSk3LG7VjUFVST2d04QVG+t27sQ3OEZipKWaQkQZFXroD0AoHM66d4k1pQjoxyNq5cR1zi6BV3
oLo7dCPUVYvICme3au+mHHpv2HsBJ+Lx8gW1IsB68QraiVDhWHEOQ/z4c/j2KX6oamQdPBAqdsx7
jZF3VPP2ZdmqTE1rfpHnFa08d7JCUOwuugFVv6vT+p/lxg2rrt8JBaLnHo1hogilH2WXQArPq58S
CCAie2rFsQ0D+M/lUMNo1jqgFELHFEpkgkLiE3rat8080fw68e18EnNlhX7rkkOBWhzw3nm3slcz
RA1ymbdP68ogYxqxYUpOTkUPoFsOmy5AaXi79ml5ecorlkou/X5qHwg8L28TkZxYIo7CmQ59Xt+V
rvUKHe73nk6H5WU2LcHl/0/duOUF2UPH5ESBo7ofOkhIBVASWpkkU+uaW9cQ6yttgkHIGirnuLRv
ULg+spXAbWpdc2ZXiYv6NxY4UHP6LZdDuQsAm185/jAtsPZWy5CWAX3FzAI3CUVSMKSnJm9mSJbZ
K+5r8jDNfWPUlchY+hFKKJsnqwKqmqWgXccQCrHXkikNVqRfFCVqgqRuklhhT/JvU5x8Ccbmvm4q
KD0FL1azdl9k6kbbtk49ELITCNgny6P3jVN8c7sZgnW4O6guGD2Umb3fZK76pVHQAIRRp016GsdR
7XvH6e4rTuwVgzINQ/Np7pQBQ6F8eopR38p+zekPSkIC4rGM/r3t+TWvtkgPIiLBbhK74C9u49zj
SGHl4U0fRrbmys3gl8SDAN8JhVj+Hp+R/MJMGg5lXCVHCKNJEBft9klAoH/r+FW293z4I9RkxN0t
g4P2w9+xhMWo2gXCPT7lLSkeoixg9yQRbLfc+nV/pPohaBDLPECl4gVpCwrLJacARxfluGtoWt8v
d2EIKPqFmHRiJ0nmODnNTQI12gHnMBCSbvfLrRv83dbC1exVZMIxbQzB1eA4VLLf4ZI4JBnUpoK1
DFvTCLSgZRGYL6qVE6hbpM12Hi6C/A3tV0zs+hI4trbAXhVDcsVyscBFgo/Tl8YFW0+lN72vqX6l
xfsRlVygaZxQHASciKTfnKRduam9vu+jXAtQdgvJNStH2xPL7kc2Qm2lwmFBWm8yf3yXzMJlhFy7
eb6+0FS/4IKqY5K70Fk6gXAKXAbC7G4ushZMskE8QvRe3ehvWrjKxtKCDpGIT/5MoPWVUrJ1A/tt
2VqvWxLV77ZAHCti2lfxCVpIoFc0HUoWJSTAl1u/bkmosv87VBCLNqKcMEVSVl8hRPKN4n00uOzj
tuadv5uPa162oHdaYRdV2Z1LmvKRxwn/kg5Bu3JSYxqB5s3QhRRjaQ/xqQL+C+IOINHLLwG1XpZH
YDJYzZFr7CxpA4WaEKLH/1ZW/eRk5FfB2KFU4zmB6qejxt1yV4aR6Pc8ZQFKRE6oFUohms2QxwcU
SUB/dXpfbt8wFP2KJwCz2ZNFEZ8cNu1Ab3qIFPR+MWWvflvd5+B6xmOysmkzWG2guQTtyZxFBeVh
grr4ORvukUCxEvxMTV+m79NOOQdXI4N2Bj6IxPShKjArJdCGK9+lpsYv/39qvEwDZN4nMw/9ilRb
XF92qHkGM2V5BUwrrLkDiNVu28y9BZmdbh/k/rcoKA6ZrW5L5aGB5gslRU233YxWaE+W/4Z7DffJ
8joAVpYf3xBPA80X5nSEeC+xohDSgmpr28re86Cvd/bcztuxvi3ljAba2y2IeVBaDfbjs1eKByer
U3wvAiy9PAjDCuuXPZBWRy16Dy8rRR85wBCq6VDzIshW2jessV5jiSJ4W6ii42FJh1c/gvprP4Uo
T1hp3uDE7PL/JwMdPEAc3Fpy7L6C+yYdNhdcdmNNAGYO27QL7ge+VmlxfRcO8bG/u4KkQud0BF11
dD5mwwQRWjuUTbctwWvrLevX8oKYRqSFChAeMtHNThB60DHdCj84gsRx9lCeDh3DHuRy+07Za6tv
MGH91m2cIH2NFJQoTGABeZq+RikIzITWxwhaDMsDMsybfuXmUaiXBATaym7mbuGTAGa59M4BIzaJ
kieUp6/dipoGo82cyooqhaBNFPo9cgKgblO36gPcqBBaHLcdytKLDstne4P0m+QZtDZATfK/kAzI
+zG6ayv1tjxXBm/xtXgrKyu5yKnx0MOrD7VChXKgG8kTyIb2g+OumJjJ57W4y/mYQbiK8BA6GBKA
XfE7qMe17yFT41rQdXCYT6DnFIQRTTxvR0D8BRq3aur326ZIi7pEuF1Sj3gl5ZCY3EYiju5V2bKD
Tbpi5a1nslgt4lJ8/6RCejxsCg7p9BQieBDAhPzY02VnkHbO8/JQDFN1kQz4bEwzS9U8FH0UQmTK
RUJhBe4caKaijlcGYjAnT4uOGW8sr44mHiqJa/RW5PZhwtXXZoqhTnPbGLSo6ENDpHATi4dxD3iK
ZX/M7lqqosGfPc2fRzXkc6YaHuJS8z7y3R91EAEa151maG0tP71pgi7/f3p9WODrRTHENUKw7g8O
aYGJgDztiHixEvxMS3z5/1MHSoG04TQ1ViAR5VY0BWRKGFm7mDc9vubITjFW+ZBlCN82AOQArwwX
+ZIUkIaN47fdWm6G6ZWkzVKStl09FEEQBlDshBK4/8CdGW8herTi+KB4d++Bib68ItcnzPO1RffV
UECmMqbndAJ3syEpdGiCdu2k4LpJeXr4JgLqw7Gyp7Nq5o84hrIc9B+gJM/3ziS/Lo/g+qJ4egxv
APVJIytGHx22tRDxd7YE+Wpb1SMffrmL6wvi+dq6Jw3ybqCBRM5g1/UPzRBHeyVSMAWzUkGTvsu2
gkbYA/W1fVMk8XwtqnOLzW7b2eoMasYj9ZoPQtszn2/MKvO1oE7digxQFZNnQWf5HkXAnPljt7Ig
ptnSwjkvvD5w/Vae6550kJaFnjuHLPFhHDJyV45De8hYRTeopqzfltfHYMR6YBdTDZQl87tzEmA7
msbd9IVYY7JyaGRqXYvqCS6ALd9uO8iWxAA8Tm3gfe+bBhqnNz29q7UfU0dCLV1aJ9YAdQcu3BdR
ZO83te1prwsPuWqRFLU4u0ivLAA4rHA7iGQYiPwud2DwPv2lwbnTQKSuC04UewIWi42Hg0ALXLDl
5k1zr4VCJ/OAUYUyABQlZ4Cb/QH0XtDjVh7++sbD8y69fnpbZPkYZADaBycOaIx6YJCYrcmrNbyM
4PwuD8AQAT0tdHi1S8YYR7EnBWHIrYqewNfYTV4ChEu/cgRl8DdddSiFdMugkgpLYJdfICT+zDCi
LoHuhKyBhfCBP5yAV1oej2lBtMjhgkDHGsexThYDfBeM67paE78xNa3FjcrhkwU1OOuUDM5x8ueX
Qvj7m55a/ypO+yieatTvnS51LDWulnmcrSywwQH0L2IroP7YC2Wdyi7d2156qIfydwNMy21Prjmw
nXlDUic2JsViIKUlPkisZb0my2BwAHax2k8OUFAn9UTOrBOkn0MKErJS9g50DWi8x9/TflqJoAYn
YJoXM+QQuH7XWycCNCIyGuVh8q07inrlDQUd6LaZ0px5GHga18D3nWprfLPsdBvna/t6g2UyzYlp
nEXDjIxmXKnVyOhnD1lZfV9+apP5aC96qPUTrwrw1N1cbuP+K5HvnV2sTIlpeTVnHUjPGQgeSIHl
xQF0ZUDEog20MVDD1YDYsTwC0+RobjsETEAZGb5Fpfs8CG93uc9eadswO7pKD+PtXOKKDGvqAsCu
xumpQshxbX8ldBomyNXtf5qtYuywsNBKelG9OhZR8NBW8ZPsIA06+HJlHIY5usjYffYzSAzHuYdT
0RMEvrZ46ewu9r88/aYp0sweHBEBDjPnp2m4EOtYBkx8Qb63rL0tz9XT05Hz0mnbPh1hRfV07zFr
5/VkxUBN86JZf5cLJ7VcOzoBG7IXFZSsOV0pnDAtrWb7VFm0YxxPfQn5c/ULiN4tXu5NeVSsWJl7
0+Nrpj/mIwTUgXs4zVkNps3FNAO69ilrqqDQ84vdPGZyGH2ON8v0HE1kZwG668h9Xw73jE3Psd+f
ZtbnGzGuXJsY5szRdqJtDEmEuszas1N1X+tq+CC98wbtZKB5Z3cHPfH9ss0a3gd6AjKErUfpMyXO
pIMCXeYkM5Sxs24XI0chlHIltBr2RXracSdkx5upFOfE9x45LX53xNm60j6WwCiBHP0yAn69PCBT
V5p/M7zvCXG95jxWgEwMdOelYls0zpe4k/fA9IFSKFa+DE1zp/k7S0eihtRvznnuPsVV8czL4FTF
uGGei7X0SJMdaO87yNpHU07n5swZdMxVUL4BSj5uce1fH2Jsb3obKKblmTO4kJ6YDNooAC8lZLog
3tM/Syheg3Bh19aNNax65lM7QP+xbbk4Q+//p5pRNEwKdau/aDGmqf0JpXFtc3bjsfoQ80kUNe50
RuZeUL3qi+d5iAnLE2UyMS3WRKh3nu0Ba+LUaXlf5D2wR9HUh5lTTrs58+SByUZCR1vcJhsBDfy/
X1plk1uxgmDnuSvHqQPyQ2QBwCNQ5F4ZkmHtdVmfFBgp3xIW3u4s/ga+R7zlHXhIy/Nlavxi25+2
tqmftSBbtdWZsJodMx8wswbQ46fl1v+kbP83L9PTU7l9wHUdnDbC2/m3qXrmOb2fUWPkg2pYej9Q
ZdqSV0iSxRZD7Xz7D/bsO1qm+959ZXkENuP/Lvu9CbzhHAqulIGoY331ZsBWbMveeol3XP08NE2E
FpuaJmc4A4jjc6oIR0AKxhdFsrUCdEOooJdeP00z9eLIirgazmA1bgo7Ogsrv+v66n12/JCJ7G15
vg1RT9cHiqGlCCXurDt3NH0cO/JiqfF14Plj56Urmc6medL2ImMlM7sqRXdmdgs2EAf5pnCqH8vP
b2pcixRS0BFYmLI723H/M7LBNCmKG59bCwx9jwMYaNB1Z7cM0ueAz/Mey+3vlh/csL56/nfdAT4C
os6Aw69ObBy7dJtNOqpiTyNk3kUXbe92HNxvy70ZpknPBK8bYEPFpdCyCSyo/LvpvAnAQlgJCReL
v+KzeiY4QbqRpEgWOEP67Ktw8+e+zba91/9afniDjeqp4FbCBRsl3sY1ko18CfIjHH4KupCAOrOy
HH80e66NQfNm1raJR4Y0ORfRmXPIoCfWHpT2tHzIKqDEQXmAoPlmsj5S6eCGC8hTKDl6qx/ZpjFe
Fu6TuwO5w0H0hEZRBtK8b8l9k3rASAUfXpff9k2m0y+mtvfjbLL4qaXzYRTTCxLc7tw0O8oCUoeA
eK9M5eWRr82k5u8yVX3aN5ChTACz2swSopQpL248F/2TnftposAJA3cegKmz8oIvxGme3QG5POTG
A/w/3wyfmq+QrD9VjlWfEzEV2zgF6mAoo7XPMoOj6Lo/jsuwyQSXFLpC7VPvVe9cOQ/4Un6+yVH0
7O0aM5+TDK9me/R+NwAcQ80U782ua7q72l893TUssH2x4U9zxPjEPFRDVecSiLV78FYTpI7E8cqZ
lql1zREr4o1QZY0ypIoA98kBexxA17xbniFT45f/Pz16VgwdRIWa7Jz7nnOXWgHblAlb0+Awta5t
78sOur7jkGRn262Dg+BDcUeb4W350U22o7lVWddBUtUyxZuuPVuygfD3ALqDWokOpmfXXqQNA9Ai
oHYKLbPiYUrd78pqx5X3w5+imishQU9shjxtIdQQpGc5e1sULm9S75667g4wsB1Lsp1qQEEtnD2v
32XpbTzIIJbtw0Q+cO67X56+P6lA/30Gpqc/05xAR8kfUJjfVZuifcimgxM9VSP982M4VS2g1Qcn
fQKfco7HE+4XgBPJN4OlQIVHDmr5s1dqS9PQkvOW5ICT+K+xfK1kcqCtv3HS30UOkHp+6IW8k9l3
5X6M43cRPU/l97R6Dfx8h6bR80w+FD7P0Ruy+LYJUXsUXCPRztly6NPN+deZJnvo6RyEiF6cvN3i
cAJUywIsuUNWtJupPQCEASJ3c8YgZi43ATDm1r/TcJ7pF+n0W3BVdoMLAZtEgBR26OcHFC+i0Ma/
JFfeQdPhLZ3+PLRANczy/P552V+bX+2MAwWepWW7MCCgBe8iDKQEyrJw5p2rAJ9xNjPIZxc6NQSj
vXtVyI0zNxtKfo5SgaMCEnS8dih43VOYnh/ud2luOWmdnusWOJmut+UmQjbKtofg/Mpor+/emK6C
BCA3pIEdO4Gq6fQYR9CTyCa1SQKAfjM/BFl+xWpNQ7n8/yle9Z70wb1o43M+t7h2cpBjxvzpQfhN
uTISUw9aRLQ7wLIGEN7OgwtbyIf0NUAdE1yQvy8bxvXAwnTUGwTAKMihGELKneI+TttsV/DG3S23
bnp8+vcEtTUqJhXyH04Dhzkp4ARBYE/iXZ53a/cf17dmjGuR0S+terbKDvuZerrrUeo9MusL2Foh
OCX75VGYutA+Nay4U0Wd1fzkRUBwQwCF+MMxKUtgSruX5S4ME6WX9wzQTR+aLg1OYEWLvZM8IuaQ
eyuiw22GpKe5u24KFNpc+yfPRQjsxmdkLb9WY73yfjI9/8UTP3lC03dJG9HYP6EmCeTZaQgu912I
Zf7Kocn1cyCmp7Yj14W7KHyPTqBFym1cqp95hYpN4u+8oAeu2P0RyzRa6czgFMFllJ9H41bQe+py
7+T6U/BPn4KtvEEi/7wmGWA442aB5tZ1Y5NmTDL3JFt+QB7K//I2eLRz+m+p6ocKV0tQbYtCdxb7
Puf/LpuYwYoDbfsTJV1mjXJyTrj/f0tT68GX1hbXZPdd465sDi9HZFdeMnomPMU1auaNHj3Rgm8t
x/ufzNSmUfNDG1eHzlJgZvjBt2AU4jbP1HPj+87O4CP5eBo7/tPm813gAbQ2B+I5bUEwW544k21r
7q9UHtl1cNlzjMGjmKDc53mvNm5tbmpeT41vOSj1Q0zGE5ttfvbB/Ct2aZXwBlV+0icrgzCZnJ6D
PbdBgANuV54GJwfBVaHMJbqLZP0AlORjGY2P+dS8ygQC0f74ujwygxvpKdmQnrYLcLXlybGwqXMc
9ZvP9m3WrCfwtXkEbGFB5alIk/suQ2oAOMzPJQoKRDAcbnv+i0F8CgNtNjgDeFryNJbyXvXWSx/1
K/HesEPRs/eY1cbNVE3yNNf1lkn+D4LbXRYAzE7dJ+T2fV0egcF0/5PB5wTuJHgBDi0ST72Sf4AP
8uyl9W65eUNQ1tP10m6QU+Tz7gRcN4jMxS/qgSWXz/dJU9wDILxJoSux3JVpJNprnoO9qfLY707S
cd/6WjzYoBD6Q7lymmiIXH+YpJ+WOkdIaso66k4lylQPbp5fXmIzh+BH5O3HpP+NV0L0OCHVc1uR
Ol+Jl4ZBMS2ytCAlchT0yFOliiNTIJvF3thuu7T4ftOs6WJgM9jLY0FJc8KN/4PFeQ+JXgpQnypu
G4GexGdBukLgu7Q5NRGtvlPVjxAEE+nRZ2m14unXJ4nqeV6RR6Bq2jgQCnCy3HkcWjtAsgVrQKV2
c5+wlQwvUzeagYEY2gDmGKAmIm+eLsn/IM6Tp7ZQKwZ8PRhST1trlFdZvusjBzxGCRpwrIO36YbV
S6vr8YTq8DHXicqphqYCJglQ68n/oCp+vdRDqWw8gUb7vmxPhkHoGUGBSEmfiBZVQ5cSlU3Zdh7d
OInlr8Sr6wGFMvp3xC3dvEi9EVVJg138ioQHorSHrRcpvuTt+IPV2V3brB02GRQDKNNWPEIWs12I
MgjplJ5bp9wPEtDdJtnNxH0jQu5UVoZZVmxTFHlB4OlueQ69q5skKLT9PcZuUtDQ63LM4VD/yCIK
Fjgwq7gAOEy29bTch2GddL+HYLLsmiDww0BAGTUBt565otstN24YgO7zfIxHx56hS5+3HrKH6Gsz
9cWGgGG+E8xd2TuYOtE+KFwc9E5QHwtCnyfsILN6xIkEjkUmkdK7rrLpSgAzzdSl/0+BvwQ/jHZu
fzGCHvW/bdsOv5TltisB2NT8Jdp8ah7hnVEXaOgQn13ppqreJ96svLIMAevC+/zcNLC8giYgRYdV
Vjab0Wmf5ph+afPmNjvV85+g52zjVof44ZiwI83po4VqjKr2X3jZHZctyTQ7mrsDKiQh+EKDsJ+q
/h8HifNPYMyuiT0agolOKfOoyxWItH6Y8u45t/ldU0b/0qZ+ufi0XUO6cpxuHIjm0yobaBNF6MpL
URQTJeVjnOEMcXmWDAutJ0SNjpvQJPP8sGVu0UBTpgiKDVTB2GvXMpzULfdiWAs9CapIUVQ8R70f
5ixlzyoiZFtYKAu9rXXNnQNVtLhMGS4BKSjxeQPAarwqEH1p5L+fnVTPeFI5iMZRkHkhR30STqzJ
XUbrX2UFGhqt9t1w2x4UGOi/PS6rEyE8v/Fwrh/Hm8KT28LGaQdHtd7yLJkGork0S5MhT/wSHWT2
qy8rnFcH8Y95Traj79zVTKkbF9v5eyR537XK7T0W5kBahDyX2YvdVvWKOr/JYDW3ZnZPqQRSIOzK
LAPViHU4Yud2/ctirqxvHIL29u4Du5tG5bDQLawYuZlTfCjKwt4vr4Thc5k6mkfj8zKZgrH1wyH2
H3EN+2/SB1uajc818V78yQlV7rx5/fCrnZpfy31e/waheuJRP9Q0npXPwqbl9SHqa3eTpF2/A55d
bXFi5D6SfIR2VewWEDsfkxWjM4RJPR2poImw3ciH90yZ/9oL3Anks+rkZgp6+8GO8l9NR6a9gtTK
bSlWVE8ZqKPczgqvZKFXVFm3tSUFeyJymb9iGwYD1DUtEztSlAU2CytH9S+JpNYPpHPgTqYK1i66
TbOm7RvSmNgwbtcLoRYi95BSvOeyBC3dPzitj0KCSD4Uxdrhp2k8l/8/7SKQWE7mQUkWDpVAGifb
4hvlDArO12XDM4R+PZmpsNO4JZKy0O7mfs/o7Dx0bGx2y60bdnJ6DhOYBLK3sxmL/QZ6brcdrQTa
mUH5jDTlh+UuTPOjBZwBR41tXrosLPxUbljgdwc1AxGbB9D+Wu7CNEdauIlF1YiBwKTGqZQHSig5
8D5eSwc1DUCLNumQutTKOOKxZX2NahrGM72rI/u2h9ezmZCTWcR5gnDfebm9aRLcUlqFvXYDY3h4
PXtJtDJphlqxMO4se5dQ13ng41juJPBMK1sgw+zrKUysneo59SYGOTpUmFtdO22beLZXLNTw2tXF
JnFAwtlkFyxsIbxaeyLE4W6F67w+vBQcQwx1JYf5T3y7slHRiWRzNYia5BU6AtiHJEV+r7rqLY6T
GKEp+2rFxV3azFvR997G9bo7BvlXiF4ecN/0CO7xC665NpVr3RYl9YyjWDGo1lSMhsmUWHeWVZcP
RTCwTXtJvF/2GpNpaI7p0zyVNKI0nGXzGykF52ioz1Pb3fZ1pWcbIdXIa0igaGiD2fR99Ivu21QO
w4/lhzcZneaUkI4eW+gtu+EUNxbwm2zcDGOrbjM6PUPbtZEBy0rLDT2p5AZaFi+yTn4Hoqw2kS1+
+vOaCKZhGP/JahJIZLfH1g2ddJQbPoP4Xamnm6ZIT2myKDR3UBHJQmmVySEbveKei3zt/N1gPXom
E7QiI8IytF5hEYoBqgz5+G9fVf/c9vCXbj+9VXvGYD5ezcLItn6LLPueU7ZyemF68stafGo6SmLi
iAJPToP6jc7FKSCD3AzkxnO4/0g1qiipmiSl4VS5BOWRSfpY8WotrcFkMZrXFkBP+5nb0FDWot/k
wpWbHHUky7NuwBRRW3uTIoGPoUgrIiHklYddUEO8Jc13HSACroRKfku3eeQd1FB/Q578YZ6Ko1cW
aztPw2ZET3UaBqogi1y7UCEqnoWUe07TX3Xlbji0L2+Kq0RPZWp6fJoP+GYPicsvDG/UvnksTTdj
46wdCVxfIaILOrJANkhzGNzQ72R15wjAxB1EjpW37XXrJXqGjmpBkOj46EJGjvxy0uILIEs/cd7+
smwBpua1rbNI64Dj+JuEoOeN322KVaB+GvwDcPKwUgVnmp9L15/8T9DAE9jx0DC17Z1X5TYShpN0
ZXqu2xAQhH83XssxtaO4ckKhqofK6zeZIDgnhvi/ZRc33UYQPS0H2gs1gUAuCW2oyeEs+hG10G+K
3yZ/QnQcGR3GLIrbEfK++HLZy75C2Wcvb8N4ED0lp2p5ymcXkxLYuEYpp+p/WdasTIxpZbWXcg0h
L2BVWoKTC/YbqpYvZe0elu3S0LSeg1PR0W+gOQ6O+jCnWxB5fjf9Gp/AYPN6+k0gxJA640xDZ6za
XZp23U64AjmuSbuW9GZ6fO2IDcSZOGvz2Am5Uz1lrffPkMlvt82M5rGNIxCq5UjDupsK6P+0yO6Z
7H5l3g3+pGfbzOBmCB4UNGRBXL41ZezvZ4v1X1xGxQFaQ//eNgjNbVVbILei7ilUUUXwUHUO2TTB
6keQafadv4PC1I5dUUIsJxxlEUAv3dlaXGYrM2RqXHshuxD3abO2xQsZx2pAPA/NYfJuwx4SPYdm
tkU9xKj9CbsY1byJC9DpNL/fNueatyZNWvqSSHgrT919xO1uw2J+2ykm0TNn8J0cu2l/+VoeHLYJ
ZvZvNdRrX0cGq9TzZQbJS09l1A5nvw0epFP/wwLe76u5Tbd2unaXZogLeopMDKpznJDGDlkF5cLU
Obi9u0de8y0f/r6vn+0p2QRqapR1FDKtzzOLyH0p6Jro5lWzROtaxJnrYCz6hARHEknclKqov7do
vSbmfXUB0Prl/0/v8DKBFFSWq+Ao3GnY1hkDi7VpFIQcOtR+F91+2USvrgC6ufz/qZuqFjhVndEN
GcV7o9i3jijsQpM1DoepfS3szMhZIb43B8cOG89Nz6ALi9tfsWlzsrLZuXpujBFooacTM1QW4yk4
2kVwCAYkFM1UfBSOpbZTNH/NM3fYlh6WP6rnlS2QaVBaQAokKVrg5v0jdcVDS7u32WflrmBq2C+v
ism0tI+EICmEUGDvHGVnO3eyUOSNgei1sokwPb4WltqGWPmU2N4xQ9nDxs0Bg0ORbPEVosP1La9M
39eP3FAkizOepPCPNWMxex/IlIxPXl6SciW0GsagnyXVti2jquTq2BLcV28LgXI42ZapsxV21ayp
qhp60b+XMrcleZwm5NjV6leSF+BLDuO8GZr65/JCX+/gPyRnq63nuXQFPcLl9pnqjynOvep6LT/J
YEf62aRlW7SygHA6umP00Vr1K+nqldO860/u62eSBOk84Djb7DjFQXxPpbhTAc4lY4/f9B0GG9Ii
IASuADtuJ3a0grLYzz6fU+izxtX7mNJgJXiYRnH5/1P4w6l/OkHOlh0rNudHFL0lj54lgvs5yqOV
ibq+Bsgb+LsLx4rzzCsyehxS5RwRqMCktrm6LRTpp5gsGYg7tDk7tp0TPNNOFk9pLdk+q4RYOcW8
PgD/z0nGpznq8g53c6plx5EHfCe6oUUprY9E42UXuHqVhGXWYp1NFO5fx8o7OsE4+K9tQIP+zbPs
Yy2jnP8SPr5lcZPViK8sikClXu7VNCgtBlYyr4q0jdRxJFOwo1zRI1IY1Mqa/9lh/Oeo2/f1401H
DCLFbQMGlVn9hjbBMQBsMcrFcXC8auNGgdxW8//iQsUbO4/eILPQIikj+19VkNM8xtEmcLq9W+Ia
Eo3ECAq44X/zpXyHYu63JI7+F42oF4pLpz76iZD3KKDNNtjlVHjHRmvhzzBJ+tlpMneo1+SNd+ym
qBwfinnuywdX+P5aBq2pA20L5XX4ClfIYjyyuKkhC8v6/oA04PiWI06sghZB+n4GbacnLpa2LNMt
vcCDoIZYdD+WjcgQPWwteggoc3gD+G7HqaygMzR01WM2gzTGXDtZ6cI0Q5f/PzkfSVpIkMnSPdIC
hb7lPHr31kTblfBnal3bO821h1Q27CyOlZogvgxAOt/GY0DflucHJ3J/jv2ueYK2V1JN1xQpTe2j
LZLuTiU5O+A9+hMLsrcBSjnAsP6FpO5DzX1QSTsUknl5/A5FlQ9FSihs5B+dz34kJPqO6sBs5yXt
UVXeAwpiii2r/DMfpH1yefBF2Jnc8h51xY0zkn3dJE8o+Ps+8bHeBiP5nflefD+XcKm4riFnUP6f
oyvZjhQHgl/EewIEgitL7bbL5d0Xnt3tFkISQmwCvn7Cc5lL91TXglKZEZERbYm9uJ/eR1Lt0BWm
bd/Nsj7FPppsS+gr6wzP4et857BHDxoKlSJ5nerqse07ngVV99IO6R7eL1AjDC9+bR4JT0T5+zos
ZPuuIgXUUEXtT4/d2n15EetyHbEvTdZcku6UMHGmSIAcW3qwQ/9cj/Q0schmKaCFXoyH3lSlretC
Rt2exXXewiGORuGZUpJmOhZh9vu+a8hidqHD2ioswVnGSfdror1dnGBFIKpsDuQDCLUTVtuOsmou
QPkfKrvSzEvbvZDhZVIRHB220xwnZRVtZeL4sY77U92vJxOQ41a7V77QTPXTPUQzWePRl2WOvzTk
4hPFwhntrki1qvKNb1ci+UG0rs5Tof+kqt79fr1N66uS2uQFvi/I/ghkU0aRyAa9PKQ4PVhkDz5o
g5ycYdsh0+aczPSjIzKPYFqCQIN3i9XQMYE8wnHS51A3zIXR3dfvNz037irCAfOEEs8DNU+QtJZe
ZA9U9mXMsfI6OHmYoqTaGWMfNCH3Tb/+TWGzXEs6lXMf/J07dQzBbimWvs7WnqUvdlbaEpmdufS3
v4ngO8ORBYEw1VJXCGbeusyvVJXxaa6Rmy0XRC/2T2GbkN22+fde47+gDYKyNfX/2hpLvCYJPmZW
6wfCxovvD/MFkQovJG280mdswAutXtbAyX0HnOzRtuLqr0IXAQ+iw6wDmD24eS4aGDUXUgfdtYNR
dxbC21Jkfcf4HjeAyFnnxuewUUfdt/2tHgz/XT6CB+xytbZTJzW2cp8MBIhntVX4jduPRLAYWaGx
yH951dhbAW/p5hOyumQHmV2BFY3dMsHYytdPsGdYs8Z2QW668G+qmxLrLNcmrm5I3v2h3qTzJHBD
tvrDTuKGaLd+78lm3GMbP4TerT2QDXKxVZI572GZHM7zIax1nsaeyGnqtZ+g015qOHRkflrtV4+9
juP4FsiJ7lmj985NPEuZfCHe9Doou3dIGM+Ctbk1Pe+LrU/HHM/tBeqrzzWZzyOTl1A0uZ8OpVSI
DREeWWDzTw7VWi1ZJ8XeaqCRig4Iy4rlRY+Rzgm8e7D46y9FlHT1AwxVb9BNfnOc3gwLr6e2W2TO
4R+bgYs/4b29q7jWNkOCIt6mntdcEJ41TXsl43gfAEKB61/3tyPiqdnghC2a0GX9IB7kFJpMjE7i
Zbc4Y2tQnWyzqKIZsBKcdHJPeHQcR/u92m2FWVCy5qtKZbYMa3DUqJRZsLl/vw/enCxP9TzfKu5O
ZuKoZ038LD3nFdtUHTzL/rVVPRZ9Q7J2iCgUIsGpH9h7ZLHTodNX1sRlU5kXz8hSMa9A6VAgbrqh
kJWBk3p7iXESsYyVZH07/8Vf/xGRS3OCLZ4dd7Z/S/2EwW521VnLRpSKLUmzZZ0eFanP3bgkJdyY
Dr4bOnggCVvQRn/GusbKOeS6hic2C71413vhzgEZDlmFauFnodMHJMAe1wo2Z3wwC1QtIOQQ76zz
tSY16ngjDz2UF86HCaIXN82pDkNEfrPplI5p3tpkT0AQ9l07ZGD0Cm9rH9vNfDK9PgWiP5CwT7IA
uWNtBsOOILccXW0yxtM5GqtDm+j3qaoPjI03QC8qw0iehxRux1Js0SEN7A8ZsB8OaHgp+W/JZ+40
6+XC9VTATnLJEj6Pd1HUXWCOYB82kZ7DHmK9aC69NmV5kPp31RKmhQ0onIEl+QrC7XNOtlwrJ7Ko
TTVOsP9e4UX3aCTlQeslyNKkplj7hPlS3BFUhvSRLeJuSO2JTuSwNIhnq/RUcmVvQslHo5p0rweW
wGBqUznShvaKqUPvqZ2KXQlfGbDiDKYfVQPLmGHOk0R+sXAw+YQNM7ghTVHhddtfTMJY8l6XU2Jg
mtzEOP8t5EYB76ccJo5BMcX1eEQYEL/pyoh9pHEniM6V3FalP6/HRJD+Gg9hMcQrvVG5Zb2/qJIj
EOptqiROjt/6WYUfjrAQ8WnsRaEZRiwj3w2V35TYwd9yWAz4R1NFf5xHmqweJNvNYzTDAnN8FXAk
zYhd0qILmc5MrEWm5umd2CnI6hp1bJVdn4cLzKoRi/0TeHIoECG/Hiil/KjCJc6RNlJa7KgcQuLp
cvScXwx9EBarV5n9iqjRPPTYQwJrpzMaBBw9mC4E4d068CKasNWN5Ylzk1pbYDHsW2p2xMk7ecAM
5MziP2RaaOk0DKH1ONd7H8KhQ+B8dd/OoX2b49lekKNoyqTv8LQ2xAP9TLqXisRdkcRMZDB6wk6p
bLu2z0CAbmMBLRz2tAjDhmFQwaXTNPCH1BgrZklRszTkzMWAl5dl0LlB54gL5g+92+ZdN47L0W/C
oc2V1POrw3kqQA74CmXi1224hfqgdGljX+qEoQP1aFyEIhjzUYymnLxGnyJqtzeHgDsYNlQbqPjB
O3DaeHGGTRyUNdNJozO3UPoDyi3ONtZGBRz01mPjiHysmmF61Gngt4jz5O0T3SjZtV06XjuFaMrM
8+34lw5+8wapglyRt6DgFiEmFxSkhmwT7pQtcbg+hXiET+l+DNl4oO3a5gjddkveUATh4CdZsGBS
969QGbXnSDXugFzE6scLZ/Mjqm7lGVO1ud/sMhmITikrgExvYdELOAlm0ljkifmWjXsXhfaCVaam
HFJIewfQQmUt4mhXw9BmN6JjPUFh0pQI5MbCVuNHpY/xYy8bkIB0pt6DS+lwn3aquSd1BEsRj2xl
zfxbtdEk63gdflCVBFcMclFO5gptKk7bo1oDl2aQ46hnh/4096upPuvYBa+qR/PRm9FHsxRuZVxt
SQZzandZbSO+p7QecjWLL3/uHntuvqjw8bvD+ijHUIGObVm/XTu5nVIwnOFOPiUU2deAatVbEixq
Rzax5l3Sy6LRM2Rasev9B9cl7Z56BFEYgBvKlcI2hQ8Vf0IahsvFGtbyrII25Pm6MJJtM1kL4aUP
DTeiCNWKnniZ4p2/1vTo+UhCmus1eBVqjC/tNqAs9vYn3ILjFCC5qAcNhuIPZe7afcfdkp4T64Ic
zfyKLn2J/60TQV4k2jHsBLg6s3M4Zo2r8NC1YYha6ZG7cAUt0lkBZ5JqUK/wnESosknbc5eGAYZz
ONYEEHkYuk5HrWEDYiuXuiLkVYTjq81JYR/rX11tNltr7GfYRUHYYMUR76vKegRtvobVml7V3CY5
CiPNW8H1HokS4R2UmfObAgfES8GQQplNvxTBHCBBjuG5z7cExl38190iGlpcMUklCjB0HHkcKQ6R
GqY8tDBRCYJp/Bz6rslTSDgyTWpdcGb0p0zZn2RgCyxa1t8UjxDP/kbpMV6Xh3Vdo2eK5+uYJEOz
o75R+9DFj50cn0k9jhnZAv7KhhmXEpffeCLdOQkihX0XmCO3W1WOM+sLymWH76nWFKHpIz1IJHQd
QqT85qrCsuMAEV2RGhiVW7zJXPkDvAzJ0p5VNDeYuORYKGtZsY6qLyLbL4WCrUcuRe9ng6BNHoTo
05clge2Onr9pQMa9X/XXdQAmKpUJyo5Mz2i85re1aaJMJew3fk/dTxF6+070TRFBIlPOdubHJA5e
ZB2e0ZdiK2jpqrxlzn7pNvomzSBz6dkl413ygY/o3c99v+7tsNww/w5ZTYjCVmLwaGgg7ykQtP0o
a/czTrNX2ol+QoS8ZXwm7jlZbFfEXaJ3AElUEdaLu/nwwy4C5tNM/z78MqxZtnVjiFjzeM6HNlhy
UL1Af3Dvm0vSrahfmoj0viLjsif18Fm1kKaqgcp81DAhqSO/s1nUzBQ7jcrk8DwKThHWnoqpsvSH
VX233wR66qVBa2Z7KHNbz4kD0vKanTZLUAywM9rRpUlQKANaNtMosmoNvr3YuJwZN16U6EWxQByL
b0b+TAvuERvYi9xwclkwPTUC7UTfjfzgpFRHp2dX0C56j2CaiNPmEyzqW4yEbYE/GRDWVWH1masX
XhlvQSM9M7aP5i36HjHWX7p1No9TvHC0+DLeBXXoHbEqS9H71XWJLu6H6F+aCFF/BRYA6uPq/D+N
1/ml9uKx0M0cncwyvLfUReeg8e9nPAtnDYosM9rIHQ1gJLssrM9ctH11a+IXlUBRUpUQuxgDdAH/
rvkcgAB5VFHP8nioohL3Dc91RQCAuNnb95OML9EYpFm1edu1xZVYwGx7/tdIaR8aPLL3g6eQqNxV
1r/IzkepjqI3PRhz8MDSQMy6hHt/6d6ncRjPUiF5W/n99KlD1wOyM+nNG/GaY9x/x87YfDIsyQjq
cNYmbvlI4qp6jwlk9NY0onRhfTN1oOEuHL6abumQvgdkwMh1VddpUPzdrxMa7gaugPZj2qg0F9kI
F2n/q25DYUNc5/AO6ctgnFEwbLro+J+Xbr0G5pA47w/+rBGPptOuHzKClcnpQK1OyWXD7g3PojlK
4fUSI1KOh9M7zJr6u6k1GwIGGTrUtpHsEoC7ePCrtb0LldEcJH3cnfxuiB8YgoPjnUpHH9UMXe24
WZNvqR/nM7O2DMns/evmVt5PGL+eFojl+0OKaNtqDzeNdcqc72i2hAL9K8yYMKxjlXMnEKP44CBk
o1nCaswKuGE9EIv9TEpTBckHzE9tf0mJCn6cjN3OF+vyrdIFr+WaGnbApJq7LNRmgi9PH467STqH
7nZSxxEftcqHYCI76RsNPBIL12JxAC3YGOWDl+B4gsMs63UzBWbmFvWbDrCJWgHAB07kDdip/VIn
cEFDIOnJ63t9i2M/taiSdUgyG8ZOZxVCGF7qNF4/J1yuHKWCAFcgrOkzxhniGz08AaFv4rybPBkV
ZBRenY1dI+9xln1ItcVY7xdTbT9IxpYHn3P9UZMB4VQsodty8NQ4FrJNRuTKM6GKuUMGMQaTRd3r
Oe1OPGhIksmYeuOZpxZzSFTT/ocI84eEA9/RdP23RkAKBLxfbkndxfOuZ4P3d2IwNs342nBA22Jb
/lA/Th4sYoT7LLFGvG1rQrNpm9RrgykcG5p9JTOH0MNi2dL6OFZc5IOD1loI3+V0CnFMVz5CzufM
HmdLZ71k/KQGwrJ40dXdEpslzPpgSi8rR+vLAd4UkmOE4GTF/MS8KcgXfJk5bSNajD4b6iLGj3Ta
Zm+4zn6IRC3W1kUbtH7OWzft0c4NeBOh2bsRmGLTzaJwTjVotFM79QdMgOoCJhGQiCfNnI9c+p9p
X6tjQ4Lf7qvCZe+hT76ZOU1vSeS3exXAKpvRIC1R1rs9NbGfkaRd/2BTX54p88WnlH2aI2sXg7yr
1Hxb1ZpkIDrEGVM8ugpoFkpIEvVJrd3y16Kru6Wymu/WFR7jKYADqPOnEKjR2p3jtjJ5J7r5MKEe
ZpNozGPtDeoEjwAPvmq1bAsHIWD40KXBeWy5vg+Hev2LtJW2hHNvsNfWXx5TQpNDYoJ3pEO0uXDN
vI8XMZxkOANt4MCoeihZTojrcxdnKnVCJzQ8Dj0GizjweNbXM1S+yC67cRu2x2Fr00LBM2Tfp174
gInAFYT15lN3aIK6YdqOQT9doxUAmUCCdT7BDv6PDhMkeG243v1GtJmZxgQe/i3Pqp56ZbuhEghd
p9mIy3hnt83t5qjHlaE1gDsFpE7Ewit8f95ygU4bqM/WA4dgosQKrCsbMb1ZVJmHcOuHfcAHr2jj
8C98bnFzeA5sTO0pLFqLOri0cFSzGeDY30djDC51IP65ZSSZTuSWe4tXH7tgSYD8obW5b6rY7HTN
XdlG1QfRfnOls+dncbw2D0hkN2fItv9gYjVZGNesJFO9Anwir31n5KdPtQHZyM0T6sXwKERdX+cx
6E4V27w37FjSH+wg+1e+eBZMPUpfMAzuXQmFkoweZwcuRmO+qxChCJeuQi4Wg2jqmZxsLehSRd1T
1CRRGbpxyihf+k+y1fUbdytswtZoPQcJ8Ml6bbH4kPaoceAAMj3RH9Mjm5lMGHrogFAJbCwFhwXj
2d4iYyHvUuO+MfYBZLZjBS0Z8019sGMPqFLQ6gBJkrcfiJmLCo3mTuDRB3Lpv8YCOYnrFD7qrkYC
cQRF8sMUdGvmQVKKkVWpHC0MyUgQbaiyCy1IUy25h3J9xARu8zbw34dRkwyN9ZvcGgzRMLv7QIM5
5rqb7Nk2hJ17E5gSz6bLppEOZ+7VtPxV6uOg0A29gSPXLo393SaDCSGm0MaSyFjc/wDkL8G8TSWu
+ehlxVIS7volOPIV33XryIy/gnl7C/RzSBe75z4c46jwhrzyFnIhppUiT5FddT+ES4S7sqHFQsf4
9ymMAImiIen8ECPPZNIMXpnLDvtsLotHO11SVjkYLDfi6sl2brNm8+qPeZ5wGcVTXW4hh93rCG8u
bC/FdBfIFMpqbMWCtoGZoc91rIElBvUnzL/rPxhBGsy1c8pzTIuunBuM40GI5TPAwC4PrC/QN4r6
b1950zUU4EWGdZngMbnWDyEUsme0S/ENREzyg31fV3b4xRB7GCG11ibzFxqAeN8ytZwEC+EUmU7t
8h0Q3T2tY+9erQth1Bd2mhxZ04L1cEC+Ecy4PHe9o0XUt2yXWi1vAYxtdqjiaHoNGvQDPlFdVkCj
7jremh8Chi1b0dO8tXSyLw18QK8ubgGCqGVWRQU/PQy0jTpM1UY+GHISBB6j1QebkM6uLuNUtCfW
dfohnFA6Mp9vyAmqlPw3N1gwpiIdnySvh6yifV2MwPmykbDgeR5GcRf6kXrraz6UQ7L8f0UPTbX7
FeY8p9GoLgI08qHlaYCer/fiMtkkvohN3i/Wi9qiGx3HQrZH05ODn102Ms3e5kaue46NvT2xVXjt
dBgfXZPIJltJUp9TKYBe1JNftU/e2MxtIcLIf8ZpdvslCb22sHEzrTvkc+CGRxDI4fcFQUtoPCYI
fbv5skalcNzfg2YQVx3V5tRPWhfTqDPa+PIIq8Px7GJEUNN1jH6awZJ7RFlgPFgX90/T0D8J483w
yBzBOhyF7wFHm6qYXlLTzznSWd2Rqh5iGD0omJSECVwRDPuz+st6r6ooyROJImuHaXkSsm0KpgNb
+AM9a5s+hHoYQI4NDU6DAoS97JeRngdY2yhPPYmpxrYFAG4AwfchrZ51JXew0TuxiRoAmP2zTVeT
ARnDpUQBDeOKmuTC84jzT5gQWDSZW+4n0YdkZFcz+iyjNW9n7y3FMUfnJY4u9k4UXRgw/lM6gcsa
sLSa+Ketm8jvZAgLWMzcqB+cgBId56pQYrr0Q3UX47ptbTMWcC6ipQIdgEXXIIsQjBObvuC2e1VW
5kpDdP+baNE0858+DN97FZ9iixw+QvJVjm9jY4/G9nfMlzniEXd43gqqluOUeE/C+Dg2vtxv0F62
jY+0ScyrYj6lLTi0ODn+QsWLtN9e18ITRPYfXlodhlaWvV1OrNXXZat37WyPlWseBurFedAiPXv1
3g2tLjOLT5Xubk3aPAROWsCHAtZn5A2A2L9K6AeEUv3jiHZCi4VWqB8Aw0OLAdenMTlODLaSTdKc
YxOEpWXTlwatMEx6PHvR9pCY6ojG+EhR+ienbykyDbeUl3rQrzZMTlPKnvQUp3iW1FeDXUmRhK+V
J7Eeou7nKuYFtlC2PQBshJpEbS63iOVQqCmocoUHhxXvzlRdnfk63hNcrnBbeXEVPyI94h+lbdb2
c0kiEGGhByIngpesSKO96xn8MLt6b5y4JEnyFYjxm+EkHtCg99k69fehhWneZnJtx6ONtxVIM5JO
JrjEQhvSoL8JXTFxW/ZbEP/lNmjBvmLiXKoanqTL9tJtvDugpauKocH/OHTeZYzbx7qrd2mffE8j
1z/9pr8Y/rP3FvPNEriCR+EnIhovvw8BQmt2CWIgxq3Ph9ncexbcUCrMvzakB1StP96yYHDny6tJ
SYl/shxxiLAEFeOMLgmIkGQH+/m8TpdD2zjEQTe3dUrLX/8HGnXF5JPCxwdsY6ROSL+QG8YaHz0T
qKrQOgVilVKcUw622Rurc+iGzzps7gfGw6vG1j0oWvR+BJVTYUyY0hZ4qvTR0id/ht4/KHwJAlbA
01YfkUxQWIHUSd2EpvQTku7GJFl3IrIdxKv61cT8ij3cEQBdkGA0RbS3Gc3H4gUVvrrlGddan+F4
jKABoiknQ/vUdYO3jwLsZJNkxbYg94cj9jUI6HB1C4yMSxzuo4+Q511MEcgHL9f4xqPuCUC0yOGm
PZ+6KQqA4eA5whfWnnDCpoxZuBpXYl2LaSZXfL0sr0nytc7LIxvgtWOCCxcE7Xrsgb63+cLDglAU
RogAj01NkbkVVTlYoSeT0B/tzXeeB4EJ9AFFl7gzVdWBVayGyfFvvt4A+JALYPg8qEw2DwRcuDHR
foz41TTJKQjp08DHaxIF54gvb2TzL1QkxYCmFpBePdXZAr0+10n0hfBsW2y4Db7xiS4iWO4Wt2KN
qNsPsFNbqwGYEA+83OvFD0JZTw3k8v5gvxC+gk4XIZF76KmQ4ggcDvvQZo/ErELE3ffcVjdSJTFI
sACB7sODv8b1QTv7r1vToGgWA8ZVExTT/kaS/jjo+IJDO+YdcC8O4CPtYCA21ZdkMY+NnAAUTO14
9Ocoyrah2gONtfvJm9j/DzEAh1dEr59n7Z99YsIsTIDqjqBMse6fY7H6p12Ws1n9LwU3S6ITXIY+
b/N5AGHXJdDQ+YKc4TteajlcZp/LZ7fAcN+hTrlfQS6zTzEe44qr7zEhEG8GwZ1sY/RCSEOp5c4P
vEdK1Tlt7cfUqbuk5cdWR/E+6BNA75XsCg2sKGe0O9VTe6mAbTxsrM7HMMn5prpi9gKSzQ05LlV4
FrhyBEBEl1XgIrOo7/Iw0kPJOzRVAH7btYjxry1aQwTN+GVdx72c2ncRVN+xASTYy68xsnvhAAyv
Y8qzqaVhIfT6WoPCAA5VRos/gTHCUOp61CGC6nGupu5Fbhs6eUOKpFVN5hJ37doAk9Vyp0l1dOFw
BWGL+39LUFbxhSkTVZlZ3FyC7H3A4snT2KmrNeqpdludRcGIOIkAnhGu0T9mnNcC/eOZDQMtY6F9
uHzrp01qL3OSbXs0oOyqGIw5+NCWS4O6BFsSSEUgUstEV/c5Ktu5GhGMseFhzeJg/ujNIg4gg3NJ
61LPkF1g6s7cGMFwTGxPvthAafBHhLZ/OLJ6uRX1LtFYm4RtQmzrAwSOBYWiqP59qyr1P9HRoJUQ
T7DJ4nkfA9JbPHpp0mAXydme3MohbhCg/mSEm7PZosekg2VX1X1oyuT/v5aFBinnUSPzXvGrZnQ8
9giRYlt/h3lky42Kf3X+JIMxJs/wWX6/6uEcsvXRcvXGKOhpL4hflAFzt5AKJKxnk9xC4psD4tfH
YJZJXskkvmN1Ox5IGm7ZkiKxulZNmyc8AmIEh9oo/Zm9aofFt6hEduCrmOZnrzO7ttr8THgzWgs1
//Vq9s5SwKW9EYCEdQR8KYymcqJw6mWz/UMW0AL4NV5VvCSAR0DwuiX+WzGOlMxxFyrwNDQtMWXd
cds/eog0z5Q2z1WK2waG9H8Ygz4cK+Amg/0nxl1xSTd0UWiNVS51+8dP15vlKBDt+t2l9HHyvU85
Q8cQJrdkjQ36zRX2e7+paP4I2nzCMVCLOUBIuEc20VLAlDUuYTL4L63HX3juCN3kPp4nhMGuLE+D
6chwJiK1DllHmg1rjO4vEil+yfLwkyJ5IWfNvFzjxf7zkPJwtNKkBxf2XoaAyo+m1Y9AePoMqPCJ
VdtLPHf3FA9+lTpbNgkRkLyMb8sKyoiO4QvMhjXe3y9GDq8LJLjRpfAJe9yIB+YdlkThsEc8w6ts
NPQRdX0fMIKxOY6+IjRmsg9u3RJ8p9J/Uahb4Zy8xMv8pEh/QinF5ZcAj5tpt6vG9e8oyF1t5ltY
RUDSICPqHXsILMBzxJhjEjJocqVFY9V57cuKwLQvO0bpb2sclGlvX+LU/x2affY06h4eqthgyhNE
ul/JxNdiG8BbKwI2ZSUYhyXhEIq1HEQ9QOKnDZqwcoHB2VHXSXOKlmiXDDzKvDbsc9+Lg8LViJSZ
R1WVg2VXBP9CCed14NksfdMQDWKZHkHYMeBiTAdw/NrQQSXoxadiXvBCWsYNwlUU8e/rkHYg9cOq
zmrEGt6oH8QCd0HgA0710Z4nUK5tLO4fMUFBExtFaSFtG35s8PwqU+G6jwXC4GfoWmQIvM5bQJ+2
WIGpu637C2GZfgOwVZVMGV7y2DzLKvnY8O7yjVD3AIhCFstgu5MMUKkHgQCHyE4tDP85ZAIrgZTE
4SIW/nLzAf5cWw8fwlTNS6Tn+9km3jXu0bkZPL6gRIYcAvRqNwCsOcC0uC6RNaIKiIvYSeLGobuZ
zqZQUPXmkLZ4N8IBNw4r9HrDmJqMzK7bAVfpcgVwIge11R/QwcZPXNv+NM3K38c9W099q92tgRVy
jsZnzRmr3TMXiJZjjdle0eI+IP1puoR6QklPQcjTTXp7gynvOfYov9pWXlNFXo21/GJbwsEzjfKh
B2SJBaKJgXxzc7zXvMOw1dNv+GLfjKbNfmbo6nxLpxzWpjJrSVVDG+3/C0Xfgo2YgZiQrkEqCfoA
FhHoO2b1DXeFyyY2hxlsBr6lvO5o0LHfRQhOPzeYyw9tzIDcWDX+x9F5bUeqJFH0i1gLl5jXgvKl
UkkqqSW9sOQukHif8PWzmaeZO923R41JIk7scwICJ4NK62Ntb9hJxJmkPUcNgy+0jUsT2U9mYvy2
alZPbeo3u2Ts9Sd9Geg/AA22pSXKndSZVRWCmqjOu/jWQnEf06SMPr1JlneDZV6BL6p4n5ddc6j6
3N7rPW4myqZhm3Y4Qwpfs/fe4mRBIo0BjIv5UEmC8j6385EFBgxb005C8hj9+FyW9sLwp+sZjNhC
snrRYdVnMS3DLhK6jijpN9xcqav3yCLIgukxbAC18DbVxfjJZ8TmM5a/icKKNvlMZ0lb9RK5LYHN
ShJv4hTywkjq2pSmfm4iZmTsuuUmNVakGLqk2oNWRBEbau0pVNzwjekmxs6YWLPRlbN1yPzktcr7
37hvjDCtAQGahdT8qI/aHWJttsn7rKeXaVK6KIrP3oc4G13apagzf1j7YW1MYd1tvUd1EKY8dF4j
Qkj/6Bh1cYe8jKrok5obqtKoQ/C17DkbtZYwx6UJjHnIgmZgSsmgen7I3K641RZDKzlDRuSJL1EK
uSydNabBXDAfrFT+XEUxlJeq54MRmfJkm4PNhwgZb6PgiBICgHtIqrZttYpcrBb6pud/OJpd6T/5
sXicomh+lOuzvDTFlQ4d2FAZjLbt6U2b2lfW8sQbEt6co5P450zWR1kuJfEuaaO+PVPy09flsHxW
cSM+9bSv/dB1lT0HjWAUvmGWL7pt1TCz25QTIpojLXIHHVuH8TZd4YYwMFAC2qznEtFxrvjxMcJL
rnXpyLAQBW40sDgw2MmP+nyPaiZEwLslxaPmauCCKK8rwelF7pNd8v0Hmuh/MgcqiQtWpirkG9H1
EOtL121y2xgUa72GOA4NVm+xEznH0B/UrcM1mNs2/WzE0HQMbLPeOjLZME8WlY7a+rY+tGFSFw3C
tSkZvUtbuRZYlqMVtIm+nYQpRNW7tYz555Bb3QBLkfQus9jOVoe08tWbUt360S/rQh5QP03t4gkb
3o9/JScYpq7o14w8dr8ZbYpgbIl33Xg2l2XrL/YcP5mGoubL0gzgoB/qhOpKswb74GYuWganBKNJ
bhntobCdzDoiNcVPs0EabO1VLcU9sYM1641HojCsDAPhyGDh1eViqktltLm38Tye381A811stKRk
SeZgWUbyAH3kXUXZgjMOgx4/t4lvnCeRof6Lea7SIJIif4/zvHzTIWycjVH3Fb9X1XV9M3FCfgtt
4KvJKjcPSSoqZpu2BGIsyMpBmufK9DSfj6IHCmE1Wsf+T3TjQIuT1kdEmJt8vxRNgsfOnZyaTxaL
UgKrnkDuGHfQZdrseQ9Lg/0jut2Tv2pPTvGau0Z3WxDtmVWmsv0nFVr3KdE0eLqOQLqMe7EkFlos
FykU3ST+5ixe6tBvzfm3rBhCkZJpNC/d3LrgfHaZ55uxpCOj/eZDbfSl1IM6sZB8U1ZVJGzgNQqb
Qoa4ycBBDeFw101XXii+UaJsZ+o+YjfnmGc2tECazLzGu8TU+MoSO5/QTntm9Ib/u0WrknLWTppp
AglZRLkngYPDtAiqwXYK9BAnj3akFAFN2D5EnGUj9z+0TmLxsjQ6EjaAs9GFg21yPQDVqW/tfva6
A0u6ZbxrKd6bzeQM9sh0w11NI8RdWIHnazQDcpTCCP1iAmqoJneji2k3+QbB30PEnGw7eB4ieiRo
HgKRuf20bd2YFdGCzVgfzVhYn+z2WvzTakpqApvn+3tmTptQk0rdf7ZFYb6VQy5/UT6B69LZZ1aR
wjdT1Hkrl1rpE92RVU4lUkku7UMZ5XYR0sNC7thpX9xnp3EsZn+saaf1aYlsBApkHuJUS7+nFBV4
xJ2IjRtpsiw/RTNLa0sCuPuOxCv6bWMlPD32JJ29yzgnPZiQsFOInDAtO57S9LXwPAsjhCfHF5+o
EQURisDN8NTT9hnju8dKlFIGc5q6c0gAYfXFYlA7CZKGW7T1ci0jZWuqxbVuFbuZaGq5fGW+QuJs
npWnjr/7chpkO+SMgw0IDpCZ5d6ZCPT7OdLW2a7eKHK4/e4gStCpg+E2JuNbY+FgMr25/CCpwUlC
gxFsc0j6hbvu2NPgBsKqjZeCyKwEjnNkpM9pbXnhoDoHPMfucA2gLjB0yuwRodgf5vLHzBMbdt2q
LAqTycq+kWuTrwzdF0IM9d8MiwKeEpbTauNT1A2TCFC3W0yjuT3gCorafrhACpGYV86DuA9dWZGI
s7Zuuxayp31kBlmDmLrUHxt/rNnL5ueaXjLosf2CpgODhl1pnN1G0qHzCoACZCelF+2WhYwm8T6t
TvhNryVqxXctHVmLP+G58gbP3CzpwPFOCcNqDeLdkeicor5HjtUdDa9iIjZxbb/8tpyvTabVX4sv
ZBvMs63MICdtR8ELjIhL3swIBlkiArHVKttgc1VmNWVo1SJXYQ2gnmxGq2bPfVTohnMVRmuCruSO
Fj9FJWvtNpU07T1aIERLrFu1fx5nA8yxqYVf3QSrBjeSZV+mNgxcgPI82e1DKdxTPxegmquA6QMv
rWUVYVhGe06W6ctd8t9s4GvRr9R+VORMZi3nBtcO8SDzn0qbXzRJTcV2Swt6wGQqNS6fdMY3PvOB
Gv3LkJYl66gNlkPMKH0FmE+3PNCIXpg8HRfDPDOa39u646CVyV+31EmhMI5FPB2wBO1Z6LGFPCTP
18i+Pa1fb559UJ3J69J/AdLDSxSQF4rJu2vOEyPQHgxMZ+2kTB/qdLw3k3yYrPKD8vbm+ZO58yde
CTZxu7sO/AjiE9g5uzJUvuudtdUQQwzRX6vBujpUHIzwGjoeIDvFsxTjydGt5mShGJBr23e7cXLO
OsdmwJDx2qYRvE7SgykXESpXWr1AeFzb3rizh2Evk6kPGajR085ef8DSNG/MbjkR3/TRS/dDLwnb
IpCXdT3XUpudDff+A5XoEBk5HUWEvBYNr3xRZAgToAJvyMK2HkKaOmhq1RLOkhc3k9yKEMr2ZHTz
eDRB2zPZHXoPWNmrj1Pm39H3US99f2f38pC01bNRzypwdeO8nkdYleLnZXSrTexnbZCwuQ9CB621
GbQti1AKCreUkoKPjiX6J4IST13sWtt2qP8KyzjyhP/FYvw3Og0EdAoo0pgRw+j4QkHwZnJth974
zxQMOQrAtDo7lpCg9qy/rY8j7Eu/5Vq+TC4/ZGOpPrAYuYRxCxEUQ423mfGyOlTazH+36CvXfPXv
lMcD/CLbzQO/dxmaYw6IHbdM61h8u5uSbgTxSX8Te97bS/GAzRKCS3tN0vknN6yTxx2k5fU5aanF
Ngnb53FgXEdaUlGXxUG6+n8z6583cjT2ipaOFXtaG07ayoXpdwHVFls68+5+uC6gqnXuWZvF7j6l
y+RpqPKdm0FA0zWdbDVREvOAOogJ9WB9T4aDVlgXr4At/8COq32jaS99h29i9U0FnaRdYHIOqteP
lyiFTjQrbQicdPo3SHlLcw9d14BkMtvx0Exin1YIFp67Qrjx1oLbXCUdZZiCeb5wioOOD8iD3zNQ
YmU2Zn/U18ARIN/dB/twqUAI+N2qWRzSVjwvpJhFnnsrXfHme/255XvDiL9+zLWkoRhdXnICUT1L
nO0RhidyTAFPPp24a29Jz9DdmOWZNGWq4oUPV/8RD2JmmdLqMxP18/pAUCPee4P+KB66vZNpA/NO
9vZprOYClM/uVRkTKmx3537gBcxHV7ETcd5SpiabwrBYBaReWG8yHDkp7krYj3lGJsaclJtMG/9b
LwuoOZoun/ctDfS5nMYdk+orKtaLrSfP5jS+uwQ2VAx+qrn6aIfmwfbyE+6ZwAc1CLVx+Y+ZxTGz
7Kep7gfWEmSnaZj0fVqO2BpRpGZGYJ2RfZa9+ddrkh8c22SSs3BtsG6Z7X8TnxEycoVQSj+sxXgb
2KLYopGHdT0+EOXxbgmIZSF3LM39SSA418sapfFR5Z4WwHIl0M79x2gVzy7TtQ0w/obBO8ibR+va
Ff/lgnGFOcWv+iqCGsl4FVmycxx1dogC9aJy56bjjzlGFGUsVd02BSL06CFWYQU5yt45DmpeZy3X
eRU4qD/uQ5k+prILdRrtrVXX02ZZ4jXxPt2a9nKNEVK7Dg9l3H6UGALLWf1Lx+UpE7LgS7CqAjDE
7FnXUvnca7NcCbPtoJJDUrhnSuU1T0SvN/Hk/w5SO/ta8QAy1m6RmI6YA5jt4vT+9vOIJnVW3V88
lfXBkHF+9BNVhProW1vb4gNG4fsK1hvYtTxXnnr11slBJc+mX50Ts/tyE/lfk5hbuzG36w/ko9Tm
QjuA6y4b26yocMV1DT0ueNtV4z9ozMvEDKJo5OWHDrrDzrOXYiQzuXG2rYhfKqO4RwoQz0uPtjHt
yoZpSraWrdK/qWrZpVLg8SYnVeF2GqsRNReDw8Z0mg+ZSXAbeTH5FbemdebcePMqEyXQbjf4k05z
ZfzZES+SqHddpl9EWYVjlUAM9UekOaq5mD696b5S9nvko4g3xVzvW/6GYkY8N6nZWfh05Id08GFU
h8EaL7PvP9UN2Kbvy8+2b/9jCPZc8xnAWf2at4xbu96xEW5F6FY8lvREdGvlJSHWfZsjDGzAD+2g
i5HAHD/6h70rVDgqxwIdIu8jfDS8D317woOU7rylzOhpm1OtJyi6uTBBZnzMOsZ57qpbRO+UaOk7
/osLqBCDN+XdnHk2QgTbXVsyqC5iPBHueJS+2mrZdIszdUtrlhhp/Un6zgUuEa0kjv+rC0YA3PFX
c/Z/YmHuloY6AQdEVYuHtM45vnFR1jbkD1JiiZ9g9qonp7Xehln8lbb/Ij3K+oLbv75/U2Htbd4c
d5xORVOdSaQJRK49JFq97wv/HE0dlr+e8LPEyfMtf06xKUYgUjMRj6nB31ZURAjj/WkPfSbfLRMK
QCTMyuLOnradqvYGwRU7S9j4osbmhWb2YGjs08ncEukUbj6anvKo2BvjcOgMwKB0uLZzecVR85EP
3lFVzYs/8yUeLPRlf3jvHP8/zRBqi2n1ObejoyfKB9JlMQf7SKLanDxRlAWUWdu8Hl9o0kPb1qow
hWB4aRumJBVey5XwX0+MOt4Tabl3m2y7/nNUO9fYKKLPJHGqQ8wD5zjeGX/WniPoooyayUj1Kieq
T66UJ5i1J+1jVenHwfJebBOHPRsA5tQOLW++5WJ4FDVnDiraJPsnWp934se/u1S/pXb30LQ4V90i
C1Tf7qppfpY8ZhpPi++tfRV3k5LrV2XJodNwItlZQXCQI9UJOPFvBKPAjLavJ3M9axr5aZjqtUau
DBvsEuDFVEqVGz9qKrrXFCt17vhslCvTneEXIfJx/lFCZlli/nP1wg/cNPmrEu/C834Z0EBYRmZ7
55nFo59qQAd1x+e+HW8Ri+S3jl6/NXn9ptjrRw4WHucxeTCpngt/PqO/opXVl8ypcUF62QVWYyt7
7Ck9smYisdjDLrC1GC3enXl7C22vF8W+wJBbDBIRuwy1qaYxG300IUUNUOyTEo6bO5UPxU7Z8UUX
GW8IiVld+lRRF2ECS/b+aOOdVu6JvZBzoPXdPlPT1k6BpWjproPu7GuHCKx4/E+nAls3BScbTcuh
vjKsF+rDLupiazVut+1JNMB34/6A5D0UufedR+4+8ZeD0WbBWDU7kznZhr6Hs1gBo/esJeYIXehp
ikT/XEQ77xKDmXxh3Sx6kMgzPpZeP42dtiu0/nmRVigHSVWi28cyMp6kw4GUR/I3HREnCu3JLxZ6
lCp5ZAR7GPvhZNbiw+XeBp0lAtuNd1rqbNffXcdMeSvJqvjyBIYoGfRG4dQXMBbz1imy7TQW8UYj
sC/BxzgVbYiGA5lIhZiP6mGA0h/s4rQU42tjtxIBMLqxk+xW9u9enH9Gc3+jiJcr9bBn0fRKUiEx
LtGFRd1/XicOE4e7mKeLDk4E/tqXJ6k8H3ZP7HVNf274mAL4P85Ls3M8tuAIF498WT53RvxPB7fC
MtwKSGieRTdok3S/vnlLq+20iocb+3Ao42zPcjmgt67e4/V4ivwmECplN/u0tXoPJNp7Qtj+XFLt
xaVDG+l1+Um29hxhekdoqMZsB9FHACuhBPrbkphByhAT+ULfV1ID7C4P01r3+py7Vp+D3fjPWDEC
V0E2itGytyLNHmZWu4xdA1GING1m/EO1vMuoCTOv2c/kQywN7qZFYJGqeT3xj/yy5AnNvubZNnIY
R5RncmDBVv+ypP3HAFEL6NgBO2s6LBC5kWw/hq3azVfNeazKYBI0KJW7vBUavq/SvnpU5k7a7fHP
vyg93kVmw31e/L+IWHppAk2AINklMp+jXogi3FtChajSoZab28nQ963rbRtdhqRFBWqAaqUCD+Mx
PZDhcelMPWji6KLJ6tqy8z6OUGbT6kSFfW1YvzWZ/ml9aCFxEOHHJ5tqsmaJrEXaXt6obdebM1P/
eD920+ssxwOkfwP5NQRqzs94gleWAK8zMd29tVVJemhFfffxdM+Lc+LrHfoOzQ8OJAwKyVGZNmZV
r2QkzBsv1HNjmEHMPRJ9xSmQbF1A8hr5cXIHwns5GlK+6k2N/Ciqjo3gOZ5jqT2unzShPH2jrDpc
vziKPX551720+rL3IvMuFnlHBZI7y7DQn4lMQYtKT7PQQwBzH/9cefXzkWyBzvy3ml8j5d7JTDoQ
bbRvF+aaKWckHzBjC+lF4IFFq7AarPrJCFBt5MZnkZEk6cAYo3PaTveojx8QD6ZAT7IPopc+Oubg
rlPfKuG8VVmnMPiNRsCjPW7MaTiabnx2GSQKvkXM8y5ZPDzyXfpX5/5VtusCxHLnG+47EvVl0c0T
Muq3XmSHSbTLStPuFwrZqLX+PBmhYg7dI5tsdhH0aTd43RYMoQnaAkM52vDAg1eufPp6eDYdj+Q0
YhtDBi0xMkfmWo3khO4vV2XKmleRUhZJ7pWKYuWO+mAqi0vkj4DwPnrCgIJnh5IqM6iVPJp9jvpo
w9zq7jVd6m3ZCNhI3meT19Ok4TGcHJr63nLCbiiohsBXt1UwcH3s4MXyHE9V6CVP66XAWTsBJmiP
5hjvcIUMACP4DUT/yabI1xlzgdA55023+u1EdUyb7jw1zs61HErhhbV14z3yGHtYNYMMA7u13R86
NB1CFyDe4i2eoTcOO1ca97nH42T2R6/Rzz6R2CqxnFA3owN6OLvVGryFXeIQIZ7zOZyjnact8FHO
ZaZnZ209c/CMTKXpwozhQG7FAKY1fThW9MoqmT2+B2Id5N5Mxy9oAbiWNtCyeF+w5dJIne/KXJOW
ftZqQkiB98RLTh5HHQ/mTRQ35HkGxX0LpNIfGBujaXJ48etrPl+x/kv8M6W9ttFwNQoAk/XCR/Ny
q23P20zwnPUqUOqTCt2s+K92263qFgDA3AlN7S2FnL+kY/EzFiSuKN/dah2W1/7fjJJa2KM8xYKd
taXmHGif4sBanmwuisc6pm2XTfA/1YTRFUlQ2kD2lR8YnaZvWpm9NjOGdu2tAiNC93EBDBF/gAuf
oZl3Wa2+Cjehiwcv2cTCR7SQ7kNi8UiW1am3mjOWv01jx082fyke+FPZgnCNfotSlG8znmL4wL+e
yyVQrmxglbG139uB16rU662Iy/PC0cS1flzXlQor/6I4fiNv0oeNNb90CqI232p4V+pYwxWsn/n8
7hNe5dqHuayLPjCID8+Iblhvll0Zp4gg1cwYbkkrd90itp5mb9e3zdJ78mPaS+mUj35cfuot7qn1
X5S9NtHk/nJhviPhXhZeeM3vHkn3YOpnbmMyJGLRUh/W23WnlTl6Zw1OJZ7Mc13mp3T54kFYe6yP
9dtXJs6hLfVnPa9eXNPepMzh1/ALPUeBaUzivcYwbdiC1raSR0PJN1WPx2YF1hOQX1CBExbuPpD1
zImPNrZ67onMzV3n/5/Q9QTNVd0ELsJaUfDZNPWTomcN2iktNqlef6m8OeeFRfwRQ9eNxX2rvPI7
K93/Cg9jsmQABNzsbMYoYZgMrQvvs+hRtbNqJc4WvDN77GbgYQcqT+GN4LtqvejV/NDmHTSKV1jb
vNHLN82ZniliuhA/0m4S6FsWQ2umpEu374BhsL3OB3PR+rDqa9ppchjn0aCv13RIzQWEhCkkIpVj
H43Y/1qBbSFVfcjZ/btHJXprZfcBwbaHDKYA0jfeEAeEy57Zb45bB1eJVQCcFcw9gtKf1/AQyLIO
rCpNm4dO5CJoLOJKJkU+Sj482hQ00zS+9GmHqMOeIGvx73PZvGYmmndXsaPI+LGiaVcIsWOGTYCT
QX86JN9FsuzanBIz1y8j3sYg0hUmjXR6EBCwnqk9F5ieAtYN3BUHP+neuyav6N4Y8mAkKnm+q4On
ozQXhtiw7QeZX2vaH/584mw4OCjYsVD4mTr6uIQU/cNGUtjgL3kmlvRLYbCisLGuDNC1TToSTDQn
v6OF7myk32Ne/pvdnjAHszukRvtUJJj+O/duWImA3Y0PUMuUhSU6jGnml2rugKzb5VFAHC6L82La
4knhMdnotQdG0VMXYv+C3+UBxGjKW9bnZ+nV/7JKE8dSG96bAmd7P9HqYHS4GJwTGJrkpaWG8ZZh
r7Rqp/XeXeXDcyOLqzmY76Ubv0bYyxjgOcTxZNhpm1H+SUd9sgKLPyf500a2cdKn8PlGDWDT6Gw8
Vt1C0YfT2nRvyMMpNogeTImKDME4Kzt309ke/exgfhf4FnKzPk9WCuHON9SCPSqT4QJZuC8856Nz
cnySFVDrYGPTN2lpZM1/8kNP9YHdqeQcDZJUInM9+ZcXlNIxRDT8x+70bud2zM5btRsb03ioFhzD
Vos5z4kjZpszqEzVlZdhlMMxqnJ/s55MdQmXbHV3x0GWyeLS3Qg82yG0Y8T/ZfRI7wFdmlFqaZRd
RBGDABHJj4Iit4urPUR8eefYCJ0lqbdSLDBnXJbe6WwQGiXPtgatpmfgYSxzlOdmAFCbnQmbqG5/
0CEgPGnpr57nZ7znLF1MP3Xl7Ri1X4waZayvmkPq2aCV8T97gLr1NQ+nc2Y+YoPeYxPzGXO575Hv
H618gZZJFQ3+/Fh2aNwYTvzeuduqICdN+9F5wRjTHqxxfBWcKIqjPlYWBj1j2RZVuh1avQFHr4+u
WZzqCd97Qr4QiuTe9PSb21cvENtvtY0mjzvlIYr7Py/NTrNCVuV3vFq5dTHJeimpY+iDYvJbfKY4
kTrb6AGzuyDfkt8zEjEgkxzJ1HfDpbfsYIr7cFUZxezdolanpmdxxxY07NdpR0rWEggV7vnmLuVd
9v2XWMQIqIOTYGwReKrhj55zT6LEtpfGYS1Dejf65mnZJkKclaYFppqIaVyfK1/4X9Lj+1TELwV6
hunnx9zJjn4VnSYTrx1pa5DGJ2NwjlluXecGpy/2d5JPmFLMVkwecR7Iob63y0QEl3shtCxmoZk3
UElOXaC5xa1IGhhf2d/xLyOCTuU+rqUGLNvDFsE60t7Ln7X5c2r3uUdySXJ1dyb+fM4nCIE/V4JI
OkCZDPfplEnp4QVnc5oJieM797hmIrlYD8KezuVsP6rafTLM/LHzhvsU++9Rp0aasfaSNpRO6+U1
V5ZlpN5OvOJKFudx/enJq4g3qUnA1RoMhW5oDU3YMUUzKXoTqC6DO1qp5YUFWVdjIFmOqKaIfkR5
6Y5ZU7FdJv9IpfdUpdWH7nsPsQFjqLX6/4tLIiCCtG8eS685rP3RTJVuM/sWUX3Xa+BSURfXyJoP
JH+dJre62A1CJ9V457MH1tTLq2kh2LX1kuz1Fna8M3ibI9LctrY91Ex1miw02rZ89GCjD206Etoj
2MYBmmk+qniI95Uuk4uKpPtskqgEm2ssb7KlQsYwph9Hhad75xla/EMCAca6SnhZ2KjJ+5fgPOFh
iYfyWioOGzXXRzFUpCmNs05Uk792O9VVADmPtfHucMJvnFFcB8skWW0lKk31l1QgPTUfhVUG0PQW
ApHaZCEjhbee6bfJCabH6s/3ZmTk7tfpo1Pka+4D5n0mYgAzoYwwKw1qeCHidi30rC87il6mgvCw
qkk4qPLZPuVpn/7X+BPsByVDsI7THF2PQNmZjSwT3cOGUnU6KKgPpjbJNwDueLbITN2UNP+LXZwb
nwyitIv32kyi1kCTvf5K3PXv/IUZiOfeKc+iH8SOdxarHCqUVuLuam1TTRRGRRSzu5TMgyr/kFOK
Uc6ro41JztI41F++a5/TjmcYXwhQajK/Naofd7M2f/YqP5CEd2Yo8ejCsie29zd69UdeTY8k9v2t
Urfwxzf88lSKNTEFY/cK3xEfqO4oOnvmoWz/+ocp/w1wkGQ7u4BVzgg8m7qfiA+d1TFyiUX3gyGS
ySByXWm84MM/Tq1zxSYEmdbuMN1fIITYhMInnVyie5JGD1NFPmvLjt2Lb9cHdyKrDnrmKfbVRUeT
zerhUx/UF0eVt3O69AZ0cIkgoRJrNQfMYdXMDwwGywAO6dsc5bPoXQCO2ezI4nG3YAVPkaYPe4TU
DxaBnskhwcSIAyjsrCkNyTPa9gsfehyNn6KQDz1YRTBaLOIxB/8GSf8US8HEfspKMhLHk5PMUAkk
DYRSGz9UhKlNev5vqaKJ2X6zIuAUbb7bvuS9X/Iu5AZIII117XaECfbrXgCO7Y0Dg761q7QADqlR
PJxmeKYwM/aa1z/ZgkqA3bruhsgD7qhFqMdoi9s86gwEqHgBTU91nv9TWkyS4BL7R+nm7aWqMO5Y
s7na0/sZ8cv4L6q7z24xvaeJNeW4XL2TM68NHexv0DVdSvJVxQiTkfLGXyZFeTN1tJ/usW1tQjXq
4qXI2m/Wm35DtF4hFR+Q9nNcriB19sL8MAGVDuOlqI/alA0/pr7oe2eJvf1Q6sbvELeFv0kiiE7d
VEgZXsuoIQeJrRq/uKVOoe/9snqvKtLtEHypejNyeyryXDeFlRUbvkbk80RxOGbC2LuZ+WbQ/b7p
M4+hhgUlcYz7YPR/BaIuZ14ZX6sOA0hVaq/WaOn/ufFc/FiQBJAmhN2TlzZXQUtlenB1RQHkOc+J
4ricBpsIj8SYjyMhRBt+DSeX1pH9k0VPViEJ9lHZ3WQWRslYTqFg1JXMIzOb2UIe1rhXw1IMlxSN
5j44ntp5peNd9Bzjc2zNDeWvOC1sZsYQ2RMr6jG9ZTW699SMBrEOEorbrHJMyyKNiKYsjQiYqnlI
MwrlZbBJyluq6MrLkjF8nl/KmVo9btUvMg+zk6nyX/CHM5tqfWwP2VQ5f8Thv/Vje8PweKuBH8h3
yuEhRpKkdMWow+/T16iJSQnpqTW63i62PrHkhB2hIJAHPO37tHTpKP2XVAdG79wxfqjG6jPvrP8s
zyOmdahB7XWz2xTsxHmx5PChgDQcOz4MxlJwelDQ05Wfs3ExN1OVPk4VlvtxwlyOZ7bY9XZMnpbT
McvInDaYlDJr0sL4NyqjgyaLxRFV+DbFwgahLu9Wbi6BX9DaYz+qwfmT7IExvHXuJtN6913oo8Ss
P8BT7G2s1K+Tkd+WUn9kM9M5NZfZxzzMr6Y53FyXGCmnzer3tpDVpbHgtSs/ZsRWMsfMmrMJKn9E
SbuZvSf3UW2dx6TqIs5yfBrNAJdjlCKDYgXaEOack4G7NCe97AG8teYyuFIwZRJfiq7qKnR51Txw
63V5Yw3OtsHC+V8/NH/G2O1J96iJNstvZp7S/hnkyKrfhaOBXmSi9SRljO/SRjCViwf5EufdY9ea
N5XzEREDqgYWxyrwnfLTSmhz7b5/SpqeGLfyr4/1P+BNb4uCQy6c0H6LdnnScvlQ56SGrP+lSEtq
Qco5koSeqHtggl0LuwQH9f84Oq/lWJUsiH4REQWFq9du2hu1vI5eCB1z8R4K8/WzmJe5M3Od1A1l
cmeudJ2VYWB1vBluufqAoKtx3vhWRY+4GPJleHm/BJBumouMEyfwyVk16XzsI9xcEBbJooQ9h79j
FVUHMbVegbVCvSSqTU5oTPGqyeZbT/nmj/IX47nDwXb2Zj/2AgiVS79tJlYq7tNY7qDMtIHACX4p
DII8c6ySrY+z4lKWOdOByXZ7IqaaFouEfFHnGvIqI7i4h2WM6uexSfPvvBUmEzcMnEyDhScy/nkz
kStlGuThmXiVX8Jw8zPF4NM/cFukdXsUfY/LL6y0F9uomzdZ4BVdGszQrTKzx9jVmq5RX4GRtXpB
si0cmKa5iXtupSc+tJ41pniS9HzN03DG7F0e+jkUl0z6yZOOIngovbO89MnfkN8mx/OTWz+ONvo/
ztQyz/GtqMQXMIimI59gYQJ2XGFxPTX5Dz/LX3ARJliLtR4h+QHk+czXICh5JdCCd5QQ7kzmqJ0T
qkC2i6yGx7cA28O+XiXlnQz7u6M74tqZzvGflUa013FYLTt88ONnhfRW4sjf6lyxvsCecv+bauHf
46kn0Ijny/9PgJiqtvAr803KMgIFOBm7W5f3A6SQUEQwbxBF6H4kSNSq+kc36HNmxK3aA9b06HEY
4BBzxGc1G1OErmeLSxfq/F2kLaOa2JlDZqYjrjfSlyE4BdofPus5Ead4Ig5ZLXqpSYcLdUwpEDhB
T9BHBzg8kq5lYk4yQxUQbvTPgKAnoC2tuEZ6JuvWx96/Yeys1Q5NKTP7nmH953YNy3OSVSTbRi51
PRDqzEqmF+auhAtqwr/zTODLwAHFWIsAw0ucI0fMhkImcBzvGY8jZ1PfjG2AncTZ2i5eOMqbFcZ0
r1IWxijxD4oiGQwmfg6aVc3OJMkCXGwUwJTLOuHOsfP6p4yhe1XR5FQWmEPqcZnPGhQq5Z+RelmW
EGMr6/KRcLv3PdZT+DSosToVaF/bMOzY3uVQT2drXKKzIFX32x4jlAJZTsdFFN7WWzRx6MQPX+bU
TW4kXpezRR7sIss5ATbXUyqfWTEqNbbKL2K7YLdN629f49MM2rKxjrkKBwIKHjzl1DAwjM1ZuKLR
ui9yiuiBklvktvfsdK/qMbvFPEU3AoMhVyyfTjavwHOpiaWjmKtivjnSBU7kcXA/S5sw+fOSz8D6
43pooPJK+7deOuNUzY16yXOt93wYIXCm3nVO/jBjkgkrMzk7DvPIbUikDCR4Meb4TrM8/dFGORNN
Agq4ncY63s2OFgyhDCQAZS0DvgQsafsY79vd8Qr2hwRB8j3hLgkdU4Dc9O2s/+3rhut8ITzOONPs
oZPq0ig+aD40/A1HLXoS5tTST/6gk/A0FLiRcJbhb2phGhGJxyp76sskn+4DBZcOlEp3ismN2ooh
U4nVNDH81YHkrFb/dg7RNFEdUmJYi2FSFMPqyIU+9VHFemOr3Tpl+j9JYsc5CVKm4frqLDZCWQb8
cGssyt2FjVqm+4K28RJi291aYhZYKqKk2g+JN9UHwZIZ1FGH4ByyNNW61i+Oo92PwjfKl9I3sjcl
kWUwUpSHctL2t2hyuanTND20lEfdHVDPu0ijSZUOs10ZTZxbeCjdrxHU3luxwLLTSwgrRjfeT4X9
OdqUQ1c7IDkW2R96NkZgCqafBqls2p3jc0MN67QJnzynK65axHBGOmWD5228eYvnYa1AUCmZFZL1
PdYxFrRpQbepfKf+tKRbvOVcfAjbl0TPtEkOhGjAdTKUwKUIN6Zt5nJnDaQtSPC5IFJ0fx6wscMC
E8MfiDX+v0rY5TMwW2gekhpNqUjz5c2QbRh3yV3t+WKrk6rZuI3ZHGQcig9CKfOBD3Plf3DAbwsM
MtsQuvuGXClyQup1LErqXxsqQKboqZvBaLNb35L3fKq4vT4ql2LBXapAg2kI6nsZOe7Dqt3xizNI
/qxMqOkkmPUrXdc982CPrGtcYePYk1nJk52HjfIAM8v8jlh7blFJOtF1qhYlFXrRt42HKJCM8c+j
DTW9E2j4Mfosh+jafxieTm9W5xtE4c3iYjqJ+9xmGmoS0ciDHDFpoDdBvOBQ0J6yxLBf40mWF9GJ
fG8zX/qo8yzB9Z4MxaFKUHZsw2ivBpG6bKNKUnMj2fh/rmeo/4ahgmxCekpdK6eCwE8AOtAefVSS
H3xnwlaj07L00AGnWEumsCe/y/Kgt3P51xuE8UKWAZx76g5BIpBKXZQO7+hHNUlpxykankcicfbC
1cYZOGzscVxbARA9DMxNI4/xhHmzEXBS7IaIpoWgsLdI9wbxYsIrELU+jF6U/0nYlPZOy2KfwLna
ul4Frswj+GAQJAU0WraGCjqLyRbxFRk0Pi6yMM6YoVg2wsY6gnGnagDrMjotWb64+5JqqB6i8+Lh
6Lv1/JjjuT5mGmfG0U8h6gGlZ4xoargJyxgS43THqjuAURt3VRIlT2HSWv9AcBAkTRP7xRdL9Awa
oCGSWecHZ/QMlONh6o96boHXhdyecXX02qA7wV3631L2WbFvuBTbuBsH74wPsbwuXofqW7tQ0dOG
KVwz9+feSbi6SYZxiWP/nrOxP0Hl4jjuMGykcsY52nbPfLgGqJqlS34wRqinLkPMRz6Te9uysa95
xUm9NpX6TvHkrp4T8ZqiqYDCKBdmDHpygqQz3HuTEuTnSwb0MixWINPQwyer/9mDys/aMMUVP674
SmcPFCRXUM59ZcqtYJMQ5t67udEEllOoIInWef8Yue9z6A5v9ri8y0Jkt9YYe6ZcXr7rnNRHKQI+
GsSt372p1Gfe41dDHEAJHJ/KySC6Y17Wswqy6PjVK4a01oiFweQ2kraA6ugRmI0VgEM8axIvZfIh
hb9rId+rsoYGHoL4s/80VcuNy8e5V4Q+J+l1wp3GH7aRIkhKTO4pzxobV1SJvbsMxPe9getsGaA/
Eu2J7CbgudpjlWT0pyT/KjRjuxu+LIb7PKrwGbvsJ42m74G2h9kZzY2ziI3BKYFKLhxbRDa1cLaL
BL81uCLQcfuIo+TqMHnCHs0e80p+BGyaueV921qed1RZc/aM7rlvQz4uGCSzwW2w3Wdd87tW0UMy
ZZplR5bM3+Z99SeRpK3q+Du0fUoX9BLE5DNYqrg8hdQYuMBQyGgGHXfTooIjnU/W69wxGg8nk4ha
9Mqk7bhkqmRnpIuimU4VvRGDGWN4X3aC4oqIhzJ3LuR89zpKLmKaL0vOFgBonRzio/VvU0J1gv5d
wrdepvhhmg0unPYqhs+h+OSKcskTFaQJM9DCOy8SU2FaIMUD6cOyixDcDPNqJR7fjGnmolE11n5O
O5IsUFs3S+u0p9bx7ScuBTkg5Gjwt3Ml6+u0UAySMW3THCLxxA5R7D8tZYMwExV2vo8sw9x3plgC
tChgbZ1n/nUcu3qkJqdaUa3HUoKjGx3BwejLPr3kXU6vA/xWYsDwLMBfkZNuk2Z+gK5Lj77jd8R7
0vCldkXDrSzB2pTVYCzkMGMV5c3e1F3dfRUOjQ09p92TVfTzLR+r/se1kYtzmS3Pi2tUUKcdmxIA
gbQyG6K5R05RXzXlSs8T6CpcbT1KTV9i0JZulb1jfQek5S7Le2xXA76rqXmKtJseCNaFe8MwmmMP
BGOTlxAJ25UAUTvSwg5bpv+SIu/36K7z1u+on0t7mO6hHNnCJMnTBeeDDSl28DbM1L6Fp1lkAXZn
e6NbcHrosBPnjLKPHaA3uaeWau0OkNXJr4eeQGRrHsDDGoh2pJFiG5ZeDPb94vrAhVyvcM5tVEb0
O1fgylPHU8c4z4t9KRG9h1HVL87oTrwdaeR8QzagL8Qqcvsbnd0MwJFFDGRB3C22/a8eHX0EVOJv
0b8JexQufhtVjuzbfRWMMCihnnguospEJBCvKjZML953acRgsmISd3DAr244VkEqsct+Y3jDL22h
Oxkk3nZ+UpH8BmfCEZ8nC06nYW6Z/cb7oUgBSRbkOtMSDTQ3hhHmBJm2Kmyzky9bGBm5G3GwSZJp
wbQ+EWboo2XZSeF1J4LS3o2aKvcrHYr8p+T53xc9U9AEQ/fH6CNu8RsvXyHEbzLQ1QjUOpnrnV6M
31WbZ6wc3R8T2kCQktOG/W7hhsq7R1H65q5uMcSqymx2tcFMWQ7mb1TCbotLuNst0itOfu5iUGlr
N/Axu96B4aZHexLUiohEEHcuyk8iV/K5r0e0UVbZU59LMNEG06tCxeFFsC3+DKlotvmMZQFnMpB0
P3VqvMBAgiM8N5vO6cQltDnqGUmOfWqu6+dK59ZH27NdWCF2O5mIv6KuyxcH7hrVMLlHpYeOt5Vr
C6R2od+YInQnwaCY+gAun9rJqr0lbIN7A2AlL6oxQCpn2A/zqANBzO4qyTEG0UDIULOTXMj6Y8fr
iVaaJqiWJrbHG09zznQmo9KCCNJ47mRc/IGYVzxGLZutNUUuBxcnPGTxML0sSQYIZYziYKpKrJQS
/1Th1+V2sjmZybgtd2HlEZoVrXitpjolnj80+kLCEqNZSTQcZp4+DB1lQf1gy52OmNlagznzJ5iv
L7O7PKwsM/6qLu8OY9L0145emD0zSnEP0xz/NreDC4ADHDoO0wM1qOHOfc5+szAA7+K4xdGY82W0
po6+jaIsP6Y+0ndAjuZLVbMreFISp7WIT9z7WdsBeVvjpQwbP7BljGtPgcgjY0Lqw2k53tTGfJJo
uYHZLNN5zpMKlCv2HB31X5nqGweiL5OXxMdwyDcZ2jszyzSROkNXm2yW2Z2C+OKWh125rpLVoa2T
1YVitlsVUpxT+CPnPGJN1Yvka72Nczz8a4XDs44NvPhwBfJvr3sAMdgutiRJLBCbS9vCrRLWOxNu
uY8G+SM5xJ17wL4XYv4kgwzgBEYJ+RAEWr4rjZowkkMSJ0l8jg7FsWpCrin4fTlWkpLYhbrdoygR
KH6L+mnvRtYl8+ef2eXXkj4H2dL+k/rDh80HFVbD1gZUA0lwtzDbptjr0IQF3B/nsP535Se8jO4x
cb+r1qNXtf6F8ILEi91kbsQ7fo+gCNW2q25TpXc14AFs/F6WgMVpSJVpFL/5ZiwF9AIVELZBhJGX
CX0ITMBmZutzfXT6fOLF0E/rH+WMJzjBJ51acjgAKsWZKouziJJ33eS3PMJwZVniV0RN0BDa14Qd
poIMtLRopA7OXkPs8m4KMji3m0i215ole1D6FZLHXqoSp3N0XOL8deZvyLLhbNqcXqtOjZuOwHmT
JLgDHAQCo33gZ1sm2FSjgykovMAo2SKwbDlO3xPD+iUs1ny8vm7aEkUhG8tJl4WTIrLmT9ZIZDr6
iyaxS818H4K4DAxRvTJWYWQNzWGwoRHdGjlsreTW9P4BNCKqn3oN5YC9OTtZCYz8Dh8N2PCuo5iv
Is23PkIJwVazSH4bECoDhVs8Cpc/iYbZr+ztBO0YxQDzxpARE1sC04GytYBO7LuPcXm4MJqYb34a
BZtDcU/NcWfa4YelmcQs2dGwxbER0dlI1LGZyFH0wHwQpF8p6dEn/uh4w1fOd1zw04Yaq32WAMJb
n7uIs1/qCFhHilSQd7Hnec8xAMPqnz78XVuf1TIF4HHxU63+6PQ/N3xgWbriKaTYQwCPxJPiWdaG
pyh3gPq2Y3NZBLraCl4FdEisCRYYVIyNsvklopTohN4tBDTXxzAR3uuUTvtMvuRwOxOecN/sTv6c
/viFgKXNmXVkQfycqx8jajeT+ZWhUAq+XFpmri5FA+AKMc9GiD2sPY4RXXrGvbMuoMCycuNOk8lD
82xMpbzyb/L4s72xbFSDm3nU5HctqhTwhY6Ysj21AyW9c8E9uHF688mTo5ZAQnZCgXI4rLHEeq8G
TBJp1b37Q/7KFrerBr1rSOgsUXVXusFj0fBwrMl7P7uTqOKwnm2Z/Pfpr9Awg7mZBQhPrhIjvLH+
MY7JRzwONDPIvwQVT1A9Pv06tVhnBE+/Fwg8RBUWcF7Y0ZdHLx+eV/9bPGJQXcDQ5dU+NaaDGUk8
ArTPTHJFJhnbMfZ/ZWPzXTXGmzTnfjcO7sf6RCI8kvDkL52l+SSB4cJYPyg3PYvBd04NZqg2n18H
77WLPwUUiU1Mbtls+k9zbeCc4LpFOMeeNLXyW3Jv79TiUhKQULsZrcxBQogqWFxsdqMHW36uWWuJ
ykwCayoJDm8/8RoTi58vyUiGlWYVDmgqfIZqalzszqKhR6qnDoqQb6c8UmlKpbb93mXRfda4d9gF
9mVaYLot7vX6fDZGeOUeZgalzRo7yYnQGCGkNnVOaqD+u2uwrzrcV9YHwVrcp3yZvqgAPNqroSeX
gBiMvlmtQvkK9MD5Q2xzfRrSdDw4GioSqM98GW6N4+GlmZiM1jjeg6qK8V+2BWOjYqi+h1ZZzxyf
52NsuSXxwqS7ikgXnN64mpmKW0XkQg1X4WvPOalekOdXeCmcDRIwmM3lWLPD2uZHTPUMfaSDMe9y
KwKaB9ycYkDs+5U7vIPhuULzPltLBEu0PQwzMBItz9i3OKL5PYpbPtH0R4oaQRjZkVsOD7x+KpL8
E3oamPmkK/dFyjpYxAbn5+ZZzWTuCyAQgSQss3WZGx/qyLm13Xpuj/Em8Im/RQN5ASq6OLf026Sq
/sTmRH8EAiDPnh7Vns+GYLIeDl6PN9Aq3Gf6k7nXQcimQgaTfRylZ6I/r9QYbCj8e60iuqhoA8CN
8c808M8nTXZjXyGwaF1bF+g2oBCLAYWLu5KbMuUHaM9+jwVvcZkYcEEdnNTYuiTLqdaZfjGR/+16
1CaGIDBovqv6rb/ujhWuxQ0VNf8G3n7pINMpY41LmTiw1c6YGhYKvZ+iETuRdtFP4g8IBMZ2KlIe
6PZXiOYPAuhczZgzByB6LevBkHkXCg8OmR1fIxE+oey8cNFEOvOtKhiy6BZN7t5vus8l5RPTc48V
Zqx2DStGJcp0R6T5DwyRK/OKYOErbKk6Qd8551OH9mldTI7S0Ie+ZMaxoxCXUVHCR3sYWhhRInog
cNqWyc0d9adaBG1KveQRojAwLXCtG0iL6cD0YEW9OBP8AVa1yaSIYOq6aNv56tUChtym9Ggq1UW7
ilUDjodiR68nWpxMhOk5el1/CZD8q6Np/DNLceFqzqOYQzTgaDuduC2CA6j8g6WH51BP14Ifv2wp
TMItHUT++Jr0xgtomSSwwxluw8g51oisTWEDxjPIdaoKf37poK+w5kVAnbkkk7gvUdBUSOtEiyGD
hiJw8ykx2m232CTi9dvgoaKWLD5aA9FS7pOTMWcCOsibXWkgcxG3jrp9q2uwrUtkvPkNhjIHp4SO
RupYMv0ncZn0C1Pt6NGjOsWFWBsWzQ1lFLTojKG2CZODbZjPVAS+xyv3iu3uENeYgwuz2UKx7JlE
DTeJjd0VXIiadtxPoL6kYXzZw4z1vPcOOVtozN2m1egYlsRT3USEOLrsIdBiCla4lLZ32jcPKKgU
j1bvjI6O9lD+8f3h4nEP16Zaj3osAdzf5dbpvAzfo33hqS3o+isfBW6O7biMzc1vR2unG1LunWW2
KINy3vmr19BX0Zc25vtc+oylln+1xYVwWpbi3uAatDkfZqQiaT18UNsOy6Ql3MX2UbvpD80K3feA
2/sSVfOvlnLVBwq7R2rSvFtu/0iL1j3bdC39KpIxfLNKG0yTirBuRvh2AIXzG4UckGwrhgYQ4s4d
/B6vY/wIZ7DdA5M53yb4YmANYrhsDgkGVeW/zBGVXAtBnp3nD+amoXwMejI38hgKeHtzCrfZM3Gp
ALjzd1DKes7tFJSTTfmkbHgxl0tuAqJucKptVEyqqbAZh5aEbXx/Jd5xfEM8bix8gSAS192DaR6G
GMA72uq34TKCRvYL4BrCumvGZLuQb4TOzi2Gmh0XwnhDEyqjDbeUeztT/2G59LaRLUtGAvMVfeI9
WgR9RkvJb+SQCYEc8VWRHmh7+dGCQEiibsBhXvwNk/E3C1L8cGLrxW3UB1WwL+jQR9e15H5RwLF1
LF/j0AQNYAaNks85ZBZGGke7UeBKce/OmAr7KDQ2OaVGBxDwxq20hokcFp5rk1AAT6dukgfqxhC0
U4lPgmGDBRKfGhYkYhUdFj52qfDQp7i1to7jf+Off/Od7rmY3c9V/I1oaCygxBPNhuGZFtmtQDxv
kuWc8LM5cnzTiRYbSCCUsYhk5U+Yj9le0V+q/ywzFSG2YaXqRza8FF1UZukB7BAqfAknQZOl8THC
l1VylqHkLB6/oym45GJnseuF78FQKl+s2QFGYcCn6MXAgAPwEl9s8Qp3vIRpNTGarnhb2/gYTvap
7hKuDf68E71d7tC8nxOzecaP7J+UHoG9NGBLgKDwHSV/kiX8LpXz3fi4xZvmNtblw570NXJx+Nk6
P0aL+er51vAjE/sNkt5u9ZE6ft2fUAq5Ffh3XcwvY0ubrUm9nZyN323Y6Wcl/SgYjexeZ+2zl3sg
9w1uTbSvpMZzmotxkzCDVVnO/ZM2y8MC9t82xnvmiPrYWYy5kv//RTONnU6UtieWbq4EydHVCdbk
AYOWXLoqKBo/PU7DCuPOmZPW0bSjygHxaOgYkE7En+gKHoYPL046AIke2PXywxzVJ0as3VyF71WD
ZZB1/cOVxQMbwLmLo9OQTjd865d5UXcmBT+y4uUYtL1fivkTY8tvgbyxZzp/R9QLiHY7zKpSaDiY
8vzM3GUgbhfbOcfcaju8tUnJIQZFnLHu1lYS6hq30oRuF2eVNkxpvrUd562GclS1BGXmqLXv+kAM
vwxmN6X/jJ4jy4nwjwlmMdHivRFi/M+TnOVluOWJO3s5JnwodA8jdbkKG9ACJ8ZZqPAxyAHBbNXt
Mibx9hctT2cxMd1e/GyvYu7Sarih0d1UFp98a+F6jwE4GmboYzZtUJH+iyoDaSF5te3sgrHkOya6
FFRt+dVM8J+4BRRFBQvFapjmSXC1bBFgMP4TFf1XG5W783YSePdrB6y8W3jiGM09BQlL7xx7e220
d02oNxRIYb7KSwQFjXafK2ZNVWXsLfIXe8aRGIs4wt4roxQATkLIdG646lJSzLgfmAUno2jAxJYW
V+WGj73ENnRy/39NTT2fARzjqy8rA4AbgZzDkaHG4RkbWHFnyh4RmWqLdu+5UXfUmZeShYLBtx3D
RPxunYro2BAb7oPdvfwqy8zDfIErbqCUHDPNCmiqKmqQU9vptlOm7D3hSECq1LhMfC9sC/Viw5wP
w2GLJxvXpMzQtxy43K7pDfk2xuWyy5SI73E3mSh/vfXSJK1xiIcEprg7eSdHA5AvZs6Hsfa98xj2
OIYqkV8F/J8jy43cha7C66SX6oC3o9hhZHWuS2nAKLElh6VxnUQYgPppe/X2SxkDYLfbtgv4x9fU
9/okGB0ruVCVMwZ0eCBPdJND6COuvuq+Ye0Duc1ZejDOTjpTttzTprFWNR+cNgL37PmAhtyhcJlZ
LvpguIx7AZjjOGQyvY/LeHlUPW/eYEQ4QpVjPPeSNQnppuV5MvudgqW2KxomY9pEQ2cKEe8sqSnm
lCzUcgQtYqa5S7zMbkC9tOnT2Oi/FtgCnq7UPbqREdpBB+Hy1V0JCg3Ug42Bcrcb5lxfatvyr4Ux
YrzI/fJpWsp1GbcRNeLFr4Gcg1rdcE1Jvya38w+sNf1hTtWyG7Bsws5n0mem7KVeG+aHSKh/DvvR
mtgteS092Bz4wWf4IfGPzWxiU7fyKkIJAI1ZFm9TxRBiCnfZOu7qFRdg51SgmBksdxAkb4Xf/em5
EeEJUP/JqIa/6rZHV7m/+jE992N2TiTN5oiie4mOpooWKmfcPXBN7JwRly78CuoeTSI1oZV8FW1v
b8qw2/kgGjPDethD83exWjLOJBo24xpOrMM1JANxj8eYzAhgPyGcSwY2B/tuQlf78EviFV4DXUGb
LPZZaI8z3TC8z8Mw4UCmrcaIr5W3dtzUjLr4LLCsBvlMqn8NZFRwe3Hfn+GLB61jf05Nuh3N5TWx
KogD8cGi0KIZmNY67Rt053+DgzcqbriC9uuppIiu7qyuGV2hZm3cxnSVEYurNMNTV1e/425s8E4W
5zlJH1OKKtq6L7CansbB/NUt08ugXeL9XEozipX6xB03Tmf8rMEUb05eLdSgWFZP2WI/ebWDVyb7
1ZPM6w3/YHfN3UKza8DO0BUVX2eIS+yNxAWTetvEzbPjynutTbLrVvbVZQyOAEDBMLyiBb4JuMDe
aHkbK48PizOexwyGgFgqhotGe4pa+WKV1t5bstv6v52E+6QF+j4bI5Sk+Rb5FKfgrv6dD90+8sYn
JcTNrVseg/pXszJO+mL68At9rVSn1vojAWS9VAemIWhiPRnJYTnjcztjKmHYrL9JiuzLvDhhsbk3
rjhI7MZ7JQvGz8UTtu4nC3nLxVSEVwx+ThWlz3biPrpmeZj/D76Md8o720uXDoqLrnHlOEq2uEGH
+z/LI2mwEbXY+O3cfVscej948Zg90UPIzAk/Xdj0r9Gced+IL8yi4iy/jfi0/AGsW9i4v8zKPFnl
DB7K5LSyISHlv7nEcvjhIGwvhXvvGM/ROBLBeUvZ98yy+v9HO2AYtK0c2AjMqJEiyjjhjFOMM5Mx
bwFS0MNtkxy7OVr3zF2RzM2cUWxkq2cLBY2iVnrGvZTOcBiwjlESISVU6xYTdheDI0pEaw+Gy+GC
7wABqB+/IZm8gsqk1dsNWY5XI0st5N7k/AElPhgTqsFUXnzpyttavj7kEEVWepZP9tapf4/45WA+
Q8yN+u2qNGedb121JaD605W7CgttJLKtY8/ToZ9AUxCCTVA2tT3vSqiULecawptUaiDlAiGH+npm
xPBLTQacKpLIdbZjg9mnEvh1iJ0mlGeTznbm6ufeoHxktuVmQOTJGX1dmsjctTr+pE56O4M5YE9g
Sxi49Zlrq/j7UC8+oW1ms6aT/Zt4mkMW4t4EQ5YXSDOVfCtM8LTFXB7XOEQxuVj347X3pEngNIw0
AxWa4wOnKC4CxnraFOUvq0gfDqNiAphMrxyMhW3GmCz0ilsVkw1a+rOGb8OpegGam0PUkDYho7C+
tsRmlin541TFZdVIltm6ERZ5/v8gGVzuTnbek1D0cUfEUpRukwOm6/0Ssnc2qJqttQQixOvdJ9z8
kYacGsQBwJhtaBJOsK3wVeXzzqmXp7bQcDjzCRrialJe7pWMAlyF3wveF5mTVS8IDGgOCnnxUer8
vP5ccRiD//lAvL6xhQR+nr2HmPWjCXKX7XOKA+XP/586nA2E/ciKtfAXpd9XB7/o75ku75Hlc+cF
HGGkJ1Gtt9V5x462a2zirAhW/+fSmFnQC4+TOt25GHxCcc3MHvqOEWUUdrRBShSikYqeXGa/aZwE
1hJijPSPUeYdHa5KEVZw+l1XP7r77GtxbjL/uXbMPYEi3K6WJBZh98+1RXV9al46CkSXPj7locXM
jS5DwMvjE54WWBG5v7ULbomxmj/TdELmdfyLhwNsM9f2R0nuZzMXxCblvDWJb69PKHmD7cDPP4Is
FBVJG57scFx2efRRsdFpy9lZvLZcdDEEFx+5TZw0ww1jtjnEeP/gmr599PsYDKDdYkog+BJz/BK1
PAGFesSAYMfO/6VxA3G/faMgaq28Z0mmRH5yP0EYP7lF/RcKHsFiHvf1VSksl+Q6DdkhORtamHRR
LU8iWdcxf9kXrVH8JdVm8NeSA0sTfLA1wrw70SwJtzPj9CDtoOmR/egvQZop1N9WdEzZk38ljZKo
eO6WPP6pEKB+me2HG7MGYVs7aLO+fB7s7sVs5aUlc4hsgre9zZjgL1fV1vY+4aFo++oNyWxvK05K
S0W4w8YuBBBtO/bJp2+TxvK0c8YxBYYbJwUXjZpbxPge2txVOS/aLD3AWPr2xCRuL8byExMEAK+U
EuQxTH8mL+Fx6uk5YyDJ4o5Tv8mTVxgJx4JqV+Bi/nsYN1eTMpHMK1wo8f2PN2jCzFDdd9KM+C2n
8l+nZof+nTEOSpmRDieYvh/V+NyUKCwcj9Ytlre4+YG+d7WK+T0T7sN3kG3Rg3OY53zmjlm9qz68
jkvxa3DEtFkzwFMU0xJiPykEqt43X7rOpVNeuae6L1cq00RvO3YyQz8A2bxUbfe3Qhg12D03lFW/
VmvxpOHfi9Q7VAs7aZ1bz07TP6k6/prQYI8utvkHCoWDxxe6ppJEyD1kz4kVr2gYOBTz3RgXvBqh
J1GTcYKV1U/kpYe8YdAI/RYzOPlJFOGqNE+qAabul+q9x7S9cb21G6kT9bPlJ+E9MshIcuufbrrm
AtUXTmBhIBqxvfDElRwr/8fSeWy3jSxh+IlwDnLYMpMiqUBJlLzBkSUbOQON8PT3K89decaWSITu
6gp/8MINScSagfWhsiOQKEA6FC0MxDCSyT54kgaObRmBtvSYseHGdKY3bu7zMY5fmP0spPu+kz0i
VeXQTUZ4qfSs+YPCFseOuI/GmzmatGFVgdpJXaeod6DDy8xVG3ESdLqL3i6fjQtidZoyC5UBzjAs
qY4sCkSM6g+SfJPph6ntppEerMaEzQ+yfezNn0NTA4Mdx1fmG2+aF0dIv6CGqij36tGjXIw0cEDu
NccxdaX15W/T9jZKt2hCdI8qSJikwrGwKKtp41yTurnUHU4J7nANaK6sSAMP5qCeQeBW6wEKg9eO
5aYFUkFK8pN1cFbJ8EBCvfRFcdKQ+odeFLu33tZ41IU5Wy8LmIIHoFuzqE3Zb3WEQnhL/+UwcK9/
7MphrDWkAaN20JTg/R1AV9SZKerRhbOHrV7+8rFEuLsFGQutedhb96pQEGm6mEZmjtUpxBv3p4mi
lxKtASQnf7sogRUuk95kegJgJIpS0wV/0HfovS+Yjr60KAREIW6DRuU/up1h4AkwUNYj5vpIb9J4
GmaciJJK0G1gcJtR+eysGdgGHwY2/zgs2gGLTlp4+Gw3abczWtT+LVA1YDWYcgUV/Ynu4C/jpSEB
16iyKAMVNSvDXXzJOYJKhVqF1R9tUpXObL+hZWBqUx8iLTuPlPsU+GdfFEQqMFFFT34TDajKjICw
zmOTdUxbyJXgCE0HJzTClxAyE7UF3j5u9VCZi7ef63TnKwB5eWClGxPvwbh2Tn3Rxd/2gp+8OTc3
E8fppJV2CP3knuJlUzFjBVDvV9/EkHcmHoCLDGt5mFugPnOZqx2iwaFBplSfkm5GdKlEILHNj5UT
BBAZyhrMbKtl7yI8wRwMxKRiXehpgk4K5DV0iUFN24hyk+glCu8Z8n/0FLfWPH/aTnUmvB0C/L/R
5Dp6S/qk8mSXDsMjzKmNF5vqhGx2g7or+kFJ7mxT/OY3qKJoK1oSMcc98xKqepOSgyziYEyMe51p
fuoiek5pDkCb8QozmM6OYHUrcBiXZLqMdpW9xmXK7MpV3wsgnwP9KOkYV4962B/Nvv2JuuTmN2Ql
wGJ2OSD/jG8O7PaovOKZge5xLkATjCrrfvn46JE7oko3MtpV5gZGw2NnizVcQlfOP1d2+jFo1cUZ
E56nuwtz68Mputss+j8hoR7Jg002To92pB2Qc3hAlm7vdeqhm7IDzd7XPgKph5pTjraaKGSPnYBG
ExLmijgtbboqfaM6h+vlr5cCeY4e9zuDpLyoxXeAWZoaEAvqz0tVbVuXBl3WvuGqsjFS769hOUC/
l7PWwbVKMqZpaVaCxcDIAjYjNiO4ZRQxxhgdp72lswjsjQJ2Xlmiv1Pa8F2hcoKQdf40Rj+K+yyG
S8CcVhD3RgpWXxiOtYdJVfOUcIWmC77XA6s7TTRVy3ZceQgRLyaytAnCqkGARnw4jN9NUz+Ck3I3
CwTkthv3WD2QEklrq06jreuTw44jT0Ub98gr3wUnM83dtbb7Yt24/XaywQTFMMRX1mQeWuw2Mi07
6AutzEYgDMtBmTAYHdEwiRp4EyWCczXj3C7RmHFY9rlhUYpm9sbXUQML4Ekw2V/PaH4XjPOsMXpg
krY3RA4+hy21h8GBd0ONwAUiyhiwSIRwW8CqZJ6gYLpH1LHxRPMmf5tiRAjDcmUNCp+ixP8LtIcc
fY5h1jbLWVm0YFurYa6dG08TNVO6dCM0WSRFMkc7xl4rD976aHpUWAxuLx62o42SEaLxqYNqgbmQ
LIUfszleLQeOkVyTy60uNbz8WEM/yXxiFQ8rQFqIGRUBxM2iQw6B7rkWtq8Lppx7MwrRwok65lQF
jy2a/jZwGtvW2bcDDnVQ9FCiPoAr3sZ68BsO0Z3ADY5OcVrWAKJqH4GPSL1ZnvHotdNbzeTKmaaP
KuPoKoO7D/EMrfhb3lJDjjY5rNlAmerSZnmJJ6Rs5rEH1rM0w7eOCPZnUVjBKVdmtDPm4Msru+8K
5B8FESFNDdlxsasHPHx4GOkONi08WO/R4M4yc3makc5LNZ2erPqWu0mZhpbdApe8vORNfKy8jKNo
iZ4SvZ3QqB8e5FXOoLXK5Z85OKvXvNTFsg/YjIHuQRPqXhAOZMal7TJdhmVWiGtddFxCsUbSdBvJ
1f6OYv0HgmJn2kD4UhTTIRqchxY7JrNIto6tvUdWupcNMQYAcoh6oBEubrl8oPLLLhrMfTAF4F2M
6yxri1WXg4LzyTOKrrpPUl00lc+ZgfOnliwHBnEga/1N26OjemuQgE0KQJsXH+L/WGHoUFq/EFR7
MJX9VA7Hga1THMFzAkTBIrZN1hD0141xm0YuNTnKIrYNwNn6fK0YYdh/0/rWpclDRgc0pQ7NkGTx
w5oVBaKL7w4t5DMck+QDsC0sRr6cayghwalrEh4E2O6TkcGvZGTuXcHtr0tQZBltl4RN4/ZEOGaw
DoAFUmnCXPbMZbYlQ1poeP3O0Iqj3c3buvnMAI6PAAw843107539zfcZdb2bR1rDXCvblm41ig8g
Yei9uGdcCLZ2inkwWAh+w0FS20tRk6E77VnJWjk6GAi1TvQCfbsbF+yG1w6hCbgsNZ1IBwdB7FHc
aM3tcKEw8gYqt179RNU9Q4aPPyp0fPjFZTIAQcKLc1HU9V7m8odLzwFqMbtGxcYXDM7aMabVws3O
FMY+HdGm3A1e9wfZeBP+Y3k0IEDJAh+wArSi6BJL1ecdyzLdWwgnJw3+mc5THNC6T75tmGMwyAjW
1XAsiWPyiZoGSat1v6LwEEB/ncxjEnlUTDEgKApb48ZTmGCcxzhhqezikSTy2xGrtiBC8w88UVQ0
Ybd/jOW0aYcaZ9I/C+MSv/BWM1Jr7vgZMOOdZgLSfy+MRaMX9l5eysCRxZIEcvuykJU07hc2nT4P
ojhKEOIXGnJ/DTUwefVR+laayx/+1mzMq8U0YLCzwwJmzRTeFvbp/nnsfkR1ykXIxuG8d6nRZrSG
fQsjSWnFzid5MrKYgvpuACBDwFO+h93A6i2Q0AZ/sFKeuZoydBZmZmtMMXgKeIbt/WqG6XAbp++4
RBG3dDesQU29tAWtE1mA+Onou7SCINLvGigYeI1suN3QtEE9FrSQ3yznzQGX5rZfPkprBumH0j7S
iCGheWiWtxFtSlB0xxglkb5CXMY8e8gX2znpFaZ4/79QNe3S+DerfiZAo3+hBYGotNAQoGJykY9A
s85y3xkDy2/Yg8WMAnQnRigoVJ645sVLX20/PMC4Qrzi6GjJw4KnOgmBnEdNbO0N4L98qcBWofjg
kYG9UhTf+LK292k9IbrGKJbf7TuwpOTfZgyzwKg2dvuVMitiTXN98tZpa8HWLY4GgYLZ+7mFfYLz
2EHzplPZYLLYUVIILmdAAMecfwcuosIRJPjghz3Vl/OvjkZ4lt55tNnSHRoj3RjDLFcYTfoxM15i
1obn11uGIlvZqr0KTnZ+T7srq5OrQN3swgXIdpPFO77g8vTAXzBuX9dsr4lw4OsxbbzXColYfiNB
NUmNd7JdqlF/Gw/uioXFgzPJd0ukACpMOJYnzFrgQdfzanFfweCoBSNiD2E2UNmLvWOX54RLYkNj
f8uXKwEfiaYG3zuVPx0KPaAEENjVH3JULVuze8x5IIyL77wNMDRbC+IZizz56kGjVB4SX8ZjUNy4
9hhKDgam28UNj15Sdld0ZPbMqZsVz4VSneZe7z5WafaFrx5jpYgKEx+Pd3BqxxkMnURjGH0n6k/O
4+VzttwDjzKz9HMp9WVBYzpEk9yKwg8GJm0yXGswvLG2bJzCOfIueFpzYpwi4I4h8ToZ8g0tYOjw
A4XzOzc/82hH/wNfmtVEccoYawe0ejOHzy0erErFh4iTRKepOKJrO0/kgGy5sv5Gcm+Ff/A2MDlB
eG/Qh22ENXue1ZBdButT3oLqi5NvYvNM4pZ08VNc4TNXasxquDm9fpDg3rcAKMBD942Oyq611xzz
aE/lYzRbEhi1oX9n9A+ELqFhDVkqyraDU21YJMhWbE3niO0jThzFF2/+n7TZcByT3gNhjMYhu0gR
8ONXU3deXf6GS/VqcdQrPriJhOvhZ4IWOVNQrJ7boXLkPkzURzHw3ZGaqMJw0+t3GTrFyZRtk+Ae
JZhPDxgRLXQ3QBLs6UTTLAvRukRoNUJeUVJZ2Q8VYkIs1MasnpSPaChgKjlWYOKu7X7HiZMFoBRd
IIAm09t+VzO5qjk+JnVjHHBOunyldXcsiSROFEfXd7YeaYQVXxUKGi0I1dIKxLrogX+VBYO//Ap9
I3boxnbfcxL4XuDFkDrztPrWmPO0NKA9Y9izNoDv+MVthihCIItjY49q3yYMPVLfZoMl18bSgu8l
svGvomFTkh0keXEwmvpZfqAamhUR19WzfQaMO3zMYLL5kFwpH49Mkg9Di1CnUV1sKgNOzgn6spwT
XKlB8eCj16EEcI2P1DgwWcjc5S+6TA9JXiJD6Go7YnWRGG9m2N+dSn9Arvy1MrP7bM0vPCojNNZT
G37K1hhmkmm22sSUKyqbx8FwX9FeWvf149CwpZjWSh7Dky10sCP8NjIsTLHIXfWULL+/oY9+5Whf
PCgoGmNIRFEb80jDEdXZYp0v4kH9BysrLPKYtWpn7BAOCQf05EL/uyp/2ar0rOZTo5COa41dMxz1
2niWRTKgbgWaEgk9Tu1uhY3LgUcgZ/RIpaXVz7JzluaDxhPyAegnKzAIaeYcDJyLKnqKeWYetXDZ
mLAv7AH/aZ/4Ms/zaVjavzZY6HXctt+Yeh3a3H8xeudqdvNDFGgb9NMxW0UFxRu7L8ZQ12yqf9ch
gsgVzqaNqT8hqaeoJmAqkZVO+KnbKczscB75ERS/VDKDsnLOpokRKQ5MJ23OPvQgOuqhc6qU+Za5
5mMces7KypBYsYvj6M4P6H0fl746BkVyxzNxj4fPAcb/U4JMRxlk33RseVeG9VGU3QMC4fs2DI8W
EYCe2T5G7GMF62k9+dmjYRfcFK1gJ0D6pRS0HYujs5H3c+bp96izc2x7F6kFT41479kLazk0d6jk
bVpjOHlNNKGHhMIFx2E+NQbVE+aVY6BNKy+ufwqveHC09nUqsAby7eb3yKNIE31r9XhrJ91j0xS0
G9RFn1K11sx+TyPzqOOa7jbGPhK2JGyfl6wEl1jO/mEpjFuOSrMklyMYOAY9ByjMe4v1WwwwaimQ
3XK8Ou2Xhkt0Yj6xt3XzEupvLXGTLSvhOCZoQSrvQ6bm70bzobNrKp0+8c7qm4sHiAgXJjCaRNWL
UYEnu5AqS07TqR89W7Ycgoql5RPnGXgQfd6A0ex1zArsb3o4qxLAY0mTo+kvfvgT93dOPs4/2TEz
gyQdGfg+e8aalDGcONBBDgl+WUzsxevPm+IXAmdBakoEpjPHbOBaWF81qjF5G8PYeuyyZzljWPBy
dGjV8GuJXzO+mE8lEstSi+meglDaLeojyhapcqQ72HFUTuMn1BmGXgwl02EdGe5+xA7AmD64UHk6
hELPQ0Ef1TzJrLlwrX/t6PA0oHSqDxtKdgoaPEeiF/j1eumY45tHcgxcCsjsdT1/cFpSyeJ9QlDG
sskd4+XikllMdBWIzpUJza3pmMDoB4m2GI1tjP69BCEzOz8E7cbjMtmk8mQSnJhplJ41hg68NzpS
dJQ4Z0no+GTFiSpTjwXkv7aA4NVhpQALIHGwzZN8/whxUU1E1uBeUiaZFigJPoPLCBn+mN1zkPXI
O7yzWTdBtOx5fiVWG/1frKUAgUl5pfwPh+Q+LNB4wexH0sy8Q9KbwFq4v+VYo2Bg8fCjQI1XZRFB
A+KhNOEmMp94JxyhYKahenDyP3rUG0kao+Tz/d9nS94mv7cAma4m8PCURqb7ztPkp4P8e4gBJ5F6
DbwlRHTX6fDNwrBSJpLmscgwqnWZMV5ZAhDZZW9J9DfNA+39B15Mb9xlmNRQQDYJpxZ34iORN2gf
mZPt/OLJKP4GZOZ8ZhzfFmbyQAJWdMnwdTUOJquyQNmWVeCrhWByVpxbIUk45PP9kF7YElTNjY6+
kEkjMX5lm6Qdsv6oAoOlPTC/2viono6YgY0ZPOUSCgXaGQqiSvqk0cXmGiUtpN15SPL+JFlpUabX
aUy3XvhT6Yig4RwB1Cka68uAnSxr4IB75bXpRcIfL1ZwBhwV1fKSpSw2927qEay6edpImLDgqsi4
bBPHzoGbNFxmoGyAIelO4gMPsPmBmjfMrlK/IIG4RmtqmzmPnht8SnE4FegXaLE4g0MieB29O7Mn
xBWKOzaS+b6orHXv/zv/ZF/paPDqvraKPRC/5Qy6mmtL5/RdIgbo/3Xq/bYH/0qRy/ga7kr9mBIE
ClnqBIQp/4pQsW+j4pTJodgWd8R+wOMxi2MlphdKj6A3L4Fr7lLuVmtCODOkTGO4ZsUHfQCsD2kK
Y4Rzkq2m8JDEv0d51/67WDojks/aiby1lISxX27LZFgFmQtnq7gZdNnQpXlivA6Yi+CUbZvm3zMI
ePwhIomGTxZybJkErKTgNylm4GIshf08DO6zHBNGP128PD4AIjjF3AkNBslnHc9DaISBNbmjGHY7
04ONJCeIvOuUgphPzB0tsI3HVaXNkTfKPiRoSVFNZJHwHqpwLf87ktNkFBTBcJqQXeUq+Gl0zTby
bdnkrqk9uEeI1//WIdJ4mz6otwnpS0LvQQK/RN0h647/xIT1XWV/G2W3XjjGYrwEiDKF/v+VLEuP
BcUiD1p9S1jmTcuGnsJNQ5lr8yf7NEbe1wQI0TEFUZZzDXppGQU8Bfmhms71QpDgr9gbCwkbZzlK
CEBjyV47OoFu1h9C9SI1gM9ORILjiVyJ7+F9Vwk4wuImwbdkjbTGPWN3JWwfWeyZ/kjs4UHJQuWn
XcsEJiGUkM9++OPQVZHNq5sYHGHVUSUifbCraXFJySmZOs1ReYSEQzf8YS3O6m6pNznZWsTCY5Jo
AlsIH54LSjrmziTq/9oi+ec8kmSIArxxk04h5rSoebxX0QhdBA29vH1bmGX1tNhBIEsrwKA2ljPQ
RzeDS5blm8qYG9ATl04w46p5c1gn8JambduC8E6Si7ylNvcO8mdeZpvMgbnxYUAElOaKvF9OfCo0
2hztF7LN66BGdZCGhwtEcjhKkyMn0um4BUgQtJyjVVk7UPLbWP1aXA/BNfheFBEcC8nwihoySBDv
MI24cyM4m9LAkzOv5lAHwUqlkCNR8Oz6/T7nTcgD4UYa+3MwoUsQo4PsGmcf8l9SoaBPTop7lUcS
ui8Th7QcGNysHN0zKS5r4t/grnTWrDy3vFHjW+5l8vin4Q9Tor1RdVeDTEjLYlmWnLGyGuRyW3Lz
yUyYg6Zb3hORVBtpprFZFYlx2vNBaHYhdyuBg25bBNDfutjsJjYVDUoP9c9wfu4Qquc+WA9V/LWg
pTPa+sbgpCQVYIYCDHxHoZ5lO7l8VmAZ51fbeSu8YMV7LGnTNSnAYTn72mwrHRp5f7JG5SSQJhuN
QH5SmniyiFnZkEy2NBv/nUgC1+VduZTPQ6w9SK+QS7EoSVWVb+hHMZEgJ7XWpmahjc9+4SxITGwe
7kH8zkf/PwEbglI6UR0eQw4vjAQdrNchATHpAcYmu5F8gire5mNCFGa69C6HAdMGsDlPbYXME5HK
zEvIVN8+rmYZxzRnqo8apiQZWFsdeG4OxR21S8+2kW5TTctsONqKuB3tRVQBmf+nwHQZ+sFhI7Vm
aeE4Kg0qOViJs2eOG5qkWYf3SrGtXfBXfLqcq/BUVgzWoXYgjczzl/PJCo35VWIjLxAOsbHBYRrv
ntz69HMyHTds8Dsv8otlTgvI/rJ87dCcQN4lAHiqtrplroNoeLJG89HvYPMLztrxOTWCrvIRbiEf
hwRSYfuwSocEFimoK78GH9V7SEn4sFOcHEWnMIlfFSWFl5dPY5ApwJR+eptdd373TVVijuhVV9xE
u4PbNo8khzSBkv55KCJCb0K60Mw7FKi3aVZc5pa2ipAlkNdjKuXcijw5jiB2VqpkMiMJnCyoyelO
CxKPRBJ30T5dquDO7N+y2uNBiGmcua/pDqm2IPMBBJeMMw0MxC1Dc9x4Nl5ruExVEY3BeHnJ9RLO
Avo/TtQ/SWN+ZH5gTNqe4PY0IEPmqu4iu00KR/D3fw2KEBky/vfz88lIs0ddG18hMCFgNLTvQRB8
Kh9Gk0uXP26/pdDSjPDBTZMTwHwaCdZ+6rNz1HhvJboYa9256p1xRin/ONHVnFwMGKbm6NB0AHt4
jbzqs7bHe9DFpyhVG0n9pWjJSbR8r3tqZ/QQ+kk7ITSxl7+cawO3INe4xQnNoNbtnmJmLxKNSIcf
XMKzi932C8PnZ02nx0JYAIqHsGpcNUBXpnRl6MhXZFlbrOcckXjoMFAB4wRxYiobvsFFNG0BXYtb
z37yGQOW44RWfOS8jk3z2AeY1y75M7JrJ3mt1biALbVFZVBdaqO4Mra54smNjZA6WmpK9mGkw4Jo
SGYdW9iQTmpfOIKmTe+25nNWFI+q6hCkKCia50z5z5lm1N8RGtiw7DW6nPTkkD7MKGRjuu05Um4o
fKMqlRvadowRsdLyCvKg/d4l6W0k99ABUEGVgb+ZTJhs0qSAzHAtOhI3aTpObQnogWbLTAHX++ah
znHnzHiTclZWnglOKaxf/pVpxiRrZR12SDuRY73IoTeogCaZosIBmwGdepwRbrXLyGCZzd22yqC1
NBSTpqsvWxyMni1N3fFJBT+doxhnkIihpwSlvS3OXJw6jL1NxyMCzzE0uArnOSI0Ebx1DcSekQdb
pKoRk6I6TeffNsB9RmUYcSGV8dzbUXKbIcXMtXbuClCFBo3bJysIt4FW7echdp9qxpVrvWgcUOhu
gLGQz5ARk0Y14rleje7CEEa/6r56UePwJuN8VTrPQwehekITmKSWGR52M0jm3lpzEPLJsGBdZKKM
GfosD5KV0ep/gsQsoCKAb7fuKLQRRPGwRudSYubgI4TcFZsA7FoILUgOJWk3juXzSJWdzCMOtEKU
H14rsm60eKHLAMdU4CgsUmFz+KBTzbnPg1ZfCUBY5tlQUZlhlDCwrTs/YJjtnpoucfBiQ9ycVaPR
xAUluiV/I9YbBrqjYshmIdhVbeWMJr8hGdnGpIYKtgwJkZ3KwAeWK2igpcM6goDclhO4c3NjOvUb
RX3ZoAY16dq7PkybKviWC9Oj95qsj5N0jF+lG4CQCGYU3R9FHVeWDqSzGDs+sExzl7JCrGPFAYr3
M0iTDpdGCJggR3u870iBc/9pAPaDYC0FXLXSY5dVtGPUDP4JiU6UILOleClFSr7kDJGP9lmWPaY4
3KaMgKAAnRrmUWF391AcsSmQpdEoPTF+QvIkm1mBfAEm4+eJl1EjnCD/TB5Cjt0PbxXP0EOrKVcx
5JsYa4xu3ZQznQReQ4g/G/24iluO6b51KRlp+TOGzyYyAQ1T3XVLNc8ZmAnxDGSQzIpdstU2015I
BFxdQ/HueYbK26Y1NoYtjmjByqH9Q4Ki3Lt8MrmDAjyKmRanK7YuFUAwSin5U7rzNZ6KMtwlhY2x
S5jiVxqSGmmW/GM0vMqBIktP7/GBeyV7kHM7lTMZtp/S4b+V2aEIweF7xoGGwclBPcZz+wewse8c
7lMTXfjQnlmcrI3Mn3doFDKjx8k9nd8RGt7whXJTboGsCpmolE/xUJDhSz/iJpztKXwanekrcgDD
Ih6VsNA6Z94zdcxs/cnWOSe9ZmeDzUYvaT9wQOf0KPiMiQ6G1cNeKGi+BaLMPf3Bwfgzr43L0GZv
WqDeqYSmHK8cjPFYy3xmADd0QDODTjr9zmHLXfC6wSuuUTp8N1naUibIJeup2oM/ATnIkau8Hgty
arD+7qGqH3Gi1ihXQC65hww0SN5ly0rjucynfwuA5kgAmIBHS9PcVtWbpDuF9zHp4QWiyzmv6iOa
IBt5/o7WbYsMcXoeJJ2UrTypoC6PERxNqcs6SJIFlC1HoUevwde+QbhdBdVfFzXAVe/kjwvJucvE
1KGFiQSFgSB9tgAIjl9hEYFL8dUvEjb5rgShvnWFmYHNl3gIEUhlwJaNWKRN4x3gUR5kAhFxzLWw
dcMBtCNET0kBKqREYF2tdSIvFoXuRrTjy0CDNVCe2+KkguoMxPo6xdm/ehLQxLZjibY0OyPvDFaA
1HaiL9aCe515fbLNZL3JiC3hfJZJqASgBr3mYeiwnKfx5zT23jfhv+bDd+ZNN3kiErIk0unAawzy
ZNpkmeHtSefl11XdnbqwP9NYkj3p1hkb2t7JsLuu74wpAq98axXKTWl888oFkAge4q3q5HNkoXTJ
73bSLkTMpZ7ZKc+Z19FdpiObb72K58aklzcb0Seo6VdELFD+VTPTR2bUgVsAU0KW2cOkmSYIt72U
P2gmcH69K9ZvSLNMhnOZgZgAHsdwW8qdzj9KXp37I7oqdNRSC+oBWieMKwKiDkGzDREAjqGZd4X3
OHM4Jw1yAWVzylEEdI2clha8Y7Ij2QxsPMomgi5uTGR8tINir7uBTBYxcLQh5hXoNzrLPwve5W51
QloCfD88IMJTpYdHNoY8YDSLsCdG0biuk0OK4F1BpK4s7zAazu8yRy63ITrBtCZ8pi3YrcX9aRpM
AVS8p4m189nhc1Uh5tfeUtPdovMOsCdonC0e4YzvrV9N7OBFoR1qv/2lue3NGJHqAuNUz867Zi5/
RYYnNtS7N8Zbg9iV1uZzg/E7ChQ4a8RzhoiuNRydED/pZiPt1NIddnOuA92tYa7lsGyMaqdn+rNh
LxQazplBCy7o9TEnQJukWp2VfFAueaG+1XTjkDY9MmcSaOZoL2cuXJl9gwweAf3gKfs71qk0WIUV
0YHx3L/jTQBaU6fZO59nvK3j4Oizk4M0mcC5Ie7FGZyI36Xv7ka7OWku6shSxkiglKm0HM2yFRrS
qq4aMWKxDs0MVn/kg0v3lyfSX1OQ/sjKqRRqMmPVeFhYjit/dG7ADBIttZ676Bcd222HBgpthYOF
4N85CcfPwS/PYQSyvEG1pmuHS9H5a3lJXZkeCCiSjUhTBnO3HesGo0sJChSFESQrN7cf8MnYy/la
YVYKeF37MuqSnmxZ0x4OQLwZdPQ0OsFdkL25JdxgDh2pWFlHYGoQCAdnZPkbPQI5yn+3drPr2GJ0
NSHKJWs5M9FT+5SZuqSYMrCQvatoR6A8sSv57zr4Tm0TQSR8FtWztPF46Y4XYs/HBJXFmjjWo9xE
n148FE7rxrpq9dXO+HiQBvQW0tjsN5PrPCdaiXxo9WwwtXANNW1GaZSDPaRlGAIHkzs1TPVQzHDf
TOuoe2SKNlKYqc9A3uJAHKEa8iSAELMf7ehXonCKnC1rR+BP5hJYxYdc1pzBYqFAyHod6EstkKaS
Oq1HQwyR4lVLX1uiB+1EyaElnIW8idBt8OkgLjrLmbHLTPNZchVnYCpMQ0bMJfzkSykUFsswQ3lF
D15dE6RBVPq7ehj+YryKsG6Lk6/hgjfGnqCAroumU00nlmH+VunetmYtZlVCOQ058NdUpfbLALql
p6cE3Rco9YLdE6qBvLw8ZXqPo2QczSc75XqRX7H14TKbHEA1fij7UtCr1WAI4zjCeS7sPrIaA2jH
M/Zx1l09gDwTiA2vm885ro4LGTkn+Gl0cig0LtNPN7GhqIFlJBriIbDjqHNPVpL/lH4wbFHQ75GO
gG3ZAQQJBnvvDklxi3UP5Vuw4Dnz4Adz1gwQIOAPteGGtNFaV1BP+gGB8zbpfxqOHc6HF93O/zTZ
BC4YJ4TOglJr1bfWsu9akV9D3eFBATXH89kYdvBPM15PmTzbXXcYOqyRgvZuJZiDtK2Fgduib1z0
H5EaxggntCMQGEbwaCGLLkdqS8Gxb8qhf7KJd3PoZOsFeehVM2HNCJuvihT+pcGjQe2ic4jbgs0w
q+Bisq5d4rhjq1MSQBjyzVenrM90rThBQlqVejoahOXFXeV1oDaVBWxYW7pjaXQfCJ8f5SS3dPVI
kvIQudOeHtK6s4vnf+Be5G2XyH1g5I3I2EKKPQwb4h7+WwMY7RmXD9vaK6sgwqK9wmIc1ItmDJ8l
zEZnpNtcJDufvBmDqQdW687wmF0i7hQG5cEZhk/whLBNlgflJ3/tmHYhnCZ2Dz1nrqKyxStiTknD
evMXEGfgCCD5nRHYgayXSvfphTSfuDBAMCxB76V/qmq8WaQ18Fg28gZi1J6tKfpqCgC4TvOcxjYI
q/Gu5sADDQfL1OSSfIdFEBsQBpmnqTpaoPFgGAtzGHL6eem8r9kzH4Ysf8pMnh69jhV5xM8QQMDK
6xuyxJ9SArSpQQW1oKTI3k/Ef8bzTrI5A/wx7bB8J2NC7Im6P8V0QWEjUGfTv6Vv5PaNZbettPAW
WfGThT9R06J6LpOtHq9ufGiOBd8dkTFEyvrOJiDKRUuIRNSY2V27GRwc1xpJmHPzENgVojDtstab
cbeQ7Yb5uJ30eg/yH7kxBhkL2BR423cpWeKUUtRJDhFEK5eF5LOtWo1Sr1ze/MbboKcZrhI//07B
04R1+FMiE1YhZWuQ0U6qfW2a6ElDsptmOvkOsaf/l8wspBRO/O4kQH/06cmrE7L8XdeNtI77LTz0
54KWv4nZfYtDe9htaPLBI6fD0m5NF+Z0/gdtcsx/9E0WICKTlXQNOrUKgTSiQsYbRQhHA28tAAj4
NYjtpWvT+ChVc7YZ5Xi9Dh45mC/jVEKnMo594iEKEVeIPFbW1WzGPyw+3jyiad4MuY++RrSNs/jJ
Y0g5NA1TFsAFVDPov4crV1MMe6h90Dnf6rxiW1l/gWCzg20YLzPjv8q19pWL52XCm4lGIVz5SLkE
CGjMSfhpZBrUCPPTa8YDcstrVBaeGngcrkIRIwjJLAfAqx1pbesP9F1jhwJg/lgwc1LeEOwbmXrR
JECv/w8lboIwcXOnWbwJMRrisYdq3nQT7STSf5cj0wS24XoHUbxmJIbGmgvIpHsIEaxoXX/VUG2F
zn5kllKAI5bv5X5xjt4Yuruahl/iYLa29fYeuVgjBqCP5Ge98JqwjSy9fyQHgDT8MPG3DccYOqmb
oY1RpmnQavYLWPxAhHP/MNnhNvLejGmiOTj8FJToYaO/5Kn7oiLalbiOxo21bVoTtbroK0ANBsuG
cFUPtE1oo9PyTRUSNejsr2esCz0PLZjIXtmQOxIOswSWZWY5OJdQHlcuOsIzxipZto1ntM4rOuus
SYqzli5AOGaYFdOapgpqqWDb9pwN/X7QnA9sKAFqnHiS2mT/hccM5lid02jYd1p7Gj36/zID4tAB
RMEfUozwh6JdTw7kWz6KEP4a7RUkAyN0o5btIiBhJ90gBYe0UbYJEI+TPIX42NAoQG6UrIqTjAfJ
UYMMDhZRJFVxXQ505ZBUoDgxmQPJNlWY2UtyUHUJOmT54F2yWtEo99FCcsozRAsepPFa96gsUkrY
/+PoPJYjx4Eg+kWIIOhAXts7Sa2W14UxcvQetF+/j3taNzujbhJAoSrzpUmdG/xIwMEicd4rCnAD
UVJhD5rNfNqZ03imvb1z3YRUzhaWA7X3OFz9qr16DYPrJvA2kvNXA84HfSIf5IIh6caWTnS2tZjY
VbRCslxfNNhPLbjSNlN9rP32MHiw6AZJ6w9RKpN5fmbvJ0beJY34ka9qmSjk1fQx9+LQwhHl2J3W
PqmwSdJcPWzrK744Ig8+ZiYL9QffTpjAqrbwfiH6pMJjUruzOev46ihin0suuuMIqaIw6mxdK4IO
6vzFnOLLskXh073F7HFB4q7SObwsh4E32hc7i06JbZ3Qj+2zxkr3PRELnfBwK7LQ9OgfJtpnIDsP
VpehweJITRadnOGNnJFcSBr1qBEFgPO6SlRkjhhvCZP1tJPfTjtv/Xa4VxzO2qM0jOtjQFchbBLm
6lykvO4y8cW4YQP1ArNxEutL4KKLQD8rgdIkVD9jV27FOOQseDSi9RHOPgYWADHdUY0DwDIq16I7
O06w6TNC8bqQSBl5qm3zldP03efE9Tz30nbqWKunyAQzlNGmQKl08hJO0Sqi3AyMd8vEleVnFx7y
3jVJDsAbtqmn5s7gXqulw9xsICsL2T9NJr5O9s4EbQiLOi78z5GmDq/pIOXF4EvXOaAwKgKId2va
Av/yql4t5fZSRBidPFqYtsBQccKIr7FDpoJ5h2gPVGfRuEJ7cCJnYT8tyNzwtR2nfT9jrqhYqEaf
v7Uwd/FPbDLeqx7FmJZ4Aphqdrrd5USfqbr9qEoYSybiHITkPLVcbuH0L4257xxYbNv3/+bs08Iv
u+wCTtB/pLP1GHrWe6iTZxaO5MpQOAS+TlX2gnc02bjVm+1y0zNt8xnP3dqW8W6g4uA50AoAyEJr
k86bCtNzP4GVglKGhUEF4xsPjdcd9sbW4FMs9wKf6wPe3DO/gMadw9Yc0BEtAndrNBZ8AvuuCKdH
Sd/kWvLBpslDh6Xe03I6l13VfUc1kgNS1/Y23cqlxSIsJ6YsBhLPUbiZ3ai8+Fzt1/mA88N9hd9C
WYUq15DvlSEaPCxgZ5gSLBce4ZRPguqa2X1YffV6Knau5YA6UQVxmGJ6wsHDyTZ+yU6W5CymnzUS
0AhxQMflsOl/lmUFsn+Xst8h7Z9s312IWR91Wh9q9o/OXvoLZj7eCNUj6rnSC/OWN8yeu18xyI1n
qb1dq3PDFpKzwFc5EgdCPdjzTF3q/wtbkvFw+4/uQ1qLX2JyvixV/EuG7Hvk2mc29jpFPzNbdEj8
DIIij1B1cB9CAUKEph+XqTFQ9Owymxotmo45ldytstrp1vTmVg3S3k1h8iAgUUFeHnEcm1u/ty5L
QHqqvsg+/GcCwtxk3L43xIIbB1L29KH3MImYqP0/+1jGn6bdJcd5TgSMSJdRgyLym/dtEPNDanPi
6v/FukgYPFxS3oCWMJwJSgwhkSElGyBWdMPC+kpIXnbYu5d330jDI8hK+sKEtJrqLnRx3wXXQIC3
BKNS+s1HNUJWr92i347BI8Q+pNoMO2BkvgHF/jba+lyo6lzXw+PoUdBIbulbrNrfNsTvZmQ2Jq2B
jwIOQAhEp57tDDvymb5i5NSQiS9R70cPVF17fFXfTuMk+64rwAzQuQ5UV6xhWJ8xFh0BzdFj4FVo
EanuQlFs2XZGemTNkQwakqS0xzsLPmGlETuaaJrCMeOMk5dhyo4Ekj2aA8eTMzSK+sVeoKks4aXi
UbYHRU4U90nfkUqRZZ+1AuptzLdOQ1IoFB2GrkgqwvDG+7HyTtVs9gyqDGudOcVz6sNDdLGT3uqc
E9lo3ecRI0pm6qfCcb7ivup3QRAwS4jhVuvb8p3j/FgyL5uOGCjxTtoexU8ADJ4EGeJnjAJBuEnd
jH09DBu5EW2rNm5WcFZDzYX0ge6aDayx9OfoVkgS2HPdAdmxx5Qhw/Sri3qX40VDIgL0wqi+GrcG
b81KHesMfX8F+5xm2Wdhj9cUPG00MP5rexZ6oJeDIxb7mXbVvQMDHxU4Vl/WnzmOiOSnga6a/xJ4
/rgOIg/ETSP8Ywg6fVv3Qwwkh/bR5HdX0/FOc5beSbujAQlXM2ZUjKnK3w4eQGlgFtV0qTq2TzDo
LyJisRrk7Y4ak4R2yMvwvPcqmx/jLN6MXfqhyuRmDqiIi/o39PSmystLYcO8m0b3wDNIaOmDP4UM
f4aduUnHpf4yYWzi8WLKF62k6qNXf0r4EUNmHTy9suaWWO5c6PEojlCsBECsuIWHr4bq9pwDSL+T
i1O7uwQjnkMjvRunk5f6dDfmk9vke8NKP7MB7L7hZAfMrVsYEbsycd6gtTNRn7PntChIViseYevv
59j7Fxj6MJfTdyjkKXfSbTVKPFCI9WzvJZ6w71Au1ZVRrgcvbHfBVDzNilaaU4e/WaxgNwqJcKJs
XwMTg2Lpnpn1mAfb6TDzly4Hvqa2nmOTSnhomzsGc0+ZM2K/crrrRCYBwmBeTkm0X+0NbPJVuiub
+ccfFw0Zoxi4mXay4e57TkTLXBhmptla7F4TxMCWdnHqjA+d2b1FQYVjKXvO6rI40bDkAkvLZjCw
8qG57jdWMGLdqXeBQ1wbDUeshXSM16G2j93yixg2byqb68FY0cFKZQrnqiw/ujEpwPIahyUu62Sg
yP1UfCW+anG9kf9BahiLD2Cv3fZPglAEBV9rpeDWusb0grf+wZTOlWxurm98IbvQ6hgoh8OvmsAv
Wg1fDibCvRVwAWot9zOb7bs54R1tUkakoJ7OIYl59z0qJNTO7NBqnC/xxK4WS3FuButpUum3KiSi
7xBx2dgAo+0xrYFkxg7Zp/0hCVy58zFqfIetRn9vy5Z49Zn+qzeqPyZszyZJt0eu1xUXTzbmPvDB
+JQ0swii2ZB7aKx0oYZN1IO3dsb3SRdy35Q2Q2pWLB58RNyeVWleTe/YQlaL4+qK3DHZOcW0xKnb
BCxjH5XzhB2LxDai1EqF1VIwLYSpdqd7YjYbYnRSrX6zJPhTnXn07PbHyBhhcuqpIKZ/kYb9Yw/U
UZApszJwesZhH23JgLzpwtg7aO83OkdtmaL5xDPPqYizp6NNOJR+ciJ3I75UBsVySDjhJlL+XwrA
y6mpQCe89LBV8JISiHuVVX3vGs6T3cZ8cSUmxsx1aY6XdnRoJxZMZZEAzKWQHTTwjYOOSkYWATnY
eoT7VrGWyWZFyR8GwVl5+asKwZw1DgDdwbtVtfljeq5/nf3Yum+zbpl56Pu6sq7OOJc7elfXEgbz
KvTpvrP7BBZtyU6FLrFfHspuuGQ4/SsyhNTPGA3PiwABq0qx7kOban2C3D2P6n+npFtJKOKz8RoU
M14SinPu3kxyqHXDtioW6O+61ZO/mgWk5Mwwr1W5VCtxPqxsZV9HK/pIxm4f+O20bgt9qwiVOTtZ
z8HtVcNK+xNEyNbD01HfhG//CtU8Wq71UDpcu0rAPitLj+2KOuFiDe5hThDijVW4H6sSsbg1wev3
fDgrytlrDosKyOT/qiggpEKLfa2nC4S5i6sBJRUaV7E9rIk4Oc4IIW0PWlvD1ozldN22McCaErIQ
YXoM6Jvha/L6XRSEjD/jU4Eh23ZgtsnE3hB1+OBHxq7vs49lyiioeTPHbml/jRuvdK/K4OokVet8
q0g8p7nB8QCAy2DQYvs+7w/k3yIgS9z5NZLxNxV03mLCoiL1BMflRkul2gqVJPeIweCi1tw2bWyF
bUpkSL5Hb3O0HDanQBOyXa4nP85OY+mwUjDGH72eYt8q2dJ4NaJ3YkhKbkjMtn2rlwcKx4C7ffoR
27T8lEqOjMZXyuqf/Lw6BzOO9tQi2TPX70Pg0rg0CZnPdPgvI5u0yy0S2cobRwQ/Vp+fB6YIq6JN
H+AjctvL5NkXZOX6/ncRg7+O6QCJpbRpQdPluaDh7s8fhgU6Ei/EopVkptosOApEKa75lnslqcn9
BkEYJ191lnlx1mVxbUwHw6MnNFBsX56yqriTjK5tMnC3HmE3lKHtpbEY+LjMka0muc4mUdm8oliI
6798GO9IVnyWICqzRDDFDSn+vEwkzzI2aVDkrNLyTOPE0zQZLMIoWhQe6JsoS/U5SBdTaPnIJBKQ
2sideLg0lfOnwl5xstRPsVXMJP2w6Xbw1qfGOVO4cLwh8y2J+FwpD2NkSsxVpdJtJrkjSINchbpJ
gVnZ3C2AhhgoNeFJaw0Yz8jCT3oPZw6qv9LSXJLzUyTqx+V3z0i0cAf3PrTbUxxRfll0mezRQPiR
H1OA1cE84QdhFF2I5tGupqd6+TzL/6qtVOiFHk3Ig4kqVnBk1KbzPMYQPZi4PLLzvGIqQ9cz4Dgd
D1npbJzQP5kp+5NGeFQlzI7a9m9JgdyapOs04XeFyCflDFqNqr7i1EPLNWT7OCRrbNlFSIhdlXn0
MrT5Q6HMf2XakGbebEfs+CT1ZLi8+m8IBegq/PnYp9NlsZYsn751vZPKxZtDGOb/jzXhXC1D1a2x
znJgSMp0p9gIc6Kb1N5p4Vys0rubBwBehTtsrMqpfph3mi9urAFuZKOzB55WnWhdoVJMNL6AOul3
SW95ly7pIXRNOTPMoB2NjDYz8XObONDmPnVBWYNLAMcnFVcsCfmtpaNOsKtHFHGS/hX498lpq+1L
V5ABLu0GZtIoPo2ZPlYqfXvjywbKRNIzFjRnhNeRTWiABQC3i/RL2PsBjEe6kI0x/OaDl57G2MY5
UWixNYu0X8tZNhtQSP1XmBYe/KRsECcPIZO3yjBW7PN+ILnTtEvaD6i8DFKNH/1EJbdYxVBKQAH3
JzUU6qVqaZAOQYM9O6qCCe1+V4UHUJXlznKZMmR2FJ+4lGGMHnp5FRNDafCK3L8bd3oxc8c8tDH7
KEIA/WwykikbKlUj17TsiHOPqgcn+AWQhJGqORE30dmsVaD5llwJoJZjezeYx3GMtiJJCKZZNH44
NJxVKcRzaX/osXwv8o/lP0AvPS7/JYsiwETCfSl9kHUIiphSLjiFrMgXFyR46n8VE/4YQHDKP5bD
a22/OxWpb33w5S2z/wIRp70Z0bEUJz9pfkMCxiVPDyv5sotE1slvzouHZvmnCjWGhebORQ3mB0gm
3V1evGhoHa3wd8ihBF67orrDMzNQCc/RMYXSUgRyh2tqGl5GMEqu/iMolrvJewfuRqEbH2gY2PIm
TQTE7tPYiX0W/bmSJGLr00E1YMoWh9nRq+ut2wZ0Q9A2NSaelZqeBf3+QT0vPyAfTmbNV1Q0Z0Qn
mgyQBJFvlIEf84JVab+jaZf88DnNMI9wcdQpsYbW0lIBl6RL8KeQaLYmT/JpyEjcbbGwG9mHgbaO
p5NyluRR9Jx3dKI99ALB48RHhIXGK88ax2NogSnKP33IsZiHwJWl6GAXCRam8g9LkiRYnEy+RL44
5dk3fk+zARg7gZT1YIxZ9Z5f0A9yn07+ooFbfij+0tnQmbsTmxJuzaOZustvYFSLr8xhHNKcVFte
TSrLJkVoCG5429b8i/5rJEZn+foKEg7q/BfluDnRv2QERu4UZyOEjIqu9yJGGN68RWkVLT1kHiiP
iH/GgEZpSOE8f+GJPHC5WC9+mMVrRV1+HxW3xC1u3NaOMEI5aapTX+vjpPsDhoOvMY4OY2HveKqt
uJj+czkCEyhOZVvgC2Ls6j7rCJTX/TxgTFc7fkI+7HLiEOq1kxbTHiBWJv0KcDpIr7Vaw/JdV3zJ
GOAmK18vC8Uxf7zBfuIbKTh0aRStI6N7GKwfrxDoZOrtYEBaLk7GcM0ZfPDrOK2JU6i4IXaYEGm4
26mJOtQv973yDabjR4sWWskfU8aaG/ujL4BDUb2T6JY82QK+exkzcHloOalM2pK8Riy6uEGGHwCQ
4v5rfBSYnYT8zb2rk+brgM5NLyVwlaI+9FrnuI3wvhZuPay9kManX8V49T5NPuOyuI3O3kiij0lX
XQFhWjf57/LpJFFyNULyDKTnSbf5TvufXV5tTBz5NqEMZZ7uKzK3OvIBeFl4Pl4j7kPjZfk9l79A
TLBbd0/GMthh1LeMCaKOhyiX1dUW8BTkb01Jtfwcy+YC0u+D/UEvP3FdmS9zBO+0Vo/GyMR9fsLI
Km36vigEvGo6tvyfaVPulz+G57xsLvwiutrx1OxpnJLp2iyvNU+DMEjYY8YhsWDIaM7A5RO3JQDc
6q2vgr2yogu/xVwEeAaJUmleuyqg6bNbXlhPzggDT9iM6L3/LushltEI+Cq4LfF4hxlmf5tiBICb
WYptnNrc0arwfRGeRamxN2DqGWOJU4d3y+qr/ThXvzKZX+O4+5oipMAW+TJQlJ1PQUonONND281b
UWQP8aT8Pc5hm5xK08dPgpcmcsF5kx5p1P65qGr3xFBsuyBoHOIzjHJ+pfRgVXf8tmhSCOtFnx/Q
3Ozqlzg30AGRnuFZzBAK870N8HSlNP0CAzWpNaAR1+eYkx5tBfwB62ca0RlW3jFKWPaT+ZVY3TUF
ep2nCQ4Ipo+yeyAwY2WZHW1uOF+ThItZ/fUOehcxNMDVMBaPyuWGmQfnRuoNQe+7AQ2Jq7p/yFyi
c+cmHDypi1WBr5/gU64Q+9FKmJU55QsVMtP2eqbvQZ6XrnMuvN3FabmPxHOylZGCiFZrZz/3HgPm
bGNhbs1rQ55ECaVCjF82mHiOpteI6MZAF8iaYCv5ZDwRZxCt5YilGWrliUTvk0Ho5Eyv1LCgJE3Q
ygRw5IrFVM2XTotnzmNYL5SZQ3+spvAwNOG2q/BE1uNFCgb1oj1UPfnKvhr39lyp80Ad08a28Vgw
OpkSwfmEEi+oH1sR/XSa0mc5SEsazojQTlnEdpR2zEgYXSTufJ7LeD+P2Unp+cmagUo5wXUJXS/A
+9YihiRCI89DYy5m8Lvs7jZfzEBv6SBbCU0LwB+e1eLD4Yee4Zr4jr+Op+48z+l2MuAgerp5smyH
9kk3/cNT8m1GHuMfvYYIfByd5qFx0nsVypeqb7YGk2JGCSYWJk4Kr3j2/P7ZzvtzgoTdEIwqMDWt
2sB4DOVw7HmUIAnXRUz4rwHmyWiTX0sWZxXWBFiieiyDYtjV4kNDFEXn5LzVNbuAkRkd/p6Ov50r
ajKa2jbZu4DI6QuDp013A9dflwBpfyKNsmPO0AccgaD7nhPgv6PvPHLB+htUsrj0/IbrV3Kuozc3
CJC1Ntkt6JqjTrv7VsaHpjE3RmcdeezYcXArjcFZ9M1FK4R1WD8PQUrHYMAYwVPbhdUiJ09elYzO
swg9bMNxcfG7KgMRR0JWs7zLIs/rg286X9r27sKQGI24RSaZMCG0JipDrbH5CIe7S85jNJ3hsdQo
8pzywON6gVsP8nZsNq2q9lgGVj1Vax2ivKqH5lyk7OFhQXcYJ7mBekVuKTy2tpVw3dAOaBH9LIeR
WJ/hr7KMZwEly57lHh2LXkek7jSQUdeZnLBDT/l5HocHvNDQ6UQWvftTCcRB74NpEW/UUO4wgAzI
2ywiep1XZbWPFrGwpwrGrOrd+pASV4T9HyKKCYuesZ4HW8/K32lY73RcfdtDANaURR8wGABZ2ZA7
kjsIfnJUvmQHO7GJEDe68xh6pYlZYT/GYVcj2SPsh64A1o0kIKPEmrybE7fNHqkZ765L+jzysBRv
5Rw9SI/KcXKgN/Xb2h9vblVdM94U2b11bfmejtMhdIBFUqfBpvGOyTA8K6SyeCYe+sThikJna3Y3
XTXCLQd8DFto5N9ryzn55nBq0vjSd4tc3yPbHmmqO3gHx+k3naQ1a8XiFEibdE5RnnLf3E+u9T05
HYjKJPniboyas+sfptD58V0imPoBwJ1nWrwmZnB1c/ut0wzugQtuGWEc2tK5pea4jyPvyY6G8xgw
HjOM56gJdiRr34EdpHNAL7FC9debDPWXdyjM699BEhldZxtDwzo2A1SosOga1KnhhMOlPOqmvlju
9Oi76m62u0cd+a8+LeKs9E89u/YQJy8CcYlBtUPYL3WTRBUbYb+bARu6dfeK8uxU0912u3BNIAez
N+s8s0Wu7dTydjwfsZJkdOBbIUDK6dC4j+lfnld0LET0xZjhU1Vmd6i4pvYWUAl+K4+ATDZO5NNi
k4TyQsQvg5KU3k9XfeO20fcqYq5DMNeLv6j+wS+WzzEA+5VhgKyxUhuAUMUFMaiGYyPac9mgOJzi
mkmFo1rc50sClA6+nSmgDGS2jkMHD3K9JJfMKuvvpjGpNkGT/8l6+Bnj6oJ1lISVsYet63oTRdj/
GQpb27SGH9uxnQ0PO8SUOjtPhRKoXO2G+bOlW9I2G9p89TTvaHa6gB37etvXaI/rQTHESchoNYTS
246A9S1cgvkhzAQTxa6KqPC7/i3LKnEOK86QtvWPugrObVvvvaol8czZFQGbK1LI90KDmdF0ySwW
OtkSB4JhTnjBzlXmIjgYkn1isyeYdl3vfZh9oHEE4R25g54zdp8zJgxaFR9hg52ysOXjXKW4FU2I
xbYNl4YGrbTAzZkFrOHJ45ofpf6tSUtURWUJd7QtH2KzsBHfzTirss956lhZXmDuZVvW2zB1bwSl
Ae4wmpUok38mNAQQTh2Uo6lpaY00zLIBolumhiy8tN9Hfc5z+8FsjZ8cZkDo5XdhAu2YIcGwrjQZ
QQ3jCqOh+Mincx00ZwyPyN/QrTX7gRz3baM7zK+Be2Flo6Uj9KjU777ybyWSCp3mD+gH7uYiZTre
1hHCKk/8zO34rliE2HW3blYSQ9phcqmJPFX5wiNv3+3KcxiOt1fu4Qv/4Y5OwaNoCPRmS8TjcdUC
Y/w8f9D8vm8NiEUlaUbreTCxQkbtzuQn1hOIVxIaTqLDXGpBElOhIrMX7wMakO9ccVZ4yKl42f9V
kf0v6pnoZlX32JCBF/fDbyvFfanrjtfXDmnEg1b0GFYyIigyXJBEI7kA/lLd3Ps1HR4LQkpnbPB/
bxdcuzvn6xDfaaDVJ0nhp9pk4BUFHq8iJHbQrHui488TlLfl+mN71WuStfBJCBTqe3rLWbqjUdTu
x6ESKB+gNLrCOoq2JhSC4oNiguIDt1ple9ucAVCc5oy9aGbK9MWizCR97J6Cd34j+fljaIMP5eb5
oZtLhqsjE+2MdpirPA4W/zUYi+8EYaVf9HQ4kudRtNyh1SHT0MJLQdwQ3Y3KckgcJqOGiY+6NQu9
qsvsSzB02d5ir4bPIT5BSnc7K6bvMJm0eAEaP9eptVMubWEnTwnnbfbdQOSq5R9TY9p4U/fcqJHx
QXGLJDEOeUt2+9wkL5lguxygaoD9Z1ErMkLbElm8CzDFRrTYe6RdWqZr7xkd3YShd07Sh/uAmg/d
1rTRwri1dbP0A/pDaM13cVReSTJ4Jl/iGmftgwrSm0mQbVdiNJlpgoqp4883IAt5PDtyJOEKDifL
wa24RA4Abt8C7KYOzmdclh1aXTSCdMr6ZLyA7/z0+Q5aO/so5/bBNLJvAwo0SGP4ejLiZIZGKhiX
DQwYmXII/F6Oao4GccNfCksvC3FAMS+be5Mf0ojIlV00JCq6hSz3lqViseNUTntIqVEDQ2LdiPEA
2ml5WCJIY1/elD2e4tDfCSasR4N7Ov7RF83m5BKu06fknI0OIYrSR/psHzpn/rMRH/Pq0pe2XWR/
C2LCys5FHP04Dn6G0kkn5GEWDT18V9pk1+x7utmOh4eGOAsEoYiH+HmMKbzL3fRoRLT8QSVJXnN5
oDNNv35kOkSex6ptAyxCA74UFYAPzYjgxPzwOgpMP+Wwn0qWBAtsihssaOZTJiiB5g7gk5zVOs8T
mnxWTz5UOTD/RABQm2vOhk0uge96oT4o0dlb20XKjSaMwJ3WXcyR6o3LAkOdwT0NuBmLIWPkk+Gn
pOQ9iH788AzN6FUZCMyHOx3pLeP/nbRJEO9bxrCInVLjtcuR2cRL/tzsfOhUF2jlkEwJ8oGn5BrC
/g6XOtJPxLixvfg5yr0H7BmPuV3yiTwbyufIzXgq6KyDLdRrn8rLnut4PYUGZ6OojY2qAcCX4LYP
Ub6AfC1kI5yGrkNsrKjd4GDIMfviuoR/jBROdl1bAO4IcUwa8ti21i5nvYI0JHYaJFuHVTuKp4uw
moe8MJ7qiUbJHBzHSB0ilR1QCjyh8eTGYZEMTDLrruVWhYS+3TqAjr3S2+kaVWY7kMgb9XdpOD9H
fFCri85Vs+hQMKNFNi2OCW3pLF94G9dxk286qyUjcRze8plFQgpE0loH3+q2koqim8MHwOH1U4+a
AasQDOSFyxWGuFFaYARJXZ6rxZ1lBdl2apiQOal1zYQ8xk6AzEgdxyRYWf60qwxDMCm0MYPiUaHs
Z5SVxPF+mjD3J6U14uhJ7peXs0xdUn9oRU0oNpMMkeLyNxNicYOHiDjsbA2MXvLQ21lN623afj7U
3XSPCleT+mX3yEaaMzOJH0/FH1mO9KYYxSGhisNha9GJp6UXxmlLyK0H+aMR8TYM0ZOGScvAHrrp
Vg5ZwiW/ejLYEW3SEpK0HunvL/jlSlv21g8V84qCzomRzxPf5/iUxNOTH4eMoIeXpvCerbk/j3An
OaSss0kdXAv71yWNHjgTtV4i61WruY+1EfuS7/zLJMKVzjTuM1tuFW18yOsrH+1Wm+N/1RxnVX9j
Yg771b94vocOSO7iXu7HgFw0t6xhcLpiQHIeZmc1CIZYDZOTfHa5NObta1sYAGQ9JOFjUH4mxOEN
Y/LYc6FZsnkeLJvcYPJDgP3XkfqlkfcXLY0ejz81LcIf0WFabK0Hn7WYePOL4ZXmfZHQ4WewUSzS
CxKdMxSAKaPGKlJ/8URPtVysq075ytAB+KPSdIAAsMGr3s1GvlNZcy1dhwkUJAmuR+hu3P4GH/sN
sj/RNcar3bJ+axDH+UilN4c3qxpPdpmYmzRInY/KpS4Lm/nOtNExlmZ0HnX2qklsW4c9W0Dt4YqX
deEfA1VV5zn1aa8xBVm1irgxOS5hFmJFWwFQuamwrZb5H6XwzaK6wyvAh/MLBrV405Y0Mjz5Rejk
54poHpbnCKhCYqsilrUnTzxpHfBuBhvDzFis65g0dCYxqBHkcUHFAgKZnYHLwUMmevfEFezTtQYJ
+ELSZR5rNk1dobKFieTO1kvNPcUNx72r7X2IYhi3FPvm7Jfc9q1jUtGZ0E56TnmOWR2+M5ake1jN
dG6HFnYQp4HFlrltk+bdHonWZR/KoJHm8d5tpoYsXI3FWiogtzNmmsw/DG5yqBL1quGEBxndeRMs
/6ZfUNNmOL6Y5kwGiwyb4ZaxW3LT77cBEmGn7wlnlNC9y/iXR3HDBmSdDds4IqxB8gAg+laVGZVJ
Ex5DGQRg30hcrerUOAyp99v5UjE6m+mFExmM2tY9hoV8aLz2pCsUpkFFyKrfN2e/R8GbpNlM/gxC
VXM4ShpgQR3T3Q2Gv9wb/H3KOp/9FMqfewtMRiXIE5iutOhnlFjsvlyQAfqfySg6OoYiVAQ9Dgok
qFOEWgadfvK4VJJI2qF0NU4c77suRO0mommdRjCiezv+VijyVi3O4nEhVjSpT89TgOIBk5ORUbXK
3PbqZsaejgvOPMf4a8jnNBMHx5/7gsbryIzc4+3igp/GFgOgOTsJn2SgYI4fJKgNfi1aNGJiHbZW
WhTFsetxbJk5K0d7b0GUX6cg26H/OZthtIvT8jIrNJr5bMMZbpBgdlb/7ETI2INGuhsm1xkQK7YL
xXfyl4up4pjixhwvdukm18fOIaC9t8h/LuV9mMVE0RucPshnM6qIvctM9NgYFQbqZrwz7BAG1nJt
TCLnmVDdfWn6D3WY3XfkAcAcoQHQu6DFCgZje8FC2dR575FJ1ZIZ6JIN3cbOMYvr69jZfzni86i+
t4hkRBZDU8Pm7s9x6CNn7rtgQ5DHeknqiqvqqSp9Ts3FuenFpBZL/8Pp3nXOXNYZmINiDQ9fBDVJ
0wAXGNWesKBzPFvrPBlpKYcvqCY3g9e8jUl+zkcv2Q8N4Y3db95zcCzbuPk7Ucm5IYONymS5FOWl
o1+qGFjMebKKYzgUtd/8cwLj0Bjp1vfzA/nswEBkR45TbkEtICK8UHR4BdIsgewNdBU1MiE+YEfk
HeagepWV/OuyWBIX3OmvLlHbt3lyP9Ol8lPx6TkQThfcN2/H1syXQVvwEIbhlUr9qRD0G2gb48eV
2YtkoEnq0mOzvEcWZmgyCdO0XJNo+lVjNX+lVfoiIxa8cmGymPIbq9W5ww42O0vrnoIl9ACJIPET
GvEx6hYXSQKRJC6srmai/W+hxoalDziwAzNsM2rw5nYDQuWxttt9pfKLG85/GdYyppqCQYRHPU3M
mZc6r+zgqk63AxNhf4rul+8yqvzLGIXbSb/UIZlbaCuBjD1mMzktXXQt5gncioS+t9QnWS6BBAxM
DdCSYp7sr/5Ujbs2Kv/SIGcVErvbMRUlGKpLvu1FoMkuGTRAYJIPpKnnMrS3ikJ/udTLSGwsyZiK
yBWSxffGov3HoRlmNLTR7NX63E3iDZXIVjWYjmtkRRYJl2Kma9O3JyJOdxgNX+GKHKQRoEzA24hL
s9SAPtG8QlO375cXciowilOT5cL4j6Mz2Y4TiYLoF3EOJCTDtmapSqrSLHvDkWSbeUgSSODr+9Kr
XnS7LVVBDvEibhyNif4WrWYOjKKQus9VhOshA8XPR5Om0VH3Aj8xiaKCuKCZg/OUTwfesD/1mLD9
c7OpKA/2A5vyPAx3G1AP+JZ4UMbKIRK2JrRRK7WlmSPM3ktqpc9WqMDzqGjkxu4wZG0CoEexjWQS
MW1IZ4VHFXgULrPdQASNl/s4u/Xv2mbt8lvrirvlfYC7sKvmLrtA7M4I6KvjEkQ4dMJl2SWV8zy3
9aMB72roNpHALwWZwy3CKLQCAc8HA5ZTZgB1A4sFEQfe1qM3fUdlqzyNHm3vnYODEOfkb2eOH3o7
RfpuavspBayCtYrOkBr4Pyf3K+hauiTsOt55QfdWg8WyYQr3byMidMBPSySL9JJ50EW0jRuT/cLC
gGUVp0KKO2Ijhc/dnwVbrktDD6qu9V6mGtvzFEAFrj98yhqoW+Z+A1wDOxBD8x0KPOMwl2FKk1wL
+3WK6aWYzJ7Ot1uO7sRrQlyjuKYJVq4G8VCU362m770kW2+X+SnPm69ydp4THBBY5pmDryJ4F6yy
hXlJKgZ3LI5vXjdA9wwurT+jtWFkYC3K5+jAB3YsxN+Oo3zv1p+kE9CZaRrmf39Skbgs0w9kwE1t
v0ZWDxjp35Lp3ezFb4oiFy7aj04WczjpECiTdxaRI1kG4vvywQ0hyKJCMf5IN83c0UIf7CtGsgVP
ZOdylY8vLkH+9eoVtkAG8Yt4oVnDDO9mkuemhtqYjOYQ6xdoUVB6k/SxTtUNRyRz/wZXMkGQaXRf
oy5ieu+d1k8E59x9yVsmoX7KZTlotj7GD1wq+TpNhu9mAquTYuPaCvzY27z1V0o4qgFqxqEMrHdS
mtcBHxT3c3LN8hLn1spOYGWyAn5UJAUEqYCP29U4JOrfOtN/nJCIZ2uBRATzfB9B+TiHYcP8MvGP
KqavXdCIixm9Cq0D2viDSu37WFOXMFKq3HRvRGoREMITYCSoxPIpmPyLrEE7VktWHd2l+13Yvnpb
FG3fvk3mjBN0CZwFrVlk4FyUFjsWvVMtmN93XTBu2c1/gBj/7phYk4h1r4UU1KbQoKfz5IwJ/erV
5bvqfb0R+Yza3g9q30rrISe2qIBDoeYiXk9BvLV6F/0vZplMdH5kP901ZXvofd8+iphFlpScO3Tt
QcYth1a+ML9xW7Dl3a8wcb7ApO6nJKLoKHrKYxMSSZ83uhyPsjZHHOJbODcM7EjUifHNJdOSAdHT
eXtzB4whFtfk+BLSTRukzn1dT3ca3iGPApMqw2W2WB6Yqm8VLbea/0eJ01SL8ROV+Ni2NOOIIHlN
y+lBcgsINb04a9o9vtRxfBrWjcrC+aescxqYO0WAkUcyh/vmRcWXWD5shcVtFNysmgNOok1CuUWq
EBuT34lX/Kmn/B+Bhw1lzxTMNsW6ELYfYbm+fXR0kozKrx1mWD/TsGTs+6JiwDB6X362wiJTRSat
JGYIGbXaN21MCFsTUmDL3S9ledX2zLieEnKNmj8UUCig4zh3FDdOdP2MAQY7IDZ2/qUFKEmLM/9c
p2eyB2ctk59EWodB4SIvCGD1hkrquudYPV/6drq2sX0nycEqCATbkjk8i++FOxZdA73cF5x/p6q8
OSxA6VC8G96OTRjkj8kovijHijc9y2HVwSvLZzz0tAsVfDTd9wBoa81XcNHh0lt6drVWo7yy3vMl
RyqFFQKucGDbxtp2GgHRSP66bpS39dFHkn0iVEMPOJ4MCs22deu8uZTrLHOCTgt+gFm4k9lm7wYZ
tSWd3g+ueHMq97QsA2sWFSJ2TftGreavViy0+Y1PEq/eqgMj/c3bkQdh46/DSsTQ57zP/7V8aTvi
w84mDMvXRJPHA+yBBsDPEkhNbRrzn83AZFl17j9T8QA1NWZRRN3XXGJpH1d636i4uuJU9KkESYMz
/nJy7QjhnHdCNeBKINvBwKbcWkxD59H5KgjBrnzSpFT/+pCSVgZYsncBWFOcEgwkeMPDtET3GVPn
icly7GdMU6L2zSEfCQXSC+zP3vL3QyL+uV76T1JveAeV8hJMJNcbhSK7LvAA5omXm50Kh4ecGhSr
m06EeWn+MfpYl909JfZiD6JusNc+L/ldBaQ0anzPQeqhyfM+OQNHZKNAvWBcXr+M2Xli3sfcA/R9
Du4pWji4MPrNaQgIF/knKyEVrtcJbmpHAFd39N3xtoqfwDK/ojY8dmvtfdUBpeNgp/JfY97vC8Yz
fRLvRew9TuX87shoh3X7flVNI1JF9tBzpYj5gHubninu/rUXsV8WnAA0r4h1jPII1kvNIpx4+NiV
jB5UlTwtwn8D1XZMe5S9yas/iKXwpcml5BZaf8zk/5B/L0zFzzFHxxDeMRlmECq0hNsVdlQzcLDJ
+s/AeOVBDDXONXYpY0pcNrlt7UQqv2Y1A4OKDUzm4hrO9TVm3mt6Wj5t3pWwsvVrE5YcXIR/ygdz
ZG4pGYri03Lpv1Gz/aqo3S35Qg+BR/wOb+ueBsEICB//3QDfBGYsWlrcvWX85T3E5SrozTHVzXL0
kDRIiGi+TGM4CsHwm9Ul9wTmErn8rMdG5K7HkI0rmlrAzvoJK8eNmsQfaUXbMKt+hKWuXBZdXf5Q
1PHhyXDfpNWbUkN8UJPRd1Y63HKV3uaZCYsy9C/WENCt6D7UtCTrCag4t/TPUZJqykFGmW51c05X
EhWngJjbRg7WN+VAXLYkmsiicAOOTPohc/S1txO9foH0Q9uKmE6qTH4ZH1xm1lLTYv0VkTq5Q3vn
dJUE/7jEcAizQ7zSJ3Q7rvXndLrCvoKZQ1FnX7dfmSrKTT/P7JrDtxOHT5p5yCau6aEt4JfieKI9
SmF+DsrklY6AfjsRmbR6BGhn7DGjxtazz9BmPT4ipnq/iBbvY0exmIWwiWsc6rVJfsmVAFWEE2n0
FPyndXZs/Zi408v62qde/kvF8haH3t74GbsIaToZAUopVISs9G0VQA8zEr1dXP+y/fnLZNwR3OzJ
IVuFQ4lhskO99ClwACzO6BUicn/DZv9Z22DX16tL6Q0zXB6c4rhepNYLTMOV+KBj+cuiY6ZxSWam
Ia8o96mjiXgtu5gODQwDj7EJQOixd0DGnt8SzbJDmWyIZQZabNeeXYzZJLqyGyGbc8S+61Y9ciEP
GAa2EFQ9VZwOdn98dRtvxITJPwsbwU2OBZeS9i7sw3/xjJoz8HBIWuoG6TzEWf062d0vq/KP3lDx
WEt2zHA62vFEdVz/XrrlHcPqbuu7tXuZsP9BESZHPkM44GqPvt9VoAXbAXdkWFi7wtfPTj28cT96
7iDx2RUgk2w14POa+Ewyiv9F42w/1hXIG8+a4P4xYOt4hKmfDjFKKWrZO+vekuGZyrrhZKvuVvpJ
efUR/lMXqyQllVuREJyABEggVnSbArbWWjecjuA8dOpeyB8HwIgGwsb0tW7XZbIimBbQTZ0V4yMy
9GtTUnwZ1bwLThgdsb4egbieW8f5sqfg0bYb1LoeHaVzyQBP6sXnU01IW6/GHY/Cq/6DSz+L9ODA
X8vxlKLv3QSlPbhYQNSmzVcc1Ge/T7m/N81zj0QYLgkM+p6tE+9UKv4Ogfi7Hj07L34UFm7AuIPs
5iT3djP+cTQo/wax3ngJRWbqJKomuLOKjqen/BP01FOnJZHLSvDKdDuYUD+ucn9FmR3A6DA30DJ/
hFd9OTG4ft5GDDao85bLQJBbpTE+Foxo0wdsNOuijsfqH2RCEsEQR6FliLf1aDVV/oNcLUSgvUjK
yH2j/F0Qc5VvSFgMbv5QRdEhmds7xHyzoQyHpsYCZG8+O0zVhbhHJwSOvNaLUeSNPW/ju1gvJ8VJ
vu+ZEIqifx0l5kVvfLNjfaWX97Q+wEMkkEY5SkrDIkUJqSuk2uURr4keZ/ARdrgLtf40Q/eTuOUf
MxBEsH0oVfZwiVYfkDVl2aV0+wsARpJl9MYgkGKA496bjpzXGyH/ODbn41xl34Co+NG68KPyGWrb
s8KtEoID54Mb0VEY8CcADVFGGpbSrUvH7MabF6Yq0YvjVy/BEGJrTvynwcaOO+oJdhImzwgL/NZj
Ia4NbcjNfAuAH6ayxMyX3rtzeWY9hv3txs8e/Lut9PqGFSx6GVDEKgpIdrGVH3294DjJH6PG3JaU
q3Qsko/BM1SqMFMCYdK946h9JcJ0rdrpnI94aXxvRrrGi9x5LHDxfGd1KsGDi0WsTDmveKn1rqEG
bTK//40vHwy+8TCQmqNYG1b68NJyyoihIqznRovhbpOTgy37XzwruHAoCGQWsBTwYGp7IJLm3tDP
P4qIGOAsO+qi4+I6jQH17tgNS+ulwAjr1TZACIcy02E7V+7TiAUqSZ1pX+sAqofNH2tG0k20ojPi
a3HnGSYEazzS3Rfc6HdZIN6wgcTQ1zjRxmM0nCmeHE6hmM9OJL9neJnGR+IdCF11vJzTgHMx799k
wUDT9AUg1GR6Qhz/aEaqNJwSl9hUagb8wjvWcfOpADulPtJGCOcfms8WnPl2NiljCuZ0KBoPrgm+
oqW5YukCXBS4r+tvpXGYbgqp8D/HtFm4DNXyhz6MUA/L1ddxH/A5bAz2z41n5tOcOndYXNpNpsBp
LO0V23tIg1q0y5bipp30cbXGiSB91BolmoMCMZtzYjsUV8m5PHVAJnAQcGqvV18wP9JZdd2rDWCI
pZP6BOocar4/xxY/vFd35WTd1hGFhpOhMBJEM6NLC2Jol3Mw7vPwJtZ9YPwd1dOzPSxXf54jSH5Q
EPL63SZkDM3i6rTRwzSnVFCwONSiWKmxpLc5PzCGil7Y409Ew2loL38HWL/szBwQXm9EUDH/ZBd7
CuHBUNDF4GSi12CV5daLLWLIedDVrUZsrFmj17U67gjvCfNtxuTew3NGvGo/r87Gufxxw3w/Rssu
LeqbFZDfq6DwIyX+jtISw0ESvBU5ErhavxISfC9qIfITFAgUMQSaSFmnZGnvXKkPAUeKKrDvTF8B
zasIT7JUCnauVkhWv/ZWt/JV9uHn0Kp/6xo5IAmuKisj3kuPicntepopGLkFLoiWlBtxlIjHMEqf
JiVPpsWUn0x4o0TwbMv4OzbNS6eTb1u4TN95ntwmOlWe8bZBVBXAI0A7jN1IP9YYMj6AH5SrCmyS
eOTxRXAiHe+OdGz1BC1IY9x8ZH5msmAV11OCaZVmMt0Ph6aq7lqbw1M+AANQOn5Yr51eFjf7RNkX
e2AEvnZQCSfEpURellwzu0xBiVMGZwCCwJMdqKey5KKYOGfeNRaULNllLoxO7YoDMUZiLOgEae3/
9SYooeu/CfPiEFvh3yXjGi0Tcxep8JryDTcTewV2mRe/D++rOH1vCdfXg4vrC1rIZD8gadzPXnEn
SqZyJAhsJlxoGaf133lMrMYZ24ifHCND9FgvdzX+4cAd3kIvep9YMDhjv44NB+GSI2GsuK9G1vu4
ahJj850sX1ZN5CdIGMKoazvk15zpxlL4P/Ri8+ceRBPFtN4QC0/s59mfDxkSGbAOfhvM95E9UXZG
3hInCKHplK0dqF3N3C0x42XhoFSkjBwww2gejwU50qlJvCFh2ZHPqbo766x5Ul3wKP0FcK97t/bD
rq8jQsixGNzHcrCBZa6bouTXKh7xBoExrZwL1NxLQY0XWPJ83/JC4R0neDfk7uNoypeG5OEG8Ch1
n716qUX8sN6Ewmk8KJ+CAlvuGOn8rsGFTawMbFHvdRxs7JaJpinULaRpN83iD9ghtHnEz30wPoX8
D0CSv0zdmnSD5blR64OUpglJUloC4ih7TEGyrLeRupt+lnr67jn3Butj3g1vCNK0KACIafuGg3V+
aTk5IUL8eLlD4iqojr5ffmYtc5nUPWtj6AaTt7HHKqeGWwclBufu3qI8YSTb2JTDPszV2Qr4HdOo
OSiKavBa+XumQQQi7fA+nrsII273XLjshTbXBt+BFCCpn4YtP2KiXzpKwRGmvnTvviOiIbOz2M+m
f3GIrYLiyJ4bpCrWVB6KGuBF2z7j2wMVa4HORq6xg/N6gK47+37up0unaUkQClgJ8djNDF2/1NNr
VpovnWMb96VT38ss/P9Y8XcmqRi4dIsUvC1SmMtAApJzAp9F4zzYLTdxM6j5vi0dbrb8XBFbb+IB
jXPEZbbM2e6H90iZY5hBM2UHoCuF71oW8q7mh14fZLdPnsslZ69c/oxueYhEgp1HDR/rD5vx+snB
rlBxGRWQ0CU14J7CNv5SimhVjL0wrCvuGtASN+S+Dv/nLpO+JA7tJZ9uljxOifoZHHdfevpDOPRY
W51uHrKkSLmc1OauivzvWStkAUNhsRzOBouassYHzpv3uuMAI5fmHUPFUa84tbq/ssaRijCk1dF4
oSyP7UMks0dpKSw3GvisRWhpD5pi4qDWG8472Q+2L7av/jGSweeSWWByuma7BMnfoQiYrvVAnoL5
1AuuU+vtN6utbe2G98ITJ5EyFVXNQajpRWcRi/TEnXJeXROOFV20CvfuQP5saQUXXqq3mbt1t7oi
NFjjt5FJ87JM6b0ems9GDZ91p63NlA5A/hxXMIzu68d+SQsQ2x7jxSF5ypzmhQEcGoL59KV9K0Jc
gJDpH9KpumZ98DoAYOGSLnBe8C6NUr3oOlmbzvS/MvKOeUg+Lsa9GXlBcKwB4+b0Zu5ssrGHuLef
bAppxYLjGMMNMr7V3LTkfANwDjt5U0G3708062S7xfO4EVcy3AkfUbQt84n0KAg5J87IIU90GsBu
M4t7HHR94mxK4SCHma69jnilqHDRD3NBl95k7wgyAfJzf4u5vKQuiBavxWcw9ShHAerGEppXvI7y
yW1dwein5fzbL/cZjmSib8lZ+AxIlSWuMa7QEv7mEDEuTnDEL05WbsECfwdYN4ch/iQeim+EiUzj
1Q+jLS+SrWdiUBtGBd/lcpWasWHbUDw5chbDMwdvP33uWBD0ErxSZnoXdJj3Z1Za5oeUMHr3oy2O
TJ9/x/jGqM842oZttDAcUynWw37l9jt6Ji9D0e/HBTdzxBoyAM2CRgBOCMhajV/FBrlugw/wPKK0
xu6rg9uyLtVLd+0XbjLhlP1Tynptw+KiXLtG3cIIwOwhticaJUuAgwLmFMkwU3swjTiiT7wz2O46
Z5MHKfwWSxxtNAtTMYNIKE2g7zDFpVj0NEmnRARYNFmLq4X03vxVe3jnrHw1c/AjbRwHIhOcL0uL
m+FtpmbhLXTS5CGzumATiOExge9EhEkOhwBakMwF1GN6wBkElJ73LNmVEhmTcyjfAz/4U0dcjznS
jkXewvbg22mnALC9uTX5cJWyxiTQzWdXqMMwzJQr4/WT6T7vE7raGpgd7qhJbbrMO60lTS8kvB/L
eQVjDYwuM4XnLfr/FGJcFqzWEy9NV7wExqD1SxQ2T5EIGaqF1kroqP8voG5lX4xrfyiDQ8+bWLdG
LeszWt2DVSQ/oudSnCWId8IG2J6hsZWRc9CCqp7OECctAG5t/ZSgVjKrafUIpDcWA7PzXc0VK/2w
s/rqe+l9V7nfeBkwUgwEhD07Se6N6vojUdKdHQVo5tBTH3MKyumP7oEqQUokfVz1/jGpqc1EcW/2
Naiw22S74aNHeAABDBfWsSn1CsRIq8NYc70ghPPisuxpKd683v5icEKQpHDaveuyaDBHfclKEZLi
dBjST/BSMTKd+gbe/AKGIUJ7a0i4d9E+FVTXQvvfq7R9yzr/WjbdjSyk5P3DJzrn/b1X+c+a32C0
W9bQ+eTzqhSUQwwB3iOaiMIZxkYi9u4kdiYqEQ3tu3Vy2HviiOPgISJ5nZjpCr3uCZjw6mhtiCcQ
E6koLU+IHucOEFJKiBqcuXgq3IQQEnZC8hHwkDDGUXlevw9subsGYcG3goMdyZ2VqRdOKz+Igt8I
i7z59RqTKxG85yn6sAnRbn0A0kD7wUF2Q3iorOw7seu1OKJhOJ18Yfo/p4BYCFv6Dyb39i2Z3KpH
20h79+xiZ6/i/OIVJSG/6T1UzZ3kRkyElXoQm1lCR7uOywsx2sHP4rQVY4voO1LNR+yKB98snxV/
QeU5xZ6eVarnQnC+nNbSKXrw0A0nxk668G5QxI5t7IG5tnAnzRecaszmMX82PYztQKiO+DnnUWgj
Da9eW4Yc+z0hmfhMZ4Zk26wcXvl9ztVSPo+lfqfH9T7oZopvWIsjp/qB4s1O7N+7XXJux+4GTQSQ
bVjd5UxcngIPt0w3R5IjOtw7we9t6zZC+WdcSDCr4j0ojljMT51fn+dh4QqrW0RqJE8EQu/Anv3p
YqwsKut9WYCPTtPaGFVn0zlaik/Rx/3eHdOXNMzutD89xb73NLjzOR5IYFkRSmijqECcLKouIhvD
SWgea1nctcNImaih9npqyLrZQiTwtSPcQqtLcAazRNDaosARN9L6pde70lPpXZ77F9cbDm1WP+mQ
PLoY7T/xMp2iVv52I6bRbc89HsPDSzblH4LK3E4wQGtN/ypNhAxaeV/Gtu8sqtHdKfjrNMOj1Qc/
xq6Ohewuc9NT/cI0nwHBTYGL2npg3h7CNrQ5jnVXybifB5dGoKpIiRAn9t2kg4OoO3FoxpkpeTWV
F4MfelT+S5IPl0VxC52b6mHlZyayvVua6uQXGZRZN9+t6FIrFy++RZmFM/qUi7N+J7FE/MUkjfvv
VVT9D3midps6/k8TYWRogIoA7jn4sby2NGtFAepT6vqwe+IfrzR/G8GtQ0fmreLIFVV2cIQxk+/L
iHtwlmd/2sCwxI/PfkstS4GDcYBEhOM6PPWjd6lTTsu1t2IIky/TpCSPGS414xPS3p/Wja1todqv
esJu6dAjlPhJ8daZlhsaE0JqMfmkZIKm1oq9qYICdgqiuhxX3TNsPjLPv5OS4VPoJScs5fE6oXw2
fIhKjCfPHe67KLZ2VC1hHXEBTbbdJ9mwt5FUCqi/FqKdvZwEpIU1NblTNpnCbQTgou7ZNqM+/6hL
76HUmQsioYUqZNVnycdNEPLsdz6ZtDn8jpb+6LYQnZKZi2oKaLNzuifJYRVPToGVXLOYJdFHk4XJ
SybaP0MsHwLT/+5b7yoqFKcKQNOhGeb/PxiZ4Czp5+xz6dVPT67JCsY7E42/KTu8c/T8yEawYzk5
FnyCfVUCaMDn/thATfIAPn+6dXCrTEkesRoAg4mfOKNrLjTnJmPEVKmrV0FJbeXjIr0/jgVjN876
s7/WxFbNH+z/pJza5jRUHKFp9Do7TsD0rOneE5dObIqeDoLgyFQHP75YACgp+TuyEa1hIh1MQ3EH
MNKbu/4nEU7LufirCe+QhwVeqExq9mVn3pdodf530z1+0q0zjW950N8tmNLTqsFPMm27nIoTLB2c
gCqW0jFYzF7M+QtIQ3fTobSimSKVprjLgyhYS8DD7dyBYLJ5uUfk8rZ5mszwvP4HwLZe8XJRQ4Dj
knHkrmZxjUO1H3L/lI7DyxIl90GU7pnJxLu0h1yapw5nqIwOP2xXDG2U9eEWM6hXCNNYBrx0HXiS
q8A3d0xwbnm1hsYkMYATsEQzG5NX9gowiV4S4NfKcFpjK3Sdg+fXjbdXoWUXFOLNbby35AyjP3eo
TZOlkx0TklDWB40JufyFBamqMOoWVQGOBm625e1ZPLPm1emDPr4SFeTeOsZpUFMeV+ZJixRkR/l1
COxVN8CHnqVnkI7rtZcK2+RPgXXG5fOMc2nBkDN++6KbzKsuARYWXJJJtiibF4y+N5L5XUv3GCP1
gDi3V+goZWPzAiYcY9FPO7I7yFgs/KrAQ7OIYmfTGleSDU+a9iE2Imp2neYiu7OsCv+JCsjp7uJx
yod7lfl29qVEWwYrlkMyOCiSuY+e45IP8c+Q+FCUSXesseU4ri0q44s2Wc1DUY1osytLk/ePyRzi
X/Uy7muM3r08uMThpN5g7Xrej5c6hfySdtrOZxHLmOx+O9YBLUAJjD9q1tzVyqh0MW0drJrYec0k
CtAmhSFFY5hfvlLtJdk7nBEDU2KiILgHgB9YFOP5dnjKRTI6KPhdlcwzcNqB3y7P7AnzAPzw6VQ7
DU801/FQP8WxcuNfYd1B+0INGjDUtgypO7p0sb7h52ESyRNCVUyJ/NC1rEx1UZNNra1RsZ+C3ik2
MCpoZS9qCy7VPvARBv82aR1NO993PecwJi0n7IjIo/fSE1iuEbd1RNivK8GcHmcnC+kzbpIakRKL
Q/EzJlaFpyESAwZEoBKBih6LwuIj8svUtlCRYYvBINMyRPos+/4tsLU0j11rTdGFCWnGoz2qwlm2
MuS3XNG4vRX/0onmyfiaQ4anaqsUzfU/GQeQjeFNTLskUPm+z3oNmybkuxhbUhbaYgkpynLt2q0K
i+zzLEEs3NqSFNlPC4WecXIyO6sXKpL24hCe85OaHWHCD9MXK0ywsv+KOMbGsU2K9WE7BiGgMrhI
jClJI0x6SkBXWJK/MgO/3tEpsJ0tJEbGbpXxrR/hjo68dJhAWvMC7zKY23Wy7BKS9QTF7m/LUEtB
KGIO7PFzHFjfP3rt+QSjdGFRsqoTPiCibpNtLLErHY8anq3SnO0IsIhmsflVc3LxFk9N04pXf3Z6
/byEY9RNWAr9ST+ShbWSN7sBcnPiHZ6AIScQaWIck0wcJ7mrXD5qcFyVwwGeI1QaLMHGNd2CS5OM
Vs0CHTZAUQxdMKqNfmcEkRdC1qmJryTE6+69rxoHz0HvdLN6DpJIhF9eP3Q9J0nK4LD5LLaTr3S3
1G7077xDdvielkFTtSDYOc1BinoQM6Nl7Gc/CZG28N1J2yr/5EDvmBvWdRXH9xzUyZQmaaAZjple
lBZ/ZMLAqjeDjJMIWlzvMd+csqKro0OQRfb4MktXcHVmtZq9bh+HcTXh00AvT6l8wJ1RIPxmNI3f
DQZy6cCVRRGdR0Hmjw/AE21dwFXrkrhhzj/V0fg2xJPXPxU12pnLaYseRJr8+kl4EcmaxqNpMbNG
smubPF0q9PZ+RBYraH20C0HnmiuAiuxwbqRrEpO1JoEwLPH/jbsSwzKYM1WkFXFAzYT3Hauja56M
mOXKVcZMF6KYO5aLNgxdq7Y+w8kZ4mNMi/36jZvanYr73OJ3of2kbUZIVSwhK5MGxJa25K0PoqTF
D4e7FlKd0Fp/pDY4N5K7YDGDnyrxbUNQIZEu/VmJnevswJ2OlZ923NoAdbHVHCNfRBU4D0who9MZ
amhyN3OsO106xET24aBglEPSQzU6oVekWq/T7F4hNuZhgN1azgRi+9Tz9E9fmLi+9fYY4CgTtjdh
oa0kqeloy6LT169tLuf6mbqrYlZ3jW4V4vO8UqZmz9bIMElU19caBQew4KSGwD/3hGgJ+YahExJ6
iiOP4erG0f7id5QthF4P17OxoUbi38sRQixvgH966LwiXe+lTrb2UnNHbMk5uJ3w44ooNUhLymQY
xM/O3nMQ2wPWgxxUPJDDsT8ywmP27rtjHDMPtlCKVyU6n4In8lY2VJWpTBPaBFVfzONRcz1le1zs
xuvlBl64yxlXsa2sk8c8IE2+cTphSZCXbarDatcnjm3j9FIzfJdTSzWunA/FHAeyfTRBUnK5Hisp
k3Y7Dfbcqp3C2WDmo5WZaPg7EWkI0OuJl+Xziz1NOHHO7ugDo75ZadOV6hy7QdJ0B10iAD0UnU08
56hpppL/YIvZ0jnjITMZoOnQkl71oBwZSophJoBFh15UWejsF8eva+T5FOLM2owrkjJRN6XiGQ74
ISJeVo/41nx4/jgkzYAmx+Fg6fmZOQK23KWG0IUpBOE0t78tgMbBI8H0KXyerBanK/gcjhBMTiwz
xO7RkV7KjVpgrx2zp5G2HN65ZY2Pjg7x0WpMYhd3XR5oqxiOgrU9QQSM8pDDO4QrrLUbRt5pToAA
4/Lc7Eahu/Rf6pkkRQDRWYucVSWErpDRalWJYEuANbEGFJgx00zgusZlKNTpCTDfnulnkdz0UNY4
PRtht6bc+cpqaonfseQRLyzaVyDbj4b2VVwUFWzbiAOBd6waSn0yKkSV3T4CncqyPdxyzSWBrlmg
4XnkuNPX1Kfd8F3AEV3bUnzOX/AAsqUHkR/Maa4/q6BJlr+koeK1d0mnkxUeMQYwVgcaRUiyZRRN
PvKfLUJd3wVmJqq8c32oHw0rWN1aH1NT0yCDWlI2MOijlthVZIGtdg6lJod9PyaL7AhfWHCdF5Uk
8seJKMnZg3EIAXZ59IVMfphAceD5buvsltmysj9IK8yEIJnYL+I5FbU7B3c6ziFmEFRzho5q4Yng
9XS0yCu2x27oG+rlOfD1LMVybILmiq0yjX+zkIDwoUix1NG3y3yQ0FAwZ3+73hp7Ap684nI5+0w/
uvAPMYSYkRhEVrpmcBqXMYyrMoja9D1rhwGYUu37oaFL0U9sgx/D8nKdEtedNcE1NZRd9qTiNFu+
e1954XIkdOT8R9J57EiOZEv0iwhQO7kNxdARqcWGSNWUTq2/fo7XLB568NBdWRlBul9hdswWmLwM
3OQbGMsxawozrCz7hk49yYctFVyJJBWkuUnsbByPPROCFlAj8eBViJWhd1qE0Q1Drm6vR2y/tEM4
yRI5RzzUXfhfgmBAmKuBwxD4GxMyK2Ym7oXjrqr7zkoOUVM5YthTD1iavrYhl3eXImGLsulqGEj5
AXNsK+4mNN7ho9ZrQZ5tlkTjq6bDpCNJ2ByHWG6tVggU8349eC9hAcT0M03siBsJ91xE/G8lBWgh
xuJlycUNtqf3fvzRiDKEhj4jVWovaKjsjHEHcZKRjlrbjJdl+M8K5JapkDcHm2X5ljZGZ9jML9Tc
d53MhiB0TVBexOCxlqzXKD1whUT+mn+wfEZSOHscECjGNGLC/JE1Ib1Nr+vT0wQvlNO/CoswfSLo
aRIVS+u5bxHhGk4tym0pHDn8Um5Fybs00mL57rEKIegrhc9zxqQtstozCO84tIjtTDWhw27z0EUd
5jwkoDP1yNRkccygi+Rhk3Cw+UPDV2i6wCRZljP+X1InkuBK4f4gR3YK2d8NujmBgE6PbfOLktWU
/4UNkCuY5LzoE5LqSA+xr/UYGVlMspjtEGyNfCeZFVBw2sNfOqAJGhhq80l9LFbd7ixEo6DPiXk0
Phx2Fg09We37bFEmHOv2q2YIOr61EToZAuoYZArMnx6Locfp5WcVVtUcLgMk2L6sZHjlu67zfE3C
d8iyyp1mWfylTBuBT1BKMCMaTN1C+rskk1kxVJl9g95yQpbJWzHzWaKZxBHsJeT8NuYij7NcvO7o
WUC57jacE3xIkUQEdI21GazMaC06lvSULn3u6O7KyqkPBsp6+I+2SXGG71UzB/PYu3WlPOqTzWAc
HIwsIO3EXSGVl8idsUmYecdjs+GTGN0v7peIUGF9lnZ/yRfXxm4UFpn6llM7nJMBgFMKHQ3VAt1I
C14uB4OXhFH157ZaiL22N1Tqni2LMmJDhkcOP1LizcqCmCR+Wa+qpC1yg4KMMsY9TaB16vRkZjyR
iNctNqH4rwvUU9+RB/uHLCQ7dutvPt5xwMvADDU7xlG0gLSx8VXCRWBz3oU9T6lJZ7Djt+E14JUn
BNfd8lfTs2teZ5Xl7csBh+mLh+0cA2fdeYb1OWeuTk3WitSA4DmlZszcpRg53I0K2+w6bcP5FsHU
iVvQaQ2CbsIZUSqRfB8TCed5PoOPvWxAn9crDyWEyjM3QSa/jDSaC307JDu/hDk1R5pDqgOhZoxf
WgTD87koyeaCEdGGiCJRfxdF9wAoxCMnwmDOzxPOnDTyT7abpnEwt7Y3/1WeULQH3rTU32dJlXqo
j6MpzcqjG+qufnHbBsjTmtnimAIZY7Mrw5Vs5aD9YrnWOQDLOLUJz6FbKUGvhERE4NhOUzTKq6GM
RwuZtcWPx+QAffEK+pwS0I3pUe9pNITFQ8ygavrCGa9am3B0daISRVIuM6U9iaPeN4ESQ/fA/qOq
iVuVs8w3UZOgTVzxRWTpxK4qL/zfwZQ9VimWKqaEWzww5rlXXCWWUNOVPvqrxjqx36cB9MSMNX0Y
5w90p6H3kjlLJ1AkVLorXT72qHZvJP5O4mMuknYG4kKV39gfnJghnAF6MsvtGT7JqPUBOPosRRxr
AE27EgQ2Tj+Zm9GeXgjkWSrkvLPwxz/OHkLSoAim0U8+hgkFleeEmaieCHuI7d8htOucBA1toCH3
Ik/Xb34rvEGDDOlF5LUXul01OlN9JPjwjzJnUJoU0C/Kvg32nzHPgipIUET1IAo63Vpaig2t5fJE
KUYS9ko4uZ4y0HPcScbrzpgld3Ys9BqhWq5HY/2U0rNmfJw79mPkgHg+Uegh4uLIYuD90ph9MgJP
d4Dkv2s2C/4RM3je1VFQakZe3uwwTauHpsnnOoj1uIXGUg7wqKjQ7BIU9szu/yKrpsVKMiF/xs2X
4U2sf2ou2/SKHbvSqQLL2pjvtummLA+Y6rUNaZukbaCQyVGtEPZqVnb0wObEdf7Toq5PBDlOHn0V
+q5iHOttadjuVG2iDgcIg61Wk2SFs65m3b3RK24KHJBjjphb9rken7ooNmMMvDFuTTL/xmc3o6Nd
o6HMigCyIvkryyJ6fz0lJXUmE6cqOVu+sKyDU8T4UwkU0vp1SjoGxQFjFAj/E6MafAB58ps3UCkr
whks4pSL/GKY0jrOrIUvGOHhYbsZ9biVufmZatC91wnefSNsYvW1OiXTzq5xL8LuwFIvgnjZlTU1
xb2XMFiriBYBrwyuvNrLcZDgcgN40dn5tEuMiSzB2plvtl1YaiDIcLC1obbobtgeWnWvb2IGHbe6
ikmoEObE19AduxAfAR3TssnKkgjcyu4sUpQ5VA5Rbub/xU4S7ywfVmwTdt3VHUPeNtqA+qdlZh8M
NPZfectSG5asYEVkYkHPt3rt+df8n4WrkO7D4BrTUdbS/W5H+t4yYqtAexJvgNqgL+8T/dwADL14
Rtl8mRgLmPzkwxDyMpi4+dgFMzMemVr4cQkItUnaj5Hp1vPCNG8LNig/0JTWEN37tNsgLcwfbMRr
MDXx7wQyzV/KZg53jjN1BwvMNawliYqVRfstbmk8iQSK98iB2Prq2NvIydbPNocLA63c2lFYT9sk
XbpLlbYYbmePvVZct69Aray7XaPeCQcjXSOgwpk0aBUJtHYDswrWi5oJ/2mLlMG8DBMiUUlMgpgi
7ZH/zGZeoEIQskucITrQ7fdEoloRI7wgVHaH1geDiTvcI0zCHNJz3ZX4un0WTRwcRLouKpEzQuoE
Yp/VMfZP65/jsqcKLR1zA0J1a5eC3rLEdvaBmvgULzF2KjF9xo73ODS0GrFNHwsqWCSnxJL7EBwi
i1WcduVzCfhAya0HvblgGv4oc4K8cq84qH1oX+cECTvwCCG9TZTgIfGdSZjtQ8aGfQp6BA8G0Aq+
XtYkWVHdBBHQveHSS3odDf18TiIWlNoAT7whCRFIQDg/JA6OMFCsXszvULWBPSyq5GN0FC5A/wz3
16gX/HwshwEN9raLBU7byH6+2FhUloScYu5gJL0BLcqjPsN6aHwtcGYbsM+4ScP6v6bAHBiSukHk
B+66bHm2Ez9Qye1mSlCYTSKew8Smi0dEwnQicXbuYnPbZdWeU/3JYL8CD4QYpY7t9rgVmrklj01F
XY8XQy/vWTNtMl6SWf9Llq9YIjAD+0G+9CY2iq1ZZy8F+y9UzDNZxyZcS2vv+EUQ8s0yoNuV5m8U
osc09I1ZsnXPQUdWaBmXD87jjUyaq+hRRtRAvUsSU5TBSze8PU0pba/oZxzs+Oiqt1GVwASxY3pB
ADA1d1vHt4QUbyO6fD+DpAf+pCBxpvUERYr4wyV90wgPpgFbc/kGJBsEjcHKvlbioOq7ND/H2Nmm
jXfIyGjSTWKgpkXnpfSn30EIue5a58LDeEnckUBU82zoRA8tS8A5eLYm/2RqxlVpNKOcmwQ6zEl0
+GdMks87D59UsbhvZN5+NC3JymAlwhnnvvVWzsnenrqggxst+zRA7Uql4TxbYPjL0Xw1ouKF8xeU
cE3wyvyO0fsQ+vp2sATKRx5lRmKozJA3azCgYA2McK+MaFwvzL5623wv++xZ+t6z+heVPNeTApqP
hRE+28STvWeizOTni/iNTSW/yObca8CPJZSRiN0iOn7Qx8nWtfRV5SNYEP3jkn2lmnmESxlUcvpl
oLiH4PfQly+Lp287OZ7iIjmErJwJ1w49Z+OG82liGzW51ruv1JpGIVZDRKCV71LhDxqj++ZDn/0L
1tZTYlQ/TTUi8nNUuMXZrfhlXP7lKTZJtovZTC37YiGlk5zpXJfk/MC4G/nOjPHXRflfETuUS4pH
VKtWhpW6I9/CIfETgzTO9mQvHYnocfoq55wDb1g39RSg+LoneE4toAw8jRVZPEbzPqhPnQMIRBzo
/JJ5gcFKOAuPXUIUYpa+FsgOnHa6MeR71HXn6ktv29ba1pmJ5EbAyMxl3aVVoJb+FqAO3e1vyMi+
CIchuU8EFe/ahLwvZqqWF5xoUpwTXiqFYIBVjp7Vv3hMiW3rW4GBbMvfoH3e+E3K9rK5RphvE6uE
zI/EsfjVx2XnZ86DAQ3eTTxkr91m4FNLy29i3U9Rj7+CTQOTvbPb5OsGllAt5mOUJkFMooWSakJl
vDCHXPWuFlgOyLsSjjnatSrxAnVgTBzfdfaf1bY4im0OFbTpPCsMJthI1NlzY9YXhwwdTXf2DLI2
6miuSdRmvjl3/W2Gm2ol7k4fDIDRxYY39VjW5b/nK4ERwjbrXf3uPXI4BTQBQEm2NGcjp4MZuuum
TJ4NUOX6xDmJudBQzlfeUvWZp1N9phaH5+ofROI80ncfLI4F+gUkkvOlMFxFZNygs6dXMrbIWjb4
fQ7MefdNpH2Okb9JK8xKnH3gzZ9DJ8V6oq978ngNszoadEs+CyeQVv03qsGTlxhvC3ZR/pKK1MSX
PdOXlwfOy21OfhDWvCOf905oGYG8oNQ9J2CPh7xegHOb2DuwYpX0RnxV4IIf3clCZ2DsIxGBtsXT
wJ/XcciR2XdydBPQIWGj7A7VdzKDjFBfb80C1lQI45TdhP3DVvfget8LFpYaq0vFyJ8/4dlNhge7
j59q3TsXEYx7VvKUD6vBG1kth8GicdpMbF2BsOA8Ouijv1H/2xvSo85B0rrVDvd5y9Riiq11ZtP+
o6bwJjhEeNcQjqBNKNaW9gqf4CpqL1BnmjqzssqDdIWSlSucYoCf7r8JMW4buo3MWxQB5kOG3SZH
Lpjzfpo92EmOD3VbaeW3qh+yDvrWWDTHyLD2NV5L9VlbFijHFHLhaJaPhmgwoKR6YDDbXPU2Tuia
Sy2qEcuYSYVac3SeZc6ipncvQzvvxAIxuk57PLWGvRmSkNtvruJ93fUvKb+Ml89bR/JtadqjR4b6
YsnA9s2LBI/tALc3xZUh0aagtkigYTseOle0uz14DS2VgUEosKo7pEzWjC8BeZrBOBenonXW6oWb
tRl7Y8yMLo0jGpLZFUzY/atdWYFSEBRZe/HGEHcVvm9u5WmYD+NQHtFhvmrmd0jd3DYGFyrWpJJB
DnZBd5iPCkZQjvh965xFJ6e1xUPTTJJMdqRU/GwqZA5hhKFj7n85BCCsBr5Y8mEurHxYzVxcClY/
HnaVa5/U7dIlvVrv43dizN+hS0cPWGjuwzzb6JGSgz3b72UTPeT4SRe6iWSQx0VQo2AUOOlI3dMG
sbn60VEYvbPs3BsoMxlHpR+57gfqVpkwC5hpe+5KdZLXWyf+1PL0YvKSKxo3U9ON8hup300992Tl
BV76xIZn5/JwFk7/rD5hdi0Xy15u1PtBW2ifaUeGrYSR33rlYxz5j8o0rB5dVkirlhwEwyeXT1Q7
dZqWnPCwqa8CaIb6zeLFS9Z1zgKqNg45gRt2Nn0iD+J16bjUmMWMALMkaFODI6nQXzGR3Uj93WUt
xkY07DqUR62A+GzNT1034xgqLnUFITHMjF2GXUXvsRhgsWPN0W9z4D5WS444EWnKdzc5CEWpIh3w
OaMYti0SLJH7h9IbHoD67MaIKA4PXmflbGpUiKqiDW13r8f05JiXjKXeKP+QE+Ng1KvzkhKSXObH
mY9fc5kIUy6MTOIQRJBGjNGJTAIviX14b93ZGxkUq+8l7ga6Qz519ccZKGvmAXOvE/tHWQ1PrUc0
B2WU5gCqDMvvikK3acVDkiRP6nRQl6Zj+feGT61C9MEU5t4O1qYbh6NPxTGw9mAGiIDDOxK9TAGV
vQDXPhCZDE192Ti9tZvMEKQfDChCDKbJPEnFNUFCz/p/N+OLd2jokKhy9DXbhO+7CvMj38I9VVB9
81ddwaAg9sqBSBzmv1p7rotzPcBR4MRlk7XKJ5iLqtzG9BZyrS+y+7C5npo+ufQSeRKPFJRB2JKK
FJEFQvag7tNDKrOThvy+pmJzrG/y2CF6utcGEVOal5eq+Oi7EFOFoO8lYYdY9J2Ml4/aC3cz56Yv
263OKEeVO+rcrFKF3QZGwLVO3hyEDHTug3cdMspk31rXyxz4sfbUZOnFXRICiUjSakQKJI+AbyxQ
OedSOFmnmStswheojBQiSo8kOh0tbzwmoxrkROwvGf+iOrjmqr4jmlCVP7bfndSXrAyLSTYFENLW
EbNcdVDmsn5okvE9XPwtSv0jVw7Zk+bXAMGg94ZrGVoHdS93ef6GOEBRH9iSPKm6BOrHfw0z1H6k
0Jxb6I7Fi07db2uvucdnEkNcd2xYwMOrOsgqEC5Dx+6BPxFMlfqC3c4/q5OFVemR0cyfjpYN7cFO
3aXYhYg7IcmaDgeJ5lnGw9fgmmMgwKD0ef6hKWIMTym71YNqMTxZ7qasQ2YsEAsCO7aKie0tshga
TuLud02GUQWgE9GOBKLAZCsjsHcVyxBwQPTpXlgcqxL/q25dOkoC1omwuZNfezCooFomkUvAWRBR
RMJt2oneOja9Uscj9Qaf96AO/74kXZV/qtayj5ZTiZYSAvC/1yUh7Blk6km91myHD+w00QyZGBMb
+ynkem+6mTAdf6sq9hk4ksEpo953plJ3AxfwqvW51SyJ+Sdsd1Hd7QYckMwuN33rnQfv0tBNKZ9k
1DDSJl/NrZHUZ9m3B2XTFmVgQPs0BAkS0zV3nadpcQ8176/UCQ9Z5M4brG3sOjvV8NnztDbp0mSX
nRq2SB69HSvDwzRgRMK0ZxeInvOC+XO085P6pgEnUDdaB7y45xcW8qrKwJTnNEWx51Ix5j1dK2Gt
G67ldcWRb2TJfywzd+riVU+LSCEZ8q126BrVM5q0r47sttKhxYwFnHJro/48kz7CpUuqa9yZvKMo
0c/ZFF4Qa/N+F3tfDAzJ7L2LfZAF3FmQieTnzzXUJ/UosOh4U8dFxtsv9IdSDdvCbgd5XVU/QzPs
NMPA5Uz0CmIvQmY671KRzFLW7Q/RpBQ1TpAAsYn75cQbE7TMQ2uE3SJkdMLxQU2wK+LpquAHBSVX
ruV73XHQlFtb9e8RvruJ0PPrLupBeVOvBD9E78yjKWtKceAIvFx4p29ZrEEnT9cuS+cCa6wKigWx
QmJYqfHguNxlywv1t5GPd0jItHjFxqpS9ojxxiX4jdkZscIKJKN4VLESctiTeFHnmkz8Pc8yD4IX
Gp9tMd5l51ycFMVLeVFlrrpGWYxixwVfqT5pqsMFJhymJwYwpzKb+S2ExTMZzt/YWY5ejIdJ8lny
cKhfl3v84IzelVEdwEyTgEP1Ted/I4OX3ODEbh7LYtxqi3HW/QejSAIqQh4/QofAOP4rUtrJJaf2
x6Lk15qrOjv7zn1cjHSrqn6NI7HiCaya8bWhiyAobE/qZhCb/jNhL/ytTd5NrkI+ZHUumzQeBFio
psZt5w/VZGpyflJ/lHrpVGUUUrIUzNZUOUUFmCVAzmphspBorzQpuyYdWa6GLDby6CgZ+TSevLEu
xTQlNnr2hfD9yMWU0PRqwj4h8Lio9sg3idl15cZSsFeExMti/Nl08SiMf2ytXfOp+HmxV8ersTQX
8nY4Gv3mwAV9TLhrod6zhG0Cj2wg2ervNpZon1PQB9cSs2NeOYzTHIBTVeGzP1rMH9dfHlN0OKJh
8VFeYlO7x/ARE6d+lFy2LIcO6ntgHfqZhQ7JOvFxMtMPAUMjRyLIAjkIqRKVM5ynzr1wCm3nSL6r
mQPNc2z4Jz0Nz+pAUEewLhxmj9XdCVMyUTjyalV1hMuOSUIOX1ANGFhGBDhd9qCdDmk0v1uEtLEy
urEOfVQNWJXTs/K9UCTsTLNmMJXdbL9A3uTRK0yrUc5vnYkenJHGJJdbLIdvknqDbkSkFwt5sv2S
Osw5FpZ2qrlv/brexEvypqopBCugdzr5rztGF6s6dxe7wqpMhqAv5QNxwI/8/10+L6bR/jCcR/5O
PT8P7c6j5dc7j4kIzwRowX2WQzXEHgAoD5jCEv6kygrOC9o2FKUU3I3MMvbHjnwQ7Edqx9DPsePv
kdqw6IovehJd+q74Zh61d+v/jylCDkll3lIzwXbx/lw6ikrvqKLzG4X6nzmFR8NjIZ5Q4vtte6+q
2oBrLo5Zs9ylORgbdd6WXv9jRMkFZcrRglMQ+uLJLftjG6JXAp8apMwgmC1uLKnd1GhRFYD5IPds
bUBpTIzVwhD+s1lHV0K4f7yQ1T0SXA7V9rWO2eV0LWtJfbJualJjtM5GlVOYYElEsbgK5X4xSnR3
GIEt38JMUIMjT08hs8wVI/TtzOExlybxYtknC6Cj5/WPrJZWnm491L7Grd7+K9h66MKNiF7VWWjq
zZtf4stm8jTSBMbwZ1QBElvOrQ+rX9WGj9yXrGruZtdfodyRtMZ7LvNyS1DLBn3osc1Y+ntaYbFK
6t5UeWzl5g3B4pnD4zKN6W+hxTeIGGd+XMCk6IPl5cZlhABU6FfQfdnm+Fk4MaG3uv3fnLYPHu9x
YZndHvMnWYVExuJvOXe6fCtGfJqO2NfZfHPqmduE1G3f4TkM838fGuK8k1E5B5+cUj05OUI8tKl7
0rLhBTHmhY3s1wgq91/PPWIYI4SM60IVA/8uajiexMnf9a46AVCadyQ8vUASfHXRC657c3lkyrjJ
NAvrW3YyGiIxmcyb9NAd0kI1/rCsmATOfD/Q0Cp0a0bJ3XdA3TU1hOKmitPxx+jIi1PzPM5/MAeZ
zyyvclCOz/rJj3DWCOQwK8txcN6Gj0mFn7Wj/klrRK4a8Frp7Awj2rYVkhWP/wYJ7r1t52cCzHhq
KFTFVKYPmo//BuLFpekVrsSxfxLN3rd9iG/S11ZYBs9lUZzDKX0fB4hFHTsF2+OPLWOynawTJf4B
i8+/w8TFJq9eQrdOXlRHlY/mY8TTImvyKNhT37t+fAbm6yLub69qpoR9ihkBranqjZCyslfRH8HB
8bbIhfk6V4DjQujzuJervvijgfjWGiKSyuJzmNM9ZDyouTXLSx+gHlb00+ha54bDrDdbsaqwfQLR
rIKoG/40t31J/O4cutbVYRQ0ev5upqcTufWAky5A/7lVT04pgDTbrbhY+iy2Y2n8lm72kCbNpvOl
SdLpcrMYI45xxGau3qneBhL7R+IMxH/TuNp29lVM/UYw6hwHn57QPsZWhfhRAjEx4FpTjdioDQ0V
Om6YOB6hgsCoIp58Tt4m1zTI0S7e6hSpEAKEb7Rbp7bl6/WylHygQb57uXbCU/M6RiR9uRpkJqcd
AxWkAIHIegzRCBlN8jKh5VtFI1MSUkRw4fRduq5jvJCybEN6RZ9oYCP9W/z8LS/GD+m4aqYBVLZl
uwz8OKE7sv88m9A+bSI4Jyl/CwddO4qGF5dMFBQweJLQd6wSJAM43LBFFO25nVm2oW8DvViXH7Pb
IpWWr6XbICQaWWIWuolUtCaHbYlzYjE9tvPqjBeu/+I6TbqvkwWzNOogVh6urjpnx/8TFc6Q2MNY
085fFj0V4mSH7Ya+FcOyM2f7URjtu5qHqaLYRkRLRT+cbRCvWjFskLsdZxLKhJ8FE5cZK2eGRbTD
asQ81QVHG4+FIFLasA8QreE8d/ypArFNbgJEK6I3WL1B5OjzJnHke9Pnr+5AOi7pBNjgEa64DWQU
zk/CKQL+7z2N/aBpAFdmXIkaO4UI2JeHpQULDLv0DO0hy2CvBerNgIg+jL87CZzyuTSsYBbesz8w
efbxuBoSroowHyy45Ggy92TkMLmUfOwtfUsRY2vLIQEKQubypcMT1R/RiIQbs6gRvGUdLUMcEGVO
ThAJN2z45TPimcDgqmCYwM+NNx7Lt76gjCrT8yyqu0neTkeAQDY40JBwNy8M2OlhSovVXshdbOZn
dd0n43gjikSsUKAfBv4D37KKrVaiJ2dcLLGO7dS9GoUwjNLOH3eqzFITMbwUB/QL50jTgqlkojj5
ErRrfBi9gbci2+v5tLcordVP5Okj2srJ7i3ldKnNWPn8Y8+MI4yKn9xyL5E97W1neLV762uSkPR9
iUCYEqT3o0uEk1n5WeNVtODVljo9tis44dXSCYwXSeB7SXJZOCJ1UxymAXvLunXYtiqjOk/PG8kx
9zkd4k3pVoH6Dw1pfqTgsg6F7h19yBNM4tNbRMUdepStnguFgOFU6tLaMMomC7FeD5WyGXIaQbep
115rNGdIxq994/dBAagMt3d8Io4iX5Fp9J4YoeQCZDPb4uFjlgAwvN6lbV8gBkurszE30R4RZf1I
Y5AGMomp0vr40lvVsdWT/ziXXDVBbh+9xN22gzHs41yKo2G3rx2wZ+gh2lHkBLGZIrkWUfJnDO7T
omtgH/B2K5IicTcfRVjlEAvr86CZ4N9bQdoib/KF6eMuFvVVa+MHhQhpvPwDzv8+qcfHHGQGoYC3
2g6/SpOOmFAqFM+h/pp51vOcE/zXT4I2zCAFRL2HqVkCi1n2xGMiyhFQgzDvrycdwin1zDNx6oQg
0N7q3fIwOv6dQoKJsG3/LrVy+vfFY5P0f208Bv0CjDhxPGuT+8t4V7vkJmKe7TBF6PlKMO03g/vF
9/mR98BmM8BeNLxktGtfNMY7z21JRaT039lzeK+X+Jwm9QOH0sGo2nvPpkvNbwX7oFjPi4DIgKtm
LqwEzZxg8fTGnQpIdoIy2zFBNMyHuet+cCoAKrH+9Do+tykYRSux2PJa+QaVHoobj6MmXsw9kedc
H6xuSNZ4YuwGTJEcpAyr8eSBsWRAsdeIn57b+Yh9Y61aMvWkDMO8C6OG8oXEWiPHsT7TKMyx/lRp
YAYcuj21FkHfU6wILHqQrMZxV7zMEQZtLvt0ZJcos7zetwpc3xfo88wx2skhvmRmtpVN/1EU+Q9/
s6fGpQwhg+RqOjqo327TdvV/aUoSEpMDY8oO8K5v2WCROFVRZ2QGUr25EFZQa2iStfKgz9MjPn70
+vyqDrm9YX10+Oek0ooaM8AmQys67KeFMRsvsT2Ca4tnDbxodhZFTHnS/VQj69w2iQ2lnUFEAOGN
ZV7Refew0C+N1b3InrUEcv13zaEWnliTG9zZuCmCocDJaHf7wkdWNff4GRCGWTfDNWJA8tHBo2gZ
TZBprecTidofUlVjqL9a3EbMz1Q+Aoy2fUji0bqOMjXg8x8JdtzFJVAOQXchU8K7MgnYZUw593Bg
bIvYfuBsZRUpVBwXBgF4Rm1CykGr08QW4gtZJL4a/ztjFDTHbriaCvU0jIBa3WEiTsPOq4PL72yu
dU/WhxDR1ivyCILmx/ho2hl+bf09mdNfLbMZamTG35DmSM80h1yTejZXScWEWZPcZuoNz8z4bpnW
3qwYUxjexCROzwivAPsaMyg3rMcqdb+6qf5mAfueDEzB0V3ekki4K+y7znkwCiaMarJEwCCZN/Vr
2eAcMbyew8BGT9ABF3Pr7nMxrXiFNOioEWlYmPEDSbyPDClCjC2JA4RFq2nC0z91gRI2J1mH5EzR
qkoG3ZzvnNYZ2KmOLy6Uk3XmpPU6dOEBGwLrNmqg38L23lsq6bCXFxacH8jmsNq79ZUS+KGBccg0
QesUkwhxmKphl2b+jAx3UXPqh4FOMx4oNh13HDdD3187s7+Z5QARDtcprrRnPuWDmdQvUy6Y6AyE
lPk602IGjLluvNktIuKOdYYvYICiMRSUQ8VbKponOvXAxQE7MOsOk5C9gJa/NmbyGGvpoU/8x5mt
1hxr21aj/2s0m7MdhilbPSgxFS6w1HYONhnKESdEUetPeYfWLBzEQ947FxC398JvjpoWH1imXhZi
lpT04wqp+RXnEsCfsLyEYDXJDnPX5r+UtGRr9kyiEN+9p62zR3d9LQoBK6z8Wjj/e1f/GB2PyZ9+
5iL9c9z+OWGrsEowGAymO7OvcK9hngRTyppZ1BA4WJelOcCwsn1pGvu/f8+al9fbziwFWHD9PlnW
0R9YLaCCHdbu0BJqmIYY/4rPtE+PMtfOpTCQISz4OvpcMoGIyy2c9WJFa3uTxISgfJ6eDVLTV/oY
/dYT0a5Wl6+xnPEr69qrmxXpJp+tr4Qo54vHoBD2wz7Cuj8VJXoRDOlBI/phN2DvLiMUs65pEq9Y
FKe29P4rCgZ3Mht0pr46ji34mCUKFj8dn8fKmoLesF5lnv9WJkjnzhEFD7bH9quJt/jAXD51gdZ4
8kD6D/07q4BzJszDPKd3ip74jqy3xx3cfxjh9NtN1c5odbKfiwPH6lEbwS4hVwGoVk1cUEVLXtMo
UGwSSDq99hAyVrE07O9KTPmtiCPM0+PCm+1pkA89VAB3YgK8Y+yAOVwU6N3NckaQ3pgRX5Q3hHQt
tbMjnaH5GqvZ+i+FHXNqkjp/ziFLnGv8XNnGBlGHMjnkmG6Nnq/Uydh6EEeTLs8FWXPbro8II4E0
9NMkKk2ySpz5w8vKCikM+huHAA5I9xH5N56DDEyE4RPn/qiSILQbB+L4QbQOC2ze5nfbssvjXC/R
sybAB5i1BmI/hosJBSdlFVqDp0ap65evXdl0K6MftPe5dZ2ABMEocPibrGLfPfBlXFtfwix10Zqg
08dnCPOBXTYVnr3MP7E/ss83YLC+MUkNHD/51Ovwb/ImkE20ZBiptzGeS8PoTxGnNPbG15LlQjq2
N4ijNad5OnN7NnAwEtaP477DiwvtYOfW2a2wdX0fue0XVvaflBE5htQ7ScCvzP4+PW16oEzYD4b2
pfnmcy+x01Wt55zMpZOPEkPelb9d8jS0wyMhXuAZc6ILcoBhvotvvTKGF14QuW+oGLAPUJoyMCIa
LzTJsfATEJdMYn3q85Vuw3qFMvngW3jJy8qyAv4Hi7zM/+qIKd7kY/+G8gxBlLtcPbv5SHlSuiF7
m5mW4X97NQe8vqYMaq8Icsf99DzORFehqRjHAzJC45mzaGBjPSyouLkQyOh1TaIC2DZ7znwWKZ2m
9T/OzmM3cmbZ1q9ysMebuPTm4J47KJVclcRWq526J0Rbeu/59PfjPhN1/koSqFEDBXUm00RkZsSK
tWz1eqoSf9Lhy6pG6oeSwX3XWUgjoxqURjxnayu3T4Wu8sK2Cxhl7OIhjJsaNVVnjd8ZNZythGZD
qKhjFJSB9/zSeo8T3XkasxrhAvNRDULK7MClwIiiHexWfWafUFSfWtfOwqMPJikioAnvLsdwbmMy
EkGynJrW/hBXxcOg1kcXKq/IxR2pzfABqsVbvNJ9ZlUfc7v4Nk/dsxfpXzvqoOAt0U5u2z4Sq3yP
vPd9wFyNLoQmQ55NTxbaT9yiC/MwETO/c0ftaJHxImZi3UI8Qq6yoa5EzZXHzitfClAbHQUEAerA
Sw18qrL4HGrlO8VFSo0/h0//yoHI08iMB6cMPkNze1fFMT4lm99lqf3JCaN3PZN0gJBjgY0GATIK
uoEnKx/V3vpoRxCf8sz5ZA2qe2MrNYLW/IfK+1jWPaQxVU2WfL5xO4PEECGONHucWvUdhdy3Wuk+
kNAk+u+qfxJbuZtAhgGSZAuDvCP4y52YMGTVW2cvCzyKJaJrSgXfuUr5u1DM5SGxiv6YdoRD3O4e
ooFbyxkgc6Mqm1xITQ1e0Lw4ivlizuNPryPZrhUQZzcr73tHiN5VjwmsoxRWr4pr5Ue1iO70ebmD
Cei9BhD8Cjmkp6WD1YSUU3EAAc3t0K0r+B4tygzz+P1sglyMwpbY6/yo1Ba8nkrzK7OBM475XWZT
REjkDYSTGnw1m/GWmO0LrvRdpAwA1wImTtE/KBBlz6jblagkQih/nk1S8GuW2dQSlcdgcs++ITvS
BaSFQB4WI3wcBqFU6Bkz8h1AyWyiUIVOhhGB7CT8FE9keuO+eYAK/LF3F4qtO8ph25I0TNx8g8Vp
uSom96uu2x8qpC0PFA88rfQ+1axSi5tfjy5VBE5FkHe2kf/wbokUfIpzeMAAdCMdoJDPcpnYOIXp
tHS/UQmNJkbVfoUw5Jymw8cijkGWRme31n+4U/tSqM5HtvCXISeNZQYOyFkFzzA77/53QnWWoFiK
lbvkYzOPzh3Fes7R0eB9nczmW9AWQAGSUQWwV5FQoVQSx6h8mRtDQTMAuh03gIzzX//1f/7f//05
/Xf4u3wqsxkq5P8q+vypjIuu/Z9/Wf/6L+TY1l/vf/3PvxSd8jvTdBxV4/ef35+p4eSPtH934agu
OYr2J6t5jOzq0SP5Wnfa9+3WzTdbtz3n79aJSNs8smv91FJ6jTQc1y0K9w6XNW7/3fjiESMc50on
hZR8rezuuS/t82VNr7P1albi1oRqJUOG0qPM5i4qjeLOoET9erv1dfT/nHPbW2frVeuKlsOInTZw
XWcQjgy809W0vZ5sG0RuQD6RAqftjmTTb/zdUagEapA0qX4K2/5dPpqPSVNeOEP6301Dq9jrUxXp
JzPj6tgGyr2SIau0/d3rCr41QcKmtKFtSnTd1U5lHvyo9P46Im5A1OXOoRJkpw/Z3Kh/DyBVMDXP
cPoTrLUZFL1ImeLOt7//baOyXe/vtg0DMhWdspmV5P03EiPGcZkzeMzxbLfbPawtvTFDrvt3D4NK
1qLoS+2URe6joS33lTk+GE5AML0kNhXdrV6PcsT77e4kO9YV7JjsAm/j2FrDXtDBzzC08oxvlBqc
eo5sUfRhuxvJmriCRTcaZaBq4lQnQy0t9Qg3bAGYMVuc42XtC2ZtOhbZl7KpTraW/skKqO2QHdz5
dm3d+W8tyTqoV1Y9pb1LHAN5ZyuZzm7egepqocIfH4o6u6r1BHTXcMvZccoUELwB+Yg85SC5bGSi
pdcGEWsnnU8gYd5Btw1XdNXujEy2+OuAXw3MS7vSNo14BkcLxUZTHJuOqqcsva7Rp7OeLhuAYPLq
wBvdMML55GDvCFc08U3nIvm83brMIAVjd+AEq/VWmU5OOMe3nWXEV4OxGPez1/U7e0vShSPafFc7
xOP68dTjFClShlJj1j9RipvuLLGsA8HkWeGlblRv4HLfEX5EVbSFc9rp/O0pktieI5i4awRp22nt
gDgaGNbJm9CsWxBR2W5d9vGCZceDBq+IWfPxnRI+Op1V3sRzVN82LRfUy7pYu361TVM36WrLaPtT
UsHo2Q3anU0KI6/S03b7sgkS7DvxprwZG60/2dZMad+QKTCiwV253bomsTJHsOAGYi7EVpbuFOUk
NoObFdiT5CB/x2NZLNdUHIL9ArKU3lROcqV0yxX7geo0OGhjoK76UQWluP0tspEKBu9STYh+i53D
sqY+Gyqk2WZ52YXQEcxcCVs3HcKmPpHpma55TiHYZcx7Zi45FR3BzKE6toLBpli6CwIQyjHpuzCE
WoyiOtiCwOSV4zfFQFNdT11vZ+Ekk2ULdo821qJbaV+dkDZ1DqUFg6s7wkR70VLYgtG7mgPW1eFM
D4vFPZgdsLq8yL2r7dZlm84WjL5ozSHRYM44acjVlvN3l9t/z32Lp9S9G73X2+5dED2W83KsY4gr
nHuYIY45yOg2rO5aw7w3yfttf4vEQ9iCh+ihdsz7gbM5WerH1M3uh0B7rlaG2O32TcnmsAX/4Oqq
asyJVZ7WAk4VEs+in7sr6Pka9503WxUiIKYNxQAh5jBFoZhiedgrl4yC+HtYauCfLoaUyAA6Zr91
iF4oOan/2MCYCOp5YWYVwU3qBgbZrrj3ko/dwqlzP4/L1H6Cal8ldgepVA7NuUfakLSjXnn0MheD
B6e3tSTTLeXMZn0LAN0CizkZP6BYiu2nsqpICk9VWd3C5xeTEhmh2B2o01B1B+k3+MRQyeyiaY1L
ZiGlYin6ECCJv4B8i2NgvyMShiFKCFSMhVeL2hfdt6nQEwCuyzKaATWuERRbSArP9fA9ryGYQMKs
AIe0M/NvX4zs1XJeOeYOKFBpmal56koTyEGi11Z9TXjWqK4v60BwndBpd62XzsbJ8HiawyE484JS
ZlQHLmtf8IfMb0WYKTJOqPb1+U1PAfsNz6qp27mdyFyI4BRtrDqHBlQ7tYa+zE95oSYqAcEZ3sr7
7RHIjEtwjFmZwuECyOpUxLA9URhjTCQfmwG2oyoJ9c/bvUjGYQmukEjZbBjQxp1QERvrY6eUI7DC
xhyjnXeVrAPBG1IFaxqwVCynEAas7r4tbGph9UqHuGR7BKuzeeMObwn+sM76voQKDNy7hk6zinAF
HLooKbQUQhwDw23ebfezfvBb/QjOzoGhrGttlSTzoOUfmyZHpmXQK4fAZBlROVS76IEVqIKGsT7t
OHvZ5An+r0oiA7qkcj6NgZHdmQlAJ8hOPm0PSLLBrLXTVzYeqLAvDHajn5K5SKCXtVzSBEhjUUwx
aBN8JNvdSC5JlmDpUHeOIdtJP2kWIg5T3yKovD5OqcL0QtI/nvnk5Wb9dbs32W4Q7D5KG0ThCnc6
gQhS7pMqRiF9jEHRlaVz7V44JMH4lRyMYdui9NerCmQa5MOix6pZJuotLQ3xUM86WzDl3GwPSbZO
giMAbhdUZt1MJ2Az7l1ckD1wYDM+a4hsfdvuQrLP/nP+vtoKIYngZdZQUQFKkI4gaZz4T5Tk7cNl
zQs+wDRaOL1qfEDUB/FpSdMYnEoapV+2m5dMkCl4gLaYTFXLy/FE3ezSH8JyBBVIvcry1FLM4+xc
RmS9iPafDU3U60BuSaJMN2XYOV+LzgBFn1rq8/ZAZMuwdv1qGaiCowIcvM5ppbj9kuoWBukSllh2
3InkOmUKFq/rRuPlMKKTxb2ZzAkCq2RQT3WuOC/IbavPMYp9p6FvVqHN8rg9JlmMxRTsP6sNs5nd
eTpVXv6Yxg2SkDB63SJyAxSPNCgE+/b9tLTnegCSq4zufCxhZLxJA/v39ifIplXwCYNlwxXeGuMJ
lozpJ1McjOCLQWvsDPHN9l2Qt38vWwI34aSWlGM4va1xL+RxBx303r57c9FoXTCeZdRaIMZW6zdI
WS8alPQ1Mge2tRwcOCBgHiQc3bfXtWJdXzBddCiYk+YiK0JcqvS1iJwWUj+w+HdICm23LhuOYEam
1S4r8U7po2sbxDNYI0oHYIiY6jtDo8yEArt55+rxpsUyEMGcEjdCCU6LSz8udSg4vjuszgxIYXsg
slVff39lrD1pKKvraD0tQO8GCnzYjc0Vbbv1N28bfLtgNZ6lm3WXTIWPSIb1y2yz/heCDfMjPJ/L
T80hAx4ZSvXS1gvF0dtdygYkmEnv9VE/LHrhmyMEgFA8l0gBgs41wh33I+lA9NMVcIw0NseGkucF
yBeRYr1HwUOx3ZfLRiCcy4vbqmDPDSjSWrTd+9YvXHXn9if5dls4hB2UtfAjVuE3ADH/9OZQwAIV
q93OESZpXryG6xM6qYoF6mioUsj/jWYq/mhc0J4vmhhL8CHaAoMsR3DpW9lQflaqwD4MQN528kqS
vSrewI28br1IC3PfCvWb2FRv5okku+deuSs8MFipibudm4SsK8F7oODhVHOV9HiPb6OlfU68J7wV
1JrvXeSLikTf2aoS12EJrmNpLbQyU/rBLU0o28dkuwsKXi5bjnUXvHIdE7qsJNvj3h9U5BkAzFwl
YbN3Xsg+XfAcie2EIxCgzs+Qzf6Z2EAy5kbzPbP8uP31sg4EPwGdeGjpKqYQu3p+0CEJ6zWFCnHr
/rL2BSvmkhvG0H0VfovcBBcCRChgodPui0h1duLC63b5x1vOtUxhGwU5UFxYGRufChA45ZIePvwO
HCr0TZVy3bgNHFvbg5EYtilsJNjvnXYMx8q3mvKPZbVfJ7jTLtuk4nWu7KPZdRKoTyydCv62/RTW
1V2MmNJlny5sJJfKHGBuOc0PCVUXza1lNTseQzb/whaCKXchBJfioOGkJZs+vIQIqk8Baj8UtNxt
f79kn5rCPoqSDqo6AKr+3KgPsZ0+j7ilRkMTY7t9bfX9b+0i4UxYqKUnARbWHDdwbaeaClg4GD+P
KNYUofYdxoLlypxAi0J5Qexu3OlXsqUM4bpJ3LEDTqRUPhzGIdkFwAohSJV+uXDidGHhc8dTktHp
ah/WVL8oyw+ebQKaH3fsW/L9urD4BB3yBT7Bxjct77q303NWFr+2l0Sy5Lqw5IC6VwWLsvYt1Owe
2nYZT1rgogxtAGXa7kJyAhnr769899JOdRBTt+LnDmq2qjJBTIRADZizKn6BGbf/HSbeeAIKBA5/
u8v14v3GPjOEC3kDXlA1g7bx9XzSEF2LjDG9GrquVovHLNJH7XNZQp+PSIZFMZJys92rZC4NwUf2
cEbOFdzIfmB590kH4jxHQ2FqP283L9kFhuAY3QBiB4K0ta8hVIti1RDPVK90eQMef8c/yroQdoNu
a4WVgL7zQwrdP1BeN97roLl3VkXW+vr7q42QuMDcGnep/SRBSuS6dlcC+r7kOrvzfJE4SUMwQyJW
FNeQvfAhsL/OJgieWjUgbUG5gpPHXy9bBsEY0f3MezfVa1+NFeVLP5UmOq6hedkRYgge0nZAZBse
ft6YAxgYwpayzKTcWV7JBtUFPzi68KB0vVb7Q1Ke1El/prDvNnOUS2JiLmVtf6/vMijzQmFgTaFz
4h0dlQu/kbXZjnVJdo8u2LRqW31UF1Pt24nVHvTQuocGZOcxIZsY0XKDLh+CIah590b6EYZ9YI5J
Mh4RZbooP8TkCNarZ5mp6ota+xC81/PthNS1d3Jyt9uLGsvGIFiX7XR5CllR6hMR8Cs7P2ewo1EL
MgSXma8ubk0q6GDbxnxndXmMB++BSO5lNqUJGzMFnRaUvUcVII/nk2MGGhXs0AxfZLGasC+bsZ90
QupENYwJxY6uA3NQOjtbR7It/5N0fuXUgh7RoiQlqOEV8OXkSPJdoe+z5zIli6oJGxPBedILYdj4
ytjNX7Oi5VSum8X42UGr/nF7etZJfuOw1ISdCdmIARXs6tCy8KEE6H6ldu43SOo/keeFixstgKB8
n6kXnmOasFHbMJ2MdogIAwXNjWaH38po+LE9FNliCAdAWEbu0No4uCVtjy5adVo03m03LVsJwe1D
DZY2pdVUfl3HxpWJDvoV9Bizn0/LhQamCadv7QCEaKaq8pEPOrXZRNX3snOsrFv9rTUWbNeI8qLy
VOYcXS1UtLWxukbeMgNdX6CnrQNGSwLGQUFlszNfkrNYFUzahKoiSjPsIqwo3QzYQR3qdqQakmPd
ddfbiyIZlrr+/sr4siaNp1Hh9upN2c2K7wfHH39Azvoqyygb0LTi3lXGl+3OJDtAFQ4gYn0m0r85
Ud7G+WWGcBUtJZrflr2HUpfsXlUwdsjEg1lNeR3B8jBSFF3+jhJi1dtfL2tcsHI98ZRaT/vSbzVV
uyoGlK7RyiqO263L5mbt9dVCLGqekawmAm4EE9TgCRXYyY82Gy6LJaqCXQfcW7x0GjKfCnxYIHSq
EBE/6Xbe1rKPF027CtDEUbOSe4t1bM3sobLK90pR7DglmSUIZk2BsoVYxdp8W970doaUjvouQ3zs
qk/SCydIsO967OqgT6vS19v4WEBOkk/1TuTn7Y1DDfLfS4sQmqOMMY4P2Wc0603lyQ3K8WZ738ga
Fwy4bcbAy5GX96njaa6daglRjIPZ8rLWBYsNE62qqOcq/Mkt/nAJuCtq5+6ypgVbBcowZMikVehH
LBqcu8ZypbvVXrTt7R1peoKxxspoexTekljoKSBCG4SQZ/UQG82nC76eY0Vc03YJ0QCYy3Mfzy30
39Y9lZI7OKJ16f5x1ND2X0uq/9vIZx11U7s8E5jXDrzxr/RV3PzfEeHCESJVKCUDrbvSbM86WFSf
XjYiYamDwlat1Izac5GiIqGWCmW4cNrdbre+tvLWmITV9lQvz1Jr7s9aZ6BJlpnubTGnyAvkjXrn
uEr+PKnOtDOUNxefCRQW35jha9HQmzvPrRa8y2KludM7E60QRDZ3unjT7OhCcNeTalIJ61Gs2jUN
VYjkX/sfdmLUP7anS9a84K7JWLoj+Mn2PKCTfKAoqkIGbS52TrI3/Skfr//tkGwbuYa0XJqz7nmz
fVDKpDmnaLbfGm4EBa5t2l+3hyFbdcFxK6VS9IsbjmctTqF3ofhkvEWTybhavLE8Kl65fKndem/Z
ZZMmuPCE+jwWhUJR6sz1I4JmqIeWw87TXDIU8TbWDJz30wJ3Cdx3swfVgmO8s5FUAM70jfTEjjeX
7FzxOoaqaGTrK0PKyoYZOOk3gNul5f7ZXo7/3IPfsELxAmY3hs1ThebBJiBwuOqcweE5ImsBOz80
eQ+1BWvwXRQO9215v92pZFXEO1mBYgr6gvpwhgUGDI7hxNASps60cy+XNS/Y+hzHduhA+nk2iwpQ
Z924+rRWg+7BlCS2oq79vrqXUYtaqVNuDOcyp+5at3/1cMtaen2XFeX7y2ZIMPYob+D4CanS0BES
R9dgSqb+Kgin3fixbI4Ee3fSLO9HluEMJO5dknWf7aD+vv3tsukRLDzVp6kr5nY4K9r0mE4lNbRL
82KE0zlIww/bfciMQrTrekFR1OyGM3Xd6E1UDzmKzYOZXXI9cxzxejZaTREXXj2cLUt538XT+2za
yzm97TQc76+TXPt3XkRBVobNcLb14Bfy4Y9xhn+1pvtwys8JlDPbE/T2+kKw9/ceHTT0SsG41OfC
Kz+003seWTsOXNbyuuyvdj+i7UXfuaAOcy9/F/IyMXLvIr/giDe0AMHVrJipKPZ4RnPVsO4WO99x
Cm+nyVhT0Wq9donMgMaTle7My6KPhLCOHcyc3sqrhOQyiuFXbTPdpFm48wiSzZVgxjbi3Go0hOm5
VyckN5HOuknInhy31/htQ3M8wYaX0EkMSN7X1lVker1jq3q/EUp6cnV06Lf7kI1AMGYDaCniqJ4K
ZnL+4JnKJ6dPd+60HhvmnycPbfy9keLSHhE2VNRTnFQBz/OC6vyi/l4UcX2c0aU/jlkB36yeOLeA
q+edXiUD+keBbYf4/AL3xylDr6BYFVH04NNFcyVW1pJItpFtZocFmv2xM7Jzb+h7NShvOzxHLKNN
lGmGAslVT0Yy/Vi54cu8eJybYA9GJlkMsX5WCSo7LEKmBd2I99S5rhS2vpoPlKGumlcO8hTTbRiV
e/W0knuH464DfeVGcCF9UegMqINillDHU1BBmKPAMr0Y9q1ZWF/GzHkyqSqKlulWN53LfIy77otX
/TYEzZI6sNQTwqffV3mPfvZuL1t/wdq9IEMBCRjuyUzMBgYP7RHFxJ/bbcvWX7D1sjEHLmimekrL
7HGxjGc9Vr7Y0KpvNy85lVzBzMkar2gXQz0NZnLTTA2OPbxro/iWFMKjCzftdjeyUYgmP+pDYTWM
ooIA3opCEkI90hnWzigkti0W0jaDoThxTfPeEh0p3buHV3Ln+Hj7Ae44wrGt5oU+ZBoTBDM84utg
Xih6+5SU/8so3yQ7yywbgXBsG0Gi1Fz32UJN+lnR3D/1OO5cyyRz7wjntj5DGonYKp48L65rtBpX
6agxta+3l1b25Wu3r+wKQejIMqsmP3eDYl4pZL2pDWuT42Wtr72+an0xHXvs00SnKBfJHCckIZRp
4WUF2I5YQBsBXjDUJtZPXh98tXVIzRFwKp1p5zYp8a2OYLu9W4+TQVEAVWyPaD8M3QfE3K+i4Asv
uSj+aabOjgOSWLFYIovEpAcTMbvHru37Ck5titRPPXJHqqp9cN3sMisWa2U9BckHz+5LVE3g7409
Jb1GhwUZBOhJdtZbYm4ilj0LqaVA65WRZLfIF19rYX1m6kq46+3gZqr6vQCBxCpEWLvrLnFSwp97
Rm/VPTSF+5Vk1x38WJcdNyKKPYl1O1DCnOd1MFZXg+t9N5LE2LmcyT5eMOkimYIYYWFUstEuCV60
9jDtJY8ld0sRtA4HSe4FE02PFSo6YIEtdbiqlfG2inc2q8RhiLWdlmvnCDv3C+zzTX/U2jK5TxfX
2DkKZFMjnMWTolPCqnmI2PXJY4va7VJBMazG02U3e1uw6c5cUgeMY4GQBWrvhzkLqeUNIf77fJHD
s4UDOVMpHkrVNjuj/aDcpYbVQzQKvG+7ddnqCufwFKatZ5FZOidJ9Q0FiU9GYj1VwBwmZ7rb7kKy
vCKUPFOCPMunYjlltYWEvQ57ox7vcULIGhdO46UuB54F+XJykDqo4X9zVSXbmRuJExVh5LWbq81s
K8XZ1YJPmaWe8w5q3ll3/SayPqpZfpkXtQTjVVvXLcuy1+FmqJ0fhZm2EGklEPjBv2dcXbYIwqEc
DDFeDY2Dc1MgSg9Ac4ICwlt2nLRsFdbfXx3KU6YgSoUO8rnJy4dSL//kefty2YcL5kvmECoRyyvP
ltZ0N8QFnCu9HS/J6zmOJdiuW7mG6S5GcS5185dZkH8jd3jZdwtmiwCoim5hD2H9Uo0PHWoot6lV
99fbrUvM1hLMFu4TVAd4FZ+LqUXQBem+c6v0MUQKmWcrqGIDcvN2+pIsrliLaUS90nlM02kVoMlK
MD6o21s7NibxzqZgvzOUQJY5WgDC+uVQdBrM+uoh5d/teZI1v5r2q42ZLObceVpJJs7EewJOmswE
bZEaYjakJ/HSzs42lXUk2LCzVF5fVG15drw4u3MbLzpSaDJDPo9W4vZY1il5I0oiIveDNk6TumWq
7PyXhw5T49wM6k2JDFrYQhPZ74GiJG5PRPHHHXrvXkg/Rl7c0wls5fb4YmfKYxT+2h6KbEsJRu3F
RrDMypic7RE9JCt67yrWnteWrYRg02VqaXMAK+yZtOidHmlXsa2/LN6Fx70I4k+RAs8CFwRjB9cr
vI7IcdVRUN5sT4zErk3BrnN9cooqq7JzlsRwZE4DDGAmpWlUV/5pg3gvXiiZIxGxb7iq5QWRF5/1
pPvqjNkdIt23Fep+26OQLK8ISQ8QPsohXIvPaTX+Qb/p46KZl922ROg5ApvVosBucmYdnhxFTYEe
T3shTsnsiwjzPIlLM0As+KzN0+9yaO5dHXFv1/Dh8Nx5AcqmZl2RVw4pMhPNUfJROSF2SeCjhw5A
q6aLEMi8XtdeX7Uedrkyh0tH61b+qVohH0Z/bWb93fa6yuZHMNs4i0ykD3h7R3oYvhsg949hh++q
Lnow5mrHBGQzJNgvvLCZDc4wOoeD8bkvYOFvmm7vuJE1LpzKfTBZcJhW4Rl+++moFPBkUL2846Bl
0yMYr1GEZmj3hnaCi/lZH/UcpKcDiR66cxF0xDu9SGxXRJkXxmiXCjHa8zKtYuOQcx5KPXAP+pJ9
2F7mNw8A1xTzI3OdjjCkjKCG7Ib6JGT09OJmNlDTKrXnqbJ34u9vDoRuhN1kltBXuzagSXUofjZd
ibjK9MyFbGezypoX91HUmBqFL5WfGAg+Td9S63MTOjuL8OZS8+3CPopgVrcVC7Bi3zqfhwGpx9n8
VI3aHawbl8QZ6ULYTWkMBkorhrWqqrtVq+yjB3sb3FLpITaG+9zub63Cub5oxcVUSFAh/weFdebX
vUkaxLlr9Bb+5DiBnMB4gPzhkoMBQar1avPKP7mdnuphYRd+BWFVckjigTCOBgfH18vGIVz3vMlR
LadxMt8t3QKwav9DcZN3QdH+9mrDRx9hx4tL9paYI6Fw3Bs9z8z8ImtvFTO4R9HnwYuMHRcoMUAx
I9JESzHr6kp4oFbXXVg+FUl3AyXKV8OrTl6oH7dnS7KJ/5EA6UKvC6uZIuy5TaBKiwAWOE10b6rp
B+QtLsNdm65g50mp9lM9BiUg+3h5iMeq+cLe7n5vD+LtbO4qcvb3nioppsypbCz9Jg0fLX2ojy0L
MWXJfVPnH2DovJ0m+64ujRuvG3Zcl2yBBPPXZkXjiAorPyvcu9DUPse5cueo03OlzdeVF+2MTbbN
BBfQN0oaQhwe+aMzf2mt5JYKhQ9dGu+MQtK8mCTpC9saeruvfK9JruHj/2qbaHxqyo4DkzUvGDvv
iMTUGhzwnAUvSlR/ckCpV/peREPWvGDrbarzoEeZ2ncJtY2L/j00cmTxLrpoumQV/t5WxuAaiFqU
ld9X0XOiLOehrYed0+PNWwhtr0N65QaNKh3TvMorvwhC74c+GcqnEVXh39sWIZuYtddXrVvDkset
41KlVEwzFIwlaiY3xAts42CnSbsXtZIMQuRaXJJsNMdAzXx4p76FSv6jyIMd/ydrWpif2dRrL+in
zB9tu78xzDi9dREwv2z2xXAzyjNaMLRO6KdEqiCj9KwbCBf3vJ3ENYg8KbajDGOWlbnf9Ahgpr2Z
3tb5lNymjqmgCmzpB8c28uvtpX47d+6aYvBZKQtUCalp9OPCSZG3roIHVCiKayM03WPfw5RCraZz
ZRVjgwZAkR91O+8fonK2d25ZkqUSE2YuIi/wUhaVP82leii8wbqaxnIPSCuZTDFf5lVx2MQ2Rpgo
So3sTnY0F+OmsIKfsa49zJ2yM4+yUQj+fPBKTqkwrfyxGMtDUk3KYbbSPSpcyTkrZskyVHV04JqF
P/f2p2B2biy4K0FtHNEd3qOykfQhpsnKcgAVFGMyuqt/LsfmMHLZmXLHhwZjD+8vWQ0xQ4bc7tiX
oZX7oVa/RIX2OKiL7wXottnTc1RXO+eGZDHERNmgkq6ZuzknBYGOVApY/9DvL4bEO4rplB4RbBS7
isJHpuQ0RDFKg5Zzyjxv51CVfb1wZs+zY3dBTlFEsKBbWKmzemu68d7jT9K6mEuZg6rQm1lPfFNt
DMq+8h+htUeDIJkZkZNnWTI9oCY99WdlcQ6uAXFd1H03Vef9trOSfbtwYEP/3nQZYtO+M47doTXK
7CoPnD2yKIkBiEmUNl4UY0Ipxq/qNjpQzvS9Uap7QnUor+p7OG/ZENape3W0trCPoHkWFr4zpJ15
pHw0Xg7cm/OXy6Zo7fdV+7GT9rOZaTmMV/GHMOiOaM3sxUVlEyRcw9N+sdNR73I/qubrrkieZm95
8iZw3uqcP29/v6wP4S6uVQqEs46e+97s3USed7QS9zZp7MdYW3YOHNkuFVy17SDY52Rm7md2/hRH
pT7etpG9zB/L2J2DL9vjkK2zYMTmMGq9CmmRjxazZiHr5mrl+9Gxs72aOEkHYhQ5K4JhNtGr9vMO
Mbqmy08DYPWdV/Z6wf5HosA1xSCyQpGaTTlf7lcdRA2KwgFQAqB8DFEKPgzcDGB4VsorL0M+6aL5
EuPJMfF8z0ET2Uef1/o6RuZ8CpVl2EFOyMazomleWYWnh3E+1ErudxTt9nrwMlQwe8/KsUfFLOmS
cwXU67KRiPmoTl2It5uccZlqGddZZR+8xbNvLpqmf/DNDZ2tdGUL1SDxzVtVN7PjkFnmzrLL9tRq
lK+mqW502yAHRTmel45HEA/JcZhRZd3+dondidkn0+A9ZCVE61pPfYrC7J0d1vahzozjdvvrYr61
addRvfr6Ai+KPrXKvVmHuyZge2rDx3Zub2oAgg0avlMaPkD3vXMYyYYjeENmh9BHTuwD2uTPeR8e
4wJ1XQrBdi4xsvYFT6gOVaPYZQEpglOm172uNQDWCuOq6dXy5/aMScxCzLLA8tigkW1nfpRkp0Yv
vsC/86iqaMobxCMRYs2j5PqyroSje4QeaSqKMfeVuXwJl/y+JZKamPmDrU0fzLZAMLW83e5KsovF
HAxiDkODwA3JRjSUB9g4i8Y65Eqzl/qSzdq6YK/2WZYTNiganOOMFBdA7duxVp+CobmOMuVsWNY1
D6Yd5JFsKMKWnqvGs9SABUrD4MULPZTY0ULdnibJ/hK5ePLA04nYuJm/5M3PJEnvw6B5ThjCdvOy
Txe27zBALmChOeQvRZwohyVsvQO8VfPebU3WvniKMysUVXuZrzr67F2NiF2gr9029YXTIxzgCuT3
yWgzPU1d/6xdBN3d9Z2SJp+250cy/WISZiqo7DVSAsCmk9+sZZJLgKJk0Zjft9uXXKRErh9Uf+qy
XGjf1ocPVWE+6NX0ue70+xjx5h2PLlkDkfGn1kggRXGc+kXvUReuZimiI+5w2VmnC6cRscVymLuY
62a0ykz0VX+gzH0PoyCb//X3V1bszurQ5I2b/Cf4hPO5Ue2B8sH4wjeoLphuryVRithL6icuwm5m
oQUHkmF71yXZ1wuHTz24uqJ1+CBjBCbizc0BmS/qLW2EM7f3j2xtBfu1oqge7Ym19VTXRMO1fKEK
feeFK/t6wXYp2ByrrJ5TnwL0CHrVNL9SUCjhsqHvIUJlXYjm6+ma4SQE0ZROm546zoPrKrOH537S
xp0ZknQh1uhXkzbPuTmywkY7XetLCfm4Prb3baLusXZIFuHvUn3t3/pSjDpibjyo09ocoBWvHBd8
aA6r+PYqr8fvG3cmkRwp88qo5gaW+MNoLUcKXefrySqs99M48vTSm/aqyLiKX9aZYNCG44TLsNZ8
oTH1aKvjIQmpqC2yszVlzzBy7ng+2aSt6/XKslHb7Vsk4GO/1qqPRCL+NJ22MwJZ0+vvr5ouIq8i
7t6kfgRS7iYIIv3KjtrouD0/sg0lGDUa0aViD+zZrvJ+D3pzHZveKVP3tYckiy2Y9Fq0kc1QoPr6
/+fsypbkRpXoFylCSGh7VS1d3V3q9jb22C8Ke8ajBSQhoQX4+ntqnvoyrVKE3uyKDkBAJpB58hza
PfvG8VIjofR8f/BrO8myaRcBcU9AMfMlqBChHnzyiMjY88Ry1GB12RQNG5O0tgSWYbuF7uZe4fUO
1tPfTZ1Pr0tbV/vuW3YVfk9YH/VRwMC/h4ieWf6EMMJOd2HX3uuScu0JykByJk/Uo0+5X3yf2Vbi
emVe7Nr7aIq8sRcJAzcVfMTSLBIvQ3fnrNtV9ihd1iYpRpwGAdhBnaR1T0lTio29s7LxXcti80ZG
pTd77AUx+q/x0H6OWP6nRMne/a25NjW3399Yre5KFHgbw168EDpULO+r4xiMW5idtdYtqwXnXhvq
GsfA4vnjZ22o+414C9+5Iy2bTYK2LfHib4ATEHMWNvH0sVi6UW/4/7XBW1ZLEMBRcgJYn7gJeAnH
rJ+WrSzZ2qpaltqCgxPEp5iYfnL/BF/pY9gC8z66p/ur+n7z/n/q6gkCzZCMrl/6ljVpLQcQ75Y/
Q1buun76dnH9oGI5wgnXL3iHc/0sQIQbP8P/L9PGrn9/7n27rD72HQWMjML9lobFsRl0cChqKFPs
mx7rsAVVgkg4v7kymofHFiRvlznJ/3bl8M++DiyjbfqENzpQ7GWMzVnmJkx95X6QiCDsa9+y2inu
KlEZF1arBnKixPdPzOvocW7pFmvQ2gpYphsWQxAEYYk3EveMSYukCn4j/FyPO1fYMl6U0fshgF7s
ZdCE4raDzKBJ9mU2fRtA1sqADnTA8yhkxUdixOe+m5ATVBfRV5+bhH+8vwwr6BjfRpHNCxKo1SBx
5xnjg+HDaR6iX/PAz06elClxhuemVL9QRjmkKnIu93tdMW4bTjZ3sQlvKncvMncJym+FfxwgewLg
2hJsLM7NEP579fVtJNkyGyi23e5ybhng4i6fAWw4OV7xoW+3Mg1rXVhBr2ia+bIUPtYfbLif4gSC
rdStioelLINPGqGd877ZuvX/5oDrqK4GWiPWQjjemkQN00FCdRZ5aC8qdlU3xr4NKQtCTWRDBXIC
3vC1dId/CiRYlyD5dv8bVmzRhpJFuB9VfYWnTiKX6djLqTpMMd07eMvSax5PONmw2Mp1zCV3JxTQ
TgLh+bzzNhZhbbEtY/dHL6g1H4GAJNUlTsLvMXNeqxbKmQGqBfdNknVcF15UFpgZ9lLUtMTyNib6
HjvxlvD5+5FNYPj/fx+Vbs77ORial76YviaogztAmrF+lpKDr7M1M6Lb/fLAgyXZZ+Y2fizQSz3V
/syhZ0CLD2Zi1UcwDLKjl8itSoKVZbGL7YfQtJw3iPMMfQS50zILoukoa+fDyOadX2GZ+WyYU4aA
X73gCrsc64A2jygXLY+h2KTvXLGO/2DJhiVwODDVL/kYdYeonZqDruMt6MeKt7XRZAmUW4Awgv+Y
o7E6NIH+Ocu2PTj+9OeufRtZZ3nbaJ7EucEiQCf24IQoWQeD6r68tG8jiFzQ1bImHOuXsojGQ7W4
fkrz/GuJguZLQbaqgN9/4Po2kmgAWpu29YKAcJKf+kgciT9cW5R7p1OTnKJ+F6FZ7NuF91qTePEi
t37x6x62V1FxAPGP2vBS/4aO3jn2bChRzYcoGgIAnDvA4UzpnhZvOFTkUxt+KiHu4Yhf9awgWZI8
K3+5uNMXU9PDWH4THbs0ajnU/fig6Y9d+8LGHEFz0gyxi0erHHn0lFQRf5XgHdj41hXTt9FGetal
kC5S5HERnxkkH8Dd9hyw8QIdguO+D7BMf1q60K39Gry3eTcEhz7s3QACzhDs3OfxbUgNyL1q4Qtk
qXMqjlHYnit/C365sqFt+GVllHGdEICvskYM61Z37npV/QC5PqJa6MDO49nxZqNP3Phjke+cMevZ
UJqw0w3DMVmQ8LEuyZUkW7RcK8eXDctcoEsUOqhQfplylx2GuBqPvV+jroWT/pSMYXFYhhLy65O/
i6Un9m2opueD4otVWP5FJyhqbV31rEycb6AWVpz+f6CZEer2xlogTL5IcgmDoj3Ruat2RUV8G8bW
9JAr6fEAfdGyeWySBDKPYtiqblkbunWTmGOUkAmNUK+EIPYlLiKTqrHpTruszsawlVqgOgNkZS91
tzxSoi6Tu/VsXhm4XbEfOBGI0HoMfPDZ3xJQ84ZsXkJX/JENMCMeR+iy6TDssLgY6JJ2YfUQqjqr
d+pnIdn8/zc4dwYuPADUERocUGgv2hKkW54ZHxOAdr7sm/zbzL15bLhjE/jAELIXUJQVX82AHGwK
5bFxFxNA7NviyiHJ/ZlWefXSOE7RHmY9SDd1g9wtNx5+K37vPyX7frOEMmD1S1ze2E/LD45srsLj
D/U0nc2y13Nbd/XE5zhZxxz4Ig8ZXvDfNmk5g0vq/iqsXNns8v12cpmL58btQtghckGrpyRi/1St
2pWi8+2S/VKoKSiiqHopgSH0/O7vpSjAXNHQjbOZ3F5e79xDbJhUVQLCySPYcKyrAw3UkuYC9yo5
v5gk/3HDN08O/+Yq56hNdBXEO9CJ/NN4/I/7E7hijDaSKvKNSfjQsxffCeKfhLU5P8ZV4L/WZoq/
52E31fvcuK3Mt9AmLtBm/WK8YUp1B8K9UIzRHpYI1DZaFj/XKAVOyqB6Kby4bA4TZD1/GK7HrSfn
yjzZOIXASwZTK1695JEooKgu/0ZNzmvclb+KMNqAOq04XRurEM3+rIopqV4CkBxeghDIfMdv/r6/
0O9bimuzUcf+4vUhE8l1bmN6BO2h9+SBm/giO0hR3+/i34H+dzO7/xZXvPGJQaPCJhpVcgUq9uBH
wM5DOd1bMuY+FLRNl4idkjJT0QNT5yr57Pu/nFEf4OgOonmloHkeTHK40T2D8+OpUmfS58ei6Y/c
/+gsr+BdOXbtdwkV+/vj/Te9+954reNZimgqlyhIrqb7ovvzDBEQDHMO+Wnqi7RDOT8B0Y4sv2kt
P0VD+KDGPGWieKkLmt7Gl3zaGIn3rhtw7YwbFAAqrXMnufoxe8RQUOGFCo2PfIHOIP3GiDz7YUYK
qHg0URo5W6RF/yrzvTMDdjZuKtXAdIMVYzh7Iw2w5gMx/ZHh+7g6RxC6Gw0/91OemuqUFP6RDOxA
4/Asu6zqFaplAmgJsRT/TbRzYuSTyzYey/+SvL83NutRIQq1EMeQ5LrwzxoxQwKB8Qk0/Z0xRx52
IOV/qNm5bckD9H/OgX/uhzHVyUbA931jdO1UH/xHO9EFM9O3fpPirszSMgKlysaCv3/6unauL2YQ
x+trAx8of3b6ZwmtE8J+5vIh9M9jIK69+NRCEWtuf48xpAAZAOzZVLcH7LqiiTdON/92CL83xbeP
f2OwDukLP0c+/ArRvofRJSkGkCTgj4FoDLZ9R6onJMVAkY/JH0+NQfxLnYfgz5usN6Zf59dk/oG1
J+xPFQXAbv2t+nPVj0czxw8Mm/e2iVqTcuwn/Nn2xl1bHSuQCcyYVM5YRFcn6i6JYPIATfAt+c+1
xm9G+mZWAAYoOauK8JoH1euk57NXbNENrXhh17oNqRJFWGFQhlc1Ao0LTuYXMskslPPp/r5aG7rl
0UDIRpQxdXhl8utI21fWzRsu6t2WQd9tYccb2eVuVFfhlVfTnIKi/dGl7cYb7N0XK9q+/f5mwpvE
eCTWIrz644OKQdJSRodeZ33+o/fn49JsCV+u9WN5FJWTpnUJZj8Ykx8uQuHHMI5eOOdA+3p5Gi7h
k+NNYsPG12bsdpV481UcdL960E14DYH8hAFF48kb+bxxfV9r3brwTA1XEKwK4mtNQXNzqphpp3MF
3j+xZythUW4dvxl+7slmGTw/utYjqsecHNUOSUy3sr7v3qfQumXAi2iToCQ6vBKx/KVyP4Og2Dcf
B5wodhW/ogvLjNsu6UPiJcHVQVLoPFEUcqLAZQtm/64lo3XLkllZd5IUxU3JgX7mcfvZlfJYOcEG
bnitecuQFbi2SgaRimvVAPTpjBeS06dEmY3DdWX32IlFZzI6ChyK0YOG7FiC4PcQs3gXnAJ8/JY9
J0kBhIasMPg5/A2CziJFydrDDg+Hti0bNpyRXs8z2qbCSeOkry8jKM83Nv3KtrT5KLjnDx2fsWcq
p+jlY0F0XBzrgYAlDBgU9bKIvfo5iZ1J9CNE0paEB1dF0mJIzZDG3T7XY2cRw2KClhdgD1c3DJfU
nUckpTU/3l+Bla1p01DkKN93nST3rlx0V1PNr4Q3D0XQb7yC1pq3zLaqvG4c9ESvcgqPOpk+N+iG
5MUGnmJt51t2G1eoHW5BRXUFWU6QQj0t88c63Dk1ltVitit3an3vKqrp6MnplBt6psMWhe/K2O08
4SgCIQOhvStIc05moI+l2oIBrMy6nR+UEK5rRxCvXAMRDmntN/GhMaI5GebxDdtaG71lub1XtXyk
jndtevFoiHzadgpro7eO2ptgl9uM1MM+GZ9Fyz8lnknpUm74nNsI/3NNhvDHrds3RyHBIY4SGk2u
UuuvDIR+LaUnRNMvS1ycHE43ruNrE3T7/U03blAJIQjRVyo0PagKoT7mueR832zXPsI6cR1feA4N
S/cKweaPrWDXXNeoDcqPgZkeW4Bm7nezthSW+cq+9zmdjIH5zubZARPrSUxDcRTQh97wbu+TNWA9
LBsOuDLlJDxzBfT8UJXkGJfRI0J1PB1Gdgid9oPwxKchHx9Cmn9GMHvjnrq2QJZ5DwM0bIq4N9eS
1NWXuA61l4KTl+5Ko0WJnQc0VcihsafVFbrUn0E58tCH48beWll9OwmYe02hlyVYrp3sT21HH1ne
fk3cvEqdokMqfdopC5fYrANu0lcD6dBT4kdH1M3i6iXCv3vu7aMiTeyE3Rhpw4pZYpamZklBqfqa
CP2KOMCnXTvY5ukG4TSDcjHar4QUh8Lt2BWSlfLilx6/3O9iZSPZKTrHz6ckbkt1Jf1I8Wwe5qPi
5RYGfa1129JB3OwJ7S7XsIvYH0RREBWHThTvO0HtfFxegkY4diW4eBNHPrphQp/D3t8qSFobvGXb
iZloSQOBqQkg6Fw7D260RR+y4ppCy3zpIDuORIe6+k5XpRCqOXSa/PKjad+d3c7H9bwDjLXg6hoW
yasmwNZIcwBT7hZ6a2Vq7CR47U390E+NukIlLz8DUDmfdYjH6/09uTI7dsqvcRMSCxbP1zBuj0M1
vLYsPy75rvA/dKisI3ru/SQXzTRfSxcx1W5pnRRhlV3wJrR++6g3R2eIWpeRCne4qkCeS+JmZFLX
utOvqN/aAGmszc9tVd504dEgnLlR8lpPY3FQwr0UUeWlEAnduPiuLa9ltnNPIaWqneFKna440CL+
6NSlOd1f3bXGrWO5j5B+qd1OXtkELj9yU6AOETXb17hls04yu7QI0Hjfzj87UGOkTrmLIRAraxkt
Z4L1cI0SGCNEguseB9Zo4Poh1Xp/8O/Wy0PDzApsoa6rn0EfJmFVkXsA1uAQSvqJ5MmHyu2ut7LU
OijnlDv+x/sdriyFnfJDAXhzw7PIawJmXxCxg/FuKLxxT5oNn3O7ALzZpop1wxTO7XAF3/uHkJK/
SDxvDHwlfGZn8ExPW628YrjmzXxMlLhMAT26vXzwYWy+yzPIzm/sqJV3uJ3OQ2gOp3zcDFd3qK9t
EZwnAqmPdvru1cu3fctg2TOi7wNbRnQBNGnm1PNrz9Q+V0otS56CvBQgkcLoS5VcRtVDBsWhLM0Z
3cI6r20iy565pkEvHC6uNQn4Z0+AK/2WMNmY/rXWLYNWddjxoHDEddLkU9Gqy+gs3/dNu2XP1EU1
KtQaxdVPEFWvSvBqgCVpi7FlxUnb/CnGiB6ZLORP5FD+UKUHZL6rvqC8c8MEVvalTRUR5UnSGl11
VxCOXRk7D5M6hSq/OO5WBGpl6m1ebvgahpSsaq8UOQ4k/Jl8dkkTfLg/+2vzY53CYjEg0hOLuJZx
kgPpBFRb7/zwZ71vdf1bv2+8DyshzYCyxPbKXQW2jtLQhwIUTztn3zLZfAFyqFBef13EiBqI9hgE
10hXz6Y/35+etcm3DLedqVcjPdMi6lqy4aRD0PBcAhIWW0H19zNuUeJbdhsxPJhKMqKH0kt5XKRQ
PtO8PIz6zzkBYJc9Bc5XV/7Vt94hr4cHAnx7V0EiKDi4qO+K3fbEJU9H9TiUywE70PfdNJyKA/6I
NuVxVD/xLwc063HzCfNCt9KxazvHcgle0JjaDyN+jQYHo4uaNIQJCBmyDZ+z8kL1LceQa8OJcYCC
7Mlw7vr8jJq8sxf0jwRSSVVC9kW+bSBHWLimr1BJiMzh5F8mGRx5bpKN/bPiHmwER6CrxMvHsYHj
xw1rQrFfvUQ/dJh/j1225eNWJsqmm4BrjgVgOfiCqfntE/CPOQYc07ADHvos5RFQn/fN4V9wyDuB
L5t7YlaibMJItldHvSCH/RQJL1XLv5sNbD80Uael/eiHHTKkc4pQ885ptLyIEkOc1Iq1V100SO+S
ugjPzIygOu7BWyD+MorpjU9cWTFbxL5OcuQDCxY9O8H8JWrzj0kXvQxkyDya7EwE2ir2kWuoKIMi
fB7HxD0MsieHGmyDG/fXFcP8F1n2xuWOTeUOfTjp58FfEGtZOnqSXXhZcrHvWWsjh4bAqbmMiP8M
ZPF3EUJZJtfXoB03jqQVn2uDhmoXvMBtwPxnxwlPVLmv4VwVG3Oz1rblU4gp4jBsY+95AH3NScWG
nVGLuJVlWTFEG7Qz+xIeCwwzz2IiWVD2v4bKOaAu/yQn9+vgq1/3rXBlgW2MTt2Geet3ofdciVwf
B7E8R1T2x9rfiluQFSOwSVrciQR4WOHYM2GV3g4NIGuiMmU9O/h9fAiabPG/en79MFPyULlFWusa
wn4edAw0SA+/7vpOzzp8Sy+qNelydpWOc8rr5M+gHo6Aiv61r3nr5G2oUT10DPQzayCg5n8alDn5
c7cFGlnZDJ51PlZ+PPs5c/SzHOInRgHyrqYifAg5+SNw/ejQ9iXZF8v1rF2dGLbMINYxz6N7Zppf
x6k9jxpMu+4vUtDfu6bLpnWZaN4jV8bMcyjm8AGSHG7mQA3+XHgd22n5VprY7RTNwR1jUFmX9wfF
F/4gAfbfuCyu2f5tod74xXDJHdxxR/0cFII+L5wVqS69aQ8FSpT8a0pvWke2KY5FEwTPDsLdTwkT
JOWV0ccdkx8Tu86tRAmH8FruZtMQs4Ny1JA6lfsy1HSjg3cnBx1YJyyAHbimB7nJhMYJny6dVs/j
pPIv98e/1vzt9zezg1RcHtPFdbNgErQ+yV6CBDea+uSffe1broJ3yYxCTGzJ4lYndRRRHehLJUI1
Hvd1YDkLMIaV/pTkOgPxvpCH0e0r/lB0bd487OrALjtpaRgvBWlNNgf8r8kvf/Zqlxx3TOww99gl
yxAbabJG9v4TSD9nYMh9tTEz755G2DmWn+vB+V4ylZisblsOQFPoHXzT80vZmi3t4LXdY/m3VuSj
gEswWVs7FRgR/fDgVnzDr60g7omdZGvnJNGRIiaroJeXybzGhabT7VGhHOISu646mDAgCNjEPcLf
Am+tgYXP0+RBSx0XRX2cAr/cdUHBWtkusIHSUeVFJotBHFCn44K4ad1ALm7fLrN8oDBzX8V1ZTJG
4ppcFiYpPYR0qXdla2JixzKhlYf3VKdUVtMZjmpZmmcFHYDTvuHf7itv3EjhDaWcuXAzHvTn3qM/
ehCpbFwN33/bYOotF1gQNXaCwYfg+kxA5KuyikanCgA9F+/x0qUyFZI9LVH+uWBOVtTikDhbOcyV
LW4nABeHRAJ4f5ONZTjPR5EUykU9lPC2gKArZmqX5Dkg/WRSw4Ycwq4ov7lwCt4Ir2k33k1r7VsO
MtFmLKukMxln5p8m9E6Vov/IeFecKiZ2Ko27hovAKzH8IunPyuuGc+1V5rM3JltZ0pUvsLNpUz63
QkCdJ6OzNGeKXO954p5zmkf9e9f2tTNqbOy9ru/RQ96P/MScRqQMtWgbG3ht/JZxuA2KOXraGJCK
OeO5Tgaa0gFKis3EtlTwbk395/mPVbh1/cb+lrnpPMkRFgcqVh0VKgHKyAsOUzdlCMjsOwmDm4m8
6UT7ZQWV9UZlTEl2kH5FLiMN5J57Gj7Buim4ztBARZGrDGuR9TD5o6JyH7ENsUvouFc4iTTxknlO
WXwcl6R7GEuxZWIrPiKwTlqndXNd8hA46EE5vyCum38LJbRX921O65Dtgpg2nhPrzC8i/4BFHg5J
jwffrtbtpBoiBrRrST9n1FTkDB3d8NhVZGtfrmx9O8dVQLvEa8sRi8r7IT5BWzr66EOH8LsM42AX
GAdHm2VfOSqmQHZVTRmn0B7sGAG5aN9sZIhW1tbObxVjKTsliymDCKQANYoqMxjzcto3+5ZJ+XTh
YY4yjCxeuuIMMRN1IY3axzhG7OzWAmmuqpxDmfWh/8hacy3i5uhotjE1K06HWieL9BNvNB2FaCvL
/14q8SVo6aNP5UvSqq/352etC8uyaKOiOccbCxU13lNY0o/LoNOeOudxcf/Z14VlXs5s+hEfIjNX
zM8dKqsqrz6IMXxkvdnKXL+bj42JnezS7VAH3kTwGTPXZ9mz9uSFpfc4k5heY6B0oHteke+ARm7R
ZqxsW7tqyYlQmKhCwzO/FuW5HMf4wYhqSzxxZVns5BqfSVWUJebMNzFBnV0Nqy4Xcez5GJ/Y4DQb
ru92+33nWLNTbDwZhTKjjxhvV8eXGlpSKdjM+wftA/p6O9zawt/oasVT2STsOuyKqgOzeAZ1qd8Q
+co4mu7CrWT/2oxZB7TfojKwi2ifaUU/57mHokUpRTon7EcXtfu8ia2FC4KgBPqZMEhIrYm0mh0k
neAaN1pfmyHrgO4CgOEcZ8ZiJNMJJV3PvDBxmqhqVzECrMTyJ8TXPIobDD/yYvECAjnc44tN7rxk
ZS9ZrsSXzFHFuAxZH3V/QJv+uWvrV8gtPVRhfUae4jxBMx3yNh/vu5UVA7STZJHPO0Scc5GBVvIv
McxdmkRi56Ftp8YiCeSInMM+UzUY7HBTLZBSnLeqg1eGbufGfIcUeehVfebV7k+pC50qOPoNO1tr
3HroKoHS/77u+0yMeXWFjE1YpxGj/c/7076ySe08mC5R3Rgvqs986ZUiLYsQmVcviaEp5Md1bjZu
TSubybt1//YqnBgK1Esisi7GBh00skWRHgXKisY2Y2ZIzh6PzdEtInlSLImP+77uNqlvup1yv2Mx
nkKZAh7mqBn9R5Hg1QfT9v32V7yUHdh3l6km4E4TmWlFChWyc6TF337Or1Bz27g0rK2/ZeRRF0Dp
sKUduqAnT/UveVN+uz/6tbW3LFwrALEZYSJzl/hzRb1PsVx+VX20kV1bG7l1URhAZa6hACmypRDf
VVz1KXXoVlJiZex2EF/40gESU4lschbvVAqm0lC19AxJhH3XZNcuExwrd+6TxW8yFhdBGmjmpn3k
79MmJTbzOwu6/N+3RGac0D03kn9gTRGcVL8FWFmbIctxMHA6TNwhXTZzHzVeUpxI55Zp3O88Pe1E
gRA69oLK77IuqIAFG/3mEVWbX3btTTt7jUuLLMHW0WRJ4pyVNEdn4p8at9iDSI2JnbgGUQ+YxSPT
ZnUY/2ggWZ/2S/Xp/tBXnIKdtmZhk89E6i6DEPGXgIfPFa2eJ0+PgL2wh/t9rFyQ7cx1lxvPraTC
ddUFRT1UO91vnQL7Bajf2pSEpE39Ppq+ck3q4/0e17aT5SwSNVGXeyHPwkLn8HUA+ThjHqTK1Vun
9NpHWQ6jjDudt17SZgiTXwpffYqM+R44xRdd9ecRpN54/f1x/2tWfJOd4PZqr6zK2OeZrCQ5QT+I
4Gv0Fl/hylzZee0i91QtueaZ07Or2/XHISoefbJV6LcyTzYTvKnBQDZMaF4hXnCIcmUyKRvvbMD9
fKjCEko2YRC+5MPOYLvNGMForP087xBmos6XIfLq1E+cjTDW2lzdVujNEe1CpZ4UpGizBVCJFEmL
p6jpnww0MTYuUGsdWNfwAHFo1TodjqEwlB8dKeVjn7sB6CnqcOMasLabrDP6Rj5f5HHVZX4yVEeZ
TP5jpVyz7xy1mRVEMZslHus2a8z8uRjJ1xFiNvvMwLa4zjUIDLAmU15TZQB45Kda+VtVHe9Xs4Hm
8XYbfLO2NRuVyJUUGRj0vkHf8TrJ8q/cdK+0ZT/ZLWEz0VPdd6eEId0cLF/vf9X7K+7apAtx5UeO
droGcZaqe9KjTH7NZKCvEuoVG5vq/RV3bWr3pUsKdw7yJqurLv6WhDP2LsdVytvYUbdD+r8PeTe5
nS1vZs4FbL4YZNxlS4c0uVOVn4tmeKo8dqIjufK53+JKe/+wcpPbHL7pyOFQDPEadDQrp00jPpy1
6x39gX+dlLdlgmuzZZlgHLkxaYOky4Yqd1LEIqoU/LOX+6u99gWW8bFhFtJDNC1jOh9SaHFqiHFS
kbbtJI4o1Qx2XRlQM/T/MzV6kS8rp+eZgTRj/8xvcOOz7zb93j1lGeNQ9MusUeKbcXAVRSNEveb8
j11zZJMiLDL2mI/KpKwv6jaFEMELDwzk2lj5OsZbikwrq2xzI3TL7ErR4UwNvHaRB4cQZD2cpR6/
3P+ItfatC20zcZYTghuIkst8mJiWB8TUtkro1lq3LA7bZiau9njGZtE/dPXYXSIJkrp9Y7fMjII+
I2lG2WYlxEnUMQ7qBqRckPHd8Be3dt7xFzYtQiA7dzGo9smSeEzScJT05AufXAivfu/7AsuGUQVF
+FiqJiMd/xX6BEVuQbGlHLo2+ZYNg88HMlg5Gm915zwGEFY/UjLWGwx6a5NjWS42Y6JGCHpnqmrF
Cfcx/uBBM/Ja5O0usG3s2sTqTRKBdFKSJgvE+Iga4RQAsF9SJUeqmo3tv/IV/6FISBZdOXgnZnNY
/G4mfSRmvkin37hlrJw4/6FJqAWkFeeoyXJnAhSTXbtQHtxgOlbD8lc+hh/vb6O1r7CMmIxFWBRK
NNlgkOTqk8vt6FcO31jqlY1kw8um3pEG5eBNNmlXIJ/baFC4JbzzNg6BlVmywQelLHgYMFNljtTT
A+sicyKTD2E15ZZfuslhTzcylX2XDDtrUM5LBYWRtkCaNAlS32me8irZohpYm6nbAr05+Odmzgek
edus8EXwPPGufEhyuvNaYfPBz3FrQmQi4Ktr+bvy5CUZyI+47g/J3OxCALk2KXw/4w03aQGHnSyo
l7nd5ts2KE739+na9FgeSbW8miuwWGccwfVjEoroxCSLN7bRmhVYHmmqErAGJBOOSgUa+FlB+Kb8
mQzjz32Dt24SRdGXY9FCoqprnhsNVs8GyaaNk2bNAqw7fdUaN+pywbKuogen9I9lHZ3LucBRg/QA
qLR2fYINH5v0VOPaSOoM6GKZcpA5pUSO5/uNr1wZbSIHx0voxKKlzjrhN4dA9lfO1THQzh8FMbve
teDH+X/7isyixsmQKpu4eAwC+kAcEBEC83D/E1b2p43xQugFHA7RUmVNFYHXDcJnMz/WMW23cKJr
c3Tr+I1/SEDi0eZ6qrKCN8e2Gfy07dzqYGbaHkGxtQ8m6NqUC0Fe66JSY5WRnCcHTqrwOCCt+7Bv
liw7G3MeD0tTVFkb6EfAh4aTyyK6s3HLyrRclJBNWGRBPr+KYLrk0mxpP60sr40SI8D75pT7BbCo
kMZte0MPQvdbGOkV92MDxFg0h+0c6SLLff6gHHJRnkCMaktlZm3wN9fxZutEE4dWIQCIQNAFf+Ry
eGn89s/7C7o2csuqcloIPFg4ml7iy6DpY+TPTx53/rrf/IoWlmvjwiAmA5nLoi+ymegfrJWpCVHI
KH8K/YfT+ykAG4cJqogav97vce2DLDMTvupF3jnONeISfJDy0Q/AzKLbjVvd2lJYt3bPWVw1x2i+
U+JGfIpy/9px9zGguzZKrK8BwwUPPSygbN3PrV6GSz5UW3fqtbFbxovU+dRVXuJcA7f9UFGV5VN8
uj/rK4eYTb1QtLLoUG7rXJ2AQC8ilsm5YfWXwClV6iVQ1iym/OP9rla+wsaLedNSNKMoi6yhbv46
Rk0H4HrVbtx3V7y0jVLWTrQQ3QVFVkXIr5FW/UlF9Hfdz0cyhRtFOStb1MaklRVMrgEwPCNhW3fI
bcf084hSTJOWxvyPsy/tkRvHtvwrjfquftRK6eF1A6MlNkXumU7bX4S0ndZKraS2Xz8nsmtmslih
0CDgAgp22qS43Evy3nPPaa47z2RMGhC9va2KQTnGwywGP8FJEPm2cSWLOpFhaarSl1CfSbGZYgrg
u80goybi58trvDRDp7X/5PDUsVdjqGwq4JqONycj7pL4ngqxctNd2K0yLC2JKhP4FCxyV1XCRclV
6TpK8VXMUUBoBDgACJeuc0cyRM3QO4sjWo5zh4r2rnD6ZDuks7Ixe7GmW79kEJJZWyCIKjnvlGM5
qp1rZ90IQNSatsTSSkhncmI4faokjXKc8wQKyPxQ5O22Is11lzoZlxY5XM9Yn4FW3bE2oxXdsQGs
/9l0nbeW4VtkmEYQnODgNMh00Kn1mzntGrJ0wVPIeC1NG7sUBPTKcUJFCKDzh1SFJJDR8JDb5Yqv
W5h9mSNBGCjUNeMhAn8E2+eoETSTeTO1/MrpkcysS6jO+1jHYTYLJLLjNN4pOopSLxvxwr7UpaPS
TBhrEJQALXobt/4YQe6yAT3OSusLslxEBmsZBXalFrUxkJk21FRL3+rzoHB2kSBuWzVuHz2odu5O
9eyCedzWxcExYj+id5r9MOVv1okW69rAgmSCugMF0XYoT+To0ytPontdt75fnsWlLSAZoMF5Go0Q
czlmScXB1OBwX00TDibbZO1puLCTZTBX0ZiQ081h46o5EDwOIZ8VGXeKVRbqE0AyprnJor5dWbeF
8cjYrtpIOrXR9ehYjOVeGZT9nHU39riWx19qXroqx40eZTNzouNMi02XFJ5tsm+A9v++vBqnR/mZ
sLCM7qppmeTi9PWlxev3jKViJ3DUuhNkPTcUyM0AAcXMY6VNPGTq1kIzH+XVZ/qVIRC9aXR2aXbR
cTRSlzWP7fQ16lP/pGag9IpfD4qXmAnw27U/4irNCuqBdB/aGSAnQXrihiTfoQrRx3MYR5Ds4Y+d
fSNE4g9G71+emQVrlwFpHZgYzMawIvAUkm1kF08DbuIrh+jSBpX8FLgutTztW/tozdMzyIBAUawA
U24Mr9kpHHl5AEs7R3JXULy05jSao6PZG499Zt+WnBxPwgSXmz+PMSAfshqfrjRRjxhJ4XT2keft
I6v6MBu7u1gzb/pMN90EWs2jsH9c7mtpLSR3ZFe0IqoinGOURdE+gZL71wFsOCuxtqXVkDySxfpO
sAZKULOo/KaM8ZDLwYKjf43GceVgWuhCBqMNM2DEuWLZx8oW+8FOwiZl5iYurcNgRmv0SQsLLgPG
TIKAYZ7MoMWvkiCum8kvYlL4qh0ZK1tqYR0+xGQ+rXlcpVxJoCp+7EmTu1kLxTs+mo+XF3npaS3D
xcyZV2pOeHS0Y/JVTUh5BEXv7xycOB6pHcjhWHmzS8HEhrIUoz3wGLJjl7te2MsylqxAjGakNYmO
kDx8UbV7c3gaoLZC0hLKYGrQtGvaJ0sTKBl+phGjTVK424k7nTdGSetNOiLHVwyDOjLsx7Yp2L6a
TgttjptAlSIJ4ehbXWnetE7bZVVxk8VXRf/Q12mnf9oKsypoJKZoDAsoFL5Sy4Hwe6+Nr8lYI2fZ
TazVtpdHdXbO0NNpu3/qSVPmgSVFq4EkZfiRx8Wh0+cv1zUtLUc8tFU2F4oWVu3QupU66Js5I2vY
36UPlxyw00+Gbtm6FjZ6AtwpaQY319gaFf1Zl4Jp0f46Lfag50DD8TGMh9GLJvunNo+/hNJuieGI
Fbs461HQh+R3y3S2ZhFTLeTRcICPvOkG1eOpcU2sDs1LjpcJnZpz5GhhPBo7oGVu0ondxPOaXML5
GbJlcJEzNRSVQJYVFsJ5Hni0wQoEhpMBymmvaXmcX2NbRhL1rKaoax1oqCb6PYKDT+ZEr3lKUltG
ENV6WbRZ6Yyw5pLezdDBA4ESKoGhQGNORrFyjJ9fYoiS/3UbWeqkQp7FgHWZzTdAgh8Tk78o9pok
+lLzkvFWY24D2B1Z4dzRu5qnwkWswjfKeHfZgpfWWLJgBbV+qo44eAjG7Yceqq7tHH3VTGsXsWbl
zbq0xJIZJ7RSaqOatTCvVA3qP9rvpLgqQ4A1lozYsHsUuZb1GJLh5LGTjvotKG5W1vb8iYrmJfsl
RRlbaQQOKID437jdjG7f9M+pUHZNTL3Rqndpa+97Xd+pjvbz8oosrbhk1IBLQ55nqiCzjJTTxqgU
cmCR3aFIfhQri77QhQxWympN18tqhGNty6ehI98Rpv9GC/rt8ggWFlyGKcUFavCUTmihGPtQ5cNu
mueVs2xhu8oKLs1sWpMz9VoI9DfUzAa9uk04o9DLGBOPjNi3l4ewNEOSVTt8hEaYikWoJ8hkRLnV
HSymqRub6spKF0tDkSy7mR0UgFnlGCLPCDC5mSm+DWKggLR15Zed3a+cQUurIVm42qUMsJlmCnmi
Gi5ECAa3JCg+um6iJOMGaDbTqiQdQ2YNWZhYWrvTM5RBAkFmrFjh0lpINs4NyoshqfSQkORWDP2h
HjXfiazH60Yg2bjTkkqbLGUIzZ44ByeZ+p1mllmodtFaNnxpBJJJsx70QiBIGkJEIsxD0XaJD64C
50CN1vQvj+JsHILiovrXY0h1jNpwrEwPrWLL+tazIhJQO/Ny8jN3FI92W1SdXe5qYUP9Dcc0UJRb
dAxkaGUvXKOnKYKETrvy0ltqXYrXgJHQaroJA0ljsF8Q2iherths5dsXjE5GL+mNieuLgZUgoq/8
jrYNgmeiDZ3KGf2K8LWr68KKyxxZtB8SvQBPI/xHzDeFlRlfUGozP+qTaFf8x9JEnf7807We8LaA
gKGphrmYjMxtgNT8PmvWmnrxx9vtbxEm7CjJsp1Gm4tmoGqolbdMzXcDpD604nWqqqBouRczLWDk
S182QQvFx8bWkGmo3Th13JyuPZKWxiiZfoFQVteUhhpOYA9/Ajjb8QwrXbs8LA5RMv1eM5JWT9F8
pD+Q8WfJgAEzHlmsen3FAzu5aSmeHZMX24WLsdLJPGmX1tfB6DHFkl9oU7MGJGkYw4TpxSOBEHgA
QH2/H6geqSsOemEKZcoqOglCocY3hAxq8k8l9AfeWZKwL1f5AhlENHG9mvLWgPM0+0clU96ok153
fZchRI2VDGZd4mQpB9uDnvl2LvsQPmHt5LJhJ2f2twwfypzBaEAG0oe2U92bhJUuF1DGItodLnxv
QhepC7ngleTrgj+QwUQmBaf1CLGAEFIKmstMq/Kh2Kv4Vt021x2TMi2Uahi1QP6+D3l7yvpZyY+h
Lbedrb9cXuql+ZL8gV7QSOeEDaGTFFthbOaKhvhfa3HXVivdjdcYNpZ2rGT0phbVo9KofegIQCbH
vI18aJWtZemWWpdsPiPQBSxJLELTivKwBr2yIMP4cHmOlhqXDXpEnXeB60+YpV21t0Gf9mrg4F8j
7Thf7kNtGbQ0dgWQAjWYAjpNYbcqqEiOKl65Hi54YAiBsOpL3RSFa9RD5pF4KGN3VjkLFctyVqxy
YYQysEnhyhSZFnaBIuzdOFex6+jXRdwxPOns76A7lJel1Yd92pkuMtgoV0urvQo4+eX1WTj+ZSGZ
ujILqqRDH6aaCHRG7ogCleLCPIxiXMGLLE3QyQN8OpZ7WCDLh0aEDh2LgFWkgN7LuHboL/gRmfCK
iapgpBdDWBIKBR8ny7Z6pxZ7moxr3GZLA5DsHDWog0X1ZoBf1LpAYQIcmXYZrXipBS8iA5qqqM84
56IPGSlua8ofoJEVMj1FyZ1+m6XO3onSNYqtpdWWTF10wqkKkM6ERaEOYENwMrDdGPSGj5btjyO3
V5Z8aVEkq4dgXYJsStyFoJu8hYLj7zqfdkx1Xi9v2oUFkfFNpRpnVpPDKipKk03dVsIb1gltllo/
LdSn/cqRP454BOlDxZiqW60u+13OTbq77tsli3YcKDbRYsY9uKwA9RuTwZ/5mAXXtX5a+E/fnoxV
pNMWvnzSTSNxgZwGKaLadGv+9vSVZ64IMqTpdPuwIp71oWVUPxgbmdta6paBEdGK1F+xnv+8bhyn
tfk0DtvINQvZpyHE80T1utYcfDMyf1/XuGTPpIJKkDpgCZzM0ECFVFqeYerWikdd2j7SYa3mvaY0
Ds6DPurKvaMwEnbNsKZUs2BZhmTBg9BV2vX5gAv6RqPWvElnFGA3dvd2eW6W2pcs18mdHFHhFKaF
ZCiQOoCWxbd0JtftfhnMBMMSZZ5h6iuQZwad1htebkTKdVMvF68YZQpsFNF5SO2h8Pq+dqHTuKbp
urCuMlCKmSJXgF8RoYF8VAjd+clXomq4cmIkwzUNI0ljnvIw022y6ZAE2KaFuWa2J9d1xmxlkFQZ
l2RsZpuHzViWQRr1zGvn9M5IotQrIezjth21vFnR1zpcihPLNFdzr+M1TskYpj2d9S3ugADzp1X2
kLSqsrUgS+xnSsmPoNvsWz9B8s9vB32NjnFhF8u4KiqqsrZQzRdqGd+1er9v2upuotfpFiHf9lfv
JCZmFKcy9rBSUaPQ0mI3MfuxTbU7xayv3BCSoacoBQL4OcHFDOGfW2Rbx2+j6OuXq8xcZr6CuK9W
zxD+Do2iJx6qo0cff9a4iq1HK8/shTWQIVPaYIIIRCNtyJADVQx+GE37Xs/K60LqMkgqNYpaIxzh
9NSa9U2mDsXGgJpJcHl+FoxdVoVBsSXjBUUWpXLK/rfoNPazLZ01gNdS65Kx2w4X0PXDQx566+Ln
0NXzXmPNmjbkqZUzxi7DjBwC8L3dgigxVlMvq9sfGe2e0in7Dozhmn0vjeD055/O5wTKXQqSC7jg
lQ0ErrXxLlGm63a+THBVgfx6SDiOoAaaCZVr6WXvCk7VH5eXduEKI6OMcgsSx7VDh5CXBnVBvwme
pcKs3K7QXik1pp3ZVyuR2yUTkGy4zCA0JaKuC81pEykjqA6K7q0tInLdLUmWrqCJk/RMINDMlOq1
tJybJjXN/5jvf/0c/zt+r+7/s2G6f/8Pfv+zqqcWpJBc+u2/t+/V7Rt77/7n9K/+79/667/593PF
8J/8V/7yL9Dun/36b/ztL78JShxu04N4b6fH904U/KN1fOHpb/7//vAf7x+tPE/1+7/++FmJEtL2
j+/ghCz/+PNH+1//+kMl2K3/9bn9P394GuO//nj8X0//2FVl/A+QC8Z/+3fvbx1HE6rxT8OwzFMO
HRqX2gl9Nbz/5yf6P22DqJoFTLzp0FMQraxanvzrD037p2k6wEpYxNI1XTsB3btK/PkjFcJn1HEQ
kaBoVv3j/3zfX1bo/63YP0rB7qu05N2//jhnlLamyQRNJE7YkLQ9CVlHQcFuuk7++mkm/uzpc8vn
NvKpZWkj91PHykYbSKhmAuVJyqOVG8E0RCsWfzbsfGpfunX2lE9geexIGL8Jy+1/Db0vvouX9od5
Q1I3z9waA6IeeU1Woo/nkkPoUOZiskkN/d9EkLCJZ4CxZs9yfkGAyzfZw4wKHXBZpf375blbWBWZ
mKnU1UaLZnSlxLe8uwe/6MoBe87Pn8ZwcnCffHAltFlLNYNAagRlXEoLEMcDWMBchY37y5/+QU0m
HyWnLqSD6iTDoyBygx31ZTzyO5R8dIbbvhq6m99DIvM7Ip1l5am/Lnf34bfOdXfafp9GpGRphBJ6
3K4twY75bG17pAQHWu3MvL8ToNszx9HTx3iHkX+LOwcjro9a1j2WqfBQIrTPOvaUgYuq5uDNi5sf
47B2HTt3apxm4rS6nz6tqk27B2SUhKOZfZ0icgqNu4o+u4ZVb6fYXrGEpc0iPU1VsPbyqMKEJ8l3
Y34l17BpnT4frufz58el0nZFB9cQQe4w6X+P3ZfLa7Y0L5JniMdq5BbBBwuBWxipPJ2/VkriFg7Z
JtnKOfqRjDy3MST/EPNKo1Uxk9DU3+2TzgPXXMInb8xvbKgZu4LSQz4pARWDB/pED3whh4oADquK
FwYi5wlpshiIkWEifqKWXj53e1HWG4XOd7Sx3GyoAiH6LYuVIAUaNIsG37bB0BehvHAkjtdrReCQ
R0u3sc8KF4WNx9ZGbgwF0En7ZZxebSUNkJQ/VPlL132veeabfXI7kfJOKJWbjYPPI+rnYrwdxtzL
ofalC+CZo36rxjygp4oh3nhTFOIRtO0wjwIsioUaGsBppcJXmm+VRtyxTbdZ+pNlDOVkFMx7tsu1
H7Pzms26Cw7mh8uLet7dqzLMrRygm2oDthjm84tVvgDw3aYr++WjDODvS6nK8LYs61uw6sCQEMFz
2cxQeZL8VjstyOi72XOvESj3a2DaonNTcEMIDRG+0gxiwvdpbm419mbqk5tBLpPXjYsq912ZA1hD
sxAVg4/RqH2P1dafxFoVzfmjQpVBcyjbbETdYocjnhA4/YFVEOvMiFvGUG5sv87gV85xkbw88x8h
zHPTI3lcmOk4qwonoW5Hr1OmbpKoc5Xse0R0d3aU/VS8qxkNmTDvpna47RnzRmbuY4uGesr9KI7d
HoLqhSCvSlV+b5xfIn7J4sqjCHCh0Hiji+kbcPZen85epdlelh0cvXGp8c2oTM/iYp9jg0es89Qi
dtt+8KCzg6f7c5wbqMmvtto4e9yyvZg8DeqXCAy6WWcD6dq5jK/BzM67QUjc/NVdQWtMDIJhzjVB
XWseXb5W/PLxCjo3wbIjV6E6zxSVhFRTvQmoTR1XGsf4pWTfKsfPaghjD09G88in2zj7qnaHQcSB
o0SuJiavTRw3tX+i0M9nPPNEM+yz9CFjrVfNql9qfK0mcmkCpHPAqjJwaVqQ18OleRcb/CZbKzc/
77ABwvvr1DppJqK61GB/7GBXIijpTY6Cmco+6NY1iWobl2PpUKiHGHkLUHOFXLlL019GdGc5a/Xf
C3dF1ZHOgrxmPcqJsDfaTbnv9/ouuzPu9cfGn4MsKLfpZnrt1s4dzMmZvSKjAuuixhNORVc5gLKZ
0rmQF/MskgRqN7vzcJ23lcGBVlF24G5FL3x8NZR3RTzCl112Jx9lFOdGIN8RrcFCRnLC5TMcDvNm
9uvNHOY36Tb16mDYjAH32AaJrZWy7Y+a3XP9Se6rcRpgOvoRY9E0uG9lW0Y8sKbCb60vKoSt2mh2
9fx7W33Vx00fZ35aODdR/gW0N96YRl6qdL4KJLLoGw8v563WaEHRm6fUtFfYNNCzfAO+1h14290h
ol5a6YeY39tM3BnsmYBormNvHWl8m6ESqgOBEUSoYL9kYwyWW49TcHliP4IR5wYqeSilpyObIkrC
7BjdOJv0kD2hc2ZA3wyL+NtkLrk3noajtSvA0mgfQQHfVLsO9eWZZzE3/7HyHfbCFpXcmVVPXZum
yDFw394W9+zR2cz7PGQ7fTeGQPIHcdBts03i996w0TbacbhLqKc2bvlAdsVW2Vz+jtP6npsOyV/V
SVQwQ7VmPD25Owz5pkdsUa1/kOIavlP4FFvyWw2fZ9Sy5jiGky1l+z5+uvzlC/4QL++/3IwFSzPY
Oe4jeaphu/iJ+RXgb1ezM3euriHUP3285LMMo+JmCmZ7yDH87Luwndc4+Ja8oYxyrDMo2GoM9wXw
Tgb5bbyzvMxXvMbngbNVvdjL/XhljRduhTLKcRgTldJIg4YpxL3KEhBjCD1rxsvldTAWjjwquSrd
NFtAQDFHtQ/GB6v2qDsFiks3lpeH0WE8qpv0jT4hWcGP9SYP0gOSGLt7w2V786Bt+iDeF1+sn/RQ
BqY3BvqhOToP9NA8WxvuFd4aGGBpFiQPF+ckqkjuzHhJ5a5o8ACMItccrlFBxk6RYZKEGLHRTi1e
OihFo/nzSO7NdACz9uxpw6+VqT5vrDJRWjrpTNARfdT91wE6MED0e5dbPisDePp8yQ+kVQGSaAE/
0Pr5Ld+LmwYnTX8oHm2cMmvH8kJYQqWSL0jmHoKxDL1wv3E1T3Wd28fTgSb8CrtdOVrBynCW9qTk
HAAtUtLGMWccntZDcd8cnM24i7cpdtYcdHf8Jdte7mmpI8lBjE4bj22BEVkNtKCd+866AomBBZHB
jooGEg9xajiOQRxxiLubmj1e/ualM1CGOhZiAnBowOxAmNkDf+k2uUMSJnA20b4N1W12i8d2UNzg
2bvh23yT3AzhtSsjYyE1p8uU7LQFtAdrS266rRkimeWPh/xZgQcoX8Zvl0e5tNlkVGTMZifmNUap
bfmxfwZrT8C2jkc2/DYJ8VrarHEMfJTunjlEZUik5ligw2zQ07ihm+HG8qag37THaCu26bYO8r2+
ze/7x/klOazN48K+kyGSeYN7etuhSxY/jPr3Zni/PGsLXlLmrOR5jQotB15yKA7GYLukviugUXO5
8bOis6dNLdk/GYcGCVgcFdN2COZj/dS9gL/EZ0djUz4gKKCslHEvXZ9lXeEiTuao6A1oauNJXLjD
Y/TFCZsXe1/uxt/lrQIQ9E/1pr3JbvjKdluINshyw0k6TCXlmDgwxnrJlAVknl3RAWdjnqp7O6/o
Zm8s6YrDXlh/GT4J5bwozSp0Z5G7fvySJ2vnmHHyXGc2swyLrPuu6eeuxjvb5T5zfw1uhV+O27g/
VBfVHu474ia4q4CJxyvd197l+GX7Fi4utYtfXrFNgm7X7X4VXu7q7qpS7ekoOvdh0j2DJWmO//Q5
1J+mwp331QHvg4AG3Vfra/9Yv2grb6ElxyFDK4VSZ6Ix0NFwGDfTTfbUcrcN86N6sHbli/1YeOz1
skF85C7Pjelkhp+i0/qsNoqewxui9GBf3uvHu+ZAd9nGujcfO8woPTjbLGi36VP2MLn1y1rZ3Ee2
/VzHp331qWMoHKlibpwx/BJOHuKr3pcvDMv8nQWpC33TDfOcIPW4W7jC//aCPI5X4ANWHcHSJpOu
G3ZSVnZTYYpn500BP2RfzRveDt5YQBIh/qqkW4P0fsrvL8/zgleToZoQrVTB8kJhLSY4TvfReK+W
P65rWrppsGYA9LOGp8lihBYiPdCmsKzNlav7WZg0PKZMPpezyClIjLu7BtaVHz9mGN3oNXXvZW4S
UP/yGBaciQzLzHSi1yXFakAmc7R8zdhf1+7p7ftpk/HSaspotOfQsG0oiR/TZIU4aOmDJVcw6Zql
4iaJhuv7ku0B+bz8wQv7RCaWa3XBMppgMcsEleKJqwDqhkrZ6xqXbL01Yoh6nvyXPXJIUMeI5D5U
+ZpM7tIl5ON59mmyCdWG2D5deaEodMhMy0ucwlPYTnDhqrkaOOaLEzuuyWLXUGHKNHVj9bFQwem5
L+Lcm510K9RDmsYrR9TCiSgz0aUirRS9xQcJ515UvyOWu3Wi7aaYuUNZehV55frq4bDUmXSz6EEw
XAtWTKHpMvWgpN91UNvP9hv3T88M5s1bi30rcBuY8Dwr1YO+tV0EulYMaGnfSE5g7FszqaGSEKag
3S5+xOJrq/y6btdIDwxUDmSpOG1JrqtexNmGFY+psiYdsnQAybjOglp627XaGGotdgsKz+c+Caqp
djloxhrVDDrc/sgpgEdetUmEpB1cEsdBracgWIpdXlPX1LRNpaa3Van4RYaknGLtDZA9X56ABVuX
saGzpXYo0oCtJwRZo2yPgvIVg1wyGRkZOs60KUiLpqug9rlf3RpB+0R3kPjcFu422ZGjihOY+dCk
WfHnp2DDmWNXJtYz5irqRH7qcbqzpudMMREw2Zl8bUgfOLdzHUhOpsnaCfRd6GDAXk+NB4g9+CjZ
yKzKU2xIcSXd1tHzH0qZub06B8z8XdJnddioSNKnzPH58Gb3Bvj4btMcqtUs0Dj3cyPZNlBrbQi9
SfofrbFy/VmajdOSf3JZLck6pxtQfjuZtVvNzyX7xVTuGeqa7uzS3pGuGchZiqbTyRSqBLxa/E0Z
VmAoSw8MXfI3hWnWSUrKKRQeUnMbQK69PEj80VO9wW+D16PutVtx3bGkS+5lVqs8nmrEimnfAx39
K+FfIijRX7avRRcgeZi0qEd1zLAKTSAC41Dv2320tQ/1fb5LA9tvjtZX+6tzEPs5iNy31F8LyC0s
jowz1VVzbluhziEIxbzMNj1bWxNZXbo2ySDTBoxnqtFUWJ4g2qL60aOBuY3c23q7xgq82IV0B3F6
Q+mswjxN2+iTF+0F6e6A+N2T+uKsLM1iHyfD+WQgoG2AKB9EUNEHRA1fuwc43mAO5pd5vY+FRMTf
UKcQ3urzBuxNPY5KJG6yQCFIBTDFFVHuaf2D4Rvu5LONCK2sDUqt2mj8fq3Yf+Hk/CAF/DTC2qxj
3nIgFno4KeVbX6JYuZ1XQDlLLzkZkSpOOM5kGOFgtuNm9HU/8iOsUh8c3nJfuGvcSEtxjQ/T+jQK
KDFRXpXo5+QN7hQ383Gf2kJaz20Rv17tZuHVpEl+YIx4fGLywHC80m88tqVeix7K1U29tBqSKxhQ
Q1i3BvZbmdyPpva9sd5Acf71sqNZgkh8HMOfZqm19D8NPuoqVL58++DWix/UoXPjLn6oGmBMGy9u
b3FCucLJgsR+H0DvkZExiGziOmkZxCowPs9Z0XtNeZNqz/X4MDsvtBgg5vU8gc+pBfyEkjQcszFQ
FNBF2uUeEae7ON1b9k5ohyKZdl2s3ChttJkoBSwg8SJIgPH5MKGqReleGA6LiHKvIw8tWRn8WUpX
PORkRj7UobHW7ofTFoGm8Yb7xAPwIqi2yCz6jZ/vbVf3TK9FxuPydJ+t5Dj1KDkolK+nzRSjkiM2
2MGiT3ESg0hTbArxs4oasGcWgDp9j1cT/Av+XObsS0bw9ZUNYhm2EpTlzpjWgnkL14SPFNqnfZOn
AykNR0Hgx508fdN5eji78QEQMh/s3J4RMrzU9g8r07bgDz98yafeqDPmcWSitypogsnTPDy6qy19
JN+izfEIOIk77JKb5sfl7hYsTiY/VVimTsVpW5Rq61pQKdNRXKjna7CkpcNdhhbrbI7BO4fRtP4Q
6H7mNzfJnb037tmW3SiB49Ft7OkB2xQ39mPyjht9teJ8T9vszE3040z7NI+WUZeg0JlH0KGVoI5m
LpJjqPZ8LtTfZuSsXeGXVkvyWE7BdbxaEFE+rVXvG56z0f1813lxwF2UL+2B1dtmYe2tBfsXFkwG
IDeUdH1rYELV+Z4CqEAaHTpFawxHH8ZyZtZk0HEOYBOzcozHehj98Yho4I/6rt/9FL7Yd/fT03hT
emu5/4+arnOdSR4iKmrgS7mYQpq9FWl1tIyDzjo/mp5t62WujI3DWl9rhZs53Ju4ddNAX7IxrX0K
NvDKRF6DiS1YeMNmUrFppw0fU99y2IMGHDhrfyYo4K/K93HcmeUt1QI1qt25tPyeE8+GTLMBjafL
ZqQueTsZ8Wz0am+DC+wEZLD8OR4CCl24tCZ+X3zPIpSiNr+EFm+1qUD5dLEBu7abFJ0XOeA4n91J
VPtqAhJb/5Fr6T4Zcl+vWwiE43KnvkGVJM6FN/JAI7PHqBnwbHBHay+U2B/KbJuARQYaux4Y1Rpy
7+RFYDZPxOrduPil96nbDuRxnNSNGtcPsVq7eaFuCKNuAqy/pVibJtKAyu/BMtrc63nrFsTwu/zb
kIZaLILUDrL2Vz5Ofl5WSFnf1dGrUtz3mN0OL8cKMl8Wt1y7/KYqo1fzY1keukJ1tbxy+/5opgBh
8seiqF2hp15CAX9swEMSAyxRvMzmPa0QI7Hj26xHnJc5bpncgUTSY7ER5MS8FfaXNL7FnnTVOQ+6
jge62Btd6RVF6jGb72yoaY2WEsyx5tVN5tMK0WP1S5/Y96ilgE7Pmkj8ku2d/vyTS5kTS02bUyjA
7o49vUn5185Y8VYL8SMZJg5AfmNODN6qzw03Vwme5cOG1TfVEHlTm/hJzQ6DfWW8iEjv0ujE1zlE
Ewhhym8suzHZ5NLh22VTWDgtZcS4raYQWqlg1FE6unFFfLt6nkDNAlKzFae71IN0DYVMKgFROFxg
N991zXcr3w/pW7EWFDjLB457i0wFqpVcQZkRXCB4M/zJmzzkBd0GGadsEweKZwbqdvBjjyAbkfql
NyDDVK7esRcOzL/JEEMDs9DzGr0nx2Tf4UV8ejYonoJ8iBPUYeOb22+Tr3vIiZyewsrKE39h1H/T
IR50TaCUHXE++Bl/CuKweUx3iRe7P6mn7bnbn3qMPPhd39pUvrZTVh/i50/qv+kTl3Xdqv+bs+/a
cR1Hu30iAcrhllRydiVXuBF2JVFUpCKlpz/LNThA/+7tMtAY9DSmp7eVyI9fWKFq0xlSL4MvvdK3
BV68WoJhfM/n8hb18EqI/pdPcatAsgLNJQCF+pcpfVXFMZlUgkEP0gOLtBqoQsUpG75/3wd/Dxb/
Miuu7XxAlwsdmrKKnGHxO7MOgfy7lSZee2nnLPgfsWiYRV1B73/eeLEeaaFJi3CMrX0VN3G6NSI9
5EGyz5+Nx9+f5u95jupdRAwtL4yZned1atbsIZAU9xnKha6HLW8XMyOls3pLTeqHS/zvtEC9RBrb
kPYeCx1h1jG2Ls49BUoOi3qsoF+nL33YeO/TtHWzFK7JBxWnFc46QJNJx4FGzjIKzmSuMVJNTahO
XmCNJU6hT2dMdgroAJXZRy0O326w/dLRgiLfTlUX/v6WrpAU/uW7LOHebrjAqm4c+8OSHelkSuF2
T4fFpRV7dwec+JNDeMPoOD/o5cFuPhU3pdKZKS/BTVlyoOPEBm1J0nXSb4aghHqWqjzIYm+rcQJK
ye+3+vdqSb1EQ0sJqq/XY7BnAugHn+ubyOHzivjL17vEPi9mktbI0c71i75O1gghQbvJtoNvADPc
UPPGlPzvB6Z6CX4GKNIt4CeFzdw81u5WqoGb0WwJpRbX+SqpV//pNV2qpGZWyqCYhbW4JNAC0MiA
DOf3X76S/aru+Xj7xw5O6xa+JgqewFHe7PbPj1ES2ineW1GvnPpO7+G8Aiqm8+Empxlm6n2awep5
XFegXMis3Fdjt2caxiAOo5C6JSwZXkzlT9JBkKHoAtgTUM8tDnUZWokAcwiCf/qa8ROH6fiA3Or3
x7iyjtyLnAiSojKZFXXZeCqaJkmIOczvP3yFcKFe2kQnxf9/P42vRuhXoHzM1/1G28v7piTLflwj
F/YZjuEqMvcK4J/GoQ3dwLvx6a8EcPci5LlM48pwzvaG4jvpJj9pVulw/P3hrr21i/Z90oPry8Q5
xLkfVX1UbiVf/4My/m37XSRHS6+yYYH98qbVdKK3NUnb+3x6K7UDDFuMPD2jk9+rNhxggpoci+bt
ziKJujbcp7laD9m+aE5a+maIGQQqTrlHRvwNOi4RyIHEVWD3911MA6nKP8UkKEhOAJu+yp6qVUut
POpExFNo8Ho16b2aZu7gazYdWpp+w5cjax/tFKVaMgZKQ1z4Q8v5K1G2rrdm7Z1mYRDjaw3yUYgc
7dRlV1ibfv7q27gxQ015tfOHbIENQpeF7fQCkv8qzeuTp4mjkuaHyWSBVeYUCm2h1m/LMXac/M5C
6tLx9SxC/bG1X+fpwPnzPAQgY3n8wXLf+nbb2n46PquPCCiodFrqunbozujTeg3IBCuXAZuIDdrf
Z2mNm99bcrfwjQnYtwzZcLA7v7R3XNq0N1zfMD3SjWBSJbRDQz59b6yKMPBKsx7K7xtTI5MIsuaI
lzg3WzHdLwOK6/SoVjAE2opkpSr7vIrTctuIwyweMrEqiq3NFH+yOZFuKDlEHyKHBxyQT2865Dq0
6dqn3Nw0xmeFyrjg2wVi1KPwReNDodV3u0/mBvlCDVjeWtLZO1x7mbXqjdnP0NuinXKH5zeHz98X
9xVsuXqJReN6oRqimZCgr7sAh19UrouDfM6pEQFfHfSRGVu3ioErQ1T1EonWzZIv2XIe81OMj3Cx
4sF5H76WZ9v3dvlRRu6Grfmb8cqi7kaxdiX3uoSosdHgWq8ZSO1ycDQEur4zamEnzTDxdBnp2Y0X
eSUCXYr4QZN7HtyeYazvTf4wV9TM3iv39N++0iXMrO4WS20cfKUxHFfzvl6Xa4ns0YsMyjduPMfZ
gUW/X+sK3Asa6P/3rFPqJF1qF9dS6eKXsfI8RUB50fN/OroQhQIUQTT6VIZVYMeZn4Xw8Q3wFwoO
xf/9Jq69zXMs/sd5Kw1jSBdnROeseW3NHhJqUNq8WT+dI/ff4u5FIxBWb5OAM9C5bpMhBlmYwSQA
JXr0C5LI90hDA2w/qvs9iBVukD0P5Y1q+Hz7f7nwJZHDLNHwqiUuPOnr3Nstt+wMrozy1UvahgCR
lKVMYn2AoughTc44qczFF+ilniVdp/lxWmIuHrSF7IxlqzivivWhLUBjqitWn1J0WVW13bMKRDvn
rdC606IIqrQuEXVkGu2NROraCzjv0n9810TtYZCjAVxXypFYaaimNzoZ1374IkETS2ZwOD4CLax4
pJlLksy3AIhXFAvUS7pGJox8aLt+2SgxZGTARejI+xnzCBjrBtJapEWfP//pLnze6hxf6e2ql/QN
164gXNOgRQnKt++9aCP5X3pu+kMots4aVn+Han2rx/Rj6/q3hXmRP+WFXf0PY5kCiYyVFNTTW2tF
mYfvXy60qd4b85h5DWnzA94HWn/Cr5NjjZ6p3cCJjX0n6m6WOTDgYK0vGB7NH828lxyjo4k4NiNN
99A0O6Xbezqj81KHGdj2Y5H7c7Fsl7ZcqTrzHXcPZTpqqno0me+D+s6642KGoBo66cEy9ixDmnFL
WuPakrnI6zxbmbUyOeNpxb3JIOJ/S3v6CmdCdS7yOj5KLTdTrPLzcjmTVyo/D7hfo0OTYNp7RspC
VyIao4aydUINDJf/G1BCdS5Cm2HZhgKdZdRA6kfNjnat3di5V5oKlxyT2S0aZVCSeWN8zNbzUFPL
naL0URNW6NwE/V8J+5dkk2qQqTp1M5IRFznpjPy3eh4RKX4/VK7MVdVLPgmrmKEyy5Sg+grSMmdj
QtSfOg3zU1xEuF/oRkdK3aPmahtqtQYp88J3OLRpWqU+9o1O5lR5GzoL2xH6A7/f1rU3exG6FhDN
SrAe543rcCoc8JyftQXlC5JG3qzyh9+vcoW1pV4ST+CempsWFDFBqW63Rtgf2kMW9USs7HA4lDeY
SFfQDeol1yR19awxWlyl2gIDtj7P1pBmY7aGRmSorG4mKef1/JeAdck9yRRlmXmOTNJ46fawUYoN
/JXeFYfyi+/LIxL9WO7UuNk5K89XHm+8w2vr8yJk1EZpC6XG04mg3zrhmfkG3VgQhUwkRHpcrCGn
ngS/X+xH7fNvj3gRRUaVDw0b8Ih2+5mMDfXsJ1eaUEna5s5IbO/Vq1dQQvY5em0mu3OZ7dv5lyvv
YfZAFii2JaoaWm21TeWTbq+NFHQTuYMmHfW6OSrcF7MfA2ijKIpAVykLpmrfV8+Lvl/qI3MCE+op
WjSDg93lj3z6M9e3oDZXAq91cdgYtd7YkCLH/KQvd8zwAte5xcG98oEuwfsWhouepSNvtI3XagEL
AsQd99YA+Vpcty6+iGFVpgs50//FdRnCgjjoiEbyAJlSAHwNwEKTD+Qt8oH2Z9YA29Ub4ffaO7uI
63pjpr3IzgmeyDG2y2jrsBsL7VpY/MHg/CMpy2CtJSf9JzKIoAvUgFEZu76LSULnu2RvIbFv6S1V
risF2aWzvKMiUXNq4Ib6cMQssSLg8edUu4Wcv/KiLk3lpTcXqj3gYcrhfXT3c3oLWXLtvi/DtNK2
MAcZUDSs4IcReQGQr1GxGSm6eeQbY9ddErg3aRZXP8p5hf/jo7iLRPdbzc+Xa7bWC5jRfoWpFoi2
gR52q5aMgRqiCY151u/x5gqAUL0kBcwOZAYMB57jIPmQx5QAmYPP/jTdhr5dCdr/RvlbrbrYuMLp
TSEHSbYN4eT799u/0mO+NJifoOC3FCZ+W8UMMCVfr/unW+ioH5n5v0Tinwj9j28BiWfFbaBssYE1
B0353BFb439cbaCt7Z3MYddld6i/AreeaN0kpOqABbIT4rrHBjKCpLPraIYqLn9UXGhXlTuPvcn5
jxT+2aDKBoLekmXQzN5CJkcJGg3R2hzXVgk8dr30GYHTdU3zCRzo+sGz7XiotdjmFpnzJTSm/jAW
IXQq4rSdodw3Q63WHlZ2ih5oiQZeheYV1HlZroeSWY8miB9EJJUd18atN/QDePrbG7oIT9rQyZJP
ePsvb++PafD1vF0z8pACN/n7172WV1xyD2oMRQzmZVg6L28ZuY+iaPv0/fn7j19JwC5ZA2bXeGIY
GaAti+fP3sEpXsTEAla8m9XnTQ+3K/HjkkBg9QncBQRYJ1XTRc1ShbUC4AjHVM6+L+aX3x/l6nu6
iFIZgKWm5PgQG/RMCbTn8a4WhKh1RW+8rStwdvVSZzrXEtvMz8DP2lJpmpShna1GcPQLXwk0Hlt2
Q9QWsm3IseEw+hOh/mN1cyk4rXSqZZuqgkGq0Qepd99w+8YCu5I4XIpJi2FqpQqy+yZPHmA9SUyr
IwUUtW58lnOC+Jf9cUkBAHBPl9qAG4eQfhoCOuLUB/aQPerL3p7D79KL/mPn7BL/rzvLzFKZgmPo
vMkKPR8LSZxMbnWwfhD3f3uSi51eJqKbqgwLrPHHUI/YCv997gwSE/DHCVoeEMtDjWv6/boFmx3y
eCF6lORPHjZ4xlt+Glei/SUfQIENYq4kmKgnboIxh+pnxp2UYKsBOTZh8dk2D7v5Jhrhyuq4pAik
Q73YYwd8gG6s9WkmhcGIozwpikMXUNTKsiWiqCKraX2eyaDpVV9NRlrxU574N5bQOTv+y4u/VKs2
7HqaugwRsPdf3g+P98dXlzw93NjUP5v3b79+ETdaLmXpNYiBTZVEVoqGhHZiBt8b1Yvqfcl6pnnf
gW3DaGVaQTNgdywJkQXE0OGAZq7hBeJ7PfRiwd40tJPpSnDrVsr0UfH7XI6vHktI7tmbRBvfp/FP
3j0Ai6CCmJ1NQb+MhA+3bEl++FH/ehQ4AJr/N3NiAPInSePBdtA4GQpUAoE3SNw0KN3P0VGgERW3
EH3UpEYqrBAPgLR+luAuYX7krZvcJkP5h+smkAi8Cx3oaWiNjtEMhxM2xhaYKGFoJKqFziDp942M
bBMK00ZDvOQBHp3EUqJigsVVr1Etu0VS+esRhWc6L4p/ZCAiB97O0M5WisCbZ8gIahwcDWzG3YXY
IBPnzvIfnI5cXOmixMVZWMEPHlcy21PBwOHn1a0649oKvkhpeWnMlWG1qNm1o6U/cPGqJ53fQmN1
mvmuZV9Ku4NpJ23HaDBWmX7/+865cvBe0kY4s6BRwFE6lWw3YO5jITI1D4W3mdz/mp78VIz/+D6z
5do9dihk10jrS38hX18fyG6fHu5+f4bz2v3Xmoay68VXaVveFYXhyg33EvSg7nvlxuT+2khOv6hp
63TJnGT6ufNz3s99JJnIGlBpoGNpkyooyB7FXzBv/pvElPrTZv/HuxLQ1ObA0GBSNhVErf5I+VT/
N0kS9ZI24qUDXGWNc9Vk3XPjicsnW0S/f4IrZ8AlKaNrcpX3xQKRHe2gL4PvOvdtld6K7lcW6SUB
oyvbabZ0HNtooaNdzMMlds+4++jj9YkFyio9KMdbnaVrT3IZ68sZxgEaPkA/rg3+2BcroT/9/pKu
jZMv+RdtBpNMCDljVpIpgToZhFWCGOqphegInAxpO0hiZND9yszQ1T49YdKyqtf6OOxqbbmRbl3Z
LT9Vyj9WGHdTrec2SnXVfVHqU9k9/P501373IgpnaqZ5qYaH05tTZaxYGf/+u7p7DYz207X9xy2b
k1mVRV0BmoP91/pDGU04iPJA2WqQys2JfE3vYdQjrL2ZUHglNDlRUFhKAvCZPQZ1F6Zn4w04QpOO
xQqjSxaYg18Yf2oRFdssrqedyNdwAHPAdfCiwaUJp30a5VnoZWQ08Q9RNhLgQbQPK6VJHXMeDIzC
MkZhn6226ZNPNhLl3eWbjvuDSfQnrhOmh968Lb1HDnGVb2H5lgNViwAgJpYT/Y5/tuZTDavUQB4m
7aVBdwlFTx/Z3wIYOeD/oPhorQx+4PD8hoph6ZJOyeCB19JhP/XbwqWjgqcjAilCQ3SA1I/cAqYX
GAltlR7lcKwS0gxwLyJtsy7sYDDaaKmHSFlCwfVYPBqt792lhhqbEnJlWr0dT/O3Y4yh8w2Iof7S
e1OofGBG2szbwr630wrbATkltZZ5pbUfjjcSo9420Gert873KALBo4Kv+XFKgQOknesvK+ceykFC
HC37Q8Ufg0lsC51eaMk+ipQUkOpT7t3KiCrrT3PU74aIiwAbon3kdYys1bYAyKeLThaVNEhWujeD
hzkqKiQVItDxy/bD0H260EeHKSSUpoGrAfiWAHpS3uPGpj0mMAzzavghPULFVIKJABnjDpDxVZkG
+kRK2PGVX9Pk+Z7zIrEtc32boue2WJH2nTfrFCg86M+F1qdWQ2uC6u9dqG7NnDp33KFV7G01Qbwq
mKAzqe8Wh6bj3STe8gmaF9uZ3Y1d1Pax0kKzkxS6Lyo/W4JWiae7biblfRqO/cuSBgWLoOzAXlOQ
AVqyMH+p/em+2njPwj1wjZ7vQERVGZgv8m1ktFWC6Wj1exeayOA26AJrPS4m36lWmuc75gFoU8MK
hOlbzwmD5LfYm3OwlKHjkfo9A6t9CWYUqXk83XuM6Bo0xNAi0ceVK8M+oVDznISv7AtApT0KO6m+
Xtkyll6cdqcKKyhfd3joe+BPu/YjKf0hJ1DK8LZ9Qur6M6/Xs0qGdQZ0uz9Xpxzzmx4J4ClJdhLG
ytXONQ+NWC1JSgS/g7mjcH0OFfuS8Dyq6i3L/VEjo3tC88h6RtuevcAiNRXRXPr8o8PiT6kCnvAS
YGg6wYi4xOYhWnJI79qBMlgUit0sAGLxJVaOde85xOsjgInwP5X03gqBQmIl1XjUaH6ahtDLtv8U
LzlEbh3Y7WL7xfp3DfmPYzky4uZ4GyR99t4xP09b6lgU5LLEe7CXQI7YTvgIW6t77IoAy1WHwtNn
Pa0SfOuCeC+LsRKCqMOuPd8wxQXYy6h9Nl28yCg5tVmozHj9nbYuv+DcmEWqQzEiyj/PlM75Dp9C
JF/YLVYf9SYVBgRmHhSd2PCM0p6yed3lEeJTErvsy4Yydc0+JTRWO6hNWCTDKDkL9XogDfZaRifA
rlioqHuze6sA/h+C1tqlegQlAwgIuV0kSipAj/EwxdyLkUImAmtoGg5NRxUQcvDvaATiJknYDWcw
fw0sKdEzE5F4tSyrbiTO6LtaTju+lfodtBstZVWXd4YLLbRDB+czHox8ld+lH9ylLhqEBjENRIHI
2sLAErfRDGue+ka7shDsi9WIVuvGNaiLCbugOmy0KhB7iDXHM9+becTtz6SZUd5uRqBGwd9Bp1k8
t1DRRCDoXgrDH57g0ycEdRKgj6D4GBsOpL9DFYpQLrH/QMcegUb9smeqbTjcfPDnnsfP4VQC9LtA
Aj/AfXkHdecVO6EFS0+r+eQYMfhO/N3ZpBFa0GPYGwAiEgQ9pXpSIdn5bTp+exgAdmpJGZsKGT8m
J2ATbcF3qNf5H3aosbLz2AMiQNKpD6p8bTpRyaO5PSycjvZbkZC+IovuL3Gi0/lJgEw+PTjtfSnX
mQLZ9S87R1XVF8Sdj8J7GsEGMDb5vbKFCcEjhGMo/sXcps75lEQKO7+UKND05s9SbBsLEINt2wbW
vXs3PrPPWYc7Wtx+LgPFPocEmz/ltq+kDZlni1Y9OrEN1rjREpPloGBBCrIdfNUx6AT3oAV7v/cw
M/UQXlQryM5HQ9cSzYDgcVqFXYGPiRstBkRBu40KwPiGDPFCl0TXN22bkzH/ckS2NzFWy5DKW/bd
Anl8c0yoXdg4g/8UMjL7zO8HKwaM4FDOfqf6AtOGgJsPwt732UeWn0a+tdKHJH1I+22W3CVlNIBg
5STBPOzr+qnJ97oblcVGLut6fMRxHywiHFW/9QI6WPtR2ZXzQNMU94oQ0Xlbc+n9xduLAkouOBPB
rZZAcsjq29VfF+1dT15dNxqT1zl51YbvAv+fo0XqUAdZPa7n4pgnQelsmfNhgtXQrGu9Il76iZyE
qYOf4N50F0mfF5TpAW5bRGaQicO2MtR9gmK8qEtfc58w8ghTRcQ5DmAn+eqALJEQ0h0A0HQfl2SX
682OzRCTywHbyqvVMtyrhok7naJF1pEHocYxKqCvUUV9U9DanFamiXPkfa5hJuCJcBmahxYbo6pQ
6cj3SelWaM0FPd4zDnylW2tCjVXZRxDRWHUVcFNeSSfXiqTa0rmwV+3wleDZwZIlTnYoDG+jjVNP
HKhRFI5GhwFx17Tgj2GTVn00kpzA4JUkir31sqNlHhz1WGiINzgEHMWFpEpJWWbuGlc5sE6J3R58
g/kxQQ+y4DiD+q2FdTAVmq/IVatolHE8CDRpy+azlTnSgCLCjIi6i+tbUNCfFyiy4cRNE9NPkXhX
FshpykQ0IE3bogq14TBOwEehawH+TtzkH4VmUpPba9GihydcMrX4VElJa+MtU4ANLmriDCMp9YG4
KY5ZS1Cj3eZ4Zq/8Y1bfVT3546BHjosVsxibKvtpkDmFHnQj0lEkJvbwaHRZ7A1vrD941YZXPTFL
jXL5kHL3jygbUB814jTcL1we6K0bNvkph3lgNtyppnjOnPHP7DlYPspONqkOIK0LPVvENxwASTvE
HG7DWaq96pWBSXZ6Sg2HFBKPP+wMcA1ZqkRNmYSMYbPlJE3zMEf7HdAY+CPiYIf/hKiokGxd4w/q
fUtNwSK7TQIlfa5LsR15kOf7pXs0lLeK3U05Ni8YmW1ZYnCDc1NbC7U9dN5K6u4Bo5UAIjj4jqcG
C7hon3T2zPDM4/Rkd040J1BKSTvfsl8YNqnOqsADL9geFZIYjb9UGtDYecTw44mJA1WNVCNaur2u
gN92/gfak/PTMtHi3HVpA/Zl6qGJltZPmfFWtRD8h4iJCoki5RuCPKQWd5pycOTb0Hz21pr18VC2
q76/a9KPBt4+CX+onTS0tdXSvinal3ScDTsHwHHX2PilscJs6eSwjebsWsycLOOk6BOdjYmY7aeX
rN3lXkfFis6KqWwbZ12MdwqYD01O684kKh9JMU8fC8DUyQTpdgkIqa35E9TU87XRvM78CKNCwsBp
T8r3YUCMECZR5Ldc9jo/jdpx7CWZlMnPIGtXpHLVGMgMGUKXt3Ms7pccCndz9zSOBTEQ85Lxs0j3
LZisYBeNI1p97q4D+FetIUWpYSKH2Xx9bo/zpKJd/tDXZiCAKivOKSC+wCyzbT+cJL8vIXFebLUe
IPINkxm2/PlbDIhfCeD4yqnB6Fr7A5uZMt1Wy2mxj6Z8ypXXGnRm5b3OYPuyKdpnW3sVtoYEYNdq
WtiK1wlyceep3yySIIGau/6ltowMg/nVpSwuWboSeGt6r5DJQp6ObNnmyqbt/6Sj4tetCRs7aIep
XuzirVisxAt1Vqo1bUuAkhZRBWIRB89F9xGTALiJsFVv5FFtrbzy4BkDUbEE00xiz+BY9rpImSyq
O1OYIUzmCB3TeYzo3IsZ5A0HG+StZkCazMGgjeE5ss8FdvDU7msoY8O6Ja6BR8nYd55s2AB+99us
vvAMfninwsC9Ia3tUh6lzVfJ7ya5k6hReEd7acDmaSs44vmE98FhBzavJ+Q+ep+TOm18B5FrTj65
iarR0khjvjc5OngQya7rdQ97Ds8ElXra6cmzNA8Z5DrqFZ/ALCoP5qCRWdMhZnco4FFkz2tNqfez
MexKRcY1msP6xPwZjGiHM1+rF3BDZ8zWe0GWBnPSurtvkEwNXY8OMJoxS/7eSxHLIXC0ASkxvEAS
sS2niejmhwdkTKI1QWdJ+IS+MsAksyzz3R5WI4YS6MmfWX6rFZBk+oeurTwN6aW5g5rn3kDNYkKd
CePldd8BQ9pI2jY1dc1o8ng49T3VNEl5sYHmFvjSM44SUGfsZ2GwcBSqvySfNpoABdLU2sSOak62
WFf1aXBYvKAWUdFfabv6MJ1J472E99C+SVg0ooQYe0yadY9mjR6Udv/gOgw2PSY2ok4Fqtmln2K9
EKFd9IGKrHHX9SBeGlrgot/Ae4wWkSssLEIn12M42+fsiY1QHvLW+bCzZmyaSSJfhu34kzftvTLu
Owg48/RYdCme6gTxRDhAoM7nRohSLzfGbbYk4PkDRd4pW5TRKSYJzkqRFU2FG0hM44BSRcFphLky
+8I0XwacoyXaHIppI+WcK7jInUnrflc4R2XWfUyBku5oinxlO/2LOdU+PFfQwMvB7OuoN2yNWaKo
+pibCMlRM/fQNHMomw5yhDA9jsMBNbJTCdRZ47Gry42Dd6B7RqBwcG5sSVWwExd5L0sWFW2Ky2tr
WK3HpljWCzLc2jrCCvdoWlWkADWr9sM6r0yUO6hz282ILASULECVBV2Y9EXprqQNieMSyRFmImaL
MkfnPqAACqItP2MiDRVNBNU3krjINNor3XFwkfkIe5c5FRj2LPYWvKdBo+7o0g7dtrRyUW0Co4Rk
hGtAoooCepXV2tSqQPbKesqSk5zYizNNfjcW1MwHeAgVxMKJrtUOgYvpKgXpwJwRjYD8hSZDkRa0
gzpc3oyH2mgA5e1xdw1dBsSPKSGGIaFYp548RbxMSA5gqoZ+zEL6EsHopTOQpmYl0bQpgIpJ7Jzl
AYYTq1uMaDZNrhAmoGehPBf4J8bYY+G+6ohQooiS/tTX2booxlfDW8t5VWjPimIElrL2ZCD0wp9t
A5HlqUvytTc4dGIfHO2MvnRh/eX5ZeHFNaQnnINjoCxcIJ5ruoGeGyg/K+rlkJxI1XhEPV2mQHF5
digzaI9PYj8j1BhTFw/W6DMdIleWHi9GRVIAMwSMP+ExJLBWrPLLTZEUL050DgOWii5YnWNKneTy
eRjs57SDQjukspMHS2jUKfpdabIjHB19136pROQ251AoYkjzRUOHjlE3O48lRBNB1N8Z6QFfi6QL
AgjeRteijjfSMEH9pDX7FhxUVX2rocuicFmjKD4P6T6dDDgACXFCEKVqPQtHdGEVtYBCwYTHbUGO
H6dtqyOv0914TBAz5jyo8NWa5amqkZt1S2hND4WrB2n90VfLA3KxBxUqoZ30qAQ21lbwGkPY8gEd
7qhEHbWwkqvEG6CnIak1rUoHMDlnOyYjQqBHdf1VeHkweCOFRSutQABmiSSu/HYYIJXoXilj+tHp
xnZEL43BvNGDJVevK2sBxs7Snq3hsrBTWGBX9iNHdpCp3iGZFqp5O15utcTaqDWq5/5LoPpKlN4f
7YIuPQoaaeLIz3zNMUDlfDWhJVaptM/HbXOW1kCj0UvuWvRU876OC6Pwk9zwazFRCIPFWa+TwbIO
DjsxbyaWpuy6xaRNsxcABxuhU+1T6D6jceshF81Olnm3FK+Y2E7zfd3YhFmFvuVN7nPNWk+T+TCP
xj5B0ZvXxRFS4CCD9SQ/Z/eL9tYm+U/y3+fpzsj1lW2PLxZkGfQBs1dlSonEitQa5GnNUXAPqKIM
4OFz0MCWHZqQm0poWePdCOA2rox2KThwJfJbJ9nVDBUcD7R+3upTS1WtoJZQ16aOdk+NklxVqlCC
jmduR9sN7AaHhJxJuzi+NqHQzyFzIW3E/ulgtfW2Q1fWQX9mOah8Xo2odwxPAaBPULW37gq0ErwC
2WPVNbDUq7eqnqD3oq1dQ+xV04ae86IgS3L2LV7RlH55KLu0PKcDDpWG3aUu1GCXlUSHxEDm9v84
O6/dxpFoXT8RAeZwK1IUFW3JQbZvCNttM+fMpz+fGudioG23NvbFwD0zDUssVq1a4Q9hnu4bn54i
fQgh2RiMacW8Q5KEosFn0pC/DeVTzk0wTdQJsrZMio8YS8uh3IrSLiUezunF95MCHficsR2ZN6pA
KbPwVIZnBcmWuDVtEbMvcNmLzHhXikPb05nV3xupXppkgUJKxqIxd7UQrRF2zbguGsHpTGWtd/nC
UNSF0XyPVF4kpgCCkWoasDedi1VX7lIUEkrhVZYBcV78/5Le1soDU0lboiGKidOK+GcrGWRBIXJn
9csKZdsUdmkK1wrUeSlD3C1n21LRoUF+p9OKlVjQoz6qfkQMpmLtPxOUczt4mWO3D/1yFejUzyT0
nZS4DBJtOUq/RxpdqvEcZVzczUkqW3tQ2wf65Wl9V+l07oMv06D7LKIjkcubSMu9sP+SJTowYbY0
0m9hXsUWfJgyWytFtQlFw0MX5043dt1AToOPK4f+wjc1ucrydZtndke1Ig9Qg4d5P4/L3HrLJboV
Iv3sUkftiX5iFDx1uHxq+VsZh54OlaePfeiqk6MN54IwZ43RWche/Lgk6t73puplccyoISIP+1Mj
T9MTh/sXQV/KdFuFZJ+QrsnxuZG2GhgY7U0T93JEkc0ms6piGYf6Qm36wzx/R35pN6rl+JgCjaXq
SIToInZ7mntWGOzEgYs4H4jeAuxLvDvVcpNLNKX6YVkR5qIsXYckaCkgvqyhAaEzx+tHJ5MU0heN
n8jOVeIug0Jb9KabNuduxm9yfMtapHL9uzJiqp/f4VfsFNGDZeq0lcIF8KtF1cY7sxeh0ZDQizhh
iP26VROgF9TclPNWm9i9xJ7x0VxURXGd4IYZq3/82fcsc2W2NU1tvqEBWnWk92nFJHYR3pk0BqqW
5oG2bXR/U4XTpqVdGZmy26rpNq6Y/sAJzhLNLceODjlbOWyWRTHagiFhoT1wZ+TOCPNdNevFgGHl
qDKnMSNvzFSv05+0JnPqOXBagUBQts44qAexYnaivgszQUfoHNxkVqTCbiNehknDbgAMnNN3a5Rq
ESryk9ykD3rwadJ87a3ILYCNCNysNSgzM8gdLSfhM79r461tXuLwUr+kr7kSLfMCQQpNW4R8TtsY
pyyLHbEZ1lo7bJLG3Gek+iIqY/QSthWygEk+UELF+1IEsuSPq9Yy9im6GbKwFjpzU/iKUzELA+7j
GCOCuNSvvVwwU6AVngX9fs5RgAjCVdu2r+I00rhOnkLRWioWRYZa6kutrd9aQ+Fy7kpHomORxeNz
3ocUeZda0OgjL1NnSkuUpjIZ6p6Io5GMfVv82M/Brin7YDVkb4Ocrwa5cScNj8hkGQhJuJCE0E2p
xUoJYrW+KSbYu6W8iQu85we7lY55vyvy1358VZv3oUaFI3iRZkQFabvocLP8THYFK3+NJZZFWmh0
bmlvxHq+DP0lGP2cgV5yGDXJLs33UnyNGODWauokbQo3sKKH+ilM64ihg8zbM4etP24soGeq18gR
JYtqG3351aXDsuBwoSnYqScr2fZ0+2YIz4+J+tzTE5esF7W3cK5FJyHM34tgtE1doicZelPKzEoc
pTOGzsu+qh8iUXwcUaiSI+Fea+4lss9cj5ZRC5dhPAjSsNOKdpXrR3/eSZnp+on8Jxx2ab/PGH1V
Vbe3RLOxB7nQHVWr7wMcZ5mIPhmzRtI4f2dZaCwa6bkc/T9J3nHwetnu68nxuRYsGhCQysesOJS0
sq1E3pCnsQyV21AYGQmedelD2ideoLeHIqQzTb7pYIJK75wQ7T+GQgoF8l4n4oZKsxRaoBBazdyh
ZiLWpBwoJhhaTd9bHdygLjxZPs6MDq3SNcnTe0usFkOXAGoan7Qg2cV9/m7Cpx+Tzg0teT3x8/Lv
WHu6ij+vK362IawBfooCFT5hpMPkc6HX25J30ka5Zvdda+t+8TwDWU6N4COMtbXQkwES0joxca0A
sgudfiSPmHdE72NpOD6qBYqMuENJ91+n900TBKUSJwmQg9miWwZ1KpvcUakfkAvzOoVeIqNEihZX
LqfT2GwYqK+RG7hMIy1zYhoz7vywA8pXo9SUvQGj08fvyHwJpo+cUWjTSG6rlatsBnNK9aUG74V0
rJDetvrlxFrWw95iGKS2vqNAAzIF1+Cvl/OXwpDNmif0rQ1XI14JfHU8ExY5f57qjp4PLsD7TDNs
RZqdnMwTAwhGdVm+y9o/ffoedZWn4FnYwspi6mvSY+spliPjqKSHPHwPuCowHVmE+metTSThHeOm
7EEKfEcYyFJHP3rsDeZxZS542RweQmPdlWu61wVTm6FdN5CXguGuFkhaRfMsRGjCBuu59GLZWHUC
jYegdfLKWOrMH6X4c0ByzxofRrbqiLBAop4n9aim3Z0p9x5EGCfNkDKIOOAKw40ofpa5yRaXrNOI
u6WUxPJCKNXFzEhXChS3m9cimYCQbvph2w+iK471BnfMFaFR6C5GzP23TuwrmtKbpceAooXrK9aw
kJ2i7pEaQqUqjz7NBBelWP1U+ku9qObQ6ERrO8+5l/cm4VPEwmk+otQq2VYdL0cMG4nYu6JNjhh/
7oYm2Zn67IUR+7jvvXbYCjW1qRbtM11ZSx3OPMTIeKSKn6tVp2qrGfFWrINV5Y/A+Ep5SiZSuY9G
+oC3FDCAkJRdkuxawBBDR615B4xC149ad6jIA+RgvBOY0AhM/pL5M27O1nRO/S9udBCCB7X3uhCi
8p3GBM/y13qyy1GEBWhaSxRP0j2gAalmflfdm8K9CabMEtdCuxmHY1Lvg/Kgpnsp3EfSXpw+eU2O
WD80XeQUVuBOUXwKi7c8mHazGCNDAbXAmuLXoRQxkPzUp5dKSRfgJ+8LjU5JlS1TppV0/egA6qeq
NiCFPUTmugw3YsXUl0rXHUyMbsIHvUZhgylllZzKUVhcpgQz7DHErkmaHwdaOZ2yYd/6FlYLwUmN
TyVNa6t6Kg392HXyKZCyu0D1xMEr+Sttr7CKuuNn38j3U0DuOvEzmYqPJn+JhePMVMYykt2IGm8W
qauQcGLBIBPKfWpe3irezcpBQPcf2ET3lCR/SjxD54CO5nZIqOvqei0ZAicYiECV9ZtQAsgyG5s5
OF5uRz2TGGPnUJNi670rurtRrcmTm7ex/rSql9LQXIwp3cBiclY96+ZDbuWM8z6aMDvOgeU1lwQr
zZ1ybrdNFmIBbG4kiihV/SqIhLgwtxtDJCfOrE0jHkzr0Mdw5AZyEhEl6LBEmER5FPPWNnLNHfzK
C+KzhfNHEHtq+W40YLQ0ZZOARhaK7IPrnykP83s1ws/aFldVjvLVPhYfZPNe/zYSV3/TTUYggU2U
M+gvUVkK6VqqvKrYZuLkYIkwDTTVSYLtuippUm1zHmGM7zX/S47VtyQ9NVR28p2IiNgzmUkvu6r4
oQBtEKnhYfvp8ryTS5+xCbf1mYs4fpotsD7cMkF80oZF3XxWRmeXqSdbXjq9S4YjfIeqmwl3beK1
RxQ3ZZMM3J6/JUAu2J42tn7H7SHQOUzBKNhx6eJgxV+S70zWGJ9ygErswhl6LXfX07Qy2bqNDVo2
MPbgZIlsKVraw3qEt8jA43v26aQuhcFLNGWl5jHBGqWORacu9Y9KkRdBa/sPPU2W0nrOkCwocbZf
klHN5a4p+CNwWJpuO+iLYrFlDEoOS76ZYIqp08A7C4k7p5d5O03M5q1595OtnG4AZWvJjs5ax3hP
9rfTM4buB1M5dmCikGYoDCeMtt3wlCJlnyxT2F6xXUonQbwfGxI5uzKPQbHpSqoMeqW2lEC2QNQs
OvfC2kg+uLz56Mpp8ILajOWf4CIdRucEbJPth3jVPplIz4ovlASJfmyHo0a93S+lDmIPzys/jdQC
ZOYiuYDlEl6TwmvLHamFD0oiscFSR3fjW9Gv5iezXKrGY6rZETXvd4Oq5i1RCek3uNsVNFQNg6bu
BuBu06Z/TLaMUABPpFv9ITyZW/GD0l0/WDfodb991hWtICaXIk/hs8yGUmAr5DfAv78BEq81eMUo
Egtt4hcPm+hgbvp78DL9R3me7tlX7/2RFL4SF9KffyP5fluza03efDQimWkuPR87Xs/YmmabZhU6
jNkW4dZEjPEG3e0vMPQHRLB4AZL+BzAYZJUytgwztoWA05hKRUL0lHRm0Jj2tEHnSR2dwlR2M+vL
9MeHaqIJSeMkBOuS0EICzcohUhc3nvuCHf3p61xhSlGy0tL48tzTqli27ssd0xn78g9jEecgLo63
qGa/bBTxCkTeJ4NuJgXvU8wOobpqjFvMll9f3eUT/7Oi5qyTN2YZKnt7EcBEvaYrv72owrAjnYta
Q3rDEOS3tbqGkSq1mfgyeiI9HjoG6sCKeYj8eFGVtwwn/uLOf3odV3jxSAxaoY+EYWv4dyNgp66Q
VgJ6CpgqLkwZ2aAevKHE9TFiZ0OrlJY31W+1HMAKjqBCCu1kXXSN5ehODYSHyqdtWpe018qdmt3A
Cv8FfP/0Ja/iC/XRLIYBMN2Ybyi1SKYyGZN92Pz41SIjTZzeI8IZdve99jCAmEHWmOKPkfYULcwS
5B3chEo9SdZSlFrn3zv51291FYl4MwVNJwum4V+R8M2F4w0W3iV/x2l5tu8F+xzY7SrcWLc+8kfw
t2RZF5bTf3ZehbN504gw6pjNkgS4SGtDLR8dYwFMdJ3uLiKvnNjVhVTVvLTflFnW0bwDF+SSSSz/
/eA/73++xYV78p9vMRR1YdQz3+K5d8BgrWZoAMHiHrcDu3BL+0bg+hnpzMdcBS5jSCRVsPRxuwV0
tyjXb7J9xwhpEbpf/eLzrCKNwk3mbA40vz4s549xY5Uvx/h/7DY+9ypCGbWaVENUT1uVwWCWZh5+
LDfw5j/vGX73VVCqIIbncxdedDQZeC+Gi27+K76MhxZkbXyQHYZNi25rrJNz/5rdkAH+9YVdnvQ/
Lyy0KJGDfoKIuQTz6zTE28z+1Bfl4tDa3q3d+TM1jIe7CldSJAuGNhmopqjwIpV4xY0KNCV36hG4
UdFTTqnFWkuEXTXFXheYnxp4WdVItqm/Y1xWGsta9gxaps0fnbo4wjNQZpLRSPou5TYSQUNkw3gI
LDIpsUcP8G0mm7Ly4T6o5WVVRUjuFVQu0o2c4Bcy1bVmrSHHzLgHMB1l/qozNR0UgO1TkLzKnfwR
lVr9dxz171P1cyRm9a6C3JRomZ5WbLveQTbA7j1qtG3sNKvoiMDCRr7z79Bqd+J91djFVnCtXXFj
f/xM1eSjryKZkqtdLqkRsqtQkhB23Df7aFOhWTJ64Amdr97LVurC5Hzr5xaD22l70atASHKVrkBX
/9/O3bXGbK+j6oOs/LidzN5WjDa025mJ0r+X17hswh9O9bW0rAYrUVI0Tp5mTDRBToCqRfWxA0RQ
xfQdVLrG8f0cvzJwzfHyzj/C8IMpJdcHfbgL/KVjqDKeffqdavNh6gcz3qSVBbyFUZpOf1nQ8ZqK
lj2ERYm2nH4vGJ8K2mJ67xRs3rx40nx0ADpmYu2HCjAmZCSVFi9tBE5pZ4kfUXyMTKg298J87Hru
lPAuMs4N19ckfVXZcGf5W0U9VAz9cUFeaBHsVf/Np48rxd1JN6pNaZiLJGL0knrSFP5J0necylCZ
X2UKA7Fp/e+l/Jk6LlnmVWDWI11r4w410go0Cf0NoK2pE2fiMmq+1ElYTuFqCJ/yOVuVFFeqMDpW
EN5IiX4Jztf6ukySC2GAFLYdq33ge4N861K7JDw/7Y+ryCwXgRoKGZ6F2gLAHvfauODFOq/1Qlz8
+ffCKb99+ct//08cVpFeaIYaMnLgn0WgEaDPixwjaXlGCUJ3rW70mq52VZMZ3jS4fRm7AA5RRFuH
ydoqPbFdaem0FGUQYYgBp0V1F2vqWRnKkyXSVU31o5mTSwtfJra3UpPZuiG8WLQvqVd3BsMOv72l
Vf7Ls1xLXTCrg2M/9nhjhquLx4PSmjdKhN9+81U0MgIpUpXMGBi57rP+MQM3/e/1/zGdlqxraQjd
UoohN/Rhm4CkzpAaL/wQyQ30KnPR+fdHSJdo/cM2upaIEJmqWyzMsBXxvI3hRugiwor1Ro1VRwfP
FAPL0GuNidJFve5GcPu5duVEXt28DOGGfE4kRAnQkXupsKbz1/7aWH6apBPxxlrfitG/pRLm5fj8
Zwv3TVMkdcgnPV+cnT8YpBxD5/M1sBOXbX1jFS9n7odFNK+uwhr/viTLOOTgM4z5D9R9T6/HGw2E
Xxfran9FzdDVlXQJX8vqvUSjp8K1KFrl3uCqrrqLj/4yXv17O/zyINcynpQnaCaVfNRApCwZSrRK
sZCGG2zAv5y/H9bpWsxTxEozEzvMuGjm2ipZ3cX0K1+8/2+keH57hKtg3why3qQjigbJgjz87UMi
1R8X7eLz9WIWfYvq+zO7WLKMq6Q70YNG6BsepUBYylwhLEX4HW3+gWmMSs+5JvtI3NvCEL9tA+Mq
4OtDU/jDZfGenzW28h0yQ6fPM9EWlaZbdO9fEshrcc6sMy1L9TMWb6rdFHVpAyRg9TQUT4ZYu5V5
qxb9dSdcBQA1FhDiTZVxi6rORT+SYgwFdRuUwa0Q80vwNK4OftwHuhiZbOXS6eyXN7ALewx515Uz
2w8gDpxwf0vB7LcYY1wd/6yODEssKFcwPnQY89qpU6zGxSeoVEd2EveW4vNvj3QVCGQtqIVBlhlh
KZ1nRbPXVXfjhScGyub/dP6vtTATWZxCU8rHLdh5vbpgdBayfkNB8Ze9dS2B2YlxqAggs7ZDVbqJ
+pJox0ltHCMLPGwJFv7o38r3flkn/SoExKk66GOCFg3XFm4qT/S/oeOEdsbxPFdrXxlRjj9DBLup
HPTLLapfRQPmg303NRJnc7JFO6K/0NNQeX+46ex9+eo/RM5rjUtdLYrABH2xfSaDZ/BBk/1zGJna
Yct3qYxRTXsSIHPlALWSm2I0v8TSa81L3Q/8WrrU4VHiJVNs+/qzVHXLf++1X9Kma6FL2RL9AuwK
umb6lsnvpNy4jH8LlPrVyS+nWGPuyMuAMuAKi9nNH0NkDNV1jbCcZo+rfHlLree3nXZ18hE9q2QU
cXkG+VU3K9BX9zNDYAGe3r8X6bc3cH3k9cQMmDhfFullZk6uTBcC2enfv/yXN6BddecUbaqUoEH9
LU6lCEi66hSgwf/9u+XLav+wY6/l6QMNFmln/n85pXxXOtW28UrHX6nLZlU8ITK9Htx5Ix3hAKFI
nt3dahH/djVrV8ff1LFKnyYeS+H6VzzFS93CPtGQthuCP7ANGxjO1j/d+sC/WetPj3p1+tV20KzE
Gsat2ECmkyYnBnw8Brs4AG8YfaUGttgihEpmGW1K5Zl3S9gCugJQBFJ18DCnxWFM3ixoZVqD0ECM
UHvUUHrrbt68jkAowkHYzHLNoHivCgig19k99IllMqXgaaDaSMbSxE5WutTuKnYtw8W3OIeMcEja
zlbyAnM98CmJbCP5t+2gXKS9tY76YVHwhbpwFyogPHTgnzMwWON97lClF+8FgDZTgnEEKIAAPGmI
FNSEqkAvhF57EVXtQbM3uzSY1qKfrzvwJrMAPeTJAkWaWX+KAjc/cZfTKFPis+8/Tn2z6GYqQf3g
qxFigx//3m2/7ORr6c0wDsQoodDelv5jC99LuHGVyL9t42vVTUPPAT51Afpm9acCyDatj7MMet7I
Tl1G3zytNmoTOf0UQII2FoHKeHgCFNcE0aOCHqF5SaRZX+NopG+NztRKzdy2aLe1GK7MKVqmSn6n
Zp8JJMFmaF3qveXFICPXvKbZJeYbxhZYkP3BX67PAJxDt6upAINmJ4k7+EFGsauyb/zE7FI5YMZY
QZ5mGCaDzLKgIVeNv+7AyLTGZyui7igkXsprHrvCa6wAoFcGe/5b0i271YWFCS/Dr/E+NERHTd/l
4G0k/1ewDhlGsHvRBSk1HFp9XKca6Oj7ItPWauiqs+mF1SEs1vmovvaJ4iHpBIorgyCOdfLBxGVE
kgCWS0XzmKu9g56l20PL8vNXQ1nO5Vbuz4YmOwUYPaPcWpO/6CbDjfAT6XZjFa6FC8oXcmIyrZV8
Y6kpoBREPtLZjYXHwhLusw7fdubzIfaVgwSfH8GJEfSWrjjqstSQnnADmFbSAP9iCJad+TbqIG1r
CP8X4ks1uqk5OTkulZMSe2kjAGmtHhKIPv6keVnJkL1U7BJruA7ml1K/98leTvbM1CAl+zFSIR9K
Ji1HmJiq+W2Fnyqi7+UFHk3vI4eHboHATwEM+SLkq2rVGqVjasZXqeCAY45LMVYXeS+uIdU6fq4s
UyNfSnTxehQD8o7bXc9A4ADLClDj7Ud3KPxTPMsIzeL7l2IJDAmnb4Rnq5ptdSw8S7yr0FUJYmck
hxuFh3BKHXGW3LR9CtRTyxi+nsAkq995Oa1nEQCy3tsF0txKnLtZB9MTMO0Ion1OtGXc6I+dAbhJ
4MWIr4IfbXxITBeWdK1Bzk2/42LfSEe//jOI00ps0EcxxBt5o/ZrfL2qfFD9kyRq+AEle7CUwuc8
f/rlV4gOaRgKq6FXoFHgw2Zmi5L+pQEcmkJzOVkX7yppk+PGlombNvRtOeE9ojOR+xKNeVQiZLaD
dRSqEtAZ/YH5TVLuawMevFys5qyHxc88rjm09SYeVHcI0mVW03ztQRXJkPUMGy3SbaVu5wqHNRKL
pPRQy9oIAdK5FqLZOjaaLeVZbthT19lqwyagg2uMMDs0kCmRm2a9i6uXb8lOGALC6V6REPZU0V+W
05MGUqbP3gv5wwcVHACX69l1J2l8UKnNw+p+GDBoGOBZCCbmQXATCs1NmvxuLrVdEGGODrYTS/ZF
IFl2nxuLvkTCEq+1WhJsHW7iNKCr0cSHfHopGhPrHn+dYq+kRg1BTHPDQb8LATyLGDENifKA1Otg
vkgSI58RhatCcXXA8yLY3jR6LoC+FzWec25cQU0vvQ7OJrrejmG9WTNkE2YnQ2k6ll6jdFLviqTE
nXVQ9ibo0Q5Sgzrd9dnHlAewerys+hyL3VQ/h6JpV7LiFuah61DWCpbAd2EsSWdRILzy8M0k0B3X
n9VIcJKMBxejb6HtV0UZPWIqijdvc4o7cDTCk6I1p6nH1zE2HHUwYcAzM4juY/EwNGCohNnrEa8Y
on4dCyOiPYVdJ2COrHVW3Ft1tezNcDOi5aYe1BEOFqxfUxJWFxqNPgkLqX6MMoUf+SoJuTljkKkr
pe2cQsw2kt+4mv5Wig8lfK2OORqiR6LopV22DA24y7pqz3rNIIGoVQBm17/b3nezJkG1hSPMth3V
6mRpDG3xLQpA1YlZ4fZaBE/4TZMSR6+/fURLhcI6pPKfqkS5pwSDhutvOC6K0FrEKRHZ6NYzTXZI
iLZUHS9Axr55bdPsUItfxnRKOBoCRENB2Ftxuy8l6GnjMlNfdHFwqv69Me/yzhNL/ZDl/bqXy2Uh
jkg8oEgeecRja0QyR4Rlb3hGxTtINEbwn+IANn347utqiwIfWhkfer6H4QWIXbHF5L4tPoVqP5To
DRNW5mKpMQAX/fRRJL4l4Rn6/1IWsLuHVZeFj1bwLjYbPSCDkfhlj1IAnK0vvHpoXJiASz35NkBz
6UhOmcVz32w10FSlqb/OCaDQKF6G2VsY1i6f7nX1Y6Zfwp7B7gUCmijrUtjguYZa0OSYZFFJ/N02
JzyQlkPcL9rS1cRjXnKfyPBavnqFniUk54ojNeQwTFvLFtEvkVEq7lgM/TFJV2b+ZeRe3cNQBv0/
px+ygI8rV4KCOOOcYWEWARtLma/0W7nZGVaOogMkWx2Gm989ziLegiCG4QHFUG/SAZSWZj30xrYB
2A4NroxgO3pKObp6re87kO9G8yKkCQAMoI85kNkcsaQRYQw92s1B8BWrMAS753gsSfDOUgtQWCu9
rOFxvrAfQLqsvS8vYAT5TzYeR0Rb1IjOFlzCIfN66WEMtkmQwbjYWBklb5R7LQgdY5TW5fTQq+9i
9TLBRpnDD0tX0c1grJLpnopEPyXGQiiKZdABljbufZxDATNnxxo0mIK8jgkWT5zybSSh0iDDmenb
J8C1AMiNYlkk4VcqKeu6eciCFxVFytaHXEmUk9rzlGeoNAWrtJg/NTUAcWF8IQS5ELSWjMtfDI0P
jr8QHFmG7qC+xVRqeQpkPAu3U1B/ZrAipyxDJgNiKYO2j2Do0FtRJqQDgYukNMh1mMaFxpq20EHy
Or2ve32tWcdY3fqK9Mlww4maZKvnrhIxGfuoxYNcnUXp1ejCUxhncLbzXaF/FoBpU6ta1cFrxTdQ
qmcrQWLUz/dWG0BUZdTSP3Xlo4a60ZQby2HWl0Fy2bDldpSAgsv7vv6Q+40J6HqW4VUj0ynGCbSD
QwF2fOyeouJD1yFet+mhnh9r4TUvZocp5YL5sDP3oPb2CFMsRgnz2XayUwvisfXIxemJYHX1idis
65sJlZdFq/dccpIb4w8aydHKF7/UEDhUHDMKuuhyg6HRrccqqT8gD7kDdDKdwJCVJms009AHk5rN
39aUuXJqLjIw8DpIR+xIbEklfUbFC5dUP38ptDd5HPcR4k9KED6mET2apqc91AP/9HdBefSRG9A1
PBhbZd2Aiyz2sqTtgaZxZV9+W86JbV9qSVuOMSCT5HU2SVR86cNoGm+oQb/H1caHwaf1EDmTBFry
eSoEVxoQddAAqOSMIqIexagQ4oiwDTQs1cLPG1WK+Us5/1eH/T/TiKINu6QMGUJVbNlQnt0oeawV
/2FS41UDrjKSMpZMcFPjrirnXVN9Gsl7QBSQUx1HcQQn+scQPGRtSo5RC04AqSPNLSzNQVsfZ1hb
w3zgcgNd+ip0aGppkT2iQiZkK0vMl9B0S2z2FJ1prIWdEXyFDOG1mpdtwi+LjAer37ZdvTZCegEo
w1jWu+gj1FP132k+AGFc69K5jl9HSqBiXmvRekAnLGqxYed64WRP0bOPXItV5PcaDOG4etZKtBjF
eREVcN64VCshXpudsY8TKLOXObYjQa9Bw8D3X2UJ8RoDtNRoN77JC4ByndZIAE2HmMky8WiwSqcG
LF2A8avfZnoKouYWkButAhUo3X/ygwucGlGqRHM6YReJDLTNDJqevxJkaTf1waIEdGuY39P4J1V2
OmdNmB6CeqtBbtGEwlPkgNvchKljLKJxj3E73w61meIUt3gcpoE7pB9B9FLAsBD8Xc5TixXQXwC9
asVQJj3H+pvanQbrSwEuHEidE2v1KubQ0EITStJsmKxRMmwVcyXoaJ8p4i5KDykB0c8QvzUHB3K4
U/anFhZmDETbhJsVyCsBtZCT0UAkht6CFhw23MaDwovUU7zBYygjEDgn9V4cnqAIGf2mMVEMwHFz
tN7EkUwv+mh7y1FnJADioymTT3+mfY96ybMoHsPgQ1H39XD2q8RNUySsiHMdN40aQZU6YRSLJszA
7NHD1ccJUaGJYcBmUUsoMwQ4vij991YCnqUOHANXSCEOloSgVTNsLFlyTd0/RYK8jMj4mr1JNLMU
A1atuGszMFm9tZVhKrf9/A5LjoLacIzyuWjeLP0kWA8S+PXaLBHqUs9pmb+pagp58zXFzk0fj+DX
2cmEwJzKmY3WBD30/kcVYiXalhcu+8aHBaNE8taHUREJwUOeV3CZumOn6PeRiL6PJTmR3Nu+dIL+
tqjJli3Dt1v1SQHbIM78bTHZ+coD9JEmPbWIkdCWm4SWTk+2HVTBESRlnyA6MpdOVj4r5UMZYghP
FLp4anrszSre53Sj8gejc7vwKAhnOd9pw6GZH2qgEuldnT8E40ZCOtg668nWBEVTvQdwLk3TcnBG
KKNdLMFDGE9dAD3HPPrgCXvh1LVe1dwFiHcFfXEy1OApx3EJ7TgZ1gB6FZqT80glEisKwoTPPja+
ZNlZsuL/TOUxQkAKxlkFDiKTPv12gg3cTxQGpBHWQSk3ariqcw4SWhQMiOsKqT/8CwM7S5xQ12yz
OUtJw8xQXlqgNrQyXvV982QKzVbqdFAAOmKJ39TPadgsaqjgYSW1wC6RStHokxsIJ5r+BsIahMeQ
rK1zZJojqkVLqiEVQRmKMtitsnbZg4UBUpIE5Mpx7+mdtS7rBOmwTY9gBv6UgrosxtTJLEc3IioD
8WJKbAtAT6x66XdA58nny//H3Jklx41saXor1/IdWXDHXFb3PpAxD2SQwUHUC0yiRMzz4AAW0fvo
ddTG6kNQWSnJbl5Vt1mb9YNgAIIRigFwP37Of76fdBZ6l6Q9oQNHEnWTeTRXRbAOVu0AI5hUWcsI
4m7dZNdntIjZlN+nkKaWKz/81OQw00DxxQR73bmzy1WvEtb4A31TCMnp+0pvo/4xnUWo0VaGSwHk
UQqQJnS9CNu9LydxNXA9JR2BDyk2lt7wNGGL5pgU8QWXhU2HNQWxMnwE1bWA8bDFMukUp6/1tI3w
bPQbJDRPVS4PrtsDvDF2Q/CgtXjGOtXKhw6SAUUUa6XzNZn1XeFHRwM/19a66cZ0iTfvclRULO10
GakQHzp3a+rBNhMbj4zF1MCMiOnA99fKetFssNyiX0TqNR7ahwjNprE1sufeOUdQMRsvf25bc5MW
wTb0+4NkAf6vJ8u/EnlZP5UIC8cG0uJyjxXLfMvlsewfqnt/Nx3ybbltlv4aWsodHUHXYkeLz33x
4O3Esr7pDs0pW2SrX5XE/zKdPCe4v5uzlehtZZIh2rtd+2gHdPpkkjZXmpknSq/CX+dtfu1m+AO4
XysfFEdNXzUiSUVbgaqcEyqO+yLOr2MvuPH8t3/97fxVIPFT4aGevIrORhtrNUAzsaQ72GMNGvyy
pPlXr/9T3cFM3L6vUofqKV1C7aQ/wpANRwZWPlQ6nQ0gAJ25NckVUIZsQN1PNWN68DEafxEr/VUV
52fvJtx0C9sX/PyGAFNUxxudtN7g1vRV5wuf5vDatBfkxIH7WStJPF119RL6AulCVi36L8QXf5n/
/Sm3r9tjoPvlgGxIAlvMWc1WD23UQY1hhpnuVfkhgKpn+LAb23ZT447e5NUyBSCimBM1RSt5HcNi
S1kEFvG1TTzZtW8TffL/+kL4q8z3T7mxxo/F0LZ0JhsRyMDqChbSL27Av7gEjJ/KKPkkdGec1Uc2
mlUJRqwjGRaCX/nXb3z+Av9J0cT46YslwA6zCdkgIbZ+5Zf7cKIyg2smbhS/+B/+SpBt/PTdxH6L
NNoy+ARJAMNEh1wqdtSbgUYEZxF5KzxlV1lmrjtbnQQpZrdO191sKB4ZC7Bti66E9BIbW7AlV4km
v6Il2rRwBCkxrVwKJ6P1yZH6Jh+7X9Qurfn++mffyvwzfzfYVCF2TJ3JtxLSZt4NxqGpi6XXqi0Q
oy0uzKze8mVunqMxerVCFzzJ2erMJy931q6X7kHlZRiBDwayoA6u3yqBwFzJtyAm35ucw9BbjSwl
BeZk7jwDRGTLoa4FDaFTC1fG11e1Ua/s9LMzfkwskjsKmOKYPJnSX+NAdh1AwWbso+HmwVbpMk6h
fkzDZ6a158R6rLUv/3cXx09j/5jQzktfj9qLFD9VQvQezcAoT2n49fIf/Nvr8O/B1+L0/pU2//gP
jl+LcqyjIGx/OvzHMXqti6Z4a/9jftp//9mPT/rHzac+yt+Kn//mh6fwyt/+58Wn9tMPB8u8jdrx
rvtaj/dfmy5tLy/Pe5z/8n/64N++Xl7lYSy//v2316LL2/nVAka83749tP3y999sWg+cWSz4b9//
H9/+4OZTxnP/83+lX/92DqmJtZ/++XO/fmrav/8mTPt3T+rCFdIxTWHq3KXq6x+PWGAmTN1xhOma
s3AwL+o2/PtvpvE78aipu0IIyyGZwpOaovv2kKNL3XNd0zYNnu389sd7/OG3+vO3+1veZaciytvm
778Z5o9jk+MZlmmavJ40LQxg8Vf48XaxpU/gkUfT41jCBZSssOSuDvO7uCYZo+nPyqHt2cJB02UA
8AyGMgeFtD8+N2nBH49nFPNreJnA1a2jyDSiukYegMhGU3hP194qID+ncoWMNXpK8Mq5dvXCXQjY
NTa+KVYfD8u+6OikIv7pvPE81sQkKn/SWY15WKx6Vw7YQLew9rlL+TMCBp1hz0ttjhGGuLlz6cMq
iq99Ap8eV1RgCa33gLP7OdOqZWRrmz5wG1CXNfDM/kVz5bNQ7m3XGuCZna0rnIfC0R50F0xU1lED
iTZVl246V9vUQ/aCvuIz66GcVtjXvCEwCaVPNSQpvhIAor3EXa29qbyayoldPySDTwKEJKgVORUk
L7lTfUpPaH3fOuJc5EhBIT68ZCpeljFZwSjcjn6Ij3OmrvrMPkE6OJsOTyX/Av6nMRaqR2lrK+0R
sqzS8Uru3FuT840FGiuR7T1AvE0smpXKnKcimj4nM1rDLO+6gOrEUFVrDQ6/aYJ7KXldlgzGlTLV
uWrqtYy7J22SO6qFb1IV96ngK4Rqcc5UfyQh7dMFSPmrH7MlkNfq2i10ZEfxR5MKnF63MbDdhrM+
IK1uZlT1cXYnZwwe1uLXw1g99SmVJOHC/7Ed/heqHUqDZihbUCs84prOTWz0ACwo8foRM77bsBBQ
M0AoFLdVZV97UOdCKgHlkG276bOd0vfbh3TfG05zAqd2GAIZsl7mF56a6ikOpmc1M+R07dZO9X0a
w64PNQHziCym0l+tgowdJZXqSpD2QoNd37PAetC97kazHtK2PBZTs6Cc0pTuKQqil1zM6f8m/xpU
fELPXcUefSq+m32dMlbpqTl9qglkWCtRXSj2jVfQ9JxCGLZUu1atCd8iHsG3G6zRzR1T4MLqUC6Q
7e8amikcOEaWob11IPPIup4DE5Z0MzblggpqtKzcT7kcF6Y2OxlUKSRfXwMpRE2ryFfkyzei15/7
tHqiAWFrOcVTqrdgTbrjKPN7UbjgzovsKWUhLoY76aUBVYnpHPbZunXTUzAvZiOcAdIx9ikbn4ue
3AoFKTh2ZrzLUuZuJnT67vyNnmhLKzQPngxBgjc5ahT8kwzR3ySCK6iWey1M7noPo0uSmY4Rbnyu
rK6qv/Yu0idXLKNVOMqDmNEJju/eRYCLy/nH6Oul09Dn7fbWVVyDqHeq9WObq0PYqh5ssn9rxF5z
zZ3/osXtmvd7NVjjmxTNupfaRo9Tiims5Zv4xS/1j4rWa2pasKbSOzEO5IFRSV4VrPnyqj5Uynwt
e2NHlWTVeta2bLPLGw0KpJPK2ZqW+5aE5s5JnW2ddoesJEmuxMH0IEXr1oMwxD7vzc9UNh79MF2a
MBhSHYi5Ud43yXDWK8BXcbYZXS4xzQw/a8rdVbTV65KmbOW+9bl2qypjh4/PHupr104YPdjbxBo/
zoigeszoCpd7y9UWowjXTptdfzdNfZsCvh/yxY9x7rcR37Kka0rmOOfSNfxdgGSYemQFapgeOzcF
Tm8bt35VfohFWl67Ochc2L9qyA8xZcjJzw++CneWT8IiQxmj7NUv3s2Pcrz3d2PRFedZwrGE+Flk
mkEhqqq61h8BxBXXAxVjG+tAI/A1fEysTYXFRyBTGvpXYePfxmX2MYOcW47+rqiNu8zvTkoHdokv
xP+rsOYvg5//DwMb4onvfp85cPohqNnmX4r8P/93ExEDvgdKczR0edIf0Yz4XZfCwQfU0h1iGsKJ
92jGs36XOoGEazimLo3voxnrd9vVDZpGPZNAh5iFJ32LZjSh/+7phEAer+VJR5r2/0k4Iy5r2j+j
ftd2Hf57R0ca50oHpfXPq/pY0GaBWc52aNqJ6krWWParKARo4TwcjuVAHa1PknrJYil1t4xZD+Ok
yEMXpr5QhXLOVjRp2B5kc9uxyFd53Ytbowe3VoQG5gnGjJudJWHVFDxlCipH11nwnEVNODKGxc3l
nBe5n51SexOTC1GkKhkrl/mYGWCkClDM2To1veB42SRjHh4Hy79qCuHcd371gcK4uDHIHqC4oKwY
FPVw1EILwrg2bi4fI20BXLJ4MZYdQdFKhKWzbmUGMdzvu2WX6HcFA9gXPSputBwmXigyhPtagt15
kxBcGFF4zhJzWgoL+IU0Bd1Eziov/UAwLd16fdIemUaBtAIAmbLG3MmOitH8nkt/Co5j2VER1QJr
JrltvNbhq/R97bPtqHqR+OMhp9Z9VUXAwWBM9nPj21QfLhsMvgDvti6F+dCPbCxX7AFJBzlIRG5/
bEJFu7mooqVd2nhATJX2yRgEyU2pSNLS4XRIB+be3FBH6JMJYi1/UteNJfUrPdSt/r7CFPaU958D
ruE7v6xD0sMJYVbr7vpCy26SCnhGWNp0nFqevs+DZls7vfGspU2z0xsHdvp8WGtgSb02DBZ1EEZ3
jau0awonGCxM8aMyHa4b9J/8wo0InvqiJ6SCNomyIMxPl00qmvzU4LYTNM1Z2ta09kaZvT82zH+P
iMBDU9UHx4iE7Z8PhkO3j/swRorBa1md96u81KUt6cc7xUVTb3DfmfgfWz/DL/JEJrYxQEbyNJNB
14EcqYrRE6ueGvWuEXl74zfpWnqB8Th4k3dXpnSZh/b0OG2MFrhz4AYxoCdUP2Vh4EEygkxrUhoZ
WaYjoUjNbSeZm5OaSMOhfX/hB1Xzwazqxyw3jTc9fuz86TYq/O3lvtGduri57NkKZx5PKqBpAMQ9
4ZQvfnJXUW34bmz7JzPhZW754Stwhe7BidY9BhLhXtZG382EgRGHphX7w7YUMxhMWE+FI4ZdXRno
JMrCerJL0wGxVocrZ36UrvBoYeldv708qg/uTGZDLhBJQlTPMtOtNcqPTiPtLzYRkKxTD7IeNi59
1wFPmNAQZfMVEc4/qlvl9nU6aN7ycphW9rf7Iog00gZ1/pxMwngpIFLPBw0Fgc/zjlFafMe4E2St
V+0Mw81uqxDbJZ+L95Nl0f0pQA6pnPorYao4UHxxi0XNIpOS/AS0aWsIgciuoAJYdWP2nHmxY6JO
p3gRJ072MNXYufRBlS7D+TDxIhuFpP7aGF32UIbgXrsa3YCZNi1CGP8xcXzj5rLR7YnSwnxoue4v
Wp5Yg/+Q0XFt5geyoiAQWCzPk8lPYmsbrZmXEbPsIvoad9w+K6CaN5DV7oIxJplj74Iwi7/0hg4U
H6QOCL0S3VFJfXO2rTwVibYOBuT9cRxNL5e9gurm+1743+cujw4NFY4//y5I8tfJghTqeMXIuhG6
Zp3U1UunyAHVVl4claa7+yTyUedmdPoTv8yXy0DVgAH3ctgXJKRsQXHhctgZOG6BoPnS1iB6WzjO
j61K+PViWW+qCIdCiiIczuGwmL6kdooAo9RaREtVnNNo7w5U3dgkjZOQj3ORZxgTS75iYCVbZd5t
P+9VjdNcJ0lUA67n0HNgQeYUE7epTAKE1FawMSDsPLimAkdQwxi6HOam+SLqqBju8goILBCug++k
SGbnPXfeq3USWZUWKZSRxbCTDY4a2nDTB0OBO5sfLz0bvZ6RZ8NRaLCHpjKb5iAy2eo5GY+1DIRL
477dn6sw7layplwZ0HJ97vE2uSuoW8c6edNr31BnZEjJ9YRTwPvrVbmrjlkAJBdSitWshAs4Pa9M
1uImRT80SdTCFfpQx0u7dZ+HGI5kLDE6LGyIYcf6zmzK5g594bdzEYMMstWgWTllXxwZ977ftKGB
SKalADqfj2sTC6bB1bfhhGVHF1BUC/KufE6lTmtEEpTwm6fimerCvU5ZtmF1rA2gre3Qr4EXGdaT
Z6XXAZa6L2lkF5vchpnVaUg9sgoE7uAYxokUZLyPlfugaZHZLuP5GoIDeau7kbuQNeozzTb8fdd3
/v6yJ7NQ28sJcAyTVWAVgIaHisZgc3SaW1GkT22vWzt/soaTZibjSeT4gri2KKnBOCl6HjI4l0en
rnQOqKq3mjUvOqseJCaX8MkGWjRNw6fQKQciDAqr6dAY945fvyUN7OqopaN2aPy7ija7D0VaNovK
nZybTNfkVmqKiGtsPjRpk66a+eI26iZbGUaarhzWTWsP1OW6KcDYk73JbzRPT57NbAm12niGzY+X
IQoMvLgofad4eC5gTVQvPaKt3u/0VU4KejEpsz7YYdQcLnuXjS7QNAxoXv2okfuiVTXTdEwzgKpe
BppzN9roZKwscB7TtVJfpKFDmjton2syOetKTRg1iVF9mAXqrhnrn3DxwReqivT9SIGzgWmHCjL0
UQUrB4GcnFTMOjLLDjKkR8qh9sl3IfzFUPXetZHiA+eVOho2O0VJMW8KPNL8RhPnSDX2QmdQ2BAD
Gs+SZMCYuu5hDLgYVpANga2NcRns3LjJIcd1u6Y1Qe3NmyzPmmsZezgg5FQr/SERWHM0w9IOayAx
sJSv/nwA5s+wJFtk3sbEL6oKk1tXp0bZTHoJkTyGwtghN+pKhAyCBXrSSXQntSUw1PbiO6RVO723
5eNo1TbE0aS7QhfvIE/v7C8IxXvrS6/wn0S7jqjCeHZrBEGhrzd7mSXGMyu3BarM6lArRCT5oJhR
3dT4qBuzPsu3v5DYOiS4K3fS3EgTVYlTleZNa/gYvqV9DaMUwp6Z9jCxoYQABTMcf986ykyOhUaX
dzp09t4xpNwEjmHTKjdkG09b9mYvHz1nXA+StrlalcajP2J1lDgHv7CmnUxzHC316VzxNSAnE8Oi
dmzi4UzPTynS7eXEUmApRaq/wN1fGCWQAwscwqoIEubXHCjwEg1uDv3WDs9tmJW3YcUFNrO800C1
D8jELoFSWyOhJAzAT62xsQOyQujWCieUIMTP0wxxknDRDlTzW0zy3N0bVgHU3JVY+zUYtlUGkq06
Nx4DT2h7X5dPDcsRGWdMRZoJmXFkYs9K/CPSAksr3ZXcbOA1Irc4yxIfvNrq4mtrLOb/t4FTATf3
Yw9S/9Ew2w/K5hYrtLNWG9pT1aMqk6o+B6U7nRWpWlivwbNn5P2x6jxWEnqHBSDmiLaeuke/LIZ9
4KDDVo5zLOoAlHqRN+G+rkJGfLdInlNRgVqv0eskBfTNq1HDosgqjYUXoY7PMFo6O37fHoZxOAQq
uSls0X2BAfW+U9gFWRt/kSYyPRmhLh+jxr4hU5ye8jyBntJ5WrvtfKRhQeeEnw20M34u5HOf+NW6
mcxso+X4zTieSf/OZPs4XnjhcQzG4pA2FPUzVdBxHElwr7a8Akowfmy46VZ6ak2bKufPGDfx8/Lk
gAl1elR2NxxZwrR7G58REqBudrpsChurJOFOoDALDcYh+rCoJFnapP34MURc0PtS/1rUoK9nDaGj
ndKA9hErw7dtysb7+WJ7wV+K3HHuR/da1U6rsnEDqCFjvFfjs5SRt0jlYDxX9Vw5b00I8vPhfLNr
VoPyvjfqWxNvmys3a+uXy55InW97l3NKlgHT7EfmtP6OUl57lLaDPev8uXXHfHOC2TgwDYCEx5V7
G1kg5t1Mli99y9UPYgR3XgVTGac9xr08gxgJkfnMmiMtrgPXuQX4fiozo9he1mBE09nRAGcsjcZK
jmZU2Lcg97tl2ytxUqyql2qgVSYHFkec3dd3vfTlycIlpCbhY1q4xiW6dQ507EHiQsNWdnLMs5n1
cGghz2JkEmvGVdSlE4aROs4xbd9Ea0dAl8G/obkT8fgapJm8VrqPHQ3RL8K8urm1QtncghbVgcs6
YotMCfJaIFt9X9Y0oup+c2swo90GTk6hHKLzvLquik0QBd6rWxKTuZOBo67l6gvaf63TWNPFk6rx
wzRBymRGXI+T0W7KAK7U5T0nadHeN+jFuE62sV/CuvaZiUgz0pBsleOCthbWlcOEzNp3nmRW5ach
1bL3TYNufQbnMrWddGbTw0Dv9CH1aXnR8MB51vLmVCFeHCojO+KwZ950KaIfERAumCBGitr2Dp5S
S9KYJrd8cDBk5nxRSf1gVX21eU9b1JNF0cWZPvujieFE0n/boCpBxjWfc41hPYReXtzSNfPq+wT9
l3HWhu9K+mSOzYrOOCnUQX/5GjVeNd1oQXeOkRLJsc5eg948oFW+18x8fMyb+NOYZPLTvBOQnLoe
uLK3PUZLd02BAjLwTpVtAcoOymGrtL2mzYXwkZ1CNneU35k4Ewj/KOkYisda+S8l38+ASw00xO52
MvPwrR3dz1Kr1E7W9eysS/isB6G2ckcIHpdD6LiEz/MDyiS3m8wBt5HV5Y0DEX5KM+94iSzhImtX
DD4IaUzj0yUw7JG3balBdYiHg/KZZbfALLbACii2oivd8q0baF0fGl9VJ1HE+kOHqd8QlwQBGBxc
MkheYlT7oJTB1g6nFRl1UGVRBzhq3vtzkyNoWvhd+PavF8qXtB6r9JGs95wAdFyXdLTj2RQjXRLG
4mdQU963ouzadmCyq/y1PgJ3193YPRaDlnzbw5qMuoAGsQ/7xZNpDNquVdP95SiraRNI6ylHXeZj
c1t5tEfMYWhosdG8wd7Hhn7jXULOSXzCndlCrjnSTNGF/bXpi/oDzOrPMa/6RacH02ug3mBj6y2G
oKm+dF73ZojWehZ+AnVYv0vysb8zkkBbaV097Hsd0pXv9FgHZAaFEEaRax1niQ9WEFIdaZPlaCP6
xo4LOERqC5wJDBZ7Iw1pZwxg7pNJUcw3FRpSTYj9pGz9rIftvTWbKr4ns8oyfSYfhTFhGwf0NzB4
uZFT313OlYV8Awyv05cH2dvUw/NoFOE5EKhO3290VutggmMDVx8MAo+XPc2so/e9P8+97wX0nFQl
SvrB6sZV0nvjxzx+jU3pfcDqEd/o+XQjg8OUxx7L4oZmqQTWtFZo+jqY90YNt6jL3uXcmCZ4i0ed
d0itkxf3yfmy2K990SOIrIL95bDJQFhErVks6YaAaRX0T3k0UrATRfDxsqcpG5n8fO59LxmenPYl
uqTt5o2Bg8FtW2nqWncQ5QfzudQtfiE1Iqf2Q6pgvl4dnRCP6rjnSsOwyTh/LwLR66huHTdQ+Jeb
eCcIVr+04tO8Qsq0NgYyIWWA2VdbPiY6cKZsyJo7vahTdH8DuZIO3aWqZIOSm71yom+Yb5K+wfmQ
xeaIOXA8LvRLUN432eeMBfaH8gEt9oiaqazWep/56wjw3THHVW/BNyReVG1vqpQScgUV4C4aFRhr
r4nu/W7uATK9+yDpJYbQnbELrezb3uXcMJ+L53M08tE8mZjtwq7wii1c7ENq2gaex6x9Vlbif9Sc
6kDbjJ+8lrmVLLo6UMehy0bmgZlqPMEOv//pYb1vs2VXUP2uy9La5D4q9diLght+qWrZlpN6wAt0
uhJU0D5XhbEO24hlZDq+dA7+p5NnfrJj079ybcO7z/SkR947WACLAckbWnOvJXR95jSRrS6Hl00p
vHUTj7v3SD6xhUtStSWgI+wa0P/GQe9vy9kmZwyJdEzn83uMnzBsYPpulg9+/NHwynCvRaHE3v5V
xpH6Gpnia5cn2fOAA/SiprnjVCa4wgc1NTglG33TaMwC8XxDE+9gqOX15V3eSpydG+NL2pnOrUv/
6WXyrhuk6lxecPKVu1VFj9WZFP4uV6C0NbNhT0Z4ElqAsNyitchTaB/0IIk+61na05kVeSdM21DZ
uunsBecdsUtobqN5c4knXLegK53zl6PL+aLc5vOK3OlLlt9Bwr0nmuEhmAfKAgHvLdMbPiBxvHF6
NVsYE2TooRZd4YDpABpP8RtMq7v2soY0Zwsel4X55dBF3Oj3Vb6uO9rq0QMpGNldBMO+m1cf87ui
0IpdqNZJrI6c7Ga0QhqVd7R1YA00z8x5GSwQM+kPtUeLdNS5JBoVntPBnN+/bNLSqw+o3O1fJGuF
/aOgi/SfKbl+mOBNhDT8+6m0Y6jQbIbMN3eaO+LHMkTmPqVV4VIQidwBr+eqoylaT9v7SaNvxzWC
b4dk2bRdMJb5FfwHJ26bx8v6iQNK+M1j9iQbrTnGl0oCXgZoUj44Ji3GdcvMs3JDd4WhVnVvJMXJ
dTL9Thp1du4wvtSSgda5qthp0jM3htdbN7rtugu/D9WjTmiJCN5Xrx6ZPg/D1DNVaKh80p02E8qE
fYEx02oqu+HWskKICnkj0IWyN2g5XHa7p29T2U/vq0a92jXI9l+aPLOuGtpJB7PTD3OpbuvlBuYi
fyQDfB1kPcZmV0i2mrtknIJTT/7Qsmwc4gq8LQQiR9LBhLg5Qvej14lVaVXxIZ5HY813d+kEet+c
h2rVkj667DFk7KTRowsuCKVfpM1agQXhIg98A6/GCom5mitsVLPo+JgrM4lPJGWpAAPujEL5HGIn
U/BtE0TzB6anX+QUoS/PvDzp/enK5+Wo6Qg6s8MQ0QhA3TKpjwPohvvEDfG1Ex1GItLvkmur7TAg
SjEC67V0PRiBOjsIh66HZkwPlnDTDxi8ySDO9tOAX8esRkVr01pHOvT0+9osHkgzmmSB0VuUkTK2
+IvqayfCFinBJml/2UygVlYdPXGYCP1xrkuwCn9PZtbJSBPrnFkcvZEeKJaa12ZnW6taYtjNFGue
B2Ud1SDkTTXU1rmxe+ta613mTpUco0zAYFZ2cqTnskDpuqqGMnkUY/u1mGsree2gZCp/xai6iLv+
DOsut5THDOnoOqUgy/mZtztGyIx4xNxVPdZ4c1IHrae2IonQLS+3SGeXhFAy+HYYJLQr4AinjNbZ
F567UULrGQL+OKwqA1sbqnB5hqw4dlrnSGMunUrzZpSxc2xIrBwRelxOT1b/Bi8LC4cpTe5D0zcO
ED7uSs9Cjj5vzIG2ZStkIXQ51MpY+wVU8kKP/PErMCmRmJYpDFNIvpIfI4U0q9tGSt/bpWHqLssc
sFU8FF+ZLqiO+I3zINK6XuWmluzJpdrHQhdiQQPj8KEeuxtv/lu7bY7ZoFsfwrIfF1GUhzeOkxE4
KdzPDCOh18EIz4YhhxNMrWunDcOj3ZMepGXSXwa6ERyDxKJHS3TzJ416skCBIhSIrZirOEl5WHX4
I1XiFAz+dV/Sy+nW1VZ2TspF39Xo7f7YCFGbi566wLXpVOltUWdyja8gbpBKpCSQLIFYlWrm3mx4
2nxupO1/61IlWtcOvqQjPs+X6WIUrbmeRCeJ9lLzGUs07aqIa28xlrSq+a1Jbs8nZEAS8PjjM/MK
RbBv6XI5OVG+zqoxoWfdQIYzOyZ6WX1ThjjKUlMjZTr/zrJSA80TCTqq+Uq4nAsV/va5hZmtRffA
L4pJqF1+iBD5nZEhGO6sfrSkZQNQ/PF3r9BhtpMRVvssJNU3SdXutUxgpaErB6e+WtR3nj+3Uhf1
yqKZo+3sfFdNQjzaPmmK+tU1qvYtSL01xZTF+0/HBXxqg8a+V4w6V62qstfZY7ozg8VAvYREXFf0
4yOCoDm3F4QBNpCttQ8T4DNpKYtDR/ng4AVjSG3ca26gQ+DgtmxkXdxFOvwCjdqWvabtnlRHoQ30
XlKuuMEZrDokdL8EhQ0cwC/CHR9ff46wPDOs2H6RTTGugSA9GUFNJt1NnNu26e7sItFXWajM+6ZJ
bqoyFsiW9GphG114rorVEPbdfToTFxxNVps0bf1l0tT9Pmon91gmETK0hqVwaRq0INtTsKf1lIzK
nOISmn+M7SLbUv0lUxthE1S1bn7jVKreBIX6bEkcspx5czmf2v3be447cpaXaSkRUXi87Pl+joIs
T1nHG4ruOMNtg0XnYRIYFQ3aMaqt1KXfwlXulxAY5lFYzdmBOqJrysS5phhb+0AHW78Mq1I/Xfbi
ea/wyw9VoIXbWAe4OhdlL+VZz7HSGzmzVMsBXzMVgSXhDguXprTeWKpTjFEWPY1zddUDoUJQQWvF
8j1AnUrwRYkdY+ZaVbiDRAn+GwFNbFOId0viQwxyE8s8Jzoj7YCd3CJtU+tcm5qFhhYVYV9Ap4mZ
r17RJ/A5p25fap1PrdWnYmfOeSgl9HyjaX5MujiJsA8fBOIt5dO5Fsy6szjEPNvgfY663R9j6a9k
MGavWQxLIE3Dj0g2h5VTmWS84+zN8UaaK2M6Z/d1Tndx2gt7pQbiAycrsch2u4fImEUdl2nZL23a
RO2A3M5Qt/aMZFHHKrKsZeGFNKnnKXY5eEz9+QNHgVUva5/OwHQuDdtzPn/Q9IpfF+zFfEpQaL/2
3Bb74PnV4p6ej6rCpErUFU7ppWwWyeib255e2V2YyW97TaphDmga77nCcki5IWIcbi4Lb1WGt5qX
mduJ8ePYz4lauw9ffHK4xB3dqVZ1tncnQr3L93A5HEI1KzK2KijGj5GF1y/zob9Px6w8V716cHpS
4UMwbkJtbMI7O9dfeosLOkp0KERucGZBWN7XZAJ89xzFE/d/SVpEVnFxbrCDaVg8DB62071O+80U
UZ62LpUMXxu//KlSMsJYO8wp3PxLMq9MzX7wlq0L7DyrHG4YEfEWw+TJHeRT0tCioDntY3dOuVyP
Q2DTeg/cY5nPh1bWf6BkPty4DoJLlBD6tgxiiA7QR9oBrU89by6Xa1z8F2XnsSM5krTbJ3KAWmxD
69QlckOUpNaaT/8f9+g72V0DTONuCAajRGYE6W5mn4qMvV/jsODp0YwFlu0QdzailVetQZr77S5O
2jON+2SvAtTUCmEcHT2+ML1nvZQHI3COOZ0fnhOp/kBxjhK2SQjVWXLz0vtWsnEmGNZyAazKuj/d
FzMi0hlo2k7HvcuAd2xD52U0xCqtS+PJVumeSVMfXG73XTIP3jkPqu6igRlsK9MWz6ML5l+0U/Mq
kpjCamzHHYBJs+7a0kdhaS77Wq6/g3zZ1ba+zewe1+QUoJjidNAXi9mMDWOiGfV9TJuDIVAVU+w0
MwFCqXWzK/sWCXi5jTFA8Vlogta5CYaZ9T0oBwvkNY3iaRPXUXRh1mM86jJRFuJL9J1w44tgVxdi
Mr9Rvr+rE1EG74U2mE86EBMWE752cVDMLKTen0bXQY+VZgn6+RjLDFWbQafKLoVG22INkOOzaUjf
FtjCcoCFMRR0hZoTHMQydfKft2R+YNa+UtT1r/Bf9W3Uju0xDJPwc6nX24RfZePrSXYKakNgtGF6
W8V1KwaiyCv/zSx7OBdyapVPnXPG17SxHjvhXWf3/1F22BerzWiR3KTuFSQ3YLeJd5FtSBLV2iZ0
2/lipvp4G/SIcKuufhhClANjPwBDjfqtaqHWfU+8wrt1cvGuktF+RLoiRrB9LXfyveKVZORqwuMa
WNuMZMIvKLef7xSsfg6NnWmb9kufeWjbglY/qlJ7ypFkOth47W2Ebmtbt2liZOOjDpZ/vt+CBDDv
63IIUBnSCKtlFgVR+9CnJoTiZnprDFJHmac9qINVFd7Bo6b927XEbbPrvSEQQ/GJR3FZD5mNb478
oNSnlSuO3cc7Fb/QjbrPQHiUX4UQIBl94f91Fmv404cOyIcYr4wow2sZ7OyMT6yt3RSyeNSsrdBP
TrpkaXXwge4vYbsXm2zBjUGfcjIYhk++RP4DOXJVZ2bEbUJ2OTKEsn2D8G09L+zFdEPkY5URATA2
SGs3TTDBxzDmddCcAjEMN/Vn0ywbdw1WbGIK600jN3zHi54qREx0Nstw/rgeARl/XK87WBk8nZBM
munFSbJiFwjE8urnt+RLf07THRMV4FnA+y0BWIEnv+dOL9+TX+q/MnKz2OupPe3LvJBXswrnmI50
6UsW+9o2nRos5Wi+//cUXBnVfbQKDBV13dAMz/Q91Sz8yT+i6Cl1HQOG3ZjDvM8DtM157r8Uczue
ZQGCWns/BjlUuCL+ri+F9jaGIt9V4zif2narRr667h+mwYge1BQ4a+vfi6Kfpk7xpIDjoAryJ8+f
VqoKM+kHjT5xbmasZRsvYfkr7LZ5YqKKd5w1T49G3BiPMGHbR9AqxffyKwhI5Vw4Mm9a1iZyZWGV
InnVZsbd9dxxilXo/qwsRzzczzPf/Bdq9x+yYz4vRh2WifQJJRNt5J8ZE27f+nVYNcZec4xpZRlA
H1XQfke0fT+RV7SRYFEY4NPtP+83cft5arDYS1zWKBAa2RZIGtECOItJUjC5m8RsfZwgx1/3IlvP
3gxKuLc5mj6xgDvDM8z/V3WzpA5OkpbdWvv/37sB0pHloYN1uCtsW/9D38uN3KYU/Pa+7HDhEG3f
X0MmDhuT5JMf4daU47KqgFBvYaR7bVurv0KCqNczcAfEZAOfuquaeEZd+dOao/lwJ7uOlqSVFt6A
L8asbURoVs/qDI1k/cxyqJE/ylmhdd/uqIXb9DbJKcQqEnzqYH2R/IqMfNpo3HFPZkZys05mdWaP
VONFmnzJneoMgh9Q24M7l4b5tkRV/KWFirqP+UYB+Y34S0z/tcpSL9n+7w/uDw86bguKYWQHpmMY
vuMY7h+Ks06g5ND1NEYRJkkcRYT9E49O/6ZX2jnx6/mxsu3+zYe8wPqdPzR97EsYhUlmHqGt0cCL
7ZEcHSedruqskZh8o03Jaeq/zBjyvw6SzuCFX0QosHpPhA2jG3MEN0yXndZlX7RlKdGk2vCj2zwD
/aRCDIJ765I6s7k9Ru5k7E25Do2mQa1DyMeETuIrHszn3mqpLRPbOSZDP+2ttqyfQ4F3ZVtby4+W
jqNIMjgRFe6eXlV29393WJyHyvLT19HqyE8qAgMcH+ej0gCnttv41Unt+LV26x991Eg7Jgmf2nOA
ySkjrr2oQrFVjXllpQ5WRWhchpIY2CVN6yMRBMUuMfDAcmTrGme6sQ2cBoaN7lKP14ypFYQj0H8/
U1+vFLUzChGO/cvXK6GVf6ySLv2051i2CU5oGPofwlN90DXmgmG6j/W2hpkEkcN13Ol+VuRJc5rx
ePq4VBkFY9KESW4ahs21jIifVy3kYoW/M890Hpzgp+rN7B6rx9GICaqTrZqfQMSFuPANa2f3GhSh
cx1WjT+7104e1NXFK+BkwxRcjXKSydLsO+l9oKmmnbbzJEj1ObZh1Z1m4iIIvpaneVXiBMT0d2Nq
xiVbqNvKALu6bPF/BinT9jnL5tfIjc2dx6N0qv1C3HzakXUvhPNOv7ft4GP9XKL5p2vU7qqAervJ
PN05T9yoKNyz5zwXzjmVBzTWBG/TA40YncqWNs3mg6fhtqlGigrq9hp/ul/Tuseo0tpvReWRZzF6
0Zc4SDECiavyJVrqagu3L4RXzfQmr+PmHNFEn5a59P9lBVSjsT++adcAVbBsYGHL/xNkS3I/tF1I
onvd6MVezQvtAeMvSxuhTelYK6gqil2z2WiJ9AuUvatYamBggIVt2ZnVY9W+qr6hzvvpeOfPWZPt
7hpMbh+GaeF3gBMUCPfce3WwY3qrvTFK38wS+OhS83fSCLrOKhgf/NIcybmd209ZXIFKhtP8U8OK
iFYNpN8Jw5NxVBtJI/mj6pCMzpdisfpdnvT9pu6JWx09Z775/Tjf3CEge7XUtKvIC25bstOvEPdW
/jTZ48Y3unEHsadb6ZrLuLo3ffKDoe2c8+UH8w7/t56Oj7NhSvfJECMWCsFPZUVTgcfl+MREEv5j
0g5XsyGE1k27+F9mXCrO4J/fj+kaLuIq00KVi2z0nyMuuhZhBLA2sHHUjQ0qq/ahTPTymPTut0RO
4tVBXU+gT0yfPM9/FnKu109hiFPEYG0UF7HkMV+hcaXVoNKLh3xdO6b47IeAhaE2Ub654f36UhFX
6KfpyY0a0tmXUL+5WOLf8ppJFtSxZqfeUNfUu3YxGddsfm6GRTu6WvXahqG3sayCL8LOIFcYk0Se
ypM9GsFzWRs/C92TxC6P0cE06k99or+OxVxsc4xKkVViHw5p7n4YMQ0KKtd4TefB3xf+4u1UTQCV
cbT6dDM2k7fXJEJpubZA/SaCnXqZWDZ+zDMB0FHRH3s7jr9XcG3XOG8Vt7o1qluTtvjv4Gr8Lw+V
/4c6j92RqaSpZFSmK1fRf35pTTmx+Jd6ss+LPr31cnLsN6G5yzScqe7PR6LF72FhYowqUczGr370
w+vH2KvO8QlKkSztzC4Fe7esK/vVeMIuGiayjTtnGxikrOilsYJyQ9ZYq3fHYK5Wo0adMEnycuqX
7UYr5urIB1B9hmrwPjaV9mCPOpSLCpwtjrXk2a/xxUzhyx7VS3WYO0JUy3x4dHOUz6Xt61ulGboL
h8Azr3uCK3BmSuObmnwtes3dGQX2Tth99jyyI++RQBtw9d3sjfH8p2CagO4MF6FDvFQ7Z+kpHri9
PxsZLP3eKtubIyeJintem9pjU5T6Ub1S1xMzYCPs4IIXre88Ol64VZ2hwmXGsniPizI/jEr90pr5
uk315TmtnW+UFMVN9SaVaX6Tk7ggCu0vGharkfXNb5jKG4uYTlHtTs9+Jf6l49ClOcDfN1PfMKnR
fd0mp8zEJsAz/nk3jLOz6PYc6ydui+ghrZx+l/kVlj1Y7GJZq5mQXk3x1vkC9zORRXhDGvALKymF
b3rtcU7HPeAwGY1j3j/2Ztmsc9FFPwK8GjUGTFqne4c5j2cgQr88FY3/rjfd/GjKA5CifrgPeWDx
4HveXRI6rs/hIMmIfqUf7by/pv1gnYgsRdEsPfUap/mZlCUDhao6xVNXopqqNQY5oTiwJoz7pIbB
5eCwGlTzQk6a+WLZefM8lcK9uRMpl4oZn85pvKmKcDwOcmZU1XW/n4jWWGd59tnqKtTPS/C70Bv7
7MOO2EK78g+6R1BeRV+yymeRHxTleZ7n6rqQ6x5F7bFaHO3Nm+3ixFoUb9WYT16f553dCOtHE1U3
JhLdT5aQW2t2/ovn8lG2DTOHOjVBUpbeBbOrcBY1df8hjim3GYnH3z2wTqRn4iu4db5LTVQ2Huk2
uJvDPOoaIuCQcHn4Mi4L2W+S2oe5X3X0u54xq6dJ29Soy3ea9qMzYkxza2P4WbbMk/53dfZHDpns
yNisDbYErB7AvVTP9jfJk+vkEJ3LNDyB85UbA/JrHwjrXcvjaI0vdw6tqQp3faz5FxMZ0onsXvhe
xb7g435ixSYOwtJLvg/oi+qQ9e2vPBD7+4ha70cX0yzctHBXer9zOwRDrCLPvJ/xguqkWcOakaaa
WPXXPF/cNR3z0hQf3zhn/y5Yvf7llzakwPRvj5H8rZGF2obuGA49hylVq3+nA4W+XXnxaJlHYHf/
e/o8iBJeb9/dJtqmy+BP1s50cel3Zm2fWzG22LjAYSIPYBmOG7WGoKwkzqlLjgYzyVvc4GGjFc58
KH1csFM3y49aWF0NRICP6pJlj9VOt2vI4v58EmPmPQ6DhvVmMvvfyTr7qf5VHc/Fi5sy5rLLnk0z
RnUqYVjHGfRdoVnbydB6oPiu3qQjEw09yD3gkQ4jgDqysTl1q22WpyNcddRmcMI7PQNhrDQk1IW9
PKZB9W2o0UDqsQnne8x+Cs+RcEeIk/Uy4xtS4E3d98lvxkKcONPB1gNvy1/uTgVjyr0oRjIgJSIU
ldZXUTj1UZfTLBNNhutlRM9WU/pic8PB6sUQ2KHioqfL59eg6V7x4kECH7DTdFbhnIaBntLICdux
FBOygiqUYea2U5tOmaBwEgh/SqaFB8USsoqhepzRwItmFgAQ+atifbN5P/fCnyUfM9rWKSq9xGRM
YEEGO4UVaHvXdQNDkPmXN6fv6gfGecLdiRqj6ap03+cgtmF34S4vYSbTdPFkTdJmDSGQtHSm/8Ly
WCBIOGyogbe2wghcbB10N911cQoVJtO+iXjCNcgpon1cWv12ycsctyM44DliinWh7iQWJufZi1iQ
S728VqL54kgApJ5bH0kBozZPvnTRHO7rJaINkC8VKmIFeMgbIrsYSRDuBoGnpy11S3Sy3i6IpmXd
WuNXp58Xgu6dUNt2IxqEctCsOyij79GS/VL1cwlH9Emz4z3YEpBFQzh2hOa0maLibGfBj3gsL2aR
iht8AP61zC7Mkzd6zBsLv5I/ZrDyteZY69n4mVRqohLLsnzu0NPsKdy8denxxYqm65496BkrCJbx
9yzvk1WSau7JSFE8QFPONpUW9u9ZMu9yMDzyF4AZKiWfEJpYB6HXPaj6qxohUiNTSXYoY42d3+GH
PcgGLiXFHL3GsFVEQgs2SzAJ+8lP6+VE0AvUOkmuYIS410tkIk4rip1wtOI1xdRoFfWm8egtc7Fu
pYkpITfvoZeSuEh6y1Eb5uUxRKeVGGJeUZhh+dtAzIMtE9+WeamPlgNn16jnYJfq+i8bpvrFgYW/
1ovyHFOUvYQ+NviitOqvBRPochQDhs4h2KrChqIK8QbOOavQNtw3v5jh+7nIJdMxPfSNe3TRIt3C
0QXPcYsZ3j9NijrMgbNvm39JftWp0f97VWT6Qo3hGdgM/Zf8lf+cMn7StWMyDfEpXtL2eVqSrROT
2WAWTbUrTbQb6mBMPOn3aVMQ1+F27Iv5tJg5ltt9PH8pDDNbo2M0mIU04G828Evm5M3XEndsU94M
Th5LOZ47XGA7po/sDtemRPLwxdMfcmYt53Fhm60ZBUwBPfvKwIHgrA784OXeMIOfqk3UoNxQfuYP
k5h4EqY8PSBJhOM6qbFZtXSYZUeO1BJO/iWBwPVLpl+wqC7vZoA59tB4EOngmO2yoHrsljRZ30ks
fRkMO/Xaj4S1C9qWrKCxKCMgHd0+911SkbaXCoEPL+WCgO7XMucATh/ji3oJnhXuF9FOm6rynU3V
WPWpYZPHUWd61ZcovC6NlsL/R2fl5C1D9S6wL0WwJMc7h9gLSjIB9D7+FgVEa6tVJpx7DDiZ8Cu1
PWLiBSNR7ozcncpd2msMVuVsVF3z3ZR6hPnEanH0+fF+11lYC1hDQ6CHpBw3kdZdXaE9JTNj4jVI
2D/ebcroaheO9GprvMfSseeTKRxkZYlenb0Y/cfV8HV9m1tRQUbMYO7NrvWfFau1qjvj0/0XSZbp
PZqwVllyvb+EqY6teGohoWpab1fh2+tGS3NWIxlFLlMHdb3M2jvzTF0KivZyN0/IPNqfwpwBI1mr
15TMjIKxJGaSZM3xHqXh76bKgtdYp5aDuLKcUjfxb7Bsrn9xM7p6n/g+MwM3cWn3fX+nbl0e9hdY
u97xbiSg8Oecmu9+s2t6uNZQgj97Pq6AylTBth7mJJt+9LhMrMgTY0RdteWpy9IQRoDeP1mj319L
0Ky1jz/fu3pD09PoZNbW9OiSmH3B9GTem1hBcLcbgKkKchq8GZPUFv84uYYlPYu8JXJtU8mXU5qH
j7Fl75sEE/X7zZAzgluNDoMlfWjDbTwF1KbUHfaDcNedH77evRCiCAOFZROmuZwXtTMKWFTSftgf
muowVXr8Qsi1/dJ5iJrbKvIO6mbGE3/eRHF1HlLUK2ijzANShB7HfDIH7GB20P934fTWZsFucOZi
BxU7+GwaMzZNUIwjzdqHQ3OtELj/9ImzkU8i6r1oZYpuedPSklDbag53JcEIqndt+lzQR1Tv6pWW
xsYhqeFOlGYjDkuN4iCN7OTTLOondnhu3ZroGI1Im+McoX+zhUif5thmFkF1EksnjqBgi9P8X5Xe
He4/rNnA4w0G/m/owd3XHp/JdBIwV1sjnt4MbdIYeEjwUXJIFOOm13FIMFKiW90E/rLaf9UbZo/6
XdFMkMFDbBqWbG8TnnKrvWK+MXDoNnk8NRu/96dbtww54k63u+qR05xCDadr3V2yqzXAyMAt3bpr
t7rmU82T98kZHefW27+qcrwiAtUu6oDE7q8zEx7EJdHWo+RSJfz+m2QMB+Qllu2yb1bFmScHiV9A
iQ3qbQBkolXAplzC7uqVNouNkurofqmp90bWgnUcR8H+g0xmdAPmHanfeWcysmLsMojsrj7rzLIO
RYhUjjSr1kjs8+xb76pIVBiWvtR40xPakSfd6yLgQk6m0b6WjCLWizyb5DX1blhVv1NYlw/DbNQv
DYlChqx/g76uX4wZk/lwXAt4ko9q9eqZvm80jWgZpxpoydRqH86k9t1tRjSnb/Z6EQNxUN0zz8hw
FZ/Seh9I1w1oJPYZDOmqxseF3vZXKzQ2aulUB7xGKVRrabFl9fEx7f3nj+VJmzO80mf3b8vTMyng
xa2XivfMD9s901DGEX7zzUgMzKkkJ+/+CarTWeqTXb6r5Y4AcWvVR/Xkw6lKzvcFp5PM1UZ5j/g8
mHGQPHW2Zr5odgo9DzG0C1VilSYBFihmKC6o3vJVuGjTw4wee0twivnmZtovBS/51XJNsiS76jjm
b9sRu68ecCxaIxHLrIBIFD7ny9gRsOC6T2p1NBeAtTEwg3UbO9F9yup0fk4OjlUjPgzJmhNk8uRw
bLYBnEm03Wl0bY32OwU7u3fslK/NCJA7NgKFRU2I7+wiwPfsdCHSSCJ6EJfwRIkFNgFhv7OHTtw8
uHirotAelBIj9uzwHEaIXCbdHvE2TKctc5DxcYqIPlFn6hoWDn+9O/VuiHwYp92PP6zOpjj3KOhx
NGOStp48LfrSTZl1iBNMSlT/D7yE7VTv7u70LSIsxENTbdUSoBYDM5/CB6iK64DUFqPWrmqFWeQy
E+XIXB3sQUIb8lzZYwHxcTYtjX5IIPzt3XrCZUc7e/U83v+2brTiL7ePLMrrg+K5qZLcwHRhE9im
taaZhSiTx79UJxS7U/hUip9FVC/Z2qwKakKs+NcLyEE4QmHYSHuLToQbtfZ9/Iwhe+hY6/WmdwZx
iKsOGnjo+mvX8ZevzTTdi6SaqavvwONCmt9XeJQxnHwIfCpP28FTXhG3q3Io4YmROfTB456SHhWh
O7dXPGjHxcy+JPRg56BFcklYSL9PlwVDeUm3UJ1WV5F057AGqks67nx3vLNc9PQaNpXYoiU3HlKh
C3iPKHCT+G8swbjpD2He7nOH4SEj+uqFDefsVNX8RXrz7Cy5w2qp+dIxn0al1HufNB7zU5Wg0Ljf
fLk9ZxFNGl2tWgbUIfdZlI2putxXBjKoPccen2A5AB5BnOOThg8k6uhQVOKb+oAJxk13rmi9lT3D
FrS/G1ZpnKvJdFib+IamKtfO9BTf1LdHW9I9N0xhNzNPLPt6312RLf9Qv+doZMaDteBI1xa1vr//
hMKMs6v6n7y8uUa1l5yiMU7JqdEmhIOue8FOUKgyyGujPXYz1SZe4uELm/QqwoQdrNckb03uZEUg
qbdO83Vo9C164uKo1Y6/I3Vx/pSFyUONSOyQjaG+Ucy5YCT1Fd+QNX4J5q3Q7C+KjZiX7bdJZPGp
Nkx9h2HJSm0uCZFzL7CMV63cauIowucSQFzyG46pn2OeKDW6c9I+B1EbXBe3QMBLj8t6FGsowKxn
szda4yEOBLncUwy04nTihSd/WwRJ+Frltb8uS6iKbSDa4/1OrJ1rohEU4M/xe46pbsme8E59mtOr
6stZmPjFFSmhT5U8eP2sMWKSL8NM++w5sLvMgDpmgo1JrN3EAMWsSOEZ0sbA8TF/UA5FmFWs63ky
f0QVFCzGJeWTriX1quiwSvK62NsvHYrnuMjnbTrY/hqH/2bXiSW7IFhcDlVFClSHhcXaliW66uUy
+itYE1dF5HPwigwNt7t8jKopqZitBBZl/J2tMeYhdoYkR+APpe9KJI9oXh2r2Q4Q36xDLarvGF7Z
F99iMYhlM0Y2Bsl4IBWnllSPpYr08xQXjBlp+MKrZQbXNA/SdWha9nUoGJbLZx7GZnjKrXBX91Tm
sQk9u5Y+Brac/FA53mb1USU0bXJACwPJDHAD6wZLgqG2TpVAhiVsdVxH4cX1YtdoJF+PuvY5F0Wz
YbqbbtQdgszKOGBU+t5XKa6fBnPbbnanL6I1mTv6yytuj8467BiFeVOO57dpu1cLe4f72Rj3Gpw/
JY5GIra2VCOGv9oVyeYn6IpMGH1zvuJhflcxZ5pjPfYY+W77sbTOFrT9B180T/d3A1IPiABqsSII
SDy8KBpe0lMzW2indx8i28gchj0/6KNS235c/3jpzfg/Z4sWbjudGLJVo45KLhJ6pga3dt3NcM+a
lioHnT9/RL0JxS4445b6l9JkHup8Fw8s6+1szjevgTWbB0yEOMCtYlOMQsmq041uf3+ddNkxAPm6
dmX9UnfCPivEWNHowrR8ccLZOYs5dx7T8qDllXWcS6fllkU2GsXBroKV80ldtyIXo9vafq89W5zm
TMyvbm5cG81+brqlPX7cx6a8oztSUEsA7BVQdPowx1IfV1vhofQWOEzNQtqqO3bfUFxL+SRN+lKE
j9E8x0DcP6c0q//GSAthQZKyeHT6YcEolPJdUeM+rMFQGJLZIt/tAYuOWtVGzpdSx1/VQC64mPV4
hg3mvRCfMPg52rk2KM+aORf0AcElVe2u0Ln1otSpvyvuVDNqmDrQTM+KWZSHOWV+TfLYNKGrXv35
Vj6MuJ7KP681C9tlBeA7uG55FW0GTykYoLTO0K8pwoI7XzJLSfeE334j1oa1rpX+X/IhxCeb53Gp
cRKK52nZRkm2SqpxuDgk3XZ7uz/ijpVfa8ljyJlviSYhY4SmdoJ8/haP9sud85hMZrZLJqh6bYfX
qxqKKbGtOvt44+MavMHnHhT6iKjSvep+f1qAUrE7HWCxtvL/syWbwvDccTXP0FqSrtt88AZDL9Qu
YZ2eFIswC4b5MaYZvZhJ92DChXLgFD6oNSMImQa5Vk/FP/m4QcyRux8mt8adpGV0jj/poZln/bDI
ehTQWQPcTfXnWXr+l4mtn9Q1w6qjm+YnF/WmHef+OZ3tH4blNnjMJhK5KSX+2/DIQNPaqpee2ySn
TitA/uW7BvD8g6cbDxCSdWrTNIa+T6852fbvwWRgnPRG8KQOTfAL+8rpMZJXvNHGlS+ebiaUANI8
BAZq+DBou409YFZ6vz2yKoAYiuxyp1aOwCFU0NMTWJpy4cx6AFUtsOHRqnW08oancsIdWr4KwqV9
vD8XeY6O3FrCb52v1XfA0Rrd96p1Xhso1MtIrFFQf2rdHM2loX1pJ3p69UQNUedvFV3Sk6Nw21v6
vQIs1Uu2836Pa29/XpI+PITWcI7mEG/uVOuezQbsw5nmTwrHcTxSibE66Vd/u/n16FPDdHkT1RPR
hXI/qFHTXOOieRAOaq08bh7u9/IHoVZgXuc14ouu4+ys/o5u1Mt5mfvfGsrNvTH3I/w3KG39xsFN
+lgFNvNziF+fsOd6LIHGGeoqpmLmOrBXYNyGYeAeJ9C13JVhUuoaoLi77sfF2NLfIzRUTkcXdBjt
UyNNkOIFSmV2UefqapUPxdN8muWfKMxuG5hZfAFPeVOfl6PjDVm2gDkiNMSneCI5UToaYW5xSRpt
eSPfZbNUFGmD5gYHc4nNz11t3gHXVCvDHbyWEOK0XF0wiXHWH0Zj6qyOBJrOLty3U9DerJJgaCWp
jX1pLdU3gCMNX6BcVxFkedt4ma37PRb5WEu51CdnzW37ve92qPDlTi83/8pGJtW3EIEZbLItD3DA
yHXMPzcEnTZi/FwtYY74xS/v1UGAiVEcFNVpWIBVJfv4Y4lVZ1Hbx5eizTZ64DbbyprL7SS5Nn17
bqZ4+Zw2U3pxyBINnI4MRUwq4ThjGIjIlUJ/gKcX0KLgaCRien92YUlNDu0MAFl9q8TRiZPnTU9N
4EaX+z/AiI2aNvRfmRlb16ozf1lWGqATImCp8Bb7CV8bdStNzF8PIqwJiBfo1GvywOUFqyXPsxgP
AmOTX+QerJWgQR16e2FDVmWKANQ6qBtVVUKwN3FIwU+GUFvsDO8DZBru4jQGafIvUL75p3rZYyTJ
vBqI3za0/1YvY/mHgAzR57Fw7a8+1K3jMsTxS79gIk+PtEL74K1UL13ShG38xNMPlFQnoiKcW0aQ
CywKM1n2YZ4ZyDC05Yrb7m8jKX8LY/quFpRhTj2UyNN3rKmwmbfzH8KbvgsjIg3X5fM3AUovlVPg
FlQX8cv/RpZ1X3IRPuhG/F0fCw6wVdPCBdi/ww1/g5Y9Y0nSGZff4x1BrQznBYdQZAmhPn4lCQu/
dyzlb04iaW0SGqG0Zjat4w6wd83LpOnVU2XAlS2l+zTUxn3bEdkWVATUepPZ34amdlbKYlTU+KXF
XfxZK+RogIS6Cj+uPePhUV8vcxaTpGWy6OZm+hB6lbUq5dvYMZh4hgj9hA5u/kIN2E9gqk0mkieI
eszqcKe72VMrja+HrzGapk0orZA626SETuO3viedPs2IQnVZlS/NfG4QF71q2ecSL7cHj8KDOjit
vxp+3W9cuoOTjaYCvzw0BIr9NmXNc2iPMauD612SSXORDXMW/eesZKtbFylxhJLkqAZXbQLLPq1w
EqrRDytHVtzm2sMMoGd7/c+7mDvTJrH1EQNuTEFvkg6NtU19QvpkLeM3TcDj7rVQ1FBYRaX0FE6C
i0mI814jp2Sl5m6s/ctF87/5jJA0OYjD6cjcaWJ50HqBQVvUBPczEegB6h7b2ZqwuNGs5qdBvsJr
P3iwerIg9djbfYjBmTHJuCcMlbEe36l+0sgr6RG8rbHIuuWuKG5JY5zvAKSN8AxFrihOgcbKlabu
xpQqx1HqHb00/O7zwz2KTmSb2skKmNXcnecwDLnxe99/S5q6WEdNoZ0nw/W+6z3QKzsqcbe+EW89
YSIyVOhsYuXm1RQsn9y+8Y8ZGwlpJjnWy29QBPs4db27Hgwf7ydsUleMG7Kn+4+Y2jUhZKqQq9N6
2ClgH5/DCUTnkxiT/HWyDGS3kKjWM5Oqg0jK+YFOafvR7dkRnrkgpmei/NRVEtG+VUh+z6TGR4z/
iAUzM2vlLRgHS7ESmg5+fx3dX4ixJV/s38x/VE9SGmBpUTvoJ0MhuRNqQmp/bJH+9+Nu/7fTtg+N
BJcGy9UtWEp/2sj3QxCKsMswh58x1lnbDhqkRbpda9LRizSvaRvOxfDYemR+JD0egLKo982wWuXR
UO3BbqrdorkLrQwQ/P2TbCB1rzM77TZmXjIccqy+OKvXAw8zSepQ+8Iw1neuWdVrymumGPYyEVsa
xi91lnjrJce8mSDDz4M0glAH2/leZWP8ZLc9ccHJqJ+hJJG4jI3KcTIu3UzTSWMWkrkZil92fRVd
YSKHzyx6oSg+kauLm5XcxkyX0NUUn8W3dHDpVqI0WtnD1pESVDcyf2AO0b45WAAXtrGcrLm3bko8
VsVWc8CU87cf+OuZB/zquQ6FZ0FsRYrTxDosu+lbUgy7vJyCX342POIKWriHMBhAJwL//wg7ryW3
kWWLfhEi4M0rvW1v1P2CkIVHwbuvv6uKc0b3aCLOvDBAqiWxaaqyMvde20EklWA/MsYceenI2NuG
fNLFmQXVjhGl+pHFQIKuCH+17POnM9EGVDVrl9CmnVLEF2V+QOR89PVweBcdADo+uV9C+V2qvGSl
/trcNSaZnqTnef1k47PxkpuV0JYmpKp4m6nXHlSjCGxkt1scTKkDiAWFePMRRl67GtOp4hoitOLQ
f1cWJK5GeTZ/GQ37Q31T2CYdQkLdIytGy1I0tI91071Wdj+d/374BjXMdG3f5qs6Muy3GIzFTg/m
aeuMUDDlMqb46GXtyGaX3FZI0Aj/X8fFctq9ZpMM+xuiNH77a+uh1T2TtqyUM5njA8lsxkMUCfch
JQ9igupwl9owD1hCCbTV5vQurFv2rGlYaKIPpvzag/WjAQ/MQjpMNQdPAu5mEeKdNJzUP/nKHwyC
2djcvpFxyBdayfTSAKxjTjJnLDWaJm6nCJvPxq6dgU5mED8vuIaikECqLn9RsiC/Nqv7vExfkFoM
BKkiZhqEbyHs0QQ1mTeujTQlalCf7KHfpTmx8l3mfbOacnotoUDvgkVLTkVq9HvV6a37NiUBpHYO
MtWn9CW/thdPRdZrHHV069uIyCgwMd2mGkEMGkCs9Qyq9pgyHdjeBs+OXl+ZZATfjGC3LC3QenkQ
lv+ebUQQq6PhyITcxhAjN+cic+2d6y5MxZnPABvbF7HtEeATpiDlnOCbHxTiqGSvnYjv+xjwr581
x9/O4YgTmN+yqnFUao5aMryo2Y16MmXO9ELPlnpXl4hnFyc4qSEzRHPtLChI8sblLJnnw8FmZ1t5
mLpRlwT9wV6QMwrN33ry3u8f0yjEVo4phpPmptbDEEQgRex1Og7xT0HOGoZ9GfhIvOXUwiJRu00g
Sv9ay9La9ZqHsco6ePgLAcTj/KC6wdmieQSquLB0min/NncnuynIFHPS9Mhc1t/TuqBosNviyMjU
2xjAvSo6ei8N7QaGv/NWeebV4An+8FrjIHH2+iUBWjizhsQR523ViUvThvEnyy+nhYjv72puw+Ru
wBzDOHg+pIZb7wSE1OOYhgcs2lVBCIJv7avZcdZtKrJLq/GsPaObVzodyG84W/c3xdFQ5eKgnkfO
+IH50FTsSjes76SwSQ1G3aJYed3MV1K3CmtjYFR9u/3dNA2/Lu444oPgpObD+jvVff2RVUF3bfM1
YTbRPjbRCh1L+eRKXSRr/DbdW2m33zTRH6Oy6N9mk07C7WH1A6PFAcBLcUbJHx+n+rlqg4ubFneq
PFY3OkrfdROSWtRaYu83nXPgM+CvvDbaez2nQhCzP/q0c7d5DxmVz/KTTsK4HMErtTDrE3ZVRlOb
oUN9pE7eDDfNtfBEuR8UB1M1G8ecJMW0YUo2LWb1BLx714hgQBoSAQuWnoaIXgKmVghNkrQj4tZd
T7nXb1vrfjFk2yx1PiHADC9wCdnw3UAKa8iTHzryeCXWoB1SZzdmoJXVtMfSSj4KLbACAMmHG0xh
znHdmjm53vHibFXvPH6b0lp7TZNin+RAceBGQXAJAQjT62kegJz2CIKmcV/GTbdRnqco/qErgyny
uVU3l/Nl1sLzjQFQ6w0OKKOcdrNuUiGW1nSYZWPWqfruKBw7Xis9gdIYwH62Y8JkOa5eHDhy5zwW
z1E47eoh6s5q2pG7boVbZLB/BqawrgYei2m495BDHENZAcVeO4EEXt56vTRWuexhegk9aNfGlv9b
aO62pJ3fXoObCtVlNIylXTKtw8o+R3YGMyMzURx6Ijq4KCB7w8xOqrgGHcKbTJAuxBdjr0Yo6sa2
qmytHlODQa9HwV5BEVCvK7QVvl7BVH00UTgfR69AWTT19VHRHtxZa44NRzukZ84hQzf2YafxwWia
5pe8IKLTZzw5WmecY/reElCkkFmnW32pvE2v+EqUU0Stpa85AiX6Jwi9DXxKq1BbDkWQ6W9BaO39
JHJ/gJT9OiOmPN/YnJqGW7rU4aEBhqie1VVZR19EoT+xri9nG83yFtu3+NTice2YL9VSk/mOs2CV
T+6ec8hw8IXbnYyBHp/nSqImjc6L55CG6Icxtb/l464SAVPLITTOQBKdDZJ5Jkie80pnv78ONmW1
twDVEIrUOth+eW4bnvi/gMLsP8+hgY6HItANF9eptOxKTf3/O4f2HDyBSYf1aSqn93mOkESNFiHp
ZY5Zn1pyregCLjI/4Lskj8uB1I06UOtfE+8RX7m307NJX3OWse+AyxLqBvYyhYX6nzGmuvLr1Nku
QBr3o9sQUJol5Uetp3cmQPCfrpMe2j4OPkd9fFmMKKU2iNrHIPaDUxZMn+pe3H8GqinikAnuBQ35
T9JhY4idN2blv8ignT/1fmT8BShZSbrgJdL1P1FHwB98g0j69kTT85wxdl53bmy+qiufHsod4vaU
EaDhvHT0+bBrac3eQrFCLlo87xeRzBuSI9yXOu3K8zzSA9VF775QgJr3eVdc1V8Fn4TtIzM68/4m
aUDinO71rj+NdIe+wNyltoVMoWgVqqZsakJDx4CFuRq7XT7AE2KRnM6Lg2yeWbX+UThgX4i8cO7T
sTEeaGtRrMeVAUA/Is5WJ+HuNhIK/Xp4Hwn4VtgsDY/uCvlm+2yJcv6Xl5OW9x8ND1KrDN1wLAOL
FdSnP6GoQwKAoZlZR6KwtNd1TDwQRPVfjiP8e0QDiNxLI9qWQfPu1U5/Sa0iWJlubb9TLvPiWs6K
XMr22TexdqurEazfWgYRZS6gEYR7fz3++yd+X2XiV+WiYm0lv0PAtrpA87l04AVAivfjY/P3lY2R
8vZY5FRfK5pIJIxxjF6Y7p4c5cHVO/GxUALt82Uw5NmkwunAlVO/LHJFc3NiIJLww8y7c9dW4c80
b0/VEhSfNCmBDKU6tDarYr0Jz4HCg8C+gy1iiWR1k98BuKK8lh9u6bN1xj57LzrsRaE7IHJWbB8i
e8jcdlqxj+PSYlC8iL0IffMqTMkp0mGdt+GTRg44xHkGBheaKvW5CZfdWJUT4+R0+ujnbDs6AtiC
9IrMFY58uw/oMcgD0ZLZhOzRCVp3ihO+OHO8bZrsuVeWi7nAwJvN79pYTfc1nfRHM6m/KDeKoCze
RsOoHZA9G5vbOZeMKPtQFOzmepk8qfNVHuk7Ztb5PtSxgtYlIeM0b5/MxQ4fxTzQugGk5fpLtr3Z
anzcGCD+eG6OCX0c2qa2E4mwnoSp0xcKXQhFfrNVJxJ1JVqDtyyzIXDQjHdTTqeRTlnXYgaeQGis
zYby/7c7I5mcrzRsF6C2wLWDQhd7nnG9Cq2+fCjpH9ypvmPT8yu3gtlulyTGpYtLDxEKEEiQWJdZ
9TgMxjuHoNXSgx0Iwji0vN6G8rSz8NtvQDQ4u5aO+ymeem19I/2jeYB3hBMmqEggzFDDHWOyGE5l
RnSlIuSafEO2UVX5a0O6Klpc0JS2CcK2wviYA7J0PTPViJIneGYZhuURdNqGpGqP8zhoNOnH9iuj
uupazvteRyQ76M7XvDUQuQGHd6eSOJOux/bpaWQb6PawKxO6q9qQzc9/XGFRWVnGpF94/R8G6bvr
eQNOrVl+1RYQbakNn903knJLiHB8zXwahovv2etQiTC0tpkPi2e+WVb4lHXCecUt0MAnQSpXx7yY
yHeMcvko4x4DuRQZQmeVmGpNHJbFplYkCGmACXtNwOPR4/+u9L+V6b2B8Bqe/kKsj2h4XLwbsiMf
TCW1R1Xb6xgFOpSOqxGCs+yd4lWpVoIGu4Lpb9TTZ/uOruqZ15RyO3OmmxWTOHBRN+nfV+64E5mr
oWCQClvFTlI3wkyWveVVP13EMpvG1t31vJj023StE9fbZVRBRHUTA/N85m5uBXzuPZCwRQJS1rUH
JTWwhHk1sxh+/khXTd646aNWJ4R8SiVCXCS4SgVPryrsh7So/Kf/3boy/D82QnZAlmzPs/TAtqWp
7g/mX5vEZVL3GimLavWLdDR3bi9Qz1JadXd2xERbS31ifDiDku+hYa1IpuLBKtEoZAWvyxCV+Q6h
NrKMOmAc0tXZxfOW7FJC7VGrWT/1852o7fHo+rAhTa8Vj12UMLacHf3skVKxVmVjJxfKDt31ph8r
qjCIMle8pht1gurHNUOYZevkXnQtRf9wc3yGJEr5xdienbph5tmbCFMHgLNL5ERHr8H/7yullFMs
hEqIR3wG5ndiKn5fiNZrdmRxE6GUgo8hwc1cg+Nz3lKsnjuvLJvdLQCryLx1FJX+cTYT961mGLnS
Zkwreh1SG3SGc8pCv4PRaBSvc+j/QAThIDKuC5g3ebePIm+4ipqTri07FBhpt35udfvbcSIN4m3X
hN1eVd01FktOguLQFfVPY0qBtxYUBZvYgwNVjfAXzca9/L4hYSxZx2mnbX4/pq46Y76HzQGKw/SQ
zPiM5FWdYWpBuB+hR61LX7c37qJ377Xlv2VSmxzGMxEZRXbCgWEcHHuk14tLK11iQnPdWH/Oi/aj
0jxcT5pjfrF6PFfjlHzrSyPejK0dXAivKZjbD+45Govx2hIJhq8PV+20tIfWSNHqyUNU29qsKvLu
bTLW2gRClbAh2rD/qdp/OeRPVJE/+hhPZd11H8yj6AFLO466CeVVaQuMXrOh7RwD6V0zQwM0YLI/
iUZkTxSq66pq0gf1EDggKfVv62wbVsbXPPKnt8HtfzGzyH/lLk2Z0f419snn4vXxoYkRu92ourK9
xhBqVTjtTFYiIzeUlHgwGeFuTNc3GXdWR8patlF6rxv1CyVabuDXEP5G/bo+3Zh/IYioYPvfkyZJ
EEHHjC1WJ7eOgdKf4AGSozTT0ct8by13dHzaz2UI4lWQNuNdGhrZ8sYohPvBIh40wSzSnuzqamOP
PdfUPLLHWj+3waTTt2mtrfXfWS86CRKZTDo0RUBDpU1QG4clzRgJO2rvEkm3LzlR7Sq9mtZE0CSX
zkfNYS+ES2WLyVjYg/naAHk5KYj/3KXnJPj434uY8w9nMNxph2GiztHFoXT/w9wfNTUdLFKZT9au
8rrnVDOGZ731nTMiCbHul4H2beNs06DrEYdXvGvqPkpkfifLxRnh8nMEFWxNcqbuszbbNUbrn9Ef
yyly1G7ALn6LRSxeymn6nPFT/ZyZK06VPn33TCTAg3TSdBRc7dJbh06vhme27QijF9y7dpDrRPGJ
Xq7cuI4cxOiW+Uxe0hPKAe3VHYiwkttq2GVYzUdfDGuQgPle7QHN3EkxnobDeMJu28CXVC2YmKDJ
HZUz5jDZkSFmWbuv3//3K8u48s+6ns9UEEC2sEiEIJj2j5e2rxuMsFNhnTR8QttxLEsaAa9eS3DG
oHBlhvsrd+C/K22BncOKtIIcZYVV8jq1xzSJMQhJiUe1tOmjiJ2VPT853pOnuHow5Q9LOxvbASLB
C/HSV4roX15bE6ESWiQnoQyrz44VtNvGbMMvgc2AwTjkZSxo1fd44kRZn7Imeytb9ihVPvpWVqz6
2l+2sBxlkpBJ6AEzY9UyoZtDpkvqdtelJnsy68PvExcpwwh1Aaulr+Lww8g6HACOiUOyZ3lCMgXo
LhvRLwZZ3+5S27fJtmLbSYG9b+bUnYC85gR7YS/bN1MrmDCTmqCQERqqBs7Z/gsvJjMOHYlqnQSc
eAxYBUNc33W6Kx1lvnbf+nm9n6Lh3lUaGdvcFZrQ77uIVLgKJ+DaTJfyvjVoULmcoCeL8TATKUhu
khdvtqxW44A1X2nf57Bkxmv13QmoOVlAwHWKLY5Mcjs703sWNk6O6NQYdrOfDKpA4mwE/hnfrj6W
0NMPEWaHHSeR8E5dRVkebJCzWqvCCggVAjR0dLXMf+hq/851ivQ9dbwLVXbxvebLIWbjVWQi+5wi
C0d3WwVH26k6Nsobq4H8jwsuQoPhaDJdQlfTT1nU0wPPluYBYx0SSa1t302r/dEt9rCPDNEexgjl
v+unAE32QaNVgBHtgHPx3q9q710kTi//5O8fyXuH+PKqjzHByzdQWxgjj0tFBnbLW3tTF+OU7CSe
FmH616YNmhcvdt4BaKbPSTeS5ZXM+t0YDtkDi1qz6mebqldACJMFx2HKibJS9UmRsF94zP3XN3NZ
mHEQjEYXoWDSrgsI2DCJKPBMZNILEUGbW0fOiephm/vhDf1qNIFz8TmUqC6magJKh/AS4eBtw+gn
lOoHZX0w4bEcDfTPMI5Q3xSa7vFxbXc1TZcbFk2x0YZEawlKXPJjLbvLIqH3TjodyGKZAzuEjoz/
YbKl7hYCLyF6uIOq+PVk3LYpnlG1ji+gswJDc54cPY+eNL256w18jg39debI4Gk8gx2gC8OXmhrl
PAFIphfhe59TuayC4TiUaf+k1oFyiFEWNou7cuzihwEfod0YNZT/m4yPrS6mTMD56dAD2gq5toXm
WNynuTgzybDJNfRgcco+MXjf/pBaDDkdETMQD+f6wKy4vsSYPLYeBijFSYxcmeheu+iRVXIacJrg
MNLhXM/Qudu+kQkdYLrh0wVAbLZs+tG1VlD4VkyXYJaJBXqkDU90jo0Dh7p5xTf+h8JuDLEJQKof
5qt6neKfoeVidZgYFinRKTMXkwkM/b+gq/uLO06fuYNDFxX7vCNoJcDF7f5KYNccWyTvW8j70aae
y+BQ6H53jnURr+MosNbp7JqgB2iWQ+gkwynAvVaV4mdbkJapuYl7lfeIxdEO1HXWPkmowGU2U9xn
LzZCozfGjPejFmHLjg3z9rYaDGRW6Wy4V11U0UvL5wEAAHWtUZiUvsDylJRP3eTT9N7Wlk1amYfE
007Lqz5UFD+R7R3GhU/oMmjRQb0Mw9x+gw1j31cESRST3x0V9rGigscazWscO/53n0nXoadx9C/d
KOcfbl5odDriRMlyd0xJNP/vtmdn1VW7NNVyAhj6Y+7j8SygnK0VydNqYp1pufUl9I1wq0aJwsq8
Ve/TvZ4ANFw8aFQY3ZIyPilR2CQWrH+5cc2I3vzaEDdlSSOEIU00mX1/2wdtF1+h26YovmVn9PdN
15dvFozE2PCACgdBPsHQRtimVMNE8oqta83F1vC1kPl5il0S49kLPrbzMJP2Ozc974RhjdtymDiq
LgHasZjklXRw3qR9m/CH+iNsDIG/BkUeyzKI1LFf9m6b0B3iXEbsbRmzdBMnYjpmjSJg+ksNMBSE
60VFQ1sCV+O9Hw4nYWj9RheD+fT7SpK9GUzVJ0fKs5VQ+6bZVvdLl++b/N2k00OKEpQyoWboc4jB
ScFk4zFFI+rZfB7mxHyqnJqsj9QMtnqUePuWgF5qehOUDyjfVVvdpQufrsmYsEf4SbdFXYAhpM6L
Zw5T6t/LfPsrJ5fgqP7HUNjpafDtNwWSiMhZGAgEhPydJxvXF8uBpSHYDXkojqhKnYva4+DJLPsl
KuNt2Tc+kUhLeqf+IDPIltgofiS0p36lHhTBbB3UoDjBlbiPtBaqcOSEd7TxMfhhm/3iWKyuvZEf
JgPLfjqmHHVl64XIDWMTy7vMte5QZmDRaxk7NiBg17ZeOscaVNmjaDP0HMzbowmuoeVdVWdSVS2D
7FFOtZmi49HsrYL1qT+gtE9DPLyqm0hPZu7K7JO5EnlGVpXv1UiIh5cZIWk7MGYe6EYc7GpEDlrQ
FSwabfge5CssmStX64f7W1RcAjaG/veTldrV8cbvjrRm7SN82qJZte9CZ353R71k5gwPWN20DgZw
1SGNoPbfQu5qbzZ3nWnwiUqf9FIbwN857dMS8wEWnvu9jvsW7W1mbm0G3us8he2cD6Rq2VKUNmbD
JTEjsIgGaJvQDqpTh5TmwSvmYGUV2rjvY30iXw5MIsC3dl93W9FXMqZwnk564BBbCR0QR7/7A8GC
WEWWaz/rvTyBR1r5biIE27cOmYR6t3R7RkPZnUY/rNWPHTmrew1x/ZpOoHVxKtN+gx+G63n8RhZN
drXxep1uO7hlJ8t2GEayv+fYPKp9V9PRrd/Ki5ggHlkTEaC49vI5/3SC+DHu2FLSifRqekkWx2iL
bKjaO/lIAl6cQruoNxRntIGaP/7LBoWxDdZ9xdJ8E6ipIk8Vfg1klM1gmuWhhliR0Hk/d/7IQQzb
b3u8PU3DFLRE1XbbdjqpJ2NB20NuddMwOBvLDqubNy0aPPbegJmXbMbWFVakwGmYs0tP05IW7s6T
d1mAD4DTgivhmfE5RNCyUR7C0owBSRJaL6TFlQq7otjyqw8x6xUZPuFP0U+zrLx53MRM6Q1FfVp6
291q4WwBlMsP3QSsEQv9vFUV0AxHYWt2fnhMTgolGuJT3LB1xeQqYubLI03/sXQZ0YgqNWJIYvY4
Gr3qRSQd7TVpZ8CTs96tHQkNUQNMk6CjdYaVYzWay6f6j5ROAfnRzgWE+FjU4CkXT9yrjgyRmi9a
vXwQbgH6W8q3VIlWVjG2G09k24jAv5sKRLoijPg+xNxzSWyTrD06+TvK1vKpj0+m3+ofyDj8fVpW
wY5THPF4jsYhoibalJeAFD5ZaN4g9BNv+lEtOzOTph0lR3XKEdrvDVjra9c1WHRxp0Me61HQ3J6J
azNhAbTQ7umiFScCVAUGategVGSOYVReum69/hFpMuJmSdCdOyO4jka9G/X0pQ/KhPRSykOz1K19
gYhfrXjqSXillaJ14QiKEeERoMG48Rca/dmcD+fco+Nnd2QQD01VHLBP87HKh5H4lFFsYSOMl9bs
7UvJLrutJoNwZulSjTLzRbR98E3M7ovIcu25BMx2WhC6H4WvnyLJNjWtPsKRH2TH3BjiS54uyVpF
fBrTMm2nkTWjNaavt+TLJueDYzWX3zd9mPaHoq7visUnVGpOX02qvG/g62+tLTgI1arVaD8FRhOR
U82m6av9c+CQRzi0HPNGAUdy0GQbYt85LVUugs1J94nRLnT9XDvZLwUGd5OG01xFQyAbfwZ2pX0z
Y5xLftNY9xhIFLslbSL57aGdVFbN+ZbcXXJIW8H4vKgNToCSQW2TZHJ+J+M8QckGm7QxNthlEg7H
WCJN7YsqUJSQUKDfOAuOoH5CdGXtC+fgOXzP+9B6a0nxsuOpuK9Q+2SGZ55UfeJdxmDwL9QU0ykY
9dPMMWgV+PlO5I5xnZPMZQYLXiCGJVrpr4GdLV8sAg8BqY7vJErGe9+Fne+NU7Od+YXGILNph3f4
7sfhxmd1YyHOZqP366YGOps5wlz3yVSt5rDmWcigWvoPzX5hJr6x5ZdTXzr2kbgtT53tDyuW1H+j
7sJz+UdXw+FL4LqeDU4ODJb93/VhnBuCHdf2T0PruCt/ZrFLZMhE4Q7P7MrtqS9RdzUVOdwac+SD
bovhGTPULo704wHmnqQ5jeDWkjc+fh3tyvTZprXhoCKgq2i+5OFkIhWe+pNpx+l9BUYq9MX4NQeH
W2fjDzSgKOeW2jr0vaWhdUlf8sFJruoD1MqjIzFx39BORRe9XLrdYKfD7qaNYdKz9QLEKq5PI4P2
Uk0899oN2nHVoDhB10BoQCOgg4SlGe3UXeS5ZDEvwYv6aN2KtEbbCLdcrvXtg8b5bdeVNH5Vkeb1
xLIzmTZxUsjMEuIkDACJefASVSYWU9v2b1exfGyxppnOOKOAKQp37uRFO2VjxEP1K0HEsr/JTqhK
4UQm0BiycomvUazTF+gDF8e4UdNjaLzd0smgOvk/ot1cqVCGcujrDSkMaEAGGl5xk361dTRLabtg
TORqTGr3o89MjyAxCYWgk3u7sVAzbaqQKsXP7RHDouPdzuZW9vxXegzDfwLyaMT3ZfdoM5PY5qD9
aJp4w1/GtxjZ055tDr0zaxy5wwJ9L8B5FiPKKSUUB6GYQ7B7heZRvDbTBrEMwBIu5f4ZB2stiO8G
0aXvU9hx9M11ll3ZXkBn/2pN9bIOc2zeVVTdobHyPxDojevS8dpHzVgajubAPOslvS58ywwFoVgk
PUHdCB9Kmy9MeD6ch5s56a/zwAva+O426b3wvpxRXSFN/jcAvPPPxiBDowApNLpEi6XoD2VJEXqo
MSesY4Ef69sxmx5bIkC+ywuLOGd14aRN8W731Vc8PdsyNoa73DSXYx+RcGIbMYlkZYjhhGlnzTJ4
TLFqr2n0Xnxb6gVlB2yuqv7Qu8HPWy3Fmr1Vw1IMT9F1DhipZ0m1BpHdPKu3Qquw9oCBf248qgo7
Fe2qq+a3ER3Lt+Y/F5k2vJHDgBQw7WCwyFdOjd5agNi5N7YX9ZC6UYt1zeM2MbkXIt+jf+nfk3r8
j7WIACY6+IHlcV7l+r/XonKJwpzk9fxMCsBfwnfMkZcGHYEyRjsqnDzK5dLcO5WgRF+S3WQ1xgVh
rInw+VWd8TAVlrsmYT1rADA/xl7rX5tEI6rRDx+tZQwfy6U3iGkgp0Y9pm4iJDsSYHZqtHm5LoaL
u6OMnW3NYIC1rUEyOPGp66p71Vv15vRlkfeY/tQsA17A6SidW2Sh6HtDE2gPSeUXv7OSS7rWlZVU
HXTDovq4nRKzytEfi1n3ANl7zuMQGD0khqreI1hdg8JJz3hP67tlqsgXiYLsE38efwYczzSBB8ox
u7pxYzxhaZICVJHnxAzmi6E78eMg79ExSTfeioF4eVRiFGI0tzT4CQlBc0Q0SH7Ml1q/OdZ8vfpK
FlgJw61ocWd3pHw47X3ZZdmdx5PqXG2dxTrjvoarzkq5ysyIXFx5Jf/UKrxvvoibL/Lh2w/IH7Xt
1t6kqVXfE3q7M4yiZ6jXNusS7OSjA7dk73XjkWDn/qEempv4YQiLciU4Yz/EJL2nQ9H/kBcLtti9
prslO6XgfUYAsHck60Hrxb2PiToME//qWcLb057qt275yzxhlUWeOzvDOrFRoSct1UA1dLCOSPB0
bBznvgfCNrPODvRRY7BXTQw5H+5fAeBjY6TW2daXn0votEQdZr+mKT56o/a9NJmz51FE5K73ufR1
CSOx91euEWyj1NrmVfF1SbKUr+pGM6FPi8Z8M1sI8bWByRdwhBNdmkL7Hhkg10sJSCncWCpNV1Wd
4YIa5gAJQKuxoTFVtpJdUlt7u534F6uAKsVM9o2wTdLp8P7bYMXWIU7zIewx2aIdFp3bkyeon0DK
E28IF23jRf6q21UuJ2hR568jNNOEwcGBiLEsYdritOmZIdogG/20dz2wFETLGvW+84a7Kop2cGEd
2sf8f9n4muqkxGR9U176tuFzQOUN6YPzZw5AjBUozI35Iik4KxKJoifO1vDSASNgYzwRn/QUlkW0
G5f20tYQa6ZImEfHORp+E1w85jvkp6Y2201wiv1hOvVZOZ2gbr+4LujpmNM1Y3jSVKQHIupxXKTl
tBl8ImkLNmmM/ceqbb/U1H6srculQmdZZbQka/vHYtPUXfRP23iIXXouZrLigFheCq/FmjaP+7nz
fhC5wic97buDj0MDHxKp797ynAcpKAU59xwMm1zIGeZFhNUBc1qP7M05zWVNZeKaV6PUfjSG8eDy
78xD79/rYX/NC/fspdAi0Hpfaib0VBsYFUet5PWLyGXou3OgJbD+G7AQLP57ZveIPxr/wL5LDtOE
OtKfGKxqfG+B25IB4z87I7l6QfHYlr90RnihJVbJYH6QSORup4Zc17h8CVBbrntqOdQ6OtDMTvaD
+vgCafZ9/DuhU9mz5LxeIraMCgaO5efmGyKoO/pj35NmDh4yX893lb/o0Cn14Tktx9OY0Bex+qzb
KtUOXbkU1CYlozd0r7MRdI9xKKrHbuzegnK8y40pOv1W5sIiE+d2AV+sw/eO5RqPvxr4JZZOUdyV
Q1FuuqXY8ycrdtzNZH0WSOXMfFmVnGg9UkQMhpM537POXg9AAULesomXq4AXlc49vd2e9+CZIywu
VErOuX8SHrxhVOqh+5b2qJzmhUU751hh0+B5SJLPihGjYaF87i6tV+3j6qdtXWCrcby9191D6x8i
BBYDUKlC303TcaiSVR59WXp3jzQDDwfxx3nyZeyJbI04EcLlM4NrkG/9rN0GtMhSrDnJaUbI1pyM
xlsRH782dI3AwzeY9ME60t/rJv5WsvDc+9mTT9TJuUdcsK7tcKQs154Cv4zOYU8nL9QfUt+J0L67
+dko/Z3Xk5yZn/TJR5OEffJcTtRTo138jJj9Ewlox/cG5MTS+LTGrga6vxpToBFmOK5iZ5jXWlxC
Q7Gz4b0BTYaMKXxCp7eO/YLoZDMYTtnw4TvetO398KVpw2JLt+d9NvR11AqMlvnwOoxZfc17rV7V
vnfm26cfk1gnRFcON+ZFsEnoBN9HjXMITSc99wa+gIVlZK7a/Di52rkrpWkSN5eP62qH11Bc3dm+
J5MH9HCZr/rsu4D4QiR10Blf4f5hpbPTaZUzkdn1+QOomyMBH/Yxh7mfBe9dKPSVb3ffwZ9h5xny
4EH1c+oYkofPPpwNa1QPBECZbXXwKx0lZz0dXDeLL3roEaXOfJF+qlg5CPXWFiPUk0vCwWHJAso3
W9hbQjjKp0JUDieNVqelCOHB7SNU0ZadrYUDP6elcbRzhGfdWWlOKrud27fH1J9GvcQwW62TXUcr
BYw2XrSAwihwy/rOU0dw9JYU222Cayhpx/dWD2mewQlS8rfbXyWarT8YRh34wEXZGURFdnMTbYM2
iA9+jbJWaTHsam5o55khfmB/41aVh14pndemjgWAKkq/VgJ6kJquda0274LCh/QO3xr9moP0SYYG
zD1MRM5byw7droxzYHMLYefiv5apve4UPcd67uwdYt7KKOmu6jVneMgxUN4VGWQha7LCrdKV2WMV
nhsBPsgs3e2tl/EvA/1/6HRNx9bBP+uEY9q2+afca4wlG6CaxamKrYc0/j/CzmvHcSTbol9EgN68
UpQ3KaXS1guR5egZ9O7r7yLVM9XTF5gBugVJWS6VZMSJc/Zem0XcRlbyHjBlcINSi5/EBFISvX7q
hihddoukdnlYaqI+DVAGBixyldVe/hRji+GLUF7Gu21l7qteB2armNImZjJ2MDP9mYjO6VKhabTg
yTHSsrJqz6I8Y3twdF5zRETbcJIkb9HF/Xm5jLfqiYH6f/8kyCf6Z+ENANskSdvhHEOhKv+j8NYC
Ge+P5KNLhdmzTzptfB7b5DERAkLX7wwDduACc5fV8S0ml2ZXJpnnm1n5GRTRZ5DUn8Mogu/zE5JS
MpQ/RP0upuK8YemWMqRs2aDNigBm0MslI3p94LIunyVsJsehSewn3G4xYSeTtO5KPNBaTqkht07w
bKAj3pWKPO2adhgIDtWlVark68WIHakE3OVD37uCv2sLRKR4L9qeG8+yTRpktngPDbpFgYZetA+x
pHCUIvTNeRPSr8UENdnGVSSMbWEHBHeQjp27xGvXxnudBkx/fQKgK3KcNkpvaqRblNFHklJNSEVx
MmYqdzeG7aUd4m+IXIe9ppX2Js+zZtWK0tqWMxdd6e362Rm+MIoZe+FPBrc13uRo4uivMpXTuBVa
6TkRmRtGivyh2mWzk7HMOONrrNBU5pdxkca4+tjQ22cJB/0zsuXBa2EfUn91PvLxjobBZNfSejIp
nGUp+EIJPH7Q8WpdI1eeBY7rN6uwb/Slsx8DLvU4/RX7E9udYWJzl/JwtbgNxo66j8iJlVO00RN9
GSm7Lg818+tjbHIGnAVnOggl2i1yiBxRMPSRiJa9SqPxKZWO9t45ttj5YVOs5WHKt4Np9yuTbjZd
wdRPTllRJSe5/O7UvrFfTDISPdLcz6RNQKzKJYJp9Ldn/dSlq5FFDndG9VdyniXrsvs/7gd5TtP4
TyWZLRsyLTFTJdjKNOav/80rYvltOFIXldtQ70diIDlGDRrDPUrqb8sRK658oE65QsbqkrRaNrLs
+r060lllLN2OZBhU9tRvVBR35dLFkW2d+8ichrMxO2brak6fIgbDHexwwm0ZNs9C5BNJNTyb5veC
Qcmgio0ZXNzKuvQR8C2ty684cqqnMnXGR1KBVv4w6vBjWfcl3T/7U+fTC4ANvrTl9RjYDP0qefWn
2HIcgU6xwe0sCwmo7SzmR1dWbOuiJV05aDlvgpS6tMw2NUQT+o0m9xyBgAbMGGi8SoQ0MuFyzjas
FndqqFzg+YxozhDA5PPDmJ/zRP2Ky3JjlXXBXVjSGH4AuqKWCf+8S4ACX/gTwUbGFLM2lFRZLYb3
Uh29hwoXYB8UV4qOejliipgkxgo8Jx1vndwaEFI2+QOug0o/WfRsBBcrFyehOg7te8z86yXAJ+KV
JAdd/LiyDlOG1DvWI5DzeFe8BYq1oFhAPGT/o6ehaP/ZHJpFibZOO5o0OFLELbKv/vNSgvjZDwg1
YVWnYbuh0xsA8rX4BLuxeF4emLv8ltqpXLEPRm7DAEcCB05YVA5ETqjZGS2RdgOZ7AZBeAiOiDmS
SzHTEcCXpOvJl0Fi110D7Kn5mkqyKpK0ZY6KA2XBlGJkgp0kNeWugfTgPiwGAgMmeH0hzXt+TP02
jB9tEjO4UycEZ5WWr5SsBDSRK/l1eaZSQK6g31NvQIIRZQdgtA+0z+UZtbX2GZY0h4aqOxkqqSuD
Mkq7oYo+FqlP6DT6uaztvZr31WPvzxqKZcmmv7sooydcIrgkko+lMEhK9kfqHHM1v6WQHbHJaWdC
lgVTsRxVAsW82hZrMK3d/KJDTfGYBMhQaVioNNbe0+DrNpaGgLaIVeMH1hqgX1b5srxaHuThxBlq
uAcpqrM8U/yt1DfCy2uR3vO+LYlkriA3arl8q0mlP/jm4Jyj+fhBoz15L8XwEZBbAfJcom6JhieH
HJAPaAcZCSaDeBptu953KpgOAvq+R8gqzkFTyNvlWa728rYXu0jrmPP5wFdpH77Ik2ZfrcmX7mNV
4/oI5lMxBkfaVtEp0ugJMGQt3v1cVuBlEFG1vIzleodG5eyUo/W9ZoIWl5h0/8eyqP6//hx4ezxi
EB4omrDR/WNZ7EmR6BObrtHj1sTFGJ0kjsnzLcCYr3E8KVF0MG2jhIqZifLSww8VWniLypgscK9z
CpC1o1/ANJKZqRKE/Xi5uO3RSv5LKS8HnOMH3eI2nfXR8PqUnS4Rc28N0a2EiOEuLX+zi3ZteDZh
BX3lJBe6qW+qT7UkwbSBj+hFHM+fs2E+zqZBsq+SXn6pw+BlsS2zR6qu1orhafJfRokbAX6l+spo
G4uGw+xvrm9AbiZw3nEW4ca2vKjwIcPqLXogiWWvsWAQnlVIX0vCAwMdtJTIFjcjc7bVRFrVzokF
h9R5upglXXnIEgLiA7V88hnCtobV3iu7YB6kzA2r+WU3RuMJGcK3xysG13ctHN/aCYNv2odiq09Z
96JndAUR9Ohbc36JwV/sKiMDfTi/VOWKfnIOgK7oJXy+JnzXJtCsfVkM6TbEi7qrZTAVrWaSKMn+
4i4q7dZp+pNgIPV4CXJp11XZ+JiRkXiOgs4AMJ+FTKxMdulFxmaXrX7uzXHOvZm2DxeUoojnXgEE
bjn2fqknaIYGaxRK5YHY+P1/vzQXFdOfDZtOsSFrtmpaoJRlXQf9+J+rLKJlOYotrT8ynxtE7h/Z
wO13uyKomMagTEzjjrmsq1n8/DGfY9QR+gEvQH2yHCgloOgnhCua8IbSTu6TPApPzItAQFLR45lA
FyXsPD9XBjqYfmqdx/aaK9h1+jqmiRBZ1a0p1fBAxGn0cDJVvZ3R64olrxR1fWMMkuG1T+50DaUd
ctKAHi3UxiUYY4itT1Qiyj1Dm7EPaJdtitf//jmBlfpnZWNz5gG1qzlomNmX/jHu0yNkNc1UxTsr
a32vsar6RKXjRlZjwbtBaaPMD8uz5b1Bd5jqpzjJGOBIvvHZZVp3WRrgKGw/sS7HR9phu8U8iyKC
NNqqG7aLe7aEpX10qPuA+ZL1XExLCINtC29q7DWbh6C5wDP0I7QZCGZYizr41zOSQ45h1UVYpWhX
D6L97KAVrFFLRscxqW8TARBHYRgTuwFMiTlCsJf9+pHQTM0+uYmd3XL6bWuOI8ZWMmvxDoOecVrr
j2f4ecV7mcqu2YTZaycsks/wZTHOtFcYVoJLDknlrFp0wae06Xa6pkzoGrJXGYXI9/kJK6GzmzCN
b8uif0Ls3j3DVCuucTH9gMwhnWjW0/dndrIzU0PexHMqmyN/iLGPPmP4PZg/WtRKWb/2R1m/U4ii
plMxl0AgdPHw2y+sfmS+zgPOWrLybV+RkGwOhXaE/vC6KFONkR4Yc12C2maZglH47oi47d2n3RFN
1vDKyLg8hEiHCKIf7P9RKDv/eYQmIwQ3h6IrpBNbKqYD7R8bgjFpBV6qTj3YS0si4d5YlVaUvgOo
+ViwOUwLV12stt8eO2lSTKugsCwyi0cTYP+/nunIf0I/emdEiSWhTLXEs+UuJf/ot91V6cEI1fqp
Jc6Ro3gmremer4TZMbIKeiYXy7OQ95ijJnj9hJmc2wFBTWgIBpqTkL8Zg+8u0mbQAnB1Srt8arrU
OqL4XnHwdFzJVGSiN8SESROc12BoOzOk2bc8hHqon3w1sCiMnMAjqQZVWT+XL2b6kpn5cFpOeMx+
5TNi2fNy1Ktk4NtZlF5LiQJVYXh6HIKwOC0Ciwn4yaoareRWTL29Q68U7qDVNTtBQqb357BVdOlv
g+H/vpdqAeEwK6AExPXT0Fj+im/+rZJEcGKKDzSkaNqNHHTdRjQJ7B+jkY5WUrzJg+jXtIK0tyxB
EGvkJWF6Tu+aVuK4RsVVYShk+OGg9U9tVYUe9Cbn678vPCzG88ry9yWa61cj70k2cT0g+rP/IUSt
m2Fs2lYK9rUpGWtlKJ2X3HfsTVvhP5JTzXmJrBo8tcK4ffkqVed4DjL/a/kilbV5K+emxPw7lwdQ
Hcj5wgyrE2vZ8tYkivtYmtrl8XscVP+mXjuH5YthCtAZw7G6Xb76529fvtoUCrL8TklXrc2mPfWt
swoJH3lOrd04KPl9eajMBHmZlFmb5WU8cF3GQbFLZZAVy1sqOWZEgll//S40AtMpqfyPP39G36Up
wcxobGmpiLsV9DGBMCiell8ytPG5akV+sVrzHqlAoZYqSpfoEpUyuxCCgRwrT6HfFXMyPS4kfd1l
Eu602LGOfZirO1jJ1pGJ9Ayfz+yjXGnUTl28NxsF76qCLeVKxWhuw5Zwh3Y2tYI2ldzOtwvYEzJI
vlJWIXAuNyOjbVR5lbpfIPyl4ty6Lm737Qw2cvi3uWYU4z6ZX3LroOcU0ofefxmW338hTUDVBBaB
u74aD/RC3krMqMc/PM5arQ+Z/LT0cdSh9F25to1jiIShNHPFy0g6fAc2wwABp5GsxV5LTsd3GgP4
zSgxXeGHGkMrDTS2ljJQrHIi2iqJ3D27cAiEmI8iWVOn2wA03Wl01HWWBfrvKXUOLc3qb3LX5ggR
/OSZJpiz4ZaUNmmW04AC0mRFsb3FSg7FwQ8x51v1W24CGcjRGEpB7v/9GZ2L//fe334dUKC2Fs0L
slREeDA3gh4X8oMiYZrRsTbrxFu0s2kAjIJqjEKsNJxLvRSYZBUb62qA8b70G5S451IWcLuGhF2U
wLz2RmerO6dTT1zLbKhXCyRVKE4+MLBm3lIHNam9l2QYRat8LPcP7qbAl01cOZAFxShPQivLdy3g
QASUa24exRi9mJFGmzZWFW8BxC42cibpH3y+/nF5S5/ILw+VfW0ja1mKgz4YJVCWZfPQ9+ZDIe1z
KgAmMdXPBwYCIzsxLmrmY2QH4fDnGQ3FGZAud4eFNWi0UsJ4ZdQOJRhqf1biM6CXybgoKbox7iPt
/Nd7FmEsdSZ/1V1NIoVsOZ8lglSDgL052me/YNQfRL3AAkfRoruzxXisonE8Ls/+PMiVNewlu3n8
ij/vmytuEOmEaE71Gqzpq6WcXB7wy8oeANXAs6HfXRqn8P6ILMMulL0ALzwdUGoPdi50t7R9iqdG
iB9JZop3p41DCMw4WcoRNjJdAJuLWi62RgkRbojH8pPgyZTLZPAPU20374kKa2p+v4ADsEZb6y0q
ftl/Z8uuX5YX6fCOATglkKS4LkC1WBrGrYiybPXnNtS6YHq8lzDn3UmRVLL5IjDoaQG5Wl+ioJzv
cMiYnw+Odqw0mSsKKUEiaKZvlhPdJqVIP6kIUKE4xsaouB2nWZFMhM8Aax3gdTUN7uPV/BbNdwNJ
UPDj4RuQfPI7yc7V3cc1nxh4nYgQVp7JF/w9aWP0PRmbFL1cDKOFUvaYhWm6prP/F0M2BnlTdmV7
BK6vLTiNjgPxC7nQ9VXx/XdgQ+3F4D2vzbLtQuQkAgLDcoywt1s+RpVReR7nL0MtF+dEwrqIVVcq
ANCSNfgSCmei74qqDL4S34nOrqsY8n6pjkUY/XUbLHcAiJx3lL2eMFKinJYCJsE/ZnUlPt+5+WXo
0qYRhXXOM7IfcrsLvQTr8uO2HBnUSk11cOasKNTovjcZnK8Nxcl3fWqyeyMe2SyqmEAvWhLISmuP
Pm+bZGX3e34SRubjiRT+9WT5EgBeT8VVxSBX75zqtOh0l/jrpE2sfdoVqutXGWKCDrq1umRYo0hl
dVW7ALuG1Xi4aPq9kUrae5zBYqtC+8aZ239uquhQopFpStO+LLFsY5IVh3EIA6LGLDrM6IkrjbHJ
kpKyKIcdDOOHxwWlR+K6hDTmsEJgrZUs5rPlCa9OcM+kXVVK5gqOVL9vVUZmrghMez90sNxkkqcr
46pYxL491sdOQe6klBImB+5vV6FNvo+reI7O0euTPzWfjqJyiy1fNWRYrFpm6uX3JcV0WdLMKrV3
nU5D4Q82g1icYNUTKekN1vBVaKrzpBqV8wSeVj3SKjg9Xv37fadnyppKPmPxSmUayicmk4O4oWap
tstL2Dwxg+rUuDQBcy4nxL3cTuu6LZhnB4N+wc0euO3yEsTITuQQFJavZvYEbUkhiEWQAbR8bwPn
/eswhWt/IJDVmRqd3hNsS9MIxC+rJty493/1E5TtUjHr1zzXPtK40vYRvLTlijQxK+87pI9u4Rjx
s3nRZuD58jxvODAPjsVeY4RgXOkTVGtRSaD78BYRFfpTz9Nwv0zGTIc9BVWff4zR7yCSTRC78x+i
xigbWv55g8H1ZLucSMCVlQMRf7j9jRkDsLhE2vkl6SPhOuyw8sad/bT8iuWtpU8Bfvav32BG7XSq
ewUWBir2dI0+WCKIrKwudKum3Yisc/HjNuNAbHlvNusHVDKTw0MlUJEEkjq9ZEKm6EqKc+WIzt+o
mirvltKhVLXqHPjXDk2s9+BFJ/Qh9iDpCsiEuuGlYiy/Uoxiul2gaLXSFYlLgnW4RH2ICf+1iRnt
TiHH4IJspie80M49If+PJgouJrsyTlLeubVSSN+MJCGbC2XC4RFv95D6gUR9r0W115W+vC3NsPmV
NtDMTbXS2FeGiM+mPQeKNCAgCi1lxPvwayPh3mAjdIs8NtfdnGdpw1q5I8b6oC8dfe+MioaJKVnX
QMn7vSJF66QpU+ZLsvNe0tBcsu0skUEMcJyL5Ve/qxo4IGpMZpYiK14GO3hr+Ml9J+MAPUNRtddh
0FoPY0uxbch54YMIL5lS59eFXNzkFX2NCZJaYdT75Y+nO+AGVix/L0U4p+mWybWznPdwBPMdgQtZ
9TPWJInpY+W13h99hwCVvhZs9ZGeuKaQu59ykKLkD2qgBJ1+IGmi/vLbESb8VKr3ok9hHktE9RnF
JD2SEZVFkCfHBXnvg5qC8YTWF0a6+WWB17BmdOvyPoLA8JCHkcXGDNZUT+hhO05mIs5mJl6yzLT1
8LJ8a8vD4quNQufcQaM+hrqPCBGw4ylKMUdacqzdRrv0qZ79hE95vOoOaeF1YkOca5qQ1upQvuYm
XEBXJy32kEhYXEQSEk5cD5pnNEr8bNeV98An6dN6KcrDJBZPcm66y5at4pbc6iHa8UdRroNe0RYt
wRhy6fU6U5MsaizkF+zurh055wc3aJGZNqhAxGg1B2lQZjBou19AfTNaFF9qEm8XZF8IROkYFurO
rxokfZr5k2SZtZlK0rdaUaQVXiKfrTa6TpC91kPuBEdutmYfEPX6eAZmKWfZNsV2corvy2WdO5jm
S39wK0nCuxM5yVNlAZkesMf+BYwqOFWc46AJ7qg7PCMqpAshP4TPJHUO02Monv7xjH7XKjPp7M9M
xqPpI/USec2OnAVO66aFqiDJpnlEFjeEFT3GSau9LRecrIbmpiUSYpOonfMqAt8T8JcoVvvf8xOB
jeB3kIy8EwR7JD7VujSIrlA0KPnL99NqwcVW4QUrYdvu9bZunhuDLFgQRvXVLEw0cgjcHc4VYkCH
AkEBp31RKPHPaKR74dM4vqqVkbIa4JAtc9V+ha/+VkMedlE52d2zBVvd62Rlupl5i98Y1hiT0RCH
OOEqSqAjMKwyMC3MkiGeMf3Gwn2J4uavh6knSiYumwt5p/lheT/49xfhaMqHXPmqGv0BO9QLrTlh
n6VXHJSXxX6kNQNncFXrn9skshGFVsEhGbL61tZjsiUypF0thUAz2ecg5t+0UHkXisjyAOc5QWbf
kjmQ1F/LREBObUa7avvFISmRegyF6HQP5Qy2ytvJPoZAazonz0niETbRqda0Vy0URAv7yCgHzUVH
VeIoqJUNQXz6K6eJ1ZKLwKlQpv+tPata+yOYMerLQ1gRrmGl4O/nRapXLGzA1hxIBxRAJsObw7af
iv5JTU31KIUG9y1SiVWLWHlVwOnfWLpt7DpfC09VmnWuo5JHJUfpZcEQL99mVjA46HMySE1ZIstb
baenWK7kI/rrbK1m49ujaUWEylWp7kujymhVZZWkiC5B344buYjbdaveGyevL31WKNcWbPoNv8Z5
uVpx9ACIjRn8D3oVMFmOINqO2k+UT4ifkd+RV+sWSB0/BqVXZ4tOz6jVl29xat46yQzWFdbKrcZd
8urLvuQ9PgM/6A4tNZq3aNCXhwL1mcTEfkve9LBfmhN2mrxl4KjJ2UAKAYdSRxZFZ6QbHN8tZF/d
oG85qZlurfokoSGOAqvMJWc35C27FgWtm/fmk558d1qQsnZgqOvIeXa6STxj3tshn1w3ubhHinNq
xHgbrAI7BjpakqWm58HC/tUJx6syohiFzKUBIrZXZtwrGaRrrWdPagdUof1JlxzJKyIJ4XehHFDx
umnjt27Vag7DR90ztKQkd1XFA2rT4ff5FyfAYVdqw+2t++2dOGNoJ5qClrB5mlTH8qy4SjZyWN/i
RN2NYBI3qpOowORG/RB1hDgP9uDJ/C0nYiqw2GTJxrGnu4yhUQkJMRuYijHEhenet8YqaaR3RTi3
JM0TnHuJxRS0MPHc5z+FIRublnyUMnR2HLxiN6tiGueRRg9mBCuUNxydwvFukMy5dbLmFJm9uuGI
ceh1bdgblQm+KR9JCoZXgN/6FiZYNRuBwSeE7LkagMm73Mwv5M703KpgmoGducm3Vv0m0GoXcbJR
82FV6NaJfnfklWRPuIEN9FwBseSZ8Ik9BdABYctWJr/Pn5fMXU/wuxO5oUwiSUa3hTE/+xZEPw/e
Ub+3CPvy9MS6GRXJp3KLvN0YX0ZLLtaOqO5sPD9KcnI9DSefmf+Ygyr0yU4pmwcUzVZOrlR1CHFM
25V5AaPkxlwBSp+dDE3KDnEiTStp6r9om5HtTbJ4nQG5Gg3cgumoguoxguIQjdaVbsCPvslBZ1jX
sjYm12ar0pRUJW29gpBhdT2kWPkKbOMAXkg6F924R1yDGQ9hEvkS3XvHQXlVTtZBLrJfRsGt3msQ
jk0dHlRxj8Lc8JRW2WRMG6UpKzzdnv9RmrnBH4jobMjJKkyjew6beWShlxTC6BAVl3zQpQfU9Rob
qrIvz3XJXhZPwFiHGBI2hWY+OGQ3+mPjMvNXkDcq/kqyq3uaDEQisqTVEeemhu5uZ9ugOyTUgiED
znrkNKT5bq/or3lXaXjzyM8hEDMhz5qkRYvThauL8NOQdP0EU1wlltuVxxxlSuhz7yrRj0KUuyrJ
hqNfRNk6VTB2hvXdVhmCYULV0ceV71U/fWZZzwiuoj8Az2atR2g0kLZXrs2fCSGj/aaljOJCWgRd
ZAQ7reqeFINCoGmiZzKe87Ndxx8+GA55tMeVGZW4r8ob1f0P+DfhaopGvo8qglGpfAyRfiKy7heV
TAcEJbjpZsc3YtH7UrXwR12UCEdtTXJ9kU1eX5AGiQj7KNtjwYypObQjzUe1g2cxpeE6tSRnpZon
tMt85KP0SymnYkUNdDWazr9EZnuxHTp8zBtQylhQoLu4ZFY7/Wwa+WdD9C4fO0kCdj3tg1KFHFig
7umb64i91sv8UN6IlrBoOXljYX5SxnZcWRGtDgJ/bGTsK1IPvjlZDUQohfWcBtXEtZyinU3yZt3j
oiJ5mfRBSi2GTu8x3QsvaDQKWmMbF9WTZaU3SVE/JXPyOQ5Gb21CCS3IxHCNtLE2cYYCtBvJ+xNp
fEyieGu2NiVXLRHyJJl0YfNXhGrJjpBpIVRk+WS+bMFKvOUFZxOikVakPvzMcPZzkN1EGHX7jJkw
/0ObAn6p5h9QX0kAkWK8dNmvTqvqdZi0OFmwu2Dx2BZNnZy04KPxrfUkERNKWLCzEkAPM4dGk9Vy
uprQNYtcZzPENoshlH+HhRMM0uST09QfqVLWXiUllxKcxSp5QQg0vdoQcsLyl9ZO3VYBQuYlITxM
Rv6/bLD63lRfw9D44pPFOyHepsk/lYa5svQeVJ2UsLE0d1hUd36W7cEMCRavAqTIZpd9NYrK54RC
vaG3noa3nr+gHZSbgLdw86N0z+xvXNdN+JkXcu8OsvapG6O9cnz/owlQkxdhxdKk0e6rE6h0xIed
y8rxABiz9iQTObxBa7pJgUlf5bgDiJ8ugmTZgSdFWg+xxdZBm2CexZecCGJVlAlhM0xo1zcnskPa
wDWd/p7o56rHM+n4yptWMLzOOE55GhkQq3aUNrIZJRvoAx06XIR+SR4e8Q7iRjBST1cnJiEIw0kF
xtaKQjeVagvo0cDlV/2G8HObUsbaHVZaE5hRFwrPMM2zWbc3kRi7WBnpjwrzwzesjhbslyLl+bro
W+GFTcSkRg+9vJdeCEb+kIuQMTNiyFox0HNVeBxi33ohNLrDCRDEFAT9oe2oxke43l05QlDgc3NR
y36GyElGQwZuRxAKrjcaUcIv7j5QbxvsQkTvkMjP5OAjgYU7k/4a1OA5l/V+zURCd1O5A+xda5NX
IlFZ6Vr5nODabRMURpxXWID4aTFzlhpF9uxGpGekuHvOr8GxrgvVQ/tJQHQs/TCN6Tmb1GsvQwRn
RvbWAl8/XGip/hC5dkV8NJ4Lfn5M475yTeHa0Yt1zaCbsLy3qK+36jjCQMWSsDYnWyIbYzCRf30G
pARXZZuuTYOz8qCS2N6VJ8yVTEesVZxzlusNmU1wKDYyKicZA3sYo0bks2R9ncmhdXyycZi6hZ9g
USuD0LMM+zOPY8vLknpeFe0XM/FvlkznWhEMgzQOgojjslUdXJOWOVhCXkgCXQUeSOqvOw5rlMjB
iv1kR/lEKklU3bgHFa9qseFSv/y26ujeEiu2qvMcb8GEC8CJlGEViuEalJ9l3osNxAzwJIOM4ha0
hZWG00rHDbWugoL7lDRfjFSpl0ZwqdE8Sq6jd2TDqNM5K7LPrEWcYNBlymr7ZjSnSvkM/KzyepUi
cRa4w60i0fLcqz0Vj81JPka4qElVt4sJ/3FhfFJ/9B9aj1LdSCLrnAz1tRxa23PU9o3mVedNQ0xj
Iw9w39SyoLyntA86XFRjZWsePfdDYsGOwb2IQcvsnTXtwGTVSFG6Ued2E2zWtY2IZyVbYPCcIktX
9sTAsszFpvcbyLUQTV2y4dgJlPR7Q0uOKQecaFMS3wI+YEUqXvSI/Dy5AeplziWO72dbtO0cJbVQ
WychuPfJsddIMj6i2vqhZ1z6Gq6+F7JW69FcW2TSsHJh8VKx6taF9pvMRMjLlcEOR0dyYKLg9SRJ
pnQqqcXpyxsNP3nBR1hqBYIXzb/J6H4FezCXT93v+3CdWPFVB+m17/piA1aSYB67bp4GGJvm/IEX
uvEREmqMO4daTYWuukKPuer96W0o61MACnSNMY2LWTW/dXZwkOi6n2In+sWxhqn2VBSu7vDJOa1+
x4j/4oSzBvH7QD7NiiSc2MNLerWzxiFmQ5D5JhuEnebszE3qAW7pCRnWImgvqsA/JxHrUrfvHdV4
Clt7Q/AEqEz7V85+mOZR7FaqkXuDXnI2aTLKoxCIj6TSRUmQ8gX6XnW0s24yb0o4ehHxYQPmG0qv
adlolUJtWHbzciVnlMSp9VLpkLTsDOJiRWgFN2Yda9EKMW6JyCi8Rjic3vGM5bFFfhhtmMEEUyC6
83y3dHx7TZczC0W1KwWvQSY+4jHZCH6ssdrw5/nK1gptGGd9sXKkIdkqTYgwmKmHoVIuQO1eyZ0x
kjJZXjg+EINzlIih4Lw0wlxDOpMU2U87ZkKlpvVPGhj2sdV+GpIQrgX016OzdqSgmt1C+QWAMmni
WkZJg09nU+jJpc8V4ud6pD1yrWx7Rl69Zkau3SbTymHw41WwISiWxt461rpZ86YjXYIh/GmSYIrG
iKlcJN8IvHYb4HVnKWs3yK5IP0Wg4DGB/95acoRTkKvUH38SlLrHX8jIV6WJJ7iFMdcx17vn6TNb
AcMAykJHi8ShY5guz8Z6kaV33NrHoGsjF1CcStulf0vpXQixac1dWyjfl7Rdiab6Bl2rdYYKoNaT
6pUqNytzN/oZ8rWFFjLUFA7N2oisVxPb0ao1ObtYk7NVlQQPGoFwrF9cjfONLNv9z7HPdgWM713f
kLtiRurJQi8oFQEDomzKV+ltJDCBqNtvtYZcLJ4QL1PzrOGLVlD7LqUo5WtXMSc38r3KLHZdmdjW
kG6Z+4QT+rMpgjV+QnwUHKymnN0GqpniqiM6Jo6BPxpf8wpQDMeeM99IOpsI8BuOE+OMpMzfy0C6
OyV5yggq7fXYV9nKrLDHgRmaOJQ0yOek95HppptotP00uQJkaoUkpGZCm5tJ1oEo7WxjRuGn2dOC
Mh316gRop3xq3XWjzIJB4WYFZgI/8MFl2J913hDm3K7UooA2bkSvflpKqw49DdrI4JsJ0BkhAeld
RT14xKQXm07op0amX5ZL07kwwRf2ANMQwVgxdDomn43P+t/79kZC6hIm9SUrAq5RGa1f7K8brYdV
F2q9W9haw8QidNZVXoebxOcYnuXtTk598t9hFq8dSq6cLis/R5TPXWK0K8V3VDcZNI6lLF7Y/ylW
m/KjDknNiMgvntn8za7Lh6uI/NFNxm74sMqfLKRsshkLVs3JzLIHiTvb7k+9GfZu0MEcLkNmuR22
a1ghLOd2/9K0zdUwVH3HhQBukwKts9dNKl+TUMqoh35WU8dc3SHcCWZd6soZN0WcDfe4aZ/HPK5I
IWL7hAQkFLzokRINZzl8swesJEi0GAzbradnZC0YkW+5ABwb+mPTsUnG+q1Bj5vLnA+TbOWEpbzG
K4UenGMtOxVnS8u5l4oY9oGNR5XI7x9DgmBQG8LmZmPW0X3pcwiQMui6oMhtgv8j7MyW20ayrvtE
iACQQAJ5y3kSNUuWbhCybGGeZzz9vwB1V3W7/6jvRkVStksigcyT5+y99jEt9C2AuHDs1vTNh9WE
bJYpT/aacNZYxQFCiHkfT0fvjYgWLlqsGBs9bMlpJhGcxvhKsV5MbIObwsyiPeK5Vd1Cw+hyidda
i+9n2IGw452dovkSDkhDE7qLklq3ErUoCWzMW1i1rTrSg2lOtmV8Gal9Ktr2Y2h9xqYce3GegwDW
JmOnVxlJdH7Ae4Kx/Tgnh6/cIIIVwYZeqeorG71PUk8pVQ3rDnYzjsqouPSlZGDblc5WKRgYzKSt
PQIr4pyn8VT4EAhaVX8ZgGgA7RwDr3klV+eh0oJ6C0rszufnlMFg3oVlaa6M3M7WYVp9xgmnj8HQ
4Q5KeyfKJtqx2f6sGaZ1kKC49GG00fGhXfyV1b2zoYz313IqP5VpbJ0AUV3LTjQfg+2KgAfZGq9p
SD/OJgtu0yb2RY768wTMMxLuvfSdmNLQowROtacqaZ+HMHfWeLx+mGW9iJavjpbjO0xLSZ92ugei
ce7g8T8WMH4Kmqxn6TBCUHZKLahDi/FCtD6BP0CcVRXLdJIjYdCuppEMK1eO76PZp2QYoMI1xSVD
3rMbimiFPU3faqU/7jGfnoehuE+0wJrVfU/dAJrY5Upf2dqQMH5lXOjPPvfQ/o2q/pS0L6GKFFkD
sbdu8Iu5mvBw28psEwmO0OhWeD96/bGrS7FzCnKWzQjTaQ/SW3+yB1KYJ/vEch/ThMIkFXcQoFvF
Dqwxtq/ZbO1m5w+d2JZl8+7qX9Cb6Qb1XQMA1Y0ZpFOxxkGldhGVddkOv3N85GtkedkJkqBPJ9Sp
jnJCYj13uze1oIhEb2RtxjqhQsmHCagpQc9kFj3EkU2hAAFoNUUWXcN2eNbM+BP0EVVs1KyJNBbE
CVDBMcVO6UBGrX/iGORscWbDDxr8D4Ty5tpsKy5nwAglUbue6m+5U0iMVyC6Qtt4akLOO5m2l0b9
bOIqWWtkU4PMsp6DkTDUNNIfsmj6GXQTgtMUDW4EraUzB+i/cz8G2e1K7zQ+f1K5NeJ+QBNpwXbU
aIMpTp2OLj+sRgHlBJTo9EhAgV2z8yjZr1o5PPW0cTmGfKqusFeDqruNXblYPWmlK/VZxFbDAfye
/g5TbN/YG6kcDpVMaswcOK56WTqMF7kg+RN0r8xwbbDlpT09AaYTUBzYmVdY6zm++2uFcPekG/mZ
UfZEOcKNgZfvgrh0OBN5Aa7GxydDptiKMOl8NdJ+R427KSJC/UzsWNFECq9FIGHa2D9UOt1Fsa9v
CyXIAqE1NlQk5WFFpvemxMocggc0AOdczFEvvaRzqD4kkv7aKe8S5W00jyGdiHJ9bQGbZRFW+wDx
5bbL9c/WnFoENQ4Ql4J3GSPe+6A5OMUnusJTjvJtzihHv7opNeyLeZWtEifQcGl2jw4zvVVTtmKT
UEujfJL6WtTR3m2iHyjzU44j9rgavPYjqtvq3mr3VtXVZE76QO/NuWtiQk9wmQlITNNjQlqzzvdh
KdE106gS+7K4FXNImktT90L/fUcCCfq1Ct6GFqv7SUxAZHovXKmYc3ysfuHO2AwDWyv2iRV9lc/O
nWOVQiLGpq1GljXaqAD9VRY+p2MRHJRnr8qKoguBarb10I1vnLUX+5iRJJ8OedhPhoGviXidndKH
e+boVBguVX2Qtc9dIRhU+H6PxtCGpxLHOIGIaI0KWoopR+5ZnjSxd6rUnPacg/swa54nR+yNosTg
3Zk4O3Qic4bqpw3ybjWUUkHggwTosIUbTmBt8yh572rtQx/Uc52g/jX7MsbeD4KuDiuP3wDCqmaH
ZzeFjzlEP+wYZ3euJTDuMD5PMriSXxSD6wMX37mrIQhagMAVba7+1OUtsLEoytbC5MzaMadfG1Sm
KzeLNmbZABYhkHQN7vW+cRJ2DJtw2LQP35PKwzbQ3EeKgwN+sa0TvYzgNFewz7jgpwBMQ+vfdsTk
DrwjGjfulp5KBr17M5gY4MH/xDfIXdd6HT6riovatTlLpnhe17RTMPGQK+NDnoLL+jud0rug6M1j
KFj7TDs+uh6cRSy6Abd9be2KdCDrdQwouHL5G/V7QbxH/8MO0LHgM541tdkhCFlz0EB9pa5DNiF9
daVveqPRTpE37mhG/raHluOnV916w1ie8ViQz6W5MY2wvRYlzQ7FH5H0rjMicV7VNkSFPq7T9RDE
e2Rz1BLma1wlOK/DSG4Y7q2TICsOokTzigHeHCXVQ8uv2uj8YsAZqwQ0nMqOduy+YITl0GhAfnEy
ZvyxjZRIeT+ySbyVvFkrOB5zn/o5Tlx7rQcWjmViUQ5VYwDUHq4ZYTYr2dnGPil/Azw9Zn15sNtG
e/Dwju7JKoTb6tFuA0qJvWsrkmY4UQW8+eNgr1Mf+YXbFEiG+AwzgjnxXwIGtHlSyw9+3LPMhwNu
KZTuSjuzTaB5GBXAmPDYmP57M7WcvpT7pRfyUKHpzFrzVzO4BzP2yU4Wa2sc+hMMg1tZmWBMIiva
meS9jNSmbgYaRHBR0yP7rEzFxQ9xagWghlZPMm6cmHkVmCkw4Sawkqb93W4KzGD7zrG9vZsbc8Ek
L3mWX1q3/9CRdG3UmJzbzHsD3kXURe/Hmymz7iwDaWhgYYzywEeARoaxVtc/A2kWa5SNnPQKaxe7
g3czxR0rokXKYamFTHTvvEag7Sx8HHcRMveYcUaHY3w16d6N7fqvbMfBUH51WeJsMnBKiF+mdZJb
UNtETpfDmx7KmC5GW8MhHyRVummjmZIqhuLCXlZVnXVXSe+TOFz48GFH+4STrFEPcBFlUB4LpnKo
B5mO9AKyjEXdRKEZfLp92m38yNdY5WpkWtb4EQdg3ht+rb7Au4uAA0H+Mx15kx7aPtT7do/Q00bp
ieB4YIpNboyWU4tfwkg9gwOFSc7b3uIVPiA7YhLbU/n1XrYrzhmhXACOqifsM95TyjAKYybXLGff
fcB+1dZcxW3r5ehVm5+6i5GQFtFbW3OpGGQbhl3nr/OaxXLy4jsHvdaF1gKno47q29kKWVTcco7Y
eqUBZirMdhHk/bGayAQXwXMjKVJ8Mgm5aOd7UqltGHb36FChZ4zkesox+lFQWYboIU4dUQBTnoOS
zuJzHA3nEUGMvq+AK9PABZKi5zG5VTvi0R4rS5drMtqoanHEF35zkeVgHae+P4DJcfe0+2mugu8j
mLjc4Ux5sQsfEBEMs6nfW5H4baXseMV46JqBVNk+YALgmeiiDMLrkKTBgiixH5EISqDBzFq/HR0G
SgTOHwq65+sCFMbGn1HqdZZwcYzexrNJV0omwgZyUZ5FakZwGbO1NPh0RMO5o6MPO9R9ffDcjqHK
gMjR7DH7EU++CkdWdTN3D5ZbvozG+Lt4hTXiHTpBnEIBrW9llipDqo67zHeq01TpzraZS0I9uxiA
QkjwSTIKWURTk027rChRoXLsLUZv2yobVQK5QbvGOQGe/4HHMJhTern73E+nudpVSNSHW35Yg/mJ
LGQHRQBjZVHs3SGVh8T0mOAO9lbC+t6gqdyb0nsy6vHgNbpFwCGTvri8aSd8FphUrZXRecdKN981
xdHfdS8AaCcaVYT46qX9HKfVRH5S8zmg0CxCAr6ssW+OtZVuopgfnXMj70xigT2XX2aoPqOWFc4y
Ke/jVLuCTRCbzM7ey8bnWIH2eBcW7XFqr3n+4MVIg3V/RwucQ8/t0OokzZBjv1KN/ar541dbMrQi
2kTfjLK7WIpyxi56Y1VGSDDT4rlSXrChtfIOXpbq3cdOxDFywkLxQXjPo5xd+5EOeW+okbWo+rHi
RqJyMKmURJJuhva37e4SzPnPeFPWTR77JCSPr1aJyrLpuCJhGBbMwhO48kptfA11WRdZzzGClKAy
fzBj+MirsqJxom0ROli4usgEGNtiPrDcVEn2LGt02aq3tmiokaeG73kWfsZltaekadaIWaFdtfT/
hyEfCdshNJHQ2SC974m+pT8igp0BMEDkk4UYD31YOMmzR09qnUYMaSp3j6Q93adS33cSFKJXMTSn
VcXsnmXIYmDXCEILM5qP8NnjLeUmmDJuCivnroskv55KEaQL89w1NI/NhMW4YW4d0sKnsVkVs8J/
p2nhdKsEuKyoCc4hxIoUtPAuzINfNVNiPG3zEh/yJk+0Umf27VZHnCNCIzgPDDt8k8lOZJg38Mfb
darkqclnMgSjOi2WH2lfcKaYrB9axeVkuFw0KA8x4+oUPCRk+qb5Sea3O2/VzwQLUP82/MHSLKMD
x93jUAt/D56AwV1BC79Xb5jVQa+ZaXnnLpbPec8Ji2bnCO3DdPIPZYqvzPoQMf1Ns9eRrcfVI4k1
Gy3jwyu8lqG4Xp0rBjn4zPRi38rq0VN6eSyJCRNe2h0q/9wWCdTeFCHBpFU2HXw35695v8J4YE5Q
+zeVfh1ApeJBc2bpbMfnwxthS3JWxrR5anQN8I7Wcmt5WzBiHx535HaMrYcpKiDazeWYCYcnqN0n
Z/qZl+5PptXyRlkfXjOTKPr2gbzqdFegyifBgQF9uip1Ceqru028jZIO+99MXE5dk+OiyMmI9gt6
mua4t0KgVqbuXd2itiEBaL/jqUl2kZ2faDzflw0w5WTUX/RW+01ujLWB7mqzK88Z8CnTG5QEzkbT
tEuF0p0oH0G7y0K8NVTv+FW7S+5Y5WN5hepmnyuH6GzbqOVWNvRV7Ma370iXESD+g+zN9cL7DNHh
1wyHo+dhX78jRWsWJBxwENL8tP8JhWJjBTmxc4M4LtFNoKj8m4WCoVxuJlFGDEUc6Rs0hdnhXTzz
m3h0f5BfV6K15KRmM9hoI5TZOHfFc17Fwy4rSYFG7Jw8GHWzQS5E+HDIiTUeRblNHS27RpV5buuk
PTjSrh9aHz2e0igZv5/qSfNQpGiiIf1DBHM0/ZAX8A/rAojL349cL3mTeo0WYrZnZd3kX+kdXXU6
yrP0FMWEr7LqbNTmeJPg5lYB0JK144y7ISPvp2vm28UcxOs4ZBFigtK/LJBol6wPabsh8uPZilIw
pYWoisa8Ns0bTUPJGC4YjcEUB2uM9JsU1WFbdMFN5oZzrGRMxJMI7Mcsl6Am5S1NMYG+yGGEETdN
tp/dsFWhBs6daCMd0812nbCIameV2zimIhqQPJVbzu3wESyEYAsqffmGKfH+xXgG7oZ0RAfvEUAT
29M1tpEnIEsGrrr8fzQsDTfA6bVtb1TidpyQ9xYLWoTJm3kOKO4WiMRIns4TftTvZ7S5+AXnvxkx
sCHID3CA5+G+dbVkR3R0AdWa9Jakfv7X+xtq3TFrCASh3/h7lo8+Y2L7fraI0BdNutclL2E5VdSc
dvqZRaSE1an9XgTay/c/04MU+EjFtCUOafpZRLZYCbaoxxapBW4Xt74MbZ2dERJuRwypCacmRo8Q
/MyCUkvisAMkVd8klm7/EOhGYrhbP2PHwJMW9M6lMlNxiyqaMy/YkG0Z+QizDf9XpQrnPhusiAW9
7rA6FeP7/Hobizvw768YNRVYo46M0Y54XaCK3paptvksKmrgXsRvGSi2W81K5i3YN2+5cyP2+Wk8
2HEXz9r3+DIV3cA0eX6eegUnzeVD6Ozu0tC2u3b1WN05XsOZXoUnr6N3GbpFvl1QD0jgiRrXelgO
7cUfzHcdq8/7ZA3G2gt6e92WEel0AwYQX6XptuiqbLdkrU+WnnJeNV8L2b/VMFCok4aUGbUKprNP
3hK9UfTiwuRfcmrrlOlGdNE65OJZbGvbb4V/RQzc3UQlgTmfeY1gqmcKJ3muEOgixw71GxGR+scW
GBJW6p7GGTiUcoQxIKW5vPXlrpmZKZMTZ1vGqPLAXHH80UTRPkjzba0FmChVlTN0ZfS9icBtwmmg
tNBy29s1mhAnmqf6DWLdYDuNhf3imtRU6TheRGgpBtPIU7HGd150Fy2BTfqozb1+tkLP9scj7I/N
Qq2hWXPWddWczbhX+zjL5zt40O5ymztdq1F/MpTzNzqDKprQGaNuXT8A4FiTWzdXOn4frLsSLRZF
cLGNHDwUonOyTa8Gd4122L/aAVZ4FC/1hrQed8XkxcNsXPSHOA8+WCzyq2MS+sWBA23CTF+xtWLd
OwGo1r+gUekofpPzDP2AfhNh0qAS2iZ80UyB8wov06moErkz1NQ95TraW9uT7ZNaQrCbPqj2JZpC
pl2meMXzFeyagJzJcH6Kmj5aGYMT72Mwot/YCh94mxnq0d3k5kTClsjpAunX98Zf2OrvNe5vjDWq
GX5jXSdajBTeZfkypJkTEIvpqqir8vL91veVGs4mQbcLPSvSCk4pjPBv2hgcoJ5WD+7iu4gbNzv4
ff21rChOjMjZUdxleKBnbJSeA++esVkuwpabpu/aU1+TuQlxFbVgax1sI+IdB0bw5HUvHc6M2++3
Ygz5J7uWeQ+oIDJVEx5FjoJM7jeHBREOXa2+LSw6RaJHs/P9WhKXG35KtSfhEMIlwV4AUnyxdfKS
PvpAAdNMMv1E/7BmjR/fhf7D4cTfRCDUcruJfinr12IeksH02QuzfInVmG1hRZK4gLpxvQi3xWC/
mWFFnDH60uc2cN9sMwUZrCQnqYXcLL0wOmo268hyh2pudj/URfKQUkTfOWX+0aiX2hfG3ZL2hxp7
gzQRbPOy6Pd9ON7TV+9TgTZx0+emxL/YoDKoDLCGQSC/GfBjchpDfRaRNOM3ZarJXHkq5HTHWo7+
L9Bc7dhIToU4baaj8h3EO0XYPXLdfUc2uQU2wDyH7LtccYmOFmv0OHfvNNf/qRJj+hBV8Wh6Xf2E
vsHGJmrb2+X18Brhw/+IMCZstcQcj/nIsAYASnUk6Id61/LFye3HmhmgoSf0ifrLEgi04OiXL0ji
iJwRfU+Pwdiza6G1McAxLmshp7v2QXffhC0IOvSJyu78MaGEfSITSXy4dCQ2WeMNl9536QhTCB0W
v+tiZqoQ7aJ/G1ZRYAQ70L1YCxFJOEgXt9+GErcxBPL2qLoS67kNLMOiAdF9khusjuUIuQhBl7zP
qjKmjWQnP3PClGqna+/7sBWryPJB4rGLXEg/ky8Y/1ZR1w6v39uCHbKNAfiO6LUU9b5KMVsMgX27
RGfSvs3u6q77tAKJI21O0yxIXaBUmVrzViF12ZLcYNx32NQNiFaP0/zFq4nQa8rMOdUds+eBfn8x
VM2DLjQKLxVdmojte3k2cAa8RPSKsvJpIhZdxWX4cwzQ8LeIvK+Ecxg3rdfRyJ+/EU/RvhCheNWZ
0+3rySLDQ9Pil/lvLn9g+ZuZQgoWNP2qH4bwoXO0m8V4qtWWfoxShpkLA69Co7Pp8F1ouO42zYJU
W2KCzBbpZRgW89yeICHDDNHbUrMdpsC8aWdPlYg55zjhrG8cq+4GvztE0VHJF4hZh8pILjlrxwOe
y+qhSKbLsiA6VeIc+0pLSQoohm3Z8rMHFfJBZmjelfVde4TQcLCLYuQ8WvUHqRO7t+SBKW2GmlaV
f+NCzupnYnDZMJ9P2rS6zPisp2Sswddz4e4ARaVPGe/AOWQEEFnuOwNGMHkzK6+AuJtP4O8Xch7Z
2whp6Ilak6pRWrf5j9G/WbK6MvJF+VlJyAn6vnwzdP0tK5Nk09PsuWqZOi3OIlC3z2ZX6S9DawuY
zWDUbO8jKAvEfzOdfGFy5nOuhiaqHcqi4tbOk3ZjZnnxqiznI6X791W+ZJbdfdkiezKZdb+mnOs3
ulA9QcS+PNt6KrYGQuLtt8vvu3gbAzKoND28VvRKZzn69ORF7rgiT6D7mdoAY+oAz9mYFNvQDKpP
UqV3umczZ4+tV6xuFjEOxfQdMNcNsl0FhDveMGMhBCaBfCDmfHeBSGC3eIbt+WmpEfeezWBUlA7+
SdHBwCcCpVjNoSNpAmMltmwG6CpyrIMsiGeZtxGLpncdV99PlleymIbi9+9hOhwOFnCINRNL/dyL
NsvT5Ytua8YJ+nxPbpo/nPHKJnjvLvnMr58gtaADbFW4m5bqQ+g9FWnEvsWs84cJ4oxhXJHcVEWR
XGj8vXkRkMS/bN/OGMcHQtdI1Z1f+/sbuBLjmjl30Q6fJUZiVCPz6tyDG+b04gfboXZvv1ddkZQo
zfMpuvq1JKGZY9Vr2QSv8ZzQXOGdsgc099AQbHrLZcHHmKujVaXJS6sAjs40hOX1mUWVTPhomPLY
j4BNmer5tN+WlXWpLSU0n4mZ7hTmHyOr5doyvfAOQJ1xNMDF7nMvgQ/Uzgq8yW79vSjGs+RE+aQc
Jtm9nutHlVjdvWrkVyvmKF2JrQAFU9afk5kMWXWafXInj9nd/NQtLLwK5CZjyqWnReew06HlLjkB
KiUH5p8xLGqGrPw3hMWxhdQdqQus4tjA+f5/gC0ro8i1tijTI11PjpCQ7yF6kXh/6+PWB1j670cu
rdfv1xpuJGVN1XNARaD8yHvWgyC7ZYCDljGw0/vRTyWguhRdVu9654mT1NaaBjhLMnaq7xdRSxrH
kZ5LqLvDndaVdzpTyfO3z7FFjLvVrdLa0H9qV3rhZ9OL0d8N+aBuu+VLEk8UvOi1ylTdLq/H4yhu
ZKDeXf7Pj05uxDur03Fg515+rqRwd5GRpQ+YvB/yOHyxbOU9u6OTrpdHTCGydQ998qZBcrmJmwPA
3/Rp+RLWqDT9yqmgPvOa6elyY1vpNveYWCzZxIEu/JvlkRkYLyW2z5tOb19jvbdBMnbmM0Ol1x5F
NrplwBop5+TCmJwapjgWSstu4ICp9KnpGYLJ+jXHVEIiQo1JeP7iJaF1la7Ob+zET21r/vimHzt4
ktGq4MAO9ZjRUTUl3uGfL4//4QC7ZHIoA4KaDhFZ/g+jp0UtkIZy7I52Z8mrGaWcDWgZilQEd1Zr
1uatZcy+voVBEoqw2GrzmDPA6qXZLYgvDdFC0is6Tcv1VRaRu/qu/VJ/mOHeLVed17h4rO2Bo2Nr
lJ+GHRUHSsX86psa8k8b091MlK44oJzGUT1BbFCIU+cOg41od9sXT3UcTQ9Jk7DhOGm/1sG9HaL5
aQbyj2zidDckot7GM1WjGHy4Aai1TuH81OiTB6fu3TvJiPfxn99Aw/lvvporXWka0gXhy3+At1rG
HzcYlWxqWEoeNe7+tR7lZYr3C7yfhi8EhxZzTHJtg4vdZNY1ZJveIWphTEvU6BW4YoxQ5iYQRX/n
J8nrgggQRjQcapkjgPeT+uoIvd469eRt7UhXj6iOjRW7svdzIhaI4YD1lesP7Bk2EAxgbJPomaD9
O4lS13v84GXz4gvE286g+k+aLUHsYXbmvEz8E/m8A+bjIyoGbj5yD6qIhBPxb9KBr8B3p/0srypw
SfnTdTEf+jqWq7DI/FvOkOKQ50xjws5CEOH1HIhxL9wuFFAtQtJnkTQUjSr5kfegGWhB/OtR4drc
Bs10Z9AO3pHzy/YYh8ktgULkAqlbLwr9WxGDfbXMjFjCZhO10zPukOa+QZ907/r5yygHxOQ5hOC8
8tGJ147C4MaYZt9WgwMlMnFvcjjO23gJhK/TqmAynnoX9L/fAXCxy3REWFZ4GX158fKONbslvdVJ
mV5o3lmXwze+VDWxuk7d+LK0mjiVHj2nrzcxKbovU16fg9YJfg6apIVaqOkadi1L1GRflm6JRNR5
gZjD1ro8t5vy6TtcFwJFedXyMd1h9y1vufzHsrQOOsXwtoyr8i1Q9c/WMoJ7qWvhnY/OHI6tRjsw
DIG8dRT2dtl0l8LU4nNNusa+AyHxkHOTrZvA8ecAheoQgsWL5zDIXjO+tIGsYkfvnzzmtKSd5Bno
M71+9eJsN/VN/WEBYNooZU9nxxiKB9safiMcrT4oyHGtmYlxKyb/M5zSG71R3QU5YH/BCDCQJOAf
dGq5CxB12rLMdPm6/Jm23rNT1W9l6J3QlOXPTmX1pzDmIvYstBHfIOv/4+5c7r7/3P6UBHsopW7T
TlS27f7BOY8yYdFytJOzX7flM2XPjMCJ/ZflUW6V2vdryyNf4elzgw+jk+Yz8Zf12ancefzFU0rj
+ozI2lqBmbyYzUSoIUfaaKv7PUET0DH3KB9qjjZc+UTMxqdUhI9Llb9U/tZc78Ng9vZJioxCdBMB
pXDqKBQAG7UKmDSJTsMWpCuY0fkLyiDDba8soO4poBm1m5ygeq5G99N36DTBgEJrabwN4ShRZTjB
1cMI+mAU9dPyOpHNGc2ksD3GUrnPM2owDtV+rIfhseOquu/r4GE5vIxkvx7b0Lg3Od6ullNCaFX0
LGtEpegDXHqw2FLuv5dyET5ZU3Hwpx4lwvzLDn2Ptz7SykPvZNfKMfKL1mvtS8a0ZK6JmRzKS5gz
O8YlvstgjFerb8oFe+U85DLIJCqjqzXvKd/BAglxpji74k2KIVpUdEnotHjDzojxatFoofvE3tFl
HVl7EzNvhblv5c308VwPcUVhMd6h/0Ya76MFRvq/ycqgOiwp4PUcBd6546s9Wdn6m+Wa6M6747T5
HTiB+lJnxGourIwwmvXoWfiohc2d0HrcWhPCr1zUwU8dWVk+nxcLOy/3XSXf+1AVV8TXPvEdj22k
tzdtSNT5egCWtsZWAjhFdM3dJIiWMD1HHcyscG8taRnr7/CGf772xbzx/HHpO5ZwdEN3JRv8khP9
H5Wfa1WhxskkOTepO3zSuEVdIzmgGzyygp7PW/bQtXzx4hpu/JwFiaBhyUC7qvDPf3/afW7Yl8LC
A8UZlCuOR0Xd/OvR92vzd7Pltf/+c36IYabTaJamGXD9pdNMpyS+xHV3+8+/qvU/mGIHk4M5A0kI
EcOJ+AcMNtApXlDgdbg5HeeYMhJxl4Z6WiM/YkKLvRRQ0MJaS5E0FLErnthM+4ueD9q1td2jZtI7
mOJW3YaceW5hK02ntm8fy9D+10uhD5qhmbgZoy67GS2GRcTzjj+MjqVSy7G+ZhqGrxmoUhOQfiFs
uL+UfYxPrar0185z7lwo6T1hvz+Y/B0yN86+Rrc5ZDILn/75DbH/RC8qxzZJ/kZBrmxTOn8ue4Yt
U4+Fj5MdwR8rU1WcMObYbqQ3x4EI0lfkQu/10L8vh9DGpQ3WJA+jEdX3kV0ZJ6dQX05lVPcCrwzI
pWq3jNP+5skvj1K4WXNHLtyO0pHl1u4EJt4RgHPV1+mBAxOlvxWPd67Z6ftmUijR59fGtpzOVabb
R4bn5jPXJUOJ5eHBz6qcgX4eXLrGqW+XNdVvx5lYJM7L4uoVY4fdP5xOve1cZA22RZ/qR/QP0Wvq
DD1FU/31z2+n+/95O9GhmtIQnKNQp/9xiPI8+gyBMLQThhruaKvRvY0YjXSbxXl9WHo+5IX9CMkL
BX/SUYXFlZB7YjiTw6j1TA8md9ZPJsVjYBjabRDnpGmOxSO5UwWQC+yurnzVpCouhYhPeVXRjTEM
IMIoHdVm4Wt4GV4tiKU3vta2p9pB823NHR3+vDcN+mucEYDemsNpabVXHRaV8K2ghcXIj9lcGNQP
Q5h593Yd/eqYe+7YDux9nw3epcH3+P0IIhKBlSYpOHbMKRbPDzKGmQxY2aTt2JZjHGATTQhjsmrr
GepFEVl8aecJp9U4/tUZwnPZeRAqyPxYI28iVCwijMPJGKEapV7t0/kpkTkExBiMv72kyVYOnk1G
ROEGYT4jN5JhH+dnS1eZj8S/1r4iEkZgd1jO0MypMC8tH8U/f9Dyzw96zkMxLTJChCEdQWn/38U8
koi28KUaIOsjWFnSGQsqzZURt9keM729I06yXxME8khwbHlnoj19kciU4tp/se3GvB8KeWbsYb/k
PV3RtnYxzs5PTZgfBz+dyAEo4mNeKw6MkGwhdVlfmW9cBUSON2d0+nWU6OxQTdgg6mUKWnmed/x7
1yP6AOfFz7G05a1MzbslMeavZ8sq+9czGmNvne83d2lUGwfJOrRdMI/CbMtVbKRfPpLl85BmAwBZ
IS9mGE3HIAvSozTM8sZXVUp+gYMhZtBdRFKRfLG0Ml+ZsRx+2ml3okk9/h/M+eVe+s9ti48Aeopp
SZNuheEYf6zlXp/JtkuncZfk6vffpEU3q4Kb5eloih282UOYSbphrBxwPseDG+vdA5hVrMNaGv0i
nRm7ZWq8M+Pq8KXJ5ibrQv2SlAFKLwPpy5SD0+i0CFX/wLQZqaz0z/2Eq4TYw0ucmflGLs05pBDP
Vuy9jAzJrvX8DCg5Bb90rnGuEtpvbAXAr9hURxmgKYAYR7iAjOCIl7HxUM5fTLMrN3Fk6Tufsg/Z
aghDy24xGFs6GD1UKqM2Vrhm+2b9z9c0F+4fhYCt65QBjuMYJjNew/3jom4JbZOITO1dld8yi5te
UQ6sndHOTnpmoh0f4bfuOZ+VG6H59XGBzQnlvQXuIG5zIwAjzKzQRaVky4ZCXXEejWe2dar7e69J
6peOxOHj368HjbYb2+oY4KZ77FwiDn2TZSrssh6f7pAca/txbGXx2KZd9yQYoBHvY/cXGLDdU9yj
ySqRj+wZdjHjRo92EyZpzD3oeHc53U10CQw6faYzByUsY4MeN9lXCEYhFdB5oTfe3JlZtePjz2ek
YnEMRNg9daWcOeLm7fJ/1awWdRNBisfvp5IilpDK84AD48FBpsLUN3F+VdYxKO383OPi3XjzlWGU
bvX9hSyK+pKWAnxM06i7AIX3/yPsvJrjNrot+otQhRxehxM5gTm+oCRLRs6pgV9/V/foWja/KrvK
NQZASiJngA7n7L02dNOgfRS1OAVNc9v5M/EpPT46mlgyeI9EiTXgj3xvyj0FyW9Uh+o5XQE3BBXW
Z866xCdy41o2xgBhZsnJco4qR2AqkFtrMFXx/snPjMSyOjHDc54gs7epQMlQs3AQ3aHADaw2qOrr
f52BpPM3rhtau86ltz+7Ec6MmtZf2E7IWo05uesm07yjCsD0GnjgKny6UlNXZrtpnrwXjSi2IK6N
D9fJwq3d6vBBI0//EDGJKkP0LpNN7ijjUx6NeqofWE8+ghBrbdyZzWWeCVHKfIPmRt3dW4nTfDhj
nm0Z69K9+t6EzlPizNFjS5FWg/lzGxaLhxuDG00U+ZH1QfFCde2xW4iqpFCXfXTTqyr1VkFkbkMx
ZXtt0dVlCqnJIdAtXPWyPNHYHuV6aPKs1ipcObmlX1LLap5D39gVZj2+/fsz532dRxzdNG3DMg2T
CrPheF8WDEPdYzinAbUtStdfty1rf/l7IBBGzDgh3qFAYb81Qha+uF6mzq/rJfaHTV05486l7gQo
JbIOhawbFwz2p9SK3zozkUVm+dXBTlpYZt0tFeDlXfjTTiG6eMQssi+QnVD4CI8ue5FVC0v1D0hJ
a8VCFiEwXXtoPpshovwD1GeXB6JcJw4k87Ear/F4zpSfrX+ciRCLk1B90XLOU3KbYKZoWlk9qqPI
ht6UiITgrUmrHiN5lPQ0m/PAE6yRNftpoWiFrnV2DqoEn5C3ubcz1AOis/aQV5p7ttZUfEtQTV43
XpNbCnKlQz3QH0Z5idI02wmitI/oEpr/ANwban75+/wTGIFu6zq1PKp6rPe+UMvNtp5dnSTCY4/o
YqVgXr7fuxj/xummirz4V6aRI/OdsdDuOyJBX9te/6jnHCZNgIdpmjU4uiBU0fCMT6PeU7XztL3j
uA2qsRL1AIwrmohx+uF0znpgR/EqauqAKtLcqn4Y8aPaiNMks26Crq1IVdCDY2PQqkgKTNihNodP
iJKzXV2bAfLGwNl72XCbipndMuxoFhu29twLghbpHH+LUUwjJZ79ZyvVl62nAbcsQDPh7/ZjOrh8
DK6EARJ3OKOEDv6Y2Fjj4xuXJ6GjPKowPz9NBcwScNEamRyrqfCyczzY1ttSMUY23iVPxu5+Zt5k
GVH8kTdse7PR5/0Zy4dMeDplqsFdT7JfOIWWT8ANWCOx8xqZiUe8FFDCBbZeWe7MKGjOqlHV5s03
bcIZMltV/FQvOlYgL1zWehU3Ny4j/XmIekQoo989hA2W0jmhoFQafvx9aM81rKgg1wnbpTwJpeUz
aYh0VLEtOGSyO2948YTVXUZVpYai2Z8RW5V3As+jqjX7bhU+Fs54UHKJuemQ1BfCfszz6pf+7N8H
DvasXyZrmbDAoKEHNFxhwX7dtYvFnKhjmgkCO1l0oXAC7XrWq/PQy+RJaiSwcpmrPJ95TGB/rbXk
R+1somHwfoyxD6agaTA7O604KAmAYzTceSLdV621YbnTSX5S+6AbVnGKcLs3eXe2iMdBG+1dzDyt
TgT5uIiYYx8Gmqxz8ZEXN5G1hPdJn9xEts4H4dfNDTYQajkQhiDTMG1ds91aS89OuDGwpoTES2ax
C8lP1N3Htb43MxMjcMRf9psLaPoOXJ+4GDY8DEinYP/4+rmqujrb9M2hpezabVmaO8e+St3jUOFR
XGSAmROidk+mvDsCoXuNnJRuorUM3bEPW0JAPw0iA2Fms2DrTXEuGoyOmt/ZR2Gjx1XvJXADkh+4
1bedBDSrF//z+tbzdy70ntOtMyfJO87qfAeqrdvXWeLip00pBRsezmOBNglddOHOoA2qGsKyZxMN
PgyB1h+IiToNRo4TcwC4p9DLbelPZwzE7rQeSDrFRGUTxRzX61CW/dSLL48MYUXb651pjxU9jpYl
yKgNLU6boN40hbi1Bv+pvw4lUugKM4ytZhOzPshFSJdWEU9tM9e26h9xs6P6mz2Qh4SNJruGy/em
1v5sDcegRE9bijYi8nrLLa/TTi70s615FYENgfVZZ0WyAeLeXq6hYXaGc4StMbFHQwP3QMnWatRb
KF+nMcWu2YLSCpfwqF7muWE6qoNfp05CZaZo83AHcwCnjcDsN4RB+zDJF3Utb/rh0PfeJ5Kw8GAI
w74LPaO9debl2ZJnOjrhO3W0mA7LUgelsToNQw1bq8OQvDZjjLK/33o26P0uAULVqpQ+Hrj7IXVY
BvckMsC7Zo3VJ9F0jeSw3JQ1BL54QmHQueldBN3D6+udSjxOLbM4+Fn1nFabKrPKkzXN+mmGpnSC
XGWcIm0CLdmy8BSx2aLgj7J7BHDGpWC3h3Ktym+vjwXMqKfaHladTgxerS3/kZbEsuPLsOIYrEho
9lEMBxJl6F+6VCOsiWHu3XR3zR/g6Rl5+lHIZTUO7Dif3ksbW+00G5Aj8rY5lgEKhbrR2g2huSsZ
b/Nkk3y2qkacnk59O5BG+5OnHngRKoG71Hb+ILOWcdoJg291P25UfMOUiMekrKp3aUJao7h/QKkl
7qJ0/q6WKnXpvMWtHT4PzgjY2neq/WD7xXM8jt8rmFaSK08hSTaBecPbHWHZJOXIDrFG1xYu1YRL
Dl2Yv5ulC7HAaniu8vBCga95dhcjPy6ZNUIojObPNI7uqsTZzJ1P/U6uJEgJNFdunJiIPTmNO2Fv
cj7njToVetzfLihFVlE54pVUEmwtZnZFuXLS7OSnEkQraTRR1vs8npAvuJa+aQKJlO5jI73UhQ/j
yYIn1Gt4JoCmZ9ShGQBanPmrNui9jTplYXsggAj4YRp8K/VcfPvroESdpJE/s2XZQqK97bCnaJNc
wP7JnjJ4XSsPO8f3pZju2WU0LwYStn3uFv5WJP3y3rCrMApMeFk/ZyeX52CzDGgJ7SQMXsywR5PP
UAkuCWeqEzx2sYNV20EfUxPFubHh9b2MJN+uaEb3PxPuhYgq3x9jj06pYpJ5gNCY74e2Sg5dgbb6
3+dD72tOreM6UrugOy5MFdO3vlQD+rbtLE3Xq51Ihb6vZaoqmmnEgHrsbdVpl5vO3vU0dhuNObB7
RcSHV3G4ayseL7rpwTabsh9W28QbRaZN6goGg7EvAr26LbsMZ40muoduxrEQzChRlzwrz64mfcSy
o7cE46bp8ubdW9wIl0d8jn3LAR0DYTUOO/MhEl6wTuURucwPbluB8dH17lsqfg7T7H7SwWEsNJfS
faZXvFLluMFuof8N/SkiDopwG7sj33xiypYtkzgXF91FEKpV6GetOfymKs3TZLfbFIHqLiYlEB1m
XF4loHha4IGW+q7WuxsQGe5G1YE0TRdbdVr6TnOcYYCuJ8+8S1h8PHR98ZDMVntSL/6gDWBDoWyo
0yHRtf/4JH255fn7uppP0jRNzzQ8nbeHOhtf/1s7oo2FpYfwQnfXib3yCexSc3CmL9ptheAMgI/f
naNajLsomwiI9pP/P6omlDgvv7/++0h9ZyScR5VYPwrk8hpCVGMAX1oPOeGogxiZMWPnGpKSh8a7
AZVmjee7PXVRcjSiLPle2+xBtHAUFyMdNRYfnrgxwd+AVNIfR92OtpYZxSejZn0k0sHnVtKQQxdW
sWY9L84qpdKIfH/nElfVH6DKzqTLe7jz8hTYArjcfhxgkhNYLkoU1yXC6nNu2P6BTjrZ3CVLljIA
aEE8ynRG4/yeyIVWlqXjDVGh+R4gEiOLElnEMhdQfbkqikNumtGdlrIWmczK3Ws1Bq7FqY0HTCLl
cRKE8HVSWmgja2z9aaXZ5fzC8HUoK8Th//68Ov8zz3gU7lTpTqd6BwPun59yURDGqMHW2YENg//Q
FlBg5W4gSobHzsbqeG0ALrTme70HZ9WnDfO6uTy6AYoCl8k3KFPt4JgLObSYz+yLN0WA+JMeK2eE
d9z0o8eGNvQTSaaTHLbVYN2K/MWrq/SizoroNmW79gBdwLuLLe9PlHreI3Giz6XbObdlNILJlgZQ
1jK3pQ9Q+ssRVhP9UBayFOK3oPKkFUQyX1eGW1pAX4qL2r46aZjw2JTNRqlz3cax9tCicFehxXDL
u9AZu9t/f4et/y3nedQUGA2R4vqern/dIbSNXtcYXrwdUPzowrYQvg69tldVrR7z2lk3Y+bftDIv
NrF2FfbG1aATxX5jmoOBs0vUB0PKZfu8SO8i6gnihYxMbd95mv+8VCRjyL4WLQhpZI+3cQBxTOWd
2Jhqd/OEy5p0eOgSkHXlqhnhvbM37YjMDzzqW7JTQQx4RFmuo7rZm3o9HFUPPOok5w4mDnT42trW
gAF533hnBcPG1oxqYzPoc7UZCVJdqwUjKdW/1oq/F5Gdj+lgtEFoTO6EgS3CJmAqyWIp1Yt/OywG
bLA8+TeiHesHsPDZJnL0zVWM5M32jSebR92QXVjCVe+i9qIN0UvBibBkkAgVocHIxryHjno0fjFG
CbsMf6LhcB5TXDC3CYbMTVYR8EjMEQDkuUur/SjCBV0/ENwmSa0Xdcpm296kRhdCNo+afSOVz0M+
kwDKJmGTSulz6NAZvaaiULbMd2GeL3ehmz+qBl3ekbVZB+VjBHeQtAm8h3MRYD50zZafIA8+woSB
D8UqkFl7OBtNgf8Axtw5wXF7n5QzTA8ZMUwwDVK3tN99+aKqTv3+UxOmMBcf6UMu2lfWaOEFIHB6
BJ/TYr9PzX2Vjd7x70cg3JZlQq91/R3ypTZ4ZhPjxI+jnxjIKWi2ZoXgVosce28MOd+bjq5DFEaU
7UyCIA5230VPJFW+/nKB6M2TWpvUU/oNSRmlpTGwTwtuUTK/AtJUlaoMigYzeDyLM8u9jkQjX5wr
t+t2UVz9Oqr0/BDDVUMv3+2cKKU2Y4bdzpJHQl7rrOk0o37YqtuRYB5ztYhGHDsBi5IN9CXKwFVE
yLQeq2bmCEj9NVW506PgqNkeKDUVGJv6zrSnA3lnR87zPC76YxGyhbTEVB4jcmQuhEi267CovR0x
KsHuFGcBXVi/MTdWm8CwSRFByJfUcz/roe+lHwzXVhlcump5VWEp7DrA5PjOXVGbwwMbtr2q91b/
OEvdZnhoM4+MOEHywRS90Pbqjkno6zdqXupGfbrRPsGplPuiHNk6p2wQYClxPkti8VQUT8LCATGg
pQaMsI2nGPiJn1Zgn5E4MG1ZaOun5YC0qt9cP7SWTcINy0vj1MmXViTNtmxlFJo8rRhxJK2DcK5+
eRkdO32KIaCc4vjPwSR9XA0nECxmqrlOCOc3HtdBK+BnSedCmMa7Bl3IK5nI9kFd700YeoOuTVvl
jCKVe120kXlRZ9HgU6YKIJWVPBo4z/z0XLJF8ZTDwKlG51yBMZYWwHQOg61LVM3KrCvfoPdki9t0
EDcDgM2brvEIcF2oBsiE4utGgDtI3M49TvtZy6NbVVwuYFEl9TTuJyVdNAvIFsAcn3RAVeul8NOt
euNE4D1fi6h41OABRy2MEL1rzhrutHCuyruqF82N33T6Vvki1IswNDDyfbHtXHc+sfZvVupuUMbE
3k4wTfrDnVMW4qx2FA1xypuxNe3VFA41qVoTKR/TTGtR7q5Z7901ouxOI9pNashNy9rXLAgJHGy6
UCS2qGwEZUrDjwFXvsZsznhJcqrzybbX+8GWkMlgCj+G8EOoXzjmDUdHyIju5BleWqj2B99nxNET
i73aMlLywBT+EjUAdlJYyafCf/pdB9JRZq0Te3TWXVobd6j+1Y+kfgb1khn5f5V7za/6aEJjbf6z
PSSw7DR8Ke/827I0jOzW7pNWQ5eVhMQr1d+GDt1HlIeEx7FQ3kxRbX4u4mmJKntrEO2zz9zZ3ZrY
o3b1GKHAinUsJEXwSjCKfbs4SALdaTA+0tn+05uTnPc/bI/h7AxnHyoASdvhRWRCBGu0kjzyBXvH
WYQXbdb7veZa4RE6unacnIEUwtnOdzS+EajbxGFUXpPfz772t2yGZIQ4ICqdLo3W3ieTTh129l0o
AOgiBXPs7lq+seql2bhZhCu1FvjNprr5yKKfpZ8bbz727tui9EiTybvrGGg4lb5rRse/5pq4kf4Q
OaK7iZKQCaxpjPurRjlN4YWPkST3kbF8m3XamUiB6jJY0PWmTHMuCHbos4LweMKIItNIE5p1wsle
jbB8UPVG8lmLzeBUxbojh/3O0SLwEc5AxVL4ycNcFJ9X2YWZA8AyluFdebQqY+n2fsJ2Vp06rt7Q
Ehv4CPP4bWD60bOkf8lz1z63Z2yPuD7ZC5SbPvWLe1UCnppquL1G0V9/mQURLdhYad8c3P5QlNkn
5ZJip6JeKc0MEIYvxuR39Ki0jjy+bAFslK3miDgl5Tlih+Ye9IZnZYwn9z/E2v+zhQosCM06VWFL
JrLTX/rnvaoTgthY2gj1AwTmKs4gJPaR269VKFxaRvGxZ56w2jk69QkM8aox588sjl6SJCyeHHm9
/et6wXXSNZNDjXQGbK5nAwglY90KxuJWea30AB2yXRgEXXf5k11n3zoObkagMttq4XNdZXTDT6XR
EptGvCyGpOIRxgwWgHlOPyY7lQzZsKFS12Pp46wzs1/Xc69GVmCHcIWS8nUUBvz43oEwLE+pPRU7
xlcktIF1r5WzdQ8fNcbxTgVXXcvkFxotry8GHvNa7zVWHlg4iB4hHb4OIWXMmUTup5l9gQPFXqJd
mGCID9UC9kF0lr8jbjkTF7P88A3x5WAZlusVgwPPYicz+4m25qlu92XUo3C0+3avRXr6X+ORJQWp
f98mYxsxTN3wDcvCfvw/7ScB3WTSzCE+8k3VASXe8jj28UYnunc7WVAhAJ6opmcbTC96upRvFHI2
VKjmt27qSWZgULU6RhjZZgGbWEiXIj5qH8HpPBmEMZuINhtTp1o2A7W57sZtknC1hVtJ3TKuY9wh
ECyeqWZWR29MH2s9fMph1WJK50W1sELi8mi4qyJ9b1Y7aNba1hyRuyv1uZAS9ChzjvbkU8enUyAh
ycDhr3U/6khawAa8jW0scFJpNtDrXPUYekP8OFs/rr9F2PxvAQaFx3Cxw6MdmYc57+w9bCDjcC3e
6uXECCFbQ0la3lshFspSON8hmoQYz3ssz45WhqvEQsNtlPlWyc/oWd0Pri1OIgl/AP0FQGJr/I7D
PD/0DCdmiDSgMoAvqbaQ6S/drdrfL1WiHReyV0LHIn1WH+Nom2mGtinzW9TO2mNcUUNCsHCpgJc8
e3EQHx0T2n9SW+Eb+8SbUC7C2ZRSUzQhCMDlSU6lV5Zw6quaURIdlXoJSzykgYOUCJdy2Vj1jlLQ
Dr/Qpiv1+gHU6mXuDe11KQL67bGJx9VMojdD09NdNDBrhf0QPwJ7/lYtYkuq9fxJ66Jd91R4Zlak
r31cbpNpchH+SkWbRkTBRt0ZZes7G9VdiUh62CMjfFuCyHpZUjQz/76VtaXw5B/3eqCTqUORwAkc
w/O+FqXNIvGp9sKAb0WQPyfUxpKhxlyXGs05L2zzU/T8ZsbQZE8VvZ1tI1D8+V0Sbyfhexs8cVJe
MWKkFgVhIzLMydUOVu2Pd6FczKh4ti7T5pWp0weY7OpW9Wfo13jGloLD8Vcvmw0ujfdnjT3eH+qA
2F7gofljhM2XWBwjvbfM2KGd1Zr7Xla+LXd4p0VG+72ru4d4xvnw72/O/0jRAvIobStwGQT4P0yf
fw72iFLxVRGGdqyMYF/W/TvSIGIYxaID/CH3gx67PC+7AkbwoJPLFAEddof+tS/igUiPhH2x0tPB
Kjn29Pivp6SoDddTw98Z6IU+rUQHC+QGAXNY3QOnkAJGO9W/OQO109Ru3xBlaRC/wmZH7TvZX/dw
mLldmo0+wDdYolu1QGGxN97b9+NmstoN2rbwZ1Lq+LGK8r2QBs009qxLLiznkLa4GgfL+GM0bajg
I+oi9nnatxxSVy1jKzP+YFyHwTGYsXqV2tMVZtLW7qnxe3tF8pz1Bqs63gKqojNALt+/fwKmKd/i
f96f9GctC02xGSD7/FppYRFKiazVotNs8+Pl6UQQuOfnp2zWMatluHhSiebg/X3V/JoNuIEhQ9WY
kc3KBDP9pzpT+s0oB6/m1PpRfSj4sQ5+lZUPLUvS2zQB8z4R+ap8q5QBMXM0R1Ihqm81xUiMJeBa
ZuukhaxPp9C1ZLrq8DyiIZYVC7IG2dXpRm1t6sZMPvoAt66U+y6B5rGjq5HhaoN3G5FtdNMUnbaG
SRZBVf9/K60y1ZrsyTdJ0t/Sn0aj0Td8cygSbdX2k7GPLYY1sjEOLCDIxcBsvu3TmpWvHLsXsewL
q4kfCBTZh6ElHjBsmitdFb6vbWI4dbybOcCQwSZ0pvumPEjpYiI8DQGE+Sb9JicFblRjlTmGY0EC
BP2IaRrGjeEl+U08TPmhgg60VpstzaGu5WX2gzkCDu9M64UZdZeJ3n5QNZMitlnT1zcJyG1zYufu
6cRzEbDXbHzZL6EGlnQfE9UH8TCnnr9vZS0LtiHNdRQHq8yL0w0G3HFFohJgk4lJoOv6lfIeNKxJ
dlGD90Arm2DV9cBADfmwtf5wEFhGpVA123HrlgdqA+YuNY3w0cWUsOod/sAv54+EXVsi8Hc+1I1D
E9bh/ezZ5HrJSsqygFj3xXHSMGsJmMMr9Q2Z/5hSTp5XYxaKG72qCDlNgsecT+qo7BPKSEFREAYr
Tbd9beikjXmOcQZJtQXSbv/pYLi3yyr7FnRddhMjtH5s3XKfiKXeZCk0ijx2+ie4yTESIx41vGr1
B7rX+9aZUeroGrM1AV+7OvGXgxEtUNwABKzJB7t3SxduJxxLdh7z5fcoXBJVc4O0Qj/r7Ga2kZ4M
d7+PfL99DMz20pEavho9vXvM2LQe4F7YW5tN9eS2G/KZ/J1ZZNZbZEU/3CWb75rWGF981105Vv7s
tPat2gtrHcOyAWtpY8ygIItyW+phfquUm+bo1OQ1ENGiRHOlA/CydSEEYmzdsrityMfiZdR0AFBu
SzDyX9fUkd0OzdEeU3JTteqML3ze9WXuHq81gX8ff6yvvS8U56z2qaMzybDT/GrdrX23Y0m2BGgS
wTUg0HeeAheYhFWACVPrO3XN6w00q4cuH7KrMV6543vba/aZbv9yzNeO84xyEZYMVaD+iJnXOOVo
NU7CefFr37xeqXvvfQhJxlJaoKYLTtFCuEw/yZ6oyJqtPy0k4SY6QEm5DVIbo7kmXmkhEWo3Irvb
z56B/eA/xuL/sTHzXrBGCHzXcl2PN+NL/zqbEcvWlhce6f0+zOXornW/7g/K0mF4C1GHRv8SFprN
aImXSl0XYDXAOs/s5KrSuwmuJtSGjkvuLHtMGjWCRsK2hWuuWs2u372WccyLYPtD1MYbmTiCypCX
bI16EHddGKekRnAtKowEVCkRCp7XvZQMOzO+uyc/LAKoDPpeKWgNn/tiIVKUtJ7MfLyWiLOi6o8q
sjVeTKpa8G9L4jrPZpqvYuH/qYyT5LnhhU1p7LZTle5KwhLux8RNLwhRQMZn8b26pF5s8sQ3njNV
69/X1LfkRMCCx6xO6rpOg9CaguHsDtMklbTiM0ONCfClz+7gUul34Duo00xcApXwBwF9p6wqyje9
c+ZtTzSL3oKp/12etOXckZrFe+ALaj7pkB84+8ws29PXifdz7Ar7REKNOe4Eu8RVPVn4V5tWO2tJ
8x8tEUThXyZqJ6CjqBuyt8jTois7zN+KOHUJqyjgjdlHbmNu65CGmGiDF2N0zZe/zq5Zox1ECjoe
eNpSomi83D40gT0/zxVvcQEKL3fHs/rOpmD46zuKpNeStjaaP7xqds+lU93FdkFEJJsmP5uZAzpP
WntJW81FsVfdkxRLC15naX62Sk/GJiUUSiJXe1RHmdwtqCO/MB4iedNMMiDEYOZkDarmWCXP0Mt6
XWqaB8ajrvdYHOeNV5ef6CD6iynX5Y1bf3bQ0C9WrJvqzOmEty2HZFxr3rxsWirUr0Kgm5RFO8iH
x9x2IOmWeb29Co0pLusn+kMPQzzW+2li6gXADn0cFA/6CNmD6+eJtJzGiPe5F1qXcmHzb6WTBHki
Vtuon3dECH+TpC++lCviJLWudWZHQzdJ1cc8mijh4esbA0TSeNBW6qVD8faqe922GPpjq9OosFn6
Q2cr4rMvKRfqhUhHApPQbm1Kt6bbKnxMg5LK52iEA9e0nvos+yNr8mIH6gzQ39ChvVL+dVTAKG+S
/C2bm/glJ+B9Bx5YuhXreCPXPIRVWrCMVWnWtqP0lpAi5GGM8vsxsSsQlwm469FGMpzP7bNj6zsE
aenTFURGt/iiHoteDB3OT/apNYleeHq2WppMCAxqttbqKBTZlu39McLMvbXYbe6QdzYfJlzjMC0X
1i96eap1ZyTElOst0RJOIiGsOY7R30wfq4Lne721ruAS9CzTU5zrh3AZh0+/zIBfVcl4Xwy0qN2q
Cvdy7gaEVx3QOIVbpLvFRZuCYBt50+5aq/73qcukLPXlkXRBt+iWDaHWdLDl2V/qqgvNRNtijbcz
qfwfAi9A5d6U8TYYaZioF1/4cMR/n9tsqROv/8bC+rvqnWmZn18KMsuT2PXuDN+uPzLfzvaIU76X
JkpxUmI0Mj9hrNmdXRECmKNH9BvjuKBSWvfDQPUh9sengU6S0lk3UPpFy11baUl4IuHLuHMcLA2q
uWcl4b3q95Gecc0wjmRQTAWzbi5g23qO7W7DbATpFOkvWum+2lZd7VURvgRyszblqVqCRMThrf0u
vMsI8z4AVuZOxYj3gntBBlc74c/5O1ynbK0bqEZaw9saltl+c3rU2HYa5A+OO8R7J2hRdcx0W/8q
29um7fMwWeO130HzhTgccjr3beit2TYZj2qz/teZ+mnkmatLE4oszf/1tV8/OD2cDBgLJhic3ZqU
f80JgYx+vNDl7fpHgfr/JiYE4BKPGLYWZBDSUBgD5ldihF7pHFXFwK5N991c+tsxLNwfQ2y/ulYJ
pN/0nLVZ5rLYRGx4M7C0d9rxG3/yfSKhYDWnebh1tR6YQznmqObEnzDz/AeXgiWdveymDhzqM/Kl
0GnZLMYIRbejzc1azj65UWwCnY69s+OkjtwiAH6tuu7Bo29DWpxUqZrBAEYmZxGPNxMLvtQ6FyZt
3mtpeQiNTSRTxRSHzIuM6BgDBkqYWc9qN+FZ6cW3gLdGJkloFdjYZ1ooG8VrcDDQHGOrH26QqL1f
611a8dA1xXTSfPuSXvGarv3RxMK4n4mE2AyW0A5xUSSv5N/tB7rB+AJkoSxKZn3nq9Fv0bQDpJR9
IIfBqP5+feaZgnpqZz0T6+jNL6CxnnEbaFtBhWRNhTyoV6jax2NrltT9ojqaeRKkFNXfAaxD4kYc
OkrEBBS+DJgs/+zcPKAWSADgrNCAxLiEO/rb2rUuZ7pv13/YmXAg6jHOk4jAnz3wWvfJJSH4lv08
5dVqWHetMSFo9KatF5d/EvxIa2IufOOXmdisBrGa51zcZ7X2OoSN9Rb7IWboZMRBGmmkpnV5vvHG
EBU4T+LakbfEHA7pg5Y2JMfy+ej5CPdPFX7IrgMQEl1SP6MRSYHjlTiZ5lDmYCpFEu3UD+h7WBBb
m3WdrhhiFAYP0G9jk5IH8WblvfHXC9PbcxkRoGTGVXsYfX1mWU/kwhLEyXMZMOhqszE8XPu+0/hR
tVXxYHh+c+tkdrIlURauY1gR7Vsj7qRbUrxVA5U+PEnBEXUYCmhS5zUy0raOhefGcSPE1Zg8oTGC
EKFTCRFEYUEUKkS91OZ0IKt5GtLuWEVZ/7cFvu+Mx7EuCdgYkWsGQGm2CGqMS0kjh5QDcl1XcRD9
VNWGnJQoRJCFuQsarXwjLsfdOGHZrH9XHPV8+YEvF9T50CGJDrEfujbtKa53J2WRamiEkVyrFzt1
6tWOty8rDyq2U3vITexyp5Yszef1LSIr6sVv9OKU5VNyIutOQ55bWc8N+eorb4GOXmtDyBp+iOAa
vKnWO46fp2CYok0dTTX2faa1DNPOrFMGlON/y3JMPQ5A0hdUkMLdqNMasebuqknODQr2W1G36Sbt
8Z7E/gDH12TjGiEuCrMpfm7btNu4NNR2ap4Ri2GtdK8diEGt/Ju+ENZG2Q1rz7dObC8jif8Z+vp4
/cUAEd0pjEBO1zR2jPJ6Rj9mLaJ0ea0GAm6j2r69SrEtG4yAWmOpF6XA7gtDv71quy0PcbJcmqVP
YS7mH7YFDNS1+mAT40BDN88idd3mcXuqUsLAEz3ceV6DcUOhSbOM/XZHw2CLE26j1oCxJ8wdstWf
1C2WvcMteQDCZFyqILZ5zofpdezDPxt/Ss5XktOI/UK9z1WSbBFeec/RHGXoP2dcOdjly2WWuKRS
f8+DctVJuJbb9j9ddf9mFbd4GzG458QZfTKTPlHZu8uj2L5z02A8egMW+DxjbThi9jrCGzgoZ51W
62961bSvjn0Xez06clkbJ+z51WibF5ts1JvStud38CpvY9BkFGlcKulMmISWcb4ZhyIhMUB39zr8
l92IlfQlAQ0KrFR/pjDnAGMY33Q8sBPluFMlXVQUzv8A6I1hxbR3YHqxBtQe1A9NiMPEj4jUp7zv
9dg9QsD9lCZcui+8YLyxboaKGMwPBuhVLp2Fk2Qim01SP83OdajS2xabbDUMG2VUtbwW4mebOecO
MOJB3aiYwbmVsFmeRPHQm11xjiuWRp3UClFOKs4Rjzk5oy0Mvtyi9oxdnBZ0NX8GmY2pzjXgTHEf
WKar6o1Amj07ur4EffbdHsrutjdTPD1BL/aG1HmpF59SiMjiXY4nEwAiEgCn9Oq7NC+pu6IKcGQd
26Sgs77eduNUAL3zmzW02fndJi3oUMGRWhMKwkqHbNL9omXdLrBY6QRTWT4j0E8uxEwhWfSK52rk
IS98e74NmA5wsddvrVvVp8JLCAjwovpND32XZF/Sr1LLO1F5D+4j+EqrKsIZp46oNRfroGaADWFy
rPP6/wg7r+U6lTZMXxFV5HC6clS2ZOmEcoQmxyZc/Tz00rb3v6em5sAUDVgrQfcX3kBeg9ij86zH
WnmhEfoLXAeiNn3+atgtZKscCygMvQbUN+tgp75vN5EwLADf79SaCnIO9m+PWGEv40e9qcHt/9nT
G8s43Na62ephoaTuS2KI+Iq1YXTbQIn+qidZcwWoduiRRfvhGzPmYW7/rcoS84w5wbAXSS5OHo/w
XZLjrhiKeqSyVYt1zAptxOHwoLCbdj+BOUGmeYNRPdlkBOVdBNPwYKBu8DxO+It5E0/UYBgPcTcG
R31RulOPX5hbe20mQvM0Sy52efYdgEEewUUfd0SVd0+SRZcESir9EVs7xfiJoqwFCGtqe+sxin/i
OwlCvn9XSaQaiObDmfWfJUkzviBg0qgXuBf4xBBxa/N6i/Zm4zfPf7VKUvqxSgYML87PmRdEa7g2
KM5uVXgVdFqNspXxozZaBP/m+2HqvJvqVDxOzvrWO0QGrToHA8Cj2haPN6ojILedZ1gjjW2e2V6O
3uE2Uw025mP/cM9UAOEOWODk/qtFL/8OKt1Q+vjdjBkAfbdxnzBPflPf2NRjct/EfnXBg8N7yrvy
djwA/cl7RtbQ6KGcL98faozrwXSLL2WJVmndFN+hSrNyULR+6CP5obfw4H3diLZhqxsI+PdQm4cj
VkvQbELPewIL76xwbRx/QANcaUwIL65A3X5yUEFHV71cO/nkf2CUt2Bjt4Ofly962usPVpm+UiK2
3sI4IsBy7S8hUdyOAmW9aYbK+iKCvD/A4qipCYALxt1cHFT3E30PT+uoMk3mxoFhfVWV4AIpAyLa
Hl+dRV4N07x+HXZTQ4wGEENEyVusC2OPaKC3H7PIeu2r5jRK3Pn0kWxcEY/Jm/xtiXzixlE8vcYL
10j5h8d+TOV5bMdwRdgFer31gHlGHfNMZ3bLGcb2pF2jvH9DWHo4M8PgqbPc2+r2j0za9ROIi9O4
9G9NC3s2a7lEna2irH9gFt1qefMFkbn2gW5D8KUa31rAo29uZ2R3E30l3NHi/F44zq8+97K9u9gL
1rE1ffX86D2MC2jZaEc80oB6VoRK1qD/XmVP2AglM83o0Xb9LemZdz//2SsH/fPY370oxliUOe3z
ujJMKyh0/CiWVey9CmioTNsYcT/yniqHMOkY8q2nLEeBzaKsAanppLlttom6toA4DWt/X2jVIw1M
jOny8k33uRlHSe44Tj842l+VAATl97do8Fxk+ks6nxkfZk2KGu0UYUpkxDgtAOe9GqpZHTCGgb7i
l6QO/LOfwi8Zp/xFPRF12IkNVT9q31Vln+lCY/a6UEEipy/WaVUtj3wdbUfs0widaIwnep49join
3fbUsXg5Ni/H1B4mH7soDo2V1kEMdcCeA0j185MadmZ9Ah+AUdAYNZtkwd3BLWqRscjFLsxi0EV4
cZ8NOz6F4+jQYEd3wJ8krkTmXEJDDJgMMman2xw9YX+GR6d8znNXPlv1SGMdZBwWawg72727R0Hc
XauTk5UP4PQma12D711FMQoRMKbBEUqQ/5OHGIRp3nWt7M+ylziRlwG+o5Vh7Ht7bjdWo7cPeVYD
yy0mmxuZRlJapNreDsfsHqGfaOv4ZvuC0mLDsg2ZUTfFo+UN5pmeprXB+BgKT/bVzgLxDixcUWAR
XZl20WzyEVPHfgaEE5zdDDMNm+4pNKPTX7EdM5Y4Ei/gkxm6Ylnr85KuN+tEpNYjPja/m4VRhF6w
tWM6Bxdo19ZlltEqFrb7rUYudVgS8gbRsVVf6/ZeRwkKu/g22UKwGzZqtleb3oHDn4WUkqZud8tb
q2rwPxM47EmMVeGJD5/F7pQta8RtocjHfDPbYqPiilh2zBjejLOr4S6w0mWcxMAAy8VQVhd6/N0U
E6/v+G8TZOa9lxY1VkkUhqPUgGAURXjIJmXzNR7gK0R0wr9gtot+ah9tLGPMzwPCCm+DtFc0hxAS
IDE6zInwtxpK8usbostyXHlstPZB8XiVUmQzh086epV4xn9LFhQMpQzsADAeP/wVLMzsJl+NllnA
KkwqdHfbbple3N0nRAzOF4r+WIcihe6cjaW81FFeGipPvmbRCChZPKn+pGOUsASTdtjhMAfkHZj2
CcmDjYPF49fADazdUNgeMn94CxW5/Rh2/Do3cQfgK3dlohFELaENs/YuNMsWmR9fuycyZ3laJE7A
i9L6ZMnsSm4hPAwGSmWzrWEihGHe1Zx82pl+o62sBsOgNHKIxTChWel6nt7zZIonlq4v3lDV71Q9
jG0rBfxY2K0IgBPyIbC5x9C6eamWlisG28h8DaijLkVnukBIiTDqHDM6tW2gb51pXIx/u+hbCAkq
8Qfzd4/DOs8hmig13qeaOYU/A2NpJJr9O18hsJzBLR8GnRtwmQayGNl4cF3NdgxNmrCGLb/LAkoq
fVlysBw9CU2Qbk5eHeNqn3hfNJynqRGJY09vYGdIsr0cud1H9Lej/ZxZyVnze2owkEB3mYUCsy87
b0/ic5GL8gVUFnuToQhyElBGT9xniwMRSza2ZcVXbObGVWzJ/g0u4qLJfkRlVL+g0Z9doJdRZZma
/EdtO1cDNtJrY032TsOp59jGLvlXTZksG/EdbfPxQKKP0VZwjJzO/PW/O3HsXcIBzwlNW7JJI++u
QUHtJYoSccoc8eHyEme8q7unsAu7u6oojpZfy71pEQ2Gwm1PlcnngwfefoV0eiC0yH7koEtWscak
FqOrnLDg7Me4768g+Pv9vOzFyzG1p45FgK02ulbx0CILvQmbZaaavJOiSDjOtdZCPmLVPWBz0zzh
ffAQt4a8IqCSg28lmzCQ1AAwCI7e8ueH3HlD/0YCKYqcZ78e0HGdy+FDWu69H2SgGWpcu/0RiSkS
z2erb8ONj0U0UspIDskkzLfNEugvkrp3VE4pITi7sWdinyBTn5vGkmvad9abSYuCKQG4ciKtp8DK
xUWVHPjFg20fO/7LgMvZKjRFdSzQfFpnfjtTyBz+lRmhflPuXBtVPKvJdmA32x+q6W2U4S+nt987
DBFf48r71TvGtPaLEfPzpXyI2nByDydo76OsqtiuCNx8R/J7fA3mLgXH0PVXmy7pDYA7IWmb5lCN
RIn/r3qMOpRHj41LZ9yq5IvDU/cMGj1ZaU6bP5H8uqfchw/TFpg8ms6bxYOHTdb7Ai04eFNsguoj
ZeZwFSTZew1CEyHWaVyDJhFH96eY4vIuy8zsYqFmp+H+c6ShKO8thNCpFOJSGmjV3VCl/bWlPbkZ
dP23FMYAvEyHABFRn2ay6Q+jm1KUXfZmtRehOnKrXSyNk1Xcd3CL6M38LsZOnEsnKp88CRBLFU7D
ua3WLHXFycMI/OBkFYXLqAx2doBJowpSYOhXcKp6cVMBNiZatLclPjZ8VEGUpAXVNZQX6554Axgp
it4e09pzIAZKu8xIZdDyIKbVLwefyy8KjzE2mM2aSwswTD5avzEudtg4h7L2cVWBshebtI1iL6vW
pRjiYzTm/VntwSfGW8OZt92iS6fH4ElhKEOvgjFmp1gGj0WTxgv5aWHaW1nSnaIWZ5XanOyjhCK+
a7HF3eX6EKwSlJcehi72z7kQHsYyVfZdlOsw04zvsKUkSybckwD3uftgwGz3dkL3uCHtGl+j3tik
FuL5qd5U20p04UqltUlBTy+L55NJd+pKxPY1Glv8R9Lyd+mizvk/O2PWHJIAIQK7z4NVl2vjg91A
OMl9N90E0A/DVc6ycpUNknVFtDZwQUbrHTSMgsQYoVWdm8Q5R7ZfrH2cq/cq50CPdADw6cwbNcws
P3qOUMpvnawBWFdX7zeuH9qAI2XzAjja8ktZid3i9saQXNk4GYMu1upYAtoDRihdTLOIu3Ntx7gS
KXiOPqGkHCUfKou5IXR8aRfnlnCdBBjLOSDdaIPQlPQEPzqCHU+J7VOXmhfM77IJ4dXetVXvn0n6
gZ8k48bC5AEZrO4zTJHcNKdPrHzaWSuMlDFfJ/EH1fVZZXFCRM5DG5kCL6Gz6oK8ovxI7aMR9oAr
AiIGt+IH4R7Qe++CxacWBjBljOgFF45pNZQddT+sS15E6Zb7eameqLM0sMV9lmoXDxnL+yhuH7vQ
MI5YsheH0p0FcLMKfbwSnhq+NK9xVGp3iJlM+PVkX80WXei5RrwNV+50l5NHfjhGCiOpqvalY/v7
iKz+VFOHXf2tCNX0uzeLx+DKDz25Bks2vFledW5ZKV9vnOXawFoPvvRZTW9+MZ1QMc4++EJslqp4
OpIW3Ks7pTJyZ2uZ2XR7hhUGyYuSSy0d8zK4/rAnVJ4PYZwahxt0t9KsO1ODGB0KrIGEOe6EzPud
en6xbtJRCXK8tY/13WbsOmopDQJFTD3VR2eiq2RG/ub2a3lKaiKQ1DrgVuQsuPnwNg9XUaJJcwuo
qhitANWgbaoKzd4gwIWg6dFbj2/0dx8poe3YYz1DmBK/LscXJ3Sz1Lw3UE7F1pEdE5qp3c71tITX
BIVi7zBZ8MWik+ek4xXwEwSkdiAVFPaDaw3277B3V2Fs4hOddS1dZc17QZTJ3NzeteFZ65l2072S
EjAmk0piBjY1qOBQJJn2InzCitKkGq9EsuzRBbYrqi+IuvSXip7DOiydNy2Jgictwjo+cezvxdD+
d6cuz6U+YX3ler8Kx1nZdUKTuiEsw8Le/KmNxXe0ua2vpoMF12xM3bNtwhexAjwmilA7FHmeQ8pu
XaTYNBgpfOqrlizclGUvWo6J5ex/r8sHpSv0JSHy2oVeEmL0E7aA44b4i1vQJrHiVn8v9eo91mvr
Z+4Z2xLOmAB3Bfwxw/VysKNLkmtyh6TpeBgDk6SvJuf0RNMdiC6cQ0xf6gGP337tDtgeFolNzpn0
v4jCP+pmguFVJeOeWDm8HxrcsFTx0RzG4zz1xUYNkxqBByRBcF7xxicsZnxQ6GPyQ+BjouC+mlZ9
XQaQzKtrt2j51yFt0dbBcdlMRlJqCOwHNyVViuMF6GGY30yNIkgMnLmK00fg6c57jcPQGuhC89Sl
brXLyGqq6KU2+i+9383fZtfSVqIs4vuJBf3OC/pm3Uh/hnYx3cu+FGtPccvJ+2/CqIWWIYdhxT9A
CMIszItPYeq6hAhJpAf63MKtXk4eofNodysJzRydaL9+/PRti/JnxVuhKxBcK2Gc1Ug56hAGXrNa
Q26nAGZMgfWLlH56MXQ/eSp7Ur8od1a6DVCojOLfIc1xpNrx7zGXsBjb3o3pt9q7hWAUODy9O1th
+ZLZgsZqUOs3yYrCML7ofYbnXw8LXBbY7lLSuasHWZG8s7w3ojDP/tKmVUMLg3qvdey1tXTSpB4i
ELvsJa1JWlOUAcaY0A27dvlW/pxIqUvSK82+jrPEY6aFl4O4vr8hvbPeIEdPaBvVERJCxyocghdn
IA3wel9DB2lZrpahmJ+oVFTnZCltyx5Zuda2xE4NMx/BIQ+rkNXsFlcYl+XiWzmfXfS8EZCgDGIN
c7l1C/IpxJiVvkJSZrgE4PieHJ2pP5K4uWejwxK1yBcbVp7Qs9pkXuPe9vj5S7Cmub7VwNfWq1la
xrmW7T+7Oo/NygXOMcqwOOW5Ka8eK9o2FqH2MsUt7y4L0RXDftvs5c/B8+xXr4+eJi8GOe+m7bpO
OtwzaiQjkJRHC9nPJXARjIIU0hChA+PsVSYN84VYAmwfg6y6l0d1w1DJXndppt2rOycuJm1fhfTf
NJB1CmYgchZI6L8MFwyC8LCwGwtUSCN6T8QxHVrhSXiEeedvU9FbH1b5NAi+u87S3tMgR0+BiFtt
XOS/1tIsgv2tyuzk0X0js2OTtVsjQoquimL9qQ3wfF9iiWYZVYG2Ub8mgtj5rslRMw00+ajydPyJ
MZsDZrwrXCKOom31ayEMOtWZWYJPIK0t3KT6qkV0r7VBWAcjC/D+ohJsabH8nQAB9Yj/gOTkT8LN
pndzpJvl4BB/NOWsbf3ySMQeP9tL/SoN3PsuGo8K0qE2ulZi1VtFYt811uGzhzkDc4Gfax2bNlpm
0DG4phLz4ylPwyfHDRDf6jvnayzqj8kcol9wQVZ0EqaPkRrB1mj6eyYy61Y0diy33FSmhZfJSMlJ
GjgJqVU2nOj0xlX5WPCjXKaEqoACAPwZkkCFh6w3JxwsOvcSL/qdtTlqGOwOV3+MEaSMkxel3ryM
hqBLXlD7PN7WNtzY3yWVymMpmmCjvBObmRjIr11jVVEL22RLVuvjPHSOm/kX7oDdk5Mm7lXmtN4H
oAAlK8BWKPiEV4awckk0MpQMd+pateHHOA5NUt05DUXFAqgDlUgsZ1rHONoUGwG2MUqdYnpoW7dB
ImjR4Evru2aZxXVUu+7ieni42bUMRbIrfZQqWU9//Muwr+kpcHVR723G9Pau1WujnN8tiVhCgtMM
19ucGmXY2QWGgfEMNmtkXLxMBMdhD3xlQWlW4jkC4ZizvgUf0o7v/6J7gq7uL/V4yTxAQ3/cBMR4
0UzK9yZl+rsUpE6vGIydnp+lh8FU2hAZohNZvNPgo4i56DJJbh8PRjFuRd2Gnw0DKK/B0WFhxShi
r4jBaJtD2qAXtshaLFMdpQUKlub4OaQbaR4rmO5GSiafEJNRuQ6WGh0fJmNNfvDmFA5HCxYuQOXI
C7xka8I2uJl2CkxfIeIbXykHgxlWWKFhxsxNxWG08OITCfS0KkpbPmjJMG7/7qGksPihmON2qtJ1
AC7+TnGgizS+A52kn5OshPeU4W1IxOPfCHGuaOqVayPjT2Yu7yjJ4VNZ17FLUoD/Yj10877wwhSP
mM7Y1Hqff0ToVAURtTQ8OGAG+tJ7mnMIro2v54d2bp+lwADEJ+pc23LqKI3XlyxHsTmMELfofO1r
Nlg/nJJg2Mkf1FtUtnYY4szcKsmqEIjUDkUQoVVpdMdp2dNsVpQoBdiphuqEumSSXYfoSB6fh2Xv
79mlrHn7A7fretySwEFTJ4CKAduiWgHVj48lRT08rPkpkkGS1JGv9gcHQxMwvSW94LKCqbD0vG34
y7qYoyd0IgdsfRcO3zzScg68B4y1+rt/LaEc0qons0kRf4pq4ph2+GpLt6bhEwAJW/yCNCypdzBX
bvMzXsQOogSg/f9xTBUDDqVGgO6HlOVwsFKZ3PxAM6k/35gQeUftY0C4fVyqLnb/4KA8+dMIbPih
XfdZe+2m8i0dpva+XOppkubJm9MhDbFIaGMAgbaqd4Ug461TC9e4Iff7vWWL6m2wudcF9dqrswyp
BJBW5PMWDZV57/Z6e2iWkp20ZPbF9PtXpfUYz/4P+HHTVVrtRf2yNHObXU8/bN2YklRTHdSLYmu0
xnBNl2p4QD2axz4X12SS5yAU+a8oH8884fmvNuzOKT/aDY8GxnXTeLF9FClAl7qpX1H2Kx6w8Uxe
6/xRve+xGl892cBVMKIn9cP5eaSjsRs+0sU1MXBvzFNSIb2Bx3Jw7SYqk7Fw8q0TpN5XowPEtNSJ
Mx41ArX8rCVx9awh27Mqlh57kWbmSsPy6q24piIqNq0n5VG9sp5Qovbpg8HRHF+tieg5TZ6osv7S
Bx3x2aVmjHJ7siY2S66RX/Qv9WAcDVQ/HnncX0Y0AE/zYsWq1uCqjsXJHwgy1DwjMvdxkNim32Z2
w0RepckG8+guXCLwqPU+kXyq57APzDeIje4V0QlsHxfEWN6DZmxisVBz9EO0KEyXzvhbRZ1LiJl3
3vgFDI3cT3RocJU1AV8vK2+s9cl5bgEY024xNogPFvvJR2o9thGkXio9auSyfvXmbF7x+0Ns2Zui
jeMQKKZ++l1HoOC3n137EGzZKsDuoUlC/86GUgUiL8AtNyBs9DvcA62BfnM8YhDt+ruqMdvv6N50
twvGvBYk7zSe/+8LGgvhTHO0j/+5SDN2aZZ1/++/8s8F6n20Vo5bnx+fSbeTy0CleIX2voZMgzkA
KYkXuLc+P9s9aM/leIIc8Ta3CuuYVOiP9alxu95L6M7Agyz3NIW79ViaBtp4RvA4wiZWd6QQc/u5
8JU0XAZgb6SOS544li51/6Z+n+Gtr33AEpfUa2LWINc425jOriMMES4UZtXPrjkSHuPiRq6GKFx9
1xy/37j1mN+nGQCwZulvjLCEMEm0kKGwKXpjIj8ZUXgL7jzfmPZFlX8O8yyY9k3XfZtEuOiI6wKM
ih+tTXeU77ofvIk+xtYIx/s6pFS6ymnqpDXBlJjGD6vXrDMmCxWChiyStVH6iHKJkGwYXGjh5MGb
1J1rVTvNT6P33vQsCb4EndHugBlSJuFhvE8FndMUYQIMthDcq0cYv3XvF0/QYYddgYMxQqlLQhQu
ajWh7zz0aXppihIMk+otNHz33vxhxPIQBt1FhQS3nM9zeZ495Dt0XOydyu5erX6sThhoo1o/BO1d
N5NkqZaSVVvhI9lLhC63k26Vy6iPjlaNDA/mptVWoid77S3+UBr0pPsC3SOg9jlY/ix+VXuk+tHn
Hhk30X8JrY7sXUOK+VsMxPdmijnDo+1Mu/1pSiC4QV0Wr2gCrTG7/tCVFCmIa3mFdZtoJUKL9Jon
mpF1q12yvvYf1KYN/JtStG8N5X1uzKdoLDrEQanOqYDfw12InMj/rmPAQYa1nHVJFpCaSGFLXesg
xX5X9cIoo2qdZr8JvNMmjduEBAnZJj/P7m0Ug7Gm6KtveTduXIRNfoYEfCsP3utLZKX2DqbMOsdh
DAGgRVfWHvkkGYIt64B0doeYLNXrBbXVwSM+qqFDN3Ct9da8z8fqWfFoEKSBVUPAgX5+RP7dTLii
O15zmwhdtxKnubc+h45XA69a0MpC19B/TNNH3eENa1ND/6okdEZVw4RCELsAYsurWjrQ6wpPSVL0
azVzly090tQRtxeIA/OHT/vuqrIuiPXv5bxx6XM9og2F+sE0FWClwPNViGWsQLEi0lTMzrEiyTqK
WW92+ki19vamQsAm0CutW7Co57E8i/8dZiUFRqxwtlEVi48iAvCgJXP8uVcGV1Yh+YgAcr3Jo1De
O0FiHAanwtutMCnULnUxGwRBgivhQ2pWGrWC+Wswm+2TirexNMMBmjhiiuAKYMfw/9EohF73Hzc/
lNUCW0ew3Q90/ln/5ZlZ+HxFAy9zpcW3s6skgWcmqlOH+O5JLhs1/LtRx3yB5xud7GaNa7KWrvCC
Lk9GgVodtQL33wftPipPM1sWpWX3X9ersdrUpXPfO8O0U3/n7/HZs4rTnIxoBv09MzftP694+2NF
7ybYKQNjNqv6hBkw08Ky6URM7N5ZBeD4ZSyXsTqohrTnrAMmPusi8ws8e+filP3ZQ+KmXpt1h5L7
n2PqElhUvPrfq//zn/8zVNepY3//TARjHc5OdRw0tz5p9fS5GZ2WZNy0BdqbAtF5x0GVRDZAm9Uu
IpcuYlRaTbFD7f7rAtrfQBzCZN/7BkaCyXKRoyMzuU2XjzUbb5RXjzlAksDDcyOM/V/cDhlOrLaz
8co7K/fwks3unSWhAGd1ny2UgS6ufk2+Pa4rZ0K7yyOCeHH8alPi1Zybjr4CKuutrUhc9FT+0hFF
FUVgg3Lw8Yjot7YbntvOz3cA7SuUVut21SSYfWgtYVQ6vYRICK11D7BJR/A6esWlGeytrCHN63O5
r4uZFM7EtmUqnZU/i3fKE5u0xNSDZy6r5ldk/RD8BzK1rnLjucw6bD40FBXoUW3N2txYyFeOWu1t
fBwOd2WTXFpjOmfe9xgfQQAG+RYb2+9FV3w0TQrAL3uMUglNag5OZoJeaCAf4QGCzB9RU6BcWo/R
B6UWsbV9Cu+6TFehBB4C1fYlL4zH0D3baPpspibEw+YYvLkOFOE4rK9tKY9hgIoiGoXCeU278pcX
0IP3Lp7HcyE682Vok1XYA9T2cTma4qLYyCF5MErjAvBkXOAZ58RY023/ZUf52gpiZyNzYBTZo7lo
DNDkcwZA68+pXTYnPIOfscaDYB/pw2p2frn19ERl4WT00YOdJltPJ4P3yBHI6vY1tZ61bePWTA80
COEk87Vqmb6ngLtOYvfO99rhOGTWrhi8fQ/2bdXa8smO53pVzvOHWDtG9d6L+lJE+jpoKJZCqD0k
3rjLw+ajQzkRXNO8d/ryMjRGve7mEL21Ml65XSQ3tkE2UmseWoCsZ03wwHOpc2d6eCcXw05PKn3T
DnJc6Z2xD8zkzvzmFSZpbvnQk7in0Witxiz7buPJvHESb5cDoChdj05yjzhE3K3TDk1qfah/zIuN
hEyfcNl89mPEyS3iukiOEN5ekCP5aaPBZTffzDQ4pClts4pGRgfy0bO+FUV97AGmY+yAm/FsGq/e
Yi0RS2h8VvVqD+V3Oc/zyrZGDOYczCtexCBXhlZj2S3LHagKsea53iCYa61jq4fqCk5inaTiKCTJ
hCd+5cOLw23theM7y7O5rafouXHGp6QwvkW1+Y5K6IPW+eti0N/tEKiJ1ZmQEuN02oRyegVUWUN3
mVNSzRJYnLmWpWds6Gi8l4VVrGVubaYgvsssuuzBVGzqStyhNwHFvHsvBXCjHn+4hLfImg0PNPhV
aM1Pewx6xHWndl5PQYXvE91Gr4po6FN9r5AlD8sTwrYHbdQmCChZfUJGszpN1Qgd4+84kOJxAt2z
U3OT2qi5Uc1Pau/vCTVfqqGFMt3i4V2uymVKVPNiZPhMiWoeVAfVRs2FhttBG1Tjf+0mMKLCXLcO
wg2miR4sQO2T2iDz6XIrZ6TPjh1gt2PkxYn+FJtlT13z3+GfS25n/1yX3/5CN0Gi7sJ8o97+3w9S
0BZilVzmZbW5rQt/D+ZtHH6eryONT6G+l7+XqmFnSwCLYxRtS4E60spaXp0IPb+tFWrv7zE19HgL
CHv+uUadvv3vv5f3hfPdNrJ+W5Fjt2d3WaZxeNI/d9UiHCKfhF6CwFLatM2D03TlbbWMZyHDag2H
PGT6B0lERgMPZ4kHYkg+HXMif06Noy59i1F4WY2B06zsFkkGy7PtR0Ov4PTkHbr1WPhtFPATeVLE
dIuMbmnjalgwGUeg+fO1WjRe+8jrVkEumOmmiOmv6aoDduYCDrA77uaqnbECmWBtAaN9DsnTn4Lp
yXYs51kdwe4L9kuXpSd1zK0/dL9s7hwRUOEQ6GAthUiFjxO00FZxWPbbnDr0ZfKyLWgH70hHCFdb
H/H5vRYnISbv2Ux5JprxLMiyk2WXAE9g2zyLrvZWJS4AR1fx76STXo3YeHYdkEbzEiDfYDFnVEjG
LxkMqC/AKuLnpADxskL/OTKcu9AwEbv2s09VKKUPpTbqWEBhbCOWr6u2WiacxSxZKXY4ym7abe1L
NLzdOEJOcairKD8qiCgg+vAU9FYFBA4jz7VPM6yOZ+9uTKyMSDn5bWtmu0qoAj2yPASnRBct/Nwg
/cbq6OHZ8V3zkhb/5XG66CLo76sZj7umFiurSIOXvG/1u8oOntVI13LxPGCqrEa3TYg3itSCR92j
C+WnybeSPPqS4HHgTM5LFvgkXS0Ci12rOS8dVnKwzSi2ymVoGLgcUc2FZLMMkeYxLnEPohdf0B3e
21SUZqt7RPt0Z8sul2thOavATuwn9ddcv3k3QtO5qpeaY7CicayTqsePmm3y40LHSlnQ2JSa6EmJ
smgHxfgD1InzbdmZM8/5hr/3B/AT99vMzojK43sxQfvNLYyAE+He1wklQ+HZ1o0rZC8uV+pEu5yw
e+vQldqpc71+RaPS3SoB2R6HtJuKbFzK82Tp3UOZPAzwF19FFecP5my8jnTY3iQC58dJ15INGver
fh7l/ehZ1oPnj/O2T6Ma2kpiP6hj0qy8k3DDVzXq82KjGVH5UtbyzgBV/0i44T0hW3fSYGY/ibo9
GO5s30EVMU9ypAi8sODVIQ8d6cMQE0GM9JvBBIxvgmV9IykU3hdZS43Kg3jtscKfyNIudZYm+6Gn
oBua9oyaFblp5hbBc77cqnZN0Y3P9hIAIUNBNzawlgNHsaOKG9+5Tp3jpyWymHeCZ0nk21AZl2Eg
nfhu6K2TQw3vGoe9tq0NSow3bFZfGW9227erNgy0/QCf/KEscDVE3Kb5NmPqvgpKO3rsPUe/1LMR
gnLiRGWIc95XwRfPLopDg4Ew+rC4rSVIiZhaH52nBCk0DXDsC0rl3O/5gO5q67wUnWe8TIAhOdPm
QXGUU9mvHX+8NwhJ7+h99y9VYHbAWL306M65fAHjGu7GeMRnboRYkpsF0C1aaGdkkD83YRCIo2+x
QC/HrXSO12XhPjoydq8oqma3RLYMYYARCcWP7ty4V9eysjVGUvrdLYcdfcx+agsc+RykR4Q58Wlx
x3EXAOcGYBiVV7VBaei98epg38IQuh1Sx9uk8BdgHPBEhH5g4aeWtyXea1YTyo8X6cIOmY3ugBY/
ygm+1hlXMbwpEUIbJ5u29ftnGWAVOOBafZWjnJ9aJ3jRWst9z2gYb0D4R3Bs4wm6gL1i+vTeO73t
9tyPCcFd91RSZlw5Y1c902mRe0os8ug3nn26sfGiVmQHGGSIciFALDeDB+m6K8Z9axT19e+epff/
Pgb0EN27rjXc/aLPsLEwdj/nnZw2qqlITf7auel8rwtQHNikYHqO1N6qbGBJLfYyG4pr/9bz0f9o
/JRYoG6sHEpJE9TRpo/18UFtIH51V9+adwqPJqPUhZHiWkSUOd+c2RcvAq79tulC+5p62XRkIdYP
s29pd7QanA1+yqtysOejyaPxgkg7zjdpigLhMqybLkWaw0f5tze4u1IkYW5tjiCcptv36iT+e49G
y2MFX+quljh9q+87zt14nevhdM0tYT6F/4ew81qOXMm686tMzD1CMIkEoJB0UZ7lWHTdZN8g2pyG
9x5Prw9Z1PT5RxPSDQKJKnaTZZCZe6/1rbBh7cr7AFDZWAtbw3IY2udJqwbUguBSw4YkLkGcILXm
rDxZHsmoM5SHqdXdl6KLxkvSmd5qHqPqg+Q9dCagOWCEpi/mFGV4tJLoPa+HajWU0EVlPwVfWvY4
pT5G71bUVCeMdcNa78rqWdPm71Renw2jk78837ygfKne594ECAuyYiaElMCOBn5x7+U/hWyGvXIG
cD9cCJcMI7u4mwXU9dl3x8PdfhI3yPD4RSkVyqNWpCnNcQbW1A5nO8JAs4y8iFtj6LnTXsdmAg3G
/Fm6tCdV7OKQwOHMUMIvtsjhL/R3A8GuqXeOlw6H4dUbGtXVq0hayc6yuBCtVTxbmRTVD9ftyodg
6q5SCuu3N5prGizjT42d1sI5b9gHFj9aDQRJD8YmiIa/aA0STFsV3euEyYTQHuGccLexyaXxlA5O
ZR9tVO6DFpcPVfYl1AuZXLph8ehgu/JXqaF361CwN4qXznCExOTRKFp4yf3rsMhl3EiztrqRTgcl
kE9AMXhxWX0dx+HQ2DF73BDZlJ0kN7eoylvt3hSn5N4zpssp975u691fiZ/4r8EcUSvNOkBpXD0F
nfWjaxDcmh5tGL0CN1GzSDoqQ1s9h0enn/cJFJHjsEhclG18tOboMTZWdjbikLcp5KqwzMmdTfo2
iLNUxGWUjO7BndsJHKTDX1IDTIELydoJxh0G27H43tbzRix2YxnQFsqDEa8s/n3w+yjJw2xKHgOa
6LjJ3J1cumV92rUbPm/5g1iGXpx99zsifJKk06+h9D5iMzxC+qgvyvztLC2c5RIpTfUl7OyAZNYl
C9nSvGltUSE4z0s80rTEI4UN5R2oVN+zkrv/cJNhJm6zlNZNLGfmkH8YbTwf/1yvLK/baFPsrSst
GrQXP7efFEhOwwUQoFn7cKqejE3iDtjNy/Yh7v2adDLd/zEVv9vZdt5Zlm8Vgcka+V4JQU6yGqbM
0qYI86MaqUPGLEFrdZq201BvSh/g55p6hrkfW4oX6nM9DVR+MgnHnvm6+Jox5056nb6aQU7fB/Mg
XuFu2rIvsOhUoGtgqVDDXaG4ETuUW02YyrZZGme4DYAc0p60jyJ0D80iG6gNhN6aZXok3bW72tAI
HLQi+maF1J8B3Q7HotDpYI95+kWrtYdad803e56DJTtsWCn9dWZaZ8z2VLZVtlpRLrE2CeKL0Zgh
bWYIyAMgE6twOZuXa3/OgqGBjvWv51HioPwYH/7tCYUcAPCP+dGj0UrPpEKNoGcYvJzWueDsdi7q
DNiscym0b0if9FME03Zd6ZbH7nyJBuBd5mUsix4I3fQdzU50UUramPr5tupHfaeGo5VmgB+76sGO
B/GoDtxvvuvC0v92yaBw94h1GUKReHRG5tvAL909eK5s3RskkxuLLRpJWfscy6OMteAh9PDNNIFV
H50aM9Kk1eZV0orZSr90SIEPQlT1g/yojPG1gv/y2zPfOg9sVimTpz726luhGRe1ffnXyFqkTs5C
YwpAAGxME70coFPU3w5xmGlsTDvezkUTZERUxe2V2hWpnVI5mp/PUNfUM3JcMI1GlBzJIsmD2jOU
enA22QPf1J7BBDSzGss2OKsHUfG7ONudBX3BjiKtx3hXBbBd2JI2e0Siukfxc0bVIKfhHNS6wQLP
0L40JTrwUgiC65dhlub1RhKI+aCXrXuxS0CEXQSzJPfyj6oHosTb0J0Lf5ovugf8HDaz903ghC9k
5LIVYrLWkxQV1dAWz16WUWbWJrlngWO8dAOKMkA50S+vibA1Rtj8fJYCOGjhNcjJeuabBjcCveHF
HJDFTL1vHmIqRleuFduuFPw9Uext8S9qFyepHuugQwdtIAfeewj4N+RBagi5ebRNf1eNX/AnTBOw
oHy62j7Jgyn5ZLs5jSrqfZ03Arfy6h3fTTYhLTGG9Lp3c19OJ7ypnwfLCtAb5LE1AlK1HyOAgqfA
C93zPAxnR9lk1TBP2vNsTZu+Cox1w+p5DQSooyzWms7lfqqlV8JZV10dtee6hQ+zsiImR3VgsVNc
SLsdNk5n6+uoD9ZTKLRHRd2jtGVs7TkJt4rEZ7W6XMuaRUw91+Kpz4290ngFmSWepgVCZ3wXjgMA
OHHQIC7GkN6QuxaX7q43w2dtyRtRTERdxM/ZkjcyUza8LsHXg649qcer5f4y8mxveXYcatgpO/tV
apdGaPoXoc3zlY1pysJsNp9s0dtbNjlfyY8oDtayBpllhq2Thr9xRA3NatNs88cU4d4f2WkxSnvn
dMhW1TWfRAdPA4tMlNOvTHTOpZZpiXJgjHBE9rhg0Q1/QS2ydM00QnRDcO9LW24Cus9GEYcjwauV
T3gsJIX0pYuTBxsvwNcoh1M0Su0DC+abZlCvKKZvaCP4ANKvWzgD7bP6DQw+IllatqAtDevkFO1f
pueTkSNlvVNyhqycPodh/S3Ry/xJz8X0FDR3Ma36R6pqqNa13YCtcDNvcw+ZCIrR2rduWq2UkV6F
X2Ah1h/CpnjHRtMi9bjoTFIz5CwCfUfj1S2dAcdntZ1tFoGk7NRbdQkllvHaaFkOyyzvqPcTqV0W
uravh4byYFIuYTxwFbf4n55FiV13qqvsbNuTe0FZWizC+up7leekUSAZcYMcqEFDGl+QRSbyG3bk
9qRT8lpULkriJOvphrnub2wERUnQ0UVuc7eiLlu1j9xpkl//5YSCQHq/MhBQ5+tBf9AmPkhmZWmf
7Kw+09bI27VDnPbRucir33L5wqpDBx3/JGW709X3VV1rLXe6lnVTrYxCezTo4G67xeMiB2O6BZQ9
Tr7d0PBcLvVJ/mCwDGh292jTNL/vb3uMN6Y4he6cvAtmpsVB3oYxCjtAIeuQ9eeuD9NqP0ZhzwaA
7GGlHs7oKXWDXbzmYTVRGtNIokvCflsg6F3fO/Wz7UW4cgk3jak7n20IRxvXEWQJZd66cIfgwwJl
Bkhq+QR7VXYobb9bK2qPntTugxpWU15cG5OdwWK1mzO33jotIa1KOvjnmmtYNPKTJ+EW5B7CXzcM
fN/cXCDOOjGd44IMHzKrVuFyA6gx0fL1ceriih0GMpth/oxMPegekm6cHhRuC5+qvDrauJOE4t0J
XHOONs4Ix3iN1yBcJaT3nVR3diynH65mD/dRAgJ9l7HK2/glYTEid/WjWc4lYlpc+0lS93jBse34
bKxP4Vg+T8sv/FnkHCuW90YstRNJXxd/tsebOmgimW7UBm6F686nJuoP94RPgkHxNOResUFM0N01
VUkQfKQotB+J8Rq/QI3yuC0cJoOkADX9h131V1TU+UmN+iULS9OinfbcL1r82iRvLJ3ocYs6jp97
BE0r9UDRYJjBridQeaMehCJZb9Pcwn69eMqG5aCG3myxQWVXvsNTU506uz4M5Ep/5IvmdokVnDSd
DFZkyOeor9Nr0w0oOXsaCTAMXkUvPs/+XBtKQK/tJIEBOeGzQ+T3rp7L4OzrbXKCcFzsmzbQbhm5
mOvOzuZjibRnIxxtXSzKYBP3xTbukvDBwNz5FKbiAHGMYBHgxzdZzIgECurLOS62b1lBvJo+5SuS
U1JSaqnASbVO0zOPRgo4DKQjFawCwvSiBF9b6WfFha0F7f9SwxSVCWxIXtS+IqlkprSj/i9I1MzE
/s62rYasKN8+RZXxefgzrJyuPzJzaBMIxnrYQQCqvhtJ/FOduH3wt5MKaPyCITHaLnr0zZUSlhLe
gXeYoJ7Xe8XH6ryQQK9E3w19ohOJTNDmZ6xxlAdXCnTDdqyLYQs0rbyi5CZ0kTo5baSjqLKakJya
7Sx7tI3tDl9SUy65gOjKyyHwtvUCXlKTQL4MwwBNkkwvUOPSD8OqCWFAzTi1wWHKZv+bK7UZhzeC
MqE7t0ADuZyYxFKZuLMeO80F/9KkERvyJN8GmpWvpqWEqs60QIwfbElzBHuc5ZKsvKWGtE4iIzp0
Xq6fJhsOIvfb6V12JVbJeahOSnQdP2V1MDx7/QT0K9dR34clRrXeNM6a0JNL7bN91L3suTNQeuHA
Dsgps8r0rloPm8imwTEDUawfKVaiwDbsgX52EbH8il3tKTDXSt+edMsH0jQes6i0PgW/969nBgU7
7HqsB4sb09IMcRpTnIxzjB1vWTPprdefs5gMBdKVGGet1m5Tja3VGOSfD5eB80rsAgrFxdmhUpuK
HRW08pEYkGmLUNd5SDQ0PouWB3UTG5l5plLZhdTG+HIpid9cDd4uHdg0feopLVI1BgjjtejXWcRs
ZKrgQWeBnqa47jemYMPssfpFPvwLgJ147Jw4JC/QwBg7Mwm2DV/VufKmra1141bNgooaVJOLczFs
yFNKYNvZYjWzrvlu+VRYg7ENHvVUDEdkhN9YRZnrRg/T6zC5/u4/nRX4eP/2aPE9FCBUfbOFTDlW
Q3QM6ckqrHMBIhdq6dxezCx1rmpTSA/zTbei9DGNar6tKHK3ABPhgnep+dhGJP1RCG9INEmNWxF0
P9zaJGsuSt7cMkcxuJzldj0At5rny9y3F0V8HZyIly+b5jsFXhUA1DUTPFQdYY6n6QNGntgxzwhX
VtZz84mbcjN7UEpmRP8PwgxSrOSiWzcVq5IWqNS2cnzKSNpaJeuKhQE4pghn7wW8g5ruVIZVzUbw
4LalzXpzqp9KUWF6GYGMbojE9NejHf3mfxz3A5bsi2sa5UEvLeNhWOKDBUCetahJ2HJVkLC6qKN7
mPzhmLV6ju6XOlZdTxMG3EBjDSTtl7Qjpa9sJb0gfit1CNMWr0sGDROp2bmtXLko7/Mtn+bqXd7z
Uog5a4MoOavcFGodDQhT4grSIaR5NpTZnihS+VLpoEV7lNsHd8rqQ4e/aWWn8WLbdfovvT2s9I7S
mZ+9ecUsQYvy064TZTj7hXyhDbHpS+vVjQL5awbgz0Yw/2EbAotoGqbYO2fUvgXzZF5Y1Vd1FrHC
+Dr03C81MuXWTDXEFyyTrcfPXnvgLa69xKcYDebqOyiTT5N7mFMEbWlD9IHgQx37nvExyLHe+VXR
7zAxbgVFTSSkbSi3Q209WzmdjrGCj6iZwC+m5SsJauCXEVo/3agK3oxZOAC6Eu2hk1F+6xbdZQdM
5KcD/qPEAWlZZLHTLxpWoZG27+psAOqVtFN+VUsdO4lIJKBStJ7mJDsDSQKJxD+JfitNqPpBDS7E
EJ4IknvWO1BNkUi7L5UuH0sL8IANgmsnbJKA4HHQrRH4kuQyDKv4Ia0RXGguXGGqb/VH192UaK4e
M3sHgjY4qMuG/R8vD93NpWj0lOvFa5/W0XOiryDMcR9lGkFBICkqSSim46yFT14fwx82dHtd2Z32
pSbBfos7K9yrYZmz6uq7qj/ZQX7ohRfeUEOzMPGhu2CO2SSIw76L1HbX1KKTx96tWgDEg7WLHVd/
/fNcMzM2TNbFdy/FNatTqz0pCBNJj82OupL5iSSLaPp4WVgB0yhJhY+Y49Cl9WswGljvVGN4iolp
sk/z0v8gSrs5V/fOyDxFD/jbr2rhGArTOuYG9qo7tTUYKygfmaCPAu2QiCAPwu5qcLwSd4RGkbYj
DRije38KJubMCh0O8lkm4tqqGz5+6C0gLbJ21eS3xK6eC8313tBvluDtBueQkiVKP43252iPhGoQ
Gbkn2by7UdpYqXWtOsxQRx5wHlJsx5vzbNu2Qw090Hd34gAyLkhHMTWgBJ7IRxiWZwoS40s5oArq
HZ30iTYNP9Kc1E3AmdzJw0K+OzcvttMj3jYXOK05IPZlUyW1vF97i0ON7JCneWnoChPFrTfPzrlZ
WraAkUy0Mp21dor4t3pt1UG91LbHU4FgXj8dn673rbJMjeUD0eVJph3/NmslcUNINHZEu5n1A72v
/pXickvCYIa0ZxniZzawNLi/1YjA0HU9ChB1mRVsakM62/u3vrKq6mhmzTf8rXj8MzRRVVk4t0r6
zs1fO6MtFreIsow4t1bab6Ujo9OfS2Q8nhI72yeWnvyqua8v9N98JhikgbK+bceA7VIUIgnPoAC2
ChZU4vjadNbS1162OprMzFPXdB8wkigyohm+qOVW4/r4apHj3pWtLPc+H/3zPPWUJi2H+1PUA/DQ
ilVi4Qt3Leoybt/hdly8eUM8Jk85Qgg1Kso532EZx6RFA23cx/bXsWhbuun4d+cprn9HdXabSlre
cUnad+HU+tc2Rcw1G6N8mcbU3oR52dzcPJ5RkebFBQG4OLgAfz+nsbHVk22xlFg2pTNdGlv2x9HJ
EARIPGC0AQ0UOma6UWvNTJtgtZP60up29lL701qtXlJ7zF9MGABaY7O4HFi9t3mbgblzzK3SJlNn
hoantpaLa0RUGITUAxCZ5RGBdnD/l9BUfw59Q2tfuhrT1b8uqR9Qz/jz8wEezxWGL5zqi1mVDj8p
eVb1FhdZwTZ2uWbKrts3dlKsbITRz6y535QdoKKFvx3a2jwoR3tKY5N0VEwWbfed5MB85XukbQZw
Qw6tGIJDUTvWS1qaiH1w1/8s+/rUiCB8B5AotqMVpyfCaPb9ghiQZqnf5gkgqdLPuyRINlBl3sOA
PkhEbO4O1BgkZKanjtnJza9KGhL4nbtqe+ujGEZy4OVwVL9Z1cQQ2prEP2J7aL9GGovvFAiRhwaE
DmXcH1LNyTCzr+4VhfiIQKt/CSw8JX27AJ0E/mIMFQ8GEBo2Pzk4JIlaQH2Cg67MNymz0R0groZR
L/YFNZmtvchjWiAI1yT07rJ3dckKWChB+ik+yxeWhH5BgmP51bGnjaCRw9JnZoKuqAQAZ/lLZdJY
8JHpQ7uYd8IJS/j0Q5Uy/2NRUz1ih87VqJ01L/rSbOYrbi0HaNos/FqxV5f+3AvY3GxkZ5RXdUlv
/WRNhBvKvyF291Fg6Av+3b9WfLQ3gYV/DDP8Qzb+FtagAW4c+6MoUNOrYQXTadfhLt6pIQs2GFys
5g9ouTHZNM6S2Z2clZonlCErJCOGSrwYSYukfO2DeCR2AsG4YdbGxSE1vsXv5JBVe1REIQ2U5SEZ
vHbtT6F/BoAPiJobDdp3yCVJIA+hkvtHyxi+O4RxN8CkOE0gnOGaKASJOijEBVntf7suTO1igexH
4IUmo+jJqgOB+uWPQoOuQvp/BBztnipCf1HCDvUMHEFE+Th0Tiqvp3mURA1pHxbJUJ5mGGfZ6Mc/
eYht5+S7xBK/U2fs1gVx929ITLs1ZIvPM3WtjZsH9KHAqloIumJECTDz9x2loKAeNOm07W3XeCWl
rV0lWun+NA2Co5eMoM6xHp1SGz9QCZJRmzjD1jXJdIiFNl5ReaHsy8zyQ5a9t44Guz4Z+mB/aSYM
bjvP7NCWiiRLEUcCyVAVIMvVYQYAuPD6mRV6xTKRe8V0hWhcgm+ffCLLivmorqlD42c13JbVpIl6
ZwECW6ekryMvY5F39dt4M4XWCN4xx10UhOMRANfPaZbRS0sszpGup7UNDPZbQ0MQSh9SHg61Pcma
NvcPi2JbNtOLVeOuHbJdoFUWIFPTv2YJ+YmOiTSvL4DdqOGfByKbqhlvxM+wmac1fu/8phag6lB2
KJFNVmRpGSDHy8NL4c/BpR678lQa1jpAN3gbrKA7D43xoEZeyzSYxnjh1YwXVP6DiDzaqepzSH4h
5WBMvFqbE2Qe5fGw+rPFVGdul1P3MkuxVsMQoXmrZf6xRlzhz0ZzVoXle3V56IjK0WAMBCjQ1l5S
RT9of5zzxMm/UNIj2zYemr1t5+Ua8EY6PrV4j2qEiMw9cBkJB22rA44Z/5rCXr8fmixJdwBLi9W9
rtKAIWzCqH/G2TFt/tNZUZH4pUUjKBjfLGH8Rp6+b6v8jULFUueOQrQzt8Bz0fJwElst4ZGGfmvG
gMZvIJ2HSRDYCF4NdyBIHzVycqQl0UzVZHlsdMy/vA6ObBRV4uwmQJ5V9uLkON8apy6frToQ55q2
BXp+6i33PXqVOf7OaPseQWWpOcfagIO1rGxTG35zm44vCVrxnVU0zsExEvcraTJAqZaK2XLdWK4P
+sVIbWBDFQAlgGfNpuwARKt6fighU3x2PipZPagXsRL+j3rU5OfrrF7dtveBQeh1S/jg+DtwTfNx
iO34wSWJ4z6DW7xd92EVS3+LccXcG1ThtsXkp3s1xahhOuLssT3QlyWZNKQT9BSyahYuOSK1FM3s
mVAa59b0yJkAZtrf+876ZTN1PduNZR21nBdH/YBtLLv46C0DUprWkNIGr6oesIbHb2U4gmAAVKKQ
JQpeUtJ2fXTljANziQ2OnD67whG5DJm0fi0nZF3fT6blyiCiC8GW4tfECQnxNk3R5CPsjHZtBHFw
UsZdLwkvKEWdp1l2xWs8gfRceu6V7ztngCNIQxaFgpllVEJLeh3qh6JwbFnfYjHtOe473tYHmYrw
oYUnfyE1qqIwCEZRZm26GajvvfU5W0ckMP63ojCJHx713y27kxKFEao/DfOIg1ALp+4pDsbpBgka
Q20GJDCp60cvNt23UUv9vagqe5+ierf1uXmzbf3RNK3iyez17I2kbm4RZvoV5nNwlW6S34d9fP3n
P/7b//ofP8f/HvxV3O5Zhf9gN3QrIjzZ//Of8t8jNl3H9EwWWEj3HCENw/nnP/4eb230DTdxEFVH
6Q/FGbti9DqKaOVabXO7h9/c042K0XBOmEfCi7ccUrvLHnzHOudpUG2neSAlp0s7WtSkVG/uORFZ
SNktnVsMCYW9NTLPOatm9ch6n3tzsqRyWrDC22rEhgnMijdguoPv1LBdhqEI67Wu2fVWr1xrE1Ko
elZngZFFz8jc8Qwb4a2EB3yfRlw0ETcAqFvMoxOkyH4gerLrBaHzZXOGrg46Uxb8P4ntncsRJC4B
Br9437wXMoe7Q1Zlxt4ZhKCqBf6xFWZ4DZdgClUrlbgK+POm4f/jLLP/PaHKRWnqWga5zTTyTVAN
//V9kDayNitFXQJvielBZF8Gk1lWmEfkSPAQpVvAFDeT72WZ8Cq7pCa7jpMB5azGq2/nxqHwY1Jp
EDWMpbvp3HF6z4KcDIS5xJkae9mj9PF+Ll1Wd0y+5WkWHu7iL9qeD7KUFFzNmtlkQljYsl54HzCT
H4IOO4Zj2uO35Tr9OLZA3CwOBBriWMcU7Ts5TaUk/K22HP8aaX7irCUigmM9zO5p7rnLqB26OvRV
uzMy6hT/708zgK//6/PsuZZLscKgUK9Lx/63z3PTg2sf88h/uN+wk6IsVn40x09tn7VHAgzCnWgQ
PSKJsfZBliU3Szo0jgkS0NFG7vSZnDo1zFL9Oog2uXrFoG//JM2z4yu3AZVa5Gzjj0yUqGxUedGA
roMzIV9DyiIWvUNbMHRtCBE038hFXd4j4xhln10SV+ZPs6Wtx4WVIzqPTVuzbQKUE5JXBUYgDW2S
S+sn2dzzfg3LtFbgk8xjY+EzBcHWHltBEm/vF9i8XNs+5HxvNxECQqrlWQy3r5aEjI+0aNVCoeh7
iX6DBCK2y8lG8+kG5E5BwTVNPrMK7vI8ACaUoYDeLdlkcWEs9D0AVgmJAltk2AKOLNIjs/HkKUwD
KPguntMCMTEsXLX0acR3Vxfk/MTmYVg+h0bh7CkYTs+9jTnUmtFkGgMFYNy+y9KITn5gpbB85y8w
5OWzr4XviL7qszr4ZFzczzTTb7b3EBwiiQX1gXgA1MDCk3Ic++QcLfYqa6cH1bKcWbusvCCy90Fd
5ttS+L99Am9ueWVEq67Msocp1bKbjEqCaI3IYB2PmqJ3BmS4ZnqZtZasR22quw29ZlhB5Dis87mX
w6aOqv5smu8doXwg01rIOpXCTvZlYmyBj1E9Djv/SC34SY3+HNiO1dQAgNE/unNxijsDeYllkCff
CvFqL/qIdHAvhvSj59merWfT0I4qQ6gx2anYdPzbFhdE3iUH0649apOm95hXcfboWsdJivjxDgjq
47Fap8hjvMRPn6x0Nl7oRO6VoJBqSrArZ9PZmPTLrCW9U1wTR1SbpjTGDQxdPoZ5Tj6ZYRMjGoD2
2uqdu/T+SHh41Ph0rCJ05C9tqjf7ZqBKb7REQwH5UHKlXGMNizwflo04x5XIb7ghs1d7/NnZNFfv
HyzXzfy93pTt1cyrbyppgyLwfaRCV9RjqXgzmGM077VfQk4lCQooQtz3wLOIKnH0cIW20bhGBm3D
spzec692Dw42vZVWd1fVJJ8AWO7isbe2aujXkXEfjpH1nsWd/ay5tDadwnnjbWkOqM9YHrGYfh8k
cXXlVckHfbv7y4Ga84aUqd8BEtDY8glv7fUDaXedFuFLTi2KLA7fkVbflmkT7Cd6GU8S6m+uFdCA
p+GgRAbq0Fp1vUejHq7numKRAA5ybczu8pULIVJ4S+SeOjjLWeZmDfeRVYEPsQ19Ek6RmoQOVEZh
T/kFBzfEmGXrUOEzGjE2KIZP2rv+RreNem0labXNyqg7ZX0hH518epu6+MbWqP5haMMmL0Zu53nz
SjPG/eqn/Q0XKsAiB7hI28tiRUPaILDMGLfqXgdHvbnd60b4k6aAb4VhY4ujlFz9oH7nQLrep/P4
KSmPlzNvuVaAklxDPys3ui8GvKJOdfnzZGiPtOGN/Z/n/3mCLYsf9+rMiMIzcxYfjlc9tlni4D11
vxQLSgJZ90hyYegc+m7u123heEfLs/eq3CNiNPeeu+wcLLs/tnGgbduw0s4mpu7VOLAU0JkHrj6A
80saIJJVLIQ0yg/wPiSKW7ouRdtAfl4C2ojl6eo2/Qm73V1lfhZuUdX3e3Xzicby11QgJCRFGRwZ
kiD9R+fPyS8SB3S+8WHzMjHP45Fdim5N/JE1XxXvwGLls6uDIj10yHvtvuw+6546+UWZXlE1WOaa
NtaABRAHdCiF+dMB7P7wZ4KqYjQVOuks8aixqEyK+KGumuYQ6xXgqYi/q+0Ayw6WIHsyqeBI1ukT
vPHpoSkyPCa0EqYzooeVn1X2hfloxfa0eRwrHMaJPI9jbdFSSWO+RsK+FXpRXk25JJ869ZOt9xyc
Srvc3QK1t3ZK8VX9A1iNBhu9dmM+ZKb8Ch5+e39D3QksYkwoQE7B9uS1HXtYU0MrkEe93NOJK8kn
gY2lcGxAH8M16zPznBiG/SUNSTXprPglFx64IssnASjXn9RZzg7+aQFEaTDKjnUyI8qrF5Ge3iPX
u4+zLMfga8O1Vv/67xFn8Ltfs0C8K27CBbKIiji4M6T6HtZ0K0j1yEX9pDfpcLQc41eQDvka6hqM
otSv//Jswj3jKa2v9+lqCGTMqiAqHjKXvQFIa2KLBhRBFMuepiCTzW7ONJZjM4h0S9Nf2tIfd4Ag
i5OG+umi0SLdembxza3S6Cmww0svRfFsR/r4nM7WifzD4U3LO9HshqjvuUeyfa4866vDe3mO4Tmv
TFmJr+0E8k060HdVnQD3vPdQDvWPWhfhWQRs3NjIu9tsFt4rmDK42ISAHsweI9tMNtPGsXABjgv8
vWKDMpds6TWRla9Dmn2NTOgz2lDAGtWb78I6WIb2O+HT+jIRw3yQITjx1svf5jqJrlW11IHKJHvQ
Ai+/GjphpEYroveWJMSJZSOSeG169KLwt7o85Ya2m0c80tbyLIOQ4U7rzPUwZ6+hoHGpQDl95+5L
pCTvoUdbbCrM7hg2ZfgUzvFvm9I5TlhuVJTbH7syquH3Z8aa7Rj9t6gesfolPhV4jC33dyS1HFCt
rth6sWDrqLKaXCO3dmmJNyDTZbgZ9ZhaimzLl3gmP7Xsxq8Sl2DLblwpfZHQscJxc0QLy539jqP1
6L3gBsYXDOjmLeuAqxgpnYUytFDeS0JLIUkXVzHl5qoEerMLBmM7B97vrDQQ4nhRcVCo7kjgIXRT
YCxxNDsbz+mXAPeZe5Eh4gtc0+LLyKs8Qpy6WzissSYTpGn7Gzqw4RAVoMe0jpASDE4evW7hryOC
C1kDZeCYC/29MkCoSr3qdvhXtQNcoGSNMWjaFwtDR/2Faoi6mXlmIcS5Npb9udw1RijvYTm1qGvY
/EK7kJSBJrT0jnBkf+rT5D6VscmuXgYDTGBYL1kCErea9VNpJTX0SxqZx/v3R/e5D/hON75F2FYV
6Z/OGtSp2ico1aeo78RBxm4OTeakx9pqxJ15UMJKda059MAtn9WFIinkwYlGFziN9C5a3jDlLqpF
FVfhahKpcIsSN8rZzVbE2Z1blKLHuHUpcdHGeK2TqnyOMJqokYZJ+/5LyqneqfW81PV+l9mVtlHx
23U0xEeczrupLsR6MlqMUAEFSKeQ3o5YEPeMOVoCiW+hB0Yy/c5dmPohLcw5GiFm1lOG7s/3Xk16
67ghhvycN3y0Z5f1gMLuBgCw1Fm4IHbVWWxAwK9zqqxlQQuy1Ka7zqNNs4+gt7QTHIBDANB4HUNa
eRkR7iA2nL0XdS0YUZDe7cR6bxFwbMmFpNPRDgqGon7iQMA4ydnvcZRy1ozlRsZAqwKTTjw9V61O
890sygKCMuUMpMyPzVL/kUutR3jOuA1xSTLVLwvMKKspEXSRuS0CX/vCTnQ9Ytx6rZm1nrsceM5y
WepTf6bEbq4IXEOe2RjMrmj41tz909tUTcnJzcXA+sQdPqww3qr4hX97hrD4w7DohXqffYtSTMBT
ZPxoe5LdwsjAjbAcWt+mvb48IO0lWt7Lvok01cl7L4xj15XDE32cdpUW3flOuRcFesuIhhRr9sRH
+jLeNYPtZAeXNqyR2mp89f43Y2e2G7e2ZdlfKdznYhX7BsibD9H3CklhSfYLIdky+77n19fYO3yP
zzmZuFmAESAZsiwryN2sNeeYFIbt7e9QFP4bsIOGZjfEdryD1d3sB3UsH6ZoSlc+pIA3FBQPXRVj
mzXHZw1fLd+n1G5l101rbZ7zc8MgeOgQ7pPo85IqF6m/7tvyGlaay4Ttn0VOaDopyQ2tIaNmsxwi
j8R3PXNA5yAA02hH0D5PlbNJAnqlC24dBaOU7y9GLEOZx41qjeHaw1C5S2bir1JleMkcZ7r2fNQA
T23inbusXQekiFyho7brSBwF4po8kteCGrtrAB1zIscZUhstFVnO9qgM7OU1ubABtcknp/v5LowK
Ju5q6q8e8ng4AI2xIe9T/dJF9VuC7edHV6bXwTJNAmBa/eiJ5QceMGw37Iaw2KarxrDiw2i6wsw+
v7Cuzjft5KgHdIPk+o7ksTI6Od/zW9shicxcf6byR7m+zeYWe5Yjuv1oTkUMVur5XxyN6YKGHBru
ItgQROPvyFGgpxoKHH9pI04ThoKT9tCOlIRBQw0nX7w4cc57MQXyJY0Rd+MkEVbf0n9i3+s+1pl3
qZzeYOKcGXHwlC2daiR/cui0r+gSnxLds58CCqNnc2BAL/tA+4pcAKUHMngsJWNDaqVGmndtKC9n
+VprWnE1Uu02qEnw2gydeZjI5VuWqWNvgWBnOzcNtzGbzp+ar2wI5LZ+YhbfpOKKeCtxA3vZerMg
XDBnhjYLhMoftGulEHxfaG74keXjY6Y8G4ODl5YO6VPnTcfEbuK3ok7B7aqztYpzJXqbuxlWmOMG
J3CNIIVUfVrUIfqmmcbEDRIqvfSsMI6K30wnXSOmUlVonkdEdSia8Yg28cs8Bs9surRNK/y2DWtO
xKQc/X6p4abtCe8+mxEw4LvcH0jni6U7D44SKJ+NSYQwkrJ3ClDNMi4fHIH61AsSQVi8F2cUSc5K
NTXtWhblgV4G0TukPi7uDMLSJ+WBKIWF04fKtzh2lkWpxT96MhQXfTLkxAmEJlbAwN7OmdNflJJN
U+67b0qRpbtKxC9Ztm0f9XC+eRN572VVtE/yxWgV8qXKOtnSgJgvihpiNvmXA24SNjh3jBk1ITNQ
eeyesln34Z4BycOdSdElTaqvYepq3KxVfhkGVmysbJS1Mpn2Y8vOSGYgNWJnRJfT2fFcW89R1u9m
I9xGSdK8aMC593HbUYISrC8Qd3+6rsXp55DaN1VaM2aJaaNfCGWrPJdF9ZmPFuEcmW9uO915+51J
5UZgaQqveqW8tdJTLXmFXFruNdYea0rmAyj1qiegJNNONE6ExcvoP1svA+jpaMdAMV9+NzOVfDKu
Y/mdilT3UFMXvcorgLjIbjQwittd290R0I2fmGsy2ws8tsJKRRuwhoz2JKWGsUXXRL5Jt6xbBYGH
wU9GpQUqrfUKh/4dBlE6MbJye9fGKNCZgpLzmA2bXpw5qeLv8Ti9SNOsrKcqYNzPibOWV2RNVV62
1ew7aNxge0ckSCYGjTR/W2nzdQyNZFMo6D0a36HgasXV+k866qlbsF/Uj3XR+0dsb/79SJ4CaiqO
mrATPAcJVZEpL3HSwkt+YiFmbFE8Y7qWTwArJn1tUYhcKiR6fattZavjFv6MvOpCck6/JVSNyPIJ
6G/gYBxj9zZvMvLkcFq2D3bqKrtR0YqdNWrZnvCF4WGwCaGsaCE9hqq3ZRfhPcgXj8XNxnSMbjkn
3a9rtV3CM1GcAnjspPwIw+pFZvJws85ostkwy9MWygOS6QngYaicRgHlTZtu/hX+yy6VfzXQbkC+
vY8xN+4H/b8OxFuhxT4ktexv//3XQVPxv2ptvVLV+EIlCPljbT2OTdm9mlVXr+s8aU4QnLxT0/nQ
Yuwsf9M6xLQhD5U5RujkWmUElhQXh0w1+7c03aXiqdO8xN1lRDuwalwhty1e46wvV22Dr7TtyvJ1
SLKvpeJZ1MzUet3WTrkdzBc9S4xXQhqsk9lTy5enMcs6WOcqS2uvPqGs7I+29pyJE/Y34sVLt/ew
k4CbE8D+agxJaERnoiOfb+pH+dLptJWBMDGni/0pjmf3mIfcK20ENNWjHfXco4DF+oPSqjR3vYtS
xWzcayZETnnf6xtVD64svBCLsuM7+koTwIqMyO7uBvNJifotviaYvk7uv1TBiOBhzJrHsRzYCKvC
0Z2gkyFrY+GWWvgx9ma7ov+cn7yuKvZt4lKxUxNiHQS/sjW0DX3g4QTeCiNCGNwiAUStHfenkbTu
xh1IF9EAhh3nqelXbd85C5Bh6iGfwoDm9BzsR6FLx81VsLJ7oDrhrf92FLaBf78WyyNKnitY3s2O
hw1ARWm8mhBR4OEBgpKntBN37ZQTq+WV7/wT21BUexrbfIhsqLlFbe/yLjWWOYF1O2nxHeoO4tLg
emdp8YUXT4ieEdzy7rkQslLLopQ2o/k64MTYIEV7GhTNXwXlAAWYfSXuMRgWxAr4R6K5lGMbmgff
HgllFalniRlsVdhyJ5mBZhTthJrFi9ckj0NO91zQEhLK/vs8thrEFQAHttr83PZRdZWfUQg4aHvf
2jY46F2/PwS2NXyKAzT8ozwYAsc/VToIKV0IIeosZ84SR/Jlnj3KAVhK5PWETgW9hAbIKXNZ4lv2
OrUMdxUlavuUTVG69m01XfWKCuImbrpPH6sZI1LzPYujYImsw3mEZkBKosXEYJQ1+Rs5uK8pUQln
7zWVTDbz56yqxjc8sj/RQf86iHKDO7HGu1VkpBHT15HFXzv/HKzWf+njeT61QR7D2Kcm7DU+6fO5
82N002BlTp15aYmFN+BBcwh0JPDUTelXLENTlEM1YsSTWbVAbULF7FexUgbrPGzY1vvgjWTjnCjK
X6f+lPaPU+evZdkPt9x8zGcV4pRWG6usw4/RdnO9V9B46sLtq5Hs/CzPhEckyb12f9dRDCQWPPsl
YKE518YruqZqX1LdX5sRAaqz6R898SKPIFtx12APHvZ3rYDr9T9bp3ucXTc66XHG86mjqgxgsczZ
98gmWtiE4Hx18vF4ly1G0ImWQ9+ALYTghaRX6EYU+veL2iKXAMciOXq65549z5wvnhFSGyWC+UMH
UdVnJfZ8MFWoufmJaFquELGUS8JvlPsPKN/wikerwk1LmgGtL/GCU1Zb2kEcruECCGKeYR+bOpy6
zzrG6xQo/cVRdWdrJiYE4D9eZn5x1aIqTaLd+xkqq8/jwnYLQdAfL5puxjBw04uwxC/RJPTrSB9+
aZADcaS33Zcc1cH6/iuzC79fRLliranBw8UTUpzU9IKzZ/Tl8m5zS2vjOc8Ta50RMMitntS33Oie
ZRaLcEvTYNFIjtLB6RJkkWPAJRem7Su0HVbyYStd/DQHjntCjT8te5dWFL07UkvFDAk69IjAAG2K
OAvFRNoaARg+2K1aBItoCr28eKj0YKaMHdtHyzFpopPBsaDI7TWb8u1+42ipgj5XjPaEqSfrulJD
uBQ0HuS1RtOQkZL0spbNiJoaQ6vU5r4dCeftdHJ4G/Eij+Q1dDFci1xqz0G2q5z2oat98yB7FqPo
VMxeyJ0C6monGxf8Blktmnq17GZ+maxqupX8lzW3bM9MOFu5RkcrXS7M2Z/uK/jf63a5lkf+lxyz
sTnqvr03KGOe75MMaUNbUolkjrZa+j/wAzmMaNrrfRhr59b+MBCkYeL0vneDjfGui4wb1Ydp3SZz
usN3t/dmnx1MZxdrTc3XGKTrm2+Tg6h5s7cNdNu6WbXxJp8UWr7vJrgWwSVRT10lVlOKaiyjqaT+
UavxrqYw9hBGg7mNNTNfe77/7NHv+eJ3JQmKno8qF+XaM5mcAd6bLvlGnPMG5yKYT57ENgtc4s+q
8VqqVOs8PzbWSmnA6uQr1Gn+kTtJ+sSvyVsV2tQd9DBqvhgT0rUQsZpdNuBvWb9pm1xDJBAFw3MJ
8myXmWr+hvZ14YXZ/K1QXaH8C/adOmgb/PDek+FERNbE1vDwq6hNm3rBoL2TP1WYZGRBju10qvXK
WcriOBR9wlK9ck+o0SqOa/r9YfO1ChB3VHQnDnZFmTyml9z7y2SslA+MU599Aw96Qpu2bmozPHf4
06mit9Fe7s3jkViudlInGLETga9xhHzaTLR6Zapqta0qv8LRHxAy3zX1scqqcgPhOV+CckEmq+gV
5kSLjStJr69KukLeu5G5ciFwqWeXZxeVn/WiKP64hjNW3pha3xvFax/TTn2zRP+9sdIPEllgdaHq
I8GY+keZee+FWAzFJGh1UzC+Dm6zkAQoZFtEQJWOsZi91N4ZLHHvK/RG2B0tpGOW7vv7dAjCrRnX
w7ZHWLWoh9L4UlWtKVxwj/KflUJi0Gg8GJqabCtzqG9RZ196U8cr5gXLUEkRVEzO+FYWaE8wWZHK
OEcIz9qE5RKe+nRqkrM8naosOsp4MWYIbMG+CnNj1NXl7I3l1xDc/rYNDH01ZLGP3k/JL3Z6+rUI
D5P6TOqs91DhAHvIyT/bGrmPMdYciD8zUkilqlCTggejNYVce+00FA3y2dgEiWo9M9U2j0ZNYRKG
+TMy5+Bw/86jqfYiv/QbGbv6uzhouvZ+gOgzfgOpc7ATRMnC3jd3WfYkziR/IK4JvS7C8OozdS+a
qgl2jRjM5HJWXkO8U5LeSYC0+KBhRPjgeMKlOyn+tlQ6v+X2KhzUtDcbafdFE+Op3IT4WlMDpM6r
xYil7iHFoNd9ml7Fx9VPOOAKpa8xzyjewtbyx2AOin0Uec6Z1gpFQHbp9yOtMJN17Lra8h55GGjG
L1ex1W0qYQyZNQWrp9FoK0e4oOW1QeTm2UmnQ52Zoit1l6fM6G1Q8gIS45TztMEDC6zaGtdJYnYP
gxcmmxbayf2oFkcJWYJLu+3Nl7EeLxkd6y8Mbd1uKqcY3mzCJlRur+gXvOPwX4TEzr7aVknMRZeD
+hDUu2wkbIlKS7XWTT05+HDOl6qVuxf6GwtJt9P/oN7Fs/IU5jP9IcHFM2awDM6Y6dWHOlVUT+hR
sCd9kk3+2CQIsOrztaooBvVUes8KFqmrVbTKudZQvBBbihVUpa+dsgDZOrbVPLVpDmsIrNJTUbFq
qPLh+z0DstYAFbPSW1ZpN5Ij7COxS5k8+PvdUfLRfHpJG69NEMrnJau317t11CBhFn8dGlr5wkjt
rKaphcKu3uIZ71Mc5pS8NKVn1VHOSMRrukWiGBknhb4O05iManFUZMRrjG67i4d4XkhBAm2NCRG2
SXipRBT15B6c71mW9CxaL9JOeKD3skggawOtE6FRIFgIxMm8bbqU5ZRQeZqmaR20WPnuCO+pqyya
mlgAlvcKGC8C9XwFynAg8JuGRnPItXtnR83Sep4sg+xNi7TaFaUUmiv5vIWd456UXlj4ik5RFg7W
UvZeRXsDxrWVw0itq7+aTXdPZG0a9cKgWXLfbPoweDcuyCGq0YytsAnAQmhUl+8ZPApdHF+kFQY2
Lwacrt2vxxzLMvHcRXUmos5Z5qIKmNj22nMj5DtI47ZsSXd1E5FXy2rFWTW5kkPTqF69ZFCXth+O
xPbSSm7MmMc/Ihr4d8mkcbTg1BcjdVJWzXXauJt7sQluygXAvbWXVBJIAvV+JB4AvdxbRbHvWibK
9BSgyC7Upj8z8gbsXYSuhUdrkbN7PEuBi90aPhAYJtogzqdtmRKmKoOJdYteEWomjXqxy14Rk8SD
PBpIz9vrqukscq/62Zu9/kWdEv3M7ugnzdLodP99NRUJV0m/i+m5PE4+Nna6dtaPtdu0P++/N7X4
OgsiG3B7tgPqQBmDkoxHCtbaNr1sJ6EZ7EYy3FiEXMhTJYkwLwoEiorye0Qlv5IfLaFQPFWd3pxw
HIkjocsZ5onAMimqbzxlCfrlZ1KpJUi3vD4N7P3vDn9GnVdvBPKS1HG3SgicXTByOwdJZyiSanyA
67YOq1a/3DuGdm6uufPVEyHRGv32SjsVvTIe4/Ij9q2n3Dd6UmLY/SpBQWR3Tz84J2cR/A8CrWVr
Vd7hDjzzo6E+oBnZltJ9n/Fc3ttLJHkv46YqdtgLm5M8CsqpgfzFtVlcAyn+r3cTz1/eOy7aDIOv
6KAWeIm2QWJMqxR6Fv4rs9x1hq5fBlqW67SsHOYpM1j6jQJB0RhvZo5cV/duLeaw55ShftkqNE87
tLZGFjD+yGcgDMaTJm8ioiz6ZZPY7Bt817i46uRvQ3yxMHpy82IVGDOpWS47z0ZcUqUNQ4pEZBzy
OCQXaDLqU/nHUdHr6p5wGEJInqRrCpLqeAu0e3gPERbyRL7j9oO+sOei2il5nm0xu+jM0BjbI1EU
CItgQKooWjSWOSSPdqrk23CqxrVZqbhWe1zSmKqMbdyF/UukVv0ydIjmku+28MAWZUAuy5zn3Uts
theigt2r39YWUkIADhYdf7D4LBcUQrhJmk1+qgEo9ntumxJqaOBJr1T6fl6rQ+a9lFV3y9PJPqnM
5Rsz3cBlR4zHAVZ6BTKltQaR4NEkbL2d5BENOmVap60e5FlDyDtYSnerj9nHbyGJ4tO4iOrwIxVF
JpSvKFBUvaRiGb1Com5eg8QzV7ZmRZcaD8mhTwdgOLX/jvmqeUow7ixS1XA/8LMj8R78zzDxtqOO
dEFI/zIE+tA6s+pkkOy0wTv1o/CtYm0ENZA1UYckLwtrCwEp6zKeiYsrsx/yb47ir096837Xr0QT
4UN6CX17o4CkWQU2yz9lNkBFiBdXCKanKk4X9ujHh76O9KtuaZt7pJybzQ/2EJoXpbK/sF6YDhJT
gfnLqHv/IsfLiAiDFdgXdWlkPn7HjN8tfkXzOW1TTOcNRe2ZiliXmNlDMY7KyhvYJJDclN38DlCF
Q9tw0QKPuSXNaiLl72r7kERcHVBOUiciCkxD/mNmCI0xWDtL3S+H+w1/v7G1NekI2mVikF/E7IiS
s5tk5QI34XhuHbSrkR5HX8xuhsqCuOkHCgkIvUFwGkSgAHwTeM9JRoNGzDdNolyrqO0fvXYoVnUb
FmK6IDyTxK7VIDBL1eQ8ZFmd3OT1VFzH4tjv80Bz1qkXzaz8QQVYWmvejLJ4bkSaS4FhYxHBeWy1
bC07oZFf0EMttHtfNMuV51Fuqu+boIIH56RpRnds8vzFLZLp+Psl7ds/n8o3psJIFlaGTjL3QSPI
/JamXxQhSuKpnFFF3qvu9gCQD582tT5kg7sp96JlhDqSmbGgEKpzSwu9wX2YHyEyD4hF5eAqh9nh
2bHmnqkQ85phNuEGnz+FDPHsC+nkjkpTvgh1GIB4/wWyFxG2lmOJ0W1CPeXg8ftUvotO9de7+kS6
hw6paK3hnADfHbx2fpld6tLEQOP3wWvkA8DqS2yL8t0eANJagWQqERVK0Wk7Mgil2DYwt44BAib0
8GAGrXWyCqt50Mri52wgmOlihdA3cmqXst7xu8xhMVksjEYfdgQ9WhuKQHCO9Ex97DSxKUdFIs8G
zqS5VZ5Rztt5NC60uDuRoFJc+HnCfVVnxSLGfX3UvT69s2hNi/pqoIzP8jqttnRVFqpz1C2SftUg
r0ieIIlWOEGiZpwOWB7VpXSCxA1N/piEDbMlBxJXnOqQxw0LYuIHng2/vfAE0dsIum7Va36wTT1v
4YgyN0rfBv0SIwnotfrqmiQmjqmpLNxaqe12PUww2uRqKjFA0FYVWNwKYQ6u1o4JpMyfw7DpQWwE
FrlL0JAykof3BcVUHnP/FpWTf5IeOS3G5WYa+ZOJt//gohA/yCOILBAMpofBLWk0CzGNkhbI9RkB
L5oTOw9tCbMz5T92M+2KqEAew7F1vzZFGl9LPXNRUQV4WYv8CDK7XXaxU58MLbMXSewWr1E1upuo
YNEmuxxK0WfLIOvpYuoYD/I4arYuXrtzgtxgodGaXsi9GtJj/It2RYub4JT7aqZzo3Yvoc0S02yL
qrc8lS/Q3BbOS0Jt3LLOMjFPPiWEHKWbemKhwb75vSgVlTV7aR68golFaYm0uM9MfuKml9y1qmOS
V1A/SLAeMxbHILbOoIkPtmV+z8RUYjRkA9QRpBE8sW/kcWff2ei/WyCpt/db/dcSpqZg6It9jVTX
mk6V7xQAXouks77/e+/Cf+Nc8EwIAqqO+cNiCyQcIt/fn4AM4dvR/jcKK4W6HbWVJn+OlKjY/m4R
R8RJKIYTX2Vp3VRaTOOCb+2rNUUYNrSybyA7CH/rJUAbnoE7BMAQ6pAclsj0aa8NTbhL6+JnKeIB
pNpMXr/rzsb4VNO8OZTSfA4s9NiMLOR6ivGXAVYc3NxbUXN3ZU46HiRWlh6quy4dBucOn9OtjILp
YMUe+0Ij6m9tW12V0TrMlj2cK30eD2yztnKH4eaGS9s1DwF35BE0qhHV4VLOAY1J26AkR4YOg7aL
PQb3Wo8owxnF+CWf2o3TuM3WG0eeIsS+l7vTp/LnFGEsS8bKIl+O4iQK7FqrH52gH7b//hMz1b+b
TTyVa6bmGJpqe5ape3/9yNS6SGws1jUuuNnYojfEHOHH5pF0lBlDdQVEIyflJA7g1AWVihhv9rS9
dMC4wBT2Ndi2ZUY+fKM9VqJwRGRFeknK7kOe9bmZXBR3+Mhj/4bCsfjaqPu5jxirOUiqevpedM4r
WajlNUC1cYxY1dHkB1CHQDza2HG9CFPdfbaQ+hzmanxXYLKsojZQD1UIwa4eqW8r+gYBlAsqKRkB
BNXT2unjpwms6Uk1hrtTEGQYW1UoLzvV1coHDN0Iz9HHNPgN91L01ra1t4NRWy390nBExAYFjtlf
sYcrHjViAm9xr0RLnZg9mD5xftMSKyGmmdCBXoHhWvdlz2oV1XKCHeJseU67QHDVXLIWMgmx1Cx0
330Dri1tGOOLGuOwAdnxJFRHNE7R/UibNnPbd8PNymf00gBjNad+huunb+q6i46l68U7MP3aqbd8
G96I/owJKb82k2GcZxxfrpBL+VJ/bOYFCJiBRpic1monBkMShmgWZ9pBw+ifYt2uT3RVRKG0gbBh
QsiJNCu7SjVhNpLSl5hjQk0pjIBmwbMturA4s35gGPO86S2zErDf4Glx0wU1ndBE33TgYh7z1ts4
hjrudcTE64gQ35qNO82Vru9ouNiGfxxsAlBy8VtQlDA75/qgbu9HqhAO5jp6dS8ukp1XefU2Mz1w
YG0ynevM/eaBmDurc9oQCI4O9nw/99r8mAGUkJfki37/kvGslLUJCpIuZh2N2xHc7iHOpp+ioXUE
Haw+2mCI5ceSF51FmhDwsWAYwlUQGoITxy5ldK2Pe6Unizy20E2HpWTEdF1gnk87U/n0y/gldCvz
6wylHf5fEO5tmhfnWWtfHCS+P3CfbxA84SPTi0XZ2WO0aIZwjSOz//R1Jn0XEhzCKYwBXty/1opC
VplKoT+p3G9TEkdHK24i+i0c6QAaG1Ifd7PQ1xjDBHBaaG7cwgkwQ4i826r0+q2e2l+hm887cG8l
7kMYXVvWoBSucwsRTG9WAaGXY7amvxWBItKskc14C26CwXGHn4w8bFG/ladmb/dkLc8BPBzzqyky
R4vOnRaDMXl7Vc2GtYmIdj0WOISjLj7Lipl80XNfW5eEhtD+zr7EQZx9n9pDWY/pB/RezzfiI3vt
8JkwZwRvXgfMTA6VeqN+c1LbWEmsuOpQTi7z7KtFRgbdDVIOpro1V1rf7TrLqNF2Rd9ly7RxKLna
3nxRFXKjmiBZTqPiMcZYgJOmgIVuifapd6ovPhmzGyue3QPUs2qHzonkVOqayNWG86hm5XYcCLmM
S4jcSh00B+lAyppuX/hB/DzULLl0rw47rMrFHllsjNK2Bs3HalezH3qIObtSuuvES6aEX+vI9RZD
0l9ZgKA6blvE/uIo6IJ80SmtA3S8fTJtY3iQcAvfxWgOBRubE3L6DGvdllq8dwjT0ThRgnXBFhTh
rcTPz+eJuO1eblOSsT41VMPzcko/wLnMYD0n66EvUE1oc/Kk2VQL/Inys1xytwOPvzwdBoAT9715
MMGzlNs/KgY0WNOZbgKVtmXQ4GQaKDnuzLFMT3BS97nn4eASN2GZK/PpoopDzbGDX3wWOGjzSnYX
7ILFi9ZO1VneWw6t9kVnpkj8snxt2yXzTxh8SlCNCjpoeye/KFMjfpWEwjEz24eAm7ZLC++S4CSV
1ocS994WZo+xaGbwLG4zfDPdZVPnxY8y6YJlNsKnD8gl3sWMPff1kdECMmRRAvZcKDT4WLCOiVaL
fEE1SF2mo4cDX29YdEWqPrRxmzzQ4sPsIbtW5KpKXGwoRs6SvtwhCKqvgdq1+1BxP2RGt9yLy1V/
52kUoQ0dgpFfwkkMcm8bEwayVEySJxSFUkMeoAT+9xO9prtM5Hfz9P7HP//h2p7usiYzqBVQdjUs
9W8TPfrQ1NJVrz/8gv7Ycb9Uixj5yhhlOzzGaKRlzQuTh04WH3I/ysYHdB7BoTHNeoX7y1qZdfti
a0Z7zAfjeP9U4MGfFEDZxzZ3XqUg9i6DLbjkz96rbwXTPk/JqwmwN+47sBJ/asWKfqxA9WFYRPdt
9gdtiKIHZqNxTW8jArWlF2c7tlEnqRd9oB4/CPMGnYMRgUivHvvGtTGc1SgWbJunFurYy6+jz9pN
gWAYSlI9J375zQqb8WZ7rrry627fxJX1EqW0HISXJcbgv++KTT5r6hmS/U9pBijFGT0Lym1s6pI0
iJZqGCAlCbWj1ZTNY4YDfhUL1ZBreh4mAyRCqeNpT72vPMWNEyxbO8A2ITzLTV6OxXb0i5zgEu5h
GpEUYZIFffvxLKmqJim9h7q3n8hFheFsj1jxJsPauEFdrd1UZZc3gCYxtGE8AZh5jFoYdnZezfs5
dMwluBZv71ZNf0hQ5gAOMvAT5O0xccf3Tp2rlRbwOVZNuQsDj1KTDTPQsycw2lRXCAqxso2EyOFr
LE8uvq+oiicex6F6cBJr41W4H2Yb4mPQjd/0lM2ok6nlkZLV9OZ8rbKm+h+Wp7r6X+5arEe6Z1Ik
0R1amvbfdhS1Phidk/gs5csypro9HSWKQotKGxRgiRDa7qD25OktGP1NppTVUT63NY7U1X0bZKSp
c+7LZjVMLQoamzU5d096I2JUFUEJRawOV3mUiCjN2U+1pWYG0XOdMdLodUoeDEnpCzIkvTMODuq+
at48OxMddDdx/WUTWkCiutCikEJD/pQY0wadXrUrTGzW6BHdlTEXBtLXeX690yxLg+a0r+O/s+2F
GyXdhSAw8yKr/PLIVdKnXKMja/r9tfX81WSa6pMhFDfirHUb9Unek+KM1szWja3t6PJQygYlais8
ej28Q8enJGTmK9l5qFK9ALeULDKYbJdEoRgU40E63d0fLquvrRQBTXTGee7N3RhdNCQeX5OaTNCR
Z0w2lfg1kR3MgknPlALASPlD/mA9jLuzONMJCV7cq9x21IRbWkPu1vNy4ivs0LvSIMAeEbr+go08
IDCNHABXteKd/C7yNEFLib4uml8KfFabQcuYJp3miBd7RLhb61O5CBMWNERDFdmuUbWL7F4xmrSb
ZoQuLU9nQ3c390HAamkuGno3rJtEn/bZaGovIwRfuVGzRHaPmDHuvYgxns1FRQbxaxrkezVSw48o
pv5czUN6iaOKGLJYczazMbjXMYv7hYQdx4P/1jST9VxShFyinuiV55nySt/hh1TaINlKcm3Vas+G
L8DgNgwJr1TVnRKP9k6pixAejALi3jfcr2WxVEeHILTS/4zThq0sHg5A0kRJmuyVuO3fNMfNDv4Q
HOU8aXiq0PAML3lmvqXoDo9FHSER8HN3Z2UECudDH+zls1qAfrNBAlImMa6yXNVmdNscotKkwgtC
6srQjWg1G2W3w6lNdII5I9GRMcqF9zYBW3ma1WQ4MQ2aRLoG0zdVV95yih/XTnuXlbKoyQiZsNE9
yepZ4qR06AmIYTXA+mE9Id2W31DV1R+lHcar/2HGM/82djDKGo7uqThcNKEsMv7Go6hGq22pdDgU
m8liKGawnoCWKG5bLkxzElYAU5LyYC1imOlXHuJgB6jWWedgbW53ZZJnjJ+xakY7PdCCnW1X6o2P
/wZ3Y0FUNLJFvECgUMe74jgULeSo0iAXJNG3OlX4FYtLUo7shD7BfvylUHAXmipke9O7ZbmXqR9V
oZYgMbrhKC1Z8VAHmwn60rrO1O9FHzj7gEC6FcKAYO0SZg4/I/XLtTF6+aouC+daC2Jh2i7I6piu
8ooteGbaVL1iRfEOvy/FkfoKkAaQcs4mJ4snmNCmXtsns9ZPRlkdmiFnKZcUq989aXmkqNbm3g2M
gTWFQpEWjGnxUB9J3MAWqzr6R4utNTlXVvj1z8Jf1L9kK5FAMRJo3NngVlDvJPgBiF2ch4H/jaEO
z7GtB/tZbdG0gWhbGjQZVq0VEgFQ24961CVvYep/TnWtvE/snAazRr09zj+VoN0G4mDiCvbN9pJN
zgRMEk24xYwNLby8SDd5QjDL6k5wUu3uIRURj7ShklOKS+OQE537+5I1M79SGXnsC0CdGQP/pWZg
u+S2zkYdx/QHcX5zxSjtdScJ16SV6z5MDUFWVjjwv4sNzJhOVS100lwlwKKbk2hnZ1RR5DqJdhZC
abnoCjTdWtfx0Zw062Wce2LmbHJgpFvJbrt+KR+O//sXaE4jITrfi5KBMgjbv53+563I+PMf4u/8
8TV//Rv/eY6+10VDaNC//artZ3F5zz6bv3/RX74z//qvn2713r7/5QQzIo7tRySS09MnioL2X/Af
8ZX/v2/+r0/5XW5T+fnPf1Azylvx3YKoyP/x6y2xDKYX8qdRRHz/X2+K/8A//7HPf3z+ly//fG/a
f/7Dc/6PqWrYsamVmbA/bNbPw+f/4+zMmixV2W39X869OwQE8eLczM7su+rzxli1KsteEcXu158x
a+8TO4svnUZ4tyJXFEyaFxDG+4zz/xHyv6gLhKuUnssY/hNnlKrGm8///T+M/xcuQcEo93HyxtXo
+X+1NYAp+Ff/5QsXfwS8yPeICAL6f/5/s/+HefTf4/UxA8n763DvIKMI5CMf9J2/b+8CiuzytsAx
EXGCB5J5nibgwsS4glg6E2f+99vhf4s/Xx6+u8/NfCefhrHyj7oFJOmmLSAMAWhQt6+9Rm4KvgPB
id13pPOT/56gf83P91AnvlCjdd4LyhncKGSEQK/ak+wRKMEGACV2rpcV3NfX74b3f/rxfTVL/eb+
3bBWuCIb4kockwk2BzuVzkgGT2akp18uf6HjfOtjC4Ht4roAMHogI717ETi+fOmcikx3kzxbFTr+
jAuxckIa7uUKFxrkn/fCdyOlpKt6/1xhXyA19aYGvMXsvdbAu/xyBeLjgfHPLX1XgUznwe0M4/gM
gcXGlyhNWAesMtgs/KBZIyex8yBOHD9dro6cR+KDqeeff8e7+kBbaXOO09TRxHHf4J1Xhqwc9b6f
kOkJPLUYAUf0hpHuzOSDf5G7EjaYTixpeXf5Jyy1+DxF3/2CIp7wPMQHPPvjhhi7Uf076adrEMzB
UBvj+8uVLI3b+e/vKqkRrLj06/gRlw/+91hrHwcjt7i6XPpSE6zloZDIfGyZ5secpembi6UeIGaI
gVwGFMlZ/jGdLle0OFzWSgHSCldNwvGUFUfJLhrFV5wkfYhhYUc2B7hnNLjcOhTC9LgGHr7kXX+4
XPNSB1oLhi6GTCna8CMen2Ycl0DDjA+KB8gc2FaBtVTQEfbjU5GJo3ABi8Stbl7iwpSXabStgvPG
8n4K0Gxyzte1TljVky+eOuSwO5982FbEK2vqwmIkrLUBfsoQbI0cAeQjxXFIkzNao8d1MA5/jQZs
dkzOKmq2Ut3CiAhrpcCDJqjzFBojEMtnmH9qovoj7pgAlrk8Igt7hLCWBpC+IzmAcRh2HUT/OMTX
lQtiDilGEKG7YVwJnqVqrPhHAkgTIQsVPA6az59zPSWPjer0U5vVyeO2lpy78F30D7CyJIPLg5A6
Y3r0SJPkt8EANtxLziUuuC7XsjQg1iqQyFjl0lcSn1vedO2AKPMYxEQXu23F26EfpROgfjPc7vwG
d8/wWfJ+QPWljpeLXxoGK8BN79dg5Ql8LBUYhjEf2iN2VmhAUmLUxh6yYhwJFxVyy3FJ4bWA/B2h
7R8hcHWndF7po4VGcCvG8wB+ZhC3YwiQkBGcmsRk7jGF0qG7yZ0CwuZNfcWtSPfpBAW3MwI0gudN
pNXPzQNoxex+6nmx7UhowwlL0MJ4ZmIEn0dKg+trMahn3Wonv2XNHLg3nZMEPohAyEjYdljjVrz7
E7rMdbkf9hrDFCYcAJJDBQEbW4n0hW2Sn0ftXRiO6dSIjmo/RGobFOV4BBf8oAIT1bu2BE9ilxlP
pyuVLazG3Ir5Kc5ivJNhrvGyV/7JNXj4vSsohaVrDRMa8pDz3sczHunI+OPytDjPsg/OUtxaAIox
jnx4JUW4g8PF9UONy5z235bOCXRRs67hfJzRIsY6VyTdnZtRRb8DDMf48+XqF9Yfbi0QUyRw/IVt
UYhcDnNIvALQI+Grw+XSl44ef7Ck70aP990IX0sYmTMXjTnC273vjjIG2DCMkfsRf4MofSivPECM
+APuxClsNn0ps+8yB1V2JcCX2mitIODec4WHE+j4/Qj5n2IO3tQ4whDxciMXZqhnrR/I4hNkGjPk
FbIUyLkJhBFca1bg/tVzOJaRWfluWWjGnyu1d31piBYSOTF4IXbn7DWTjfMU9UW8sjwtlW6dDKBL
BnrW8YMQXuxutjcEwlG8wump3RZbnrVStGkzcTpqiRSCIaLXng+M1ddGMW+6qlKjyh2dhYr/VSUM
OlZGZmFl96y1gw1VgXmkRQieLfhcM24l1dlhpXmDF9mgVqbXUi3nHn03LrMHMIYR+DhIcId8FAAP
HJBBQg8JURuPbZ61SAjYh1ZZM55zPnCfRlM89Bew1DxdnsBLQ2+tAYK4iTNigwjByyr3tMMdKRRO
dOPEss4I+IqCcBlk/ZDCYWvnJuRbhZeulRFe+ulWaBOhKm8sAMlPfWd+hncVZXBSdaDI39Q1zIrt
JDOdYnqaQwfmzddQJjcw4oKZx7bSrSMB/Be4gmpmDrsILp9I38AduJtHK/NyafFlVkjLClYcEFHM
IYF8lA3mijnjfVnG370g/zRKB28/4uQrGAqW/vXlFi1soMwK8sx1tDtELQZbZT9cJ3WgnRqhwPGA
RkQSVbMHi2WlqoWwY+e/vws7JBbCXw9w0XBw+Bs+b8H7Bk1ZVWE3wIDlcnMWphezQpv1PmDseTSE
DAH+EiBR+kjgFbLyhXEe5g+2fvsNpKuw+A2zgAYOrPYjAvDVyfO74ayVZh7eq+oCxKcoW5lsS0Nj
RTnkw8gwmTMTtpBa7WrN+AHWw1dQA5aHqEbWmhqLlYYtdZsV8tjxozyHECFsamA395rTdu8nY54c
Lg/L0tBbUc8juOI4UMsckUyibjohvF1f1sVtgMT8ld1qoQm29BIXtw4eSaGx1wYMtU8RifP4Tpmq
eNvUhD+KkHezNycpqGM9RS4x7MKR6D9/9n2FdJIzi/1yDUstsKKfI7/Gk4BvHJsiwQVta5A/FARm
pfSFQw+1Ap2pzKNRJvsj1EQ/Yihsd30bPKoWKELFs22rL7VCPFczVHYtrLr+NAEQALrjEEasNGGp
g85/fzcEjEtQxRLSH4MhcHf0XHq7vYOsLTtHmjte0FB6M7fxjitYQSvxYCScn4Sg2cY20L/bkCAb
ocYbLe5wPPpWs0oeI7igb+x+K4xBdSng5ojCZSvL4+wlE3iCIrm5PD8X1iNqBfHY4carmHL8dKqv
vEB/GjskbMLM9NSD6Nv6yIHbVBGx9nDYRFBYTrrmiJeKcGjdhyxvnviY/UwYg/9buXJbvLTdEms3
b2fdAYYJa9oYCHAWjXB9CeAx1uxFDrgp9BlJ7z2XKT80kbexaVaMuxHQEnAv746jmXB+yKA08ZDl
Pqb/AHzwyQ/GbSdEYkV70wZjhkM6PMRFkOwEqJw7o6m/0oqF5ZxYYe6zzIlTkBTAUXIEfJDA2YBL
n/+ItbBYmWwLsU6sWB+NRysP7jDhTPCoCuANPIP28wjE+WHbJLPCnTZjUBoV9yGH8OUl0FycFIiP
5/lMoIkJ+H05yTK8XNlSa6yoJ2lEAZ0rTRgDWHoTZCADtDnUYJdLXxoOK+zBY0Hi8cTPOGX2Cq3f
7diWYGVLZ6Wrlsq3A7+doO6enC5ME+cBq+4PFsXPgJ8/X/75CzuTraUM0rT0SeUjVR1Hnl0yxC5s
tJKXXsY3QZ6xbXP2jzbu3eYBpJujA2lMqFN+32hkJuMy6rET47fLrVjoJNeKbLxkD6rFGR2uAilE
L9GndCLfKC/XpKfnzv7g7OlaES1T5LDhiDBBwza7IRvxVJxHQErMpC6OcZ0BqBBpeDcizRkayxlg
K6PLlb5bGqFzm9/1XR9zk+QoOSxwPHyYpqI6lENAr5xJ+iclC7PyhbBUjxX0Boo6F1xmA8R79piX
eb/zKNqqqNiBvvb78kAtVWIFfiRTwFVTbUAUg6s50TMyS9UZ86ieCiRmXK5kIeD/JAq967GgEsgn
dMoulCR7ExC43GDB8Z8uF7401ax4px3tdKdTrCZQtpA2fmRzfwvW+Mu24q1wB+QjyKIkN6ELmRNy
K+ojnKBei0Zu+vk0sLZ3b/DGIQUWKpTO8IRc4xOSam7A61rZOT4eXyDJ/p6sgJhHMchZHbY+57l3
ocwzcsSXZo30EBckicuddA7r/wxHGljhTohS/uxQB6fF/rYrwRzua1gfkUPcNA+GNitnlI+HGlzf
vxvjJPjkQFKZCXODA100HylrTxFImZdb8fE0pYEV2LAqmtiIRw4Yy8K1b6C3wJJcLnnph1uhrCbe
iVrh45URJES09VWJ48LsmZXlcOmHW0GcFt2YGIMfTutPLuRtY/B2+XcvFUz/7vAiyLSac4wrqeU/
NAIWNfA3faHSwApbuHDn4wQmWTi1Gfk8Tx1FfhtrD5d/+NKEtKJWQmiVuUXQwdPvMU9gC9sVt5Kq
0HfdZwoHlk21SCt2Y1hQO8pznSPW4+cZ/GvHFf80LUwUYxcUUafYNjGlFcSY9U1TID8p5POg9njt
a/ZgHA4rq/MfM7sPolda0Svb3u883jvH8STD8TqBP/wOX8Txq+5202N/hL2jcyie9Rc4pK3dtC1E
hLRCGan8jdckIPIkDSDwbvqKVNRiVzvRz8tDs1T++e/vtpwB74jTVMERiyTqKsUbxyGCrWWaIKFs
WwVWSGtjXDyvogJZ8Cepqp+QbdwjVWbbtvAf6jsYF8HHL2gh0gXbmeY/YXd43/p8pfiFwJZWYCMR
BgirkXRhAILwgwCa4KrxRrESfQubjrRiO2m9vsAJ3Dmy2XTQZRvk4QE5VTlfSMrajQNghTjy+ECo
CLCA+NQdkDuTQ+sE+bWeQTSAU9XaaW9hItlyOzWUXoTXMciAPfWPM/TfBl5/BzZp5bi/VLwV2j2D
3bVg6KrKg8kLcCxnl2wcx5mZu5XRWKrCCm+d9D5u/0d8UdDkTs8+MHTDPaT7Xy4HwsJUstV0WemD
AZWwNpwadq8zJz2mnkzDy4Uv/fbz39+FsYk19K2mx8fW2aDb1ddSyGMxzCs6vKXffv77u+Lh51hN
MSvb8Ow6uaeavQYjabZNUN/alacEmFFZdm3oTT28ABl8EEEs7cuVEF4Isj/AhHe/HSnNGRTDDmzS
huglkeKmyNzP8CFtANGDF9Xl/l+qxIpkuD1VQe+hkiZIkc8JvrGU8Q9Rl7/gbHu6XMdZL/3R6dG3
Itko2uYJGXQoSB2WLcS/nMAEwSv5LzaQuwaC9kOFhGc8zuT7IUnUIXXVJ3AemhAGNGsfKQtTzdbK
DQ7DiusZDFdCH9sOxnee/7kN2NfLrVwq3gp0JMC2CVwP2jBy4KxJ+f2I/Ay3XLu+Wzjw2Mq4PpK5
yAokKYBndvQBMNn3UfscM22Ae0vvW65XVpOFkLEVcikwy60ec7AlAD3O4QdXyo2nZGEF+wD2YAHd
ig6Tsudmp32R3TdAhO+QMowLwm3jYIU8zKrHKq85OmrqnhwsskXifXNU/vly8UvdYwX9CCFsIXD3
gBUFJNVycuG+EJTscLn0pUlkbdsxTTjOMlSHhUe+DVkGA0zv6DlqZY4u/Xgr2pOxUbl2EziY0xRe
QfDGC+CgjSfkfOX3Lywnwop0MOxjaWShw3l0ntOSfi4a9TRWyFytzHFTF9lyuCLlAPR1qAJsp/tG
xve1Ga86mBRuK94K40JOsP3rJx1q5v/r9sCeOoC5PZN4SFf2pIUxtlVw1O9dAOYwQQ0ow2Dmwe2j
UWAJZcHGJpwH593GUY4RmEBtgiZ4YBUwQR+jxH1MdPBrWxdZYdxpzxj4MegQC+ptP9HbPKlCGdFt
c8gWuQVDXJisiXVY5elXqM1fGq0+IXP4UTVr7xIL09QWteGRX7s4c+sQmaN7nhf4bG/uRlneDVpu
nKZWJOPatQN322nCVshvIhZ3E57+4ZrxfdsYWJEcjV6JPO0MWyr6Cv5oMegbXIKB57Xb1lFuhXLH
ssbJQF0N82D8Mo7zs6b5s3GCL5cbsLAU2ao0IK+TqeIAX0tZwK8jycDGd8a6/HS5eHLu5w++eW01
WpYF8CTMJvz8Rn2Z/fJJy+Y+ddqfrHGGo1uLL6lPAXduGHI4c9/scGMDe8Am29g+61DeZ1wgUZc1
4Rxouiet99AP8ZokeKnzrAg3TiVrPoJfHfM56RKYADW1eoMNQr5yn7VUgRXiAFoBYQB0NMB+badC
QpoGLluR12x7xKG2vgD6kQnBUKiwENkrHMsfA6AiIj/dFh7U7n1cmI0FZXUI95+wDc5ug0E4y2Bl
iVrqnvPf362wSFE2UgN0EHIeu/EhH31w50zgD3rl02JhgbIFdaQEd3cIHBVm0fAL9653o+jaPbKD
H1ztqtPlGDkP5kchYi1Rvj+O0u3hisJy/YWnE7JwRQuzZNxKrDRjqQZrleoKKE9bVuFaDnZ9b/0M
3iCZaf5PPo3Vmo5kqQ5rnRpTLfQwoqvqBLSqM7pQ5fRlLMgmsRC1JXagHgyl4xsV6kqqq6l1YTJb
1MnKXr0wk5j8eyb1rGeTKobzQPP5mwsq0JXnS7WmLVgq3ooDhj2C0wlDHFRR04IfJZm341Et1r6B
FyaqLajD225eV6pXofTBv25xIau1/FJX1T889jaeim0pnZ+DwS46jWnkdZ9AHHtOOpCcgb+7HAdL
nWRFcxxNAzgfcRPCa/y1qge4QXjAAG0r3PpeaJBOLh0DEFSHr+xXRxB6bXK4z20r3Qph1XVJ5jNe
w66R73Ef7R50ASL5tsKt6NWTA8VIgcJl3cHgvuLXgFavRdX5Cv2DxYdZYdukI8SlQE+FWTalzpfY
n0lT7rJaR+xFuIbpWyeJhAusnS+np9aPfHXdBFQo8FUMl9emoTmsT7wgGqYQWUpApAzDlOl/RinK
7AAUD8E2n3dVdl0OUaxBfEJ6X+jMWcKfWJvj3ThgYKe9ul2ep5+CqOYw++WtDwOnRrjghowBSY+C
s7b6MfqeFz11nnCyny5ApuZXUfkJ7iHzrikfBC44QLpPM38CgaGrhuMANtl0UJoE/CWAg8AEwXLU
6BPsk2FfgEvkOb4agr6skNaghHs9VFEWXNc+C6IXM44ABLkwSohwRWKYrLYNpy0ZBLXE4JdjT3Tw
cr+rhwqXqVO97bRo6+14D6EPKTMV4gF0BN8iyHfjmP1CBvvKhFlY5m2tnYZXqMjxDomrlSwDNg8Q
08F5BeLx8+XJvlS+tQhkyIDuK9/FfHTh7Ofg6v+EdMD0qmZduS1YqbUUJCJ1TUVFGwJwPFzDwABe
84X2Xi434LykfxBQ1FoKdBn3PSCSiNZRZ3sId7NbHHnnI3Cb9HpiaXNnwKO6XNdSZ1krQ1OlHZKC
AnQWsrZ3PG++6qohuykyK41ZqsBaHVz413JPqjoEFIvHh2Di9TWFOPgH7kfyjScHW3gHSjSZHYY5
K+ISNiSJk6o3ZZLxl++gSYfLXXWePx8Mi626AxR5iJykw7B4xW9op2+4027L7KF/3vveHUOVGXQP
VniNL+VafK5Uab7ns1P/Kr1p+AFcd/37chsWppYtr+t5M7Me3oph0QSAWTEgW/B6CM+vuyafwejp
U4dPuxHx8s/lCpc67Twt3jVsUFVB3DHGhi/rV1ObIUzTdOOeaWvtlA93lTnGtsamTu8DQwR2TvBD
t/10K8gHOLu3PMWNVwUziZtEVvltl7fu122lW0Hewkk5j+oa3zWV8W+Sirmv+MidVsJ6qdutsIbX
TTOXLQ5zIFcX16aSGd7TYZl2+bcvHBX/6FLfDSplhQnS8yefLOUNCJcPOAa9snT6ajrYwF6uY6EF
triOwP7OjPg4Dp2pYm8JEgre5tKA6L2teOu0zimDrQXQ2yEXfu9c50FF9m40DHxF57Gg0QVh/e+J
j2ToKILvbBVCsdXlT2k1wdkkAotdHYa2dj7HbQkisg+fUtFhP7mRYtLTTeJwXq/MgY9XXmLriQYf
VJyq1PgFUz3fxS4ZD3MXZJ89mdDT5V5cqsJqZJsBLgyMVxliz3rw+/k2EjRMzNr96sdzAASdv/sw
HvHKI3RdAQDseFcsStKrQoFeu+3H20tTLlLZ5wyWJHWbhhPMaT/XmddfJb6ptoFsSHBu2btI8YIR
CdCVW+KgABfPJpBXEVjNzTR/udyGpR6y1iitYE0RBSl6yEuGO9kFLtxwevq0pXRqSze1D0q1yXCy
H6YmkXunzHALXcK1qliZPx//fOpaQyBcNuODENtexHRW3uVjK3HNNjbd2oP6UgVW/8+u0Ujmp1XI
gBHHQXbIBg+XhF4frCxTH0cAxLJ/D7BoZ0QYRQVtnH6HNfkVuG7fkNLz77YRsHaJoiunLjBzFSpd
tfsxZr/nDtS5bYVbm0TczKRtc78Me9c7FbBUo7RdOeMv7BCudeor4QAQD2AchfMAaTRwHGGV0GeR
xPdOTDfOfUvS1SWFjgkSMcOASwZsRg8wb6yrlQ3i44ElAHP9FbnBAHfGgWD3z1iCJGJA8/l8nXSZ
Nx2Gwqn931vGgNjaOgCTIilYjBATjgOjuyqQwx5WnUF9uFzBUjv+YyRSmNsFaQkCuHkpanIwnfsS
k+h4uXhyniz/eSomtrAOeBRg7TUawIv2IB2YIlX9U+OVRxduOE09nmruwWou+u3WQOClazcaC82y
dXYVbAydHFrKYzszcgWT7fjUT476BDPramVxWqrC2tyKFHxKl7ZFmMJZ5kTAQA9h3MzDLuVy2+DY
0jo1O6UblVUR9nPxb90Ut9SB2neK5pXL/6UmnP/+bvsxE9hOBv7VIQ79MtkjE129pj7Xj3MR1P3K
MrJUibXGAo0URSDiFOGs/Z+8yK9hgvlJZdPKSepczEcTzFphvd7FUzpSSpEYXcMtSoP2/tk33ZqS
4TyaHxVvxXlK4ZmUROchYBkYugbkyynpvmcDg+ta7ohdBJLqyoz6eFUkttiuppkZZ/CEQ5xu7wHg
BO281EjZIyBjAfSz9jG51GNWyAdi9ife4shPho5Mh9RA+7qTgjbt9eWgXxhxW2gHR7dI4fiMdiRi
OpCceY+tono/A0SwbdRtkt0kUtzVD41zAHF1rG8yl4D7TRVfy9g4sxc/GnebZCdgcjEKYTCtkOVQ
Ip+0cTmoJGA/IlGF8B5AdFW3B7y/w+k205FEXlUmk/ob8O4ZTBdjBVNaz3nxY/CWYV0PZWB39JPA
KeB9S8lwGtSQwEuaZ+O/rPS8215l3c2UJj0y9uBrAER0Aqsrt0y9+XNCkKr0rAGYnh4TF4LYh0wl
znxg8Alo71nNdLBnQKf2K8eKhQG0BVRuFPgxVU1+bEeWi8NUwELpd+upubtKB+R8rQzin6uRD4LL
zl3iyGlINKs8YCrkGy0G/gtkEXNjIlg5123/nQ3ZD6P0g9DzFI4J7BuaqstfckjZYcADePU41fWO
FCCfwrTnmQWC7rIgX8tuW+gGWw/JZ9HAkIInxzjCe1wf5MHdILLyavDc7Nu2UDlX/W4FTpyM9XPf
52GX8a9t5B4Qhs/w+dwYidbai2/6qQTtOQ/ZDLuQgnrXzdx9D5q1b8iF1dEWRoJKVMJeccxxa1MV
FGlU8Nk4BhMkKQfYDTrzjY/UdXkNr05YRVzusYVF0hZLkibgwut5jsttRxy9fCjg/1eehIC2oEOm
2MrWuFSNdfhNcMMJE1gGF2sVp0CmOliHYVmoKkCxh3bt9XdphllLMYHZpMm1yUNRmPQTpPveo4Ql
5z9jRpyVu+iFhthcP2g5YtML0HniFO8fJ8NHAhUeEhrScpZ0L/vVJ6qFOw1iKxfjBPdKkS7y0C1/
R/I7ZNzHbma/VcYOowbCmsgjNEoPnV674Pv4aYnYCkZnVARXJlUezpVzlZDkAFbQzu3gEd50uxHu
iLRoTqPcOFq2qtFnsF2b4dtwALjHhxt30cIDSAaQSoi4L9yVmbcwJ4QVsxxlixQUmcMI31eY36be
voG1yFOBL4CVGDoX9cG6K6wzE2hvTZpOeCTzfd6dREpi+DbC2+RyhC6Vbh2Z+hQXusyQJBQTA1g/
ndJ9VsS/txVuxaUrFIFTQxHBzCe9cSMGJ1yx0vFLv9sKxjNRtUV2Eay8Zg8pXfhiIGtWFQtjaksZ
J5AO0xYU3EOe0luddHCretLZtt3a5vlB5+n6mDLRQWVwP0P+ZHYaU+clLrLT5T5f+vXWl07EfTBt
mRMcRgMYsqxUC7cUlx8LJ3m7XMPS0mHT+0AI1hEHpiesKv1G0+Y78icfgHx41iM7RY54hIUWHBSm
7q1Ua/N0YWW0gX6x8GOnpwbm4BMtTn0djTekwerYspjA9ZHLlRV4YZWyZY7ONOKJq9QpSKTsVjPv
Puqju4ENR5gRIJtd3WHezbvKbCN5ElvzOGZuY1pWBwfcdjjDqTpn1oCFKedtq4dN6ksgJW4Krwrw
1C3u4p6fJt78uDwPFkKQW9E9JeMYlzFOXEVnkOlvKizlBX+5XPjSOFjx3SODY67jOjqUyv8aDf7e
6b/L9rXEXQqr6Es/mT38h1e+ehdaYqseZ9C02r5TKe5GY/fQJZP5HekqWNMFLoSkLXoMIEf34LYT
HKRXz3TXkaQ5OTX5bfpodjY2wQp7I6qo8hsWICd+3o35M6nX3mMXNJvERvB5YiYAycVJSCaH9bdl
npXsH1/AdmcPhYS+SSYO1bED1DpQxPPoBs9Dp+vm6CNxuPsHJpraCzucnPXKW8jSaJ27+d0xfHQa
AnpNd/6c1F18nfdVmcJNtFDOtj3RO1f8roIqTTshSeIfTDA7/Ebm1TSeQHlHFv3lyb1wErd1hLrL
zdxHyhxNDWBnDj+gNCrheabfuDucTLOWYrqwaHrW5o4jI2eKlagHbu84Y7n3eQY/utY4V6Xnrwjn
lyqxlgHl914bdaikNzBidUryQOf0eprJt4C0K7vmUh3WauAlBvQYg2SFjM6nqprh/td/hwnhGy57
fl4ek4VZZQsKa7iuuy7slI89TcodjJNA3Bk997StdOuJMpZT7noOA6wGCcS7OtfxQ+Gz7uvl0hcW
GBvZB/cgxYhoumPnttUuFRFUZ11A9on01tK0lrrnPDLvYiLVA6nxdt4dI1AZvsCgE8Qx4c5+eLkF
53744JBrawln2Ks08EQBCFqfDRNb0PNdfk9TeVUp76qK5bfEX0tuXGqKFd5IT2czkxz28AEpT9yt
qj3un9f4iQuxbeP52EDZXMBV+tjU8RE2Rg8egxQ8aJvfhiCfLpt+Xe6xpXqs2DZDA6Cdf/YcI8VL
KuKn0k9uC9U8eu306ZywtLKxLNVjhTfPjXBYg5EZCHnUeOLGE/FLMTj5zq/gYZauiZeWRsUKcWdW
ZRMVDBws5FodAuQb7rHIrzHhFiLEVtnNSI2J0l63R1/Rn2nhPQPF8btW8cqpceHH27r5pEzKulae
OfIg8XcO9ZBbMEf18fJQL6x+tmy+IDlUlTU+z+rImOQ4aTOBE2vKtDxNghb65GlF11D8CwcvWzII
G+PIIxmaUgxw+a35LRwG7nGn+R27/knW0W/Zy2s1riVkLFV3HrB364pKIr/rBKrrUn0zNd1dwNzb
anrj/FVCRrjPE3klIf3b1pNW6OcZFho5U32UsL7bdVmPDUs3PdxQ6VNbRisPpkuTjf3dpgBsiq7k
XB/73PSnMpF0lzp+cRdPZNgWlbascCqZELPGCBHcDeyQkvDv7GV3ZZw8DqL/SRo4IV7usYXwp1b4
z0npzTWul49BUDS73FE3Ze5myGqKH/2u+F01/coH/dIkt+K/8ie/8yUM0NIcBsywfY132ayqnRa9
3unRXYmlhUi11YWR5xWaZALVdE2yL+Kc4N0mMyu99Uet9sE+ZusKDZnmCH54uEmBitjP8To7sVMe
18MeQOO7YUCWe+6M37g3XiP9+iFIveYEYKvekYafOj662+aHrUGMGKoy0Ikfk6b7LZhMgd9Tn+KG
3CsgDUWzjUJAbA0inljwkAEPY7jI8V3QO//WRfX58sxbOBLYfL+cUBLlrPFPjTDl3muGahcMPLqK
2tLc9nNsvkIjTsO8jJLT5RqX5oa1OpAC2swZ1L3THI0F37eEdPWtIEUlVxaGpQqshUG10uDbRQUn
mchj3TY7+L9u/O3WcQDovaabKIruKQ3ntDsEfnvY1i3WEgAzmzRK/AbdckaUyRjJSGVj/JWZurBY
/rlkercBABeEtJGp9g6w3TzwKr+rtHpyhb8SkQtdbksPXQ5ZEoOf8QE8kdPI6aNXpc+X+2VhxbJV
gZUiTVaY2scbQ5V9L5oC74QzmaFYJs0NbJv1p231nOt/10OpkytPDpE4lcppr5DmO1Vv1CAX5iou
5yG573DSWP3YF3+Swj9Ywmwdlz/BXLLPmuIIa+WhGvekSAuqjjVHqlK70wUnmAVJg2S4faLBJPN2
LJ8nnNpd5cHxfg8+BFw26gIGoOVJkTjLwWdtopZctUUqmlfGBkg18VENz+3dpONBD8jSSBm5DRL4
Vz30bTQQcT2CA9FA5cUHVXzxkK5Tf65JpcddT+GmBH6RC04py0q3UfuedM2oTvA1J358mJp+gIWd
F8DiW0Zp7exGX2Y3LGfdHvoA9QXWov6uKGb9Q9ez9xv2Bcj49ufG8W9B7C6jXYZPy3kXVCOpb4An
S27UINz7qQo6pKZO6YiPrDIonTaseOSlr4MkyrmpqsyLzc6HR+sN5IgiHCqvCI2b6EfaTnhWy1No
8WeZwDW2LRkItrU/lSfcpsLGPBuH+MQdmNSmXnpdJMH8PUFiwDcYBu/lGJ8KUV3XUvPzFA7YvkiH
cTxEESv3AlbVO2ncfSG8I6NBeg0QVh/KqqUnyFQPueK/lJ7uEuTc7Ik/3rOhOfEaKQhRP4RTX4QN
DZqD22uyT6W/b90Mb3NT8ZIIutfNL9reZvXQ7Gr4onqAKcMT7hakWLgkwD06CdumuBmnF5Bu9hXJ
kF1yW9bY0UCohidxagC4HGrsDAYo7/zVm4swp267N63Zte3PGGt6qfGvmu5Re/NPYX61JPsFe4ef
zPmJNKr7uaEPo1Q7lVf7aXBPXYG+AkjMQKOkXvv+F77gxPgy0E960mej8Z3W6XVK0WNK78T0pQ3U
IZnbO9l/HeLkAX1+jySSaz6WP3Xe8l0Jc89Ew6uep/MTslma3VlGv+8g4IARavoC3S+IX5Gor8YA
icmj07cPpOu8vWRR/ZDQOAohyGbFTuSFvvYUZ9MBcxM5zXGGUx8u/XQ3Bej4VsEsugke0LXubsCu
gjbgnbKuvX/ZRK/bavyUZUbs9MBvSl3cRZO39zP20CfFyZ3kPY36H7qPv2RJ/8YEL4DQVgfk4MF9
NRiQ5uok3+gUfzZd+8RnTLmmYTuJR6nj/+Ps25YkxbEtf6Wt3ukjECA0drofAL+Fx/2amS9YRmYU
AiQhECDB18/y6p45VWlVnWNjVVaWWRHhgTtI2nvtddFSvPdb8jXUwVvM43e78RuJmOp+deeZ+FIE
0YujKbyg1VoQIsiODeJTBgMdSKTLLppuZdPhuVDLt8C1NkcS2y5uhrKan1RWoz7b1wY+UEsCrftK
j6Sxrx1HIHJDy9iMLF9780g3GNtyf5NEb5hE7pHtsPNtcq0jhsFNzF8WJ284kY81IkrW1l9Llu0S
syB1YyiRpw6A/0RTvg/C8FYKZeC4bW8t7IiEHUvEw5960h5hcLFr5uzoQn+Ae8m5Fjof2vA81NMd
hEN12Tf9bhb1CcGKRdM1n7Hc8k1Wd3W9vlXElsjVK7bwM1/5fbf4fZCyHPy6YsV5im1QgAKn8eeW
81uDlzbO5aG+i/v+OG2ITezMDpzm+9kG+xnxuzUeqcboHUKAdoi1hdSct+U4y7u6GY+z/GDpt4h2
r5BNHXSTQayDqqxLrqLKFukYv0WNQAcpcqpOhjdPURadiEH6TY22BSEJhyge2xLav+uIkn2HfKF8
aHBPs9HJa+sSkc9R9r6G7T5b+ns6Q8NnFvoO62yAWtl7ZMztdsnW8MtVHerrlTf7EYEFuSLaXXaM
ZwRz3Wu3HesqelIe5A2xQtYHtSfKZYSU72LC7nEawSPGJTTvaWL26UyqIxNIFuUptBvGKoQTyA0P
xVwu6FVLny5NXk/wm5uDOP68Icf6CRFy3OR68lu1m+dIP88t5js5qDXsfoqy+Kn1nmc5c3p+0mGz
loPocfu7URZTA9n1Wn1PEB9caNiPpAW+d+6fFrUG9zFyvyuk3ffgU7eIAh7w3izU8iLr2KGJqXiL
FeJFiijhPUIMhGRDnib4cF65Q/ZpDpECfMWbNmYKCntTTXlGp/k5Xhb9qngNz9swxpZabrBX6/NF
GLVLLWkkoirGbTqPAP3vK1jl0t1agV90lfSp/JphCP0pY0C1+nGkt3E8BTeR7+OichIlyjL4WiPr
fB6DnUIG8XFItrA7qCCZvtIA3F62xs1n2PpGdQH6bf+p12K+uADEhVg2fV25JitWpfRJRHjFMvKS
6BOVw5yUqoLj6Slt14VfG1WF3UcaJHZ+DFsVP/mag5ARyUDSfDKB+Wq98F+rKtKvWTcRbBMmPnnM
KW9g8Lf6ncGp/7FKs4TlYA2/gcbtU6d4cJ4YQgF3kx0SLLEl4HMpbQZFJrhZ9CoO+2RfTbMe962c
OPbyOXptoqz9vFWix7KRODCfJmv708TC5gnx7eRbXcOQAglQwtPrRfHh11pZSnaIiJo/QxnmPxrV
jiUi07tyk5qexiCNb7vGR99ptMQIk69of6xDst42uItfOvB3YCM3jbcLckW/VcRN8f2mJT8gQ57c
K8TXP8LDQz+tahiO8cxHrME4zXQx9SkwtcqP5Fj1Pjttog7zJVbZW4OXwiplI+qG2G4vFjyH9iqL
UnYa2qEpkZPzZQxjq3edp0362POx+XyJXItyAhzy2xRE897O3EbIhke+w90M52FfygUH8bDGPdZX
zDUOpjWWd6nv7S5AqtmDcIn7pLLQv8SWsOd+CtUVEPdk32jtDmYSzR6O3NGRJ2y9xYa5fE2XYLSI
pnBt2U1TdoxrXNO6gs92CUguOM+Ch2SFRGBNWxB8GT5F7B9BsBY45paX0Ye6Lft2TRaMXhin15tY
VFKwLe5+dSRENHdrV3ilL+KsnWOfGK1VEQgRFqBd0sIlocZvGXCCocMSGdJDOwr3rI9kg3uzKGBP
zuDM4YZhHG+bLA59sekRW+/qJTWP7Tr4oICabnif/ZIRmqN2zD6NnMdvsqmIuBkQXlxDsIust3cN
n+qmRChiyIqM1OFy6nwTJTuvUeBUud8QNHL00Dqvuw2qrSDfFm/uE/CBbR565u1apAmcw/awTcd0
U3SkrnNmhKt+lXhQXZATuckB0e2Szcu8W5UBBHiSsZvmcWciuLMo6cBG4gIbxH0DCzJVdGnH9yl8
eYo+9Q4Z5Ai+C+xSDCYQcx7HSRSh4NX0sWnb6Iuk9VMC16BiqoegQkM3VE/IuVqWPKFVir3PMfXs
fVRrFIBZXQ+nugJjd0tFggIGufThjiXrFBQEJbY8U01HU87YBR/1WFfNtWu7pOB+8+Nerd6sBSKH
SfAVBc+83hBV8+jAs4RFbQHFiI6vM+b4/DHPSFF8cl0AMZIL7cSvdOTCMQaVB5bKW7FEijfnRs4d
e+hjhPj2uemn2V67JVpvsMdk6z5q2lDuXKMCfjXMLglKpE1S8ugG4eBshg/7swFUl6FGjBaC6LWJ
viBIoF2KuqMOaLpU7dfaX8iDjkUZP8Rq0H3ewENry4mO9BvpUFqUXlTImlbSb0lpYxSMiqCQB11T
N/yWw8NuLXVlku2mHZG/db+0sZ938YqQ7F2Gh9HjM/e133UqW1kpHB27o67g+VuuvW4+IMma26NR
YTu84d6s8JJBvuRc0EaQuaiw4JeCDA7GajWxKLBCUAXBq0UQZYeZ4pJWe8h/mS0gZe7pOY6mTB41
RFhzibi2Lb5F1iN7l1Zj8zFrK/qdNmmg8sVAlr53blkS8Ee6bvo6RJYYkteOhhzhOUkqvzXjAKcj
pKuoVT9Bod2vN9CQ2awYoj6IkRQoQn5qoNwen7sNIenFxYtUv8+hHsZT3UXbLeRHNZCruOqeSdYY
8cgNZCD3xOkNQW/V7JMpLi2e3vCqHsaWfu9A9hHnNh3oejCpWoIjod6tL21M4+gzKMsx/x66rroN
+yW4Audo+8ZlCHMBBylxTeIKJCqEdrsrxPot2xEeo/STBECGkTaiv9IHzbzcbuvGDPOxqcAkuo8I
2fhrW682TC7ZoSwqehZ2Ps1bwm2Xc5Xa5SpEBGOPXdykaCQxXYr5re4b7CZFYFaSoVrHI4XytgfP
d2NwDbhu+3WLnoQnoy2gR4m3ncbhmWEh4bcu56azvCpxRFaigBIMBt9toEx4RS7OOUfTtmZ9FYK3
pqg1HA3avFtHww6yNbE5WansVC5zmqFAlBllYkOIDDJjv1WLmp8ZWOppIaoJaU41g+tCEdEh9WdQ
Txm8Cye5Bbu1UfFzDSN+imct5ttB6o4yNLw18UWNj3l+hSdogtMKwIdswP/pNkxkHUxY3POKBPGx
Qv8+Ma/zcDMOpFyXVs3W5W0lL8vIzQtNXpF1OKLPRchz1z22ZLYhEn/NZXObg2Ei8z7hUTV9JcEU
tT6fXDx0Z+dtLWTuERjMjzBKALrlYShU3ybYOeUjr2eX3riYevtgJZ7u0zJtjh9mBQPicnBRtV5T
BI7ew3u0ts+9MRWg5hWjTAonDRzD30QTq/S8LX1GbgEMjNVex0E0XA31HMsMzZScXJs7TzM8403d
yLuQQtl98qDpjTe9S6cGumgkYaKe5Ws+uJGHp5ByO90ldgj016jxmbxOJbXAHrRQUnw3bhz76xlz
dAk+91pvr1UQttOD7FQibiEVa+kJhiupvJnHCMnIu24mMoX6IKDVx4ZkF4+uY1zm9wWRzQ2KhCyM
2yvRTuvlYVE0qnNQzBeyswbmGPkyrTp60gHPrmik6HDC2HCJbohpELhcjGHQ4QwGwd2Vg2KwrkIm
hvtA46iwLyI6cjK5grKZYndtIvmti1TvHmKTIauzzhoZPiUAqMmvWDgiOiVBjC5tGrE/vNcZiORt
zrq+a94XMGoDHHF06Lwr7MDi8RQGC9ne4VYsplNlxBTd6c3Z8IDkW3/P+kmfLHDm5RpFXCq+0KVP
qzcyJnR6I34FpxXJ4cGMD93RegPiYTYDg9FcpOE2knzQOlB3GZs2/z1AZiEFSyHUkLiWFddNIgvm
6jk9N5WO1vduZKa+mmgGSQEgOHil5jXuVbfXsqmzj2Saq/AZPU7l9wuKoeWehEEWPBMbZdXVoGQ7
3vAm6baSLYLoBwn1PKp8kLyQ9pHbFCKB7KbdZkZcDiNPuZW9I5tPisxyqAh8WAXkNFWWKInxFMmQ
u57hnF3Q7yL2DVUhBXAVH+vEpfroMz7EZSpE0JWaZKZ6l6lx6ESpJ2pAJzmIiOcIf/AG9Ll0Sjvw
g1oTnpOwiZe7UBO4gW9GZPzZmwgmU1nYiek5oH2Gx46RAAy1JhUt7GgTugHW6pjdzkb2feCBvSSj
xDCl7lp8QxLb8QZjNlzLhRLY1TcDMnjNM0qHqDZ53DLLr+CO1k6YWevLTlCPQKvSAvGIKd2NpIpM
gYSKuXtrO0zM1bWeq3HlOcnw4L0aLDT6OrbjSgG5EJwMtGCS9uQNzkmrpGU9sQT4EUsXCc0EIQaw
U7CMajl0Hqvhc0JGt+wj1smwwFlr/VXQ11O7S4D1X3MUNG7KaajVcpVJlzV9oVKFqZoDN2kqaRaG
8zGw65acMYBjyQuh3Mwkn2UVLo8ws20nVTgLP5HrOBguaXnKmnR96xxqIVeoSraY09EVUecHnN84
dvSEMcDdEKUVvRG05u4+RLJ7C/pGYoUE/YFiQ7X5ok1X73krsMdDFVRPXyol7dTuE6WbVucVDGvQ
ima90kmfS9GuGgntNu2yPJ1iN5Aitmlgw1xtAHXRuXdzyN6qTdHsCme8IrdI07HTXvXJ3OGeRGBe
PTFKWPQ+BzPKyDxeR6K/80VkrS7aFh1tlSfKwzSj0DDATb6OoGvELq9oQIFU4TLiTuSQ2c3yxDYi
mu9IWL3w5MWUJYnOpUU1YPKBtnrbi3BLwj2iaZv2wQUZl4ibS0dOCmqXdXpFE7zNt9Dd0LAMuU/4
KYQs1//aQOCl7qKW9yn8VDob+0/aBJUZ91i7cjvj4OonVIZZMv6aVlBKwshuwjo9Cs1ceNO3QUZe
fR9w9tolHT/F/awRR6cc+yzQjy9fu1E3rGx9n0By48etRU3NKgCo1bx0yGQbZw/YAU/wW+rgWfya
OSzVT5kBkVSWAXDgCZkcXC7uAQzPrn/dFhjI5hNUCargFZXR7QqMl/So9WCCvc9a39SPtQKsep48
S9XJKyIGoLipQj8TR6qOXlJXrybOebdWcZJ7K6XjKExMVx3GiJoMSqDWzmGxLQa3oITu0Qdno5N2
KNbFXA6HsIkEfUnSrJfNASqjKq7zJWnkUPpWdekpGSdBd4PYuBvLAbC3qnMKGTq80duoBvPW9L3d
r4Sleq/R0X6DJWVwhS2hrb5p1Qmx24a18lmu2ajlK09ZqE5rP1TXfR2h98KXHsdoxbAS/Q0w5odV
SpmPSLXPISyuZ2CKRI3RbqzRKV0NxiP+GdBGhEHtNE/OPkQUeKI4r4bTBoGUuIHVlc342LIC4UTM
7pHI4cV7g19P4E0fzXP16ARiEzFSdu1wBdmSWY/wZKQvVEN2ehMnvay/zAMx6nWkWbvtPSfdXNY8
ZuREIkCsiOgVYXPb2HGAFTdpe3EzsrCK7iA0C6GWJT02PeQ5bS1UFXk3i7imOzy+SXTyFZTynxLS
Ik61Tsk635Iu9sGnPpyWoSk8A8T5qwuNXJHSs8hYHJhbEvHJu2XYrjvRd1MZegN+Rq7SZm5sUTed
i69GdRGfAOlBOuPSM4+Dta/CphyQPhJ/8VGv5sL1IzIssClDNJ8LbOLiedmGbH6t4HuTffSTcB1e
FtUCeQ+o0f1a8B492AqMGOnbt95ceN289WNwAy2NBRRsxt6oT9nWU3FXYU7PX5jufdUg4SHBEKL0
bsL+eYTJ0awOvRQIn1pNvbmHlpKIP0AttvVHjJMY+5wJXqtmF6RDV53dFqS92HVr7dSyC+CSn15P
DgqLbI/NZt3GgiRSjae2hdIuXxGS+LRmCWIacu3Smb0E7WLdvq6glntw2ay7zxFsr3hRNUJ2dwNy
bLMXoJY1HqPEbRlq0Qodln9I2ykYn4ylVP+aaIsUFB/WkhQg/ivb5iibKv19AzUtvdYba6NfR7nN
kC4TBOK8xp2f++s1cip8WZa0I1ebmfx0ND0Ylni+TTyYM/pO+I5TSeb6NdoqbXe6IsgDnQF8RPcx
WsKe5UBZKDtD3LuavaPwk9yLHmFXQx4smdYnzHhS1ArJgsEUy2NZdc2ptVO6flsW3qQ275n14XNg
634+itgxkA7Q4ad4lLWoq+Maa9bibAvgtvYCsxeugXQncXfVC+oXoFBYWS88I1KZIuApqfUJYwtV
AcVe+XRVNZTRnG4JRIuiAvj8kJDeoLofMlVR4ApJxBokEMddq6OdBfvTJrdyJo67m5XXGPPtrYBj
YLxPWCP9W6BWSB9zEU60n/eorhYcyP2Wht0XIaxsMRlfatrdtGtV13erCq1bAW3DXwJRWR0KWoah
VM/XdMfHrZYYraBkgKIN8G1vALML00Idj1pqzu4k561jJwzuTJ8WG23ZaMt64TNZc8B72dzuHIvn
7Bl6SqVwzI7x3L2aALOTexQH4/DQjm2VfYRTypenpGto8iLCRJNns85d+JiRKQo8TChhCfIOl8XK
e+gQFQ44xJpildGSJOmUnZ1ZfI313GXpdRhvzfBAzAwHH4nNyu2ktHJAC0lIRYpOm9me1yZb2xsW
AfB+qBLj/Ns6G9ECcbIxQLVZZcCw7AT9kUoIW543CfpncaFkJNdCxBv5noUXRtpRgA3MAClW6wgY
WQaYLGXRbI4DbZJ4HyEazL1z6+J2P2lexeeh6hbAzIbaxC0ngOM1b45rSpIqn+A9H6IXAAw2FqOx
tS9GuUIggYcDE6wrQL3xfLPC9l/Xdxpksu4aBvVz9jqMIQzDYq/WfjfM0+R2cEnSeqe7lVwDgSWP
LfYKmfMRo6ayCQP/RQUTGljv0E6iO06jjyrY6icKjA8RBasCOsWbx6CO1YKWIoocpmk6pHmEaaU+
102yYFbGhxWuVXPcHRye8wHTFlCUr1DaUXleo6yzV9iEKfbGtIqmMl0dxpk+MgE6PFknSdldqr37
McKec8vRx/J7o0hTLSioYPpa320JWmh1DWeSdEV4gSHrRgpEHKTBS+Rq/24knjN02xOOodsgIZks
MpQBfYmJjKvygDUG6RSX51QWC4z+r7NebPSy+WQoseeWAPROYZ9aEI73iCgRnX5fJK/JA2r3WOwl
RkhvXEJqd1cD8Or3CYYdrgRerDFdHFcd53CrjyK4OFYRQOe8hx7AAC9ImhBVu/SOfeGJ6LYXwCJo
ZuwKmme8crc81yE1l+ye/p7XHNcU25a523ZjOjtSMHWbW8yxWVcsGpdz2Kit7KFr2ZBcdyneT04d
irxHocNgzSu1WXLEaNcgPKmxmuW1dO6TCeJK3nRDFb6NkqXo31obDHkbVXN0F/YTkdfDKGJ93xPK
2gN0aSPAXwV09LbiglbFaJvefO/giYzOyMNa4NgPTQd9xTAE6w3QLSMPbKqT9D7wKDWKZGAOsxSK
FtSUfQKv6AI0OgVVZ0VDbMJdkj7FhpHPABVViwrPpFUuHcrlcg5A7MuXriM4YpeNtwWE8+tTnPVD
X2yMbl1RWdRH+YqnlJxWXiVvAOthOSHiADU8yu8w2CddiuKMDOHySTOL+lAYjDdYntpV4CS2qk2i
w9z73j118Imp80ZKGFbGA5qtvYAUhj0kOhPBAY6RWK+Nb5GjvDW0ed82780ObVpF8gTyKXLUcjLb
N2xbbVWkMd7xDpUdX86wDQujXd0hFvCm6i3+f7AO6nO6TrbbVQnWjSQKYCyIDgTDVxYEmI4KizRo
gvqR73BseFbCFHdGWT1M8Q3uWicKhZP5eyxD+PBiWolE9TZNuqiAU92qC2xvFchVCnV9EUVsbK9W
nszsV++G6DynguFc0Q0gAJA/1vQhW7AblkPsIlFmwBeWc+JTX5e2R+G769cmPsfwoAd21vXbfAOP
auSHzJSkPZD4qBuyQupNOVwwWtITC2Xqc4by3D7j4InaUoypjO/MiMlHITm4ryRX+AECiN7S582O
MStUpFx9TPqAvGeyt59xFtBwH0tMhwvYFM7djk61Oc8eTIOynwIvC2AR/A4jOxXkLtzaj9mwXuWd
MJj3bhiefkcAiVMlSy0MxIoJZSeBoh+lxEFwBsfQfrEEg7uADeSRKoiQwF5JBkz5w5EgHkw6eE5c
z1G6EnCNsP3t4q1aZEmnKYzLcRinL5OounZPKXbFA0uD6LvwiIzBENrZtD3ME3rLAhYDXJ5HODRD
Z+xAVirreg6inXJuQ4OGVu8M/ezSn8I6WN9HHaMMWNehxZwaw1Zxhz1e1ld9KHC0uTBSrAwoRk15
mnk54Xlh2t8FroF/mQo6TOaQcLbc8BG2gaocRTtuXwTroM6HZ8FHWnuQAvIBHF1VhKBkTl9ngH/Z
xdkGQSEemQ9ggM8LZmQwIa/H56XjJL2quq0H/rOpoBhbyxZg7xlNn8DuBqbWI3lYI05myDbjPwce
51IeoIa0a16nja2uvbGDefUDGOBZDrifu12oErSW+ZilWxOgaQa80uYJDuNpywEbW6VzsFdmMK8d
mfuB77SPU/HZJvMKZmUf9mEzwAgC2/NWjjVGbBXCZtgShOVIRbesP+HJ/cb2/jPm1IWD9juiVoo6
TvXayt20r4+gfR75Pnoluygt4l10QM2XxzkYu4euXIrqHJ2zIxq+XfzNFHjC4ST3E8rbXzDqfrSx
SiRdvLW4jKr+RDJ8AOK8YBD1n8lof8Vw/TFUtIeBO68axvYh1tkuxcQUmTd9gyEl0rpyEaT2DcPa
8JSFAzjkAqvEaJDTHTxY+pxhnn6cOtBhYdf282u6cIT/7IP/gaEI41NEAq6giqIrjuxeTlks7nsc
EOhoI5TwuePDlhzhdQhzuGWq2VwA8hW8AEjW/ywY/q/ogD8QmGu/TZiQj2zfYzeWZSNSf8MqsBVw
HsdHjEbT7PSf78Gf32DyY3bpONjVxpSm+60WA3uCL0yrylABxj12TT+6nwi7/pw6SX70HAQIOXDl
omSfZnVUTjDQ2g2Naf4/38SFcP67xWLGZLGwWEn2C1NAdMPXbKhVzsz6E5XgX31IP7AmpwFGE6au
IHhFYlIOitep4u0tHJR+ZjDwVx/P5Rf/7g1MYAdjVpcm+ywediAJgxwA3v1PltlfvfgPW0nllwbe
cA24VQBS82xcqhxb+vKTHeKvXp3+8dKjzlAMnvHZRJtKczZxpNJu/U/oqn+uGCA/mq2lY6gc9CF4
bATj0Xerm8tZn67wFApRLoDLN0NVcIRmMDG3/3lB/NX7+WH9i6x2DI5SyR7Z2slbPIz2tg3Tn6Xs
/kVQGuE/rGzWrjRd1jrez201sJ0lA+8LWKMn3fdUaRy01ZDVU95xY6O7QDRb+zm0G6ngD9PS+izi
1tTPMS6rKWPRu6D+1238r2/+f9Uf/f2/djj7z//G37/1Zh2bWkw//PWfz73Cv/99+Zn/+z1//Il/
Hj7626/qw/74TX/4Gbzuv39v+XX6+oe/7PTUTOvD/DGujx92ltNvr48rvHzn/+sX//bx26s8r+bj
H798A2g7XV6txqz8l39/6fT9H79cHJz+6/cv/++vXa7/H7+AwSK/6u8fP/7Ex1c7/eMXGv49yVJY
pGZgiadReskTdh+Xr4T872jiwIiLCKcJwXf98jfdo67GLyR/J0BO4jSOGUsoypRf/mb7+fKlhP89
CxNGs5QxzrIEGof/c2V/uDX/c6v+pmd1D2LZZPE7/7gfIegWvB/KM56GLMwy5Cb+ce2B9RP6Ft3h
DsRXOPwk2T3MCMGy7tD62GR9m0KTlWMcFwEZXsAfm/MKsMl+qBf0GzMIOxVICvkcpPQnG/FvMrL/
OT0vV8ZSqKtoQsMYrtU/+jzOXnZi9IHYYep6lcA2+oEKd6fApbOgWcacJWdP230F2eqMGcOXMG3K
tprYKcCbIICMrmig9m7wNxI2PMdeVr8iVKu66dHR5fDPn9BuDPyAUXJWKhzO+4iO14Shgu7F4u9/
90T8+3P//ef8W0THD++GhSDChrh3EWXZD4s2BTK9jEB+IfUKrhD0M18jrG+nkuAFM6/tjbKeoLET
95sNOyCqA4b5apHBk2qqqahCVZp+qc7j5T+a02+oZjO4GE3sLozr/iHl42OFWcErjydMsSrT38fz
QRG67BdhvwWtSV/cilkojByywA9Ht2BQ03ITnYDtwyFurjH0FJvY4THSh9AY6LO7Vf7k+Phhy8I9
xEJIM4ziKf4BZvjDzugWn2DQiNkMvxh3F2Cm0DICt7FoL1ROBCGER2Qo6OK3+0E8N6cNs48dbdPp
WDUD2Jto3A7/+db8y2v2D/cmjaIImz1NeMwz9qOBSKDmDuPalJTrmiPRantMLpywblraPHBAwFrS
bV9aSeGbvmzwRulKhuig+9TOURFsorn11bhjkxA3gLXrIhw2DFctX+9cDG9SlvdIO7gP5ZKnXPZH
oIH0pQVJq1z0eJWaVFb5vEVgcGjzZrzaThcBIlgam3x1zcwPEc0b3XIg6Nm71n49LQyUcGaaeFeb
DSCJAWkDZlYgXA0UFCyD16sovNc30d2GCyKzMC5TIybYgShM7bprGIPWh4rLBACYQybvwpUGdpGu
gGUNH6+tsF8259lpjghEnRVhu9hvzXMIH8nXTlMw3vmECHMVVadMNKCzg4jNU/cdNgj+szEAyVZg
6AdBxx5wgiKwZhnA43Pb29ANUDry1V1PWXq/9eykTQVIMG0O0dDdYCAobwMWTns/Z91pUKXsQJmL
pZv2q2G8gMXCWW2hP4YDLMiNMODLw83thiT6ZuoWIJHDLI8AU9vHAHEg8KzSN+20kHctIdtSbCmR
cEGuqy64C7L4dliWrMRpOR0s3HXiyLyBM4GcgszdgOiCHu/ywY12wh742x+HbGkB0mwjzEtAZREt
xTIL2YE3Zj7B7vvzOAUw3x5BOOHaupMet3e7xAFQ5yRGXncl7V0LyV3uDMIvkm7prsGQ4cekoVUJ
Xrt63mqWlHLwoHB/0RhlHHiHctcYOR4jIKLlBvnZ1WzX5kAHGLQAKjmD564PwdIluw2T6BK0K5vP
SdO8z+P2ip31ro9XPK4OPh8N3+zd/2bszJbjNpIo+kWIAApb4bUB9N7NnaL0gjAtCfu+4+vnoD0P
EjVhjiPMsGVb7sZSlXXz3pO9ku1lNC3bpm0TTzfi6ssEAqiY23eO9WAINTz1bRybGwWmzXwa+/y5
Nxf1Lu6Xl7KN6A3EQjsxryAkDSLMI8zMHt1hepVd01xEPTRHNrWjmHsD+kJmHkKliXFW5T+ssZwe
O6I2J3rRhZcFjwZQwGOVMuK6Vd1QjYBVYdim74LZaEwHebJQZF1tIhXQ4SmJ9X5kHRME8IX63gb6
FzhodLphHp5vf9UN3c8Rm/RnAXr21V9Pc+vaJQx2Ijr3wpEGVqjfd8oCeQ43V2Z4gZ15s8EccaYo
7PWyfo0jevkMQN30uEiOnPYsz1Ssn0alTtc2yTGJNtuA6Z8CI7Bn1nX8SZ35AYWyfjQdvBs9dkNT
BRXDh/JctZM+UZiRjAcH4WJoyhTfdUKbvEEXWfTBvsZaK1x96LA5zpIzb546/pBFAFWrT7H6t3FO
v6+nGDAAktvCtC1N/Ti1B65i0TcjJsfb8jWqOaNSloIklJUxx7dynni93JbD7jMv1jEtAzwSETkG
clOb27tKyuUpKBz13Axq5FlGOW41SxXPbFo+IPL4zVbDI12uwSPnyU667uMykck10iBZGMbFGFqs
n2lE/jBwmoeoDbkDjhjc3LTDUyPBLWPxuGpa9hms2F63sD++vKlLdjiN6u1jwq8gnlnJlnbArbpo
EHR8Tca0a9KAkcZlRPYhUMJoW0ZMRgn1THsP9TDyGg1hnFLghVW4X6elJwyYWh/xrhnlVpNR4XGp
o2OuZDEch+Ar6mByLOdkOOM7YmY4yhVirsQ2t+5W2xT45yZbuvc6d8Q+16Yn7OjjxRBDtzGjod0Y
RQ1uepy/4lM40XwpvLKcS1bj6msixvaOsdWqNykWCiExuSvc8bsqWBikamP6bLLgLdPq1lWr0KRA
yxMXK0Tj9TjhPImdhYbL9J4PBj1vwzwFnRyC7RzV40kaqVQ3eGKx5dHRtqSlnkXRydeoCunx6WdT
G/PjEjYBDQyqlbAhJSfG4ZNY95+vjKB8Fjq+DlNq+Io+nDnjKjSKwXISvwnGnK7XfL49rATczFPp
tPrm9thOem2esAlMqIHKgy3j+DqX+Wej9T4Arnl/1w+j86zohm3ppvjw/mIeAuVYJqlfrQv1rbQ1
Q7O4d/LGT8YoOKHkTZfedKcgMg54b51dp1B8fFIIiY+PLvFI07RM1VClYUj1w8eI9HyijdyEPgcS
56hKu98o+DO2cWcUrp1jZSrKTpLHit9CHmyXTtewJRS9nBWHJF3bRHeNopH5T5J7Rgpx9nkpBTGD
WKm2tCqTU6rEyamlZf/JB//jEMMxAdOXZkmUW1v7+M6xpJi5vsjA02P8+U2e6r4a96QI4XebowxO
efd6W2aiwZZbKfs3Nj5nl2JvYPDzZczGu5G77MkGh5ExTljgKXwOVhXdd4mCw5TTTd0Pwg219o4h
BT/Ignw2zeOGLviwcOhSSN2hLia5+BHakXDpGouL7C2Yp6Hb9vu5T85JYTquIRPamgF5V2xjwgWY
SkhphLvOZKIDg/umM8mwZcPod+m2Qnlsy3yl4Xc7AkPRoVjE2SGm7stmib5+cun/x3LHWkfxbJv8
MD/O0Rgm0atdhai+LGrsL7RK/NKx8J1MXemFVbMcEi2lNkjHa9uGu9FqqzOb6OMo85p6GycKbgJ3
cUL9pbaObTRYvkArcQs6NWsVFrdAfj75zOtZ69crrascKAVBDK40Vb+9vge/SGXFZAuDat3x+Neq
zZDVOX4CbE9+PuR4kBVxrbv8sQqd8qDL8cRcKf3QrQRfh7Wsq2r6NIvS9N6qtuwI0uo7Dpjx2Wy0
fZWa8x7/4Ceq4a24+PUjq4LX0YKPZQhEAdar3z8yIOFJn0qoygZ1/y5ADOXMEE1ui2Nlqw7j2VHU
+aDXiW9Nlb7VcNUoY/Fc2fN9NjTp461eUbQYfVP/XmTLOpTECU6aMhARzqZpl2EUXjMhWJK7TWBy
preG7ltkKX/hzLYYGNgnHqEi8pOytHdq0vwt42LBr5I82mslV+bq8kLgmtCN+olyJz7er/XLo4Tw
vTk62mgmv395veJ+cmjly7d9xOEhGI+2URzUIc+fiEVYm74w09dGjls1xxkW2KG5H0v9aZrU4XjL
TM0RacJg7J2rtAyLrmLVbey8PYuQoqGrneaTM+UH9Pe6osOLtqSqMQcVe9zHpbSuMfAYgRr6zpBg
idNwX6WdtsdVQbsqlY1n0ls+c9bCMN0dbWuMd3ZANmteujskoniXlEu5WwzNt4YmfuxE3r40pXFO
2ulbL7Jq44h6cjO8GQ8l6U9BBNRXB4XWTUORvB4Lf44bi94IoA+tOjW9+e3fX6IbAuv3J9Jhp4Cb
SxzDYgrGB0GjVst+UcMO3OKt8tAWG+sZuZd7MbwTd9kw7sa8OjUxtNFpBp+4QU36zsMJ3O1psuab
QpHdIZ9omqGyY51cD2nrfr0Z6f72S6I/3U7ZSzeHm6yJdC+FdQn0AeFDxuIBJ6qH1TF/ZkJiytAB
Dj5pqix7c05JArUcoGhJqrsh757//Zv/WTpQbRsa+7WjQjUwPw4ZDKsuqc2+tjxcx8njJGyGnKTx
Llxymr250Ry5K5aPF2RwcT46e3zSb9YS1kdHz/NPVLIbm++322CuuoWBtkgloyNj/P5uOG05t3Mw
Lp6YdPvc6HgVOE935zDuH2edtSjCpYLNg717IsWnBJG4OArlTZM+YJi9VE6uHaygJ7DB5BHSeRYw
AzXI9qTTkmfynt9DNQgZnKPkft+13XHsUDSMYV35TCt+6lWb+dIaR7lQ6F7S2ONBKMgXUpmjCwJJ
7dOy+VrMrDoCFdHIBg7UdsGpu8AEtRccn7rC+lmvFmlQdJ/cqt9hLbcz26q54fjAXi1RnH6/Ohhg
hcyJ63n0rit/ULPucVCin93tRF4BMWBM1/wtnJjOwIS0exHH7jjb1VerU7dq2KqHZcHYBmSE3XXO
pHqehm6kkl9r7U8+6np8/PVG6pqGR5ptn1MTrgbzw/GyFJmlz3PY+HiBUCRKTrlRH54kasxabJBh
ce1WWN+NBkc0SSL83kN5Mgy1dnGV4Go1zK+yt4dNoXeKX+nJ6ycf8OO1XD8glxBJ1kCuNj4yy5RC
IEU2UYMDxCGZz8TCQ9Sy1zBpRHOzPhw3k24+Yxitj/Ql0rsY9HkYcNh5rrvatYO5+oYZ49vc9tvc
NsILdmD5yUWUa9X+60Vcl11ctLpmkgR0/hj6lJd1goCmRz5iu7oNZ6fwlaGKtpZaWYeyHH5Y6bSZ
bSV9Jd047+ZEsPudLHtJz9Q4jsdzxKnJSdS7cZJfxLxIEq7ilM15elbxsbqpULTnNs/exJzlW7L5
4qhqOFf4UKxjaDB7PRlRe+Igi91aFsQHF+zlhaHvMA3ZGJ2gkhKYXu6n45DI/D7Rp0NYErVTMof6
HrgDQ7aCAyFpxtDqPzJswaeh7+GeTXHipkvY3jEN1Nh0gumzOXYGtxiDboditnEMFLEW86kH7GT0
MdqQHTXbh279/yyGrm0EF+OE2WSXkbfY3lShIYQM3qe6l+Uh7JGhOTkI4MIy3/SGUAHizC4Livoc
l5mfcp122WiYCIjksiI5nW47VzEnfOWbyglRdiLQ0H7W379BTj/eWQ5JDs0K/iTL8PubDA+zioWV
UN9kdrSdAgqUOHGiHc2A2kMSuIcJJ9xgCnpfPSJilg9z19wVIJp5AtqznkT5eVHzgKE+vE1sEs5x
MAwCak3J3DGVSc555/jILNJvRs4riS4DGoSL9Eggk5rgGH3XhvOzzMVTJ7v3ubeVvVQyDcuO0e5l
h46hKfidEEwtm5SKalnRocKIgsyeiL21bvGAa7odUHYfu+Jno6PFWrV+uEK2jZNe0jUBrOJ8WEBU
rQ2mXKuYOFHZthdOrGVp6Nx3VpfchaWueLqCQOuQTKgM14k6/PoCDFcBJCZXjN0ann4hkvSYNflB
psudkkfWjkgHp56mfMouk8Cm+e9ryp+711qF27bQuLCOWHtZv1XiymTX+JbV1Dfbo0jIjLnDWydb
A2F1zvzbKpgVsACWflieKg3HUXsI5w7YZ2vbPnmYZ8Z7vCVGHDyyLf2YhFD3dTQrF3xMPKXOj0Fi
vOzWH0awLyeNntEqP9G9BPDItC29O6tIHmCMAnmtixYzVow9CTdqtHPa0Mc23ns5jKndWAKtyXm/
RWOdbcvqjhOri2zq5BN/g74es3+7kZZgpaVFpJomzQj5YdOa87GGf8DQiy7JYBXICdUe+8B5cmLa
Va3QvNZWEz/p+vLepIuD9YmJvtcwxdAWsNuX47RmNon1lq12rILCJK+54lcU/biY1ngpo/KA9XGT
MKZtY85RdxQVU7Vuh9rFTlkzuSUgeNrIxaGvrYaz+6A3Ww+7fsQJxH7898fgzyakhRKjsQKh4qGv
fiRSl6qSGIo6kclq9I2Fh++KYtr3DoWfpclzlQ7EaWJFR/wmC9FSjziVxiB5obmgVJyj1BVlq5OC
/kwR+fN0KwzVdBzwAeJ/HLuMmCQr6QbDS5nNhnJLzEgP35fWKsi0cUzX66Z4zIuxPATmGuAxyJE3
onSjoq++ZNb4pEKjPqlTIu9EG+4l+df9kjZ4OzvJ6j2pz4rR/fXJ1fy4Ua9CNVeTz+w4N13k95cK
2zW1OZOTIMjw8urZW9EaCG85eJG5BNLwOMN721TMhnvI00DQAHD045ig0rLNkcXLQSapMtVAVLTy
WGWivMrE+Owp/+NQRxVt62zRwkLyUm9V9i+H8LabydERPPYMrf7ZTrV+HEYlY9oDnOBes8ABOKnX
Mutvi4t78Agg1T5Uire8zp8sOFdXaqgXDSnrFDs2uctJJyuJ3XJK0lfstwEUF1s7lfDQQvJoe5O4
6K5vxQitpcX0rCTnNbV9uJXGZiI+k3P+1PT4fjzKrGm0sEllfxDTzHkmd6Ia/9WBxdjH1yKv9E2i
CPs0xKWnMSj2kBFP28V28aiqU7S1reTh3x+G/6UqGZJDGroeD4VuffgYqFbgQBbLRGAGh50Yr6o5
Ga5FvPBJmZ6iZtGZgFprrB5h5JKjrFYkBQsO45Q3aq8fNbgEXuxgcO5M1TknIOk35NgceoEGfmhr
/NsM8s9QyH/uZesjwR+UadTC9kdeJIgtLYnTxPJAhVXrwX3xsbCDrLKWai9yknZDOoqNltCQoq2p
XqNFedOcOr9Msf3Dge+1X5LUPkcK41aF2QTn1qI4Iuyluw4C9kGLwmOMZbftxPzl3y/5Dc//+/pN
m5sjIlINto8/VrNYFdksi55qsq6B0gWNQgwWu3Uzp49aM5Z7VQHrr1f0dTEDBtSB/BhV46/bAl/N
5XxooiG8GFMFasEgCJMz23cLJAuoWet8CYIhPS34sg91Nrn6pBl3I51p//Z4gayKsfQv6DdGW20H
2eCYRTfZFJZCuiNpT2kyXYXSBrtZhQANEEOQPj/qUdleCC3wmYwkezUc9VLYhQI4LKdzyEddyplJ
mNnwjMDg3Eut6FxmocefaHN/+iQsLpgjKPNs2mzaR5+EVmSzOpSz6Zm3k+II+Wy/jEYDWcrajxzm
VUkok7HHb4WSZtvSmb4sXVDtwGtN+864K6x+3skui77WkbO3Fa19JpGjXeKhMzfW+uuGiGCYDGly
QgHaFhFMr8lozXM8WX8pieX4/HhJYVSdR1vP3HjqzG0zq9O2WVZxaZLpU6iIY4FEzPk+tu6KFGPc
vz9D/8sosR5gHMvAj8AO9KEwysiv2ZAWbc8hqM3Mnb/zTsY+aTusqkzFckMy5XT5qdBRaQpQbQS1
h7k9ScW6/h9mnNvp8/dnWtD5hNqOgclY5dPf9xT4dJnk9KZ5ukbyHDBgcNKrsD/Mg6nQ4idVFeJe
EEqknG7/cB6I66ej/OqYzX5W9eyrZj7+c0tbs2Y5zk3nOFeNdzuTh2TT1H7OCSeN7b6qMFFAr+ie
b5pQ+GIYUCuawTJOU2pJP4M75fXkC/bFbKdbJ8g5iU5DcaZnS8jcnLPIW31F20TN9ce6ZbJjn0zG
+5LPr8ocms+0Y6q9DKan3pogAHWz+pUskxuYs3gN83JjYf8/hc0AHKDTlFddzI7XwevM8kCcoePO
fmUvn2kVN5L1h0uM44v2Lb1lVegfvTEhp6y5nwzhCbXBorFWQVE8/SVS2e87Z/Lzuvqn6a1MnUOn
L1FYHa1hk5lZ95TT5Q+Jm7uKGNEmCB58K5PwIsmaHI3amO6/hnk3nxF2Og98U/rMQKFvQqurRxUj
4ScP758FCEALhwXQoLuHSW09pf+ytYeyrWatWmyvKmZ5UCJsPEWYHcgRxS6Zr/mNPgiCUQRim7f1
qzaTuSGLQ663sjcO1LIJ93aZrFbZfJv3fUO+1Xb/H9XlNm/m94uOoq7zZFuGaaNjfvioKYnYKc2k
4dWBI89BudSPliqfbio7yRALVfqQzFODAcOqXyBkAl2sMrouLJJ/Ra0zkAbiP5S9gLHcTPgTMq4n
dNCO1tlsbqq8jen/2oID2fCqh408rzL3WZSRPOuzrDeUJOmWER8CMluLelNx81mx3kYbxG2tIdyF
YXIfBMljENbtPo9NeQ6XRgJtkZ5mVcpLR2YjsOBHxChw4RL8zSSH9iRs0Z6CTPsh9YTdkDG5rugH
tqFY5udsNfv9+12/6T+/XkrkbtRgphlbnD5Nasbf73pDno6JtmPhQ0hrgTCEhicL9ux/igTepn1d
JcfbldXm+Nwm9dWIou4lr+ho9MRrDmURPsDAGe/opHhlHVXnfA4RuUe5c/Rm2iv6AwmV6ivmKw21
I+QFqFQgV5l61qJE22Gwtw//R2N0LZf48L9+OUQvXVDJYUnkQMCT/fuXK9MMyJ+6XvHZsLZMtDBP
/TjHhxqmWOS1YHcPSp2X59qWxT8/itJ6UptSYrkpMDl0yTFrbHN3+7tw/aXbX41h8k4aMjmClrxC
XR2eBrWtTkawDEdOpCpd+AdgXVfADM7J7Pvuvm+rL3YXz8fbL90axspgfRt0ou/4AdUXO52GTU+b
9P7mi4iMbNoZMzSZzSTw1gH8npHqbg4ZiAxt3bR0beHLcsRpdre/1awggKAZWLsVrCMJoj9i1kr9
XnTDqUvD9JjU4yZm1pXv5K1v23YGvjNSz6MxhS5PRnKNHeLIzcLR3ZhlspeVPp3K8RuWqCqgzOyv
sgit54VOmlZLbfePHVBv7IAuRjWfFG2eTxIt678fVAbyREzpm+IY7W6cOAI7y1K4SkxmvujtncD3
ASBivRejgHvWRPN4rAwqgmbQL0GiAgdItZ0Sp8ZVEXPitW1O2ZMWDWQKRb8Httb5nKi6Z5DbWyfL
0meaG/PeGrv4hR1k3APo7x4jLfGmYKkellApL2Y2v4VoEc9Y46ftmEUasM+SeHVph1g57O8RubNv
g7bI/360FOSgryvZ4kbt2B5S8MI7w0aeUcMa4J9GkMs23hVa/34uXZrw+XNHmcspSGs4LnQ6sKA0
/mKa3VOt5OaTU5uviJK+wc78Kvoq8EQFNDXoIghW+ExfSIluxjZ6nCdDu6SMCH2cZEBRPZCStcen
2FCjJ4Uw4CO5LNvoTowpzY9dw4jPOgljmK/ER5TO0L/YuEPRnB/tpWNvTUdzG8ZRsnWccN4wJ8PL
DCe8BEh0bpLn9RZ/esTkJ9vyVS2AO2BPKmgVJXqYS53htzMOVwxBkgWpCbeNVbTbaUodJEhroOmj
euTN8juVXOpdOFTeiq2IEb+N5cTg7C9dD8MAdvHNpdJZ2bi7qR6rNcCnWNZOtx/1qOxuL0c/D4Sd
VC3yE2faNU2YXyL7pesM9WwPmBuaNROUzgW8PmMkqq6rhyIdAj+s8QtOOpCfuY63tj6+yqL6OpKG
U50Z3FJRXMfVd5RmoPk0FQ2l1ppTVGelq8UpU5GD/gXP5+SOQaKdSbkvuO1xZxnaOJ1VTMsG+L8E
HuUrNM/QHVFAtjePwu13lTd/bOjgvGRWVXwgs4zF1CqUjW3QOxmsytkl3ZRuNQ1rmTK55QRLAreF
BvGWcKxtj9VRnxb7PmoUPH6c2PzQJvhDR4rdIABLFUZ58h2v6t6alrdhNWk5mi/NtnyIrNLaz0qd
7O3MSLf6Ioi7avF0Igpgu2HeRluD2bsbYFf+jKlzG2qRuCqlvmxJCovraFHFjHYSuwSumH0Ks+Bi
KH3FKHJe+GiOEKtaXH8yVc5jMbF7rTg5xKG/ARBMl3y53ERaznXW5ebfqtB/brVgoVYIFJChfGha
P3MLhEU/yZWwrFKMhoxiuuY859eS8O8xZ/P019yery74JTTTc5wq3htWM2D/6mOWD5YDqsc3i4UX
x2o++YpVmEcnCAek+HZ4Js4bb6oFlXCO75aGHKg+69/ssa2O7cJaXeh0XGMGz4S5U32dARiUSXaN
qBov9XAmXFpelQoSYCavXZehzM3NA2htiKirtatp8ZUybh5qi06a8uaupY8SHtvcDB4mYPHc24Lt
ZZLTpu5G02U+auUMy/dAcmqb4sl4VGAtzcSg/NbMW0qFyqDZwFFnCmS9r6jayb0Mz4LVOA2W4HT7
AT4g3Rhd2uwMGQ/uUJGTzTvQLZkz5zuNXt8OmuETno7Imp5LUReAmCVtxPRbFhXqD3T4H4YdDBvU
3QEj7tqj6nDg6RGh/3X1mLKgvICZS91/Sn6V5W639LsR+P09jqIKsA3vX2UP9kauvcl/GnJLoJqn
GpSTh8L2NIJuPpd5vL8tLm1u6RvbxvnUWDWtvAkycIZ6si+BYXiKooT7QmDVomu+CgvbMV6iA3py
ONnI7UWWHSY9b7/06QHU2iZpm/hdIlx4QOXu8dkH96ZOY1INnflEl63zrRKYTqEo9rEe513P0dta
jc4KQyW25UJ024aWDZA9+KFUL7fWRxmrw3aq4/HQc1BS3cEodrdzfNM1JL2nXuPkkvig0WpfD0sK
d43/983xuoCh3C8xAWirTMmQd1i/1ssSDNo2tQP9ymm72QqFuPF6iZhX/TONGwZN6kl2WRZ7SyJI
Od2eH6ZtDQeFseF3lSX8WD5PSwI7uqgfmclgPnUGzFLNu71nTMjGmgDb7kDRtQdTw2TJOk292+/T
ymAb63BIS/He9C32RZEJd+1+tmGBLGTDhrNFRFDfgaxuaRVPaBwarmgiVPNgOZPidhViDccmjI+T
PVSusHg+CJhTElRHAWZiE4QzK3K2JSG9cShNOma6UCBuADIW1gEym6sYB/waXX2pmme7l5AnHc+c
qKutO1BtkIe+L4xnkQPMpb+jdzXelfyOvAzNVqk9BuZdR6YDYN3e6PKH9aAXX1mjSORsJKb7CuRV
X0wq9QFk8Vhduo0xfWPUo+HZdfidzTG6U2eF/k1mPVtiKL3YjKutIrRzmM1sRAkEPN0M39s6+cp0
XxhQVABFuK1quWNYiHENxXxiST5GgTcxS2wR2rZOdekDUFvu56m9Mkhm9IegS7B6VB34xqA6jE5g
75hUGnqWXSS+dFTlSGx27O3rQsONff4wdeQTCid5M9rsWsdBugM3X7jBMO/MNsSjEyfNZpJ04I1h
Lt0m5UTFcEdM7jSGMnO5y8LhPlsNojaw8SKY9d2E+qvA4w4X6oMAVn47v05adAY6i30AOz6fJ7Fw
VuTFeTZNN61I0YtUb33U+3HXMTn0dRL5C+iC1y4btrZhAY6oOc9YYJUcZWfG80Rvhm2Qux5i0hkr
kEFxuc0W68SAJ1ax6J4FGT5kh80DIX1KW1fT5s41EMsbzohRrvoVhM+16XORrf3TtAZ4a1AsB+2n
WmPpAZalJc2hEs0D4aWXvBWLN8fxfWhOD46YV6b29KpV3YBwNH+vFyC6JvyKrWgQE+2oPipOftU5
bC/Vyn4s/HiA4ZR2DDYgUFRtwrLL73TQfDApHOmRGSxcK6aX5rD1KUUK+snY4i18SsrgmQTyy+1B
wf9I9qOFwBl3awyvruTRwXPhMm7KDWWd7aNwp5XJvSLLfVKU26YMTov50zHHZ2eyH5rw3eyDE4bb
LXvpXRCLO1F3TCgBFjwg5BsCiVRB5hO5i+FbLQdud45ku4h2uuO2G4mmbgFW2O5I63kzFlwWXXxH
JyUbEoHNzhvnPY2Xd0Ifl3LuH0dVvEDaJU/UIJdotd8H/YGwgnYZY7U8tdO8TzLgb4AdIYuZtv1m
dg5js8uZIXO1tB6Urld2tUbLekiYGaE1ZbsbhBbGLgMRviip6ltm5bi9o/uJqtPXvnMs4PU/C5uR
LsW7BXs+7hX8gNG3qc44Ywjj4ojJs5kgQOWIOwUQUf1jrtKNOj+gssOOPDfOfJ+MAxrIz47UgoMT
MdvpRXFaBH3aIksfLaCKTNcad1NrIASy5fXMogT1lm1yUdkHM2Zo7FJf+iBR9rOQXzAemX6DHBk5
2XzIzI6Y2XqSyqYTHqbF7Zfyu0MHWmrAT4fX8AVkgOVcgXooeesJgjCBvfKhVHBdkZ/3sRckLBDU
5byeG8N56wCVv4bavHWUHEYzdtNTWDMrUc3z8SsEUjSocEbfZktX6qG71+FSJFXafU0HG1FcwVNg
ZW1+LJg372LVO9NdSr2+NhvYZXO/5TD7MLWkw3KnQzm3X0274HMYbl4Zux4HX2AG7mDysoYN2ARm
n7zVauGZxBZ0huo1kOaHyfJHhxUSl/m4rSE1PM09X9eENaF5Y/IFVaD1tE44TL4ukm0Sjnc97fZW
sjGJqHim8ITRaVcqydTGw8nnRiMXkR2i2JFRPzDDwDgErQnBIrQT3h95VEu4OUFrxBv4eBsTNnaz
PHQNgy4IleRHqM0I2s4rWL+rA1vCH8zs+zyadzh86NDSpyMvCD8KkBHEirnYw5zcQkPYGHXIVZcE
7CiIuu9JKbbwHFlcC+ibI7FAZmpAhZP6s1Z9Vcf8W5S8EGljpGGNu6tvzkBHI068dzI2vg8WYQvw
v+9JoXhmXICoB7UQ5MkuXxrjIdbmXZtZ6oujjiunE+Sy8xeIntiTMwjyEMiesuEgujEpBDYmbarj
UKknBSDprlaTHzXYkH6BD2Y+F3BvLn0UQEvktIRmxDxrCEVJ88QDY3mSB9m+K5XZ2k6IM4eiKwee
4yk5hgDBfCMuzpmFaTBhTsNDFyx7tV942EIOi6DC7G0nXzSEG61iuYEvFlm4UABrHrohlmcTgjOR
gU7D4bEMrtPr485ixoGdMfB4mUVKkCp/yJL8vatSsS1LQApwNpUHvWzO2ASjE3MIk7NdD+shEHvf
zRf2mAySuqB4Tnr4yPYlENvFYAJaxxq94pER36K03PIIeB3PoMIaV4UEhJbQUxOyHYHjptpRkt20
5eQVTrZNgLNRQ4/2ptay2sXykLuzXBq/1OFii6kYtnGUc2vY1nNF3dL0w+YBFHvgqfWdO1qIENCX
9hF8xItjZw/kH4lVIfduM01v9w7tHrrQIj1hx3Zb4nffNFzGPld2leKhda6/Xqzf3I7CS4yinHK2
gcg7vxbT0ByUIPzRWoJk15RW4EdDaGb9cglNlms2oMcm8oWSflF/DuNPTT7ErO1QobIEMXxO3N7U
NuZIjR4QtWIWdHtRaUc8zymrawRIO3/N+79LpXUzdgNeTzPKjpyggVTWEEJTakA0dMBupw4Sswgd
sSlAj2xTXS39qCOdbgdNgsAOcRxs+6tdmgJNnzXhwlQw7uhA2nCSrbvM9l9jEcEXRBMAjYvs6Y3q
ZQkuiWOd9LXtVbZ3IxMxSr3YD1aZnYtEfzCnCItNxXwVXN+asls/lpz0L9GM7PVFr2hOIu1NXoy0
9kApsIO2WJ/Umap/xIuzzfUWUzlHmUJXFXeYpu9Wk76rwH92SzftJ0EJKds0dTE9Cbvmdaz56teE
PlFrbYxGdRmctHFCyNwUSBaD7yIH9+nDPA8uZEPaCy+d/VQnr0nxPcnf9MiwqQhE7OfT2N8nSvRa
L53pzthl4PaNw5dhTC5FVex6sKzX2krEU1phQOadVzuqL/b8lAiFuMjE6jluVhTO4Ia+1FF3byjn
VmSnYpk2sCy+NS3ttc6JXmJQVxzvN6k12oyHyU9WSgoA1j24RpuITbQs+7Zlg1gzsWoMKZOhGnln
b3Gzb4DeZVi0Q0+nO6DO/qQcUyqU3B9Hr+JWTp41QWsPLP0EGJLBJWQeY4hnNUa18KFec6sU91Fr
4/yItC08KS+zcUkVhEIdUVS+LtXmBV8KeOGqt78r1t8gucRPWerPnAo5GYsvA7RRI/8PW+e1G7fS
ZtEnIsAcbtlk56gs3xCSLTPHYjE9/azufwYeDAY4pyG1JUvuZqja395rY0pk00mZQDhOKCt7e9jV
2aGwwWmA7xmGHydd22UYVaTS9pNxBV7qKYCXnnvDwyr9rBZ/Y6AECoFgli6oEfcY7qFSKOtYAysM
x2ajTees+xij62Agq3Dn0umG0TdKtMcOP8tXo36JyyBt3wiMFcqajpB0DCDwa9w3YnULlslX2IFV
MIFj8dsYZpgx3Kq7H8Bi/IYEri+z+0EbmF9ZX3gGFLmeLErCwDjtRucg44/4sBCzJSaJ4cPecBsU
bxFOQjfgDHS6d4QJKizS+tDUn2nxTHWNSicTL7enKRcqEQJH7emw5OKvGgoLJxNPtFzLMs5f8jpe
1pI7ZEhVDbHCyv1orOlUpY0Zak5pA8OLRVjgpQWamTs971fNjqsCMhtrXBzFLes0jdIMGKm5Z9KQ
UepvZr/8qdSc3bPFMGOJy8bPBZE4pf4p+vvrV5Tw2Unc9knh7VjrmIExmyMA14SbUbvyCiXUTCiI
DaEDINJXgRRl28eJE2qgmkxZwQZnvflN9hM0YNOTVurMNaUg6bHEr7afBsvaGFNiXpYJ8mcNwGyU
8rmDTEuexXPoWyLqPCj8CgkXnJUco/opMgn4myZ8walxD6AMgOTPzQlYP6RVlslFfLBxHvbMomE/
gzkkaFzDOIO87xQfk10wf0GURvcxQm2Q6yXFB1FrftTM7BVeGlx/UfGu9uw80X/RhVcFu50O6pax
K4dTVBKAmqu1rGWoDwC/Usvn3N7mZrOts2jdJsWBxUrB5UVkN5zpINpavCY9ZsO9I6/1tAVP6XsT
CP9d+6QSt164JoiNI2OfQ5z7XgeyoGXvTfkR50tvOf5ivnJddzPHH5g+Yw/xHa09gmadVrAJQstI
xVqVBRv2hu37VLjanmgqlD7625ehWtuttYqylrJXLgNLfuo8sauMBf8oFsUW6WFyw9aoakQC7l/x
VuoDDptygwEgaES1HwfrlDrTdtSf6yjaJNLczHQh5PdtbJYEkrv2/XVmHhHWuR5YA8cf8hSBa2hj
vCcUnOGaXOHqQwuOcZ1HoYMxqySLlK70O9G8ei2hk+pPGggW0nS+6hXhYGhhxWW+j0o2/NVG78Yg
oljHnrArQs3SAZJWFGTh2F1NCyexe+xrtpLwH+89bwL37VTd0GxDPW2OE6RfzJdQGueu3bSNuedO
FcZjtsI2i2B94r+0/JXOz7VOpiqRK+DuwQieO4qfS6ylJV2oCcGflP0BjMYBEJoT43+Fhjk2PsXp
W26xTCk0bIHlWk/SI4sGxEPM9zSpGZSC/rIz7tFsjnAGc5aKjVupgTW+sXbnTmRumiw/lvIySfBo
eVp1t/L+AO3wvY8OhLX0NX1Uh6RDqKVovuV+0geNG6OSfiF1eNXAlSdVmGePlGJly0nxMo1d2rzC
NgHPbIz2qpUfRGGs4F/64NNWjVNiEWHTfi/nMxzSYp5vdw0at4rwEHMQOjvInttqAG5570BZ1LD0
AObQjmNvoPTh2EfCHb2Vy7aODsNgYSEGjG0F73UtOUaS+NNIX3JCSIAYVwZZHUB5vlWVuLcEq1B4
1pLJIPgNQJ6hB8S9jUxSBZcEOlr1BGCIphrKs2g6Ke2XexopA8p8Z+g1OsA824J5+M1FKbWvHAfO
zo6hWo7THFqp4gaqQoOb0ZGoSZacApzulPBLnu63+pLl81pqOo1xPAPTMsY2k5shBkslbB3F82e7
7M9tDUlVBwP5+KyQi8aUYXDFGdectWlR0vyZYTo/buxXtk1LGbsvdfjMDcsNMq2pAhhv+i7uuh2h
su5U5hiVxqWI2YVx+5gc42TPcfzDdOo6OzML2GI+RDgrI7+dSobeddtvZxoCQjk4z2mdnznrN027
MUCbZR0lLi59lIZKJ2myd9HOpEiPEAD3sL6QoF0U5yF/ibp7lnfyRFC2Ojsphw4GkLvNhb6xV3tk
CqOL7jC15nwGSPfhwKN7GbwXUp+R36nP3bslKxrqKA2j9MWJ+0Ok/Bm9BFBgufEcbVN44qDIyFeT
3zC11xnJo4UCPQOLU6V6K4NJeDVq67i3zwxqj6j9XG+eu8wOKzkEHesyNComOJe5/RNn9MrpgFlB
PRAQV8ebAq4irrmkTtGeXUw4cQREww0thr3BrqSJbKRib9Wghde+/FLzDXtWlqODCDw5beSy0MYY
bwEXpBcRRW+txN9tsJkJvUl4fgvchnxvsW/NhuqzTOzMocS5XzJQ16HPrlgh3OiJ/C6lopKQj+uL
PdCrVzptfcnMkoIlU8uDx3NA03FlECZfWVO1I2Jm7qFIpWe6riiQAdQyUU9CD44jrh5doCzuze4q
aqazHYE7bm3FO0PuGFeS1zyJVsqtbZksBf64revSaUHFiZfwfYoQ9rbNul8JA4PLwHDhTa+vBdT3
V35oeRBNca1dzjZ7EOnFA6G/ShtxIBRinjiGIQAs5wq+YYBPtbrKeujDYm6D2NSLV3f2WArlrzFS
w2GRlbhvnOOQ1FS6FrojQ2PR1hZW5Y+pdl/jZAtHbhcn+ueAZH+iVKhG1sFeRb9bS93AwbWSLtB1
oTwVsAfX0LFRZz3c8YkH4IIxrn2o3OLv6ObzodGd6fD4CAeDtpGqcrWvWkpurePeb7YQfuXQ0jxm
Q+TUCW5IJyys3EI5tUzky4tUs+ZkIn83jPYOldMsvAS6ydbIQi1rNzBF1GrNrq7N668qq1iCp0A3
2/sD3JZNpEkQ0ZnBWi0vqiM1C9URCZYNuW2s5/peZ95rCXFOG6hpL/qb6ijXnsj+O65duZPKtmFu
9iSVTgkiOlZBbIIKp/qDUID0UjIk2VeCGYPB5mBs7AqNPC6x/gEaEhvTPiYNbCWlJ0PCnIV975SX
K8eTxOAFC68KpWrhnWhcsCEibJux36pTc6XJAU0V9DUli/ry4chzofT8i7uXkX3qCYrpDorxcmmo
zDguuffKCT6d4H2AeE/fG6282TLF5JTgKxIG29HWTZjaC9DDnM+UHUpir43G6lHahD9hyNH/hlaV
GfmeWw2IX1J+KzN183cax67wBObhc+z7n6RZ8nOSxV7QNjGsagnkfkSNOoJDQO+yzTeb23GATHOK
Nedgj/MX9QIVq8a6X2PNy/e23v4hXRvtY6WofDelVNaZc0Zf2bqT4BLJNkX9Hj8ENKdkLdLCpjd9
/jtmkR0Oc3GoFdtldUpbQD1SP0dRdLl/fPTvwQD1z6Ujk2AE030aOe0FKXGwugBRZW1pWXXGKZMa
ZEgc78Z5kK3YE0SBdKZvXc1hu+RmuSb/pnGmSrYPi1lsFLtT3mOdnbvSb63OW7Zux8AIhe6SaOx7
hIYrfwKKQ9pnOwKlfCvcLRtE8aJF6htaEQ0GwwQ2mXKO8yD1TaHCvVoiM7s6i96fG4fXnynBde6+
48TlwkfQaxvP0VNdkHZ0LJeBSqE2+8dHtpY5QbF4tG7cDSOtbWQB9RvUTJhjsarSZQcc1tuKWYNy
r9KjuwMBtcbJscHHHJIcNxsc7Lrtg0FZyflXXezGDKLWW0Opetl6gVKENW+kQDKyudlnkw7Ttl0v
nBlrgOzyVk+pwT3bSXbcGuOPhlmA6U7dL66H8/qktfG4c4pkt3h9c3PyDwYYKyMyXhyt8tZG19on
tMkF+BmkH70/2gO4wci263AwvYL9m+zXeWG0R22KYr8R3oLn3m02tlcdsKIMe0L2PwC3RxDRCTmC
VuFqwuvp0v7AgN4AE5znb1onzMNcOWcC1eWthIbEv5nNtc0Q/h0FGYNW80YPSH64O6OBCvnuaGOw
eCoLr3wpO7qE0Va9TaHRGKwJ+9ukP4N6l5LdRr3sUme90JRxmErXWBOrq8N4uRBHvEt8r6Om/Yq3
mp5CDlZU6st5S5Ef7d0wN8tbW8frkQLjKNVulHrIM/w9HW8uc7ak8ro3GjyeKNe66eZUBFMvlm1B
aHHVGthwpoZNSCFGdG+oHQgzzvzsAd6l6iNfpXG55z28ZlFafHJp3choQIX04DwkdcKuYt66rCTW
QwEAAS1OLZpzTRvEuUD1CAdPpS4OgRYh8P4kP93aeYNx6YW1bbri9zwk54Jhn94Z6EX3b348CBWH
BOVzLIVMbCP9cfhddeUbdTY2U9Zi1UYhbuwPsxa/GkcRYZm9lFz6I4MmGYm1IDRZaA0OLjl6GUNp
VE7YSCWCTg4tTB3a9zl2XycI7KAe2mLNXRzuq+PVgY6tiWCiX+iRbyQJg7sQgVL1U8L7AZn3c1K2
I4GD+GcuKFCLuY830bPOapAw5qaTbbwZ7MvIVI1vZVvf68l+yuIfpe22Bq5hnSyzH2cQvQvOtyht
NrDGE30G9UQab1EQ/+wKm24RUUiR5YbG9BLxLtFUwgmmMdJH7MUBnTnn1nIY8XknUJTjmopoF+/s
b1xhl7LT1FeDBUdDHU4d1d0NIDqzMMwCnbpplNwK7CaBaT/lGAyn36Z930+pqNAtWBb6XXc5wUeT
5s6krpSQff8qqmogYNnK6jvoTWzD67y+wc2wVuyegB+j89JA1fmNkx2nCoxoNq6hwUWN8qbWtNgt
5SBYKtbUR3oM4s0GkSQjgBdoJgpHXWpvRkYxRLYk+9lw1uPAyKgozyUZogYw7gu3HIayEh47I+yj
bWFuGbKai42oPpiTaczGGffh7iJYmiyBRZqG19nZ5iBkLs0gP+E8+0Zh/C2r0rx56hJOgyGDbiKm
64TtXCrrDtD/W9dCD++Ymii8jQuzd7Y4ta6GGm9BrH3QBsct6bfJfMA2Pmg73Rb3NgoDBj5wftu8
OvkLxtUgKU6q8a4ibsQDJymD8Ew4qOYMxBVyiLqV7C2GF12U/vQ174taKJTI2uWhV7P4nN+iFvkx
He9OhP6XLL9Tqj63XIc3dkQ74QXGdMbwKLKvXAguXuEWr3E17LPRJbdAXxPpwt7am5lTb7xWOc6L
Z69JQiwojgt5LKGzi8AKviuh+Pj4H+N3sowel6rF2rUdm+fawo/VNU21G5VMgYOZX5GsneGnEssn
Eg/gUCjQRGRnxpsmok7ksu0yOC/Ua0k1JxzusvmeAY8ppbGG3h4aOn8A4np4s6M+UNPfDi9GkluA
h55myyOc9tgJLhUdvcYvSkbWUUp5V0Q6EpwQtl9J8FxyBed84y7g6yZ+v6ekKdBmFBbGjZLex41c
qcBQVjRItcqOiqtQz6+AHQLJcSipW0ZDcDiR7OJdY1PZ22HbnT0qHer6S7jGdnApCltidoSw0E1a
h6vCTwfVuXYQzU8Az2mSJAUZ518dx5QbT0/plJQnTF8YQGqvD3LbSL7iyN0Ntuu9glKQuyXXWAb1
TlDWdOhqrvR7E79EYuVwP3AxJKavsBtJCMeW9ITmKDpxzqDzGuXv7mYcnpR248b7yLOCyuJAty9M
Dob5jT6DFzOLjKAriYW2lvo35/qaGYXpt2PQWfEnBr9dG/8lVIKZQa7aDMFY++aAVeY/C5PqOvXH
kgkdWu+QQoLgplnSRlhHjRno3qStGJ31O2wBuBPj3tn05aSsFrsVT0r0UlSiuumIvielb5iqZnQF
HICwzJxQ0bqU6nOvpq+DURVIZDARB8D33+ZiBkoHEZ8FZNpcY1wIPkmjbCdtDQYaEFEko3T6HGb3
JyEHdW36NrroOSOsx/NpAjRkZHa9botnZWxPw30QCnkJ0JA6fvZ4ZjZZKzES3D/l5N/jGpUv2mAb
UA5oy3w8P9u4SKTggq813nHO4/laRgNxXZeRROSBLVJy45Yn0+0eBB5SD5oL0eebNcJHlNQA/WLE
IVaZnNGBu3Pn5Qw5Gkb6b+yT/Y77G9I8DazgpmO/JmKWODaZxGKdQzzA7WML3zLITTmJT+GVD6ti
5cYvMxB5JGJvfnPnV4dGhcXlAsz/ncYukMMH3kDMaWbjozBNNeAtWVXq0XJOGoPiZqhW2siMJnvH
fLBS3TKEPs9an81BM4YWxUdLjaEQe5Z37JjIKYyLNbYgQ480AeCwGqGIesHUTWt48mujDWo0OOvP
nR9EhfQq71Eamxk6DwIMQ7IYUQhMMFocHTZ/DWMK+vzXXYGX7hjGGFHpY1VHXHoISZAsVw61uunP
bM8rDaY+PdS+kAwnimLdpmqwWJekilctCaRekag/p57aWIyz7Rzvq2gIHL7o0LHE6Kin6j+4Smba
mdm+L5Q3C93LZbklwFHGvKAd0wbZPQOF5DePfNJayNZ/a86SrP3o6y9JMVCM+gstQRMZPkw6eu0L
BqX1bJarhbvMvS1ZZ+zQGBhjdddP7f/cAkvH8zVOJxE1tC9jQO03Bvt23K4ccVkgucjf543cJgKL
wRw70kAYFj/oBQdLxfw+FxIF3vBn7aYQEO/7T5RdRtY1YtuOE2GVk2gwpvQuwvtmmwaT9USiy5fm
u2WTztopDsdpXm69GF9J/OzYL9Rs+KOKItI+80r6LX+X1nQwT5vVAnIzdjnquWqqEW0s5i/85ryF
0s/gt85LWLvBfXA65/uBY1uTe42sm40BYWxB/KhPprG+x4UG/pF55jEZFauapZyd/416O6iVEU4L
SgrZSMf7k/BPVyYkl/v5xKBu/LLNX0b8u+jCiXjZ9Cp7xqzK2S12Bg5PoNosE/467K35e4QNUNbA
ktpdccz7dvPVVnvLLeiupoxu1HxFBVfCgrpzvzOV6hmVV7P504kiwJLh19gPFO0HggWeGRp2klea
24kc2T4gFGCfCq8msIOWHwIHQSQ0KDHtrrzvyP5w3WbV81PMzgBuGS6GWNsFRzyNior502l/84kR
hlUG1OqwEtdDFd2HRc6GZrtVDVGB3feQMeQ0lJXDT+CXJEvnw8AOQCMDn6xYaCSB5z7N9oiayQCv
xqHbguKjz0oQ6Y2ddV5lyZbilXJtVd65Unvxqmv4SSSxIjrYIvczat6Y0hqY4Z9IT+LMbgc2Q/qP
vni7hbHLCymD8WVJZTC14w4f/PSqL7oRlqgMG41g23s0ab8iDsNrKs3uxTWsUFrZN8n5+Kq00bDv
JoaL0panzjS3NM0pOy7GZzoG8ic1z03GteKgthNVum2p3jwvwNTcko+MUHR7aF3YnfoGvcBxNiOJ
+CfMhOkThsWdHsf4+oqqDVtzSZ6aRVfPippsNEqNnx4PAyswu2eGEedCPdkibQ66rRAp1ibvhf4o
blXclH9YALPGtCkgHaG2cu6xClUnudUQfrbWpLvXxKXgM0/78VvEfMVggy8dt11da3tKyf8uPURq
R3YpwzKLtMBoNicVelegMzvpoJe+tukEbHWO/lBrcxklBypT+mITj6p9+vfQqBE242QNWaT9z9OP
Z/59gXnnw9QU163+/QH3dtwuCOMowoZ5LxHmNZ2KbTw2y/7xVCZkypFz/4OpStF19fzj8WVyqe6a
/u9o7GoGmbF6MhxrnLkSuR/T3FbbdNSX0+MP2qVVT5C9v+k8aSnbHUusb4TucPJ+1PmkbmzT6daa
lSgfjUxfRGP8Tqc4P9A4NrJ7jxCdtBFrU2dnn4o9WkHt5M7KYn5zR/A0n4uflZxmuppy0e5Fu5+T
4S+/wqfVKs57dRmmn7KJfuKBygJuoOa2uCjzsly1Svw1HdF/9sOywewAzAk6zKfO3Z924ic6Bb/r
uYnCaR7bNU3VvLwzOrve3kqDfkUTay16mthn1DGiBIvmktvInraibShFYeUUaeaXsMUevKhCDRmK
80J151Yl87nBEjh+6N4YWFW9FzXuimxoGLw04oKr3Nm0ysIcR+pPKmU9X5lqhglF7H4/CeOUK5Kl
Ta5dqzii7AvgNFJqvyX7+jMJOTyBbjFWggDTNhbZcsQRsRypxMNbIKYh3pIa1McnpSyR/V18AJVu
+XFLldmY6yhnhpc2+4G0yAYm4lajYK2TTc58uKUTu2N/dS89W5yQCE+ynUZCk3cMIEwGxTjbTkj1
7LdqBoVlnEw5KFuticxN3wj39HgY4g5FQwe6OWLZfchBjwclSlFn3OWIVgorJrIE19wut7ZRD+Nb
v8tGcTT0rr/kFQVDREvx/6MsPb7ZKlBBosY4Ll7BtfrxdxUFP2hwtIbBD19HyRi2zypTNl2l2IgI
prPGGuZy1UgnGIpMG/KT04ryiquYg62W98Io5WDWnXZzNBMrG9tbpx+udK+qgSh7LWS2UwdKg2dB
c/9MHa+dPkTaykyy3dwPfyubwXjXO/C00xs9YcWa6FkfphPcDle53+yX6m98/+zxVNw/ef0GzdB4
0gkPvthZ80Opu3sUY4nlsWynLcGYNJj7qtoWaWK8dEUN36PPSK7cP6WMUdl3DiPex6cpx+Vl9rRD
01j3VlFgewmK6rNL0WLnco8fO6BVoIl1C/HfTZfyc9ZaMpm1l+w1tz9YQnQXWgX7ldqMZ4VGXjBv
qt87Jc7DFARlOTvvcbkoBFP8YkC8nqXAZzY5a/yZCvtV1TkZg94zWjTJX1dZGs76aD4l2uCugHBw
A/ZqzBLuOHyIzEQYknL5smtMxlU1ckOKfzLXDuZoRnCqC+PkmPDIWUqRhursfti5g34W988ef5ou
JsaIQXLkeWOFz5l8YPC/vu/x4eObObCvZjtWu8dT/x4ef5fiGMoeI/P6//3WQfPKMBZNs/r3gx9f
2OnzhRLeZFP38cZ1zF91jjOX7GXihKMiUGYYRpG2pmaAF4/B/dhe7havyyLMc8e1a//4rHbk3d+i
K1tmENohs5pbnHj21ayOKeUYNwpPi63VIAskRmc82dJlNN/O2Vb21lMFS+bX4EGmb7mS+RQxsZKt
l/I2aOOdLf6zUA15Tlqvx8bF6Q9q7w87SbHXChQla+mF3zY5MCzvlzCVeS/lyZ6SBAKWYTPSx6HB
hR4Pblv87kwW9Zaqbxx9OUtWgHutR3hrNKGsvVx2QBlRLXTdDLS7qIHIOQLnMTE+UeqhDbmxMtTo
t53ld1dA3x5Fm5a+tzRD2BHV20sF9cWa2ziwkHrWroSPaMfGB15KWuES54hH9zeYymhDRMQlPde/
6lGBXjhY8cpjZUgpaoAJS6cyqe8PadI1W71rT1HedZf0zp9Sl27x6w540twh8U+TdZnMujnVereN
sIVt4gZXWBoLzOo6rp2m/ui5RK8dj0Cn02wWJqefroGP0cizZEeanR7m4UjSwDyagjYubFW4Skya
weZUnOOu9FhLZNes5myWA/b8po5hwVhxx2LHKk8RNRR1HaWYFu+OhLGntE30rOAcvK3cwBSsP8nE
9QaEWuqyrxM9i9/O/W1M+EMsG/GbsfYeI5VXMO7QhIMHPvUOxYJptJroHm3rb2oa23tl9RhGo6gp
zHN2w8AmoypaTKnxc4szwucu9VevjBeMvhQeT6znsYn5FfmPpGwG2q2NTUYEfdtarbYXHX+hHg3H
RKrF2SKV0Pa8WSDUWR4bKRWGi9iJVGWY3NMpaFDLXBMj4TajzkdBVyIskQjm7f1Te4qQAe4f9U7P
gv/f50T11WB81stsoQZ9sULVHF5HDzsSKy2xFgteHWXIvtpeX1ZcpTvfjBsryPTq3hVKp2bRKKdm
Ji7ZjaN50aUZeo5APiSdN812dZvYYp81weCouQ1eMl0M5CnkUOWgAj30WbTpA3gAVHeu8y8VCE9s
QUStsiQfT1q+fE+9OmzqgXHhZHckA1lE+5DVaLOnCrZQrPyqKt1XwzB/Z2p/sUS3x7zx+pNOglC6
sCvoIJXHEuFihzONqGz1opsWL8zEyEsUxA5GmbOpreVl8YyNKUoVjon60d7vl46RnEsQWHQx/Ioa
7l+Tgu9gHMz6ULEnBnGMQpFeqFp+Vgev2I5pzGy2yraT3foaQewLzDfF4d/TMRjg12VjbVpkVuzx
2YxD3Y7rpybSwdtLomu4FLfFHY7XTYzgDC5W61yNrrEJfDZRoHT0LqGXVogFC7czHzObO77PSGSb
DkI5e0u6pXQQs3HUv6WsRv3Zw3Vgc4vzY3bToHrud4Lu4E7sIahH3JbWgKI0tmWIfVlhuzr2nTh8
trQqrFqF8zhrqjzMowxssoY4a0+EnibiKB0qutM7tDaW6gl7fM30XcvlDzP0kknREqdKWMVgvIdF
6QkymH/KMSv2TE/WSQ5fDJzcoZYYudxCS2EnijTQ47pd9eyG3EiSgovg5WO1wkSClprKYzXbT1Fr
uD6F1QRd2RDgKUtW1kAuZ6qoGgB7oK0XnMey1fTNNNxLvrOEej0tx2/EriRGnFE1aGzePTfethb7
5iVdk9mgLqaKdxh8ToUDyaMAr45HGW4fnbgrruryfRgp9mu5iifOcznrNHFzWSf5uOu/pmFWT2I2
nljxVu8FHhq/LkV7fnxaaR9O7Q53zj/got4IqX88lZPX35J0tk65jUlrMV6GerTexs5GeUlrZeNV
+p4pG2ocycyAhqYnnaTkSnjxJwYistXu/GFkHtqrpjmBPvCOq8m41p1Xt1ksP+mKE6BFTmh9AvvQ
mQRL0DJ6THLNyMFM03bPjlk9lnE1hz2x/PsMF4k+FfbKTXLuI2V5La2aUszJfatGNtgMWs1wRCoo
k2TVI6etJEe6xV4w0PsJGZGmCwI9JC8T+yWPnRLRYfye4+rVkg0o1OpryDrG6YizPh7CVZF2FJma
EG7VPObYSaI/Rkn9iXmfRhfuM4REETjLTlpyDhJs3fjfIxQVWP9OdZ5SVx6mwbvFnlhL5avlEnis
GktfLbCW/Qqc9FzZGkHY6WILw75WhhO6GQGrzEQFGUaEl6nX9IALw6TR+92rZ40UUo1a6gD9XMHt
3REXv4ypVmzGLnnW7OU7pbd9FXtuF+BbyjJ93nI+b/tUTDt8bE9a9weUTLGDRAhUp0MOK0326OOE
qWlKdCi15B/rVvPFLF1wyowuQEcvaHyTFgoUi4vWue+E5N09d5RpL5TlVfFibLiEjiWR+sXyBrKs
FBO0JRlMtcI73akfybjkUFV/meVsBBKtQ60/7cpzDlDyXvQO0WA20YvSFrxd3ci/pl4tVwNofQGQ
Qsu7cZ+XfbM2O2YE0Kuj7SBzFhbOwrnjGSd9Tp2bknFBVaJDTeE3BTSRc82z1r027fSX9oJol94/
ezy/EAYusUt0Q3t0vKzAms2FuegRI/vsvx+a+0c26baBTAlKcVaPXFRVQOXz/SFL4v9+eDz3+NSG
07/TtYJB9FTuRaY6q3nU5lXpiRcl1WQ46cWX1xTuzWB74tl2cekVHBWGmHdga2TgDs1wyDXYOGz8
kNVHbUvZDGZPG1IMZ7aa2ec8UYuDXmIeZbDCh2UExM1i+IlV/p4KSV3njoEZyK0iRSQjE12LxoZT
LSnVkzovcsXld2/H8VM1QWkuB1kfOgelTIzQdROhiFPda+L0+Mht7/dWahiRw/oPggfZO9f9LT0e
ZK0z9BxsA3Uwtlb2pnHWmJxPBsPfn5Lfn0VA9D2Qu+mnw+I686HM4IjOlKpU0KKmYhDYbe/PEzhe
/vMVKnWTezVjR3G/w+Cyzy+25i8aRiwU2eLy7+naa6+F5Yr9/3leF4i5rQLh4vHd8+QUYOQt7DFS
fzfvps2seyf1eB9zoo49nrYJLG8iyCbrItLslaaAhGbHp+4fD56SkNKIVBUFlvcUoeDx+Hg6FxWR
gDZHU1yi5PzvoVzyDO2Oe1LpeZXqD91cqz7GpXzXLePz4wsjq+StExWNXZ12XGTHVff+wruQaA9l
qwSPpx4PmdVCaM9xiBFuMX3XdmEMcaNNUM6zCQfwRP9OozSbuqJmysIKgvPUfC2zRjlKm/txBTnm
wx5zqm2NJT7M6FQf/Tcp3elkeAwr4/klihTxxupTrDUl+tbzYTxghKlXVazN767pTIyBPBtOPJ8u
NuMCkrHOOQI48jYSF5qrGRvyaJxmF0Pqf76KsBzeKmY8jby6OnULAIIWzPQGN6qGIJYxzqSAWgD/
AMHx19T9alAAvVVzVGyyJdZeSaCyMGdRbbJDiFlXXfKM9Z2Hp/tT4CNZTXZJ3mgApJfYlNnfn1/Q
eTaeZ2MtJz/2SbF2mDOweXHqd7rM66Obdv/7oe8hJaSJhZ8jAxz/+FNtVv/nS4B9F0Fp6Azj2Syx
VeabH39NV1cXsyfi0OOOlL3pIHnk7tWILCLZTj0GOevLY1lNGxLJWMWjKtnMTjnfxvtDhP6Hkz5f
D7a14GLvrZs3khtxbHGzLeb5kM12o1o9UcBIumgZpF/3Ux0WrYdWjtwWWPkseDfN4Xcs3tNWRl9Z
OV2GsbjItk1vC5zsm04PdVi+C7urD3MdqfQsadhIXbW5IYSgF1s4NrKJoIHi4SN5PLCJ6TauQmLJ
lTNv8P3h359Shhr8F2Fnshs3s3XZd6lxEQgG+0FNsu8z1ViyPCEsN+z7Jkg+fS1SKPz3fijcOxFk
W5ZSTDIizjl7ry2mWGEj/3//4euzLuw3oc8i9j//AAu/v3npxsmj8JllIHye2vTZ0hx16eY/0e2o
H23a0LbnT8tXxYJdu0UWRculfzcTZEtp371Y/lDQscFcYetjtfU6wIpaUyabGAfjBmVidQy9brcI
iJYPtL4afKHDsNZKRxyZa6+VsyNUor2DOvzmVkV8tSJOT07cdygsYCRMnnXht862gy7bvZ1yfnXr
WeZPF0Lre6BAvUwPtomEm5T2Yx6jHSJhpdr0DpOfyXO5vVVsMVTP1U7VU7ZqFcqmNIoZYXv92yTk
rGF8aLAeQ5W0F5ny6CImda59/Bi0PxSWYo9KIyXmW32mrfGjpt+w0yZY5wWiDMILcvvsITmxYu6B
dqQeJarEyxP3pBqskBXiJXdoMQRDR7gG0DrTIHVPZsJTVor8KeZghgqTAzsD1RPa9adWAylR2ANP
SD3Mw7AOC7bJRpfIipChGYJvttwOmaKb4VI/ryALRCdcvR9GCLaFgn7vAnPGzEZftWz/MOVPDmZ0
T5Ie2wYl+rZynWIT8uYSVd5Ym4Sm3CXw3gNli0PIecKeSxL6Jz8JDgggWBjBhjQ0yU1jbaXh6899
yLiiq5LfURP0ry4jo9gOa8z8GObE2MqLiTfsnGOJkqE7Horxs3Lioy+8+hT3L5VhFGdbYgFrdYfj
c0pwetzsXJEhlmrcfd+AGCxKl9aaF4uTHmcvDjXxljdcHajflG69zbEaVMY9qatuUfwdwoZR/qQz
RKnad0GpG7nerMQW1rrtB2C7pc9A1sjNUzErnrHLnw3DobmRg41Qg5me9QCFQUdMBBvQPH1AxHJy
2PfVUJ2cxnL3Y8eqGaiw3ec1XbI+e2ZxqPZBwe6u6Z31rTCbYxdUn0BoilVapt7G5/TLPEnjsCaT
X61hTxT22OBthbAtiV8SW8qTVBEKMFZIhHWY0MYRR0MzBTs/ZqEAOJeuesfbQZzgqwbEqBkLesFs
Yq9McNxFytTQjQ5jigyrNfzzaNv9AcByzTFq+I52I2EWbohdqSv8h8l4oO9VrrI5OUtUY7HhOEjt
vRnQQTnxHnq9dS2ECbgCC0hMR2NE77gD54tYRzTOHSo3dBRHj7eC+KitwwFujT7IujUh/pgOSs4W
51z9MA3YgTl29p0FGAuXLC8Tp4t5GxXTKLR5q1b6yc5X+WniZC5AcJFTxI4WO3Tj8px8yrbrtigS
qzWvpToYKr1Q4qXrvhfaDirhboiAwjecTegSJQZMrLBhR7JknqNL9Z9I77BANlTfpm7ESSUnk8uK
YnZsaX0618zOxaMZk886VcW6a9CH5MhVedb2yZASQJHiOaMSOoRAJa+2bQdbmmOAVz0WDSehNrMc
RhsabjSttAgrSjy1zzvONQb6QS2GG0IjC/1gm7prrW7HW8NEPHYmjQWBbD7Kr8OkfISyYYPakS74
A3Bbvq5lW+y70KV+H/WX0mayTHnh036M59AVRPgJQLbBNMACCe1q2clw8XpKgUjhPkZ5+dDAS6Pw
1bNVp7PyIPWBHcTEGe3G01A0v8zK+yjaSW3Lb5mOON7CAbKyYUSY3mtY4v5LEs+9xnn7XuTQYZww
yq6BE/xUkfxuNkmxlxgnrhOLq06N9Oyo2avUoFjLa7iobZp6Z7ol2TEW6aWyGjBfItizM64azsAf
wC1/4Db6RgkbXc35Q8FZG/Cdu9YtemmGBOky0bSoy9HCFIWhCV7OTmZheyRoKdtayQk2DIP9PMCe
ofiOYOoPZDkSiSmC7G5CHhAtUVNe4ACgVcbGHJ3fViX+xLEXMNuL1paXvGtWVTxcBdsjDEGXTu+D
i+KolXCQ6OA/e8EBC2Z54iRJZe+W1cpBfH1oKtpgTaEVqFunB9PYXzqMIJpC4hKN4B5GgfeknIJH
OALy7OyGV9419CP8RjuG2efgXNpQr26B3eAvhinkqY9er5CYkqIZ+NQpdR4Dc0eOXRcx9od3R44t
supgVpQhpiqCBqejj1zWM+QunDL9AMTzhzWN9qkcD7leDFSL8ziflq5pWf02nklCRfWauAkyeRSh
DbIwJc5Tj2imm/Ul5A+uKzguvJ94FYRGzwGQ8k3AlDmIpNhUNjO/gLnXqjYbSPCqvBIZO1C6tMa6
9bAF52GtsCzTep6ZF1HKkd2vGVRmWX7C0e+dSoODsND2A83Um8/w2+SJv5V4qPT8MlS+PI4WgpA8
COONpkx5tvtfYWaU10o05EA0KtmYbGYb7Ety5YbONSQw9dSSO3IgfiBEHl9tp445lyvyd9+ukT6P
40enGjoyIb7XHhAPDqkS3T6YN6dLUCKk0W/0TP3O5OjNBpGUTOLHbCuoTmlSxcOMJwghmbf7EgY0
wsfwbytli/63LnCc4AoONXh6idusojH6mwWxuyuD4QeVQXOce95KnzNC7I7xVKo9FVij9l2L46nv
vX4dAHXaNHr01Frih4nBD/FY+ZpiD78ole/RqfyKxPATXsZeKxD6jmEnNzV+dhTWx3R01D7s+5Ki
m24F1Hr4GsWxSemJ6qjPt3moW3vizg16/jlJWDm6PvLKh62HZpWxo/ZT00LjoEW29V4K56W0Yrws
hQY4o9fbI8kw076fZ9styqZdFrj+XTcc7M0NaantqI+Hpp3eoEo+dKTBfWC220ElrPNtu4NgQ+ZE
iaqDDjTjfpq6m7aENdzHmygEBY2B6alqmxdbKXU8UGEDbFDAQ1MdVJjD+82OsAcalWyRNgjR/6pS
5P8BXWyKp9d13wTm2UkbmH36Fu6dc7M097ebTeaqbIEpVpXS1olw3/wKDUBUaqTBomlWNFme+5ww
syL8SEbV3wbc0LTnpjWuEv3M6c7doUfb2ITz0uSpXwVmINgqI67F8aFncb1zVIZ3G5ukO7x7eVxt
skRn/AQ6xGH8s6rl9FMFwbjym/cpRhZnJwmUi4Lr1ls/RhxKOxLi6rWpJF7/RAL0UcZ2CrvniTEd
Aza7W4/NPJBVhrGyvOpvjMlopdvln7JgGRAt8uL6p2EwOUfu3uxk6fa09bgNY7O9aEXcrwy7RCQX
hc7RqHeNbgAStsMb08VPJInTtuUkaCRdePFj9ygHMlvrzMXKpXEQXD6YgZM+vED8KeVkn+qahm1Z
vhXa8AfWhrY2i3jYuY3cS2KWWT/oiHdSQ1VaRAffYlk2sohhRtxjZ7DeItXwy3AAQ11c7KbgT2S3
3XUwNA6hgldoJbynSFr3KVpdmfXaOWWiAvWIhKuJxTv9bSp/X5Q6x6gw/2n28ienkGgbY1BnNJar
c18wm+miD0tN/b2mwiDONNiZmtmcvS66kHCkI47jRNUHijSU4qZGkOhJbfWvtDiZFAfjzrFGciEh
YryJ1EJ33HR/Zdwlm8y85nXVXzUNtT31ArhrDU/fFF0xrU8bVFQxFgUSPZCKbPQ0c1GjWL9itgf6
YzB8XK6dUdH20Qf7MMkSGk2cwxBrj4EHihEp6LgRAekQWoX8UyvwHeY1VySgJMdlu/EbTDxepT/X
Xii3DOQPqgr87ezLrY1Yu/oO2zsQNOZYc4hB9Enq0sRAnkOiY9EABqqJTaqhTGCJXzlu9cJeAEdx
mhn4WfGi+ya5YTHxJUnBXJ9HvqCWQqNKKSqYqLpA5nKwNk2hY/ZsfJ3ZYX+gYGR4kNGPhbGODIFD
baNGwmps772UfbsrtCmF8GUcww5jBcKfYTOGn35EnJTdVjN8WmFWa8f2WUmP4Mex33sZ2VYoU7tr
5WVoxoGGOZD2T8sHxpo/bJlaexVzp870CZZv8ZIUSMPDicUqARNXaG6FOZV0UabkCa4D+vvJkMl1
bcHew+yBb3ayLCgbnrcvndLdWwZevc55JnNevCxgtKafI5UTi8mtGeQ7Mq6sva109HcjXW8zTH7b
JILtHU8di4CJbzqrmgtl6iewus9jahB9OsMbJfTiTV8pY2eiKk8Me92DkwY1akfXLMf6M/Y65AiU
3p2n4o0dD9rdSdkhk9JI34Lq1wAO+yUAeIxbBzIbcEW4TAZnd2wD9irPDHsTCc99ClIaIf38I3Xq
3H3rIOuTqrlLC+NOH+7NAr6enTOkGawwu9cpMFegI3d2sIy2Yh4+DLf7Aa3vTla3dVLU5rPobCFc
Oq0oNgbmlTuxPH/a2uvZfJuXKkhznoWmeVm+ygqnYYe+iPx4TL+1p1FOJkl8SIeSc5cW3xfs2+hq
t4VSaBvypDOPQLap1dfloi8Za55sEPDN4ESvKjQIS97wyEOa1XPihduRzu5FcFz80n9ijVXMeoJt
nhoomBztXCdJBLmAgU9VMtO1y+rWNoF9pfk8J63jJJt56ksuEa2atanBiKgsv1hXsqzWoNVQn3QI
wucTqI071eK3W7NyUh6T53itLRNJfGWetTK6B8qaTg2VZ1eSoqIZcXylWiWoA6tEbBKvS8i8k26r
QRMHVTryaOs+XpOoga/HhnYxTOti1hrjKC9i/BX5b3pRTpcJtdIe7P97HbfjKSK+ZRckJhjosh2+
GJXKI6YFeyGdOHbdy/KZH+L+qO0yexpaZxtIp3/ly5ebyB/V7JrjFLd86Fgo8iJeVVCK7rJxn5Pc
008e3YfV1FPMEnUacwOHDVNJp9z4GgLZViPoiTPLk47ZiEGNLV4wg2A308NsU2YUnxmd+PPU6idH
oDqdcJ0ep9oD+oRtymU1xbLzXHmGeDOn8Tjgimzn2ORI46UFTAhGrAirwOfQC6lw3IkWFUgm0T23
CHcRYIcjxN85ol6LO4iOyQzYckZ9N5hY6ysvyDCysqtEA0l9gUBKHcS/vnie0vgKW18S16PE05HC
ju1RoCEi5hUbiWnGmyBwNbZ3jt1uH33gyL5rhoZsjWfwOv9p6OIAQTSz3TEeAYwiZ6yG2nppRvfV
yzl1NJwTcXFa5xLzEEPmctN1tEowxw4UiCPqJw1zh5lBiRE6HllU/BvuBOQbc9pgPPHfLSOOPsuI
UKLS2uk+SplMi52vdzyMQo9CiOQowT7hxUl+C0pffA5ByhKCUG89qRCchOn9LQt8wRzJ/bOWFeto
1JmQpg0iz0qH9ziGQb+bCBWhI1NkG0Bq7sHFLPLGiYc26UDY+CovjRx9azzuNZFP+6hUr10jTqQe
8roNlJuDIjMlZnZ7pRioD5Gojm3TvZdMXP+AUlv73moJvvXDAJK/StwrIqpxK8XAOTgeq6clAKLs
W3qvc4DZ8kEYI2h9h8b14ME2SkV048zK4XoMntlJoLf6k8GG6aXHr9evBembMJ8rRiOcLRFoeUF0
sOC/bsIWkywaAd7FpuVcFsbpYSCohrAd/YHeOt3BVqi3uRpZRmoNRV3dHux88p8UsKYMD7I1efpP
1g2GApMx7ifX+tO1hvaNpj4QoPl6QWVOaRpzD0v54kWF85T01iFMg6M04DJgJquQd+Nn90Jza0Qp
QiNm9jfm+o95Bz+2AWgsoPt3Q5OYz33N4vha/qk8E3c5t/FjudxO0TeH5XHHK8zQcW7lWOzkJfOh
rS8ZOyONcOj3Z3jpUI+Wrvtt8l78sQs3unIbcnqBIn0FxtHxImSg0Zz9197mI2Ap1riyH1TXIWkm
yM4baTrbJJfmLrFw0pQMtqit7eqg8c8HZMeAS2BZrbsSVXMyWXsvxRe50rX4N5ZnUPoe7QhK8Qk5
be2m9BK6ZtpnqIpfMyDHx3HO2QCRC65LiE2PuQlNfvYQRZW+LcHYyw7wlTCwLNLYsIyTcstd5gfy
tuRHeTU+tsGR1probHujV/7BqFtto0VNv5mwRd+9Rv/DT4e2ynUQNHkALvhDYG+msdBfATvQTa6N
/ikpilOg9HebhumT1iEKKXT1c1AhIeh0Flrn/QuSbM5nqynKvatqCVvCkOvhAUaeIOns7IAbO4+6
RcQeaxmaSo3BpGdrRNViiFe2eWCT+UwQV79PI31srBt+PQupwLDOq3ctEXCSBvytYFLSzqz0CTcr
I3WOzrifCSQzrIKTXBUVlySexl+upq26UcbIkz8DMGj3vEPj1w2Bc/GbAXV1N3PC/OaSOGQ3mEaA
IhMeFJxbaFdoHCuXHxR/kwW8EP7bKHYR7pFDETJsJnl0Y3TN8LSsnfiCmDLEMWhBQ8PIMzGOBbjw
yOctWUZxu8kja5v03vhjiABChbm1+7rXZIfrOjPNH/ZMZi47A9pN1uJDaZmBTtaIQUzz1GHI5Y8u
UvEW5sXwKLLuhKeOQ0aAk0tMhnkKDfQfJTFHK0OjsxRH0W8utPEuTJ3yjOR0HaJOSc/nqEmrOwiR
Y6ZPTLD2KZMrzIm59OVTnhMd2ci6eOoPuUhrzv7ZtCVCD6VBZ66MqaXHYFg5DgOhHfyeSrlQGtKW
eZcuSSaBocdzMZii3ygDPIjT12tEDMPNdqtz0+/TQbZ31WrxuooiF3Q1J6UMv8xytZalkIao+ExN
GW+8eWXw9QwLgm11p2SYScdxti1nLgV9lR596yR/BQawVrVZ2MW87dx10gtR8w7hrXUl5LEe/+xy
2RJcZVvHOBDsXt5dQfXdBcY2jxv94CwrVa23u4qJ9a6SeHPcmSnblw4cZCsgP8D1DoJQcg7on2Mb
RZss1j+Wn6pLy9ubekoTno7cG6Lf7iorSRovT22p6/Ux65JpV4/ur6A1X43O7Z7tnscg8kNmvIid
OY0PzR1v6gzNqG+yH4+yzO29OVjJ59ggcozyBH+qKvVt0KXlY8wRHEWis25d739oMDU/B7jEaBmE
2uvcDCtVD9kO4D1wmfnhGSiZMAbgJY2rYB0WKn1OSnJMR1RaudXUT03PBFDP7GdXH4Fqzp1hcuU3
pZsHlw597w0a+acmvO5YAiijyU1EcFdCNhmdkMBxoiYTUnHpoHH0Nno2bcVhcSOd2ZpDOuVjuTSM
KFFgTcG1nifxhRDdgaTr5BwkHIXiwNQOmYwL7AwcuDxKgbNmFdewgp46NM09B38NBIwX65DFh63h
iplh08F1XFuxUR0zHeRpHcOxT2dQ84S7F98FtMyUaMNVkqFwMUlGPwYSUkafp7hj53zQSnd+Aop0
XlqLRUHm4TyvBMFuNzoLC7SYU1WENgaJykSFV3qMs2H3jl5uAllBOrbEfKrGnlauW0WXNsOtJ/Xs
zRqb4eeyAjC8Ks8Djt9tV/FkjGbZb0SPALqVLP9NPLgbUkD5/46d3kqSlDlSs3alqkY+bhAbA0iJ
NVmi2CO9Z+jRVtiIFDCop7iP8zy7RG00wdgYUbIG6lHOJr4cd9pGd0u+hadBbVIVEYkJfqSwqIdr
/LdlMbWTD6ceu5sX5c46T6zsAG4fgzTb6srDOvxsWtXVQxBA4Ll+M9F/rXN8PTteon6gb70aK7UN
Hcra5YrXoVlg7cf7XgYquaDFsHdTLjiVTsq+0tvEsCfQHLr0Z7ZlXZfHoh5/07UJ1oXe1/tp+A0d
GC1jT9qABeKndjVv6zvorpjOVxilcqz8QcNu4ZNphLrze1srsR+GqMfTOYUfAkYXQgNuKPU8EQfz
LDCd7YpeDo+vq5X3RDguxYBRdVhlgAQgFPoqYQHHkkPVIqPVD7T+B84E0E5KMz/AUAjOiWtyFNJr
SksW2k3D0X277Mf4p/gmOCvFoUPOyqNHbWkhy25/Et8sj+F8HBdWi8m10RCOljYWy4GoyJFbs02t
l6iy0F2NFq9dR0c9r3kAv2txi1q/v9YVmnIPFsASSTCZlNZTWQK2AiqyAvPD5IViwZTFnQ6Zt6k9
TKUaX7E1dBWCl54pXcK/BKUT3otWHcxWewLzGjP96uGTRIhfcA3RVgVwW2qZ+RJ7ZY/pqNZ3bZh1
66Xg7MP47oZdcwmaCpkegqzjUqQWjYF4NYhe1Hhf7vXcxbWrVAn3Jx7udEmd81KiAqVGCmbLizfH
t/Kk6RuaxDUJFoD5laOxIc5OsSWximmoudVazAkeXpp7ocJNOzivBo/Rs9lH1hUzwHMt9O7YG/qF
Xm257hDcnSYIcOgXtebcWcFbFeTb0hqxeOedeXGl9VE4A3fEfIQyetZ3NelnaA31ucnXeYPjLDDp
RoIYofIRIbzTfjjljfuwgKmQlj3CkTdC3q1eu4BejK6w/WgkIP5HL2dhdpF4SKNaN2+I4XtUool2
JLzFHDvrEqZVtfnqEDAEc8Cg3eJWf4vGDChinza3nPnutfbnKNMP+ikFW5qn3cPJxExhTG+yR7uO
ggPErt0hNquCFhvpI6gx7Lu4EoJUbnoXxgIKL/+sUKiiJk/ndzbWKJb5jcl1eLSFcrfYZkyEWGo7
gu2w6lR7pNLkbXFtbx0NVvO+LO1T274NRKQT3affB4R+60zHVVpOxbG1LOO57OBM2aSbg51NjZMI
tF9uId6nSISflsvIN+8A9aCueUUbULXIb2xY2HdRVd8orIaLmfXV3ifcAaofbaIxBuKii14dZWOu
xgYX9phB7Pw64GpF9KHxjL7nlTutoqSxr/RAQYeO5UclUnWbakLTkyZEPm98c4hZvLZjFj4wKjpb
mdIb6yYneFTn7LJsH8qFlPO1+Cf25O+NeTTntk16XT5rOlymPY7Mgx/25kOri/dOyOh7g4bUGdQ9
MZFvejgX6wJgPi9a4+cSTlwMFp0/+PWKan/HV+wsDoyz1jY64y880BsqDh2cnfMQauGZ6oeAB1Qu
vX4cpjp6phaI38iOIgRSvDmZfYjAvhmu3U4rSXc1KJAgj4k+XJQ1Im8YggH9WvvauDqkFlW9YEhh
joDXFJpFoN5owWBxrtUx9gHOLPeJDLCxt8PGrpKcMIUUEHhPKnKSBL+WUsqM6s8o/1h+Etol/SU3
WRJV9xLGk/RY4ob4is56T3NJ3xCswMRAY+CQB5DBzDwbrrTNhuvSQGCyC4SDm22VlRyH9b76W+mM
4gLZxrcxKpeyh8LD1SHwOQOsR9a/lx7p0jZNtH6nD1P//LUwh/ZaGjiLl5tLg0+aothXFQ5+9L1G
cNRbTg+ImrJXrNMmB1xFNTp6k1xzJAmuefeN2doqUD61bar/CFvQ59ZQ/rbnxzBBxLQnmYCwWyh5
LzAwiPAlpJITFhCuni07rI6DhSsvq6z3NPC1t9HlYBHybqI9SLy7w1EUfpwMfk3xmySG5/fUsoSI
Nsmf3TGhLJ3C5LAsjkK5/vto5G92MaRPZWhrTwDHnppCNd/jijE7FrBgp2O1+B65A0IyTUTgpBR1
IyKyeQ9Hl3yNAWGNS4E2fygAnIxoNo5LGSgk+UVpbqirFo6gnLzqzcULsmwzUwzv2jQ7QjCTghiC
r7gP1xTvFcC4LPbbrZdG6MfGtNhZDUMhCsjtEnqRtrV1KobmRQaL/0HoeLww3PVldf6fD2VGYoFg
0HVGCXpHlSLpU4TJZTQKfZ/YOYvzCHAWiOjG9RlcLhtjPWryxmm8PmSGJ9cZs7w/xHcBLBtrcOMN
6X5BCDvRZax+EYUZMVgO633s8Zbhg1EnKeb6qkFVW3gRE316XJRPZrF2yN905s40Ia/zgc5o21Mf
RhokSjPHmu9DYRE5Y6sSc0IkymSfm/QgioLDvz+3VWNlFbSnukdKNuq+9/huNiq6lbTL9kF7q7iL
uuPlDUH0I58gk2k9OkSazKw3Rvsc1/W1VtN0B9YNmDfFNx6hkjoxzTRf2Xf8jWcgOe48i74KR4al
9LGn9hCYEzgWMTYHG5oJDRGsIkVgD4dGYfko0749d5MbbmY7J6baAfJ0Tl4CurjPutC6dW/TJuVe
S7516clb4ouwcgLtiR0oQqWJ2QbybNBr07EsVPm1w2s5UtjWbnCKSv3PcjM1NgS4uOf5s0RfP+V9
/CulRN0YNOFYEIz3xCfka7607Kyb2BDh9xHYVGiM31nPDqFVx+sgEdaLEUyvKRiCE+27+gUNqX9a
br7MBmtVlelbIi0JXR2tnq551r6OkVmhFO6k+G0n6QEmBIbG4Tq3Cr8mEnhm4TwWQXhsalPf+D0n
4SiZ2hsJe0+uUSRHPegd9ng3uJou+BtAt54FNq0ngJDM3XgAvGE0qyxusqvpI+mBfHONVBEcl7eh
1hB8W4N+YYLGXNo1OB2QPg1aoVlHuunvhcr89RLRVkYc0GghvMKHcvY4IMK1TU4pUxIsLaYjDgJf
COl62XMzMaeKCvEU2Ln9W9j1rTNApbQ04DacO9dUavKRuOi7ioJDLlnAZOYk2mvJkH6VD4grYKde
k9J9VEZPizGiBbb0UmEchvnDbIZwO+b9byBWM0azJYYpxBGFjEohtyaaLUv7JzUHywL/S5CZCfnN
T/14xy9JGsn8PVyxVoa/bfze+EYN8jvJ6CIjgZ/AbVCYC5K/96PXBZelnvvqLFQ/ChLdnmuTrKDZ
xq5l8rw0XQ0OwHPz01HW7PXJ/9LY7FChG951VOQHLDfZcipaVkfNJJlSSbRby98lTkXHJbWfpsp5
X/J4zTSojm6CXRIE8I5i4I1htMtFNJwbbTjwGDWU8OWPMiKjFXeRmJmIHwk8wveOohQ35XhCunfG
gJs/bKJjHjqb/fLzJhckbxSb1cbPhXrYwoqQJhFoANhcrIqOFB47HqPnKC8ftgwxFWYe71Yzq3JF
sxF21G6DsS/2qC8IbM6y70jlcTON7PPLE21V1rUyyA7Tppuud/Zv38+eMF93bPqVSw/xXDq98V5M
+TMWYFi3yumZkYADi5MWHXucV0drjD+TtiA1GZ7MrfXROLF7HPGdgrYVdD+IF9wEVvtX0JF7dnEb
ErJt6CTU0Ila3sLlZ1k9kQU+1cUldER/WT4zbVx1Xx1PGz03dpnmntoj+ixJ+7fK9VfYKv614GjH
usTIYfkKCwleksLNcAMq/4j8N0RXOEWjdtprPXp0oOXRLeDB3ZMAgGJqXtDsNPk5ocNa4qQm4heq
JiG7D4nwdwfd0pzpQQ0p8+awvOSMAdBB2SdhRtPu6/EMZg5+DX+1zPpkvSzvKJpKcjyD6pz6cz8a
CaZ5iYo/tRO6HwIP8a5EKC+JlAEtlOxULONTnw0vZL+/mRwplzImT8fp1msoy+td0FXUoGIwLmFf
TJQxfJ5J5qXJewqW+Yoo6FMZaE6/jimlR4au9CL1yAXPi93m3xOJlN2OqBu1GDbhcnzF1OtxJHD6
XZu+GBrhFNWM8VqeuJxyGF88bfqxfuoZCJxHc/wVYdp+YGNyHlk6RcfG1OEeJ8PPUqRXUCvMFXTi
NLhVdTqcfLBwkt+KbqDu9Vayt+W3yRWPr93edOXFgCXTU+zemtysn2zulLV0idJYmuZminZcsVFG
mXvuOOTQuYHtEei5ff/PKaW6948gT6K5TXvW2lumhaXE+0dKqeyVNBsDblqi27RJJyImnZzILqgh
x6jnkDQfJieUy1x5V4ewwjJ48CpMOLjkV0s3NWZW1OHt1mU27IQEmaG3mftf4lT1+YX8a+Ko5IVS
1HhSN6QhUHvz779+8qAHzf/5X/r/7iOjYs0PxJayCblm0Ldb1AD6hjhNDsBlsLXD/DdnSHmenOKb
q8nv4HbkujJ7CkKXSeh/vnDyn6G+vB5WH6JPddf1bE/8IwGavtkoS9GKbUSNt1J8xTaiRzh5dxlE
ajewUm8iq0ox/OUlzHJn/Drcsk6iwNXjMzq0z0g69oHZlTzKimz0zozCY8Z8cxhJJ6nmMNeSJqdn
5J+u24Gg763hGbKZv7cFqmCX6n79n38tZw7S/sdltiU3kxSmJRzdFP9+mRlcaJVoccmpsTkNnT17
uchiongdQvKaAplskrFkVjc02sY1yDKgbzg8Ek9COO62fqd5P8cYEMzSKOlGChRujIqoSttArZ7f
8gxh7ykrEjis9AxABqCaMvPiW2Dh5CgtmPo07xQm0ppSnoVOe+7RKQuvgKmUAevUBEMTTli7pYnZ
OGAaxikkN3OyjJvgsq9st2hXaPeg+8wjKFrVf5d6Oq0aAGgautxcwdjxUQkx39tCfAbUM7c7nRD5
wexAlz35Ra4MWHlYaZG9DunZcsoDTmB1bibzQ8eFsCqjmEo3YapjD7/1NCr45XLiDaCuL8PhgrYs
hxLaoCLDQILzqWW9r4ud5EEGfWuVp//87sn5pvvXd0/YEl2QZXLhPUe35D8eEhWmo27wSEOsagEk
MhG5xwOIJFsAce3m+V9cIKz8mmjG5iXxGAOiUMEi6SMnb2SbH4MmGfehRnxSMqeAGgm5TVFVnqvc
VVenY0AUTv8tIfufdx2v2/Qke4FjWJ5pOP+IEzYL4YStL+GmZgbNjWoOrkOByZ4STeec+NB1Bqz5
WISu81Ll/tmK5HXyqg2QHfczaKn5vVDLdt3sO+hxWmz/y3X9/8QdS1fYrnQNzxR0Yf79qQikhid6
lqT0OcE8CCDSfVExA6qhjvWW922o6GUF0tW2htG4B8ttQUKKnrxQBlAanXKLtfsZ6TrZg0AoNmVK
NlpcyPckH+yzzNEZJdMjLn30J40srjHOM7ZWp1j9519E/+eFNoQpObvqhm3oluU58t9/kdZQU1FX
CPwdGwFx4rIhI3r8aUzibbnqgqJM9UZ9l+Afr4WT/eZESrso1ncZ8bVTXGlvKFemjeth9/vPL86c
3+V/vXt5cbwqXiEBaY5j2/OS+y9LvK0xlEJuyFXWbOMIpGXf0m45k1WV/F/Ozmw5buzK2q/iqHu4
D2bgj7YvMkkmZyIpSpR0g9BUmOcZT/9/h3a7mciMRKvCUXaVqeLGmfew9lrXhK/7N08/hDUVRGm0
c1TlxZWZtsxoyVxkmXvTNd3PJA9fnBFamzcVXNgi5gtbQzu+HKtLqNrDBwAQxv0YDjtYPsotLDLB
VetO9kPrwBbTofNVST3zRgWiHwTKJbl5GNeFSS970F8YWWV9aExY8CBPAUvDzVRpNEgNlg/mJwiN
h8aAOkF1qeoYY3R3foa05SMoqDTYwrBcyyDadZ3Fo5NncVFFtWDTyRly7AHAETwK/J+fITQtNn3h
QxbXqC1S48RmhQ1wV7g2mIU3RlZU2Bz0/iIw4VqHVigA3i3uvHlvwjup0D8OqMq9avJpHwLP/NfT
8l8/xv8X/IIKL52CIm/++d/884+ihAIMGt7FP/7zIfqBsl3xZ/vf8l/7zx87/Jf+uftVPH7LfjVn
/9ALbDZFtvwjB78W6//+uotv7beDf7jMW5iw992venr+1XRp+/YJjEP+yf/rD//26+23vEzlr3/8
8aPoyCvy24KoyP/4949ufuKbaByy/3r/+//9QznGf/xx+6088ed/fWta/lVT/zuk0jTg/fG34dfb
/6Npf0ceBly0Zeu6zg//+Fte1G34jz8M8+/sO1NzhanZ+r/+pabo5I804+88547t6pYhOPsc+//5
noN1+991/FveZR5MWi3O1fKVsfktqk2Pp47TqFn20vVJE6eAPr00XmZqcADIr3X1R5DRS2BG1xb5
GZMNVd2Vxhf+O4pf2vYjf9O3X4vsTqJ+x/ATJUlySTgJycpLsrjf5Kfx9Jm2o3J1geK0D6+QRGjU
UHvXeZnar3E2+YRMV8ZMo4HIVhzAxZPwb0u4o7ZjAfA3Fk+Cg2CdGtAk/RKyKlDQSEbe9joyUnPF
JdPkN7+7FqUlBiVhao5qWqotL4V312I9uQHtiRNit62G9Est4LRUVAden7SIZmiYVXrdSoiK7rUw
BJuYGLone7t2+jTA6EcnPi2zUAbpbZxfZMGM/oehiD9z0xXWVTAY87YKChBqLjIhQwKwogYoQaw9
QCNaaRYyJkVyWwRpi/Zi6Q/a9bvt/u/t9X47LRxphoeLh7Oi06NusqsWdxpDqsyx15SXUdOBc1eg
vmLwTaATyf08tI2+Ym+xRRxOjSFswLK8MJrLW3M4nQNYcJzEQd33o/FQQ+Wzya3AsyAEE0W+Pz+2
E0tHaMWhNFg/4quFraCu6jQMhP5SlxnIe+cu79PnElFy9OUso1x53XX5ei92Cm+6YCaZSIJouWff
7RRoEzJU3Wr9xTXqkWYe+NYhCokuEzi1bk0SV4BbGlhhioy2Z4gqbThv+/ohaZMZeLKqWffTkItb
pJ6VV6e3laeg88vvnLJoW7rddKUB+Id+0QGQSIXzDvyRsUMN2700CouSSaqO0CYP4LDHMYygwTWH
54pOupdk9C1aPFBx1dROX3F6FwdRrqcDj7/NqmoOBH+L41HawEZDRZu9WqQfyJ/c0ADx1Q6Llbd3
4Zy8mXEckw0jLP7jLM77MFSTVal1sFdnOgTUFjkUPQZKen7DqAsP/s2MK3RV4A+7Nn8dLuE4DlXl
F3awF0ao4mS2PxuKuZdZWLgevMT1ldDhMS17/0fSgdyYo6QnDjRhVFv5EBnovdtL//oQldyvQ1VW
Jco9/BB3Vv0oHLVwH5sUuTawRtErXsACTBYL/CyE6aYOz0lINtvN/eHejerufuUbFvv56BsWkxG4
8Pqo8Dt4Y5FGH9NeVHdWav1UgbZskwz9C9Te03ta2RVAfnPTetARIHAWp8NtPY3OypScuDh4VP4z
I2/P4rvTFaSGAeItKve9UT7wxlFlTeHQT+mE/Cvj1vEpNW4iw1luadU2R1IBevxsuzXa8I1KTQ/F
mCzdcTKVjZfbTXFpl371CgKfCpCtkqkrQ3flO+T0Hm0B/e1YEZRpxuJmJlAZaWGOXS9rwp1VD/do
DdxVCvTZvVl+ggmq3iotjYBBtXIKTp01jrMrBJ4GF/Xi2oysuPO1sXe8OgmKjasXD726dp4Xz86/
9hYPq44ar0m8vBhcSTlxCKtJ7PWxpgJBngaxRhPoSoALzaUiPYfzy3p6VP9rUe72d/sHadi5HtzA
BcHavLpj9kxWMFpZslOXoftuVPLn72xoPetlD1FOfzC4uemJWnFKb8X5gZw8CKaqkYTjbRPO4sZ1
tKlTmkaIvW8Htx1kllDHAFlMBIRB84qtEwOSV66qE3vbXIuLZWq7Dgxa24g9uMEtULNLa84/+SN9
OufHdLTXDcGVa/N02nLbLSOrqFIa8FtT59XGAOd4Oll3kPqid5ggCmN0UPj22p7tQg8kjbUrvuTx
rY91oElgrmwLVrqlMznoiprSR+t6aQACuh2yOycGjA4pmRm3N7NCK4NbfnOL/KWf3L2eQaV9fvhH
p8EkYID/T+A646scDT/M+tYoq3yvOJ1XRfOXXEEvVHb8B5Ep0CSfXt4Qd+etqtryhsEsz4slXB4Y
YpbFTgIwnMamUWOW4nJCZ9ImaBsvgQwDUSPQ3t01WbJHle4jGtBotSu+pUiTnP+Iox0mvwHfTNdV
uceMxZGZ6qKDVqMq9l1O+5kCvnZja8l1gAf124YM1cCFEC5/iWVyrmyCcnCKTtk7VQoZQISKT671
2daQXTW/bYpdhC1iPaKHpamBQKHV69L3ZsvYgY2/g7xhD41j85fsMG14nILmsMX6UcbWRK63AS3C
NDYMItKuW3idtj7e2srsHd2eiAdxLoluDQJgIRam0sYuDLqrMvDcBUW96lEz2xVPcuGtwwqOo0Ok
5cqSiIP/cnh5WimQyjIuNQ/iqOvKSm8EXN2kim8SRKDCYtqdXyT1yMWS9gyKL67u8AJZi51nOXpm
A7PJPDOKKSLZpLBp9+yCS6dWn8oOislOtfY6ClMamLHzxuXvPnjbF7blHf/uoajaLFfpEhTe0E0h
KPqwurKIwy4CfbBWTKknbCGPoXKruIbFjljc4T1FXThcIa2AngAdPl0br2iEdn/4alC9DrRbw24D
qO9iaOH6tXWa3qFYDx4pvYWwnMksvUB8h0SEeOkkePu3Z0IjlUKFzeIuoqazmIkAUHs79Mkezl0Y
UhKE9Qi0natBhY7nvKkTG4z0jBCkTihj8dehKTcOIJIIAt+r6UK6730luVZt6qQb3apbKL0reglh
zzO+nzd7fHQ4M4bNJWfLLPbydclsPxtae669MEr8OysEJBOJ1nw9b+XIKzBNWTFiX5ERIf0iB/9+
RyU5IDX6t7zKnqIt9BnXAQ2KiT/d1CaY8fPGTsykadgWxFuWS9FyGSYpA3WisLB1rzHzH0Zu/GyA
s92BIyRdMVTqpZqX3Yr7duQhML53JvVFZcxNbHsy8qjYK0YMGbIYH9S4+oVw+a5AR7Bu+2sHNaDe
Dh/OD/WUXeiFTcchpNeN5aaxXL3S2JS6B2/6o5pCQRumYMcLcGiRhYpP3itfqgSmVseeV/brSdMW
OWfOLL11y5i3kljeUOrDZGXx0xXOZzzpS0BPuwJRFAiDP+uQ5psBmOXzQz5xYTiWzs3InUjDgrrY
SjmwHgcUYbGHbuieNokLJ0LLNh4/nTdzwv2Q8byuQmxPbdlepmf8OqPP2C2EN/dA6CbIiMUPSRUw
+u1T1XyYuhLKyOc2V3YW4ApD6VfGeeLIcPVTjSHYNzV1efUIUQcZD06yTwFRIbKsPTQifg6Qf2yy
306TUO7By3Rs4nnq1ksPz4RQJHTAW+wT7uitko33VeUo6BmWP8/P6rEriSGNhCiPqI47ubhPycDU
RhIH2h6ZgUvDCAJ4n+qv+kTFVaRQ2MDg+dXs5s/nrWqn5pLaFs+opdLsc3RMEvoyTcrVewFTV/bJ
D1Uf7Sco7K1w/FJW0Rdox/oNqOKW5mjzag7t79nsEiT5vme7kjwhtGFan/80ZklCqdUBqueWhBXt
IIZAoSIuroq0f64q8zFEO8Se2vAvbAeDHUn+h73o6IttP3DOhUOydR+qzn0K4jwHIDqEdOcK5fv5
6To+2dLnllVAYes8zAtXJzDtPPHbMXweZ2/0EyScv+TTdRW+UltvCuje7JVb7PjCRsyABxagBAcN
P+7wdcAl7umy0/R9kUx3fVIB2NJD5GpcoOZl2EyXfV48nh/j8S3CTiDZS9Ycz8N2FtOpFrHdx51i
eUFW/Bgz5aKUONYwcG/O21kWVfEbwaYYJpuPy8Qwl+vmOCnQtkFr9sqkK89KU992g/VpBM4glOxy
KsUlja31B3A8gFOT+2qeoUgByeJY6aXt2zG6fD0khvFK+uzEGnO1sZE0GM9Uc+mc18AkaUfIFMAZ
xYiaduIql20K21VbZMVNYqT9FRzd5iunab7uRTLvVubl2L/l6SBBwMtBrchdzkuauwOYHqIQ2AUu
QXvwaKU/cmsCfkjKKKUr6TKjT4ae4B1h/u/ma8lNWDhZjmYDZ7GXzryZFV2kN67j5ZUPRZzQEmDb
db3iFBzfOodWpOv1zukZm8lMu1Qf9m5TPNGusx0hJBG9RZ+tu/IYnzKF5o6BJy1Iii2PLIK4Yd4C
S9/rInqGFfBLHEI0Y1n3VrxWkjnxMJKGgPtAI/nHAi4f4NROggYITLKHMgBad9X4E7gTKTEluJ3s
ZqeU5Y1qVIhBVdoV1H7XwRh9jGFrO7+BTozYUOXOdVyyTEfPYw/7GbTDfrAf434v9P5Rz8yfitoj
Wx1fnzelyoU6jIcoHchCG+N2HbF0KFULdEdFLIIQfX5t0OE6BOXWdl6y8HMN3VgKLDPrH9Pu21xd
QWGIAw0/HfJz5z/jxJEl3059X8dNJ/+5uCVVHSEKZxgnD1Z6CIMIENDzHriPoyhEKl0F2V8a7S2o
eWc7hdNasu346QZXIAvOlFAlDGdxY5IHQW4lVmdvNsLoIg7b61mdAF5bv9xeu0Wm5AcEOCuLfMqm
q8qiNbNOkXox5DIebJvqbOfRzAHEUKjPRQOTqm5fVIbxZFfpM8Kva5ntk0YtXWbXKcwx3MNjm0PB
kEioDwDjEFGCme4kbXZn6B1V98JS0VrUGvhhdSsIV1b4xKNEHEFpGk4Ux6DEc2hZo0HArZ063Ucg
rgBdIljRQSq1y2HrWTF14vhIpxa4pCNnd1lFSDq4n0tCWa80w28dpM+bOWxeG0PQUTu03YrzcmJg
DncTCTT+S4a3hwPTM1jBDL11PQiMrJ1T+VLXLk/vnKIqbs6fklPXE+kZwEK6Sv2ddNChLch6GuQy
dd0bVaMBQkgLFXIM8FrczrP5AtXUDzE332sQWqnJF2jDhyaGIfn8V8iVWtwYDtkCB7SF5urGMqrm
2Uk62pFmz02dFuWNRjg7+JHC+7yBVFQnBXeR6lCinLd6nCqmc0+AuiA00okJlzGLNc+iG52x55hk
zQfFavx7ZO9B7Ca2/gSpPiymaZm9dOCZ6TOnltEnhbmBs2pYed6PthceJG42exgwCA+TdrgIwRBl
/ZSOEK72rnETTgJWkiDqv5Q8s7dWFekr7szRfC/sLZ5ahDqMJp6E6Q3J/CMo+rvWyG3uYFXfTmPz
qx7qFZf1aEdjEGCkQ2xGbv4oiWqhRB0HGTmGAlE9ckLGp2SgeW7qy5WZPG1I+uFARRwO6+FMhhYQ
QqdRHC+Z5u9lHDwNo/iUqMkq+u/UFFpvDv+/DMklfeetDJmpFW6aOl4cakAYYb+u9m4CasepNPV7
2mfW9xKmi1+lLpo7SgINckea/UCAIKAoqtIdTXnzY2TSvTj2OsKTWWogAQ5X0/lNfvQYM/OE/zIq
Bz1FgeDwO9tQ8WmlLumKtSCosFEbv57z3Lk6b+XUbAA3JQIHD0LWV/783WxAONTkcK/iuxXijppW
tWkTYAuKrexMKr0wDUfeeYsnx8X6ApvCKzaXz7uZZdmM8FC2r9XgZ0WonxLgnTchX66DW0lOHU8X
XL7AuJ3lEw4DaircUbO8AQrnjVvUP0Ut7rOoRWoU8gHfdK7hY4aMQykuz1s+OZ3UanV8NnqxlnWU
tlNdfXTMYp/P1RfqBTDpOfEj9FD0hRrKj5nWud83aPCASzwGlatlRoNuT5M+r2naz2nzMhgQACFD
QpM+eRuogoSirfRKnJpaFk7TVBdflJrH4X7J7GEA99bByi/Sn+SOnq1gvo3B0WWToGmnax9M24KE
m3bRvzBQUkQ4Pfx19JAXxqAmxDiup/UBhPtFFj+qhU9WrKvT+0Svv/kDzYDnbZ66k/iV/7G5uG0l
qKybcFI9qyw+haV9Q8scUr/+Ssnl+DljvxqWTogBYzh7Z3HUAZ70PfXBYG8mQ4DyYhbcKIMj4I+r
/IdQK7vLqoNQYOKnG7Q/8h2kue1d6oi1AR9XYxZfsrgcx9AyIvrjHU+byhjtwubPWJ3u60q8qqP2
nLnlj9qfdjJyzX2Ykc5P96nH1MC5dW0DZ5gH9XBvDYOFUxNMYHyQtL9LiW3vVXpKfpWOGX7tpsZd
eUxPLS/FJ/xDmmmATS0qEVDTJokuFNtDbdSmAyv6jODLfMntUa7cskeuNtMKwo/0Md4aLttiZEmX
dlpjxuGeePJ+copX1xq+V2X7tazny7q2PtVt/fX8ZJ66ZkmqSuAsRaejelNlok4da0a0V2zrSXT6
Ha2Tf2XBOI3gziQsEzDu4YKN6TDUZaFH+6oLPtZQRoROdoPO02vgWJ/PD+fU3pDQByJxBkMC4NBU
VdUDpEN+vDfQpXryYealG6KFsG3S/MvU9P39eXunLnKuGoJuwMQWUNpDe1mGPDT1sNwbg28jrQIj
jEWh+Obr82VQrjwaJ8dmkKYB96/LDXloywFZNKVuDsqsjR8iU9nQHlBvxsm5zez09fy4Tu1EW9ao
gJqyH5cZ4qS3BrsFxb73Rf3ZCWmENPuGRtT5hdFCND1dQeux8kad2opsfaJMvHVZPTocX4djV05D
k3tILNwi4HkzqDQqnx/Xig17UZgaKrcYSHzXe6jYwPKmPH6+WLkvTq0TG4I8jE7jm710UWGn7gQq
QNG+99Gdp3k4vxth38y0trlJYnJr54d06nqi2k/RCwo/eXMcThu46qnhIgQF2Y/TVV1G9J4rM61K
LN3K7J00pcm4lXwLWPbF/dTODTCT0U72moIcPJ3E1F7Kr24Sfzo/pFOnihQoGBOBT0vcejikwU9K
yrNJ8gyBzOVo2nvVT/KN0OOruoatHJmxFWfz1HZnvYheGJfs9Tk0qEytXQbxGO7RWkYuHRmFoM9f
B1E/+8m0pTf7FmKhNQjyyVFaVH7ecmhiud9R+wngtKwHzy6ocEfIy95ldqM9kvNod0MmZlhwo7V8
wKnN6XJbuSTi7RNpq0rLW14h00ML+SHMjU+hIW4qO79Ue/Xj+VU8NkUFG/k0CViipWI5qQ65wDg0
69yj+wXyWMWL0+kD7ZwaUtH2im90vDMPbckFfhefjDBpGpkRBoiExyT+5qx41pBIgf7AXEt/vt2z
h2EDtjQaGegqUWlnXezOXB0CY8BV93S73TbRax92m9AJLkYY73igN1PpXIEt92rg6+Wzbn9qNPUZ
dhL0mZH+664lcoWU5RaS4BnOlClCBwmlTlCygBBJmabaNelTtfnFzTRV2kZEX9LoVjX3yKpuGruE
hsTeBKCYlfLRApBJYwi/1XJe0vhjreqXCLvszq/k8a3JiA3cBFwSg3BpMWJNMWN4iAAxWqmxwze9
cRX1y3kTJ1xKbLiqI5F9NGwtS6ElAhhTxK3sOSl8fVDTUUK6qGK9uIynXP/UUZ70lH7uvhVuMn6v
p7C+7qq6ej3/GcdnkoIB4D42rkPjw/IreIPQ6GSUnip6uu2rPtqpShfC0I28AQRcFWAG6EbPGz11
UHBkCUuIralCLW7wsUJotqxE77WZ+CKcSZIc7dXagCcO8vPzto4DM+kcubyvNtzhYBgPD0qRGXFh
mdqwr3M4XX9CS5Hl3aXdSnbmTZd/pg62YvGtDXp5XvDXCeIpqNMEtTBp9iNcWFBue5HZWY+REsOE
0KgCbVkUJi5EF0Fbj+xCh7xxOW2KSsxb9404/wlgN6rvI5z8qBIDYt8WZUBvfRoJJKpMqJL1fBjp
n0LeG14L+rAbuvwS2NRpY2usL41fNF8lJvNeAS+CpOXsDh8coUS7UoP0ZDDRYIiCVvuEgnNyHeu8
Opt6+jAFRvSniKN+n5ld9hWpWwFNWh94vloY384vx6l7y5aII3xIiqHL5TDGVHPrQO33BZ3sALlu
6rD4mdTZn3/BDEAj6smgt+jDP1z1ZELtyqQ871GA+jWW8fdIvKlirWzkE6MB0wTAUQXOwOu9MAOx
WqKGQW14kMPf+nNB23l4nY/hiqN4wgwJL7q2KfvLjPbCUVTgU5v92pk9mQ6j/FOBBxvBFNX0z6yM
6MTRlHEfiXP5hIGwP5w42Ny7KDLJQqHb3T07WhFducD+XjlkykUIx8/KYTk5NMZGpoYdceT5WEIM
Ux900b4IYbpuRgPW9il8tuxspeR76r6VZBZC+ljYW2ZoUi1QefbzZJ8Xk3Fh1dodKtGIls0mMHUL
sYdgp+npD3UugPqrxdVvb0gTYCqhE+1sBrvycF55JmMkWWwThM34USnDa61Uf1TdKpzy2LGjWY4w
kJgQ0MFRWT0cIazSUHPcDyktC/CRkdobnfzBLIpyqzR6gFpwVF/HVpXdJ42QwjuRimhwC81qNsK/
E0zxRZ8KDYVo3mgLmq0b05B9f0k9r/gwJ15ZvpUY2SUpqOrLjGcdK2bbDXO+53pG7S0pn+AEWgn3
T7xvYLjkXsbZJWCVP3/nJ+WO282KYts0LYuNMdRXulvc2KCrC9fe2siSn1/mk0PiYaMgDUqYlvVD
c3Mi2rTos3avu3Du4/441e68hVP7GOQ22W+LTaweNYEZYYGe1ejne9ftn5Ok20Xc2ege7HT3y0Q+
g9m+KAxwsXq2sodPPKVQmhBk4ymAhV1m3ntfh9Il0JN9ROEIPm6ai+pNbKOhAmkgjt7KXJ5I/6km
wTGpPxxqIDqLyYTTJ5+gU9D2Zdap1yOUvS+xBhlUSvvhjd/bE2l4+GdheennXSqM+F4EsFUkUaSt
3IonJ92k+cOUyV3tqPgdGJ0V1JFWks69hjNpy/8E1aMT0Rp6lbjPaHJuWidesXribuRx0UjU430L
HNHDzRTR3BaiDJ7tkRCAVCE1Lka4TLZQxqzcjUtDwH8hrgBLgQ3SrPbi0keaEDk41Kg8nR2bdXtk
47TsN9+wNxs0Y1ID4BY+SpCr6K0GiWwbte002NZW+rWplBvXaFYmbXngsQMNAm+JBBZBhbAYi+OM
JW2PcPrlmQGqx0AlLhLNtJnddrhsdO45w2lXD+XyaMjRqZolgyReT1ADh0tFx+0YQDISeiU5qw0a
pVvdjl+RJvw5tm28AxuGjExcoSbR98YWFvQSIlJD2wQFvL4liItNCJfhhd5Y7abWITeJes2+A9tc
XRW1WKlVLC8pOUV0HRPJwagip+vwYyHAH30fNZanEBKufoBJOlmp0Z1aBK7dt5o/aftlpB9EBv6J
sG1EWTbtpqTyUsMctVmrsh8Bc+RIgAALXjxX3hWLE2K50Sj01g88GgNgBbNHqemOBtQ2d42rUhg9
6XgfHffISJ6lJrwUITbhA4by1PZvIX3sLmwnzz+ev6JPjN6g6iQbbCQYa/nmkCdXIavkOJWO5UXU
K3S9meHSi7wEqbIx0j79vj2IG3AqiOA4v4tZmFCnFlUZhl5UhZ9LIe7UuL2PS+MiNPQdOnkr9/KJ
7UNS9j/mzEVKUYdNAGdgCj2oSEkC9GYA8Wunrr1z8qC+j6LejpQBdoLmIfBOy1mEHT9wA5SK4PFU
m82scWzUchehjGJbBeyZRXFZS/o+P50eKkUrt742fDs/sadGCtAHPI70GI+cKWjfZzTmI/8JHXkv
8vWnUY9WfKCjR45hcluRE2OMYGOWxRYIr4ZGMwP7SYhAvbQqBx8sSZr93EXdBc3e067T2+Eh7nr7
Kk2Tj/oERTeKRWvoshObVkbIhMhcmzQcyp+/c5QGexQtHRLKkw7LS6GpiIuBRE1qgdKWslenrN2e
n9xTh9fFNQMMDmCFAF2+Su8sVrXiZnM9wV6d9VvSSyhITc7Gd5OvQg9fcUN+Rol5bc/2FRIrW9hf
Uctp70XnXyCmc3n+Y06sNKAC8v94GoCijhB+SZf3YZ6GHq2I3UadrWHTpfbKlj5+ZmX5TrJ0OPjm
RxFINNAlXs618uQPcLgXwa4PVWDB/srle8IMICDZQyQot8NlcTiv0CgHZjFZEbo7qnikCj5C24UC
CZRmzq+VadOODikkJzLXKXevxDod2hq6xCdTXZlPY6tnFymErVsFJvyNYXTzAzLq40WUSQGVSmvF
o0hK91svmvEuTP38xkYrftMDXESdXk927Dv1K/e9E21g4PCvVTGgdccNvxEqct9GHj/M9RhfVoTz
F3NVlbCbQwXZuHMH96yT7iDBLC+cJMquoyiBCFZo6n0H4OEGTgrqR4QbF2HdzFew0EyXQWDNf0Ky
HG/TKIofda2MXtTSja7qPq5uzs/SkkcRmgRBgw6vFG3RAmd2MUtljHRRlYAG6/0QZfD6CvHdLP5A
to3G6D8bW91Y2pckSzZq/d1EXs9wL5LqxZ6gTLeuEVPdRLDwltMKcuCo9Y7PgrKAm1Ww5Wk+XbhK
IHf8oR/a2Cvc4ovdVabXuKF6E+hpdUcOqt6aASz0vTXF94WTqL/mschCBERs+75S9e4q6hLjZvZt
BDnjTlspKi13MRgY6DpA+UiOA1CDizkb/EzLE2MYHys/w0qKpkGqJLsS0oeV5Tm++WSzA80HOpc8
YksLdwjNIcN2wcY8hX7lXnXpkD9MU3c3B6jVOdGuq4ZiJSg9um1As9LnAHqZlIBkZTo8NZnCc1BV
g/uUlnqHdJAPJeRYrJR45C85eD+lERp9Qb8ACznCXMY2csuDKP0nqT4McGlnWg/unIOPLr/OYChy
xKd/18fHJAcUn5JqFXO62FCzHalGCO8QiU+X/P7koptq6ddss8/nT9TRkjkcJpO9S0TGsi19g5bW
hDzo+sjzYxRwFMjMWtWLO2MXtvGXYQ6sFZdnmVWRJ4U+Qq5UsFkqPv7hggVDSBcFCV+v7I2Psf0s
VVpofnvKoXjjLNMdtPI4Hu8QrgvgZ5oJJ5d8NA4N1s1U611gxh6648pFAy/ubiz8tSaYk1ZowyAH
zy4hW3RoxR2UOW+VNPZQjEJiBK5wO0njy/NrtcwoylwIq/wfI/Ij3j3zQF1N+BkV+lppSnQmgMY+
1J3k+ey1qOOkJWJl+krIGRxXa61iEjmAVi8TyoupPJSIVLQQLq8xaR6fLLIA5K0I9Chf4L0djoh8
cAtHsj55Vd1t58z/UPTdtqD5UyW9D0cy0xl+GPxuxc0/tVrU4CieggSiXrRYLbiguxg45exRFLio
w1c7+113l5V6b2CxUh3KFz6SlbMXgHy8QNaiuSvNql5JNhyfXZlDAbvF1MFCusz6IeU+oGDL1ta0
6apM0gsShJvc724o69Xdyo10akuY3EhgdQkhjrgz2lrUvmnTxyalCqio7ETLJhfoZ9fqxfl9fmp5
JLCIIEz2si2xAh2dk2XZYcrOSAb53fdwApZ23sbxPURLHl4qfQkumi/LyL2fzD5OE3/koUYlDTWe
Oeh2CUSyIcq38yS7884bPHbS2RP0iEnOPAq/RzVtX8syrWiV0XP06s80R5PKcNGlrFNXu+uSVLkj
fIJHdgiyLXo49sZXJ1orBVriRR8Uu7aMnDvUNeYV72A5EbJvDFiQbOeUDUDLyZ5Ne1BCTaseS2dI
t7NWgZxQAPNrN52EzULfj4hFc3V+MpYr/GYUIDbVfQk7WR5Ay1Koztl59TghR6Ej2rrpCoTczhs5
OTJ4JvDKoDfCHTm8XESuzDoco8NjLRrURtDlGev8Zowsd9MG5XMyaiSW9UldMXvqTqMODXUZPgNs
CYunOzTAbDd1NHldpn4VLmxZpn6hwr27ycK3xkhUNdTAb3a1iL//3ojlAyHxPDImUtnVixFnijFM
eGVsMdF0121C56HhX+Kfe0Kkxgblq49TmP86b1T+0kPvCKNQyeKb41/yd4fTbHRFmtOCOHlqP7yG
YfzQwb+7iUsqq+cNHaWO34b3zpJc8HfvnzU7dZxGtG2ZzoxKOMrv+9GvCqTlzPLOrTSBqpqvXcRj
iTawsQXV6u/Of8LJsXKAZfszXDbLKmXTiykfymnyxhl9AuTfJ2uCVqIpV/KKy63LSCWkATIwUn7H
aWTXrso+CBu4il0UCnvd/Fiia4S02ZepcYzNbFf3gZqtsZKfGJ2s8MsLAY+Q+P1wfrM5g2kQcT4v
qrXpHphktQ9sN7wF4mSsPF0nDgm3oQwH2K8unfKHpiZH9NDLlZPnTqNFHtn2OtP4ALPpDyPRt6YD
/YMV70PEAs4v4PLieZvYd3blK/duC6GUrE5J3U3ejHZIjRpmKzfreRsnXkqqSqDq8Dql976Yxs6y
uoKOZIhfS3u+FBbXuDVrDmSi0P+WQbdK6730A8Bj0fkLaQXeAFHQMk2RJQYytWHUeWY/PWa5f+Wm
ytZQCzQ/EZRVQhQkFbLfSBt0RXRvB/FbSrMa6h3aGI/JpASbyO0uYj9+PT8Ty9l++zCAItpbew9v
3+Fsz2ar0Mtjql6ll9N1FyEYX5r6GjvSUeLvzQyMUniRkjJy6QcZapRk8djOnuFX065JuvCzFYbO
gzIrMNNWQbOdUqN9cUUwXRhOX16KukHbziK7fX68y2MrP4SOQ1wKyGqBcS78SrIh1PvE1O3dMuf5
rP5UCU43Su4Um7KJ7hFL3QXm9Hze6IlJxpRJIpkQ/5jcK/Yj8EhJoHu6lup3oRnqD2rtaGvui9y1
7695xsaDRmFA5hhl8elwLSsHDgFhK62H4POmCJsbxfpYw84Sd99acYXW8m0p7C0dt9veEb95oqRt
+nnI+ADkpXVrcVuooiqQVErBoKTddzOqn0sn/u5b467v2l/nZ3N5eN9MQXAhAKzBDLn0C20XGukB
AWAvm80nBJaus7gt6JEtruO4+Av7hSwx5Ct0yErakMV+mXtYvQKljp8ZX+t16MnvmqAQn2ezockR
HPUHHQLkXWpY9Vrp4cgdfRsob4sMiYkol7eUwjp3El2FP1/1jxUSEt+1YlI2Dh39u7ioDTjb8+hh
7lSSWZo6bMOpmhGSQoteiYAajpM1PsW+X1+cX4ATlxnB+luhlplRlxmdfFJs32gG3UPPbitqfUTd
yULLxrC/RQP8CtocrLxFJy3SGyNDAdrClyhoOxzm1pkJ1qxIu21T46EkJAwK9bVO/GekSn/3fZAz
T8WQLDk0QzSpLXYz6t/qXPeF5kUDJXY6cdDc/C5odwxH/+NfmEyU1eg8YX9BbHR4aGUKJhmmqvPc
aCLtF3VI6UZu/0NNjflKz9pPQk/0lWyZ/PzDiwIIJKm4t9w8NB3y6X/3xCp+5DqFNcT7zh8/uqJ+
QiTGQzhtJYRYehDUW8n708vu0BsiAXCHZtyutbvcAo4/peE2im5Sst2pPl1YLUwrH+L8U6+u7JPj
2/3Q4sL9jONuCDMNi2WOHnc908c4bEZ6VofZQ6x4G1YrN/uJmTwY4mImh7IR+Zim1rNeNc9h5xof
1KCeLjq/XYMtHL8hxMKwA8BABf0Uj9fhZMK5TNCnJuXeQEnzsrZ75XIwQ7FytK3jk0auFsCCZHCh
E2155+SlSc+LE1T7zkiSuxGcZTjOGXLAXXtXh1Z0rZYwq0+5kl7Ek5UWmxSJyet00KaPQxRC2QSX
9pXSoBXVqiN6sBaaKwogwW1DAzohR1c8Dxzwb1YxdJ8rVcQonUb9M26tux2MzIJ8qISM22nbrRug
mOPHyrRJWtFw16X6VYXQzFWFyBHAkCi8Hqaiv5k73bmy0LHatB0Snu1Q/cTd//+kndeO3Mi2pl9o
CNCbW5LpymaWqkpq3RCy9Ax69/Tnow4wo2IliugeYG802kCRQQZXLPObzo/wvHzFQrL4FUVobfeV
HDzKPZjflDHBS4xnlSfLub0TGFrt8sKy7+1pxJIm1jWvVhUCWlHpD6FRG9itKOoXe0jjY6bhTuza
WVteKmluPR2f8JuoxuYrl7XpU9GVmpfJdBjVgZHm3Flb4mvvbz8UkZgjAu+DIg3Q9+05APuOzVLa
lJe4R7Ch7lC8r7TknA3lN3DGG9nSWkedKgNi19LktkzQOZQ7b1er+qEcCisVl2gS7c5Um8prpyD2
i9D+5WSdebCgSvtpPoKyA1l+MIDnPqpt1R5sWIS3ZmOUu04gNDR3VXo2p9A6jVarfquCRF1eoeo1
ZWw9FrFln7JJ129Hu4keKH3oOWjYLBUdhn912Hb7qZbS50i3Z48RMrIKQ6EejCG3NuaJ7x8vkEmT
kg7SMPuVV48378IqdZyw4fHqjZtoTyCppS45GM704+PA//6D5g5FTBoYKEoR/PXto0XQO5kV3DOf
zKQKsN61Bgit/VYbR3u/DBkZWeGim8cAej33Mqy+NgNdKy6Io6r0oqfQ9PjwWzdJ0LFxjEZ4XHX2
PiiD3McltzhEgVp56OmNhwBI9f2YWu0D4hnFizY6DazwsR5eRFpg6imaLr4DpiudK5FCqGmTXZCL
kj86MJ47s0i/A2swdpiTieNQxb1bNWL6NS29cQVHvu8kUo6L+k551CCsfJagEm6xE99vn7wbLDzE
M22ZE68CdGw0UZyb43xpFfkfsCP3od1uxMwrSxAtF9gawD1wiqsllLRRc3tS0OjGKgTZ3HQfWtPG
EO1PhvP2yiYkg/xZMiAYguseILoL6TTlVvIUjbfL8NRolRDH6aPAdc+unzL51cpSP1NL7AuSIzH1
Zg62tGLefxsLNRkOn7qkRu/gpXhtZYOpxcaTLtBbH9pjNH8to2FPDvD542/jfeZAjsccmZn+4sa3
DnKxg2GYAI5xkeoqdA2p3Qm1/UYUfhVOd9DDGotu+5Tner5Rxrx7l+iYwBKDRU/vwwTR9PajzEoT
dYdoLi9YlxnUT3PxVBvQcz/e3rusgVW4Y/DaAy9l00B6u4qR6b0+5vDlp5renyrv2sXPvis3CsJr
m4HcSUEG6oYiYhXLJpz3KGogHAeJwLu0rpIzZGdnK5lU+bVvjuayG6auYHvo0r/TFwuTyIzsxQFW
1YTbqtm+aSI3GZxnpq59G901aYWlxqmV2nvoUsZk3+cIsS+daw1AqRq+dkqD/tpnJRS+kkeYruxl
wA0wpkybwcn8eWFVFQtxippmURa1DQk/uwv/gaQ9LpSWVE08oJD7Lsi/6darMF/kUOycJMa6UvwR
qCqi4siflKpHM9Vu4G7xN8BarWwjqF97sxbN1qVoUxfBvbdvtsPuMax62Tn3U2XtYtzQfNtKg0NU
dVuE4Wtvl44Kg0yARUzzV0v1QQuJCVmLs4pb6UnuquiYqUBBPj6q6gJwW79deuV/DGIWicR1BtBw
hwdpEz+JpCHfmEfJVxMNOXg1Bw/XvQaKvm/r9LDkgpHdihNuzj3IeqF6Bajxx1gawy/NKMV3klkG
bj3POmgD2cI2TNF3QZi3Gx/XuyjFcQQPy6FnWALpahWOk0JqVS2mXRn1auu2hfwEFugYVTAEpJr7
6+Pn817ycFmO4g0ELsu+A1QslLKJ2y84Z8Wi8CmUTjpKSmQ/9UP0W2/1yBUCj9farLMbA5+YRy3K
hk+I1+p+AB3EHbiBb0ytzbGmj+LgVjRp/uXj33jtpCzWnIBLaFcziXx7KBMzKNO5GeVLFhUPDL6e
AeGcPl7i2kPncS85EyPid4Bnpwmdok4T+4y44SF2qgOm10AmSdsTvoOP17qyHZgyyGeT1QBTWLcf
wEHpWSY0/bzQa4+62rReBwdgo5S88iWD+ueiZZRgg0hffV5zLxIhicI+W6mRenqFd1QfVqZnKfO4
sdTVDQHjpuAC+P6Ov5WplTNbGUspgMRrpEf7Wvv3cenPUHgpxBf58dVXLKrIiXMdiSqrGWSMs4xf
wZwfi3jcOAfXntqiOwsuV1nMx1YfH2re2Rxm2Bg0caPeSlPc32ad090XyFT5Hx+DK0sh2eFwBpgR
c65XLwhzQTEmiqRBERt/hbUYaTFgw61uqfguP3kVABecFP37ZdLD0Pvt19NaZimnTq2fu3IAkRW2
ntEB1svzdj+RCntRmeH1Jp1S1foPDxP+FGUeCvzv6U1hYbVFVongPNlmju939aWtbGyQLbveWOnd
3A7wNnMQ8KlLC5f28TpEyLqIJzTazqEF2NmXxsUGkVd4afSEu3q2w6+jGGe31qz0peTfHlup3OJe
L4usnjTyIfQ5yTBpFq5/RJ8V3RwUiXm2++EuLRrQM050XyNxKdX9rd7nl399ggCuqw6FLdC0d7JX
XVvOOAjX9lk3YkFdU71GivKIu+nPj9e5ti/IjHSqmeCzu+Uk/9Vuq2ZnlGCklRcEAdFHT23jB8Nl
dygaj31lhr7lGnQlGpOlA1tna9R969n9ZKi5ZAeOc3ZqeoqFjHNyWSfWZ8bt466vjK0U8F3bjdMD
6o4jyncPHm711SuRKRWhlRQXVf1H7cpHvoSqaB9HUbsmalAuWp67jx/p1R0iOshdgzIa2dbbR5pL
M2l5HpgI+YvqacwFxhuos1zGhuaYkY9b440rwYaUgl48rQdKvHXG3qOf089Kml800hxlUS6Z++QU
afWnj/d19ajAomC4vGBB18lLpEVBGqUQuHWlfXKSvnVxi76BNXoHo+h+NjDY/vcLLuZa7I7uAK2l
tw8S7lLZ1FLinDu9vIu74KGzndl1Or3w9KjLUSRoN9As114dM6YFn0SwQZrs7YrIhsGEdiL7HOgT
Aynlc5N1jetI8inLuo1jcjWuQWVY5MYM9rhOkiV6po4U6/a5E2dyzdseXT8LB9juJlde8+G5RQxE
yacNbMDVLcJ1WNpzFALrXq0lpAxjQaU/z2I+0T45FIru16NzaGRx/Pj9XTmYdAO50QFqgnlYP81Q
DqQASG17zhpcwQvUnaC1nyUNp+WPF7qyJ+amSHwu/W66j+svLsF8LQsE12C2kGBqBAmZ9lSgdYJo
9ODhb7EU/vjqra4Dhm6A5wA7sL+1wkhmtWII7EE/A1WK7ysrNC5O0ub7Um0aHHas8E6f5Rg+cxne
lfNUeLjfGW4z1OJ2TMt9nRbYqfeylwdpdpi526FaZKGfY6q0JZ1z5bMlF4FvDVEIouqavKnMWdpH
JoppnW3snUg9lFl5sjB/dOEoH9Sk1jc+22sHGwIC/VnwWcjortNTa0Q9Ql/6QY0zli9h3yJCWUVa
9UQcDiRXq0tYd3JTNIe2DilCVIaBr2VdBxu567XzBzqZttCCq3+HH8izuDGakCxMsa1vRqp8Eykm
2mX869+fPlIggGKMHUGlrJKw1BiGVGkaccnb1k+t6iDlmt8rieZaCt4q/2GxJVNeckuGjsue/76v
eW9Dl5jqOe8quNNdNxya0pkWTH7rjhl9zI/Xu5L/o7mEJNxiL0KffRWDR1Pktl6b2rlrClrrSRMc
TLnt/n036M0qq9lYOtAx6BpJP9cCBlL9lBuvH2/jWqL89zZWWQA887hSrbTDxKmB+DokbkVDWNVU
TynRzoYOQ9P+SKNh43VdK8HpPKFgDcGDtuT6co4NALV8k/O5aysAI1kn57t0JNQKeah/mLjoHooo
gBoDwYZhST/tUuFUxwx8lxv09rRLenPcOXlRn2qUhnwziOp/f+nxuxAUJzgsDq2r86unFu7qSVGf
tTL81MDpycPxEduJT5bWb/Tjrr0GbJiZDVHuL8rQb0/vGE5caIWcnxs7+BWr9d7QO9oS6XFuay/t
ut9jqyQu0kMbLeprMdCgrbnAnelUr8P11NVS32emfB7rcR9UIwibBhxcHoXuPDtPfTpsqfheXZFs
kwEHzVTy3bc7DUJtSkdlRncaycHYxU1LfNflTPM72Qp8NGPqXW+Mycblfu35Yo1oLYgQdrpu9wsL
IEZZOekFzC1ejzrmqxaopZoh5CymfybLOAW6fTdW+cbC10LtMrdnkEGT4F2YKNPGFvlEqLUDrfyq
tGPyuYxGhqWSXW18Utcuey56ZoyL6uE74Zq8zMYxVDrQPIn1e6B3dFcls+1Zs6Icm6JUNnZ2LQDS
cQcqAGATCNEqAFLJg6u2B/UcCO5rA2Hv05CHw0aqdHVTYEL1Bc3DxbmKT0MAx5PevnKeMOGwRfiS
5GHpppg9emmrxBuP8OqeaAguAxvKlHUNNijxNM/2lJ/BwH5rY+NTWm0xdv+X+rNOkRa600LMIHCa
y5b/uqnSqleCzI6yc6lLiZf3peMaVWh7htbJB2nUvwLPd/wavukuN/Tco+EV+Pk8fReqOXqBZue3
ag+ZSES9i5xUeEsDd/BKkThelRSqq0lUb1Uq/qED0Plyp6l+M0JznyxGhL0uUi+bpBfE/H6Eo4pj
X1qme/w7SzcO8SXVKzHu5F59ITss9mPZocqkN7Mf2052A+knd3Eu4w20+Usi0au1Ervc6ZCE71TY
yK4TFaXXmlXkpqVp+iEb9UpD0j0LRWfPqLV6B1ahcIs8MnH+TSAFOFLhTlJmuPKYFYwYtAoJt/DL
YA6F50T9z1bqbnFMCxBLb0bAuqWNn4Xaer2Zf7MzOmPgEQsXnqDsRqZ9A5S59PNKkr1xTiU3L5yn
xBzO8Vh8GarkqYxbEwPg2PL0fr4xnP7XRKp5skpLYgw4/TR78RWNIQasQ/szK5R/UDPBCg4P8bF3
HC/WEd/ssJcQRs0ra40Uerf8eYpAQzI7uqfnfGubGI+WzcBMdVJVLxHVo13akjvOYHIle6jdyqyr
Q2/In0qM6d1pDqJ9TRXpwl+cDpKjjn4ahBItv+I5b2bTjQdLeImCWoATFOoN4BWUTaBMuaXJK+Bc
PNS19S0ZIsBByUueOca9ZsiTOyXoBk1B8ozRzIsoHNmDN6Oc4qK+V3GF2qeY9p20eiz8ugtmulVj
c6rG4itNuZewM+fnWa6AeEzxJ92Y7qSmfUjGOX4yplY+heN075TSs6Sqt4PI7xkpNW7TaMLTmsl8
KfP4HyXPm0swhvlBkdN8l9dh9qRECHvlg33ukyTZjbYCcsqIb7Io/zGi5RsM0mUZeu3iYYrYN5uw
GISdgkgrfMdpLW8Q9RaT/8qdRAt8EcVRFVTs1rdglMdBCMxBP4cjg3/XKlNxCsqy3UUos3lWXTd+
byhbY8srV8MCeAc/5tCIYdj/Ng4ERhQqwklqYPc9MJsK5HnopollHIxkk3n2p8G+ijoMVlRyPQS6
EBZeBVLFRoSimulXw/OtH6KkKs9zpLavqWiiH1OrKw+m6MaTMBNjt9gC1W5T1dpdMerDfWeNrS+3
VnQD1XXa1arAKUiaITa2tnQzmGV5zEQNeKutI78fDLjMmL/4UqHmh7kOGLCYbeBxW5h3ZTn1fpPH
k5sVhrL/OJm9Fr7/jqyrbDlPIFREndpf2t726Jx/D+FUb+T97wGeDIF5knA6F1NBOvNvX5vKNN2x
ytA4L55JbWjdwLN5akDKmSL+zGAcMdTS9gdL3jH0SPwiVR9bYpAyRTsJlPTGz7l2iGiDMr0hm160
Ad7+msboM/pouXGOTTSVmRSrB8fIgGqkWfDvL0fYs3QLsbkhV313XjWqkQobBcSOGQM3qaYBtvoP
0rl4fC6NND7Dxbjx7X5INsayLxztPKvNvtVqrhzneS7U549Pynts+wJo/2ud5Sj9dQlbQWCnnZSQ
l6X5VzOgdS3NlzRIfmMK/ksrVejt+d3Q2QzFrXQvKda/P6oIw6BmAXENPO4aQTpPgta8pKaXXot+
hw3nIp7+w+dgM0LkWOC3xWh19Sz1wTCiXgoL2kyTxzC+6ST/PzxGVgB7taiko9jz9jGanTJJE2qJ
F0uouyxJLsDWZ64M5v5K+yo3Fbjn0UVEFSzVxnFcPuZVQPszH7UxZiCJWkOxekbWamBL0lmJigvd
hcqdBoCxWnsUdf5L1YbXBv+0jc/tSoRZwLEOjE2K03cEOymtnCpNw/kCjD1FoU35qcTx7uOHenUN
JouMAlRj4di9faZwyqtZ1kR0qaM+3if0jC69Ho7P/3+rqG9XqeRxyMgMkMwNSsQq9hP5z8crXAlN
NIuXiQZ5LtpHq7OBDYKjDlYYXsi4LK+Ms2FHQx7AgTQbG1/T1aUWBugydKM9vXpkZoyOJ5I/0tlM
ivhC49W+sWDgn4ZClzeWuvJ2+Gw5c4s/CRO45af8FTimAvCwMyKJPvYtuNWZklIbDx8/uStH+80a
5ts1hqpEf8uJg7Nm6q9NV3xSuWvFMH2uVKP3Cmn00Ab8950mBDWZlTIv4Wm965/J9izjfGqeq7JW
faeECahYtbTx9K61QJHVhXoHiMlAVVF7uzXgpnVZdbyk0k7vgjE6JPq41+ruHEso5tnhA6I7jzbg
eheGwO+PHytTSf70VcxAz1i3qO3Iuow1Lias1Mp0AFSchSK392Ybaq9JUaoeyVniZ0F638pebd+l
bfWAqXmHSqGC06M9fwkH/ZeK8eXZIj/bFwblmtn2HZHNsFF+mu8K8Rtoku78M5f94NrhoxheZ/TS
XbMobguJzDjMjkNhHtNOuR0jG+6UDrImGxSoykOVeXbc+GWMXKGuldrehA15SI0KYe5+iv0cm2Gv
n6TIM9SHSenyF7UDYDVG6Tc1Hh7CyXRuQVaVfVJ7pprqvqKU+L5beXjAdbG573o1xqJUdVshq8+B
Msh3CBtnB+doyK6YGFjp6G30zk/1MZ98UeZAreSZCuVLEWiVG7Vw3UBKNx7z8m5fYnHnVpWfHlBD
suaL5YWz5FGSGIXfN3Av0j39lXpvT33iYr5U7ewSHdEE6wzPBuxNNENi+3aw88CnY9HwFO8jfOPl
MfXn5psu3SeaV/aOkvldUUpM0zrzszRKyBObWukawENvYmcc/TK3DG+aG+egssGDiqX2rizUwAWL
IT7H6uDs5LhKPUCJmTepzuQassg9ZuKJL6Ym2kumjXNy6yzSd3Lgtlk9eeAKvk704O+MFPtTmQrI
n8tA9TrmFs9YcCo3kqb3h2oKRi+vHOWhkqfhJGBe+mpbTLvRmfFXrBNzxw7yZ8DqrV/JhXkvZwlu
gPDIdph/Z3u7SgIflvi8p2cz+ACwHIYB4wQNSPCgRds+Kl2Y7QeyAxeCVnM3q4O8b4Yi8VOqq0/t
RPfK0kPFtVuUokstnr2QqoxDlRqeNkfxzZAnqHc3ibEHQaTuTTsQbjHY4iEzQ9WzJavyw6YCiyMa
PUO7MQ++japW+mPiIItnT/VNlGrlTp3G0FMqBLb0CDxZVcD3ZlgNwyByAr8U4PXa0kr2RM3oFHYo
Rfc5wrUydYKvjnK1T3IQRa6RVuAC22HyR10KdgMk339wg8o9h3mYrxZ27Tk1AHwDDgokECjsiaaG
u3BMi6OobHq8GkLVqtRqXpRykeRkHl5iZjHklMDyZWEFboJImN8ZebTHqb46dYy+XSFpd3YJHlWu
RfSpM3AbCmPU2uJMCg9DYHQ3KMx+D5xcf1GMwryzaBW6cLGgL8QFnyeCuy69nMCNu17zJBozhxha
jG+mcvMUD3HlCzTsvAJY/smektLLqIDdUkWV3IbH4nX9OHkik8adOurFz44Wtp8XUbJTpDh2LdFm
h9AuEGRU7H5XajPNH1uUL7JIFS/B3XGndO2ImCki8nNpY7vYNel9BxDtOIZj9JAQZt1ZqvA2jzkM
PVrZblkVDhbnfbiL4Lb71djPHAsA5MNkRR4YlfbYWvKifT+IXRTV4yGPI/0YKpjN2pWdHmxRo3Q2
BI2f4EVzoiAMnxAMb45FEf+KUHv2zcnR3KyOMzI9XoaosXd3+tKT57bzzDmtdrM8WTu91XS/Ane5
wyqj3VVVz8HQMnWn2ULeCSFPfpI6mV+jVHPU2hYWqV0LD58x1TMaPCaiNNIe/w/tiT4YUg3rAss1
29+FvJEPXbtzuZOA3Bo2h2Jd3RhNgstOiaVQK7IT8wVXDu4m+RfoVN+xB1dK0o007524FcnDwtD+
vyuubnmRt5qCGeB0qbX2k8SJAdZyDnL7bOiBl9rTcxhGt4YzHCr0byyjI8JTnwfNbRXYO40Q9vHt
+CdJWl+OSNniJgB+G5HQVUM3ElNc6rFhIdIIMs/VZfpWKu3Xsz7bI8NIR5d2NH6wkhWyHN1ao1VT
VXSZHxr5fArlutub2Zh4TlPJhEyRfYrFaOG/OkuuMrU5YsbjfEI6Amc3HNbby8e/f0kn1z//Dzph
STlhmq4Ss9hMOrOUCpKm1jTc0Z5ObRzu8Zbc5Wr4I8yk31UYHNBn21j3Wu7JGBk1KcYKfIOrNFe1
g7lD6Ng4t3P+K5KKR0kSD0Zmb5zPaxXrgk6mD75IZr3TolbNFqZcgdZuHSnz3ka533FnDMdCV3OG
il5hL7zOygO3G/pxN4JauNfGod1HmB5uefZc3TPUYUfGP4CccZXFSa2wC7mMgnPUOJLbdrV2DMpF
QEHetDk0l0Jk/V41HCgoYGXGDOv3OknBIFSq2ItD9052HRnUbq+IB6HTGPTHrK2MezVOpZ91bLRf
HCFVX+eob59nlA5aN44nAe8owYk+Gwm2dmA/OuM8+CjFFDsdo1XEX+3+IIZkcIukm8Gm0xzAbTAK
ZXeuVPIV1ayOEia3o2KnYAirtthPU4yJmiwUKL6NPNf7KO6lwG2CQPeRmJBOSV5+ydJQMLaMdJrc
WaUcpUoUoTsm4AP9wcjL2YV4GyYegTjiKtXjfUN3+9JHiXYJytHCJHmOBj9XOuNYdZHiFkUo3Zr6
gIWJpCfnmMbQY5xHcPcAW+yTSQy+FkwOTPHJvEhK2P/mMmatKZQ2iu/3B4DzDn0GvBOqRe8OY5xN
Q4biZn4xY/mByZ03To9WF37++JNeIuDbV0+RhSkMdRZV/juZWkmT8gDZF0zQgZzcgYEsAeRoKY9F
ovfcjulWdXJlQfTDl/oe2Nh78qsZ922pqg3TJl2WLjqF3j6mJfbATCRH41PNnuzEBnyUmcWzDMEu
hzR4Wyvx91A3h2MTtdMunqP8NZ+FeoeUxZYXyrXfRym94BuWHsQaaZZwo6pFkXXn2ky+mpUDg6D+
Wefl3nGap4+f/ZXrCeslEJ3mYkEPuHN1HQwiRrO2suVzNwwPyGY+Gc3wS9jTPmmM2G1M9fswtLus
yc6OLP2Da/EjCPWjU06PNKS+D4J7fuMXvY8Eyy+C6kcbG/2+9TxeqSCmVsOYn+ndHa0w+8cp49cx
mO9MZ3jSRkwRlqE5Ri0dF2TRjKd0DjcgAX8mgKsjiXoBMozw0iDbrsvksUswhMpkhVtmCi6hXjS/
Y4VcX6+abg9+egaqOSHqHNXpM9Irmucohb6vwsl+GAwn9tV5AV6ppfTFYuj/wjaHm9hKWy+PRjNx
06xVb6fCkT7P1tjv1SHXHmthFDeTUEev7RVzxAx5Gj/LcWHsAzBmJ2JMjgJx2fp9HFRfUr1FP2AI
SclHpbqUKFfurSmbDuXYpD7ah86+7OZmcHshdRd7UMDx9TPJezMr8aEepvQQG33xCCFmOiFh5dyW
syZexkyLfUlNXqc5de6mKBg8JZG2GAnr+hzdUGpz1H1BrS3YrFUfp4VbOJp5O97r3fcgf5rjLTOP
KwuAQ4Lzx5hnwTGuFujVSBM5zs/3c9zXu7DSrF3V61u2eVeiI7IA9AjxkgVZu24zxHEw17o5i3MU
mLegHYCXKYOgkEjzfx+HWYnNEPwY+a+VLrCfAikZ9trZkYZvc9L/7NBmMtKtXuuVtg1YMbomznLZ
c+2vnptWWnYIjzjjcioeRjw+hSFuCA6IdcrKd0kJXhUnO+VOfJfMYgOt9q5rszivQFVTzIU1tUBH
uCb+arkVs3D60I4Que61E6bNTL0ld+piTjjmRHN6oOGQmJVv2t8gwLpKfkzaxxTdgo/jj7ouEZbf
wYVHmqcC53gnjdC3uA1x8SKKqpn0NR7S7mKBuy0SfVmzLpnXT0c1tXfWONx1TXSsEdigtQrhDaYc
/zW/swt+0IkvpmOc7p0//3zuixf+RSm6Y6xsBPF3RLA/PxmoqcpRxxJjnajFjPTDTpKdx0n8ICDy
M6d+9nTqcpZskuHBzi0vyxSPn9nV1Z6/DJl9WP7SQU790VfQ9SVP0zcY29pyYP6Oo39+GC+VswQg
h9/39p32o42ej6iDxyYJ3CJFgT4JF/YgCya8udF2eEiKNwl0b1rUFwvna8t/qYWvMw6OzZR7WY01
U7FPhmAfV88YsxVO40X05EIqRP425QzA6q0Lpo8/S0na9SLcKJmWg/duEzrQKcIWkP31haSXWCe0
hRI8KmZ4G8+O4tXYLZ2Y7YS+lMeaqwQb98+6yPnz2P5acYlvf30KMF60qjKH4NEMAGxM4bxXo9qn
keEGRfOYIQiezuO3NCxOH5/9q+si+cfUDBMpBshv181CLFyjpg9Q0Y5uTWm+SysDAXKkKvuiekYf
60gB+1iYyZY52jrjWTaMYQD5HVgjPv7VwkqfRaEoC3rCRoc4a9zR4AxN8sASPW3diKbdxxu9+sVY
+H8x5qRJzKhgtdPJtqgZBukxx+ESRlwx+ez8V2CUr6WOXHCYze0P2KTBTRsU3ZGJrvBMMt+yLUys
mkJt3+jC/KS32fC9sTo8vcKu38eRYj5keUuOQpvr+PFvvvJyFvcByiMkH3H1Wa6jvw7FqAklEnIn
PXKnXopAuq8U241BjAKDFV+Vznyh2vATcwucem1dRgaMnh0GVXQz3q5bVkZY5rCoHuPacs66nRs7
I9CTg2o12l3JleVXIA5A4MZDBkoGbMDH+752MZCHAdfiR3A81j2bQsfGopdROUag7Kvazd/7sbob
p+C0fAw9cQwH0Z+ZUP2e0BbN1q4D25o3vZ9E0UZAe5dYLEw9wFyMQZe3sKZrjqbdNPKAWIk+JP/g
+XMnRdpGdXLtaKJlxVyQrBziwLoSToZxGlCADh7TCNVzEauK30724KPTVh0aOy19SGY4vA0KR1JK
lT28rBghF8X5YYPoPHZOaLglYqVubOEyWKt95g2dmhzVMSBxpuO+U8NZ3/iirnzBfy5NfjpjWnS5
3p6Spu0LMWt2wBcsuUOtuDpeCVyGkZ5tOFVcCcdI9ckaekzLx7ueqXexwIK8mXkHhnYAdrKn0/S7
UbOjY0vogWzyVK7cYaxHlECjgwxszZscszrIx4n3IZe1P+aWb4bBN0t3Phet2M8BHAIn2SGI+MkQ
9k0Vqxuf/fLgVrcPeSyxCjDPIkiwilRyWhfo5jmkRdhbIUT/dZTocDRZsnHurj1WNrj8j9wcdP3b
F5jknaqEaReee6M9AeL5DA/6vpbaZ6kzf7WDvHFeri6nwWzSIZFgWrjqLWk2kshJiLejKJxPSEIB
K4BcmNunXnJ+aeqWJOiftub6MXLBMPPE+2AhUr7dXlfNqoIuJ16S5m0L5c/Yi6IN81M8YF9pDbV8
jFDNpjmbMSIcx+zYwJhYIMThbdQX5o3iDN19nvf6Hvul7FuIXYqXRFLwWOllcSwLs3hN2zk+N8Os
nmj7L3OxQQeqOGQ7/FUHP7Bnmj4o9+7kzDY8IxxNVHZG28+0okQIS6tvp8aUDmSWyaGlJXUTCmA+
U57mt6KzEMgaQnLShCrU0efuB0hnzM5gmgQ7GfSgKyuZ/TjHuTgVBOuvoRKld6XRWZ5Mu/smLBF/
yBKCpLQUiB16hG6ot9OhbszANclqdvMQaOBOO1BN7awehlKvnhkhTJ+FlUy3nUQJmysSHf0GdXGt
qCRXTw3hGU5anvJRZ64mCDzxWEp+kandrtR7HJyzvNjz6BJUNbXm58bNsByS1UulY0jVQJMKyeB1
0LG0rFPsabIfux4IaNWi5eC0bt/JuwZAKh3aXZzPn4bWOOny8LgYo5G+f8KY69fHP+RKyfDmdyzB
8a+ruYqqgMETh5mOXHDX1lnsgfPUDrFsdAs4VnjwMBW0NSzpx8crXwm7rLz0zbgt+P/qq+0yJa2d
aLAfSyOoDqJ35N3Qx61XRRJvHsPBDQbDlc/WBK6lMs4AjPNOdCpV7dnMSrU5l3nvapBIW2bkhXos
9M7vyZs+3t2V65b3yiiW/jMMo3WjoJIifUgtTUJP3FLuYyZWp6wbs9PHqyzP6N0pQrVgkfCmsb+O
sIBzcqssx+CxR9ptV6excqfFuvAjU96avlxdCkqECqYIwdV1gV0DQ4iKsInOjRne1HU7oalmHrBU
2iB8XMnZ4J/9v3WWHttfB9LpwoijR7wQxAjKJy2+UFMhrMJkZ6mjNWdL2/nqJ4AG0Z/aGVT9Kp7j
mtrZKU5Kj5FeneeuwL9PbY5AS77ktf7kpNXdIsP+H16cRQ93gddxUFaHX85yc1Ctuj9nRlXtWmqX
m0TJhxs5yZqNW/h/kbPrUwKzQ2VIQe5BKfj2kQ66mceYB9mPNfn3yVJyeKqjLsAaFPIdOnXtS5Sk
E74/Tv9gmlXC0F+xQVt01m6IAsUzpmL2krrtEGhTkHrtQvMWUopyr/4PZeexHDeStusrQgS82QIo
b0gWPTcIUmwBSHiTcFf/P+izONPSRCtm04oOUaxCIjM/9xoXbbjeE9zjbd3vjGgaAghJw08kR8DX
rfj8JTfE86BlsvCZfotnPc4L38YFc+M1TPgVq/V2jFd3Q5vAzigCokLrM0VP0fIyt3o+Z6GTq/G+
z406gNEJRzRZen9W9TFAsxClQLHgo4nWGNIv3UxjYHHP0YzNje6O6aHMhuJcx2kZNNgpHaouYgaE
jVDm96TIfCoSfmlv5g/62MbntFPQcxmlQoQZ1XZrF6OxaQpv3CRqtmxG+oIvgDGiPRibJJDYlB6H
eUo3yhiVJ3CG8lT0WXFfJ3Z7jCQyUm0XixNz9vS+Tqs8LJVy8auxUyBOjt3FjMx2Y9oJ+d+SPjVe
2vuqqhjbvHCyPQ6l2iZBUn1rgtL1FyPLAkOmS1g5MSLgwBlwgFcx3c2ZXopczcMqWiJoD3O9MSYx
bLVYL7cp2v4hEykjhKYmL5obK3upGUkwqdqwW3iVWzOau10j8XIdFcU9ZD2jc7XJ3DCVPWCMyvJ8
KWrlHEPl2M6F3Wyz0XX8ooK7kBYiCuIEZr4RLcuuAN28s3Hqs31DFUMw17kRpEaN/mKcTX9Ipn+7
YUlUGbchjsZ21AHy/XNXa1WToc2WVneRXcRPalSNr4NHKh/8+0n97WNox66mbti6MQyHFfPPjzFn
XVpJsdj3s1N7QSTbm1omf/37Z/zWvUTS6R8f8sulBwVkshmC1g9IXp2adUCQ1U+pNYZmUhztOv5G
hWCdZJxGGlL//tn/5fmAmyH9SdcEraFfs8tatnWnR9pyz+0e5MMVSbQ/rOBvkWOVXf//n/D3w//H
jT4CEhOegXWXjQxXxFRSGwx6eX9owv7X59CgCJL/I9vyq1qEKTAdS0Y0K8FHS1/oWrXCvP7ntSIy
rbGJJ4KC9cuW8/CdhGIyTsgaZNqlimR2j7TYnwiIvyVGq42shgWOBRtgrdj/ueNEjwN6WtbZvY75
HCZnaciBa8Ja1NextR/+/ZG0dWv9Izi40FuxtjKZXRMefg0OtUcNaoAMuitRZi2sJ9Mr3uyu3zqG
vDNNuOZD7RzGSrvYDVim2HqKSyP89+/wXzYIVRv1oQfVe6V5/vOBzRjGTOIO9h13cO4nS/SmjvLc
Svm/fw41FPoJKA1yVf/6qAi3znClDecOY+8k7KSOZrxG4MDXbfxf4/vKb0TslrSLh/rNq9xoUiNz
3dq6o95xv3XU8G99mxqhm7Ki//PqEbaZtsLZX83XfrmgNB0MXpJO471MTXB9XbuLYvXDleOf3Hn+
yy2F6gta8ysfaBUP/+WTcHNKQfawMamKVT+3nLNI+0uTHHMnHBaTbuf0qI9KkHXyT5Kxv59uPhoV
K7REsBXgj39ukbluK6ee0J6Zc2/finSjVc//voy/5Z3M2yyXeSTeguA0rF/OtjtE1exRqNzXOC5G
1uAvZbM3YhwzG+Yg96VBs+pPIIXfTzqfyUqC5vrbp+aXpypSGJx2DyJoZggwlB+D9qlAPFIS5w97
5L98EATVFQCEdAhDlnV5/+MKTqWt2KOd1Pe2OpkBVibWs2uC1YzmkQJISOsPi/nriabJyynTic1M
UIibvywmPfjIFSh1X3NnLvxJ6U7WJFFmjP+Eq/8NdAQjjvivgogjmeYaW5P7/3iyxUpBhVsTQj2t
thGdeRjibj9UmgH4UqOBMD8UMJ+y3KYTEe1MZMT+sLTrO/rn/bl+gRXORSpPe+aXR60UpWtoFeWw
POzkYRTlfKpnmgZJ7iRgZmE6xQMdi3/frNR36u9HYtUEQYAGlQzO469hAoVjRHVobN91XRuT/BVq
0DclGbDax7s6M6OwFTHQ4EUxLiMVTZCYot7Vs969oKxkh51iMBA1Uf6v1cHcTbJ9qcvRCNRKuTZJ
etdId2vEzqtjL0HimufKbge/BFjiO5371+iAnO3RwxZm/7NF7P5oLV25GY2s3xpJi5JXNHSHdq4f
S20QGyWxG38Z+U+HbajfLOmW/ocNuVjrw2oZGh+cIaq9CqNRYCm3Oa4/iXqQSEUjgI5B40pFRz+q
Xp6nNv5cv5wcrRt4UFo2vXvRsv5xsoCzR1o3BOTNe6NKj2asv1fCvvTDLA9DTxmjRHIgLa8A++po
e8uExk8+YHnfiT47r4iVSum/8rbb09tC0y7xEl+z8z4kQpmgs+LHPjJvjdPr5BheGDn2zh7k62Qn
n13j7Idk2NZFe0ulM9C6Hh6WUt6NZd5tem/2NnGf3aWzPMYK3wIbqmcrsz8iLKe7ztpaHVBl1Txg
vh72lEJaNlzNtr6rU2+Xq8CkBs17nkfLCbTekhtQLy1AR/NLFt4d7sCBoUSP5kJ+JRk3Tql4k6om
fbOvXuscLpCJlNUWpZATZaLw47LY6Oa4hMbUuxu1EZ+pyJzvRGsCs+4RkRDvnWF8JOpyUOMEQe5y
m6Xusp3myS9Rpw8GMC6pv4DXvzpml90Ke5YbkWnHuW0PpapFIK6Rgp5zKE+ufUq0Xg9sqFamXR8m
Ob+hblD5/OpApNULEnKfGeCA0Zgv9PKo4swTFSHd1epkt6gdeTliG9kArWR0Asjbii+nufWz0Xvs
h2xfJkVQ6NGm1VBRV5xzpXnhPJiHBhEfyrtAeC3E4mQLceCurbOndmCSrFaHQX8FsxDI0tgoVXuI
BxGCUNxqihMWevJKbXkdl2zjafVJrdNTphanOEoCzI2CWskPTd/5dowP1EhqVH1xD4WQyrRWbNYP
U9LRb/syUAdjY5TjoQEgl8pDhS68mtObNef7pnU3mbQPiHhsrFG5OoxI5tTYmKVBvlX/EFb1Hmf9
Blj4PkkKMwDZrvlF69AO1H8uKSrYKAH18CmWSdu0dXVG6MsfHfumtaUJBRK++mK3J62INk5hf1Sm
8iwMsPcujXjdRrEoF+N+9OTN0rmfk6pCVFfpbs2YvqVxQaXOmwmiWHgbF1Nn4sjBS5bJt+b2O/Gm
ozTlO8z4NztrfcWMXqa8emzZNnIyAmZs9GnvEgsqhuGGAwV7o8ajP67gRSGCZXK4B4bAHeU2JoPo
kzoJEBn5zpO3sUwY+Gs3t5MvrcGusdrpKxUtGgGoxvLP+4OdwD9n1vxXlztBZVsH4XT0S5fj2tZr
simcqHIr9qQX6WgGWA+x0jxA8AVhpN5J0QQzN5iKzLxoAM5nbXdUSTj7BrZDj81D1KYIb5RBVvR7
3XsASHOqhDhrUXMVMWoBUdruPHTVHaM5tGp2NzMTCNB0jbkWlsDIcjxkVqR6d56m5FWwByNHf521
AoxUlvu6fFEz+PSWktAYqSOK9Nw6WMDwLfqFiG1fpujHipES42ks7KCq6RJ17qE1+9OQmZv1Ab3+
uy7ozpsSbVSxUUUfKC4SCzQu1h/Xuf/KmGZA577Z48R6a48pHDQfEiniIrN1FtLdQ05AxsW6obEX
ZxXSCRBNYbn07o9WyKOTp5saLfd2mhZ6pbafA95MHK2HR09fJYlgT4uNJd/Aa3GQS99WXtZfA1jd
B3IcjA18Ipe9wCo5Y/qUa30w0WtVl1egKutjmunDeisYWF/bceMjdjXx7mUybHpV7Ou4fLaksXEB
caug8Q35sjri5lq+HVJ5HEpoC8I6G0L9wlNsNyxpEyij68P4cH1Y0vfkkgg5q+lW08qL51lHm29m
998cin05c9rtPjT57JL17Jt8bcK9T608ulp76pPhyyAo6bn5GBXWd2lPIeDd3O/t4hI16TmpxIPr
lKdUeHTL0LlP4LdwWqGSBC5mErUKak5VLxANka6ofc8aTqoB5K1VEW9YroWFJl5Wv5TxY81AyV/y
6KT0wNejYtzG463QQVBEPxqz2UcExkVMF62b3G3nop6pAnz3I4QrfEtUho/j2A34HkJS/Rsw+SJk
JHaOOgeACmwLq7QCaTsveqGdQF8DTsLy0bSqK9bhb1lvIKBc78ANHiADvVYG+BoVaWxP3zmmcl2a
lrl0vweFfLceCZDEO7Oz7vScDTyNxd1QpTfG3zszJWNOjQdDV3K/YFZD1J1wNC8Z9hftFiaIqn3O
nJN1W7adDKMm36jEbJ2Ht9KHuHoVVXa0I+MzS3Hg6PWdMdS7dJlPIll82EpvaFNvY7pbJCLzfatN
e2VGDMrMHghqz/lIb0p2uAWkX4VCt7h1/ESbwmZWTlae71q13sxd69fTxwrcMwQkmqjdVbYSwHA6
DpmxK8uCdqcNu4HGFft5vUxGbvyhsY/4Y0B+6/rej5fuaBQNumzltWB80Km15etJAxW73ElFuYkK
zBDgq0VsSnp7fjXhoZs+rN9+MrOzV8qTURPQhbtD+r7i38TctdP0o9PqO69XLi4zL3hEJxj6AK+T
E8js/cg7W7+zUIeNWc13XjG8yxkiEkbAcVpvFVfbz2yhmPfT6ejMe/IOttFXi0TXZvXmQt5ih/kI
aUybBU45zD6cmkPD4iODX6rRySUn2wIED4q0eY3sajo5EpVPICTHpW4uAul1xarHv4+3xjcpSO6d
pLt0ebNRQC76bqSFXjSjQZ0GS7cym1JXA9iJv3xXLsfZHRAJmeAlT/pHTVP40A/uzqyJWdYo7mDT
I5xSbnuj7vZJPh0jjJ/O+WDUZ6PKPF9QJY18/gay2aZHNcbmOSr5sP7hesODo+RB28fXqFAClYin
Kn/NcZGjW0Oqwc20QA1Lk0z4U2cF5pC8NxbAZAqiNT5hu4KYDvbXtnybrOI2p+6LkdjbxYwuC9zw
kVU2ZLUFxHXXRMO9o+L3rFtcnhCX+He2Gm8i9BETZzivydWoVluztEl6alVXwsyu7wxNPmlEhULP
nimQ7iYnrzW/5UsIVDZYAgf/DGX+7qTpZ0zqc/L1TMcCowEwxiA/27BcaNfo4ilN4iO0XjMY3Znd
qdPF8BKZ3ZGH7id7heLDZRkMv2oXWqPaWe+TH95o3NFLn/1YGojb13tVIfpG6SeUg+9JVV9BhLEu
3MZod6YbI0JwP5nS3djVIc2qNIgKaT5Acr6mXQqVyj7l0XzU81WDHfcP9rNMms0cGdeyMmmwJ9xk
2HRetRJwj1MWFd0/hFOenWQdCYP+MN1pX6XJbkqXrVOpd8No8Ik6SdUwr/APp8Psut/pqda7vrTh
rek4hq93FUyIacQBJHoi+vmq1xYBhOTPtFBfmtg+tJU8q974aEbGppfTtpuQ9xeOsu1zy0byvzkX
0M2yCsGW1lp3RgE+LXUEsfmnojZBwsVR9Wk4l+ap98pDag5sKEbH8s0jbCWN5kstR+D3IdK5mDQK
k0ZkAXypc6u92nUfRL0ZyqzCaebB6rSwKvO94iYXr1UOxWwcnaV5WaN7o9ncRs0hU38gm/WRMLKn
3HtNzeUpiYatopgZmoSkIwtnIIq8UIkysid9pd01fr1436atH0G57g1ETLrE9KGZktjJTzemg+Yo
QYy0ZQtOzOF8dJICI8626ZQcF9U+En7X5Ssy69hXE4mRDIs+Pqxvcd1oemEM/ojaChr927jpfwxi
DujhhWucAUDwoIkktIbmuogYzne1G4toOyF5pS7TDqRdEFtdqCZG4GblrvKWUMeUcsLuXS9TDmyu
PzrkznS+Q1t1ENbkYorcLnS7ajcRJNYVXX/7+mmWVj4zLjo6VmMFEFtR43tY19LQXnH1DGrv29Co
cJbSr3vvsIYYSPBQTVa9NgtxjMqX3H+N9422VTh7dqB45Jp2fZob9OPqpM8CbeX4qtXGQBsJixqc
LRoA+4OQj2PVb3vvA1WF55kwgYXkQ9Lm7Y7r5oml59lL8wDCPwSZuzey6op86g0RsA1UzTgcIqP0
aU1/TQ1sy3Teo+n8bKcwjOMcrLzILN5AsewrN7oSAHUEV9f17HrUBt35mkGZDKY4OjYLhbB0h5NQ
TcKgvM26iUf2EjZ6G5pCB1rB2ypsVAjN11XCXkchJ3Ht+6LstsVgB02THtc/nY4imYurz4ztZMV7
R6Aka+AKZ4rXNFm+EQ4nW8r+3tUzpzQFpLCk5m2NnGh+XpmQBqP1kMfWYY0jOUdnBf0PTrubjfqr
TIet7GZWjOzLLUMU1XfR6Nza1grrcQpddtxM9HXFUwshyXNLX537EEmjw6hN90lVvI5w2hXb493N
1zrStpWSvhg57hoQkoqsu5tYn4RxmBuXdzKxfSy1d1pl/eQ8xnb2LJL5lvTkOPQjBoAxrqioU7GU
0Dfk/FuXIx+VrxgzPzCp8pNW20ODDNd4MuQ31Z0PtFnP8L3CLrIP/EhoKcarUMpbOXXcNYJ/4vh4
sX2a0vn0MCNAG227kMaUzDVinRhUz0wu5QHfuDMsKZTJ9Ie2v7BLNTe9Yj+Nh0VzRNxoGw/mV1Yg
ZRnRtHJ7KOr9xrOX90hJUEqPVBk4Av+dZT4Cbqdc5qLBHmsLifCooYXklCkd7PhgpNlt1cHiOETR
cF5mdSea7r5cijgwdVxahqJPjn3RkMBTfXZKcm2KgfOZ/b2O6yL13lj7taUf4o6DM3sczDS5Hx15
oGX9M48EmAwAYonXP2qJIgPVdKOgjgx0U3vaAJg0BNM039YLDfjF62RFqW+TxHBnNPvWrXcac4NA
RPWW6AQoNQ/rQnvORGZvi8o5rjXAxJKzTF5ZXGNbbAYFFXy3O8w4EFV1u+e0gIGJus36S3K2V1iq
pBSI37RW8zKY84fw0Mt3cI3vvL2HWT39OipxLXp2S+TeDEnq3uTJ0W3Tj2SaPtrGBm2YZPe4nT3k
3MppV2/1suKuMr+9VN2s75mDP9e4NFrFcXTEc4z3csFr5joNuJwDp8kPlW6E8ZCArZ1PyzgxuU02
Fs/DdlRydEtEua1U8Em5pJFc7KxOOXgaM1atPZijS73fXQSnvsm+aq2kyvQCfULDYGnuK1cch6i5
OXP15eV90BoXp1rCeu4ucxFvalADg5y/vKwKiYwE6y7maMb79R0WxhgY9gscGHDl/Xa0PtcwpXVj
GuhGtvecYbO4JZfg5LMgwl9fCed5r9rysJhV4C4Zpmprkw+GILk8SmdBTzroG2137hOXwXX8YMnk
UGfud5rMzxapetKamzU9hSsXKOS9o0JTpbJ2mdke3JGT5SCfnMwKnJYC9S3KG284qpN2XEMVC9DU
8y2FOLzegCN/pQHTUWNO4DC8czk2xbKL0hyOQnUd7WyTGXE4JslbNCe+Y07P64OqqQTtPuGvOV5H
pthlPfIVXl0q5JjZiNQan/lQmBrTA3bNgZr10teyWcBId9/NqQYHIdP7jNsN1T50/qhQpAeujBIy
FzxIc69FOjoA0n2gmbzvavSfq8DpnW1na+FgJ4fCmDYzEih25sBRhsVALwxFsrdMZ2iSvsWozRlo
bWWxDbFqh7tqIBXA2v10XndPb/b3yDHBIUndnxbwuyDqomM6UH+Z8dPSZS8MQx5TRYVfmr/ORvHB
EP/TxF7Yt+fm51LLQ5mnSBcWxU+tL95xSCa/5Mhojb46f2Y0WblH8147J7X9OMgBXmR50pru1iv5
RechC3PZ2wpIibYzL4MpPqREIsyQtzV6rgGKffJml97Vcscvo1RfCk9JQpGKPKCVe88ZuZrL+DmX
zgHR45cuN3Zymd7FDLljNK4tv2mM3VPTTF4wi8Ty2avn2NBvNK5w/6r36SQvyjh/VKtHJBd9MzfH
sndeFjF/awlE9Dyjtain9cVQs0M1T/fkBIVfOpSUw0IXsL7D0fBgWs1dbGSshSFoTVh6QL/o0GnT
cTLz7XpEB1u5lpS7WZPeEInToX1PpW9BoPv7t5oDgcpUSUSMhhTXlcg1Lb04FEOzE+2wbxWDfegh
KIKcRuBV+Xku3Z3C/mn4G9RpKB/q9mEa0u6+IH1ol4IcRyOL7FAQqMal2fFDDmVjd7Rz56W35k01
9h+6Ut+nQ/nWpWgpdNm3WIz39RziFXmSHraMk3ZZbPXh/6VIymddk2oPCVle0eGJCJh98oBoSKU+
UWTtrGI+KC3VA8LqYdKUz3mk3yEseR21/tGL5XtpRXuv8m5NEV3yPv8h2bHugFyGaHZJknsAFOOX
3lRw5ZsPlZpABrYw6gOTSZo/xJei6a6umXzQpw8rW90X6Xix1fnOaAvp6/SeOjfVcEDXv6U3TL6S
6Z9y7l/ZyG94wdt+kvDbBjH+lQ+cGWkt0o+i7stqnYh2jnNbk8cCORlXNx4XvFj9xUwQuMqvqdZQ
ynTm3o2i3XpHC639ObnDU8mF25DDNgrZTqmqWzv2XvtU304RQw+jvzV4Vix4L69pn10Xe6NtyBQq
g468/u5Z5VWpUbQppXpZ5unYLeYxNsgSMUrGyh0Quw++5TMxBrIQcKP04e2CWKGlTAzKHf7BPwuz
CZ0ufrSE+WZN1VkjUiBrEKgssJ85yH0bbrIZNcFdkf9EDS+IdIJIMtpG2Ef2Ts1wKJ2Mu8SjYpMK
7Q9kPvOkDSpneFhd5okv0VOOygwsF/0gRHE0m/aYp+1jbKHPYsTqkxpHT3PePA90qXynx31ByeyT
Y6U/UsfdenAP9Cy+h7O6lTZq7uuPNzSaZDNe2tl71FHl4KOTRyHSXdToWWhqwxbRh4ObD6gIzstW
UIT6Tlo8Vok81c0coNOzbUFNTVW+5bLZdR0PqnSb9aR1lbmhbN6nVuwhX4LqT5bd1hfTrV2AqX3M
E9Pw0TYJY9chVkswxGCT5pa02OqeRzs6mQXCKd6S01/qLSYzKXtSOPsFF4SlIDVDVuTYNortS2fW
UK3NX13ybd8p2xorFv3AKaPJWGYfa/6jaP1TZVRHUZE6Ozn1hz66f9ldbFK3Ltscl3Nfdma8USSs
PaeZ542H5RtiTLnqY1H62hC1MEXZydwCPrOoPtX4TlDRRsDkHIgPI+ANM51vVpk/j7K6mzRv59py
Ew/D3lEJeb17DzDnDSXv98TQrpXXbtH2PNHyvkwz5YxR2s81Ng+pLZ+9ur6vzJ5KgAFRq441ZYpT
hqPUtmueUaXiUUXopl0sGjB4MEn2g28MvACR4ipeuBdGlY+DMC+9LC/UHaQsndkwzsMHQRQXORsH
5FGLYGChdUXSl9NI8FMufL1mIF4TtehRqqTK3jEqDPKKjWOVxio9EgzA2xaneS97bVc1vRV2Q+2b
Mj5kNhJaCrXD0s1NWLo5Le0qCqJs3A9qGqOZ63l+uVhf68TYX+rOZaRI8zQlg19fUuPVyCp7Nzrw
Z4HLaNcSXaN83ziGCJQUklmVDe+DOYywlsu/hKl92Jk8Lm5xSOh6uio9lLR/0DtaVUUbDpPCzeGd
Jx01SmNdvrrZaqq+LaT7NsXlh8CAiAMEWa+6G7ruA/O9HUptj6XoX7gK8TpVUUFV0T4QCm8rqd2H
dq0TpvwOa7hjq857rai/1x3JMG5fePE7BTbtA/tziawLcodPs6uetDx+jwf1BfO4TdeIKzPj53pk
YsSJPve2el5q8YAK+VXFWjQQ5nKEvnS1lb4lkOdUgl371HGfpYVykW1573SkShUaVcuqhyuqcycn
iDe27nd9lAa1Xh362fg56/jINe0ppm0RaeVfrt5ujJgqTXT04ej9WkwgpmTrZs1PpYmwEipp9pdZ
sR+UNmxyuNdZEWJDgsYL31HR96re3CrV+6xKkexd03ruohzutmJuplJ/JMSf4jWmNvXyBUp6H/39
xoT8IgGl3SwZNapz6buSjKcBL2qg8gegmblE/Jw3zl+Tnl17zTvE5ohY3kh0KMrvrCvgrU52Gej8
eD/JhyhF3sGq/loTx96hTkO37FSvbgF410I8N9BKIsP94WVLKNzhMDjaQynpkiucgkZ0CCxJRJ5t
567uehpS0TYhkqSevNeW8ZIx+7Pm8V5Bb8tWlHPR55eZL7aQUTOc3677UqPRUZTGXpNEuLjALSNV
OAJFnIegJW5rcYRt8y6f6m/24H0ttEsz5T/rQT2JplE35DZ10C1cdXa79pvLVzEnp3Up9Do7Fg1S
9NQ5W2o1JL9I5hFOn+uEGVQZ6roUodIVW8gQX1lbVX5st4+9w6yvFsdpQiW7UEJEUe8z/j9W3VOp
tbAfzK3qDBc1tUM9yneuQLY7X6cX5fMyJHvN0IK1Vm7xFYib6kV2/Y9iSJ6AUe+npn3uRHwSNbhB
wP3ouorPMa5lMBnqSVW8nzVQ9LGeEOkd6imc4+jOUjQErPXqERG4Q9HWP4tGkHqOX73K2+wd+meE
+VknMiq0z/UZ96zSMtZWn/2YpNbP1rN/JH3xWRdIrmm1sm3MWG6gg1ih25enYjGfXEU1fK+Pt67D
8F6i0KT0EU/WfeNB/NaL7oKo9MOSMTlvemcHDfpRTdWdFNpz5NpfS1eMgcNgNqh0/c0p0vzvFnOm
Zrf1nC4MGIJBWCF6bE8mbfMB1z7G7s33FK3zK5n+WL8I2NlTrC9rU18EMlW6YE2+qDy/01gHpKA9
gv3eJ2ihiFkfAmvsacPO1r1pvyQNGAt++ruIVN8o6kf02hBO7x6jrHmLKUn7ZnyQJh30gR5JpbTH
qqmOczIcC8VE7GH8qKOqPq9B10wBYydOvSVjCbVaq0AAw+7HQfF7HNqvZTKvYBCRZkftQcx5AInV
b0dCjZA/PJWyP49cGqHosZnE9jDp42PMlbxmzYmloiBoJ0XYCIsNIlETL2X0lSn5xijmv/JO+QHw
WfXVkoRnXtK927ZH9LIOlpXeSvxWBkKNQjSpLO0p7Ysn4UbbUk/yg+4NT6nxQxsVBqkifoWkZm30
VryMDP9ByT/YtfaEns3ymZUDcOaWaXf3vX73rCEvZAh434r+bKXZ0RTVsRfWXZLXm7UNTjJDB98a
yB4dM4TCuCtrTDvMeE32hwJQW/NheO2DbPQ9mm+7Uh0OeK63QZnYgx/H7UG4432mFT/Wb6xW9kkx
p8Ccs/Og6Mf12m2H+qL248/UQpNnqvP8pS/5vV70SkrOt2+2fB+kBo1vxImYGhZM77PB7w1yitXp
kskO8820u2qkzKNIjANU0E2Z4n8du/6QqQHNUs33cvWGovox1YZTlaF/1pe7YhhwKpqVq90NH3oz
7uLO+siQg3HchR6BRjPd7X0EkveYOKFjj9LielUi5hTG5ewigsfgC+nN87zUZ5X2Q6Wmm1Kx+4Au
aMfAx/1uLO9+4cZxlOwRH4VNmi2Y4A6bDsg1oYQmrMGtzQx6qD7jGlA+/ZLHPFfvs5z5zuKR5kfG
dr1NWoMjZ3rfeWwXoRuTqKWN+e6C3vZHrjfykc2CRqI6tDsYhBs9Uba5CmqH6gKM/ZtLn9qgqxKU
KFsE6C78KAcWr4vtnTLqZ9zwfjAU8SGy3SuFCxe1PqEV5BdSCN+NCxFiq3DXKA0qCOm270EraMhT
DVn3SXGwT5GKMlL1PR+rNZslqwHqQyMlc9zdyLUJ4o3g+63LN664TV6C8ZD7gq+HkRMmCPlV5rd1
ndc9ubZgVcZYNIroW9JEKHYpngP4ExtT87Q2ztZrnDa8y+whd+J95nUWiRI7QT473rsWWfSv5l3S
dTsY7r7ufq7uxxMq+rNxxwdV4+CjrbVdRiOsJCqZnbiqiffeDPQPyMrmVjkuiICn7akUFg65cif6
V4P7I2mBYrT9Ze2wrM039JAVoJvGUO01ggDjlzRK93kBKiSLkC62+q1mK6GtrYZq3GggFfDeObf1
bTb04/pUsSlf4qmjgZgEcTQeo/qKycEJ/ull3Wp1Xv4fTeex3Da6ROEnQhVy2JIEMylRVLC0QSnY
yDnj6e/XmrorjccWCfyh4zmnOQX9sB6QdrHsC0c9yO+u7q5GnUK1Um91BPRR26ekspnoTPGNLv42
6MiUkalglViOjTnp6E099Y1zgJNPG+JPg+eQCXZ8pgQPaeQ+mPTmclPfI4x41ZfhrMXUGNInr0if
6Uc+hSVygJNjQn09gxEPpNHQbT2oH/1os8gaTdl+Depj6Ry6sXTYK4fmBaAQngVeyCaja0quY+iX
rmg2Trct+gK/qdzsJDosxkKUSa6QBPsGngYtvRwlEIBAuU6V/xGC1kdh1BuVALswOjk+Uq/CdTsO
uLHPOj+mwb4jjepxElhs6CeVkq4LKhwxBa+qOvA3JnpWY1Q/FfGLwASU3lvnztaJtI3ZbUObnJw/
jfmu5aC04zMm7EkWyolNhB9n1a9ia5e7xX7mSLByupXv+Q2VAyfPxZMW1l9Bq/BVcrAcEnQGxd/H
rLuCv1snVAz6dty5aLSOjZ4cCgOizlD7EljK0e/G7OZUsGcWZ5Wp3/DscjW9cI8cZ9qYFCQ6GjJt
MW6a+ivUnXX73yqU7T9v2Q6RC5ElplIl1+p1pj8gdfiOWr9hM7a73/PInFhCdpbK7rrHopp+HDXz
+Sv67S/8iMwHXdFSUAc56cvC0cMNGO6RV5M+c1q9yalMOLjcAr69p1aIlhfNqQe5/vwfzxz/+03l
g/YBQ74bURLjGugAkO6Fna1r/KxdwxPygm0nFSmSDFkAVExkS2HMobTJuljJth4BC1IXCpdjoSjP
4t/LAqhvEZxS4CIFc0Y8ys98rfjFLnsaQKbwLKX3HSLfwlBKH7PBMkoZmZNF05L7Dz8uLpJVstyl
YyOgBqf9W+XMq6Oqwh0W+y5/tNv5lOcHhcF6hvGPQzijdaC4z0abbEfwZoMbMmrboXL2Fi1fEtpm
rX2j9s3zuLxgOP3h21lVWUlJ92KRMuFwsppm/F0on/Ad13aibyL+wiOc6MZ85dGFkhbRgo0JgH7q
leMvWr/lhLN5qVJvvFy7yvxuXqWoDvU83sL4u4YJ6trVv6E9xd0bkFCf4dAXB7Qlr88dqcFKyv/9
XeLpqeFS0v86cIVxLI8jAi0F9oIFqh2kfEG0VUr4Wg69n2MVTYfFYZGLN/4B/1GKPYVjhTCOVLmT
hUJ7vW1rAKGcSN52Vj5o+/IHPl8MpzGba/ETvDnTIX2oGj5nkAd1OKwF/TXLeYEOs/HG+MSNameE
aTkLDT//O7TcbHk+bbJ3Lm4dC2Yn6Skto69s2cX9SyFtd/PB7P8oaPfUY7+Rn79GmRzbHJj3Mm4s
e7r07LFb3Hk0dnpw/+IapPWsartG17ZzW6+0KKLJ/kkfZNMoI87G3EeTtpJ1AUiyy0j2lvlVBmVi
NGY6BXyEPHDulG9eFe7FDA9Uca2WqTqxYb5KbT9FIlCx6eOwHvne8Q6okez4Q05Iwmoa1q2gEKzH
iOMy3c5xXhXAIFr03xVusUHSQrOwpnPvbFNnWxe9XxtynVmuwYbI7jzJ8WCoQfdIxXObuaAsvXfu
hBbf0v5FzqD8khgqbqX4XthfdN8ppY3MK8JwsHiC7BJDNLbAPzGbdfIjvyDmQI648hERPrF2YtPl
PbECjSc+lR7oSsnCfeF9G8mFuxIOL7g5DMZ/+8ezoinoa8iNeVzVeRlXOm8UtAgBsUEVwfqsbaze
XEPI28Wsd1a9lW4vYgu0Wvo9/We2AtAqn4Rs9/MQcHt7jqVOCx9UFI/HeGbfGCgERtdoQQ5JKkEg
o/mswT6m1DwUEJ646f9MFwrYO8niGLgKKBA+fZqsWQFY+/uwfkYY92hPgDOyJ75Q8UB+swk6GEZ2
m4W2euSfWU696Bnghg5At4CKUUmxMCksEFaPW8EdGBP72ctPllb6OeW5GYNaa+ZxDtVDFO/QxVuZ
yquONracJxxyRicr5QhwazkeCXaqU6k6cJhb27hwnaaw/pCcf6TTx9p284Ocv/9umnVLARcxrEEj
FDeVXRJ9YT77Sdmmee3XVQs3mK4xuPAI1J2e70swAMor75OQwzGn75gMBXDsa5y2vvRGZXWTmcIA
/6I/pmO6YTUCfH4+lZtONy7tRAJfvYvVlxOLjAdW9GkM8ms7o+pJUNp27iEPP71wG2LlWlIzuUk8
+bwwIUtOauhu6mHZVSynpbyWxAgEB1M+7azm0zLoa1V//1uN/96yq7qrR+iHDZCvS8dTl1y4+0Ad
kGfJNq3l7cTmSJgniVdqpxId8RHkilb7t5GQd3jCdjnBldJlFIBe635Y7d8LGlyTZHnBOMhn6JW7
VjH3qf0EeKKt3y0LGcJzVZjr36+AFC9hU8xxRqZtEzHOkQiowPyEobeRO5vaP4nOgBzsE8aP++lJ
wW5+raYnYj3JKxjLhxS7eQrloCIpotfUrxX33qHRwFa6IDbkqsnh4nymuEZp/8sF5nCqanJC3Gmn
2C9Kda1YWXuBv6pdeuAcQeeC0EcelVanNziXpbjJU/d6SRsi+lNy9+VLi+lJ73Q/MBF9ZVLfyhyW
dyT7Rzc6GaG+w1BnmAIzNP5y/LQ+pTOs/oYr2mID3Q7+aPqfpC99C5SofKZhFHejrf8klfposH9V
fkTS9ISM3IrJSKeMIkehhGeltr9oZIG+nCYM5ZC7OHbl1e7ae6o8I9HBBCn7oRntFw5qPuGa41eV
hq3uoQJOJZEzKX4SggnbhF4b7qGjhm5KAYDMkRMmkUatXiUoEstCGCK2jZewI+swtTUyd6jt9wqM
hX7fRf0qK7U32lNPo36ZoAUPxG1tHWyN4oF9Dygatbn2zdFowQvBRpe72e0TPLq5BPSdSbbz/op5
+X0WlYjjhOLJOxUHyujpG1wc9GrohDiFzzTTNT5t1t+MIdxMVItb7+H3BnGH6/ktLgzgi+a+dfKj
mL4WdfP/LA93gzs9uiz5J5q16yg0d/k4gx8Frue8Ot3CVA7WQq5vYHn/Bid+QFKIpxZoZoXeZFZW
2zqhJFKlO4MwOGLGtcTADuXq0LD2aiens7PMa52CfK2TnTgTl8NEWKn1MPv5rG7+sPo/YgLU0Nol
w0c538WhWDjTRgnfeFi9I6MnjOa3JPIQ15H1n56IqBd7DOeXPl7UprgCbXstqKGQ1sBvDw69QBq0
6DarxidrxPnjifBZtYAGiQ67hjZVAuBPXHhotrugegY0JFE334orZYcT76lVkdHveWbwQlIC7/di
Modxui3lcXL/MAPvAT8fl29WX67kw/knGUX/uNZPfJbqlLvAChkesW0HJBE1+D6EPxNxtRWqJxOL
Xk3RecwH2kSmQ+1Yvp5K7yUn6ZDEfi4ZOqED04QYSpSPhdGm+SAmmo/nT78mhMPxaxDZVm9Z11BY
YnQIxXR0/Y89Mf1u+epdZpWNmooRa1coIKX5fI6yAKelULfQJcI14u5bViSRsHwmPgnofk60jPge
WnZUSkP6et1GzhgEgTuNdFkwhXlS/MBhZ2RVyC1+cmhl7+jPzJ+BzSntiEP/WwYxt1Nb7qOw+FM3
9YZ1FzQMNhVLnZflVl6E4w/8nuA6NB8k+5KZ24n6HVBkSMTSJnh+RSdCpFNRZdu0uwXRN+5S8hTO
tko2ipkjGSAsKtMvDnrIehBV90hDVogs6rLtxfRBa+9xzKs974v2Mn3IuXwlGCrSL3YsqCjONfmf
mDdoiRvzvWLqLx1zFysgitD41kFl7UtYGbxswj+S5+KMASL8aav5JXfLi1UUvgbEeOo54N5VXlWz
g03cfjS25wMhLKaGuRAYJwzMQpm+V9PzTF7OatQ4TmoJCAXN4usolnyLRWZxf4M5JtfX1LN/H9Rc
zaaO1O/vbsp3ogq0n1Qie/JXCZYYgIbbdTcSX8dUC8Ws0fOIaBOr5EigZWN4ThJ4/K6/ei1UCMHF
3exvvU31R7cPlT78BSEeUtmt/XQZexCEdQnyuH909eRLRdzCzfLjQoHFmgGtdpBhIrK8qtbetSw9
ejo6EnQDIKQDsVJncxXqDCXoBS8AoKCOKbOplHGFZHVNOkfmbZjhvrUbug1qf9cV5zpM8KSNQiEX
tB4TE4IEYw9euNB7MwJeNVci6Ujcn8G/sjDsESBEK1e/iqJ+aQqa8Grp0puxqAgRyEA/a7ELFcCc
2Ix8wMV7UIW32a023VyejY57FzGIch8XM+Ml47w6zHVzWNLor9mXig94zDy1Ko3uzhMFCMSNozF/
XOIJ1GAHf8eJ3Ftc0ZPLwHsD8VQ02FtUTqNA/VACjmRNzdvvQJ/cIaX8LdxSsGye48elNTzqFAjX
Mudwv8TtXyTL21XJi90ZRq4iIdK/ZkyxXiUTjUHUEYNV6AbzyaXrtE6HhcIRwIVVY+qEN/ngwCSx
9v0S3JbY/WnM8aGG+AA6Jn+32mU6Mt+D0lPwEBQMrXIW418B4XibF+E7IoszbX84X9ZENKzacwLg
TLnpAXQRytxHQHcaRWD91M/FkdFEEKn64MOacwDDZj+tE6T41najWj56Gh9loJFaZ826r0NA/Sq0
GGVmMGjk2Lz7mMznUZ/vsTO9qswcLpIkOkYWo10or0OpK5v3MqBSPxnWUXcp8lVh/TjMdX/Kg7CC
/kJ3bx8rnfOYRsXRjcNkh97KDDJugTqh2TEWMIEdpU4uGQHcfor28WrWK4ZTKMFb7sJxCqvwn51h
vIyRITbSDqtNOnppbNFXZeZC36TXOFbiTbWkV3dUXzve26q8R90cwFrUpfswt+GtoDJyVczimRLy
oZ+bwwh+c2v149HMjatJW2TjWuZBq6erClHtSjlVR/Wr7tejPW/NDltCWcHZUCd8rDtbovkxvEML
XI7LrM3nxqKkp5VuxIDOvoJLEbDRC3yBNm5W81QaJKIdmPQ5RPwrcpCd1YfipEOL3ND4CCmy1PVJ
bT06Ze3YEA1p2jYPB+aY9vWnElff9CG4vLrzEpsDJZQUw2145Y+24PtX2qyHGy0Ygr8zBJCNKkLV
K82w9M/UzMo/PGq1HYyBsHRs8ha5lyI8zTlNJPiPZrQtAOozlMelu+vYxtUrE/UQsx+HwHaMLRfV
lCp3sp+yMb4rHVYEOCZtN21TByD0evucebl9YdKkcei8dl935jFwvL1KVbfMs+tcEFgBBTqqOvhF
WjVbo++7NfWlryoBzgZw0NYUmFs4G0ZKtxw6isC0T9KbboGrdVG4oSzrbidj7jcAUmBOOQP32MJs
JIV3Tg160Qlthy5VCd2AaPhTMCbPOpDaba3lzxlCOxjiYu+qEMay8KOsW2cVp+kdcbYcORPsfarP
xq7l1jVW/j5UbbaiIAFEsy3WZkDiX8G1zd35sR8cKj0AsJEqA3pgESJb/eOsJY+2YlqrhJpmWgYU
mkn9g2g4Z5H9L4ZRadIUMInK58m5L7biu119sQeYfyEgEWCZFoXAsr9SQklo0NeFAcewgTcI7gs8
H8WjDf35pzq2X5nJwRj4YWO1mCt9FK0rQg1qlfC+3Tzx08raJqXLNU3Viz1rYKzn6ZJPEwiDAL9K
8/QgT9LQEGGw/NUEXs9hWTdj/FqaKoDWZLoJ0zbU6ZuN1p7F+oNEBzggrKc6lcra8erPHiqArgMb
KPMHPV4UeDwqiOQwfOzs9jFNM4R1zNQPS4p6RuxCXwuq1DcFdV94h2aJIKjrJ0quDzAhfHfJHhPb
/GehgAZNTKWzXWSPujoGmzJNbMBmCWN0HYWYerQ2eqkD1u+vkPC2PX2sihSRYkoIr9Z6Bx5/1ccS
RnMevcWJe2+YTL0xqMPsiX8vqcs4JcNxdsGUbc1s9kViySyap9nNb6UWH9vEuauWp/APPHr4evml
qKhZt3q+RTxj8NXCINGlpaNpwRZntbWcClQlRVogBQNwK2aP3vJYe0egxUG3CdH2OrK8bWeA+IB9
NfmNl+Yr18j/obdz09V6FzeDCs3Ppiiv2OtQqd5jRhoPqv2VueApUcX529JgqMZ22+bLe10pD12q
vRkNVU236PaASoDH9qRUpXPNxo4SFChNj9JY1oWQflHzM+iMGwo3dNa+hrTDJQVgCXL7nDDuB/2O
Nz2ZfNvI3pjSTBNPCe/BMJ+ceggloacpYE/kIzVNaqMzrkzVOtNafcVxfNVOFm7UOYXdZA3fwLS3
wRhxmpSXEZHLKSCKGCKD8WRlHRGyArmNF/tZm8azZsDBtoPuSYu0T3WpL4aZXoImSFYDOtvrhRrD
0LpPTuG+DcgerqaQU21l7bBH2zxjElzra1a8y2LnPZmMhaYcNCDGPTWrnvncRtnuLaT0QDSiZpqn
z2lFH71rCnXfToIfTLzI70kT+rj4tAMGB2fwP4y8fRwswggzM3tA7NOe+Yv3iUEiK71s7VWu5Pyd
PkLZo0/fghVVPI0adfiku8Gjo8+vOOvnOnVORUdya1rLA9PMyFub5IUOVrhmnYVzxALkXHnCnGLK
KbJ4+qVHPUQzFr/VqEHD4czU5MmNuqMlAWIaejB4u5JCRWvf9cI7us7yCbY9XTMyoF05FWnIEKlH
RpbfVAxMw/Ay8LCXKVnOtet+TwYly3iYmB6lHMDFtOdmjA5dNaUMuApf+m58nUst9xPUcYCAjRxM
1VzVQ3KkB4tGhrIHaBDTKDU2zgyu3Jkq4CE1IXzqkyCtMzhGKxij58lybnVegFtYxnHNaJR8FWHG
ERLfl3q/JW4/NIDHlaF678fKHzsSlR5CdzMsNLi0drvYzk89EoFqKhwjrYuf8ro6x6pB4bJQLqUB
D71WH12NrkqXgLNx5mRZW3q9YSLza07lcujqQ438NpIDMexFIrmBb0Ji9ymlVWT2GlMRoorZw6is
w8QGaYeVa4wnnS/yIbay107gzxawvmhwXuBj77ximje9CjMBDhYM4PwJhMq5sptX7MYe2ogPsvPR
pHzsaBSOtAR1Ob1Y92lD6lYeA/QY0IegNaFWmxJuUZS218Lyvgpn+vLqCkC9SG5aw3VJ3ZcmSiiU
iCazvasqB+Bf4c/8f6XU10tXPykJpDelCalO6n6hAbBSjH3s1E/ZAEvcYix3WUWr1tROilXuOmDY
kPWfopnyjtjzAg5OKwGp3FGHkz1nhH72rL656fyTzu5TVI3HJtQeLb3a1SSoYWO9akV0SN3hqczG
c7BMz0h0HlKmTJjewPEemZzAPIVLPDX7jm75xiwc+ovxdHLt5MDB/M6t1C+S8do4+lHJhnsNvgit
m0096oRfhMCMxnGiVRgUdGTybaS6R6aYfVGvYGASZ3dQQ1rbWBYid5TBYOAqAhoCJAPMLwVfDyJ1
A6rsQPPzWzZEB77o6rG+guMMnXjKAI2PH67RPljGsOXGnz09Y149AJBFUekkdL6l1cA0whPdWGJ4
ejKx4QAqch8MWJOE0jQstJMRpVeg27soCa4D1W1Vq76dfroUBOBToTIPPVXeO805MhoR3QCQCwxF
O7ZjdNJGhxKRd5C/RFhwosAT7SqKFjDOtosVbhmXQrs0ASoEuaGs2DrjKIdOS5zHOpq3TBq65K7+
oUGnmFtmj7FYTNCmzMwNrCMbzFQxHYwxP5vm5GcpZQ0KD3oXHMCjMyQ59f40M5h96igJwmrQz1Zu
ipSRQ6V40Y46YYZTW0eKAi+U8rFIGojNaK9WzHtLrefJ0p8SALOwdCDY0fkdpKJPSTDLmhcjy7ci
gNTZ2VYI5gXWdADoQC22Sfst0+hoDUKXFWY7xQaLEMQ0bF/vXp3K3MU63rfOwtWiQTckkeymDhwg
WDsg3fuMUjP5yF48i6u2myAAR6SOVGewHXxHlqYfTq0fdCJ1B9evo1LXxPYdgsNArj39xI53HBy7
3TJib8/gwc2E1GJgp8dMbZ8ykFbeUAobn1qCll8RmIBlR/W0GQ+Ez6fZtX3V5dwxPuZkFNqODHcj
36tpkkNHp4nsDEbkcHQ7CBl2jEihsavtmqlfJTwsL97rfXTvGG0G64y+qhEcKmZ00+LsET/kqjOe
YgCk422R36P8pNJAQEVhYDx7K8DXKCffdDvGvUFqmYpwq7EjMzvjwC/Ri+y56MsD9PQXsSA1F6w3
aOayyvUcnh3G3ejwhyaEiS0Kd0sW32cqlAwk26Hs/GEtrJo6FtcBVnegDruGJFFzq7Xo7bUVgBtK
ss48+ibZeYZ+vhwTuS3jQLSl9zuvCbi7Kk0Seri6CwPa0/G04XhuKxe2VEF47VAi0fnCFrxsSqi6
qgPrVtnzYe66V8QuLBN6r9i5zliuNiZUHsJppBeaHRDCOS9l9Bp3qOMk2YtL+OsCCkTAaj05MSWc
5r2ucTnuHIDtsJh4GCMgQbGa4pQBtxLa8IRuAruWK9mIipwRr9yKqfPBOOMG2H8LDRAIpsPP1CDL
z3JdTaYYiCN8oR3ky7J4/eJn0fJAXnGMTDSlmRwEKgZPwVV+NcjDhyp7qaRAP4NnJTuJevWtAlMU
U2RXHZq/vZIjOD29ZQvrg1keS17Esv4qubZS++aUWYGKDUuYXKkQMA23JlRCAIgsA4DopG4oxoAa
V6BOR+YLZOcB2ZZyG+X2tkclYoGDwO6ozFPt12ISZAqHA+88GZpLXaJ6GSOv2bJNkCyKrYYiBToO
Fhwgmy2ytHPICWx141RbNgk8D2yYXgjwCdmAeTx3rKTaElUtL6EX3QY4kmNWni36T0jTtmSDAXor
bvJRqM06hLTa/XC7oSzobsPMARrzND441MYOMasjLerBkFQH8AHV8G4i2LatbRtpB9foPyY3PiVw
bkU3wl1uNgiUzvwb2PPRGbMvo6ONOc/2cTK7ty5bjmD7SpBv9ouYyXLqIJ9oYFOms56OG7Jm9DlA
ctbWKSEEUhkGKm5kqt7LXvszBUhojzEEJqCaDYKvBoc1iu7qpB8tsiMXawLo5LEji+mlENhtzbA5
dlaw6wFNm018H+38MQX5becAbQA+YGB57zJDPMI2HqcK/mbZX2w+bLTfPKxj1dPCIoCVrcuD6dJ5
KEhM9FzmY8MElZZJKM5QHaWM2JJpyU+ynrujx/s40x+72KbfcDW6nxJN8LhiXJQX+xHw7CVJH4qY
BzfKg6a/SxgBo13iVljc1csUq2eknNYE1LQVPmPIJYZ9YfR7B5aUPWtZFmccfNmaMhlpAPebvm/+
iAGFls8g2g8xn/LXKVpiLVpZIw5KHDnTAmI1/GPMzb+we6M1QOS8TqmsacI7JcCjok07SddRixrN
U69VhETTvcvizwX9yKV170aU3OM838tKy2ighnJrDVMZVghAnsHnJRJCK4hplwmAaFhSTsduNANo
XC48CNTdlCRgZRS0R9Ldoiw3bAst7RT4SGe/RYHMgbuKb5vU/AAjaltb9UvVGO+GC7kCtRy1nn1E
KDZ5C4IsDDfziOiIq/nMO2ahuik7mT1zFKdqb9JhZpAv9YP8NjQtqsnNKZkHJq9lpxln3pBdhXF5
9xz+zNwB2mLbKTGP9vIyap9U99b88MwOxHruZ9W8p9XRsi16CBoBGXg9ePUYNeuO3sTsXWiLeu4J
I/9kh3AbsmVP//Y4qwMpDhVmh9hwmqOj5gZnt8yLlaSkWuMdTa8faEi+Me5qHbUagA0pzKeYw/At
rYHHl81uYe5ny6DYKkh9ufZFbFwMqIey+5WDXNH8kC2MfnaJuKEJK4AP0yLYEmkdUkJOA4dg44lk
s01tptDx09IgRWh/zY3LKH/ILCaDLDpCTCKk9jUxrDeKvpM5uWrxhAEffMO8dSb6u1W5yUHzhcQL
9ZKtrOjGuuBDcLQMd0S4QrpAXnodaDCA5dmLO2x5xlmI9TQEOHsI/p7GoX3WMH8xh5azKAOpgja6
BT1vDPxhQK3K4EKNyYUh1Tt5VKal+fAD5ZwgK0MSCbHLMl0/6+D3QrXvPJKpmqIZ5pNtMvgVdLnr
pWE6krITM+vx4b9jmqLokqG8J2vTU9Dj9Va59yP7Jk63cOYnTXPBzFlbeWWP6U4j6mtsvERJHsWp
iGgMyQpg+uGKp+dvZPv4kTJUbwxumoA1eGkVxYPe/Dv0wtXLngf20F4McF4Kymr0FHSIwWbso6K7
zhnXneh72Zgxa3iVS8vNIh5C48XBZR8GJl1L+VHceI8xr70PFPf+VkzbxrkcawaQu7VJnfNl9pzf
Ng0kKIxdtcRrht2tXTKwpHuQIC8AmEmIzgx5OAjfGbC78F83kCzmbzIfqiL0lysOlGXSPiUfa4cY
jcmZ0VzUSIyQYvy4sivzAWxXZNKLiELQvZXM5SOA4p+z/hGFwKnPfM+LrggUg9kBqCeYIo4HB1Di
t2g0yQC+zAmwBB+oePW2Z4UYdLKWk2Ja54henoQ4LfC+gqp2YKWolMTr3+irBthTUoKA+rO8Mbas
pLJJqRKquwkj+JVXdxdhOgv54D0oydjZc4V6EWU9bX5k5hIcXvPopubetKpN5v30lBt169a7321Z
/sZSJs5zcL/xcAWfbhmBb1IM/RVLKuebliabHN0xnWhsJHKdmy9qUFuZwoWG7HY06O9U6UlhMgTQ
32kr3xy6SHh0F1lug9I6X9f2JEaDtxvmI+fYMN2dkdFzt7qdwkVBInInAb6EsIyGPrQY08QZsP6x
3K9VR7/Ni8jhOKHgHXA5SzX8zVCJkANa1ECr672c8J45bzInDCGq9ZRIkfEnG5SHRe6lYlPqQxmR
itBIVKl2CmD9bsdvRvh4FtNLGWsYzAlNWyRkqvmuKMmnBJyNC2O3LI6xSc1BoR0TGseUIIg++KZB
80kFSaviPjiWIWQNhCnWmOoCib+wGBBj0E9imfL+xm4XJN4kmn61RL74DYmel8UClNe9doxIKUml
ZVcLZ0/Ps8vmU+S8VBOqULkK32dcdzEV+wYqt7Krm/DmwtEM4+SgzYHof2GnmDDyx7S7neV+Sq6S
i/fMVFy2sqka2sZ0bSRnqOy8WXc4QLdoABvYl5Kkz4FQG6FKM1a5kAZ+rYdBt3/UIWU51R6a5z0j
I5Gn7ogJXIdQvF72NaGEpfSsjLcns/TR93tjmJ1uN+dWoQ1fG35UVCf5NdkxGykMNfoCF//gElVk
KQky62Kby47eqUxiEyObETI1QAXlN6TEU4TeViucrZhS6+yO7VqPRt8iohZ/Qdp7pdvaY1QLKA8z
FOFfi+1OD3g7uZUBSD+PsDip7b8NLVtxBFY6n/tgKwcLM1DYP3At1wkKzK6kj9Z8i100DIgcDC9/
kD3vzXJdEboXCAtq5i1GOkzSyVIYoZD9HiOv6dcKfU05kQjurNox/UavaJdiRosqP7TltIt0pCYw
n1C3Yq5KDmdVTKSKYLacMfmeZjrgnFKbUVT5ERvfshBLpW1C2BCl/WIQzsZVSkADjKb7kaIE93ci
lhdTjYphqSUHG1CPWBFOXsim0tXWwldc2MpiHwb7K6IAw6P9fh8xSkXcJZZzIXKHbLvutU/CphCB
G1oJK46TbkH9QniokKl5siiMXJNvZx0gPvoSYhYBCOrefPRQ3BJ3IV/PhS/7bwmwcxkJ7la/xwfl
7o288EQDzq77jUeRy+yvEjKE5StUVQLba0UCL75PCaEvyOpj0WVXCeslMe3ScodxwSfxPzhQOjUp
IkqAggM+5f/uTyyxApE6QwqAF0fVex3DlLH1cYumsFhBffzbcIJT7SnIvAcJ6fg8yWEH4soSpBKe
iocqgSXPYGjFFYiflceW24JfxYfLkSoXdYerKaBkpIwqZKoY+m9vA2YR2y2OVY4nF8NYIB1hdVCq
AZI0rlUgLnIxXTQLxWrO/P/pd1ovQL0WZZMKJRWAb1R/PYKsPP0SF4O9kSS/BTMgNysq6VlpT4jY
vyx07sWncabF2UpQJJEwlRjfjN7lm+RssLsL0YRDqMnjIWKyxvI45EUSIxPDcOwkRuFE8XqaHW3A
dPCuUg7QSU/kS0L2eCSjcrgurJlrzltbNS8Q298GdHeZsnhoa+UwITehOX/IHp0VR4i8hAmW4aL5
U7pci0F5DkYo08BrAPOtFAqViDWC6PoK6wxoyeKXNO5bnWg8haTKecK5jOI9PXXdsFytDqo17H6o
OXprr1ZfHKs/eawb81f8GOdtIR8IawzOPEQGRjnAEkKlszh5BnMJySPIqenCj77D+nuE3egMGECn
VX8agPoaX4bDl5DvaLQ+Z6J21x62AJWwl8ODwHY1L90Vg+rLZck48gyAfjNCcB4s7ySYrPSGTOpj
r5ZAT3PlJFGhTKgc4kvYhrj8aW81zjExIH+zsXIDJZxxAhwCkACvRnGKmIN8GmibfdBx5WbxQERN
m5bwpruXFfNjuSBc0aLuf7MHSW40BfgUg00wRkaf7joslUOIxLEw4mgvT2oR0Y70QplHvh4ogVMw
gj5Jt9T6AZ4oCZCYhDj/KXRQ+rqzm9h1BgmvknzeYhNQkJRb3cbJzjHKjbtYdw6R3FmOFDSUHUoT
F0k0zG6nWremAUhD10uN4OIwcxSqGLJrllqfhrJaQ53eTmByGu41cqB0LIiFi0J/iGQciNPsy9o4
ox8EWqEFe8DERVD/e3G0uRWj1ZfsZgUJZqrDMSNoV60xrVVHujgwyPAvDKh/anEEYeA8UNMRaFq1
7ofuXKbZY93GDxLT2Z576lUDEST7WiFfO3rV+6Q3T82sUFqNH8h63iPug9tqJ7tWXmwgbpIAyyo4
RvcZBOWuTYj86jm9KoCrjOrb65y3roInb4/1J7VmZz1oKf15u7H8qNLCTYGSTNPg0k27BeTYP1hp
dgLwuNLGkZqkcS7G9szhPRbIoGqmekuojjMv4Oyk8RFnuATIh/aUqeUMSCvSo+ItB1ZHlkfyNJPi
W5bEzJatSf6UM1JZqMYpe5jOR5Vxp5K+S+A7k6hKpM+dYVr1kRlAlJAQ7oYAt3Gc+RrFzFg3rT/9
7D2XDWx2ulsIxb2mAJslb2/n5dCX3neb4dPMGV3TINFX9mAhtepCDQ8KFaYNtcfCLW6BunwbxI56
EW9U0kRxiRAiDtpgHSUeSKiptdTiFA6MRUgKie0BrRg+aSIXpHy11CAuYL5h4ujr+OQ6RwVdGXng
Lpr/aZn+zBu8Z7MKJLTJ7p3mHVEyMH+DTVkCRBU4sjfNi3fMJKBgUlvEN/PWmbkaXJqCJqYEMD0N
a/d/PJ3XduNY0qyfCGvBm1uJFEV5r1LdYJVK3fDeEk//f8Gec25GPSoRBDb2ThMZGVkhI7MOlITw
LnSLIafE9+Jc4I7Bd+MtKIqA+4wU1W7B5ENqfozs+oBbqaCDTdiZ1QlhhKPrSLOBGLfpL1uhQQH5
flax4M04PQf/81ODFb021BM40vD1lB0ioaPOgDB7IgJoyJP5TvkjxVDch2A/eWUEEA7Q3rhBynrK
jpjjduYqKnltrRvCAa4CqwfQguQWrqEuwk0EBkU8kyLk9LzQRQOASTDXgtwVLwMQBV9R5z8GColG
XQMIDzsiChl+BVdcsWGyspxzQQqCgSYEPjec6OawaUaQ7KZGzoieXcqSNbi6XCbPEHX1HYCWQIpz
OI1xpGPi3t7QJYfLGLOe4ufNlK1TegipqXgjzFHjg0dUsQFm42+oUJdk5As2O0ako01ixNOGy7GL
/8ZNiHoJpJADSvsFf9dk783ISGA0r5c7vS1BsLj4aPulGAb/Eg/9J+vO9fVAetVkJG3+A8Nbqwwh
sNTOwE0263IpggMLnsW341bg3tc3uQ29Cv0xn9bLY4uYCfVNBBikRUWC2lrwHH7K6MEiPWm7044c
fqeF5w8ysuaF4vOkdhFCUst6Y4Ww28IkxuaZndPz7YpruD6+Wv8Lq34GG1TKX01/uAq/tCBfB9ON
YCl2Am9JyYoy0AWXLG/rcm/4TfrzYXZDXmRZoeygq6ggO8WfIY9y4YEzWYThCkBsWDz8U5e9n0sh
FU/KdugFqhdXhQNoC5mYmXI3kBR9Ig1+OyOeS4/DiRIGoJTrJL9t/z4j3SKBPlrxdEtj0RdxU0nc
tJw8IgAWhCTJNW+JGkTWkMMU2NDonJDFuahgoyqycyGFjLX3oMWcwo1elFjrOyC9YXn2fvGqNyMw
KSBSEymufDLdvO8OMjisGV0iUBMRr2jeVUrOYvJTF3iuZbtn+9UOH2FWPsu6KG7M2e0ZZoGRMK/5
f9PDFUDLS9JxwN73kmMdN8d+RYkdoS9LkAlP7tb1BXMESVCez0Emuo/Lre9vx6GIL5VGlOV6n5jM
AUOC45NlpU3tppze6Tfcqao9+dGvco6OVWjRWyU4m61Enc+q0BiBvIqzHpwnbq4IS3Uksk/Ig/jf
yp/v6Zzo00BtQXyU+2QPCKChW4i/FJ/Ert0bF0eDxAhseJ/uxoHewVAT33xS/HUJX+MO5IMCfFaW
n0NOfuvh0dncKgT5a/io/IdVUFDQpvXdGYWDplNv7TMB+T5wqUPBYnYoMyWVGjF8gDBv6e4yFzU2
CkngN0t2yAI4Bx4TLdOQUVYhdMwX5iHR8E5ESDNNDunHmlSef4eSa/fJi09XqDmhCxw++u5DW7xw
odp1AcvKqyX+O1G0Q3Fz72PgEt9+aCj+prNxt8K0RbaOonC087NYx2L2qR4F41ezABFjzKqsvUHq
55e+16eeLoancW8WyQ7WNH3Q9G9SOuSFCjKLBkAlqg2cCU6pkgfftV/XAIGboW9R+TgxIaHY0Fv/
23XLEaTtonWJ1LZPGy2J0nd3vHPDwpxwuDoyht7CugYvI2qstFe/Ynb7EzIRfXS/9QjqQqyYzeiQ
td/c+WQd7eZd2GMwbWdbTtDOu3dsZFeMDKuGTjGRPG/Y2j5HClqIAilVRLbmUhALkQy2IqM9KCUY
UoeN8v6BdFt4KfuG9u1rQeyy5QPkDl2R16leFw63EXdo0o4A8MT9t0P+UpDVoJMgtwB34jBbR31g
UGUFzJ4PyljMCyCH+0y2AyLlXvAc2tWLrbyupA9sNIJzCBLG7kMWy1zeZ8F7MpxulCythKt+ZPw7
x8mtAvfIma87DG1g/6XxKc+iG7NyvlEP2hF3AMob9JRlu4n+Di4v0mAPjOiuNDyju6cysQKXE8hj
lsZH8USKKLtpc/+GKXeHGYwQpXjkvvwrN4AWVHQXSnhUsFEhRoZJEGe30gyGptKaRyDvzw5TU0f7
D505O4BIHeMocs6M7ASJfm3vRbrJ9kOO8PVmvW3u84yktwyEn3v/VlCN17GnwoicNI3DCThj5L26
eYZwDYM6iowY/j3haMA8RgAKciJlA+sNgjPU8UeIsTsdJew/EmVkNkpHwU1kqRyDFFj7Ccs5xWo9
CSZ3Jz+/WO8MpsUmL+c0VRUo/n7CKAgMCTN6Xe/zathppqBKV/zjf+YGU6enOYH2CvlgwwqkxUsp
+xccpzP/X7jDHbHjRnY6/4WN4W+1eevlTlnf3HdEovA+iEvYFPIvSjK1xkQeKaB00XyTPOIY2x7J
AriVnFZiDZq+zoiPQAYMAbfFzZGdLNYRmZWDIAu+z/PusKtD8q8qmIzvO1ok8vzVsB67GfXw/MWk
VaA3Y5nNtPnQOcqeSaknmnOovFB01J1z0HN2CRAXSQQNpb3SbP5NrBu+OYYQ0EMHZTKwiWPHG9Fz
IEAbpAKnk87IMQaRLKZyeA/Y2FkBv9v+NjR/gTpiJ1SF7+nNWEO0+XHsS7VrG0IPi8wVZYr4tUlQ
7GO5FbInG35Fq6pcXPlxPod0jee3fFLHokxarYaLWi7/qPMmGJ2//98PXJRF39zJKg92zFQBNhVr
z6KCJbJiwjJ0WObyhp5HxwOcbfZknjIPXIScZbCc/Xb6+W8vmNbnAvSGO1K1UydNXSne89masI1k
MU2OElflzOs4++xxNx4vMbLc8bjZOkd7lt9Z9Itu+W6jBv2WD6cl6eaf+aX2uZhfPsDfTK8p4Az3
wj8QFy2hf901w4MOHb/h91H2xKscmqeInM0mLUds+7Ipzq81KIodeDk3T/tn1HxbpN4KjVVGJusl
pCRAS0EkWRNWEUEB0howCAMhiNeOMgFjxEE/tj1R9bnYSJXm9Fw5/26URYAAkAm3PtdYr4h7qNZc
vlDAryJ9pD5ttiDjYg8wDK/ErRJjgisTuED1AgNNYIeyTfg4gdmKGLEAyMxL99piCi+7qdgt9hs3
KsCop2irU7RZWo1pDYDP8DXJBwdNcSFHVcEiV+cHYSyhcL98x0goYd4t6z4k3N1AVryMtqfs2YG6
k/COdGfZEl8paKTmuyj/4UUmnn3BWJ+XHEgtAZ+SMQWX0IPSMJp8YKNK43smTUut7MANyXXqyEPG
YZu3YXAfMgNDmOsaMqWDjytATtpv/aqiMqg0L6cyZwGvj+lwM/nnGhWXEieHVcmhJytgN+9SeDZ6
zZAeeDBaMHaMuLtYWAzdDyj4CVMCfxPCCSCN9l/ywUsdECuE/od5q0DXtdU4mWwadvDKwAQIVJey
wpX1TzVTPCWIw/Rtw7NPH4HQMTjcV9ww3TSX7ZRcToD/XJh1ZVdxm6r6TkyWV/hFIM180dL/KQtv
Z62PJ8wAZwqciy+TMdeJlCUHcZt7uqfzXt6Do7hQaNTa0Xtd5DR5UDMp2WXRJ+XyhCLUREU0IJZR
FZQjiiQxnCH+627EIHpFf8wS5A9ohTqH0d0ZE3O9GTLb6bIgIBa0rtCuotyeQLOBkaVHzdfiX/5L
8CF+oipRTZw+AG5l90ePCn5VMK8Kb0xyjtm1LRemNtlB/cGgUHA6Bjqrryo/uMhv2Mi+ELx54FCA
DNq62k2CYHgF2wTQ0/t7Bp1cl/RjMTl9V1HeTWltxeaLRFKM9m5bqYNS+e39P/J/3QOvHjMSV3+i
wBF6ibFBrxg4yr8+1yeFmgMJaesr8JhwngLiZcbNEUkhvAjLYhMM8eGzu4Iqct4XnI8OMLsOspdk
Rh6D/IU9ww+lpdRG9yvvBMPvTvWXggTwIz0e+ZmK6BANKn9DZY0QaUOKFFSCc6Y4hGj/wod0Fjfm
QU/Jup3SD6Nd0FhEXIRKmNyeV6bUP8rjmn7oULGRxKssORE1WBNHKAUn1ymgmie2WzFSJQTka5i6
kbdk8cNOkY4JsMEqqeDZkW3IpeNIGXnCLLAzXmTm1QO5cZtxJLaA9pD+6VzNouVMfA8lYs0y3Qpa
4lCpDs/pMKB90kCL1thFQvMYcm7FRlFnoxkX/Jgf2AAtFMtAlUuRlTJlTiHA/Fafc4cen6EvUo5u
+ieBwvq/vEv2Pq5Wz4PZ1vkkdJQr+f/x7X81b52dZSWqrYS8END2hK5Kq4PybwCyr7PvbpDVM2pt
mKeaEmaOiFTQ/AN6zvfobFLhDuMb7LXKz0rH9KmVYb4WLANhYPwdVpDqNgFBSMpDLACseSL+Iyor
GaEwTa/yM/oG9pGq+jq/iLoAMnYYdGkKjzsET6/T7kGJkrzn/6Kjc+hJZNdRoiZKYNec+SjsCY6X
rwoBphurfy5sF90Ld6xYCdMqw1RiWOohORf5WWzs10rmLAA+K90DV1C5gZdVZt0BI+KDAmsXil7l
2/51MP3qmchA8U47n3fjnGz5SqUmeHdFRYQs+moj8K5xGEzMgOIs4tPWtlDFKgBJuCkJOgazHx0N
1zj6a36VIcMXxzVEmAFRvd67CrJ7UTj4Brwu3QH02U1/OKYi1/HDDKMrhjPFJh1I02Fb6ieIII92
0TzZgUX+ZtwHUEeLIKLsYpUvSY/sJft9K9uL2oI3Bam6Nbf3tJn/pkhN5rNNzcsbvtwTiXy0JUyp
MJ5Kt3/s1xwufnyI0b8+h0gDJLgcEKud2pdqwjfEGAjI7PdQsl9VlNfyp5Vzm4UxTanZVTEkf4HG
0UGFqD/03RUIUrUbl+zRT4Obuu8eT3N/zQCE+6717/uhvxJFqhxiMus1+aCE+ZGkw4sK5GO93i4T
nbF8/xI4H6pFjCWqVPHwFpTRH2UgzOG6ZerVbRid7hIpAqCc0vdYgdgTR3lyaNmcxmMzVg95b9+x
2V8RAmYO1Zxwth3sWGT8yRH/usgn83mOU9X6DkE/Xq8jfLYMicQCV+aZKbFzCvwQTgk1MLu4UV44
ztEfvD/Ze7UX6OJS66/BzlQrCMuNal9p7SEvMQEHNSrmsBT9dCsORNx17wVhQ+pmkKZJgjOjO0RW
QtbIIYn8kK6crnlmAsC1Y0e3+EWxaB3fIDYBWQp7SFSJ13qXEbvUdrfbGtZPNH0yCekVmXZmfNPP
xjrLDacZbYaze0c/zdOZLNtRwdhc+1/ZvtQJYe6giQCHbRi9o1k0Rw/x9L6MmC/YHpclv12D6c6H
+HHRIZMLBHJTbsP7ZHkX3fAjBuVM8nguq0B+GGABTNKREmpm5e6TQ9Fu9j8V49K7LmbzgeSVPuff
SMd+n1xmnSQOExTrZwrcHyhwPrYJuqUl/msY7Mds8eFxljcGlcQqXZnGEFo3KRxgRTYjBjOF2+KD
O+TbplIcjTDoF+DHBfeqtmpJcDHwf2hMzA/p1tCJ2hzPrN+FmMf1EJli/A3mx2cVLBo5t7AnAwGw
y7fxz2CYJEHm8FaPVboDofxQQdQt0IInjmxpyRy69WyjPXiPkbd9e8RNyiyLbb06u22iuCAP9iAZ
yjFUyyQ4eRlJQEWwn91/OiDscmtH5hCtmvv2GcXunu7T47qVkALmjzlDDRss1lyNS2GNOEMrCvfV
+lLAZzjZb8Hw1GNE2SWyjeKgZH5zwI/IBmPkFBRN5XinGmhIX4MgFRHvUxen2RIrUuIkCRMuK7Se
W8soaTkUGvCsNkk6s3su9LMEaFbdCys+EjVja8WmEn5ISubk84tiM4xYWXzLMSpt8/yPOGsPA0wi
2UqrSZ6arPhF+BBWhRLrcVguXQowOTeT1H9GbUJneSWiwoFzLe5fvBiqz8R/qgxze3wa1xIU3Z3g
FQy7goMTdQXO4mnK/uU6ijrTfjjKVMOZSof0DRPeJ801lhVHAmEEoQU5aSHHDdCUaY/fCv0ihvXQ
Aon4Dl1EgauSETk+9ohq3EOPaEoAJnaKnvWsVC3wKQAqSiBwseQYJA/8lnvljZ/qP715p6FP4Ais
ltQ0/JmqpnG66qm7hRLZZ03l70SGQWVwOipX4ekzDtxKVCB/GCu+ZkGJjs4vqX0pM8LM6gM+aF/T
AmmjtRDHN+YUPQhJ8iJ0B5hSSrWCb+iWN/r8DSRvBLFz8nh9slJiHZ0n8DRfVrEcXQr1VQHNenqe
pcJp3efUu2rqzbyFAt8vUAxfyVVtAiM8HSEa8oyKSAgLy+McrX/pMrww+dcxa17Yj0CoJ+3eqWay
YXnnhYi5UPzyqJ869GbVgGqqVxsH3miArKvyat0giP2CQpO6e7gd5ZeU11Eu6LGOYmKViDbRVvS0
VtXNZH5bXXiRII8siL4DaqB98mOk5M3OEIqkMDBOU1gltDHHDwoQXSl9lRRdgO+D96L+JSBJhWnV
ViygBmwJ7JIkfCNpKnmbPDU7sfJ/tKEg9rH/2vYF9pHpw28nziMV0Y7R6oAjnqOXAZUjdLWtGETl
j0JaUJkeEh7Rkdumt/36WzUVkoFr0VPlTfm06lfcFZeUVwnZ3yc6WIk2+rA4svx8q8AnQag6ihvM
EA8MmldLUKYqGbcJdjAFxEsYeJ11m+dh95GrtNn7f0cqJNKR64bl3GeouwFLT8D5C6EtmTF1Lzi9
8KLBuSfnKQsm5Fv/5RLMVcprk9E435AW9n7R7lXAkUoS/zjSBrehV2tCbYPyUj/aAGURSpUkIsol
wJkGoriW/mGl9+DasmokbtxVaZ/NiTJYNKnkLdg6IhKUcbxXVE8SYTbNPgneQfVDvB7pOO8oxpzR
Kgb2qSoK74mzOIztPZiM6vjCwlFnv7Vt+oUymFnUuvnVaP2QeCvVhTCreyFF19YHbnVOKBYC+fPX
qGhc5t52JYiBUQkXAbJgQLWyQSMJbM4eVF3BpSjA2+Kd6f2LmqPbl6FnU3NHtAdywG8c860DteAA
QPVQFKUDzV7XizwTr1Af6s6nVEVDLliDXwY95Mz2RacUm9W5ywthPzfMasB+Ja8T3oHiifA1kWwC
N7xhLneKuoz40dpEZkx3h3npn7YzNTp7bhAuq9e7dEauEwbCgFPvIR0SMdurdb1g7MywoF4BveGE
dlle/e/pVM1YPIj+/ie3vUAMbr1/tsG64g3ymDkHmR/cJm9mYE/15QJayrEdd6aPuoax3KusZEHL
mKr5UpGal1a/zbLdDY51FM4z0tfNFJ3wTF+KoY/QrJG8eWhK9kynQLUXUtj6UkVIo1QBvBs6jZag
OE7UbLe+f9WltbJLND2MHbDglI63nWV+9UH4mNj0boxIQk1oK6nUEQG/LiU1pykwf3oPnugAjqIa
2YDI1nr6MYuOAaB9nV1Vm/f35Ban3dI09xk8vbFfXpLQJFNw0ZQMOsq9doL2ez8wDyaruV6RMEN1
oIZsIxHbM9eqfoza06+6ojjuBvIohNtuHSLqNB8F4jTNjPLQwNlxnqchQWcMRTUmpkIcv7eD6UOQ
bxtHwBxJFx8S2NKWDcAaL87XVrjAj3BD0RM9fSGd8jwF249rNG/N5qMNahrXssAzYxSE+MDnuXJi
OglrK0+AJ1Ok4ZCnj/zmzm4Rgu/ix9kvfyzXvisQBilP225xhr+of6CeshUQsDBMnH33MGcM9J6Q
TmEw9VfrFgSeuUcPhl1dVEw4hzWmDFJ4iRmgbD8+O/PpgKgQ80WV6bbwJdLgxe6+Pe9YYY1Q02ya
v1jtmQo1P4RpnxlEwgDN6TGsbzFw8obgFlcJxZyeuEK8I1qqZAmxWSp2iMgnoygDEsPOxTybqjUK
+B2W9lgbJcVjqsunZ4RBGBoQ4Ia/YzgFpOMnNo4ugNXSbSiHFpxIpZvtrWOtGElIbUvz8GZE/4+D
LGyKcdJobar8KOCZQZokMVgh+JhaD9liboSbXMjwmsy+OUdIxW9FdaIDc7JZLx78bHuDK701bgP7
KJLNCdU8wedt7Z8huKJBJcrpmRXfHHWCOJVr2n3JcrXHSCYtge6aw0yeX3LaQnB9C2iEa6MMtV3D
a1MswdwIIp+v1eAEgqHAluurD/gkr9xLB/8ds8bNnPicahxKrQ0oYxljPiKVYQgvtCSbwfhdoIs2
ppKFWt6P/Pn0i2J/jG6aXqPf3sjvDmtxI5xOF4sG2l3WHQ4GCTUAOZ5UlQpWCPN2gqXpZvB0mPsG
v5BfOoML+fAXTymYQmz31E5pmoS3NGe3kLjvnRjujCNUJe5WBi+31rtr03yKZaJTEcisf2K2wwMJ
PEGF2gK40RW/XU7jQWaYr2XK0H4MiSKBd/2WbuWOoqSNDsscMIAUh2DTynYK6muCU3bPAg9L3+qB
VZ2sls6b4QrVt5ueSDseio8Rw70icMaAzL3d/5QeXNcxGf9NJr5WWwFPobBYsY8PKoGuFNpEc25L
roGxMu6lroSBzdOEMd20AiPfQw3sVv3n3AJvB+Qqa/N2z/LnETo2Faw6sqUELrfLMDrCgFh9UTnc
Iw/oISR/MRJ0xeMgQ0XYL5lTEV1XZOnweNBJKIzjCEObJipsNPUaVXXqcLwWhYNMZTcArpLaZMyn
bG3nZyT9UFumHkSdonMyXgehfxSvIO+oPxjGq3IElxxVVc+1bXcKXwjpVHYRCEiWz/0cRMyQZULk
6FJfZmbxlzfVP81WwjOvaWGefntjQK9JundMms4bJgOB6xFYdOQMcRkexU/o/D94MryQ7kQFpYDQ
m+mDl4A1LJExogxE0wrTNCHzDsvy6Z6QKBnK61SZKeaOYWmHbGQJedDIAcwJjQJRYHAESMXVid7j
3n3Y1o8FFRlFdy5p/AoljjNvMmyQsckXYMB7lZCQNb9QJlH6p72q5EpRhMBhR6iLNRCJOGS0SiE8
dWf0nc4agSIPprJvdl3Av2WBFFEo50GLzTgI5KOSyRZXGcorvb8Uc/Q9bGrV8Rn7dRmT1ESEZj7U
jwnGDAi3R0jKD/6fbAz2sAHCz+fp6Kd0J1CuIWURLijZDxGh+gLfSMiTBvVrUbXQy7v8OsBTLdF2
G81Q7+DuVbX/ZAbDL37qqpE3wnICJgrCnVf8tmOX1oFv8uOLPPgZ2B9RhKXI0/wmRsCescakZTkd
NWBqT6rqI3S5kguOZBknRub2FfXj7JaXJVsBQZJ09clC56mAC4mROYdgYq5yuk/5Mzd5WdDCbaQh
DHpafKDGQsfAnJ5B9NMji9s0n+66/lKlsQArZttO5bm0M9NQG6A+DhJ8n8fGfvDoMQSI46kWEJyF
UaQeMGm4YScoJKijSSdbdgGZG9ojc+GwOZowJCBJ/WqvP6pjAucELlXZFWIxcZ/NQB9OfekpxQLV
85DtK5hLQrsZMc/tKWjuF+rv/ozeHOnZ/w4fRHyp12YWaujecrPQq2ahyzT+qMBejo/8m034Vg9M
hOwyKFTBIDfIC2ULtf2TF6JNqHUQJy2jSDrPM2KPkPrRXW1vfCAQI+0ylh9E7H+cPXWGeGGIFKV/
XbOZc3JRrHOVtiqYtZxIwah8Cz3tqFC9S2+uRlUfe5/RjN8xVEi8I4GryfaNpwcBkksNpuQwMr8R
EoJN2lREPDlQAgwBrcXgSPD1ivHtf0RpVo2q4OSgJZtl/+Qj6lnJmeSi0lTelAclC3WVPoo4RaxJ
5YE6AsByD+SJbe0YtsdE8t/BdrWk5QcBf62xBbDV6RZ5sahmqJlIRqp0k3ujPGbUK0RJZFbIvoNe
MnnkZ+tOKA4bgaftmaSVouajNFPgmbyhngH3RXDBmtYNjSYcVKwbNSCPUXxJfMvvJ/VI+x/aQ2er
V9XAe4h9f1gstDxwTJdOHrz3I1pDiKbDgFF9eOY4BBRxGRfN+zWv+IyStZZEEAzI4SpG6xx4zV5R
3Pk9bniFLEXnAJqj8qRydITx+XRca+uDWWeXJsBiKjiCfszgRf5gplYsz2OZ8B41YrF5hFBEofuP
3BPYi1MeJZwj3rIHab2a/sKlWfCAg4Vk90QQ73k3dJ7fQYx6WgdGcBQ0cDAANXf929j+Lk6/JXEo
orechI1o2hDU5n6xHKzdc59474PfkGgA8rPH7B7OryyY4JXTCPwyShSbFgcPjtGpPQkMRdcwwBDq
Ixxm3iy7ElLzgwKNtXYeqY2NK9KD/nsNulKfUlICEAKMPksyrqe9DonYcZKO6LwUqE2aKxx4Qru4
Hm54/Vfoc7zkhHl8gwyA6Jy8H62rgZRmyNiKgL7joOlued3iGepGFzoMq218DOlodfFSWLKjPRgf
/Tx/Z1l4q6v4JB4dtGJtI//kXFeEH9oWeshxsY/GyJQq9ErlwephRX4NhVNstpawrv3nYdweNpIY
Kakkpn0H6+ZB1xnXYaffyzDI/gvokuMDFEuX+TFevRdcNniCcRZvDAklB8pWUJ7U6aHolzrFep4k
r3XY6vGhBYbsUAzIljvUtMFyCEZsVELxNNJ3nugGlNdPmNUuIUd0lxu8FTs+64lALLKJGSKZlcd/
psy83Rj4RbhSVsYNMDK9UdaZK7hGFNDgOgZs/cSq3ruNRthWHZMFwbPsu95rgiqKy4kyEHPLivRW
KWaeL//6Q7ObKflLsHpj1/qf2hLkGCRH6mQVEEbYdROw6raRPGYURzw0gdKJ0ey0ayRMkFeM0aPA
PLXem8dMkRT4dPbQshmS4FwTVLcVO/NSLlkkANuYH23aIyZ3VbSr4JHEiMJPSCPEAIfPQaR9YgLW
gEiDe9Fafyu7A1QC2KRJ+7iRMVLNmy59WAvgHSPTjolBvoltR6XChncrqij1tAkSQmicHjqeVk35
4UwZ0Tt0UckUUljn1A9cjttMb0dnhUfxlcBgVKOFJA8iBAGrKRl5wrZbTfMOncSv2dgeLWyHaAvz
nCfHyEn+ITgQ6CdIqDPc66JNGWY4JsM1pd2/au8S7ZH3akDVpk8Y7k/w7jbkTVlZGJde5dIDALeE
+uNOdTfQIpXKvOgrMbASWAhRrAQ/wh39dOr0K63qp+mkiYz0x3AK68rZoSIN3oCL5KGZgHBRze6z
IAOiHXeJv0/4X6YtLbcTx3GaKFCHf9MWe0UnNd5d51qhgnfq7sN5O7MZtDlVOazItbBcaEVeyXNp
r0MoKOieLu34la6Yo5BFw7JRXmRGF2pSdlOBZtG6OBkIYTfnQkkBZKGOzxk7Kc+n2Hhl/IyDSqxN
opIiWbC68UPWD3RCgR4vdzJTYdZfNeXpOAYj5LTmfmDuddiYP9Vi0flLjUKcXV2zRfmhyKFSwxwh
flBd2aV8oj8RbO+T757v3rszU2Z8QYYhl3Yx4iQI5x4lcBCe9mgGizhAaLp9+AHQH5cuG9TYIMYp
64Uch6IJERehI5tXK342RSTZrRl9rrjAFg8e2vNdQhapcq8yWd/E9uIJELIU4NXRbIOLom8nnY59
aN0GeBFtU8fznmT6mKHyUHqNGpAN5O5s9J31VRL0xHuFKIT7GQzbkpqbatAtLANcp4y00LoAiA9w
hfm7NA6RTBQxI+tg+OcjNS+uQPLJhgtycz+XNQ31NvUj2sKG6UZThtw42gGoy0FPRXQvDFpPn3LW
17qD5Pc+xShHNun1Up7e7HIAUCnvrMW5Pzc70Azfx+YzKlwAN621r9r0wbOtpyHqX/0mfB4b6yGf
ThgcI3fQC0g+7NCmxQ1zZaO7UWzDsQwqAn9M55q3B9ClHMk9YzkYffZeM3rqiukeaNvH3rMTV/dt
Y3/nJX0u5NZA0H1CQOSW0W3h1dXvnCC3sp39FFdQRk/rwUy7XycfsfqLLKyhiKfhB2fauODu/i7+
+p2ciPSQXYD0aSLfOtWtczwV7bRHZmtX2UzXTHgwIy3e3NH9Cgr7zaNvl2GNE7vaDa79NMrR396i
3YqayMGJ3RAM2mAkrokGulWdByTVBeEAAwiRge87YuLA6G1KrbzEukcsqaPgW7Ds6OoNp0vHMExa
O9g8bUMIzFRUAOOK4B7O7D2F2hy2m3/nhjOJSLIQWK1otiEh/NjZ+O5ptcGAAQ+yonkZUedFe868
zq3p1mjt9Lt2GTLujxMVHABSEozhdashBbV9zATVof3soxK5oDKPj+CALLozLffGWH+VhLNWndU7
a5sfWqe675fx19SUx3w9/SWT/znFObMf4Q8cNnC/iP7jsPLBssrueUV968Iz/I7dWMDQQFssXzzr
ISzs9Y+JlBmjHLxniyDRN6s3ynLSICA2ZUvdNMGp2jtBBZnD7PdLvX77BGyFM1uXflqixtvGf9aN
6Hc0SQXcpUG6y4uZo4saGzbga3KYnKweUoOwi27KtCT88N4bb+SQLsYR8WHNQKfm0QXTOwWQlFjN
+seMYXgliEjQsvfO+OPHsTLzO8+vnpm6XD56Ls1IQ8rrGZzURgnXIy8OpntTwaqHQpyXmo7Uwj62
ZbzrItjbQ7Kreg81UNT6sXcDrqz9O5grrRAwz7PSISWr+mtjhIXNEQtDH0pMUX06vFWqauU/Xdf+
3urtzrbib/judEIOaGhNyzPCtV8I/u7nsYFVsL3kVQLQiCDgUFUH4+R8ekzDrV3/N2OC3pyW/d4u
Tnznde3DCDrS+cVdQ+uMN7s9TD2v3Fehgyp5kF1W1vSVlCSIlnB7acy6Tfc9dyuVgWh9teoCVjBz
vZZw/UTe2WV6gvvhNcxQRTqGQUQp3WfmLTLTCPgMG8SCCW5+WT6nReMfY2d234s5Om5NfFdQ4Jhw
7M3CUAenzOxjJEQpCWZn3wxjBat7hOfQ78whao5dj+bMZC/HnvGViDMh1RgNv0M4Y0ZOJFQ1CRmy
8Fp/qo6rRR9d4jJvdFFSt43OrjPptzb8jOkjRv4h75RlqvkXfxYvui9M/6WPgiePzQQD9s1iok4P
YduIITtZc3Gdj+t3YYmpSfWRCbGXOWO26zhgEkb/5PPSkxXGTuAAcRJSpnDTkbOCZuOarwlpAxp2
8SOxwcsKb8CI6VjUn50GUCuX9s08IjXwmIFu1UZ4sSJ2tV9D5vstKyQNq8IrlEUCIcsijnLiGRYE
kSVUC04NMBAFXGjPm9/BfWaGBo0BM2MbEdO9q5lkf7uNDXi4PgpzgNqa69qXNfz2gdmHQl2CEV4L
85KqKf20GGvXd9RyQYYOzPi69Li7qgnhizj+lzuX0VewuOjebSlSLyfvPWuSQ+446Axs6Wl3cpLi
N0MIb/H84F25uTFA7gQs79fsZ79goGQb041HYaBB1vGE/UYazXrqPXiPafcUn7CahX0T5tuDV5FF
9A4TbDM/zB/G7XRvth663jm8qNBa7csmsk+Q+apHf9geT5nZXdruEJBSpu8WLEknnU7QbAxgY9iz
UZbCyZ85jVXKLdUWeUpb1wssLSSihmUzoAC4yUO+jC9LYNNzUN51frmfNiAHJFlvGdh+b0wJORDy
zTszho6Kfg6J+K5rGXMbL/50Q8mD9oOKgWSB5Te7oMm5jxZAvTsx0d0zUF30A+SKE9hZJr2SFq93
BJCxjZixJSnFbKs8mhXRVh/8a+HlgYIZWkSVwx1SOgiaB5CRuSvo7EhhTJf0jgZMXjeOlhld653C
GHQnagcgUMTKhAsTKGVLtSTEegCGJIyh2agTl/7wHEXFbU4hTEgcadiF8B5zhkgOcIafpRtzOrTL
dl/nUFhWE10tpi0tKxPeU6KKDuhQ+ylr7askHj+Lyv29El0KZh1VAMtbd0didm2YRMVp+9SWE1Iz
PT2CJxB3tlYM+2Hj+6z4rEJis/UEv1jot1oOalT1o2kl100/P1proUEMZ/FJ007pDczPSSJY2XWR
ZOjI/O00dNr4UMkjQQzQQKqHpVJ6N1XelwhjI/nySmBMTq2VDWJKKr19PdUGAr7llcNpVX1Sts2m
eQVEw7UzOJ/smMRz31dAwIEEtrIY4Mv7K5FlKo2CeREL0WFIwWVC2D99LCjAzMx1bMfoMin8N0/z
z5tqYnhB9yReQEGgr8oqCcxHY62QwZuPzgNEAk5RCr8mdI4C1AaEaFrogi/qGL7TBdVxisczXdum
P4TwjeHtTO6d7jPn9EqgKZhz7VBG9vho4nQ3FpKgFZCtVtoHnARTLAhO7Dg9ai8OolLhaQLKETyF
UfW7jUrMtEV7bbcMrD7c6M9cs32Srdd+3R7KdH0qsTpeMiG72h4RQpdKSUgtySuDXW11n8Wpg9I6
wobfxmQ/uBDHQ7w4LWxmd3fuCxibfUayurZ46Do92KByFzKfZxiH2Dmp0iP1kWlEAsBo76YyR1iX
3DINrphT/OPlDc4LEtmAyNlAWrxABhtoYSRgOmtBcE8lbVoW39MTEqQktMTYQnSbebtVN5lUobUf
xvUYzc6tqgT1H2tBA1fcjxbgWVzVyvUpyrN1lgwUBCO8NGzjAhja3ttrcYkcNRN7o1f1brnohpXo
6mXe+FA1+bEA0unDdFYFW5iDHQQ7eExAxPcpAe9U5c8Dw4TLgsIlprxdzee4gnJRbH8sR91hy15V
Vj23Nzn7zEJyHCnnHCFVuyxR407u9PmsJax16wfeQUV4P8zjfcoRoMx58PxfOU0kMcRLo5+uSuob
E1mwT/Wu6ZJfSONflcF6W2fTjyr2rFB0ijxm8mBwzBQ2C2wryNTX2cTcNzjZBaou/tb8Q2WP6iXZ
RukDV5DqTi4KihHkDYoSC0GOWgobXmPA3FPB2hrfKeBaewwtsGSHLgxEATu/A4UonOHYK7Cmidn4
7YLYeDwKtK0yCJ/GDkzUas3/I+08luNWtjX9KjfOuBGdQMIkOvr2gKxiOZLFopU0QZAy8N7j6ftL
nh5slRRknOjB3gqJBgUgc+Uyv5kZxJCuNV75I8m6N939BnX74Ge4ZRPfaKHsZJl+IS+7lVZ0RbK3
Ky0DyhKwfsNIEa3kMUYAXZTQNT+fBVtBnR+cSM2/MOfo7OhYUmAPqY3qqvc++1w8/MyxjkCdwy0P
s/B/tlOE21DaoHkb3bVj+U2rIAXR8uXfCAeIlEt8VbN4otL81gggSnVxp/9kfRU05SmXL6zaudbT
GXQtTiFlQTxZGiqubwMkGLMOqsd9PBcbHWOK0me92XoCWNZaBYbNpNvjGhWDiuw9Y/LtgEaJhkdo
TE4nBQGMb9LJRVAnemEjJ7gzoviogTIjd27aBDSbvs4gzZXj0Fzw5k2AoZCbY3RsvJR1sw0JWRUd
j8ibGAvghxfShOZNmixi4conJnigOtrL2Um3+YIgZyctekdj/85hiewfqRk/RWrYA0LfO/HJbOIf
/jgbF55ChNPzvgKLd4lRulegg1bqOc8xHaSCs1ejYPW8wNPNf7pJQKfqSlxKTod36Mjw/T2c2GAN
7GnToRjN7OmtVgXs3fjOMvpnH00f5Lkvag4c1lTfdXT6Tnp0RRCKxwR3IvfgJvET9bEOgTx+dr+O
EiX8W80V0TS8bFCrxQeFG9REureUXmSt8V3dUUO8mTf5wC/MfDm4YLGEeNJbxaGqsvpm7xtiJaQ4
dnV2G8T5bvaCd7xj0JKN4qbLzNzAdgofo1LN+g49gzBofY0y+9fcGkfZYlGWfdcqE/rTD5HW0sw3
9PH1CBoVhhv8qTCIS1eytwjfV8PQ4pQLqQkT10Uy/SiMC+3XF9WPSAi+qnFIV3rQ5jb5jQ4pcRg+
TGl329C81qExILg1i3zrAlS4RXztTNNXxgrvKDI+HcQkRN1pjBcPOjwIZ7qSWXgTkyCoGWKfWb2D
fiCu0hbXkEGOXo3o43lT6V12pscUvDRe3A7biIocAcEUWpG6X1fzyIsYP/Gk2yhhnEqXfi4diMp3
AZa2OToMmLIG6DBrbOAsf46APjXhJBLBlSEw8ER1z43qlZfnM3D27NKOkVuijlrK93ksL4yPseTx
Ghz3c6rzggkP+MFYJ9G000p2vnJWGnCnQz5SCRC7UvYqBEsGN6LFEQWl2KQ3j1CJZ94ElKvRDK/x
0tFPmx0WG8OrG33VwUAYycZsEf/1fI/EWtUPTtxvgOFAdPJuZCfvBzvMLsoBaWCnvx/a4Yde430p
L+YouHKYJvouasBNdqzLCPVk86tLS5fSBTj1dJycar+kkPGdhGosiF/6rryvDLXVA1XdUionOmGy
AKtSO5Dlmp2IfWIzT3KiP2JNB9mYGzmFq2Xc6yOmIVjp5hqpI61S4I2IOqjlK7vGAv6q17x+xF6f
XQZJQnB/8ZDn4gG/CwAG4i7yviqvu3VaCOaYl7goJ8kqPLGU8Y6+aSGP6tNIh8epweKyiPa95zB8
9YqfaT4gecyaZWirLz0F7xs7KoatPrznNDoSOXSjQxrFJsREbICE0WoXQlCb3fgIqOlL4ud31njT
hgjWGG9ASLZpbXMYPhep/WsRZPA8RdFBSclguOq7daIMeQaJiiBKzGTd1zqHnQz1irXrQ2u7X1r2
IkAApv28fu1dpNednn+6bsJoXtfcKWwTAdOVuw0deRgljiPdOJGna+W5HBbEUj1FprXxVHTdxO06
Tsr7sGvWIZbHAJuv00y9S2XIPKIQKs0dU2Gp1LoX8HfkxsJaoQ1joLnpQfgn6ZqHUYD3SaxLO0/e
7FlrjAYYAWVfxORoGz36ntooHoMkY6TbKUqeA3q3wPY0uBc3UMEmclX6QKyIQbRrkWRRmcCqKQns
7GBO/WUaQv4ZKZ0c8cMmAIV0jVoXa4E4wCB1MtUJdfWvvPwlB67gjnfMmCcHapSb1qe5RSqO6GeY
ZBdC3bICwqC80q9Nn3Y5togjRHfYeskPPCqQgC35PMumFThQ0xaK2wQzHAN/6OZRD8V5U+4YXkdz
Iu5z6a2x2ACKKBFNG72DStBXSN2qO3kJkKtustC3ynoWV7LcyLB/zGYA8FWev3UGvJAKvQ47uR+a
9GtdjIfFo1eYiiDxEKfMftnD8GLO5n3SyWvgTC8oYz0VPaO7yHDRMB9YnU6AXKzOT0NaroxvYMUx
lG8eCfP091m7rYvGXEJZXLjqoR+QLFnwFETrO7hy077d4JB5bcX1cujc4BX49H2bWjeUsPqnA2is
TXYnRtZ9hgi834R3Q1V/MTsfZ60w+amvOndakMYPMLlfntxe3U+dgpyUvfizV1+llf/aLugHKP+l
ivpjEfmAWiYLRIFM8ZRsyjdJWyshAZrQRNK/MO/KZ6epKYET58Vti5951HB6ixYV3Ko+DfP43c0T
ZlxmSRPDgGKfgkkY6/hL7lWooC26qwXeT2cqU+Pcj+nwLAUkqxI3Abjd89fW67Yw4nAsKFwfkInL
OvVDG5xT9hDa3q4R/SYwyIaD9FuGbrCOIQtewkXcbEQz3owVOcA0QGdOfw6FhbyBf49a+y6qJ2Y3
2XSoOvUwlvFrYmA3NLbBJm7VyWuG7RBSpGdtuG06RqU61YeXw11niIsZ6ptnGnemdDmQ44diihP6
8RaHaVHelYj5BwTO0XdePfxuVvpn48p96dvkDVefE3LnJ5GNHGZ8wVAgjjTSp4w3GJgAqMSqYJiB
gCwzckZNhbUJqLC4dA8GOOF3hYe583aiqV7QFUQ8rRqvo/ZXnHyTdYJk/VeOKq/RnHrrzgSqnPXO
NrWZDAGMJj3Wj1wQj7RwSak7NJqJ0NJkxQSSyZv+rqYHzBKSSvAtoTddjRywsrZ32obSQ8BCZ+d9
oqt/sYqK13d6HCiOyqIVL2ZGiIu8iaxkpSef+jhjs5stdUwz4McJboDZGtV2K7rL1ul2E1ID+uYN
T14WGv4PCVpnWTG/AditzpYtbsPygZHoo5WzKUKUJCImkFDZCaYSEewzfpLq5f0kyhcOZczCORJH
+JcKcqiQPxneSJyzdE7LcLSkY9mCZoiXcK+HLIvhrSRHmQgZu4LyTfhENn+P/TuHmuy9tDvMVAht
i2AYfIGBVFvjSB06Mn7DMIVtqOOTJu1aIMh0RRxV/hoGK6OZ9HpE4ssizcpgYY6UlmSNIEeZsS0H
LNzusyF80LWV70QrfeAlNTlyM12nNfSmnvS0o5yePZgdxNyyUF8HnxeZjMMd+uz3Dv0bt8btxfTA
MNbDQ5kiA6Qfl342PjohgOD1ViAbC3rvLrZrxNeBvtU0rXI5Pul5FyXprLLbkBEYDug/3+F8ar52
hui7TsZIbnWl0ZLUjqK40oomoFxfOcaOdmd+y6E3IaCCsHlBEZ8aDV1mFDUTc+1EOKIgdQBDRyPY
pwBuCH2bJLbve1KamDNFw2zn2Fg5Fqr/dBjB5LjZT8w5Ljuq14TYyHR160CP0QZfaH3p7OH9A5IX
Bt7wC/WOG/2JLIKZ8idSZURJ+bG0XzaKAlJ/bW4CcHLwsvm7Pf3Q56+XJPdArNa6KtcvzyAoLN1X
3nYNbUnvnG4YNq3jrW33ph1olnH3A7qPIeSIEAIYuYWd9tcAqAafmRdCL/FbAGZL/5iGsUijvhxt
WBbJTWA5TJvw93BfyxYWIfP2DOAhxct1S2fNC3psCTeOJ56aZbpvuBAUhQ0XMCQcvRYtZq/DZgxT
GZL3BcIQf21rc1tKMsGAedDs3aEjkHZ3QzDBFxjgWQDckSiseC4QXIdmAzNfX9zjRn/JxEvjVvSz
WNL0aJg0Opfw3p2YW8RvOLGsMgvoTA+2JzYtpujATZvxoqKRg1ZNT4SSl9QWpjn/nLwJulcsvNsl
0+uERdL52XoUqdiNpYdYnkiPulxY+PCubK8abrdr/ZsgTLCalNdTodUpSLaMR0iEkE/JTLJ3iS4b
oybG590sHtsgg6/SHTjLsGrorE2k2yaUwhGVH/lIV9vr0SNCdbKg5Gsg3zV5cLV01jXpNnlJKfdJ
iwqNfirCrW4Tfm7M4quBzYUHGBCm7z03ib8ASOy1xuvYQ3I5d9XBzarTEvrfiu44aA5F5Dw7YH8u
/Biv94Qoo7ETSYOBDvuyjb1fWCBd5/6MRoX1MJjdt8pynvNy0QbFjez2tpyuQ9eAk+zcEJFFrE5G
Z1/rKGwbwJf94Sny6yP4r22M5ZbGotrJsDdmnKYr59B5zaaxcUkbCmHCD0ofqcfWURRtVbkcIg7Z
3PSPNXEdIyfrvaT+BqKmYtfgzgfqx4K7Nylk0lkxhEKdbGn6b0XOO9DGJD4zw89pDdXlS+wO9Aar
ayusXxS9nmWKXwqfU7haugeVSHrolDgjKbmu9lU1P0O9ZuTCGN147k2XERVuCO30s3UnhKROWHIi
rwDNbcmf+2naSFnCT7+h8UOjf3TGbWqk5ZWLYto4ouvoBKu6w8unxe3BctdJGmKcYq2l1W2XwgZ8
wq3kmcN838aVp4yuqjb+2TjDT92zkU6LcpL5SAU/AYrgVQ8KVUGn21iN7sAWtGRo5nP4YqAo2LOG
twscq3g0FDT0HPNKuqogWCzxWIEsQ8IK4SEMXGKxq4S9c3vna5MpEkcaBsXw5qTDgMML0oC1utbh
3xmGB6NFPaex8xNA/lWi+0cdZjSheWyd8GQTHRo72ddLeJlazkGZ4y60ukMOaG5iXjCV/UsYTFsd
xTwcEUy0ZpYcfws7f8QI7QY9fpY6sJUqVN8Co3stSXWAo+f7kgbXBZZcD4VBE3oa7F1H1Bp686GA
FRhF4laHIy1AoTTW1xyuay3jUw13dSL3cx1PGysJo1UdZs2mD4L2KoENgFDmIUvqBCxats6Sd77C
LUGMMtnvnu0QWkGHSD6sA8aEkIKSXwBWQI72Jr1k81pkLo5gcBU9QK6zfx+64iWaMYGKW0xB+nRB
7oFJKZlGR2qsI0ye+lvqzhu79LuLiNyhyEq+UyTbiI5LTcNPv9akEQ484PAqp8ftzS6w1RpA0BAL
oD3tTVmEd2NHIxVLi0PjofXZkuCYVbmHJ76KauNgmUCl+UEgvdF3zDqus4xhzZRtOznf5O1w6CLr
jiHxmzVGmzBlThhOCB/wZHXwCThec7RkLd9a4zcK53mKt9hsrhJZ0BkogJ4PyLImnbV1U3Mz0Yqx
ZHADN1nTRdV1Y0UbHYhMAO71YhzCEmGsdt52oUIT0LzOMF7sy/pmsAZ0k2OMMtt2Z5HKwIJBNysw
0M9WKQV79pgjAnqRI8spMeyWJvydYfHQAImy7HIZ8pbxBDOmsABbFmbUSvCe0MjG6BAKAg32YfiF
7wcOUoVx79bxdY0KR1c0gHbrCk7sqDIGN8MDMpbUuDHWtMKuDrWE5R72+feknL+gT0yit6TDtixR
34MljHx2HjSrTrJcPFPSkfFr3Db8b42fP8VxwH/ZBeXLzADZRwo7makqEPKaoH4ZSLhdNOF0j8Wr
uw7VsGMmHSFCJY9jk8HU6x+XpQrXRQHCKZkcvCnb5heRUF32TkvdWFu4b8GRZGyuFWOLHFXkrEca
l0p1Y8XjD1zfcQOO0HPqZ4Qql4EOaBTfVsaw1Y2rcDnomh2JaloYJfUHY3v6NCufcTJf1508zOK+
DXZ76r3oNeZtTcZ4q/8cAufVaOHyRl+iKsv1ERUVh7ntvwzOcq1Vxvs6gsECSYrHmVOFdCxrUut9
OFSgidu7qge4T7ObC2nOSza2t3U3rrOQyN5NxpWLKVWIlyJ0MckhC0qHTsLg0hP38iscJi/JHXTH
mlQJSqJ2FCfjNjgxFwOE/xXRYaPDPu0UwDqky3T5XdIBzbPQAOqxDve6u0GHTYL908OpIXcvtYcx
jR26J3R5WEOkJvTq8djRsz8MB3UjRh8JQNtXBWjsCQlP423SHS+my7jdoYu/04U54728aLcxEnSY
+aDI0l3WCmsF+s7cS99DzLvX0F7+shj5rszT7fspRQfc4ak0zHgrTZagdaAAOeFpg1wjdWdyw0nO
/zmTLlvyupl/7EF66V8M2ZHnwCeEX+jGgK/F48AgcuCo0U1dElHq8oYnWrO6ZzvccIJKZ+dFXyus
Jc2kpvX5ym/IRkxm8AajRwPnCcE+7WfnOacS0IX+JiTGqEMN/ICmgbocQTz+RcDM+CagOvHvzMpM
Kiy9zYEqaf0h2+jeUydeGsOQikCh+wM61BnII1/wMzBvN3rRgQEl0hIlNu0A2G9KtXxU7t73JNZh
W7zWvOaYJFo0yVqXX3oaUMOit1otkMWdv6PNivBaW5jwC3UZ14nxi90ASGPHe0zgmw7Yd8oDPZZp
vYts5pFXAKD0m4FmDW/DFCQkS7WaYsrGVyhr0GXQgkarS2PB4Ce22BzC0dDlll6A3EJPHkwfSpdo
PKA8+2UE0QrtSazKkckPCjDPT3R3suabDvlhh3x6tOcT47fgiEMH5pq8XJeuehKUk7iIiBMCGunw
3Ymrq2545CnrckyvOVoAALU1qZh1WwNH0oxS3SYkbWMLmMY3JEQvPGxBQR7o/E3/fi6j57XxSdcl
6LjqaZL1VY8XEqq2iM63UX4TTEPJ92FV6MybRJxPxX1HSw+sLCMr+MIz1e3AHK2AkitzaBuKLvbs
kQzZN6KwDnoq4XMAy978PrfBmucxpiB+7HzVapUg5KlZRvpTpPFNimCOidmf3uksDRVv32t2hEuw
f6ji9jKzUQSDUDa+WeIJpkPeSzR/7TWuVfCaeHpUHdrVpkbUEHTqmh6nvjkwS6TqwrIBozDTZvSm
C3xa71pklXvgXScsuRZLUB6JBlryMHSU0NuFnK0EUA80NESxL8M8rli0wBLk9Iu8fh4qdI88GCl3
GUuOLlhOcQjKSv+4vo/c7ddhvdyPkdxXlCh9rwgrbGu9mZzySa+XEUUuPegtKcV0jqpLMKpZrvye
V7L3RhP6PvRNZpEj21h3DjNIkG447vL3lU4QunX98ZK7ccV7tUZHgR3GhhnsByfML/Q/d2aIDK+6
jxFc5zvJMbArwfgnhlZ6Jcsnlg6wIyirt6gxrPW25JXmYJwbBiN58QWq/X7E1QJoldYKvid59FpY
GEhNxdXO7EiH8hcWMjUOAx9+J8uFhd4m0572Aot2qNSBHhQ6xKRPeYimgepRf4B/ERTNBEC9RBSh
3HVGgL+RhTEWtZ19BLZzAfiOE/oltN4Z8bq00avVbBxkJsuW8HGl0yguEZjxCrnrmN58+qMkmOnl
N7nxT0svNMofGVsrkFYA+FBi4IVpAKvQVpP033gvuaFWet/J3if7Q4wWTqlZ+DddHq71JzYJ33rN
Zn2xremtCAZNkoQIMqrhRRAYoh37xGNwZwnmGgC0dI2gu0XMe2/0XuySd9hrgb87QBf6kARrCzRW
7fsbIrq+OLuWZzj3SHmpeO9G2lrh0aTl6QLH6xoHmSmktbJpN9JqtvVMhpuETajXL4/dAKsRYhJo
m7jDs7D0+eifEoNGmEZd1PZjMqBwHgug7fFpdtpj5JvPZuzsBwU+xrNJpxSOqKIRx9L1YFEW+2wM
IZ9F7ZszdtmlZ9jxak6x+Ji7O5z/llfkwl8i19uEyiOQO9TAGJU0OTziEo05Hypjvbwkc0Wjly4R
1WnL0LoJMzr4o+s+zlGIVHW12MNxTBsksJ1oaDZkOMH1YOOtFQ2B2iWWv2iQPo5v//qv//l//vf3
6X+FP3Ufcgbl+19FnyMFUnTtf//L+dd/AQzV/7r78d//8pStXCCPAvAy+hWW63t8/fvrfVyEfLP5
P8TieyH27ODYy+K+DIPdMOC5mOXD9j++jits13NAeNkWKku/X6dK8iZ102I5ymSGfDqNtFsym5I6
OX58IfXnDSmSTOH6wjMd1zm7Ifpnoeo93z4OWWigRiLMo1GBf7B75vMJ+eFl1yumTXTznU+epfvn
pX3pWrarTMv1LFP+fo8iM8KoCELrmDoJKxKDebLzVGriKGl0du2mann++G7/fH2ekKbnukrxZB3z
7G5DhoZR3w8oioU0TA1ZozmUTu5pqdi4H19Kv6HfV4pnOZYwLSWU5dnC/P3uAOAZdMyM8ciUyTq0
qgjlpT3geGvPRbYekF9GwT2ujnZL+jKGFnn9xx/AFn9+Ajrs0paWbUtB9fv7J1ClW7WzGVmY+KRA
zv2w2SCBiADAMBeIKw3O2JDyIUOw2NG8Y67aHRIvx5Vj6UyUn4WNcucS1VAjELRcvjfgkPbNmNmg
n0wDwlvnqPVoxU92XeanUBH2YMQ4UKhb5Po7t7+fx6imJCVV7ZbcPKQopmPq4LSNpjYpxt4BjI/L
0rEYTAyNeZwwb350grzbh36+XC2mwbJoSRzoJYsEJWkbbPfHD+l9kZ29JhvALavfY6uZ568JwJqI
29kbjrnIwo1lDvmhafP+qhltJhhdI6OTUwsEKLqQkv3b5NbVFysOg001tDkgoMx29x9/JL0G//mJ
iC7KsWgZmo7nKkS2fn9tY+t2VZQ07e1Ma+VJtU326MVGfhsAjwQxmyFl1yMT8vFF/3gOjvBR7JK2
5zm2J/4IOKrrZNy4UXczKWYWSkus2jbIxPFOgbmYew8/pqCm0dxC7TIOKkRkyRcHw3BWH3+S8y3q
mIIfBPCi8Lb3hKu//o8IawWN6Tmid+5yFQmNDVWPVmwCB67d5fY/u5StPNt2bYXZrGdL9zzI2gIN
gyzBkC704nY7DzXgEDbSNq8xKf/4Un/GOg90Ni+UYG66UCd/vysT0kvnjm1/hInGoYiP0QWKT95j
3mq7Trs31x9fz/lL+HGl6SrPNz3LFvbZBVOraxsVevjjzTNkxaqIsrfKs6qHqK7hGQQkhbVq8f/I
d7kmvOcNLBkpZfgLjdpo7Xnw85wma25zxmo3TkRzaukidxeF9DSCJep/1GmRrMfSXFbcc9pTCDXT
BjSVvVks5qWBk8ktnCkpVrUXR8fQQWYwHKD5Bap0yC+mHqhnnz8Erkxv4d9bqzAce2A1dvnq1eZ4
4+dZAP+jweCpCOqSFTBCuGm6UX0F7AYmZ5oACc0DnABLdd9QbX4Tod1cz0jHddfdPFvaFyX9OjrZ
TTTjchqS1W04dhwcjlFh/tGa9vxWjKr7ZAlb9h9b2PZYKKYJGFl4nKq/v+2qT5Fy9wekr/LZvyuc
tL2bncI5AAHDJMue8dnDG2907nDc/e4UPWOrNuv2adVpDTk3dB5rNywfOm9y9uHkZddMg5DyESGz
BsOe5huDehdmOmicOWwXeBMiWsNVcj+5kbNQxGIX0iXJsX3bZ816ZydIlxoyn73Ie6jn/Losyr0a
gse2pYnpeswQ5uGTI0s/l3+GPjYkGYHt8Ifr8OfZ8eyni1txYHlHcECrMWtNTHUXUHmiuPx4e/xl
d/jMjdiT0ndIBc4uVJqNpRLhoKQV4e/uyUylF2kOON1KLaQJnKU+BFlinqQaUEhlsX0Secw/0y5W
h/KFLwQyEAT731cIloJOnfSceUkJvE0lVbvrLU6hqh8ayKFehjebdL37hd7bthpsHHPwN0BZDyLJ
ZBXNGnwayvTDXCUgiTo095akYCTjqUPkR+bbx4/rz/XsSKiSPC/J6UBEOfu0VOKtZU/tKZ3sZi9r
ZtUgsLPXj6/y5zPxSVUsUmz6wrYSZ88kGuomNSDJH1Xpm6BS4oomlpHbI9hUJb9Q4KTpRSTUgk4I
s5GPL3621BVeZFISm33PoVgznbNkNHUcv804DYAWWkxTqpRRWpjVP9N0qVdls+R7pzbKT456U2+g
fy54eOskvspTprI5gP2zq+IE2A9BsMhbN0urrT8N/p3d+OLR5BPukFqEDZjznm07C6Dyo7XnRsG8
gaFs/vqPbp+dbpqc/pJT0DG517MPEjhp6Le07h9qrwWSM99QmvphinbejpHAJ4eTaf1+2/pqJN9C
ElNctrl1FlfGvsrLoM6tB97oKu5Au1s7qtEhetTtheE0WLvUeHOGV7R/P77Ps5X8/64sFWBcW1ic
/L+v5CJwKe3KyQJXNpOFkmHC8xGfpP5nYcyXpuVBbgHr4isJSfXsYeLPo3qSiQxZsEwySgoTvNy6
dOvllnH58f2c5xV6AUlWkEvWxH/y7KRJnEQy1lywYizGl7HGYWeR3pX0ltsECNwn7+3svtT7xaRD
Yeo7PEBxFgawD14Sb0zFrZ2js+Xa6VODpWYQQlX/+K7ON+O/L+QL9gQ1lPLOHiBjxGbGdFW8K/XE
/dcsCL8PMdZMsXqMvfCT3Pc92p/vQhY/MY6CmwueLUcBZ7BEjE7cytDRGP4qAoUmvvfd9MQevI9V
e9Vn0DpL59HmIQCBAoM6jEECW1ndmnmFk7J9WQiP1o2HVZ6v8ovFna4L27iwtLmZ4yHcZ5ogk6Lw
qMz5m5cle3MpfwhpMwxwZ/ABgTeul3R+qxYHJLJZfGlQGkEkZNCqRiRA8ebjZ3y+CfXb1MuGjUh9
SPQ7e5sj0zEDrlF07GxIuGOJG9zQNP6mV4FCWkUm+ukjpSycRF27/B1GQ9YgYuf7t3Is+09yjbPF
pTeNUhZliOsIip4/TsQMj0CBcsDDPMwALF0jpMs3rILUsD7ZM2erS1+JhJ8KQ5qC1sp7UP5HhcE5
tvTxHFT34CL3Sw6cU9DOE44D3QreTlJ9UmOeJRtcT3KqUcqwUT2PJ/V7zBnBx5mp5xb3or1QmtGO
LDtl7YWFYR0TjuiT2/vzQRLHfUVfRbiu80dqQf+zCRJp5vd9AUplcBVY9uxkZuMnodT0zm6MFQRi
zuGoZg2ZyG2e3ZhblzGTdc7MKgyLdTA4983siGcIDOaFkdjD9yDtGeDp7gK4125lNkH56mSu+QUd
sBlGj21vlyAObieBdwGkl/JqbFEScF0Xoeq0qdbzUlvHPHSHFWj7cLqs5xFzRvi9mmNivwSBMKD4
9zEYgDl5yuZo+Br2RUbfffJhjOGlhRDPlE6aeWEMMOfr6SFAAvyychT+tGBD70K8jG+GFBKGP1bO
TTHIcRWZ4CZwhwkPLWz8K7MpkXqeAP9dLMpwr6IxdiF79YtaW2UA7L5LYzT+y2WkHhoXxHmpWegf
C/uHTGK4UrZRXJctDV9yQjB7cin3lWMWtFvqbkfLQSK8LpaVZccLBCa6wKM/JnfQ8nHUSWv8ubKp
uSKLRH0tCaoTQKkEZaR2fO7Qlr5EJN5/6Cd70eMn1KPDgAF7LdDLAFv404C5G3WIKYjpaFp4SgfC
wpJaa4Qmy93iY3/QlTZzNDK8nbvMPBbpgz/0sZ2swz491DSFTuUw1g9ZPqoX5jfLF1kpbRUV43QX
SyQnTF5B5vbeLxpZyX2X9cba6fKYcTPpRIPA4D4FThjBZ5mKu3FokNxraWe6TtVszIxJCGhZ/Maz
Lrma2wxYX9MhsuO0DJVKAHQ4hMIooDmzrUCJApnspmO4dPllaUsP59iB3vaMdJ3fyHJrw/GGUWMv
8wlZD3Efmeb0RdVdfJizMrxRlad2XQ4TAn46g0LaWusAtO1FwQh87yg7OlQqGVc9DObNXKcGLptl
dwnNqLtY6lrr46O3UjYcErhCIoU7D9betZvkxY1SCPXIDh6LMR9WCXzqA9baYu17Df5p8KZWI5S0
S79x85Wd0GSqaF5vahvkRFsa4y7tFRLUPZ8KKjmo99I2UEHOmnUXLDgg+vkMKqJD0NjQ4FB3MQEF
O3cfHwveWXT896b2heX5lmWTFJ4dhktbzX02MsQczXn5koWNgSIcvV8K++XGjzILzGWVgQLtwo2a
MvWDU7w/jI3ZHbAsZxrSrOa8geli2gJDj02X1ZcCMSUoSNU6bUYAs/k2lxLtlk5WV2M9ye+uqkAR
1HmNYkmFbW/YVddVnXprc6GwnVMUFlyGHpeDv+Q3/mg8APuV11Wquk0awWgdwiJkChxO+3TyA/oI
IGj6xg6uEI+Ql0mVQ2sLoEXNZJ1b5Gfnp7ZJvCt/RnNwrkZ31zbI5LcNWj1V143IRKAQH4STu1o8
sLhUhjX66EaxTZBi+Dp0NoMKLxQXBjFhZRozfesuNcE4atAG8HiM+fxp/jJTC6xbVVbPIibqG4Zl
gBhm3Gj7JvrWkVHtsh5561hW1VNrL8EnJ8H5q6SzjHaCZfEubdOj2fX7wdO4dhcHdpWeTHo2SiK9
WLWcdo2CBJOGt7LINh8vnrOjR71fUFmKXcekRJx3uaIAn0VgjwJReHNZ45LAEC9P0lsbPNL640ud
J77nl9Jf/8chTjAAr+k08SlyHGAHVX5bgA8CdHTVmk8fX+qvj5GiFGoRxym50u+XElWfjKHIs3vP
rH/M9F9BRz+HRri1nfln1EPh//+6nqP7+v+4NZk4CMH2MboyYK5A5e817MIawXtRla5E0nySn/z9
UfqMfygl/qy7EzoRogn66hSOGSTCTYyZxrsOeh5+sj7Oqq9/rw/yIQYvZEMkQ7/f2Rhj2pDOsj3N
TShWQaxyGJb24ePH99fbIYsEw6sEG+DsdWHRmAzYEKdMWRuAhj0JrjGhzua1myyQu48v9rc7coQQ
lnQdSQdd74h/vCtm5Xbeo9N5itO6ZxgIYW/24dR9fJU/+gR6tf/zMmerPUGnYxrcUty1UMwAcmgo
6wJqrs7a65aA1YNdLXugP/431y8/2WrnfZn3i/McuT3pSCXO7hGtuVjETZqdUqtWu7HFx9WaVLbP
BR5a2BSAuKOwekvMMf3k6f7tVdKNoetkUQma5zUBuMdxQBIoPUXjdCPC8NkphgP6h4doMaJPdt1f
r6UcTj1u9M9ktm6lnKE35qeoLQ55JYFQ1RtvAFys6k/i8t8e6HulSXfAZxZ5dsSmFFh9FI7l3Yzx
TrJpgMHqRO+qs7Vq48dL56/XUgxXmVZ71CFnLw/BQ+ZeQW6dYDpts1q+yqp/1tIFnZfvqwUb57D6
ZJf/7Um6/7jk2WIF0NfX0pyyU4XyFdQnNICNGAOWpHkqLfeT4KU//z9rd704PYpGk3Wp6Faf3V88
SeaccY0XnphuBrPbZ0Z339rtf74SPdckqLAD9CTn7JWFRmS1yE47p6Ls9x2ePqpX16mJmpayP9ns
fwkpHjUwkrQW5411vjpyaVRDKdFsSUrGp3OekjtBV/94WfzlTGMKblq6cGMBnJ/UPsi5jmOmPjGE
avYG3T+EbNAp9BXQKtkBMvbQuNh+fFHzb7fGfFGQWdL6phz+PVo2tecbOe2Uk5Kt81xb+XwwlgzR
3la7yKYWB7knl2M9SOcqFqFYS+Cwl75dg57pXevoLAJbjqoaP2nY/e1p/F/OzmO5bbRZw1eEKuSw
ZSZFSaSyvUFJlo2cM67+PK05izGtsmr+xYwsmyT4hc7d7+tYDoUHyoGOfZn9BLXOSL0wLGhZrehE
nu6IEe86G2CARI1P7qRt/r4Rn+2DR0Xe1MgNAGd7YaJqPQN6m7GoszcMP2Wmqqmbl78/4rMl/esR
3oUT0RqjnnhjB8krEQMjWXa+7KuWrkInL6FarABMwnp+oWw+fSiWSjN07hY+2O/n66UDo9Bh2p5t
taM70AdKhZkhfec75Y9g9L8Q/Y/k5oXsUyhSEX2MA+HEhezj2areZObt2WwTpgJuVOBQ836+I1Z9
9/LsSDLZtbNNO5bLuiBQ5n/7roGvN8mAExdi2PrNV9Id3R80HjI2R8T2Ch7ULSNW93Gf79vwFQ/6
aFj9QVh1fSsEPIk9TM2T2rg3UyCAr4Ba1DaozWlbfqEJPuoqfy4QFUdtmgrcpf0rMyLlhHTyWccF
uTJiMHvpC29XHkRO29AG9NGvh+d8YkSmUSzoZYuxWHdg/y26hrKg1k3OMinBMfTMiXyE1+pXKZh3
X3zNT1Swq6n4xZpLrEGZ8PdTbxXb7u04M2C9ryEbC7uI+U63JhFBX+Dfb/UfbQrshatTUqVTw3AM
97L/KtB9O0miPDubgBn1Vn4zdtWSXD4sh0AKaenKrhmVis3h2lBgxpzTw+y0wPjE679/EZHQi5PB
v1QdG3hFdOhled2N1DCM7DY/k2QkDwCsjguMkVbCUapTp8IhEzK1YDd13n+XMddh+R/VS1u/LFS5
4RgkJrhzZ7d/tOv62g9/WtO8HKuNO1U//77KT+SZZ5Hppz2LbrTLuh9srg64eFl+ZpIGTL6BOJy+
P8aLs5SZUKsAI7CPui8cMU1U0+XeSt8LJ03t/I/sf6HMgeXUZXsmW6JtaJ1kpHmmRK52R50Jit4Y
8xsA/SQT86iMX+jNTw6WXiCeSvKDW61e5DSdetIHkFfjczvYh7kA+SHPvyXzdKhIX0Wm+i3qwE7N
jeCLC/XJVkvCxdY8nSIVl+p3IepHt6ozTOAZvoX2uc2mcVMD1Sz8P3DO0wRYMJtkOl/I0yeummeQ
v6VIRRmAHqiLpxZZrpYjkzF+50P4FyrMUg65vvXrkdDMNcwvDN+nzyP6kxQ/9YdLsQkn3NRuUpRT
bO/aqV8DSdR4tyoIDn+/uLJbF1cIBEriFbL7RLWX7k1t6rQSz019ZsweBqJmtl5a+A++wcEcfKH9
PovNPDpcTIp9tC39ER4Vuqk4BbMYAE2olfAihvkafHPvuig85dhCF7Qu2rJlXr+f5wfaprMVoBEN
SW9QcL6SHbGwlwun2Y/2VMAWdO/SJOpG78RerOantFIHgFkSc2FN8KTVFRy4mpkD4qYyu29UpbO0
ffhJtZaemqmCMODvJ/BJ3OEhvARtNiUP+7K6ZLopsFapHmIUCut29nKGDIobTSWVrwdpeaM2JqOT
fZV/4cp9dvLUdl3dw8/UzEvvuWrm1u/bOD9FcDi6VbY3DHUfFN7T35f3mbiaNo4OwYCEBRceHHgJ
hoMKyk8lyJV9E5/rgkZPENPc1Rh85ehY+ienSveOR5cCyumPTlnwIzvdLeoUFAbfvWUMOQcGATw8
xqvd4AcOWQx2C4iXg2FF+wHF/ATcQbnmQtpgWSozmFah/UJ3prH2g56ZtQxYh02tO/AKxylDyapR
tSsw3NpVWkCVQPUgqtamU6Ube3Tan6BuGldjWWcMSzjlFUCV4B3M8Fn+aJohagH69rJtH6gVuKZk
cTfuIIApk2/RN59297YPKgDgSvTtDyMTIpNXFkt7qqpDkts9UKgqxCd1MuKh0t4StAxTaN7AdIYV
2KC8Kz6TZY2zJQnTHlowK7d/P8vPlNK/r6pc5X/lcFxH6cPZYPhUpwUaQH6YYRN6Uu9St/nR5Grx
xeM+lQwawzhQCmied6HpGaq38noIlRMlyGfgWvctyHZFucHJnSD4gNdV0/8HdYg4OFRYXaqCfwhF
woCJUYzRWTWYyZY22kVvKgy0MhO8//tmfiZ/9AjZtJBK6/qly+CP4CR6ajkDX22+0dYNzWnineBz
fP8fnkOehtZGk3rupX4JdZ3sQk5uOy71CsDFCHIkHWwyen2H/0XD2/TCSfMmEfmly+XYbZSFQ6Wd
yzY/OQ3Q4AzvLLLZPqXZtAnMfB+k2q2XMYNK9TLIiq/O7492MdxeuvBoUfgoJRuXAao7DFHklbV3
akcDLiyrZQrNzFQmqMrph9Ub7a5XrOkm1EHUmuPM+6UPlr71iGfWtVpV4Hrm5jlSlOiphGdpqzeq
4AsoTPlUBnhSfz8a8xNtJR66R/M5bbyXUYs/Rq2e1oZzmhWoMAK/bGAiSZrd35/ypwaWbi26UQwa
pVWabX6X2txIDa3y+/pMo2fFSCS148K/8khfAFx7dKsvpPZPv/D3x8mi/6UknC5TACNS6zPgQxB7
De0+msytHzM5Z4/Ta+g6Agj4zZ4m96smsT/9YXm0TVYS8XX/6Ixg2sQN5zjQz4UFNRgYrEPybgDT
yVDjNL/HADLbARgc8X8+RiZcuHF0iOgSzl/oqVHLS0VLPUbDukqS9Uz2eiVP//sx/ql8P+ZosFGG
4dEkcZEysAI6o8taC84pHNpl41xrA2NhiX1QQvuLG/PpoyiF0YdhqzhrFwvCuXWrzu+jc9kxdIV1
WqqUdhemFb8AZvDFw/7Ug7iEdK/jGuLR/6EHA6XIB63oY4yKfuurzlWrkDSgm/OL/ftT2HgOfVKo
d3JJ6mVAHOm1HscRlXwzBiXJne0rVf+qVeizu4+zo6L8cKhokPv97uvaDBeBUXP3k/x1aLOfeaY2
J1Md12SyumWhBRApG+G2V85/vxyf+NZSWHFUcD9IXWNXfn9ygouZ5m7hnFxNecgB2RyBiJxDH9j+
oXqpGqhKqijeAY+8Mav2RUAE/v4NPtEydEBLooGMJcmNCz8PSDMfbau7p3ysll37wwYuLBL8p3Oa
feW8f7LN/37WZcqOkkriJH5mnwpaxRt67BdK3a/shAnufDyMIJgUbnUHFtnm72v8RC54Lllg+t+4
spcFM4/+Ew+cjeEcabG7AM4YkjlQN/r2++R8lZb85LrKMIJEJjSfYbgvDjQH5yoqvODcgcV+P4FN
ehu3DAb8fUWfpBAI33mChEG6o1+2XBUmbV+TObgSZ2b1vOBHOm6K+g7EWSA0wOBTkmWuJ1+0dX9y
gmQNJCVJJ7tOY/nvq6NXWVH1Wi3Pnf1szTHzM8LJ/JM8ZGZm8AhuIqg1/r7UP2YNZIIOT1LyBnRr
/DHEkgau1uRK7J0Y43P3fgRrbjLPsLGVlnnjG02ziuDYXqlmlj2q6qTu+7RippXqwHIK0/CYlHXM
l0z6VQam487qGFrvMdfrwnSCta7TBMHwgbEeARdMDCBPhgHKZkBctS8s7CeihtdI1G5xF2mMlyDo
XxbW0kprUMxGOxEkHtAwILbEj0GqMlVWrpmHePr7xmmXGpqEJSVoMh/IN87qZaML9BMVA/26eZMH
+XUr+TqzITQJDlPCHLSAxjDHqzaAuweHhjwYKA1McNsaUMVaulPb5ItLa17KBl+I6URGsDRdxxhe
qvLBjnJF7Yv6OoO+J0/KA2B0vxqrWeeFNBD3azM3H0zaaJYpsPnA3erMRySZcVOpVEgTaEkNH7R7
6RZwYv/FDI3wNS7dp05J7skRv0+Bea0BdZhVKlA1NJ0Fwqve6lCFOMpUQMJmVEC1VGevVqNNaSWv
ieUw2G99jyJYJksdjgZlXEMSsgR7E+fDNwQeMnyMY6eHNE97jeGe+cK+XYoUtTbppCatTKiEA34h
Ui6ldz0qYkZC6oomr+Hk9AkoVS2ljIoOr0qNnxmi/RbJpPnfL8gf90OebOEAETYRHpoXngmQMkyP
uYZ7O0LtA7jO82gM9wVTKV/k4D59DkltlYZq8iSXSiOB2aOxpsRltBpiDwACFmH9xVI+1Oq/00If
u0g6DIXLIM8fafN6bofBhiHhFrq6rvWVazuIyyuw5kEzJkjY2N0QLSPN99ZzbZbL1qwtoTNRz6mZ
qDsvc7on2++8N3h1ppfK9Pr1ADdUR+hej89BBcyjmzjFgb4V5wbSSRjpaMURLD2oIaZccW56o1f3
RVnCgBwU5qoGSvILeb60YpdLlLD7X+rD9ouAb+MOp6pTgLOh7LzsuxpgCqUcVnSEfDHQ94drIs/D
MYGwkGYtpPUi/qit1mwDqhW3fhutDbN+gvZo24HjxlNvM7gbKLnBkNjeW2qwT3pn/99vJ4rCI6TH
+2N25PflOkMQdG3sO//h1lwq5I8VMqrBOkmEU4/+/RF9ENajydjlbaSrp1F3QMjshwfXzZ5BhDN7
Tf3iln4mCGSGybwTDFBTke/zrxM00cPuiBt3KvoQrlmQpHc+wxXQPQfxFzJnaK58+0uRIDrVNZmQ
poJ48TQMGHUUf5pP/UAwx5xWBIvNCPqIUBhDAOuo0U1X0U/rKHazgl+offdKvzw08Fpcq0VXLsEC
gEjSIYM1ADD1kEy2flVFwFzos6LfmFX0ow/i58LX+ms4UsCDNifv2lDzPl8qHuOLrU2bajJW2yQu
eGALIzV5YuCWGlg76dmtxxcf0OSrztTqdc2YNJyLgWotisD86VYmb8k8sGzMJlozmqS9qGUbo8Bx
jB7jMEqO1jwbuwKgqG2vAsCRht60DkddPfS8cGGA7iWTZhUITHG0VioXnT8p6Y1jRO2jmkwpg5Rj
v/V1DTwxPH/YncZmS1MCwIpV5K9zRymXJRMNoDhV9M+SSQi2BmK4YoJPvwnK2Lgbmw/D2k+wnttu
RIBnvdItWe2d1CiP1DOzbWqBaRCUAD0UReqvZgMOVHr+4zX9oPEiDDr4hiJLW6sVlSZQxttlEKvq
YTLa4RZGRijbtDVNZMZxYsADwNIJzs4pm/eGF9X7FiaWfOistcu0xh3DmNnKaECqyvIepyfQAXEJ
DPPggBp5S7bCYr4dhB5jgumln/1ya5d5Dw5OlK6s2rXBLY+t60gdsmPsVxr4nwYI6kFC+zkgFXdE
nvHeUc2JL1yNuybT7YXjB+46GCZv5RnQMObVMO98e84guQWMJB/z4sGOoabvGA9dG1OQgMEO5Zq3
mk0/e21iBXIO8MvKgbnXlTUdSyjt6gT4FXi9zHtml8eNknYvmh4CRFO0kAv2wJZ5YWUsm7lxN3Gc
9eMynvsQoERcVrjfp5dOsf0aG65WWz8HQd9XrfStKiwYz+qWEQiFniGgdubptkvLaePrNZjUvTls
Qm2Cn3g2B++BCWD3u9op5qOVGwDvR0ECDpoKg+2uSzSTg0S41oY1AkQ3db5xl5YUYVtrADySwvCS
iBvyWS9oOAaz2uRxyG7Hmc2wI/eS5nCT2YUk0Z5BBiFNqjY6cCSKgxeWx/FL5iXmrqukz9fMAR+M
hznajjHjVX7jNVu/L6diZTZT8ZBnuOsLrWqyVUZ/AFR10JcZMPwcGLwEf5ZOlJWjBulVHVfb3Ibj
iV3whwhylG4R90xOq+NiBDShLYgc4DnLaNdyo2ZjQhBiQT/hArsJYWR7hhybGEODHzOHaNCK4LDm
H0Ztj82Fe2Hf++ckeTOCJ34fp3cTdNyA5l9fyAtzbR1CM9f70EhPr3ySbu2ZWl/wUoGh66HlgYxh
CWVxnMCnbUozx45ArdXeQWQKlB8Qd1h+viHEAHZi4USnwn7MYCONszV5zaU6m5AvFptOe8zsR2ss
d1r/zazAzi3VdVnmaxtOA17f9gV0oDGj17Byuj/GoFmCYr7guXwnz7jVE1CaokfdPMMKOxv6yiLz
NIdvPnQiAQN1SfvUeq8D6MweOht6bngrQCMy4JbOAGXj7zvAlPoGON1da3obH7blwmoEeZ7ON1Ks
IBhToUvBefYZzfPLZJ3Hynb21C3t3cDJnzX/6EXOhuVHMQwPTQpi2HiFh7iYBOYHnCu/mFaU7IEq
0NZzlfLfxnLB3PehqfYN5QgpwpVuHwa9WcIosLUD9WcHEC/90bkQCAMDGW+5BDtrIHFam8m9prXq
KYDEsQxygFKtqQNN3dUhgIH4zCODtfC7gdsX3GYAZ9LkbYIOCG3blNfHPilvaIa7bqhapL73rjqw
LDJavKrgB1zQDnWjFyVsKGm5i/TuGqu0K1iwptSPQwGE6aA9p2N6jHSBjhq8u0Qr1omb7UvmqJcD
2rpyrU2vWfek8HLKeuGN0hsARjpLz4/AeO6O0oJjl8lVazZXgJr/AFNjo1ndinIwVYd8LVtoOMqD
A0OUbgQ/jNIEamsipa0sbLuCJboF1qkNjvCc3KiQclladMr5Csjtdz+x7xMbxiArXk8aHNOmTs/9
xuPbWsZbkpdXfp880rGwsKAq6shfCt5ct+NCqWFxbOmZsGh/InHE33CmRduu5ALXlbqLaKgnjqY+
nFV3vE0F1jA2GJoYQuGR1+fnTnsHzgys/4VVFahQyOChys4hWr2drHFdAQFMPX8HAcBC0ErHCSFQ
473tvlrjcFMg2DX0u2HSbopiWjigIzF1W0O11ZLrGtIM3N+eiR9tk9vvQ/ckIGpGGGyBFeYss+0c
t6twnOAwe9S0a0SxduHAaIdlPhgHABLhEsgAdYO/p/u4rDSoyx2Nkzcn4c5w9UeoHJ3e3XYlJdpO
tV5E8RiDfctuwKj18Wzyeo+asjWNajl2kHlTcfDU/uTAXx+WoHHTqKYEAHRES3fKvisC29k0S9RM
bowrPiehWIimMPRvXj+tEOM4b3dUgqnHntXhZ6LWQHZCI9U9MVG1mkBTm8/oNTaJzWjdDv455hDN
Cv4LThX6+g0U8bDQ+m6FyDkk4iCgnIuVtM6lQ75uZkp46AyhbGjiK3Uw1kAog/NmMGBhfLMq9WqE
x1he1sNDV80hCE/Qq4dcGRh82vfS9XdcBRVQWjuPAYzR/ScUq4tCadWbTtX6RQJuD+ecx5DmlYPc
pobujD6vdgJgXoY6bOWDJ9mXQgFzEdq3BneDX6Fqflc67dBwUmb5kzPDaG7AFquAs9GBJ6UCx6fM
ablW0MtTXABh7mqgzfnABSItqjJ5Rx5d8rnG1JzRuwpMtY3anlW1YSiL6TV6hokmabKDB9eztnL1
5DYo05ssOsKwTZ11N8/OEdA7Row2mQvCHUv0R3UHtdfOA62T01H4gcXo2mbNfe9UZwlx37KBMkd3
DlZmAMoEznX3Qly3zEP6YYrhQ2JyPV9ZPrzi3LsUHD/enNcK0Vi3G4KMbXjzKVNjyxa+ss+sIBKx
cblP8sN27n1ynHybuAe9GBRpJXisC3tr9DPw0c+wFgnIvCDJU5jd+GUod4qc3nLUMhrToL42b0oV
x9N+bNznEjjN1FegmHgvALY3oapN3ohvuU/bWnD9/KOj5MsZIHKOZ3CmRUbajM5BfpPVorwVQ6AW
YwgPHPehRiLD2DrzEXX0xHi4qV7ZyXe4YFX/GGb9lRLj9LjKYSjjVUNSp4TbS4eiRGwPuRW5Y9ge
XjwGBIjuD26aB8G8qmtsjhiit2J4SJGZyh7h5ehuxdrM3HPZFb4He8R3Ykv588SKecPHluT5Swh1
LLrPUo9iTZFARqA2hrVPR/oQ2w3iPzoKMn87By9DtAUN6brzz071TssxRMTPRP6lFstxKflLr73y
JT0zXWWBuXL1AxNEH3aRp+do2VR7gop5V3s6jInHWfF3E4hnJXzQoj8LyOjc5Kf4J3BTO4iOOzYQ
3T8HgMEbt/LFulqmixn04z5mAXTT7KxCDQbgb1EbRQY1R3WTaE8ooj10AxubXJhhDXtFd7Ys3kGo
EQRPiTd9BGQ+ILX5k6hE/jKFt7fuf5YhfbuhctsnfKzh79i7NH/i/8RLSy/5KZCcvqLtQTOhq8vf
iZ4oaF5MujN6PbCm5YSL0Y72yzxf0VV8rcf2GR8gdHDldzLY6CTWHd8lSNRrgrkb1ptEM+xF1kMX
FLspLElqtvhiO8eCvlM+HzAPVJNxXeCj8c4ipqoGVRcQyBWOB3s/kxPBHhnuzlfvKektx+hB/D8D
jharCA/0kIaM5Rkbj05QA3/d0YSuIuTlx8xZ9VNzKyxKXDJZigHNuqgLdAB3g36uDYNsx7Yot0Vn
vHZcSORE5C65Qbj4g6iIpnLh/eAmcKohgJSmMV5xJUSOC/gQMhVVl8g17DkzMYeRri/9lLGMyTh7
9FN7hcqoarUBx/6ECQ3N9h9FYEN8mLz7yU8bZsEZd3SDRs1wI+230UjWPuiZsHdvxNChZthjLrH4
unzUqP40K+PWza9m33oowEnln8VPYKEfnq21YZ2adZbv0mXJA3dIw5XADejBVja9SVxIBwDQtu02
hRXvab6VjKqIBawMubnV5ifZU5FWPorqAXO0yY2II0oMSlDuL0j043p2NuKI02D+oRDFs8xV+xgx
6xv7RGUMZPFwSjT8/0PkjbeywtbnzBQrAN1zDPrK4V1kizZM0Dwqwf2HT4V3TRMw7xq7pzGFSRSA
xOltts3N3AAMIJceSaLT0uBA+E0tCBb5afvptewlpyG/lcI+nGwsZf4lbt//7xM/WsKXqdIXskIJ
L2CdFkc4wJHlX13lw60FnhRb0VhvpVls4Xmgsxco1srZ0N1wL+/k4AwzWcHg82A7Hfvk3/aMwnJG
OIjYcf/jiyIYcgph2/WAhrWnwU1Iz41XWt88e84jXaMasszTxdepCvWozN0N/9BD8ceRf7dHpifb
ejvCbIBR5vLyfznFCsIIGAaK76lTbdMxPojS9nDWe7xRVPMCqDu56zrzVqKTuXv8kCuMdIpMs6uB
rq7hUpI/+jasbriqc2qCtbJxPffA8NaTER3ToLuJ7eQODhtBrRWOB5Q1uz/Vb9xfZIXXs28UqtYo
hQT7CaYvsrNXLfHxehx8pn53TfQsNxCFaWTqIo+jN8equUcZk0R3Qzof+IxC8X7ww4n0N53ugbC1
tuxFbeUPaJ9n/iVSs3UfdPf8EXzJdRv0Sy0P4Tf9sChROr3OI8yjrGfKHsu2ugMxifpKKXeIb8oO
iP1AQwIjB+v3E2ZDbqAGbabXrETuixMv0h3omL/zMmyBTSoo8d61UtQvnpd1JTbNdJ7YXJaHhVYy
Y83nx5FyjLW73Nd2nvoDkA4A/Ro8HpdFbnT1ii7AFTcaUUc8/eLNVl8wsCgUxF5uEi7glbROywa0
3VYMg+0+mDRY84IY/cM/+FCgiChX4l/z1xOjKb32yC/oSnGb+Lserc5K/Ml8oQsCHmITn2AfeMO1
3Vhr0qgrL/zJZyXdQUymT5gDyE22g4V37STiofYovVYPaC0W8eIjcRv+iazFlPvTG7LJB8i1Cqc1
KgqvNeq7JT981J6TfGd5VPlmVEOTgpc7yMuL4Vsx0/2Y7XiHW3934eBGnYnBI8H/ETfyKFEyrEX8
dccGTNoXj4J380hU6xLDxZkYHAQYq1lzLw4Qq2NkS3fTbT9ByI33hY/DGtsZ1iBSCZN/b2qunK48
S3YNXw81oN7YuOikvQZCcnHiPLtdivaQe8oZkax/7RhaIOCONJ3sA2oaYbGueL/ojU62CS1qMg/A
31L6WUAGTnhlQ94D3bExUjEON3JdxH7XaE/iYycTZcM6pHjNKtmPisFlCxhkfBBuhCjQCUuXEzjH
g7buBxgwJEJk0WyqrIFvjxRP+gPbI/FZEdugKBSiM8X1s8qDGLzKDeT85HqilfDacrbGjj8CJgAd
RD+15HPEQCE0gGSSgTqiadlPHVbwrrhWw2xpkGT450rI4TN0LxYn8JgRwoy3VgRW10PbPg4oKKWH
JM06stFwLG4qwnK5yBgYvlfCDtrFvI+0iqDFXGaA7fIFWL2cOG/ha6iFeuD9HdjtCFIXRUcA8Ikd
tGU3kfCd15j7fw4uxr3gQ5skOLHznExs4lt9WBtxZ3k3udUtYgGLh4TAo7ntzBBEeNirletkruWm
c8S8QoLk1DJgH3sbreIKEkSn7/fQlv5IQKqIyw8L3ll4c5WmHTmffG4faQuAIugOsM0l00WroSKU
O09+ik/egc5Gu5egdbugbMbf8W0QAHF6emJZ2RXWHU/A3xNLWhEcBWPHLJDiQHpJaohVqxXh/LiB
dWRtR/YNy+OuGPMzMYC+qO1nfDYcdst9GPQUXPGjOIk8cLRIzoX3MxzMaJx/DK+K+mc32CSYeKDA
864jW8HVbmHEJpDAVVCyNfc5jHXxH5wSch8UmHik7IQCaolEQbydD1aA/SckW/DJyCS4IuNo38h9
w2tCH/qWT7eQs8Wm0fUmLrwoJEWEdtyIhIu8+PSdSqxrJd+B8ZdtIi+/0FJrFxvuL5Noyte6awk+
xElgi9P+RrS7zavkM0KuDUJgj/l739uAfRh7+g7u4ghuW//MVeMTIfqbl3YZP8mFRfHqvbdysPG6
XuOZw6lCdg7xl2/DM7JuXrVQmNTmvepDBxCvRVL72tgEdXUdENtLZoMt+v8rRrKQYi0ZTBS7pDZc
51Fi1NrFK2iPKL7eaBbsT0k+jQzfnULyjA2QwCmP7LVpqujbj4tn3JrEoyg7ly1GAjjJPkz2kpGU
NztduBDZ6HAlePyo+G/ipEHXnKBd5AixJtz5muxN3N7LjyHR+0WT2I9GfVvhVTXjvrQD8aN6nWGw
Hfgd6xlGBdF7fjFLdmEaqq1FrZEPkhvBMctyRyO7IwohEXTPZeMYRn18FEtYTvkqSiC2IMtawftN
CkLNHY4WukZ8hrbv+AWlkJK+W8hKiLOK+jXUoTnojZ3k8eVudSgxnpjO9RYr25jpO50/y0L0IBhN
sU+fMmGOBkwviDDLKcpEe9ukqCwffpekf4gCcKg6CKEsxfrBydsYV4nauHVObqGW4U1A7+J1lyOJ
l7pfWLm98z2d3Os7KB9Xvg+GdUKwbj8qMMBwCo4/byoagPMRcvOyPgJPtuzxypp6esjtR711F3pW
PAHeIhLQF9dEdmrRrKnArt1C+amY/n50c/I77cHJw1fxyvMs3nhIQN+p1/RpQ3f9JkdL9/eJMHeX
e8l5+PD0Ti1qC2so+srPX0pUSBH8kg1QkBiJJdHNLA6d5MUfWTcgTPZoAdnJWAk2g4EOVwqGgjB8
kCyhg4lIRC5yFSOvuntbBUmavf8npIg8OFzsHVjiq4p+ElhA46VmgfDd+uIfuSACQykGxsKwDufw
3PhvbfRM4Qv2y5EUKMwR/ujcqePHyXjhcBT/cBor2KezDbEJAE7jCaA1AEl72GQ6UTik5RRz3Zv+
Ogh/BHFOvhU0c61cBNULbRSATM17szUXJi5ZjwpRyAi4fLSXkT+dg2uyXqLMOxwSh36Rel5ren7d
4+S007BpURMzjnkq5SvLWosFRwG0s79yUnPl04krgR5HOcMB4CI/DRm7qgV8hgDZKZN46ZO2U1Pn
lnxAQJyfT/skRdRF1nL4UDJyrguMoVN/DzVvO5BPRTeHniN7CqLzvkAhOmO4N7iljNMTdrdAppCF
EHwcuZ6iyrBgBXYfT2nZ6Oqy1CFA1vut1utvH9/PmtfdFKwCxxEXe8YTcKbkIJLjkeXpvUgcRldt
riUWTJNVlTc3ohpFV4gybfxYShc9w5pLo1WItRu6BYfF4GgM00MowGqZTYGQ0mUbCIUzRVmNVrBu
y2yBtCOXohCqAomIfsh1FcU9DKdJxQYGv0icopRjQz8UPeyQIDQqlXaQn7IU7o6GpKAARaLJGlt6
skup3LGnOjnKVns0jVKeE7vqT1FoBPpue+K0cDgYWj/MJn1h4X0oiZaPNIXqtns1p9+6dRlfCIcl
cD1XTUOISUPK0i1bDA1jE/Vdm1f7Mm6unR6KGZ9YY9zIpzC5CZFLesXVYV98oJDM7gHa+7PDveLk
cup4rj6t5xBzkNTao12kV/BkrsjobULF1BbT0J00xRRdCCosaL0cb6Yf+XUEdgtZC/IIF/oHApXB
Cjd7J8xQxo1pffPWwesOEVavKChqlFfiwoI1mtzEVnFIcIdQzx3QVYu0qvd+CF1TaUHIBVQU1UFl
0uBoQaPlQScpI7UjU8IFMn7Jq1LbOiTRoUfCJAOuASDsW/axJZ0+2AVUCslPlAmlLXK77c7PvM2Y
uL8MjJOBfSESMqjwT05+yg0dGzpvBjo1krYPF6UneLbVzGJGV7IOYhSd4BXEoIWj57ush/0Q8y42
wdWcF4jAVoVmnaRclOKw9TjCljuCYgfXTfREpUoE2kxCCcOkdSl3hJv1NoGcXaxp4kBHPbRHcY9g
p73WYHFQq1lWIErHzcyrkbhGTt0HX3eAMwxiSiFbOYS984tvt9GNNz1lutgP1ujF3ICXxgsPLYiB
GjpFT9EQSIBehkcL/SIWi75KKq8vqNVcfbLTGSKT9gZleE0dIUVraqN+q4/9abSDgzN8L6JTW3TX
E2hKHl+vId1mRkdRraMaLqrGOIjZRwZIZNBYQdwBZi6YCNgpqcmxwgR0Yc7eN7P7MjTuitC9NSBK
1UH2m3uHXsFyaRXwWbHizoRmIPWENxM1EFHkBq/a0eiOg3qFOpcR97eqV5/qvj0DD3aINeQ0y1et
6/7q8+9IA8DeC4X7FlX4miqlJgcbGaQYbmoj4pkwEY8DT3yM1g5s6gA9h5+8ler0APTWKqdyUCrD
FmMXT833InwRiQYhdeXO6lZSYGbbPviu4lFE6dY1VH8JiUtm3Y0Wux9Alux3K3UYmIdutuL75IwQ
uer0qEXVo6MO0JBSv4rxBvPChx0xoyKefiMVsHDJs1DSPFUhwNCVTZ/Ak7xfzsFkY3NShEaegboM
sWikB1txuaB/u4kdc6fDu2vPeBKJ0d2AEIm7nTb1ItUoVZIB9sNyNxgU/lycGrFMk3tjwNwUN9FK
V7xVEEbnrgLgR7wNP9J3rjlTI00f20mDn73sTrNdPZcY7rDC2XK18Dn2euiKxvit05xVEqh7GrNW
Iw2BA26WbfWkqoK1qUe/hhiwfRRZR2AaJe9ulazVMoNl1bqpOPoUBjTK2mSaBHWZukLkbZIhuWV6
59hxdTUqG7nGWJjXBPvW6FcVkrZyyUMaxL5Mw18DPkx1egxNjAKlgNKaDxHby0TT3p9TaIbQE0m4
huLxGNT6Pi3rjdYqN+E47/LOInVcVAnz6d9y7JM7zfeA1EJLAIFM07ePpV2/JxNg8zqTqVIUiE3C
uLDbKwnkWJnHtGXxWhm1s2rCGsKzynmYm5bmkOTRiSm7Ttkho1mbMwNIrubh6J80m++Yw92Lk+PP
NiaIOXJQ+8ZFWlbvQWzBdQm466IatMU42AgeGAA2fbSivBhuXVlYdgag+JLQV5vKexKbr2IEU0tT
lsHsHWN3etbr7mQZBV2XQpBD9Q1fp7V0SpspNMH2x9V11XbbOLyJsSz6c/COQMi4AbrxMfMbgRlY
c7rWEgggPpzS3eh6wVU2tt9pa1qOGRSjIKWhl9J8YUFZOpYZ150KqpSj4YyB67e4i53iMev6WyB+
l4nzCvtDvZCsY6AgnFiJgV4/GKzn9zFt9uX/UXZey20rTbu+IlQhDoBTkmAUSeXgE5QjMjDI4er3
M94H37Kssuo/WEu2JRHAYKanp/sNJLcuYc9gt1xMHQMwhy1b35oLURzXJvUy1doQ9LYQRg6kKGZS
x+jHZPWPlgiPBlSAqAYnL7EpIg7vHE8BhbpvbfEy4FrvThx1iMIOjm8VJV0vSwkzXnkwmhhshpF+
6+Jxp+Z0p3svjpkENgeptsCI2tPfYpE8xFNyKWhx6Lnzhp/bq/S6m0KFAHLSzBBgCoT+qCae1tlb
9YNEpdzIwk05JGditMoM0/LZhRmp9gmXEndhUFknxPWkw5nNScSQ47aPn9N8oNhPwlIOFUFSjQsH
qZ68SdCt873upDfLRf0ZVupuKSFhwLKla86y7+seBDZnc3YGf0ZRyFtoRs9PBH1U5x9VpBec1Xna
n6k2PQNFYnoPa583olIibYo5QpOXA8SGW7HsxgYIbtTNOyi9hwThiYW6hIi0AYQw6LVYz6ovhT20
x0TLnY2dldZ6sSIkpbX23HJoneLqqzrGGVL+igb/NXNLtJ6XvTro5R4IhDk6jSCczAUrR1I/LaqD
Wdd2qOFt/JI7GjmEE6hnNsQwdI5tUT40+vSY5s05jasdenyHklgOcgVUUoVhsYPEZbSb4FD2trOF
mezhBx794G4P6kN5FTqJs9tOb0IrztCRAhVZHTz9Zhk9DEtssKeZ17kqMcNGnabPaQ9YJ5U0ZTYC
u7TNdbM8hV12tCOXLrZWYLFIh5dEs7sHZMbqTaON2wMXJmk8slrvwSuYOERZNZUn8dUv8+eksG/Y
N4/kRQFmiEFt2QdvkbvW6Y8qVBtVuI1SugiK/RFmOEBGRgBskop6P3irxfKBP+sVVgXTacLAItBG
ImlmYPw0yD7f1XbHxDJ74yZCBBh/c8C2S0Ne0E9RgRtTyzQs++owT6G2du2pxrcwlUcDx9/v8M6s
k+FyLFt8jMsMUVtf5han33XmiOy1l6XYtJpZbGhRYJDnA651Uc2iVdaLXe8q90IDgm+WIVqpx4O9
4iXTgBb5eKqtzsOyc0ETtDTxQRxcn96qSqmT8huCnOO6F1Z9LkAVgv62n/yoxNFrCn+muv91Gdv+
TW+a/Jw7U3/yIEjehUBj9nZZNMcJIONNZ5Izdh2VKCGwJtTSdNoYvU7PtrEwY8iGENyF1e3qzo5v
xsXFS69LRr6BxmRa2SIYkJcN9DHCQnngKL4GiF1dsqQt8s00sxr7rsHIzE3I8xEmOdSe/oI+KJjA
ccrlznQkHjvdgGox9l+UDiprwmYyZkFjmttfrSh1j1htYZwOzPfQZG2zKacwZ83Z3snuQjLneS6c
vd8N4qtgVqFKHGYQjmL7pZnqhp6bg1unV87DvQ4C8w5Riow8CqvQpIpd3oglNmbhTDdGOKUHL8dR
KU/m+IlZgLRtiKUD+srafiY7o64v0E4JZQoCm/PyaHYh0oZ1feNNQxjoZYzkdKjp032Pe0a4bTVQ
RMCUPHkvdJw0mtKKnxzwrxWHoiSmXxEVl4bTaXUQ9kJdwurSW96F3AxZ165aIzS3euO57KVzeUT4
ob4kOQdjI0nAg3gSv8ey9TfQrqIAtSqHmiC4iLBw9WB0+x5SL+rF+uRY62yszAO+0Ok9glHoNXOu
fU2ZUGtwUDTUtDq7nSvDvMEF2g80fDjWy5w4Euj4+CwdFyt4I49K8GGo36+caYJhGLXYpfVYMcyU
6/zxNqsjAqqZi1VamOmmAw696XtUfhtUWO6op7W3oQu4x7T7ZSvrYrqJes97mge88UZZJNXBX2QB
TdIMjZ+jTPK7vKzkrUFp7JTHdhloqfGatHl9Z8nQCeQyPmdWBx7RjbXAgPcQRMbigbGgBtXjoXto
uqFm6kjaOy7ezEXZFfBiInt+Sw1sqZOMxMBSJu+hX1HfqUWzTV3cMXVEelds/M6jNZvxJS+JaTkL
BIth0zgqv3g0gEX+gL04TY1CuekmttyUjjsBpgv1o9VHNGdSKspJnwCRnavmJur0+WbxcWGjk92d
fYFnd+cZ/isY5QlTTA4Z3TKdhCSJl73MNjZvEAPkSd8hBdAdW72eTvrCHoA3DdbuMahM2vBmggl4
NRbnZPaVD6m0V5YcovPU1vnOQfB4RfwBFgl5frMskXVsY9prEhA30AAvf/XCiHJ10/bbaHHoO8d4
XeauPuPD2IlV40pn16DdsWVv1+4nS/OviY7d02DUscr1cTmNtDpIkRbEZHXgBFbnX6Vt9YfE0bog
docFVRTd5TzcDtsxR0evq5Ya1pKub7x+/tmb2ripIss8h3be3/dZxHyxQGcOU2t8D9nOf9K9iLbS
b+RRz3AaR5Yv2xhD8qTH/lNWs4pFUe7LVIrAjfP+LGcpt6gw0oCxa9adjTfrEMYD2Fc8IloCK9lv
hKpFW9LOcUrzjGxhsglbHUEBNO3XQ8QYLCYZWodPDaA5jIW7pvBuDKfPg3qR3snKw44OL06fkEcV
It1OKbIgB71ZtMTfR/Cn9sJmLg8zJVUH5eZ1mKLy1DHDaeVamAOWRAonr7qNF1LVjtqeld4J6g+D
pgVLwrEICL4eVIuvIExhuTHquvoldIoxRd6Wq0oD3K2XhQdCNgYrWGBxm7MF0l5TYtNakaGj23on
6sLZaimdhOPYUp86c6KZ5YF+FhwfgwJu9ibzMAsfU8xc+mKKDlGLu3fn+WhF54Dgo9HoNpEl43tH
L5cAZYjyVFLNW0eOiTLuPIH/LryKLrPTOzBWyvkxhMNEKsJqjaZ0O6becxUJeJ+uSJ8IRsDK9BiY
jhOb67Fm0VQFE1P3h3aftyYHnSklOynpWrAtI8jrAW+LKaOtUJXoggxsGaVBNIauPVoc61Bw0B/A
yR+VH8FmkRg/xm6HID/KENeiKwkccln2UnDcB4/1NU3N4Y51D7Y6b/zHMM91MvRIf8Baq9my7067
eZYoQ6NYjR3xMr8khNq3hRwMGKiNq6ECNI/+AMqljpvbKNH0uzi1ae6zbcHityQJRlP9HOqmxJZy
eFgW2KCpQb0i7BxwKxn+QrjBJIFRgRrDs3EI8h7mmNNM2nrOizzCFNpqXio3BSFvm1nQ0MZfa8Iy
Sa78/lBWUYJeeDYC0MGFDPwKLcki6aiJz4DRQ6c2dks9tI/pRK0qqy1xJwv4eUUTIcwucyzMjZKz
TM67K8kjj0MscuBC/dHSlL2tRlFTM6uL66ZyU9Wufaiiod9MIRl3P1rNtjfbfjeCiLoJlwXMyFT2
910q9MAs2HG63Kxu9GicHmLHpG4tEPsqNVMpeJNmRKYfP3lpnR1rHWec1eh0b3GPP73edkBx4lKn
uy7FQevhR5aFYd92aAFuu6xvj9ay0FBdYm2fxMqAwIXttc7tZL4CIKeQ38/VunIRGtd7g2Ydbsj0
SK38rvThbkTS4YA3tjPHL31ZJbhgneHKD2dnGbKHfxN//uK22op49B/iyjuikxXVaCuUvrguicBK
wGlOKi2Wfn4WufdYee5XOy6OkWUQRrvhE5Ki8SFtBhK4Eo3Czey92JuRp2Hvwd25tr4bk6Zp+AUn
9BNh3P4wGzs5+qNbPFc63oKYaspNTrECLUdYITLrzLNWC+vp3wNifsRTgsCD3Qo5t4Xqz5+8Iagv
PXK/hXuFrOqzFaTxFgoFAoRTN4Ijb3Oqm6GZ75bJpR4JQ/Ze8+b8EuGQElj+3GxbljKFRwreMrHC
jcohKXlNtIZLXArnHttarSi0wEwkdZwukXgB+/lz0+J4TGnlK+Ic4EcXpLQ+YUR9xGnzcOUzHB9f
PijNfz6ZS5nFwxEpvmVhgUgx/ZzHMUCCt968G9NWf/n3UH5EtvQAKOLyBN8ekYQ/r1cZtTVns97f
Qib1vkirqg7odVr07+vsWkzo/zCs3moayvGtWMr4E6WLD1/k/y7/e+b/hwBWD/k8DGnvX2HWRat8
nE9QmgAJ0Uy1k0cr+4yu/RfhlpWkHEgFLGAdots7CpgxeTxcVsW3fddnN6MVc3CJms/MbAz1lt4z
zWAIwu2F1Gb8Jd4CnQy7hagPr7EOKpjaUc42LbP7Et47ipUjVVAEkhT2kAbxv1/ox0/4v0ur7/9n
REtbZHOUW/1tQZNx1breF6M2PtMr/2iW+jBXkYiGt+2/J1JHfWUiJ8VFSNYftUqDAJTdZ5b2Hbba
J3IMH1AEYeJReRMCCXHUZf58nqU1sQZjR7vG5IC1K7/oc79bkuUzcud7yRViLNfxbNPEixLhfHUf
/xm3qRJL6FlKawtAAPJyNLBs6mp+qyRDQOWaj2zz6Wpa6ksD0OvfL+2D8cT6CAVzm7zFN96Pp+eE
KfLoTnTblrtqJmue87u0nh4rugf/9ysZKOQpCVVCzHt1C+hjnIazJbrNZ2MN9O7UAAhJUjgRFBr/
famPojTGcQJ+M2x7HM/exRY0Oic5tmZ0awkZdyu3WkgcF2ropvTxUafPvy7hhAVaDsGqgeQV+JJU
RA9dLbA4pa0z02hBtnrtq9THHs+VsadjU1j7vnDLE+em9ponaR341UJtEZtI6HVaBkETnnJLlRMs
wwitTXfaT0bxr0mpXJqRkVMyd2hWvle9HSiNJQ0F69sJx5fzwk/9GO0ifIwHf/hE7eGvSzEv/zOI
7yVCSKKV3Wer/R9Yvx/NPos1psS0XfQYVALwn6m/ZGPp1noXw/GhlZPbN40eXm1tuFpm/cmc+CDe
EzH+d6l30amIQtF3mq9dQbiscnfahCHSib5C6oGO+Pf8Mz4aOoQRlSOygRz935IgSew2TstziR9J
UeMASm282y7Kcz0ZQfAoyBo9QgMAGwbpkBYVsAj0XVx9sr5tkyF8tyHw3P+7lXfPbVMnw3t18a4e
Jql3Yk5yRQfV1sWQAiKCtA6VZ8FdpaHciJlPC0wBzK2v0fZvfL08p1QVscg2tKAZRHi2QQ4DnIng
/vqVAYnXJI8vbTr8oTmCQqcrMziRv3adFMU9iY+NB3PyFGV9tHfK2NlqdmPeNfbkfQvrEuaL6Udb
YCqYxacjuXniT1u/buqNTCmh13PlBs2CV1PV2jgOZBVklRze4L/f1wc7l2/xpnR2TNwY30fguUhb
7t5yr41s6lUJoEjU7ie7yQfpDj5ZPhR+OjWQ+dWU+c9Ub1Onmys0nK51uRslpQRZ7xZZgj3Z6zQR
Zrygl8jb/PvBPsrf/7jqu/w9bSliUbdyrgiF1oduoFkDx7MEcQ9WqdZDjOZcPd3EkPIP+N5yFjEK
epv/vouPlh5SgI5tG1TVYff/+eiyn81QanF6O1TlqdGGJ/rogVOYr92Q4rgz69/+fb2PkiDU+kwS
dNT6fQLmnxcstB7PHs9IbzU7AuBe2E4Mz0NiPmU007ltzIwGOq2YLsPzpBlBJSMNuREDOqWf3MlH
e7uPwgo7q4oEfykHZnoh89ZxriHofQDNUt6nI4WHfoPf3YpuJm1LjKA5U/37wh8FIBQBEJ3h2jql
rT9HAAnUyWS3jW6j0o9odnZhkLpOh3qK8akO7N8zG8UGD2Ij7xbftvcySzRhx6zsJ86I4Fq0ZEE5
oKG94Jwny7pwykXZJTm7S/OZs8Xfm4e6rqvkFpBuNt+LKthhGhV6P6W3XjVfx7E8mC7HK1GfGtu/
//dw/h0gDJ3chemE9BFyS+8mlG1USONkVLVhYXUrZ/SqlRjKTxJB5++BNJXIh6AO4GOx+X6y6KVv
NI0hwquFY31Qg1RYJ3GXHz23h7cUhd16GAmUoox7+obeYu6rmrPuFALJzWsFoC48cSmL0d5FY+2t
zeqtHR8FkC+KZvapk/awdXta9WK2lqDOMsSqnManV1iVyXnwWmQjvJTehmmXACNgyTRzb6/nVpe7
0UzsvaanoIOQ8ClG1Lm9sU1v0Co6N44Xfo+98nsVAsRK4NPecHL3KTLW2bYvhrWtPWuYuK+9HvyO
rjnsfTpYtsQa0oDtyV9LC6Ry4S7gcXUb9LnrN29xVJc5ZKlQANuU1SaT8HX/r68VRXXUAFmc5NV/
iUfSh6dsGYvlajuTTXOPMk7pT9//fREVYv/YgJWWJoHd8nFkJHF7F/jzGkORlobPNSkNeUzKqnpp
ZnAe6Llk584fmt0YN9jDysz/JFf8O/qrS6Pnb7sGy/MvS5sq1LPOsxp5LZKcA9O4aTNv0wNwU5Bo
5zhiAxjTRZqq6pPN7q/14iK3TfoNagFZVtt5t16qxu/Tqi3ltbHQ0etlVG0SLKWDf4/s33FeCeWp
bZtDEUpo70sWYx4zW5o0v+IrcyjmcLvo7grKGhEPNWG70q64BTzKEc0Sp9u7tBw/uYG/QpCLFhrG
KQ7WEKjzvw+zFlLJXafV5bWVqaGvKl9AxZ8Ix8BJFzvAyy96pXnlQ6FfnCMSqa63GzI/Z+E6BcBQ
HZkPGqUg12VzMPrZOYSTEX+y/f79MvCZRVEHy2lH0K56txdwT4Uwu6i5G8Js1yf2XSvr538PBEI2
4q+tjqIRe4CPdxTGRpgu/7nljGLJQVBZ1V0eRxvMPEFaeeuKHqbvRjelHx8y2OQF5jKu251okW5M
o9o4cvzRLPbVqeZvSVPclAb9Vf9HxZcevRORNoi0RJe4aH9Rp9/JJARxmD7bSXxozfJqVuDeZFhS
aG5ujCK5bWmnr3x/AoYgf/pZfZ91/qqNMcxsxkNYAv/Kq5sEiz5rLoPfN4QwtJHYW1ySXpakX8+Q
m1eoV91HAMSiVqzp2QeM3h7LxwLjPbyvCn6lBMMVNfJHVctby5ke3Lh8zhY8s13QvFD9srM+5O5O
NE0F4q9+mKNiN9nzQ6v7OE97ryS3T/YybiRwxDRuN0VrH8q5CzyTdiflhkyG+1bqa62u7png33IQ
+k4c52sNLDD+mF8Gs3nJDawgyB1lLq8xEMO2MIIx14B56pcEtt5S1nIT59XVzYo3O0luUw8CQWFj
AmhLWrDluDZIEZB2P/n69CDD4hGM2qkxQV/x42xD7j2N1OOw2DsbRJEYmxdLqWzZCZvIkDtrDSUx
9OW3jvQvuQYqCEBB4Agk9u1ieQPyeNON1YNraeo7zg3fmdQh+zI340MUpzdYbO0jYYHfH59GQ94k
bgsI2QYvn3S4qA5fUtAXq8XwvF2bGmsTDpJnzZdpGYKuap9xJrFWCW84wiwFlPZ2TPDv7CXTwX/J
4Bxu2mW4a32xxqf+zgydVz02jqbAJRWObOtVZw1cwKhHO6eaXpauOiU5vJJQ2hsH1KTewaFowRtk
849WalsTVGA89Icm7c+IdJ3sor2dymhbwANqyiZIgYtlkvZ1ON8BewnUS9NEfhOF7mmI+xMT2+7M
AEvwmNcyPxQiD9f96J48zJAmJAiqCtklGVNM9uCauR0QNePs0kZ0XRmgF9qsvBIyWxFb29FLruPc
f59t+aN1oi8CeE0dmq9TXfwyIOzGo/tjoXY1q8be5JeHtAM90nTJYTDtswQ07IAaaNPw0XcmSrAi
MKzpqW86VdRf58uoespMhfoGH9NdM8pDhXiB23qvNcNZdWDchrEhkw+DKQHCC6aEOJ8dvYV8c9bM
61CBiBoZ4Ubc+rmINgiuwqYY3yA+uciy23IrUo/UxMNxxvagghc3VS0eC3u5DEl6NzucC6W1S0U+
bEY3BadY18gIaFpkPFQp0FgD6IFV+V+QxIgqseoGAGi5P6cPLjDyc8ZRB3PWW23Wh72e+BAix+JY
9RMqGYBJzOqsHrIp2IglPB6+N6ZnxQizwDbHy7dRm5BnFxIpBRpZkUm/sb7UUHtdZZHjhhA0nMCp
/Q341k0KmwK31EAJA6KEuLLC8aBs8yYOek7/GkfAloV1spy71h25SXQnmo0pf850+juIHQ1kXaQn
zrSd2wx2AwRFNBTMwrvwRxVLLZa5OSyAfahPT3Uw4QEuw/akbjZyh40LCMARzxycEQUaDh2zVc2I
TkQnx39rDXsj3PQ7T1iF9u/5A+3dMs0dt6IT9TQ08/XZpKW8pfoCIFZ+n7X5pvPwuXGywO3SR71M
aFQBNNURaKuM5FyLLCiES/E12hQoVuStvY3DV/BQr01c7jnXznW6z6r5Drjiqo+mbQtfkwulFXkP
aAGz+VE6xnmZfyx5cvSAi4xWvc9HxZT6TYBWo2o6d1p+KIEVo6aCwhU8K6qU1oJG0QBFI21uB+Ch
lfYLdXkUqr01z5hB/E3aOhBGv7ZYLxSNFfNItC4saHzRlW/C7KiXrFbpoA075cndQy12reipK7tz
IcIT+M5118eBYSAtH4Psd4BQxtuJazSQVlCsQ4rHeFXnOEZRfeHQie0vMc9EWjGa+Y8IJCBMau5w
X5XpLmETcpB4ULIU3K7e1iivvXB6Qr9vRKbsu8G/hIgnCHRzSjNac1J9SOFsClhE/E73gvZHwAmb
7iCfmtIAdUMEFN212T2Tja8j9x5VWASd7tRbHXzsgtDw0tDKmEXAyBhMpW5qN8ix3zlaeFExvB6I
Xj7aZvC1yFkiBAciZ74bZjdFKMXYyc4AEAhWQxNqAiNjurban8rVz9KtVQ5oU7CRtTlOzM7aIdML
8++YvfPQ0Y2w5FrNGXpg91H5QG0Eu6QcLA8IWRcuZVk2Z/b2jVs3z5GBme7yTUsk0SGzv48ttsQt
GOW2HW/TuD7YaQYF4YFlAONya2Ykr8u3NIbgN1snObmnik4A3MGlcCG95OsI1oHZye8syg1+7z1Q
H6W2Y6ys0bwRdY2HsrtRq9Ptm5WeeceGtZnlxcFr+UXAcovLVufc5Npwl2va0UBQhKPfppocQLcV
cjygB9Nx+3ttqsChPXNDvyM8j6y2pZ4MqJ+7jQorutoQzH1DVEAYy8ywnWAkbQqAPEzVgiXth8ea
BrglQf/0/WpO7yIWK+9dreTWsiGAu8Bd4pOarfi2AkvmuSEk1SQKOTh2QAyPWt2dit7YGdDBDU6M
lnoOJSLgHFI4mtmQ/w6WEC02o08M5a7cJVV3prvok9Mp8uPv4wwjvIS3bu7V6jaA8ECPoiQHhhQ+
qoO8GX0yQGk7hkfFvC7qd1QGtwYvFhTXd+5kO8xXf1SQgK8eS0Ddi0bP2uB+1JBYmfW9a9HdJXoW
/o/CUIjO/JCLH67wDurjxVTvfdwNBn6a3H5tGBFiROnR5G7CCAIuK87N5XeD0eDUtVEzUoRjYCTN
V65tRM+CRaV+qpzFjTX+bNN4J7Q+ZbzEyci9O26+g42CNx5oma+zbeyi/s5WM3hB3kSk4OsyudI5
AkcS8MzgXmnhk64tUNZL9tKzzgQBMrhrinHD4z+oh1MXRZLxylIZ4UUlNDtYeEs3H8y02YJdh16K
hddcWAcryf5/iqsetWlddFieaiCWZlyD0rkzakiUTXSdluibydNwP7lxryaoJc7tKIO0e0lIOdTV
pZvfFraPfDFgsEEeUx1yUNee1OCw0Ne1qe0LXqUaDmGkZ0yL1tRgVxrwOvTvfs9ttWjbSsnxmEpN
7ZHh0erosMBOns0Bl3c/ucYVRWvHf0x9RNArQPa6JhHHMVZJWv3UlxcCC0NewNlJ1sVcrGzvq1oe
CTuAGjcmlAEImdoJGjQOBeZl4zqkNwi7dZC3dK0HzXKft/k+M/dWMT6p53FgWgHi/KV+UnrzL5Dn
p76yIDHBpehrnPfqfa2IJFm+m+bilLKvOxB+o94/15AEE+Ma91jIFDHkqPDWwXNmg9jOrQm0slwG
Y5O34Xn2e1oClXOJOv+XHCiQ10P0KqvxRe3jWje+9ItgZlT2g1pHCd7ei4VKhMVrlwwqyepWB+q5
TtPxMjMngD5eisg46a67M6BiaMIN+rbaW02fbtjgCjbnOUi96IJc0rXX/PWYQIcYYPW2pXVfh/3X
xIcxUrcZIp9orfn+eO389HnMh9vKt4KhqI/q6l4BjBOyEljDi9MuQcU5xfJjEhIrgQQAmJfEHt5A
aCs8TvQjFNoFaNx9Hce/X6e+kFYYDdvxuFdDpvYe0fff4sl5i6oZcSN+sfejx9Kfrx3Gp47LkWnR
E2JQv++delRYlTu9UaQurX2sq/yOKXhfNu6h05endqyHYBDTLUrcexXoPKKCI6wt5vWbPs1PkZzO
zRC+jC5+Jv7yAzrZrjJGF5UZDkZLsaxGfX6LQaayTewxFe9Xg5zRJyivetQd7D7ela3SWwCUGLrb
rswfvFF+AxpyBFq1LWR8CcN6Z7TWHSKgG2HFry3xCuzGdqz9Rb1CdJ/cQ2b637H1uEYcNuckBnMn
DjTTd60dovkEW8A3slOdsfp1+PJqSpEG5au6pv4wDoCEpp85lr6VZezo91bcerM24vxhSGuVp5IO
dMOzIT2k+EzzUozZSYVLyKJvVWo/iKi+b8rs8nt05uQEUwvFHwpnznAyFxzs9dC6AKxFkKl6zSpI
87q161xEb1pwzH0hbnyLbjEPulhiWy3LRW+cI2TXla/XkBjiden5v/DeOjls1ygpbey4u09tdvnG
QHzTaiLQfdGbmkqYOgZY//2YouooivQ0lXdAG2hnzhs7kduFaNuiN1QjNOCzV3qVF6g1YGdfKGus
VYo78EKkmB+i5Y7QStXbjI0NriFF/72GUc3q7ieCfbIWdGbFLGBQOYEKOBb5rIVE6WLz+znSZ7Eq
VuFSl+eI/gzGTcUhGhexRoO51tmkptsxgxdFrClncFHcjgqU5FIQ69aiPPGhKg6rrbc7q1Ci9hIQ
Gmg45EE2e19Ty9i6vFl9EOewQAG3Hy9+7+7SEU0SMig9dgO8mlcg9DYtmloq9VI/M3MCTGCjduzM
ZBFqc4Tv7zOhQp0sl14kWneANpnV/WKgKBjvfA11FsqdxJiVeoVqlBz3WQVlrUsv6muGiAw4DXWD
6sMByKhhCZNbvGT3YfzdmDjjq1Iv1BFd0ajNb5R6H0nc5yV9VbFWZZVql87v9ehZzQetSh94fI4H
KqGpo+mM/IV6It6CTa1BpUSLqeHvjRcfS45/RpN25aI52gCPYYdnQCcOR4bcqHjcRCbV4ebs2MO6
j5BxnQ4Ohwajey4EqilDsjLZdRhthHYBWcMOY9kWyRM3RUn3pPbTYqLgmTEpEHohfVjMNy76O+Vi
sCMobv3XLH41mH4ktpo1BHrzQ46PadGuER3n9O4dNNSdJG+cTdD239TOS/fq9zmJZ1WDHNrj7+3O
ipKjBpfZ/qXmqAy/tK0iZVLnyBv2qL2VfdGbcjXOX3+n9p0andLN1oPOUjNOSGfuuDl/SVYMKSwA
lFL0tUPoV2fCIhJ4cGpblXzoZHkctlSGB6ZYyf+tJs6EPAF3tBghLLTnLlxu6qlkCt+rZaIIN+NI
R5bxWzIDSnIPz8iHr4n4ostxHAnzvFcunyusHRp5r1ZmGuk7pn0zC/ynm1VtT3cskR41tAhHNg0Y
XmR3iq87p/Pe9srAD/VtHr8mHc5nbMKmtkvh1mhxDgWB98CwqbRZLTW7f1UhMvfsbZdqqM1o20av
zyOcIkPNW6Ty+ElepFqnQjiK5fP75gfGhaI2zWyEWXgYLscjMneaJVt7Dut7Ho8kAzYJlYpJNE80
eeGZ+H/LWdBiFmimd/BEeq3Ix/IMYnz/xCRi7AQJqlrzoaF8AMYF6Thc2pw7Jr2sMBarp7WKO+ps
l9EfodtQI5s0w+dWeQeSfiwoNTnUmasF/GxF6K3xWRbTdGi+1UO8U4vG5AnVCbLl74ze76Ni6u7V
GKlgr/7uT/VGPXq6PEQ2JFnL2g8JV+RUQIKtPkStSRVsmTLqcrJUurHYoKXnug7RIuBI40XrpHtR
WQq5JsrWRCuUD2N9PzrOiRipPsIZ9bVFcQGLFvDCz6YZbxv803PyYnUW5pxXuPJJOFDXeO8MhFpV
an43PB9H+C3aPIewn47WmN6G5TPnnzPZ+LqmEuCoTWtIIFM7W24zkdpeXer3XEL2RwlzFvHZ4pyK
EQEOHBwDu7umizeTTLe/83hx70A2hm6xkgTzQvvWexRbLxbqLy07kkpKFxU1Gf0K2qRHu1Pd9Sji
o/pey7EIzcyvKthw62HmrzPf2KVIC1IWVq/f4lg1+/nd4HsotUDTJDFjDTf6hdSasxpLkovDb9ky
f9Sa4EvKO1JxBV7ryST/UBFS/ZR6y+qrWqI12tZU482Rche9d55e7WM5Yg8qqdERsrP8St2TEHLL
5CMZZbLzdL0r7psoXBOHVFSrOJ+VkLhH8cKkVsccAM1rouVQGRc+1dIxgGH74l8ck1DElBngJY8x
0ULFPPHMvJNatgv7J6K0GjiegKtx6l6pJWZT8BOukgH7Go33rAHsSWI3V4tGsIcRO20yKk7DLAMq
ZespIm6yq6g4qCFsob/qWnvpbcAZlBG4a7UGhd4eQKGo8ojZo1DI58eWs5cwESjQrYXUYExTwjT3
XIbw01QEd+6J0N/+zDh6MIrqxcsRSWh9q6a72rJUAOmlBT73q+Rt15Jcm7o8eyL3bfWv6tcYUs1v
rgkVnZgTkdpUmIVmHcFyZCPjk5IuZgDdVxVnOEbzCybVgsxw172fn35fK8Pr2X3lXqxi3gkGPCY9
rZ2T5Q6IOLmByWZWTPf8KhfmEupKLDwbwaaoznYziaO6XzVvidPUNNBFybeqUFMnnFw4rfBPMFTO
FqdiwpfUzUAd+nMNkihBoHvRU/NBEt/VZj+Vzl3OJp5lYu/n7in0hn3S/upFx6kjfBi0+JKymTcj
KrwTMBggR5N8ihGJMDg4NUZ3UO8ELaF17S7U7a112bX7BNsPBlFFOAoys9kgpf+qQs5oj7vE9tcW
GYtHKpTfA4sJQiVmpWOsYaBqW05BwulwFtCo2B/QY7YIMGohq7xRKj3xuLvxCmqYfX+ptEGuqgJR
aDEfdTC+Nv2XlIepbHnbxT3k9rhY/T+azmM5bmaHwk/EKuawlTRRWbJl/96wHJlzGvLp73fGvhvL
CsPQjUY4AA5a07ueLC0c2zJF+X86b/o9DYXwzmLifV5nhE5gexYuZ/jIpgMdpLljJ9ge5nvueBce
aXBZqg1shI1Jhm89SJQ3/OaEafH9EQxyQN2tz21dPtj+VRGy6Exohr03fZDLV8XQ/qsOv17vAiM9
FMAeTLk92en4UhJb1HV1y/R0CuLHqyVk+1mpztpuVvm19nEJv9oA2lH2AhHGLU1G98OC6Fe8Tvmz
wYI5jnmuL2+sunxkEOdbjKJ8PmkKmTaYcu8lmrTiHtWo1ML6opcK8JKk2ZiNDtGwen6Bh3T4rfF+
QY/Z8VeZD4acnHT6AOjOBV4rjbR3lMAJnZNUafOr9Z0ZlDdz7MNW6t+V+BgX2DucEO5p/C+7j84J
RWy6MY4hx1NCOsJ9HGYvJtPJ/KG+i+GkH1hfXMa2DfY0U2EI/4Q6NMV61spnbvGKbgHL8+1zzdpF
EEXLjvb+97+aHCeufNMryKrKbZfNGvD4SiJXdlQeTj3RZZTVB1RMB3+pxTOiPIzxhYMvnV/lJdjU
DEYHcVP4lWmkt4UL1XD80DPvh1tVE3c0SsoGwju9Q0NQoaN5YaICV1qX5RFc4eJOr6Y5yV/DvCfI
j9R6T+N+FsAAwk7RosFs9H0gZAZB8bf2kzM0D47JNIeqPZnjx4Df2qDnisQnuYhRwBeK8kieagt8
EC31MWYJKN4mpoPnTUtv/IiN+jN1DC8XL91LrRsi+zc+oo46k/bNAMtGVJxigEhoOeg6eKP8xA6/
a59iMKeo/KkICaXfAiHJ7VvbbF/7sGrhUljkNLC5B7ljlCXuQmIHqXjeRcg9oLRj+W9oIzO0dnrJ
kRYdJmzUxbhrAD4FWlJYxC0TunaqdHgU4qyl5ynZvzz9WuMkyTmtiXzwrHlfXJ273L1I0WK3a+SO
02mn26M8PhNpkigSdCE9OP78S5R/wAxuvrGj+JQZGD/4wNL/qJY/5mgdx5BTjIgj1/JHFGKVcfx+
dcMTaK5peCMGLKrq4EKZrBhJTk47vMujNzVmA9t1VTEYcfiJdhPBOw8ngaOWV9jfUd6CztmaMN66
Ndb9YH+X68B6C4CWUxCO6VvAkSysaA//zq3rf3j+40baThIjnx2/LoWvvmOyRMMrdlQ/rBN0reYT
sKcO1+a+4m9V6k61frCJLIJ8QY6jvCv5tHiwNuvahC/8muhjaDI5f6yOaz/CRkiXKzQPVHYR+/YT
MfQPvf6WklYpq5scVtOZt9JDyeMy6UUSLmoUOM0QpbM/6iTucxxOlokb6vj3uMiDE+OMhFdfRphr
bn1w6FBpGX7cXDQHTJ8CL17kGu3jnowZTW7I2VYGO3fUeA/CVDI4bXDWERNGvE7eocD/wVyiPcbO
PeYxjxETXRHO636cPonLkPzpp/Deyt0HBRGyXcQzVPMdkCcYdu6Gq7uUKK+BL6pIGflVIOm32WuS
jgwO7W6m7MOFM6SGTUoPGa2bfAF5oVyTwz3T4SiVgcjhgOSMCdD2YyFo8L01F/eRCUvHiRWX0Zvc
ReGBFdNA3Ppopm+zE95kiJDwX3+6S+ZPPi2+qLgIags2mR0bJv+B/sO7hskSiOvVGTDDHeturK85
5qSYqQ5o0k+D470sZL5DZvDqsSwimE7eNR5igtL24BStjT+KBvWWzlgehiJ4kjsh91XTejfGmMyX
YOcAWUuUFQ564x6fjVwBT2UwHYa+x73RteeAZIQ8cuSI+TR3JoJkBdCKl29FWjw27X+V08AbCQ9a
HB1apqr5Gy5zC/EQNoe/UiGA1qqZxalElEU/Zm/0T2lpCQNhiWVk68TbTY51woEs2y8lrZhrxCwc
5qwA/0gdcegYJrhznfKeHsRzAekLUf3uGhXgV5hVd6eDw6HTj4OtO2m36SHdgUS0BAkG7NZKJep8
AELDcL3r6XYBaQ4fzKp+Ll2ytrgJF4oJLj4svaxXa/yUVjFq4BGokEtzgLXh80qOUygYmkaxPF+o
VFYtGeYZicCEc/qs3jsq+CwWAk8SoMlCmiewby/sHBWfe3+rP2ZeuDaSwwRshTuL58rjpu4fSbee
nGjOJCZ1fA1r+W36EEQP4IWYMqvAf2K//4muA9yIaFUjwAxhKaTT/F5uEDY4HhnbKV8ZsrE7gdxc
FeGs1/cSDjT+xzHJrI8xf6a8mE/LfvFTTBwPxH8mqJHWAUY06MZ8PKquoVGb1CIuCxLkgdW1OBU6
R/Hi7OXYXVEkCwYkPPtxL2cXHMXOiFCD5igv3JyKXeHhEOfPklAuxd+tOWMnrmF1R95AdkJmnIOh
b3VZGSRONj8J5OsTRSlg5yPy1HlwDJNwLS7VDO/cETZHCGAWBBtgX9mh6Wa08sNUvhljQzBBddP4
OFL/ErjYSiIZqivwa/+9fFvU9x6EEAFH0tB0ExBQnJSKTNfSq1y2BIMZF+yHb1CY8Yld5wFQddg1
/hVowjU5TuysTCYqnI4geDmocGMTJDSsj4XLJ9e2mNDVLDxhlzYRTW/Mb27t703WQE6PlhxjdsVk
eJ+Jc8+BxHHR5fldFZANj05yz+D2Jj6Wt4Mm7nEOMQpyv9Oov92aZx6duNsnFTN999B8eBf4wiyQ
ggxlpHmG0CfugRsDPwLJTqhJ6VD0QfepYI2iAILY9osgmen75EbPDg3dc/2VLPp0lRikX1qT75Wi
uMZQhFe4Xnj2ZzkOLscMgXTn/yrqAoRjbMkTD8GitPVwSJovI3aseKt8cnLNTxqNbxa0lBYo4OWR
S8AgfWE8lbZLbrQcTyd5SBL3NrRmCISvKUHEQlJpB5cjWvZ6X/sT01dFz3jkApkTHSfcWen8y2Tv
FAiUTUh373Zb9dNODlzC71jr0Y4fgEeU15Q1CwVW5MaR91AciSaTqo/W8pFnl08BzmKWu7oENIDd
BR3eRbBhRO8dIokyk40iCKe8U8pJpplP8ESxeIOy+sxOGcZB8ij5ZZfr8AXHItm+hSh2uScCNNPp
VVGyvTzqwEgzCO5An3SRCWGce+OZylghdLLjlLbyjbldDiza4gfoPuMaPuBJ8CcyKDpzzdzd1ssf
3wMZX2DZgG9HxgFbkYC7aMy2IA3YFvn8K9q1B6BjnJC8aE4iX1gTjgCnC8mzuKAWiO+0L8gwv+Xn
/wRO0q7EKd8ilQEHzrUGuX/8vXsN7hWUykMqA/hpEBz2kWd1/fYOiqa/F9LjcGEl8rivR3s17ydH
DudaDycRcGNYgmA2dbbDJSXZglXzg4+FKrKpeGMi9m1OwQCSeyEc06Exyea3QBRIMWeF+0xpSt/b
h+/4D3+POE8R4fqZ0euQUjBoHk23PkTkLfMa3j7SqP98eKd3bvwCf2X8oAdtJykW5Cah5TFlRIon
SgY5T6u13S5UkrRICuuqA8liyRPQ0rEoArpQ5vLLZGVwmUFCOJYKqjasEtfDtUTDiULNwv7ZtOfz
QzlXwI2ScsyEdvGqbMDdZvsTksg1pVN5y5T6tnk955fsVATkmg0DoqTfGDCu4rXE9IhRRwvePx1G
Cudp9r84pOaIi4FIEMXfxYz3AIkYC8Qj8qDyuWjZOvQN6pLzs1UMzqshreMosGEKDWOggzxZz4rf
x/weP+cAEsV56Mie6QTy9rMPLoQ14axlNgRFpF+w3wy2RHi0gL60+GyHd7KdOpdXuyK/X1elgv3G
iBxShv7wH6uu4KLEo0utj46AdUNhCBDg0Anb9Fl73ojWrDttchpCd0WAqdhcKiga2VNsG+VYWFiG
vKDVtCsygzgCzYUZGBQWhWsKMjDtuV1CnqrcAJyI4Lametig1k7xj8299imIP5nto/ocMW+YxxuF
h9galLiL9uBVcTz5Fz1kWj9MOCe4u6Bj+fMEqza1GdJuNSUgRD/cj6VIIvYyDXd2NL64tnGiXomf
oiB0LaRPZTJG9S5zzdWQAQWMci54oLxabpdxw5WejpWdQaX+KgkIqwe+sAEQXQqOlH6MJ4IMFhkg
Ttlu3G38ZY4vy0/ZgpadP+RT7EhkM0CIxdal4O6V8ddHIjJYHD2hSYI68UOYFkOgxhDnq+6SY3fF
xQ2J4aV80SG5OqF1dpQLRDHXjdxNHLsbCRky11PIBooQoNP+Si+viDRe1RGLwHmKnedthZ8b1FFB
KC/v+5w9FlUma7wwpBWs32aexvhFYocT2HanMj0MENgp8JGu1O8FPfejf8/Dsp3SQDRbthaMviZj
VyDskZOKfkKPCHORPo9hboY45tnt4pNSz/gJvJl0AQ6lwMgA86KcTtzgxJhP6N+JhAALjvKvwQr0
mFgZQDehXIhJ888L5zWDFcSBE9/9TRZxjgiVeCxUQ03dIHcxa5fqhKv64ouuBV3zXvVDF3984BIS
Tb4s9QPCzXYv1mdFIdN3XhBXVFCjhPWfif/74ooe5Z+4uDqQBB6FPPNe6B0+pBVGhhhsedDf/RUH
z8GklPb+Gv/T7SRLg5TogXHnAeK0wrIQVEtwqlrqNzLzp2I6gQuK0RQOXsB0eSdBYNieC6T5bDhB
GslhSKBUaMYG6grMAUKQJn8VSEmpSp1tsD2iQXgbHohlVm1M/pjSks4FeSu5AXXq3vHi8kI5N4oK
ABnYSp7y39oplyLsqPXN+zr/qogl2ihh5sRLzcp7lMvBp3kEPsa/3E6YDa/Iht9KV+EE8oUU2OTX
d7IgKXeS96vKx4+1TK8Hh2fCBkGHf0UmObIob64l/b4Gn3LYuPgB0o+e4IPaF4xt691aRvSa5FRY
+h8hGeRGyfAV+tFHk6qQCC2lM1/Drpdbpc6qkDFQkJWDAHXc9UCwMNwvsUUfzjwcMhJJe5giS5pZ
biOywJ8AExeWXMF/MYIsN5MkpNa0mTp32igkQtrr79PrTOr+PLHwA2fAXVVciFTPNN0Y+Dnu3B6p
k7kidX8/LjsGyfnY/EKhaTn9R96V/+j0wJZ2RgPFfnzr99/JP/feSWKjDeMEcBDA3Y8uxK7kJK5F
PmBXfFwHH6oZRrbxm/nNg6eRq/PsXAwXLFehEodq2Wx69/J9EFn3k+2geQ/O0D2r4srMtpdrOiMY
n+uRSSvU6CXO/EUmbGQ8HZL3V0HqMWVZdKAI5Mg7qshoLZojll/qRmAUi+ACKisLhkAKQVoxyPjH
V61Kc3cOzh+D7/GZcYJ4ipidNAQXy0dvT00MWvG3ouciaGGi/CLHlTOtaH26OB+42FGZn7kLC4OC
4l+TWBo8NhkhNBy/+GgS1ICOjYQEOBRKQfw5vOriaVqfWW6eXweawyOfXw+MJwxsjMaSY8tB4Y/Y
Z36DOlZGq4P6FF+Om822+QyZlTZeCYCI9+O/iXk5yX13wgtu7PykOIm3F6QmX5fnkZqX2kOt4SPK
W0Ma+J8DnbqD+8gSRHn6MMUiTDuqVoK7M971EITuY2MnEFwYJ2k9AQzc8Zpb8+7/2iyP+ghMKERU
1KmC7mHoBOz3TIcAdd1m2B0xTMIh0wovDqMQUVa6Hba4eSmT4bBt0Y0HEZ98Cx1/4cdyp2x8JNya
nc4TWwFGq10WIuu9UnNC1MWCo6Xz6SQpaBiBgES6DEhUd7IegV+SWCMgguzlJk1nkt3PwgY8fOGt
BzIiO4R81TOkjfkR9VdYjB0CXPl/AOlMy9n7V4mhExg9s5gy/4rvdeRZLXmO/44v0wTeOvIMyJvO
LH8boqxiXBKi8c4J75TUk8Gm7FgbO9XlfRTmj0FZHZMmudkALMZghOZsBb+HuBbhy9IzbwrH0X1S
G/fl9HODjIrbcg9JmSIYAAbOmgJfhW3/3NqQoo8pI5eHM1w28/PWFg9T7f1mnPTXzqZi5VKeB985
KEJgBSWSUbB+o//qUPTWXnCRR8WBT72kkikucH8a/FJwIEWFeMCKh14YnlRPpE+Hq/E7zs17nXlC
13CD3h0/j9xAY6ZXp2OAfQbwIT4KHr160HsFOnpNXojNlDaRW80gHQf2SL0b22OTF1CKdqQzjCkK
UEY+c1YC8rqt91saxwMZlE2zgJ/FYh/bDFgNPxF7antIkAjYKIwffEcuY0C7G/4oz44tpWnrqbFp
pul/5CYzO0wqoyls4+HlFHAMA0ouiOzZSz4g5awFRcdh4VbsliB2QXDXi5FB5ljLcid0z/AoO9aJ
46KPXMFM6yRPhz/mwpgyIhgp9c6ZfukQ6IOYrhRXXe6OjA5/2uS/auriOMg8Lgr0PcKZVc0Vj0Mi
gs9fAyS+/tXrkkfMMn9Mmyu1Zgo+vzPy+sSKO8Q6js0oWJf1w7XWzVFk4F453oTsDXXbcQvWfF1g
KZe/kS7voUfqlk/KgONnI5PSTrx279xO+MxJ9pOfCc60u+WsSg5hmGgImWYqkHCQ0Q/ICQ9Gm/Gd
6iIUICjRr1AcCRZoyn5bePNXPWO6d9MQ3TLmaEfm5eK7H+NKMZrz06FKQwJpFPYec7XE75hvcl+o
8Ws1m9YCY6BISLpm6O4Wsm6C9yQiQhe6oDwOIFk6JT5pVIsS9jYi3vs5rb1APVzqC1OPp58mx42r
G9E1okosAl3YGNk/qXrWx/XyBxUK8eBXfc5W81OuQP8AXTlX3A/FL5tyoZN3oQuCFVQa8mIwGoAq
Xa4upE5SoVgCKJ+rF+Y1L1AXb00D26DxkxdQ6oNr84fZCO1x+5u7yJHRrclPKypUTpI1t8fggTNy
sb/YIRjL8lUem4B2ISjr+KLtNDtmMktxhNZyMDx8p5mGMzrd2rN8dK5iBiezX3lWh5mteOTcu6VU
yRlnlTSliLhwV+lH+FV22mctniTyr//I1nTV+V8CS/KviINPCp6iAV3x6HUR6ZVSJlc51Lhf7nTe
twgG+ms0ytvy0OMVJxOY1kOUe2FiN6aFSxWXHyqyQPKTcH53SaoJe9NSIsvMs8bBwkzzaZ3m3p/2
cfQkr2Ck1kdpS1xMWc3aAOrm9HGSabmOxvrAOUC+55HCGDANc/PvpG1RunyCyylsnez4m2q0Bgc4
GD+8VpVEH8AnjWOwWUfiZIOp4LK98fxGYolf42/rI0UwHnIMgFZCr8ypJ1nOkvMnDQDYpYFmYFMc
1QK0IDMySIL99AHWRcGo3kimsTOfpGRZTNUW9t+DopbJ5yGu7Q1oZ64elcbt7LgPbLcyb/nlW5Ud
wvTXxYgOQswnGBfL5J3bc52Kbj/5eDKTuJRcLABY5YtveTftBYpI/0dT1i8eniIU9DBGP2DQUC82
8qtLIJP/HkmX+XsJ5WwhLoB+qWRcLE6t/9Gw6ragN83kjWkQOrk2L856QKdAEUoFOarxxJJxTaBa
1MsAFhDRBIOiRY3oHjrnV0XDWGqKWeTySqwIBmnoIE2T38pVoBHCeoae9nW9jO8ObQLwoHDyFbTZ
/vY1qMaHvo+eYpeZRUVC7pB6xXAqX8j8v2wB/OjlaoDp0QQ3j/63YuDkOm3+bmfxlwB4S5HJxV0e
ZTgbJzq56/aVYqe9VF7O5L7LQh9mQ7eeFy2MM8tOTZlz3X5fxsu7W6zPXbcuNy0Yl6oDuov5Srxu
40h67yMhbVhBs8SSuczng/CYEbquf9dw/SqaDu0Q/iiD4ktXlF9b6t2MGRY/6/JfbMWfbIOhfFWJ
OXTM4dmpt6M5m08zrPg3F8apMPmo+EZVAA0GPeSPPXycu6VBOxZhuqPa6ITPKqBKOTO2YBirVw6T
1f+6mPODu44lXVbe/dBlB4KCy4paG9dpz4hEWBM7Z9dSoTbPH3EmzZX/QJj5dJzbzzKHV4aqy9vo
W1SihigSgjYAJE4tLWSHS8V4E5gCFOQYRW0SPKTHUsEbgyLZ9dCkD9VMgtNiui8zhHxXY00ILDRR
+E8eE7AB/WxfUB4myn2rqPFidFFj/+mM9qzwMFzomqvAkTMjfCMNtnjLa9iu/0UurodJ2dqFeZ91
/zWja6O353fyptq3kYQ2Ac5C35lfZd8B9sPF+69obGBMWiZAb+aJ0oWVTki0D+vWe01wkF1Cyyi1
2zGMVC9rYFA5slsXQROefkpSeig52/Pan/Weygpmi/WfTsiwGPiOfxTAV2BMSfF9oKetGlSJjX1H
87JdZzwFb+jPTLAkT38vDJeC/E9OFuF20R1KVJjQBtw4n6ttvuf8qUyMAilkYXvtaG+Wxy5fQtiU
NFd38Y6N2js5a+YyC+ZIi22v/ObcZ28VedEGt2QJzfIev2ezggfbzv/49XAKrPa7CpM3KIRACYtd
Tjdth+cVVtRBBf7PRJWF8E+ovjaeSuMTmqlgk+c0/WxkPnVtzOpEyykNNObBmRJ4heZSlH7pwKRo
tPuKqkHVaUwtFVk8XNWujzwqxNonSOxvbJA4vlVRmzAzgfSquuDFGR4HEwE4bbtLjTylEZEWfnNm
qDFDFcGTZC3xe7RnBXkTtaypUEbhKKaZJ1XOXQdQ7SGS5oWMyHJZ7xkc9DQyAaAvPR7LfS+6y4sJ
tioIT26dYtiNvKjUnUFLCIoJCwlj9XGkJqBjEKtwGZStDkJARQtZOXNhgAB+JzKnjKyUHen4ETg0
2uYzLwjfo2JOuIHux5KqDmyyj0e8DN0XM17uhDAFW/XLtmDK3sr6R+jHs8pvqOs4J1jlf6mUxo12
SgdihXCGLQ6T9ov0SRD0H+VCS/hEhmAPl8lNPr+1FPdgavc90685ZaQiZorQUmt887flTvnaePTv
Yh9q3CTGeV9rP+M8XKeLYzdIBN11FBIJtsq2WDCmm93Gc3unyioJ4areWHr0WSKeaJzbn4KwtHD6
qk2FoPFZdnhxM8QURG5svlOTeRz69J5AD4k99jBb4x0R2alOIRxhaQjqbNQxm4bksx+E54leRxaD
ufQ7d2g+sZAm44/DcfpjMOAqY+Mu3byn5EsY/BRzyqfojVXf4COmOLMuiSHi44Y6veMrRL8n8sda
A+7hUakhMGuozkKxdQ+mwn+xmvoh7OPfblfdBRUDEiitPslhkVDGvUe7QXxcELHUP6rYgCupfpcv
+k53MbcTX/SdVrqoprfNuSgnjGxqOWSE8UD4hHafL2ZvmXe15R2ut6ns3bp8SjwkiQcl0iyjnqaT
djq7uXs7We2JFzQpO/ConuGS6geF/uM0xAyxoVeV0rb7IXf3jXeGKkC4dTvWL1k8nZhb8SY4Mw7X
e33CMOlVX/yZ1sxfaH939A8S1Xh7TILh2m+pT4EFHdSLkFdUz2WrXlHxUNGaVFA1Hyo+0tLM0Kuc
nWTQJqWxf3RAQlCxUFLd/XWd9HLMHLmeBnOkV7UCyGEpXFOl6+ljsdAOSnRBYQ29yn6C7tRKs0RT
hleSTj+RhH8r7jOnFNRBa+pg4Non/Ai5HqrO0J76DLToGXidU3bN/KDMS+Gq3cZ3NPteip4toKb0
Tr3yKlTJ2+Ft6BjzEXjLy0KpjoJH6nR4cGHxC5maqtkeJd86ejy1NQev3tA+0nr2qOylJKi8tDu3
GPYGg+AxMDbBlD/tWs//YoSA/O18ShhkuG/64j6e4ZkmwZKxlsNwGtHpHtUxskckkdBuXgDjOU6Q
kk+yZ+FXHkeGxyTbLtcRe1vBH2vU8xfPvxwoYtw5F+42RLvEm54VrMQt8D1wc3gxqGqD5t5P99oE
Hh8JGj0mKtMLzNUp/pRMEk6yzYokeSxUqapeBPTx3TwVkmk+hnZmVVSOiONLWpDRMWATqszGD5q7
6lqW5TKraQCnghvsXV76Qgh6VRLmUz38wXVHr4Zd8E0u2N9tJJpxDEN4IuVcG0oOHI6yN55eCVq7
yhhivgiz4XHNJn/mYfgmLiDQZrjrFbu2TNckkD9F7H+w7d2CmuOZxvppIX2Q7IrBj2/M/FEJFkSs
8Ifd0JJU4ZyxIPqp9hBHn9UY/Oba97p0XaCQmEfRqxf+NdbI8m0XkQzPmO/Iopl+/BOzxRNl/fqm
jklriE5ZW10YbjFQ1VfTL0hhMZCoZ8lfX1ilZmF8CqLdYylE2VXn4YlY4Z9O8bzkv4v5hfdiNVzI
dogc2AW1QwCjd+3PmY/GrcPCWq9DF1MEzsC86GfNqIl+Aj9EPfFh9lAnU2ls9oww7K/nAhgcE8AB
++V+9d3lyCiTqvWVaq/VKQxaVzBtt8rhr7WPFMq2Scaozq8U4iN4S9sA323DubM0cQ5krqU9hSzF
ULxfcJh0CLaWSMmmBjAvg1dqlYsg/ZiKYDhH9XSP2fBBOHgrtWwqnFThrMrBs4pyjChj1SPaZts2
obo8Yu7K4ry1SfuCATat+atTWjQrtISGc/2JYQ6UFi2MT0wooMqyXy3kFNR4LUSERrajhZKH9Rgg
RguDcQqaFpu4JC2xjlHiDWL1GtdDflcmUNLsCV4CNUbruHtF7y4KwegM41iOBtOq4fXQOYWT/T6p
mBo5/KEG6zUtgxP7/uGj3XQkYGu/H9lkQbXWEj0oY+BWgC793JwSdzhPQUQernHOCeMwwsz6mVS8
2xZDruK8DCMEStnoAdQlEamYPLTO9eI9hsDra7o2nxhzQ/1btvzQYe69C6VjST4/6pFFteMRYtJU
R0c1glmvDrSSCVFlFTOFp7S77G50t0dIcmhDCqML/fDO566BLDtxFqAWit1Hc3plZsjOXZmeuyTp
7xzSwe/Akd7RjSkFZr7LHWkkaiNi/9yTKfIG65uPlVDgbNuZcYBne7y1LkA3W3d5hPb3WaDWUjKX
MM+woIkfLbdRr5EEG4Wi+CaXLX5n1vCfaQr2GaRSKGIoQ9fD5WL8mqImuAlQ1fpEgJlkMsWepAU5
scqEuKj2Pjx7eFtNhhqMNDHdWhHDL5i8uVQhBc5m+ckxwhOhGIU+QFR5WjDIryFjaiZ0Ui3Rn9xu
H644OacqvBT7orapSp+peu+OC+2rEAAy2cAIIyKn9GxuDC7KGMfX1YyJXtPXhAkct206v0cpqqf2
7D3B/AGedmq97aQALl8f08KkjMMqPtco7dWr9i4Vd/nschZxlB/pLT2Nfe7cZllAIz05V2B7dDId
8gImhg7UJQCkQvvBY3rTFXMEPk7hO1lg2ClwXCnc7mDpwR8waWIC2b6iaXLsV4w1ILScOX+eAK2j
4KEbSUgXrpoFMi7T+vYX9Jfqp/SJnnkG2bzug9l+UnaPlOEUJ/uNEhRpCZO2e5WPq+4swDEXqA/r
L4ybewFjEwM4/OgUhuGdOEQmt/vS59ABURZj4K9zy3ywmPbto89nmt3QPQVdv3QGSZtCoXevcMd2
Li8kFfq4edhUsdFdwXRVH2/+fqKLAyTMYjLCsFnM5Zyvjl/teQclNs1L8JBX090GJKe6/2GJrl6r
8HHl0xklwV7QHMgWUHyNd1w/TMSp+EBEMSzEFerzDS29gHt9wTFx2/966jWLywo8RKk9wSSQ563b
JkdApwvV+Upa8Q5xjCsBTTn17qwtcyV453hj8NdsMxu39V6H/L7hV6qWjeoPd7B2lMi1lBIOOAI8
Ajq39ih3gSnQIsDk6m50YfQPsLOSYNmPjLBGyCjeYU4dbdYm3xhirGQGEtJix1gzVL7iaoFSioI2
Giydv84YhEh7cNZ9AtILdsvdrmg2lThTvms65zEX3UlOFdDf2iNVCpNkjFXmk77incSEOiVbbREt
qY5XMkT4QMz7RyU8sqmSWlpTs59gQylDQHAxIzAIn3cVjBL486+Ugg7LNXmvxyCYf+M+3StolLGH
ve/WxwD48eUgo4TBEGhd47NtRQVxC++u6EJBKqeF+NZIqpfCaM7p2jOHCC1STD9jpun5dK/wLFKV
/CFFS3zDCrcWlBCpQVxPMwZ6nqxv1yzvM/W/wx95lwqBFeLqlAnf4wnKfLliAMRtyueu2/a4+RQ8
rOuuTd1nflRE9TEtJ9iW/A5UF89lWo37KEnUjfuFwRHnwrPvot75JkbsfThN92tlf/TuxPQd5tX5
0A2YyafcTH6glj+EQ4zDdMfEWCbL2IzMygwn2Xt08d856LfZ7L5k9vrN48wMVC5Cw8/pN/9gzyia
96+yMwi8XSz7fURRMynmczyO5ynJHpuKHm49tzGUn7NiebUCGnWtun5Kpn56G4fgngqwD84OfERD
9V9QMg0ycGC2zH7Jz5uz8SWIKzqNYvuwlNneiAH04QJPvOFPemkgb5sXnhiFMQSZyeCO7uQ5jPWB
QvFFBWBDRZu0byNNLTQQduNh0kFFbPrF8VwfL2H8FQrz6ibrLkc5JIYNTUtr2fuLwxjBNKjHkVoV
8xl9Hn4udCCJttZmQAZCvzjMACZvjAr6yA24zSBPNW8YVxTsRqUQwu2NcBM+H8p4w8L6HQyQfjWJ
R1Urz7sauXvDfISHoA6qu7pADMawADcwMD8OXCQhNUmb/SS9u+bzXRt6Z6YN3Dp99w5zxZcrJMhA
L2fzacqoKExf10+Bnw03gWEwPnGzUfjiectRYc7D0jWH1Mv3EJe4N6m3XiCFcS/neKnM84LiBVCl
vJUMuGvnp5mWtVuHGUtNm/CkDdXeZszpZq7lWCd0XoTNLgSbaBwy2+OUQKoUHfzBONuF/RBGzWMz
lF9twuMu8Gl89pgZb3knYK5bWMJf+iIERK4uVLwOj+nknvS1bkbgSSLdMH4Im8u9M9bRrb3UNCqB
As8Xil3t+HyJqN3PnFPBMe5ruC18Il081hmWlRYv1y/JNWI1NlCPqfTvIbU8BmtHjnyaP6/jClwT
Hj0AJ/q2H8Mw+eLPJsQ5fVftnLw7xEH6ixzrU2/Fp6EeH9ZgO1qOTdIr2m1jf07HiXVKGICzPRnA
zjgozwyRPw6pPVMvYlCN1qN0AxiKnfW+8uEp8qz3JLTvA8jf0rDrdkMKaY07M0crZGSPtLI2Mo2o
KzcZNIXeWUERjB8NmSu3p6xzci+ndNj2FzB6g2NlkaxgBO9jDN/cSAhR0R5Nvow2FWDoZmImG+Tf
AW32g5u8bnP8uS0fqOMcKnCDgHDR6d9AlB87dyIPMJ+ysiEXBf0Lg4Cms2d7b4TbVsLYQ5exOU73
yFzDn5aJrM5Ld88wQ/oE0+nbkHZMI6KhF7fKbanR6NMWgsj4ZOXPswKSLj72yeV2S8avVBw2NzO7
Ya3Ua84lc5OH9RwxMcdYyifPz/9g2Mmq0hKrxIxVmoeKNjezWR9ia2OW/Fj/7pdkO8SsVFDlggbi
z5Nrd3e2S1erkzKfvmPuUj1Pv4tqfpFotpfiNWr95JuqoJWoupBjvS2y7t1qM5QOVZej/RP+rHMe
5wdo/Gjl9HFUCb8kROUls46VT//WkJguBt76PVXm5w7j70zlp40E59iEnwYUZxbDqDHSoapBS20L
LmNXxT0T9z4lzLgRkKgYzHKoxqHcVK4ZTN7MgibFu2a7tWLe/TSSM2dSu2FNzGBlhp48ntJwhrs2
sb4K+GdUAVMDU3++tZ3y12I65V73rmYrua0dX2/GmFybV4sziusXygqaoLRvhymZv7Q9XbPOWEEv
UQ3HOfAeLL+hPjFw+73fQKJdgBN3oFgRzheQMvxsmzMd0qIddpPv3Uu9Fpv/olzTdXPJz8D0dVsu
PZUnBFVeXJ4vjH7Z9Vmc7iMwh9jtzxPMdTuHUP/mYsPks47HzQ28+8sM7Uiwxj8VS4SX0trFgz3t
G3v+nDC1GJpvyt56A8BwYUOaxcXuABmkK1Nrl+Q0E5m6G5Qvl+VnNoUvTUPNbV/U4LYM0rmVSWnM
8FHb3pseTffxl6zYfkD+igjP6zELC2qAJn+5zWaLbrDOHikwibdfcc+kcOUoJ7v6rFO/BPULsRPM
D3P4HAVWtIuc6U++Nh3EIfYSkNRnyGEGbeJv+XK+HV5OFZO2IKHM772s24fjfJpnQZcjG8gUaio/
LwNHjcktwOEAH3ZAoi/73JoN3go44M4uRyCpoY8u5m1kxKt3DIPZglGydzslIhnCw+zHLnkONjhU
SgyS2fsnsuhgHKzuvjeGfeSHFKKGFqP/1tG+K/Lq89iH1R0BlkRhnxlcZAun7IdnO8Z/4JBmv2P8
aw4tQkjzDuqrs0JKK8Dh+g4iXoZTs6EznRLcE7E71Cgnk1deSAkHaxreuCuGF2IpoKsu+3RJI1UV
XG7SzHkq+/nVmhkg17cv9Px8NuLt7pLAU93NH93kULbq7FKvNm4MiLhukzn/neRA5EqHVzTifW2G
P9SOQ7u8H6lAIp+9kqVFCdxYtCtnQ/HdDyAQwnstlpASVLoBjCJTNgnprNV7MgQ51AKUntkc+nxw
/lgtVhqXrKmgj5jSd0pi9DJl9rnMAQWmOr1JLmAhi6Ikd9pPHmmouoGYyD5lVfdoJMw6SZ0z2a1n
P4Y3C1omWhPThuojC8Lv6MuyNE8MG6QgncIYzzluYXPOe2rlDf825mg3MbADnn2DgJKXffUig3MP
dSGP4eAOt715Zt7IbQqzST116fNouM7nenCoyc4u+650aMSF0jPqG5M+/P3QT3u+bAt5Ga11QeKx
r5vbKuyy/dyEjPksrWQHf+unngnQ70NEPf0A2jGEZEmNdoX3YXF3Vu6kO994jPv/kXQeW3EjURh+
Ip2jXNK2kzpDQxM3OoCNck4lPf185dmMxwZES6q6dcMfcuoXsqTWPnSofubWc2ZlRFGGhg2lf45E
mJye+Q5UweHfW6C8ykdpvLvL8MPnqLCMZROt7WR4cHmUsHiKB8OgEaVnyJxYOMaE27pGN98FHt5Q
tEfWj7Aeq9hYz3X9WHR+UIKH5n2WZka9SWgczfzsaFQ+1CZm95jXc1D41KDl+8hvcpa3Dj8u8Aso
3wy8ZXFZUBV1W5wA0KAsbGNfTviDYlXICgiqwQyWDiUrDcHBFJnGpVjX7dNSpHuh6o/50vhk0gKN
sd1U/6ib5w/pXP1Uf+ixAw4xgM4mNFdoTfXUnIXz6uvTPnXyk6eVcA8KvFIdXRm+23/nhhwS9+SI
mIiv6snCgHGoxLo1XiSRqnPa8+zPBLd4F7njVoPPGmkGOjcI7ZrLKbGWHcY3mNLMK6fucbVUMrCo
C1r7LDnIsT1m3UyfpP7p/MTe6lq1ZZz56HduQHD+92j4hC1wJ6UT2hhE6hwMr/ZSc6g7yWNYTM+p
u++ri9Pa255U0Mgws4sUW2peDTTQ44n0iL4NpyCILHfj1wYrACdmD9/rsBYv+qgx3kj/DGD2Rr28
1UazG5DoW+XW0xxK/AUH8SevmH8K8jkdSTdSfIGWuYNPasj96nCwOG1XTRit5wY1OnNrE9FNxtFq
nfTLHPBSaiUxHzNawNG8HNiA/fCGI/quNlOkZfG4HKjf3TVdQHL+BWJLhtgrcGTUytGabY0fc1SF
zWfhkbT4BS2c2A7qsX0h6f6k6oGVt2wzDG398F6mAl3D8isaI1quSiyyXbMmNX/cLWHOnmeokiKz
TMdbq9CLQFtPCmLts0cTE3uOsYE7xGCDx9pkcdD39HFc6yGvZclC6up9mDLB740bE4lPOU/5FveL
916laaJ0TrEGsW4JYUJHN5nFkLwFvXHOLLM62LF9K9LsoxJimyHo51jTEaOPbVfaj8tUBvWAlz2+
k5njH6cwu5sYxs9tss7mmtZys20FCUalP8e9HkR1d8gNBYscA2cYLpkePeFn3EHsNxkHj0m0yzyL
Ra5EKRoqURCKkiOmo8vWobak6QYzoXljpmkGZg68hmgPi+6dCs9A6gySG2M9li0Ecer4tYzLQ97M
Zyu0C6rfBarw9ObF3g5bxIOTgU5SqjrItGv7lv6vRxmLVS9tnKY7RbBUet9zgtpw3+oZoRsE97f+
qF96xnbbaGp+isatdkaJ34KVXafIpM7Ogi6JQJUOFYNS2pFmAfwuHRd/JeiDD7wlKF8by23fJQ0z
VLe/5qZFy0DfoND5FjXFrYuMae2MsGBtPl/f7FPX+UHY+cvmrhjNb1OjOfpDstVZF1pnfKGQ/YmY
/naKo53O3lnNnnYpsAiXvASfabudaYGdFdcuFSgy0ofyC7Z9FjERStaLUe2G3rx5Xo/gaAm3mFef
yOyl0Iy/reMeEyWL3rjGI61jNlUYtGF61TrCm5PP71FjphiQIuJaYCBf5TBHi/i3FV+xoUPRETOW
ECBi7XI6m150XkIORdnHUCa6FqNhRDqbRwAkFb0tmlECHGNYkouZviSg5WP0MmjKTcvxtMCUKCwY
eDV7VFsARtKNKb273YE46fXu1AJEELZqlvAGbbMA0Dq6sDgbPX8zsmyiFkYf+MMbFge7qC499o7e
AF3wb31TXq249YLcMq+mtXwt0YyOcrxhkSSZzXh/zzm0+D2NVQjS3UOhae+onoObfF1GDar2D3O4
Hd+tbiLOvk0GGp7xZBBl1L8s0kXTqP/OeHEyJ/3Ivtmmhqb0+FjWrUHWC5gZBFX9k4qnXtCv56RI
rSe+Tf1wREGjgYsj6OSK3ia2i07LbseYA6grIwnUaebsSy1ojlNfZuqQ1tAasjoj6NHLgJZ9GBEM
5HqcO9OQ73o72xecJvxYIRsFlURS9KIz1wprmIAVhygfwR2YtCHeYz2NjUkf91Dor1ELjJjkLZU7
wg/n9YBepu/RzxIvGmY0Q0Wn392rkFvT4oYPwlMkx0sAIDK2QE6HWbBz5YP+/2lGTluXGpJHDKd9
bfxrMB15FHx5IleZQCqHKYM+76BLPh6/pZAsftDn4blhsOcyLfTbzdiEj4ksOaEYHS3WdubBcYm8
E+ulSWl2RemLCO0/JTWBr+kHid9rj6vtMOjHOWxvtvLQTozn1ikfWtM60Dh+dQud64fzp8GIULps
F0YmZ/Vb3Ei/LfVyqbLu5tvFixiAB3BMGRTU2F6aD+3Ic+xIQLQm/WFgm6w9rNfXrj6Uh3jhGUXj
Aski71/nhA6y38T7uAQQZmjAK1DN7DEoXAlD3kssY+GQyXrTWClMR41kySvlZsZZG9okFCGevdrR
3MA5DLvPZim42zAJlhZJAmyv0dieFNUg+9WMwjvVtYWrexL+FgirwRpjZ2SVfncsxJONPHmARkDI
apsnuWCArMl1GmtHP0w+DKnO+ii5iyl/xDP+i+n0jlKU94cbSKQkhLQKWIFzSytqdb/qkI+3mAZ1
Q3xVIc6Juq+kK88j2FGXGs1ahr85/rpzmDJgBrVMs3/pJVOtBZBhvRvi8GTV5kad++rnk8RGJQ1d
7WkJt64AQDgxskgAF8R9+IIyyq2d663v2EdTb/d0FTCPFojQQ5J0i6BoQdP4PsBWOW+SxgDlqf2q
6BvSduht9yqY4iCbGTSLPPIMN+hLfi5TYcGPBvrSMIWY6afb0TnU3G2ZKi1dccccboNk5yEqaJZh
/YXg5fDh1cOtquPTyESWYoWuZWE+NW34qJYMWqVHK1FSZ/2BNsZGbcMk9IJaOKSELGS8uKNIW9vk
bXkByslMX/9/lmW5N5MOvNtMCgvSOtLP0dIGmJr9UeFKALJa9Hg9U0To5BK07e7eMBmokGbpLp2g
YljdzcgdbxVrw3u4JF9uPHzgcHhrepeB/XTuh3DF+kCNoaGwMHdpPiHSFoGvjYxdx4eljMJYx2pu
uI3f6gGpEUvO+3JJGAZbBdG4pjAhe1ownzWsHqVgF8ylE1qBm9YfGSbxpoNFd5XKo2iMF6/St5ZO
QPYBqs3mSatJSnTtNhUYc/DYsVTuboLd7HaopIbVL5inTVgXF5EkR/ze6XcP55ANUJGYqBfdgli0
Fm1dd1zAGuiu8qLAOnWMj4B4JSGySOM2LKtnsi1QDpQas31yiD9mBqrY0s5j1j0tk7ZNxvCQ1TBV
R/NPpIdPOowRmKzFlQH8BegSEKf5fc66QGvdoxZZjwkdhziuVc9PtQQgTDvF2eCQrms2qBmitgRs
zpwjJJS8S85h0NraLey1v5rZ3AYrv8eG9amuMnCCERSuFjIGM6qvKzD8SnFA6Tt1MbJ9455u8D6d
fSoE7wXEPXAC5t0rtTrmknHpIt7jHEENt7nVM8FGHXNa3R/zeTiAWgWkDo+vlBVWaoiGGUxJkv4+
Du2rn0J4tWik6dpFvaB69hyaYH3QxtUXjnr1aknHmwynC+7mn2HcU3EtxzF0VhN204mP44cXrzU6
UWRoe03CSZULdEzvLSRR7UqPFdzsBxwy0gzDQC+Z4m2Wz086BW8uhmOBjbbTtmJtpM0t0+mEE2zn
EC1Ukwll36IVAB7dFfuo0P460URCI34SBrVrw9RZbdVy/PewbOoHtaiFY9OlNV9MDDuMyXnpcdNG
e7c+N41SEWIKCuvB+xwxmfBJkapZBkOrK8eLJVDPutC1FyvPJ8zcmw8XbCZen0EmE9JbUF0cyI52
IT9ImUwMQP5wjYmILDPlV2tTKXiQs1hbuvE+UZVRajgg8qniNurEcvgE7SI3nHK5/irnB994Wubq
GJHJkbRFWy7MBdHnVdWPnoNaSQ4qWeHXZoxzYigCKwG52oHkw/eCK79gtQCiJNwuEaX0Q0PhTcm6
sADJCHxWfjU+uV6xS8L06C8R0oAmQyX0z/RftYuwNOajMg4AweKBorlzyHfUu1h+5GQJtpZ86wBS
pGTDtcgdcADh/zL2zxy0ag/1eFFMvXXlRos8XHHMjxYRgnTITeSGIhT3aWOt9oP6cf2V/ybUP9k3
KRQ/w31hQrTu0WksqYF76sEmc3ec81y/J/Bwk3xbXZUP/MFf6AOtOZk1hbpCuYqkYenKi0QOfBhe
+ewNeUxH+aESXUE1RJ/CeqK831fZ72g/dM6HXB65jlfgQCeLDR9g6A0sTYoDc7I/PG6HHp96iupH
kbejq+oQzlvwFiQ/vm1semwRZgPTR+NoU3+oj5KM7iatEeimwsusU0YqPpPTcgk+YNz0WwvJCG/+
jgEo9MZLOqDg6IFHG43taA4HunNrkrsCWe+2B9Mid6HxlRsPQ073YPlDGa8WRf1TZhh1WM1zg20e
708W4JT4/BD0kzfunVWlbr3OfhugyXwFxuUmqc1Vx0NR3YkBm84ofuYbeJgjU1T+cEkheSMjRdRA
tK8164MyYx174Tru0SUsYELc0QogjCEvoX0WFgDdgQ3BRL4NQsmv5YUXtCrG4ZWXxqLGFhzA5F97
fMvKV6ZV64EX6dIIyhqxLfsbuS/fyEuQHGmuMnC5IzO38XrkpNz9HD4T6VUKSWT99/rLddd+kJEy
IcIgoAPRAqki+uloHpN26uEZcO8Bf91PzTdVIsrF80aq1DcS9jO4hbVag/9uWb8sEGE1AGgknQbA
kGZQsNw+EBkCSMYLQ4RjJCokii/p7J7iZnrSJMB6PkdtO3caI4wApw9t/MlI89UjnFALap/+X5y8
A2dgg7rGsdN+Cy8gF+5N2KveiTdkxzFaOD5WSMme75T2D//NLKjOas9yVqnqoQOqWbvhpkX2OlWb
LPnXEvM9+drmjLKptBNOW5+KvC6dfVeFZ1/hUVipnVx78Ehws8Rl5p3lktn0KrvljVXJ51OJkg0p
zplA2VILNOZwUrHIR88FNXjQj/bGXMzN0ChB0QplVAX9402yk2r3D+8Ndww8y15HYZ3CwQfyAckk
02mWdetlag9Nr6t4p7J+FVDpzKgf5y4GThffP8zVhXfVjeKaS0rwzt8URX3jRcd6eeIPW8+Rhbzw
Av+tWWySNL/5aTL/5oUMnvTwa6TM1eR89rRp64bZXt2giWu5NhQ39THV1qXU4kMwVgT1RCJpLQVt
EioC2+9OZaS/IH5sd19LiKToI4tYohLmI0tsg1z3Tdof1C0qYrCEvDJQnSPgmuwP9X/tDKR3eOVr
kpyLhcSqqIhsLcxLFSD5F5XdcdV/z4yvqEj6r6EJBFLuIAJv/gWu+BdcFFPmf/WmRluvp6LlU6u9
yNVVrQTJ0YGdo75dLXcfqmJXvC2Il7Mr3bo6cFm1pfgbj07g1kezQfVdSie6NH12GcoMekNLYi8W
MTAmtAdLp/k4MW9l1iNc+LRNTcMyOy2It2uhD1nKJCWOyo98iueHrCrueYZUhhBXn+QaJPFvHWWP
CbJPATLyZxXU66Jk9RQt4cGZLpqbtoyPUJ7KGr8PpCabQ+zycDvbhMKE+AIZ5uNk+bcxQoSQJsKq
bNHXNoEUeDHaDYbG90V5cl5a2DW5y8VNPflx5wnXY1FBwRxVAxFBfd/CNK1IP9q+f2CUskEIRjHv
4Ouj8ppK/UYiss/GMkCVO9DseZf28zYy4ZP00XKZoWQX4LOaCmfiEuBxEzKpn06tRYYoI9qa8RFz
M86wR1YK06ljLbXXMDepQs8D8W4GhVbFErwSEJnwjGtr0HTaV2/R2rcNP3DyZDOwLHjrZsWg0uVc
McKjBqlwYjFaOk5oi79TpW9LG8COPZp+ZwlB1GLaj2RJc116j9ZIe64zODw0+DL6Epx8Di3sSf+r
A3ut2LzRsxyY7xHce4I8CItNPdRM6h1Edn9KA4S/zTjQ/jUqf6OF0cXoxsAQr0asflO8fHnMc+3R
O/C33Eq3JXChPnWDni2LdR/YEWhqdru1WY+ln541yDdtbV0NF9h+Q6VMH2iOcBFgYQJ+2xb8xh6v
HVZnR2uDc7Ckswqyf5P7OvUZyWR45uPn4zWe3UDtE3t5G0g9qYkIPWBh/j0GJ8kuWA+rpIFshq2x
kOHnOJCiXwGRbDjSumcGfxZzQj49scLMW1+BOqIFEJMX4AkKQBBmfqPKOEAB4cFJk3Xlv0mSKm6W
n+2qR/VxOySrLWGehyXfLZ7qIGMv4sMIqR4tCoQy+405QonNR1aDA+cjyWvKBhHM2vBNww1tAhMM
jE/FmQATA/vgF3v81dd24dGgxay54ThnFM0godSODq+mKmSA4+664AzJSck5JtFggHDAEJ60YSJs
+vN3l6DsHf/oPOoqZ07pv0WYaCkrcKKKYOgg/x09LD/1pvgtNu/W75Elny/cnnqYPFtvOicVh3se
DVMw9H4HhDiyURkJEXUdjPkR17F6HVt2FpT0aPeJGQ+7sc6CVF7tUt9kdfkEgGrbzhdJppl39UZk
n6Qaxuytxwy0LU3QeU+bqLEs0J/jt9/Mv7Hrb1mA3LPKlqIWsOgQX8hkb2xR8AM0zTRGeNo0HXAy
IwuPgVpWswC0y3oRUfeH+1Fr1rDveF6sXLtBb8uYrFVcT2gW5xd1PXXUdK3FtNDfk+qqE7+mV+6m
cqtJ62gtzsZGL0y360BtKtYdVxWCwyOK0PAwn/xOPAO+PCrcZlsgM+VtRZmdcbQFLNBvyUM66Pjs
5QmeWcOSw+2b8WiWMUMR58qx3zn7F3B5ulI4zD4iigJ7yI4dW8AMxyMEExI9b51zHoFpEXcVO3rK
pcLSN3P1wmviAsMCvMFbAsy+1onDLIOhbNy255xsGwTrcZnh5Unw/9yuadHd5bWoN5vom4IAbcHY
UtdsJ1TzLOSFcfBR6y7pMx71T2QLFbVa4DoFvJek986Fb9+7aPG2xVS/s6B4mzw6nS1GLSA4KFMr
uXPaK6dpzT8tLFWVa/ZVdBIChATFJ0cQ7DIAdpWlAdUPvyTpAmOb/VC/jDUSazwX452zfCSPV3mD
w+ekHWjOzGDIOCyEe0BcHkarv5ozbji6pYIPeu4OWtklv9dCHG/6jVuVAAl8DPTfIWyDfq73cXJk
rHxe+uScs4N6CHwGj4TiFqF4+7XqG3RAR5UbqkNFEKIAie5aPN4AnH6Y8DXT5imn5DDsY2eojKB1
VZIUUwTU4/iW5NPBLH5s650vSZjLKo6qaKIiukj7g3qLvBf1LjAP5H8RXiGpJk3gtllihGkvC4+M
vuaErVqIwwg9MNeLrQ62um6nB76bR+2NA8Kg+LFU4l71NE0cvGUMvJI6PLOseQOD8J+WBV/6d2Hn
X0tDBQOdw4EkBDk/eSZyHlUBZeYeIovuwa7e1CeL5YlN2SPM9k+JU7uOM6dZ52P0SbvAU7zr6pJW
wzXBXjicx8/cpR5qmgkCmhO+m4X4HsjSc6yLMv0YE3rcdvpmRJmY/Wmo03pd+OjO0B8B+gZsrexV
VhUzLqi68Gz3fcCqmzwKUIaqtg0TlKcWsw19JpcSmqRvWEezJUuJl6s/zbRzQUHrekA3/wbTc8OP
x40bqHvpQR/Y3j2DTmIzQNcJDKJ/w/vMBi3VAktvqsPcgDOyPJpAWeG9zWNz7wbvljbpxuKXe+Gy
8xYREDfBQYX5hsHLxU0saGQ/lgkfuUMTSH/WSMdpqgdTA8GuBsvIQNBmwKeymAiHpCgdzvhwrVRY
gRuw7mnN6pCtQ5lxpLiP0ZjRWn42wIYm3Y+3gNxkTkYlNJCaMbM4OCLbqQdBmpea8TUbr7XryTXl
KpAq45EKWWek6kZ2tIXotxFRG3jtp9re7CLZGmsVl0wWHydslCEg4Fz7GJuCTPxW9fjZUkBnZQoa
apGnkq3pU/kwkGRR5nP7ZNNDivrnBvj8KP8C+QAdP2KswWiu/VRlCN9nkVgT0oisJCZUXcmCu2Dd
BSrq6Z55TBXCMQ6fSSpsMlRVsIC8oe5w5Uc2HN3SBVQbgpjM8GLE9RKkybMdApigdFEH1UIDt+WH
MtoFefmaUOVMRKy6BTuh6Tovxr3ZMGJUBLcn8du17q5t2j/sSJiEqtyLcQvXY/8yJGDwW/3MkZLL
LpiYPPJVw4w2cYnrRfyMu+hatSKmcNyXVbqQLZdb9XpnjA1U9V/E44XCRrAPy/kwdigGT7IILAWw
46Wp9MCvXqmE0Mw399OSBAYDmET8nwfWMEyBHIGnLAfxozFQVdXA6JgvHKf7hRSRg1HtUlJzY07v
rvZ3Mv74uf2WWE+CETMRSs2XZt6DyrTVpo70Hh4XURyTN+hSpBwmtLE8L+hXY6LRPOla4DAuJR60
lnZ0e/LxJxzvH7Tch6XRgtSpQGNnh7L6XWptLcwooIvLbJ/1RxXP3Wp2dxIZbqxYhFBq8AJqMD38
4TP3QQhwItSHCHcaxY86Ypx42lrWO7kiSZuGZPJYoh3LTavqVxv7D+5CJVVx8c6YdFuJaNO53yr4
w5cc0BN2a9UqRK+Lm+b04G250tiT4MCpYszePnVEZs1GL6wYtmyeQqMkZCHibbXSOdvUhoi8d8PP
1oWWwm917i65XAgRwqHMZ59xNwFIvC1vlV1i6mAKQdhD2X3odPkwL2dYDM8+/RkVhthORudc1aFL
R8bXol3UmXT/l2BAwM6N3kLNxsQ4CSKaOpJOasaQX21AVgCJmlrCqq+DTYumzzt1RuMxe+ngEk2Y
AeKfQK5Imkug16QbqFXcFCLa2vXfRNM+RqRw8tz8MxrWi7WUx95cnhureGko4nkUXHkB+1b0NWAi
OsSA3pkEDqiBaNHzojQzQjqzSaYIbrCTTJwxmQ8X41MfucvKnHCjoNdXWMtHsnwCq90OXH8wxuuQ
3C211cflC0xpvZoIthbdK69AtyYiuiWtjuIkk0VrPqQQRVSyHTrmCmHT+5ROb7p0/obgLglgz3xK
UXz11fAcRQnyA1X7phLexUkeVEIyZ8Ndrf4pNwKAn8+AEbqt5ssti0KlsGONPNCA6wBC+Sq50ivz
rsLwED1wyiN2uc4bOA4cn3QNHM2+ThMdJs7DjlO9xAHA56GqtMp0zEdRVTdakgPmo8zG6DK308Bo
se4J0vXfMcEncXmskvIQ4ufpcfSI4X0Zqk9QQij1Y78joFl1I1LYFXBwz7eOnl/SXwL/EzGjW8p1
5dkwRqCDTKYknhTuSZ+TK3lBESy9DjxPHppiOOqVUslyvn0bKm08HgTdBNIR4F6U1xUCD5sFPHfP
9mzK6hxHYI+aiG2dLDfdn97IFHAtw+vYmsWw9cqCOqAgxmEyu1IJlYrOfZzKjUCz+1hxfDGjr3OM
Whm4bQ2DTdYmjN8gb5DfAMyn0Tgz8eFhOAl1tFEYV1Nf3jU94RfP4M8nmtFTO322GWosk8OgNe2b
tSpP7QzcU9+xGBIfyhUlNCLl4Y55CCrT+DD47RiECb2bcNLR4S4UzR6Oq5c15HDuvNWrnGqzjUDB
9cXvNGNCTs5iSigZk9wZy2Bs4rq4h2T/Riq/J7d+UYVUjbfQ6APft8IBUikdelLFKWCcgbIUwgwO
MLgmtU9mvbxUwgQDDmY7Ryokqv0r1ozVBjxZfNGSRa5Ulq/mD+3o7FX6OPU2UNfxJhxwFNLm8LO7
T6OU35gj/lRm9Ri14SapeIhZhpjGGIFtt45ZONIGdZB2zAcqQxu6uaoJOzr8TJXQbrAqsFjznByn
JlUizTmiFgTTvvUxuXPYRrLRPhptem7bllaAX5KHOt0VM2mEbLUlDOzWY38DUkFTHbKT94/MA4Wa
+S2iRNm2Ag49WWW1mhMQYXHePgpf7npRPw0ZNiGtXIaTpSWbppNINpTPi62nIPVi/zFslCbHAvG3
NDp7PRdIJmh989IxrqVJZ24TK77oUXpiiV2sFt2tJT7Pyfjb6vOnn8wntVzB4+yGKQT0FXOATIkH
BUn6D4YMf+MQCiH4UrHKbWvjyhGIDpb2zMLQ18ApXAdL3ac4rAwpCtsA53ZOUi0rFFgZArkmIIq5
/GhHlwne7G3RYwCXtOifjUuGP2nLl6XnAClsIEX55Hgb12OE3ZTxg/DCrzrHJ13XnhwOEpOcpvIx
R6iFf5kLjluB+7w/41cswCXCFQwmDoYx5HK9Z0N6ZRZd6tYJE52Nx1bU9ek8JLCHInrBhr34W0Nj
nh55Vb2vHIAWMZkPk/h3FX7E0j5XNEkibeS9moheAtRc5Q6wrsrgkboPEVLVQN3RZJvYae7U4ygI
1CpyH1V3wWvbg9llZyPVzi6nodpTWSUALVHDRl764ujzg1OgzGJFMjllldudgGmLR4SsUUujsl1S
M7r5rgOFHQR5NM3QopsOPEGqsJu5SsTAFNKwY1AKSHZEXcAZZoNeJKC0NhrX9Ug3aWRCNizYci5e
+ERlcIbcslmWAdN14ylS6MXe29GXedcFHnR1co/m5M2y89+KSLvK667+s2iljza7eJShbWxrwS2r
p1ImhDoSKOsIdvQMkxsIUL7xbaZeJBZgju62OlHz9N2f2DN4VKOF1t+1scsATHcMfonBWu8iY9L9
YRh3NNLlO9OmV4lawH6OdKSyMiQDqgo0CpiwPGqOQhlmuAy7euq/Lh0UciXf6BNJulL713khnM+L
XZ9ylrGGKWBV92++dF9zl4LbTRizx3m+ZZp160ownF6GwHwvXlML/XH1QIusYVdrxzIMMVXIjbM+
DG/4d7lXfS7BzBvQ/bX6XWrjp5M6b6HXPIUT3jd+9eWT1tgkUe1YsvF09Oem1rg23fgb26YH12cs
/0XdNBvfOXBmcjZCr+uE+Fa0st45dCvXwp9/tKzLA9X88QAdGxhOWl4NIaDddS5OMIXV7WO/Prve
gv16E1iUKFU5PUBACRASeph9/TzQWZAGSaKa/eTOAROoD0mrwE+jI+yCMyiVTcvwUc/BZNSWyZHT
01Yu9JNrIuzkDZfKN4+ix1uurz8cgVWQZ05HFS1Kz8FMDMh3Q5NeeGD9h+ZFQx5hNXAJf+m/u3QR
6wKTCzQNihVTFezmJhKaaUAjFm6f6qoDXikAOy5Rsu087+5i+LwtkXEA1yfRY6vgMNnEwQSP68YY
qchRJ+oKX80kQEGiu64DFXZ6ej0J7kBL0qK4OGe4S6vRij+i+qtDBPNajqMoSd/yDO+BhTRJp4pc
LQ2nZttBZWmtrTloawNMHkOiZ9eD5wU1lZ7HTSK1lUfhPorKxzKzxDWk0/ztyvQ02cZtnLwWinc5
HkCoxmsTlBHG1+8pqXDWpPd5nNM9vELzhGd1d8wFhKVOigeVK8w6NKR8BE8/WzO48bG+dylTCa8E
QFdb1Wm29JPWR8cBeP5pSOWFc3PXM0yK5MIcIjzBdGbemG/zrtjaS0kkGndzbvRwDuhQUovmdngG
80mSna9NnQ0J1JkWMxq60WSeDdkyGjCNjwm2MNr+ABBIPKOz5czPJXzFlRuj6dj4cRL0naOK7Tac
HprRBpdiwiwoJwipTaxGUDLzboNqhC1SXs2C9FXGY/fWWV0bxIP361T5R1lYtAo8tBOQP4xfPKMD
OWPoQGEGNubGgWMDuBly8e9cR5iFD6MMZsutLu5ody/An2njc/DOvWy5gh/tgJmkGGLqy18NDEsQ
i6i4JnOYPLSG15Jl2tLotyKfl2uYQGmAt0Z49iBLleaC4lmtzRujmeb9GHoIwvcYM/hmepciSddz
b4OVjyOk2UIr2g5TPOzr3BOngjd6FDTEQDJl9c2v4EvZNbBxu0j+JFZq/hBtq52bws+XbYfue2Np
j1ZUmjutL71NhJU5eNU8P0blNWnsdpUAF9/EI3NqAzKPYw40+SKY2SVEp3UlI7D5PiKHNqCGPGau
WmUWHmuNsxob83nwp4rYNb9g5vgywcQD+GB8Fhm7UHjNYerSA+MNd+VW5ftQ9W+ku3uB8AfD924H
OOq9dFK0F8AA4TBuuyfNZ/UUEG2PgFieUtsns003tY+NT0sqHbb1KR7dm6D7LeN6C7Dv3idANwwo
n8hc7du8AVxBj9+lG6Znz/UgNv/Kwhj6two8qnepjSl2PGzkfO5uRbmgxFlrql3U36VjfbKKTw5E
GkS3PNO8t2Y7fE+TPFQS4482tjbNkFYls1gZeOCX9E5D2rEG2t6J7O5bDOgN1RvI0mvljhOiwfii
VOKKOh+6iCIt+70o7F0n85NRaKO/1lo4LyOypAOHDvrp3dEVQwyt0af8hrpsNNXGD8VZ8MtmAsQg
9AG4KoLZJAFJ1AFHhBWzAwWsPTr+QiB2bRB1wHED4Q9ZuZ0KQG5GSsEkUgP0bJyFu6mOYqatEypA
RRf9ZeFBcBi95ViYlbgYBZxpPaQrKGM7he1cF734KWLBsKBOcx0NrLrOoNyIxLlMnoxBW2H65epp
DHSrndmrmYJ4WJOjnbJuTHj40g9Zjb2+lwlqrMtInB68nZ12YOHhv3lU1oaH8EybbkeRgIzPv22i
lBeTAqZIhWUORPFWQjVEPbxj7ELCAJifa6i/jDWkZTk5m9JnqjwgcpWOMUdLu5kZjf3QOpiYymvF
RONDBn2lrMy1cybzzxRsuYUmRlwlN6FbNwcxgnBqT0mjdQ+W1iT7GFp0tWhb6WAP7MOutFKqLLMo
ruVs6Cvl+xBl0XH09dNU9x8CYnNP15mkhrZzUYWI6jfuxrbAauuiunmZIEXoqdtFkbxmsOB8Dt3G
8y9NmP5d7PY51G3gbeQSuuOupryB/92k8X7p4+8xMu4TYQjdNQcTMLc7FHRXbeT3NIH4PhQ2a3SA
HxZdMOj9I+oFD1PvvyZ1+BRVGMlMSzD+R9N5LLeOLFv0ixABU3BT0ZOiKMrrTBCy8N7j6+9K9XuT
VrSOSIJAVVaabZA1mofmde4Wlyy/9mk153fwj96SCQZJNXSrOJuB+UI0CpLvbrRWfIl1hm6KVhcv
OuIyAGGB0vpWjqggEJ8xDj7GMbw3NACbJdybZGy+6s6+9PZ056kcgZ78bFvqlYYLASc3hmNiZs+W
h+plP32UaJtViWgBp48OnTqdTmSk7YIuR/qFD+VukIPvssDYyM98wOaqmPVnxwQi5eFINlv+GUgp
vo/WSFJppgHzQCrbTh/gXaPHuKgbvYZc1oXFjYrKxzxUO/RhNlFf7fzR+GqtpNg5uHOfoNjutYXY
VMbwbx1vr6UBfO30oMbEQpJzBrmS+bRJcibLDDYxN2WmxHOdYtgxuHCmyFSj+XZTUjyiPJUwrJi8
ZbVQEpp2v45YbUu8rIam2jdmuwZSDs4MccxWJ7MfboIWCQyOKKNNPrIEgxy/C248OLWhQ1Hb29eG
cjkeww0g9p2JD0WszINy0wejnjeR/mugTVBkoH7mCVIWpQhPGzlm/HrmlkY6FHtXv28WhzvLxRjj
LYPMh7zI3vKMMmqGF4Q+YRfCJUIHa07qTR5jBOYzo2iys2ZOn5kNXjmzBhgv2UJmMi2brASIOGr6
ZqoXuNL2li76k4lXdAmIjtE+bZjmzqs5XAA+iy8krKlhGySKAZrq/w2acTdO8UMTzgeaQadsaPdO
PpMaBAMM7YAZrrxp7tMelN2YlKdETw1oZ/HbXDCKmsLgxmTo5IUJzISMZkVtPNp6gqZ2TUWq6WdG
v09VXL1VXgT4wzuGrG+7RXI5sndUD1t5Aqow7hvdBsKvzko3HyxOtnRJ36No2S+Td2lQAda8ad/7
zibLkgPWjzhkIg5g0qMrja8FH0cQnjPDr9Ti8I4bCOfIJ2QxTal5uvdafJTcoV2Bdd1mA0tk6Jbt
OER3Koi+RysgFWSws9at6T1rkrUbj4ih6KcodNZxOO6ZkaDtUo4vtO1Pk77km2VB1LhB0HBF+KEZ
mNebgabj1cEO5BDZ2q1lQPDu7btgye6Xsr/F6AxNpZbEKh6ynTJNlFEUbY0at/TKZpZXrDvA53o1
7hUheI5LdEaMGH+RFnxu20OChsV5sVv0fAyfuOAU1rMWcXToqss2vQ7pvOuzDzVPV8OyX0PPXut6
+Fy77tds6zsfOb0jvY+HsLIetCL1tmF8mG1R5TlYVIrIB2pAwAuSoeC18JjaINIrrgI6RY3xYifW
2gQsDCxyp2I8XON5YzfWOrWWn3aOlpWtLjjKG6uyrlZmog5T2R/SyD/kPTJmpv0R+g92GyHlomfX
plOMw0AnF+/oKHyXnXbiKpYBa/PaQfuH5cv/50DHJwN9GcZIy9SvNWNEZBg7z0rfmxNYZYq5NKF/
E6W4ifxdoWwyL4Rw7I1PVXnvkZrXdbOyc7XR0K627AJb4+8woZxG8eJPuW3OOdnM+07L4bYOOSIB
/YasiUTVQ7HFa4GbhNXv4mJErsn+rLempp3qqTuo1HxMUeKbvZe5w3A9ee0SWuNm8V0txqkEm4Nw
Sp3ht2PudA3E3zAXa75XXI5MFxwQss3JQw09RPeVpqiRwFPth2bDd+ntBPeHpBUn1F2I0y8CbNt8
ViDiUVTFGtA3xpXZ/fSs4qoqNnVOcW8zj05nCxU4PYKgBt1WbmZsAWZKaqR6mld+6Am1UdDtsjSB
957fGSM9vzHoWPJhvQoTOrpxPMPEF+4qWw9dukbejSnu0jjA9kqYIOiF2xH28BY2Jt+F9tkEDOLG
ANV+3TqgOVQSTuP2EDvhzkuqbm1FdX1WHey+ePmJl+4UIvApT7lbrMeycx+ivFanKJnPCWM1twyS
Vc4y8uLy2W7o63VFfZ9mHh2bKWGQlCa0ru1KYao4PMal9anAIRatg6F7jjdiNU7uVWG0zNAYEINZ
K4TdljUKTOsB3UGzbndMZtejCr9bDSSoBfKFPHGo6BPXmNwFC4R2d60S7zY0Eo5JY8bSecj9dYwq
gM0wXw0+TaROB6KfHb3CeNCqiIkmI8K6a6/VZK+bMXrO4uYlTNR3rQ1koYaJPQlYaX0K7ltbvwyB
n/G81e0wSEe3/1g8gAZ0IiDIQV1wOYIpEKbcZvAxTNS73jmhcx8F7qELwEu1trbvQnjKWknzQj1m
rgtP3iItUP4w3UwjJEVblewmFL1ii/aEo0H08xVkPevZq6u7Oi/WHNc597rcODkvygEbUhiSkzka
lKkaPpztkgAlWgzFvrM2TQR8d8BDbAE5WfWUExkDr1hTt2ZaXE1ceOtGB56OR7amUD/xss3cIvGX
F+nWRkK0w88a7r9pvNJWjp7CtClfAr/+7bXuqTQywJMOl5EQMlrHPkdh621RLTw37WAwXRo5krvi
OKIeDILlDa7OyQuXd8Bu6APH4zcFx6Fc5mvWhuNK75NXlSw/pct99iPvvulLUaU3kqc0j3Wwtkbd
vmvKC16QBXmyJ3x2q+zR0rJ7z4wBhjW7FEGa24Tay6zsTakzAI68HZCei9Mv1CBLi1A8wzwfoRAG
Pe7SXxu37QH5trSfJoftULULQEJv1wOrYgwOhcleut8YCEuNfApqRJmKII23eE6U/qZN6t+g6a2d
TQ6RBQh/ao22tmp7lZKV8LB3me5C7hg9OCmLOuVpctTt8NpRpC/K+fK6fG0FADp15HbHYB26YOe8
aWKm0GRbEB/QoBmtJzX3eU6sDYTVZ4PKDUXnGXMWc62M5jT4+TW18q0NAl2yPhvOZuKlOz/Vz4Kr
sfxp9Xd4WmCShujV0BD1sWDHLgtKVWNyKZb61TSBtM1WR34WICGPmdWcsTyYvjFPBhb7WvTt0Y6C
e4VCT+uXiEqn3W/t9Xtvau9LG1y0R89ixflasyqzfeSZ72L2QfHHgTeS89TJAcBG7T7S7iUqr0Qt
KaqvmJ7XJvXklK4F6sFY2vwG9ELks+1b/jrXPj3jZUG3i0hnOuUmMkXLC32SNCTKMgYb7A3n9IVX
yPt7IxVNisnUdz5D7csPeQ4ADSmMyLGovhD+nw/j7K11DgfduZ34DdDCmfgSLe4mNjTEWBBPu6v1
O7l7ne1ykz4rG8NwDE6tv3et06sEQ1AAY3uWf+JLhPY9/837g2wbzxDl5V+5iPSkakGqtCVjikF8
+Lgm3mo0rjnktgLAx7fpeKeg/DRytDMRqLZe+XVqovFoo2Zq3zpjuJ5gro08QcxPehtabXWJubup
V+HziUcRc2relgtg3ETdi+ZYfSidZyv4xlSL6u4RrBe/4sZqHFSpwrhtPjgMajhw0ugXKX0ehQwx
6S+I48O0sfs3LjwI002nvTnBXeyUx27CuKTYlhMKPOm2M0E4djRykQ/HCpkeRiL4N9l3/NF/nzZn
IFm52xW/lMfSqTMib/Vy/vuU8zBiLjpWLzLI5fqBygBb3pVkHdII4JI4Hpjwyi2TR8eV8rZyJvAD
IaubjH8u2uHZTmk2lv9B9vhiU4Z0vVv/YB53Lwe2P8yfnRdg+TthtfvMi+WF/BD7Q1k/siTTeJUH
l9JfGHB9a3SEOuAfA+rkE7h+ngLNo1Nd+FC59aMsRzKOmsRa9rVjh0wrt1EMuRZEzywPgndX8LZY
HHzVsSX5Mo+8scg6J3TyJEeKa+o7EqAkpLWIpDUvifjf2v3PU1Lep3iTOyAv0gbQMNPPwKFtL+SX
SIhHeBwlvA+LrvLro2wMPmuhOuPzJQrJDzu+gkKu0OrLqTxY8Ya6jgw0WSN16LGGIbKnW8VfJyUx
gJxG7o020zIAbcKve+Yq0SLAze8hmwFr9SsjuJd7yCWHCZsr8OSG8BtRm5XvyIPm/wBIyFoQa3ZN
3bvev7xH3LlDXsYKRLTLJxtMt0V/EO5CxjlHQsYt41nDTOaUyv/eb+Q0aOZmRcZ7ZxF8eEnO1kgx
/wjIrXhy3CfVv2XJy6BZAPppnBqYi/g2LbZ47fr0zGX8RIiXpZBy+UmT0Aaxj5U9PvHivLdP/IBx
fC0jHb4pZiFcei/hBA6mbAiupcXosAs+ytx8aLW3/x5whA1dFZFy8/KQryT4KVkevLxXb7o5n5p5
YFT0MhkpNunE86rqoDvxMFhQzQxDrMHApGqAKQH1CKMnt/CQ8m5G5BfZhrMECmZSFhpqxnnsgfPz
9S1Oa8f/qOP7IbimHtOb2fzSFemOoZf3HdEhHB8mwEhVZr0mUFf1EgC7o82HuerxFOHxDqCyCtQv
0QzMEe5cWcZt7KMiaQ4MdIfxvQsMkEoEC/NbnnI9fMPA+PQQJszNiCR3dC+G2Xs3aQf0O3NKsC8w
95lu1zroITqj0di8qzjw135LNdo300ih5/g3aCzCpWQqi7bNlx30T4lf3Wk5pNucxMRtkl+jbRnK
G94/P1sQ96roF/qN9jGpDJl+Tu5mKgELRD91WT7SO6Ozms+XumJWW9TPY8ugfYrMcleX2Ws1Wf86
Uss26i+uk5wGPLYYSyDoUzUHezZXeZXjoBgeZq85yL2bjRmqj2+81TXdbcccTibJjKMBD82L5j51
EM6IkSeSMXvqtWfUGtbeOO7K3H2WDd1bwdlUKXLAFYqz4bSfEv0Qj+qrD+x/HZ1UQQKsk6G+Fc3x
jmgUR/q4aqvxJczDB31K/tVNdvDg0pGyxjimZZlEa3ulFxZ9kwk8e2qNp8g37mLdPJLGP/qm85Qu
2kUWkkGLo/canEy04Eif+yC1UREMF0mfq2BY00BeS6wME/3Y1R7qSO2JMcdjryUPqkJugr9DRukB
DbVzGNT7dqwObpQ8hcKsyk00DE07uopWzKKPz06lP7UjE7OsGM+IQxwl3fYC4miRv1ROfKGK7xhy
t/vcD18LmAMAb5x2FffRAy1RE2QapZ9nNZ+dir5VRBeOXgHtYbZmhwVI6Z1Tf36uQ7T98+EpoONl
ZCjdMWz9GCeDTJmL6crhVmvVZmSQU4Q1bkLWxVbaq2Eun0mcAdaAamBzhKKe5ou63QXODzpCDU/N
fJir9D4i/HZefM6YsSGeBNm/1j8Me/n17fpudDwQjWN7nTlY01btTXbfPKdvyNCtbATe/Ca8td1q
47nNcXGXlYfYXllQ7M7WuWjVi8TtYAJKVdHfaQaoFmlMc5m51LFPxseoUoemGa6wpwBrx+rTMsaj
E863gGx+jD570QMDMgAG0H2N4526DWsKrSmiPRot+sWkq6QXxW3vVEcHew+Y42pfhcQUPUA8kgQy
7g5AvN6KSL8GhY4GWYN4xnSkgCF7tHZZlb4GS/XVV/0laDVI2SPx2axBGKE3PIBK5i51Cs1Im6ai
Nwok4mHEoAIPgVOd4ayZVBu5J3qNafuSne3Reh1NDOVqbV9OwdEfyPHIEoZweV00f2f5wTVT9UVL
ulM741CGYFbekWxmDaoqxs4LhtPEyd/MGm5/3MTF8uGZ+CF1UhQwwIh2Cx+lqv7Nj2s4xfGCMXtI
L7LfyHPAKYu2xoqIu57cCZvsFklYfuq1BcRBfOWWveO0KMOkIT0vdpTcIsPWPpgY9ZgbAhm2u/hf
tYyHqepfO91HJNUtPhiv3c76fJBktsqNowM+K2ZrYsexQyBvo8i7cemgCnaXzVjYh86nod6CngiH
6hWB/ydDRdvYLj/9WdtK1tFE2bZ06FIO3BZlvM5Ei9Bn7iEhWo9LiGzpWaiQYz+fHCQ/0QvU1gyu
j17aPuVqevRs+6FR5ks1+UeYYiipYYZZ1VjMaeW5VQpjLW5N7Ax0Bfp0P2kwMXVXHafQXVWlhZPV
YoHIZVn7dXcgOCPapBXPNuoqUxIdHD29d8f4GfDVnuD/y3QWPhFqdu5Cs6CIt9FQnOg07Pyo1W6s
aOZfaRA49rTT0+gCABnhAskmIAWtNdNCJyt3DqHFYyLuIfqCggoI1d8wRXsgbfCqpz1vjf1WFpRr
xEcx/s5b7y5zFBoSzIC4gwGfB1OInWcjXRLAcPUDIkcCWFVVt2PfXPxe/QLa3qkhOytvOllht/V9
Hn8VbSpayfL0yoZO3eSHV6dk/GHbIrWDtw43uot86txw2qUizJ5p+qdiuomIn3ZyJguv+8q80/14
V6uYcB6BATeBXTbNeKQufJOESJLdlEN8Zffte7ssF8Qu4QVUzdWr/G3WFJcWpXfL7Xder++bacLV
OosnWTR3iavgRrIZ7aLbOCkAnQBtwZHgg5DuoaZHndj5Manbx9JbthDI3BvPzl4QX9jDzfj09AAW
W2Ogr9br0OO5ksSNaMAX+VuhuZ9TRKe/sgzCSv0PaayDaXhHY0w2iQnKn0SeTG/jWC5KVDGSdgJB
nKk65in5KAGjcR0XV0dJzKCjzMEZNLpM87adj1cIGWlcMjmMUhRE5PQwyolxesW5PqFSZBgHH30z
aOpAaxM02nktAHcwpnr32SXxP41t0U7BLhjyreF138D2DlZFY56UHGY5xILoWXkDHBjM3aLgbQxQ
gXQhrWcAPly3/ynIq2o1oIg4dp/ww6lc8S6Sg8BVJkPZZCd/2ZTZS8BRUFQsfeAU90GP1bAFKq1u
6J1Q2EGcUsEHDRyQUvpTisa8rBgJLgvnqrjrRQpVELqZtMZ2AHnu26bbYHP5UJlEjyZNj32I9EgC
QjwPL8MY3YI4uptHSrO0uvE5NTwPvLBCayul5WbEuO6Ewb+imbA0Tw5dmu4lRmuqPxVavw1pNUTU
DFVPwp53yYtnJ9fKzO9drf2oPUv0ShFCstalMX64YfdrDBZq9PbnEGG6B/8z8rp1kpNT+22Ocs3i
7pM02+GUhYH88FOkwWnwCEEi9kQoAGSFvViw0Vz9M/OXbdzDBY0xJS2hOyZFu1mIgG2tHTX64lHu
vg9+9AZcEdfcAgPu+aHhIYZK3c+u4ZD9xo8otR2qoHpjyvnMU91M47yZ2uq4EPDhES7rGQsu2pHX
aIbNOw3kwpX/6i5ezFCUjCAmyR0npE1j7UwGsGUA4sMPHjYea0gz0Dco3EOL0mZF6eTMycElmk0L
qy1ejK/KgRJAHQDFtflcXCQXnWZXh9EBM8ztmHRHV2BptV0+KAkUGk02NgUCno+yIlku26ai46i7
l06rDk4635bClktR30JoueGNfM79flSHoOzweNHpoGATc1P4I83rfC+HxN8TSqr3ZQLr5cTLLkxq
6v2Brl1lkLDnPOWEjKbK4oMXOx9aj6Be1v1gTEALbUFwy3ip+l67CfocTB29wXbZ0Oz/KjSjRDRv
wPIaaUerDag3bfehiKTShUuczIhwGFH7gsrxSfdysIgGJi2F8WjU02lJPDzQFkyXkKr3pvHFUfS7
PQOT8cYNaZa3YJ+YckVu/ZVp9r2JKwY359VLEJeqxhStEtQwMk9tZ1Pf9tKtyp2S7cqUQ+6sZlEK
poX2BoDn6ATFoy2GQRpcyGBMT9jL7n2iiKZTOzhzjjeiXtCggDcw2a/wVB70Mfs1zeFbszSKiO5T
JSLOkcsSxXqAl9eDcVKW+pdO6aZFu6yxkU5OxLKIHVlRH2AdVYfouLs/9IFeyio56a62i8tu1bek
1GObP8guWUbvYWmz39ifXoKxfaL+BTI4X4vaPOoz2ot07hxaY1ZgX+QiZVcZ8FctGsttUW1phdP2
ImGmIgDYvzYIFF7I9enJl177HwMGoiQPGHyrdajszUipOpORSMbM8cHibeB5jVCF2eo+3rQzng2s
ROUV1U2WF3dlgGfjYjzMTY1djEODHC5+WuxnPaWbF1wK+l6yA2YzOzpaj76vw+kSPdSu2riAi+0C
PLRmgaxroF8np7ZNXwd9YkbVPv1FbnwmJShMWc+Rn198lb6P9QziHjXDgPa9Lhh6t2vgh1KZZpDL
jfCOtgLFZrYz2ZRWFD8kjIh7RMddspuSWsOri8cKiCIaljvbmA6aU50nY7ikrE/EHdxdXo9rKc3S
rPjOQ2dFlKBh357k+6cjUjpUOyZVf23Z58632Mbh3m07XE+WCP9JfFxz73ZahvdcWe+DQhsE6nYQ
D+fBrb+rBMZ2prdveoMmkuX3xV6Z2osiiw3a+sKw5RvA4zP1664NGcmhuX7HKGZZR360YRE9ofL3
jTDTkzyZCK3iwk2e657uDHGC4Ax7ct4pt3ppOBL0vn5tsSmDtw2tlzSHvtx11sZvhKTPJNVbPzVO
NcujjK3z0Or4mTivpcXX0UimywwOO2Lt3ngs2vYUTNHZYQWnZrLXe7Wbo/FuRK03TOHhNaBMuT2I
pzF4BmAdmdo3GvYlKXt3gZS985t6p8pxa4/LKbKKAwjla94bb83EiVeTbLqdjSpRPp0yBoBAuYEa
sVbRe9h0IaS/QLs13GKXGunG9+dbishDUTRH+WBUXzYDd0PUpyucRhP6VZ2sW0PdKuD9cANJ6UL9
IOuvRO5NSmWpKuUbyYk5Bd5dbMT2TZhVWL3ZT11rbrPF23I0n3ti/GQZZ2tCSc+BrJ1pkVB+7a8U
j7YE6R5ZAwmSwCDe3YsVZg3GmcHHMru/yxgdCkbJcej8DsINqXzcmnBfIe15kmpoSa37KkI9ajAR
rIqDMy3Rno6UnOezmtdinjp0qJtnY/w7jHG5kYhaadPGN5tv6JpP0l2Xczhi06LpclNrjzMwwlxa
d5yTg8NCdSqpuTgFTOQEqm7atYFoxYUwvWNG/EwXOpj880FsTAaycBNQf2txHuF50i04PJg0kD9t
OlVRMV7LWHtN3Oki4WRpIzTN3b3qAhjl7W23wP1jXUhNL9vGG4VF2WwNTofOBtmV/1iIidM/X7hI
HOz2dlp+V2RpnglIuAbmT7NcGrkzAUseqGOVxzRL8d3o31OkVKvOOM+quwKsx8UQdit9aG7gTsv1
f5m+XCBEUio1kFfhy890YIvor+6qahg4pkY5nG6Yj66a1idZT7bMgKDdG4g8ugjqPv1VOS5MPq5E
rxIwYnhC4z+TL+mNGb70QGckrArYiuYzzLT7WCghEnMGGmzabT2gUC6kCPMgH1fR+jO7F7nKxaWI
YrnIKZBG8V0+JTtnHNHnvWIX5qUdtjn1WqHfVabLauLsqnnW/ag/SxtYtvVUgtJkNkfSc0Tbi5hC
nwaRKQwYkaKm75pNTBSilR7rZ3qQ01jdWCn7iJht0WAp+5/c+3ZgxqB/Dc44uakmYxUGP1p1Tacn
cHxrNB2BBS8MdnsoeRCI7eCOuyIngtwwm8bsYJlY53zJN1EILRANVsDHztIOMEmM6UqKe8RfGMwi
RLXoFYEWHFPAn9y0uTH5KhhksTDCSNvmzfRkkRPJ3zX1e9/VJ4eCeK5wCQjnI7POGzlBzDDAD5uW
C6h8HgF/2ZpY3XCQkwqtWlgkHS61WYZaSnqQtuqYA/FWxRpzzVW7NH+JmR36uJkhw4OZVqbeZdfo
3rwu6dk3QXHqEQWXVYLteBC2pyJpDspHGIXUhL6n7C0t47WMoZZHpE5f0uVjGKxLnlgrt+8OiAqB
BEbW0IcTPcSnbgxXKOXRAf+RlVLl71XVrmUBNcm8KemMCYIANNiN3Dp2n8hgp4bBd0Unj2sT0eWu
nfdyVw2WJIrTTggTDhsZZh0sKrlnsq2JWDfom/zI0StJjkxXfARl1IyEVIniBDMrEtyuxcwk+JZP
q4rqi+8kORvdVjMc9jU3WT48rD4lbCC7tTHZ334xHiplEpwDFA4Q96/cMy/M52Zj4LhbkltNyTkw
v4vGwIMuWjMNGUNjP/QaurcjOeLU3Ummmvn5oaNQNQPg47RB/O6pY+XGWfeXyAbdk2yFnsOyzyaA
EvhPF8GhX8gAWY58A9Y9sSBCE6TZmfTQgY1bBrP8voHz12DnR/Vqd8VT2D32TQmla8Qb61GeWsnt
AEC5lQkOTVAkZaEBABWUZUE86tnheTJsM63l/z1NhkoreUzSNJQ1wpm6UAy5uDzHHe1PRHPZ3BIN
LSZ41IOyAqzhI1Ld2WuMSwvg2sY0Jsg3LJhIoVkMFKGW9Nxl7NgC+MvzhwhsePfeBBP5iLVJdURW
O20NkPhOQo7XuSuejKyn1LAOsnskhDAMq3iSFeQeTHZXEph6dwCK8SHPsKEAHoHRQmQ+E1GgWDy1
+Y8875GEzC04qYIPhpn81/OY96Mu4b2xjkJ6jbJHRfmdrxNiLVVzb+byQ2xwaofhRXL2G4CYC/IS
MfQmchxZvDohRA4ana4BU6GA/JSnIBuU0cscd0zHmZCzQZlWuFQgKm6hQn9DZrtJ7AloJXUl4ScL
tRvDf0q0EJitA/yA2SnTF7kHaXz0FPKnYiVBFSuFkmx6DqQaS6nM+kD17SQfSI2wtlgW+NzIki+p
kyVoLaMlkVAOEdkVToiina67R+I23agnPL7gGdHf4WvbNBhkm3XVZeTsqfRlP87+gQgB/4ETuGW3
8SWjMNxJlLBAYujZeFeX6pYp1F/4Lpm8UfjJasySmbSnPbNy45IVoMcgEoDcBXSYCVXp4t1LqcD6
k8edtB10LyjYHL5y7MstMIw3QkdYAPPnS+Sono4RaEkUYq2PmJtf53gySPxiK7HrSiocOaSifmb3
02x0EUYcGBRL5KdlvxWzubb24P9u2a8TdDuJHTJW5Ml1TxJtZI9FA2Rx1im/lXiwSNmLA2D3KNHG
5L0iuA+8R00uy/IBunf0Obry6XMQXXc8yG1YEMSGgTUrCyXjAM5Ax4QFtDStZCCZYt74BufpkpJc
q+Gqcv6aZ9hZ6uAx4xOEyv+tGol/7AOHXro8P8NGIjK4k2ASgJBuouhiD/A0wTR5tBqkpeB4zQ1k
4VudcAzE4ei01nvKTMdePppetoWRtS/ErHx2b7n+wAJiu8BoKy5B7t15Y/n9d6IYFey6N81xVr6N
+qYNrQ6KvBeZ57+QYN+CHt2r/4Kr1UUi5jCtUxzuECte0eWhtcR286a7NL1IMsfZa4QvPmAwFKxO
stWjeXztguRkdC8Efy4MKZWNg2Z3FvU73C//Plh2txzj/LPcIdmPQ5nuWVWLVe1cMLxIJfzFAfJO
RGgN1OEREdcAMvI3shj5kUKYk9TA1yPw9iCuaEe7SXLPWJhAxltHPiRFzBjmNrs0GNk73EvMB4+y
zRKaatVVtqhAAMzolmDDS9hA8FGQBMaVkYgElw9TZYtu0M+AM4EDsFryzfnKayWsSEhml7BUs7i4
qgLYBCu5IHCiA7DRcoQVw2rv+7SQ+HybZxgMzkGqNbkAeylXbAe6GlDNeXR0nIah3PEruSl8Q9N4
C/iuFTFR7J0loLnq1wcQQ4reLs69nAETwYO4LCvM9t8UHDze629Vdy9iAzy33Umiejg1dz2Hd8lx
bRNSiHjUj/5GgnDDJtD8H2140LP2SeH2ArnzzmOJyCcEurbidJQ4JOepfJJ8RY09r9N3y2J3V2vz
NvBfZxuxn8YAnvWUgFWyKU1Z5uKYE3uYhxGB7Xn8s2CLMZeaIROEc3g3z8gr2siFTijyitQYu5Gg
uQzkV3h6u/521gcpIXKNqeyshXeJbGE2PgFitpuj2BbJpyPyx5rzzOgL5TomVSmC97xXon/xPqni
RkmEkSREXqE647ZV0QVQJgYufoE+DRaz9KYovYW3ugHPuplY0h7Un2YawVISqFh0BryOqmvX1qye
W5KAjtOWBybr0AYm0Lf5nYRRrUAXs/yWw961KYOiZVdSy8u6j0P3kgcoBLP+wYeRd/YTaMSiJS8O
Gb/rBytNb90EiU/2g4TSuLePnBqya1UWAtQgk/H8TgAfNxIjfRsba8zQeFMJdWCv5HSDj/iXzIyN
usgBo+fltiOcR+TDElESIyJ9EdLZWZaKxMGKdELOVgkXxCT5QIk5PJ+/5FWlDKsBykoWS1RkaLmX
aVRE1zDr6dUUybZGusNymrVspAp7lIkep6wGicbJAJq9WXcK1nVqH2SlaQzjvNg8LT103TD/S4xQ
XF6F7F6fAyPVn2qIJh55B5ge8k3JXiW25kCZSv5FHgt7XgKYfCwKHbDYUTfgyiXksiKksTKBsOcG
6c3ylNnl1tfVtq7RCmbRSW+V0D9U7BtfP7pJhbmaD4KoJktBMqtQq6pnclY2lzzWQEaX6A6Q3CTT
vzYAmhQg6ck2SYPllQqPs2/xwevnP3Jiy/mzVPm2Ihs3XFxUODUltyBk/K3F4GeivyCYqYJ+Kpav
dvrmug9ytUBcbkvXu0/Izpj0HSVN8WjORZhiuJa7rt2rLFZFglkvmDzmGpSL7lprqPuwOiIjf+b9
BBgqqbeGxYskNiEhThYUCLSt3CY2dkt1IlFBUkaLw13WIGta0lKXAUg3l1dZAjUhzLXyneQ5cuox
oVxjcSWhgWLx+t8zGx6XCmYHaRrHd+2BSYbM7HbPEovZwfIl9fDl72LGiRktfFSiSxh9dr11+PsU
sz9L6tKH9oEUJyvT95x80BkYu7NS/z82Sc5pR2pndO5egtFExd6x4HrcweRxBxre81OwhvWLx4Yl
Yvvo5tnPqLpTsQ3dSde4g3KrasQ8I/vvtpXuvJ30CohzQAbI4SjngF8sa/mEhmyUD22E/pr//AVC
Gs+cBZLQLbV6DsIS+Um8+9CLwSNhCp4lR/H9+Jgu/j40idmNTRYSvjSWdpCAbnYJDtvziVIUOMMD
ZJaDZM6ysMOJbgrnLSq67CLd3ATJeE3bTqQ2rwxfBPV476ZvptVuJK7muneS7DKrXwNX+/U8HRlh
bdi3fNQsGq1eeJL0S1pBU9OxW9DlAtQMEZKxoKhpPcYNcaTR8QDKYmRxvFJ7WjSbqWLeX3o/fEEv
6wLBJF8tgFBWSB1CBgmhjzZ2WAGV6G6DtvtCw4wYMnO+98Fo3/RYEMGySHlzWP56cVvH2YKg34zE
d5Bqr77BcxqrGblXv3Pu+mYBnF9U5NUuiOjMQbs7LNCJWywjp7D2Pmk/6VSqHjFshjJWhHlKIlm9
jkZzzaPwNrMtmvoBwrtiKZTj14BAWZRjKZp8VPj3oUm5NHdxk7e3kQ3ZKvGqU+xNLs61SHzNOxuW
H+PFIuYzdY2nhwei75v7qlzsQyYbppjQ2mxdn/LBbZfrLAiz/5F0JtuNKlkU/SLWIgIIYGr1kmVJ
tuVuwkqnnfQ9Qff1tXk1KVe+dNoIgmjuPWefuXWalZlI6PsDs7SE0s/5aokCXvJqqq88NzKk+eXW
9v6xmu9piefWKWf+GSSm8z48dsFfbGjdim2GiXKv/iyN4jQy4ZRouAxICasqmZ8rA0b3UCKJr/81
xFYj/WILX1EJBL3QwapVHIAmVX5bNpYf15iQidqRUjunzXbItYlxqg1+VpJOz1nDs0XxfvUDJMXa
QRmY1bc6RJaz7Fi1S/AnRMA3osERXUr11gh09PXAOlEq+c8ZMLdUDSl9de6rnRLjsPVn409SwX82
hrYDVQud1cZsgtz5cfZ45aLpe+goK43xSBCHSlDNxeVOecgg6EyF0B8gjXg0wusMIdtszuPeMAH4
DAZTetu95lVz135xn8npWINzfBwCHrLTmBzEO/85XExPKRV1iHPOB0ahV5GqP3lZfhZDkK+dpnDh
uVIrLadd2UXvwI5It01HQbUssXYexjaMYvdY54fUSr4my/sTL0jZzKc6ouKkP8YA6DhLAhEn6fA1
1DC7QmFctYSvmsZ5t51YxPC6Uj2UeAFskDRrUVWf9Zy+wdT5omXxRHYgFRWz+mN4+Zs5hhIn0XhL
6+xapjQv8vaPPwE6FCZFTceP70MG/SMyY07RUka3yMhpQxc8ybS3u4cOLX2IDBa+5nhOc/OW9awa
sahYGgfA7nBq7NHPGGcjvLEGNldrPvcz24SqzF6Cyn8kYgtgjZk/mx0ZeVFTVUcpxa2xk5A9Ilqe
XpfNsXNITczr9pL14qWMsQ+nMuVABL571tZq9uyUrZ53DoS85kYenWYLNVzSgZaFezt3QNIVhfom
6khLRM3/PtWFeAtGKrRDSm2PwtF34amTDFvSwkb4BkZl/wPswWlL9hqHTkcvM3DEMS7oh6W1gxLF
A+GVeGti3OhbzpbFZAr5IOL5uZEZPBQzKqgeaj1F8efGoJLtGuPraHkDu7z5Vur5fcoNSsc4Cx+c
gjNA2xG2WYfVtvenn9x3T/FUYHbx0Y5HSDA8b370tSOwZpmUBXvYcH70HabdTQ7qVusZnemSnlZa
dQ/xBjn/LIicHqMETWCRhRQOcvNYVIpemdZ+fhlsMt/cEntQbrNOkwhEGW0A7lzVPsFHeKJfxqg0
mck996in/GIg3YFDO3EsQa51JfK8WY2QIFCKCGeNnYVk7ip2dtGM1aDIg2ybIQVDKs64TX0TB5zj
/lQNuQ2GJCPFnyZ0pWg217oO4q1ZueNCz1AnSwMm4raCdQObxk7uN63p2TYQBLvQeRKG+UHSYgpE
y0BpP/zIIrzjhD9GVgT5l8Z7HZmc0U3S4FvLPwCu8aGiF8e6bIk5ca1zG44FpXQO9WAcAPNo+dUo
CCMJNvIHnDWk3WRIG4yIsuyczdTSSZEzQfKtm7oFl++LFHn/nBynyrGXMsKMNUdoeuFQnPCB+A+W
mPQ+T4yrO0KTQ56YiZLBPJrkgpqso6wmRvkAvwXbe+ScFqFqbpMrOZYBiz0+fOWyU8/NgdqkNbss
pX1uWXia/e6jcQlIknFPtnpHec1PgKlE2p5uOV32LZNJ921gcF63OuVoWJaG2IZuP7w1s6/ZcZmw
7eLhVdZWvHNtJjyOFADAB+ADu6lVRcGEodlREsJlPk44OOj0YtTpvXFx9ZXRwTDGlGaSa02rKbbS
S96WBFvYgQrAvODyRpNvsbQSaje+zuQJAYvtobUJgD72XGvsHggSsAl43HAjQcDQNuQyx1Z8dIpk
3CvH8ZG/xghl4PuROrDyvZDWtD21ORW7OkkefWDg0A5wlawrW3yljQT3jP5010D5painZ4p+hnm0
dTzSnpPRa2eW3SE2TWsnonKGp5M466wg2TWmNHqYq2Wrnhj+o9RyCFZOW/Au+Dk7KSpazaM7JFWF
EmKITlGQErte5+WeRiTNtUwWUGNVGbxGrkhY1zKJZYKkh2OTWjVykNr8zt1KPVdOG370tpq/fctU
6zkDlFVIh1Nh2sd7OfVoi6pCmd+xSsM/FbCbvcJUSXaBUchvEN7Ai5IJBLXKMB6NxODAd7JMMpBQ
DVut7AA22qQ7BTNqq22Nb5u9Uuin19yZAG4M/WL7c7JqII1wspCAFnkZBuSpenTYw1z+KyU4szzJ
66vtDDy1MSCHp2ZIn/FQ1c99Z2Mjsf1kvPXoQVEoxept1Eb7MVEtvpQypuKvDetP17O01haWd29E
MyJCYOaDQqXFTqjf+rLNb96k579lFwLXCtpAsSt1wgOhgOws9aRZAmxagtwwZHpQRaK9JSAWqbH4
qUdBi2Oy4ChlKILtyYLs3vTJs2ihBRiwdVZxhCK9H+Ynsmzaf2RppWC8HSPUq24wcK91Cie3E3mD
3IyxdMk0TSd2fI5gsJOkBUx3KM19kQu9oVeM1kX1nPsVymrI6PWEurvWzFtpbRDAFgRY2Ltep5dp
lL+SKMwVcYPxc18pjCdjYf0SSzrSd9OUpMc8W0tPuhs5xF82dJyFQAYkJl0oK+gl2FWbhC94WedS
T+o1+4MKZSMN3KAnfZpknSzaaZcwS25a9eCmiVyPdmnAKPWnp6H9HBr1Lrp/PBRciM96QDrTDguh
0sF7x7J8qtvfKQO7OETPrm7Ci+TcRVIuB0qiyKnBjiOx6IumCLchSYikfmETOCeJcwPTtR6bvHuQ
Bo1s9niVSN+F0uBUR5/q2ge/F+P5eyuooPn2tWBh3wjbPHT0TKBvJwC1GII/ufNS49zfT5Fac1If
eyZ5rpPh8uCx5CdyOhiZsbWRjgmgLPxUqgRwYe9hU0ABnI42venGqQ5mR3Bb7z5W06+FjKKlWuGD
YOx52SlRfrjN/BbqaePZJEiAx82Lt559I92LfgGxEH5Tc/cchzDglnQU0AMhVAXKuw99jLOtJLpn
Thdt+QN5Ev8RwIC4lhwOkzcJ3NsLkAfZgI7dlWFThi1pGrnYCz9j/JrgV8eYyBsO3RrSb2pZ4DGp
Hat6M0GRZA8fbvNkgcaX7j1JLyKc3nhILhQjRJTe1pT9RtrmcXTJSWaokQe2W65MWPFLRBiDHd4X
vAzX4BkkltmpeyshDToGYSslEAOr+ycL2lOV+2exDnEofSvEtCFe/XFWMYftYMWPQIFA/6Hf9KH6
UKp5JvwIUqn1iDRutVAwRdYhXo+hZA0/XN1IuZAvjSTByWHmIl8FFtfDHEWbViWb5Q4uf/5Pfo3L
Aa5qwx8tikVm9L38zABGRYFDywEu3dDFNvr3Vs9bHVDgBNSikZJx2GW5tTZ5aH0U0DET7lzf3UcL
+6UFX8KftgbWFjuGmMEWfeCSIhhDIseSNJvggPybkdZr0ovXdkivI8eIZ75lWXjyI1jJjk2QMkrN
6Qg+lo4smEgOKtarzQKZDROBN+xHq3o/DfGrLJ1D7nivudm/umhFi8z/mELKocDBMT14DcjhtgZt
Hb4kElyI7VfUJW1e32aoj2EE2ase/8pyvrMJyLZxk/grWDY7VwRbH65Flhwh3RBQANJN9wjtsGbo
iwEtpO+9R/wsZ8AoVH+plMLTs/VbQdB82fFGg0lk7X/DBbwH2PltR/qpmyeiH/qazBFoFDoI1jmP
Z/nuOL0MzInM0icifzc2sT0p2vAxCjftUP+YXgI3a0QLPQMTkKhZOu7cnV3MKmIn3Cvvb6deCTG+
ujq7JY5+lQT7cKultjfCSV/rMv/hwLtqxXxjqw2FWkBQg1y8PBJZ7vx4aYDU32VcoeaYED1CNMTS
lyfHwq6eiRTdOQorkemhayp2o0e7SB3Gxvq7PKKEl0lSlgxQpQ+mu9cW2tCZM1B3o6LA+t9+IHZc
sec422TDyPSjqQBLphWZH5ImEjvEoSSalJxd7svCpF0Yk4zUwe2ujIyKUBlG50ylrF9KprF15/OV
8OgE5PGw/s4dOArswzitPDgVkBSjo+0HEpNrbnpr7zByfG7H8uclO7YiNmkAhEAkL24VmDS8pr6G
zFmnPI4OJQAq5+7btKpPXHedNT0B8v8w0gkCEF7C4BCK9oMlgjctJYBhpNPcbQHxnrhfywygSrDi
WA7+e5/K4jGNnimgbzthbcIu3XHxCjkzXxibVAiPnEbbJ7sX5+WD8J+nrtnwxW1c4gZnRiq8xwpt
cUc6ufHixA1l9TaEvjGg4mqsO7hlqLXNBSASMBfoWyAsN64GBePb2bsVfC4f2rI4Brg6XqJ4CKAY
B6Io+SUGm8IbX4fOWH5nGzhQWqn8ugnFbv6DjeTjvQjMj8KqwQJImk8iB4x6QsBdXRQWgN88bP4m
5I242T97HneMzCZpM5xs9xTcK/9kcvO3zHxdrKsIP579ZD4OqbFP3OoPf4sj6sDfLratDESs1SEa
kv2Nd+1MIRncOTtTM3/kWxYTr01GYNHAgXOumeWsW5bG5TWJ2/GoMJ2ZDH3Y3vybwiFTL/VXqTN9
RRE/k7LrLOLpsR/bTTuBxyD+CEk2X3pO2quyp0ubFOMjuFYvHVcu4Kclh3j5WV3y6XBMZQDNmy7v
DpK1FwM4vdjgrKrvCJew7Z4ZK42Zo2Vsry6g23VQDldcQU9xr0lYqrdD6N8du4I1THJk18gRgViz
xDKYwTJ1cy49ynG4R1N6bGhDUPt+Rx/jB3xjahDqvRiNl7d6QufQJJ99/ruEvYGnXXn812aC8dTe
h5R5Mx/uZvMRc7+5IUtY2ihMoDLQksBbLtRaxq6qX+Ma2ySaBPbriWNuGouwCL6Zp94wQsyc46D+
9fCNdKwRvIjphI8vMPfguu2GaNmepTj7x4S4PJTerJZnnUi58rJ/LCzLZWaU/rBOb4hsYh0QmzRk
rk+Oy9wSaKT3lMpmlg3pV/hrf63s24cVF7A4OEm7Wq6nnSh3wn7lmnSYbHvkI0X3qZW7+GFl664j
PqRd58RtPJYCRBGFWCO/qfYX1BsLJMgYm7hB23tyx+HLh1TH/ELv9MoNHLmgwUsPKazdwGrXyxPX
oiNsFvsAn5gbBlrnwXc/op5bSFYPsox6oCnYIiZm+mSUOg2gGOdXhfehVoR4oJaisSH+8b8maqUl
+CRMDVCcx+U7fTlDMwOUy3ZhzMUGoDdOVTm/u+C8aaYsj+u/J8zjWt5ZbtUobssyL7NvLsD1f+2E
PKL675Au2erphu9g88sPWV615fGS0MQR/79IEYen0pq8qzfWl54FPFd3LzT3nniWkjZzsfX4xA14
IcfqzrMieIH7xXYPAwOs74/lEwfVFWP/MaPo4kJcS0H+ymWoxa0B3AoNwjTvkZk/SBNTmy1oSxMk
huGaCNDtMtnrpF8t43C5NO5TH5GNkIZbLiEm6Yq7xAfIYaVkQE+XT7zc2p5RrUCWzhEdb6CfscMm
IRB7Ef/+N6a4HazxdJypCjN0uUxrnukyIdrXpAuG3ZodniBunVeLO8MtmANUn/6OL4W6d46xZtTz
i/1lp4/lafknyqfA3aPi8et2IxhFETtZpBFcIg/l/w8qo9LP6jVCksUJttEJbeNoEcOCVnSDp9x6
R9QekWRa4mC1Ou/IS++QfhyY4WGuEZJ6yC5Z9c3XnBlWZ6+lcHgnIV/IJdcdB7oto10kvEc77Tco
3t6YnJaPbBnMnN0tZ3fepvGrg/gW3+oJYT7U6PhqQvcfLAv1KV1b9g7L9BTInAA7qrO1OsczAA9m
FG4gy5qgz+jb5X+TQTWYmON46kx6yzQwdDOF6RbA01J2JehkTq9hTSjlVOKcZ0XVuP+T+Zww3ZpJ
YGwntgLYDzVNTBxMBC6S4RKta6s5tUZztnp4bsS0LSiNluHdxbSwkuC6gN+5qww1M3Ww775wcros
T4LzkMOrgEQNojLnCq9bRjgvdOQiCk3dx4DK/jIje51166uBpWpb1Tm+yQBFgsk/2g4IjucpuUZq
GRPf9KxOgDZWVO12vPo+M3vPjfVFUK78HCiOZQNCHr6YTno17/1AWctM2QbhezNN3C+HiN1qulQ6
9tdmYax64R6LCLce2Lq3oCfGshqi8q2r6vhJT2P5Z4ZpRgC529JTg0VBMT14HygeYcbehXN08q34
ObD7n2VC6DGHcGa7U4pHPjZt8Vx9+qFLubGRFO7zjsyroSNBODqqNGIasWmlRP1jvyQBzyMou9au
zjJtf23fajaeWZKRSfOKupukvON4G6/s0CS4gOrynoduGBP4mhr9pM02ogvTk0AunqkEEGjr0lFw
ScVAuPkgvf5A3/oNMOcfyj0ckpCwUZ1MKE0ska35u4ui2ZhisMVwOFY2qeg/7OFojrscljwKnhnw
IaN4pBT7vmz4UFW8W4Z1KGgeL/9+TDDhl9j6wL9TxNo3FOAPo8VOXoT6Wwr/KJR1NiN5Lf3uTGF+
J0G/CvZGaRNdyJoLVlnik7Vs4uU3LfEwtrkHRMQ6EOVOtDATLBJOjwaYc5HBj/YxoCn3eZqWqhwN
LXRvoITXxVIawMZmefCXBByrXJFeC2qEQBGveBVlvM7K6MZPMPnVsa95SMl6uU+CsN4epFY3nAbP
fNOkP/BcEEtlW49dIHYGkCFQzeWImy9c982EkzVejBicvmNKW891DvgrM4w7xJ6/dS7QHbTFiVoO
9tI8pqc/7qlh7TJNvkRW1a9aRe+qTuAb+Cfa9l9ZUYMk0oeo6jWhAfndz/g/1Bk+C5cCkuibc+AC
5GrbK+lg99qarwlmlKoXl0LDfABi73KEB4+zaph0GcwXij1XRTnLL+1oZkCl+bqW1sUds3WjbQJx
HAvA56w4pxH+fphQ8T8sEzwBRWQ92UQqgf5wUwp4HTqiElVvXDrrCn1R1pPQNCravIx6IAz6Z3S7
ihk//+y1fzO7CGEM6MZFaQvwWA/OMyzNCFNjktqA9MIq+IfJKngExH+3QKMMnaLP4pPyF9ww/h1T
szsPXbVxsM951gQSQR983O6e6wQnUzqvSxenCpjey3BfBQmi8cp+Lrlbie5LbDftxW8YUKjfKXlG
BCWWFqVW90/hBh+eyv9MZn6l1LddQKpxhQ0N0RmTnRm8j3p67tpFBpPqp6BkK1TWPonTSnbI14nE
kTj+a6FuvUktJpw7pCl2y5m/vRgjvtpUGCHrY8RODrxVVxxEUd0UJ0XR1tBzCl7RIjvpaBhPgRE/
Z7X7T6X9LvcXjEEwUmmF82/GwX129CHO3F1CfBUtMf8oM/MeWiMJ4+7X5OfvgO0f3S4HJILE34j2
Q4tDtrdNzr1RzrUZHsk8aIkaQ8CJxs2l8yONro1qvCef8CeWp2x4ELN99nBnz7T6dQnEjE4Cp5a3
AJEaDaSt08T75e9F753CkuAawxUI6NE0ZX2RgLmeDsLUpzaS35j4fz3LaW6cEQ+5RGHqN/rdzu2z
Etzi0sQhNCLtqKEnm7CMecjaFTtsTZdYOceYVziuIM9NcB7y1LrEXcuBgYScp5GKx5PTuBW7EK/H
X4zsyTLF3SZV4GG0BgPhGttMs1V/25RAE9eTf30vv+rQJQWnF9TsG/0WocaCYNnuXMd+ci2A2E4b
mzcUKsMJjYBLdUncQNX8aafqGpACaHgMUYfIlsylx1T6Z4pcZ8ud3rwynDoq5pS+Isv7l9t2Om4o
UhpfoxW6hIwHqfceQUoy5LwKlDrVkK1i6iYJmyaiXqgW8YqlPWOLepyKXWZPdDhjtBsYy8QOXFx7
SarhRXbKt6nzN3Y/rwddS8SfBActtMHCXuN03/nczdwEm1xEBPAINHiVPiTejFyVzXYn4UHWjuTq
Ov+F8utd2BaRJdr/sNRCeeQhL0CGsC6vs5RnSujbEl+TbRMel0kogR7bjhOULaIV2kWNPPakbHd1
i3moDe8FDSC4H/pprIOOcFo/zYCFRT+pVXC0mJAf0G8yvXg7Tp0E1R6AmoQiHyPkbIgkDCMfKezE
ppaQE2GhIeJEV5jUJ+3aQ9XPGcviftAa6h9wCToesucWAwvr2ndnmdRYxiUdwiwECmrkYivfsAj/
reiOEJwArwIKI9KEcOgOxeTiPAyqaeeVfaBW9Ryaq97L03SXNXT1X8O2npDTVp+NoYFtOyj/tDGN
bAqSfia2PDcqGkWui3ujVZ66BVlmnjFYzeOZsHoIy8aMyrXuORQ4KEIizKgmW0Ujdup641eJKTjr
w7zIMVZX28rWY74N0qRDUNu0+0EX1s6Fi/OOgrz6I5aWzTq2Z3ZN3SQ2FDA2PqsgUgMB3AGc/10J
DwtOa9koqklP4G3DnYiGQVfTX4p37mMkg2HbIn89QGObH8IuUmcZtb9t5nxrm4ZaO+GM6Q24NDDo
llYUm8yhROCpxPhm5Y06Vz5CIPoH/XqA3AeN1CsZtFFKeOIGx1OzNoFmHgIvHNAMzLH89rUvWsCh
yt+invEurmchYDUFeUxeH2Dkc+N+nTck+/BGE/jWN+zR0EVDe2N2jLwUk2KKtSzwvQCcm4oeEw5u
G3so87UCJbo2UYfepj4BEJCGNE5Id36bJs0bVibyWtAqZcGPfoH2k446TDV02TBHfRMVmwYYNjwE
9mOUYOHiDoiuR7r0Rhg467n2yUCO1iLHE9Y5MqJmQyCS65E2M8Vxt3YMC5XpENqX2oUgHgcUEIQX
UvFLYu9zGhWaActIHlHMoAv3dcCi1i85vmizg5gIXM4mbOq92GDs1aFcg4etH/oq+iX0mq6L7WG1
HMDuNEMhfmSfVy/lIq4ZqdGejNDAcYJuycK+SDJxpjrmSpdoQBXzanS+8leVE1m/9pz5iHtYA2Gt
05U3/eYQ1h7yO+AWq6KAps+apcksyYT9xuXPrC/M+OWc5NcqIBiJvA/vlXQ1bz3UlgSKNeAwM7r4
qbTdhDJOEdVoXCTUZ1f6X3Va9y+MaGyuc9LutZe5DKbSJSbOnVtKm1b+Y/nwpRpylR+ofCLypMvk
RtsZocPSbOprxPV2B/4x6psPiV7rmtmN1ADcu/nFmsS4Kfqn2bzRv6OM49opiISOZKNp8L4MMGoS
QKVeDRYZ8Bmfb2eZOXbivJTXpFL0QUogPNQB1LsXhLw7ztgG9BiamrZBH7MiCYQBD2n4g5yHs1+N
BIRYOqxLSGvrtctdfZjsLHlx5mn8krDZ//pZxPsaEdUHZafDx2cQGyrTEWPRKOJD25fZIYnjcV87
drER8YAm3AjaP2lNgbKxkBylA8f6uInjS9jSEWxY4uDHON3jPEUpGtEymewXocIOtuoIrXpYii5m
ncQvpiG6U8nAhgIxz+cqzhSbZThOtdf+laB23TGvSGvro3LA0qYW3xB1VPaE8rlx6KmPjuv3T34c
Rf0uS1RVrMKqhSI9NibNED7zP6MUcbAOXI9cpRGY5baNBv/ZEI33W7ZJfjenbh/ImfL5HFGhl90m
yDOo85GRlGuz7k3QF3Wigd+YFB441p/bEckWe6YFZUgSCm5a3fh3jfdDompsJeXoQWsiM1ik/xr9
MH3pTgdAsYUEmpcSh0iHZVPmfYWYEAunEwpnx7Q1Xsj7sp5E69IOIfOJU4WmlGPP0BlU89VEwbCf
rFngWatoScZOeMqEMKkjiZE0IQxeq6wd+8coKtAeTP6yLPSTHWyKGpkyqHx3TwMcLnjl8WzzlO79
lGBTV6FrchZMkFEMLmf3SKGFb0DfOLM/niI6Tpdx0Ph+mqJbd8AOdo5Lc87WdYVDAAOs1qNzKSA/
bPtixHvkCBJhHYK1ylQ3f0kLod1cZiiRczKFYtKzKLosHP3eL3ZDJ6nZcDJbD4Oy2R2rH7SyHUb1
xsbmUdsYWPL/toDeLTNSej0pJQdh2gOdklDV+E+r6vTf7yB4HoV2BV9YGX5xKpM85piQWVS+W5gX
aOy2RsTvIAIjvln2lPwkPBeI3EVffdRO3u/NJu6Prr/Mn6T8PplD/Kez3ZI+ocJLP0flxWAmoXYm
Y86bbjQd6BHET1U3u+dYtNNz0kjqPzNH281M9QKqQNWKN6RzNBjzAo6OdoY78OrkBOV1OgKCjMBW
jwbNUwTsyurni/SdiLpLzv7Kt2ieClJQ6dzZ4uzOYHyMzlK7NJm8q18ayVmWrdhJ2vxryfu1InQJ
M++MSjKM2ewoM0RT6hFg7muEoaEtWzKEUeqxQQron+aZcUgzC593je+0N5AWjTMcu//IQQRzl9Sr
FtmuibqH8Q1FxmZFTuuqIyEmoz/7Hz9o2Sq5Fuf/3s7UVsR2vlV5BZI6jtwcoixNeh/ABw0N+mlC
OahJUhiFkQhjEt/I4fPN0Ns3xCTS35vmU6sJvylbBFgUC/S6GygWINyDQNRCpk844u0jx4F4bLOy
zrZNUAYJDQiEHIgZoxXBfhfNvjUFOT6B+kPcOtW+CiKCl8DL9SRMOnZAQKWzPievDVVD7af9trao
ijc8/NNQu+O5TUNBRdCbntn45lvX68Mt0ezo25e/CBbJ1KzM8gO1o7N3+gYnES/SanBm+cErq9am
9OODUY/mUznE7TYiJ3o9SNsjGxPJmVWWdCpc8umQYvRIeaYka76jtE1fU9mHn0FL/psTYnf2kshi
yhD+KWri+k05yBuNRMKOo2QHOEYa+xTn78qn9YtBeHJA+iwlLYbn+GL2bn/q3MbDZsRktRdigudF
BZD2v07jjXZtA261VxYvCKxQCRUlO9Yq63exVp8LaBjpyS6kSRqTdWxV3pNyu4+JbezDDAOmtBu8
9Db4pbG8+YW7V4uWzzL+9I2iZhaz0JSjHT/5iY42UWJ/mkH6VdZgZoQuPjwBng/B2qsxQ19KO4r9
SQZFxXyknv+cOel7V7tfENKPrV2cOxFfyFd/KzgnN3wdFOu3k3ZrIYcXnir/qCRfhowiHecn10Ik
GPTptZBqz0c9cn6nKRvRtorb3dybhB341W60w2uesHJ7do11Xd9bP+HENoEbiqLgnk6EYTSw55Nw
fLPL6Ftl3quYu+8FUC3maNf1FmJMF1eZPiChuaiheC5oAwNoghOZ3mczfFwKJUEIaR21GWqGWzD7
H1k7nOF9P851wGAeH5SunxazeGkXi8hdbxEjkbLbh+9p2ByXDIIG9gVmXcIVoLCppnkpkvopDMpH
r/UepyDACNvi7ichxi9hV6E7fpAumwuHDOIuOkwSUTs/Bk3WuhM0OkjxDPpoH4e46tBhrBKTqrAx
vdRO9Zs65SubCQxK/vhoFNZNNhV9/eC83KUxzK+C+QKvsoY80Z0UeRZTW59pQ+4D3fy0HtS+Pq2O
cSChYeO+gdCZk4usKXiPiYP2s9JnXssLwqU/IxNRVJmsKdEzk1ZIuzf6TvrypCuPd8pmAfHn/YLV
zxL5nLXGQXT2wZEzijzyCOzkBcrPbhyIZNVqQOSjX0wwBJ2NDX1BZpIrC5QSOvcE5qFFjWho/5JX
7pGIlVswUYyB24TPnRc7orAlJOZrcs5BBY03Mwn/OnKxSdYfXRUe/KTbiw74d+lhzyuA/TW8v3HF
6dRR0bUji9HpgkvrqJVRJ6hhvG1TR8exFCYcYRgWsXOPSgtgd/8OW4e07P4MvBC6sbqUlnxBNQ1d
kRo5M05K4T67eaS9LPknTsHuE3Xo0gS2MGGAMjVXLnFX9J6vVpS8dcXwlSzRY2V4G/Poa+i6i6Xc
T6xCx6bBYFiKe5fqrSGdI5BMNovVa1Ln54ooc1Y94ij1ZvkwTCo7TbACAsBvNPKbsEl2Xogf2zTO
Har8IRxuc2ltrLLZeagRR0vvg048NY3D2aGnupiD8ltNUn2OdfbM0HtP2SjB7+PVJK1Dqt3McSls
nPMQZztvmg5R71/MgNZxOFwDNV2HEsgU32/LnNwb1BeQ4w2UIvbIpyQGD7Yxi3hr/3oyeZ18EpOH
yLpmyKJZSZEJFFxEQi6ePUFqWvLZzNre14VBYx6l+XITmF6ydV1GLwKNKdBLa7Nk7woT2F6U/5j4
m1xcRKr8qvuI/b7+bErxD5nGP7vuuMvThSQjxGolNaUcdDOMTOvFqzhWFks8YmLSkjL2WhJLR0Zt
0TBs6/qdxt2liyvWHnsji+Ebb82WpaR94HYOLwnv+KHOi++ZG1qm5i5u3P+uqhc5kfPkoymGPH4u
xF+pi++ferBbGl/awHJHTmlPbA/d+m2kpn3nchAWBRk+Qt4bV2DNAP5dzN8xWsMH3LebyTNxA7sd
i4R4orOK/i/9ZQQOyKUXEIZF9ombvZhL0GVb75QaCE7kYXBddjEC3Fe7XDaEg2ADKTXJFZbtenAT
oBB3Jj4XFFzVoW+gbymEMkRoeHRjGBzruZ3egiQWN9EMHn5G6g8LUDurLp7l7qZq7O9BVr7HUrzJ
wsRVhR2hQa4oKl4lYBBqim/pImDwalTqXuY9dgUNuqClMDvk+sNDt9e6srD2VpmXP7aa3NvsoUDg
QCiJOhb1LWrN9lUaFJw2dhCoEdFFPPzmxHtt+ZU5+hm0G5HlY71WnHWKJhxeS7ovEJUTyJ9NLdVj
3rnlZigteBO1OW8IpqyIKZrE3vUmeXDJeKIMQkfRb9B5xrZX7+vYqnelXcmdakKoPa3jHqilhHtS
qMP9hAJhFwauQjfo0O810+RA7Fa+TZRaVvshRWtY0gRCh/0Weu2w62K2+6Ouc4gwIynrrVQblxbw
S9T47cr303TpSuVbGXfBbkptJDdJ3SyZ4X89RZvATh38UMBadktF8MX2jX6T6C5hLo5/2Idip4v6
5PV/LJ3XdqTKlkW/iDHw5lXpvVHKvjBkSngICPzX94xz+6lvn1KpEjIIduy91lyGQ0rCU407AAiY
hea6oUL71BuaWZpTd0vPs6i+XSbGiUfYHGfbnrAQ2y+sJQODCM16GZlv0s0hQ/Ge2JieunET31bd
45rLjF6DG6FNi1ip3WROLmIkBm+PEZ1sxcjkIDMWWnNoC7gCi6wJQeKHQZw720Tz7e2U42luTV/u
xww3wxDO5rrzTcVx1tr9ZGf5A15Sgwq/QeHkDY3xakGpIsocox2zOo92q8heUi5Px34Uh+OT3r0R
hGzyPpV2rXKzOyvDN7kVwl6U0zZl7snzUk+nJOxoAwbwz2lTix+UGDMJWUxLcQyUs4/pQdsGbfif
6A2MlUw/ugHxRsqcqd6FbrZHdojwn1g+F+Rqc2/it1Sbz9ioWCKfkz9uHIJdKTQXYjoh9H9SrcLC
o5XMmD56dstxqWH6aToyulGKxIDbNHPBB+b/8yz0tOOqra5ji+fe3fpwdArn1SC/e6Qr3hZvdkJg
5oFExDTkQGeTVkggcjqATyP0ufiR0/Ns/wxcu0t+HJEQC7gOKx2f5oBhUiOVlX8mdbcFgRE1H4HP
SFhSB720JdiQu9S530F8qw1ihE4c13Gb894n4Ju8YK3+dRNEMv/9B2d+a7g9NbfXnIH2xm/c5Vx/
pWlN3NM+qN+tOqax9KOue5qRf9H753ZNBiS5//LXa/56WTyr/rCdXJlsq9/HhTWmsRlb+0ldRJnk
55rOt28G6ybKQEo4a24ivxYBhLpCJqtuezVksMMHvSPGHXnOa6H/cdMCIcDP31HdPVUYJit55G8C
qFskg7vmGn2CDLlgtRZ0mP+oHlztxEUUGurDPloanbokbjnfTcPBp656tSiSZMfPudaFu8K95A8D
pU3ERQBTfkKOwWVjGY1otOpEKU3P6ptmeXHrHHBgmkFzttuMNU0Q4501p4QtrEylVYizb84YS36s
oNDn/+ikG6lpiC2aBUuIBQFKj+8Gdv+Cr02O/6YYQwPad/UruLVJ9p1SgnQ5tTJVDQ0b9hQSt1Lk
iBdt5jN2PDr8nLtVH4ayzZg/ZiJKdZ/cF4BHxgtKCpsYStKfdaJRiTA0B/RKerDlK1ZfGRv0Rn2D
BZYxFzFrwB4xw0HlL6QRj1wIWX4GCM65J6bW4MzciABzDb+EzKn/3VE3nt7V12xPcIY9kAr6H/e5
jCeUgQ7lyDn02Z61eWRlQk/EcZTwiLNE+NxcJZuVaj4v/7d4Te8nZPPij/g2WWEsIXV3+W7UP8rF
srr4SZ4tlkZmuHwNWEndEZQKQBD+Fi6OvnudTWQQa6pMhISIzLpXbSyOPG3//+uwMjw1ZkAX+Yb5
Yq/WPY+K0fylYXazwOHK6tJmBf0Uajl6S1O6UvtK19l7dTsaUKyO4B1Tb4Tfn9Su5FP8ELnIf0nH
7AU69aa3Od5N33zyqKfVw1+Tjb91+zcGgBzP7k5obf636tStVc8HF83ll+YnP6SH/kpdeGQYCA6x
DRFOSAqr0dcrtf5n/ZBpnmIir+3S/I2a7VQ29U2jF7q12RennqhWTQuXkxGixeZwSC5f993NM24Z
p/1jorkrZbDJtWqndg5d4HxS2YwIdgwGglBDmr2aD6kf1NP2i5PyGlPsij9ceUmAfmOGINsd8wRv
dF1fuzzmWWbK2lXM0MujaLu3MKKyZkMLWo30IKQkPtGQaSQ3tdA+vaS9TSJ4DTx5aMJ2ZbfBy2zX
hzLUzhqhvOk8/I2sgbks8K5Vwd2XLHDdarcNt3vuuqUkSQWpMv0q2Z9lOxIE3X11iHsY95P424iv
sDTfHY2JbF+9Yu/5kUFA+KvVLtUyN+aBhudE9E62JZpx1UjO+lyx4bRY0Ipj5JrX3hJnDSMEIWkn
i8PaIOZrYwfXrDZXsrcheeuXUYpbyPn0iWTJA2GgKxTKeMEYJv+3AsgcsK1hr+6fSXRxRQBR3XQv
lc2wEozABgqHpxqvmGLCapkkrvsU9XPBqJ8pHvk5jMBBbWhk3NUk6tGr+PIT6xLF3nfiy0/MayvB
/oFf7hRF6I9t0CpPssDvR4/uHtsxHVmxt5i8GXmKHqY4mnlO2Ihc6zg+eDqZO8yhZaOZ5psagBY7
0t2Q3bpx0nijx5ZCuSCVk97DayNyoVgsRiWOzLcufervZeOsSFRmkoYzyqrkoasr2iABc2a+/WII
1lglMT+D2BX+xiqwtwLOysguoJH9GkhrV/iMf9ogItUZdkxoPsIAIVWdcRhBpcXLI76KzGLiKJpH
2ACBtHOIo56bV8TGOtzI6TmQ2r8Us9KS8G7261o1LWMyp6khk3Q8iLHZTCl65dL2v8KcPNhhKH40
fEPqxyYyPKjBVolW02Qu1pLzXwt6JBrMM2Sdbesj+Jty/ZZSa9Ba0JbNpB2B1BMkZb2VEExqzX6k
Et30wECNMaSOzw1t0s7oUfo407tHbPN/V+72y1ToV4Tam1Y9n3V0jMgxxYLbL9U/HxqAycFf1Xn6
4iVIQif5MOIU0i+rI3EZ9qbpJUQc3NXaLzFZJDugbe2sd6sP11Und2DPMLwRgKo3LjYhXB81LziA
vBKio+UUj8nX3sKiWMW++hjBfsK2BbQo3jhhvRklBUHI46YuKDO1i92mZ8OLNgjfzh5TTieA8emV
1zmtthilTpbvnWdn3DkQHv3OP3J+ugq/UkCaTxlrex2er0fWaMzRW0TOSmecM8di24lym7vWl51r
L6gMfmvdWTKYU2fZPVO6rZt1J9t9neHdRVgESpdpG7QNp3fXY56sxZgX2NG6hWmB7q7mnfCaP8rd
laBYbFrEqRJwtlBRFaz1sKVO88uTmsws/vvC4wHMQ1JvKwbh4MGc7yEo92ZP7pKg9ey0ycdgIjeG
WUjHUV9q1Nm5zzu8l/ijaeN/uxrbBQpCI4XvF2BfhNJs6z2Ts8HcOLp+BhVDsy7UD2PhMkGC8B33
4mAGHCc9lZmGPFB9dp+6MBy0RVf6nEMIdwNqeAT3SZ+kRxhlXCoUA0+6nJe2Pd2cADVZVA8IQ7wU
rkItHoVG562wSV0mRpKm4aR119KOt6IJzmYm2FxondXo2iGd9NgZMRTEAb1GZwwutLC2I43JgAQS
4oHEe+UCEMWFt8nsFrkCRNSYZm5fRCtPs66VhniHleMkiO+k3NA7Bd83np0p/RBl/kgM2pUyuzh5
RbyElZPr6lv/+c6bRadX2zyZmcJznzrCkyb0xiJHP3vKyxaNf/05psxDZgcdoRN8YAujC4mZrC/u
UXdrAoOOFEzydALqX9g735a7HOdk2deLRtxlClWTf97q3gvNXOZS7Hz/Qb4wTq4nye5ZTdepwQSK
5s7V67OIUzSxYqNWSaM7jDnSAwi5iUpCBp/qywihi9W6PKrlohF60/L4aGBafZxAaeW+zQXfhIU9
3o1Xuo+PzOuOxHVj6yNRgMetb5k9DAGi5D+Zape8Gp7lRHyY++KFYq1uY0W4RTdzarBbvNAZlk7H
IbYzWuV4z6s5Z9JOxBF6897VLylvamFEe9s9FVV3FgQ71LSErJZeieL8BAwE8oY0BD6injZvqPNW
XaVDMQCbY6B4D+N8Wbp0f/r2RDf86InhEIoz7tFDyPDTaoajypGjnp0Qx9A29zlPOZpc6THztfbE
A3f2QWvmXrLSRpAHbFbJDLOLzKkn3WSIxcsiCtqzzxYnangaEbprQecK+UKT34vYBxhTfIoSca+i
aobzs4JgJuyxpqyOhlHsGYZ/mP189efhHqGjGYWi9RjfBUVSODl7ploH3muLLO3Qy3TwMgKydzL0
cieVuj3p+Ynw3mMkzXNs4ptlhJIIjZcUbyE1wCBezCaLTdTPaTu+g+V861v9nSYQKga0IdrrFJG5
PqGtgTjnsKFq4LwGdFVW0F77tjiH6nFgBrSq8uxWjncnYxQo6ydLkK+UOnAf/CdiRuhiY3Ip4hVe
dhQj/9KOMy2Wqbnzb9OIlaZWy7kv/BfZ03jCaBmjekUBSzsowGJVM19NSVFzwnAVIW+1pypBDg9N
A9miuvEN9QkNaog/Jr0WVlsWpkzcv9oYILUVA3u1z0FfrlwyuPsBjIymP5PNu5FCxW7PVN54SsNh
38T2awVfdOpt6MB3zzRBzlXrLr9bcAADiCkmnfoCFi65jg9ou9cEZ1lgausqKNcoP+iEk4GaeBAw
1KkEtzxfT4h3Ao7nc2+ZdN0SjtFfrLpd2Tbxk3psYhAHYzqdMwEji5dmWL6O5hsMMo4du7kloWya
N+RUPbpWW+sj+sHCIJcRRSHXrSoNjbqr4+3ZEAQw/jeW9b4QID2Fo7WRDHFtdoEiYFBXnHinLtvm
2yd9A1IcIC189XzEeP4WBY4ZHqOS0iA3g626Et0Jn4bpNcqcTY3sB1kgdQr8P7famhatltDa8h75
j9xHCvvdGed92hfovI19D4iamnw4KTGWus8DtYzRZqueZRcgKHpiek18VYEmBw9T4q1zLh+LG71O
fmNl0qRkXlEjrMBBOlKdsh5LrpnVCzp599/N7eONAHVSIbF3OG5gUtSX0fxd1MEnmAkfVRiDeByq
lf1IPGOdFtW7QAnQIfUx2e3QhxCIRrKGgN86I5f1v6aspk6MJbqx9o0VLXkP05Peq/exSX6GGRtL
tdnk7LmZsuZOFPUmNBmf9qpR4cFy9YwiE8IxyiyDzTIeo5uFsoMSYnhhcqgcvk/q27HIYDWHU5Ta
Ty5Q8QqNVlL7VzfEyEEed+6OKjSPQIMMUywyf8TPBVN/XC9QUXQU5Pms/3ilu8a24AN1YvxXai4x
FYMyP+YqGqPccLIhT9diKq2FVLIECL2YDBlozW5jTXuFBv4rx/IvtcuE/A9XboCfr6Y559Gi2Z4G
PLoBZDt/N4DPyq38X9eCtvTzAnb3cLVs9x9JfRwpdR8NRb3SStCrnNMSv//mW7pHMaSgvuBwG9k4
28acDplhSLpQVrVDVnjCj7zysfrBWdGQwwFlik0EWMMoaSri5Aii36hEMpFwl8A67HKt+LZdWBW+
E249ydSb8/q0ASmEYD28BIQbLc2g+q5nPOo2YRVQL3Taye09D4ZLCCl+VauRU+3cyTDfevlwyFLy
yx0tCQkjR0WURxxwpLfF1fzmROkxwx8EipBGpTOJDd33D9h/r4Pe2Gxbes3LZPrN+uGmDR5yH/kg
9x1EDihqBl/eFrfjspL6Sx0iYmz6/DBoGeEXycm19YfaTpksfJRdtDJqe43WkpvRH6wsesPUtRdk
EHtRcWoHgDAtk2YjIZm6aj6sRn4wqd8kabaVRucuckaLwm0JqqBAptYID4qT5nEMshtK2qq8iTpc
mLUJsZIJeCU5RPWtdcYRCWVoNiAXBYc5YfPHj4V8GaJfuBVZvaPTzUzDoK5I1q6REZPub3s/Opul
+9Erl0+FFPaphgu91B2jx5IBWyQ3CQRQKr3AWvV+BsOOA6YZdj5SrmaG8+AAWI3Ks4v1og97eF7+
4C4aTkZxDZyq4/uwHYiI1JNaYX4kiY6k3A0Yl0v3eYZynRkt24ZBhn3gdMc69mHqBEASrUU+eQ8T
d7Ux+H8l0bBt0JH66PyIbt5pk3l2UCGlRvTumPk9y4MSDIn1k8eQcxq9PllhvHI409mDvwTm/hrX
khJlLG3obPkvLAN5NLL52w85ZmdNgBYwrUns9coDNfDCDIpXx9eIcIV0l2cESiId5pBN4yvR/3Qd
VyT6EC4i+qeTgzQEXb0AK3EXzK9kAjMdTEDgsgRJnXkjQ/ZjdqxxG5ek3yWD823p4zqO6GvSJ++X
tQBAX1MYMxeQS6PJ/KdB2ncfwchyHj3metGBNQqCzbwxzQGynIiD3tbsIvTGj6UOFKgX7U9i1v4m
5oA7e7ThWyZxHtwvWub1qK1Bw6yCse4Ps6stVQuBef9iUMwXs3XOQSn3QzGfumZ6ttnZnaC++ALd
Q88BCYniIm7Q4AYQLQa9eh4iX70WpYOJKyOc3Uk+u6D7hD+7tQGaaLxcYQXBp+2zc2ebBwc2Fx1G
kvkS+elkWBw78h8IgeoIY/Vl+2u2xLtxxMp51weGt2mDdBth8EySAnATuOg2svylZYAjmOEp+dpL
i0cBJURcbVolJh+JfXiSZQM8wZfHkuq5w4wcVO5Zp6+KynafhckhZb+rfMJUg3B4C8luzbv20DTF
X+Vgwk1ps1MiG5ehYnhJNS1S8VI0PFUDbnfBTG2qqm1Ip3lFkmRKUucIhIWHa0omYp2S5lrmDmZx
zMFu/JWJ/JbwpdLw5ghm4EByhpa5lj6+2R4o34iHlBcsJRdh6q4dQf0hhm1u4uPADOJYmYz0rPhX
o4BN8+xkjrj1OYzqOe835ER7RpkkFouOUtWWgIsNSZ6C21poTsZnd8xvIWZFO5PIHkw4zvaMFp2o
RnV3+zL/be3oX2y5rwklExVDzVtKK9j1hRZ7nGAYypXtxejbB/ZkoHIdhrjpYWb5JancU+TilKTw
rUuHGCf7oRioY+q9qitwaGUbYMSsGmc6xD2FgUXLRYvc3pDYcXAhf3HQX+IxoN4LD4nTfKkSJnLz
vQCeWaAesAoXHVy2VcUl/zRO5w3ejlXRhatYmAt1OFbPRai6O+gC48rdEvexsgEqG0m3GDEH8nny
A3lmhz72TzYia6X7xbyngTbv+wIQCfILORKPrJPKmjGB8tvYWGQme+jEY+6WcGPZCOKO8xJnhhlH
A26puxabsN2ZF8v4XZXIlmZjm3Z51U0o0XOkC5ieoB+rz2EOAOBaB60e6ZzCBZPF8E3V+DI9W9pr
FRG3h39wW4C0Uo4KvyxONfSkw1C5d73OSw7HNfDK8UL14g8DvSNU7Kb1m1JbYDF6AIc6Ujc6UbUK
B2sN3X1hgp52Cntb0s4xOcTOWT38BpzCB2hZ08D7xa+TbRdT/It2pTe/cVdD/+qYKwfbMAl2hj2s
gVPkPvK5wcJo7HLcEFLn/GkvakPsJx8kefumKlyKd9hcqqqK4edlN2OIPtzQWlv89xL+pRW2i5kD
2qBzZmVM4mrwpso0YifD96HOg1Hur+y035WmviqH+iMwMZpxUmmD6VJ1sD347Y1TUrajkZ571DnW
wgjEr51AtVPnqManLlN9iIRiNcdlwHKPfkc/ubXBp6oxTcqzGoMBfXdwFG8YjfgJroSz1cgJlUns
3cM/EzXoeqv6GIz6H39GVIDJYutrATTZAoKis3PkLsSmEBwLDzDIKWovs01WonKWBf+Q+o1sMvuJ
Hb2nJZDqTPoMTi0Fu04virPUA9ZVf0GEUywSibpEkTNCM2SYPZYebg/7NSDp7ElTDFV/BhZaUd75
Gs5fQbwWcj1h2etyNratJo9TNCyzCJM8pzPOKsl2HgVTY2U09uPd2CYn+pwPPETwDuV/p3J1ZMME
fp44LkWCd7lI+duzdXb0/kisyBIWxJl2/6eb4gvgrNgYbzPcC88DtWpka7Wui/FusrSbykd/o+/k
NNLfcW5GFl47KCP0tXRDLN3Y2KTmmD3BQzpL7BNe35+dHjRCjAo2pk80oOxWK4qZ/JMO6BKIBYWx
zkZOcdIRN2WAISgC5gDMEQoKmK78dlLrKHzn1RmTDUazXW56N/qiFMWJe0/b7AR67wU40Mqpi9cW
MGERy50EIKb2kT7Mt3DwfotK3vSsfOZZ4qUeEgM2aOtUr3/ge327Js8FlwXfZcGLdsmfLRBbrEoE
5gBuETr+GxJrJaWzT9E6cO71Wkw0LRdEoIqkuOjI7yFues8jQXO/RSAU2TSk8YarXaVHoLvunP8S
ULv77PNkNaysVLcuWEdpxvEAqo7MbIpNy84Qudqxiu0LfRUqAbm1i+GjbfuPIemOvFTfVYdG4w5K
W65yilvbDfaWNxzQH/zFOSvf0LJD6cAEAUm7nmXqEvSZLZoZ2zzX3vn4UwvP+ZeMAp1jU/zEJjNw
JyZLPZw7wKS2mayYD+OOq2+hr3GgByNaJ8lv19FBC3S2KAJf0DiRLcCuWFGx5HyTM5uvnpMZCYWP
mNeVLFk6QLO+PeoizMX4P6uV0dnLxqj+YVHjmQS+28vk6FvFEXlSSjnICI7TDueycAT74cl/qU05
Yyt9Jcg5bExR1y87x6X5BKK2fIt0gTeX0Qdt455vyZNk2Hh+sCilMtX0JL4m1BSx168NTrw+Lzon
TTZhEewarspgV3DL5uAZgH5sHzBzCCCL1TNIqIml1ZzyJP2JXYz5Xm/+YiLZRGyNZkf/cYi+0Q1s
h8w6UZQv+AoYshAlwdat1eJdyg6xIzYOKu987Glwh2vXbtc05HfqtgWojJ/K0Fjrhv2vLwMKAscm
eglvpN1fGa5dVJtLvfYyDp8lO28iw1WYow5wGUwlOHp0Pr26D/qAma51yLmxEbIKVzFW8nVQT/cg
rg65cDB10yuN2o2TBVdDeUj9BHqs1R1jSwIanlzKxvI06B08PW0TWz2qGntRGFW4RIjK4TOdF6Jk
mjT0hDNA+QXQGOrOm2Y3X6pLnyUeZ11jYRbjyY8Jyh2s9KepEyx5EIjYKKuw+XaL4kHwvPc0t6Dn
zWE1Gf57RkPQCpG8eeh0GTHA1+Kz91q/aOv0R71ltc75YN0vkVk8zSW+SJ5TNT6wenvTdR6ClB7Q
UIsMLiD811IvmHE+6L32nhIN5sXZkfoRqCe4XyN2aT5DDRxqwF0EHG5UDkcpEFFSPeq07XKONaMR
7u0RRQCvV0OdA+iu47Xx8A/Ad/uGoE13maalbM2tN7m0CHpgda05YDin4E5KBxA2o4Laz1ZWV/95
CGR4S95x9azUx7PDCbmUhrYLMPSirspdNyW/WoVui9ekrLOv3qIbZozcFbPR3zXpniN/PuSNoPeH
jDTzzzVPP10IBr6WaW8EFgjV4XDobuQEGDzJwfjQOfGnNIIQ8hzIeGPkW97GGNEKzotlPILTFTFA
MQmc2iQ7d135uLGMtCYwaFzLdHjGNPahmomWMDX1Dmhtfa9r+jUqvXXV1JQZ6Hak6tYN2XLIg01g
DXcDb33aTl9+m/4EVf+l5m0QNW7uNOx9r38Gq7ZL8XJXQb7B+TUC+BBbtNdKmg4II8Bo4a+qGSpa
zOs06A5Wmh3kkK9x+iQwD/Hd+rtGb94Qj20JuMOoaZL8YzXarSzba9o4d7X5BLxWeCIOvRWs8taH
VK4Tc5RzTszs8Y8T6cMrTKhxDBLZMdUz6bK5eJF+sQeB7b8ErZGbbrLU5mlft1+zBVhvvA+E4nJz
qa9d82Xw2Z3SrzQC7BAPzCO1OsB0iVyDHdBwVa0xgCvWoaFCKp7EzfBUlMkQI7ewRjSLeGPwgR1q
zbypO2C27W6Q47NaBbUS3wmsLZT7zksW3D0v2qVsJ2n1J3v3QcLlCjQcQ/AgXM2UC26Y7mRTXO0g
f6v10lu2fnCf5n7ftuIykQDJkWqgmzqdxqTZjb1pcAoJllZI7UoO0vREBvS5kdW7Yfz4cj7FQ/4x
09MowUplTMRNH+S58S5mbBButC8rTkah94GrGJR0SQnmWjbqD4NU1g42pppAU6uE2IXdfNxiIGE2
XJ6A/7/0Wb+dOnR7jAPCeroNwj+Gor+hEpgJLpDzsOv6wFmCF3tqOsonr0BrZFTndMpOcQQEtvk2
eVnUzT2MXOR0vX6qiNgI/WSV18bB7cLnqXE2oxtyYJKrPnQ2gz5cOUnsuJmYRLqrZY5vdZNtekEa
uJlvBeZ7xxk+fGde4Uq9mvr4Z036zcZELWbqF9uK/oiCK5FDkMRoB+dxYNrWhORsBsso9Q58moHQ
bNQOE4sdaYSf0DtHNCNbe9Nj/4nYCYNy/NKNukTPXn3UjBVbfXiTuvYvG9nc+jw+tsh3BOaFp4l+
FnL6c2my29AVe9HT4pi28uKARcAYAicOZIVvGXudm1YKBGN9cs69+hTO1brJ/fsUWw/Edsgopt+p
ym9RBCExrHdNGlDV2f/w2MNZsDk62aWxItaR8taxTkFb7dGV3iJnekktvGfUi0EH1coSr5MNW47D
PlokW6Yj8QJJvFKCqwbtEdFNNH/5EiwEOZmm7UuzPzpFQDdARvepy1RWhywuMnPNfd6RkyBRqDUU
lk7VPCRa6iIkddzz/ov+ONUh4YOoQDo7e/VTDULZPC09LS4WlT8evIkcuLlAv6t+ATvroXILRRqo
j7R0J/5WvRUTwmDfQTi3T/RhWzcJyQ15uEq1DuonsgE5XvywhRTTIo8Dw1mbcBmxLQ9Y7cdkWTWW
8qgHL445fmVR95in7uw1yWvXyWth+Vdg0cGTsKdjOTTnUbk5Yrjjcb4Z4hpGIv3iMoPWOMSfeG1N
+ishu0vy5ifjXbT+PyG6ZSxV+zjDVW1GNl1RvtVllSG/H0kbEG3JSC/lDZOn/mc5Tus4RyELxFoW
ycHOZ7qQ+NnEfElDortU5LvvfdpwpCxbrKnWNtUMYtzUNRWVUG6J6diMjGwXejGfWVzEjSDeQhw0
stxSjkulahi7NvrCaKuN5cHQ5r2R00HQOrnuo9Ra5VNQEU7bbTh8rL3RWbF4hqdKt45yMKMju9u7
Z5RY20fOatpwiYAaa1FzwPy8NGp936AtSzV1IA8zypEiOhszT5S6cVjiF+rpwi2ggGKv0reORYyf
k18+2Kire/ncuMHDL+XVkvY+SrwXzmLR1S7SGTChWDuh+2zgKMSlfui76Gdq2p95cFyEFv5zaWCx
M61veyS3wtV+mY0eUgCz3J7kNMfhoRgc8KRAWNSW2qJwONchtNjEwBvukMqG0bz+aOd5b01Zt5xb
SdiZL8+QYdambuzAN4jNXLpbgxdTN6Ma74En5QB3BNt8Zx19dDNzlSTrupne8jF9GeyMzM1p3tuh
tghBhz8Kun6LuaXbD/DTgMVsbyJLBgw+gB1BFf4dqZB511FXIQKMrflzKr1/aQ5JObb13wbkhSO8
S6DZl5adLcigLobpB8rue1WgSREIzkARYEXoye1lFoa2JXyVszwFZrJPc4uozUFci5oQ5VprX9Ok
2zdok9SD2jnOIcmcv1bAoI+cGJRl2mEmcPZyQuiP4R13MATygkVm9+rUThxXkFBwKdFV1Ckxow1n
ym+0rYusp2ycw+QGG1MiTGn0bmFU1rYE4mMM7DoADLZpO1NuY81e4Hnbd7Sfyih/9UryDG2D8RCi
s9Ztj23vqeyu7iHS6jW3Kmi903Nq9bc0yI8QXFpUllmACc/QdxOwZ6y7uKk1tH55/p577rqT8hGm
CFjc7jlqp2KrBB+jmR8ly/Kpc91/QzT/hG1xrXxj6xjtY2AjcEM4l1JfYRx99bvh4AbaQxYe+WjD
UToOYTPWl59maCUwHTcABCJvI92WGAX3RcflqchjR8KiyShiMtOigI/E66h7r5rhAUsufqO43Pb4
OO1+XLG5LCSPzgThkU6w+zeybOo23hsZWYRAX5aF6Cc0ti4URhsGObIuZ1HVCXokNE9FzGjXBKWE
KiZSCvSSc8nAdj3G+l/nRstSc0iCNuF5VBrolUSDmlCLb6vrHKisxpX5LpyT3F7Yg2FTSdiP0uO4
EQii27DzFXZiQNW1Xko3WGUZnRcsMmiATGg85S2pbAZA7FAxuXHuBOo+NuR10n17EZjWBl/hbpqU
OTfUOUgCyyED9FjG3huzB/JVUhxHVvtat+62jmjMhnGFGtW/ymYw0ZU660k2sIMHwYjCfe6ngJ66
7AFEdhC5yyP+0Xll0YppuhE5jrEeDR3t5Pg29fljNoPgqUcNLk3iR9RiMGptp5npjaLxXxvk+1Gk
n54BgFkPsLIZl7xIjn1JZ8yfLjJkcjXXt0LzVn4zHEfT+QDvvGtEfbNcTi+dA9gg+xpCraPrbz2j
ZmAxuP23Wbl/kR+cEZeSOZ+lB9/IlxZu6Q295ZsIynNH4CivkPLaKBl9btK0wVPBcwLDIU9OyYhJ
lOqJunxaewMaZiEj9MqiB0fm++sY6zANhZ8CT4RvWXc59N4SuviaxXFv6nHjZWgeiKmLMuMTqsYB
uK8EiVruvKC4Zf7wZqD7c/t0Z2XI4TBmAaiZ9kZQr4VTQ1av43siRi4rQTFnMqgRJmW82A8m/iOl
5Kjah5Yhjp04o/QuU8w04IztSXkGiXCMg/zmFNU+7fJdkpR7dT3q1lfoeZB1/uISOxtZ9Bw27QuR
7DTcyEXk06GG28aD/4u2xkAOUJ3wB/x5lFqJVl4IAP5Wv4Cuzd4QxX7s5C8eQOIMaHYB1aKatvLy
lgXmZirKi5KrMmJ/QQf7qMm0YChM1iyXXbc1x3pC85jNF8KH6FKq+2/SzJGQEya95Xbz76j7WQuP
/JqRqVnn5gG0IV5F47S1kWLWWX7siZgAOnHN0mKP8eyQGO5j5phkFu7OD8TVybP3aKT1Zli+sURJ
AMpg7GyIt42STO21meEYLXiegXAONwR2bAusMOh/R5pwiYejACZfSQ+tkJ8zfCCaq988D6sO2zM5
uJQ9Y7aJ0/koHOug/jevzX+T2xG7KlZZLheYw35RrF0CRKF90Jyz1PqLckJcLN1LXuqylxu2tTv0
umnZRsabgDj4YfjCIfTN6ZdR1r/PQaIcHReyTXDDeqEkgRpRI9A2P9T2BbKFjK83G+RpoJzCFm//
5sT4qOZHkoitlxHBjOfW0orNKKiWw2aTxXyAST9lPedlCUtLzw5mAqHb7E92WVxNK8c6X234xeug
nbGExxu/r6+abmx1BVvD37hsPZys/8fZmS3HjWRp+lXK6rpgDcABODA23ReMPYKMCAZ33cBISsK+
73j6+ZyqMUsxZZJV36SSWwC+Hz/nXxDuRwR1BJ0eJYc+pwxvB+YzQc13DB9Qh0DptXJOyDvgUjBC
MQCbSrZiehMNQTy70auZkyfDl0UABUhOmuG+gHj8bpUcugEVnEwbFyYzFZjr9Ti4mywMv8yatjVI
K/pxsHeT9GaMi0MADZOa0Vo9NQa2btj2qmsAubv5Lg6mozvKm3gY31p0DdCGjVfqAzKZnEtjoNqR
vptMf1FFKIlmmAzn5i1VWUUMpXqrZ/CC8oexY635eQ2aAWjSVY97zBVU9Cu79tZjF91OjXtIOQ8i
q1PKviTT3O57MtjNS250Z60zdy2ZVKjQSMWZACLR6KDokbrvRpLD0Zz2Wlox9UIk3ywnviTD7K3V
4GXQUTp80Pok4cgPzTtBYiEL0a6uxj0iKNFmcPJvZYyoCuKwnZHettOsb50xfhtZZiSOF6z/9ZxY
6y7qohvNaWwMyspXQlhMyVoEDWpJ8cksEBCMv4wBUjwybndgR3Y65GVOmyK+TKA4GMFsCYt/GUsb
ISqOAkB5Fy+yX+eA+74hja9FPW8DMHrUWEgOzqWVwYFFhCunsODCAERcAqkJQIpDjqJYSw7gKgek
pwfe1kxRROgCbR9QZgdQP1wXorjnBmhs0iLGf1m1X31OCS99QdHwTCKQZwTNvRfK65GCOFbOXr0a
KlR3mhJP83o+OpCRMT3/hpqXv9FCakLkiOO1hZrqIs1wlzH14j0dBTrOdX1TR3jxJfainUnjJgit
kNcDvlZH0gfu01fYR6BF5muQhWdVLc48+F3E8qB+Ue2APAlIs8ymZl/k2I2lxE4cqHW4BmCHVlVC
Hjqqe+rZeh/XeBsGiPDXGeFM1cb4Z0/mmy/xe0ARqLvrfAtH9sLhbk+A2DxFSaXk32NqlDXo76Wr
myNmRBytwOqaMrsF15uuDE88Q+XlIiln8dLYOjkTU0eKTp/qc0MWa+OKZIAPHnsrLJ04zvx4RBGj
iu5wK6kP+Zxzitmet7YCtMdk2wFF7wPcyLipbHodOmOn68GB6/5wnc+aD3yqIPdjQ/8sBrLO6KrE
237IxSFEQpDgqDDXfmhRtsqJz8hIJ5Z1yQaZZZjaDtV9a8p24RtoTydG8KVoNXNVF2RevCo5upAR
Lk4WksjObSeByQ/MarDHsxy1bqMPNXLxhkzX3OYQjZgCgBcDgowztSVsnaYGl3TdXjlJjxgEnQv8
wY2XTAgsvil6nurAZNER0AH9BSaHUwViAbmb3DiV4y9yZSpN6k8sowBd5nlOum2ENdIyDT1k3XWo
Bl4oqKySLrht8hyfRMPgEhAP8cVJQ4n24FjskW2LUCXIhu1stRBaDd+6q1uq1kkWVRec9gRKK6Ak
9BnGbOtT0Bfz0J/bJHcXpBXKxaQj8sCxQ7HbNMt1PLb+WYquXsfGlN21Ru9dbC37jvTLN9+kG7Lc
o3+DpsSNGqBBgDbRuivMDD5ii3iEGflUBzGwQhUXCkGbDZQS+rbfmllkHcyyC7azlziHpjfj6yHT
PVhOTrwIutxYZphKrttxiK4jF1JhMeXhYwudd1vnErqA04G0LuGbWRNB7tjH3Ts53+k6tmxzRwhL
FCkGZOUMi+qQNcYrZBPQsHWjYStBN16l01TfZE3/bPvkPcAA5jvKUtzTyxymYY6PiM7ZshR6BUAY
kuwOs5x4Uw1Bi9hvA/+2xJ+kFZWOVkeQwphr9IPd+eadZ8/JI7c2qBtU+RCo0HsqIjmwfqOBvlIU
gKg9KMToQtbICnehDbB+RmagpdI8app2KIKGODAf41MLx/QqKPAc1xGrfoz9SjykhV7FoCS9GIU+
tlP2jXyPOhZXkg5y7G014MazEAAcnxs9bBbcgq4aewZzD5iae0WF2dmYN822H6c9TMJTWBRg/HF8
SiwEGdtqbQGITLMYvILJSZpYKCWTj3kyjfGcZhXc7JjUsTFvJkxhtZLSTK/bxwD1MtQx5buTyY0W
APbCmTUh4OmtGnPEnEAaG2QLe+IhirccE7dt5T3PbfpS9ag6zAV5hFaCvgFpgWhgnb97bfk9cmag
jhggJ+4IBQL8Fukrahwcu5qLI1Wlv4jUpyk25r4zCYCm7G+wNNpY5Iy5rV3ibnqRkFAddlMvqC+u
UaxMO933FbR/m47spL9uwUC5IWRQrCbdsvveRuFtXCfX+pA8IND13PryGYE/mCvS3yDXC23JujUa
LIkHK8MhcVoh0XVtltMt2lEPlk02K03WtVftR925n8Z262TBUwjiX5rVsjC6x2pE9nsgEyhz/RJS
7KKbQ21VGKrogyxnb5u3eSO5uY8ciTmZxCvIp/jkVXDworh6iSZiHR1ko9dpq8yuAFigcPINbT3A
/CnMXsM1MFVKYI4FXQhQAx1nswF1ZFO48Cvt0lbOnVcWj27qHaocvqSu91+mCi7NEHzpDUqTFvX2
EVY3Zp1Yieb2YQ58yoopEMMa3aCrcbCJwdtqYRY1otwKb+89RVV/cQPtoYmNh6nocUSMb0Rbn50W
QbWuJNWJPhbkQzxGJwOaBPRQ/CU8CjngQeoBtT8sYLDp1Ffu/CqSeefUMyebeZeG5hohE/A7HDdZ
SJYryW5w18LyE5ih7YkHGvpOwPYwq2JcqMGNc8uzQ49RRzLucwpHK1SZUrR1/f2sQUOoVQIHXjJu
TCl2wbwQV9bIXJHsJmHoPKRkeh2JR4becBEWb9x+zG3RGvd+ZzfsO/F9nqDwPUJGXlrjuJzyPF6S
b0FaoxSnksptVEzk+UguUZWDp9ublxwKDMpdfo39Caq5I1kaDcUjrMa+11O2dn2u10ZmAp7j4WkR
6VdNhSSwuoKbiUsugfxWQ1hRjeO1UlFQih6bzgGTnAFZLUNYlOFDkbDvKDdGzqtFJbE/N3NYLsVD
GBVnZD2TK1MaL47FWYSyBcz5OhBLpXZelpT7kpHZllfluXWzhz5EWDl1oOEkBdqVvrShSzivhp5j
wFBBGNChhSm5FQncAMjoKjLAPpPhILlxHKXG5RISqG/uBuktmIDPKjEeTtbRHiyioTE8mMAt2ggc
bjrOPWQvNH00EZabxNYAuQfsYLmOMRni+qNLU4QFMzYzX+fmtYun4aAPVvOUcKMU9rBRamcq9UpU
dRz0ERxqNl/SIIkWEzy9VchWGDkQjVsUTyPTgXmqoWbWmumSu55BWixyVtnYdKjjmlzekuHFcRsY
ZQn4vsFpv8wNSrKJBbO4V9ZgCbmyuunuKnZyEJdc+Sw+zb+4XUCs4NcQ9NijTABUwNO/GJpngSGj
MAeD7miGE0Ul185WGTiTOR7RUAR7ABIbUT8WaLCTvQuvTE13a/BfyE0Q2bdnkIf7jMTFLkjQPlY9
bBnTQlC5yPX6gPbSqcpbTI6TddNOq9EQ1zLtXkCjsXkMMF782kEG6WuIlEsTYRYlhrck7Kg2ZgeG
5qnRAuTTCYtM4Oati2xik6k6QffiR9N3jONCTlP3xG55tid9i9nx9ypB4KaFg4vnzNcceHHeaUg0
d+NM3QqcWMz1pdK8p0AL3qawXIa6eZfUE74o2om6xZ0c2n1sTh3Z/2hYlhYCIuQcl1YmFh4p2KJK
761wuJCvBPtXPPqKrFGkx6kJDrbrvCHrtzQBmwH/q56dVD/E6L+42UQGCa2n2b1DY+CmoWYgE2+D
SPClazAEJyexVGdDD3/NTGvSGjKrt1VLoOjXxktnw/cmft8RlwHOgW22kgp4FM76MSjrDGdkfruO
t2VYNks1RoTmjyCsL5qYloYxP2oU+8cOHbJR2KdI4ahto7kO/Pw+mKuLJ8Pnrhf39tgdcpldZ6TZ
3Dlha4dWw36RY3YKPXRLbHwObfdgttpiTmYoDxyHFVwkVvXKb30aqw7v1jur9cemByCDQ3IKnynp
XOrAVurF3i2opCdL4LlMYheNMn3d9qCl2v4Meetb1W0TR3urOHYCO6ewytLI0cR5Rdqfn+G75KKq
3IJ24h1//NN6iDIVj3AkL8U8XaaSquns190id2IgAVz+DjZIA7Xe+IQiw4Ka23IO8li47xWieamO
cS0FqAmIUc1S6gxKiZzeqMGEd+qbUVweeu12TLFWp2U48I71GyYYEmY7ZpyRfWyRN0y+KccSHuGi
1so/SGSor8TQXquZNgLTbkG78daQSNcJ9Ki+fguybqlkbKw8OFi5d5VNoKsvhvcaacnKm25pee5z
4rmv//5w+sEmq8PFhPQiyOW3f3cG1XmwA4SMyYXPwJFAyx9h5intbBSi12pthu2TqWqHCSmC25ro
hk9NyP/zz4jqYZx/5UcWAmJNGa9SY7ijfTMyA9AsanJ1/JrLvs4/JJSZIGti/HIC491t+S2GRYCd
YDXHDBjfU5+ck2jOcsQN33htYlFSuby3n3o3vGZRTi+k6lF4PM7eWSR4Epnb1i1ALW5V544Ikfv6
NV/pjfdN+kC4Sg1hiLO0UHuhIYyDJk6cVJQXb4fpa1UU/39e8A0HESDeNRfB0q+/BG7LBRtJDRey
2zMPcojD/v2WfCSD0ngnLE4T41GW2MO6hOhITPwYUGgDmfOV31Zf/xh6Oj6U00b9wzzncSOUJGZM
NlVXU36hP+cB+dL4Xo0Lz68hERqPnR0/q37hF0d2Y0HZgpZS81jZ/QOjJMkL0lOCxqkjXxGYctUr
YwENlaOkn07qzxngoFJz7kdPqbXACPz4gnmqlUf+v3Oqgxp1A0JI7d61trnhuxoJetG9Ol2vYNPb
pD3Z84N6rO3Ee540+LcDUiL8Jh9PU3kNNd3UIlTfax94Ns+iY/kvre+cJ35lAurAyGugPPmtgVxS
J8c7foPqV0Idsi7IrCdrZxzvaFAYeBsjHlTTI3ToC9Tv+W4+OzvVOD5Anf4ROV3+mkKxahgaXhv1
WLYN9ZC6MbnqrpPUXPftbYniq4c9AlQgtW5Vt/HDXkRLB0NYBpWJL2MLyWYGPof+CAAsfa/YlZlB
WTU8Mfo8g7nWAnO3tBvepuy+NqiBuMiW3Ijo2vSUbCVuxAN+P4w0IxrxMVimLRp2Dtu+lskxH6kT
8wJzcULseJnMPiL39ubjRYL+HEAVKaIvTRztDXbQaLgLKoTDCQ+hfvrv07AW8lFiQUfnMgnoXHLb
PBtJfThS+PXIR5N8ZdKoSRHN9apXUofyIWKfUSNId9IK/pL5TPtJgu7V+QUujsmiTlD+zHOTrWBC
SJtggW1HPV7tL/whDeC/9NbAMhEDR367zu1kl3pf+/FG6x74TDUMfIqR/RibjpIaQhz0fv2lcF7b
ydv24HTlY0hpRU0bNZ4h9+XYuASAsyEwYeAdocjI91WTtLrfqQLpv99A8xciT0Bj4wmIDZQ9LQof
rZH8DnT4GKCTaDw6IFLUJ/JzQE5Lb4oO6tfVjoSa0kjozHHHHEWzVs1ecC9JDhb+wlu3g9h1Oit/
JtsLea4bxEmCBxLVjH0Xglvr3KLAXhA5ujDnkiP3qiEuPjbs7pEUxhWHNXdZJD6YggJcsePe45l9
hcV4xLtCOgdUDwpCictQyGAFMCRdimV9wcypD5FJ+d/IlpjnLZt4C/cQ1dmYfPlbqx/jwsIEmmw8
y58BUv+Y+Tbxs40z1lfMGV5VrY0u+xgtj8pQMzYfi/7HolGnDiPP7sZvBdOAO527Vtue2jgyHNVd
whHWahJRWEUeheFUaxn1pqpETZo8T9ph7oXGYlipkHvcJMO16kkGR017V5xYISoQ8rm4879MUD7D
bvbM3DD1FpZ+0GPqwdPdxDWcl2AtqCnFpoExgFo1LBO+5lRLCcx6HDFLAYpMnGisx3+5vcHdVE3X
ZorQ1TGyUMlkVlvNeVQArerI+/CNYRJPKTKSOnchlLQ3rvJabJKFnb/a9rekhHCBIAB7H7+rzu8R
JAfHMxany8mxVLNN61bKh2Z4q1Ho5IF6BWRff+ftmChyhmeYrzmbGkpXfC9nOCUXV7a4PqVyAnCU
pdcDNlTPsX/sRRFKh6Cgm/YYGRdXdu/8DCvnK18API8ajJnX+jATPKHfDIwkMLZcSbcthBrBtyy9
RcL3TjWT95jJYdHDMGD4q4yDSCveigrwSwJYgsQYhtUg429GYwfqkYx6Dd+EIDarV6kZ7D1tk7XG
1uvuf3xGZFQoretndP+uPaV4Sryl5rjHjFEnhNk+qsVoFGGyUk20NCzJujv10WUXv3qVc1/xSDa0
cFjVFrW5ITePzDX1Ohp6QWwHNJbTw/DBOeLo1KTc67EXrXryMWR2BJqGQ9U+Roq0HSM0qJmYRDg7
eirOW9VvDM/ospGE32yzoFRkYejiPiCAsMwHfKHZ4gY/OcboI859cyx7ST4YD9+wng4fw8mKwRuT
3YcGMMG6gVAEFhDVlmlYMYSWeGNiEtCA9VoLM0XD5qlLUXH1TlN8A25wpcJIu4GhmOXbzmuxGVq7
OBKlDU4DRFpJd4tu/IHPUXsCnz1SuesaAiEmH1/yDBaXIRvEbqmPMaxpBYGi+cbPJqYI1GtezSLK
4aUafVt6e197adwnIgt2H68wYd084ILysS+3JCDY4lQApyZw4n/BfOuKo4nGKkeULHlTO5rxlbf0
KmpkuyBlicKRI153ZtSUOSZYbsC91RxtHXVQw0S6Cso3z2ZvMF/VPbFJQ2rid+zY/BiaASQT0I3O
m8pD/Ltb8QrZ9rXS9kXhhxDHO6ktz4aoQrboy1yoY4G/qNN2kxKHoPeG5g2Jvg/CyQx1MN7TLtOM
hr0kfRHh3DSgnyPFbTRSALTZMwZSKLgH9aw3xoAnqEejsuWdbAf/QVYB06JnwdBPavnUUwTLrrtV
h1QuQMcDHLPpHvq/RKOPiaeONbXl0dVqWHteoNRR590EGp4P2MAge+X1aITVMSI6442aLlMOZRSc
yVUBaG1s5jO9O2QAJrstXFUV9ukodFr0bahnq8is14mDZn5Zt196fc1LzvzYkw8QwFfQWcB3CpTS
KXkDVFHbBS4L97PV7QqjOM0duFd1ARmCPfZg6jL1I5oDMIldQrMIA7TB5KPNjYAH0yIiTIZTwKkK
2qdxBFgBQoKuEkQSrkPdIo02alqDQcYm5Vr1QQ26gyCTPjBc92pqSXXQjpbQSXWzmCBSt4Rk3KOY
UHy+EgdQJ2IEgaT+2ACRZDVQu3e76oZZrOKP6HbgjKoQdyOm4IZRUeoZXQN3gYRkcnuHoq3asphN
dBsvYY04D/RAXsukObSYszNbVKNVAICoL2p7JKBA1fI3I8oU6tsEsP7YXDEn+V2p5QcMq2EsH5hq
THl1xRHAhJkidWiuJBQjEHwRUgucyTpaZPw5f8dwMINYXQ21TheJh4/MGnudGgnDfAkia8WiVgkC
RZtBQ4bSFXLiYkcvE6qE8qLWhorJ7NsA7QhjbCBe46r2sSurJ2i3dTs+6BBDJbcimss31SKMiH3U
2xEmfYwZE5V+5ucieFSCpGyTuADglCFXBkSMZtyVFKT0UglycIQlXxqsqubu0TRfRKtuZCp+VL3O
RFFxNDcY+8fdhY9VoQLR7ccotaAE520OloY3YXdmQe15LK7jW3ts10YEBYeQrxo/BsfkogKQitAg
dXa+UUBtrQ5oZL+1U7ucRHMYB8TG1CEamUi/iNB9b+YS+rer2Hhk8ap4wiETfSgyA3FV7ds+Qegp
bSnf1x46IvGwbb3ioFfW4xDH92Urvrvz8BS0sFLVqJR4VKgkOje+6wThoo+TM3QRkmYxeuR7wRfj
TS+770EjrqkyNwweJ5lr6JRYIaGja0oEZh6sKV+1fkh4NdyTjYb0J6GBJ6I8cGdMr0x2oLaeNiU0
V3D8lTI9wY02hLCUKH/YpaYn90ZvbtPSuiOrfMp7Kv9+/0IZZ1d3Wrv4uEFBPC3C+mEoC66N4xpj
rDOCy6TN0dJFL/sJEVfClnon0vqQabwFCKCdWh5qduhS33axf3CskbwyaWJ1ZBbD/URA31l3KjDk
vg0IS547QbVISzLoCQIr8zZ7UKmYrAfGxf2mBlJMMXbr6Bo1DNwDjJgLB2DNS6/PitK7QpP9lNtl
v/CG6hmd2dsSvz9P3ZhrrtxZQPcY8qwGAHA32c3GXDpFuG+YJYPXXGuU3KDSw8rB1NWZ/Csp4muO
7Ss9jb+0Fuqw+bBrcoTXwYawFZpYWcQZexBTum8GSYU6WqiABr25yygdtFics6GKNHDKMj94qZW1
LHLGis4ScRHoAaAjKzlN6VdcjXCrKZ/RIIX1KcvHQXPe6wLmBiWV27lx773R2ai5pl7fyOHvfxzJ
U/AeEX9OOsh2zp/viEjAvnOWPidzXiOFA0bHA7Jvd8ET+OsHFb8WFbhASHxxVTdo9jqHDtsG8L/X
lgar0XZjhHNQnhnzh2g27gtvOreqdOF58CcU0KyHFhT03RnzLWoOjQWm3kfAo3Qh2DaU78Kp59gf
IQmmKx0dG7yDsLTqxfVMTvqqSnGV0PvwBlu78UxNo9tUjn2nrqSzslQWCUXjbK6Up+waaQYkVBKu
1dnJFsG5UyQ69k2bfbRN3U2JqgW3qeAekxLuKIJF6lTzxh7DclGSzBhC+0l60bskr7sinFm4br3J
SZIZSfvma0FGctK86mATRTiPC2Gwl87BcpxYcSRdQYWxxzTEDlrsP0Bp+ZI1qCAlk7H+uLeh65j3
41qa/VqdXkM7HDICa89Culcv+3OBY97Wn3VkGvNw68p5O4vsi+WHjL45AFIbWqheFGE2eda5y0pQ
45QNCYW09tEuFi898GOAUdtxRqAgbq39VGPzEoyvgeHBLvY0JLKjCt9YUd4iyv/V7tuXgjXc98kB
oO2WWIoMEDtS1Z1QaAHDgh21E6RHM35FZGffco40jn1Wp6KrN+QQgntVKDc0sq5lv8/R8Lsade/a
8wkv4WU2AYoMoJ4j5dyJPtdVIAMO4WzVkIoq2fv8tjmovUCyT9cIlajsQQXyMTa1B7dLvhsQqRzE
OLCWO4WosA0ZNR233IVSrnBqWIeu/j0iXZkZHjpH6d4P0KzQ5ZdETJdUa7748URaX38DlEJWDoOf
csQi1D+0IIaAB3xXMyRJmnuht6c0t25FDoGyHK+p45/0Bml/k8wLwMpEyw4O5EDXjLZhEnAZcTe6
NB9NTpVUibzaqOpCiUZQ4cxZNOvVZqBqJrD0DoG+Lij2Hq06/zbaMAYMmFUVslI41620j7totx8b
d1cSP6vpqsNVwTDzMHhyK5mfY5F/nJfAYE/DHN92DTU3ByF8go+8hsNdMbMkuK+Z+KLNY8SQ2636
wLgM3pseS64wuIkVkNYrFfgM7RVN9SFa8eUw+Ytp0Km+GU96R0STQosRTP+GFeZm/XUWzWuugjs1
t83YvI5S+xK78j7n+5S0blQGqmInc8qQbSN8z6PqeXTLTWhHawpUGxUscqXSFpNFlo/ki2fMSDbX
nPPaZYRMIW3KvSUq0V6GEvsIlKDZqEksUywWHXEOhuIaqMkhBXx/RWYc3JGQt4AYQXJz/YxcSKZB
pZ/UsDSxt9RsfW0HYtODChjQzpv14slEhMsSyO62pN9rf40LAGQjUKZptRL++FGtDLN5E9bNTo2Z
mtwjJ3vqDA/9ECwka7GwQIL3+UGy48UgeVUU7jI6eAiuOhZ/02mK+HWV1cNuxDErzM39R8dYyUYF
GEblvqNrstTi8IvaW0yw01lirKB5LQ1n3iWhfe3hBxkzK9xE7MnOv4Rs3cBQHBI59rpt03OUhIg+
djemtA+5AwfMDm8GiGOTlqGJjBgws4Bo3HWGe+ydyDvnaxN4Vwc/1EexhyWwk4Liu10uJUeg+pmK
fLtZHAUXMt1t2I8VEaze46HGGk38b6qh+hAcUHm4GWR75wTRddHgb8kdlzNULstouleZTA/T0T4o
Nk5oXU8NJryqKXZJOseOSXbke6ec33LfO0ZBuEun4IyD5VXvmbsy5PSb20eReHji+lu14uuJO4eO
9DDgEAqm1ICdfR8SrowJAiAqvYzCQHBFAHHAKGkvIG0kuoXEEV/EQbb2xMjBaS7VO+hRRZ0UIygj
QVmq39SIQYAIeakRjI/zamMACR478Yo5wkPW4Dk4B9/SXjsFE5C3xgqfcBzYoiBx16LKaTpuxpWp
P6V98JwAdunr5B79+T37xTZ2LWg2GI3hNTDO+T087BtD2ruCwpDaPUs/fctE9Gxn9nVZTvsYcsrA
AalyVY6S8Yq4lVZzTYUQnYqSGVKoKmR3oNgOBtVbAsg9dzPGX7W5SUVe4l4lV1aJnIiao+p4MoPu
bIygMtjMvZgKL1tWBFQzzMobR8lil5gkNfxQMskLEb0PGFogvLlEFh/16eqAphZEDyr1eGzJCqo4
eosIygBVqr+pWkhI6D5G42bOFPxivB66QV3oQ2DwboqaZjPsUw7kxtdOahtFe4AcaG0/trV/VqPQ
kW2re28TYIvyMZCClWjBWAPMc5E2VZBCmvt+8PYZ4g51i1YcKn8Ru3SO5b3a+Uvpg6chEZWK8LpJ
9feYwSpCuTENaseoPWSueCjC8DkmcRhYsidoCveQ/bbCHt6dXF50o8d+ezykbn0QbLUW509Eu4JM
HBqEgEwLmA57+2ibFwjp9ipM/V2CwQClMv+ocqFha8Lbz/ch21dgNSd1Otg5rvKWwc9fEdh8cGS4
+VczDZnsODHvotJjd553UK1R15gW/wrj1EwgzMx31VRSV/0aUv//5z/+63/+7/v4f4JvxblgkRT5
P/IO2kOUt81//9P55z+ICtV3d1//+5/StaRtcs8QnqELoQvp8fP310uUB/yy8S9ENuJohLlyZiDx
yklLzT7WTjfxEiZbjm0Ui//sgbZum1j8ep4rdd21TfvTAws9mDwzjKBDOee5pAofeN591ToHR7Nv
f/8sw/jUOvUwy/Vsx5a64wBT/PlhmPd1Qz8BnLYrCDqzcddUmCjGjv/mZiUXIY1a5hATiaEVEpGh
El1Y/qGDVXv+2sHqFWxg2J4UHsgDU73iXzo4pOyvNZ0RUr43tlo63XU4b2Kt6v2hX1VT/v4cyxRC
0FLTEz8/Z3bBhxddGYJHzLrrUYrkJvdxP3OrAfP6EWMAUeqKJW7U7X0zhdnyD339i4Y6SAUJA+VJ
qVvWp4bGrphrY8Yy1dVdKuU3c3uEErFA2RWZcRIsvbXghkhGUonKRNEDNtlAJ6L/vLsd3bKl5zqm
pMs/dUMfjV7g0UVHfzipEk99Cus/PEJ8XjMMqbQtKQzP8MDS6J+mcFmj9pBYdgGSiymTVmx4cjmQ
cm3T17ksl7Y8jdxrQDhRiihXQ9RCR37zao0dHZQdJ0aJERAKN2KjqNtdeErabe6+tOOuIUwEMM1r
ZyX3X8rLHozntFuAzb2yzTvPiVGIs5AIc/7QKvm3+eMIw7ZcE7E5R5dS/fwv89RxY8QOAze9LU2K
/8hzXkHGu89DFJbGcrpwhdn9YcLov3ii40mJ05NjArH6NGH8sHWssg/qY9cR8Hchwapf93ekILm7
NkhJy048uAXa6YGrkS6Fcf37N/j7jHXwz7bBWphCEhB9miu2J/XMNS3KvwUA8kC0T84wvfazbf2h
bw3zF03965OsnzvXwAIdHEo4HrUwHrcgQkccsaR7NlI/fKgHWPXTXMi1OW9Sakq3FaDQBU5o03aI
quz6963+++yl1Y75seU7lu1+mr3h2E1T75bVsZebBEKh7B7GGN9UQFJ/avav5hRaIwYRjycNW3zq
4MRIGgPly/E4jCjTWBpYvLswyLZWqS1pMCTJ+qr0jilmeRb6Kw4M5iI7yfDWktzSYPIUdf+HbepX
Y+6h3AgewHAd5/Mr4UFUzTl2EceZohkGxmxFPXIZHpWY/7ybPR0parZ+09Y/bxJu54xJHOUVxR1j
G+fRFjU4dFCTpWNzHf1fPMuwDOlKw9KNz89ytHpC/n9qjkZRyUsYYODqVsV0AKoYH/UERsLvn2eo
+frzYeNYnjBMDjRWMJHDz/M5s+NSmzzRHBPkD89VL+oVDoliOXhwKqq8wjHCiWsIFZOxqSrMhsvU
6JfAsVLo6CMGvmbkkXR289XvX+wX70V0IVjQjiPRxP20iemRX7aloq8F5QSnA6zizu/tYP37p7h/
b70Dxd0ybMNjIVmfooogG40QYU/chuyI+Brk7VVUIGKHfTJ4ampHaeqTs7TlH4b5F8vpr8+11Yb6
ly1al1gIcnGcjrPFddp/H/DSgltSxM3acP50yv0idnJ+etqnMS69OA1mJ5+OqQM/0bYoYbrRjfR1
YKaGXcy4lUXGY1kV9gkBgXo7mdKxr4YeHvt/3t22YZuG7kE3dT5vWD4KwUZqp/MR8nq6gepnPcrW
yE8QjVEdRj73Rq+0fsk8tY+/f/LfYyqS3q4BjNhydNu1zJ87HLys4VK3Ho646T1RIgiQBUy58aV9
rfAINaRVzFx+/8xfbFCOimCA65quSej48zM7R3eMLErmI7d1EmeTu3CD4uiNQBn/8wd5NIquFSyV
zw/CzVDA7pmnY46dMRq5U1RcVaim/P4pv1iRUud4FbhfEGBYn04bBwI6JIt8PAYxygOT/jILbfv7
R/yixzi9pccRo6tHfVr0tRHiZZyZ3THuvZA0dmSrc7W5LTL5/vsn/aoxeLAaUm17FtPu57FhasvR
7IAliAZLvVSDFlVgK/zy+6f84oCWgq2V1UdAbTifnpKVKOtoodcd+7nMVp7zntqQGgatUiCB3z/q
Vw0StAg3QEI+DumfG1TbkzSBUoOz0NCrROduxYUs+cMU+MV2Cd2MzBRT2hO6/qk9cVxWmk7C7Bgj
ce9ZrrIsqVtKyAXYWUypWlF3a3fM/xDn/LJtNldNLpmW2sl+bltbRnPr1lVzBBfS780YWdJGw4z1
9z34q8GyuAWgnMNpYH8eLBHmjgZ8eziikUf+u0U31UR7YlvXOlJsoEB+/zjjV52pLpSuNA3HcuWn
7UHMvbRQTQTQ05nD1w5Tlvemnoq1QaIA7EVrUobyrVcbo5BFXthAchPdBulHnXMNwzB/aXHHeI7n
GUCwMaOOkLoZZAMu5eVVM9ookfz+hT/1jxpv4biEPxyXHtPs0/tqddpVBm50d2Br26x8T4dHMSqR
i+wPa9P4dJ1QT3JMphl3P3YD+PI/j7cNHiGp+9a5qwfvakK4GrRhl68LgewSJgxYdPTWyYhuf9++
X80yJpnDrkDyhNvMz081PdLbw1h3R9jAW+Tu62WUT9Hy9w/51Q5ns+kQR5uWLj4v0zK2QrOogvbY
BvVtF7SnRrtYWX/5XzzFZbhMkhUuh/XPTRGFib7g/yPtTHvcNrat/YsIcCySXyV1q9Uj1YPt+Ath
Jw7neeavv0/53PueFiWISF4jOAlOgGxVsWrXHtZeq0V2THZsyFTT/EsSrPi2iyvh7BompAmWuVyJ
3g1h2wVB82zI+2iRijBHyIiaT39z5fFenDzHUgX+U2Up0Hw7OOzT5UB9ixLExP1vWg3VpsH6ngbB
S6MXvKiRo2+vb96lcyB0zcIVOBTTnIWT63Wdllo+o0fvRlAYtJZf/NJ6MAbXzVxYlKNpuFFGYnTL
WfrSIlXblts/PCs8rJvUvwcbEaiwQv6bpwFLLhAA4ao4nMXB9gVtqXww+ucs/5JOVKz+xVH4HVqR
hjGuJJb1oi6i5wdmoHsOjfqrTMRstfyiO/ZKdHBxx7g8DFKqOunuYh18sDqikdU+U1LweXQqKV7S
/JoLOgUaBd1//n0+R4yLY1AFg2rVozM8t1bh34cwNSnupotaSJUgGvauG9MurY0VUbrVDMpQy8iY
NtcIfAAQnxPk8MzboDB8tyuOcxsPB81lKDd0f1UaPW2eQmsXAih4Ssq5/on6eXSrSEVz6MONm1wj
awmjLv52/Qde+n22QQiNRhBoqeWlGBEH7cH+N899ZYF0hOGaftjOreHtDaP9dVvyO56mpPQBeRep
P8LCYdn66XWPc9t32oZ0RaKuVLg8/QB9EeY6CbUhqelXootzR4Y5zi94L+rn1u93+lMuZmS6klc+
Fb4+6KHutIPy3lURaQn1YC2+Xb5seLITW/rCk41T07RmrYwIaEcfWli0m8QyoIkcPQ1h+hieOtAB
SADb2kM0KSuvwu9DtNhYQabP620T3ohlDX2KgpEGepYdRQ8hUj8Ub5qIdLr2Vg3/kJZvKPFkmw64
AMyfjKzNrbZj/P2Bqt6jLvLnWuYxtR6/ABTaK6jZQGlZ/dW3UcFApnIXRFaz8d0i39Iee0nbsrgJ
4TsHspcMG6WwX+Cy/qPTRlB+XfaaN9besPpfEGJOSHU4f2SAUezc/hLNDRmosm1t/xH6M9Aw8xeR
ZlTbqy+qIotLYQBfkNghHAW+XVG+9RWT6nnxbk+tikpcCwNN2h7qgJDJSpRvhlAeTKZ6AQJ9qF37
7DO4nzIXvu3tEdqw7EkZiiekwz+EioZvKsiQGcAP/eZdcPjMkA5crj44DqBoS6T3REboipdBsE1t
+o5BekxRpaTx8hG2KiM4za82KZ8mW3nQRvPh+tU4P6uuTeQAa4Xl6ETai/OTWKmvtLoldaQ21MTZ
19WauH5+1Yl9LIuOjmro4uy5yCwIg2CW754kNM+GYWPiFuqwVapMKQVT+CSr/lkyb3my+dLFgYcr
HIC8lUyvu+2t6Yz3cRsfItLrItqX8XM/0UagDa370a5ujDu1qD7Qerm9vjcXAmreHhJT/iLNt5eX
y+raKIdxIgUw0HtT0N6V/gRgGenYAL0Ap72Jhn5bQLYAR33wd1JSo++sd58x3bIOj6JmsHDuAJDm
RrRPRbgS1Z6HFfLXmQ7Hg/r0WWUvqUBm8UBPcB8mOzvKPBprb9d34PzLnZqQ//6TJytnM2waA+GM
znk2LKZTvxMrW8P9dSuXFmLpqk1dTqfgvwxcGoMKK9XA8dmdEDTo0IIzVr7k+SmnaWGodBIs4onz
+H8Ma6Q19P7ZpMWn9j9lPWOii3B9HRecscsgIi0umqY2fl/+jE/b1RfA4AwiGs8y/pJgCjPdV/Ez
wBigixUNxJ9Dq9z0zNtdtyvv6KkXPjW7+Eoa/Xa/MFvNg4IYaCBvevsU6jEEeeqYPM1+3wG764xv
yKXpnuH3qzfcNM5/AS84fLOCkMNBsuV04WnLTKWgLPFkgocptV9BnGykfkEtfhjFd5tSfhG42yJA
bj6rdpYZ3HbEF1xzFzwMf2Mk+DjRJMtthVQMjQLoY0fogLjtCTgNqES9eESTDMYdIwEN1jDhg04p
bX/+pub1XaREt8TYfzq1c9PDiDtYP9QZWOJ0bIviB437TQ5O/Pq2i0VWiTujcMGpNX7HFo4hz/Wn
z+3PWjfYQTI+6RkEv5Nv4KCnNrqFaE/xplqqHkhHMUHxBesBOqX7Iu2C58FxjHstBghJ8DftfXhD
wIExOXYYIAyGRrYGMNIIGGe2WV8arwhAMD/jtG92riBNAg48YRjLV94VtMp3KO6NfzL67H8z8jb/
mcYAb/wcQxsR2so73GUzTPRp91xpIdx+UEkR68GPErWUhzXq7Dw/tF9hju9/KmZJs8cc0vuJ9Gtn
jwn9tUxx4FrJ4YLXh0Z71Xu3fxmNsPqw2rm553eaL4Zi97vJj8AtdXl767ctYZ3r9He9xsmACcoc
YMdARAPwc/V+/Sto9oXPQOThuKaFOzS0ZW468vjAZt1YT27jBttm1PZln/1iNGcLsdOrXrtHrQOe
Ohb63oiaD7h6/hI1ZL6WX9/1EYKCDdzkkaPsYiHcrej7b7HFf6hS6m6X2f29ak81CiglEkU9fLW9
BBhDArmhEPuUlupLYY6v6pTBEDw27iY1m++ZDmO63dPrJojY9+HMp1bZbjeVhE5BhNqAVaIBCzIX
ogIf8o5qpw3J33lKz1uvpu9uP2u3dWKMUOyAjAkJlvemocRbveaRLls7uKlGFVySKG9Uh3kuwbSa
0h8HeFaAfBlQhlWQwjpBa4PH06iOd0/1wGy9Zt2nNlJGfqodzEkHHeOawFyBasLeFrzbffKXkoJ4
7M1Xw5nvJ3/c+ZF1Y9n1R8Akx6FteoiCoeHY2gP6f/zEW3jIXuqk+Z5HNWWiNHlv1AYaOzWeZdAk
ycRjmAtnd99ExaHMxbODTLWvMypmTcj18KtrfZB4ftBwczPva8U9jCZSBEL5ASLqOLT5n3aFOFhl
PuVK/yOdoH4fDOdJdWafYdMC/VDnJU1Lz6ns516Zv6mS82vIkjfbH70KYvlxshloNkCWI+oRVe8+
Y4uWk74W1gzdQP6oWum+w2TgBIyICSbd1PjGyp1bgWhnD12WMURvVjD96frWYY6cg2lrOCL3I1Zm
Zh40N9o7QTJvegMx0KK8k2y+jhj3zLXcZJB9l6loGe9HzEWNQTz75WOrJH8MNn17Dli382MHZDL1
KQbB2pkYZwJtOChIINJ8LV0XYLpZPKGWszUiuPWuX6ALrwcvIqAFx1QBLixrIRx1NQpsd3iCPteh
sYwW+6NdiO0EP16vIEg3u38MRrriPC+9lRSVdVpywDHoAi+yYdN3A4Yfk+Ep7SCd0gIrO0xdkG/h
UmFSVYN3Sctzn/QzHR9GvYaQoGqKlbDgvGBKmoY0nnywqWQsPUcYJ8xaMQjwVMM0d2ymOnwKLSP6
UrR1/9jPtfWoOEMBRficf7m+6fJJXjzZdFeo0tiEPNSgF2F3LWp4XqJ2fCJEkGWaEB6R3eq7fJ73
8kD918qyKWiTRoxI4g1PnV0c+Ydj3jVvpo9EuuHshTuspPQLczR9DdOkbudYgoqusQx/Mq2OmMQM
h1fI7H5qBqPPg/viK8a3gCJUyija9T1cBHXSHJ03EzuUC139d1Dy6fk1Z4girHDwX0Fs/gyh2+a0
QcLnr0RXi0/12wy1Lto6hkSKLcuSZjm2iqID1NPRm7ONEGWE267Fw0gY6fUVLbEg2AKR5kAbQ1kN
UVtL7vCnJaGCZIZwkpRvLZxZRSenpBT9L4kTz7Q3OXoVQWgtCS8CrbqJWPJ1+4v7gHnKrlRDVQA3
ZIPLfAfqYEAReZS+GWpPJ4ZHEqFay31wywBfYCsaum2qsoPOZhUOop9eCGmaP4aF/6HCfFbxc8XU
jbBm5G+GOAh1Zozv0JcCeeYv1SQjRF50xz0wmLRnNmN3fdmL/APbAi+g0qrRSKXcZfTal27j17YS
vAH68+yAaKd2Vspx52dVmsC74uouZJJFOyrFbPnBW8yowdx8Qdkxsu3v19ex9Kn/WYjEERrgGdnM
5fHJlcgszNh/5Y2U7FZ2yJNpQi47mIMFymaswPxBuuC6j7No32O1eL3+C84PEHVumuy/q6ni3K2h
iQkrnQWdS/Yryb/wLa2+2dXTIUpeJuGs1NnO/Y2g8ETkR4uFAtqyvzKVDTWTZkrf8pI5B/iLUwFb
k8r5RO3H0Q/X12acH1GbljjRPiuQ9hY+2yqBpleln73qitt/1QO4J8t4Mv40VCvcw4cq5b90plJ6
4NBzGdVv48jgoRkH4T3BtQMGJJ4POb2q26GC3bmpbWjq43y8AeRav/apnTMMFFNAEiUSu26eHCyF
uQi4bA140nXz1c1McVsrjjg4o2Vsu4ZKGsrQkHgoOaWGgfzq5fqaz46trgII02j+uoCBTbE4UIOw
B22Gq+zoJBTq2sJ67MDUIihj/fUvDLGpNOc06hlLlJId5vNkN3X3mvrJSMGQCl5dMPkNs+katuHc
yVJqYPaDThOLMuk+njrZMsjsIUUgFw4+7bFq3EcVFcbZdH8FUGq2knApyG+H2rzh8WckbiT/dKKV
BtQi6OKm2rhScEKQrsnnclEpQAiraB1dK17RvPkWutMmj7SPARV3bmhvRbAZ+a9jtoYDPnvK4GEF
BEHiqtN1PyuD2DD4pX41qEcANY+N4nwtLfRXDIf5gSATP69/0jNfgDGK+7YAPgKWfInusIZGrRGl
Ml6rtPwwJFVgnXh6l36rcvMDarav5TCvmLywPguIG302UIznAL5YCXOEXW2+rMVcTBZlYs94rXtT
p4NA4yHyV4LYMwdEY4XmNX9Uyqe0l09P0sR4SglNsibzLm2TOzAaxXdDHd1L6h9nJdG9cBcdh+9H
JwP36i6vSIFyzxSpRvcqerjxrGpyDxkvMfO1zIpd/3Tn69I5kiq4HPAR6ll7tDBixaecQbMorZHT
mlHbTAzJapD2JgSsbfNdNSPGQq9bPf960qqMxR0WiWzT6W5qRqFGpdCboyaGmrGNrzz7KlS4kmXk
X1ii6yfDb2LIZe/JEdAjaPUInycCSXOXvZcI1VI62qlpt/Lwn110wDqywfh/pmTs8Smii80I5Slk
qrwW0Q8UdmTkJqfYBcGjZAmrh58W9OTX16cvSiKuhAjZcjMZI4RmfDlI4QPfqprKaY9BE3yz2+qX
BUNY+Lf1YUX5jZw9dictvhmRrJc/SVK2TdA1RlG6Sym3RQSYmu0zn9uNNCb8NPxLawBqXv+RSxDh
2Y+U5+HT1iC6gDTQaGdHRHbsRyOlZGWaeXooylRljrIoHxszRbgK8N7NyFzmZozRka3hd9pd/yXn
N+t0txYPgmI31D4Iu4+DzS1Our0P66qCRvJ1M8t2wn8W7DgABmWlSl0iUGM1H8dQZ06p7egb8DiV
O9Qipq0axTw4I6G9grwqPDqgRf8uJiUKNgkTzP2WwwLtVVyO70Iz8r0wFfGSBj2kGhqF0zwz56e2
yvN05Rid7wtZHMkIV0Q3CZgWKXrO1GdNAq9Duoa2nzNYf/BOf9f0fu28XrokZD00hyjgyUfj9CQE
QwP7y2QBy5vgpEVgEHwOd8Ri2F1SR4BfgOnh+sc4f510G4QyaQ4YdPOsJ6VTzU2KsCqPjglbGQJB
ygyZyrMeRPcIE8MAc93c+VbqpMQS6kRL2BbLCzkHaiiMYWiPlO80Cx5hsqvX6yY06R8/1RTk8eKd
lcMtJkExIyinu2grU1VXaqN6CbQsCiR9fvfB3B5j4+jTq8w+iukerMA2iP4U7iGtemYCk5VLLd3Z
6W+g680KEUySve9lSD5Oup6pupN5NezZbjId55q55OsLPf902HDN3+Ax9nMJG0shbxp64HPHbh78
9z6d3S3IJMjpDL1SdqUa6humwfVXtOfmFW9+/jCeml64rCAC3+MwpHVEUtHZKcjwbGjA+Q9jnvaP
OqMqGz5zsPIan++pSQuS2gMzeAA51MW7yIhyVo9xLo5x1f6tZf4PKNSu7+j5/WNeiYk7GRYb1Dfl
jn/yxFWs64zeJs2xn+hXq+I3NaRDcVq/CzVFvlEhBHvXbZ6v6sSmrp/a7AJfV+pSCY7OgJZybgXf
S0bhr9s4v3WnNhY7JyorGxXGJI8Qzt87VvrcpPG76nQr23d5KXSJQUCQVJyFEwpSUlqTJzCXQqda
DjcBRB7/ZiX/NbHYrRnKj1l0c30UrfjeVvD4MoPrVCvf5NLNkjkYuR74Ltp5p9+k0DWkqEqnPlry
TEfmbdF3/rZUIS/Rm0HstCiZtmXv/vg3i/t/ZpdlSnWcOJe9BnxRpefVCKbmiJKm7RSF/3BMAh/J
iaAIY7m8asyCyBPz6aT3ZtsrXRknRyMq7n1Bu0to/hvQw5uR9geth2blw104G7qGYAn1JWrsvHGn
Bpsh9wf0j4qjqbTlviTevguaavpyfQcvxFIGKBxB9Yy0zjwrvKgqHH69Mbie0/cPHaRBDGCj+g5E
r4H3tXKTtzDTyi1jBTeh6v6o4CC7/guk51s4fp4ffgIYEtoJy2yvqJq+y2fX9vomf03y4Euih7xC
wUTh0ATRfd3ahYsNTsDFX5GfAHpd7CpTQ3QbY704wq0H7QUESJt4iu4CwWjlP7ZkEOIIi1Fo5jmX
1V/bDq2xsBTb6zQ0iNHG2Wt+SMcuz/+6bujCQTFIJlWN7E6CbBdBaKK4CfUcyL4ViObvOtUtDj6N
5H8G95HnnyEZia6l3aExZnR6HGNbVWwEFGyPPmJ6HLTSfK6HKDi0gw0H3vUVnX8kExg648Y2KJXz
YmBkFaKrXE0cEyvTHgozSNFtr8VNp/rt4bqp5dDZf9aFDaqPxHJnJdwRDQU6k5rwBqr1qFdn7c8U
bME2c5zqJlYbROncOgx3TlHAMVh1/aMGk/dRt5vmUNsu0pohXVkjia3dyi+TUdfiYjDhyLMKQI6K
i7rY8VGN4UryC+FplaF/T+hi3s+q7H7aSXPLFMCuhpkk0vrywXDNwBMJTAS0GeOV+3nhiaeur+rw
RTBCdOaHqjbqoBDXh2MCFX4wH6HFjfxHATcc2NetZh96jvf1pZ9/f9zRJ5PyxH/ytbDq1HQAe99T
XCisRDm4YLWSryjPrbmD88I3xxqP7gpyK81gaunU1KygLdoz2e25RfFiK/NLPQN8lOp3KtzYeLx9
ighpVvrdtqvMj+vrlF9w8YWpy5hY5+yR6C+M20bZ6+EczEh1SoYRsxpv4gzytI7WdgzPdlf19cqp
Ms8TfIOEiVRStSkFndUwNaHXdaOFlufWlg0hiDpC9jNOj5ZA13nUUBN2jAZ5YfjWt1Y2gPJNhzEF
Sj+BQAjcArTlZCTbWtfKQ9EbkEpGPTyeqmFuKzRPDzFYihugLdGBj4e0eGvAWdr1EKJbxvyna0bD
g15Vzd7SahNWgRCqFHWCkikcqWJXRuuDS1Htx4T6C2RhkFjcmKmt3QyoCW4SkecfOY4duGOgboMi
7v+xl5PzrtQ4qfICaVy2tNu6mmIkQ4ujPoXqR8IY8ysdkPJBccJsJbE7f/eYXSHbodZiahY3/fTk
9e5c15HfpUfwPB95gdJLDPGa1bp7dHi+XT9o508EtizqmxByCJLJxatXCjvNs3JOj2ozfWm18Cmb
g7vrJs7vrDTB8wOcUJanFzlkY41Dlo11+qoEUejpfmDfgS4b74PELlZ89vm1wRSlPjlaJh/Xhaka
sEsyVE529PXmpmncQ2z+HcXOLwqnylr77TywxRZ1b0qLrqCXsbiieVcaSdMUyRHdqMMwD9916Gvi
tnoxR+NNp/KTNPU/HE3lScKm7KKSDtNF+Z2uf3J/LQ/qpLLK13S8bQoPpo+NOT7l0x1joT10ltc/
3Ll/x5rLSeTUk4Es40xaGr6qtqQ6xRBY4QbiEWhPZwgPo0lMB7fSMwgWu+lr5JvWNycum5WGxvk9
wCGRjBORyR+xhFLojotE/OBYnqrBQ4NS6B+ice+UUv2WSm3Z64s9P6WEfC6jLr/7C86yUswkKrof
pm8coRx9G4sq27Zo7WxVLX69buj83PDo6vKPpKGgRX16uwfb8Ad/ds2jn8HuXRWeG/4JI04HW1VV
eV0boFuSF+rKW32hkoNZ9hIPLwCsLo8r95O6N4RtXklFdi56xqlhRFc7tCi/t4hlovCuWO+jmsNg
GT117o9yWnFr566GSTJiN2JryjX80+nCS9dH51efHa9mcmDjJsPfU7LWPbnQiJMDa2TNgpYqXnTh
Owf4k+yoqiyvnfNDG1R/VHnxI5irY59nj0EFgbep3E2Jvu8rqenQ0EyG1PEffWH6uTqENExfGLqc
BVvi3wF1G32U+vOLZjW3zL9AexGg0BrdiLl+SuPuJdbrlTb94qr8r0nYRZjZYyZ5GS9UZpWhkBWq
L5MuoMYt/xCUA7Upuu3j6K/rq1szJf/9Jx9kuohEx3UORnFOmsdoDsqHFN6JrTLH8Q5YorlSH1sc
G8kYJb0QABJyQIpWixeqCayon0UVvZigUOvi2Sfkvr6ixdX/zUkFqp02MV1iesWLMwMdI4RmWhu9
FL5Tboa0hTsL0VSALeHKyVi8T/+xJNFh4HB0A7d6undVEsfkzDaKsQxt3SD2WVCaULK70AwOpbCq
XWAMazXcs+/FSyh70jy8VKfxOKc2e7sIRYJkmMdUmhQB7foN0SP0oBnaC4hjX9/LC1+Lbj3tUjJB
wD7LZLCHbNgvyogwCWZvyWDo19aKiYUD/b2JkkRADqDRkl2aKKK2GbrCTCFwRfEDIp3ol6YhxADN
s+7cKQr0GNfXdOmrfTYof9CnE5/mTl9bipV6QKciOgmSJRDlRsk0BQPA7XVjlz7XZ2OLw1jgn0bN
STOPZpnXDOXBN6PDYDEujSrbP+zGLLfyNxr908oa1CZru/VLr677FPabqbpRlW56YvxkLZhYeub/
tYXfJ2WVBDWLc+iMoKzttkm9RMTII2oRlOjDo2GkX4kGNwJNbMldWBLwa4rhFU2zHxJlZXMv/wji
CYlNpX62DGkUeIR9nJVKTjy1r43PeE2aZMrOFe9Dzyi1km+BG8IQ1f4dR1D0JbNevbiuv5ZsXThS
cn4cSBWzI/SoFpsBT7ip5W6QeUEzPJpp9ar0Jk2pIvhTdfufaGGugG7ORjfxohS3CDyg7VHhEVt4
Hti25iSvYtASbVU9+FPtgEr301to+gvkYvTwh+rDTqfNYfsjzKHAjJyZubG6nw4FzLvwFZbtD8eF
9JEeYfuHpnbDP/fzVLsl1t5gsJ6tOb1loal2pakHseeImh69/g5v3a/rd+t3zv4prZZnEBYhWTbV
LcKh5RkMgBsiTxkUR7jaBaowPf1hRhH2rak9oJkjxZvMMtpCq3iLTIMK1y9Xfqh/SlGYlZ+yyLZ/
/xTqxhTPSCnxz4vlUshiGG/wUy8wE/cGfOY3UyTiXsQAd+q5y5GBGMfbOHB5Z9V9qK3CB3+3hpeb
ARkHaQQXj7B3cSQQIrWZKs0yz5gc5hwqL4DJMlXsu7R23kHCfBdGx9BGwKycAjYE+YI6QOQZGTQo
cGwED7sMothoPKzsjDz7y98F+FaGb1BFnJEomhk1lTT20XNHcWOM6hsnRc0zzGGRNvd6jbj53M9/
dGN0BG2C1vS4GhBceMToT5uYpqnukmecHsU+L+sejL/txeiAKNApb9xWlNvr67zg6KklENrAVWPB
JLHY/pKQhlHmLPX8uIG3G9bxbe0n5Qu4zv4m1iz7eN3esqD1+8SBgyN0ITTlfi0M5uhGmxSaU48x
07sM0cUEUFgG8nWE79UMULb3B/fgMIO6/lEvhFiQNKq2xiQbdJzLkndEhGibQQQrfljcOe38rRHN
9wkBmutrvBAacJ2oEKtyZo620+LD2eMwxVmoEhpM32a0w6FTQtSuvaOB/GYM4t5FI+q6yUuenMAR
d4Jzhb1gcY/LwezyKuyDYyaGG01SG6vhs8Qc6CMoCz2zX6/bk2dveTsAi5KTA7ezzhCjjtLFwgkJ
RhgoeHMo3EQJ0iCBaN6TaPiiBDrog/JN8khft7tsB/0+PhDMUZOUTXiir9O9hW5dKe3aTrxez74A
uDo0GeIhGUMtfvziS4UC1FEMZ3xgMGM/rT/d8nguFg4G2KaFSOWffsPi28Zx4wKJc0NvrtFpmIiu
vcLJ6qdpNvW3ojSqPY8qmhSmqJ6NOVDuOzUTkPg76s/EbPK9xBasXakLxxoGS747Pwy88DLbtO0k
EQr6LR6aOdskt34GqNa56OggB/pSQgHfulCwK/3H6BBfpbVG36C9Tzp/T1fwfW7X+JUunH/Tkdhl
6mxgmJexvjYnTsazN3sqCn+huUmtL910X8Y1eCwbBbyVM3HBTzI1ycYR0AnB6T89Ek2VJYVqVIkn
Ra81vftonHYt+L5kg/eaPhlsNJTCF5+9TJNi9u3C8jK9egt994efNdHKHb70GcG0AW8DIijhkKfr
EMzxOnmkhDQay32RJ09jP2/TsXi/foUuuApWwUsLQRFueBnhWEmaF1o+zV4/pPmmtPO/gwAJENvu
Ysa59Y8aBsf9dZOXDoQcUKYoIntzQj5CnwL82nWVrh702YMVCelA5clAHkqBpd5A5qSei5/RuBJi
X/BPtDT/a3GRLMFO4YR2lVteDbN2MvbP2izuA+j78iTJECwMH5opvlGHYaW6dOE5NYlmSCzom0AW
uTgnqMK3hc98q1dbYtu5+m6Ok5fR6Q4pE1jXN/WSK6QOASsOfGn035ZlWKd1fDtsq8jzB+Q0JLNo
3rX7gqdUcubLkCmPmA6kHmwipwIj/b/Y48/25Z359FVVOAQSZWwirxjnpyR3bjLY0AlodmWLZwRZ
m8LWtZHyE9cXfunb0vEy6MnjW4glTu1OdlI7jH1G3uRED/QYb3iLt8CU7puiRSQ3p0hbWQ8Csvzr
di+dYsZ4LMbfZStu6WabLgv8FK1qT0pY2PBYNB1olci/lYG6aO0XMdsrcyAXl/pfk4YM3z9tMQxY
dd8VReTlIZostpMi+F0wBGx/kVzwmSoe8hxaZFv59v+11CXgThdFmmg+Sw1jXrWoOaI/+KAxrCWV
G9wgvYuQJ71u8tJSQWVTlhJM2TBQdLpUUSr2TJwaeqj43U1dduia+FmeIltOqxL357xbTZz9uG72
0oWlfc3sEtVL+igLs0aKiIfuoDSvleRZYUX8Gw+Vuh9ykcEqR+dxrfp2yc0DunCJ1iSyfhmEarCo
pBlUh14lxPM86d8ZqbjnCVsDVl2KtMHjuvLIUgI+K/MBxa3LJA05r2P3QyrAhKPDtGKtvRkQ9FPi
+MJw+Utna17lr/GiX17kf20vfINbdzAgFwG+qQ8OlpH9jeDjT6nocP3rXTTDm68z40uOtsykqxLe
hnFgL1GyejLn4lVKWsQQrV03c+nmU8oHXQVtEq5Hnt1P1zAN0SPTzCjy0qa+r43Zi1zT3fhl/nWa
LB7NcVfMzUqt5OLBhI4OfIVKF3bpbQbKIsEIYRRsRyjktTmzuvo+gY2AYGftJdH5/cuglrDj/2wt
r3tTq1OQGHwttW49K9EQbnduDbIIqXkhVXS6Dr2gpPkBoea9n4fbuq5WPM7F1+zzb5C/8dMeD/lo
Rq3BHo8iftIL7SHL2t1s20hNQvewgXPhRorPlc104zTa17LT18qQl8py+ID/bsPi0EL9MMPcmkRe
NjtIFEuteNDZ/G/AvJYwioP8/2rxWPrJ9t/VYkgp8H50bHhelg0bDZiZYBc4zDMQ3DkN4xuoapHS
ZlIVGeem3GE0301mVx36agLkFP1jHl5KUxLQR01bTjuKZSydu5nmNzAAezEan6kLTp/pmF0yrCoW
XDreNgw/UEHJMe5lj1zPgrEtNXKWVMnv4SrcZ6BLWxukaWysFblkArA83p9tLY5WmidT6CY5gQqD
MKBKnnLXf5ABWl40z3XQ/D10/a06pnddPj7wwq14jwtOyiIYpcYKCxDI/EVMKCLKiHYw85iiGU3/
eKcmxcHI4pWw6NINohMhxRmoK8t57tMbJJwq0rLUyY9B/4FKNvqSUkkSxANj3aTUe6mp7cxHOWR9
3T3Ke7HYX2hKaKeSFxH2LsvIM61kJSuNgpzcIeI1y3pbK76/sr4LeYvMHYjpJdEQtZXT5dVGNgzg
7RKvRYcCjdXsISP24WHYu2b5TpNzJSC5cEJJpSG2pEUuSRQWny1VdNjU0xE5x1B8BZNzaDkxSpQ9
uUpfrezghbXxVlLiA+FnkDkvohC9Ngd7asLAgxfjXoq7VTmTG9kkbuBHe6dusPK4LPvwsozyG28j
R1JUoESLnDmFpcQeGlU5gp0LvyfuNHjZ6BbVxoeo6M1R4sFHzVshdzHhyGoCw4W9x63yr3M3Wh99
JMlvkqjrVl6iCyfJxfOQxwMO4MYs9oEmIQjmuUVSGff4U4mG+jYPTetw/bxeuJAnVhYnaUz6XLRl
q7z4AtFAu9PEs+G3zj5OtWAFr3Uhqj0xJQ/Zp1etZwoasV818MwsunN6Zvy76IsPNcq2y50fEQRJ
m2QebyM9e72+xkvR34llGdN8slxoWZ1Vjh56cg4ORdSXtlShIBl2joI4cvExZPGRatZtVWZfr5u+
9BEBrFIXhKAclORiezVmBlDaUJ0XsyrUu0JN7K0/ufHKR7zk7uhfM4wDKpKSyTJhiBrG/1FucV7s
JPYGv463LPc2U5pb3Xee+7xiHmK8H0frKdGq3Zib/9wfERFSNKeXaEiU5OkG+ypg29HPR2+CDKCz
08c0Vd5sW7yEwxjtqnLNy17yEaBtLQquMAmf4aCSOVYdIE7OS9uX+o1v1u8mddatgjDcjFZdWK8R
KK4ZlN/50wlCzCeH2DGOALEk21m1PIDAz3nRPyRtcwtFlr7iBC8cWVnJANXIpBzlqeWQBvDCoFHR
lfN8o9xCkLRHVRlB9tzRv4+OuCM4fOkEunZRfXv9xJ6v9MTwckzDjVTIC+QtRfVZ6hrSfduL8j42
Y8mgfd3W+e0QEO+QlwiCPSoYi2MTWkauDGkWeGqpG0g+O+2jL0S+/edWAFIi4EAcRydi4d/9cMzM
PHGUFzOqG1i4EFhUYeVa+2LnkZVkGGYKlzRTJS9aOJkmRxVEmAMkVZCn6DHca3l0O/jdbdJW751f
PaAVtWM/Xi19uBXW/H59leeO/LN5fM3pCQ2A9jZ+VIceiPxnIsBH3UUnVNTWGpbq3I3LWWryP5BU
cCotK9rDMDQpNPHOi55Fm6Kk3MMJ+Y+Sd519dSIpWX59afJhOI2pCKkg2+IeWEBmltGOj9jzrBXl
SIMluC8MdJUR79Xr4naAxOu6qUv3DowaE6qcR9KfZaOxC+BsMit98NDnzZPN5EJP4yTqeDMHSftr
HExjnyiddteDen9DdYBOdUSosPIrLnxMiZST0Az0fM5ioArGN2COTeP52RvNjE2vwtA3bgfnm97E
28Lx+kTddsn0GJiw9IEOcV86FRV1beXqnCf7MoYmxnRARqB+Is/CJ7cXtKE2t1HceHbh6M96ZprP
8VRCDdIm+UaHy3GXzka0KdOiXPsQF/ARAm4JicSQEDCwZqe2uyRLzX4erBcXpPuRZqiPHnUzbs2m
2gymqWxSNGjewy6xN0rWp18ipWcItaha3ZtiRts2LRSR26FPrYMTqO1tjCb6LglmbauqHSGbr7p/
qa2VbpEOTXZpNRW7QGXaOiQbe0DPINxRHn8tOmfa6X3DwLoNFKUOM744daM9ftHd1An/oagrm29i
yrud8IPa08bJ+dEVVnp03DA7ltmUbFto9ohjW9xPlNh7ra/KJ+gM09tiqvWdGVbtLo8SZ2fjq7bK
pGuvZZr1kO6VnbnBsZU7Ebbm3WT1+dZqIuOpcEHpD2pmPMcBuq6laKAySyv/ewu9/k4XaQTxnvu9
aWHbbqD7S9Kq4ZQoCgx1WaQ+wJcvHgOtid+i2R6ObGX+P5xdV2+lOrv+RUjY9FtgtWS1JJMyuUFT
MaaZYoP59ech+xwpIUtZmnO19enTxMsF+y1P2VccJiPIJSCaTbneyXwYdrhR+ZZOzROR8Oko057v
sUjJVhl5H3WQ0bkbPUc8Iu1Jbmpo/kem1DCFn+gQgmrHdoG0658G90Q4GXBNEW9ygmPRbhAZDSFH
te6upSmmksF4Ond8a5USUcLDF67jOmsycG4J9ttNWP5AWOauoRpQoCopje1YShZlQZVGEMhMNr4j
9UMKXR8JZQN4rk/4Y4+qT8wroc6Fy2i+hCAsA36hDw+xj8eSFoWXTKP07hLmFesC3ZzIcgz/l8F8
55iDk3UttqOfb783fR5AcJEIADL0cUBoBVHPSCx2dksAwkp1ZHyK7Y6tAI/BG13JF8f/UZIM5lrg
WlwFf1yIB2btBeCEKQRQPiW0pXSmccoS/yTMgIduCr3TjBQFaPTajFG5SDaJXXTbry/AC4EB2skA
hAFdj1PzRgR7d+9guFkElfNz7xp+KKH1HSVN/fD1IBcuWQyCzrmPnJagef9xYVFBgxswSD1n4Ndv
qDT3Td7FVWE9/fMwNtS6gLQGGRVJ/2L/LNoXo2LCOHUQ9NwLmuldH7j2qnHINYryhb0CbgnqZmjK
QxhkSZCCogpyN7fl51TOOPlveuwOee2gOQOR9Wt7dGH55goZTsWMXEGD7+PyDWRMi66Ab2zhOPhi
LcZCI2CHiurVvy8g0KtvlAOUf5f95sFjsDLVrXtqdbsaR3UySjcIu9759fU4FwoBiLPx5GK7gG3+
VEGvmPYSBDX8DLOvdZPMyvTjth27eMqDDSmeW+BwEtx/t6P6FvDuJnCSK6/e22FYhDr4CSBmAwV2
QaaT9LRFaIWfoDvo6ldUwSZSQHM0x5UctqieRRzOufBKopAn55CRSjy7At+x7Z4GO2likEmnVcMr
BQVoR9y0JXbFz1Ibpg8JrCEaZN5Jo9O4r4Qf2cxxQ2SM9WakZDhWA4M1azcbtcNGYWNkoIRVxGuu
1FsunJs3Ah26FOY8zcW5kWADNZWr2ZnLWkQ50xv4xe/NMtVXoqgLX8P7gd4Uhd9dIkbBhJXi0Tgr
To9FURzYZOzTID0wn00hcfk1guKlW2umBv7vzLzF05D1DTHVDFpo++aW1erOrq2rKMV5eRYnxAF2
ABEq5DfQ5pmX992sXCevAgSk7IzDeW7ltoPd9vwf9Hv1D7Mw95YLSMHWG7PVIFfZXAIwXgs0v/Ef
0j+J8dV2/rkzO8flkJAB5ARNy2WCZWdprqzET88d0o/a0lVsB3BwHXWxKwI4zDv9RnG020RVXPle
LjzGkEIhyJRRKkQ1YD4C7xaDDqmS2YSO5Qh95LjGeke+4qgq41UeldFeCYcvbDCGg8iZDVrSjNr9
OBygQ0nOTAMdAV4mO1MU1T5ry2sYngsfCEYBYc5E1wHQ/cUxSoquD6ycZmda6/sJcsxlrh8yci2w
uDbMHHe8WzsDeGtZjoKf3SGQbthIJh4Covi5ayrx+vXVemHh0MQBAgr6Bcgllm+ggU4ia5yGnbWa
+tAM8oMN9H789SCXvgy8sIgYgIlD8WfxZQSt68NZA507r6z5XS7IrD1vZijCBxDrAKQ99qgeEUiM
A5iIqbgyvHtpku8jw8WCIlFyBxvX89lpvHpfag5l9zGHvP0AjXQQau2V0lBvkg1ND8j5xl0zwSvO
LhvQsjs1rT3DwmUNz8Kwo34RjRLZCBSLKFyBaVvSKC8GGddl6m7A8a6OuVvITVEM2cEwfAkyQmeK
UBAh1koEet+RBojHprRDnuYQ1M8MsXKlOR5dNbYbNyX6gVaZCawM7E4C5evbFiFXFuJL4lHV1SiQ
4JuzXjqnbn5B632AZlMxtZFjwqOXjl25adsJQqN+FfpyCl2I2h4owvgtpA/6jSFzepCutB5bqo+w
37rLgazevAEFB0fsp0GvnLYespDZfbny1AAJakg23n99JC4URnE1wfHkzXB+bid+POQ8r+u0DCRu
S8+O06FZyS75A9L0LSXI5nExpbM3d5k3kcfM361d/XO/C1VR3BQ+oGyIAJfFklJNtel1zEWWTn+w
Ubkrk2H9lG0V66+neum1AxwHTD50M+Yy1MeZ1t5gBWmtUMi3m7+eB9NxOW6BU88S63T1xr9w76LY
C14WfI8QLH1CSlekySDM7Jw4UF4hSnbgZqrqJSjqnzIANObrqV36sFA/BztjloE2l6OlCSfCUyXU
0HzZrjgnNPZa07+ygJfCvw9JxyIfSFtgJpsxyM5uMTxMpoDGawNT4+Y7KfIgVI53ZKSCQL27hvxu
6FO+AST95Gv6z32Sue4EGipmDLTKUictcHQxdF6SnRuZzK3Yc9HH5aBuhiaNSeH99Ww4ZOewZ/96
lS9cnwh74XSBPh+wC8tnJys9kfBJFmfwi/fokwHCXDIRGna2lqVxxxg92BY/Tnm9+nrgzw8R0kvw
MmcKHsBOS96FDVIzr1uwx7JBx4r8gAvUGhHN14N8nh0GAZ0Y+Lf/tEo+fh5QzW1NVTbj2YJ6zC24
mOONprL8WeR9FgfMhCBiWrjJrefxdDUwxa9cBBfGnw3XISGBqhYi3/n/f/faUlSBQKcZhnOn9Pd2
ro+wZtzW0D8iXG2Q3QRbnRn7CVfJlaDlwvIiHQQafuZPwEJ5cTG0qa2kVO14tnM4P4FiKPSWW9e+
0c83AgDooNhCkQFZIf7zcX7oVldFoLLhbKXWH5ek684v+kimrQNnbOeaAN3F0bAUs2QxOl7LlFCj
dgoufzqcM0jeS3wbhTBA/WudG9Zfi10urB+KLsDDBW9EreVYZe2Vg85dde6YCT0MIFMQb7tWONVj
fSWE+HyHw8AI7TsgKoGJ+0SsFQpNVyud0jN8y18EUI0B8H4J2u1jPa56llw5kxdAPlBihgAY6jtz
rXX5Zkz95NiJJslcyp8enBY2Iup749r8VItm2LQuL+KuIFAzBGz5CC3aAk4eJgp/MFK8MvUL3Kf5
t4Dlj+YJZFSXvaACiuasYF1wskB0pBOcgWsnuUm8NAomf9sS7xAEcMPOIhkVTkgJyDF9wE5N4OVh
FpFp41T/jzPtgxiMGxhdeFxOyzM9MnQWhyw5ocwGZms7xGJAb/HKvfv5dZtZ1BgAFTbAE5f3rptz
VXGHeqdy8h4J4NEmt69ACS58LgBFI/ZGNR0tm+Xa8gB0916hHVs405q01l/oHKz8ka8dfU0b/kLE
hem8G2ue7ruLrjREahtF1p+bgP8kZr7LYVoWUmHuWW4hSp28Q2P4N0Pe/iatC/aade0hu7ig8y0E
SYO5F7e4aj0uIXRa0e4MLartaHtRcZUCceE2x7lAYAk7M39uT3ycpNVOpehtNC6TVBnAWI8Cvtll
B9IWUAZhT3m26wAkXdPUg18MyAxXitAXmiPYReSgiBSQUKE29vEHBCkPUleh2V8LkUalq7cTze6N
so0b1m7RMj8E6Azr1N+kyr1pUM7pE0+F2jaO8HC8N/gI92eZX/mIL9xfgPujYY0EDPiuZUXVNSwZ
+EXinqBhXW9a4LKjxHBYZHqsWfmBLACpmfIr9aQLJw7tSJRwsRt44T854lpp5yRMOHOBtRlvZACr
WjkRFQnfsF/QnDG2nl+pdV8W/d6f7CyGbV+zEopec7v5/FIArQ1VFnzJiDNQRfy4KQgXCU2EZZzQ
NLO2mmTphonZHwuZ2z8/6nMnG3UIXNtoiC7zGoKkqRx7ALIyaR6D1riBYPJ2tLIr5+zCjMAPxFaC
wzc/gotz7hHklEWJYZL8WKb8Ea1d3TbPX4dmF3qumMy7UejHdTN0QgDsDZLT2MELmJbfjcx4Riki
pjpfTdLawcns1hn8Z9cdvn099ue7AkMDbgaCFoRtPgk7DW6i3a7rklPjgIfYOD6uq+FaXfDz9TsP
AmVX0HrRrFu+Ixa+AwlJugTIAJeEJoFgQTZ2m5wUTwqaRVeOxqXR0C1HOQwUrdkm5ONq2k2h4WQz
YLSG7WnT7X0X7nutWLf0Gtvu0vGA+BHk5oAEwG9fZEye9AElZTQ5lXooQl3IlaTmT1N4uyu7RC/t
ExgugMeiBwVk5eIp1pAIJxDgQqQCPgvg2HLYoDU/G28GDPazORQ+R2RI2rxNU/07Y6K46cyew+a1
/1Py7ofgPRQNZPXCRfLNBWYy6By1UcPwnKfOAcZmcTZ0CVrKYuN77V0hg3Vn29se+qsuDSI2eUco
kjzCx36OTaK2E1nYTL0b4u/ektxE/aDj951yT1yybVFYD4yrLqyYs1MWX3cjiwNu/lIE3nEt/seY
DCcY4D5ZqfucJmYT+q4ZeQNcMU3t/PFctS/r5qSI89Ia3W0f0OdJ1cDkGtvC7+4BDd2MWG1jQGNV
+qIKEZGhSyH2Zj3pcPRLH/Zteq3osHO64hE8y5WXBXiT8ntFJijYGnuElFuDpEc+qfsSuhlBmv1s
SzA8Ol2e/KR6moC111CqtEaOLkhe2XEhArS4gxhMz8d5eF+na2FbD12frCbH0CFLi32DoiiUEw7K
Ly10RoVAa71QMA+nAwwf3dvBczaFk6944L3WWp5ZRW905sY2PDT11L5Wk7crW7IFV/hkwUutzIBD
SotbLGcburwlYWOMqyFjKxNmg6FpOH99p7zp6/aHNJxVAfKBD1xxrZwHj8CSz2LyULgQBu7tTatn
m0kOZZwExHlKxa6nkxXSyomgl3k/z42m/S7g/SoI6nUPdL9Z96tqUAxkI8sNW9trw2qU2Fm0+VcF
5VsTFuahkvnONdJnmQ13ZS9/AhRKQk0VCbtGaB4KWxsrMIireCI97PhayL1YquGroa38zehze121
eLxh2KdBV3bn3BuXOdIEGhad8QKFqG4FORqYYiZG8r0c5qobgCqhU2t6thNl/oFDu1GHXmnBj7Js
spgnBpQYx2nqQh+Gg7tKdzoERMJWIRRI5RhOXWbuodvG0AwaRIgqZRU2EEmKmO9NsINoX6cs8I+Z
TlgZWk5qr3NnBjAAYBUbQUn3aaZSHeum6A414s57s5vKlVEYsBjGY/LNcri1Bjz4pUJXkNrTLeQ5
n9zc24G9HyttbmA+sUnZ9OS4YptUxakn1WGgbCtLtqHCiHRLbsfMW3O8Olk7nJIMVFA+3ogczFkY
y73Q0YiKicTzYWCde24buves7g/80A6s90+Z1T+OpXfK8LSkejikcEDIdXNTd/zXvLe9JHGKGFHR
7qmq1A9W5+emoJsG+pJh502/c9zU2ocxfVkGdQRhbtwhqV2HTZPBBLE2OIIatSF+fuLavfWHMQ97
m95l0IqRNhrXHhwOV3aLZNt1+6gM2I8U/qaDGfxBP5OElgmNIUeh7tHDjcqHXZMgNz4xoDVAXitz
etKJxEflBmsnk5sso7cOqW94SmA4aZ8HZsa9Z35jFgy7ANRztHXSdv7Y1+QYyBzH2gars/OqsO/0
d9JMRdim4iApgy22fxxSCItZZrmHI/IBsj5//WBCqybfovmpwrGnN7bHXxI27e2k/wXh/hyKMGwF
XcFzMhuFubxejdS9KYz+TJVzm7jVhnjZLGLC9hCMgDwrfmDaEBSyySvY4NuhMLdB2r4O8Kyd6npl
lfa4NjwOeIw23W+o0gLdRGCbpH4yIHbWXelG4FTfysZ9dRoJcEzZgCU7PDLN41z7u/lAWLJdD6L9
leOQyKz7xgi5M3P5zCqy4z2oDbn7t/OGY5EETylNjxJrUSbjIa3Ke1GOWUSrpI56c4CBOdq5duEf
RgBqEuYOkZtMOy9Rt2VG3/6NFMOOWe43mFhsLZPco2+CEn/nnRLL21HsYtQqgHS6dIgUM/LIlom3
wsFbWXaxnpRxW9jTyTbYJhWAE5USgHPYQrjJtlJFiosqffYR9MzL1g5eg4t42oGqVoQWPhAIQb4o
o6qw7vjMVQWCctCxO9nZTZj1jhkZSK+jBH1cWFCiFmJVM9cMcOOvX+ILLz4shUykHagbgHa6CHH7
vs58m7f+CajxWyuvXj1DroAYvVICvTgMevDwikaZGW55H2MYwlAKqTrfO6H00FjAfYVAeX09kwth
koVi+f8NESzwkp7J0XlAfekEaYeoNsSeuebOrvytya/B+d44Yx97tlgtJN5YuTeAwSJ6qfM24aqW
OCg48r+bokRj3eDO7SRsN1Jjhfat3WXwboHRDzUrBbZwPu6c3Mm/5zUImKSvoMEkWzzIbQ2PB7QQ
pt/USuqHIuny3yWqYLcaCsRb00XBiIF3feizwthIzepbSH8F8diobAtZ1vycJlCMbUkODBfc+Dai
Es2VpOGCps+HPGjZeK/tErMzeXrOeNafdJr1N/BXKtdma4tX9BRadIIh3hLASnoz1G638ahRR1Qb
40/fhZ6R69cSvriku2We2V9JF4M5m3i3GWhWQMQFNnJoGkPkBaZyH89WXweiHYQ93eciI/u2JvbK
81I/AiXIhmN9Wp+cLjU3DSnsvylr8XRmg4kGx8Tc+rsB5uwa74h9nKSX/RomT0yhPZpTsM4Lb1gb
1ext60IldxOMbuaE6Du1a8glQO5ZErXJ2FQAY5RYkePrEtGKnCJilR0QjbzChZENRwjaQxS/bOpn
yzW6/Lbum9xb9T3XZjharbsR0MJZj/hGT04BjQ1V0xJwOnTxuhTlsrD17PxH3Rj27yaAITKQx/oF
87CmOK2DdUEfPV2vWq+FnQa8sydeoMtYMys/gi1eRhke0ocmaeXTwBBwOYz1DxTdntgpNdkNpuxW
mmqYxbRe9xvYEXZjkEw8F4jI13BxAjwzJe0D7AGtUBHcVEYqEftV8O0ATRp6ix3whGVD3b1RDR7w
ZFTSWHUWexS6rx/KwMQ7k1qGsdZe0O8gqk0iAUgjKnzcCr61SercTagU7iYDGI7W4WoNbAB8t1mZ
X+lZL+4g6E4gr0HPCb1kMBqgpv7xnMwi/oywpLgH+NaVkH8SATCnkFq8cqXO5+3DeZzlzKGnAXQY
Hk8UrBbjlOA+Mz259433nAVDGjpNxcO+1Ku6nUIQHW48s0PhtVPXKo/Lmus8RYjkzGopgBgD9r9I
FXMP3Y+Se9Vd5vdOZHUuNKDNHsXO2UAuLIfROxJvJDf1JIq1PQxkR7lMY8NXOnR4nUZ86vTaqY0W
sgqtinrX/qns1L5yVV/YCXQ1ZxQyxJcBI1jshCcG5UyDtO5bm+2RiZwFcf7gUV59/SIscsyZK+gg
TgXiYpZORx3+40YMeelTaIFC/2ug0NhOrXyNdn8Tfz3KcjLzKKhVoaaCVheUcxaTUQY+g66ixVm6
z8DlAcSZ6J9fD7Gs67/NBA806p9g1gMqtNzXonbQzYOoGrQfQHicTZbkS05QqKwOk0Mjs0+3Dtq0
lA9hBq2ir4dfgMbfVPBRBoN+AMBAM4P44zraBdNmB0TaPa6vyKnvPPWStD9JbodatI9GdaV8ND+e
H74fiO6/H27e1ncF56n2WGcLI7nXRXBnj0SErXmEJzkuhR7BI2T1vp7ep+8VgQ81IfoMyzVggYLF
4nqt6VRdZRf3kz2CFF7+qN/A9/2QHHvehrzc/btzzzwkepd4tHAhQSrx4xRdlCVGMU/Rtao4zXZ+
aUdI3HZMDmET/IC00Z4Z2ZWHcllXnfcR7+PMvkZnFmjIxUT73OCWQZlxDyiaXKta6ZhPBuzbkvxg
oFoGQexY8uwZDaYJbmYZX9dVbf/j5/Lfj3Dn+hwig08BJxIaEzEAfgQsBmTEJVjDkL/2MuVcObXL
KuR/00XhbKZgX2iGJdM0BHieknvDaled/S3RDtK7aZ+O2RpseCtECgW9fQbiwBX83BI59L/f61xm
RZMRZ2ux0ugxKTuZFcSaIpXxVJZ5lFu0OFkdeIoQ21e3HTChYZq32ToICvcklPJCUjl/EefABXeA
3L9orfEhaci4UYXlrHC/AYPUN8F9xUao4ORyiv2SFs8ZymiIejJnTbSyb6dKU/iyyw46i0gRn4JB
srXRtW6s8SZBP8Iow0QRAVO4EjrGKBCdBm/so6D3hrC0/d8mWBoo4niw9FGj3jETTpxmJtUqN3rE
nROr4fenxdaiAkavCjfQWINcFFKZ6LCZk51yCJIV6C3Q68HpD0u/FzGwLI+TRtZLE9eObUPNdbna
jT1uN1ES1OkWSV8aT4NlbOqgVv94p+CSxreNG2wOFmEMs7ikpUxEW5VFdgcqtbdtNOyxclRatjbi
sjhNZAprGOauv75YLrw/gPwh33EwLoXF8sevvJ5FPn3NzHPZix+2J8BrIeOViX2yUMHM4CswZz2Q
qsNZW8xsLoSjSVOJO1SJKaooLYuaPINmEGp2saH7ctfJyYbwIHKK0DcNc+s4aYUPz0etJRNym3Uj
6nq086586Jdm//6Hzfnau2vcD4IKovYwj50SPBt5OeVxSSd25VP79PrOZqez2Crk4QD9XyaWpTJE
V+jKuANhBpqm+Uj21M+yAzQ/+JXtfHvJ3z9MNtBYAHIC0wL7G1jGLd5Bs5XQHhsgHGQrMcLmCvo9
YCdB5csvOiAxUD24Na1enCxX/xXw22C2WUWJrKoTNRNrXbLc3vcOJBiyrmnWrE7FLkVNMYT4ivGI
dH9AqmoFcG6YDJgA2hbeeflqQdUxbr0Bnp+yDL4ZSqGai5bGNz4BD+mLFsJmBFUpmG7msWjIsAaT
tYiyzr2Gp1ok2LBfgCImCJcQMIIuNxrcHzcUfsCVZGbanCtriKymQ9OxPJLSelLlNSDDp6GA+gRT
Ho/xjJjFc/VxKOQQjeNUgXuy0Sk6GsKfXt104t+6okRJUQLu929fqoMCO/Zzfo5nkt6yLaaLigyl
WXpHQ0vrtZmJN6Wh+dPXoywDm3mUWbWNQjzfRrdvcR84ne+zNBi7O45aVMGadQ4fITsDjNUUCHTk
tYrI8tv4bzwPPWUAa7Bpi/MaJMJsocjU3VXIOv1hBm6rA8nqK6gTa7lbb+PMZHEYSILeuOxdO1x4
mZlnyRHpriijofGqIJwY7OpbVswMHI0yV9kxGbeG3b/QjLn31Ui7CPJUKsYRzoCSZXh0PAmaRsaC
VWeYyTaXdbALaOHewXKQ7QdYvAKW6lfBzSBYeZpQS3/wWlUdkjTvbkVZ/KWwAT+bU0O3FinTZ4j+
4GJv3UQ8IWu3n3tncnXExIDXWDbOAcbw48PXW/zJLBZXBKKs2VIG5xdApjmWfnfrjd7Y0sLKxZ3J
GGzec7te5zqvVrXVD7ucAmszphSIiby0H0rXSWKJEikUx9L+kEBV8kZUPXCtyic3navpwWhaFTbK
RLsDS3KNULG8orFxHtAGMDqGDq8Npv/HHzugBUOGAQek81Dy1mDERuiz+1eQem9/5v29+TYMCjOw
VsEFQuxltMuzAlbe6MK1rbOpLBs9MYfc90P7MPI08kZrZ4k8ViaPOZ9WjsPh2WFk99PkXfnML+0O
BdMZ9DsknfjYF18gsQZIyAJocdRQH0bBRPsJgQRT0EFesCidDvUb1FupPVZbDxumVxACSPHpNNme
ExAkRzcd4sbuxBPkv+AC7cDzUPZm9ToBKfs9aJJRXIliP28RZCyRwM4gTjxwy9zLHZ2SizwQd6jC
v6SePBNmrb4+s8v8B0cWAdEMJMSdO2dCH08BJ1wSeL6Ckmtx+2cyOM0qyPIyFtyo1k3lTb/SBlpJ
xJFu3NP+GvLhU3L7Nr4HX19cjzZuxcUpdLwWDYGhF3ewYA8da2MM2z6/aXm7KosxHAN/Q4M7QD9C
DyGz5f2jmibghjiXSMag2IznHZ/Cx+m7QWm3ZYUAqvd7FonJgemZHDfmRI8kV6+sZbB2dsDdyq75
nF6cOUoGmDjwNcATLIY2UtcX3BzEXWe23aGzc76qG8i0aMROW8PP8xABfo3uG5XAVRHcp4anV7Kt
rLgx/Wn99TlYPBeIawBUBBtmVjZB4LZ830UbVIYqDH1ASqjQ4AWi9VqBanGa34bADgM7MWegnyOo
ooL8/MSyBw4O5cZqe3lSwChvvp7Iol4xjwK0GOTTUQQDAnFZkUE1ZsoKmgwH0unXEgxniK8ZUWN5
ReSO7Z+OYWGzwr9SXrwwtw+jLm653OewnHR9dRDD8Ftq+s3R5hh9PbNFBPHfzGZNI9SZ0H1Yfqq1
W3le7xvDwTDtVSHZre3B82s6wL/wWJrVj69HW1wMb6OBSDvrtqEeA5jGxy/DMxTsaiVTBx8d4A6S
gKHTh9Y0Hwvckld1oi6cP8hsoSYwoxphlbYI+gSilYxYzaysrOp40CNZiwQ8/6HNp93XM7uwVzMy
Hok5KrRQL1sM1TiwY7MNoQ5tR/wHbgCS0OWcXtmtRVw0r98sr4+LGyceT+3iRNTUIHXaE3XoTEud
WobSYIOS/O+CACIRiID/+XpWy4oHuBvgigBB/VaOJDggHzesIm1h2nnpHpRgJ5Um5yKbQDAVgEPQ
2gviYGy+VRq+zdAyG8PMasYrD+yndcW2ze6R0LhAZRe+Gx9/gBw5zxy/poexDfR5MirgSQqD/7oy
T4o/8y6gmOcJfCDEsJFXQ6d8SQzLglrzus+cgzLgEFqm6d9hAiXRUTfQVlwPUHgNXTKqOC0RcwXw
HukNIHLE3M7/+pd8mi8MeAAkBj9nVvUAHvfjfOugr+VYJOwU6OwJGJG7FqoaXw+B3GA5WzzOyINQ
yUIVG72LxWFte52aAH/0R5KQB4BHdhkPaDihtQRlCcQoCP2PARXoLLih4TRhZcyIBp4AKtndOh2b
XTUNYGLkWrvkRKS6S1NyBkDA4t1WEPqj7UoeFoLu66rD40fZhlRWxPpnhLAxc/JNV3vfp47cj7w9
2CVMKl11zCYUaPVTx0RU1PpEB7jWs/aXjQfKVdgUH2ouOV0bUx5KS9xrp3yo/HrfmcnKEs7WTPad
O4AynEH0sZoi1OCc9LGF8orbEBhZc/hy5HekTW9V8rNP+Eol/ZZAGyLD3HO3iypovrq5c8epE5fQ
wM7IGCnjdzBmG1IzjcKeBA2MQXQi+QX8cGyLdOUAxen5ZcwZXvp+blaWZjhxEkKafP7H7nSnEkSk
Pdu1iR2X5rD14aTNuycQ4Xaww90HNnkeqP1i8mxv+Ci2+yQsEudOjfI2AVeurJ4SYmyNtr2FndFq
SvaFo3+hdleuoOwUJghv0ByKMvnda2GfyLpo0E9ksGM0WBkC/XLlJtlz5acbN9NrLGo4Qq+mwSLP
Dj6Gmf8xE3EfTP2NLAlKuNmK2862MUTM9bMDWQ9Bi21S04ihadNjyUwFYQ3MkNgCEqPBA4heMYBY
g2UBgQBJDm96tW0A23pOnvv+jzAqAItMKKJUa8f6LWBOHWISxtiAjKGfq+R1aDqo6JQGoHDdt9Zr
biErGvt8iOZNyXAMTeymQfJV2vVhV7RxAGxzCGO628wud4AHeRH+imSuH3PgUmZl74S2a+hhbM0W
8tYNtFIgo3VXSnGTlskhRcNwcsZVVZ6w8JFMupjWr0HjrafefKR10YVp7f3N9eSHRfW9Ed16ahx4
zNR4qxx6BLHxTCY+wb/B/s1Gd21W/MGXI1huwgl1TW5QDV9rbYfUV5HbtRsDNvBON556X32bfL6D
h9JuSBw42TiPrHCPqA6dA3+6N3orQt125Xt6Lsc+OvBUHZrkJffaFxskfhNmskyVOK0AHY0V/AGA
MepF5BhoEQf9jZ81DyTxopGyFbYEpZXQGdpYOeJoZuWa9zR0a3FbSx0bbXWsefcXthPzv+B+t045
LMmbeu0Uxi7IaSxRhArNEZivlnqvsk0zNIeCreolJAXQ/DMMKzQtdsw9F/5uRRV7U/4diWxkMr7N
BxA4/U1BclRERyf0Gr0GWP43zExOLbVPnsYL4ph7d+xJXCS2sZrMcu0DM1lO06oiUIFPt8pqTpNf
fUuIt+cGOwqitxUIqJ7JNLSFcCpSAqClHxFcR7rA3+jMaOhgND2UQNR031DmCScsRpeBr4J/iIZN
mHTWTrbwCwLATvpN5II/kgCLN68WFjVOxU/X8Ha+8PYyT2EM4YQMxypvFD5CdpN53QriS1u0d54y
Zt4V7XikkqE3yujL/NWbFtDkAOmkEvg++epQHTnuYeDZxqktd2Mr0Lf6bnwA4GNbGe669N2nXqmj
1TSPEp2HkGIhbAU1oKIVZmy29LsLnCQX6PayJBKZE7FgvtsMP5YSFp9jI+pdIJBxpg4HqT2XfZy6
7iZnsglRzf1ZV7DkMeQWEPkbyRXQVnBUpHnsgWY6QSeDGt4+LVovdAsriceRH92ghYTLCJWHTMZ5
YfqrngszVAk5J7CddKoJ2CPq/ABi6c4s4L9X9jVADh0CATsQv5H+ogbu1OLG1M0LEBooFuOeKrv/
Iey8diNHsm79RATozS1NWnmvuiFKqhJN0ETQk09/Ps5/c6YHmAG6oW4ppUy6iL3XXqY8OW2ZVJm6
sh+HWtUxmtfPbOhNVNRQLWV37odewvtqKA1reVN303mzRhHOVkHcZaB+Vw3jglRofzMR/C4wViYP
7avY2odu1F+VdO8Hcz0B/8uw2fmmpWYf52y2hxBHh/UFvSKtiINtOZdcj9fZEddA37Qo0KCzLd48
b2EPFeE6AU4dTZnzxC0u5As4jm44uDy8g2NbL8CqTqy3Tclqya3PojPIg/IApLRgpO/yn7M23+Jc
87eP0mAoHa2B5YvQ7zfIORM5fj9tq6prYQ7FC7moJIATghXqPVKNudoZI6XuDLtB1dQlWzCVr+xr
YzIgjD6WJB5ehd67N7wFDHjL6W6cjrRcr9FTQN1FXzL4QLp6sytVEvqkbWSHivwyM/J8dUU//2mx
AjcwQRLiQpWaolTFOizdGth4kwGfcG27jBySbfzNOAISsG0tB2sa12ueDuPRcObgrJZFC90hFy+w
gIfTtMJbDJsVp8wuZ+nuEVF0hfajL3AHu8rQSLDIdDdDHeauTwtqyutaWEE0YU5xKmGJJtvkMFQg
nVxe84VFc5atei9LUz61CTYm+rGcsLby0dV802sWyeIZx4CbcWZOVS7iWhr2HYSZLizU+kyVN4dj
i6yoCubD2su7xQweZkyCeMQuUpnXCR+DkHzJeDXt4+D0dyLo/2oeQVW+Dh3XMMwf6Y9vfdCSwWKa
fqIb+aWDvbAV+BP0RvveLf5PU87xvueKpjzqZXV2je5xXHoJTRytgIKd6Ltx2ti/0X0eiyB41rLs
sKQMgTXTXLjpJytUskmYR5zNbkjygZhg2foJgYhfg9VB5CrHTxuOK691l3Cdt3ukmj5eDMFTUeTE
aonuFwFtia639y1ge9hacxaDS5shOpcmxJ3sfsiL47ZtWqiP5ZsIYGSyV67THC1oaln4jHOdL9fZ
5JIRxu3lOOs2k3zgaE8z1FYNoVS2pa+Gt7nXXgssAoWhimWtRoxj+tKNKNKKoaoSo8bX0JA+dZqK
bLdJ1kYetFGWLMq6dhNoMhoYp6jCfMxXkvNYXNgTkiWzwVApQPd9HifGqNm6ZFCgNTRstVzIUWhx
RKvtYzkYp1KqhMnUsZ/bw2atVSwzizt2jsuKY4H60aRWOLTqiHnMq7XVpKEtSZbxuMJlW+fgPcgI
Kvega8982J70NFtyvfiLW919dLp7I6b0iBQyadeaSsc5ekF62L9Pg7mXLvU6nadsiET2KdUYYfCW
GETc2IxthO3vFdpWtGE9Ihjw2oJZ+PSrcLfDfnlbPw0z1Z8mv0V19Tcz9evqFGdZvOzFWM9upI3N
sR+Y0Op4lQ7Z7dRh3szO1W4Ff2puHjp9S2RpRYvmH6HytwRbdu+b54TC/FvL/NTXpAO7Jk7WwfxR
jd0P+WA4E5V/vcZ4ra2J4dnNXtfPphY7DBCz4V3jFXUAzzWDRMk2B98txF88DqzHSaWnvRppxr96
kEUiaKLGNaJAsqfmAWm1dO66rr5oEC7SCx6nKT1Y2hslQdyoNkGr8Wau7HdG+2O3y0MfZA97UVRo
2xV5g+UPZ3P+BRFaRItOKhyjJ4f1EVvTI2jFgYw7En2WUFp9RAbOEHtGAXdRoIWo06tizos44qdp
nMTbsGDiL0hGziXc9jDv38rFPhhTdhjd4hK0we1+EUQ/vIAcX32//1Jr99lnzQmqze3cvlRDkIVN
Hxy7YbpWjn8NOotO6GYv86VWfgndLQALVy9UmRRhR5vADm0fFZtyHyD27cek96wkmJ3TIsdnZ3Ji
znUa1GfHmI+Lsz2bTnevBc3Fwhx/P+lL4MSWMYVZ2mA38ihzSovZJbYR1r7exh21br0GcHk3/3lB
5LGt7GBj9pcE0BVilWmFAdYf8yjuXSWPJst34dnRMucUE3k4D8O5GrEgdGRLDgIuuLNfH715iwvN
CSviNLINoe5sRE6qRXtJBKBICNhvI3WPnsatWd76Mo1zH5J+6j3pnSKoNUvymkXGnX6wXjy0Wpog
6Ys9f6HuG5rHKvv02/IIqhiDDV51Y7nbW7+MKookD7jZsg1L7iKg/RNVO+6Ndy1b0d5lDtlwr6/d
pdHXQyXysFLDZe9CcW08Lgojq2y5D1qR7EvrbkNisw63NB+NKQ4EhN4NTXWqJvOlNZbHHMPFcN6W
+9XV/vz39tn8BwjDhJ1ZLfwDgBFGlmjL/71F9zQoYptsrOcVj2jK4bb4CgyUknQdmtJDLqj6WHSq
TPzvoOOq+UFsTn1KHXu516Tlcp7NfrlS1fQ3nTOLY72lNSoWIqjPnbKKG5Tq4nZyi+6+zBRpLsWQ
nywwVrq+sbCizm6NR1H32vG/H9h/HhdyQeD6f3GlsHL/B/SQ23bt1JnUX7x+VmcIDb99hzbRdccp
jybLbPv/gXXsMMO/gS5Qh0zL5UlmsAXG8w8YYi5m0+obK2ffatj5/eHLtVT5NCAs8cK87boYNzNY
hYqldIQsF//3492v07+9/Q54EoMGFImeHAvBf7+OpioWvOO16dZb89/eWr5k+vAXkdAUBnN1N1Rr
/z/Qu38cL8/iTt6B74aBBeZx7j9unN0jD8/4WbwUa3sUrEzTsD5M+mXsx0dbX461+TP5H//9IP/z
PRkGsP/v/wTAoP84SC1rjFWrBv9Z99JI7779FpEG4TlMeFlaD1KBpsza/+KF/QN45Uj//V13uO3/
m1kK6Tb6QJX7rAQ1LEL9Ud7X7Uk2b1ZAdlp6p2hy85+JwZ0tnYODXq0wX9S8/I9L/E/88j8+yD/w
y9rr5lyknf8sZhAlKEH6xeqayLSfnKm/EBOjBSRej5///aT/x+FDbWQcsXPEYND8x1BwKzJVOqmL
fZKz0NDBW0ovky+yv8I2/pc89T+fWpjqPnMuHiSep38SG2xm37reB/qzmVmIZ4gSZsBVoh5wfQGZ
A3nbfz826/+Uw//fg8MCyJ0MSGni5QEH4J9gqe5Mgz0znH3uOnXePLREKBwRMNMHM1/SOhErCupQ
N+S7O1bvll6eUqEuARxuFvrysGdf7t/Yg2H8jKGKGC9z61FEp39gCkcQfc5iyI4wQ6ZQbvOZDMvj
YBg3mnSvQd1eDBzjtZYoIW++VLkpQqQm2D7mn5kV3O8/MBZsZgOdSAgnSdEm0iPdBU7xA7j5rz4/
d/OD7I0oT7XmY/WLmzmtzwN5S9lGx+Dt2ODucLVGjfbljvKlWIoywtM6geZfHNxuu7WlH6vWeqkH
ApiHtXxkQh/Xxqdef6+C3XWebvRSnotC10MGx3FOpKmW//ibvGk161BwtjxXxQ6/nS9duC3Bkzu6
x0CKUyqLQyo4iX6d5LYV9xDxTetXX223uTUk5aZfqvp3BlyBqCiRy+fuvuEKCjGEQIGcLkWbR6AK
Z934cbIBJCo4GcN2bkRxmXX7uWUJKArjZGXdm1mbJNr/rlPtZTQQs07oCnzvIEX/UlnNdUCAjM6w
vm/xxRr4HN72mgkNtWh2a0gHaKA+9LkVWtnbVlE9EScbifJSmC3Cs3ECh9Tv5PC8iT4Cc46HzMmO
GjUwD16Xd7ed2cZbb6obveF68ekNTMr6TgsXChY+faDP2QGDk/TqdBdr0+hy3HwJwQ4Q5r1kjR86
MJZrMEtYmFtkVXYQ7ScbodcUUEsGK83b/o1mta9LLhNWnt6TBxM3qrgMtMiktEiL6b4spjjVu8hX
dsSWMETUspd5Wq+B6m43zJ4D+qOetBaxuL9wEbpYxjd5ftEesj0ZXpJ39aGox4Pe0qv0ZWibfTIr
7U6uFcqxEiFj0F1dYV7cfngdlu51t8YKzRqQp2xczKp9k7RP2g7FIzE7etwEQZS24xFADI0pd7hh
kkUa9NODuT7tZ8mrMzIxgvdlTKk4vqt2OjQy+7aLCgFjP30Mhkwa38ajFFs4Pz2vHQ2h1IsfDcAi
nietOK1Keg/eqPrHOrNHwDDP725Rh77PW68O7X5qgQWTWQSndmsu5ixefWu2H6aqUzd9GQSQQrHn
ZLr/NTgNDjR6Iy7j2KYXp3em93ywl5uuIGxwmlP9bcqCOg1Finrj2dJVd223nUir2X48u+jaYMBB
SS3H8jj0q5WMbtodxqAEbgf+hdCmax+iIj0wq8wpaQvLSvK5Wx9qvcOByq40/alaxiWe8qY9am5G
+6+ywbvVV4yIjkxRyfUtuXny2IEs+7KLTOK6tHh3Wy+9j2byAJe7ZkEwbjf1qztvwD2FzjmAdxec
dWdRcYFO8waOKRe9rVJsA0cE9s8p5jOvnWsCYhcSWtQqsItzpX1S9OjhtKbP2E+Em5zgIDFb6kh5
HeuOUYKDMfiQ2kOkRoOctKB8NoPskuXZnVKqSqRXfnumbE+lq/9x1vrd1upjI8XFlPi3CjPRRtr6
zByAuh27/ReOuXTe02iIzxYvns2qnagYzHefkMcbHnpuQNImLXSVsdeaZClUITMTsUwHN4XDmd41
mQUmrIfzjOP5+OJS8HUT4g00ldgzhvsvGOi0A+OpXNzfnlFF/H6T5TFfKgdlFAWFPvRYKh4cfliN
9YOa+hu7u2TzU6MFaJ+nD7mV9+DewO5/xWgd+aFuN/eDGMAesDjPtNDmpJPU1YAgKYNLn711ULm1
YI7ByWN0rge1fFrdxdC8ew1OB2+XSfuiL0bMf+br+D22y1+ztQqk6K4DG0eDNT1h4UVUBbONnJ4m
IwpkhTGZ+6+oH1pn+TNx2hx34O5+qSrFw3HI/O6BiKvvqZQmJbsHFm7EkDH3Q2RkiS/gU63RwHny
u1+7iEKuXYYHTX0L5T1wXJyNUb/MQ03L/KqnT0HdYPaRou/ujma2IL12oadwpISxJAgGota+3ZT9
1DXFxZlTSmDimyJ7za0orRX9UXPhU1HBFKt8zfz+5DEmanoT7wA78+E+XGppTheZeSzzF8P4Xvse
rtygYn/TqbO8cJyq2LDyg1VtJ4d7jl/xrXIKebkjGNnwdUfB979EpdZdtrqBF258enV15n/xtiue
eE3q6SLK6hUl0MZoLqAddwAjK49vkvXg05d1LJ+Vd+KXGlHdNBacbW/AzuLTtLtnOn+hodbl7ODH
deQLHKDDTNatsT7tr624C3gft5Zv/DBTElUZVXL9y7RoB1GYO8uVEzw2+UuJOH1/Z4aKUVP+apVq
UU9f5GbvnzQv9Hu+ZHNmxnwWfSk/1fwlKL/5YvXpsWpAmqBuhSPOmJnJVGAx3tBdJn6bJXDcL1rm
f/i7jb8MQvQ0B2Vpieeo/T3yvr3hizZ1Xw0jE5vEmQfZGbnCgkqmD1NHfFrqNWfHl8d6KK6Fs/mx
uZhXmU5vWW38dkbbD02nviGz9LMvgK9SMb0YFFEGfubhsuHgXMotGufsd6WCIdaazYphxQNXaeKi
lxCLsH7vqZFaPSzQYAMMlVGu9wRv6ZErts+JnTjMAlZQwwFX8bHwCoL01lXOuuMMW39canUPGYu+
derHSO0EB5Qa5LZSBy0m3iqeGcIBBhbM8stoCzMMqpXzoBwKNq0Sx8nssDrr0YJcmTo0F1tb0X5Z
Q9GoqPLtxeRqDW2s8CEoYj9lMlCs9kJV0aUIW9O7MtC7p6XQ7Bd3g1aAIs0KC74HobxHdSY4Rru6
s53+qy6K3w0DrMg0MWhYBvG7NtdPOB5eOEukj3Od6liZmq9Vo4/xvMz3DPqbX0Ug3n2Uo8dBMhVo
91RPK5u9SAqzPSJLQNY4YeW4WaBQo+aO59UrjCMRN8C8E6s6wQfpQRRrHed1xf1XrU6aiHwhbcBx
xKHuRBllYt5eVLd8+oX9gn6sBMg2tCsSiC57FguLPAkOvxjG/9Hs5ms2ii/KjfSXH0hMCBbLQspn
bL6Pk1mnmU3o+Wzfa+c0sWUWPXNC7V14hD807qbFVdvpjMmm7qPtg88eg/WPMU3r0NUzKkqXGdhx
XYfb3dNFBzU8tw4jEVwQeushXczhahR6ebG7/I1ZP8iMJl/rojZjjT3lZu6DgEncjmrrgBd2uXmf
3Zx516nJABykyK370pczefFUho2hlzh66NZ5tbTxzdDlDdD2/BHYefBbOWNJn1k67tkHiD9VeNcm
JP7d5iYYcG+mLBOWAwF3geiEP4ZT0nCXWdZvTMCwozVy9mV7NHqUmx1SLdsDJghtZ8wzIHqam8Vz
gOEykgYOuWrQAgxTcWimGqcX4lfgmw1ZEWAFZ3pYTi9DxgJrpssvZP5Ld87YpY8kYukHu1/Q+uPs
uMRo47sbBEwvnlNtjNnElL8FZYmFi1YwLhm2BtpvJ9+l3023k9qcuFO6+jvW5bZALbRwxvBh5ws2
Uw0rrbyi4hN+VTS3hVWO7/j79G5kBl3xjZK4OuF8QZbIlv+e5/zHUP6f1mTgB86v3tMNjQt+vdwB
JvDdH8w9KBgxpkzZepz0tli17iDyTf7S53Q5VlgMfPF56qSZHC80BfumaVZ6pBaLDbUeICU0Qi+O
1YbhllbnPr3ToD8i5W2YVJYDMeO9h4wn99iHSgfSbsHehG/J95QVzEvoLG2TEZscEifNmCYob2DG
EaxhMLFKpcFghemgnrCYLa7+jvMb68GHYRybyl7Dqc7Q2vmdHvZCOy5rd6hNWBAMThhro+mZcALD
a0Lp2t96sCMoH8d5aBPcRCJl1uHqrJQDJJhCnUysdjrBwYosqz+ky3hH8NZV5uV1aruo7rZDLhT1
uxLRVGMVNVj530CB4CJuskBrR1+w6+NV6kxUF+5wwqKWASGWbHqNO6AEXaYPra+zhcVPagS8yPjl
tuVXajHxH10M/lZ6wmyGLjHdzSo4DW11KZ32iIPYayNHUBzvzixwQKEmPTZae7f5+ZcimzYcVPm8
BPMUdkPw1WOdXzb1r7E1j/x9ZOWuvUW2miSLjSbNJZws+yb3jQ/HApJrKFyZxDFUTUrHOGvb9iJb
570M0nPG/+M3T8aqBKbb3hqvSizoIijoY0LWHue5PWFacSbefLc+P2TKeRUjk8KulXofrqhBArQ8
YYM816xmwFUPYHfqv9CL+aExrPGg1s/SZhKxHyfV/LHoxTeq0JtRZucxK6vIWtbiiLHKdMPlYLLj
+HM0zAFK9TwNtWU47x8uyNvfY76Q4adamZ68Ua4frT/9uAE+pxrE9t81e2aIfHK9utI64M62++Jo
HRUpN8HKZom7tI5fUOdR2GBnNhUQeHswf6FX93UmLqtrRZpZTwwAPGv1IjNnjIXtaGTNjv2srcW7
405PG7PzMLMG/Pc7xpVfHPSc1Kl/bLf6ZTKMs18tN37nJwFSzbpRp5wI0Ujvtdespluc1IT8IMWK
E/MRZwst4URT+Xcdgnco9f0U6oOcnESb6jUc9O3IqBmeqG0OjLSBy7vpTs08PqWSh8pfjO9ybfIQ
P5ZoEP2ffaRpsft5Yj3pSiBwWC5kG99p43R0caTBPvBV3+ZjC3PD2rpHLNVfCuICh1y9TH2f5Cl7
be/9pJO8dSBe4N6ZyECu4db9i0WDlmh7sB1FQZedRJndM7W+EXlLoTjeyorxiJR3jV6/Flb3Z3MG
cHi5wYdab0SKt8lWn+3Wu3QtzIh8pCnXmVkxAUjU4DMGm079FNwLr43THF9Ss/gFJXDBAcggDBTV
WbTzxQ86MW54/8uj9K3fFhFScdFu+v221emhUl2Ohhz3nGZjPIIV00FsmQk/dKlIX4IbkTYyj7aZ
Gb4xFO9jVv+Mwzwf0231TqvZmIkxZuIQKMkq1GRDYuW+di5rcRAlFiHrMp8YZ9/btb3e9mlQsjTo
B0shnMAofYWsRu+ed25S84nETmNzCgwa8eY99N34wVDppan9MWqGpb9kMidmuLEPkoym3p+f0toP
Iqjn1WXW+the5HtR2cZT0Y7ma64IZi631EhmrG2wlmLaNkzdDbw7UIeukSdXr+TBwpWx9ntaTIpd
u5KstSIWtpNMVO5gmQdv9l8Gk21ng6NVlwcGe1jGd0zsR0UThn6Mga+4m2u4DMhzmbfI1UjQejPu
NU65az4C/mZhvwj8mZggZ4Y665UXw0y8lh5DNDWWMST2Oyt3j+xekqnNOsRT47UH3WvWyNXb4bBs
g0o6rIl6Y7qUzd4uM9/fZy5YzKC9WNV30emfgdc+4s3A7unbN4W3PI9tde6KtA/rvL/x6sIOWUAi
Hw0CkuljVbgXW7p3Rb7+cav2A++YWFjzFeOyO9nnHy2+utFAOp7an5m5s2CwjM6zPTiHpa/etFSi
Zjf9MB39b7MrqBcKzh7hQHfBZCVkPd2TXvU+lNnrnMufkYyG17TBgKiZWQDXkUWaVRD/MKUlgmdA
+sxpMAcMDVdPvGE5zJIdyUpPlid+rUzzBNYgTYllWDrMFyU6ipXSOgZGTsfo+rcIqS4UnTeBWygc
ZB7rOWWHpq4UgiHseFd06VfX5/jvGR9rx8xrqRi1ZA5OIP43liPXADBpHLKwHforJcCtynf8vJ9D
aaRUNsWjtrWHwpIv+zn3iyUsPfeQQlFyPOD2yXlrpwC2oQZ1pzlbY5PUPMxrrrF7QtIoyuetVkeG
VV9bUzMRL3DK8mv+yBbP+hqSn/l35t33X8j0rYcP9KwK623DkGjzJtDJ5VCPZjSuXdzwh0c+uelA
1Vw585RyV7rlJZt/mfNC9zrcCP1tcd1Tl78LaTC0bqOcJl+3RIJQA7y1gN6UFzeqvc1gNhMelIXa
GpBxZt4a03DNDYm0PIcss1reBRf5l9FqnpZVOwNT30m4iYWnh77dkc1mvBTVRhIvxcd+C6q9AmJ/
hVV5t7j2WbOcM3ZooYlifNj6w35t63Y9+axa/sp419lK+Hl18250Y2KyhqZw7upqw56lvc9a60Hp
02nU9KitB+hn+iM+gMlqAfftV2K/Kny+U7D61xLXvLFYnpu+v1+Z4h0n7vdU5h+L/dUPiOQX4hWS
eSPMZ52Lk7tCuiCIxR61y9Z2ZMchr7ZMFa2Z8bhpc7SWdVLOiud8d9QH687fvdE71r74nZsmU1Z6
l2ajrF42PWIS4CVaDmVqVNWhW8RDwTUbG/O5NNU37qHQfLTut95RXRqaSNxG3ll4T0Xj4j/AOoHm
1d6q7P/urRXxPhS6OdF8MmplmqTedobaI2K3n1+cBrYK5l0nXDFuJ5tarxUlY+qKoTNGf2VstDSl
xlolGyEVmF/FIxhmS7kPiYR5lBHKdTxZE68ZzYs3GbdjoT9qGhDu5KQ+pAB57Wrvuxga7YgRQOgH
j90CIz1Y1qPrlDcEXZ/MSSTrIA49Army1COK95cWAmeZMpMW/tdIJr2cAxMTP+6ltYG6BvOC0Hge
pxrnhNyYDiWPVVOoo8JFoOWeMALA6OVnyKA5B4qAChM4zvi2tAnOhNG4XQiV7xEhxduQpXhxq6PL
qj1DEtc8+yblXHl+xZoyLEnP2zjKTDJtfR0M587ZjE/shcJew52JpI9i/yybzox3KxDEVknqL59S
e3S4PYtmrCN/8PKIWcI8FteqZgedimw7MiutzwL2fQyy6lyUMWmRh7VG0plQaOFykk+gf8B/2SIe
wc5W8cZNVBjaI66BkRgCYKi05zhc/SWQHNDsyxebG59I7bhne5xBWnZ6Qdo4dykkZYU3sNIAKk3v
iFXSqaN+rpu1CNfJjbWhONhb+uNoVqTcNZ6HX2qvr1MfYo+blDWXo+ju6MjwP6xvjFJcC9+/kGZ7
Z1TDZdTqe6MKbvJpOQKZfRWBAZ5OZ1npvwWDGPwcMcFflpu+Kg6O8iPJEzhL0gxz+9iP3EsY9MMO
w07PA2c+uOJPHkA41luX3UBcnJriT9dFw40hc1DvKl7q5iwgru4wlKm8z5qwgah2qq8tH0+uM52y
rqYA0ZJ0QSUKXBeqqqVmYbgk/mrZ9JyO4hfuBazzLZZzLC+Zf64rcSFq8Dlw5yvutXPikLUWs21G
7ZIdUpsnbv/EpV3HThnEduE8tEV1ZS550LBZr6HvNNZ458O6G+jTXZhpHZSn2clPAEhR36RYDPgA
EkEx+wfMs7LEW2QHOCqbSJ8aCkwMNxiFZUlhBvuKe7IGCqEsuwfoP87daO5zFmTnOv7Ltf5msN+0
ts3QiwHHCO+r13GAmPW3/Ua0WSjXMmVQNt+KtDzLOb0duzoxyuIH5tNLlRIHudjxCLIeuh1OU9J9
cpQ6Bq5xwCr+hBj6RmbToehz6NpeaAvjOJrb2bC3OKi8S2mxHPe1dVsIZk3bujMmt2fRvLWMY/IB
MFKH26c78s2m6ILKokFwrS8tTNtJ1U9ZoEdL7nzKFMqVUHUyVQX1hgv3kKlvL26J0iSy3Nb+WG4Z
+5N58mfr1toe1354LoV7CYYAM+zhZxTbB9GgV5ZvExa/fmiG7UqRebMAE+y3WSO03+1sfO8HUjg2
9Iz5u6YM2/qOQF04hfl74S8MlVkHPEZ1ZX9eyua0aOpCjxMTVPJI7QH20cokV8AEpZEfQGpPtQaR
SAjYOCNUmulzc7oje2RLjEAb5yxmjtLwCBzeYLVD8UYmkLF8u7L9ZfScSyXGs+iaH9ktP50CF9I+
vYJJf6Wsu2WSh9wN2GazB4QuEUy+Q26x0WTiRR/pGGyJJ2qvPS9zgw2HOulrA98HqzDR6XNiu8Ov
hV16HTAIIBcEZUiQ/p3g03pFT5u2t7ReNYc+n2WZrVcDvwGmo4z90+E6sFTta0jKVHeUMwgdppiq
zI4IB+Amie22Duq3XmJrpaGuSGcuICfveVTYgDHWmnvVglTPAK3FAzNZGHSB/ZZqHVuyeRmdgSfN
eZnZVA29+O58AxeULZg5hen7pjMWdGXms9IY/+IddZOPESzNC1Hz0b7au4v4nXX4lm1qC/0MMGmw
xWkCQIiJvXtWmVVQChqYTc8JuwceX7oCkVNmZI3yQgY3lPxNf8PXKtq84jHbY3dRhFRRMHbhyLHX
q/2o2l08QWcTBY19o+fiscf3cV+n9tXUm3MwVuE/Njn7uT2UD7LaJaLd0kWLlaLo2HJ0nGUrsNao
MiwCmaSZvX1epsYKqw54WpuAd0uusFPBWfeKkV5zGLQDJ57ixq4Yj09zGTIVnaLWHS54P73meltE
615RCKokEzFpPIigiAmpU7HT9x/7qpfl0Hz7KUumiTJY5g5dDffLjCrKRnIZamAYlBoIEeoULjX8
ZOBjZ6A2dP31mDWdg2Udx6l5Y0vtVN14nbjWrXWYg+mTvN0s6Vo0GqOyTjs1RCogWU1eazv/60xF
DSvYNxKzq6jg0FiyVf3qm4ZytlLX3mStXy3E3m3Bdu9I61Hz2ld9CPREed05b9J7LVuYZZnF1XNZ
JDGpA7ZJD63v8+/gvplWIy/KmeNlpsTBs7OiewWVixzZXKcl90GUrI6tGzqApmlVPNTN5xwAQEj1
GNRQ7ucRrEH3Z5fqu0qKAM9Ap2XsVf/UrfMs/O5K28wYUPTfhckklhb+bOfiHmb4LYmfLPfNm1jT
Oy1L74Bir+4Mp8HeGvZY2soNPYJVtw/7htBIYuQMEoIZHNtbTc9UG+PLKjP1ojwLiimU0lVeTLac
vnYu7sqoYK7i4P9xdh49biPrGv5FBBiqGLbKanWS1NEbwu0eM+fMX38fehbXkhpqzNkcYAwfl6pY
4QtvUMQWj8jXHh7fKiDiA2nV+XBUzMp9Eln6buTDgbe5myNNX8yBvRMMxKNzhz5jSmex6/lCwZNT
9hLGTPDoZsVWBNVNlDaAdoZ4bUd08fBIvfejbIsJ06LnKIYCtcS4PWDuuBECDUk/hFhBezYV73XY
LUGYbEJS6lqvRkLovAfn7O5gn9y1evML78IlfIM3LUzeAOPdueiEgJu12wVac3ik+YE+s7zwSUAy
XfeRKskEzcyfZU4MXm1ECWlGHfnDUGt5aFrg7mLC1qt9/R6bKdjwsVvQEPhZmGgWIrBWeH72DKSv
ufGj8SZFe3DmlE22Agj9ouhov2pTEZ7u8l7FKIHdAhKBa6lc0ja5h7e1qcATLFFslIsmBtIUuy4n
T4vCjWK01mKMfWveImFBlQBUJ9o5h8zM7Nc8CIoZCtXBg20KUK+5HTIlAzAYxXF3OyWid/SW4/u8
1dIbXzRAT3Vq85RTDZoLtyLNeTzcnmtVrx57nN1BAtA3coF4Vst2rJJu5gIFzkBgjcG6jOt+MdIU
enM8CUtaj5I9GZe5glIl1n1j0+Ey+9H+pw7G1pyZVhY+p4FP3KyhFEsKYhuLQJrhShFoPbHy2S7S
zOGGyib9sBLyRzjrSbd36AEYS8OJ4kNBBREeiFccR4uuBPod6qa2q/K9UYNqobiUddyydJ9NQynX
6EiRVbhJv+lVlLUzv1PXcRT3e0dNjR8UdihVovDF/3jpIvAnge3G/Wg94CqlAvwpHOpt2yuCSLTM
YPDZlE+cvtPQDWmDp5DNkNLSojbNTWUpwWzUYxrEhSAx1IPxgRip21UYkezs1ni0czyuVd0aD5le
5bepFn4aklVI/SDeW86ooo5DEX0g8KXO2b6UnUIBOjaRcgh+h5mCPZY/IpoZD9Z2RCFh4VVq+IQq
ssIBcqY0NglirrvGqOdpFnQrD8UdwN/68JmFtbkx8jgXM2TtAnsZcAb3cPWHm1A1vP4IU7uu7ynQ
Gu4qhaQx7xSNsDqkHtXwwC5MALC8x9lv+hHJXeZp49GmdQtPq29IwvrqUI2+9TuOyxqOn1V9dGPj
C8hWY74S1ug8BAkvMriGqmtg4aigIfU5LgJ1vIRakuyGHuBxa/vBzlQxvMncvv+cTFa0VTz6Cp7o
jmdsC7N32pVwhtfGMEJ61vZY70ZdTyjneCRRRhklK59N6hGMmfBAWuttMFJz5ip6c9cbHVW6iWlg
u0FBX8LyUvTkVXcrRVfkM7osyr6uRwwICQ8peNRmu5VpCAWFfT08uRYgMBoV9XNSeGIp6PMcpEfv
MnQ0t5unaWAu7ag6xlyu5jwsx/4mAEW1T5Ssmcs6l4CWJXplYYFGfJrU+sdo5ykkB7TXKmZ2NFxP
oC7axm4Z74pODru2ad9lBnbJJo5u5op0kfzph6yIjgE13JxDC4LHmghVFCWVGXCrelhGvaJ/ZKNW
fUQhYFl0UOlsFJaaPkey/UezfLGiXSSJRyJz0dQO6HA/qEHGlkbdvo19+WtE0GguENNewc0xoUdR
pleVjmZqMs7y0HPmSUZI0mpEFIlCAaPrrGQToQLxoIhJ0aD1+mdNp/Ex6/2o3xVwBsZZrCbmpnZd
mc1ZSusxU+kAtw3XaF7XwYLiJhYGNTXqlebKdo/+ulAWgTsaPuUpow+CRzaasqkGoc09UeYHVMLF
sOsoSjiLPEkCmjuIE/9WOnyIydUoYBBkaMSDHuZZdiryeRW0xpsH+CUiVOZ3aBMToEXlZxllOdod
eRSFW0mJYhkaWf9LLVQH6yD3RbZgPpd1H5QVzSOF9ML2bGAX2PZVz7LBsA8wV7tK6goOkV6O26ZQ
klVWQIbz1QJOq3BqvkuN1HMeJR8pnA1zrauBsbS0sqf4WEXLzHLzLc1vQjO0rRbItFj7Cjmi96Hq
jA9Xh3lDwB965izSavrcPBCVWA9mYrtzzLToV2epC51jaAGHZk+KXVUvHpocr0k9xjuzSYq9KCY9
eGEmLwqdXwAJvusfVd2tngphtstBo4TYuTogjJDn8kA2LblVUoygPTt653SSzidIEjqymEQqSDi6
GnVa2ow/U4iAXIIaiNhIHCoPn4beLuGEVk4+13LjA7EkItS0L1SKIU1FkKEQzOKdmfzqXT2nd2Lz
8Pd5GK+zSXi3CIfbwIQXHOf4XWBfQNU8REweW8aQkkD3CdzgPXKc30gG0ACNoD+ZXprdRdEobluj
/KXaNZ4UZtjPYhHuqfL/k2AZvB77xp+XPekdFqcjhNLR3XC5uw/gHSa4R2AslFyNdqoyOjuoG0Bm
/D5fqgAb6HdS4bR0iMqBXSaLoPQBYbmV80PQHzz4tVnTvjbsBU+Bu+rCtF6ltlbOLCVVd3TlKatz
UYFkJMLOxNiCFrLp6CLrvCo62p6dQr8S2eoQ6wcpwRIo0JQyJbW34ZSBGsKeQJ2audAFIEfhwd7s
R1FhBsJMw7z43cTuc88usnN/pdX6sQ+AupnKUtHBaIH0kmF0Z1KCKYVGc7TaeaJ7Qe9rQCoxwUAC
uIqplxt2qLULU9i4moplSBAtqBi9UglbFA6ofXMMPvomfNBcALPYyeKtewRXNfUz7HtL7QuiGpXO
rBneRgm1Kb3Ub5EnOFiQVGSNwLNnPYW6gT6jTwKemju1Dt9MEmhaMOrCTtPHLg+X0x9AcbzPVP2X
3xm3fmovJXr/VgeQL5n4SBT1/Hjc1WF8b5TGS2dzhIr6ran7DaeSHrnYti0tT5FmhLjFk1WazeRq
V98YKe4UFvELoPz8z09oGsAAY9Dd1AqGNTS6iy6+9bT8EFYBoNTBhOTutzQdQYVq8b/w86IyHvpE
uU3MZ+KKjzrjBXYs+VtpKkLeIAmXEUe900BOCHlEi9rhe4c6kUSQLkEP0Z6jWzZhcRBOP5iD/AXi
c9bDtjMGB9mBYCMJJhKgTlRrH9k0P0KXIiTafhPmZh4qFOXq4c1I1ZcRZZBaGfcwS5/jotsHRUpT
Wlsiq/azEeVng7GRV/XjOnYwYBsRPyuLGwKcdKY36ieXzCbok0OCZVURjmAM8bbrYD5PqHZfBisF
Qk5HKy7o+900jNrA7J6uv5xuUY8+znL6QdFIVbjx3ohy/kF+c8+rKjZNb/2Y/pY9ItpqBPGiVVKg
XYa/hzxOW5Z6RZS2S5Qj5m2q7NEXWDoVpdfEuY9kugpHClOFuxJx+6SIHvy1Vs2TnCZIU9zwfKCP
6fnPdVHf9k55bw4ZmWblvuatd5PC77IVMgWb24PyfobWOvXI1ySt79CwWqMpumtt50ffkPnZ1kdF
3XGGxtJusDs6E3l2gyomQmf9y1TNCzpSspz8qhiqdJOW6ooLYV5V2VLJyPDoOAjpujN26t6EoqSV
9asjoYf5BIyRAORs+BYuquN2jOqHshzqGc+avrbwxxyn2oduqA8a/i96X7yXTvIKgFBkPqlwnr+E
Ep+UUURvVaBuIjO7l43H8dYePCO9KabfhPg7+gW7GpBv4ZgrBwXHCXPnVvHyT5k+M1dtgzJHgh66
lbmvqqodQQC8OVqjoPRmUGLzuelz14xX1A2cu1qA12jj5tBFbrxsU/vVg8q2oMT0Yg3w4B2hwAcX
ygMspGI2KuOHbwQflt6Xmw62VV1PXgLlAi1QVBHsh65quaLjsN0C5f2BfDCkdl+/DXUTrKcZB7OG
ky5L67eXE1DXifumG4MHMBtZusxaFG5GfqrC5vQN9zMGDrXR/G5Ds3eTBe6LB65u1rcD7U0u8jvR
+sm6F3m8iUSdwj/DF6427zPp3AL8c7qgnBel3kyIRNtXdiki82mer1V6Gab7GifGYqTk7nFBadJe
8TeXElwhLpCLNC0RwoNxJiBzT4fDqvqFjjjFTJbclii7LsE4Cih/HZeuFxofWTM95DptgGDLe74E
JL7uQ7QFoiNMNI7LuBpUYLO+cTNtb4VmbpDI2z4tSI4pjnb1cogqjHvoXFsSg5b3gVs3zDRIhAoN
XGM3cj3DCJykAAbqm2HSQQIdyRQhvIPOtMGnmlo0H3T3SDnWiX0erEMGBgXoO0jFFyqLA19MseV8
Wgm98O6qSpulqvHk0PQAnxpta+nvNMW5TVuYjMApO/nQR95rCedROvGCgHKNZ88a+Y1Db1BbBCxC
wkahvn+VobtSjBqm4kOmGw9WJz8aJiPqjLaKjgiO+9phvjBTAwL7Ut/W1N09ivSQrmaSPm3dVdvU
qbEyuHWtmCIsdw1TS6qCF+rFI8Dw7HQLB2gCE2P2vlCR7JX1S2+/lbg7uVqzqRN7BX9uhrDyIo6y
Dzd2O5KsYjVQ3jLAIU//ILOKwO7bTUmHDoDU4KePqm7caIEvFpnt3/h2siVbWzrI9zSWcoSouKDO
tVP5RyJ73PZ+epR6eJuoD7wlcxC4ASjSSrzz2+rsbvrxolXQeimXmunOprUbgnHb5g86bOUMw4yi
1RZIbhLGFO68VN6V3qd1Ha4K4fwwKv25TvKfQyXvQW6S2PLl2BgsKyNNO2yCS/OUGGOBwY/IlZUN
MH0TB2wPuBYZljsuTA//MNLnnuiZlP+xTsu6dzVzf1sqtjd0M2Oqh/NpSeKkielrVuUC8WbIyf2x
UMb3JjH2xpCsO1J5kAyUgcvmIQTOkqnmuMA0sJpXrXI3dIANzGcFIb4sHNaRbaMIly/FyJkdG3Xj
80JhYbW2QArALHe3Gi4E2GbwhawBREdH5RhcMcekU5KNQovYruSycAC3GuoMDAZWADCsnKh6H9id
BWSeJoiWdevcuRWRByuOwhRGP0O6mmoCrUzmQ89rn5bZT9Upohld723C4el7e6VSQeJJ3pPrHhpU
kmmLB9TUcmOnT6UrfkkbtJu+dfZ4IsDwGhdgxGHPIg7C/1P61OP8hUYfqkhfEtITzRhvui69SWnI
oKi3VMxo5RbJShN714FlLPPiNnYcAMkW1Vqop32rIizk2uirFzzN0yn2oK90vr8KG2VFcrdmA8UF
EE69t3YTH6pCaDQnKyYY3JGZ3LdEL02lwwGwV7VhbBCyvOv4d6ICGRLGnn7X9Ge9hyUSNGeK2TSY
DRCbzYORhluX9TX8aJ4NI9XIcMEfS9dZ0pannqwupmXXWUwn8Gi7QIbu84OnWo9mWoxLFf4GnnRI
WInoIea+AwBxF+rhFsVJAKvKSlHjg2fTmIq4yUP+JZY1AeSN69Sq7pB/MMY3U0nuLAK6jk81+p85
ApvTOkwr7SjxjSYOVKURLx4nOy6ik5oGLuherruBan1wMDEkUSjCmvxSBHtvhsZfgpmDSBv906Cg
lAJCiCL5YrHAZG80oAnhffQhnGA7URCmyGsae/p3LbpVagEzHoYRjcRyLkBaEa7dJrASkgQcnE4d
gIIH4W6UfBp99jMOesDd44ZQHgUbEFz+b0RBJl6/G6c3EWKU06Wn29l91K+Uzv8Zdf4WmgrAiLfC
spfTX57YyTV/ywuwZ+N7Fp33EHMlYY8y6TWhvbrs+Lwk9EuXk6WRlNV+vUTR9tHRRtpfgPggdkEG
AoMhuHtRqQTL7cU5dXLqb/dFDKhf525PrMmNu0wAn/NJROcj5+HvSBVvrKhO0Hji2hbBjeIS8bsV
nidB/pQHEOPzTNmVo/6KVMzS4mJX62EDKJFSoXobpwFGHBnaOEyGYx7fAtIQM441LPYCaM7YdFA/
0MRoRv85MuLHNgCnq1Cr6aT2qDAF7K5/I0iyDkPvJq69gWwpGrYhLPuMwsUypFqCQY1xm/XySCNo
48FD1IcwvW9k9lwgzzIr++4dLzs35x609wUAtMRUfpp5uS9aF1AlXUSPJbaYHQIwaAO0Yhs2Kk37
XKyNGK3UuvH2xgi7rAyWBtywsGzXRIxotdBQa9PkzbUKMfOV7hC16V523j2y3zjCWBFKSmn16ljN
rMkJuxy9W7rQduaqRJWUQjJ+b1n1MjrjWwIVpKkQ/0oM/a7tsvcCgYycxDDXx9fASxGBtGnemFU2
vMuwOuYWSEXYoVQd63LXWvmD5SrrutefSZ6XhjvsiF3otZSf+JchwBBAZ6NR8pDIbqcTpYCO+nS8
aGOK4k0E4p44/7GsSaoLH0pH5D17iJ6HivHgpPU2DOs1AedSoKPUTdCRNKLB1EOett3ifopdPMRl
EUMOUUOmgm1ZVbWiUlc+lPA16L1/tkP8gq/eXa0HD2gIrjTTe4qVZtsFQG8SF8ErfELvJhmkSQdE
5LwQHbe23TSrvNGKleWUlAsFR2DyIr5VOUy0dLZTEVHhn0swbwyHZtjWdZfCpYvzRW1260mdrIu4
rUMEq9CeQQq1pM4zi5SqmIUxznFdBwQHRaA3mfKUC8qQOBHddcCQWhPkdeo9IVB21NNJdzlCG67B
/mpNPlTMx0RDHkjYtwH+TWhQqMcY7p/dNZx0M6PcEjcTrsSdZ0609aX1Crty59UJQjXDPu9JNuWU
Wzd0/yn2ajZQG7A2XV0+WGN/Wwf53FLw+Isc0AR6bXLPuWUxy4IaB0l0DHAAcDCEDJZBmd7lqrqp
pEVOpt2R/6xiVanBRjWPBvZEdDHV2ybRH3OlfcyRoFBHh2qmsUlCudAtPEuttligdbASvrpV+kmg
ioJWbC/ppq8V9CwJI1rdQqVlKkSHyb4GTq2Z6d2A6PXM4factlpgxZsUCRhu0wZNIX50lC9zzf9t
jeqsMJ8RKn6NKo3oq71J6uhFROXz5PxAO2nVR9GdH/S7HH0knAxRYHGJF5GGUivwXDh9kuC80MS9
HRr4EyVhoCb0bccXSh36cVP90yI1z1BFS5xq3Zg5GOaEe4ptANJ+pjrpsQvNT0w6F4raBXMK9Vsf
zLiZR2sMzzeOqWQrX0cLSkBX0THNqyv9NgiBhV8nNV+w5In3dSp1hqVS+8Jk45SvrnmdWbS+MxxD
Hxrhqi5+eT4I1bE6TrPyXVCAZf4/jGmqFlIS/4ofTL/pL458QZfFh+fSHXuAa0PCpvegwIfvTWDu
Ep+7AfLP2HzD3r4QCNbREJ3c+YSNhCgoqYm6/teofddO2OuxOSbhjaMdCvnGfClpA90Sv/vSX/Gf
CM3nmIJRS365vsyXXPVpcLpyArUHiebC6eA2ulGxlxjNsZfeUcA0CaOHLpVPTTgsr48k+JdOKeqo
pKqT/DN2WWgQn40Ui8r2pVM3R0KQ+pEMAW/RuvpG5uBy1yCjqSL3KoWpygtV4CrqpCcpXx6h5Wkp
UTWEwYnOV3F2xxwtmgKUcPfNzC61BaRhqALJccQ6bE2efUAXy4eYjlN5TLHAXhgYa83IWEEyVti3
XV9EbVqls1WUKCOyVwycMBBgPf1eteI3iWW5fyYocZyl8PA8uBvR3+nmlpnWCkKNquDW2eatmJX5
8M0v+GKyJz9g2lB/7dYQVHhb+QHHEDYRxLP8GJnRsav5j+tT/eJTngx0Js1hgIfoIWSV07EAtrge
Q2QnsVlNQLXkzZ0aimVGHHp90Et1CluybVRNNXQM3hBCOZ1eUuppPNZKeYxIS2eNBMwJeULxE4SE
1FtsaFNo2TV/HEEcvj72lxMWk0K5JiYdlLMJWyo6atJmwr6zBqVG+aJ7rPMIT+lb8CH3Pf8pAdz/
D4NKlfM4XUAY/J3O12kCuCLZv4OGrb91m/hHClZRb4G+GGDMgh9aWn3jNXl56XDBahr6vqh3c3bO
ZppSwrXyuBifkKz3PwZDg5Gpdt22zVJTwUkPE5vrs/xiQGMyGjFQDNdMXNZPZ2k6Yxz6eiufCtoL
Xt2/IHiFcAcpuPtyfaTLWw7Nj79GOjsemen1FUL38slvs2ITFsm9EmrJN344XzwZvIqGUE0KmwIn
irOHiqriqILrGJ4gshFDHtRU7hI1WBXSDoE6qfOAuUXDPDexj+7d6BXW/vz6RC/vAQuBd13ntcQx
Dsjg6ZJ6hp10svcpH6srPl42i6KHYiRQvD7M5ZezHdQbbb6Zakvu19Nh7B7So1kU+ZOGXBy8VAfQ
6sE1hm5eieabKZ1JyiOignMsR2DyWUL/6Fz8yMWs3sEWqHiCIGvDfnebYgO3kZz+hxHG1E6i5fXJ
XZ74aUAMH3ToHY60zs5BQXMezRq/fAJ/Yts5wMQfwJhnHVBA27sXkM6z7Bufjsv9yZAOrzAxjrCc
c7n3RGSNi5ZE+aT7n16YvQIV9775ZJdDOERuiD9R4bOQ5Do7bEWfmMBXkGjJrfjTnQQm9eFwfeG+
GsLhjgYkhLGJqZ+dMmGMaVWKvHjSepDNlEG8dQ0m9foglzvcQRvq/weZtstfL12N0ZpamEnxlPfp
7Wji9t6KGLKYbh2vD/TlbAw2gKMaKhJFZ9vAkippa8RAXejHvG8BPt1993l9kIvZOLqJBBJ6VmgT
IbBxdpDMBjNvNCLjZzWpPqHjwWCwexWqcPT0XweCeYffhiomVzLtfIcVdQUY0k7LZ6eo1sqoYvIx
vlJQvj7Kxb3g8Gg5KCHZGr704tzHwtTGWGubTgPuqhwVcUPnZ4VD3WyU30izX67b6UBnuyBHhaHX
20F7Gto/aBtceilL1GX4nd/09A+dRHaOZC7YwKiGRrpz7r+cCss1GpGj1mq/Dq5xbMs5SnQrHcw8
OFdaHv95AU+G0093d2jgtdXm6HFmcCh9OO3LLgiNpT7GNHhUO/zmUri46qbZgVfFUW266v64T/91
mFxMdYAT+vlzXoWoDVT3HsSYtjaWiHPk43Pr8oAgInh9jpfvJKNOZjPsEdOkjHK26dMKpVOrLtNn
3C/nnfUauL+9omdB42eEXWZKnX4ouLz57u/WevVoQ14f3/pi89icOxzOoD/jRWGcLnKGAvuglVb6
XMQVTF5EGqBzUyKvaToZS20ifGmKP3fj4JCrLtn9Z60E2VxYLQouAvOXiVmUe3lHPI8kMAKmK91B
asKvaOYhvauZ/acCCwpB+GRWdea4DZIOYZBaQMT1qMimMEHMPKZJ3lqfkfqpdC8l/I+JX9mrw22n
d2sdwRTAPlRMfdRvW/NNowtvARaba55HBwcP6CrdQUudKg3kxLXu/a704cjh+wUTKRLmZmIPTRJJ
E3h76vyFMXVgSn9KXN24tvHeupBdY0h2XlAtXbrUNIjQhahd7T0qGrgqlRGvAWf+gItFJTj/VeTu
fkBdI43c/3icDSoKPBi2xR01VU+nL/bXPuwFkk+4FFpHs4rBvJdQMAHwoJo7AaSvf/2La50LnYsQ
rx3CeYOY8HSoUndDxcMM8dmPvPrWsVKEjWNdfhMLfjWKyWuORQYa9hdxWJCBkpO1HT7nbYhL2qDA
04/S39enMr1Ap3eTqQlBCKb/Edi0z16o0ZXgsLA0fw4s47Wkwm+UaJRX1OTEjSyz9+uj6ZdXIRa2
OnGYbqv4q5lnK9dpRemoKKg8T5splfYmRBYx/Mh7ynET6smxFnkESirjhoSiRwvPpy6vPrToykgQ
aQjB0EpwXOveA3BLCEnH5AXA5Qx8NaV8ngrZIQGyuv6zLw/7ZLxLw0ZYHHhuudPvXRg9HvV6lT0P
ViS25SCnzmoYrWOcnr4Z6vL1sxiIy00HA0D+dH6v6SNM4tJ0jmqOZ5df/1A7C3g5DYsYfMX1aX01
lu0YJuGcji+kfTYWUC0lDZzBOTaunOWJ/1CF460BG6uXxTdv0uV3R4aTYBhVTFObytOnK6gLrYTQ
LZxjh14HtDtE0pCPKic5KwT8FIT4/vPUqKQQqGAwQ1Z4fkJR4/dondXuMWja+9qXMxBwy1E2C1NE
H9eHutwcjDPFQ3jJTMKQZ1PLotGXpN/yKEtAxkVSP6Bd8mCgKf7NQ/vVQJZG4dSe9GId8+zJcVDw
soZCN45gM0e0B6MHR1eP0Du+q89o008+vRRs6gaWEIJsgl14NiVNj0olyqVx5HveJKDl+VZ5qSwg
x+8wZkW/v0K0pP4EIwiJ6rtKzRfz/LdqSSJDQeziCHitkaapYR9NWNBYQtCpUUpYc6ADvyu6nd9+
05vBNqFXO22Ui4kiP5tSK3JNTsCwRk5k2pM1bQOCpEiIb2KW83n9GYy0g+oewRIvx+kZiKvBRMmV
wcYx+tXq21itbtvOW/+37fjnGZSTHaS0TAPO++koVWlZSZ76SOUpLv1v5cHN7HmpGd/txot6JcUQ
XZVCm5JcUurzbMAuegvcWh3vu1pbZ1W4a5oSOLp6HPSwmqHvhLKKviyjfNWO1j3beWlG7o2hKN8c
9eny/XuzTkUZlXM37djJD/NsWSvBaQGFL/adVLo1hqMvWRJlyxihFE+r7kMG7FPw2Cmi2deX+qKk
+GdouhmYU0vboj59utYgtOVYRzoO0SBwl7YdeIvAzvu1jizOguoOgqqtVm58UQzPuSqAJoNQW17/
ERe7iunTRiFM4PpxnPPie2N5tiuq0dj36T4SBXAFd1miz/XfR9E1KQjzpyr/+SIbQ1TmY52ae+mU
MPLduwjWHy4w35k0nz9JrKhUefgEqbGJZ9bZ7o19NC/aUin2OI8g0+7U/hsi5gWqjZWxKk3ru67C
F6t3Mt70e/4KGl3hiSr2HWsPZAlgWrEUAZSssUEW7foCngdz08QcxK9tVVoGS3gWZ3UAvwvRD+re
xDBmHMVjV/TfOBh+MRcqPzpQDoFo8EWBO5dAsRKRykc9N+4HiSYlYDzt7vo8vjhtbDSyHgJGHojz
vAfRroHnNEv3wO8mRUtEn2fFAHDWi2Y4qcy1njo+zvL/fVTKJ4KYiODhooAOlQeRoxTif5UlD0kE
IWEsxa8cz6+oaG/hXd7JcXywou8sAC/eB12YFtXzyVaTesd5uFpJLZ/gr/ajlcnffZCv2bEJagzN
76pQf6G1PX5zmV08vewTSpRSp4Juwdc7X19KeI5W1uCarcBGQ0TDYchb+COw7sRaY61y4+ddsHAS
fKfGcKXb5fL6Sn9xAImXdB4pg9/Abjo9EKMNbXRwdfkYuegIRqlubFAvqddWVQd0Z6KuPl4f8CKT
/zPjv0Y8Oxlgcws1cWP52ANkarxgVYELqSnC5Jk7a5Rxloa7wn/NaEO14nUE7XX9B3x1bP6e8dkl
XmcdqrYOJ7P3lG1tagsloDMPsuD6MF9cAFN7gm3Ee0ShbvoZf900pZxE+bVW3Ufx6N7VvofJD0/0
9voo53H2v4v5/6OcfT4XNk4edkwG0vlGmnexvjGgt+r2T6slnyq9b2b15XZxdJ4fbh4sI43TWcHK
bWArxf0j+mPDjCjgVlWBiLCLn/W2++ZwfDWYTfmMSqeKPpJz9qX0zlAToaj2Y2KM94A0fqJOjOFg
hF5DFT9fX8gvTr5FXEhZQrWwmz6/rwuRtoAsQ/kIbxhseBDVM4S2frVjAWrG1qJFNn53f39xtULn
R8GefGIKvc92CLVimTh14LMRq02GIh/0pJeQmusfkhd6x97DGHdP0LH+88PBLB2MYhFW0sluz06g
RREHmFlZIlUF89qGKqD+zugUXl/Ry+lZkt4Bz6AtLaTxz0YpI2I0lrU7VKgCRL1zKywVgyP3CDDz
IUjF1oi1nfC/i4cvP+TpsNOJ+evc+WnR+AkuTntEfxe56jxPBI6xWOmA2uxCX/0vk5RTAk+t96Lv
k1C5gEGadJB6jJs2HuCFxR6i8MEN/mUrS0cpoSkOWdh8czS+nqVDBkOAQfR/du77vELZxhj0fVT4
b11n/lPo+q0N6srw5YMeJL+uT/PyJLKotDN4qug04fh7uqhVFThtj6nXwWvLHyHCE0tnzLcJEr4p
zurf3GmXN+fUdaBtZ/G/uKGeZaNp30AhqZ0WBjwa3wLbuZmJXOz1GX0Ry5+OMv2Kv/ZJG7URAZzb
Hio7fmvtdJU5xi/AkBujgA/vmCWufd22COSzHMbj9cEvb23GJg+VGoEbgJOzk09NzI060PF7dYih
4AFtr5KV3r+hGfnKPbPqHZgA14f86jQyJlc3jWaVC+d0uo4rkoheRbzPpFy1Svs6CPGZmeqdq7QH
Qv0Vfme7qHDerw+rfbVzJLPlCqfQRVXtdNxKgdUMgDbZK8WTOpASuZhqoP1V/tIb01/K8VXKEsaz
uh9tFaCuOqcSHUCPNaKfbVP8SPruuwzqi580BVuUWakGoIh4tvqycMMhw5/2kFB4f1eoCBwQ0Lg3
J99FI/PD+fUl+OKo0rAgUETF3DQc/Wzl+7JB/0vz1L2CPl2g/NORGS68hkZAiHhjjwzj9fGmn3+a
H1sn451NT+3qtB+sTt1T1Q2tGRK/3neIga9W0JwwH1OXSzXPP6omgp46dd8c7HjqnmmtvihRUskc
D1qNUL5JQb6akMkrBV+MhjeRwOkWQgrUVuMwbw4RqFuURT3Q1Elgztoy1r85JV8OBXTP4HWUbNuz
N4tYvC0cvCYOOdwpfwYxRu6k5QrQnWHaftPA+OIWACRIgUjnnjMpKJzOK42ivBHwx9CkRy9WVxwg
+TmQVIk/5xKdFcQPGiXaDygN/v7vW4Swakro+HjcCKcj4/iCqmin1Yewau610NzkpoPUpPUNhO+r
1WQNCYFVC0TGOcINpQxZaT7bBK3oxJwB9MtvgdSkP2H/GuvrU/pqS5K1MQw1ME07L82MRp7g9tDX
hwDVVDiFQMv8NHl0QKwPY/7r+mBfHek/Jxq8ggVy52z99D5kuFIrD6VtfqiZQzfIn8tCvHc95LUw
Hv+HfTkFpgw3VWMoc59+sMDVuhhb+OogmwpZHBPCKtpRL7yP9n8+AVPaTWnNBhquUQE6HSmPCkOO
/uAfQAQhFR8oeBSoYbKw8Kb/ZqjL/X861PRJ/3qB0fNMoDpa+r5H3QeF/Y2o7hLv59jD4NLhU3wH
QLr8aqBjQauZ0z1sIx58Oh6Y7MLKtU5/NBPkaDFmbcM7xcEDo3nrguabZt5Xg9EemLCkvLfUME4H
QxlSwwPXyw7YCv+s+mCDnsxH2zvprGuQKPAQIb6+Jy8PG2G2TpuAWs2EQDnbk0XVKPXocHXJWs7c
IvyJvvOmgl13fZjLj8Yz5lAroKfn6NSETueFIqMnahpaj2VuGU+GjMx36hrlStZxtBNqC+e88v2F
bw7l438emfoqFWgJsmKqfZ6OHJo11FtTIpdh9v48dr1fmejvofO+5xLJP4kRDdTw62NeLuoE5WG/
kH1ql/BGMxpMIQy9Ohhu2yzK4f8oO6/lyJVrTb+KYl8faODNiSNdlC8WfdHfINhNNoCEyYQ3Tz8f
9mhGm8UOcqRQKNTBbsJlrlz2/0w4JUE9rAfbj745tueN9fHYpvKhG1yGqIxA4uTFlq3uFMyLlteN
nr+PUt4ilHr8+mmM310Dc08ZGYtMsufkFaIBzPiW0vVrYaKho96bgKlzZARGho9Scwd1Z0mH4Doy
u9vYkFvIBvf+iHKt0XzTNvrbG2GGkN09J4BPXfwBBvLYyDa9KezUuuvSvjrPELB/+Pp558c5faWA
2zCXVAoob50EEq7Z9/oAm+emrNGitIvxSVXyHB0VminUOkrQSjOmLaPu37EXf7Ns5rYEk1YBunE/
zQG0AxJTmd1Xt45qwnVThMxKtsF1HrbBN9vx07GHT41jTWGd/0P27mTVIH9tIqcxadfBtCmNmodC
U4ZBxgk8/Ncv89MzcQFSVrhhbD1MzYl9mUTT9aoMwmsX5a7bNrPE1rLS5MZIevM/v5RNWoTaBlUO
4xMCr65zI4+lZV+bwFVurNZCdgDv4smOdHP99VP95v2x32iJmGMUHJCTHeErX1HyctMbLXEfs9Dc
uWWwQXJxS/7k8etLfU58EjfTI0rwhX9CrunkW5Wux3i7cI1jaiQIPRgwjpB4Caa9YnBu8PqLULfX
WNcLKZzHtnYvItl945F92hHcgj/HnGRkfINOpo82lOKHlgbkXY7IKiA/sgzy4Ky2ne18xd7cg3ZT
hv7NK/4zOfBhG85mG/eFFInp8fAnKweRKRAATtkfUWC2V02to9Zto5rk+nm3zrK0WEYW80lSZdAq
tDG6rkRSPtLrle0CL+xXkceA+H/qe8ztpnQHE5fOS+yU3OmFoSkZH6+Poq+bTQYGe+NmCJlGgR8+
J8zAXQJIQbexZFj+m0t/sn1zoiggbCJ6YkL21AgbaYWwrGarY+t1RxfxhSLQd98stfmVnrzyv17D
OgmZEBcMgL+46pjH4z5qYGjDUMrseM2wxI4BSch13Sqb9WxblE+teteH9rqqih9f38fn3UVgQ62W
g40U+KdIOzGzjIn1iMnNyNww1ffDlGFMQ7a4KUGtfX2tz/aJa5m067g+tvdTO1hq6+FI5kodkeFZ
QjK88sxkF07qG4M7b9LTN8uXo/7LJT5XiLAhPQBhvl5Zat1K0yZkFuHz7bxsno1NxlnWJou/MYi/
20L4rKwVkkaB+cmbTGq3zH1pqqObJgfRFQethb3losJTMCC8xue90kXxqLwGCScI8WG4BZvTI7Pc
fnOm/m71zt6zNVeMPm+cKQ57Yyh9dRT6yKh4gIZyWX7zKX//jv99DfOjlepaV3PSOFAsm/o20op1
ySBz61XXXTq9UpH8xkD9dpX+5ZFO7FPcMUwwhJY6ok1x8IPkrjYRR2RzZF31Tcj/27fHqsGlpOtL
Pz1u7F40To6AyzF3u+YC0QYUU1RX3H69FX6/XP59mdMG5BaNQIJIw76Nx3RZ6Uh8F3d1/FiY7zai
Lz17Pxk2Pl2nHgAwLQVIgab01/fw2+34l1s48b38ZmD2qC7V0Te7Q+lYV3YJ80mM3yyVP5M/J/uR
SJWajUNNjy7/kwM8Z7QqH7y4PDJfy2x9MsXnQZhZh9YhFcVoS73yokGswg65X1dzjW2tPLUHEKjO
xrxuDoOHRoA2iwqEQ0FJm1LPQm8dUGZiDGH/obHp+1n0zW1/9sQxIfj7vs9gGin8U7AwaB0MGdXm
Y5erJZLHdvjmwohE+9FIbuJ8b2RrVFirtZtfduyzsfyPU3h/3gAtevN0pUvK5OMew7WXSPLX2LEo
e0Rb7DD5xsavmgi1I/Pu67Xwm1WPjsfcNjQXuvA7Pl4rG5yR2pvVHEPQoUugKdsiomf864t83sWU
CDHwrIG55nqaIqmKVnjSl80xmTx/ASSX0QsJf9DXDpnUN19f7FMUPAfAJv+h44qi/alLo5etiYyY
aFh1Fn3QWlmtROrDgXDTYU3QXCFJ4cYXthl/18H2eV/RekUnsjX3VRIvnjiRKW4NYW5eH9FBoz5+
7+jWwsnGb57vNxZk7vByCfAt/kuK9+MnM0Ky1l1SNEcdNWAO8QULsRcX9FStjOjBYs/MJEXZ7jX5
wzceOsQDvn7Dfz7Ix43NHbA5mDMmumHO5eMdVEXKAODA94Tuc9sO0Q3abvvBLNZj7mzdpF6Ci1gn
BSiZUr6G03TQUHtomnSJ8vEuq7OdRD/CMapvzv/fvH8Dy0lgMjfEfIopcwNla3JH7BuRvTiyOXNQ
eolGmva/ef7ZRTt5fsMOPF4/o9af461QuqpMWk8ebRE1q3GIL/Xwenbbyx4u54i0QnBWmc6G0ubX
V/68W4nzKNgQUQX4OKcvniESH3hWxQx00XrXSac7dwHQ1sevr/J5BxG00iCMU8gcE3Hlx8/rVbHd
0b9THc1KzkKd7jghkoEYkjsmYheHo9x3umFAJEZ24+tL/8b4cm1MHx4MGUgKUx+vDcE5c6VFeF7a
9WWX6PdysHZ+GK3Ilr+3lvnaGOIlUOZ1FmKahW9dTqDR5BBuRxkev76Zz2Zrvoe5xTdgKvKT25r3
8Nnbvs+OprGd6vgshGZQjJwJbfKNV3C6cmnWmFPjDn1V8CMJDz4+tS4iRU/sqG60Rl71qQ220X+t
YyYmvn6i0xjz5DqnJ8tIEtYTYyBvcoBqjXnlWDNUCmxZtQ6Cdz3+UZvfRLWfarnzJd0/68W0bpA2
OPHgwlSxVlG/uwnaZm82D4XzZDvnRfHudkf+aI+XKRCQrx/zU2WTU4bcDioBnDnk6059uS5ghDuI
9Ogq6br2uow6sSP7b6LDZiPE3eBlNDQFr0ckTGnkisHftFO6IOiVy2RAHpe0errWQ2EvVabjjo1W
880tfv7iRAzzLWJDUYU4DXKL3GsnfeinS68Gz7rw662VfvOxP5lp5r/MOQ/MGqYryDgdlfCh5kqO
SerKRdwyGYQAXD9jrEV7nUu1SybQG0G6mgXGysFdK98/jDaSQpP7oLv9jxhJew9VQZEND19/n98+
/L9v7M8185fqgsqDyIirdLyEOYIGZ5lVK6ZoHRLFpfimQHlqMU/ewal/E9IU7OA55TedIVeysm+i
wbz5+ml+e4m5UmdQSOZ/TkxWpyG2q4VadjOIaN5NqqzXX1/h87adw8tZLoE5t897yEydTDgqRrY+
f5yay1zvFmzUmfldo6zdIX5mfmP6PvU+/vne5oOGeJ2y3WkbBDLQbT74RX4jB5RhZjlZgzNejOJK
b2kScJwQscLQuvCibBe5wSYIvzvrTq0vdzB7GHMDDdVsFvBHm8hacHp0+9pLK8vU/djrxbaeunJn
9Xm5HsEYxd/sl9+85b9e0D5JzPRmkiEJzlKJfPztnnovyotFsgA49MtWzgUqrnAx9VdEg/dff9/P
b5ttSMKdiIOcO0nVkyU09j6Ct5FtXAskTVtDLe1s2/gwL7OtN2o7XYNyH6FvnqBnWKXfFd8+G4qT
y5+86jrJCEQnHtGz+nah6VAkPUdLoMoX6meqBEGak2f+zpuApYYLq4T1CMSGcurgaKuahPr1iAze
dYXg/bof7Xqv7EQ9ff2SPm0zbpIUC5VPbNo89P5xPcigkJ4OouLC7JBkRB75vkZt7RuzTJTHr/mr
b0dlgPYfpliRsZi7qk58W31ImizWRHeRW94zAADmLIXL1E1Vv0YhmbJ4WHEry96S67r19prf7MAO
kN4p916YXiOcfx5KO17qEUTLjhg+1iyNpohy1SdKW1S+2tmVuqgm/ZftTseuNTgAHBcNkGGHrvSE
Qrq1lq3xNJAhXaRmt/Ed+QZlHAK4d1t14jYW7t5r7JXZZps6kAeJDv40WO2mgWUC/O+gefqbkUXb
vMwQ5ypXyuGrJnb7OCXWSz/CCSr9pGO+NR8WiaUegzY4cxN/BY0a7otd38IKKNG2nDXKPPNnNshd
m/g384LMp/jYDsWttDPU6jtmBh04v6hAFm19pGR1MSETgKYgGCAvquEf0ixl1/YtT8jfV87GzZuz
cXTVQjMAs1Xi0epr0FK9exv3GDMnjyBChHcjGmacQe4yqpMjStpXdNQ/ThVsr06zHmAp2wtmNfUV
SrPNRgc3hwS4eJvkcI2K2bUbAZKDt57ZGeqV2R4Z/J91mT51qfeoFVm8nqZmmzCFNmb2AbDIjsby
M4WsHvR2bd+jXbESbesuPIFq+8x/8u30maY4WAakxZNp6BcoahU7uNb0o2rwICr9MFE7pJ8B/rHd
IceK7L2kv2LGRCMraSGfFihYKvwyq3AKsCioW6ZJfi6dBGAgWn1NvdRJA68Gn18f+sjVNojvDG2F
XnuAfhrMlStKlEutezKvOkMr102eREsKXcE2sQx0nc0mRFivaa8KR5S3VJ39eFE6sl/AU4/XiTC9
vVUBlrK90d9qUq92dHAHK80l47uwe9d8p9g/XKHz1sI/qmZRet7gWT8UZ2EJsiq1FLNuVaxvJzBE
F6lM0aoVv7KkYz65CuFci/ZWZvZ3WflTd4ES0Dx4C7OeLAJe8okLqZmB5oy8lYspAiAUOKl6oRVy
oiAwDN9Y4tmI/Hv34/3h6HOduSLCgAjlz49GJpBRPDYFEPneKMS6inx3O1ZtfA8eJnjqRTpt0rKJ
3v+0bP/r5/Df0bu8/j+/v/7n//Dnn1KNVYKG2skf/7l9l5ev+Xv9P/O/+n9/6+O/+eedzPnv6V/5
8C/4vf+67uq1ef3wh3XRJM14075X4+173WbNn7+dO5z/5v/vD//2/udvgXzw/o8/fsq2aObfRumy
+ONfP9q//eMPuhz+Ytzn3/+vH87P+I8/DgnTpMmU1M3r53/2/lo3//jD1/8+D86QiJ1zOdQ1zT/+
1r/PP3GDvzO7qiOihon+V12wkFUT/+MP2+JHrBQmMykqu0jn/PG3Wrbzj6zg78y6Uh5lRGv2alz3
j//7+B8+0L8/2N/ASgIeRDdzfh734zmhmVyCYTPatD+ukFa2Qy0AB+7QunbW+pgahwy+ob1AJSCF
FxCo/G5AgHMjjEjddQ1J3aDJwn2jBuvKn/zmdQrs/s4eI+CCudV7COB62Bujy8/LMvGCRVsO9lnY
W0gnyECrdtKTxi8mI5PbzHNAAZq9MlrAT0mzRXHJfQu9VuXLOsd3zgsBa8UcXWNEVLUdg2XYR+h1
xP00naPjZTGHF7XSw3TkyZ3fUnl3ghJJWc1J7oNYz4hzBfq5uS5eRkP5sPPM5i10bSL+mEZRyDQG
Z1iu+nUa2T7Y98xac1ziJemG7ECglOm4NgDS7BBQGx8i2Nu73Iuaq5aCNFRyGQRPshH+NiylE6/o
TiGeNkSQZIiYdO6FGzvqxRVI4m6Kivr9JpN1lx8UtjNY5HlhBiusBThkX3N+VG0HNycr6cRbIIkp
aSlP4b82ddEEl7auWcjk58az1gR2t2wLYVWb1IgyEBm5Yb6A11Fv6Kz51zCKhxG3Sw9+QqVSmzxH
KkuBw1JL+NX5a25HKHVm/jhoxz4aByT/DZCwCzcxwAmgGG+8QvBAspmIK95XxkwUru2mPdLHO94K
1ZhH1mSOHMMAdNgWrOt1x6LIl1UYd5cMDhUBQr42epoFyurtjsOO+maP0imFJ3FmhgZM6cborwGi
9MXWn0R41biyvlBtBYWFuXLvRx/E1bQBFYhGtT3NCuwx+I7ZXZxkvdTqtHvwolxBT9Ps+tUuNKcD
0RGXu6yAzbPOfAsiRJzp6c+eCV9eh+PbPyMRa8ESfq0dAXmohmjZ526KsCZl8gribp7CPLaD+i4Z
BEnd3EESA16omrYytOy3QabyLOkqlDQLI9gVIVxNG8RNtNRK2BMLwyyzcTnIakKXZGgh4ZIlgeRN
PWIiT9iJOw/n8k5rIQr7tQfAt5u6fLjo3HCcl+uATG5WdKhsGjWHptWMkWDiLUkBnmYVYplukdUI
PzclSKpWqE5uRiYdqhVzMsjKViFQz5Xvhd0sCCy4VTRGgoUEfknDrCzjgxYUjXGr/IRmnN7p+UCl
CVoNmLKNkjuZuI0IWucFbIZ1PYWduDKjuB3pQyLRsx8qNSZLzYV3i8ouqqGIgtf3YQ9mEcxQqJ+h
SkLXPn2gq2JMrWI+WlqcfUzIVp+gTBmZ9F+Umchn/I8oWpSdSa6LhHB4O+R6fcsWLFzA0bVx7mpZ
9MNtGCzC73Jcd9tWqKwvQqNpuzUSss5zxfKCGNTJ6JK5wWgf9rCMQDo4FXKbowGIoA6LdTFp0c+p
1odrBn2LJ+HLbKPHWb2HNlXLZZ8kSDp4vVVvigEN8SgfkkOTZPWjp/X9haVNuBxR39fesjeF9Rwn
SXXW0xgqN1OVd3cVEmrJEhFuhp+62s7QAsjojkGHorhvTJBWW62f0Y5Mm/chE3WCUCgve2THk1Bk
zRKx/+Tcpwm4WsT0qldrCHoCPy8yEKEeokibVjlq8retPejHOa586IJO25AkQkM+jas3N0cDZ1l0
gkF9Pqu+yySKjlXV4b8hWLjrXARYJgneab4U126Ni7zrgtdB6t49kYBublzSdYj+BzYBuGNk1YOR
6uo1qVrxJAaZF5cUr+KDOYlkbWZpcNmPTXJnJ8wVIBNbYTrNasTmFoENZJdy8HTPPB2D/a4l2D2l
YUdI8Duqv2rpiXzLCp8GrLxoX4XngXfJGKI+Q7dOrly8lXxRUQze1mjhXRt1Ga9IZrpIh3tWvCzt
LHiICu4YE2Qcytaf2HipGsK1UZnWox81MO9HJPudJb1FClqrG/0aKy1OFqETzuagT43zOqL1xRiL
8bqvgyxAsThQh6yq/cukL40b9Gv1dgOetCA9DHAUQQLDfQW317WgeicXqXsoN/a+wbQiNOENsbcx
Eo41JjabdmMWrTVCfdYHWJimTyquKQwUkcswSW900cNFtLDBKwWi+NUwykhfSbMZNxZ9ISvUVPRn
DbH664CRzGYuMejbIadLnEYGp/ql2g40Eim4XEcz2kGdb1Ku9Q6s2Ew3McPaFjTeSIsWdlR3t1bb
WdGd7bfEIbXHUl7Qo+amS27Z5rzlGN4MaPDY6KrDVUanbh70Liu8+rIYOPucaABnWbjMxCRmAsRq
mgI1btoGAjz2BfGnldunrb+yraFuF7Wfa8EuGRuhbZjIHy+TSicUou22vQxbPWo3FgIT7WIoQRBs
gSmN9jYYAm9dug4G2wabALBetDG8JS+tkOr0+uTMQfMgXUTARuVyxFSvih6e4iJryra8MatZzs/r
kkAsU8dp3JU7VJW7AAJVuqtm8t0e4SHoQoM9ZwwJeNpsMUWqfJ0IEWhJ8r0GxDzTGFj9vo8o3Zpa
CKpuzK91iwNzASzP35JFGLYG6GcLkrLhVM+sqOhRjT64WxUX1Q8FayvirqPhLZSy36mGVbR0Wpq3
17rdyrXOWXbIOE02hpJRBe2jppFblT7HJDzlrUe2fkt+CM17ZpwdpMBdIjlfgroSFIAWk17flFVp
r1WWJ+s2NvKrGmoSiNU6766aPup3Ou3N917aRcDE8vwA17Qo18Qf8x2g6RiK2DhYQoilPg3+wqws
89zzm/bCLJv+wpYd8Q6/UlsNXl+sfGk9Zp1r7HrDYtsk1Cv8wq+v+qm+jSun3XiDYTwX4QgleSzT
214E1r3RDuXVOCq10QUgQKOFoQ3WKT6b8WXRQkD2PSDS00LcULm1CfKMue4qMSKCN63WikVZw+9G
c8ohujSmTj6BXO+ejcRFrjxp+ypd6VExHozJMDy1gHEnhjUOafbEEJd2Nikrntb01sbvZd+l9zjC
5sJpM7E3EujOqV/Wl01WVdMSE23BbnA9DWHrXpvyjV7l5rse6PIV5BAq6xbAJDoVXBwgiCV5su/g
+f1SNGydq8YKLsvWC8HOFP2rMt123I16O70jmG+eM78R24BZlbUqrcglnEaIcrxxUyaQFl5hRTd1
xnT1sqCrcdcnNK2uB+kIQH1CoJDUsP04sV0dGf20HmtyKPCTWiAMMb/LpUV45AuRvn+ma9lKbmrd
5SCWrtCupYrjHNxGPdRLxWyHTpKmzZ5L1dbFsrLglt7DEq+OVR0w2oKiY1QuCe+Byul61YZbM/Jg
phINIEKe6+VKGznYV+WE8NYyKcf2rYQ0hzfa9ell6sJNUdnQNOsoqPOf6WBXt4FZgV4XYSPQanP6
uFgSg1fnvSV4V8Iluxtawlr2aUfNOtLLEE5fmZRHD0L6sFTT6Blrq02Hq86p3XvbUbByJ8cdyL8E
mgZOJxg9f9lqzJAvih507SbovPEwOs102eSDs61ARBarqfUlMoWNaa4FnxSWoCu1o1NK97XJNMyy
bJ3wOo+py12UqgiOsp/o0OXpfyJFV76UmjldAq9WLw490tbeSnLELiOrG/IFvCDWGCerf8jdwf3B
cWjAmBhG9SzgmWxZtSjKWAJ1dDSWA/3ec5hLwfBM3m3fZaQupsiM74zMQqwWwGP5pHt8310qyoqs
ClIg1Z6IxHPPkniypo1AfwPTOKDBsejcWG5zRSVnASyhx0R0hl8sND9WFmmyWWCi1Cp5SwBkowgv
YP6R7gDhG+W19kqLQLSL49J5TSA3dcQ0Mn3xOMMx7k6SejvfyadfdDI0V3abZj91I8vpucqTgXYo
xxFyq1VuGkMOFhFdAFPo5UjZGA3LRjPeI2nIc4Zi1MHUItDQZoHSTVdVUE7icXJWo116DyL0m7sa
+7yXRqreIhwq2BAQl/uD7QPuWTBTmqzCOPMobAikdqtKg+rhDudxHVVnEF3dt2HQkZivc30VkmQH
g2eF95q0SObkTp1vIzWvbRmNwDedOvWuxino+qXdKf1XTNtgO1NJnescA7QLxwI5vB566iKt/Wpj
do19A5x6uqjA/xlLx65xGCMxvYzWTLO3Rb1GEElbVkDnk21RYhJQKcnDCae9KrZZhuesMifKl6C+
h7t2ENVlW/poUBsg7KF+1fnKjO3pjWwi/QOJonYX2sS0BrS+reOUJMLItZynXXPrscbOTFQcfbNZ
yQFP0Wj6o9OP4ZlTNN7zlDpUD5JsM+mEBaW3SYZC3Bt0bNyHTWc8m6GjbRWmYOdOWiwXBBHjqkF3
aGO5IAucMWv3ftoWe9MetTXj9MaDG4v4yvDLftHbtTiKcnS3kkTmok+iJl6Yjes9m21leJdhBsUc
cC9EHuDbVOI0VORWIpLWdeCMuIVoK7kXjeUl77zO+tVFZhNcZpH1JKB7wDODVA+9EZCfnOoyQTLX
UiHHY8kGgo/3JM3RuywmgVhcZbTPygFwMehTG62y1iUE7AKf9imdPQoeYSjdy3GEtBGzvZDDcctr
e/Sb85JZMegfKm/WncuhGYVEfiFE1m0BuGgZgxF7KjzZwlls3TVOiruMK0tHEjaRw8pGuOltqoGe
D5Xd3mixL+Q6sXPxEwc0/6HqyHpMO/+18ziKIa9aGHDlDHgq9ELGJDj7ahsSj0EUiTH0ykj4a2Fn
/awT+g5UV4LkKYRxltV1swZ4SXwupuoCFJWLm5b0RL6Un7dTQJv0KMoC4nuaZkubgxJIuh1gGI34
PnPy7olEC4G306W7lqZ9wgBNK6cV+tEZfBy/FWc9EoDLKEEULyn9Ao+c8mmwjgvQBFbjq1dCvLoC
/W6rqxQF6DebvsuFctx6k7pTvAqI+gEg14zR1Vlep8j3kbn1EyddZkUU7LqYpnwFx7dY2CIFCBdD
5s1JCA/eOvIt3LFUxQjOpQyELGCCdC8qcT2xyess+xV2yrgN/SnYyigdHicVmxW/pgBBwug3Q5Hm
sITzmR8dRBFXaW+LfcRJ+gzoOb+c6kSt/bGmrSAZB3fRpkW1s7zO2nRjGB/m8Bw83QQNyLGSmsI4
EFJpRdlbhKXZmFkjt13rZ90qaAbak8s0u/asKDxWhRk999KGAm5p476iwTBdDnU6IMpnOSuL1BQ6
0maSQO/gzFm4XZG8NHO38Dm6Q/ocrEOJXSTp1NjLoBD2oiZAfJpstlFHMvXJpgs/J6ou7FvHHYe1
Mj3tjtZm/TKF0vgqEj9v0NhNqGcAq0LgCvTqD+zTdOXSPohkmfSac9MkT9NMntqGSujL0iq7nazT
xlqYDnjbJJrwdKIgXiaI3hOXZNlL2lXTeeuU+oMYanNpNnpy405eT5qod5Z9h8ykbyfyZqTRd4d8
bvRcB6l5WSapLVaxJ92fiZisdVB35YUbGsDyIjdj4tfti+JS+RruOjzdpQMWcDvJRDvTUzVtDJKP
52Vq0F+b6zGcUKO9tqlE3MBpwpWIXOOnlUcdEWTvdOeyCrp8mwVFCEcJ4Nl1GMru3VVJfEHzg71j
ate5ybyxRrK8qBlOlHrSXE5E0wTfQhXzoME03ZYhbpA5jealZqrkpzloFqDZMQ1f0yEYmgurcUjw
lCCN1kkwNWQ/A3PtThUjsUMWLieiuDutbtgIdiz2TRxYT8x3y8u8MUpvUblkrEjoQcZ1SkoZiHnQ
Gddq58Ky5Utgqu5cq3Lm/ZDvbPRlk+veTeF7+EW4g8vUjcE8NFG9EQWMtkAp0phhhKJXRJuGaXT1
szKcelMJwMijTXLAdfv4jtzyyIBkaxZLk0mSDcmg4bwNgvYs0UZqOlY7s76a+ClutPpVywq5zcrY
h6XbTcUrrpjzPBooRlPKI5R3TL9+NJvG/eF1HSUfo9dAb6bKjc1VP+XSJ5bShuFqUnp0VgPISjcy
reNXZzBzBCPJbpyjVGrwNEEJ0GpERdbK0vS6Va63LV3mnAro17f061fPUeCIB7NJUQIdzPRNTzuz
QVUzFGeKWt6yAlR/RubY3dMGY26nLJLrHoTJiylyG0JFGT6llQslbFClvVPMx3EDMiTI0QBiBYkQ
mDaCjGXvCnBISoVHzcg5uRi84MOQWZxgPSVTsEnCcdhMkRafl40Zl4ztRvrZMOnFjhRw/B6lnn9p
WBXTqDLrcI1EEcTb1ombcyY4DPrto9LaRZ7UL3ArEIfijHpRVm4gMADMY0Eo062pwRZQJb0w3lGa
mcKFqkz3YXY3r1Ub+2cxgyv7dNTB9HQGeZnAr54sF0JPIrXgNh/Nct/ISPEbnPaaSmdxqfmDQVHW
AfBgIOrMKRTtJ8c6w29PH0q4ARTubLSNZIqcjJ7VENBqsF2eR0Uw1v167UR+XK3I5De3TVXoKCA4
CRJe8PtEngSrCLj9oRbh+JShwf6zGPCTYh2gVuUC+Q4KC7Bo6ncVMnciuPBaTv+804dzXm5z0HIX
vtzQBSZo9Y6mo6lIt2adOBeU6rJuKaypvpzRVbcDBuO2C0aLeNbxq8ty7LX9ZHX1j4LZ8CWYyObV
DZLk3K4Q2zNUH1JVLvx3BjvUTrOjEB4TXRpW3eEyYVAXjtS7tylp7b2UXvpsCqYD4BsmkI6H7gbd
Y9y9MRlWCQLp+VL50cy9y/oH3YpnaHTvQbuzgljLtklF3gEdT6N/znMSDAuPmgg8YQ9j53vFuqu6
/GnwNP9d2VVw1xZdezuMfYG2I/DaYHI431okJNa2m5nLQso8W4XMvWCXHLVkaE4CQa7soytGBErN
NEC+z/HK7sxKnGJrex3+tacFcj/mZYKmSkOJvfaGCbhTMa5rKzSCJQZMuzVSMpR8P6/h65f5ock1
/4oost4y2KydE0XzmZjF9w6hqYGzBV7f0U04docMX0hCQBLFJqKHCDJC3y6L1NSehkiaJED8JNkw
ga72ZuY6e9Hl5YHefu8X1WP7vIoEolItMYJYeRVwq8ru6ycyEsVNTQ5y6Xt2fC3bLPhRRqO+rCJX
gFUui0YHtgxSloI+zYb1NFGJNduheumoV+5l7likMOr4wdFza9uhwgY+IWh29lCSrWh0jYo9mQqB
al7YnKkwMc+EZeK1Fo7zBhnWv06LPBpncqp+y+WGnzhkcjv6esq0m8oeNHe093lFAeq/RMlEnOMM
ASELr5NeawWwoZrIPsbdcBCNbmxcvuSjxHt79awAHR/LHu4CqwZgHjrGfRLqegckwwRgOXBg6hoI
Txz0ejnE2bPwIvNedlOcnjsxsnWrkOLvk5AaajmOSPpLpjH8i2wq5fV/OZU2JkVfRruC6YCXsQqc
AyfpcJOTWiL0dVtK45F91jFL9WKPfXUoeEOHrlUz7Gvw5UsBa7BcRHY5rimpNNj0Ak1DIaxbM8fz
WroQS4OF1sXFo6XZOJVBVoIas8GSKhqdsGVW0EPvK+n2HZ8SGbKnx6Ddmchr/ez6vLmnfAVVYuia
+C1pwodCD3oaLaaqBGYdJODhHH1aDXbuHwgznMfMDuQ2NIULV21M98oc8hXyI/g5/0XkW9et9b+Z
O5PsurEsy07FJ4BIlA9AF/g1+UmwkCipgyWJEuq6xoxiHDmx3LBwd6MQ+vzL1cqOyYxGoXh45b3n
7mNFhwbz042cRt0DycbKNVsCQS45n+SbOlL53PSzykCKbZ17FLWX2D1JwkHG7BfhRUrdHvuAf8LT
/qNs9e8T0b9kri8ltP+/zFYj8vk//0oH/69stVvU//e/f/zjtfvHXVG//prm5i/+T76ajPd/QcRG
aopAmwJ8mbzw/+SrsfIk9UyOw4ZsS16azPM//s5XU0qrL5I+rMXwmUH58K98tflfTB4Uouhkv2WT
f/4n+epftVP/SlZjFfFrsnoJzpUDmrZHaYqHQzuiKqHCqLlSOfWrUu/vqy93fSPjNAXju/Er6aFY
EmGadWuNGFG2uIBN6bx70+T/zMC/zbj/qgH5+x4r7UejdJasst19TOTygykmcsjymLGVjb69f4NL
TYTO4O1LaG3ZVpna++AseyKGfqQccop7t3929ZWajMU6NSKfx7dUFFeWNZ0jjFHd9y9+qW3WYhVj
1omcp8GjLin+thuk4itrOKuvhWb+/Vv8qov5d/Ova6EG7iDNbDAfcSPr9gk4NWdU9cMUGfYORNMD
ga4rL3PpTove4k1nsko7GQPidw8YVOxDtTwkSroJLeWbrY5eICXXwNoXOu2a7NOQpZ0nSrwezJ6Q
bylUTkF67XYZuC8rvFaMdOHTWMvd37xNW4AFz5EzPgSAWM+8mfE0Is26F0ajfnz/01x6keXWb25B
wl4b0RBYD0jV7uRSdtM0xYMyfEoJkl2Rxl4YHNZqhKOShP5tCPNBDsQXKe1T5krj5f3nV5Yh/Lfm
6u++tRraiVWXndlAA2wqZatWWKMgAwBGr7YfrflDCvM7qeJt0ktbk7wY4kcdscD7914m2N/eezXq
OcY2+iya/qFD6TgP7VHKSMqcRZBsDO3baCXOCO0UMHhvfTIHgNVCQ2hSnXz5dpHM//OPCukBv5Oh
qPQJgo1DfJCKn5pvX2n+VVXM3020mj5kq/azMez7B00Kj5r2rYq+6CPCa228IfmsILXMsEmWamsT
BdrJTAn+6P1x0K5ZrKxKOf9+gNUUk9pZLNXqBA0vmxy4os5AexFt2eN82Fuzy9tjD+2XDz5G4lj4
ZcA74rqGJOeDIPYdP1+EUQu8AHnnlY9nLh/pNx3HXITcb3p+hvMDnt0lxZj98Boa+XkY5U9WRX/R
4sUwF4vuuiBWPdmAFNpNqXWK0w9j7/kcq02VAtJA77ZyY9138fy9FOJenaRzZ0efxiYgJyh9IRe3
m5TxNBD1qcPpxlIkznEcocawOcp+9zTa8Q8ykZvZJuUYGQSqLIu5sZMmN/L9Q23Fp3Ce70Q7PrEx
4Ozh77vOpA6OHM5EogClxF3Td/uAYH7bhScm8JsoJ0rUFS920O01tTrYfb0Po/QhEnbnVBK22mm0
yVUCzumYbOslnd0ObLrT8WT0TC0EYx2l9Q8Y/T0imd+NbAydvC0+TpXYvT9uVlU9/+4P5mqWVgZO
9AaBCS+excPI3t1tqokQZ5hpThsURABTNTszveKCPfX41PQAld6/94W5aI3oaMYZTsgU+95Ul7sa
SUBeZfv3L31hNjBXs3WM9F+3M7X09CH71AnjRWqzo1qWn9+//IWZ+i//ojf9VYeBb4lSq7yqQkKc
GuVxIgqpFiQD2/A/qoH8+8OsZmrquUnSmEblKQQwUCSYkvZQN6l+H1fCvlYAeamdVjO2lmuTqQdT
401teldL5c0kS/eVuIZUuHT51aRs1o1iN5VZeVIldc6cFo9oCAI3mNQrKt9LN1hNp5IxAt7SgsYj
IzK4gAwkEIxIRpL2Krzm0i1WE+YIjrashFJ7rTR5sySNjlaTXEFD9WfDYF3a1tnCyHt0lR7RTDzh
cznekem/9gkuDLK/VK9vuira87ix9LTx9Dl6EsTThfin2pnD3++1sxc2eGscUmaHUySHXe3Zsf/T
V4m7+NPs+aHv9aHxOljylVPJpVdYDWbTktIl515RIaroLuPOR0bbX9m0XLr48tnftE+M0KHQ7bby
iIp/bxEcO1MxX5kmVtVA/x7DYjWGU3RhKMCiFszYru3bTWbu4rY/+tiKh+1GUv1vQVKgMBCJ47fX
rHMuvdH/GtMTlREWN1Vtf1c2KlFhv5k27898ly6+GtGBhkI2qS2Wi0oZj10cogvsdXFlKCzr/W/2
AetSHdwVOZAgMvfsDoGWQdCwT5OnKolvclm8yJLqFJk13WV5Y1ypar30PqvR3QhKoeWExmJXejcr
zdOg69dowBdWiXUNsF2YAfm6tvYaW3/t8s7Va/O17pRtoetXTnOXtnPGavluAW0HVCGV7ITq+FNi
YQuYw4o5FF3jb6n4nkhRVuodeCbkTdWEVDIxlEeZ4sbbtp8KpuLA38qIkl5ElgPHUmNl28cjO68h
0Ha4RaoPqCzEld5zqUWWmeTNYGuTzBxHSW69oRh2pVTd+Np8H5X5uWNwvN9Blxf/TRcyVpOF32V+
bbcZvZ9t3yEABksKSjrg7vRR1lHO+tX4VUTRf8bY+/cIX3uYI0PJ7FyqWm/E6FYhjseGLbxWx3ih
c67xoODe/bxGNeGlJlDQJmkqNIbzNa+hCwvbughH0ciSU1HQeoYVRpvCKGLajAwdx/Zo9/7HuPQC
q9mii40GuENSe0hdKFP2Sf3Bl7nmxX3pBVaLv19pZRuNVuOZLSQoRcs/ZT6CmtRUr+BFL3XX1eRg
jdKE+Lhm4SH9cSJ9YX8jQiwfLCtMzo3elI/vN9OFF1nTVAoz7RJN1LVXzdpzOtb7tm692cwf/uzy
qzmikAiH1FnbelpCfEcK97mNCExu+tcr17/QTvpqWA8+tYq+FdVeXIzdUUE348RabrtRqWgHXc9x
sgzqktLzKnRaM8i3rZogGutr0lhaWLmwVDvXMASiON1Ob5DvZDcEUgu36kV6m0WWvxvsrOCENEmu
5PuZq2tIGwupwrSxMdRtXsr2Pg2N56r3s40yD4j3Mgv5W1ejo5F9lTNkg9vZOGi7xDTqXZBl8m1U
+qzHoY78qZSNW8RCJLt7O0Um5CdnTZnMbR364c4uYvtOq5KHqpDjvaoVAFCTYTr1bdt9qDUpPsa6
lW/6BDhY2SsUwZSm4hCFbK9ZRF9q4FVPbwYkf9NYVF5XaLd5JtcOkvlviCe3y7nm/a94YTe3LpYW
YWnpcPpLryb1d7QzSyflok0/Sk5S5OXrxA0qXbsyS194IW3ZALxZCGw9Ddo6nUoP9s7dXCJEEtpd
PRU3Jt/q/fe5MKjW1eZROTetijDL00vfPrUduS4bjeNN3bLH+6Nb6MvbvXmLHqwKWnpRepllU/NL
wADtURVshq7501ssb/fmFlQEpwllsaUX4bYWUk3tKFb6PFrGh/df4cKHWDsVtK3SWM2g8yFY693Q
rgfXrBrh1pEf7sWIz83797nwNfTVpnRE5V3iMdd4TVnd449wB9DpPIlrDj2XLr9aaMYoYV9YDZVn
1Ib/JRwl6rbNqNoGaZT/YZddTXKQahJTnlrhqZFs34Ip/2oCL9hIJnVggAmHP1tztFWf6qTOnEAf
C49t23HKo8fCbyAgTx9i+09vsepTsymqqC+5RWZK+3GuH7u4Pkupf87V/kpE78L30JYNwZtum0wD
FqFkzjx8AnFGwOaBoob3e9Jyid9s8Nb4GQrmpMnQE+FFc0/OOv4RaLb3/qUvPfWqF6njKKoaQbnn
m7HlDlK+nzp0DVBLr5FcLkyya+/P2pZmn6oJw5NSNO15IXmDIj9nbbGT7OQwKeEV9N2FXfAaSUq5
Rl8ZaSY8M5C2RWBtURj+8EPlZOcGsW9F3Uy2/2cDY41YrUeURF1T8q2Tsj3PtjlBC6ujQ5FCIMBZ
8JrFx4Wv85f78Zs+JWsWK1OvGexSO8OZ8/GbL9fK7TCp9f6Pvr+6GuKSjdYPQLHhDSVlO1JzznNr
J6n2j/cvf6Hnrt3fgohHLevJ8JoJ9UGQhNl2NJTqyme41DzLz980z0z1BKWsneEh/79NK+O2qNon
q5CvtM2lQPHaWQVEqFxpkSBMhdiMes5doCO+HnbmTPldY+2r9iwRyS6Da6efv8hJvxnpa+MM6PNW
SCGB8Mb4NhcfgqLcyBaa2xEt5zNhpk1TnnMU8pZ/N2Y/VO1bqr3I+nyjQdNoYmf5r+oUzclu9q9M
zpeO2+Twf2lkPRyLKYkz07NQCItxdO3h52w/Y3TptHVxwLKR3Ije3ZtVfEz6OwQ6buFTaqY3bgKP
CgftuFpyJ/hyXJkOlQsr+Jo7BVGnmIVIC89C9IJIcqHcBCiC4FrmyI6Qi1M3+DmvcJL0PxN92Gsy
Wtm6dcvsBKLkyoR/IXLzV4O96X253qLm9/PCE/3D3PXs62fXLEivLVUvcQDa5JNRZrv3B5K2NPdv
eoay2j6GFG0MMhphr+0pranRop+MMRex09T6p3LWRketjOmIp+S30O+fB9uizjcsp/u2DqgVrnry
KkbxU02bxyxAMlim9eBQ2ea7QhbBtsrm5zGjqNfAiNxNYo7cY9KLTdWHr4LaY6eW1MSV7bpw0kiv
KJdDqjsadeSU4VxeadELs4WyOrWN6BgMxHW5J8nhT3XRatoWZc3vt+CFTrMGW6JuFRXAv8xTpzBA
ZK6xha2KzajZeOMEw5UjxaW7LD9/0ylGtQxlTuippxnVnd11P0R1EMNHMVtXOsKlNlrPeWZD5YvU
Zx5ly1BeUB/75bWw/F9j+nedbLnpm6eP2nCuwpmn71S9PYbjrDwJ1F9HU0pqKHJRwCGpKUu3l6x0
k04zbQg84TaG6HDSRynah2VXOjEr/cNMsOBmamp1hwMoJ9Uom2/6uK0ome50dhrFIDbhoI1XNtuX
mmW12QaI4LcoNFPPV0x8olqHM8Tm/Y5z6dKrCTCa51xL6yDxgkE56Hn7jBXJp/cvfWHP8lcQ/U17
Y+qJtV/aJl5aWo42BK5CRZRmUApU6be4x2Rj8vnP7rSK68jDSJ1bR7xr7urXsKC2JJ+m3WiJc9Rg
QJuWn0KpubJuXmiwNbIP1Fke6toQeUVDWZcSVMomqqRrAXPtwqovr2YJDepDOStjxF5+1xvVBpm/
MxgPeXcU7S4zZEcyx1MQ/QCPvPfH8pgo8yZMjU0bQlcQHy093BkkhaiScPyB4hDlScKXZA6fE5wx
rfLFbHfs5QEFqU9+D23Aj/cD/2208KGWWyj4Grz/US411GrzNRDdjxU9TT3U6N+SQnMbWbo2li9d
ezURxTSR6kdFghmRejM0I9W77ZUp6NK+aM3Vi2zqN6QkT5hBvUy+1xWoT75XxRFSUS8G3OCL+7K7
MqNeepHl52/GiBYMcZjMGWU6FHqic4r25ahfSYVc6kqrWYO66iScDJF5hjgGxMSqY3VNonXpsVez
BmJwhOXQdLyYcq6tTesfAJ2YVz7BpauvomME6/KMc3PiaUV1zpXIgxP6/c865WqmyIsqS7Jaz7wk
TMuNpvb2VkyUlb9/9d/PeNoay4vTtyXGXmXGs7IPRGJqymuDj502ns1Yu01E8r2k5PL9e/2+kTR7
NVGUUDHAgnWxZ4bFc9TbVIyFBGH/7OKrsetjgKMN85h7Yz1M2z78itFw8UdfFweRX7s8VhOo+5Qq
8YAKNdt+YFHIbLxj3n/y33d6ba2nnYlKUX4VZZ5e6S9ZnH/TjXQbqhQJvn99FhCe839vIygV+PX5
/aBMKH3PI09WpX1lDrdMBob4OKhHo7KOMsW3UXZsxiP/azPO7TZsXwSNqE6qOwUzhcMyhuTSwwQo
RhG3Wqft66UuuXnVkmcugpze0VLjVuVCoqU4RHSHliJIPZuO/fAySZw8NMNNpNJNzI1gK6slMlwN
vHNnj3kegMVOM47AxXt5t0ztjckhjjg3P5mhjkuDfGRtqbSQ48SXXhg3vqnfVpl+qtszv6MmumOq
9aYv09QBEeHo+j2H9FsWDsvvvkXKoynCDesFZdqOVQi3iqmh7rghVpYhTLzwuTLbJyOo0KEe62y6
MeqvcXZEHWhmJoqCEh5/sQNv4nBJZUw2ko9GLz7zOxYcEx7BUEYUbObSjtTUO5H9ItfavozLTdk0
bpXvgP3H/g9hVFtT+ciq18vlCcuoTRfJpOSppa+rExl6G8gDr7qshVTiO1mf3hdKd0OA48WnirBL
zonyqKTTRsUgoDNwD1iqalXxwjME4GqssEHKD1pC+VSTnhC58blQKE3SB8CNOUcLMIWBAmSCiq7b
hhgGppQ72CRuICvbERtDqe4OSxMqo+xyTuzkXQeOcDaofZV3kB6Xl5SHiWR4s+FRKGpxq6xYzlZW
InDXs6k7lje88Pt999KUsVoQwoH0tW0asQdBLOLbGl8CIsPvX3sZvb8bFasVIclCWH85B5Betz8S
Pp9o9lTbFBM+0kku5Cu3uTTDrpYGq6hFjXg6Jnwu9lqTOyW74VmecYGQKX0F1OErV2aSS621Wiqq
BKAKzEz2GPAvjlaBTE4HJXLlRS7MU2vZdtnhUhws52tEgk9hQNy5qw5Jm12BK1+Q7mp/QVTfbCwq
0vJAV7TIyxkPIZZ/Sj2cGHBhZ2wZE8ueqUkeBnkXCG1XaLKntB/f7wnLGvGbnrCWb4PQQPfEvtKr
Ol189u2mfC71DMTl7FfPVIfZd1Y3XdO7XXzP1WpS26mk1KOIPMuI5JvBNowHWamt7TR3FKAVgthl
XKHUoAhrdgTAuuNcx/M2S23goQD0tlFhW1d6zKU3X771mzY3BYeDGhCUJ8dFiX2Fmt5JwSw/TYlO
PSk8wW0Xp9c0thcG3Fr4bQFYFfMU555mJa94iX9srGpfy9RwFdeQ/5feZzVfpK02ZzViHU8JEsMp
mZ4cCq8Ntxka2cMeUGxURS2uhOKWUM/vus1qAgG/M/nWSMF6J7ffCr25G+xxq8AConoa9lwL0Trx
ncwfdu930wvD21rPJCYMBqw/Ui8Zis9QlL9msvrl/UtfGturmUMLa1wg9C71SqW9gQnBOt9/sUR7
pZtdmAPX4uoJmCLcWTX2WkU/B5m+LKDHNg3ujYpg4Kx+scGjXtvuXNjtrOXERdzUMMiUlOzMoZhP
WXUMEfjyRzmdVcrsoW+l1dWz14Uet1YQK761VFzqkRdLoflkAN34LuJc/inlVjZu8zgvdTYwWkRl
i6q7YPUMoLtMZygKIPKJRL21hppwaV/Mu34o+g2QzrZ1m1aPrhzY/oJZ/6afrpXIdTOBFint0AOy
7CQGC35AzWNiOWP+wN5nKqHpsAurv+oQGZetmWEcAzPfx0sgPwEPAjFB3jWzV3KijDndp3Gy5yec
1FuRbRMz2wbFS1jr22V/UQQReyjANBDzGkznyLC3/avcfeq7KyvFhc66lj6LzJRLI+Z9yOxhcwBO
S7lm6KnDdf39qDZXm+XaLmrwpk3shVZWndW2SiBxWeDkOswiNcl80MVgHVSRfE60ptvhUFVvE2Bw
Wyybg72ZG4/Q8+BPhJit7LFqGFzQFUCaIwlBhlzYx5hBTM3nKGcfExUISCv1wXMRF7Ej5eA28kbJ
NnMYYwdFofIulCfrpCt9cTeB5nJiI6n2bQHayFaU78VkJDcalhVOVRrtwS6ab+HAns1SwSvHwJf3
dV1DLGVb4I66NJ9aZdbueoO+ps7NpwaP812IPvOE3E76oDdjepjhdyAnDynZn6leMvFFI4oQ1uwp
im4vyXYMc9wmz9GC/TAkzYn7Wt6hGA52slr27qTD2Eq0ULoR5tRtEpAp7qTmCW0U19+mXk4fC1nP
zqAe4pI6iD54kFM1fhSy/xIEKgCKDMJinEmcgRSqeodZzLtRQpPRhKnEnmBswJq3dNJ5eBhyKXVn
EpqOr2vHNiuibaFpD0YI1EzqfM01Qr3byM1gHho7yE/IFM3KTQLYBXmhnSgpCPZJVX0lvv2alEN0
BNePNjJWleeqGNN7eWi1W5u0/ikBlHaUs7gvnVwb+vtcTtv90I7dgfzZ0yjwHQsn378LpXra6Z0k
Tok/5zexVMYb8trVR85gZk78vBRf47DF+6U0+10EVnCvt52+nawgJ0ddzPjzdso9hdD2Le6ZiJhE
TXapbTd5EMzbcohfJKv6hulo5JgJtVlNVDgNZPQ0yM8yWAAX/tQGZPMxtPqD2ptPFLbsuyj+Moxl
tp0oXQezBctoTIF+afGpq+LDHJrCadSe2UGLXoK+B4fByp9WN3IILBAjRxz58o1I+9fGTLalWbuj
zbkJC28lM7dWBF9hOse5sbNb/7FHEhX09p0/tTfK2EpuEs6vqL/0/cSmbfZ3gfZVJlGBZc3o6NpO
09LdxAQZ6JnLzs7n1vVApUk+beLqDjzQoWmEU1OAAJ/fjeAEhvxmmRR4tqaO3L2MvnDz8XPbEVOU
mWj7eguqEB3V52429xJHaQeq3CZT9fM8kBsr8IiblMdBre50erGoxKHSBvSZmX+jpf2jShRc2Dmm
eX2Em2ZfYo4wkT8D3djd+qGQ3MiYXaxfDry1pVSQnbTwBM/X7Yqvepx+VhnqVSm2M+28cN2N/Flu
lE0otezqJFcY9te+j9w6jRx7KraGry/th5mI00TTYflVOuQ+DWa3HrsNbYJlqxsk98xMTmpXG1br
fcmGdKLQW69HR1GSYxV/zpSSMnsyokZzJnQ29LU3peqmSVXoBfCP+Ntzdco5etjgTCQCbCP4odZ8
ahW+htY7mASWfu40Q++KZn7g/xjhU9t8s2vVhcXr8h5t9lJb4Q2W1YBJWgraQuxEd6X6IwHStSFs
B0dp34vmFtLKsW8nY3l8o0ajPStxAC/wnq+vqgAnp7MCCm352yoQKzha8zbI/EMn2Y5JhxoFOOKo
Up2RBkyro0z9YSFQii5fTKhni7J6yL4SkJKSj5Ccwgje/AxaEhKTPLcOWzgqx8wvfVff1vkElTXN
N6Wi3/gxnmFlT9FpZJ1Dnd5CZot87uySVthFORAekd7jJdXtQjob0OHDZA2bqIvOo28xAymHOEH+
1jGJBvoujupNWqQ/2yQ58Zylkpxrv9yONaN/3GF8dwxF6u/9pRvy0kVzY6vDRqvaB75RUvgnTrWq
y4AdVXv5kSk1d/zhx8ZB7svy0YevROn3rSKXS39LCdxHekrdXIP/AjZCejBszHh4bQP/54LeGxRq
Q7XXamypgTDBR9Q3Q8S0QGcLOsZPJB3DzN+W/cc57X3HGstN2pYHPt2ySwlsTh7y9Lmt1L0CRk9R
IzdK7sPouPSZYRzwXDSAgYaz+UPozV6dE1Z8aGsBzGVVWnrAgCFO2T4Ms2fmJZP4cCpHZu/pqIpo
p9FigRl/kNhGyGmynfynCJMi/Fpg9fWbZWTTt5o52MIJcvr8e1B1xyGC8UMUiYyXA+HVsZtwk4+K
A13EWcZaOX4eM+NmlIcPOUtJqyFSDuWvS4ev5g+9MT75NmEpZthUfuXy+vySqB8o+doUGfWFvXxH
81f0l2W4LY+y3CSp2BxJmxynt9CWDgmH6dE0kKYZBxxzNMv81DJO+MTtLL7ppr/psv4YUxUoklch
6w7sTAdu3dLueU/BYhljov0civkBiTCAbPVYAIpbPpEFS07S5q+qEt0GRincYZqjDTzYB42pILbl
bWTB2jQSPHLCdDx0In6SfIJqJKUirZ22eph/ygdpM8gxLrj5fa3EO5Q3H0n1EPq3sFRRE5KTk1Zt
FL096VN/bHPdQgDXSI/VSBfNk/xgJgMzizFvel/IZ6XvXWnyocpQbLy1FHivSdh/zOHPwuu2dadK
jA4MGRMtBN302QiICIX0P3W2D1IWiE0UdeouCJX9oPQ3MOU3Vm/dqHr3VMvjS180j7MmodStd/A0
OGYyfDHD8YZhZKxHnHF0DBLUz6k9fWjC4JTy827qR/KVdXdbCuv7lE13deDvslz5TJ3kc8RShtQB
6pleTmy10q0xQixGpWHewWGlDh9wFxWa5aNRNh9ZN/NnIq64kLS7cbBvY3iQx3xg9QFjFu8STR5u
Ut/GL16ag+8YUer7kap+qESlUrnVkGbbyjbRlokOhElUNzD2J3UH7BlUp8b2hTyicCyjZJHS6nJA
hOYXGyAj/R4pertV2ll1mxpWP3UTxqkczBwsJgTiHbVA+mkwwePXPd22Kyaw4AoQ3U9Gpbm2GsKW
HsJNNgIdAu4/PynE3eCFhTnW0rP2uZEj7aygwckcZbKjE/IMAxUG7hNPQZ0Fe3mwGvJorZl9VABj
3xqSXu+LqNfRhEAhAl2Taii19PDFTMPo00DFxMkoyCYnWTv6bpkT40U6m92FoZ34h17JxdLeYwIJ
B5C0IwPNOcpaZtynPqTWraRL3/FrA6kKvilxMgpXP7SI3NQd+G/xRL8eD7aSJaFTVJEig8qmMHkO
VSJ+FUSpp8mecUyphvm1MeaRQGtaTpCFjVGeduybKeuzrEzBvMWSOKqorO8PmiiDzimisf0eQ4Fa
LoQzcmcnMIWTevhZ1pI2oc1WoM/3AJEfLA5uWz0I7GEbwbjedno1SA5HM+CvBtg2FHhyxgCO6uNU
FBOqiwRMWWXRF3UTpqRS5O3ZN8wc6be1iH/AGtE60t4u53zfT0mbwoCX220cRxyZ2iGB6TR0DzJJ
qI02Zh0i9bn4gKIk/xDUKBUTs/hhjTkh2gyv9Ej72rZ66EhFbnwfwzw5NlheQg3U2lu4TerGlFgG
Jujdrl5Y+sb3S7hofi9U2Ndm1r0alWTsGjVQH/0Wmh30UkMQDl7OER3lQJkqie1UTuom060RxOMg
H4LQRD/fp+CIhZxtACnYvBLozzLkZcDXg7OCx9mKO6UpVNfgX7+0Q9u9DN083GbI/3aSVmn3UR0l
8Y6CLelJw6nqVdXr4AxPcL7JahUsti6HYNckaZjcnMiQK6UsF5K9oLwioXzl3KR+6VLDdxtjVG7h
HoKLrC1r2xmqcifM2kCPrCOALWX5dhw1pu8JDv23XuT+TtbwNQrrPt93SaGephporFQHI/OONmGW
3lWPlOdQW60udjW8ggbkkxVxaiXtzven6aHX8aUC+B9FThd18ifFlNpt00j90cIB/KMYfXkHKDi6
D2L5ixLF3+XMvMeYoN7yss1til+Cw4TLRkfpBn6TypxZw7U003HNs4CZbzAWxApr0WsLQNIA3FrS
qo19TynpY2z1G/wUdriWbRNrfpZVkNYagH4rXLD0meIFtbDBZ7LSMYomOznberHrZvbXqcgfYsNm
D6nijMFRqsF9M+70cyj8LXYRz7YNmzlt2BXNghJfth2jfWjY3MsYCsWV/Rik47nOO8RJwfDABuZL
DqPa1fg10GTmHketfWjWDxb8VMfo2e8pCgr9+a4HhRVL8j4Op50/Adge7HAJ+5DmsdrY1eQa5oMi
/whK/YuJDxlJkmHyoNYSOulfMACFgy4/9la0081FG5TZVNL3frt0oscsnd2MYpUNrE8YUK3FWwOy
tuyPdoUrU99sAeYalEKY2z5nXoeuRxMqKKb0+NzM5b00h2d4YjdtmTw3Q7FL8H0FsVQoG1m2MMLQ
W/NuAhK9j3Mx3heBbB2Z+Mld6b4mO5qcaHvV6NgttL6knPJcLp810iXZLpu7+9TkyDDZ5fC9tzT9
rtPgfWVqeFcm/p0owkdKkeCeqqwv4QBKKk6d3JDOYpwnoPnRDQrTz5YWfc+TotwakQKGPc9eq864
n8bonDR4XUWE91V/dCDWw1/Vi4chKylsNnH4WFSIrXDtKtmOrIXt1H2cuGDdd98HMM1bozBrJ84I
LQRYCsDzyn4mPezMFKacU/ps/fEz+dlXgk40nA15OixCLAxRwN1FP1SZvxPV9U0k58dOC+mllblf
vruV4lNimj5bpVK2nhsb0mw8QxCOtR5VsflpqHk/wZLiwM7fQ8LaA1vYEfV+jHEK2eFt1m7ZKP1s
0IKoxZw7Sym+LcyvdmLtlreW1fIhy6fPsyhObUb/DXO5fqSwKz7pZil+mrIaH+Qwi59LpnNHBDmI
Umk4igk3NxnkcVDJt4Zhn6S2PkjJAIW631t9dxKADqZw7rcVwOVlTx/tWj9VNp0euaMSvKZdB/Eq
1w5+ITEhSJiwAHK2VHQJ7YSOD70CKIQ++dLVqXUjqOzZ+HYJox7aVz2klsvBxs3LZQM7xjcS34u0
6Ih/mV4Ejjkrt7UsxU7QZp/7rD3CR7+xwvkuNsND1BvfxoxKKT3fazUQ1SZI73innd3F8VbhWGyI
GfR68B3MycLV9yUg2NKXNCxuZNSXgDRDfTeXWBp2VsNkqi3hHHxSOM8b+rZNLMORxPhckmvAIZKH
Mfdz3pxaUCRVn94k9vw1ID7ShDXipCK4t1pOVUZZ9I4ZmA9W1d2adn6b1tMdRmH3VtGwV6T36ep4
n6nKKVDypbri62hHh2yGDGv2/4+j81pyG0mi6BchooCCfSVA2022ty8ItTQN7wq28PV7sC87saOR
1CTBqsybN+8JvnL22Lm/mZaOQP6Garwr8E7s+DY9aYSdxTWjSfn3YDyerMS5wFFvdoPhn0sj+PTW
9aGdxb2dLL+56b7OHol5aTFe7C2TgkWRe/Ij35qku5eTc8Uj1hKigTRUeuU5s5YnewiOouh+/Qbp
UyTDI3rNN95DVhu8h74cv5yAWpx3ItPBa+U5J6dxyIgko2TR5sTHlrwuhO4SknrKiuI0ZarFk+mr
I/5Lh8dW7r1Fd0go6sVV3sNAEb/LcvPqE67ozMVygkq5hvVgQ0hFqjoxbxYhbl4Kha4jGSS9DAOF
MdRhnuiMuUFPKLFdk8FEqeIaxGK4i/Mj+R5XrmXwLCG2EtuHPFTHyX3fBOM5G5363mrsLqyGTj0b
weLsjUb3GKf0Uu4Ct20frTGvXzLfSffazv/pYnofl6y8OvWWA7tY1l29OdB4lTzrxgKhQIykstaj
afId0fWtlIsEf9Toz9nM8FMGurwg1AXv3Wxa58TSZdS77fjtVXauwxUKFwQ74oJ/ZjUXoax4flq7
nL0dEldxWKrYQQazp0vXc126HXifXWJO4yOfaveHCHMcroUgJXIHuKU7DLouHhxFHVP01J55ZQkG
ZwA8VrNeiY3oh3DECLzvSMpmsQ46yW60fLLpCbt5gjnVwhYa7eSTsmF6Iba4RskErmNxXIUy8/9Q
XnjPo5WoTzGu5PPMvll2u1lZcU46tNMR7ONI0sZZeisv9Cl0v6U370uymbg21UjOudvkx8yssbJ1
I8wW2bri0indXloYVef/Gy1np0xvWlrmvgZkEwEKKW5dFYwHc2qZr2eeioiwFrd1bL1QmBNhjuhK
z8Fa+X+zWTym8ap12Pj5EmojC2ALO8Mkqc4sdQiUsAcqFjM9+nRsAcJvu7dc/MaWIfR9SizjyTRj
pox1wEG7zGJvmKDFmsTFK+rkk3dKijF7Uyy1HHFDapAQmXFSK6AHn4z8iFxRI2o8IpPNjq0Umh7z
vjAXI7IHuySpvyxJLmLN7SPtE/PLhahxP86V9Z7LmZheI1+KJ8Nr4rDJq+6m1fIjuwURi1fQ3q9C
JlHP7sMXYQt9ZEzzSNx+3N8PzuCcFsu0b0ol1Q3TtXPJCzg54yTtN9UM7T2MZUAyCVRZZ8N9JCzO
7vyUm0UMXRnZRQ0CU+LCXgEfIdazw4ZwyQHdxainHrt5jjVa7z6gKbBcrriv577e+0lRRzrDkOJq
lUKObMo7wbbJw6xqPPQ2yeE2X+GoVlTnVddMJxgxXZhrTyBTerQm7iTPadCR/E2dp/7DokT0kx5i
yDK9oOmABOC/G6WD07CvNQQsEsvXB7uKBSaYXhXWzkpVvWyQjiALA9m0f/NkbrC3Kz/ENq0i3UAA
64ukv+QlsnAp7AVCpZz2vSDINlSAOP7IkbU6URuMBRSuLiC0al2iGK7GS03qz6dwPRPmZW4+qNZg
HuV12+wXXzPx+uM6Hbs1+DfHabavzJSnhBFA5JrgSok21Tx3SfOE8A4EbXA0ekDbRm7BO1rnwxgi
d2y1UQbocvTortulCQOXHoCpifrSlpGFpN4v/G1zFmnex0OfQYlT1modVOw5fKZJf/UmyNEBBvdb
UCJmGMJ399KABEXGPFnQTe4j4Un325kXRou5AInZUSmCSOse275J9+QN6EPVzyPpKWTVMzfqYxXF
fcY7ZHLb+yxEHAbTtA9TrBVncl2D4Wy9D+A1kN7aBnV2IhQ5TtPxu9IJNBp7Y9jHzkiAEgXUpNxl
Jxif7wRCV6prFRUrO6tV6f5nVHl/kdqgFI3j69y3vwktbFZX17pSz15gXvvOes0YB+6rtXiCjnuh
hbuOWfWrGs60qjO/ZEElXRaQYbouoYxoSYSfy7yODMdqiWXvbALiWa3i7eLSs8UrjdSLNoy7Pk0z
VlaKn9Lv2PdJ+9c1trg2/NTcxUvzt6B+bgLFJk28d1zrROp7ujNL4AZC/zUSZ18QCA2c7aEK9EPd
OSincbCfuYKrOT0trc1MBN+RPa0fPjYmlbcnJuPnWKB4qq0u97JXVbIaAVrina2Vrd4pX1pqHFHS
2WeTyQ89pPfxOuhwG+DTwPX0UOV71SZvxmjfkrJ9Lx3/d+7k2fGLD+JIUYti0DGJy+BYrVDIoKZ8
5DUFdTfVCFNucR23MxgBod0FllbEY9VgexzvhYzgIRIS0dVt3+HY3Mjp+9HF/N0ky+eo17Oa5WlY
kSU77T1PdX5jl+w3WYxna3JQxrNDqxr3zdsuDipnHeZ+9l9nAmSSWXtYqWpRI5mY+EgVK2VB71tv
pGjjRzM+B8aojAJPFWhrM4/fA0lSsmT8EgfWiaeKAatsuxCWA+1dWyYQmKzPxfA+ZJ9/2F4ys0nj
u7uWex5d/yKVvI8nlJds7ZJ7bH5V5DXVgcTzH10PmsegcyJwTOzs2h5Tpg4TGXHnzMtySgzdD3f5
REdaVU5IGPBXnxo3IUQeBqk5gu6ahgP3nEUEmfM8s2DPFIAZj0+seDpc+XNekzV9qDg/SOavibjO
vaP07N86QJ9vrWhpxG1pEQuC1n0oALYhG/tvQ5u9db4W+64IxmjNlu/NgZhm88M0ySNdB+4TJ9kH
/BuYU/VRJRRM1vhiJDGdrfafMj+HkzjjMBwa0W487auNqAHrTIqI79NlqKf9XDBsMYwbSB9Nzp8+
+oYVuU39vVrIqO6s0N1bESFAAWQkFx9Wbcpx3wUXh6TLfaCT58wdPtdOlAii8Sa4Z/MxSLkzB0XI
+9SI7QZOX/u6PQfeeO0yysu2uvN42pMOv13t/bptekms9Y1p3U1g9Cd2HxKDGZcEnARPdmk+9+xI
hlY5fseZ7e3cMnviV1WYl8Sym/4fmA1pSAIBBZiqADXbD26BjF1b4lb6hAhDwfyHUsZe+ep+rSLx
zjB38NEDDzg4aZyFrQeYZjPgVwVVRNZY3NgT/endkpsBT0Hybqj1vbKBZMUL6Yhp0yluXHqh0seE
6BZDcbOLyj0QvJ0eqpY3HeXd26cxw4vO8/dzVvyKyvqkboIIGRTlfu109nduiJpu0nS4EbXqRnKY
+kMregic42gQ2B/8TeSsTlYm3ziQFM3U3D8kJt6MJjcYdi3bkoCbrdGYpOvb4NAtpIVc97Pd9a+W
Of5jg5jwe8+zdmrK+j0mOnkZPaOOCM7GWIzb8QY46qHhU0vpbSVgAoV25aKKHFMJfIdKNOCSUdaF
6X4RmoPlIXE3Tn1Yiy6IuJug581m9SocvexS1f2Xpwn38hSHySzVhcp9eeAK9/4NundevMrA8KNi
oXckjhWRyvz2zgW+CizTKE89S9V7v+Q9SizEIMF48EyXFYcO0v6jrIyvbmaQVAEjfs3IPNg3QInC
vg10hOgx3/lxCYxqsZJDvyjv2sylHcZW929a2P2u+qSiH0kBlw5g13bWXH4Zol1u5mj+1nPVMJtt
mHTPqR/6dtvizejIyJ+kQMwp7vSEWDk5PF9MNHi6ObohM+xSmVKjOLRk+WSrEyYX1JwAz+ycz0C1
iToMxwHYFAd6vRcNg3MkrnSfphZHPdlx4FuryjgMbrzsu8abwsQn3NCkZnoWgx4ixRiP0TacJG+R
S6RWX3Az8gQU0+AQBO+1860mBvM4O3i57GH5bHoMLK2ZBE9dYNDCW2jLilkjfg3ABzyBJ19Nbjh5
jDip40yGgGnwGNvFywKFaR/nYw8hRjZnwsdBKwi7e8j4H6wCzgXrzcLZWlP1aPLhrDz9AkJVhJnZ
iQsTPJcuBexlYnDrkndkh7RvHKMA6nZjW87PkIi2lgZ1x3adfF+T0ha19mzvFt/87ZQBtwoDcZgP
2GNWjzpxWAXz7kDcMnDBIZfZc+JMEgZ4wxuH8yNcXOMGXlbvkOIwKlfOvAuyVhwqXiO3+PhOl/kn
n3FG2GMWHHBrP5Kunx11nxFp37x36fwnSZAfW5FCvMxaOuUA3iYFDELk1K9hTyscmqa3HJNl/mda
FA9Bjd4OnpmmcpJ7iDsT01Ai7aaWcauqBCRv+AO7YeIzNuVs7rTkDdFGYId5HS/0y2O/Bwg+h32S
VHx0ThJ13vJHZsLZexIyDfF+8XHojQXaoHgrAt+5YPGoo6Qa16jreQFxYTy5nYXsQJ4JLJAcRrwW
0GprfzqSpDFTbWturyDDyk1pFyGXfFEpf6IQUTctZJRnifXXNDYAWLKlSYmC4T2K5M6SnIlDZten
QXkfkx7S0OrHe1wyOfieog37hpdD14OEDnahmEz+mP6utoDsDX52NZr+xXC2W7qdT3aTIlutjGJa
RH56g2kk7UG8F2Wj97Uv6ijokjsvt8RFaKM807M0T6qSLsYr9zlwjHwvhxxgsyMeWrguwyApmHKi
+wF7cFeCtMHXQmwsCPoqapqJF2EmEjkiZxqkg/JggR3fxVVpPliCqAkv3yREK5fg5Mt0Bxg4+coC
o0VNl4g6rf4vd6hZ0lJ/pIAoEH8bJlLYhCPkiSaqpdPe2XGJ3DaZFreGAXIe2Bq8Lqzx6AvLu2Or
b6MS5lMTx8neHuLqqZpsbvvYGq+ml/ZH+Khl5LnucOzmFCfk7K+7AgfJYV7W6QWhWj1khPYdjb62
3jykWwYfSkeuTdaEkUBynnPXJ8MS6/yI1nlVZIHsB7OS57Ysqj1IuPWOXefNuW9VqFi5jpJG8IWd
qQGTZnyZu6y6DHOdH8ZCxKFFtD6HntHvUdoKhndJsCFtVOS13MV939v39IfLg0itgjK0m1Q48G69
Lq3bPdWzGC5GMBnwj6wE84bXnZN4CD6tgRxSp+htMLFpfWxWWIcrhJlDkfjFYWpS+RQLc0Na+c5D
0FryHBhoa0asgyglGPxWTfwcOWzR31TF7s7SY/c9MUaAINq3LxuEmgyidoQwHHfYOHTJgFqOFudu
Nf8fk7QwC5r6o6g2IdEw/B8RpHCrg9p8bXoyijYkcDTDoL5nDpH/8eIc01pnpdFS19NjUYg7PBG3
OA2Qt7zlqYPBQd7AxFsCefOe7kX/TQYneNAVA+wm1v1ZoahSCo3lDzNxP7m4vTX7H1qZBceah57a
YjIczzVEki+VBO4d2qicwgIZWu2EcmUkGlc+JQPRbmbeqcgN8MFlS5OcXZqoPURouqXJ77prb8bk
NFFNM6GHP0kVMwc3d7H+rQnfMcckrjhg1hcBWiIlocnJDlMF+puZESgsuKGlwmxSGhna7TKb54nU
xkjP/rRbRD2HsVRqg9p2EWCc9tC3ODNnY5n3XmH7B62YUSwpZJydWdTO/TrV69EdXA71YPAhnqxq
ufYWjrxcpM4jGbL9sU6K4T1XwSZTxXI81fAMX4G51fctTd4/cxXNa0DH9Mm6p/8EaifdU0W+lzOf
cGEV1XEEZHS0Sme956EKPnSukCy03R0XTy0Rx7Z79hegR72ts70WBSyTvhufIHND5ApGlHngqu1L
zsTtueoCH0onyEhzhDomwJQdTdeWf7RdWweshek+MZc8dA2D3rcmDK1n8PTHgV8dTaSwQ5Gr0h+/
q/sTXZsTlTJt35ogV/sZCY6s6nx6yZds3s/aSL8ErK+HZKzcT531460Jmhkbi2porSUPSWUa+6Uq
nUdvnLwnWTfite1T78eupPoTr553LzEfPMHqtL90YBYPOnOxmlVApdYqCV7jZui/bCdZj5gam1Pg
WxQbwIAOuMemV9iR896pmBqSpqX9aLHW7B76DiTg0jYjNTb9Z8OOz0GNDinccd4fTccp32ch+rOM
0VpZ6bVuFTPdPVl34382cO9z4KK9xG5XfVYrw1cxdkskplk+q2JAKEudJGzlbOPRgaSR2CnHJHi1
O9wSBetNI+KHksln7jkx59UsTUhNvXODhchUgm2CO7IPh4vvuQnIyGB+nYW34VLchO/0bIh3xu8r
ZLG0ftjMZiTBWNx2EB4bInj9ngXuGP9TbnvOoSbfhDHvYOp90XrFye1ZEZyHUjGvb4zrNDktHFVe
55dVA6aOYqDiaJ3d9LfO/REUs5rOBH4zygEkLM7E2XU3ZhGsgVE/yw8Sz9J74TQz7aMkPJIhvuGF
mnMokqmeH/Us13Nsm9oHQjjP4HXW/jrJfH0QbUKPUNTGFWr8J1/vCSVgXfniA6k7rcCCb3HLnkVY
Z25LxmM7/fZQdoiK1N34tgxLfpZOE/znSy2jJE/Tu9FF/kK5YcJPkO901U6agglk4FDg9wcO5PIV
ByxfccgO5mM62MGbE1PrhI5ueJPE6rPelOdJ/6eusNMB0FZXu6uz+7St2zsAZx7FVz+O/+aUOr+z
itYOV0Y1zc5yG4yBqZw+cqMQj2PA8dqspn9hiaP9sf1Z/iR0iPtWJs6LnXv+v1XOw94ZYAt6TUIY
2/Y9MRNiGhHIoOumsAdvHrmZSDdmfOz9rHwuOZS+az35x8rx5ccyzv01Te32BDHPuhPg+ghIJkm6
8tfpO5mgM9IdOO2hla4+BHa/vhE0CTRYJOuTF3AE+8wUwfQ6YgDGZoIbzgMr3udYWmoGc0CcXYLy
AbWiJ7VZv1wMUTgkcKbJobQzZtaWHh7QGEXkqBU7RgO5q0D7eehqozo6BKZFRJs1ePLs9KgtLtRm
kRhMW/+/wcXQ01AVX7uhDX7SMjhqDs1dqYX1AAJx3oFRckJrHJsbg1QBzIgCt6yMEU8L48iWERbd
icC2syzFIYkZzfdWWxx9ctlxaPIcFH3/E5ee/O47huHkU2Gyn1yPOIQKn4VTQG2tTQRjGp091CRM
O0al98EEMy9FOXjKmmx+cns5jrSPbD6iSQzruV4n7yUvsJPCiZAhIR5LBMHPehuC5aPLcXPSwWAF
qflLcLZSmFVTc7T5hJCgGhyopfecrs17VmXWsyEkYC7py+OSpGmUNXMVAV065wjmu6pEBaN3+Seb
6jXF40yEQ+4YgArRqRHlSLJpfMv6dl30E/Kkx/mv4dPAe1CDIg2R6CiywD1Nhjef6SxZ6x/rdcSw
hnMyyFYKedOX0w/JqngHdFo+LLqyLmYzDpcaZOe882XvXsq1hhU/NaCinBK+uPR2ZkDABy03tWYX
9OYOQnIVZf7CpiIpxU957I7/8eas37nvYJgx3ClsHaJngrIWEepJAxt4ms6F3f0QPsg4bHGmP/Ma
OCxDxh+jdv7F9fo34EOjM/HrneMW7jNE9Qt7fq+6YcXfrX4DCp0wLeKDXq0rMS75Rs/b2tqqo4KX
5Opoz7hVre0/F5XZY48vyp9kbJgNCwegubeCbgReiEYtVrIdibcP507Bn+staNNkUVLlZNdkIAvE
2cYMzU9p1ccWl7rZZXI3irEM20CcBs86c7MZVMCYtykqj9C2Q6vj6E/le5/CkDbN5T8O8bPK8VT5
9fpvWbuIDJNjUQf3gLZZAtrWebEKSnDVGf/0cnWp8TuQWXmZRPzSWOOD0bsqqgsnjVSHCTNh+sCO
w8XLFwmZj9BhX1YeCUQpPsBecJoGeP7OwcCSsFN6VzbhtqOMX5qHMJ96+HQrv8kd6dEDmv6Z0flk
x+k+yAU/RO1fqip9kIP3QMbCUcT22+rqq2emPODBxe7NU5b20dhmt6Lm361yl1jYD5quCVFsy3AZ
s6PFT7yU1kNB9HzdZKe2VmfaAGycBm727lCBmSa6bG9tw8yVNeK1sdgrHdUND8Rh5uu2xvODuYB6
D3DgW7neKSxFfHvnERk9SG6+pitrpH2XModELpjfsFux2TVfPZcdh4k33eh3JPqKXaI3kxzM2qOn
869OWO+K4wjj3Uo4wo617cMMsRCTwqRhsWKnjnKEz13cMaP1dPdlNJzDwZLeuTLlIyfU/a2NU5/q
O75P4+RhdRSwrtR/klXHgKNyP/qhNWi82+V5yF2HJxJAo+dg8e3WA9fss6MTpLy22+HdNE6iYIk3
G/bK1DgB1u4sdUapmK5PdZLtV8N9y52ecV/3nUv9p7RS+HM9yPpuZmUDC65FmbxTYrhrG+Chskz2
jTPsLc4r8LxlZPYikqMdeXRv6PDJC3zh97LmJ1EuTbz3VlUw39TSjGFuTHcGHLjdUIF19S3vQoz8
R9LUBhVkJ3CnF2JII8o98V4reJ94tVlQh8bHHAiGjr43fczWrmWFq2VcYDu/On72o3Pr2Z+mb+Yf
31yih9ZUbwvR7DT5dc1JyoymMjjgJrW0D1Imz8PaHqYu+yqMH5tIWN7HevUjJsz7lpIcq+vVRD9f
TSOykvSjp+9UK8DKtvuqV/0oA4OJb8EX7bezv9ZWR3OuMPXqY8EyejE7yG6O82e2i79Qfn7iYsUj
aH+pTh6ynMS7tD0ufLRAAZ/12nxXfE5OjNTR699OEutKdH/RlC8uvwc9/HlMOIVX5t7ZmN5PRU4P
4Oz9Aab2LJ4dEtq23NB+iBkqKfOw9tPNSVKk9WneeWbH9EjXfxrkDSxdBxqVe8sThDi48Na9HQFd
305VPm+jOm90whYTVarmCDj8YyMx/Ehn7zrrfx78T5YOaJ9pURctv43607fG0GKnnNrxefDyF5b6
syU/egLXjmGGbLUeqmy62LU+5Lh4ML49rytgTux6RZ4+jVN216E2V+7CMq/1UC8WGxyvC0tJo8e8
q4NXHXsQk4byPCxrRFEXOSZbG9DusHwT5WvGy32FYxHn01Jl7yWj7rwITlbKonqunnLPO2wfVab1
kTnfnQ9zR6UjpfYaiQ5VScldZ093Q+GcqzI+V0iomTOetZNwrVG6GoBcO3m3suW+PQ5lPu2hVu42
iEAm2FjQS8Ko06eVqcJKrjhSXxRJktuuPN6HqOVxaviht4/Hkv0TqNHISc0PcgMSNvID/rPEaW6+
g0zXMmbi81ql/pl6j6HZut/et6TvjlZc3YjYTnad20VuzaXJI9DPxn/bz1iU7jExkqNO8r2ovTeP
I6Wws5zwGLTbdH4UbnWRVf+PBaA7+MHHwC9P22/sywmxSr9vxy068YHzJgySNiIMHj6wt9MWLbVq
jgWBN4Gbn+pe47Udw1G02FPLCwL+3zW2T8tcQQiynV3TiEcC68OS07hYliNIwmKXW9jviBLQXNJa
pFG3dHdAiSqerO3dbkZqtnE6txlTPYzy/RRfuTkVP72KTGZkZaLei9Z5apf4YSVVTdqSQW6Lmto+
sQA+IA++pp79rJ3hjS0awamQH6bBep/z7rSAKkZj2d6lRtxP2QiFwBaET3lHjfkNViuDp2os/2J0
SnZxxpaONrrIWY2ASWePkV1YYNlkhFZ2rFN2WOrgNAPD5qxv+tDNVbR66ZNM/FOexe/UZA9xwvSa
F/CDieCW5OWh7GBq+nGqTs4QmOGMT+rYFlQFLgbrMd+slfmOaNts3zeZvzcq57lW010lBuCp8r2V
cJDmud0rbf0Hsf2tXmvese6+nLI3WZV3U6f/MN59V23zZial3MXr+A774MQBft8MrA0YpMCvdnyh
L/mFy/0Ll+dVGPPTQu/X2cPNWIdjmbuHsrSuyJKofGrq7tg/u1qmD8nUWI/QF3vSkdg3nPFdbD82
IjUu0Mm+uUaH7S6l0Ii3hypTrKwsCR2ZnlkvGk2FU7p5xVjz0jrrYxeAcG0XdvSyZTzmmXFjamac
qKxuCwccu3IgIVug2XfT0pyXEn0lgKgRkOLV8X1LlXru5oBbjkQNbuUQTzse2I5vouEydbaSo6rS
w6KZHfklyxyxZQLZZrzO1PDgz+WlGIE2T/IV3+dp5XoTSFssyzCTSzpTY85giitGiHY8nP4YYBYt
posrlufOHJkkI73SWXB7Y5ft6kLyCuWdbYjbtCJU5sp4D9gHLcfyEhTqjcEOuSMNRjqTAxxN6KUT
6uj01p+OHSOOJDnvsjK1WO/K/vSGweiFO8rqkRdpGu/jku/5mIirUNaztGvu4dk+ZH35X0xJJDlz
Ut8Zw1V7OqpjqKBjMR8M8jrGZF4Rj13Jb1A1Ni7F9bH2X3E1nKrK+mYGY0IFZtdm+x42EL/auDoV
Le6awZObtJ1soFPmeP6jtLvfillS3CdUZVT2nTlfKcLYVjGnyzx2RD4NT3FVvBtGyfbF+DfndzpO
c0esQUSs23VqU2JaZk2fpYy9kU2/ymQI5ubB2cz7923o1jnGgIe83HLg/mtSHz+hMu6qeb1Y2tzM
0v9hGj4WabuZh4/WYJ9qp35C6jqxbbo9d2bdQxIF1ZTNF4bjLw6nvs2Nur3fFVwcAQJb4N1vjRe3
+Awmrrvk0PRBGPAc8O5TbGKdmuawhD5FAMn9FkaylZNwLA9Sx09BZV/ZUbhYzfhqLune8YLIwUuG
K4blES8yFLTmeo5m9q2WreK9SCP+jPGZ4qSzq5M3DS/CuYm5JvSk+sIRsNdqYw6414beFJX1k986
GfWWaLPt7vcVsb7sIdbzJcWiErvZZTPC4EWKB2TpMn5paa3Zf4yC+EyiS0G+Stmod12YZznm3yQq
nGJ8TTXOinqo7mv0ms57ik2H9cyfIb+mDnCvmg3anjHg0jGd7pO7QgchyTIua0nL6j/MlFKUrAfC
a4JMHj1vuPKr22PWbA8/bz5H7mlCyaw6Lnw8WiQp3yey/1HU5OzG1a8TV2Q6NVf+20RY7M9tntB7
RPJtzyOyTMRA49xMzfZAC2+Hr7OKkswPjUUNTEEHoiV5ltseR09yDOp22pVxjYevbnc23wCHq5w/
Oveqr8Ri24/7x07HUzrqa0KGB+bqjyAVj4k982sIOLN3h7Ev8obudfunLapjxcGOPyRaGESAW/8l
Tv+u6DHQ89Kw0Bp3C9ro4JXHyRd3nW2f4AlHvYdJvTFeSovPc0PmuR/j5gll/2prL9zX7W9zqLHq
qbkwm8cDMkeWkrds8i9xy1a+E4uvtq4OcgyitnZOfrwc16UiQ9g4pXyFPEpmF6utiPOXkoNl8emy
iehhLtAnw7ZId1PeU2N/VdMNUwg+K2u3Wh9WEl+NIj7OLjaVKYzrD3dANKPLNuJzJ6/e8MvsJKwR
c/nxV7b60MFDnOBRnf4SAhqxgP7mMj3erfkGNQ72aqCBjOtQ0nkFsjuv2fD/fBR3+B3ah+1Sn9s4
ojJOTawjSKrQ4/imav1pkQRnrvW594e7uDDJFuDUSNsB21YR7Nuk4NzapDipGXoz+HIL37xHPUEu
9r54rYv7uqFRWCYHLoYFrmPWsH2jXD7hhS/twDEWKwrbwZHHGPdZxO5VA0AK5y7zJ+ygfR7G0BfL
8sj/szzZ7Usx/06bn5m3Ixf2i81jZQcslVE3JHxz0fGwSDw7ROji/qPzZyBDsRZqAxB4PCU4TMS+
xF4dY5wu+dKxaRQSA5hpXNvY+QPcp0dVdDPzo0bslOYw8whq3bEpRXRBgPMgw5pGlXXM8oYMWuLm
aA3f+8rFLcSewHaUBcQIg5Q4epbLxo5zdJL8fbHkQ1VbD7yQhULITdvHLaUmLYtDNhqX7QDiy+Uw
xe7H7CCYXUCtYZOahRk6mtGi/XfH8SkRzisJtSVEG9/6VyIC4+a/JIz8C47W7Sk1YVBvZzjLECwu
Z6He1l7m+TlxJ8Q4dIKmQXVU/1X25sym3O6YgW4HXnzjPTVbbw1dNVRb4pUnVR3FhcRNhuk8EMOf
sqzWkzXnHAqVx7ZLx/aaiJPvVg0xM3f/MahwwoqPpiQBimiyq046/ogl+xSc2LBHFsyLeNzySUp2
HOs7J3GeK8F2tus9FxL3QWCMv15RPVubyzsTH3q1z2X9pvxPx/pXTBUPS7GfZNTLKT/blGno0GJ6
nZB+9wbzh9dsJVgQkPf419cokZWx4vLTLfNjjfO2dN3+Ne7q/KhmdrStdHg3NX65xYbvCinwLyMt
G2PkMB0B75Z/1q79H3lnshw5kmXZX0mJdSILgwJQiFTmwuaBk3FwJ7mB0J0MQDFDMePr6yAyuyWC
VZ5eHdte0umkGQ06vnfvufNTiSIUy301cd6IqPt6o3j1Zh9viZW2b1Yd1a+GaBBW2amJlCzqTAor
QV/feWKgjFDpjq5Ly0kFFVi9NaepOxOtMaym5WTCAOxotZFMkUxZdJh55/sxrRSK21omtxEt7kOb
jyG3cauj2V1yC3NB3Yb0VrcymG0ADbN4IbPdTvZNVDrfZ6efs40uRuq7iU9qY2e3VyLp3MdF5cEe
NKFxsSJOobPfxGuRaVyPjnzrFUunJk+RCAVUdEhQoyIh6qR7JVP3uwwjOAuac+mq6yKQ0F41/Gra
BC6uqsQjBN4gSVC4qljlfoAZhBHr7PPSTY6ZjGg0Ox2UrJUdRU69LoLUf6h9YZ2zrGQHd6P0gPAP
BWVcI1OdSX9nXVMl0SmTtcefh/0XpQGs/969UbIbb9knKTz6Sl+aanYf6rFXdLIKDuxQWI8y0O7B
SUm0XH6i2RCEE535TrxBQJHtxDBQDBjDMr6eDLfcd6xS0Zg9c2/KV0053kGBOY0UKwpq5ms31Xg+
baZGRYFvPpu6/CJEeF6cb2NYnQtOwDMVGltzEvbRnwbWbSGtmIRWrDW9X10ocVBWkPKLP2JR7bPj
Mj+twn12aly6Rr/D+rcnuW3jmnK/ULA1Jj0QHc2Z+/hh6N2r0IvOhiefpTa3QZTsCaI/G2l055Xe
ysKpEtf2g/b8L7hvDo6wbpw2OziecfQ4ss298baMu6VEECBmXtk2xXiEa7pob7OYlN44esWMg1so
YGMLEnJA65jTKdfGVTP6HZuSplxvutd237W39mDfkEhzwh6R7duo3jWZPjPEcWi69UuvjJ2FlHXu
Iqp6cXDEuIGwyI/KTROLh0zG0PNsiqMuqAHiM7zMuG2thDupdZsLEOg1WgfFz/Zu1p5MAg2O7JXc
RUT3nkzgUPrikVije7C9UGjEJU2o5cvxTMr9U56NkMw5zqCMvukDPFDATdbCbPZx1lzQqyBMxZyb
N8l+lv0OSk6wridXrzASbn87gTnOdWSxV+GzOALlvvutpMDOnrf4KjJNV0adgyJ/CszqpS8zHhjz
XeVEyyTTrVz2ibHudoWS92Ha3SwHId2Jae2O7SYZrHI7+ubb8lentfXkTKD0MvfFGLOdKYovfrMs
f3F7lYc461vfgP5kmaegLt9Dt74b6ug0JP4dRWGEKZmPhIzxMYnbukJYZlFW4NbPyQSAufsx8Qll
vv4a083munlHnfq6b3t0+PahmWo0HcLAXaGe+bQKsDA2Dt52Hw72pp2Tp4QdHRLBIWdwLCBBB7JP
jqqA+1WPsdN5len0kMjs2LXqKVTFr6jySpb77JgBBJy4DaJmO6Y+t20/u7NatP/4UTCGBthGuBnZ
QfW9rkdr4za8/ziZqekkxZqG6BGa43phu/txipCWEAvPQnMDlOM0mBllGW6SgWqufOQanWRHZkf4
VsmODvy4OKHwgK+sgVWzmZ77yb9Cf3zoO2CE0bB1pHFrtu1Xi7kaccPkPE47yPi+lGC8FHaNgVat
LY56It+pDSXCru55aKP7PARPgPzmUhlwdJxJcuHpnAOlIUT3dflWID+ATJOeE0TMp8Iu79oKZ+qY
WjRwUxJ68/jOoUdm+e0zqjuOzXV54cPfIXSJtzqV6d2Cb25o1/DEjWpVzTE26wpVLXYg7JMKuWHM
xXyOP1pX3rUxxecZspsuilMzWF9RjO9Lnd/V3htHjGWQpusRQdk4Kfoo/mmwjHdcck/L88Qlem+w
tiFx6w7aRdmTp/5F6PxG8tF3C1lwedIkqbj3jV9eKz1+9TXXcMOL7YtrdE+5Awa08DbLOhQpMp+p
81iY8nMtX+J4xl0fJAfLRABfa32xh+il1ekNQprHrC6fJSvX8nXFx4SG7coBRbkA/auupO9QjFfh
GGwwl5zDWeAAFs+lo2CULBVw2vFrWRkfURns/dTjYgzFIK/ORt0yEArrFrrLC/aDfBuU+KJ0rE+K
fO5wjplOeStWUWHAQDIaiR2ju0HvSu9Pb41gusTOtK+q5qqKxnUwN0vce1itw9H6bgovWGRAIDtC
tOUeZr7l4jJJ+QYn5zXHpNeq7ti28pRZ7n1pMalRW6/chMVfNMjgjGC+o8q/C6wi5f3HhzbgAxaz
2OtWoYcWGKE5EdPVRrjq7lIzBmlnHirsJMtv9arinoLtzogou+Qmil4fckOJWQGsLJ1py8ZAKgCq
Ds09CDnEvG53W8fxhzvoOx9eqV+lm9Ea1kUcXi2BRS03jUJ7e3NKjn06v0fCewmWq33nnOpyYOMZ
k28WJ/C8YPrZMUc2tqw56I+o/uiFIg62nWKdhOogU58SckbHMw7O/tQeI8r1PLhLESeUKnzJQaKU
vzqy6F5TXfSPcxOiF3E7nJTq6Ntdv/PqiEJaebKmOls3NrrC0hpv1TysRtQqeznN6Ye0miu7jnas
ch9Ozl2nq+3bCr36CgF/jYKh2w+gFnTp3M+9RH+OWe9UAHN4KJrSvyDXpAXsT5fWwjiUF0uwQhG+
zW0SrXM/4pwzhNwvOwtjCScj1y/vheq/Le8BLM1eGf5VbKGyoWP9PcYJx8l7YBzpKdooEq/nxr6x
ZWPh/cYk38TjZorio+fNjw3rBW31Gi8PWjKEK5iEglflGvdZPhwhHq3y0qfb6dxE/JtpjPc6poGo
XY7dcfHkJwo7HvedKQfi0i5BIXRjIHlEMep3JbZoVn2qqfY7tpRtpNR1r7tTo75V6CmbEtNsBQbX
EcbNsqLOLEcOMouUddsful1rBQdvQNnsF8Yls8M9BAGqUXbyJIzsBXP1U9HnLKsYfy194EZ0izPi
ZOYUmTz9DA3kelDti5fTaFqQ+nuZMa4GMQKvLl7rENlj4iFr717MLGy3Kq7vuhrIYUeBo42Sk4wc
h1tw5u+TJjV3dkOBPPEEqYHpufYRpw89u2nYcSIJp2UfVcFD6ERPHUpjOso4GYr5WlcOAWyyIiNA
gyKbjZ1RTM/xFH8xYgl/o9+MQ3BGpP+YdvPTYEsKMzPbsCOq+hAWYUcTzF57kOtWJfG8TLFFQH4l
C2h3JtU7rdHUIsUrHoxe17uexvumd8H5dK4x7vsSYNbc9uSl6wq0VxiU3i4yarJ9wmo+hThsF+8I
ZC1kp/h1TTfc+WYOssjoKU9NBNF7Pp8NbfAMhzDb28ydeo0XEaNbP3/zNWWPHp3BPSCM+SVqA+RD
wgUyPA4+G3bonjSyt4/SdYa3oCvURnh6+KK5qVzAFEwHr0ybU68HKmh+4s9LYfDUEcV5iJvZPeDn
ox4Y0gXdeW4ebqy4Tk+2S6nATTskr304VAdlQiIjjqXtN7hy4IJNNCuKLsEdx02tfklbToHckAXn
yQai1KnCA8Sdscetbym1DYbI3MsuNs8BwgPOA3mPYEdHx4o62DNt5vfe65uzP1ftulRGeE5SQDKl
RdFjtiL10BbdcDV2+LCrvEV7l9OMp2KMrmNATMU5ZLhSLDYns6AOTzv/hWjx4IbrU7udfd+4pSvp
nCIZZfCoLevo1fpRuyPBMUHaviAqqNZziVjQ5LxxiwGRAAVtXianouncoSesaY2sygE4F++cS2/o
lVuGGcJ705Pr0KJqFkdAb+qhSm6GzAGFXDrZV9OQCSfp1vlWWr7Jo5dNDNFBq+3YJL+azNsVHbHx
kZsReOSYSp4MAPqbLhqCErvBmipEg2AmppKaywSjroTetrR37KGM1p3saE6b9OHGCpB4jCQLLTiV
37BywNFY0ntDksfUr5PhEMHxWI9zqE4ucI99rYb0WCz1dDUH4692NVOtNFkmOWzEcjMtLqoqIBUE
TxxOu1LjkDKaHgFDk8BVUvHcHBAs96fSjaavnKn9teGGz5Yl9LavU+cYStnixxyBdlmJCLbCq19d
CnYbRHnJFoJRHq9E4KFtn3Lfx8wM7TDRZow6GQ6HHSMjTAaFc92FVY+itlvViZ0fstS+N3tXXAIL
pJcxcxvw1Y0QAeEgVvQGCuuRSwb28Mj90kwUYhD0oVGpZLITfPmQGcljmmYvvWWKQ6KX9Oq2vk8H
8eb2ecfKiN0M+yBMuaj64ox2AtfCLO5TuyBdY1bm80RI8UpWfsFwH1GLla4gZVDUcv1XzY3UaETV
3dmVdYlnayNd57jUcKgKHqK8us4UvpM5vpuxSIgQ5zZdM+7NcR0BNU/Xf62cpoqjFOOyZTnXS2Go
Ht2PjuKrDvJXSal1blN655xKp6X+ygjADzdsxxz3W2fo+rZNEOfhTf2SLuQxx//iYGletUI3GzwZ
2SayqZ+7VfUUV/ATllpR0NxMeQ6BsNgXqnp0gxJ8JyKlLFsDfN+i+31K226hg+EBQ1oSJZsU8TV4
hPbVj2kOgmS4/AaQ/Y8/JLE3//hPvv5eVlTIo7j99OU/HtEslfl/Lj/zf//PH3/iH/uP8uYNjtfn
//SHn+H3/ut1N2/t2x++YLPkbHbpPvR0/9F0Wfvb7ycrfvmf/9tv/uXjt98C4PTj7798Lzs2YH5b
BPjpl3996/j+91+shaP6H7///f/65vIH/P2X89v8lsZN+/bff+jjrWn//ov0/+ZYrm1K4bgmevyF
vj98LN8R3t9EYLuOZMW3BN8HlwvJrY3//ovr/k0I2/UC37E9z0Mq/stfGtRZfEuYf1v+3Q0cT8rA
4+d++T9v7u6ftNd/Pg8+jH99/Zeiy+9KXCQNP/0/U04/Rxhqz+4H/LzdzrdsjXezTmo8iH1VPP7u
w/h/+P2f2Mh1EcZtbPbzToQDB95YYhXYhLbdpT+hkf/oD/gEQ8Z5GrJnKxohszWca3LhzgQf5Nt/
//Z/ACz+HF44zb3T4SMZIM7kFc0rNa6zvAHHPaKnmc2PgWTPvdkV5k+gxT9A2n4OMOzb1GkRSdBL
q7V14dXbTdq0nEFFNf5zhv5hgv7+if+Avv05uzDnfJZMbol/aAShSP7pIepFwMIwgk2w/9xT+Rxf
OFmtSJIwnHfFlL2Dr8kjukxd8LPgzR/Alu3lb/sdrrxCBFeLypx3TI3mW16n1k3thsbZpOG2twMd
nQIZ/bkAUcdentXvXixI5OQ4TTvvKKgC8Vmq8I0on4egsv5U3I1jL2P7d6/QNN6ElJtX8BvsOGvN
odbaSl+UGsKQ/GkAyA+myucQw2GuhYcvqeCIPnXfuVByZOF+3vyMaP+j3/9procIVNq06ItdZYTy
Ekl7uq2hics/OTc+zXSDAjPEXJnv7LQoD2XVxoc+1R7xF6XzE7L6j6bfJ/x5SNHXSu05341u124q
nsAuMzDBT0j27//UivI5L9BFI2FY9Gd3VpfeonoqWq7WqXMrpeNvs6y58fq7P/dKy5r2u1GllTF6
8C7HHUyo9hyTqrBrPbN+HAzIhGk2m/exahOCAg1X/WS5/MHaYi3z9Q8v2dd10hotxxI8pd4Q4qDJ
vKVkPYw10S8Q+AD//fs/7wejbdkZf/9aSYgOGbAJ3M0+NLngUZY8JWNj/oSE/wP8t/Vp1nPsALiZ
2Mi0oAyCGq1Jxr1K45C+V2cYUXwovGYKnwaZ5va+MWTaXhmGK+2fLXE/GIrWpzWBMZ6Tx5AMOwnM
D+JkIjYucrlVoiDW/rlP8FNIwkiaug7I8doNiNaj1RBW4tbuU+Mnk+kHcWSOZf/xCQUyhP8ZZbg/
ByA6zVpX7eC9dYjxcoOLQtPFT5ZGqH1wO+oE64lbkvlm0+2mOtcloRQ/W8F/NCw/rRwuHDIc4T6Q
9jlEow+hbBiuI0dzKCcZuNTQzee2Pv/7T/VHD+7TGhK4A8Mx6tJd43PV8oN0Mqg14qBZ6UrGP4mc
+MHg/xzlB/Q3apqJFFOJrvYV8IcEV+X2kfjJ/v2DDfZzlp8EfNMPo5Xugky5+mWs40VrZ2MIO/ZF
2H8k5oKqcsba/ckW+IODlvlp5QCmFDiDzmmhzwYqDuyMGuRGElJsqpJuiKhB1ugk54zk0QcHfdfw
5U89LvPTMmL18Ff1DC27lWMvDxWmTw9RTd2WlKpBqPxkrv1gVHyO5ks7L4J0b6Y7mqH5gzSN/l3n
ffprB3fJ+clrECDAzPofEh7MT4tGxMcy17kj9h33RhPxUxcTjalSo9u5nZF429BCQHBdDKXwrw0r
77qNMQnu2sixCyxxUP3bTeDMCLZAqYjq0pAKusB9RIsAcRxsq71uAxlTdwRLlGzqwA2jVZQN8XyE
hdjP13EFVO6lUAa1cCMM6/IrRWuDy/jY4MF5LUYjh+ZVlemEizDHBvtOq9orAQxEGQC62IP0RlfZ
t/P3MFgSVEnUHcrLGA3ao9xeKh/dmOE1d1mYAdqgie5aF1s0aj65Ha7QDVYs+iZBzxxfqQH60bcU
irTa6nnAvEJgOyXKfGwq94NkjTC8n33k/PalA4AD6CVFqk1BAT1LsxByXNv9ltDhkw9ONUZ0MuK8
tN/HrFtAREW1YLwTcGf0eoKZ8vVgAg+4NvuiaR8KWeO1wg6m7DecGFQaYxhaQPhwVVl0aAfQJ0g0
Jy9Vxgq+07WmYjwBp0BQQT81AdiBvCWu6AeMVScKxKxpXabfchFG5lOP2UG+kX3hyu9l6Frje1vQ
cv6WAWLAs6IHoYcDZL8EWUkh2a+CbTJqVVrr0ut769lvq47qAB9tPmzzqlEfFoze7ZwZINJJZw7t
Z8MbVXUCWwoFdOVx5GYXtGIprAeY8HA8uA2Fs36TtWrcS21a6H41AmrzAquhr64dCtLM5kBpegUE
jpIxT/RClzUYj6sC2AMQJaCmrSwiDPYorWmpxD6R1qfeCczoIGPbT6/HLPTzXdYg84QRJ5RfmqvK
gwdfrijh9v43v1Jd+R7YHXp7H2Rg8lSYQeXgLmLdPdGDzMoOVSdD8To3gnI8Gz2pg0hdrCDjRD9K
aCJAM9FsAZrTcXk9gjG2n3qj9rwHo7ArmgpSpUM0bVwFgVKt/Ujn4W2QR74m4bFqD3B/U7mei5id
tKpNNT9AKrRMKoFZnHhUvrUXortXYGuo24Q6CfeVn0st1jnCR4+kDBENHtuv65jgwoVRdx+BivBx
Agk05hTtY940Jr4nVbcLJSNqYuQwMhuxmAAWqoqrQGRljyonRg8BXwOsXvdaSGH7X0Kz7tuTr3pO
DRVSOHNDn1gPz+h7q2KN1qUOvjIlE3WXNo5OT7AcUrrYo/IJ7dZWECTeioabkA9NRWvzBmJKJh8k
/Nfmw3N0EP4q7DzoW0QkkuM/o3tQ+FQ8YHvVuApTGatv0ovN5D6YqgVMouopLbdUZFMwQAE9T0z+
RZnChiwNoShgVn7dpauM/qM6jr5de99UGmThE2RjBH0tcL1mDcWjouwID6QCFDAF+HJbNDX1dRfV
qKSZIj5F5LFtWxwYSHyrc6oHqyLhz6QxXtJzN49kBAQtmRVCFsFqdLBmnmoL1OpXotPS5KYlP9t6
9IyW20DihX0GZUgXQcwiKQokpmY7kHHj48i4ovCpxR29CkfT6J+gZoEIwyQFXKIMrFNsT5SlyXwV
6yJE4/vsj/0AYmhSyNZBM8jiFhF8M2ERcQRAqlgG+d3gxVGw0VVmo5HKS/ZZNYQTARUBkKTDENdh
TE9VjXih0IXKfG2bmUXWeeowWbZJ2YXNtbIE0X0V9jb+wknYBTm6HgJDrP6CO6fzQLJLkdy3ZFCQ
k4J/W1A/n3UpkGJh9SkvgXBa60gXWHzxAMzQxujwLJjgHt2efnkW93ukDrP6GBw7p4DeAnDM8rUf
DNlCmG+olyOCn01kc0LKQ0xiD31fDysh4GCRWhIZrhn4T5C/CVssPaMG+ZkqmoTrTGp8G2U7t7hz
sgYvjtlMMwxXCATBNs+lHSGYCSavdsANWXGZB+chbxgv52mcMqfaNMhfZpwUlj0Mj0HUhL68SUrw
DugDBvY16tKEkNFGnkKr8x/BHKp5Md2YzbuBkd75MtgBvpcWUV3LCFCD8VooQLbrHssVRmJbWTMK
uqkZg48iAs5TrISVJVRR/AGp3GMGOsA+ecgy3wBt0P3bJkh3UQhFRg4k3gusIT4OfYBU3lGFPR9z
p9HG8xSY/gCVic7FFruR67+pakQVQ3fTaK+7QLb4q8dxog0YlTFjHXUBO3SFI/SLhKILvW8UsY1N
UwnCIggNx10MdzemrzA1YcP7xv+7dywnsbcByFD5UtQAEEOo06KxUFRSgTpAkasslF+1UY/NKmYx
TkAoaUgbU0U8wc5X0AURdrtteV3mZv8c2NCGz7pxRg+UsR+KEq5kTPYJFYGxX5euQfTahltgVN0j
8Kvnr3CR8XQjZgjT5wwKdH4l26BP7yYRZCA7Wfn6m2QWib6K9QwSfwTHj6+OF7YB7VlTOZ6cNmih
zWrLpTNrJGjc8NPliYe9xquRV9E2MjZZiFRm18+mZ37RQWuDVQm7HDI9G9QcXmUFuQ1PJF+kJfhB
zxq/q97s5WtkAZC/8y2gzZD7DDDQqFD9BSXgRgTTp249fKQdqwOEabwLF5nNQ3ALhhEWchnNU7ke
XKMufoXlV+r7BvdXcNvMZmJc4zmOw0PO3QuJS5faTf3Uxbq0PzqyUrwvRDN1+tyHZHUDWATzUD3K
Dk7U1RAUDX5YG+9L7NByaWjiSunJ+bvL9myxFeQj7pky1YJEoaHI+ue57ZS7xKAMBWRwJaLuaNAD
w66HtYX+xShtc9en03zfIOrD5IS5pTpkc0X8xEp1qew4j0dNsMksjbkRdkc4vHtdLXkdZGZ6gGxl
L4YHijFz9IibqSz3TYZK4H1ZR8zpnfU29vYNANL5NvLb0LkJqizHYGq4EJtoniw+tVm0ADfwluaG
uIH9Syi4PbY4eJ1Y5cnFT3vdYxstyRgqjczzvxl0zLJLmjN8P4ZeUU/euiLx/X1odjI4AAqProeG
xt4TWNAE2YeA76HPowvT03ZFpR9nW7jlJurgNgHWtet82pgdMKNT31fGtJmUM4/37hzlw5e5h6l3
dkbob8OGllhRbuPMmTBtJZgin6shFBWIO2bMGsMxp8EmIGV676rGsI4x/ZVs1yuLHTm1okp/9UfM
gruoKmiRAhMA45HIvp2h7hBLuyUOzNMPdIkb89qfMDo89j4I2BYWkZ2V27ag03RXt3YGOzQrhyRe
9dJTyBpSNxeY+Hp6mxk3eXwogV3fi5kt8uBkXT48mhGJePflVGWUtgqYK689q0/1tVWGGz81KdrS
p4p+9vBc1YO0z3bTNsA/s+URHxvUgMNtEdXp8DVFUvWr12AMuklcM54Pik85pDw6huP1jBZxegXi
O487t59L96wqyzfWLh7b8SDLnrAqbdgeQRYTJ+4ZrLeZt2e34aX3c9eWdNFn7bLpAtFzjhasnerW
SwxRnRMTFdGhj6s6EJs8LOEDQZ1W7SuGpgzV92QNy3igl989Rp0C/tFVpDwuKMksh2xmis5GTMhR
H8qfqNCa5OxRXQCjM0PsLGudmg9+BOhpycbIgeWVlZTuKwxUb74iOEE779VCUiTaIhghAiMm4dCG
DwvEKFhlpxxTtYkjysUPQxQ42YXQJ5G/5qm0+6NJpgVzUeal5Z7xTxXGoZIBQG5tzMo55Qiywq8+
O3KbbF0OOOO3oU+lOqHBKrLD4DQDHWA2QpLB5srtD1wR8uk754Mxu3GKjBuJE7s6va2s0he7rG/H
fKtVmAIRdEbTvgwcDfCcKb8T546ikru3ubbp78MwY4tRsiWmgtVVuEyyajC9d8JBkgAcgC8zuJFQ
lsd8X9E0AO8tBts9l2bnF0+2M8PnR0XhsiPNXRI/d2avM+YRc3dnL2dO0KWFYbVw2YuxMUj/kEZ9
KADysWjHNU9tW5Zu7t0IIEkKTbKToUQOrGxctFCmEtM1URELfhc67nigI8aEhh5QNa+pF6coG6Ya
YQvgCGYNARIOaV0fLCgVK7fwuSchZq5VmoFWIDjiy+AmRCdFRVj42yJ3XfS7ppdFlzDpJzAu45gE
05VXsNTtgUqY2XHSBmI2yzMJu8l9cx5vCDAnFF21rgEfkDnhcvIuMu+SQP7AwtME8CxTFfgIDoAK
w3+LpzTeGy14DK6NPkKVcER7clI+cjEue4ZvgeXAJ6ovQM4mUEYVVuZ92IElzFag1DLzIQ/myDsZ
dtn2r2NWxMHNLLopeJhiQq7eApvV7igJq7KucEEF4yYNTTVsDFmoftMP89yjhS8KGe1C0LzW0VQA
MX+NW67S13aJ12JPia6ILlVmht2LBDAH0CHUxbtiWa1PoyIUbdcIoToPi3XstCNQlKInmRa7x4CL
MrRSxA9x1PV6J3pbdIgUIDJCtGtkM3yfwdhDawKn55nNig2WOGKhvNJi8s2ag7AZlEZ5SaMhqY5O
ldJyQ6s5GccI+ysGnCkmeAaytVVDfLXKXsbPVqKseFf4WLkwflQ5dYnbsndyveFqtgj3PVv14Vkg
LjR2WewMMDiRAbVfFYTFlFhheLREkXP1m1r7MAZlVRH9kGZp9N3E/0XeoS+GET6EaVC/E4wJJyye
A2Qo/pU7lCh8CLvoDYlPk0O8xBGtPHk1Gk5Oonld1jJ46gt02Kg3B2XobDtlPnF4kMVN+F4camEy
Se63YfsCVAUis4VYPX7Uyo7V7eRhfDhoAwnzwaw5orxZfRzizxWOAUjVZa2N96GmafSbBaOv7hBB
CPUUVApPgiQJBY1Dm7ntEqLhZCY3BLdPmtfcqyU7Z+0ibychBKIZY0YHcLMS4lxWsdWr6lors6Ej
0VQscUGjpT77rjTco8i46V0TjF3JFwtgErEwNd6Bco1Tw0s3EKQMUmL6JiXMLfLdWm0cKq71O3od
PKMGb4CCq1AI1wvc9qQ4mEQY/Fq4GAweVGe1ILngEUGpCkPcAledTbEPSX8cyrcgiNLmbNd15pA8
5vUleJIKqfZ0SGIrcEeyMKdePAS6N7l+xtmcppeOsyJ6UVsDbug9lEdbp67hEdCdl0goCDWyCGWQ
eetgI6SsHh2surJNKGdjm52dVIX99ZxWVnKXNcpsDxyjhbWv0KTg0wzMsL1WzAj7oh1k8LeOVgqp
VJMRuhRGhWmuijoJcV/6ZlNvRjbo4IwO0pbQmsvASCEXVXwDqVmG5n2oXaEIYIMCOu4N3+855Box
Qi4QQxb8OgszcGJibQ1CwLUf1BkkCQ5NItnLIhoV6ZdEyXK+6/Dvw2yUHEbazpqfuFPAypQO7JMb
WGyi+iaDDlvsmpurZb5HA6fjtWuHgfXowgSqv49d5Ln3UUdQCMQd0XHi9sdSIlXyCMWysc2HTcmZ
0S18vcVY5YUUaToO1dSfxoIbcVPBoJSFNjFToqnI3JObicJ7UTGb7YufT6BJt8y2Tn9z5zToHxOO
LjWVMOY+ZpeuaogZsFMoXM1OxHnnBOhsMrCYAgGm90YxjJm3oTScGyTX4L4SK0lwIRWUYjZN2Zzc
PPeql8jhuAZDiLQ3W10K0F1ZdubNT7o9NJY7uf5jlmGJKJ5YlgeMTIqHbu+A2LiY9Ui2LbZomdx6
r1SSg7GEc593viT/TY48/yI2CMM5YZsPRuSPWLpZW1Zxy+eNnlVqeLqMbQjMUqYlpT9ozrQRXWs2
HtOpLsDhFbzD15wUlvkYz9KtXkJqJQYorwnMeDIE6J3jUWTg47IkSE8Gz2B8BqYJObmborL9NlD6
x1yiBahjiY9AB/MHu6rC057guSrLY+MUPjuiK3MPWENniwicLyou53vlIfz6gu4ehodFGNF0ZNwO
6VcusxmqTO6d0SWdx0BrnNuZzL7XLrTsK1NEc/ikbEloamEjT7zuBHeWC0xYX6A5z0t8SL9J8Myn
Auu2jMDVl15ur53Y7xWk65g7N2Wh2tZnj+hVKWBdtFlAQlnlmclzor24+CIpctjqmAMOE9fe1AqG
h6CG2m6d0Y14BbTCrXvvOaU9+JsM9TFoJsBsEG2ncpahXuUN5THsELhosN56xRhi+wih2MkdPG7m
yMMQlEtKoiAeYKDdFLVpZ964eVU5NtFLY6rH14zIR2MDYjs2kHtmZQGbnsU9TzfYcYcw2nl5MXRn
owkRTaO37TL+NiehphCvCcEK1bjHH5+YRwNCkW9uUmO0injvKTHn1glOB4Y6D4GlfzUjk5H10RWi
q+5CMgTcmuUJXQZlTr8O8muW7REyigymfFWKyYx28ejmHKENNtxbxZYw3DemX4XlaW7wg339rTny
/7Gay/bpRv5YzbUqizelP/76l4c39FLGtkPY9T3++MtHy798e/u9Luy33/RPiZfhyb9ZgZAIjHyf
jpXp8SL/1Hgt3/ov8s40N5YjzbJbqQ34g5uZjz/bIzwiGBPJ4Pj4x8HHwed59kXUpnpjfSJTlSkJ
UBUSKFSj0YAkSHikgozB7BvuPdeQuo2OG861IkWBRfNvIi8hUYYh70LMZejSUXzTbxov/kSXhkAr
hvDftE35r0i85HXN+c+tkGmCXFWOhWKEH9E2hfGnNeg0SU7BRQnGavIZMusnJ81eLtYpa4PHrGm/
U5dhc27mH1IA91wmssqGh5zJope18IqA+wKfmLNNBSuGhMFLVzGw1onDWJzM/C+WWML8Y277335c
Q+kuTwwZDlz1f/pxWfpB67ZzJJh2ioMeVxrADHsFJAwPZgS2K39xUU+suTaOpcBfbGahRwJvsgoF
Wl+6CB/erwO6GjxdYOJACFpwXnrPQMtdbhtZw3vIjWsuiuZz4sP6O+kT0HH2Gpjwi6BesdSgknMw
7i+E3uUJ4wMone9tG66zCLCKmI9Z6+wKAHQ6GDNP9O0L4WOuWJ5r4IRebYIaZWjTb7RmBS+DsVzK
ZCzrv6RL1m6j1HUhuFyiDoEU7ym4C/h/nY6es4fa344SQK96XDBfwbRN78LymiAq7R0zHmwxCU6s
OWqIxa5JaicoL4gmEq75GmRkmyyNG+piL6an3uaDTlYNhTpjmYdcJ3C3wt4A9tU35uaI3T1exwA8
4bcxxyTn+5vT+E4X+gdeUDYjyVul9f5Y44u0poq4TwuY5WSEq1atXX356LPwC8g3aUX4pAi88iB5
YKrlhfVIvgZYjRqFKZCz73XGjUmPx/ltduheFloO8w5VulgNo/4YM7Pxq7b9kLEes63sgGQxAaya
AUAdREKuLjiUDwwdct9Jwy/iuH1gYGi39ZqoeQ1it5vezDqylkHZjwDNL8NiP42EFnjG+J0VBGAi
cSBJHEKn1oPEb4E9c82eYTGCVyVrdoqYjIVwlFHae9lVtJja9cSYpYIVHI3h3zfs/91H6yn+aMq2
/O7+rJT9g7j2/yk5Lav/vz6Aj+9l+/tTVlxFsX8/ZYVu/7CUYaGjRZjNSfYfZ6zQ9R/Iax2OWA63
v4tlfztipfxh6oTmubrLwJ89Npvx/zhj1Q8XTbvuKtvRTUEn868csoJT9Q/HrIaE1+YKUDrH+O8F
SSke67Hp8bzWSwGNgGXjo4UOBKl5Keq3kJndeehk8pFGcjyzTuhPSmpGtk6KpR5uFuY100pwr8xg
wsLpLS71CXGWLMovgltZlulQ2hVmGXJfp2Ux11oSGSR9GRCBjC43H6s5EwAjYgh4ZByBRCEoRrJR
zhkXQHYss/MkG/tFr5pxjyWGMAY3G85Xwe+uNZbx2cJCiC8TdnPjxZbZPTiNEz4ykreOTWz1PupQ
wor0Jkg/sN2HG71nlLgLxSi/QTLAuCnsWT/1TUjYhpY7l2UyGdSUQ2c+W0vSQcit6vbZmK+eRxM3
0AM1oRJbUkjZilcxuo4qA4aB5upaQ6ZFe0ycWt2rwE0rHxcGRvJ8co+6mqBNO+PEDsmxGOWMSMHu
rET0D/SG8XM9BfWbMabjgYj09jDMNaQRZaP7iW1zfChU0RLQHhO6ADF9BDC1gPH3B62E0ZANElJl
TjBkXPblL5XyK/sjEAXWLITMr5K8tTZmPRt+mQ7z7eCI/GIHi7t1Tb3aSLcoz1rvChY3eJq8RVoY
HIKiEq8x5+GFi8R4VgVBZqGrKdqBaaieFkcDHNm05QFrWeTjAUOcB8Bjn4857ggA3b3fBjr8DvO6
XwiyMFzVLIYuGVv0o0Gzs4O01KzY/hmnoqwwSYATv+ccL9dOljNDhwNxUHFYHAkugAyr4c0eVnFf
uJemleW5MwCjQ34jiB7aMgGO2shbzOscITaM8qYtUUkO3lDoBvsqc4N1iqQLWK5Wb+qMhNxaU/Iu
nNr2Cr1jyONhSHdv+jE14C5MxjML3/Cu7GX8BpmwO9PBD+fBxFaGGSWJ8E9rge8WCSW+M3XiWVJf
f/LiYOKw5sTwQTrQ9Rq1FewCURLIWzikOtsybZONYtt0Z4BwPZi5CwcXau0HO/eSiQyeqqNt9+Eu
sjMB3BmVFGU3QzsrIxpHA00A/SnEuyrImnId+K5ZT9iEtCLMxzikg81Sm9FNF0/at24J8VUvBAJF
EHV7gBCY8Nw8g7kVZ4u/CKgjrhHjSR+tODlkVlzv3dnJbwwmtM7KAC0XroGxT6sRdRhZESbBsks8
vkG1CF/zSgz+omz3k5RDonFJBHrshyg51swynug1h+dR02LAqNnyFcU9QIVkGTFBq2vvQSiUR3SW
OiSOMC7aXOnvTjlgwWLK1K6zBn9Vxqu2H1PMYqlJQsCSEEiADi47d10UH8ZswIJmJSMUi6V1WAQs
Ub5j6zTsOlNOYA/MsSVHcMowjAjA5o5XEmq3jrvRPrH9HE/gKtRKyZbM8RlGhO12LEKGZmbXj0b6
ndEuMa9m6nR3CbGCm44MQGQ6odPuqOJaGIxp+s4f1y99MuPN113xxJCg8Ru7gzyCKuiKYIkzX28c
sZ3ZPqNQSq1bnKsG6BoneU3LPPopUyfZtckIkrfJs+w4VL3pJ7Ng6Zgn4oAiHd0PBu01P9mws0y7
vcWDM5+F7OG1jGN4kGwniSgKauuId3L8midmDA9BIQnTgSn42JakRjOqj7b1sISnRW/sis5+AmbJ
IQq/kbDDibX62SYywPQc3Z7uXEdjG8lwbIWN2l53Kpjvetlw4IF5ntFcksm1XFGE7bYTOSWhzRt/
o+AbLGA2YvcGXPU1F4z4Zluf6w0PmR0rQ6iXQrbDvq3YeZVDHH9FYz3ctdWM06dKyKRNaD+h/wyL
dhlyId4WXCE4wfCjBrOf9Za+y9rSwmBrWvY6IlmbcN+xFm/uFMFAQDGA54CD7rbLF97xVVFXX3mr
xZt0Mvqz4cxdt2V+bx0QGHVH5CGErU5Z0tzjRGtuGmxVD9USIkECGXDWzHm8rWRovAST02iemozi
scRTxPozyKcd0QEFIQoFYcDTErHRCqeK5Ue4HIsic+8HzYAabvMpacvwVVpB+WBnoMamyUhuNbvJ
dzLInLcpYbxIhK0IT+yLzY+udKRfyw7dDJKaE/MZoqPHjGOpGprko6qi8abQuhznOLPiKZi7TaFl
jpcDzNuxEXKfhAi6G8ECT/cFvp5HxCHOpc7cdEcYLDbuenaPRpbpm6ZL9XN15WJBVsZQXAHIlR7J
3ThWqci3xAZG13DH5LMOp2syoxO/CEO62Oya+sFZDPurlAt7ClQK2lMeJKlvoHN5zyILnXiVtmsT
VdJxyeRwKiHHb2gMjP0QsYMCO+lYp3BALuAltJDbkav8Z6TIXwqWOZIe+jP9Vx05A7FrRYLNvE9N
0ttyKc/M/iYoKWmZnufSMKAu9WIHQ5GuASxPatvh2qiIiMUtmO7GqYoAQGjZF6IWu/bCeAGsZZMX
wbq/b5m+mYNNyAOyXS9mcv/IanHYu3oPKq61hhsLEsm9iMBgEP0hb3IjjO6uLdiDZZT8LjzQqpJt
VNOuGeWWqzsBLqHCB4azzFwp+IGeLtryIulJX1o+xBc12rxrkduUjNsR1d9D4DeZzMZO9JwUNZhr
VTbvMZ+RbZMgdaHMz4MV0RBNtbYL9COrpGlUss5qdBpapNXnqBhgUWlRfySNtj6Ia3BUPVikOLn6
pM6OG6pVZXYDBCUMqkD4y/xoyCnYm4m+vIM3WG6yXrbcgKV6A24rN0iWxlfUVeZdHuXNTR4G836q
RpBAYB2rjq8cwLzCm+n3Pbi5a1r38plNyTo8YPmrygSqCXlt8cC9m2g2rN2oD1cEGWjPYZ7YH1Et
0tLL6PvPhBoUR1ubha9NNjFIRdqD4aPjx4Bdj+1LZDjasTYCaxeh8sPjHLZFg1YM1VBI9su6dCz9
gAE/386Z1HbERqgjGhvzo+0d6j7AQe0dAZ35AYiPfuBmS37GnZwfCaChUGmH2tmX4RyesowcdTsz
ZriQrTqNYgj3Des2xbW1oNNwJ9c+LPCkfcsQASuhcnbOS5Gk5K9YDVqHNHyUMwHonR71r2Qwzjcj
5cILd1lxA2+3R3owpoTSqkALiGrCkAqsTqsAZbQTxmKbKKmd4q3+RMWUPOfERIJAEdi2s9Aa75qO
PMZGq+QKE7kW+1bmFIqcMEbb6N8xt5JiAGe8YfGm0vYtulrPswQQt0lPPXpl3gfrMAKCahHj/dLm
5fzCQmh61DFrPZqOEd+g8g0gY6rYijAPqPfAGdLdZDAZcEZ/ASfNllWpdZUsrVp1shSPRLFy3Fbo
PnHwvYPcJsbDAJt57kIz2jSFQSCqhgsJqqMadmACIw/84rwfpYJ52w1F8cH+e7i3Jyd7UmWabUtp
OCe9zWtGAUsaHK/p5bdKJ7ChGYLpVzZp8XOMlYCuoiSuCFDtrN3rmpmcOsJeyPVrzelokFNEysJy
xVkPWoyijrhrYrvtlFqvGJp4E4dC9+mVZx+ZC7PojrXSqbTmAWKxCI7VMHCemr3OtKSUfqCczsbx
MiKKbKIB2JmwWMiz6NrMxtSzpjVm8wYjjAKBYVmrfOxbezVqin+dM/OevQslWjRSiKGOSVC2paE/
VmFNNEaYMU+Ohrsk0cW55Mkr0XLxmAzdCgFdU83Pg5naYJgM7cgiefks2J6urQSEdtEk5UElOMsz
6Pj3SDPTd4mK98FxhVF7SnTTprC6LqQoRqJFnoUQ90Y5ceHO5E4UZS53faKC52mwWAIsfaY9WV06
3ti9EKcJburrXNj5+9JqXPPlQkxitQTdjjl0CRc8GXgzub35vrjduGOFr4G30KZP03aSWy61/tMZ
nQFoc1IenazFhK91BKo0C2yIIL8mcBKr8TaWQXVDv9I9DsIFXiez5o7Wy4YqKyDC86FYfNiQwdZs
mHV7gT2RyzeYJl2ePX2MbWB+u1LAggZE8Nh1yfjZizlcQW0mT1JzJiAspXi3sLTvzHx2X2a0CKf2
2k157BrIeTc0exMY+XKr9yGbXkbSkHosM8zvkIK0myK0o6chLMN7R9gItx1CH0QSpu+GqRl7hBjG
7dBVxPZNMl3jRV/ukV3XH31oGM+6mKM35oHap1k1LDSsnsqwFA5trWs1AGMlRsZ0RoWacphTZUHt
mySl9yjigsDPBKSgNU8KFKKGPZ10buMwRnZ3V5sVb2CeG+O8QAB4VzpzRHa54Qcebn1cDa1En5s7
2on6cThHmokMWRgoD3tL8uc665+1qacGBbWUH3Xf2Wz6hMHFaJP2ZRWh8DtEaFuEisMjp5OieSAi
NQ7r7GjkCQnBZlk430ZZRWQaLYu11nmXN55plc5a15vs2bYqUEWdSwhMKe11KxJs/SSnF0AZF+sL
VQZG70UHnw8Uj54+Hu3J61jF3mJVQlxEHGNwCGxBdqEgIOsoF5Mn2eVCqpA8rrIYLj2dV949j4p6
bqj5IU+0XIxKnawCvIlqd4OiJbmNaWLvCL0JeqQWPQCORtcqn2er8TO7i+8JJ9M6lHF0y6Wu2d+z
0VOZIP+DHavL/Syja+AeGOWrBIZPmSZ/dY3qXivEh1BQTOsSOH2ytllBAXoG3YP8xhhuEZUCvkP0
t19wLMF+te2OaPZFGR44AKPZdGSWXU1ZJTXYpKODKxf1a0wH0Ax9YZG1goDDXltdnu9NtljfkRF2
9nmoA60BbZfveBBPq6WzKyVDzeQm13t+Rdtq07eZqMmctmgJSYjkfNciM2MVlfTLrZ1WdXqjT61z
qrSUKGeXPBT8fJmSlwXW6IEjKzsqx5FkLfIeuJm6a4R8BYHBvTUmvd+4saueJf6LF/KTFqC0VUQD
Z1tPhNOP+1F30LQkhKJBROrr8K1GPPit0zT8io2+4yahY6NB164XQhXdxLWmvyKEZXvXzuQWOxAk
nhG/tRcnhbJBbx9ZrQdRWyBrR7G+sro5Gr0kqxZQwp0aIARNZvqdmDNPHFTt6mVQov1KtML4jNIk
R88uzfSzD8uZDefSbTSE5A9Lmc/s2YqUeQaZmDD0rMj+mGdLO5l2gUabQB6Oo9lesg/Ct+pDRC7p
Bsjk+EJCCi9ebWXbJOn708A1+pW7cdCvAL4ioXZJeypWcY64mCUh/gv68gQpSFBY5LxFSlt+WlmU
UyGm4c8oLbv9VAM3MVElXbAGuJ+2JehwZFRFR+BHBJ831VWNvsxwPVvobLKQzosmRAWOzsLkoFk5
sXEF2e0ma9RyNeR13UMERo2wQbc/NCSk1cuvlLmatanmYnjqa9wrDGmwtPkBK5fnjgyW0ZeTqj/7
KOc0gACNLGZ2QuYT9mCqPZ+PYtqWNiWIB13W3eV0Oq9I26ZLbull4WUEEAk4dpV+r5lt65OCSdWU
kKEesw/vnde61oODi5lg3neYplZNpefAgtGdENqWyRLCSWzoxGlNAOeZ7IvvCvXTi7FA+Nui9NaQ
nMUB8n17Ch2+o4L/g0r4TvVtLDi+aPk+GWrNd0hzgTBrIrW4tYPcTDxdpNVb0DJSQfkR64fFks7W
KpGnenCWQBeHNvthLB3lWzKhX2mLwXoKg4T1rq3ZBxP20r6qVbTpYh21WVRby3nWxvRoqdZ4Q2fG
4BS4/PTSSHIAYcw7+l1WTNFt0RCZ59NWBX5R43cBDacSJNbQttdjFBranihPtCeGMxVHQ6ABTQdi
LXprbD8DOYI5w8xiAAQLJfvXxvRBj8inknX8yi4p0YOlSt8HlrA7gCbiSFpZfg1nH/pHhHfWVg5N
dG7aqr6jRM/Ibq0UdLE5X+4rYQz35B/JTRyVUPAd2RcbPbfmiDTWTrsQrbjspyRHHG+XtW9N9tXP
MZJpY7D4XecmuZX7AsCeF7dLBWeKFDuvIAWFctWuTKDtNeAxh5SMVdbJ/JGJqLPBW+Cwy9C0b9OO
9VttcmHT6UHJgkTq3WeeMiul4WelY03BmwaWiuCAmdCQULOgUprzkWx5dcOFyXXnOIv97kxQbHMi
Wj2Z99onMFa6bb2PYq/D+QRJWzMfRK/U6xJr9ReIlugniUXRLoQcNwcy/gDWM98Yhr281k2Bj6ly
J8EFgbds1abpfOoIFb9gObfexkZTiQ9UWQE0ModfRa7j/ynEwDYKxgLNB7tEx+0yDcToVPldnxRs
Jitz146oiKi95VuqEGEQcOPUj8js3E8zqmC4FgSvXZik5bgERtRZcdUzLMUClB5z5OpEPLBGI9wn
8q+GJOjf1S88JztEnMTBOjlhJjptz7jTkLRKpCEcGNJyt6HKigfr+tsqVJ3QkuIKAp2M+T4vscec
e6jjRkBmRevoTUPpvIqp076MZdHey2jobgKWrLyQHexnngKy5lRu0CUjBD+2aEuRojWT9bMZeAzP
GRBgtlE69pAoK4cwzaD9pYmS6VvhsG1LGK8hkGumYw/Z7QYHg0y3LvGm4yoiOMgnPTWiJc/InENW
TQ6DhpdSkSYe1zvhGPZejQuRvEzYnIOGc4+Nrh52m8qQGUl1VgP0qycfM4+C7ITGHitmgApsrkGQ
llMywYVzim2fyIKMe3fqPvFuECrfkAvESMDE/mxpC/XPRPjERhkujO1whoiWk2AW0EfuHQvJzbws
yKPMDgA1c6Gt6KrBt6TW3aVBpVGVhcWuIJBw05mhxowvGu85WEefYU92M4aGIvtWKL/XZb1vHV2d
MiGTF9miiKcO7dydwFK0gtngPlaxBL+20F0SDSS5ftPhHcWa2AQUErskxy4IBJfSD+FVtjOUG2yG
qYARZC5XYG5CojRKHcIeieQ+uuEMXwglrMdGtGa6Crg4FSniZttoH3KMqmeLKm5Fkcr7DivMCQ1d
u3MzLCulbaMktFEv8lRzt8akME2JQuHRYebbBnhw9vUordus7Pj0ap12YoTHLihXs1jBbxSesqbm
kWhixVvDdELK7dyM9lliD5sxFuUBm7N6KEU/AIDXkMMQqNQW79zz+YCU0cnNdRC67WceGqlF59PH
h9Y1iYUnyY1Ze2obN8nMAgtnmRnDD08DJFJdmN6WpS12IXaGA5RLRKV4qbTqfuSdeSFxmJU8dsMy
26Z0mgnBWJr6lcStdVsvVfKat6YCITsFFiI6HQE7cHdrB4hXLZ4Wk5ARz1r/jBfSeoRuCpAC86Rx
CZRRTxsuwpRUqHjqXm11xfLZZgs114jK5ElBFN0zyunctZ3a8c3clmz/ieXTSDZlBP1Bdbcs6P67
AAtIWczXA1YL3s3J4iVAUKlPPjYsbnk5m8MFJqJ9H7kGCXM2RpJzqRoINdocB2RJGpnE5RdVU+yH
URYiNkWYlK27YGapniJNE8eQ2THr9KlF8KrLMmNGoFfzxxTpxrySdaWY0iMJJR4DUSFVN8riace2
MNiWWeqGRG83gfnqgsr51quFxfgoJ8da88olTxi98cUlkbaQCN1IYPJ3LQPp+IOErG7ZCd6qmo9u
Mv+Kx0U1Z4FGi/hTpuDjR1GEhU3U5UydMGJO+tKnkpyoHt9M5We8kFfpE/Uh2QXXyesCGYmyBNTZ
x0QySX7lq5BOXE/khzLu6q1daIryqvvTiKdjQGMl6wRQKXxglqJkj1ZYIjYl3r992Wm0F+FCsFRt
jNqdgk6GkZMsd459BHu/CPTML3pqRzvEauMDad7Vacg6UGHVAA405GvnvRqU+YYLLsFPArk7S5bm
DkkpVWC47JBO1uikQgdM8DxwBRqB6m647ogNMXVJwYrbrfNaLqTOc3ItegV94361VLRfowFe0u87
jXM1YxQGwA+x2Fc4htDWtNzFvIh/AlQoEzqspoyqZ93M3pNlmFkDsig494HrHMrM6VbYfLJv2zG6
23KRSOLCiYAsvbFuiobPEOQjSV4rRs5XfjHDV0uj1iP+k9uQuL2DrSf9C6i2ZpPIBZMnUzptn/d5
yqJ24pvJ6nrvWJy2oOfAghe0NO9MXSm32Xhk3z3Z6j9Lonpve0fEfiFU+zGDMd1UlYXsJU3G6NSw
s11H1mjd93i0N2ACKeW6tsayQMMuDwM26UsuVf/QTeC/W8Pp91i3GssDMxe/WjIt2TnYTJXE3N7m
0egcAhTwQIZTtl1sNtdGbTsEMmkVZ6KYnuaOnTFhKM2+Hzvrpo1CbZsVcbNBm2zA+p7r2Bv7cj7L
BCzZSPs2e71DgjPucSJUeF7UJeVT/TDY8KSBamQrhT6Z5ldB5K8BU9pQH+O0GJ/pDh0m/F2rdmmq
hX6CFvCN4t+9q/JIboVWhDs3aEcSwutMdKsWCx77cU2/3mwtZhUv7ZT1FCzmXK5TvcuJYS/tWytd
4MQGbdLddaSkDUfWyIDaIk4ZkkYCuc5LaiNqD4tYstE4QYtDKciCJPWUORk/MQAxN7Sn3vxw0aTe
5gGvOA146+xFHYU0dqQd6V6eY4bmlZsM05eigADHIGvQ/P/f1XviCmH6a/HI//737Ovf9u/Fv53e
568/8tiu3/ibWM/+gSmRwa+J2cUwyGNAYPabWM/9odMcOq6LUo7VjhDgKH5Tktjix9XqgZUCsZ5+
1fj9Q0li6z8caSEAtC1FrOaV8PYvENnUVcjye73e9X+PLVYqJSzHtBz1JzRFQTvbZIOzrJVZf2qa
QXRiPPIJaJJTu2BV6V3OuFZnNFcb8JMtSqqAIPtsHl9UVm4KaZzoNUevmYJHp83fgqrZZj1reyVu
63RxdnG4+Ig81vi0ck8WNqNN7t4QlV9boerr9fmwzGe2qWf8o9Tg2R3C9jer3mZBcj8G6bm27EeK
9EuidUBS0+9GJue8wRxozg/CQsYBOnlPW/UduOgHU4eqN9S6DWrL1DMUNaA2ytEzm+61rD8M6kD3
MVTTxdHa/SKz6ioePv4tscE1dsYCqxN6EA5Ks2DqrPqLEkgTIwPBdtxnFy2RD+h8T6T6qm2CDZq1
8ZLeDDkNVKx0VvCCWUPOSpvFDh1pZpsnPYhwHw1VtCrCuTo5cQnhsQrxCuGwWZdhZ6661DZXoZxf
CEPwdXpq33amV5tdAUMBJtXGZG34VU94jwIuQH7q0Uh/ReGXzMTassJvsK0vqclqh1HfZURJP5n9
VpsgGWCDAxzAZmhrFvlzIUbz4KbxVkbOdLOAcDjmzqxvYzU9mewn2YfpOJOaS7W4YueQCAcDVfjm
wlNoExvgA1jWGVFjtmOFwZNXFIcxEAV5Z/nTkqXVFkf0a6nMT2mhckTofGdlqb0GSxHROKe7BM/t
DkstmxVo+oPxCf0gW9dT/iabnnK3f4Bc9RSDJ/PKjn+YaJe96dB214AJNzmbsjxGMWm75vC4pAQz
osfHl45cM5leMkJg11EdHd0hQQvpaOm6L/pLHMcf1Vweu6hfCwqA0HoxBuLI4al+NFV5hKtBAI7r
qbBnleE+O4ik8vATlSHd2PAiU4Jcw4iJ+nUGuNhGvWLMD/4SU54kF1LMRDzntBLrpRnYYkzZIUYk
gL8zvHRTp9a5QXQmwGhmonZAehHtABOUnWORdTRp64bsPhYOH2qQMNx1/Y61BjnFxh4XJ32fJP4Q
KwRG0kGcLXcYfMLRnueS915eSmSqPZocI9c3o0GhL69rt9ipnfXf6CcsK1E44oYifpJ4brbpD1OL
ClHL+VUSY2w2dpnfLK2eAtBN7B3t18YK9QspOPYN/sAbsybMbtbdZ8MMXsoB8sOityFxQdWzLtMj
VNjHRPLWxsZHYElQ37cWX1MVH8h6bm0OBOlC+NUi3OjsnONtErR+lYlXJklvycIdnROH7Akj3Fc2
KJPoPRB8/1UkDNcVVrQOdIjU1ZhCvr+EkeZ4Jtzs69/YxbRNvwR3KnaYaPVdspEcLcZQUd0Ral7l
mdyP5f1gLERjN/N4MBJn57Bk3Q7oc7e6ieE2hfxrivyt78JvOyh8O+xuTSNDjRp+uAu/Vw5fCieU
86DZaLNqWsxVQUW7MmtekUU37oqaab/ZgtM1rdpFQHfTYMCmT0ba3IZV7gcW7NZgiN5r2pRNfIxD
OrUkcN8HUOieUs2woid4HIcO2f2CDkmz9buOrbGnR/pTrVH/M03JgCv0Rz7Hl6pm3mECtmfyucMI
+kSC2aFiXi8m8udm8g+gIr67IZ0EagrHK6bmITbs9zCGoTuECSyCol5Xdo4j8jpTQ83slazFPT2p
63WaSfIp94Qcl/gGAMimiUCaTY5Vnlc7IwjWzLSMmW3PYvB7YEv6mor3tBE6oyzYztH1s6Znb27J
B1YWwFuj4pU8bPwulXrq4+pnXDu/0fr+x/St1wf6+B1h9rcH/r9KgjWpFP66+rj8rwcKj4/38g/6
1ev3/KZfFeqHpSMQdSkTFMUC9/rf6w5scD9MpWwLBSsAGlPxPf8UsCIs1W0UrEq4jjT+aRJA24pD
1TF0oZRlWa77L7kExF+wo2we+/fyVbpAB2N1PRzggPgB5O1SPbEyG0Oap/EuoEAdCe5m1HDoimPq
qp+/e47u/m5D+D2O9Opy+F218w/ZrP0nXpqOLayTbTmg1Nws/T4TD/pYnovwCdgQ1ke5ujW75j3I
KjRjFnFvOIDLvab7vXGpu13GF+gkN1jLlw4FsM8KH9AMlKPb8W83sbOzwec56U/aeQY5B+Sy6C5/
/ec/u3T+6FX4xw9vXemBvwMe2m4/5EkYDYcUWI3+lZi/sviN0ZRx7RKLn+a0qauPQnzb03n4EEgv
wvUy3unJjAzi7M53o3uFz521n/Ev/uu6SimX3SKPQh5Pnbav8wc7fcIk5zV4qRmYBh4C9KINfbzp
b/U3a/s1Uvfopty1u+JUvLWRl3jGRl8jFdvOu8An+3bd+r0/rUkd9swjPjcv9EOfMNOVtoID7Re3
mveLVGav9QNG8kd0N/OqQ+EavFDhrmy5kdkjiuUp2kGTCeCyV+cse2Ktl+u+rZ5SlJuj7o/Zi4te
OUVn6wDWnk3qhVU73KKLxXSMnmjO9m/IhMp9SsZyfIsdrr5oamW3O4tpBWOwcmO2gG+DM4oSLl8P
mTDy33S+JWeFBTNjo6x55AG5x4H9kHVNbjJXdrM36uOYn43uuS726bxT5k4QphftBJm4w13d3zoh
XddWH27U8GmV81pqXj8AHGKQvkmpL8z5QnAEeUkrzAv5TkdX+Cta90+t2prpJVpO5ikzN7i/DT9j
33tpR+DwXuVPmCyfNeNksZPu5rXR3BJewF9iTxAbCfIeIbte/HO0yBMbveHd+NA/euUBxSxAA1rO
hIGT/C5rzf+NN4y4EBgVoLWp6pUF1uvW+WVE2c9i2/LEttaNxsjoIX6dZLepXfEyWgz9w3MbbOf2
EakHVQLd7IilFG9IyssOaoSiik1kSnRQ/G5dG9AVLYC55nli+khYpklSg6dQABIyZR+KYq2eF/7h
+mzM8zVqjHh+7mfiGtOzZbFuem6HTb0Bp+K3N8rP9tmTu5N7c+NuzA3AFa6llW5s019FfP7PP2Li
L1T11p8optBAcqCvLlLXB9qPfb0Xu+hWnc0TDsTzdC72xUnc5f8Fu1H8BYbQ+hOGMJkobvWURyuO
TCXPzd3/4e68luPG1vZ8Q4YLOZwC6BzIZiZPUKIkIueMq/cDzfZvsdlme2+fuFw1NaMZjbiAhRW+
8IbhPn8L7v0VWNJjdUxfx3vssw/mMf9PRzxL8uQR7ckeo9WddCNuva3+NG3KVXATH/S9eaNtk6O4
19fys3lUHq7MKPDhy0euPieef51aHfJgEsDidqfclKWDawAREgUm6dk6htthg9j+w5DbQWenT+NW
2pRrfYFOx5otsK2W7Zb/tqxcZVNvUR77qSy7fXXb3BTLcJfdhgCrsW6rcc5EKdCmCSSE7gSy0UXw
Q+3R7iWXWvjUVmntUj0dcYsldFugWIS3D9UV+WBRkX+XMqc/hRhN4YKDb8DotpETLaSFTpBPIO7s
j/nyZNT46y3bcYP2hPZS7OUVam3lsG+6k1g5YrksmpWmr6V66x+tHufcfQIyQ8Et0h4/RqDwvPZT
PPIvQ0rf0Y7QDPjQ0QHCMWeVnvD7heIPe/pHeVcerd1DvVKQOMgIcx1kReIDTGIK1kAqXyrITrcI
fXpLpE1D+AUMuWGAGxCKiMcuotIxYZKu1MhFJ4s0OE2wPl23/tKUV2W6bcvfFqdvXnxYL3H9Myle
G7AB2YcvAqZdg2wefsqHfie8zs2GCG0tN1qlWHT46xb9o9/ie3RQNuEHZsgQSqqf/vv02mMoE7mD
YKfvw614AofPobUb4reO9kHqVnCfKOemLgYUyJZ56Hrp8y8wBWVB1B9Ga08/wyPIrrW/Lp+U8mSp
8z2iOHwka13vxh0l4P5ZvxPvxFOyCR6UF2hddrikn3lIDvm6dSo2UeP+Qi7J1Zex699Yt8y+BG0a
8QEg6iRrrBXZLTh76TRuFDdZxisS1kO1AGbhTEv51I82VnELys+L+JiXDv5S+245LK0b8SO43fku
0r8OjoG2ZvcMHznkRi/lwrppn1Ci4gtjBabY6qI/cOltjIW3BAy15RWLDQQSZ6xZ/C43NxSU5/FG
OvpvdbxqrJOvcCY/1ewD/wFpP5YmWDnAQNm7+NvalXfFa/XKIij5C7QuJpSTW9VrE6khHMQcbVGR
mjj+h7jMskX4CDpNEJZmt6F51jwAwXKCG6kc7fwRqzf+KD9AzxyQ7tKdON6byVI5ibdINpnZnWYu
lTs4xKfqByn2qXyRTuONuRcWnNALZQ/G2YkddMrsyJ3sB93x1/md8GIstf08mWQ7jrd9azYW/3e0
RFrTzZbBMj4YTmG/So6+bB/0ZbPCzm1dLl8H5+ewMJfjPv4V4R772vwIb5Ojdw8Qs3IAC2u+rd/G
2xIsBj8NLuJ22nJnuYFDI1H9ESsrus4YwAWlS/u97hfSu9TYmStC+LNV4EV0/QvoM1z8Ygmgl/CC
1tMd627gDqZ+rRLN2ZZtLbMlnm6prf6KKjt/ES3MjXam3uOGhMpdRo8tsfVlfV8cdM/tRiyp7dQV
VvmenTit0n0aLCA42vFeWwhH/xQKT/mbsWzwnrcH3LZTt/+ADAlRZWThywe0h2oF5TQHXPcw6xcs
NCpqbxgzrdWtsoyIlvSN9Cw9K2t10WxUOtSrpN7AkDlOm/ZYHvVt+iTsptv+1P2UNeiPa/w4qxKH
LBtlv4CVjEZKZ0c/KWOnJxkBGrpVOTICK8oBPj6JooNCJlotobU3412LmGjr1sNJU9ZVvZuaWwD2
k+iU5IINRk+zwfetNx6HcTGtBmnRD9viObuPd/6u2dcxyKknWXotjHcrftOFZ+PFn+JXCOLrEpJo
+MeXzK4f/PEDtgteLtFjckqG5qHOkncDfavGd3LTRgqDk7JfR4chsglQaW7DzhxpmHQ2BsLBL+EF
eapb67lLUK2nF/OWyxj6WUsdMK2Aph8vw4en3fY7/W2+GnfyrXg73qQTaC3iPboPP5sf/mtz1538
l7K/TfpmJeod8JkSOxw3kIgJ5UVbluukcbzwzUdUCx3UnjAfbZMAl6FHtdpgL5hkbkgIVd1lgu80
9+bv5peKOCCm4JUTd/v22Nyor/o9QU47vqiCvjGawK7x75Woyo2cEYNhjz/C8KbrVn63seR1gkXZ
Xf4r8nZdtsY8s7g3n8RZShYtk43wkj41L+pJZMWhVVzCNyK4pZRnvaPaoYCeYn7Y4nkKydYpuqep
XXrZktIStX+Aiei9eq7RDfuCUNjX/QNNWcWCIgPc3i3QY62dUtkEj0XSAXlR7eZZdY2D1rvTaKOB
Q3eeG6YMV7p1l0rLzNspIBmlZaHctMKKzKjaET3XiLbu1XV8U95jOAts9kmjoluBdnfS1smwBhpd
NEGxgJCjxdjbBSU0AlF/oXY7ZIqRRetVOqSPEG0xTnPEV243Xs3bq6518n76vwLQZChePBXZ7Zi+
AsmycRFBtEIYN526hMUI34Uos0dLS6EPa6PbQhMx/Q2wJqhXmkTP9aQ1u1kRsp+/aYQ7mh3fyvvm
NLL2inVQ/VAUrL/2qfqO9BKaZrqGg/WW3A4Rl7DKnCLFZhOSSeMkg50WbjQ4Xu5qEmDe3ZC8SwFO
1jLXM3jjTHeC+AnhX1sffoXeA9emQQADiu1mfOJsPAEqrNn1wk5pj1p7jE+g7u8gJt0UL0r+lrx0
hZ0/h/f5jUKzyLel5glUExIb7nAnvd1yJi2wkH7ESL5cFCWZVpAg34H9H9amC7rKmu/oIBFrV7XW
Zo9DFm5ksKhGCdZTtvPxGhQ7JHU3I7feComvW4pyybge3/38JN9r1gKxaCcgPemzh/Y+4KfR0nyW
DuJDeQv0opicCXwUvW+kJ0Z7OPU/lZFjAgyMXcJuxPUPY3KHtiCpwc98oe2j1lGfjQdziZSy5kQr
GAAeaQIQ2vvmzfTsUFwK8soqdob6UBW7EPAUgkiI5WFIssYS0C3fkedKHtFxMnftfXZKfuMcOhxY
4aDKKG7zi/w9/Ij2A+A8e3ZIewz28bN3BOMmwBbSHInWHI5Mv8pni5jMd8ZiDmxkeQ0LNIHpyvWN
aPpSvOMzm3Ml2flv4WiWUU7deRd60MoFDiMRA0/djE7Ci+6oj9DTuAHi3zSmrRbS1TGqD/hd2t62
Il2q6yd5cDWinGWPykrQZQuB5rHYrwpglqrwKpU/0EVe9G16gMEADgcdspe+qhZD/vEn/P636mL/
Z6TuI3bN2Ud+Tvz+f7IwBq36f18YO+QA/5Lw9+e6GH/kf9bFLDpyoiFRApOpcs2tun/qYlgnGbos
Uf1S/4u9/a+6mEbxC+sjUf9TE5P+sMH/RexWJQySaMUhx2HIdJss499px6kqD3axQHXG666ylppb
6KWHUdGAGq8tK1EllbguBKl4A6MvNP27ChM1xfVLLeGWj8dGQRdUwO54dGotaAuRExAW37RCh5Nm
d9TkfvcbicJRhYIHWhDgnZYjM0aQMOWJkbtYLXat4ZoY9naO7KNcFzvdJJUyEUKJUqFqR+AgQKx7
IaLdripCG/0Rx5VY3kXdIBPmmFmv6RtPteCfoNYBJvhX083oMCdVpV7gWmkloK22jPAndYAxaC1o
o/EY5UDFp7IBT7/qMZQmKpkGcUIsPDXMWHEVvWoLAuEK7UxqXqOX3IDLzdR2rYRWJSquPnl+LDuw
RzEus1GYQxzJ1pBGV5aTn2hknHht9m3nDNkocE8X+PD2JY1MUSwPZmdgDRkbTMXbhPYEjqeerCTx
k+qro/rmG50n3QJw0bIbE1Fdi/6ULMqUKA1P06STVOBk8WChbhnchqOmjUfgKegtLWIP2Ugnxb0P
m2CwIL+ACI4Q6bMIXL+Eyx8mY0Y8jKsW9hRNR0VOwmUJOSemEdGbxCK62U1AuwtzCk5mO1UeJsVm
r0aHaTBFAhTI35nnpp0VVCWthkrAi2vC1/U9pKvgLYqqijFR7NCLcsCbzOFKnWXSA0x+2PuOnBgl
oHjAUxjFFSFHPzonbYeRJc2hdRR3RbXvErRZDOqKcSWIXPdZJFtO3aKihfgJlp5l43poT0vgl2kW
+wE9kMDLSJ1bYeQuktA/72o7V5N4eIeGPyXE73Xs4wpZV3gEkElIBW2QAmyE9CbC9wqI5EbewSmQ
JYH3oQPKB4CvetORH2JNHJ19noUHtBoKrFNHKVG5pWowkT1czp59s9CxeTTuI4FeYM5xrCbivg0b
UfgJ2bD2SncsFSGFbynT4IDY24w+6JJcA0DyjCq9WQZrHroLHwC5tYCEQriuWL/XndCh3aTIRUti
bYwob9pmlMcWzcDBlPDiA0lUedA6q0SQ3iHAjtlT3ZJ5YCYPutD4CAY4C6ktZpYHBieRxnhTI2oi
3FcgKkn9zCAdZDpnYfUm6qWJe8lYtyrZdC3Vg/8UmbHW7CeM2fPS7UWvDh9o8431EeWZop+dey0A
NED7hrzY8LNCaQkaLpDuVBMCxcYUzR7rcBBWSDhYZoLgLy6vSviDvlZcPbU9ApBEjlCHRuDlFdqs
83ZVhPgdXr0uQBiWI6OwZ6ovLq7+iCAjoFKdiALssB4Z9wkfu1zGiqXFRx8d7mIPJLzNXgO5BTcN
fkqOfydijI5fK2pFQckDPYPxDeWpsMa2FkVjcYdia18v8UMd+iP/V00Vc2BJ0j83kWfLbcg17WCD
S8BDzMaQMcSEGd1HEX116HMPRpMpMoWPrDBOgjipwTtQJcPcwWdUrMNgaFO5iHCrVnf4UzY51RcE
zABACUKQQHNFkcvYDV0aCO9D3eU16GwtGnelkQbBOgAiCvjW08J0JUgRip+rqIc10W/kOhvaVW1A
3HkEQ65VYPtJ348oIwT9Gy3jsD9IylhR7MDJsVJ2tdA0taOrrQk9GxHP6hiEvi+zZPuWzl4eQeFH
+XisKwBBcLMEzOD7OIiPHcS28WgWsYETZCi3QBNtXZDEAa65pGY/kIPvq30JnD6nFyBmXUv3D8FS
7cCJFYlrodES0iCk+SMacOBJ+gJwk66G+8bves1BrinU79W0jzmPPaEb2+WQ5ZNO5N7XGLJiGyrm
wTEwBmTRaxWRcMuOc7UZb2kdB8XR63RxOvW1YPWU37Re759kdqPltgVOHK6SjWoGtqqy+mUStb1J
1cyYLCeZLA+fTLX26KFb2Gt2p1Ip265zsaScvYLSFJV3eu5VbH2ICocUtq0pjhg2WAJaSHapsjgw
exAwswM8PI3isYSPRznLxGr7tzITCQeSzkGiWzFRbJkqQwwfqkDT/dsSSLF/lIKxRzffQzZkr4g6
KDN8uGlzwiYexC0mw0X5zLGokS+kVV8uQiH34cEXmaR+gOAD8MoNO2rDqbZa1GNLtCw+/CqLvQ+4
A1lzKPR+rHew8CPxfvQrQGp2UIxB6gSWUUDCT4w2l1ZZIrXiYuqS0L/VJy5HkJiWGrxE+lCiUG8U
OTHzZMqvYSp+ABhM3tHWi9ViIfSSlN1GjSyXC2AUo4C3ue+LnluU2pyRCoURbYPcaLql1qmh5dIS
F0G2qLWvF+9pWGf1jZcAC6bYKfRVuAu8Bg/qKbTQa6gTLUhvLWDBwV6sdXHkIlHryHjO8bNPdr0Q
ae0aaGoruLocdcqu9eRYeIkitU0ipy/KwHqZgXvxWiQAiBYhypazy6DVl81zFyVGvUC3NUO9IfDx
uJiVV6TMWHeVLKQuDEslv1NYXvlWRE7Wu+HSro07kFQDlraRHqQoKOuTDCK2tfpopU05FR5kdJXx
4E01EHibyA/tTmVKip7exxjEYWknJmxXCpd91U1vRqHp6msNrk97S/pwknYqUPoAySbfAGyQtcT/
D3jrNv0ORrspPgSgQMoNFKVCQBhYC5PkFcJuS0cu9wwk+NFw737CRiqsQ1HWAl827XqCfJEfNXOu
pexGySWZ9rvll7r0WkOOqF6TDv2xsaN2A0VqCZkG+oCNVGyQ1bgi1Wj6LZVoaKfbGov6GhmfWpSS
fcI/dM2BuV504SI2kPzdhXh/lk9Zo3rNaWjQU4Cs2HZoMVpqmcLt4WLwkE9FOUGcwTcR5AcNeRJR
9oAXYAaRvU8gYjNvmZeyTCSCzQySm+8EY4GCplBsqR15GUrPXrKaOEHgM+eQYVDQDbNojJdpDcRY
WoySnmXdppZTHBYWKQgdq3HzxlDRxm7ARYqak0QNPAGcTph3TqiWHrW0E/Fr0T4iQogcq908mqTT
v58K/X/mFTu3VL5JhH5getn9/ixwNf+RfxIhQyHdoZv/B0P4Bxb4TxpkyP9dB7JoGJaIJK6i/uUT
a8wQAM2yEBUxFEuGGvxfqERB/O/oYWkIX+FWpGqSrqNM9W/gEqXPvW5DZXyV4XkUGeTkH/jC390j
Du0SfSecZBD3hc58yurWbfN75MidDh92xDQILNZcbsu/5ugCQuCsBfjPwDBwJVPkLXXjz4P91baC
JQVVoWtEt1Vf0ClZiHhGaIEGLIxGaBjRdAGDy+ZrTBSAAUIB5Id3RmoziK7W+KvY2l55oktTgSkP
PEIRWBP56edGGiK/8lTVpejydexJbsizdCQaaE0SEpm94Mqp5tRDsE1vvx9ZvjiyijakRIZrSOcO
qHCQ6gJGn+iSoqxiedumxhrS0UIe8x9Jbz56wocpaaieqAdypgVY0K2uU/8sYIHJ/ovBtThSrBML
txlckLDu98/3ubP4z6dSLUPk0DBRuzTPupqCYgGg9IkFodXYw70iDm4aygexFNx4pLeK8MJEPen7
QS+uTGTeVF3XWOSidobGmEMx+IeMGs98dVoAWNss8vE2UV/yipMcSeNaW1necK15e+lr/DWwPv/+
XytTtxCU6sROdIuO6h1Zia0nzU1ivOgYRiVhy707HEXVfBisYPH9S88z+b9EPZlpU5onWdKpl8hU
Sc461jJiP50IN8QNKSXIY+Q0OcXyCaR7fs3I8dpQZ6tdb0rEq8GIuhUtCHRoUGkeXa8SlpHUX/mU
nH1f3oo9I2NrberzifN5Qju8fQcxDER3wBAgRj8D9rabKMkV+0RpBjWdz95f4/zB9fz14cyuVaxQ
80V3UtGKRhUs0pI1tKQdSGtEIIlTQbHg7uO01N5V1br//uN92SZ8PElWqDUZs97pHxjCX8Oj9wvH
o8rYJtLKtDR0dwAAjf7K1wc3o8nGIUrNQl1/P+of480vb/3XsGezG3ReYkl4IbkycCtSOGNysV0Q
SXOgXjZouspFblPjcgpyuvbaZpmXyZfRFcI8nfNBwQz987fFOkHoNYVv69GWCiCiy8q6GYdjLwsL
X4Lvp2/xdv1hAkL97evNeqynlanUCIt1S1goa0FqdwhgXJmTi59CNaD3YqOqSdb5U4ElL8KGlVDX
7x0SfQ3ysQbs0LqkkxJP23LYSFgjULoO8bmI11AKti2k8SnJV0ic3XamdoA5FEq7VHn8T56NG1zh
AtdRvTz7XlYw+j52GqI7fynlNc2fsz51qc2s5FZzwgJEQrHyDNURkJttVYw4POoVObKrTBlWjNDv
/cX0q8Im5/snk+fa5/m3lKnK8lAy4cf5lYza5WCYCtfQiH/P4HXITYyrbnry0dfJAbXksrXXFBO1
Lx/nmfFAkwhhvwzlBYzlXD/V1qMMYdswH+UddOubaUr26b97F7HJUOOUqCsTrhrn680sPeyPplR0
qQUtjJoap9ktG2uus4HaYJagZB8U9dqC+lwu/udgVgnGQG2afwKws2VOtcLHnAbDvcraoEx0k6Te
PUWxRVtHqPBmwPm7BVZ+29agkVxOx67nMSzvKbq2ti8tbd2gpi5q2Lqos/bpp9up1zyNItoEzqIC
EVev5oI1VdkdecDPMPwBn1Vg3O+XxtfLmGnXLYWbSeVqQvX686ipqMQUdDA2ohSFRo6tFN6Dxama
cjN6PtYkcOokoVsGdXPFQ/bi+YbSNkGAIhqWZJy9cAeFSoqw5HTVKXjpWigK48MUBQtz5HQxrE1H
AUKvNzp14fkJ1NG7si8uP4FkmLopy3O0fHZVlnpsekaAOIGZAaiFI4hMxkqQwztVBy+AkNKwq6Tu
z/vHN6MlvFyZ/EuLz5A5zkTJIFCWzmYgCQNa8uhY0zJO181mfMJIZnYjtKlHLox0OCJ5eTM3IAco
011OeVAAZZVV177El8CIRYAhD8mHJXF2nS89NSg7KcoiEas4bO7aYEtlem1Mwt6UEDvJvX2NSIoV
pPuh8q/NwWcg8z8bkMNHYs8rsiKfA4sLQ+y1tuCWwzoBGTWEQ5AzUjuXGuUupvttedVGM9oF7iOL
QdrJerGJhn9x7wCl+7/z23+Owr9hzZf2nmEpKqZEnHPK+VI0UdkRs5wPARFz0afhojDlbQitRtHH
lcSTwKFQs8H9/vvPQd/5sUwqSBeN7Q6rfw6v/oorxEwbeksgUiszOg/EpLIogEhK1nMu0iPj+P1w
0vzzvozHVict5HtLSCh/Gi+IJGwVBYUg1G+csKYila6NZkdDZKkJ5kMXLE1RW2XSusc6k/ttL/vW
gxDnt0px7VEuRXSmZlJEluj+AYj//CiZEtRajgA7tG0dJ8rUDtPbupBh4vt3GN3eiP1wbOOHuM32
oxdtrkzEpTVHD9KSuXD4+0wO/HvipWQSUD6APJQOphtQllZ0dWOmP6c8PZXy8NNX471XjYCVpr1o
Cj/GqHsX2itf/9LRy9Y3yfQVk2zojz30X58/MqN2oK00uDS3Iz11NQu1oTJ14yab1ehdg1BTHIdV
Jl6zkv+ao5t/5K//a+izg6eKm7EeURN2G6FbzCFtlAeLQG/RAr6FznJAfmrbZf4hlMJtNbwXTfvQ
WOOqwDSniqx7VbpaNbiwA5kKWSTElgwoSWf3EN5rGVJe8b8SpCHa1gh4VhXELD4Tdfd7+j4H3fK3
BjiSLqw3E3YDtSosvTGmmtiu1Ck6ZRLP1pHbw+u5smQuHJGqSe+XvcNj6rNlxN9LJhIi2JcGz1eX
/XLuNeCH4rKQKMmiwu8v9O42lKnltVcviYsjw1jFFoJyE3fl55HxqfN9ZDZYrFVwhw81VGhvifvd
Lh71rWHBBwCb+zFU9c/vX/lS1Kj+4daS2omIuJ+9Mv5WeKD8UYhMye7QD6HLsOyLfunPRL5IXwta
dNK4v7UygqgFprG7qcd+4avROhTnJP6jKPujIDdURoU7Bd9AeuqkBd8/56VbXKMOx2ZWKK7xq88T
ROeEjLf1RibIVircujPgi+KskivGr/FkIMdgMLg0PvR1htdc68jDtfV7YflqomLIpiyZ8nyVfn6G
qUafK1EJoxr4v5qYrvEYPHUZathjuzbHFNSOvM3wCfxP3p09w2uLKjI3ZxtZSmgWFTpBYxkGMFL1
pfijltRtYlFQ11WnUcYVZUps4gVceDG9y65GcRfOUkpqc/iI8CBXy9mbK3WNsGFQsEkrf1m2eCCm
8ckqhX3SJ2sogzI0BxbX7Eq6zsgzxiG8ww7nypEuX3wMZJAtxUCE21TPjnQ5n6TAMjUulBIt7xJI
mQQZQAKt2QXagPbe+GiUoo0rCXw8/0et+E5iGLZUdNiwRW9IEK2kuqXPArEPtRbR+iVkeCjKMnCp
EVmSsbwWfF64jedyr0SpmGIptLHPS0ajOIsem8hyQT+3tPp9DdNUa9AyK3r9l44akzA9YnCFp24Q
WhChVwGiNbGa7iIF6X7dubKU5hk6iw40SdIhvFGnIgk5e55Iw81PslhKEr5XfTWiy5HeJDFCWJ2E
s0YjlD/8FgJEphxwOUxQI8zegnF09YTsNVEPTeZTB6r/kxXO6lLZ4NxZX+7qPipJGfHTgkEFj1tW
oaOHaryeTPDPAhFLya5veMjJL04ZAEMTFWRfTD+uzM6lrzVz/UiWuAW08xpQnIv9WI4s86BM16WC
DbJS3BqZ9YDp+DK5xwIZBUIBzXy01KPYvI/qaW/Fyob+1AtM8itn3hypnX8rmcI+uQOoJvX8NkrQ
85GtmNvHCCtMFTr6ROavoDHAIKGnwnFT5uLP72fg0pAKOfJczKZafD5kU+MFGcvT6PZwtWtDdOeq
Lc4MbLIVMBWHJ7r26S8EiRoOIpR5kF/kjJl//68AqSqsQkGmBYliyXgJAvS9B23tN8GqLsjT/erG
K4WTLwHx6Zn92vSvbdF5yZ9PM+pXyCshO2HRzvj8ANBsJ6mpeIAaOwPAE/7zUIIhnbPlWNgbWrxW
dRQ1VWRnVIGaYLtqQXZiRHAaXr+f/Uv3C20hU4SMKtLGONucOY3PbhywPEZ+vSgstxS7XWZgXWvC
T1wPoomHaLf8fsxLZVeNgic4CBKz+at/fn05lJHgNbhYUVS/t6b6RmrUjeBktlIaH6YGX5s4aNaA
TLxhdWXsS6eRjrzHnI5Zuv4lNbeakG56DXESMwD/o9fM+7zpUDHod52hrdF4XRt0SuiYEIlhyNGU
N0GjrnMBWK1i7tAnu/JAlxajrmmGRsqKUPeXMAwJ26y3JErpXbQVu+BukusbFVm0IalwPq5vaFyD
1k43mRyvpXC6wqz7ugBIE+kkzU1DiMfmWTAWRb04FD7zkZcQg1gHU7IFXXPv9cHrD5wngRBfC3nn
H/l59TOkKcqcu5ZpfXnjRA/MfIxkSCvgeuD+ghbxN1am76pRIVHbaoUPBQPYhKHsqArvQ/lq7Hvp
EVR2H5ekrNAxnVfJXycAcvhD6yUJpE0EjeeTVxme+7Rx5zIZko0rk3kf1Hg5UaBWtaeoT9wrn/1r
XDHnJLoqm7RQuYTONt7kK1ViFtQhqMat5mDX6JvNP3XdGNKy5qhFup62WfGrlJGT0BUbm0b7+4f4
WicAb0uBhrYR5kfSeY0uEw1weVY+wARI8RSD5eTHpxAQQl0AfuYY/n64r1sPtQ/acpSxrbnBPS/F
vya9jXupJtQGgc3rmgPYzXpYlTh3AsD8vxtKPQseOzEHoVQwlBzxARFIi4rbJoPHoPXXDrNLHxLN
H0nDpZmm43l9OVdUVDxlhpK8lmVbnczRWHYVIMKs5PagJCI6Yl3YAmgaO5JnLxjtLar0o+B7b99P
8KW9jNWQZlH80FAnPztXqSakxIUGzSOEczKr3lST+RCY8gFpiu7NgN0hxldrfBe2EsGTSJWXZI6a
5/z7f33VOoeTD0ZmcGtMm4EYr2MwrEo9mw1gbIOTTtWE6054xgXbFosM7on3+P1rf40gOEpojui0
tDlHxbN1lZOlS02qDW6LwGqO9o96COIXzPMari9zvPrGF764zK1NvEZtFQSE9vmN1bqswqyEnYpi
qZsZwdbIvXs1otL2O6ClISBQORrZMrbMh0o3Qepld7OW3PcvfeFb89bkI7wwrbTz1otRd7rS50Lv
GqWwEBX/DiOfnZpEyOhAbkJqUBvDV3prh++HvXBkcGBKqF+BrJf5x+d3z9A4H5So7F2NcohCn7DE
uaNS2kVWQ2lHI//74S69JXUR7ghmXDfOSwVdbnljbQ0wZczEDUk4jSBYtLrmxjCEs3SX07OVyvja
DfX1TpbnCFjiXlZm882z42PKCkoUUdq7HT2jdnjQh8hBRHRFsJYZtoisDEI8WUghv/4PDkmZvBe2
NmUHBHjOtpNlpGpT52rv6iHRtpzsexQB2hYv+yC+0v6+NLkax/CMHSA/O+8rYiFkqSPSdDA2kT5Q
Eldg54hiuKmnYQnNZhH0+roNhisRx5+6ydn9D1hBxMhBsnjL89pCBWxPwkSmdy31t4f+klzHy7Is
F0GQv4U0A3LjhwIVMjH8VZCihSmBZ5HMh+9X1qVDA8TEfGbRmPgShExlHfoqBsKwL4NVkGt2pymH
EDFBlL4d/NgXDVKV3w95cb5VIA3zjp337Oe9I0dqOWQp790T+vr0ZouZZdqeItV3NdTXDFxBkvbK
TXgh2JZlLni05Ga1eYQvP4/a6wCRacT3rmSlrtnhC+VL9dqDqhgLq3iuzWOB6fvWPumIAEK53nz/
1pcmWifCJOZjickzau3v+6HtjFqPZSZ69Lo19G2uJSDZy6zxXX039MqVvXvpgKKuiJc5/BL5y7k4
KVrdVGbLAVUGizJonTiSD4b4GKQUZWi4fP9yF2rtzK7G3OpcfTT9zwJJXQtMsdVEtivkEbOEYftb
mvQf1HDbcViOMUGOdep1+cpN/2VSEQ/SuOpZukgQ/oECfprUEDMILwdxVOEfVIa4kECHG9Vmp/sz
BAhRO/FawDqfeZ927Z8h8ddEFoxFfN7b0FACapVyRP5MUFFJS6uVkA877OuPKT2GwtT3XjlVLv6L
CN4P16Ays+Til+E5DcnbZ8gTd8/nZSSiN4+GKeUBQSydXo5ekWSwGqyfuIydQk8/xqF+t0zz1jRX
cSo8e2L8Sy0RDVZmDYlR24XJ8CyjoPP9AviTnp1PC3gzvj3lBAPM0ufnqgUsnjhHwPDI1i+sle6F
djW2zRqveVhfQmU6CLaMrhQWUJJNSDCov8jRTWbopv0cJCsreUq6ZG/2wQmBv5+G6KVOKTWHyFDW
IS08T+Smmyykz+sYLnqEtqxnbLPUX3BfXuvfXJpkS5xNVKnDoI15dkK1PrpzSQNoAZE8ByemxZRO
blb3y0FMXA1u8veTd/GjzuWPOYCcy19nu6dRK30UxUp0o0Y9lFW/DPHRCu7nbvncJM0kZGY6VF6S
hySMFoCh4RP3boU5SQLPS9fNp0SXrkQ4X7uZLHRiZ6y4NdqZojwf438FtH441kY7MAkx7Fo7ENED
iFJ47fIOeddE7leN3y7VXNnqnnLI+sVQtgvc6TLnyuR8CTPn51Bo4JOcA2k8P7jhlmOz59E8L0Jp
L8EqKur04CEHz2G68NBEmfRuZ2nha92aj10N0iZB+Cm9cnzPtMsvGw8Mg4iQOmqo+vm+V5q26xGL
YYEryQ5zFTQvor02whPzM1uW/Eecee6g/m0bv1iAwT8VOvc2hXj0sdH7pk9DAgIF0oWiedeR9Q+i
ftf74wE1Ze+xwsIAc+UrkY08h6Fnu3LGPnDHMn1f0SfakBYFTBMgbqaw81lDaE5pj4EaPld1Tak1
zhzfUGj40aTFGwXQX4TujKbWm4CYvsHsGgHuvVKkbxq/WeXte9IOoZsIxqKaPKQLEuEWvceAxsSV
A+Vr1wmogClRmWBTAO08Lwz4SlGY0OtAr5ipk5YIJ2Dphjam1iDV1MSveSZvij53LERrYG88VOpV
7M58Zn2ePUMEvjtDByhPkGB83gFjGVuakZtzfU54RFx5M6ZwkFoM7Pr+vcYksY33vbIfsnBH6yNu
giuB0tdblZN0hqtznKKn+6X7pHcyIpQK6mbhqN4jTfo/ODuz3biRYE0/EQHuyy2LtagsS5Ylb7oh
7HY3933n08+Xasw5KhanOG2g2zDgi6xMZkZGRvyLM+f3hj88JMM3yJYYQZKrjqimmL9vn7nra5Vx
OfwkaIrY7Mt4FFqNLvdMPEQ8t2npRIbSfWL+woiAh2TmQbHZ2KnrUwWURQlWM69hKi28tT7XYxp8
ofpXq473diU/6X7+KZyKHxCHi3l4HAz9NJlKuLHVrqO9pTKmaVDxV6lfiEP0LtDpo5H3UE1Hr+L9
5s8RXhvzUYmNc9ljsQQs7fbiruxsVpdpsru5Y9DtvhzPD0rc/Cw6Lmrg/8bg41nH17ioEuReTUBi
4KQ7XBDjMHnSBi7ttv3N2/vnxo+4TmPEj+A3WJbFzlru7SpOILtlzuSViLOZvrWv/PQeg63Pxkc/
xGs5ae+KD0aZfL49rtg5yyPFnQoWR7GAhC2bcpOkSIbmo27e1QRtupitau0z6yfIg8PtkVZ3FNAX
8I48rRhvkXBPGGCneFjRUPHBrloNcBPLKX/l+iPWfEJ3JeolLNbCH3z9H7fHXtlRUPFJ9MkR2VnL
wn7gJ6jqzpzbwEg9TAf2QUsWo/wjA4FTKnMj1RcX8dWaQu4nViGdefWOlAzVgX3KjaIDphLsh4oK
edZ0H5zRvxedQzLJj90Wpm0tRhAeaSGwha8fjtCux1mZiRGxX9DqVf7CruenDZvLNL6WvuI15SEe
mu8wjE8mEsLB6O9bVFC0sSefe1KVBqM7ed51aBr998V3eMzT2dJouL7ti3fHOZHwP9GTAbgC/Yxh
aB+HASWb6sEgXe+6rSrY2uID4uBuNalVkJRfHmaYgFM05rTtrGK4A2jEq+Bj6ZeHwpFOYKPcRA7v
0CnYSs5EjFh8c3rIPEBUgZing3A57MhulmWJHWbq8XmO8HsQqid4NSOKI7gm9jdsm096hKJkNVef
5BYhZHCXt1d67YgBmCE7IycSJ20x+YyWYOW3iEO3dfhsZMHfdfAKlxECf3ywEJLC3TSJTVQhTfWv
jaFX1p2io0H0onGgXZVbp5i6UBPHbPoo2eEddtDG8YhMGTzMh8DRTqk5/sKU5JuA1vtZ+oor1d+j
3GKAh1WKNN+HTXwXDMa9OX4SbKCNX3dVOBOYA2pJoCUUR+Ntevl5CmBOc+6wB8GbnZC7Hvrkb1xA
0dgDIDJa2NpH+DqZaC4Z+QSYxom8279gJQIBFtF4k9PbAwK5uMHlWm0mHMnorGbyA3zz30NCO38+
cK3vk1na2AgrUZ1EgboKKFMZgP5iN1aYqeoaEdYLdPOLYbR3aCs8SLHyqsbKVtVsbeerIE2wBSBN
uIJx4+lcQ/xmrFb5VML+FbhObJfOZUbfBokbYpKnpdYurL+A8rSTraRsbeNBv3OI63ANwapdftq4
jIqsgVwNUA1xa6rqY60f0ZXf+Si7J834gIKrRlvj9vdcGVUFQU+lkOIVeNbFSRttO8JXBP7YmDWP
huINxrMmBQcnGD6M6g8fWd9xdv4gJ3uj1tFE4b+rTSQFaNo3VTd6YRx87HCyRd38ReqHj3V2bhVE
cD+bKdDKPMrdP5gtbAEq3cRvx168v8186LGao5ekjROKlN/H8jznmPIF+qnEND6ENPFnKSjVbtg4
8DhI95cJg6932ixpfFk4yVKCu24TvvRdv1eQV0vuamSfZzwFiLW3J7tykarUkQCZsaG5RBZHdVBq
zOXyglA+wIfXtLNGMR33o2dl7nDYxpBRNzbWdy1wqzoVB1twaShwLFo3iol8QT32k5eo8RnnsyPj
vUS5ttOAHtYtxL0YXnf0G2710x/M9t3Ii9mOmpxJQngAonjjxfM3mw4depbw+Y8jeuyFvwUyWYmE
VHvZRXBE6fAuq+wjbHnfxNyBTs1AFaU7G0VzMGaMhkxuCm0jr16JhNT0bUAEgCqATC7OKVZcSiRb
AtFiGDtEeA4VmM5R+uQ33fH2Qr5tx0UKQBnQhhloY8NCZfkyEEVjaOS4hhMI5egoh9O8g+s2I8IZ
H8cafzK5ns4+fH7oc+O9YY07U1LPFd6vblj3J6Ur/xnL2TXKwt6j/mx7KK9sZCmrS09TAUQNKkeU
hy9/YY/RZW5MLEaMaDcJ8RH0+RHvFBduML6pW32F1V0tkES05UARW8sg2cczogcCThTEwSEysvtZ
zl/jIX9V6ntU/ZooPDTz13nkUXX7W6wdYbrNXAY8pVSAspcTVe2ssnBCIuXEJEWUoUfCRjQDZjCF
LMdwaOBZ3R5y7UIwSPqBYuqUR5zFRutnWx983J49rR9cdQISUx6tnD7s9DoiyJ1V8ymDrHl70LV5
mtDOoWpixsMOv5xnUIXVZABa8TSEmxQ7PaHz8Zhqsper/s7uxgeLD3x7yNWPKoBKVIFM/bqEVVco
GKEnxjZH32lEShHVyrPUUYwZv+Ek5Y4xVDsLr+jS3hh6bYkBZ4H7pc7OQ2fxVee8iwN9dkbCVHI0
W3CqhmiP6W6Ien4ff5/R9vONjY7GWgChhwJfDlkBio2LJR7LprfiiEH7MjqLwi/pDoI2mN7/9xYr
24enA9TTN9Lisu4xzl3cpRpDDQXYZhBVuTG7AbUWtfE3ov7qUjIQL34okiAOLzdOWg9DjA034C7K
ijK80bIbPoin4SS3Oxafrxd8n7StvHSt1KLyCvyfcRcxEnMTJNskXglafJ8WPyTkIifZRlzkcdI5
NhnQ0vzDBN03exT8w9tbd/W0aFTPZeBV1+yzNtZkdFkoUFd9du/Ewx4nzvsE+/qw+6zONBbotN4e
cf2wAP4QTLMVWELfJ/7cd9yu/QSrExGfo5QEaFLUj+kQ3IWWdgdDf9/4+atW/lG6SPFaWIbxDiAq
XX7kOWlUyeprYRUEhzo+FKF5LPP5mNxldrrrSmy28VIdNt5a1zQKsY3p1gAchud0VSjWpLTvwhwE
GVZO+MbyGp1ma977Ggr+1UfJl+isd+pHI1P/MuhWBGF3N6aZJzoXU5fXbjP5R4RwcH8OPXvAs4jH
S70rLfy/sDk66N0WE3dtX8BLorDKtoDzslinsKomNYV45FnWfCwDGXkgZBLn4YiY6yfD8lR1i4i5
OiJdQ4GrtkQb/PLLBKDZHadTR09Gal2ZcY+GTd+SCRj9q87gOENulIfWrn4q5g4fhmY7F8bliI02
Nn5oNsROmJd6LT8oTeZZk/USRsrJ39wEqxNEkEUG9QWKcNkjsnFRGwZ9oBYeGeeu7e6cOkcosHo0
0EpO9oFZbeR5q/PjhDEWrTH4O5fzq9vZsaKU+dXOxxqfMBU1YSHOkM+P6bwFklyLniSU6JsI1Zsr
iD6F3BgqEBsmDOEvKu1dTRyLzZ9NowLFeZQzZM6VrYt3bVCxOUWjmwbS8nbAgCONg67mCxrQ0tXg
c1ijEJ/ILtZf+yJ3sKFXUbTbAkWvDkv5jq/4r5zp5cIamP02Tciw2RTtoyp5koC84D12FCz5PElf
IZaYmb8RqlcvCqBsoorKObl6hM1THBgJ/tNe1Km7stnHwa90flZUGIOw1CEv0vXoU4SfzXrXjn+Q
VjkkVLpO8YT3/eJ45lWexDk20l751zAbh0EPCAUORWOwk8mwy8ctVv7aIjuAQmjV09q96jfjO6ar
6HAxW0C3tUSuEZ8o7nysZO2cSV/GxEKY+I/Sc2pDMq8i9pW5zB6Bb8CDDoBlKlN7h81r6oIyzgoo
oGGKSGd3F6fpq2L/naGyunEvXveQyZTfDS2O8/uasDChn3pWeIYPlExuw1GdpmNIpE2thK9t4qe8
b8mDtABBSgxUod5t/AaR4yzfazQiQHvR9jGuBKNso1flINSYvjwzjHY2/OyO57b1mgiGBZlt/aWd
g0/SJvt6NS2gIi7oR0KqaplUTnrdQhMDGVpYGFp1qJuMX+tO/lbV1R2AjDMivjunQCme8PltY9oi
0l9NG0w93URtDRlUKiQGcwD0Y/Kf8wlvFNhFIvVDCvCLUn6jn/sY486g/R4R5+Z4/p6iBj5CvbEH
Vq4IIrXAXr3V0JbZydSERuK3I1Bog7ZAQ6cky+/zwD9VuOZF9OjLaguDtZLLMyQpkWh2QZ0UP+nd
rpOxTq7ArpBgk2+MiX/vdCgBP8R5c9pYZHHdLBaZaiQUEtECkq+EFlJkBp2splInW1BF/ZTHP84h
jYRNDDZXUnnETMAzETdIMZDZGHvlbDE2OBHRCKJot7jqI0eCnFUqzFL3d1VmnIGeuWN7Hkr573G0
X5zpdxEFd6kdfgYt9dT25cG3f93+EasrTRFEoKKExsnifDtmrMxUuQBfK+F3BHUcnFf65EGXtH9u
D7S6i0TTFF0Nnbtx8TxrM1uRRpMYVuh+7+Kf7Mm9kyLgmHgNhlYmCbCrmQAIbw+7DNgCBiHSG/4U
WOtlyxg7aRVza1SvpUg+iuqGb4J7wRhBt5JdqcTHCeEmmRTr9rBX1+K/41p05S1kna5EijLZ6Gw9
llGLaHF9F3z5KMSwJnJ13MgME3md6kU6NsD6I0jSYWNsba5l9BA/wKa0wq2MiIyzzEJqeYAX2Wu9
Z2bAuYuHIhBauxEmdojZxS+Yi1cJfhIgtBIiOs7RdvpkgiK4vQ7Lr/72K/gFoDfZYFeltjqSVcmO
EM2ozGEvgRJOuSJqublrmuFOqYxDReXl9pBXMfttTIgxtslTiheVWJl3wWPQ4sYparv34iQ6C8zq
hFVAEnygsbNLZcyQvvBdXEv5rwnYv+NinyiOkQyX43LceUL8uFVZ8REhC20O93PLi1FTkBb3H4SY
n40IFW+l4+35Lk/w27Awr9jkJkU0RZyA99P1K/SoQWx6am2chZxhh/xr2/wKO3WrrSFm8D5YiqEo
RMDsZKTrEosaR4VWYQ/tjXizOAoKyl15RHbhRVBOC/V3MciYxaHahJOdNjT3SbVZu13G639/Appu
CnubSLJYZKlN6lqbhsHLfwfJcBID16hJwwB6UbtntTSFQPlHLfx6e5GvIOdv41KiBOSikdMbi/DF
NtWjvAYVHCSBGycZBjYVnbP0Xm5/zLFzpF2wkxFwNGhom3W/p1S6432wcarXohkvw//5FYtonah2
H8ZqM7yR6t/YDNV8LJLhrihiLwAjIUT7BHRuY/arq055glSQXPsqeCdwvkttrAdPRM8EIKrQDatH
HdxNeygy/IbYDKE0HuU039h0K1NGiFqgo+lCXNdG5FJqhsQAtGnIo1u3KGNGO2TXtZNjvhi4bpG4
bNSCxCIudjkjChwXEC5AbIvkY7aahIwwHLx0AlQ16x9xUkJYfz/j321FW+FqdTQUhkzsKcChLB/g
Hcmf5Jd0HYQo4jggcKaj2ZHfV/LX0tkir64uJmhQ9MwIjBBwLmNFF2HnHASExk7t7sQTpmqxArWi
HagA5D+RO/Wr73b6X9UYOTykcyTu6DijIrbMopXCpodXSdwCIHQTBReeQuHDdRunYy3yA6gQhWcB
gSQ8XE4vlpTWmmWz91AaP7zRMlDQqazonMQ8TA2gWhj91ZLElKWNW2d1ZZFp0mnir/CM/CmeixKj
1bfg73evQiAqLbJ7OGsZk01seATRlqDmyu1KB4NbHmEP6nfLvqvkBFIP+G/A1VbG+yDClu7FMrs7
eE0CO+v8UVYhJNF456PWB7dpUY7OyGYLv04Gr9X6vVFgbgc+q4qKTzGuifqxDJWjEPVEN3pnJR0J
FiKUWBhV1gbAc3Xm737H4hoY7TBKqAX+y5rI8+/a+DVUgkPcfh1zb4g3277LVP1tB7+1FQykHq7q
gDHGBqVickqNePwg6oA9wAEB5caIUjE+FRIS2GF2jBEhF7JUfp1+SUx1a3+v3L/Auek7C5mDa+RY
Xw6BAVek91rc1nOj3/u2gRu5uVcLyZtxmvRjaR+RXSNcLIzaENW/fRGs7XJoKjbVUDAVPAcvDxgp
LbyZnnTOgiUSSHjSKjy+m52sfIuQjE3J4TGo+YNBBZQeOI4oqC2jh10GepXPXe9pSrsTD8KQF4N9
nDRGzwAPf0yGeSOnumoRi++NQDYYKQN1SjLJy4nOatXIcc+tQ3vy01TwFqtPVYyXRjTg9/6C7Trl
/F2KFl5q3aEB6MrmeEQTYh/idB/UH208GSEpbez6KyrW28+CoUo2DQwW/Njlz7KzDFxkZPQeZi1u
aN9V6mMXf9D73i1LqKu8aORXwWgUmki3v/zagdP+d+QlH1ousIo3I5Jb0TUVJPcq+NuPfoXqa0CB
T6o33y8rKQcfgNa3Q4/euLqFw1yJkH0Zeb9E+kkbPgjdsW7g+TTsnTb87E/f0Hpxu2yLPrl2H1Nr
0oVckinYQpdLrKdBNNQZdhVhB4IbSS0B8ohIqWq//awk/uH2uq4OZ+ooNHGixTvpcji/i0d1GFtc
mTjKmtTtCmTXHPXJwAO77Lbq4aujQfk1wHeSyi+xy0lQZ2qHlKeXxeFRatEjM9Qz+lOgeUk+FOfz
7cmthQuxV8HQij+W4cKaqkKdMjZN3tN9hngrehlT+wPCgCvBmwgM1AXLrfr76ikB/C/CFEGSuHG5
pnHX1JIxKD1Yr0OgvfgIn4S/ndDgmSvtuZVQ2DviMj02zga0YDUBMejfQbaBVn3Vb+h8p0aBjvM5
yNTd8Q+PffTgqDbMsX+vvY5N7emtvqvsLRGBleNJWk69DFAnotfyIvMhv9G1vEEJMFDx8DakvYQw
bCNXABxwwWz0s2AA3P64K3uJb0oRnCeBkNgWV+a7d6ddtZGtVtBsDaXadTCH1Dreh+19Ipk4iG/d
fStbCVQyNy/4MkCry4CcB/rYtLnReblEEy4EGC7Si9jcCZ0s7UizbNcp6cYUVwdF14YHF7oqJOmX
U7S6JJsc0F7eR8tq92pEsQRlo4CnfI39YCxVh9+313RtA9ESe+tl0JCjknA5Ym3180hm04MpuuvN
XwKDG3KVaCG2lNpLLL901nAE7fUnwwL2oo0C8P8q2PqB3mtjwImRMXcu6IILUIM/pPdj/E1KP9Cs
ckXr0TL/c22fG02IZgMys+EKXembOlg3Sa1NRFLU2RO62bXvqUN/pHxwN8X3ttO4zo+2r444em18
3bU4wbtDyN5zy8tXsRflaHvOZT6vUK4RyWyfGDxLvjlStodhDzdt5KX5EoMiRJ30vwd+nUIK5VBL
hWG2RGpKrTaqtZ4Qiutkr2j5mRv2A2LKvQpEJtkS6VndWFRfbXgOgim5vNbsJHDiMSx5n8AoLgPH
swMg1DCilPkxTn7DtFCi6TgPm/zmZfNGfGA69pa4cQzBN77c0cbUDwEcX9j4hbR3Atw2ZuGkEZ2B
Nrj07IWetxACFEHKQsXtD3Y2GFxwUICvmP/iLqBmMZpSXbOzNWMnbrxoAPFFAm+E38CYILmHU1Yc
7CFLbpQR1kpG+vuhRcx+FyDV3GTBgaR6Qig0rHH4s38MOHYZDbLKbXUe5TsTlJ1dHDoyHK37oMPZ
25i+yFYWtQx+A71oXEZWRMQnp6sqXc/YZchRmUgEFFJ+7KODjoi2HkXgerwQ93gQJmZsns3K/oI7
0p2NHd7tH7IWSYWQNqoflOKpVF6uhQIfqy/1ovPSuH8qrP5g824cJ/zO552Qb44qTCekcmv6K0kk
OHcqAdDrqdotH8ijpiVp7rQdUoDqWd5Fcgfv95+iwfsP/3i0SMgM2rs52QrjImtbLDtbneK/IYQL
KH1cThdoUwJOreu8uDNOeHmeagiklfkcBOYpwqmePf8zM9vd2KSnTN6qCK8d9ovhFztPawulik1s
dabEOMsl4Gh4HQ4QPLk+OMPj1HGJdY1bgVq7/ZnfauvXExedJFEf1pYInaR0rHJoKJhFAA/KHLIn
F+UMeaPaC1G0KEGnFSN7QGv7qHwZnjPpSZq3WOFiMy1/hOj1UAyHRYJ30eXqp5g8znXsd94Y/7Tt
f8LUxLCdgsRmdBHreDWQKiTSqcLQRFyssx0NcuJIY+dJfGYhDu/70blBoEm1QlccKoNjtrHCa1tL
gb2kgl3mNC1R2VJey2Qkce85Zbg3RsMV0jIwwE/9ZL8M38edVYfCLXmI4xP52/PG8CsnCskVHHHF
m8W5MuaxE7R905SDjPnkHr33YHI+F0UDw7lCnAp9aLvmL5I27QZzc/CVKALAhWwBggPP8uV7okZY
LU16Bq/68HvY9IdOin+MUf5kVc5ngR5uk3zfz74rS/kn32k/ZJlzr9SWG8wK5WoDT4v2Q+jo9U7r
PiPatxVurlNianCQTCAjiBfd1X6oAn3oa7/xTD6Dre8s9EqTJjz6+CV0YejOuvHct/mr70N2Me1n
rIz4t7/KdH5oA+mrCL+0WDYeJdeblLRZiC3RIoLbt3zzyVC9s1FTG68ufnQEgSEcDigSBdmraiXn
GDv1jS2yOiDYUXAqoii5pEgME3vUUcZGyB9Eyg/ruW8MVyAbjfypV3dCoo7kw5tdsPbI3qLSQNlI
pJhxdOoCoBTcjxs/Sb86qOLp8L8/aXn90M6O/GFovLLRYemarq52vH2RH6gM18bfKmuqO57+nwOM
JszvcYgiCKCG1MxOG7/k+vwAGhbFcO4AWnZXgMJkVkqzVWrEMAw3Rr66KTscefkVDZorEZI+GL42
frQniB42xr5OxcTYGhhX8Zjh/8u42OaziVmpWntp/mjIn7r+HkUCxT7gYEhugLhaeJ9Hf0vOFk38
+tiiQE0th8QTmvpVAS8A/a2nc1t7DnbtFnKkdUF1rGb+/WMlHIMCnnLD08Zsr7cho9KuA2tA2+HK
Ww0MmKk0elZ7dvSvt1qbgXQFFj5oGNueDGyLLR0vHnbB/yUdDAg6aE6zs3vCeQURIQj3Wrt1Pa1g
AygPCBo7wC1Ql0sIpC5L8NX8oPbw2gT3QTE5HN5sk8Y+OIuHj0lYF+NaRXJ669JYPzYW5/pA8IAB
TQXNmjB11ZefWsmY1MiBdQusK2rhWZxjZEqKV/FTMmQveiVBcsZw8XJ9y5MEtEvKN3XSxAv68gY1
gLliP0dgIjk3FomSk9Tt0FRa7cUybdXmpU5/InhNg7VyWyEKHrgtIes5Tva684Pdc3sZruM1oxMR
hVQEAWKJbFLlLvXLxK690ARYRmETNdGxfrC03I2AStwebCU3YjRkwLnAgHQBN7o8ftglB+UURQ1b
v37jYxQ6nSjQa3YwHVtcsxzlLH2sA8oamLzq6Umx0nt01LeC4XV6ZEBOFCAFinL0OBe/wzYmvSgm
+IevYTJ/kuDZFkgq1BbAZhQ7hdOQQBFgHe2JFMZCw7n3pT3m4cDvvX82FkXkYosNwK+gfkQ/g+LO
MlO2cyNL/CTAT5iKNlBkFwtsYKJZ+tUO/rbKxC0q7F15LZZ3OMlrdeeqbrxp+nGdVLEk736FiCXv
nmpDL3H/Trw/mu5+ShMQuq/99Jmd+VwjqZs/1TZQT8nwJD3Gob3Z2IYr8VFQ3wBwYLeCIoU4rO9G
n3JfmXvFKqFY1xgjozca4sxFGy2LjJ2KpjMJ38FXv9xe+tVRdZp4JrJTVNTEmrwbNZuCOC9ao/TC
6JiOKO3w8YUImHD0qSE4SkjW1uZGN3/lUUy5hcIWA4o+1hKWZJe9BD6B2Gdb36tT8CtKvCg8O/3k
RnWJ8NjvqTwl8+cE07FOsTYWeu0IggajFMF9BBN5+Tzh/jECSSu5fW0QYLxLxhdDfxVXgHgPTrjw
SiU2J+nrQCN+MpF7FUrmPNpuL/3qKrDXAf0Rha9vgAHQeKTFaf0GpBFNvLbf5dzC8E52Qj1YgMTE
BSkaeejIeyUamXG9VSh/qyYuDx/8GhpJOjfSlUBU7KS56YxR7RWKjoXXuQTAApA5/1TGjxbsetM/
WcNfRSK54DRRo/2aJM0umx7aV1PaDZrlVtFLmY4AX7a+1MrlTSotrBtB/RKkRBr1bnOOepZKNhRq
z6Ex0cyv6nHGc5j7ibS1RgFt43usXAQiQRSEQPIUrqLL4WihS0OpFJU39NVjgo08+SjQ4rS2fqmT
/tc8G5g5/ntHixwh4yZq1JznxriXEus+KyaSKp+qyaBs/bSVhPGN3Mwa8rTgVXH503K7LeVsVCuv
1ubjMOAmyRkVhW8pomBaBK7eQsLp3cHc4pJf6ZhBRhJNULTDgMcKE7rLoZWusuZRnSsq+607v8QF
BL6Sm4Aq7YScm3h4jrqQlYt3DhUNsVnjBn29MLjLy88bn2hlHUSZVuQJgB14/17+mNGZQFpWZulN
wbgf0ue5Gd1UUc+2Pj10AbU90EdRld+bxhZh9IonxTqIjgP6zEI14Yp2VBcTllAt8Vm1Ug8+MoqQ
5xQnpBADDKAGwjRVxpgWixFPgHcodO+sAlzN+Fkzk71JkmmhVd39kgLTy9L+Q10NLtWjraCycq8T
UQQvipRS6KJfrhDpbaNClCs9B7ILPS5XawZM2EEE2J/aTtpPOs43UuHJ0UNv1nfTBGE+ohCKR2hM
x2jSta0K6EqWefGLxBX07hSb0Ygu+GRzxcDodaj9YFlip+fceTV5/bTQqETAE2vFsZ7M14bkUyn+
ZB9DAgIvCJ6LZ/dyH9dynGl+xO3e1t/n8knCrb5/FRp4DZFk7Nud2MniqwkobiWlWOOQB4WUMZSt
J9jaN6IqhcQJ+xio0uJIyYOfJbEcVl6rJ9y6zpeapDdO84eie8SD5k4eo2/il0y9seuiV4Gjsf38
zcpAcC6Dzfq4ODaLKwDKLHcxgZbsdGkkMRnREM5FwhlHILiNdpkNiyVVffogR4ThkP1GTtf8pzed
yC1xptl4pa3EeUrkvM4IvTxDltWsjvRbGVJOtVAQ7nWdlrDhVlA9kLrd64nmhZs8qbXLl4sFeTrK
wjoESPEmebcrG900pVnTyjfHY8f6aQXNTkB2B4yiytrc2WWKxsL9EBYHW6nuWM1dXW+QlVcAJnDQ
KQGAFMZ0/Sq29tlco0HqFF4pQ3qPj2EXe5U7zYRS4HeN+VLDsKEpsEtM0jK92wsAsdB48GNMJ6Pf
ZdbdKX67ddusnFh+lmCc4GpyrbXb0NuEeBpwYvP2rrW+UG08I7CPzwm3oUN1jypFW0be2H3pdfWN
9kQ/x90OumtfSeBu2JQCQXDFmK9RihmlpC49TFB3WtvuJCs7NsepTk6F3u7L7nMJ1CbH1SvBUiqi
177lQb72Tucn0J5ks+Bxpi02ijoXI8l+Wnq62rt1np1EpjZjUjtWiEPBMTMjiXepdIjq7kHYLZcQ
GW5feyvxgjInLEzydNFPEP/+bq86BeXOMo9KTy4EEqV786UfpWanTlsYt5WjeDHUItHQit7yrZSh
nO5bHQQfBeBGyB87Q7DPAwLi/O2/zg0PBzqfHAMghdTELueWqJ01Qd0sPFEGEzRQVZEOqIhjrrdx
2q5XUYwk4j/UYQG0uRwp6nU56y2jeLOpAJwp+n+wvXdSvHWAVkd6U13nMQflZLllpDJJirYrvJwg
EqrqeZrB/VOd14et4sVKl4dZiQoS/S1Es5Ymnale6mmTT4U3oK1JPtaMwdE20nMJHM3n0hANXXr5
bmFJ7u0vtzn0YluaY4TkTDcUXtPUbwzeuaD4XoOPk38ao+42WuoWirMLCBkbQ4tteHlhMWsYLcKX
DPctY7HCVWnESl+VBY7jVXNoJ8pVVuVmI3DmD1bs7BX7YWiPSd0/GJihC1yTHWWnLKPaiJPkxvW1
EiLoZwrYNncYEPWlk4MsgW8aMGj1AGu0I7rSbXYvRccOVXLxotRLyUsNZFUEvKrCuHqzHSSKNcvl
oJgskGrQCThOl1s7KdLW9jufQzQ+OxSvq4kTyw0SJy96lAKFpTkEPbEkWg3dlnrL2m7H/0pcpWIb
LkE5RqgXZYYmtVcnnGCdlJh3KtVEV+aAbXx38V2XEwW1TuIkwPK08xcTTUJnUEFjomfNc5ldLzVn
wWdqMP6mKiMSSR/F51ohWtk7hRfRGG+ACa6mq2rgAXmHCQYMz9NFGJm4AiBVAcVJ+mAfssiicEAL
X+EBcHu2V1UxMRICANhjwJLXliU6M7W6QovN3GsM+Yg1ySc9wNtH3YIoXJWAGEaopYAKUdAZWpZD
5JFm3ZgxzDjSqwzzu8i0dynKVb3s3AtQTIV2mBZvYR6vH5ZiXOpAqHziKn51tw9NUIZVY+VeJuln
c1+UDR3ibheZ0j4k9ZYou6s4+lRpvEOG6TyE3Qcy+H2odjhxb3XLr+498WNgzSPHCf4SfZ7LjSWF
0MhMScq9PPjkwBLLCdZBjoq4m2VP/x8p1tq3fT/e4trrMx4qgeMz+eYzCpiuzfEEMeFV/nSUE2bN
UbWa1nWy/du7VjTGwmjvJHut2Nhm10kWc6f8DToC/gC7YHHnV1pRILhKHDdi3RVmLHnO6FobPynT
XOBflp6sKT3NKdSQslc+TX34IZXRyy/iLfHRtcNlENMpxLLv2RmXn6GO65xyFDdnzIu1yaO9sLEN
Oet9oW9Me2OoZdkf7Muko6JbsLVx6WjiXUcDStS648184MrP2BYrDAKKKVHfvmrXVzniTnFTF9QO
0IfLMINhY7V5/lOeEETQ8+coqT4TWDwp076mVmvv/O/JNH3PQPfPobSzzHCj/n91gYpfhCsrlQKB
TrIXN0ao+I4x51xZsmTsBDSp6+IfU2f9ngus1bF4uh3K1vcYXQ9R6RQ6I4vxurDJ466PuSRUjnkX
7csWhWQc2tA02FdcHENBlZu95zjPeRfsexN9oS346PVFzawR4KJ6A9KPdHNxfUQQcEzfJG2QpFfB
tPLrQzPOrojiNkJDJmpKfpa7gXFvjMgrKM8bq3BVvkLGjeYr1CQ0f689TJskKgxsKgswyN1diRLJ
2Fi+OxcxIDz/QfcfO5pgta95QTh/vT32dZkXXCUSNmhVMfg19VqljSIVvZ95Tf0XrjGULsnsQUtM
wXBQpf4QC66Q3B1SSEqCIUUxBuj9XlAZ874DDUY3iINI9evUV69ZYLrF8Pft33iNxXz7jbjkAp8W
G3PRA0koUI85hgCeKHEKKXHZgWkInkRqqMRL+k6YuQrerm4kWN5shYS1/YGWORZgAv4qzsdl+Enn
orKbljUaoy9YQ7miyCms3+K5OySwG1TE91AfPwZ+eJTtJ6nODrdXQByDi/yGBaAJRBbJS4WIoV3+
gDZMpqQ0LH6AVu3oST7pWCdq2DfdHmZ1ou/HWSy0OkWB3IpxqDGU84BSE6SagfbC4FM0THaNg0d2
5DopQV6UG5St+3b1U4vSBy1QE1/qJQlRA/EQhqVOn4X2XrUv0n2nHVp0/lqbdI5icpj9HszZNbMt
J+GVwE+nC4o0RFKWeYlCrFpD7w089XjXKgd5CE9pYngteUheJxu1z5Wsgv46+spCQZOugvgp7x7u
qE9PJiGJuB7Jj6JkH1A54YXGcee6p5wR5Rsjvl3Wyx1kU00S0Dc0gNTFl539ebLCCisdtSp2CAtT
dU12Vo8wDdqKMdBXldKq6DPrCp7FgU/hJDoLSDmoZwGFjHSExvWN99pKisk6/O+PWkT/WQ8LHkBs
N58qUjN2u2Z6CTnSI74wb7BT5OudamPQ6/cph+n9qIvV15IyM2axFIWcu4YN4Ijn+PxNyb4n/uTC
gXXjuXTtdkNreH1cMkk0eqgYXaF7kjxRsAVGcqCSX3PFOJk8QQVdQB8whaUx4etfezuE87KFKVmN
8fBdkFyk+A+iY7HOZq13ZiAx8kwPPWCBcyyyMUTwyaUdBVYxQbwd2p01odYj85iolV0b35lQqt6e
TfCA+1A/GUAfmqhHgJWqOI2L28HnygudbIiT/7+/cvFdVL2NE12ThOnhT7p6hXxSR5UqAXpqETgI
mki+oXrtnToVbpbI9Dy/7oIxRGbI3/uWJMCro/RPkX0Qe1bwlOd4IztaS9j4iTpqFdSI6RGLg/3u
4JYTtMfOiHKvFDZuLOYMWtZO1I8mJqDiOR2BVOnS1BNAIeH1IhBM08jJ0jh5NIjySNp4d/4/lk1I
W1JjoF+8WLZMz3C2s5Pcs79gsH3UTdoWQC8HMkqQVOIHiqMta/0BMy/Zr7wU/t8sc12b4ZHCois4
ekFl7mrjoTKSH61NsXKQ/b3abpw88UsuY5CF+RO7H8MfURZYxCC51CorMbWIVOOe8rKn68VB137r
zhY15zq+MhAi19CdFKHUvvhMlZSPIy6wkWelMrK8nSfjuBfG6GLWNA3m3eBbG5t3ZWcIaXraR5Ra
mN2SfGnEpt3RKcHEx8w+RsD2ItX0+rA6BtUUub7lf41L/cGOuuekzp8cyiFtPpzkKtxJL1Ou4Puz
RedbCfmi8IfFDUURVGaWJBI1b8IxTDJ+kkUzb5L3SRkep7n8avf6UzpKJ1NOTmmIXBNCO4rqNkr9
0w+D50CV/wpU158o0dlbufbKp6GcgDoH1x44o2WntkJypxi0IYKvG7khdoGdnO2U8XNbtZ6R7XVp
a8DVLyMwrjxi+Txgzy/PbNdbYxf3ceQRXGD8zW5m47BJ3Q/LLzMGTRT7lDjCYw/OqbWMvS7Ko6bR
/wZBTuEj0A5K8NEa+q1c6zqnQ3nQQAFeiBLwDFwE5Y6nhPR/ODuv3biRbQ0/EQHmcMtmJ2XJkhxu
iJFlMefMpz9faQNnu9kNEbMxwACGAVezWFy1wh9UQwqRzSiv5Eb/Hivy77763gb5tojb56iqdnJW
XOF8GkzDH/C4Px2UkTA9+I1U8Nex99ImCfNGYeIoEBVLVDxIoAbFT8pJeeZkhvVdJjV7DnTrZhgc
h+VGL23uxSTZmMr3lyoujrMay24TM20I7XxP4bgGDL0Q2KA+Ia5NAwapS3pBixfHhGVAPxj50KI/
pjIas0K9r1K/1wlCLm0S8G1nNaDRVnXD6Ubv5x+6gx1NoeRbKe6OQ+3fN/qx0exXk3K6lgFTSxp1
NewHep6JCtp5DYB/4XiD76akF17NAAMWL7Xv5VHuA5vfXGo3HR73fTW/TIp/NagA0iPtdzVZV0qm
fTh6+JhW6UF7RLrzuq1zhvHTe9vU6aaYhhCmm7FfeccXDhy/DYATRD6Kmc8s4a/LK+raNksQR/B6
X7kpIvX2qZLVuyQYXyCpfNccqE+oQeG15qkj3gtx9DPTj4Nc/UE6ea01ftaZpr8nJIkQ1GV0Brrt
9N2myGBGUoNs3Jw6L1ETPqHQ+SoM0prm3qq1GzlOEdFHzE/2nwTUamUrxD+/uIk+zxWYOiCuZwm4
aqSOnJcxTghy5iFKhCQSE2YV2wuGh0n0YaGcE4Xcmkq8m6qAuie5qe32rTPCNdb+ee3PTtBFtAzq
DgqQRceP5ioMkjZAthbVBHScb3q7PTZm+BTP+YOs0wJwwjs7pPOWT9Lryj6If/xsHxxmRALjSgKx
qCsDoFQyEwrU+5CHsrCIF4jTRsUdIul2ZGIhZhxT/RwZ+1zTVl7ChU8F1LcOvlC4upxN97HcjE0p
s3r4wFR1QXozF4Pr5BipxNN2gIjYrFrEX6guqeDpI8Cmp6erL/uIdLlLuUA53htpGghdlCTHCxID
aDWY3MqBx2rtRDeDU3nIpJUHvlBdszoAJZHkWtjrLNKSTs/M/7i5OjisuLZf1rAcrN7tO8R8uwmj
ss5EahdvCkWu/pEzIRaRM/+fViLBedkl+hh4mtNrEmiTRWDtm3iUjMwcPNsvHoC6PA5h68l+vg3s
+kql+wbME8C/Ua/cMudYKb56BheMEwTEhRL39Kung6PVsmQPn0Cn2SbFTIptmd0mdHUDLDpAtHw0
YfRN7chKTeepnVEzNRjehO2fvFQ3UpBu8kaN+BR6/GHj1yrt3wxtvBOiWl9/GpdOp4M9oZCZFHJB
i0CuSFU325KDr3FNTUR0GKL4qkdQIsVoFV1PI05WYuJ565XN+WvFRZ4CHEWrgV0go6UD8KXz1rFq
YP62AYWLdPxfPx93J0AO2mmQjJfYAbM1pTHKEFqMcTssVP2q0PHPzFw43nvFdG50YvHXK146/p/I
cibaFCtnrsJtnM2D0qLbGTRvGmJIfaJwtUfQO/ur7JcSkHal6r1VFte9XjwxN/v4+geIDVwEO2Dc
jIZRbcFlQRYv4K/7z5bgc6s5ippzEV2Rm10HBuAdqzykVrH7eqkLp4ciEeQUjC8wxctJf1blzZxO
KINbRbwRigt4Rm07U/KSunrAeaCO1lDDF2p8CLS4pZG70SUk1z19Olkd57Af2V0HxlLKSMiqjnli
55s+QNMRVXYlMA5F8RYkSUuKIb2OSLNtcG5xOeHuSLd3LnHwiEyN1mrn+plubOsiaN3A/vPvNwfB
HhIR0VI9G/CF+dSVKLsMnoW1BQfloPTabUXrIWiSK4tee+b8azNKMb0j/acwQ1FAPRsQB72TSZJJ
5Cn1eU/JfFO1+lU5Jm7ip7tQX1OCvjDEZD2gOaLwYsklszyUWyx+854EQ3vNY2uXq+1xUNudhjJU
MfV30dEYXsxsU+TyJsXXWpFkd4oovGGgr0TdS5feJ7GazrkQ/Vz6t7SlLaN3nY5IM8foUBd3qfba
BOnjaB+xpACdqm4r3do7UvuGscy/r/nJbsg2zc9m55JIgOGUERQWGUahxFdClmOW8Outj3qzRpT4
1LJcft+fetTgssi+rcWQsBz7qGiEFLGV5A9ONV7Xpr6t7fpFNDsku9+pTvwUK9FBG8OjWvS3ZRvc
G9ywerIr0uLZavy7BgJaG7+XcrqCMroQ3Tl4iGX/58fZizsXaGeY5/6AlO4QbUO72/lRBKpWAjGP
gn8er6SV4npa7oUtHASRLSbBXvI6y6KgT1WhNZNJ8Sde1Lf0DaTzlebTpZBKuwPMBSKyUIYWGU1c
p2XVjEgG0nWbLJ1ZTMu8FAgG49mvg8baSouXi3xDmMUt2aLgigoWmGPiomwgbW2sbN2l2P3XMy0H
wElATTCUrNQX8NFRFBsURHm1HjAHnTU4+RPKrV8/3IUxKM4VolElym94d4vgrWclk8kE7TaBXxEd
vEKNN4bS7WLV2VdwCOyPcfrUl8wnQDTczdWazMvFE0N/REjx0t5c6iINETmbEyPHJCJwACR9VLrt
upvUpe8AQOv/L7M4MV1X5C3eyzDU6Tt34Z8ueQUPRQ91F60Oky7kuUJbBGop6qQAqhffXJ0FYd9a
6OWIGYcA41sMjdJK2knabdtOzHN9REf+vR4qdw1JI9ImCnzaM+6U06ExMPao1kRZf61jHit2s5u6
ay3Kf0lR6zlBvpF6/Urt7eeVg3Rhe4GOE/8ASvDfMguAAu/XfmTyyEJUAi4BQ0pBce1T7DK7F3SS
nuLyo07Sx8YZvmeW3kHTcYdo/CNJ0zUdqddQT36Eqr1S+1x4FaSZdJcEFA65fvF5/5V7oXNtVflI
wZ0yYMud6dGWblJkF6rYeMZ224p9t6n6lbvn/EgL8DQptYLcBPX1IuFL/I4uTIwIler0O916VYn1
U/7v54YMk2CrURfCWEPH5PTRjFgefUnXO+COT93w5LTIDsrfE31lgnf+ZlkGJCznSdSvyzb/JGmg
fVWl80AkuI1Uu2Xxm1FsOd5W5dojXRhViTYgMccUZSqgttNnKmylHOy5QiV7iu/ktCY/7G5Gx0fU
8L2zaJwVjttGryrAja8P8HmYZ2E694gD0KpFsex04VyzqtHvEQTqSt81JWBWs+Pq6S5dbS9e2E/h
Su6QmrCMspzp93KuBr2KGEmhHOPRBxD4oykeGYzVWbZyDs9vFMx6kEQFHijGfkssbl3kYMNnhxo7
cWD7vGsZRtmD5NrdIcoqbLPWlFYuLYgbOAILdFaAliy+NhrsajMnLDgmv+zgfjR/BqEHUVH428Sv
X7+xS2dFRZyYx/qkX8kLiJzmzDrGT3aLRvGPX7X/6HTvWXuVJLsK91Qk2bqfXy94Hko4kHQtiOiQ
QpDhPD0ioZSSegOG8vTqPRqfOqSqZLwC/IOfwwsPPxp/Jcm5cFIE0UB8CJoorMQP+it2xUbfppkZ
INUUN0zmETYfBVbJ32vzETbq1093IRVAewFdfrq0lk7SvPj0qklyyrJG+kvB1zh3kn1uRkip1wcz
o6iLd/5Ix90wtrNhX2dRdzfe9vrD//IbIFyT1Qk06zLWtJlsZ2qAjEwYPQ3tTT/6+zCT91bk7w01
c2cn2cmltZOn5Lp2meGoawCJC2EAyiVzQtGlQolgcYB1iT5kHcedV+e5W6VvbfkaVk8zM82vn/TS
qxWHiXuC6ohZ2emrzfVaUyp/RnmqtjdBkx1r7UUxk12WF7ui+fb1YhcKFKCLvFSQLfQfz2Bm/phH
o5FpKNTU1kaFKhgoj6M/unPzaFYP2ayhsP2zsGlKBD9hHudzth3yYavav1XewHAYnJ+6Gq1E3Avl
Ib+KqItkkOCYL7OkZDDyLsHszRuNd6UYnqBd7LLg3U6sa98Z0RltrmdYwJL9OtGJ+3pLLgSqk7UX
+z8EU1MqE0E4zcU4st1bfcN8+kVpy90I0yNI19Afl1dEc5T2DAPiJb/Lt+ay6nxGwjioujXTIup3
NyrQje1vjAZP9UJe2eDLK4KiRdYD7atlYq3Vut07EEM9PRz2vOC5e8FVdt8jkJwhq+GPf77e0wvx
kT3973qLADLFcd2YNfJic0qk6LUNZnJA9GZ0mONt8R7S2R/zf75e89IlQDsZg01kfRRSlEWMbEl6
Z6iwhHsVPzHtLSu1o+wnG6P+LWnabjDRTJwBj6iHlYXFCTktdBFxFam2EKgUONrTL1hPgf5LqER6
KimkDIRoLGWoVx/pwNS9RGgq7Rn4EqJSC5fMte7GpXerffYTRdV0hhlTm7SJaROzehm7ZvqaKy+h
8x0Ya5vexdra2b3QVeJhaShCKkGwCBTF6cPmdW9buZp3Xl/eO2iBDBT3jfIr1LZpcczGvZ/zsGa4
UfsfNV38vZbcTdpxZccvnS/eNbryCHKSIC52fEi0WIbZ0XnW+FCryiZqIpyH4bu9JqqPFZbuyeWT
aSJ23bupL4sfBANHQXasdM2D3dVuAEMum1aO/aUrA+kxRhr8Niavi71J8SMN/JI0JFKeRWWRxB2z
agW86prk+MWICfUd8WBScTL/RV2phFKQ94wwcXj9HX0ImD5S23ECM5NuOgO7ovUy+WkcVoq7Cy1e
Xj85AXhd+pjoF5++fidSm2gMuBXDftMV+FsSPGAQHdThmJtX3c/utwF+rdhL8i9ajEW0I09xnh0m
+PJVaHprNZ16ccvJ04VID8nYcoZQR4lh5npE5RNf5b3iKsEDFDuMhJ4H/7VRbwA5uqmGA8qhb1/m
4Vcg7brqh1/cYtDZyY9l9/jaF5k7jjsz28tl62rRnT6t9gUvfqQ0nMGbICVLYnW6bRKkIQmd0c5T
s+sx8JCX7ooZ94HwJs3lQ2Q9qFCjGufNdOZdD8s5ta8bpNl8LAIRJS139iraQqx4FrToUSpQWKmI
l7VHS32lIy5EeiNmy4N2Y47VzUi4xtWtcfM4O8ryXaC81OBkYiNzYym7StPUNWdn5QK+mG5yhEXd
iuQJ+smnm9OEqplSsrA5AYqTQePJwcAc7ikJMzcvGherZs+Qko3NVdkptatdlcHKl3uWhNGlRM+Y
u1gI3lJ1nv4E/NYZDGVT69m6Du6BdXMihp5sZCYEK1X0+fOKxRBzohdBsMDt5HSxKWiboEJvzMtD
T6KJpnx3mj+Vf+VMrpJuG7BpoWthDa0zCpNXNvvzqj9574vFtdPFVczlA0xIeFLlqosen63EFQTv
2hvCb7N1O4cbWrabmt2WdigQRPLtYG/L1NXSR9nezIdJjfGa/dnGw8YKXEulwPLRrS02+ZuahJvI
jmE4KgfIHTs1fCjn+6p9TpzHTk7dTke7uVLdvniWtczFqWODifMmD9ONNpcbZXpUsm1gbVP7p97J
bkWqbaCBOGhugNUcdgKVa4Y7CN9B/46RlWskFspPqPG4Xczs8NBm9w3ooK/vmrOrhv0ixgrCOUyk
szYErgKZFOVti6XFi2BCCZXgfPLAEjAqRxuCOJeZ26/XPB9TQjYmlWBQTw4F42BxQlJJ6uJYQg5Q
dCgF2l+ILoHQcEvwm/TLiuRXjJjJFPwMjZXC68LzMpviiZmNo6HpLJbOs8SZnML+FEdUtEAw/XXn
Q9J019ows+iSNbiSuKkWB/JkwcWBlPOawj1yGq8gk4hgkJstdmhQhHP+HEg4WvBZYOktRPhWtvks
BoptRiNU9HvIIuTFJeqkQc49yrOWRuRawXVWmC7CtBsByBbacrL6kbL5hpl6yoAKnxCeGodttZbP
XNzzv37HogSp5bF0Co3f4c/AejHx1JB6K4d+O8mIC0kjvqazV66EvE/s2nLjAYGIAsTh8lzGvKnR
5CqPzNbrq59t8612Dm3y7KebSf8m2Xu7+9OTvlJ9xW3kGfvGd/1qq4y7pNoD0xYEMWutSXV+m/NC
aKoIYC49I27KRXByytlBbYOm0bhT6oNlHZzp2qyRufhRHqSZS95NAhcqJB3zrPU0+66WvSJy7e+F
dmPsrQFxqk31bgwbx3/S0uPX5+WzDD3bsf/+vM8K5K8uTFHjYdBHtH3i0KvmrZHt8FmrH+J0U9/X
E7ocu7Haxjbf5U12I4OhaXS+2Ou5OMz58SZv3ERzUXNv5W2ogADYHAAAOMOjYq3Ej09Y7dkPJVah
GwisCv7k6T5mcZz6s8I+KpO+tdm1ELEoGDOveCm+xwGce3vMjo6MBaCleMwnt+OgHlOnK6Da1D+Q
u3OxN3E7/6OOk/1cfkdXa1v1ZPqGdJ+YH4YMUcE6pIxRzdsyqpjhe5FsH+yhOBgpqvQo5lEJYHmg
Orvczw8AiI6W8UgOsJHUX20/Mwv5gZZiU74klf4QyfIOuFuCtWnUpYdWUv7B9FRo26vCpfA1Trxq
Mq/D7iXOn03zGIekccatnu3RbncT6SaUqm0H7t2XHwL5o9MeIg4y+I4EK+1UPEh1VVCYFNb8EhbJ
LtXqo5YC5EF4mQvp62NiXgorymeSDPSCjsYihBqOH4xjoXJliF+5a/4JrqtHY9iVaENxO17H3WEG
6wuVTj0oJrA2JjPbYdzoARIvGxgZlXqlNBunezjifiLHiRsq6Fvl7xzwrWHsIpLu+sjXpz0qt+2v
bDe1xKatw/X8Yd74N5J0B4cnHje1jg6KR7NHNfZlfF229769QxktfVLuqp3zEJagjLtXuOp9vF/Z
hLOMV3zKAL7JbAW+cfmt6JU0BFqlt97UFdv8R5c/2GglvgX30s+Gr6SzsFT9x6ezNHKoHjP7WqmP
ir7V00MFFqS7s9qjYb6GxY/U2VVRC7dt0zSePpZuyfC62kv5dgrUTZ3TxmiBcByd8F6Fqj0rHvnM
rO9gTGOQ8BoaO6vRXARzg29gS4x7K34fhuu8uwucTfaSlT9VZ9gkSrWrgjvDx64qIQQyCgKxcq/5
+xHVPzUIvKJ7B8B4EwVr44ZLGwU6AyAqUsS0DxZ9xklWC99WB7JByFh05Pgkg60wIXDz5hcY4pVL
79JyjMHItZlHUTQtKpEk05RYsnJa1+G45XIvOvMgLA4S60OLmYsla+B348L9DtoJWhvjL4aSi+ze
6ZNQGuS09UrIfFP5S8i1CKXbr8/b2iqLiDfi31ExeaQLEhJ9dOdmHn9NSr2WrJyVm5xqMiN4qjRa
zhsPGRp9QZkKqGL3UsL+d+D+zITRkda0kozX2fzsBPe9IKBzjSsTpKVxuAPksdVrCrl2bWJ+KVOk
n0uGiMgFrJalorcDRTY2csSzqcIJLoNqX0mooOb2Wxr/CHvVo6gMfMWrHGXjt49fb/p5yw3tB64Z
BhOCdUKsO71nfJJmM4w1eg5D5YrcTaAUBTFf9T98QBJpiKwacIKi/vb1yhcyJvo/QMkx3kSgZ3mo
usHJ+jimUWtHpMGIDKroyyRavjEhpxbvjmd0a5Pciw/LkIkvh7dMo3FxxJKpy8ij4gbqEHau4Ytg
hQm/EJGrCq1D0e7iE8B+rV053JfeMp0DmvYEVNlg1Hu6z5FdzDIOATxu8r003lPJnZoXsc9W/Cy3
93YIq0sCQ4mzmpSsNY8v1MafIF2AISgEnDngmJNhjjToESF2fDfp71PRZUIh0Oh/GVa19qgXygFo
t3SYcMj8FH8+fdQS5Wc7iSEAxEDvrTo7qNXOUGZsoe8Fwa5pUFG0YKeiv/r1kbr0foXJD6knrgVM
SxdZeJpYztA5Vu2hNLUx+19CFd4SGPDwlWDyqZSj/BJCOSvrinRgkaydrLtIF/AiVjsYk1TgSM0P
9Xur3yjD3jF+Yb3q+jOeuex7lG0Ejy/AKuLr5S8ETiFtxfyJeMa8fVEDtYNSDwUdUWbQ5rGd9EM5
/PTHaO0hxQldPiRaSBTTuuAZLYlgeRLlRJGWSKG/Tt2TQUc0oYIN49zr9W6H98/ORD5Zbe+Ftnge
BLt2tF1Tfvr6aS/0XgBi8A0xu6XqpHN6erxSCWKKMqHnZ9JWiJHn0VGXNOrvBdm63TyKpltvuLWj
u6NNHWZI3rAmHXseu/gJuEQIzgeZ0XIUb/hFYaW2XnqCSaUhmihIAFUGGTIi70Pzoiujqzldof6e
f8Wnqy7SDByD6yQS8qRpmR0wMECuAF11/QBO+aYq84eVfT7/jAXLGzAKbXAuh8/+9V+lkmInWRYm
MD19bOUxJXbrWtn0DQy/1MZHYVM3uEjhjhySXq0srZ0dNbJNgVOB5syoYqmCZHRjQ7RiXDg7Vyaq
WjHAK3QTOjW7yUvUkoX5NbgynSMYg8gUOuLmvOaafJ5mnfyI5WeVlFEZxkZYe7IcYEWJEm5kHGTo
PCq+6/4M/mvNy/B8MgOPAmka7BMQTaGPKb70v7a86qs215Sp8iql2CYBoEFT9mKtPVqVtBXiV6UQ
5pWwuTB0t1AlrxvyhzZNDyEGktoaT/lCLS+Yn6i8ctLFmHMR1sh7hqQOx8rrjZB5ROG2fey9paB7
c7TOggaQIeVxgIy20e+E85O4R4VesImVHc4/XpbdD8CKOnSD7RHtB1MDaHlfdNi8lS5IVo8+0ddH
51PM/TRK8VPBSiO1j6oj/b7TLcwG256UqUX9dIy3cPRQ2ICwTuNBCNA7NuRMPXBrJGlUu9sGc+em
8oPwi4iOefePPt91XBl2+zz2WCh2V3GAEgjUBtG9qcPwykxwBVSro2TXa+FVhK2zH84wTqAlqCOW
quUVjpJqb6GSmie/fLJ5E427ASFoJFqFcIXZ7GeUOwd+V9qt5cQXPnV657ZMtSekspb3Jmr4nSlp
FeeOOCaSQCHfkszGpiz3aoayg4YtYd7tzGYlpF0K5icrL44YXoQd49y68qIJCx00BYQgihCOEatb
+pWd8fRkofwpwoxHhcJvvX99ZM4HcWJ6IgCzAPsvqBV1plZLbd2XnjZAHRPlACDP3Bl2RZccZJqJ
Or30Npn2CeoVxvPK6ud7z+r4hwGTEVDrJcmjT4q8sGKVqC6Zu2Y+GA/SLPw0402c3Hb+AVu9fVP2
u6+XPQ9up6uKy/6vSJM2EDPNSSmZIfCWu9vmD5+IYjTHtEi8zlqBrV/Ifk+XWwQ2YMGjVmo85KyG
LnAZdwoRR8ETHj3cHklezpnQ/wwSXrP/InBLXz/u5Xf8mbbAYzdBRp0+bxXnMybaMlKv1K5N/KwG
OznJvDS1N/C5QyP9tKftFf9Gpmu8srjYzNNPm6f/a/FFjdVGUww7ceaAMW1RQFOgr5Bpt47PbDuT
6JIQzcVrxjfgKm30Q5ihOY4lZ16thccLGTI/BTiYBUkUouayPWsFOB737STkspMN6PBufinmHmm8
/DBEwmr9OcwaQuEaROq86gbOoaLzDmeKGe/SPJZZC6DGGUWwOaj29fxnDh23ApQJT2ilxXvhZFPa
iXIaTUORr56+6dAqEEeNW7TAsBtSo3ozVTo25Uy9yj2Nzatkflt5veeRmwsSmSHmwiQryJCdrmiW
VlBhUVBAKhh3BnkIBM392N+N+OGaU+0aI30wBunhrujtl68Xv/C0AltLz4l0+FyyPqt9JQO0kHuY
/RzKtLsNfReFpRDf6qGIPsb6z9frXTjKjJR4kYzrYUItZ0uZrqaBltm5J5P9yhPSRkG9coV/vqHF
5wJcEJoLMrqgB8+gIVwJsZ2jZyfp427SUIOOjdswN24h9e2m9DsqKAckvaG32i9CnNXM7G/R2NCb
LN4cvX+vkmBm9GTqnp+YXuDgDmbfBXbyMzEQIujm3RQ6z/7Qv3UYw2yaKj4YRl+7NpKMHjicXRRL
AcIb6mMf/v56984FEjQmgqL3RKKHEOSSPKhhVA2FDIk2CVDR3GaH0A++1VV0ZQ79dZ3eT0Pv2gqq
wWN2IxgwIihCU9k3ZntdUl9YarOy2+d+JeInAW/nu0TblZbi6emN0eIGmIdq3RRwXGldpyOZ9pS7
2sAtjDoapC/0HJhixTkQ/8IVgonZpO4DedXW7cJdePJbFqWdr4dqqMA6QsODPHckYSvCnw2qBmaY
3ph+ex0QFSOc4e1gFY5z6WQLxgpfMP8H2He6D6StSA2kUeG1yINNWbDT82E3YMRTSgcxMRZOSvrP
IjDIcrXPEJ2P5W6Wg7UXIlKe5fFnoAeUUqHXZBqLu7IY4fDO05SDjILEaFwz4qR1nqBsZXyqqJVm
786mTD8BCxFEi8bxsHJKL/0CYpmOmqHAUizBw8GcKvPYFAjlyfcWtbyC5pMQz5/QokXeY+Njs2CM
wTa1gr16MPB7+PoHXLgsiCww/QS9HOSkeFV/JSdKpkeGlhh8jSHDYw1OPd6XMbVCG5crS108/hSa
qDYKZdAzUcBQivPOGrIciyATGa9+qzo3ZclgjTybSYaoaBq93bRyxCQsdUfjAeytO6j//NtHpoUD
fEVH5/mTZnn6yEMtlS2qSrnnq/LRssO9gxi71gTcYivn67x3gSAunROhWQGtdNkDnUs5ttoY/oyv
y2462XdQym4d6z31rxvUKWUtfhj67N8DZliV699QsPFBe3BxR3JdM25rFbTqbLjF+rifw+qaIVIm
XXVZdOXk9SZ3+n2cZ1u/jW41yThG3bDy6BfCL6cJCL6QgoHOtayviySw8n6GKimNitfl73FjHCmH
8D6XdrlRM0nka5+ebCU9anOyRe5JUuR9Z88Igc2HIsq+f/3WL6Rj8Jf5wuDqMUACP3D62nM0v6Vc
Rj3EaborkgwPTRw4ifpnR7qpcUxCLM0yUAib5P3Xa59/ZCwtLBqFcAg30SLWRlNdWOWsApPgeA8K
WYrzYFUhUm3Rw9crXTpxfFzwO1HfwQNNhJu/Puem1AKcLhmNRWFzRA/he25NH1gme13TS25r2dF2
mIu1Ge7lvf1rWe10WSZ1oZwIDUjwMBVdivIqU5O7wa4T4Ae11zvNjS8H14Otc9zG3dfPfC6bReBi
nEIGKjD6Z+V8bKixatTotZXtsWrLYzYVbwD3d5Kf/w776WBwyOPbRA1/Kjiy0di7rov6ZjYVd3LT
8ldXZE9f/6LzTFFQ5W2ReiCUw31/uh1x2tTKFBHJw7G+UqZrp0MeKMUNhdZ0LxdcMcZKbL343v9a
Ufz9X++9GBrDrEqAOGp1hzrss2Slr1L9e/CBWKfxbVCT+Vj/0xf130WXXbtuAu1VzDxmY3oRdPgo
m/ZTwvB3CvaSVW76KNq1cXhrO8HK415+5Rx07kyGpVxfp8/bJ4lh+X0I/icd92YB7aJpb6oMlElk
4/NjXiVZvkvVetOUBaaktmtZk6eVr2A23nGvv6Nq+aYVxkro/dTkPM0nhDIynznDRULw8kO3jTHx
JR+O3WhIN0HUh24COtU3H4LSKTdl3uT7OQIqUqBuT/oXVc6x8m9quF6OGnhzHXyPAhN7c79oKV+L
l2buTNyc0iNqX+9zLG0mtbmHQvT1cb1wMX8KOjOqE2QAXBhOd9OuEh0jeWb1DhDp0X4pO7e19wG4
WytjuDO8lWN7ZyloNl4nmFvGDGjT0Hlb+RXntd3pr1jcW2HSFlBRqa9gbm15X+6P5tE3wCon0KrQ
lrWieRvr6Z0cxGsR5FKAFp0KeLhMNNBzPt2AxBrttCqwAqjcpqj3aWB8dPLEgDIo7oMuPQ6asxtk
eysHDU2L8bsvO7tQOUjNi6JBYctX4sfFeCquToynhaT3shs8KnkDSB8l2zoFbsdiaQLMWc3CfRUQ
vZzyOa2dh6GzQ4Yu4b9lz4nWGCoESKHYWLkua8JJjxwz7EgJA3na17YsuXrZXM1Gu3OS5k6zi3Al
V7gULtEiUGgjC9vMpWycKg+WVtsas61Ru8eoa1eY3TffMG7xDDxI0/TUBPnx68MmKozlh/r3kosb
GbyIZk10+dFX5duLw12nZJsgt7YomexQPVrZ0gtNOdFuhE8tDHodSp7TA8bgeywbR6ELHxhHRL3d
GQFfuVeuQxJ70GO1lzSFizvMR43FcTKlgNDCYa3c18+LPiTbmTBAn+Wkn80VW20aMhXnEs9A8zLV
ur0lxbd9AYh6MKNDqlEEdhl5WfratdEhLsOfk9Z9p52KfyTTv1BSflcyzfKIcZhf65WXVCnwd3t+
tdJqZ2mtja9A9CM2fowqSKKy2/XT8CPXRvjImQ0WVJ9uSgsgmtWEz2kaa6CUciY+Y30Tx/o+zYaN
VqYHozQeUDUe3a9f+rmaFQwc0fDnZubWOBOR83EDHIYxFQVI+Os2mq1XO872ZuMggS7bnWv5wNvs
6Wfct9dKMBySTt32anBswnQG9603m/ipbDNEYMiqfKXaHLIhOMjjsJIvinBzcjpBLyACQjwCwSAg
FKenpUfRuIoqxHA19VWfA9zEWlcqmu3X23EeZcQydMIRdhKWVJ9//1fS0BiDYuAQlXiT1VwlbQvg
D2QMdA4t7Z9yLLhiFebKnNw2ivJtZe2ziMvaDI54QD54KpVFilSHrVxlE0jFUMMgN56uYzW5GlPr
R5Qr94aR3dowHEiar6fC3kgCUqwlt9XY31PMHELLZxAWdivbfn4P8qNkwUTi++DjWGYVfjSXqpQo
sTdp076RG8S8kqc51O7TvIb1LTc/8jdJqbZhlnwEU/VmasE/Ew5Xc7TmqXIWEsUvQZCC25hShdrh
9AREadfqdskvsQbHq+ru2GrqPXLUrtxVm2pOrhrfX0lexD+5PHSCVEs2RfFIKnC6pOr7Yd/nVuz5
UG4ow/yi3mV9u0vs+GA6a0f80gMCDBIcXtQk4Ticrhar9pxHvRx7ifIrY+48Vi3D3lenve//Gdo/
/8tpY95HGxWTDLKz09XUPgtqqQkTL43Tq6i5mwBTyD1qpJ29jX34WHN3zP3qZtId15EGN3XohE7j
QyrPkEumEuSatSJacz4mEV8ACD/2mmKN+/b0N1lNloamJOFALTfb2KxvJHXc2xpTgdB8mGGeWr68
oY5Ht3++RoFqrQN4HmToK6N4Bg2ThjaX4en6eakYlIpl7I0MmIu53Er+gzHIK0Hm/DuHMyBY+CQz
8C21xSrj5BilOjLLlsvXrnwqbarQ+RZDnN3KKz672mhrgGMgCgOaAZqzCChyLekhqoQRVoeFWzNl
zqTXevBdGysSKO/t1npo/XBl1fNTzKJCHNngThdOVqd7WCh9bBSyFXm5CUi8aYQKpitL2QFlsOtM
t1zZX8mVzr9SVoRZAzIUkv1ZD23KtUgugojAUM1HMbyV1PJR9eddZka3We+vXJkX7gjATuQdFDQE
6jMGfIOWYWGkfgzsXZQkKM2b8jUeaQ/VYG0nPqHWqbaOXgdgJIzXlXcqPoHTkCT4DUDC+USE/Oei
yptRn+yS2ozRH/S9DNC67sv3csL0uppvQlsFwtzsdG2+jtTEnasOJGWXrHynZ5U150qoDcDv4Wyd
0ZXlqM+DXOY3hFPl1kTeye6+2al5Z0X2Freft8QZH5N6JWG8tCrkOSoRgZ9l8dODldb8hVwTjKEe
wbeZ3WpUv2MG960Nba8M5Ycsm197/+PrDb+4qkGChJutfW7SWXSqFhIzYq/JPwy/3kb5+Kqo42Oc
2fj9jk/YId+Fq/SLCy8ZTCyhgUTknDIWgkE1bJ8N7mp7p6SON/bzq00hmkm8WL17seK3rx/zHAlB
5iFUbAFdmXB5ltdB6CSk3RUgHnq3V0nn3KLrHIuEAmUH/ai1/fMkN/sBik+QfPQyl6ESDo95/T/c
AeipKzy8yZiWX7QoC5CyzMI2hiOYoemky+NjPZvvZpHcStrwGPYyVsb6HYf9ZVTif0ZnzaTrwh3E
+qZA0tOmpTe6iM7/x9mXNcfNW9v+ldT3zlwSnE+d5IHsbra61ZpHv6AkWyY4ggDBCb/+LjqDJdqt
vtdVSVUcSQSJYWNjYw0kaLFBD0gzdNHErqtjl28hfbPpI0Fp0jRwnIS8sAd3MCBdT4SWX8nRGAWA
kqG4hQPJr/xvYrBSjnClWLXZsDMa+h06s0A5VU995cm1O0xfOltHZPR2Mqg2io6xYt66grR5qrrt
/F+7gF95KYg3I3hwlYALGg6jGeNUtWkehkUcQjo+O5vi6u7Xi4sqDHMJoi+SFSTKQzFeN8V5CLvK
zCsPVmpfWlmwqQhbqc5fI4IcTNpGUAzZGOyk9se8o/zyKigKoL9wSP/F2Mg13MZnfEKKak5bqCPW
DduiQHZBIIss7fas6EwACIM1q8V5ysMHDdhzg3Pt5yvot2PnAxaK9QpFcOy4H+NTy6Bzn7JZmVzL
tV1OVzD0WzVQb5xdhYts2raVvi2o92yLAPjnXmykt2+C2BbpyuEwBDG/uqX5xSE1PAVcOy7wiE7r
E1H0Bxxg2VvIZ8GWnk0lsE9/fM1JZBVU5ihbeSK8FJl7nVXDVUu8iz4dLxjwlcVAUuDu2cqtLROW
om4aObiyiXgovwatCfwM3+P8AkfSpr3sjeZiyJqbvKoPddhu4P+znkaM9mWo6I1h8Teno340TdXe
8iAWEwCjWzHnzkN2sDa64qImAiU1XPYFWXjK/O83qQhulKG8j8sNAM+Xn2qhAtx4CqYJM2KVDwBA
pwKLCBxMCdGBLFKAR38+CX6TiiAhADsGunUhODKLjCuFt0FdB6gddPxt4sW1hxgqZH6DA+3VoP0T
FZtfL5QQLnwQwOHCBJov9MY+jmXpDEUBci8sQlL7ui/bFz8cV0p3W273sBQAVy7vnESBTJLCbI9P
9d2oCHgWwgKXGiKuBWamhKvH553wmy0T9X28zczXQY606ISMU54HPoxLCsvA/PlSVM3OqOS6E9Ap
6+WaguYoT9HF7Hn7X85rFEtRwkH0/FXHYahVy1A4zFb9dGH6w1WAu+kwpzKmk2Xu7fILKpj3gVDt
QQkKFqUM7ycfgpjSBfumC0FTTQ3oyBbNyg/vRt2xNesMCmBLht8xwTziPnjimQ2elQGd+TqYhS7h
wVBQu9qFOgc9UulvfjVtpppsuXj8vFN/N5dD0ApmuWEA7ZdMY5EV0oI2MmYWvo0h4K7cQj86VfVQ
dHwPpjc2y8HbfN7o71Jd3A3+bHVxJIV9u7BbPmYrUNthrnUF4fkdkHp0bOIhhC4HnB395kSE+t3O
8r7NeaDflWByQ+dQn4JoxGSWh6wwUEpITySw87r4Za64OM/PaSwynkWohp58K4IUn2VBYyUl1heu
qjig9Q1V8tS28JuQMN+xQgMA2nkQmF20VbeyK4wJZ0o9yfOJjdcTNfZyqAuweMtgrRt9FRARbIQ0
X5w0vLSh+mK7UVEWm46P29BubmyYk8BPithrGG9cM19kseBhvzY5SWTLH+Suh5ZCvoJblO2wEx/w
ceLNLBYbcuOQFUM1bL6yX6xmXk/TJBQOkRnC921m3MIZChx3K8aGHAe5v/p8yrkfd/Nf25ujy7vh
72vqNmNAUX6tWlBQ9T0Q1OdD2qBcClQZMQRAnHpv6qyOQgqwd837G68BsZyCVJ7BrSo105veZNc2
TvKQuk3y9H7optUIvZlZrT+HZ1rHANtiDKCaaQW3Nl/3a2r3+6CBf0QO3LgmgDoFt+n4OPny0RvZ
c36hlLnqjCHJ0vJ5cNRF5SlrxVuoX3hmf9cPDoUdOc58bS1fOkD1Own7ycrbVTj29i3etu9OqRY6
v4wNpLCRa8BoEAA8bHKL+K8hAwLudpitwjrcNIJt/GxYAZAPAaO49i/RUetR92A+y33DrHNmOxd3
CriGbmguBxOm4rXf3bvmBCfe6npMYaqOw7nIcZhkNqiv3m2TTpc5zEIzGTkbODbHnYVSKO4FpvH7
hL20MvbMqA9Myb1F64MNE7FpCvfw3llZwly1jZ8IftZDmh4sv+0wWZuJbEd7OlEB+LieMWdmh+eZ
P4jzOJAcy7qNM+ZOFxqYM6kG2DKFBN10XZnfgu7b55NzUS3/V0O4X/1xKzjrNC3ioQ3Tqb4gKDXo
FiSMnWP5MYPPjV+3m8bMbsLpfCLBpYLnhwzCW88ovoQgH38ZgwujX5VVCQMGeydoYEfchnjJYAFi
d8qCYVGy/c9LIgVBmIQ8w7JqKQrleHoscDwHbtvM1aPXituqRNluhF6wQ0FG8MrI6S4mCEAC5lsX
G2o2F9QQJ4D9i5T4328y+7FCGAfIomWclZxUANXX8+GZIuEYDlUtb7UhH0U+HAauz0nn78Y03BlB
c9UP4sa1yKVNeDzZt0ApRGQgG1h6nFVBc8gdck5GtrMscIE+H9bFNvfv9wx/2EigoAGUyMeY47ml
4eO+F4eZ6ZA5Oyt4lXIn/LPOfesASkKyzPq7z9v84Yz1cw/6tc1FHm43qTF2c5tmjRwxay5q7ibh
15LzjWn0B+CT4ajVkHpfIqRnpQAWqLlg+kZbhxFgAlLC44Zam4KDN5wdJNRrWue7WxDoHI5XoGt8
/ro/6kqL10V1DckVNJlRHljWnYAFS2tOMZRCjFeGIzYt7nrd5nZwmrfKdPdN6Fw4dXrmgz0wTXY0
UzhA7krsITirOvvQqS+lfuCDhNaAf2FP1iOsYrqJxFbf7XpHQVGL7JFRIzdXIN930AYqcBP5xeTu
M7G7K7NIYy+tYnsMQc5IkyCdtkR6F05WRhrJrjBWPHiWQ9waILVaxtrt4I1QNDt3Klfzv4FqX1vV
gxEYcJ221mRAvTDd2LKBnFe3siB3BqBQYrfFtSnljejE9cwu04P/THR/lQ7sOZ3KW55DNMEevoT9
qVz+l30P5Of5ghmuW7M14/KKOXAKKicP80EMGnbo56ERa8Beh25ti/MMVGiur/IKAhV3JoeITv2v
EPp/vo7/k77xq38NZfvP/8W/v/JmklnK1OKf/zxkXyVv+Xf1v/Of/ffXPv7RP5M3fvFSvbWf/tId
r/Cf5a98eCxa//fbrV7Uy4d/rGuVqem6e5PTzVvblerHK+A75t/8f/3h395+POVuat7+8ddX3tVq
flqa8fqvf//o7Ns//kJO824lzM//9w/nb/zHX4eX8gWwgrdf/uTtpVX4ayv8OyAt9nxzCu0vlCf/
+tvwNv8kDP+OsjvWCQDXNi64Z8BTzaVi//jL//tcpkBlHqckJFXWXItreTf/yPw77mJQh4Oxywwd
m6F5f/3n2z+M4c8x/VvdVVccAlLtP/5yP+S5BhClUOQHyG6Rs1V1lVUo0LcJ0vdrZJgrBzMfecSJ
Ofsxtf35+Pn/f5eitRAoBJeCqWT0gHqHvpG0zZ0V3plmvglpdSJZRxe+S9Z/trJIbrjJUFsFWwTw
IDeBnuCGleHVu7H8d3+975+P+dPPR8/99u4DCjjVOXDhVklL7mhnrdvireyuvGbca//C7NIT+8ux
YZi/7F0zvjOlLfOESjz0Ea1wSao1uC6njhgfs5+fX7HYQUKGci2z8Xgq8iiAhlBpHsIBAoT85fNu
Ovb+i20x9ErHcSquklCLlQH4MRzg0Ui3+vzxx95/kUxNzKF+oBrM0h7kbeA0c8h0BekmC6EH5Ps4
+X3ezgKK9rOjFncmvcZ1ShNKlK9jdpYTnN9X9bf6uVhn6zFyVoBVx905/dpBiN6DZFeEyuWKRUPk
r07psh3pyaWrS9VQaB7Ltk0Eg0Wm0T77EApDsebELn2kJ5d7BwuzGsQF0SauoyRY0eml8JDZtaP1
1BXdiUVzrJHFqmdDV04gN7WJGfZxCqkKqs0oJbiXKP7wM+aW362XNmXp0Pddm/TMXE+CgXeSbofa
BEw7XX8+F37gFn7mM/+dC0sMtlEF9lhzdFWjDOJHckrTravzgEf26NN9LyzyvWC5c4kSQb5tBRxt
e8vMVqhI6F2LK+cO0KTUfeqCMXhOra6LBw0b57CpzF3eVukYF1njv0zDFN6G0GHeGPBnvTdbruIw
a6PSBcV2tJA+aFsZq9S13Y0URYljpZHhGj5I27g3SnIGcLIA5RbwTSAoFWrY0FAbDV3B9LhGzZbJ
/jK1Q7ZLh3H8lpVuAHZM0HZ5lDfEvzPAiji3aZsf2tEQ8KBnXvuAupe+EpVTP3zel8cmxGL9itYl
tR5xwiYuj4ogiNVwn3M/Eu3/V0Xo51gt1m1nT37hkxIerhaXsdUWqLZN1Qmk58dq5X8f7i3qDLrp
KAgHdZtAIfdbmLE3VusDl9lbYfgvfdveU6tNnLC5/7POWuwFZl/A+LVHDALaLWbj26jebBgYe6cq
0McGY7EZwIK+ZqxFhJH0Fb6ISU0vmNnEuAL/V6L4IU98v2ce2Y79xWbQVlYlbYrFCZefGy+rDxCY
PLUof7/TL2kIraeDcOyxEegOQt+GFYfWtmxOqdAc6ZkfeqbvogrTdVB3DCs+sFJgaHWEXS3yBQS6
jOrEBxzpm2Udfmxlrrs+R2gUVOx5SrONARDUiWWwuJr8OVXdj3GRGHXTlSLFVNXaW/PaA47Q9yhK
wQIm5x3ncR+a084Dk29v9dJOnKz1cecgTvnzzQ39Jmj+0Kt714XF5Mkxp7yFgQKokL7aAoi31jz8
szzDW8xdMG3AtsJtUlK5FBx0/igZ/Woy8wSa69joLGZu3ja145dTm6QeX/cdrj6C8sSimPe+33XM
IgQCS6S1cgcEipzF8GPHtfisUEggNKf9UxzBY++/CINVO0rLLRBnx15EhXcu8xMdc2RluIsQSCuz
6Mr5wV5N9qp4rsYxSXNIQ9knMq8j3bNENDaj7VSTXbUJNAXOa1ed8T69GbXxpSvrc4f5JxbIkQ5a
XtnDTlK7TGB6igr2S2Mq7xgf+J8l8e7cee/mvpUa2K39ok2K1jvAWPx2lAqnHlGfiB3HBmGxuEt4
gefOhD7C5eS5T7o9lQw2ztV0Ocji9vPN58j6deeOe/cNJc/LjoXYSCl/FbjF0uMzTg4nOujYByxX
r900AzexkVohkIMpmT2nrybkSYDGn7CbPzbAixXc9HAdbDssMyQ0qLbHtTWd6P1jPbNYwFOQE+FX
2BxIBsyttcdYR53OT3TNsfderFyAmUoIb6Br5IxeD1QNYLX37fMxXdSk/7srLB19YEMpAe3Gq6uh
gOW56UKGqOdw2FMMXEJjJLgCacvylZZtsS1kZW7BXx1WBuq0W0fr/hbSm+bLFPTpXuUtRGX71Nvp
1Eth+RZUCTT/+r12UnLeurneZSF8gz5/8yMT5setxrvZOGWgtXguwn1bWyjJyXVu1i/9hGobUerP
QtuSTt3JQRI6aZXU06PhvTBLrwczjCoVnJg4xz5i/v/ffURBRqL9YFCJQcuokBdeOnMU8nWQn7rc
ODI1lwykegQ1MLfxCXTIgqdacWunvDq8AVch/f75SByZn3P16v1HjB0xLVqhCcV6XA+4jghf7HA4
JWV1rI8WkaEOg9Kx4NSbDP6+t2YeNcwBUKCo82LzZx+wCAytN0irHHNY7pD2tmrcVW6ekqo59vKL
yCBz4DeYRpHLM0QkqguP1rG2sDgm58Q6ODbAy+jQWUMKYVhMoRY1c0ZX2FmAqjuFjzqy+dqL3T2o
eT30daYSIV+tYYwm9WyPFdxMngb/7vPuP/IFS4BxCx/Etm8a1NFGc+V17brK+ZV2xO3njz9SplsC
pbWR9XarKpUUxTA90qqwtlQW4QNUx/NtAyvuCKR16zwNeX9iozky6EstlZz0WR9wikw7Za9eCiEP
j8K6ooD7tBDWqR3z2MjM3fkudlgds+FPhTuaWlqz6Cn04V+8JoRLBqSMxxOfcmRtL1UMaJgGeiIh
8goip0iq+ksI1MGJje1YPy1WdlNnZSUU+injD73z0Ld0O3Zf9EkxlmPPX6zrkUOVARBrJI4M8pWm
UydEtpe0zM6ENfxZcmovFjig0dyh9TwK6olge55w792ZV63+DlPFE0v82CAslrhXplQ1JtpAEb6J
3Kx7Zf4pJv2Rxbd0q7L1YHjD/P45v2ReGKfTFIfm0+dL78gUXXois3rwKidEbIK05FkDNbDBeggA
LshcL07t+z9rZG783Too897yhhAFbNdvErtukqDSr3KUEITq65dB23+Ywy9vxMGnGiGjR9pkGugq
YBkMWsoV8U/Bd4+M8o+r3nff4at61K2J6xaAJc/hCX/GCT0xSY8N8tzku0ejHMomrlCJUgbwJZCO
EK5cN5Wz+nwEjpUWyGIhG33YC9s0cTYuVP7U96VY5aX0oQYnyK2T4g5XanjMsTEPr6wyb3dVjuGx
oRVyYoUcKcP9yG7ffaDR9GGTQX46sWGR+gJGegGtvypxoFEEE71TEhzHRmix1ieWNQaMCFTi+DzY
ka4PVx0dyIlePDZIi1XuDl5XGgzjPw71vsq970Vt3Aq/u/l8kI68/C+OWfBN9NSkUd1PycWAQ/tK
NJN34t2PLPSlHgvAv+4UeiiOBDnAOfYT9o2IMxzeSAfRzFM2Vkfi+RKgYw0dCacmEMCiFnTt4Si9
LuHbvIWBrPom0v4kPH2et78pyPxAzL6bTnooyZTrTCTMFWccUHhiABM+mfsJvl356K7DrHz04RJR
4banL/JId/IpFCcC2o/N9XfNzzPkXfOFM5SaFFokpioEJFtIkduRKXu2DnkIfBVzuAPn9yp1D7bT
hCyqCfwxhdsAfAZl1qcycKETZhrBdwrIdAxfG3LVwbX0shJTBTMXU+0wlXGUrEqki0WqYInUf+kd
W5zlWWZ8n3Jp5FEGw/W1oeX4ADifHfVeb27gHeY9pATGJsEQ6odGEJaYU0VP2fsdydWW6Pdauplm
EGtNcDGMN+DyfqqnHQWCsZ6KKz2Mh4bxPzvc/eCyvOvlBrAzAbqiTLJMeWviGd9hrHhd+tZ3AOK+
fL7ojq2LRQZCidKAPTKZjG42RKJBNHJc2IlVJdmWhonrQQvQv8/b+rEMfjdtFuEpxLxxgsysEyN9
zQmJ4LS8A/0rSk1nx3C2J7AHnjB0VTvMVKCIhX48jChYpPnKKGEQ4oKO6bQnQsKRcPYDLfWue23c
y9ZNNtRJGgDPmNqqgDY8KNADKU/uO0e6dykE2eU+Yx2skZKqUsY6G0trO4WkiSCRZl+14wDbvy6V
6xYUxhW8aHxoY5l62zelv4bZUbGxh9pNirKELhkANY+E4H+Fg+cnJ0bkSBxZ+t8wRzZ2lQvcy+nc
S9qi97/RcZAPnge3QloDzMjhuRRnQwYoPX5TnpWjnUN2xW1XBEsd+nX5SUXkI9FzKdunHRmkrieH
xHBgqMTFGgB4FKumqDilA7YQZfhvMWkpUJqZdl80WpaJ6ZYQ3mucbOSRIVL6NUeOeWmErWFHAsTP
bwZ6BudJy6JwnZ3segvUWLe2+laeOLgcmxqLGMpAW23rPrBw2cChSGht67w+Gxp27lXWXY2Q9/kQ
H2tm3m3fzXIKIqznQYEKlT/fRu3SqA65oYCLDZQf40tN+M1aiqz/rLVFnlWRpmin3CRJ3tjjobMN
dgF96+a8glf3uV/7UL4xBn88cbd5JGNY4hndcOLAbQQkGZHabWGz9RxkTXAi+i5wpj/nyiJayVLR
xjBzO+l56G8ZIAHbLjWAk8yFbcWOYabbDsWHWyG8LBltUu+YAadPyHkb65LWdE0aGkYopcNS6vPe
PbL5LMkRSquxntrOhhMSLg/Tc5MY32kLs79piK28fMKl3J80BET/x0ljt2adwmTBxk1cfuHxW8i0
xa4DLlUPiyxUVn+4TH7e1O/nJwivH5tyLfCaQ5XayVDUm8x31xV3NxbOLUGoLkb+R4sNjJ2PrbQV
laXNPJJQlqOu7oxGbGqPAymcP9usex0sRU8sgd9PShiyf2zKJtqFdI9DEqdpWJSFMNtSAdl83lvH
Hr4IGipDaZspRhJb5NlNmep8HwKf8Ie9tIgVLLBaZVS42vCzcNxoQJWuWBvKM0/Q8LofhX9vj239
+PmnHBv4RahAwUlUfTaVuK8mDXQXaAP9OH+ys3v4ZPVbB0qBw6rrXGv1eXtH4FFQ6fo4MOVkWUZY
N0PipOo5Jc1NN/Ugt96hxnPm9WUiRX1pD7Bfa9pNzZ11AxF4nXUb4qffsRhim0Ce1KRgm9tw+zSx
7Hxko0XcQUTBGMrEFcWJ0LPw0ftP6IFb0eJVA4dVuen2iROgHyJQUIUHpWFHxp2CAnFvG3wPKAGM
G+BgBIPeIbRxeK0FYETC6J+4o76pzPZScBczK4LbLlg4FBwgs5JIs5BOiQ1yj3ZLkfqsQJ4sVhVK
BmtqwNtXUZKfi7ARD8oY6e3ANOy9mhz2QaTAEJ0YjQUm/ecnLg6TQztVmtEWO7FpGxtakAkpbpgP
oKxBsSOL3TYMDgA3D7dmAEe6NcOR56srHX2qLH1k/i3dLyBgCY8Yi5dJDzUY+DK1fA9zrIBAe5V+
gwz/dG+GOrROhO7f5zZw0vw4otQZgLHyxzphatxlBtkgLbw3mH/mqPoEHeFYly5NpnIny0ZwtBRq
TH0CTd17q2wgsyyDuK3gFUwogc1BzyOzAGnXOEUa+f2mBCXpj18mDOJ4UpldUtk1hYpUxs8MPbkx
RFaMxB+ZedGZaXljCuOUqNORIBgsgmDZu2ZdUGgAFan7AjEv/wk08lPFuvkhv55RvGARAw2jtRvl
GSppMreLGuGDkVWK2eK5zsTN56Ho2GRYhL5y4PVYGPTHfZQ8wBSBHTKXpyAIizA8uNVYnPK9ONbS
IuZBMZ17HOKnmOQmEJONuAbLayudUMdDyU5E8mNdtohWteFmnlf3KF5DlDuptRmuJlBzYDaMuv+f
9dgiWvDcxO0gw1mtwzEosad22jjMzZ9dVFZu3HSy4s/bOVIoBNz642xurZSmbQc0tuxbTiBPtS5x
I79WEBWFNDgz4K1d5RvkfVscmndB88i0OKXoCcvk35cJIWn6sXnfGFRFAaNOgM0Ub6ny9GUFmQEO
2Uhr2jAqnLOGTPy+01O5TXFy2IVWPu0yYPThWlOmsRtCPjC2BjU8hhMmMJweDUh4jWm9GWm5ocPX
QpebBsprhED2WeOo35fhvoJHRVt0ScsPwPJvrZ6s9QicT0lWYQarJ1WufcCJSdlcY1vaStkeAho8
ePgdB7odgJztJgMmmUGdws3FLeIeVSALUrfZsLYbOIso9gbVQyCPYU8J5mOs7CKSbY1a77hpmjHO
Rr1rrCzxWX3ArhQZ3VM+An/rzQadVgh+NTlLqVFEufvMOA7QMBmIsvbeC+F20fjfqs48rwsgVhpq
ROZYRlC1iw0nj0ZqbJzJfMu9e4Ona24bO3+yVmHZb8sZyzmXM8tq7aqbUsMe1GwtBSNfmPAIvida
3wXDsAFR8hL4/w11diV9hTHkVegOz07bfB35ZY+dEd7MK6u8GsrvDv2WQXch94oRAgD5trPgfWhJ
QMqHldPKOMU5mhTOVqbyPPW7t9pIwelpYm2EO5duPUiMwYNUwS18Cu/a2keNREBa97rInoyexlZ1
War8ruBO0uoiouTOpjpKIbbLmy6erOcMwL8mhwZF622EqM/sDDt8Vnsr5kOEGc66FElPoItVWr4N
tVhNBRiE6TXuuDZi1v/jFQhsdCW9IA5ktR79K1Bmd0NZnM2HcqMbX21oNXOzPaP2eJYH8hwAtkim
O9I+Qalq7ZVFQsD0qqA7MISvUH+mplqJWt+IwI+bjMYMxdf2zRI2ioJ7RbJdM1zSEDimDvKHU95t
lLkf1YNHqr1LCZTBvpSkuLLZWzV8qXKKOXnJMvCYncxYVWkyKSfcIk04KA/3Ke6ZbY0qgnZMNGjw
EH2FQNddSwj/CfqGYlesqHteubxPlD2cebOvKzTHjdTbBhRuW5zeOd1NbebXFHEfhQE00UQmc7ZG
2G0rH5Qzoq5BPbuUIT8XARzdZQMJwQ7VKkPlG9eERWwL56LwleOHo9OfOwO7CoPvym8jdyAJg58U
WK6Y1CWQ8U7sNBaA+qjqZNnKyOGcAE6YwGk9zTYtCZKmQ/XUCyeIcNJn4J5RrWjxB9Cv6IM3iayv
DzSCktndQaQE5gHpKpUzidqFmoXxTTfBBtnfWisU8pob4btxKMwtl66DogrKTY2b7y0QY7WAUyNl
CQthN2Y7V6wL4bFRxym7U2CVQWq0Pq8d3Ilx/oYiVmRAocUPLs3mmhdXKqiRv0+Xja9X3QD5ONXs
R2gqjkCS0RKMSHbGJ0xW5UdDWiOgPitottRcbwq725YqW+sBnIhmBLDtUdryctT62RrOwTNGUfdg
TleeuFAwrB+LPpbqqQ7LF2rUe2XAJsoOdz7Jd7msIqMPNrV214Jba0l8uAa3cWWnOzC4X60GKSSU
dqi88N3XMszXhguYev/KpmrDDXuTFRa8vSos1urOh+QP6UCgMHAHUTAI9KPbe2cNgvJXXcMCvYIx
lYkaSllFwBRGyr5vaBqbDRaP++pl30byzIiKHI+vPGgJQFLHjaH4vdEFbHndkV67hp/G4yQ2FGZd
vuCbPnzu+z42g/yxTw9SA9U+4nuDqIfFrtNDwAInTfjPwhttNo0yxdblT4GV7cc0SNzquSR1bFny
rdMV3FCy3RCgrkorK1YB3anpSYguKVmiFN+n46Wp+zspDrWE8H9zMAb6pTdx/8ywz8BIuQY9seH1
AZ7wEJ61Y8dBlJvymOKgU0M0tazSuPCmFSNyY+PQlqn20phMcPwvwgDnJed5rMqIQx6UOm+gVkOH
utkY/NtYXrXNuLL8+iEtnpzUij2IHcMcD2f/aUVLmNxhPkxZs/dUt2OmvekhJT3UFfwAyvXE3oLZ
oyJ44Xn90MBSe/Rl1KTD+SQwJMJXu4bVsO3q1kXZYUmSyIbpOUJDIhAqaru8pEK+WKABE4bZ3akB
m8R4MGBvDRb83huKMyiVQ1nI13FJSMwgAOCP3jZtcji90C9Tfle1kG6F8hpLNXjoY8xcHPt89eaU
zhkYBzFYHQnwh7Enkfpm4Vq3cIW3H80hPWM2h7Mev+pNXM2m7Too9+A6rAMKqoN1XnUYHChRxcIm
SSleSPdSlfmGTbDpKtqYB5i5yDtAvkaAO6QVmi6yrwXD2dC8Iw1sxiOw0sCPgqGifMzCLusQ2Oph
b0EDFJQJN0edT+aK7n1gxIII9Ft6AdV2ctEUDDZFvYkuNHvXxbmbVW/m0Ju3pIVFCTzSmpsCunOb
UuILgNfMNeyMxnaPOnF3Phqta6/chg43FUvzQ8cm66yAkCZ29jCTuwKHN74aWsJ2meVVVTT5adnH
zpSley1d2WIP7+E+KC1rPXaBD4Z/kW1xEeyPMa6Ane95lodnpSJQXg1RXnMjM8+GIBZQiYF7hPuQ
Qtj+XDLdXjZ0BNnILX1+x8Ya2gTGNhfmuQf/dpka5V7ak9Rxq2txNfEKkpOoUyY9cqR1Clj+GlxV
MwLW47VqxvspZPP2yft1k8ozUdqv0CfO95CngYA3QWTiGThBGjDrNv8OpbELR9LYt2Bf77d73loA
32ftpjc4v89T87x3q7XEBTdwi945bnQG2LxlTyktcUJvi0EdTEdvVDZUF3IcLskkmvXoOuZFrvPb
ccbjgOJyTopuU5Au33O/l7ErSBBZmijQyIAmz23zGeDGNS9B8oWH9HURBlXkcM+BekR1706Btypy
2HkXsKEow6wAuwcBrgz7+4Gxx0yG5llt1Qakg7pVFXg0wi0yVlcGEdSmf7SIdZaV6rYLnHPoIZ7Z
HA6zQNg+wXAX0gvcx+7pwb0tx22jGEcPfCkYj4NMHFm57GBsh7JJ3uQ3A/yXoTa75ZZzBTGkC1GE
28w2Vk1nPvaihlMZkmoL2JHYCqCdr6fH2sK1TMaCJ+X34Rlj5q0fiDPQwCrQi6y1CJC3QN7ILvJN
xtQ+aN19rSH9WMp6L1pzlvCYvmRqHFdgEO6YcipYqdJdWxfm1khJhALPPdVhGpeu+w0cIwpdIRUi
TjXKiuqeAwnXmzBngVNSvvE1d77ybNJxkEEkmdW9n6HCl7JindtwQYI6WTB7IYYN8gqD6lGApGZD
gMPtuqza4PKc1DddW/pVbAQODketBaSawe1mY3oDAeWaQaYjtNP6sdShbCA20U9e0k1jRfHXTv7m
27wpoVHKIXEfGta1GUz2HnKxEP6wGykF8m49QCAX6dWrT+0CWHqeCzDKdQkauu49e2WXRrDJi8o8
D5oSZ/Iwz/0DTF7VIbA0EtM2IDdKAWjTEzeMLTwgxnop7I1Pg6HZDlIPLxb5v5ydyXLkOJqEn4hm
JLiBVzL2UGhfMnWB5aIEARJcARDg049HH8amNa1Ks75nlaQIEviXz92vY2crPYwW1LRkiHkcg13W
NOsLqIqsrYJlKaZKrmuxn6d5ECUN51DsCmRFnOA5mVVLLPS5ISzD6k1ETY5jlk/TGeK7dtiOTTBh
2IxPzf5KmkXWexrAOTrxMW12LV2jrY71epOOLXKBXIpkh1HV8KIMIo4FQ2qdxGOIUQf+bSYr0Sxq
2yhXX6RpxYHWxjwuwYzPMV+yITslXa5Q0RRAmK9mIM2I47KlUVkkqFGHAt5HcRHMuN6bkfXHRBVD
fzIxafTROiguqtjXI8NRXSM3S3C3dvtczp3e1iz8yNuwh7sIlpebwsOiazcQ9HAgS4KWlytPr0Hy
6JzFwVvm6k0nU9iZwFW1LQUqGBQaCqp4tdSuWuDbPZXIV1jRsWHbHyHLDp1pmddj8Mq7gdzCPh1i
fp1EP7QZgTD5ACjzHIXqEb6463hSqmjh4pJcHTvbOtH3GYv0IcHzvIf7TnpOeS5Qs8BG/GTzZAWj
GZniXGM/fIjTSb7QgdG7frDzlivvHgd8Ea4cksQ9gBk1QZUp1t/1PRzDU1NHe52F4XYozHygMCBD
0+fj22TOxwv0oUjhds4+iSmqqyVZw4eFo3GpQtzkO9WLae+5n07YnoqzyhAEW4ZjG+wonbKPRUaw
vuvi/BbSf/XTBUpte+zx8DeRrKvItZyMbTIh22eo6R4+WpBwdkTPuxz7mL1iPMWpL/wtS5PpvNax
3mUU7ggTYpIAx6VJ5HAN1OcCtX+ejjAVLPJmuFlkUmZtt50aeaSScll2XQRbo7Gxp74euyfTWHbD
u4XvpMra8yz48szrme2ma5mahk2DN30Juz+ob9qNUfNP35qhhJvPvYOvPsp6IGdpYMzZZ/Fp6gQO
Cv3A0YLAwseRqo2Z30Q+x0ZpEH8iP1yadK3fZbr8WHOG3hQGuZt6Yo+EmBFt7PgdyBmvTL3y3ZLp
l7Cp+4o27Xw74gneaVswfEXalsOahNsQ/w4n9PQmYUtcRV33GkBbf5iZQfpskKE+CaNjP2fx3kxm
OZAatmd0JM1OQU3I4tSdGTPw1KEhv/Q5kozluMZQ0IqPkeFUkln9BhcLqMMX2V9SUVjQrGLZjQzZ
tQ1iMW6oZldcbVi3tiDFZl56DxdQ7zaWm2ATTajE9eCfliKdfhe5oi8BxSza+YTe4iX0CCGZKaLP
Ja80zH6e3EDFsejQGvarptXKc7rr5zjb5qFkjwzs1zmZ67GUCz6VuO1alKLZW2+mEIx4xyrZDuN3
xkkARzmy7uJhFjsYFqb7Dq1gA8iq6j1NNhSVtknQeJI0oCUyLVcYyUPDmQ9B92zrml20RIYbxDUd
inhWw4AotSdhVVMuDAotrQp240grTmSYl0fRB6BmOOWYjagU7RxPMZZZ1g8/ZEUJQdGbbuMWe3k5
P/VYqR4VUet+7dtlk8ZzgMMewtksFeoS6Gys4NVroSm2CLGg07MaOL4WWcPDUCCft1FiO2jhQBcI
857UVn9rXZhDHzXeyev5YfplqLA7tpuszm2l2uHbGrQ5ooWhkh/rkV/YOmX7tukKkD34kNGGxbfx
MshLOIXIVu3idMvRIt2FU1Hf6MbFNzE3fAO+gJZwLQOUlCKLKawHDp/mSAUb6WZRLdny1pIELoad
dRUcn3Crg64vR7Ksm3REp99x9adV4bOJzYOLUl1hXXgvjPkVWhFvUdc/QPqcAcip16qOkHUF1EO8
1GGBSS7g6jKT8UtL8+4pgeJpO0e53fSmfdATblFFYrVPbR7s52J+RpKVqGKFmQr+EABjno5bP6jT
pA09LnXItoGDablYo02SMLy62EGXTT39DEez3q3w0S8Yw2pTkf41Qsj3dp7XCCRBGB0Wyz9EZroq
7uvpzusofLSy7yrEIuKxjOhRgMvZKkgEt+GUcwCJtYQTWvqqs2v+ZOJg16ojKF/dmBzyaBhQ7y+v
k+KYLznE0NiMoPew6zmq5a0TBcUtlpmDNQUuXxYUty2fOPzV1mOSDcFZFMgfHAgEqaz/4LB2rKiy
6ibVcsJ2aRzhNNqSXdJHdN91kp6n4Hpx08ht+lUgSIvrO9RhR7w2N07iLIkDnHcTob/FHEz3+OXv
+1xfumhWzcGOPYoumcEWLp87dYehD2m2Q+NWDnc692Ah96nQeQ0Pcbouv9FMEDwg8CCDiw439gcH
0uzLpRbzEektZjv6gcEBLEOiQ6ly9RAio6GKOx98zCPJKxG3yeMqFNusjgclJGLDFn3ocqVvl2Mx
9cUmRgQ7soiTqCQ11PJsjOp7B97xzPFePI3h6l/QInYg2K0Bm9TpOPqdIZB0h5IA0YWtaO7r/qNJ
4/GgLNpGRLase+cRW69UlFTeE6RiNEgygHkqrwoUT2fVtbRGGR8Wrw53wzOsocxLAle1nYyWpIJO
voCBZbs8eOLaHZE1fB6xgZj/6AahhTCaqt3Gu76BdY5c1HmZZnRXRQcnKmz5pPyecAuHh3kg+CHx
jNukjsMSuUnB+5Q0CpO7PsIciEWP9aDUi57H/FHPMDCLHMmO0wz/OdcF5AxHegS3FQan0SJ8iG0n
5sCvqL6KZEsnyuAnEDn/bmFj1ZcrvPIBCvgM45vIMii0HFqArpHYXooZ/Vy5dsl0SbxdABZZk+L0
gO1wtLK4QrZIeIGbTPYQcXx126LzxR5mFvoQ6W4s6wif+bUbM3uyen4acke2eSfxFCLQQJ6HIMpf
1qTHWlaEAnPDkOnxG8zHkt/ZmmamqhVkZKhuMP4KGt5s2ViENwGWCi8qgdzOws7zhyRz1u3MolS/
DxUSMGEo4HBrJYjXeo2EGBHkRAfU0HiNawT7gn3NqryDRGoLlRqEsOtQuPEBfghiuvSIszzbGs5K
UMS1fClFjVEi2FbgIIMN5L6BkXe2Xeiaq4uHg+tBBzE0tVLk8KC1OULcQ3zYVdDl7NaOeXuKRit+
ZxJtR0l5L8/KJvyXsFZvMtn035sO2kc4hsNNoAwCZi+IfrYnXDsR2uI+EAKOTs2I5GdMGy2BUgLD
Ap9F2wbb466c86DHWz6LOL+DkJi/+rWTR+2F/qXrNnqB5Vz629k43wRhX98yzvsdr8flHh/u+NRK
gmuvLWJ0GY2SiPPxHm7/Ava5iOZiyFzO401NW8ip2yy71Q6ONFmQtK+wJc222mbdDQmi+E3pjn1D
VmD8YXOFjC/ZxO1QxStd4ac7i+wmC/oClnRwa/5FojFHVEfe3HcrEtxTeADAlZ3dpEih/rkUIdxQ
w8LcrAwm/Wm6TFuEkuFsHwtXwEJ6bn91wrTf0wKpv1vNl9Xs+ILJBubFAZ/uEd4YqkrmOkAEFR7h
/TJKFKLW8Z8iV2IzBp3YYX9EblwxLtsQ3oe4zu0fgakFLhD47pR2uaryVIopG87lR+pxyNh0PQZj
B8PoVI3IlnATRn/yrWcejxB7WyAw6iE+ONge/0Wd5Wbb5W6j0JLDRpjYkrct8kgxK5YDt9fYXo9M
oRw/wNKbbDT3nWnOwZANpUUwXLk2027xQiBfacFV06M52ageF7Zm1J7lGmLK34wvnWF7aoIDLNgx
xbP5Qz7Coy7UEaCxNtmaZMW15woMS1GG1WJ814tsHq6C5564G7QSW91buCouw+/E+u8kiZ56j1+K
jKir+2ST0uaGLckNDN/2Uwvrj9xnp1CiL27ERx7JA0UwsMcty0An2BWdFYwwYV7QKXO2SsK2mR5I
LtsbXzRDWbMGJS1RGcbgeAs9G7H56GxyaYP30Z5tH7wq2DpjYIP1HezUIBEV+4IN77lkWz4nN8Jg
7OhgZHrWoTrFY7HHrmBvIAbNrN/jhKJ7gig0TA93cSvQjSrcyvFd0M5B5ToU7VjgZHip1733NThN
qS6zQWpugOiGPUar9hv8gtdx988ryS+2q59Nb4ae90E/eLN3yRQcclzwWHf8q0jH/Oqff8QXC/X8
0wqfpUXEinxSewSchcd01ck2hCXpf/kHfFrXU2MweFuSdi/nwFRDEIOwnB3OoGKN/7K2/eQ2+L80
yf9zn7U5cppgUXwMcPYegGTD9JMFgXrMvVnOGqtQUXYJCd7whicH8MbxIyJQmuPKafSAwro/xblG
DouM6bFdxlRicaAcK5tYCuycw/478aR5YKvMs02cGb+NRlghBPiaGxgSYxp0XHLcyP/8fcTXzfl/
gBA+h4sUakb0emKSIy0Ug48pEhSA8SwNRR2uVv47WDCZw2qBabXxC5eHuBjcVikM/MBwhxPyBK0o
Kleb4aMXgr6uCodDaUYnaSkxBkZLjCHDBRN98n0JKL1tmGifct03JXzg2n0t4i6r4sGpHxTB1fOm
D0x91znT/MQuWD0Yi0kg7sC/xSJ8wSl8dl0BmYU/qUv0MWa53eqMBpvUz2pX57G7G+KW/3eE2+eU
xpir3roASFtHwnY/YoL0GMZt/5ggHm2b2Ixvk55MT//8NX5BGH32koQ/0kLH1Jtjj9sHmuyrrYU3
8M8oNgpS/9LD0eEvfMQXh8Rnlx+uSNgXRM7HGvmm2KNwax5ys4avFMaRL//853xxSny2r4EsIB2R
ZWePbVsPzzYlaeVtNh3++f/+L5nPf3jmP/vXjL5QMumpOY6FQW3ZIvrRmuC7p8hAjHyC8eLYouBu
GtzrLokwRWBwNu7DbJNAM3CE42T7YDMxbm3sNPb7YVbWIqq3HQJGDl6CmP3LL/rFy/nZBWdZ9Iyg
dpkeG9RbeZnQVf9CnqAKK2QP0RfFpN8UtKcvLpsHA2Bhpvdd2hcnxfBE/Jdf+KdDVa7dNNi0xoHX
aYL5GCrFpwR6EZQp81+TgL5Auz774ZilqKmf6v4I9zrkqsIf8spPdCeiJnmjmq75VqC/XtHuDMUb
dmDsrrXQfQa8W7cj6uRnSJYxMeAyXeezA5W4XVm6tFUCs+iDzLrwv/MQQLr8v2MzcuiB0md40zIw
didIRi9aTDhHPNZI//ytf3FAfU7lqcO2B6tv8XQuJEJiIckvSLLX70NyBb1J8zcG6KsX+RNLhX67
n41rzRFjJI0Gr1vfWLzC/DWd/N+yBL76Wz7BVCi2EeAh8WnZgh9ytEDgd2Js9ey8o8T+zQvwi4cn
/YQyLaQhiJSccfpFAfGAAbDQ0sPUPNQeRXbbx9fNUeErVWPh9Ze34gt86v8Z8Sw6HnlnzFFGLnjO
pwTj2zqWE9zkFFgBGZH3NLIJVuXNEt3SwPj/Ds3P0k/cGIzFsffitTkC4eoxfUjkdKaIE0lhvdfg
FAKxmzxjgo61SSPRi2//+bH8QtCCxKh/f/IL1PExx+77uIBK9kXcnI3yQYZVM0du7jQn7SGbxHRm
Vk4bODgh/xMrpH3bdbjq7aj/pjz9Cj5NPx1IbTMs6YxW4EjhZnDOZpmbElVLJMtM5G1V+05tmpaZ
qiNoXVDMoC/CjkyEf/Oo+kKvkaWfyE09a6BxSBY8YrRK3iibid60XYq5RBRMoBWgIT8XU5L8phzw
b6Uj5V4za6J2K4s+2jC52EMYgfTG9nJGgfqXZ/KLKuBfQQD/R4CD4CsYSUKLeEQYtHxj8wK/Z4wx
K9HbcJMwMWFvVUx/qeS/egHIvz8OYS/qQbTRepRNkMCsmsRVhGb7lAp+9WnM1yOS8JpdN8Ldo464
/Mvp+C+riv9weaefji1pZrTaNsP/Hruq7TDP+oIaVj0RUccVz8fUVn0GwlwNNj/EwgDUGVb6nmKW
dTMP4DqZjECd8bA7hb7OHlvMyLchJiTf+dJFMJ5x7UlpoH0rxpr5VvRz++pE7V49K8jr4JDPgoj7
tL/rAvhHuzXvt9itsT0UPM3Faw7wbZ0Yg3lAtoA9xCo+AwhwiheTXmTLit1fXsevDr1PR2sfYOmX
WIt8PosEesZHfVQhIbAODtYUmUIgSN/TbJHbIVLhfhGGfCRxI7B/XfUT0TmcJXSc0n3RWVJBi4F0
TKTuQfU4hOF3E2n9lw7jiysg+XQ4M0Uw58X9ewz76EGi2QVVtBviZKNnxBj+5cP44mH8bIDUyTwW
EqLdI+2D1u5nQC5dNRHhToM0sdpgYB08BGEavzbqOp5K8f2/YK0TvuCipT8XDBUPCCiHioYC8pPV
NBAgikE4+22ShPrNBhyLFMDl/vmff+OvPpVPhzgLrg8S9i1oC2P3K49991NMAZADj6RtkO3ub2fV
F7d88unUdmmnx4Vi9h7Ha3CPjWv0fSxm9g0amzH4y8f/1c/4VBPxNa+zgcK+njRe72DKPu4wjcQ0
32j7l6foqx/x6bTBRQaut58AFDbG7UEe2y20ksVu4upvnpkRouH+czOcfLpZqNNkNHlWHwo+Iu0B
WYLmDcEdfpsvE3tJqWpuAbdjiQmfdPM41jRTpeBi+tXLfn2axjk4FDk2Y1db5zgqFZvjfTN21yzr
oSZ47LBTvGmXOiAb0yAIZRdhz4WI7CJMdhTFfgcqNUCMNciH+QyHSh2UmMSZP0z2PquSLkbMKGwR
5H06d+HHkE/R0TKJrDrgP9gT13MCbHlYrXvvXU+eSN81r/AtzygMR1yBncK8LsekM26LwwlCZzia
PzKVhA8YIGN8GYy0kqC0/giq+62OHDzysRAK7gzuLhwXMxv1xswx4jeIVg12RGEQQhsfYRKfhuHz
OGiflN1qYJIbUfsyDBO7BLmMn2earjfeiOluaEKLqQxNwMKJNQ6SCqicPQ95NmLHONUX/BLmng+g
y2AQFJLj2Fz/aQ/J0zfkN8TX0aJCVEoKKL50zTjkZZt5e5AtvFqxr0NicSTm+GP1FidcWGtzycAu
3bmoj9/mPOEHPgJfwG6mmMBuoiz4FSgZnTtokb4VEx/ect/1D7GO432RDXNemcmlN2niAyRczdE7
sQRL9iRO9kxxeps0YzxhAhjPNyzOAfNCOPkHRuKg6Fp6SnjPPxpcDWB2cR/d117rF53G/jX0ySsW
dvwYNOkEwitvml8DgTeciAv/SPQS3+Sqxzx95PlyjCjSURzagPceeoe+rKeBPS8+S3lFuil5KlpF
74sRoRYYxOoJHzA0jqdpXgAL8iJu8a9Cj2rDNfOl9b4/4rCL71gaY63eIEJpW6eRTOFtGyEqGBeC
WksdDO1uZTw5MeLzLUtgdXWgS4jNaMY05BC1fNPIZ8IsmkAbWyZoKK7QQjG/oijSP2o/M4msniGm
gAoNgPc80CmiJeo473Z+CDGAlbioN4suaH2QPElv4niCX4kxIXvJFvAfOxYJdiFxC3Q8luhos9TX
cxV4PZsNSRyYM9b5uAahTTCS71s1nXQUZa6MLdUXjCUozCWJCkvUZp5u8DzRVzrTFb80aoEUEfN+
OHAxD0jhlo6dxczE97zJ0uM6LgwsvWunamqwRConJGPecKHZkwX9d5VR8/MI1vdcj2lzJLKL9QYp
RjqpkMxGzcHUbFElnOXa2zzDfE0yM/xI7Qo6Et15sBOdmK7fSOx/E6xFX+EZMsBMN7uq5Ny0qXVP
fgPoCOE/7eIG4YWjil8gNZh/KMjz+CYK+PAANYT8hbwpdsZjhxCd7Fp3Ia0mv1gPh7VpHVpgVthR
4mSmv+DPkvwYhADbyNW67ifssw4puKugss1M7xTawWcdifU1EUDyEDg3f3MFRE+4pOZXsna6BiMA
94mycxjgA2SSXV22ExAGLGhJurHAzA/BKiKyNddYapC5Xf1ThWbc+Sgdd1rxaNm0TRSi2pjI+kaW
2nyYYiXDJrXN2JazmZY/gaT1EXvTFRsJ0X9DCznPVecxQVdrYn/2+ejfUrwibyJkwR2yOs0lqJPi
Dab67oOCYtxN1oRZhe1ddIsshxxIul9RBJmBfxhONDzEwUi+z66nkMzqJtnmjhUvXd7Oh0mE6r4w
uj0HbU/fVivU3dJn6ZNorRyRFm+KJ2qLlJRFT/R7l4BDvm4fMbnoQiCSAow7dTK/Puk8mPCvWIvP
Oy3EuQ+bqD2CC4ATMyHc0jIPvTsXCr0pqOd1Lj1MmoGv+7VBJiodXlI1e0jnOY7RZmpfpBM5pDFe
i1dGV8CpA2PdYQk84ruWuB4rQoo1rYbxyny1NYJPkRNt5qDMh3Z2uzqhkHksowrjEgTGPCGvMUHS
ix1V/zYzbvmhNTHSXWBalL1MhSOHtc77D5oWepviswInohcAJrnv5/usUc0bwTD8V8FyEDm0w1kw
tPXyfe6L4le9Rh4yjoi5lxpu85fZz/3vFdD3IxGmuxQt0DdQiWbCGI3K6ZYNStyQJcP6F0jhkm8i
uqhlM6WFBaDs0MixGBmjMBVbTbeBQRS+VY2vsi+xZM4uJLPrTvQ1O8F6p/uZGzCSUdiF6I0191BH
a9zIGwaqbd8R/JaliibIFJiZtrQL9BPSYPsOv/4MhCUr3FoVax/fNwlwWdwRyV0HdA/MwQyfkgZz
bgGg3w9w80zVAwT44Q8YnyMvqGn7zbo2FAKFab2ldITbCFfRfYc2Ajk6oTo2ynfAwGpxk0UyPK49
0Iusa9odheL17JKA3MnONreTBblR6wGtNe5lVYGRCb61IzTF0eKpwFIgt/uIwISmgqY56Usll+YG
5BVyRQdKwAeaXm0w3u62IpvxMCaEVkuQTIhYTLNTWxDcKpkaXooMGVa7GWITFL855P0GDX1/x+oE
j3g2Mc7KMbTZy4DtL9tAbYQTMZsAASNU28OUgzbrOxHX9XxaOyhIVnAcI7hRYMquYPJuEJgRtEiI
xUp9ADIwREP8raNDd9uzAPolVCsesE2eJlUPbgQEVxjUjwqbkDt8WeJHrDmkKFmr59vYhoKWlHTF
ESsR+k2lBc7wvqXzLe0tTGUMQ0RM1bIpexS64NtwjdaHGZzFMYkHgQKJpONU2TBhL5wiu3OBbQJE
yikVEMDJ7gX5u9028sGE122YH+24iHuJwOCTz1oQ6hGf/Z3BAuF18qqAlGcOzk6FfmsHlv+YCxz/
JaJcov2IN3AXYgQBDQE+P9JSASoRLrETS/AH+Ijv3AiTcdwAYxWsQ1gN2HdCpJPra1O27AxCZRE9
0RZvplmSp6mn81NBEPmVk5B864a02YUzGfaZm5stbaA1oCZ9XzwBG1aDjNnAZC4BWwbF1GOW+PqW
+2SsZsOjA8/CBmFSBUGJMraJ6TcSaHqJn1/crWkU3E8ZGfkeEEzqSpE4hbI1wzcDeEeTOzw7Sm1k
H5v1BvGd9kVkUptnb8HqXYPT1xwgkZLfe+SnvjOEJj8HQ1qTsg41T0rcrkkPrCvEbigFe75sEMUQ
5Vi/GncUpIOozhZOwfJt0dOPPk+C4Sl3udjXZlK/FNhugCY9E32F2xT+Qaqr3dUCKsIxbr1FkiIP
NTQMHDDGSzCsjh4sYmVj5GdhWAyqwmznVJstjVjy1Nf1tFG1NQATiyW8NLTodpZC0FACiEYAw4pI
Ord1Hrr2Qvn6zaJc3jFiA4hmAmyuIZ6tPCjN7UxHt9U5iQ9hy1VciixO/5icQ+iE3+ogFEZxwIXT
o3TaVRZS7x9SQKNWd5167L1YXiacwPt8nskljsecbk2YNN/aWHR34L7HVzYN6xuSe+qj41FzSvNJ
HNu+AU8ou+gqZowwecLdckrcaH+MY9w+cJm/jlB0veGIVEegXgEGobiU+rTv3g0SrG+7cfE7XNvs
edQ8PIVa9OdlzppDuEKUhnjnFXKjmRYHZiw5JhPhL9BpFC8RLjqcFz7GBzq1u9oZzNl9CpCKp4Qf
OT6grTcjkIoMxrcIUYWS44EnAqmHjerXx5TiqIWErV5jaDBc/uENTgTpeP+xGAkNkvMm7bexiYC6
ZelyNmHbbJuRgHHP1QTxYc+QxVzVdNLYdgwMzcYk0m2vi+HBT5rSKyM5nqawqw9BGIK9ZLgQN+iG
hDitASEnn9TmdhzX/gDlJwRq6Ci6uJwobBBW27pnW1B5B5acnRU2ExxupRF97N2ClyC1wwa+6+vL
WqfNt6B24XM7RMUeZLzuqhSpVY9awFSMhSa+6YNpPJkgsoDCM10tw5ycaACcDKc1g0APV8OxWCb9
AJISWUbtKn/zecIdVy9BpQVgHwtQB8kT8ItwzgNNBEGvLlGSBnuQaG7bWob7EqeDvhmULqDV8cVw
m7q23QmWrLCvNhPMgjXMYmpNh7sJVGxYYluUnZGktUAw2g/BZQ6i+jHTcXJGFu960wJcPqdtTe7A
97SbAmdoP1F7pHB/fhKp6ICz18DPS5hlLvd8teFedgYCEwSuDUeV18NHvSQRxLJe/g7U0Lzhxh44
jFgLeGJHSXwgC1qQhXB6opK7V40E3sNSkPos1SIfHWShBUDqRsIhAaKVpgqBweXguoIcygHoh4G7
dt8XEdBDgLEramUIJcp1ztwAPqkbQoBqNohAvZPiPXZBduH5Omy0dTOC5911U7aMfVhmc4g8c8vE
s5vicWfSKX6dsqDdo/33Wwx11wMAmvGHh+k+atl6gKkiHlCg9VpNFv/7Mb/D5WpvoCIofo48iA8F
9FrBCeIDNwEYkvXvOq8tZEtNwk9565obieSkI3VG/CpyEfwsuPRbkL59lWDTZ0+orzoEs4COuSxD
Q6CUmYpDHg8E60i0HpTU/cuIwg43C7R8kNsNcA8JIMeJZyTH4/4ShwRPyztO+ui3C4b4t5TosVfb
JBVgGZ4jBqpnuwRmeM/QO3R3rK+xmWATYPQKRouIz9RBvsVUoTnip04XMuXhCQ8DhaqQTiWnWDlQ
AigEz5Q+Olh+AkyFiJByOkJEDS4Opmpt4V7GKGjuR+A2G9Fk4wXaAXi2gkLewdsrOhl0luecZ3gX
56R4z4nTw6bNlCjKbKwhVDUSk5ZynqMO2au46Dka6AgiQMRF304LqTkWSEN/Y5sV63TFFd6hKbKl
7RxiplFtP9bNqndDpvg9m7v13KJuvEyGLjdjiPZuSQrxTaytr/omhtFKTGSVIsliP9V1VLVBiqjr
Gtsb6C08cO5h3RPQD/sYUB3gtsXj0ewyjFynBqw5Bvy8gcw1JDP0I3nRAhkNFrkPmyw42pFDUJwt
6EFhT3jiUg4bGQn3qArI5WoH5RdnABDjbqGHrBHu4vMFGnsEI4l9N9ribOa6BtuY5fgP3VSfYbmO
jjdjbO97lt4HRniIl2NokdDktbcd9tYPXLPoNAYx8IPGiSs3T+7SVE6/U2Dh6pJYSu4Kn2kYRsZT
9toYpb8nUUR+LpOcd4soujNOb+iwk2gZdFlboOM7hL6soppwpP5Sfg6xWklHeW68S/fjJMZjk+DW
dPFMvrfZ1cOaw6oBqu42wBeXYmPyYf1sbyMjuiPgRbxBbZEWWYkcNPoYNqhZ584V3QEOxetGSGUf
0X1AHZM23G0bGEns0FMu0K6v+Qn7tmDLlC9OSa6W78Ma8AdUO3q3yiLY6KVNLque6m+Yp/4PeWeS
HLmSZdmtlOQcvwCoohvkxAzWd6Sxc/oEQu/Qd4oeO8p11MbqgD8i/o+IjJTMWYnUhM7GSDfSANWn
9917nozWyvDUJg6slD02oltuBdAcmyL+qdLWnNZSWIza9PKsozOp5AkkVfkmRV/sRYsDOjRyk6Af
tIZVmVgm3ti5ejAGu5g2sVLmtTAGNk3H1M49k6R3tq13h5aqa0Cm8dobNKj5Bq/C8BnGNb7EgHK8
9eTm3hnXbrdi8ZWb1CldWuuV5sABKtNbqc1ht4lB99FsYEwibtARCRSPbwmRYNTbnpYXZv714MwF
OUJRvrEG6rcBBe3QdIX7YFFBvCcGoz8VQetH1+uNjUwC54nZ9drgG7WL67PV7RevZDg4eoCdnso6
HWjdxZgi2tIqUBmVIMNR6Zt0nq1Hdhjr3iSfIZksnN4wORkds6Pjbk1sM2Hudxka2y7FzDeIXOxT
bWTWqtLzx7iLBUE20nMJ6bZTNhYMu2aRXCykLCJzZtwJ12R3LLrxj7DI5amu4/l7StadKPs4W0+4
AAMC5f20CYrBWEX1NH+nmlxckt6wwYEpNxK51Y91Jsw7dunie2lAIHMNH/sIPzk2dnM9EDnYFDVh
Yl01ZgrAXczXFJLEq8Y6GK2nrkx2sRj7raZUdwPXND5AtZ43KhnLYeXWFXVXih5sR7270XT8wjyV
Lt6lDkPsvTTPrkqzQxZ5N72PzHdKVqEtk9fWHXELRi1mRTIDjLsP7ImazI2f4zwfrhhIGrSpnlBt
ITk/03hCCirCeRONae7ukxJxDsZDlj57odZ9N6G2nIM5rCJfH7hiL5gVA6rOfHDWbSWQCodUdrc6
oOpe5+wb3L9OvG0NPIzD2EBRwA+Un5zE69yTJkxH+lUpDQICksWsV272IDrs7K1l2C9RGhKTpXvZ
rRQhI8hN7bAVQaHtc70d9s2gkezr0PPOCbKnth5Kb3wdUh2DcFZiYDCUY13ReIMnSiLjnpkAPoDQ
UwPRxjM2YRyGzNZKG4KilR2nXxEaI65XlWA2HuzE2+km+7RPAiIzkH6Gel1hUNgh/vXaiQFanrMp
Mtv5Ni5eYeJz4cHslHi0h2rybq2m6b7RA6B6Fr2tedvIiHVyesIU7Rn76YzGZwjTDp96MCEfcTyP
O07QHLrNkTHhl27U3RZxr8neDM2WIyNj4zJ8AfFsV36fahZqbhr0F9LlKIRSWwapcGsGSOfrKDYp
oD2ouSN9gFPVZ8sp3bJAlJhESzRlRWtQDba10UM96M+2Hkz5PlRsnhxhPNMJwoMMyNRo8AzwHumW
hjY00MfepGntJsATjPBSW0Sy7oaIy5egRtfwHRV5uJknQlzrqEzQGL0uqn/kSdPpfhGpSfEHQlY4
1iN+1pWYtImBuDktqHWkhgivWGRP2jqNcvyGwpuHeGXS33xB94uHde1Qke9sfSyGIz0S4jThMOTa
1zKvgP2YEA7Yivsf4AKk814kuPdBq1YatII8tpKdsFUE+9Xoq/nQ94PxFFOJ6VuY7umwYgfIZjQN
xX6sok768azM2xw2NnO2SwakoYT15n20UvvDtKgMsDhP8Y2Z3bzw8+Qxrq8oIHbEyVY1XLQN/uNX
siypLxA5fWfopqMZBJxtsOluXUaviTXxGzTzUTYWOkCSQHORmVnuc6kFG4daDEyCnXFAJONP5mFO
022j5vCOfT+pV4oL7UiIMNyNOP+fVDVl286w5tDHztheaydq7D1iSkh6n7jxJpd9/d44U/sTobXZ
mk0gmVKItNiHdHxowqYxIpGZklY1k2llh8R/K82afdWFGUFvG8nsmsXj+KuWi7O8Cwedm7SIr3NJ
FRTrM06LxgyjHasbk0uZvbDrk1l+jYYEPgz27K9FlOJ2E7SyL0lQdV+xMqQ3we15j9ykQfhz659z
Smik7OJ5S7wn3uJq0d5ZBKtozYjGYUNgPz1Gyh04jtGW+SoT+Knz0FY/zTmkb2DExAfIgoANpFSy
E/Msa236KVB4rLVQY/VCOjXa9vUIJIIY911JBFwnLNwj6k3/nd1gQB8VinWFFyk99ppdf/ReGp1S
uyV0NOR2aa5kZAxfcMXJiJ0QfPviZiKAoiZkvA5A3c+KM+BsWsxgIfqvVhH8fXQmozohK3hHAkNd
vi1ypT+1RcdiFbhV71tB3ISIFRFpiTmoNiSaHLRhe743eHXPE7a371bghDzJHJfr0Gutu6pjszkW
7SjAqKgKKSageVZo3SniBPrLpOzaIPEuW+GEJN6GrtutpZuV37VemR92UkbHSiuLD4Yep99hUjb7
uh8xiASBrfldtrBZ/uum879qoi5tzz/5Q5o+aEbOMqRxxszZz21jXFE184OzXMKf/8X/aPj18386
sfrv5mDv/sXk6/8Xx1ovdvj//dfR0f801vr6f/6j+sj+bqj18g2/D7V23d/Q5YTjCMMTwiLf/deh
1q7+m840a902bdPUHX3xZf9lqLXQf5NCCNfDZAhxxVywgX8Zam3avwnpCt21bHYqU5r/o5nWNGH+
k3631P8JIJpo+RQSsFB7J7PUY8MlfeNonR8GKJBkdliP2aXbnsz64PTG69jB2PBNRf5TTwuBfqhz
6wcqD/ZxNBFfYI/c0gQmR57HUCCsKf02iA5rRYrTe8XRp/+ZRUg1egswqQRh7w/1DP1Zd5zvBSmp
fR0kzTUqezpMeWu+SZmXF2kINMMO3rlLpPppzrB8hrOh/0wpNXwmvSm1UnqK2aeM00ePNNVREQO5
JkO56G5VjcSbKyt78Bgq/r2w2AaTnCleszUm72aSKmuDvmnTh8yphrCR6asitsFvuJhsj1Yh5LGA
s3C0kaBOBbyntyEyspfaLOFhtYNH7kNSPDk+vwBbV505/d2cR5mhpEfaOw7Wclw1mcGTUZQP+9nq
SARS7xjXjm+7uzOh5lVuWuFLlzsZuKlS4euVkZi/9mXbnvIcfWaVZXn8JXBSpEZd2uRGaqJ2Mdml
NzGaAB4oBqZzIvPuBwdf/Yy2P5drgiImAb9wQikytQeS4wbS+ey+Ue7VXye6KgtVIpEs5YaeWehX
I5tthW2KELB0xm1vTOa7dCbwZl3ZtL7blfrX0KPBtTJLRAH4HtW9J7r20Gc6Z/2pHVMo6z39xo2d
Z45Dj74FfO3UhschNTTYISyVGx81/s9sNYUevkDZL+F8c8jeoP1397Qt1GNgYWZezYbVIP+kot0o
Wmt+zCqcrsglgn1WvTpXUkPS0EZ2yUVXxbPjlMRuzSiYjo5XhrvMkEO5yYQojW0ELKBah3EEC0ZT
fdZC/IY7lHqe9yV36BfGbe38rDHup/R4prJeGzSVQj+Q9qKYu0uXu59H/VeJ/cQB4+7Zu8AQ4pYs
7ejRLSjtpswCYEzWOtg5Hc0nOwUYsJ6qwfkGIFF+ifmuSwL76ls6BGW48mIrvziUP1TbIEuQ/nIZ
n4RUhPGdgOzcmlJjOrVhrGHk0g1AHp2VyTXomApNVjgHVSlVrbMJMFbOgJ/TiJgEva1IshmYusBz
GKXTsM1E3b+lYaSV23ppqZBdDNETZ9sOf8TCqIF8mPrGaKeo3GI5rumyK1PqQAh1+UYzy5nQL/C+
rdMwkRJThIAI5KkurbaEv90N7tDu3eWV2Bea7Gd01hFil0zgtkc1fJEBbofxCBUXH0A81jc1WNZz
lpSx7+H4iE+tyr3rGEhZcdRXA0L9CJ9n67ihEeAhHdpfjjLxF1AYOrAzPBwV2cDJZad1HvGAaphL
OlCIz9j/tIJH6ozr+oHXrS+2coyNbdk647PXR4wmbigLDux5dGXg1XlvWezWzTFVbtKt497yHu05
UTRhWJqTdUVThS5AT+d6HWelhw5WehPlR0/F7NplfhMWaReOhITd6bjEQ8uhlLZ2zSRQHTuGEB9x
kQ4vRdqp95L2Ccg2CyCN7bgTCBvTvltllTzleWcNNNat6LkKa5LRUdpv515D5Gry0T4alk6Y3YnM
ZTmz0Aj0WqYw2LQyBomluelmVnMcoUg5Rrhy6d8d8BjxlCw14DmtrVI9G2ZR/kSdVl9a4bqPoQjF
KSlC97vM8vyVnGDxHSNtSb4OPXdeh0LLbewMRLtrmg+lD2PEHLdx3c/Gqs/78Yw7GeInqkzH0ShY
wul0+xDQOtcAOJfQnkSXDef5u5H3vQZGyZFvzOAzyNoxcWXFtujc2Dl0TkMi/aKwFu2hZ4XAv6Ie
UoKFoPlR21bF9HhE7ugwOdr4EVKdL2foyiClbRr4S4wsbgETOJYq1q6FMSNIFyJFUrp9A76qx+tQ
zk1/6pK+oRUcMkNvm6O6wTLEnhT5M5hijupZQNKirCtU5DFJ7rGbMdK+XRIEwehpZ4vTKL3xgmAl
CfjaYWVwqiDbhJJriQ4/TMkqtYW2Ex1ha0K4OaiSSXRFp1ZuIvsRuJhkIS0x5X7prKb8atHR3vSO
wWzbXCk4ZFr6VmcdcUau5E3bRs43vZibj3D0xDvYiHJnRwL5Az5pWZO0bd2PzPP6J8NQ0GEi8uD0
5pyGQKPyJk9CmpttTCxxY70XssRi2HasFUPeaNWKDmPwLZmIql05TCJZzroafyCBcge1OUMsV705
/zQqRleQ3c/HbQ6SbJuiqP6abE2/cBQon2sxio2uxxMTPPKFbqgyJtxMgbtIusZ0UUFRfliNnPtV
Y8fqaW5ZZXwP97Y/8yfxLc8REI20nsb+WNn2d4Q6hw6pLY0HmkGL8YujcbvN5q68M9XGeQu9jtC4
TtmN9YXTZ2hPL3NSV98APyJULgnrXeIRH8Fxnw6o2boH0pP+Q7VKe7fmESoqTPS3wN3UjjFuoG3O
x5zLwFlp6cicpsqud30oo5s2TvZTZKEa2PWkw/srjXwVeHb+kTDs+uAM83hSLYSCUoTg1doZ+CmZ
al/jV4eD2MVnidvtkreRdjMHjszIMF3iE5CufkxSxT48C8MvbGUOq1Yl4cWy4wWAGaZXx4n1u5Mw
JXc9YJ07BHMh8GmUVQAkgsMdGdZZ1JuyniGbaCr/EhJZOhixqHaNW5mHluPS3iJieYwd24a1mHEj
Kz3Qx43mlOOFlHhlrgNT4f4I2ddGIN1F9z2SE112p+/WQNrym6Rv8yIJgbuUUYb6NZgzsMe+cI11
HjfzTjQWABPLDbWvuqE5b11CPHmsJQbqwlTJek49cchrrz+xwdh7S9fk7DfhSJucJth4saIiLujb
SONMx6/dRhhuCdmGQAg6N/46Ra32k1njoIKEPmq7CD4TFlMg5IixsfAnm1iWlSbz1aoiqGYSY9mK
HrIJFNAYH0ujyzayUOW1xLF2UyE6VNlAgQePiGJpTuPGkdW8zTojvRALLBe1sDnzN9HPMKvcA/2m
yJd06nIsWM7gi2iZF5DJactJttp2JS13Qp/e2c3oD8CxHMgPIs+sq6rB0mhYXG/4iQskmNzsrfre
0714Zxaxc7X7oDtISrg1V4N3L925IMnRddYDY5BnPElphHzcehEIA7Lst8Eo5YnAgHr3vEBNx7Sh
h76PIedAkivL4jFBlS/ebOFGr3Q16mZbgoj8FdIA2hm0Gvd6OU29HxlVGuz61kh1UIBeBLNMqv7V
tFB8Ay+AbYxaiH11xilFzN0crYfBqXAXiSplUzHtOo72Wd5WLH2U+XiMEDKLjZyrfD9IMz/35F/X
aUkTbqW5mr7HxNKcpqx1n1FM03scceSsM6NbUySHhxoQx8UrUe5WRlsLULKV279WQd0fRjAG2zC2
lnRmG0ePzIupa7xUraxWnq05y7PIHoIhEg+4oVgYGVMahGeJpoTMG480ItwB5hamdmBuEI3YwpjK
gEUEwxE0SLfFLhQ1Tud3mNLuiV5j5QWvUO/ZmciRxfAnBGS39hut5Tz+YcnAMTe8uA02EC9sxxWX
iQfE15x6Oj/xYL12VWO9sasjoWv4aKD1dGyQQQO8S9eac4eX5qPBH3js1STWXWHUkvJLNT9LlZNw
hcG0pbuT43215Qts1vTODBMMv3TeoZqFXia/QHMcDhFtg0vtLCyW0NVuA1foCXqSgP/Xh1tIpiGd
z6R23lE82xjejKGhasVzsCd1WugPsPca/V4r6LNeUnIZOm2/C8DMHJlapkz0EtKjfRJg9RUzTSUv
LcOnFEZKwLy6wn6e0WdfogVpBKaDEcM1hS3uPCa2rXqNF75XjbXW4lErqYPT5gVjEaiaZqyyL54l
5H1qS+1NBXO6iYscgSts2k0trYa7HEHaz4U9vam8yM/06CCnwZegM+HUuZ9nQl/33BrnqZmDaNtJ
Kd71yPXe5rQIdoZoli1ZpfY9LE1ySh5CZrWCeRHvCGVP9Tq1S8SvzpqZTenJ5NmAqXKgjIgPlmUE
hyZvEfU0Z+x8hyQ+GF8wvcwGELcioA/j0U0BYpwFj405NM8TmBRiRm3OJjfZ+BXAEn4Zq7k85IJr
Y50YvQvy0sRqBiMIBnUFrhy+NTm1SyyrgbYSBCs8CGG1L2uiMyD5JPOhl1VtRWEhLyzxAdUyfu/n
ppMm5fwUOxjdBJy4BH36LDh8nYppTC5p1c00LC2qPd1RTyE0z18YyqeDo+rhW6AZ1G5YZW4ah6IP
kMQFrA/LynyhDGyxsVE5z32ZeYPPEFWWlIzt4YOgCNkWIedgU+YN+6eOU1dfC9gWEKqwn7xNrqIv
G3GqvEyq7z+s1DAfk8wYSZ4ZrtzaRTJ8Af/iQK5jl4B+mapbFJRBfqt6AinrXus1iL/ZOO0wQVkr
U/Oiq8NgJN9NxuLomWG+TeO52RMxn/2hdOYHzEPNWY4Yp3XFqiWs5fD8/7t2tUzV+dfS1a77aH/m
H9nHn9Wr5Vt+F6/I5P9mGsy1I7jhSs/WF/lo+Nm0//5vmmf+ZpoU+Y5juY7rUa//Tb4ynN9cw7ZN
IiWeQwNuAc//Rb4yxG+OWB5vWa40dJucxV91tYffI17NP3z8v4oufyjjom3+/d9MVLK/06/oQnFZ
8jwcnpzEx+j+Q24D6mLai7lId7Ie401RGbBg9HYvouGueb/yAEaw7hpyn2tAx9FFOMxnB9aql6Eq
3UNQW9ck7G62ra4o5JoXH1pvZjYu51FnX075GcLUN5m5T65WQFju4vf+hhvirTCwAYCtXbFrviZF
cU1SgDnQp8INIxciv8NTEek9twgQFGRkcSzRAVdycOFDcUZ5zULzZ5Ybl8mE6sjVnEcDC/YYU3tn
Au9BTxJpoXBGxdiuR/kCCWefscojG4wR/aYg4nYEbVSUz/ZkPVCAJli+Vqwxw8rCn7kO2vlHUY3w
R19o7X0vB/trGgeDD3vONFBBNJIBbXB3Fx2IFhZLep696WFzqu0BqiRu04qaj5Ri+W2KbUq1cM1R
KPddOd05leGR02lqSZDe0qmZpCIsv2OGwAYtioSv0E71iL/bJmNctRRslrEn+fFDK4hVZPaMbpdY
94n8o2PU76QU3wizAKknANFN+oGkydUrIusmCziqBmXgHAcuxxz9l25ZpzD2PEQT/VletZY+E34J
6pnO/dGJLQIGOeAkGg4kWS6Fjm0ws8dTp14NXBYM/DTOhc0foE6yBOU/bP2wx+ZXUVQ/1BbKUOLu
SdM4jEFMtpmDRbcb012DIxxGlEzXlZ1iUakxA7v6e9lVTPche7NQlzly0EPxwXJG25aieW14Q3sA
IRjhYgLzVJ1xzmnrKhlP1MBUFKLxh3FtpwEopcLzXqIB7FcZFJKicbqMmRnDgKq/tM+9a6MjGt6X
TEazH9n9G6LESWtmP6GLzHm80bZg8NQQ+kOQwd9rD3TbmENVj9V2yKt7rGMNwzMt6M8XPyTiXTes
xkGstagA7RdFTPnyNtDot0MSe/uh3jazPq9nJ/lqZE7j2/1w9pzoEAV94yvPOqdorytvFE+dRR5L
5m3MrqegJLo3ET3MwBSb0q+mBrFHHBuJRY8uVz2QMBdLkenSyhlzvKl6a/nztn61Ah2LhSZR+LDZ
bIJx7tZK+gVYpVXJ/E/6tt6PHENbo6J70MGMqnG5iKDaQd1TyM/Jux5gLa2D9KKgxTMt7frEoYrT
hUpWVDg71xYcYOS4D1qjOEpiGFiGn1y11sz2FKj2PczjSy8VyaFk0I91vk8LlIHW0G6xq+Vrq20P
hFbWdlNZ2zTpLbrHqYfCGmXnHsUAEzF2FlApYRfH+ypR7wET731hSxIKNZCjqa19Dh1vedViW6PP
hWeeDny7t0MD5Uqv7rnRgIhU9Ig46CWPygjdNa1jrB6xdVJJNK2ZZxWebOTT7aBxak0adsmYVvkK
QunARcd95UJvXpnwnPaURhic0S8ddwzOl7TtP4y5fGqy8eDosDyd/PtyerHxNQI+io/uKH70C3Y/
g1w0pVG3doEEn7y425id98HgigzMmowPdNU7WqbuuDHV2O9Co1pVUQC/vJ3qG72LXWwSswrGIPCx
NHZ7/DyQn6YbM+BfAxz2jFsQNXa9ikk+gTFsSfVu6oaif4rulkXxKDrtoALUd/I3qNS1Ax04D8+l
J/pNwFFsJ+RioliSDhwwoMykP6fR/c46hHQfhiBuW1Z6N8WjoqZIcId298RKR3/EzeanWke0cy42
ubdMqQhY5MDCrIqOIzO/YseRDOxCdIHAkXJQNfprhARr2HJ4rGKYgBPWrEPHfrRPJ7yNE1mufE2g
tWU572Qwvveo3BS3ofZApENg14yLLT7lpy7x5kuWl4Lsj33X6th6RaZh0dWqn+2AumZiWfA8PDlD
V/9SFtWvInu/Is0chCr5EqA+nsp0L70U+PFoNhctBM2HWAoXnJDDaXAHLL2KMSHIlLk2y5+FY1yB
y9k3PaVpS3GorSj+ijf2SRO/lp7uR5Vl/sQ0DtuAXKp1WP91/DLwyrrtXNnqzN95z92p/AKAInMj
p2jdN3l8D4Xe78rCW0MpURz31LQ1dcOkhWBNfmi03ltDpqiJR+/nSKbDM8uv0+BWd8iVph80qTxr
jeVc4liyGGjmKy75+JxzklRzmh0rt3iOq1+RyyjEEs/hPNIzGPWu9fXEPPXc6loWFZux8jZT0Wwx
wj3OPUkR02ZpjbP0iFloZ+f1cVxgnCOAMbIy61q/FDb2xgDDLo124pZ5XUD+FuxdkV8q/kZ1W1fY
FKxbnHtPIe0oixTZJuzEaze5s38LkmUEY/6oTf296U3pM9mUFrMI4Q66MLcxwh6r1HoyHLM54V9y
t1WSc6IsTHGatCjcC8rxc13wQgRBtKQq3NeUdXPT5jpnyCjxDSecvlJdl61Rfi0x1q8aHV9IMLkk
37xQvJgEGPZjLTq/6syvchYefZj0qTXa+Tpnw4dwG7FJvQBzQONN+ylk9HcmIM/ntTs9ZW74Cq/0
oec+v1i1cPdZCo9degEnTayrNBFW2qwFxxFw4Ray7zU2w3M19e0laTEcOVPCEGhaZVVRZn7jedOO
PcvxE80BHQ2tcd3H7rDDNgDAFcmhhB+DivgKKq3eZBFXiGaP7wpnzqboFnNldZulCK+mx3hS22o+
AD7lJ3fB3OIl0be0xKiHwvQZh0+6Cpu+uWatWa2UUv2BmY6wk02LOgLj3EnrxHctrsYHCjF+iah4
sJ3pOs7xr9k2ll5Gd2BUzZYZHv1FtMlJkQ4AvW7GX5QZME/IoEeBJbDaeoxwfMQktwzSmMePYiKx
pPfa8BjgfDkb7Cqs89YdYjBcffJMD1382jY0W+yBhlYBgeQcNWw4mQrjEzfoM/dOcwjzqdwjOH+l
apTnknjmHs74Dy9LDnRk3GObrCfHqHZYK62eDZa/9VoYWDGHSaOrRJijkPoHgeKr6nCVpmP6nCl7
2xggt3WPbLBBUJIJKxdCBfEmk/PRiXvW8pxZ7cARUEtOHhNIMKNynbh+GI07dPYX3SKcK8yjAaN4
W6a4qjxrm4SMQPGadVVQU40872G0LoRb1pNdfytrcnN2sK4yeoY0goBSpjBKYdxTGrm30TZv4PSx
rMtvucFdo5kVYjGuf5Mcz8qsLNcvazJ/rZlHG06tXdA80z/fp7NFJsXY5/jN1/p05XABgMzjBib3
AOafu6IpkczL8j0r0IChM4YMUtKf444IgVWMTEmp1Y7RWo9pPXWEyixmZbTBKxDhCEUmP49t0e7i
6Bn88XD6fAOWIyQn0HYZtxiOoT998vPdqJQDEbfl8X969/fvUjPPkTb97p++8o+Pp0XC/2LSXj3O
LnAQftrvn8Ja+Xc/+E+f/XwURB7nYLDolhOdqnp5g9uuOX5++PneTJ/gT5/7h4fQi8Da9PnAP77v
8zGfP2E2daqyf/ieP37sf+vLSJT1NgXGgnZs5UcglcUxnUvW23Z59/PjP77y+bkoIfwUBgdluIBE
AcGC5Pjb936+9/m5LpPeIS/WgOo8jHm0EDeelXz//Imfb0qMTjP7Ef8NHkgew5Jc+pQ4tEQlBG4O
f+YPmpD1JnVFcWz7sDy6Fp4qarWvIQDIQw+C9Pen2C3P4vNHofQzKQItTJu4+crByI9ePubHz/e0
OOA9ghKonfjHDU0Yx883khTkdujV2+d/lS8kkEB2hEuW/1RDeTl+foGAJm4rre3YZ1V1jJgSwY1A
TJPi2IsrvHV2efx87/Pr5iz5+ucnPz926BXu6U/iouXBf/oRnx//6ef88fWymcdDA4FkU9s9u1Mn
q2MXRzXzjIYjzq1ihx3cpfO9/AFa14BonVUoN1ONMEOzFhR1SJdxVSx/5s+PP99TWtj73swEns/P
fb6RdQusl1UemujycsBaM3yxTBbKJ5ORblhDltfh8038t/c+P/z8MzHcCLg+rlJF/OTz1fp88/m1
Pz78fLyMGZHw+blqXnaGz48/v/L5ycSYaNgaV2Yf+UEI4JoxFPY6F93WU1a8zmlsTITBk0GArGnO
RFovQx3cGGwQe4zJnol22LxEhXEwHXdH/G/PWRJnFkeZVNs6nvAX891UXNjAr9HQswQYd4NBBKoo
H3Rr8Yu8OqnOFCVvB/WWsUHhoZLlR/KoQzxW9M08nckBbrCJVLtvLUUXgyCYYe+UPmyjFdSDrSo4
ajBTimXwpiQJZPNXWPxq5niby/AwWabP0AU/GIZrFbp0rrLlhdxNUcfYFGPrUM8VHbMFvZspJh9D
TyI3ONHW+bQKkpbwxm5YBUG4ibrwYSq0L62q36VnPfbjF2YUbWl579OsOIvOYVQt+ZfOAxDAnA+Z
n0qvOu3J/53GpHloOwpBoXapLg9OnvBLcIIp3gYAAk7XnAZh7eegOSIh7Uvpnu1m3BMo3EPj+T7m
03MXSBI90XlWH4IwIE6Fs2GmVza0W5fPnAjGU096ys6ZhEt/k7QE4XB5hiuwx6Kyx2NDoTpuuzY9
DuNyJLj2/WJBX49Geof+stWakjrAuQez+9Ln5aObZ5sqqvcd58dVG/dP1MGXNJ9vyy8gCSWlm9LO
9ozIOHejcyjz4WeaGU+2ECSj9VsR6w/LmFPa7csAm1UStfeuaE+FED/GEHWyCU9Z2vFvcavc7lLR
c7LxugSO8QCTCLPyYWzrnQ6pKIstXqZNixiD3rr4vZkD4F7GXhytNjtnWnvINHNXOTWsjHDfd4Mf
iPbotNVr2I2nck42tm75kv4zk3rcacRbkJzixNxLun4tqHFAxI+BWV1TfT4aboY5gwD2yP8u55P7
5rakzakCSJgcNestKqZtopkb6ZI6z61tqzsn0Yin1G4OpA92acAZN5wYwyAuk3jR+nRPihCLiv7A
nJ5blySQKmx+WTrY+C6KjygeiE1ZG6Vbm6bbBUi5NlOxCaCvKRs9T9vPMjh2lnO23OKiRHYuXPNg
dzGRTAvp/3mS043gGoZYZwcK4alr4i8dM0UxITk6S007ZQcE8lPK/MCqVAzLE1Bo3gt0ZO7BxVRf
4y6256Ma0AJI1gXOqcdmCQ3kTqfgkHavcvxmToKWX3t2MEMyBmMbMTxjMfaEE0YIBk7UzQPBENbM
mME84toXbHeuDeXqJVX5QR9cbgNKzXE6WYu617fHQaBQECcZnHuyzAqz+8OchMBT+qvFT0A+OPKT
34nr3TlRr8Q4nINF0yajnOKBZ87EMZXJlRkUfpuEjz1OaUah7Ct16PG00p3bkLq8EoN81Sv3hCPh
PleSoZgkwEt5bB31qLkRmdhuPw8Ftda+QlVhEOHl/zJ3XsuRo1t2fhWF7nEC7oeJkHSRmUikpUma
IusGwa6uhvceD6GX0ovpA/ucGVYOkzlTFwrdVFST1WkA/G7vtb5lZBh8s5xDaQuSJL6Js/7NDP6a
GmUflfm9kte7FtlVk28kHj5j8u+DtnslHmyvmqDlS2KUGpVXkJ9DHbOPOmxkNBz9NC0rPGKVkp8S
EB5lMN5jmPlmp9lrlBCDRQuqycdvche7lC2X3UCrtMm3lTns4wz2gEyFbqDk6KMmam4lXKKxT+yM
94PWxbOVNk+cGzYK0SpxaO0y5WAi4wms/ND047Ez/ZPXCJo461CvDpnPGasHP5ZoW9JLdnbB7B7p
j7HU3KHkjqLpMHhcYjl7KjgcxFRgbDHdSVziXOVJkpQ7M4qQd/mbrDBWI+MNHw9dR/sYSs09FiYg
2gaY82gVlPFNPRi3Rmee2L7eeYr13HmkO1qAEvxsjgXZ+JKy8STviGXgUSC7ysv0SNK5q6uIT1qK
Ho0EGcB2Ck1eex5kAy0DJuYtjZMpB5u8CXa5hBUl6CiMKtsg809hZt0QCLiZknDVBjVpMxQkxQYR
EkBl0ham4Qb5zU2oWDetFx6BA2ySOf4OClAuwmPfR3tIMreSlD1pwZxmkOhrU93nIl7BR1gFJ618
DnuM5CBN8T0j8kjWuupvPC/BIEwihGYfkuEVHd2mT+9Lj0xVdMpeN7E+yev3R1yLn8cwuE2KalmT
xNb6eKQxH+Qts0ztGF20ShQMW/J4VHgKyJ/ayhF0mfrVs4LHECf5KIYthfRFMmWnHNqelsPwEMZK
SPW2eYgSsYmydClPzJu5tEwJfJxbVQ0u5gd8u3tZmDCa9KNh9G5uNxs0fQAzZsV8vVMSzuWkTiTZ
DHoNd3qfOcCKX4St/6kTGUgQyQ7f4FYehj2iTJ5pEkrMlHAHctaoKMa0t2SLXEPMouq+jB5l4dJi
Xdj9vfWHWT31MfabtSUtBbCg4gBABW3d99Jem71LOU01b3Q5IRJevc3skyBEsFaU27w1TrGd35d1
8hgO/jYHIOM16kqJCDtZkpy0QZbCNn6uuHbBU2Hl31CEkNQaLL1APYhw2tEw36tjdATGi+m9reey
8FHPxTLPELLLqdtLiOQnjUA3ZgSPHjhW67jtlmGoOnxiFBHfESPc+mWI1AEDYkwJUVqrxrD12E14
rmjyQyiE02wz03CIZknakvTJ9qSYJssSW0y92xlaeCv0E8KW5WTVmItiJ4l1PDuq06sIEqVsNdTD
lvPYxpDpLIhVqVO5DJj1m/Qge3eENbhjvAsHY5t3xUlT0VelyZ1uPdiV9TOyb/VG3NLG3ulyvCYc
YkVeggqX2kteRljac1CsnVauFfQrxHN7CtNjCvYeTVtv7AYUTUTPbwlePxaVviv74hW01Run5kTf
DWhtBT1QyyVwY9mW8xw+OiMrmmcT4NT5O2z7+7FkiS+lN06TTmjeE3a0JiBu26LnmtU0ybBJYFuD
O6CeTrnSGvCZBsQu2lAdonWGgHP0t23AZAeAQVGLjT2BuMn+sHy8O0ropFTPDYg65CgcZa9yVVAo
tuWtccjcqWuiEZpC3OOL2pv0aHLhbcmpYini4DyHJaSuZ9Z3IohB4dJ8GIcfbTSdCDTYTsoziufd
GChu3I6PoTEdDIvCLHVMIwLDHcl7SBDYK20KAYSs+KWjTeYa5Q85p3OZ+cab9IPefMua4mBqPvNR
zFmid5I5vZMj0kiV25OGbc7SWJnMKdW9maGoBi3WgQRB0kEXByZ+c9tPylrR8xnFs6GL4Xiy54Ye
mb74NJD1ko75gI6HPAdvK/vZMSnZfENsoOD01OqVK7zMzfriNskZ/cHTlMP40ouXQQ4eLM+k3hms
6e6tLCTI+FxqtVt1OunaHHhK1kXknRIaYRFgsYemgpVvbTJzKIqyRUD4hAB7KRMnim2cN/Y2+Yui
opTw/I2qm66h/UU1b6XJKRGLwV6LxlPQFOvJHw68IK0Ufyf7DJUYhVfM8tm7dUpLsHL9mE4D7NsA
ZfJgklZJx70Z6JkZYh0EqBkBHfCUQe0kjMmenDQi39wq1qQtJNTyUzI1MjwhQhv2slWTsIhIFR6w
gBOHOnwV49TUFMFWPnU6HUaMXz7lLEaAlMi+BJZsLIwmcwcE9Fo0rAoz5kkyDlCF9og01vyqA+UQ
E2DWyfIalge71+BhGPp1RTS1XxM3h6s5xIGqK8ad9JREnFEsZWelgI/U1m0FHSiNPX69Zfqm2OsR
IKWtpGGH5GPRdNAVNNh5WHr7oVy1fPFsGtc9wHyVTBG1cGY1oWntBQEXiYTNLSvI34B/oC+6QDjM
xzsqleuB/poeF47BBwR2slP6fOtbzQ7WL+ooghSUda0phxB0z/y1k0Gn8ZBvE6gM6U+iL9deTQx0
uaQT5taNi0/I1c1qE0jdQ6AELzmoHq+Qb0uLbQObWwgJS8GpsYglpxw1x+vYq0NTGpTGSUTN90jW
yvg4mOa6VOkFgVXqavpokXRoUw44FV+iI8uEJmNrEi5bJq5uI5hotjr7RYX5GVLDLWlhbhdXrpaY
B2+s3UQ8+tnwh+dNmLPtnVxV34r0rp2PR7L2kLCBbxvq2nYLaWK87UE/DEg9xaDfIrq+9UPjzgiI
ooXxqEUMoCg65h2SLggJaR0wtdd7zCffpTLazhx/26kUzfXELK2LXLiALh1nAs2JD+zYRAWGG/fz
NIYLsRo3kYVgFwwqGvqVQbyM1zC3MwNmkbGKtNAhq2LNHuWAlVqpSC4tw6Mo6Pjizx+BeviKgXIR
SqdduxyB8EluELq7hd5siprQxrFyB1tdTWOxwrrg+onvWurAwcU4UUQhNnYWH4fLjKlZC8AYlPpa
UeQ1eY7rVhbrrLYXBHh7JuxF1W1jY9HSNUA2c9Mz/WbSkVyGVZR8t1Rt27NgTa2+bnCBh1m5rDDi
dnBc9AQpQIYSvqCCWiGa5OaljbTK7R5MQL8uIIXavLI5l3e6lpw1arQS0i1AKYHNgto4RSuvBeJo
RJk3Xo8f4L34k1QlkvKaFmLeaBSgaEjlO3RQkey8//X9D8gi+S4zMmtlIYvG+xjntGHTOXDr/VdI
Eeb2A/gkPBZGwdotE4aj5zmtOT9U3bE33ffyx1k15N9/9v639z/+vYqCwvutbvkgEvioRUyzfuUN
tUxTLv5ewR3fip7q0L8V0Erq8rMZYOSCUEpSRvwIcjK4da2vO6k13b8rbHpdU5Z5L93gQz1GeW5x
bPpX9ef9553g8G6YBNvLmPobUQy0lcRNM6aM66q2OGyk/YtvEmGQmMV07LvIePKHcYlzoHsJctva
9nnSraqkS8nxap5TyFIUdtgSaYVcf4vgdJG5dCAfyVq0Uoi5EWc0sMOueglR/i4TPzN37/8Z0DyK
A0N5LtshPdZBTd5rZ1cvQWRbmAcT6G3z/wXLCPSS5+pFXszRF+26km85WCu3+CBfbZ0Dm5Qo8bb2
rMhN2UOtB7pQL+ZkuGNlbQNOg7em14dPkkb0YyGmjVmr2FSAem1rkL52wdmi0iTtFNcJ+xUjXBEb
5G07C1mioXjhoYi67Ugl4EHOsuQOudYfYdbTv5lsBkXaB66W6gNL3I3AKrCm2hi7ClWKJJTbBTnj
xr1Spg9xLzSnokSgGso6HuCYa3hTgbPUx0DJ1VUqUrdSPO81Ma1uFVXRc59YIFihPsO9ItCuVOKV
j3kUAAZ4FdU7IMljn+qtCoPvzcQHbIk8LUqj8Y94fO6qYenb9KoOyixJ2YFgKX0oCJBd3C7cdplL
pQBoTz5XSpdd7ngKzdNby0KL4JDsSYN7PfYHAYDG44yDXmjVU/woUBXkEkuPzoRhq65fZG4P/nQy
xjWWu50tN/Qv+d6dAEI83cWwx8gK347VEX7yzC/cT6VH3jiynGhy9LbZhmm+blAfZMQp+yZkMqar
oix3SXQPzZjGcbTSk34LZXiVdDwLtrTOsRqQl7dVJJ0GHbm92PDlalMXqjOpNUQktivKxh44rmUk
09P/96dgHZvarq+DjUTlJgT8NMmkNNFToVhLKXDcQDFwzZ8Gp3F6Kzd5/+wxvkVT31l6BWk1d8y0
gjQKIyVGph6Oq6zyVxEZ3YEUbocYy25Boor/XW+GjVYS/qnX1SZW7GVN0hm6AYAlvHb2vUyRoCNY
+K5pdxQ5xGvqvca055WR2thuZFWVt0aJbHXc+wpVwDBd9Wq5koonRd0X2tEjg9e3d9LoDPRjQ2an
YK2nFNnWuRWt5UcMbVHwWBl3fBYuQx0/DfaLWj2yIJZsWHqKaFIBfwEzLjO78hKFs4JFOKSP4Xs2
1w1sdW/8kw4rcJYA9ucbf1Oe2EuDo0ukm15/UsXOROhV+d8E42oHC3BTgNEdZeuQqYQW5+C4WgNv
xaqImuUEN0BP9cU4AKAo9D8Ga9xRt/6LA5UGUEk5qJr9lNz0mgX7VXLj4rYfIH0pzQt7JOorlBjL
mkht4sy8p0ZB0Ej9nuhDs7obkQU1FrKo9DsC50WyET14HziWXMx5m0+eOheVlGNJ5RSIqQwW67Kp
lE0T9RuCbhuUZkS8weqiVCslZH9G7X2s4GGh4mag9VczRrZ0p5vfZfYqebePawTfCTGDBal5nEI1
wBhZaD5ao7pNfRCI07CzjPIeZr0LU2XTRUjMgrElY0NsLH2b032XR4KphHa0jfxRzzUO3AlZsqWb
TNBk1H4jEzeu2+4UAy3k8W/LeIur+VtUgfxohn04NMcgHzfVUrVIifPttQ2azexB93EyLlZMM7G+
idjyYUQINiEaGXro6cTpOlzU00PX/lGo7qS6TfXcMZn69/PQVoioJzGus4g4QwcAa4uDoGIvihtT
uvH0YTGlN4mxQkEW/iAVvH8ohiUZuHqxEcq20faSsch9PNRPofVqRa9d/JMYv1Utq06Rpa4mxG1m
MWZGMM6cOMaE0kxvx9uO/feodI8je/SoSZZJ+6R1/S6sGbiyt0bIte4alS6JTv7NbTVMx1a1DokB
P9J2O8lb1yFeIEoNki5e0kxyYmAjWWzcdEXriFdRLpSKCLIIYZK0BD9x9NXm6PXWVjbzWzss33YQ
gJ4Us/qOGpP+aH1TmNONFsuHXJeBZAHHYlvVVg8V3gKtxxrRFMdBy1Z46teK3yOZETzN0U2LlgGL
6JK+/6oIlY0Z4luwTkl0bFMm8rq70+nEd+YTLrdVrNmPLQ77FZPjn95Y2ScQYfXONLuBKUzIbyYl
2NpKNzreGg55KijXClhf2lJaTo1JZydgJnCtDqkVhn/YhdWzaPAPeoXd04CDATtZsGIaptiaHG0A
+z8Uia1LT5w2reIK31YeGYgWzODFiu3d+78wSuQ4la0XD/nAWLEKeQ5yTkzQbIixTNUvdkTBmCSw
oJHCxGCw+/bMR/ylMjiQ8cHow5tE1YwTCY+5W2qGRXu+KF/zxtuOkV09UixPjj4mpmXWaeVrTFby
Ms1y5TCBUngy4cZ2o1m8Bk35YBlG65qJRZ5f4p/8Rkj3FG4NJ822+QjOJsqk5KGKsuQhrPfyEJSn
958IGf/qoFiy8/67pDOsQ5H4dzIriqeY5W40O/uYqQnHgvlvHNTsY21AExklgf+t/aNlWz67oMhN
Ztaf/5SRLO3rETbijJGxJERgULzifmfNf7z/zZfiGwhN9qaVsp5kP9H9VUHURN1naDugGfVSL2xE
Z1r+s8gowo2yhNxUUw/F/Mf73wBMqYvET/K1qHKDsz8Q37ohZdCsKrQhoX3kuaCyQBbfjk0uU9mE
XZxo1ZpdLvQcOgM0C6AOnMzW17cxjf9ll/bVYwZtloVGctnaVY/vP2IDuO0AXN1GZGxGRf04aKR5
YNcdt+//CW3IXqeDbTJ/89sibB7/n+q+fwEbHMMfEDLzv5r/8QvK4H/9+p/InP9JVJh5Ar/8hwNC
vhnv25/VePpZg3r/lyJ6/pf/2V/+t5/vr/I4Fj//53//kbdZM7+aH+bZR6k3TMKv5OH/538nP+v/
dvdWvf34+SvgYP7//taIQwb7B+pv8rJlxVAg5vwb4ICKyT/weiIPN2VTKDg8PirEFVVGCY6FQhG6
ahOC8C+FuPiHYTMsbFO3FV0I2fqvKMQ/zWmZ+QZnunAJp1cOnqfeiSpCnI213tB/GDj2+gjeSyh1
d4J+ooqXmeBNouCjAGy5f5f3wwBuTtt8uGz/FK5/FKobczTJeWTJ/DHOuBuDaNAFmyP6jEKG/0jc
e5Bz0GhojOwt+rQtgikGb+pI7L8PlpglrHqNUmtq/ywj9Rn15w1yV9KnO+UNobWP3sAyV5wZxDJM
zXQNJO+xb/VhiTz0OWGvtBymiJNCHp1U089Pil7A+EvlXYJ2vS6nZ20It1Ma3bCXooTCNkgdqn6T
JbW/SStJOJOVN05U8iFbffopLA/VEkvh5N+VCLs17C7EVD2WaUtzigYobqBhkVmDhAhAfi0lMAsG
FVitoMkSN45KETJL5IdRsG3KO/4Ye6RZX1/dTwNh5qt7lj4BjtSQmnLodnYEKqmj0NgqfPkxVE+e
BVofRRmAV21lAEdqEXmHXnEYCxC1GV3dmdunD/6qqzmCmP2bWtCYKkW7LRQI6G2FU08s+54IbALt
YQ5mPXQM8o5WsR6w3NcHmy6LAw7YX/RT1/JjkjumEtZ+ohuPpjLXKszuvuRg9/XX/TR/cv66Z0kY
0Jrpn0l2x6a8vyMfb0/k2bCAQX+D1V1G3NwRgQSjhjAvpAuwBF/J5YscQAbNQjTlBqHwOiz8h6hP
XGGrP1qr8dx5qaNZlbxoaGl4+Ng++MHfg6H1y+nKrQJP8vlAOMvuiQkbHiNW/B1Y6Y0dot2O+lsT
5RSw4lNoFjNg6Bl+4mtnyM9G3CztNFjFVU+pElE0wU8zG7xMOPVBVktt5WBr9JDN/ERW6gKb+u7r
a6x8ls4yX+OzbJ0gK6izmEG1a1vOgMSYk7+w9trgBHQIBd3g/6gED4+VPyZa9DBVdUcDxpc3GOxm
w8Yhz5UegWN+JUryM24PH2cGwXzk9mAj6IfGINugS4tFG6JGxarbWb95V+ZZ/ePLk+VsRD4Fxp0+
FocyKQ91g/m0NKZmJToqmp2ZNfhYDMo4uuLi1MHQEoQeGLP0wU9ruqlygB+m2bc1tU8/obsrAlrz
SfgKufdBUetNHpk/v74384f6ZC61zoJzxj5H1h3m1U4oPwfYoLr/k04PSWcZmmZ/CW3hymX5NGZs
vupnyTlUGeowDdtyp+T9ViV0wyhTLpHvdpzVq1bse44RLV5mW1wLF7w0QM6NTF5GkX1IiIsixetB
H619RBArXkW6fnVv/BWHGdFV4yA9IdbFDhgRbSioPRknypwI1aqm4fkARTd0gmKPL79EJUYA3Mh/
2HkPdZiMxaUwrXT59c24NBlZZyubIUbJQJJc7Jq+ey3eOaShjXJab8G8CP+tCyu61/kjRNgn3InD
0tLTb5UaKCj0BdSS2nfw+DWrhlgIoCmrHkQY1al9P4Q/wGqd+rGAtTAzAwpFcupUPl754PPj8tlj
dLZo0JUs+0DXyp1ZlGtf5DexPkfdG3Nyz2PFoW6KJ1rTu5K2BuW3BSjDJSraXYvFnEPbbWWhHJL9
5RCVrxLIg0JKHXjmDjSOjS4Pb22OubcKD6OIHkjNk688lDMw6tPPPc+sHxBeGQeMMaV5Aa1EczKI
6AtpPnpOzbv6Nuxu7J6kd58m6DIYWnJN+6FAN5P/bDx8LEnbNy58DIN2v0UkTUm2tFm3yCx0+qXI
qQW2tUXmpZqj1YmbxEm6TlTvCZjts+YpT2OufbeVNl/0ceKiwnmTawIHEYyfsgBJMkZudOvj3krx
VfdZ94S648oXV+Yb89kNO1s6UFxTUtGVYqcShmxk4d4wPGq29s8OU1metTdx9cL9RHujrfWqgeFq
IP7IpNXXD8ylPZx1tiRkVlORiyCKXZwn8jKZxpSDDPsjXGTBXcGmwwanvCq0iVJHLp9iTf9BY6lZ
hq0J/chGGIcNEiHq6K+SUTCm2z+HFKPsIJQWzDrlTD1VWuIRaBBABcbuXEzNPQkLSPDwJplkkGtF
tU+Tbq9LGaztjN52FljCsS1kBdgyDlbRxy4AzE3iqW8TUQBs47p8WabAQRVpqleAU9QFUi7KJhWR
EF4pn3J69IR1Vd+FF5EaJLw7SIXI63IJgVPzFCfmt0CLX5MwO1gWvZckP6S+tkHH6Ay9Ua3RV7x+
fYXV+Up+cofNs1XOlOveMjq1Rc7KBrj2y8e6Q+5Y0F1YtBoi/CFQm7VWaTgT2oYEkz5THYMpc8VS
jQqAjcqyifU3myL+Kix0Ip2RfDpe06D7optVDWycv/6s+oUNwnlSOlguv+y0ttvJWn9o0tPQ3YBy
udO1ZJ+n7W08xo6Na0ZNS4IXpcDBm+C2uJdJBKG5y76GXCstuhkIC8iDiWO5+GFOzYkor32ewf8D
pZ1b8rI29U01aW6i+3xTbxep8OPT2I1x0RjGtoS+gFegOsWGuVer+s5LM0dS7xPj0LJ75QVFgdrM
XMPZXoZB4nz97S/eqbM12JvGBAJNxxos2bqrlYXxQB4H8h44/FvFqvCdWgR15DIxKrlhEcjBBC5N
tjvDMd9CqfI3ejSVizDNEqdGt7bSSiul2NelQE0DclRGWtZXPuyFw5d5toxLo4XPnjVmR8teqEvc
U/42NKLxWMe5+ewnJW7LeczJKFyp0nLK8u38oBuKf4IQnda03ILwzqKB8NCnCHqmSa+OdgdDBsBU
A8VOS9ewNvDs1Ve2OO9Jv5+NBPHrJD8ShRBKws53UD4QA+gkUsRNbGyA5Crrzi5o3wcFRDR2z6sR
4PqqSzNrYbQYYFK/PERTeAJQcyum6Y1YdX9RCLbSRRIFzkAsE/knuN1CXbeXoNjpYSdmQvtNlReY
oTjTmMRllTFxxrUSvra2f9fkxLYQTaZvMimON5paqotSIjUyCfhFCR0bmNg4LoqmSRc4FU7CYx84
byS9mjycIMa/PyavVhXchT3GE2BTtLwDHl+fYNzMMQZsAuDUZADEhl5v4TLFTtXN+3w5o6HYGd8a
fIvor3IftQZ3SE2S3jF7ZJ5XHpJLc8/ZPkYpY6PlRFvsoBtzqQqOF3WNfARrmEdiRwPjzwd3u/Qz
YNANySJLZagLx85QvuRgcJwyV77FY4UeUjz3drLUJvgYnR8bWx16+2rMCB/6+rMqF7Yu5tnWJZ/T
682oSHaYhb4FXfO9GbjuQpaf9Uq85Wpwh0/+m6qa31I1uAU027hJTtU7NEhumjLkTaUa3tUw+MYo
PF35UJcmxLN9icbcGgxmRomjVMJbBWfYvF9SmwdPy1BWGP2zUO1ypRbogAOFcIgwyvpNUkpIjfLA
dJlTxMzqEMrR96bQrVrPvzKcLl6ws62DSvm2qXFxcaSdesZ5aWNAroH5J7CX2T6hNif9w5SMW9Jb
IbbZDdEQhpDprXHaG9CP3AZgD9dSD7KiVeR8WfAQXllKlEvz09nGAh1eaBWt0u0yPSbsEFwXUome
rkVdty8VTVCDUd5m+lprCOhTgvsrd+zCY2ScLbd4LPFpJnBqvFBxgVi7cjrXxEJrH3gWzEMZfQYR
jMJcxTRyvMh7qmvPVeGoIE4V1mKwh/2ksaQFzf7KR7qwuTXODqLcfNGXijLszK570qIEPVrTjYs8
Hu48CsOLGHrTQsTZT5r2+4yZAiLTg04tYBnpk3C0RoocspWQZ+sth6HozbCkm68/mzrPBJ/MycZ/
XPPkopWGdtcGuN2o6fjfPTbLfymjAky4y2tAzyVKe7afYUhHjlJZQ6Et5mhcoULCVaiBQ7K6Yk3b
Ptyxn+zvG5/GvqYkJ4GkaDKiV9PkfEdSI4z65vbKB78wtRln659HloVpN1a7U8ruSdCidOoIEl1D
UlRRpa+oAr73PuuDPuo7XW/eBIVI1hKwyuAyaesQDxPShNVbU1v7E889F0FdZgPFJfIJro3R+an7
7PKeLXkEIE6BhE9vpyqIXm05Oiol8UqhnP2plS1JE7l/S8DWU5FMz5aeHxSEyoj/37usfLpSE4+T
xXJVehg82YzhkZAKtXHfL+J/iWp8sbL/S/3/c/bxL72A/0+K/3Nx6zIb5u4txvPw9mu/YP5f/q77
m0BewBqbBjgfTHTyjC/+Gw1jyP+A8GLIQGM0TOOqxW/+BTY2/yGT26GblmUpFjhkxti/wMaQYWQa
nrYNGQaaC7/6V9/j7u/H5CsyzPzQnD9MJpCZs4dJiaYAqW9mOF0IQcXmVIWcuVnkRrP9cC3++YYf
K/qfTQbzG8w//3AKN9B5DNhgDEeR0ucWsVaOKPb3XvpsdW9yTY8jOxW4gnoWK7+awVPohr5+9UtX
5myZjslT7fM2NxxYIreFbu9DDQOJOl15+c92AfN1mde4D9dlHC2SDTvfcGABDLYHrKldeeV4AN5w
Zad26QucrZaA7OvYa+lQVHK5H4rCIVPpre7bKy9/4caeh5X7ulTq05AaDtmnkIF7BNUw99Mra/2F
D3+eUq51tdTrKo8NNBw6m2a+LdXuycop3X19e+fF6JMHX59//uH6a4Uwx45MICfzjD0hEd/iMN5n
JV+nIYwsRrD39ft8tlBzn9+PxR/ex1AHpYeOLZxBN5Zygvci61+6qUFHjj5DUsdF1iVXBsSl73Q2
mE21wkzeeDqnS1vZ5dnoUwjgNI3gT1ZTsYV43YxXrt+nm7H5i50N7NoHq2MNLT41gDGkoG6SYU0y
0RqIUJff1PmxjZAvDrN058qQufTEnY33vKcUkxa8o993FE6r4Zjq5ZVp6tMS9vx1zoZ7UiVZgviM
44mauI0ubQe7cHVialsd5keaPZResxGi2lZV8/PrR+PS9zmbAryoHbzKy/k+SvZnxBkwTMu733vp
s7EfJ+iSlXlqbLRhJVJgHrV3Zet5YWTOrLKPA2fSC4PEDPRmo85ezezQt7AP6rFL+P6Vt7hwYd4r
uh/GTKAFEm5k4PeqIm+DBrBYb1x5bC+99NmwpyBBTIuMQt42m2ORdN8K/587H/Ys/s/8P7/SaWe7
x64j3RoBNi+dyj2CLxqr1uTHV+aRSx/8bGwbY1R6CKoGh6IP1F5r3Wq/uY5q81t+uNxTTycaiY/u
RGOJD0vFl9xvvn4OL6xy2tmQVbw2lKmuCqftFUiFVtQR3y7VfxVQwRZQ7LUrTYpLV+ds9OoCTkYR
8T51NL6mmQ1tW3d+7yucjVIsNu3ogW3GwNViAbNudGaDhRwxsyXN762l2tlwhTqfiaEleqCMEOWi
kk9WhQrk9etvcOHiqGcjlgBhAx50Db/ZG04KQskqrV6+fmllvsCfLKOzmOXjsyPRYSy1cYBu0rO8
Sd+kPHI87V6TSvJGn2dF+oD3N6tXpiztLZJ6v37fS1/pbBgneqyBDWsHJyzFXk/ETRd3VzraF+Y3
9WwYp5PRSmwoscDBagW7ixqkQf3R23/+3kc/G8ijBkUrl3udbDwfJh5OH6G1b7/32vPl+jCSVdkI
SoPQI0fWLfim0QQoL73W6r+wk1HPxnING7/IKTIQ91NuRto4akgiQd5uSljLPL33bAlWX3+PC9PG
e8/3w/dAj69MdsQ9qJT0Bng0LUf41DDASuxdX7/Fpdt8NqyVSEPRF+NXmdTRcEJjHFB+Wsm3ZEis
3xvV7z2BD9/CqEYCqgqsliijfyRCf6C1e2WFnJ/zT4adcjakK8KkQLa3o6MSQLboBgX7Tb5kk3Zv
DtG6r+THr6/S/OB89j5nw5vwAgIvuhy3aEuaeq1S5x+u3OP5o3720mdDOPYGizyKguwTojNiQmkH
C6wx0Y6KQChO4y2NurV5bYb9tCnK/u5dv/LhZpBXMJWVT/iEqkqP0FIWZu2qxFd0pEOCSdaU6QZF
4MIgh0IXhwHwSmb4v7d2K2dDPvIrguSLanSKMH7JjGSvYD3/vRs037gPX8u3bD+x5mcspt29soG6
Lg3kNVdWjgvj8P1ifnh1cr682uM5dgzDIgkYRGcDA7MlfRksQPf9669w6Vk+W7sBvaVWXPKMTbgG
cZI5mXgh4hIPJsS9Kb8yGC/MXu/HmA9fBYFvp5PBSVaxMm7y1txFoUryT/hdwpacBthCtSS+Mrdc
GjVny3kUC8yEWkPmdNG8pGRSASYPr1RXL7y2fDbyk3IKKiyYXK2RLATZs7dTGEdXxuSF+42U9Jen
KSD4KJPxczldZ5ICIPaGly/RywBNufK8vm86Phn28tmw5xnqvKDKeAt6Z0MdrCiIbUTWgIUdi7cu
OtkamjYiJMSLjDVjZFLIAkqufrWDoeOmhFrCiFqmcrcgiHQP7O7935S9uGmZNKRA7Cxgjhos2KE5
0T9dREl1Zda9dO3ny/bhGSpxmOsWgR/gfrNHfK6E7iZXpohL50/5bI4YotyEyZ6yo1GlJ1P+S4iD
RRp2LJ7hQJKlmDC/MzF9PeQuzL3y/AU/fBGdknRTA/1yVAtKsZFiC/+jQ7oDOcPxxmCB93hxfeq9
9FSdbRwCfAQyOL/BGaVvtixtm6pbVpBXRwmTK/dXggfZw2HodzKBpwZeqQGvOQbCMlurhKF9/Z0v
3byzaQbwZyEpIRc4RToAjA9mV5KnV2aXSy9+tptge61bwibIq63Mv6KhwX6JxPQ3X/xsOukbsk18
LRwcTYVnbfjZW5mN979zVchp/fVJCNQy6EuZezPo3aNqmm5vSKevX/p9efuPQx0q+q+vbbcyYDPo
9O/3HeVC4/3Boks26vudn+8xz1g+YeiiRzaOzwOF57S5l5SHrz/A50+5PmvmPz7lcG9rM9BrAt10
JHUtCiRNAywLd0RI8bpHFq42nYNv78qo+vw5pyb/6/t1+HobQBKjY2XjiQCZx8qG8uxVW3uSr7So
Pn/OYIv9+hZVgvIsVFgrA6Oy17FfBbt+6q9N/5deff75h2kBQFQVWR5DpAlkmyobx9BRysLfWhX1
c/G5GUeSVkTl5BBtUwAwK5G/22m4+b2bfTa8I2NQUqsWAz7aGdgWrgxZXvbViwSQxxLlkifv6ox2
6UafjfZGU9po8CG7EK617jEHyfiwZfYW+JCv1Vcv3YuzQV9XSSlXE1dLG1CgaDAM0vDx60t14aXP
NdKSGjHXy5BalLA+EUz9fzn7sh5JdSbKP/Qhmc3AKwmZtS9dXV23+8Xq7Rowi9nM8uvn0DMaVfuW
EylVbymVscMRXsInzgHl6HRRHsbT8dEynPsBDEVrOmXZyfb5sYMQ4mW91qKZQoh+5BZ6zR2QT1ty
fJ0uzIB5On6Zzw5HtXyzpMEordQTqBJQvvX7fMc/PnliH/g7qgRoIKgAnTsusAwlkm3i0y/bVWO7
sY1+l8pi52hocEsdYcyCMnPAyIB9Yip/0YU/AO4IjbvptLbtzhJnch19KychyoNA8JuSqvmKCvAr
G2Ki581kaloL4GUtZhKtDFtoMTz1Rf0GJuW9w5VpCrSALUmXQysKCxu1bPDI/WiYF9MueAD7U9/g
3FjduxN4vk4UoMniZaJsuwMGqwIH2y+cwBYU/Jwf5DbnH2yJOjTWXd1yKSDkmq758sLxdA9MbAKF
tvR88wYb/gcXmrWhCiQqy2uoTHk1fek9eTzftG2woY7j9CpJQyxJTpoDI+v6Hqr4rXgGLNdjU7qC
e6EbNhOS8guO7gAHHiocJhf8DnLcexsy8TCpB9q7890xjVRbDRTU6pmvsBq0rXOjXPaJRzS5rGlt
G89A7QfGUyBL/FW94bpyQwdvp9eGCA20pQBw6HCKCECJkrvfe3iWVVg/sslOPU9E8fnuG1ws2Cz2
bhOnOdKxQU6xEQLeujJ6U4NhGzKI3uv59k2W15YA4Fo8IQioGkA+cjuH5HmNxst2j0BfAvJO5sSD
+wYcx34cPax0Cai8cF61RaBoeOvJ2QFBWZPfh6BHBFPNp/M2Mdlc26zpEOYNgQZJatfOP7k3v/SZ
QqVutLNqGEyu48/yDIB5x0fozU5egS0UPJfh+HZR13UgmSI9gKQLBP6afNnkLb42ZfBPoPpf55s3
eLyOBYsimvezwMtGx8ZnV4AVnuJBwLazryEd0vPfMJlHC9iS2F7tsMZJgbZNBtrfVIV1PN/0tpx8
sF7TbcLfB1MoIJVJ1wVEkaX7I1fsUIN8AnWiuB6jht8L96LK4EF0G9u7DzndUoJ1FxlvS1VfPPA0
LCC2XZu93L1pHFrQghkRfLbIdKcEGQs5hC/T+mmqqsQh1+ESnc4byzQPWviiKmFeAg/G4iD4hUTD
wWqify5rWotdTkeF0mgki12ox5SR/YTCr52mDbdEqsVu4eVL3+foNU4Jsb+U3y3wp49+f2LkjtrD
ldeuV5Bvuj4/EEM8+Np9uxuCvs+gw5nmhZxBrbXM1yMkgY6LDYoufyrqnZgwjMrfdvF3/oRqMRWW
QYelFKLsB2usFmjAAGoObGh/L8N+OFB/ig6zM0GwqPWTy0a3ud+7r85LCEUFUH+nUIz6GSoUW0E3
euOOQ7Xn98s+oQW7V/mTHLZrgI+ysTyMjoz2acXan6PDfp7/hCEWdUzcjEzCTCM8tYdcAdqJfFFc
4B2/Rqbi/Ae2SfhgVdExcT3At6TBegsh3GOwETCDhKjJT6zfygFRvFv0O15gGokW9i4K0mhWw1hT
ye4WBY3PCByjIHXdiXjTQLSInyBMNo1RhjN7+TIu/8wgop8tibIdPBbM9msrd75jWFl0sByOHOAp
cfma1iKwn3jmra+khNbr+ekwta6tAA4IbYmLikxwcGdQ4YJA1fzotzjm7PR+8/4PpltHyi0S5fND
iPd3CGk+lVN1A/HMOxCJXS+jOo5LvrOQGSZbh8wNhFao0MGrg0OGU2GHx+1IXOX+jtOamt9G9y62
IS5HoIaFnRx4aKCIizK7DwswHPTMdi+7XepYOXA70BKVusivN+Kl84ZPEJgX8UWTDB3Fv7ofBGK2
oc+MDZZV7DaaLHqsarnzhGXwIB0LNxLmcXC4YA/JoFGbcVQ4DYt9Yc+1IPamsrdYhMsUySR0V9b6
dbs4nreK4dnB02FvfRG6S7nAN72geeigAetsnIA3RRnGpHtc26O/jt93E2cmH9K28dlCURDkcLCN
i/l3tymZBc3XiYKh8vxwTJGmR3LhgH7Px2j6UNUxE//21RvHg3hYdr/wmHD+I4YtXAfADePYQLMx
X1NUi34hEb8pIGvXSXJoe7CDnP+GwaH+g4CzogEKVXAop80nPE9GUBC3s/rC1rVQLjaCFeVjOfXD
Fuy4YExz9w6aJuNo23Mm3Q4HWaT2i765gd7nF6uzHjLun1qikvO2MTiRq0VyD2K5BnLNgFWQ5Sos
uoQ25OCBlOSy5rcpebfOTaRolyqAjzpEHlqQxgZQvSPusrPZmAykRTMtFWAzCgfA1RqgUQRGdz/v
wEzHeTJAbPH8GEwfcf4ewyDcaXaBsEi7EaBcKRM+VV9Q13zI8Lx+/hMmD9VCmZcZZPFqzAI4wX5s
bzmRaC9CYHk6Gg7w0jCPWvS+7gEyatTVjIkuQ2vnCG7ouQ6Hs0W9NE0w4Q1lJF9z17oCTueynuto
OErVHBS1jfMvCJWjujhKnx2gYni8yOaOFrcN6/MRUnZ4N7PA9IdMzy1I5Ha6brKKFrhQkABiOPex
vaOgulfZS8X46/luG1blP4wY7yKKVb3tEYgkpc1QVYegte9BgoR84DwWkDxdsk3yYccrtzXgg6PW
n5K0d59qFisYZBThkde3Tg4EtuxQXbUWv7B5LXih3j5HXYalf/Jm+dD6EFroc+8qV/m0szQbIldH
vmWrW9gegOFpIegNzPYqkaoGJdUzcq9v56fDNNNa5OJuY7VZEOJqiJkgXQ0mwW7HPqamtf13zvDO
33YuLjYuWASibryOBm9n4TS0rUPewsKFfFILB5WAegwgDYyov2P0D8teg8j7k/P+/27j/E+KpQcR
xpYzDR7BeYWybz/9H2hN2qx28KTIxuETX/vZAw8ZpHwgNbVCSX2MHAv8E54z3aLsrm/jMeTFeOSd
NZanFo9g3SH0BX/o4B7VzhOPwb91JJmUyLFYHgysMpCaOuy2JFfWqHZaN50G/5DD/X872P9zmKId
YJ4q5eW/Hf0OLp3b3Ia8hIriBY8UeJnHiVCG62UrsQ4vWzJZy9KtVLpGP2RLn4dVfL7Ix//Ald8N
ZLLxBI9rikyndribFLQVwJV7WdNa+JRgfxuFPQNCUos72brIg9Mv55s2za4WPpbKa8pm5L9JZn0J
LfcXTn/gMwiml/PtG0JIx45lwUAsaNuBZD/oAaNiIUTA82mvYM7U+pYkeGdz0FxwcA/AMC2pquPK
eEJCsMpf1PU/kfuu8cqppVMWeFieczANqDAp/T3At6HfOjIU+BfZDgQLC0j4up8TV6BOg+zaMu+s
Lh/PqqtjNsCJPSvwSPlAvC0PI4TK/TE/Bnl40aS6OmNiCyYfsBugpptbFsiVKrB7tUDM7XTesB/p
cD2nZMRmFQIJ7E3sU9SotxD4CgGilKrsosvu/UQ7e/QBaxsApWUKSvgcqhdu7ryU4CCxdpzn4xnw
dGwdW6K87p1Wpjap/y2nZoFyNgTiQUbGk4vcUwfUNVHRgwgQLO6ihfjkuFiHprwQrkG0Q8cCugfI
+6H3yvWOdYf3VQjinu+2aXadv0N2VZOdzy3YOdYILIySnETxa5a/ZdfvrfDb0vXBgYxoq2Vl8RyM
IZFKQ7ymO2BOnq1fgDaK8GV7g4/yAqlV/xRCkwrQT+y3R5ZB5h0EJ1DHiG6QK4ekQ/2pw+2IB+O1
X91T3l0Pw32e2a8R/itCOX5pgwjedz9Ho5dIyGXVzQ2eVqF3/2uAXqGfW99I1G2JjbCugQZdb4EF
S7Po6bwNDcsH0RZt1kGAHSZEVQ1EFpMJbx94+Xb26FYMW7KrA/TanEPniaJchLD2FAAhjRotiIGg
2LIIQXMzH1vUVLlWv7O7fRwqro7Zw5kHXH5Ism/s+neA6H9HBTok9Jp/zxvrY4cDZ+3fDrdwKBnX
ofA3MY4odlv+4EOh+VCFDXSg/B2v/nhGXB2HB52rdhkgBZpmPjCtQ77ed/7e+43JPlowBpVbgqMC
q23uiJQGIrE2jjV/Op63j6l5LSCbnK1BMYL4JcrUkxqHAxgabp1xLxNtsowWjXYfBLPHUNOeRdA7
y3j0G0Jte3cvU+NaIBQoZQWhFfpORn5NI3lFoUxy3iwGt9ERax2ze+EKVIP3bvGjXV9nMHIjBV0d
sk3w8fw3DAXNKPb52ze9sh3GSklQAirRQ3nrNcc+7Ux/xHheRzY/2J33Ayq/ZcAO88guytq7oRYR
YnVmIHZA5Y6ns0dRR1c+xLanOtq51psst/3+7tykWqeQkwRU0Smd+0pkMcn7xMP9xNoDBpm+sLny
uy/kOVXEzeFTcqAvZZ7/6zZgaoHZkNuSO6eQbQr+u4u4OrLNWwPqVD3KO5FuBTMg869FEaZjXj+E
ONe7tbwffWjBn3cEgx+HWoj7qNnllAX4GCcPPZuh4HFheIdaeE9YzH1cHuFifm7fDiKAUPXKmiOJ
2vbX+d6bpkMLccw3UR5H76FI9cVaIUXCIBrrlA8t2Qt00ye0QM+Uvzg+FPfSIGBfx9VJgqY7BHKJ
uzV6Pj8KwzqoA9lQiCfnBTAI0DKKRJZgPV7a27IN0vPNG6ZYx7JNS1gUfTHRdAxs8KR14nkoncve
a0D58ndAcDGXo2pgHpr193bXKRCl7mHqTXbRwjkjPqo2RnTc8XnCGpAGioA+5qCJ24k0k2W0aIag
b+Wt+Yzq/hkizEH94FfNRQclVwemDaNPK54r8IhNzR1bofQR7HGqmcyihSxkGBldAb7flOT8uAfn
RryM2R0nIIo/7zGGFUiHpg28LPvMg136m5IkeLdnhf/kgCi0qT45XXWh22vBS+W4LJ47QTJ9YNBh
ux8g/axArXd+DCYraXEbjMSBNB2sFC7Sewa2oTw6S77cqKySl+1mOlKNTX2YlQHmuAMXXGyB+J5z
96Ta/6c/YeRYMAxBR6uFtlWrWYACxGrDe78UN2ITT4QvXWQhHa1GUKjbVJWCSsnYnGbHOwgaQsJX
7GzGpiOGTjBm5aiCR4kAokvI66izcCtZoFiKmu3f1WJ/W4PpoURQCGInqGCNUNneZDvf3lafD7ZQ
HcnGeTYOxRYiizcc/ZmUKCwovo41/eFS9gDdtT3C14+RRwAP/r38zZYd9M2CMXrWl6Z6xEXFbhhY
PN7m9atrfbGHOtvxZ9OQtKi3UUySD2WHzIc3VocVFKSHLh9kCsJZcehA0HYAncJe2s+w6f0hIH13
zPHDgUDuCJ43WtP6eWJd/bi0uUx7Pn8nhF8GUgUd2N/Ww646E2g2+2lVWZ9KaPUIq7qoetHVgW72
DKgOApSmc+Q+orD2wAZ5dT5uDLuGjmrrW4hrucVIUw+nTOXwFMDI5LKmtwX5nd0JHkzzcMUkjxWk
tFeIo4Ce1dpzIcOs+tpe3cwOFKPWDOxka3bY7lvZXEHOKzyJpdyxjekT2pbtL+HCVAfloz+QgUCd
FFIU+QAsVts1e+zyhnVRh6zZWwE1q3Feopy/zqhBOYSooOiW3N45FJs+oEW1aoLZciSmoaZQ7agK
qEaOgP/8XHIr+nl+pk2f0MI5a8AWknlgymoGqSBpalX33tBD3w8vxBc6k3b+lo09ozgec2EXi39k
SG4+gpLO/3F+AKYo0GKXjVBNHm04U6GC+gDF48qHjPr5tk3G0fZutszZ3INPMxUN++kF6+OcZzfV
dFk5hatD1KRT103OcQuF+s4cT0TUIHTx1U4IGAyjI9NmzwpIl2HtzFwvt5Nilqs84OGUHy8yjs7l
1kqvRfdRph6hgFXyIpnB72BX3ul886buaxFMoYaEbQa2x15jH6qOK0ijL3us24aZ1YFpjtMAmS3h
k6AFpoe68Mak7VpoQSxsjzvK9IltYO/WUFnjC4MNBl9Q895l4fLYMnJT4ZH5MvtogSsqHiydv/m9
m7WPUV+S10FM2ctlrWsxW6BAMSoFXHN1p5+NsK7D0r1sR/S0gC2sEieiGhyMECxoDmXuzLEvm2Ln
eGJyGy1kg1kG3HNhFh/kTthsxRhPdP163iqGU5YOQusg4jvMDaYU+pVFLJfhBq95nxcaQqM5u/Pp
8imfCCT1arYzyQYf0hFpVlc7AZjWccUCCXRTVDdhMJ4sd0zOj8dgrD+KVe9ctJxya/pDMg16jhyb
10COwajGnc6bWtcieJqhjRxJZLUpBWjcWx3Akzm7bJ51PJpXrkzUfMvZco8nreC//ci6zPl1arZi
ptlKZ+QS2KJubbBgsqXeuRCYJlSL2szyx//rQWNUQSM1+BSOzqly2fP5CTU1r4VtOUfcYg563qnh
3rakB3aw9jftIJJ4/gOmOdWCt+Uu9MdKVHf7A1Sgc6iq2bvPFH8QVR/clnQImm8tVQXoPO6Z7nzf
LdNL41kxG8lJyfYZl444asNnBk1C+NQWdLkNdWS7gaQV8Na4YUF4m/wWskWOg1xLp3pCIJ4gBnkN
YRaEK5s3IdcsiP1ygBp04YHtv9+7qRgMo+PbZqflNARuJe292o8dEQw3UQfF4ovMrkPcwmimeV0D
HyNGBlqu9nrG8M83bXAZHd6WtQKJshVN48R3YqDepHlzKiq1g3U22UVbBOwAuMs8gF38ntwrWr4F
DBrA57tuansb0rvli3hS1BAtwXK8FOIOJ2N2APn6HsnT1sMPvFFHtWUgE4LwGAyDbOh1H9ZAHkdX
cP3fRR7s8eGajK8tBzX3Kx+FbrBOA0WizPdEMkd4BwFim+/Mr8lI2pIwE1BvuBMmQDL+i4upS/Mp
Exf6pbYcTF4WNvmAxjNoKufQMw5Fs7MIm0yjbeQyHzkHD7eHN5TchewVDUuoXJESJLQOy/Dee96H
DJ/RAW7QoWqZ0+Mz4OzlQJA2gODbxXSwe1QtnP+EIWPyN87N/l/TFJBvceCmQ9X9otb06LWQXCq8
EprWdPrNHf/p/IdMY9Hu1Tzy8rbssTgTpupPS/YzKGgiO+pd2L4Wy2Ug8coBid3UHsuUt/SayvYa
/rVzujJ4qg6z8zxmVVwhDzspMcXuMj1AtOT7ZabZvvluqei4zZbB5ljlqLhfMydpR3XK3PCyfVfH
1BWuX8mZoutR6xz9fvWgcpdl4FgKd3CYJh/SorhtAK9damTCLasuDx2lj/7SXwcqTwbV+YkNZebz
hjJNghbRhd0Ow9RgjtfavW0g4k7LaI/YzjQILaSJ4ykLW7qHXWy6m6Lg2rPJURH+Z6+voj2yNkMY
6IC7texXMhAMQebtraDVzQgES1gHe0VNpvbDv33JsXnYe972pKLm+7kIXvIoeJ4X6BheNAU6+mu2
ug68HDCTmpYXkGEnSCH+e75pwwzomC/fs2QLAjCkicsTbXPgcuw7O3hooNeXT7/Of8PgQTruy7Yh
V4sqV5DT1s6G2V6PFshdd5ZrU+Pb7+/i2PUgp6YC6qV+VNSHxQnTAMnDCw2v7cZ21s4hq+E4Hcue
/ZzdB2p+O28Uk+G1+EUuwGv8bnvh496BRvS690OV8Ch/tUl2VYtsB7Nh8k0tfIWogDEBqAcJc+ct
qpPCHo5Vt+5s96ZRaAGMioJMdR1InkljIx+ZZdU1iPvXG1aAOdJFEguMnv3eyfHjjzk6BmtoWyXZ
gKkeIHCU9JwGh5qM/XFYojZGDSyF/ovfJOfn52O/cnQElkVJLchmt0q0n3rB761wL01vGsf2+zuX
tep+aqHxjVMqst0rJ8mCWpu4BJSicpyrcZ831DQGbXuOOE7y+YRkwZjJe1RRP0Di69t585jGsLnb
+zHMANwL8PentBVvG/9WJeVLW6q7tfbwaGbt+JdpBNvv7z5TQxq6s7vtrDpZCcD8t5Aluyjr5Og8
aNRqcHUNcDZiBERW1dDR2FrGvdo+k3208C4LFpDIRcdn/8parWve/uNxcsuG33uy2ibT6IFNiVqL
7X5JmuraBZ1trIp8T/f646uOs8nnvLc7CV0rsJGlSVEID6XxNqnqL501PK5sB2v88bLk6FAyrNiE
BoHrpTKiP/xlPdl4dB2DPZI7U/Pajqzs0ps6cEunqOCMYgelGVi9xUH1+c7R1PQBLYbL0B1d3nhQ
dODBJzzpHV27SteS74SXwf46E9qoFM2a3sG6GlkiqSRLR+KvMSr9rsKRXhYBOiNaFikFTSwYifuo
3KyHx3qkl8WtjhQbnLzjzmKj/wRA7HVcHvt52MmYGRxfB4aRLOvc0IXpq7o4RbkFHkt39wXPELc6
NMwLR1EP+bauibZ7hpibeqGjHT44KGk+hSDZP7Cuby/am/8ITr2PMksJG9BoWKmo3EPGq6samMYq
2nvS2Jz9v/kKR2c56xQfKxtIFpyIiuYTQZ30zUxrdl1mkiWLguAy8zv26Iz97knVAK1wdMRYH0Fy
sPSIlwIc3ZElLt36UNfQgvji8V8LVHIX8R2Hm1g6aucAaAgVHUQGNOgqQrfDJXEgL05WPYRTfteu
4hFr+06gRB8bUoeSrX4EJV4X81T57VXH+xu3z74v0PINx/xnXeEeQaD4k4gBvnh+ezX4uC4Bq1qb
RGTGoEYaPICO+LZo5p30j8HDdfIzf5O27UYg2aERqkjc16hLHtoBdXMZ809TMdoJzNn+uGwg2gaO
FxDuUwbEoFD+bzCMz0kA+aMLraQdz1cKmHyVAfM6szBtXf7ApsvEWBwdaNbN3Kq9Fi/5slXODR0Z
OdhetfeMbJpebe8eLCqGSXZe2oPDAHJpng9uuGjIsvQyq2vbdwZifUF474HBYwrjNphiZQXNTsAZ
Oq+Dy0i2rLg6A8BCyta7byyw0KPk7LLiaiTx/j55NOECaqERpqkVaBwU3tWQ5AcV1HnDGBYLHVnW
27TI8x5P1KXX/XDB6xoTEV7Xjbgq6uyylyhHh5cRPFJXUYlj99LTZALsKs7svNvxecNapAPI/Jx3
YUZQ59L00SlawekYrj2I7VE5hOg6WlWX30grkz88j+9Vn5lmXAviqu9V1Tqtl0LX+egDRevNe3Fm
OEdRLYSlsi0kn/GsTEGB3mX2F55XTcyWdWfpNnXd+dudRFVyqD3j9dfNQUQcdo19GEl9WfLB+Q9M
bCazmgJINtGAHygEUgK6xw1v8lQthO0WmXQhbKBE2yEZIn7n91ViyTxuoWa140uGb+h4saqdhOAT
oD5VgRu0l0eQ4aq+COHcW4rs1aMaZlinQFs4baM5DOA8ZHhU1Xgaa//EK7Z30zLMsI4dq0sRLNwm
NEUA1w9ezce0Q3XazoJhan0z3bsLqO30o+vPNlp3oE9PcvXQtN2n84uRqe3NYu/aXusZmtgDYK6o
SJ1vSubKmDne3unesM/r7Gatn7mFC9WLlHY/wfpyJOwOZOAJbnDZhe/ijq9FbztDnKVtgYMPS/U9
GH1kZeasP543j8lxtNDF/blq16b0Uhsdvlr8JXgL8qW7s+gcvV72CW0fjqRViQ4PbunEIH7gus19
MDk3WS4vu6r4WhBLCl3UmrVbgAVX0I9Nxt1K7D910R+c7nWsGJNhDTFy3N5mVd8p0Jk5pDpWsFds
Reqtku6RVdExEDQua+97QepXb4YMWGadAlWcaBemXUUuK652dGjZgPOMsEeckJmr5pjlJTm6uB0n
oeLTZZH4H3SZ6vnAOuGl4xjlaUHbAmCeC3HFiLK/Y1FAurmLQrReV30SEe/Ugdl8bpqUecPzRc72
H4TZkDUL/lCAvtrDn3NHydmnPNpLqRiWE539rGlGEVHEICrAyG22uG+R3Cu3NDWtxTmkU+fI3zKv
NmNPW9NBuMeRZGpai/KIRzUZWmwPwxwloSzuuScvu+nouDJcPanlTyGSQM161ZcoEpnkP2DOWLp/
uGzHHb80rLOeFuNNX43t2g7IoizLbc3ux/k6QgVyNubptHw57zoGI+kwM877iILmHRfQLKDffH/k
X0lJl72KFFPz2pl7aRixrLkAqpi4t9VIyjivy52uG86rOqLMIlMlRZVtYTs+RouwDz1DqbSUbrz2
4fU8lb+hA9qcAKWrk/PWMsyIrgBaV63vArfigd198r6WNifVYZZNu8RR6QR3UVENWdyKqn86/z3D
RqUjz4aKqaJVHGmckD+WUefFfdZ8VoATnW/fkMfR0WcddSFqmmMnR4E7+TwP2USSTgbgoI46cCqk
7TT7Vlx3a98cRF1bl8n/AST295pIcFjz+9xyU1oAYzG740+wOx/8yn6GMdPzYzO5nrayNEsV9Tk4
VlKf1l08wrOhTBpexiHvuNriQnKU0EPgCkuiQ9+abhAH22Z7FbemrmuHB3fsIGjDmZu2nSrimqLX
k13v8XyaJl1bVoCrsHKQciHkiXsHwu5HO6qvrRK3pImieMFtU2BU9iBBBg/WsWrgwp9ZNGxDWbrr
zJPQ9VoOObOvLppkHaw2z7VXW5vi6VCCs1Q03vwJz8F8B6BgWGF0vBqN/DCSRR+C7Ypjdxq2iajz
tfUB6yuhSB/QwmrjPLLsIQE1Dn2axyrsdlK4BifQZUpJ38ysDJHfAuuFD7kpz4rumF33l5VKODrm
bI36gQSsDFJXVs7n0ffl4xyK+bIia0cXE8WlmAsrx8QHNDv0PFzjXtphfNm0a9HnyMGZOEdsYxaK
ZMncG8kzdWHjWvRRakVluKBxOyraI7Gq78O67GVwDCobjq4Zijuf1SkLrXfYq9iwHvi6PuLi8Uwq
8hz0eNbO+W+LtTdtWT4PKOJ3c7y9SQtkKt1AYh/pgA4SeSKzfo61/HrenoYlQUemoXyzlRngAmkz
dsc/lcfdcF2wlhynaumxxalrGzWLO2Fl8GwdpNZPYDPJeemnqGRfAJkPv20VZedHYmp727nf3Xzn
xl5KQSLUGDUM8nccejZ5YnvS3rHUdmr/4G6kc0n1QmaCWLAU4d03xdh9Rp2kl+GjXdufLhuCvjn2
KIlbFNbneWb5wZrbHFxb9V6O1TSAzXDvDERJFTVzjxVztIokLOwne1UvsxRD0jlVceEsaHsv6CK4
51i48xTqxXWdk8PEzuuui6XWMAVa8PMoXAlXyM1bXjiLQx56sowtVFoCaEfIrehA2DJMpEusjNfX
C2CjYD7ylutibuXRGdvlCrpV4U1pLetr7gXiiq+kB0NNsD6h0DtLch44KaeKvjay/7qQtTv1/ZA/
rss83PLJRf15rtTt4Ib0sXSi5lkUILsseGjHHmTtH/0+A9wp8shyE4iwvPeVrP7xuqo42WHGH5tR
Yf8YcucwhNV8wjtdc2+xcr0BWlkmdC76524WyEvXBaQc8Hh6u6oV/FxI6hfT3Yheg+kI1SxhWc2H
hor6ze7X+oFDnSEWfYRbugpQVhdzHICzQ8gdCJ8Kkv1TN1tVpUsrAVVOFCHHXgAaVihBsu8sH5tb
4UP5NQh667H0cgssoYO6mtgAUXcadTd+0Ys4d7p/bQIs6biIn6zG0+JUzFYy9xZJgWYSJ1nY/kFa
7U9qres/K5i4Uin77hBla3ft+t0aR/ZqRUnWyvJgt9PjYMvq2opq+66w7eXYDZDKaS2RP9lO1KcR
gDKJM6HOt3ODArdb/xpCF4+zA+0eVJsVh0ZNRTzz5ibya/u0hHQ9Ejw9ffMmOZ7cljaxKmVxGGqg
ertN+ZeslDzOQDMgg05uC5RqJ87SBAkyt09OYb34swc2TsV/ZIH80YmiuZt9oQ5OrdZTEC11SueQ
X/l+uCTtwpwynqoBQrYjbpiM+DXkNgN21ba2wrOu6BOnV0Uazg2PfbXIOmnXrjyWxfKvvazRk1Ph
cgqepBUZjciB4rYr70ACJR4rEBoiPiv/ugta50B8gu4jQxUP/QIUY4SCINcurSTLwu7k0FEmXtOs
sfBR4+3KHk/uY5Yl81p8WT0oYn5rc9U81vUsk2xyn21/GYBnK0JI6EGF++CW80mu6zjHnTO0t+tY
swWJlobGWaM4qDLFmJA+L49yaTqoN+P0fpQqdNM6yAWqqlQzhHFm5bgFAXYhvuAktPK71adDeCus
OuNPYhHdlLgNgdnCJadOHExiWG+KoI5UEob5MryKtRxmVCa6edQna0UIuZO+nWP+AcA+kQw7aSLa
oWSwMWj1D0IGjpuUk6irY2kPeKDgPG9/hj1v43l0QeLpTG31hhRAMR9LBPZnbg/FdFReWXSpWKa6
upnEun6DDcP7eh3DCkxki8NjiDk6931WesWt6mxix8oJ26fFLdmbBFPMI8Jr7GIvg6pI3C+gh/D5
VLxC+WqNEo+MAfRqkc+306Gvuq/2FBVvEF2sr+qis92DsscujFc5TqD3mBznWpQZ5MkVhMqXI4hL
R3LFmXSwKEVNgecdUF35kAS1PRWmirMpe0KJVhfEvOtC97DM1lShzDVzt9capztJ16m9A3NoH6UL
cliPEAeZnvDea/dxNdI5g+B20MuHHMdLcRqbqewO3GfKji3AKCrQqkOSJonc1hUvcxEVIhHF1Ijj
6I1c3peejNxjznqBy9oqSzuBPkf36hSDUx3p6ttT0iGS+mtcjHgYV3MT9l+KrlzWI59qP3rwmog1
b/7aB3kKgEDZA8UBYuIiFh3E/27m0F7qa9TaO98a5ofTZ4+6DmwNhK1kn8uKduI+y0SP4buin5oY
NO39L4YUyfSZF2sb3HHXAhq0jFT4ikJXFty3Ecv5wWtayJPK0p/qR1fI3MHN1lX8oUcSHtrNK161
bsdhondFqAQboUzlNuqe1jKUb9CG64cY/CPLWsYFysYjKx7oWM9vS0DC+jpaoFyICGyndZZAe9nN
cDfk01A9qXD06+PYi5VlVwJ1b/JqwDZgPUX21NApdnJMn0jWoJF48R/a2m2+tZPCM1wcdFBlx0ok
lqVLQBFX2p9LlrlOwv8PR1e2ZamKBb+ItVBU8FU9c56c5xdXZlVdcABHFPz6jtOvt7uqMhXZe0fE
jqgwye7IpoPmltFGY1jsMc5wHFvJi6rsoo+Bh8N9osIGXnhgL/6EfmLsiJ8hHp9qGc10N5Vy3PJo
IDUKjLNYmVvntr/OXARp4YOqlcUEd/E2m6B9BGgZUPoAuxdcSooP/ZqNk7FjIaqEqaKd4Ql2YJOD
zw60EcZljQ30tAuCZTYZDbse5upLi7/M6bLj8K+ccOYgglz5ueu3sbqO/co+1zHxMV50HE6Zx51R
HrXsVXC4eRnXRW2VG//U1dTbY19vm8mWCj/OXaKWjv64jvZjbspQEfDFgJ4f8a021WnEfsL8ZJCp
NeXj7Ju4wAqM4BmJE/upmmSk97NBJvNBRGH6PtWUCnzAjpGscS5+UYNf2LFeQ47IEOvpxXOESBaO
8XUEG2o8ugmaKp5HJOQ+j3k4y9PWtpY9b/OsXSa1rfqss6VdT4nc5vDI0Mjh0XTMT9eydwZLzJvs
ugMS3a3KZNK3PGsInDIvQ5v6YCf7TgfPtJ8d1FmynuI94hg7mbfEifbRR6Zvdn3S1PwUO44aPgx+
hZygHmR/6mH0V76WaUrtjjYsss+8x25Ohqs8hfNPZ4f2Nd2SluYOeJ+AY5xbOo0acGMbga3ZFXd1
JDQ+IQVyKi4VwiaVDfo4s4jaaB9WGYtba7fM/RMLYvfbxSgvBdzXbVxQO27PURxxgnKa9s2XTWew
7hSADysqo9ZrqWYV5amYXQs4M2Q+Z3TtkSm1YCly70ya+iFTTQm7jzQl/0Ul7D9gOBPj0GWjx3fx
CIcn2uGMcU2mewZXY/0Eg0k7HQc6pZ9VQoPwoxYEnih5M7Bx/RYW9ouIjYCytLyIbdO62iFqZrTX
uu5jvV/qCUxZiis7PI4NItjgxaiC9cnccjcfWFx3LG+klA6OZH6o9w1WQ7kvUEyCfi1ucAE8D4e1
gqTDD+U4FMiR5XXertMa/0WVG8o9r0ciz2jCU52VMFwIICrqdP0VR914XUuDbO4y0Vr8tuk69ocE
KwzdM2RPatuXbh7C4yaScswSI+j45IMRK4ZsxUbwDqgdthKFY9TmMekngT15bEA8r3LgAaaVCR5n
vYpKXYxSGEhHhY2GW5OIZqLqhf+nQf5vF6Y5dB2MjnAmiVVdRWdWLUFv89GNfsanT3GbPDisfyd3
adPKp0SHbVz0WBu02QYPfw0UNln7woqRVVdSp9zmJMQfuFKOBIHjFs9Yq4zmPqhekm4N3sYKDdKh
QbhecEh7Nuh7bWDlmukxkjJHqk4wIeVgiVdY2k2aI1U88JYc2OhmRFWyOvSZqNcyyWdIpaC3pSLd
oCy9mf1d0epMy5du+2m6w6LDUJ7qcGDqk3ciYVCKlbMubIRUQjjMENcecPv3RGZmG0WPZQWLuFDM
FLP510ezF3lqPRCybmtIn9lgDujZl4qiDC1+6L4jiVKzby2iGfHPT+1aTOUq2mIYZIjskI2sQ53R
1EXTMSzDOtwj96WiWYmzw998qsBQJMR05SerUAdPALZ8jXTp1W8/64YVn1wi3SbJF3yV851IeMQy
vslq2i82IssZnQLaOtv0iTmVyPcb9mHJSHsMVO/HfAUVkr6iy9jkb8SmGndzHMw4/0b3aoAR2CpU
3uq14Whq2FL7A7cTqU7LuoTqGq9BeXN5Qnv7VFWz9IcSzfZ6DMc+6R/gCtewO3FbYjxiDJHmmPKR
wpg11rb52/O2ox/hLMbqrcYSbHrdjAXJlmN9WC/f0di39XGrQJjCBp8wf+gaZM/+mWvW6n01d7Z7
XjQM0PYVmmGWE5+M02VwvalxHciJoXnlU4KUeYUI9XWfSk5iyB0Rw3mdKEpjHjDf1IdFwHX/pHmi
hwu+5sa9eNVYmpcUFAuOhQHXzONBx3mQTqMtRgHn2X3FyhoS5RQD3z4NPJxM135a6c3Zr1anzgY8
zeRSjXQnOaR7D+U2bpHM2rhBo9qvi5s+bSz6MkOXoKvnbVrS9Lnjm013vZNRgFFydFE+dtH0ljSh
sH+3QVQBRERDiT7MdNYeWVwJW8BGYprOJJF+e4yNX6ZcdpOzL1rCG+3SwWHS5sFi3B2d1DzuE54O
j3LrDMnEQtP1owsrlRznLe7h8d4rNv9DiIsNEDuAknFNGyCdeThx8aSqeDZHp6CvLUqn4r+RT8tw
zoN2DIF2QjsVNVeS2o6cSGB7leNO7VSho1gaiArnOrkyiLZSdPfVtO5SXI7Lo43xO59iLI1H+xhm
sO1vua24HQsmTOQzZjZJclYSWhUwFjMMA0cziz6bhs659x7R4vZUVjqM99iVrPUBGICPLyhxNviA
xRWMSf/2M2cVA327SrS9gaihW+82ovX3RqY03WtkLHX51NysWyIG7D7dhRuF1/2HVWEcQUCPVTF3
CdOxCY8rRNFT/dPYZWwtdt+WENvbcCSnSTEuxq8Ydzfb5DSBS1wOkZHsdrxawvCuFRON0gyNkOl9
PuFvFjs5LsumMySc9YzidbQ++kSnJge0bUNTqb8aqzSkWNN+cvsFGV/yaEw4nZa6UUkmPCrHV5y6
Mf1K1RhOz1ZVhj+bjmOI1nTGfJX2wVJwWtMDR9PR5pOJ4y7HbC6OeAv8YbRDuUDtFm6PqdbdesL8
RYNLhOyn8pqSeXgWaOFV3nONAN9g8gzL9gtbhgcysQCezstmd2EIPW8ewSIFYXbdsL4kgbHhLplM
2hbdNC8ZDw3jV1WqtiwirmeD/zyE/BqYiiSZbMPmAx9a22Rzq8yjj1G9d7EbW5g1D2a684pDu9Mn
RP3CaRtfYgS4Df6+CTiEHJ6Iy5cPyfSJOo+q1+ICfuB2hIoP+pmVZmsHo67Z12O3T5iTTZHwgag8
XTWEwqg6frwPLFumw4J8qiHTZuWhzixdEw0Pai5H9jIsMIvKSDMqmc+O3XzizVYuCIGIopEueStR
8HNiyuCpFmUP1U4c/leFUyIzG67AosJ4CB/HqOduZx2YzqxfkBoLq8KhifH7m3iEXLLFyKHGCTUB
ibWYp8IBfrq7JKpYhfYTcNOThucjkigkz8cwIgWaX3WnCA0f4iZZMqRkRB+kmscaUavRgGnSrxHq
gq3qXYXPW2YUMRLAReI2fmBRneg8ngxcCYjuZzQHvReY2mNLz7gYtjcb9XG+YaJoC7+S5ohhupX7
AVPIHQr+dEhV6f7N0/wD1Kw6RktX7wZO+52g81s6xA/z1Jb7GpZwZ1Mhjatu6wBNL3JUslJWI55j
4nlGFSzfC/TD/IGZeQM8BlWHOWE4HeFLrlgyPWxLCIqOiAYm96phdd6vJdAHN3xiHnh0horT7QS+
ys35l2BrX1TiZ4zakXpMFKCwJpy0/HI4dmfgQFbk09hWhYiq6ZlVsX4DV6zDHZBPGCPbNCa/dFx0
blVzX1LM3rrl9BBM/ZbrAbvHJBtmGeQ+9eEJRi+yzTiQg2fng67LKKwAiq4O+A+Ma9YC21DxM17N
eE+60mEnt2Mv1izqL/jGPhsN0s8SSBEzDzDqJbCmYkguE1+Ia6RZoxcN7VqokDeLmhyoZcANoWsY
oiorCiTCYdBKVXffshJjjbPv0um+SJuozJsRnuvnbvbzR9Vh37KoEIJR5rcZM1+3hhdujgDnD8C9
UiTBJHbdlbJ9ISgYx0U3CDtBhgOsvjoso7vlPybKAWjqclYifnId+C2jKKalbnrVprvQVl9osn1K
NiBhNkQKfT1V5wRo00bCf07aIcfBPIxcvsype6ZcPYylO0cxpqW6hIt7sHQv9dBe0eS9RaV/kEZ9
lTPEEwzNQPX/ttNiAGnX+cW6+Of2h0ndidyb9BntTPuEC+/MY0wBW7h+tjH8S1HwuiLxI6zd2vGw
ws8375AHMkwY9chcF0zr216iSs7AhfylEpSfXB2l8J+J4y8mNMDcMZ5dQcr+0HTBBSaK70zJlwo5
z5kw5L2m6amb4r+d6AMoCZaumNLN54jHnjKzBIgyAEHuZnlXsVaC4kJDKbr12Mz40nrL7yq/XTEf
PqHVAZRSqjxS7JSuZZG0BO0Lcl5YWe3mIPjLffWO8fBP5SoEmkw2C3t1BR76WQpy3gK8Xuwl/jd3
oFIVOxJG86Rqv4EjXgDCvtOAXYgHa2SmVyXB5aLwwZK/egJ0hJqYHMuG/terPofrfpmPI3mkk1c5
IPR7SdOjm7YXzAxX4BKfZZL+2mr+ZlS/1TF9A/wBt2/xMVfAb8nMjk18Ey/Vj93Sv6aTW3KWtGDx
Sz4i1CHA7kekd0YAeHCqyqu2O6wz+YblMsvSug/2SRTKoyNLFrHqEmmwX/WILgpZlvDYuPmtJrc0
c7Ivx0hnW03futDDf2XAEld/6uALjYX35HET865roj0KwGvXpher1U53IErTmpwA16Kw1EetykNv
kYIC4MDi0iVl1okxh9aLZS7qgr2DU5BZtwm3x/ilFZ5ImwznelXHchpe4k0fYwC8qDBpkjnfTfnE
p/MWy7233W4J5p8etsWUr7g+EDeBOCTq1jhbEHMTtdFLgP4at8hVIv6qB75V2v4DeP83Z53asZn+
VNGtBLHgKM3wjiEpyQZv9x3+LgqGJhAcNqjbQfe2uD132EZeDNgaskaZ7NdXhNhdHHTTNdiBekN4
kUAW0yr4YSqr+hir9mWcmlck3Y45ZPsmC9v2J0DQoE2gTk/65ODIcM/DChuivjxXMniaJvslBPuA
tuZsRPXGUlArt5gz4vghQsOv1vJODlWTKaEvjdSF5PrQrXK/quoPTKp2CQt2AEIvaTqjasKRJU9Y
n8elOerSPSMpQuSAywrViSLsMeXFmJ/XKviu6DBkRicYAqCsyjp0XxkcemoAPWtX0H56C0zd4Lpu
VTFu8SeKwHPMlj1QVZ1JaNNOzm8PUsZ/gd8c4LJ/Uk7cp97+l9bB11hVZ1dN95FzD7zbtowrjDDa
7EfkTwi6vCyxwX9TR7K6+1rSO8u7v25SBYwcCokiBYxw+WgiCUtyvQf1/IB4vBeSmEPVmvd+S851
vRVtiiDKkSPUdCVZrVCI4zF5p918JEl6B1+I11s4b43UZOxUXgLk3lEGVyFqkv+GoD5WhBzDVh4B
iN51RL3q0J5TXxdJ2L1sLNm3oH1B2u3cxJ8QZvuHpzO+PNDeHSj2zFH2GKA2Zl6pvWwXkSNE+b8u
3U5Dvz21aglz1LXnxup7Iod76scjv3m6262BvJ+cwhFDLS6z5yRye4Ay1yoRdbZG9KsJ1keMlZ/l
Il+irdxhVDtWtf7shq3gpEKzi8rg+ugVuMoVfdSc1fXyb8R5FyvJq8i9ONV/GC/Prez2ljentuY7
KfpziGazCefTKuhpSNnVhrg9VJiWwFn1PgyrIg67w9YgaIisjxBhv9fNBFCe3oVBD1m8wazeIV4Z
RQiBrDZAIlw/P62krACKACaF7DbKGW7f21uDavkEy/QdRrTroIFH1rH9nKl7GiX7Wfumz7xbAXDR
M0USlqvaQwCMXscNpCvtM6wAPjtckC6dTwsZi2gs8f2bRz7joHLjn7laLnGDDQO6qRq3rzi2rrxg
I6oAFH40kr94yQ98Kr8Huz6QUC/ZNA53ZFiucmzPNAoeUpfeY6HpfvPjz+3ETibMw3FRO7O1BzID
ZRnCs5jZm6lnwCwkOLVd/QKJ0NWvqs1iEyK2N6BIMwPnNwThyaTmnTn2NQuyZg2NH1WnUH6r95TL
d/T+9ymqknOsqMPlvgzl6wDVqwGsEvfTTizLsUEjdtvjEkWFRgSxQ+YhlvPfSszfeCMvaHRgdDrv
Edz0d+2AUKx6eeipPZasfVp1ethsdNzgOgbfz9x35g75LH/cIHLHI3jf4MNIu+gSejnlq4UIHpnc
r/Fa0kIK+rDM/EczeRpV2eygtDtiSeqoSvHVJXj1gkQZB+i060AwYs7D2zLjrw/V1+3Peo2t+sVf
Qh79Bzdp5B3iUSJi4NGHwVHX+rHj5gg3k+cJ0Iiat/ehI1fb32weqD4hzjCDNybL/Fj1RUyh/7H+
NeT1P8SZwQMxueMSqFkY9e88TS5wJE+ylCANTiI0wi3kGqfLG0n828TNf3BXuh8E+YpS8DsoELqt
f2NjjqNw983YX+Q2nJNw3MdGPi9t98+z9XlS+ld17pVr+N7E1cf/D7qu+sNWJuclSO7nhT80Kw5b
EMnHNQmTA0yLVR7q7R38NPCHTh4GQF8FwHAUP7xVbLZeJkTY4rwe0qm5H0J5iuOyzAYafmPNYb/S
Msk2k16TcRmzDmBcnAKob5QsVNN94AK4kjj8XQ2/zCT4NVN7ut1g1tXfaZnGGVCZB2rFuzZwHijB
RSd4binCN6dZ3LEtzkzb5bFVz0qhxU5vd7xtGvxD804ladGjUic8OFTIL+VBmFHfdBmO9XuqnM8g
JjrOfnmDQQxOYYPo+aYNgVKC8gc0kA0d0iiaATRITcanymFuWhGYg+nsGbanFz8MSa6TfoeHQXEt
pt9kqnFztMF9gMIyW8oL0NuPxPBzLb3NIPqSaEEwa8Gr+aLQEs9J8qeZ4ztSx/NJY6zEmvYZrONu
GjuabVEooOMJ0qsYt1fwxP/ZyFxuj8tM8YFWzQ9ZwxQ5b8Nlmlexd0H5syIMNg9W+mMBejSZsZH+
UIPUv7bb3iSgEbyMAY0hRxNLfoCcsh+044gYh8k7njZGatCCTVXtly6Yzp0o9aHpodIE6nrWC95a
kPLXhih/ZGuQiLxaJvNLqh6B98uK5zGnMajXvtubOVKZmfS3jGOeE9LfJYhZ8ngmpQhT+ONpcfBs
+7pdQIn2/wZOUDH6+mvW/sxq4Olzn7wYlbyNiMjOQ4fmAhxAinqafs7QFCw9QKgab10xc/W1u0YG
NxbqRdWD4+cqaHeuiU5srZrbMKqzmg45Vg7I3sd8/bNB+SbyhaT0Hzz0kj1LjAH8CPfdaDFlxj2+
PlhjEuxqE35Ed4/jAMlxBoIz3AENJw+1Wuz3KtYyB/sANrFqAbz0CaSVUY3pNQut9Z+S87pYDBf7
OQS4FsSpvtIOcPPmuyDIIAP0BUkh4pDQ5yCdsRcvvW122N/F8tRgq+5ucaZOsxEfYrHArPnNOc9Z
4XWVFDGsTbesTSuM2kRokWbrVsv7Zu06TDS0PkTGk4+p6tb9jB75xFoOQQGgLIxAEZf7Bqb+cIgR
wy7dsKNV+w3BWC2rvwWY2lf024hBGqK4A1OmQOxAsRvpFcY7A13zCl4zcR47OkJaEUVD90ZqbzeQ
HU6YrJKzeIZ2A17+SIUwBdJ4tzN+rh56Ee1ZPowuufPlwMBFd2yFaqNJaJwPkQy/4eBc91nrkvK7
xYm7w0w1XUot4tMED2nwG8n2LpNgObcTGKG0rkE9hPPV05E+qaWR4bVejYTdIvJdZNbH0/il6kia
u1oPE9npeZbnCiT2LpZoGJZhwQUSmfI+UNVoM72Ifn+LERafZnIsKThULlXRYr9W3EfNond1zaJH
9EWszdvSJ6cG7/khSqNxt040HGCZ1dnnxjN2tnZIXmHDUl8dKOFrGRv0CWtKzvHQqD1OflMMKRUH
hvibjNf4IuoQ6yesiROQ5ZrvwlWFZwDEKq9Sv+QyEfgL5qbZDwPUJNmNf98DPvZ7xPKQr24Jk695
ouYpboP6DKBm9PsyHDuMO255qLkVh0HGs836DbCub5n82CzhPAtKmx7mue+Peoos0AzohFbtBKDM
ej7NTNdrMQBggm0HB2CpMVTBjerVtpPPNfBCdbctPkbolGv3qcfoujGXZBG++CyxtchJg+8US57N
uQpFnyfQqxxFlxRAFWvAC8ORjnYXD+tpjUzuHAWQg4BZtFJDVzRNDFpEh+8YFoYcP5TMGhFcKkuO
EU93zPGnKN0CHAvxgYiZN06bD91ZNGhAqkeQWvAFeURzeQ+/pSZrJ2TKMQtgRwi4JPUD/tPI/wQ9
/+ujackB9+p8bedn0qzvk06D3AhS5w56GSLoFbTUodfpnU2qOleVe7DrAg+82v3H+HbV8VhldKAH
vN97EtD+OpbVXY071DXlderQTXjS5MgJCgubWr4Pe39KDPtq6xBunvIw93TvE3YXwscZBM59Epnf
inQnp6N92ZkHM0LlJFv+RJS7S+YxzuBLXh/LqM1FA9CBb8FhZZJlqm3HPSIAIIkJwaDZruGYFnoM
ejclVxBbNBOT2UHx0hQg79FdDoVhpst4g9JgJHvvyu3f7bdeVnrox/WXwsWrt6jKOKdFKlacIcRq
zeawTfZIpmC3hv6ggugMP23clbMGpwHZ3DaAzdLbfy2lrzVu6KKl8AbYBg0+hKI8uT8rEUPmJ/ve
4MhgL7J7nCFQ6/Qw5xNsSlwC6ii4hZlYiQK9IgB9xkXqjeyyUJLrssT3iXd7TsJD2yDYKRC4IvlD
P3s0P/ErtM3fVCXfniEfsOMUiApAxoHtbz97StzBDAlee8VObcjuCceU4BXAINfVfQ4n2juGQzZB
zyTi+trjaR+I4GYP84oztkQBturpeUm3h02quwna2rLGxNxFQZKtYSOueM2vFew4RrjrZRZh84gK
6Y/bUiKKb04fV/zJuE1fNhm/SsbuuaDPpanvBjUXUQVeEVo1SBDcAZjfI8FTZ9JkhGCVfRIXAt3N
TNVPqMmjqkok+rnz7TdaODy5dPrZRPZhGoIvFpK9pekbdHaAjhVkN+1SJCrAJEzz1jZ1wYG2ROV4
gLN9Zpz7AMolwTVDS9hHBzS5D7cnGs79o0iaY18O91HV/IWXPwROWxGM09OcbDSzkA3AfPwvLHaL
Ma0+wG8curo60ghCs8XKvaH1uVEux/x8tOWTi+RHd9M+UEL/8EA8R2tU0HHMTNW/314V2DBbQJNT
RKIvAv2HVeQ+lOYShOFjxEuKCSn4E4GjuP0PBriqSwG2ChABpD9CZQlOqEfDxbcMxeEO8utiLt0R
FBiKMx98XkKxoylqBJvyvvzGj/ikYdsUkHfC1clSaCccAGSkubFfKG8KZlgucQNQgmNulqfbz2GS
8QrZzK4X7QMmpceB4tzBXqpJkSE5xWAQQPb/evg9zKIuQtC68OjKa2svEnqEJiW5nKYXwkWJtmna
Ds7ADTik7ozjDm5k2QezfUAxz8cFw30KYBXQGxp0cki7X+RE4+8HipnpmuVjau77Sv/HXPgctDaP
Uleo2vzcogaJN7h2gXGq5TSE5Z9uBi3shrMJv2dSP0ajPTaUHpvtJ+LrCTn3eI7YhoRSeIw/CWJS
+BzsaSCOZYKJTQz9Syr0EWZmyAdLQELEbX57CrfzUa2u2BTT0IcG36PZDv16MzorUa86/Xex7RsZ
9IMtbymcQXfEyPrv/78CvNj2DImICbWY9uR5XJtD5cUXLq8LVpZ+hbQYHIjFQWtrm811mwnR/IXI
pr/EgasPW50cXWQ/Idayd9VE/F8SKrmcgcroIevnChKXMmItvrpJ720S+DN1pf3UBk+0rXDFBCkE
FWDLQXUs4ARHTdChgf2N5nq7oPlJH+gy6HfhZHISva/+lZBEFvG0BI/hgmuEcjLjM1/UCmLJ7qHf
SHFD+/QxYtQAw4bcM0gShZDMwH1QiTmpkc2DbWePfhCcZ7OCoakH2AR5jPuZSptyg1UCxUMJ0YpG
yZhcN7CnV6j9tr2ZBDtNozJ575jIgmkCIQ/q6rCGBvsXSsWQGdXRecDQ9+WDZMyDbVtO3pb1LhXV
dBKVGlaMQ/YnBtl9pHSstmOnS/msyuXVgIwsrGy4zWJGgNjdooZAGi87NUEI7NvoPLMuOdVb89EF
YYk12q17V0BVERuHelyXH2Ls32iHzUWzNPsQMZKZj4JHVdsmE209ZEO6NjnY/Ahygi7I4P1NM3Du
MuPVkGCS0+bY4l+8Q9bnw7wquptnNhxSt7E8ZNDoyjj8NyDdPWMLgA9c5PHJbIzg+LnmMTUbBbAK
mytpnb7ORrzWLLizMdSfAib0QAT2azgGGcNPmLm6u0yM/JvjbQWWqMnRdaRDkW3MyzJMam8XNN6Q
yk7Jb4LurxDt/JSwcf4abZ3mkAze9KAgh9tp+g9I8ndJzb2d9Q1KWtKc+uiDc/qd9gtolsQCwe77
8QAjD0xd4fC5IgcHgmLxivPJL07P1Tmq4kfn12NgNJ7CCiXGehB8OcWEvgsubWYgqLxMEZBrPlmT
Q1dymer4RSa6PXqL1rVLkx6X1tIWoCNhYD/g/0r18LelE0fh2ubDYOLyWfL4E+ydLdapvdF5hJ10
020HhSsoS5LthwULcF7oHVacL4gSMSZXF72ixpkQ69oukWc3IpOwtwGq5wZwZwA2nW+OmjxsHX5p
DG/SR1u2ONZh78PTtyhpHzA8I4eWyh/Y5ba5BSOzG5HtmkH6BRa9mZ4m5+r9LB3EbVOXYk1VYM7y
83PP4xYF3OuM8+hu8+ELqLMhg2/PtwyxM35zMsWsE++rmJ2Jqr6g8H0KdfKrZtND3R7kMewqgB1h
5tz8BgwfsaneDL+VCv+M3L6Ydiag2DCS4JNJiijt4WW2ik/Fhvum8m0+RylegIE+y5s1uIOnA8kp
4qeRxQFwmYNuSwZtcwHI5RY16UeUG4i2mjteoh9XzfIZYCDjt1MPdvx+KZdHNK6vNeheqBunT41F
dKgVtkc4m9+no/yCrXAD+aT4DG4rSRt6h7D256DbrpDYLlnVjK8QbzYAu24BrRRUtDRSYevW8U+o
UMy59oAhtEiAR7bn1lcXapa9V8MJixvPzbA9xf/j7Lya60ayPP9VOup50QNvJqbnARe4hvfSUxKl
FwRFUfDe49PvD5zeXQp1zQajOqKrRBEJpDmZec7fCBm0075SgWNl+qG2pDck4yrbqxUL7SWgzwkJ
QseYz0uN4pH1HLZVMMruoFJECzyLcWtJzSIHyrAW4pACKTHCybT7JC1ku6+m4YFMdPAsmWNwXfjx
TU+QzJXYt02rbbi85ivi5z6Wg5uc0jA8Jl0DKO5fa1PzzUimXZ1QBC7S5FVTok1m0ZNRTBjRe/FZ
HccOuLhJfc2Yvnn+0Dq5amhrkfulPYvB92ak2KRud7IEh0MVrnRVMcn+FVu5Ado0jIe6iraFah7k
IN5MIvjeqfYPieY/ZJL+U+rKTWK2aPMZQ8XkMgjiwlci+nVmmhuL001tpbu6FmC6qvdB3Q9rLM06
Zg1Jg64CXVh6ybYxKPD5LcjROrAc2Tfu4P18oUt/yCEBvygmJ02Le69s3UID8WNJYCV6hc6aK5Jt
dzUIugFwqPXcWW3Y98avU0aZawDhRQiTWzsPtQffNETusAo8jTAjhdQNb+B5fuLxeTNRfEwDPyT+
cv6uSW6aMnmILCJt4evDL0Ovr0YIA1Em7VHxfQTKvUb9cxXr/mYWC24ma9smyk/dE4F/9hxn+4RD
af89H/JvVp7fmK3I+UBMvsbF9MNqKFlQ06htA52ZYmjutCFhesE4yzORY7Cxwq6TrNxDVRrbkrpl
Nr50bOxEHDYQ9RBhFqCiI2ON92kpgik/pDW4d0Y6C9dD+tbE6k1j4FrF43OSLP3E2AzrsOCY2nIC
Ga0DRzgf/25Un1Ygdp35b8/CFpoeYbrtrULkrpESVgH58n9J1JF7Kf0V1qRO0pF77QCZE2wqq1r7
enTw034ttIBzxt4JcLTv2mgr4eImQqhRZOleVMlEmk/+eOPFEUGe15SFYT+/PEvF8YTKrcdn7LcT
eaDUy3TutIcEw4dJzkj/IIxN30xKtp4QBk60r7Ha7zCsA1rg/6qrb3yyyelfirN1P3tFoQXVN/VP
f0icKjVv2thkrlcr3kLMvJU5a4SE1ZWHnICqqdyqx/uh5bof/ODfZJWzu1RT4aDWohgcXm50rJKt
PHaNKLxWyKVLSfyT4jRZIGl4jDmEtSsgl+ZtBr7iqah1XeZaRA2eEuP3ptUeWvgQET1TNeTfKQlJ
umd3UrCFoEKcw9SPUktI0Vj+GSa/yS49z17McU/uyYKo3VBHrsmqDI0CeLSiSplm1FOndZWtpSy+
0aYRVC6H3yn1YF4nPwYx/aW18kFkl+SBYF3dirk6k75r7TkVv06Vxz5XrbwiWPd9uie9bM+rAILG
Azv5Rq+pdQViY1etVRA9UrvRmpU59fedL67jQQBEUpONL7bMDVFNt6AtnVwDTUz1Mcmi2zqOrjtV
fxBpiLTMkEgb6r4HyGKOZYh3ciZs/ajbRHGyngwquFi4CUp8p8rRgzH05CShLLPjs09NTm62JPPA
7609ISmcSBCcTG3vdDX5BlZ8p1XVgY4AMD2bSnOiKmEHGCPeTOwetROLG7OFxDk+S8iC2ClgDJEL
G/kkEOP6uGfARz178JPe7XvLmaTiTks2rVX/mCeRIIVuTL7YV8jRVs/h7AEUyPbQdm+z3oeYIcg2
iZT2mieGMQLh4okHMZYcA+3Cwaju8ZGbNW+L9J0A6JNusSgJk1wjtNf3Yf1VVMy7rq5u9C6D9qAe
RF3e94CDwUXn70tPUs2fltQ8zTMgGZBd0ocOTkfxoyAEyejdz5JViSw8ZDVLbnxoYm9jIL2hEpjh
Zm+bArn6rhxf1Ki7jbV2m4zfEosDSI84OxMt5LRIoSIbr1OWW9qxT0pWgwhNsEXsUReA+ufTrcoJ
Q64aJ+brucSsEtKLQ167ahnYE5JlkqyuzbAB8p8DtR93Q5Fuc+QhSw0uXrEKuE2m3nXW30wAYYKZ
ysY1cJ5IsPIeYiXc8dCrXkhv49j44tfjllOHLTaeXUNrBLRzlevivhvUW0MXhpVq1k9z9g+Bc4Y+
krW7OPAcoWvteKy3acsRAfthhJJIR7003XRIeV0S/BxpvV1t9LYaTG5Wz8Cp8cmbr9aNKD29L7hZ
wbPS4meDJZ+q9+KAJb2frk2CFG5r71uTSRpWoGjSARVPgRNZAMdhEhO82nD4DSiIpBMAudjizO6v
OC5vS1J5Y7mefylqYsCx1j4fFTce5Gs+oeDcxcC11bjpGae5tASU405qWHLWL8/quB3UwNr73XzY
CCMyoRIpEDw5RoQitLFbo5+zgon27PXFupTTq0aIN3NAF4Mfpa9CGvg1jxOR8XoeE7xLVwapcX0I
uQsrDjN3Dh/zEGv5sA2nF4nM+tyuoXMjmX9FxYVg0Dy3Doa1xZ4ylOs5otDDGUCzGMp0jv1ZlsaH
sGzcYsTWLfsaEGZ79PLmsB2m4U3UBF/4XKMWqQijxFrJqyEMb/1WWhMj0rS2RSiUGhsEaDwKodqz
aXngu1LuLTlQmH5Vm9bOt4yVVRrrCZ8ceTDXUWU4gJ64kSkOMKAdX9OCC1vN22U0RV+03oBkkBIC
EIq29Vy5TkiPc5vaDob+OMfXAsHJNip/lZO0rwzgVJQivQcRnDYxJGJiEUNJVmyqEU5m/TXOvNs4
wkm4HZy543PqQFaau/MLxGrhMOXlVloRGTX+b6qe9Wx6UIpwF1FR5U/n4WbzBc3pzCunApk4x7EJ
jaIx6EnFKDa8mT1/EwQ76Zp8hXL2dW7IDyqXxCbqSGhlh4mem5jkQfIKApDyQmJzRkjyK7j0a16h
TSqHFCJXRtDSI/wLhaOidYcfG2iPkiHTby2AnKsi8676who4e6Mom1I2tOGcKCR8KxJAWfISJv0L
tgVfzNr6TeyDPCao8SqamtsIXdMVjC88LHUWs+oh5NTqFJ8kzyQbqG3yLgqQUKnJ2c3zJzZeWtl7
lkX9qWxgfswdSOXGSbxO3GYU0pL5gUHAFZdr1lM167GCIr5XlelGTkivTNziNDVpVlM5sshm9N0c
geefY6f5Reyyt8rrs1cxEe+MfKDCo/6AwsA9oXrspJn61T3k/XiLRMldrsqveidd6ULNrFCwbRGy
dp+0Pbya4dc8Tajf/o616QV1Vfo2MH92mXjfZSq5O43ctpE/IhCZr6Upw7dG4cYUWcL9PBsp5N6D
9T90afY9jqbvoVpxMihukSl3SSqs6cSdL/Sullogg6XveinfQNM4VFb0KGrxtaE3TwKlb5W6CAAy
4SnOO/jDRXgveda4L7DBW8P/vGqK8tmPlK99LP/wVeVBSzgIhJq1EWWkPFNVChxZ7Qk5VnnvdeVd
2qs3k14fDI4G3CcQRS5lGunedXwjo3HjFP6Qmdac8JORa6uc/spa7wdgugPXlciGwWAgOKbNiFGq
tXHCxWhe902uD7aSFLeD3m0mo74tSAzg6CPfA84DgGa9kfnAn4WENpok6aqCmmLDT3qRxLC2q3wk
r1M0N4CxFNtX8x+E9icZ3X6X4XiujbGkxiA/17LyhQP8na5pD72Z//TzEaGZJFunk+Hyya5IUlbW
jacoUG713FzXZuh2JsfbXv5RihoRhmjGDkout0h+VYCUAf/UiiPJ2GP1DWkgVPWnIfndiQA1ytqz
9siozC+YwIHSIeNmYTPBC6VUo9Vm70pcGoYmcgWjrA/JkL0UdEZcNw859K+mB/kHTvNuXsGGTtmm
78pVUirfek4MRcy1Zg5EcwCmaGd7KSun1/p8pajCq1LMtCvKjnGZvBQACqq++RFqQ74K0/rHoIU/
yexk7NwaBYjWqWvtNcsApTQmLKNKlTa17n2BFvKVyv86V6lsi0RVbcie875EC6MWbGnMr/LKuifE
w1qqibeC9dBM0TWHs6964b34vgnlRZiuTLMDiKw9klvZD0nyXIMKypJsqzTGHk0JXp1X8cibi2N4
ZYrfW+pWwdc4sNaeGH/JE/BcQEWjFcIhkPeSXShO0KImDhiFHDxICkEKNaxHrL5AjjfgD9SIwDZ1
sQsX6LlpZGqF0eOYTG9m2K31aBq3QtD1a/hSgHVAF5b2ZBYl1mzs8FHAVVeoTW/XoJbN+moNuPv+
rS7m4maCE71uaghLnoSnr9b54QoYc0qBv31AOS6+I5EBKhoKFgoDWb+1yPBs4caGD0YSAgUr36A2
8zkIOX3jl69LTfd/KZWRXtXAHyhjT9N6KIGi6YV4qyOQfIi9EeD4qIAb87XOlvustROTS64VSTG8
Z2iNUh6HGzHS3walWXda+bMszAcpHHZlpD14QattIpK6LiD2NLTliOjr6zoyn0OiI/yNRpxZmuI6
bXxhpWld+BsepQU42Muu/5eut7B/PZWSniXnK7/YvBZTT65Ir2y/FA5TGtxDDN4MSbwrSmqB6Y2s
Vm+fU9ZYKLto5dTUhRYi3hGm5hXVGa4pstVfEL04payx0FVKxCbVGXGejmL3LKIisnkqHYf1Xox/
nv+CEwJkS78hP8RnqIvAhk4ABiWdcrus3xSs51kXZtaEOd/MCRUVcdaJ+SASAqdToXg2oOQ9SCvq
I9dimlwQ8Dj16IVAiwGNCP7r/AVkbiAv+zLqJrXhfO7F57H58OKNWudGniCbm4C4sE00PaXR+5xs
zdJsKJ9EJHoi6OVCUz/Vsnmbg378nOaQuFBlSSeqU2Wbqq6JAe4mHoLG1hvpkhaTNEujHFGtERd6
LBMgvSjsWHRxWlENsiq54ITZGWglBKNWZi6sk+yboKZyB4pV5r7bN1MPN1LvEZtG6jiFrViAUPjk
MC0kXMpODfN6RP0CCAHAvKKAyQnA4YIy8yyUc+xrF8tcUvIx8IwYM9iyShuyX974GPbycJABLEbr
8zPtxGoXF6u9acuILBrClan5mHH7IJkKNUB8UoSv5xs4LnMjLT2JxjEibRdMKMypcw3nO/cX8gB+
8VMMfs2rPSHtcL6leZL9vb/IOvDnHxZNmXHpwfITnUnf+1n06XepMi8pJh5XlgJz9uez28xAfTjg
2Vzi+vxhInOsA4JGZwKqSeHUVBzPf8TxQZesxcoPESjRIuAXbiBkP1TooFpZ7Cq/u2CbcqqP5mY/
9JFiiaOCzxXuk9AEUXtEbqVrPydnJllzox8ejhJLPcRw9tz3g93cR0GvXXLCO/Xmi7U/TpIE83hm
gRjCT6CtjSP5ibo93+unHr5YyMD1hlTRMAKp8f9wUJ2tvtVFpn9K5FiyFgu5G1tDaod5Ry2k4EZC
hRix0uJClDj16osFHBRK21M9Y8J4/X42MuBuen++V05M+qUFUTtMohfqKOlLGI4HakX1TndINPQQ
BUsNxj4Un/MtHT8PSOZi6ZpNXhYCiu4uG3R6HVVhTgG/A1jKndGmAgGdkmrd3fnGjoc82Cd/TtNW
k3RsAQJ029AJxHtF+t6Xwk4VpXA13+TON3JiWJb+ROAwREsXC81NFKNcGUDwW/yoPhckzMUq7nxI
ShNOuGgeWl8FJMIyf7oOLG33uXefv+nDOk6HEJKggZtiHvYrIexuVZgW5x99IrwtrYk6HfECw+TN
TSlci6Di4O89CFH9qQMfUkF/vnlV5JGuzXbYKI8OK0SF/F2Q5LJz/uVPjeliHZujhJGlh5N2RBrb
nRNBUjnp6/MPP7UEFutY0ywdgh9K6Enf5gWJcU/zrioRCIutFBn4fKhqMXhJXRr8//me/3gd/tN/
y+/+Z2+s//u/+O/XvADt7wfN4j//+ylP+d9/zb/zf//On7/x35u3/OYlfauXf+mP3+G5/27XeWle
/vgPF1+oBqvxt2p8eKsBmbw/nzec/+b/7w//8fb+lKexePvXX695mzXz0/wwz/769492v/71lywy
Nv/x8fn//uH8Af/6C3Qa8JoizN7qv/3W20vd/OsvSdb/qYuygi6WKeo6gLG//tG/vf9E0v9pYYaH
IxuIJM2YD6EZyrjB3Oo/LYWsi6mrbNwG7mx//aPO2/lH6j91STMsVGqQ07N0fvmv//N2f4zP/xuv
f2Qt/I0wa+p//XUsIOuaaCwmIPxDr2i1dDpgnLtT++HVNKIGbJceIpaj7rQxMdfeJP780Df/bv1j
a8dm5NzaYkaafYQUGYmxAzS8wG6a7oD7FjxDwb+nqvqtCPQL0V86trBo6W+GOWOIUpJUDgc/V8fJ
RZJQhR0YytexaE5fLCvAVMKLzP0YRtJzrinyb0lSx0Pbgy+AJJKJDyb5Par6EliVT8TY+Z0WW5Kf
4aYcAjc49BIgW6SiGhc4Y7zVjai+EE+ObURzE4uNSGzAVwHvMnfgDldFfG21wqGj7qJG2oWPONXC
/OcfIjkgTYC4ZtkdYPRHr4mZg8rtEEIwkiK4UTkxuOenyrvs6/LsPX/KYkdCrqEyjbDoDzJ4y+eu
tDRninMUHFKOg0Fed2ttUGM3NNN8jZ+u+DLlfjRTA9TGUZAJvemTYppVnnQqHgFpcrPNk6+yljdQ
RQwPxZmBhbdRKVQ8nX9laZ7Gx155nowf+iZXUyVVAma1DC32u6f6CXwxXwRkjmqpjU4sBCTThGXT
VNDNbXL6/QripfT7fPvyvCcda59g8bF9T6omTxPyDixPATg8uCuV+jUXx22TAnZOypVKUVwdilUz
QPS0kGk2RHsAU9oCvegLiuWSuSGxiWK3vEpq9X7yUxcgnjOnDM6/47Hdeh7V+dU/dFFDvTJMfbqI
tGs5XI3iTXXJt/TUoxehTO46rxfGufelK7x7Om3fGBfOd6eiySJueXGNtVfMpM/TxyB59rWX871x
YjEtzYCsrI1TVB26Q43SRmTc6iapcUQ12umSjdSpFpYxxwtgK2e8uYLGzvSrDsPVUL+GondhmZ7o
maUTkIF0nUmcJZCPj3khUiRSnM/1zSLQDFbv6+0QgBEXVGpzQbNGH2XHbP2uR8ElI6MTc0ab//zD
dEwtuUPYQA/BtLUeTJaO2ipiii6iVhemzqkBWMQELUGaD/lSY6/o413SyY9eSJETWvYXAR7phVV1
Yl/VFgu/U1okxFqPvpp0UuXPbZrCsA5dqXrTqnR1fkBOHBW0xdKdIskUjERGujQz135prXy4gFH7
onrtBjI+gLrH8w2dmlOLhawrCK0KGhqpRoHM2BRTmzYLxC4/9/TFWm6w5qYGytMxEQs2YUDOBWmi
1/MPPzGflgZBUavA3EYhbq+11dWoll8VgBpqnF041px6/GI1d31CyiL0jL1qlCgsg91QrXuhyC9c
/E89fnF6qOfyQ9Rq+l7N+xtwgJsO6TcQzpfcG446lRL9l44/qE31qGn5+h6rAyrudsqywJdEf07L
p0HadF/7XXh7fiROzFZ1sbIjsaR+Q/J4H2ToX8tG+gzm5TbwPDjE8iNSfSjzmtXnFvnSBkjw0A0m
C6ztNc8qHL9qX42ueJAzPrMp/As5nxOLXF0s8nrqLMRnaSTPgYEJ3HQRCTxIvQSjU6M0WoTRhSVy
Imapi5Ve11FPOXf+HIVzYzKXtD0TqF1cZtdTLf4+P0Inlrm6WOZSmMXUhmmlgf9gj76JSjd0ws89
fLHKuTU1ASBIfa8Tfa+AlVIHFkC+nX/6iYWizJnpD9tGoybwDiJePQEl7YPLApRrFyjTnH/8if5X
FsvcSrxKEYvQ2PvNa6aD2AdRPQWU1/v1+QZOvf9ioVuWAr9iJI5kuRpsYfXGlCj7Ao6/r19Iy5z6
hvnPP3RRlgo+uRKL2SqP2UbwJQyONEjDlgyptzLNC5vSiUmkLJY5+n1Kx6sbe8ubNmC4HhKxCC4M
w6lemtv88AlRFecWytlwGRAsz+HLb/1cdiXYdJvPDcNiRSNKEFR57Rt7LlX3fah8KQWQC0mdXogY
J2Lg0oonENDFTycBIYYApZ62w5Kh2gyj53Rad1PAZlLHt/NfcmoYFmvZkKVolHNPh9cG4Qh9VtDZ
fnShvHhqKi3WchcphaT35KuquodfX3ydhgbVsWpGHguXjgUnBntpxyM0BdTxzND3k6h9RaH2eWi1
l6lmZZzvoVPPX6zpMY96vyXPsw8bFODZVdXaUbtpe/7pJ7po6ccTgIwoNE3X94nxC7vdW1Qa3RTN
e+65FxbaqfdfrOc4huwsdry/IVUvMgKq36W8DJ9guhWfbGFu+cNym9oescuOEZiJGKCoM8/JuwGJ
Re4XF5o4sYUunX1UCzrKFPERSfQwmki7J0BwEJpSMuCiUf653WFp8FMhijeqelEcQgGxkEpHIFYB
oLOx9Li+kE8/WrfmJPWeAvjQWb7SNALuR8kBSUmKAUOfrwHNpoVLeiT4nk9ejz9HXV4nIMLQRoA3
DkBdHNvC7s3QvLWsQbnwKqeyDvJi7deeaEqId+dAuxWozYavgevI0XZHVknOAlvDExH2hAGoEH5M
hW5Rj2Ea4ksqQMNOUO9KBAVscvjl2otR3DCmwPIdwWjLO1EB8Y6DIPYUaDu7SADBE5XQsT0UENou
uVyeCJPvGagPfYnTwoAPpVkdGnQ4/FWhB+iPmlUrPGuyArBxyKCp2WYPSgkmY6rnF8L/++r8W75G
Zdf9c8Ybo5H5vpWO+8bhcOWCoXdTt9vVN91t4kzbV6CLayl1mpfKJmfzlm2gwa9AbrrJSvlMWOIV
5D9fofHaLovHbNyjnHuTaqKLUd82y4VLnzjH6L99oiYu/ZNighBSmFlyqKpyHWnKrTIA7S5R61Z6
x6hl2zKt647xBmR3JSjXjQ/TWZYRBJo2Vf/aWOMGIzY71IWHIWsz29SCS8iSExFtabYURhZEUCRP
Dn6HEkejltpuUFQIOynU6/NhWZpH8tjnz4How9Tizh+LaGInBxHxkuam9yLBR/jPENFM0GCtZ5YW
I+zWK80NFOd2C4+khadAB32NOypwRiLJYO279veFFzr60Yz3YrGmRtTlsjCPt62tOcw4oftwZ9qm
Xe88W7STzUVkzdEjAS0tdu2xxSYhDmkpRSjvOfkeX03ww+8Mt35VfqPKAj1fihz/54UPO7qIKZgs
juRSFcER9mnOvDZu/ZvBQZ0aZTeYmPZrdIOZzRpGFPL0brAdPoF8mGs086t8GNy2HgVDh5bALaB4
1PzuaRjrLxc+58Q4LSvKUpjDOOCMvi/d+AGNJhevMRsdBVtZodvtYka5Mt3zbR3dFOdS05+fkUly
ZWq4me3lQbhpCuNujGJoCs2zbhZu3+j150LNssQcAx7WPSse9+A2b9Wy+NJ1YL0V5ATOf8fRLiPU
LL4DMTRUivMiPmhoX69CCpaogoE1bvO2u9BV7weFY+t5bvvDkKdNIXSKYmWHoPLjH/ieF4ZtWW3+
hhhD8oMfob4Dg5j6BPDXzqvENcIuGSSfSvnqaSS8AcDXbzoCWxmCDkigQNdoYXT5uN99a9BZS+yg
iLU9Vl7KfQ4l6xn4m3oVFB0st8Bqxs/czhjzxdWmEJF6xNQEVp/+XOCt0rQuBq5XIQZAnxgMGlhs
bXEAPxtF92Ffjfse1G9hPg/+pfzE8UILT1/sWj0mw3UyhOO+7drmO2dGGAcljmXXitx0N4Q4xFRE
5BQrrw42ZYDgb1lUwWf6jnm26Du8PSoxUZhnSXWrwCYWut9Bfmf1l27ORwMnz190XWuK9WyiGh/M
CpFGHUb+dSWMxYW82KmnL7rOlzCBaKM8pizYqKvcSFzgPpegZnOwPbY8FruLFld90UhZfiDKrJVU
tMOEyGXAaVRuNROdTOg96NR9YorRT4sNRvXxm0HBIz/4CAPISelmggm3Sb7w+KNhUQNb8+dSJ1Vp
jOgNcayttoGIcdFhUFFGTO1y+nX+A06dDpZg4qwPh6ahvw6pOmlYWWglEuyFdIW8i7DVBDQVUADw
AOpKwqo31YS0pansG2nk71Veju5PlV7Yy+YgeWTkxMVBJRuHGSmiZgexKbetmtylefSiZdad2WuX
DlzvN4JjjSwiNMD/UgtaRFz71eAk63LDAWitusZacnDtc4aVZ/c7jHY31TUpI+ffoJQ/MCkfUQfK
iUPoEp9MXdRT4Srnh8YZXW39U7LbDS4bbr566+xvh8ONsnr58tjbgSvalS3bj79+XXIqP7EpLeHL
VZk3Cn5l+UHulQOCO5zk2/heQhTn/Bw6sZyX+GVvKDxFRGLi4GdF8SKjzr3GGES9ECxOzYpFsIAZ
gb8FguiHQv/iyVdAVlYBcmMtgtXnX/9U9ywCRkKeU/JbGkClM1slKsxuP5NIHsn5pZh06hsWYSLA
/CxXKprotdHpkERQhtRtqru+vTv/DUcb4KC7CBSdSd6lNpP4UPuI2tS2WUOxkSWkUC6hxE61sDho
4gQX57hQcLIRIy6Eki3N2ozk9DxYNOc/4ug84iMW67/SdLHWoxYhWjO/nwxpKySpc/7RRwMpj56/
6sOZqQ+sLsftQ98L+PPgS1ihFBlFVz36EIHptoInXNiYj+4+NLQ4nNVc4SIJGvGha8pdoRqbNEEq
CB1baaC6LuarHDR9r6AEff7DTh1DluhkP8V+IpaS6MDx7qDWMiRRGZ8h05HaaBNzcJ5l4ATV3wRa
dKEzT4yTuVgw4xhjUTRwripxNXusy67eVQZyBee/6NTTF2slNlNZMVsD/RKzsxv5pwIW7FNPNhaL
xFMkw5hMfdgjIYa1zw8YhecffDSCqMjn/Dm7VMXIVEuWhr1fvnllZufWqyA/nn/2iZlrLBeFqSRC
1iTWvkjQKFNQAff2Y1yvurQhs7r9XCOL5WEi7jlE3jjs9UZxR9RtKyzlrHQ9qlDdUcP5XCuLtZFP
jcKpksuXyZ3Dsl5TiJEt1MlK1Fy5zy/Up0912DyvPiz1DmbdGE3MH6kQdsOkpaQA8ReLi1/ZWLlJ
2V+6S56IiDMs8s+G6szwu27YqwgomUVx1df5WkXqLb4U1U8sBUP+swV8aaJBq7VhX1exkwWp41UX
ZtXxYx9TdrGGu6BD1bVQefmN9xvqfn+dX9cOqi2/6ydznz9eKue/J9n+dt6ioeVybmFYFjUNBbsG
8SJ3OhhrfZU5mTPY0sa49m61q/SXuS7X2Sa9gCE4nplWrSXykkXeyrjZDPtC090Su8pGmLbemO4K
lBBTeDp6jYA90C9MfLUselS8r+en+Kl+XeIrk0BPZwNyYiP88zXa7Wt9J+78HTPQJkmzulRzPBFy
liBLSe5b3E6ZGpY/E1PXJeR24RLK/3iKgf5bxINuzBVzQHtp3yoVLDrskIyVV3fhAVVjbzcBz4g5
wqjht0oTMMXqWoxb/LpdI8+Gyy4KtOsQS6trJURYxMi9mH9LEJBI5H6Til6GNBSUUx+JJhSJ5IQF
pKSOXHUIx1RagQTE+cGQT3XSIuCoZNJR1qST0DffmffDs3ef3uA2s0E6bFWuAuAXt8YNMmAr3IuR
/LX1tXBVPxGVLrzBO47gyOzXF8EI0jIozJI3gMDudA4CkvZzssOhy759ch92of0zWWe3g705fH8Z
HWnFLBHtl7s5zTbfRNAudMO14JjupZToiZCiL4IW/qTAdup62KPFUXWvODKsLnT2HDmOfeoiWKVx
K5i1zqciKu/i2WNrWxjEtrB6Y6MitjSuybUmdiguswrEC+etkz28CGTQ2UfAeSy4fjWtWxcJiIM2
rzz+Gd1x1a9G/ol2jZPbiJ7btas5ra0wAOjW2Amp53yF8e9V+2r9iG70V+TXtNFGVsL1LnXMHOmO
dcwiAgaqXw1yzhtWzADp4O+zNQz/FTrX9El48DeFi4G43dAmav6Re348TuxOS1hnWRiYq4otAx2j
drYP61mGat/nlw6eJyaStjjzNIKujmzcqBBX+ERt5P7u/HvLp158ceCJPPwxppgHd6/+VzKb9jyX
FKe9Cbfe5kdpI0Dkdna3ah3Uoq/mwbrqD2i+XdcXDkPy/AlHBkxbRD+zMrLYM3kDdKEdbyO78TYg
++27zdY7eAdjVTqVa12L62ibucg5OJ5rusquWbcrHNYuTBvlxHpawkJ7o8yMzue02t+Pbr8pbr2r
7oDUGEEkYQJ1e8vVHuSdvCu2mf1SrLJVcNVc57fFVX0rb7OVdqc5F4ZkDg7HOmQRxcqyG5CAoEOM
0hmIX/6DwdY2Zy+abbHFCgLPhh8Yc8MCXI225dR74ancXmr+HSpyrPn5tT6c6LB05J6RzTPCUVfP
rd3boYMq2yb4Fd35W1QSxhtlP+zDL97avK0P3Yu6Th18BvcBoyO5nYvCg3NpXN5TrMfeZhHnhggf
3TCYDzQ4nN4i5JXZ0zf9DhkqTlGH+hZ2zk/pwmI4dZzQFtFNsCaLfZfGplvjMbuDInptrJCFWWtX
8oFRvoBuOXVK0xYxSu7UPtGlebJdFYfsrrzpN/nGeKBDH43NRL0KcSg7ctEo2o2b87PqRABZwlSH
SK/R0mVU47BcYbWL8tVwYe2cCCHqIjaNpRQWojgPkYL4mu4q2vNAdj4Lxgv7+qmThboIUqJRZSKe
KsT0NbQFpMXke21Xbv2bdKvsyy+lI78m2lq9rdeW2/yMr1UbGX47uw7elO/nu+845AFfhEWU0rNY
6+p540N+dJXtip258bftJnFwB3CxG1nVTu8MzP92h8ORW2z6S6frUyO3OFaJkzXJhSVzxk1s4bm4
66/jL/JuvI13xlX8PbkKH7tLVI1TC2CJam29ztOqXOFmugm33ZN4HT3qHKfNZ3Ob35J5Cj45Gxcx
RsYrXsJId9h7Uex0Qeb2/sWIcWo6LiJGP0bCaAY8OzgMa32jPcdbZetfmYdwJ67LXbtDB/PWuhCs
T5x5389JH4Kl1mZB4Qd0GHIzgvRS6esq+HV+yr1XMY+EPnURJQazNotgmDhT3KcPE0H4d/Jd/SJ/
L3Pbs9HFDPDlQdejsTEf3p1v88RcW6Jc60BvPTWkyQxtiGa4JRpeCBKnnrwIEpYyhbmskfMYTAN5
TMw+fn7ulRexoVfEAOk6skGZ1rm45YZp8hksJUpPiyVfDj1Sq1QR9n51g66zjYNAnnarTn4ZInzW
q0sL/EQScwloHfGeLALE8zlTq1eym1AhiRzhodhXbn5Id5jhraNrY1dy7PkUh4dPm0fpw7RVuqZR
8cWhGGx8KymnYgd0fjTmXj8yZ5XFwsbPqhYUn9FIUKpUMGSpawu547uoMm2UAC5sCO+AnWPNLNa4
qPtCo8/xo3Km5/DFv5Gvwi16q3vhBgHW63zn3wUP1U125V24+Jzast/PjR96DNQpZpIVC937AZMT
Vw7pSfuW3udfvO9+63B/dMv/zdmVNEeKc9tfRISEQBJbyMGZ6blctssboiYjZgFi/PXvZL2NP9ok
EV51dHU1Sk1XV1dngAnKPjzZ19Hv9moVarcQzf49cH1oVzh51/EIPYU6qu+Gd8PObPptfWCbc4qc
Bv0Okr63+j09oNzy0zsWjzaAIufc4Yuxeg6TzScY1fESUwq00mueR9AIViu3pn/r7ZN5/Hcn+NA7
uMtOItXoXbWttq5PcGGH2cgNTOz8evP2pJB5Zzv3V7lPb+SmODW4s+OS7td/s21yggIdMk7vPrv5
0tsUasizWIJcE6ZedotDHkEdouRAAtoV/PhCvnLuLRwX/25hH/obwVm6TA3iK5RE4WdF5G+VrISR
f1jTz8ZylidkJYQTRYIV2gbQ672jG3jC74aDt0vuhiv4yeIORY8jFgeMx67yO35VI6hc3vVL3ZqF
k3jUsq4GTGPPpW+R7zBpK8eVAvPSt2cRhU2QDeX9ObukbBOBQx7qLoAT5VooWTiY/iV8H6YEWkhR
Uk747cArvNZPzjO5gVfsKdyZ5/iPeB7B4l3JIRdi47838g8t2WGe8SlBS/BX2sSRhggpoHHRm7Cg
Kaq8lVPrX3rw2TqYpQ0it8PeJlgHr3bwRv1k8/R2k/q429/8io+7X6W/i/1HtUGdKPPharPnKAYT
/12hFJb476fnhyx4vrwsFoZ2jgSN2SAhkY+DLS4TBC9ebXvH+nn52/9G7ZNu/gfLaUFQMx7x8XJb
vp/1t0v4t/njd/1NPHpvxW1zAPoUqDnYdx+7Lcqhp+Rrm5jOosRIpCqqCvN4lmtVsOoc2AOs11dO
0KWTZg5qC8Fnd+mEeBt+h7f2tr2Jj8ldeAivLQ9VSuQ4e1i+bgrcDTOAGx4vD+fCLqOz4OGOo+SQ
CkNCYO/hfRrD5KWjK5Hp30c+m6pZeNCx1VnZiAHrdtZdd+2e4of8u7wejtU95ugY3wGstVJNWlpy
s2gxwHUROrTnwfN00MNJPkv/XB6hhSzt3+PHh91bWW07wGgTnYgfi/KnY93HdrIxPSThYM3dFn/5
Wk1u6T3lH5fyQ1NZojs4C6Cp4Y7djUd9gNQ9Niuceu6AiP99uT9LT9lzMJUHaYymGTHlWnd4P7+1
K9eP4TlMGTvQCc9GsbpK4OLiQdb9cpMLi2yOr3JB8YVOP1psYKTBfrr0ZuqfLn/6c54pWB2z+8Uk
Ybc70fPNBfsSDuwNfx3D39qGbHvoBJX9C5r4Qej9bqaVHbM0fnP8FINvotuFw3CyDe5msPXs4JjT
JHXgUjh8wL/aSWHArn4aQVfOqqXxm11IrFzZWQkX2xOcbv2QveTWXcm+Xx7AhY0zB0zBL5DansDc
xCUsm53UfGusbKWutpDDzhFRoT2mPZGQKBEGvh5Qcsziu0zfxm26EpGXfvxs10d1FSaxXciDq7Nj
kQ+vFktWzpmlkgix//eqlE7g00xWLg5wvYHUdF9LvjFuN9wRDqs73tf2SbcFno/iEc9b3dAXflOd
dWRzyNw+x/XkOH4Hy6+VdEiej/FPgulZo+jj1S2UeGOH+oqAwaVFr0fLaQNBIXg+8XL0VSXV39Ya
yU46g9ynJiQvOTgXMM/T1p010OgpKhKV+mKonIOtmmjbOGFzN1kM6CXLUfhXmu4IIM+7aKSwuRIp
e2wgivgKpFD4aEIqTtBIhNKZUvo2FXG9JV5DNxmP6oNsCNlYBQT5x6bPgzgpYvhvh+mLMTAeTCHr
eNVUFYHBZRU9DWnXbk0WiysI4kKifpoq45ckOjaDJscmlvyQxyl5cWHDhNyk7as3N8lVGcBD1HvM
Gjbecjg/7bs0FzfjVCX30FKHGHFmTSC14poC2/Qp3VAF86AJWkBO4DQJfG4KeOX1U1VdYfxQxg+7
utvFtQa+DQrU8f0o2rMTgQTABpgi+Le7uerfIGIS4gKWO86uHDxIpdAsm65HOEs8gFEy3PY1rMIU
bGVfL+/GhVRxLqg56Ab+K5UjDh442HmSwW7sB0fJJ3GfYNHwpXAs5yg2noYwcs89eai7Hskvz+p7
1mrty6T0vnQcy7ma5shGWIOUBv3QwJvTQja3LmX5l+KKnCPYOIRa3RKMjANFiA8TMI0h1U1gYaHX
dEc/j7hyDmTrhO3GDR3kIXS53iO7OBe4Odt3BHYMl6f68+Ao5xA2A/u2Lhc52HFDa+D5UrmP0GKg
R5gBt6+imaqVGPn5kpJz5BqHvwpuUtQ7hNyIXcUVrPOqJNkP8mw7G7Jhp/J6WGns84As5zQ3z6ug
+JN64gDS4mvcmQ38sdeAQEtzMgvIHJ7uskASfsgT2zfiL4cfUjlGK9Ox9PVZeM1EmDcxl+IAoPm2
hjOcPbRXFF5ll2f7nI78N3rLOUUqm3hUVSmMMiT8qTw4WFnONU360s+90to4gH6E4Mql3bHsC/Wl
2zmuXP97YmRelhSuquUhIvwAxekzx/amYnR3uUsLcz3nRHHojwkr87wDK4v7PHJhaFKv3IUW9sac
EmXKCIADC64wbeHFD32bls9Zy0GOsDV5FBMRK4FkoQtzbBmJhrjSbWVOTmp1vgtB6IDI9vHy+Cx1
4vznH7J5yqem1BAxOkQZG1D6dqGmUz90ug16rVYu/QvLak60KiRorIVbyoMtmgduwwDaCvlVWZmX
qZpuRsuGR8EwrRxOC1tkziRSpCyqibmoSI8jsNV4oAV4uwPcBArQK0fTwpVRzslEneUWDs0c76A7
wC5TWeAhvs8YwJ7ac+/CsqX7VIiNZI0fezAqaiq3uoJTr+kCWIPDSirOatg0sZwOsPsd+Mp5tjSX
s9hjC0gRR1BxPjRl0gVn0UAfum6voHVcVWn+JVq8I+eIX+GEqoSaYXgAfe5AODzso4791fBsubwi
F5b7v9Tyw4psTAntUfBMDiNcHGwzHFKWrOykhbUxB/0KE8E7MYusA9zXg4EkfgIfNhwEK+Fz6fPn
9f/hl7s6KUvPhP/sIxrfpcnJKAGitiNWSDFLDZxPzw8NCE/lkBTBBOs6KwO4SpMAtmiAHrTR13aP
mIWDLC/MNAGld0h664Go7i2r3QcT2StFxqUOnP/8QwdU3UMBthooBgb2sDHI/yDzwENpJSIvff68
pD58PqkjSNVPtTmlhG9y17i+bdQda4pfl5fm0vdnG6wbVa2lbVenSLw2Re53+jT2z5e/vfCGL+co
3Jh7vYkqeER2fZMfonqEOPSYhnAwdkWxdUOn2XFpje9NPlq3ydROQQEOO+zTeqPuGe+c+xFG3lOQ
Jkof4SADU0XHsiGzmHd3JYc/eBB55zVvnJ56Qd1IpKK4RdlrucnnJSi46fzv4Fsw/jLwUgEHUmYc
ChbdbqLjLiyKK+pCGUVJ8ieMwh9jJ1bC3UJVBaKz/9sisbwCBhINRqxsBVjzYfEEuUv4Q8uRVI8e
FVCOHFtQZKHCaVk+kGS4P4TwLN9CYk+shKt/wP5PkqY5ytdkdeRIp5hOoehHGAM2seAAyjfxuAmb
yHX8xK7fR8nSXzxiDRBLAp5bMFoNr91+7K7sqR5g7UK67ZCJ9ij18Fd6tbjpRT1AdMRy/JIrB949
1Nz0A49/DrWV/myh6nlrCXd4i3gBG+IJJnx+5rYaSmaJ1wdVQ0vbp2duCcGkH3kYVkDf0nZbkJAj
WTH5M8jI+XVlewRSXSZ9cUieXnWqIX7aVj1stxJYICUW0L6xl+X7nOYvxi6gnzTAudmGEcQetA/3
WLcZ2drE0UGue2/fo+O7JrbDYJwSqHY3Buhgu3ECYtx845SmeMTxnDDfzjNAs6CvclO0nrfrLWIf
4HuZ7+t0ZOCBlv0pKZvyARwBpLrl1EcBaj+o1GvlZmOgdV7oQ1WNFsp0TfwAUm1c+LywXTivDl29
Uodc2PFzaDVMk62qHTpzEm4Hu8RShz6EbSrc5cjXwJlyjq92TApBkrqrTzUZ34ysjqhEFDCLG98T
T6xkLAuZwVy71utsqWHfW58q+gMirxDQh5Dwe4SVczl4nU+4z/bALPAC/t1MGsZC8HaS1qZD7OGD
gf1pLI5FenX24J6q8uVyW+fD7rO2ZuW0tI2UFbXQKNVj/yvMhrORIoN6w/ijJ+GBiiJbGbSluZ9F
e1pz8DS9ArchHnuvAy+bRy6dNvJtnuu/X+vM7EKH2p0Hl4oSByJOqsCJi104dvtc1fu8PHvI8uRr
RxefRWcPxIdqkKja10X9nafpFbLCnZutMQIXxmqOMEZdsU9QahpOCHTJRuTJdBhJ6ezaSq+p4pzX
0ifz/h+QcUniAlQeA9qeFH+SslCPWVatVS6Xvj5LrXRucXA1zLnCLH8MNUwgwmTl+rM0NrOcyuso
FqaEQaQbJfeUiEe4Wt+Iei3rX/r8+c8/JD2GhtMouro+0fgn9JQCCm3dYlrZ2AuBw51tbJmpGi7K
NTvp6kF13zTc7Ij43UKA8Uvr/z9CsbmYmmJqDAJTZTahA+A+ABx+2dtXOqb3Vr2WeS7N72wz247o
ipq0cOlkMM3j8ZG3cgV9sxCQ5rhcxlNV4hZnTnkHG8+e2eDEWvDd04PS20olbzIrxt3l8VoItHNs
Lia26krYr5ySoXoYIuP5JUVZMZuABLZ4vmE2/1179Plyaws9m8Nya5um1EkdeiJlTB5gyO5Bmla9
OV5PrwB4BS64bsjmclsLEzTH6Rodd7ajDD1JYt+EJMNDb/Ny+dMLO2QO0C1ZJa1aYAMmrC2veiWn
g7Aq68aDztfKzWPh18+hMx141tMQ1fQUNvb3IUyuvdZdeaBemoRZ+CjrNIzoNNLT0A83YTPCx49m
h5QP0KNSjx4091f24kIf5gq1SOuwinOPnMIaMuhpKPKDV5IvOQEgIT63+iFMDSo0buZhA3qF/tZp
GIXiieqB5Oqb535J9RFtzFIDD2xPmMfDi1VXPDw2TtpsY4YC7OVltDQ+sxBiLIbq+tC2p3KClXDp
XXuutb386aU5nqUBCTNFRuuqPrUZDC1lus9Ktakad+/hBZ9Pvy63shA85pDdxOA5pauz+sRG5700
Y7kVdLiHKM7BlIC9NgMq1jGcwy+3trDr5mjdNo3DAuQZeio1f6MKvL9UAw1oO/HKfCwM2lyVlggd
o9oi6amHkFdp7jIg/wiyD9y5Ao+kX4vu7Nz6h3U7pYPEwDE4ZZI7EdYbRQG7U7eT+6Px1gyuFiZm
juVVIcnxMZec2hSwaTexqk1soHZc0Z8sQZWkUhaYaZnzcHlmFhbyHNKbGKvMoF9an0qaXJetvFJ1
e/jap2e7PGoK3aqspye4MG97BbwGkE+XP72QiszBu5ASqZKJIYoX5Y3lxJuM5j7J/45rUnRL63W2
vQvZDywuXHpyyHiKZPstz+0/nhq/lgX+B6I7jnmrIAxwcowd2GP1zaRq38bRijLK0pzO8vtSsQQJ
d2tOJqx+pDD8zqp6WtloC8tzjrFlhYb+rCerUw01f2uCfal8zZ3eL5p8G7L3uvlaeXOOt8Vbjcr7
CskgXk2fipRTP0yGl0jKNWT2wiDNEbSu05A2rZrxFLf5HfPyvdZrzhkLq+cfOehDmCDJyKzaxSmd
VCigOJBE6X8VeHb40tqf68TqToVaNKM5xTFeX/0uTyDNmPPulOUluVIizlf279JUz05QsBWSRqQj
OcWpc1XzMpgGqMfERdz58LKlsGocgCiM18CKSxMy23ONJYgifViBP1dscihxjtPaQ+xST2ZHKjzC
Cuw3lFNLSx8BgoLHhWWe5QDwCeNV0JewUTJCryzdBSCOnGu2NlYimwYk29PAcW9P7NYpfdrZ/Ces
HdotdBsgIxUCgJLhWepPFiuyjUwIx9O8S3ZTCevWBo59K2n7wqjOka2doXLUDsrg/RjeOk3zJMDE
v7wQlz59Hu0Py7xjmrQS9wJgqWGUEMphvB/sdpXAja98csWfY1ezyMnrrtPm1FV3bveMEvjK/lnY
nXPUqvFY3JIKHyYkPvGO7LTub6t6TbFyYa3N8alCRCOZJkZPTXIYwRqfGg2kBzA3+bChHlQys5Vk
ZOEMnEv91R11Ol4P5JS70QMZbeozMUR+RuVvYDdWLhxLjcxiAE1tL1MsN0AQcxmIHM5WVlxHGxe2
fUHe1NEX25ltftaPsVMPeNfuB+ttin6MifRjuzpI+9flxbrUkVkIACsGh2GLM7EJHRI4yvFe26FN
T6rR2ZY2X73azLGqJc9cYEqw30hcoTzYEd4FkAwXGysdwqPhq3z4hYz3PxDVTODaj2L9KWqMn0v3
oL2XSk1+wn/jLN5dHrWFLT7HqqYdZ45V4hTuCnuEfBH9gYeT/GsbcQ5LVU4GHNHQsFMryCvT9c90
GF9zUn67/NsX9vnZ0vB/whMB/gwjb59Q7Xyndgpx7rG9g7zwFwkZ8Nz73xbyzB2GqcnYybGz/Nqq
Yrato7balKQArcnuhqs6oWDCR2o4lA3p75WXi00d6/zNba3qVdZ0PEKzjX1xts6z+CEgZ02Jy4k1
spMU0ZMp8OjD3TXU7cL+mWv51VNUu0nfsdM4JH+bsNlCDv216vrfwjgrWfFSE7MY4HW8M2ncsxOU
vd5pEkGtDFHUIT/gZrJyZC1tmlkUaGNrGijR7kllb2UugraD/lnxm3rgb7GVSLO07mbZt5fSppry
zj6J4s7mLLCa0ddrCjyfdwAOm/87xTAQJJHixj5lJHzonOkhK6xfsEs9jJUOmt5de8D9fOMDQfa/
7VglcLClG7JTxAH/mTotjqHVdl/ammIOhzQllN1h4+nARKsLIhVvxvM/42pllj+fATHHQgJRqFon
pA40kPACVae5d91mYbR1rXj40nkl5lhIkdquR/LQORWQXCvFrdD1hnhX6mtiZWKOgfQAA5ZZnOen
ScbWLop0t3VIqm5Eb8wVQwFtVwppvhaJxRwEWTddFaJ64pyAq/bb6G+UvUXTmiDy0lKabWs8aRtU
LFWDZ9O0CCA57Z1C116DDH4eNMRcM17KwY4kpA1PVQ/xuEJFf02iXnXj/iHd9MXJnu1oSGXT3mMo
6JpMgStRPlDAbQPeskCHVrkSvBc6Msc+NlDcHvHYD0Vqlz96EeDaId4Yp/jYttUKIn8heMzxjzb8
dEe8V6Igo+/JiKtpsqcedJC7v19SlHXEHAYpHd42SVnRE3VNfGhbsCHxbunZrw1rk+9fOdfFXBI+
Fi2nhJEKwodj6Q9Ckn0fgxyeZ83KQbQQP+YYRSwpq4QDKT3hdWCjBnHoeLir6BpW5Ryr/3uzEXNU
YtG7ACelbIKoYk38Liwzv4jqa6TxNyklP1yMIOxQkoe29Nbm5fNLiZiDFGl3zn9b4FKmhtcPQI/j
waAZqDq0Upg3z+jpXg8NrhBaavn38jwttTnb9y5E0G0Df+PTCNH5m9h48joCpOE1htZ6GfSsyrdc
QVEjCIcGjs6XG12autkBP8mGIjra3Qk1KkAtcVGBy5rTruzRpQ00CwQWdOlTi4UovZgERqjFtB/C
CSp4JsLdC9K0Ublyt1voxhycyAUUkxGV4YjO5XXYxX/BHdmjY2v104WOzIVJI1h7DIIJ61jY5bfI
Un+sonsMxXMco5YEicTtl2ZjrlEquryAWGDvHYHz0uFDOnyb3JfLn14Il3NwoqpJjMvPZB1z73b0
rjuk91n8UKxpdSx9/jwxH1LpfLBsa0zH8Jjhl5Pr3ErhO3xnmzXh54VDUZz//MP3eeUA0jHFmICY
/oBMtn2u9K9pQLJ/B/cnIWYOE9cJL8KyCZMTRbA86GKER5wMWZBkffQwJO6jHBH/1VB8D50K2sME
r9NNZhd729bhHs4s/TVpaigYWQCyXuFR/kWNEQsUs54HVAMO8IzlIKySa6cYoZY3Qe4Zfz0D1W90
N5Aiea+SqvVdp34oI1YeEp6pU6hGuUFJ1wb3yz1j49hPlWQgeBXdL6ePwEZMPPeVGaLh5WiyoE8Y
90XiZhs845WVX5ga/79NiII/mc23+Et46IY6iJ908u/ENY6yOoaocQkbT1gSUkh6TDUUl0ZvCAbl
jVun4o1fjGMC28g6PmZxOewTq37PSZv5bSfVDr7n4c5lTR5EAvdEiP9AkhT3kjw4Z5R4YwBr7jH3
GvdxsCwrD8LOAV+b9+HN0JIwQMUCHlCh0WbDTWp8NYJj501gb8HP8GHIePI29UTdT17V77tJpqes
agY/xPLa1LTxnngb2/fpiDJd79qlj7K9BaHmrMIjUAWk+V0dWsz4La3Eqx17zTFtNXJCJSafWcN4
ZAIFpyj18oBZ+XvBSrDaYEEYgEBbH1VaM7+qzig6yTZQWrn17OSop2lXuNU75PWeuhrS3YnMXoYU
rguw2WzgBRyL11IYGvC4gE5ir+OAShrtjOsAYJWm38yUeYGda7bPpfntGpDUIMz2TADd9mlsf3M7
mNgyVDR3XhuDqtbGYO/LDtJGVkp8z4mwkIao8kubgckroUPo6OS9YeZORnkcuKICz2sodMCr+K/H
wZ0KK3NX5e2f3suv2r5P/QqmvH6a6VfX6t8VXtCCKirTraRaKX/KpyTZGhbW90TGTGzaJup/pG2D
AjbhbJuaooVdrWseQiseQfuDxtPYMbG1EwEV8FgPZw1fPG543Y9+rGtAM6N0iwhKgjBLpmOforhH
4/Et0XV/cqzO2Q2mzjdFCRSmtENyhIZ8BihIGuPQ03Aldstu72rrlmUlbIamBL6BVoFKejelfgcX
uM1U4HRxoVLqewlygdIGNi8xfYQDLcQeG7sbSD8/Z174reNDFXgqjAJladfX7vCzNcXZoG5ItrwU
44sgIOOhKtHeEFJbW9zey58FVdOROAKSrEKngd1QSMU2tNmMklS71B7NtyKxr70+MgCP2g/G5IWf
h0T7ozF/7KSwH4DQsTZ5NMIjS0Hd2FjiBzUeMNYNe5HSvDGSeuiWZD7XxeN4LoXheR8OG5Z6lUn/
pNz4hZME7nDoIj5b/JKsOpA2rK/DzKs2rZvagTXkTb+FWw2K5pRZZO/GHaBSIFz2KqhzZ4Rmfhkl
zdajVCS7QicepsK2sP5BAYX93Mimw4QSXLUZaclfBJhKewVXjkfcdeSJmNbbap3yQCUK5cws5uxX
w0Vx5SmePbgTEPxbPTF9ALHS7vwK63fbqCbc9EMRHUHjY9/gAm4e2m6Qt+0EVkVrZ+yq7rwconJ2
B6Z1Zhhlz3TMnQePGTvbCOqqE6wmYAKTwC2NYg1DZFtCwkV6j24o9G+KMmW34aMIg9y4v3kxJdfC
6OyAyNECpm233V0Y1vU+hLD/Vgnb26Z2rrY6i9NnKjp425ECgDXRQRmrR9r1NOiUPteoO/0Q3Tg5
foO63lYVJTPbhtX6wEKH7ZUlW4CPw2x6ljmeVZ0KYSvPMuVsLAKGgTPaaeAOYQnkcfsACJtzrEGQ
3NmuK4Me5eDIb/EuG217QDCfa6vIrqZJxUdFOcKf6odtkqZvMNK9crW8HXpS+301mq0V401GOpbZ
x6ZP4HgIEHo5qOZgA9IcuJWQAeWluzEh1xhU/QTHnBgzYAk/GdObsHfCPUixiS/D4runJDsqmBkF
qswfK0Cb95RYfCO6uIW/QvaCQem/p1bpHilC6WYQ46uKSjBqWzDb4kG+AJZS+EObkF9tWZFnzwYA
iZdnrk4Zb8yAaEAS3vsDDsZdX6T50SUe1M3yigbSjnnQJVX10E9d/S7TEf9VpNG1mBKO865NXy/n
PkvZ2yyzNlXuQr7Kto5V+8tw40fU2uZxDgR/5FP91eRtlkpnJNXG9D2gbIarXdq63hOxGmh1Z9Ya
ovrzlzL2n7scKgNhW4oqPWrTlwhyvciHqybP2hE+c0b6YTtVBZYzzUqfhKnBJpR4+g+GMav+2rFW
W6O7fk+5CN2v3CDwk2aZn5OBbSzYKA51a//UY/YdW+2Xx6MVRc1PM3t8fpb44Z1G54BDi0NcRb7m
R698L7ofl9fF0rfZ/yaVPYfshxGTOCCKV90vqOP5Olop2X2aEON3z9ZchFMvY9zNjmakXenjnTa6
HYvOPVhDyPyuYuSL4z9bdiNXJs+MmyCxH/ndUPbsvXMpqkdEyJU6yEJf5uyajivbG6GBfBSN6ycT
R55ylwwcKVi7uTwTn+5QJub8Fy4ccK8HkxxLO9J4CsiyJ7tg0JVXfHo0RBQA0A71GjF7obU5Sw4U
rZirwtFHDyakV4kqw12qk+6ewMUUXiw0OivaDd3K6H16dUHfZiVoKKHxdiJIKCOHsTsDwZxATpn+
/bWRmxWe88GJ+krq+miwuROg3pKu2Huxs83GR1pna0KtC1tlfjNNvC6jDSX1kRfW6CHXBYgor/to
w1KWrs3LUiPn9ffhklc3IhE5/H2OWX2opu9T7vlMf0miBtNwbvTDx93IazvPiuojHfoDtCR2VvVO
LLm7PA2fFm/w9VmYaiOJEy0VFbZ7Ai5NCijg/Thq6z222aQ2Lk3J/VCC8LwrqqJ+v9zo0r6cxa84
0VR1ou2OnCfONh2N2FfUnfwWOXKgstD6frmdpXmZxbLRlLhAeUl3bGvZ+mETvkUqfdWRXKkfLuzH
/3DROp1F9jAlR2nYdUPVm4rHwu8a9TjEE1DakVxbxgsjNuebZQkXQ50zSHt3Q5P7FmX970I08o9L
OQTKQxnvLw/Zwqafc596QCvzJjHuQVRgaMdwad3q3i5XDsWlr5+792Eta6+SkzN2+VEiz95CLzOG
4+OqydbCdM8JT8xpUpeNcXGUJN02cXQA5+zQ0HRzeWiWPj/bKsB6cxSkR31MpmZfulMWTALXNCSt
X9sWc2uGoaxa1bJEHLJCAj5yFxIXpC3t4yi53IOl4Z/th74YHNvJ3PI4Jg3f2kLQwKF9tbIblr4+
P9Cdlnaso9mRa6faW3boXkO+5kvELCbmXCbWgeYSt1NzSrPa7xzmK/pm+rVkZOG3z6lMrPdUWbfA
9haK3CkbTCw7/cqjEhNzClNbKTOARKFPA5w63bvYxqSC5Vnna496nz4zoIFzdPqwqbqymWQ0Ds0p
6sfRL6rwNKX1tU30N7BzjzD5wSsD3jWiaE2P//8f3f5TdkSTs33MagdCRkCWH1UWUyQdxHjfyrTq
4ddV2tV9a9ziNNnwKMffJNSfhtHC3d9uQ78C9/iUx8b+gRIEa2+cpOOl7xCdNle5p4E7jKIOBZXR
TvI/BAKNg49d1+N/sd3bkhLYcBO4hEONqQc8ERSMAvYDCdA+rhKBSGOBMmNabXJYTX2jFgp/ft+P
05HL3tprT8cQT5qgh14BvobbsHPo8xDXUKdoIJVbwyeEsj1AtO5DnsLHKW/t4YUR19uNPStuay8x
T2kUw0O0iqIs0K72siuRR32Qcrfc1IMcXkSS9puGUNQxFbvjjnrsIN8PSvL4iHnKgi5mFtxIldqi
m9Zu0B4UActe+lVYjpsJ7MMrjEKHqzGkisH9b3Zg8cGOvENKVCk27WVqkx0SAGc3WS6OAtdS27zI
vQ3ENuSVJcAzHrOjarPsMZbtX5eVOnCj8RZUht4nI+SzB05FMBXFS+8kz1Y/NICq1EBH1laztzP1
5nFIvvRe+wrtPXlI83AIaI/Kb6F55rO6hQJuxb/RzL5Wg4MCliqH69oWN26VwhA6xVErWhntdEgP
Heoxm47V+VYZ8l0W5M1K8DOKsc33QqT7HvSfgJToYEyk2OYOt3zUZJKd3VRPyRD9aXX67sGsE9Z9
TyShxV7CBhVoju95P+5zJ7ZQZhvhieYMLLCluU4gi4TCYU1whw9tiN+Fu8no4phkGWrCbdhPTyS2
sCrc8LpgBWysFXA8Xr71OhRoidc+2QnfyrTeeAoi5rH3x7WhDVk4HaoGWeNHcWShsoioPKEcAvKJ
CToXxb7KUbs+1Fd5hHKOKtg5n+rBO+/vzSjzfZ8V36rJaW/troUOm4VKNYhpP7ykTK6kKPcum44W
SeSuSKPRT0U27lrDr7LIe+vFmUVR4pWryV49U5xg1/QWT/GPKNPpDkpkqV+yaPCFaYpNq8NsA7/p
23ygLynU3kieHI2L4hp0SbaJF+650/R+06IG7mYQDmB5G20gEYjSiQ2cjImr/+PsSpYjxRHoFykC
JJDElSVXb2W7vF0IuxYQIBAg1q+fl3Oqyam0I+rSEV3dRZKk0PLWjXJJGpPeoA2JwsPPp4LG/sig
2gp+V9p/9SfGTgT8B6KDbk2AFvWx6K6tba7SVl0Dmb/FGsxDXc0gJBBOOSKuTQXHtWK/5q76oDLL
wCsA7a24vZetc1V5xS3WpZ9z1b1CbXGFZ3hoApjLRe75sSkA7g3p8BCUIwvn7ATX1/DRm+YdwOcN
Q35R3KjmRzFJdyc8LGzIG6p3mnVAWav0ueEYkIjTRbESBZFQCrAdJvBeVU0PRbmOIauYDE2Z6cgz
YkeVg4Q4H3hVRj8czR+6ct7mQX7dD/yGBuwqLdL6hx4nJ+FGZ7GDnVinarMpWt2i4BEFBRnRGD2s
Q1ATw2e5Dg6eq3zUNYE3XhWvpsJAapRPwzXtGFwf4BKQOhcHI3vL3ekxGAwwv3mTFvKoHIFjl/SD
hKGddF95gPqDoSwwsm0TIxxtjjPtJ0pOke2LSAn53EPJhyDGmoVB56dIIgm++2hswJubFu8DwhSj
aqXOdhwLzK0NRndZAkSHQECGrEBKhEOzxIPbsPGn06GyoBgRfbkN0uxpODmh15r/Gjt6Bywwj0GW
ILCvsphYM367iBkoYqmfje6vh1kDlad5FplJfPdz74d2Byi+IdWLWCZQuOtpGi3QxMTTWP1M2bRH
JtSYACqCcJP7O3c1j7CtdFG3psGdSwxqcDLntlimd8QW1HHQgeiwpclD5JcQmHfFwXr6FlPgAzBX
F60ffRP6E7JQMd1jacqqpERLVUhALiExY7kGygeosSdlyNagCavRvhDSPQGuvi/5cGfoSsIaPv2o
0MBwAVJn4KlakDetv3UE+2Hm5SkTtsCorERIlYyJb98KsACNZ7zY940bdp18sKwD4wQnvsr7K+YN
1/OS3ZdoqIZ+F7GZE1+QMuC9esP8XC8Mj8OwQ+vLIQqs+4ojOMiaFv9jg6w9KI3f6nZ6S4Xde6kT
hJZQ0AeKvqqUIA9umaCqdU2SToDLZ9uPe1Zm8dLzg1ujr2cdE8b7Q+f0FUznjsaTw5dqfI7YzuY2
400b8RwB06QNbq3G5R2/3Ju1Q1+XLHUMv4PG0lwlzSgEwo3rKZHzKbvCmIRiIxKuzrzGvswOi7Fv
Aj1w4TCr31hw0DQ/TMcxMAD/ghFdL6c8NuT6Gf96MUMaozc1iztJ1y1C59BvKSPE3B0JFttINvkt
ISXfAMMrT7D4Bnbh3z6KsrphAf8CKKTBRjPCII/Suj/6zHkEqo6bmekBC8MVIlO8ULPmZQFQvYFK
oIzGFPEqKJ9pds4CXMOnHkksNg7bXNdFhD4x+ARmrOFNV9toJeTDVgjr6PtBR0Au/BAMowkN3J9R
mluzYb7zrc6YE+umQ2NVzb+lIFbCzulibIiyrYZeE+O6tzEWavXmrRPWrW6aY2b9h8rqU4bfyQmB
KFoMjGotgZvb4Q7Ce0i1QIdCeTaXtwV3MEf0/Q5+jRvIrdAn26r5cR6Xa2JIHmqfo3xgoL9tn957
2XD0cmWunam5hU6xCYfG7n0p0dLBEXrap/yjZnzeIzzDXOO/uxgLTERNBsa38RYEtqfqxFa6WJsp
qv2CyaPfTC+LWxzfEdIEf3tkeNM8D53+7wKWgbo8TI0JtYfCCKL0VU6CMbZLTvE+fG/tb62rRLQL
ZDB2DWesliM/qV+Qsi/A0mUgPcGyZdu2n7CYs+atHMY+Clr8pBa1tmX/rWLpY+9XUZnNEZwUPwfw
Tqqcb2qDtH5n3tLOuoD4wXRPAqKtwd6oEmj+miegtx+hvZmwRa2caeuQmsN17h2NZNvabaLWuB+r
V++q1d32trhjfXkoa5qYWQLMq2GPJQk6F68q220Lz4YOS6O1lS+eNVdgC99KyFzwAJdIigXZvgKC
FAdzLpYrMFicbAMUz2ITl11TYjaZzCKA68/IT9h4TbbDBiVui/SucXTsqzlpGv6qJv5Nyx89pjDh
qrtqIZFADGmYreX1mA1XK/VJiGbFyB/4t6YoI7FgWWagdkaPfx8GsEWgPWNerOO+qlSMc8B1aYJ4
IezNLXBXRPVowZt/5VmBrjDExS4UDiBYZghDZwNIwpZh9Sqs89Zhr6uxNPU0UYbaGJLmB1Agm0zp
ndem7YldhIOxHY+TWQ6kRF5AkK6PeT/HU99H3lAfLTZXPmPfCpanoS8brEge6ksI+LPSw/I7qmbn
jc9+90xHiA3GPIa5Dc1JFTpvNV2AqlRp1R4aBBlvndbfQHZQbUwLub1s6X4ejL/lrSO3Q9+726An
V0Nd5r/TTFbXmrPq0IwosQ0KfT0UItv47rBuxnTccUoxTYztrqvSPs7XESnG2TiV4OuIm6QQrSe1
qb53YtyMBcV70dTvZYB6+L5F/k4hr9c0TyYvd0J2MhvZ0T1BTQ8mc5AANlevExqH41TTd1DAkbuo
Lm5cPBEAqi2mGzww6rXuZmFJE4xRB+nh3hcZYgWdhWFjoasotz6ieCCo3LfM6xLaN03s5BZ5oqbB
tsp42atspv6xBZERccRQhroz9r0mdXnrOFR+YFw2eyPxldaWZPt80OstK+viqiDMuVJFjh7sQPaY
UteWhWVumYoQd5t9C3LsaGeNnlQf2VJZ2HGTMaQ6CT/Js7LDOW0KsOqz2jcIQ5x7816aOfBADNfF
Te8uNWJAaOWHWMLUVVk5q70rrWjGBITg+lWY6wVI5tynm5X1aqVt2mM7q41K1V4RfhRTs/8cL/l7
oDYT5x5dgW1KMKbSHAXUR+mJTBc3pEQzfDHf1dPPLFh+Z3J8qounzz/wAqB4btId1nnNV4fh81Dj
x9aIZBtxgJ/Mg2Lg80+49MTOQKzMU5qi5socCY5DRf+AHzis1c/PL/73jEQ8rzNgN/CHQVOOrLrF
db2dqHNehl6l2b3j5tUNRiAW5HQkUdvW6540LaK6KB83TdXO4K0hXEgQcjk+K2dYv6dYvuPP7+vv
j5X/Vz31B0LiUDZja1Fgvy/WLV/ZZl2CbV/bfYNY9oWzL9DNvz9bqF3/F4gpnUxZrwflXGMp9xYZ
1kKGfiW+IMz+a1z7f9SFn0ug0cq0KCVXuVd4g6tI8cXfkAqtHRo5JxFytMzR1fUMvxOcaaGr0+Gn
YsjaIwuQjSbLm+tacBlDJABNY5c1cCiSr/SYf3/Ewj89kz8eMRrh54Y3aXesBA4/5W1ervHaVlHv
fnjiK1fHCV76/wcgzoNpln7GlFzX6SFHLLDbrG+LnqHbKocfadV9JaG99CFnYxj509xazHDH01l7
9ges5lkY6DJ2xFetwJc+4mygZI6mcvaq9oi4zruxxaKhZ8j+zQtMK98+H/KXPuIMjHUR+iD70YV9
u619HCiwskjgS8uILXkOddQXY/LvQ16cR9OkEOTjcFi3Ry6Qrp76W5/g7Ca7L17c06z0lx/8PIum
aahjvTFoj4tPDoLn115gNp8/oL8PWH7Oc9vFmz2dpfTgSpusHvak3ts4m7gbfiyL/eL+//54+Hls
ahnIATClSw91NeI1VKHmHwy6k8+/gou8qAsP6IxF7RDaByPaku5LQugLBFFuAlkU2RczDE8ZUvPi
qbNNUiCeeONYEUDjFviY9+pWb5wJpvjODZYbEnhjGymcQ76VJ//tNM7rcfSD4k6DO90Qt7RxDxVr
gt4v8eqXYrjxcbqPck2c67yRxf1MyzXkI8NGuqTTARnl3qaz2FxBHnRbMuvGHh3R1GuWdVssab7r
l6CKCuTJJ1xIWYTlVAkatqPn/tJBufwYVqE2XdArbKoRkrYo294aLU1cIwiMRVW5DqjsrtfxEapN
ekfcrnxMHdm6ofCa5c1LZ44DrBxEnKmq3qeTEAc1o+PKaq+MDIIpP2pAPSGlzbhB1Lj45dAVIMfC
KyeikCHuAiTH7gLeuRtaUb136opGOMucUKJ+pSGSn9ebCWbzBEBf9yBtMMRoP2+jtRcN1rau3w6c
zDfYgIsPKNi6qF3tsGlx/E7kSoa45qRFc+yI0ypGhvpJOE60JZ/K66Aw66snQCZL6AWhBqyVc2Wp
SF3cqS0QFtPRZtsMXXuXt5hcO1oPQywQtHmTLyrAA3aL+6XCcbTvPcVDZUVxKxoj3vpW82vhV91b
Cx9mBJvytAsCLMjCn/qPVeYoBD/lPtKyQxTNOlePSxCglnxFCJRdeXuN5Hz/roQoKcLz1xAQT+x7
XnVr0jl27GNf48b8ac0wmpyeuTGa1AY0JYg0mQnEi7qQa9RLoC7SxZsM5Rkei1TOd7ZAAzyhw/4G
DQBZ1LmEJ744gVGOrl8KjmQt2hHxlGNQxfMyqJtZsq6JQUKM28mzHfbdQFflyObtaJgXzpNwtgtC
bI+2dpfYRz4zeilpt+vnAKg54x5ATg3U9n1wnOC0hsgXNC7kyGDs5dYP0B0BuV6dtKp4ggSUPs01
/pqsh8eZKn3npUWNywsbSh/cRpcRdl3Wek3wXtyOXbHEUkHaTLoTwEj8rL0ybodNdQdz+GoB6nry
LiiHDzwFe5g0jNYYO2ynKSObqdXkyUcI8i10nTLsgjoNBd7l7xiB+RVkDGMRjiXR6BBXk1PHVPdl
pHqsTh7X/oOBDv9Gjcw79lmZHT0+QjzVKehJqReEPeoVYkk7HMmdIU8GCpahwEc8QZKFDmVExiLa
mZLprZYDDvABHZ7TFknqS9ZIgH2q2Mh0Ys/W9MHNyHAILjTiTPqpbhM+Adrm2RAcgoHXWyBq+ZXD
qRcH64xQ/xImHrW6U7ig1xq5PaxAeexs9JObZ+RBEK9CXijOjWjXY5LfTqPwQkSnojnFsV0k0HR4
M3fueACrX8UthtexDwDlzji9b7wBNMLQAB+RPXYEZEb3xVioPqnGITMh0vJ0VE6F2jaTb7dLK5dk
WCZ6m+Va/2Y18nZZkPoHxLgWmLawR5pmWW9oOUOaIieUkeQlBeYDKHMhtdly4y4JwKguQtbEtIWA
t0p00KqN42NCQ3W4kyBrDFUehKMuWfh2s86OjLM5I1vW9mssJtBR89rmu9U63Qe2pmW8Ur289kjC
fp1kMdw7mVfGoi/qqwBi9DsX8uODmgDU5pX7PKKZ5E4E/bxNCVDAEOp8EB4sU0eDI13ouWMapRQo
z9qBnksr+RsBq/LdVY0NBcQXm9zDCU6wKtjSudhNgYcAHN8eO9att7NmfCt8aA3zAfQbIGc0bbd9
tyWz6HCsLRd4z+vn/IQw5yDrYk1GvNA6hXYYM97PzFshlEQ1YzgIKq4QdDkgssDI5Tu4/+qdiNwB
kOgA1m5boMXIONnU3Kh9BxH/HktRv/PAr0GcCWihhemGy3tUnchfDUO0rwSa9O40JdnW1QSoEVm5
m4yt9V7UyKZQXYcU9rZa0X0jnceyg0UNJSt9sfOIaeI8ALfjC0j5ncFPEaZCKGbUynuxFokcg7H+
6wBGKjGjHb+XeZo+1aPb7FOkVwOuK9nGH1zo9M3QYM4BMDj6PY9XAOk7VyGDik5YS1sKNGnFRm47
T66O86ouw4L2WTyhxRbL4TKFZVlfpQ7+HN6FW6Tb1rtsBMzTjjnbNr2LiaoAkZvX2Q/K0iFG6g4K
v/uOYpIN1BE6V/zNYZhCFxuFO7w3MOz7AMVYZfRDNiz8BMo/I2v+hRKpdl5f6G1tc2RF4qcMO3T0
xLO7Vj+7RU9b62Q4B1biJ2yVwGMrVHAbpCSE6cjbq7zDTeYFOssWp/RD4IGYwpt5APuj3HvaeD9A
mt1lpt0NAO1DfzVFDM4Wf2dEPUUnF4pch0BtieOPcdfgkMLBsyQLhO4J7dBJJcE5bntntLBdNCA5
h6q7LxA4tPEyR57OhlOclfOK9SDo8SKh1tTUHBHE1LnmHWYFxfotX8wpWaB8CEi53nR9QJJCQyZM
yxKgFFaJqCH2ZdKAbu1s7065W2HZiCqE9/YxSzVaKCV7D0b9VDTd1mu9j3rO0Kc6cKy8LJuwRVh/
4eCEIx2Rz8UCuH/MV/BiduQhymVtoksRbGYs1cDa0fVt85/+OOtwgiIIhgFKkwyBSSWbvsEg/UAR
8LtDzeI+m+i1dClWoRJGs07jjrCfeWo6R+6Adbk7pDCAuQ9oHYHLXeKWngR4ZVaFOHmq7xUlzy2p
bLggPzzq0qUBCd2vEUCsJlzbAKzc2r9NdnlJO8Mii0Uy4TYQUcHVbUY4fCX8dR7l80zNi8tdvUv9
cUmUXjAFLqhGDt3W+QUjTR5zxh/TBrNYgKn3xnhz8F5yCjwUKTsbMfI7NVV4ubz2nvP0pcyZib0M
PItHBnwcZqkNmPY+6ib/I/AdNKcK+XMZBhWujdEAjPrbAAFxaB4ZwUyK4OcC6SG8Q9A5pZj7saGb
8C3reQLX4y7hPAPjTMtWhLJXfujX/p3SMM4VsOAQARnBjKz5uFvNjaHFEDOCWgS/k/AML7QNVa6a
Pd4InFCJcbduqcCyuPnvakl/ywIelTpA4RzuZMQReT3hvOJ7PtU7abgOvTV99sbqAb1HDkQPiC3x
T9gxEjPbBEPu3cB9HnMxrif+7D53e9hBwEpFQT/YE6H+q10lzFUnN0XbEB4pA7qbzcGAUPnJi+cO
Kah5Mz4Zz5kSFw7bCB1i3Y7kZbvDfIG9cEF/+ypYDxCCvuo5czblbFYcuOYGaEv6pNFpBu9ONyeE
ZN8XB589DNYJObEqGqVGwabjwJvD0yJ2QUWjNKp74wN1TrKRFeSWuM4Q1oEGKwmgLhgEbqcFYaDY
+8yAT8P5E3br/OAx8UE6CR5E+E0yONgkywW6gKnDsjJX7p0LmuZgQDPBbBHYkKuCR1NAy3BpUI1B
gvUDvbOoX5pcCzOLgSOkVr8r1k1hy7P3hhIfHw8VAh3XIuKYSUKD03+CKpwmhs8YJQ6p/wrWRUcE
Bjcca2dEqfc4QSgHoEjqts2vXAVZQqjvXGEOnnYUC8fGuAVo1oI+9P6IuL0BFeYDtdMvRM9imyB6
0BVQYfibDB7jx0l1V40xQ9hpyAkaH65atxuepVpviiqzoWpVed0OjDxokTcPEynJQy8x0FXlpad4
ngfhITRQgN+BrmNRm7wn+zXz6VV6QsLLRm3MJOGmAA+/YSmvNkBU8d0HslMrsPy+6D9ayJIQH2Uf
4PTjiecW31ZKJVh7e51pbHfaqaf7TIAmScfxqa1cN5yL8U1BLYWCiFMLWpsGRyAXReSDpZCeuZka
ILFNebsiWA/HLovpH7lCdd0P8RDMel9O6YfMBcc6ADqpzaDQNDgpRWVPvktaP9Ayx4Iz4P0b6q5J
5qH2Q44OYfyj/8A2p0Ic9yzCaqo+jOlvZk2wo0wdxDSSrt4om3o7RmwWE9k89E15nMc5iEHI11GO
bHzQRdAnLB25UrlME1I4bwzM5sZ08+3SlwNaZNwKLz1YsKCFPa3HVi8c3QnTbT0XEeRGULtYfd2N
I/xuCA4cGMuRMV87UeZnQ+L1+mewmjyy2M9HTVlQzIpuvRmzlMc4ztSo02vSEG6hMaon0ItjDSON
8LDsE+pcmaDWySwB16A+3uxFmpZbrNEK7nGOiQTp+mGv2AtZMZKz0ccXoHCNiLoG1d5i+6JlC7fc
VOI87KXvc1rfrbYBW4v+qA1ly23hTbBD9XaJPEh9Qz4RdUdHZM/XgsldZtH7gXTQt16r4Vjwfoks
RHdbM+KG9JiLQ87YuvF73UaVHuR2EYUNXY9VMYFxK8tbBvOlfrFojAMdSDEd4Kw6QGWxnf22gzAa
einX4ADW6wZ2HM/NtqJ2bTS38hrKAdTWcWSVBmWAxJkck2ZZs82gTBUNcrL4BxyCfQAzqNf0sCB1
/W3dDOoV+RbF1k9rL8rLRt8BsxijlDXVQzN6A+a/Fs2uDbQRtJ1ZYvSyIuaRq+1ihLcfIafaVnSC
M6xI52SQS5DwBapxB9h12WFu9etXhGHfVVauoR1G7CKw59gLZ3yZ1uZBzqCRprFz7rRBL27PDAZJ
R7owr6o5qdG/t/NrM96zHAIn0xMskhJcWIXgdDBTwD0Qck+2S2PakJt+ek3p6myaCSYcit08XjZd
gCMXDhQmxm6Z68/hki4bu0zLkRbZzxrGxcSeft46teV1AZL6Cb0Rdm9w/gpdBH0mUzFDbVRBWQEl
9DHwuELqln2CTwZlDk3WfiOTKR6cCQYpMzgPyzoVcWqw+WYlMdjyShIqsszwA8AzqRALDh8jFsZa
rTrmbvlRzMUrZ2wIe+uK72M33XUdet3MzNwEb9uTHlzQNhRgBBx5XlgVSIMFkJ3up8V/XqUBkJtP
pwhwpTcdkfQK0eYCxE+bx3mT1Rlcp2nW7Crpo7fCKU5aEKPSEYbMHjxnZiTqvRzPfVCzZXcTW9Yr
NPDR28KZ7DXPGyyyOMGi4TClAoMOflIvP8xsdsZ4mMn8XY1CvTh80ah+HWu0R7jqxum6HHK0xBZb
RRx4H2HX4mU9XM2yYujI4dVWMhxblpJMUTXb8jbIqLmq5z7dEPj9ji611RY1ms2mmEu+VdJvtkE+
QbDoUD9xYLiLx0J0NwEkfzi3VTAfV0tVxKvHJYK+Efk98AkzHTYRG9mdFrYJVYOgMXOxNW1Dv03W
QeR40dfAAEwG0nmlxZHomt32Nu03HUwuhxQTxB75Pg5SkelpLSY2HrUtdwJy/yjgK44x/aKPxWLK
Z1KVKd59lAXwHNxrKrwOqaLIrTB+k+9gxTNbfznRmms1br0gB7BWZNAZSemNEYWnJ8YCNcSlcsy9
zCFlDBH9Uz/NolbAYdR6Jd1K3qzYGiUIoSmjtujzA2ia4F7ahR1I1aCT28+aZ6w/U+RPdMZs0OX5
+0wr97bxoAtIT27neaHqMNYn6sNMPUpRek13LVN2z/0WypJSjO31Wlf1N68Omrimkt+72NhdKX8u
Q9jY/QkbO7+8oYQy/HthD+OA4/HiZ+6vYlyabwW6myMuT2DLDBWkj9cyUU4gMDEpojbcFvI1Vemy
xUSuoUYCWOUZmWMXttaHhakKIszCM36kR5uinST4KvP/gpfiPHJcta1QkFjLw5ir71O27OeG3vXt
yXMu6a6B2tTTX+XPX0LGT7j/H3xL7eVNQddTiGZ+5/KXmtx/jin/HbHGUfh/r4sSUcZXS1oU+qLJ
9V47N3L6+W+XPn2VP29ZlkDwJwihO8geJmwU1xzLyPrw+dUvPZAz2kauWabA37fHlUGi1qRxLvP4
80tfeiZndE2O9gC/z0ewzDjMhjkSjiA+vXIy/wsc/xKIf8bVaOzQkeOrcf30wWYFju+/muLeIwoq
mi9+1gt0kHcWaDKWCw/QIQaCUIlNDTQXQe8x1jeAcc+fP6QLz/88+XsMqjkQbdYegbM9KE6uffpP
7X5glc9IjmYEdpSiGvfolWuRrEwivoZ25W3Hgcp9fvcXfmJ29hNn7hhYofA6zfRqIk8mTczw9vml
Lz2Ys193XXsPdYBlekj74mpN7bN0yMvnl75012e/qoR4fsnR1gFrAUL0Ktx2HwkIXT6/+oUbP0+A
XgBFTtiltse+e/LV4zT//vy6F4b7eeJzPoNUnQKO3iA3tthXKX5H1LOjH31kDX/+ERcezHnms5hn
qJp8DiR6VM8pxE1JQ3FehJk4+fwD3NPA+Aszed79MBBekm4cWkRvhzqZUGAV5bH+zl+hoQ6ZD1v/
Fy7MC2/ueca072t/mQAwHQps3pdRxYDbYiYc6LW/mDkv/R6n3/+PedlztSKNh+mnG6MFRaZoyY7X
eSfGL57VpXF0NjOXBRJUyglUtO9WiLHO1gnQ1PJPmgtBz17ccYDBgAj8DnyyAA/aZYjdqjChp6t8
+/lvfekXOH+BO3uS32cdOvrqZFogtptBdfehp76Icb80Ws9e47UfszrlOR4QK2540G/Lvnjkcr77
/P4vXP48GVqc5GNO4wYHHGeTHgfZuvulzRemr0sXP5ubl2Zslj6nwQFfoQozCObEzK4rtv74/OYv
7Knc06D9Y3BOXKksa/zgwKCCBV8XLWh0rSwCLOjv0XV3euo3n3/ShdfgPC66cDLXh2Ii2JfdVD8j
+57Ei6PkQz9KQ0INBBwQpRX1FwP376OKn3u5QW+TRQc+PThuajdlDgA20HS8dUe0f2iV4lz5+fe6
kL3Az33ccCoJiZCR5TAvxU2mbnucYcN+LZM69Tde5yUemGaXrtcUj5gOiOsI3uHHij7/+EsD5PTn
f/yALdNd3xaTc1iz9a0q4TmA5WNL0i9jJy+NkLPpK63XOnPT1D0Ar4Qyit8MGXkEEH+FkxWcB/w6
X9AD+fmX+fuPJv77iP/8MkjNChYq3QPGpN13/gTg1OFuMipkPssFNYT/9jlns5qnXSSdNIwe+v5H
R2+owEkWAFb2RX7Epa9xNqPNsIKJxaW4PHT5pnjt1Q3a1Qb2/vndX5jwz6Oxiz61kzm57kAaPvAW
gIH5R73R/4VhuwuyepaBHiydw27i8PTMQP2/eu4XBut5DDYCBdvZFD1FnEsR1vW3gf1CbP8XP+ql
i59NZWrya21oSw+IdkUvwZOXvc9N9cXFLzzz8xDsyRqvJwOURl2JmEwn/6Eq9tUMcunaZ69wVQiZ
DWr2ALrBc5C25a6wyxdD8cKs65y9vSzI0DyRDt4hcOGH4lX7hkjlx2bmxymF0mVxQLP+06g8D7bO
pEkXT7rroU7f9cSBVn41K1x6PmdvK+zgNYxkHOOd61toQu4lKZN/u+mzN1UMMNyB66cH4brQ3QPj
QDvsz3+79tm2I5gFXV1oSg4L0HNAQKHNHz6/8t9HOj8PrxaUQOXeYgKosCfzQSyRCSYSwb4Y65cu
f7bnEGsAqYmTuwfdWv9ktmAnQuRb2nhf7LkvfcDZm5rWhFbgLbGkQB2WkJ6/++C5BWrct58/oL9P
wDw4/fkf64gzMNReOHijhH7rPcDt7q8l6MPJ+0o4eekbnP78jw+YkKFRuV5AkX24IArhAUrscDFf
NdNcuvrZS4uWr1F1p/VDIopZQRe3YkZDPcEXb+pfL++J81AdxKkNp9okYFvZPU9BiEiBEL6Gf//8
4V+4/HlqB7ozvVqW1h7zwHuCfL8IcwthJDCYL7Z27l+3JB401f/79KmXrWBqgfCut0g/y++mp+Ud
3HN7rb7P38gbfZEv06P9Zq/R1HL/+Zf664jCR54N2byFgTBXUh7cHCKMvhpheuXlSgpQtBW0UXnp
fvHrXPqks7HrwvSIrP5UHrS2d8bV13kxvzE73NPa/WIDcekXOv35H6PXGpflLqPyoIp90bzU1a+V
1F/c/qVrn43dcc5cyRky42UOUpjniZePWyhj43/7Hdj/3voMZwO403E56qVTIWL/EP4FKgDu/uKl
H8VXxpRL3+JsyQHLh644gd51Q9oFIYjdfq0kPFIsNtSPhVM/QWZ8XIf0G8jKB8aWLmStb8M1Y7Cv
QmrSjV9VM18aD2dLVJDPfYuYhwqdS9rfVL27JlVfVd+I1eUmqLL2i6jk0w/0f4gLRvjZcjUI1aLe
CVHGnj/SazdQKzwNcEt//rtduPp5AAhymNdJI74EIXhQV+nfrfjigHzpwmdzwbBmGnxulR48JF/c
jfAUx3Ogps3nt31hHPxf9keQFi3sHcNRpyf8A3T0FPUDSa9XTy8Pn3/GpW9w9sKjYZYhRjObUVHg
j9ui8+t9DmnAz3+7+tm7TlJo9BAzsBw5TPfQMxu+hT+1+v1vVz99pz9mkhXx0aupKZ4+hexe6fEG
cRlF/PnFLz38s3ddgiRWMhCQMGiexsHcZP/h7Lx2G0faLfpEBKqYeStSWXJoy6lvCLvbzUwWc3j6
s/RfDXzGbWCuZmDMSGKoqi/ttfdCdum6nObv4DFffcWndZ4nI0JuTfH7GfO5oiqkZApdfbPPfnFO
WZ+WroWKuRS9zQUsOsxfZvVXDHednIbWBsan70kThitGt77Ztb66mE8rOGPgfZivmXKoTJpv4zqv
SA/Vf4mpTOezVqQ0vaHKizw7GvHk2+UP5aDtChkEz7/5gi9+/mezYmqYitGCtMcKRPmGSFdRAWu0
eP/7y/TFKvvcPFzUJKeh8cZjMsGvsTwbIKWGr/3q7x//xS5tflrEmZZkWYfy4uCIJzX/8YDhdt1T
HE7ffP5XN+f6938sNCt1KsNFyH9g2PBlbsV9Ytt3bqf9R5+az07CinsTtZoXgjHIFG3qcVkzG/if
4nHenU8rWRss1zFNfGrKHO2M3T8ywsVYvhaIbvkm0f3qAXxaySjVh8oUcOzFctuKF7Out0P6YaXW
5u8P+Bro/cvxaH5ay6Zp4f/nRd5hMXKGmKb0ZmGasLuOJdfJOi7U5e/f89V7+mkR9+XkJGRcxLaz
DRe9svR70enJ7u+f/sVr9LmL2CRGF+J2yRpzpiBrhZ+qDyP9rqP1xT363EhsGWDWnbSFqQCHX3S/
s+Fc9m9l/JLZ3+Wm3r8/hs+K5C6y7NQDlXqomOOBbOS0fg+L4lZYrdcETlpNZw1BB5Z6NTQIMFrf
OT188Vw+S5VdECR8Jk4SlT0zhzTdhXPxzSP/6qF8Wtuqd5dU2W2IroOxvLmMV1HM1Dh+gd/srF/9
9uvf/7F5cF4OipzbPeDtcu5t/T3Npv/SWzH/nyIZol5pojvOju6gW/4M7CWwTetPtsCa+G+v7KeF
PWStJ6dkZJwnfGbO3U8XxdD6+M2++tUr+2lZs6RrBso796Cr6hf4b7qlD4WIfQa2GSpy2m+ewFeP
+NOqjnUntrqer4n0brt46UNVKTR64zcZ8RdX8bmVXA2uBG7FqrCWu9xDyXkd13w0vZ85LJW/P4Yv
9tfPXWVm5KzOlFZ46HNkck4bb0LRbuy2fUY8Yq3/25dcr+8fL2rFsDDz3DxrGJYrNzknbrt1yaaS
+LvL+OJBfO4rQ5mZTNRkzBCF77NUYNIX/Df+Wwr1uZdcSGbPUEu6B0dnFpJy8Qvw7Y+/35p/ZyWY
zme74jA0U+asB/dgVzkIO/pXXnctKg5Yt8z1lo3RF1Z6jHJkGWX9Xa3li61D/3Ryp8DdstIrzaOu
l4F7fSxWxADQN9f0RYD8ubuMCwYTJ/0wHfW+TbatbBDC2eZ8yZkHAoOBAoVCVbvJarc8ubklN/i1
axvpMDhfw+7bekwrbmxEKOOqqSHiG0ZRrMtIH0Cdl9F3x9pX9+DTHoGWnKFoHghabyh4Y1dUz2Eq
3d9/vwlfffqnrWEOaytUqqJ9TOoRZS5mJ99Zc3+xZj93ptN2kUoIZzoy4PfW2Omx7Bj+dupqDZrv
6e8//4sF9b8a3T+WrEhjx+064hVUwd38ZBT4rJjfZMZfvB6fm9OeJpYwQrN4MPt3JlID/mGCro+M
dtNbT+PwzSV88QQ+d6azqu8bCzXaIYHJONfTkfHZb3aEr57A9a794+7QJm2KaDK9g601WAdBt/Wn
NGeysjAiGFQq/y4u+uIEkNdr+8cXRalIKFAo8xhCYstkft+687nyvM04j/sZ0effn/ZX1/NpO5Aj
vjJ8F8dlT9uhTaAN5V5hrWQ0fITJdwDUrx7IpyMfhb0Vjw0XI21zk0/FVi72Nw/kq4/+tJYrBIzZ
WAOdShUDtpU5joHw0Az8/fZ8tRg+reWsTlrmaI3+WCVyYgYQrk+h57/RFH9zCnzxBZ/7s9G8DFOv
c0BGqX6LvPTWAMojnO/aYV99/HUh/uMt0owIi0YbqzlwbLdzMaCZSPbZbPz4++35Inj/bFRcAYpp
SmOWR3ja2HoLvLrq0Bd1vM6qmGqCQG3dzeEVYWcEf/9KA9NEfvy/ZG6fW7cwDCxDLWo5jpJydD7L
6Km2F3NfWnp2pTTO6yzN8qOdjdFrl9AUVbNTvA5a461DGFLNym6GcaMx0XwplwTgX7FA6bOWfvrp
RZiTI/ZpbnvLzpUvadvcWos9nZYRCl6khdrRcYr5nM+Nt3Mmq9gMIgsvRjz0KIObZFtoTh0MUUUa
sxTuxfaqaJO6jTqFltAOLlzYNSInNu3r9DjMrQmZpgAxKcZePcmpCKWfRm12xjcG+OUEGjHJ5vlO
zV3bgI/zOhxcTFMeECSPhwG+wg5uCQZcRa0vNzB0hpvQKAcIg5F8mnu32g8Qh3/0UKtdH/ZFzhB6
AVtjRkS5Q/7k3BVx1+9UlqdrgL7yBT8otYVsivulmY7BUrW470yMvPmhbSP00ISrReukVdUaq7Rk
lRpF5pthLI+xPVJua/FerbxY7TvXQRbu6fNjWDrDY8yt3iLcTH4k4O+yFSBcPVCmgWcohG2/GJ0g
L6uHWiYfOf2gbSmaJ1CayU1u5Ue9aXJm/uGvTTPWPjmw1ZtxcasgRC+QhPEeWA+yHM1nln/Ylyhs
Hk29mtexQsdl4MbgA7MNgxwKxsaptXeUZ9raW6p63VvVxdASRuEb48fiIQIgnVqhfe42cTZ+gDT4
0+TV8iA8le34yuUQCSFWPXTHrZvqZ23q3yz04n6vhgd9cY/VZD4KL8MAcbaB/HI851eY45CqM0Kn
TWrkW8dt76cEboCcUcXl3pXmUeQ/1dSYftiQ60ZiwlrYUM4289qbwcGrgnO/3cG1iwM5Ze4JdkTV
gzNQ+jNCT+sw4Dji41PnN7MYNlitl4gsp2TlJJlzkdWsbSv2likV1k/DURCPl7wLwszLj7VChpGG
Qrvepx4X2rzA2M2zt3ne4C3gGF0ZjCqm6RdNXd8Gk5bbIFi1Ol/DlR6QMVbxYZxCuS1d4Ij1FUhq
XtmPDcyvnYgWPQjjxgafWOd7MSLMjGAYHERZof51DLGeTBzg0nqwn2QnQZ50s47EuUUP1jDQswtR
JqyaRlUlqOy6/YEHqRsUReEdrTJ310aj5+fMTYY7t/RehrrqfC27kjpkE8yJ8SjTzAjABl5kna3h
shyqWD5OE3Q5+AB/qiIXF6NG8m8LN4S7bP+Zq/KgYXzgohhYNbHtQGkBihcl0yEzog2J/AdaaHGr
L+VFek7vu2m+7au53JmG4DdC7kjrYidU+Qoy4NwORjDH4TaP6xsM9o5xYR9sxGFmGv0A2Pc22clD
JzwQIXMeNOO8U7FZbNQ8LevBmHdG08Y3WtSf57DaKKHguE7rqWwfpONANIxexn7YJosTGDE8y7gs
D8SH3op64qkL5W6aqpOZ5Eeyi31vWPtGlZD3YC02VvYcRYjapG77YZRC3oi1H3mkQVpFgx4uPyQ+
c05nP9FV3PSpFeSFvBfxvCmd9M84aPeJMe20xLg1He2hAhrqSxGeh9a505YQPWl010tomKMT41wl
43OB/VSWl7sqqjbhFO2qAnOqZW5XIDHUilit2zk2yHcV/k5L3LBk9ph07k225He83+tl5H+pdDzL
kgvGcwMOVzb7uMVwJvbAWz5tUwz1TZ/rvy2nPSYFytZpjDcMIdoIj5sYHkYbrlI6JVBN5ijoMg+C
yPiuxHTSzOlclc3BSFoY5TOeiLN+gbp8JtxOKIE4d5haQUgvnjUTsGKZNc/2rD0WlvYilToDMeed
MzaxY/1EZnaTWnBQURp9wGF8SCd5UXif0RXgvXU6d62q5i7ynOfImjfERSeowWLdRvJVc1PPN650
1VqzNrHrBYk371ytPZYRxPGh/OEWzjYFQbbSNHsH0Xyvl9pNJ1A8LurZ8haYTGL8ZXv0fqER3GgJ
LXsxP6NCRmGmprt8bO9A3N9n0xtaUWZYavduLOUm1iGLpvlpKa2brIhONrTtKOYq5kJkKzeyHwuz
Plu5+xhHxtkdJ/qibFMtLcDVnJnPnj4MjBu4vyknHUdHv8FHzwwq13oQdf9nmuxLxM6RFHaGBWX4
Cqn6BCUkXNnmeBVC/cj1qyd8+TCWKNX/Z20z1sdE9oCQisdYk3de7W4Wj3fYDV/A0J0W5OgE4Ije
RfkSLgL7w+XOHsvzFWxRcwJfHTzXtQnDiV8WV1Dy5665DfVhhwb8GBvJ2bPmZ2o3uu8lLqB7dKhF
nfzqh/pWluVNEQ75SccJzh8ravRytpwby3C6g23F9caM6Xu2xlJvbIS6ft/kDL3WT11CFWualhuJ
zy67lzoiAz7GZv48eLiw1gi7Az1r7y2WD9Lccl2+q8E27t1E8vajrN2Nkatv2tLydpPj3IAaBEJj
D+CI8/RJLkN/wjtz3s3ZWGzTjrJiYc8pp4Cj/MFwlivIFBVzOJ/VkjxYszkjOhQfNvC0QERgwPsC
qo3l6LfCQCDdRjtJg4k+d3lp8nRetWNzsHReaC8N8Jnyx6J7Hmx1CM3MXC3KEqBQmsTH3mALS6L0
ZcON1vJ0G6fLvTaAnUhE97SI8uCN+S150kUzjGdcRS+wY46z061NOtxdmXC2Fa9WiQ9mOxYvc1Hf
LY52AryfbJNBnavFUUHVxVGQegnZp0zPAIHWKR1tOET9djKJYZcM/IOYd2OLK6Hlfji1FbCv6xtD
R6WTqgwel4iPCd8s1bJHaQbaVq6zzh63OtRx36NkGuP/unKHGDI06DocJ+E6GT/M0lk3mvZBsEfB
fq4fVZa8eNFyiQxdu+1Rr/J6zd2K9v2d6RS7yKhPHlj2rsZUdXBTXAlh1qxLutYH4i4O9vQxG+e7
ZnEORV7sxyl5bBMX+7ZI3ti8DNEkN8k4XBdp/bNamkdnHraLzHdDrb2qUQXELMSBRhkB2lf9QTr1
DizONlbjkTI21Hv7DHkTZwGvYQRrPOrSu8ACvh9EQcghYvjTWBAeswG7hz42NsDSj5WA05rWh7Ts
5n0cq/BnPmrj78Zty1fVRJseVjRqJyBVuqfdZKm3LS1klEV0DOvxeYKkC38qA+rrsDib0lvAaTg7
kCMJIFtR7F0VO9A4xnAj0d6uZ8tlx/BS6wbzCyjjJbaCuVB6AOvFWWk4bxOAuIeslQ/aZMl9Xdrm
Ciq1fhdFbXMnVYq4UzeXY5Hyzg+TPQRJKxAexxF+o2OtrcZF/yXBYe6mXKE+NWoBXKqNAW+NT6Go
wV+o9lW3TKoC8KN7u8kDXH+TYEq0ztcr1noOqT6QTUcEA5R3ZaYLR6jKb4QZ7oQxLcAdbG+VtzZs
+KRRq0x5+6iqXhdjbNZoRN+QpX+IQZ+4ZUgH3FJDYd3pLg6MI5s/bGqF4suvnem+idnqzLh/tozs
qTd4ZQYWkxehV++N+K4T+rgpCjtmYQ/OSYmFN0vZrwDrLiXWFj7ZgYck274zIOkcw0gaL6Q7sBek
yrZyoF6MgcYBx4JHdI9URE2qfbKOXnvVrjM17NO8BSparaWzHBa4Vkq6O9tdTl7hrXEo3ZZpGK+I
9daLygOKwjhUULaD6+HZADILSsZ4HwdGZPgDIubSLv6McinXXdUfrAHg0zw/gTXbevr4bNm4pbra
/IhzycnrEcBXNgQ9ee4x5GTrR0csz46bPDpFaAXEe0cYNGAzLK5mzqutDmojGHs2ORdpz6rGQgW4
rnjuwrhdWdcAJuvynbyyyIxcE/gtQ9yNl9txabNVxvPB9BYRvhzhpIbOu2fkb/pYs7OOQK1GJV+r
BUcVsB1pMI6pvZmWxgmkPdj7MBvMj6mNNZSXZrRXtdbt5hCistNO3X7WIidoWrc9elh/sbHWWXkn
wrn7mISJ2/LMM9q4hQDO44roMbFbC74zkAlyhb7ZaW5Xn1AVIpOBTQb2vOzIwLxl2wusDQjhdcrA
XLRiD/RH10SsM87plrjZeqB5XN3ohtdvW0u/Oqpo804TEZvskFZBPUfFjiHYeSuvsjH/CiIIcFFt
LkufR/sCpvlDNs2wj7oMLDgTE0Gu9RooMKg0LgjJK2w6fgjNsV3bYVnh3rI46IVyC1pOPuo/HTni
2dHp82axOgdvFTng0TF0+j7twubiCHxFjBTmEIZJAgJRo1hfXYX/Sz+cE31Ctd3V49nobTpjMjMu
NeH9DZEOhLu5WV7JruxbTh2KUUM9iLMckuXg4njpt/rVALMVuk863e46PB5OxLNlYDVjv1pyUB+2
NLGu0HrPWnfEgfsBLdhDz/0yp2g69JhW7yMtax5mE/Su7wwV+j+y1u5U0/e4TfJKoptPqxOc5JIc
ye3kRvIS3RFWRPGql+7sSz0GkWGCFMOn02C4Jxm961hnctFi1n1CtnQkNyPBU61znkWMh0w09AI4
NqYP23wIjXViJ8UhRdAeTGaWbRl0ZwPV1XjIRztHQW+FMIo8KhCtk29tTbc3qGpc8Gdy2JgjFALo
zc068+rhAgrkzargW7ljAlGlgFCnTY13h+XAfCKiXoK6sm1IdqmB1cBk/pidJH6krAVPzsm6Lft2
uDJQJq2Z+Y5uHN0e17VTg7dBybNy9cL9gX1F/4CEQyd+wk/GgJ97HKMpec/BufhzrtQWkm5WBZV0
Yw7mqLLvPGHQi0mjkaAEHB8fF1e6309xwvwdbHAwt8Z6sgbqjnEVl8isulHzi9wC1BBP8mHE7PKF
0K0wWQM9YUGsqperBfkZH9ugXWad5RveelZ4OznRe21qT0ifsjVwgZ+4Eowbuyow8BnVTZ4Wj8bo
bPVB+ksCsKt1dmNp6/7UtQOHZlHeau1Y+yYOBlQwzDGwUl42w3J2JcbRGPe4K61zzo7W1Vu77OW+
Us1Z5MZaqx0MeJvGPUYa7O4Om7k3u0m4TbNLrwPC702pOTo8gWUJ9DblRBQKgg/w3aYSlyrx3pai
aXxarNGawaKOugjul9lIG5yaCgz4Mn3BkrGBWjUeend+A3n0EML0gPoCQsqh5DI1y50H7QlwWfuL
tkuMCcNkbzA0Rnud5zexmH4mOtkcqSF8hIJ10kM3SgeMc2qgF/7saq/FAGctHfDzTZzhRhdRFyRh
c4/1zE4UjNInEmSDWYS3kRkHXeLuO3bZNncuhHfHsDWCiOjBJ2Z7LKFqrcrJuFaTw5+tkWzKqsA7
J8c8fHxueu0i+ux1hi1wg5kFhbekaoddW4oXO6qCtraP9SIgaIDEKc3w1kZdD3iP4GbpllNvGy9G
Pr9lzryrl+Q41dm97Yz3+Uy2rrRrMF6DnGpwvbIn984Km2Xlin649Mz73TbkJRgJlE13RFRZrg23
Nin8lGctcs9e1bobjOjLG1pDv8lC8LAI2zEo0zw75Y25+J4BpB1knbjn/KsPmjUO+2qwnVuVV/0u
qWKWNtcKs073cOMIh3sb5+yAbf/XIKft1Y4mNglPhnm3TLHfVmKTasXHWIp7W9hb3AeyVdlDz1ns
9NxoVh2oxLuoNn4WQ35DLeIwL81uMiCtzENfrC0hP0aRb01Y7hAv7hLlLmuR6jMMqehGmnGBwUR7
LsEL+5CN94z/FIFhFhQbB2q1edN5KzfD8SbsKdEaZQXeKwIiRjpyaolEMNzihF6QJ4E2y+1NjVTG
T2p3DKgH6fjeE8Lg+CKXjWeo6nEOC/PsYIeBg3b91Dq4h06uc24c92eUsN4xmq9Xg1ZW9+MIpN/M
YK5AOrRWOCcJBrjGn02FZLDCeo3a07oQ6V6k6tLa6k2F0Vthe+9ionJYNeC4I6WetKL+hfNBeO6Q
HfimZe6soWh9V7mbqjLvtVJ78CTAHAxtQPhH/gL+MmjtK/rIqnkM/U5v2CHivE3WqqbsPpsvfe7s
8jEacSwfZuN36tJt0U1QUnaf4POhahPHgDBjb7dqw2FsyIQHNQxmddJI5Q7DhL8Vq698ws2C/mJU
hDgSzRQqgao8l4kBL4vAhvpLp52rvshuOP7KHaRasXb7BFyTFIMGAXZ0obAtttbK1dgLAIxhRiCT
ujExVqpYFr0+bIpGN5/kOEbLGiXkQKnKjSsw3It16c0kdFdLq4c3Fj1Z0/cic/6VYiD9WlSF86fX
rPRNYOkNKdTLMF7PW3UJs7Dc2YMKg9LI7du2zmtcjAbzYiVdxQSxk58HI9UCx7HDnTHUvK9DAxAR
4K7lOauuFstlwZ2mDvRBT9YSusjsx7FdR5tJZFpA0G4+TrpFETOx5j/NOOYBZLTpJevr/MEYyiL0
CSX12yVqY/xNEi07VVpfPxJvUHNQesj7EYviTRiVNKldFdmvJelxUafyvodZX1MNMepb20mbnWhH
7QMyofAbq4C/VDki2uuj1mwlcLufccUOJRQ2MyVTMA95qrV7rTHcblXrmJcFQxjhg1RYoIp22Iv1
aZBYmjXftFqYrkMmuBq4bWnzoNnAHAnCnii71AkjWHWxna0kvQBqAQtZueR3eusORVA1uR1wGprQ
OwsBaQhml4lHyOjjmgYaVRB/8ZMYfX5yaCVsZNnYN/By6g6kc6wDC4UkeA/zbt4OmEV+tLjQvuFe
EVPiJg4KLImjn5nr85bINKKkiT2MD5g5PWKyQ9mqLUhHYArNnCpmnUQbI+9zsJJeMa8KgZ9an1jQ
KCpp7YDwhb7T1vLs9k12UhxR7xVOyUc9rszbdkonbEjL8jx38bLTtHbg0Xbutsk7MM2ql8cua+Yg
46hb02Ef7uZytn0zqSRktaT2s9h2t2AMvbM5avPbKBvSmywtC4wiZq3ZaEVS3deup6/NEVyi34du
dj96DSfsnMFOr9tSv6vrAmYJ290qr0u9Wtmh3e2z3mkwxirVfu4b7YFAb9nGJQHnWJTLIzG+ywRH
ov2Y4cRtHS+NpqCHeh3UsRZtwzIWh27py22dW9OFl9d7aVsR/2CaC3lvyy/YZFCsnFUkgP/4MmW2
lXqy9hJZjfMyLMYUJKYaaTi1esk+eqVwaXSi71SYTr/1eky4gbH6MbqGR/I3OX7cJkR3SbvsMyed
bnLZgIfqR899cZSD7UIyzwcZ1fVz0pbNL6VEsquWYdnC9cOTR2k2/kh5sRkre9nn5LHvwpnBhuVN
5e5D2cQ7a4yGUxxjLoF92+yLBMuIjMR5GxvTdJqcUMN4xU30Ryn68a2bu/ItJIDh3xorAn3ZDg/A
qAsAhzMclK6hnJvnlvtsxk28bV1cb3RRertYecszys/sAMZ3uWSTACzeN23HYEfmyCnct4RkPyqD
/lbAqAvOydQsJWWeVKaP+azUEIyGTqLT6sDXaDsAVY89VexyXQn8Lj1o7Qx2j+5mtEztiEHVtM6s
AmBkOLbR71FLk1cR4hiKOXN3mWvAm6t47N71Iqo3bpWma6vN8k3bISsSduoGWM9cI0TP+ZnPIz3C
Fre0ZN2WEstR106GDsce8u/XuNESRle6kjruVAwPUIsVVaRrCSTPqM9NHu5Tq6mBsERtc52msbue
lNZjyAPreB/qsuMN5bopSoVhfjTzayRII2pFD0p79Fw5+ZitOYe2rpvCNwBD8+blEP7K1LgNFRsE
CD98a9ZinJYr9MrpDVB5yfTOrjefXdLIzeD1766EPlg0RrPmho0rLUbnEICebzHDiozECPjLKtbc
7A6TqOIFV0nzRuSddtX1GNd1pd9qYU5IgvXQXVwUI9jWxSpsItaUniN8zB9tFjGI0wHWZTldJs7e
nRXqv/FsQupQvNR1Tc16oL7ngfTymxy0cFfdTS0toMHYWc5wgjxM4TpJiA3H12HStllBSBUWOzbi
NgD2eVmmaqCekN1g5NtjwBQv24yqiU8B4x6TNSA8g/NCX23dJtpRcBWrxbziBMce98+8+mlO7YeJ
QH81hBg95pm3BHMf/umZD6cA5GzcUjlrPSrJ6U3ItDAhia0ZeSCxty22WGzySlFGlBLyHZ/ewk2A
yt3UR6D2ESnB0qxTe7wLp9hlGximIJa6XJsJgjinWn4NTHMPNJn9bB4fZsXuFGnafWrXKU9O/+m2
zlFSvyWt0yjFTeJ3bkMVbWJqWsXi/cTSyyPVCNk8Ey3CymvgyKi00J8j+ayKK7l4AMcPfI8wuH4a
XPOwxJrhR/SBAlYj/MsGqoRHc6Nwd4Oelqva5SyIVAk9dulbJu8ADxfiyqerml8TRygc5RAiO9sK
ZS+gfl3T6ysrC4fdrPWPnlPFWwGelmKcuS+i7Idbdmcz0s9GHb03XVaupCQ4JMv30SUfTXMQMZSq
ttnkkZA7HnB0t7CW7wwIM3vZ9vPObmCkajOhUm2U920Ue6eeKGetx1q2dWJqsqY07xLQo63EXSBq
4P3phX4yC+paoRkxDwdLdGXa3i8xYc0KvSYJsP3b9N7SrMxF4ObKoch5usY2ocLkzrHpVrYt5G16
sVZR/iYzJ5kfFkHTbMQ9t6AQPlMEW3UgTVthoQ1z7N9VrN+Gndsf7Sn1YB+34RoXXlzfze7JqSda
IkwTpHnya/Y0e5MiJdxXbSJxtcSuVS+qeo8NWeorjX5qCSHytlvyfm97w2GpMUrC8LxGxwqeGps/
xv/IxldcEOjGiXtYm326kVmTBBoLEcNL6WxaaWmYMcyWb3RjuuZIP+RTa+/mRTz08MLWqZV659Y1
qMRa2W3U24/lnHY7UU3GHqgmbHqNnVbFfUDzwwoS3VIc+VRgE12CvauB3aJm6fyEvXctJ3XRAeBR
F8jxxUxKuY6xtgvKuCrXLQDEIDdylxy5OTv64G0yslhs6lrzniMrwDnJ87PK1vaVHg9rOpd0ORRc
YfrGp3SpaFEDsV3pvR5iWRi2+6LR8mNnVP0qlkwipObi7PB4+KnihvlR094qoyofa+XEO7uIdBqk
ODSrBr1rKkqdJzd5/hhjBWqGoz9V5Wsd4XQ7GMu8WjxFh3IeAWI2PYUhGIDEI/kvkdQ4dcn23gXZ
u2YllQ/eQivQbpt3HpG2ah1XUqsRr5PJ+PnQIZ3G+PGXHUoTBzp8cTGZ/aFn/SOUfRzO6JP5c+xU
ga0muvdxr0PG7KmeT8zARFaGrjRmmVkG92NxaOUSjTySCWVH7BWqX6SmJ2spX5bRvOacICit0nPv
VEo/usvWynA1qNOAqVNPXal/dPjppi+IaugGQN/3QK0ur64SxWnBA3Qf6VH3Du2Hs8dxU0xAQPeJ
EL5hInLb56Uur+YSz0TflT/oHcaWjjVyJre3EhQgpyFOiOkSU1hiXYVLTLdeKmurmyhxhUwCA0wO
y4kQt1DSYemKN+Kf6jxDTrxLSCcQajPrQqnpqdBY4KbddswKjb+VszQ3VZnO21xQ+Kp67zQ08cJ/
6fxBcWreDriQbA09NYgTEvLymf5U3eDQMU08atUq0oNu6AKrw+50EhQ9LDJL9p3rDmFHpGeVGLYz
Yy7rxSnfC/jPWBY6P3VcSk6dh64tpxSaFHh0plr/x9EVb4rNi1XCc6n1dq+a4Ryz0Dg96m6ds6HQ
rNLLp7KirVyYMsaWInqMB/Pc66DEcQWlGG2aH6ONjNTk541TeUHlu3Hz4liWXu+LkEOf8sljEWel
Py+Ztsos6xe34t3OWdGuS7adJMUvVS7bMMp8aWYfaWlTCKwhrC0NevcCeG8/6b89/BSSTo1rY5ji
bQal2BpgRY2i32i9dS+i8JiPReHnuQLwOGEMBi5JO1ZVQZtFsshNOf+Zje5PPC2neiGMQuIN99pQ
Rjat6i6RH7TcO3Jz4eGPoFeNfnGjEJMBbbTkmk/QbyurtTdz2ZHUFyEJ/EIQDqg62go7wmJCxilH
q9Ey48T+0UzzykuJ0gInW+SJmLI6Jn0fbWy61Je4KpZTElXOrm3MeOsIgUeuZ6Z7mcXtGxCr4SQW
huQSOK8Pc1b0h7oiECOECpldxkfd+T/OzqM5blxdw3/osopg5rZzbmVL3rBsy2LOBAnw19+nz2qO
jkPV7GZqalodCODDGw9dKoNm2bdB8VXZ0vlpyG4YaIm95RCLiQNdt8SDux7IV9/wvHMQDhX37OG9
CvNyWo6+E39lbXRUlxdl9JiB4YNsZWmxG5Q7fx2qCIKBAgO5D4XVFqsy6+Q2bCy9gDwl6r0of2SJ
6x8nyy1XjTSts1+U5skre+s9yNrqHpyLJhuPgGFWdvkdTnfaSeK9110eUAYyaLET4Dp7K4totGYw
XIGOhZvBqSN+4d6u0FVF/mtstGoHK0lB4VjHW6ceho2vh3k7ZY39rrpxPqRdllxnoyeXnP/5gOjK
fps5C36ktEF8yM6GXRnoSFCTYe2kCupdalTOI2kuPaVdJchdhaJlEbboriNPKiY80dNk0PtJswq8
2YCOi9pd1U02NAcqgHzRlBRhJ77PP0Zumm6KG7TGZzI2fpjSIkkcGC0Yqk6JUW2C+NIZYYKeMu03
JF9Yb23VROMq7kN7GXaEonLjmh9giQvs+GyWYGqta21tgyDeexPmCZvi6GAS7+ty7Zh0PSzLTtp6
YYqGptY2rRh5Ch0fYLGMrz7tTViLXEOfUbOIZTmEyWOYwrflvfOB7Hz44CnV1PNyHSxi0JCodUzC
US1w3GKql9XN9udk3m0UGc2NHZTy1SspQSnsftoMgGxPYR5XGz+z0ewlaXYOxyB/VAza5yDMnVdu
3c4u6/p0Wbp+tS2mwDihxsy2CBCo7EkopubAtImkSVaNq6kdQ+V1BXui9MRxPWc3TrX14rUeHGTf
QS+dERSEN8RcIc92gTLKG4zT6gUrLAXh7KP9GJJ5R8FBsXYpt9rGNGsuBSDFarKQtVINkFCpEE0h
Gat988PonH6tM8lGUZjti+WPzf1gJda+dkL54qhJ3eU+ELo/CrTaUQeUmQOlLbVsnK2bUGibD/Tm
eE3bArhRvAxj5417k4N9GbV29i513h9H2xSnXIj+qQzowlY8o+uMdotdrapu1ctRLMJ52PVj3awm
Lyvp6EMaaRTkESIt0o9MiQgRG78bdl2WgiTrmBZP4IBLk3PALFrfpsS0LKmJQdykFrGPTJF6Yz4V
NY53XqcscIc43oQiM06EZLogicZAeJzryVsKbUcM8tTv1ThMyzRGYpTa7XTx5trb2jqytqkc3Eer
jOL1qPNu7blDte7ipvuadbHgWAjLi0tu/poLSrGRAMGLwB4zTh7KNCpEQov21hUvQtjyKWiLHaZ8
ynjQUXyjmaM6U9zqb1jq8bECyNg4/M07hF0923AwLUjRZmatra5ZiSH0VoGfjtiCZ9LEu0R9HSxa
pEI1uYsGFJc4Vwrh7Y66lyp2x26Vx87oLlihjM+zY7Ktcc/4Rrz6rbUIGKfRSRljlaZvogKFWQoq
mmLYn06uVZgEODUUBT1lxgUhD9P9zKo7VaTdP9iD4zDI1PMxzXCzQC4Uhz5PNZXuyrlyvenh/bty
46RB/haiqTjmQeQtx4a45nAaUoht1+ESAkM0yzH5DkLETpvoLrnn8kyzc1lmIS0R9M0n+aDWWeFO
e5XJjqhsbszVNFVbsDSUPHkutz77FZngtXOQiSLi2e/qr2UJ2yg6PZ2EgyJy4Q9Jek19burmrdzN
ykP1rPuYGg5Ss8uzhyjsp6fQZsIdpkvhT1eRhyNyQJBhRKsqh9NzNggRGbdtuSHDol0Q6rzMFRoU
mmgDB29DE4X3BoMICdTLLGrYxwXg9m3MVV2zCc38Qtr3QNGMsSXr4p6S7y2PyYpdm5tAO6IShQa0
+m5RqG4tlTr4SP3mOF/Z+XiIc8jqYlh3MjjYZDM52oIKpuZC56c2MdutmRk3ZTSJ/Xazj0di7Nug
XKnMvlBC2258k0K1ImW088v8HsMc0yCxovxC17aUVyuyWHpk++exXS6EYV/yprhLJnMpjPExT5p7
igyXbjPctTY3FbdrLqHRDUiRUmfvlnGxIpAm2KRZeCm11R19NrH11A1yX8AVLyMjeQHn3OZpes5b
Uv4jdHDUDpwtgtwWtRl9GadhY9pBt1ITIBbE4drK3DP63XgfOcV4nKECaSX4Am9r7zzmXnSey8ap
nwMXIc5EZc8B+3O8MfNRsJ2EOffHPHhuVO0/eKS67+t6zu6VKu3nwaUVfhWMun1vgKqOLbKhdGPL
nsTKpGqUAjRB/Mv3kwd3ftW6a4SKguQtCLNmiOVyQLNMZXXgb5ocXi82uK5QRVIsFYtnpeyKK7Y7
5A21XoW/tX2/2AxN7BxKZ7D3luX7y7KMjG3Wh5T3uLCSZpFzNtLFt0sEhGTR3nxtAfmWuzHy1BKo
w9lkrWpOXYbK1eYyc9JtOXHm5jaQbJY/WYP+2rgJuNVNPYde3XuObNk8Bq6lLu2MDqGrsWaljO+H
cfT0oS8TVJQA32shGLzH0nXeYKjlPg58ubUMv/gOq94fffeGqvQZRi78OzYpiBS7BIGjNz3w2dUJ
ej4Md0IMr4Hz7GRNsG65X1OVLrTczmlBTBkiHphXj5AdnVrjFnyPkdNT1rwT7Vgjq+SOtIBd6Mb7
AvfCOw1r4j5LRQej7JWnVFqIT7wx/1akyn8o6f84hmFZYJTzh3pl1XFJx3k2EP0FsVn4FDz3zsrr
YtaiX83GuTXj+kDrmrPWFYVTURGfA5gG4BtXH7wEOjoV5YcVhcSD5GX/TQJibShEe7Ho5KV4YbwL
g5y0hB7iIwjH+WzTBzKAWTUdMfVwMXDlpMw7Y30wUqikhZq1egD1yrc6nUkpaHWFYqkGRUP4v5oi
NtuigpDrQxVcOexublXLoXw25VbQU8t0DNoQXIOOkmWalMCN3LYsugQG41LZffcz4MxGAySjrdMU
zd6mwcpbSCQ2S9ZSeukK2hQQG9eLKRiirwN53Nh5vS04PvHcU5VNz+g0s3eLQsdVnQ5YBGb439yW
8SGp/I8u6R94b9kudaqvaViXYL5FeNI8KdfW7ql9CmxkLiuD7/9HKn39AvB0lzr+dChDyfWgl/Vu
7oz2EMw5xZBewH0pCWJGP0eusf4Wa5VPakPNZbyjfl2vi4kUu8wLi/0cUPOAOthG3jXTrJQi4LWs
OHlig2nRBeh2T+WDOIQDb5brc7tOp6p5kVVvrieh1SGKPdoltXrxx9DdlNwXtvREFEuUlk+A9Yjt
A0bb0DTLS5nfZB+zG90jAh+vba6qD22h5sqzgTaedp5Wne8G26qq2TASzCYVY+nSI7D/UCaxi7i/
mbZ2qp3lbNJxD2fvPRoyxfkd4nMmlPUb7VeoH2TGdbtuqD7JdX6pc0HdVN+3S3eULkCnY4M7zC18
u0qdq4o7n3t5la4nvCS3y234o01bavPc/CfjLENFZ7ndXnl6PDl9gygBHOYRQhC5aNNVK7RJ5c5w
pLcwxglPulsmd34xB0tqNPzlCID20iWBfPA7x9yZIsjOzQ9wYm9jNayKoAMF8RLLPnUwjA+ujNVi
aJqj28HcVr0u2A3g9g07gdIwabAffJe32pLyMtWot3ICr4Sjh8chmxAGNJN4iG+TupuhtzJLlrqr
xTPiwE1ttQ/G3L+lib73Kv++KT2c1XQc8PqHHOW0mJvn1kDLDW506Qk8OvqzXe+UZ5rrSlCIFdzI
WK4fYu31BOD24o7gbAG0FX1Mbbgp+ZoWMuaB8s0bxDnYWx6+h8JIntwigzaC8BvztGbbZeiXve2e
Ywyp68FBDOiV6Xi2FaOO7cy7KjCQOTbujlGQyhvlJjvbGx7jUeGfM9nNiaMNlrmvnvzG/hmX1eOI
pT7WNxcLnMkM13fb8iDy5+HeE663koVKdgKZ/Aoqsro5iCA8U+WtJYsd2ZV1H6PUFiV9fEVLmQpd
XRQ7FW8mqVHUmYCC+DB8C51CH8REZ/WWxbqRjwZ85SLKhmQjbatYtzqDJagCfwWwRV2EHX9r5UDV
CZjgYsqqaI0+FyacZdvKkFwMO1Br2zbYQBpYhWkcAHfdEbAUBdmrrIZhrVL67oCs37Do6iPq4HI5
djfKrUuqLT2hzTLv3Wgz0hEK1OijlKqwtwiPAilWMvJ8TrHzlBjTzu8RKLT4sHZcEW4FXfYdZzVi
ZDQGfJnBOULKjtY0Nk4yidJNGdPe1UJRLtI0/2INQwsyYb8YPSV+AM2HKLC+ZCmql1bo994avrkm
zkDGXGwHCHzWDDDe3m8qDnKrHO8zv6S2zXul1dJZ1LTvLQrL3ztWfJkNPeAdo5xqUHSc5qp1ofX5
GdwEd6ZHHeRa30ayuFfVwsuQTHZMQYcmGYwFmoSPqHB48tArrlB50vuL0HQx0FSymPL0Et2aH8sB
/ZY52vTAGnRHJQjF0EWkwUKo7r5y4keCjS6G4X5NZHo/59SrjFl0spro1nYF2N0KpKA3J5GL4+EU
kHV2Zb6ne85Y1l7+OuftG3tSC8jUOZs6Uv0p9YKCeX56kAX6TyuP1M6yTaIVQ1tdeSLfMpmtE+09
9cmMhsR7sjv3Es7sGyxQ9KC5Pna62g+xt0e38WhV/gkxCW+nB4aVOVyupfpslVOmgzhth77RpvDR
rVZ1Ml6yvoUfYGTYhKEJiJpO+9mmJJgHB7FbTu+QCbZqGZSODPyK8Cs1l++gW3e2+tGqCDaFaNWv
rNN+S/zMB0rwzTQFL5quOAir5Go47rRB8EKtIde6RWk7zzwIz4HHY1aY6lHAWUV+AoPcew9GPT+h
OY7WUBorT9IiSBmZXPFbr6bQfenM6hwNCKGbmrdInVZCYxR9OmRb/7zxe1Q4xzMfNOZcjK6OzLPF
NA3ZMrSSxyk2D7EgokvIFRWAz9aAdN+rNx5iBAdQbOnP5bfGSNbT7Ky5N7OxUb2F1YkWvVtwSBFw
YEcIdZDu829tcC1xqiGsUcwVRXPnCf8uwpegB3NjSvOFr2VaZsJ9DVW8TULK/SBch8TZo4BkHzD1
ay0oeRnGhjbOOQ4Y4qNzJ0NuNDMVyZB7B6hlxo4eIbCPHuSIVPYZkhJ8Vt33Xfp19nJNH0yVs/CL
D1OiPBhNG2yyLV5qatIgoLGA2qCRcdvjwimSA8v8nSbarRLqdqAjUuaQwwLkxavKRehYIEZdZ5YH
Cd5yqW6amEPVEssAqfMiqxlyC213S0QFAbI5BeotS+OcZQ1nZ86P5QRXRPkDoJn3pRsRuPlMkmfT
qNU1mlw4mUQSs+7QJpcEFhBDGZqoReSwqUqq5toyCL+jkRG7NBrQXJFkV/q6PIwT33Ef+s16Dq0v
Bv0++yaS9SGkfHpBRbfclw14jNA0iPUpDU+yaX96opycRRkW0dWYU9Z7DKbR2wXKaMa2gSUvXePa
d8BrIlPDGX/Fw1Rm8LUhPCDCr5eMSuivHSTXHia8OnSR+JpSqLIc6EpbBdxNFlbZqjUCFPEuawM9
UgMHwSXUbDcg6l8yO9/0DHxDM5/nhltHi/zI8vW9rYgGCp2VY/CAmXTHLgD8nrRBFSECp62ebvmt
Xmaeqlm7h1kwkVYjQJJF0Nwa9JCeqEhTQYji12r6LTKsx5Y2tLbU90UFb9hHzHW2wseWGvJSCjqQ
uCitERX+7AwMm2EcP8nO+W4ZQIH5gLNI+kpTGsxuYhrDWyKyaGXBkS+TriVuiGZeWosweSZu/43s
JIDeFNy1j0J7K8wKll09AcnnS+2zV0ANMcYpqOoG5dsG2GElk5kCubzIV50H5YSxIka6GzeHsLL3
cE0af0WslsFsedsBUoqmK2+TRuLau+l3MQdQnv7MuGZ2BrgJIruwScRH0kw32BvraxxO8bLJ4m4d
K/yymNCB1SSoMk2DtJ6bAt0n+Vj3U8o/SFoKKnmnC+XdTTh7FmXimJTL0WQ9IsjfhhgNnmpH2gfT
pHS3xlm9cC3jRLTJXjPRGN5krbTCuua1qOD9Ntoyc1/qMXUoQZ/Pta3uTXDfg5f3r0Ex7g0/2Sc6
vAmo9vSfPqmoWHtxdmxqh/JsSCw2MQOVQuA9sVc+0GT2kJi1e+A3IePctn9Ky33VTZutgNevStgv
pO8PG+iYjyqeGWJL1jXi+7SuH7lh3eWBOAUhkH/NlriotdzEXc6UA1i+sLJh5Mfp3vDG8Rs0iKcC
8lVNwWVyNuc7uh1BTpr0xJXiPHSmXvWOtUey8+FPE3hM/RNWFVH+yHHWpt1jEg7NoqyZk8WUUjWK
aqsv3aMpx3eg9ZsxKHYAXuIH34C59xv1HI981KzekkZy9lye2NwDYDDOsxe8+T2UtKCc0yp6YxFL
NKmxYZ4yU91XhD0QmV6ftFQHI6e7uRcA8cIPDylV9ovKgJAhePtWDkbjo+m/i1S+Vbdf0Ipgp7Am
W9q5J1t8XkzWsBMskmU3G49WbZJ8LZ4QpDypUMPGC436lO6uG40lamqZZuukZ73s4vRgNzldbBWt
0J6/k2BAmNzPwrup/AsCbO2DZvPtYh+dgJyOZkup31yVaNPAkhwahBdEmj1mw/yOQfKpd2qcXJW6
yMj70XvhM1FxzPlhfYk9k470yDxT1wmi4t/8M5fOv5WJ3c6t0vfjZW7DoFsVZFQg3QOBucgph6lC
fU83n/vQIpXYEMkz7YzMF4vK9voXL/ebaxNn2LzQVSF8o6zN1H7CjcilHLJA8Oz0qNQH9IAv8Bz9
yfMycfWofP4wulqSrcQ4jV359qdVI4pTMfv5ncXp/8Mo5/aBNsv44KrSeO9HOW7iZoLjK3nAnLry
1sYYQZgOFUhxnydnaeNrNo0KK7WHo30/tq7c9+i4N35qU1lvKt/YzJShHzy7K6s1GHWV4PtdUM1Z
36zGzCug0OnDDOV202fHm7GlMBhToLr0pg9nSyllw4zfUeyX5drlT+gP+kyZZeiOOdZZIw7/11TB
GHiJK48xXNbPrkIItUCAwHab/cQQdMmi8Nvg+f5fkix+kydi3hIi/pEEkfu0fPtBKY66DGkBCJP3
yXTqZYraDxqbJr4pev5zQsNvEjk+J9Snc8aHkTSJanyHcSVfKbOo/vIpfhNX8jmTvuuFCCdOtGPa
MOUhBU4LDnaIHp4YvXW5iv4lF+V3wRnWf39dmS2CIJ6s8Sijx0qf2ug6ZX9JWPt1v4jjm58iS9Q0
5yJQwS3mqT8afU8FYYYm26ZIqGhWWdoewGkXKCq2NmnIImHATu7Qp33/8+/zu4/2KdOEiIu5awoa
YpLyufMfOxPI5P3fvPT/5Ngr2ygo9MV7mbDDd1RUht0PDB3/6sf3wk9hJpEyAt/OyXaNC3LaWd5t
hoVvvG/Fw5/f/q+fLi/8lFbWYFctpziNj774aXvvfksbt3Wtxqc/v/yvl+D/hNhLkXvmoNriOLfQ
81KKZWHKnW/FG9cjfZywFHf57/7Sp8VOHhphO2kSH3X1QRcF3AOqiB4NUcHluN/9+Y/8+jnywtv6
/8eO4tH7K+xbAGuLT2soziDdi7D+Vx0RKLk+BRPRS4VfaxpC9E1qQ2bF2nH+Fl396/wYyt//+40j
sXTrPHEJvs3lxc7Kd58LPLI3hEezJzmfkeojofxbVd7vnqpPyx2lWYByfR6OnngT7dXB11H1L/PU
/+XH/vV+64Wf1jOApUB91hHS6czzOfE6MHL039/+/Cv/5tWDW/TPP37leECkyJRKen1EkbAz3oeZ
2v+7l/60ntWI+CnM5pCQw4BshmZtVP6/alFyIF/++23XrQOJTKjHIYi4RjijOLpWJNdMrX9ZzL95
+oPbr/2P76Wj6TUg304ebWlSdB9wxLVuSSVyFtz9+ev5dbiSF3xexCHeM4za5THSOmGUjJJH3LLJ
Dw/gbmsCYjyEmdfd0aMcnOcaxPzfbbPB53WN1mOcPQLgaKjnGmYZl5rYOTSn7bgqp78+tuL2fP5v
jJMXfFrhfdwNPeKC6KAsgxHq1gtenQxTETw3v8aoboVdvIR1uu6wRPxlrYjbovvFH/U/rf2CTt05
1yG1D+70NPbim5nYNwnMD8Ps6oUF+LZqxmYfVOJDWgO+Nz/9y3b5n9/tF386+PSnEWBUlsGV/hjS
+HZJ+6l5Hka3AxlAwkMd9lQcIviMXQTi+JSSzLahlARtMK73ZSFrG3ODRcy4p6Z1hfL86uYGuTQi
xK3MpNKsTJIBTZChaXrD+WFt8iaDW4ZXgDXwByVQVGvjCeH+TCu76C4B+no0WV18ZBgHwhhwmztq
UBsHo9eFrlz9WE513tPS7ufbBFHW2pHTl0Hn1uMoJ8Tyrsn0Ok3t6xy0Bnb0KQCAVE3F1FILNzkh
SACBcad8LQfc+EoZ4aEH0v8OV+GgErddcWrmGJWoDdgQG85b4CBmDcuk++JK0zuEs3XjvQt/XSe9
s0BFZK7L3tT7UE/pfrLrZjEVKExqH3EmUSfxbhYx9g0xNXtMFcbOsOuMNnZfNuvArryT49kDSm8H
jxqL9+QUMX69lAe+XHAt4PsoUXhvHVC3Tezk1pmKMr9f/Xk9/+YcCD6dA7ZtMlGOfAWE3nK1L5Z2
8dNkRsrF85//wO+26k8HwWjGY9CSUXWABA/2IEX6MSG9/y+79W/e/udWPFmnXUhaALv1+EU3pCMQ
mTI236389c/v/jcb6n/S3v6xoRpG0xCEJmZaL+XdPCvaxs1hoS3v/t+9/qcTIexIlwkU778MSlJ+
5vVNk4uz5t+9+qfjoK8JUCP4gMjJ8ktPykZXviTOX15b/KdM+hdbh//pKEA4Sk28hZRvbiAcRWnL
6zTqTYjeneCcckSsE1qXye0UHng9f8nHcTgasog23aTt53p2yu1sD+33cOLRz29xFSX3+pVEyE5A
lBdts3HsTlF8Y/erWHv3oV1HC5xw/aEObChlj9yVyVflCuTF2Y/cJrnbdmm4q/NpfGoICgc8Nsx7
xCkWEKHp/XTYQS5mk5UbMd7E87OIlmFd29s2F/VqnvV4rCycuN0tvc4eAFNiM2mWTgBxhpMnO/sA
ntARgyqIhcKB7VvSuEnnoi3ad2xFcZ8dIl51CwejCLTwnoZMELFX0U0T5w3eN8sKV/RwON/wOs3A
h5nTbAncil4tsKEjamX3WURFcVVFgDiRtoKLsM1uJ8glOM1AhgWS/NbeUq5WPE4zWyYSS2TXONxR
0gj1BZDKeTXysLt4cVK0C5wa1S5INNW2iN+ubRUCfenWJe1C1g9+QW01DtJhfgocZ65wgppAFLNV
bVHIzQ+OTruD1QoL7DSyDr4uvmOmilD1eqIh7cEodxlazReOpfrsVU1RQsIgAUZlSLyVFITElS02
MAuFWR8Z2cqwQokh1wgRsphTuOlRSNw0IyVCpQ43Jjkr8IhIEFwnzdfolEGuDUV2hJ2JhnyjDM+j
BquJrKhYGS6Pjy0KCbiWJthRdbgfJIoxLWkoHwaY97CsxdKVKclTVWSe4jogpMAAUhGBk5zwLfU3
qWO7wG5AILQvkQTNDZBp0dv/LiDX8z/NLnUY6zIm9eLgoUSJfIMUnQQJJlZy/y9VZ7/bBj9NLW6o
tKtRDB2c8TnLp4VkvCzAYWX0l/Hr1/ugKT6t9dlCupVoaveyId12MUOJFIvAMP4yAd22u//dSszP
ubJF6ncq8xybbRx88CdZy2yGX2E/FnX6twz2X1+wzM+tn11oFEM9NB7JUSxoVIm6JvqCbL+ZJ4eU
tYXvWes/77u/+zifhiqROyCENjqPNCH8K7pWAhlTB7g+LuT8t0Jj/zeQjfmfcfIfh1OS14Pb9k50
8ARO+zWmMeNu7MNoN3hVdTf1+Q2w9ZN8owK7/SAKQZp72jfUOwwMPLJPozl0iyVhYCatXkm7GKDm
5hrXj9RD+qplMH2d6Ls4KqrWchqlPVIZW7QFRiMJSHZdXHFjZzp3PB3+BsmstfPbtlmDUVqneB7U
HZkl3t0QiPSIoMF6vgn5Nz2RhXe+AwIwQaCsUDUbr75r1t/yEZuYR/CgXNwemrsqarL1OCoaTooS
bF1VhJNDy+b9JczddOWQoLpFgqXXIZKyjUPSKgFtafZGTI23VqQrbKJmVHBxhldtU2vujo7O9TUo
crUNDV38nKLAuLaj0HdmP2SHQpJeYrdFuJhvmaqVdpx7YUibxzAby0NNBupmxmV5yczCunH23bzB
BV5uPD3kV6OUqKcwaJ88Les3NRjN1kT2+2Hp3jrZRfeSDe647RONuLM/o9WNVwYwJF4PygZ6Mq43
2OJgIkIEYHMdXGIf0JnwPhjS+dVS6DGKdnisG8QLZEqmu8lUOAoDdzyQg1FvtB4KVr05b9y4PhUl
tB5W/51I5r0mWqAAUS5dmEY5z+/15J4T1T73XYGs0EOCAt9frkqIrkVdKailznosba4ABvLoRZdj
gCixy5UhjKHjh6+eU/5gm6g2Vd84lAFbYIU6vUfahn6jKjV5sdVLx26xSJz2aGIkXjpVqMmNRRLj
cowAkyob80AeLstG/xBls52t7ifVG284Ze78uNELfnW6mELuF3GKKNFBMR2acmmNxrfhJjsiY3le
RfU0LRvuhstZYFU3nBzDc9Je3XJ2VrHRmFfSXOQCMaq9rlN3o1V91ROeJjMofsxR/tDK6q7iTLup
XfjPmfXNHpuTUdtPDqzEA/Gk37obXyRIHliObmWy0iC2dWX7H2ZXXG0vJgLOmhB8mJ04VAZF03JO
KdP2nXoxEgAb6YoeP9IPV4SAP7YzchWyOfc2RTK7qSAiYSjDD6U5EZyYI7kyvtaeRSJMM5w8N/4W
usWDsvGROMMzCrWXXLrvQ4jNV5v9SVT+uzLjm8aiC5dJOvBqpiM5Ac0tuNG8qAKECa5TnKKa8DpU
T+W6Sxn2a0/8yDEJDY7B5E+wBYkb7YXwOUKE8gdjynYqJySwbJA1kBkVt+G5LOY7wsXfqnI+9w78
Zh2Ph8rmRw6whtkJGoMgN6116MgOUUmMbAgbHjGgzqWNk++B6z4oz3pCZ7rvXf8uniU2BtM+eyNy
oCxHijyqcE/TCk6Q+mpV7YM1zGeEKYcmuqlIcGmmc3AmnOGpbe3jUJGdPHTnINPPVkYBJ8ltUJhO
fHC86h7Zy85IiNaNSPee8/fBpIjG7Wt44hYpZ28+lYP50WfitVNolBCkUEAaIGMQY04+SE1YAwl3
C7xnEdwp/F3bkX4hLYIKuRwC4MwnfLFy44Uag4q0V7TdPZZomKqyon2b54k9TayLAfFlZpbvZVKe
rMi88KgS/DiV/nJ2nC9kcZAuFm6wajCDCHyCBEjOlnUX6O61lqpdYYQnrqWxV3iBSD9D362d+r1u
ydpP1DbvXGvZp/EKEmvTkjqJppGS0ME7eqbGZBGGhL1NqHiKcm3NnnPnuBRqZ2VzX8UJRn1wtKWf
6R3ewx+tXXynA3RcTo1MlrlDdJwtnjO7wKDbCRKVhPqWiahlXcY+YqUx3vj+XJFlEzXEBuprKJJ9
w06BSYlG1xbxQhFhG4rq6Aw1QjjHPO/VRFA1uZoFOqbhLmr01bBDvZhM7wVlH97nKpzuWk2ogqXv
DDM8myHKHUvTc45cz7a+5q1hP/bIbL+VFVyrn8aIVC0i6hzyOdsx+aFy9RB5FoqWAZOrjPeyi14l
D8gi1e0ZYd7MSaI+DLM4e7H1PAnRLcHhtjpEYzP5xhpi/thE3oNTqts9IRYL4dXPqUYGnreYc4eW
dINgAjjtjLNMxbHOFe5FiiM8BMwnoh5nYkbYtwdiZ5rZdraErpEBMHcrBFh7DEUrbGX9sWx5EElt
YfOVnH7cAoPZeJOdOI1O8A5ocKcIEGfD+Z63Dc9YW3xHVvYSSv+N8JV27URymzjZc5hbh6qara0T
KBQPpgSFURC/OJvtRuRbt9O7gdN5USFf3vpFlROsRdYc+pWL1SfHObzF9LbzN8LVHlu8datWo0Xo
+ruQVr9FlPbcTdqBXyHEbF56r3k57xkp0OmP5skM2fQ8ZD7EneUYj7Lip91zXfIgPJdJyaeTMvwp
OoK96I47ez6J22T6BQahugZSmtHsq5XMgsfRTe7zObnvXN5bHOlD13T1qrFLImbgqo9d0YTLWWGg
mxGyxDcdaBbH9tLXyXd3dFqCZTjhkVfjkmkqxHLlfD9lsLOjrF4tgsOfDO3gPUima1M6r+7cbAyL
sCSeK2Wl+S1UkzwyQQaJDxSFfijPlqmFaaucoy8DeN+yC3LUcWb5bHG7irGUElC6Srv6IWmKtRjD
XTFiYW/SeXcz3e3yEvMq8o1vfuo++cO0xTOCiNbBFTBoiLUujTEwo0YRZfQAAXqYWMD/z9l57EaO
ZFH0iwjQBoPbdEojr5Kp2hBlVPTe8+vnsFZqjpgJaDFAj7pBJsPHe/edi0SDWm2vzm5rfLQ3VTkS
vi3VjgrJKtuqeQN3ItcbuA0t5DknH3cMnn7VDt5rr5gnxKbbvMVo17Wzh4HDRV6Yf0TbP8a+Qmik
gyoZ5Zgo+gXgvdA/yZLJl/uZsYpb8zrz2Ej8EYFaLZOrwtIwLxiNFxQmv3DCOuVV9pTCX1qlvkHN
K6iiSOxl7Fz1veGvS4rkQLlYFP5rCjAG8v2uN55UFQez2DXf/Wpy1WiMGy9D7SpKBFVaBDGqzbHT
GhQR3wYUFazQO0mieJax1ZvgNnWL3/rgBNuG1XhlO0n+blpaZ6H/8MqQMZ4HT25Y7uxOXAHMo/qs
C24t2975SfNq+OKNBHO0CchBtHX3mjf6UyH4fFVxHzUzkevW7J6ldL6HRkDFhxpvMtEBdpRoLqow
UdjXS5JgBSLpHmgVVPnANa5DIY5ECThsBFhXu8IUOyRWabtycysVnH/S4iF1tegkopTBIZPqigLJ
/E63NQHaqWK5rCMYQG4RUpBYh0L5nRoSMhaQ7tLdQAQTlBpRkIQkwMzu1LGtp6R+Gb46UEuIY4K1
PIW5ilanagJ1BC+Y2glsi055lY3dIGewJgyI2wGUGcIxeYgRfFLIYgSPUZ161LcY2ZNfEICJFCt4
pAhIQwHbCZTnWAUgozAj1blHjl28tmiTrlUjrGqo2Op4lShGcx+aTvdHRJ6TI/jX0bz7nMT21MeX
h7iADI5wBC0/Gcue0ESuuvadMbLQeHEeo57Xhs56Msgdp+uMzZP7uO+sCzgb/SoeFaRpdcmY2Pg1
SpwNIk+qu6Trtr+1amxuwT4iZx0ScBcjv/TVKmrn9/lr2+ehSnWuEUDn1gUBxSjH0dWuAyM+ZrF+
IW2ycCOcSwRUKEzcyUZw7clrUlyXzbs9KhRz/nGk/7Urujq7dOa0uN03fXoySi3740Sx/2pwQAxW
AyHwC+HWhfSIOlcJ5KJpYrUyzCOiVOL//HhbRg18aXtXqkSzQKocc63NN0XaXLe2deG9n8c3yBn8
N69V24WgKtJ3j3VMYkHqlNFkhdNvJUXo28DgGnh+BHwaIzCcueV960Z+ETW1eWwROjxJX6A6MrXh
zigNyAqGV+IDnqrBSjXEhUzmp4EVtNBTnu3DHV4HlwPpHYKwhPMFB5LysCSNm42rUpx4/qMWhvW/
vvzwCsyFmYZV1Z2c4VTl7LVteyHOsdQtsx9fe16HbI6TDG4JyjbMgjfQLfrEPN5qlG6d//lLU2fq
qw8/v6AahY4oKJrpDPOkQpa6ta222uOHoG/GPsTmyBzKL1nckZv678vyUhd6Hhr9MS0zoE7Kdjrf
ZvVDlsA1US4kFZa+aGrOD1+Uxmjb6ZLgpOoP0noCpkbUGkw+NwDwERf6ZqHX59KqHAw27hZpcMpg
FyudTXg3vzAbp+79v2gds2TWI3UdM0lQvRyBSMLJICUsiUX46SYqzQz6QAVItsV6tQRM8jtPlPbC
SPh89eHFs96p7HJMB+gGgGrcb7VD+YJJxi9tKrhc7kCplPvCtf3QOGBClKJ6+cIA5K2z7goLqqBr
zCvw9mgnbhMVqNTaYbcysDFlZhxtywSB3fmXfdptvGxaJz6MDdVqNKOldY9mXV8nWB5Sx3UhSKx9
Ou549vTOD89mbzBjaArqCeC+jUcRyoNnb4vh2QYXSu8PQmG06/cA37be3Xhh41taUWeR6bF3k3FC
oJ26PIh3ZRz7+PsJQZFcyZUpyJS1ipcAtz4luDDwp5b6bHTO9kE9AFhQcp3F4yBsD1RISXL21BEp
RedcCFd/uu7RkLOkaUAioVNUQzvGofheqpa3D6R/MgAv7IglXhJHLn3IbNPz41FAL6e7tPiHNj6m
1e+qudAr+vRLP2kkOZvClqgaDqyiINsVw5xq/WT4ZZNcegnj1sIuyAYprzgDfNlR/vFqtfjtj8km
DfLq2jTyZheGUs0RJcinXOrFDytAFw+FJeG2b6Hg3TQ9RE5pqMmJ2s9q96W5MZfPaNDHGEuFSsHW
+GpY2ctA0e35Ry+09Vw4Y3tdLB3f1o6WQAVfaVTrG/KB83NwYV4vvWD6+4e512qKSlX6OJ6cSXEL
0nyoPUz69Asjcunxs6mNeyE7IUKEU6e1R3xbrtK8hqEmvC+2z2waG91oN2FPYre3HrviZ5y999Hv
rzX9bL7CrvS9ok3VU+MV+rUw3ZKcbgyowdO1C7v6woY1FzmEgCkqkEykx0grg0A0CMBiBIDuwyYA
v87i54g5zGkXnJMZORfW26U+mc3fJvVKP1Jjiv4VlGRDxQwJHZUoDDXwF3wGFxaiufxhqrJPdN0a
T0U5rtt03BSwQ6zipwAD8qXemQsgRmpgcXIKJEsdInbW719idKsdpUDm12bGXEZAfa+PBFywmHYE
CkozOcA1vfV75fvXvmA2NQiam0PlVPaR4vjwoMAV3ukFEiZDdvn+/Cs+F3AZjj2bHlnpuplRU39R
pir+VgMgEqqSwVrF1OE4TkWu0VyRWb/RrD7CWbS5MO0XBvZcOGaxlZpFW6lH2BgW0ZbkNnDSGy9s
dqNZ75NKeSgqdleL8On5L10acLOdb5hK3jpqAU/Sqo5gFg+2RzlNEBXonqw/598xdcwne5M9mzdZ
LdFh9Ll6HMw8BMESPsamc+H3LzxbTA35YRnOB1ll7RCqx6wzXorSRoSgp9rm/A9fmPBitqkWTuC3
3lg4R73nuuhoEqxKjecGgZXqwu9fesXsBFy00tMJ9qhHADuoHHqKAanPfWNj+eILpo7/0EBFOyAa
IotxHBo73UUUL+w1kYbPmU3a7Hwzaeq/sMdnXTz7jNTMqEIn53RqUGtvKS6oH9TBcNy7sfXt75kt
4eyzSifjLtXyfucrDQV4ti96Em3ko2OkOagKwzTVObOmKf9SkBYFA5/uQ4wrtkKWT2OB9SqVeORx
w8kAJq6Jx/mYe9RYCVNCXupYmQFObSL/vnNc0iCSEqTAjt6buBTbHHzHNeGqfE0ImZrjuvpmBONj
jfkRtXf4khf5vSWbPw4JmE3RgPSvQyJxTUfZJIR5bVOo1psOTAwJvRUTD4Ffrg8wHCFsUhUUb+pJ
bQMq68Yv/G+hr72o0aCQLTVaIoTaIWLvWBuW+OOB1lqpUXCDrkc7jM1YIySQBEDI5BNaz05dAJrA
iYNtoLQnPY3k3mzt7Epo8WNoQi9u6/Hg5hUVwcTQCEJRCdoOj1pBmShVz7CAhr6FxEGQyATWBVy7
rahgG9yNGHtj05mFh0WiX1AhZl6NJdrexv7T5JjXRKb3uwmdv91IPNdokh+43pZXgU2gNibZATgg
E6uyy1rQ+QQwKzNK1nrekJbCtm6tjFSJmfWpka2A3uSZ+yI1Tmnu3cfqyAI2jES6q5Cq+CGyVjjM
MdSj7DeVjm9NVGIRE2TdNoj5p7QjJxhhAGmnw3uiOeZNEoQn7hU3Lng1Yop+D/XHVzZZmwQYfqsu
3wzDPmtiZVPUprMyEvxR4wp4mtNnT5Eb7hD6i62TUi1WKHREqiMUYQ70gI5yi6C4RB5m9hHpIVh7
oonfKiv/o43dK0lzGnM81nl461Kiq8FCXKHTOHCPfMTDj1i42v71ShjGElol0mzxpLb1L6cdrhtg
1atQyh+DWT9QD3Cn90F6CoHBAKNUYWJPXh11EQDxUqCqGJDdg+4R4Ciekc0RX7yDiPzHriVP2ZnU
xw/Zk9O1b8CusrWXeOgkUNms8yB5ESDOMWPKN4PXwMsRv8ogfACSuwdIDVkDmcC2yCnAgwf5BlQI
+FPrqahXkSe4qRZChRv0nR37B3V0nmO8sDZOgMulb1R3DV++ShxqC62Rmkvf8u50xblWKzjwIZhj
ddSu8hgiplbjVqXhfInq4lQocOD7lva2pfKUVIN6VAPSHGaK+kLRR2drUB4O51n3mGjKLkgnT9w4
aK9ibB4AWhCwh44MLFlX872X9TCOjdQhC5XhQ15Y0cbz0OQCWq42fujaO2F6IehPktihU/8yk/F3
V3ID1rM43aKrOQFP/j5kQGolGXV38IeNNK0/fWxlkFJbJHHRq28PD1hSHT1Uu6sgSe50fsoWba6z
Rm93CKJgH2bjI8iya1N2ZAtrbZVI97qqRImIIbzL9OoGBNKhHaS+MaOmQcMh1R0l/nLV1JiDKW3T
UzONpXrU38OAI6QvhXqF7vjFDbruFPWNvo+bDp8lmjoBcIbeucPXoFBXFFSifDAIt4M7z6lwXync
vlfS9+C/2SBOpojq2poEG6iv7kqQLis2FEAQPSx/HSxgbMgbCfRiLVqNtHihtvs0ES8MxepqzO2j
mqXOpnI0dee6XY4wZxJVhYoH0cfUj700MSuMyZoVY3arjFb4Fg0lpr69+y016VqsoThHkipq8dTZ
osa7ijJyRrianFoplU1iVd03EWkHmIH3taiepAIfQIX/ZJs1MKfGe3V7PUX7IZ8HTT46+lihSMjA
ZnrjXaxr4LEs6yYxxA8t0Z+0OP3TK/415RwHxUO4XdesPoEqfuWUY29Z6xhynWwOVui+qbaKRRUp
tr2et+iyPdJ1de5LnMYaSueLYNyZHeS6qqxudZ+gqulnvyoqnOBkR08RJqjYw4z2Cm7a3wKGC8KO
8ClEML8rIw5kRElfjARLvdjkZiDt72OLywdXHwKB5Z1ddUSXyv4vINhoDQ7pnZp4e5cgT0emMLR3
4WRPFHag4igrL0gPOnc6AYigViAg92O0TYNA2ZgytTajQo6Hu9vOFdW1UQ4opSs8STAvwDDF7g9u
4F+HWvYyOuSZPBUhpRjeo6p/V8z2FzmvJwv6AmS/8FjL8FcfoGnSfBckvivRE3gDlpzGvdLFP9so
+ZELwC1Y0KNA6a7SCuxRqP9px/rWVb3XOmm+aT6eDzksPENtHMr9jXqtZZrCeNQ3Fh6tqwau+wak
z0sfWricDsHRChQN2FkPMigYUc7i/OVL1gqrYpkZav3WYfvallUaXMU+22ob9kdDA5AGnwzgeYtC
aJD9o69Y2crDhAm1l8lQTV+90eUElZXPRlYoG7g+k7NheacP9jN2SC++C8XdsLurIYVmlwOXKVRx
aMcs3HEkecOdaudJ8dwJ/TnqyYfU6a0XV98NnUW1zhL0D1Hq46ypUqpQw9uqW0o5sE4kr6X18Jk6
ecx7RVtDnEnX8L3ujB65S4BRMqPHuVICeGSGjP9gFjFB2/h/hZfaKxvj5gPOUpAkHKNfqw27F8Ay
zsksEVs8n5ST37FzBhl+tJ6VcQ6R6X3RA6KPoDyuOic9AVFg+0z8Q8Bjyi55sF0LIW4BIpIadpS2
LWn5PhW/2aJfDS25twMF1+yevdgPHOqsERm747Pf4GIMrMDd2K3+MColAKAxuqfM4feggj/MtCyF
lV8Pa1KS9snyDeLCuY/wMOjkfYLTz77lPEFW3VDvozIk9yiz/Kh30OZLZD2sZuqqq4Jb3eseuWI8
m/lk5WD1+QozDZOCAtAMHuXQG3J2MOKIYa1lLl5cSbUJVYWaelL90rsv4W0eMHQe7oMO9L0NfopE
Y0O5veNWj4kaWKiH/fQwpmbzO0qVfVpBovHDTOfckrfUoIzxe4pakqy4Epq7Ug+adTaCFdN9tQbu
3ZY3FDAOr37aEFDzIu0u7xTkTa3nvApNeWmVbrwXLrZq61boYBDh2B4Mf2AvFVDB7GxPgTYmxn3k
7EL04QBEsm43maKs9U7F/tDRy60LIGOXVbC7/d7qngjftRwqBaZUDsuC7PuHZMAeFRL6S58lGeaA
XEP1ECjYoATa3q8t0va2bDCDMLWViX4Q29vyqc9r80ZLLW3ftfI9lJAEy2b8WQYQO2sHY/a6gERm
1FoDSLZ+FmjnGUi5u8PZJNiahYqtUdVg16x04uCP6M3cRk3XKWfpHTZ11i4tNImXTFljcg3uShnL
eqMA/0S3N9GkmYWbwbasq7Ab2ANbwVzOBVYMCkVP+O2U+1TJtB85wdtrobfq2lTwa7MNL75ORQej
q8K32fQHuY4tzbqlGAAEhq36m0KX8c8kdiYrubLJX7XCggVmUrpeoI/4m9YccUpToDwytL+xQckL
vqH5yXFBktXAmAjS5QF8RWr8Ndt0dzjOAcLuMMZw7fidfLe+9kAgHUMpfplRB3IFrcsWioP2B39b
4860o9+UBQerPhsM7uYMOySaiGpYFFuxLYKYc7ii5RxhewBcoCL3IXDyjZP1P0LFTNddOfSHKsan
rTZaHYRnrGCkYxmbDGjBDVV20VrqZrLvKUqlYmrsVpHu2zhMgIB0TaXYtkmprfViYI1WqejSMxHu
xqp6s5wAjBkIW0xZOdlO+kOHY/kOM8Rg7ZvdT7tRio039vclN59VUtf3ZsEMYIE6oNHXKNpFidV4
AAGpLdzG+IxtgrB4QjLAkpNBz5VAYa8NtMmQaspHEdjZjYdCfTPq1m8zNJytUtv9JpWev61jDiZd
3iHfcpU3NSlxLeAX48n0TQPcurLDhPvfWDTUlZBziT3Zo6tzuLu17nvmS4PDt81/H0OqqGCH75p/
MhmXd8MC/o5dTwY2yPubQLHb8SlEqa0YNlSlbOsasQtqMn+D2Zb2ABQBagse75tEhxNnt6DH1/hY
p5sBRDQaXJ0ja8jdSOp9+OC4nbfKo0EwXHG0HsYQA2FFFnelwL1Vsoze9G6O4HAiglNgUm/rsbD2
pjQwdtTN8p7lGipb1cE5YqFyBL7IoVe8VBXCHmjqYbQtMlXF3VRXd0lmXKteE22tTDF2Qdv/TQ3T
4mLpA1sV/wzaylfOL+WVcLxklw25c2unrLTSMptVUCd/8jSL94hdMWkRoDzcFs1T0ckcOh4UQd8x
fyi22d+1lsZVd2QLs/jA16aNnwq8sCiD7fH71SblT4LTqqAYDiBoB8LQhXVr9YDJcySIBlBgNcR1
tMuxKzS7GsKzk5JATWG0a22l3/se21Il7XtLZ022ubTqPUCpxog4+Af1S+G4D93oPhkhjudAIL/Z
tvVTJNz9YDx33AbU7BGl2wTYhXWDuSmYubz9hcdKtiZkhFU5e+8KSZK9ZhCzXzv41oaGoh7zCNPR
KAq57zbK36IhaeGPw1Vtc1XvfPWmqkm4l2n5t1ebG5wIfqUGquECjuMmhBfyx3ZszExo8VUJR+w2
13GWJitMv6JVnewVhrWiqqBoLK/FBM8015S7I24yKSZJSyQxNtaJuxar27sUTs7KG/QfTZkXG0zB
s63IDRMprDcNovBFrWSRo8eZkMOqb/1svDjYB3oc7ioKL8EUcY1Vxp46SmHgWIrP1r6Mx57xqL3o
FMm+IsQLn8xRqHshUFM5Ug6cBOvoSvE4lMbC9G+Svi845rOBaexYu9xQq+cURr4N6xyVW6qVMer5
BNCMars3GaGVH6RzwpKDjANtrczcazVPvPdRxchQS8x+TdCezdzyfFSUfda/leCPdzrN+KRVKcnh
vq12YEQDUHZhcB2ppXgslECeqrIcrlR3tB5Dt6QkB1jcfsyi/G+ZNhhB1phcrK3RSY74ewbrNJQm
dpg13ZLCi5ZI4K4KvZHbMarLKz8hltF6SX5soqDFbgCGcDxktrH3GwhwGs60x9CvUgf+J8rLVVtL
iH8cJEZtPVCH9nA+xLWQaRVT+O5DFC1hUhp42alHpstzGGd3eGdcR2P+QzME/Kvx/fxrFpKrYopy
fnhNmxYIffXWPjokGDr/EJU/XHXvsdFRboU6PL2Q/VmI+opZeNuLRBsUWavBVspWvfa7SqiH1ogO
DOGF0OnSG2ZJIOGp/GrM64+4s6GCM3eJ8i61ZB+F/oXA5tIbZpHrBCfzMUsKDRHaq9786G3/yoKE
3pbG1dc6Yxa2LnAmHZPEM442Rntbd8yhbY/RX4BB3/CiOyot9xXul8OFtMnCELNmkewhgcds1eS0
vA4eXgEBtjETiMIst3mv3hlDaV5ouaU3zcLajlqRBHIGKht6E+R5QgIz1gVbBxFGLNyb8LYQeL+e
b8WFAL09dd+HIQ2KKDYzLsons1R+BJr+u7bkhbjzwgiwpu/78Oi4RhSMUTjBlA6v9KYN8lWtF99k
BPbO7rsLqfWl1pp9gBpI3dFSzz1yKU9ziUNDfdX7kzkqCu7qkrpn6S3Wf7/FxQtAAUyVn8zob+G/
deJe1t/YY3G6ON8P04M+idBbs6XFzUky4MOWnPwyOw6CeDMR0xhOYH0hdbn0gtmaog6ohQfV0o49
lliEkt2X2jaPnoW48/wXLDXRbEmxUowVHZ0cQ9h7FBoREcfMkVgINXFReAK0eGFYLX3IbGFJlbHp
+njUjgWVwUhzq0cohQekA+mFJN/ClLBmC4vORo3aVSdBqinZoZHhlOHjmv6lZjJn64jXEjnliqUe
exOsEw5UGpzeMKdY+IfUgwvL+0IbmbMlBPiCYjkp4JPabe9aWb1xvkMCPn6pjB5c5GxqO0YRWpbs
MiBGzXFKDthTrCbJv/jzZ3O60iJdgx1GmrWz17I1CeF7m8YYL3TwQhb3X4H9h4VJV0c3xmldHi0n
M3cIpbpjMFbNmqI67mftcEcx3C7gfL7CkSQ+fK3fZxOcA1bruhiCH532KUOU7ImNxaI+ROAmsEU6
/5Klfp9Nch1iMyQY1GwjV3rqhVZ5/g7s+cLTPy+ApdtnU7z02saGPoNYzjIOkFuv0gavdiG+p1Z9
rRbUoITONoQeoKThz64br6yk3nX9n/MfN7XUJ0ukOZv4TuOJPh9M7RjiUKs3Hrxu+5KYe2GvMmdz
Hvf0NiaaKo9+VD736PQJcR0k6Nba/MqYNoU9+/XA5ItBSX15LKgFRGkP/inYx753oW8+7XkeP/sA
nOBqTHtBTzQxKTGub8WtTv+fb/nP9RammKfxB+4ynR+Z8pjJ5C7wgjutBLmLNcH3uiNSS1B8g8nP
tqgzOOnhQRbuhdXy0z7nxbOFzIogd1eAL0+4TfQHSj29fQ+g7YJO6V+9+/8NKR4/W8ds/LpKrdKc
o6vnCAr1NnrFsNX/lvkTttH3IR41LBUESjFwxD3O3GRuSDhDw0XXg3H/HfZ/u82MwD2db+mFbhSz
lY/M9diRHAUsGulUwU16VzDDBNHOP/7TlY/vnV77YeWDj+hHbpM6R7Lm9Ra6dr/tYhJO6oAJAId1
80q1hu5YKaU4IkKsigvv/XR68d6pez+8V4d/KLtKyiPVqJm4rQkIM5hSvfvi82frXjZUPeWx+A5p
avkqS8xufP+kF+FzYnZf7Bn9v59geVojOyp0jn5JjWiRI3I1XpTJp/Z81yw10Xx90KkVV0ZhH918
KtTJs6J9oGCs+JlD6cW4DI7+he3v04ManTFbKgpHVJodl/LYgbX1grfELikw43/enQO77EufM78u
ESEIxi6DH+a2P62kA2OQbKo6XQcgn86/YVoCPpm71nxpsOI+SlJNHnUt+2XK+KZykmKX5NXkzGps
Aikoik/brxyfTTG/zAizQRsRe8ZpbNtgVSoI3l3svBL81i+02MLUt2ZTH1KC9A2yT6cOjH079Ds1
NLB7+Ha+tRaGlzWb+ZhZQJXW6PQ6Ig6e/ezkT8+6lqH2xV8/m+GRgatoB/fzWA9kyMlrr/Dcvhrj
S9e8pd8/m+Gj4kfYGND+QhmNLa3eXpOPGlet5xcwsPHkPd9OS72g/3eaU2IA2l7jiAMWcuMiJtPw
6aJg/cKgXXr8bJZ3RdXh9h7SyX47IQr6XwTE3kIoy+d//sLcnt9dCDQ2YxnqDpQABWTbKYRMIL2f
2fhuJxdktsbU5J9MvPkNBlmYNaKdCk8iztRHaaBa8DqMX0I8Ea6tRrEPfojIQRlkt3L8XLQQTguE
KaY7bv1WszYk17ELVBR1H4Y4FTW+ndwOTmWeyrRI1zVVm/CJm2dZWsMmROOxaZWCCtrAU1Zt6ml7
y0L4FVMTsrEaU2xwT4luCzwu91ngOj8izolIJCsSjV8b2/PblB+MaaZLEsiBrYarQEARd8jbpWG0
O99rC6Nifp0yqsxzxtbtT55pFByaQw0vJAo8GeqXSKpLr5itLrJELGFYsj+FlY5tAD0xIqNDYXb+
CxbG3fxKFQ0BKlUwQkdpO+nW4jS9F2GrHFN8Hjd9MOaHmG35i801W2vMmNByQcwefONUR0+NoP+W
4CRw/lMW9hVzttIESYwIzq7Dk1PsM+Nk5dzQIvfKI7Hl9s6pDPuvrQXz25Rsqq4EVABU1a+jNSq+
R2c0vmsjJsfnv2Spz2eLjd/jJFmXYwBwAI1OD+GEgfY4YmFzoSOWen12ksCJO9FLtR2B2saPA/Z8
FU4f5nOkiN9CZxKe/4yFQ6sx/f3D4VFRvAhMQTqelOgZ8em6jL57+pOOhkG91Zq7IbAvDOJp/Hyy
sBmzE4XWhcDzG6Gfhnpw4SSQgATh8v38V+gLy6YxNeKHz8gKqywbK6MoAigFWfYBHcVoc1opTQtG
klDFdUTJ2KMb+2KLA3S+s5SivsnxHUbgpWp7aWNACKPIuKLA2P3dmMGwRq6L+XyUZP0VPg7hNSZU
6h6rW+ghpTIomLRRnHVpj5/Wis/aZzbvYqQlXP4ZsBisrvIWxd+N1f1sxkvxhaX2n808R2B7l2Fy
esSj64Su9Ftq96/nW39hpBr6fxs/qJs0HjPLPnZQmhrcJwP/pWKESovrrLE5/5LP6yWhiM4mXKX0
SZRSkXaq4uhBGbRD0TzY8q024ms99LAu2nU6NCznwsRYmN/GbPp1atc5Sc2tqu97UHr+CX/Jd7v1
/5z/nIXu1mfzDjyQE+U5bdZgL0xB5oqqrbU7Xgv72/kXLHSKPptvIpDGmOUgK0LwNV1MQd/TKJCk
T8aA7+dfsbCY67NJF1SCSkerYMimRENC/H3NNoChG1BGGN/2Heah1Mydf9dSe01//zDBywF/tkzJ
CL5JtCYCLFbmFjsNshTJT/XCGFvoc336+4eXUKZj2l6l4H3g3LrxwTMfx/j+/O9ferT530frelyG
lcEFxNMnxpEzHnI9ODUIVM4/f6F9jFn7OGjRoiqrgJWav4fqmVIqznqHwDqef/xSkMqYNc1oObbW
4TpxMpPO/ZXpavJd4PTzjPYZWlueST1HS2BlT2qX/PSllNsa9MrKC1XxfP4nTC31yQL5b+n/0Dm6
76HL8ahz81kqv0WlrexVPNIvfOBS/8zWsGzMvLhQGV9UZ5wkRnatnrzhQXYhGLbQPf9KVz/8+LTz
xxKs3wDIKq8PCNaTTaPEsL8n7V+DS8kXP2O2amWtDWELV6ZTpjUrH2vlERlTCO/rfB8sfIY2W7VE
XvWy7lm1Egzk4p6VS0IUInnODeVrb5gtW4GKgDg2eq4DKNUrIMi1he7I+hY6L+dfsNDR/+rJP/QE
uh9X4mxpH2Nh//Bk95IF9t3oEnc4//yFYarNJ6KNBtEdg+GkAG5E3ZLFq8S+lFxZ+vHT3z/8eA3d
HaAIYR2LEXolsI2bNEW1FubhpSDm0s+frVNJ2mu6imjxWGfVNwCKpHH8ry2Bc2apMk7np8pMT1Xi
rhQO/pnTb6BZnW/3paaZTeAqsT3VrtrmhJOsuuF+Cl/Xip314Ib61ddeMTuBBNh1eqOppSfp3DrW
s+v9rKwLy/dSs8/m7YAodowcmZ+8FjkV9rfk9PUvZadNoc5mbWjHrV86anqK9Ac1/RWDOh4uzKbp
EZ8syupsulKpI7ArCwXDZBJ9h7dqn3xLiojyJmluG2iaWltQmBENX1vg5kwT1068II/i4mS7wMyc
3MV92jGCbWj4F1Lg/3b7z75pNoM1okekjsVw6vo63AE481eFHUeUfjTRC0Zy3t8hsN6dUmhHr8cZ
rJAxjsBt626mQkBU27W5H3JB3sNQwHd5uTwIyw/gduniT+Ll1arVMM0eZDLcWwPmcpTRRGvO/t6m
amPn2/nBOv3az75itlTAW8hqY5ADybyY7EqzBhhMIdVPS389/4KFCTcHTGl25nWJGocnN69/Kbnm
HivdUjZGA8zv/BuWjvxz0FTlo52xAnM4paVdb3K6YmeRjdgVFd8UBORC417GW6dLgmNUaf5OwzXs
wkBbmJFzAtWox27giLY4dbhx7nJsK7aqW19ayJfmzWwpqaostwewh6dKvAUKBu+Zf2MZdz5+Z9o4
bFJKr8ro1/lmXOqo2drSObL1CXfjOyj8Q4rfbmW1L3UwXFgVP28oa46ZEpDygIDa1jEQA8lpj+Ip
7Ie/lBmw5nQe38ucMh+a4YRMehUU0AMdufLjS2mOzycJZ9j/7qdlrtXRkNd0g6obmyJHYGlbLuJf
qHcbIgK78z2w9Jrp7x+27UZg1Oc1Cj1AKZsLKVmNrn3xCjRuc/4Fn3exNQftFMR800zUw8lL37P2
RxS35I//fu3ZU79/+PH4ljuRFkXuceCsNxCs77tfKmri80///A5pObOwhOysHnOWKDs1BY7NEZW2
ZOesIKB2uaj2NXXT6yZUjIcEDNKFs/jSgJ2dFDRY/Fi6OBNAY4weRypqdqGKy/P5D/p8ZltznE6Z
pVZXo3s/5mGL6bVB7p5l/XsO0tAkeA9DHbrr+VctfchsYlM9mpejZ5nHcBzuKejzN2NIDP38wxfG
7Jzl1hP+gJLPw30qv+BNX/sp9hfdsXGD/fk3TJPs/3coa47tcbSQwusyyOB9ELnRI9zCcZJYZxlA
vAoGz2qqYjv/qk9byvg/Ay+JkxTI8jE/YQvBdSjfAlW6sEl9OvUMMW+naAoYiDAsTor32Fb9qrO8
Vdtf2ISWHj47XnkUOohWD9iElNcQEqYJpCsYfp9vlKWHzxY/u0CVGkxnTi0J12EWAdNFMKe8n3/6
p+OHdpmteVFtC4KjukNR9ahemSILvvXTIXcF3FZ/HqhueTv/InMa7v83jnjT9H0fFijsTJu2NCv7
AES3xwgAaqPvuf21VjnxfZQm+oOfYOtB+Q6ioDSjrFLowXDdVkVHDcPQmXeq3RFc9xUN6mcGrQBs
8wlUNrxOvLCvoaD2T6mXdLe1n3nvXR7LiLtLl9ymHvWkazcX+Y2R691OR8kymVu15brD7ZUa8Px/
nJ3Zjpy8FoWfCAmwMXALNdPzmOQGpTOYeTAGA09/Vv1XHZ+mkEq5iBRFuDzb22t/CwADJ876LUeC
LtJcbSfbj9XQAOPb8HvoT4Amhun9sLOKIT/6BYUypvONeKVtlrr4PB8+NQ2wAz4QBcUMCGgB7GgT
quFZqLWlbunr2tqNfLPRralrn5CVvC/h0OvMbA94xMpKujBpdVqPx6szzd23Tz5SVpDW7dxbFdIe
Lo+ahd/uaoO/76fBt5iwT0la7HlfbOCdgDT443Vf1wZ/JVkOFwdqnqBv7SErnwokoxonwN9XwqFf
rp2wJNbGPAKvqnKbGY7JVXIzJBAdz0DfzjCFD6zR/NM1cmWzPK80X0wu3e4Fec4gAAAGcqIKp+AE
xGiFUQRfcsq2ufkck5UWI0u9rQ0ms25qMwMy+gQsYh6O+eTuUtlCjeC6MC4G8IKZgS378WlqW7Af
8rLf+P1gvMxGB675zOKDaxDvZaaZuUlmJFGGLrKnQuzxYs+rmL2BiGLd1jKhx1o47C9DjvEhBZzk
1gBM4rYURgISS2nIe0C/2QcyHdxXK+2mn80Ili/YzJ7/qjx3gPlJ6v/iM4FnxuXBYtGFuutKOd4k
tsocyaPohxF8cwKAH4LfQMOGKnSC29vNjzTYtcHttyja3O7w5/543B13t5vN7e3L/VMZ8uD4FPza
7//sn/4c/wzBH7m9edgfj8H++HIMjn9uvCDc7otge3c6bbfb18MBf30/PYeH0/7uFOI7m010CPF/
tuEpPES3m93u2+bx/N/CcPNtszlsvh2Q2LZS4aXqarNj4nEBMD+qK0GJVXOCnEax8umF4apr8FQF
f2eDNwO0cDVwvoULXs58V/QGeOLkNZsHpPQ2/VXv/jDoOlfw0/I69Rn44Uj1P5FkMDcj95wdPC+6
Q+Z39f7y4FiqkDYtkJHe98gPE6fUQCJjjScwJCDSh7aqT4SmHz5L803uDyuzcKk0+98Kqb7NMeTN
/iRL7yhwUArhSSeDJi6eYsf8GB3/CeyNlcPNUmHaHdiaSgAETLc91aTLwzIF3B4GIbdzN73BfRwU
ifkGKXorUZ2FBVPX5ZViQvZ0jOeChDXJvsX0fbbyITuArTKHkz3m8CUch++XO23h7KOTzDhUNoMr
EgAYwTywZQ4joKT8PRkuRka2vVzGQoV0yXNXNgVSvLHFqFnu7VGCyFaDPHoG6mfh0KzEJZdqol0x
VNf3ykOy9Il4H8Ocb2yORDlgDsraX9nJvg7yYBL5/465AW4rosPB6FTDjWeIeffD7B1+YwCCD1MY
wasn3zE62CRkwjmv+2ACsVKtTK+FY4AugUbCSOORGgkjmUciEqvnxIfhir1mYbvQfLpQcypkJ6RD
2xMStMK4lAA50JAASHvVawasjc5z69MKVIkBb34UBSRUeBtjMH8LYpFwQrjyqmGmSzO7pvGNGYZB
J9OCZ5STP8Rl+koHcczluLfieu3dZ2FP0AWa/YBXDaAh2lPXt/d1mr8IVj9drsLCOqOrM6cicYlV
EHFqOy9C2sFdjJf9sB78XWomxzYfnyVNVkbzwqzUM82GpElBPTbEKYHtxARfmBSp7QTep8P8YsVr
c3+psbRNwVJjW9vEEXBv7Q9Z78HFBSeglS10qQraHpBNhGfIKhYn6dYI41feg+FbD5bFbuQAxlEn
1hIfFuaeo63/sEtxqfAHcU6FfrQRYQ9UVj05Kft7ud+Xvq+tXXBM6zNJG3GacFTeZyAObf0htXYk
LfiKXHNp8dLlmtSTcIYaMvdIxPhbjLB7hG7kLi/Tj76ofprjvMvz4WWYfdjD0DVB/kLFdMkkkn9t
TEpVnkAdxOuu4sg4900o9fxsum7a66JJyzRcFybJ5alURf4NfkluCMzTeMiVN0SgX/DIAfzlmiAv
gcHIv4vY0FgTYORmcUqUKzZ5JiYEwW0PbnTIzr08FhYWYl1COebnGHWs3GM+TQcmYQKSkEenibdM
reWVL/WKdhisi843vaFusX005T6pzXLbZZm3gQNY9ni5FgvzXldPGk7nYjuunWMFQtqWx0ztOwWP
1stfX6qANvEtexjNzM7dIzg+ifHoI940tvHu8seXfro22RHhi7nf4j0ZoJK7nKkXwGtW+nYBBc/+
Cwx92gThPWjOQES7x7KAoRJ4ICz9aP3aPigm2CPIf90jUutKpLY1AAuVZ50xEEN2xEs6HccanlSh
jN18lylR7IdcsJtKVllYUketjPCF2usqS1ryuSiGKUP01AaTjpvmoTkD2K5qW11aCddtBt4Hr04z
9LRHQD6cE3HidnP56wvDQpeu+B4uIPAOG06134NNQ4cOWlGZb5jVipUeXCpCW6ntM8MrL3p4MMBD
zyWQs4MA3YDvcrkGS61/3uk+j4/B9I1uyssTifN4YxTCvx0NN1nZA/67pX8RItGlV4YJVKAtKJyF
GakOFUg0hxbLVxqSEXSV3UQVzBrHKYUNLHQmv6wh9bY8idWNBM/xhwlf91PO68IIqgyEOc/xzMcW
VuowV67UQY2UPFKgGCIvN+pfTjONiI67DfT3rSTgp8zd2IOlxVMYHdcAZQDhBFMl2IsJWAvSKSSz
VR2QdAFfRGFl3UF1ZvoH6PAiSuGN+q1OUjBeIeC04Qk4ltbGBZ3kMJms24MBgZAlyyb/xcrV9Mv1
R2IB0sbmKPEsdmQ4Du6pbxkFXMI69VpyOm8qJt3t4DX1s2qs8YGbcGj0VWNsGC9FmLsqD0nTzTCW
bOV3nmRq41ixF4xp4YAZJLrmlTU2Hhw6JM5JFzAhajG6cjhbOAjqGrZucBuHZ55x6mSqfngAC+3h
Up7+ahXNb2s4stwxkGI4bk8y+XZ56C0VeR6Sn4ZeGwMuNI91dwKoz9w2nvoW99OT9OXTpIwDNMgQ
y86OXJlHX6v0CPsvq+RTcQkTggBiiz2ooIDLxqFqzZ0aqh3pbdiDNuBUzs14Zu5A01DacpsBHLGy
Tpzva19NA2378JCCDeoaaU9nNz4GpxmVylNHu98InT04vsTyOvxtOX273LILa4YuBzZzYk2FhcCI
S/w3R9nHIuZ4eYGv7OXvLy0a2ppUigK+EmBgnQhAmCF8G1XYcfvh8scXjiO6+rccXauF9Yo4maK/
b/FkcV61owr86F2W8HylCgtNpEuATbuTvVXjgC198cZd8pOX2SNcca+8G+r6X3jLgcJIcFOAATUs
WHvAAd1yR2cFxhZgyWO3BjtZqsi5GT8N66mk5WBluMGZefsT7zS3tdnuauGtZQcudce53E/f91No
ZbJBlCezIi9Wn5EbmP4BFDjQnx3egVY6fakW55H2qZRRdiB4IPEXvl8D37gKtpKCjCRwEn8lWL9U
Avm3BAnGlqvsQp4MLNqwnewqtfU5kKMgg9orK9pSGdo0bxqT9bSxxKmYO5AY/akIfFhJb1yRptur
ZoeuMkWwnmQw7bQBIXn31JMLVGdnPqf5yil6oQbWea3+1A+sBvOzayeosob04Hfvnk+B3PNXJt3C
WNL1pX1GTbNpHQNn9PLDlpV3GGsp7tOY5T/iuXZXilmqhDYlTAWzOLOp4qNBnyx2azYv0lk5rC7V
4Fzkp/bJS6uyKzszjiWCViqN4V340aZ1YGS/Lvfv0q35P2LApxLaLsXJpe+NYz3gQRt3dDiAJt2t
71fHROGtr/Po7TRWICT6AJrZc0tXNsilqmkTJObQqiW+HR8VbFk3sKK8mytMj8LyH42kX3vQWeob
bYqALlCTyUIDAhcxe492fNuOf1aa7vxLv9hl/9v5PzUdMvFn5LjW8RGYZ+IFlfSNR1H6cEoZQUB8
6OqYHhMgLN7rCggZHPlyFrHZ3PS557+Xrs2eKRgZK9HTpebU9sgR+sKEO6hoDLUGHtYDPC83IO+B
i3y5ugsF6MpVqL9yO+vn+MgoXnEKct8V5lvl4REuEYfLRSx0lq5gjYexHQZWe8d4LOEWGwcNZPkz
mNWXP/81BYMwXbDKKscwp3MVIDGCSEQRcmOnCQ9tt8G6VqaTueGKZr/6UsEgoiiTLWw98mObGO3j
PCgH2WpzuXcN2qxsEuft5v9GEHV04ylwoyyYvkALIyiJksY4WWzVOubc8V99+9yPn0Zn742wr8ub
OhL23xiQzkQi6gq2bwpLXpy+A5GeE7NdCczm++X2/XKEoDbaYtW3QJ62VQJDnNrKJHC4TXXrq9YH
cKFp3vMJlhHXFaTt3p2P5JPUgwzOspKQ5DAznkZ40gLykL9cV4K2OMFet6plY1hRwoxwzghMIeyT
x0C0zz4ul2CdV6Cv+uf875/6J5+smVRQbZzYnL/W1HjxOhuZhlZ3KCiGvh+zQ9I4kPmBPDUl4iex
jBfZtdccHdBXWgzIAN8Rx7i4jABHh0muUSCNnsAFDT7Hc2Nds7ujEG1NQv5L7iPpvYpiADhk/SNJ
FLyp/15uwIW5o1tU+YVCZNQrBGg2DpxTph/Qv68sFEuf1k4lBGqR2vWFeyLur9F8zIy3636yFvyY
J5KUokXWRa4IOOhwcOlWpt75C18MJp1uOBi0jNuiYCeQoX+UghdBbQJV7sDxW6r0DwzudtdVQZvj
dWn1JEPwKYIx4Z0yAaYrQO2+st21eW0h5Y/lyI+IJJ/+CNr+9as12e+XN2Lq/J+RlgPkfQ9IbQR/
yAOiIeAbGvuyMm+qntxBw75Rk9ga+XTNTobitMnN84aktDvjL1z4QeQvdY+HQOv1ch98uU3i49rc
BU58LnICKb7MfrhI/MrglGU21sriuvR1bdJ2NuJxU+OVkYLdqg8jDpCl06DnWGKv+vn6I3PDiio1
OmjgkRMbjtYrIMKAR6/JyBd+vv6KDMCZozJIBxGje1d48Gu8b90qGG5hYdDFQTFw8JZVdHXEJp7C
LEC9NznfXm6WhSmsE7E4LABKzK06Mmz7W8ws2ARzuFB5fertqjICa3h/uaClnUcX5iAvYwTi2G+i
dG6NB6eYijKgM2QyLOn5fuyNagdTCaSbUVnvzbLqNwgfxLt68Ixftd/11x1+dMVOk7WJPwIqfYKr
/U6xJIo94/flKi71k7Z9F8lgi5wBbTEUw68p9sM0E9chvvC09u++Tfth9FMFctmUnr2ycmjk++9t
AsXa0F5lXUgdps3wIpWjdKCPRswOzEkxZYBIe90540KuzcKFw5ouwkHSu9P3pk1PqfWSmiWsxcaQ
dS+dd9V9gTq63gJ+V0VM4MeEAqpg4u+zSDfW9JjKh8t9fN6Mv9jydLkFq+D31GKERmVm1zs+Wd2u
7sf+ZNJh/I1BjBySyU2PBZwOVkbVwtKi6y8sx0jh7IMasYpBdPzX9H+B1rGyKi70hy66yLmHQD0H
qRbEIQEDvnwHx5rtYACc6Jxj9pcbbakK53//dOhkFCFp0zonraoEnh6K32VuelOZcDu6roDzjPxU
QJNYGTSZDInUdbPrWHEjmH9gU3/d8cPRJnae27NkBCd/1c6gQzdb2bcry+JS02jz2m/9rBz8qsWR
n+EYzkMon+DfMq3079LntSkt0qaUsAWkp9iiG3uoYTI4bLj5dF2za5s2N2dK/AIZIsDcie4vYtc1
ojWXv72wMem6ismLWxcppfTUkkcYGIZNxbZx/UNMP/Gu/nK5jIXW0WUUTlwVqT26Y1S4/NAr/jLV
FthWrrkSRzsPvy8WC11DAc8drqrBtCJJrA8xe22QgG5/3W8/z+hPQ76usziezMaN3KS4L2cSB26Z
nTyYsa50wNc4WuroionJ8DrkTyQVaGH5EPpWMt4a1K839YzdoYfUNUjGXG4GYnB42mXN8FAgNeMG
2a7ZPZNdthVWka/9moWF6j/h9KfqktgbSl4CJjLS3zV9Jr0Pisnf2bBXars03LQpDnct0zV5TCOP
i6BPHxvAQQGACL0Srmh2cd06pTOpxtRpk4b7NIIvYWiVxxZfT52Vk81SE2lzvUMQKU0bVAHPJIhg
FdZdm38I9XF5vC19XZvrk2qnXFogdrHuKbUPrPWCuX0aq9fLn1+Yiro+orKqIU2MmEVxWjyUuOUN
89AGcdIer/u+drkWJcBiBUHjpEMRGhnZ9N7P3LCvm4w6fGqGMVdfkIxGfgWTNkpgA3fniDWR+cLY
1OUFMMmhnYRDZaQy447Awb6E+SvsrCx/Z+KhJKydNWLvUknn3vk0y0yhmCFs4US+NYJBYODoh7Ad
pkEP49eW/ryuL7TdOqUZ7EttxqIUUqykQp6HNBCQyuc1PdDCuvt/j+Bw2+txoUc1+M/ZPeVwyb3u
l9v/tk8zFTxxwV6LUqesjl1Nip0gKtnSc9T2chEL80x/1Z4sxkZOFYWFKJKdYSgJ78S2fSTpGWI2
/r1cyNJs0yZzidWa23CPQW4EhTdOBmNH7E3+GslsYRjpj9s57PRi6dQiSmDA82iMSjyMpEqPoyVj
+HqmeFFyEHtcabGFyuiP3E0/zHhNH90ohvVSV7ND7MOjqFsTDn79VkUd/ZH7/IguZ/hJRQhPBLLA
k4q5b5Ch2sPAFa6kQZG9MdcODH/tNPv1iwFKPI+NT9MQBk00pol0Iy6rYHY/POvnmQc3xc8wnyTd
L9N7qNJ3s70f8W5GjHe8w68M8K+VdCj63Mifii7g2mfHoOdFUHhvTKhJhSzf8nkIa7P+3cp8N6dd
BCXbsa66X/BxVBsw616aITnWrtzlXb7PZ/LmwZD+8khdGkraWkFlb+BBCz43XgJhqEq+pU565FW1
t+10b5RsRcK1sGLoaKnBHNOxzysnwtiB52F19Cz6crkGS8NTWzOKDAF3UFsZJFN4Whp+x6D7yerp
uo9re76RV3FtlNKKYgNmBz3i9mevSIQHLn/+P2HUFydYW1soZFqSxqnbMvIdUt+7FK62dWbLY54x
GCzACDmEpXp6jA3Svvi1nDYT2Hx50EgZ78vccze47yOzcjALvLFm3XQgkntBDZHSbzUVyOlw/XRb
0MR8rjzLfJuTUn7AY7JBVhggRK9D5fMnWrjWtzTL46jwM/oOhyxz7xWxdW8of9rlUwehhp8U5kuc
IR8VEW7PXYsmLAwL/Skf9H17cspJRmCG/6iH5CZnMC2+3LZL64rOiZLU7ZFcUzZRARj5b1HDLEM2
cj40vfozG60Jh2PDrmBU7pvmveosWM1Zcw8y7uXyF2aWpc106XQ+sl8nJH9XBrlVyKScAlF6xbeZ
p+ShoKLYlibeUVaG0sK+pj9bG6OsQH7Nmwje0wC7I9o3GuzvPCAgQLBNrDTqUodp47VRc+l5I7Uj
MWcPTdx8VMyQK99eaDD9KdoXpEoGVajIILin4/3nTRjNrgaRMqwn+1vW9is9s7Bi6OoXM1OW6uLa
jBqSwVaGmH94zX+T9EoWuqPrXyBVVa4jPCfqYMtS9mbow9LZbN+vG1jnvvm0hVRwUXUhyZMRcuAa
HO3KI0zPi7A3YoCCMImN6vFyQYsziPxbEp+kr/yusaPYyf07Lju2ZSNeViyIBI4Db+GGTjoH5hlU
yNCth5GFpjMka6vjUj/Z/xY/5+6MtclUUQ1FVFj0qQQvGTrZ4ozyXNuRF0a0rk6wu2ZICy8ZIuGN
d2VMNoKvwdgXXqd0YYJjmZ3MLGCuak9tz3nOHcfWzsKcvPXwfBMKnulgclzurIXGMrUzzVAjK1GQ
jERGFUcQ4NxXWf2LuWRtqV6qzLncT6MuaQqzkrwhkY1c79BKKjj+jkhS3DZ+Ne+pS6BBGJIk9OGd
EMSSTWvLwsLCplOw4M9TdE4JHtk830n4p9L5pW7sg4Wuuq7ltFHuU+pOQwkEiN8+MvcBQAc4PF4j
iKaOzriaTGgoa1rbkXSavT8471D3wccVUGuZ978ILB6ZkX9crsfSSNbOKkPJjLQZE1zBreYmUfJ8
gl6rx3+ZQl8cVExt4Z+yubGzJKVR7mMu2ixNjslA7VunNeYDT8Y4JJlVbdoOD7A1IGsBmBxvUK+K
jRRD/hg7YwJHJyrClPlVgH9TQXuWsDL4Fr8NWVsduSPMo4jhDuz3pdx6xK23E5XernEUDRxQUEPi
5llQTUURQsDxNovGPOJl4051khzT1vyOxJMfWTOZOzgw38xWismc5+ahhDhs5s0cln77pvCkHlik
4XB3jqtdZjdqM8Jn+6pNjPpaO1Xt3Jh54SikQc4237pKypeuy8QbgNDdzTgmYu/Lqtxf7vKFGCLV
0WAKeoBENdyJzCIXO1p5csLrlddB9QGPlz6BnXzmtv5Twkz+II3G2HGZGhuTNfLVGwcj7HJrLQv0
6xWI6pwery7TnnPMI5uQfaHkxsZJvJtWbhBLX9cCTBNvZ8/NKzsivXXntPEp5f6tl1Zvl1vy61WG
6potJOCQNlbglInhuVW4hyJ5qsNTgS9XVpmvZyfVaT2lP5SKMz5F7Xg2ZZ/i37BrW4tgLf16bXGO
Rcbq2YmRyzEVLSaHOnjmIANgTV7GTqysZQs10Elxdtkg/aDDTlnFDgvgIF7Brnr1rLH09fOp8NP+
kqYAVgDyQCK/qW+A1GkCCyLMgMRAxiCP5o/RFncxrf7garMbPOejGTsVcFvOASmyJLD89vnySPj6
GAqLz39/SFuk3lT1CYnMEkbyTnsjXXDopWJhW7cfrQP/7MsFLXSajpQDcwfmXUKKyPAcUJVYdWK9
82JMtoNQoFw5wy1MG//c3J+a1ckrUmXSbyOWFWU4K/sl7/1NZazFlZe6Tds8OZzHeQE77ojhdBBM
hN5KJJqttNDXyBpKffvfX+83zEw4ac3ICYygANX7FiGoYlc+Ou/tD0ZB+tv6cHvuQutDRuxIN+VN
e7R3ZOsdYD4+w/y73wAumj5Xr/hLvKZqZwZXJQnjx2n7bVqkNC88SaKCusUzcPPZbU19KD4FNoHw
8hhZ6D5P674YwpfcyYUVZd5r7tHArd44UtIuf/zrIx285P9tXdNyFTJ8Sgu8/4PVV3ukvIf0bHLc
3xnDa1n2z/mabnWpHlpHcmdOLdlYZ+ND9hf5or+sRJ45RGuwqa9lA1QXPlZFBQ0eMpAjptxur7L6
XUofcvdhazQJOMhT94ep5uNyuy14YVBdAVlCkNCrphkjeJaL49ANAKZmgFBs4IHF95nvJ6+N6w7T
02zb8xNMqf0+RNh5pIiw+QTSLup7MCUveWhWRRM6quoQCFTUq4HEtPojg4R+73VE/Cg9E/z9Cb5L
3zPXm/tghvVtvb1cD2vhgkd1WZWNQe26Bo4PrbT4hk8Ge4ilyU/Mc71j6tHptypH83ucned07ePo
j5wzJ36AQUcV4PhA7uwERLJpgBEsMC8YPsKfeSjpNO4b4GU21MpUhrCHPR+yFGIIJO/TapcmibfH
LkVPk+Ent25WZpuC0Cro55L/LEBO3Vp+hfzIfAYITtUee3J8u9rhIZ8FOMS0zyNI1zs4j4y7eaLu
Ph3meKPMGf6NXiV3cd/0x2FMpyOSUmUg8Hq0ER4MiupRubi9iupoZ+UYlpkHGlY7FieGh4CDmDC1
aN70m6KU070pMuNPkck3px7U97GRfG80MRR/Tm3vYiBSTnQChQzecDhqGZMYN4kzDLtOTlh/uDVs
TXfs71xoGYawyXL3TlpN90wFyQOrp/j5ZVltEcbHgR0+b9z84c/mkRsI3pvKcfbwg8s3c1vMTUAc
Ft94Fv/bQyJ9h/QvJ930vuo2Yw83McnaDuRLgjSSpKfPVd7Xj7gmI111aGSPU7Ot2M+Oe3xrIBnx
pc0LcGyIYOkUxI4Yt6RMGnMznLWGJaPjRkmoowdJzYACBvPgJUXGNjGkZHxjuH6+Jp1YHHzamiCH
viuaDjfKhA1eNOWpe8MdNX0rsxR3O8OxGrV3q4I+Ig/H40EFW+DXzPJde2X4L6xJutTYJghxJ2lJ
oyR7bZsPSnEbSb9fnloL65FO1lO+zCt4jtKIJ8PGBZPRctIAmVBqdA5Amlvx38vlLNVBOzWVAC5x
gERpVGQ3LjySTUUOhrnmqbCwQej6YzbIquEJWuj8jMWGIRiNcx6RBcv4Q+0/5OckgLpc2Y0Wzl06
cK/hY+y2cPmKBjMPM14fO+5GhgEvWKNG09GrnpKpjtsrHG+AkVHXRp5TbZzzhdS091O5hlRcONTp
iuQKDkyeAtU1SvtyW/M2GNt+58wQ+dVrh/2lPtfmDbxOC6iOAJs3PGAW8MxnIim9hhfq5SG1NHS1
Y43pOmNXMrzknyGcfZcBd+WGNPthwdYuR0qXu3a6Wzg66p6/cyeBkcCmGLkTuYeS5UYN9XWXRV2M
HPt+B/mlYlE/YZ+qWriAIB1brtwQFjpA1wvDqFgOZub1kYsspgNekD1c6nJ7N9Wt+3C5E5aK0C4h
RpdVNGvcOhoJwt8CcUQY9sJrIeuntejqwnzT9cK+0YzMQ7wlsrxhC0fVt5GVTmi3RhraY3x0cyCc
rquMdohtXA+JPSnpI9uX5nGuhf/QTQmBfsmb3y8XsTDtmHaU9WnvKryP9VFrG9Mmp4UfISYtnzqb
ejdSTXLl6LcwZnUJL/bXpCEda6K2nxKItJqdl3veSjstVUKLHXnM8LELWk00Z+Ihk+XvrvcG4I7H
fVa1V6E6KNUFvGya67MHaRP1PItmix+9ZA2atfD7de1ul+C0F5sFPp0PzyyLRzhsVENQxAby14e1
nPuFLtD1uu5IWNpPtInqOkHKLKxI4G359/IwWvr2uWafbsupsqRFnBTGJklpb71Uih0eEe0VueJ/
zmb/H0SFevrfzwt7HIRfznYEDJAA4Rg+Fu+1NVt/RuLNhxaHubsRoKZ7p3J4GLftr9km7obTznw0
0pluukraf7qxaUOjq51nkYAITIg7vDSmwTZUpeOtMBXOklVu/vHt3kUmIBbwzszMYy8UCY0JRjl1
7DhIfbNnbN3d5Ay7mfN8ZR4uNKD+mhIzmFMVOTwdyh4yBmG+83Ra6ZuF0aW/pnAo4syhsa0oz1TI
819pbwU1QCnJWlLxUgFa5xc1NOXWgI1vTOm9mDyIqPM/pYVrSTWxlXPhQvvo9Lq0KarSStA2uDT+
Guzu1onXGEX/JQp9Nbq0NbDq/cEozRnwoLG9cxy7UCHSP/Co2QiPHEtpG4+Ss/4vE25eBgjadLcW
3r5/iLhxb5ApiBzYvMq2Xp/DHR62DXvk2zjfHZklt8iHKXeNgBVL5U/xzoK9dx52eEeNpE3L73LO
yg1HjlFIcJu6N5OqD9teSrggpmo/86nZGHWPU3CubBqmtof7RA1GPJMDlCAOEixg4oTkrTbPYBmQ
NA+emWRveS5IVKmJ36cJAvxeyqyNhTfik/SG+ZVQAQpnbJsbGTtt4IHAcfAmkR9ZwqtbEFHiA5TT
fWiaeX6siTMEtp86b3mbdpgVim+LrGyrvS86YwvL6lEFdQeKdMjgYfFOe2F6YQ7znew4Ss+VOID2
UGQCT+4jLmm+WSNucZfXnIV92NQWBdvFLyCEWJFDnhj/xnO4pWdd6OGG3VQr56GloX0ejp/WtW7u
HCedcdSqRrpt0znkprXJkPRvpWuzZ0HZRHUrmUTywRFIdYgso6dHS7TpLoHjzo8qrZOPaoj7R0NY
7DQJJQGfFt42L1wEmxAsAcQ7TbCeOzEJqNnNr3ELXVbL8vJoqnFcke8utLOjHZtj6Smk8bsqKqu/
rvg+KMQFUzOY0h4BgutEH1QnLoLqwPksJxVZmDcgg0zq3gHZAdKZ8RfE70isbAyIuy6PnKXFRDsv
yDimYo5bFXGeNfAC7a3XwZ3KlaV84R6gJwiwSU2kyV2oJJT7aLb+AbLSUxWLJ+Wme1l4fydzWqnI
QtfoeQKVgMsgr0crIubDBB+BocYNcKyCwnuH4m3l4rcwB/RkAZHMQNJlGJ9jbH4fZfkwwRiQK6cO
nNxbo2MvnNt10CIZkOmdcxtqAiICYb/CciBWa/HapY9rK0XrpB6fsiY+FUBRNlQGNeEBwmgrC9HC
cNJTAOIGyekUNmYnnNpgEsK9rW005fbyWP3vePbF7qSTFUcCXVsp0jGy1EzSYGDjFLaF5W6KYiTf
nMLyNnJOx32RCntrOWouQjxmIpoxx3zbEmXWQfzmBDENbIoZOxAaFn+zidqhFefTtpnaqgocLCRb
uxJeOAyluyt4Me5tn5lPoiMSJ17Rb8d4C6vy4U7xudonspAfedzjaXgaqo0pjOIocmjEVG/0fVgB
dvCNp9T63qd59oiUDOeG5QYFuFvl72MW85vEmc9GjZVge9ur4XEBPkO6TVph3rBu9F3Q41j/WJpG
dRwsDm9YPGnE3/DW5e8kQGn3cx035lobYzX//yYm+vHSlonTx7Aki0b3V4poDazJJgS/L3fgQriO
/N/RJWl6Gc/4us+LftMCq7GfpDluJPK7j70jrNCn6L8BziCHWNrNYzlUxsrJ+etAFNETxKSTSVkW
SCGPuzh7nlyXbX0jd3a14wd8zsYd+x9nV7IjqQ4EvwgJMNhwhdrpfZnumQualdWAwSzm61/UnHr8
ikLq00gtjV3YmWk7MzIiFfI05RPb101jrZyal/2N6CdGUqIjdFLoiq/PZHJQ6oaBrVEALY2tZVmI
F48Vl5ye7IwdelL9sObyrqjVStnvckQlrnY05CXUGwx7UBGfXsE4ilz9rxJV7TJ7Nr01OrqFT9AP
CFk5lnIFerJFRu/BzPjdr8VN57g/rxvc0vDnc+nDnQVCVUBp81qAZoLdOFyhPNXIYHKnX9fHvxzu
iH4eEA8skeiJgaJX2twVjvsKPqGX60Mv/XTtJVFbbTkg0cij1moDi32T6JUV5sq6LP3u86Qf1mUY
HGC9uK0is5eHOqZhHrcrbrb0u89Tfhi6bZPBQmc6+A1KGnRogk1TCT7StQzv0i/XHihJ1ru0HRx2
ihXnt1ASnI8FSdc4LC7fV4je+5VbTeuUEAGLVGPRwFXGgSTpm8KTwvLrrQ8EDMBGa0nSpZXS3NeI
e7MbE59HKMiEuMiGMwrTFl8D8y64r863O3ZsRJdtOUfctEPgakB0Ggdxb4WiQzWIrnFQL3yF3hQm
HL+jRT8NUQakyBE1o/rBd10Vlj4T36+7wsKu6My5cd1ZruvCywYqdlXW5Ju8ot+nMQNEyS8eAVre
o/X+cwFbbxPjAPCYADRVqMh/IcNDrZ7z9vX6dyzsiN4jZk3URtc7cnNiNL93JfmhAO0ORDKEJOtu
ege0L9cnWtqT898/+KAlidHPk++cqrR9TCfyCq57lOjI/vrwCx0H5C/U4sP4c1+7KuZ8jFwwBEWN
mcsAJLnxwavGpgC+AKyGQljWZkKC+G5OnVEGZj+xZ6Ys8w3829IIPNAhP42G4+xQ1G73jrJ6a1sj
cyb3DNf272mmqHFkEyoeWVzlt7HHki0v8nw7+R376reyv+msuNxD7cf/0zh2+1vK1tj27gD6cIMM
P2WSc1z6iH+TxqUZZJ3Jnq9//9I+ajGocDPh1WUBppvSjex4fBJz/h1g1RCp8GdReyvmcvmxQYj2
2JxVUfjxWXmvqrIv0xQfkJzZ1HH+ZNRrfVML0VRvZBNjlcSzsKfIqMUxNo1DQeY14YCF+9bfBOYH
I/ESAKv6eGoi6qv0ILL0jnbkBCDUPenpgc/oBQHpaSbrtQkX1kvvaEPN3LWdpKyjoX0noBdQKHVI
MO7Fv69v+4JX6T1sY+yoKsOtNCLW0G1yZYlX32/VcRCuvRJ8lj7hbHEf1sz33BRaRRMA0qa96fiX
Pv1leXkYr+peLn2DdquoBsCGk6yyIidN4wAyAQ/tpJ4SPGrC64tkL5iU3pyWFKogAAS1UVWG0y67
s09O2IWo+RmBETpBq8JuY9wC2LCLg9Nzsonv+Bvdrk2/NPv57x8WEIJik12WQHh6/qheFTDGh5IS
e43hZcHz9RY0igRQ13SFQH6KBPLd9N5ncj/F5Wb8dX35ln6/5vPSFTY1CZJsZjlvVTkd89pfSZAs
Da1dNxK7JfXU53YE5phnlCaehDkerv/qJbPVXwois0oo/9hRnZvPgwePHqozj4WbtwFyS2LFthZW
X++5aYQCnsObVNQlwAk2NrgyhZkZ30ZSkRDoMP+PaxWfQ80Rvf8mdxoArDiwpHmsggJEab2Lu9+f
Ty3Y/3rWBp7aADq3kW3koYNLQJ5PQUnfOF/Z7L9B78I7Xm9ca+zWqtDxB0MKndD7Mt66aOp9lcED
wEpbqKQf7K8S3E7P5o5vjKPxtX+r3/gP82nKA7ZhxzL8HJ0C0VvYoLVRoDYEFAvHU4Pl8nwrGG6N
Ainz62u5YNc6Ta2kjj/b6LGPROLXd15Pp3D0e2fFtJdG1876TDHK+JDg5xP/mNTymzH4T5/74Zqv
KyiqGLMBQgIPlnZklTO8UEvFn7wE6s18lju4do8qXcTH/OQz7zeKJL9MtqYItnCS/E3xfIi0DTWA
K42xr51Z792mOsVEhOawRuezMLzeyCeclEMmuQeqMHZ3zPphgCCyUZ+89+glRlFZ3LBjQiKVu79a
kx77rNtf39WlH64f4WVVE0RaN5p7tKeMZtAoMNaKNY6VpeG1A7x1KlGpokMzkEHuJWVbj0t/25ak
+eTvP0/8YV89F0mkPGeAUI32AajENOAivyMq/3p9fRaCuN6KlXeW7ZqADSPB6KpNlQG/mZkPtY3e
HqOeKhTMjJXL1ILr6sWkniY4kmIwTDgFgcRoq4BIFMnD9c9YGlxzXtfLzZlNBWSWII4xogoOSbrN
9aEXnrumdlDLqR0FRYI6gvrm0UbVkjRjRFPn3Z7EkxjjtyleO1EXDm69IyvxWetb9ehGyGR7X5SP
QsZEh3TjoT9q05K+2l7/pIUeI1vvMSpbbsZpSlnkwq+PhZAzHnMcGdiK5AfTzOkxkbQ/FDm3b+uy
gcAJgQqK7UEjVBk9eU0sJKmu/5bLHmTrkHvluEgIFq0dpURAypABaNB1I9lWAHKulIkuG4etN3AZ
cQ7WaIL7EOgGwZ4yS7ZrJtN9vP4Blz3I1nto6FTMvPLQJDC4oGVJ2VBDzWEo9kJZ/JuazAJVhGwt
HXLZQmxfC2d1m1aoqxVOdC5JeB7AXU0FZRJUHuY18u2l79FC2lwy1fosH5CMpJuUocdPjXuPGWHu
/WFrbPZLk2hhDdpT2YzeUhCEoH6a1+9G92N2srCd+kCZ/v76zizt+/nvH2KnMJwY+mUAbpa0pyGh
ZRbQeE1/bdGHtKvIlAqgcyXigkkKGY7uLB9rnvKnQg72bU59cAO4uUpuvZKwPQS0vF0G3dkTE524
FUY5I5MCYdqVML70qVr867zW7MfRdcBBUt5O0/wSg0/z+iouOOj/egA9WoBXB/ZQA99kxF9b/kem
a+xAC/bsnYPuhy2qZJHLmGZDNPTltq1vBzC7t+0vn7xd//FL45/t78P4A4hu6rKGnaXiJTVv8pHv
TQeS1ehw/9wEmrfY3lQZRmng1sj6Y8/SAio+/fOZQtN2ZRdcn8THr/3/68HW+dob6gAI0IIDrYzj
MSg427J4OLoGwfFc3jSD0QXIuruBzZ3d9RmXNl1znbqOLbf1MaM3dfAaE1xTBvuFBoun6+Mv7Yvm
PMyidc4aLBsCAQk9Rdqwib1n24NYJpEvn5tEc4q4KPMa8CgnqpPht1HXG3OiJ6hoH4hSKwiUpXXS
LgeVbxPfI/iOM0tTClRyXUAyzHVXNn7BrfWupHLMoCnGZRWBOfrNgqqvcHCFvb46SwFMb5aQ4OXo
3QYxQ0lxzwzjuyjH98kBrIr3CFs9FMYKar0zyz9KA+0xPn/2J3SpnOk2r/+Ehc/TWyqsMmPEhZJM
5OH2/+41k/g6o1FkxYYXbIxpvl/hQjg5wLtF6B9/tso2B7giO7gSXTSZ369Ex6VPOE/+IcBUfVnX
ZMYZ43vWjSNRN3CzlTvt+Xde8Hq9eyJru6Tz+9mK7OZLNd650kZx4ikz39D+trm+AZfvtrbeOVEx
5ebViGYxUL89Vr0bCkL30EK7MzPrPuXq3lD05fpUC57CNI+H2KSt4h5kNoUF3atmztJNCcD9rjHX
lOqWtkJz957KMemKgWIrfnD2OrorKuhLdqT5OMhDqrF2CxMl1JKBMYrNj25a5JvZa3NgxblYyW0s
rZCWtjvr+oLnG7/fwFO1HXYu+mCTfGX5F4xJb5/ofKvvpgrtE7TPQsuqAzUPIHQAb0L9DOTy9vom
/81mXLBZvfswzbsyzhJUbNHURXY2Saxb2TH/CdTbbsRwp+fbckyhWtwP4NDJza6zQxVDyy+Z+vaT
YUVv5uDuEM8QjZQRIK7fqJ/+YGyNQnbBFnTud8/l+UjOXSgQyN735LZQgBQ/C7nWL7Bgw3oHh+Rj
kZUTxi8gI1W60HFSv65vzYJ16STuvU08MytKG9xVGcfKS3c3l10T1pI3u+tTLNmY5uI1iFoZGi5l
lPE2EJkdQMHm2abqyMebKV7D4y1tgebmzhBD2YKBiak2UMiwQP1siUCinmGlK+/FvyWkS1asefwk
mqlMHQT1ZoMPONGQn7pX9gO11WO3dR9U6GyLbfmcPXpfzWf/1jr1N/mhfCy/Vd+ovV2jAF+yBS0e
8Crpeda6TeSa1UtL6EH1Q3h9pxaMQe8Y6eoG73tp2pEQ/v1s+s/GGG/wHNtcH35pAfW2kR4EWZUU
HrDkSVtv0KFQbcAPkz71ZTeHjl1TBySJnthkhqgf8rTnNx0dszvPL6dbt4AiqlEUzcaye2jCpwnq
UZnHv+F/jEcjy8vQbGYRGKKr0wCaFFZInF5+K5x63BlzXm1dXw1pgBq2G/Ygn9uaUozP179s4Sau
o9ZUqYQLGEcfWQ56hEDwkB8t2yJbljf2JmucfSwTa0t8ZeGDpy/XJ10wBB20JgjyT6OH9hiow35D
i/kvK1vbqSVD0Cwdw9bcmWEIc2I725IJc+tzXjyghtPur//6pSk0M6YU0tJ+ltoRgAS3KbXv3Qbc
eXL6dn34haCjQ9Yq9Nq0JtQ+IkbMU1fQJ2qlP9HP9T6OyT3+/rnLmI5nTixBEo6posmysg2lfhGk
3WhBvK3blFP9Zvl85Sl/Mb4RJHj/vVHavtuIoZjQT5L5d7OowuFMkZQo/zRDPuH6ol3cE8yh7UlR
1AkEY3Lr1OZyV7ksDU3pvXbdp2Q9CAom/36Dn4Oa0psb5zQ49Bm37n3hrGG+LzoDhtYyBr4/Vdzu
DOCo0kl8Q9+IfdfXcl5rYb9oThj+/PcP9/kCkueEGbyPKvYTHE+hsvNN7Oa7GNI00Hj4TPzFLOe9
/zCLbZisH5KRozHa+UOFhdIfZb9G1j9d39+LYQrjn/f9w/ieyJ2axylyU9ZJtH8odYOeg9lPtMFo
pbukvG1ADHJ9rsvUu5jsvFMfJsshDc5Kl8moI73YSssz3yccXXcA49ONYbj5Viqwhwvism2ZCgXQ
TGxsqh57Rqdxfp2sPNtbXV2sQB7/iqz/7/jGtUa3btHHRuG38VEy6EdTKtwnMjV2E8RzqFQmtlk7
y8iZjBqkx275J0ZbY+vSQ6/mB2d4ErgsHyhIpV8Jic0X5pA5GEsT5Vrlt3cZOJO2VZPPKxmEJXsm
/65e1hJWYXQZEdkccpe+uzFfkypZcHMdP6k8hRJpNfknz36U5FWyd4OsHIRLQ2tRqmjMNk06Z4hc
uw1o6+1tkOBNzto9eGl4bQsp0hCU83mIHJlsVcd3CeiiG7KWV1mIsTpKEqQoqXTmPD5VWbXH8RHa
lnmf5uxQgFv3ulss7KuOkqzSrEVjWgJKHC5kWNaeCRaHuT5eH/3iw52AOO9fq3HjTPVU4QNQlgU+
H2wBZtudpkHczBVAvhUyH8E4FStH0kJQ1JGSpfInPjtjHeXlt15xoGN5UKd4vzUGCEWmlUCysOd/
4Y0f4khrEC9LiCUjQasNYlpQpH0w8LU4tbQhWphCJ7mq7GbwT37zdcqfpft2fSsWYq3OnF+20prH
rpBRW/QdaJyHJx/0zpTaB1KYdYgsMAuSVjygEr32BFraD+0JBB1XRWJwWEekLqZbBs2Q0EejTShZ
0YYF4u42n7vy+/Xvu5wnhK1prs4KYvgzwcKNbZD+KkAJBnz07+4rHnjob/hK6jDmQfbj+mxLn6Y5
vsO8s0gLqg0eT/fFZO5nwJdw6Q+o8TLbK1u24D06NNEQrWDGBNo76m1E0I/bed7O2+x+lbl1aQLt
kkJAsyJNsx2gNPMkuISwSAExYfDaJfee16LMvmbUC8ulI+DSnFOGGm4OEq6bicwhVLrDhBsHNIjs
c8VXrouXG4WIZ2sGNySprImPlz3IYmpopJ/bfrfGtK131AuQpVgT7lqcSLO1WYJgEkhj+5QXQEZu
Zjrgol3FMg5mdHYe5qqevzuEFO9pbxsbknYtC2zBP3ns6NztVamaaegNCXYcZEbAw5IYRmiW79dt
e8EqdMBc60luG+fRh01Rbctmw27zEsT2mzpfC6Hndbpw9dFhcqnBpqxusVGj7LKXUWXZTRNz6whe
b+Pg+QJwYmLRIeo9yz5lfWU/zVbnv3e5NW0U2q9BTSHyEMTx8n5o83YDnl6ySZIYZTM0Dh6K2TRC
JUq6s0ASGzZc1S9gkDX2M5iPjzJNUFnPvG4PTgQZgr4SxPq07ra9D2lEMIjVt0lfyaAaC/toD3G+
L4ayus2cTD52I7yliaHxHAun3lbdlNwRJtxTbg0eyLuG8Y65nbFTtqAB0KTmdgR348E2PfMxq8i0
NSHDsLF8uYYtXTgudLhKLkf0mzdxe+rNDMxI88Nc1r+v28HCQafDDYsOqZB5RuNB3dwZkCp2QFXr
DCuD/93qSyagvS0KA2lqA/xmELbqitsSSlRjQNVAdyod+z8DEfVG2pV8qiB9+h7PVL0BF0q3kzMU
px5l6kMPrNouNX1nm4HJOGSpp4KEGQUYcTj59akl0EmUm7L0yqrA6nbWo6BvvvWVly/Xh17aOC2E
WKbIQMKftCeq0uqONDR9ou7srbyslvbu/PcPlxTfsjtPFMl48rzuAG61DZXObeOv9XsuxHMdPek2
djqYSTuchpw8Kspem6luDn1bTkFWqG/OMKUrMX1hmf6e9h8+JE9zo5pnX5zaPv3K8uIIAoU1/oPL
bIoEseTfVbIGP60JnDmKY3cA9cQsunQ7Ag7xxxMzH8OYyuqPVF6Cq1FuFV9BG8kexqRuXvrEKQ40
tby9dJnZb3rlCRGQyml/ZzLrD55Hyscx88db28m7r7biHXAwwvnZUzb/rAXtjcN1O1p41zKdzLWD
koWjCnRR1dzbTZkRDCC7HEu+RY/GQaWnOZ0e2swLsUtdVjyN8bzL+ue+XItAlx8pTOd5JdXsDKA5
giHT0r2fmKHeAVHl+MhCHrLRtPbXP/SyzTFfe4EmkOwgFZKapxxYcehz5sVPhWcxJA7sutjS3JtA
KiTHldmWHEhzT2WD/5C6bX+Kmb8VcSK2MWd7MZdrbEhLp6x2g4RIw1yU4zicprgAm/B7Zhkh/pHJ
V0ZNtCv5m+vLtuBAOiQWnEUcGgbQfC9nl+7ailX3lsXTFWbmpZvQ/zCxc+V4fQ/AnSyQeupjl4Uy
mX450DQ2PJTWhs49TLNxQgH9pyRrnNkLu6Mz8kzmwN2spO2pknm/V0DOgqvIQNGf1WzFr5am0M6n
elKZBTIWiXRm/sBSedspf9dY3a/r23LZmj2deyX2eBkD0tqdstHpAsM27ksOmhrDEjecuXdQ91xJ
My28+3TkrCWywSNmJk+enMc7WeXpg6yhx1bPtrrBJVbsK9q0f4h02peYOf7K8l02O6ZDNyGQaReQ
CksiOrgnl5Ivjpzq4PraLUWcs0t9OBM4SedC1gU/TTg1v3pWJR46wusbfyz6lxxI6hXXWXhSMh3G
6AJ2nHtD4x4nX9zlebXJwRBRZDIkXADtWh8TrwqNut3wmjwkLfECu7A2iscri3jZSJhOCM4gNkKm
0WpPeV2UP+pKyfu4GfuNa+Ryk/qCfvFqFxTk15d1aTbtNFSmNaK7uznfSMxq74zgtDWR+XzN8j6/
SdoYUsKGGlfO9ctmyXQ87ejnOGFLVpzAWlKkIMGo6dOApsyg4Ybc9laZgD0366oQEG85BLiG+o/X
P3PJerTAS4fOTMd2ZEewHgnrPkN9z08eZ5AfXR//cuBgOhCRqCROIQnBjjI3gXe1dm4s99xYSz8t
OJYORQT7RW123MJxDyXQuL3P07frv3tp4LNZfPAqiLindtrkMLa0zR4K2yu2fdWt6WhevqY4jp7k
7WJaq55QnARDteVNsUFFHxTZxs7JYFfuK4vB2DadBqjIs9eciKDNs43nrtTKz6Hhf68NzK4d51Md
QzYGL04Q2Ey/cffe5H22Sxp3X4n+xWmz0PCnz7gRptLtKx78uCcg4plVvhVGuq14hzTkj8JSQKz9
vr5ZF43MgRbzv5sFhgQo+JXQonAgJgb67lAZRUCyNRu+GAowvBZhbY9MCStN4zQ5IHotQSUBJlzD
qg6Zd5qFueIpFz0Rs2gWZxHqN6zBRzTGae7njZu9kGLYGGhN+dwqnSf+YNJ96nIXTFhOZOf9d5O3
YzBL9wHd52uNo0vbcP77hwlKG4frVEDjoG+gospEYFddWCXP13/+gtHqDfN4shmpxWcPR3c8hKU3
oweiT6OpEN9MMr5UxvBgd+2K+y99ina9NhvTLYuOzpGi/k1dFw/gmj2ZY/3Jb9EOF8fq7DFN1BzV
6bQtchFkUxlWxRymnhnWHYjypzUY8sVABrPSfN1oRA3ySTKD78nYoLE/LMWneoMcvTm9BjsVd00Q
5nkgCHeL+hnX3RV8wMKP1nO9oFut5yruRZTz7s0u2VsBOvuViLTgZ3oLemc6tpFJB1KSHp5Ltmg2
ad3Qw9TG7pbI6eG6tS4YkC6majdp5foGAwEnHu2RRNrkEbqAXWhMg7tyH1paJM2fXc8gXQ36oggE
+V8HYR1LX60MvfTrNU8uPMNugZk0TnXzy7DBPOEdTbAXXV+apd99/vuHMHFmKzI9UvmnajY2Tndi
81qgXvrZmtdKt0c/ZVf4J3CIJq9xL91bl1TFr6Th6SdXRvNcNPc0XetQ/3QmlrNluUnmL7P1OYiX
87c4/mFpzKm3RkbS+FQw3PJIGaSQmmg8f2Xll0xfO4xFXuSlbZr+yTWg3YcCUO0/EdBtpCT81Nbq
yXJUxa0uRfdjlIy9REeroXaidbLj50Y/nwwfVocSP23qpIbhTPMmoRRMdK69RsO9YDt6flcMaLu2
PNc7mUUXmPb7YJvBOmXgwhVCbyWH8E/ZFHXqnepi3KO1JZwhrda407HMHmn2cn19lj5B81oJEvcY
shnsNMu5PTlZbJ11K+pNbnHnM8AHXBw1381MSBELewTplXVfzbd8/vm5n6557txlwL40lYhSkOoH
MXq5uT/dFWSNePVsIhduvHpu00NlNZ7tKj7FZj2BrJ9vKxDYjVzue5XvWpvgks3XgFp/bebSbNqZ
a1G8UmuPoEHqHZSG7Vf/DcwBBg/oDYHWR9DcmS/Tt+fmEWoa8/P1Bfx7sFyaU/PtsRPzrAjoEGgn
x23d1w7oG3GdgFAEs+NTzab2CyOT/6esY+SkpxoXD2NgT+mU2yBe7fpdjtTyFthS9ImxsYAKiZEJ
8UdM1VmCpSC/Y9sBYQcqODJEbkHe8zhzzKBrs8aMfG65d6nyexBhI3YNofCGeK3pZeHA0JN2tM6s
gfVtAf4A71Sm1h0v6Zr4wYJj6jWNsraGqkqgvSRk8tarwTryNvEB/WANgK5J/1gYqzePBf/Um5Kz
yYNcdAcRKSlHMAFCTwgEjmX+67oFLI2uGUBqx37aJhh9mKvQqtA45XwZwF/+mdGJnsFSMWCz1DLB
+j2wElyeQ78VpjPuW3uQu+tTXPZRtGD9G94rrylz5JidyKDqwZHS2uYtiq6AiAZxxn4KK9sPhru5
Ptnl1SJ6MqvhgzHMqTdGjdGVX0ZQ+uz6tp94YKJ751MXZKInrAxDJSW6iueIzkfcLIMaJ+7nfr0W
6QGmBKlnBiDXwH613ktXfUvHl+tDX3YIohcwVG62JHMahZYfufdBsBcA024EOY9/UG/O8BG4O1yf
amkPtKCPiqWpZoI9aLNy2NK+TjZdPQM1kk4rUfFy5CC6bl2fsRFgVnBNZ0n/O8uMKO9i+UmP0IJ8
W9btIDLDOFWJAsCiliWA7ejMemIOmvRXJln6AM2pE+L1dcacPKLJtIVO6wMZ0sfrq/8XB/L/E4Po
qbmsrAaaxlkOtmcR33o5mMaCoeEm2PzTeU8AVdsY2PbXWXbQtie9aYbgycjuW8Mdjm01zFtZUf4O
Pi9+qmuKLBKaKve1y3Fn7c2GHwE/yp8m9C3s87JPQ+lT+/36b1+wHE97+jhxmxrSmECQCfrZAHzS
05bXDdtAZM5dMZ2LKVnkfDQXy4hJ/Xz2VRSz/g2VnBznqABIb+Q3iQ+Ew0h4gEbiBwckLiv+cPl6
DlDuvwFQOSBr6QfTOxn5N3eigeW8x819kazF8MvlKXwT+XeCMRlSSVOXnTwnCcvUDROj27amHdjx
F6LElpXlY1K/x6uYt6Uvsv+dsJIVoLIuJnRssbWMr7Xp7PL4pi9WrqNL42s+aKE1Mc7NcY5McCSW
1XE+01KnERvoSr1oaQLN/0iWdgVq1hVwgje8BNO3/dZ4VuCIFStbGF9v54UiaN7zpPJOLAOvG9gs
XX9jOz8cwTfXPWUhnP+vW1fIPK6rooqq4lvSvRoxxDtZGyQgjPYAdLw+yYI76k27KnFyJx3gKw39
iTsUyMF/eTg4rg++cC3Qxc+4iHlpEqaQtjxR+VN23a5Np6CTL21fAWX48/o0i86hXT+AoULzyYB0
ysxKZ5Nl2R8G8KzZsp9JnbyXlfmcJBUo/tXXPkGv58qsZ0u9FITP+/bhTTsQgvc4Hb0TPHPb19Bw
7J1wktW2G5LAAiQeDB4Z32TQ/tshvYG7edL2K/eTJdvQQpxsu9qLE3ThQD/pOJzPr5lAfIQl36Bz
VUAhofqcFzEtsHmstcCBYFQRG589VOggMRjmigV4enzSAsm/y+iWblU4zBXg+WRgznPRnCqN8aZW
q3JHSzauhTKhpmRkQtHTDPG90DGMCcqgDb0b/S5b8VXrMgQHJQAtnqGOQSESlLITVykFiq7qNtTv
1IZwCUkiUznnFtxkOwurTUODQjTMUz7Z52jvP5jAnuwLlpL3HCz3SPXy/jRYhR1wyjNc1qs0dPvB
OqBPpkDpVjjwHTfeJnJCtr5j2XyfgcsycMYKXYVkohDuarJwAsDwWE2QMEpZVqHjj4IwuPXjlzn2
hnuuhDhADUi+9D2Ln5TdIZuae+5W+iw98qb299mMoo/JRBbSwR7DtDO6TWtkP2Jmy40v0Is35xKd
za3vAedhjVsJ1aSoTLJhp9quf/VrY94WdledEocVu7SYjDCbBvWlq6p0W5Zi2tWNlewZ7+OjlaOB
hMasOBoJx6gAeBR3kH213/rST37I2ctRU51d/7csrOLo+GOyHzh+vkRzKli64jrdQeR62NkMsqRj
OpdfzHwedrzvzV3v0+qmb610S9rCfMnaPNmwlLuPaWd3Twmt2LYYGv9Qjm311lP/j2FZMrQN4YZG
W4JwOaF+AOqm6kCJBWAI8JCR45xpF82EH5XX0DdQ5bXfRWymX5g3uJshT/LAV+hyKAHgzaey2JVu
bx+gBvhbQNr0UKYjP1RA8x9RVgN3LvEq1CozdcgqqTYQW7C25mSrZwm2CCeAyLAFRFrebR2OBNH1
CLYQRPSu0YTWqWI1Gl7BzAyJWcfDlw6mPe7AH5gcmafUnWU27bASMBfc8K+sxYd4Ofq87efZdU50
Tk69Mg9AVATp4KwMv/Q153P6w/BW24DtLDMchOMMbaw20LQAFUAhw4BkRMUGZ2vnXf58femWDn/t
cjEwE8iN87HJElsFwmpEINzpuUEf2FYKSPlen2ZhyXQWATG2LaNj3gIG1zykRfyQDO2XIhG768Mv
fIXOHlAmYugEkwpVv7uOPVQdeg28b6n35frw5zPiwgGp8wL4fZ+3Y9pQdD0yVOGKFzLEPz439PmL
Pmx203dpabvMPc1Y67I6tckab+TSj9ZOVrD3xjhZ4yaKS/+5dwS4/7qVQ3tpN7WzFLTAdo77B+QS
GhUwIcLOqkJhryzJ0uj6OdoXvYIOpYKeGBDb0G5nU7KZ4rUCxNLw9r8rLufC6ud6rqPZwdGWpq4X
Al0/BTHL1xrwl8xRO0K5cg0DEsX0NMQ8DlBk/eNY40teDja6UT7H+kGo7rlG0RYtI1XkkBcvfsIr
bWIr+7tgOnqXfyO8THBugYG7Sfm9V8Rgk+1ia17Z4IsBDgIu2i/v64Z34JZPTqD5lpvEHN8goh6Z
cXuovXTXlP2qTs15T//nuBBt0UAZvTBT5Xl2eUpcsm86Dl2GdAjbPN/x8a2qyD7JDbSBmNGg2hAZ
+V8Wnd4+4diYWrvK96RR8Viw5oQoqjadjWxxSezX64Mv4OBcvbQrQZIBOr+2OY0Vkg9zDJLCcOgq
kwX+zOi+jEmfQg6qFM5mSkgzQVG+yvJDbPgM7fS5+m5TLx+jnORrr4iLuQp8rxbIegaq85T19cnu
5lvlsz8FM17GrPjtzv4ORJivU+fa4WhAOf36Glx0Mkx49u8PkdNo/uPsOpYl1ZXgFxEBknBbaAvH
zpyxG2IsEggQ3nz9y76rM3pNE9HbXoiWqVKpKiuzHHvZJGnUGrVZBPm8NF8cJuwjgzd6QEqdj/vb
X7r6+sOXNHfng5WiQim9jIrEdQ92B+S4RNnhjBi3ezah73RY+sZLQ55B6/D2J69aID6p+cDRIMpT
qquiOnOCmb5UzQYn0drAmvdr0Ok3ZJALiKb8u23OAR6bwe2/vLYfmtPraILdaFQamXacNg/AGaNn
Og2q8fPt8a/6bSyJ5jUU5GI8bEQaWVA6yzl0qJOzMLcAASuj61XjLgW7ojkyGZlZmQZQznvL5uW3
L1Eeu/33V5ZHb7AS3gj6PTqmUZVMnyCpQJ6aGdKbdBEq7Jsy293+zIpv1UvIPU9tlgouo5JVxnmx
qNwlRiJ2k8XGvSTU3M2qKA+3P7bmhvSScm+1ZnfhMTxDULaPJt7U0cCJfG6qcjrUrdUdZOHJfQJS
S/BFNXyXZfhXFHw/p1mCj92xi/vgzbbOT05HUWSonaRRbqY7MFSEjti6RtbWVLN/lTlp2fp1GjnV
b2fxdoYvT6Z3pJl4KvOX20u5djw0gy+KWfp0gPXY9blGCbr5kg0S2IINMNPa8dbMfrDA2Qc54TTy
rT8yefWrzxbbeHytDa3ZPQVIOzVqLHwL2aOxLQNWfePlz9vLsja4ZvSQhUdhA+F85Cf8B8mTneda
4E7p5Gbj4/UIQa/rqlZVDsT30mhxzTQoJvU69ZCZsFux4XBXDo/ejtGq3BSsrnnk5MsX7IP74Gd5
foTi+pMETUFdu1ukDSuuXW/BcF3iitmTIgICcvnYL7DNgInF3EC+rE3kcnLf3beQ3DWkTRYRkcZ9
gzjws0zyJugXdLHZ9CNkeTfy6WvTuByFd98Zk6GoXXcGBnn60TVfRnMLhXg9uwodPM2OG5uBUc52
BN7Uvz2IBfsNDaF+FFrUOvC0eIRy/Bsveshdfrt9eteWTDNq6VbZ3FHAqRvIN0EQoExeLQ8GQv2d
QnLz9kfW1kszbVN2WV0wKqLcSw52zXG50L+3h16J6XSwQGqSoUdkKaKZ959tk4d1UZ6Y5YRt4faB
5yBjIKfuhKByS2Vi7YuavRsQmqq41eCQ5WANtXI3Q4EIxIDd3l96/9mHfMAQILvUf3MHUPmINi/M
3e3JXnc1TC+2jS5vIEyMc2e5KP8y4yTrF/A+nG6Pft2/M72upiRFqX/ExJQcgiw/sMYEtsWB7rux
ETKu/X/tsKG3q4VIOexTkRfRZ6ENVvTJ3MITXT9lzNNOWVWDYUagjyIC7dfPVHZp6Pvlxt239s+1
G0SoMQNN2wIXmU0wyv5oDR+yRm08Zlf6mpnOhQv+YW5BvZhGHrBcz9DwzM+kstmhhjN4hs6scW6T
tAmHaS52yyQp8s2z+82sLZkEVmcMgNrn9IQUZhenFTHPo+N6cT6pHOlQSAluuL2VRdBzmCUrK9dt
EN5m7VdZWEGRtw8SWmt3HT89ZVm0oI0i8ySi1mmgiv5nKp0DBWc67bakOK77OqaDc3jZ5H6JFHuU
+x+F/bGoqjPtfwjys6nohg1df4dBTOXfm8GbklaA5IOjkus8lAKPPtbV3620+iWT9GWy+FNfbImm
rmyHjs0RjjnYnTR55LM6LKoPS/NbulssQmuDa1ep6pk1sAydwEyBxD71Qq996/O7lBwp09uPM17O
YhSNcZZJ1IE5gVngV9pCB19HbGB07RKtPJYNyzLRaJSzCUbFhHlBafWAn4DeuT55wzKHFRAdD8mc
lEBQNsWjcFP7hA7X9lNujihEoPk1qkzZv0xDOe1ICfDf5EA9sUVzNxovxU/VJfmhoBmP57HL97dN
YG3RNf84pfPcOZmfRkjLoDzgQbRuAkLk6FqM3hUKM72FDgrBEzEa7CukJILCcp687ms2Wh9uT2Dl
CtHVKFIppAL3uYj6RD1wIA38sf5BOY4n+k82gomVRdLxOKNTFaNMJh6p4jv05U61ZAfD3GhNvn65
g+fyX/v152z2hhTxV8d4CI6jb8U0HCc72VlonGOG+dNxiiOarzcuxJV4j3kXV/UuksxMysu2SkVk
eKgE4kwBcMJE/2t2SfHZR7PjcwValV9llVpDkJa1d7KNor3rxcV0eJDqkBDxAGOLysE4WdVyKEx7
x+ct3ZqVjdJBG5XsPcjsmMkZYZAZppU3fKyzij1DnzM53D5va5/Qtqvlk9O4BFmWktk72RU7Bpl2
X22pj64Nr+2On/YdYLsEw0uwXkloujscrfb1VqvZirnomI2xbmwJEvfkPDWnJXGDXn2nkCgcxo3j
tTb+ZV7vThe4NqzRBtHfeW5+Ns6fJCEBsV6q8b7mX6YDFoS3pEAtOcm5YFAfsEdavRrDWJ/SiqXQ
pHdUINEwcL5rrx0tBGt9B+zIDhZL5h4q2EUeLryMWn+LC2xls/ViBTitqgr8tziubfnoiTENwf3x
Oki29QpaiQ30kkUmhG2XCoe1a7InTptfueyerYI+UqM8Qtv1Sw6liNtrtRLp6IT0ChdTBhmjBCLJ
/UeepkVw4YfbjWL6aQoamUk9bFjgyqRcLehOqNWM/bgkZ2Cd7cBP3U8mtX/0I/+5VOTFcnGz577a
iMLXzrN2BJxFpf7cIj1XwUY+OKymEfg1XRH4EDncSbPcUplcWz/tjZfnExSpJrhlpx/aIx7DIJCd
silW0qJvc+pOoB0qy61bc+XholeeSzt3hspDkN/ndnOGSESCGrrMNm78lbnohWc1o7A0jrUBm/Ez
kE/36tWAcmrkGV4Ts7noP6azY55uH7w1I9I85lQbdsN6Izkn3U/pA+9bP5tbzS9ry3Q5Fe+8GUVc
tywEh1r5yw6cCWg6Le6LW3RqegI2CDEUXnJ2U+8xLfsDy5d8b1QgDy+GLUzG2v/XwlKbFHPHyWic
Gc//WOn0VZhyq7Kxtu5a5MhEjh4W28UEaPY9c5JfI82eJn/cWJ+VsMjRrHzpegqC6NQ45xY9WykI
6bnZ/URYGjGffhu76tRASAtMAPvbx+iqoTOAC/7d6nEy62FIEisG+adP9jOrd2r6xqetJ8LV5cL4
2lFS3dQtzgh9ZYsjHsnmgyM5FOGsDSDf1Z3G8JfPvjuplQ2NITuzSOx3vDiAvKk+ZpXpH24vztqf
185RIQnplspp4kKYfxRya6FXzE9mZ/66a3ydJrrD3/UsxxhjpvoPRjvt2rQ4jIV4vT38yt7q/NBW
7RjWSJYp9k3AU70x8NpvHpolzGKLgmVlgXSGaNWVfV76aMKBAk+3q4T9x/QG0OtlcgugsTYHbQtc
Q7DZV/hC10kQYc4NsIK5Z9t7C3wrkV+1AIneXq21uWiG3Zp1ZRpewWJg/oYvC7jHDwlrk2go7fTL
7U+sCZvoLBtwTKqTc2XFrd+qY2GWy65xGvMLmSpn5ydwUubUkHMG5c/d6CQpFClmD3p2nG64l7Xl
1O71RFQCwaK/xMyev6D+8OohTRP0ufEiqi2bvBqoMKIzbGSWIDNpBA7F0jiHjnrDoW06vgMNmbXv
SNG/eelg7hdqLhtllf/qev8H7WBQy/rXDaSmn1a1X0PQ0HW8cyvs4qtloirhWaKN7GyZP1mN8w3E
2wI1lnkoAkS1/lPJefMoc999zaaZnGa0IAZNQslGDLVyoHSWDk/mqZEtXh3bxrBrwF2Oh2do3NcW
RXR2jrzriqa2BiuW9K8BAPAAeioC3sre+UGTbL9xYC9h2LWFvZyjd/5VZp2Z9zSZIL0uPrY0rXfS
FSfV9K+E2EegI/ZFI49VY/3mxCD3vD+wm5cFfffR0fPxEqx7K6bcqfat8l6gymQEyST7jUhtbWs0
r9L2qmKjg0Y4Wj2P1Q+DRP69+6K5kQX6V+6ijClORnpEr9Sxm+od6aofrVPua3twNtzViiVTLVCY
S7PPaCfMuHN+eOxlbqejOZe7JP96e+vXlkjzFI5JZhzf1Iwde35zoe00l+1bK53w9vDX0QLYZC3w
T3PQp4AyRcX9IOydRe3i7AP2eCwJTx9ALjQ98Lajf/OmHaEjVptHJyvGOAUNegCu/vSU0eI+cgmi
A8OqxJlk41h57Fh+EzTLpSDnoPvFyz7dnuzKXunwrymrkdz0TXCfjtaxYu2BZu5XioKv5ZOtguZK
JKSDwDwHeTMGKa6Y5CQqe0A9zGXaApJcjUoZ0fFcRcE7NXHU2JTTBqNwA2F8wNP3QOe3yXCDqpl2
cqt2sHLwdCiXNXd+4ikTLVRiDHuP7xT5Tsbft3dibXDN8GvCDNcTFxW2vt8DPR1WoCWcXL6/b3jN
+J2SKduloNGxCQ9HekB5KczHjftkzWT+y8K/84sC0sYtq9sm5qlwPrkoT0GIoxQpD9FFAMHWomV7
WhjzXqLN5OhNzN/l+dIF7ZzwfZuZAzq52vvcg04MYhVk8A2w98e0eSU8Q1nswUbd7L5l1H0DGuCd
FmzJMUHnZt5+Bw86lEfu++c6uGvK5ZJ2XmnGacchspSO/mM/+W7Encna3f7/K7aow7sKkuaQEbSX
OC+HXSLyoKmr+06YDumCKFXllZAaAX0Z3+FZe268OQZtwuH2P/8voXjlwtdBXF2aq9nunDH2IQ7x
2+pavwnJUrag3+1asocihPdtYa2fh7ZyJmwLhJ5YCOwuh3DL1IPlrG8ubO4dtw9J4i7R7GTjvvbH
5BF5adMMkG4n+9J1a4gNUPEp672pAES1855QB2sBAE7NsO7L+QSCcW+fZYQ9SvQB/UhYknxjdZN8
8PjU7suSOOdB1kWQGqN/ogNU5pVJ+13ntn4aNGD2k+FUgO+0HqpEIsPYjZ8l4wZokDmSp6DPPqls
SEBnVknIkVfqgz906Kvo1Jsq/HSvWneOOrdKPg90aM4IL0XY+qCsUqjzPtTKNHcESLaTrfL8t5uR
/uAU0o86x3f+Lp7KktA3q/boVUqdoOs1PzrKzZ6TpapilU/0x4SmvjagRbJE8qJnE7DCbRWUoET5
cWMvr8Zulp7sUgmzuEprL3LUcGak/CO/VLYRllN9hJDW1rNp5W7ToXZ+wQwf1fAl5rI3AtCU5aHI
KWDIeZaFqO9sPFzWTEpz3M1sNZYNfprYpHUaOk07BaBz3yjPrM1Bd9tLhbisx+CQF4VG0xve/Ecx
j+E4/bq9FWv/XgvWpAXC1dpCRDtmLkVtFB2TirvTRhJk5Xb+77X57l7IEqsyLTqCMmS5cF336bBf
ZkEOae07ccqackdF3rx5yEB2gYC24u/7ZqW5aQ4pJmu8qNZ2Od5zsiYqVEa+lU1dWTMdjEdpaRA6
TnUsJUlDw21fAY/buEr/Q2tfcXM6EM8xaapk29QxHYdh30jXehHo43oh3OKfHcXY9zz32H70efEi
Z8MNTa6GJ9PLylPDoJIS1A0AAJniBv6ZAeE7HwGjPU/mU2OpZudYCTslY20/eQBYnxs+9zuWTSAu
E0lpbGz79VjG0tPN5mKY08JcGvPCTY95suS7ZpDzYciWLfqslae8jiKcQXnvNNC9j2Wb1kHeSzMY
VWUELloZQNfQBoRCShzR7e72ibo+JWJeDPTdSS4oa5rSIT0inHEEoKZ7yoAeCHNRb1Sd1z5w+f3d
B3gPD14D0hOL2gBRb++RsGkS51tmddZ9LCJERxZ2wBeZ3kUXBmQT9ryEjn9ygX+/vUJrO6K5KmCO
KtB8jAlgi104QUM7tZ9Iv0fJNBi6X6L9ePszKx5RZyEiCvB3KI2g7xWyDUvBAlOIoMjkrpZbbfRr
W6E9MN3FHOUwo9Ec3AKB3TwY8skcN/zt2t/XPBMBSFsMl8wnjlCc8aNnzcPOYSCKYuVdyBpm6Rin
QlAPpOYExZEOnZiVA8GpLkxm964kiKXjm2qCtgNfzOA3Sr4wZwwMhMKCfbq9vdfXHirK/5pBVth2
pSiYMhvlP4ERgwX1YH92bHFXgwMWRzPkbq7RayUtFruuBwZ4v3+j2dCDO73rd8RHL/d989DMuZ1T
pC5t3HyL/aGwx8CuPy/5VhX5+iGydHBTTWnv2g4im0Lw73hRPXkcDXxOWTzwqtjfnsDaNzRzdnwX
DPBqwWMXWJgwN1kTmijwfExm5e9LG3I5G+mi6zEC8gr/7vgyWpWj0BMWZ5WI0haYK7RdB9Q34ESo
BaBVe/Jq47vRT1s52Ysd//8Va+n4p5agYOx4ELswDcv9vkCCxA/wvHCfnLkAkeQ0VeWnhbst+CRG
GqajvWfSz/fglLjzgtQxUq7n5yaSWFMMocWwMtOQpD9zsoR3bZ2OjqLcGMVysaG6qH/g7Wg92uOs
DvY0eb/SiW/dJisnRMdJgeGsBpgAeR3ZyHwPKsjGwO4NqrZjeJ+tRO+KQ9CbmrMCpAAQzQIt30XC
2coCni97g24R/awMr4OvitoyDC+1rZh7GLru9o7XBj7dClPWhte8TSm6MjWhrxK1oJPICbHAJVr6
O1SBtxj/1nbh8uV3cQOErqTttJ4LPvwRfRQfqQJGGALEyX2OTEeEZ9PQDChr+RGW6gDZgieIAR27
Xm5cJivWr/Ms9aJlfCpw14Lpsw5diIGcOyDpgZ43qHEazTo/phJij2CU+N2U1NhwOmv7ojkdUJJY
XTV2fpSXyxc4zo9sqZ4tv78rSLE8LYKYE6vs2QRyV8ffK84CSgqQiahvY7bZT7E2Ay2QKJsWgosO
6stQm5l3dSPnUzsXaWj2fNmIeVeO1v+B98rCKZcsA8nWhSkFOkWh5at+Z9XuyVLq721ndR3+yCyd
dslBMyzOV4M01xC0fmjOx2oMoFwLHU7DCbHjMMjbn7r+brN07iVVWCP66Gvk6rP+uRLDo7e4r7eH
Xluqy+/vrHDkc7akbYvoHVQDFacHL/tOU2jEZVssjGtf0OxcMbD4eiNSarL6Zll811wYcedHAUb0
+6ZwWbX3U5iHioH8eY49l0l0yAkalE1fBR2EUJ1s3kKprG2CFldY+STtdEgc0HjhIaXQBgrYd/rh
9hxWjEJHolVD4RKvV0m0+M8mKwNp+scSNP73ja5ZdYIgqErHyYNk0Sdh8dMyeQC2bbmktQ3WDJqY
YrJyMAJFJjOTD46XLlHtJvShQ8fvCV3wyYZVXyLp/4t+KNVxL6W3cO5bbRnLzt6ZSv3Gcx1i73L4
TSxUaxvPebu9XFcnhA9pJzbJcjGS2ZyiRDQ7sPUE6IoOfbDzLE57vP2Jq/uNT2hnFsID/kCXFNxj
stvR7EPNlkM9/bk9+NpCaSc1FXbGrB50PbX/McUjUxRGAK8bCPNhkO7+9keukxFjCtpNpBYfujXs
MoVXdX6uVPiM5uezU4XP1gkUZjIuzg4cYx+guy0IrT8fnS8f848fs2Oy8Q+uGiT+gHaqnVnhFc2s
KRot83Xo2LHItnsZ19ZQO9Qd+I1Vl09VDB6qS2agKUK0NHoBkjP8yXU5+Gp9x9hB/8/bzUAxtZDt
O/R5ne59yL6cjMSUO5CgFOHkVf5DXkj2xDhrN0xhZersEpS8c3kKL1kuKNRE25keR5BiDmL6dHtf
7etWxi5ZkndDz1nTolWsnKJ+Ih8gHP/Va5JYFs7f28NfTbZQquOzWMGXcbDaIvbwDvMqc9cWPxgz
Quo/2F0kcGhvf2dtGhfbfjcNQw6FA53TLO6TL017XNoPFt+I/NYW//LJd0O3A3gdTK9WsSvkg0rN
LxP4XDbusrW/ffnmu7GnzC89cxF2NHb8rRPDB1Pw32xINoa/HrNg+TXX4NluC7yd40VzR4YH2wE9
S4Pizz63S7LjdS8QT6LWBMSZsXerbt6bVblFqHN93YgeW5ZjWwk8HQFP4OmJoSwAVd/D7d1e8dg6
CKwawX6fTAaNgGgLMqfbtep1xruorLdEqNY2RnM2yzA0SAc3LKpzgBlalGgendztDl3VbVEDrk1C
cznC6tAE0iY0anvcpa1AA/CZLGAja7aa8Vecmo7pSlIAI9EmQ0Ei0VddMOX5uHNLmX8AGLkKBwm6
8pT0w0Zj6MqS6WAt6BNUdueB5ahRVdQDHOAPzqMxtqe79lxHay0ZHqXcJH5EjKQOQcKVPiwgutxj
p+ZjrojcuKrXFk3zJNxCQ7adURLRqt4VRWUeaJ+8+SNDx1P16nB5H24fF9q/tt9MNAX8qKVR79I2
6NwkHLJsX+byr1mQoyG9+1Tq4QX+/VA6Q4iOmwONUHd4rZs8ArVQWOTZD8gAfDbRLnl7g9b2X/M1
Tpq4NhOVGav0h8fnwG/yQCIcuT36dW9CdbDWOCjIO1oTWHsFOEdz62CoYeNkrf1xzdbVYKHuSrAR
yuOf07S3Qwhyfwa3TL+7/d/XPqBZujfwOmnzFkiPwQex0nlqKZin76lhYV202MDxaeVkNp3itF0C
e2JHe+z3vbPlpa7mPTC8Hh/wgYO5ByV3nCD7CSimOjZqCODyUl1qAjYKo748qLYA6+ZU8Y1JrfhG
HYqV9dzMJwLlFiqN0+SMZ9aD69Rwi69E2HflBTE1zdIpQVKnhoZGnIjykAg8IYXbvwz+9Mvu3I24
ZOXY6lCs1uvqrh2gFZv15KNTTY/5JF7uOlU6jZbNPdczvd6PElrhVJkBuBsQr255jbXYQefMmomF
JiVrMGODi08TleKhreWfzq73QzqcVH0RN5Rnf+5PQpAN57tiKTo+y02zVsjWXeLJA3Klc8AtJ08F
sBC3l+w/bZgrb0odc0Vkl0s2w7kb0CKL0gGP44H28nV2KXv2sqH5SKfaflQuEVkA4l33bQJFwWeQ
78qXfjLLDXKClahY594a/blpl4LWccen0GbNHuInYaXSMAM9QsnRxD2xDa/835hXpqyDtXqzV75R
jlZEfXTWGZB4b5DNmAL0fQAR1gZ17uyLURzMNg9ArRzA2ArmB4X/THCPe70Zc+WH2Gk+fZBFt7ET
Kwau47vSJLX5BGa5aGrcBUSpjkM+O24O7shi8ALcJeyu9hz4L835potZkcxuAcdKv0+NEbL5pR55
WDlbPNXXTZzo2UffTvJsthIZQyP8gSfdm1cNv2+f1xVz0KFq1OxmVszQ4gGyCTKVbb2HHNC30e3v
u/l0qFrbui3YGi0rUkvj7kwzyz54HRI4de2pjSLW9dWB4Na/wUeXdFBF7UtEubnBg9kez92SbGDQ
rzctoFB0+ei751NbGn1nqCKJxtn+U0NqNTOeqfq6EGQCPRrOU3Zuam+ftubOmtnJzMvHLmdHlXfH
HA3Ytzdp7ShrcY8yFihhGECsdpa1I/0Uet5zSxWQ6lvGshKS6kpXdikNIJ+ggWdaYG513KDNq5A4
f8XoB8j8HO6bhxYGja5dmSVyexGKZXt7yX/XvXweJv95mvkWCvo/R37NG2nWaNdeVafcbuIUGCu+
q9H3sC+sjnaghsnFhfvfSf5WzuT9aXldBYBMF1E5jvyDXZaTDMp8HA9Ja1DwfPf4pxUz34pxGetg
WvLyu+v2+XOKLqAsnB2DHVERUjGZBvfv7SW6fpiJXklMUA4ryVT3MTHHp9mhkZy9DYd4fY+JXt9b
2mkR2QJVCuIXwEJ0e2pWrw1VbybpPsws+XV7Biu3OtF5FEjHyiE3mz6uaPurWUQMVuxPiCV44Hne
Y93NrygHvDWldWBVvlU6v37fEZ0LKgeTIB/QOR5LTg4gow+qS4qS83CqrHO1PCzDVqi9csMTvQxY
8V4o6B2p2Pd+9OJViRdUIx7ArxygDnygbHkSSkYVrGZwfppUbNzo17eP6lA7UOWjZ51MHbSdFWho
miIwUhr5Be5cyYcaCX5zI0S6fgapjruD+HIxtp2HCQKg89SIajkChFtshAsrN44OV0O3EjWchaqY
98Up9ZI3sMlEA3zq7eO34it1dJrJkagDi38DLupmj0b4OLE+1qW5dwy1sTxrE9DuGyvtLeTrOjMi
6QCWTniyQRwAHd3fnsDa6l9+f3fjjA6GB5cRiSxi589OSv09UsFbp2htdO0qgV6TNfqTAPE+99lZ
eLx+cicze7393/+71q84Xx2S1kyZMMgwmZHrD+XJRpYXKhRTfQB5PNs7UMJ+quxpDrgxOWfeMnkm
0Gk5VoNVo6nSUDsmjSySQ1k8luib+txK6JTd/mtr5qPdPYalyADUohlNeG9kyg/8DMSu7aFPZeDI
jfmvHQ3t7gGxVe241gKqpcU3vvHOHOLcdoaY8Hz4c888iI5oa0oC4cFpbONcvUDlLkTecG9aD6lS
+8S2Ns7g9cUiOq4txRNJEOkgZV+Oh6r7rWaIfzhq57VDiDrGhiGtfeXy+7uTjnZOXo00JZFJqAg4
Gx9pNr8atTigFSMWHvt2e8mu7wrRcW62oIAxJlMbl0314Hvmk+dkp8lu7sokEJ29y2rtBZqGyRS1
DbIJZf3aEDskQxXZuHduz2AlDCU6zG32CgqyLlDHdwNa6Gvh5VHNxw5vKNdDvp1af+0Seni7PhOE
BolnWFMwzqZP0bqcNl86SLyeKUVPs+3W7CthrLmrVo7ckOZQxOR0SI+ihsqU+7fkgqCpoH9Bj3Yf
QINp49Cv7SD596SwGU0p6NRF4td8YfJFdCpsl2njsK8NrnmGsUSvdZErqDR1dA9+5JN7cU6C3nk8
NJ/g81Kii4CUsUfeZvVg5vlp4DK0l62s6Eroo6NGxFJYarLmPvbLDiq4LSSm057/KvxhVyrAhxLG
HvPyLrlgSnTkSCvqShpz18d990FNaUCqbwX7cfuYr83kcqe/cwgeWsoGhts7VvbvtpQQhQVveP/T
8R6M/zBj6V3vEOJeTsK77/Si8Luaiz4GU4F7LEb0e9fCV3sr7/lJVP2WyMnKydIJoaCa7ZAJ0jMx
r5xIWihN8mw/og/z9nJdb5DAXmi2B6CCb3c9zMJ5bR7EqQ2c8NAG52yXfAPZVL2jr0vkRsax3H/k
0QlihPmXLeTo2lZpFukRMlacWyq2kuo0Oia4jl5Gi74AE7uXC0Azc7FxS1wP6IiubsWrGbSCSgEV
kNfVX8+tvKcuFd0zgOJDUPTGFlR0bbM0O03sVi42X8rYBsjEYK7cW5DACQaCIsPt/Vq57/ReL+F6
VOIDVdzno/VK8J7cD7ZBf0GFCWoyWWpAgLfe6kFYWTa98aRXqkCkUGKD6tz+geZD82QLFN195B13
BOWajdr11YOAwpVms2gzHEi+zGhgY/MBXNluxkKHPKXdoxwqyCrek+S51Mf+NdkMLBxW5eMzU5oc
qwVqztVWeHB1WzC0FnB7aZ5UlVdDs3NAICyWTpyqJhcf2AAMnj1O7tFF8/nn22fgarEDH9NMNgf1
SlOXox9xlX3gNt6ro/eQqOWrC6I4EH+gcX7IswBF4I2QdG12mqHOUhhypqhzINQ6EJIDTdgsYU7q
ECjiT1OdkA1vdFmu/wv9MTPtGl0SX/BGZUtstUYVCrf9W432l9urtja2Zpuz9JJumEEFMdKLUBS1
fvqWu5Hiu2r3zNJ56Jq8tjllfImH3Phm8+HnzMcvxSw2rv//MoVX1kWnCV7ceWy6skX1rMws4H7s
7knScvhZdmb3ZHtV+uD1ub9jaWY/+Dn0yUqOc0cgqfSQ9om3S7Oa751UsdPttVw5gTrIaXD5UgzL
IPAIsh/Qv53vjGS3dGNIxSsp0OwL+eYAqMQtlONVR4T11fYuk06Z0hnrC1r9XZXyoFQfbfRRWP5W
Q//KjHTsEgQWFwsaw1lcCfB8IcGnQCa2NG2oZuMSEXm5+wgWQ7Rg22X9k9hzt7G3K75P5+UyiMn5
NPICjWr1uFMoqL/aU6V+tT3u2tYk1TMd0Ge+84tqi8xpbTU1d5vUCRjCTeZF9vKFV2jwbhyUNkB/
LoqNPNPaFzRP2zsuvkFUFs+lOsuOvQnbQDOv47xUprgLAoFDofncofHB45OnaKkhF73FR9qXh0Y8
omwS+N6f2wd9zbA1VytKZTg+yyjIUZanuZHQq5I/LUo23mRrm6851lbaY+M1Ajp8hitfIGPokyC3
E4rmo6XbZXivfG6S0v4i5Ei3UrjXc6sMQJF/r0HidVVZXdgEpG28Nr2IUZFNvlbMYWFZlmPgOyo5
OjVSX32RE4hHTvaG21hxwTqKL3VRu2mSZI5BphmhkyZKp/btro3SEXzZAqr93G/RIjD5p2HqzjRB
A5pFN0KHlQOtM6wlNUvY2KEtpC1x8anjDFkEy/uathsF+JVzpvOrpUujTCNz3Ii43kvN6Z7W3g5b
t7Hw1/PN2HPNVqrJarKBAJNS0Ok5zfmTSHtgU9Qzz8sD+JDf0p40weQV54SCyrs36m9N320s3kr4
8D/OrmM5blyLfhGqQABMW7KT2IqWbNnesOSxzRzBBHz9Oz0rDZ7YrNJyNC6yiXBxce8JJrwPwiU9
kzApOMf9lD4WYmhvJKvtw2BnabAwTJisQVu/vhBWxFMsE3UnRldbuUKWl0NZ9Ogl83Az5CDZkLKq
A9+qvbuhlHJHFXKZ3id8R7O+OiwxJIJ1VgNrBlWtLXTCyv4WxrkFMfQYFRaizuhPeQvgNMs3FOUD
UMWjSf5K6i3R65XlaULoEoJ7zFiX+txPbhmozLJDXuJi7fjducuqjTRw7S2Xr3x35QWe0fP5AMA+
754m+ruG6SpHx6Lyf1yfurXnX9bPu+c7oPFxiEMjP3eyAKZ1wZTYAV/UriZ/r79hJQDxy5vfvSG1
4zFPUgAZs0Q9+C6okOOwv/7olak2cXKDhMu0O7rzuSiZ/gH12ewJCkd0B0lY77smsn5jNZkih2lI
gFx/5dp4GZtakhwc8Zx5UU87uFp/8+XfVsKcRW81xFY2LjdOPytG/RTtG3CJZiFDAWvdXlp9GHP0
KohbhLEfL4fr37I2fMZJaHfdwARkws6V/1ro5cHp1U6LJXQhCdElS1jJLc2eFatr2Pz8dxFQxAdW
dVjGIN0uu2lcljDL1RKm8VwdvLRPj4I65TFnJHmCn2B9drTIbqGvUkC0JR9PjFjl9yVhZajkDD0+
qse9KgFGoQ5smvs58/flRKbjRAmA9uhK79M6HT93izHRYFOhUBElDWSGeTmBYikyddulVfF8fRpW
NogJBBOQaLbddHYiq0ju4db5Ci39rdLFyrNNITjZiKWGtZAXQYnjuZPtS1yihnn9d6+cnya8cM7g
geUuuNxVoBUHFTSJpsy6gaufu7XXLgvxgyuYiTCU7ei6blEpVEhH+0dJGYKfJM5TAVRS6LYJXLad
2nmwRQ6X8byNd4l2H/QEMrK76AVhwJ5AwsgsWKYvduiMhATTwjo0/uxiZ41Z8sD7oX2bqhj/Ax2A
vQ26fhh7LPvZOJ640U7RH2DHA4RQ09ShZITsqh5CI/kEh4NYgwUCiD6LnBoCbaRpYCDZFRdQSS+f
Zj+BCFrWtpFDUhclUV6HUFhloRx1esS/8L9ykl74XYNz6rMUEBj42Nf7CzcEvuF07AIoQaYBY3zR
SK6bRwE1sLJS/8SONf+sY7r8bmHRNgdpTKzA4nTcz3XhhFTIftmYgbUpNk6HuupTplw0dYCSCmpn
CFpe77xNu7+V1WniFF0PxrpTmrAz8brhIDk0HqhSW35wawmYCVOkcCOifPaas9eUd1VBb8Z8iPK5
u4HL9Fk7vgoUNL4DpegBJ+BJdj78vwnfiK5rH2dEVxBYLM9RM+q4tQ3He0ffkO5T/UphmWDFVvrZ
CAlMGDfbaZBZF0OXv2P5qdYQnm5kUEMscojvpG7UTkBBQEpgDnOqoR5Z2f6X2K6b3acCiIk/TONx
cuoYtFl3eR5w1Y9fE/K5tMYEEZLam6BEJ3GK6j6I519pwnf+WIajvYV+XtkaJgBPUApfkIUianfe
nTuU3/KYHIGS3KhuraweE383DE7fujZqH2gLHboYkmZl9vtzw375oncJGSgEjt9KR53n+HEs733x
Pau/X3/0SkXHRN2VoH1CogktLaCvdjOh+7YqdzY/cdx4cgAiFJarsr5cf9naDBiZUjFNtqgr3Gwd
WgcXQ6Mp6wNvizoJHc+PTx8TW4czX9mW1wMF4Kc9viLTx0XTWu2gEEj+9NIhz7TLpLOrGEvqkJKL
Fq22+psS2LKfvtDpmWc3etHsWNnlT1357E66hB99Gz16HDNyPGc1pDwCUlJ3CchsZ9Y+45B1B7JB
AmKVdLy5dxqy3DYxTY4zrIp/+HRkO9sqipcCNnEHx5fJIYM62CGfi2Tv+ZP34DidFQedyOBLhzsu
fosNFFBTJstLTEh7qaX80OUwfOOLwKnUe7Gogmma9d+u9rPbpc/ofQxaaig88L/VSMvbUYj2IBPi
BZItxQnlieZY8MT6Ac+xNswolETjkeQnOHxCkU/1/1iV9A7QQmBHzrQ8LZT9LrRogtKSTTDpprgZ
a/JzdMXyNDXucgA63XrWjLzGUyf2CSnqv00dIw/tSbPnKDs98CbDf1dKV+dYNdCKGTGIMkGeqlJF
3nhZ5sHoFmqf9U2/q2CaB5ZuTPfMTdWugv/UfhyoF5YwB3weS/YTylv+jWKuvBPpzE6UONWO1GN9
A+ibH5ZqQIqRURUq7ajQaqvfqV0CY2lB5i2ZgLm1EvSBJB+gxke1ygMgDiuoyrA6KjsXCGpWS9T3
/EkqO6y08h9S1cB9yZYjDVuZ+4cq5zywZlHvhmoWoVjKNwFpyx23pZiCci4FC+2LkEzZiv6UNp16
zRPh7vnE7RuHQxBQtKw7kGGGwkBTA1+gKQK0EBXyAQ9pxENBhiwAZCB+mMrFOsw9qFe6Lav7MRm/
D+4MvknW1t9I3FiHZi7kl26Y52PbuXMbIOFefhWzWGRgtx4PPCHGPZKRYg+paP0zJ/NfXjrNo90n
M8TpY2gGQkmS7x0XSVfmQVkdJLllP6lYH4SAg1zn2TINFVncx6Qb83vaTi0QXrAKPdjo5GMkUvtX
K+SCgF3E6CUTe/pRZRDCbXIXWU4jrVOT999h1QclyLaJH8VssfqoeTo/KNKqXdJeBnyBY2I1lfJ2
hlj6gSSgCng0liGq9d7XKdNlOMW4Ugd2rvriftb58Jh6VfljTrz5prBnBoHLkcnQ7Zbq1DaZt+e5
fHPs7kc7j3WYVw18TQaoUcYzhJuzQljH0ktnLyQxJGIbBnRqAN85v9r5uW+9DFg/dZAui/sly1AC
DtnMynlnaTgvdnZ/cJKq343YoLvWfW5Hixz9Ps6RMDRV+eQljXugZdPidMleqpYOczDkSVvsax+H
G5ZsHgonKcMk7d3Hoplf4SyinZ2XyuRBV629myAsjMnUDh2wl2Ju3wq/S3dSgn+7E0UybsEDVy6T
JsyxgmBhqsEnO2fNHNFGNacBjIp91yb3zOFTqDW5o8QVx08FfxPrOKB0JhoU7CAwMLKgSSSaMwyS
BvannAOFZcIdZ+GybuykheRxfCvq9Fijd37xH/rkBxhlEdWVbBQZsSOeNCqo7RmsCjZMD7kNHvv1
MVrJIahx0FeLcrpEz/k5LVr3nyFOdBX4gxo+l76ZUnwZtbxuycDq7ETB9jEY+IcBLkaoWfDPvsI4
4kdAfLgD+Hk0ajfooL/QT78ACP3kBxgZum833lJWtohK1L7S+EeWjkErNooGK9mD6eir266cmVfE
kXCl84i7cgfZBZKCyumn9t/rE/zxO6jJo3bGXpEOOv5ROzg22EGtfyhBHA07a3E2xmhlW5vyp+D/
j1Od96hyEsfa5Yv3PScK3AJ4C7LCPTOZnAo6bvTlLtfKD+77/3ZP3mWmU69HyuzJi5JiDpvpp1Mk
u9p/njqJiPrJFhY1bje8TlAUpChbMFvPZycH+E+qYglU7rAAdG6FzKKhG82mlRkyUZ++P1AxZg6B
tFV/qq1lQTVc/gOS1cv1FfDxiFET8Il8Z4iJRIUEsi7uwaFeCbpikj83ZaWjqp2Lk4ey6+n6y1Yc
VqipbCgdnpbAvGRAI3rx0RsZQ57l0YB4NbZmZmV+kJdz9tXXfXq7cDkdseD93dT380bO//FypCYk
VC2+Fr0/XtRx3vzhmUnviTkMRR7kD2XyVEsRXP/WtRcZsZMlpaj6Bac8i70GcCXYp06Svqm53Q06
gV+C/bUa5JYaw9oyEf+9kjXYZfHCOU4zQufdbOP8J36SBDS1PgVPF0CQ/vcVqJO5tQ8p+4i41m6U
5Y23bMlHX46s/9+21JQ/BFA8T+MGY5XkIKQQdieIuo3d+jW30o1e3do6N+rHGO4m8WAMFgmbtRFr
2ucY/bUQWyveJ3R+abzPHQrU1DXMlyqfYbobR2zgtyyxTlx6O9vWG136y4x+MFamsCEuNlnm9MAB
+DrdJ6x/cvrPtXKoSUFCwRsVrMnyI0+j6Qa7o4w6oUPvk3yjp7j22y+T8y48Cz9pIXBCvahtxd5X
2W9X1tbGfvsYKS2oyT7ymLTsEhfJyEKDMHQJYfd2UvAdV1Wx07n71o2iv7V7WGHBwCAOZRHHQdUJ
totJnB2bmMWnQnTNTjvLllH9ysI2yUnZVFtdd5msjEOkeokj1aq3JFX34HptHbArW99kJVXy0htp
uRtNHS6RZQswOB2qV0nbjUP145oM9YyNj8qXtKY+8yIv1S/dXLS7Zm7vxzQ7JMl0n0wwAlG1ei5Y
8c/10LlSd6Wmg/3I7M6SGm9cuBUfMn86VCVmKLG/F5frrONP8LoZ7yBN+gAsBoxQl8c0jre4+yuh
wjPOd39wsFDhRny2rPqWL96XSns/SU/20vd+AnK9dUFYWRwmuVdyq0E7CM7fWsIZal6GF7ew0d/q
zrjX8Y1tsfIxJkbcI66iqvFB6RrKOCBC9b9R+3V3rcWzb5A7n+6gK5x+vz5xa19k7O+JxRBSYdlw
TqZJoyjVvFhx8tLK4gCaZbXxRStBxDQLhlKmBwdiDzwYG6QUZ3R0kFrFRoaysplMgHhTTvHcOukA
KZD2lEkbwkLzUdf2/voArT3eOKYTv7oQoVUc5XLSOwtAKJBJkz9uxcTu+hv+LR9/cD6Y0PC4WgbV
AMR8rpCBnAq35L/qZhKAbLj8AMNW9yvoZe7eTTro0KsJ9cQTtPb9OShJ776UtPXfkqxhoBUibW8D
8Jx9HjJVzHU4gY2xBbJYmUXTSXMBKo87AvTzlOnhdvCz/A6avWRjFFZClglJtYkYRO7B3C3N7HBy
v8f5L5hzBmIU0FJGR262LjK6Gy9bmVTTMFlXyeCr1gNSZuBBy+5bbLQJIJnrE/pvF/eDCTVhqpUe
qmFB4eYsjvExOy3PTTQ8zHfWCSa2oRuiMBKyg7p1DuWpj2Aze6qP48nZO59bsiaK1c5K23Wp6M5+
+jbxt6GDmNRWg20lOJkwymkpa6TAY3eu/Q4Wh1nIrbwJrSX+0sGywnH9rUbwymoz9R5t2AA0dlfS
s53T/ZI4j3bj31yfn5XZN+U2Jx4TZbvgmKWQCcAaUylsRF6uP3tlGZsMiDnnk92QUZ5b8SeR1bGH
kir6FQFUz8I6KUIH6iXK+nr9ZWvB2zj2JDCyikp7jAqdWi8gEbU73TJyr7ohOTmQsdxY0CvvMckQ
uVdnjho6iTqfZGDm2WUTdnUOyyynbv667lIcr3/QysyYRAhYnyXEzdL2XC92HTQWec4g69Z05eFz
zzdOu6JPB5gKdTgrluXYKNgL0NfC/eQxZ9IrBuZQUU0QR+qJ7QTCnX7IsfhcUcHkVLi9dgFuwZ5O
1fDsxgkMk9LDnBQbV5S1Gb7swndpfq98n4CCaEGXQ42hp7sptHP/UVrN88Q2kSlrbzHS0syTFfKA
uTkjwTnPWXwjlfeb2cubVdlfrs/wWny6rKx3H1IXHWy2Euh+p3a1s5Nfg0BLpx52OLcDQbZcBlbW
qQmJRhu4Iq2HopVL9INwdB7odnhsnfbn9a9Ye74xUHEs0Yn0IXzUer+JNwYKRlY+WlKfezr77xgV
XLa0QqP5vCzAtvDUC4Z6+dq48cZiWqmjmKwF0rWKew1HWyC+b4V/mNDcdN0X31c7uJ+e6nHjPWtz
bYS/rgL33EGWc9blzzjhN3Vxpzocsepp6beE3j8WTBLUJCyoxZkmzyq8KHbalwmyqwGiiH1ndQn/
4xNavGrq9w9WHPvomvrdfszRAgce1A/nki0R1QM9dKIZH6lbuFbgLKk+offrPAmhlykYSP1KOP3k
BcVEfrue21e1hLyT3csXH7RbwtQhbd3bAS3n66tnZRObCHCV8yzuKGIo1Oj3NWwKCzE+5zb5yUj3
9rlXXF79bhMXuXBg9Qa7wm7sQy/rIbgt2UPnuid0crewvCv4fGpiweOlyCDzPECkYx5fE9eBMaYr
31ST/Spw9e/y4cUq6gdrSI4ppWIjjq/sDRMg7tmlsGIID0SQWH/LUUWvG/ZUtW2+G3h1y9zhV9Vu
mbmspFAmHryjHgDhrRxwYtdfqZvAzmzYunGvRCgT/V1YlEk4SY0Xnj4NhEq+w6AQLtxsC8W4NlBG
9W9MfIrOQ8+ijt511WPqWDeFux9y2NS1Yje1W9Kua4NkBJFct/GAZhYkTnL7TtQiUjH5fX0Zr8Qn
Ey1e5G3V8RZdB5137GZSpL6hTRK/OjJrDtKt9R7IWPZ8/WUriaept+qxUudxAr1NH66QzzKGGtYF
weBMYWZbcEyjnnquPQjNhd0yw9patumWu+jHMk6CmmKsg2vHqT1KBr2O6klnbv69GnN3n4H0EBKr
anfM7RQgIFabwbqxV1E9qfIw5mBeLRA62nMYvR0HZDReAJ9dfha6bOClkwCJkepuuCkW3zvTvGve
xoSIW2bBpuv6qK0EM1NZUtCROHYBHG7LrFCUvyUcKyl5kGpjCaysLhNGzOOUTVMqdWRX8RRBaAK+
Uz7bapWu7BETRcwAN62sxQdfnYmD9P0gZq+F+MJx4QPBEzWWLbuZlWEy8fyNjvta1AiVc/YKqnIA
TSdAQkeINm1t97U3GHmbFQ81KiDOxei3uykuktq8EM8I0TjOvU+ejqb0rb3EJXE7SaNMxBac1/I6
6O14OGh7HEIAR62NzsXaxxjpW9LyqhmSmUYFFNqAgLnx8wylqSnQNn+8vnDXCq6mAi6EwntIiUL1
rK6mL2CavbBh2SvHgh/r4uZfeDZ1oWza4VBO03jwM84euXa9XQPE3MZZtnIGmAB/UgyNLcbEiqCo
8ttF5dVuOziWIuG5/o1r8dMIzTOMyBqSJPAIGqyw7l8cPJ0DopaJAmhs+bmvMCHtZde2SLFTegaP
MvDtEwNAmzob7ZOVITLR7Fq7RTuioxRlRdXs/Kwa9nbbF3uXeFtBYO0Vl9DzLlkqZS4tDtshgFLn
/qts7DKkvnJuxhQgzOsTsfYKYz03iQIiNbWXqGx/xLoNPaICKLxsxOCPhagE/fdYefcFMZvLeuws
cH6zpHICl1T1a8Y8/VZx24cQR+11vxooYUEYdFxEGQqeA+2mXd32wcUz9aEpXPanYJbY24WyXr1R
grKRabqlLLn2/UYu0vfcXqDRIKKkd9LAsspXmzXHZVH7z42vsdBrOH8Wc1erqBD8lQ1zBndI8Gxd
69v156/EIxN0jSN2JJROOXzbHqDgdlQ4GJBa77042fiClZPIxF7XvYCXV+Zk55rBn65TB5Ry4mCZ
2rtadxCaFZAy97neeNu/j/2gwGoCsfUwxnGLxkU0z/nNPLv7urOPtv2GjQAU523Nq4fSw9ExuWGh
5S513f3CvqXLjegBwYM+ZMd/ErrFLl4b3svf363fXNgeQztviXIYbh9Smg2nDmoS+yRvxxCut+kG
tuvfXO7/PpsLsybqkGXgHVQKozn8npzllzhyD4ULF74w7gKxh+fIMT2UkGoMrdci0icfpWYrbL/I
R/ri/5HP4hW8S5jaRnU0ger1DH7tmb7OG/v4w3CNX3fZPe+Gobdc3Ar7OYmGHsWWqeQLWFnJLWz9
7nhH5I73ENq9vqA/TKvwKiPm+bkufAgJkBtd9xTV7WHKH7gC9PNzjzfiXWw7BbcmmkZWNd6NxXij
YLV5/dFrg8T+O0iszlNgVFUayfzEAHAb9Qxk99d4xI700+P1l1xG/KN1YsQrr0XXJ+d1fFM193b5
UlpP7vzjc482QtXYWnGVaYfc+JN/bxNShmVRnSXpt6b2w83EhVlvmaDu4fVCxTfNBJj1UMdNoLW+
h/HOL63Tfz71FWaZZPA82jFHkJtq7J/LKv1mw6416NWn7MnxEZfZf7cVVD/4tS6aJGoYZE1teFb/
kziz8+36r18bosvf3z3d9zS8q8cmvunZH9f9ApGMIE8e2LKxRFc2l1kX6STXbEjjKmIp53cJsBmn
FgL8G7F77ccbWxccmjoDA8K5KWZ1yvj4a+mGbz6HlWE/bbziY1wJht/Yv4hEfkOnoQGQa6h+VZad
39vVUv2pvM57rXKP36S2w8NF5t7DmHox5GRUt8ty1MpygPa+qLkuD9Lj+sYlaEZ8atbMSzLRUytc
0tHz0tB91v6i07NWAOcWW9fwldBiXtIYdJIlOI/gZqpqXxUkHHwdVH0ZdQ2Aolt3m5XVYfKvMzAR
WVFV8AGQ41Pr0Sdb+1tOhytxy7yfOX66eMKH/2Q2gyVBFUjpY7iIrevf2uONZdEyanE400OYsZGh
XX6PXYxRvdX9+bieiFVnhPbRTYs0KWUdVZlFD41dz5HAhf802/3w5IzwVA3GWXWBXurlIEspIrT6
rcOnVpcpNjLaXE12LpMIkhJBXR8cuw9mcSudjdxjZXGZCgtDP1KRl3icK3oKB2I17goUN36QvFpO
eT8uN247040NvPIys3BmTfMMcVbLiWbHv2lL9+g7O2vO9i6H74CzcalZW8iXVPZdFIUCSxfHcIg8
c+7yu2q5eC70dv2ZHjOctozF0MLSofJG4kYjS+9joJ48le6XJTlen+61pWyc8BDZmwsGDlpUpmov
ZwUTWIhpTKkbXn/+h/k8fr5xzNdd4ReLJCwCFW5phXoTdTl9j4GSPHeNrHdWmaJ5oS5n//UXrky5
eQsvGkUTph04QCgHbhTc/5H6DcAu8XFCabZctlC3a+8xZt3uYckwDg1KQEMJuZ8pGj3n7M/eQS4J
0jz99frnrCwus66YZr1ra2hpRWMJC5bEKo5Yal8+92zz+C/6eZqdtjvrqWN72iYw+gEpfGOjr6ws
s6YIa3YvbgqOASr1HW2mXU/VQ0zcz+06k/7tEMtrIDqbnS2SHPTgnXtGHq+Py9ovN8I7paSB5BKY
NJBw+9r2c4h7+10MafTrj1+L72aZAuLQFTxg7BlqSpBt5fl09Gv+V7uQu2FWfY/WZhUksJkOYGtw
ICnZeO/aijW2+uiXXVfHeoks8ubgLEzbZ0t8byAj1JV6I5z8a0v+wY3BpH/DVMQVSioadYnbO/u4
aTV05fwibGM9P8hYlX/tVNZHt7YXKCvQ6aRUZd+W87i8KFKBO4mEF6IrqEG7EDSCksxkn4plSt5m
yq29rol1k1PKniQYA4duaMnJKxc5BBdFogCkcP6UuHYaDqzwjoXGsWh1xN85wiH7gVvOjpWW+zj3
MdtD/jE/tW62H+z6H5X6y8EuveRRQVMIN0Hf6WOQQ/38OC9L9T1hC4XCyDCF3VBauEp0S3wW05y8
Uk/6p7LzAYwfS31AgyLeATWlwNJrnKOPHt2XeuDuK3RhszDj0GDu5pmH2ZB3R4t6OXQeLA+Hkzft
FNiuLYpuFtnzYR7uCG2x8Ggs9tdX3soKMMs3DaGo8cdY2HHNzuDzAdy3oGM8VGApOBVEYuDD5QfX
37WyicxCjtIUzD2dQF7HHeeXMu3IGABuOlUBqlTj5w5Hs3xTgtGq+24B7IqKt9lNdjNILAEd5BYC
byX8mkx62vYWGm1VBuHj9BE41jqsJ7HVDFkbosvf3yUONvzKB8gWwq1gQiOSi6Mly5CMye76DKzF
GZNQD+4hT8rEHc9tOuNSUg23KMCK0C/8gyutG/Rw751s/AuiRYdzOGMbq2xtzIzwCSUOEHdYmZ0z
y3/oXfpIh60L2doCNpKhDOg03i1sPMez+FXBtLZq0yaAOWQWNGVtA4seb6ystY8wguWwFDFQdsN8
LpMp4PTrlGQbw7M260ZGxGjSzlhEcxRrTSMPd8UjtuS0L8Fr3oj0Kz/epNMyQiWF+UIKW2hHHmSP
PrdPOucznAAOtsV/l20G6mlFaJeewVwOyyGOPF48zgNwcF3xlFUo0Cb9sYudt+vLeOWeb3JpwaZO
lN8uS9QtyVfppmf0WZ6XrrlfRP10/RUrU2Lahww0hTiPy9Jz7nRP4NicioE/xG28kU+sfcHlte/2
uVPTxC0aOz2zEdoC48+yvs/BUWw3oQdrv/+yDt69gENgAZaDDRKW0v6WFT0U5ersBy4in+I1YcqN
LZ2No4P6E8Jg0/ytmuKg/COInPvPjb6xqeGqwqTMRXpepvq10+TUEHbqUraRKP6L3/8gJTHJtODN
ltC/HlJgNZPyObPrtgrdnKVHaIvzU5Xo8SARAg86z+w/Hpg6h3Zxk6MPW9uwt2zyAkWF/pRUrXWi
veweWNdNX33L8x7zEeJ6IY+98dGf0tEK/DhJp6BLBcxhrIZ5e6UKN3A84BOUU4w7gHrzHcCWxSPk
G/Xe7YU42ZRzECb4xI6wfSpus2wqDj7kayOxoHqBsa8OQAbCcIq39K5yerDu/a6Y9x4s9fQodp5L
djJh1T2aWclZ22528vRS7MZMQwnCyueTYslyGKsh30NjEO6phVwi34L+Qj6l4gDtiO7AsulHXurs
JHjcADNfNseZp02Y11zc9Etf76q5rnaJ4E3kI23bUSTgQFbAVW9YxuQBBYt+LzpPoi/Mk4AscXsY
/WxLS+oSWz6aQyNoisZlarCr9pxbVqg6B6T3OgtGfw4p1wfNvbMzb+zWj0EonJu0W0UcUk0ZBPbZ
z+H7cnCiw3IzHi2cOcHwy3kRz85D8khv4zM7PZd36dfs1/V98HHU5iYdN0GUKEnVqMhtoPoRD+6h
bSBPcP3hH8cgbrJvu4lk3lxnM2p4UNu1v/JYXFRCQib0xhs+DkL8/9i1UHu2pA/Hd9bANya5bckU
1mWzESQ+Pvm56bdS23S2iqzqzo0FEWsmbpQ7f1nG6sEv0Z7rxZYn3to4GaEUojlZ1qQFKA8AddwD
ZDmcWaXJrYyXJ1b65UZQ+pgNjUVmRFSEgGyQDhbZOHJS7BJCoUvS1zUIqVCcAfIKrDBS89tOTmnY
5nn6MLZ1/bsa7HID9Lq23IywC28kn42NgyJmP8sd9OGTHSmFd7i+3j7esNw38idFrKGsZ9QWCIrj
0EcI2i7U5bSvAPTBlTDJ541EbW3ZGZEhEQmkLkcN/OBQ56Fr8a+q0g1E8LauzSsv+D/S7VwmIzS0
2jPV7Rdc1B8GnUexJ75cH6iVaTCJt97I4dgKYsQZ580YymwqdwoyM597+GU3vUsM4EfVy74roSlb
L0+ad7eOUhs508pGMSm31oA0vFm69jz4d/lygBRRqCAtb29VwdeG/fL3dz8d2neWlNQbztxuurt5
UcULzK7RYWmdTxH+QJA39vrS2pWCzF91ZkBX9To+9XF615ItI5i1mTW2uJiJw2JB2rNq1IGXPUSd
6o15XRscY+/WnUP7Bvp354vlkwutvfq+Apbp+qJZ2bqmMAgtmsJOm36JmnYCO4u9zYkqgmoRT047
72ThFTs2WHTjbf6HJzs3GbcxoqCgCdKbRQz7LrZDr+D3M4RdfVvt62l4UuMMLa6NluTKt5m825aP
0Dgac/CCRgVVoT/Cu+2salfGz8U8hEu81Xz+GFiCwv/lB7xbvv7ig305wokFOdzOyvvHZslwMQKS
wRVhFuv7roLGKOvBAR2jGbJPoYOb7OLZIRBYQZFDhZTPkMUoQgru5vWJXVmQposTW7x20Bxe97Ts
Hjqpn5OhzTamcWVFmsxclvZe67rIL2bxoiHV5dIHYBU3lvtKrDGZuQmOYQ++IilqvQSip6Qd9xTJ
aqBzakfO4My/rg/Q2uowAkLidlZBkDtH4pLhqhoqcHNWQ/Lcsn62FIhuONQ39rRxcq19lREfMq2c
PLYgMc2q2Q2TuGMhq6YIRvFfvQRiL9e/aW1i2H8X4uTaPYqyo4p6hxzmtDz7UGFtnWZjTa093jjn
C2SVfltjTbVF9neh5Hu71M/M6Xef+/XG6V5nwH+rXCyRy61dW2BHeON+RBHr+uNXpsDkI3qd48fD
YkPQFblDW6R7Cy7VsCkNqi3nxhUIATeZiLlVEd5VGT333/n37l6/FNGc7wuYpH9f3uRD5P+AfiLd
oHutBNN/q/Lvok7v85z1FpXn/3F2Jb1x68z2FwmgZmmroWe3xzh2NoKdxKSokRRFDb/+nc7b5NON
3IA3F7hGoJY4FItVZwBA2dURAeJJRQTl8l1e+3wztazY2kaIRkNpQ0kuFd3YfykfsJZpEpeEBdyo
hkPZu8Ot9mf6ANe7CZqHRvANNkFfchyy7SU3MmjyMR+I8A8wR9znnr2D7sDb56th5Y6xpEaa1LYc
FgLDD1GE4lh1P+qGRm157NSVq+XKZlmaTk2WsAfRz97Bqqenaq5/W9osINSZfQUkjLFZRJRMlW7F
FSoHnv6he/CNVN54u9ly+yuFxbX1tQgmM1FBDrVGOJDMhr8FaFw+2Iao71u4bh/L9iKZaDUWSgBT
j6JBWFyJAmsTswgyymCWVxuhPjYZvR+1ODV8gqpXWX2rq7zZemCBXomWKyfAks9fjkNu1pBCPPqm
s2eaQx3QwkKuulNNim+1JqdSGtfokyuftWT3w7+5anNaTodQthHElXyIMLctTcf+Zy6z3eeLeuWL
lhx+u5dei55UfcxK8TDo4tYpjGd8ZFpJIDtFvQMF7+Hzn1pZ3ktK/4WmZKGJjDJqzfSbALn/MW//
RJmZXTlu/h2wraUeTe+FpWn0fntsxVPJXyt+ZtCFJY35pQPBWqrPBAxY4LIpm+NYv+rQONuqi/ri
B9A23z8fI/OyF/9byQJSaHEeT97k5QSSDkC5FC6oxF2QDrDsg6bT4G/NyiaJ7DXb0KCvz76p+Z2F
YIo+YgPvH+4GN17Z9M+fv8y/J8z8jzk8QdWv9y8sdm/M72mj/SOdLesIr/PgyvL7d84J0fL//dzB
ttHxbLF1B8CZT9noGTDhHa7hvFaWw1KOrzcorljhoI/dDN9BbmkgL8TRmsc32l9L01YG6T/lwEHq
jBYCv6FOPVz6wF5CB/dag3Ht6Zdt+9eJ3XbE1IYEk33I7Wc5G29gQ71c2B2fz/C/A7a5LPvNPg/h
cElQyyTqmdnhEVClMziXYDWI5oXNxTfb4b8sjdvp5z+49j2L+UY1th3CptPH0IDnbS9htA1efr/P
hPz9+S/8QT79dweZy1JggNZ4yyetjujQcAeayB3q+RNwz501uDHzZZDoWvnJAE0JWMnWebelTNC0
oOB0Mwtl/JA2HYS53RnA/jBLgbJ1DwPU/J8Echc4DeI2VhBL4B9XdB+w0v8NHngAYZe22mSeHe7n
zPVvCMnabVfaOUpzhRkxOlnRWAsaMze88q1ru+fy979Whw9JeCQlqEHaytpVUt4Qd7xm0bcyU8tQ
2gTFUDS90kej6HE5EJsmq+54N1653ax0n81lKFUthfqhZXRHjYNgX0P1YzsF3hxzMK625twbG3Oa
GSy/HHKe+zlMurz/kmGebS6ds8VQSuGwAElcOR+0W81HJcbuww2gHOZW7Fpb7N/hx1wWccFTkEGt
pDyindS0kV9PUxvlWes4EawwPWhoNnLz+apf+6lF5mWXLq0NR+ujLH5Y1XMOemmODKy6cnSvLLRl
udZmViCJi8UwqZ+jeR9ccz5de+3l/S1Urh1wMMfdoLajMuweu7Z7UrOZ6rG9stJWfmN58yhtEWYd
lGuPUBJ+zkw/CUeyx6raWkV4Je9dGZ5lkVZMwEt5pFBHfyq7uJey2lMrZ4+fz+3K05dFKakIOlod
sAaEPXrkd8isK9nM2oMXh0umJHrAJh5ciQenf4Ksz5UHr8SOZSUpa6EQ6bEgPMiL3kBgREMGfJ/Z
JZ8PyNrjLzP9V9iroXJMw64bjg4dgUU9mW0RucWvzx++NiiXH/374b6ZQ1yqxmiLc0U/7OCansXa
gy9//+vBmWbw9PHG5qiAgZiEu4PjyZUVsjYg9v8+2mtgSu3VQ38MlH8O2LRzG/mjkPRKkraSJSx1
rIKGG7y37PIINbPbwVWvpU0/JOtIVDpOQmmx74Rx05TZlVrB2ucscuCu9MGxmurymIcz3TEjB4fa
YOR96C2TX0lE1mZjEXnMeqhaB2rGx7LL5h2sfKxD0aprXNmVmLMsHJkTz2FvNGpYmSLxHOrxxPLw
meH2mGSdvgZ3WvuVxf41JbzNHOgcHeuLjTscaIb8TEeWBMWVgsHaD1xupn8t2XrqAYQUsz7qznq0
yDhE3AhvGOvO0Pt7+3y/rUz2smDTmqHglomjhfSwKfV5AXQlK4XrRnPY19em+993adNdnI8eCztG
KPLOJm9lbAjjzWW1FZvZyWReMjbXGLBrac1SkwgOJiFxkTEeHWFlaZvPr32v9pK1G2b6e7Of06wY
EqMyD5VRX5mmlbW8LEyFeZZloH3oY2/etuD4XS13rIzasiBVO+BU4katYeLXHTrAPbRZRmx4g89t
orPgylb8Q1L/R8a+rEvZUyE6JOzq2KXzRu71HkCiAyx6hxsIDVffgkQkXqTTbq/P0+P4TX9z3gns
wn7TW2Ofpc/Pny/ElSi3lJ0cMihZWkaJQ5yfLP6boFBltI9UD1Em6tgkL1N/rRuyNq6LADdYLgSJ
TaQ9HfPQr3ivYHED/Rx0E96RZF0ZVndt9y5CHDQu0V70cDM1xmGMpVM46QzGUIxLd2NGBYOiYqwL
k8U9RDE2aoYdSG7Z+XuOfue+YgNsKca2B3PULR9pC611A0zxXQVXrRjMAFTaZnf4ZvJZpYOn1U0D
jZDYgrtwoj1h75XfQT50stszI728Ba7afgb8iY0JG836w+1UdttZHt+pZtA31RwWuAoGRo70yW+T
THoeIFK5HblMJVb1nZNwCBOqdLP3YVS/sWe7O1nTOOx11rA8Kmvbk1FN5uqZc5vdlgOrt4WCdnzg
lWFaURiZmLrp7mhO+tsgy0XwtWRnWaYzcf7VpeGBvyJaTCaP/LaB4c41ZM7K5l4W6LrZnAufIqCM
1JGpIlV1V9vCvtLwXFmJy5pcX7qhpiaS40DPkWzua6NPmmKO8vIpqNSVEVr7hMsC/esYCWgwTXCs
xzECi66sxh1o+P35nl05PJZUcEwlWmGUYs/KJ5bNUYe2rWzq5POnrw3O5Xv+em+utVQAd6P+Jesz
TKeaeJBwqZplDTy8SQ+V9yW3Ott0FwlcUZpVXWtwoExY7UCUGY5GnsDNVH31/FvEgorXCkajKCtO
tQf7rtlhN2EnjVvh1tXFJmiMLFZdkx1fme8ltbpzhAhajbKE6Ae+Y4JkCbCmX2P2mEtOtUeMMJ/N
IYQY0V3gP2dhfyVgrr32ZRn8Nd2NrHrTgqLu0XJeexe2l3N2ZQOsLKSl2zizRQ3LwBqyRuGQUP6h
9MfQ3tsWRGzsa2yBlWi/ZFNXeQHfogbHV1OEcSefxzncjuat+zVLVvs/luOocJGpC7IOd/VukxX6
Bgakz4alr0SitdFfbAFTyKHVHbZyWxFgRovI5L8+38aXdPgf6cWSL4sVX6FIi/ADeb1jpadtnotd
1VoKloq+m3D4LIrhGql9JSIt+bG557mAATIUONtXMewB7emCK93btUcv9rA3ue4YOuBrjD0Dvnbc
wcMWHimvn4/Sv4WebHNJhvVdGtROFmJ+ezSAmT8fmgp4X5xmkRL815iHmyYMY6OqNqx0ttoH6zvo
jO7KHllZv0tdOc9BdSyzs8vXgVEMkqmT/xSuGXujTq584coSWzLjJakgttig20mziwO10Q9wsAkV
ZFy6bl8zSNj5AsgamdMgkpbf3hK7twFTJiKZeoATSdC4TyJ0rtmarUzokkg/sBlCKwbCQm01iZju
gSuPjWur/g/J6R/Lfkmgt7x26iw/6I+200MbwrnAbn1ohNlCsIi4ut2Y3UhSFSr6pPw+2wIsXt/5
+WhBJ8/xd5mJrBE+U1U8m86c6p4Nm9yg9fvns7H28ZdJ+ivaWpY1Obl9ibbBo2ecB/c9vIY9XJvn
RSjpiQ9DzaAND5W8ayVQ6X2Qfu2lrf99aTpYEHBAYnRkIRKy2j/MygUavrpyF16JVEuhs06RfKwv
d2G0K/p44NxJ4MgAwSHnLrexFxxveGt94+NrH7OIJ70yRuZ1Mz3aTL6C+gUeJUQKYOH39PnzV069
JdUahk5cgpQA3dNWJgI3YN2VkTk2MXV+s+FLMGVzKXzWWYTACtLAfbs8yCHxrqm2roSjJbFa9Br8
85ADtqDd/lRbLDVqp0xbi+sYd48rlbUVMoG51G101ARCvcLrA9ubtvvigR71k5nUSblhGx15ybBp
9uGhe3JOoDBv6/hab2Jl+y3p1wCvhS0XrD/CVDbirZkUsBkHi+1KLrU294vdLRqejwqUwiOR87sf
Bk897D9jx8zf9CTvc1CMP19ja5+x2OouHZsA7VH7IDgU3cq5eAfxF2Z4nX+le/DH0PsfYfTPzP0V
pypLltk4Yruzk30bbNXe3bQbVCZYZJzzm/bYbVDsvxtOED1LrSM7ZGn41Hytr7C04vaBrA1Zl+F6
E3SR1b0I9fj5sP3/AvvXZy02f4FWG7IU4P3Q+ySQqMlyOOcKZUW80D0ojaYZPDEvqO+sUWRdpC/U
jaipXOPMvUG8hHp2vXguOBQhQIc4VU3u22njGTguCjUOsOxtjemg8f+HoWwrMKaHUOMib2S/IBM7
RL1UVur6VYu2qRds4E3rbmGYqBNI9YBM5IdtXHFB0tk0Q1xOg+5Qi5CcKzMLYuYY9d3od/6HXbPp
KHVrv0wB4xvHLp07kH7Z0bXpsOFUo6mEIbwnliPSjkpniKogC3bSGY1vdav6PeQ/2EYUtZsYQVne
embNPqCXrSgMFadqC7FeEGGmIn/q7KZ3YMeril+hrFlSofy6D2Dp5UWyc4e7wrWNtwxGKSdLaDOi
bkUTHHLqee7qKh0Cj//Ka8eIYOKrv0E+R5/5yGjEO8dDS3kI48oXxWPQFQw9aXSvYTmnDoWeKMxb
PckTfyibnQnZmt0Mtc2T4cxZm+Lym21LkesH0RhZaonGu+0xbDcgI/CYeMx6cCALc7T7CYwRc8zL
lykrwwj1tmIjLRjC8q40jqwidOOXyjqS0SIxG41wnxuGGYvK1RSQhh6lI6Pp7GiuZPad9bAnjoQC
3SWb2NhGvUuglNsG0wirzma4MWDl+9SGQcAjWCeXR7sT3zPetru2VeE7CelUQWvDsaNGzzqBjagx
bK4s7JUjdMk+RUSjrgwrfkSG26FZD1x6kWBx4VVyj9aPHTKfORoU9BxTTWYX2o8XZo2Q0aygOdvz
nQ1ziPecFGYXhcDhdU4x7ODp3MVmAH35z19z5XRZklYd7mR+S0d1DKez44PLM8+Ar/px/0XozpKy
il55CZIvWClz/iAgaEABIu3vPn/5lfRqaf3aDqPHhs7mx6G0p7QoZzt1cv0lHySEmUt59q94CxVe
zw08xDwnPIs+8Whaf7EusdQcKKVVNwHHo6F8+VxREgeafq0Ev1QaQKMCBubQmTiO8gYyb9b080tj
vRQYGFpXCV3juXMvosm4r8YrG2Xl4PyDR/5rmMvCQvTnBT/6KKvCih10Tplmgl05NlfWyFJbQAUQ
0abGRfPe7M65FHtGrvGB/0i4/OPo+gOd++vVrQJm8zZq1kdjpzdTnG1JyuIqtXdjmww389FL5vg0
nNqzOpe7+h5S1bd0c40ytTZuixuA3wKXy+ZGHTnSmPwRnnqR0Tx8Ptlrz160BXgD3N948bpkgf+L
GPLe0eTbFLrvnz9+bU4WRz6fWNXaJuYEUsp7U81PAWisXwxoi13bmjBec9HGO9biPkAJ03sX2b6w
r6ymtXC5yCZHM8wbQ9bikIcOTasOMs2hltaTE3rWt9k3xRVNIpP86dD+Y3Etqew4O32IcQ4XD4MR
OV4fNvW0bT3PdmMQs1kPuchK45zoqxC+QRJ5gg8piBd7GtQdbzx9Q3GBO8I5mT80zHK3TaWmPdyA
yfOMU/Ijh1EgTsa2fG6oKArYdBDInLsmC58NaAojv+xJcV8HYReDVVKcG9+pFLBjzStM2lSfZm3j
bMuuqG/67Mlw3qAPfGp1neomTPLxR1U5MW3ngzPzvdkNKdCVEVBWINp+U74RlShY1/r3SAUcEw8y
NGMbCqpyolEHCaOgxc9ZsQE7PsgkRxDxj2j4M7TtpOhffAk+0phv/RKpQGAmDTKbVvBpSyGfTtvm
Z4FeLa/eNSB3E7/N+D7Tr9YM02sfQ8QLVA0/CrfaEbQOPduLO2GmbKBIh34Sq0m9uU8nFYgo5z5w
YHIfjhRmyVY+R71nb7gKbq3hldjGUVtmPPtsL2mY+gxC1Pa09eEL7Fn2vpLGwefAMhvI87LpqajI
Y+B/rwsS+QR9pxdetjeGzzZ5FWwUw6EIDuqjA5I7qAhRYTfVRhevPs9gSvQahOXBnfwygmzPz7mx
7/15iJHa7srWPfh5eRcK60E5Pd/kaIHVMyj0+jk0m8Tog6jIR+gmIXfyCN869RspLbSokIJlBfxH
z/DiEF0NYSUrUi04bXxOm/GmcN7oiIPaqiK73Y3W0Sos9OkOaC+ls32WUw2j0Lu+4pH0XkkoomLy
ohxvrsdNM5yhkcaC7SjCKBD+fi4JMAFOXF6GqNj4wNINxWMz+knGQhwl80n4Yie1lXJkqo6p48aD
tAGhsQ76GFCFbe7N0Qi9Vdmjk+bnRgpDBWl/5DZBF+dZtG8tP7UjjRWal8Wxbm6t4gyhwZvpvcc9
//s4hOCWRDlA0pFzsOBK19rPE5yx8crRjFZfDA3W2PxlDvzDlNBsmZ8asoXldJxjmbqguZWHMD+R
Ysvy1BApsb/XM9CicfYs87PL0zbbiVt0+cz2NIa4asTtk1fvqoecH2WboO6Nx+PzTCvy9444j8ih
wZU2HhU7eGLLdSRVPD8akMur7ycHXUYaZX7ciDOAAWK4byTcYBIALNJe8Cgj5X4G4at79r/7obHD
RsnrS0Ut2DhbND2f/T6iDjv74DaZLz3+y9xbBue6XRA+W+NuOrhOwnuIv7px6XyfPgw6vpBu/KFc
rIyS51Elxr2dQ04G3IJNUR1q4x5aHfE0KvTM0AdV2JEbn3qRWT+T4ZHNN9mt6UHmsTZTVfAU7thb
D4pYr52HbvUUmz+ZiKDftLMrP7E9OKk1fopNBJOIQkSVD9HeBx8GDmjHGSyBXAfCidNjmCISnGty
B6lFQR9JfZqdTei3cWk9ZfbZkrf58OhXu765BdsjrVpUhKOuPCuRQO3SI9uyehlLUDAE6In385xW
aIVixXHjFuuJjTGku0qaTPmWGJt554TxRRLD2tqAsEypeuibqGxO6JOUh9rccLLhot8a47vWWxMf
+Yu3if3oOvDo3ZE3eBxJM63fxgZtlVjCDO1NfmQIiTIxcgAuY3xK6P/CuxXjZlJRZdyp/kC8F2qc
ewKJjPuxj9Dn1M8sAJv0JPuTGmNGNzyIg25veN89tjFzHmnnwSNx5tzMULTw5hvZ75p5PzAJQ/c7
iupoeyDwAWN+5GPje27kBviDQGIcD35UP4EzZkKXk+sMsXjbwL3Gz89jGXOIYQTqFEDDWnu4Y9XY
GUlhpH41YK5Su49zo43Y9L3lP4R3nw0ywc3hgBZ4bHRNBAHp25ZY+4DYO1aB0dV2cZ1he1fHqfpt
yKemfet8J1LZQzni9mb9JtUN63+R0YxGlsfCtOMQl3OoCNwaNj+U/vd2KLcFrkgjP5rs9wDTnSGQ
ibZeR3tXo39bWd/tDC3/wo6IdCEIjI5rpZJguHPnKQrYN9UAVzO/lrlIAsiyO11cmt/84FkB9qpr
ceqdh0FVSeY8y/o5F3tFthS1BC7G2G3OsilioTOUpVq8GWRrp1tH+hG0z1HdoVE5YvhraJTwKQqN
95LujfIX7vvIEGLSqRhdxrpoo0axmEqSuPlTTyqYXwW7xm2jDC/uGKfMxdoj4PfCso0NqZQq8foH
X58qqA8XPTRKhjzJSIyiBMDaKm7G25qAd49dGEIbTyKzydgmq7eAmidltRFmE3uURy5/QKkgacpd
HgZJG9IU5jcAMNRpnacaoiS97iJnJDcmzCClaT/YnMeBuhuhvzXkDi7evI29qYQY3ramQGO49DB7
mOZ5khF8Nrdd+Ohk03GyADDwHwXYwFIQINisraL6XnkePHegoDYUJ18PNw2OPasiSeh2sXLDrQOX
oEhya2djGvWkHz3WDZC6oQ9lNiVG9+FPTdqjBFM7LznEBjwEERuWc8omsdUFWw9VAOQ9GBIWSfIy
E7GfsIRLyMA35EdgQE4z+MiDF1bSLQFQXugHW9+74TtvjaifcLt1h7Q3vqkhiJimqQL+pCEFgq6f
dv49wdFEoZtCqpPd1Ee7cnejh2s3hOg+iFmlNAMWpXsu6z2qDYkM9PM8GveZk5Xx2N6W9SlElYQi
vqE7LwFVR56E7AFtnHisT42ZQawnyYLni3Ooo0ERLczUCaYtRPUjFdoEcrnW3uFIroLY0q+UOzri
Uj5wNT2Si8A+Uk8WKd9yYiynU+ln6dz126ywEriH3/sWZlk6N1U9NFFRtfdh+UpYnkCRDLWuD9ew
jjbFYVS3McwU8+wZ6XLSZGcjv3OzIrKKOxu/38ru1mZllHlBDN/YjfYFYIn6bGXlKywh7jHWyaC/
h7MHFAL2lxhSZamUzmjsa/Wr6NqXXskkN8EckjCztcINHZAukDH1ye+mpt8KGOONfgBADItQZvpQ
1UvO0FoIR+MM+k2stXdsXTO17AzfCbXJtr6pM/pu62lfoFGGzMZPdTXeGID0Grx7AL9iU00kCZh9
RCFqWyNQ8665LcphZ6hy49ntXplVEeXS2A+dEUMYeUdcxLE+32mB+Mvs6q7zhjxGC+5nXtl2Wgbz
a+g4KCLW3gd1fUSuXlubgGHuTDTSN63n/ySVYltQit2N1xgw76UjiYJ56s+zgwI6RT5cPPqjeM9C
xAuHTdAD6pBuuWNK1PzOCVKAMov9GRXI1owMw/2eI82MOchNMSpULPI8vqVWt+upsx2ofGw9I85C
JAm4F7BuuuezgVRWn5250akOkJYVZjbCtkPflbb/ywsldnvW0iSv86QuMcgXFFUMPYM9QKfxjNDa
lGOf8gxaRTAjMdJC4BQrZAP2r/SGDbqDH5B2uilciDfAdXyXO8DgFVV3Y0Prad8Q4/c4UCsmxVRG
NHezmNA/BmMqSAgsc3BT6mwoMhjPxKzhjd4H91Zm96njhdh1JdkoGd6HTvutGOaT33gvEJY+zNKH
BlWNmlfBfxI2b6vKffSC5gnmB0d3glJLBTv1SfEgGawAI8txftdlDVVjWz+EremnQZjpre359g22
y3PjNDRtoWdwaEz7N6NDCzsn1n2TkkLbuSn7xIDEcES9MnuptG1F2mckAsDAjyDs+dM26XkcOxpN
BeSuXOkhzo6kiwEw6ZKwxFcGHMCzmfcAgXNQmysogDrIcCZ/ZJGA6Iio6K1b5jswYnF8QSOITdrZ
TBjrhPrjWziRGNeoX1kwpxxBWIg5QWkT7b3uXEGUy+fe1gUDH/6VKGdWThkJuL/Hveg2+SDiqgYk
7SJSzH1xPyHmwep807vlaeDjbuxLA9JgsL9E4WDrUB2imVpaj8KTD6HIbhqP/Z4Ap4BmXTo3OA08
eSF5qhZnFmRkbEh9R5ZDnDQcLplRhg6RyOG3NLdtkkusw1nwNhoz71T1elOZRY9LaRDucAfdThLf
5U8/Wc+2JVN33SyfbSeIxhlJua1ncJjqB1tmG6vPPoSB1VUEyKi7qd+FBlD1rtkCV8cmF+bRbhEk
/Uy7vTNX/ncX+3knwUw8yVG2W2HRYK9kRY98bHFphPUtCttO68v7MLA7EPLnnB2NMnAObQDvidJt
2CvIZvSpgGjrNxFATytqhoKaEe9Hb6OAKodhFi1KdK2ZubGN2rtxsgpcy0ZUCOI1M97Rkml/GsbU
3FDPUWdXEViMDrxHFlDqhMHS6W1SXZ1mbm5B9oe7763o8ptcWGQnym58ZXAXvsVBP98FYTVtZWN1
Z6unzVmEgf9YAoryMBZjVr0BNNhy3NhGyO40rWd9/0o1hixpakMlpoJ5KAHrPIs7BzZ05pVqyb9L
4GTJbhpma9DKwZNtSDskHKX+lLnWr5lZ9olq6v6yoawNcbnKvlI2WWn2kUVNzO5UPqH1po7UGOQm
UGGf9OAsH5qS1onDUVPnQEQnn4/bSpFsSZDlRjeGk9Hj63BQ18aTakI0Oq6UcdceviiRUTJT4luA
ySEj8KOw7w1kJ65OnDb/UsOSLOmilghmhk2Cyr83J920tSVMdMrnz8fm33UyspSIswxvNuE9AQzV
hAv/Rk7JwNKKXykZr2DbyZIt2s3cECi2gVk5AK6czHWkHqEU0p1Ut2nYiX6NZU2WUnFZXogQvYX8
qGbvsezsD6cJdkyi11qYVxqg/55osqTmaUSTsfFQC7XkRtW4U7TwNgrvP5+GS9HzvzVEEi72g+U2
CBmDaA5j1dJDSQ1kQLlLIOPdmQnjKMo4tLZjAgvvA0SQmyvCq/+u70IG+n87J3bBq0YHSAVpDtC1
YRxyn14B5/17h5NwuS9MyF8pAzNPw+C2peW+QM1Ij9Ut7ht3ZedfmZU/sv//GLklV495xJZU1vQY
0MxhqIK10++g8thThktIE9VApB1Z1+mNyTN2ho6tm0cKza7UrTrjMAe1vy0ErhQ+FdVPSHVOKum8
MHzz4fO78xuFAtLsBqjF2HP+XSFVfUNvun0ta4T7SBhVfgNHACCgjQZ5qu3rbx1XuKijhSpg6WXm
L58vkJXhDC6r8q8ORmuaHqdGbh1AlIs6+jSCy2ZA5ZNzXDita25yK9FgqV+GDj3k+/yaH0jgwrUK
1wqVhUgtm9aPRnucrwTktbAQ2IuvCeArrdssP0A+JjzwqelQzKKCbtzQ14eMEDdt2cQBqDVcVN0A
H5Ay8mfuXTnvVvbykn3pQMR6yAWwJgNHJbtCK3UW3dFjV9b+2uMvk/jXZLm6LHVZAxdpzOI4iQdq
CtCFryA8/rQ1/7XiL5P319NrkomhA1Njz2WH+2sPJ8/daDsoPvbhiNwOoAz/zoXQXRANkPu6aWao
GBTAET9MjhcgU4VEXTRf5AxB1plR0errX46J2rn0/RGde4/grjJcc7VYW1KLyNbMGoixXCKo8VNQ
v3vm3WipyJ+ugUBXQthSW44OpRoyNOD36JrcAoSRNtY1ju7aqy9CWGNagG0YxN8X7vjAJvViBvmG
qUstCSXQz/f1ylJZMnWnSrtC6cDfawV/5JLDPpTi3tk59OPzH1iRByFL3TivJyS3JPJtPk81ivuB
ksBoThyXVEUhFueh9FPDXEBIAmuDPvc2hCl7I3ITGsIQSEycwLN/ff4yK0oLZEnzrV0rn5ip0GvQ
VRJm77jxRHSmsM7xIjog9QbO1PxwWzMemBFb4RvEhmPUbohfb2fUwSfjmMubIHy0xLZC6Uv0z/Ay
6Ov9ZLHIcW85oGmifmrL735mRr3vowR4JQKvCKySpSAdCy5Fg3bw93KCrAoulQXqDlahtry9k+VP
Re8bDUHmvvkpRHElT1790UXcF8rggTAMez9IC2DCiXeMx66nxC21Byg3mH1Nb8Oqcy9NRdw2Db9p
NrbnQjItz6r082lbyU78y977K+LkzeB4ed0a+6CSL8zy350KAv8DqWDvUqvEyGC6OgzopYdtcU32
Y+XA8xdHhMolykNWjtGGUfzLXE5qj05mn5ShpD+bGbfVqim/Jm+PfP1/P5AiRa3rIA/2Aw/vanDP
iNDPn4/d2nf8H2dX0lwrq0V/kVWIiDhVT58+ue3Eui1i3yHqr3/r3FGeX4xVmaUykCPCZrP3ahYp
FmSlBHFFgu1XiRNRzxPUGvt6wnH32R0+Bgsn3iJSpbrsY6NhHpfCxbshHL2aW9SJto7rlevhkpus
HNFBJyhjJ05rMNaSNq+svUhFmoVMj3Ta5by0QSxI+vzkjlI9VCKx7T08wLM+GChuwYT6cR3V4IoF
dgfJG4m7eyCtMkcRuXX3eurkxnyvBO2lOl4Me3mrLTxMRYPyvbG7X301QUvFjD4SuXQjX1/5qktZ
vBG1hUQK9I9ZT9H9dL6yHm9Zpu6DVUIOu7WTLRrWyvm2JDvHotOxTpgDp/n6c0JEHUyufnp/ba7N
1SK4JHPpxlLn4jRn86PLYTDj8XsV630MOObHDrglIXjkjqXTkYuTBIH+HMvcHwIXzN2AyYZv8YFX
AtSSDkxFVw1QHuSn0eXiaBkGX7aYs6hPEhu9JJadEC2br3HeMtyrav3rY/O3DBsksWFgHANFMLqP
rc8PV5vGuPEOIG9thN7rp3gj2eOL8JG1UNxwO985SUGCsRh2KsafYmNnry3jRdzgoDSVKDM7J1gL
7MmoQj/+Bv/OQ2OZ0K0/vT9LK6+wZLuawSmFTC12qkbSP2eysPa6T8sIQkl0g+e0spCXjFdmuQ2z
hMdOYvBAm49jsCGnngEg68wRbn8bef3aabzkvqaKT4q4Nj/REf3UgDZoPzgDAVwBbNURl0DuhqQ2
9r6d4TTlOKp5rqnnJAGsQJBgf2w+r5Pw6jTGXYl3uZ24Jwf0l3is5rBHETSw0vHh/QHWZvP6IV8N
oHt3YL2cPDSr+8cW/Gpn/D759k3e/fjYAIt8whZZPhba9U61sG+ulXzN0UHNEtzAxEc/1SJ/kJBV
gFcvPDrqWh+LFIiJDqEThFV4du2c1LtLCx/2GKdc/pW0P77/YqsLZBERJvhLJ+04JZcShzBMA08E
7F+wQnEg52cI8Yei7g4CzdvOuxfM3fhg/zCjb0SJpYQE0Q1aQBkmcPRK3wrtIrHjI4KRTaIqsZov
SrvI12CNqqJMzW2663POvknfNr9lh3JvaHzgcY+KWOZc9bb1zZnkAPHsgZs7ocYt7+G3w42/5Av6
oIHWYsjJRVESjQyeWi7FLdVy0ZlqGaBO6dBsbJK317C/5AYqXlj91MfzhbB2T2xIaYkuFN7fuPjo
CNeXfL1LTAZmZcPSi/AytE0ztKjGAN2foJbP76+mtwOnvyT7lRlTNbF9cs5i3cM5DolFQYENman9
scTRXzL+tEF9ZVTjBC6Um+8oVY9wCqGBOw2Hj73DYqsXpJJdgRbfGbeYc52PX0Xq7Wk/b2y4tSla
7HI2XxXRtRLn0WU3OQWx259GdPndv+///LUVu9jPlRogdTjSFlqnsNTwen9X1+5z2frPCaTdIc4H
UMn7I63sYd9ZnPRpJruJ9pAOgB4gi8g46zt8i3o30Kw809m0Nx3aw4fCm4uQTBzYPNjhAe1UAh/l
UB2gV2m+ZGKGi7NxnEPv9vR+lMW0MdNv56FAN/z/cq9a+L1oDrJ1I75OskRpYGuKry/43+DlL0l/
pCXoIvrKBXVFaGh5JkU0DBXbV0iynwfjqNvOGeoD6vv5MYPnZAivX/ssjdN8B1zCeaKt14ex1ZMz
H2P7CDfG8t7Vo3ccizG970egeRydj3cusA5hr6cRjNl4vsdhXZ/ajHtXbGh9FGMhn/yiJccYoJZ7
kxfiho3AEc0Z4B5Wx+Nbv7DRVm3G7GYYh3Y/19rscWn0P3E+FqHufFiu1aU5KAmUU1lM7q5TZR92
JudgCFe0DOWgWCiol+w8AX5SXNoMmJwZx4FCD9XiwotYg3KH6xi1Zz3kuSCAHcPpCfWmAbDeky8Z
YCUJRPxj05SfYL/TfomN7R2rkiTIqHi9d+15jKiPsFeO6MHO4IXCkKmfdhvrdOVzLekydTyoMU0m
fh7HJuqtA/OqoANkZmjR3QZwzO/qiCbew5WZ1XfZRqdihWvuL/kvM8+UOzUZPceo8zWOgWjRwIcI
5KM0zCfFX6TjemC8ufVPqRL08R2vDa4LpSEADb3/7ivRZskcpeCBwXmtJnAQaS629M9+oVEt2+qW
rT1+caIUk0/A5+7IpSHf7e6Sku/jsMF5/eeW+tYmu56Tr04r02Q2vHjws/WZHeqbDEC+LnBvvGMR
gi5zpPfZKb5nKmjvqv14W9xv6XuvBNAladQvmS8BICsvdlZmY6RAmYs0qeddIsrxwTb0WkITZqtq
tBKl/hFAXr2myLgAbi0pL6ZrfkDP54dlJVvypmuvsjhr0BgBCMb16Hka0voJFDqKk5j1oR6kuW1a
WUWJ7PXHzv4lh9QBStxPhCQXe8zm7xMxA3St2qwMJ9HIL+8v57UXWpw44PfxUgiHni27FIfCT9wI
x1JzYUA8nThP1IsVc38jR10bbHF+OJN2s1GQGVpZn2yvB7PwlzN/n1OQCTZrJStJ35II1rYCuwf+
cmc+O0WAvsMV0AeGgGh8XGAA935/3taGuZbJXi0yVkzZ0M/aPtcVYPrOAPy1GNDKIr8rTje6PG9X
NPx/WcKrMXRjaxtaQlfJGh5UFcpokzn6zvfK+zQ2KshmEE2gOPn+C60EniVlDA0/HSvg+y8cSC4Y
XbHP7ly/ALS5lSuvDXD9/6u3cWeOxnILk5ykLQ9mToaQl/RX03cb9/+15y+yzITlbSpz7p+ZsMCF
anX65NWijKxSb5n4rUSWJYVMotgMEIlNzoOOJa5x7U+IxH4IQ+L/O/NeTc8Qo1nhCp8CZk6y01QD
QBm3PQ76suo2hriuzTfi/78L66shGplfTcc6cq61/60v6aGqNJDjDaasAGY5ZxDogbLARjK7stn/
9X1fjTYUTevWAyHnvmNPqRh+T8r7mRqynzv/Ec6ZG6fayjBLV1rTIonKWNtdGHHu4sw6dBX/3PT6
mNUk7GW1FflXvv2SGlt6Tdw61GkgatlE7qCDhm2UKVYW7pIYK1rUQahhMCFU5i/nw72vEsD/N+Zn
JVCRxbaY3MySDdBsZ9zB1H42w0sydCKAj/rfarZ+fSh4LOlvWT8y1rhTdZlY/aS5+QaZ1KOVmMf3
H7/2DosbGNppDJZAKj5DTCYk6L12EKrGXSAotsjJa99gcQwyIXw9aRuE2WwYQ26pEhpM3hDF0G7f
2H1rQywOPzzYap05vvrApPpO5nEKOEVRhDGwXBtb7u0hxH9RYojfA3x7z2X/1eEQZ+Qk0tTfOPLW
nr448iBC7KVtDG8+CL9FPTVHNjVgP32MWiyWMDHD9dRYucvPzpjvpHR+5SL/7lrpVpnj7egnlvCw
ZjAzMypzAULwHuu4PNmeNeLOCCEbxn6VTN3gHrHxrd8OSmKJ0pzlNDh+O5JLVqgWZkUDmDD2Q596
n6Z6/itFv7Ex3g5KYonZhDC8ADacVxdmnBfmFY9zTjfixtrXdv7/uK6tCjed1oGV6Az0thcXJwEw
VSBaSDa8v6vXfvxiVxN4+wqIAsyXJm0PqQ18Ct2Snl778Yvt3LWTGlEXAuLG7YIJNDqQzbJ+64Kx
tpIWO1nqsS6LjuDpnQaCIe8/O2n1CBRapHOkSyWWWWC6+UOJGQLR/38Iko+VaseWXGRenIiQUYUq
hw9B1ve/wspULWFQ2VgYI3NcOFtMFUrlaPICRf+xfbC0gqm6SuaZV5GLqVRgy+9iaA6JeE7yKuzZ
llncymZbmsF4Xk2pgSPAWSTsASYzd6aDKKz2uI5qglCS21uukisFCLFE4LUmF/acN/HZp79muB1x
p3+Jpwwkuq9F7J0s6R/8PL4tHPXAGpDG0vFDya34DygvxbUPKMfqwokXGhdcI5BSh0pG7y+Ctw9Y
3Pf+f41BtbfUDKp150TF8M2QfhPZYIIc2WCN+4G18eH9cdYW22LLZ048tCC4+Gf4Y79wEn9iKXje
km3puKyElCUQrDe0NB36HBcYUgY8/b6JzV2boMWWR4m5VV5qtZeENt8KA8K0yP1bGCtCnAgCvhuZ
4Nr6WiLBGl9xaBshj7K9LPIKau0G01rh5LPyCMq/yINyTNh9V6RQ7SlitJdIV+zameGS2zuN+7HI
vITC9OCWQMYgbuHwMNyaTp3TJN6/vwJWYqe3iMw2itiWHhE7FZzucTP7pjgBtVumXyfLj1DBzwPE
io2C4cpyW0JiZriqlaTInTPKakcYX1eh1ce3yINf3n+ZlcizxMSMSefEXEGUvTeSgCU8dmGauc+w
rLgpiqzeqSb/+bGRFrnXlOeNxcecnof43jczuGH3HmBzAwhyOv/6oTGWIMEiZ2ihsa665GlbRbka
5YuIISCAK7o6lbUNpTmAIDciwcqGWoIAoR9OlSSTfeYSDGh7codfuiTijKG7PU9ZuTHO2nq7jv/q
FppoVJfoXFYXRWjU9kXYSXDtBkhuN9DISwk46FsAlLXVdv3/q6EkjAiGFNoRl2r4YXP/YOGiUrnO
xp5cm7BryHv1dL8HXDlv8PSJkMiAI+hDOmCIn5WaNg6Btd+/OASQG+cOIwnQypU/XbRXFrdDk8zP
U9Pbx/eX2MoQS8iU0iojfYGagMnt7zAzuksGc7Er7W4kMyuTtARKkR7YjNxUEJwoqn1bgnQ8fDYd
CLrFRsK99gKLb2wDh9OaLIZVZdvfdKXzRZm8BO8zH/bvz9DKCbaESoEwzSEM2s5ninIiS7OjO5rd
+49em5zF98VX1Ki/ClhIZO4FNl2B1z1gv+8ta6s3shYPF8d7InpStW4PNiVrj6Y3j6yit1S2J2mS
b7pot2oxa+MsDpHEpxI95bm7gGUFaNcX2B0H1ILgRfITZI6NtbT2JRZHvpvNRZE3WKtx3f+y2/i+
HryNc2mF+yCWcCjP6a8pF0VtDPzWwhtPSMIPeep2EQGVEBsiTGr7MirPBCwbt2CEK8gUsYRIxfkE
VWLwyc9Jlz5kaXy0NDwy2LOyoHpSwHEGWntTDhRYMwS5W29s+pWJXAKmoChOGwjnYdM3yd3cT08S
mp7vL+l/kpb/LWkK97rWX0XFWHZZLWa/uQhiNwe42qTnqsvHdEfLIr3VckxziA/6YESwTuRt6M5s
QPe6t3cxeD1FWLWplUVzmnmfa9bD429K+dwG7QAeOqT9aPrY9209RMInV0VFPWdh2efTxtVuZUcu
9fsVqeKqFZiZnFHcrO8oiMEje7SmjRN9hSYilv41w1jF2Wi88Wzpso1knWNbipI+tF0ij2hY6IiU
sf7soyyVBqxXZVgWdNzbXpyfYhS7H4ue9Tsnr+PIeNDpaC1S7GHInkIKkdJTGbNu46euLJKlcK4F
rm8O9HV/yab4x2yre+Z+8AK9FMulkO32XAtVbg51y4BV3a7KvJ9zxzfW98pXXLY3vWkCFmeEsBwH
a4ZBqsVunYiW3r4hev/+Ol85dpYtzcpRZWwgtnVmPvyt0pKBPgNe5eQEHnOKjVRpZZClK4ZVgEGT
VB45g9P8iPeBtGsu90QX395/iZV5cq+f/tVeLYkLMViDbJlU5Qh/SGmAOdYcEiu8ewDxMHn4yDh8
WakfU17lrNcQAiKyzIMq6Ye95Pz3JEb7JnVpusHLePt9cE35//eZSC5EP6XZuXeM2EOHLQnj3KL3
SZc4J2wpZ+PcFnjef2McX1bwY24Pbpp66gxUe78HqDAPZaEDrwCoo7ehzuSIMUxnoHffn78VFBLK
Cv//YrZmLZf2nJxdpFCoCblJ1JlsvmuNn96ZoYYlDof8I5yx0mCq2B/O5p+dpV+StuuhejX690Nq
SWgnOc85R5U+q2FG//5ve3su3OUFObPVrDLmiVMMKFQtA6eEn2rXBj4ZcYJZUQsJhPdHens3uMvb
0AgDAz6Vdnyi1ZS/jK4lIum0xZd4zqzTR4bgSwK8Nwg1+9Ucn+zpuYllMOenxHp6/9lv9475ku9e
VI7VxiKXZ4e2T9Cty6Fp5jySqX0gNP2RFfMD0PA/mD1utXff/jJ8aZrsgVhcj4ZB5ChLKxA8ipcC
Zh/jDD2oIXkqofMLDsbGjlj5Nss+B2Rp09m1p/jkjc8+bMv85reyf74/cW/vandJhp+BtyOdg+/e
V/1JdA24TjMLSwVeFYuHLXumtTe4ZravYqFTABjrTEKgCXFyoBrWIfsa2LCRFr2dH7vLVkdeIWI4
WRxDPrUH0A0ScyYNi3mEugbY0Kn64DDXl3v9ErQtUyGlD9cv2R8LkUY85Xc8zZ+BUtRBye1PH/sm
i5MDFJXelZ4Tn0xuQujpB1k42U1Yma08cu1zLCIeI/N1/WKAYoYuzpXuDfk0gbjysd9P/3+iiIZb
rSpRR+tY/9uZfyZDAU0ydbaJ2Rjh7fTJXZL4iQsgY5o26pwBKliltRO6Zhw/+J0XN6ESgkLN5ECH
yTaXLPujwMHkDur54HCRfojen6OVNbtscxjVWwVvanUuhRM1UFVDej4HdWYOVZtDlFzbX98faOVb
Lxsevm859WRIci6a3zMkYW39E0IvH5uqZcNDmbJ1K+BET7kDgzxHB6P55ZZ/ZAaHDLqxG9Ze4Bq5
Xm27DBx4ZBw4hSwPVeLKhvF0P3cksAGw2H1sjq5Dvxoihe6SL4myTq1yT9mMFqaE5JPyNw6+lRj7
n26GjTtt5kNLVqAXVH0de70v+bMT5xs/f2U3LNsZPq7tIDNghuaYHkjq7qW95Xe0tkwXWxlFPpVZ
vcTM0L8SKBCW/2xdBFe/CzyPbvz+tflZ1DfqMfb7oS/luYuHcO6PiER3V80KXbMPfoHFloZpk88n
aNid6pGfqTUdDJDPw+g/uh3Zf2gNLSu8ORvmgpEaWwFmGJ8SaNV/kW6OKg1SWf/Hx8ZYbAUvG3mF
G7R1qiT/3riw8fOmBoqeFS5674+wspS8xU5gjfEQVpFHwQYChRGdQsuT5O3GFWLt6df/v9pnirGc
JJziYHPoU9G3Z5fkh/d/+Moa+g93Oi+yeGbkyhSEDmP7w8/6KKN3NH352PMXG0GZHqxHSsVJeAMN
Uzw37XQNs0+Jj9F8bJn+p1ukC6fxZihnMm0dUHoNNHuocshBki3Vq7UvsNgIkLLXjZ5x8peanlwN
bmXKPvZxl92hCYBHp6ZdfKpJeTcVyUWk5ca8XFfff6+E4LP+/7pJY0fUjY1Hx2oMMgC5c08E6ARs
nGIrk7Is0/fo/TgWnDtwRFIUCL2uPVpdMn96f+X4Kz9+sWknq4NHmErzs+N0kMWcZ+lFieYCLiow
tAVPFAy1oTMWdA5RpHvJ2TQ8vT/yPx+BN+ZtWXDTvW9oMkNzZhZix5MmzLX3x5YdkPAlAx8fvCSv
c8mVPg9pNygU5qL4MTLnd9lCcbeI240cZGWCl3U5dJLLLnNtdW7L6Q88DCOLqZ/vv+PKvl+6OquW
1FPLcbb63rhj88swJgd7+iS37kdrX+/6Sq9CFrU93Lv1kJ6zaiqhdtna5MK9SR6lz7tnsGX4TVxO
8aORPnTak04UH8KSuEt+twCa32ifwz9VN0dT6zSgOnuY7Hnv6vg266HA/P4Mrm2uRWQbrKGau1bg
Deu6vorJK6gwkySPmpjyjQWwkkYsKd2+yZhrqJWepfZIFwADOJ3suMynABZ0EHgSVB3s1nhf3n+l
lfXGF1HOkvB8zNpBno0rnwgkQ8dsC5u58uhlK6OZYiI47eS5Asy68vV5SGD59P7PXvkSS0orBK8S
X7XYrtr3dqn6hqbxuYU/wftPX/kG7mJSRltNKulxZzLuEMi+CGoD1iOsGdgMW6fUP74/DFvZMf/+
/2rHzGl79aaB+tHXr/cna3d/q57YgR0ucAgPi2AKcTyHVXCJw99uUAVWAJHyQxLy0IlUgBZ/0EVd
ZJ/d8/wZJtaH5maqgjqow2crgrJx8Pv9X7ky1Ut73NT3QZq4puRpz6B5Ogyh4X2xTx1ab0z32gjX
z/B6GnxoV+b0eusFAl2P5pGo7g8ftligK+uQLU+VRrqTCwuAs54TGdqm4U9wRNBbHbuVsLr0yZ05
k9DkTeQZ1rv8j/ANuWl9QXmUtigKzXErTtydVNRAaRvVSM8PlQuSOYDE874smKtClakcSrCQGn6C
O9twGpAcbGA1bWcFOeQuW3ueDe53587OGWpp/je/G6cnYox6yqnhM9STsuKXZ3PZQq+AQS4OvTBx
on41tCHEa2u9B1DGhm1r2zefoHfXzmECi/bIGZP5MQerDhL8TuredJJCRkNn9Y0YBZyuCqZcKOFL
r3tWbcctUNy94ldBs3435l4OuWnJ6XGshhiWaHT+WUCi9r4oBYJ3Z6tyz/w6gcq4P1eR08SgxPvm
CqJBqfJz79Tpriip/GQcCWlWNjR76kLYv+k4nEnKpD90fQXvVUHJgUN1L4DwGQiZLRW/veaq0m85
ZTS5loEtnRerm67L54vvTQZKsUZCIHxqnRD0TXqizB1e5rooDlmJkvaMXlkI8Kt7VsIpf7VJXdzI
dibfB1nxs3ZM+9ikOv8RMy4v/uiNcCoBLfQA01T6Q6ja3s3+IMI2TfWurAtjwx+2anZOEsPJwPa7
GI4XZZyGwA5JuFWAm3nbiqZ+4NxDCwGGh/4fNtj0TiTW36qxQF3qMEQLWktEU+7cdxNvw7kG5Whq
Zmj9CO7xL9B9cn5pYY9DGNN8fBAQfPtToVJ+1rk/nVp4v+91MkJ4pZdJe4AMb3JizE3uslqaaCKQ
rQoz14WepZmm4jH2RBZSMF6f1Fj1j5lT1t+ZW5X72Jbe19HoPo88kgKk1pTFMYVE2E9fJKB0pZIh
TYcDBfxf7MwuAbt1yY7wmoYoWoB4b5m6eKS8HMK6d8uIm6yEKnObdPjnVOPUIwPkoad41p+s1uhP
VYll0TpTfsIy7XSg7MqBD0Vvz7uubabHvkyLB4h+J79VxsmJVNiaIY0rA6xXAuFMdDVBNYL1UvlV
TRASkxCEzkKrtPm9DYtGiIxX3VlYWX7nmqrnQQJKFchcicJHLxQMFJ2+gvd8gYoR0uy+0j8gJFkd
Ej+Fk4rNOxtJ4tSl9xXUBF8muPNEAvrOGSwNMKcBDkXYhQjjdaFPc4aaaGtuY7DsEmhhlyyBsH1c
OLsYWv7TbrQLJxQw6+uhOZ55R7Qg9MsMnYyf9QhHDFf27Z/WEFMGJUAoZeBXLrq4aeVAnhw9WtRE
JRiCJRnivQKdaCd1ZS4JBI9eCogT30AZuX1IOdI0lJvLVu1xJ6l/9LV3TW1hA/7XbTVBWU94ZO9m
nJ2ZRd0dyvrxM4XCLdwLZPldSTMc09L+lnZled/D1eiYAbX/OEEX7aGVcXLfThY5Ou3o7Ma+c051
l1f7BPsqKnvIo7DMcY9DRasDqzt6r4qEnDJLDSG96rLn9jBFAy/53Ti4h8FYUBuPi9K9U2Rof4us
NADTu/Fzzch06QwFClLM8wG/U3xDWl/tXYD7bgvaTPA3EbA7gOU1SimRcNqzr1l1tqseWBHwKvtD
7Ayw/OFemYRJNw5+5AzGvyW+Bt2e2M8N9EoDkDQy0Ls9cLyLwkQQBmUebBboBKWHvrZ2JDV6J1R3
Nyql/0BD2z1KWv9tfO7s5NQV5hhDeHtnXVWimpGZo/FKFx7lQykeEy0ojCkt9reJx+xgzQmcU1ra
6HDqvP7GaFn/8T3XfBaToyHTmBYX5dXzwXMbaHf4pgHyfMrOeQX4aUmMfVvWDjqDU07C2gZCJugZ
p/dlnNV7Cy3Ro8u5eHLYRF6Y65AjSwsYY/Q1lPytuMLFPdbWHi4e847IhHn7OPZhuUQEtLwhUh8I
55obOJRdFDRTd7p2JYVZgAeZ4NG0KLdMCP/fbJWTT/44ZreJopDZF0P8xcZSvU0STc9GwiWnniZx
nhskvTpurEjoSe57SepdUSTZXW2VDVjJHtvhC6uvtUjJeeIO1Ki4bm5mV8K5JoOUVNiLVsFeGwcw
RM3zGwmM4q12CGIPiW3ncaD+dORZ0hwsnsASo/bmkwW7m0jbKRgB0ql+YExYKNadn92WSe5+9xMr
e3SZ9LBspnHatXaTvjDoDMBuK4FHDQwyrbMoG/1cpTac6bxW7ouYZHuXS/j/sM7/LMHPf2oQNh6v
ctMHCw/fe3y0bicKmXOFOy3sU5K0DHLP678MyQzp9lHpNLSZ1/2aPGqdbTcVX9AeKPawiJJfjEHO
MLqQch+BZbmF30EMFrVXHQ0ZUkCC5+GTn5viTvYJh/VP1fyJnVrdUVapb2j2ZGdrMBTHqLQPEy6c
p9wkTgCxgGEHBqs6wlYMXluNNerbxKTFQVjE/e7A7rzfW/WE3qBbk/i2F1p/TxqrPgiTWlU0y9j7
kyqvPSpnhgNpbqd3Y1a2SVDXvHq0x96HIQssQOy6kp8JdOCsY5v34mkc6/GSz577XaM6+NkU0Nu3
1Qg1/ITD7kgB8xEpkhgTqcbD3Yjm6VevnwHWceEiTh34jvtgXuyyQdEdgffCSVtOcogTC7YU1sjI
3ufZHBlBf6cDBO/b4lqoFX4D6Edn/YpbHHXGm2YTjB3kE1KugWaB7HHES3j9JKC8hF1SI+TXFexQ
wKV5RhHE2Zew3MR1V9Z7WZfJF5Y74lzAR+KUlCaNpo41e1DC2wNzHBvKDkWzTytYc9VIZe7nEXMp
jG7DEgYNtwbCCXqfdG72oFxaw0JRV2coFDkXnbTNDoffDL81Z0B60AyTnmFzC6yqn8T2zYSDamdU
By8sVqGPF2voA1TqesYik4ChbmchOkIAJLymJE8jWEYwy/DhUTG2foskglcP4LmhwgL79F2WZOlf
mL/Ol9pO2gtFNzjA3b2+zSfLQc3ZtuNAiELdwVDAp9h+gFH+KlQ3H0Rajwfe1fw4JQ2/Z6TTmDrR
HSFT5p3kxHIEGDkcK5Rz8qj1Bvu3lll3X5AcuxNER1hGdVOJ41zprw0UShAX3CzfdRADJrCgyuVN
Qri3R8oBBu+QFPluHFtogTSZ10UTVdWOkgm81RhnTzE6bgWUbTJCvBxGudDhq+Gu07um/jqwrIQj
BMIXvHHdynnoJuSZLkSZdTibHsemaqr5d6wbeVckUDvz+hpgYAPUJQy74NG7y3Ol7sDGBJRbxHZx
QJLVFgH8+sC+7q3J+JcaZmGWRvkojymU5hrAEbtMwOutlFVIcV8tIrTBnXEfK1y993WNvCqYK53I
aOYFDePMyw7OOKg7KOH5PxQl8e9iyqvIyyw4E1BHP6KIS47iWueoZlL3Qe1M9L5C8ejWYTLbzV46
fKF9b+P72TMcPSyekTuFZcNCgrj/tUyNeLYJSBclzdsXmaIPj1lIk0M2eSqCSW8DLe7Mu2g0TcoI
qbL3mVBrrnZ1Oaiv1yovibhrFTs/q/vT5LXzvcjn+g/TBPCQzK7tP70e+N0UD9X1/bV1YzspkvQ2
ZXYD4F3n4iRNoMuTenN1cCf03prBcnYOK6FuTqDU4PlTEsFZFMLEBcxEkA3jOu5Lu4fDjaruoa0C
//fUNsiMOmZgdpcns/OnLvrsJlfZi+9IFlXStuFG1UGXBtVRFwtes08yMTS7EHvAhXbONTR1HFrc
j8Kx0FbEZSJhNoVh2+SlO4iNsk99C/fiUp+TScDwobf8r1Yh6yyAZ+H8KMfa+5o3fAyJ7TmHFvrO
Iej/6slr+upC/GT85uLWVAGaA/+khqkRQnozTCkgrjT/Rm4Euw+C+8B3eAOX30YrTXng4By+t3LH
uSG9PT0VnSkPMNahT4Ypck4KN4UJGY8n/KIE2TNTcGvqRGbdunGT3jmDwGdqx6s308FzuurOsi14
l/lZd7A0A6YEe86BGZEnI/QZ+qems6pbLx/mL1gMbCexT2CUofojjGKnMy5aPEJWXV657d0eeI5x
1+HOdqPHLo7YOHmfzaCnh1xk5AHNi+GUo8gXtVqhYFJmFczeDJQkPCVhfFHkUUF8Gba4UIR+Reuw
zvJpX8zEgRKXz9kRWmjmEzhVEh6Ec/GUSeaDTcOmC+xy9A7hFxbbJaodMzoZn1Vd0AsWe3zJ/sfZ
ly3HjWNpv8pE3aMHILhOTPcFmXum1pQlSzcMyZa5gwBIkCCf/v/S3f9MVbZTmvCNo1RKMbmAAM75
Nt9EX7Wu0OL0/GiB/YXaRS6CVXk9AC0e/HRXRq27IFjWkhq5LNu8m7PnICfdERavThkjnLLZICVg
TjrJ7DryNHuD/w+ifeHK3wfIcGv1w1DAW4E7znCD/ZAfxTz3DYvdCXFhcOJQq9rnKkEsPczdKLKf
y4XNK79KKmkGRA/q5kaUNTsQGVIFdlbDbsLxtGPE+/PoQcSzInDw/tYLnr2Z/pSQZszUPsqwyHaU
lMjB4rkNDNKupvxgqW5v4LgjNjwniH3SDM2UJUx4wpMx8qnCZWDqr+EAnK+LaLATrKOyPhGqQCAK
4+atRNTmo28ciT1baLCdE6zQJXZgIkc+Iwqz701N7b3biLpcd0EzK2xtWv6I8Tc/2sBr0biItEXu
ESZihZrbpIk65fTCESqPQ5HrrY08g9l3lEjdwwcd04/IvxtmZBXIYNoqkY2YAJqIHLpJTospRN5b
hJ7KUyOFg7wtpbExcaneTULBKwnLU/s61IzFSHGXyHZM5d4JfG9ZYpmBUNE3823tzuy2RkpDgnDL
YGUcQYD/FcONLaGYTDQX7RKr6vyatqa8CvrS3dAidG8oUupfO8yeoAQac10j90QmJh3bVZTrHMHs
04z9RdgQ1LAN4wM6zVnJsO0DxzipTEDeeFHZdjWSIt+ib4F1GYmjQGACgWeUwIF9fvHr0CJhk+kB
fvYdaMMDOi40pv6gVez47bVFWZGMc1hvB+jz4X4oq93Ic7oe2rLZyMqdXsFcDGMUbI2DqHdYy7pB
KVfwzkOKouimb9xyiOcsfPn3mWb10rNVtrBzqFbasGjNMQms8qCbvqYW2yDMk3WHZFblHOoeAwsJ
y9LAnhAETJrNiDiqyq67wba1TXKfOYsADYXE5EF1K5AAlaMoyYmT8C7lrzlGaYJ9LUScJ8JXCQu8
bU3gYRWXtMoPdVoPG4Zu16amjrnnk7I78BXSBzXXFfoLri+WFLFRoc3bddB05YqPAVsEkcPXDsxn
kEdFmm6b53rA8lQhKNYpFcNoHooVMsX0LfK4izUt6uKx9Bp3L8E427RZBh6zazL4fWKWbie0oICh
I3RsHKedpLYG+8lziwUKxOKQSSeEwS0MrJuyR0Qv7+WPKIAiKR7ytFhVJuXIHYCZbGKztEKPYIBq
CKkS/MrtCnpn5cCvC4NZMcnrST17yLO4Q9IPcvLqPm9g9DXUV7I2w6IpnGgJk3Uk02Jx3BUA9cGp
gKF6EQ4uoq8cd2WiqH0zJkQAXIMY2weVehwBoKP7JSgDgaaAhzkUQtokb0oPIXtmfndTASMbKht9
aEIC6KXqnFVkSLXB220X0nbDvqi4ecqrwj8KJKVhj1TyALyaGZFrfQA5VG/z67IL/ARcgODoqand
oj8VPvmTp679Kst2DJrHO58F7QvJRvY0e4EPO7UBXz8o5BRqOK7C9MaZV0acdsA5zZfceHBvRC5g
9oigILOTkO9/yeHu+aBHV77NgWO3wWCrDejexVKVrgd5ecDuvRot9xqJkVuhJqT9lki3HUzLDtzz
3Gst4HTHe5PfsEzNewfBWEsdqfo6HGGzieDErH7BK51eg4itF41PEeWHqCwU5FFQ7Rs+B3h/apib
ZLlcVpGxoL7PZjVI7BqRKvXuyzqNCTqH15mwfO1WgbuonUI9I8+tXhEo0pBBfEpJ1EStqrEsULaH
ZleWU33DS8TlKFOYNxLl5q7WQbinfjhtcppiMzZPLronXkR7ZDa39D4SJrzhNQHyx6agi7Ezz1eI
egkeQQVtNlMw+ffKCC9pxsaFyzbtgbE1FqFvSHk06bFFcfWjyEVzT9BNv0XRDauQypWPgaXFBk1K
JwHDelhW6MCt0qGHV6AqUxYj7snbuYWuTgGeMoXVYztsJ1SqVQJ7Q3UFvm+5DpRfbByvwo2zsNcX
yKFZNBneddCBUPvVIoX/VNb7S7/06JcZumCGmRFtriRoeHjLYe91Q1sIVxrK+I5SPsJWzyPbHI9l
xZmMNhLBwDuv9lCwsgnPePa12PoFLM6mNPCx57EZlDzIW1jolmINkipcshy7Ha3CZjuMFMIDn9Pn
dpIIWy4UcjTrrPmOiFoqEX1WuV9CGEovBVo58J3rxa2Y5uwWbSjEAdcUqTpO1xOwOPw0PrVcWcyt
gQVO6UBSSb2SIfioDJ5SZJ1cMVuSNVgOPSJdbOZCvY4oZMeJ8umgfSBeMfog8OIPQ7qmpwBDOYxY
fBUJp0TaQiIkEtWbM4TdC/dL8TRabIstMs9e4BpuHooxytCLI/LKGHaa3rMUWYA+u5LlYI5Y3XLU
+kG9HdGMOQQokXVctUr0aCta5Bha4Wx6r5VbaPftSjtofINQmq68kKEGtJV+o0ONzQ88lpECjPQb
AqfSe0TA5kcf+RhhHDqVOYoJFhXXXEu17iPQ4k3qDypxfYbYcDcQD5bgvW571RxCBjKSQB/iFqaK
+QOBMOZGEjfaegEpVtbjw7IpEP84i0rgkQhxN1dyXKsuzK/rWrK1jEZ2r9HGfRSVoUnYOOapITMe
OeEuwgKDoXp3CLbSqHzDDbo13Uldh52GyfmXEhGxd+hTg1LqoIUzpxVEvFij19DIzSv4eZu1rlLn
DRaS89oYjbbrFMqt7XS6QMVV3sNSNjsgOSe75goqYyze5LEcHXtbFESsLJ53vuYIDKpXsHPFBGlk
iy2rRKF35VGM2BIZPv4SG9zgLWxTg4C53vjPDaIt6K3b4AYnwhHpIxuF2gfwqvmKHgwyZdCClN66
xgLorzjWma/exH2JF3mI3IRV4fAVud7+Q8E9ZO71ti7f0HP0XvH4si8hFUjDC/M6uIGjqdlgXLhf
SgabnTiUOX+krh32Uml4tAtOH1NkaYBn7yN9Ejs9WGWG7aYrhxw6Pzpf5ZUgKy4rZzulTvPD1NTf
w1m2LhYIiOi23cyBeuI95psI2eAPbejZY2uBWGIokafB0OZL16kAqY2+z+9Cvxo3/mSr7xkdmjGW
czhjz9o5qG4AAMNxQeriNpKjeYb+r9pUxch+eKADJB7sGVcf45U/Pbd+ReU4gxMlTFkxrYRQRWgE
B9cvZe0cQsTPlsglTnn10vQPJ0mgsPD7nMySuGbv19UnFIELYOO57Ew4qpL54BY79CS2HYyJBk5+
Dyb1TvDpn2BSv+hCg14bUOl2Qnfy2anBwMx+T9mPxfOvRx96nQJAwIl3foEGerMC2eb36E7u2aGL
iUF1k7f1LqwibOuaW9/9PW80z+V/PetMdToXHhhD4I0KJEGRH25evfCo/uTUL0HTZ4yP0WODRV5m
voMGqtxwp8TKjNkuW9K0TH/PnMlzz0id89xNLMjcCi1eGEU7HKERoRiRtVwMevHxS3GB0eCeMRpc
MiA7qztpFyJ2HUzfXeLHIhuWFIY0vv/j4y+5MPbPDbxFiqWZpUO+k3OrrlLAmknFs+yT9/rCozj3
7Aaq5grPY2IXZF14BzzktKgQbzkD0v0ELb90AWczByLGrGmmwd9i532DruG+Ver243tzgSVw7tYN
y14fNl9ASuoUUz4q9ZzabUtuRvOZcOQCmeTcrLtoEVZbEEfshgBG8zE65M0VmSlb60bZRRMOOQRv
Xv3SGwFmiSfHT27apSs7e7tlnsNUOygFjE/ZuirZizqlnpQz85GvYj4Trlx6+mcvOiS6TZZ6ttzh
4MNdNwTPdEbuUdVy9zfH19mrjoZEXeuR1zs00Zq48Cv7atzZuaqiaF5+PAh+slN/sTSdu3hPg6dB
xciaXTnQ8Ei0wpaD+vlqmEoPBWnRe02cEn94Kgul7oiZeoiPrb6Ca5jz0PGcXUO8E6xLbARWrYza
1VTNfBn4TZkMovMANfdkj80gCBzovKFQcic0Gil/rmq/PjRIp7AwmWP1BmHF+mqiaesglQQt/Tgs
Ck8sW3SCdh1IYQhggdNLvpgRZPGCrh3DHgJ16m1WdiG+9MHvx97dIep9rNaq9tCuzsGSrEBYjE3T
2rjEYNxMWU4QLlC063mqmg1DdMAy5G63FHMR7exUioO1ebDzu7R+wvynHwxjCKt30ZzyqgGYbelQ
VAL1eDCCRTeZh0A6JEZnq8ondNmD6bCB/KS888mAnqxo/YSQMV/UqHaSLJg/c3T9+Qr9+2Nzo7Oh
YVtg6MZyMNl04+yisPjhEE+i5SDlDpnVQFMQKQMGSgYQAr6ig+GvQL3VUgsQ3qpR3iAmLmE8up/y
eUy0QTCxh3Ku6PRBFjUy6fiu03KbI5MidgOuY7fx7quw/OrNww7kCZuowj2osnhvfLuYmFjDRQ4A
/EznOMSY+a29i3NO7rV1LwekZEuEEqaoTxGDq+T645H/69fXObffQPPduE0xSfhiz6A2CNAgAKre
A64JPjn5E8H535+Rc85uBc8jAjRBDXJw+yXzkTaGLnaOehKcJFDXwidwd36P+u+cW3FMgtQaPtJm
z9UcHl1mHKRuIk37kxn10s06m+tacIicEq2Zve/ytenVshycL2HwWQzJrydsxz8bzdC8h1KUWu0t
5zC/KQ4OWq+qylcAxD+xL/j1Quqck1ip66bWVZ3Zp5l8TLlza+fmk2n618ucc05YrQpm/bymzd4U
o79Cm3SRSqSa2QFQ/0zu1BCQdZXm6O/CiCX+ePReiJFFV+av20xSAGDuBYbvzEpkzJcoF6Icd88X
BbrJhrADqEDjJggmvgtUwDfV6KkNEtCyLaVduFSR7tfg/szLZszIW26og4arV1y5ozkV401/pAKF
7wDkZ8MZggl1kNJtX0H4BLFxvVIlEG4vR3zRnDk21rbw772AiruPL/DC8+Jna3gQcLj9oRjaYyFa
NWZaC55/wme+MNr42WAe0blnXlv3e6s3YYHwMyxxyj7V9Pckv+Dz/PXZwGS/GZoZAsSZPKAJg+xS
2EV+5q104cacO5SYGm0aXUcg2NQWXIBxacvP0pV/vSV3zivFEhGzaD+BwIMCJrEMSKJJsfgT7AxN
4tjPvFkvXcFpkvlT1UhT16lC+Hfs5QBIomDLvGufPh41F+ap85Kx6CzJ5sk2sDwqjz0NDkM5HqF5
+2RQXjr82cghZV5GHVza9iaYFj5CYkQltxR8ht87+7NpEGmtyiKNz+wn+Vb7azdDr+mzYXPp1M8q
urxNVRQ12QgSqAbixcW0BMmBrsaKZr95+mcVnQe/xGosQrlPSyh9dCeA8jfAv1kFlcpv3aFzenqO
OGtdzTMGv5wTR4IMyt/rrF1+fPQLA/OcVy5LQES9FiCwlfbZEL2mPPxkjbiwF3DP6riu9QLgTS2W
H+DKcZ4BLfa6JHXH56Dz917FAgDv7PXj6+A/V4FfbD3OCeZEdwq7Vab3ujTNUXPfvx7TUslYpdN0
PzcDYFgHWOq6g28/MNp27FYCDeNnZVPn2COSRR5KXw+7HiZMN63Li/sxUqkLmuzEXzNEjcsFShE0
wPOcVu5PU7HNqJTzpfUqCkiehep6nBWi3oS2R9kh2WwRATyE+4Uje5BoO2gJAYUOBvwTBUQvarzh
nntNdiejQCRlACvfmKqJov/bgAYKwgqLME93tAAzpcHWwBUy4YVLX4DHhC9FZJrHQXjdU40r/55G
aC0C1SGPeuZg9vQW+tcBylek4Jw86SjYAnlGmh33iAJBHFtMiornOpilewCg1YSx4yAHctHYIQiX
E+i/ILI6UQ82SsTdRI1YRcEXNtM3BfuCXYcFJRHT0B2GJqAmbv06rwCL1xItGmK3YZrT+8Lk00Md
OGzhoBm4icLoKwLYIewqquFdQBt91fZutNYeur1NNR9BSn8a+TTsYCcQgfEUTbEAu29PMw56dWa2
oHHAUxHC4UWKdT9JcSPwY01i9RMaBnVgVUVFnUSzGFYN1omael9blHuxO5K72RF66SNmm+YI2LYN
1SCYlfwK76tYsAgCDiUkYpY1A0oXBvCnY+GCMtqAN5a++H7tLFTJiiWMZHgcYkoHr7Jpl3POdEwm
iRs88yciELeTkf4q92dyIANoVr3Lr2c3xJJeFgiaa7SCW0k0JWgqT3GndZDgb9CfBQi/ICwbV0Yp
GIeS8Dv2O15sjffzAsn73AtQgAkCaseo2MFFOfiqbe7FZef1cRuASi1Q3rbxpBHXPlYeuIY5glb9
IrytFeLiUnDK1n5IwmVesO8pCZqXMoBsIqqLei0bm42A0Wx4UxA2H50Oj8a2PjmgB95cz8JtN6Jw
hzWl2XsJ9fA660EtTN2bRqKF1UbkLu8rvNYgPiH/CiaRTuZpsL2yao0mIdRoQROsu44O4CRg3ITY
48GsJhrBYi09H/kcBobAbtRYnHpzzzv/Co+jS9pwaq9mLf36dOinlpGjX3HYRjekuw0qWoOBl7k7
0hqpE0vTb5VqshWielAvh2R6Haj92pFcbqc6dL4UcwM6LAi7yH+y0ZJxBfNjvHxuUhomsaVU+o54
8Aegp3yH3gf1uENaPFDEaN7kLvYGdeQiuJq5oLshU3bbWevFTu4/iaouF2kx8HgGfRKMXA/I0ZTd
T01AljxS8477U7PgWVOtddSyvadmtlBe/dQNI1k7os7jvGjrY4kpKGkGH/+EeQ+oA/YB9Vi8tyq9
J1HbbZwTxG/gSBcHMINFCAXobMyTj1Oqnv1K+ZtUM5gb+ARgt9NBNuXJ4Gqa4KqOPWaGZ6PsUmv0
mSFqUHTdz41KTsE5iQeTO+BgzH1EVaVWfmvqhbCkuWszJJ55GrxJkQbRLmgmhFehZSG8CQie35Ug
/UtMIVXrDqfRz9tdBUbAVQgeF3yYQ/dtzCuMSzUgkBjCsRif0EvsXAR4wcX4KqSEEqeu6l0eDHyO
Ybk2X7GpKe861xonAfrjW4gjmME7DyaCgFfewvBZbUgw/shtCWMQB9eM3X6TYBoPEsdFyCccrcOt
HjT5NoVRfQPiX7WcdFruRl32ZeJaT4NoOhXe0R11LTZeGg7XBZKss7gFcxkZY315tMwBx6yJqnZd
9GG64HLOH3tLgiX66Uj9G5D9gtmoX/dgvCw4GMXv3UBYm5h5zLtYSYc+wLmkiAl1+GYAKPcKYNgi
lmhy+EODHA4f7jIWXEXRhf2G+6yWCF/qYI7HWiIOcKygKxfFLqwsXZfhn2y45b0PMQwP/CBLWqcE
xXtIR8TSj10EfQyaQvwmz5vohQb2M22p81N794tF9mdm/J/2sW7JVcbRENurxt2AXIz6/mCcZuWh
76QwHTcCePBBqGd+miO/SZCMi8IuQ0WgrFKbNt24RYD37gEp4Wk0AdV7QB23buwTeIRLG8rFoJ6A
i+0gwdpwd91p7zAOxxTvmw8xC+Qeun7N1U4iix6u15LKBSoZlvcrd8huU2VhkCfjrldxCt7txFEq
Xg/uplCxGSiGIQgkWI8RchRL/dRSmqT4z/TR7+IQDEX1o6TXiHPEoe96WM82zWp2V7PYWWfejNUy
8DYpUtPC4WHMfnjtfBewGfyMLKmyDZRU8dyh0RQd0l6uhvGHDFfMjqsSXFjqfm/dH+BmbNOxXFJM
JtEULjxEXqsvEC48ihx85gDI8HNEkf55VUAgAbKdHNMkk0sEP401OnUn6/pHOgOwewDYnIzZs3rM
CdwR40wuIIJteRcTrRe+T7CwdPGARFXfmg1JkaqKeccf1k24cY2KwVlFbxgy/SMUf8mUQhcElJ4v
5ARtdbpizTHTYTJ5B9pcCefosAfvZAxBoKQ6ge561QNZaOX+lOpH7atTslWVQTsk72R46npDsFIG
eGqr3N/ASz4DW85Za3iAKdDs/W2L1iK+DfaGRbuAemNR90sfayaTV8GImXRI2uwWjWzIXiiEVWjh
cQof5SZRaCblY1zOmH3fOu9K+/6KZHg152oxguRoGgGxCF1lgF1Z+UXKB6mHpPHGhYQ+mM0CLTzY
dASgoT27zaoQZOl2Q6Lh8KgOWPUhIzqk9gWk8jgX98pZgqECuenKTng+9Zcx3wce2E4wxMZGv6HX
ysRQ+6T5SkOqQOxLON561MPcBZ45QkAdkLb9cow7O2M2ueqxZQDv6Ltbr2t03r7CfkZEPyR5Z8U7
EvJGb5+qYYGe0yd7+0sb8FNd9KeXlTI3g7JRorbyoJ99bfceOL7Q+8SO3Hj94uON94XOwjmsyKJI
IIs46veD0HfO0C8ELcF5ycR9HWWftOIuFSlnNahTwTIUHDeIpVzYxmP8dvT+47O/dOSz8pMUoAzZ
NK33I23hsYKUXWiLPotuuHRrzuvPsUKeOqg5e4SxfOOV+zhKvQO59+ucT5/UWBfaF+eIIsiWLZu7
atyP4JMGtlmAlQfy6AskULF0P+kwXLhJ54hiZWsRgUPa7Mus23gievY6sBl+6wGc44kd1+48FVWz
HxW8Z4uY8s+q/wstSn5WfmaRm/bzWIz7pntLgRUY/qDdCBPjdPPTMZaKuO8+w5Qu3aLTEPjTq+aT
MaRAdus9mRXfaE4mzDTeZ/5kl45+9iIzk9bTpDD+y3GMM1jBOvzLx7efXRij/GyMVtjj+IVo+33E
U7gaOwzmbWDKbVCNbKFlXAekfRyn/ntgIJbV5KUEP4eH2U3hpncwZzm60XSEnc8nr+Ppgn61vThr
p3A4EtVDgRmrjAow9FvIhuqaX9O08JOPL/jC9Z4H2eoeRLa+xTd45XSEy/lN5zirXNU/REieP/6K
CxdxnkAKoV5ddlkw7Gf/OyMGy0O98NJ88fHRL13A2bAmdirC1NHDvoro19bKe+zdYfwrItgfj+aT
dvGlSzgbzuiTR5bDVm6PYN4isQjPhIZppoh+gGHrx9dx4fU8d+WtI1CO88wZ9gw+pfE0TGuXwYvU
4cUNVvxdC9Zw3EXY8oNEVX/y8C+8R+c2vUgenaSeJNYq51bVCgJls/74an4e4hcj1zlboioCZsE4
I+ZONlF/5SkyXTEXMerJUETtky0CmhhzBxKorBbgNkCxXEahvslUD70pRf+HQfOc+ShYq7pfZwK0
fQtsxVmAt1i9FpiCbwZ6AqYH6rd5UvIZdagPQiiyAbsmQMPI+yyv59cjDJrYv85lSJQMixYmBPvO
hAV0iH169LKcrcYJAlIKC9mPb9mvv8Y5T08tOAQWOiuHfW5hFEsMvwXFZ9N0CAxmmfebX3I2vUGK
Dx+1yh/2cGjWcda5X+cxfR2Gbkn0Z1jYpVF1Nml1lvFxwGnvvew6ELu8/P7xDbpw3POk1Lnwa8aD
CW96WcSi/4HUu0/uyqUjn4E14QDOumI48qjerfPcBZ/wtC4d92xucoMswtJncMb2VQ7fu6n7ZLI4
Db1fvF0/V68/La9O2odyUh6s4fuDh5cktXuff9I5vnTSp+/807FLbG8k78HIFyiwovSpJ48fP78L
2++fJld/OnBhWFc46PzuLeuO/ckZIxzuu2xez2gGEhbsQg8S9o+/69JFnE0/BWnBuFMjZtMZ9SW3
exjufcKZunTvnb/eH5uftHxgne8N/CnQN3dTcM0901yNnftZNuxpgPz782XnuVCuwya/lXO9pyk0
oj31jllW7lOnOkLCcy06NLI/vk+/vhgWnr2reSGVG81YPSMTpV+iqgkAPHVkA8Gyt/r4Ky4wXx12
Nue0CMeJ+IwBBdLzFAcK+qSeR0+c1kdfAnAd2gBCfP6YRcEmA7UJHgvoa+ZQLbafxZFdmFvPs10h
wIGdI+i1eytCrK5hbcEqkp7ZZaXOjw3cAe4+vtgL4+483bWXOQlMgVW8ht9Bz55p+vbxgS9sD84T
7HXF3drrRijYsraEP2hgcfiBP2e8aK/7Hr1vhZiKPC6g8z4SP/3Ml/vSBZ1NYeBHz5Sm4G5HzvhQ
RNOhZcPDx5d0Ie3Boaen9ecJgUcC8jJMj6wxwQauDWZdNAoSYQohLTwF0IoC32RcQjMOMVmt1UpO
kFh5biO3jM1AABwpoO4nkEqJk8Q6lQ1JckvChAa+e43U1Wn78bleug1nkyKS0qfScpyqJFdlWyV5
3v7eHuzcLT/S2hLu98Me1p1HKMiW1NG/B8ae++I7RZWVQYhJUGb6jnnRGm4ADxArLj++J+wnFfjf
pynn3BAebosZq9wCiKbU+Z7ILD3wFC9UbzMPG4ts3gsXQZzAO5pHoHTuo9C6ewvroEgBqrlyiGHi
UPdx5GUGzFxkRY6Znx6U6selyi3cVzAc1sHUhXsTVYDsEAOypsEMDxugGuEB9PAJXX24xd36aEQv
y16pbyUWcpkQOoxbm2LDRgMNkTwl9lD2EzlARMJXGdwRbpnV/d1kmuB2Nh59ERaRtwtVBNANWKiS
Fx6E5895G+nbXhbeslPt+IiCMCAAk9rwCfLKMJGzpet5HiGShEOR3mRjhnR4qJEaNNIce61yRNTk
trWveUrNsSvzaC+oym8nTDyL8eRxbl2v3NfwqrmBXUsI/KAYcKwpvWodoPSZGqDaowJ+UdIAShKi
rKCRgj9XPulXkcnuDr03tgzaUL5C6KaWaQn7kQ6RJMva6dO1aKvoFiYDZG9D1SO8onO3Bl5eyPEF
UFJTVq1sP7tPucqzVzSvgA5kOljok4YIEG+66oYChh9jqleTRlMIQFC7YKE/rrICNtQ+TI+gCKkk
omngreGULp7n6ETlcnTmaZmOyJN1AgkdbCrrIySADdqoNE8yQF/4YlJuYVELFLzVOhkap/gC64h2
OURgZ0VF4KwCNKQXAnrRZU2kXHI6fC1B+VzzlrcLC0OglcgRx0FtU+5Km5c3I2uiZYjs0UWaVmoR
luZlDMf+prdpFzPV8u+hbuuvIDGp75KOaimRMsQBZkAm8/O9+M9v9r+y9/b2ny9A94//xs/fWphU
Flnen/34j4cWrfvmv09/8z+f+etf/GP93l6/Nu/d+Yf+8jc47r++d/Hav/7lh6Xoi366M+96un/v
TN3/PD7O8PTJ/+sv/+P951EeJvn+9z++IUYdb879e1a04o9//Wr7/e9/OAzz3n/++fj/+uXpAv7+
x7EQ2Ss8nvS//c37a9f//Q9G3b9BkB6EIaoMBxFEmPDH93/+hv8NJvAe9SMvpDQ4bXhEq/scf/Q3
mH7hwxHsNxj8Pk4TZNeaf/6KQb+DjurpX99x0Kz5/+f2l6fzv0/rP4RpbtFN77u//+H+JEj+7zSG
0wp4dPpymEv5PgQPZzu7pio8hQaoWGOzcJ1yMJUBHEddPkEsR5ZtUAFFh45z5WupYlu7FC+6PIbt
vO+AltgCyn+YRSkC4lQnIJY1CwM4qMuARA8FWfS1uwpT+CVk2t8g8+UHjOpxCHhw5INaEJvy2LX+
qoRqOhlAjG4DdzNDJy0LqC4QDJ+UCprtsPbgQeEl3CAb0MNXFY0XRwSg+byCtcC9ItVynINto49V
xaCxal5Ciy1XkAIzLJgCw9XbRE247fRbEMIFg5wEk2D+NXCtE9m3EmA47EcaJLoDCSmAxDVVtkJm
w6p373Xo3PHUwSzkbco6WDmBgf1VfTidjIJqrE7Jcvb6q8EVcH3wEuU14FZ7wIQW3twnaQGaNiAJ
wPTrQbh3QGG/+nV7FNFcx2lmTm5bcT+K29OxCFL2gq5+GeDcouhrGDRLAap2FbG7LB2u/OkNSr8l
IfVSWLMQxTW4r7EIvkzFNuP3PekXYdPB8P++1wvwmhPrBOBpIUIr9zbWBc8k3dX5RjEIdPP0gcIy
bq0gS4/J4NbbKQ9jD4EEERq9sXLdzenphua2z8p1m7qbJg0XZQNTFG3CRTsVcEpz+q+FnuJCiQMU
czqeRvncmbeWvlW4U4TVB4r1Jef3NAIg2/gJzvJ05lTC0x8yOYKYApe4G69sb2GmfguSzul/nR7N
6Q+nwV1n1F0zqDhPJ0M46PGdv+1V9h361rso7b6ePj+Q7Eq55GsFqNtT4FxAXExA+wHq0yQzTZch
ULAe/jfgxQMRBJUTJ+k77mYaByBwflLQ+9rci/aeYuydHsRk0+VpQCDCDr5BJBEPUeGtOXXWSFhH
gGi+P70njmsWI4MfsfFhBYXh06l14K6LwNueRgzYqDGkoJC7Jb0ZY8wEK4QnJICpl36In6Otr7+f
vl4LD/5oImHD/6PuvLbbxt73fEX4L2CjnwIEm0iqS7ZOsCwX9F42gJvKReTG8oCaJGPNL+OVnGUO
vCzLHpHELl95v+fNA4tO/dokX9d71GL2pfIzWlYYc71tHghUH5gpIy54iIbSxyZwX03FXa9ZlzId
z8wlvxlLcepCaz9M9pOWxGjI+41h37joZdc1kTXRFqGPX9nTS+NkcP+4nor8bJiexoof+iIY+gRl
QEhnNsLRmicf80/sCh5epTBFSK+2WPzStLbgR0+4+ekA+KYzB9cWYYjXh1B5HN5raV/6zNyZLU+F
d+mGYTBkznZ9ausTTfowaOjiS6WkYU1bDmbZLMbzumPqYdisz8F1J8/O1c04BSOHxujYUAysbaUV
J1hgwVTH2zmiC62xtyNvYHMMYl0/mA855eNIXDKU7qZVh7NlFYFmKN8Ll/WeMNdcGUrA3m8qtjaD
4+va4ctqKcBHAEQYNksV31B03sbRZc7GQ2EXp7Z1QCk020RToQAuTMliBlyxGSA6ZRk6/QH20JA1
6dr7fAuHethNhXliAoOT+QdOAfGWA/kELgJwYTXviqrKNwN1YYStsMH4N25LDxkNzwo5LOiYMv9Z
WHHJKm23WhzittHlfg6caKuJ6gI2CNVzbIPpmCvGHWBfbTA3U2g5+YxE3AqHti5zCXvRyPdxgfSn
Afy8/t1QS4gNouQpKbO72MjinbrOuQs5nzvhPpRANYBLNebGhM7jR4k4o6uzNpyGvjnPpd+HEUd9
Z3oSMy9vtI07+Fw4aMASHbti9jWVXmxt20EBZGFDWyrymoQW9/omr6+zN49NiDoH6hyPuAG7WVil
L8fyl1UW4NcUcc5hkO8VMz5HaviV4d9yo8cdWinT8lLT5LoZhqNj1fXWXSyQCT1aIyVhkKeNvzZj
uYODlmwbGf6SIzFnjCBtR7d3P+YdsY8l33FUB7gJT8DnItqkHXNZ7swJrAzLd21hhr5colfmO4ZN
1BUbaZYiSIDLBbrJT5vcLXUEesrGHm6ln8NqrLL8e9Fqh0LP/KUMv9R5FFTFdFITG6NoRE4qzd30
oIjlD5WM6y39j1tcOKZmWCpAnc91VCUxkYMYstoh5toir9msJ4hdFVwmHBWluM/JFO3xPTLGzUqd
VECO/S3q+Suy+Hskca1kfX4JtsoJYRqOZtpXtcjfElu1S8YhWpxqZ1X2ZUi6mzhb0RPGXirZm2ro
98hiuGRXh8Nht27tMlN2M5uVGOAPhQjN/D1l/YhqdBMvZKFRMGai/vcsWy+s0c4HpDqaa+wKtz7W
oRz9ATUGSax3jQ24S/PwW1b/WO/0qbO3S2qskjnGzPT0m2FqL2kh7pUaGYASTy8yv6/lOi1kyhjC
CkA+t/opIBciPDM1gK+L2KyXBUcIZhR3duHZjBkiSrCBkBi79Yfgv+CrxdPI1PgaueTees2tB3S0
KHhG5wFksGC9VtaHZixKoHXGTq3Lx2x0nkzjHdKCr772uXOAf+pP7EHDsA6l3fpzBLGjfJOckBak
N8wewD4Wfi2s7dLbh1KL0JxHdA7DoJ0MP0msPVN8/vq1nUU3qvMtQcWVch6n00OboxgpS49JeS+Z
7cOYv8tlBCD1jvprh34CYCqDw6nlgwuQawDI1YQPOtRX0EuWuaOVfpKO5tWyenSd7JcC5ewatmjK
EXvEaLIubicveNBtIVmCsmDsf9oDtkM83biX0uVCBH/eZfkvqcLp1ff9bOzRSEbVBJnMog6izuce
E6XBNBH1GAtKGvsJt8v73El/JVHZBwmmBVHo7owFhCFB3YorWm/WKScySAqgWmGwvpWWSIVpeOiE
wfpJmcSitnFk1GBjW+U74p9T35VfkY4GhvFeLeZFcXCqQeL277vn95rnx3q1NGwQLY3Dg4X7+3qF
/9/lhTkjPwhR35Su8KoxXolKecDLiZU/GQ98Ekh//EBbdRzdNoQrDOdTGcrtIgMnT6vaTSNqmTXc
IBKds/pOgtqZh2jb0G3NHKIE66gkj3msHJfspOr9iyGKUypMLjTHN/P7FeVWOQe3+jEzPGHKray5
XteVEH9vTX1nSSXI62wXymOd25fGcg6TZlxCpT06+muvGft2sg50wGhoO/o5wjiRpa4Ie2sRVHXc
DWKGGBgXgc7S6lib69weqK8SjK5VRjc8F31qHmv3uAbPEfiTkbewRtv//oiuCofPB5xrCpuUDQo3
D+r3Z1RqAlGSWlW7NayjdnGTxvUetAciLRRl9StLSebvix5t18Uf7oboixqPENmIIkN2QPvO5gJC
HUxWeA3nJlhX67k8RAxjEpxJQEOT448wPrsvjTFthrkNgHtfZCf9Gnre+oMzxb4IvfAVx9jNfzT2
ugoi/vkm1+TS1JBJfx4FgHiCrH3gIuEhrBnHNBs7C43W6sOLGtmvZbnNa6ZKSc2GsghiBnKE+e5k
JCnxu+e45V2q9RsZPqhtfgIi49NaCdY05/oI64f1ka0ZVJ51AbiYeg6PKM23qnkWRneYHPOwfjee
uMbqPz3Caz/5H+8O9ozrcjVotvapsKvXoN6lObHq0/y9qwhkjIMD+jpp0RNFMaI0I8R2hOOMRIsz
h7U1mD/1TLs1IFw2KcforARUXDdiQFqn56eGBboelNW0Lkwb2sefOoqfZJYfW5UHAnfDsGxV/dyK
1fNGt9qo40Vz1q4p3qQAS7YgYiG/XI+KuRw3WTFukJ2GCrRcOzvpGvgu177oNgdXfgEmcVCgIk/p
lyFhAw7W2bltp/fkOQwb9gqXH5kWPQt4Wg9DVgTr7l9zedrzZ4qbLxU31bxo3uhyX5eB1bOpLRLQ
Rd+j1IVWSkoXm36W2NueRRpp/Fllbueq+7Luxn/fiZ+MpP/6RGx87m2DgMe5fv9voUZuQZfRi7za
rZ/Cmg6sYbngKcBk9NbTo4eY5CUE9FKaftsKL4UCuWak61tUq68yfV5PKycuPWNkHIOc7Q8vcT0M
/rHSbMsBJ+sQln02sDPrmmKTxkvEu+uajhA3+Xzia1q45qDQgbjeYRNN+QnbwY84jZxTN2+m6Q2M
CwVhygGgWCxuSZREa5I02aSH0Z8M2K6r/vfXCp0UDo5la6aumuqnYGnhkxvDhV2hxzdLrz9U3RAU
PFG7JdHigpXRvBeq9BN7pzlo2PsVZjuc1yM26y+GzDZ68yfX+P8QTvKieLq6q/HahPGpLiUbESoz
Pn27Nc7hjUPip1yDhL6hfBBFlJrJt1mt68F5WurqzkJWigDjD14Sn8r861r7/XV8OvWp9k9Fo3FR
4rDnL0XnG465iwqKMM4DzxMsCdS272vUVlrETYQY60J0FGvf3WdIDPQ2Qw5s+Ot6g0C2aZe3KjsV
HaJ5C1zkmbV8tLv3CZ5yDwPPel/3EhB1BOPdDkv2FTR+CdsiWLfg+mZHlvRISD2Yw8t10f5VQ/2t
Ovi/6rL/D7Xbc/Idmlr1q/9cvP2t3vv/U4VXcA/8nyu8T/G3//7f8m/lj5+/lXjXf/Q/S7zmf7FO
dVu34R+61rrZP0q8rv1fukE6Zjm6pnJ8r9/5q8Qr1P9icWvX2qutc7izwP8q8fJ/Y82rLqe9IJHi
EPm/KvF+PoosV/DqDOFQk9Bt8dnIEUeG2l0mpd/HSu5ikisjTvsZ1buSVRcSwkvvNg+TVqa3Zp8P
R1vThTcWTOhnOM6/4KR8jpjbr7JafZvoN4F0creJyQirVJTQU80u2avD+NwniXYaekM9OSDLvHZJ
/aW21wBzADKmuM1b9igze3wSfbHO/rSGelzE5OxbSVOjjKdzKmrmRQCL6LEAyp3PJ4Ab6SPD4+YW
Q+lon2jyDyKVq9Tv72efRZCj2jpVdo1DxrI/RQTmiohi4oYeEcjA02ANE4h+b+pV5dzEI6a89N2O
xpjOd1DIdr2AjQwzonvI+ijkqpHDFp1csWubDF5Eig4ytsN0a8re2X68zxSzjY0jnejcMr6860ZD
QcgjMYKIppQ4SZGPZSQglF9/11XhHzKLf5zuZOKCi9LUbFMwt/lZm42Gc7DBNJI5LfxiW2N90tN4
X9ehslvU5BUri/rrkps3DIVVvmUuI9VYGIxt2CwbhXD2bDpFu2OCTfdLaYmbxI1+/W0//afawe/q
GJvWg2D/OIL5cxcs8+cbKGoMU1RONsK2J1WPUPY3evyYtmnyCGBy2USzJLEICe+ZZAib+YvThckP
qJS3g2iK1wUHy6B18EXRlFC/ScNROaLy+JNf7D8Wi22aunBUivdsUEFj5vcMAPzMLMom5hp0My4D
G9ZzNw0drJd8PNVMA5LH9LfWmBRnzHGZUQIuztxX/w3KrbtlvHFYK9i216x/FZr2nWM17vOYSR8r
s3HbzXkepBnlajeniMc04nzXT2pzqKiCknCDhVQWJ3Bmd9imVm78oWryCanAUwA1ZlO94bSCjciq
+f3t1RkywFmolKJT6FEbNe30XV9o1aZtk/yxGyymP2w0OYwetg/wVNDklot5NgtGaJjiNAO7S5cD
kQLg9Wn8MadacdPObuJ1oqgvomdj2b2bPShgPhkozG6AbOkULrTKy8ihzvOYWjfUWqq1O1u5NwkW
PHdRQu7078tNrMnt3zc9y80U9LpsSmVE1p+3hOaWumXUzbDTI00GtTYTmkXTSLc1a7bXM8CKIVD3
cW7wEJW0f4v7aI9QMWT8ZZzuEGm8R3GSHD+2eDmX7q6pA/INqozNnF8UM+ruB1pgTSGXR024kw+3
NsFjgHMAreCfPGivytLf35FO9cAW7pq14Vz1KZ0XjZuE/VSOuwGg5slM1HnXTIzQDADsvy830+wj
6V6i7hagP8BThkB3BoOPZ2eJH9thO9/0rt5SIFGL+z6P4v3iRtYOnP2xbp2WkKs1H+06af4gLNHX
yPLzy6bHKVTVwLvM/Vymk2bcigHIwo7RxfICmobUQRlPoWm7m6KhuKs4A7a0ljwKNV/uK2G9tFOZ
8BfK91DRmk3qKuEpHhbmTue5fqvolagMiBrwts+VwagOlpHMH/E0Ytuqt2ZB6O1K60XMbfE9H6kT
yGiPPlt71rBpCkIQxv++1j5p6tejjQscAK9KO9fQnc8XzJwUS42dWLvTr9cexilJqj+7xZlCu/bA
v+qCOSvp/s1debgWznsXXfAcOffc0s2uKR15LnPtefrTTMTax/706bP8BXRe1RCEKeqn/V5W9mJI
XW13XPbGQRY5tmGy744xYxLMr2f6TWnVB11h4Deay2Fj6fWXqWVEa5ry0M+hNgSqN7tT/fXfP7Mr
iOT3ZWESSdEtt/nPhen8+0EUWa6mQUXtd5PEg0jFDea+m0oT2z3FzKbzEtbVCYOQ1UUd0eAed+He
YzhMVLZ9XylSvcmzZGEs112+2Vq2GXPhbmbAuP5kzu1JbRxgT2K1TyuqMhjGwrpRM3GZY326w0ej
PHRpP2xSRZ1oreb2D8O4nWcYrWKZmOaGHfHvb9dhMXx+Eq7t2iYZrcFVzbTtpygkljRCdKcad22P
YSB0B3s+JhCuqBCnWEKEuTdC+4zrofLlYNleaM8veDBEHjPOByvOXDBVd5bbjnsDkyFKbxrOXcLt
gl5F81fhYC+atPDUcX4RmvUlNkDOahEntmycLeOVNK8KtdypawekQcnnJzHgm6JKHgvZq4e2jn4a
dPQ8OTu2R22Ow0RQBCF3s7ejreJH0DsbnKjSM6XhB1rwqS/UtePpVvDbmOaMk7tZb3Lw+8ptxG7B
syYN9LzuIY2XP4DkMoA+7Cvh3g7jAj6jiU+2VsVB2Kom9RYmR0uaDid7Mmktijn2wpnp4RRu8hYH
MbzM4iRHckPOmufm1k2iu3jkR5tF98PtlduwXCg7S+Hnxg9Lr/Cbml6VeY6AFih7Zg+NW3O502Ak
w3qFx95lMxoTBV9RrNx2WOPcTcoxetBLIIE4hYmG0tEwJ+EhESBRen60CU1fH10qSZVbB5hFezlw
xGrZLNZY+UUItSMukh26N+nFNheh3gq0xrrX4VPidQA+vTReKO0wQDnSr+FDSxgbIFYrlfQ56UZK
8FQNB0gQo8PkIUwIL9UhGmMcAgu+/cao9yZJKG6XCWQiveTppeqZYI4ajPKsmu57r6XbofrZrLW4
SKCJYJZ0w7D0a2rFql+NxuIZtfs9n1pPY8N4LdcWZU2WXNZVeyjncK/CBdHSEIFxUGiamuqvSe9e
1LoVeyVqsY7oLHaJbBA6ZTgOgGE7VGyceC5f0oHh9dq4GVX5BHZhz+17ZzkMTDJy3xA5D99i6R4Z
6Kcyeipzv+uMDR1K3deiqg4AWGOhl4Rnu3RoPEqxNeZ10eeNr0TDm+ggT1j6eGPn2UJGgu3D4NK1
sUqP/YqLoOYlaVpuOxe4v6Y8dcYgA61OVsKf/jWkMeUntAS1uOn9KL6fZ1qLVEoMTzeqtzlaNtXI
THXcRdO+ykYRaC0egFbTUrKcXjsC/6n7bhgzfSGzfW04jMKhfUuM/tSiBdlA/HlutOitGu0XXAsO
pGIBNeZiiy3J6OHW0lT1e5RRvC6m4TXKVXotvQO810o2ZTMYnpm7YKuUzGsk7kFqtlaBi95BrMJS
19vFC13msjpC0r6cbuDT41MRhpeYVwAc+EZLFsQylvqURzitjSFDgtiO2N6iYThUYQ3l9ON+7nn5
ABQyJHKwO6Y+YErlklZ2uesE58NgLV+cPOufrAKgv4VvYIj8z85pEblfSiV5NQ0zg4+B55FVkxl1
1ndCvWm7DNHZrcq7XgmBp0l3frBhHjZ1Zb5gvUIrYOl2CaxErCg1+1txVhM1fmeCtwqGbrGPCTHo
iSImMjfmmRUZidse79OD1qrdvgwV9a7pxOx3pWo+dVihEkIyYxP1LV0FYpastZ609SDi3FAejYSR
Y9oX9g+Mgv3cSpP3ZroP2yTdWHKKj5leW19M9aE0xPxaJUK7cYxq8V2pW1+whGqAQmfVKdRG42Uw
pTdzhW21Pql3UWQBf87p2OFTpX1dSISVIUV2Osf2CWvCBocCW/2qNg0bvhXNJV2U/KYLnf3MdMet
Y7eeDN32fq6d8cZRuteu7FHOtMuXusk0dB6G+mDHjeFPskNQEN6AgRSXWMjuVjHVebvk8TPxN7Zq
66c3a/M3l0bYrUEP4c6FkUvynrws60WNTSj+ErIHv6OkgUmT9Lu0EXfWXXLKZtSm3KfZ0ZS0aYc+
EvfAPgMcdkIvrvo5sKZWwWFQe6/N4lgmsfkkzeJ8jd2twdS3Y7Qwr0U92Arb+jgqQ3uapdGekCvp
KUYc6GUeZo7fR9wZ9QBbqE2dYfYEfxrxhF08NXqX3rdZuxoHZNsBbmkgcdR8UgxKkyqMHcc5DFY1
HWYFJYLeqe5rj30q93z/k1mKvay78AbLGzqooqC2QWZLc9LSz4seM6+gTdVeDHl7FCFLX+Y5y9oI
rbtlaqr9yLiez5Ljkouz4ilztBcH1613M9Fmz5nt6c4xqMpGiMM3pUJNsi3s6uyG4ojpBtITFUWN
rCfA9M1yym1O0wSTC5wvy+rozka2dUtQKT2323aA+QIvofw2dyIPHMJPfA/79KlUlIfrn8P7HBEN
DXBm4ojpcjXsbo287m4l7rS7KokNL3YXHn5m5idbcXdDrPd3QiB4IgtGsBK2/R0mcv1dQzxwVBP9
1VkA/ed15QZpEzmXfP3l+ju0E8js//YH7YKLFOcDoqglcQDV1mLbV2F626jLX7/ggiADNonmX7+h
iUyhN5tPAfYiM/y9Zj4Jo2UuvnLRFCV9dHP9M0xT//ru//7SLFaLRFmfFXcbdZ12Z+dct+2sa3d1
r+PzOg/9Ic0MNfRG2RILrMy/zEGyTBRdpBqpAwLvoCI6uGRm8wi6p0e/0p2qOLFTbO+SmtKOjIAO
QEdRqqm6lXGSIgEQyb1bMTzQ4Gm4yyrYEq3W3tcKd9I1pp3c9KNuYzcFoP9eOU9hU39VMvWcAcHB
9IqFqIYZol8AgTs+eB2fjhyUSzMEY2Yvb/bQ0txbCvsJCgnuPzMUhgmP1UJ1ymdjDSHG8k4znqm2
dveGaS4XOGsbIkRa3ZOyqRw1PX98hcyn3BdEAj1DA0CGLJ11jrHxQem59kfbaj0dn9FjTDNDj+fm
hl2T51vbyV2kTtAgnLBqbq6/XL+trX/HaZvuGNUTV97qH1loCR2smDZYlnyvwlYffJL0u3QwMThU
yhuZpjYxTfuziKVz21QlcbdlPoYzIgdzzhF213x0wo30Z+GA14jm6DGbkTlry8dJVOHYeBfSTNiW
thGdiZLLgISs34jREs8qbZxSoSNiwXbybR3/KSVq9O/LNEKkyMqHMnUQOpSEuC5TJlnrxSJjnWU0
rEyRPgibDKCaenIYtxVkcpPY5FPR4XRoP0uLLrVdDu1NXury3A7PyNdJHzroob6lD/GjXq2CGaVE
+YmkP7geN2EF5VX21MoGzdpVafMI6Lc9OYu5w86ElJIexTEEAeKnuZ4GMfazo5fNdOjmhWxFVs14
ULv+2Wj75a7q1Z84rf2CSJvdMtGx6jONEHcUt0Y568a3A3LDYKx19Vi50H80Q7xFaVrtDUTMe2vU
H5l0ib8otS43eHo8oLoVGzxuqotZ2JuPn91oWKjKqgK2oVol0bIcwBHdVszuHvXcwL9VddIHgGiq
V+dkDtcvxwj3l+tL18tSC6BPkm3Zy4CZpauj+rBG4st0DvK4rs5Jl/ygjDTurl/Rq1yCZCqNQ6Wo
Eu/Ygji9z92j7kzKtmd+Z1OUQ/+QhsWDqg3WqW8YKNWcZfQSRysOueFjUZB8Ka0fpootBGI4hClm
mtzFzjj5eh90yhDfjSYspSxJzi2Wy4GohvFJ4zWAb0p0qCehc6F481dpqilc1Nq69cMIWxQ4OUHf
UNMYbbktLvewOqeHro8O1no/pDo4mY+3juNbcsK1BGCQ1Vu32oxaf6lwp3DF62KJyR9NuvImbsDM
HTnGBXOX79cLdXSLMvRYqE8jZlGH0kQrWzeyfjHwd+4K9GXGWKbY+h441A0gLdnBKPEP9TIVhMuE
m5Ytn2GNdueWTelpNhtGRnm4TzJUvNj3Ai+K3ZMkyrf7OMYgi19MI737KCfY2rjNeJUE6mw+7H1u
MTWLdgaclAOzkt9S1+QfW062G6mW+toAGg/PYys7Z8moHgfKeYeucX8ofXuMhy9At5OvSEfzvRmn
eC027Y+8mc3bZUrDAA+i6FCG8yMxfX7ODfAlRDWn6/PPhPpLyHNt9+Kldc35oqs96uYZ3spaXiaK
0z116L0sz5qvtpbMe6hvBrMrRUzts5RHEwjTVkyxjrpYhMyqYFvNLER7T9yBUKqT5uH65XV5Xv+M
WSjjoKNtQdsTTodQV5ZNvGQdccc0vqJm5zOZ3C81Exey7I+I4lAwyFp/rtjTH1+2Vb8KWPJ7KaXt
d6HMn/7T7yhdPJtFaWPIwx2sD462hw/W3Ux87CKJ7yOtOptRDegarJZnNm78WN/qa/AFexaBSpvj
bUR0erMUJHsRyspz0czPqa7od5MbNjuqGJangm/yK6Buz5NyJfzhJSKrrvYxw/rrd9fvnj/O5rzB
wQHfM1rGqQ7F/FqYzepsCkS5YOZcleDWirTOtrVhEoKslcd5bByvGTKmZNAZIYbGAjGQzJ8RZOTg
dU5Me2j4FBevEjH3Xu+FfS7qzj6PfbYcQG+f7Vgfew9iIBCscvjOvGlCyY5U+CwQ1A9qddEa+kvC
SBQuyKa6XP9MDK1zzASGnXOzn9K5+VrQfGI79RGdoarY0k1RN9fC66KRgpQ6w84ZqEskoU15ZzoZ
KcNIFlKTNvudoWsn6rDdg+lUb6TE8pi3HT0MMD3IjaNLHiKjseZLOMi/fklCZLbXAjTxhHFWzfnn
tQBdLm26m5AcQTftHyfOqk3RZSm+ZekxW+T8VtZquflY4eSM92Uve9wpHUjHTe0wu0sJwqpeqzxR
Llmj/FQLbO+UzFHPs5m0e9zEygBLyHY3qUz+RFhtelUTY0iFWcZOmcxhU0hwVJLph71Ci+tii27w
ZQU3W6yqXi+i1rBNcTWHjuQuT26u3zfZvdt1P7Jihp+5Xl3ZaIzHihEvL1olSBPpYTrX6pHBifhc
WiHOvHWh72sV1WzexQQn0q5OuRGXwUehH3I/p/WyuLd5aLa7OR5Nr6HgelnoQjiGNaGhrep9Oij2
F2P8ORZl8lQ68e2iNWJXZG22RfmMx0/fcU1qXIUov9eipYK4t7/2u6SThqt0peRiinmgApwT/hHk
8tFUXSAk3DipW97mWl8eVcru3jVWwOXZ3ko9vWvNHGRViYulJke5LRsxv+VlBJsLt5G+Mp9TKMzB
opcb/Dn7Ux6P3bn+qeLx8E75AJ3MiFW3YXPhw2pN7waMHGXYx+9cgsvG6dxLhQlj4KzHjdIr+UbN
EV/VrEcMwcqR0A1zeR93ueqSTePjRwtP4NFbWpEfOll6txhVyzFEV6cQcPxJUecAGn3ndbhJ8njE
M4/zpxKZ5mMp8x1hqHY0WpW0Xk8G5OZpeID0xnV3/bRUuchTi9o+M8X8eI061cUpsABI0ZVnKPK0
loi2t7P0gR4y6CqRL9t01NLNdUGEZfl2/QDlUhmnEp8RT2q4QlDu7IKP63dJchya3emhthGgFUUz
Bsu1Ci3S/JA02HPeZIy8gWetsMGbukMqLPdM3+MFTExGH3R6V3Wle9Dy2TgNyvwQO9Ho6zD2dv2a
yZqaUh2Lxfk1rl8tlCG9LO7EBpUhWLeQJz+E7WFsO+UyqfmPUKMOBz9zOk7Xx3TtpX0snbCaSi55
cPzX/1UrdJLRwQn3kaHPb8zduJvJ7bEDF5P6tbcUxgEiSF5jPNyaDAhrlp29aiHtBAyDH7HLfMAC
DMAtmvttBkLwde7TG4xkiT0U96kIl6PAzdufBilvDF0qL6FR3lpFmN8DYpwDF02M13VVdgOFVVLv
SNvX7Fc2lzEXIi2sKkvfmxiyYAxmIoiqwvGntfJ6zS0oQc2Iz4dAOjmnaImRza4Wr5VFsig1q3lw
uzbd467xVHKibBUansd5deONWt5WV1pHOS/L4fq70sEsnaEJhgbW3ylIz5ENL2GQq9S/mmxuH5gO
zP2QR7sb1QHR+vXyWu8fcjlAihRzk/w5wdlrFfjIYK5r2r84J65N7+4oe2s+uQMMLz/Cuf4FG1Dt
AAdzoLr5LQnV5cEMk/aQT0bilxxBHlQYlXkWciir6BNfz5n8iJvp+dq81E3MptYr6PqLxIWWyZH6
vHQIHKtMhxdvTbuko0Iry4EUnFr5pcGk4mhhiiWuub9t3rlVmpPFkK44KAm2rW07p6Rz9ANOx1io
4bqBaLelolO+8Snqt8qYWR4S85ykJrW+KobDpFPqxqeFyYBA5itEjkNeZ0VsbYRONjKEj5xvGOOc
+Zn8p5MwUUAxV6FokDpbWNJM5GCmEUQkEi+gEMqMHi+8QX2jVLiYffwu0tDCITkPaltMxyLFLKPm
MnpzyTwr+nLvaSa+mkni7BNH/8W4gbqt07g7qTVpFLWoS5Gn/T1FeMVPowmr+4p0QmJNmYSADhk3
3QDFfMXXuieQdkbfGdbqvu3Gm8TQjlXeWkHWQqDG2T4t2g31Ttt3Ea6jChfpyZBPkWxvFn144ZD7
ZqdKhrsmBD3YxHumAR+ckFUeMohqlBhgUq/vfRPoaUuBU6quly8zKd/EgJGVRIzVNVBzdRLROMLA
d6Rc0ruxPxb6NwUGchDP4SFbCxq6pFqoR/n3xSiPmpFtHIxxUI1iwQd3FhaoswQidxAwKvHKTVDO
VbxXSwiALmAVOg4IoAwbLOCIjbLbMUnCVx5i89tJmQX2hvQgCqI59JgpZ3gdxT7XWcrUjEbBLZmD
pg6xo27KoFHR8E/4FDJIt88wKPPbPE6YUZ49141jugLTo9Tr2zZX0qOG1jYcQ3ItRzAeHcw4iHiK
rE3QVDsU1gNBrcv/E19SinHr4ZRBPlQo3s4usPS+y/cs22+mSmAjlEjb9D8A6IjDYCbbvuvsm3xF
TdJRIAhs/cTBYD4cdgMTwXuqCNl2VndMshWBhU8z92InKfFTWUnt0C+ilrHpbPBY3fFh+pHPqoaB
DdSgRJSB3b7OAsBtyIr3QNxhi7KnwsJQ+gaMU+Obw0AZN1sehsgm5hLOM3lCshkXZl0cMOxTVZRb
iJnMS4wdPqeap7qTcpGwO5M4dIATFDoTMs0xyWx/NprVJeudpPct7JJ2N+rfCoUbSU2tk+G4Hcp7
q6cT4oAtskZ8kfkeXbVXoBt8nN1EI6c8tG6RvzQ0Fjy1db+0FGl2sLreTZhwhplQ5GYgx0tabdov
RnSqTfP7NHd0+pJ+52aOiTt5p+1zUSeMNiOjj9uLXqv9rp7FVgix2hRrSOzQPsWuHW3VqH7punr7
Pzg6r+XIcSsMPxGrmMMtm82Oylk3LK1mhmAGM4Gn99e+cXntWY1aIoFz/pjn0/3o2u5Jn8w6fG8K
D5tHU8+xWbrGwbCYm3JmuMirj2zdf5Roj2rrxgR69urJ5sPx9UXZ6gsgrrPEYxuJLbFcopRzVb1n
zfyfVSwqMYLxp3TFG2EBfYxDMEtDg2zJZsbg1jR1WpjWubeKr3LLiERVGqaOH30zZtSDGsvdUor/
4LRelPh7e1dmLsTwVlFQOdUnR2ZGimYZ4uMsDhK4VlvTv7wOoIbG/iQW9bMW8u+Ur9XOiCZ4uRAJ
9zwhTbVzKuyzNrrrwtVJdVjA4G0lLkMONL9Rh3JFhr4U7uuC1ine7HnvDfLLRMU/acwJbJ0f5TBI
su6HZ7eJTuGSly+K+OzAi776bKpiAlafGrcrMDf+87s0kEEO5gm3v3ledZtAKYvs6i9TMRJRZ5xm
1V6WWXhHbOKLPxBlS6bCrqhbnWQsLlZHEJUxQ1PkXFRqrW4OvBsWI5q3fnBrGA3r2yjDQ75S+DPW
xcUvRUYWuT5RWvYT5j19og5MX5e7022fCBJfZCc7pF/Trptn9vd2P9UZw5diPacTvk358UB4BlTN
ua6bcEFNB2tqfnm9qW6vJjb0aY4Bkv1dHYC6B1t9wrH0dZrs/GdDUsIejMTN6IuVHwYeZRx5mtIk
q79BKxBUuyD7QQO8JsYoQTq85nexxyAZO/NzWv2Cqmu572qDuwsiTZAQthMtLcJbcLVBcZKxKL9s
Ws3Pom1/RvMknHrbzWU1gpb9mW2ijbdVYpobA4gyGt6nAqtRNG3nwbaZm8ZlPC4mePjspE4OAwZa
5LKgFtjaqjfzvNSORYR3c5rbirQ0GKNYD0a0m9DDQCSRgUqgwYOQuOVyh4OJTHcEyzd2DlwSk/b6
kkErJTVyG002JRLa5+0WYixd+1CZFT5M7mRMVqXtAtyqV4o4VYwaGSPELykMGU+nO8ZN3z/kQzHu
RnCkRJoVea0322izDtex3Ny4EV5xIEIh2FPkwWOwKv+hjB6swf1nYlrHT+rxk5mJX56Njp9M/9qM
zqnDdoOVgk/Nunl/M3qb7nisgu6PF5bfrVm0X5vIaSqmLKBWlTq3uVJ7SjsNrC7sG6Xw3tD60NEd
tUnDr2MfrSuoANhxHwX7zDfeuEhUMhBbExsTG8wwHmUnjad1gIAJK9OEaKO5pqrDr2KzjYTiu31n
wAwHfZ8Effm9iqnHI05i/GJK6zAJ97u22p2dmYw8vBWb73PbAcT66HY6rYzYW5fykEdwklCX6zAc
hN1CdS58H0x299LAx6FXJgoba32U43a3yubXB4ikPxQ4RbuKbNz5SPbc+4DvQdAfvcvH4GsobbKX
nexA4dJeA4lDYePpM9cK9M35i9t9H255HsvWr1JHi11vhECxs3zMUXvu3IhQ7dW8itrGuUv0opCR
d+iDbDrywJz0YiRDQXqe6dEoPE3bwZz6I2nE0aU2mjsKoJ0HtU0HzRUIbDw+grOd+O5JrKQJgMiO
bl8aoqPoYPtL7NZ+WcKrU63tiaVRJJWRWfROlFdkiE8lseGMutZhyRe945M751F9k5ZNXmMe3kV8
6+ZCnvNQLzvDWcPY2oDsGoWHdfXkdZo6nQpvOwZtFSW1QLfdT98NB2TmsW86QQ0zEm1g6XSUFXkt
k5BEE8bsJ5dCu/0Q+BecqyKd5HClzLjab4iuYn7uu27DFqhn3KhGtf4p7WQVBohOMcQlDe/X1St3
kNjfMKLTYRh8HTtzlI6l7GOKNtWpMeGZcrNMdV8+bnZEk4Qrz145+Mc8IrG/MP/ramcBqged0zUs
q72gqHSIy17G6H3U/CCKofyvHcEnLJR7ldEmvtHZqeqJDB4byqKj/qm5CWW0yi9RhqtbGCX2k7zh
9xuo/bxaf1acUmm0mNeorBmeR5KNM+uxMkyDCBP4alEy+LlTxopzM4r15scWMQ64ikfVcPejNl1k
gYx8A9RtuCG00D0anMJAGMoDPIrKT8p54NCVigvWLHYGGfrHlRsQZzq3yuBbX24rTtzq2bEvdOpV
jP6SVRjDhXxFLX3tdEQ+M9MgfQuMNth5oEdiEToK/5hBmjdMXWLYf3JZ/YS2UzPUMlKEJQiRYlFa
ys6NM11labA06cjWH4vGfJcrJSBFRHn9jEE8WoIh2ZaRyAGzag++3GbCFd60tLbn9hWE7l1t5Nun
Uz4x92fe0yQwzPls066yuUHx0iPX+AnxeHNSjpdSAewFs3kIB1B/jMWNZVq49Oy3ISI+0XZLRkyb
oxeRZx3XOU9Rhz7ZwxnXfNpG85oXaldNlXHyxC/6oQ9megRTe9l6V/emfXMLt36yCE9A0BlkH/bS
DgeiYkgPWAlUdydkYU3xpfzFj+laj86dsT3l5FGaPsEF2PpFAgrVhVw5JraO/cTalWTD0mHf75KW
QEBlWWkROTVySD3GOOnhEWf+sc2q3YTqdjdhbU1mNg1SbqOYK/LIUMr4ao7PdZ1djLz5quWDOU1f
BjgcDjlNktKIa47mQwAWllHnNtZ0nLeH0eqmlNylcz5FC1kKGEaaYGLAIBupnTYA5nVEtuTTVFDx
HBBsTF59VfZHm7wmbS97XBD15a7vFLpPS4p9EyAfhLS9kWTO2XbJfccTdvCDjKVF4tccg/LkOOMr
gIq/CyloPBm+92XD2O4Ia1+SzVIbwQ6fptNM+2nZaDZtCF5qNhoEM2pFPJ9KmWi59XJwjRQODnsp
Xm0u2dt1A2LqPbc8SseeckyGuOrT7yo3dbLVP5Ze9zwIdwVD8tXOJ6dh8Z4321t2ehbNkTs0ze02
6Uz1ULYVzqK1u9v85bpZmfngdcx1LCc7ZdkgOBSk7LI5ID69a2GAZbAcBXE8xApQJ9pO7sTSsdw5
DTj9MnxYKuNBQ8UkxSVCoBz3aiU6QBGaYeGbbgMuBBgjPRFn6oh8P4zTx+T6iTeG/xVU7zQ5cpKg
jE4ZQvidqKMBOnc9ekNBD0eBQdwib7ZdnP9mHV0qTbwT+bdsm0Z9zptP0DXnzhmpTfFzKCh8f4wC
1sHhNL3zSKj3ogdjyOR5st1/Xv9aMbUeB3xH3ID4jdsMHGj2Vdrb3nhae13s+uZchGYS5CE6Jts2
wO/X1Ci3IHZaUuUtI6cCc/7j4sGJi5+qw5THEbQmnrTe7bBI8XtSVzM1cZn1E5Qi4R+WsXEdtiM3
Lv6pOqoJSD95qlqTrITH6nn1mDDIdkM5jvAq0qi8xM+WZ6iR7XWIeznjiIXV1Ij7it5BAOaGVAyZ
3j/DQhfqLZuK560Nktv/hJT5GJl/paOXU27nU2L5G5ESZX3kftuunpP/B58S+zSOXoX7O/odL8Dt
69kqn/mdkfvgZs7OF3qnRYtlfaTPmfyWm5LIeWzCGUUCghK4l+Ury8lAWydP7qdNwBCZPAIIOED3
qEEde/9rq/mDY4Ngof9ShYr23nWYajvNHMcmKYfWisz4t8Cg7KIe/5Qwy+G8rNWnucFnDYydOz3p
h6py/xRys1JzBmzuhThWk9NQwdL83UrmF4JBOVmzlRbxhkBHp9whQPoP99w3tebvXtZQDmNKAvCZ
YImmN5Kw3QCk1wO5w1jr+Pu5ivKjuEHPwuacdzeilM2ZoZcakFjbeESDvGgOzqqQlKw2r2v7rEr8
uVFrJGyInPr9eKVzgj9dbL+Wx6S55iJPItTNzH1fCEn7XQmasZv44Zu1wey/Qc9zAnaM63KdUtMx
jbSwHYAY2Z0K63NeiNSxdYERzGkpPOq5kLXx3Y0LIaX9xsl3+48h83BImOW0Rz/Gr6zeYq/A6YPz
mkdPyuOyNrfmAstDegiHIIG1PX/5i2DcjH1LO6w0AQ8T7VODHCgFWNejg6blNlHFeeFfmck4rIA2
grl1oD/8xIcm7CMF8KS3D9B4cB37NJpc5t3ISLq2KrVH0tIA9ao1Z461GopiVjoBFlIOXYugIWQl
8A8A7LbzMisJK3dsivAdBaER+CaY8v10Y/QbZJMMONNZExqYtqU7pJl1NzhO0t4O77Z00FFkvslr
YapERBm3QWPtvbqZkvEmlxwMrt8OtzMi6u9uJvvMHYY86UqdjgHv3SoyCi7kT2t1AX0P0oytDIGt
g8DLNIBjT6uwHrqQDiRKX0k/d2nF5W0ziUU3PV0djTp4Nm2p0RzrgyOt28jGBeqaPa+0+OPQw7uf
RP82t88anDgFhSti1VCE6tXvxdzd00AtErSWb57pJUujomd0DSw8a3lSLlrOqusyEA6crUNnTow2
zBQhbq8n31GHdT/UtKxYjljStun+lf3mAMxsARLPb0lQTZ3xA+oHw+H5pFBnbpjBMGkFuxqRN5pT
PE3tazkde1jxZ11n75EJo5oJ1IBzkHi38FJAX7LwnLnbF20QxLcNMHGt+s7S5htc6HKgUA3VVu4e
tnqxk3KCaKbfp4BHZADE/U60PEOFj7TL1/sNimvXzPlh7TaV9MbsH/wo/IGQrpR9LC2arYQRPUY1
/8XQqsSZUV3Rd8LtlDLxNdVY1XDcWqZYG1+68oyXQY5y37j2ozHID+JzOEc3u0q6rvxuMvGG6o7Q
Hl0fZZb9juX9grY83kTIJ8MyESMuK0huJmN+vtR2I4ghsN7oOvgXrdEu2sIwbmqaDqbOSlruDtex
r6pppuvCHRXmJTbsQkYx4d3fxjQRpZC/GGKdrrYAdyUV9SlfAINdS90ZoXJTEqdXwK/5xBM64osP
6iOrarBf232d98FBci7uPWH/54Tm17yOKKVNgYm+3a4Uzs0HGx/dMoh9GVBRuXlcMLJ/Gkb9rO0p
HvuRVijHZydRdBeNwnsmgwN3UcaAvzouwGC3wEh0zsLUuDl7jyoSZwQtpuPuKLcquJhIPHUtD90w
fyoQszmnq6b3r2Pv2XvEzxsJKZk8Knwj+KmtgzD7LvaCcXz5G2hzeIFYeYvkkBFvFOokMKyjHUyw
iMX9jLDr0lve2zigmxwZv2lCv0YjBUwV1pLzyOLoNVGRIMO9lINXnWZ4o5sxR+5pzvT31jpnB1ah
BLEC0VtrAOpEXNfB4SIec8jiTpc0d6/hviJymTAekHNndP7p2Qt3YY4gRjLol1VPP4/MH1XRbpTp
8U9BNIVsOnZau/64N72gOmzB05pTxQQCXJ3pPWMSCoy0wpOSeuKrQmduRO2LHaH9yXKnPo5z+NS1
duJ6LHIymvt0KtcPs5YsRFP7xyJib+dTWYUoWhyZDtm7sBbNgXGkSTM/iNVgZkXkc3JD+Iules4K
wrDKaeC+nyb/upIHt4Vc8OUUNPCLFlKkajjpzEBYDlSnA6RIEhFbVwPS03B2DxuRmor33gkRuwZ2
XV1rqozKKnJQpxEo0Y04P1jtf8ac4R5xxNQu3akN56PbZ7iNVZusnTfvkKSAV5ZSHfoILHw2cgkm
vSZinaPHTpILgZeCo9w7ugqIzK+p3abRiz5j4b3QdUUIZuU8MTZcIJDndBm8j64JNLKw8K22UdUa
vmaTAOLd5nk557P1uTTNGy3pjEKkgg1+mO/Kbsv35si303nAQ26x/BX9nGPIXh8wdXiXGlNB0ste
JaGHGjOEv0vNAeugFuV8kjzysTt5P7rMxgvm/GMfGIrh2npERgVcWil9bGb/r+nYz1HEb6haYYQw
jBTGeKllHDFEP9TB+usjw0fK6Vz6ZUYLy69mCArnoHGKxVNtrHtazg5KV4+Z6z1PAdFStbl1ez4V
AjTaOxgiWZLH9pZEJWFjxcDKCiuU5QXmcaHfSPxFuZJH4MVCJwPJxhhRbfZ//6Z1inyklOpxllN2
2XT2UEV2agWjDyrQ2hfR+U96prxPhuuBPaFIIyLJepvwA2dRJKigc0W78cEEtTxGAbIByeFaWQjh
i0jq1ynD187J8r4uDtE5xACgVjOTLl+9vcyso7mipY+Mie7536pmJfOXYynFSVRL+YYI/U564Ph9
2e3xGtqHeVDdaZwJRmLRCMlK5UHtzSB80ZOfViSIxOXSnoGq7UemkxCGcnl2AXPxTer1o/Dtq45C
plvK3S9Lc9dtTn4t3YbCryw4FZlAwk96D9KtpGR852Z03nmUBD7n/H0la0XSFZ20QlandTAXqruJ
K/+b13B8eSWiYyAZUqtoFdAOM5VXT5XU97yo5kMf8nJ6iy4udfQ0mv0LRmi2pYFzZKzuQ1hdcKBc
XVojelHDaN8jjTkFoKbFZP5jhLhTEsosLCw3sdlsY1flFk6PYTqT64gRZCUvx4ZDuxU+zGFlHTfh
AeVYwn8Nw+wtbzFm62n7rECYUx56GPrJTAyzO6pufcomq99JbuJ5MIzdjJW4y09msY4X3IZPrQdm
ElSmPrUCYexYBl8dI6azGE+bEmeXgSBtOis75CXvtjtqhCeCN0fIBMlmv8MS9Y+xgLpDL3odUMyz
HkXvod3mfK05obDhM6OjcC8mOjYddBFK96d5DKpkQwIL8rvtfDItaoMEOq9l1J6q0EgNJPFDjg3L
7Z6VFD5SBhkwuBkJS3pxweazcxN/LkNAbKZE1RCe2dk4P30qPBEWBRuwHyJhhHI70S3/hf5CO7MB
HOrI/oPH+XtcvmAE3B89P1In1KCc8eyLtH+CylIpJia4p8C7AiYOCaPCb+A7fQxb82dB54AWhQWh
zc2X0JJHhDAsUIFPJQc35EJKVTR7n+SMxdPQ9Ket6v7Iyn1pQfAuhhemU1A/uWM3Po7znYuci3Jq
46mhfDn+XdWgrvVGWlxMreawExnhfQWJLjB04pHgI+JSlrw7k/G0LlHcFKjWfNfjSxXPG8QpPA4k
9VYu020ygkcgttDfxh9/7JxHY2Uv05XNv1qzM3npTOiYCKS1p5X9P0WIdFmQOwrcS6yQoJZvYKMf
M6dK82F5wGPJY3drJ4TfztX4gZjg0W/o5/Q8ZCY96+PZzZFbtTpECr5gBixW44R/9KNT97PsssfG
pYfRl8FPZtcIrIvvLvOfMO1wAG14h9i41c6RZbkLWv0KlZqfi6g5KKMgVsaz0Yz+V/hedajbmccY
liGNPDJfEUe89tXPzRx1U9E78nBjnfKp/sXpfqqn20TUzORqYA7yC/IHG1Lz/VU617oPruMyOSfC
GOJsJBBbz6OgsgSpu9/heAtbe+eqcMfD7B3qaXpEt5SEskv5Lq3UCQkbZGZPlbX9zZF7EDZYmJeY
HxB4UekTFTRWxzKbZgTpEf48fM6Ysi8BGTB7X0pwFfdL+hMlmrKjA3duDowG+c5xDStRdnCYi6VL
XUlctVN1y8vWV7FR52k9gg2jt/yvK6BFokmqIy6yEYpGPLtOo09WgfO6yLkLFRfcbqEdh1iJhBLF
JV6MF7Myy9fR+DGQHsdVe9NYBMRMboGT2LpmF+poEDTnmby2jr+gUf8vA5jvK60gNqBzd61pipNH
7S+dGv2ZUxEnQlKUy0YsBC3KxYsOIVzsBvpCT7CMEXneOanzciV40jKNZ6AskTrm/OZUTPe4pe7c
sTYe/D+ApiJtFy73aj1CmMD1tCQRQd8JuIl+jHgTnKj7NMpnR9s8RPdDeFcWM1DZySFnOAKkOLg2
TyGCQs/ZMM6RiRYzHPwl1WCX3WQU1MnGoi64TBvrLEb/kywjWOZm2QfKXdjUmZKxg+VVeEeB4Y3V
JXPdK2+e6HYFEQt+DFN15zwzL/MQvESV6hJXTj9ZbZ1Rnul9aAzTfilf7bD00Ao5fIgo2FWMSa+D
Ku502dwPGg/LuDb8epHJtFNrnJsZFTwP+D9ylMaL1ddv1Lh6BzIxvm0EGolhafIKGp1mi8lPtP8J
6AnZURyBrNYMF6AcuG6xtp/MdhV7PFkypTSuN+LbdtCfgOI9yACCIvD12RuBvh0FqeeW7xBjrEB6
Wa9g7Pez4b+D0NQpBDpzu/UWrH8lilK/bs6hGAhIZas/zGZ+n+dHT1F5WVtmUkPvxDjDEDdQq9w0
VHuKquYDIRTT7EQsGHwEJxXKDtHyiPmEaZeNhF6NvRdM79CKRVpJdn1FFyXJPIIuStFP04FT5IWM
tNDPj5O7vbFTJarOVoyDLieWZ/2jPPgKi3bvDOrNs2vzYHWQJlgEeeJJEiVdf95nvIW7CF22i+nC
FbqLh4n933Md8zgCHC89tbvClSRWbeYLqRU//qLu6y64KhzR1AdSfxhy6hTeq1N652DOfyzkRBTz
cRoaciJNun6IKnmYSiYXcwEjRiD06pc1Ms4e3MTseiLtuBMMv5T7aO9al9nt5KG356vjOh9Fbd1F
FUezuspeEra/qNMwkChGNUum6YNlDnskGDXfU755L2YyCGuyqYiJvHoEH4PYQdAbFIchsLNiyxbf
I/rmnmgVJPXs+DBBd4VeHueNgmUyPtDpEnOlPYczadvGPRMgn10j7C028OKoeyYxAvK0fUKp/zSV
1nf5Xpr8aTPXT0ERvFX+pg6bpJ4ViupsaiJcInTVSWCWZ0lw6iKjQ4WvC4ssblw7D3/0ZMuYpa4C
zCMEzQ5f7EA/qaj8R31iQHzjclcIcx/hq/cRtAojfLTLQCdlCF2bUX3eImDEXm5SLjy833zLPVE4
MZgDb0DvvlZu7cQFxb88eepjtrbrhK9ndrwc3bmN1IILfCnA2zpyxkNdnQgLSDgDeT238kQf+wwT
M+0Dg8WSfqzjKMp/CETchDHb2CFWXXa9+d7jSBbOcDFaLJ6I4RieyvydMCkQ5XFGlLj8juqJ7NmD
B509wwNXpg980vr7UlQAN4SSVAR6zp0gq6tJbmMrHtg3YS86Ht4de3uIbOuhnWw7Hq2cRsYeq2x0
E/MsqJqAnd5+/Y2PYeqeD6YGHEm9Bymmdrb4U4Q4hwTWYPA5ngXJJmqO0Zdww/ygLRRwHYFUYn5a
3QxNykyUjzrboI4Tgq8s1IdRTp9lDTxbzNWn1wz/zPyRdgz2ganKd7ZM6TxPahftUlT5T+O4vFWb
9eGReR/ThMz6Vlx6xBJGkX2GQf639Xov5dU74/G8zAGCxCF667KiPgpQF7LFbkQ9le2Mm1jOH0wq
L9sC7zAwZtMbH93GdWhmwN8IHfHnF6jeLVKAco2Llh+NE5Zi30ckjRXBZeFSRq9r3XZtOiAqZ/hQ
+lcUZJC7t4EhlBNMKYoPrmEC9H38EYSL/tD4TkpendHkGvwZyGdIXHO7rJ5fpIMof6nC+Qtw9V1G
9Qm2WOzpkTjYcrvLUvrO/nU5ynPod+jU7Jm7V6LqlT0wIxKgoT24nXfX4DedPPvMgRxXvj/u2M8h
iDF+GTkUSWSzJwf7UpX7FrbNvS3PusJlOwHtu0N+GNevqmjRaOr8ECK43+VqSgf44eT2K3B6+41C
vLe5HH/cJv9Fh5QuJR1xnYhuYuSjH4EZSOdfNuXggLlzCrfs5faUlr3/uKh/BDQgE5uiO80srAiC
7Tf2wH6ZPjYD5zppZOQp29x6HJL1xrviVQDzfb3H4fvkEymeEApUxX7UvweleMQ7gIwG23GL1OfN
HWaymkGfA7/cgGVxvbeMWMhk1C7CtQKJVLz2IeJK2IqZAySMqVYETfBBD3Rt79ulwSAMNhyv1dIm
BgoaQHDEeJZ4KyyieRndn5di9fdbU6iTLf4Cprxr3/8ztvxZGzgNk+4uQ54Jj0JcgrrOQfkXYe13
awPlbOS3tnP1R3Oz7UwRPXRFIPZ+jy+1WHyMU1OcL0I88MUfwtUnLjqrd2vNOubQqJ3nRVLUe+Nm
4FwATfpWxZ47/u1LcdZz0SLOeCoCdgBiMr+zzH9zn9zIvEVd/hfgMz3ogiQc141OZb2NiV+QHtsI
zPz9IjDX+7Z9W3EoR1+AQazsn4ZETqXhE5fpNleCbCP5sSDYTMYSaUJGpgAcLmLCkZTfUXFWLsbd
oEhV1ppw3da+J4eA9N3C+5gnCPXIuF2J6DZm7Fc8dN2lgoU41o++h/E8kyskF1G2BM+v0vIgCxi+
nA0QvXA4jBsyJpOsY5qdl0OgumPtKLqX3ViK6rQQFNzKnM/UbgSFRDO5xhHFNeijN7P60/csxHbf
GRy/XhrYzwgJPDod5/tgNe/4PyitXsYBCUpuQAObDxltALJsFIP0UieaNP2J9m0C5fkNN58k6ACN
jf9Z4eDGPpN4SqBE0s/zpfNYr1ZenwMlFPch7OCxMMukmbifG1V7MYO3S5a6/1dm5otl1D8dhzX8
mPWyYpOKHZ9I7KzrfnrpfkbtUQ7EnBXz2iSlt32TdELoz4Q2hDLsPiF56U41N+yvokbC0s1w8XRA
ngQ8UmF+BsF6HCOV1jmiGDbPo5XL8sktl5+yxV7sZOJvpsuXrnQoFTed09CYE3j4gowLKXZsNgd7
zbpHw/sNrPo3nJy7xTESs2FOsiqEv5atD+hCg/P6zL59t8qKmo1WiaQxMuJ084ZOBrYAK+Cm6IkP
TCWcXLDM58Y25RGbWLFH+/5mraQ7jI5/cpb5hkWfFaBM6/TXee7d+wh9b4Xbex/YVirhzHTeXiwc
VBzT2bmPrmCaUSeLY2U3D4PDN9+MY8giPP7wAOKnqFPC2n49b1BgZSyvk12dOgnW3pONWwHDRv7y
p++4jSoWMBg6jH/LOVDWHeA4/KsqIEGHDvtQpOPJxQ2c6/q1tssUedFbs7B3VMuCX9rgamimaCcw
PUPqBPnJsYsPZZ6KG7s+CNOLb56bWBY59I1Rm3HZs72GI4pWqsESwuXy2LK2O5fjHzXa9lOI/GqB
kFROuDNGRD49KyEp8UW28+06SOytu/Ti3LhrfpAzLhflyNtvujUTgpwvaiSE27IVbRAtpl5v9mPp
bOYOb9S9FyLMBTWQ52q9a1T3YfqGeUZie0/oDvFvnnzxx7I7rSYqVbAozEbqXQQQpwhQ1/1cuEOS
mVmDaIG4z3Kr0I2hq0ajeolyLzoWXncSHYVSGHazpJuLr8JExezkhoDF9Z7UBC1DNzuN5v2jljdQ
na8bTx5pyyEjfyAR8BWVcfGqGqVV/z73P37rPcw4+9J5JK+7CMezS0wD+rDi6uqJKCnHdvYqaB5A
mGgh6020asAdiUQXfpwJEGAJgx7Q416s7rbTJJvAmf6iEDiE4SAPLMaoDRucTBSgpe448CLj0cR/
IeLI1iUnr/GGJY4TLRfrzsIduQ+i/+qJFAlElBenx5PpZTkQdmsdmrzeNU12z/ZYplnQbByyXVzb
N4NKlx3Ij7vATU80WmxfdtnhyjqLae4TxXOJ8a7f+Y4l6IaZfmpr+Wu2rUg59FgvlXotB0oxnIb2
FQrlTZNr3u2frMw968G8Gyj2iqOuOuByn5jTHb4prDmmBtS6aWk3CaGxUKcc0wh65+Cd4Cgeb3OG
XyYyl7hWK7J0Df+rAkAAlDKRupcX+hcIFDajB0mIEQqK/snwNnFwqpdgW9h+gFL36CMebbmQKOL3
34OenlfCC+HvNpSH1E4tyuTzOnf+re3PmUuJgAR8wJrunC3sOBrJCxrM49IU3dtM/Py+WLS+4yb9
WMN5SRd/LbDS1BdvxayheLG1EIeuCklnsZlSuF6QOLnuQa/dvAsNvrioqoe6Q2CX1Rw/iAQ3iVsl
9Fx1VpaT73L5poymQuoVXYsAleQWplQNWVcVii9jQNHqmnwcLHEd4AxTN69W2DTvHKsvwTg4seJX
uXlxVWp5EKwksG+Mi/xrFXF5OioBNov9lqEIDTbn3hnz/RQUyBYCZ0pK3aAbZADKmhAdfsYjAsg6
9AHB3dEXuWbsr9HkMLvwN1CH9W6G8GqkXFaJm8P1jI9VQG5bIOA0Ae/ScchuTgzeHsL8zluRZztP
kLOjVU+LZ46nrAuv2y0cc/HgLlfhP4ftRMRj3TMVZ92rt84S4Tnx4AOz/BY5YbxY6ynyf/EXYWcn
nSkJiugdUPzmF11RpA24R3pXHLclBHCoxye7wOgRRvo/6yZR7vsh4nkaaZsoiDOD9SeRxRXXLrce
+3eO8pqpq6BUeHwC7e0etsBiugNHsrigsv9xdF7bkSJbEP0i1sIk7rWgrMrItswLSxZvksR//Wzm
8c7tHmkkKjl5ImIHuwVOZEffpzMfvCx9MQBDyfHOm3Ftm10bWCmjZCWcU9R/Kc0fz7PhNcjBf4w+
CPdWBTuqcY5eww9mbggK9Wb+r03Mc+FprHzXhJzenubkGWgdrbj/f27I8U4JoQTM7XieZGUApeB/
dgoWfzzwAY3lYF6G2gMER8FQTfKFm2O20dvcPIJw2sUVWVKwDleOWP/YeG7KJqUgJ8PMtHEoTcRE
U/f4Z3KuLZ77rMrE3bR0wWAduZjOgg6gxVuw2RlEAwW8gyNMRf2faryJGjnnxaPyelNgm+WLzzx7
NjQcYEra3lHLUwSD0hcGk2RxTTG8hUwBJUYOLsB2rX97WJy6SfscdFyV3tjKkKgjw63xCTtKbpza
vDgVoeimWsMU6ONJoTEBR80RXUHlNjN5tmpIxT+nWEru1Xwwmpk90MQ6AyMc76PlHEsnCxq7dtmb
3A2VwmZbLzjpY/mllVByvHH6hkf6w04aU5QlAq+L9GCBPHma4X/4i37fEINP9frNMCRH+rKTwv3J
NQyrWLdqKIUj23AcAGZdKoarU1/2nJWRNDe4YpYh/SmmCH7xEH15ls8/ILUt+m7YsIC+cDaVNwTg
sGsE4Ka8uuJr4D6BHBl7JOsWfmiqZb7RMBPvIvrmm8V0yIlWUTBSjc2NMH5y5sQ8WGsep/WURpyU
lQ61JVh14G9uJMglI9fjgPg+wm/EjRyOmyI+y2512S4SA326tUbHObiqu1CJZ29TnZk4l92jo0lG
ipkzeBT3gIcoGEt+PS97bfydPY1wKzauCwYq/2n1+ilLuoJVQfGbjWraaJF+deyMvL594vHc+7V5
39fqs2PFMVcfOUrUNOXbru6uwzA8r+x88gRnZof7Kh7fcryhfa+zC3Ru3mAeZ3OdWKV7iakyGGX6
tIZx6oLLslaQkKsHB4NnE3hV/+ZYBHZKrXyfJoNthut9m5oMcdJt5zQ+xbhvNFnsErr/Sn3Bz0Jq
zmi1c2J2U0AbwZMxfMmRj1ia7FFj33KlPeQ4BE220KJ+Ac1/xBTJHElXyFxbJ6TocEzjmiYd290U
ZXXqDExAXKS1cuGGBZUvMcF0FmUexixiuRxT4qCVGqFA/yY8/WTr/o8x6fj1l1dtlT7mVixHu3Ov
rMP3Uc+SwJDMAG7BMgLL077Ter6cDxFLl2VxILrHWNCX8jBYy68hd1OPKoEkx90N+cucqmPpxnI/
x03BDZqQopExt9mGHqyXhVEtKqyMoj147pYGPOqEEsMIp1x8+ZZ6oF0Tvin6IB8s2TzG8K8EvJOa
zR2POJMSPYuJhqmLjZYIeWx2y5T0ByayOexU4LX96iI6unldHCHox+QV1BDqonODciGPs5gnz/W2
zgpc9gQsl2w4a5F9sXpzgl/7ZOW9f66F/yR75i06Up7oPjqbA+NvbvCrH4wKOGlrvk81xuM46nYx
hZ8s62OJ3WSijqmZHwqdrZXrwzekzyYUJRWZvuGHvrA3dobTuamXq1s0J7fSXiIhL51HgyjRpJ61
46bqa9p3hOI8l6xYWodflWX6D3mSc11y4q0Ra+u997ePh3Ost+Ndr08QoHy2at8+q6oQEGlMW83O
Fs4ZKL3aNQ0GW31CEzLm5K2yTRIGi0muaZa7Jlp+e9DDiF8dJU5dhbFDFc8lSjqvurLfmTalXy0F
866VSp44cw6jhr2IT1xxXWdP/kjEU9BOh+bc2fKXlcJnyzr/4rrpFuHwGyvRXy6haZa1v7fVb1X3
/5Qz59tZtY+weggGNw39SARg5QXa1D1nE1cdm7t4Px562d6lHUNzEw8B4bDnSuHwoQUiS8a7YgGt
M6PSkG5AB0ElhfoZYdg3zgmVvZvCtn/V4uAyKbMZx5+DrIbZxgE7xXyrP9NmkYCBi5ddSxnL3tNw
myOWsqBV34yTdLyuArTbApTIi3cWm8AS+QfJmLCRZYKJ7RXd16tzRBv2ZviIEs5JUtrNhVLnbFO4
pAr1Wk92Jawd0+Hb64y3PmFIJRK88T2fNgb9ZA5EH2MOeYdQzBHDyBXmGtDHuKBPj1nAH6vkqqXy
rC1S23kNxjEvG0MT8wE5GGpfG/HqRKCG+OKW/kL6b9g71Y5FDQofXACk8690IM0ovDTdGDYG6hFv
UJWrc9Gb9W4sxKmrKJijywWCkY6WtLG0VqdOB82jMGlYMzjnq6VfzmOsTj3i4IUqx03MZBroKfxW
vQO2Ys9kg0nA1HV86ZkPuNu8qmkYw1xlgMKJiYMATJEfl+woZ3OfJeypa+71QayJOVShNcSMk1r8
YWPKGUt0PiIcYc63OCiM4sRFkAmXotiLhieEHi/iSewA+bDsx87cF21CAqvMZ5YVvPTSiMznYBxK
ltw76GJECXHEa3Ac5Kgem3Y+eo4GjSVX+2SGhUO+xzdGLG2Tc9ES/9XnvgbNmoY3pxPPNar8kmPF
dDQyW2k7kl/Am7PaHF0F/SZbWPkkc/PKBXvndOnL4JPVZp9CFcPEuSrNo4l2S/6Jv56lHHN9aSdo
6ZjIcAf0fktArIg4ZfkUDMtEsM12h31qPiVT1RxEZrwUnskmyAEHNVXOJaUBCxacY1HFV4S5g5uy
Gyw+1nwA0h68oaFwQLfZURksOAcd2ZxdJcZRfkLYssjR5RgglqENRJ6t1KzhM7LnA2Vtr5kkvs5y
mGktis5175M9E0TnMnMftSWThsu2xs9xDdBSnOJhKp+zymIbZXQMyubBV4XaD4TeoTK/WcU4XJT9
XY6My+SyMwy4bmE+TEiauGbdp0pa8sAPY1ukYlfUfBYwa0671ojhgPH75yb2qBt4isql2s/R9JkV
s8vt492IeWjtZfzAeHGZkwa06qLu6VV6ETEqAdGgn96M2BcQCqtbNgYUkzeHyoMcNDSooRllnbMX
epgpdugVL0rMHy41O/imukdVGCjEZmJvvFjHpFcW+0hP5iAZ2GpUo4g3UZq9Znw/9FwBsAAf8Tiw
ycSgyg8hoRrCkfBuUVip7nDP0jxXuC62yTIKtLFV0K0WDM6Meiq578f6VvraxTblavVni1jjVihi
d8t/6or2NM7O1LbbxhK/HbdzPKPA7BPX47SBSx76CSubSI43J+r9IOpK5HLqJ1GEgMsb2WYyMo+b
AM7EBipy6OKwVM1yyNPPelIRZyLHmMcf1nFVYEuKn6BoIeIKBFDddX+zPHYPDGubIuPMcTwfo5vv
nbg2bYxYHkYcR3t+vVDIJ8Q37E2rUajYmNmSHQjEuiyk28dsQg9IKKzcpPQzzy5tHUJMV4foPB4m
QkxlNO1kXDxxXi77TE0kK/q1bTMxVwPSyRkx6bYlt4Ior7IwMQB7S31gCsCMhIJj8eUb2LN2hHiQ
LP1N0keNfN8vW93M8jVtDca+w/VGqKNsfbHxYSzgyixqcpgm/7XeFkDRm8yjlynzXPzKCdYxqzqM
xox9rrXKcDDUKa+1Wz857BrKQh5gdW8M1kZhAyN+0xzSFXprOpjODAPeS8PapnK59nRDgsxfEXxr
HZAiaRzqkDgbp2X54zYnVJp9HjvOHpMv2p3tX1RsHVLNeep8abKO591rD7hpIwvV10vyR98xH1l5
E+jJwAdYac3Bgy8Ss2mdRfcJAyCZdKkeooYjt6nNYZPEhTxP3vykreGvfhpM5uqepbWm7+cebqyG
c4ZA1lFzsKq1pbHzHBWFRsyf5vLXrGQQetm4e1+W0guVvux7n55VpriHJtMgyFQEnKwM0V+ykotu
s57Wz1ykvZIrucwneGp4gsQc1Se2gmzsYLCHzlxSn1V9ODr1KYUzAzFqT7blO1wemmInpxQy99Jf
9cF+R9R6JOCdBbUvE7Jd/EzM4iPz6u7YEoChYf5nmAk/88LcFQZHV5l4x2GmKTlT2LRrEHtBlNGB
vPzlFdtZm83/RmpHNHy0zCr60iWwqD4D4aI7jxYVAkEzDJckwkecwG6kXTTUXTyuNUWcW4pB8ark
mLLkc9RyNXObhPeAjqTh2FABsufI7I4orjcDYDPG0hoJmLAXWkh2q0YXtnMyQ7qYI65lSDedbUTM
bdkXDtH4jDcpkYDpC+UgyBHXh7i077OUoLjzYRDo3TYiW9aV9YFR098op62gc2n/4nimxxnV9sgO
NGzWVLmOzWAzuiCh9fEXaGiy9fC6jKl1nZz0YmUkIAGObgRXE8bSzCPSYPr4RK1tE9vceqfMD1p7
vpQKxDAn5Q889X/CWSgbHsj4Ge1yrhogyYktcBq44k3DMrJ1k/zPc7EIAXeTdPee2A4oqKQGTAgr
PsZO06Lb8QBZrCljh8WqaNia0SA4ptG9BTmuzcl3I/hTd2GX59q2AT971snPgQzqq24xUIXA8etm
7MI5K1QxNJ9dIUKdeBMJ8W2Tl0+xSb6kGLH/uumv2andDJSerfZJVRnOjZZij7zK30uBANFZV07J
cYud+Hnpxm8zNXaOh41ZWMAKFju6NvVgHVTJc5N43Vurg09r6JtYiQQ5hzVGGQkJxCOgjLBI9rCx
NZhkODa0OQooo32KphHMr8GewWsV4Mv+ZgysQ9sKYp+dd1+WhIEkmqeO/MdmKQ3sxVzjgDJgmtLu
fRy4QdvCRM6K6iSAVJSc6IzsNTZl3rdW/Md5j9u97at7gKdhb5XPhGeC0tSmkzvUsPeSFV+VGxsw
2ITm+JYGCYJ08DpWJAk4Rd+G4EtWs4pxkDeZ+9h4RB+q/kGMrDT8nFWKMVL3V+Q5l+0MDciAzker
q2i1Q+kZrw1WcKp2oRiSwwNH5Sd8OMq2RPMjyenPzrUo8Q1IB/ztrXcIqvtFFr2ypAKrCr5vhlJR
YObKB2IpONg2WctGgrXBi6Blw4oHMLw9IVSNekv8bqySW/gg/CUH1uRWato3ftyrnSzfo+QSimfV
DHNcwXQDOpiwm7vKd//wZvE6ElW/9cQ/RfAlTCr7q84jrNO2votawiaKg8wc9EuZR0/5JL9styGq
pjYIiC+tfQWRjG+84eNDePo25LBHOyP1d31zEjV5VASpIJnhSaSlvLoz7gl9iG5DpeGpKbI7IwPv
V3j36dLgevGSh4z/WPag875azVDcM6FSWikvIctZDR0HmXhZONTxczzX1PiKV1boNfWNfb2wPfB4
PdbWEqQNYT1IAi/lPHb70acpoB3Yjgm2xqEd5R8TuaBAZOytBsKOrrsiU5OUrDOIiEDgmbiKjrAP
Fco2OvWNjFLOIo3hgPRoX8mfqWsUAznShnOZat7HY5R+dFOHvDkcNa6avRLv3vDXsTVE/KNXkcPa
TecmEGvUK7Fg/wyNccsN7Qsu9ybxifmBd/8YSU4uK/SiWyBu2/Yh7sc7XmhiGGWozBnuYdKQvJxx
EXY1LTJc+rBUpsvdwvWyW1Tgsj2ihO9kWu0vuYJnG+9CP+ffjWuuf5nTKfGiHNSFf8l7c2YhbAWD
jD6URUCXi8hfH1MXpHnWvbTJadQGpiNXrYwUCVW1AQuxlE9u6XRHG8bYJn6LbP4E3Yq4s736OUqJ
4NEFvkPcvNmoChbYDKeBiOOa2T/wEdwFbwqMWygiESb4NNgDwnqxaohA8cHl/9kQlLMxALBd6MUv
q8EB1YXAxs+cy3tanVlRxsatzBuCXGNOZ3xyKa3ybtRJ1KpWYiaS16pk0AODtGuGDqg/vhuZ+jrL
kfms6uRLY7dWEpHFCXyXm8+NKAHUYTQaGoIPKJObOI7ey5lWN+zc57hJbhHfaIShQ2snzN60wmS8
/xNipSE+ygCk3BCW9JLgpM4enJUAYWOOzYG8FIJDpadRknHDuMFreAV1jtAUd18Vb4FuaWif1C9q
bH8XLvCZM66dvdLnl+L8+nP242ckoojLw0/yWSPb0Vdtqevs6zusl6cBrKtfDm9LNqVQiHnPGTvT
8ei67ggqd7NL/Tmt1KAGWggp032rN5e6qfjRty373vIRbwBwGMmomkT7nOdwO2XjPXGee5lwQrat
oVHAYJOgpzeBCKmrY2Zmn4Waw3PJwpsOdXq8u6QTXACQAJ29JtYQ2pC+MQ3dqoKtJa+156j3XrJm
0reNPkdb8hSUNXmnIdWPYvlnzP2x8L2EiwoziW6ygV02s8FeJSlgCDk4FEHs3zPCPNjpxEbX5VIy
j0cFYG+SLVB99840zFtKACCdV/S+1T6Xc3dptOqL7fGD2d2VfvESyfYUFT46PKseSG54iV9HusxT
zTp0ctp1EumiM3dLS/MD3wYGzUtbOn/UEzJhkv9P0/FzaYaL32N36cS2sJbnCv6FmDGP6QaEB9ve
VmbOHij59rXpNQIyrxsaX8zmoobn26weJ862OX8g+HFkezmWddjUq0ZDlbJK0ovWd1wxIlwxqFra
vMvUcuoL+4Wf+EvGznfSqLFt4KsFVpn9czB1QGnh/HCb94kmzZDXL7SqRcDL7abXjq0HhFDur9mC
qZI8pPTUFGpEFkf/6CgV4twNyxj8W8XHVJ9wby/EVGygq0js6zent4RWe/8iIzeIF1b+ImbF6ZF5
yzzvzZncj8iPmVrT8bcqqi+j96Ywi9ObLt8n2AeUhwSl8g65Kq3ANrFED/abO9CTK6HICVpyjErc
gX4JURte/aENWzNF+DiMzrKbo/ElKuv7NJsOA0Ebp7Nr/F/NGylH3K/WG3ipS63H3yQ413PX3iND
MtGiDmBLakOEUKuePpqFz6OuLjrKD88Zf2JM0FTc+HO9TiHZ2TDAiEYuOAFmDitD+/AlENjRhPLQ
1zV5OdnybnO2adFuddxUnIlH5YG5wACUJNpjmcF2x1d+ysqFASU3XjVtfP//Bz4gVOPHwuKaQ98Q
GTqBuR4XLQ4ekzUUWUFE/ZeWhqqKQJyrH9L+b4HGEmf1k5AFzL1NNpLanBJYu8Jl7TZyBPRkqDmJ
Q21czm3SsZshS2wl2TEbUP3W3/RYph/5lLwMXLA2TUcAqb8m3bcJNYn4Da2OWf3PEMNB98ggCCwi
OiJp2I8mADPZnMyyeuzrjMJq9xAPY2BNFu9u+SS4xnMj98xdqetfEaYqXLgWVadTt7NRMS/Sms44
lvAIS3tkAV0+1DUsbtKkmBiEtgVCgpROhqfBpSXlfB/1JXHXIr4k3bibfSAwja+9aBmCqSsEUhU+
14zOynk+Lm1zE4AnmeL6nSNwTvy/4Ri78l0X0TZJrKsdYSVjr3dB6/nqfT4AY/2mUJvKvnehAPkZ
3HoDuEExPyNpZZ76F9sDKH03/uetQlBrwcGkeA/D4L2bOnsCidNmsOZtEvVkDf6nywksodNRxs5D
lsw5JYCBZfu/seIDU8s2DTxPfGstjAN2BC85V5dAobXmwBqt/pKYHpUaLe5vy8qujtq1LVmZyY2e
GnAy7JC5QCXRD51lmMDvuBXTs2IGrZwOyE8XWUK5S5OHsWiLUKum1+pZObStc1VQPUSLRul3HNkw
lesS9h9lEsgy+adWVA+V48iDmz26dfUw6hQrLHs7ExcxeV+jB85uEgT8xQctxawCZ55o28IvyANb
TdVzYdBvarTAWnIqAfREhk1nvEi7RIZtIE/QlXOyNZTPpALji28Y/47x3EhjvHMcRH1IinNolQxt
fLwxJtSpdbJoc2XLOrwPfXP0cPpChKVeBqXHP5rwCRZzAW0CFnljDAxWpS7+zI4fD8RO44whdFP5
8107446BkuRsMts6wCs6m9b4if2KeTNpf5v52Z8ytvksszBXdH9OHoPJrgck6KeOrU6Q6Im6wyai
S/PH1qYjHm00wUlJLGzNr8QgubphKbvm9lBwJ3f5PjDIGwgl5Vqcx07e+3/VnFyw58tDuhjPppri
3UAq02xvHMs46xOmxfYrQU0PFa+zbcf2OyCZ96EWIlekOX0R+4fBYzglwxoN0xAUfXR2LBgJvcdx
wb0cekSyLwrYyxRdZRyH+LKK6C8RPBJYDjfzxE4zHtHHopwVtdOe8ra1gTABj5lN7Wnu2utgS23P
y/whm9Nt4to3TbbD1tC0j2Uo7qD5vtkM2qQrpct13b3AkV1Lt6DoNXvhjZfRskkjleouGvuz7+GY
VK0iA0GUdFMgpy+jvqOrgJmiML/mJObFgfEJ6wbt60wWQVX109GtrEst6ftBWT3wG8h1rorCyE4d
sjquGTx3BvhFr0vNcEkPrjPsOTGLjXRbgozAmVI9+nObstuYiGl7Q+Pu1M7GwdZdwC1KI7AtWGEJ
6TpXfbnzeyzvyZyGlgUxgqeKr4GniQlJJ8qJb4z5973KjN/GMou70hrpmUmywGKbv6kdotdoZadZ
15Y9Ux/lK3pD5Bpbj3BbzM+ZYPsHEglbNoKDsZwn3hkULvUkboNWS8sLNkgMRShewBBYafCeobAl
UF7n0CtfnaRHi4LvdDzh9viZ6OZz15GLstpiNcWvbMqbRRb95JoM/Lo9Isl440Jmr7vXx2liLeOq
EAL+n5qnXR1zN7RqcUToug2u+cSDbwATNkhIl+UTXJCv2tD3kCFYLJXutO15kW5U5qUHoqHoA90V
Gg/DqA7jjhTXzdNuuh7BB52Nc7/EX5YqrqoZM2xjFHUibAdzjrQBuvRb4JgQ2qFXFByRcWG1nN13
PY/X0iYqSG3/LtW59DfjWufliD9Ln16cFH2e6wmW6faoEdDdOEWt7xsvuRvm4kgsIlCmpq5TNOxa
tsAMopQd95wOcYFZp2I6rZVkW1tFgq0AwWQx1a9QRoe9onIKPQtpMdYwGLSNF1pVeyMt8Kw8jZlk
RE7NRKK2dXJPnBJtQMfnr1kDv/UGaC+PNH6wDR1eOJCE/dbr9tVdbgMJO3o8ZBb2yaPpruAott/M
LsNWIBDSSWPALYBvbffyFhXlwgttOhIWqXEKalqw3OUaq4IoH4OsA37QFfaMxqt9YyqnuM75SEDY
bMVqEXQEDvUS2SC1u+LoQf2jfQJJdIYFGWhF89hD9oIDQhNbpir+PO9wImYMOoPjvmYW2I9qUmI3
RMmN3cmTLV0rmPe69F5STHLBAKaSVk+JrZnYArMBDp9RuqHuF/BvAN5H0sLigAei9RX4cgIJzTQS
53KKZAcEkBaNFdKqaRyNwIr90si2ukEGuKivhRpx37ruBxt1kyxoztwjuorlMxKRXXtgiSDqjPbZ
Un1yyPCtbRJstMlMJI4OrJyounx0TAB19FsaGUGrpnLPTWOQ3vHZGfgoGWNePpgeqbbaHj5rXLNr
FuluHpcXrzMf+kXCyIh2nfLUns7Av3mIb+M8cGD3b8joD8bYgW6zuyCarWrvmRT6QjeGgM9n14+z
04D/aSRMGyXtYz36rzhpYTIOiQiaAM3OZTEMlQZ2BaacevghS8BiDPXe8enIwyQleA60gKEu51/n
+zt0WrrAiBvPDtxOMgvCg+vpIur7j0JiyU84aTGK24isi/ZnevLTchmo06jFfGkdDFO9DLyjwkF0
tyGJWKKx/B/VSKC3NUimxb8kxnEapZ+dBa+FdyO8n7h7Zsz/QdHa2zI7TWq8l7R1QSnLv1Ho+GmI
X7cob2XnSpSg5RNvYbzTuKUDNsvSNPQhij7YEcpdGx8Kb/qxjXjcCz15NVJ+uon2T28kfG7bD5YB
/lgL8WxjSW3YOX7FRZHE72Z1cEo7/VZ691BpFmXMRN87h1UPjisXr6hLsKT2icM75segRXet4umK
0Tyx4FlvPVG9uICvaeW4ZiS64SZlXYSzdnrCFwRRd+9z00b+Uwu/Gl54Cpm9mX3eOhjz0VtOf9z5
/mlrhFpq70s+PXLkUIkWIdXMFnnNiR2OyRcvsMU4ccRk4slfx9E+eXVCNjW/28Ued50h+FSYyR67
6VvFAqE0sGRVWg8rgzNO2vBJ7f5FdAv8EGTOKH43IvU8CK5sLicDwWis3Wnxq2QBsp4fVJsDBuPG
/9JCgom89OOlhm6+8V2cdlgT3tvU6eEzpNuuXJc+ExCo2CmPjbiXDR+udvL2FaBUFkQdu9GM44BM
IHLMs57KO9vv3LD3GRtkGe8cq4wD14s+RcMjQ2fUn4Nwz6+lPDEXWz7cVnPkRkfghesM73YeiXvI
CS27eoF/FsxUX3GT0PIpKK3lGHs4WIdy9HcFqK95vQVJ9nCu3Xw47kjlnRtxQkTRfliIHWN4ZObl
5QL9mb3GsmCxT5JrlbllyI4FtqJBi+Ek8jcKmfjNzMjBTT/dOh0d3vZ4P1KZ/WJEyE0z75EN+dc/
Q1DtYqeExMkHBMm+decnJ572SY+5YF48lKmHhEvojp43DBQi+zR1BKOlSd+XlanH5o+HFAZBmeZn
2+3ZrPNRqXAylt5wRKh6akeK9MRQ32euxP1ZX30LEy3iF4lp/SfiDBsNUDeLk2Pe9SjrolH6nKuG
5zY99EB7TuU3EZJ3qycGm7mrRIAmCIJxiXYcgU56pRzk2JoscVnGs0yth7eV647Qv+FIeHbBUTM8
sKCLGSHyCJljaJzVNeHv8NXduPjtZencFwVAg4inbFwiUOmCsN6At+//C69HjTliLysnjS2h2X+V
U3KUTQels/EPrTNOW/iJK0iRRQ4KCr/qoQqoyvruCxNqFhsC0GHmez5YAsfHR5oby85TpKhk916n
7be/voESa7EAxy53svgo0Kjo6OLd6LIZ3uKEuhG0naw+xLkL5EPSLmOKn9gy8GZ4xTWK76icoaRq
WVDkTbXPYOcb/FuQReyjwZZzB1D910qPbYE/w8xZheumDZekG09G9zjzcLJz45vNNi6faa7rbsmm
aeFmkqh77Op3zgKDuzcNEg/MlikRCjbc5lfNxYsPTd+xvynjs6ooSy6UTcKjLIHladiH3XJ6aCzY
IoUQAFw6xq2Y5K9kKIL9C7R1FWSxTyacJQHAloyQGL80/LdWxu9Oc0dsXul58hNnN07fukXgXcvW
9afFYOg7Grq6zVk0i+Klscb3dplwSHtz4CUjNqqJGvYCrwkeQEZHgoGw71JaMiYby5LqzlWextvZ
rF6JjIcO1pqgf8Xz/lpBAIH/NyVhH7d3s4NYA/kL/KHswXEjOvOso7VLl6wAtExSMgXmBdAe+8WF
azOsNyeuhXoECdvz2bn3GfTf3BWHup23+FeLYJ7MMuS04ku3GHNrYkSdaA4tSxtGUx4qmGVjm27L
sXm0oeAYeXyfJPVnJnPmtrb5hpC1CN/e2nr2jwj1ciZsFhYmNxAqlOGoUNcwZ1haeruzAl1j2y5q
Kj6b+K2lb/M24S83He1RtcMPOfFlh9bXhZ24UrpehuMcf7IT+Wf7P8sAa3WMMMfFuhioPCF7MEXa
vasjzhkMUpbVveh6+zjaCfe9NUtmRsP7emiIEkrgnLhPRZbdnLj81hL9ZwG8uLFyBC3kpM5FU496
s2cX92oMLMoKMMFROr6YBPHDSc4HWcifApTZtrLqR7ctPnovtVma5jAL6doKc7t6U5PlACxTXzZL
XRx0Me9HJi2b7YFXvRpuokLPIcM0YPWe5xcKxCZGqPyYTJ8G53BaDQ/k/t6wBp6idSffmvVnVPKR
aIXzb7AnXk+aR0EmN5LMdk+xejVXR/hcTy44SvZMq8yG9NkFwEmyc46lW1+q18qH3shI8lWa8pRV
iLpmhGjl8TvSdc8M+CjSPctjSlNvqWfXnNYWNp8sWwZyS3YNyp5b9rikFVZxkC7CSh8tnzWcMorP
KZmvkyqzDZ1z3F0Xdw1u5duoI6Vq5diYpMOZWMdqJzLnh6Kiap8QiaO8/jB7UF5nRVKEPT/Zj+fU
gr441N+ihAtWGyQyJD4wt9dDKiAgXVTDkw1rBB3Se4zG7k2xuQeD42IMDOwmdbl08CRi+E8D2enl
Fpt6NHX+hpXpX0OJZ14NDXUkfLIZrLvNgKINp9zip5V+V0yFWOVr/u1te1Au8FTERD2rPk1F88RA
v0eq/agCqg4bkq3hIMXVzUCEsIYi5BK3VOP4bUPR+/9/jImNT7QFCjdVNntTegFi0dwL3CvAmPGB
ps25trjy5zNvs2gZXilj3DqDQcZVSly+fGs5oPU98zhifbFvKrz9muV9YekKM8WKyXK5jrBwmuAF
EFFCKeTagQZlLV90Vgb4tKBy+O2/FkyyqdTv0qHur9+oaEiixXnzYTMihIvgnNWqaOvX1qVVqPe4
9DVPZ6VNitlw4Tzm7PYKfPsQ4nCnr9+wLrxDDY6f+IPB386b+xyJvjBPSdT9m9evHBuy3Jq25obu
EEIh2Azm8lQT6YFehy7KQ3EqQWvNRMS3MjUeE+4QBJKPtgXfjMSsT/7H2ls2LT5x8+twc9w4I99D
5pLAspu7YiZb6I6hMfFWZgrHVeIXgd6IfyP2eFaE481r0U3aazfFH2Q8IcQJ63ugH2WpwDdFpY2r
ZepfAcFsYYrxwmWJp0XK2pvUTEbtSlVEmtZj7pWabPCOCuKrkRndsdkimTqCiay0GDkD8Zh318hK
F7urCvQ14hB51Y0CGna99DkUOe2Sw1q8k5IE3WHt37gLV1vmIo2Xj32WVmDqokHAx8kdxTVCZcaW
FiHR2mmx+edb84F9EwSBPhE7NEty2fBzfIREG+gt6wQDku9/7J1ZcuNYmqW3EubPjWwMFxdAW0U+
cJ4pURLl0guMLrkwzzMW0VvpRdTG+gM9KjIy26y6+r3NImiinJJIDHf4/3O+gx+hEsGVulBwKNp1
l2rPo9Gib6r7JzOTi8aNjbVTOgmzL9y2HrCel+IUlTnkFDPaqWkfz00WtIIRfRFQzFw741kqJrnh
bNlBkgMaxT4w60n0AZHCWXYCFsNCpK9UI4YTqKB+Vo7vZdblK6yTJTXbqYI8nakkfnU6xP1uPXUo
8ergtevFHJPUF+xddsahsSx7ejtZ9mbY2dZVCRFmPll4Ne/OI3CCmhm6AQ+yCtxVyvGgjVBCsvtE
yrl2tB0Jd/A4CCCCDR8a81EtFypEu1kd4HDVGQag0rwZwm3nLXVns+HYa1b9mtmxCsSbpUupUwjQ
xx+5mZyHcCwWamNAiKbdqRQDg3T/hVbph58WlL17nzgIClR1wTt1CB8j6IgopLnAKNf33rYoxCUK
yaellkkYF04uVBomrm+f7KoyHW/gaMyV1hGOIrqfudrlGw8VUaaOcGdEsaXIlHKtYxJNERWhKSp/
VPSxZtropCvG9FZBV2d49RHNEEQiOm30nIOB/NG4q/d8caRKhQoN8jVzzynPl2WE+98XjQBmwaQN
iBSZT+KxYNsXNgUxkeEwcItEob02iY1ijbNN9T5AsDtzpoYE8UTPRvpVN6lJt5p0Ip8oP7SAkMH7
JTbLcWWVDl1X8FRQkuS86Uc8FdxJc2KuumVgsFVxmMWYoax14b50VEaNBkRI8GI0dkUjVjzpiL2M
1l82KYIeqrKvcZE+sS9BDctRIFuqH6yJdbG6+9ZCok6GHMYBtgZ0so12CHz00WbPWJ6brIclVXfW
Wqt+9LgyHesh0bQlqbyU27DdzxWdEq6qvYyJugplkm8Sw4Bm1ZqzOidznT7tMPPqPVG7aP2C1yZg
ZzG6P1O9Yv1Qzw38fgeKL69yQvlr+HJmY519UCH9kbWTglQHd01EYIIXYIWAu4nRgAeT363tadiz
HcfhVM2GmA4X/Qm74/702A4gtSeFG0wBvh/6g9pktRojhVJVGJzjEKayjkN5brF7YLvWpTDYK+1S
dPpnIrgD7WQgA2cMigdDxtZGHTGEyRwHuVaZ9d52jOIBi9xFCXHOyox+VRq6dGgJcGgKiOfJwKAz
MOLIgaYy1u4XSundoo1ae914DmA6N7gRf3UtW7t59kbaFbWtn3U3a5/rJoq4vVDwomDcshNsX+ns
7Ztaqal0yeApRKKrx0PLsezgvo02nYQSYGSh62vcyf07Ebb5Mq4okRDC++ZO0Wmd1YitCTSAixYa
LDbHfSTD6mwOFcXGdjJYjIAUdqoM37WxCT/LUD05ZEe9psP46fR0lJamyW7MQt/w4sl2KnrVF8fu
wSXGAUzUvM3LpaHU5iJ1AbkS22XssCXkl5F2gmXR6dVs/4cbtSy2wDZc+GC3KcPW0VV3S1+KllRI
iC2t0/CQof49+MPwlrUjyQdFbW+HNHTkTjH29pRUdX/QhPe9uoeyYcdF6ipr7xjo0Mq6gQW5P3r0
TBxhAqmzFCqZajPSZvuudXaFEwbogZtQ1kGRTsFGI5fTzelthkG29M0kWdtt97OlmrBRRsM7agpY
kVJgI44LcMTTtyJdUdYgLp8Kwoj3ZZ9E+9SkQI1ENOZOfHTtcuNqIz6ORqyFRmyUmWU7tyCiapBw
txQBq1FXiTC0CkU8MgCaj7qlO3MvCPQVMawRgPikXAo5tKc4ddpTCHwTkJvL2r6bggR9Y1px3E8N
K4x8zaVkrRrU+1uhEXlbVNIzqD3CBnbjzN3ncFsw4bHXv0copx4EvJSfW5HWmJ/cAZTziN9kHln1
9JIYZbakj441NFiQjxT8SCWtcgEn9ddBH3Ux7O8aGcOyopNDEIg5+MMmr5XNPQm0TEndjvQWn7UV
ss10/GNnStDv01dCjMDTojrFVTeAn9agIpGjcY18v14UhurttU5OE1IMeNfSiQOwAnzVJKNutHhC
LEyBxcaU48mpMQ4+J2BtwuShZm9azNDRdyamcNtLZXxU4UJuAqGgFKK46Wk2G9QSQe4ADZH+Tpg+
D6bjPSeXYprQKp24LKxSzetoYlqziKWXzavm9YXBHnKlTZmpHk/xZHAlerof7asKceQUsOnBM1sk
ZSi2KiBVOBoIxWsWXjujThCqKJVXPIhouNYidXf1r2s3mbwp06+KcPRtckc8eTLqjyIggU5OVy6y
lfAwmKFyivvyijR6eAiTKjhadkR3whiCHx0dllmQo9tBBJht2qAq9ykUO5wG/N6hBRmbYCvpWKYC
ijbAalD6Y+ER+qtf9z50FJD2GjokKsMhw5pK29Rrj7/eIlQnd3mPjdR0L5+FiAVWXoYQCKT/ZxLr
w+sAO0LNe/y3DnqYCr/I8X4hlmaJOEhoyYa7uUXl2Ydb+lAUk+QI1kU0WCOz9FMJa0Z51RfP//gq
9SJEK9NR44YgqcybwCd6Vm+6qvi0fEMuE+KZ5hqf0sFCcGCuTUkjLYv5iAFy45eevTO1D5oY/XEw
8mSfgMcyMrM6+7r+dD9HQG4m1zWVB1IrssOoquZzJBGw+bn21lpZvYhVtpEBEkBR77kiMsyZlrsN
X8K2FEsSJDhfIiTwHBHhTFdT87mvifkTkGYRrbuUompwU36izyWu6DNhCxRFIK/aRrEroZ2ek4bV
h+0Uj5hULizU5UMmrfqlYAvqJ/li1Er6zSYdOjiq5cG01fhAOBT4omGFNBnwZz8UT5I000LJfwSO
M3wvVKnSaulIu7CaZVB5FPrjPtqbRkEBRlTho+UUJ711nKWmutkj9U+8AcTSLrxqOhrOiC9S9cB5
s9udI47qjvhIFTwP5BTjUfYvZWc/li1ZXXnVXSADyi1bdsRZUZe/Jv2X649LAaukx3vx5LmO+SSF
zYbFDN+BX6nzUGEL7NXFydaw3wsB80nUB0ivyjllzJxCp+jphzrQG6GlBzd3EdRC1DjBClUfPIzT
LPxHYwY2q3VXRA+dKHewI9EKKwfQ/tGlhr/tS8xKucSr2HpkN0n83OxH4eCplje84yhhaeuX68yG
BdeW1lIfyuSji6HagrzSjoaWkijTF69Y/QBAhjAGPRN5fkhJ9gnEBxEAShJ+0jtYD72/K+tcvhSo
a+c1tK2HLmoeJ3XqMmq7HMoTdn0ry0jUTODX3G+LTo+CgzuM6qFT1J52DTGBwPq5aFrhXIKFgvcI
JLsdnahVES9ZmsHB9GNyG22Ig+VAImFsCHYfnbXPBGto/PfJrqbYsjMGxDT+s0qZDCSyLOdj0RVb
y7TKdZpDvDVTkTFQoi4DKb2mV2huxsi2l6ZHMBMGsmOjsbkJfY1hHvNgaIeQoluIioneEwRLQaAD
9Oen7blH2QhCFalMEKYU54VDLiuDOuJF5WRg7DGNaA43+xgRyL2JiQFBWJQB0VAPLePFuq47FZ7n
eDbUrOM2RLcZ0CxdomHmZuogAXT9CELFseZFSRBvRSLxstfxb0ncZqFSPlgRSHkbCS4IYkgNdbPx
0bWDVbyU4CXgrXSLDojGAQ2Xs4mYR8mYI7QErTrplwF+D2bUAJpod7ChlAIMj6NFQgtLxCVhOHpC
TQTiKiUcnyTb3NroJJBmfcmiNrHZCrXuS2MnS9t1p9nJ/aGUyTihtCiWNdVyLMxLaTjeWpeOOXNy
fW2llbWpY/Ut1cWVdUTC0jW356ONQNDRIfUa3Bo4UwDIttEm4WJMQ087Bj2JLgNqfZppNoJOdc/Y
lrEvQ16UKsEtYYYyK3RRtsayvq2SteSiXIZNra2zOEMfE7zRBwtmDOp4lDBcQp5+ahLlPZjGv6Ey
HloGcQqrxXmI5NEfaOirvjoujFa9GlSr5qjTJ+2XFUFaPKA87q+8HbqCqHUyki8G2J2kK4kHKx2g
Lcgduxo6MIJf2kP8mMwxVIoQDOLqESs8BwvPF9E2ZshNcd5YifKVKXALNbMAAtLF9TIDA9DXKEGN
ICa3pPV2fRu85SzUEUdDNMDM8NLnGdz5kcDAaPzqtcQirpI/y+y0gmfhLhDtHlUdK9mE+CA+zN8G
aoencFxlVse2nbbTXBU9LbzCmioyc+GG5d4h97nXMTbaanEpDOPIgjfjrik/S8r1VmxSVUOJlEsF
KzUvM03fJtk6sbajZiNvLb6LzD3XWvfpdphIq0q+O2zcItvcc0brtSuijdYbyL+t4QoIi8jQqDsr
aVtsg5rwynbqVtaJRr0WRXBJIbg2SdsIW9wHYMt9dvvVi1Zn9hJuc0b8K8suqeUH27b9dWuqxKnS
HoEbgxbWoEFRGRFVzjxZsKEnWmL6pXXRX3tDYZMca4JDUGbEzhFCTuZmKYzNmOY4ZrJwbcT1Zw0i
a+55l0T29aEPRL6gjXMQWUoCREfDSJH7NoLW3Y7nJEHiX2rDLqftunai6jro+u7+RqIRzgzxDLNH
Fi7q0U21ZCFMQh5JA2WYmAUx5n5KsuSAV+2jFXGUFbuERIkmICnaR8z48QJ79o6YoqsGDGJmtODO
cZESojioT6ExvFVcxIt68q1YIUJGm4IYEsPorWhYG00xKmYkUPv7j0Omdm8yRPCSfoQmVcA2grhl
jRiVpbqNlPZKgthVDsyXwdEGgA0IPIfLNZDTxkg8zb7f6QRQF54022MA6FtN93URflQWlLFBW4kO
u4ZQnGtDRtkmZ1BDPE8rpECw4Tf+Yzg2P0RJUYs0v3iBS/gtNS1MYon2IAf1RSrIUNlIUfHJ4nfE
jnJJPKBZNtuU1cGsyCgIZTq1KxeEm22aCKBtiurwHIG2hRRvw6k7vFHc8qPCSeIN5o3EeYgp1f34
2aaGMjsoVo6B86zis0Z5QUHKAv9F3+V+k2Vl8UgPBY7HmJAswftxfHWbpuiazWTYUYt1Lx61o1oG
P3PBHsJpveccVg7R5exBRKYi9iPo9dtv//3v//bfP/r/4f3MHjK8MVla/f3feP6R5UMJYK/+l6d/
f84S/rv/zJ+v+eef+Psx+ChJf/qq/9NXrX9mp1vys/rXF03v5s/fzF//490tbvXtn54s05pYpcfm
ZzlcflZNXN/fBZ9jeuV/9R9/+3n/LUgPfv7+7SNr0nr6bV6Qpd/++Kft5+/fhHU/Tr8O0/Tr//i3
6f3//u3f/yd98t/mt3//X8ktrf71537eqvr3bzRK/sYmSQpHkw5ISxDv337rft7/ydb+JjTbVlXD
FDzggP/2Wwrv3P/9m8ZPmaZlObqUholrVv/2W5U1f/wTOgBq1PxaQzOEZX37jwPwTyfyHyf2t7RJ
HrIgravfv+kWfyT/dcKnT2iapo6fT3UMmJy6IzXD4N8/bhdglrxc+28dsYij2jO/OQ0u66FzWfJ3
ZBc25ipy5aGox09DkIBTqKCHKlA3BZB7qDTZuhBovZzk1qjDXs3g8pFsRRelHvZjpl4dwW7QcZ8Y
yG5xUbP9idT91EdkbKCxElHnNsyWCqKePzYaejijB+TOMIsfijL6Tg2tE8ZH1npPdUQYMt/Wh2qn
sAtB6peBSjkLNdX2hlkc45hyLvkwwJcAO4KAx5tXeEzzBMYWtTwN8bCHnHUZMwWAIcBqyvGti2oR
+Bk+NziVw5XkiGGh4UXX7W5vZdTM83CkelatTK1dtKjyi/hig4WjvAbvNOnbg5MoTIh0rGDUsbOr
rU1WN3vdaK+B9G9RgPwvUs6O9eQZIDKqySZJjXzVkdGlVO3SjvtLYyEYptKzdyv8MX18M0C3o7as
8FKYp+mvV9B9E17QmeVhcF+G8L2q+5WfjntvdGaN1Vx0Iz+Y2jUJxKudDS8MEdgWxqvqvA21s29l
f1WqYa9XwQ3o+abV2kvGcTFHGiR+s0Cejg27qKBh9nukjDf8d8gEjQ0KZwNgU3ArAbliHthMB6Ye
xKZhrgqz7lJwfKLMPHlGd8l05iAr1SkjqNeuXZNPfwvtcnW/lGiaYFZkFZv2e53VbAMRtrC301NZ
ocPs5cmP6kXGtr+oOMAiQp1jdp/U4U7SCG4WHgmPTzj9wMhl0be3KnVOjZAnsAhX5C8XX20ulD1u
6dhdcBYsRRzuqo5B28AfGET+HA3eexTEt3YS7yWx+q6bAYR+7JolBIOowYmoO+HXkPcXZr/TOEK9
okI3XdvlUK2aZoRGRoAILfUoHd9sS11KoLYaR5l4rhnz/23w+qvFgZ9O4yDSk7S/TOQrKGDheaRN
/DyQie6yhJs+hjLsLe2oyv44nZxBE6fQV/cqyspBRfPAn+tzeTKb8EvPuDTcwdr2WAXc0tkpeQ4C
hxAwxQ5vacIt0+T7TqDA7IIboeE3NWEnWnXr3kAV34c8by+WIk/TFBuj9OhYojhkLE4ndzpJyjBw
0HuuC+PHqLDA5i+n4UMDdB9B4N7ycmXe++kpVuBUOHIqyp7u96Fvcl9Dkr1oJR8LsGSfc3eqIJjX
ShhetXYbluGXHbQXL2PJZKuPECoZRQpx+svA+8ew9tdhzFb/j1HM1BgpdV11TJsqG+PlX0cxJJC0
egNIKdO7ibLoRvzsC3rZiaLz5UTqlSnlKnX9WijZtnUy4jDMzZDEX67SX2SJRL2Tpzyyf3ixnBep
xbGKvhIH5gVZ2KwCbaijyCEwSw7fJ9dRQxDmLOicsxroOzXGdozI8Wv646M0t6WD2ceOv8pKvSKJ
v9oJI0jb0XpPvgwiFlsn2WbTYDmNEdDUXBuxk6YdasLFFpisF9U4sMry+ctaU38qGQi3adAxp6Er
K+STDXkklPVlGgamwYtEnp9lS5G5HHAsA+uNg1tKpiXhCQFCvo7RYzwX+pX9OvZiBijAQguc5t2M
AixAihhlRXdJEPkpHXc+RMT/y/mZZpF/nmVMpjpH2Iaq64YhmQX/en4sH25SpRRgTZgeaolhxrHb
C5y1R1uWW9vnAHYMVJm2gw70ktkQfNGFdBpKCJsrd5pQOmX4ETc4Y6bB3wxYyY8ZZ6QvvxeBe4sF
ioPyFcjixbTIk+zqYBX3fbCeLgZsCFjxnqfzL1s6xqrmfABJWUIYIy1vYYz8HnwJN7JsGN6j5MtU
cHZhY4sH7ed0jrKuvYb8Ir0jRVaNXrO03ySReZ3Gy3yMbtLxb8WE7fGTryikdHa/54VnbuOxPSr1
C6jzp/sLXIr5yBHoJlVuPZGKEHJVSTCvow7J3vRbaMOgvADvhhoxrIDCcaerefBlx8GXy//385qp
Ov1PdnhWsyiK9vL/13v/lfWerv2nC75lld+89OdfV3r3n/i11BN/Q8tOscXWdcexVSGdP1d6mv03
zVKnb5oGK0Fd0/5c6Qnjb5ZlURqXrORUU7XsP1d6uvU3SQq3ZM0oNRaJmvx/WekJahL/fBNSjheG
hmvJ0nTdslX9X5Z6ObrFIIrbr6BI2xX0fJfYAbOct2pcX1Ln1nRe9xSYq6FO0xecIGVKEG4V0FjK
jKBe5ko/niJTjOASAStW0gVo2STptjFp4PuDn518VZ3yPmiqNh0pCOLJsDVjV6jHVgKeaQKsek3Z
W0ezDYoXDVqRGSvGa6PQsrWmcRETjr1gllZvOj7lquzSt7iFmlgxO1O5pMmO5OdFaGZOPYSQlLa0
i6PWIK9oC1quHq2t50ER2nIUH305ubsqU4MSfqLo0j+0dXKl4lbtasJszoWnoueKc1hOoR7AhE2p
GqnRgdiF6EBuQHQA2AbdgoSfzooextI2lvXEoe7vxfwGXsGubt4s14we28gYjxSQ6NVlnvsJQdQ5
Sy1zzhS7PtTGwi5aOXB9gxYzKOEiG5VK1bJ2rHCbWl29aCt62EqmkSgbklIuTGKS7z9vp9mn6+fN
9v6W85COBw2XjVLb9kY1knxL5lXEKlMnTEsJzjnLihO1GIR0xM+iMmycrRf0MOnCHCpKaVkkcDiD
srt/lU9Pe11Q9UPIx/K9xOI+KqjIi0rBLWunw0nmw3CqDXs4qbU09z1j0eRwQcXcoJqRq6AJhu+o
q+I15kO64V2qXoR3/NV1oUZkPNwr0UPQoK1tinpjGo1PJbfrj4npPMQhtbKqQQi4EJpX0vMTxBlP
D3WYmhCnxS7uHtUUaoQZRKxvQ2z1WTUoS91+DmkhH3RbJ6owN793wZtwF/d6cq318Fnvb9NwmkNh
C7rl8McOqhgceIBIAmkzQRIiXXU9aGEFQVQCLiV3FzVNpC8l4t75/SwCybPPvz6N7ST+9t7sqEuc
Kyyxq7msApRNSD43DuWOTeSO7v7+kIcma5H7WwCalS2KUMGf2Q8erN22uXQ4ZGSGPMajEAhMapUK
RftBPuM2M7367PfiCBdK2bmoHTaRiQXY07vqHEwPlnDwSsQ0lGxB17APwmHH5RQudAf6VAa6/2Ha
Eg2++Cwr6iF1j1uqCF8kxtM1oGpaTRCrfUiwH6Rk5BmqW5UQpP2IMIb8My1d/Go+4RCFVeJXfEAN
S3IRHACf4C+tZPMfXTUADrRxy8cxK6xVKTHgDEb01pmxfaV06M6U1v5Ik5xl8/0ZHC34n6MLggMq
unCld4RHZ82tQHuJzEnw5BOFuK+GSdXUEt1q6SUtUHYqT13XWXMcxvcnzvRt4jSo1yeTbAImLCl8
z1pmPjcacs1MB+t0bxfajXzva5I27SD+AggILHF6ZkY2/a8w6ja/Pqode1eAM9X5/uDk1oNVDk+a
YYGnJmL+0Y0b3PAKHMNcYJaa+voxZrsZbJSIvYlBYPpDVoViSfM4QeHjhOt+xHt8f6UC4xDFhjcs
9KhAEebKpYwFpgCr/mmnX743RfNFwj/5Rdu94x4hzV5qLjt07lsZ98ah0/JXTlG8dkBELlSZZz8Y
Wsy0/RH7kN4g8peLDCnYjMhB40WprU8/1ItlkA+omFupvzSx+ykTAGH35q0lir2ONuMUFFq2H2KY
s4ljdq9N3Z3czn+QgUau29RFirzua8BPPev0tt1nceQsW220zqbt2KT3BZQGvXzZo+8+qjlRJb+O
Zt0S9U791Z1bfekTMwesQfXTB6srTxw1djameyX4KnxSPLlVgBrsWChjG4xHn41SKZ8yN/6Om5DI
en9QjkNqK0fZoG9GMmwnCzpCm9Ah/C9FvtbG3fCdTExsqUHobEhxqM5jPlKDSNV9ThzELo7qL3W6
yUvTZry7j94d1Y8NsICNgLDx0BR++hyEHgj16JwMegCSaSCzWgSTKTwr5pqhVhvdFAutsMvD/UGX
Lo4j9RU487QPHciLBG9iuuEOSM2aAWQr4rw6h85YncueMdXKzHLVyKaH3ucGFEDgv7Zej7WT4Gx4
y9D0u8qTNEjzFzOp210OiHBm1XAV7+/eq1E1Fuy/iTaJwDFQEKG91I+PhHfAlwDNQH5z6R9rVExG
K7Lz/eKz0yVr5wuDa/UjappXr9ABpDiKOR87UR5SvN7c1vj9MICyuUFZYnTq3o5Kg5GRoZFchix5
h3dzlOCCvuADLBz5kVgENfc6qSN5ZQ2rvNTYFQurXpKxAJiW2LEXiq98IHsiOgXlQ21ojK8EUn/P
xACqA6NdGzfd0YfbuYk0dj00iJ+FpVu7qihRxxjRsFU0763PHzNVa07w9Ktz38JNQEFCR81FThZn
ff8YCridqlVmp2F6QMMaH9D/ENdeG1cC3m5aPhbfUV3vc8uZSAp9uItyS9tH2MlAV0YhbP1ieOp8
9USy4EhJiwDrT5VdnZ+pK19P9DUMYvOUjFQUhmVnGf6raWfhnhTdni24azPMVe3BjnNaH51jbLIx
TTeuTGAQNK1+QCz3kQV5Mqnm/vEFHvWes6vjxDIRsELExESFy9DxwfuF0zjvTw8tl8iB5v8qGgaC
MnxXrkMDPEKJq3hR9zqOTfmO43PvdZn87vQKSyG9Mi56yCuDuCNKqATThqQ8nrNw9VnAoe4njLx4
m1oSc+BmlNNdZVsEofECGhZppRy2g1Lqa121w8v9YfpWSCdsq+Tlo4MCcCU8+R06wUOeYRszgva5
Sdr2GXz4mYwY5wRdGNN4bOU7gsX3FgqqJ4Fz4twn0PfGoAx2ll90ZJHk48MwRXtS8gVzJG7cW6iN
vDGrtlTatQ3rU4c1j1A3sJTzJQmOw6oiYmreJhPFBa7W0Qlawf42f/b0jMzoaby79+kIHV7fR2Zt
Gp7rLa7/I3qu9FWZnMDjoI+PBIMEa2Tewo4Qsju69RLU1R4uRHlzG2yHLbvZw+iOHeFFqPfYwm5Y
NJWQF43xIVAn1zJ6ffxikiZVO1cNyqNG18PZMoFEZjXkIBY3+authW+t4IYwOwL9+kl3E/bqHnWi
uZfwZBZegtfbao3XABbjWkNrutRlIV6pAOMwcrt4X0H3yGSJ78TztYtio5mDqb/oDDt6MAIPWGUD
qKUfOlbLBQuOAIPc09g12tFXCA0O8xO5UubVzkDJFKTDzAz0TBeZgklHkxbdXGHgnlcReVjVre+L
lUHSL3lHerkSJDL1dax9tnw7QwD92LmELLpjGe1aiNizu+gocAt3XXv9xDfdGzBv0JVlezXwh6Og
27riiXn/bqvs7tOJ1eiQe/oRPUlj4WlPp116XiIoxmB84ML3GeEhtfZJ2h77qsyg/yFwhl2irQq7
fyNoeZoREFbtUi+DQ8FUobQSPLReyrWrK6ycmro9My1AMGr1dCFDQKCxg/WdVtuwSYQzrlN4Aw+9
U1hLhQXmSQyNOFnS70DaQLiKEo0ykWM3x9rs+PDViIyDGYHeUUNeQM2UQXBVs6/xTc8x54EuGSU5
UCya7w9A462ZNZT1qjfbZQwSe9Z0uHusDIqOWadkjZgGcmMN2Rk+A/o5XlcdRmaDz+kL8M7Vd2kq
T7QHr64fyq1w4+pshGE2D0oV0Hqc1iw6wuhQs9GKtDr8HKsacWteP0vmthn+YoinCVRVm97qOv7z
q+nEdiM+5/v3//EKrd+L0ra3paFRVRWAcal15CcWfTmxDxkigWLwZiqetUgjgMswVAjQ9yU0FLKZ
E3LQ8NdDWCA71YX/lGcsGVrAyF0xR+hSIafI/hBgFYR8vrPOACZWDB+Vg+f9LjsyR8dchGEJhaNl
1p52oWGffhGNjN7SR7QwdZgJ1B3bZ/Yy7bOu4imWsf4gQkFjTFcO91OZ2qG9hPoYYS+adbAhD/eH
utX9Qzk9/OV7tcw3QZR8R3+EAYxLcdcp5daSRXYcp31kgCKjrTTSogfHm5s9J1QibjjdH8g795dq
BzIHm+P8Pn/9msSmOStIPBRdyCQ00gPr+SB6bxd2rnF0K9U4FmMmjvenPjcYzlJcURMM2ckF6xNi
EZ4D1/nA4mFtJX91FZT+e6axyy3zeloERcEa4DVcC8E22yu0H6pdWWg43Fse+cG5BZFAEzW2lo2L
/2SIw/Fs6vRy2BHXgfasxENySbwUUMS0cJyeQe/GW+dba0Ks8X40Tf3Q9KSdlMlwoBCOXynOEB74
gM0A/u1DtNwke5Qb6vvZY+S2GPlJ8543OqioCKHUr5XXdA7Tsv71rXs1gZiSbK3IiOhmj5QwpNTe
xfOS97av3zlx3UGpg/LJNZx6Iy0dRgy+xadRk+WTXaM1bFDKswzKLqpKs9+uYDP3kBgnrnj2WNPT
Bc8HAMRqNLYE6oJuTXMgfwRRdd9V6yJWkosfYkcdWILOibbN36w4Gs4FwOpV5xnKurEUALKpu1L7
oHhDWr11FV0+UbmdYMtR5j0oWUwKjeV55DCMLbwtnEFqrZsfLnYmpHHIydI0ZWxXvsJJINYWMDtB
O678wO+3tptesxG1ZaM1XNZV7VNcbnPoqcTTfhdKdhKqTl/YsBYipRR6X0GjCUHOnmvd6r7m9gtI
qF5TEZfjtsV6VKS6wy78c/C8eK2abboatIpNcwOMyOrCM4m59q7sXSxmYD8WlTH2K49cxLkRdvTq
kYfWu6Ir4nVj0AOCHhaQO/2o0TY4K9ixUDXl5CxF4FYvEChuCDgfg7Fp5pSuZ6iFyFPNCdUGrE/W
2VPlaS+qPmAUYRk9M78sDzST7736InxKwvAlhyfm2frSkHDVxrE4FA7+xQAcsyqqiwcKoSLhUxfW
PvQx0pK1yuxdXsgrxOHeEeySL0MlOtUBkjS7Vf2laJYUzHdVDVG1DCkv0dcKIL5uktF+D3F0OaH9
ombmxUZ5iBkN5YxbPhOWqO8Vdzy4FsLbsmuGuVXgIMidkgLQUAEjqJDg9OFa0XrmYo7M3mmJM2gz
9y2WTCrp+MVOgjgrpyZySRt+uIkENlDpgvK+Yx3Hjt1sbZBMXfsTfLMNjnHxQbx4clSJJ0LY+25R
dT9IdURBTTDC5LIY8xPKJGeZ2tUiHkzYz6itZnmE+Kzr9UejRzkjderNsQtntEHCQDkKHcNcMfru
7ORhtQCIFmLZC4DnIfqToUnUBmigjU6SGJinCVnjahfKKlwdrsSz6VNk0SrkWylhpCjV34PRhz5I
r9CzA0aVlExLciNRiiveBq9Pkbjq2fGgCbaKeqvMhNiWnA5R1HpbdwC/oMLtPtoozqLCW0fg7w4O
Ewo45mDXF1pOZpo3z9OSNI0I5ADFsaX4iJXMhjsW8GaZ7eqhOhnyuSKqZN/o+jKzVBT9EpFX4zw6
SeV8Vtk5HpWZ1QzyTC+MHklpjweFAEqhN+teQRGM02nnloD3Qvhg89DoH+PQ8BZhjWyuw4WEEFKx
R/1iaz7xm+1kNc37rTDZXbIIpD1gd7uWVJalC54TFj09GFzDj3TaULukUUofCcJaQEpFRJ0ycd3/
zdJ5LLeNRFH0i1CFHLYkwUyRkqy4Qcm2hAx0I6O/fg7o2bDGYWSJBBov3HsusWwNmn+8YKZWqBW5
z29BWSJx9RXQhQaopgzsmniuAiTaXAaXRR+UimMs3fqohGUgLi9QODVGsmd2RRlikVA6T6wAxE8G
bw9ra8NqSyyWGZuMrogzyBj7bYDX65TE8UliOhFwfqzYYs1u2MYqkIJOZK4fvMoB3oKbrojoaUW0
oxxOH4scJGtQHXQdJl3L6GGdMAJBR439QnaothrBLqyr9foCiUUf+DwkFrijb/COqB5rVG0We/Yn
+8Z0+K1+StdtoI0Ef5GsBslip/vejxUzOUwzI9t5hm6H5pS8C7/7MV8iVd8asleesFKtC6fcZSMQ
gDpn3JEx6POs135s4lA0uMs4yo+TA4rHVeSbeIz6TN3at4Z9WtxDAViiQocvbEVU+ZwLzJMr43ki
DTUK0va5MknkThLCDVt48h5/9tbAlQja/GjGtXnpB3HFNnfzPPOvLiByyPJhnjs0CTnJTBXcQvgW
PWp/WRHR2QBG11oifUaDEbLHKMsqCXLzxoe4K865FTkHLSCD2DXHYxAnO5X1lEH+8IdHFGDL0bxi
KXr2x9Q4VSTm2onX7SvvE0EaHaSC1/CU1vNRNxLtsxxb3l+kE1OCdMJsdaYVs+vBYRzfmdgjZ/Kr
D0335EkQzjcERFUZkD8w8dsUlTV5U8kR2tND3aj3oOhe8I7/LO/BJvDyt9mcf6RuJVtJ3tpuLkBX
ztqPBWnvgjQJIgqDrcsQw0Ck9WAOopEvh3GZJbzgUD7nebVh2FkcmMYeLCBkfPa2uVPWyEO98+Mn
+za3bBbSVCQ70Xn+Cr7/1c+HjPRtX9vZAqubb9Ri7arZWU/q6uMbPU5J+9wIobZJ8JoYJnnS9Aml
twRjer/yvvybDTa0oQxgk8ll0LRGs4GRRWLqWKFAmDCOF1yaXgsXVqKMchPzLVHzW9P56carglNs
ITdusvJH9YRj4/ybLh1AKjQpCtNx3qPAlSBAWsy+zKEL7Yg3cK9Kopbzcf6pSXBmHpgSFlTdCkt7
gCZt7KZpzE5+GuoUrseUM0tTg9woqcR2lLofmpH4tBq7pVMtn4qsZZgbmT7HCt3pSCJZDYrmfS5B
hmNVRl+j0sMUxKBNk+ZWFtm8U5V9Hkb32utafzScg9l4PCd7Q1IWwwjvsGYAC83/Mq9veeaRbC+U
T8lkueKGS/uBWvd3qQY24yQGtcE1X2qpVIMPKNshPunOOG1VNIitBQKOxzq8PL1g3t2g0U5q+zxj
ZGEs4hG+Ny55flKD9PRrVKIAFW++8OXeYDE2BLQnlPZE84TYt5AaCrQOJZXz2lz0pbNTYNP0qt8c
KV8ku+2ouuqNP+OH0jhQ1uSyfCtbfo9oME0LXRDgN49ruNuZrVl/ShWcI5o2E/729Qo0hWl+XmyL
XGL2iDv4Fawayqbl0vfBm4MGiVP7Oya7YZ2kiCABN9/gh0ywjMwPl4cYsx2Awlrswzgq/bcMGMxO
ihcJHxO+TPcN+p3gFTD9FnGv1wVkuuU9+5aKKU4dwYQ0ggM3yYtryPooFEg2y5XtmsIaLz77rdwt
iY6sy63VC5tjAumRA+h5g264g/WbG9ug20YuiAXPyPONZTp/fcmQ3DK/XdwUaDAZQDDKCfM5fYlc
69g1CvJ+Hulsa4aPpBZUufjv1ubYXGbaPymna1CiAJFRMW/mPv/kaPoLaNBY9W7+1KKnDrEwCzBT
VewR+TBjQjHSXr20cbdDAvI4EkV9LnBpQ3zpADsN2H/RUWYGuSEjSCC/wOiBD23FM4MJZi9SEFqA
UfAHPKXJN5BOOgefEOSpC9MGoF7kfwwJkwMxMfDjWMY7L8TAvUGsQOUmABY1tI48+oduKHb0aFck
ugEcFGxZTQKTOQ3Ih67YjgdiJvTM7aKb7bU7W3PbHcsuohhcKjtCEF5G6ybSrD9Wwqn2idGyQMui
bYsNZu1huZ9dy/60XfID0tj6k3mEImByeEhJFxtLye4oi8KSnSJ4oA5sRyk/XQpP7GpjtvFSfmTh
6LjVlxguMU32NgdqZvf1IU1wtmY9Q29bn1ATV1dsftq6HDpt1QV4H9nzMi+ygvPSQThk/CED8LWD
6r9zr3EBh5LZNfQOHrzF9zjAFiKw4ewKwgPK4gDKsObciC+ZG/3GBQD3Ku7KRz0tjomDPE+YM/dR
CSAW0DGarUZcIof9TirGD6W6IqwNQdavPRPcLuMvL/M4SpDyRkZbnAdgUrpTJByhZRIWjccET6ju
KDLQUFUTELsUDVc+zXOA1yfgPGRj5ux8VcqjO0UOitbyEOh5cJg9DKKkuEbxQE6zXl8tZ5IPtqdv
CBaG5+cHM5qlmtS67K+ftfKWToKg1tlnVADIo0RktZ4dWAk1j45II9Yr1nNctYzYCkoeL5I9KNru
UUt8ZpklwUIZJAoSU8G1zY4zrbDu8wceibwCMRx7jfl9qZVK9MRrbexID7PlrfJjgn0xlqyUCRRU
h2mGT8beyZh4AZOhnCAhkTrVPnj01M0w+/s4/524CotOjCQL8NwGxcyDDhN4rU3EKFYVmR29m31Y
ykPb03HH0iKWVgzFgZ6SAFa9OdomAqu5zI5mgksQvA5RmQ2Ue2Xq2U6VhJrO7lujWz8FUQh5Y9+G
ArVzFmUPCRCyPmU+IZC/d4PB+tGRzxmMN8zFiz1FvGkUSITsZvbm4BraTzJPODragbPQB0BuOu1f
YwbXnZZRetRxUiFKnc/skRnaTJF5mqxhOo8mHl9teTAqx+KZywsEgvEUQ8lWSPMOtVa+3X8bH7B9
yNXwkg6BdbPgfW2dyKcHqdj73n+v9neucAukjQ4Fg6Z3DuxllxzdGYqGmXkXdv3UKyqhb+VXQic8
ni+KA7MtapRxvKi8/9Br2yeSycRO58O+iHtbRxhvt0dXVuLfLz1zUjeLFVedjjdFWs+bq9BmM79g
goXfiqrLwxjkJzhJzZqFepWyfYb1SDhyj1iLPrsUA3M6jRPHzpAfFPVYnpQaWbQmuh+fymXDM4gp
xzwR9QdhFLRftmrOwskMfulv+8yucI0lLapQwoyVqq0wWpbZDY6pkxBx+O/LBYuhJp/SJpzVNLwt
iTAxGTGDAeZqyPzyZudI3gPNIql38REaMVSXJkXJnkbf5WK3gxpa3XByfpolHLggcJYQMpoL6LTi
g3G3RtNjEbTaYhuK7fijGtOnHDnbSY6EQsvAyUDNVI9u01hnTxX5k69IqcVZYOcXG1/orWj6D2yF
znOgEvlkRt+LPMPtPDQG49w8xtrezVxjyzM92nqjkB8NgFyn9vpdnNwXPz0BO+yk9tNsxjeK6jAx
RIpHSQtOLnaAQdCv3V+S3j/FYEjaZUaE8z4+6pbXreu5e4/1uPw9EqwCi8J+ibqF2uvjVPX9VTpV
9uHf2LTql8cVKacUz94lW158bShOMhZ7OQnw3GS3r/zcsZ+JdX8cCLjYD1rfnOdlAxbEC8dBZuts
TPHALFfh/UsQfQBvbKAHirkgH0bIlnx6Pg6YgZrOCRqPTZTjnHR/KMFrOmClImqWaGsG0jjW+E1P
9xfsYAJk4NQjsZOJyWCaUcDGZkR9niwUERsjh4JjIGVg6sICvc6zal9iF32ouil6mKXp0k0Sr1Qs
2oJ5lugj3P6vlWrj1mc80VVmQTB7ZD0YrrIf0mlXOjOHeOIAlKtasKOZJ4LN/SveXzTGnhsRNRRa
krxUloaBfg4IpOWSyU7TvMlK07nYndlvoY9aYSx82FK+0Txn6ZINcP/qXUDn6rTGlswGA7NhxGxA
X1IBqTxgnYggOt2/X7yYZE7ep0uFXeBnWt53fXnfkdTOBCYktjjVekttvuhCFHNH19Oxm3iISGh0
eHQV0RYHiLyKNnNRAFTLaDrn5zYFBFlnn87z+CwrXJHBCO8yMAbwprG97WbQkyu8KTjLYNsEuJPD
WXe5W+M2OAGQgI3vy+Eom+JP3Ddi7yzz3KlcxsVyJs3RgZzTR/E+6irn0hYRpMX7j16kIlon9P0n
obvv97sBfAx8PLbp6zjoUaTntsFpyX+JZJpRzMJz1FovueT2n/u/YtNRX2JSJReVEZZr9EbktZzr
oXn6d1p2un4u5zLnmx3/f4lNY5XVRnbSZtyLZZ5TqsSYw6Y+ri+ED7Cxv/9XFuP+94rw/hncL5f7
B1GjmSCtyJ0J0cnp4ySDOfiBXI6geBg8+mrtVoQN3u/CznEUz2McONcGQaMrBUir5WWQFFGuj58J
oeej5gQj4Iq8P7EdY7ptWm/+CEhssnqbuBr729SdaceGABJdhk+rNnPtQr0OCsFisKTSxdi56Ieq
pjr7SOifB7DmG5HVLroHL2wLsr9alDO7+8XBNI/t/jGjfekJ5rkWxBQTn20eeI/0TdLpGAwFJP0q
w4jXedVXhdKfXrKhkGLWC/xghuoJDuNIEO/+3+CWcvRMphfur+XYpaHLiV5bJrp+M30TtoK1vYxx
IwNJfZ4xfCVBbd9aHjRO1j4OgxJ7RHEB9yYxR3Fd9meBSnmF2kbfG2VlYlEMGL14oNKNgcsXBqR1
GMwU/F0H2KRf1v9p1Qfr1tHWHbFgJBik/guyCxLxsvIPPFWwhMtuaIjk+2jYtGFgaw/t3cD+72HS
2jI+EtsA2942bR41PYG0DmqzBona3yx6ThCa7kcjb7eGbtQHvabDJhGLmMr75PnOJJgcAVjRdpPH
+iBdvb8gCedslOn8T8d210KJAcTNQHzvMKIWI/uDTdVyKwtIB/AGOJ7ZRn7H1qS9/bvl/akKkyz7
CxN6/tTdir1bRJvyb8sTmPBE7qombPEsui3rlifDGQ72ISty7c2874LcBJM6/mKs2MWTGcRsKfhV
DCUWZ56D9IbF2wuZ5tvEDVDD6mpilD5d8Ay726Kq/BPixM1gD+bL6HrX+9MSGcv2/r+JMpt2+sRg
cF4ULPcnJmmP00I5x9uoLSkTE/Hf9mSZn4HrhTAbd//e9BGHJuRHjoj7DWOMqI58TcJjxktPgc8p
d39RMQlbQ89jA9Kw6ldSFztlJMYL5LonKFbDn9ipn+KJSZypKnZj9ro3oECUuEr+fX2FyYSeM4Ge
gzUCF+Ni2V1qMrKw57DDXLvjTfxtt2w1dKRVRpE5h76xm9fRS3ZpzrJwme2bwJBdJ+Y53uJMjhrj
mfHlvx85id1xb/bz17+zzHDIZmR/vfp3FBQ92TJgaTI7sgBDCZI40+FRzf34h7Z5a9n99HJXFU1A
xcURXlH5p0lRFfg5QyM+kWE+cJQFh7ElsWCsox8yzbrXOxmkLFk6O82M9HCgC4BJjqEYPHOIPgUN
Z6dRwAdtOXPkDPPRsGiOJ6mloNbGXUfjDC3tWLGwPvddpWBtNM+aaSBXm3XernTg7AX3kOxGdcl4
KGUaSTid1Rw1A/yNM9GycfhzADsjQqdYbsnjtl7SCSlR5gUHo7T8dZ9YwbGzx3oJCHZpDZQWxpaD
itKBkZWPmlrXZQSNUur6rtUPTNrr3/d1Uj9Gw8aJtXBKa3qrNsJtyThN7P0h954bKyM8vJHPeSEI
C22s7bjorZxRLLYh62wZwzN0F3bE+tA85jMW9MxGk15q3bvsinFPvL1gM/UOnh6/FpfMvlp+iUfh
eWb6crl/D7nrvuezCx/Fdz/ui26brPKLBV7lDKPtq7bt+V3vqynMs+jrvqlzqdE3g/DpIpgj3cZm
9BD8MGRIpUe4jR81G3YV7Btiw3kYkBog1vGZma8ABDKxrqE83DV0BotIRlnmHiLPbzpxCw1a3x0s
XFx3gIU/qAEVoR4QW+KOfD79bxf+9l5zmHc10vKXuMWCl5jlWBSj1b+XBCmeKVh8IzxSuXDzF3+o
Fzz8OywTJL5j8YuJBFO0pUqtK9WyvWe5549lsh3FUD9Ev/muyfxuk+F6VzxmGZzAnE3PLmNidQky
rFpoYqdQ85L46tb2H4PJxxszE/sAgQEggx8c7zCB1NRfR9t/umN7tDJ+EZFbvJYQlLaeD7FHN7zi
bJnBHhCf+L8Kss2uuenzWzRm6bvDnshYNIGmYWr4XE2c8/YyABvt7X3tzWkSbDyvFOE4GhpiiuLh
vvi7v6Q1IBC+/BGkEUmBdXFzuz492l3EmU+iZqJKYMpob1a9Bll8RuSwZfhYPbn9+KtVuvgwBDD1
jMLeH5nGG8sOeAIMMlakTfpJmj7bESFBeEXjHbNIdcp8CHG+54lbM37cWw3Ez/0NV71+82PYagna
lHNuSONcavqff9SToKx33Rz7F+Rw3sXsTO8iPQpJtze99dz3w3HyevAM07Vq6IUtAl3YoTM67MtF
FxlnoBp9gxikck2M108cW6gaNN+84cJFkYB9pak7NiNIbyK9hIDtJa+tbZh72mtmwkH/aC3rKghM
YdtoPdrL4Zs1u6bLaqHz0YpEjh5q8mDFXnFz4icXDsNTwW4n8seb4fbqeSq2DtS3ldUR7eJp3rUt
OFoR0WxHBnZh2dbMMhi/wDBqd+0MmcpnlTnaDk0223KkniDcC4DuMECDL8gq02oK3FNZFv4e+tab
Ji5Vwlig8yDOjybzrPxSpeDx3Omd+kPfQiq5cKUB2PI64uyQCK/Q13EawpyxK+YvQXIr0kxfTz4C
LnrUry52o01imxhomx+MywE0yOhMXvZGQ2m3TiJ0RWwOfrtK2w2D5+2zdmBGm/gfPeXrYUrzxce4
qoD9rBDLktxqDaBgsCrbnSCiUfTtSrnoPFicAQhPn2WRHKmer7NnHge0iLpKJwZ6X3hb7CPS6Z1R
+C35pAWCZCbPmO/Lc0Fphvjv2ybIBYW8wnkViCGUIT/bt2+YgIQN49YF84M30vs7tgYYkCyqdYxW
zpaX9hnj7HTgs/qQjoETbWiygy/GQz842pOA4Io++60E4HN2hLGHBh5fkT5rWUNswMyiM+q/yolR
++Aa2A3k2Bwa1PaMuv3lmGYKItR3jGNurZsl9L4q27N7ISRIMrsWCfi2XDcOxQJbLK3nec+BPqyr
oo0OmtX+wY8V77OGAM8oY/4wGDk2ohGM9LLTF0i3RkvfovakKsCmsJ08Qp7QERVbpNbc1+46drgL
ZvLz+kEnrxWBycC85jT005eSOrTvLFnmA+064upe6f58IjMLf5TPB5wJxn6co0wbkTVnvO/EUvY9
EabiNqim4KPBDKEvF63iLUpkvTYzeZ6T4NmtbLmuei2kK0KzlKjPzgXUOS4R5kiRTM3dWRS+kydv
s75jjjUDuhIdi8a4QIsZsMV4oOdI9mUJtC+2X0bMD8Qw8W/VfoNSGfYn4Rru5V3A5GHc038iWomA
yXp0IktiiOb6hypKjuPa8GW0h47KBs0uH2nTQ7sCdAjUGUo00QCc91ssuahmluhxlTqvRN19pdGi
VmDN2rXt3yJ2zywqIpTnOaPqTo7HtChvAVnwUxa/54zd1sjkf1BEP8K/n4Eu9Cy7Nc4CHmxUQdlv
6cj3kxrcj4w/IT+2XlleFoRmlc6nvn20IQqSqb4XhIBmlrObBxcVccTeaOxfBqXDYkSKYSjOu0Bi
ZSZHF2Op7XyPVEwYYgoca068Gz2THPuyf+sc+6XPCCPulsdGXiK1jV2wAlRHhaR3I5BlLa2e8Fhl
IXt23C8/kxvGO2xbDBx9VivXyUgc2lB/jY3aEf3EoFH6BqnTBYhtfw65A3IgaWTirDIx6BsmwQwx
/KLZxTEYlcrYdU2jHckR/wYUszVr9socOipp2NGrmcRHDHhhjTqBFXnxi3iBOATK89pzIYUSrbjn
FNaGK/rVFhxPALY8/qLO/YArHOHYA95EGWoOqcNegpC+0R1iRvkVcuyrlGzYcb2ikwJYJW0A1J7T
7yk1DtXcfum41RGwkDSvW/haiAaxfqn2lxuzwKqkv2Uy3S3K2no9KxBJWPO3sLDy32PcXSJEDCfD
7S7BSKbCoFfHx65Q6Y019rNIImoqmZwpZxowoiTS9kwjCbjEFd8Ma2QNPbZChpONb5+tig7at8sp
HF3zlaTJTa+mER0aqF8Hv3OcXLU2/2Q1zcVekqEIMXQblGAlEsnR2SaYSuf+OVXw+3MzuNkNATBN
nBMont64vvPQE/V7kqD2Q6p19D3WChXd3cc4BWuZlj9cO/O6IzOWOxhsWt9PG6AuhBKqW22U7lbJ
a13gMk9pyJbkIOJAFYZDAe3H11hBscriN+2zajD/8jxwD36vne0UQJGkvVmTFgGnnFneXEdayMLv
gx8LxB4h5Os6gGsZ6dBX0Vm0Y+CFZWaSxcw1c3KrVySacHFLbkszA/svNbWpss4LK1JV+DotAHAJ
E84a8qdJpNo96XvfAtYQkc682vbwNERst7qHDPXsykUYu5IWDE1pOXtRasSPJoO7zjg3AZKLpSnu
GLw3BTZLI6MUip/gNRHq48PSqTkiXLMC+t6Oa2kobe0xVPcmBBIB4zpEYAQNE5JStRrYEgR8LDIf
vRgv86B/WWNDiIJ9duTCWUNyfPAC7djpYU20QQhomGEqARGMd5C7prImN6DsUjbJKcq4+YPNIGwB
We7agacwGYZiksOp8Ue2pD+dwy50Mlj9ZwM4kclPYBDlR5rMdp2n6q8n4vza1oBgOa9XxkyeAhnq
OOiih9qMf+WOJHAi9R90c9/pDubvZAxnYNlBrWCoa+ZzOxB9zlN1X9JWZhY6kir2m5UYSAMdkY9b
DZsOv6bfsUhU8Hx0I0JRCtk3eOWQbDK2rlGdcL10WBoijeAVSXCg3xOEYTJ8XqERbRfCNUnktySv
Omw++hbO0aECHH1ox+GPHUflzrZDkmm2lpl9576ZYqxCWs3Z/+DxFlU+IZsTJtxZQ2BbpRXp1x0k
ZZVqFE9mvVno+savSB/fuhJ3oM4dvLHRK6y6kb9hK8YW2a/KasdD6bUIT8xn9j3GBts2BRzxm+7Y
IwcCDKzN5TtmuL/lkljnIQ7rNQRbjJNwEtClEH+Xobl4IyCODnnRepUWOx3DA5rdwwwUubfVUuI6
2OAZzYgMBfAXuoyuT9oNW01uxoBhT9yodGOaxlftlK9NhWZ9RuTVZMHOdyYP3iZi5IAoRWDdpBqQ
lmPNB7TNyXaWF3dy9nzOCEhEdEYrrKhhjZtqffZY6bAZ20r9jTBpoQB9yV2LQ7o91xlBb1btEmWO
sgjwgxFttUXfXb22EXqzLH+LG/vqg4yGbG/vMdG/aDPjJlxxn0MgNq2WfBi+8wjZT1sLKL99T35P
UXTcLOnAc5hvwycjY/K1dF8EiOxUjGSb8inJ9C8O9oYp0EtAaJomJuALNX0gVw1w0xxD4MjqEY95
aT2xRsln7dGYItbJ0aPnhUk+AGGSXRlaBuS5dnpp3Ta++a517dt9NznJK7YagCAmrPfUR9fD1n87
w/XI2vpvb57HzFDMXfnjVPbjphoKsnWVdsEM53MiOVsOpfSkx+rcmuaSGBiHMpsIwqxZDvou/xcR
FS45yMH8QTTntTBJmx3NJT4aWeDOS+Unpx1bUW0sjk2uf7K5IEKiMdZZDPU6msmFqJMibCv5UmKE
9Z2hOxc9JxqTXXuD3hCOcM9Qxi/dx2IIzhM7atAuH5Yu/B15luyvCIh3kNxzKCVd2ASknqRgh0Td
kn2GPsPVxi+zTE6MpI2VKXx/EYKGFn6WA4bGqxVr8zGfBxL12K6ir6YUZbyxipajqLQ1GUq28Lq8
iQI4sZMTKTamxCw5sVobkzQvKejPzWx4+rrW7AdRleO5YePLQ0klWb6ZvPqv5vN5V4XTbvOYoXPe
uscSikaIQnDaGK1XA/utv2yHsJUSXQQafutp0pM/UWSTZ5J3ap9qdsnoh9AYJHXKSflMsduSbWSx
mxvqz8AgjQ2xAcBy6ew4svDc2rgM7VLb+2bcrMBfseVfdNFKe6hoafazRP1pvk1i4tIGY2C3QUpL
Zs2bokxNwlIj9qYBWLrhnCr5FuWZEXoDhKTYpqZeZjxs7m7W7J9soyemR7Ou/iSyrUvs1zr1fqZg
IQ/wpuGTclPg9JSXsPm2g0LuXOm49POgxoXqZOM+eGylQOzI/1kT3hRyA/SQH1lpoGoyYQ5tJevO
OOH2t2nYApDiJ215GamTgI7hBDukf1NFOlVvTM2m1V0YwaUNCxZwNaJGtUY2gxwwAxGAcmGdENCl
KR/2F0sNDGLTpuPkkz3ORxvBR9pJntAgqkQPEXd6QTR0oF8DwM7KuO0hZk7qOOp+cwjMniORp0PJ
gZNU4x8jyJZD55h1MM5Lxabc1tKzj8nPpRcYDOImBmMqNpangdu2Y3yNwc80BeE4caeSi7uG+Pii
W+ZE/Gn6y5nJZW7tHSPGfdHioSSPSVXxQfbBaRodcn1HNW41tv8WSoh0jEhMBojVxJ+KjrkX5UUm
/IW0XowuEuVS9M6DALihAN+WaOJo1PZ6cqPhNneCSnhqEfbwCOR63jG6Kja16bv75hWw+hvESZ3V
UBRtiop4GYksOawig9OIxSNr397FJDL+znqW/aaaoXuLKDQXAX1UWYSHas+egY8Ywl8WTtpNo8dc
KSPWj25HZd21IFhNh4vdNahnvS+D9oxwk8I99f3Rt2oO+8x9bwKD0SORB3yvK7YzRGkEYjuDveQB
7cRhRqDgJk6LQ+myhDD97rPquhev9Jb53thsB2t4j0T3TjQoiGWfJBlriNgufcEq61GGsTAD2jiz
F8xmkxN8wPUtmE1uq4GEAs92/G1koaU2Wxb+/o9J4QArxC5Py1l8msqEElM8J0tz3mFEl2asboY1
FedR1/bm3OunHhHrvxcxmScER8gqStNcR+VX1OLtpHs8Ve7oQKwponBIKpLulHvD6/E7tgDuFnFz
bQiYILescMOEJwBpebuhYW5n+E+BrS6MW5MDCeD5xihsHLo+eYDzUM4XapqwWg8JT8lhyIPNnFHE
1FUOWiqJtnVaAm9LGDAW00D52fiUCC2arqZtmXa2f4IcrQAkOMK5zGHPlufPsNTSjSbeo4DcttSr
MarC4OSUItLAIbhYFPGGiPJmw75zbbRtz3iKCOnO1CgAW3UZfFa5Fl2pU7evaaTidWA9Z7P92GbV
izf7HvyV8g/B6M5WzdPLkGH8HDp9hsFHJoGgLTE6d4npTL6tKi1DRmLjA2qFR1ZVxIvVwcUfPOvC
4oUIzVHxT1T9rzaKwyKu2msVTL/zgZgNvyZWuZbDH/aiE3GO275P9dA2HGYIRo3CJy0PMY4lKO9K
HpL0r6ElG0Ie9V1Z1l7oVmSkGFVYt+hqLI3wziTbpDOjDWDUjynE1Y1uS5Tuza+2k/41sCaeQnQ0
AZmDODufDBboiAq2hHKt87ljRsh9xkgA0XgH7smJYq5N7gps/ylKgxTJo2HTL4tf+USufVAQMdax
Lww8kDiRO8VXyC0jJVyDCTcvvntTtbs6I6R4cEh16+xzINLnRhDmKoXxK+m2VTc+atkDy3JJoSqf
grx4ydqbwEx5Ez2fKVdJqBlV/g6B9du3ParrEidGMKcEqMQNokBiCOuIs4VHN0EuTj2t7Hl804go
3DplwWeA7YkNDykLaWXB/IOimMzuj5M8d+lF18pv23Q2iFIlPgrfYa7XvBD5pC93KY/gzAXHjL2L
ars7RK3/jiWbJwrSUPK2t70xNsdMhzOpQdTvjB6lUfVlqYHKeg76izDrXYvYZxV7gDAi1T/Sp6SS
gIlW8mUqg/IvcqofVeDgBpp7Nof6HfQFAtSYvKaWv7xw9IPe3gddjWtujI1XQeO6jeYFJmjXh6aM
PjVLcYPmzC4rZufR8zBW5nG0WH1ba+nM835KEnftSs7LoH+KCLraNU5Fnkwm5ZYnAu6k79QNVWNg
xNb4noB6mGFvI/ca8NqTe12HpK0fZ+HeUlG8khAh93lQfRZ9ArHNwu+Zx2kfetC+K4YIek/3wHj+
d5r0e9TwJBIr1q4Rq7i5lDhdOe/CmnA4JCP5X9XEiEBHnLtmz/3ARrQBR4uyhJ52r6ZqfinrCf+d
Pv24qWaAfyaKSYv8mDUNsYEqoYUjgT4gTYTocCMPviZ2c5QmTFT1iFjnGRqxZjb6tThG9eA9DhOI
gwIVUNYzgeynb00Yx2Sku9K1BWvmfaRT/6e1PmtWv0M6bqaSMT8P0d0ogo8uIFUteRkNfz5OHb7z
MrhOPBhXaWsjXHjNgE26nbGfWL4RovDmqflBVdZXAcWkU+S/tSy5fICfJTzWsJ6CG3iaC6vQlYvk
F9Y3rbJiOjCXqBLJL2wYCCGG/D1Vz0ZrRje0h8vAF6mHqKxNmurOadlOs8ROrsL0T2Blf7ge5a+k
7rqdY9F7ZZa6sFatg3FDdu9X4+SvGflOo5pCq7KK/ZgVYcF3g6mhr/Zi7DwEQmbDZJXZod7QU/LW
vtK8GVitm5WU6IDtFmEc8XkYwif71pl4heBHHd2qUof+HvOB3c8XgBoGvhDRG73+S03FE2ewxKnj
JtA0Y8Bpw/wzIRglZULbNazANZOzNlHM6sZWc8PMSumeq/jc22iBy2h5oEMpG1DjS2pZo68Fc3UC
AqM4OdqDdqb53cFhhL/Fk6+WylmLNB43geN1u2Tmx6GoPXQ2NUxB2EZpTmEbmd4LXoAIESVhbDit
+/+4O6/dyNF0yz4RG/TmNrwPeaV0QyiVKXrv+fRnMdRnSmJlRGDyZoBBA6pUVjUjSP7+23tt/oVN
rx3EoAd5wMg5N65gWWs51ZVFFyb+Isv7td8WJj6WCUdNP4uCXbBJPWuS28oqzshAJ06bRlHLi0zF
7pcXkBk7c1poWCG0sAhXouN3K0MnCYI6UMdxDa9TyMJnJJtLti8ClGh0rapVsDQXmoRSkjsjYVWd
WJBtRYEzRqFLbz1CHEOXtUQVPood913395lfL9V+IWCjmypR+yh3STgwC7DyA7hpXE4Uap2WiHgX
Q071jIp/UC5n8I3Z1lSdoa41PbvPCMfy/B+CasMfs3CCaIyDSXAfZpnEkOpwZgIKncq7Bw+gB7kc
Z7ekf77FilBAlDEPshJJyDpIbIyzoJzibMPMnoFkMzJCDVLvreZZCUaBCjq8cclmkDL3YJbEhGl2
/2qs08Y8piHMVRdS3sRMHA61dHXZKGExFWQTGnEdLzMWUlOjrN8qp+yZexssNQrUukZxH52ge20Q
GdNG+ZuSrVghmB/l7zxib98q1g/qoC+4pCOFtX/c669ohOemxRFEzmy7ioOD4PBUEOdNiMX8pVtQ
X7QkfcBM+0Q1iKMLjmxplO2UzczSLjqVfZvJm0uRS5zsoQaHUARxqOuTY5RpSOA0rCLIJ/CNp4Kj
Ao4BbT9YuY2+kUqj2Dq5HW0+kUQCc3CUuME8wi2MM6OjAnf6kVONsLC1kYbFcSqWBp1YiUp44vh8
zyjv3yKLY2eAYhwtiYhd2Bsyr6AsKK6lbTp8CAK7xntN85ku2uCgaIrGpNGI81q3FRoa56dJw/Li
RJ0u68ycyoNe4/SrSkGIc5FAuHd8bVLJApaJgkQwKRHbLVGQ5HRqssOYTVPK0XsDifPoeqjKIyVV
X5OeNEdPluo9NWBn6dvY8nq5uCPDhl1znHKEZJIDoOEI5+TFQG9pq/5QZFrEedXdtoX3E1mdd1P5
BF6RV2fsWpt0dM2cCqBiNyZIh+Nn6VhN/YPNGmrrKUwrft90r5VcHgolXgSGJd25Km6TYdzKTsXq
UuMTg9RDy5OTyngqxDte/QSWCZl37x4VF5sK41E6ZywbEsKyiRdriwIdXxbWQPLVVJ0pnk8dnpyI
SdZH/ArFkLO96OG0Nk3SAr5zTwSelmn1SiSiZUZiiIogkGMjPXqXbcoBokOZz4r3WWVq6+Eh0brz
9QmQ5G4kPwom3WAvj0k9Zv7DbT/8SUj6ndEWHPZG3guOVbj2lohgOOiPtml3rzYCr5neALaMtJ2G
CnXtVm20zlrH2BuGitOx4KRKJtVx0ps+Y1IiFUOWzpB/wXpWnOkKxSDJtbxjNhiwap+dbS/YyV1X
0ylyhGhvoch6kHSH7qZ3NvUQq8JhuVb71V4yBap8g9y0kmjKRor49fPaArtJzhJ3niS/VnWn31hi
rW9st5Q42eUGLuMM5RE0VzcUVdFU4Lm6KsqSoYON+4ozzBIVBoVi/ZYsImbYLG4SV6JsG2vbxlf1
dd2HLz6wrlR2lQdyaZv5kCIBXITEKobZQZp7+hHhhcd62EL7p3xmFIpP9lbi3tLTCUZUkWTZt/gd
mrmpx8bMq7RofeVGAM995TJyI7ppyYquwScWSVobbvQL/dfUaybnpEcrl+kACXJxKUfZnVsK8xRk
3ZwjLOK8WL+JifNgZpUzYMA+yMQgd9QD+sKCkE0mgodYY3ls1yzyIRQwrenyUfCEbUuKwuTyVzbU
8VfWDR6+aIrQJA2YeSOKXYOd2XEzUnC1cJDeqpEaLYMsipdFyHl+gAXoJS9l+JGCgqM8cNZxLwX7
pCk4J+1TUq0ajmuWp3gSVLn2xjE474g16b4w/E00SGKQ/KGGNOWtNaivTz/S1CUu0MlmEakDG6a+
+oBrgFNRiUCCwOBMALYE2X99r89MI7h3xV6eW6oe4EBAiaL61F5EC9RQqYq7Yvhx+pNeKq8KkAvY
OyqHTqDD9hxFV9OiTNplZwO3ilk495xP31BRxRVhGgD0tR79gmqYP+Kq4U+Ce8wMIX8exiCQp8l9
WQhbSJHoNXUfU5FIoEGPEfwQuE27alvWsmmKHgyNLT1RfuJUW9gi2PHval0ubxKWQYGi5Ff6jPWv
PmMapkJjUxX+oYI7/N7UWDG6nHoJMEWY4r0kW5dp79x3pZ7vvbQ7YrSYyK6gR0tZSL2pkrPFSUWK
bCeAHJgIQk1Mm/NstcB30qfLZqA2lVqMFoiS4Pr0a6WnuAPTAeYglncZmdxkyggYYzgPvQNMHxBL
J5tL1cyZGlSpmRPHojISYa8jFe++yPt7vTOCfe5pKFt79q+DRDNqMSsrFkU8zyLwUCcvkMNA53ga
rjujJey4l8KtCgJnQqXS22qq6sw7Aq52rVlEW0QZK6DZBohcuVrlZkizjWp8QW5ImhQ6L2Ci7Hfc
z9+1TNn5WUVFANvbfa572aqvzec2sm5POtTTD+TFt0IMDZVAcGNuRyw17c6tHhMBrbuii+1jmUs3
dqawbW+JxVNVmTOZzg4wSMcUOwLcFDvH77WZS7LfK9WcWRpb2rs5qPTqCgaZXmNDq3WBKQFnOqaJ
0NqTovqTJXWw+u/fJY6+v9y79X8NSNZAwiSvi7RT/qGOerfg6myIJCA1eFOtRYHGGiKjXiwIcoTJ
orriqiQ+m42wyDFDQ9KEpQTVvdIxGHW0MJipkgmisU5x35oI/gzSCCRBeawrr7ythM499toPQ9eK
OzKoEPcT3bKOcrY9vnQrFmUEOEcIP9Im/LDSfo8yU9hqFVvZNqciQsqKsE59pZin5A+TtoNwtS9Q
chLCvfS9Opw3TtgdAf2DZzGT+9OPpKpAhqB+epBT1iwdGeqoSEWNUJlBwTmMBa2So5vq/WjdaNJv
L/SKFyFxUWgn5bMD4A8GQ0SYoi+GT2AhO8L3RHV5+cGrAyH5C6FXx8lpSpaoKZbFlMaz/949FaWr
NJxVQx4nwS+5nqYBWKIkWhnKXIyaV18Melh6LkFCpCEM8UAgNOLiLVeD/JCLKLp8BHYIuBLKNmgt
OOM0nH2hGTdO4Ld3vi/BmI7Y16o5Zs+BGsjgamwMu305ia9PP+yKQ3VPcn6aJE+gMa4t+RES0IIC
vDgVC2KnbOiQHGSQz3YSmzVq0+8kdrmsgzmPcUkCU8ToM/7gW/rBV7q0JI4fDphSjfqCqaE6UnXL
HOakL9NkAZkutTOiXJDxu0uhc8QVIBqW2266OhGnTPyCOltujvoMQktE5ZF3WwTMOZ/rk1TKpjZn
7/eR4jVIFLR821etvVOM5lnTHYorIKCk7YkQWJX6bzZQEtTSYiNHxI4IsVhuWkxKkM6ctV/YHVnW
iQJMookWCVJGTo+9HzifXEhPcjXjiDHay43J+bmaRHuvsjnn7DkPtzrLXRdu7HAIToKOwPrkiX2H
NYM4NCP7uNnXoVKyJ7b0W+qOqGl4ooyiMkE9zaRC/8+6rrb7mYZ+dHYilIUadEqsAsi2yWOdBqnE
yWctidNhkaCA7zp6PcbuIMyahTT8evo7k7rPSsg8EI/YLpyM9FEWW0SBEHWKFFb9CV93zm41cSYt
ISFUnhwUC61E8B3BcmhY3IZobraFWqmrD7mSH7y0gKJZGa9oUT5i209vRYFdTRIgBT5BSgUM8FSz
OQbX+xuclMFdOvig0D7+As7obU+/OWnlXelZkjLMbF+7Fo2GgUxjmSVroiqLA7z8S+uBBdqHlpsB
+udAfnnCm2aDIwzNZj/le5tUlIxmm2gVZQ01KeO3oFbfncR9rTUtv6XcY0NiKCGcRb01U0q0kkwc
7TLPxWrblrWx6YFvkv+H4UAq1dtGh/JNkoizczMlogIzqKkrM6Gq9nL6G4NRfqtF0KhOv3aenx+F
xBZ/WkE1awI/JYIqbXZeK0kbk5a4VDqtGNYu1GEkTNWmrlsgGsp15brxe9Hod2pqHJix++2JJFSL
BvMaoV1bQrD6lWXXoHsFSIwBMcKcjW0oQhGbpnLQ5XKK9oQTOpl4Yn/EZ2Hv1Np6+PTBCGgWPxtd
IyGhs4ASAOGLg27WcMRN5m8W34u69NOtDPdnD7XH69olBcPuB6WaeK4Ukr6ixjcLC4PKqys28jzk
X5AFU4qU4DsAi23hg3fJMKyGUM0oCwrm4XOG9hLUnJkhZUcLpejgD2lQhE27DNzKqeWfhv+mqIot
G6YB29LeUKcopj2U8sXp13rADiPUuFXMaHdS+iqD3FecJTAC90qcWjxBFZuaZ5VH0KzdDEtr8mRp
EpU8YhZxErOv1wthftp2FhmR46HQgb0KZ7Xf8kRlMvRKpvlnn0PtGbpEewktk6Gz8sViSf2tn/ZF
07+EYXvUlUb9gLk1lZjjrqzKJXVE4NdNSTWYm1XRMlir6tpoeUdGLUlQmcQuwCdG1ZSzcObTpZ5a
QJ5D5pLzC2gNBufKcCYGqEhq6UTC23J2K+vSsZUl/7HqjiUQv2Mq+qu4d4GQUKTl6NkhuzIgmnRS
wl4ABg2EhIIu4kgNOisVC7IajFCUtyXpnlkvYg80jBqKjOex0qRY4cuFdlNrRvWYEkdUDES+ULK0
fdnQ7BTUQX78kFKavTNawj2HLlO6bXnzuVvILYFk0AbHtKiomypT3HtdQvrZxvlGakoC8HTPj3bx
i1G67v7048Th1EgwHbqUyKkZXgbRIrutSp9JvEWKYNCGVHIVnoNSf9At7GCuCq+vRpgxETwip+uG
gvPJJMT3SmeaImA/GZTypx+NoxksgQLl8+8cogSQyiO90+DXbajahDMxU6x9gWQVlY4ZbBDBEy08
mAmssEBZlddweAg6Qu5FgarEZ97FtXEQvI56Efgw6rG3n8cTUlfvI+GtVQm/1cTARNEv28c8Ipc1
NDMXAkYuTRNJCpcmiEo4B4Tb5gNL14jvvYqkObjQybJhtc1aloJGMZS8GZDzDYt19Q5IyQxhmvwo
K4ZzyHUEcEH+6fxEOvfDbNtwa9uw0cROfPFAyR3qQe9J2hPU07ixqpUZBezNdGYs9NTU9rRsWdly
Ly1lDu9rFO5o7A4IwoUrmQYyZPYvw7ohi7pMTVJXh6FdVAHWfB/W3UbqOjWwURbhAAllbWUEqA6S
/s5lzklBta5SzoY53cQi25prSU38VencKArVT9t9clFO+/DUOineGk2lPNhhfLAcc/45VUroraQC
OkOLxRRMAXi8lDVnxRnuWi/jxeXln/WdDc/N0Gt1jflJsXSNhzXc7Jc5qqeqyjEScQOWJyAZRXvy
rKYUxk42EDlluHQGGJinZD2kimqpNhmGlmHTJKYZosai2UiUfHEYsMN2IiIJy5NxDZ+ut+6B2yIx
7J5rA3ZCSL51oui/cCtQffaz18//Uq9LgQKfQJSzVC1Cyc4hkGQyZMO6n5/cBl1Lz6mYSrxB7uR5
0k7JhnyVk62RyK5im2sSIZqWvys8CLwEVAsT2YMh6VDtfOBExZiXbaDuzPY+7Cjm+DEth8Cve+ws
zV46QbWz8APXJn6uJkrADGQ4MOjqLB26foOKJiH5ZFm7RPk0CewKyZkVshXsuwJtAPvNkphGTZ67
Ksfipf3LDWwKw2lTrwRLW/egv6etnyrPFii6KWrueNNE8fS0PvEfHc1uVi3xd3R3zLBZKL6DXSPB
p7A9KKfBzckol8ucmPu5o61Ov6bw0640bPP7Tt3AI6UopHVIFIgVdFDjMBXN1WHj6+WvZGBjdv3g
gJdPzyZVBtI0w8skFR3hxh/oULYp7w1s1ncqMuOpXxMzfXIAEXBTRAN1LTZaZOAVRo1WEewprs9g
r7jAtJuqXGacBy78mKUEJgV7Gvp5jSZe7SYwO+qbrhpEqlSlJBZXa5Z74HXsStkkAZrCU5NAPPaP
DS+PQ2dZd/gWZFNNXwahHimBE7kRmzkdrN/IVsSJNn8JyR+gq2gQrOzLcjaYkHaIqWO2+sosTtti
GbZRQV4cMOWgz+AcnwzTenrUKS3DL82AQnsNoB3CZEkRuLW7bprYijg5ndWg1e92nhw9NLhfNkKd
UPMc/uQ0ujrTqyq5602mnHgn64UJ3smB/OL029Lup6YH6yOUPtxCq1jW+RzGo/Ky7DcvzB8u93mF
QIpvAxjv2RRZlBqAlSWNJLLvfR7UGrGKSfirlZ8axag/dzJsvtMZc2q98kI3P0Y9G4sqcJ8M2V2B
fOxepRquQunffDaJxsNb4pc1a8eOYylCs6cAsLOXzOaYIApzPDKdkb4gjYQtf5tHRviG/ua9183g
XgjrYJO2mjKHkTF1GKR+Ok7TTgOFnRE7u3RaE6w3ZH6ffpjDBAt0/PJTYAP2r8dggsaXFITFEsw8
Y3QGypGfx9aY88smj1DNSawc/Vru37QQGrvtvMax2C8iP3zuct4NZjB1Ycg4YOFEpyvUkgnsApYu
ooIqzKMW/pbFS1B8e8Us8hfNZXYKQxUoqZv+SF0m5C7yupvTDxMl6EZ1e8Bc9g8iTzEF8gexYP1d
6mSs80v/v3/Laq/AMv3cxDlpoC6YK9yT2fS0IPGG9YmuCg8U55IDqJKICl2PaIvzwkXvOEt6lEkJ
Dw5yjJwStQ8wLdevUCxCFU7eugiBCR7IfO/o1kQdyjhl7f2oWi3A+JG+N1lcHQ1FuKNYH+zi1v5R
98SChLzfveoJ1TIsmdkxjRaT0+mUF1nJtgiUX4rcAznRMW6jpuQs3k9W2G/V58wmETXScSzleQ7l
3q60x9pVAf/5UNFxmK5k/ZkDh1/5QIVIlTJlDiFep/FymEqoCze1gjmETk5K/emcrC4VdXnq9mpX
yqtwOLKj8P/5H2n4wTdONZjC/Pim7P6LRyZeAuES3M6V1CIeaRv7d1tGqyLEkZrn4DZwRRdbZfjB
7rzY4sDRGjHYcvQqrz53KLKdGMso1rtHj1Az268Xn35bJydP6eTp7FvtaLXKwfaCeF/njr0nRYRz
yJAi9ec1gtY4ipGfw8R/TtG6P6OX2SMXJH+Yc845FA33J8SL1Co4ZO4yFFFOzAKsepA5r32MXBdr
fWWuUhWvsqXE9U2a6B0Qt1DdpLperWW1oc4y+NvFPlzGletMhdx4iJMuuVWUsFwk1OdXUSLfR10i
3GqlgdgoK/dDjQr6b0DimCJSuWmV8pAYSBL7virnoEjVmdbBZ4XyQwBoXhlov71kQ7AMC0LdcGBs
YuAVNEHcp3EmPoGnaFZabYTveoyE/FQZs8X3CrgmjMSgXEVZv5IVrdvbfWcT6Q7/k7BSZRkXar9R
RWHSEzv4XjJsYUzonlTWx4cCttkKucsydjrMR5mlPIewzOdZkVHX1CFmdOwqpPa56+wcwiLrD6UW
fJCEnEBlSv4RyzwOIQYO4igqPMdkgb70p9P7BzC45a7QxHIZ4Nld2JXTrArNL1d1J6L7yYr1KS++
8WDTlFJ4p0D4A89l3OWq0cxOwFZfI7TzMxVBNUUGBrPZx7Z45/ie9V/asUweFHbS5CGx4U0GTTh3
Gqt/KjjZ5zgarqHEhglHix22MMMAEN6LtVrengbB/zcBn//fxYAyJ3yZU/6VA/pAAmjz9i049PT/
+IyFImvpP6JoaKLBBPMtAJT11X8I+KTCoPDfo9nmU+LklP8p6/+hSsJOmv8pLMBMjsn/m/8pi//R
TM3SmbvZfSgckf/fpEJ9n/uww6sGvlFFHI7hvyz3I1EpJd1D19bc2vLSW1K7at+i+y+P4ebzhOvr
uen3DdI/Fx+tK1qY1UhRwnCPcRaSOvUkBICAuLx3zACXP2LYY/1ztPa/H0Hg1vfvrxKG3tkx33/A
gAnPZX2lDiF9P87458KjfVBu6YrqK3z33sUqO4VZw3ZFaOdGTu4AcZiMEFcWIGc/ang3X94Bw5SD
Z457IK476ecUyyGouz/xdTDuWiqCuCsPS/peXPnnpkYrnDbzNMFsuKmc7eRDfUPtX3Mm+rF8LY71
a/Hz797JqIIg23molpia9x0eMyU+CNmVlEdJPvO2h1bw5UlFElU7JY1prR8BxgVl6m1lEgzuZJVp
aJpv3N/VlT3Q96XxP09qVH7CP92w4uCTyNbrzXV10F/kh1xcsxp8ufyUpO877n8+YrjJLzcTZALd
2ucjnLf2PX4PPtSP4la486CySEvzvdxLVz7p3L2M+rgAzrTxoEHsA5RzT/mDcCceOU8Qlsnx8q2c
64Sjfq4lUhKzoAr3riZPSh8TypUB5NwzModb+vKMbKtI9LBIwj0XRm5Ejrg2i5Ip6q38o3sg58vX
Zvazc+U+vu97/88bMUd9PhENwl0Gwm3v7eyAqE4cYDFdpenvLj+ooQf8YbQyRz1dUgWttj0v3ItE
hS9ZxCQggwbrQCgU07/7iFEXj9xCsQ3V5SMcJO/Wa2RAUbH/8uKjnm1lcLdFJNLQm46BvSugECdY
hC5/83Pj4L+KayK74kLnq8fvxCi39YRjvPBZfjdu2f7oV27hzxPeZzbilxYFNV6wMD0zrr/XD9LP
9MP+Yf3lZGSOenSpgCu1FD/cl51Okb1un8MuvDIhneljw0Lga08QQy8IlJJrh9Z70B9k++HyUz/X
5kd9V/ErgQADJwQ6zA6tQwYIQcDikLplD9y30eLyx/x5KQCN9/vXt6pCg7NJy7HwOjwwaBNQZOTs
KiZ6fuXNnvuIUe+Ns17AWMCbFRA3Jtt4Id5Y8TZ9K6+8AenMKzBGvbdOE88Vh96L5T46FG/pjXBH
1DjKnanzYq6m9hx72+XHdWbIHh9FlEIOi/c0UHyoc+Gg77SPdI/TZXn58mc6wbjGX9r/e/mKy/cr
/0lfuLeXL33uIQ1//6V/2Qg2M62lE6PjeU9TpmqOfi5f+kxTNZTvl+4cr2skjeefMylrwkOhhguT
tLukL6889nNfftSBQY2VnP+gEssKKpImWGxpfvm7n5vJjFH/dRtb7kKjx1MjIImQwbms9MzKXooi
tlAFZgibo16b6yXJaiASy3mNPnXrVXK0ScKS3TSkgyvf5cwspI/uUis4SFbijCEQa1hlvAn6tjR3
l+/zzBM8yXq+vP7ex0oLaJIhsCEWMfowus3lC595+fponDKkzs2jgKwMI4LR2+5lZNyturHqh7+6
vjYaoCpCjAYNe7Sv4Olk/SaXV57OETbwt7/7gNHw5EqsJ3WvCvZlizg8J18opZ6LQP+gxfLT5c84
NwSOHpKqF0mppEP75cwK28MP51EDK4Es5tpdnGs7/3pMcd+D2Av2JsCgIszXmf/mcuj4V99/XHyq
QhUXXszVwUEA7n+rlBtb+CjMt77VCXm7tow5tw8ay3YLt6NkyanlPq2mmCpI4STfyiKZ5d3+gQGj
7ae1eaWznRlq9aE9f+kQbmiWXa/Gyb602QJXpYRQuGyipSNYL6KvgTYz8A783eMbXtqXz4r9plDk
Ror26t5BSm/OK4hmN2I2V5PZ5U849/qHbv/lE8ogjzinj5K9WHT2T9Q3Iv0RmpLWROqVmzjX0Uej
vDHEHMcCN5Hgs15HoUcAgxfj+GimfYVj//KNnNtKjmUKiuSlxBx7ASQy5Pn0Ebe7k1BS3hkOKZhl
EgEAcaxuVVhYbypMI3MwmhRES1NYwWFutpe/x5mJXhs1j1jIGx+yMplGpDrir9RmLbAzts0Y1wgU
Tq/c7pn3po1ahubWCRmJzD6l/ORkO8Nbk5V4+Q7OXXrUJHrSv4SmEfy9A0RbsG4b5VdS3V++9rmO
qo0aAwZiW6tUGkN368sY0Sf67yhdyM3Eh4EdTqH858mVdjd83z/szTT5e9NWy6qGdsJHVeWTi26q
aa9Mief2Ndpo6u/QYkETiPy9D28Cy0eN92YKlov8gopEogqa05XXfK41jcZ/TfExT/R8EsaouF7m
v1pAmv20sifE8NS/L7+UMy9cHU0BaUZaZySH/p50RMJDlpHRzrTqyhb8zB2oo1ky8MrAzHTuAIs4
AWu+hAGEWDdE1BM87e6VWzj3KaOVfGNopUDsir+Pnih8UYrTupktQQCYss8ktO3vHtSob2OyylQC
UPy9aR/C6qZUNrV67SRseKN/aK3q8HK+DMS2rAJ4dUp/j/lhohSEUD0ZLUxo0PbFD8fsZ5kSIMG9
0oTP9A111MezSAhVNR/eimcGj3UJn3c4ZFj/3XMadfIUeFGK8M/f95njYMosbfzcEnhHn2WAc+Vl
nOuFJ93zlyc2VNsZxXveBqr3g/jYswjLpsJt+8i29+/2Veqop2dNHpOy2BiURkm1CmDDW/2AVcJ4
FDjlvZKH/vzyMzuzrDip8L7cjTWE6eVyZ+xsq1xWWXDog/R32IbL3upXPUj/yx9zpq+flANfPgbF
qdPXodftVBntkYIDmtqn2X383dVHnT3tFEUODaXfkXAMUxx7oSo/QWS68srPrIZPctwvX940ci3N
M7ndOdImAGvgIOpECbJN3DmO+b+7hVEfz4sGUJ4stTu3eCiLe894750rg9S5rz/q4jpEZQeIDzEr
5TQSp/Ug6p3Ed6Y6bcQrT+hMv1ZG/Ro+Bni0hCdUB69hug4oil5+LOcuPOrSYtS2SkIY1w6f7KQM
7svu4fKFh+f6h3FvLEmqtFqK7OGh6Egb8U5LuLGgc1/52ueuPuq/WAyRIrROtxOyfRAs5ZbzhaVX
/N1KSRnNzthtWgQ8PBRbubWLo1Ntcv/98mM500/l0ZwMhFCpy1Zvdx0IKTHotkERQcirr2y+z11+
1FGJOk1INaq5PAw1dq6B8GK1P/7uq4/m4hpmukC2S4su+lXkSDBDSNA8/d21R72zqMGkt0OWjYld
PgsE0JbsjPLZ5aufGYPlUQcla0ONW62l9zTI3BFEv5YGfNvUOmqEvClB8nz5c85NXfKomypg4XrC
S2j0nZyh6DaJttP1owOqQTfQ6SqDqgTGagdqXFZz98qK+Nz9jTqxaVR5r8putxNzY0rSmO2ps8DB
UWA/CsS6X7m54Wp/6NGy/H0l4+XQjZOKT3EVsAZl6alTfLukgeWsKxF/G6hATIHoKzc4YG1zdrFB
Nqvp2SpCuxxeUhW0V5q5cmbIlUf9H8K2megumr0+TwjjCqCaIFpq258ZlLx9g7TkNWcTOm91jupE
w8NqLAIpo4BOOkAOnxR5cbbISogcqUmybtg57coNcde1NZyuUs7blyZTm4Xs+tqRlNJ+ZgcpBCA1
QVdTVtm61xpnE7Kv3jJ+tgslsTCfIRd5UeVMx6YmpNGzp+gAt3rL2IWCp35ISg7smbxE8c7Ay/Zx
+b38+eVL41qGXwsCek2t20XVW0/W04Au0Y4VmxfYs1eG23PDymhAVMROU8MwxWmeaMseymZH0FH/
fvkGzu3wpdGYKPRQmfWm73eZ1E7VRp2qkF/wIFSWsQjFF7HLFpW9BOs6CcGFV+2VMefcnlUaDZZd
K5epABJ0l3VHT/bQ4v9oiUO2JOTuwW2KK1z4ZQbxRO2urM5PJu0/dCFpeIdfFjqpaKUWiUjijlpl
dIgfzFt6qb2zbuupvZM2wjKeR0fhwb62+Ri6w58+bzSskvwpR7jQxJ1z6J78m+RJmaX4a6b9W3BM
l5df35muKI0GV4TpmWYJVr8T41zeeuVPvzG1ZZrJmGxdrd86TYoqo4AMc/nzzrTFU9HnyzMMVB/y
Ue5Iu8o6hP5LmRMVdHP50uduZTSOVipxWBVlhZ2691b6TGwmylKeBdcWcee++WgArUxcdr1XEhyd
ZdHAeBWgLapEFtZRduVlnJuBTm39y9PRUIGLTuuLu05KN01T3JL2Rj5vBtTJI+/Kn1tedWsL7e+o
a+4vP7XT7PanVjYaHQJJt9LCQvhPUISKaSj35ilj3awkjR3hu1UvPLUol6x7wPv7rbyBXCoR8JxV
a7dukmkm6lAB0ABCbItAJPWBtwALByw3AofsJwMYWJeIpNT0cO6SLH2nNq3Iztb0waVfvokz70Yc
jUFFWSSMQwILSj+dKtZr4cDlbf5u3yyOBpomJ1LYCop+N/ii00qdxQ7Wlx+Xv/lpz/qHxy+OBhWJ
x4+ZJyAWcFLOgu0RRtaum/oz7RDs6zWckgl41DUY1GkzF+fsrSbiop0eoNourdtscQ8AZ93N7/Op
ediEcwbYrbC4/NXOPdTR8GOKVQywhG/WIwgBwGDV2IGVa2Xkc1cf/v5LU48FQ2fZ43e7Dq1rXNU/
oTAdii66sgk4N1iP3UItUcRUgvJ+122ag7VIptpcmHKOuSrn0vxD+EUj3cTTy0/qXL8dMzI6bsUt
gDfuChw9lQzgXV2ZpC2o+oeTPdTZOrAf/fbv9mYn8/SXJ9dCnKp7zWfILt77IYERZG7V/kjc9sqQ
MLzgPzXJ0fLMyxMjMSBl7Uh0dOax2YKgsX0dJ37absjP664s7E9LhD990Gjo8awmluKahUk1JTJk
KmybebqOF848mpLNunbfpCnimmk+bSbXPvLPzU4aCxmbgmGiJxtqZ+d3TbKFiTVNqzcc5pNmHli7
yIYWCGkxpli1kXeeGC9csB2Xm8mwj/j37UrWaCDpI4IWAFz0LLLlmYlLp4T/dfnSf35lkjUaRWx2
RFbV1fQmNDdTTW3wK3ZwvxwCA0HDy7eXP+ZMQ5dO0JEvbc8xxbSIiZPZtR54S+GFFMq+uJHzQ6p5
A4ZvQQLxzJCvrIBOG4I/PbHRIGGZXlhWPf3KXEL5kCfiPtwCLdxWYCRvJLpy/2a+w3N41J/LfXMv
7656s868quEVfrnPojUbF+RIv0tc7Da0DrKjInyipKxORPkYqy9XHuif13jSySf45YN0w4P8iIlx
V7ahig3cLpaC31Er9SHJmRWxNbVbEcBcpM7SIpzxOfVEZ2mEaXN3+RvIQ2f70zMerWtqhwxiE/jG
jnDCZfUUr/NdMU2m6cq+tx7jVb0xFymaG3cP0XPtX+kK57rhaIjJLV/VSlx/O2jxjdtBhD+odnWl
M5xOqf50S6NxxWpwgDnkbuyiefYqzs2X92LdzNbSRH9aRBtj6y9w1E1Axq3iyY3ICCPP3qVpuTRm
1c/gJ5HVvy4/23PdZayrzBwR4RdkrV2/gHIuvFWLeh7N5GdYC1cWJ+fudSymjI3YEhSTDSRQ5Zk5
96faBKzaxJgZk34G02xWTPQpWcgzrFZTZw2yfq3PlhCwp4QwbHizk3IaXlm/nnmrY90ljVm0SZXq
dmatz4jc+yjt4pB76ZVzg7OPc7Qiwc5cknBqdPDlXxr/odZffQ2JW7nFbjcRo9swBYenXmlF525m
NPZAx3AJQODBEuaREVLPIqhO5BeIAdeUmGcG7bEQM/AzI3BcpYNwtK3b30l8lLx9av++3PjOfX/l
+xCG3UGMw47ZxnPMhy5K7y1TnHmRemU3fO7yox7sxCH+U6DPO7O8i5pjB/g19K/JX86sDKSxVRLq
uoW/mKuLt/rGfzGX4dLfS2tpFmzqbXiM9rBhBBbA0S91211bMg4j3h+GjbF4Mm8sHWIGoCZ7L9zH
65/+7KZ7r6fSNJ4719Yfw4T8P5x9V2/cTLDsLyLAPOQr83Jz0Er2CyHLMnPO/PW3KJx7jjzfcgkY
MPygB85O6u7prq56NAYVA4QT0mjTPEavi3ZjqBq0gwyEOxoK7TqeFxri0pfnB2DJNNBASgY9vSRm
GW4HLqMNuEfsO2f5Tmsie6kHOthwrdSctE8O6wgidxME9nZpNsbLYBY2p9ebQFsJKL9yMo9mTV3c
Aq9DyAbhl3DHadebsi3qxREtvQa04ze14ev9hpyhmrCP1kCk83o+GnE+tt/8KpiXiqaaR6yM9DL+
Ad2WA01s4yRrkC0yWiM1Ih16Z0a1NuCCI/+i0fs2YFh6Qdeh12AHUZLmNlyJ070yn2jvBPMxg8fZ
8z1d8tY0OJNA1sivOgwTbUDaNewQwtqD1W0Eo96HopZYYNpVdXRfbsYTB3ZgPf21MvLSis635tsE
wUcCsrgBI3cGqE1d1eLN3E6swsoMEGwZsiFrwWXcNFvRKHeNHuzBdruVTqP9E+CrlSM9v+cf7Spl
dEAQDCliDr9hEj7D9jjIkJpRgbs4kgiN6E7OtP8WnxAqgsjVShYHHgMV4YvcIhffbzuwsj1fyoXU
JV74fy+lH8skHkQPZ0V9Z+tPpfPNXkKcMp08aZ+qv7gUjhsi3aAhWRtyIcqjIX8N4yU932JCwtF7
AUH6O+eMP3Jeyw5rpfKvX/9gc2i0Hz9yZQ5ScB7BjmoJTuyWWrOD09QCy7MZ7absFEPUZVd2a5ge
FSoVGpRbjMKSXdBCGNAmNDytNhDfO+DE02azCNESA9xuOlTUtHfBBFWFDVJGHWTIuFGJDczlztPw
iApsxVQ3id067TYwFQvEcCsL91UfeTQrynSBt6qKxfnIVbCd3a41wa0PUxLbLNIxnqHuQYV1Et8q
HW05Nrhv9dBaOSUL4YFMmTAAmLO+mDCyf4ew3GXa9H+GHXHkK/uR34AKtaZ7e00+n4+2cLtl6sHj
Qf8NUsoYDK8ttPVe2iYHNb/l5b9AsqyDwndlPZdcgUyFJSFTortcxkDoF06FDSDMHncmULvnrLgD
lTua54HIYzs0AiaH0b8oyN2AkKLZsJJTRmvbuhRK0uBskIaB1mg21zUEKitD1tVLcRdSgzOj/Rrl
wdIGUtaqSKDvCeYQfkdS1uGK8GcIHGqdg7O7U9+eb9tCOEHDtTl1GHxxnkafXovhLjPQicMl8rbB
uPLAWArFaMS2kHqZBJoYZOx1yUqOpc1ZSJWY7YtvvuLtZA+2aLEW59bbtbMoLCycNB/Sb66mGWtI
OfUYsrGqXBNtCD7jicZqpVltUhNqsUat+1ZtyjpYWSzgWcwIXgi+vXrnjdzyNPYo7YctEqWDlhvs
P8ZuNJa159n/8T6NBbEi+Lzahtm6hTpoxmGmwHRnMNbvwPynraUhqxHoESe1wiKAx3FOiGmNuRZF
LJ1+GqcatOEkc8X8bRUUAwcuszwoC6TdBvLVWi0CX3OJm7VnzoLTlijT0jHQPczmkEV2pR0Ua4zB
hEDEnqw8RL5KVQ8sNA1eTYWOUyA9xyFJJBiT4TvECjWg8lxIMxxjI3MDU1o5AhSVy/9vXQQNzt8n
c5ZlbkAENwdBrAkl8V17h5yty2nTrtiEDrB0pmi3wDmb9Z2DExv+5Dvv2FrpDnrttgNs7YY3iM1b
SHmYvRNsfIusXNSlZaasDVh3WplHX9lOOXPGDXIqR6hlmGuYd4qK+/9mTkVEPljylWp2EKgd27J7
u0zwzoN2EfHfZHDWEQJcR2hSaTxi69q8+wZ02FauwkJLGEdjYVloQ3XDbIMgL2Gmh9jN9Y10Nnkj
Ma9r6/eFD3pwjmhMrKz4XiXPT7PG6JFFiWzeZs+DEZp41lZOb4Q6MWUkkUrMWEQ6JdY/f7z4Rmyh
3Xcrp1rpPL/4C66YJm6WO37oghS/w+dvIShquncBEU0Xm55caCS7PB9lcU1n4/vdyGYgJwV7EoLQ
K2QbCZRaDjIehajTy29gTNz4p/j4b23eHA2jjb0hi+I5nBag2ByFNqjtQba2TQeid/UWcog6KgEr
EQY/RxKP9pGyN2KrKhH0lLldeGg2ogvenFuxU9wU1R9GT2+ZFtqQ7XIxv41/K1B1gOb7in1YMqwi
Fd2AC1PuqtlzCVbssOYnsTtTtZnNqgGag79Hk6MMkFeRHvxnGADNFP4hvAtWeYGopJvZoL8zqg2Y
k96TE7eFu7gze/mU2+HLoHd31fW04ODrsdFb/h66Lpv8umYbFiwPDceV005NqzlQ5ZReJ+SY5n8G
0I817Ymvf8nVm5yMK4ZgafaUEWKRKydFIyEkRu8Gh2Yikn5WRFo7OQtxBw3D9Qi4usFuh9j0Tlot
PLQH717uo2MMd2+0t8qpd5MbbiCQ+Kd2eKdwecu3Qf/7EuCp+/xaLqzlF2Tq262EDleFVnz8BMgb
EkOqauSpG/5tytC/qyq+jSeBnka4PsUQ3Z8PuTRrqnakDlIih6oCyy5fk/rQoIrs/Ybs+7/t2VeQ
921G0xRl4SDg81MExnmIh/YMVJjWMoULJ0KY//7t69LQ1I1PCLdjpItS/QzZUwnSkOcL8wXrfHDZ
aNyuTzJ0Onf4uPQRXvgDtxEsHo5hE0Fj3sxuAhilbtJeOYqa/yIbCR6vBdIvhxJ+32z2ucXYjBut
Jb+XtokyLVAomSamxTpCDcTw9sj+CG/RKQI9lD1AZfiP4BaX6hCc5cvz2S+91GgMMOn8JOSGeeM+
mLfpBu7WBtXY35FVvHfAIRyL1ICM2LgRrv1G/FW+Ph92yXwLVBwDJCIUwhUs+rG75pdmvnz1S3Ls
jXQz/VFd/5rZnazx29yEtrsMw1cei5d8xfcupWZo8HDDRDGpvrYcgpwYZu9fCivei1f2DW0M3MqV
Wzi1NI4YbN4oCzUityPkF1fGekw+0KK2cmyXPk69nvII3MDQgoL/24LJ+xaubMzXqX9wG3jKTiTg
3GTIiO+2LjTHcBZ41glDNHkE6FnYqpdu29qgVAeBC7MPT9BAOFcf9Tb4WZwR9KJLFoInksW+NW66
r46D6W3Fteo3RYr8v8HpV9D6zQokmeyDBgI/DQdmF0Q7EaqqILyDf/S3/Cn9WYoanL3eH9lX75W4
DZqeinu4kS5974AECLSaUwfNZ1TKwv3wR7gntVa4yq9CMvpXucFhC85rwJSlMJOGM0td3TdAPkFq
ZKO+JVbHaihsT54dS2iacKbCYZDxQibXASGtVFwypAwgyvHD78HqZI5bwaxLo2zg7kFKzRIdOjVH
4fT87n0hGR9tMRU6TSoDJtUa3mc0AaHTIb6os3piSTa0AYxPQa+PgRlaa4HuUnn/ywR82zZmDGuo
AGM4EMyZ0KMyJyuwZK23ZONUQAQR8DFNNWS3M2Bu92s1mKUcOg2FLnu1bIYcw8o2dJ02oQlGSW0u
k04okQbv7++sM5mTOT/QipXAcOlOUkat4vNS6hMc0Cb9kYFvJSwDK1l9Hi24hq+JfltH0kdl4fUl
4pZC5yxZVzZw4LHGXNRDtlXPvNHtOzs1qmZlNtxCiP2VK/o2YCEHLActHER8H6IIdRuD+QWZ8Ora
QAvSTj9YDzLO5ioufyEmopG+Q5+nST1iNAjyGqMZOxEsMmgBfzGmuPmILnOlKrH5LXNrVvODCxtG
Y30TtJdNBfjVdz0/3nyfvxet8AnZHyRJoLAXZAepr21OCQ4gZjb9ZLqkdWT6FVgc4/ESEXGlT3Nh
Z7/Qbd8WGmTJbQ4lFQS8k2BCOFUrJU4DXx2kKuUVd7GUP6EhwGLaB+ApaYGbtaGhcRi23Da6+sjJ
c65sNXbk6+M2s59bmKUrT+N/Q8gtoJULg3VW7g4OCG/d0o2MyGIO3bbbNmZu9EfFiUzIQkLEfBut
tUotnlkqfpoaRo48UG/O791j/l66/Yt/JmbyrrxN9+5nvOImlw4O/3dAOgV+1gtKhjQM35sZ+Krj
HAmDfA3bMjvbBxaaRghDc5PhS6ZAvIt3HcBrTHRV1LvKu1201l25eCCoV1YH2aiUCzAGFNvRJQLY
FVJd/k9yyZzB5T+EdwX0mOK/YoFo8K7cJok0lDmsl3+WeFDlNaEhcGs3eXZdDxaMRu/KEw9Ju2C+
yMxBQamo69YAIksB8n+gu1U4RJKEdep15hgjOz0ZaEOxElS1R6uwQ+MH0X19MNfqCQuJIXY2Et+M
QdFHdVgyWChVE3bMIdyAUv3krYT7Sx+fz/O3j6uQCOi9EZMRABZQtVujlbs16PxSWoQG44oK00oJ
i483SNCOBx9oh8gZTB7e/bldWRyBut2i7/lgnsUIpYn3ggaFSgsKOVpmKyvrs1QIpGG3CivXZTrv
tmgD1LRLNoGeGIox6SriFIjZa3iKdZqssdviJXFig31dC1gWJ0dFDyNC75jj2Hly3jl2ZkMJrR93
2PcrRmtp86kbD9IjwJCgPgPyf8i1hX2SakDnlVpOQBfvyRA/76VUemNlUXX+acNYGohLQtL3pTfh
bS2YKth4bR8gc0krtkPkBttg5dX82BqzNOR2yASIITEYRegLsyhVNy+UTQHSg+ezWDgU0GL5+9aU
MQ8RQR47k2yQ9e/PzSZ1hdfBaY14V5mNUzijUemSm7xniCZZm9zW0tULsTpLQ3Ghplop5Xwo8vu0
i38KBkSnE4vsJ9u7gq0c5XC8Zw6NHf5YI5dbeByzKmUjYrZQgmnes24ojX70jRHMqQxo6DnuzJe7
PL4E6iuk3SD8+PJ8gR8fTEhQ/r2+MaPWPhkQLrRjqgUBq/UCY8YRlEYyo0ODnJomK2HQ0kmhDAiE
Vrs+nUdiVGwkdOETGdT7xcpBeeyFWJWKCvi0ieJ21pckzK+uu0dEWPnw4jGgbANkvpJYyXscA3Oq
ze6NHHk3vjSA0ceb6RzcvSu0c0OteM+t51uyUBBmVcpYDP5AIr/FiIPF3tt7e/Bd4YAkmAFu+13k
MobwIQNBll1YY42VcaFYAWbEv89BLk1lGffRvH577pe079HoEmn+Jjh7qQaBLEvdoVqxkoNdOHQ0
pHaUOpRBWQw2miUI4TTJlAC1+lxLrC2cBRolm0ekVpgoQX5G9aywYq1ATVaeCwuH+Etp5JsTBx9p
3Oa1j08LuZaoIGiPX4Xh/HzjHz/DWIW6/ZDMgDROzLA7qKqoSADB3bn5pgn1/LS28ku/n7ruqlf2
CmhU0dPpFfBA95EBLDJdCwUfx86sQl1xjp+6UJp7D1GceRFP1b5cfdcsuGiW7uMlahwyzDR/e0cu
3q57zXe5BX2NP6tUNI+fgizNTMr57BgUJZZ/Og5H773boPcuOckv/cVHq6AGqZZYA28XeIjkX883
fGm9qIvOdrHIQmEMhQFJ6/8k1871oKKzAphc+DgNthX9ih2CGB+Xz+0huCPpw/x4/rMXri+Z//7t
EhDIrLYsiy83mzmEeeHsxGl/rXJ8LVxfGlXrSVxeJKnK7vjs6gkfSb5GRrpw+Gky0kjhkoAp8Ltr
c/iVbIPVd8rsCv77BAI3/t8LIoM4DDxskG9i78FNcBpEJ4NZg/d3H2trDR0L/XYsjX8d66kMKtCG
ABmBfDD619Fv7/1mT6TWJndCS/0HoPr1a+/2rrw26NJOUxc6r+WW1OD620H4GTr1XmTEXbmHAN9V
KOpL5UFWukNt+fmxWpwh5cPlWlWhsgEfPqOoQW/jEgt95tsQydFGZ36w2+bc2GvkoUt+nSYyTSqV
i6QMXiLYiGb5QrbkbdjELl9ocolSE+i6gm15THpHwZt2jb9uwcTTsNeg4CcR9BMIghRGl9vG6mbx
m/7mQQO0aiRtyCDR/G9UoCyNgk0zsRTbEYlwsTi0odXVPwpW0OpuMJ5v2Ff2/8G5pzGvqIMoPRqN
EDwCKQaeYpe3Y2QMvVuxbXco1OmjGViNGxxkp3dahzGg52KIgHCucc8vmAoaEZulvpqC1AM2rqn0
ruOhJrliPb+qYY/mRuUC8rSr1D7Gp3m3AIxfQl9T6Da37ES2QOi50hnA2mMN2FiuAVSJPh/ZgoAs
sGSAXt2VbW2C9XCzloBemidlYAgj1GqRjHgFJbmm4DTG0kpAs9Cdjgfm37arYUD/kkMnchft0CNn
gYcAspGWCuRtte2tQStuCHbwBJdPwx//x/AeHutIr+716fkZWvBSNFq1KFuP1HXP7TwozKTg7dab
FmoyGjoCnw+wtHSUUWnZspGaFEsXNy+NCLXM4eP5h5d+OfUuGBmZgZQmFk6pPtB+oZXVTRGdftqo
ifN8hKXnIA0+FZlu4sYcJl8+xxfhFTBvrdizBgoO2u/nQyy4RBp7OjYZ6dgaI8yZNUCeV375Qo2Z
pQGmPClVpejwXc66dxYmsG9upR1dwr30C7xRm3wXOPkmtZCCrmxfjw7cKpBugS+FpVGkdVLyeRLA
acWFEunsxB+ixn8RJMFuBtHqPWSQPMGQGGAZa2Cwp2rnIZv8fD0XThuNKU2YmB2gT4OXTa+8xkFu
hkm38jpYCE9pSGnqSWjplCTkqNoBFyVvN00dW03RW2Uahiu3Zcmk01jStPCbiYfq5I4zxJdpw7+w
sZba3gkiXmBgQYkLWKsRWFzRiWAb3GjePPtnhpB4LQG/dCSpmKP3kCyL5lKzEKYahNmb5JXJ1kLA
hYCGhpfGYzflcoaPE0YxR5K/g4cIcoc8RIYVQw4hYq5yKx5k6fZKlIHofE5h2AH5owJdWaDuOqUO
fwKsSt42L2sUEouHnXpCtJkiQbsTg8iZepZCGc32lUPU4ZOt4kMS+JB79NNS8+PqCHVXu2RCKx3U
fzPeNGoUNF3RwPYYHNzT1ZWVdA9ie79asnIYF04CjRcNwTDFM1B5BOnIT6GDahEKSu1Kn9fSe5IG
gU5yxEsZNMx2fbSRPCN96VzBhSrvboII5sr6LFxZkYohmIwQH1JP7C4dfbOR4t8lES3Qfm0GVVzD
UC0t0vz3b4+xKOPYlBVjvD1itBymP0gVaGy/Ys4WanosTZjqVXUpTREqIoDsmvWl3af7z0YDa4Sh
ON0+WLsq891+EGzRqM52SCKGgLQYRcvOIlqsFRvOSTeRBXXsUFNPydoTY+H+0+SpvAK1MjEPkMwD
WZaOYEe8Z1tlF6Jfe07sqnpoTyZE78Ci/oOsPJcXfAKN3iQl6cOaR7arESAZ2xwUcnnubBZqvSxN
nspnDRvmfIVE4QfglEllcMhIBzpv+rZ4TCxGj+7oEzwnjrqPb2joxb/OXKs0L0yLxnL2fMHI0PdA
fWF4ZZi3LLg+n9XSmaMRmuPIIoeUAY3Qu8NRceO9B44xSJQkOHfsq3oaV5Zv4S1G06om9aRKRYFx
INp5ld3Pzs3czo7s59NYuJc0KrMKZCZke8SdfifbaSqZitLugn4twlpcJereZ2XHNKqMX48uHbvY
oaFvKxw6HS05c6MenPLzaXyhph5czS+w2jf7AlZVkKHMAIlsw5u1HbuM6Ztgm/8hGkAQ2Sz02Lf8
htj+FR3kL+TEbAJVG/FQVzfPf8GCERWoeCBNEjWceEyUZ5NtE416PSAT36pXksorQyx5URqJ2Yss
P5cf5w4X0YUZxSRFbQdhMTQ7SWuDLF0YKh6oJilWyICVZJxa874GSvXORS8LmCJGIz6u3cwl30Zj
LIGrARBjnk6LDvBaL/W5SRQNB/qaY1t4+9Dwym4SpWBsJlydMDQ55TCwqcaD6LpXzRbQ1ecbv3A/
v+Tqv528iZkgQgXd+11Tm3MOQ5tQkQ9P1Tl9fT7AwhWl8ZZSnndMPGIAyFknSIJ35WdQvjz/9tL9
/Aqwv/36QE2bcuTw8bLYNukx5wDAYz4i8cUDhkr2D3zuFvwtHR2Ctuc6fns+7FK9lAY/qrlfs7Bs
2JlK445cC1l5dLchvnGqDeB/W1RLzRbRmpPdgS52m3tlx7c1CPXSgs4n/9ucc2EIxt5HPJgU+2b6
reajJke35zNb+jZlBsqKF8Mwx8Q6/o8k/2kJWoiGtavJP44/aMDi6IXQQ+7x8enaGcw2P/BmeLY5
W5I0IL7N5zNYujTU/Zc8L/VjgkHQnw1Wiuk87FdR1Uvfpp4B9eT/jzNWYi3gtf6eWcoVFI2mAq0W
Y3IbndzQvo+errXkxNJJoyGKXkQ6kZvdJw9x+5N/HfXkGLuyQd7S9+6VfyMVejoC3d9zeqLqHFrJ
DT/RVh8HSxXL/4AWCcN6owTcUfOW3kug6UBx+yEbguFtGpPdxtZax8jC2tJIxZArEtDnYaJx1Otc
6YbdfgKUuVQuRbRSEF043DQKMQuVtCNzyqIgjsgAbMmcoB+zYkcXYl4afphAKbAPwnmj0FZYHuAN
dAXVxZWQesFK03hDRpX5JlXw9c5q30UgfOcGDXa3Rp+6gAFjv+zrN5vSTsGUgx8Zv743FMkKHQ4s
FFrCatDeG5B05Z0qMmTwh9nxiZmv6+g8v64LzSnsV7DwbWQ1hGxODDYMZID9nznWbrJE3QM5wtV3
PGP8Edvjvt0DkWSgHyW7MOep0iLUfKKtbOVOqwNZuabzsXQEKdOhhhE3+RUekkNRG0Hy3gcKmLPR
FRAc+m4t97N0CCkb0oLYzgPpNwvRh8ys1d8MStyBtPbeXgjjaBBiHkcBchXYx2TTga6itrtddAu3
qakYkq1YXKIpH+OOrLy8FxaMBiUypViErYIL1cmylo63log6k1xDNAwRYjw/IAvrRaMT+Wyq2WiY
hJ0S8n+YBqAgZQRtXpF9PP/+QrxIoxGjWqyrSC7gyvPfss9DNepfC5bsPKVvR9sPkH/goZgNYCUU
qaxuO51rS9ALu3bX6GyW9puKBUakgINcxhDqMUATX70TVrZ2qWJBc4HGEGIcIhE5iWzHv6NmAKPw
2nwIVspqxa47lfvwBW9fE8Jrp3zHVw4UlRNX+sHv1nisFgwqDVRkJLnsoiYXd8GU6V3uH4qk0CMA
a/nM30sSDsS08kRdsn60rHnFibESzE4uPahvWYcXvN6B5QWoI6PUk2258yzJFC0PPS7osVjxRkuX
hzIEYop+YdYrBYSuBfNTVsZeT4bIt/ysaq51wqR2kardind6eE6QDJv9yrejqIL8IsiZRNilQt/r
fjAX8Rq/2idDzDh5J661VDzcNIwz//3bOCQilT/yODVReRxEnR1uLQPEG5PplXeQo/PzO/v46YVh
5jX9NkxXCNxUDsAYtBeoFSsasQe8ybN9CYe1ki1bmsm8kt+GmIqmGGK2hDPAIInlb2SnPq3t/UOj
ht9PWYamxbpLM8yGJ4XuV59jD8b3aI2cZmmzKaNQc0OUTGLL7hIu0CYWuMZiE0AQjcnW2lUfGk38
fuqZkE0JO2QztB4QN63pJ60s1srdi3s7vx6+LTz0vND4zuEI+e8gBGPMTgfFrK+/cGvogKXlodx8
NGZ1nM0Albb5iHxZEzMnVu2O+ReHgrWh7rXXp2FVJyAs7PvYVL2dwK2yXy38cho+GLJCWA4xWH+Z
refyf7IbisYu0UcrOVQOd85vWaxdo5fnl2zhjNLwQT/r4iqvwJHb8Ghr8fijEJNdOoj2888/jGh5
9T/wQY8jg6Li893E6IGnWF333iOoUzehNDcg/5YCyXw+1OPEE8ai7nING9TULbhhFdt3Ap0D8wUY
IsCqL7i+tVYkWtoc6k6PmcKgcgiZhkYINF++jU0ExYETM62d28fJDkyDutdMSMq4kWY2SaQiOYO5
cE4GdrHuXm4CQD+YlXLEwuWm8YUdV0tjgvLgTmw41uhTIhhVhL6t55ux9HX6epO4mYjQQ8VDELqD
BMpna/B6z3n+9cdhC9aIuty8Kk9T2snQh0HKttn1l3pf2j06KLaRkSFDL7+Vp8jJwMHWarwNQT9D
0HyLW4maHlcjMTx1+XPOUziPAxdqGk3u0CZHX0JHPbQiNFwmU+rSLTKgkN3gq/s0Nh8yI610CHBf
AfF/Usi8SiMR+14CoTVfs2AyZeIzcAGc6QGbZOd+lxmq1BdQgWlV1W1EKCBMgQRFdcUnTpl7tZM0
fmZULan0aUCZNhHG+CAH0y5QJNksBbjVlutKLeOCzvBbJTO7kANbDtMFVl3EslbAouo+CVQDsBk0
A0uB6iZDUOpNHOKJljDEFmWptaM+J04VC0hnTmNhhTEnnKHN473GncfDRw3RzyjwJh1gcO9lGMtS
6zMkHKbzxKiRNVUqyJvDwdfTMkoMv0mgW8KzyoZlPdFhckiHN30m2WA9HLW0LyLge1tJZ0fet4uo
r3QvaNJN7w2+peRdtU9zwHN5vh5fkqGPt7JIwC6bdoIWDlX+FhRTY+NnDgj62vqzRXnJ9CIxtSs8
9dG8GAC3jy45wWGUrIYS0cCbLEMKsODmvSkWeEWzcs7o3lSlZuGXkhnkhewqXJjahM3RP1SNEGv3
w34LDSZ2K8aqokkSpFiivOD0yWtlcxrJpFdiLL5HQucd2IBPHBIq3YbISmI2QzE4UdEONxGgWl0t
o1DnJmRwG9Akuk3aA3oRRWTlgC3YaxqOynlt51UDYuSCh1RNrUvlsRILPS5+JAKnCWSbNWvB6uOK
G44yFd6VbToGbYvYi1z9S1Ro0a3/I96Hcwk5CYAwyrl7mzuNbrbvjSTRRiPbr+GTF6w4jV6F8hfv
cwRD54JgeYqqK+j5H4JGSxpuZSUXHCuNY/V61FpIrOb7eBI6ra/5rSQ0vxm2fX1uA5emQLmJluOj
iM2YbC+3cuvIYDu1o7BndD7EgSsUdk3/amkeVBBYqh34ylQODi/cpcGZZ0q95r2VB8vSxyk3Meag
V1R5CZKA1a3s9mx1DpWV18PC+tBwxqFSEj6einHXTqncakMcjSZGKq5eEDLHVqjWEgCP8Vm8SuO+
+gDSMX5QCltUJBnPaCeV7cy68kmjIeslOzIvRsSspYBV8AcZQo1JLDSI19mq2cmCyL4AF9Cfe/Dk
b4I8LFFIJ6KwaZm4eU9j1VMg1Oujc0EmTPNDDMcxBsN+AkXavJMjM2uVem07wHE1e9BH/oXyrLUi
+krT8KD5Bte/PqF1aaNKUcdqZCrVX5lUyZnmiw1IKOMOdxYdxEqlCxEfXeBsKmijDFDLnsb0VMyW
rkSqVIR1j6TO7Rp+mOwxzDzAc0krp2YbgA7PzJUAWfZMHTo9jFq10QQhRncix9fQZfUytStMMFCA
xqXmx+tUNqmV1j5S5ATCRmMQgLGJyYZTW0b8YMQ8TLVGmIHnYfLFqL94ycg4Kj71A5xesyBfoL51
8cTa+STxNoG2o6/h0Vx9SolfQoaHZz+QHATmvPBVCU9owMGMDMNnFjP1BWtWCTdcghhCc9A2QF9j
BAG0YYxVYodB3b4CISnyZgRlbafBb2H0QsjaT9xVJjaLyQ+hx4dqy6vA5c21L+PgMjC5YKhN7etF
OgV7KRo4A+LW78Ekt0DpRJOcaMHo4RSBkkzQomAYLpBg436JWZQSPVWiuNFyiMZdiarkZFvkfnsZ
odXRalLvtQeRSVAmQGthfuoABwNEUBXh0oRsAMghA+O/3kacbzIjpNRlYWiNSAb2pStD1splT66w
GymPnnCkLywRIlt6lzIMshe+4qr1AH1yJQGngloOWpiBOlpoR88ccjx0+1CUzVqUirMc9zz4f9Ks
SC2fjYBACJiQ4zWiMj4yvhWbvLcdAw2QrFI1j8lGPagzGP8sRwgiqvW4LaEyYeXKyAZ6y6cYEBmI
+LfCZtxWACe9zeGamCVafrShrVObLfvoh9fG4qlR2uKaxOmkM+DL+myRhz5n2cTr4pwAjNJUPAhF
J7wKbSKwetoE7ZGEWAk/LFljbAR2k/dAkmdyUltiwhVW5FUJnvKdd0nbatDVPhc3+DGRHiZjqakD
GS2Zg2i4NpC8NAXPD62CAbqvntBa0HpQCMzYvECRJ/JKgw3KaSM0BIR5bAmUcDLyB3ZquiMCuP7M
h3V7KgMPhGhcWOsgjYENlmL5qPZtCRRxySaXQamze+JJ4mYEeT7OSM6Yk+D3OBdgVq38of0ggM4d
RyYG4Q3Hoe0zTYn6CpXIWE+8stxWONUnLlPyAxR940MeE2mfhTWjxz6JrTyeglzzixgIZoaN9FyC
5B8Ra+8wqEG5FfsOQnml2GxLbIgOfHBnl60EHJjAIHoqcXpNn4g5OnIge63z3oiShhf+7BX2NUzz
6Z5EMRvrDVMXaAQSqxBk5yAH2UdoJ7CVVkCIOPWtVvV1nGiE53nHExTGCoW+OTXxkBW6Gkx1Y6kV
Wow41DGq3L/FrUC0TgZdAg81lGA0yglUp7n87ndJp5cE9bNovLZS41Q1CwbaWPdK4BdjTxcGbrQy
hNOa5KmlRkg0XbnIa426VUeTZRXfSrkMVNCBU7aNHklDpY9F9nPCqTaFJgExYOM7YiUFIMNu/gDo
IehsU7/2dboPZCG3Wpbz9axkB6y91H0qST8AY8jjqlaRqmE/9DTM20LLswb2pWFsuU8rrYqHP5DC
rqDONBVmNUpHQpIzKysRjORoRIFs9F1p1HXtplmtZ+GoC3VzDCcFcb88gfgSYb0rVgDkyZMuxtEx
CfKd3wy7MOjuhINSDBH7/8fYly1HjmNL/sq1emdfkiAI8tqtfuASqyIU2qV8oSklJcAF4AISJPhH
8x3zY+OR1jPdlTPVNWZlUaktFpIAz3H34/5aTkAyFqff1TNYmJIHGFqce0w6DN3r4CBrvRclOoQF
rv/dkLSNf4a2VT8bw64GKnzc6aIgL3XknPzOwniShPkEg+TVYqKmgt4IWbEb0bK8lksyL0saYQ+t
BeLWy/Y4NATNOpmTsuHnwnXf2sVFR1V0O8Onx9qBSVIFfW4dese2V0eH64PpsYoj9RzWLGtCvini
YMnF7KqtdAvM75QebsWsyAesxBTDW5seAFM7mO1ARlznURBeqmVec9zhjjguZNtUw6Z0utxv4oNj
mh2AkBzytjyayks1iEOLK6bUKrchPVAOA+2Vnwc1n20J117uZu5SkpyLaVcNmBCH8WoylN6cEdc/
dWReYAktwqQdnSUxTLtJoasaE+xFf+6WAuY3yHpK0SHvmwjSudi79QHfJg5ft9iL4S4SIsFX7KSG
UXk3AKPW+6KLEhhDb3U//GxJNpGJzzaux6xixUZG2AVmzCPscAu9QVREvSWTvATheukRD7ImLam7
xC70GYOqNO0n/d2uvTrXZsaIzhR2GFcuER4Sm8B5BKSIRTq1uyiIbtyp6lPcRAT0dxjnKZtmSKbJ
s0dajyCefAdAW2QflG6HRMxjDBSfBtkVQnuNlwD+wyQC4dZW1dZdir1TitxEtt8ucyAzEIdH5dQ7
REHYjNVY9YUm0JSC/LjWPH0mYufILHMwOajJlvXhnTf69ywusk4qeH/Q9dCzVmym6zBmYaZX1ts3
151LhCENU6rm8iThbd2aJkeHWT4RV8Jhq8IL8UGvSdDNNSz/zF3J64fVUfWG4ZywhHjBbg0xswhI
VG/cGkuWjTE8ujoLVh6GkqeCNvCCH/T47jdhvBEKsRFllzc+R8CBX/ip49W421VSPyGed3nq13Xb
FMuGO27z5gTOtKUgB1LRu14Kf0p4pZgASiODIoC0Q3+pPXDY3KcfWsNFkoRbZsxez+qlCNipdPhu
sCs+hMHkOY0rsRMMnSouu1x2etMXhXMoldpTZrxtHXnLuRi9BzGLM1Eh1MBt1e+7oChQpVZBGjkD
VgxD1xfpxB/GvNG+d6iciX1SHzNdk0/0DjezvVFREuK1PSkv61KZRHYStLEcNqFFIlQxCuzVNg9E
+NwW5DYKF5nGUJzVUfdswzBduuCDSPrBZxA+nbAqnbxiTocZEDaPiioJmbirxPoYqGZj/QoR7ave
01FjUIjHpkkw/JxEJXZgXIO14s5WUA0zC+LO+eLrJR/CmWeUeDJvZ0kyZcsqrzyGkfkXaGs+zLqe
XDOfBzNlqpabJu7BfNXThyuqQ2OLs1N0x7VpTx4+bKy9XFfLfeEB2kEF+ECduEyFxU1hRV3iDtjr
6Q+0NP2Jh0FWiMJmlpMRvSsmI5ZyD6s+Z+8WcbNHPRvsCaTjqkLgrJ6km/E27k8oQ3g2esMnXTAR
OPlZVdFNW3E/d1x6bzsnb/VoEzao7qGNNL2Qqs26sD45Mj6Gy7oXAarVCEO2EcyblX6aygkabDWn
BmGdSTD6/bEeNSCeGZppbrpry3Ihq/MYrGJbuHNqpy5fhzAvrMkjqzdx1ZeJH84nGNAHADMwM6gB
bwz0MXDGai+G8DFo/Bscrwab0bStVZyJpcokk3lJ4s3aI2jDzvnYYgdB6Y5qY0k8MmtoqaDNiBlH
RBlAKjhGpF5dbdcRbxZn9B4BnthMXKMTM38fOsV2JQCYhOmCHJj2MN0nMDAm4Sx1RrV3G7RdOiCU
ncj6bnDmm1iRETAJO8OePeXtguvZQ0GL1gtFO+y5UBQUSTx634yjt6z0EyBdhxXgkZn6rFZAc201
f9ilxXxd1b+ubTNuhXUu3sKeJhe6WT63m3g0Gfx7MzmRVHGeQt+dUQ1X2dhJ19HLiUEKJhefK3Jr
09ArQf3p9dyJ7nvo4LnQP9xWbghlsVdtAhIdonqsE06CKSt8TPJ0EMbUXfDFNI7JEljn4Nhqu0j2
qYP+Wdb9YWjom2HNOSqR3MJJl0SeyU2tUbBqkQRTf1thttWu8J0wPcOrQ88+xSIlkd6xmeR16b0E
GNJoBgeiJsLXjRMNdmuhUt+0S83Tsha3g1Vl1jJN9pEIv5PFX6CKAhAX+k8eoqjvg6H1URMFQbYI
cand9cwievJC7zSPyGXgKsSHU2NeeIhOi6l36IBHEmfokq4JLn7NEcFXZd6Iu2rrf+vofHKW+iRJ
dzcbhexSN1X2+4CLRY7kTpgvSaDyhKiHkG9j+QFt853y3mnx5RRmTToan2LX2fs95u7U12SiW+UU
z+0gP6umAy9aI36rKm956DXQSVh4QIgWe4+LWEXt35u+t1mI+HncA31Os4CH3xHaMpzn3gEzTGs/
Ql6zqe6D6/29l99q54qX9nmvvHx13a1w0L827h1A14MDjlmN1z8IvSTm7pk1n2j8n8vOPUV2yRZS
fvqrvislemxoUcYFiP9gPzsFlWM75rIML7RmCKNd6m2N5qOIkT5qvfEwE/cA0wFoUGW4U8bNlqLJ
2Nhv8FbTZeS5RSo7vBU2gVvfBj3ZLbrfBorBE9TGWzR4+6ZFaYcAtO5ImppuFzvOEE/icvXnw2qq
pK7WZI30mJph2Lbqmc1Ajvn9vHJ1qiIsVLfF0Rna29JtT6Kuc+4WG4IJOHh+w4ItQtIw4rsLb2mT
oldb1aEQcp5Qye5Gj9ZZR+5hKQqdrlfn9WQ/vWJBrRXmhpbfLIr5mbOzv8Aqg6xb2nwy/E85JKUN
ecPNDQ0Zl99IMX3Kib4hfP05jMkzZLopcfxHBcVmVg3TISwAPbT9HRxYZt6lQSFueWUv7VgkTji5
qTei5BICS0Jh/+ifQ9yfW/JjCKonX0QPrhRJNaqs6p4N8ElpfgTDq56edOdDUPYyxxdalblDX635
rOmYLANyB/3HYYBrdYSBVmQ5d/Zughlf+VRxkfTYS7rOplbEG7tCnjNOX2IlH7yMkCL/DuOfg63I
ITKfGE49e92QUStOzG/e29ixYBbYTW3VecEECWaoo++AjdsNnwEs43zNFs5qwbnmvsyYx5Me/b8e
jmXIdl7gI8Ev+M7JjzXcNWZ8bOunUvmvA2zUSwpgA/29QcjnGKEb13FG8feue0/iOwf/otPt4NUp
Nul9OMIrrC236AhwBA+M0BxxiKAAJvAdbRK37l20wMd0CtV+WW3GzUiwHUE+CWc5I3jerufW3mv/
NGMCfsAwMw4+F9CbjQeE66Y9fIv1D6d4bP27olMZ/EEyDqfRqj3qOdi3Bu8NoelcP7IySBvS7WXP
9lqzpJrfGrG+e61IigFVGr1cP5yJcWOUuXUfkNyamSbaDcMPZgaYWY5Y8qWfz4u5jdD5iasdBZqr
oFlv6EpP9czSHhKKxsRPNGZZVKGCLQARk+/CmT9q3JoXVeBXPg20zmUoM4uxulJjKhb2qANGmF1n
TvpYvQDjPtbNKUDfuHgjVga8BuSShUhsjeCIx/omm0x5p4g8OHpFJdZgNSImyqsP66Cy3q02gr61
cZx2w+KkdH1xgx9UqhsdzUc96IfJ6mQQCzxPF2dX+OPeZ+zdAPPB1rJZZnY2FJd1syYOOrduAQ82
wpgoePMavNMZCD97LcuPNihyl9DHFl41/djlFuboRQNx7VC8SFM+coTZ8MW5KRzv1RvRaA7Pi3xv
WXnyERMjbJiN5KnocCEVHFePQNFdtg9+GB8J8E7djDe8959tab8hBzju+g3c4fIxODh9+1oV/rQh
aNL5WABBpLjmKClSOXlbySGjKu7MCANpF2H2CUCxZwCLyJ4LaGo5AHUpz23VsFQ5FOC3F+bKjLgM
RGhuVpBTh6GPRTIuJhnskE2uhRXMdBjFlz/hjFEunhUumAI+xEBvRnh9E7MPsXiqac1EpNMVdUID
rioEXmMkDjWbkr6B5qVokIbhnWd5jcIq82BuAH7Czc0iYEGtSWPO14socvrMR9CXv7bZAgt4gbGl
KLyEPlgl1LxG2JzKCKY6EQFmoTZhVKRzO985Tgfh6o0g50q1uS2An00SRcuUtBQ1OXG3dc12ir8j
XXnLljpv6YXJDriCm7re10KqUxiX2151OwD4TyMCmOdyyZ1BZgHMvijccbl/cgqc/2FMA/NRhfFl
bDBTRd/RwwIlUCfqDKhrhUJEL+r2coZasge9CgKAyhBQmISJEsMmh41OlyDluNtvsUhOrX8Q9ecV
xoG4dAbusGORh4mqfcd0FvlN6smLFrcFVraO9hBjwqYU+maQZbWLO9OMC6SsPhZlnyIOW3kW/3CH
7mFxMSJjpgTg1GGJhvcaORMxjiqg8TT20OyOg/uExkhm4M6RYUfkkSEjA31EOWWkIa8r5sqX9rbH
aZ9mCKOwlEF2Xr+clYC23t+V7fA8yhEnX3w6qsTCRkR81T870+2k4CU+FBRmYdUZso/Tgpz1FEND
mzJuMAf96VF0p17/3LlePjZOmHDu5KNjDzxYEC1GULbX7XB0ilrvTPdZVvaAhJ68JuoMAXRaFuWd
DGqkkyBYs1DkAZzjm2j0TeTGAFtqmoXIc9cRQtBoaE5+Hd50auZ7NcD8y8xBtAs8940Ga5/XrXqJ
JHdAD9yHItoHtM77yUXtC9fdZWeuKaQtOp2k1SKt3DuPTe/u5H4UbfvWo3ZPIqoel3kO7n03hiD4
YvqDAZYLO/ctq/eL0+TF1b4ePEC/87slZeEjIsX3EWYxnUJt+QjHIq7cxM7hBtf0kweTdNDQPrIK
ElZ77qaOtf/KJY0BKEyB42/qdaV0b3w0pGmMBFP4mZVl9EN2UzjeoCo2t71m88WWBoA0E7R5iepe
vJeBAyClVCNJfI1mo6idbhOto/8WL7DW547zwoggT8q17phErCxaiP5cbDRa+X8hdPgzLcCvLiR9
IFzbEN87AmWA07hL/OFkfQFaoaStuHhzC3xtggZmBspHHQ9bQNB/RSs84tLeQ8h2+u/5wD9hbn81
KFFKzZZNzD2OvAsf2FDrW1SBlZdxEdZ3Rsf8CdQSLqjYWkyFjuNfDZz+2Qv/IgZU7pWMahw4Ebim
2PQEG6SZInKjBxcuiRpZOOeSNWFaUFzJxpR/NZn1Z1RVeGX+/kVCJiLH1w7j5KZdOwBCSobHoNQ1
0q/j+r5dHWSJL8AA656k1kNidA+VloyzdupvVlSv4He+AdMmWSMsompGYB1hdX3zV0Sxant0N1ft
9gh23xvooZTYP2K3hQFkqHE/qPyHQpk7ICoj8m5KRAnVuNOb+jWW1a4MSUa43S4Tz7ti+iEbVoJ5
AUXQa1NntAQgxeUAH+ZRopOyFFsbr9K1i0/AkXOnB/XVreEPUaBt65X/V1PgfyLLCX/hW91xrV0a
anLDKT+ocX2EPPX5319/P0c928byVu0/f//N8T2wkxEUOL8wh6ar4S6l3BWWX+LmNpOH4prnknzP
nvUOHJW7hSDLTV6cFK4rnxhoOczJw4QgxXJbpnz7g6cfHLGEGH77K6OX/7d1Ot7RLzId11mRxaQs
OY5YkMnYtQ9dGIM21eQzHsx+uhqEzUXaanVoB+RmThJRiTX/LGWzkZDKTG0soWidwZatz3PvfhDh
yl0V67/wi/kT9ju8fv9fLuBJ86rB6A/E1EBDEeDQk2St1jiVrauyf39W/kxN9qslDTbiFYTPDKlS
4qbf15cF4ZQYOU/u5gQV3V+8yp9tAb9oBIaRhGvIGAVKj+PJAtbvIVSSr+5YeCj8wePhuvfoPSAF
uBiNTfX589P958fyX/wLyvKfV5f++3/j6w+wY0PJxfjLl39/bCX+++/r3/yf3/njX/x9+9We3+WX
/vWX/vA3eN5/vG72Pr7/4YtcjeWIlu1rsPdfemrGn8+Pd3j9zf/fH/7H189nebTd1++/fbSTGq/P
xsGm//aPH12XkX+d1P7Pf33+f/zw+gF+/+1xGmr5P/8Hap3x/f/+u693Pf7+Wxj+LYwC6BFCiscw
uipQ5q/rT6j/tyBA2xd7SLKJCL0alSqIPMXvvwX+31gMPB5LmBLq0esOodvp+iNC/+ahiIhdEhM3
DAPMUPzv9/eHM/TPM/YfCoxCi/uv/v23nyNt/9wm0BsGXhSyOKB4Ki8Kfp3phnfiPLvg2XI7hDAk
tv2QrH4pU1YJ57ao1AaYwMlXnrOzkaOSBoT8jTcY9GQQTcHP1dlo0tkNG2SUuSZEGoIPJVozic/e
952/Ehpeb2K/vtvYx/EMGUXJ9etQcxetasLIWpyHtIi2DswuMhQx23DwdCZ739v6kr8ZOmMT8ZEz
s5SVuvFcdQyBGaWDBiLuA/1OqTvXQOrLp942AHV7Wd14U9ltoAx/rOIufKqCWqbBmKxLBihK7kwb
X6q4BrNhJP8LzftPz48/fKgQ7jme77rEuw6e/zopV0euBT8+o4ufJuR5zKOBlGBuvnGELG0rS4ab
ygKwEMj/SDu/DA4GjM21aSpfFkgagO0bNCad9uf90qHBmgt9DIoaMrYVhSyX/lk0EO53qrbJXE9q
B5UV+rjIxpewdF5gETMdKt9PwQYuRzqCpI/HbhMLgZsjnJpavKXA3wF52ACINcdOQxowqRK5p+sS
71wZHuKqzlnp0cdhtSYzRQ9UrWPdEY2bx+x09n1YTzRB+xf7HAW3/MsFETIXC4RCOOPTEJN0v2x5
nXSNN8Q+cm0X6BGIFjpxUHRvOToi7aI3w7bHzxKxEzlhnXgohrhLLZPRq6/IWzO39qui6BJMMwA0
pNNNFKKdp+zGk80EQhNHDNaNScCtzN0IMWgegGvmOw8c8FZa5AZKwiwmCh4bk77a6gVT8KyDETig
AbXWxxyMmVMcR78uNxTqgKSe+MH1In0gs3mqpyVHMQT3IZ9GSesCp3NN91ZG19fetRGQ8Klh0CuJ
Wea86NheXr9HQQ+ocZwPlT6E125xUvPFYW23MYoCyRDcPcRo4MMIIKSqpyEZ+/nZ9mteUrvkiB1X
m5bovJqa9WgaH9OTfciyqfnBkGWUYEn6GaULfH0M1ztnul5H4wTOhn6Foh4S1cPOjAo2ZK490TlG
C1Iei/7e7RhMRcu1B4ncfnUET8wnBvYpXt089M0pDCkcV8T8rYfeI7MRjqHVhB0qieRQp2w3AL/K
xIn6a8aNQklAj0pMPwKh7yg0XW3cxomKgq0PzD5WWMPRGu65YvfrCPgAqtcgR3EAiwOv16lfB4CS
4AK8a9cAkgblY2olWBJJi/lmFl5KvH46wA/mgGt9syJCMXXa4kJdH0SRQR0a9W4MVStzs6Bst0Ux
PVCoZPcOb0wy1o9xxZHIOaa6gyQD+lidWN/b4a55ZRLQZfRorGtF8rHs33glgDLURU5CZ0pmVwdZ
ULUBeCtIEYApLnesdOgeuPkhWvgB9WZ55yOyL+k8O+8gMgaOIVZs0qubwHEaJviOW+bGpQ80AsXK
G+fZLpak3APEStn6oq0ClDzIC3SIR5QDCwDIsN+o0txDnXFkHcausIMMN47a6xFEUD1fq0Nq5q1g
c5hQlzoHDf6N0K2/DMNNGQG0gvPYvdYMbHwUqc0oy/26eCVqeLKVZDTppG2QIBEoPDRC1KmP6KdU
SAOyYYE5VTxN3wrq4trk2j3MTFTQQvd7KPTYSbn8Ta7Q2PZjWZ3XVhZQI1SZwYjTtlgWnbi27s9j
yTuA+LbCvjxUdboAEpoAT2z8HupOKpISeAxm1layCUwLRqmacEuIUEfi+bdTCc5lDVg+0CLMuhie
bRFvj5Vc6kPdIfumDCYMiM3efnCH3fgTLR6adscxwELw0zo4twvrc7Aaj4wUL91AovNMsT+shkm0
zyiwAlmYdCwhukbyHgIrnb7c+7z9wMzvctZdiHp3jh4moqddMZKXeCbr0VfPPZvarBmh1ml6MLKt
D1WJP3cU3BvxkP0MdtciRxYC8PLiG0nTVoJWCKVAFJXEhK7gW9cPT9LTl6El36YxfIJ2u8kHIZpd
2eMtVhSEljSQLYP5f20md7yp++Lk1DdQU1TbyTR8yy16Lg0NASuKEtQpoRtgJ8ivcdyN01GbkXZC
XRzHeTQOcFn2Gpa4neXpGq9Qa03xsFFhDFwDycAAKYCjcucIZaQBQuW9Wb8Zk7AtdxgHQvxzsDy1
C6wcICXEaV4pYKT+I4pdkXROgFdxqjRgzL4BAnpnFnFbSyTsLoJeKWnxftygGi/gqYODO0CWjN19
PrLG3qDeGjZe13CwEPoHsBMwhp3eWRji7VQxzGnM8OxeG5ZnaPf6pF0lokNC5Z4VuyqZSoWBftm9
L4C5e4Ff8CGefHaMl7TxhApp8OypW8YfGKPGTiXUglsFnbddDeoTijd17embA04G6I1Zdlsb1HlV
Fk+hKeY9CTCzK9FnOgsfcilW5EE7UqWVsepGXB+0IHAgqcnOW+f5ZoFB0iH0O5AC/CP0vOJEIFEM
DaFJAZr0WKwThC7MCbOS+U/1Mqx3bbN4F9KI72wNwWLLGthXL9jGKTnZVMopX0sKSVwUnFxC6GUh
pL31vQg8RRyXSTSs7R3SSAEb0Rqm0di0z3zsRRrwGqMwiiI3FCBs7FwCPSF7zF9utOXRaYqD13Hi
y47OeEqAZ/98sGCjKtWHGxHgTBee16TxFPywsRM8egCccijyga4Pa/C4Ai/Zr4PBRgz1035ccA2M
lpvzXNG7kA7dY+PpqyaVFsceMkOA2irFsIW3tepYSo6kEMeVeePFxakOKDKcoRZNNSxqYHSNZbI0
PVjaqLeHIBz2HOXhadDRjeq8D05g4c8tf6a+wmgjhCYtLBYz40L4OfB3XGcYatm7DlZSHS8iZW74
oVsHTnu9/jb121KHBHQi/XCBOm7qqekPnPj94ee/fj4AchEbbINPlEbdgckhdHNfeNjE3WpXB1UK
DKvcLVUU7xBXih0+EiVqu77OSVySl4iPdzPSz16k5z/FbXsY1lgcmg5miaIpn+OgeKOzNLsIBQqN
xvDw80EKsAetMDQtQVTlU9+vWezqYleNon0xvf6KnJHfqsroJy8+gAdBQomYbNYZSSDwypcORZEp
UJKiCM2XiYoMstIeklxP5Wt/Bc39zYrZEFf11WkMJJxfJhtsEF3Wp8PSiRuDRDZMhjz10j2x6+jH
XBA/62VYZQ747qKrmpsY4xfGRsfl+iDjRaVdvyAfveHypLXdo4gojmadANtd16XGt8dVQTMBbBFV
KxSZcr2pdPvuBmu3GeYuxjIMj2uoIcDwkJK4zhTOr7x8EyUvkSYs7GaAYDQNUC+BlrDrpphwVsVQ
QfBE+8sy1jDG8GrY+Jsmc0x84xdNnWJOIdqVHrzUHKjHdg5NJUj1pPPhvhm605DpeoX+H5uZF2F2
QjYhIs0q6aeVxtGDQeN8HQyIk3mIshbZKamz0iuNsOQo+x4Db9oPE5e70IvkUfYgKVjzRjWEqp2e
v9eaEyRDFVMeqRWpg6L4XGv7g8+s2mliYKBp7OdSul1OWsGSog55Grj8MKGzPAGhBgeMqiY1gYBf
DmuPBaL0zsxboDQoyVVK2ERHNgvsrJqDTQfwzmLYg8wu7qihCeCt74xb2P9tpJX9JSycdtNgyOqs
FultZ67UzdJ0cu/ocjxgC3O2Xhhv1dq6qVUV3/ERjKm/TPngqwsO4ZBApY2aY3Uf0OnMB+lNUETM
dE8xuSObooYr79dQOTwdA6g5LPqehfrISovKU+XjClxIn1bV/NSKBn2dBxVohGTAc1wVqYnY++Ly
4G4th7dAb5pmiZ6+8bXhO4QhPTOfBmefYcjVjgHSYxT/kMAxc8kxBNUwEIJo1otMlAbCN6v2toGy
LYog/eqiVn+O0d0K9YOA2fapYws6sOJ5mDCYNaz6gkmlnefW3ydZ15uZUazVfkDC8XXrhpdlMdBT
zFyxq0N/OqolxAawzJAYEshVvdaOmxmSz1iDjY664EfNwfeoeLqFXKiDdQXuZqpEmpuC4i6Kmjsd
nGWHc7OYGWl24fyEndFgbCFHt0qxyJwE2c9oL0xUbkeQExtXg0GeyTjsXN7eIQFzGzCFDl/EIHiH
8WTnyT1IKNqwaN0JRJZ/G8JhMO8rAyVZ7H9CGc1ybKsoTWqz5JFZo1wUU5MOHaqRQswYEQqsvJnq
FZ5JFgf1qttYGFw7fdzIrnz0yk2Kdx9gf4CiqWv3PdTuqehyyMYizE/n89VLsoOC6jALtDeVCB67
eGi2iotLxOEHFOowTpdpcBIT+MdqnKeNN0zYo5aB3EIEu10r+qLp1DzZglzK0UdVOmF5huV2dh20
DAxacNRY2OZUgGFwdGSx3AtngExtkt+47V5jnAnaf7dtdKJtX2T+XGFX0hfuzU3q4/Bmfi2jGxqi
5RnGQm3mgAQne31YgS2jaXLwiVsPOyiY68UHOckkoAhXti/cKfhuriEnYM3cX34+FA6gadyJbq9F
kryaVxOI3tCJ3/HW6U96nY4SdGcIv+4GGISl9guN6r1el/EWGljvqe2rp9mV5W0TIX5NtCM91m5w
O0IhdlnkhMSfEmh4eWtFED1iwM47xgNBixdAviAd7/uCZieAmezbCCuWvOnclzbEEo+iNjoTNJLZ
HKv4Wz9MOes89lmN8gcbK/HkORZ9sSXYTJtrE2t67+LWkIaBJK4+gpLmvtkFpl+2I+4TaR1g8x6G
6sgiY3Cni6tUYSoNHu5rgNxAKfKRE3Rcy3UsrB+OPZP2YCLzXvgYTWRxh9m+ERkNq4QneW8QyApV
C7ZhU9yaoHmHQr6ElqsYh+mmgnBfCqS1l0u8jxQrj16FGRcnXKPMUMwpjjq2j8TV07YA/9igmsnM
qopd4wxLplej8pH4ZLPYIHysV1rtKt58jZH3ygEZvSD2GzltM3Z8aie98f2Z7xwFBWlFo5fZmHgz
Q5exAdu+FW0xPgQezCp1qDCVhCGZA+7cItG6sLcLK7NlAlo7YTZnx6Dm2kwxWgFIZaqsDW3xSubi
FmcF0x09rNWaheF40TDe6bl9tetFtO34GC9lfO4JGkg58Q1U8U+s4yhy/HL3v4g6ky1HkSSKfhHn
4AwObCXQPMSkiMzYcHKoYp5xHPj6vqpNb+JUZ2VXKiXhbvbsvWvkU/dyLrHJZ04dGlq/62mdzxUT
5i4thk85HXTWBPvUL8pdU2vvoOQCkdD9lrmQX+UENscHArGr63l9+gaDaxUH/5hDfx17sb5pxzNe
WqE+l/zGZ2N8NT5yh7ME6cGrMmZfq28yzqfRHof2fekKcDmZTkPeu4tB1OFh9/ixcRcaOycgFrM0
jvmVShzVRdWcp2kwQ+ldOuSMXbx2EPkT19yM0oX/N8lb1tnWi2NgYaxN41eRpvbbotu7VLoKc8wr
u4zCwDCpAoS5SYYh+8Rnf2K9nCDsGlvfbmygeRbtn8q3IEO07Yq2oMhDuIu3nat23OXIfh/O5KFr
lGxeDpLCCfEcF9vKFnk45l29LYShyZH21mderA/SEN5d5flnrD12HQ/mby4UI0wcfDM+dp7Hilq7
HbjZj+wzsaPFcAUV+tPAOE7+sSrk+iA6uMxehYIn9U3ES/NWJeZR5ft68IOHZD/eu8EdXSnMMVKz
ynwKkshhhqaqtH6M3aiuXoVVQrBN/UvFdnGIMz+PkKSKr6zkKO68pWPuz7+1TfNvuvrG7b9/uXgX
mRr5J8Gfm3Ls8eIY7sU0kvlz6tzxqheT7cfeqj9jnudT64kVlY//OXey25s4s6PxixZv+Ypjgc/K
snxq0WmlcDUPjFrLd9ts0jch9PW/32XHbYabvuLroLL1qyj9hRCFLo///Z8Gu/kg0exypFT6w8ei
+9/vClTnM+Zz8+0knacJ2v7U/vy77ljiPLXtp6OHT82g2zcJmuh8sqJ6WQ/M6vNtPmKHqs0ptNwW
11Rm2Syj7R6zN8b7wGkVZRRVbat4mB1EkgwWg2Eg+qUGVuwJd7UyzTk0ZWxFXi2mjR1TKjBWLzZI
ZPFx8XF9N6i0uXc3Wbo+Z9bLapK2YjkeF7c1BhujxPsW407eTf5mdO0GU1xn7PwSvxRxsm1G17XR
sbUbXXfc+gHOKLU265Yp/akZTKpMkgv8rhnfq2zE1hV6xYmjT1bh4/PNJmyBC0dN5onzuAY4oYri
1vrdtfLkJ5ihZD9Nz7xN2xuRgkY+5oB2vADrGbu6UX4y+2Xpnyk916fOx8s82hh/ZUdBY/XFVVmU
AvQ/7Qs7Br/XoBi2OmkeaU15WPCR4vYLQK0/P8JmtdfrkOhkGzcXMx9+pk6CPXIwv5XHV9vHTRiO
fU+wbY6JUvPkLYs9bFBip52NzExYgJTboI5lvopNcRIsWdt6vRWfZfqPMcq/ZtdN216t8TZx7F9r
z6pDIo2hvzbHPE5iJKf+sOSJebbTAmtX6kTPtOahXasuzAkPpTVleqAwN/UBGaVd4Pfsqu7LV2vG
1i/AAo2y2yzZNfUl2xyU4bBRu0jOBqi2fMkwm68BV4XVUzyIXxXWmq2jnkxXSX0QDHglCSFu/ZS1
WrjNrU2clrgPsYIZ6/qRq9SOVJ98ooO8umnfsJ47xmeMQ2xGkfP5pnN3GgZhMfysVVMZRJcgyGdl
cSscgSKBRxwnKufS4pIZS77HNv05lHrb8qkbVJiIpfJeM6GB5dStm7r2h8taYNXy6z1LdcXbM8Ze
u3F+UV0ykqnJxo/MMl788afoMvtczEs0TrhdpjS3z+tKz1ZXTVhUZbUbY/nDmjlH6ph1v6ucgn1h
9YSe3XmMar87tIb7C6GTJU2JCJvWavdNRYxt7ouGiqloo0Rm/yRla2ATHa8p8k+0LHuGFgu5QO6p
phYnu6BkmG10Yk6c8Wqn6w7Dan8mCkHWhHTvtl8qc4MFYTyWBYVA0/dsbRnDHsf7WsvnVpo837Um
3T1TsFNJJja06jzMXAwvyWi9TxnWcSO3r30x8nG5haZZNGPysBWvlRhDn/grMyL8kWUli00hcCNl
rfhofA94FerJmOp5A+ybo0W2K5K4fXbG+R/UqptRW91OBP6+RZLNZP/W2AQU2mWQZ7yjZxYgqY3p
lb8Dz3skQrT7JFi/RwozFC23yuOdEI/cEumB8MC4LYLaCKkauUh0VlIMOj7fo9hi5eYl8etuY45o
tE1sBAdde/2OzmPLfMuOQfsV3Ftjzvy9yNqLZqPlprRpX4n1bEqnxFLGC+0yGFUZ/z3fSrMTUVAr
t4/CsE45yCrf4KlfkGK3bZz8CKbFjWa7ZuDhzRQuYj7Yq79bLWc+yHXkW22w7NQ2bm3MfjHdzyef
oe7GgW7CqXresFNCX/ySkprrYwpLMR1Gp68O7SKZBkAr4SZrWO45eONF1UQlAs17hx5heVN70r1m
A4cuXrUoxhND2rsbBMU+c8bkHOfrckKh7OyyPnvGStqGE7Mc8L8vanoYXWGS8TE+S4TEy2r5PE5L
btLt+J92XRqRuaQHw767KA7HRtA4pIguHz3SrjvE9yBWYMt09QYgEqtfi2mPV/vdcjxE2pub49Rj
kVuXR5uoF2zhw6YRSb+rXGtnqcKM0ucvubl62rKemd99kHjx2381kKj5hOJYv7O7++ksnl7zAnd7
xXTh1FBm6KwlaTrKZVsPwZnlqESbPNog1sv+Et5UbmsxVns+qpMg1kyAYdylMfOwxGE6aEr7t0Cq
3fapMLeGbOJjt5Jl71caZktWm7rwraNd9C9z3Vwk5M7d3Kr2KDuJEGzrfpONw4QRlxwjILJ/KioX
PRU66gMqQv3wYzbLzflqXdVCByhjdKBuwZjdOt63YcfezZj4m5s1gId2/qR46u+ShWih71FN6MI1
rhA9vyblXBwdTKEtypz/XouDGiOrqpf+0DvVP7Mhbond/IR0Yu6yGl258Vw8+Kwt7Xt2TNdh7Onu
HuNbXeaxDW3d/Ul7mDRO7my6FrXZ5xjeduTPpuGZ+K7760oWj/Q/a4/GKogqnEiirlmepQA/x+oP
lJCGDKoatubAGEKNyj4trn11TVmdiITs6w5bXVuWcQQecGca81vm4pPNx3WfkAdnhsRlCI3kvFTc
qbPU75lI/TMytY6mdj24yjlmPYtRey7es+NMFAG+vvoukxx6tTVyHMZAzKRE2nkXK8AjnZXV++wQ
4pyqH5MlzLuuy3NZixCnFcFL5YCgxPY0tLUKhRiIss0mCzNE6+/zCoPkGuPQEzaXfVI3LKyEkxkR
TZ7eVzbTbzNHPyEcgFsVHvocDXb1b+S9m61hkRvxKm6SdWD8Sy6VdnlGO2vMd0BQpz7GdKUSZ5vE
CsfovLJNaqJMMwvqkFlGFWGqTdO4GBk5iGBg14zcTSOsrNo/Yl7dAFmZDoWQtyQYCTYKlYRJXNah
qc2XsrL0poWPtc1pEt2MKBOLQkhI90m8UavzT9XVfyfpf7BiCJlNNH9GkpitpakgJIG3hXFloEcP
vCEiPU7QfUWmsrfTzyTR7W6Y0bkMJ91mVYsgX2Idc0WBltEYIWF+vZfOTfb4iH0QAARoUIrkR9cP
5YUKSOzaCX3G0F2zsZHhzpbfUTWl+zKrlp9BN+x05oflYqv3xOpvcTN0pELrfxxvzU9S0PJQMQg0
/+FoGIi1PMH9Phf+h6v7JQpOduDI987g5ciW+Zz7DF7OzdYrhu8M9ysvbNrPzMq2pjUD/V7ZLCDt
T9PPPo0i/5kiF2F3nl5pCNu9q0x1qmLkyJJxZeAWByNN33CI9ttu9nCNu251krOLq6IzDtr+oxxW
A0/rctBU8NslNzbj5DTHfhkPbM/uDgyW6nMtm5e88xBGl/aVacXeYaeW1wZVNJIj2ziBHnbuOv0q
GtvbkShqybVaw7alnz84C/CuDOd5ide/sx3AYU29hnHuRlVT7PqprHe1T2zULdnYYeFOt9whOxjs
sc891k7Lsi0Oyrf4P6v8sUxz8NGxvsWRTbvvtUo22iMCrpgN7oOYOFVQcATklHL96GaX0n4AwLM3
amp+4RVJXqlhf+g1SN5wictN/zSz6poMw4yY5YJ1da+p8bSae0MQWZU4GaBZN7ZLNMrNh6trS3Kv
weLiW/dfxsl4nnF1FxqBuWNT/bhVyUoAGUcHVoDXxa1UqCypIlMRyB6YjGzSNe23RFJqioq+PMeZ
fAyG3BKcwMAORgL5l0zvYMfk9BS6aZptkeWZ3hnrd4Py8mnTaHBAHsmwS7Y1FfWhn5UdGnNDRd16
7DogN4W+7DBlxy72cPX8PTvzfFVpM0XNP11WRcFzQCxbv7ihRXubxbDLvTkINvytw7Bf13Q55o0H
s8Ch/IdiMUQeXeQx9ax71uXkO7pxu2LCOVBmNme+p11Hzdh7zDCVjp2QBB9ec/ExMJzcq6T+wBf8
htHqlVJsk1G2h2pQQxgrtu5Vf+RMdHe224YaqPptYPshTz7sGDcUm8ZyPgcGn5skc1LCb4LSzSRP
NgyHulxvwYzJc24QFqlUfnUMe48ssvrRFCKN/JzQlt2PLBFX93RuSbIkzUvPjX2YgpckKeeLnkbr
ANTh7jiMaVwbzqMe8EtONEOjbV+D2JNH5OVu0yI4HFxLvydNxrS4D+pQy9i8lvVhKrz8ikTvRqbs
LTz4yXKEVXJ0J6K5vuOyaSCQ6oVVtnu8Lus9T7gBUY0rlenXtcSpgS91JNwS/5sJBHhrrNAy2czZ
WRSEPWZNo1d/IQcEey3zFLOkdeROhVZXc38kpYy8xpj22ZRO1Pjkq3OvfvOOTDy6qzOs58G35Unz
Namcs5IeLiDnhUPj6pcZSy8Ko4kGQUy9olY/A9rdzQq6X1mZJ8OJkd+NsOwSIh5FE0Ak9qyzAH8C
+6LkA9DLtwUMGWDXuVlLD2EWWouRRt0Cm8W22hdC+WMEQwU0T49B6Ulf0UoSGfMMvasku7qyRjbP
BZ1u1GfTqV04wv12pg6pYu+qBi71qphRm7gQZlHCKgDJLv+g0/62E9vl157fKMJVQdqLW55x/9vK
rHj/iG2t7qXzniV5JTPKghz7kJijtbXwcdRjWKXeW5MF6a6U6TMEn71rX34qmWgmKIidqnLUjqXq
B9BtHPY2bIOMnGogYj5DLSMry11Gw1T7BcSOikXIROK9nSkWUupPVXqoW0pEbyj2Y7b2N5OQ+a2S
zb/WnE77VPJmdbBtQlhzVzYFdJdyiM03KayDU+g/XIZ8t/L4lx8LFpSYKCVpCQ2lZaYvt4PomM4/
/yQ5FdfAIF/JGu49sFvjqOqAr9Pg/9buU2ccSP4MA00pabrBYKgQqP1sDJe6hm0z97m/VQtd3PrV
e8l3oud/nKlUm8pOd2KGgZJbTRDaNCbn3Fg+1hX//ajL69wvRJ7G55/EaQZVSF6UbSuWnZgepDbn
QVS92hbxBvxYdh+74bgm7nTgGoO4n2VounO5k3k8HpWyXl0VOkth7Z1RkY+btgyI+2jUTMIDWbyk
0h/2qbDeVjdL961PeiQL5N+qb01C1+kPFm+A8awqoDFwOVgwhfyTm5vOkB2Xhsc7XA7vRZBkWKp4
tzpjjfIC83yWnhd01bBs4xknwBjsynoZN96c/RMvi/UUrPOor4PDPKDOel5KkYQRyXkG4zjMN4td
Mk0xTNq8Rq7HNq8YdnRN2BFGDevG83YTgZit1XYw5az2I4vhabQdvWRSDmDFhY2OYTl77COHYjAZ
uvAw7CfCUx+pc0+4FjIisCeNinei3dh1CIBnT+K9y82EokTwUOeBF3lW953y1myK1H2TA/qTU+Y3
z8vkfjJjvTfj7IVK7l73kmy5xRS+SpIXt5vOjVdOV89N+vswpBHWG7lniRmjgricPgciSmmooGc4
abNzWmyGCPc/LSYvG4V+ciYszy/llyLQyaOpMx5dS76L2mYRDeOPxJGA+1v7xeNETGhwNpKkeKTF
X79mV7gPTHQzULxyu/fRvORHPbKYR6OrxLbwwn5lYFNM4itx2+KdgvhVxvROs2iObKfCZZEO6cve
Wwyu5fIZLppsGlJ/P0x1TIobx4Tf6J3b/ZmWINkUg3+d0b23TpUV1LTDx2IFxNAnn1W9dtzcJA4n
xj3FBhPXHM11fi80k0lh4d1hk4eNqyL/m7RTDBgpx0437Jummy4dFi38qNtmvBJsJK5UGiWBNtxN
9OKoGyQoIxRuoYK/Ml2G02jJTyBVzkW76T5AyfYSFlEzf7jkqLBbOfhtNBlBtyWzw8FVV/tZDg/b
A9OkVvPNYH/svmJ0lXAxFi00idqHyeFnOCNwqbnXkZYLOgprjrw1wwqy+n+QX5H6intBzOzToRTd
1Na5yCr2qIzdO2myiKC9fVjgNGSJOGbr9MOIe+fsMpshXCwI/efH0R4/FoaJ+wHlpJ6BT/nEJheH
ALFtT4fEdcy761uAPqr1tyfiXdn6WGKGkeMFgsZI3jpowCU9X222FnQRa3aykpJkQtXkHFDZ3nbp
idaljKq4IlE/2Qtzv/JRZIEHXXtgBwklr1ejGYka+6pXFU60JkMZFtpOt5Ve5nM3dyVzfHKEhOBx
Hjx/tAFrFkZT5BHkyz6MWz4WsyBIEpRecjbL4DIX2UwAe0nOWrfjYU7UfuwkZDY/ZsFaZ126oWK2
GDPtclT7zUv1n4++NSn/EBMu9QvtnA2P+zVprK+Rm2uXS9s869L412vtCVwVkgY+s3/JhjZnAt7s
G37+8JtqtzwdIm3WeMep3f//CV8tXDbIJQbSRR1n8S5vO3G2Wm4VoYojkT/cjWv1dwFmEs19dl3E
39xsmI6DvJgwgJz//2OZ81ffV0DtGVIfg7EiJ80ooZ6bzwKGLPWfm50ZMmTnSaZWuMh4wTDg4FLI
8n9bezGjKV4QNWzbi0pniAztrZjEnhen053MBFfnRDwUgIEzg7ObS5KZbZjmRR82PeeKx/BxBEHI
Ip94imLAnApz0VEMyanjuxVNXWowHvX0hUPsBbwdmTcPN0XXz07oCyqoxK7RK5f45+g2f7VA+EgF
ccjYNMWmFzVyaLLL1Phu5grBwUFyrvKRhtlnsRiOHFhNmIhbryBDXeP/pGhk3dS/IAX/dMoG5+VZ
b4ImJ6zN9tSlC6TTFi+M6r55/dW2YTPAccrXh7v0T3MoQcgmF2+9I7tja1VY6LKhDY0lza7eaLU3
zVAQPYJIWjNxI5Iuvc8rkvKutqf2d9eYYS6MX14FLS33MbInmRnGBLxIX/MH+VYiQ5B3732v5rfC
4Qa334WgKlsGC1BDOvQb2crqD/A1kqLbxZznf6yyuU3Zz6CZ7mityMu2rQ8Os4wdpNd8Z1fVF2OB
/tr14s0wSn9Ts3Dry8nSa1fCOmwn07gsvXi+cWoCGmiwm88DaNCXNduky/y0duubYSb9zbbr+8pI
+uUZrPbak7kg0redQcI8rTR6aFHiaSIu6JqlGyL/r5sscTW+TpFdNc0Qfx8ynllj7/uaFqJkQmLF
aTi4Ql7F+Jyc1QlpMgxT5yygylGaROGAv7wRwS93lC/BkMojloGL5YNrYoS9T4RdhH5FQBuud71Z
BUZgKQa9q1PorglgvQilqQhzv6+uSZy/9oCQgA1WDYFwZgIqhl6S6z4FEaODEEJSeSgHMD+AmTKG
CjRUCMO/ZktbZyPrXtrAjt+dlC8n7k6kbfvWjUZ69IGebXn7hIPQtyK3H6pVEbFfMughef7mLsHy
lrp4GrDS37si+NEFHb4Gq084LoVmD+Zc7OBoJZEAW5KV+ma6xbefNvKRaiO9TTX5qMDY2HNlf8Zl
Y4W88VtrHGFX1Cq4xNLGPiFm8I1yXSJUe6yyYNIiJMpgzwv2Qu3wb0msmFwcDC3bvOYytxhDKMlv
6RPXCKfFcQ+Ql5i0CKfZTkNuYsP200vvgH9GAaye9JJwlT14lwajiVf88OU7PtaZ3v7Rm8t98IU+
TIi5vR6ys+95xskJ0TGS0G4JPLtDcuni1WLigfAukiQ0TGQCOxmwJc0YyAK3JklbxSci34Ih2bJs
E87OEyr+uqXW4gGE3Hmij2fQ1dnXlj31IIQ7I3TH4suORbfnEZGXPoW07kzvvYMoDzMLDON2mBQN
WNL7mDCGLiyVz1oeWcwQ2amrSfSfSk+0l/z5gxjnPu1dBhGrTbAWfqHBN+QSWPNj5eE5NrYuwtlv
ljCeStjOaSf3vsvrrgznMhSNOqW8K1clPqe6qI+V03/FVm5Bt/LAflTG/NL1HMcKz/ippgzFbKO5
jpF26bCcba080BHggbYNWKCdy4Y2cjHryN46mp4pvaWjHxZtmb2tralvFjaMzAIy7lNFRWspIkOk
xi0IwF6khfVWzEDFJnu+//fDe/6T9o4zeb1o4HzmmaRQxR8Y7IYGP3Aye9PeG73Pqs/03V0cQrcT
aGK8TFbXp98QC6ct+e6KgRZ18cxZuSGHn3yvIjjiMo2x+PnxjkCxfemsPpr8moe/Xe3fgYpDO56q
CJ/Didn+84hpyt3cePkOsNzdGzXsg/w4ZXJTMuL5aeNYx5qnp2gVdC2KDPoZv9ILmZDsUDsE4pzM
b04DI7IoCx6lb6YfkLWubMzjC9LKn54uayRTiNG5TpNwZqR9dtJ4mwmM+aJEQbIsOrDBaCWqIOzO
CV+rUstXzeuEU1Pat7jql5eW1WBM8c+Li6BPU5SFzC6LF8ocdtRV8umfDNaIoNgjrnuWHSH/YrKY
3tFzstDqG4kV0dlDOuofZoojIAW7uHHxat+I8uyxe7dXjCS7kamfWr/KPle3zPerBxppz3xxyC75
2taPxFENLRQw9N5xj1Y5zMiz8cMyBqQBkkQM/zls0/6J2xqaMGmlcx4WpTccnVPk2r2zg1CqoYdZ
68fIr+QyOM2MikOPZit0TIyWsbUiT/fpp/D1pxKO+d571Z9V49nqVF3eUxH8qOjZQFXChu+x2KNz
uwT3QfbL8ScHaxfa6whaR+ft3gEqQd4HKZaNTYBWlP0mDId9j4trgIT1X0GLWdsqtpbdMBn5LekB
SFDNdwlTtHVmrORzFe25iqCIgLm/yjJmhsI0LBXcrX2htkWDHDsm+CTUclZMyUPbJB8xmCPRKjfR
Pz0EXiCh9VlMg3Upx7YnZV+3kRi6KYRIx1Exxm2YZYl12BbcOW+NkbtvCX7HHRFXqhDL2KTVal4z
PHZPQnhPIt/DDDP56ZHkBj6FJNk3niDFMxHDbHpATsgUK40l4xLoO9vYxFbcZ667mwa/umYu7GQA
CEWS/WJCsfJkaXE30yk7VXa17uo1ctsGz4lVMHVa1Z86wSxVrvOH22Tentwzb15qh80q2w/u07Pi
TTu0qfDbTZJ3yMU8hi0wyYjmZHz574dwoPqmKyYCYx5K+Lfw0eMetjJ0Kz6aGbCCD4oH1JqT/WhU
IbYaOwhZn6Pf6ofKy+E65N1+AmR+SgSV+CCAtHlLm9yzePiustE4rVghrkFnnajey7fq+QMHVmha
VvHdUoSu3JU8bdNvpLH4BJYZ4xHd0+Av8laP4pNMJ/WzWI7ZxDB/SQoRZQWqfWN1PB1za92bdoU3
ow/DnLW3BoF52wStc1yDjAjI4lO5zOlDO9gEpmz+LIu5Og6zXx0y/JmvRtESIeqJlpRzcA6cxPrs
insSDOZhnfC9iCy+rVKX95jY3quuFk0HI9gUN+MYHDsz2zsxWOhCzl+uHt75j2GVyt5TE+bqYjeh
j5PuxSCYuWkSl+MLLKBAGKBNM25pHE+vSq3Ta9v8aGhMDtImW4YjYjmNMvmXOjSLSsMU+7Ii99Sn
HjswAyYj2Rz7l6rMjHPOpO0CNvlaxwudr+Enr5OYk9fEt3ExraO+6yAj2rf6GG+61Zuuo/3qNiw8
TXAvmxzzmC2gCiH+DFFheB9tk7o8FZuYvuWkbNXutNURUmEA9/Lfj8KhjVH0qxu56NNSumxIUXnx
ajQqWtqRCXLXxWSqOkAqOvFf45JHKo7bi+OiaQUmWJaY0vtmTqbzqWId5a3OT9Bf+eBHs8I+O+0T
t1heMJihMxKCPNeMjLK0NyMmuPIgHasCdMAs0Ivr19ayUwZ4lCOItta587UfCpe/TI8dEErKzL0R
t825RSZjoircsHY861o3u6L3b/JZebO4Zj/SRfxys/LcLtVKfSlQPlZGjFg7ARVn3Wc1YBFq/Id8
1kVUqcATa2uOeHKtY5l4EjNn8NMsEuc+2aPE4so01iiM6cCcAlIuqYy9CTL57HXrp10q45ovvbPx
1THD6HBbtb3cFsv/NSzCPlkI5cdiwUSmVx7cqiGimhmVvjONnu716vjoCobYm5kGdRub3zbpRbJ/
heR0sfUVtKrXte7ZLhb/hVQA9O2pibKm59uENQPnv2kdCzrZ8ySY1A1ZBsx4yNRegdjhWK2/O9O7
Wuaq7oOG+ZQTytyopXN3nQQbCuw0AOlGWjAd23Pf0kpPUs0ol/PfGN4XMEh2U5kd2VQkwK8MTjiy
S4JFNPTrhR2l5bKb15ge165prRrCrKtq0r1TJl+EV/kbGuJq1y7zwGpdXwZw29vYsc3vbIkP6GvT
r6oEYLL4XdTiMeRBlzwNsWJxQtg1BsNAdtbPoIujfBn4ReV+ySY/BAtQoEF/TFOw3CywSi+L8h9q
qdHEu2qOWH/nnmThaOzDQXd0eohkbGeQV1x3/EmQ5Pfu4DpQ3+b0kJWmSaDryf9czOFtbnixSMF/
MCG825SBmxmUM61G40cNSphjKyo3PQ4Xq+i7Y8aSDvYxqp3TWMy96uqlbW+5Kv7VieGd5lJeHUtB
Bc7th4Z2EfXq15AgL1t1dyPj6t+mOG9IrsXD3nl6ewVpK4/7h4Ei/PbRkUmEkic28OUASwZEZiHQ
jN9+DROwome+24Yy75bvAFb19VeATvw7IVC76aTRvsMrLI6p0k8fR/0JYYThC7G2u2+ZkTu7GEbL
FUuMNcr703pSa794H3XxrwIpc2lHBZDyv38cfSO9zCCWqahKZjx2uau9cTxlBFmuyfPHYKtX18X2
oZx+CBN/ujb+at7SxV6O6/K0K0xbmsf1zSrc/IohmnSlAat56f3X3kbhdcADbmeX3ynrJbgkzfgI
UKjDRRNdKoJLB5wW/PLP3IRc6U09W30rgMNxaxAU7sz3qhfWdpBF8Prfj2QiMddvZZU1P9zJana6
cuIjp4bxKtK5x/GWG79HUF5Csh/DYBitW+tIO+K/VgGb7Ei0X2UtrZ+imhweOOUcqjT+mFjrdUnT
+K3z14/CcuJ3y2yq7WzMM84cuG7eoMbXacZV7XPPunH/MpFhT0ghHEna4MXA0DMwp3NM/o66yjBe
5MUDHVtE0s37TRfz9rWr6VxHGsrNOMYvRU3KBKlMhUXgsqwiTnaF7Ie72ffOqzM+5hRw8qYy4m+Z
BjzFSZbDL+Vis3IB1M536k1vm8UFIyJ8P9f6UQbqZXGM/K2c+uItMcrvunCdPZLc3a6aKJdfzCQH
EjWy3vvYWD94Ns2Qd1HsOtj8NNCT9VAcjgcOEvdD0o48j9FdYvfMGDqrfjTD65SZlKJpfG1cU4XS
RoRchJn+oKA7YiVW7ynW+Z1XlsPNVu6v3ouNa1VP813OTIpEMEk4K08JDCpxqMw+/jaCO+GPdwma
yzVJ57rWMN3WvDM+cZTi+EOLRg5iZc1ct+BEV45kboss/h9159EcuZYe0b+i0B4TAC7sUuUdWcVi
GRY3CFoAF96bX6+DnhfSzERoIe20Yb/u10E2i4Vr8ss8aRJ5D8bwJrkDxQEUJrxwxVavcoh7Pepf
khczRQXt4qFtZ6me7NUqg/6atSfDpayqkWfHWVWEYB4uVqxCaD/uaDsHvokDqkf8lGsKs1w+zITu
qc+qa5vPVmHiDzUKHOhcwjRLwlBBoamLTt3o5ejvCEVQFKlYYosdol7hEHBPfz6obQK/Nt4SWTbI
JB4qFU2iUYOAHAnGuAGV7QlrKP1COFC42ibPeeVu2kEkTyb53lVXRtZGDYfbgDdnXZmxvyy4lXJQ
ZT3PQ0B3ZMpOZMw3TW4bT1BFzKfRYFgW6tzHtMRw11qFthPxk1q2TR3uqNk5cPZw1ybP4i5WwMmy
Gq6kp10b7lRbpdWTS+7YaztvQVN2DIpzmox2pSGwgopJ2EyrZzcaZ2bYtGu4asDE9WGcF15lgyL4
HVvN3AoNB0oH/49nQte1he36zqzqrGJJpTdBvsJm7sRpee35qTkfC7gFQ2/1nwXQ6IJplahGfefY
wtokRod7xbd2OG+A2ZYJAaiMaaLpHP2yO8IbqrZMgbKzYUdr1lCoxKHIj4NLiXSK+EJrEvbG3NeD
S+sn+wa/5pzRUbAiZa8fRGzU84z3FjdZAo2mUb8Omdkw3Mwg7oet81xGWnHOLOvVTJvgJNXhBqHU
OqYFFLbSYZCSTtKlpzIhL80sOVcy+RpwArOHGHJTNi0qNJ4TvCLls1IU8Cal2OQij55RDY5UcY6o
FqRdVKurL3VtBMsgVINFQMXMPoF3vy8lCgCDnLUC73UHx03ZWdOHwgVQ2E0RcSzhBxoytIOHOFmH
urVTPXw+rS1mSIfKs1lTqMT/A34D1jqkfyT2HPE82lGxcfGaVnpf7/980LgX7qEjNTs15+GOsnBF
Tilmw8FmlDOZeOqZGT11EEpJpqB8Fk5tcdwes42Z4cCg1ro+17IiIN0lQNlHT40ZXoIrsaLx2WQg
ScS0vuhVODVqiXzKTNWXBE80/iO4ULnmLv3W8BhS08u2YDRYrLLREYjjptj2+nCivapa9gE7hpbZ
w760cLWbhf060vh5kFp38z2tXIPBbNapZl5hnmUHOyz/+qBPvy2VZjMWDV2gic3m8Sf0qAToi06a
HivG/+AS5kk1OO+u06yz/NSC0UNFYCPJ8vyumtrGy/Hklgz9UH3cOcE8JpuQ4Weu73/HppHNGuaq
9lSv5SVoQygmiMguWWsbMGuAASTkex0MDQgzLhINsktYtiZLBDRbwDn3Wtc33GvmfeT9UsTezOsq
jRZczpd//goqFebMIvmJbhCc31IRFMxw8oYN5AwRsHlSCiaABG06yK4mxMAp0NrnF9klt4HhJrcp
B3g9dMWswZ1B0nzmpNhkB93aeL6zKhTva/KjGVF0SBPv4WT+0ZpiOkoP0Nogf5lZ7h1Y9JLwJPml
YSjBIoyPBqjYgCV8S9E1nucuXsYBjxuVAHAdedM8h0gFKZsV3pR5VQdvhACPQi8enKQ56PicJItl
XZsbPbTe28K9NqX1hLC3q7p8IdFvOQuuhxIVS7W138CpXwlWPajS4dpkTbgH5eLZ+blXqchooaFp
0HHXFIM+mIWay5ZpEnbSq80SwdpKYF7cDE97gsx9Qa9FQrS/ncLrt74J3j1POu76eUhOEvvh0kiB
7qltilPfeG/aF7uzPkSLFlIWfjvTmfzjbiPEFgIB7Y2DFjXIOeY50eJtHU2DNxQQtz8ofvDZwtHG
HE3CsEyzTYcIMDMLHZfKW1VWn3EUt8vOJH6teVueUH/mWeGXDiLI6PP7kLv92jQMDlaBfdUCTl69
4x+Frxy7bgS/5uUYHfQPaXePAO2aKxGrALvIbnCMe9gyeMeLwReY1LYSzWiVecNX2jtiC0MuXVgG
tZppX3HW79tTh0i9Yuk+WnGD9TzK1V0bDRPwUr7VkpS6KkPOh2WXLRrJCMlk5kraTztHUf7jWgCU
q9Q9afDrGWhzqom4qsgJiTqqAYCY5UDG9oULIwMq5q4PDSjBQvSNN09H9cZM1N8wwYWNPFLnFzfx
pMzxlgoTrtCF2cBEcA5xT1y9LauM0bVPW472ntc72+AE7fs5Lw7qN3MfDRk+pXKuDZiAh81d8ZuF
yu4wy7kOaiPIksY2Tknqr1wt/kbrIVRsDb8iqD4IDbId8KfcrxljwXUe3fZI9TjBYf5ANRysnQbW
KI8Hi6pYLictbhd4BD9JmLyZMBFInex5F84j1cUoq3NUK3FAZcO1j+LXAWmgYBjTFBASuVbpoX/X
B8ShMiYyLGbEOrZRkb0C1HgFrjD3Mad2KoYnXJF3NnXmFwgSw6/aiAP8iKth9FusWmsTe+mfTxHk
3LXDND5L7PMDvxYKExhC179UVe0oIFg4wr/g9L4Mov2NdXvNtJQbeMaEpiGemUBSdwcY5nlA3L9S
6S4JPe51mTHTTTbB8durijMzFgipE3A9fdOK4T0cMQ7rwn7omrKPDYUuiG7bF94jL3RAJykwBDc5
6WSLZ9A9foAh3PVarhNHI7g/fFqcMzma6lujTdaRxYAp0XoKy2uxwAv3KWP9Q2m67zw0zpyGubEW
F4fLPGJaywqqOBthNu+x0+9FGT1XJoTX2FQeXWVvXeE7c900ydf44YVEEtcsKNMq3QqVr33w+Rr3
h/veD3Cbs0BuR69fusW0REs/nNWBe4UMcGJXXjqd+lz4Nssm3UUOTyo4BoT7V+hPkD+Mhe1F+1gx
r5amfHs05DR69gwyCtlPg3YU7XqsWVZufqZZehHBO4GCPQZSAMLGtxe0dyNQVnFSk/msnn0kdkTQ
LRfWbSli7rE6BM/K7h+RByARWAEX3nIzdnKDvK0ugmCQTNnqvdm7N6OeEs5cNLMSGEbMvW6k13JO
aRlWZvfIY/1N0Q0pFqNbt51zdJ5HQcAhJdk3o4SKXsCRmz7y2MzpI2whPFyGHZ8o/tk0Y35wODHO
/nzaQOpbVRR4ta0ay0OafY/5S5tkNmCY4jfrh68s3LqxRlUKPdEzz66eGgAvMMWgpQM7b710Zziv
dWnOArUuJtvqL1HjI0edsycHBR+2+qB1TUbZqk/SZ1BCb1A38CQ0S+kMCD4Bc/1y3WgUrYY2100V
5yzn73Qr83qfZApZ+3otK38/mirOEHFSzF1apAcuXHA6EMSCt7J8KN64wMm7VLmTScsC/j9uPCfe
lpFzMOJ2IZkb5jqz/uGq16wgrsjeqpvSNc+WypxFWmR57HjPgCuYOyVgcvYzsE76NnPYlWAX1zPT
iR+UQL2MCdOBYvwmUYdgYMpgCfXnyxn1KyrlZ5l5oOynuzWVjJOpEZ2gIg0ASARzk3sK8KrPoiTo
8RcHFypLZyIHISHrtcJs1hli2FTerrBhr9DkhqGH3LyVsyE0yU4zkg+ZsKyD2hx19WKWxhPCALWu
lN4UICXw4Z9DbEy8SqmqbAAQ3cgbDTPpOh9ju9FKWc+FATW4ZChOk8X4IZdsXtEs6MTrd6R2O7sH
cyKHh6+KZ1gz0GeZP/cdU0JDJfvVk5jLJWa14T3XWMr/QBzmNAyt01jdxGb9LtLyGpby0xqwLAic
WpUeviqSt79b/Xq2+6GOOO9Le6HG9ZW5wclN8mMps7sdPkNuA2Aa8Wv8RsvI5Ybx61jaxH8zCjHU
+jUnOVKXHsugfA/yFtpDsI9DUG5adI54yzQNtxejrl4pO4ZWml/NoDtZuDnJFF56WkDVpD3qBsFW
vxZnjj2fOnCVpC54sIfXXC5KEWB6698JUMLBLdZFTEdLkpTzEA/e3E7LrQQZUMStwxPmvnJmuqKT
sb8Il+3H5s7rqa+1MZAn0y4VRhtPGb/MIDpR5baGTfPuSu2qaxDBUICsiiuVCytpJtT2ZRi5Jpn9
o9SpFXFi7617ka5xKVzzW2DmmoWtYH2N1n0hvizzKAK5FX76pfrYM7uqpLPIH3aY9wnJZGjkQ8o5
WXUNKEy1P29QOhRd/3HMHvgZ+trMTfsPaulytX0gk2AQdIxvugRGv3xhnbqYifZUmzyIdnppevs2
eu0NqeZdG9RdpQ2bHJV7ZlholhkHxSr8NUXCoSqIX1on4cAyPUGlePjVLAxRGTmRzMTYfwS6Cdcb
sEym+y+BD9pE5V8YKUetqd8HBXyEqhTvnnJoBW40TwfvZ4f5MWF8YNXKG/npFmgEr1gcQsu36XTs
p3eyrRt7TY3XeRJ+ERDgTKh8MQp/qde6U733gUs6yT3nvFsUNphR9YlElHiOcec0dnzXECS7P0xx
G3Op3/pHt69OViknHsvWVp2HnthoVm57CYS10P+0TILVCRL9Vlm89CVsgdxy8W4iaFX4KzrAOWg9
PJK+Oi7RhxlaEOgHMSKJkegMu6srAsiHYtYfJZV9aLKfIyaysch/G4WjdjfiEmf0scZQyWpVUvSE
wjIL++SeusaXTM1vGMxPKotJP3TPJddp3jTKqZCgvkMamNwop0EYDGyb78mG7IymuILR/vTNYtVI
8nXOiK2hzvgB1Rz4TWaziYHaglPgHKctPNvxHMaEly0/nqUjJA+kHWOsff4aTlM/+S0Lh4igwFTJ
5aJiJ/eT9I0+HE6jJplL6ogOcRuvy1rj6Euhk0pkfY6MCjxQgw2M7p+UDgdSkX+aZrougN7ShxDz
E4/KbedChyswYzPKyOfETb4imE0dYKXZgO4LhoQrTW23X5q9birBIU1xf2PsNRMSfytUai2r5sfN
E55LqRxlpy2C1OERBrEwU5vvQMUk0obZB9M+SC5usakIdqUNESdN93FuWzbJLxLqisZP3mq+tcmH
jo6jgBKJzkPKt0GQeyAHr14oR/gNdP5eSzoIQoVDKRiVE6kM8lk38sp0sbUP4k+/wEMzTsvE9JV7
tyFWq7x2AXFRGha/a+/XaVmbRgwe5MWJeZX0Q9sDEUXf6HYYJC59RNoy6clc54n4VqoYFRI6Pj60
mSizNzcbMlxmjK/kqM6kURl84uDFa4ozhvqeF5wv1eFNQm2PajoF+Gl/eiJ/Hj3nw7VvzBQedeby
DMD3QgLvZkKJA6yaKll0CecyfDbHyYWuHmMyRQvdt5nebNSWYZXh4Bo0lQYdn9/g/PCSeB5kjKMd
B8MPniEH2HhYq59a6p+9ocQxx02hCJItFgIq0AO1nXhSLxlLQmB1ZyWvbrrDBtn3NpaOu1BczEZL
ik9fvaLHO5y4B4WdieTPTs+GG4i6FSTzeSrBPACkNMzmWox8aW1obzXOD9XsiHlotTWTavKgCHJV
t2Ae2vQtVzI55y4jZoNWb0hw86TqlNm4+mdgkuJMGg8eGqepto7f48B+suyfXPaHxk1+i16ciYm/
NU17iaLi5Jvkzj13PSqbVsE6BOf2BnDmVIbJZejw4qQ50b6BN8Vg3ihcoGP+JvPgWeeE71trQqmF
b50sfLVEfAxEk8T4SekaoLf2gq3kR7UgBjqh8+w0Hk8a+UPiLLnLoJHJJolWRcflm1KxqMi9HMMX
3cYbmL+JgLcmNZikN2swSXRL6Bi3ZiTLQ44rvTaHwIjtletRNd4iL76RVx78i8K/vtbdM1gsSM+C
6ajvLHK8oviqF83AcjA4NbP1hmHddwi8xZbtStV5IJMB63CWHVMzgPDQ7IxhCwsQJzjwPDKanKHt
W+U4j16PXskc4R40m62tWydHMvTBRwb0qXM/Q5ad1qzx3MMTANuXfthG/d62HW+Y+FDb/dPYuc+N
PWw0tQOAJl54MfcR7BmUtPotCoqLFdcnP9pW4oLce+SI8KW7NG2QyGUf8YxDFP9aI7eRoHo3HVD7
Oe8Mt0hnA4PaGGIM2Iej2WQfWYwxEtvizBPlWqPglaVAUomqkTWPhflUmYIlyUKD16stQMMI9aj3
MAuSxG0puZK+HW7K7Erg5F5mMp0STHtD56dQ1bCHEqmsBhM4jlmX+aIV4RpDzVlPrSc3J4BQdOu4
rOZDRBIGi0xDITcEypunmUdZdjMSZHsGFYe+L0jcedEP1lE11JZu5iBl2FsLzGmIt2gI8hOR2Hfs
gweTKGPVSpoR1dfCGdbGFEeSG7UXgOaznadla5JBs2jipvAlQ4dLfT0eVBhIUCBOur5youzaE9fk
hLKxe9pzSI1DtD2g7j+igg2valirnHNIe1rVJnuH04wtKCptmBSBFlHmDHsKunpHBXagtbN6Si+o
EqH2jYUqMV/7sv/E3LI3dUIINQ0QYKaGmZOHzy4r1GCVAnVLYBEJaN3BglpPb2G/hmHXkcVUsbvP
x2mlghnMqmdf4NlTZiNYC3sr22Wd86tiwmLNZmtSJS7uQYUZU5k0SyplBihiZQmgSaVA7EfNZWjW
UpwYPJicK/M/f5p17LKWt/dLcjWAFd7E4JJZq5km5qROlSlai0mQxKsVvelqtXXx5AxW/FG6bKRV
kfyOg3ZDHgID8NlFznPUpTvTLl9gI6y7+BLEw0YvpkEy1BDN24laXnkJqRUbjEtjs4jHgdiGjkJl
3FunxneROGeMfQdD829gn1bSzyhjoZLbZ7CjtM275pE+9Apv7lioB9uArnHNg9rXCPkTlMqLEXfv
VGytsnYaiJWiWHghDuEWq0mIHBIKTgRB6HzRq2mlNX6J6qyRG6M9crIuj0qDK72+i8lv1VG7EzXj
JtMpNE3CB2V8FydRPk3d+JGperKy4qXOJ2oV89NKW/vW4CyZ09HtZK844q5Hp69nNTfdINCSjRNW
RM2rXfhHGsrnQUQPIz9VZ+w+Dc05B6l28izzubeCUxl9Z5V/BP1EbbfLIzoaxhtWws7HvoCJqYNq
QNVR6/urHojbPI/XQ+IukKpWudOzHRQI4cRTGKaXl9izWCtgS4ErJvmjymPTNdeSzBEXu+qUts0y
5eg+1MdOEo/ti13ix0tobeF8RHQlJwQoIK/vFs5pkuNAUnqMY7AlBTLEQesjgHeJsmY6FaCFKKda
rb4xhMwH7gJVGu/c1FlZtv8qjeGy5KR7iZrsEPrqKhFU6TTOrHWcrec8yqa6RQEzztwHX6DY3o16
Cd6H6i+1UclMJExGzaZ4dbU94ZVHarHfJ+mnMbpsDlmw64BPYFGC/2zhpKFqoehP2Qn6Cq2x2gvI
kXtZqc9ubZya6OEpyd6v6n2fZeiGTJtDrX+R7EiWxZZZM+weRnzk3IivLgJ+nPZfEWOUmcdnxXYi
UGOScyJHQrhq9Nt3+cayafH1ONqq3t2t5VNbefuE8bpCzcCIgKYL48sNFApVgrUex088uhyjxTUk
jSBN5TBK+Wt3HXrqJ0OLH7WG9JtMLwcKNkukeaJsSaL0Fzc6tIaYLQ10FhH1sv/NNuzrd7gz9xBC
6tBo67ZqkYqHZWuiRVhnDDO7WP+pgmBrJuWepucXwYS1h+poeP0p7cmFcWsy0VXnRg4IKctY+qqs
/50mKsJJvgp4JSCvOFTFQbky6VwFFUI+F57kQcivRrGvUmYfjSGegq6dfgYfBaFQyqrAxsNrsxSP
9Y2VBPcqGmhMu1jbLuypSN1Xy1/TVu4j4ZU471c92CFAF68IDWewyQ9A1WqRHOpIu4c+qqWiiDc3
eIY7fO9K66jXzRVQUzaLLRVOpLez9cZaN9bEYXN457t9GZ/S8DuvyA0DhxoOoSYleeJglUaxBzOj
INOuCuqeC0JhQ792S7u8Yof7aTy86wqBrkNO4UhWZNm7tEdm7D/sB0z5CgODuWXhwR/bbq8wHVpx
WK9gFeQhwmEUcW435WVsCYDHHRw0LTgzPchXSvIZNL6ykW3LVNu2uQeBEMqi5NI7XrHpBc30Gb5L
tdTKZ0om6V8Djcm1vy2Dcl2GYI7ipNGXNA1Lg7eNq2EL4A27+/MhSWL97/+l1W68zDyMU6XWlTt2
g2LX+Zw5a/4pc1qOKPtOeNo5MfY2USWs5H2xMJRA2evTB7wN3r5iL5yLIbLmWNKafdlH7f7Pf6Fv
gqnTR1JNPR2qSlbbO+PdAFazr/JJ4fN1KuQJpnxoOsuQ6iortx8KMhd2sffbvNh7cUyQ/r9/X0An
WjgBdKBK60/WYJ6CEBB43B6cJjp2mndXQe1g5561jNswHleQnbPRnoloTaMIYobsFErYWKgsbFmq
xGClRfiDbfu7U/yDDPuHMJIG8C/V6UMz4N8e66MJxZycDC4hF68WklVNUxakH1NE0R6BkXCzhWkx
7sU8iyNvpbrFIerVu+8HH2RlUWJL9dbo7s2ugUW55iserBjrEFFdXU3vCUhHhs4EJXV38noH2pOs
Pj0AEwu3DCPuddZPbuzwSqobnLgRkgDIVHhmTmR9mordzzNsiTNZ/JKnUZeU6r6kzviqQkkNNThP
DRyUVJsbtbGNNFktBmksQazTiaqYtB5SUSkSHlpjVL6x1H3yxqk4umQrPCPNpg5y4B2thmTUTsf2
HHabzewxFdYz9cJzTnafeOBfocy/dQLqInSrdyuBKDM0F3LXGLQ7FepUykYYuxikMN8aPVc1qWGf
Z/SIfBRuGQF+VUVzcmpGSKLrm/mytpy9ihUhALsKKeSlMDLmL8R5JZFfyOaPvOK5ndg19AsxjFGR
fXSkpFQ9Y2tOSBJtdeF/QuCOF5aCBDri/yFf7u293qXrry9Wf36umkp/m+3EBy1PX7NoRFbYwcxw
IITAKKmD78Cl5WyolU2BT38UFH0r3ERhiOJ4pS4OQ9bMGIZD7iwqZjNlX9xR0Z+NgiY30yYhrx0K
Nk9yRZxtiHvir5wGhLazND3/0le04Gm2t1PN/gZ4sZjJCpEwdG9pZV3yrntosXcF2BIvdSVbBzUv
39hwBhQ9kG/UXIQqxtMBiojiNe+lT4sVVEPNlfeiSu2F1WO17TgZzsLGgk0F+oiR05bcKspcoD9i
YXCCgVYdGencg/2wUMryLVanSkRCw80jjgYwoHIfZBTMkxX9zZSOZthWXdV6wSEyGXOidP5TnhEf
0Wc2PLtl57r02NTKAm2zXtj5j4QDyE2bwEme8Fqi2oeetjQQzrmssS0WRbhpkEbmKukKgog+4aOa
c7SqPHnBeLLSqwzAz439ymsxnEVxTpCdV2HBBk9BOXwc/Hvtqq47PKUxjKHcK79yP1p2hb8HhmTt
omLJxfUuu5brL1hfTEDRFhvfRcPINO/CVS+ZrUZEtmH/bGRM0Msg55FZDFNUL1kZupQLexTDDHw2
kiqu4G0WBAfHkHtSz69VAiMdkgJ8aJX7mx0zmQtthq94hhyAlqmbPbBvTtl9b8EB7St36y8nbxAY
ixTiU79nJKjAbEL6cWxjI/Vs25HLAtPJHB5dvGaiPU0BWLjJwmBlIEMlvoja94z6gF4FSoXFpXfH
VVurKwQTahwo93oaqrREC3hShhQGDKbKB/aLuSW08CqaB5HuajNOJ3hsUGvZw3kMYmhbaEB01nnR
TnfHLzuT6kr26Tg3Eq5KBq6MdlYNwl851QlwDtNpSftixlFjoeCW4dBM4V+DbcKlOmWO0YnSS4y8
tIEX+gp3gv+Mtocly/apTXAzzN0+ZEPRjGs9HOXWVoJrNWbGUyxpkkM622NQY/1MrHVCzmTZFxQ/
GBMDpEdkWw7NH/HCAcqoRgvNHz6VIGofQ7YpqZSTM8ayIrPYA+hf2CjR0E+5lZsG+WwuU2PYQ7/X
9lmavg+MePdWY35JWeCIVbjTtTaua38z2lk1b3SdJKnj+WtXUCqZxGyq7HpikasGw5mwiTl1a+nU
j5M+5VJPUEQTjKDTb62O0jertl7+fSoY+qvr6J8afP6rP+n/0LH0FH6VWZX91v9asvRPvUz/j5qY
aJX7n3uY/iP+/EjDn39sbuLv/71/Sdf+pqL2m45JxwAPHn1Jf/Uvae7fdEu4uktIVqUahO6Y/65f
oonE0hzHhaNpCJvOJiDZf+qX3L/xR8LEEqXx0dD1/039kj51i/1D9w9gffxBHAixoGu20Jypyusf
useGuOk7uowoK4iDvW6EP2paH+LBeYJTt9FJpgmRnBQa4YHyoHF6SA0R6IGiOhB8+mR47RKpOUjL
f+FJAF6K/39uZ9bBDW+dsN7SONZ58s1iXvfj+z+8xH+9Ef/tn6qj7H9p39E1V3Uc1TBw0PFtGP9a
HjVGfe+WHvO+NEgeBhWAuTsyxcIfLKEFpeLJ54C26HyG9GnLNg97QVso08GQnvCBKUjRsvhZGLr7
UTkWjf9ip2Qm1O7Hy92Nx60DmGqOO4OS3zrDR8SPS5tHVQT5l2tNzcDJtCkeLTkjFqoDUCG9upIB
IFl4eyFa9SsA8LBmhJEhhdrPg4qB2nW5XNuUVBtYpPKIQ2nXFkgtcf0eYPCdKy4bZQnycza+4l+Y
dVg06RUAAuDG0dnqq2wJW9thw4Gh6DM6IwjeU+RyahzEPao7ORVI+V1oBHuartcBIpbLMXEKoktS
zlXgBKSwURrzLjxYbv6OIywZSuRbP7WwgXD0oMOP3njQtoPPa0MKdIIhZU/tCPgKOhEl7oSI55zC
IqBNLXw8XlRAMC3fZtA2zlLxvVeDuG88lPk5S6GnGOW5H6Z1i3mB1urVzB7kwtcjlTkIBbIyKBJu
5wV8+bh87cgtwrbXDj4S6a6FfL+MHOakKtfILPWe4graDvMHyCzsIFWNGdKqkilgxYdt6lO4TmbH
hcZdrPA8514WzzlC4N1QsgxBjaqfaOWa47kumAmPBVIusgcFQig6YUSj6fT/cr3cGArxYovRVKuA
vyirveeLJy9VfyKzepENsQHV2NRV9Qkc1uL7x6CKQlRjPZ3nloAKljo31Wi+66oH2eUL8L+IMlFT
zGmfuDhT3V/b3SltH0O66j3eRZkXi40OWWYeNrqz9Eg/7C181rX9mQomj35rEsbLsmhuOcmbEvVr
Zg4vOeIKuZlhZxkRPbbAhu1vrWSQGXpf5C4+Qtc9d3g3Utu946tNpvdWqXwaxCXiqrr7zXCV7a6O
OujnY3gfBBFfL7jZ5M3wybCrKrW6x825w7Y+iyWSoZm1B6vi/mB3uKShGu3BPq4dXzvqiXYWPeSy
kH8lNJtT05sUABU3HR2IL8vYVRkHpuHtoQ7zd49YzVxYxm8+FE+hPrDBleISjHfLbbjvg6rk0Ej2
CnJ5ryQfZhkcBgMzhwnThjs7V4x4o+cduWL3EGl40IYbMsdvwGyiyvNg8efTpOXLYHd4NOg4y5X3
ounelXwideAHAS3QzkLqgQHaVjfiV5Ax5UuukfECuItf8hV0B+fQ8tT5RwUQ16xMzAOjny+IxDi4
bHPgQPWEF5QDsqrDA+5ymD91Q0CKZmeBA8PkBgAgZO926Tnz/HucedmySax5oLcvIiFOI8L6bchw
RZAIZvLQAxXTrINqo7IaLpdhqzWJeHawZ3W8jWN3dSLeBxbRWoHzyZpMv41wt4Gjf6B2g6nDujrv
8psauJQ/yxZ1n+RPv3QGbd8V1YvawUGkY3jpY7GWLaQlPYY7WnczoiPYNEFHz/QIzEmOadPIvCcj
1XftQJgTB3TCgA9SUjMcW9u7K0O9b+xiHZvcOuOai0ZAu0o6rLrMv0Kvg2XXyZcgKdYuzgwoxMOp
bMpdGyafVM/svDa40JlM2t4reaCZiJTKnarTxxgJ/nkGKNpIToNz7HN5YOzIPCXLoHOAU3n2PrAs
onfgyloLAcXU2nsu4JgPyrYanWn+ZRRLU8drXlofTuS/cfmDxRTo1yJ3wZsF+IR0frAK92/a6tEk
HG7m4/CRC5UwrbmiW2nTDenMAt5g1e4Xrw7veLEvMT7SZZnUaIC1ZGZRrb0gIFKoxuj9JEHRCoFQ
CMgqrbC+nbBcjGZpruOJVknT0bALFH1cEGna4kbKz6FylkIaWwU8Ed1igKRQlmd2Y78raXtpk0os
e1N7AWPCtTDFYMx4qSmwtVlcS2eZsutL46tWTp5JlpXKHcwa8yiM4RxmLxl5qBSS5CIY/GbGS51x
ffGAAkdWiF1yBCXO6EHVbSBGJU664iOVU8FYyjmTPRLSn3qPfffiNm2505J0SXHAuC/q4dvuHA4O
WWKwZRoHRcbmjufywwaywRDSx35eWYx9QwYbRtAScotZbTMJsCRHxE1gL2OIxY4yOt+iYznhzK94
9hVIEVC/vqZSkZDOQkcBJCDAW4dikwVlOvuyoQJBCIOtpNBfDbN9lbRiA74G+1J7EimJ5TEI7M0k
d6kK8AzwrZG9QoLlNJK27z7+RWNlmlzeDYEbyOJ4jqMgY9pJoq2yIQPRgPWJmWRcokBTG+LSej5S
JCPjh0E2gRT9BA+ESWaM6bdX5IekKC6DFxozzSEv0OqEhUOcvUuIYNWmHrofhQnLtiADTB4fsIla
dPAE7QSzy5pI5aYQH1J0LkJuflW8rUib36DHizM09SPP7K9G755NNXu3K/87h2bOTRlroPwchUEg
p+TJHbMSf19SzzvicBmJMUxRrWofDXV46uzymXDDKsyidFn6cbzka3szjH31f7J3HjuuK+mWfpVG
z1kImqAZ9ESivJRKpdXOCZFu03sG3Rv1c/SL9cdzcdEF3NGd96RwCidPGkkM86+1voUQCCOWOW5o
l0x/mDqaEz3v5c2DWQPYKfmMTPjyWcnvigPxbiUuN/sRhTFs5SUNSpNMAtZB1eB5dxe0Jc2BdZcI
mCTcb7npPTWcSBmogGWxBveP3jWPlugo7DC9dIOzBxZADmlxykEue+KmanNTdlq3neuYVcWD1IRH
3HGnlXBtrv+ptmfMubVD4zXSy2cTv+y2AIPWBx62n6S9KcRDNXvnvJNPUZD+9Gbzw638FoCfKqKa
gYmVP2mTeY8tHMSLr7cbnjyF/xlrLkwuRgEGveVmHjpYPvl6ujtHIWru/463IoS/qqx+8MsRfnc/
z3A4B/XiWPFfVze3tRmYa5s6sgVS/dLcnRQjTxfh9k2lQiqXSy0ihK9uEBcCemuRsMLmZQUxusd9
1Q+4Nuyq9u1PPuXuCmrjq63pf/OCor8Jm2ZFEMcYEN2BPv3kIWFaGJJqLetqpxxVrI12+qnq+qHR
E/b76bmuOLtOTuuyrwZ+kscUkA0Nk9Uhfm0BXKzkABCkxB5iS6aNxqvTZtixAw72mTvswmh8zcrm
kwMOpv1UbQTDOZJ1NqhI0NsjlROFPf5FKNHQu/vDEILKLjRyDlaDfhhoNRRdDCbzSNA/CSkPo6MA
WmUNcA6+E5IvOaeiNb49M9nMpSIH581ocFb1DOj6PnIcwjVk41VNsjVZO1+ZwmXGyBhwNjTXXygw
Rk21N8zbU+Phn5Cjq21pGIs68muybgmCpAoLPjA0WXiI683kIxQtcBG6oxwt3beJs6p14OYpfLz1
2CGT0t/l2XV+ARKQCNluqj59ZxW+a7l4lxNdEQs+HMsPvuKESKn9KEl+gSYcD1F2z9vkLyrqz6jQ
Nplo+BmhWBZpdw/yVhFD0KDOKfmAv/YhLQxig7QiIVcCIPNIX22YYO7jxHs2y/gjwfklhPFVGErg
fK5/LCcUEAlK168tLIL5YNAqz6thkSFf5kHB8DeopusUOC8NOzKW62JgDl76NufOja21Ow1hHRoo
hqgu2PZVyM/Rnu0qqfeD690EWFeLU6xvzFG9oWntN7WIzPHn1gWXDl0irZopmejAbYmDpCc95b6T
eB1GU6O6JOMImsd8twsJMV5Zq9RSJzPhukFI/ou5B0WPyy0yTftj7JxxeowXbGYL1E8/620PSc1z
1xngexho4yYqs1+tqB8hMPwliPUetDjxwX3FYE/RD5flXWE9gHihKvkSzjVHqlpfi9CBmy7nTwMw
3RY7I3lfUNCe9WURGLNgk66nLtfXf5J3SdHTulLdUXYFombXPxu9/q2P6pMRC29T98x14iHBBNlZ
1I5l03eX2j99xeF0dONuM9vWo22kut+5deczd/a1tjrg0Hj1JP2rJt5Im7WyNbS/WfDHSjtsq7nx
Hkg8i+Cax3q8IdkgUJ4qCnNyE5ZMP9vnQn9x6ZZ0erWkwJmEL99EV+42RDcAwtJVKB6YmdMOBdK2
3gMThI6q3K/Eqsx9i5650iPjcbY/yoJp/Vzh9JKFy9GOvNSQzc9tW+x1DSINcQ4eQADrjQfDW9ok
0PNPz8BiV9fZXYuc05DEl3oYtgOe2w0/H7uYXvwZZsSDAe+cOU9ro4+vet6RH5YnAn6HvtCWph11
wue6RzFLmIDqNbGE6gKl6dWCVRJRERgCdIuaar/8MkzH313be6jSFDn3RWB0xSdQ3IesCv0pLjn5
aFg73PoVVDiHWztvOCDJn9BhOKG4HXqmfnWT5seLwmbd6M5bzKOnxdlFlc7nwLBy29WEax3IWWNY
7D3LcY9Z+bcMXY2xHcNPxRS1tt4gGDKwtosjNoq7HuFkJ2OD7jluh7a7cAZ+1zLacMfytwDu5SfB
A3Fn74ADgBARNCWYtkTqWzB9jkOjXKd++oCVNUmrHMz9Y+e5OA+y97FKvkfse/gaC1/yOdg2ngSL
OCfbTuND3UbNMsPzvVB+KoUYr5vaWgs2rDQTnLPBQb5N8aEHE3+Y5Ozs1G8RMkxPETa1xLxCbCor
nvx1UdPbZg7B4DvNV89XSSbSiWE/jR1Ym0CTfxQtLGihODRDECG8vUG0yXO7xm9CijjufRKVyVXv
nARjK7adsBYw7+abXJraeumxGyGVctx+nlQAeZn0SG72nDi90GaCm/+xS/ZVN34lX/7hac91mwQb
FOdnWQlk6mLBFhdEYzqVjFfhyH6ttUXwxgbx3nD7OsX2cpWs+vg81kB/Qh4eJ096rP8JtVCMT06g
3hWjc87Kc/LH9chIZc9uVN1Lqz4ZbfuJcf2PFnPTc3r3aIicLSgDzdCF8VMT3OsuJwxLmUA/UDXZ
ttmRpDcOYDxHkV1+ZrTvJjNowH6JOVPIt05GoGizSH7tvL9xJX8MGZXjjkMmypN7AYUY7ZdwTWYe
yiB/lU1/YhSjVpE3EGXTlxxNKZ7hSlMSYWUPYHjRFyGzrrUieeUiRGkzqNxIhO9xw4vZBpbEFv8a
eh6tnnHJk4tXl4d6l4jilcQWCEDBGz3Eci1xE1ZmjAxvVxcSwXwdIM7GWrdRcQMXuydB9SY0KpZi
eUlcut7yd1QBHy/+qTHzc18nPzOe3tWcLR0SzXBINBIKg/1hhsFRaQX2wMEjuRtds9IiOEBVZezW
CQHiAmWNW8xqJHqDfDHsEtKdMEdRKwvYNZeIWRe4LmBM+URZqaF/dNbwFgUhqKjc+DVZBZkEHTKS
4L7nAOvwmp8mfeer3+J0ulfzCOd2/nBY45fCpO0cW/s54Qg0VjQgx5ZFe2G//0c9b3uuMGWAuII9
stqIkYsW+u/a6bx2PaP0iOmEo7HZFCVHZ7IqNBxpv1bmzjtTNIfc4FcN0KUYf4DrqyTqeaq1nAO1
11r2vPf5JPDsyXfdqy1mfy3Egfwe2bhUC8q0otzZ6Nh5Xe+bfChzOD0OtxoMYbxWJueY8HlEy1pe
gockkTd8Tis2SSTZpNO4HWERCivLbxrn4unICM3AG4BbZpT8sU3G7wZY5IBYvMkdVB+nBLerCa4/
4Qzmt9oVFVTBRnSwYdqrjNNbSyf6ikV6FWXmVxg42Gi08CBs6AF2yxmhjH2s59hbRfTeMY/zBj6n
NoD99cxtZY01/ClFQ6MiFDDlEGCV0OGqCjD+PCX3fHI5cesQSVSmHfIOjwzP8H2GhLPiMALQkj8B
R7VVx7FfV/GtsONbyzi15lWxeu2Ku+QxyRRaXsqC4uSgx2fCFlnI7b7pOeKE1PcAPD4QmN4Qhnrr
o3ar1ybEw+6aqvHezuFnZ7CUZN6LDZDMNIa3Oh4xSw20D/PmZXnyKwyLCK/xOhjhKXLjX69PWkic
fsFEkJMicS01ps9j3VxMrjDgY/djy2saz8ZBG7rrWMqnxgsZeVnvKrlOrY5jVyj48kJf4Zb8Rqrc
eU5880xfGAnTP2ZcG2/Enm75cWm5+6rN1S4mi0vCAoqGbeiHf342enqzDuomX2eAW7l4sLGX+qNW
sc3gsaTkwDN3fem8ptb0oeYtMYy9pQT4MH6b2iOZFariwSnYk2TtVz29lGHTHCOx70w8Z9QLkX+3
EGQLZ35OifJWzfQiY5xH2fhG6Sd3x6ojG/tHNO+TNr9Mc/RLsgJhkvTgOg79wh3js+vpW8wo+R54
Lh9j5hupXVi+wWDGNOJTpY+M4ecXy/Jc6oBI64AA4nkIaOvWKqaSDizIDHvGhHJAIjbE0b9w5EU7
3rO023EqhHU78lrJv/jxj1RSGRsMGgx08eFrksemEa+cUYqdIjIUCWqTpx6Bvc2wYlo8ylHdZH6V
qu+miSCMGGiOWF3iYmQagC0dnk/ArYUJ+2AvT+MoGedVxQoR8aypL8DazxVslBV1Fwl36AbTAJz+
CaoEM5yBGXMXCprGibmDk1x51EstTaVXWQ7DBoICaPh4fBf2SGfFyKhtMpIHrCTh2XXmbaOscFME
7mOj2WRUE/uB/IswjstjZog3I7AOrdWc5xwHMIgLimA17l9aCPrSI2HZ7dzYufQelJZsBGQYg3e4
xlx9W/tmJxAxQm/YtS68esNa6nBDMH6JeHAj61WF0cCIvvxlIH4MBO/eMnEJdr0OsokVgpj/I5oG
MJNi3bTmYVkxMJPgEk61XUKby86J+oth0sAHzvRGxmCxKZjAi2bn2egecPLFPtwdMEt8YJw0jNZD
MT8RajmwOWNVoV16tJbFrCh87HX0T+tURDD7sRPOpFr2NRYFkySg1vrAUuwk1any+kuQvfZQSiA4
MvudWtoH8YTk7qVRoLEm3JUNwgUt9au0pSbU4scl8mEuops9mwntBZxSDZN3p5uuFdNRQ+stP5Dj
vV+oU6WjXcqs3PZGf58ciGcDLUrMN4YIzgb0t3qbmhye3bhfz0QXfKxMyH/Kas+RaLeKgz8P1SK8
D3xUxjE6zTw1pUdZkTHdmyI8xRVMJys8ZeFybLd3HomUY+VlMM3mP1kTdBvMxsz4C/mBs3r5xnTD
l6uVLdRdFBTdsfhQt8HNPXko0qHbhSAxw0h7SfToVjSUp+jxafCGN7uihKZclG6F2hvGaPS0bps2
xT44nSvIubJmseAHhkX9nPcvQJq+hnHY007kV9PiJ5FfgZBfeiY++hhrCyiWsLjmQ3J3+j+2Jh/H
vgXT6nygaeEBS9iqvGUERKb5Rua7sbyNDvDOczkBBdRQOjY/dPkkhSxvQ5f90nlODxhXePzwb4on
gj2FBUmPlrccnEeYUlRpDPfACX+FAy2NA/+6SKNbW7W7BRmWacObabRnRJSDrjdbvIc5HVNrtjDM
4wmFVfS5/cdvN5UH0CKb0d2EHMa2ldNOa21C0fIi3OTptocMsy5b/hWt7n+Yov7VbLtcScFnFweR
DQBy5O4t45WkRRdr3w4KFiwR7BwlRc1hwdabLCspt0xBItd8xY3WMC2n41182AP3/FGCv0h5Wgve
UIfjypgil2WvJZZdo75N7rLXJpwC7AmCaw5iG6/Dd+DFe5Hw3fUwOfZJScFdNt/t2N4MyiSJylbA
Ild06LCPpBwJozH89KLf3IO5Ba91q9lwfN3lQ9k7YNrHKXx2DeOSefyfPjVjX+suXinXXjv9esH8
gUWL/MVsMULWp2MRm+xx/JxaPtFH5HcdPmGL1o9VH/12IZRr20TIMQ9wq986Po4tAP30i33rYtrN
w/LO9IPDN6+p8h6f2B6l+ceJe0qemrNeRue8bNappzaV4hnSBkL//abn81vaqDDF9J1OMzmI+Fev
5hevaN9KN7hUyv4KAj5qYWs/dePQbIbC/mo6694z8OBD+0yP9qUNmqtGaWxXwmKwnshkvtsN7bYs
lpoc9k7Au9XF416p6W3Q4++uty5SMc937PASQ6M9aAnjDi5Kj0UQnUSghnOR4nERRgH8tT7iveMk
N+LLFGyv677a1g5udDATL5mZnYW+vOZGT+ypKDbL9olxp9szcbtFsv1K7Ulnvhr9Yj57awSoRgvW
LZ9oKxCXFDka786BMUV/WF4aO2zP7pKJqOf+TfAerawqf0z68GlBo61NmHYk0Na6Jl4KUP2MI8SL
A99OEfu3oTz2mrFTodrQ40zy1eG1W1ahJF16xw1oZkBb6X7Cbz7ZF+KlcI+n+WXU3QtXh1/qPw9e
Q0ADg22UJzebtRJ9m1/VM1FgmlfT9Z5mh/a5iPy1mw1vHipXyBWxN8JtQVjfEEgKyyIwZcbBky+l
lL4X2IwHjEOb0P7Vibxea1AW3by7NsVwXxaKBNbuKjGnl8IOX/Ca6m10q9kIq079jfnOLQbVjUqs
p+Uvy2bxMY/yq82MHSV+Wztvr/wlXFd45jzqG0ZMPdzDsVAipoNlnD8aaZxHicSezwZ2cRJ7FHKQ
J+Jg8CQRDiL5qTH2l2N8k21y4zL8AroIXgTzn3B4Y9jlT/VX2400ZfTE40P51TW0EJo6FzoxX4K+
fzMmxsdxLT1/KOm84mha13xoq44UyPRhjuPb8gqrllcUeYGNap1yAU9HnnjO26jyEY7JoAxIVqxT
0iKHGnttT/OfL2TZbaFxepvE8luqu/w+9+60fNdwTI8DvnC/WKIkcMV33bQUaaDXr+bWbi96wq4h
Q4fDV9FSbRvUV6dY/ePC+P9+oJep+v1f//MbimfXTE+/YVwW/+7vMSzn3+wq/mf3+T9+AdOARPzM
+e+uav76P/87jdvu87/+Z/9hDHLMf5FNNRzh6obnumTv/tMYJOW/aM9brEFS5197rvX/nEHyX7aQ
+F4Mx1kq9gSGnf90Bjn/0vEKGdTf2RI/rm3/d5xB8CT4+f/uDTJt2zEdW+oU5Hr8KHfxDv2bN4hB
q5UTVM7BS7NdswsfUxqlSmt0sBQyeur7Cdk25ORbu7UJbQgLJmDibBuBykacKvZlOi6WBWalpDUa
2JstjTChB0XMRlTN+Ng+wKxD4kTDRIK/EcijUX2MoQpHBY1w4zETVKcZgFu3oV6/R9Iad4Dd8REE
U+d7Ljt7YbloCQX1tIbxWfcLHyNJEBtVtgkGw9xIoAcbN4keM6DIJGgmd8Vud2OYwdfMCzEP3dd0
dAFhgBZ4L8gpZgvT4JqT9kJmP9P0BAas2HfdHwNwG+DZGK+72Tq7QiuidYfnyS9MOrWQ9X89jKlY
9Lzp1JUhmmL3HTdj9kR8JN1hiILII6PqouTw4XZ6uIujjvE4BBlSFicLZy6JBgbjibBOxBO8bRm5
BJSTnhIuml6FOLIfjsfgaMj8XJhe+FCXlXjSZGtDYOuwG4TYRIT5yriX4mUb4AD7GfbimCq4Nk3d
FRXT9QfWkFvXBSdOMua5aeLgzem57GGDwQoV/c66c5WjlXzrRKDwtJEs6/TsoYq5D9KeAI2BS3Eu
gr1NxeEGgmuyS8oqAg3drhPXK+9uT762ExxEVTGUd6MBGkzfBqzT0nTPIs+WkcbNlo32PHsVjXzS
yhaRgNHGmtVbnoPcSC5QNdqNztbDScmoztyCnjwtC1YZ3XGHhBtI2jXRafjA48220OSd3zE5Jx2u
ufhgl6FXxS8UT9FjUNf5y6CV2Ul1GkEl0Z9mu64eh5FySVgpHyXtUoDwGYvKyag37VNVu7w82Fsa
j+lw2khi9eQbnyqrabaQszK6AELQ9PX07JrZX7Mav5D+Dwhc0UOZxOG+0tZm5Yp92KTJrh/nxwai
KPlMpuoWVZppmDwrxZ+bwOIfBzHc5Iy5dEjLxxlD6lb2HPqsfNCxKHHwmwjOgSHrV1GFbNMqDZG6
JPYNxIsCglKuVBijAhON1qr5Kcmw4LRlf2wg+26B+7pM1eyfQcLbb7Eq3gJCfY5A8gvyVhDMYUYw
zYENgzXYB0PzpxGafqTsCyQANpBqlEfDaIxtzsw5dFA0zEnyURmmcG240VXliqAi/vOwQ+SfIkxo
ZVPJN9m5GxWCWi+K8nuapkucfhfDaG66EQTU6PW7Lgxek4R6c45P+6W7WleQLNJU/FAEvG0Yk+4J
dy1E4HpnToX+btigUztaj5kH0XDiZOz/pYnFloR+bXJ6mfIZfws3vAqNeydz8VZ204uhUV6WTPIl
xhbzoGy6QYMCXEAos+tMocUJll27pZIrUAzEBzNG/aItw4wCa+c49LZWpnH0emuLa74/Z+lrLj0S
qWHCLKOgUQtykrUzytrd6DqOgS7NX+nd8CC6Ne16S89WfDYgyA625oMNnIHTyUODQSd1XPXRl6Qh
3CElF2t8c+ak2tvlg2G7zLpDeZ+DdvbjV1Lo5ZvAnx8AJxnUIHfYa6CByA6N0Y4+TdXOW0xHtl/a
GfbBXq/pfZk+YQLOe9eKgVvNV1aQdiNLbvBChhCfo/ISlPWlGSaW+H/A92G/dgnz7YKMp10UAuKD
2UyQ7kZ/rNU2b8mRAsxzVpzTT5nAmQTLi4INK2kPOjTiVZ5k84kbuLFpsn5azw1hIk7KKyWD56T8
geDFt+UoFuhMqIWhXWyPVs1xPfTmx6TnN0K9v40taYwg86hJb9opj1W5JNWgAlL/0m58bBGMXLFh
y8JaQD8ORrciAGsww+IyNOvZbMXVGshI9rN2oGPgDYEQVdOzGUNDEGREgk5e4jdP0htgRexfqgle
849uyYKbrenu5wiZ04OwsEM0+AgJ1HNjkU9VSe49rTSaJWKc2TzGzn7Ec1iTDGbWjIzMSrBrl8YM
RCR1iJCsOJgRdsJOgosrnOxnTztZdht8ZWTDoQiw7KBsU9Qu6achxJ69SLx2TkL7Wc/LU7mFtRnM
8YBux1KtBdewW9IXsxNsWqdmyg/NGGNo+yMoricYSVqPKssPagYeu8j9wAxEbkSwC9d6RdtPnj8E
BkS23H4MOlN/CU0WKw8tjrFH8W0gy97ZzxT2/ZgxslPNzzRRnvvQ2E1oOTvYJR7N8UCogeIjz+ba
c9TsR5cGO4qrm42iv3HwSA8nFbCHKcunVVDb9xrRCmub1wECfyRLcrLH8CUx3KVGFIp7YCKDGQ24
AEmtfGdbG1CaPAIId2zWTdds8BkDdU7anWVZI+gG600zwCDikmVQVRkeVZNULoMbYWcyLSrBTRvq
aBVtGxkjxeCEImrHnppv9ABsBf74nkoRUppWNGRH3HoIlLNR7Cy9e1T2dEzTzDnGLcHQOGOSH+SC
ztp/3IvJc/TKMG6Xsck9pRFeqpjXvQnJmM998DL0zBZGyleH5TKfjMlf+Br6SXRCvwWQIlA15EEr
P1ItTk5dYPyMUUgpL7CkdTy4L97kCvSW/Ju9o167MdiTjBS6ZMZ3VGDybNwRm14Q+lL81BwRbwcV
gdxKBO7IYTEPOuluaoGAbMONGFoA9DKgcmNw9OVPx3gaZH+9yGGHciYuqEa8z/GBkbmLemJicXgu
i/E8VUHPbJ2u3YZfI8kbjSNeCDnLTI9VTlqSxPARLe8bGu6SeSBMvrB3W3wWBoz9kxTGfO6tSp3t
j8bu9IvS+t2QxiWIWPOGk2jcgPXXfNjTtaHeK97obV8yp8XBcsGwpTYD5tLNnJRnCXGkaKZHfSSS
zvT20LgZs74gV1tDsRelToGVQ0Q15iP8il5q4RHUqnseQXDloqgd6XBoT/SDOD5Vj/suDgsQe8Zn
a1IQNjJ4xbSdro1YWRv6s/3yb5Zl7sbluryNppmrbeXsAkXdnWy+sqR5gPnqbHldf0yU4Gaogn2h
ns16xKNdlX/FQDVM1qtTQR/rOlOht+nD+DB5prWjI/w4mcHoOx08K5qqaIEtR+aqOXkgvI1oIxQ7
HqBefLsQudoqyDeSzgGGweqc1u0l1S0aXiDeKMl8wyJnn0R7LOkVzOu63ShJ+CtU+QFXi73pMLEZ
GWchj04R0rkma3buvcTOIxGV/OI5LGCBXKKdZUL6MIJp9s/3H6Zg8j2cZ1oBpsz2KOajL9PPkDIN
0Rl3N+Ly2hfOH042zsYe0mUDovugYQa7mQWmIG1kuzAHPGQBFISR55FC9yxf52XAnpiZL/knpYMs
3x3Lhotdikiq2M5pXfguETPDLQf8t1BFzeX627vptcUgRjOVoo3HBp1D9aw4C8K9vuVAu4v0+jWZ
0J8nbga+47YJ/m7mrhZm176HOYMxnm2tDmghmeHPfc0V9lE2CFaGgRXDGfC4ksBlpt+SjE8KnUVL
u0d0gIWD9qbG3AdD6g9FnpwaYdh+j2UMHIGZXuu68YDsVvu6RpkbMGGS1+rWQYwJn1ouBGYZjfu6
HPSdSuW9RzMCqGJjkSK1uZqmWG1LaQ9HwWlIhLVBffgY4+DMCNE60xpR114P+MEuSaT2FpbWB5Ea
fm9pT3izIZo247Q2++5JSwc2LNBc1X5umf3ioz5zg9Tgp04RHTcM2kWX0NNDMQ9Hr/yhsdR8ikfo
l0miowJSL03ztt260XEw3Yk6RXhkEiNEKSDY2QAfJ3CKXt/0+5gp+eKOaldFiBsUI2+wLq0I2FzF
OkG8Pt+zVXcvte6c3I6ppKF1EEgM1G3aE9pNLqS5U8WPMTGx/+d/ugGMUzGeXJRJKgu/474ZLwkj
ka0shhcMo7fC1JldpE1z/eefGl2PdlHcwcmmYDXEjH0Ny58yamkY6/RpN43hW0n2llumjdTQ46vm
JILz35NbyiJhekmZ7d2O9tpSz+RuhOUFuSo55yEXQpD+Jx5/8wSyk+ynQXG43uavdcTkqLQq6uQ0
FgdWoD+oUfm1boqrqIt6x1X4QZsqY9cRWOQTpaKNWjuJgS2aCNfBtW+tOevHFpC/J6Co2ZV3HWN7
TwcK+HqzPuHwOLhj5EJ/8xShcYyBjlftUhdmU0CXzESt1FaQivN5lN91AECHQgS3svJ+yABbmzac
My7LStCDitxUu9Fas5nM0bi6i+rK4HNZ3iJUax8O85/AyvxOYSks1YzpIeLGMRth7MvZuSNa61eB
z0QYpp8op9k4yMC5gjBKImHZrPt7SrMBtvtWrEnRPFTE7jm6M6Mq3IbCHRSHuv6kp4++qyL/SYjj
r4tQogUr2yFPET/oWNB4sLJNU3e9Hw3zPipyJEZy1usq0P1cS8nLjw6gUm3fjVjNmiE4SKn1h4CD
FWcIpsCp0J9gC2E9IdTajlyBveoFMFT7kGerVAPP1ukKkbnBliiwep3N1PpLGD3c2chvWUKaNpe1
R1Jj2hczsZKEAjnuu+2JM5/ty3ggAlnwwNP9qtE9xvEzcGbQEhTqTd+ZHfa7NEautnmoN+SB5L6h
2rO3ik2txEBNc/wsLKGvM73e4vvIfCeP42teIdGqNr8nVYjpC3yU7oCmsAbBFQY5CeTillZ36iCt
5Mbe8pIINTwEoRyAQnAB0CezANT6nmQJUi9y8XaqySM//NOfpNCuHlrOltuwz3EJFgkbp4W1xEol
69cd9PJr0AXRu2pyX4OlhmxgPhWonr47q6cm9jq8FLq9hjWAfu+5Ly7RSeA76IwT43Xf8sRnmM2+
rXP+r/Sq2dIfdZIhdeRxMuw6ex4fdFkbBEQ58Xmxq0MQ1qfLTJ8wT3/nMjOpCE0FxmNiQqdCFuoE
yGiKdYDMaw0fBlF9dFPz7rrvgLbh/7bRn9y+l61FuTbVs3kFZ7AkPjUQKloFcc+opr+RlXWZIXsr
iY2sCdviqrk7pQZ+rTqXC83uFdqJue9UhiiRcMoe8zcVstYmA+mlgmUAYFebPZeOSUNT2DY+RY9s
oJ0T0hlaAyAm7IAG3j2J2h1vxQHbOAOgGltKqrt7TTxSQUozup1RYlYJzpV9usawClAitH8kyEa/
mFzdb4LlU+XUmu9ac/V6H/oKIF+p790ye6Rp8Zzj9jt5glBPpk2PSZKvladzUNDrb4u1nblU9Nkw
OdmEgC07RdIBoc3cumAJ80pMfvwQRqST0lkD1ekaz5MJ8HxwD5ZCOSUaA1yucf7CCsCMHgJwH8qt
Y/Qe4x9svlkNXtgy/gyJNjJCqxkOGBzsJM2c29nG+DyGX02cwfOmT8jHFOZXUeWdLVGdjTq/hmaV
7IqU4wh7iB+43DY7D+q1g9F+LTwneHLZ09ddHxL+raYDkaKDZ9OknYGhXrU0RGu12uTJRNOGQVpD
ZZwwck9vnl3ZrBlrA33ALnfjVOiAEhg8TvXaV8xA6tjW081N9AenNfvHBGFMulzyFpKrw3TgOkf9
c1xcNKeL98xw6o3SAubzo3VQTsiQzMyvaiRmJFdpg8phcK3hBT4jKD9r6dxe0Q7JBfSCNlJBpxgY
J7cvHtLRTbfGNLPXMjRYz2Z7UrHVr7MsZBl9cELvrkKb3nLhboM0cIFq6O7xn38KBBfpieyzU/c8
8E3xlUHdXd6WudDluiuCr7Rz6rWRwCYbx+nNCbp5W4+OLzq66GamDax59jeZIYy+eD3W4USrAPHo
DVfFnWvRIRKG7ZtB2HqgWtNvdSUAO/HwUIw4bqknvvTthGeOsY2OzuYAJcqD+apHVDoUCea92ct2
dAfBDhsM3N4gQ5xjpHp1z/D2k6HymJToI34p3aIOl0/7LHXcmuNpHIgf6EuHmNAiPAQ5JfXcM6KZ
M6pW4IRvln7CHMutaCewtla7HSQFclYUkci0ioqbwfCeEm/Y4kgn6iTpP4MvsDE557N2im6jT1dN
UKdBXK3aCVJ9zlTIE9j219xqR7IGSxoLVWe56VFvAMTTiN+hnyw0Z7VxPOPBo8WMZKo7bkp3xb5M
kj3EwLwXzovnRV+0vI2A+2V9EnQTW80zpcABNg92sb4tXyzJ2h1V3bmmXLlIhh9g4c22olzEs8Be
VRq1rRZGsbNhXsvRGHy90W3Iff1801MCL7ONP7Evjpww+i2BQBfjyPzXMDWayoAP7Cn/ZQv7Y7RW
uKNSU19J1z5Q6wHK2QBiU0YxkEktBBc3mLuKLiVyJRHnORDlpU5GofiKNOcZVhTqWTwXWxqfc05D
8iLaZF48o/j3XfowU6ShLsepCsZM05lHRlG+NUem+WVZducAfj+umddisuimAFi4yQKFCUQO6lgg
5RJgPkblZMOqa6uVY/f/l6jzWpIUibLtF2GGxnkNLVPrFywljnbAkV9/F9V3Zl7Ssrqrs6siCPcj
9l57vO+Io9urKeP0SRgVxnFd3ITpzPCzj/+wN1trHMPZbggBYXAAUXjWLo9qrefT0MbtvvacC8MV
5iFp99trr934hEtimoGz52HiJEVcvEdZP5+Rtx/SrvTY5CbfoRn51Bf2i8pEcpmj4MjvRQT5WXpL
yH3vvMoQIjUBfpsxjb/VTJNAAS93EGcetC37o/QtBc9TuatYJagSDSQ/WbuAzKRR7YyWwZGH7wjF
fnxIZirqJAR+ac+/tac5Pg11HCqavBJlS2kKsc0d2o+27W8bGf0puxrYnTKKihV0S98aOowQh8bQ
xABOMlibSwSKyxxyuYM36XD0+qtH88VyE8uBr5pbZI3DDrEveGjX+7M951tRa9JLdldqhgGYAbu/
pJJ8YNL+xXGxzBnzNbCOEGunjQspBK9aOt9HDri3epq3uZd4e0rZ/TDhAyoRYm9Ln4wMfBWHEZtK
ZeOEQ028YY/+FYbPA5YHDVIBKUJNGCrmsSqQb7Gft0enal4TjRPZATLTx2fTZ3oc54N1xH9Mis8X
5/4nZCw+aeSLqFigKmidEOD2Esq1SqOUJFgd4jAXQXeR3r1J5lDJ6Nd1E4pIp3k/++HCpB57XJ1F
csns9oipBaIsBX4OFX+ZwbKrzSTqVCZPQP8x6QFGXjkWoao4ntonZyJwPQ3c56gukNvl3kXYLKhB
WaLcwCgHjyjZzGJ4mgf57CoW2czvG8+vd/HoH8iAQlkOryX2cQEF6cc0qs9ZLSa5oRg3NnrYY9Ly
VAbjvZyq8ajrAWxzlOxRdzEOiHWyic3nUWXQo1MM93VMWJz/4EGbuYlp6BOiig++XdjMbIePrmTI
YYztus+nJXUHIigHEbdNyOMTYmjhY/2bKoshyfCDbKbamfOh75NX3+SMtAxJbnWpq4NImag0Rr+t
kQvvazw1dC/RiigZa+0YRgA4R5AdF+ovvJVdM09Xa9x5JINxwnOJjkjabLS7jM3CYW0jk651y9aZ
0T3nMpWlbas/IDjzPgjLp1klwbGwJrm3ooZKsi3Crd90a4rJvzLhFmmZzADOwaQoQ4hAJR1O1JSY
SIfmI+gbPPls6UkWZtJKtNDGIHYijWDFC/nsedAtEouMjYG0rtx8jczqseV9O6TEE3fmY5HJnQSH
RFrMJWIxxYg5DTaBbz06thQU95jU9Mg17nIttIlGKWY4A7z/4ihCGJUhiqGDCesmpC48WgofkROh
jGM40WzcCppiRQPdH0RO6pVGp40Y/b0KXeyduHYAsUTwTeL9kBhvfMQ2TnhfVZa7Rw9Sy2bcCZqX
TReZa7fLU5xFmwjO2c5eeqg+g2CvcZVOgsw+HX6EeTlsA5OKbmS32ar0lY2MicMWaACbIRr6HOyy
9qAs8WbThP8UPX+cMkfLkkR88vr0iF4UHCn2nkAOr2JyAM3XHzMpmYmNDjP0ssvY1Kc0zD+7OWAP
J4Zq7TPkWY84Bqp0GonU3QQuqCWWEDa+4xXjOJADDF0nNYGgJHFY8Bde4Vzy2a3GFYg/bJmD0Y5g
rHgLO4ewM2sZZuaqQxoiASgBOHamwdmZgSQ8M4xfJqJ31g4Whtz09kEUlgflDw8uyMiVkbTqBuU2
fV1Pg+KaSLKDBqVrWtDfNN2zJTT678izzzOJDheJPjpsf3ODaKBcPpgm94pD2MLasZ1qP8KgU1Ni
w/orNr1Z3Vp5D5W6sSg629RfcW2doAkRmNER8hUK61ovG183JcJPhuOB/zthXhnv7GwSgTv35dH2
87euxqVlSU0ssptfa6PODiyx/XM7+8+9INoOj7zNEDH9crNTUIiPIBR/Ze4hftUuvjmuZYK6bnvd
2Mxbju7MNr0v/SffmW59c5C7uAOREEFuNyNnWgvX9tapzZxpwqTB1eT8DsCBVimX6h492/eY8Bcu
nfpGM9eQ8NnoTL0bw465BRHE+4wUkbgZu5k/xw4gLiGWafMBrKp/yhkXqaJgSpWQwhLHy/PTGOqC
s/3ONFR37t96u0G9Uilr1bU9Fz7I4UPISpC11LPugmoLCmWCFcomw9VvHoqfJasBjlcByjcv2OCW
QfHEwXHPqXvM9DgvuOyItYL9ydiXCAwUM2beVzsdGS/srdAaIhV3MfFrHRx8BdN6qkMLSw7BxHj2
zhGxbsh91Hug6lcxenvwH0AJRGSc+rZd7L1EdJYSbkXh26eyu7VD9wC3nts/nAGRT5jbangUDELT
bWwxhq6rnxCyE9kFw7AafHk0GkXmZ+SteeaBEm1Ei9LG8sLXvnQdJK1r+E3EqIu+exABw/dkbZWo
VnM/xzOQqG2ZBzbBnLvSGzlNBnUTtkQJ+41J0lqb3kgbbXKZoJzqcaW0najAA70b6H+umlpNeZV1
PZqIMbaW6xFAYGWvqEeq08zE7FgU4quE3YhymHA+35YHD0p6EHTeJXejr9Fy8TA5YQobiXwWqlUR
QgEE0exo+ahLRGZmjakyZXboAl0dHSLjPPSv7BWQX1uHeG6uIujHreMKNpUlOZ3uW+nhVazt58aN
drpx5r1bIeNEhhQZ0CtJs3Fn+YB2+tlf1vwtFIcoW6CyDL/cGP1q3gJDFTOG1tF4Y1RSMUI90sDm
hy5s7gxQoJQc8j5tge8bVOwmwASxLqeKYbcM6Pl5hSryF4Yo4/FOa3NL/qy70Vl46wT1a0d5KZR3
nSQOF7Oug03IaWRBBbuQNU5vzZkZYGN7YK9xyCWrW7tiXBuaIcGIhb7PAiaM2NMUzoGWaoZiAf8W
MZ456Ogh08coQAXPDz8Qg/mUzsO3w4R7Ti41C/ZrXTaPcMbpPGSerxHYlJvMmQ7mi+njaul4zVYi
6yGrsLHvbde9jRTur0Luup62yoXdxtqLT4LtE0DiqPBkCyD9I3r6NRjAYUi35BjutAYToU3G9Z3p
v6eNp05x2lx9QwhWanayHWJN5LROHwxAKhQwsKalBiGAoZuPfMj+QUdzcvAbEk66oQ8PQYdHb+jq
c1oHH5PO3D2stpVRLLthYUQsQwvS1wfrjweSiUD/Ax25oDZnAQQX1rwzJuNhIJpm5bjxZaad3AxJ
cl7ELYgWnshzoirBmz/H4Y6EWO+GpMIKoMakOJbSnswS+m9iN9DP72pm4NpgTKSQTzEpgDJSGUGx
rRyUJTa2BWT2VXKbjv4um7xnn7Bi9qTAj2swLvtOUEqbXnCuCF9htkxAoolPTyc0WnX7XmiM74sQ
t2gF8cXhcBcr6xpG7CKKmXfZjZY4GWBzK47ga8CFkXI1n3qvTFZ5a+RsuKt1OmlvlzUkq0Pp49Cr
IOIoVi0DI7Ezjr+YH4OkRiLrhbBX3/IXvJMUuOfAe5LqF8Xol5akBrQdbNkOgkBrNZsuTiewh2qd
t2CMyhxUTIQxntoUZDfrPNj38a3My8NgerjP6U3Wmd+/TJm3zyzmS07lAkoPyrdEsKQAi26AJ6Xr
4dGuTPtCNkSH7AmJvyzMfZD1e4LFnsdFmsk4NcSjHn3MNr/bICWXpNwH3xmjc+2M0yr7pRCEj8M8
ZmUjlK7ITDS6CLWJOFm46xDuVCeFy6t2MXdX/ONtXZA90wecBTZmTbzH5pZPwUSkgUv4Muj26Z2R
6LVMxhxGCuZ1Zfd3+PLcYx3iiwyzM4NAsloU6Ll0ChQ3X3nyDf/Wa8y7EBICEuXc3oG63OKM80/K
QumPfVSOZfpqoX1EkLlHCEXb02/Y/7jXMQwocHGPhAOeoCQsISWU90TH3iW5ja8Rk3WKmosX3cOx
mM8+ALtB0hGYCYDR9ixjhz10bzPemM791DobHpffDJ0UyHuUYc1LmBqfYnGrJnZNwpdAvjL53V/d
1mI9dvNT2cN0AUycIwlY4raZuuUKwbsR9B9EOG/JPP0qNM3m7DPd8Qa2UKa5gB2d154RwSVvPfYE
khu8WCEhS1aDYyEti4MTEXLLRj5bQoub42RhNAjFwUt8xFcFWDvQmglYSgbv49Vifu3iJ0espXCP
7dAB+hsZl1xxbX3W5NNl0JTf0LHfWUn8aUT9KcY1ilyJ3Brk+4yS2BmwmaF6geS/Imr3uawZF/kh
yq9eo6UjLMGVbrXRijGzH2XhJir6g2f4lPyoR9Yzn2PX32Yp10LArMhGIHYAWP1G+bTRKJuORE6j
9iMZLBbjUpwa5Qbe5ocOrUMzlGADbl0jGi6F2WVLmPWLHKfinHbma5sE76ZqCed7l0XSbp3S+uXx
erLd7mKYCfIYADMrQd1Smu17XybU8s54h6xqHcJW2vAh7TZBPP5ZQ/Zp6vDZG3kbZoulXkpjTFyo
t45GbFeF6dhXUu6xJtt3WTpZ23aAk+YBFaPyLG4mUfw0/V8sCpgDYy53GVAsu4aRHFhrclTyg9e9
JBXjn1jONq0Ob55klbuJC/sx7qPkpelEuRoSctTVPHPRtSE2b2PFD0vBmRjz1l+GR1VNZFxuJ9fK
auTeW5iSZonmOtPZnU66OxlBxqxs90P4No91e5nLmSHG4Nnr0ICUlAH6XLeNKHYtkrkxitqTkDYd
cR7u/YUEubjsk6EiOcq39g6GSt14BYZp4B2Ymx9L8lf37tZqG//RcW1+R8XSwLzxxMyGAN20wbDp
zMVwsGrSFcuBpEsM/wO12FtIu7ToBWXi+8hHM8lnWbF0El14p8VHGjG+KhRW7oKGBMOua960egg3
uQ9HIi2GesH/qlXe6K2N4uMucNqjFsMOzuQ10ul449mHWJV/Zm7YO8g7z3RP3Vb05H8pI9lRGZ+A
udGiUYKCG2Ovi1bgFnnQuSuU2oFqZpUUoVHiG9Pq62NtE0LVzz6sJLdlj0w7cBZsEgr2S6u66qwV
H1rnxNr7bnAYzKIZds9TpleRt4CZ0DvW6Lgqe+H8h9a8jnP3Xh+gvOL68iZ9IG1S+xAg0OwI+Jze
smUBc/AtSK3Z6CF/KRqzoSujJ2EphdHMpAxyo7+Q0K71WKdnAG3ZFnSvtcdoRnyCP5gMqK0fhyhh
ZFn0WUPSkuy4RBJQtsexdY7m6W9szgag2LOBvMk05+I8mPPOtslyaUYLKkmSXh1cVyuEVZqk0Oh7
VmTqOBgATQcJ0NXuzSOW52Ys9kGP0WAQELfoavELxIN9wz4XESh7AdkTrrFENFUVkJHZQoenhhsK
WZQNSakPOQjtPR3PjxtOz900c6wjjxJF+h7JxNob4rkQ/XJyJs1XR6qL5obnZk9u4yXSYmp2tCVY
EkcrPMl4Uo+EuhtahmzeJGzllkGHVqCX4FYcMON9BAZiDCJpWQ1WXb8afTiBtq5R1/guDq94/E6U
PmjOUeLHNHm/SXxtdPDjmwiWqlCAnXqcA909LZaL2AkPceLLh6X76vuxX7tByewlSUI+RNltahVg
N8b82+7YtHjcRJ3RJPtsCML9EOD0NLul0izRrk0Y21ZxRgdQ4CvN2nxJbMCtOnc8U303jau8j3+I
qnmm2CFCexGrgkaHlharE0pNcwloHlUd7RazARKAg1FF+0Qh9uyUtU/yZjpHTvjd1CLbtrCe/Wa4
xCkzE12FhJH0U7fx0vh2FpgBxyJ6nGp33AVs8t2UNGH2D5g8Ks65RdRcdGeIibz7/INk8Yn28EDs
AFCSRmCFb55EFL8cu0MS3KtJqXUn1EtYAsQl27pjmZmC1WVLCAKoSaFMmfH7nGAs1XXQIutN21MY
4WCH28zCafjpaFPXUdrkH/3sbGRLVtWUGJi5yb9DBYIitPc8MBVxFH+NwFz5CVvhZd7N1Fd7CLH+
OnAIY2/Ll7orQNemwWsbTgFKyIXN80xsuGLJJNew0IuDWWwpzREDCIP/J2vmxMifYpnMqEcoEy1I
tCtqaxx9FeSBBVo3AwdowxcvhuM6QbB2p3RaI28akEcLOOgixQjVuw7L3q7i3DD34SS7S1FC0I0Q
uO0ztof0DoyFck0x4nU/xr/cQT6uR+gKOO4S6sEwfSz9qiPw2HlHaHidGz87uQHI5epWRShvvT56
6y3U0aM0AFT1ztH3Zjoe9xLjsVq5Ljd6k2FtNZP5Lp0776GNOfUZi6MtRHHO9N0+kDW2hkOOVC/u
Uc6F08nNo/MgjPbVKn/V7A3bwWQgrXx1LjLRbecaJv8Q/QWDd2djkWJaHzS/aeQ7K9VRYVd186wi
b9obWPG1tszzxGdg26HeIoM7O+t4vAdjbe6nmQhHKD0IwC3ruzYEHB6IhmwpyyfXzNW+6PCT6+Rq
xgTaDLpk29t6Lz2XMT+y+mDmWj7KjnZVivbZPpsJT0I1Ey1dhvdqSE95zaJ2ntF8BHp+98sCaXQO
aMzroRzC1Tj0yvhCWfNZzvM9eZ7luR9/AU04KzLsoBktm3WQmAes/xjrsjfDz58nfF3wS1Dbx85N
H2ePskrY+Ha2eQpjJZ5FxHpD9CQ0A0anBSUPtlYPfctzQx7etG1IK6vVBHVm2hqmW++tCUtQzCBh
bWa0sV30CYHj6tLTbodqFLtG139E0u4E6qynbB4lVirOlm64syMWDPaYLGpbfc1663HwkISMXUjH
mEV7U4BxKkbnLRtzIqVd9eSPCF4MUT0DdelPdtMdVA8XqEYBserTmbaqlDtfTNAK2qylFwmm53wJ
ICt+PZX4p9nQX66B/niYxk+2ju22woi0D01ID2TRzrWGrGGFt9R/OZTZBaFjop/OiKrqXXEXhdq7
F8uXyO+3SQVaS84orUUSbQVhaubEdMn2pLkbZmg/6Qz5JCP8rxyaDft8i3kYA1RMIq+dYxziCR+d
ZxhrGQTkOxg62keegQv00lPO7KMBw6+eg5sxBrUv0rx5sRkN733SlrCKw5BhqR+s3dHoViR/1vvZ
qH4zUVxRGCCiLdi1FayIyEW9c3y33ViJt2Hu9sVys932mLHXIUvWlVHbBX1LRB3mFoeqDcTaSJdU
TK9/CTmjN3h9potZ4m+fCr341otPW3aowKkziNuGItFz/5QBtw1JQjjFjAjjcM7QbjRRY1G0lYc2
qr9SFpXnnAZ19Nt7I24WoBe2x2Fs4qu1EG47hBdCYZgpLPnY+dYF8gJRBShRBIaQq4d4LeOTZZWF
yZSrgAYiB3ImO3UH4orAPV2ax75EpMUSAKW53OJ8eUFWZtIsTmgNKS5wTLvvjjU9+T1PlG7z4pgZ
SHRj6pkmKc46gx+qwQsiGCseiq6yV6gcc7w9Gu0Jv5qlvmkQvmys5QZrlmhq9sU0/82mYCByVhmJ
4SZyJDsnPkHLbRpVz1jY533drVUsPzqn9fYGxsZ8Dr8cnhzkMSbSEtEQb2p5f21rvZjhr7DZ1lh+
tS1Qc6xcg63TZBaf3WRcZWSYeJf9O1tXycEFK1XV7OCzZY45yZAMHfCAGwY7tx0YKd+V5tYWQ7Sn
ZuDuJavSa9F6pn4Q7YokgB/eo1r21WNVwN9xbHUykPBsYiO9moq/pGdzvuWzctdNmTwloil3Y8+N
27AwG2xC+2r1aIG3OPG7qy1p99kNR2DjJIBbuoRUziH4K4rswyKdipJLAwKZ6K5aDIIctwngtEXq
LJgGzXPgnISP2b+3EsSzb+gmUSJZlPhBtan75Ln39U+S0qu4TvWXQko5eT6MrwLCkKneBzBlKCOG
bFtEDeiNhI5Ju8Dg2p3h2hI4RTGCXUSMXUT6MS9cAMoj4F3WqkIEtISxzVKzm0v+e3QscYkUjcQ6
xn31vV/NHgXaRtuh/4pS8jmfbTANEqFVTVGGEwwTLXnJR2GjmGePhtREfyx2h5x8ljveVTY6zQPa
v2+nnuSBBZW8RYLKsDPBESWGU1cHhyKY3rvA8lckIT6qMizvGu29kzG6jjT7ZBH7m7s4mC347HiZ
s3Y8ws3EB2BmzEpD/N9tNj0ZvZMBXwyi9WgytO7069wkHFSB2AMbw/KQaaJ8Qpu9GSPy3EBznnUt
/t1gMX/B5UekdZpHQZ0QDy/E6djnxhf1dtLOm01oGwTeLDm6slv5M/Ayevi7kiaPDQFEG+6oS8Cg
1PEy+9b0stcm6vhEgCfj1VJfDvui/eh7jNAzdBOA/3HaiW7jJAW/O32w4J+uch+RiEs6FUCY+KwT
A9imxrTaqY2vtd4VM5rYNGXyZHnsdxxEoGzjXh2Cr/YYl9edRDlhs+ZGxv2AjgULeNt+s7Y2V3Oa
bR11advwt5x8BNx2itWIRc67lwmC1xkvtpZr/mOstB1WJmIVWB8m6ENHb3awTwCFaZX/U1Onr/18
gPxSYhQZfjQ6/LvKu2RoB5iY/2aDPAozOuKi5QnDWhhgWGmkXlsd2hK3qkBTlvkjioyNMihIGSzm
ZI5kE3TmId96hR2s3MJBUKSpmWsSKVITlSXGXcr8rdblLpqcOwKEV1mBqiHTrkAKd+oC7IitiJFK
zuqcQaTDEcbG2nTDRX3CQx7KJ6MKkfSMuAvyxIIe7JibKeLP6AXwRGQns4OnRrlG/FufAEXeNYMQ
VxHKDQAJA27R/dDH7tO4WLYq1hhog06eTstHBBjFEYQgsje0So8ugRr0ffZM8ex/ymCKPiaWhphB
mI2wD2xoojY58evXGDT7JhqF+lQEIBnNlP/MPaGMFSp3Gs/oq9Nhc2N6/V1guECUjOFmwmR3YDfX
89rEVBplmmzom1lxdMskcvaoXczMW+VB+TdCvaDYN54ReQrAqiziHQkeuhnd9TzmxWYm+Kjvq/DI
IMNfwfFpn/2+oOkom22YDKzaZImOuVOQU608YeEPpzyzAFdYDi6PYkFq1vMADpZxOKMP6+FIVk6U
eL8J8ex4NWuGp3dD2D1By2K+7mZvurLNmyH5SVpq8Q82CVTRFLpeKKtbRMttoW/gup6mQhLeJv0Q
kfL0SjgaqpUKY3nRU0oW+9rqsLdREjXy2Gb6JhymSwTWWPfhOT9nhpOwh+Odr2Ba0XtBGmliJC/h
uk8gXDA/ADkSvZU2XtZ83hNnz5yiZ/xpgsbS8s8aoY/hDNqGZsEqkmmtkjNuKxrvSxCNDwjLhBUD
evP9r8ye/irRv7DW2WI0+awajTGw6h3W2Ix1Ka6DRXKfF5Xa6Kk2zrxMX+zOs33vMrEyG4FZL6DU
H8ufpIuac17Lv0DlX3S9xd5Mi5NyPMw+NlTu4VMMyPrAPMbr1ske7Clk6DQce6QNomJarbr+IanM
EJRo9ieCZoQA3pr3St1EcsCYRBLe1Xguvb6+RkXy2rZ+cI8iEVqH56SP84g8JoWgcQj1fMZJDJ3I
CCh9hwREJpZavJX2iaGqfZJRgmqQ69E+zXI+TFTQ+7kF/pgUvUW56fzPd8s/+/dLwauwK+GuV3OI
XdaTnCoaWRAHRbGrnAxdVq7sS8WCdwQOs8fihMpydBS7cRfFE2meZC6O7ithh9auGH3/3OU6OKsg
Dc5eU/qHrGwPDoP4IRWnRuM3Bu+PcTSSnGJWZKZnETXpmZGRuyM34FmoMDpb4EXR3rbdsUqCrR2F
6fnfFycqsv+++/dLMVtPiUFPEFd1iQa9YAVLKQVtjMc0STRHyr9v+0igXMjxSBCOMB19A61tZaid
HngZRzm7Wyo5BtWd3Zyz5uJZw3lwZucQAmy+WgVLTjdNMB2Qetdrt7qooE70qjGCepc4DLJDabqn
cKI7IFyO6Fm+lDEbNewBEI/d6ujJoGBIL9UFd5ZCyZbcoRHODxBD6ksdBacynhgWzqCm8C9i/9bp
xCEC7t+CyOvvGpR1Z06tXszz1umyvVX43nHoUCREpBAgMnEAFSE/tgN0wCvHw6vRRqGxQetmnJ3l
1fz3uv77riebAFnTgFFueaf+fZGjA2kSewXovWUR1PDoJeM2jkyLf0bY5BjY8QH/03ocuvDsxO2H
yrFDTN0xLUmxUoXQFBvDpjUM41iX3wIfBPZBSj5E9ky2U/NkYlM4hTvlZ/Mus617OxLB0e++3RRJ
GVOBbxf9717Uw9XWFoglSkiCqMf7sGUgR8sAp2d0sI/Mw60bcd+FXXofJp1x6rrFjobqEW+YC8dx
WLtlUW+znkczZYZIegNrOjaZ0Ar3sJUj8jHLYgnBQSWqIejb1mmIKPXDfKp3UjUDSUSDe0/mT8cH
ITK2Y8aoAUdTe0BgXkdRglWyc3bTSERSpvXBBDp0stvY3fjDwFtetQxlosakgVjcE4IgyrUd05Lk
HS6C1orm5dP3FxgB1POmf8kljWJl2WS7VWZ1hPsLUKcLWfvWV6kjpr2iH0//fbf80i7upGnNR08R
B+csX4rlP25s4FWereig5kifVDm3J6oBaWZnJLMviQumkCCxfBtYVrbFJNQnaxe39Lo3us0ws9ef
Wo24IstCFHC+xUtPJWUnHOeB2Vn3usUZ5bfhTRU2TwGSiHMQe/QMkOrXPbtToS6q6d2nBg7aoj4M
TnlwjaPuTKA8ussWpClXIeTbGeZZaTDOq2AjPRJLvq+LkVGgmnZMinehH4+gaUv5oib3iaJZHwyg
PI8B2Xorq6p/TJeRN9B5zbHHEEp24HZIHSbwSr7O8TyC7nG5zMes24UORg5quADtIbF46yCzgeHA
5tqgaOBJcURzSI3AeJvCl38GY+HWWBL9UewhOkRMB6r0xriR9OvvpNz2hxl1DSOweNwxEkwPQFh2
ZlIOL1lu2Ts4ADdM9Efo51794GXzQxmRPhYVbvHYL+rzmDJkn9h2/DyN85uOrHHbpHVyAqrDPL1h
yM2fvGRdROQBMzmiNEFc3gK01KyhOf3d4MoittkXBQh2E7UU3k2CsoEK4ypg9R7RMPfQoNazlXKO
erdepo13NMPA9E1h77J7zTzkaGa92LDCOxaBVFCqqmLL8YTok+mMGI3bpZScA7LLSGTtHwgO5PkS
Jz+tt0qrb8t2I65opAZmU7qndp7vyqCDPlVVX1KX8963knoXjWC2EhJRGGqm8dHJjeDeaxBTx/wJ
1ppnxgmjm8T5CfC48aLnF+LQerIRp2rNh3BjDMRfFjH6XTNIwUR4cpYUsEzilFtl98TkEnubtgiN
u2iT8EisZRzuJ7tKs3VRy+nglMzuwQoHh9kcYfAlgjE3TkFUl7uomgDqBRtMptPW9r+Ym9n3gQ3Q
c4rNh2rukISKPj155EpeRWzv/KD/5qducY6SBdPZnx5q/sBS6hxQe/DBlnBs0iug6OqUsDz970s9
ieik5PgncJyv8cpdHDZFm9rpppWjKc4bBarVduUOJ9uqj4abPIE73xeDe/rvi5DeKbFZXCYofHdB
+jaxWz86aJFW8VDaFMEfEUuKtVngb1f2QacurGcm9ZTTA2EfPOqn0sLuzQrCYPmNkk1jm6TAlN7K
jqsE+b0tz4w85ZmwgG8uf56SSJms/jiXbY/7FI07lzXtgLu1e+/vv7vblgxoVT/a64aq4ezLxjn/
+8793+9kHN1Lfx72YZG9syB0d6nv4LZavmjzE4KWf2okc4zKnEhg9o2AJTH5YNK55LQiPNYgAHKF
X8gbGqIdHb0Twa3j59a56brx4gBFu/z7bgR6xDOA0soc2OSjXmPvalFVFxPspWkykXNjsWZ6XljR
trBAF7c2y5woHj+rmYJMScKbfOJE/vvS2yC6jNw6JOXkoQIhkw+iunnp+0FsgIAiEhjhnmirvaYF
oz1EnOWO2IL//5+7yw8q+jrm5s+vFT3P2UMMEDGToXOpxYEdLDszKS7/96WJ+uoy1cdyKuVVI3dK
iiDdR053rwmj3ClHFIuCLLr83xede9HFHYHCWOwrffttMvU5TabwMvp0n7k3fYVqRg9bwi3pwpkz
V6OpzsKyO2UuPMYY/LI1T9/4i+BBtwavqH1lzBmBl47ERS4/KsaqW5ejOPV9v8RVxjTiSXZxnQcV
zfE143hEvSePcmTjJZa/IZvT5Prvl9GBKNFwL+X45uduByPMr/YJw3lkPCz4QivfwrEuLrh2W4ZO
o3yhr1Mb06mtO0ysxi7XCJdNV3enkPDWA+wh5wZwdrXtiU14jAryE4BKboyA1LxZzy+h66UfzKrP
LjutWmI4w67qHquG6AemleNqrOzk2RxhfNSN4Wz92oDGLRNzn0WJdXYZYw5ErMBLicJ9WlBqSNe1
SYJtmotCRkbiCWuiRQaIDP2zSCskp+G6mq3uJ631Fnlk8A3ZC8mCoczbsW7fwgYEVV7DgrRaxs48
+88JyZ3c5cU2nYmFaQfuNG+Rm/Wee2jsMbsVWjAy89QBxVVxdsSDCoIPAo5IaCF9tzXeyVK9qQ3D
+5sVR0jam9/Gcli33jg9FSN65JhICm5Z3pqasMQmycwjqFhknU07bZAGwHKgPnwy6hxkL0G0Pw6V
qp4W64Os2msd9x+AWgI2LgotiUlL3laiuFVWh6oTn0bvFciAZycgYQfpshE6LxWqpBf+dxmXFJ1V
kATuS+Ywue95HbdBb3kvJjpDtvalOPz7t8gx/h97Z7Ikt5Jt1195VnOU0DjcgWcqDaLvI7InOYGx
Rd/3+CT9hn5MC5EyXRZf8V5TjTVJYzAjowXgx8/Ze21a2p7tn+9/q3s5mTl58BiPjfGSRrf7nYCs
hDfQ4s/l/PiGR24A7QMsH/MDGqk/ovqC5f5+3zkkxq6Uvrs/oLRSNhqtYZ3ufzsJ85ijQHgIIw40
c9je/3dkIE9G7fR4fwQJmgJHUwRPcH79qlSC0LCMr3l+unDSBRcDhs733yKEpYdDd/x0fzo1FWfR
exX24Kp5ZSJ1v1PUC+tmO8bt/7wGtsIUN+r9l34X+Luq0cL31x9BWVr5tIF396ebOgc1D2K60/2R
ehVcpZsHGFj5JN5fn1uGD8RhXu638mZKT8ji2cLN9xAD+NKoNxjlzu/FJtp0Xfajtr3fpA5RZFe6
zvH+XLayb6UyzfcPHTQHaRb1a+D4zYOKUjRdPAKog+40duh07jeJOWdAOX8k95sMx0lam2rx/rma
gmF86HTYBue/9QDl1UVevz++Bk+eYMzXIo2sB4Pv5X4fkwzl02hhBr6//jSNDGK7kVK3eYsAQtXW
yTATe1UguGGTFn8LYTsvmUeXj3rEpzQN7ev9lqUrwl41duFOyx2C7mrXg9rkDW0YJ8nMF1n6t9Cy
XdCtvvUC4WXvB9/iJlTX+68tGUBurcT7LenrDyFdz6sFU/CFSfSjlUzj++9q3lY/Oe37LdXVT1BZ
6vd7pjPxlTXn/XdlPzxjlEjfb0Vj8mJ0afT+AjQQVDaU/fffyaJ+DfvRvcgUXVRq5cUm8IOt21nD
FTOCvyq9osTAyU1BNx7ES7PV8+G7Fjf1LYrdB7T4h8Qq0JpM7m5qTO1iaGS5YNjRd5XtN1emrg37
jtlaphOhSuForwe/Kq8tjv+j9LW9LmaOCpehZVVCOJ303IEDQ+ia8UorwLiG3pylORdeIKd7lNTg
lJmUN9ILd0GJKRpU2ilP3RfNZyzv6LGLDLREMl7YUXHw3OlRkB+0dtgcc5l29piNhivzeLG3MvVq
j624JFls76Y0+nK/df8R9TIiqwS1cKJbw1HkJH2nLnslIre2fpHrB823D7gu9ItfK/1iRV14Tmc6
KyIPC5MrW981JFqNDYGLc6fnzYcmMpSiUHQxpT0PaUJnadyt9kSkXAzkn70xwqTOCfwSvsy2HcPX
CQcvowhW3cBtaAXSwFlUrQi3fhSLywQucmvhC13cb1aTbV2Ec2Vq1J+DGPBQnPvWIsOgRIGDnQIA
m7yYsZCXKja2LtrMY++V7k4LgMjPL0WGxJ/c/3X/YfMRpXRD9w1VLP2zHBJTh4Nrzk65f06V7LxD
QOGoz+/h/l9+w8y31qtmo0JeXVwhx6pThoTJMPmIu0Ox1B2ixjWBhX2RC0wF+YijxTVlsAlHsEld
S3wHqDXwyFXdX2OVeptaj9Cx+4813Z6zM7/K+7Fw/1fs0Fqzacqv7jdNv//K3MrcDUaoLszDT3mv
t7uJotYVPjJdTOZXE8hnErTTIbJj0nWbnDlohCvNhfzhCszsiHAp3EzvMgzBsEzVtG0SkwjNrLCp
ZgAcDEXlnEYqfeNBi/Nmbyn1UetKiE0TuqpgqpCD3n/M5gsKi3ij45uimmm3zF8hoXVFiiTV+S5d
SBRty2Y3CjBmJS567540vZQU+1UYEKqEX2JstGBtGrmGuHewz+xt2UoTRsLp2rhoP5QOe4aqj/2M
40KCSyAVwbHxK3KE8RknTfm5S8UlGKNk46av0CcWaSuhvbTu1vP1Q5T6B7oipMfk5VFND1g2QibL
4uLTb2EiN1ymlGEKkieHi7CXHnQjzQ564IAd/+M2zK7s8MdNX7TDxKQ5c+NFEQ3Dz3c1579//8/7
Q9WwBtFDzg+NNgwDXNeYSIDf7/HL497/4P4ArLmUVb/8+uenff+3yBIe64+7/fwMJkdIdfz52f54
+Pu/DOQ51fHnd3F/6vvv7j/eX+Ovr+fnZ9bvn9Mff3F/m+9Pef/Pn978+/P8l8/h/dF+vfP7I+rg
RMbOQAxEDksFBWIPvszfQmF4aOlmH3/6Mbi3UM/nMfX3vgrPQ6lj0J/Sb7Si20NltDHWKsxuRWkc
qYY8Nq/OK3REdRjNq5QKAjghLMe22LKvwayUIrJSebppJr84dvOPfLDyY1r4P2htdhtZzFvMRPsB
zlc/1gQDgnc23zyViqOKe3F0sQUaXUuZNlrJAcEVs4ZPfcAqUdRpCBvDPLGvdZd1iS2y91s8ifPM
Hf30EWoRItTEPTmJ8o9THAdHtyiYPrgRIljdiNa5q9kLxzaS0/1HBiIZU0OZLBNUEMeotxj1UAOt
5Lzd1LMAO0uGK6Rwwtd4qCFOoMQ/6xXSETQnG7OugOjVIllHI5P5KdqOYxthA+RV0wg4lAWj4mys
0ClqpM/K8uip4g2XMfLiIR72GulXgzS+JLam5vQ24zpFww5/bb0hMnIzCZ0YVBapMOqQyVvNcx1G
e3MgU0mmI1bkEK1i0nyohaXvx+KMBMDaYWBcx035hMUyRrh4tFGBLmjxJa9BfK1olS7F5Hx1ppAe
ZaWTTKhw5QZs5s5uiHoqml+tM8baOjDFa2ajVchafWua5qNQDsxkWb+UpKpvbY2hr+aS0lE7xTrW
NVztpTo5PkhBj7pjAJZd0q46taZ8xTxWH8zW/dYwXqM6mGc6McPvMloVFcQEoVkO6Q7nbt7POxrS
tLI7MYt3IrokIOrphHFE2mForU2zheMFOw2DSHKNAEytR8K9wH73+NmYajDxa5eICdDnd+2zmHLi
Y2mUz0SRcwVhn6bMV73v+o3CWeqwATo0LODlvE4mJm63oWjOxyiwglvdIaVQBgnkIfKXvnQfemnE
T7VC3t1jn/HYGQH4HSxcfdY+wYToufVa9219V9cjK17dQ/tPvo/VnKYX0SO2umlPVWrd/EnRXibR
ySKJFdTkk+9nahnDbXvBxY2RVVuC3jGO6HJoYPvNRzH/V58SAQQuRaQriqM8nLpXgJou2thSbnX6
o1YPdQcrR3c2vP6YJZV/M7FLqj5otyaVk+PENwQ2wzbL+QuhsZGrBj7cwH5MZvAQDtRPWRUx5EJu
vwt1f/PHGe6lkv7oFNEJjoaDhhHXF1d62cTp5WysmSlh9WLuYxUziTG29yKDspm06NPlyBdb0Lb1
ZMul2UwJhItCh6VdA4SfIhBNhmw/QcwhYVPDZz5w5se12+JfZGjIxMCK0pwzzRkWdebuYp+xiDaO
5tYZwu9phgXH86a5u49/b4xzdxWD3NekOMnAWIc13ujI9cNDndRPRYvTRfKJIarXUWGCKpgl30uc
90ultUx+qvgD1H7MBS6zbachAtcCmNoI8RhKh+xQGd+CUtmLuvFr8G10FNEZ2mNsbmW76lo6eZHX
7DMxJBsHtXqvKokV2EZPL5q9EdjhNZ671jiTPUe+6CWVcIMpnAadPDEPwg3Y4CjvK3L5ijw744dH
x5kYz1WVT8esaDGE6cDYEivYWF3CgZnr37sq+hQ1xhvorSTJnWUEM2RpQKPTcd5vG+3B691bVaPl
nb1wHUb1BQXHl4aQvVUFcogswGHrzL0Dmw9rMkZk+wYbxUDSV49PcZDAktXzZ8SDyIBNn7hNjyJN
jl9Lcn2GvDQeQQWUp6EW59Av+ExlhK0OZ9g2kfkPLDjVpQ6n6pKpOt5WWcGltDEFimKeqaE/zuE9
i8siCSpGHumQ2yCaeggMhncNovJDbKGTVzaQ/7KodmC4wR4qG1wJ7cR158hXtw6fYomZXpgmnUNX
PGYqaOBcmXQhB8SIUY15A6HkmIIm8TPXPgEyM1sc/FxWrCXpSQbWPhDfdWYtKkH0mF9MX8zi25Rj
NW6KnT3mZCPFw6arcd5hyoZhXtBYK8dGLeuwO+gYCtYRJwOyM4wjg9L6zdBKMc/bTzFASfQJCkKh
YTbryqhuFf0GYquDNdTJJaNNtXWbwTxaNnOifvyUOXNaMqEufqrMY81hTWfZD+joaivf9l7cBIzK
2E6nIHA3WVJoxwY07sKLNbbCSdhsQzs7S3HrpBpYaMVxgIvsWAgUGA13Q1CenT396WwOEcDRRYaV
k4P+o2/F9E9MzJ1s9BOeuR9kFOAm6V0278M3vUUp7HpK43N7a6eqWoV+SJke0ppWZtKsuoirIPLA
/qEis0dzYRVOkX4F8Ls1g7S7wVpI0SJMwcap3X1c+eN+kqw6ldXZ6zZWEWqQXSepxr0KcQbhDxZf
av+Uy7bfxbTsFo6n5L62rLPqcNjHfd2igtJPQF2jneQyJ0rD3PUTTVqVg2TKq13i58R+FcU+tdsr
ZBam+sTB9VIGa+l5H2TVDmAp9c9uTI6nN/ThIgc/Fwd1vSsc/QRxZZ37qD7qQdQLP2CXKAr6bIOq
uSDjNHHTL4gWc0JCImvZpl/xJLN+kfESucjh/JhdTVgz0wsfOz97duIh3zqd9TyQi4770V4RjoJz
tEzI3aw/EXGaH+nyB5QCzTIoo+qHryi2LF3fE/nGEiOQ44S5Km6k/4x7e6prJu0Gg1LNSpCKpkjV
Cie+cOpyYMEJyL43wUz7FMNAl2j41CqFbKukCxuJJqJ4Uz5M1ByI3dCi0U74ArK2kOso1PdmDFFD
j41XLAufQOT52yTgLGr7Q2V5ZL3OuUAGIqw1lMt2SWbO0g3lCwrv5OhPdM/9icjnyiVecmppiTWm
RONspy0iwgdUMbNNZMJEH2EfjGLSh/2mBHXCPgf8ENxTYa+aKAg3idOcI2vWx2olwb1ICCwFxMrX
pnCt22fcrt4wamvVZy6ubhDklk8gxuT6j+hDP+h65j80Xf5Zz7FHxNZLiUmApqoG0Qqhj+ORvtmG
CAYF8oJl2eOztWRebAsmHQMQvueijV4aZsxLOylilPG4OTHPPhl2HdI2BdeT2km/TvkESlKPNslc
dZBgrmUA4Aq8uNuYioUYPpQaY7TMQTDvEPTQHe8wi0a5pTZi6j77vVVvBkh9uKjddG3hGLSjcOuN
xUNYwvxQorw10sqOYzYg9aUXWJMavR9oGXYpVHSibXaNKLgIpt/GatR2Ziq3EyQGMJuOD7IbD0wU
R8wG0x3tPjpcXrEWrd4eZOEXW3gwD4zMyLmbko/TXPNK6xUN0eNkEgPUdwpybMUVonHlRcb1p04Z
OcpZjGWSqeCIeWCCF/40nJpxGNeh4TzrRl5tPa0jx3GqiZWQxs7GVgTDnUIC6+N3N68JmTCqSzxa
7VMXOivA85sY7+rHGg66AZ3VHDvcDz0Gz3wWW45ubGyKqk5O9rNjl1gTZWwuMC4TvSUumd/220Hk
2krMsfYJudihRhga6SNIZ9Fwig6jkNZoLwTjIXhHVdLTx/d6ruF2bQLYC9OlKwpiaZEbm3761esm
dHTSeU7K7Fszie/RrFtSdqAxvmZFCNNgnTfMdePUJJyrx1mLqmvVG62/0hxUwrRrLn0xIP+FLZyY
mbMfel1bcao3NcsFg0/TYoQOg23Ak7V22io+6gS1W/pwzeuCMSG5ugTchzu7tA9eND7Ne+iNHvXE
qdf49dISRrZpG1TYBcGC2RUF2IxhJm0C/OgpQCozih6fJLgl6p8pXmtpPq51C0rkSCzcBoZludJ0
9Drgh5nsGvU8G8xmX924RTWQrovBy7ZxRlcvA8xuGjpSqw+9yNU6SNInw2WoolMUnXJy5SzAp0PA
AqIwVSzLzOnPluhu5SzpDyq8vqIV+7aYdgZIkXVgBM6xl/3TAJdqQb9RHgudSTT4y6ewYZproqrW
ne5RS/1NmSTeGkX2MKPyoQLK9EDdfu6aFrVs0OJd68p6Ke05LsfDhdW6azPLSCGNLECuwE2EQNeh
y+nmZdUZnqi1Qsh0diMKgKqY/fQCA3BYISBX2deyoYmEAR+/Z19eWYrqyvosfbKam2a02d1humkI
DENR9rGJ9dlB8N0jkm5X+OTT9VGx4LWjRu1ZAttWnLw+eOtiWzsTF8FUMXX1VUfiHryp1ykjQdXr
JDN0y1OXXKhPBTGZa9uDf85ob6YrTeZZEX617F7KOZkeSFi3bmVPirH8PpRsNUYv65Z0V7HvzrQ3
N04LQsyNYOMO6SlK0YbbxOMVE+u3nHdKJQaDqvY9lLM9CWc6xuJJWl96QyULl+hnOKDNhjO4WYSi
4Qht0J4pAjVFYXzGhOoCHHPRTNfusW9wzkChTh4zwB9JoUeHMI6IUiyc7oEgDvRAXv+EUIVjkJWH
TaL32ETboScLGRPowk9557QadBhH5oYWVgX0hv/K/faGwA5rWfXUqSHfM7WUayxA1ifJelGnjn2j
rf3oeG16EbV3LXFg+toYPmfIBBbEpXt7D5gcKmMTsiY2BeeVfpe+7iR9EXQW04lK6S3SYTuE1vAS
15ncCBx7VuRke4kY4ljEm9RRI90OkggbL062ZpZeUfQ1h2BIH7qKnoahuuKQWXA8befR7Dq4Jl7c
nnr6KYtQWUSkj/RLsLikO6aRO80THVCKjM19pvrTqoT2eLTQptngj3xMO7mHWcu3tEtTaQnu4Hbd
df64Mydn0xjDzlJDue8t2D6g2GziFCKyt4eB7UvH1IN0YJinByMiH45JD/PFQxx6tCDC6pwop9xA
+WCgRlpqh7SiywtQOyE64IjN7xAjGDQ9km1MikHyk7AybBjdz538ATmnyrAPK2g9PN5E4cP5BrAv
AiVAoZNpbNV7LoimEex040WkkbcZgN8t6qPmTJ803SjIASAZscu/DLPSrPKQZjrwKMlCrZbSaR5z
Nb3ZGQ5PmxeKm+iSpzqhyvZRg8S20kIfw/gI+kmfyiuNTPxdvfWMzgmE2txRnJKYIWUIr5iW+UoE
rBkUet4aViIQHritbOrEmZPDXeWjAPsAasGLYtKsLPCaaHddrvikZUdAqUhBO5Ula2GzykDJEDhe
9EvPrJt9OSKfRmVFx6M2UX+gejuawbThlGjOBmzlpRnTNMoyapQJYqA5Qf5lYu+7U7kOq+asgaVf
aXb4vZyjyUFf5Rg9MMBkhQlfyYdODd9uk2v259Qpd7k9NOvIrATNl87dpkT1sbOC3Vx78kOUUjOi
x1mNk4xwOkTWse4QNdAvXeslV1zVfMQdfCM9o3luyhmrYnsRlU/IktIbj+S8bcc4vaSZU5+wwU+L
tLagxzryOrUm0GXEUnHd4ctBGxv7nwYbKDPS1AwD2wq1h0FKaXxpdKzzST7PzFPyLoxOY4bZY03r
e6wt9UAfMvG+o83Id5wUD2novUDctdbeRBRfYZPQGMBUt0jqoouAql6VOQTq3EItL+OV1SZHtOf1
0teMz5VZ7afJHQjaIFvCM8EfNLF/ZEUXoLGMfsWuH+oPp2BPMDm4w7CKHrCUhJslIqNx5bS194BQ
nTOzbRiep+Uq67C8eAH6kiBOD9Dm9COL8C70fG+tpnwftTJdjZX3oFnW57IFcDAh9MaHACc0+M7W
xTvqUJSW0SGOJgMBcrtvq1bbmAilfc3uNoBPa6Ty07UfPDTzVTXzFEhVbBRxTwaBeD667c0U1R/d
/FT5yI2yyZqQ6vfJHim2saKEBXiAgGLb+fkLFRBq/LH+xAJY3BqTsx5Sx9kmt2ZTM8LaaT58csum
y1ixpgoW3luNaHdRwVFc1U2ULxt5ciFAr9uORIJQ5BT1Sr4mcXG2IhldCr51XQ7GUcdqAhe72UKN
kExmeiYCkBcbAKjLQAJ3qxTGx4zZzkq14tBM4K+USxZibc/IC8/cBBLlQBdoCVdr64bbWtsEw0T6
LEoGX4qNN0OyhAmRrx7ZaYy6B9lrCEl0xKKlQEWHYsaJ7eo5c0SapBcSwOmtOpumS2wKc+0hA4JT
hvq9yyWSAEcBqq+uHsnxkPd9yHgpJBwB0apX2MryoiQOmzGTYRfjIdVxOqALXrsRtXY6gmSLOhNd
hUIXTuMUSfurT8X4So2165zhCxAWSmIpdlE3z3Pb0jkym5reVErqQJz2z6ij7VtlQZx0uumNYRVJ
MwmKivu9iiINVqZXhAcSYcY33UBuChXzsTC05CkxiF+f/2gwkbu5jLSX93vVb1NCFkhfypL1d+pf
c4UT3eVadzDnmx0Co0UL1PA8af7wamn2qRFWQ4yfc6FKjV4HBtKuH7/5k6NdTF3/ptPGeysUep8g
4Tpy/yWjx2jdeFa8u/9Wpuj56rJpzw165hdrLBaty/rWa7QK28598cKe0aejPYFlcV9YzBNf38O3
yR9HX/aMyDi0JzKhYjm9pE3n7D28mGxQScfxsVuuqxqeLC4M0D5QvID94oYQiCSRIOhf3F5xUYki
aGONuobx9DJ6lfkaGYgm66jMaH5RZ1A8xUvHj+FtJaxbVsd1KdQ74oPSotnUNhBzJ2u5S8Gplzjw
IEczLr4KD6M+K9gn2n0G+NL+oDEhedV1bAFatQBM/jlMEG/aLTmOA63sKAisx1TXPrPCu4ugBLek
tfJSS5trA91eiqXS3BasXxtbndquJmg+zY8EIlek/Ar9zXLZ8uSZ4pJQAYe810BdTO0Bnp2slrjb
OE1dPEFlPhB5pe9lig3VGt1glzmgy+q41N6G6JIb7SsaTO1WwzV8nGrWc8/9rlNfMmemIuSwIAy1
w8Rrs+d4G+1PlGX5Ost6tfOdONl0Ye5uaUSiN6uR/bbsPqeBrRXFN3mVK3tAyqeKbuuHTNIzK9gj
OkCvNLeBC40LY+Ne3Nm5Kr0bsbPMHUKP0QFMwqAEtNsFtGfN3rtmmJY+WF4Ai8Kl0SgtaFNNY+Jv
bBWFCzjUqgYClhd9sKgiczhUckb/GjFU2xw72hCO264PkON2nbsR1AJvXtZuDbP3d2KEuxX0MQ4N
PRrWhBVHb7VjfAjps0c4XXb9KORzjQZvU4F8W8daNazwsSEGs1HGusRdm0j7t9iexufWhi3uyckh
9yXAWJypkPCuwd1zmhZLWBzM19tTGUr03ivE058T0XlXeLeMGrgw7kkweoXfQNQH+3mYVnJ6aJ3u
c6GYzmRldUTwqZ9QPum0yNglVkR4blOAkDgXkFwh8ex2JfaDSPjpueZ85hCGh2R0Oyu01zaL+dcp
Juw061CkWQndTm1A9KRrY7+RNEVewib9IQtDfSsqSkQ3cz+ZDmR35XDmZxIuTVwAWOkDB5RPN33s
UYtpiWZ8QbKwcSpW26afFUeBcJ7N8DqG1qrH5/laC625Rbrg4tvA6CXbCyhAGl6zMnrxSXR7qaaB
REjUJ4M9fqcA8c8kUjXPxJhP7VHLtPI8ug0tC6s42ulgnOBplFlhXF0obhjFytv9RxeTeoFB1kdo
kb/JVM+OvUk3py+wIEVmTkzP7F+CVLwahCXOmPChdTVethFSEXIXpw5kcBe2lNShRg8306KkNpyO
kiz0znnTfMngJg/FB8w8n5AUwby3k2w/1AcDyPqyZrlf+Ql8ySBXezvcji29umBuSw+edavsljFf
ZL91Pq3UobKuetWyFWr6dtOiGupbBul2zTYopsNALRvemAkmxMSJ5y5I5hPe6Q+dK/AJF2vfrh04
teuCgoaEWDIjh/5MJxSF0EiQ04iUwuRS3GF1oOaiHVLQzGq4RgxiTE9uwA6w5KjcIWjnvXaTA+Qf
yps39TbdGhBZrmt+KyJKAduBrhJ75hXTTwuaqgfA2Lf6YS48jcC16b1kw1kbOsL58ocOCDoxFPaw
t4xNvdORcmxlD3S3SNlLuLQmScyy1iTnGrJ/6bs+2SbgEGiQIzxxkgeRSco5ihPbbTip6M+kLoKk
1KhXcax+2EwZzsLgE1UC9QeWLi73E8Iixp5s5NEDO0pH9l3ZZ5Mp9RInLhLzslp2bBOblIJG1+Mv
funv8mqqbyV+wcBjARwifMgRyDiL3YXzkDt5/U05xI1AwfFWbj1mez/sFiwoHvPddB72YAn2EM2s
3dH9ElYdI2udRU1LO3FBNvXaR0ziLiDNnBem19aUf8QQaD1Mhf15oPPujFkBDahhdIA8ZmPJhv3N
BFbXLZasQ+FZtZ15lt0hKLCAdKHykUZ+p10Bi7pAaNzn9h7ZxFLYPQdF/qSXEiKrrVywalZyM4Z2
rdWQoKFh+cRM5ezHpbudQoIMPNinhz4p0j294+yUDqmxje0uvdgep3gyppxPyt8wcaRMk3w3wpML
q9W6ZZWyQ9Ldgj1RTa6CVOooxYRFp0GT4mWiuqBhRUKuSnA8SN0VsplF2njNWcTaPo1Nf6no9S3c
tC3WQzd+o0UPlbojCQvl+o9pzmuCXeety2xWlEf4GaGpbiTpUosS4R27v+iNOh7+Ms7MRRpDgmGT
y0IVM80vxlVl0BFm73DmRDe3mgf+oTbrnTtHmJRgTedomE3kgGlyJxPkNovOZHdrpnevRu6mgBto
dEWFHayoXsJdSKWTTglo5Vz7Bj22KDA01jojVIS317IxcmqPoaWJ2Y9rD6wNTbIyv1ZiVmQj0QaO
AJXGIcRhmUSusw6ibpHTFz+QiLxIOMTZhnXAcmrdvAr6mYy2bXRQNeF4wJHiRm70ETg1QOsrNjgm
SaweQL/XRIo0DEJamCKq+MGWGR+tneIC1Nk0oBm6NWm1j7NJoqgh8MiCFkKmTwiVdg03ZV018aPj
Fj0ZBRtLB6EYQ59j7kC0UpkCSrRiSCvxcA3muQVuc3OHpeQjuNKO7xwIs0ixd6Cd17Y/paTe8CL5
efYfWZveclA+9T/+Zlh/++fQUUe5lmEYCEgNWxeGZfL7n0JH62D+0LyM3X5J8tagaJ024gSzJVmx
sXI28FrGZds5O9Hj7WWPveE6Orfm5tRxpzv9xcsRc8jp+8vcf/vH35TF60G0J0zDtIVtmNL559dT
SDN2UyNjQQFNCqRk/oLRcK+gf5w5ph4917RvhR7HLDtXBopsS6OCK8IMR25h3MtWewWTHx28QXvV
w4Moc5aJzLg2sHkXaMdocGj2zquGL4lHj4AZ2qqO6gflRWeolgmXSUyvnUeEm6vVnyrawGXzg4Pj
c5NDeU3s9EW1/TUd2F0YbXbNHM74NIIT5+mPRK8Pm0gjL9VrPyLmb0HGadkh08VzYmc68fTVm9VY
I6jN+igsOshGeaWlXXK00HhWUA6WduoDcEXYe47tJ81gTxrSeVtVvv1RT187vzawPlB1Wdl4c7OI
1mJlW2vDpCNkFuJRMq/rE9QFbp9CfkuzD6XWHhC6EbCAq2ONTeVxzLO1otopo1GneqFpkSS3dJoE
pr2JNsRMTK+BrShCcIDS2Jc4y2j5DjAEYyyjjGf0HbDXZd6Hr5Y35esQ9xuKk1xSf9VrJ2o5NQuq
GFumO3t2c/ha8MlDQkjGY/0VItY1UWqAL1Tpm87q156dQJ4pWV7laD2gqd8Lv2YTkqLiKch4tlL3
Zo7yrUOAuUksfx9Ysc0Yx4g37Cmesljshd6ACvbiT4rhEVxV2HWzWRczDg00G6K2lOUPOkodjp1s
1WT2xc4HRkKiP1VDQiAs+RRxasf7YV4ZIcovGOv4yz8/vIX+69HtIOU0hHRtQzd19lb/fHSjUfSM
zAm49jrYPhn/8Sqq8REc2Hbw6mLfxrbal1yEE8yH24rUTaAv7aZSwbJIq4/4dx873T1qGm5rvegu
SvdPLcooZopGs1S9B4AG9g0VVLoQzHSXBh1XnJAQAoWPKJvhNPY8WmrjlISX+HnwDWNVdLZctbPz
W2oC46mjqBogpVKSReiDvC8lhpnN/ZP4/zHWz38RY22T+vzf/sd//zr8p/89/y8x1q/h//qfzX8Q
af1P0dfz37xnWBu6+3eOHsMWFnWFoRvyb//Rf68bLuy6+XdDCClsCTTXUC5x2Yxtm+AffzOtvwMn
Vghvidwk5s75I8Pa+TuZJMJ1hamUawse5P8lw5qY7J+u3RqZI0pIRzq/HNU855hPSc4mkItiwRxJ
A33+08fwL9apf14W/nho3tXPy9MQSqNKiqQ/GLI8G461suL4q1b6n/69h+fj/PnhkXhSsGjZgDhV
TYsQCQx0tmuIHPAvzvzfvf5fMr0ZrrgJ7Mj+oI/WmmhJ2id5eiU9zHo/od6Pk3/xAc2v9I91848P
aP5Oflq/3UKLnR7b7sFW7Qk/VIwQCZCWXz6Fw/AXz/G7NzHXED89h0MQQl61vInW9o2NwBCwtipC
ZmVH5tuffxG/O4R+KUOGrIElbNbdIR9JYYliCemJwnnx54/+uzcwJ6//9AbyjpCm0k5J+iZPbu3U
0sESonQ2loAt//wpfvcG5iv/T09BiGMovUm2h1HXDomTroEc/UWtNh/r/+IrVpy+Pz80ithu8OKx
O8D/080d/FS0Iq2hK+um0h6AdUR+FWJ2Ynbjf+/dqF/ejdMiRkvdoD1YJZnEbgOOy8DY9e99HfKX
NwRJvzKbCoN5aZtnmujXzsQmkbTjX7z6X4rb/3tS/FpEysSD7oHl+dCWI+6lIBP0bueoAXtdjdW2
qJqbVRWf6wQ4s9JeGPjvMRvstCj+izPmN0eD+uWKOKAjHrJxoPCaeho34la65o8/P9Dmh/hXR8Mv
V0TTTIuENnyLTSXwv2k1vQQ4yO42k2kdHJC9+6swqivam244/UV5/puLjPjlCxPMwoNJjdUhLb5B
VyHZqKZj8TKWw198Y797gl8+ryaqTbarQ3Vo6ZJrHmGKGgd6hxsty/Z//rn95isRv3xuecGm3gp5
D8qdrnYfHm0GZX/+0L+5vIj5Xf107ttBEY+ebTRMBOxDQW8sle5BT63Dnz/8b165+uXhaWB6KmoK
0p8a7cy+ddFG6sOfP/RvXrn635xdSXOePLP9RVSBkBi2PDN2nHiIM2yo5E3CIBASM/z6e0jdhaPP
QBU7+1kIkLpbUvfpc+bf37y51eIK41puGyrXBf1I05vqkSQNIJAO1ObXn7H0+vPvb54xyhRph1qh
EUGa7mNmjRHkXIDbXR99wXJcbW8CmW+TmEbZhm6Nfl4JNhSEeWCzGjDLuxunhCWXI/9+AUoPsTPF
+AIX1A3If0iwoxlDE712XgTNgRi3NglRC/SXW/zH+mctTZq2YyVu7zvSRIi0uolBOgqUiyhCMyu7
Wx9/4ZMczRskbz1kftDGDcXTDz02kasDOSiDeeAl7f9UTPbgJyuP+x6mGTAUxksRcZBtUBMq05L0
9ZGa6CgHuVrUV1Apa1EVRGfc+tPmoPROgHQ0mx5MdBXXrG5CSGOjhBy34WBa/4FK8M4HI1dvWDfo
3zwDYbe1nS2slaMZeOo1ExDMNrhEXE+Ci4v5xachdSEFvv5BS+NrJt6jVQbpKkxf6gh2KnsINAHN
m2w40EIIcDTjzg3f5UBQNwhYvrpjjQXuJiSuv7Xo3jyvf8DSIzRjbvwOnAIcxjxJF83HzS+F1NJB
Wex5ffylCdJOKyRXowQjfx2i6DV2FyEoNHyiDg2+u8b/m7N6E8HANg0ZBwgwQneBHVK0n8Slu7G2
C1ND5096M3QKCb3JckQVspJ/LMriFaWSC/r4NyLXwsxQzXRkNQ5GGcsqRIHIBX8tVxfwjPDT+rws
xF6mHQvAgIiUDcXG5ErxRcb9F4E2XeB+iwDNqxvPWPgCpp0MqoHzzpA4ykkU5qHKEmYjyDPW339h
8pkWBPu2zyopvSb0u+QeXaNHRdByBz2xfcNrYc/0HbQ0S8Qf0MYXUE+CxGubPVQOmrL3PWD+rjfG
k7hIcUkTgcfnaf2htyzjrKC9dQfiz2nDPpemf/79zSNa8CWgAICitg9wMJSQSckP+15eM01GsgFb
AoH+XH2f8yde98co3XKrJcvUgpqwwPyagCAqZKq+5ON4I1QeIUn+EhvFxnlyyXi0oDYgR2NkkDkP
S9CsQEmNfmsk6AyhG7I+P0ufoAU1MyHVWFQNXLc1PqZZeZ95BWhuyWuL1sX1RywsLtVmSRL0ZqsB
cc0GkRCE549tRq7rQy+8PdVmp/OIVxWCV6ARtNH8Y52rzIIQZeGD7M6d/qw/ZOn9tSlijps3tgMT
smz7O/QfwWRRndeHXlhdWwttZR+VDvdi3BaQBOYQrWudJ9CV7Rtci2lg4kEleZ53Y3pIATMG1V+A
3MdpffSFWbG1qObVbixiCcPBq/9SInWRmWf/7Rt7Xu434WAEu3XWohEszBqcQrzB+VnL5Lg+9tKU
z7+/GdujsZuqHNIDLpoCG9c6jRCHnqZuI97Mn//OsdCep+vN8E4tkZenOabFtZ8g7X7fuwZoXobn
pBrANyY/7PsKLayBNcQapIu74NCWIDrhUB6yDrLs/AwoGK96WH/K0hprnmsQmdZ5xaoQdMR/OnP8
0uff1kdecFxbc1xgzEY5oCAWghZ4RNMciPhaJ3tKRfcxRVPD+kOWXl9z3LguzWZoLDiASKB9lz+P
Xb3vxEM0x+0nn6KTC5EfbaN/KojIIOhAuWX9vRduTURz3DIbpmJA81KYGp+K9Kqa/ph1n4f8VQ3f
OeT71p+yMDtEc+ACxSOIMOJMOMQTgJQdwEmGJK/7Btc8GEeGtnZaBDbwmp0I9Kqqrazb0mtr/lv7
k8H9CiM7M02aAssre1x/Z2tp6Pn3N74rgU1oS+hehR46xAcGfNHoof8aYDM0E6AxH224oGfMD4WN
3hj7rPrpRF3w+Bblxna2EJuI5tVmZ5sxyvA1+CjpcCJVF7ff0YXsl69Ry9zP65+54HpEc2rwsjeu
g67fcILqTwsq8BboVTM2AihrHtcfsfQdmncXNeh6pO+D6TNFqxVUgjscuzoQBe8bXvNrXiPkgd9D
hab63ZQh6z938e/1oRcmx9L82gQcwATFMAhAa7DMU361PeNCIWrs5TtT+Jbm3bQFHliUbhU2irpB
C/xboKrqtP7+CyZsaU6NK2lf1iluYiY6eW4xOBMPnUq7y/roC+s6lwXfOghSvdDr8eeJh7SHE/3O
rO982lkMsOaHvvE+g3RDn5SYehPoGZpDCNMYNvxqaVY0x+aZ25igv1QhCvKXxCofGB83sqZLU6K5
LK9tpx+ko0IkOYNy+sbQNymKT+vzvfTemqta4CxxIWIKen0IbHd2dRGEbOwxS4auuShEnAA2TTEl
KZrEFJhZqkMJpUjTbTcesDQxmpOaLSKWtJkKAds8+AoqFsB6ol1s18yYmp9CNjgHkziMBSyVhyqG
4jVIuPcNrflnimZJkTk2XlwJ+8ktoJUBKoVhY/SFaTE1B7X42LvEowiN1HoYwZ8x2uZLDXnF9Zef
h3nn+GlqHgpuqGSKW6TZ7KEDxW6L/q6foH+2QfYMKBHg/BU66ziIEejGQrz/PczV7EgAomYb1aRC
B60FIALLxB+IQW8M/r79M70+CLHVPEMXIOxfoIe0nKlRotf1iXp/aMecv+dNtKmmKOEt6LfDxrGO
Hq1/KgKht/WxZyN8bxH0cBOpUZVjj2NzbL8KIPZA/CDRRN+92H303Urr7/YEjpYExDrrD1z6GC0I
KfBYOZWXqrCsIBbcpWG+ub4LcQLIjX/maczmAjDF0FZsXtCbg54P844CUIXW/Y2y3/sm5JiaCRUV
pOVa6EKAP/hD49Krk6PLGg1i63OzNLoWh5AmbF20XmC7BQHOEDhuU3wkqKoEVkYMuivYMV8LR31Z
9dHQ1CrsUgNk0n736KJpEORwasOk3l9h5utBqaImA2czlmHKKGgTeH10C5sd98wR2On+XeQKXXSR
XUg4scVdNFZ5QJdDPzQp2o1FeN+KmD///sbbaDuhyyeBtykfAmSqvLml9QAsJeDG4PBa/4ilKdI8
GmkmTroJRx81FCY59lGs0ouYJCjC1x/wviUxf37wm49oi5HQrMAi42J5aNCuqHJ0gNfP66Mvvb7m
w1DodR1QHalwQp+CkwJJqrqNPWdp9jUfjlqZxaOfYUcbbDSNhm754CFpAGne0/q7L82M5sEoFvs9
NNgRpw3ziKTTqYeEcgXW4X3Day48gPSBxGZRhT2rc0ApoCYbEAl+SzXW6e/1ZyxM/wxee7u4IH3I
WJSPMhzHPH6RYuzuIPjIdo6uua8HGZAC3EQqlNz5z2D1o+Ggd2Tfm2vOO04NmiOgwIC6nf9Tpt59
V6FTZd/Ymt+mCfphegaj7AcHetjRQYI4YufYszG9cSeza52SOlhVqQqoaQGRDj46YkMV7XH95RfM
Xsf/+K3IJwOo57C00bPiNUDRFyxsKvU8je0+0/S0mKAaD+T2PiIndPKuUD/9MubepayNL+ufsGSV
WlBI0fAxWiU8F3WLB7CzhCA+20iOLcyOpwUFCARCVdWKkewoijs2kmNJWsC/vbBFF9X6279/GAX2
/98VBnraMSJZVSGUIrl6mAg11bW3hIxADCZAZp7HsUeOMUhpho2vmo3nf49eTAexdFONBmrV4hLJ
wQaHmxk4X8oLaHv3RWkdyQLwdKS4aFQ41sknQ1U/3Gr3aVezJTPLkwT9XlgRz7kSHr+4EBhYX4kF
O9LhKw6Aj6pBFSb00MDTlPRGavtp39CaHTVgVZJ8Eipk6L0K8O8sp7Vxm1l4bU8L/G0s7dzLMSNp
r/70IAA6ZpXdH9ZffMlUtIhvZBl0n+u5MggCN8QgfsgxMTb4PDbMf8HDdHSeBw12n0DHNSzU+AqY
0J2s/MBz+p9l1+xK0DNXi/2ZTYaiQ49TGI1VlgXFlDa3BLKDn9anaGH+dYAj+jsGQMJcRFACInLR
f4Qi/EYBw5qDwDueqkODclrXZTdr5YFl4WiQ8dbWoLUGF4dKk89GOjz3lgw7aT33LEJewt5CWf3N
or/3YG1Pw0GCimlOHaTOcOskPQm0IwM9GYFhKEM7ioPk+1WQoj1AXOcBIHnQc0GCyZn8g10Pd+gc
PkEhFi079dFupgcjRSlJ1JAMFr+ssr437embN7pXkvcg70rQwVmD6xV05ZZ/Xl+V+dDw3gdoGycd
RgbuMmSFoFmMPjQXH3Jv9d+IC9pCapz6bGP/XHrObBVvNuhUEauy5hOp76JfKALrjDAuufA+gJW7
CUDAGAep4Ww4y9LDtJ2OWpFDOxsbKTLdHiDyoPwE88nUYdtrmluN1ng0oGych5fMWgtZyojBAlWZ
KjRUAjlc9bHzjW/ra7MQVBxty2unBk1lLoYeQRooCvc4WOanpo73BVtHC4i5V3UO0vQy9Hj76ufW
I+m24vhCtNJRNkY/2n0TIdfiowWiSquXIqOfjdY7Gv5W5nvpEdopeKjRbmS384EsMhPoffm3rDeP
rU8+NflWMmFhbXWwTU04B1kYQlYzpBeATUErqy7ra7s0tBY4QMvouUODVK8DXjSTlw8dUxvHigWz
YZpLDxOoViDbgttHx9Bz56cgZoM4VxZvuPLSq8+/v3HlxkM1y5/w6hT3bxssUR46yddnZenVNcc1
miaRHniVQigwfKpmvTvZP5QD33cEYJqvenK0yWRjm7Bb83NCTYgS8o3Nc8kcNV8tfdArT10hwzzy
vnd5CcYt9uAN2UtZ0td9k6P5Kzha+4zPV5Cuji422OICKpPrAMWN9fEXPkFHzDNWqiLjFdJC2I7O
aDVsvkd13wQe1L4fPW6mwfpzFuxHbyi0IoaerApbTlKLW9+1Dw6V+07sOmC+sNXUoI9IhqWywQmu
DjFhn+2Iftz35prTzuQ/tj9hE3OYjI8VYVHAY5ed10dfuOHokE0qB6fpEoKIJtuXrlTQHUhOXaou
kJdnAUff9fpzFpxMx2/inGTZIDqWodOK59GLP3JpX0Dq+33f8JoPJ21fJkB6KGBi+C/Q+UBMC4Ra
zLQ3zGfJTDUndluSeXEPM3XT9i5uh6e+60HYA0bdojmtf8KShWrO7IL1DSwaWGdjSE41J8fC+/9m
0sXet/lC8M5562+37ZvgmaG3DsJayPtV4OsC6/VwnzHyaiTGI0jyISYItUSZHpt4HySP6aCwPmr6
hrMRl37kkEXVPoIt7Vp75KQUaLnXp2vhuGVrW7GoW1ZHMcJqxtg1dwyQVKXQU27RoTx99Q3Q7Jp2
elx/1oLx6kgxJyVyMlusvgFeZ+mkT76Zvyjwc68Pv+CDtu7hnIvOT3Fwqa34aPL4a4MD46SaD6BF
fLSgELb+mKWvmH9/YwUxSAQc1qLQlfU+KGXioQ34WPzXu8XOhJgOHUtzI4G2Xg3doQpa4DH7zsBL
t7HeC+5hax4OZsMsnxJgAaeq7FhgmA5vjqAwRMf6+vQsPEBHldhja9jKgUHF0C4LDB8aNTUqnYf1
0Rcmn2jenfti6jjqZaFKoDoDmsZsiJ5m4pf14ZdeXtuma7sHoaBj4PjVj5+tKL4AMvG6a2gdUFJB
DkMAIVmFyOyAhc4GytM77Rta8+HMQ9lmosi6c+RPH9wGTIb4ji2sx0LM1hk7/AHiqYmkEmSkRsAB
hqoa+8mj2TWbqo2tfykIaavaF0kzk8chK96nl3oab1bh3jUJ2JC9HrSClPB7lVj7UmC2tsZJztwp
wmkjNHP7A22H0HXsDetcmCodDAhAlW3kuYepSvI0sJMpJDk/+RUoEiETs7HaSy6grXYEOnmncQcZ
uuB5cdl0sOL6PMZbSYWl4efo+ia8CZop2lCgAdENdnbb4hcur1CnArXyLmMlWpSe3K4xQDYmw3am
aC2KhzQrrutDL736/PubV0ddxWBC+cjBp9ZXO/b/QEHufnRAWrY+/lJ0mH9/M37sjC36N7Afg28D
gsXCAz2mhNzFvtHtf0evzInlo5lVYWcNIap0nwjoA3cNrYPBfENCYi7vMefEuKAL4jcI+L6sD70w
5zoSbKgKB6cSWCOkRCC0kh7A+nLi9saLLziUDgWD3tgk8ibGilrjay3yT15q3qEE+BHVodd9H6At
qmWWfGgI9itUF39xO7n2TXLPiXNeH37BZv62jL+xmQo19Gg0kLn2QRfspPFT7LGNG7E1n5rfOY/+
/f3N2ERligBQOV/GOP/plQ3EArseNKVQ2AiUOUsF8K4FqLp6iLLOOuZjhr5ENZxZS9uNQ9dS+vbv
729ewsI100dnpwpFJy5Vb/yAmsYTioV3mcouFfKfeWl+V7T8MEOnppJ+XZ/XJcvQojjoGwgtOtxU
YvKYRC9lDOJOUGuDvml9/IXDpI4rc2nrW1mHWBKL7sckoOTsRxyCNfV5srP/XEiPbgSVBQcytXDu
g9SVVxL2Bx3FSweW6XpwDoO1lataGl4L526Mvh7fgf2xCMJMBXiSvKfeUhvev7AKOsosEXUFtCYQ
O7OWl1OanzKbX6JW3TlkZzpSx2d5XhIpCxEMyW2zPZLWti+oRshD3sc5hLJpseGoSxOlxYGYQTfH
F6iMIVNzDxkuyMqkN2m0G2WOhThgatE9BVt1aysAX9K0OYDo9jyCEHjdVJeGnsPDGw+MTIg4gz8L
BRRom4/gJHbRIL4+9NKkaAcznOMFmQZYD7R3rq4ojoKyA2cbN6mlF9d8uCAsFtKYl9ZPwbpegKk3
T+k+HgCQDv07Lb6FgCgFIgQaXg+VA5EkZPjWp+V9swfQ+d+hkUPN0eyHevakfId+L0Cu+Z2A7ah7
pTnuIqNJ7WpjBd6fI+pqi0sSxyRDXfo3QRQ4cA08km58xfuLS3XEJtQAmGpLDG2hWciGbPHMvDtu
EmC8H0GpjtlMZEoB/e38WzWQr9B/eBzRwBjErnupY/OVGVm/K4JSHbQW2ZB+j1KYkS+zTw0EJf2p
OnM72nCvv4eN/91mwWn172onvgOcbuQj50bsE0gjbyi/3hc0uh9LcuqS8ZGY9pFH/QcFPbgmmZ4T
lt7RKX6Iauy5mfe4bnQLluDPy/jWzWnekMlCycc1uxNnEPEW0cbQS/Y8P/LN0NjD26is8YUQ0Dj5
9nSXWATMkdary6vjvrfX4p/bpG0OwR0UrFwfQif2+NygvrvTAjQniaFm1vcJLUNpJodcONVTZ2fO
l2jsL+tvv2DLvhYH0TsGDubBlaFhQ+mNjPXR9+L7yBQXBqgAqlmn9efMAeQ9U9MiIjJL6TiCegw0
GUQEvWk1EGcvxzgAlRf076DEVmWQ90yKr1VFo40Qs7D6OuItjSog9LoZ8darkwuyQFwWANZ3wU/b
7Eq+U52xrWmFjP0Waeu+w8c0NlYeyvVsY/kXPMObV+2N+ZZplUZ1jVKf6B37T2JCmyqvICWxc3jN
/y0bbX0uiith1nnF55qif7AECHefY3iaWw+GHPKpQ6G4I1NyhyhvHHmR1hvvvmC4OizNspOeVAw3
vwGpY0MmN56D+zoKqmZEuxrfVZWAcum/C4A0LpTOLWReW7dRn2tp86Oijgmhcx883uuuYf3NIL7j
HDpQTTA7zkTqlyFY2sHl3sr8dQIu4Si4yg5xlNITZEphXgP6Se+BcJUnI6Hsp2G4YBsG3jjIa4ce
3FlwVSYQnQDlYXHgBLJsjRhwYSp8cuoH6DsNpq2OtOt+FzThlxy8nLcKsIcgdab2FZmX+FTkQ2QG
RtIMR9TLB2hXRQk41AWE3Xwjv4MMynSEsgu4TWMQuw7FLBA2puXNqAExMqwWpPfgzTxnVa4OQ95B
HzOvoGrHICmnGt+4gQCvuY60LALQuvhBhQveoe4gr+Sl8X+xN4GfO3Wbi1sZMzl2RY5eV0Bfpk3S
4zS14hCP8msFml7ohxbVA0ny7JS0Q3NA13dyGCQExFBJGgNsauRU2FH+KEBvfEeYWx9rQ5WnwfHb
M/eT16wGq31FqI0FJZDoyOSzKNDyaEKZ6GxC7OhASQvZnKgeAgTh8hfoye0DOFjjY1mOs1oRcy9j
1v0ES/j0FJGog/qtBO+LCxJZW9FfsecBZVD56cMgrfqpgEDAV+jyyMsQl+SDYmZ9FWAxPbjmYIQq
TfkdWoP9S+bRF4i8/YlU5oKJTrZ3EGUH366CNFlpoLtIGlCdgtC5BUplFb0YTA0n6thQrTRoBHVk
EwJTJG2PYwuRoMlEa+e6mS44nI41ZQAix4Qo/5YmA2BB+W+eZz8ip/xosPZrq9yn9ccshDwdkJWB
5l44Lh5DIT+BKqbji40PWDgV6nAsy6Qp0KA4FRrtJbf9A1SVoA2xUWlfGlwLpWxC3TW3hH8rHRmA
GxnEGYHff9s3J1okzbKh97q6hG45QvRhanATssADtTEvSzM+//5mk6FNZORukbk3qswakkAgRJqS
Id8ZQbUDBriIJS2sSYQ9GvwE5DEM07wXablx+/ybbnovdmoHi7qfoKILxZOw5Eb9DHM3Q882yI1C
nA+uVvl3RQlgotW65FuVE/sui93xm6Xa7seYuPJYwVc3JnK+f73zKjq9ZDr0He0R825jVx7qBHJ8
pXUkoDhLhuwwQhRKwepQS9843SxkyaiOvsz9UlQ+x/PaPDC+tA9eHohn8myWgfpmhDYNzH3GrWMw
wZPZdFAJgBQIlNsr9hFilAdUVTembcH+/gfQHFmpg7SEf4PuiPdYMEGekP5jG76zcAbU4cyiRPsx
NHj8W9/+qLqvZvGj8SX0337tck1Xcx4r5lXexdK/NemPuhYQ6dvi41uIKDqgOcog/eFE8/0Yckfk
DgTFUCTfx+OK7eFfn08hdRUbfuXcjJS1pziJ4qeZ3v4KwQa+UY1amHidDm1gruHkrnRuhZElN2Y0
xVUY4AzNVDodnIjuow+iOh7RVwahyCyyWxZFgccg4wVCddXty2LibPfvTPnQeZHJ1LFbJZwTKb87
0cWTW2wIC6avIxJT3/P62mqc21TLIHZ+Ov2fdbNcMB6d7ItGrWmDccq5NbD2I4dKO5UsP7qs3ggJ
C6urgxBdA7kzYVAGA4ouRRcdskze1X393GYb4W1pbuYnv9mWRnvKlBUzBmGJGudtiiaEvgSPw74J
0rbUWDgpZdCLuUHw6SwjaPOg/aSq2dP68EvTo4cFD41VJsfwrezPWXdHZ4h0ix6XXXVlyjT/7bsM
YqKlYLdkBCUvH3Hu9iikj8An4PfR2e9UFEQ5BODXP2fJnMi/a1ERN7NE62O1oZ5zRHtaeTb7Ggwi
jbHVYLc0Y9o5oR4zu+4K+JlJHhv6OY/5zVJPk6j2nUOY5sd9D/QvEy27CfuXUgkEq31o/X1en58F
W9VBijFVmTWlI4M8KQirIdsAzU2Lbl0Ql0bXkrLSNVChaTE6n9z+1ED85WBi19lY26XRtRyDgSR7
TXqY6pCw+7LNvpQT3ZjzpaE1F25oQpO6QJAoS6F+zNpOHfRiMqM+75p2HcAxRQanFcRebw54MIN+
9F+cYavkvvTuWoDgTa/qobPYLQWG9szyVJx74W6duZeOrTrccYJ0b2omBnYt/r2EXKrfWUGKSxzU
pwObf8lUBYUg8Z/nkwCamrcWQlmKGxtb89K3adHDyzvgOQgeTqwUalSdU0J/jfs7DUoLFr5yysyy
PHbr48xLgoJ2FCy/gJP92bXqOiMeGq1ddFpX9CY8FJ6BN4o3mdMWgpCOg8xLSKybZW7eyj4+4UAU
DAXo86FTX+XpTpudLw9vtzV0TvToJzNhV5h1XAwG4p92TYyOeJSQPcoFShA3FWWfJ2U+q2LLYhY2
AB3gWAgI28qkm25pKxGXoZpDJv9Y+GIrxi09YF6RN9Pi2J2Eerg33pLOO/Q+mDbGov1ep97GeWVp
/Pn3N+PzAnqDqkimWzPjCFKRxniC8rwzEPHZxlVjwa10dKOAyDexMxfhqHU+OKI41b65MfSCYerg
xjGRDOXoabghHwVZKXpQSXpAh1TgKXnZYz2Qsvp3hkozTocJzB3QiAVZGqXQ7CIyLnad5mxL237b
TpV1o4zq2jtkQIQTLGgttm8Ps3VMA9RwIX4U4d0jlnw1m/5mV1v6Xu8vqq2jGDqSTklHo+raklm5
yb6iVWzX9mjrRDk+cKqW1XCIjBiPaQb5AZ/5w8Z8v19vsXX8gtnLnKWoF10hDfYjb58Fq28yySH5
Bn3V1D6Y09ZW9r5n2TqMocOCItWZt1eoiYs7H/QRv9Ec6PWBsOqtjsalRZh/f+O9VqMiszFZffUE
IHu9qP+LOrl1uH0/sWnrAAY7BYtfLqG0J7LiwJzXrAe8Lj8i0ZyUP9Z9a2mOtC1x8pQhJqiyXCPf
fU2I8wu9+q8uBbXfvvE1340baUkxYXxrGECADXnYDAjNdgvqtfT6mvM6Ay9LhgTwFZKAcSBbA43E
Mf8p0Fu0y1yJDmkoHEoqs4feTtqD4Zmy7D9oyN8oURcOGTYokZW42ju7VoPoIIfG7qcqlbRGA2t9
A7zkFHfQj2v2sWtBwfZfY40USp0uYHxXL07Tq8kScEq0aqvu9b4rkP+p2UNNG2lFzJRoDTANTMdC
Vht4gKWhtT3SKY0MuRq8uJ/mUAIWwJ05uxAZRCeWMUvoT43NVEP88DvHcbbpgiSNd1k/8bXj7Cyr
miPFXF9z5FoLcY+ijDtsvPjSnGiem5kJl46LsZXpMOgIQ/WtQWVtYwd4P/QQvfqe+a1n2qStr5Vj
cBnkedkhvS/rezcbs5uVJtEHnHaTdmOilj5G82MCOL0n66a+1nZ28WLywba3Eh7vhwiil9p9JtWY
qqG+TnlRHmhTPkTe+KlAwn3fu+uFdlW5IJZp6vrKaXNpuu4YC7Lr5EP0Krth5Th65hgaLSRhDuFn
qMpulCcWZtzTjrUR0s9TZ3eYccNPPkSmk55tiEduvLiPiPK/BQeiV9iziHNgcE1x5abxEMfqK+ia
vsRtR4POs0JSOl9qwb9Cadfb5w160X0qqF9ZSokrSsWzfI4HmcWgYA7fstAlM9Jd2RhFxnIproRk
oajJV7fqz0k2vqzvkwv+phfaC7Dkq4ir+jpCVkwZgTHJO2ssDnhqAKns0/pT/na+vLcu2nacZLVf
K6tQ19gAKCH/NSTVUyzBSgUxnXL0P8TWHXR7jib9HHsv3BIn4FaPUd4eXflzLPi9Z9BjBhGvcbN3
cGleNc8fO4M3FcjhriDvvuDucJax9QjR5X1mrle+JttgFZfTcE0jzzsSy5LnoTS3EFbvX36IXudK
ocSaOBDguBLXuaVW99AO2bE1zFfBtkh1FvxUr3BFkE+3LKLGa1Lb4myqBg1ShrfVHrg0uhYFgDKA
DqodDdfCHZsisAxBoDWWUOfXusEtjT+v+pvjcSLKtMsHrK7B7QO0OE4Qft13MNPrWyW3WqhOYWX7
vJbQo4SwtXHM+MTQiUWrYjqUdWI1L9UIlZigQSfY7/VPWjBYvfo1DaYcXd8crvHwg41RYFSvw7B1
XVwaXNvUJ1HEtOzJcC2htpun3yqVAaKyRWS4NLrm/cZI0fDiYcqazryz+vKKRulHCm6V9ZlZWmzN
ld1xMoomtYYrWphS3FccHvSVvzHtC4PrII+YRiUhdTVcoS+VffYannSBFOgj2djFoVLx/p71P/iO
QiFjy315FUj40BcQMyahN+Ssuc8c0H48965Fspc65mlqByakO2ZB474muRUw5sDkAhxa6qqBfn1s
ihtNchOx2/ZK96lIot6feQLaNKzHoeBBWedd9h3J09a75J5leydAblh7o1bRePdlrURz5iZakk5g
MDDVnwr4gSQwaZOVYLtBTDhOCo1Xhy5HKfbA+9rvLskgc/tjXEujvvhkmMStkRN3PvTSo4eJjcNw
qqwx7ApCX2U5tT/dxKMfkidsOo05BoNpjuUZwtHmf2lilMOBta3tXG10JQOBURUtCCOrVkFceKjs
+DhJYIxA3VPS8hl0nt2faUDZP0j7bAKEyqzbMexprcpftmnFDYZJJlaeWjuV6R2BGrV3V6DtbXxu
uz4un9EpNbZXpHo9cd+OKu8OTpfj6p4otLR+klxG8adoymp+4qVptQce+8IBGbwfmediMEYWzqSy
yXGouTcFuDnLCWI2vfxE3XxsfgN34doQb4uG+EA5V1/qwoqiryCQ676l6Gc1b6TxVHRME+Q+LqnM
cijllU7X/lFdao+fMpN65acebE/erYigdXfkjRD5wW1LzzwMPZsgldo4QpxBX+ygEQfSl9MxjxRl
yP5DgDaQWW+r8zSmVBxSMhgpznJNhqWbbHRWmH1jWchL9K4H5TzHrC5FIeKZL9uvnaOPqY2CBDe3
8ZRB0jw6staZyoNZlslD2XWegIo6yRAyOpD2xmHtyB6y7mMTeUELKRJxBBFL1R2UGpt7xnpGAtWk
0g3iykp/mmg38AMKddz7rEw41LNJQaxnYMzAOBv1adkG1Bc5+OpBMEYPKbilrS/QnHZNTKvs0oOR
CR8fW7sZPY+iAl0/TpOAgrJhmqJDCb51emHcrcmJsdQhoOj2bHgAuLujQ9dV03gYpgSSW43LKhJU
woeN1RABdo6eyf3uZZzcBHrVA1UKInzMr4BoZwk9SadtpquE7is5FAVJsk+izQChQDeU6i6u6LHf
+LxqxYvhqBwMwyQmZn6dLDMvP1qjnwzA/7llVv52U7/yj00JYOEpxQLaB2tAvxbQ7UliBbyM22fL
E9w5eKoc3GMxOk52RulxMiHNHo/sI0t6kJgcOBofpxNA4j349vNK9PlNxLbnng3UPr1QFAYSpJFv
OiiniBR/jzkd+ls9Otw8m1zILyB0fnaUdZoi20c+w6Tqzs27IvnceKDGtHqa/JzMRvKvjfSKXJ6y
ZshLDs7PjuaPkKfNxR8rQffFCXU54kGcHmpFTjg0NvBGgehilogDR9+gBKS6MXsfJYqste6lY9Lu
wnuHsXuvaHgObivuTCeAo9vpc50bRfcxBmY5vqQFL6I/JAbBo8J02EX8q0aHuDpOyOcNB57UHbnD
pTfprjkaILswahjYt1BY6Ni5gLEn3yZecXWPndrLDhQyhN5zWXHsSiXkzMevhu/E6ZPDRSROYzL0
9geIL/n8UrQV4WfWdLyHAHJj53kSjKymyDMwDiQmYGi9fUxxkFGQg8qLAp1xFvLShYTSYmC7lcjv
M/AuAoLhubF9ImhJdo5qAmHuh8ww+h/O/3H2ZTuS69aWv2L4Xb6kSGoArv0gKQblnFlZebLqRahR
1EhR1EDpI+5P9Y/1imN3d1muyGgkcA5QOVEKkpvD3mtog1anqloTBik3uLKjxr/EhX1ygWNdEOAt
EiY8ktkSray/X3NgWgvzWDl9uO5KKGd9gnlfI2Kv9bzhwTIlvs8eMSebgVVWqH63Q3nM3QUUhkTw
MmY+Ny8Vn0gfe9Rzo1ZDmMkPC/AXMpy0lR9UUP8qGnaYCQnrVIwwz4GnR/l1tMVtOHuFSeXKQxhf
aYHgtg0zURg07ScrwrreF7yiCJLSqV8hhVet0TKR4l6U5jveofpKFya/uR3p2kdVBR6gWasHzQBg
A4i/c1aAu6+GIhjXGJdnuiQDjLSrx5pVpLtb8mIdY9gI0j7KslqDGaYCL79trGB7KB210RiSW9Ci
cArzrbdONxwyRT3W1cW0MqoGZ5j3EEXI9S38zSl6b8ZmGa/lVFWRVlSzKESNcYxkZbIwho5wQaCv
53s2aj1lsljnCxujfhzz5qrjS79cs2qYuois/giluLEU4X5mqmoPYVM7S+yKQoSxdAIXkGEkG+wV
UYzeLqyya8JRPfJiyP1PAkIi1B12GqVgZIkL4o3XxubAt7t8VmhFgqe69uEIe0C2Lk1U+hlz0yav
sDqGWalloo3Jg9jjKg9ui8bRmCvrgg7hXrnyyMuV13/q1lEXr/4ilYiw2Ily39G+4Uk4zq5KzFrT
Km5ZWPdPdb4SfQNr0gbnTCgxudEJ3rLclGTNTjJYWVDutKO6Em58fl4k41qNLIWJjwfNPN129w6R
GY0Fd93l4LhFkMWya53yoIGAp5HqHGi78cCbPgms5B2gw522sZpbypNFYAF5mGSj1K5YW0WvlGgy
cVjdunsdxcznGPknShOJvAWNgsFd6thKOLUc62xZSh0Bkjs2t2SZxyluxgkFy6mHXB4w3/PwCuHK
vLhxhrwQt7QLwhEkGAxwnBvgPL9MsPd0ZAK66cQecw9pkAjM05AdrF3F0UBkP/g01MxkEZC/DQH/
sfGKBMp87cH2Gbd3EH4AqiWAeQBL2oD2OCkBxjE/LBl4slE+hOhRkQEa9Ahr+La8ZytoX5hqDSyq
Y0nnuY6nrrfDQQHTKq96HxiBxMOej7237BabYD0rlldYa2JBIZQiF4zZ1IAEBQn4NWk1DKqPYLBg
CfZsWLOklFh806Zv+hlmLxzx5hfDnN2KCeeFCG6WQZ/2iCVcv6BbMXypOjhMPzQo9HsJolT2R180
wwIs/dh117izO+6ud3unihDl9Yv0S1RtBQ6CVcrDIRtvas6W5mHFruz8JINhaywaUZ74wnWDNVBD
iTGiAw+K3eo4E4XpCjXhfrGGqRhvs/4cW9YHMS0yt8AY+8G69zpTFzu6Qgvh3m+AMNxXCjMGyXfa
5XHhgGsE2I8zl0mRtbWIpkxMn7vWlCQpKSn8fV1M3vLklZzxZF3aaorpZAMLsT61FnERQnFiP/p9
UUdynY2zq+FbKq6tLMCyFHA/EUkFk5IwWqSrYGoxjq5NZh1iRHHQajygslfYw42O4I9QDGf2Vqvc
5Ieal+146LphxZxvl2zYUWzjDYRwCyKiLkcJ8FA1tuZJBmOL/BUpCRdS7GoA49hfG/KHmGqcxwtf
zGoHgqZE8tyvdAv9oXlQ134OjgNvSnGN0o9hh7BfdJ4uZdvwj+6SW7iHrPd2QIcoF5J7I1zL7+Yi
zHEbht7ldwaZEoiqtEUH3Y3JuspcD6Cy8X2GJeKOedBgjVZau+TocAiD7FG8qkZYh6ConpQ1GUSC
naz6sBo6hdeu585NFLpDSJNhKddyZ90JBiA4EkiQM3CeanaswEXhDoSX2j8EgwjzqOy4Kg7FktXL
5xqCS4ChroMj7iF9tUygMYQ2hwDTMLupnv22h0BOo4Z9AL1Wfu+43gyhQjMvP3QLn5SoKVbviIuK
wYprqY89rwwd1Uduy4obJnKCFyCU7xsIxktMDGQKk3DqGm9XmbHIYuw0Q7YbOuzCEfivgbufjQyw
wK7c/+FKn0rIZA0Z2ckOq0Rk8tJrYuLLgezEUgIa0ZiQf6qb3vkKM4gVA1n6yoltCOjldVZB0TSZ
xdjf4ChKDiAaYY6vYzXsqsEHf8DPKvXsB0MB3jbRhEYhlb6NeC9BgehGa92rNhv9Z2kgMXAbWAnt
WhrUOrzLceSq6UFiO3Gesg73PAg66enB4/CRiRWn7I9irGoS5VXT3ova4cO3cfVtHgUV97ykwSpN
jignciA7RnSN4DUtdl02QV1WkxVLA3QzB+zKCBkZAYjj6thBrRr3wqatsRROImvSdSxZHVchTkpR
gOPRUwkVXxd0mar6InCQfg1kNYfHVjR9Hdd1N/NDtrjzrRmn/kHNlXIOWN0NtOD80zyb6mn2D7nv
EVyuglLmh0ApWEejAq/FXZWTydyFAgzRPZ3HZXkM+77iX9pcmu8WMfITCT5wcmbMQvDPFpvPsV5Y
0CUmsz49dL0q5xs9+l51YHj98F6QRdxx2zEsisXInojK5i/DWtj2MBk4c0VCIouZBAB90KRF3r3d
V93Y5vvas7iLiHUFcIgUjk/jJQjXOdVrH7SxXxQd/dj2xUpv2WjBvMW9iUkQaDrRxTnUqvMr7Jtw
tsHlhVmVqBooxYjMY97uedVwk/R9E9Z7n7WmuFO5yqoEyAev23m0pNmRQOOjuTUDPW1bwACx66Z3
2fLMOidcUjayhT67udbmu1zMoj8WdWX8HWis3nzAPcL17nGMacOffSHwlnCMoWyJysWu3j0k5pFx
mGu5dh9KUnVfKTSH3M9WewO7dqT2w09qGdSMcyIutLGoSxLuwlxJfuXPBDtrrSCjEiuHzOCVtCsF
SMZpc8ofnNAhX3ChxNW+1boKd6Vpib4Gen8kh9INdbW3JffWEzx31Ecy0qKH/BOInrj4t7SPHSg2
lBEdV4/fUp0ZeVxdq8xdZ3HDx51SNN1+Wat5RHoD7h+QFfLGKoGqS+WkzZCvINIMUv6xrlrbpGNh
S3fjMHY6dj1Du7sAq6SbZIz74sm2xOli7B3DDHm8ph0f/LHUO/yjH6OJeU21z4KChj9xUxPzrvVr
oY8OCaSN9DzR+snihjrjymAzmU419UWFhM3iDHsGCGP4yrCgFlWE7BIOagGkxd1I1gv70UEOrk+1
ctw1bbAQDanntGGxRD5vzARJzLarpgi2y8v8o5wpyKLMlt3TAKLXl5auDMkQaeUaGcHl90nC4vXI
vZx8rEoeurEzkQze73TBvViNWEdQJvRXgFHwqDpRlkz+zoCVFrx0sFdt07oTgAKTgcng4FcwiYwh
JdfylwD6eG7U4fZfJuVCpF+cuFY8NFhWWss/O4OsxNdg1UgeLJMecTMeYOYXj5Vrix0SMVRFtm7E
coF9ei6Zdqpz/JL4xftVZZGp7migVXP0/UZDW5pOsfFdkfSt2z20avUOQcguCUGdSxBuU9m0o4o0
fXe0uHUlgGevUQZbmAvpwd+nTvnWM7MF6zHIQSJMrejkTuq230uOsa5mJ0jekz7lW5EsuBmE0llL
m44Ed8ah3rUy27/d9O/rFHwrkuWFM1JHNJhTECt37sy/lGF+WIl/ly3t69uP+H338//wzYTOTk6K
EI+g/U1Q24Ma3+cixN3NXMrcDgx/44wpWNOJb2QaiDXJx/VCrfLM0G7VscBpHU0xySml9o+2vufc
jRzx8HavnGv79P1fwkDBBhjbXDamK2zlCRYqOs779SJZ5lynn77/S/MlX8CqRaIKU2aenzQE+w+m
D4Z35fP51hGzVqyxTJIxnXvfT9ygqnZsvuScfu7VN5WOegTOtyinMTWi2ju6uc5negG7cK7TN2UO
bBG2CFQ+pVCxOUDeNpWozslpuBBM55rflDkmpnMutJpS3Rjscc038OuvGqpf3p4yZzpmK1qoZ6vr
ZfTGFGSGwzBw3GovKZifWQa27pdBOCEdWGA2Wq6gEym9BZSkl6p/hhZMcKHzz73+JliFLenQI0Of
NkJ0u1nVeVyGuOK9r3NOn+yXCd9oZNELYse0aJ2ntZz3ReV9fV/Tm1D1YZ9kBSnHdFrHK935V8Fa
XxjSMzPmT8/bX9564VBGLwRgXK30H2A/lxS2fJqy9n0L2FbvTHTthJozQmkAf8GKfI9r1MGvL6HG
zr39JlKR/ljs7ODteY/EvO/oI+yavliQ7N/u+HPtb8KVntKdFe3GNBQFjE2DmE04IeS7t1s/N+c3
0doO9SACUOtTx0MG5WMb0kNRQdanvAT/OfP6W4QvSll89cYZS3zhTj0KFB1qTCWKRjjWcVwQPrz9
Oc7E1RbtawckgVU4jmm5wjK9Z/u6veQWeq7pTciWIw/l2mRDGlZdDFWBPcFR8n1vvYnXbGXd4io+
pL3vtS/MN941Ch6Xuv7ci5+G5Je48jztY4tyhhQVNsgPBxxWU0iPXgirc62fvv9L676cSiSSC2yu
JY3rgCG1Vzy+r1vYvzfNUE2c2YxumQfvwEJzA8Pu/dtNn5uOm2hVvKkc2zsmJdUaa0B1OBt23Sgu
BOu5TtkE61pNGWWzxCXoc4Dqr3pns5soReIXhbsaBjp0cmLhl6kds49vd8jvbyJsC+AN/dIHTgcd
UvmvawOtPzPcl3oF0XpNMuOdUq8XPsTvu55t0buM24nIGn2TD6JLMlt0KZkceuymd67FbIvgbSwq
u0vtm7QvxUeu+9tBzp9hQnQJBfF73B7bYnjrrtYEkqhDiuTgUU/TFFWBSEIKMRGn+kCgixYvc3XQ
hL1P+4JtJbZcM7MQRqcmtY2bVmN157N+76vqQjic0cpkW3yvRGK8mPJmSHUg4lb3EEp99hTqXKBn
0fBDR0hU2z4Rp8QPaS899TRv/xNnx7bAX8eyHBeVckj5mCUm9/ZWa1C2+qNZh50ULB0LXE8DfdNm
+sIzz82+TeB7Q9AHZT2YNA+AjGEFiBTX3rK8ayFnWzywAIDAzQYMUwYVH9SXdjDD270doOdefBP7
87LATxJIOsi3uPxInDpLdN8MiV+1a/L2I0472W+G4z8wwE5LR1RbDaxPS3Y1I2n1pQU0W+KaPWl3
x8DS8SKmwVh+X3dtYYcMsB84dag+DZYgqWsDwtL7QFxsizkEAw3xDomhlM2vFHiMzDupolyygvr9
+s62cENigzHvSaDTiYZJ5tnESH1hEM4sxFucNMBFM6RzO0yhNfijsVCJacIh1l75qKU+BE5/Yzm5
kH468zG2wOlm0NwJJpAoWgBp96MevZiU5ft8jtgWO105g228HqFm6p5EwgvmXQCcxAUO7Ll+OsXJ
L+cOCUMfCaQb5o51IgFRuh3jJgak4XkVHLAhGiD7fcllzjsTGacO/OVhkDQxgXV1n4bZlQAndlY5
/FSe4br29HbonXvA5qiTWz1wD+ijlJ2ypMPyh+IPGcrwhPsXIL7nnrBZ+AZUB/sW1ZC0WXiiqd8C
sGOSruu+F/Ol5e/Mvrh104T01TKUPkq0tTYHR/mp5tUe0N82Ktn8vQQ5blmpH89ddglvfm4Gb1fF
mqpi7ThmgddfO115s0zvy4+gqv7vY+7hoiId+HSmqHcAqWGjzDxz++3t8T7z3ltVm6VRAJDUq04b
leevwFtJGIzV5OvbrZ/ZK7ag31DJIAu9TqeC/cxPMErdQU3ikqrpuXffzFXPeCYrSrQ++b1KhgxV
5yEgl3QezrW+madqBLwMmAydalpC4a4GgPiSXuq5pjen8rKXeR7mdZPmjTskAJ/YHYVlZPJ2p587
Q21lZTtIQUOhFJJ8wBtGFkgC6j9NUHHqskMWXtXOVa2/Wlrs+WLelUViW7RvMTeiyIgtoStGAd8G
mmB+acwK4MKFj3Qa0t+cCLZgXwRXhmrV6QH6tRycFNDA67pDucKFIFbTfJh1cDSz+wrPv1vgYKMR
6BUW2Ojtx5+ZxlvBNy4DVrS9I468/oAE5fWwwB85c3dvt35mNnib+JZFs/YTL/zjpMY8rlQ2Hlnm
NE/va32zPS1wbRudjntHwbzIFmFUFj/f1/Lp8/yyF5GhAMKzKKajWepwD8tJClzA3F7olTNL+FZY
CkphvZ+LfDpaPiCPDR8emgGWdZN5dUQ9c1XU98Ml5fFz47sN9cBQMSDtf6xbGMIJXe4hlfroivL5
7Z461/4m3usZsHNon03Hol+eG5ftu9l/QqH5fbxF9h/SUk5jSGfQVyIbAQ221R3wCHUMa6/juz7A
Vl6KlX3HZxtiYq7jlCjHPLl1OES9ri9kWM4cCrYyU00mJ6e2/ngcBnFXuPcQOr/mVMfZfOGUdmYI
tjJTfQNcE6gz09Gpu5iWMjlpHkCZ/8ICde79NzFMpV4c6MiOxxBSp6ROQwood33T+Rde/8wasTW9
HHvaTNxbJrCAy0+1KVNF5gsKUOea3oSxAPqvl2pGoAX6mqKiD6x/8va0+VOU4TfL9lZdqkOR1JVS
T0fWtA9amI+6MjvTnKI5VyeQjfvF0kYm3UlKT9fvVKDYGmGGHJq3ZlTTUa52H9DuXtP1wnJ6bh5t
QnlqKuSmoPmIiUpv3TyvY8mhWir617e77Myyt1WXwrkY2LVxmo6et+wtMJ7j8nkSSHg4ztXsDTvI
jmJiyXfRMNlWbspvSaE0OATH2axxjvsv9BHepZPCtjaYBgwYgcz9dGzzcScV8L9CrzvdA+r6dk+d
GYmtGaYzgUChgVg/8mJ2dkvZXC3V6u0AxPn+vgdsYtpxpwkuMM10XKWTWOd1ar8x6V4IjVN0/SYy
tm6YJBgUKhFofHTKeJgrSODQ3dvvfSZ7slWEykAa0n6Fpkn3vYKuzgrh4ZOYrw6/hebS6fjMgsc3
Z28Qi8hKoDtyLJE2ixqnvc0AgeiJ+NJTcmHXOddHm21ZQxBd9LbFFCpJDJRR4srlwnp95tK+lX4q
Bckniv+PIUBlAes/KD7Fk3PjBu4x5+1uBfX57dE4N003F0NgelABGhBibOV7RRQ0tkX+Rwde6Nvt
nxmIrQNm2ywGdvagb6y5e2eATTb6cfQZzkeXZFXPPeHUh7+c83SrQteo0zAsflLiOlEJA+IDgJH6
EnThTCdtVaHIyEoACzEcDbLJi2VHOpjr0V7iUZ9rfhPJIKqYmgICcLTAXwN0DPLJN49eKoaca/30
/V/6p6chSNFNiS1hvWshlc1JH1nIhL89vudaPwXHL63X7qTcyXHGo+N58cpY5AkbTfMlOaUzi8VW
D4pogJ9Ji1W008LG2vE/gCa4X+j6KJsubWnw7e2Pce45m1gGetqraI6PEYb9Vz9wnsJ5vQVi8aYZ
fTAXuwvnpHNzdbM9+zVxXFXjMZLd0ODRd6dI+7c2+PH2pzjX/CaYa3C1PALDyyNnKprEfS1ei+mq
LS8cxc6M9Rb3NeTSE4PFTApAdzBFf3JBAsPiUpSdWU+3mC/SebI3bTAeM4AnkqBeTNxU/NI19tzL
n0b+l4kqg8qDXTHuCLnnKSjFApa9hveGh8WFNfvc62+i+JRa8Ocerw9niYNdncOMI+Tb43ru3U/f
/+Xdqe+61vc8XD9c/annMhlG4FDhbXBhkT7X/iaIASceYL/DxmPn+GSfB517W3S9hn8BXS/MnTMe
PGwL/wI+NIBgIswAtBlPo5CturuXXThmsaBTnX2oS1oGx67qZ3nwAlfDL0E5muylT3K5z+DfY5PG
66rhqnIqX0ICM7QZRGokf+eRbetVKGrsgxP4/9gL62+jpU/S4A48uMHXdw3jFrgzVQ4Q9Q204dau
+bRydiNaeB2s76x8bYE7k2Jc+i5k1sBLRBqt+wpfxNsZjJz3vf1miVzXRlcBdE6P4K8P0SzzbxUv
d3wmlzaqcwG0eUA2CW9qW0jreCepqqpaMDHKS3e9c41vVt5gIkFfhtC+oeHsRrNw0gqqccnbXXOu
8c26WzS5mApnhmYPGXdzgLrfmoPs9HbjZ65cWwSfl7NRNlmPwGnlYW1B/p689qaHVG5c5tlNcOLB
Zx2/qwl5n3012yL74BxEGiDv/jwUFmNUKDV80WX1Ppl9tjUzLctGVpS0kFnDeKcFiI43+YK4Vtk0
X8j4nlnRtqamYzjD1VtBKFFPHwtouYV5d6jGf22E//VvPvLmH/+Nr7+pbumLXA6bL//xrBr899+n
v/m/v/Pvf/GPww9196X5Yba/9G9/g3b/9dzky/Dl377YtUMxLI/jj355+mHGeviz/fyHOv3m/+8P
//Ljz1ael+7H3//6TY3tcGotL1T713/9KP3+979S4Z7kGf/r1yf868enj/D3v/6v/6l//CUd1Nir
sfvNX/74YgY0w4O/QbLXp4ILuOZRgc1w/vHPn3h/C0QIBpIQEEngJ/FWsHIH+fe/cvE3IeC8BsVw
xqkfntL0Ro1//oj/DVwODiVaQDrC0AMs7v+84cM/r6v/HBb0yb++/gu8cR5U0Q4Gb0P/BHn/v3st
2hEoVOFhhBD42bjbo0y3NG2vnNr72Av6fVzVrSjFM4QSUBn1wZ3NCvxr1myIeSBvXa/8CYx+lhJn
2ecnOH19Ra2q95lsbgZwf6EmkF/l1RUnw7pXU/hoPNdJFgqBCkett/1652fQI8qtmxQKxGLY1T56
oFKCNB8EqSPDEiIAYCALBVi3GOUB2ieHhgcg8PWN3qt2xZnoREpfKFhYBPISB+1aeTTSv2vZyWnH
LDf4vDddVT3ztbkxsFiP4KUEM6ByvPc5B3U/e8jDcLmunfZ6hnVPTdij3yHTuMz8kXQQFaHV3lXV
V/gkXZdLe2Anm4EifFhoAQMkB+IPYdB9aJY8NWXwiYJJS0f+VI3g7IJe0+0kHY99U+URX+TDCK0M
0YBse+KXq/rziivfpNaHJSjKGFCJlBkS98o3EYVKUJSX2TcBa4CshgZCW8jbuSqP2ZDvyOomoJxH
ntceymXduTr/6Iwok5avKket0e+C1G2cL5JCVGSsf5bmFfQE4JBbcJv4XbHme9dhfYrFWUc0Za75
Y4HjMxIODGk97l1lrrpVqhAJdrevBQ2eQY85NpLcAaf6gQBTHlvj3WXcuQJ/H5TQQXxiLeQOaHXj
GkhMOeKLzs1nBxSGRLLiZ2jlT9LKz02x3PvqvoAjzEG6kBJw1n43Sny8koIAaC15KRbc9uj6uW6y
59GDRAiF1DD3/J9ZHnySBXvVbf0TdAWSFEH9DMENYGc/q1J78TIZnI294VtDb6VnyqjpyAzCN41m
Xn7P4cAZ9dVHXDbaCNeBDuoU+9yG90PVfM180Ct70T4YSA9FUGqpo760dxKeOPtBBXflhP2cQ28i
Z8Aywbj5oHKmo8oLFHidgYlKb+lPkiBPSMWNxZSlC2gmSdA6JoLkRIVJspTJCrEeeCmGyahxRiNz
8a2dQxGPbv1IZDsjpeE+hpY/KlvPSbAWn80U3GnmE5xA5YlLBARBDn8Xp24TqaNiGKodhWc3kLAY
R7DTwIqb2R+qOQhTLoeJ7xzTi2iANkwMh65qBznbK3Cjj4Wfr8C0DCTqhi5mTH4Agc8kHim+OzV/
DH3nKl+eOKhi4FXB48tR8mfryJ+9Ln6Mx6Kb3bgTVTJ6EwTNbJCwBr1tcveptm2aAwSEuDqNHNSc
o8HquJbtQ19Uyw4ikF9nQccIkVNA3ICiewp9ExT1Tz90H8UeeKQ2MkQisUnCe6hDpAtwuNGIU0qk
XxQN6yublVCikpDTomKPJQtaB9N0O9Rgi8kWdgjIIt8TcV2WZAchiJcJSluHSTkBomJ5lc/MgFvU
tw455pDGCFpS7b28hRGXfAoBabDwW4S0hWuiXNafm8l/RvpHwklrfoFR0hIPCVlzmTi6fSyOhmci
Km37bCZ1UKL4XoN/nRPvbhIBS6UJjitEZSW81B/84IuXYza0TqujDqeuKO/44+wFJu46NyU+faxU
+X3i8OzIHkudE6R3vSfirz4IdhCpC8BU0/6Li87fLSu5KbkBcyF0Is8HohgkDBSPnz1vAmN90ddt
ac3Oh6siIJjqQS7X2WhuC7GEe0yeB1BM16jvaLu3wBFEui/u/GHZdQt9CfkEH6E8e4YD2ddqBt9/
MgeIjcLbpsRA+Cro4cfWXv05YSCZsSt7/oKt7tGhLa7twVCCNCuv56p7IPN0ix0nZpUPhjtFsd+K
T9ng3UJcx0Z0btMMmhkRFFlkZAasAcKKQ9iWT6BxQvRnvOJZ0UU47cpEDeMPAAdiMAa7XdgEKYFS
kFB4K0e1D5NV806LALbJLTi46kbz6XUtvTsXEzfqIeV7ZMMMl6QJ4haQDDmqQX2wIPxF09AGEMZR
n7VZX3wv3FeW3C3Efclwg4qWGfIY/hBG3tTDLmJooeuDJwQe9GpWBZENbFRFXPII5FQESQ4RIV56
UWcqL2qCuEeaPpG8+eg0c550LYunWZDE4uAa538YAfGmoTVx4Hhj7Dm2AjcQdcBA7Gqn3xly666o
ifdkvM2D+mbtAK304XFgQOujFBRdr/nY5ON3Evp3ekXvEYBWIzE4INqSEboQSxW7yqURs22XjCCw
u8MUVxN8jnv14HTjra4x35kLkW8N5nBcksyB0o5TgJSs7uQCUomaAPvA2UglrB76qAeyL1EGGgBu
05toHoMEd+F7KJXAiJggwigo3OrF8RY3BhU4WaQnE2gPfSwMffI0HPeqEuoyub3T0KuLOcHShROF
P3ef+ia4ofMdN3Jn7PC5gVJDpCb/g57jjE7wZ25aoPD2kKCYEwL2LhJqIFJTp4+JQ5DYZP1PEkAl
xIEPIe39Zz3Da6wrJACn4zJDEcbsM03C1JYfoAJp066TV8zvsKLgr+FKmO1Jtu5x2sZNAqYF4VpH
vu5fQb99pfPwzYPvoT/iXQs2ImhbCHkt7Qe/B+BQrnUR5Xy69yUmQzhZhE/9xynDG0EIGLo53l4Q
6+6cogkSM4E8Qoa9P/EPwRQCY+Y9Z7iinkRVsG23/asexqTC1JVd9oV78mcGun2keNCDxP8oJ/XV
7yagW30RRrWEbIPnpeA/oHy5inQCZT6r1ny3iPbemBogrbX6apm5pSW2rQYM39gNv5gc+WwIFx+8
Fc3KGRN5mNmhlcsLkDk/115+ntTyUfivnc3srm6XF0AEbq0GJqV0ppMwATBs0EyM8nmvZH2DqXaj
GzSKE+YdDrPXlRPhnGR3kHGpYydzX4QPh+3+dURO+hAOAaQ1muNQVS/EWV864xVxN6HbSW2g27Xe
4Rr0vAidAUWwz2hu7r0xuMEO7KfwkYBnLLjah4xgLgL4WSawbCiioBzKnVnNHudkixmioGVCvOAo
quIIVTCamtzEY2i6VAtw7G1QH3k3Hepsza4hUhXRLF92nGEQKCd3ody7izIxBH/lzpViV5CFRDO2
z9hiS2YdDomlOFa5c0Xy7kPYtJ8Dxh/HACRfgNOgLMcjXsm40mGOeTOYGNJ6P7g7JxQ69eDPV3Dt
qb07klGROD4sMW0QwRAkiLHPsIMGGhx14507lF3sOs6OuDhbta74AMmLPHSLSMIPtqqrnzP8GCAZ
dehozaBnMLgQke955BRLPMMb46rL6s/dT4jj50nucrsrOueoiqVPPF0molqbBFk0qCmFHyHt3cfD
yh8r8d1wJQ+Fm7EjMARwF32CBFCMWyk6xMEjZjYkNvOeK7ab+vGeY1+3dYcpRXEqRIIKh8fjwFW6
Tu2HlasHK6rPHQWUCTaiS/6/uTuv5biRLV2/ynkBdMAjcQtThkVTpCiS4g1ClER47/H084HdMSOW
RNX0vpo4N9u2BFQic+Uyv6mEB+HjJZz56/DndWWz85J6fpA6kzRruEqmevaS3TRME0+Czk6aNzia
rqaebL005lOQZRf5khGQE663Tkg/6IePrlGnThZa+8LOno2xeRqS27FsXyzdurdz+1sgRd8per6H
GnpKaTa23txm30a1O5TxyLdNIttD9qhw7JhDHUzFMUvnh1mdtr1INl2GHJYsk+AO/QJXXLMcragH
x2i1zLFN6YdRJnvoJjfBDaLH3yUZxnudY6mMRNYzh9dFvM6ttSFxy3t6RN+lkIDL170PJOsZsnOJ
VJkqOePUPk0jSkNp/tTlwbPCt1+QwnFl5HlcyZofpjQ7hjwCF9L+ogRf4Ag1eTJaDEoTecIs7k5K
QxORu/Ag1VxhutF8G9glW9MYjmrcGYhc2K3DjWsY6fdsCl+Ri9h0Xfh9aXJ+Xg7eTLlVM2JC3SWv
aComDpTaXRexKrUpG+7+UZ+C43quaD06gQkQfkTRj8uhkpwWkTJnV1rBy7BMCMbgAgfkm82bzRfV
WLzI4ah7w4/AjiMvk5LXt8WWsmHfirAhJSAtrWK36K3PGLg76KV9USkNbDeNM7iOhC87l+57Y03P
5fYhlpMDUqR8BpO0o6eB4ihVnLphjvrQyCVRzBSLstnUJFvT/TgXn3ExKb2mBs49mEbg9JqcbORV
lbV4yFQdobu+ibcqmnaJvBuKJbxAuIqiU0me68sRjQVgNKRcSY0PQYu3bkS6Pc1dSjoQOTEa1duY
230H3ABLNET/t0EUj05l25+C0bXbw9BdIiEWep2UHUkIdE+WFbfRmsGxE5JtTZoe0rhHikaND72l
XFcFdhmNbd2HWXEQ0XMXM8XjrF2pZDEsyves07/pNY7Wmr/UlrYlZcq5yXMnFK3wQsgEjqGnt53S
R34lo6k1hfq3tkaCb7393b6dHoyY/T1TDJUiaLwyrS6bwRQ497ZPeVE/WRGJsUgeQibGsdGQMtYI
jiheKSjpsFd3SQpYaWXbh18rlTuOdNkEHWzfjwDCrbhE6TjeJMnIssXDU22tG1kOfTXLLs16eUCP
s5xTw0Na6RmRyHvkOFuXfsc2TbXeo8nt4VP8PU7bp2Ii34NmWLJOkYOI1l2twjGqQ4rwIla5Jg0D
Ha65SX21vY2ZaDjcGbg3xdXDHEym05tkb2jlUg2h1+hge11wHNAJpDbQubcTPbN8C5WcrQRpZbKR
p6urjpGRfCsn1iYwrafJGMdtbKXPYzk/GcgdmkUwI7pbHYcxwFMGKC6ahJ9GW3yFfLLEqKXkLbdK
HK13tBa/LFb2FErFZYaAjjt1hoTW3eQuMVFbdFLphsDknMyKPuWiec1ja6vo0pe5IRB0q2T1grDc
mrGZWvi9rNLnvkVhrdN+NLaierKJYXvehALVaevWCtkvKIG6JSMRslSNT3oVoarhBhNZVBSI+8Xq
ULOr7IfQLEqkYDSUFLPGNYbt8kLS2MQtMkQqCYhhokAy2lXnm1w1Tis6b7GYROlVXjvS2LHH2xQp
TsiBbzd5EZahO5fR5zBQL/LIeDWRg0sGtCmaXq0dHBu3STc/6IUmyOBJKNGuabG+Tj1doPUlFkl3
84F/MGy+YHvcuVRyhots1KMdoYITFiSbc4WkoiT7Vs8VH2W3NJc/UQ9d2LN1r2TKTbekOyY1mZPC
dYlN3YtRTSFuKm5kEQiscDpo7c1kuLnS+7VNPhTLt8IWF4Ok/9Nf/1ct0av4W1O25Wt32vB81yP9
XzROP/yL/g92TjX0CRkq/Llz2v6/T1Xztcvmnzun//zJfzqnivmXbmk08UzD/qcJ+k/nVFH+shVk
HGmM6kKlafnfnVP+Hx15Kf6QrAg8h1b83T+dU/MvDbVwmqkaRQaiCzi7/6vOKZPG/+mbSqqik0YI
6xTGkQZNgsqqVu9tqo1Su88VYvhs00KzvSW0vVBjON9vlET7LPNff1qn3/Rrfzf5WB96guyguOva
3qjKPc2DbaQpkFW6Yz8rn2ueClnJm5L0ZWzi458f91s44Pq8kxFxbxCpkZuS9igKHcbc3Jax6U2L
tkXa4KDCzQkILQjbeYYRnJm8fvQTT4bGedQbsOHxi8/n4RAuNHMQ0OpNwwuCZYsJ0EG2x62CEMeZ
n7iOu373Hdd5yU+T5NYIQ0MSjb030mAbo82vwi2F+kXLEVW+9jjOhicq7q6tLIUPZx66jsF+99B1
bPbTQ1F1lYBi4R08qskLhSBj3OaiRhKT3yw06g7ar2X5GMfnSG0frar2/oFZrSEr3Pf2vsrUr8EQ
+q1uHBDn26aorZa5fGik+aCgPnnmB/4OrrVunJPJpR0rOnOQteju+9INaJcVD2LmVk0wj5AMyzGV
HfLeAycDcayLQui3U/g0Bt0zyKJjiIev1uheGOhnDs5vKRbrC51MO7NsUJpRn8W+BbgKU1lUaNMG
D61qbaJiQaxdeGYBarBKj3Wpn1uG341B16eejEHVYZmjpWNz1fONQssbcarPcmQfMgQrpV7aNq9t
TRNq1fjSW4Q0OV0mF5BxVjzho999OtYpGHp1mraIfZooW4TJEa+Cl5t2G1OSPHJ0D1jsVs1w3gsQ
euO1zmyA9bj+ZoefQlfKUCUEayh7xjUy0zaKa1VLkUzNEgyHubuZJP5nTnEVGmi62p/zQENqdHIy
Alo92wQYxfnzq3ywFd8GXz+dtaEuFFtD+32/yiiuMWzpr2fiSTLCHObMq/XZz/3BsT5VOsoKxZTU
hkI0ya2bpgoOGuV80KfHIGFKV0b+GsNoBB6XMjkXStYT/LuFPolf6VIrsWgGC7qqtZ3JBOtCHMrK
/prr/SGqkT0mpmhz6K8rayfZoWGlsW8+s7q/tTNli6snoUyO5U4wndT2iVl/NinxjCDbVMZ3lW1u
iPucXmDJNkOy7ygZ88GKlgPQ6DPb7IOwdgqhaVLJlpUJf1yltL1C1jwhjuvZsirVyfi+YwT73DgD
kP7wp54ENavSDYtesonLpn4I5uhJQ6yRONIprk5pm5iHogsfkBw8lNPB1CRv6ajn/ryLPzzIJwHM
XCRE7uhH7hGt3A7yseNzG024i1ua5ynSdO0RQcJDLUzv/Nn5aH1P4pewJ6lkDNHtU2rxarQ9TZ62
0qBvbcPEEhF62qLiSHD2AH2wmU+RHXKorELV4YxQwd1IOqMXHVqipheGoT9MLwEE2iFWD4221lf0
rDqEnxEZ//MSfxCyTjEeOYjZTG3Vab+wkWrUSNVerh1mccwlq5c/P+OjPXSK9IjnUbbrEePiNYNb
ZpsWFx2uQHWMMD5mhkZ8XLaX+XBAVd/QUBfMG//Pj/4gDp4CQGap6NO2MpOLQdgHlHMozYdDa0ts
l/lQ8d97ztCfH/XhrzwJSrqWD61mNBg57WmAXGRt81nqot0U98ekDP1Uuhqa7Ggo7FlTPdBqsfdn
nvxBCD5FlKF/r+ZTKAV7JMKPBe5URSVwV9O8iOajjVO9vhwG47Yo78488KMte5JZ6Y3A4E7Ogz1y
xUQdI2AIhP/D+kmdsryLhhlg6B10I2dJQoQarf90jU+iEUW9nel1FezJrpL6ybbDFwFKdF3jNfxF
i98xk57FlVhmp2FYyVE+8+wPwsJbjPrpSu0jVGkNDAT2SlC/rGVIIXAG0IbjGFheHFqHkiyva7Qz
adRHO/ckCklKpHbtUgZ75I/f6isQa9u5uQHu8LZpI1rqZ77mB9vnVGyqoak3zHrPbcpI3yi+BSq5
uRp8LhRlS8pO06O8sMeb/mxFp6yf6zf396nuVGbmCp4lyLXKybgt87WTIrllszhKm3OPHWUdxXKU
mhlKutKUXxb57sxv/aDyOTWhpbU1i7oDblM9VZ/iH1JIJ8ZldB88NlcB4t2J8x8+aA24P20XzZZi
u6hRCJKEjrrxtmvivQHrOAznQy+za2rrYFEENRL8wencY2F8fLC0p1EI2w8ti4m103BYJZmDrNqI
oHaScrXiWi1ftFJ+0DEKctK0uyyi9JBn9k1ON7purotlOiwZept18KXSyktNddsIFWWKmFpLXKnb
qeZGtJtUu6jbTVke5gWh9m3abEhv0FmXOswAepwt1N3MfaUiFyWkERegyQEyCi+pDzBamHomTZFr
q4Ub0T8f77TlMFYvOj1i7vdoOwxbyodC7AAFTNYO5VoL/bDJL3EUY9azNbmL6YjOjLLSJ029HvND
oD8Z+l2v3tvTY6W/dvpDXnxScB/RtoP1OnQ75I0G9KuMjUxJkO7kfKtM60u30aaZtoAcJYh4TJuM
vRHtpGqTqDgxvE0HmKNX6uUgZr7jkEzYs0q7RNNuMIG5T9TmUmMw1wfLNdL1Bxsmfm9rO3MGu4qu
kRYPm5QKdAi9aKivpzndL4n2CZ2PbT/vZXm51sWjZn4eygKl9HmXhYHbErS7Sj8kmbGJ7Hgbiem7
EiaOJeZPdgYOptXEK+Izd3MrPqP6rsCI0zLz3taKq0LLv3V2dLBwGFH00ZERNp1b04+yxgtzfEYi
hMVtyVfm9hsisxu7KlA2b7wqKb4uMmRZEUe3sZiBns3cHPrnPEu2S82UErimI7UFTWMhX2ITes9M
ADl6x8h+RFTselvC6Xlug9c43DX9JrO9bMDMotHGq2idExrNVi6Nhenq6JSjuatDzgRDcRylGMyJ
i1FT96FU+bkKPKyWXdEOzlCNvRPOW8O8qOPsICpxq+BZUHSTX2PBYNcImUfuEhLmI3WHV8sn8Dg3
DNWYHeuAqmQAF8j4W9tgwhREy284kvdd+qilc4j6PTmWxUg/H5K7NB+/VQXd6ELe2EuFQkCPKnJ7
ZWYypL0E6Wxrup5jwUxz+tRXVzVGFaswMBLNjOKs3Lwa5p0qxxdjCBhu0q/62fw0hhbiyJOzpJ2X
yuouwj9lxgunA0c1H+tUYnpq3A7yCKErdYrF3I9yvzWIulqu7PB32uOx4Qa4N5nRMZ9RomfULLr6
kPSpH6lfpCrg/E63UQjSKw6cIAHKoqfxVxSaNzhj0TzvHU1+It+h+rfcIj4qZnzmfvowhuvvA9y0
tE0BTlPZD0F3kFblqfFO2LMHqtcH6HSIKWaD2boJiH8GKJF0ts4Jp3zUojv1sIZWnAkAUCqTFPkY
BfKFMO5XJEoftp+FWZBnUnp3xJ8oO5NIvpFNf3dlnWQeFphE3Wq1YS+03A3C4CrsiCv5sCkT+Vrr
8QVtM1dvO7yxrlujpL/ECCxYbVsZyH2qZ3a0JVwrrL0qQzeokl0Z5INVdP6QwzEOdjii448En0PD
9gqkVmqljg7SqvgiyyQ36M6ovh0YmxH/HagPhANpG5Q5ZlcFEJvW79WZicVtODBou0utHghe7Vr3
+bi4Z660j66Wk2oMc6tGL1XUIut5D11zJ+qBoWbjxxHdmzWzf83xHusCtP7N5QLvrTPPXa+u3y39
aSqkjcjITzI+ymvJR5ZlISPVkG8G6nMUxOBmCJrNc6yw4dZeQ1cd81jFqQ0o4NmOyge1qHkq+aeM
OWIo0qzihCKvIClv1OOd1XG1mkNyBCfmKQFeunTxBP8ZAMWZn//WSPn155unCoAL1g8A/sJ0r0UF
fheHAFqHel/IXzhpjkHGIqbeFwzWhnByp/nYgjKyY0aJpuTI4MmnvVzgJoevoIkFRxd7tqrBF5iv
89r0b6M0/M/ySPNURzDVa9wbMDPbz5Nv3/TXaF88RpFbPNAHOrcZ3kQDf7caJ3mVrujYUxnpKswE
4pAQYElAFMNxC5ao0+9k+7pZUsawYK/U20ZVLkWRQ/LoLlGa2+SjBUoNfaLqGKtXA7A9djEaLXKN
OC9HKGpcgA99rztN9qR17OeXHiOqOgu2rRw6aW0xbDDd1sbIIi08k/YhbqRuOwCYNGSEg0IQI367
Ss4a4AK5hOryPg/92F6wFQT7qX3L8tfQ5ruZMgC7FfyVYjtoOQoo4E7PHdHIqKWitdd9lcZnBWeL
Ub2sDHBM0nzbabOnprKjNrdptwc+rSY3uspMdknJnIkw0uQqRXxZPk5VtylVsRHgcWBWuDWmbHPS
bgr++kY1nCnI/DA3Xbv7UoCKza17nYRQn14s7vF+ac6EjDfhit99rZNsVLJwqkvxANonl4JeLBB2
eZup5hHs7jZMQaKle6P71DNtH/EKm77U0a2RD+6KmpjN3l964aI+eK/34UZkhySkeRmDoiGj1NWL
0Zo/GVg8THXkhk1zpWFf1QPFsrTene1gm6TNjZ1ikB6X3uqWmJsA5gBBqGLwIjF7Gv4V7SpP1mGN
lYZ+PSw7HTxPYhqMjvOL1LZ2qVp7SU6qZkC3rks/iUNfKXBt0i1HJcP9c4h783n93TqdXKY6dHhQ
1UGzN7IvQasCpDKvyAcP8rAwE+52mQBDGNu3aq9/r6T4HicNCHFXKh8uDbNrrUFeyqxvlWavs82T
WbpZzBLQSPq5jfRHNW/3ZtjhgqF6kl4Cf0pdo1jD4xBSwn8x2+YSpsxBSOVOU3E6yb72duHapGdL
mHrTLG1B2/gRu3EupBspq2+q0dyHOLZEdYMgbL9T5mcddCUiQQ7oVN/spqvK6vdzXO3iLsB4ElAX
/w76AAyVuZWj3kse6tW7d+Bjlp+CBJ/JxgAxCr4X9yg53aaG8KZGENP/iVD/ajr9/9ncWbG5pT+e
Oh+/Fl/zrz+Pm9/+wN/DZsmy/gL2ZgshbMVcaTr8XX9PmyWh/SVDxNEURTHgl5orhecfoo79F5uc
eZZsqzpMTHNt6/0zbubvs7G8s21dA44P7lD/V+NmHv/TxW8YXCUWhpYmmELbVpVT+ncZVVAyJ9H5
WAyCSpGfpWR5ba2qdIC6gHssXoAT0/Vap9EyZlolLBo7Yvzy05Id/z6GPxOG3ucfb68hDG53OEiE
Z2P9vT+X9EMVBX1XW50vRtnETEY84e5714ri3IPe/qb/CQP/PMlULQE5SUHzd+1B/dQ8KKohLAwc
0fykrCg/C8G90pHr1c1zZMRXIxBVLpyl3EKQvY5LnbdRuthtVao9Dae0Mgi8VCRAx8dkdqUGV9s/
L8VbS/H0DW0DjoJGDWJqpz2jQPRtWFV95y/QEeb2C9opk5tXdeWncZNjh7tWcKEFv6i5N5rlNeqK
u1ZZHgpt/iHF59jE7ztXf6+XbQkDTVxhmL98mRYoehoMDWidOfa5sfdyUH7Fyuhp6fLYmc1gN2R+
J2y3SkpOyX+fo99sivf9ubdH27aMvSPQCssyTltZ8D1HuehjnL60hcZ2V5b0NZTF1UIVBQe7q3Fd
xaLP1M4IU57koeuDBTM8E5wTRDpFM0+u1n5Ceraw7MYXarsrx3o79PVDWJQ3Fnb0QVTeRH5ojhdD
m91oZnv/51/91jh///15uqlz+k3dXsEm73eoZY5jWrdG4ytJeYNQ/X01isu6BYpti6PQ9e9RvNwF
dvGgSOoVKUxuBsckqh7qRLmyqmazlPWZV3qb6p68kqpi1ycIS4JFWb/UT4cGVzImdTTgEdeR70RH
C7rVVpVTR56aZ0vunrUQxYUuv1Tj6caU+itpTq56GEjLgniOk46B2ycq9VR1r8VXJZm+nXX8gf5l
bse7Qs9uMml6Wb0AO1a8WMBniX+ns/z2Ud/9hpOD37V5NAQhvwG8+4Va2Edb71740ufan2uo+mWt
LFmVVY14Kq8B/+e1MqVcTIkKF80OmwdRznciWy4QptS73agUD0ZtX8ya8l0fcvAKlidjG8ZYQSdR
KpHtzhb7ApO2czv6ty9ly0LhMOnglU7qyzjpMCLvp8bXsRZypn67SNrVXOI7x/Hq1OkuSRG/i4qn
ObWO+kAeHvX3M+yArmq29eDOgJiloXr681Z/Pxn755PYcGFkCKRAq04KDmD3WT7KQ+MviXzXLeVT
rylX8J9uGhhHf37U7860ypEWOo9VDev0ogOPacu10VNSp8CPlaa9rwwU4KqMen+xAmDbCDBm9QAO
uQ4BIZlRBCuQwv/Me/waT4WqAWARiqGZMHdPtofdKAri+W3jY4V+XGmDEbqi93gaSwKnzah56XTr
YojOaVipv38uBq+WwUN16ySq1JK5qAi9NT7219+tqnjG7JaGayRf5X39BHDyZp6qmzEgJ1/xmJ6u
J89EZcXJVJSfzVoojhzR+Jqm5LWNDYqi5kGdjOHc+ryfAf29JwDnsTq60GVxioPrx0DCNBHd9yC0
j4o+vIQK84RyDxclWPupQC5l9XuvmMdQBucdjPJn+EJUDVLoL137bYYCXGhrX906Kmn/Eg+NdO4d
1290esThVXMdylyLgBHeH/EUr75ajYrGn4MSj0JP0+Q7oBJXs9LdV0r1ALRwdiAmPzf5DNPZ8mwz
OhNmtF8zJhCKuiDuQtYWnJ7370D0yGnJhZxoufzWjHjJjxWFbgCK2azbWxz0ak9odYyfO/6kRrEJ
lvwmVMOLzM5jV1+G2yKju1vJA76vibKpFdPJdBptk6S8IrBQYsB7SyIEF5ZVcPQquMEUVHakFCOy
aqu6Pdxmh7625oFQoXDkT6pL6Q+wm890PX4NXjbAS80gN+R3KqfgLxmUXkQPQPGrUf9sKsa0L0O8
Fm0c9cQ8OssgjedysPULvv/C3LwmqbFtwQeGp/N+ddsR38MuyRS/K2FLRJXqx8byNdTmjVRoI7kI
XW51GW9z1Zg8akB7g1U1xDpg1VZTb/8cM97EHU/fZk0FZNMyVGzZT+JkkgR4x6a67GfRcGmVgRuk
8XXagl6PH4s5vIb/ckxwJJ+GEX+MZXCKabpOr3PAlKrakjrJ8dMc2rf5JG6M4UdUpToUzBGCY2Y8
miHZfGP1l6ms4R4Zbru2eclqw3BGaIatGa0sHTfNo28YwO5F3D1F/XQcbHEo0grOT+vjo3GHdNEC
cQxGEu29z1F4U7UsER18qIijGFyzTh/Qx0zpvsyelDZXVL9Ob3XeQL8pyZOHrA6Pf162E7TAm/aA
SpecbaPIHJLTS29JVFUrI0QHo6zPnaxA9xNSeNiblOh6uMklAV+1EnQZ0/B7btbGamZwW/VQLofR
/rcXEEoIvI0AXyxT7gn5pA8R5R3M76pZ/LBeYGoK+2tVQY2J4aM6cZxcjAp8qKUyQkfRjNJbxh6Z
L9H9+POirJnaz1tpfQtdUYSAEIm38KkbQabHSh7LOTz/YMk8DH1fsMVEN6He2lr5UOqu0dTnXBze
kC4nD9Ww4TOBSeKPyrF6f5qmCn9qQ4HbpWTFZ6uByMCUDjKpuGxzAT923JoKfC7T+ibl8x3fjEP0
TenEvYYVt6tkxuzalXRvhdptqsCM/POSvClR/vx6JPrrSedfTIougsz71yuoxVCpmnRfN+FfziEe
4J0hx46qVxe1bY27MTRfdamVt8ti1l5rzPjGx5BjtRZQdi9ubMuWXHM0fwygTQ/NIPwswdbLtoPR
bzX9QjKqL6a2AiUtiqUUFuOGc9Wjt1AFjFoH7tewfKyX7qqPKhixfau7SRfXvqQ53dTTF38RUw3l
TsLGpchjEke9BA4GSzXLcB+OBjxxSp3xXxBFAKg0C/aSrktg9cx7WM1nhcXfNuvJkgk0P/iolmas
i/Z+yZRMghwZ2JofaiVtAhtgCGNMp0C8ocdkTzTGxta6aylOfKHnJhRIXq1mCLgE7baVkCywu3HZ
Teg24No6hk4Q6jKNs31SgH6bwDlulaXCezjQ/aa6yHvYZDNeFA5uCwBqKcND7UcoK/elyCfm4cqD
Uqo/VFF49FW2qXkspaE89DlG5qK6LZuidfIc9yNJjMB15zBZgQHJFkfeb7VpfVISQNnWspmzTRlC
ShnN/lk3JDx4Q7q9qoi9WkhPbT1dL3mETkZi7xL0eKGaCtnLGvOHrSwvbSwl21jYnsy+TutntRpg
SE79AUOK0e1iTfbmRH0M0gm/9TDMHc1OHjtUhvwRXgnBXLbg4M0S0o3Si/FQuL1cFR60mgraln6V
tmLTy9K9XMPJCyXdG4f6Th5yyHOwd/26phmQdJt2EhGjiu6HKXMnRNcwXcM28yPIw54eRl9TBf65
oXz68xlSf01HVA43URYJGVvl7ny/IYxGzss+g8YZlnHjSbE5eGMY3QqE7t2qqHV3ztJHM1o+SVZ1
sO3bqRiFO0tZ5ClSmuDChp4epjKu3uE1PcEcc0vBFAqCuzd2MdBimcZ+QaOVgZCeKv1lwP9w5jf8
mtaZ9OioDgyTIEW19P43FFmRc/ZbxRcSHt1zu/ZNTX3XiPqrXWp3gZh2qxCV12VM8FGrvMXbaTNl
9Ws86SGt3Fujgr2UzokE7AXZF824GKai9cviRzAOj2PRbs688emqWwZJKD1Cm8ai+Wtdbs9QN6eR
3rlkd3z1Qr8Ky/RRjG15aasRkAN1UOASDp6qz7dxzaArCC0gvEn9GQ2RxNTSTR9MuwT7PnJrCMtZ
232xUu3bgJ36Mk763szS0EV/JMMwY/Jl6KVn7sVfLiRYOKgDgWI1V+7LqcvMwP9TxT2tRSLuqwlH
77rWayArKsMEc/lkSPXnCXnq/ZmVO03wuAfX9hrMIG4mm1rj/bc2EtQlwCpNfp7PNyINmCOFSI7A
ww+2VcpGxJsbZwEJy+Cm1LzUFm4+d5tA0reNHLhyP9wkM47UOCmYS/5VkrvHrkxW4jLkQfQ0LptK
O/POp5URr0zXklTf0mUDeaeTGn5i97dF2Mx+m0qaC3sXy7JQ3zNufFJs8Sjim7SdvGKO7HPbbM12
f472PBnJqLfmrK3AXD+5INNZwt5Yiie/M9C7bnCWYHSWP1XfEy2/nXNy8Emkzc5clK+djTVQPW3y
Ln7Ji/FJH3pPMiFHtgacRg4KPVVxHSkhQXTe/fmj/tLbfXtP1VrfUdB7OUXc9rUeGSPx1bdX9Zt2
uFEXeZOM8W3Y0zQtMV+P5YslRKmiRk5pSbinJ+2qrXpm7eaeXi+ychUooILa6lxwWdO792v4ptJF
zUgxs3Yz3284evlNWUzJ6M9t+jrNsnLdmwNoJF1+mOZMvxj7BGpxgIKMEnylBgJgFMAfRiIDUFZt
JLvKIhEv+vIADnJokRhQ8kpxpSirbnXuTLQdw4NhVjdBFTzmkBjPLe4bGez0F6iK0Ek/ZYqR013Q
Q/oZwl4afKa57aBsgnYdjNtFsdGtCqazlr5mEWcjg8q2FfOMqtLSXClNrdwHWbAZ1DTzFw3/8Bbp
y50cdg69l/FQMq/S1WT2CqQhd4YNSKpI/bapFhdtLmbtyk1BJbMftOo7kBy4L132aAJ52S6Mvpws
lZR1fEZxWEd+PCnbSc+mSz0rUU9NK8ltQAfK5QSQNCfbkmusO96WMcnAEsi1fMR93XZKG897Oy4W
cCS2vI01lBES2r9uoJf2to+QT5nH+LIu1MRDjqFzRRj7yGPuuJIvsgVutNkYd/KKGbDmDoiMnn6R
UYjPZHzikTsypPJhsSFNG1nx3TCOJeZErqLmGwvGlqLAEZ+gOejLfRSUt5Y1POXV4GqJplwC+NHc
JcnIoNB26UcEnjX2RIdwWDUlyN2gXUNiqXrZrIweCENGe9GY+2FlX9voDLljpy+eAZSFSY/t51Mt
uXhZwluWgwtbmxK6GPILQPy7SYdyPWWUIYY+HRDYkPamFl3kqriuBvaquaL21aBsboxV7oni0VFD
7uYAzoSvSxGvl5qDj31ovVFBx4U17GIDHJ9T50a+oeFdur1Zxr6izl+RhBNegHDO4W33dP08uBn8
LQD5EMP7qI3dQUHDpzXGjRUW/dOZWLFGy/e7mY1Mo4lbU7eRyTu5AKS5nhMDFUM/LLR7I9S5ZayX
0qqeUVhxJ1P/3jbLnZXIoEjByUnfzjz+NNewZPoKEE0hcVEY2afC+0udCD3NmsGXsh5e96RRtKNT
srNCL7eOeSKbThMZ5SEDoYIcV6VsKkVH+yG2zjiuvfXuTxbCtIQMt1aR1zHkSXDP46UQkZkNvmHP
8TaffWRI9sEwqO5bd6UNZSBIzJ6joUhuzWx8lmcfrrW2V2b++TRnW0l7I2jSu4F/Klu3Vz827U3Z
xRuQH+V13KToPdhvKIRY9QQ6OcgYwNeyjEryYw2n9UCWfrQrL/zvv1hM3bXaf4n0Sd2+ndUx7wjN
WgQGg1xga0+AEbL+coywiGwWc4PD6REwd39t9tswjGu3D4ctWhzTNm4EkV9kpo800h5FNu3WlkIX
ft6hLmvbr4CVbkOL86uvLsxnvvJp52r9ytTZEBPJimXTPAn6FK4Au8Zx8AOlDny96bzCMq5Ls2T7
G7mfqOLVTqJ0p5Wdm4zqq0zn2td7U1zCw0ILLXEyAQ9eGqfOKcb+nOOHxpD312PAYI/qm7dEs/E0
qEcKGoBBwBDgv2g6jyW5kS2JfhHMoMUWyETK0iy5gRW7SAR0ABGQXz8nOTOb102+7malQMQV7sd7
o3cOmZrRpWdooOi82+PmzMlg+E+yngVCiGMU5PZZR/58mNZ1fiXeIS30aD6Ad1keAoopd1jqO/y8
AQKdCr9Lr5LF3MiKH0CbEC9xvPX91tIDdNBGk0TOoA5lDp9pYc9w7DxshNEoU5NqAimJ6xzXpgJ+
sE0HFk5FvI3gG29/tZCN2MoZELmsItFTuZfaivat0JwpkQQpWOa/1+3MZAsiz3ivJFN+3KB12ho0
XiWy52Zs6bBuV/AE7QPQ1Qh/bIW722wcOuOjqMyD7Lr+zobHHTeiXnGhtWCjqo0vTWXsAlPO9z66
LyEc8ehvyFZtQ0JShIapE9K8UlLVUK4ZwBrsLthvkVHuREd9NEf1wZuL7L6v3GMOaaPPovCK5IVh
QD3zyJeQFxCgdfBrQCdOZiKXi61Nwp6nJiAIIXwTPtVYtXYjiqYGgh4gp4tX2D+bQptWW6j6wx84
FU46weVBZMzrtUsG5f/1Q9T8wobdvkQTHUMFqYY013uEbXeLLNwHSOwF8qXuVd7u3IaZYzCAphhR
SgOnGbyT8oY6qfMakZNd6gTZMnJdN29Oa5YhyJ6n+N8fV2LzjtvI/BHeYByERhoO2+tzE5+68tYn
w/b+a5Vad8GydrsRZkgCpnki8LUI99wuCl5Tzpw1V9HevQ3Gur7c7nO3fLeK/jfLmfa1nvwUytOj
gLnyVeGzhe5PMXBq6nrhm2CqO3CWLZq0sd41MJxyd1uvYv2Rq1Q/M+ynzcr2Yc5DFW72f8FUuqkQ
+WUL3fmxsReAFMb8QAvCfNMHJBiCHznBfWyfbqC2m+CU7UD9Zl08p6mvLJGHnRqibcd5+r3eyk01
O953bQcwbYKSBKtKBvGwCftq9TaB4zq7KJVH10DsFHnH561e9/CYwqS0+SwZlPENFAImTfQ208oT
JWmchDmABDH6IBFFFr01sVpn/wrY8rkkSQfvNSKqaGhP/AdBOLGi3jdaL4cm2IFMIn+FQBZEq+F4
GVrzGZH5U+etqNQ2Yn/q6D70C/6cLkRrvJTUFzIpR9/5BQQIklMH7yOvb9yRJrsadutc4GbmSdZn
y69BljuNjBTBfwCRb2yWy3A7W8Pck3x9IDvqBgplGw5gOS2zuVSYN2L/UK2V8bmBTZ2Kig8KxCmr
X1IZ/XH9tDZwHsNobEeBTubB742zO27+2QS7Qlkkrn1nP89R4X7yjNskxKZ9VjUn4aw96PlSnFp/
+mwMuR49u20vi1KHjZIkc/wGcfuWNu2URnnlPfXrklq3zo1PSTwZIezYQBj33sx0iAjlwmaGtEaT
AkOzfTDusZ9HGE+l6/7ql246zVnzMG2q2BuzDaWRI44R5lXU5XwUpnV1ZwuaJS8DINQa3fondGhG
87+/wpHzDlzTOjuKaXsHiTJDBtYGjNSjGc2HzrgfeUCSalvrxxnUZcdp/Mwg6RTCJwqscIYjayLN
ZbhzMm1OqGY8kaAsE6itQ1zcKlypQJJ1YnkkBfOxbfru4K/1cNRIJn25rvf16ie9zhVTqu74rxQD
hJbMJaVg6PbhfmBaDDJrso52e1hdm25EYBTIHfE1GIKxuj4HS4ZmW+FiqECpxXojn1mQEftA2vsr
lsvjRgIuoNkalpeY+7QwkZ2N43dEkjB033XkKgYOSU929W7/4xbZdYqW9ih6y7s4QZRua7fg2Ayb
IwJB/44G1L+zS9u7+6HQ8Ex7u8sDvdyDIV3uc6aV56wy75Tu7DjHaUX4py9eiJ9wrmuzvQ1ZIx7d
iLHbZNbPQMS6XV7PY/rvl6Op83jtG5kuQTvu0C4CFOyWpMBuNKtovKeeBJmzKDN1ud/S3AqDROmL
nu90ToEGfgxXh6TE0LMLSBGh376shAH3FAZZxpCZHBt2R6OBYzzro5RPx6lZqFXt8thsGw6OSfks
UeRTH+RvITbOQz2U7skwMPvkGzNeKh9SoUIoQmJj4ggSWe0m4Bn3tjS+uccOCx0mGkUPULpOmMpl
d0t5CXx6IWjDN8bO1KX05Z9ZOCMnKsdrbzPWkEvVxH2Zm3HoHUx7mFKjzLZL29QUdagmhv7T0xLn
dd9CC3tt1mBIGHXXCXOlhiVh9MIN5e5IQX0GHgywj2aWVUaLXQo1bpyP/U/oW6d/DYo9TU+1eWtp
hmh6aKz6tfMO/9qTmtHUuLbWjnmMe5KaTVQzHbTPO6gLYcXK9J/qfj2EDtVaoZQbLzKnDTYYiK5C
UatbDmhKvycDoIPTk1XdtVLZZdHGvHPZox3URkEzqitLluoaTcWVEJJnHSgrnb0Mvqz10zf5xRpa
TgLPOPrhar0UHvrhaRv1oZ7JIZ/1gkygDH0mt8Wsnedoqo7rRHeFSd+9ndCJlwXWAan4FJdeBXdK
OAjJqxl7z/zXVsq+WYYSt/cuMvO9WA2BOJSInMAngwaHHVb4P9LRXMyyqQAsDkY69/CrTMzRyaa2
LO0DoJwg7TK7lneyad90vn4HdbPF69IFCQQcVmttsPdaGSHptdDsepHHDJVph8wYC66hC7DA6jRn
8natwWPMRhPxmJrFdZn6nTkUbjxNZn8d3OG9zvKLsFheNAx1QTdC3GSeYzWZYgSwJaOhrkbZ0Q/U
YZvKzk4jINB7v7sZ2KiJhirYl+67Fzbq4V8vGaZFpSmKmoFdiLttaej+jI0VU0VHpyzo/9jbuLJ9
xAVC/YFoYfwWUy4udkApaS4Wh6aW9L4KBICXnZTQ7p4VZLNTN8tjy4yc9cR4qAoQUePqlKey3K5T
TdRMFJTPIrTfBzPw434K2qTvu/DYGFUUz2b+kStlPYIktg8Wedr7wVouMxTWfVUNwf2cfXZV7x5t
uvLD6Lz6rdNeXkg483/1xCkUI65KDUiYb+42PLhOtYsabexd+7cCP8Ki40j5wfWtjAK3XTs9QclE
VFybd2NgdC9raP0SBjCJrnJ5PVWzHrvV/aPsojnZFYBqY0Ok7c2jk2AE5vC9dVtBVLAz9G0MXwMY
PXxIUDFuxTbA7S0xF/cqygydQPsE67mIzLfZwwy2+nO3l5SDcSexlUSdayFCOlYGDOV/TyKUrDFm
r1MprIgTXrn5th10ALQZc1nyAm9yQKEIznoHTxcz4BBYXJlFBJp/pmtmvRvm8XnJtxdAAlXaWvVD
nxUtJ7+d2raVtJHcrrh2lngMB+O03Hzj4eDz8FbZuR3rg55WcIUjQhwZVlPq6OjDz3CSwh8ur6Ph
Oye7doHyDb64Irn4CeQ4PyydpF8CA9Y5oJLtdeTmBkcaz+TWH5j9RXeTX0TXfpAPXlg4Fysw/shB
8/oathRDgTZMumOq1jKIwwhnpXPLicxhFGLAGbPqITeBWXL/3uzfK44571MGNUKqyhtS+BB5UszR
pzFXNuJQt3kM/a8eA3DcmbVz2KL8PFbjxe6jMgYIunLodW+L6ebXzVgDTPsb26twxAUzreeVBxI8
65zF1ISMAnojO0bh8NkWYxnztNF1SLlXyEQeOqM+Aonc8975V7aK4V2kik/U+2Ui7Mw/lIFH1gol
ijGx3aaV5BqAip8ODMljTsQ13bbCYu3qc3EBS/j3Dejd9pit+s039G8rn77Axg8ppFtuJNd/cYrn
ceKI6HS1JF1QbsmchyvcTM++Ov4jvd/ASLUWadT8zp3cf1rd0Ikd+hZLZht7zerNKcru0sijiMzo
RbiljX1xfPDR6aWbsk/Wkr32ZQcxuCON7d+PFMncgF1t/1Qb72BbWP0p8JzjmyyUdycI2UmKlanJ
rHk4jFLmLOe4O8O2hky/Ndlu7A/bYEACJwGF+IEhvxTb+Gl0zpZOLeMMs23eQWvfMM1ZmVgKuv0/
anldTkPaDcEBDnCsKOfQ6nnIQssXw+K9FLmzHDuzPQfrNF+MLCiOgBkFpm85NuMlEozjTJdYLT/g
nMRRuV+0mWbrLD/qZFszPAJs5XeQqroE2fJb3QQXUYbR0zo3p74U1t4r2iJZe3Hg0g7uSkY1T+3Q
3m1wxPd4uDipVUGZDqj1SbVI++q13c1ORtvdiSNPlfmUm7l3Do3sY5UlvHXhvLECpYrcyuHUd4y+
pzQIXO9syBzCKf2RPWDHY6dJjDT51P0U9Rd0ut9ZU1UH7c3frtmH8TKoKoXjwqv3GEgaZXhg8gs4
xQNcrsvrLcSq8q32l2Fvl19hGQ6pjBqcpRC+hya/c9G36jrq0q2VX9MwmECrTHWww1vJHBUvDH5+
lxPLrYjvdKPsL995MN2uPlmN1cfNWJdMm6r/fHbK5wVQwrUtlte6WzUr9Tl4UrMAcCKWVGV4/7xl
CZ6XV6aq9rkV1KuBbwF69/+y2dRn5CkqheLd7asc/zIHLXSa7S7wIBwaWqej861KPqXSWR+n0YYh
XZj3WaSfh22g4izxGobyT4/QI3Hzj7GyylNUqOdwwEMz+nmQ9rV+3Hx5gMo6na3uZl9l0hH7evjI
pav2WjnRvlJvrS3FIc/QhbjbE2fDmavBjKvcluCuoP6UNYRtgZVl2V6cNppjJ0CVv2Ld3PXrJGPT
gkmqUbqGvVoPDqG0VsYCXCP4ShZxs3VB4R794kc2+tsVqzjYrE0Sy9IvdK4qdghD3hFSyGVrfoVt
FTB48e4jEn7gRAP46Kfpq7aoonzfOltmxXq+QUlG3McxHN2nCZjLuYgohEbZ3eNPn0/58rsp1Quh
GVZafhZr58UIUan5/QCLfq2fpoJbxlo1rl/w80F5s4Fbv2sd8q40zbFkfkDhXH76mGJo0BoniSyL
KxQqBhmgHSK7EizH+shAbk5bl0EkhL8WZX/0huN5jSFSjcnQezJ2oGbGg+pSdmb4l6UxnkJA5p2d
LyTF1X661eNHu5YLhbjT7UqzfrXDsQU/QbqE/6nH5SMEWv9Ypo7sbrE343gIxuFb9da6r2ioEwT8
0ama8tdmmVNpNBUk74IAh8U6b9IsLgJfVNM6OHmiSJEGEHzlDDzjzu6Zs3iDtSv18BlkBkJ3bcLk
z6r6UsAZr0r1qTsanFwVR0cuuPsHEyH8YuOXYmhHEMKwtwn6SooBc/IQyr3R7Wqr9K9Dl5vJ5FKP
D46fQLgvCwY4k3vkzm3TgYFk6kt7x4X47EyWPjg5Y6zSC86ZWH/V2x8UBsWTBpu8IIXg+exSDAic
RRkXdYgYFN2TyfeYpTfhXhAfMo+MuRqOQF3CUdL6rioIUclamL+Qh5+3cTgUwn2mHf5q/e3q0f4R
YHPfL+bRvOnDfPoWsztIq3rwhvCOPv+htsNr7RSv9s2KSYdUtBJJiKPAhsPR3tk4M+d+mt9at3zO
bda22CZ4inrNwLnIH1mcfhoa8zD2xS+/duyjFR2sDgdvUNX5bvI4FTJ2bq7+MVx9ERghzz01YUyf
8zZU1Aml3yQ2AjwGkDPjW+Yb2VpV6VD0j7PQ0b6bEZgpo1zYVPl/MneVl+FC5Ip6Apr6UVd8l1S2
nLNwCx4zCnOcYmjEexHuu8XP0kX3uMg1hSobs1jnJjj63MsS1iHXTjhmYmsf2V2Hnw6Qh4PS8F0v
fn/w519rv1nHoadqMPpM7wuu+FOzoP/s3HV5rFjtcHVtV8OMxL5hzH7sLfvekNjy5BYl9mpQaI+y
2ik/l3G+nAMru5gNrvaSZbN1UOD2T41NjFxXDwxQt7OXdWZSuYN9mKJiNwdY6114D+7Usi6xjB83
h1BOhsNuBHyQ6Dr4ke3ixGVQvazTulvyVzPMP6DosPJRbAWtofvrCgvEweOykSHfR9c8qMy9s4A7
Lzv/i9HMFoN0fdWZe3Qjzay46fcQwh3+Zq13odOtB3sF0jpwKwg9Nb/s3PkvUNHF8pT9pH16kOZW
yPqV+ftULvx+Nz5UkMuFUOURaYKD8mY+bDPVDSEYb7XDGcrrvBtHUsi9Cn0aiSFR6lRliolrn9Xd
/LaBZI7ZeL8z44qI2qv/LP444fzkMtKWyxGShcOemzHEkUnMpXbLnDCSpnpwlyalTSSSYojE61St
837o5z8eG7pLEJhrKlwkGZvP/LhgCcKK5r2s5LRzgUof4Z/8zaANjHK9g5jhnKug+2tMSOe2Qz3R
aWm3ViS72DXY3XGOdeZdGNaJ+9Kz9m6Qy3fa1Kc6REHTGivrFODSXe9P9x4qrrY4WKv5e3SqIlaC
CiqoO/cyzT9M5rtL3iW2G1IYcQNPdmMkE8AI/h/jWEDEp53ad54E265BMw9DEO5ZUW5x0+FydKU+
h9b8+W+jbUTMoCKxkc3SG7t/Fblk6n5gboWIrcruIxrVM/gIMzX9+ctxgSBE4j2DVxyLZi0IkVIy
IdOsisXgPUXrBi/cIIuFD8Sau2a3NOAe6un3YsgTeQ9VPJGKSMy4iH1Bj9xh0IidkB0EROqA1BYd
y66oeX/nZldAlIg5qnroD/GG94Vtbs9vzyRWMYnaI3zmo/0KZT7stsI+B1C3Y9nIDn1u/moNvK0u
XWq3ck0NfGGYAlXJVi/pML6UgzZ22Lhu4DHrUXTuT87M2sbC43jCoY52UeUGSeAQZDD1vJq8wiUd
roxHMu8bX1pDYz5/2tBnOmJmrXpFjNIuIZVzjSs3f2hQXtUCa45hukOsdVhC+JevgIbqs2Oi12/G
6he3xeNQmgXrtIqlg2PsObGXPeprOkmds85b/MM0mFdFe6vrnH5S/21Vzzs4wIkh8+xSeRPiGaj6
rAXMdKyqbm8x72PB7mN0peGxCHXAjqG4Wt0MXRfuXzSgyCvX22CXUTKQCToq/WUM2twJ0+MD6UYY
7+xhLUcF+zz/VWVtk3okRsDq9i64YPu09ih4zBFzojNANq0lc5VCX33z0O/BzqML7yrM2AqGAXfc
UW2oOcVo7xVBuqxxGgTq/AB27lJOA8OZxPLhF2rZl0393ATQgrasrFPFMWIhYT6pQLz6CKYPhu3W
l7H7pYa+u0M6G+jv1bONa1dUF3eeprPtwltLp5IQBa1eh4WSYSzEuc+83ZxFw9M0tGjvJxqNOmTL
HfDp0N/K0+YMPGOa6V9LsRpyro22kd72w7vJsS5LbXxZkFWPyPu/yy1v2BSwWidnKShK8+R4Y6Kd
fD0N42Du545/G5CMlmAICqQ3+Rz+NDNxRl6eiUMYdN637TnVcSZ4aB90H301u1xxDHaMoqZo6jKb
3agV95aCr73lb1kjHyBz+elCwWvl8mIac4jwoRzYSkNp9LdHI0DPnHd1Df2gy4+e2F4Xh80Gbiwr
GSd9KuaRUO2ODLYKEeaOG/ynngcqU464mc6U2fmA+1nfi67p9rehwWo54XWzPkYG6lBEfY4Qawxu
nIEYXnh3mf6CKdlb6N5fmo5nKZKLG1e2Y9+RVsWy2c1/XH7ucuguvmkAVqJxqqYeiFjROFhu+O+4
HeEmFqBlAlJZncz4Xhzeon50RTqAJEkL9VVF1SX3/KQpZi5pRLljXr9Yeu4TtSzkCuHCdvhWhGgy
hvUWT6KZZoHEe7V9RDEN/lHqy2RrfsZiCSlG0UVdczOSx0139+CGjqsR/LhN93cxEQ5qOt5Gbrtx
gabvMaUmIekEE7rYrf3cpo7onru6pFPPb9Pz7LceeJymKpt3hNMxk2aDdIqemvK2pSEE7862C5sa
wmQVZeGnMluaBBKbGAurrDlUC6U3EwgCb2SLGIl9H5PDYo6bYmxPi08fgC+Mi9big20RZO5kFxG0
gxwxkUEwn6Be4fkjiSGpom93m7MnYSMnlEB6tRFQrgrx0JlGF9uFdpglM5qKws5Ip4YMM+VZ7lkb
loxbElecqLu3DDA+fMHMm5xkTERl5494cWPAMOHFN7K9JAD0glTlzsus/WSs73XPDzAsiLFh4Oh9
OwT9XoQ4WPoRkNW0aJKToGFl3fK4oG2XkTDOC+qAWATZuG/KCuOL4R/NzTZ/2fb0Roev8tF7Gvm2
Z43FF7BjHJ/1c7WPxJphFcv0MdKjuzeb0k1QNA5p6VEicn5ZZMezc2MLF4Hng4iqBbgjh/zWXZYX
XEVF4e5LiZQFH95FUi2H8yLu64myHe5G2llj97rODOMIaE5QSnPWFPUL+3joDmsxU9IT/2SKl97L
P/+dFqAe6J+ysEoMoPUm+UHnvPlUKhhe8sa7GlZ0qge5PBYCHdwS3iIwKtEn0zqQbebAugmEze4y
ZznOKohRVrFvcqQQKujgeDXfhQvTQhooXHnJ35EM63OhxqMHPvthHMTeaDvk2KSAEpnq8438p9Oo
Ry9PNr46bV+D9ncCnZprCYfpe3JTuXqAvuechWuwHG2vhcrbiXddbm8i6roTpdu3a82Ckt86yTXD
d4POnBib4q6dWnEKhtKKLWvQt9ljWltF8LiuzSufqH+XeyMdN+GPs1l9yrK4fe498m3bKnc2yvu9
v3V6p1bDTNqyLi/Z/47QtmbfTsJ9QJCmufGJNOFiqk+G/yW5Ah+cPKfJ9nrv3siL9ubZiOlx1p96
bf5WpPj4Tm8+6EWGd15o8VhVNYud6IaJpR8QN3rVosXFbN3v0CUoohwVDBEKH6XQKZB2D+hQBSzT
qaN8RvzJQ2XP/dH1tw+1cOej1DUWZd3jCC4OrQ6e9MqXwxKtkXCLHrKVF2f2BL6Ug3utZMf5XYav
LVO5wzBSdmWK8Z+TOZJyh0pm9HXAETUneMcoQ5e2JGxsHfcofFOyqFAZQlIqRq6lvNt2+mD6rU6t
ITywnWgfDKKP0qCV92M2ZTTe/s4xqj9tj04rnIt38jyfAzG9rBoeHZvzz1oVj1U73XaCBiq9geFx
NpbvvazeNazwtQ3t3WIXaTEtCP/9NfHXSqQi7629X7CfnQFcFmRtwt6AgOT/XSTMnZm0OGcoX3O3
/+o9RVFVvJtMAblAcTs0OQtXn5er8uXF6lwqm/zmZ8zd70m6H+4tCL53fuu6vhCBxgxlnAVNGeuO
ksw1hi4nc/G9lJOchKTaeZHBBiauUf9xTyMLIQIHDaR5aL2B3WlNaWgGlywKnpvG+zsERRgLLy4q
T1wxvNyPE4vZGrGIpifZG3J46AIqQ2bZVl0cuXejnfAU+JzRTRwmZrFhn+bGepZ59dLO3KhmG/xo
1t7thMzSDpoIfg4yAo3IYsvInvPpniSGInIkWVS6tjj2w7h3gr7jLW9/5bCs9BL8JZ/m3Rz4Zydn
IdPRluMZ4glPKN9vk89q9hVBpPmy21TzIBp/Juen/h1KhYIcT4JQF9PW41kRgMRbdNt61Xc4gZ+L
kSTIDQvKwR8+nLH273RLF6qFtVsqhNF+VI+pKSNzhyzqQBTiCYYMoJibrQUzxRwzxXowkOTEkRrc
xC9yxGXrIa+LxJGAu4UuH5QdPYui85HUWMC7+CybcmxRZU8DTLejU+h+Z7koU6SE1oPndffPc0ES
GDSmnmgpFh3sLFj3M/oinuNVaA8QposiwXPMS2GwL6qrMe4dHlKP+sZFB76txTFq1yupq2Ffnsa6
RQUCPKyl9J5LcA/OgJpHYGGxpv4sJwwiRsfgKmfEbbHOTxqDYsScm2UXWGxH7+abd6UBEuUOnOJk
RgZ8brdBOVkuPA79Phvr93GgTiXCcH/782iAd1E2Zvtx5Ek1M9RQ+ao+Ziov5ROD5AlsdfkEAMpq
M3OXh7zKLfTT0WTxa/GoU8VYgBP5qdk0ECvp4MKrktUh0q0OGGWx/ynJFec0jq4FDbshJD00sx13
2cZkgRgEPXLQTENrpkyTwdgGUrRlt88DGv64bPOJJwA6bFDkwIWYlN5PM6mPEMuRo7x5jsVJlyNp
8P8Wg/HcYxxB0rkyP+41oKT6DzHEfuw8L7oNWGnUHwYghpj+AqlBru9zn1or17mTrteKtisFlfrZ
WksiPOfF8JO6LQ9VPu5VsdmpGQFikBeLrbqszT+FjakODTaRrT3BMW0zPReb/ydYRuYO7XGygiEm
KZMYPpHMw0nSiTOl4khdPE6ODVGRW/dMj/wSD5EPoJV91wQE055fMeO+eKK/h/TEntlEZqbX4m7w
iWKd1va8tZ29B5/1WIwdWp5mZkp8m9Rs22NAWx7DtA0t92vVJHcND7LU9wNAuxLT7c5vaJEy2jBr
I5rMEUfRyLs2o2GZ+KjCtQt2pELdhd42koBA3FBv0Vp7rHKClsMs/OhGlFmdVx3cmrYL6vTTKNEV
scboHkrhq3htRc9JP5/Ltb4rwRqTeeN8VwpK0VjieAA9XhLJA3Sdx6BsTQ43u0qkt7IMVEeSXHlk
Wr7qdTv9KPkaNuy38L+BaStM4oa81U3qERiavYn1dMMUhkjkImM2sE7cUviMjGBm1HgTPTPXDzJ4
oGC4ce7RR1ZHA2sVD7FHazwWLzZV3l6RuZfUPe5btyBJwKZIxzMeMGJdCYOlVh14DUPJ6ckGNaEW
+6oVjEYOHC5qMtuafiKzmPpBsq7t2Nv1JqrtqMbY2eGo4eGtg4OjffvoSTqfygq2k63ZwRXBOv+E
3N3rVD2hR6OUcPo/vmE5HwFIq8TTYvqFoRuUYLBuEAGx8ivKk2GJykQFPUbarv9s+0DelOAyHSp9
7wnv0Su2u1bRtmSopBK0KagWPMp+ezYQAbv/hb7+Qn3/m7YeVJo3Je4qcKKtdMMBacGc41edlb/r
Lt9SHzZNafb7IGdvI3HPUHSRXFRhCLth13z1S1clxarF2zoRjLDpfa74eAO20PMsySl2v9q+POpl
u0Rjf7TD5ZxnAbDPyHsM3O4o0YXfOniVRqNJ9SkZjRXfhR3+JxwumAgplakshAuBhIg3d4csN/Vl
HWbFlw9RI7lXrdszWsl8uoUVrs+o3208kzKwdlmlzjlPLmKcWxTs11RFT3PfvvWLTHyYmpb/a7ht
/3NXPZPehco84AAzAXHHAr04dk6ghN169Vktj0N7m+aj22j8p1kNd8PocVdAAg5l9tvNq30QFLup
4eQcKciIpV0S7jXCjYfX0qRX3Hrz3rAr/7iwAEWqjx6H1e/ZUDXqHXt8bdz2sTfWDzWNqS/Skvcx
Dg3507kmbZ7/bTAsnMnC9aawuJkaWaxKG94x2Y0spkxYG9TzcjmxqBc6+14afSwIIV3liwWK1XD0
l1DWa5FHb3I17tqNre3qXLdSVUcIc8dGYQ2gcaGjV/e9dscr71ZCVFC5q2vzKk3r0DoKneBi/+2J
Itw7sxNuidtYGcZrmKEtU0CNEfI46RsKNSiy5uy39f//LaV++3+/ZuzXwV8idcxemzJdUJbEdmfh
wbQQnzXn1ZcUXFbzy8wh/1R+98fZsDsMYaR3TmS/2wKcttuC7AbhTWU6/yDJ7j+nRaCXKAyaM3GM
kG480xnHVO/06YQOPrQMBNmPGeE5ZNfiFWhXPATjUzg0Z2PCiDdR2CeD8JuLE/W7QGoNOq0n9Nga
I7Jiu98OfKZIc65F62gkinF32G9PUcbtOww9dZOLUjGgkwktr+E6U9PBu7mACgF9tp09m21a/dS4
sAK9W0wMfHB+QJeW6d/v8S86ns2xJfV0Lbc9+R92jHNjZfq58HFpqQ+ofHUMEO+BrOo+DhBRUHsS
wVaGTM3JeEOAqbn7p4ZfLkgxbeAfXRfdE9O2saEnlchGNGHp5sDKeBidx39piophp7atfbtW8q4+
dC65a3rKMJVW/wUNylGPF7CF0zUjLAze3lbs7FG8o2eGtCiKZZeXNDBeYO5pi6td5jcQAxCUJyWN
j4mx2Wk7agj0IzhTl1+9tfClKwrSGEKIwgpAoorWvVNbj478Y6MyxUSyRVJhVvIvxbiVsIjXFP1X
f3ZTdDO/SHbMr7oZ/4e6M1mOG0m77KuU1R4ywAHHsKhNBGKO4ExR0gZGkRTmyTHjIf6X6hfrA0lV
KakyKy2tzbqrFymTUqRIRgAO9/vdey7GmqjXtwIj9Nx6KCVqxoqsPkfw6WTlRKeiCY+k5D6mIbuV
CjMaEXjdrzTCMAXBHwApB7O02PJIksNCjG+mNIJr5ZnhyqygMgRp/cDM+rEbSm2DJ4Ug3hjcIVhw
zOrKlyhVX5Jx+uz05KXbLt3p3J3r3FOz37gdEAI81X0DUKRpo/aWICCDPGG9UbmBFEvnbMndZ8mK
crjJBdz9wW6CeeN68YcoJTcwjtJPJfO5eJbU4oqarEz8hbN4v/C6go2Rwva2cu8orYHhLYCBASss
oa3sQx0PXJRuBRO70N1LWfFUw8BwHAZxU/eet2+iATq0jQXTY2bjq7Qctr1lvHIFuv63cAXSOd2M
5QVl6yjmCYunF2F0DBhNaSFMZtED7HEkwEodjJRP0nbFnBBEB3EjDBDhcWLas4tImrXIND3UTc5V
GUTI3lhPIjOOunGQ7thvIuYSO1NnTu21I1BvPUefCC95adu+puRVLA3Iy5CbJ1HMK1ahGEJx+Gjx
zSeG8cJWYOCF93XhyGvpXeKyCa76SqBRFyeRsZ2WUcmVx9bqRPcpc2dCxOyCslv0GViSqJICDLb1
UDGgqwYaYOn6Dm/Hlg8a2KuyK7e3SZN8EVUB67KL85UVBdOxjnhd2/c4Aifg23j7c5l9yVBH5aTP
W53AtFxlJReuVVabSk0vgVN9Fo1rrwsjwg5guPizcP0WEte42+CKzLyOXXFNO31GuLDq5XODYSSO
5eTjaV66jgjgzfp0seMuXPW4dFe5Gz+bYfEpq4I7ARueWrcCVHSgknv6FRN/bMWz4bChn6jO2HrW
lK0TJ3rDsy02+RzdGrQ/+h3b3q5p9v3stUwb25ZBPoOsOFTR1tLUVhLqwZ/Snzl/+A70vGIM9wy/
L3VrFuvcYPGeLW/ttPXnSfJjaancGvjINovV3rTvqkG9lsGQISezmY1R3BTjD+j2IfvQdZJCcikZ
Lg/SfZ/2ebtRSqeK3O7OnYnruogRHFs2nvHIEzapatpc2mKnj8+MwlGlSzaWk4EYlNgvA6+yYfJm
D9LYMQJpmSGAHkm7DpfbDEssjBb/+gPO2XRTOm239rTxLpJb0pCcdGa/IkhO11Skdo7gHZFZmSC9
E5sZGpvnDDDvuO3mHU56EkX4YysKgnZTFA3HaTamXdQz/0cOIfE3UN4xOjqiFF7YeTkPxVLM27F+
wgmBe8/cNgQo9Lm4kmH14ug1Ngzr1NoANTtj9mBYqEs6F9w0BEiG0dFY5oZLhrTtlzM92Y3LT+CF
j8z5VkkSUSXKGzKG9aEsFsEsd97chuts8Vq2PNBRVNMW12l91ZciXcV1gkwequegi46E6LKNlfF1
EH8XdHWB9th4u5FNUxVu1FaftXiTtdr11GEeoChzU+cZph3Z3PBzkliUpzxlD6jDNGA73qEVjRYq
BAPQTTqGr7rnceyC2Wov4WujOtA9fHbYOhOsmdvV0AwMZSzvuUVfQyMnnIBeVQ+kEEJ6nKFvp2+d
a1d+kcM0zYYZC2F9M6WSaXUeZpthGK+bYHqpSqkdaq80eJZjREmkbm1V0jfrPnJXDuYlhxnpOgym
Ry3L6os71PEWuZduqcHh2RsOx0GONL0QMKHF89zNr1FIRbheypBnfsP+RqbnIZ1wEeQzJ47A0MGp
cAQ0CrjhTOBJvYOqKQaufNTSg5ez7k0cy5F65x3t4P02j+KGzY/6Invn1I69ccSJvJlUqN9rdMc6
Y8oMSncDNB5vvFN2DFM4173briGpG84mnXNT2WwbQBJfjWpxEAz3NRVARwwQOatGXBXhBdD1apZM
nidFfjwAZ2DFTb/FXvwxgbuyNZei8yl77bGVQylnWee1JkPZtbdC4iNRuHtaheAhdKz9Ri+u+tC9
nTVJsMLCAhwUr3F/z6gG3AU4tRbhjuIWXF7d6Bkrl81kM2WfzWY8ZIxBtHNjjR+Fc48P7QlVD3Rv
bjxp1qKa2w1OMFq9nCW2sHgkv/q2ranHbzmeDBdAKMqiAnLAEA+zC2SPBWErrPSglUt6qG5Wikdu
Q0DKTszboVjswllzpvSa+INghBJqYJ0biVWG+z5JvzRavZeKsXMU4KSIxvClY7jp1PnH3AiPMzvW
YHj1HP16OBp2fklt+lO6ur8dvfJcx2x0Yi3+HCfjHZGvE2nJ97arPaXEccDphTotWxa1HbncaqHx
oDT15lc1waKhnl9Lnpbr5gSYg7KNvEb9G5vPI0clK/0SunOzYoIUftYMxDE5YHHBKdfQHe19jKP6
s2O0L1OoXvRRP1pGtLbMkWvDKEF2wgzoQQXHvdhJQUzrKx8pxxo3z2g/fcwbaZfaYwp1pnCNFZ6y
XZ/ppz6i/CEI0hcLCELQdW+wjTZpQp5CMPQKs2M4zA/Caj+Aj2Wkw/yotGgiEVa+1pf4L/sIjnRT
NPlS3rjyNUYMcvLqURdVuyKWcGuEDi+M/hmEFGtDpT6MsbyzkB7a2Z2XlkqqKg0yQA1y4JWHqM5x
J7ZzGkLBQ3d5newcLnt0onFey7G/mzO4pMurr/U8WMKv5cVGsi7KRO6KgPgvODfoR60vFHIxibd4
W9g8jtiz7NlLhIr9eYgrcRcX03s4QVd1Equ9aWPus3H9c/bFWT5kyfWsd9ZJquEuBbd7NTbFsRf4
H2JHO/RKvOaqj7ZyqJilmSUbdZqAV7VkiEXxSZCHs0+bU4CMb9/x4CGfVLj39UQBTpQhVkVtcy3M
rmbUUuFWnpvd1/CGliyolVLeN4VrHwhwof2pYlyl/ez4Wg6GtR3be4t61n1iuTECU1uhYN8ZASLm
VwPOqHlvRq31OwbTwVIxfcvQPtiMQxHyvEJkWUYdVFbHO5cBZGk0xr5IPZLnBfH2WNej3aMRR+6+
XZz8xRjzwZOT+QKb39ZzQwv4R/xZoNetmyRIWEwowhxnJBSrxP89Bgw+XBHfTfSV74sS6LXSvY3W
J9rGQ7uiM4F8WE1I/utSM1TuvLd5L1ed5KAfc2w6sV8U7OxisT1KwVAiUY2zdTqN5Io2NFwL7rbW
nDVt6f041S9pn23dJH8ONDBTbchOQh9n0O3I6mvX4JHdWfFwMDL8bYMa15byJu7yFF0mDXlARl6y
qQtLbNrBfMgY2q3cLi45jgLKqbSRmRUxN0FL+c7Rio1HxpDVuXkMTDS8mGnoxhgtKsCwzvznMK/1
7wSHBRuJvcV2bH0B//1McBg0kyCPLurNYCc98rw4mgO1KDyeV4MTfgp6YF7SOQeGe5/nReTndvw2
5haxVEWKEYXwMcnSK2ST7fJfoLGaZPNTpSn7ogYMm2HPqS0O7pCcDipCN8fwvukbfdEp48+dqoj5
lKlG+oRjXGuH9gb9w15mQ5ZFF44rbvBQyBW4vEdjSMpjw4R7lcZFtOtYvPmXQIALHGv/+WX5CmT8
OT8uHYvcG4qtSdTK+OVlsXBpB4O5eNl6V9tnZaHwzVecf8pdg+0hr/QvsxxCX+IG8Ob8CtGb/W/e
5tveyZ4qu+TKKJH6S+BOdrowQqJqnQ+HKItvlSM+DVoJ4QrTHRomXEesF6FUIBXxdZuFUyLH21/S
iup6qePooZCyHl/dhXtQELPUyoZWhwqsUq/+JNz979lu6UDNxongWfzYv3YLmnpRhzPxhU1n2VfG
XDLzdcPnLnMJV+FgWtUN38N/fq1J5P9bXJtJogn8e8nr2679C7XAkbMm3GWEEnZ3uareep3Q5FQ/
sqoP65zsAaQFuoT6OxVQZ8F0hmpYNi1jkYstZV9sF0dfA121soTL0pjHvkajgi7zY6+3GJV0v1Ti
Tavthv6U5AK1j2SDpQJOkP2Z3eKMxm5exxn1n4HTb1vHHO/KaN61M0uwXuMhDNPPYVrtpMeMmN1x
s3WmD2SmPoqcaeLEzm6lO5RTeTMnar1tcwRdVQOMIusOqZ8A0WiMvmyD97RrnUfXy89h/eiatbOq
XfMehixhKm8LwXBeyT7qGOFXd8yaPCq3zmlh3tauc+o6IpDqCX9Mswk8PE3TiOjBFoTKs/I1YYZL
GoXYNWkrdqQtBVKj9gk1IBEVA8oSbcQOruvcPFHwF6yQU/oN4a9rZ9CuFqsVeO70UIoRyH9sO+er
YHa897a6MFLoyNU04bYpk30eG5xgyuKjJkllF53unjTracwazteIl5472uuIKoTemmC6TO0zBtLm
Uanz12vm/xqQ/6dG+d1befWcvzW/1s7/F7bFO7prmxYYsn8Rx/3n9vlvb0ULnHP5If7x9//1P9lb
87f98+cSO8OPAP9/fe73xniLxnjdlRCuicg5+lL2/L0x3pLvYGKD66Zo0YSMBKAL92cb/ePvlvmO
ADjPQ4+FTTfkwtVoyu77X5m2zr8ISxspDRPcX0H4/0xwABPv2cw4PTDKcESEof/CmJiwEWei0NWj
HdScZfRTbvFQb2y/1DufT96mebVLyulPuCGG9TN87NsX9mg1EO5C0AIL/vPzEBle1G1rto/I00ME
KQLqoDspTtLRNiZeq2UNK4qRY+9qUMULHFBZ4yMW9uyITfyRDafL3JRrwONgPlg7rOZojcACo/xT
Mk+biIaLQvR3CdpNljC/C9g7MCmvRrxr9syu7LORy92UF2s7lLd5lj6U1WcsQFu7zs8YvBgi2Q/J
1F96oz5rBDJ1E4/+WB7swvZ1D/MnPnczsT8yOPjkxHfS8h70VndW+DpAC3s4q4rkHFnVTm+yKw+S
+WTFz300g8EpjZe6M6975T6EOQFFVX2Mw/akSKQ2fCACgW/B8iRPZPc3uR49RQWSFi7JiXZJW413
vY0QWfQVar5yr4bMAUjNE3Iad8sXbFp16AdU7kYbDqlyrwcP24WDQuGTaz7AlKF3xWKUdnbYUmtY
Hjtig2OnHRNKuVthW5sx9iBsYHjRg5e8GhyogTQDjvOhGIp9oSWvOAzateHoN0HG1pftme8M1QeP
vek8p5/g+U4YYsiQRGszG9/rI0rH3BNINx5J4NwgLjkVZ2jHxLnS8gyUuXuq1DnW2mOhULyD1Heg
biJpUMX4qBEErig3Lqz8bLga0dAcUtRV6u0osllldvcn2zUI4j89K79en0J3dFtK1+Lm+HW/Vjd1
3o2Gph6HQZKX9vVRnrBcbL162tSxvLWG9AsBT9MG85DED71NwtVDb1E42jLnKu7B5km8bylFrK2D
zK0d2c8/zXHzARLC+6zldS4RUjW5x5joF9SiNuFbZPS+jK29k4vbxHN40FYUyHmHqcYcm5fZVeQc
umaAFSz57eecI0EUcYEl9jlrUKtkxCvX+Sapv47emBrxh7xlBCEl3czcTOUCv5T9dVO3h4Lz62h0
d9DoqOkxcX255ka5Abbv+maJKmQZccKIKzHKPjnETtJM0iQw9OvlYRyRxx965NGOqQgzRr+bqo+Z
VMe5T68cIfctu8lsTvaenUPEcM44C69DSC9VXd97YcAASjsFRnwz99e4NPbMgB57FW6NFlhgkN84
3MLMfq5SobaONV768MVyuPbz/IbDnq8iJCMv9WswHJXRbs0sJ6jXHbkbztEcHH9Y2W++7Uf/VnT5
TRkXbfOPv//+5cDWiTWaPbxpy1/2qXCGFQ5bm0es7j1UtvdAtIcB6qadCMN26sNsZK9lz1JmjNfx
KCHKJJd2wEiiyruAw5tVrAM5Qv2rd6pOzoA+N3oZbqm9WAkmfpVkWFtUN3agPVhT58eZc65mKitN
Xn69AKYQkxWEjFHXBznKneX0l3wsDhOT3tYZNlkNlL+wNwGrN/7MdWRanJ0tP3GmUxB9St1rtsq7
IFNHYns+JqjPYmuN+gmL7H4cuw96lPh1MbxXbuJXncn3R6knFEcb23tKeg1WJLEeFldGJJMutj1B
hRopnQ5Y3o7qpu+LfTINlzjt13itzoXO6JSlsmwLEs3NJTQJ6qOEJQ2uBAceDSRjANlrN7pJjOGS
e2JXVNG8brFS1Qp0Z8d1yoQrqt/jt7kOhmpfpq+eS5hMYqkYHQ4qLwqamim0I+/NsWMna4zaRaHz
Rqh7kLcPFamhJNBu/vO1sOwCfmB/fVsZMAuwZxeU6RhfYaY/1Fkkjp3bMq6aRzvM9qX9oWtZrpjQ
gMZfN4ReTa3Zmijo3iD37JYZBzS7zAluKoeDc1LtWg2oIYaSdLmCqGRCmztUkOnZEevtcdSoHlUC
6jRzdOBUGLy3yrL2gW2R1bb2hnrqYYdCbB/L7omOmwNnq0ei0S/LDSZYDEIeYURK1sHkHdjKHhzz
SSHU/udX4efzy7cXwdTZtrg6HMylR+hvP/ZUWJmoHRuV97EQ1uOyHpp85UF0PlN87EJB8mcL8u9+
QeoXTG5Bmu1/bWDoNWVqcF7bR6tsjzIvt87K8UnxQ9w7tbV8DJyBoLk8K3Q9YJc4lp68QW1tsodG
H5BUDYo/YY8u27OfLgRTshK4lmt4BpozJ7mfXwNT0g9nDv3wONglBcX1QWO0G7P4zLa1rwv73Lv4
Fyr2VBncT8fawxzxm+J+aCXeGLnNuRWBkaxa7UkteSk3hh3rnYpg0zJGD8NXVoFNhHMdDPmHsSA1
WITATvCk9sWh9LoLue4bZrM8SFwI8+rJmsNTX0uSYOLRShRPZhQwjmt4t5/yLrnK6S6JAJCozDyr
2t4y4H3NcwpqwNK6U3fRM+nTnpJI97lhZyJsBHi4kDXbQYxum3I2oEapHhVqwi1aUEEy0gXsBshu
fOyqDqqPYW7eWnwQXnGeNkJ7ALlxHk0kVco6/uSaWK6x37QDB+CYjZ5i6iZiFSVYv3bIV0ZgxRH0
6kdbM/dqsHZmFnx7j//S+ecSvygm4F/aX88tPx1u/vCj/htPN8Jj68Yj7I9PNw9xzqDx/NYsiPhv
x57D6z/+Tl/Et8/8frYRzjtEDMOg4omSMnsBwH0/2wjrnU5zGYsP7w9gQFbR72cbzX1Htw1MOymI
AEuwtJyIvh9uNO8dPV5QOribOBExhHX+yunGED9fIy4FZbZjCUva/Fsu4seyzfthsR657a22qrNT
2ObD0Ss6uUtsbV04sXZXSDaw2dQ/OYSxVm2tk77NY3TXMT8YoFdmxlFz8iwJs1RTEl8PkUa56FC9
Yf+AtFTbxck1o8ZX3dFkazR23tZJk/ykYb1ZR4Hg/uMp7gzhqWjx3gNkIwvSGAw8WgoEh7u5r+zr
CVfWEDHaB6xtVNDrJKf6zsHx1/Q9erkXCoK4uGyQ9YY4OlRlB6g0sJBLvYRjBuEBaDPmIxWJdZ/E
BLbhExgl9YyzzcDURskLFSkvXYFkgkpT9uN8aTTjvsWrGetZdqdhnwHRNilEtjrzNU4adTSAjOnw
5pFCAko1uTd6QOvMXNfBykri9108f6EY0d21njyNlsfTCEv4sUrV5KcLP0XWiwOqf6qy9JlSOIuJ
mTq02U1KeG3bWQmzC2sxdrXGszvh7ilgWVD0nK0MXQS3GAKvQ2hQF10UMT7SaT325JGMHnJXo2cH
NyPRKYBMBmIJUJn2vuHc7Y8zjoDaW+bwkV6jmFM0XaHopJ0Gx4VerAv16o/YQevtaFDnqcunmt0S
dsPgwZEOMa7+4w83ze9sHMn0/7RIfb0AuWU4XeuGZZJL+eWAXXKQmXu3quA6JPW2g8y4r/q55jmh
6GkH0MmIGQK3XrWLeQGB2q3fa23PYhZ7j9ghh71Q1HUg6650wmObxmqlb5DiuXPYEhMneig6GjaY
IaG+jQFt5jOLucuEuiu+xBXmzSphptygQpAyzNdtGGPPLFX0pF03o+3PSW88UD0DEjGPdmTmNY6t
G49Azf1Ey9bEvprLXb/VNfsxG3Sx02Ck+FFSVT56rADEjKXS7BhvZ675ISpAyXrAEhw7At4vysB3
5lqsc7v2djhpAVS1SbQvRjJEXJvzforClvQHhZWO9onY0roRCddfghvS67KcHr0uvZ3JNHtaW+wz
dtUkfTiE2vzMdmA+dZojT3WQ6WwzQQZxfCEojNMbXcVvM3uPyxJwVVjqe9INK2MytBt8BhCHOnxb
y67XtukknRl5ugZH96FFFGyhs1PHqWdbe+IErI/xy0iGaa/bdnEdjuG5wXNOJlf0Pj54y7c0Iz1p
kXwP7exu1kdxC6uXePiY7/OkqAg72h394vTWmyOnpxnF5wGneoxjBDCpQyL1APlwPpTll7kJBC3t
1nCt9bRRGzYKqFFPN2bWq0NnEShoxjeI5t4la+pTlmTzCQItfjojbLZJUOnnaPmlLo03QqrpltPa
BVxVc3b6Sb+D2kCENO15hxg1eoWDCEk6XK0Y91e0in4dRk/xQWXyU2DG0Jc7ukft+V5XXD1pxdAC
/gnOQtp6bST6w6h9rcwWFjV+ybAOO+Xz5YPP6UzVUzdkH8SAFwPdmFCLod0qlFIfTUTlYUlefLli
cT2vkUg51W8VHagw3d63AHc3fa1zqiG+xGcfQ5trzx7bcwJxeF1idVjPmr3twyl5MCsb07PNQDus
KSvt8qshteh/GElddM1Y3uoK9zCyzDVVNe6mN0QFYWoxpnkd+djRjjZWkk5baJnrwfGSvdW4AQKv
C2mlN6+HmZ5AqmAwpwePU2vG9LFaqS9rAm+hMBiczCxF0mlzP2JidUiDZm2roj7MqT2eQ8sL8apY
PdbYurjPeySUpAjic5AtkcNMH/2gpTDXcPL8fTyAvJVA81ocVodBRCHzdlxa1LF8ckwDfw7cpzWV
d/XGHgmO0RIBvwzKBIP6fidS0zp7VV7ipJbnMAwxxIXc+OS/GIAQSkNsw7tktPNuUgBDB2kdVc2M
Hgtaeza4U9e67SSIN0mw7RidrOyuRLmnJf6Oa8r8FjgfAPrCyGWH7wbyvgvcTy3jSGBUI8ajwlYr
awzkwbKBblS1ccqWXwhqb8tB2JduwlWyqFE1rTGngmNL4RT9mUQeg+CMIW8elbTTF8lJR9OHol/I
Rt3K1AUbVKgDL/dLDaR+lVS6s+/TaqIsmAUmW3AzRdfgv+xwvKRJAGrTJAPQw0bugzTcuxbLaC9l
yw+LWlE1DIsBrexdIz1bRQJHKRq/dGK6suZx4CyHv6RsDV+BhV0XcztcS6PeePnyRMNWccDr4G0I
wBOSEGG/TYzqmKXeuKSjapoAXGxZyuM29rrnyuux+1Qz81peBZf465WQd07hMj+xniQDp0uAjL+l
R5kGENshMVOcYR907A/M58nO2yvzDoBIeg60euuYITdy0xwqasc3nFHTQ5E8VOSiajNCcWzlrTNr
LWEopJ1m1nm1gSaw3OBnjsmpL21UTpN/qjD9HmK9vm29wTy5RYJX7NCquXnKLOsmh8bkwyQH8UHQ
po6i6RF8BiuPNV10YiOcV9iHQN168Mi6H4t8Ktb9TJ1XbJnzulHJJXDMT4GFvJmM48pxhw+6eF+n
cmcbM6blCC+DEKREheg3SegVfpTiSwPRytoY8YiYxciVQYzK6DFKTZMkYxRFmL608AJFhsxTCiHI
Iu8QzOqEOavg0UgYu8Ws3Es4uOxi70mAeji5HX0bpcaGFTs4JvrHNl88njiEYb7k+alOeRbEJQf2
2rQ3UWu64AhUssL63K7TzkYLK2FrW7Px2nHgxR0MGK9r5o4REhPUoARhSRaZsLPpEnBqqJprMfCP
h4mD97qnRobRDdtHUiOdGaYXbXDuBlKGpy5yiPUkGJi8JLjusi14FjIMknBPipqlATMAAMmglvfY
11CtVnWWw3SLsciFRQeFhVoOVRVEDhm5rXnvPrKBoTGb7SzfB7DCXjzxQJyPac55XDhsJbUc4zXw
IsES99HNOvvYAmjFPgz5wGGSpFBXQA98sEnkrZK0xsUwTSzjyS6IbBTKgQb22aQSbkDoGavRj1no
DmSUHwEpzH5h2+WaePV1kIB7JdjgkvSJ8BfEBG6LNCVLeEWCAdewGHwbA6moy3PjajC4gq4i5yvm
o9eHGKhNp8P7VnUnztSarzAqrdOgLbGnNPZeCzw6gMIRmozexqfOyqqVBzSWh0UYHJExBXvZDmmx
o6dSH10czAaVR6UxBbuxtmLmxzirW6fEZVnW/RmdR9+PnTilQ2etBP5EvoEo9ItqHO4AApRiYIer
zKuB1WBlToF1aRx2L3JZkgjIKN+OvbuSLOReiBuvFikE4kawZFn3FVk/eEe7gt2mX2JgL4yAGEDE
dHC6VJN4hAMCjaBY6+Zb4aW3WWdsYsO+16eaKHpO9HpykN/wbk0WUB7YfvvC5T239aHbVSrejCow
oK+0p9oLpyNRF19SMYBBGZMRD6CznbTzOs3t0xx0l7GnbEqSUKgN40YvyG3N1sVOWLNo3TrOZtdx
KEQyGIQhVgqtacEQHaqInd4cintqycFk2AG3j9HuRUoUOs6C16KQwy7vWsgHRnHG9N8y9l1R3qNh
YbWABfWR82oMAngrSLR0PldSr9dl03xoh/IAzQTnkssTNCkwnIcdvuF6ZQ42aI8wRgu3xQKoLUik
FIRM3H48iomO05Fuq6IDeVmlsXe25GEIS3FQNVSffm7OaBMhE+vqLpqnI741UBqdoM+GXXM0e5ya
RjWdrbFYxz2mGLNvUB/pXOzz0MdFU5xxg+D1Th4dMXHoyWEU1WG45VR2ZRmMyfKV51TbbKoKKufB
aZE4S05ZjGIenumgqo9j691z6HykqoB2og3M5ZUao9RnIVkeqdOx1AxschNrCAawHQD7xWxPfiWx
1KYmB076AlauVXnQfelYiGpzR9q1DmNe9BJOqd7zKpQ1RgGKaJh/RK853dNbTTdYynLtJZfhmest
riHTGI19KJR4D3I5XVm636sg3qQVtTOxuZGGtxFF567wgBabQTqfMNWvc0GQyx60F2Lmh6xMv0yB
pPdEn9/0hLk2gdEQY2EdFWhNBnQ9KiIGKEfosx4rsNX9iXNB/DyM4RDl4mNnbTWWdhb936aUsw42
XMkaa3GS3Cfu3qmlH48M0khfofh1n9KeGPpUs5Q14X3ErjC09O3YZ+2aCuh137T4wd3UzyfybWpt
4j6LI87CI8ejkLKNb8LUX1KN/k9q7H8Slv4/mpojtqDQIoP+sa50R3ziTTV/O8fPxUvZqfZHdelf
n/9dXTKNdy5vOoYVxsSwW39Tl5a/YXIudPQ/8GAWp+7v6pLpvGNAQwuzIRmfoyExWP4uLi1/ZfIt
sjOjCsHkH/xr2tJPJ/vFvSMtbJHS1R1m+7r7y8le6N5caljJb8P8S2I9jgx9VYrzBSl3zIpNqcJ1
iRnJIR8YhRGRabX64ZX7HXHhqznqBwH0376DXzqdAJGkpqf4DmqMJtk8QjEK/ZIRznCZDphhiSDf
xt2nHCBaC6vQ016/fgP/b67zpziNq7fX+PlXmfW/UEDFksFhyOOq++Mr/fSMNBanP17fv33atwvc
cd8Bt2RlE5bFukZ33D/lU/4GzZI6POhextLXxU31zwtccIHbcMuxlAiqX5bF8p8X+HK/UBniMrLW
uTA9969d4D/PXDRBGpsieXu5734UTQMncQjss2GCOXxpbLz8Oq4woMHZZ+yZu1CAd+IZVfcoiLFz
iI1i1dn5kbzsATyhTvSnjY4hJoe9kwmQf24KxkoaBfY7Ep5DLk5jxhme3yzh1w+22d2ryD07htoB
938YhcovGPAj6HrXg1bg5aChkkPc2nTvhIxeId6BDHY6/l/zmCbFC26rQ/g1GBMl5ZkX7so2mnOb
sJXPXQxiVMSGNOIAXDedU9JRqjHTHAfbwSZpyH1jeBOxHaCGXruYJsLmTVPVHXHfXdC6K5do7Lqs
4tMwtAzf5utgsvd19Ao6eU0QS2yoXrvHkcaz+EMQfemafEGufaBfhhacMX6KjevapMzA6vpnuYR9
9PJRQRyGhjKCEhDEdebN1BYrr2yShzR3xUVJTlajnK7R9ZZnWlYi11REpWmrMOJeP8RtaWwmMbzP
cQLMjKGOti2rD8400T+UJ0DPc6U+IQjj2hzRZAFQOhtKKMif2tJmGE32l/GNKzbQnaOdIEcBHmVu
3Jt5IE3S2dDleA0f8nTAVkO7RVwPJNXmsnybgrh6zDURPyLgJXuj1M8ZBhS/Hbpy99cXmD8crPz0
lPz9x+1/49KxTEL+eNW4vI1x3f00czGWz/i2YGiu/c7BJGszy4BHZTFG+eeKoRkGcxVmo5QxkcaS
0uJu/m3JYDrmSNehOXh5KLJwfV8yDOsdI1XWF6HrhmkJ5y/NW7720P32RFq2aIuTlwEOrjIh9F/H
wpBCjLgAFnAp84o2zwEKmZ61d1hp2ru0AeCsnJtosXNYTjx9+8X+1+9McwaW2IaYlOnsmdKrpJ/j
F0490xrzWnc9Z6ZO51hYMyenPGWwgkdujE3auh05JA6QF2mQDm1FXK6GXLX3rixoY7FwNjF7X+VZ
DxRy+WpBpQD8ZwQd5y69ytLGemN4foDhXGHkakg01yfdiRQZwwlQaedgsA69ubm2e72CGArNJ17+
SJX13Q9v9u890vVfmsV03kHeIMqEl/UbU/TiPvhhYIUImEVpW/XnGJAN4/SsrK8LTRHni0Zc/KLJ
L8xZmxXsPA5KepvfBJy+rzjbu6B3Fp+biqOU1SDErOS+iiD6HOlRcRNMIr/xrLw/ppYL/yIyzpUd
kxbVET7j5Y+xBSigcpLi9L8JO6/m1LVu2/4iVUlT+RUQCoDBOCx7vahWVM5Zv/428e3z7XBu7fNC
2djGtoSmxhyj99YXDRsTFo8cZHmjfpG3uOLeZH1rK2AbDMIWs/4sGc34zQqikhEyRBC9UFzR61iy
MqE8j/SOaNcjD2bf2zChT+szrnukbV3vDfQczmyrltsSq/NNJjmPNEpBrDRZ7OmCfENSs+w56pGz
WVk1BrFalxeVn3fAo5+iQcgXSZuJq8SVf398lNTqdC8XF4+0te8bgzZyDrdR0AX6AWXKMe3cxP2L
pKUV6xSEEsEbNTnLV1MujmsqEVXRLdURs+Apzczi9fEwDYrfqql9rTTUdv1odm7CwT91a9ofiDpa
vo5R5KfNmxTW1i8Nk2DVzmzRYkq9QUzKb+53N8Zb/be8h23Q4Bp7HzF+khBHn/Hf3zn/+9LbQhUp
RpGYMj79X28cIat6r0yYD9W1FvK+LcDUDfQFX0YDGE6/5keY0ClIMmEnJ6naUvtmqdv4UUNgG0wC
hmIcX7FZKrcxFe7jM6Jjm4OWjmzNAV13bDstOvGj+GRWki47MjjANeVjAXi5SJrTiDIuNX6NNf4u
CcPwa79e5YTA7naq1TfVaEcwPhi6R7pTb2ljEYDToFqcemcS1W6Mk0BRGhtgJoLZU6LXP6ZtS0iv
n5cowA8eDK1kRrus8jm0CuWsmO//fhDNf159NkAIyirFQlugCMVgofzr1ZepOYo77tV/XH1kOOj3
UmEc1IQ0flaiVi7oS2m5s0e/xKRsz26vhuuRZD3GK9JsUxAphUuDSKHRx3Pm97lL+jtd8r1I1/Iq
N2CmVGFezFahty2m6obhm0t1seJv9kgIkRgN8QYHCpJBWjWHstzShYpef201+SNRl5xFwE6cWJPs
G3EeNHZbciB4aMtk3dPf58VKa7EhZBJ6khU/kGOyoirpfVQT+VSJSnPyaUxvcmYhYG/gAs/z2vpi
yWAMbHzXIUUHEi+J8DKARRMT/vcWi/YAhu67pIGLWvWoOJPv7WVyNF5yqVp8Ke1J1Gadsbd15vFR
ZY0MoYBLVlN9+ffzpP3jPLF/gwltcecC1G3w+I9VEgm8okmzUFAQtg3kkOVTm/rit2mm4DW67Gc6
EdpgWYX+IgE+BtjZm7uMMfWRs19/yZUaG1SYLEzQrOoLRCMfS6EYEUYy4DBeCNJRDn1XmUddq67J
QkNi38BiK/AMPfWW9qIrauXrxo7dafjZRJW1C5NmeVKNeg7iCCddrXiGpYeUodN6fTwwqkjPtkxJ
PJo8RXPZ+z+OyaaY/su9V5FVCBSbDGNrlWwf/P29S75COOf8rlOS/ywHxndGJNOSIh/l0FiVsW8B
Zh8nNdZfpmqkdzgqRE6QUw7HckXdp/fqmw5RL2674sYVuOxgcAGOWIX6xdgchOXPHtuBB9ukwo2v
RzOF8VhdrGHS/JWoM0Z0QA/sUe/A0xfNreI9x+A3M34s9idWl/y7bhBiJ3VJ5Eotze1EtrE+V1w0
kCSW7wUtupk0oK91bQjc4tMYkLJjP0sSWS1Tp8/fRbG+qZL5f6yc2rad+ceBQ0oMSIzdFo0G8Y+N
fMk2nqHTQm4a0QBXyCUshh1beCJXeuX7kjeYNlRpS46Y4xeS6ZCDJCREKAj97otQcZlqVeQ2c9uD
rNG+TJA8DqraNk8LO97DZE72W5EQNWIxu9uvujGxkKjEZRHgt7NImd1llrq+Fs0CwY68NHjrcezo
gw4gY0ZH2UT0vu2yn882XAFalyn5jpyUka5djO/rjXHPsgN3ozqrtkD3hAf8/d/fW2KTt/79EDEw
ty0uNe4s7Ez/sS7CQC7HrmQHYED0P9a9Nd3ZiZ6RE0tfxJRXft/n4iAmg4HRjJfdZqZC8NgQ/kgC
VZOzn+2MrT5s5eRmRHHNOk9IQm3kb4boXKvdiPGtllXBQjWy7qsIcvO//wfa/+c/4N6osKzD4oDO
T+H815VdXeqcQqQuTpZM3VeQHiTPY3PvC0EbHmO+pKXNPdf7wIAQ/pTb1mu2TstXK7KJARnU5dAa
vJ3bdF6fGU2jU0G68Q3oSwV3pS2f7TLPz2z26ZWDKlagbNmF2jyJBFeVyMrbnw+ULDh7lRppH0AZ
Vn/kuLL09J+C0uzelM4OfXuJmwNIw97NzFBF6p1LR70APa03tfYU9cPbvx+ef/rwmBVq2w3PsgXL
x7Yd+PvhadgPYgYVc1BOk+LNkCOfAV8iCBEAYUfD3oPwG9GdGDoRIxJdgUFFBRKR0sJQc4EU3ZqA
7onrGKq0f0VDVB5ojlmHdQIMmBFADXxW/SmE8ZISwPVNwrGxQ3Aif8CBgKFg5z1kRBX7Zch11qba
x2oOy5HfVPgznqpnMDPugIpcsSPGxgU3re0zEcucPQuE2r8fjoeG96/vd13TSJOnLcOCwKF5uFf+
UoVLhparsAGaAHJXOrvcWqOnBcPEJOn3OiZE2VpiBRg4hsjKmhCWmG2FL7v9LUzF2k2k9ezzZG7d
AT/RPS8HtkBdxh2GfCPLqr9UlWr8LNZFMKOOf6QLSqrdIC1vY66V/8cbH8Hc3y9d/hXDZGuHh4GC
Bh3S38+sJC+cJRUeejhMynOdfJtkdf2cy/aqbpm17dzqL1EySyey9tD4N7g2sggzIPOvcgAMKGqf
xINq1xXmxWAOYB6Gkkr33w84Anu6r3//Qzd9HqJqRcdewo3w8Y/85ZiT643bWKrBK4G1JVr9kOo2
0lqgtvNNLIoX95eherGS+tgksCJBgZElT4wKooMsfxqFEcTLHDRKcuzJ9Ij6+pKakadaOUq+/qVV
awf529SJEz96Boz0FM8D8cKgebvhKzKYt2usdN8yrbmKKPRj0V/SybpADzgM/RnB+g42E2YfkOGQ
CZ9ycBthEx1TOj095tQe8tFaRMROhW4c7kQfnstGuSjNFb3+rsVnnvUEegD8oHVD0MYUxOabmpF9
p7FmKOPrKohcaAsONpfGUsPGg+m0YlRqVfOaj6WbqaqToW+fsl92+plan8Xypm4UX2bLpzz09drb
knbo/7yY8Fd+LMRPYFQqnsJuoc675reKfxakSCK/tvrvCVZ+TKEe0+bjLhN3z610nbV3iWQL223t
77L0AnCG6dxJHYMUgUsXI3ffZ/oh1zwyNNKaDGbXIpk5nMcdwedH1YKSyzx98dKZkxWzqZpxjq7S
l7HJfBmcsZyhyNP4Dd0pFpNXrPKzgVKvTnJHr9R7aFSvo65elKVwaw24p+ZHmeklcGanlGAybnnw
z1JXNrvnLl8BGMFdSDQfSNYrWmBmf+FuJUGgznFHdxCIxxPZbjCsvkaSdItFeTSLjzpUL7lCTm86
0LrXoPxoTmeypKNge4FpWo+zR1fOI7djj+67oKIUT0OikjmX7ELYqrUCEb36sKt6DwqDoIZI+crt
DeghYBZBCIW9U+Cb1NGta98zAUSDcINeizap185Kpo9oQZezXnOUcNoQnuNbGEXvYEDOUUwk1pRN
v6EhBrZtfE+i0Y8sbSdFm+Kk3xP9NIQS+HGMEDIZR21IUTCcyNL20MGH7130xSpwpenBrL3p9XUG
vJgeUYNHe1X7VkjxIVERQCw/hwU+mWGSYgrwNdWdDDBABTKdnKh1eBnVBtghQ0HwWOzvtde+/czm
t9T26uhrZ9zG/hVam/U+RcDue+5Mz4kUH5ck6IFA6k5sB5Ld7slkEeKEAReo0EENAaDaPZ3GU5Nr
+9T2iSEcEuJCgJmyzQk/jc8qCjT1liuf3C/agpAEPO1d5YLw7Mtmlyv2HkEQdVMV7zR92f6WsOgP
vRlv+AhfBZ/D0AUwG8CfzObFC4aRDGXk2pFboLt9d5MS4dbTu0xGhDlke+uXUHt3zmQv05GACbLt
t61YSOpmb4PGTTym74gKEv7F4TCWpRNjTOEwLKJyERY79LScbuW7EkdsUkFoD3o++BRLe/o4UOM1
t6eQnOTZV3n7bxm7WfpcNU1QogvQFMT2RkkUybin4XpE0+9LOaHJo32QIoBPLcmbqczs8kK14Xdp
/WSVCiYhcCSwO+J2PHe9CMaIONFee4nmCjuj5m6b9mkTc6KK3C7tSCqxbUd7wH27dToDDB+AL86N
Y2V+Ll2L+Bn0L9PnugqI+2LUvGImavy0c5mwthGYQOb5geCqWM+x/XXDLuTLu8h+JAQpGv2wK9va
sWNiqVXSODSYuX10geVwiMOGlE8qnKUYTafmoqPxb3Gw2/S9MAEHdUoYfpZ64SZKJXCtLd0FVfCv
fJ4BpCAOP7LM5JOuOqIpqLxj45mgM/h3GWKgIspcuxiz41pfAeWRj5FTr0zAMP1mVIYtdf47uM/8
hqJierHJkSINLj2nMXKKetRCX7HRJcpWQbBFq93rbDF2XSiTN7qaPn7TCjJcLHvmimWcDtVbbmoD
yjXbV23TVUa5+SgskPxdiJisrezNwwP5RJXGT1pRCj27K0L34agtRI0kFinWje6K0W4/empl31YS
+8BQu/uQjVFndG0WF7koxTvJWbvHt8GYNoOFSDTKBn4qmtGDIB+ny9JLtPqIzT2XC+S/uP8yMd4/
FwQV7c10eldno3iu5oYkD5HbyKy08UOjqp66yXibrXW9VBPN/jyTp4/JBks2i6Hy6emRtoXpvMOB
vsQgwdZhnI9qwrsCzusfD2o6Wggr0svj+Wq10SHKUQRqlMg90yVphHqom115qX1t1OogjWAaJ2AC
9lim/ngRhhu7RgiOWJd9DeUFwKAUAvZELrwDPS47RpR9wyH/x7c/fvDx8Hjuz08ff9afzy2G5RYR
F3gPfDHfxQjc9noBdjKSiMMCRGiVQaRvm4wCvNRuqshkRpkFHLQwSuSj25eS/z7E2FtkXDU8Wfbb
/qTqDGQDMJUx6qglHcRcQpOhPhlSSe6DfMyH3qkwoMBZ9NP2mdnIvgAgNuI2mA1jp8Ci7JX5SI3N
7iNyVkyfWTs7Y506Rsu1D7kY0gE31u6AhAS9ygICRz0iofGhhfiS+MS9fEiVy2Sa7iApTwUJuaDu
AJy4wyIQaX1NwTKgJyUjJD/i9T7qjXYkoe21alR/KjgFpbJb25qF077D9wiqjsgKCB/qyIJhi4O8
tC7wQoyqW4+2dTmYXodhEcXVtlxVmuk0MjAXzBEGHOo0yS6i3STpp9yKzwsKlVFNnSo1WATBLvca
kBU4QCPQDfrvZbpeEEB6DDkONKCcKjZcjes3X0AMwtFeS2S7WuYWqeLiTnbr2nYW1NKZH9UbUr8/
kUUCUbY51CPGjTS9rKvkV43EfVU6xIlxq7X0aszadUGIOm+CTJkBmj0EY98EhVReNFl9Gdf2W8O2
qyWVduA+Fa7vkbl+1/O3wexdqnMs0Z07WvwdQrnGUn+pkvqWYL+IiKNryBU188fJG8gNY0rojIXA
5iedJzAtacfthijVxTSPYnkd5/xYIJxhVuDoxXQseuEso4DCFDq2wARGvkdI+G9rrQHX/jXaGMNx
9kGewktF8rVSghGCs425ECjT3mbiMJH89AvVYgDV189mzSWgwU1C+Zjh2jQJEInzCNnbPrb6gOai
n+R1YLKg6Rk+VauhmLRQF5ZY7nXeqTtJt928rJ1Ckp3eBiQF5UOmHFIbR4jPimFoqq9H9vUHDW13
BWZKVmVnIPpmQECH5kwq1YMupMMCSdKSfbsaAkGog4Hn1Sxk0h/UQK9Ymz8mxbo14LxGznBEOhtu
1mOuzkd5Sl8U/sBJ5hLqEbHj7Ea5J+bkKKXZyVyssyLlcAoZVdQsDUrl0mxCJ8ufMENpst5lKgyl
Sh17KB1TM7jXK4wkkoPRS7txq1at6ahY3clQ51NlIEBnmosHFZn9bbXqY5nah95mfaD+1rG7ijxz
khhrybqFTkBvQsRJAuLBjqRjOPK2TlsaGS4adsdcJ45e5qNA55QCPY0CG8S/JAB0zMh1C/neiATT
bnWGR3cw8PqJxHYZJXtUqL72NWtCz1jryxot6F8BGem444kcR/d7wtlzHLAEsk476yQH6zwfDfFc
L20w1bPT4z5ohq+2ae7YIB8WqCR2aD4tpHywo/iQq/5aV/EbenDar1cG5ozsW6726q2KodE2i4cN
/xKN/MkAxszppWoSb1DLg4HropAkt2VaFiWoGjXwSatyXHp6+T3Lqo7kNQQ5ZaL6JUAwepZklilQ
bCQW+k0su4T5BDqq1GZA/bdkgaVG96onnr3/guTwnE5PHQDcbd6jreaR3BBqJ53CxwqUIcU/vlD0
GHtb1jxu9u6SLmdaT6+NtrrlWgdj9W7gfB7T9R6t84/caH2U/KfCbm6codEsjgOhSVWp+qRw+Coj
JM7mKW5N7AdO6E4ZwVlZhF5+5rS2LinLlwQeQkGgz6ikjoweuSq/b3W+ELVHx/cgtMENM8kjb0yR
UeGx/ka2dJQsVph6ROCqOYSQuwUFUjEfR1SBrdX5OUtgakIjLRz4Xd8aO/TsNd/CaHwIe0cj5/qv
OI+szUtOYMMRAuUu3/jJuRbMxK413xibfDatFlTDchlCcKZhyb0kINFoz+3FmQuiDJF2SxMrIiSt
FmPPjBg//1B5g8C1IM8Fv1p6bE0Uh5N6LZdrvOq/pukF1fuN3epO68r7EgPhtAjtUUk3vzVadq4X
2W+JwlwT/WDK3+XW8BaofzYTmEotHBoIaFx1t6kyR7a6g2SRWtfdDTMi7GkIoEX4zJnRbg53HY75
Is6pxqbASwSTBwAO4hgyMgnbiZoYb/Po1WHkRvjCbAYkllZ/bcNjmhC6VU773KjZbitHsm0PLck4
oxTvDRk+OBmIaqXvzbC/NDaJFAD1GXdBcZ4hncsygVrqebYB6jH8oP39ZRzjt2xWCQqmWCHVxAN5
JNKnhcJDo99gEBraFOkr9eCz1mh3CEFXIx92lX1n5n3V0dIXhGeGgTVxPzyK/qscqY5Rn43JsaU9
f/GcXa32zf4eTs8p21BFd9v0NRSnKnctubvICSwVIzkTrvQmmcW9U2pciKSRY+FhQUaObwVaX3zk
ivlzNKNPDWd4J6dBDK01zytks/1pboZg6zWQULuv7d4zDf6YWLtgjr3jAjvN3QuhrCfJKbFw1YRp
K2u+H0diJHLd6140qfMrOB+ERbva2vv6lN9NomuMZvIHyHSSFb8a3aeC/F8a8YNBCpHB0hYI0pMu
O6wgYkN9DPS69wsoRyF7y7gD1pBcySt6X8T4RG/9CMXv0AjLbcM1mIvnqBu9Yv6sVPsM5gr5du7p
IvIg1B5jk1x0UtaajT+rvuev7cq9XUe2Jk5lvpUuhOxGUfW2asZ1ntJTrSeX2R7Q9ACmAPw/hskl
VSwYEeNTu85PCpucpEgIafMoJg9jzO0zp0NSCo82zVNSRndGsODRxjssuBt5flDDY8+8r0TMlcjz
QyT0jSof5Tp0aPwGJTRwbQODhrZbN8XFIDFwyqRXSQovsaRg0MdEQi6EjgVhCsNXSbHeQYncmPHc
+9m4Jk32pG2wdZjWY1I6qdQ/F4V9KQhpWNU+qECaSAoGlTR1c0m51dt+uSXbWV9vuei9xlyeIqV8
W8L1OSOCHghILvU3E6wxGoBzrlPD5aoPi+S4NlxgNKow/w+24cOUuw/Tckks9FBC99f2bI0GdAEL
Y5riyWHzRrb8uxX+yCMQpB3dgKi7KsZhnJFzA+nMy8jrIDU0vAsmQnY0Ym6VMeO+v3xR19DL8n4T
ZhOXpH9p4+W5kMO3TqnunUXtta2UiXwp2DMSLPzJSvluU9XBSj2QinowGCTYYfdprOENzbev9BV+
nr2ouiBrcGz1ysmKf+fl9C1BBbLWw60rKzcZqSvi+qKI1KkbT57KwxgNXmTHLwPjT2TTQRbBDKq1
QGnMOzoZXqV9R+r/JAbN2bRneerDmvGmhszBNHq2CuuQLflTK9lBlyjPbQo3EXgHlsYz47pdLpf3
qIy/lrEZGJT621tcTqOvuTH6G3xYwc4xNNppVn1pZHKwzifDnoCm5TfLNE4dm8J5fpO5NQ4ldgpe
gS7hDyz/Qd3Qi4AmCWYbPOtB4fKyG+WomuExETBqUwHm43s+vNfC9Il/uk965w2heaKD3E3JmVsA
VXozscyg968k9WCbn62lHuGRnJlhwwUTp2HBKSv3FUaT3ZjHX8Yu+dAy9cWMTBcqzI5p0bU2X3NL
P5lDcqks4UPSPjPiuYygCGUtDEJbIsTdXeQOJZsEB0c+kBkwYpYpFYP82dk1f8wVYQyT6vSmsR/T
1Gmz9TpE8i3lMo64SlcVfYR6iUhwydHt1VBvcqPzmVe9DLKJf1E/6lZ4ySThQPA8RsaXyjCDOp5d
u2eL/0XR1lM4N65MBS+sPMjlNZBE/dTa8/PARpY93j5N6dcZ6QkA0pNKnKWduolM0brS/UjWE9O4
d8ISIM9PB6mJuK4oASVBndP7Rp8zVVCC7FzC6jd1w6OHU+Z7lVtoAvF6CtHmNVw1GL+onU3lZpKC
hR+X28pwUbryWmS8hbvotCAGqVT151j2J0Y394w2RZfBgwoFGH/51tnyFbDFW54rrNPTr3E2WWBt
dDi5N2AbgQoka35erFcmZpcBFu+owvloiPrDfOZMRfUsrdYbAuM7I8GbgkcbQvadlJJpVL0if5pn
+OF9FkiEbYE8PNaF4o1Lv3Uy8blNiP6xmxbU2p0WGPp8Gov1rtjplb34Ux7FZ22Yfbn9hjb+PIba
51Isr/ogfpi98HBrg/sJgeRpnjoOQUVbdkyG07ToQQr2Fx6MVbCI8Q/UKnOPAQFX2rFS9Se/tuuT
iePPFHiiQCmZUuNqg8ltrYQKxD1BZi49f0BPe56t8nMtpQ9I6DcpjBx6q4uLtsCh3TXP1FsA1H8P
+nyol6tJ002VdaehmGhY9pKFGkhLXfBV7N2GJ9sQuHvpKzSS14F2rdRfUvG70/B+yfI1p3LreOvh
VjkSBa7T6pBMF9K2O4fdURGDZ1qhE8oEmFEEKxIGoedGq74R6+pbUsW70EabhK0neecaPLFA3cTQ
eUml3JOJzU9mPclLyebxCZkX/UjpqIS6Y5JyFUWzJ2Z6SCW3IoMSYyUYwlbwZn6bm/BqZsUl7Ltz
NlGsLCt7Mjb1LQ2UUh2OpEMZkG9j/jIMzkOETVilK/rf1sqjG2LrJE3uHk8+Pn/0SR6fPh4erZs/
P4Wckx8UOLSkASGQ+p8mzeOHmv82fh6fZjb23nD0TJmuMQZVWgFdTBfCXAqFQpNJQNUlJW0FHmpS
JcC2FeMhlZo/nnt8VBYMyP/zjQlO3d2cRBYtdULO99mylkETScCaB6Vkx0KwDEV4E4DxbYJmoJ8k
Y+RzIoXoARkxTqDM7R8PdWoSGvifz+kZbIXV/3w9ZESPKHH2Hk9pdlIDWKj57j+/5fHk44f/eJ0/
X2Lt5mHXdsDnHsfg0fx5HCZC5lSi2FNW5O0wwZ3/opZ2cpQlVQkeD2mlgkvgDrk3t6CUKCU9pZwI
Q3l8lKPw49AteNtt48uwHbR+O1SPj4btUEhjVPt5SKm5ddgep+zxq5ZyxJVsiZ+5Rtzsrs1nOiij
qA40GTi2jxcAfccR/c9rbS9t6SlRBfTn46jhlDU1ydqa7bfbb1x1HebE9l2Pjx7PNYpl0l9aGYWl
OTsJvvjndzw+ejyXIp5Y/vNrHj9LooLJ1i176TIOfz9xekJtO9Z9W7dHaUGuN0pgzNOFMIfOrReY
CEuNszV1QtG7U0/QN6LB6XfPPqlYsN2OBFNA7YiQF2pd4xR64aTK7A7TAAF03mfz8tos9nepvpDs
qUAYj64tOacTAZfF+Bul100VHbsyQljpiWPmP0owopfffcgEcF19eehOBMMd8VYedJMOUBZAyT6Y
Y0rKlH5iBOavhflMyviV6ayr+gmDUDAenJjyVq3iVMvxSa/KyxYSEePPlNS9ouI5oqheDD+GClJK
lQfyPoiI9yA28CBl2VN1murIyyXelfZ2U5QPgylOYTo/ZWbzSjvltw6CIyStlgygHVkOL0gIgqHm
vA01iYu617p5mhz6Md1nyYI4H5g3xyNPKpdB/Kkls72ieCBt1BOdHWjSZzgaz2pMBTv+3A7DGhqO
UWQYO1F+E9MaYXUPewGXyjoiznMna6Aw/tXJrRunJ/prXqoBmW9iZxjO+kjVKCeYr4GMw7lTyfOT
KU6WrmDbFXk1TPSa0iNDhFlDdu1XMmYb56eCjTlb2QNU63nA2xqvW5YlldxiuY1ict2nrgasDn3U
TrPVnTVWx5pWZm+S7kfgIq7jkN0Vdlk85YRT8ysImPMXy7imKrP5+q6a86tcrJ6WJa+9NtKqzw/L
yt42Vp7TJjlvO8c+VzlIHPJR22ddmeyE3N8j0A9KFcLk2gpIRicrIy2tPxjj5GnEY/bg/bpScTNa
aXW3aW/0Q0oFlDFolQloWk2MnNGWZNbAQCmPMf/eSLbUJpxkZOMZ0peO6Dd87wcW6H0WvyrWXWGP
MpZgZVQyP+fxUFxSny7yTi7ELse8uixkL5QetBptIjOSVMKk+JnoH0b+W+3VvbAo3GeoC+ahy8qj
QWLYKAuvVvu9lIORQ+cWQmNR6pFivXHkqSDgojo1xnRAQ3Qwm+dqIPrBJreR8amxRuyb0/1ckW1h
IljF2m/xn8lDdqhIbxZC9c3ZcJqCHWI2kHFiOFP4xJQwNulkZv2N3NTPhGjWjl+WhiNueNPRMv3b
WjH82BThxNmkoYDGBbQBZHzCLSWipTes3xraTWQNAQ6BZkGQd2+hpiVEJ32lhyCRDpNB1ZEMBtCR
vZMmjSZCTp+5PURg6AeNuThBg+2EARS4rzL0+wLzOT7JwASUyOYNKZrkNlH9biamM1hRoG90/Vqg
78wJgJL2Eou1gg5QGuZNKkv3uN834ExS6FiZm/7Ers244CIiC3zx6tQx+cHFxSKuLiXxHfQhPTnU
PzoygOqcRBnB3YJb9OSWBHytZLQzj3PUnsvHorCZ+CfSM4pMz5IiN7bpUyLMzFC/9uyQhvGHyosu
beTEdEDVug3gOgdxKu8zq9ibfefajFnMUT8sA42rcD0gh81SxwQyY7fCm5d4XzQgfSbebcgkshVJ
LhOKbiK8l2AE+nLkmjV0CH7Jw/dCGcBuM1XisA25X2hBRCqLshCHosuHnE5oH9VekmY4cgZvTXq/
ralDcOBE4e+lJQRckemcEWAKiJVgF8w20npdlwJqH1wbDRggE+VZic92tkC1sA7QTUkrj92UflGe
/x7C+j4zfLSa3ovZTwxhF4wdBbdK1g8CFNqYcZEHdWk/RebHlkVaEdlqhLUXhu96UTPAN481Q70Y
RW7OLUMfDQIfmHlK2tFCs1KZpauZ0kFiqexsUqMAXNjSiHmg8AGQO01uu+ywgwjQoVX/KCbU7qq9
G4Zu0/bs0JgOBHpMNE6KU6/Lr7Gs0/eWg6axACmC8Z6jQOl6al387/qzYjKNaOqXzsjwFTfdaSIX
YoGvyb2G7lW22i7hsg6E/TpJ3skvOUqE9NTQArfFM7QzTyFLYKxRpDc3bW73dUHeSQJwcVn2CmHh
wp6g8C+suZju+duNlSKlAIyqW6cF+F/LzlKhIWgOnVuw8OaxynvAIm155iQxJ53k/QItqTSvA/vQ
JiKZNEmfG1b6xIhpG+ATFhZRCqpjrzYtUI1tQO3lKH9sUlzMpSIyHM14RzdmI07lCoZv3Y0H4c99
+Dvu/Hh5USEdEWq4DaD0YIjVd13tnQJTucaRTvLZsTAyFAI6ZOSTErKX2uWjHpI3gj1veMc/oir+
qvZtkJqlX2bWB+PZfVWwIoLh8LYdsZFFdOtUVP/KLuMf08QTlstjxS3d6PXTiNipVm7rLPlKOVyS
4kXA40iT5SW2x0+R6D/Xll1Qpb+1ERvxeiMjrfo5FvK9kwx8FuRSgP5u2d2pz5mSP2lDSmFDmTTO
7PCkvY5Hrq6US2QnL6GiX9sw+qwk6RVPHyqp4bUDdjMkJgF2wzHkjRAC/TOXg0n0eGhFe501dEGA
gPLyZT3qEMOmOTk1hPXQAHJg4xzUJDuGzeyw5TyENMwrKF5TGpP1cK7xM5cafISK5q5in5ZUDrbD
IBY/lulXTHyZk5+IlLEzevH22VpVfzT9CJtWG8VIHupzvHCzGNOLrWkXlsPtsifMBnTKcqMPtlcZ
qUTz4kmDedUZREZJhjpL8jPRB01F08QgDTR8a4U4l7Z5KmuFLLIE5rn1lMbhqd0sscBa7SF0m/Xr
HNrBUqV+IgbfsmguRtztQG60tMO34MAstakkz6n0dVKJPsRbkPcxuXNUF+x6hi0YXPuBG2i3mb1J
Vxqsl6W6mcp7QYVeglIgph7Ujtl+GMqrst4KdInELwFwJ/2IBgvB3eZzNf5etVvjSfGNbJSC/deW
uqWNKd/7qk5uJzxb8L5/Ls13VULS5C/vmPa5YbavIiFa05d/ESF2rT4gxa3/j67zWI6U6aLtExGB
N9PyvkoqudaEULfUeBISEvf0d1H9xf3jDu6EEKhapkUlJ8/Ze21iUpE868vgt/0VvLOmFBDlFvml
ujjLeg+e5wVNAEVGzZ+NQfsdxATgoNbfKGYfi1gt+79dt7Don2c8n9hEu6nkede3t8zrJgZtGWkU
vh9dhEYkK6J440Vl/T3pJVNtvWSNEe0zreL64AzkOhiu0SwS/JlMcpDb8Y3A+IDYWiSjpzBb4AYx
cO3DYsjV8mEOyRPAFbLkh7IJhIyU8r4bod+dIhoumtfVf+pYUXmFFpDZcSAu0zaEdhhcHxQCj5Pe
qbRj3UfnIuhhQNC/bFe25lCklgBn0ozSNpMZRDl6y+EGlz5wztn3Uw4M1O1xuDkeHJeuzOttGmUl
q56WvgWTecp1em79FPtrv2uJxmRNe83GcVqzQBunIMaqJPSCjKzZuYS9+r+DhjPTJL1yn4YjKnWX
rM7EIb0uQ+l2flzLyqLZhWqSW8Od4HrHGExEbY6fZlbtm6ngRhqMFyFk9vTQ1ZiB8fK4lBnVCpNm
yNuIQbXu1mIpyU69JOhieRJqR5Pe5eVxsOMsoS+FVIhA4yoSJ3x640Wm0XQxDWPErxnSRantz8cl
psLsY4uECK/Ruk7AaB5/mcdfi/0ke9eMN380jZt6ttHo1KYrbGDRbmi14Z6OBtJM5mkJTmMC+vgT
Pw5V+pUYpvUUZk6zUKMebIzal6fQI0Xp8ZGjyZM75JfazYzD4ysjQpmZZEquXb360VLduau2Zhoo
4nZVUDee7YQye7bvgdAZznGHL8fkj9tBijrYweQdIRSGG60S6VOla+GSiDj57lnQFVOfCq4LCl4t
/RzDEPAWprhTMX1l8ZftjtqvWp8I2Cth3KZVH76idjjmQ7GOCzgeuiXDs7RBleXmYL0XBQPyPvlB
zbKIsjkBieihhejlmY488NW+C57ICnV2bB+aO5usGKDMVPzp/fDZNh2KON/QIMZ3B00W1int6NnX
GGNumcU7S2uY8BApYmNmKWEt6fYNS/Qyhutyyen9LKgKYUnY9vgRWz19677uT56K03ct/wxkZp5L
mRMwFuXuvlA5XLSeyOJIeOkRS6FhKPdb1XBqaoBtK7wmBf8n0i73GUE959Z9GicnO0W6dtNb7Lom
eelHw0vTC2F7zWpohmTd9jrqmWS4Icy3/loKUDhjmO8hHulxa7y3khRumC6qYuU1brqNHO0vg5Rz
5NTWt+izs9CRwsqZelPsvDYmHLqU8XmqdRiBOQN/nEfFKlXZVZPg9ZM26Y+OW3urvCFMpqqIUuo0
hvzAbh63CSzZYEjzOw5n3uUDhJWMyOgzDYbonMFi2CTP9PwFDC2gaJJu/CmLJUF3dfzpQrbZW54k
IS3oe8RoNNEykfPt/SBlMG+kN3dgJQs767UHb3SfJ96NVajtYAP8C2lHubaw/8aGuaWV5H25LYzK
ciwswkaBsD/u7GiXpj7y6sa0XumR90X/HFmCqMTcvAv6xEMSOm8Sg9olCiC2wRJ23mLc93uwk0yi
7drYTkS58LAuGXPbEl+LMrqXCCbO1RR0N4O4f2mZAEEYJH1sRlm9UGHe0Bg5l2DUuheCJfqlJbyI
hgAAPjcZwmNEkJSOlrFKy7MXxf3XAC+GnZ+qX62SKRpBUTyA8o6nIjb9ZRBxBzf6Tp9USvAid2Sj
9P7mNgjMnEpkwDBJNheQqV5sHe1wNnTut81ugc53/FtKHlNFU4aUhpnP9K5PaOQa+UGLyuRcDnWw
nhq9uU8Fv4WJQKP1HDyXwmmu2DicM25ZTDGquYooa6+qCJNFm4tpb7vlsA5QvNFrJYhoSbw9apnZ
uqrGEQEGCmNll8xOcq24uUbkM7kbdcJSMEU8DnpkVHCFYHyOPsIwS3b0Tvg7gYAUdwAE7MM9UFJj
7jEwJDomm1A3+3URn3GhYTwM0+qJyHlEQio/pY/v7JmdTYCFKT6LOR3K7B1cODXzCpJUz5k1EqXX
D4h0p3EG8zXi0pDKDR6otF5aPPshqVCnxwH0OrRxROmbIiGLgJCm5DCmbfrUT+a7GPpoR9Rys+7m
WaiuGN4lA75As6GiePg5MNJmK9myrWY1/6hh7r3bHuzDKvGMqwNFdufnm38rgNmG+CQnB7NHN2Pw
kMdZo7Iv6TQNJJ/RwnwYr8gam9h0FBt/9l49Lj0OnW/s8kLXT54TZofSVn+aOqbaZkBLpZkcypJ1
kM7J0ULHL4Gq1eFx1NgEhnCflp2fd+3CmwaxYsJCVWIO5G6RQ3yI3ZAgxUlgl0nL9j1PIlRKRfpN
dPqvTrlf/3zGhalFS2m78d3X3OFMEsrNtVR8fxxYyCPIT5a2a5Eb7mIomssxz266bqM5TX0GAq7T
PNOs2hbEW1ysPEZJmBrpRpijgNKDtIMqcLIJRiNIZwF9IdgFNmxIx2GBC9yeodnDimmM/F/Vfjle
Hgejt2gDOfjOqvG/S4MyMFT11OFUfGsvH+WnY1fTqmvIBMyRgJ74vkSew5dhCBsaO3SkWtp9GrJS
W+Y49baPxPiJSqhGPKpsXVtzi5nlwQmhVBiy3aYoahw55GfyMfJz1Jf5+XH6+IjpiYbS0iSpkFc8
LimsJitMPvbsIDBOxDvrJ9Xa/x00ixzpIfZAO9neqBZeM+tfB6MeD02WrqTnlxCGORha428dzSf0
ijMXZ8S/64+P/rtmbv0gKw65kfKcLHMCK9hNEKFSn1EoPfBzXc1omnOCpXG35CHCMOgZbS2bawYF
9t8hCFjaZ/DZ/y49XuHN1+c4psd1S5bNvheAb7qw7O4V5v8scfqnx5lJMDt8f4j3vcqTZ9/9XYCc
uvrsIEdLoGCaDzz97GUgNePftWx+RcgroDpBuI0CscsrSo7KLKjvAFD8SkwaOqgXypsLOPBaB6Dh
SEz2foEVMwhTLH5cqdlbFev1CRwxmrwhzq+RJ08Ic7ydNGl3GZSSzw3g4Od+Lqj9qu0O03yNDNVy
drpHGaPJiPYZwji2SRP9T9ep85OV9eeYXKib3Rj+HrkkyIAOmXkEGTNqpvCJUN3wSflptyeZUzFy
51rsE1NVBeP5UcFmRm2cMmnxJtbHb6zWiiS0ITK1TelWw5mQ7zecBPamtsM19T09EWTvq36wYQ/a
9ls3DM1LP7URc6mWLFWoK+uA3sjRS6R2c/QOzkloK0IupycZ6e1rMNnFzv5jZo7cuV1uXuXolTS+
pf2up/4HbM7p4DeSuPu2KjejYi+KIsl6DcLk/54mKxvO7cUrCDArRHd5+NwCoGKOEVn/DLN6Uv6k
Bt3saQqxUsXFi5kzq1v42aix3JiKQHHFEs9GGjU1yNKhMUmAMBxaJxQ7b5Hds1/SzXjbocOjgi3C
/ch9Met1mjOEGbGhZdbQyaRgyK1yegV5b+LiW/ROGfxpQQmzObT/Jo51zex++IV+eiIge6JI7RVT
ZpV2h7xS5Tm0A76lSp9B5ol3YdGG9OG+HpP5lPjFbRklyIehTi6cqTVfzekGuXh6eVi2OYlt883y
ciIaixCFY1kIMDEyfkvG9JzPnaBQKO+QJHr6jPSxWQwWO3JG12gf/DsjaK+0xn9fjID3sTJ8snrr
ehMPpQOkrawuWi3zXZ+4IfaOgoGzrmc7vPLVJUedvm6CIHmeShqnsZroT4tAO0Oevmudb94szelf
K9J7H79bJvxza47mXinqWTmU1Xtbl9p2ApK91tyGXzf7RGprbrKRtqun6xTubpmZV2M6o8FKlnXA
PMczC3GpW7+8PD6KookRToDEMW07+AKmQv1pSqJBeN7tgjYYjujpTDSDqj7W4IRXdYQkWQ8yCBHz
NRlUVbVIOwxHMr2LJqqP/zv4WAr+nRq1wmlTFEhY55dUijxpNhn2pi+MXmyr1LDWeoFHpuxDMAWC
7Ek/9vvj46kQCa0/1I08iflBoddtZS600bj2Q1TsnNABJ22AfAwFnc/GxmPrzdeMSuJT0e3sxQvv
D1t9W0pjOfhGfwmLwThmGsnoTbUzoetsFdDad+XBvbWa+LcPBLPWwxU9WbF9wNorsyMdoeeVj1sn
Zwy8jAFbr1ydtuVk0zoR3X8H18/DoyOLtc3UALir16Dxa6poRNUQVTWWF0W73mmDkr48jbW3QLQa
VFhTL/bORO6M4yXppbOczQOnOxlp81TrdnJp/59LYBH3HkzKfecKOLh9+JRqWfhkeROh4EOULx/X
Hgf+41/MidpLK+18DULRumXzwYvrbq9nqE1gNlk3J5z0Yx3o57y0+nMC2vk0R1UxiD2zORj+XR4z
NONKoTVM6e+MrgjlOtKrYYsNmWc9mdgaRh4HT2Vf9rtJb7s1hpL6zuTu2fcZLBk+rR0xr4+EnPAy
orvPQ+P95HFNPqSjFauMIJubZs32Cy9MaA4mPxM6lZ3tmckTbAxcVUYiQPW+6BkGpCHIrk0fFC+h
ptjB8phFoGaVT+asdDR68J9VuftHb6i8Bsm3ZgFaKfLgiHRPMOnKLGj4DoOgeNbK6rNhlc2hPIZz
drailvEa0/1umFRCAih/T21whNff082e6gPTm+TD62iNlvX0wnrcIyLT/zZlln7w77AWa5Fj79wc
dPkQW898BXenu4XDE8lFahg25Q8gK+6InvX16LrWU9cijHicUfyApsrdrwcMpkC7crNw1WyTxk6W
8UxveFyrPXxzpSSFNvqly6h4jmPV3VMV9yuyWCEBz6dTUPrIhOIndgPEJkGbJRVkywC7Q9BvRb+y
3H6yW089u7FfX1PHKhe55xNxZsHIY6NZbQgBiFeP/8jHYRy7chXY/rjIGhrQjy1gCA8EE5rmMwVp
84ju7LxZDixaTeYweO/OEO6jIa524+MTdJCgwxD/g2Q0nG6Pj9K60m9DnHCtjj5iGMg7j93VQdTY
i0Sc22dfJj/IyV+avBs/64yIyKk1eMuFBdsU+AgrnyDui+frpETOlnAeAlBkq1qTa1E9u62h35ok
ZXeqN6fH2eAYaN1U5C2trjfW0Ingh1hdeTMxjeOewf9dT0rufGJFl2ipeJA7YXQygXSdHF8ui970
bo4d+7dBelt7rJrz49LjAIcErXgFRScMS+Ju6umV7jIWpHjMSL4SgNe63t8Nad2fPV8Wm1jXe5rk
GU/qrEjfVBnMrYlwzk1WVyma5skuGBSUhRFgaB5BHkdNfBF2Ea4dvXKe8sCKVk0daq+WTUfVCHrz
s6Q1lI6u99Ob3TIdYOkYBAQ/Oyna8Kog9rqbtSui/+w7+K2mW6pXN6cyDJuOB5vv9NgUzF3E9veQ
qqrcDm1nUw735VZgDvz30TRfi+fPRoNjn/+/rxNi2WiTscNuYr0bcnqm41Y+jZJhW1Rh9Y8yO2GD
X004z6dkFVXGdBeF+u+j+P9ee3z2f68Tc4a5cHFuPl4yzV/g30djlz7b3YgdMP7beB0Pb93UO5jf
dNmJ+8qeeytkqUjqdqNK+yupbef4AMIwNXBOjA/vvVExDkeztFI5hbbA67N7LDmVhaAUqrqFosut
7njCSGqQ58ChBQpax3p9nHrzaTuDC5A7ULJmxLJ2Ib6JmB3Mh6b4LVOJSK7nifkROXepfGdfz0Y9
jSICcHIn+qM2RCQ8hkaNvO1BYnocBrrZktaeSLT8UE7J30cvEYtw7WUNWke6i5k7zjYgJ18DEtj8
a+nlJjNAq2zPEkLRJwSaALlrat2LoZnWsV9YZ61QChBM7yFl89UlFz2OX9XrL1WtwKoLP/ySSHPD
ML4zshGvrYGvtkqc8C4NSd0pGJYqP3OOjS6QZ7Eu3uMhNvGBtt2bObpv+VUrnOgXKRHiMIGyWj1O
+5rfupMtcd/4MO+m45zpX8ebQSTZrh3TadMZ3bitMln/MsyQsGVjfO1HtzzJgK58VATVr4K4hUXq
qomBUGCsaj3G5Jo7xBp5w7SZDAOqbtu5p4lmKaxwHY+CHlUbq4Xy48yHGmAYgWQZFoGq8c55pamN
ys0q3gCvbq5RNjAVdMS+Vi4LGys1cvRKF1T9ODb+NTSl5xI3QFPZ6nK0HHNT2g7xvJRS47k+d6yd
MWK3GmTMwON83PYGE4X/Ons21KfBYsqXOAEr7tzu6ycrXHcNwRfu0gRXvRJ9S54EHvQjv0Ywp8fw
oRQ2aMBGM2uc72aCj4EOMjui5oRm57Xslb59XHoc/tdZNq1YbdAHRwuCdnuiTqxMP6a9hx08bAmo
/7aCVB1pHnU1VFSuPF7wOKAsHhcEVzAmnAr7ZDFgY8BoJQYP4hZIWF5oauEWs1W6mD8Etm+dHud9
xL6CpMzd5CtnF+jBpaXq513a5+aZVc5f0KR31lFmJbPpwwbQ48l71ryFcajIP0yN8sbZvyaWE9eP
s2womqfRL9pNLxKbeIqOxguEtn+dePAAxUaSrrJp5m2RiunCPz4rdR++1fzZf6cmM4Ygj7ptMHOa
8FstPa+trsX81R+XGo3I6zytro+zB31jflVqDihr5fQk7Cy9xAZTsT5S8a8sJKeH0avNjiFQH8Ww
gmnS3IbM/J1HpoM6WO8YW2s6o/E221P7lqvRHPU3uyZdnVGNwTto/iyN74WHoQBDaH9ISy35CCeX
PZnmv4DtE1edlg4U9/m6yz9C0UfjOlr/+0/SGpGvH+ePH9gfDQ9pP32EWsfOn0Lr/++Fj/NGT9ag
/jRKV909PQ5OFP730f+uSSte6RCXNhOiN2QFNvoeaVM4Gtibms9aFRsjIg6IwAn6MXCd+5EWg2B+
pXsm4Rouzc+g3OoG/eRSTxY4gd+CbNr6iVGtNUUEdTntB0n5HdnxQrU9Eo2GzbLhztw6IFH0fzeN
9of6kukn4c55KI/CTjdFM20RJTXrSRo3pZEdYktsUMHQ+EvXh5hZWU955cM5jeGHq8jB71i/w7FD
ehbu5oY6Ehu2eGicAs268ujHcUr1ziJs5NUX1qrmpJsmQ6XafFUp8DatUgwRBY0S5LvkqjK8jp98
m+UGrhMTKiw0cw6GCEhRLbMvnDLPDJI3ZjgJhpAVbsB07n+gfEdzOwT9qTDxRRZ++ewESF2ixDk7
aAr5czGfSUTLfivtyBmkDxPTpS/8Vx18F+82/x4XwylO6VqEfQAfFX1wwlKzkHXwKxQSGKnxOq8l
Wz0MVkUr3t0BllOXlU8Ot59j2csi+w2b+DZE6vf8J00tiypSYA7XURUxAYwWH63L+7l36WWMk3dJ
ew3vhzJPI3HwhOaZ+wzLHmEJbxN5RXkZXJmxYRvJBgpEN/5t1t0H61m5MLThCW+02BYEQinm17Vt
/lix+62JDxERaFDUCo9i/SzDFL9Vs6S9990L9V1r+amSbCyDCUeET+gl32njRrRTtGzfgFJFRB9t
MjpPC0mpvTAd04KJDn4EeWM20zA0nGyNdA99ni5ny3PIPDyX01bPegTP5D0Vbv4sJuselu6Fnlm6
dOld1TXGr3ZIXmppvifBQLKHPR46Dxl1O9/cXuHezFIDQU9QiAWSMO3VhhCJq58OV7KnrrkgITnt
66VPr3bEXYBYB6+F/8YEDmDsV9MFP5XtOAhxcJrj+iK11yMilPEp5gUVWb99DS9kVG5qi7QklgwX
HV7lL8xQjhSB7a4exJWW0ZcTo6pEXcljziDYZsi/IxPcUd1GN/pjCtVNvY7T7qNy/Hcz0OiwOfmR
UXK2iP10b1TtQWNlXafFiI6JLdsw69GqEIy/UtGqohcgKjTUPiGWtRutvIgH5aQbR6Ff6yqv1/aY
b4OhgCMyBNhbkmIbI7RfdI54ot44JSF9Ptm2mBWyqVk00jnjiYwYOStkXCtK0XbWrnQmLc3q1hr5
S+CQTjE20CVosS0dYfvHaOohGbm4O90MVw9Afay56KpcqH8O97qokfMN0U/lbEJk0yueHhUdsoKV
jZkITK8D7+WKxYNNS1M/635Sb6pMUN8HuHWDDuwxpm2UMdje8xT0gUd8U5Kf+NFYfuYJYIYgs2oj
JPoyPuBVf0ql9ydPmmSVTMHZGPjKJS21cvoO0LChsMCRHENDaGiobxRa4YUr11bGlnLEyWhiYR6M
3ehgNhtq4uJGpO51cQ2ryFoKr3nXYvnjM3CdMQ89esayE+VyMrQfzdU+SkQoIkIT5crDSLNMyYMa
3KNwyj24lHwl2ojpZaG5C1nav5yM1TA3x9+RHxIso+nOAo9BvTZituaebaFG1DV+uYkHbhBtE3pX
VL80Jqes21qphhDDbVlUx+Ze5+07xdMPxsNnLw6/qXy3vtB54mOMtwezZRMkg5X7G3/Uc9amrxpu
Ltn9pX3JHouMCqQmGEvSeGUJpDamhmKJ4KJ6SULfOrbEPO5oPpVU2aav+KPotbmQicEvGE+4FLPf
dtF8jQGEEEzVjtIQKhnVJ2Zc7gXCruC5GHugnlshvx2vICeoSJ5CO960rL6ei6Izi/1xY7r1yrLb
9sTo6kt5YGr9+FjWY74ZM6SGXfnSTdl3VLVMr93m3cosRYvA+gEMMcd47tQw4pYM5C6aJuPcFcM9
7hqMxFBhemsXZA0pMqFrrVMvhREEWkD3JE9srKfw7jQisoeS/Oj4GGTIAOFXWC68xtL50YbxHSU7
/VKDV/jA7Qjq9hdTF16LUu0nRbEaMU7v0HNo/bQOaTyRPE6MufB/KQuqCsM+4NTGwfIcVIYQGwjN
SV6MkK8pAgPYaE6gFGgCPzW/DQNRVozZ3Zzb5XU6vIYC1VIfMR8vU1wcEQpPcF5tYFpL3zLQTnSS
Wnfy/jjugKhGtq9aEK992fqL3G6Po69eCMFpMiaJg1W91kRpYI1Kt4bXjmuXLAGi1pI/BEs4ay1e
QIbplnYY7DxlfvsNel2fBQiL8rAc4TUteH6/aX57lYb/NypCe6Hm/BB6Fh3EFsvAJNrdurz/29Mo
922WTSKbPig13rh71Ma05NOI3o9wIx2Puvox6WIuK6PHbZdVS1/PkWLmKPmYNh0Q1J/7hCQctJe5
RGlqiIPmdnDeSE7EFP5j5lpDNn3B41/bxNQbeYn5KrQAQVEPXPtonQxAiuq6ZFPWfNpM5ReZMt4g
DxZLwRtjMbTqt95MDFXD8ST79BopDMNkXEqke1BBNyoAqIhWS16McsLXWtL0z91nT4vVpVTk5I50
YBdg3fAiY5mFADWgh/cRATugu6h7UOsg+wAhEsHUnfLyYroY1dNsmGjbqZcOQcQesVY/kWYfBuW5
agqc4OQLLeMEcZkzBe/cnjBGrZ1JRijRfbSW0kR/z1SSrpBjMoatevYNOuTykXw1HZNO3pqEKJTk
kLdeOKCcb/wXujWr3jHji5fXf+IZyVxqAdq3ZrqkD0DzfGCYM20RZLSEGsnmAk3Jp+a96EP5p28G
+RI5F9BUegrkZte2NC1SAlQAXRFSp2i+TRCFBA/zpLbY4+oB2yiibNg5ZBtjqr7LIK1uZmtIPA0C
aQ1EgUaQw1MJUt5K/vO6BEks+C03Vl/BYDOpkS5DynXS9oSB1dyhlkuC1lQFR0RHYDBYVDN477IJ
0kMTWuRxsR77Vb7LEHonVrFpKiffug55OgnqY1SF7bNE3YIBS2QbrL8h0dD575yV23TAJ5GVuHNs
T9/qcvrdxPWPP2IAMdkVL6rAmBlJuD+zmKT5NG7JyUxzbmegWk3sjceIh3Pc9l9s5zB+hxDi2sZ5
tf3WXVdmjkCW/nofaS916ud0w2tqAPWdI3FYxPpZ5jHQNaf5NTTat0Q0HlXkYts+RDGPPNVunwQa
T+/BZ18Drx5jwvCeJj4PgMAcV1aX3NrG+gtNLfe6X1kwdwWbaRNkCZmBjeQp3yNX7hKXfjsLhA0J
h+DqXcnOJhwLdwPMXoFT2hRVco9qbUsM5LARwyAhoHnLRMc72HUlAZyIwVEVAWIUur0k4Gfqpwht
Evc6wDp+Y5Tty6CbmCFO/h/QXv6alDUBjQ4RLXGH/roZ4k8t6Wf19WogCMDT+u5SpNNlrKpmrWkI
ECg2Ktt0N1XF1wbi/OXz77pp0A+5J25DhWu5rJ8mYX7rVGjt5H05lfHt2vq1wouEJXpTDVTBzsi2
WmonJHNzxzhClFHaMZzuA4OcXUz7YiXSAnFPVHbrgmy0XRD6b14/aUvKtZvVUppObvUdjzS4zUDC
JqHPEW98Xx0CBTbJKMIvp9CmRa/9HQmzXutNewXcLWbjAhUp6V7LuvO6Vxsbap+O7yVtE0DKMI5V
/VWRx7wKu7MdO+VmaBcW2o+toSFMdgaa4VmEWkfn5rZMJgcmjf6FXdOjM6txo7nh1W4kAwXeWgtt
HnK6gnreAXAXi6egaoejnhUnIyYRF3jUO7yEzRi5MJcywFbSyX1wCOg5y+GtD8px5nxMtBEMxJCu
USzIO3iPnfoEL9Fa28QJAbGqB9wTGH0NvjfRCP7CsfZuX8H5rMCd68GyHJpwqdguLuvcf0vWZUs/
AmdEhM7j6MR8y0oxkiCFDCObB0C5M+iRehKfh9Powdq0ec7BNcKj6054NBPgFVmDo6LbOwKFsnBY
ZFki8QNAgmotkzEQPvGuY1sGnnt28SCn9UYgH3WZnIRuyWVjdZsqdY8YXItDIfiNtaRJD7MaMhIT
fSKW67UfvTJNBC2b4Sr1RbUbYocYGrs5Iktju2ey+/Wycq3XKamnIzRjXdWbsLItMD/6NZ2S8+SZ
3q70CkKIe30jFYZuepnIETt2wh1lv6fX1d7Ez7ZoHZp1aBNOPVJ1utxntxfI5BtWsSJIViPr2hPP
ahS6sEdCkvC2UUPzkLlvv+hqTMEePeu9P3InOy3a8SCG2YYy1FvKW6dDJGS3S0iuy2aPW089seIg
T2kOvjQR3JpUV6Q5wrEA06zCTwCAg+n8NugQLfV2kLeJXOAt8XRgi4T5iw0KMPccP6+oww0qIdKP
lWS735ZfjT4Na+LscFwVdA4te2/mToARDZZUEzCBytP6NjjVt90DkKqChR4PuF8KJjsamq/cdY01
KFhuC42u+dAO1aLVTBxOgBi0uT4r+zZf6XAZDd/9slnASDG1j9mQLw1HZltdcy9WpdUHCyFvb/Kv
ICq5/ERErcC+W2SevkvQ81Jnu4tUefoSWsjWKDAO9Eb0ETHIWbWFT29WL4iX9F+8zr44is0QHBr6
vGQw0m1cBBlI4TwQOMd04z3PB7wRDgK8IB3YM8xVEfQqQhLQElsRHUmE8RpSdB7pb8wW73XiExE8
r5VyQr3cWCiro7/p6BFmqX/EbWCxQbFpHFHXQZ6tMKcZ6Lch7SVTc9as4q8/pBiEC4pceg4fKNGv
qLLkmjLVI6yQNZN3JIaGLMaYFMWswzvCmu2N6OwfuBv7UTJCqMaWWQVv4a6D2dLBRBK87dettMyF
o0c9wb0M3Wg8zxGnAMqc/MnBTdEMDgJCz//OTR6UkXdtKhuUm78XUYDXqkJhOHjYpaZraftEdeYn
vGolAGY0R14MV8p/Y7W3XSZTaUNenbS4Kw07OIdIM8LsogLz3e91l4FpcmKEuM/GGkNjYyMJM//4
ofcn8aBYxtox8Ygdbv0aGX15CTrcNTRmeDMhWMfGAXefILUyDH97aNIA0sGZ7o2fav52Ea7uRZvk
vzIdsqPesIQqxvfUDsRpe0RA+uFfx+gC7qd+n7rsS7sWnCPb+K88ae+9HLcNijiGqhTp7DW2duO+
NYVBDaFs3hPgAQMcy76ltJ1pu4IeBB5B3/usvCJbymDce94A0b7AkhzYCcKX4aOI6TJ5hWDK2sLP
Livz7OcJw5EmDymj/0ZasRsNq3h+HFLmCdsIxeHycdqw08Kr4yPkHYN6T3G5LUgSYnuPqQ4sSLSJ
is44TPyMh3oEPZM6I5pXVlLM8zNnZ4AvkMeHuMiutV60+7aLr6RzBjsodi/VLC7NtD9o3dkq8Yyg
R85EIkx3Odmsy7YdAjaB1hyRGRQrHWs6iLiJlGT9vSLf8lKOPHATPTrpI+Y9TceYHkD96kZnDtbG
kxUFjPiNSJ7wKesLSL5q3zneL7c6gaT5sMspXPlEEw50lfZMUl7ypPgz0JDq2uEO173awTGWVPo9
CZ5lcg/owq4DmFRTX22hlPAsGyhGaDD/Kuzinlv10WlMPPHgtlXMVEB4xVXz2ovfTx+d52/dPL3Y
AQCYVOKdtHzMhFmJTIb6l3Wq/khycQPEtbLzN3KpyvOE9d3SyJAdUVjy5AmQZMkDEdMDeQYMbgfQ
YJ4HycXvvGY1Z0dnHV4j5VlLCZ1x8ksqbFUQFDRdfK1kM6xH65A/ft1gVgnLGTRFr870YOXk7y5D
9DTE+BGbw7UW4rMyCYmXzlFDHrVppgGIPz8JgtmoirbMysj0nmxrpfceMpG0W1peVy5b4b/XJuZG
Mt+inUAUCnuRXlxxL5DqH73BA6PB7Q33wKuP/4er81huXcmW6BchAqbgpvRepLw0QcgdeFfw+Pq3
AHXfc19PEHSSKBIos3fmSluO9Wb6pxo7NTc6BTNPS28pYeM07KNPSdgEIvVEQibtwtc+A3Wjaaxl
wS8KvPpEkhL5kp2Jp6C5050cFTttRHo3RYb7SUqXkNvrmVlIBzx49w19zRBwiNJ0AtXlwcpXYCI2
OmOSjkmkLmqBlTDAd6gCFW8LCo6uaN9bbMhxUaEc06yPxvM/2Bw/hFVzjvPmUnXZMjckTkPCqRej
1r44QfLeEICwKDJqCJ3097rpP7R+tY/E8DUSwbMqO/3iM5kylJKiasMkI7ujdfxHAzwkGaCPqcls
okzux864j+I7AgSCKaESnZDbnIwcsHJwh4P1WIXmOvQy2v3GJ4p7yBbUzgj35MyKKQ1p+gdnPRhQ
tz1UZbJH7tQvga5fhnDr242/oVperEIHR2dV699lGGxgKx5oQ1AZTb5kTshYWxraGiLZzxBRkFAl
OwKfL7pJpbkQqVVhdBNH5OIPbmSu8KVQMxHtrSvlJxrKA3JSddFmubvTqftlXnXWVJzkk5fVQaaP
YpthuOzcZ1oDG7+rvqqClXooyxPnDzV5/6RI+qpVrb0FIzGoePQWDmeqbC6a3u6dMcTBF/FpS61D
LIwBVe1C4LzMzG1tfqrF8Fo6/a4zEmTr8iUdDgmgT6rJA5ps/+wxsliB9WCa+nOtAnJtqmff8j6K
72EwHnrPWrGcOgkP/CPXCFevAf/Vbk9jEF6HSCTkb9ePpZNCrK6wDpTDK9RVKGL4OqEoUNP165sY
tVPDh1WKdfnjBf4NtNu1yRkPsml7KGhaOEw5vWR28iA40AFbBQVKxck245viMTdHPobaGdfmdIJE
GCX7UnuN2HCv7Ea7AX2xF0MoQZqXCh+E8Qxx/F28SWltwj5AHcvybaHn7ZtZglSLcYRqx9pj/nEp
3068ODap2Nkzn6zZTnvp45eGOLfSu5k6WabXSIop2xeao9s/gUfeZyN1YWxEZLJhvSwGdp2MBwhg
IzaFSv1sqsxiQTh8BmjKNib907U2dKdxgEs6mFgCqLshDGR1JMVHYUjyVwhmJsSekpbWH5vYfC5w
R6LgPLPnbBeNzC6eUv1B1LSJhvjDIhQcguS7c60Cd1cb/Z1Kwb90FK5an7334Chwc3JwK0Pz0Q7h
N9VME65h8T26KecMvjWcJjvfGN57BtrtyGessyfux296xDb7CAqRmVHuWmPaf1e0b8l/02iLJqcg
/I7JdlopCqRn4UmaOQI0kUUxM6PAq2ekwwyDpywKNQXruaEUz2lDjJyZGCxAEzskoNrlozO6fDNk
HXim8ksjA1YJGGeCwd0l3fgZKC3OJTPcVD67wDS7lFTMUU5+9YVz0DJEr1QGYFuDpsz5dikhQZAc
2C1jLAufqC1cKnsLJzd2O4T7DlS1atCpNFEXcB1qJyoSOXx7zasZwRQEmiirmJkQriMliK2A9bFu
E7iAzbD32sZgxsCq7Vb0DhvlRU2D75RRYeka7qudC9bzFYDHHHOv34buEm/gErpSQaVxZ9TNndZi
dKdeZrMF85Otti5LHfOmxG5cfvmT1DSjjoffC3V3zogcZDrGjuggnP410QEDUBsQE2OmKxgFfVI1
GUsDipJ48FLsA0PISo/1c1kExhoSI8M5S7ladw98sVgUiIYOqCA3WzMIKcwah8zMVqHiKJwF89gS
HZkS+mWOZnlhW4QY2+49aOfXpo08gBI0Qjrz5qpqu/K99l5t8mzTpO6TJ7onZKP4SbIOKVFwNHTz
LtToCKjo5Vi6kGxvihOxNmfN9la4RHG2jyzdPZQ12zS8LxX10TCKAL29++a3LFKgO5zHKD2HVBAX
dmjeqlh/cJpFVVXZMsWzvyGyBd8dsQV54AqwkOM7SVtL2KqcrPUXVe03jA43cu1Z5Kd43QbF+nLz
byRnrxkFOLbCPOYpG1GN04oV2ImaEx4kMTK6gQlVl4/LTZ9kjnYkStw7A5u0khZ79jmvqptWi5wl
0rI1JdvyhNxwk8K/q0ZbagcISs165Zg6sM+YZgpSTY0V4TJEorSKdO0eIK671CHMd3W2tyIwGi7B
VFmmfkC0gvNsT0pxhigroWDqaeMtJHJoyVIXgowDstCUP3Qi4HLExp9migrWQb0E8JxqSU+4UAZ3
bWFBYH0FFGCwkUeiGSPfevDW6VA/cEFBIAmMTxFUbzp7QZLm40s2IrZxlA2+MwYudHRKySAsMLPS
eMJuoDzYxJ+g89gY1TEP69c8osPs996yjs0Xs2zOsveZhHCqLYI+PZuduDQaImWvKAGj2OzSvLJ6
UvtDZPXvdL62bUU7jpJ5goPQHcI/iQgpbAVFR5BJeqEhdfL77rGDYsLCYKIrRfDvVP1DUsRQany/
oQ0lEa/7sszwjovoSCcrXEiWwk6d0XsovKdSEGUPHetJk3RXpVAA6bfFu2rkB4pr94OMGEbKN1Do
cMdb/zqRaEc8eLT6hlXUw9vAgefqBy8ldTO1iV0xz14X8T87S9X0YZWm9D+8gOprVrDnLPHEBEAO
LaNfRHm8b3rzgxaaI91zqJXJ0orLEvBFWy7twP/UneyJzQ1zr4INOGi3COa6pZ26dxF4pq3TdZ82
FXTLj65+3xd7u7nSSxmX49TSMjEbUjLo1nrfPXkmPFkrn5ZbSXWUa4paPzaUQnbZRHVZCQMi/RkG
npFmJeBKveT0scoXP4iI2TLFraPkguH9Q3f6les2y4Q088toZqSr6v2X5WvjwrXYLHtW9syy7Dlm
GWO57Ahc7L+Iv60OByVyZ8/OzqljbUoEZKgpEGUE9kjlJfukJH5JjCdsM/7SoUu/YI/3pxXypKfp
tm5y8LN6ba+CEmlnjEJhjJo7U8m3eRQSFY+PNRv4uuv4TP3pu2AOWlDWxxvxko2ts29SiIuqmiIl
8YkMpPwsKUUtc1XZFRGFz8ph4AhogbtAPTqoWdS8rGObIEnomnem5BCVslzoTKdjh/SnEvKReru5
M80KCV/cnLxvb+ycW0o506of2Vtb2A3vySSaoIswYFLmwOyhi7oUYyD25lano5Zp1LDB7Y1ch10I
i8kA1wKawPVtYCsxHP+2ehEKuqIEQz+l2SQ8cVk1GOVWgpPGqdqznZYbpiB9w4ZsNZWQREXbKPfb
4xig5XSMniq36t5XgbqPzCbZSbd50vWSq0pnPcAe9Ac9/qMzIkCwGh/2SMQsUfsoaBKHc6KmANO+
gKxmOWBxmQaQ3/GVEc2BXgTU014O9ZbtJuKqfi1ZYLKQDV6Ix7IWqsXiV6D5rOEGLrIwbtldWYBQ
g+itdYMMCUHmTx34d6fBXUMV3nDrq8WXPibFCztfAnvG9tBFzo8/qN2iJgQjhbyzSPL8YXBPWjVY
BJwgZHbcZNfiJQgHPsbedsL3qCUpl1GqWcYly8q6yzaU2XKPXI1+J0IB0qWhVuFf2sY+MVYxcMYt
oSHKURuS54jY3IVWvLAya/aJ2r2qHeoxHOV2fJTFlODrNRT2cOt6gAxl0sDXBrMWhuHGhiS50Lp4
SqFhzRE6lODGjP3Poi6Vvem6W33szHXiT1jWprg1XnqSmUpiF1UseDLsiJE6tHXMP0IeKc3aaqQa
Z//kDhlKRWZF66BpbrVT8cvYZqHtSTSjWRUjOmGT4v6WnLQHUMHQZEIFmQSyo1TN70dki8tWpI9q
G+4736AOCk6lHH9ECeI0Sp7qNP5qQv2tdrjYnER5CirKsmPdvwvffHd1wK1RZ0E7GFCOVXm3MMxk
9yWkAmhbkauk0CGTk76XDtQ7qb6zvWZFz5bMJZt3o7I9ZR//RpVoF6vdM2WihV1w3fjJYzjK9+FD
lR1FNmUVWVs1tzV67tWeZb5NIBfVQxBXyLwdDIolYjZ4E7SY17aPYQ9EyKYDAZIPNzREL5qvf+VD
8ziOVCszM3mWbvRYVxWuWWfBniHto0PHND2o9mUskzc1QYRkagmQvR4UeVE8YRSgCSC2Tp2KrUna
ykinrbFCe2sO3VGExlrDArMFenlSDOXLt7Ke7ARyzOhCMk50+Canyid2UhTUHfvlVSMBvTsA9TsP
dKxXQ0LSWPxD5kUwkqQrWp/XOizWsrQ+MsPe6275p0zyi1PZBKOntJvcvcamelmUEfy52IKiRZu1
ILqn9Ps9vswri2t43yTkqGpxx3IGHlRNXQbVMsU7ZuWOUDNRgclzU4Mu73gKU0CnUXnpB64lDGZU
WUNYC/6ri6x4EWnU3F0w/aycCbMCTb1tmdFoZ4Mtq/Hae4b4KpT4O7bE9wDSLqxx91iUmuuXrsfz
YEf6rVao0UxBARU67gWJG/TltXGV9gi6rXpYJa1lLOsqfWFlAscKmSFFzQbYeEJUaza9YVKc7B7f
+eg+QeBgzRKMcIBS07shFwmrHJeW7ZykCGCWbEOhlcuyJ6zAx6pI3K3G2Ntq6FqiD8OpyKsJBaQr
2a30rFnLNiPebcTqoIC5BhyDWZGuDEv9lVYPV73JIHYZ3fsY548huSKfmPOCHUFsVG0Ia2XIJaMU
kO2YMQ7a4IaEyldC4OYZ25C/7BL3lCf9i6Eal0a13vJEXdme/ifO6V0OQ2MvK3/ZoIdZaVbrfnhg
oqd1kwbhqMqObhk8YdLCVM/8kARfqh537OpfkYZ/6wbFBcQ4H2kyvPQda8gqYNpwNJ/4ggJYHnCw
NGHXLQWiQMQNIHefu1K7t4Sisi8PoDWy6/L8HFSX1qsMVqW2hE/DZUDJa5l7prEkH/RZHWDPCVrz
eo2HADWxR1eolgwjdVw+tRIji8Y8V9L5aNWPTA57f3SrtWWMd31N21ANyLNFypFDXMs2FVFiKytC
mh8i5Ybb9TwGSbFRy75Zqa7dbPB2fyUtM5Ii6Hsq7LRCAKOjBrg0aB+RT63Uml/oRepN8A/A/DHC
veNSOtZZzYidVw4q1orxtejhWvk6dXOWIN9gnRge2Hf0moGYqF01SEaWY4tCQfU/yoRiv1o6n6PG
ZhbI3a0tWeU25rnt4W/l9dhSeqIPhBNEvI+Ukr0shNNiUW4PY531RP1ipbpknqQRTkQUZiMRK2CI
041ZVf2qstgYxRXgPIp6phoJMn7Yxg8Dobp6NwFUqE0vJbjhZaE3X41iexcp3vOKKrql2wnLkvGH
0aQ+07vaVD0wdcq7ofKn4Um+5wafqU8TuvU1YyECm41lsdEyBAoOsJNh6h64laaehpCVaOLcgswd
dobI2A0PXbE26wR0udZtsaXJTalYMY876a5mfl47Xvze6j5hIKlHjRUwp4DhdJ/HWxDbfaiPC88D
tOiE17SuvutSzTFsg50e7OHZ7SGm94IaWySAyPlYfBs9mPQ6Rb2jRQsoApyzyiIsRn29RP00yuAl
NdB7G60aEBainti891gRI6qRCaP/EEc0H92TokTawm3dt9oGYpa0/Z/aGSjGclIp+BLUglol9NEl
3Bag4LWx60tRsicQ4UZD6M+5rU0TLT6HCHxeJuOcEkFzYrelBXmO+GmSTfj4Soq6OVlQonQa9euC
PJ6N7MpDVIm3BLAHhXh5FiLZk5P6pES0anRjQ+DnVOAEK2fqmrUMtOiuqAFo6xRDfNRz2xFaxgLf
FgOSv+mnJgw6UzpMssaXar8IixW22rFtdCx9R01cvQ0qLVSElnszrr2bjvcFMTtkMisD0O6W5irT
0BH2A+U1LHtkojFmRnww+VgEJzzXdL+BVSyCmKmSU2jUPP4ZNTMXaUcnzKbqoBcuqKakf8w09TvX
VW+rOcRnAEMbmC/57JqcReRIhhfoIxJ0lYh2dmW3BJewA6gUVm9HnVMyDqNsLaqhPEgB+XQ+zHet
QhZTLt69Qx0Z3rRB09ucInZ+b+LckqjUc2Q8LQYCbHaoUmU7cBx9B7+mZ7J5r+oceWJ1QiCnbCJf
x806PTQfkI6zZRPm0WqQ/YspLufvIZiCcKI5HYf85R2212UzoUNxQAMGnW9NiNC/d/MJdGXAaWYG
7NNDwRUa/95UJ9roMB281KP7jfGSXSpo1PmghP+9Nd91JnAqMaI1ELu9kjPfFCnwQBbP3JwPhEGQ
7yHyq5jYtfGUzRMxuS0oWpLpO/VS50PtZfL3Vuq4rbaeH8RkVyHknV6UaHrJGxre0+mik4HVwSLv
/3MQImRT3Z2MNFAw+uhfbgLg0OYdss3QljZFMRYILtBIT1Elb8Jq+aqSnrQpOiMizam2VogevY4m
lrRAUundSHDA9MnM//B8i6UOH0Id3amKCdYAS+joJ0DhDjG27QOK1o1l9sd0+nZb8SQrRGOBjxJv
sJa2kRcw/GMDLIAvaNMQjggd/9gpfOpqSPLF329m/rbmQzV9b15NpAPiIyJ83ufzIByEu2408R5V
6PCzo/IjfGoRPR+SpT0MSFlXaV7Sn2MvbmjfFER/yK5T8JpjdK35LaPSVAfwU/i6yon6HP3P5yJo
n5Gqu5s/q9+n6W8zaZkui8Cy7unFT5BeqZrw4+abXawDui3TriI60fr6faxFp/P7dDPf9EsrP8yH
Lp3Yz6WFsGCmCYd27cRcZNMJO52mpj7aRLzFL3rFxvP3ZPrf82o+ubw49TYQ7E7MkV75Op+SdauB
vM0hvmh9FCG4CvY+Aoft/JE6M4F3/rD7fy6N3+vjn7tZlSJVRYRh8bWmoAIO863cHynbSfqMCCMo
iZaVPPweVPc/t+ZPjG4C7V5JBz8o6/GQsHA6DH2Mjmk6xKZSIxFkSZKhi2HHDZSwLcvwVk8H2grN
0oGQsxG2x75xEEQRlhnzJLim4OYOEV+uXkY0sinrhiWlEdGPNlZK17rSQzJPXTgc6tQwlo0b1KiZ
wL3I+UB9P6Adffn7eg2d2kKvo2o///j8hB44xENklAnmn5qfKIaw3kUjidNaqBlH03Cvnuq719LW
adNSGE4zHiIJDVWNDfTVsNP2bn5F4En3KozmHRn4FKH0359MG1jhfsFoPejJqqDsfDMVx79ZZaeu
KQnVv491Wu/fFCcj5qXMdbTe3J0PxOH2RwP+zPxT889jParuBiaJ5p9X/b4Uj1FWpM0lSMOro+bW
MSobcSXZEmMCtmj2yZG4BtNjAz7odUrTezWKJICNw0qcgVC+zS/5+zorPEKAVO7mX9SNbI45AcY1
mg/0u/01LEz994/ML8CFI0hJHNnA4ZNkFOTPqWbhbJXEJzwVwSS6gABNvJp71NpDa52o5FUtEjM2
r0JpDuXoGadh+lnGd/OqkAGwTDHjbufH5gPTr8kSh0LA38e0IUpO03pwCEtv35f9H2qR4a2w4+Fa
FOueutfNgbhpIb+7gLPVr5Y1PESxmh3rOjCu80PNQFfQJiVqpSD1mB+an4xQru8tnc3A/Nh8cI2h
4sv+9yNKyZ7PZ0sldOJx/r406yroTkVPD396yfxEZJJFVVvi5e9fnx+HabSIpU2IyT/vymXxRUma
vvz8imF682ldy01jKeCBCru8Ql3OHNO7K6aDdODVCpLn2hEDkON35lXLbfOqMiIvc2sokR7yGPgn
8wrjvJ9IpXTCpsfmgwsp4jhlg4OO+Ht6RYqZXCzh0nA7dhSmFnHZ2GtlBFJatqRDIpd/6q0oOvao
5+kKIx5obPrDPStR2N7dtS4fRDA+yJr1+mj3K0x/H1UdK9dyOmSyDzaB7gVT6dy7zk+oOXnLuo1s
x0RHi6OhT+Jz37f7+SW/j0nvWLLnv/7eixTtRs7FsdOFviUuPdgVCkEb2I3HC7KAxZgTPzN1usK8
O/nS/GDGeq4qIrY8tllRH6K8r2inxxcTLcaiV7Rw5VYdMe9yPYbaY9Tq7iIv6cX2mvNU6N6uApha
ebxhRo2FKa2FZaMkqdxzhz9pwOlW9/534cJqDAs7XFW5tSjJ2KlSz92ESf3tdc0+0jCMlaEnF40e
y4WbJ199TMgort5M73+sMlEBge/9zKDqZbWkq3vFh3A1Y2f4IdEfiLe5os8M1eZhZLFe8GvOaT9+
+gp5pFz7xwENR4lJl5vzwaodlfVdZyvL+aaY7s/PmEkOWgjycx3fjVXPsDG/wE0i7z+vne8XWqIB
NeWn5D+3vGwcDmP6TT4JcWPzk//z2t9n5p9woorw+FTdl4oCdf3vq3//aAOFGjXN9Lv5b56TovY2
88/965fPz/6+sRFwg11HxBVPb4nCprGQgy5Wg+P9923Pr/7Xr/39wcioi5UsQrxP00/+fb/a3//9
90/+/Y/dIJJYdt2vvw/96x/730/KVAdnJ0gLQ6vNd/D3Z3roYEvMd4A0h/6hNM1oC8rdLER/y4ui
vVfC3t35g2cvSCOYGLsCySo8t2hvRFp7L9SuuLVUY6Y78yORLftt4QTkyYcYKelV7+2kRZdQMYKc
h7YZjkXeXY1h2xDW8dxbirwgpicQOOrte5G0FCEmn+zRHOVAFygeTJqhIVVTg234IF2kR7x+pYix
vZ9v+Rn6XbrP0RF9u6TK7jYb1VCqe4sdHuUtwDNsNDS2XZnVPrioSKd4b5lo2LAKoow1p3OXI1LS
7fxT80FJs1Vcib1TQki1iL876YLujGubBzNu45PJtbwoNYckGNOkvp2hBwsEgUKt24/7EujEfI/0
hJEGAlqTrMKo5gMfuAthdG+yIcPkPN1Scj/ad/SLPHp7jkt7qblPCOt6AO+pEfk04QrVBlMeFgym
zuG98Lq3IOWfdzI2+KqKXLQwK++IJIQoQF3az2lmb3GvklYX9oQ7dcaZlqu/hK5jvzkGfWL6wOlF
xJZyUzL3taOz8FYWziXVk2fP8YZ3ESEDor3x4LItOCamXlBpLNwL+geMSrnyTEnXvpXjUN7xw/hU
Eoo47Acos5njq+6n2IC80nixGYEGRYT3rpKRiJ01E9RWA+3gTH5rhWbsOU+IuiNApqR8UsfAK5uj
OZ8DSUjrntOQYiKW9zuTVemuoKwH1CfYzO8SIs5y1HWicZpxp/QKdXxKXqhlKywdmeo9FqAKpiZd
d/YJJj1Yg+ovRap9x2Y2XKn59r+HMqYyR2T6tuurP9CwpIFevbd3tkoJJiM02xuHBnA57gtbGbal
2tPHt+0IfG9V409ACKSgt3eJlrr8PSjTXdlV1zRPls2EMasBluBGCWktTHdlrQrOKLe/AsGkqFA8
Jakv/uB2eoJJUb3SBIXfnhX1xgtJRMitLZQGu1oGvYOJnDDak459f1EPtGkJ7sF2r7ETO3qW4R3r
tvF+b8XiM8o65RTEQ2GsSmRsRBxpxb05oeiQeT9JT3FvJT0WLiEkfUpjQfYsew2bQ8Ta0vMcE2oN
gto2ctKDnnrdmQJEhZfO26AZqPcohYoXPjC41wQp6oJ5s4gFzDXk352SlLfKKL6cIQ5eoCr2K2TR
0V3jIbQzC9pgRtF/hWgciCQAsBJY+kZ0RUnxHOBqF1BJ1Cv6A0LDDBNW1EGGuHHvOoN9VjyybFOn
u/NjYE8OblESlTHxSELmDVHVb50L4D5hgbeJWVExpgSgJWNJUBImtI7goeu/Dom8853COQqX2mTa
C4i20zBShlxh2aheEysqzm3p3xMhQDCkSpvrOBhAxQ3SYO8IRrYPNInDTQvV6VkJ81scIkaG9uiB
GmpeNaFZL40oslVR6sadrE3CB/wYtoMOiLbwmpOMenbBtIA2xDoTG20E5oMT5P4Zxw6em2GfucGb
4SWTpScZaOaUop8fa1TjrNUwJjasOZ2bryA2NjEg93gbTq5B3UqYjn7wHWLBkwlxE3g/9F2cSy1Y
ooBIClgJ2XYNf4xivVBq88EzpVw7SPE37O3sUxGEX2i98wMmPNAsSsAFDRrxw+k95JiUPm6GRHHL
pt5/VzuADrlnUKi00mNQMCuqlvpBgi/OLyWob614KEaH01YkMWITu+rY3fGtYRnB9KtZ+8iI62lQ
ZF1bt09a7A0s/J2vgXQNIk21BnENV6+VkyjPlBXv5yt6aHW5w3zWLvqJq6mn8ApSeLQ5vfrVEE4L
OLWVN2fiDeRpS5m09dAjTXdxfpgXdgV3buLZ51DxiyeGaeaYlkWs7at7QNC8z8x8qEZbPBhe+Yeg
okzE2qmauAamCStbK9rsXE537eluoIb9EoMFsUS5FV7AJGHqCuP0y8y2cT3Iz2FCowbo7UrNct9Q
f19mci2k6qUCJPZB4cOnRKUypDVZ/gf9yiT+Q4i/CM2IGgKWtZPnNuEmaCvtwR1jg7hgv1l6VU/4
2EQLLHojpFDv5pym3A3RHB5VstjAmHN5K9pSU+XSMc2JGKna4dZT+2/DsTBeyoo+r7CmFFhmbYgc
CZHynYjP1htTWinXKm9hqdkyvwCZ6Dd2iOAYfn3ftQ9hDdKlUF1g4NwLKtqfio//ueM0CmX88Du+
R8DY9zDWfECeVv1WmsXZFjEU+pj+b5a1/Nec+UuuR7S28wiczke3I3qiozL6Oxpi2kCtnRi3caD/
YRCqtq6wOt58wz6VWFSfySnDWpXiyJ3v4uxRFqgroWJFXLnzMFgKIJ2Jq++jMHcuJOqmu2AIUrwV
7QkvmvoGLsPlrwjrbkxMegFGZcaoKUfzMcPzQM96KvdO7gdL/88txR/6JeY/EKwTQsqBmbSTFu2J
aCho0s8Pklb1EqrBNiZdrzOrZqOpAavevteWgY/FOsjsbF0ZTfqYIROGDmx9dw65QJpfaGsUFfW1
QK+EEkV/mu+ppUsPeaP0mvrUpTI9WSYVyXzCuNQKPp5Ox/3cIQW8G61hieZreK0lSk1E0sU+FGrw
EKk2AaxDtIl6dSvaChn4PKMqbFnbnPrE/JioCsCC3SBvbRy4GzmQCaKAKezK9EtrrcdcdMlBEE2x
yVSMNKW0IFhalnGdD5BjiBKh2IRqiseCHiODQ1bzvChThWHvdC2QyyFqcMpr5OIFbUJkBsbsdT+9
5c7KkRgmLKTwN2pXw8d0zzljfVsDKMrW/6rjp6QBTJBrTvDZGESgamOY3+tjbx4gvuANnGdMj74D
iW6uvEEvdTfzfzbf1VQYorXtgihFVKqyh3wwAuPFFLh7MtjLWwVI7c3WHApO6JWXIZfKI1nAdd1Z
D6E020f+6LdeS+/UKUQth3HotPddHJKJ4jvVuXBxoWWFYj+6OlEPdZiVd4TZoum1m/ssc7s7nV35
kyaq+9Yc+rv5C6697j7XRnksk/IKsja8Nn7MUqe1ky8voDIqMu1NtwL8bW6YHX2VV0gFAC1h4yCf
GhoJCqMZ2Xhtc/SNRPusbfbugeK0SDqs7NUr4Mj3Th7vFFllrxWzvi1YGcRuqt7sRLsXhpe+Mom4
27RMNoaFKixE4kigXbXOBcNsmBXH0cw3neIRvJi3X62FLqhu4VxlWUdKWumLi4r9kZoMPsSwrO4H
NXt3XQp8iBmgQXp5fIFh/EzpQ3sEXBk8gl5SpjsW3qs7iEbwgZMjasP6oS2z5g6NT4QO4dpJmfyU
yc3DdPSj82tYbuvOExTTlSW6ybIUFi9+qBIukrp0nKa7FasA8BE1Pa8SG6xZl6DCSjc+WfZI7GGC
z/N32AmFa9G7gZVfaORzFxF7kfnufJj5+eRfYr50pAXqEyx0LXv7rBSucxhZJfqI1WFZTI+RDcrs
wkR7bqWOVymOFahJkvxIPOgrZ4CEu1CUB7gs9h3+V+4ZzfCUCDs52pQWrg3Oj4OmjZ+UMvHSFBI+
9TTVzfMdzcAUkmCBA4WJr5BRdTRK/0lVs+aUdpNCd5qa9P9/9++zSnBmjfOn7aP+vhoduddGOjwF
mjqq6dD15tPQ7lUa/ZFGuG8Y2idLGUkyC/WLXtC2yucpvQoKpkpryNeGoAaWyiF69iLSoWF+RLWN
JFStAupwSCBaM8ovxljorF8bnTUpde9FnIN1+kXXqTmSe+moLZUDximNRttr3A7tCqWtujemu61v
7sjuHu+z+I54IfsuM9mFsD8cXtMuvjL1FfRme/NB6MZLjxgNB5//g0K/RBAKlqwKZY4kGeqJnKll
dQyHoqJX2A528RaqMXwTo30xTd05pAFN87TPynVv1y2L31w5Uz7fAnmQNysi8L7KNj4JbpewtCFQ
WWPFmoKNIXpUdOsC8KeW+9rZVumoK5kfPQYMUwTyOBsQo+qyrwjzoh3C/Soq1KUF5eumpJx38web
NwEiWVInlhYW2ZWfy/5sK0SXUGH6RDiAnth+VyLv558bitJ/lmYpQB/zmwZNfcnUPj/O41eF+grb
b6Ke41j4OO7xTBGsUcMmKLp3dMqMwvcxWMcVSmwAXo5kXI/koyziRzbqRPhOD3U2pbLSNPCaTE/2
VdHAo8FGOj8bOc4HSQrJpvCRqcYTATFVEVt0mmufRpgkT6R5refHzWmQh2Tt/t71ffNFpWxA5bkh
QxLB6fwqZxT5OgeUSVmzLjcyNIl1bsWrD2T1Ox3Z9mvTBExyl8xM5BqYu3ehlZpfeRN/RakWv9Gx
pnbYyWCVRIPY95FEP+K7uNCb9pLofBR0hjaC3HlcbQDU3b5xP1vySiNhP8RO4Hy1nbtOFTtDCgca
2dOj5sdVgGBEtflKkkNBYBiCVsoaLIg7f1tbSoSVselOE/wJWhSN6wRtAuigkrgPeDcg0wAtcrBX
QGR99pFe8di96KFB4c12qjtXadDCS+FQccyrc16A2wi00iGB1tY3E1EugT0ZxJr26FrdGxny2nkg
EeRxgHiwZM/u7VS72Iyc29B8cVtZPadnXPXWsxorbMNF9ODFGIzSMUZvbwq2t6ZB/NL8EnLIL7Q4
fTSNlX5Iyv+j60yW40aWLPpFMAsE5i1zHplMTpI2MFFSYZ5nfH2fQOq96l70BgYkWSoyiQx4uN97
7hi+4jamBLWnl+UK7Aj+FZduZk9WzfKSWXnhqzn+E6hvchMx35pZIoj+z/aUXwF0q64D/1W71Rn5
87a0UBSnSUkulWFTZBW+/ZMGKlMJxfgTjmtvtNrG4agupwo9kAsLNcny5HvoFG8dORDBUwCchgLv
H68IvuEPOc++N56zpEjex6XDksqmpt7qbDz8QH0fH6y0dy9jRaAcq7D/rem+wqjTPykF2XjzJ/aS
KvpqO+25z/L23ZeG2Fdl9zb0No66KkezOKfiOc9CsWpHY520qfUKIcDiL8KPE4hRYxeTydVM/t0N
7xTEf247cCxbN2hxhIFZ+GlXv+KKTQBAMH1b8sjDoZ5EH2Y4rLRWv8xU7qgEibVB+G9cXIPZBEG6
5BchS4C1FiqkAhkmM5FnUR/kiJYDGFoiiPZ9higcTqhDlE45XvyCzKu2K71tOmrOtdRcejlSvpe1
jQ3AZK3XHKV5yuruhvsJwaETMP7F2c88AKVTUskdde9406jVb6PXJ/sxJ7VHlIa58QOXYsPqeh7v
2h7nmyL5zX0r9uPc/yptm410MEuQ0cv/iTy5jekHpFpErR/uDW43cFF45Uc/JDjayItv8E+K3kAo
3bTbjKWAW9Qqrno7GEyM21ehl+0BCpi1dYvYPtIZMhHHNc1LLxTjwlI20PkVX2uzgUKmwaCxmvvj
APAdU60EBzSYVb0t4rUZETvRt1F7Xw5jWhIgmbTzLszTryDJ6nuQpFCXjPIPmKjHiXolSCCWzjLy
kdMX05ZNYrEXOEk/i2FfuB77Lxc+R1AynNBrzkbuqaJqn5vaKZ77JGuhcPnia+D32JOVSqhaHJwX
8CwBGtDFbDlDOOiiK+iQC3l9oUraoyGl8VaB9K715wh5md372vXRPW1Lka7huKCF6KGRsW8Nhy1q
uR2RUApsbTT0FccCj8YQHB5/CrzP0yYKYI+0CaWLm+ln7tv0MFCNQD2k+g26G72C6aXJ8uKufjOc
F8Eg7F/qpHAn51eQDPTTIBWOXf9m20L1H1tzZ5SO9xEa00E0+e9+jo2brrfZrvEgAaVN5q4etEwt
4Pnj5OVz1aBkWKCdRulBDcusU/gLceV4RQmI0l/5xR+3Ty7SSxVpGqkC5bUL9YSczy45QQH2TlGA
y3BJoyl9cI5d6oUnyPHoOHL0N8nQAwTRC7I0xzohZNOfppv4k1ZUBIyryKethL5fboNpAqaAwCjc
ILKh70FnZDnocG/QcuPsMnJ4wsx3toExJndD1e5+UOMTbnm2SUsSIDWtAwXNlFnt7iKoStuU0JML
qD6k2Wi7vbQK+f/y1oyIUpiCvISJ5f9ph38wZoW/cw0ZVtkgw3pkiMTodmscwdm6S+JiT+rRy6jz
1X9/OCOjeU/A62MZgBwoxGqI6DklTd+cQEyyr7ei6MvVT4aGMq9O4IC2IrrjwdXvzMjXnjVkV9cd
37qs799CI+rfEqKH4C+/+p5RH4uC3RAhFCkVqCGbt1rw5NNtDCpR2KGRVB8jxuU6EzHgTWajhOHm
sS9GogArjAZdk7FUCOS9gduJ6+MXMzoj3OFudFB7eeOuQuaySz0Ef3GCaaNIbXdnqtKdbkhFAnhm
XloCfJDbFXZyEcO+dqCigvyz9jK1tM9uxDTF1uUwVYp+3KWAYP7PF5PC+2nMwr0uGNma8uNSoRhe
AJfpQBcVRdLZ6dt6VYD1AomUouWcREoeQSBvy186BsHaiiRk6FbL6RQW1XDUYzanYzT8WT45ucGM
KY7zQxO43qUyYxcCjZsgyOq+tVmh7Yncwmvua7cONMD3lEUJV23o3fBgyZ2pGbeyC+e1obb5lSDq
0/MZA0tF0K5oui5QeYpYyCvL0gXJlEQDxzs2Gh1jb7TwQuXdXB1oj+dNp5gMdCz6QeFEeCVIXsLM
4Y7FWL7WHHM6jUGA8zDBdU5Dfv7p0ql66mZU65qbYjxupXYy23LeuJ6sbkAt+RPit4iw5AAkLgqd
9dBN/vx7kmxCXzJpTMpvsZ8Em9KcMY574veYR9MmRiZwoH9fscRl3Z4WUXNfdu+xClWaZQOBqKOP
BtESuRaQ9acUg8aXDKKtZwzmP9xjR89Oi50NJG9jedl0wXcVPDV66v6k2CbyBt/RKXRLc09FUTCN
9hgx8sTTTXSZXtvtHusPKECCDTKr+3BI9oxFMv/wbSIRzDGhq+qPPkN7gR/ftAyagB5xEbnE4GR4
r22NeWJQjQT6rx1qyulQquYICRnrugIDkdQz4EnJfexE2cuy2FdR8FI0unUltEtZguvsVzz+EUI0
P0t05Gu40Kt+9CeIhVRSg879WxIPAyKpWS+fLYBk7X1ISUnVnahDeIMOT4GO2W7IdTrEM3mHGsGR
BKGbVkQ3YRIhw3X4WI6lb5eVwlFr2TDPGNyR3z7CYuZx/EewLr6YYvxVpbC/gQIOKz+cdmD+qXe0
Iv3svI8+c+c9vAzIn9Ifj4XE1tbmk7wAPMB9qA3vmT3rn4iN9LXpBtUVwmYHzaq6dGiW8I2Az8Ox
XtXArwJ/NQ72jL2teLNBxP9T61/066wtPNNiM4LAvdBUX1sqdWksp+xi9GhMB1KLlkMzOd6Jzi+Z
vtYKREH03FjZr8e7HFbystQDjYF+dWgBRNAB+k1drq2KblQs8l4/T3ZKel5A4Ahc9GMkeQapGrNn
7n5pkMULAUCmLDVx68lTOCa9ebKnnu51UUbDKxx8C6VqVl8y7KVPROhMN0eAAswI3C6c1Pnthgbi
rHKEjJ75ECyC8tUn5RB3FEjJCS0Vii6YvHrdr3BfB0TuQLqR2Gp2Y47JdR5Sgg1zHMIuhvluasWx
DUcYvaCasNqNrJhVu1tW1TiAFCat+eJFjQ4ex0H8HRhwdtzZe50JV0GTPrxqthftlruoNrvxmDgD
ckgmwNfHc7VgpbyMCUMIwFLeddbK3x51OcXyAC4yb2jfZ9bRIUDrNSnk65L9YxV4HVMveam99CU2
GNaETuPdHv9gHdEdCaJ6qxNNuo5sumc0N4yNZdc0ZduYAU75I46Ckxvo3SF3zOBC58pApUuxgkns
KbHj5rlz7fGp7XxMQuQBOc+uN880Sz/KriKRYC5sZw3CgzmaKqbcgfWLCoZUQDsDSuKHpU4X18EW
XFWfYV8QYBNF0xrUifjOXvVXbDJLLVJIUVj97q7feGzaIBGnXXQcdWtA7IXXrqiiDu8aZ7HR/z0L
/3s2IzYZRWG+///fO4CixzuGS6tmQRrnAlqACjdgiqRhDabfvIQa0EqGiei+NrmxG7tMHvDyF1tp
iuR7RIgYPt7+K+8k4vre1C6Va5A/0oBgoy9j+Hryo02TQzyyM0U3/pIbafDNdtDzhvgDL+Th+Vsa
hRcf4/oB8Ryz06ybr1YLfTxp4vbNDAslBAFnNWlEndJA2OZKK7XU/csB8CLjErqj0Fh++VXBXzYl
6ceKYT+YGshhdCtsbhv8LpMpSPVSOpxQpMOGnmq9ScgOIgyaQzWXw8GuDLfahbFVAXeG056pPWbW
wYdq6xnXfVbCg41osEySJhFzYPkUspcEkoprSAdZe0yzHEcXVpSPfkL9jHUl2C2XMKAQMvF3j9i9
EqLlQ4x2GBsLY4q+koDy19V+P2ILMEHVe6eQA21/PIQTRqWTNbj+qfTV0B+N+sI3E65RXJaz5eDT
JCXcnMywsDKjjTSA4hmzKY4SS+zyKy6HKftgbFZ8i/X55KjnloGgOYdj/GWCkZoCQA7bXA7mWvQG
T1A/PQiCy/DWB/LUq8PyepP9TZHLQ8PeElE803BlcMsdNLL54LZaAtqW8t0vu29jQ/CzBUfDSsz0
hnvLAmfc4V5LAhwIEm5EyBSt8D30OYVd7HOaxeexQkeeaFgNwGyRu6AeNMtiMYbex+MnNWpinsgJ
dCE2IM7t6vg0WRnPy5EueJ1KCF0ccNfpp6YsxSYFow90N7FeNCx4zNe1jzAgHBR4NwRydYmX0l8z
zrY2oy9HDFyRgS1uRpm2f0x9gOQfInTlAFYaWEDOMrMiuCoiLjkDmNTC+izoDvyr4DB5JPCD/liE
CBJ8NoYSoFnhWGYvo5kgo5goO8nOjhMne9NcK1yHU4pCvSXhLfLMZp037os2pOOv/3sSUDrNWuif
TTItGPhivFyaU1LiPlCK7qtjMwkIRHbqa1sp+HVYZpbAWaItc/UubKKdEdTTtxpvwemxSFYyfdxW
jjDQf8WC+yP3w/Fx1+XzMK7aGnvWmKWnsSqz95w3ih2v6RBd4L4Q4aH6F0yrnaqK90GJZSIMTTYf
RIU+RXgwt7k7ls9Lj1IrIv2qFwztkuZgounYLMISiryNUbvah88W+hADdl+BzisgVem02ekH+gfw
Suyjqtxex47zqc/U9MsUx6AYv0WNDevNG8aNpS6TUBxFU1jHdDaajfsrd6AJG6p8cjxN3mPi8Krc
OMwaL0+hXr8yLtyPcWl8ek0+HUM6i6infhFa4p9kowL6yDriFL8hOOaIrgZJknSQ0oJMiQ6136L0
qJRZgo83sfQuSKJcuMHWzqP24pf0qRv6SYGqk0AfdgetYpTIJgRIiVRoVRni+gepdWT6V1xFhH+D
Ce9AOzeSxOBq05YeIw363N1oAyNaTKe0yh75Z0bEMqgxzynn3HiWeJKot9Q6oubOj315WGYO7o04
fwu6ZNy2nWALVBkZETt5sEZdz9+obRjrT8II96Ptna2qoR4hFLJUSSkW99aFReOUN3EBodmIfPzH
8GsM8F0QKfppS+itfF8u69CRmxSMgV9Xpb8C7HHOmcvvURZWu7xpxIXu4N8zbvK/Z/llNKBRelrC
XFegOsEq8d20NHyL6pB7FYSpVEm0oio/E2tSPqdV8iZEotBs7YT7PfSHzaCemNhywcYJ0nEf71DF
N60cHX0E0BVtbXpheM6HwGQ3UkQ1P2ecXExV5C2P+zSk916W2Hs7ACmJqXevOIALpdyK+VjcLd3d
0WNL1LvzeIvy0Dyb/XDqy/TbFE/ac+pqzUdiHZZxD+qx7ipPs9/81rvIxzaAkIgJfqGv8KquSbKE
8KEVAsZEFv10s+TV7rdOqYdfVs3mH/F4dhrGxHjBkbxDP840iqJdGOa1BNvL9iOaDZpbSfKmSaZr
Vtbif+ucvtg5umEeyNP28WZG9qpVO4Wqy91942d4LpeKj3H/BQpFtWstSXHRx9p7V7Yr7JZ0d+ea
gZNn807zXLTH0DyijEAuNtJZgU02VLhRE/GlyFZhsAkcKb7iLv++qDhaYzBeiVZwLe3y2AwW3kBD
3s+1s4ct1sMp20A68vrQuHue3e6pxeM9+7qcxg8DoF4j2NLvxrWer5apNcmO2W05yyHkufqmnW3q
7YTnSlmzxab9Z12DqHzHUW99SGGCL8pM9FkeXXGQBh3L+LYna+o9cPU/6FQPgcGzIK1vEEXp4Rk5
d9eyq+3cqD0GadxsWqqOA8aYCrthslukIjpd1xV97B31RXrXiRxYRXY6fY/n5N46Ab3geKKmSLoN
o3fvgIoh2Y0SI27sMeP0BrUfoMmzXT4ny8dmuXRdmuuTmW+tMdee8W2Gz90QIkWBWgSllHak2trV
auTtFn66e8zH6wmzYGA++3kl90vrfXBGc4uJKdksl25YOccWCAfx5jwbuuk3+U1EZCvdnBfHKLqD
yHyOfdm8COF9L1OEulmt/eQJcBpqhprqZJrd6UbIQrKahemrGTjhJmrTvxySNUjcfYwO+yuo3Xc7
n/SPsbblhvw++5QY5XBp81liPYWMbpSMqjTd8daa1KKLbw35GZjTPRO4wxO60G8ayYA0NXKyg/3y
MDah6q6jgqjR/BA2UaPxGmhkJolDslncNy9S9gg1JM1K8F10YPlXdiCCs2Pbmi/LQzgpUOo0Rquz
QcWOmRdFD0SfD3SjNSe02emzyYgN+rblraXKDY+Ic7mixIRfP1fhhk9mfjDDGomX4GMr4Fs/6w15
ZGIU7eeU09GU4lz1mnuwzMIhBVHJTtF/0BQSHalSZnhyjSq8Ls/JOUMahVnlsxmhsi4fKKuC8Nhg
b/gIHIOUIayu4QxMM1k+nuqDWqt2ymMBpP0f3S3Z6Tu2k+Nq+Ru4o/TWuZL0zUABN0QD5oiMbPmO
iN06U5A/6y1pzaM7GpfBokTGtiA+GGl63GGeiThbXc7sfQMd4RW/VkSQc9utyZSb6Rw6dKnVrl2y
7O9qo8PprfpsrWl8TsIMD6nS+Ol1nR1do2vWiWTJrBxtfiaNNX2OBfff8uFZvgBUGyboBEFSMjy5
tBq0iNn0aPlwM/RD7Ly3Gg+MLIMv4tb8sE5g0u1XGgwC4k56B9EwdDuM+w4yOkNZLErEih0Gy0tH
WcxwLDt45JI+uXpdEbfNwADZ33SzOhg0s5OSbCHB2CE14KtKJePPHKacEXnRfQ+8REAGH7Rb61hK
w4F4ddQ+dK24L+9BXtjWawdgPvbj6jDZPnRwPK4HX5jeOXBQ1rax3ty7kvZIRE/1WxNbn4QnKJ1W
54AJt2kmm1PlXpD12HUFikQtqvWIuYAyNb1hDjT2fTQZe6HX4XUMi80Qd+LJCimRDOL3dqofCE2p
DD4Nw2vWPLajg4h7c02GTLypybG+agG+Mc8dDo+KFZ4lJrE0+T11RosdHMetoQ/h878Hr2SiPWnd
739fwmS1raK+Orsp6NSlVCsGxpgihYIaUM6sczfqd9Hi5VVnwXI25UxS4hgvG7fHUNQgJboGct7Q
vZR0pDFMm/2bTjvd06Vzb9wmOUS9W681Gx/v4CKfJgD84ljQhdUVGWQEePSY7br6Ajhv/tlYmLId
UHPHPKnJns+1T4t43IuPtWhlDU7JbzrKNXIKLAs4LU9DR0GEd11/MwfPhSxQE2OmuU8lu9/VSJDj
06N+cWj8Q9P656GzmgY92iT6f2JgBzm6h95o9oaaLuUU/nvg1gU8ey51i8lhRduHjVQ5sWviMP33
bDZnVv5O7OPWQ2Hk6N+oAMnmISoEbKsRx7sYCfS3KbWxWYjwq6G7gkLPXRut133qtv7Rwsf7gxhr
NaYTOaZ6jl7bZTZm4I++0KMpP12ajzPNr3fbobFuWV6FPULbPUQ8bSBfgjrYZ9ytl7Rl7VHqukod
/MmwyUXpd8vSlVhSrKVPUE4c1sg3agwjrqfaAwGeZ4Z7aL/QOTJ7Ma+9uooIuLylEuQD+VuMctTl
8oUg9p7I+x02YULs2PJjuIyqt8ulrrrIiuhBlzR+zmoFyVC7IchV6SVr5Y/lymJ9ZQONfimnfb3V
grl//vdMi1VfnWzcddnEEAJLx8czNX8r6Afegz78nNo2XvG5q5DicUbvmce4OovUa9ow/v1q1POr
5UP5+N7l9eU7lu/NIyjVyej8aWhd7C13Tja6l5qfRmzSQ0yhzA6FfVuUDfFgIf6cPgYDLL1O9Pd2
KZwq8mq3gmlEmrizyogClKsanL43PXcagY+OExWH5VvbpqtomncJnykCC33Zh6doKpOTI8FfpBq7
oYkNwHvfFto6wyt8BeLBcy+DKxOK5suKmuZzNFiAlV5/6lVQeGkmBwJEI1KB51evBXiZ9WF6C+up
P7tVTpyPcLKPutCPGrpjS7TVvTTj5oMRlZN62nsaGcGrSztkeTXoQfG6U/du67L+SIdkPiN56Z8m
ssDfZ/Ma0ILYFrNSZ9u9c9ddVlDi5NwvmA/vTRyl78BrtB1UJ223XI5t/L58Q+spSZXlOGTy8J8v
/9BQDTMiewVj692v0cVvFrh1sPXcELmgrvtnbSyRpZC38jPyvNs4R+1bHhbNcWyRUZbAS3+iLQDg
EoTfPCyIe0fDbUmmX/VhhXSjYjRL7fDdgG5/ILaUsbC61JL2jSiV9p63Y3ftyJSEeMnrod9M0Bqq
7DzRX33XM5pkSHdpvAaXSk1/u1lqhyOuWyrikqmXRK1x6PKo29cAyc6mne3SQvLeoMRbL8vj2FEP
1hqJiSbyIvZ27X1KLSBDukh+90SESNH+4b1VJIC+fbOjkbShsGhXYyxAVbX0N9LO87feEeEnY5Uu
qNtXgITinGeUao9rLcDz4MMRL7vxXatKWvlU/zcRTg47Da0+54mvHfhlrT1JAPZlminGqjE4LbVF
WtTxLaDxslzhIMP91fbOifxSdCMU6YPEq2AXU31vnFrfc+e7u2FmBSvZN+4ox5xd4/buQZpmfh0L
mFfpoOkfuTH+6iBy/BMT6cLm/c+EpuUJBkmYDuH7YPaI7CsePpK/86l2RqIy8pRE5oJn0Wx24o/3
fRTmvOmTSjtTBVDLdqJ+6ViOzznpWevaMOqfma4fBiJAPiIMaHv6qDCioVwgSQ3Y3HNb6KQFK4FQ
5FrIcmTJQ7RNw+8M50nG4ngWUcyozCJHrMEAgpgxfsPHqEKpzPA3XFZ461FDGonxHlg0PK0KSwl4
0/HJbJnwRcw1WvRiHZyYE5P9BvYIl7QCxrWPyO1AUleLdoNg286H74apZ9zbqtbSLXpclY1sZyk7
lteq6cP1IDqEhZVudeHG92EU88HEe0r0MEPk5bW6qn6UUYrOL8cP3zNICTfQN3SGXlzDGVWSNqXZ
7/Ly2+Iq6mQbHtxB22uhjvepzpQcTKrEHIqYDpBbsWrL9FRV9nQliEhjOuVVR7A9GO667KPsBST0
uDK2DiT57wbQoKIpx+ci9pRomeIsqVxztyiC4cBtwNb477atshccprsB4PqiyV8yJ9Fe7Ep2Z6Ql
91pBcZZDZ9Z4x1P/OoKd+uAGuuQMh79yly1rFKQlNlvTOYWWBook97Kzlk1EvgyF9yQRRqksUnE3
wrjAZQk7r0r0O0Nk/Z4kqI4Q9eLB86ofyetSoVI/k1l9Se9zGcxbmSXGZ25AYvQTV5CQ1ba7dgyZ
fWDVnHaEQ4Y6MpzSPZNRjAIoy4lOjiOlGNyTjliduZWYh7S11hwRa79TgyBXnMrpmrTUfMHoOnsT
L8UtTiTow4BH61DI9EhWfXENSuNb2Ef+U28kzsfyH6A/dD7YiflPjODcJ6MczedQUYSCOPtl0MNa
Ob3RPrtJS4+1Cbf1HNhnIM1iw9wsW9me99458Xgh2rl/a7XXGlrle0zldyyivD+ngflilG594sfB
AQMjqV/XqCrW2RLdzWR0RTU6vFTyZ2b48K7GQDsu9Y8JrKO1UCZHkgdSQv7Z2klDE/6Gu5ODgTbU
Ec1OD/x7VFOdS5ekxLhAMDT3KovbGEBQonBc62NUfe9KQAp+L7PnVD1Jg0S/lBkyi5cqSpX+JO0H
3FxoK62h/JlEtnG2GvI+CGIM9/1gQ90snPeEWnpfNKSSLWcRPRDcDE6163G17UJcLz8QtBTdsPJm
M4S+Kf5+qdNYLWoEflSJy/oGMC+B9GV0t74IwqMmdQkubEreIMKFydHK75mcp+dUS3NUFSPY5ln8
cNATX0wkkvvZs+4EZ2Z7F/3wEzIa/b2wqz9BlXR/LMmEymqMrzlnfEkwe/mSwGfcO1QjDZFaOz7T
5YsoUFwL0rd/y3ldFIb9e9SQtclgchHYokdPIGwV8Jg3Anzpz/oPkKjyJ5GCwVbOw3CQnUIv935+
jAy4mE6Z5T87E4qyGggUsblFjfmDIfN0z8yeqDVwNITBeNO3EJVk0Qzam7QQU9rT/IG+tjnHjY7w
XrUQypramUdVd/EgpZHmZbEXdNBcOtgGt9EAznhF5My7qw97+mziKqTnXsoJZAMGpOirSlGvFuKl
lZ3xmlddtMHuZ+47NZqSfXs1WbzuposSPMvsFx6b4QrrY3Fcdu+pRq8SM1liUvD2Bn6ixBoSbCE0
MpU7K0OCgQsAFlZO2DRw3PlDC4aAjMFafOQBykKt+Ml7jlbYnkknMVCB9zoe69Kz4rtuqa6WfLHn
lGXVqP1jOtIoqCIKydylxZrKFX1xxS2002/s44JT4pcfnkitM8IA6mE1J8wbgpZjxBSkiATvFV22
S+2TZA30YW0K57x0BDyIZzQb62s51u29nFnW7FkOa6p1avrRY/Wl+wA+wppo5pSz2OeZj9R11D31
KPUf71fNR11DDHj3Art80UvjtdA88RIPyd2WDasvoRHbqItwMqTOHzFmwa12c+vu+/4FH+T3IFNV
cYWJi+3H96SiLZAklnHrmPM/VRIxSYa0CCcf284yIq0EIq8HW1dtSuFI4MrOtVOTvnRDbTy3nYv2
iL/qO5I6MPeuaX51qUO7ss5/LJ1CsJUvetiQvUHK07Nf+8auj7LwlKXIrocpbXadP4U3UwLcH3uS
iSogalsZj9kbdQWNyQAP5HJJS40f1YAaYwPyW3Zy0uB7/70U6tKsmwzKjunturnVAM37RMVi8tss
N1NEl5j2qgcOq9UPjzddl9R7czFpu8Wo08z41gIiHxfvTs2zpAwKKPQq1atUOS5OL4iO1qwOZ4l6
UeCKZ5RQkiGpLqVmx8+0hi+1Ufp/O0VQPMlWl8dlK2aWQ3JuSHArCUu4aVX8zhurfZB+I4+9Ty5e
ZeErCjoSJ920/6LbhU1kFvVrWzbi2s7p2aQKLVe9JJOssUV+pA1cvwbUUkdZQ4cUJMtLlNPXij6B
A3EqymCtJ9P+cU1GGMIYoqpWpUWsT9whR5fAPMxtncPbAVJiHH0esibuK6QcZbrRCs18laWrXQNC
tDygossG8HFINLaCTvbd1hw12GJjuOwf3WL0t5mH03Ee4SgQupRuI2xhUdfCGus8z0FxRXMvcQiU
NaLI/c5gcO9EERR+pSKUDp9qr3cwPvabMGeKzwpK58AhCrRJG/sQpqJeL0tIUNBlSMOoPDVqRdF7
wfob53cknvR6/QpNU2x3e9ds/PXSrB8dhmoDSdSH3nPGm9Mav4twWnV2Y30ysXX3MQru7aMTwpMj
rEL35DdzjmIBTTEZQOZ+kbxH2dvELb2GyGJ9VCZpIbnt6YflsmESA8ZPdXZkZH/UobWpRXcqrTE6
6pTpF8miOCJC3ZQ1z4OoJYjKjFgqXG5wlLSaWWDPqPP0uPS/vAn1CrTQ03Klq26YC9947eNSBaZo
HpfyZzkAtT32ZVlflyuC49rjzK4IDH3a8vSkVIp1o6BRK8RzkfkjmfB1dagaXTvUtfFqCjXwVPK9
IW/4dLn+Z+I3GUKBCkCVms1UsQbxmfnwiw1l7chkAt+ZulwOyLNM4gABxpkTgcGeZM63fJTSZrrE
5H9fHx+zweP/bNv544vLd3QM9B1mI9flKkjYXEwdiQrRzExWyBxr3RgSuzGwKaqZTXYbJHYnf2RM
Iau/N99yBxbYnJjHzjkKjP90L8jCxUhCcEciMLlZWe6twtYN7inZImenBD6JQPe+vBT0TbdjPMWf
Xn3H8gVTywUKp7nYLa8tB9QRNxPjLJTbMgX+KVtvnwHDGyvJBBM42XrGm2kQpZb5VzLB8hO331HD
OMWWzSU+pCdtZmDA8w5oHKMccLf3XGBFWQZo/WRell63UpjJKa5PFjxhHIPVT8uTwG2VhQT1VbqO
6tg/9mPYfeY8P7qKvIQod++L8D/Lh5NfMzzgo9S/ebVFGWkY7Qam4qvTAxym5kUSCJ2mgDaD8ho8
8zHz7Xlf2TWSedrY0CrVIe67v2cN0LQDQH6Mk/6u9uWAXJwn8WKW9ojsOM7W8BE1WbV3SRd5qoph
vDymp8osv5zJKruLgCmVRUH4eClKCZmd2axtWrOSV/VTQcX1b/lCIrJa/ybKftNKL7oury8HTdMj
dqBUsKXuAwSJGEEIPfJo7suPMCm0A4NK8aUVY78jPB2ZYTym35cz4iqyx9njNcnKS6PmSeR182JF
dLkbir0tzq3oG1bkQ2Xo9Z4Rj0Dr2O+0Ke++z5HnKyn0dM5l3V8Mx+3WidmItZVUKBf8+YeR47BY
FvQ+RgMDu5s9XfoSlUg4B+eY6b57HDrLuHTqsJxh4skudrl7XIyxeQEPRBBRhMRNLu7ZyCw9wjhw
WS7dvHpKfjj1UFwst2h3sLn7DWmAjGdm3VrT+CuZ1xviY7I958kvWusUj652zspap7VAiMSUdh9z
PBgHI2pYIVRTKcwt+jsGKvuCRr+PKnHf20y3wib0cRF81b1LIx8LDX6awDuY0TMLc/lpIXj3mJ48
bPp2ar/Mcxrch7rbEoennwZKtWorJ54KjfjJToCoEI8NUgI94ElvHcTD6mCygT4tl8BMuctGB+aF
mteOefIjiM1k63kVqnWJPRTsLKHF6h8XTAtPXd8Nh54Jz78vGR6hjMtGWFQ2BjtV9iEzNw5DREdw
KfyW14bEJSMVcAViHPLGMAx1QWEcsqiMr31KZCqdIwHYzzaPvoVZfiRN++kxoFuuWbjo1Ar+VHkY
WnvdM+az5QQxzVxmGk7KMyebhuZoFulwtSBl15vGb5NVYKE+rNrhBgMsvSB0vrlTalzM3lz9rwKX
KWO8nW/1SNJaGHkwVNQMamnwLme5a0zYJFDdSHWYSK5eW8JT2q9SqX+yKmAT40fOKx5a+e46yp1o
ea9WLoz3ufx7VaiRkin68WwXv5lcQV5wnOCqB3MOmIhLqpTnbNKdu1BbuKywTrgB/FejqIJjkiMs
zH0FjKxid4cupV4l9SA3fjpjIemlCkATkbXVUw0jhV3oFHoZnjSzs/9eu9QtW6u0+pXeJe7Nzdjw
ZZrfrUd6mrflNXifw0HQSiEWTL1WBCM1PfBIERdo1nlk8pbezbnC0myKYJ9o3t+zYdD+uAwo9kyD
mjUtQe97yDBazwkwoHDon/+HvfNYrtzqsvSrKHLcyAJwYCtKNYC5jpfm0pMTBJMG3nu8UY/6IerF
6gNT0q9USX+UBh1RHdEREpPe3Aucc/bea30rTKqzatTKlzk3LfbLeLmJrQU+zNwPGwmpLH2IQb5E
8IpUoFZRr2rwnjPbuErzFDUmWm9ClIxEJzSoRpXdJxvkg/Bthoo0JOQlZ/b64vPNzxdL3ELHX4Ir
oLbj0e6CAa40r5GaCbmpEtNZUGBX5d2RPI1HKTARlXyyMyRCMNKWIG25RtNfBi2ZKL+96FIhnceA
0Y4d0ybCJKFFrvi7opoAzyNnBviteN9XXiMqjwu9tu8HLqxB7LEyNrHPI1dHfu5uXgWFnO8VFwWZ
cfiU0NQKBwKFak4j2O/Ukk/3+e50KKjWqDLsfn6Za+oSySyVU8X15ZaWhYlQn+TT5weMlZSn1Z25
/8f7JmO50qywp1NJkBsCI9UtJ7O5FJDpnDhRggMKiNZNSyIVyZcTD1HAhDnNx1s2o+7KyEmzXd/d
kIaMywdHOMLqjWA3fYDAu1dBBHzrdBpGs7DCK85QJnKfwvRQ/6Tf2hb1EFtolKCAmuDCWCtcxKK6
3dZlbx0aY13mrbVBSfrrjSRqVlNjtl60LiRSF1eYwbDSyolGisaJ4bauMXpOCQ6fakrAUMMFLur0
SjHXQZAoJDA8nOxbHLBvZXobdZ36zoARjWceNaiDK8M3OprQkHOqY02J5pPwNd4x3Vw9hLb6vgxP
wFPCN1WxsK1U7WOQU3VnTDKxOaXLSRBa7Eca5ezEdGXLXWQfg8VQdx0kxgPT2ekAnEXaESY6IVI2
6m0SEPRAKWYx/JiykzlQ3UXtvO5myonpNYDPqJWfGqEy1U67dzshOxNETuRogOLR06nveVbfEwdg
PclxQEeMSfBtbHWqVwR2dEX3DJUEh9ejCUHvgOFa3ZnDeVFKwZmUIAmc50o7fr7GMVwcQ0KDtp+v
/eN98Y/vC1PdONDMJAd3KvYDHaydnhjTxTyZxNksSn4XMeFGDBCkr8DXGZRMUCAX4DJhOinfKHon
R5Wm8rIWxmWCH89DUzZcioSBuDBxs3DT2Af65eEOvIhFhjSQ+Dmyo8saw/Gs44i32m460OoCMGxy
Th0Rt3D9y7iFcBp1lR1eyzWXLnSG/Pvcj6pnlGLp9OWnf/n3f3ud/jV8L6/KbKbK/Kno8yt6dF37
8xddfPmp+v7u/Rtv6nAksQlbpqZrKkEomsbHX1+uY+jPP39R/pcOILkxBnxYmtmBBZCy6QTBk+gC
YsafhaGd27TmP1SVfKBebV8Ni6ANWw+rW32kOLEqwqeieuy8fCh4MzaL26GJIBHpefvKUMDrpzrz
oj6szg0G0IRZ9XQ5Mtm8LKVlhXF37UtbY91sy5oNVsMMRUdqdMVa4EHs6V7KUoWmGgbvyBKvpjhJ
GA2H7YLwDMy2hX/+u4U8Qb6HVvvXNwHUi7MJic73j+pmi3nz07GclyMc+lWh9SnTGmKQ/SjtnM/H
9V9+eGDbzwf6lfgT1OK0Kn5889/PY9LQ2vKj+7f1y377tD981va9vHjJ39t/+km3Zc5/f/yUH74t
P/2X38576V5+eIOw27ibT/17M1+/t33W/XqBrJ/53/3gT++f3+V2rt5//oI3uejW7xbGZfHllw+t
F5QiK7Jh2sbvrsL1h/zyGesf+vOXqxeSO6TXKH6R2rb/869+h2/48xfT/mqoFKi2qdiqsFRL+fLT
+P7LR/hJlmoovBQ2LaIvPxXA5KOfvwjxVQhism1TGIIvUfUvP7Vl//kh9au+tgD4fpbMrMm0vvz6
UPxyr3x/Dv/83lF084ebh2auRr2IvYlf6/c3DdVplVSFxCkgzdSLMY6Eh9RVPaTUMTdmkmONm4wm
PDdlTnI4iWCH20tIcoScjCyQDcAieQrvOYLpbE7ZYzK2z1TK7UU1mgi8i/zWaIbJVQZmguOaCxLl
WBgD9sMFojg5P11xiKLMvI4EfhAgv5Nxow0FcSaLUArkv0gIPULOELM083uDWNVTjfa2LrJn5gg0
KBG/EvheBZvIKlXwYyANEjpn7qDMnL50k6DpMDlH/E2GZNsmmHvlErZMNMM8CWC3Y4vx0nSU3+co
bnc63ppXPS6CmwGZDt4tVSe2is3hOZQNAE8pDN+qNhl9SRZCR7YZTE2EpQO+zeA+jtKwTtyNDc3c
9KKUzOasmoviNZcDJpgAdpvFCG9Jcgh9knDLHaRtmKGmNR0lW1F2RRiLU10SGNriSt0QodQfIoUN
WjGZ3Tm2zKtpEELt42piwlXYN0ZjLSPNvHoh3aClo4qW6qIxEadKEJhPYqz611ZIkwWbWjczJ7Lk
2gGsNR7qoSyZ1sgGtq5WbJladomXBAPcbJjIV2gjiys7y8tNZTIaY6zfUf4YMIdFQztQ69i7Kq6C
C8Nqhoc+HjjhcD67NpIIwwnEjGObBsGd3RjGvil1wNJRveYq5dnlUtGCtqdawELXymNs5jGhVpXS
efg3ovO+smO3SwbSr5gGeoZqk/Cgw8PXrIXznlwvkl8jI2d4vlTvw0wrAC1y4K6W1/uMq/lAeo/q
h1FTnU8MX7Cj4jzuSrVwhwDabtzQDUXXwpAbA8BOqHFFldi+66RmXIAhLwhxQkH1f2sV/X9tgWQl
+W2b/i8L5M1LEf7JssjX/LYsajJbt6wBI5It3Wbx+2VZtL5ilTPw/MmqqvHv75ZF5atmGbj1ZIOg
AV3RWaN/XRaVrzK5S0BtbFkRBovt31sWrb9YFv9wlhiDkPDPLg7AqqSE7oYd0uGGgGCsNQTUJbW+
lcYo26Yjs0Cgtp2/GrC2/BE93fIsOyYUzNgCIDkiDfFTI3ouRPFcqZAU1tC2h3JQVxuqbrgxKSYb
RScehTG/CY6lNXYYsEI3YfQkk/U9l9s6M5sNqHxs2ANVdBi0wUHRUXCxluXgkYN4UyHMR10PweHb
PGJh62FzkmFkyeRbL9G26YliHVVCA2tzvJ2tZLiIMq32Oiuzr61cgxEkl0nhGboMgZLRhteaeQk6
ozTuUef3JIfMDZUNsFJLN2yaCDlz1mKZ9rZETq8sFuSBid3dlBF6jEhlgh9T6zlLHM3vpoAYajcm
6G+rGF185cDj+0nQ+bTz3chwbScxAWNKzlzCDgiRQGtSfpTmsB00YuVnOWV8iKEinSW65hSjRLN1
udsZSoH8ApY0OiQm+MS3XGeaHvmRKM7HpQdTSZLo2sbgnCSpDVK8bgnfsq7K4YmEJoRPLKBGOS7n
tNhkamzkDwUF8iY1S/AR1tAeZjveFYb6aE1p5CstXXJd61u36mCO2gEK1lnTSoqJZlKBRCIqxfb4
qIzTbVQnWzRDjZOXabFNcBvkyBFdvQkjqHWasRtEds7TOe0rIujhaabngVJtmhCnMaTmjdaTWYJK
mJyGJi9R6WPM6wXRFLqOxJW+QHPsuyI9GXAOXU4nuAq6zH5G/yswTvbiEE5ESWqobHdDIFf3A8PW
m2GgUYg3yCQb0Fobs6LDpw9Z2c3GafRAIzf3fU/z11yg3muSke8Inc4e/v9aaBsKa8dfL4TnL6//
8b/fKF3ef3rrf7oom7cflsXvX/59TVTFV1lYirCFJtjH1zXslzVRlb9qhsah9B+Hvl+Pipr6VZjc
v7Zia5wZbcFv88uaqMlfWS0VlkRzXUeFqf+tNZGS6odF0aSetjVWZkMWlFz8fiy/vz8z9gruTFUj
rrixJ38wQlDVI1kpphWjuoNh3lxhI/XsMbmiJXmmVw1GR2tLnjSoAvyCk2wfcBsXjtSNhNCUPfrA
6FlXL6QhudO7NU08pYyUpIMZBhfdhHorcZp5mujzk2mSKsajtdTHzJ27FYeRZwjC5uiM7XsLirjd
pFHG3W8jRaW1WqaJjXZqA0pj8fs1ATazp4tALkkokKKXJm5vx0RNfTlgfWH+z99Cm8STlvy+m4zQ
QSkIMwxpt5un0GkMiAZzQgpWlDL97MWuErrpSBUpxwxTb80ZtuCsvMp1dS7r6kdlm6cKHc0hn46E
vDDWC64DAQeU+xJ4gk46tCaI0IpmomKknuEq0eemg6Ytdc0n/D8zN75dOE1PAiZy7GlqHXsKnuLR
gpRQjpCm4+VEyTdWI8KcyKa0fw1RwjimMZ3HGN0MmXTNiRQeueF4LdWEk6r3IjPJCG+wAkmQTLrk
VChT6WBruBJ6Fa7V5ZnZjQ5wlnNCk64YjSw+wrKS9UjyWzw9SK5Y/wQhCIY5vMgs4QipyBop+w1d
5BJ9S3YMtPo26euzbkAqIj0rMFsRjiEm5UUcPzRV8w2b/lGOxsNkIS6RiCznzH2jE86ExZqIe3DH
TXjJLOooydIRRggRh9nHWljjtUTDQAS7Bf2InrN9q9cw2xeDHsdwH5spR2QtxzkxnckKrFBbJkU2
x/e8Ppuy1l7lmbKLNO2eRKvT2GWnbqSJo88aMWzji2mgM1PXmb0FANVuCB3tKI/B3ed31YBzycz2
GvlyTtfCfBmv4oinKKjkYy8va5O+u6nw6Eop9DEWYtnpIj+PcgMUmXUjF/FudOO0x9y7pETfdkrG
xqw5OULds1zmmK/Kw01BwyqPFU4NqeFW7QEAhe6KJIq92b5RFrV02bomJ87pOIcVovJhfBCEW9fg
0EnnOx+FsV2Hlmne3/afXdLimGYYcIendnWsp0b4IkW4AxEme4lqfSsK5S6nZcQoiPxHcCR6GBc4
5caDPtCiDQ2YCaAvaqwp2LBISiyKS+KpAcfX2qs0dTxEQ0FKn+Yao9DduK2uSlt3s3C8+/yoDiLT
aZlYqi2Uc4FW0QuEYFhDGM2YrQRW+Q2bL/VJcBbFRE9q7XioZMut1OzbaLZPsjV8WNr8Leb2F7Hq
pTYJ3dhWG0R1h8JAMqOlGKeGdvUWT5e6E5jzgTwesC2RszTdxlxLCFwlNOt6YpVEyt3GrHEz69nD
bAO3HABKJmi49fGkme25LiK0h9FZNMoHMOYv+hC3zn0J386N1PQ4MZ1cwvB8iCzotTV0uRHKtXI/
awDDBfq3XCtqUDqQI9R51hwaOpJXhsw0etULRvEwpLgZZX64pan8+cEuX9a7m5OFH0jUW4R7+k1G
6PcUtpcq2SKZTbC2NoWeBQK/mc0t54/B5Q0T/PrgQ1JtHQaPd5C+VmjWSgSXcMoMzXViEn7XyHPp
ZN2hzKLFGXqMMOTI7yT+OppL0tZeLtpeLf0lycihSs1DOFd3YCPdIM4+1MmgDzCNs9O2k58bKj1o
wiajtBagm5EtLNohMZIPrSa8Ey/Bsa9goXY5SodFJqI4XYmGRCJiv3wvFyYiiWiuZ1dRIVcMRuQu
C9nFZZlcFio0GJxOljcXk2+0RbEdKnmbLimJdCJ8KKrqedGq2FHtlkiTUd+mgk75FBIAUD31ucyv
WT8Vgfk+FYrtNDfSBMO7bYeXsCUWSmsFyEwSUrUFdGAWOSxWZzAOESVOyXvHeMhFRMuUg8+VBDeY
Esv3SaKcLQvVo6kEcH4SmwZ+jTq4UVV/MnYLRz/w8YA+51L+NmvPQYIlfJRn4oRh02n9IO2tikb3
gGURNT+4TI6uPeQVY6QzWEjThVxx28eF/I5/54608BtzGd5mK96rMx1yRDVsk0uNOJW/RSGghnF/
e58vBqSRTjvC9brLeMGAai5dCZGJi9XMrgj3qORpW9gN/48HILyDQ8T8rAd0cIMcw1aPd5mn7JY8
EcVjWXhS6pPMDuBSgZOpbj4m6B+dMkeVREHkqElAqS2qG4uUMPLv5EOrK5dsfrPD2QOVifhGy44i
ArsX+XnBHd5VYMBDcFEA/xQWV0xr6H49JoThWqQ5yy9SWL/20UGT43ezvuyEeFxS8woejj9aOZJg
rX5W9I5nRc8fzH681dX0rDWeSOa6b6r8SbHzwiG9AMRJa7l1nnqpVN1WARJCO8A+BQ7QMVViZHPG
FovaHJN0pneAdrYZZSfs2EDHoUKwUtyZ4Tq7bVY3dzvdJ1G/G1r0iKXZvhkYwl0D7yrUPsLBWTNd
7gC9MVbQsDAdyyguBmNEr62wYZs2ettMoq1SWS9Ru9wlmoA3Una3BoDYQCHfddKwteJzB2KFHnLI
tHM4JSnSr5H8vLbDOamcZQuwJ5F3xj4MrDdVItpVwpCSnel483IGzW7dChXXCvF5MoQEV5cJCmpK
sreUpvNZ7S7NFgEJOtCSh2967gz5jKATI1puCzXh2ZKiIw2Q80G6DBf7FJZkRys6V1g/TPec+t8L
0A+ubeXXITQLlrstfb6pxd3T6vcC/KHBIHjsOSuFncfuVJnRba6Rit1EytaW2lOgaXdUulZA+7vC
uz8aBKeAzsBSah6w8oUOYRw2t2BfeHLSYQIQ64yVSyzmbDnrKhp5pC1cqedhWz58svHMlLxnFas/
wKCzse0PxDbs67zZk1W7tRRw0Orj56Esd+uhjXyAFwC7C8waVb7JEvylWfOWi+F6kiudZhlRB8X0
2lrZTS1Xj1OdvlnxvQ5HD4vOR9eCzEBWgjm3ai67BQMIQi3daXQS+VpsbJxh0UB+JAnPeGjhs6eQ
dqc6EV4QDIRihIruFGoNnKi+rntsTbkioU1oB1bZutpzyntsxgI6sRT4fQEqU2rihrWBvSy8wdJ8
Nco6cHCsCF3REy5Fps5qwCos7Ql9PmbH8IOdD0oNAYuLWn0LbOV2nKvL9ZiYx8Z+1I3bCVIZ7TOb
1aMuPSOuLYdF+hsoPTJouHjTfGZ4UTX+nE13DD5DpzGJU2/iRXM6zMULWOwuzh8GbTloHRtzSa6l
1eDzMxL8/5H1DBBgzLbBVF7DmgBpm+OnJi8cgGevXy+DtpcqempWhoksqJIHaPSEsx+wIGdb1e53
LVU9qaz1+0Ratx8ZyP661W2YaSFuYMEituBQlTn7enVDwo4KvsO3RPAkJXnso7NmIYtkBOZteamK
N8UcGzdpJdvPFhtzOHYAdcBWaaw9GqK4wyXyWknQxtUF54FC6cm4BMFS7Ub4vO6CPCTNKL0RadET
6ZiVYhveN2bumm1aefU460izp8UPx/Q2nGisikD1BuYzdH5Y2e2pup7VZnHwvDQuerk3aYLupWTT
hbHI2yKB7FQGFkriqfQKZCse4YM7g5MI405M2yQH0A921SWE5lBF3LvKE1TGtYuJEX3q2Ug5obip
jXquCglWybUbAxuEQz2Zevh54CBWu0YdaM3YHAKPuA1UX6gnOSoHHO/L5TBqqLR7ThZQ7UjKZi1v
YG5EU8IPqUgx1wYasstcvuEeb+i85HhM+vUYo82bpagIuMKZ3chmz9DggBSq9HIsARyfpQP5ybUn
lzKMFXbPnohxcC3nkLY4AOWTq62DcJrRkb+VxdhuNJUQag5eeKawCpX6VTIsDqYjkiu77dRYKg4b
5a3tC9D7C/L0fi73ZT4zre1PKTf2nC147xcSevVo3Pat/qSLhRWp4Z7totKrtJrI0D6S/WSBzbyw
E5Abcsjz67mGe9SBQi7TchVgaI9LGZwKE2lShHE1bjB2wwyPsuYZYAlJxuS8UxPclCOpy0GPNQcm
m1bzvKhd7eEPMlw2S1qAYqRRX6Kkl/reX5qM/BsZuV5I59wl4rfHrWuTY5lWeDSCWYIYNU9+LAzW
zSTsdjRxIDYC25hjkwrVOIrevCAKXHExIw47i1UzVbTzMSvugz7bTCZ5LpjjuW0aH4q+7MdZvU/x
MbgDgDoX6+cdc/BVh8JTyXjA5qKOMGDKIn2UcBf79iAzPac/sZ0hvJGr/L7UQ7ab9XhB/ccMmx4V
tltSEfLR75fAPI9GcNyqPlX7YMB8GwNqZMCPP69rtI1Qhr0oBxs6hH7GRCE56yJ7q+VltI1ThZRA
zYCFVoCG60d/WshPKLsG30kR3xXGI8MS21vm/DIqCGzU8ORdNhRNhYTPFCCvZiCF5Qi/zQuqFNKi
Qi/NiZ2sLPk0JRS/bdYbbj1fJaaCl9MDPnmnYM1N3Lbh2o16WnIFpUqotMnF54slWbumShLtghUn
CaoHUjlwkyHrezRD46MYlHCfaUAJq+KhDpEK60Rss4SOLsAztrYcKumGALXFyXL1nMAN4xmk9KBy
R1XmRQdqaJipsrGdqISF3LeCBm1sNgBqgK8XYSa55K6eE49IXjouzo0cGECu9d0ITIlKy4bq3c7z
KcTydqAsLkQLfVlP6regPqlGUd2pY33B4N4+MvV+j3p7cSS0PI50l0LARlY5cvcCtR4qZYMP+L2u
29ukWQ8+KWG0Sl+PXk/WEist5RTDFV+D89l3+DB7jnS9WsDGDB9wc+PM7iGNNXV/PSH4jgf9LsmU
R2GU152c947N+JnwllNb52+iiN+00bzOLfPYCf18StpTH9jDKdf6jSpw9yH1vEF9fVey9NIK26Uy
Na0oqfvqeKtXqrQNLQlei9Rt1IJhjjWfms7CbmDmus8d5bXC5pA4VJkbDRX4MOPJQjXnSyT1AJgw
r4sa6EnV0QVPMmNXWByTmh4xO4T8TRKUwpXYxuNhih2RfMLM1McJ7qwbipo50ZK8WCkU3OJEbFfu
WrL4kHSShwsFp2ermUAgTT/XKS/RmWV+RI/X78SwGczmgvCPc1PVwcZCB1DFgSsvDGMWQr180kxS
jsiWITbXCr9B/MuQUbhCtYlVyJ9Vs7/oZu11luonZSAkVCv6j1Ai7Km6S6mZnUa8RCOSEDwgLUYn
G+kPoiROH9W6GtoGFMx5fB+VrEWRgw8uvmTQcGJi4hi5JJwgKW/tujqKBVQsJQ4khda1m4kTqRw/
4TtG94JrMsHtBctw8QsaA5wGYPCsEhLmha4egwYVohKOkhhUmcFG6sGPDc+UgxxGx9Tc0EGTJbj7
BBBFkblrmxScEBAxVn0aSHLDU9/dTJl8k2gwguueWPLGMs+wyS6eWYNLVHqKzs4uvEGbW69MkNES
V32nt4m8QWrbLNYbqhPtIpOEB3cOBAUGPDdvOSZBKEbEGsXqJm8NVkxak0YJhybQjZcgyfQDsIUj
CY8ItHn86eLPb0MqLWdyXvhWPzSHNLRv40V+mDKiWwHPenScBuaQ9UtoNB+Lal5pltgowaJ5dsqa
3cJLdaM+oOUVkCSd90j1ujXIUaeSmvMDtXRmQQOQ9M7nXV1kvpYlSxn1XkAjk1A2Wk7xWF03nP5G
XTn1eSv8oIDwC21eaeEhleja3IAIVaR32j5tblIsU9dpku4LZr/e0gkYgzbrz6w3+taMMQVgnTIX
u/KLoLmHyuE3Ysk2NPy32lgyJwXr7uhTfsqsWd+Yg/oazHW7Gphu42h6HkDTbpRO8ABM0DiY+Txm
YdL7f38G8OeTzh8EJn8pPPmfKxj5p2OA40vVRS/ZD73/7zoTvux7+9+Sv6q6qhr08L8LO36vFGEm
YBnQhCyLf9bBwK9KEXr8KJ80WzU0hv9MPn9r/wv5q26ahmLrqypABSz/t9r/63D1dzKrfyhFVvnV
7+RVrc35cqhrWAuKUruirRCgWilsinhPPBURXhN2YkLXpYQT5Kw8EbrEYUe67vPxWHNYgO1AYzF5
Jd64dntRPilKCLd2emokFJyW+hxrN7Ae423S09HG+jQo+UeQL7eSikVvGW+Zm7Iy21zyoK6xHVeG
G7Zx67Y0g8sg3APUxh2cRBviwS76FVdvY8zOqmJwIrNIPbaHzRStN3ljHJcKQo7SI0PJPmx+47CM
jwG4AsIedhUJptTyt7SAbVco9OINS94ZzNlQJVwXzXAdKs0jpq7XqdOeQHC9k0t8Nquo62NVfeAM
u+sJHek761u2NsSYGOAymMytDFczsTKvXZO8quiGvkIDn8WgN1Q7qwjTx3N0DSbzNgxHhTZ48855
4bqa60NrZulhDGMLQDc6+BTXxYbUDroVEXt1yNCADraxmevhQlawLYAYXxgmhG9xHJleXcUCfMvi
pMsikRQjOWrGip4v+UHHhr62RU/WUlKMGxc4pZS9kYqtJJvRXWovLlKgpwaGkR+oqH3Z4YpYtkhw
xn6jAsffzPPckZ/XkWOZTi5UnVtz6caNsPE2ruYxsa1NGMyY8ohloJuzq9t0Kw95TzO7Hy6XsNHf
JqsGKSVeo6m2diozLk8JTaDHSPABtwuOG6ObVfKV3TZ0+lQqUicLCdea68JP1semDNQafv7a1OtS
4wPrg88U2b74+8vWX65JP6xcf764/U9ctlgq/npu6bxEzft//J8flXG/yTd0lh1VB4Io8w8rjPht
reIjwjQtzdZNy9JNTVV/W6tUA1WbopAoYSDwoMZkJfllVKnqX3VNNwzWKl6iR1P/zlql8zN+t1SZ
whSapmiEFdJCN4h9+cOSJbfUNgiQa08Zu8HB8nSV2S+Ywi/CAMrVgPoC+NbgpOp6CoyHzfQ4Jslr
wjZah8VDVpxZERPKXC72SZa/yHLDuG5QHUMZztvROpigpoZ6r7aSQl+eMq0udlmItgDJRqNp2Mnj
PagzlHVXSaifCuxkXd6eq2pwldOclSTmH2a+M/XeL7ThUWhkaUFBpGyC9GXSTc9mWK66u+Dt7dv2
wVDyNWNP3/7uCf1FDPiDcPbPHiVdxgYkTPK/dPnHhd2OYbEHHHE8rU1PxQQBYqF4wQH5XUjKVf/n
IkOxfqN/CHS/Px0qm5SiM9jWkEL++IMGPCWkn3JAkZInCO/+mF1FS+TXJGRxjKU3udpTzOaD9o8z
U67G9cggHeJAPXcbQ2RPYfAt4MkgjtoPBuiZ0kPU0ikU6RHfbWm3m7LzIV9TIQcUdcOJ4dg/f6iU
VQ75xz+ByEaubIUHGhv3j39CU+MlbTE3APQpz5lJzIp93S8hYa/aO2q1TWpbtxy0vN5IjnWZnP3z
H6/96Y83IRpyU7HfK394qoCGGZZZzLVXl+GGZJMP0/4Wq+WrMff7WokKwmNN4TYNghIRRz4qHYgS
hkX7AX9Qy8DHbRL14ODzDt1FSZ5ao/JLqp+21fEfKQyne3bWNn6ouEdUbXEzQS+i2VYIP5llwfE6
t4KGyWniwTmm01zPmVOz+VNaE9vSQHKRtP0c1bnTKG3+/cz4lxcQctn/+vDbrCjrsqGjMzL/8Pf3
XdnXVDXILxeeZYH0E8fFhIUXkEA9RNdWYm8VRK7wbgCs0jYkkgKgJjNwVQnBOIrLUAuYgsTtS6bX
hEmm98us3DRhsaUzss/L6txOLoMZk38gJ6dmoMWfpYGLVP5uKWjmpiEHiuoSTfiuAETTAgvEfnnZ
qdZ9omY7leAXiyxTvDPkfCtoDOThUl4KiMoUYPT9kUQ02ZHjwuIYw1B5M0m+SnOvh/p5KdFjkEiS
6KN6zXbO/S7WcEHZJ4Y5M2QvEnsjH2USzsyycMdxHcf3THQCv5CUB8m+HqtgF0nd4zSpl5x5Gp8y
5WTr2rUME0JfbvoRPnsxX41DuJdi1a+5YPTOBrVZOubIQKpVKk8qop1uqGeMBjxVSH5eH3G4JHaw
0jQ2FCRAavsVnUICKkMqsZVzelyjgj854MExF89ClXuroYxdNLrmTeaZAHHwDHtmOILDJbdGkZym
kZ44CxznsL6xtXrDDnJqLEAyfXmhRf1hLoYnZdL4W6PzeAYVoRRIqmZvHqaPoeVJJVNZtapbmAfb
mr5bVdabpJf8gLJnJe6GzLKjwjxMrbSJJPuhIJFZHztXG7KzqJDP2C82jdx5dsfvNVRbutAYYFt6
H0n2jNdscbRQPTSp+dgsR6a5mo0S19wvPb3nkin/0tZEm1oXSShOc5Q8IaE905Lcb+PB4wrZEijo
N8GVytgMtOkxj+ETQp6LteF8CSQy6vPCnRhOOljiHtJxEL4hp3AXBnAMauplgg8BWtjBg7layujM
znSiw+CUSKkvonorMceGiHyoGIEWvB5rgO/0m6EQnomncZSuJ/VbzZC1iSFcy/e1gPBp9B7ACmZD
NHqD6tCQmRtwQzN7BFWoCtsHPUxs74AdQqhQ8DEz4Fu5ymrCV6TobBjVU99kz2DCzMi6XPLkQxJy
Bj/IJqir/JZm5Y2k1ntWFm+MZWJYAxsdRr3RNbTBw6Gv72ko947CL+/mFb2LctauRGPs5tbY2LUN
2crc68gCxKoTIrVXJZRPIfadvLH2oGbhRg6tY6W156JpsQvOp1Yd98w+70wut5D+OsTH5aJaxHWL
FMsBx4SCh9TaOkmOmZQ/ZbN5i84i25LJCfvHRhGQs2EnMupB2W7OykJ+7OwMOBJybwd7nQ1Tml9l
3YUJ6fRx8iJ4RCyJ8yJxBVg2RxsZKTcSIcrtQI+JX2yTm7jaGyKWnTC2aWubwUFOAZkwuWNMpJ8D
FgPeQl5DwfOXd16RVNuM7S+gO3Lgp+9x7DmV4P+qWRfywR3IX3JQQ+yzUcf2ZuzlHkGDyhycfC4c
uyn0biPz6aWvwXu6foxGgRdfuyaa857W3l3bhgAgxmMgWwg14/zJhBcJjyk7DnrsJ5VxSUZqpxNH
OfttXW4zLYbLiZCCFlT7is3P0U1xL9uJHzNFaKqMlmN3mCFD2iRZJwp2GN04pjPSljHnymzK3RBp
n8cbq2n2Hb67wjb2uU1Emkn3SIh63w0loVQcaSBCbbIcf5r5GCYsm5Pt5RFkYltffKnrD3Yk+cuQ
3BpLt8mYCDkhuc4J2nWzgKOvnaJiOUPH4BRAGgC/KTOW4rg/Txpt282VlxA/h43jdrB0aM90T2lS
pVF0MjnnVRWe8Vrb/Sd757EkN5Jm61e5L4AySIdjcxehRUakFuQGxmSS0Frj6efz4HRXMotdtO7Z
jF27i2JVJSMDgMPl+Y+AfrluM2Nt2neuDXikg21ZY7TOIdNs0qL56s5EpVqBvZXEl1ouVVnm4F6K
fQEinzslyw2jRZT9qolf3fjFih1c64jWkQheDXPbC209MT8NaU+JnnltMBbUK3YeY1JIpeAkrCgo
Jyak4SpDV0/EBMGQtXuVaenSmcSeesZ9+WwH8VOR85LCCs/LYgc6HbV80HrKM0b/s6HnuzL0ceXt
l5k1XZfxmlpYvhDCpQZNcTiJ7MfZzV5SM99VfsHpSsM4eP5EWp/oeDyfHa8IHTZZ7UF48Uq22Fr1
BRp6nZ7Vrkvx4sn7AgU9xf9Fr7+2qtKHntWikobXwmZCMIgf1UGDfqrqVp3u7BvzOW8w5KxePUBQ
y5Ln2i/vYcl8onq00wft3o7y7dZiuId+iiyk5j05acH05246XoFqYdJ7V61ebAdDbNh3UBkpdnEF
0jj4a3yeQjd9dnLmioidoqidc9LFD0EZr1zi3HwykKDDGczcSrI61RTxIAGpN0TR7pP6f2fOIfUQ
ZC6p9Hdm9C1tsMUJ8hvTgXZj9dem525EjfEzaoKcEUpOKR4oe8Ma4QwJFksGKwh93JCo3Hf4kqUp
eHYLn3ZB/tpbKIp9XOAHqUKimcbMgJAMS96QbX9nQVYoTOeqDREPG+EXyI+vVE+X7DOWlZoaIGtT
+xnXIY3shYhzkd/caRC782d23Mu5ye8nqNLpuAc9eEtH1Ou1cQ+iy2o8XlNYurNisSlHhmCVXiGc
5j18IVVlWeX2Y6FKmoTcRjSm2UL8qLAcbb/W2PWxODD1K4fXpVN8TyL9OgmKPSkWG+YG5sZmTfhc
4PVLOBPwx/fkjN5ifL5xmmqXkgI42OumzZ618M70u71ThBtzpNxV4nswR6+T5639AfFtEMJ4cgp/
gyB80aksgnZZUeOiXEt12m6pv5EJRdUF9+gSogGADjiPzCnoQtzetQY7LDOpvzQy+p6INx3P6g3q
1ic2SiYeYhU4xZQtTNvtF/FdV7DSiU6eKF8xhrv5a5Np6Pihfmg5SS/wLRaDHekru9dgfdqnuIBS
XvZSGcoupQHbv6wJxZzwj66s1zaj0DCNuIe45IKN2J8W+qMkf7kQ7ufI5T/iFh/8iaggA/L3wSRI
lqgQimYhjiqhxhoT2HShOGnWYc2M2039W+AZG6mRpYiJzw6a0PLvDxI/Y3icxHA7dj1dSMcyXUsA
Cf6E5XkpATwBFUFKP8k3Yhc3ZoDTdxscbbRLf38pdaj76cTEpaQhDZcjv0TqoY4072BDfwrYsvhQ
A5v6lSVgKUOxIjV2H8ENC6gI/P3VrL88GQIFW1iWDbagTv2Ku/zucoBoFqxEdjF6C7yedzaK5DdO
BBuGyCrvis9G5DxNTXQaMN7FS3BfRxUxXvamcKcd527NdXdhMN7rZkaZP9vIcNyFPf7RprkZgmkn
Un0NN/be6RGG18ZjaphPDqVgyMTJEpBq4Uf5bZb6zy6l6rTARnWsfnNe/+UjohQUpiUMsJcPL6+M
SM8uDTp1QbY3E1jR7K1Jyb9+10uUyOWnV6fa8t2F1I28a0uKFNowCC7kjtgF4RURMRD//n395UDH
JRQuTQ+B8o727udLgLgWSUTQySpk++KP9dkPSR8PApI3wECM+SWzHqc0+M05+gOBXWEcumnDzHak
DlZufgAiQneUc9n21Uq9eIyZV3YBM0kVFXPcYUiFC/x//539dMUP3VLYFgYLAQyOtHLQZpuHuMFe
NaGgFWe/GQLmX0CCy9MBdwGxXWj/P7dpWISFhKtJ/zCM68klyxh5wNqsb3CJYD4TT4U+rY3CIrOy
WQ65PHWRS+V2a8jxsX8sA7GFQ4ivPuhu1m0DE6vtwfrNrPCLrqWbbBlJIqbIcRF3ve9artcY0ZAw
TDF+xg1WpXD+phn+Mu+oVhC6C5DIPzZI4k+dF4/UOoE+Q4tH841pdYvJkHex9TDMX6P7v+/Ev7yU
Kr4ATejSsz6AQtgWERZVddVqTDdFvh0wrcN9Jq0T0nbG3d9fSw3uD2NSZ0X/x7XsDwMGnNVohwHK
iYzrbWiTmoQZWx9bv2m9X13G8qCi0HAo6ZRa+f37mWzfRRegV2QsAeEX6abp2iXuiL+5zC+6Afis
B55PN3BYjn6+TKIj/ZUOeE7fp+ui4mgI8/PvG+wC8n5oMcOGmWmhLsR9zPkw9Ix+yk0m/mqF0PpL
7fdrDb+ZklOYBoNPS3dJiNMGTuAmRm+1O9zEfvk5HIzDf3QbApk1nQT25YdH1b2uCALBbUxGeKqy
dDPPAj3qreZNt7rVfslYi7pJP8TpGz5aRw8HoA5i8d/fxS8mvp9Wxw8TH9Z8bmu2GcMuNB7myToP
ZNAkuVx43+G7Jv6Pasm/BOx+9XqFrvqkzVNbH5ueBIGASFKsIc32zR6fjew/6T/vL/Bh5DlGrVuj
8+MC+CF3SNr+vsHM3zyC+DDeJA8FdsoVDFs/9kW6QpseUtakcOeYxZUI5ofACk5hAkHXH421cK9s
H0xbeyXf4GznlPch3j9A4XnBUqVOVs3YvLSOfm2Exi5xt7KYbv/+lg1p/nWOgAVu6DS6gyzto6bf
LJ1GaHbIPVuwKeoGFnM5Xw0JhcKCmQLTyXadzzZoFLYcGvZHWoGFujYQ7e6yBzbSXW+LjWvIKwHt
MTeds49Ha97h3xLetUl/h4D6yqaUOxPLA4s9Omahe6qx1HeS8R5DgfXklVu1ayq94caAidxY1jmA
rQwbPKoIN9JQRcxhwa5q2pWpftfWfN7O951XAG3kn0fbOXuNdjVPwFA1QGEFJ0kqlebWJzU+97Ex
7SiyMIwc2cLNzlfq6xxomWbgUoMen3zDPTsEkk2efuNYxRVukQ9qrMGL2LaJcw5z7wRd+WTY8amu
nCdslZ+Qaq5bzG8XFWaRwQLPhCtMv67hgZ8sLd8bKVY4uFAFfE1nmxuI5BtbM67bgo6A6Vnlljid
jnd+aJ9jO1xGhrlyUFpVRf2ZuLkHmXtbOcktHKITBv1rnb+v9TcL4yqnT7bYQW669nacSBvH5ccN
jBWWyOvKrb/UGeI1kW48Hp4Mkb2djLs2m25aLdt48Oyi/HOP3UnsW2dt8F8mO3rGR+k7UrEXl/Mt
FEvw404g0g3zgfQluR0bH+gLNUpJjLW1HmrtxszAk5zGW5YaurQ5xMsljCGjp803TKU2RsX0z1DQ
lk5TnJNYXgGSvc2yfG7bfJcnxYkcupWp+dedHT0Oov2sNwqI50vbgnsrt2TRHhtgp5Z6GeG05ERr
VbWAbvfV64Jt43xGubwaOrFydQHbuWzlQjQJAXgE2RA6a62n4UlY1TeZTLcF6VM/xroquf5ZoPrg
bPLhf//vr6u2fMPXf1ij/A+9UP4XFoAdZs1/XQBGr1jW394TVtTnf1BVLPsPdliGzknSk6Zt/qlU
tcw/TBZbvE5wPVF1Yeaof1BVnD/Y8Dmezl9L4ZgWU+5/l3/5PkdYBifTS11YmaT8O6Ymhioyv98t
Yc4hIMrwPULJXl37w9qPI47OfB3Pywpief3AmbBfomz2gN6p05korcRA0l98Hc3xMixrUhzIxEDY
nVmo9uKXsTFfclzHl45HAJveaWezSF79IX5lQ4MLeGvh1gTE5LwSrb4W0XSWc4yNLHi4Xt2bcXCL
ccVOxu3NADeegghFFrd0cQoum2tABwlxloMbd4VKRaIvUWesCg1p03lLDxo1FofQsm8GAfg8h9Cy
mYkhUOtM4E7frOyQXyX3U8KD5Xxm5lxEZAmRzc0Dy06/bIOsX6S6iQix9h4ytAkLXhhAdg0AIdcQ
QfkSn8uGiNSdqv8U9/6DqABK7WoteU6z5St9fQK8wLhrHWN4iUkzAK7BU5RBfxvJGt89M6KN8K+n
oea7y61Ng02L+SYMlQ4fTL6qGWo84Qxw9zBH0ERpbGkQg7qsIEhO1rSN8uF77NbBVqfcoh4szmiF
PtCe4ah5QGrIWjx3OIoUHiisvnu9MQ8EcEd433YrX6/LpSNpRZK5UXqBQge6h/Uk2tfK5MqOEXxz
RirDl/uX9UBZBx5RpEWvl3bRyR4BW6KWJbnzrG9vBzPajT6vrBr7dq3b5WE0kQQbL84QUYoIcdLr
3BdBS2qxvbZBD2RfqfQs0gedhrThTV+pVQM+Y9nT5tJPUWLkBHaY+y7lK8eylCsBqEzpLF0l4QTE
VCE+wU7+DguIdV8TBF4T9roZp7Nbmcbm8ib0iht0CfxcJaJ+QfaTLIKAKoRp4lxgJfUCn6GHCQAI
N3SIlbWJiC6t97U2kkZie2D5U3GXGn2+NVssG8f8bibjQyPYAMqyrUEC9T4H2gi87eRbrUL+WilH
CGkQl0npd3fpy7rnnnUMDRIbXa6WqN5L3CS9b+adTfW3uuM3NHGWOvRpKsnjrJmquLYojNT6MQha
H53AmO5im4rAaGJ66AqGoFUjm7G1Y21wL4nn3Lo2aeB+KymsIYfrQM30GFfOWb16gnFZrp3PaUhe
ConNtW48EYmwzap2pcZqxXk7E9aNVo7g38krgByel/18ZXTY4090sBm7oJWfaWShkFkbSYXAH+FD
7PPYf2gy8YDpjzKXPuBXup8xDV9A7FymNqS10CDrlnx5CmgGUgK9J89vsJHl+jxQGjKJkOnipl8C
pZPEcO6VpOuHHGEfJCnUMapKlHb9umtraubTwDndIHWQ26H6dO7mhwZJPSMTO5xcjdzW2VpCYKym
xjoaTlgWiN+8B1RUauzfjbwBZgOxqkZ+EEAVX0CKsBZ1i/akSYkAaDoyueinphd/rxFYka6VfsdY
mOGSjdeGGLGFVLMRLhKPWd89NDomZUmhf8vaEHd4dJIm+TVUpxFfNtj+r/J2PZif2oBh7FfxK2FO
SiGIctsdqmPY5cu4EMTAMqfqgf5Nc9yXTD1+aWDRHU/xruq6b7lovSXkhOc8yE+X2bEDmbh0HihG
uDvVDBX17orAR2JFYTRNiowivnfXR4I5LtKeB8N5Qc/Tbs2msg5TjQ5SMrXlzoxywyYXs9XsrWZk
TyPC6sZr8WWO2nyN/dqz1VnhSpuQJ2MG90nAwV8NLGjYbqIMcObxnNQ+oSgvRUU+hqw0f2853qEe
HeuIgkx1d9kKj1JNAnjoaYsqK2/SPPG2kTZlq1GIg0nEyDTTrJdZjVFFA2OjnZsWqPBDBGlzIQI0
GqFekQATvgYBkvVC0gZj/TD24hkcMhx5nEZYOnXIbZfi1WtWwaMZ21veEQdZk78m1OY8dfFbSRGs
c6msdt3u8jrJ+Ci3pDpQuEvsQ5PJjV7LoxnO5U4tC6QyNIuqHCVDPMWnyg33xEK+/pjU1aBWGe3U
4C7LJ2Fr3JeaFZlTzuhQlZhRTQZy5K6rkTu73Lo5QaxH5GJRkkT9RN2iDnjzumbc45L1dZ5SJjtM
9zgRLJoEQR/SsS4ksHh0unYt7eS+ci/x02vNorvrkvtouFkiNTyA1kVjul8skhSGmK6EppUx5Sxa
loNFZXkP2A4/WH5BuSsmaRUuyqIjatQopog6BjR2Gb+qj1Dqfr0MLdsfnkUIkTIKr3X9Rn04bris
rZa5vBf7JnAerEFQQopcIqjpjVaaYHJZ8SOhVvTZ4n+1/Btp0vSk3n24fG9HsWGRZOm9jqF2od8Z
auo2yJtZAh5D6aAsTLAPcp/Y2Zc6Am7KqGcxGF+rqVyPJh9Wt+kihRVzfEMIyDknKDWzxCfRZ0QV
MEV5unUmp+Nh0hBQ8GH1+DNOjSSuPhgUhoXRXDUhycFqWbvcVB7wZBUrEps6kmu7e/W4Ywv7rNd5
OJUJgvXlAh//Jaz8R4Fz9iKVLGiXG6plR8w4rzRDEOVyE5dnHAjsWCipp5+OO4lnAjnArAm4Y64M
bXo2cIVGcs8fbTJsgFvvRUoOs2tNXwslz7WhbQbIZf05h3tX2OuWw6h63Izpb8vKR0bbKujML+1Y
kguMHRovVH8o48pTpkLIEXrzcXChXltMlC7U/KUF08lyEdGNGdR7fqAahDS5FrN/SLITPVjXdHY+
arQl7cEXUBkahh/7EErcg1jVhf+G3g2CvlcXiACoHeLPlo3Fi53x22Dw7IOwLEZ8dXN5eR1KGzzB
g1VZcxeXtk4dYjtHF7MMXs2E7d8aGuG6mIN0mSESWlSSHUkk2uPlXkjH4Ct1+9XTmUh4Q77Nvag1
7HIfZYQUO9QRwEie5zIker3E3b7e90RSOUo01Vqqgcr8ehTWj8+NKT/RxNCuMXLHVE0WVxM0c3aa
fLfWmU96gQAp8o/4JJXLmohKPFAWyEbhPYR85PJolycmcIhNrNMf0KobDDa+14ZijFr9dBnc2NmQ
qEUqQzEOb2XGcG8Em9D4u1DvlzjvfOuqN/Hjv6baW5qUyzKtzpbO2DarMsB1wbi+fBeO2Ax4LW/g
wtCYVdM82aG3uzyHDAmn8tvry2JOssmDUXf90mJ7Ug0gFqqp8fHzlk45robWRrPt8BZrNTeVbIJI
O/QfiGC+93T3yu+075cL2o13BZP1htBthiiJK4twwN61Kl6nUazdiIDhorlOdO9bUncvVsIpQpId
j7nBDGGAm82gmq6c+iuMCqx01exw6fWBiYFYKgnQoyn6bMaABFd59QtsmGnAuNtrk/Nq2dQVLzdy
+eCl0V3VRGWI9W3anQsbUwi18tM/2blN5UtgOluEhPOmDcnhmtiaa0myFW4fbIXaSGEvBpeKmZES
7BfME6TOD9UcqqY9JNlH3Y7u4ooggGZKX+OOVRr3O+rlJtSygi0/vMuTiRG0IFjH9yz/kFBYJSuZ
XuR5cbgQUavtOuzOZhCUY5T5S6y17L2DpMmpgR2sfs4wF57rQ2iDUpPts5Cy3F5Gre+lHD2i+hBg
IpSUGdz5CZIuHvb0iulM7gCz8ax6qOq5l2OZmJtihVjpMrBIc0YfNwxsKAs00WmMBCdFTn55C0bZ
EwJOSgrDuVHnIARY6KR1rK/Lbh85lVzBTef3s7vLX1/G6+zn95nMb3Qx1fuy2NtQlDiouQ8Rexg1
RYaaPBg1iXDh66xWgSLjJRKLGDf9q18x203qfJf1zl7NXEacPpMGsuszoO2JSAnVl2WCJwp2QwAf
Oyfy36Dq0+gjUjD1G618UDs/tbpMaoUdC66CnzxydOb6G7gZKHjVGL7MBq0MQRSL4NFGo+eTyQd8
HeNfP1LESskHXYZOBN5YBKe09uSWMy20AXCsxRCTRFNwWKgqsK6CXCG8WGq5K3uxQsCwqEysR+TM
rI+vxpcybpmThhjqv0GCC2SYVaI732dPHlogzYjUUX6LP+ruJtJ6snr+e6OrHsmt50c/T03Imvxe
7KspoUNhQR1e137si8OJPn15m3XCGtNN+TEdAzLuOaF3CDlCbx1yRqtT3reawl0OFU5beEv1H7ET
vap/By47cUUBqiRCzIKe7E9QyQzx0BnyLKDPXLp3GLIn1pzlWGOQ3YiTewloY1T4HX/0MnnSvGA/
xeGrrzYd6puxsXpVL8ZWG6FQbexJkwd0428avox592hk+U6LOyxDAvvmn4MsbZ6KMYeSoJC94KS2
BLGHn4FIxNHiVrWwc5ddz25/MJlLTBPmCkScRWtjpoQBBztdntj0Yf4wZDmyoFYn7VGN39I03uCW
t4xa/Qgzv11Gpns3kP17WcDVR7SAmzMGJznEPmcOhWoM5cgf3q3baA8p7IuOo4OaCaqSs7sVgOTm
GJ3P43MUNpdrXh7wx68ClyCDThmelqJZ4Yh3VndljoWEq4WE082xxVFnq1IyrhCIOwhlz/1w66kj
sfosa/K86SUO7hY7uHrgY3mBn4DkrsKYtEZH7TPUxnP85Mzd58v3+0yAlDChey7HvsJosKKpfpwn
QnOHkBYqmD8NGy0cr23YS1iRFqq/hgOzWl1JdsnGrp1mXIKGKFmQnoVWkx1Wyn2DGF0VoXaFDWpL
kgkqOdS9MYdVuL9Mfq7QH53qGm9tTl609JxY0coyh7tZ7TfU0ZYdqzTZwTaErUysipcDcIPaB+jm
9rJPFg2TegpvbU0gzGukWV/76KosOXmTYv1Qqn+MVewCMtX0jMvpt5qmnRb4y9hjwGgG48rSRLkI
gSqCQMc6S42hKZlAgOIJ7TdWR26ur/ohqHaTTlOGdnJQHTfj0J2Xd1XLbjqmZaWszu5Ieb3jHdRW
fSfHdqseQx3cMqH2niWQzOVwr0CRyovWPN7bDLdyc+n4F+DkcnR7Byje/KjFvRcgfKhKQY6ChoJD
nYENFyXHSw3mHc8A02HDHkPPYTIzTr3y6MbLBVwis78mlKwp4/+oCf5/pPe3ltYApP8a6l18yd+w
J/z2f7Zf5i/vEV9D5/f+CflSUPdMaRm2SbFbgt7+MGwFvMUZEFUCamVDp5r7DvI1/nCU/JB/IFvY
aHL+hHyNP0x4V7C0XCBTV7f+Pcj3UkZ9V+0F8XU8xBkYw5pYztv6h4ogVKc5jMYAw9Iu6NZNQMXF
7b6kcwxHsAmLk2czeM04RiAfR96qnNoXoZvWSYypA0EezRw+S6EtUJXUTKBFHhBF2OMuljuIavvi
YMnsKYUcHDArOaTy1pO1nJP8lEZymdXfxuq2RU4f+f6dmBA0Avm5LekS3oicmSRx7JvXIvHXSTps
0Rbvmi54jqvpKpD6i6OWxTm/cwBTwyjCbCddT1b7ZGMpiwd2cd343hr2uJJHg08EPtLCklAOP/Ju
pUXxhcCoded17a6qOZyBJBarIRXBcpgHjJ58NvYo5fQns4MoHUw4JHoIpOOpLXZDkp6alINQZ9XT
EUidPbxn32hFj2uC9zljaz2R+kzegV3g1OF2pqGAs3zbYlEDjFXPEy4/eDedm5JDf9d05VUXuJse
50Ab23s33OTjPot5CVvLU55mPVxOY5PHzaEy8c4I8dDKzlngnZQBnSzlpxJIeGrNveH4jxCVjVVO
CP20sYjnO0SJG36qAFZPrFmjctEbcA3UExJyC8xREAkuk7Z+dGodrqYsnQERY+Ax9wmjvJ2ymcPL
5LfTfzCt/L8mDjQgff3rGWNff/lZGag+/mOiENYf1ABQSuCiTyH6UgH6MVHY9h84GTPhmxIplfLC
/7M25P3h4k2utIEwXBh3f04USAOpMiFW8nRqRJ6glvNv1IYuQq1384Tl6rrtwQihdqXu4CIdfLfm
zKNTkJwRzKt8jm6L1nQWyRhQjp1DNjmi/dZZjNi27k5OGKCmHbG1mS2zxFLZrddlP5yaprmCgEu0
a6kilJkNQjxQS/hu2BRphGDD585n5B+Fob3qPcWn0rjqNWBiVHAqnikB56/T6DfEKuXz+r7kpaid
piJcujwhLEjvg+aRUEAvSTJDX3l2yFE4NJvrdtLIFEt97Nedodu1HXVgGFHz0YGBegoKfJonjCef
bFizY1DUB0iQhCyx91hOYUiwlJPe437NYYiqKzlcUNgH6RpbLGAzTB48AoStiuRJw9CXOjYQSk+4
l32NSyG2keAvK0zu6pvmGLazGMhD7FZRJ0HE+xosCKcjcHIKRL9pCeW/+3NLkAhisKMzYPhBY3I/
kF1aIYqio9WZA6tqE4miO1mFgF8L1H7A30AVS7AjkvFYX9uu3OfiSMFp5c5yPunUDNZdaSU4wYz9
JmLfRHSKihpsLHf1bsj8YvvzC8KeQLbHqiiQ0kJa+0C2SpyyQDyAZx66PQ0BZOSfUVPfkZewYHYz
HlADInohgqfxsPAjzRRfkWx6jk2vJzyoG7clNiProIucdQpe0MTsS6O0oQqYPkQlB6NwnILf3PRf
pYg4jUG0JXOFkUo/U6XXdwOoryYX21N8Az3v1CTFV8PP7XUhmh4vq3ZrEAXkOHQZVwuibWeW/OhI
jM55iGHXA4jTpmBZGKGMq67xWTCG8RCN4hCKFik9tuCmlXv7trNh1hrlNW4zn5pUfwQ7zx/cfjiP
yL5hv8LDefNwIUqJoT2mvYb1pp8216EbbUXogawYPq5ZsYX2TgYaOv70NxSnX7w8OM3YKlP+tGw1
+n5uh6h2ETIbMDlgzp/DPnAf7JF8H6069lrVHQDIK9k6i64WJTYwM+0wB/C/HQj9GsYF3Riu2mJK
iROk9BM81HKYTp6FGVGe3+mxS2X+n9PzL/qa4fxlUMCXggoHKdJWPvnM1+9fm9MaWRsNTFIkrteU
b3Au0cEuoBE26G+TtthiFlSCqWjXoQzCrYn/EWBO0S2nPMzOsee8mCEJuDKwrN+Q0k1TzU0/TcoO
mm/o6JaJRFiaH/tUmcZtKyMozaOr2VRHs6e+RNKbJwgTPD2+Ef1wlcdhtqskVc6cdNe9O9qPCbd2
igazhTOSBrux9ySiF5I1YiYVYWbFuTGnFU7J3bOcsWodHFkdGwUkeSkqnHxooKbAzLNncYWQ1yBv
F09p4jROtCQ7rpJ0b9vrh21QJMmRmPDJq67Ijwx4jRCWcgBhNih3aTcWZ46LK3XKOVoxuCPn2OgW
Zuh3oxfmI5bae+gKOzuw7GPRIpLtRLbUmNDJ3Q66g0WYc5eMtwE9fj+UDg5SJHrkMelIQ/Ipzdri
1koItE1GUOu6lHdthvWznhhfBmpgKzA4DCB0Nyc4JPqOrJfMMKPIVn0S6ruyGPKd30erIG/Sg4Z6
d4lNRvQiSnDK0WPawSZMKdNMQsNdQO6wXIf6UG3spB+URhhX+YRdb1D2901PsTnedzUm2uGUtVjo
28tOeuOt0Sp/xqBG6iHR/pHzXC9ZiE1yE81qPVv2qTFiZ+crRePlvzq7OVCmwvIza46pxICI2uK+
GkNzJf2YET1t58rpNpj07ImwtO90F/liN970nJd1t0mvyE9onyssSdboAP0zfr4TwF+mjyaRSlW1
JOEAaYNf51v6dAekZtpXcBKRLgfNcehA34dOiw5D72mHdKYk59CHvgSOu3UbWyf3IOvWYQrIu3AM
U99ZFbhQ2ejtsxOZuyx35Us92ogHA+vRcTTnOGv1Z/KadVIaKIL0BM8dZJpcZ6GstvNQgYbXQbm5
D32tuHI0n2XFM4+tYQ07qgArIhD1q6pDWGs296bdWZ8ora6k2RmHHCLzAoJDejAKDbKZ4NYzQanV
o353L3DmzgYNUfAALnhwps4+t0nA8hp0e5loez/s0xcfCTGUbypPfZ+4K7LS+/vSy+ctjhraEtMD
VSaqxbpJYv3aFY44iZDsO6e7HehFpL9J85bTkHOaKzRJMcUrc9CfSBHg/FMALoXmPTZZNr5Gxq1e
4YHV5nDFquTV9N9EWaG6UAMbwIraexuTOmCwya8GMuu9wSx2vt6IAwZ61pKgS5SCvvm7KebjDCMN
29OhLNl42GOJ8xFqyKdZ93GQVqGlV5Ovu3d2BnvCT+y97Mb5UMh1YVrusgis8bYqk5N0+1uoBWrT
ousbt2oxaChubHeK8ThhAOszU03pTVcNxlVeP9/rbotgKJ+a360zHydudefoJEyXPSv2Ax/3dWXt
40vIWowvCvBZVwf7zImJlgzNO7YFI6Q7K155NWrwZubcxzCPeB+Gv6qwYpki/OVx09KR3DTlZpZu
cIwn83G0JkwKEyvbthGJHUBsWy3UQ8Iyxmo99TaZsVn145T0E8vuPdpDe//lLaA6MoQj2Zrp0qCD
/7wI2ZZV21iNFushxM3N9waoGrX9DM0zeSCdlGro3D/g5I7SkwiVkEPGzsG2jqBE834M4hWB6gZY
rFMeBrw556r5Fo/VomjTdJ+QCHg15E6xcv1AX0A/DFeiM/oNAnCKcINVLpOKOUfvgpWVT1cxpaOz
HiAAj8gnL4zo3JWuf10nnNdHPCLbmUAkLRjuW9GfYmsKV6U9Tas+ZAgZ/lNh+WjTsK9viriAIQKw
1+I57I1Wd8f2rAGz15fGVKI6naPkRNuy6mRRdUUQKT+rPgUy07cp/j2nbv4S+w5iuKEym2ObSP+A
1zbZHRq/Ykb2ga5hHQbiVXu8jQ5UrEOoxv/4A59ebx9IEzYXPzI6zHWwsVCb8vjQkBKzGpuy5Shs
WWuVjm418Q4NGDb5WrCetSjdWp3pLlM0wgdCOV+HyRIIYl1xSDptC6BeL52uC/c6iS+koJhHt7cf
iXFKdk3YXvVFBDiR7BktZMP6usD1e4SW67FYaVNKxBVpN05oDJj431rFKI/RmELvEjlhT0NOvm+W
n8r56JXEP01VMRIawB5J1G85J8It0eb2CTgS04QmaWxCnWwFTXoN99tQwZT9ySszeLpWOW9dyZoO
EPEaT3N5AtF8nGwtvkvAZ/OR6IFGIIrEvng8gSs7O2OaPhPz59xp9teOmjPVT+12GvT0MRjkEV81
nJtyUW7x0evXntmYqPkupORZohSyKHQxJeLtJBf5UIlFHBTGOoUzdQhHrVy5ZI+t/OargXEfso1P
ibUL8ezf06jhnYYA+lhX+DYUnMos27nSM+2tqXT06mPpECydfkP0S8Go0krqIearaCZnbcczbgqo
1g0+hStsuq3QP+6mcoZ9EYT73rWOfH2zjr1TlSJILkJWcKPyzqOBg6hdpuZ6rrc9Tl/UlqJmU8b9
Ywv3CrrOlpKkuQwMEP5oCFa2gQVG6GyRrO5LG5zFtrPqAGfsajSrhoNkaG2A2Z5jXEVHso8oL+U7
UVrx9eTV1gpvu89MQ3ACiIGLOkNsPQr/SYuVU5nW7rrri+6WoVFMZoAavDr3RSyOBWYARMROalGs
dx11G8pd+qMv8ehLQrs9Dg52lk5fIRRzNklbjbshDJ/9Oe4OWO1xfgpcGHQi2tDHcIWykf0J7Hjr
TiMecb71551bIwR1qI5d6X1pU9SY+y1OVjuiKYJdMFYPeOEmm4BsnEaG+RG/6kXS+Si1Ri8aD56O
e2RkI9XFbTve4z/KzHrbG3AIDFw0l/FQfq7b7phP5te8Cxw0g0N146bYK5roVJYNYNmJKYyyQucZ
EFNtUt7UH3lof09a52vPwWqJZvGzaeEiwulB51AXfUmkRsqPUTM6OPZyLVwOq6m7YoP2Uo5ot/EM
YsocQtyMOkLkFg620Hgqt4jodaj9snor0nw+x/M4k2icdjvoJ/4ySP21L5ce7P62CHdGDwKCTOa/
iDqvJUeVbYt+ERH4hFdJJe/KmxeiLDaBhMR+/R3qc26cF0Vtde8uGchcudacYzrPkRgzghzcW9Aw
fLGorfCyTm2h9mbVYuVoWpNQTDX8iQgss9cSIlASy4uxGtv4VN+AsoCGU7lSGfmWHO4igNPe1jbm
5mpo5aznfsxWeRqtC1WF50HykRNOfo+MEa1QLF9YhOx7Zkq72She3UrKS0ftQjJAxZxSxyWzey2P
/pQTYtKqmyzNY0vufbmehTIuelip2q2fGGX7T1nWXYzBqvdUBYyxQSH4t+D1FhHcUWkX4Uf7EKWz
2jWazgRQW8mZtEzwPdnzXstq2XXTsFMARAffsB+SR7NXj4M/1gCQLVCXZf/s4TF+qOv209Sx88Lr
fWum9FlaLkEWojMX4pbPR2J8AYg8TFeF22IAml25n8op2rtpRMu2qs2HPrfMhwJgbDaUn9KiLsIo
P4Fg2dvKjg8M7uPDv5/sukEcIr0IaUvuHIOmc47/froBTfingh3l2afbkGUVGQCkbsP17DhN47ts
6mkzeBUhL3ZzI1gS1oqN3SFKhBDoAoHPAF8pLzrzFErXPKmOiMOoSO9CxqkragWQQiwm9FN5Y+jb
SPBK1CyW3raJ23rnOPaj1ynvRHUSb92h+5q0sE7g/ggKG5DnNMWJjbk49RN83GTkpu+MnpCFajjE
eRDuml7AC4zuh9aLV23cXuaqQVgSk8JWeNGxa8nq+PcwzkV0/PdcroP2DtKPi6DK8MCP5igHzZ7F
h6xb+k/qaodOA3GEmZeRvSQqlsuoR5ZFXVwvOzmLM0O+Iu7uidaik2GP1j4t6GpH2BSvHHUIZRws
aM5glzaZjEg0rkD5waEvGCd7ePXHoAOzHEtABU1/8u36rTehz1teE92RheYygIV0TjusO7ctiNjM
m06dFx0IHGuP2fRVR721q5y5h+dPRLLnGvGRf/3RZy0SZSRPcUl/3+SaW6L6YSbq9/1dnLoj8q7n
IJ3ni2U1/VWx45gxIAUv8uF5t+rUgHKIp8LdyJBziUMeLafL2V4Ew97xZ/fceu6Hxdp7SjrL2s0e
+QYVYFVoAo65IbSgvFOeEWzJMiiYH6fV2Q5ITcbC/p3HdDHNznvI8iHfujL4JszN2WBheaD5Nmz9
3jCIhXAIhzKt9KRd9RuWjfEp+v4pSpv4B5qsS8PDTX31pjvJfR0peyNdytXUGwE86jjfeCj4dze5
CaDBB6RFt/wLWItDnc9nx0H6MrZuvR29GJp329o/DtmYeZS+s63S9lRyhw1zXsjEec2oiR4jr7gM
LRPhG+hKCL59MRXTkzu5v1YysSIN9t/c9e5BEhAjLC4TN9mKmnU3NQexHccf2xcIH8p/Anaz3XQu
bS4n2IZwvsHNpttwAgw8W0z9y0vdtH+G2DfZBIQA2FAcW8yWnPJBgfLYTiN5fm3dcNaZEgKxQiZC
dS6WQ/3sJEiDo9ZbQ+mdHq3GZT92SWX2+ypglYoDSkoWtdLuzlEGLUWRlLOzyghJ1og1dEgfICgb
DNQj/1pGrbtJKPVU1kTrPuvdE33NNxP4LuiCbPp2vWrNORZbVlnhtar75HcU6jXkFi2C5K1nGL7k
1o7urbFfESSE19Xqu/t2DDmzSthMYLDVcnbHaQnrxdprqvB0cg/F5Mc/nQfdokqsP9H4966n4nfE
EmLpiqHfu3i8S9s3NmAgwt1k4sqachhHSVmZz5zJMSdh0P5tMKm5LaeTrHf25tg+687XbzNr8bIe
++qKpSqjVpBiJxHhnmbe2J2dU336GrANcosjm1GzGzj976wxKI4x4fGLHsrSEp1LcyHIur5rVBo8
pEHCaMuDEpAbxLOERZN9un700NSAZ7D5To8uTJmqpV8GSeYYigz+ifT8XRr3wzei+2/DS0C31yEA
wBLysldW9TOT+2Ll+pl37+Jc4MhTzWdxg2zmKHIPvl8/FAAE1m5k17s4VhBTKd6BUqUNWC2j4Qb0
+gfOdbTfSaIBeE7/xtMe4OcYs0lrhsUbgnQAq7G2PkAsvmduBxYudk6zjOO/gnNLOK3tkJbjwnJe
qghgG80EOJ8zUMOx6FZQFK2/wEkPlS3KVRXG0cnovCdRFd5novt44aXjyHGFztiUQs3pQzZ9N4/p
wOQTuo2KHpDVReMj8IV+ZQAPvdehoAfnVEiq4rRY1/FknY0Wf0NCC56zSFqdfKNDBG5kxiEzOUAw
YnH3TuKX+zyNzd0gKPesyb1DSw8cIylM+FU3iqsAwYGkGykKLZ0Mps5KtGJi3qLNlUyrES9FUC8t
3QEFq8m/mD1d0EWZXqgNKYidJyuKym3fxfPRpNZZVgMRc7DvomMKYGacpbUwbY1If4YKzZw2+2V1
KcGV5sijy3TcmWn1OxSWtwxITSNuR0XgvUN32UZtQhUjL31g6Y3IGHU08cSylmEGnxJnoztnXMHS
1WcvjtHj5p1e1aCpN35Xfoe8nXUcEYxbN7VJbokI7yoAzMQnnzvaKfcyP9iYLq+DxRoRpzFgLK8t
eE6UyKTNYzndoAa5Akppux8Ngh+oMcZjP3be8X8PnDandTtCeP7fc60YKBgF0SRKj+6Rk9t/H8Tt
J0QZiH2laa9rFZtH8zrEkXOsbn/z30//HoRd8v8Q73FE4OiLWN3ZbeNjp0HLvJKmco7/HlRAU86Y
CYTP1GPKa10Ntf1aeTffpqoc+whf8b8PfmQwQ3K9PdNlniJTGXsnsDH0Z5vONBzwemFNFzdQu87G
YvrvISnCl2yY12btl2ssmcHx30NMqMW6t8BKWGXeHEyrOvi5LbZapfPRjqC8NTgfiH4C4iZTWRxG
cYmijEV/juHmxf8eh5mYnhqs4tpGLn0stSf3rcsZtPKrvc0NuOfwSshyG7BsozA9lqbegaQN7u0q
oSNm9Nc5JSqNd3v5919Jr4arX1Lh00NV63/PYb0fl13Gd48rITyztNXnKtmRauSgO8pVdA5vz/P1
Q/+jtdiheV1NseuflJv5J3No0Fn6pSt2GSNHnTVHjzH4peSU9ox/aj/pabrSPJHP0qk+iSsUp39/
lgl2Scvy2sO/P4xCw1x6HKx3BRXkTfiHrj2IzUsRNgTdQDryU3u+/Hso1MBZu2GWgND/lgTJX0O2
OdOTRfjVivemMbvLkAGL//dTZ6PNbImKUjnNHyrBIVsaPb2Z2PLtjXbL4N7MA3Ef+dYzMVzhIeQ+
tw1dny2DGBA/sbLdOJD0LKpZL5vRp6ArIxBJPa0vsysgE5XmY0v668qxpH3G0tDtapIot3Mti2sJ
1HnZUa68Wdq4FxDP/0x0wwykzW+DacwCe0T81BZpsu5LvznacMsOtETbZTw0j5US3rsRXrwkv2UB
cfBylNvgg7GI4MoqDzgV/NS2+sGtkmhuv7gHHV36fXZHr5UhIyVN5OCWNmyhyLQlIYZ20loU1Xgp
0uKXTYPUlSHGnTiNyeE/D0oMRDaNfnKAaBk10tu3Q9GtFbe5INsXe0DZYhWzl2Y+Zeex/2knszkx
A7W39hjeBbUnYYw18WsuIhd8I47obnTjV7+o95OoqgeMXfaTXdy8DfytcSa1Q/vds8C1sBRi3hdQ
2DbWxFwtL5Id7e58EU6H0BqGE7Pc4pxXCEe7xrxUxnR7a9TLvqJRg0AUSKbO5mADnNC6l/TN7/MA
alocdd3+33P/+QNVHGIdtrzo8s1vDL0Q7rCbTafhV6bLvL9kpFHctW7z2BWaJC8GDG2YvxInQ75D
yuzak9jyEj3uJQrAepidLznrF19G2DroB7b22izNXUJOUEuwxsJWDgVFWa1pMJLGGCMu7sk0cwks
t2hf7EjYGqIH6aLmLuPwoS6HZ826zAih8jf4cShA7UPpIGpkJ18lVemuJpH9Etf21mZ1sqizZq8s
KphAnunongkKjlZ0ATGlVNlXfaOZp4GPB4tLwW06GzlR+uKNabo2GvJGp5Ipi+v56HvICtngpB2J
6IThX2T5ASQwIabUUclP60EXp6X4G/bMOkE74a4DfZSX1tbus3eRI+DmLiays9mBbHsbO8IcyxjZ
UkOk4aKmy7kuwCTTvWtPBoETFqkZG0rEdYfjb5El0Olq2b6XfrIFnbgQUXiOSufdylHrq6lHg3th
4r8Lx9H4cdrghkFe+f0kvnwA3fg9kxUyW73zvfKLQAgDch6nFpORFMp1R0xUHGFZLSkgNWZCspSI
h88ubssFgDT8dUgyiUw1/W0HSKF0CD+zuSOQTvgQYF0icDw2hNmN0wvDPHnHnLxf+YOnzkDJkTWw
z4ymoNcb+PinctdbFdq1NgAbswOye2vjSStlda9IXKuSbEOLb7zTyXwv0ZjdzQrYuZLtnpkCnUzB
kK0KjGVQvWivQ9bAmXMxD/MGIt+XFTewB00beOG8CZsYomakEHuN06qLGArKW48r2OWj4SzDcnRo
P+NRZekiGjDxmHla1UWJAwFQ8WNUgmiX3dERTn4Om25TzrSL5gjmpisvdn3Fi78FonOLiRSfnHU/
TAlMuhWvtIdeB8+gn+H8uGVxnzvdbvSNdx+txyIikhNNNztd5a5sRleJFN/ayOGsjckR2e9J9NaR
sM/3pu+NEwGh7G4E5pWVt6j7dFPk/XfaIRdBVbP0rHxZFc7RZFzmDW1Ev5l4qIwkqrzIoPeL7pZX
YmGSgCSp/RctSfUFdZ3chPdlmf4lVkM2llnzSthpiPv6puHWYYTmNrRWlfQu8ZSFi8zmleTzLprk
GqbXp0wzNh0cxBgSul2F2q3JRucOE4ux0KU+OI7eDwB5sCCOb75EH0dH51QkAmIH+NZFqasUI9z0
SCr5C/CpZTP1764VUgmAkrWLJy6Ql9Rtz1hIUDLHzVdQYYliGHXfC2vNFVQRDExuO9tvgUET2Xn8
YA/2Q8XhEwkHMVdxpJ+hxZ6MntiNMNpUyn4sEpyWTgrwY7wkHsF8CZtTLDJS2pzqZEA8XMwxY72u
+uRmoPO3ziBwRyLcxn2whwK2GWC16ImGdNaZybKeUNW1XYTnbDo7rklOo423JJfNB6KNBxphaUXK
YEABXXQxndv3zrQfOFXZSzv1X+p5hOdfdeQs27hmSZyncE6w4lnZ0RuSgyjFvDGBUC4Jnmm3ZS2+
s1Dce4qJJZLCLSMD6w6iLYqo9LXz+o/Oqd+zvLwUUm5bk5HoOLUkMbpsWjC20GF6E4YPW84//Yzr
qusjvRzz2LrXBgYSt6rPUfEYGA7CTGXiOK5Na9mZ1l+Hj3AU95Ufe5QfLgrFGCyogC9qLtouqRFm
NkfShFgcIy6dqPAhE1f1o815JGuxq0gfN9MQ58aSXvRLM/JJOe6n2ZIMZ2JvXYwT4c1J3p9zLpEl
IHbM+/5bms/+hv7YBiYFRrTRPErZ/NFBXuDnwHsbdQD+WjUCTR82eebHB4+kRA+OCf1jKsBa0xL1
kt9a4bQqpEfCkgofBTmE6SEyHb00Mmffs52iNCJiDoQgCZV2RrdB5O4To6N8JwnEceJ5RE0fvhYQ
DILS348qPqgYKkjUfAcG4OZODxFjyGHd1ui1OlnKVcJzoMx6KOkEMXA4ndZpEpy98lkmFkhiwzjN
MJyNKH3l2ggWUgIVCPwx3UYJtpQMT3gWWexLGIWHGjqjHx2NsYbS5P3mQ9yt6MrcDRpNaGBY8Z2g
/KBlaJfpCTtsTTRjVy3t3lzX3ECrSQ5/aVWjMBnIN86nk7a6dwDX5PmyAek3AxYMLZdqiYAdoVJs
bt3EfseUh+rO39JbKpa+a4yrmI4OyxS+iKYtxQoH82s4oxpt418AlR+04+uTh7fMwgNwc9RsTD6F
ZapnDOUGzOxkoiNQRM+KMUzV+k9zGr7kbX5Gi4SCv+9fbDC9oW/2uLaypwGlrW8DL3B6hCG5lz0r
F33JxCGmgY21vPVEC4j/o3ptyhuS847O7bEkssnCxyFH3lxUYKOiebHm5e99H05ryLmIDbupkRD0
VJ+L/OAqIqeSrn6MlZRHEvo4nZTzEvSfgpQZAYsaowOOTrmYyDzqDLMgvSP7GuadjfJipZT9EJWI
QAxzkbU5+DG6vkgbIEZk2XtJu6C6EdobF1Bsad+nOdZBNa/qPjqAobboVyoKFa26KxHU3+ac4dVP
r7lF581DKbFQuE7Jl47uDHdk4HBL62Rusfbc4QnwBr1QUD0OuzGH9Tdnbh/LDK0jU4PK8c9qSK2F
rM1d1kOx8Gl3YV1sOZlkTUegU7VmjW7xKOVf3mz8wGtoQGJpte6lWNsU8uiLOfhbGcYQDRIZmDvD
lIPS7cm0gQMgNYgr7z5wRxOi198gMfj7Bmdlcpm+GrpqjuVQVjG9ILXW3BbJAUHZb9RQjNqzjbXC
/zJ9+2Rbyl6jALoFWocd2hX1WvVY15rcL4iNeuxdD4VaEr8ywnzJB/psSYzLdDRfLURANXD4NYcU
0sSYAbsKUCfarfwgg2mVhk5ygXI6LGYfX+W/7zU29WWG8kWoMgpL15V8A+n4Pt46vVP0k9+O9VZm
EB9GM36mbQbm1UBuUhq0WmjpzwR5JQSTMwa5IdAtfIpkPqbJW97IyyCGY5pGKzF5V22N1xDTxsLX
VUa3KlaHYJwUZw8SGOmS/v9/k52mDiMg8XU91E+D13wOFF1r09OOovzqrEP1Ru6l2FtmHK/ssedV
l1N3yLK6O/Qt6YP/fhI+pio+sRELB9cW3PnoEJs80HZBWG/gTx/FcpQyLhbU1kxNSQtauo2h9plj
q31/U50CvaUVZToF3S5l7bs2sPb/fvr3UIqRQwCRB4azlWBmIa1DTh2apNlo7Twk8mTHzm08ZjVn
VfmY8fBmTkGktnmVyyciuPeFYI7X98kb0arGNi6/jFnW67axkgc5nMy+VTR1vexpxkYJnLtGUD9Y
oM9b8KHV3A8HogVM3LhutNC91Cf1m4sZ16qqqg/VawaGhnnso7y4M6eUS000z0U4jZvKU49gtv5w
ws/rKi+YucXpOrNoWWZtNR0VLd9tlf7AvyyuEzmyzLDCf6off0Pi4r5O5lMzVawmunseG/8SGf5r
lJzj2H1jiM9Jw51euXaOtvUbW8V7nhv3TRdQcrQk72GO8lnMBGEZZvMXZLnm1fcru6iYtbBVYQcC
jeEb0W0nXNciRUiml+Xgf6ZDfwYyccJD/9kb4tnNKBZ1fCQR8s5vgIjh6m3W6HWY1wH8dgP5zQK1
1NX4V1d1x3lmEss+W/rSuhVNDqlj0Xg1Rqu8cwGlWtm9LxvyIZPdKH8BEO/L7mFGNVxWRDqUHG4L
c5O2zt4og1cIY6/1tm/GP0BQFN1FkVEZ3mGef6kMJCOdd61c5J9lYtPhpKZAKqB/y69g4NzMNv/n
JBE9YBABtfMc1vZzpLOTEoQDpOGVMdU3GZOLKE74l+rL7ASH2k5OgDRfi8j7EQJv1VBvsZP+ldnc
oFaSDzpy7oyS6UNRI5gkkfKbIdu2raJnHw8jZWaXL7gvFrnXXDNrvC9m88yXiEOr1QfDkIc+f4+0
e+1L+hOqfdWmc+/J+FzRap6vBHzs+Q5Q1Lnn0R3WdYWoaw7Z72X5VVHQ9zC7I+vgd+qRkjMggpPG
Ep/YXw6vJQ6iFxUr0gxuH0fbtS9G8D4EAeUyQgUn/kwlfOFMHT2/fDoZkfnkGykjO9IrHOaReiLW
kPBHs/2pDOPaDNSbuST5a7xlGAfHykidNb1NRveczBlk4eCv9SsMi5OZkjvVaJ4m2/KONKf9mCUv
7aQv1fheEXKbl+21JYYLUkr3rM3sgq5kLUM8MjLiyveK5omgwI2tuJIUuntkImo9y3Clis0kmP00
fRyvHTTQrgkyZYyVWHIqNl33rQ05M7LGzKyYMXqUH9huV2QtZy2dK6qBh6CcvzI/RGPkf5PMR250
QFguIdIcIjChyW2Hx9rEF4cPOtvEjliXM3ds6gVEIYKFNbmm/ZGmk7rPS/Pq2+5vKI0vq3KfWpm+
13aEUXvejob15moSzKJKv5pGdxCu2otwbRczQWXtgyj1CfZ9mgbfYJg5L2GNZAxmoYQuflJJvEuF
hhJ/fnjLSvzAvn9P/vdvTZsFuP1wJPQ+0X/i5re2oxLIdvdRxiOZDqX+BM99FqQpQDt6SerxmGX+
w2gWr930lgUGOAWapsKcFuXkPgUOowuX0GEbDmBjkkOpyg9mnqQlP1Hwb3zR3BdDuR9zDvXe+OWh
d5usF4Srf21IZ2f2i88Ivb9jItn087fUZSVh/hfBLAdGr8HTuFOocfzOb0mjKd+iQz1UErwMenTP
lqTfkhlH9wsRAjfs7VnhNAYunTV8qor6nblqNQEUcEz8xwH7i+UxSK2H4G+i4zo72biUAlj4LJ6K
wIRTkslkZc3E2+ihoylDCdgFZYkrfGBviYlXd52X2W/IWPTLZVin58iNyLTWLCG+PS1VaB7QpH+N
0nscblDaMGKwm9LFT/y969zC0yB7cQsby97PwwUfoYsX3vthQzhklCDhg+5Y+nAc8KLb+t2c+mPR
FrjN5E4QhxlGhBXn1bNlr/PUvpIpjhJyPip219amENbB9p+dW0Ne4laECHTUQ7od+ITnETLW9Jj7
ydGSIzKuHoLV8EGa7tXPEQKExIYQFx9VwaXmNryDZBTlv9NIhz0z2qNX3+KZ+wVCwYsp0xe7al9z
fqVvDbtxapZQMTaJH+66zj0F8/AwcFj1ATPCWUKqRmW31nAT+doahuAdJD9473dg2F/biqhZpp41
DdybF/ah0SOnVwe/bYl4oxOAtbQHH8HxTinZH/SmswkYe4gVm+Zeq6CA14i2fI6+jZgusiE2XHjX
iEB6FSZrbSM+CJP2A8XlU2v91qVz9CrOB11CAwUMzvccWpdAPcXBNi2ba8Ca5uXNW97GgPjJSIHm
ep+guur6cctc6ky++0k0iPRRAQGt+6j7/NMNQg7Wfs3FR587DvwvYSOghlxMZei4V1cR5kOYCsax
9FEHwXslXsra+wpARtNDExrZHhyHdi964zmkGiMr74yAmCFjBCwfanhW/QR5ewEXdukn2IphtVLW
LTshDlalk57KhC2ts8OH2Pdfuil+QscdFS9kgL5Ut0vYzhaE31hLB9nN0gn4FpK/aUT/O9gx7j4G
povw2RZhRqMqvvfa9NDOvDbLsFdlkys+SsYbUwK2gA0ppHEQEl9jYVJcTH74K/L+CSoJvEaCrFJs
2WKkaqcVdGVET8dw49zCwZNzWA0v4IWqULw0jRXDcaTcyscF4bBPqneZK/gvg0Fz2LwF94WbxCNE
KlfXvuufSuEjlnYe+lD+cR8fp+Zv9IPToIuPOcJEVXbRNvV6Y9GF9pdh1we8zCNzdL218TRA/6+y
pejLt67vwXom69yU71RLgLdybS28hJ5DpV8a5Ix3nsfm4okjybDbYSzpLnnrLupfPKfeZ4a1Ry15
NNQ4LkQWP+bBnWuEq6Z5nUZxhVMOi0a1L6k/PLCa4ZSMrmIa+gVp1nwHc77zQZwaE9+AXcYPmTa/
zNQ85DE8HX41bZduiVyD1I7xiKSbEadceEFbrKxe61W/dWKBSP62UOGwvfhzso2zc2lBKfRS89U1
imRlWwxJHVaoDoAX+jjjPRIvZhR8Gk59RhX1VWjWcGxcI3kXZcNJDe0XeQyduoVC3BtGhTemp0MS
8xUlGVyyOSreREImJg3Cu1gXFyWdn3JkqZpyNByRPT4lCJWCaYS6QvIEZt2SMcjQomoGcNdFf8ZM
SmNyOxTOxiPBjdshrT5NlBB0sm7Ms+JrJPFhnNMYymxSL2ic0CAogs0Qc2kCKCClJNV/Tj896Xri
1YNVYinIHwaJTMH2aYCJ7ie+/b02MQYGJgIoAua7CobSSs/1uQ4VkSVds7j95tREjG11P0FHzWbN
6Op6xC26YC7TcuP6c/MrFPUzMCteH0tNLv5kx/1Ym5tE6u9ZE5wz541ajJokkMLwV8lQfzPXWzal
i14wLPDM5w1h6rAMGuYQsPbLjeXUX+TumiQS4f1DKuAMvA2oqOOSfiNhF0iEZF9srLw7Vh4lmRXC
DUpk+YaEj+8CO6rjXloV0IiM5V/JNurNrAYB73OObv1gCoKs0CdLzg+yRNnquw/0oilqgTMoyYfC
sAkeU0ifodPhBpvBeojmL/RWz0mo907aHBibLklBOGX4oLAiM6Uu0N02slpoPQHrChaJF5z6SPxk
M329Ub7OaAeiBsCrTpH/0Z1nCJ63eK8QMJmq/jMh06Fd/EKduop9/Qnn5TOy22ebUa2RZ+u6Z7/T
CPA44893uUd88jjecjdaJRa1vnUSmNZ406/2Gyobab+IFKKB1OaR5X01hv2TPSB2dHIqW0PtmJcT
rNZeMVRdfFFDIjFIQcZssOmJefHTQ94w5zCJAVpyXj0okRxwrT9MSXih5fLRbYzZvg+V8U33/kfJ
9Ns2i01gu4epZ7cxhc/vZn9STUnuXUvHSGjjrSRGlBnuxQ6Vxw1D+1XaqCurD39k/JhE6iMrQ+Zb
OBf1TScRXZORFUHX7rZJ+s/OAA7p9+0nW4YMzHffpmcvyH7nCr0PUdlyFRm//YThZhgPcCYQqNWk
SyTz3mMf7039YkvvhSMUWTYTGML51GnviZv5vgqfp8L+GRQ7VlHodxoxo9V9AqxDohTR3m2i+Tdi
3eJ75NTLrsXt1bAou95C2QxXScImCo2P3rr5tty4/KbCJUDoQkfre8gZ9zioe7uAKCuKGcOyn4ar
6Yi3vmDqREbm+0zerGv291HMJ4bYgiaqeeeQykKouPU8mS6EY7RJSX4lZvab1LdnNVtPnYvNKDIf
1W2ZMCHnLxglc2nWz+EcPjZFH9A1GJ4DRlNZO+Iepcm6bIryIyPNzBDxwpDjB/m+B0Rtkz09llrt
HYuWveq/Ek79jsvaZMn+MjniMKX2kyj8Oz9hpM5vMPDbe7p97PH38KmVJCTmD5L5RECcmr7FA1fJ
RzKKv0Khmembx6D1zj0TCkfLy7VR4mlS2Rvdg/PsNKsgPTPcfY1kfcFidW1Dhb3cX5lxfogq8Yn8
6S/j2NdO8SOSmqU/MGrwnfgLv8jzSJGB2g8lZEtRDUh/XKHKOo5G/2EXkuXL6vd5NC+tyNq3Sb8u
UgP0nEsBYfbvOFxPhTnsf9PBeSwKRJf5XZfOn+3tSnZdKgi7YXSGtJvwyc/Jrqeb/YCQB2ML9zIz
43VdFA+R4pasLbLeZhdJjX26rcNzC4mINocn8884yvdYtiGsgEGr6pivSljbqYv2WUALMU4PRrHB
t5XQoMbg4Cfwc8NhEXYZyxLgGU8wob9FUZHGMC1G11zgd3Xpi3kEeebyK2/MZ7ONv9MbASHxINrZ
8/BTOg7ChvgeK//7oHEoxGFhLArP3ElMk2bLHZRWeJaICTn0bns3zQGaF7s9509ofd9kI2jwJ8Nz
ZEJnL7Zx1SEpCI5hgKFymrFU+Ze5cVGtDXczZu8+fOvM16olB8+I9lIhIfb2tedcJ888pm18GFON
28HYpLU+pFwy3bwaYfUMmLC0JTARE8kTJ+s0mHbj3MGEVXAvgzfdFuceFnctV6Gc3jv0/SRuYeAM
xCXOu7+wAXSd2EhAh0ehJcJSrrQ8i3EXV1uDuaud+Yz1C6tZVPgDRf9NrvEfCRYo2SOOy8WPmSsE
m41sl+Fs7oyAqqxtbz7usDwC9N96orjeFPjhyDTPsKimwhmNYgsGp0oh8DB6KpaIrAdy+9xhk8U3
mlht/qhSXArWaEO6JV/WTY+pCPzw1cdgtP0ilOIFL8HBSmBDIORlsl+k5OSobYjMbRFkKNbbnllw
L1bGmFZcORq5JWR3E5bmoPAcqA8PV7OR9K/2ZP3kXf8MDRWt7zujwidBCT3ZHn7hbI+kZGMxq5HM
y426/BCW8SMN7zmI8kObkMnH6Ald+qMzHuUtLXq2gzV6rk04mNya4i5M0mvt+s8+UoWbyZ7Qs8m/
y8aREdH4QNDJr9uFv96Djq1PqyzWUVc3q2rIXr04fXJw+d4G7cFybBEResa79thx3CY/y2A8uF73
UaGBHcw+XoYNO3njqKeMQXkYWQ+Zq3/6af5UjfWFj2ZVWiMueB8zntf/H1tnttQ4sGXRL1KE5pRe
bXm2MWDABS8KigLNU2pISV/fS9zb0S/94sCGAhdImSfP2XvtYqds8zC1uCeiVP3tG/1YFDBIpXE3
Sv0b9ThgxDB7xFRDvc/M2nDFe2f3yKJDYploppYO4Wz+j8OQTby6LvaicG6QuLTNM/B4Z+jpeeQ2
aFLvnEGq87FIr52mRrI+EkxlE901mVToWdM/1K1L0Gn7A6TqJZvC2+wiTXPkcbSGH5phSwMpfdbA
ZrpZ+mz0AA20kMOXUZJjNlQ7hImHSdivwGGYEquf0sh+FKMgXd5HHQdW7KkLFBjMGdUNTf+t0rpD
959vwaGuBjrgvyHW7Dt6lsxTVrRnH7sovdnaQO3i/Cn1+FnHubFiSYAVjAsKw29hsAir4rsvZ2o1
Cy4fKnaEOHnFaNlpVgXJTtgZGdVEqItGjTqKF0Yt+dejrlvNQ/3ZLe81Yojy+2rKMFeYj6ANq8Dn
aK5rebNiCQ0yS95zhAJrViPUteQBdTlaSGI9SUiXEEyNjADB6cPttADZMH/dCKWWmNyzbi6tU5dE
uNBgztRYXF6tpaErzEgUMPVoL6rpDQdNCFCQQJ7+3YiG9lj/YEKNnuDUAr5EjGeWN/Jtna1F7e0A
sjlA2fceYzBgWVt8T6oxsPzKnVkNdL4p+xESejIYh1ZnHY7/CL21OcVE+rEpgJJrsfYQKRpYqSjQ
nenNdbIRn2j+SFpCrlsHu1I0bInIsvuw2HGRDBvMSUMwe/Z9lNnRCsUvw5ABmFDvpflpFjmSbB02
KEPEqxFpD2O+6LJt+9VmmMFswqTbXZT3QngbGnFf3MYRI+XwEDXOwcm0HlJM+7fP/tiNubdtWq6Z
rREe0INiG2kBiS78bPzx7ENjq8vpmhv5QU7Oczy2J7/H6oFMggr7EGZehqTDY8sZUB24NKu74UkK
+0NHSmKPPuNGIfqNQVgW+HMGDvY488MSczxo8t88JjSIZA8i1rhAtnvzmyRZa8hkX0XNnAoiq7Nx
Co0kXavfmWrZkipj3zvls8y0F41+p3AV9m0tf+8sedPj+SeJq3Yl4wKBf3RoZ7REsXksJvsiY/Ha
j9aHE9l7BkGbaAjfVSb/EhL63ofzVQdwXjZrqQs65XRHZMTmkMsZiBmy1DVG3c1k2szZ02Q4DH1z
Lun8xtNE5UWsDWOEeVO7/j212ZY1DdgpqgCMVtFVmuLdybJz23Q3qYVfhetu3drZZ2SG7KYwRiPF
5LseOXosHeR1w201FNlbTmVmwSQ2HANwkWQSl9aS2wSv6CVKnvs47J7mzucd5d4f7yan9LtfgkAU
Aa1ra642nHSyYJjcHuea+FFGx0Vv7NMkuv9+iYtdgu4v67PXoCkJZ2PdKi6FlIzSpHBeGG21rU+H
KIN3bw0QUcFyrOLZ4IZr/C/aF9WqQb6IBAI6nEIFT9bk79vd235xtwC5rqTLdLQKaYSBhNZS70Or
B8rL6uqX5RU12LiehokmfyFYI/Wm1/YtzXtr0quzl8j/PhjL08pwGJvP+ERCg1vPtwLijmfDqc+y
RxRbjUW7HTjmnEsHYU/UEw+K9i27/D5Q9EVrmmn+bmZceKUX82CCxe3XrbdC/kw3f4jVHmMNSg26
jbts9uJVJlHyZkZjYBKtwMSy4ga/rzXxOa0758yJ8k16cKpqNx6OJlHKJ4eb/TTb7rDHMv+fZ78v
/T7oy1f835f9vubTo1vBRzIIkgrBOSwP5NiBmyeHkH39f1+j/xstRqTo/P+9hsUkXcvCaHHbOs6p
jXrETlOOjGdx8hkD7ThmPnzm99ONoZwTiQxJoFmaB8mubeGSk1PtiwTO55S0D78PzMdHY9WW0C6l
NTQbhU141+V0/AYOEnRrM5P61Sydk22p9TQiEEa+f6DQQyO/POh2Aa1HRy61PNNamN3ZkODdXp5a
7MT9wNtL+yRWnP5gIxdYhOnZzNFF0Im9qKz570f98tHv07Dw7MAn7mQdI7+Mdj2TFdxTtgVFXMb0
rH6fR8MAZ7xCc1cAzE7Nyjv2zvTYWGLRzWgdcZiCDfk/z2u5pVID1hnhLTVmPdN3jskPiKIFhKDN
EXHBtB372fWW0ZNHxcax/5QuDwUzwIMlxZrOWC+3OPc0nEoFAxE7Ieo8sY3hkHrFxishoMBZqR9E
pvfnhPf3bM4MyhphELP5+1TK+sG36tPibstLw3yQbige3XEW9L0CZTCxSSMaHE5LTFZsqvYKE4eg
zJDgGhhA7fX3YQyj+Wjr5aWqfXkGOZbu6lJ8DF6OCSu2Z3n+z4e+a21tEUWnqfaTh25WNwqWHEcS
z35fSpP5vx/5XkdGo0eIuCl3adpYVzz71vX3o7Zp0CeZWIobWmRGnotTYjQCXFmutrEuzHvj0IBC
HN1e0uXpNGwKRyb3LtHlA8XQwoPl5XLUs51f5OW2G0oN9vb4VcVdRdtu0HdZJooXe8i6A9s9Mrbl
qZa7Nd4hhBGZN+7t3i1fk16zb2byRZuHwx40hFfhvTPDFrffTyOM3iu7LPAJk6OjrNbYUjPrtTZ9
SpNhqK438zGE6nvr/ZpfWDd/ohy0KR4N8+pxSoRDkuIbHbz5s4zxnHRdux6TOXsYaqGvPT8muzed
GbNJxQoc+tFpzksGovQ7hpSF0qvj7CC0zrnRNNMPFu6olbJi5zYtDy6qem0sb7MZo/ulmZPZVbbH
oRIRkxK7Z6IKkcR7HN5/n5qmXI6ufALOVYSwI0u2Ti0XEWj0Y8RVcfh9ZhHRsI0cTJ99hWA4x5zI
6C6uNmM+P3u2Vx2IsS1OViyRFhbw38PZJ824f4las3uwKOYejLZMtr00SI2a5AaTuHUQJRo1EVkJ
WpGQxWTiXFWUJLe5Vm74tH0rccTl4h5DYxRHa7AubWH0B0NIIDDYZx8efz9MphhUy/Iifuf+MlpX
dD7Rvl4af9Bc62ZTGNW2J5/oonejfBRYBoIpwyNLU2tlFZ16R7Vb7EHgZ8iOecrJ9+Lx728Tva/j
ABLVyR1vjWOv+iRAYVEfu//ouKG2aWvjhWrE2ialB5HPECxuNirrbFbTR6YzBKEDAmVUOeff10uO
lOQ2OdUxcqP2KQG4UpdlyAjDkE+/Gd2+pRjM1LnFXxo4sZ4TpFuYFwXg4pgwz3wEfoWvqouCtKBQ
TTKTviRM4rOuCYwhTl5vYDwDP40c/ZgXbbVnAdi2UQaW3Kb0+n3oUNCeXC/jloXH4FJZAU28RPY8
nX+f+GUrWT4J8XNkkW6n5Vv/fn8nms2Tb/0tHZswmt+XFJ0HqumQI21mHH1rVNe6gxal25iaTSYk
k5jo4dXez8DeCXfZXxdgDXLdI2SVeycPfZLJaVOCzzbB5UYNNDKbWYjEt2uxFxRjVOwt5GGRnY5c
+v4nDuvPxkZ5iDCTprf+jcOiWOXjGK3Sqv768rFGrMyJhiLRHgwDY3PtTtWzGsEzTMmljeufqDBR
J472O2NJIuGxJTffrgo/zPEpI1F0VdDfWeE15JNs9KAp7n3B3CvPysOc5ZREqf02Uk6h8Pk7FTRb
MadfTW2pgdjVpK6xXLXZIz7Gx1LQ2JpLF75H9VR0qOUBQY7Yu8p/uVk8+xZVrmJ4PQ0vXmKUnM6a
VyN0/9XNsZDhd0HNLIrygw3iY0LEWjlfpet/akjbVpMvHsPhYPk01PXxXM7hwWlRmhfjK1qSu+rF
e6KHl9xttg7hQllyMVL/eW6TpyFvtmzQDH0a/cuPELcZj6yqbsZaKmHdQcOVj64e3hr/MjAzqxm4
oWAvAlF6FZ2d7IYBJEA7vu8yjqdOTFdbpDd96WqM2eAgw07/5FO4bbror1vQ2coVxZYFo8ADw7yu
cAYFnYllXjc/aofwa78+2RkktBKGsJ2Gz1HXPfupFvSVJLVdfgJVOSq32nY65O+uumvN/G72GU3x
dnxxdH9XgeJjWbhKmzuT9McbZ5nr4BQvfmE8INPExzVvKqvYMrS5evPR6uTeL0rOxi1S3fCSMAlw
Sm0jZAk4fni0DVALc3qiOfWAsz0gHGYDHh+w+2tl/ZnyXd5YQTTJk1GHTyRFIDtI35QZnyb+sor5
dhfDays81iQkJgS4vsVxdJ1z4xais0Hml79WbnxN+pJuhY7+QjG4ThC1Eovjf4+UW9mkPepT+d3Q
/GOZOEdkVs9Ld6ssg7SfwcfP02fpMNzooi5wFKaLOnuJ0vTggx0Ss0+zQd9IpAaa1j1COSTNAV+L
YJLgW7TMM4ugY6GrS5Wm8lDY0UPiV1iaBvOjYvdfVYPjrQZ02pXe3PIrvVRmL/gsZvNDV1woeoYk
jwvxX4epIZu7bYP/dFVw/awykTPNZOIXkaOj033qegIlptbf2SrajmX9UTXJyM7l3aOwfUTpe63d
8W5P8wsnlbz2rgAV/0GnfQYZ9VcU2LrwPbgphWPtTD9RCFV5rK5aJB/yR4jyb5McDklfPyRqeu0H
CNjzdC8K46NzpnmVcpWQTLzSHfVkF4pzpBq2XAoH9rnvyK1BimofpgBrZ3A+THFQBJYOAaQbXi2n
t5hto3dPHfBu8P2CKOW8U6ONNmir0yWmVWZEDrLaB9dB1Rc1JWeiUX9Je6DcPiohWB64emK8K8NA
r8+sUfn25mup0wsUjRkIn056WLYXttcHEUrjaOKe2NXATtYqrM+GzhTluYo4gKuGuZoN4NUynjOK
7MGnrUgsJ3pJrqkUaPTE8rZSJcsbpFzGvdETVt4fUbv/vBSTIQPSRCIVS7X6H91d8xLh7PCkQQQ2
g7+hbM6ap24Sfx3Wy8TpyrUoHStgeAMmLRR7YTR3bSrpbbH/MGLqeuRnNG61cm07rMJ9VxnAzTNu
Dflaz/ktyy36KZwXMNvEKqhMClad4QQ+7/42eFvGu8mu8dqJeXW7aTBvzBNJOFV0yLvsqykEuPDR
pkXr3GLcqceRA14YaipI2ubDytO762zL0vtDCDlan/SYj/F3TmzEyjdpNi8dEEnJksCVCLWvmfM/
Gyd9emUzbymMbFO4xVmno1NkXrjt/oDFem/b5ttUrr3pEY6JOQWmw8AWnq/Jf9uWe5kUf9VoPNam
fBcj+3sUZxc76t6F7OQmdED/phnDDzFuLQcBfKKIQonluG3CLnmocjBkSe83a6ahIOus24RvGlg6
qnfvk9wVdOzdpNaZ8s8lsnTMcnsi3YDs+AyKf3sDumrXqaefcwXgIg6hJzIth5A8I5ecFvFl0PkY
CHyfJa2aHQ/hJt3TgsKLsSm638JhJ+N4GtYTxg8NM1uYZ+vCAlUAEYc7gXVBGVW7cdOgFx5/4lKz
NlmHNq0EkciNcRLglSw//0QGB1BZWc9palvreBYXUquWJlf3MgFNwx7Jz2qcOz6vlSUa2EM+GsO0
ND4J7WXWmL0XgnWvwwQdz9Ph94lMYoT67CpooxDy0fcpdHaQwss+VJgf2zQ/2QnLAS25hVQ85LA3
kCQRurlmVLZPmvYdqSTh2SgiXa0BoJX/ab1pTebrt6tzn7T538lHGgZ55LkR4O6z5fvPfXxk6EzH
0tiFi2dphK21jrGkrIx+fidcJBns7xHUTFHh9nb606gxbpyl5tItUrvcn88giVCZFSglSW29QIYj
QrRWB06n7oEfD1sHfae0x1cPoxlKwMc4Vf5xSLtxD+B0n8ksO/b0g+qk0R4Ve6gpc/vBc7NdTlaM
5iTyb04vO3QRjOdmeMcMyHIpFEgNDVdUz+jm5lmEmhkJ+L/l983cqdpwyeVb/FnTOR+7r6aPuAEG
3d4YCcLuxCjkOcu5W+j8ohaw0z+aYzB7r73tqDPzmTE3gOyYh33oteM1NL4NkLNcTIwlNF97y6Bx
nNpwuGaJXp7tTmlQOibM5VnIyBmJbUw89TpjNMUQOXSvmrPtwodUB08NyHE/xe4cIBy4WGMIHMrF
hOunJZSpyXdRRLj5vhL5vzJznpg1kUGR53lQt+GfNhZ4sUStdrVGApUpW+Ytcp/1IxJop1pGmBjA
0h/MTHxbLSWosA3tnTvj94h9F0qfTcYX6TDNekp1uuezwJY04QqarOE9qTHK06TI3yADrcrlNquO
Tm691XWf7xKF2WmExUpDC+zRKIqlUI0xdohsj1hbD6ZeF0ExNGtCWxFFxSViFapHdBqfhTnpz4ao
V3N618yKXxFcyDbVP/J5blgaOLpb1RzIsT2iplyxnzCj4eiPJbw8CehXxtTPh6YpaJBPpK3UVeWj
qmDL6EV2YAJxJ5C95zjXRo/OtNExDk1MO/bwvaKdj0+OHCbSg6urQZHM0Cufgkaf/sgGD5HV/k30
3nlyFxFVPUY5h1xqmVyQ5DhhfWBWPNHqUM4xxGQYgBWlvn1VrcXSAEsZyQxshYEzDRoO6zxAMHzG
7Yfm7pI5Zv8Bbuha5NqeCbD27kvlb3SHknAm7k2UxL1ZJrszXqJ7bfhftg/sG+rH1pWAh5Ou+2YL
WUcmGc2QxFe+jMf1XEgQgzZJebWiLG88cLMmUZYmTSEn+ojmPgyAK4/Yd8Mza/1jFGvWyeUIEhA3
OAbhNH2rOfvIzb4/hb5xMW3HCAiJoCALXXmLpI1qCHYtAe2knIGqnKPhX6JHtxGAl69ctfEQ42Nb
azdCJWprTOgKxmbrp8A5E+nsx6oBNYkoox35vWPqobf7GloVydJNlO4ykf4pW/3P0IYeqUmK1SV1
ngmidvY0x146hzpv6L14TdexX8fe8N3l7rjFlsJv1SG4cBQH4TfqWAzR375N9LU6pDnCjUL8JYT0
1Az9PtHjH8z8R1AKJB9NOj3vHPyzTOXGDdne4PDnT7auUtiWxRLk9N70s/4MLXXnIx8Z/C9LsuWr
MkOE7j51thvfUFnBysXx17WvTuufYrv9SFqBtGy4tsrmq1l4WHLx0bQ5saCICPNgavDNpNiNCFe+
WXwxYaP2owTk6hZCPyBHzdctgXtBmFV3Oc02YiKL2BoX9wHneXw6d6JT4z3w5BenSwW3a33SicJb
s+iDEc5uMXX1Q4OAKs+1f6YW32xH2/VpfWe1eo6TzgyGqHhMuuHBsxbTau18VTOtd6vtHvLyX9E0
F+eDNxnRAFhZpqkCx0+sk8Yvh+tS5BsNg3uQSrbigSEYBh9RonFA/7Bm5Bhv5pYiGSnvK8q4U26K
b3Tuw6ZcYjOFDOmgRLEEvG/fQyzfTKjeCh1aTDYqvp8JMqaqsWFVTTys/bvHLsf+iw9+XKJ+GngU
s76ypiY5qi6JCGVEAJVRv4Wmpu2ZWmrPecamh+NrlzquuZfzyP1LsRBp87idsaZyHnGra4zxZO1a
sdhY2J6WtKaRVYaRc1eaIGMSTFkdcoSDZTcfVHjz2tPr8RCXOSafQlHLWyVOay98HqeCg5OdUmZA
RfrjVTStDAbrPYCOnVU0VBz+aYYz06fAIbP6JSu1Afvcg2NiYfrAZ/TRxtNJtXX6WI3pT2o0fxvb
2/XjSE6iiaRNDQzalGZMMLyIc5mTa8dA4QU8iHesawNZ3PynNnoIVyE89nlsOXh/NjO4F5oQFySR
f0IXM71klJ0VF4tDw8pX9MxKUCZdnHx2OkNOhvxAn3RYI1HFZoKGy+1lC3SEaiDuUMxb2qlwZbwD
YvVs4V7dyHD8aclM4685r/W5cYLMkw9dpwFS0epnSkwGIFp8GjP9C20CIq2oW4guMHVw47YVR1Fi
vqN3UxWc1yHGrbCkid64hjSZnMT7V4OZ4czAlDBqlsQIs9l2yHo3k1H3e1Mph9lQ++HS1tpL58Ap
ZdrZeWj8GVKxm6J9GTXNO8cssdbqPCRdTQsJ6GzfCi2FrFSJ5lGbzHLHusGt52Cgj9yfpPbSjaCB
sRo8+heqoI4jidDf9X4LJsdIl4AzTjO5+8JatB8qzjlRKrD6tQnAKOcAa5khDkU/+cYzQeiSmZfl
E9Cue/2u6hE+sy2xbmv6djZrFkE3eeJ0qlBaSdp81dUd/GmDz+xqyPyesPMfXNaALZBnXKbMaMCN
peahKKx6y4TmHlUdVKhosF6ckflhH3ecnCoLN1LovLTOOB3hHH+NU6UOqu0uVbsLy+g96dOnqG5f
HJy4Kaz1dEyPjuW9x3P0B88wBlkn5ccp+eI5g1o8jivloovwGixzLTrEIaLukXlPTnAKVTkxUA7i
2AuQ/WNan4D04bzl8ESEzxbj2AV0yy62DC0wo+Rv7msEoj2ZJfAmM4xFAOMYtp3XbfGGQ/VsvV1n
ufVjW7Zn5jcY452Bg4NEfLCM6MMZNBoNPrLWl9KSgAzdJBUuV/O0rQ3robGwD4r4xZm8NxKofGYI
LTuPvmSGkeyn72pf9eCfuWCjecqIIKFCkUv6oeP7GN28JdTX/Yqq8K10s0u2xMxVFSwDpyPRfp4I
xgrcVDymtB2xhmNKc8IlH9KR3FaAHTqUq0nYnx0MKl3IyaHNxQ68Nts2YYsbO0aHP9vZw9jitsp8
Yz8vbkBWcTCtX9CiHHAG6CInrXjr+LuGJrABG7cWifGVDhkSZQ7BTW2BGxS+Id0X+IDa0UxHtLNJ
0+2mvHlDrcbU0PAL/AZwZQ2vx6nqeoeEVZVDUonZYCbONtOfi2KCMeIWaTCWOhHay/bliLje5yHn
Wb3rKI7kptTVQmibkC+Vp5DM3cfcM4/6YnPIJNu/46PJOUQI/HAYnxzdo0/QyIleI/GhhNSdwT2v
MWnrgdfWHDbd+Mkr4BBbxpyvEeIFRGiU59I38xWD6pLzr3jvmziQ/sIpjZdIPyM5DcWNRYSlIIKH
g3YLV9Jiz/E9Wn45EdbsIgT6LOYEnSuIk2Vt9acq5uBAPxxfavSIOGpvFV+YqgmhkVsz07dy6h7L
1miwJGaHrvRwF5dOYAg3YXjIjtcn8p7W27QYUH75HK80H9gPk+W1p2hRZ41GPG2LIr2dgXOOlim3
AzOuVSyYBVhOvTd8rdpONG6ppkLULUM2n3qVHeLCpuXh+cnZBJUQqzCwYqJykojhseqNC6Gbt0HE
vHESt95xP/lgC3dRm8TB3F/ZZvxjpNl7mxSIlXv3svJVT9u7wicAJestjowNBr3XPHfbtQhBG5WD
OBZZVe81Wq2ezZ1GZRgxysX9UJRbt4A56/GP69nitBfChnKi0d8mU2bQHrYMoEQTiB536h9xGKWH
qSpA0zoOhFU861nlvpe+/lM3JXPrZOBotOwh3rPvJCAEhOxJyU6+0vmppWKDyvRR5TaHTVu9OVaa
BF6DSCUcPSDcdfw12ua9yGvOq12xDRduTRnEeMJWthV9ZNWEv9qone1kJg0XL+xSvV3gOF1zsJN7
MpM/jYmvFzfI2e5GT+FoySoVIAJdyi16+kPpR7vUq9EBhDQIUgz17D6lsaWfx0UE/4YgeFqFrJdW
runPpq7+aalvAn2JLEAZDGPtkMDyJDnYkyIJ1dN3KDtMplfFK1cIXOWhdZFhE4pdETcecGnqg6Fd
fOyCD9VYC5TFzskt5TNGPsz1OoePyTpLI/2bumyqZas16wFaJ2uKKgOZ9M/C54AeGwkYctG+ZjVy
vjb7mByKV0xi59L+qMNHI6neaa2WR6Nwv4UoQGwwCqT45Xpshg1TZ2IXRBO4/Lr0WXhrz+DEkXsj
xYNCv4dcxCporOUocBaBO+OvRntAYWuvMBAcPD1EZwHgIsj7Fs5kSLZtMZUPtNfRCXXuPz1yHjBF
GOekNi7lhO87jZowiK1Lo2aGIQgHtjoXhlRLP9y6tToWlxaUnz/NLdGvx6621MHo1V+lCvPY4oBI
ozoow2FCnmxMO3x6BqpCgzx3F0aQ26YGgkynDdgE75VbvJluGRGVYDwpczw7Eu9HqJY/cTjBnpoo
A9GDtRbnMXcQH7lT4+1gUFiKbOMZ+ZM2TZdB+PBS7k00IHwNmwzvvUB2sSw7N7M3KHZSTC+Wmezz
tjl1WuwdGBSiCUSh53k7loE3QIcbTSLIG3rJfR8bO6Oh4WcDfzp6XP91MoSbyB0fYy37wEaK70s1
f8O2owxhbdjXWfqWRWnPe2eVSwjvmaGWbKKxxbU44gQDbn4Zo+EgheMG7zLVs4NTOSVOGnTYOspP
w39Ci/dSNj2Y1wztdx0YVEQBctBiS+2OsocFd3Ql3Ufu+VCfV5EFERO3Kvg7Yxr2c9ScTewUK6dl
Z29j19k0ormgySG0G+dk7jA0wkPOtMNHgEQv9G+h5f4Zrc/XbCXnsXE+64Tjre/4RWD2IGT6ZOyw
CeWvdbg0exBH0rMF6JKdDEzKELjmd5aOHkSlRnHe1LuBdpvRIbnp0myxMM5vCL/mLbPIg2rGcxT1
1q7yYXfBIttTQjxI7RlD5cuA7+LVqjsYzj5XnxMab3msTeuai4lWE8N+lDmVsC4dUw3fiIuD3Qqa
I/BPvEFEHLmcFxtVF7o+9Husnjh4F5e9n3cnbl76lEn8Dc+RkUivQbK00i315VWP4+3EsJp7BU6K
6lHDCH4tljC3cMC9vZTe0yzHd3yYt5m5DWdaVPPQfTSvHh8qkt3NflCBr2jeR5nz03nZs598e6n8
nNt0uIX1XiHwCuzaWOLZ22f6dO94lU5TRrN99LRDaT+wYA07jfEH1RizDoRwW2i84+b3HIDtqvKb
Tw3ewhaCyimpRXzVmASToYEOqbDf6sj5Rm3KSdL07pORbucIbI2Ey3FolWM/MeqqaJx9IQ6D6B6i
95UkpsMDnYbqhybGdIytEgx/WKXUBQAUVXcbXbveNOQz7J1RmwM3gdQUWngY7NKAnm3IYRNLu2BR
f+7yqtp0vUaYvIOTwIaLIWgTRF5zjOf5MY2lduiMM7FwxVl5xa0S6Jgk5sfGi64qCfHmuAIuMUbN
IkXY2zvp2a/08Ey6xpXGGo1UC8aXQ8glvpT7qCnrMBILdUn4Buu6Gt+y0PHPmInbmqbQVIYV8iaP
wU0zCkRd/b9JSLwwKMzCPn32Y++lhnuzGhWFSUhhWshpbQiMFPNofVWRuctnmtiVNHeqtK+yYEks
OESOMwl3ZgSTaCY0xE/zHzdnM3bEA0U2QXdu/1bTEYFOENhRi2Q8hhTXtRXYZCjBK9n6F83VN+5s
CsZNM1ukHn6HdtI85/DyQFj/ce3M2AAfxWujQZeCLQgKqhSA1FP/SlwrXvZ2QzBYsTFTpLFpxTHM
CFMaI8wX177dMSUpyiDUNCMw9WbT58ZwHqDecJUYmwTQElpYjGJ199CFGlV2B9C+1yjaiqEMjDZ9
G6j21z7B2Xsuqg5v8nyrlMXxKWzI/mj656jsT1YlSOJgsg+bLvAyhlv8wlaxKtj/yubOYX1pK/jv
kZnvFYZ7zjKfVjGmG1ifBbw5evVx8elZtMFzhq5InAeKuwRYYggHdUAbz0CONW7dVtTEugfgGHFJ
t9VC+joc+1uALM4XEzy3NeeTq+a9Vdf+LndLta5saFhlxHAM8PifpPH7XfaV+EDqMeu9dAJ1IE7i
szlQXc30H3RrD1bLoGyucajazkdcwH6f53OczWDlwZ20ClfuLMZzGFUHkO3xfrJmNHY6LHSly6Uc
9VgXorOmAf1QEwOmAmfjukelkzCvWJvQm1apwEgWjwV3NxE1cOCRiFdMvjiuI1LEV5hO1Epp1uOA
LNVO5PJrhK+H/Zf8BnICYBn0N5EBCterCI11/NqZzVcM8SIo3eTI2Jf4YAXhgPmutpq9fJMphWO5
832yLe5VhD3b8aiUJtfSA2Ipf+QYPbdFfG9E622GubzIyv/jhm20jmjMtnWLj0xxzRlmle9qB58Y
NNQs6KW+yaf8MtFJXaO4Z8f3GaoiIFWQaneysSHd+eqt6ut3Ii+aU2b208ZPH7NEuxQ5OJqprLND
MxTeGl0PFWTFR6FZZ69+1j7Z6IuR/rDzjgszHjPYY4IwdTtzLKfXNKEoKKJADklzoCseltq2MKZw
OfHQUIU9tx6M5ovZ+bJoGBzfW2PpyEP1SLJj5KVHUj96Xnm0eVfrSiYPaoBpkDEeFE63n/s0vqhe
/EQ2EbCasH+YC4ARikOQxP4GLxVnKqkRCE0WUABtmaWS84/UYPw05nnW8aFY+d9hWnIeNsOgBVBs
rvUy7kCRfMMu9zSO6WWIzQNsjLXwi0e7kNS8qFeNxvzUxnSrem+pBV66Eh+YvrVZ7VpSiJJR7Ulg
umqtC707dwIbPPCaCem+nDNGbhyNo/5OlC2sW+eod/xXM23b5y84yTdabO9KcBAFQgc4pceW5jrd
qmPqtnvCFg6lF3Ub6JJu9jISECy96mWOvEehxJ1YnTeogpxr+mOebtKphn7CsJBMCGpn+/g/TJ3X
cttKtG2/CFUAupFembNIioovKMmWkYFGDl9/B7RP3XNeaFG2FUigu9dac47puv4lNcsbePqjPqp9
N9TfCUVhgzaNM+YfqIRyW+jVs53SlzWxGOWn+d/NP2GThafageSPpybRo78OSrjQSRHY64ibveSz
tflG9fheKvEAjIqGA0pEK8bHgOupps/eJhxR8unV8owHgfDlYszLH7I9drkxPqMwvOle8EIqwaWb
3hNRnlwjf6q1j0p4J9vO7nqa/xOmQfhSx22cLnWMXj7tZWbHcR9eNWc82gpHnNRXMepqdHi3YfLf
Qa00OGmjNvl9FdMZeWbVhPfYxwqTu55skhA+qlk9zAFmYRXteFXOPv75HPOElr+hh1ixpDxBqwbF
eIcKt8ur/iBx0PsFxiUSgEyv+06ccj//HCibzh4WiIF8EGRqgPaL97qxaJWVuzAt/gwEQRtugTCq
ASuBa29kvDsV5ywr9mQ1gfsOn9yCBpiNFTTv3Qew1tvginVnRNDIcRfrsO764E8aUllLc+lI6xh4
NsAItn2LH7ZOrATMAmoETVd3LyNEjnfI8ponYSNCTpz8lk3mCblcaMfPaaCdemmbRPOltLHja1Yy
vIbIcvGi9DqYJgQlfOnGiH8gPJQRbW3eorDh1+taA+Bu/5yauFpVLB8zEqIXw1H7YVU4hrZ77bml
MIIk1GoePHhwQopM3BV516su7y9sNJ/OoB0ylZ8nelvRFKKIaT6mTFyUe+V1OSahfTFy71qb/Z+O
YimfumMPaqHBWeTO1u72blc0eq2Alm+3tJFB5ZKrJBhQJa1KKiiltyS/qRezm67SIYXMijY1Zo+w
UfvikYr00Qf1bpLGayv3IlP/kvlYMYpdTNOUkafnMVpKrH2IZqF2n/x8OIdiBEEgL76R6fPEccnR
nIGngtg499EZiOP25aQdjRpgBTUsS/rYC5H7OSPIhmYAKtLEhE+t78sYFee0V5OPMyENlyU5vlrm
p4SRf0wpvbPcS0h17ztWSW6t/dCNxmE+hIgi+mjUV9t26MNchM5AXjhL63+I4vi0IvQpjECTRBKG
x9kzdPRdO3sbM7+8W8UdRvOliIcN1f610tJTZmX3AAVpE6+EiJmsBt0d2KxVia1qgQib1nkUBuN0
5y2S5qFzu+tg5Te4Fp8+EjTUKAviOLbUpDsY5kTR0y4loW+hS0wzzMFiihHUJTaRLwHHk/nbuY76
wCife2JfTcbWGYvrqJUP6YnzLGvF2+DtlestwOGMLkhAvf7TSus50PqzcNcOv1Al6pcqpy8pu+XQ
1teuUoxxMrRDJimlhvGWGuWuQVHc1jdGZyvcQZ9mw77s5/4/NffXhgwofjFxMqW8zMWNRv+ir/IL
EcLXSMv3GjfG2DVnqUUnnxsPuho1AoKL1LxnIZKoFHazjDZRZZwTA+U1NJWc9cTJPGb+xZ+QASSt
fh+aJ4VveFSa9ap6AQq32kFJOlMzI81aug0vh99jOiFTw6NDO78IcSd2KaDykWELpe8S0SM7uQHZ
Cy0Er0HSI6jjR3PFsfcwkFbRhFHdoUdkf2oke2HpruIPRPDIGPGzIy9kSsDrzNRsbj6/BPx+ejxs
+9h5Ytl9Ni1j70LqMkx7BT4PNeLKGgVrLXaMRJxJidtnHfhSPTpX+b3Q3X9uW1P5D8nSCHUOUZxb
7bTdktMyxubVrcZTQ/rKnuYbsaphdSNMCAN1leTbJHqJGQmuQ68zl7VMNyKZHR5mVWwtW3DsYizV
eZWzaBkhLSevfHcDhZ2HFLOVZRRvdsywWsWInOiS9q8qs+/FoD1BxEsSyooELOGiGgeQpe80PM6d
1xNlxBeq2x/ThDdRZtz/NGxqB2iN1t4JotWWkCzZ2Q2nX0Ll9J39ND4lfaOvlVbh8mnNt2Yyn3QD
5ASHF7Xxs7ZcGD3VQtFCbq/r9jk0pq9Rkdqld5gKMp/z80BONX/GgLn6An2enm2wGLE1aK2FXKV2
lyadaN0V/2qHKoBfTgN/wH1qCc9ad5H2HiZwzywZHk0mDGl1IlASEUl6a23L5vqdoBxPer9HsMT7
YEbkxbQTLl6ZMr5OvowSgwuyV8ALkSOx+vjd3TTruz4IYs+j3oHCvRF190Pb+k4iljaN4my2zz1X
yEoJjY59g7Rb0AYPx2iBcS84jAVtqsD57kGuLqISPrxZwh93ags3OZjZIhqObWHHb3TRtp1sXiqn
OgL47pdSUIHU0WQw+CTso4jdrxAv08Jqp1lKWwQA1qprmmFvJmwX+CqQfDNn6g65fqG/Ocr6bBzj
g7oVNGwSlwe3vaZkyS5sVV6HJFQbVRc34c18VBdya2Z4H67o/s601Ztu7XWi2jgH0lklfeDHxDV2
9pvsAnPoBTXaPS8nym/b/zcCiY8nBT5OUUsO8V9SvfAOkhmKvp+za/8++Y2Of687lTCq5npv6ysv
34JgRTrYOKdIXodm9ka20KtU4G6EQRVYVhBVIQgQsGBUyyGOilMWdQc/QizQM6xZVFiocGlV5qHh
rV2Tk8RQMwTBEAdvTglZ17RhV0OPgnu68j2EuRzhCyP7ZxnRT2P7wdaVORiktrvXVjIeSFX41/OV
lnFDynMt43MwsQxInS64TX4J+0LwmRXsYjS278xb8mUd13+DIkU/rNl/zFgrkLPVF0KJrU1fsvNW
tSLxJLlG1Cm7hmJjWTWBXGuYkDa4rzMuKPtQG04Chz25Y3s41RQRTDfFhVlbcMALCs04+mdpkuz2
T1cz6/18VsfvCOa4dNYd59ZDiQd/McRI/XJ611c9gsyfIr1iQnFvf4Vzrb41anhu4uBPlKcBmMWd
QKF/MlPj0eMqoy+DR7UpWUrcViMBIZNra9Q3euf367Dmhcs4P9ZWvkak2RIBEFA7dtWeRAnq5+Iv
fb0l5JivurGDVROlBYdIJmFYmdPNyEQjzARYnSr75I0f1qAfntTkxYSn+pjOsQgGSFHQCyIUFxDm
8LkRI8b6zVHoWtb+1oGLCib/hTxkYxtlSys1br0BT7FR/QZ2AewdVEdrdnH2+mxyF5bGmhfZybXR
z0NJPn3smxACl5YsHp5d5cTDOfUWUlgCRWfAf8yCTHGa20vTYLGRRrIRaZff6vYroWhZtmFVrZ0S
Z3ZhMyYSvfaKuP8gxGDtpIk2Pk/+kLgQfqGsO7IAzUfwQMf8TaxB0DKcoavLnBV5HGoiUNyWYaOC
5leFiZU9AZIBsZPTpvdtRmq2HY3ruB2W6BZX6NnKU6hYgAgf/7RS+8Xt8hPB1OrVtNpXbGRcq70b
n/U8IxSRaXw7SnNFMy1ftA6UkUjaT4K54FY2KK/bkpzx8WmMyeuOExnAWe/p+aEdwtXvjTVsccR7
tPZPoq3FJg++2HrFqqON8K6n2bvUC/II+mwnQ5KjRtNO11lifpZlg+/bW2N+607hVoQNU4bQfLeb
+i2TTIiDMTsrDbBV2xUmQxxc8pEZm1vdMMKVppJNMXI7/FryCCDW47/kP5rLPvG6taP8k54T6TI2
hvY6OAxmjFY1p2SvGEUvM+Vc20o+MhiO4z3s2LJqzWUc3Ktyj31r3bZ2shs0uQ0MHUyQZGKLqtmy
Utgbg/XE17sFGBqoeF9AunyXcwYXwfW0FBoX1ZU9PiNGh8UQ+Gy7I5is1GWPSx5h595ogDdZcy9r
JjlyGt5jfUTRz9naaYgAo1x/YpF+QBa4+amn1nnKxTOOt0RhCa+H7Aqk6C3KiCuCG1rjrlsEmcO2
bsIx8tEo2B3qvkk+UROfBllslKt9BJ4XL80khXrSDNB+bApXW51Vpsi6gvfdzHr2UiYfOAp+5moD
ndXWQXgZte4lR3+yGIaI/IzqnJrut2sM/1L93clqZh/9xvboIXbnPs/ZEjvwBS3YJPpVh7ZHvTjg
2QgGxDbpLPWvOtRURDBm/sWCoB2JEbx/eEWmQn/x04nES0WhQB9Ee87n6PQoe0GBdqXjf0qt8qnq
Tk1Cy6iP0z1oLVnu3L7ekPB2mbsXJZPEsb0bpXXOatZun+QwtJ5TUZznL1j6wyp0NMJFqxttzlOZ
23h9MUO0jX6cumCNYuq18ox/kX3HfvUeaSziCiIip0bzudPdN4RnzH5UBCPAh93WoS9E9ASnO51u
jn3EPvYwdO+7zWA7CnkG3nCOxYT55NMbcY4QQeg5+pcexl+lMDcy91/8EAFsAWGXI+QtttQ3IU6o
j1Tzg+rpWavcVY1eYiyrqyIIq6SDhu6GAWvRfsopOw+jfalmfk6ig+/BlxT9QL+f3QhzsyrOv5u2
vmeee8MIEixWKNr+0E3jSszSH7D82SqO/rj8SGY9B/EMKON7j1n+8DfB0cXeWt6zKd3BgliYVX5C
qrJH/QbrzVy1Hr5hr51xJVyfjZ7EK+KlQD3kak/Oxp0wNNLg+0K7MZQFbGG/BUC3vHhagVp9hgHx
gt/qxHif4dv4UGNLy0Jb1hpSTFt/0w3ME3oyfWrVDxq/5Ri1O2mkryPtMP/TCGgy5hY1T2DGNAFB
2tl2xa4gq48qhE3WRKw77babz5mDfXKq9MkMaU45bGFGTQbk56i71zzOftzE+tMWWF1jJOx5fOzC
rtrCWPrTt3TSUqJIrTAgDcB6CTL15kSM/ZTHvD+T96K2frIkeUFx8Z6Xe7dJ3gqcP4xf9a+8VMu0
8x9o51yCMaefQtWXVCHnH4vgHyzdXedJ+ClAKSp3ehGNTXrEI2XHWFBuFGgwaZ7S7He5nMvKYKLR
3Qakn1aT3HEHtqsxCl/63MWjOaEVGH9qaFlZboJT1qJdYJpPdTfjfBBph1QjHaf2BdLIrZ2GL0XC
kVpl/kuYyB8Ba9lw/a0Lyq/V0ULLDutQErVXzwRawIs9FF5LUIaBE6Ty3r0g/wD1FcVqPRIMhqjp
LQxRWsxfK4RS7HGOLlwWkFjaw7IfGF1Gnn+2gr+eyZTJ+oXZ2cNuhDOyBmBA3pA50zM8Y1G+gZZ/
bi0EewaI/4yudIM8CBdAyQ3HuMZHJKh06r08YwUJKEsjKoRZ1UXhUbyB6j4NKWW8E6Fe19gnsZwS
p16IZxmELxkqlTTibssat11WXs1wjf8ZJA/KDwPzFqKHNuZQJCWCUaMM3rlB7kObnIWVSi4FXoHU
9u4aMvRIx3cVVsXRKZKNBmm3k9yDIOIuUdqss3pWWloA48KY153Ts97QnQDmeq/mYYohnU3nJJ+Q
jZduyHcUPhyTaRrXnQVZr40ZpQbVV04g55LswH+t422N2PwYE/NdFuVLmYSrjl9wKXrMTGm8hXJx
QqJsIGmKPkLabfxsPa+ZZu7NgLlgrHsnqsr7ELZII7QcGpP1MgQHK44+cif/cfTwT5OOB6NWT4HT
P6/KelaPcaLFScZrk/vo+9saMU6D9AL41KJ38AfWAuia50dor8IdmzmeME3dMrDvhEBZC0PJkOEE
eyUg0tHGwOoIdoC+oV1hv7KuvNJ6ugYBA1nPQ8Efc7F1fb3L8vLFG+pl5IAkNcvZseRxLvE0KDNC
XOJgFxbOm+ZlH1GXOXRG+VV7Xl3G8kaJwLA1tHc94cTeADGU+Y9XzdgKdng2uZe8HDEoogV2qp2t
rQ1DAwGen/uodchdiGgWgNYJ9eFtys03ZyhvMa3FknQFPbZptpTKWGjWnHctluwa7yohzNYe0b2k
aLxMYfxDaEOxBF9NMitcuJF57JBxdjGtz7F4j8iBQXl/tQML/1gV3GFdYGhgEuT1zmFUyEqintJ0
0UX1tQi073DUGbEYV8earp6VHDV7LYvsKVbxeaiTp67XwWbkGwUrahTjvTFAgzTu9xQjgAuj4JD0
1VNlUWNX6XSSAWSGti+eAx04nrkOCvvvFLQ9KDdskqFDDVbDtoJmgN7kDgvs3GX2P0+alySXr2bQ
vbq9dkJYuUZ+tdaUelgMy03ZPzoJwYsWb6qaK8UWAra+/eqdveyz26j3d10Ldkyn2TK5aku2IzJk
W5N3bOSCjySjsWMyMeP1UDgzKk20jP7d9Kjjcq8XFZqnbmcWBxb6u9dx4K9qhgltdVKxeipnjFYU
QfGvYUAXxHHgz0pfTM/918TWZxVpD6/4TkIkvzK9B0V3DSN/5w/iRp9/kw3TCiXP2hLtKqxnTm7N
qY4cg/THqKIf8AgBpEnrk8nrVprTmlb3QxGoLY+uyq4mLqFFDxnJ6jBDVsW4Im0Q7XD3E2re7NSy
35XrHH0n37jIEhFhHlKr2PbUTSEK/aFWt1iNT2VWQFzoQ7aRpc84vdQCxh1czdM5oeFve/F7SET7
Iqv19YRDjuunAWPJ2OXOHV8uLBMUpyUPWTHehO0c+4SuXkMMQj25DznKS2rYj9jWt24oX4hm+Y6F
xETUvTJo4qAmIQJ2mrXjWL01m/Le8ssPiqVTuvrFpoozm9ny7J0rKCnwljJS/rTkvQWg0ghEutxa
mcrOTkvshONQg08MZrwrKl+0bk3JCqW9jJ18lEX44scMWB0lwEbwRg3dnnYU6mDnphPk9IKiB9NE
JcH8omeEHEP7w28Y6KXlsxM22zBH1sXSplZW1P5MEM132lC/hoUwl6pD0GOVcPDaWNvacfSYKuiB
7eSSzWRP27r3n0wnqPZkyu3KPKV776fZhonqPR4xUQ1MrojGicWxQmRhqt74loXhLqQK977e+CtG
iJIfWyu3ZbcVmoxXUVqGDxm24RMq7fPvMxf0wXN2pdt8EtZknYX613dD8LBrpwFTRPbF79PGx2ld
gyFi+UqDh9Pg4sgdQhaB2euRR5ax1J4RbOpUEFZziPuap2U9bqsQuHAzfdhBWx7k/3/wWNPWYwYZ
UPPe/Qz5zv/+3e8/xfqKWqyb86JhSvzPfw3GiE/+7/Pfv25D8DYDzPoYhwG94UodLMvlgcEfkd/O
q1/l7GqaAvmMUk6Be5nhz/O/a/yGQiFFulGaQ3H4fXAJHNsPJOvOPROaqCHEmAO5bNUBh/3/PPz3
OeDG6Ej63e/nfz/13//4fc5pIF2BPOYFGVzs+f/3r36/rojQ0k0FcH1OI4PkFNczHX1OY/BKFakv
hiH+0kTfOEVOlsJoujsdEAK8To9h7FPbVUjNSzx7HWXZsvOGDnQSNhi7qU5QZJBipQyY3T81hdex
MmN1TNH2L2Eagyp/dkbuaOaWMTvf3A3m7BFD1KK7JPd0muNVk2u3zA3GlR96iP/ID1g5LZr7uC7q
TUu39U4sxh9NjQfR9wmiE7pUHsFpx4hYlVMWeoyaNW2NUjY+9mSWHptYIZnjP0fk8dFvJONlsjfc
3xWOMNbVcnwjx7BbjXOjaWSsuI0wpG3DtsbyObFOBjRjakhwaqIgMpm5oYElvsg4mh3NBX12GupE
x6XoR7eqZz6rHLtcB84sAW1FBCEKzaETQPtJrHwzKhMJ3sxdReMw7tN26Fe0aFBeeJg3hih7jmrc
OY2iBWXUTroqWXROnKglV0xlluYFNCyGKKN8TxxDnRxSGE7uSCShRk0RkCx0RaxnXAbmrI41Ou91
SbfMehvA+145Q2lbD00dFXHhnvPcpuCvYZjOgc9kqMl6kwwMtl1hBJehCf/CL2QKKYcd1yW5fhHD
nrRp9Cu4L2+tcDFjptKBytDMWNlmnD+09zo3ohDTI+omuF28IxExSbwE61qG7tKaaR7VSDZqbzlH
vensrUa87EFJwz96geNuyt5KDwxDdiA9omMszGzlVmR9e70bkHzABGuMEYIh6ed4m9ruV4xYY2xO
vGEn5RnqlbwhKpSwiPc1wRKakXGpzLQXO2P0gZLCV1Z6gjmIHqkfDYxtWGOsZMp3LseId9v8ypg3
d8SF3Sutsh+1r1ZjXYT3ttash+OgAWyIoMp0/YlTWfMS+NpCV2s9oW8yREyhCxkGmG6wAVR0cTgX
1hXaGdCsvmEXu9CwsqumihfxF6a+djYK4U2LJhF8GMl3m6pypKVvCYZyhOKobiGUbZ8GD+G16SXO
Vu9TEHJSuehNB20ZmUmOLIFJh1/UySarGDpbU8CBTXfjuy1+k0zif5kjSXV2wR5QrxNpYgzWs19M
7EciMxAO8HTCsL0Nwzk3iGTy51am5nVyuvXvX8ZN9Ma1FZzg2H5E+WR9OUzmuaztmMksLdHUIGDO
Z6R6o3P9TXuFO4sI5nMfxMELKQf50q6Vs/99yoBaw1Al7fXInkzpUZC75ibjsXT7izsVhNKydi3w
GY2fIQd11ozx3pnxGzJ93hp3GN97BfbRJhjLDAi4dS3EL/g5qlTd/K7Qj73Qz/QLumOixd3x9yOm
4KxkyKNVFIuXmlycl9h+yzgjJZMpOGMRMcrR9W/aMWSO0G1cEscqiMQpLYL1hLOvesq4yh+X0kzz
59+vEsPR+32mKWLBNMqhtdYD4dHwXT3/fpTXRfrfR5qmyZXjIKIfrcLejDYKUeEyNQPvmrIV5/2r
Q53uhf1NC7L47yxaHMnBeMOTjelC6LvOKMxzN4+Dx2LKWE40QtitqUD8gGAGV8ZDwjQGLGUYH9pA
9QdA0yIlw/Ro5HivdmVUt1aGb1Vhl0fNgskSzmCWKU7++5QyK2vVc4QH54DaeCWd0Tj+PlhizI+y
27pBzzkgQGPv5W35hDau32kBccK9ZqolkVjiJTdHPgr06EoHumW4BESFTjYmIOMlDB1a4amTboyY
EZE1xPq6D3EOhfSl152GysFKGwjnU1jOngNm4/mp95r44btdeGwrLErV/O45DsVz01K+CWQ3yyGV
cN+wkf7BPOAvqdjLo9el8wZ888M0OetWz63RODFmukruRD2jh2t73WZIJ3otR3Bnd+fMqfVbOkeR
z/bjTrcfBQlnC62jZ5WQdmppEURbyoXAm+onE6fOrrB4LyIaSFkQ3XRp2tuKoI696OyLlNpwteN9
FA1Xp5rM9zbjhBg0dbdsSwCpqfQC8CwkXEs0HRvdZz4fWF26i5Slv+oC3xZTlOlYDlLf1mRoEARt
6RsSSnXGkLqm8btrBgcGbEou4NtbXFbp2nITUpo4KcKgbP1jnbVwyT2TRlbgheUG9yGGas9X25Az
/pvXN5vEEe2z4RIZqgbsvL+fRlpNbLGgSSjL9K3qx3g75VmwKeOJ2y4mLoj5w03r0+FPXrv/fRD8
38/ktnnJOr+7tc0c7eDjAMFD9911g42mF8HKIpsPPzP5a13l+bBDeTntym7QrkHDvl9lavxGOLss
JpQ56ND/NbVWXWQmDlaUy/PgMhvsSGNaltgjVn1RwoIjlGyLDXtYVToA8oj5OQ5TlMsSXExdMe7T
hS2gwaTuwU+1ci1pUH8VHB96T31rwI4pJ+e+k02n1qVH+7CbQZJiRBs4nglahapod+ZfWFQ2GeFY
B0fICfEGhLklQ2VCFLtMx//VNLugJVB1ftaFMeGpVUFLYLa7DmnVb3ynQ86jyupkRHhOLffU4rmF
zSvghzP1nrqIXNesF6vJIEi30zbYSUwsG+60hPaB4GfOi5s6hgBoEVdukbV/vWj8O7Za9l649Gxy
LRB3TumCJTHRznPPmZauv8ldqa1zX6NDQgFlV0H33Vr9dpxVWH2Hq6sU/ZEJin7ODJ0HqzDOv09H
R+A8MgLElFN8anzGHF1RPVs1jtaRLv3vM31Cr5UlGodiy6dFh1hEZ5JAtG2WHFQTxksl7Idvl4g9
sRDgd4Ph/PsUjkW4ZjIGnI0pUk3SD455TQHsrebEQVYDmTj7wfT9Ldz6dA6m6cki0x/QVGd0QVKB
w9TqjfJwVJiqDNd+DORtAN10wnuabThHKTHsgUURRc2bsPQ7w2VkyxGCs/XCs3x0eSR3rfrOyvfm
pPKVZZfuJ2JxiDa1/XDMssFUo+MV8qx41/FVUT/soiFuf3xTgPhzpXnCdfU29GV3NHMLgeYktDc0
/3O2O5Ismo/B+wCU19S5jkRgqxsy/2dACcG79LNyZwwuZ9I5uq5mawcSGOq8DOGOuMjyHjKHu+fE
uWxq6Yer38/9PmBwYdyiy/QQz/8kQEiwl4ZLz5/mXDm7l6nYw2cTEQT6INzUnLnLY1AzDaF8pQRm
CooKJWhebEj751hit+pL71gGgNz9PGNJNGkX5FM2rVJZi2ubWyNdS2wt3CUum50RSIrT4U2AtF87
9EavJrCIa+LQysMyupC9dP9yKmveOr0wKf4j+2y3w0q3gAgMsRJvLKU0IvklLn6vta9oG8dgrkb7
4CtsXMasJofSKqq1vSVweg0BmIwRSck61pr0NNLzXvUOuTnKo3nRM6vZNOQab6ByOtcAOyQ/LeM6
DhellWcgCFzj6PQT0blZW5FgDgSaWQAq3A4FdIUOeRObeJT9cdIhPPC6ebkTbRoUxd+RGQbnZhz/
GbmTnmVFNYsaaGO5qHfiIh6f/Ro1sTZmN9ESaD1mzh4HH2tw5XQ6Kw6N37BH2RcLGmY9jBU7Etqm
C4biwuBh2tMNegZM1FyBIQgAMswWpla+exwFP3xtfAr9BPROg72p7ttm7zUOZIVuHFfUZwQnt06+
MyahttTPD0I4W6DGecYM2YA+A7mouPx+K5hoMLKdUGx+D56m137HLf4JjrjpsSmpepq6jN5NmR1b
0amb49NYrvHd7krkTHo5iqtXs5s4mTgyq6HBYgPGbML+j+6M/g6dw5fIs+GMG4DE4czcBCkBo0ro
r1rTB7vE98/JwHyTjNWL+ptBXvKZZd8FhyNy0rVraK0h/SY/LeijNsZUUvewMEenqp+EF+6bcOW7
hAEuIj3eao1LihxhNUGB1Um2HJSspnJfg5YMUcae9daaYJGPvX1ipJStNVJAt71hrakOXxzpFM9q
6Is1Htd8P6RzZ4RR/MjhwRQprvIYWEsfZNbOLYcO9oUm11hJqEd7X5ypbMm6gnO3TD1itMHM77RI
wUpsjfHcV/Z2qsrx2hoHILrorGnimC1xommJlqtIR1w8c2ECJYYOVTU8hrBH5BTKcFNVzWaSHdFv
OidkW09ml3MxXuYpS66LF3OWdqqOUWEIJB9SyFXJiGYjyhoc61p9rCpkrnWau6tp7I0dxxMa+G70
VIUVS5Q+W3kTfC5O5UUggBFDOvRqT0NFFE8uSEyL6npteEa0ApFOKwLUy6ocE2c95OFwFkUCNoKM
GfYSy7l5iXfOCo7JplKEZk8oRPNh2DIEj0/C72tED7NUH/zJm4CLZiozPTtNnaIbYx5VOqlzqC0X
g8AkDl4k7w1wjvPvg+N4yRFUuDwOlKZtSwEhUTMubQ/+vI7sZqUX+GmazOVWJLwoc9RJ2VH1XHHN
dbPup6g0ZA7wm1bsqvE6xQ7yxc7WZcWmzzvKtgajTJPHPZqOdIPvyFj3j7+EzYuL377WCS2idSHr
8ANm5IcBwGEJaila92WYP8QEUsWMzWk72iTaKbc8jkbz3fn434qaDTObHyRLh9YlvDkaCRyBHmKp
Tex6y0gWRIGX6a+R0zhnRr7u2XbSbNlknbeCT1idKEKqkyYydx3ahI2RdZTfB4/Ric4uYs2ratHh
+vj9mr8PUpmfzIAVoSMsvUCuCcJIj2k8aQjWKU37IbKP5OBsJqQF60Cr+1XV1tx0nT4cMa9CJVFb
rbeTc25uiC16rUT2yqkneuiF4y6cAkN2jzKu9QTd9amNbl4fmlsrMvvjmBUHzNzQzUvDwQeYTmjr
BCdrw532cTz4ZyiiH0EnBghLTb2nBeK8heZ4JkBjFoFOSESN/FTigeDkNN1+H5RsbXrX4aXpZXQr
8GMzXbpGY5tdhbXKAlvsRRt8dqPIzr8PiJywJJAphgccdTyxO8Mmj6misVhmO7vxX3kVkxOnJJCw
HFEWBTLcfirzS5IWwzaEdLScDBVeI6lPe7viquvsm8HV/RojC15CumGGhk9nk+RYGsoBsLLMGpDv
bsa3w720RY8iL1gW0RaT9RiM8hgF6FHNYmC8iMz4qfwuaASeq5p4dVsAQEosEWyVYzT7diDNgpeU
TnrSrL1Gf25xsm2EP/RbQeLlRuXVe+ZkIU7QCo1kGF+spuRcmSx8mQSXoJevOilEa2PQaF8NRnlB
G5QcwnGbGMLcy5yOLNqJaptHnbku7OQP11h2kPSJ6SG/+BrBsO2Aq1fvJlZHmRzkhDq6DoW9JAcO
iYZTxlscrtbB1M14DeIjWwFwMxleeuO7qOIXiI/dfhi0mRvRY/PEudACfjlb6fQ+yERxphnrle9k
xGC6AAzQvpfYZdsjfTvjNjmWd+grdQ86Il7NcbC3XuCecdH0J23Q6j1BPZjmhK9BzGbxVG4X7NCT
JMsSz7ZW/D/Ozqy5bSRd03+lwteDPkBinzjVFyIpiRIlmZJly3WDcNsy9n3Hr58H7p4zcpZATPCm
IkqSmcw988v3e16lP6Z1+SxCCF0JqfWXts4WMArE0OSWkGapgaTIIv1m7OICwps6fG4696Jju942
HGp2A3vqR8Uoyk0RuDzs2tUrGVn9o2eNKBnCsJge6qG9bCdOTFlicDMkq6LBXmsnHPurhTz2gYQy
3I7aXRtBMyH+cwNe1L6wq666DEmF9ougvkFYMbnhvodMeqEqdxDeb9Oe05joc4iGxovikTSKyGu2
ZIrgFSNl2aAFUI+lm85+iF79EFYJ4d04h5TTY37S5c4j7iiYDvH2DVtDIEKzbPeAKTsvebxFIIzT
g8OEGrca77Ms0o46T54QGJKDhsuPXirawSzzF+Ci4ZXf5ldIwDBS7bS7Uq1pInCkR3L5Hsz6ofUB
49cNDPux7h586yG1EMAOkUGWhgf1BFVks1NmO12wNMqtRjQpTw+/FjW3aW/7cgLnO58Qymz2XuC+
dg325KlJx/Rguz/APEa3v/5naAscqFTjUh2gunIHvA0Zz/vQrO19kurfO49ssdLRdq2FHjri+WHT
O0pwxZm1vEPz614kKar92Qo3qLQGCRcABI0Ayz5LkWT0aTRdhIMevigGxyQlYoSTn5E9dpm/5Sit
fDfUTTZl7k0CVvnfsTrFzdy9NXV3AkQXwmbIuqiQ6KeCF60ZezOJxvpXBbVMtPphmOFPeqwfy67/
yyqJLOSB4e8IBaN20Qk6RPu8xXWgmE9ueKhveDSctk5XZtsUATSpCVsvUmApBUNwqfSM4BTD+rbP
Njwe9qShu4g2670djeEuI/M2ig4pkbsjd48AwImd75AosLPxGoPl/ege+rzATbGZhXpxczOoU3qr
uijvfu3PWGVf9bauE7Go2FzDeLhqugIy49j3e9vhQaD27AKVmZW9sHMcdN6zef1LbtV5U9d5zd5Y
Np7Koej0W1RFPBHFqACUxEQ1UwlzT2DuoxZV7b3eKGRmJYXPVQ0PStKf651rNfiYplC1A9GRTqRs
Y8JvN3magz17tif/CnxX+bFpm5CQbPo4cK2C8Id5cRkTRfey+HJMC9Jhg2ZEv1XCSI283N+0Xfyl
GWKigRXwuBBAZZLzdJOQTUaMluy2PkWdR8Ro71ec70LuoCTK8yoJMOjBVboj78/5PnSCT76PGrv2
PMJ+pbHvvBAs1ki8QknSnDSloAE2Vd6iHtagoWsfHVE4Ny1Kx8sucfRtGWXRrsHB/QYxCWkVXWMA
xcRLoTXRkwzBdE+QMPrY83o6CO5Sgw9sD5jOQ54N7b6b949m6G6coiLA7jnohx0Vp5C5C51osq6x
V7qcEr+51dJvv44wvf1p6oFJiyG9wtPnurVG+9LuM/2KR3jk3176IyqA9Y6q+wSgA5Kdne8LDnea
PZKaMJGhzxNKzXqM/6KXzUD86yF0sJMiG/8SrHiwM0oXLTaCna2l5e6Dz8n3YIT+ZdWJ4NBDLiFh
cjS5ILgAaeeAt+1yG+q1xLtTur2lct1uyfHdolQYb8fDEBTuR3V8ZX6M5GAUd44dWLeEF8lAMzE1
bYBK7HjyI+mKALQPgKXdRxVP/7/iiH7BQ02dtV91tMKWN2R3gcCO49//0exhOzTohSZzvE8rt91b
rqPd+a76Le3JzjB4GodE1dj0TO7ttQpEmOBx4qHgJs5+S9BWI+UdgA0m17+OW5zAmn1kIWhxfCyZ
Q59nHB5Gmr3Cq86FEmJaB3cbvZnNBXnepnX7S1sW40FYw1EouLmija82dlkY9zy8GvetDhcch1ci
H/BZruoJcx8r6cuP2UwxmtJHdG/D4dfaRlKdqdvhxYc//uuf//1f34f/7b/mEB9418nqf/43//89
x2ci9ING+t9/fsoJZaW//s3//M3v/+Kfd+F3Qlb5z+bkX1295vff0tda/qP52/zPJ1P6f77d9lvz
7bf/2WUgVcdj+1qNj6810t5f34J6zH/5//vLP15/fcqnsXj988P3vM24rz++YpWRffjPr/Y//vwg
VP1XQ/27nebP/88v5wr8+YG3nTp8/ds/eEVw/ecHRbPcf5DhwAOdbVtsqZr74Y/+df6Vxi8Mh0w3
VddNy9V168MfZIA3wZ8fHO0fjmmpmmroNnKBX/+oztv5V4b2D81h5Ds8ixj8Q9f48H9r/lsP/r8e
/SPjwJuHHJspU3z4o/h3R881UwQiKcNkH6CGxfdvj2Hmz3/1v1qnqvHEMKIDxO3W9xB4VqKG8xqr
fvLF8wdAF5EV2N/woSsBJOe2WyndpiZL3WiOSZaRkeoPJtfmujAI9L5pv/98y7ffylj4UvOXffOl
Bh2r39wuskNiVfFXU63EczLkH09/uLnw4drvH44VZzCIvE9xLgZpRmYrBEM90CptGxE0uzxdyFIN
1N8LwU0LA0liHocgJep/UQYN4l+wj96305/P0Hiv2xwG09sWSu02y8YsTgnAt+kuSPzpiqftY2kk
41GU5UpTLZXi/F5KVwEuIBeTM5kvYkgC4kj+b3ujDZmBPiT/dLouCx3i2L+XkuV9rk+WKbDzDmcP
NlHo4bXHsQdNICe4anu6mKXKzD9/M6iq0IVK1wcJK+OYoTHAoCy98oQtuLCFgwXd2y4sBY306eKW
ZpYzV/dNebWpIPYLcu/Q1T5yJ142pwkzBM9qlQeC1REPfW5NZi3mVDq58nv+2kqMS7h043CnmJPR
jMCMutHY5m1bmfbd6e+11AzziH3ztbTKtQ0OCdxuyZJBge5utB44a+uTL+zgUbbS2vPHvbOuONK6
kkxqHfoY5N4qY/Cl13ir8C3KOl2HpQ+X1geP1EvfILPpIALYtKBd4zs3OXfuOtICkQy1QAQXOLdm
PUEnNB2MphNFM/46/eWXhru0NHCUQ0IMZ+9QC9ssv5OmMcJG0SMtDoFxcPVuzmslW1ojGjxn1BSX
T3ATXcxh3gug/mR6gcX76ZosdIMtLQ+CZ4pEK/rZazxJii35sXjHqTr2gKc/f2Go2vLCkGFfD1DV
vkVczPNIHpowvZQXX6CADuz+6+lSFvrDltaFVIRYPPTcqsmZy7fGiKO8FxYFajRSxk8XMX/hdyaD
LS0FPPtHVahrCEoSVP562X1yuTC9xH4L/r3IL4n6QMM9XdZSp8w/fzO/1aCIdUIAyaFQspr8ydgH
pd75N6c/falLpGld8IjV+a2aHHh9U3eIBWGVGcIG6wEIuSPB6PJ0OUudIs3wTvMRePDkciuMwED7
WxOq4wmau2obHk4XsdRQ0jRvLBP9IIkRBzfro6feUAJka/HTeR8uTfLB5u5DSHa49bVw+EzUwM6v
yQsAVHX687WFBrKkyS3MplbVwQ0OTVEo0FKEZ3H1UILJ7T9Vth01aNIEsZpPvBb4zc+4qzFtxrnP
HjZW0rTiqSp1wwHjpqiW8zUEdyDENZ6ak/bRxQq8za5Of9Gl7ymtEaYXisQh+fOW/LafAzmLT/iE
vdhNNJ1ZgLRIuHHc8VRNaH2IiUx1IkHjE2t4QSSKf95IsaQVwh1xsLSjShC91ueQtFn+5cSYdp1u
oYVxaEmLw9SjzdL6rDnoKvLfoByVF3MqEUCe/vi5od9ZeyxpPShB1jmNYScghIjHQrPB6202Hgk8
3qMDFZTeN3dM4uGHMHUVojSpYGTf7U4XvrBcWNJy4VaWUisiaQ/kpeMB3zr+KzSlo17b2AxYQXR9
XjHSakGchEsV+e08AlTexuqwqXegZO7LuPyqVI23sh8t9ZS0YnAp8QNVTeF5kA/Q7ktbLUzU4qbg
If/MIqR1Q+EpcLCSyuM9y4Ih5FjVY+rZRHJON9RCDUxp1cATtQILB4E6Inpv7XhG5xk7xULi9vTn
L/S3Kc32kRSEtokjxjIP8s3nUjOS4IowneXYO5P8quxb3jei11b6fWFxMaW53wOqyAf4OrdpVBef
JsUkCdELtWOYpO7KQr5UI2nuO0ozEI8tp1vDbVUkK6SVsnW32ywsjsjfgpVFYKkm0iIQmJzBs8oI
74oyfVZa45Pj5eAiffXM248pLQMT4sgUuhd8qDD84kCa0c2CF39kUsina+fydP8vjS9pvns5+Ms2
9bHyHKz6ABYgv7HRWa2dbeZ+fWctM6V57gcs9XoFgJXklmcnA0fXB94P4mGzWRCYXn3qt6cros0T
7r2ipLneizLwACNHd0mofjZQ4rXVfWjj3WQ4HZ7WOIdrsX6BPBNMYosu5XSxS6NNmv68M2Sx8JPg
kCeeSeZaI9DhoRUhk4mQqpjO6yZDWgbKQpnKyAIJo6ZD8rFOi+CL7UbqyqxcGASGtAgAJ/ArHQfG
Q5yNSrIVIg6LK3sQ2PicbqWlAqRp7+t+qTcmHgQ5ryx/iS6jhSofvdrpj1/oBGP++ZsTNPrTYCqn
IDi0QarwsNbpFy6El6um1bEDz/PzVhZDmvKeW6mTomfBHShpYzsOxYMZ+tjJOXFD1gRatNO1WWqs
+edvahO5QWPrVh7fOUGdXJGPE34ZOVmvrFtLbSVN+MAc7Mp3PP+ODdHdhFlymwO4vuwt/yuiUntz
ug5LpUjzvgocJcNzIj8kHcmbN/SLPl0NY0LBl4aeAmfDOEaLjWrllrPUZtLkB6lZ83Kj+Xddj8pf
71GCJURoL0/XZunTpUnu2Frk496okhhWDd9U1w018n1toqunP3+htXRpdiMxTD3oCvQJp6KNivkN
nvLWbVakL01kaSt9srBj6dIsD5wCEuMU+Xcc6oIrBFXazgdSsom0Md+droiYR9E7i7AuTfSB/GIg
xINxC3bV1QmgtsiRJvAnpkuqWt2Q4wbMU8Od7q/Br7P62sD5i8TbrK5t6CiYZyvmFVZRCcI0rL+q
vr/ALMUhsylyUMgDKOhL+5vag+F8sEvTQlmUJnHyJYl6HqptIniYyXlmMwvHR0dk4Q+vyCA4nK7e
Qj8JqXYaWT28SbFO9l3vbButuFORgGwrPfd2Sui45w03MRf/ZgGo26xqfTMuHus2RN4Abe3J7jX/
8+lKLAxmIa1ipVZ7cPfQ5gijw1k8ynil1lA1nP70eTC9MwCEtHiBriPvXjFg8+F/RQrHqLg13h56
1sc/EUKYwdfBTHw4+FNkZtg5B2be9f1K4fN8eafw+VnmbcPFBokXwuqSu7LLP4sqeYxVD/Jr290Y
SfOS6OqV3WITk3lkJJyu7txo75UoNSYwXNuaPUjvclV5DuvR34qZJ+aWRbFSp6USpAZFUpbxVOgq
hxbd6qZvFTKClDq6iipM4E9XYqnZpC3BaGtjQJif3NWN9hNsrk/iEw7isJguDN9Eb0PDNRbK2Uwx
rZXFaGEU6tIG0bsEysPCUw5G1SSPxqBraLnsNj/vWqPL+0EModYN8E4fLexwPMX+iH6dMGGaO5tk
ruHpllvqHGlj6IOpmjwtCA99kVfpixvocXfvRkhWMaIDfdOpKwUtTSt5h6DfeXDx07v5HN36eOz4
XbaLtfYILuUzlFYAqfNPTldrXs/eGdVC2inKok/7ZDKVQ45TN1YDDZ5LJv2vYtiIWQtDoirGb6fL
WhgIv3aSN4tdHE26rUNCe3TMOji2rE4EOTx1uD798Qs9JKRxFis26p6iLB49Ls57wbtNtinqKL0Y
KmToK72zVIg02uJeN/OAWPqtPeqQMkjVjfMrNQ2QZtYxKQvb03VZaip5tHkIB9zEoqninOhz3qFe
qTMzfDrr4+fn7rerJzm0MZSUono0HLIhLcdooI3gGTKutNLCqNKkUeWbZJOPZKHddpNAv+y0pI3q
ODq0bQsLsjW+ZrNH5Om6LPSINn+HN6PKiAii+SP4ktQFCj3P/eBCH/xoT2K0/f28MqTdJi3NvLIM
jBKmjhgGflKeE89vEMLh0JKRebY/Xc5Ct/8KKL+pi6fbbsjArR5DReCEqKg6GkaIef7KUrzUVnO5
bz5/JLjYJgJTm8xD0VMGkPfjrCOfTNHjlZG7VIT+exHCDHpOTm4L8NUTt/jhen/FzajfVAGL9Mrw
WmomaaaH7RCYla1Be3KmcZvbnXJbxKlyeboTlgavNMVVI1dAFNTWDWhGJ463DGFsx0gkdrE7rxvf
9PZ2mFo4QpWVpeavp0v9dXL5+0rs2FKlhsAIax4Fo5vMyprhtXC8drpyck9MT4NGpPaiJJ/RFnhJ
+JXboYsGihdumqHojW8pGeb27KRXKsaxS7W++zwFXeQwHVS3BNuRjWRIbKOp1Kx4H/MWpKKdy31c
FScncMbjOOmB8UDKQSgyJmit2NEmKDKgRaSMY9h0j4xRE//qzbgj/9iqBiXDYXZsZz/C0cOStPVq
HjqygmAi2jPQ4u2LiKw2f4Hh4Uf9JsRnr7uJq8zqzgr8O/IjC3nEeVmnmoUMi90ScK6NwLrXRbky
kOe5/U5/WNIapphsgWOTVrceKl0EYhkvwsalDk2B3MeyGTWcDHVVN9OPpwfAwtHsV7DrzdwMlSRA
tTuZxwl/DzTvWj8mIPKSyCbLhyAHJgjlVihsoO11jYRvtqYh/dF+MDnQ4Qp9+lssTC1V2hlScCre
5CecqwcjILzd2teObfpntamrSm2aW8PUjOilMWHMFSyh7EuygsebiLN71/XPp6uwMH9VaUMIoaMp
+BJShRQgsJ9ihAhBI9746vhzoEgcYI2VI8dCn6nSvmDYWVPkBbcQAMbWBl3vTZtz1MhjDk9zUWKE
oTiQuUZGyc/TtVvqoHndfTNMcvSFMDl75dZzeGbf56SFiS+QTvG/PF3AwgKuzgW/KSATqtqAYDQP
ndJ3iNPRclzG6Euji4JMMm1lCV/qJGmbwNigIcvSCA6mF4fujCdzmM032FaY7SXcI1PF53Z0guHS
8HtdWds5tHkR//usdlVpleVsa/pxNdYH30WR2Wxj8kJMZNmh7mA1D8lZvwlQVmkt9AW/b+N7Mn9n
G8m2KsPkxbQFfgvaUGe+uzKElppb3m20BN6c1xaHQItUrMY70D9pZcGoiobCuTrdp9r7i5mrSudJ
VE7ERrPeva1SyO71NR5+ZfsUB+hWX2DeWU2+sYLJwIg3MZoWNlaTRAYWcqXKWbrdz0kc3tNYdIN5
nZJTWVZXo1cU8csQZ5jKkN5Wac5uGnOnUS9Pf+X324U15vdhGDjGMIy1rt32oAEgtVgWrABs0cPy
Kepiu1sp5v2GcWxptDeuRl6+77m3qKA7csCLZydqPk14F22EuiY4WCpEGuymRoACF058rR3geZ9F
r6cg9SExTNlX8lpdHRZrrEflyinv/bmFbvT3piM24YEmzaYH9pE4N26auOr0bJMnqIwwQzEUJwm2
ZcclE9xybTj1Wij4/eXQcaXlPfAV0wmC1D80Jd7smO5GDrOZfYszgUK+nfoTD1NQMJeF0GyydXLR
pN5VUjp4Uq9Mp4WR7rjS6p9VU9yYmdvehrCxuhczJb0FylwhmAFkYYkh3BtR0Uz1oU98spwvapwc
o5saKlLx7AKyCWdkPEg6XpNQ3f6E5dMPP8AOpEW4i0dbheGWDtrqQvj+eu6485h5s9z2+O41PUkY
j9DPxgnccUCSgOXm1lkbuuNK84gUT/TqlRs/YZnkHmL0hMkuy4Pa256ep7/CfX9fUR2kzr9VICRN
IQfCbt6qRl+S6wLUCeM+9EZlBt3dgCZ2QEnpk184JX0Tke7hWkMV7wo9UYCx+WB8nX4nsIeZlItu
xJhSuyIFW1NTXLvChBxYK8pa2BlsGO5z1bpW6/O0SEpheqH0rsfmIYQSmVfkdLlY+XQWCLoUQ+06
BbKKZ4Uafj1d1YWusqVFVLUTJkscWke8cv27cLRDDXOdFob6WZ8vy73LwNGHBLTVgZvmKLYxZrUG
XkJNv3LCXFhSXWnva8tBd0NgTk9+6JszSyMzP6M+a2EMqnG7Eo5bWnyk/axPssnJaCVIYmaIe3vl
kBzZkCedD6D9nfKeMOewstD9ile8N/akHjFFAJ2H14fDlGaGbl6abdgAZRRWK5x9DRt/VHaOIKiJ
1a5tFkiKwzEzfjQ4t4u7Bm4UvgN9SKDlIrGVWM22XaRiE7dR4Zdpn4eo783hwsqDCGH1CLdDie+z
RNdf8yZsA3PlQWthdzCl3UG1TQdemRIdsjZ6GQoB9zCxAKd5PKaZw7RyrFsYvLIoPQ9Tl3R6PXpq
Paz3tm3ZmdUtdjlAhk6P3oVqONLij1WUVoNzCg+mj09ObtdfsoERAPvgKecQtdLlS9WQlnckgXWi
pa2LZM2IryqgmPrGjmoY6efVQlqOfdfJm5F4MoQU0Fy25R2dydD2vhPvda1a26G1pWrIq7JekeUV
w68QRWr0w6UnyozIe67Y7l+Z0YX46/XDgInZJRydCYhtPYZcycswmAg0YyviJs8wkvys2PnhoKjN
xQTfBHfZRo3UlaZeWC5kQYdF+W4bxd5jmboJuPUuxIaWTHaYytPKmJnHxjvz15QWC0NFGOBXdXMb
+GVL0loJisr5jp9P4M7GdyT0zQlv2chebDkZlkq5QwzmdE8vdcH88zcbb9T6eKXa2XiINFMHjenh
KeVoY//59McvrIOyxh54JOdsbRoO2NS6DwhBnzq9ewXgNUEewqjShnJxuqSliSct62GRChcrvuBg
VeOEgy3kveTKTOKMF0VgsoN+PWkZDKSVdlsYFrICH+/RVgsV4iKVInRzA8daizexHzukweUEmFaK
WWo/aWnntTUevSywEekGw2RQE64XP8awBrCcQfjPx72DELk/dtpUY3V1ui0XBoUsy7dKz+BVYgwe
AXmr1Zewqqvg0ajy4bzTmKzKT1vQUqnHdSMLAuBLnj48czX4dPrLL/SMLMlP8erE5Vjlkmcr45UV
1nDajfypzbnMnC5hYb7KcvxxtGpyuosUNHOWe1BEWrv4FuB/DWs7gtyo3bDNuJjUBJ3vGF8wr3K1
fmVALAxz+QrbltnoVFFp3fd20gDtaGA6k50Kibx/dgvTXilmITWIcOXv60KMsGxszRi+Hn7jDahT
UeTTg1FBFkEmCR8FdzQirMO3uLGcArNuS8O8DRPBOrwWgpv8M7agyvgX9qwBxqynG36hay1p27NT
1c9zxWgObVSX6ITj0nzxvaQEWgufbHu6kIXBL0upx0KbROgX1a0TYGdVcEj/rgp97fSpzzP3ncVe
1lK32CDiluxUhykzY7OHCu2E4b3lIH68iwm6jOFGQIvRDyq+zrrYKmSaA3RVAOW26COcNHuph05T
+xdUuC3wcyVTvYzDOLh3TBFUNzMAOLgtAKDSJDHLrnV9H7XxAFWdgxSogjydnXB7VIPDU9rZKla8
vRcQKaxhzzTDRhgF9ttxMEQgZTKlJhy+m0KMeBWsmSvdmVZ6c6mhpbXN6iwFuE9cH0a31J4awbGJ
9C7cGc7qR1lIHDmkOztgdbFU1740RVbfTyay3/M+XDrmZXWrGWYwOTeYaE9fYDPiVjN1kWWszL+F
kS7LhrXAHtVC97BFT0c/+2h2uEVjA+XHkb2ZhZ/Jt/PqIR301DEf4OlFOXrxPragscaVBfDSCaqV
XL6lisw/f3O+4KG4KtI88w/Yifk6GeQNNk6pMuMtO1cDwXBePeYx9qYYwyFJWPFa75GjGibRBPSS
7Fp3MO9d6ZD3B6v1K5L6tgCTAHaYgBi2NBP6pYktfOIGP8759pb86CFSknziLtWPGPhggWuNOV48
iWPGK6ewhS8vP2dg2zfx1N1Gzx1QKRBNSuaVL36h2F161pZoyU8aNQ4HYY9E45NaYp1qBtdxjHOg
NVt3gkPMMX21rM3QwaA/q8Xk143RrzyrqFLzmJZ9fuh9cNI8rZ2X4mDJDxokKnm6KMzsEas1veAl
w7WV1t1lpdlG2UqLLfWJNDHCWgN9CjP2bhwwBrLMvAV5kV+dbp4FbbglP1/4U2EMnWuGd7DGCD8V
BwPdee7nH33FgXGWxCzl04OJo4bb6Oe9q1sziuDtJEwHyxynaDKObZKll6gpsq3VleOlLaJxpdXe
Pw9b8sNFX+d4qri98kjwvb7MDZwjnZyXpXiYiV6K9zUKO30lVvD+0gXi4Pfq5LzQoZ1oqkdV0TxY
SFH8szeL8klRFaGsjOPFjpI2QW6/KRx4o/1EyslDXcZweNUGZz1z/AYcDLkiWGioloWyMVzjRvGy
j6dHyPvDz5Sj40A6ahWvSe3o48eYb0pt0rpHrFdxGTmvAGmH7MNoqH3V4GF6CsPqkvDR5O7U1lmT
wC9VQDoL9kqVKn7Wku8/gA+99Cdrcq8mxW9/nv7+7/e+KUeksZWxPaj/7jFnnx9AYfpJduPEGkG8
Cqj5msJ2qRrSMpBzxMPtMjCOTtuJexTdzqfAQmJ7uhLv3xZmAMdvM7LMCzsx7IEnbAMFGKdmhAyB
jRVWEzxmCfDR08UsVUKa+AZnlbwqSu+oNjZOqX6sWrioV7yNrYRTlzpD/F4PlTSqAHOD/LHE0veq
9t0fnmFmV1OvrvT2Ug2kue61pRYEMPGOI+/j7rUDCMW4htVXTisL11INpHk+JmXkC8GW4leB8s0A
K7WPG5KPLuwyVV/O6gY5uBlmcT8oXZA/h7ZLmqTnBqF50ZnsvKc///3F1/xbbDNWmzj3dfM7r0Ed
BkaKnaHXwOOQ9KIbF48G70WrHY5F+xKInpWdN4hl+EZthEbD+d0+wn4AZH2RlYGWfLc1Q9W/9oao
vQuzFYFYiUMvdJQzT6U3Bz0cJC2hFkP+PLpTsg3DwL/1QwSgkzM4K0vjUhHzz98UYWk+wHjIokdW
4fTOEBio1t7ofRs8xDunu2phPDvzz98UEWpVbuk9yzsAJ5HjrckN4ui7ub5y/1mqgjTjhaXanZlG
6rEXwdhch4ZbB59VZ9KrHUY4zrgy7xfWL0ea9/ngQLqunRjHTUfcGpmCOS0n79AMS2xd4Iafbq2l
YqTZb4Qw5uNEF8dSExPWHdDRNNW9cCoHDwRgWjX5VVVnjs3KiF7qHWkxEJ3BS7etJc+ktVY2elAs
okjfMbs1Nej7T9CmHMBrh0LLBEIcTGAx1rro7Rp30tJqoztvSoOboG+jx6gOzazm+GRUynUPln6l
MReGhhzcK3PVtOw49I55lH5q49LfAyx8gPSfXJ/VW3KAT/QId505h9Zx0viSQwZGTfCoLnzfCJ86
0a6spvNB5e+BGlOO8oV1mpagQ7LHUe9wXh2Grq4xGcQSDCNe5LZHNQaCeY8fLWreSBlwY1lpwYXh
IYs+qFA42WQoPiM6AR4DQrz9YXexv6avXeohaXHwwkiYRqZbR1iMPLPWDbnhqmu714Hetc6ZlZBW
CNVyCw1fIv1opUydXZlicrir2nxcWaeXukf8vsKl09QleRxwf0rm8zKinAvHRMdQxf5l6sfdFgf7
bcImsVKfpUaT1giPTK3anfDvG9V2si9AA0Z7J67ZwQthOectDPLbeosJCte2eDoKFcrtDrYazgwY
B1h26u9Oz56FyC40t98bzmosYTpkHXB19rryEa0SD1sXfsiZBJ/pttHSG98zhfta1WSYbkRj4q2O
+tMJ97WSGi32rx7ZuKHius3l6e+0MOBlkamDEsJsMcB8bg2lOhpDzmM8rsOxeV6zynFjXy+BSCH/
OJZ1hWNP6ZDcuIkHH8jqeRWQDg1QZLGyDcvqmci3ddOOVrubynz41+lPXxh6csgYh4OizSLBVco3
arScYOFzDEZLsnBNx/LPe9IyZQxHX/VtrgW+eawnP7MPHl7pr32q4WdlQi1fuyssVUZaF/zSayAN
55QC5O7BB+4CPt82r5pSezjdXEujSVoZRIb7W234xrFsdPIH/MLDLMsKdG2lOxZOC5a0ErSejsMq
7NdnVa27a4RTmDNjlbdREVVuq6BLVs5YS/WQTgmY7gW8j2nUQylDcQn0trP20ZDh5Xu6oRbO83KE
vKx0a4p1u3kWPdZergF7Z+Mz3zFeVyZQfQEHRoC1lhFPKxNxqcR5MX9zLFUF+gjPrDHCAFaGWQhN
h6g2hkKqZdvQK8KDgv3tSvUW2k+OobOHeioCKuPYJ2BgcVqI9Rxct2+dFR8yTWnSc9GBVan6/qOV
5tWGJhuv8wGUa8f+vVLEUhXmSfSmvSx8nSyDdfYZVrR2Y6Wjcqc3un7eFioDN+I80vvAGLIDMTX1
Oi0EXt9JkF+k4Pd3jm3NC341XDTVaoRw4fXLlFU+lhKmKdZzBUebSmmu6ygag+e2HTTMIUqSPfwL
Ky1vRNeG9xhMxXdTE+5FQPbGTgH+31yYQvF3TqElG+yXIZU3IB7xfQ2TC6tX8S3tKxzhQVm65Z2l
dNYE3nxqIjxkotDehpqYDYt629avewiowf2QgzK4U7vIyL8WaCzwGw5gp9f4HwosY09Ps6VOlNYj
TOLKoBJh99yDtTn2JbavewXXALFynVxYj2T5SJ5hZRdlwjzGIlEfR+g1mzionTtQ7jGmXxiMn67H
UjnSehT+UgjXWYcLXvIp5BH8us3baaNPxCVxSfh4upSF/UEGf8RWiAsmJ++j4Lbf4e5R498M9hWH
bw18zsr9eKEuMgCkzRQyC60yIcVMSR/6xNKvYp6MNrWI2Vu1uF9Tai1VZ14J38xgNfRsPRlDcczr
ylQeVBsnposYqElxZeA615w3xmQgSN0QD/OmDpe5IhlhPNvtrqnXcosXBrCMAWnDcpjfmvVj3hot
rqJjU+3wuoDfdrrLlz5//vmbNhLC8REJdd2zN2G1NXqKX13gMbqaer3UB9KRQ1Rpg0aCRafPJx35
peVW/b7lbSf/PAFqqY/nVUOa521XFnnkO+6xwJ7nttL78EtiVPXKiF3YOg3p1GHBwo/TtIgfjZCr
Tj71l37NVcdvu2YLIg1jxXBNSrXUXtJEb31dtOBkuud8aKDIB+7HXuH2Hvj6l7NaSsZ/8H6C0Sdx
9UfDt62/hGP11sYdpmCNybBQARn8MYJFMqDcx4+xiaFxTXLypTcE9UUTTOPKmF0qQprXeLPlA6aE
4jjaeXo/TiboIBUEyKFqRP7X6WZaWKRkusNYoLmoQG0/ww58wFo3vauVMINOgJEfSd7KefuHPlfx
zfRT3U6YQ013G0Gf81brCKX4UqtVPl7lZRqOmw4usemt7CILoSkhDa50ADJqNl77KKoKd3jT6Dfk
Hr3mSf4RIRHWMzk45dFsr+0k+35WO8p53uVoj24RZsMjbkeiJi7epP3WqpO43tahNQ7YfAbKmphz
aWDIi5mjOUlRRNPRd1ov2Rl2gMZ8FL669S33PFEqXnG/d9lYtI6iqhMXWg/3GyK992NSJfsCKONK
Ny2NPWkx8yMx9iHKkKfcwqy1j0GoXBSRltyGCBXuJs1L19R0Sw0mLWyU1FRuQECyxs0Nn8zwOidK
tFcmZy3fcqkEacjhtBDlbInOsY7IK9lZduN+DitTU66mcMIw+vQoWyhF/B/Orq1JTpxZ/iIiQIAQ
r3QPPT2Xtcfr674Qu15bgAABAgT8+pP4Ow+z8qiJ4G2iJ0JCl5JKVVmZRlwFD9sqUgDRvrgh9CW0
S8NHMYPJBhpLIr3dheWiNGkqaAFl0wBuGM7NRogL3s4+nyG9VbnL3mpYrhmT8YdWEfi+OfH+Lhan
906gbqdFWo6eDMH4heLlkwrdDKodoNA7GA032X8EUFqAV7j+Y40A/18amjrDZ5QBcrHjUdpmbVuw
V+ebmOc8i1vmP2bB7FU6cUHO7D8RN573CMttS2/YvNZUiLzV64sblTI4816TP7TkBT2j8OZgptjk
DWHSnXPUd6hPanVDKAJmXUavfZHle+hK2zwZJo9yuDh325GDIimCJHbHOlmf5jXcUzWwHCnEMPQR
EOWpiEAc2pGgekT1LhjlmHcWiDmlTljvHPaWUZikGwRULgNTiP7IuS2/ui7ufgAp9x7klpU2aTZK
OWRgoG3nl8mp1KkmTX83qsJ9Vzjjzvfbethm79Vu7freaZqiGF94uaoTY01zEn3VP00s+3zoFDHp
Ndw8D7sAWnKfFMxhPItqpV+g9T60O1eH5Yb/Ve3xagQiLmTmQrz8BeJZ/RP1Iw3dJTnOzg+QVQUU
vj3ShRAlguMB0T8VNbz4Aq3kTh0DA4Jc7b9TSAKIEYA2dngZV5xnCeg+oi9CTWwnKfmrnTcyQ78i
668G2PVzg3qCzHkBLhgku0tQuepnACGI8Z4D0Br+VS8I0oG6LYRwDWTvI7AxIUkBXewQMpwenLeg
I/ouQxg+cJJoavPp7vbSWuBE4W8wRUfL0iWT/qCh4nKqwW58B1GsO8nj5y5GxZZg+QMrA3pq3fHP
KvP0zuVnse1f3/NqSqiIAraoZXipC2c4UYZSGdeHUGzHiJvM/h5Q0tKNCWSsG6h/dYtCWlu2Y/dC
APOEwhtkG6C/LlgTP6+gDS121vlNS6TMxB0AigMGFzp6V7kocE6oyEUUGUEmhvKbHVN587ZFF4ax
u3py+8JV3hX0+/9CC668IAhbrUmftwqCtygjRJVT2e/sDtuAtt9fL5KMIXk+KXLV85hDiC32zuA8
W9ISilE7Xbx5+mJAxk1Y16xSQg+boqMTIDJaDU18QQyHlentHW7rwLDtmpBugL+ADhBLfMwavK8h
i3soj4PPN67AjobQma6K/ErlIk/BJq4Ww3hvf/qbmxeNG/cfrTOIhTUZfSzClUO7MQNEf2NTrAGO
fRp6BF5v92ObIsPddQdZufDU86uiXu8+S7rQH2JB7dynQ+2b4AIwA6xljQAW1NTi56yry1Ocd4dS
daDJMTIEjigbFM2vwRWqoqs4LyBgqZK4H6K/b3/82+lPdGA83GsEj10Ig+bXoPUoqn9zD0V9XEH7
k14RVQF2qmEnkJH6gPwVH4MQAXAG33RyI//IWYkvMIxejSsp1z5eHiD1neMazE46LO+QoPoBna0j
OTD0YZp6SeYKV6qP2qdweuHFFM73DgQBnJ3UgWUvm4QRC4VgS+OHwyPpG4DMVB+A9PqE0F0XhIkD
1PQ43ZU6Xuvh2KaODLvHCbyiKDlaHoq+EQn1O3KKyCGPCLNlmD3t5l4HSoWPG9GgyBEDCSXZuxot
5mhWUi0Sqn2ayvDRn8iPiUGqV8jqz9u72da2YeojFU3cL314XRzqQrmWDic/hhbQ7dYti2wiBdzM
daZu5RxqvmGvH5aMxXdgF2yfSz3l3fXwbjXz/4tqfRHnJLxSVUtAbXIi7pvBhYbn7YFYpsnM/3uO
6DyI7C48CRtvgpJwMyTFWu4BkmzNGwZduz1HmTTyipV22/6TP6y1xAPB95y9LIKtB9Oc205A7S4L
HyGXwmQCBUmXnVD8qdjOmWTrYPv9lWsAYQoPT3rfua9LcFMsIySnpzL+99j0G7arxnJxKTR4efLr
pM2Cakx9cQi6Sxk1jLdTZGjBYTI+jq3+AzyR5dccFXNfjn26cWfXLjgzUdKJT0cGQZzHiCukoZpv
x1o3zFf7Geg5/Ti88tHh5wzR6lPl7gbWLGtqpvc1SiK6uibOvbt4CBhkKGj5G7G2PekrW/PGTQ2p
8dCjQ4+pWUUfp1DGRvm9dMWxHWlm70HI24HjoEDzvXSDu3kF8DvcstOHpt5M3oPtqRJZJ537pYGA
MZi5gwTliNGRdByFcOZ/zUnMCJwjF83LpJ7Uc7ByULxWiNrf/vatld/en2jdMFZ30WzqM3w7ij0R
bmK9DyLDTJRdmtfBj2N9GDZbsDlUQKeCxg3C7frrWkQQMGCN8xx38vPtLmwbyDBcEgvtdGs2ob5q
xdsfdGJAfcF0z7ebt82SYboyq6FmBUQjT1QBJy9b5SMYWN1TjD9u92B5vYWG+XY+kATwheljXXsX
XcD/kaEL/VH2vHJ4duWwB0W1dPRbThySciGruvB+q67bHEa2OapT84hqlPO+G2S5739Lii9SZEEU
dw88pk+aTOlIgT6N1ndlcNDTCrYRvrpnFp+C36md4yuUoKFUgndKzlHbrHR6e0kse8rMg4+r13Vq
EPoRFGmAZY0w6zJfd94OtmUwrFqW86QDOujHTrBU0Y+qpE9U0I9By577GaVox8ZgmPcS5gtFVZ5C
9g2ZXjpWKHA4+jAIDLteIi2HUDN1CWpdxgmYJBwBKW+xfD/28YZRL4GMechVeC+qsk8W0Db/BFX0
+OVY64ZNc6/ngOxEkFKHXGGidPDoQiF7Z95ty2uYM6pY+MqhTcxBdhDfk0V8ALcAsroyvEYK/HHI
Ie70ZDmazPz32E/uUjulfgzcFlnPgJ2FBoQpF0t3PTRRZgacLJPyI9UMl25on5YKjgVku/Y4YS1G
Zmpe1MJRxFm96Nqp+D0Zh+66OrvMWba5MZxp8HmuHm1z98qAAzm7sVfqImkU9M6f/DBo22M3tJn0
zso6lGXeYoKQfBYCyE0IM5THfBffsGBWoDAV2OrsPhB0ac8kY856T3yomH06tryGFYt6yQD6GsL7
onAmdgqc6CWEaNrRBTaMWLZuXFYkCO/5siJS3+akfq485V2Ofb1hxUsdhrynvH8gq6gTThBiCckx
bnrKfkEPX10x2VgVIGehkJTvqnVFDBxHRkL7gDy2gzu3O0tsuSvNbG8xdAh8kGm4uOEqTkEYPGaU
rllSMqStvTVbfh6aKzPlCx4bqaGEJR6oM4aJLop3i2gO7lMz2ZuNdQNgRzU/ooRP1ye3b2n8yZ9q
h+wJ/ViOCjO3y1jnCCghswJkjqhAZZN+AX/qXlGlrXXjQtYqk7odOL0HUWyeXTaZk8ucuZTe3Z58
y1lkarsUFbam4xf0nofw58C7VZ5oX3+O1t2SStsIDEMu6mZqV2/ENvKnr2Jc/fNUd9POHrVcaKYU
BNQrRz4VJf3lNi7ROEGvjQ6AU3ZV/08c5Gt0chZ39XdutV+y4W+8S8wEr44RZWSxR+9BtN7XEJ2L
ELtF3RT1ExLrvDnXeb++lG3LWLJwsNMMkPIM9B3ECkpx8Ru26Jeon4OfIFoAgTm+EthVEG8s3zoo
oYs/sgJ/cjhE/onEawcHaSHhnwXgovJOtGWc3UOevfxKCrCkfQB9Cv1HypU2aUBC5xsCJ8UfWdeA
AcwrQFeRAFA3jO/B/Ee+UT1E0wlyvgsojnPqo/Qvblz1PK253PTUApQ0JpQ2NKQJDxvCzx0dUP2V
4KLqUZFROci7wTidqNP3GEuQv1uGeIT6Hm/0GDUJnR38746Vc918DNaxiz+CQwMxHF13EfhQgpWp
EykJ77DB+lidkFRGnAc/ZFVSIG/+nkI5AAln4fofVjEN5fuqAg8jKClEOX7svMlnfwTCRzWSB8XJ
+d2ysqn9FjVOVJy52BKMpJkHkASyZv4HKtX1D90U3Zc8hzLWg66pFmeEB/oKIr1gaksmv8tr0LRM
4wjdihzp6GTMqPhURYPMTiNjObmr3NxjpygA6/5OwYPlTP0tb1vlZQNYQHSP5OV9BnrKBescBh7k
UaI0VFXnHLv8zQRuNoFKdYndCCwljpcwJ4IUBD0m90uR4PzvGycT0PTKIkrvMzcv3gN4+G82zOKh
DQ9x6lBm4tlkJ8beZYreo4CzPym4YvTM2vA6gKpzjwHScjCZMIogazRY+jS9Ryn3ewbF93NL9cFz
20RRSJRjRIGsxosIgSjSFJEjTf2dV7nl0P5Fifz6/g/8UZRzSO/FKD4C5s+DJApr9+xHPaDdty8G
2+wYF88yOBshU0Tvwd34pYA6exI6xyoNsbxbp68GIAJQZeDOBNLaodWXog6cZ7KU0bcw7twdS7PN
keGBAWw5zWwNoWqAArITaiYRD5dFdjcQ8MndnqItDPjGZWAiAtwpiHVfoIsggBCqA7wDJOwG9y+3
xyUnsVtnzWiag/Db/ed2j5ZFMcEBbAPgUfhf/7PqYFj+BqD107G2t1G+WhPEgWPQU/OwSCSoIc5Q
kluSXHd74XfLeph0RnIKIAaVcf7gai060Hyq/uuSQaMuhgL8jjdg68N4WHWk9SSwiBgCpbVIJJgL
f71vQW6/oxZoW4Ct51eT1K0diK2nnt0vCjFViqwOeefwyct3gMq29g3D4O4ImOgwx/eql9/dBSV3
YIDdg2LYGjc8scWRFChoFw//2JM6T4oO9Hxn0c/z8HJsDxmvKiAmC7+IoqD45Qaj8uoD+CP3CONs
n29YtJvRzQ9a2T1AoVVx6igo5E6lUM1Owte2e4xLjYR9gPoVFx8vM+cz2YLZco0/e0ej2pHJSMQH
ouLAy3EpbJEj6EG6kMMAs+XhoH9kMvOPoxtXoHnR4BsGcA+lgF0iCbo4sr6RybnPxhJ+lAeG96VV
z2OMqA68jD2Q7NvzH5l0RFnXyUw1nn6EGNFfgDZOp4XjTvBR7n6IBYNGJkc+Y8xtkbmIr8U2O67Q
LzqW2TvwD57L3FF3x2bJMGI6QrA0csv4WuO5gKK/aICo1C6Tx9tmEJnk8QigNQRg5fEyRiE/UY7W
I1QW3P502xoYBqzw5HemjLIrYnd+As4gqLg11DtXfjXu7CFbF4YZQ/28A5KYeUVS5EGnTyNFig3a
l2wkQZn2TjDtFfnYZsowaHeUHc9rbP+kmAukfGclnxokGXZiPJaB/MZF5FczIo6LfKAuwDVE1V3K
A3iRZbQrFGoZgUlHpFev7eI1YFcw4tI7vHLau5jQj7fX2tb49qZ+dZexGATo40bPl0EECCKUGcq6
ynU4BM+BzMx/Wwf9Bg3yuMJpOg6Od0YlfHWOnPzQ8yb69T5/9e1EIuSCN2tw5dwfL9Kn/H7KDylp
0MhE+IE2sM7iOfaLZKHhj0B41V3VNtP52LQbt3Ax1TFTUGO5jnAhnsH2R7tkUProvBsWzGbiMln8
+njifwG3dXdqaq2OGa8J8HPjdgGRbtwiLg7c71LVY7JEity13bikx+bHsFpVbu96X7Q4PdFF10IG
FeG6z7cbt9isCeyD/0xQFcPaKwkh4TWV3mfBlvGCMmpAUo91YfjRXBYEqmC8vXIEmc8IPsQo3C77
01zBJb3dxWZDvz88IhPgpznqb7ohaK/KQyns6Gb9ue6c7K8hBD/okNfOh9v9WE4IE8ZXk2hRsVu3
V9G173XWTEnp73qjtqXYfn9lwgJ1eBMnZXuVv4RPO7w5hKynBBI2e7Rqtu/ffn/VhR6qTkRzyR9k
WzbJuGW3Bj0degqgoP6/jUvPXyK4oPxBVE5zArvpPQKce46K7cvJfxun8Rj1ESGws2l03zEBgQaA
copjKczIBOy5wlv4IGBj4DyfcMqNfy59u8ffbvt2w4Br0C86vRywOyEI/SWIyfBzqiEIdD60KX+D
7BXlmhfCc3E2IG7jghfgNJDdyITl402cnqv8ikRqROuyQeAsq1CP3067Ksy25o07l8pfkhf+UiRu
4P3kQIV8mLya7nhvlnPB5HUPIo+Ckd6prhtaQ0iIZGPz8J49+x7799jsG1bLa46wStP113oONUAa
eKHmwul31vbtiEpk8vN0lQTJe62L5wIFQmk3gcwTJFSIFsS0PQErMJyB2wufJ7YLALUtiGHFKiod
XUAP7yoq+Z0A8XsXT2CXuD1ZtvUwrDjz11EPdYvNVG962+A/BYVbUywPdTz86Y944dzuxzYIw6UW
S0MdkIC01zFowECuSAaVhLFf5x1v6+0sS0QNi2ZhyaKKuMWzmqrwutE7yM59nwU5JCe482EqdutY
LSMxAX18YzxzdYezo1zLZwl1z0+rt89FbGveuJszh7ZDkfnVtSM+A5oSbDy9DnduS8uFZsL5dDa0
dSxRoyzn1b9qaDu+L+JQfSRE7jEk2L5/22ivLjSIL+qgLdzqypziHWoXu7StPJIe2kUmok866+jT
xquuywjCcYjhiYeJH0MtRSagb6noilCpHu+1i4BBN4YfgZzfc6ktx4ZJuVOHcVm4bjdd6OJ/KUoF
4ePgUXjjS+12V2dwkkpMO6ZgW2TTpEsfCcdqHO+XdSRfOoATq82xyL8NVeP8uL0Qtj4Mc846hRN2
6lFqt+gURHTDx6Fh76Nq9554uwNiVqAQhkex40ovFfPyqQjB5xZX8jOYbvdqSN/ep8R0UNkIJZUu
atBBW8RfGeBRX3pX74ESba0bVgASvxKEDmh9mQsJlUGco94a7jBS2OZm+/2ViQmhG8gatl5a8Fyd
i+3ZWnsbajlGFvT2+tq+f/v9VRfjmK9uVgsvpTGoIZgDl5r403I+1rpxo2X1kNX+pL0068vivVRl
/ADmwb3ysbevNGLWkdRuMKhMtSR13fCRMecbK6aXqSneNUu+EzmwrYCx/Vm/OhgBJylxmjGBDYA7
eJpeqpnInSl6WxyYEpOEEuJqGmqfeZgSQk46dr6B7zKl7XQPleUU0fFTGYYfQPP/MOSAY7cHHyRg
4fnvymfIqolWDl6qFziXKOQGGVdb/Hto4U3XNesCuH516KUj4mmnQjfh2Y8By77dumVVzAKTaSSi
CgGVyhNGoyCdWO08Tk0H3jGI2B/swzDsIm7BLjGWJK1K96OK+xKI/ubaEzw8bw9is7DfH87EpJnU
paOGuG5IGuQVVEc1gpoeqeqdu+FtN4mY3qtUdaGqYA5S7Y0nvgAtq6Y+Tyh5j4RFc5qXYOeMsg3D
NPEZNIZF07UXsQr3HtXufQIG/GjHOmwrbVxxrj9q5EE6GIf4hUBxSP7RVT347qsxV3thEtsYDCsf
2RzXNFvDNPPhbQAO3K9J49a7oX5b+4bPKnM2SRX4OAbXpblbMPeiQBL+0D4y3VTZ14vr5K6Xkn4E
Jp5E7/W6WzFtOWJDw0ldaEcyklftZQwQwJOIyHZAMp37oU5AE+gdW2XTWy0gHQUNSZBusjj/MBbx
cCJ5/c0J3T0WXssCmOUnigIV1GcqSKkKf4BT7ytRu6g42xQZl3TRlYigTjxMwdYG9lP6NPryCXaW
g5ng2Apvo3p1RzvFuM5V5XhpmIXAb/iwLhTiy7tjrRsGTB2AtpZ89lLmA8O/QMEvqYrwx+3GLceQ
KedZoGAc91sF56vg/ncsLzhuvJUCIAoWD0J0/dyT3SP7bdebmMyMGbRVNkVn+DKrSDM2/fnLJ0Px
Rjp69L0KAYnrq0N0pOBwNmy6ltNS+gU8g3po6V09oy5bz/EfkOLRO6Byy9yZZSh0hWxIDfG/Cwub
70DX3IGsBBzY1fcFCn9+Ee/cFBbbMMtQIJNNVUwCL1UB7tIMzncN3P/OGGyNb2N7tXXZ2vhxl3dB
GqgK+OZak+9RxefPt3eXrXXjjia501aOu/nHwL4kOgCupl6CPVFGW+uGYQPJRKQf5iSFOtB8xwOf
nspx/fPYp2+dvpoYjnx7F8QLSbuS/tBQBkjxPN97mm9f+IZrYVadyIkVoz/D+3LB63gP+FGJ/KbQ
H2KIDF5uf7/l1AuMi1nmUK6rhiVI1diR+BF5ngZUsKpr63VI5oJ6QXFqvTDo09v92YZkXNG0aUgO
ansPZPO5vKBWGUDCaRanNsez63YXtvU2LFqvMppUIwIc5GvxxCqwx0KPuTpmCWYRSltIFM7mI0kB
i0eYu0DBezaxPfJly/SYBSiUe0M7hQTTM6z0AVMFynzPD9KSgIj39vTYujBMeSmnYK5R25ouPVx6
UoDdeZwbflcFeu+5aOvCsOdoLUVXLcxLp3h5QW3xO1rpj9IPvt0egWWBzSIUXoxOh5gV3ouVWt8j
/s3fVXJu7o61blh0gEomF4LHJEWqTZwyaGEmIzuYyCAmBaEMQdrsZLilhVQTXgsQKJi3q/rYtxvW
DDmyvplk6eEtAgoJMGboE2QW9g5S27IathvIsXKU6vDS9GYn6eB/nQNXA+IqdvkTbV0YtitAP+oU
uSLb5vxLAWR/dhcIhjuo9j4dmiKzAqV2STOW1dJeZNmW4JRAmDnyd4E0lu83605ktkKYCuz/cF0Q
hgly9Y1DbjrZQmG3P9/iTJi1J10fhmMfVrhv+nZ8EXPoLwnR0OtOoiCofzBK2QM03fixw8IsRAFB
lRojDxsqQ7IBeJQquyugiYlaABwbt0dkm7Lt91c3qM48QgnDiNogU09hFP0IZi5Sse2s2z1slvvG
NWrWo4hBhCiwhwMgFthcLYA/DeflWME0MQkGBW2WYlaIvHULbjTu6xAxjOJdvAUCjn2/YdVLDS7G
YIJ7VINW5MopsCM1g8txu/XtUH5rdgyrHudsgHInvG1odok7FlP5mUKZI8nzwQOhu7tH/WtbBcO0
23UYoXJNvbTSYZyqSH/y6ii4uz0IS+Mmth95kazrvS2+V47/QNlyOs1g5T12ZJig/i11MZctZoj4
QMeBamk6hcUxMgtigvr5DKBUnSO0ioVAHcnoaij8Ojs3pcW2TFA/nyAQkxfbl6+qSEhUzn9Hi/av
Dm+XY/6QSYtYB0vkDAWeHZCujBNRde1dL/o9TkLLcWeC+t0lj9ylxLtTe6htydsH6Et1KfS2n0Qk
yWldjuWgiVlEIwYf+ip12V54iWA0CpX0VD23slmdf4/tUMOIA03qto9wM3RVhQInzou71t1Fqdv2
v2HExO1A0NUzeQk6+R28WCL16UHsKfmtJmHuvRXPAT/NhK9PxRbS2WKPh+bFLD8oBsEj3o443Orx
H+WVzXmeQnY+1rgR9tKgbVm7VvtpXZUVKmayb9Vc7LlDlr1pVh+gWm8pihDHMugfHuENiaRGtH+J
eZ3AcXmci3YHRG5ZXFNXmfJlmXsHjwIKHqOLIuV0H1H/72NTZFy/svXmxSdNewH9IOggGWrIHO1M
h2oPiCmoLOI6q4ZRwFVv5yAZlXROjdPthUwtV5epnJx1U7UxIGc/kQX+I1jr76pr3nte87k/JvgL
CUvDbDVoMUJIvWU/aVP8i6rZr8M4hMfudVMpWVDpMwJm0//dK6N0EUWDXPrBXWPct2BSLLiHsEqK
tFQOtAsEghAY+nB717w9855ZdcBisgSZg0+nDntPAE4AVS27r2SvkwFh09udvH17eWbdAdnEj2sC
yY8uiyKkPFp+B45ocQIlw7GSfc8sPsj6jG+KafLCyibKwGsY4ckR9Z1/cAjb/L1yboMsl9Ctl/HP
WqxLInqYrpgHxLgY3ztA3z6GPLP+oF5DpvOpbxFM4X+pkALAmb+jsvygiymdZ/dyezHePoQ8UxMZ
6YOZYsPKy+iUkL+sNGhkUc11rHH/v9Mk6rLxojp2UxYCO6jJ8rf2IOB9rHHy38Z1pQjvywjRpo3S
t2Xl2Z930fS2PWpcvHUUNj5qfNA4rfxvivbzmMiw9513IHgM2x1zezsi7sWGLRdgfu6RZmwvIHtK
XU+fAU25aD98Gh2azuP0x4x00aHZMisQgqr3QSno/P86S80ypIgq7hzKgXhm9YHUXOIdMMQ/Jfzo
hEVllaCicscXtSwG20zklbXRbKiCiW1Zinicn4pBQvvWDYD5A2fS7dmx9WDYMwevRN+0sAINHpFk
8ZBsD3zNniu3oy+3u7DYs1mGELgN1CJXnHrgQEOl+1Q1Zw6iwW+jh3rZgGWob6+abE+dymLWZl0C
5Spreb69Xn30VtMuPPUj31ls22wZZu1CoNJfKo/97IouS8TGl7z4HqTenKP2Z1IPC8THoblSQxZq
nKDtgxL10xhXIgkDFMLdXhDbKAwT17mu6lmXsAiQwtJnobjvJGL2Qu+pXRRUbG93E2OT/v4O95hh
45zXIh9BD3jJFsbOOQP8WE6tSiUJ1YcREHMSddPDOIL0tq54t+MlWAb3W/ECpFP/l3qhLdCLGWTQ
7zlpunO5ILt3e2CWLWYiw7gfAy+ECNhlQSXk1fVm/5LrPW0P2/cbJt/h0oCIBG8vBahxTlkcyw9N
xKA7XuRy51SxGKRZsYDXVETWMcPbqgkfpB6/wkvQ5+12BQaqP0PsmB+cqW2Qr86vLNTSB28EQvPt
Vv1FUeknV7JHzG65REzyYdDWjHWo+ubCY++ndJa/IeXzcfS6a0+DRyhmvuvXKb295LZVMQw/46wK
XBR5XLIJUFII4rgPk5i7P52jsBvvN9DYgJLLaBqaC7hAwvyMlLQ/3K1DBC6PY2MwzN6d+v93cbnn
V5du0iT15umPCaJrH273YNtYhsWzQDSzD+FvlPjpF+bzL3UvPtCMpkxln6esvDvUjQkQU+sK46Ox
vIhlWB64Dh4UBX5VtwjV5K5e0twXxbGFN/FiEKMUq0Q16YVHwWNNIOjbcvk5amEwtwdjOUxMyBjI
zSEZTiYX4TLvAtaV776bH3QUzVIHxJkakUvdXMZO8ne8UsGnFuWG2c6Gsn26Yd0yy0FjHbZuSiAL
Tb8XXFbrE1dDFV1uz43F6kysGFt6rtoJC905eIfRnL0vIBxzzhFj3BnC5ua8cUdRw66BAOBVE8GV
3mAMtKiAlnUvgVd9B1/P19uDsHVB/nsGbnxdeq5xShV99YFk7qWW452sgg/bRjrWhWHZQTwxsa6R
m0q50SEOokoy7NmvK1+yM9hCqh1KFduCG/Zd9GvQBag/wYHLw3tH1s0JaiZ7zAuW1TbxYhR82QBE
I+UADBqkgCfc12M4z/c53eU7sQzARI11mQ+BGUACLguSAhmBaEQpK37sqDDBYiTvmoqDyesiVCv/
WUALk45MZxdfcnE+tNAmXAxUr9CuzcLmEmx1SyuK3hS776fgIQ8OxijMAgfatyRaETy4FAMIoCDx
GZ74lK1f/UHlH2+PwrYK2++vvAK8k3K/IRiBmFqeurLL3pXg/tqZI1vrhklLD2QFZCrg3dbyW8bz
DsTRe5WxtrYNW66h717jIY+2KTIPpQ/Mcyv7vam3tW6acZ+NQ4yk56UOR6WvS6c8iD7VETQDj028
Yb8QY5qHicbOT+q1IEPsmg7OfjkXe28vy/1vAsOC0IOzN9PmgqLYO9mDs+xXjMvdYlw0ymgiunXn
KLKcqiY4bFlUHoc14lxr/lQV5Zn5oFAB//VfTRF9OTRbJkcxccjUuLkDex4KZCkJB8mW01G5Bxa3
DWH7/ZUZdK2iqpwigJ8JKjUwX+VnmavPRC0nFwwrOzecxUk2RXuhGQYVsSlvLqzNxVmrvEJM3Hms
o6o/ET4u51FE7ynl/96eNNugtr39alB8LNYQ+tb1JewKqMa1GTSofX2HcA5giNhuO56BrRvDyAWA
rVEG+eSLDrJTlus/IWb1CKT0Bcy9OxUWti4MWx/F2M3cayTqpdh80eN8EmPonqseVcagVNyT6rJ1
Yxi9wrmqIoGNzEeg4XiE5zLpnvGEfefsxvxtfRh2v2iI/jg+cdOA8b86n5ygUwhEDeSVIyU+3l74
bYHf8KRMGNmCcIsr506CjJF/yRQgCd5Q7SlW2RrfNverXYUCVAC7iYKDE0MMb+FQ32qL3XiIrfXt
OHvVeh2tpGcM9xHoer+yGUGdJj7I7OmZ4r21R8KhHhFPpQTSLJQhlCOL3YITy4lrIseg0Jmvq7+F
+0P9svRyOm/v+e0pH6vMO++DcS3OmUllvE7rnKNAnaQrJ1/k4Hzr5oknGmnmnXPKtgiGRQcgx8iD
AfuHZMM/RPn81JfeXh2F7esNW84ABWRS11sMuJ3OZFDNV5RMF2mcHfWNfcOOdami2akogF4ir8H/
WzklTbp+LFl6zMAMIxatH0frgsuV1xvPkLtEYDTsXTc/lnz0TCCZm0UOIpo+chZ4LaZ0BtxEAs2f
Sjzew0r9c3sYlqUwAWVUziwo2xjAFj7+UB2qcpiaXsLRz07HOjCseUsSChoOGAaq8BMK+lYBR+dc
eQcxfUBz/fe8kAEZheBDfaH94JxcN6i+MaT8kyLkwR57icUcyDZ9r86kxgkyrms8tWY+QxCpj9e2
SKq41McARp6JIYP4cRbluvQBcwHRQgFOumSO6DHVFs/EkLn15HLmDZzj1T4XZ9AbLyhcwrv09hrb
ZsewZ6fJqWZD7eXgDw6+eEDNnojjxTs7yNa6YcoSmmy+6j03T6K47pOc9hI6RSAoPvbxhiEvqhwI
V9vMe2XfwYOpp/t1qnc9CsudYELHgqYtfDKtTqpnpHXgwGy1motbprNXn8IlOnYemSAyrSev6SGn
9XMcYGeB5mBOFnBhDk2SiSJzxDxSz4+qCzCU5yarU+GvOxkCy/KaGLJR1r7r9Wgal0FCRHOZd8PE
tqYNqyXNmtUNwy3JB+89XTZxOhUffPyb0DG2VFEWVYBJqlFeekHu56l2k8ypz2G5C+GwHM8mbCzo
pk7oIFxTuqB+QfcwWcqBj/UV9OtvL62tC8N4WQZJN1+rNc2jqfsIGjH9icf552hqjimnuGZO1kV2
XIRQdAdKpKfl31sUuo7mPS2wN78fWq3b4r86mgPVxJq04/DUVHnxKery5gSZBxzPADK3R4wLfRje
UEyF5y0h6R+HQM7Ov5LERf43eDm6f2+vwZtnBNo31mDy3XLuc2d5zIYR2V4HZYjqPQ1Yjkd6G0Pb
/U5SB5wyZT152GC3O33TOtCpca4OzVhNdRPWTzmY6bhKloVM6ikvwAH/5+0eLEtj1r51ji5BJVax
D2KBGoPiTnwfdKF/cqQ4RGjImBnjgLoDxDwcFn/osnV6cMMof5AIvia5N+3Bcy2jMGMbHEKwHNx3
0Yf/4+zKluTEge0XESFACPEKVb13291tt8vzohhvLEIIEPvX34PvvREeuSkiKuZhPJ4IVFoylco8
eU6OnUjkKuTISh0kxb6k48ZW2LkNpiYqFxbIh4Gy/mMxAcGQOP2oLrJxrJIVIoFfyZhi4uGLKNGT
ky6CJIROLEaL0d4qvZvYwBDr6v1hhrgv59THot+H2kSv3dBH+XeieUuunK5z0l90EtnyfWkDnT5q
POj2QG5bu7Mu6R/jjv7QNv1AvDsgWMK7efS85zqas9uuGp2d5NaGddptcgqaKGRCKfDODf0pmdGW
UjYemCHHfk58sM3IYNijqtg6CJYjkGSBvA7O2rNHO+enLtvxszfAl11kj9SyeDbJYSjw/n1owT5T
vBZSVeCeUYIYUMN0GVSVzo/zOyz4K/uAw2DFVLIIld80i7zv0IJf/Rx6OfL7FN5MXIkOocPHwBkz
AE6rpXa9LHbBBTW8VQJp8w+BqFDYiOXImuIjR6qP3U4FpMN+NXOR1jQp6lL3j0WL3nsUU0oGYMwl
gQhEpq0fTbNe5k1Ji3vpFOVyDZHx7JMRUXMRsx/ndkrGzDWpuw4QSUIHT9xKk3ddnGoS7g2wYQp2
cx9hAJkrNMi/9Gi1mz7NpIHKdyqqiR8LqYO385u7cURtmakG6iWyhBt/zvEkfZjdqH2uSuBILvu6
5akYX7yGL3X6wIusVV96MOyTa+Ll7UWkTtgFy08Rtw+Lph29F1WVfnFMWRkB4paaPSLW33H9O2ff
Ts1A76kAOKgI76FBONDnLusJW47SQBPpwPxgcZORTuOUJQ2Y7+4phHgGSKYQ0lU4DL4TTnEF8UVw
G4BUhv2bV7NfpUkdCPigt0bSNho/1ToUTh67JcgQJAgWFAk/AlkD5ogdj7dxkuw3CwBPQd1M7njX
jfnkZ0nFZBGhqwBvC4RYXe4Fl+C3ob1uZRJJ5BhuaD3fc5YzcwxJVfkHEbb9zttxYyJ2O+Rsyn5Q
oUhflYycR8qj/CkFk+2ppNkeL+XG7eBbLruefFBHpml2P4TKJFJkKbCa03gH5MVwjKa+TUYEVhfO
x/LgdJnxz5C7d5QSOMZucZEn0HK6U5SIiyq/MBHLEYLcl4AJzpGvSNRIEwNTU4axCfxshGTHsguA
2XAkdoJrmr2sK2jl3Lnwty5EJ1XfH8G/Kfa6VVef8Y4l2rktTYqS96Jw7oA5XWBC7k8OhMFdG4ks
Bsd2tHfbbU1kPRl/hCCMDHUbQETjPkU5OyiSbNYOhdwFOhsfPC9fohtJ8oggP6uBJQNBZw3Ky9jt
NXpnD452irBNsqEWAKxOkTfxpNYum+UhMLT19zTJNxbDfsGjVUv0fuXWrz3yYqg4eN6N4rxLCAdm
vI7AWHzegW9YnP2c72QlnaUVw13k8ZpdFRkaVE/VSIvxSKHtvcentjGMnfRjAYSX0rwrX4WCDtJB
8SG8IaUGT18h2+z6/Fx+v1DfO0Hr6H/sLKid0PPnoNEmzGoZ8bgMUVR9MUxHENIa04Dl33SX5vNV
qDPVFEeCXCqLXeoZncbIqC6QvVoJEK8WkB8N6SH1XDMeMke6XMWuk4vlODUz5AgeFB4XUxcTko/1
x6UGMUMJiZbMFOKuED2rfqGAJ/hhKFuH/AshLW8ZjjOnyLxdpTmv1VWDztD0c0l75X4uu4aX4toJ
x6Z6nigozMsEFKFBc8XlYALvukPtYPyhJwoNxCeXj6p6xvPJG9ojQ6dp/jNfCHG9Qy26Vp2o42cd
O061ybJvhedn5Dn3nab44YdeVNxWjqGqiENdN97HcehCB1X42fX0Q+GmQGrxro2GOqEKtJtPdVZF
zRcB9k0/CSJIhqIDvtE0u6nyyA1aMMrowLtDrkBET0vEazonY+/3gHT6qFYOwb02eVP/I71AcIho
Upd+CScfKQyUUufWvS2wAAjYSop75EvmpKK7I6QoBDlETkHn+07XlD+xdvbFVdeQznwxkhe6ObZF
3+k+mcQ0DgfjS8fDBpM8NU0STisZvJuWzvIoFRpq2EGpoe6e8Z7Nqwm1hdSDNhmUnxnQ5qQqqj3y
jA3HYvc+6jpnulRj/dJUKColY6XwFEBu2Pl2/nz/1l9453zbOSxhjAl0qNQLIEvhAAUFWRrp/aOZ
TNPyUHFSjQjPRwKZizYWaQ/xsxxE3qUXR9I08nqBdBziglnyqfjVD4Lzu66WXH8coYHtHgycrxvX
qVv4j3jY9tkVSOqpONXQ9H6mouyX+3D24TihqOt7B54Hw/Sah3PqfSZge54eQdJjSoi+eLIOkD2i
PiGHvKl6NSU6ABP3P3NP2v6tp0PfHMY2ZN1d6qDLsr3ul6hr3+g6oVeqAFw6gZ+KqgSFAu6VCUeI
5be3iKBYce9HbZnS46znEYw5JlOzC4ncdqiWwwgn3qVHw5zVhszcdXUsIpaq66ZaoHoTg2K2gyYe
nPh4ZfxiIXcgloV6FnC1Tfs5NVqn4Dmpl8l/AdCMpNe1LJYKcNIKagOHlJNAH/FyhVhVnIKga76j
YR351a3gCm3ZMTHDqNHSWeeuuG155zpPXtl6HjlSxTpljhkyB7VzD2Zm9FFQPpugjg0rQvkyDmNV
/kQsWkUf5aAY/z42MwkhKYUEdNQnjNDGOHEqfaYTU4s1NZ0DUFN/DhFRuDMg4jKUwRFq40qZGxqa
ukiCGlCtYw+ist7EyxhoyR+GbpC6/uiCwQ8QE1x64R713e8053vn04qtvHRm6OsbgzuTCx18GAMy
sjZhygcsUAqnrURsoj7nCzyvwg+MeVXP3g3U30ZexkHQTPVxzt3KOQVZ59DrUKJFbXjZsZ6N8GK1
2j8uh/UwLkWXkbtuxYHdFdE4sxNOf6Zu+2VwCx4XM6EsT8Zuxqs7rpBqzcujX4F29eP5n7DhIOy6
jmt8UFk5ktyzWjSJ4egawWHTpNm5zLe+b62/kzFJIjEu9wGMO0yE5wAKOLvioroUntxWOJv71KO5
ls4z7dk4Xs3V3CksoVHVzfkFerfpAe8LK3HrFU4WePCdL3mBqIeEPEqkF0E4BNxoIA00iaBoGXVb
90OUA2t/2aDWrKaSQdHLL7OHLBrMk+c1qkVvntOnIUw0Dyi/cRyPivzQjrVB6shjC5rfoOsYgbTo
smSG3VMdOb32wLdYPCiUCrqHQgEkfywKSF4cz09y49lj91WDvRhkiHDz90XLZ/az7Nwg/4q2AoHu
WHQJFjPc+RA2CDXdqq7+PT/oxnkk1nMR+n5jmqJn7H5pJw7p175yIJ5KhNhpp9z6vhXJm3Iy48Jc
84rXAT/0UEpgieOyca8Y/vtt845Ds1utccVApzTL2bPuTEmCxz4LOzc8sMCbU32cEUoF2Q2JqHF8
4DxrzUH1Os3hC1FQAg5i6QcN/orlWnX5de/W0p8PaCw1gwSHDUgXrpE/GcJv5RBAiyoWuObADlNU
LTlNuB4zKJMGWeoHV7iphPJiCAB1JuGRE419vNAp4njAhsa9pZVX5MeMTgW506Qs3adyNku4pzT5
7uGB0VlxNRsyjxCnrk7cl8K/Zk0VtFfoFOvMYeq96MHpG+4cCBjid/zA73P/18JjxHXH/3DWkJAX
SpWDPpnMW2KSheyLAwxkGYeCzkefo+sGDQs3De2KawVJ2QfRmYtS1BjbckKZGPlM0qw+hSZdrkuI
bF5VEs3Ay0UVcgxguemmDCZ3Up4+QQAWsYsO/E+kRjn+kqQDPm/5s2AJIKot0+rUUlY/6aEqv2qR
fmjaqNjJ+r37OMUIVsbBq4JuDvxevbEQ0EvPLV9ARTMfZQeB30miH/i8+1jdxDuHwO49VdnMl6zO
mhNbAok6ER7cIEwpjqNjTn0OWk6jRAJylx21lY1Tbtc9UbyVUDk39RtXEjZeTmn8mxyIDGF6s9TR
TdVfxqERcrs11WvG3gkDrd7w/HGuvGnW3xfAJfnOyr3rGPH5deP+MB/gO3qdt1Sf/CBEGjOb12Sa
vEhnE1+33IGsF+VGkOg4idGHGvKckYg9L84ASCEe9u6eHW5NwvIBwiGSVrz33tDtmB9ygGMfhuYy
ZCEmYVk5DUA2LXVfvY2FSA8jpuLcQwlPqUtudHzfMnIoMMu0lFydRh79aFyInpeufDlvGBv2Z0tk
eVPbeHiiuG+9WzZ3s89N/4LTm/l3grrcvKHbMdox9a1NsEwdhLQmgKQVeetDOd0T6ag2qcXQ7SG1
NqZiN5yikA5lSpcUb8AaBGs9XcIccn+ov06lJ8zzpDV0zs8v28Zc7M5TdOSD2QTUTXCMQnyQpare
gCrdy13/juLfcVe2IkE/SkjKgCHrQUmv+6CcGUrbbuFE/gfE5Zz+6is2Bcv1pMzcf+nHFNWFG8+j
5hvDCjhR0ndqLn8JEU5LnvAmkvQznn64aVkBuc0jgtBRP7NyiMBt2DeD6F3sB3Amr2rqx/oTOql9
OsT54tftnTdB7XvnPtlaNsuZcOBv6QwBisfGH72jqd30zQWL9g5QfOvrljPJpSlmJMDcN+Iz/7o3
TclOZaEW93R+0999UoTcbnMdw1kOOtXRAxhxa9RyQIY8RtkHXpElbrQcDhJyrz6D7jdRX88PuTUl
y7WYnE7Ziv846ahpPkBrI3ich/EigjlMyHIsqTDSpyLw3mbuF/SJMTGmN2RoXD9p56rZ2ZZ1+d87
zFYQsTijieYqDd/qIHKuUnckUHqdhtu0KPdKe1tDWK4F2nW8LhmrHwfWzFdDlf2ELJOKjWqbnTBy
40a3W11JtIogqpm9zQGkRvnSk5PhIr3y6NjfisCp77rwMnIpiFGuUcwfd26QkZlqgiDZncYuuwmq
KmSvBahzp+NFx8rudSXgTZeQz64febOiK6Xqsk/oItwteG9Yit3v6lalGXXYwz0K1iWrvk1OwuEI
kc3uxss17pn6vp6Rw1k6r7y+bE6W9fdcIWc4he5bU92De/PLXE3fzn9543TZOLPAV/MCkRJ9akBt
/5U7fErWrrl4aUb/x/khNuzchpmZskC6skIc5BGXF79A38T656Yzu+XQrQEsUxdVjXI6Sb23xp89
cfCUwc3gqKzYiXi3vm8ZeY4a99BNVX1CLD94B6QCA/Xq+ILuyVVsDWCZOBNSAEY7LP8bPcwZtOrH
EnCv8+u/scV/tbwWYxWqOkAcqscxO0whnh8RckXtMcP1ujPI1lPU7nqVje8zDy1Tj7NCCwr0zBVS
srgIpQ9Z2N8MdVS0U2wmpZ9n1/0ClZq9DvQNi7R7YhcGdEgHLqfT2Ljyk6gi9ZiT+g63y8dqakU8
iiBKZqcfTDyCmnBnxhubZrfJjlIJ2vSavelOjeyIrgZXHtup5Ts2vxHy2T2yfRF5IRvz8K1p/S/p
SH7pCJTWqtIPYSDSHde/dTbWyf3hjcXKBNJBgvs04h2XpC6LEq+L6rs6pXvzeF/iBwLB1j2fEmIm
mTXzmyQGRQXFDiCvHRO9HgCZh6hKeN7Pkfh3fu68QSiUJ5UwF8l3YnDLN+RUVyTtDDIk6HoLktwv
XeeYNeOwd/i2joHlHGjbLtFIIzhQ1PWiGIe/gIsgytvBkmwaluUcoJVt2mLE6fZRFjqUytGxApHc
MXKC+ynsl3ggen4dXfEVUeEdnlgXASagvbya2x9nwxubYQCkqzrNs6M+EA2K7LjuORQGQB6SXRg2
2zhUPP3cPir8+tRL4yQNa9LbIqqnS1KfmMMa8vwxBxSnVE1TYx6BdqRo9VekbuIK+nc79rNGLe/E
fzYEtWFpHcqqN49a1hQ8rvXH1CXi0BfVVw2VgKsRjaqHut970W4cNhuOSsBYKjpIG56iqqk+tDyr
vxdNxY/nL4qtyVjOgA5oFSa9Zx5NPl5Rmmc3o9efVOl9QXXyfobO9AH5151LdcPz2PDTlbJcaIpb
aeaafOgNiJtQ8Cf3yOxfxGCNzbdsv5hQX8bVoE8e+EbLeCH9bZaJ5df51draC8vwO2Tw0qWo9Yk4
OU9ML5wb3wVS4/zXN7y/jTVFxkXLEURZj78lxLw2+9EU+i71ulO0sg2cH2RjD2zs5iwNip3Z0Dz2
VaBRaUb3hVe04Y0jL9NZA4XUetb+MMBZsKgC9aE+5bXpr/oSIn6rqzr/+ze24C/Q5tC0knaeeur9
/AddubcayOye//aGMdgttXjMNyAiCecHE0Kih7XM3KBX7rtOwbDol6C+j6rJuxnW0OKyAddN+mOl
PMoxUj0jGTnyl2WQDfREwD7K5yhL6on9r0pnsOy9vrfmZxl7H2RTBn4ofWJe/mPWJtYcBJj4PB5P
d2u/D2pRP87PbON9acMVlQ6yJoxc9bRGZSKqDuAjeoG/vOsz70uBf58fZiMMtCGLLpRNVejDOdLC
hUrkLBGOaRo7Ef/a1NCNHL2IX3m1AiMB32O52zqBlhPQK1ZGdF37+Ntd9sAiXAV8r/lta92sm58B
oFR7ZWUeuc6jOJ8ggDib8Eqk0NVwu+pQIB1zfuk2DoMNWkz9zG0UMhkPc+t0aMgdnxuT/SC6/C6m
7rXCySjpnmTe1ljr3/9xzpsOGJQ8gEcoFv0QAJmUtIq/UeahM774MC5dGoOW7J/zE9tYQlv4gfhI
hTezMI+qFj0YANlPE6CJlvRNc9NFBGUrtMqfH2rjKNjYvb5vpzlXCp6OoKmNhmq+q4ddUaOtVbO8
g5BDaIIOO9TQPsBZgCj3mnpYDVYLaDORmr6sZ/uyuVjOIZ957U4pwprfF0PTVwfQaojDZR+33gO6
6CrAAxf1NEtPXJtIDVBNQHnn/Nc3Lk7PuvRDtAIHFMoMpzkPm6PL0ibpSN/CnXVGxaoY3bfLBrJN
n7ZOOkajeSQG+AsGq///Wzonxcv5MTYuaLt5Q6cRByJtXapqRpezRJMOmHWquPa6fGc3NoawQfHC
FWPbDU77qHTNygRU0WvOf0jfmjld9t4w69a+EybbgPi5bcD5upD2UZSD14ONKavUnRoXF++8yaBr
/rNnlhVnxXJnFFOcmpQW30mTku7NKYECEgeCvob2qDSEE5JCTMjqX7TENoKYQSNszuionsa5q49N
Tn+mflUfa/zh/AAbfsGGDod+g5KNE1Ung4fokAxdm/+spmD8fP7zG+f9LzQlqZCDLt3q5GQ+AXBP
fO8zQj4NC17XIGzudx5SG/7nL0wlkWbsClBaED6cJuRvk2iZZJ7Imon6aq3ZlUDymqTM6uWi/tTw
L5jT0uTYcqj0nkC0YO74LMQSIyRr9nIDW09r1/IVMpzDCjgzhPBR9b1q5lNWsHtiKu+xH0eAm9a3
djgHL4HrTjdhjuTI+T3bOhKW65BR2ThoOlFP6ASrIVWGADNlfMfYtj5uRQ0jK9OorP3qhHohNNyo
4E4c+Dkyfxf9eBsiFTR12oH7sjqBYzk45OB+vIEs4x6710YQZ2OhWodKUnVedUorAJedekmRMuQ/
1ntuTRMBmJv8DhE0mFIvu7htRQqox3lR67fVSQLDlHjjoh7LsGx27qOtCa12+59wxwuKRaXRAw+j
H0BH/eqndP4O5sT8QKulvC7Ao38FFFL6mMFR7Fjrxhkgq7P/Y1DQ0gYT6Zg8DcD//aPDFj15Ogv8
m/NHYOPOsPUpTMRHOi5V9jRm5ac1WtS9KR+c1At2nPLW77dCBF62FR9EjjNmXPPoO6X7DdgWvbMl
Wz/fMnuP9HiCOn32hJrqZzQw1uC3L7pb3wT8dNkCWQYejqwD5bhWJ8d3/fxLQ4Hw+zYTk04PojeC
frxsGMvUZyiLV4tp8bAa0NEEIFgL1rBABwe3kvWv82O8vxWhrVmBNjOHZ6SXp8UX8m7kQGxDm1Xv
Ne9ufX69b/44qapTKQ/DCveKJDS6nWqAiT8zroPgcNnvtzOAjlGlG3JsNkCGR+XmAu1r7NP5j79v
3GFkGbepAqFRYWiA5AaNei4eR5ZGVxSZ2msk7z92Pvjv1v9VNRdm7EMbZNjIfIx0HqpTgTaaOIcG
bAwsC9LBrNwLod+3j/AvVGEwQ9wMND0nY8Dmhz629idSy0HC2rG78FRZBh5qihsKkd9paMcg/czJ
QJo8UWWQhs/nt2ZrEpaRG3CgTR0vypNYH0xe3z4ialGPdN59NK+b/HdQiwTGf4+uVgVp6s6VJ+Ss
zSFftBYJK03xjYeZOZFmIXtiJVtGYtm59KdId9OkTkDA+snoLtj5tObs60VLZQMI0QIVenxg5YlM
DU/BdlQMcR2WTgJOU/Xz/BgbU7BRgyFLe5BEzuqUTukL4KjLtQ/L37kuNnbChgnmDeSFMqcrT7Jj
L1JCjGZtsL6tcDPVoa93vO3WFCxj1w3YglJorpymYvghqYjDqbrssNpQwRrRYFqOUXGa2NxfAdar
b4mYgehFXHBRzIls+H9Pa5Vr1pkwg98AOcGAa8KwIYF4257W9Ya92UBBInUpFxqWwFIG5ghWGf9r
vYAhfarBEX3ZGbJMmkqVqRyw7RNR0+dWDkHS45l4ff7jG2VKPDf+u0D5UrSAlKeoFMJhcwa2Q4Cb
424Be9bElHdc1jcCpYehn0zSBThfUIu97BUe2jIWC61810WZ9DT4QXfIXBHmVxDtC6sYeCx12frZ
IELwvvO66oQ8SbRQvsqM5SQBd7sgV+eXcL2z33GINnAQDbJ94LaVPrnG+W7Qn5kAFHdaM1Pr+1Av
a1e/X18Grw1tHKHHXF4VGSlPI7SeD8vYjyzWs9PGQHbXO55xw+RtEQvjAvUWoO3y5PlIjMae15Vf
wrrW8+H8im0YTbj+/R/Rjya0D9Gotj492g4Jf93WN5oH7g2jYtx75m4NYln+HI6VWRTNnkgPDjXh
EXEtCAQzQwrd9cvmYV3nmpOlWTvATt4QIfUehA9dR+drF5QXx/MjbO2EZftFXjCI5/a4ApGJuK7w
KDe52cMKbn3cMv2UOZR2PXIoeV99RbvZ+CGSbfR22S+3Lm8NRpfI9ys4Rqe4cYJQH4Im7HeWZWNv
/4LuyVAVwsdDY+WwDyX4e4paHovUKXZO6EaEa8P1FO/RXE3RJcEndkvz6TCuiSU9iTfRNbdz0N+k
bXUHtzzH55drvU3fcSI2fA+s5EWEjCpu2Yr/HJdWxnVN0GMuFLowg3bHFW6kfkIbxSdcKaVTjbA8
hAz9BEAl1yD3zoFhemtS/bBIxA6ogQDS2z6EkNu8zFLYupF/Wjz2yzUY5GS6ZkjGwiVvJVq5eTJQ
d9ir675f9QhtUJ+qWQfOH1+dDLB2v83RLwdz5/ocPPUZ/dgUU3Fzfru2DqBl+akz++Dw9/MnE61k
aNOq8RPV7FshwWW+cyQ2N8syfsiw/J99rk0CYVe8TGuVSCxO+ehERv0bOCEQi3pw4qzJyBuYqOVO
TXHDM9hscgH6o90B+dVTiFZkgroRZ+0Bj8g9Rcit71vOgXROAAN2cCUXub5d2JB+pYEf/Ht+czaM
10b+GSddIB2HZNpaH2/qLE6h/Nu14wwUd/69MN/nXP4om5zdnh9vYzY2BhCcBsBDOIhXFLrpw7iW
aOC9YqN2pp2TsDWA9ZjXANrRiMDdgX5helDziLJu1nRhfbhsAqtT+sM6fT2gNAmWhVMNAq7rIM2b
m9Ard5JyG1ZpA/rYMOmALTWKOeK3Co8x7hFgF//Bp2Bnj9GOnkNHZReRuRGNBesa/jGXqPbQtS2m
Ctnz8oe3Ij3zeRHXA0yIzF+GImqSmkBq6PzKbU3O8gMgaWKVMbN8SlFudXoA+2ZP/qMqtDzqK28c
XVc8TnjIkjpBzcztLmIYDkObl0obE5W9HqNbkU3jCwcq/sFtum/nJ7Vx3Gzgwixzxx0jP7pV7sSe
pfT8X9OAUsD5r7+7QRycCP/dIK/vayS+Cu8ZbS/gnoBWWjsBBAUAIahQOcTT8juGTiLq3ToGhGT3
Lnieqj1+4HevWQxunQ5wvFYcOALzyiBEDr1E5D/nUKUomII7sfb6audcvLuEGMc6F6Cn7SBOyttX
aSbQO2Q12mBxNHdAZFuzsC4GnoJ8oHBy9gQcHhqiWvZJdEDeyzYvUSOt3s5v1NYoVngo+nwq8paw
p8afdAK9uTSW0Ak4ki64BXHfXpbn/fPwV6Z1rJlv6sU0r6u2UnpAv2jY3HOvIahbG5f47Qm1kVkd
G5PXfIqXIERj8fkZvr9L4V+awX4wjumUta+eW0W/mEFz9qEqQfySXPZ9y28bTCIbCo8/p2XIb9FP
KD4sLchyLvv6um9/eLoxBNlHbqrmFUwr6S3UR5rrkk1m54y9G+GgSGOZKarjIzgHefZCnMD/4OUr
bVjuoPRVRbz4fn4GW2NY1sircnA6kxcvrNfdP3O00CVmgTv/6ghN+c7luTWIZYoe2u1Q7tTT8wh5
mfCQ9+0ir9pCp/WhzKN6D7W0dZYsm2T1Quqwn7IXr6LBk6jlTGIfVDefzi/V78L2Xw8E7Idljbyf
VJR5efpBAPXvr08Rdya3jdd0PtRfprKoH5qCmU96rsWUoxVam+kQqr4qJ5AqFOhhA5/KQsrrskXO
tokDCBWGJFkWrvQj1CE68M6d/6lbBm0FdzxwRFE4Jn3pNZS40zz9wqahOtIImQoB0jRoRgXHzkNm
/fx4797BPLTzuCPCZGeEIb+A1Nk8GQHPlFe0OAq304lXZioe0Ei2M9jGNtsJXdbLupsKmEVOcZUc
0rJHjZHB2e8R0G2snp3UNSrIkDr0yTNeFyWdoO5ZQY7pCBJpsIbH2aDHkENXYGpyD0yOwmNghMg8
eRknIRrV/utUemhq0GLu3WfRZ+X0NAO/Eh58x/fpTVUGebkTMr9/t6BB4b/DzFEXtmPV1K9kzp2v
Kg9mcLTmIw/v9Ly0JK70NO954a3zYXkZT6ah8XRAn5mIcCoodGXn2nzTxeg983H43HW7wedvXMg7
Vmqng/tiqZlSVfistEJOlUzG6IT4tGQm6fvSG4YDVymZn71e0w5RvACkgF5jlbviQDmr5Ek5wWCu
/ChH7i3hHuCxdwEadtMdnMSGO7Q7zxnwrrXRlfsqQ5CKNAWYGcYIHUouOL2O5w1yawjLVeU0GxRI
GvUr2Kac21mtQjZ4zEY3LSKKC6dhORksK2hqRVG/5tB7OJAajraeQPpTuMi/np/GhqnbeWPeDp0/
eJH32sO5P0NKuToVzmW5Q9R6V/v/4/ZmjUA5aAzmV96W+TGfNDsKhkgUbMt7jQ1bd4adK9ZeCtG4
oQZDv0FfmhgHL1E+SKIhlEk88Jqt/8Gd4UqEDW4H3OsHlfk/f/+hF7jqCyKgjYz80PkF3TB6O62s
SwLisyyaXwEGGGM+oskiAC9Lk6G3JgouPX5/ZZfzsuBNw7xXogBtS8Hj+UAahx2GBmiN8zPZOOF2
27gIcMuOQaheedWQAzDdcI8+qdIsHsSc7+Vnt9bLilx0CVGiMXXFa8MhmnJgc+R4MYrToB+TqLX2
x6FqsuD5silZ8QvaCBq80yvxyrrxiWnZHoWD+7Or0AFwfoQNPxxabkFFtJZN34vXnur8SpXIBqeQ
qzjilfayNC09LuG8JyO+tUGWe9AcL9dFpuKVQ7q6oUgARODeS6qIlDtObsM72CloVUcgNeyMeBWz
Q13w/Q1ZlkQyKrqd5dqYgp2CTouRgdMIG0LwXE5UgAfeDFrKZGnRHnF+R7aGsN4nPFoIeuqqCLyr
jXNlskkceNXq+y7ffe1vnGE74dzzATRo3ATPkEVY0S4S1BXxWPZ5lAKgHNXkK3oJaKUPl81onemf
XrX1gxYJJ/lJi1WganUvoAiHtiQ6SXc2/v20LJRm7XhCOeUwF37+KW3a+pNAgby9znviFIlBR7kT
+wp+pi9L8gDBzhBxzbASew/oxbrwZFh+QQwL0hXgoP2kKC3v01p/5AZ0V+A+/3R+FbfOtuULVO7M
S+R6+SfeyjbWPc/uCr8adn7+1tctP0Adg4sootMLLVj9o+lp9wX+NNurKW993jL9Hlx2swjy+UWb
efqH57o+tvQyfV0e2rllsOsuvVd76pMIZSFRJ9dguNa6kzuna8Mk7Vxyn/rdHJFIfhqjUgKXPi64
TphaWjfOWhf84xftsN07zqG7npZlE70QtCIfGjCY3kSsvzDGtHvEmSsQi6nef+lF73zrC7SDjKVs
NfRwAfE4PwM0hMGm34m17cQy90ug5nPOXtBXb4oHTQELvM5zEAWXxwEKhNM/BXEb+SEXdCpvJevC
POmFcKL+mM+h7x0F6FKLa4IqaHQAOV4wxzynkKhAyxFhKaoGQf2YFk3gfMCDNopSkF1AJC4HVcis
ulu3AVMui0G2ao6RAqnSFS5NMMrOoeeIB9DfhV8HF+0XN7xg9PPsS+M9jEFBxRWyQSAhbBqwf3xq
ikzyezMWZG7/h7Mra44Th9a/iCoBQohXur207XZiu5N05oXKMgMCBAgQIH79/ci9Dx6NaW71q5NC
reVoOedbYqFhqBHXqFqhxkhH0vxCAqyqboBxgyZx6jYsxE+cIv/WpNBbwlW+/2WSUCaHNJhhlOcL
370hi8fQLQNWMYS9yVy7T5xlyYuXebBarVFV5I+4JId/O31Kx596Fk3xTfswXrojZUVxGYwmxT6N
Gua5P2WEeraKRyZxuMFbTStACStf7sy0vNW6ImE7BkooLicirH/JVk7Ng4IUEchMYds+MamCY4cR
n966So6tuvGSBr1ORVnmn6DnPjt7NkAY+jsrvbq8qwtPesONDPqkN7sO4sD8ttAU8IAkM/CGhbBi
5+08CSwx4L3VEHxmvppfWF3P0W0qVZvfpb7wphsTBfDZKgo8LOOiKHNo4GShdPc08jov5tPcOg8o
E7QSErokAyr5do4a6DGzIsNa6fPJHEe8jSA8MMABp4l1pGYlY517JJz3XliW7EbnfiABl/HT4baQ
E3SWdrKfAgUJ5a4e6NNEwY26UQDI/QinaWD3apEPj6uAwL3So7gp3GVVkctPhhv+pYAYVL6ffNH8
w0k/Y01gvr857QzlsUQO8/yj1qHQh7r0x+LUQZdYPwq4hztYET0KG5mef+u56ClcyyaQloZshmDc
yKnzPaWtaD7VulDNjjWOyG+Mh43sSfduOuxhY1ISUKuCutkzFXjRrp505N9loZgeKYkW5SCvozeZ
CafoCTLEwuz9RHRQLvcMiH906priAYeSIrsJyhDjrwZS3P0u7Vos19SMeXHnz47oftVEqN+Rrz2o
lARC3ntNGppPo9sHbEfnNsTjJ8dr8TCa0Un2ra7QRdksY9ZGDGaBpk9ltKNwYt3lkjE17I0PY5Hb
YLGk2QXdgJSIcVjzvfNhiRPPui8/z1DwBqq+cXsC0Z12oujjjIopQCE4qqusmEuQEJwxip0OrwRA
omF2szekbf5xsbV/5SUZs4coE7PYIwVOfxcp1EQekm7OXotQVG3cQMXYe2xQWic72oedALjIoPlU
QXh7V2X4/3vBAfyUsc+D7qEdRVY8K8nlG5lEBGqT4qx4bMu+ym8GWejiAM1sQ24npHWh5uPM4p5q
35eIMVnOTw0K+NSLCw1hjHMbBe4AxgZ0o5/m0qg3B+QiqI8UZZXt/cgxeVxKUn5TEgDEeJA1n++i
TPfhoRk1cgoJ3D8gXp82UFYougE/3tezS28VCsxfS9FCyTZRno72KYHbJ+RTRwoLXEPc/qurvfLb
KKD35Yi5i+DWJEa1y2qY+JyMu9ixjFFlHqa8876FrlvOuEjAF+vRAdVpq/K6dloud4B3170kgM5B
BvTmKw1A1LlhHvTU9kU+Nvo2Cl3J95fPmpUrhS3lIQvS5pTmPsA3rpR7rxA+qG+Vfrvu89Z1iyI5
kNGsj2DoFYy7Ajmf58Bxh42Dcm2MrOtWl3PWRW2VvTEo9UPFHW4WXEPjf+ohlnldB6wrV+dr1x/G
PHtL2tG9A98remqMf+Wd3hbkIKH225nW/uvk0fLN19q56yN/qHY669PrHvS2HAfLOq8hReW/DoHX
NHeIKTcs5GdHzrO6bhHZmhzwHIOocjnzV9/rxwft9OJp7BO98ZSLPr4M2YocBYPXRNFM/NXMiwuz
eOk67HJ/dOygj1lC9j+/qXzn+xBtCqWsNbksuHfBxzvI2SwnNCywxheGiTcaztJ/JC2wxZkdtpZ9
H6CumoFVtjGIK4uZLhH6rk1RqcWiww1fZVAIDYOLsQLFh6c4C4am0luZqpWAt1U6iE/YUOU8RMBn
XheTUIT+vQOi8RZmdK0BK+QNBwG153X4moKhXSKp4zv1fgDu+fdVEWmbw9EgyVkBU9PXJOSi2QGo
OIzwBCXBFiRlJZljC3UkBClNmqb6NA5BeSNgpfEXbMrqlw4F/DtQchy1H4JQbCDdV6bdVuxggZ/U
SaLRWgBjJJ0NAwIolXGYbnpPrrwmbMUObQoVhYOvTzxNfndDQOE5PbbdHe0XovY8mf00NuQTmNXT
lZ2ysi/ETEBeC6FPJqs1DDsRJMDD+3G2NHt5GaxkX2w1j7FMDS2DGp2StLyBpspRchXeJ546wrb9
yqC0Xdi8UQoWDLw/wZxBx1DCAuZuGp6B+SH7y/1Y2WpsuAt83WgQltp99XDCLNjwZkeUAWwRu8tI
qiHmVL9wU91VabRRYFhr0kqy1GVV6UaJ/2uS+PMPA4tnUJkd7KVokbZpG0u3jSes841NfGVXsKU8
0qCskjaaUMRlwjMPAOKI7kYOKAtsNLAWR9ZdwHgdn8YyH07pUMxml+bBlD7Mk/DInYOq1ZZ96Foz
1n1AuoVIc171J5Lx9KsKAUw3M3ceqrmKNorMK0NlS3eAXgjfGQjwv0SjP6fP3ozL+w4GNcj4X15y
K/uB7Tc2VhCfmaJhPkEo7p46KoMjvYQe7Bh99aEoXzWAfPbNJvnsYx4GdFvt3WDs2rnTgTp1ZmwB
6YITHS6DrcOJOch07tgedmckfBuHoec/oFjtBZ8KUwGhE0PizeVxSDvqbKgArezu/xH1kIDdiESj
hJLN/kEO3ZHiaQtLGlc8ljz8jBvrRpitDfOyhN4d6ArZADfvpYc0eschUaOe0hoj6wXe32mV7JDx
OrZkeLk8pyvr0lsW07vG6ilvpxJlsBMnRfKiexV+T6LIHJ3RCzbu8mtNWNsGnyaI0Id6PHVa5KAe
dIAHELcwB1yU6i1btrUUtK32Ad5r5YfwITjNofo68zmJ4ZLjHL1KjXj+0xONkrifsFyjfA6e+7zd
mK2V88S2eIGutKNqiWx+0UJiPBYDBDX3jDIXxWvh+mrnFDVlny/P1trSsHYRBaefZA5L8lZPsoJ/
h7eDb6WL0XQADPNQrHTG4HUi0XVOL6EtCcIlEgsUibg3Av+yuMidHXPw8T81StglVbuE9zeZB4WE
eVmilzu54ooU2hohnZcMXVtF0wl1/6IiO2Ta4JsTiyqAcUgc9Rrv8yTtiR/tUWlw5yfh+XX6HVkx
z3ks66jOhn2eqNyEN4b5XLxwcMi3RJj/wD4+yLHaMiFcyVkWcP171UMquhP3GcDnYxdl4XHuAmQa
kP2Q7l/IxapQ7sdGDHPyoxha/JCHIU9way4A+GTw3sorKIiF0GbAsAay/tH4QozfRBPBZmZXjSD4
/upYWxUaVu8wWhDwT4WcsXyAP9RSqi4hreocBCzToQbJ2kYg25YUBIkTyDI4dRBTkg603NO2NMOX
aYahFIYtmdUpycqy29dE1yVk3goYWMfKVc70u3BK6gCSFODlAOsslnvRWxoE4L/FwIU56V5XvIWm
EcgmtX/Aq9ZTP0bCkwZR15tmT+bZo23scRKSN89gpm50ESYmvGcDy7zbAkZmbndT5IRB8zdJMl4V
e5kzb3zxwnDyREwCSrsv0uUpKohJDSzWidG6FyeYu/jON1h/pXmxk1U6sSrWqvR6HedkCJoX4D9H
SLBxpx98yGEWkEUXHdDtPJYKDLd7J+yzgt0z46AiuRcD9ADxS8GEU/B/xZ/S+1apvDV7NYwQa0dS
N/XofuSp9PZFR/tA3rqM+OoOZ7nXpTsf1uzVARpG09DFMJufwk9eEjUuBXKBjy27yYaJJH9fjomV
XcaWjmGgzo0hYdWb4cWtIdjGoI3hAKGi3xqQoW4vt7Jyg7AVZIhkJvdcEb5BOhtpe+qVvbxDrbCI
NkJ7rRvWaaOGNhATMUhZAAM335fGaT7X0sinOpvy6T7n9RbQY60r1qFTGFMVi9rxG52Q0b5Ji1A5
D0PjD+zm8lh9eB8IQ1tOtiC4e2imyme4+kXDwcCl7paGUwHit0GBYUz0i59daX8SBtYttZoFqieQ
rTpX0h3OfC4kUup1VG68uz6cF3TGOleEhkNgCQGcZzOj8ADxX4MtSWRILTe4Zz27wBf3G+P28UGN
F/Hyunh345AhFchVhemxq0FJGiPR35iAIOMPwE2dTz/MrEuEZ/Xo9sWrC7nLy/P14YJAs8uR+q5Z
YIFz3aoAOgNlGKibdNZRea+cSoWnyw18eDajAeu2WvDIEMcl6ZFA6fVmnE9Lrzymfo59SWOJ+pVb
dT8vt7XWmWUe33WmTNncAlMnz15Ou1upPPZ5SK7UmIfl67+/biDqMgwGPMW2Nc13xUNC7whsRrcw
5st3/nOCYqSWXr379XyopBlg5X6ODJQxqrD8DP8gciAoJe4vj8/qIrPCnzga1/Uoq84yAVA/gzx/
Xk3/5ETJW1FF4ljy9tCV4z5KxPQDkODzRrtLPH7UNSuJ5WpDWaA90JKU+w8Q1Q80OCWLl026QFQg
Qgg/WChqumH9IPPidwPYx8Y7dm1JWDuEaBKs6CAtzxmRzU0yhdlnyJDXd5c7trJB2LktvnjEwWFW
njWSXHEepmUcAVF251fO1yZDbeFyMyudsJNagPZEVLsLx1RGSNGpRRVJb9Iq1r5ubQFJligHRDF5
ZroqoJUShXf16LKN374S/7YErcjhvgRWGqiWWXL8oxiwcOxklv6eIhprVsq4DDJ/Y7rXVridx3KQ
GJlbpGTOKKf9rvv618gzeNhCrG4Yugbl92HvpNOXeXK+jz75cXl+PswAgWNl7QxIzeF1PWF592nw
pIr6MfdrBw7FTbmfSXbf1i1Sqn3U72jkboGL1mbNDini1LWPl9u5FwQG9LCb1M13XbhBeJ1eZ+hb
odMkJsH1akDo+F4kYqODaoyFyoaNI2+tB9bpypKsm7sBodlUWQC4YlK1w0uH+tAWdHxlQ7UzP2CN
qrYTQkJqpnHf5nAyX4wkIKuZqtlILq1sAHbup0vCtskyrzxDtFCIXdl58hVuNPpLJhrq7APq8dPl
NbbWGescZShve8jepEeTGXgjS5KQh5HNoHQ4ZYmHyOVWVqLVTufIFBxrVEfkedDCix3wvEtaVLEb
zN9YpH5SN79xXfrX5cZWFoBnhQ0rOUFSp5RnqJG2OwWz2Qe/BLLwuq8vrb47TmEH3+hpCIMjW2x6
VSdRXC/l1mG99tvtk3QsoUAC782jcLpg3w0Kxg0uYCGXf/vaNFjBzZEj570K0mMhkt980gtAkd3q
Dmxe2gwvQzJ+gfvn1qSvLWIr0LvRZP0YqP9TgsI1tN9lEo4GUGEs42ISzuFyr9bGzAp4XTZsziMQ
F/4oThHobuy3vexW4sPOyRjPaV2l8+JsqvHZBxgTdoVt/wmQsubbVT/fzr+QMvQzHnX52YTh8FmF
EELIKeb98tfXfr8V38rFGR9Vc37umgkIzcJNQW1ph3sp/b8vt7Ay/PZjOe8h3CEMJHTcALiBvAMc
6z50mdx6+q31YPn7u4BTUDwMel1nxzynvn/bgKiQvwx94zS3MICYt3TL1rqx/P1dM51fT30BNajz
H8gpEFGNihsXyIKN2Fv7vhXZXZUO6QQs0JnSMXvBh4F5kvNofl03C1Zo165MotKvk4MHuSbkRbsK
RA68j6/7uhXKRSWB8ImgkyUzDiIDsqAu/5xWo7nOshVZuH+PfiJMOnEB6TsIDadxSXrv1vXk/LxI
ieEmUl4Xa7aGKlHt2LQ9Yg32x/QLIPRh83ezOJCfL4/TypZnq6gKZCcyVRXizHro8Qgsqj2Yh+WB
O+V4KLwmaDZW01pDdliD6jmZbBTnZFL5LhFtsFNtph7mEhL8XiXpl8sdWlm1/3GYLvUMCew8OXQg
k9+lBZKroARkL5e/vtYLK7SpA8vLifoCOsDuP3JwIieuFX3NcRjtXNzYtpx613phxXZLq9GvDMPy
7apM7eqgr4pbONFDb+9yR1Zu6jbbHmaqdS5hqHp256Ec4XY06M/w2lSfclI6fzWg/wGBVjVkD4LJ
eEOwxVwX9sQKe1PMsjRRl53rqfS/dw5Jv4ZtWuwvd2tt3Kywh/oay2ogRM+dN5VPPhx2XFBN6y1t
wpWdnVhB3ySoBGMuynNQTfUzRCzkg5eFfAfqRL+xcX3cBCh+/95XOjDnGqnn6OCBlRzLKvhLoK4Z
Qyrv5+Uh+ngJM5vB7w5iMF6fiHMIGWuPJyBIqcH9NhhHgBtdp18vN/PxTLDIincmnWjwByc7EzPe
FmXD7wZQFjYuUGuDtPTt3dEHImM/O2Gen+sRztIVNsXbVrPX/weuYK2F5e/vWiBpkI5AaGSwFAcM
hPXG2ycDK/YzhQjw5RFamwgrxvkIuLKvO/EnIQAGA/9C2kUKCWp1e9LDeuqqmGC2/foiRGlgyRQd
yAyYTgOY2TxBmetyJ9am2QpnmkoinDnJzgq5jZduGpm7hzNbKTbCYe37VkCDLtZS7iMt69IM5Tzt
tilc+oro7bqfbwW0nv0aLqBBdmbN1H8qQSw4j0gdbElpfgxRCJlNtJe44ejJtMNRdEY8LeJKKdEZ
4FjVDnwJOOf6bRaTuiqfqATA1CHwAIOW2FWds4n3bjW7aV+W4hxEKfuckKaWO5V5zsZGsjI1Nu3e
o0wmfYo0cFD0TXRXzbrtnxoGK/br5t4m1jNUmSJRYu5NF0z3adTWcOiYXbMlILdsRf9NxrL/MOpT
o/F93K3kGBRfKrw3nnpTvaLIBY8HKcsvUUSvnIplDN9tJ1pmwELPWXGGdlwEsQXUL8ebSNdbc7GS
7oPP6L8bkMxPnKZHvgIs+a9Nkn5aPC0ntwj24aK4J2tyh0zMkwvjmfj6FWZFv+8HkMRQAc6SPCgP
jgueSjsEutzYXFZ2SFtoVUZByEww4QwhLdDyWZvvvAW/VvNqvEXl9jr/QmZrqoIWMPqUBjnKJepB
pMsTivH5U2QCqC1djsWVtWYz46dB1ZkDwPfZMyON60o+Zkb6ILX0DnYB5na7EC7t12Usmc2UB9dk
Doekz85aVVTelk7tTgfeQihjozsf52WYTZP3sjn0FQTNn+p5lHE6lCaGcsnjSN/SFOZqNBf6serV
lnbX2uhZ573gY5amEY7K3pkcUGF6WOksvs0tbXa1V33OUTHaSGSubdk2F37uUf9X1SjPIYg58Vx4
P6JIv2TgLwZ14sWsqb6qbnHWqcvPIK49jI1z3SZhU+TTivYFuFHZ2Wto9wyUCkuQcDR64/Nrg2ht
EdT4RNESHYOCaRbj0JYx87x670wAaoK+Hms3kfvLy33Z1z7YWm1PdeQO2gBMQmhIw7prKmuxBy12
azWsfdy6E6AGTUeeD6jTqPr7H9B+A4bYlSvbuhEAvRPUTmCiY50nR5hp3YhaibgGZiSa68cwZU9l
vyWAtLbWbEY8So1BqmmlHkYDzdRhnGLD9JuWwKSZHmuMhe5uDrNP7iLKl3PzYykMXjVDNleeSJom
fmSghO5FC9GoTOQU5wXdko37+IEJ3v2/DyQjo0VgKUF2CpXOxc4PBAtP0r/HSp91qNNYwXFvWugP
1/XH2iLCJOFh5/j/2547zXxPkAndWBRrx6stxuohCwmenS7PZd8+VThMSVX0MVTW/mmcgkPk2/3U
UGiYN7x+aP2832h35QC0efMaLDEypB4/JA1uPSIJb2mBRKvnYGf6YxlxeexWHjvM2hmASqvkJPL2
Gfbl3eeubQvvUy4qZ44d1lLn/nIrK2HLvH+viKSBsFuh6ug4SkRXC2/xys+rjQ1nbaSsPUHBW9F3
nJofIGc78D0bh/QeztTdjRhwm/Ogm/D5ul5Y+0PSVa30FAw8lObOEZKl42seCbHxJlwZI5srL52Q
DlkP4EZbps5rCxG/6bb3A1ApLv/6lZm2ufJjWLsESlj8MKrsLzqAPuuZ1tvhBr/12lxrwYr7ZCYz
qgJlcoQtQT7sVA4AJLK70/C5qjflHNaGyQp2FrnMrzynRJonceddGTJ5VMudZ2MzWevE8vd31/Ua
2kh68BQ/1HX6TRDu7rto+AJEwBZwdq2BpWPvGqCFdnUJHvqhSIDUpF50pFUY3f8/HuYrAWETMNNk
GnxkdsNj0UNIMYGRjZngmM2D5Htemx+Xl9NaI1ZIg09eJRl8JlFnmvIYFaY01mNzVhHzb9wIljaX
m1mbbiu4jQk4nztXP0vT/5QJr+7Cq3cOG9tGMkAyxyAIDwT8tbOQbvkNPu3qTUkJ6/cZJKetPWrt
FLGhbSQBx6OZUId3HPPSFqp76ZLFRLEhcxwuBm8Fastv7WDyYyKL34JtiZivDKANbqPAZeiphiN3
3SXRC+lReYlDpwEi96oJsrFtSJVNHeSx2JFCtwBJyw5qin0mb6/7uhXt9cxFNw9J9xOPGYg9EHgr
fIcawnV1LmbD2WSrANcdzfBsoA0KK2Wg8Sa26eq2NvTL399Fuu58NZKSDc9/KFjaLfM8DkCb26jf
rFzqbdol/JzAt2Xp+DxqeIviKtfuarDM7zoRHPBOyuLrt3bbJV34GTXVUHXPXpX/5gZK96IdUkD7
NxXe1gbLDnQIqiRA/o3PwEjdd0UqHmY9OleBWJmNUUvxJpEV4MVHM4PVTXjm7gQh5iYZdPe8nV9f
6YONUZNZUsOudm6fPRUl37xqgkxP6EKB5O5yNKwcHTbrcmSdopmm7jFRvPsJrRMKz6pRvg1ZYTb2
27V3iY1VYxD0LYY6dY8dJ2IYYPNq/OTRhe6JdmN3jsBchPIK6gj3I8We7N8CXaRrKJgQZwCNgUZF
VzL4aQdQ4riu19YekMwT7x3TukePc2g3AfOn4fD41rKx2zjL1ubNPvNd08Imu3SPpHL7vYzgBpUF
Wmyw5de+vvz93TZQpn4kuxYJQDF66pCOCRzAFimMy6Oz9nXrAq8hLQMmjjTPYzOB4uJBty2AY/v+
uq9bpzwtJmiatqI4Q4equem48qEzDlLndV+3Yl61BN5hTcl+TlCE2eWzH95nUtGN37525vrWfd1F
Cj5JBglwHZKixAteddpFX4Oe8dhLoaJYldFRQnzklkC76GEep59XdcvG3HXMJEIygQVbtQ6sxoj/
yYzut8sfX9kDbLRd3bSCFFB9fRY5JOKKYvqSJuH8qFkxbIzbWgvWNX6kBPE/MXbQbHiDuJa6E41M
4gpUqo19bCVBYCPsSgofoDKPnB8ZoHa3OQD9YnIf2wI+ri6OtB2Sir+dsHwkpLlySqwI92iAzH7Y
eEdgvw2/gSQlSx8zT8EL8/K0rFyHbbKkmF0Rua1Hjn9u9WJkJ9rNLSyh0t/zYLZ8nNemxgr2EaUq
1A9ybM5lY95SnYwnghpWH7cSJZKNI2CtEe/f+5XHHFy6oQAEuRtgob3lCSQKnxzKxB2ue0nbzMi6
q7oo5T45Qov6C7SFxricrnSBYrYfOtRneiDDeX/kHQOmlkfIBsWQGYs2khkrq9dG2Q1iHJIUslLn
tOVePPllDaUr8Tupu58mgyJB6oByOZPg0WG5vG5ObNydipyiD0A8P9bgQ+z/zAltK3rj+p27EZQr
B4lNXqyToEoN+IJHRmn2CkVY51jDS34jPlYWlQ28A/NJ5T4E247Yp+hvwYPos8pYFu6mrClPl2Nw
rQdWkLM+C9uqRw9UCGUFzbpjzeotbOLax5e/vzvF5aLXoQF/PIoI6h2QUgmHx8rw2mwM/8oG8ofx
+u77IiyiCO7s7OCFQsUmQnaUOMp5rCJIhDjuZrZsrR9WdNcdSBOsbwjKKEP5BGuU+iXkGjJv182B
daRDOUM2/kjYIVEg5HspILtVDy/E675unegkLaFiF1X4OqTcjkb5zhFp+S02+srQWIC7y79wZZ3b
oDrPwP8hhAv8Ac99GhfUhZBI4qa7ckT19XITa/ca24sc/MHcTLAt+Dk61S/IL9bx6EDR21tyVBXk
0XY+mNhxo5A6HBI3ePTh9L1xF19ZpTbEjg/QbJe+Exxk739Lx+nLn0QinlL/TIHcshZemwcrjtOu
VDoMM3booJnzFzNz/QtmDtnr5eFb+/ry93eBpioiqwxk5P/d5xb9ySPFrWNjclYOBxtc50GI39Gj
oYfFCq9w5n+IK38RPpJbBcoXRIyecrdX9z7+5brueP/ujoGyMorHJDgkLK/vUV32noFlkdf4moSM
2OE81ZLkMxE/i3IAsr+qIXMNCwW/OM2D3IT6r02JFdZi9gTYFZn4yQTrvqAQ5f0qgUPcOK8/DsnA
htUlSQhzCCcMDjVPxj0yiiSmJWW7qEuuQ+4FNrCOR2OT5J0bHHCfqR4gcAvavEYFbx9AXmAj3fPh
IPHQtSaaI4GYhoGo3zo/dH+kAjoVr2Gj9LDxTP1wmPB9a6q9LIKPTBOoF1qCrApgYDPkz1FZ4uo/
hx69CgyMZqy5lgxpQijsZScYjg47zlDhKvIk22UcwkB9ulmM4Fj//ylDg4e6BOj7ME+nIud6Tk9g
9vU7yAA8LoJOBcFB6kUgfRYhpAAk36L4fRj3aG75Ge+a01D0GxUsh9848M0xqfFahvDa4ptR/4L/
8KKiAMIsMlzk4JVbReS1Rq2XGpyFkyET7vhmQpCHFv4/g9yM9usnlEOjHYEkzFKVzIotRZO1Bpdj
4V0vU1+HJG278W3UUFlfGqzL+rNOp3IP9az2T9E6hKhUAJ/njQ11ZVnaBmi1kkNb5aE4IYMe3soU
lC+I5umbbG6v4uQslOV/9wqPdbQhvfFN8j6/H00wPEM8yNxc3qDXxsx+syWm5F3Lxzci6l9cj3/m
iE0QYCJ9+UvR/DZYNIKgQbe/3OCHZzS6Y20UnYhyoUYuT3zO8wPN/KWG3KaHMgC2IA8321mLMGvD
IC08Yfyx6d9gWOT8TCsDArNCGl16eobe5wB8TEbu/x+F3mVZfxTS1taBu1VWJXDBPtWjB/f2JWVP
l3gGtiXatQzZ0Ehv+iR9vO7+A8aucwjcdbOePiV8Lvckm8gtocn3km8WHz7uzn/Q2IknS83HxnyS
Ks2qnykZfHoXqQDP7njsSFRBxqeTvdl3Hec03VgdHx8j/wFny3yYulzw5jS6i8ZC2tYvs8ESubz2
1r5ubRBEuV7jygzSg1nfPHtJLm7LjtEtTuDakC2T9W7/gbdDX3GeqTcD7sLDOGPK1RxUd13n1Kjc
6LcImlgbG89aV5a/v2urUIXj59CyfUuCPvoqZzdqd0MEWZr95aH6OEz/g802Q1blIP3Xp4RNIbmX
Ke+6NDaebEFthagzbSqI2E+63lApW1vQ1rYwiirRCgqkp8LUsFmCfpPzU/i0+F2RMXy93Ke1MbO2
hEQEIqpKuBOO/pCTnQ67NPiZwTBpOl1uYG0BWFuAZhkzsMQsT2lNFq0fbSAmDq21RfMw9pGv2LvZ
5hViZcRsBDfv9OC0uoxeDSx4dzjS1F3aBeM+y4h3e7k/KwNm47QLSuTsV355ErNmL1KGerjD+z/I
7q77/jKO7xYxSRPmuE2iTsVES6ivg+l1A2mpcUvyam2IrHg3czqWElLcp65MKndft7xLYkV4wG+n
Cmt+492/Mu02XDsVsCALWZC+LLoPT5J74y4hKfJuQcsemrL+ilIY3ZiSlbjky1S9HzJHGFANQHv0
umwM4jETXfIQmDpMH00RRM4+GzyX3183P9blAILikEisWfhZAohwpIuQuWd4txEta7Njh3wvOjZn
aX6CFj67Ixycrnpi0b0oa74xM2ujZUU8j3zDGsrEyTgh348Ze1KLtiQNAn/nbzvMr8WJHfeCRQTp
w+xEKfHMvWGQ5Dz6HNzOjVlfacAGadMiqqmE2PxJV0N3102wug36aYtusDIRNigbYlAQRcAF9kQ8
TknsDTqAndgYZDdtA/nvq9aSDcwuWKJG2k/OG+4pg4r1nCdNDHOM9Oby91em2jYk4wTyGiUX+P7A
gDLoqHvgVRPXXr1TY/HzciMrkW5DsIEYneF/lLanLujzsLrp5kjpW9YNFVM7CjcH88kvHD78DQje
PF5FZeLMhl+bCmljA1jia6pqXe1SIFgAyJnlFoppbf6tMId5gCtzSAycVDfA6bTIap/u4EIcsYe5
mvKNE35tDVvhzuaRwo0O+v5QlPIzaOTIrI+Ngwf85blZ+74V6+NYtSYL5/C1ltz/VLRTSmGS0Kot
ZsHH2ANMgxXlxYCsLmGu/1l3Ze7eNRFSN4AT0UY5XWwqFUVPnoYcy9mFlYb+RgFQ8IFGYGC/FLEo
TJqcUFWkWzL3K/21Idp6gONSUZb+mzdBbZXD+eTBxZt7f9Vo2ijsInVzWfXUf6O5NDs1F+SpCa58
0/4Hg51AiTDoxtR/w0M9gl1hMeVHeL1X58s/fmVB20ZlggYjNa7y3vjgzN2ROXi+7iTqhfOed/LX
5UZWNhwbeV2XwOPDdNqHUQKFVP7UkCc4+B5bVHkeXL+58gizkdYsRa6kAa7lsygVDO86WtTuNy+P
ev8+LGY3Ow6lTtU12HvObLz16ANHAbNT/63I0wiUsM4tb+F4NpON83htzVp7QM8glD8bnf6TpNpL
PkFRLzjDVYA7Xy/Pydr3rT3AyLRwurwUcPTFeQ8r2r8gLrX1JFpbVVb8p30rM6/xszczIRED3NHE
doLlfnfTu9FWpm6lBzbOmqcQfBzloE8MyvjVbQKFlL9o6zb5RolkpRM2zpoNCWAA2o3e9DyLJ5Ek
LkoYULgI6rn4ctUk2H5ktfSjQPDIeeqACNsL3IygSLRlZP8HsvDfNAtEdf59ATb/w9m1dEeKM8tf
xDkgQIhtPV1+dNlue3q6N5zueQgQIAQICX79FzV349GY4p7aeOEFKj0ylcqMjAgkeIS9MngWqC6X
99pYXFmg3SnEd17zpHzi+Qh1shwRU7zL6MC2PmdNupfjPPqnWcwdPSYV3pS6DkV7yga8o89Udq23
47rDsxDlRj1BHqpQbQsm5DERxyJTIXJVvLOQEwnB+7OzA4r3PyCr1ZGVWsbSxl827ENgL1AQE3mZ
8dc+1vZRazBQtHHz/fqWLMQt8WXQDx9XrNO98DhHDI9XD6noDvT+v00joj0g1p5R81nLgSydLyeW
6KG5lOZ9qt94a2cD0uwQCtAqCqCuNcjpNjVVLPW/56N1HAYEOIcnMzX8cCHzrzMw1PVBo3Yz8VZW
bWkujjeJZFAEbWXj54zp7iFKge3jQ2jOlq6iQZaGcHwKHYqZQz01fjaclCDgTKDqpRq2VbIoDtf3
fuGecrHdEcvmtuUtaEsv5shH/XvE8fxRDOQNebjaOLBwfl0kNxuhoVfGxHuZGK2nEwTK6oNBp+Aa
TnHhCLtIbkVjsFcnvXqLwn46FXn6zDNojYme6wcwqhxuT666+jtT2RLjh/HwRvMi0XfT0ERAGkWh
gZuMFWDS1zdmacUci++TyCMKwvOvfVX4D5SN7C2Px2Tl7f4PjvATR+mSlYqxsSEqIunLRJJ6FgcP
SPvhDtlVD3yePKrYF0JEPUEmL6T1g4BnjO84eDFavjVBG/9WpBEAMHUWyWyrm1D2YKCeYh5tZYuW
PMhLV5SxfQRYzsAPjS2Ke16xib4JPlqUs5inu3ueWvmQ56AR3MR0rFLEyUNchk8gqAZ6bmfkYOSh
uBClHdGXV8dfOBsgt3Z9fRdsy1XgYFXHVQjkymtGmoZvJGQbhy01IRQ40EE23UQGwKhLwnjhRERJ
si1e8UJvxV0f5YE5ep53Y8zk4kQnr0LxE8qnrxCjjsBlr9HEcqg6P17L8i05CNdloxATo5e9f1XK
xk8yq97oxPzfZFS+zc0qH8fCbrgYfQEGRCu9KXvx66Rq7jlA9D84FW36pWt7e1uSwZVK6kU799WQ
d6+ZTMR9nXjxz8bT8rbYycXpZ0Pp+1aE4pVDpWHH8foC67ut7jrOb2IVwWG6lOk+XNTAL6BQG+nx
ldMi/QIMORoA8i7eXbeIBR/qIvR5U4SFVpy/mly3EHSEhNkYfpN8Bue+nruQnKdpyNl3G1Gl5IoZ
Lrg5F7JvEGCYlHYCgzYQaMyaCnSVlVGeuu1R4RLKGmJ9OuVx+kLLisf3ApKISLsOOvjr+qot2IfL
HUug0WgSw9OXgObvKBx6j4An8C9BFFZQQZB5sJbn+bxkScPLCn7YfJYxL/Fmr3oFI8h4Um0P4Vgo
hZsq5wcSVt+jYTyUHeoJt83LsXt/GNG8CwmQ1xpSiPeqKGv0awzq1FvUyvMQseH1cRYOgAs4h85I
MleGNK+QWiL50zQgQf7SiomudYUsDXBZzw/rJqPe60I9pS8Rg0jWRtIOeiZNgYav6xNYOACunM8U
mxnAfyuhQl3kd4abQ6+Qp+7R7YyK9SrJ59I0LsN/mAYEximB5mv9qoEJvtOIDR+9Ln69PoeljzvB
BrSILR093CIc9Os7rSMJDaKRrAQbS1+//P/jT0eyk3sghHuNsqx48BHpn2Ravt32051zOiXofQGZ
Wfe3iGX9p/aZzY+BZAg+bvs++fePNwkEmApUot40x5t4J1I6Rg9pATTZioNauPpcPHlR8KlJy46/
99AC2QETMW98y5pTom/rTwMsyX1HTMNQjrENXiir+2CDNWohOFOH325aIhdU7nt+0cael7+rwNBH
eVHq0zq80UG48HGBuGaqGu69MdLlRya7oN/MNFvNby/Y73+w423XwH3O6jXrJxZsp6hs860MSVn8
FkPZQ28G5Au7FUNb2GwXSg4uoCb3dMJeVAdVYNxLP0QcFl9nf621eWmAy/8/2Bpkd1WD409edBKo
k2rAV8lGPzogJ7IGE124iALHnCGgkadJpbzXf3o3o1nscZ7so2Qgy1NJ3m86xtNDa8y8YiGX8OaT
t4oLLxd13OKNXYZvl44hBU4+uclo3D8JE97PrbeZI/CvhukMsW2oJNOVUZem6Rj+RDoRsLiFhBg6
3sBA3z5AEuhPjbrkBolEyPPo6H4IcANfN6LPj2HokkZF1cDA1JKKZ1LnwZvqRL8RrXiD5rZ8B17/
/foon+OvWehyRnUsqpIyKLw/oGgHBXkQEeygXP81ViAdycHdufWR4dpab0q3aQq44ZCuRXqfn8zQ
rVKiU1lo5I3FM4gu4zs/gHBEDYLk+zZZhb0srKFbqgRn7iC8Osl/Abr/GgwV24LEONv7pUwPRcvY
bVvlFitBId2A6BRrmHhduSkItMgDnAoAgIEi4LW3cgCXZnP5/wdTplZ3Y06kfeiAXN+muXxMRLTP
Isv3dRStDPJ50A+lwX8PUjHaGBnk2R9zmt2lnqc2gwm3VTd8SdNabETarBQPlrbf8RqmG+0U+TY/
E6VStjfSa8WZKWgZv7SqwQ27sjmX7/3XWYRJ+O8J9QNk2OtuNMhZMLtF96Tdad+/6aYLXX4oG/Tg
ifMK8WueZFhvyYWkBaKr7M/r1rn0292UYmujOslI8T5BGq69BzSbBHvdeuWPm77vkhtdukcZqebw
Z9DL7NxSEO89DqGum5VAb+HEupU1PlUoFGdZ/VPINN16QAZuGwl+CPRh3it4t5Uzu3CU3Npa5g+0
77wBqphoUt+imR8KSwNXR+gRHK8v1NJEnMPKEwuROYAYfyZdRfc2mvm2x3N8W7bBDyhirREFLuy3
W1Djhc9pN+Tx2W9pCoaI9qIhWfp5vLIfSwvlXGFsJrnpk6L5CSjV6zBk0QFl4UOrV/vulgZwDqye
gmYAPU50jib6avwEieMhgsRE0uqVnM3nt3BIndA1h2gnWhX75meTl6As8sWfYQDdv63mtDnybor2
fQJxOy5ru4JEWPCIbo2ttsyvELvUv1hHX3vu/z2Fs9kKwZ4KAn0gDZWg286xW22r69mbANYhZ8OG
aG9yWUKBMEQLVGvfr5/jpblc/v/hCummQpdSxfUv1NHxrLiQf1lViE3DkOxHL3y1Ce1t3PUgt3Xu
K2KLpjC4Ye57LybdlrcJ5NbmCK+m21x7fDmFH2ZjbMo7bXX+K0ibVwv6yF1S3taeh1/vmDwJvMCA
dpL/yi0UCO1chmevBZPH9Y1YsHSX1iiqmrrzuYVyWtT2474ui7x/L4esGW8zdbfmxesJyj6J9n6C
+5PgzgDKMGC4wAczrpQgF2w9dmydZFo2IF5MzhIk8nbnYzvCA5Xcmza2yXu7u22lHIPXFeiLcg3s
Oq8gqHavbdAFsHZvFqebBnArXtSGU2JHPZ0pCFsgE1ocygT6Ttc/vrBIbp2rt6M/Eogc/9/VVOvx
rhh0M2yaYPLXoEZLYzhG3Q8lKHHbKTr7GeM7MCB+V37wLQbL/vH6JBYOq1vh4nGJ6kwn/DMFyr+7
QzcVGJgjIOPNiiEvzeDy/w+GDFZCz0PKIzoLg0ZTOqK3Q3HfbOcGzG7X5/DPi/qTONAtcBV+ELcR
G3Fcmzrh595W1vymE2hgPVsW2nbcTF0+1s81OhTap4vqYPPNtDmN2ZZy1Km3UKkOkt/TPqjHXz6C
cdvsRj/Oi2+A8M6zD77zfiJryd2lJXei1sIChZQj03GO/GoCN6zQD2NxG/MoC93qStoNqs9Gv/4J
YdXHGs1yQAnyNbLHpZ/u+IWa+FDaLqoJLCVBuAM6pS+24DUFivP6Ti5933EIwMmR2IogOuvWfGFT
Q55iYfiKzPXCx92Kijf1yEZOXf0zh87YFsxifrhJs8G/8aS7NRVTeyEpSOqf+WRT8hgVILk6KNIh
gbhpvV6v9VV/niIJ3TIK2ssglGRrct/nbbmhfv/EkvhR5KC7qWXzIG38CH3Ux65fe6osmLBbVmEz
mvz7aTJnEAHi/Zv4x7oAADDQ6Gq4ad/dwoo0bIxBMWfOUej7BzrHwc4y+nb940s//3IePnggNRSU
RUYh8jayMf6Gl2HQ6w24PVByDn2p2rWq4OWYfuKHQseym9KHb5mm6Q9hmUBJKECRLS82dZGVZfqQ
07RA7Su0WdDuOlA46/Mkpe1RR58VDZ5Rb61H6HlqUpK7uZv77E3nIFdNwR0g9WT3URsV7TEt0K36
MpahF33tcAeRsx/FmUo3xdxOrNpwTuV58kI1ezst8CYwmzbOG9Bfa8HKX02DUigQbPZc044UB5lj
yTcz9HKLVxByJ/UPS7lFZxzejv2leqJTmR7jcJySr6Pyef/Uzk3ol9s4Lev2xWNDHXwpMnCaHpA7
J+pvlga6/MlCUjf7LANp2Z9GFWjnoF45F+l3Hnt2YAe8UpooPKaQQKKQfRChIsPKM2LJPpyXkCSI
Q1uez39UBlqleZK+1Wr82g1+AE5GsAoGoIbjRTZAdUX5Kwd44enilv77/AKhZPGMjAfxI6gSsa47
QXGH/lB2mONxB5p4mXZ7RgO/Qe6FqnB3/XQveTXHZZq+rTlVnN4XUzM/GTOGJ2Jivb/+9QXbcSt2
BbRqjF9jXrKK2ake8/lLNPThycYeSoPXx/inM/wTs3GpotAzA3YDsMbc+2VxR2RvNtSwA26xFyjR
nvqx/oNTdifC8X2iwfZSCQOEYC1VSf4Jaj8b3omxZDLLikvl/Sj8mWX3+YR87Ftis9yr9gyN8vFR
9X0lDxTyIeohQ2UxggyqaFixGW02PceNirrHVHRIR3vggMw2hMIL7Civh35rLGAm76RP5un+oqDb
PUO6NSkeIG6Jab+bsi6m8jh1EsotcujZ/F5MdWmP9SAhhhqBDVD8kXJLmvsu7yHqSa0heGVlXZp4
B18nUEDbIPmC45aZsGRboQl+x2wbAJL3JSA49d++broS+HRZ2PSO2CRtXjLB/OHVDGI2T4KOeEao
zprplwCfkvkyD96s3pnQ3fy7IpCzeGJV3zZ/9aDW8iJA3xjYSDdVlzfAm5d523jnCRxD3tecxHH0
GiqwPe4BkhDhiwxMHW1Bd0O+QovKlNt5GgTfUr8mwVtuABb6LfdEHzymKG6n763xugpJvK4n20x3
RXaMwauBwkxAh4GdKP5CsXcE/8yuhVo12zddqrtjzD0IoqQIebptoytdfkG7McrWGrluu0MdzDvx
3pvEX7Qlc7uhMuv1mXRtGj5K4o/sQCoZqmMDvDh/HFmfQ1NMhCQK7iyRENDCTCBu1NgqasXGIj3U
70f4NnYqVSmmJz4mY/PYzD5U4mhohuyoeynk33ObgGtwH5Vm7I5VgHx416SpeNSej7oG+EN0528H
CFkhDQupkib71ajJj8F+amYo5WVVUbJDWGkBxoGaZVG/bzMbyXkDWfhRvEH2OoxfYmPQk7ltxnIa
n8c8TpAng7gBwzpSaK43f6gR+P0NcDBob02GNE3+gmAF4S8mLuPwfuJp+QvnSGfHQfPEP49ZQefh
gNM5hv13mesm+lbmdTkfi4AnZjtl/YWcv5Vpa3GZShK9DTINsl04QVRn51cqE/uLJKl/ZKYP5Knw
kWpGBiIFjgF5CbCTA5hpg2BTVdUgxLYJck/ddxNg4BZ10HGb5XxU9yXtPHvIdIDqawcqua9hPI3s
95D7dNhRy5l3yOMmo3dIasLmaunN8htPIO6yazwAgHeMi57sm3AAQN70aPc80FB2Um4kXgt73md9
fAAzDwd0kCZteTKV7Nk94PTDvOuhfakf2iJquyOVbUT2cTAx9VB1RftGOTRZ8Mzj4o8el7V5QeIw
B20O6nGXAzWMmt5boLf1fcJq49tNDHEQED2ROQUtcN3S9kmmquZmwxJFwL1JrBerB1gadGlw6lry
mk2hNC9QfAz9FE4g1chTFBDh1ds8j/x3Bm4D/Ed7eszshiQj2v2obUl2CBqP/qyycayekphk7buI
2zjdlUqn+ousq6H66pEIN3odAeZxrtpRki+I6+f0q/IhpXgskVTvfvRyasW4Gae8Nn9XIanyt1qa
ab5HD24Qb4qEVfExBoDI23MsMNnlVR6WxwpCgxS0X61EXSZEc90eJkWLez8r0WzXxyGH3l1keHYn
goY2p3iucKIgzBl0f6eiHbx7C+Rrs5EtiFDyTVe1Jr+fMz/0nnUCdoq7RpZNWxyQC86779TrB/GG
JqtigDMi7D2rwvF3dEMlWbExUvfZDhrwut8FAfriwVfeag2XOhRI8B3GHJpKBdTT52otBbtwFbt0
gSbJbEh43p0hQYlaG817ASEYkJ7+ff2iXPr+5ZL+GMjS2GvqwffeBJrAhoe6CnB2iVVJdlvmyiUH
5AEte2NZcI7BDYnqUN2U5B5tFFm6Ek78U8b97K51ImShTJUgkqgf/KbsNgQo0i0vLvzlODUp6EB0
fhdFoKWDW9UbaZI/i1Df5aV88OK1VtalkMYJD6NM+AoXvT1HARISyOJ4m6kE89Wg7Y1JFRfmoTQp
eo/m81kXPH2HX2fVDrdPsKYcSj9/Z7gYD1z6IFHW5XhGRz5DkJ/3u75iZlf7Wp2sGL9eP28LgfR/
sB4x6NwiXtQPLKigJJHadwYWFQXxr0s8xiOODKf+0hDEKdcHXNgaF/4huU5picwm6MYV29MEPoMM
Ztqj8WxYCZcXls5FgBRkbogti/E8z8zfJnW8K4ZKH8D5t0t9by3bfwkdPznmLvSjVkHK/Vzatwi8
SlCtyUA1zKzPjkZ0/IVXyZ82SZ6vL9qCVwgcrxCxOre5EvrMxkEquqEQMr8YL0O7zcq+LB2Ey9Af
HE+NWYSh6fx73y/OvNVbJqOHSKCqr3N5f6HvGTSIdDpE6tfntHQQHDchB/A399ofz6rLyr2cwJ+R
ZaXYlDZdSQYtgSNcmip0z9VZO4C8ldZ4cGjowOwndM/RqlYHnsePJNbTTk2y2FQ5e64QwG6vz21p
MZ0cmghrb6qALPuC8C2tD6GH3WKbzGva6K6X6FU6w73bGW9IHqUnm5Go2kCfvgvW+giXDoz7Yowr
6WWiqx6IHxhxzMIpy09hnlRr7IdLa+tyWtUIPxuR2OA+6uP9VJgvQEE964BsDYsf/3nPaUs3Fs06
CSnXCqwL6+oyWyFrOM6e9KsHjkMKIusSkrSZD755nBtax2/RzJ7KFMOlTf7n9a1cMHOX4LBo01IP
02UlkwBvuDHAm7jGjRJvaBkHP0I5FzOehFy1K2dnYetcWkPJMwjYcRagVCL8YstzACx3QVMAQHR9
RksDOM6kSLyxQoZCv2lkkb0NMlUUaacAxLS3ff8y7gdPIiDeitz0NMOw8ZuzDpy9eMGtieQtHQHH
bSgwwg4io2AqSrI8YRtoxRJxN+qEppCwrMbInrKsKdFn7BvTxb8XTVuNBdBdTKjbanMuqRUrK4CE
RTKeTT/7+wlEdTvWNVBeTle5zheco8t1iIak2c/ZbJBnrroKz/ESsBEkD+K5G/9M0iRrV+LNpePt
OIqaBXhQB7U+Z5ZB+dUbqkcGaZPNgP6NLXIU1UOQjONK7Pn5YMRlPyTzOFpeB/WDbqHyrdExWCDs
U6out2jtex5ltDLQ58tHXA5Erqqw8VvcLaxsgU+j6TYzg9zmAJqsnIEF/0dcYWEhwHzYQmH9/h8Z
Ow5qxUtjIqX+GfkFtFbld8pAO3cW6VOQNSvZ589NF9yA/zatKKuRueJWnTMANKatmD0RbvNpTueV
AT7PcZLU8Q11r71cskA89JeKhh/hRYodmvCeQp0JBTNwqrSh1IdbPAVJHU9Rt2jSjUZVPKBaRvlW
SFHYXTx2yffr3/88EESz67+XyyhajokqhrMUwYw3eqqzBDTZRMdILBhCsmI8NGzmzVqV8tP9oYkr
4sN47+dzzMWJ+1bd0QrEyQrdc7fcDCAGubjED46Vor45D8YbT2CX7nd1yeLj2Kw61oXf7pa6ZRdJ
MrJEnwqJFxu2pd2TDMoE17di6esXl/Dht8sULINdPBUnsLb+VoeIJC86hrd927EKnYYtHwZTnEjs
mWNRYV3Cca2V4tMzhEV3LIK1bWtGOxQn6D3W2YOJQUOK1EZlM2m2GiUe6W/5jCTGykJ96iMxnmMT
RdL0A7XSHOs6OEroPPoeu+uT+rlDNnAY9Nfb1swxjaKIsgCEfPqOeGUzHGQ4q/KYGl/z368PsLRu
5N8bHuVD0DIEMCcwSkXvfQeoEkWWfD/ZGI35F7Tw9XGWDpYTamvKSr+tsfkTGJ726INVyPdApvK2
rzvXowj8PoJeub4DTglZ8UyQRB46L59WtuHTi4qiNPXvVQIRXg++bIv+LyhycbwQxmlfUGvvAh80
I9fnsDTGxdd/ML2paLOc0BJt1E1THIQCn5BCeNzL23qZMAvHuClPcghM2fGI9J2H7nxbzQ2qYVBe
vW0b3Op0P1ICGFE13k0C1TZmJqQN1zB1S8vjGLgEpHj0GXTP8EAkZzZ7+fbC7FISPCyub8DCEXU7
/XRt8Ggo5/EkBxTzzYBwpLG3NZFi8R1LRgWJqTiK8fsNz39A3KfBI1283fbTHSsukgTCiegXPk0Q
qN9MLcgKEoXy421fd2y3JqRkOQv0HQ0C8g36CBGkPnvCf7vt847x+tncmAjNfHcsmn/qBjCZHEQb
tx1Jt2pqZtGGaHG3JyHM74RCNiROox/Xf/iC73SLpXxu6r4i7XjXe8igTkGJZ1rkT9U+bMFKEQ8j
UkDXR1o4/G6zo2oaHYsCcG6OfPoDR9HjCwP2bxOq24CYNHEz5tTY3qu7GTUiK7+DSZQdhwGKXdd/
/4JpEcd4J51YpoCvPal/XuQQ49qX3qpQyNI+XEb94Dl1Kng/xN140lX1qgh6qHmo8mNmFVilVXdb
+EIcA87iVqVN4c0nSpDp5SF4n9KyXQFKLIQTxDFgdJfkUQzMCVB/FGRvRG+n0T8rNh8ZhKisXUPY
L22EY8qAwKBU2FcWgIhC7MA4AR+n5PNtu+wYMq/aKpkLHjz4ELzlyYS+MC7X1GAWfrmbAUeSggch
mvjukLObNkAP+tt47H/d9MvdbHcfE6k03jgn3syiO2r0lwUPMYeM+8pLd+nXO1dvUYFvIzGxObEW
Coxb7pc63o0orq+EcUvfv5jGRxOA1GUwVpOB9UIKhtf2Xbe3PgrctDZprYjHTON2ASkBAOaiP8Re
vaYdtmC9bl8jUtY5z1F3PyFLr44S3aBP2SDp3gSgHc/DtrzNB7ntjGRMil75oznRHtgATSAqnlC9
sv4LDtpNYYMBMgmbAesP/RH/gaDm/qgHvCi7GVjh286oY7pE5Ujben4P7YO03Zqk9HeNWetfXTo/
jumKIchClFPAOKWDPpih29eQHtpRsQ/aGfL39Rks7LSbi1azFlk6DuZkONi9kMpH5uwd2LTfPH+t
WrEwDzfzbBT4ZFJIEJ6QASZ3mY6TjZ+AWOn6BBis6T+1JHBNOlbsmxwi9cIMp0syva4BnUMBZrLJ
gXnF20yyLQrmx+tDLU3EMWjTd6B5V0afQMNYPaKxK9gYM62p6S193bmPcZYkSi25Pel2kqCp5OKQ
V0V4W7TiiiP4YYE+sdAOUE+ByizEwoGBhHxGXCRv1xdnwdpcxZx+6HxG06E/+ZOpnnklICNx6Rij
dqhWYt6ls+pcyMA+WTkZnz9JD5Q4AlxIeIGkd61OzHEowC97fSZLwzhG3Q8e0QHM4OSDtv8ky4D+
1lPNdkWp+mMrL1RQ1we6vFQ/O7qOgddRmMV5jAtIxLWfPCiIMn3x29GmG+QxymoLfT20dNdIKu9l
kuryxctsv5ZV+ny//iOMEFHRFZIrc6obuF6OLN8ma+vfGlU3K5a5NMLFYj/cfzwsZEIHYFU2INF6
Yxa61aap2/0oMnDiX1/Cz/fqPzIIJGwJMRBmPBkJto4s019RDb3QjrCnHG+7lZl8bprUzR0j5Mua
wZfjiYDI/xHlpHHczO06Y+7S9x3Tj4D6mCKDaySjtbqvQ6i8e/7aO3RpiS6DftgG6DEnkUTz46nu
7HSQ85gf/4kDa9Tan2a7luxb2m0nFMejC+geP8ZuM2Qst0SJbg+G53IXCz9bccBLYzgOQOZTruN5
7k9FOspHsH09T8EQf8mNWDH9pQEc0xcFDRuWkq7Y9Jr/yCgAafHIqu1Ia39324l1jD4CBtSTOSiL
TFMV+4wN+lC3WbfzLa5EUDStITkWpuKqHqjSl6kt+v4EMjtgy+qe7fXYV6euBVjl+lQ+v3rRMP3v
kyWAyktUq4dTzdD4oAYIrGQRbnd0CM3bpKenXHV8n17+dX3ABTthzl0vu8RrwC7Zn6JwFluSkG+k
GNeoNRbshF3+/8FONCoQg/AbAygsmQGuqqsNjbAxHMpM+3idf31pEpcN+zhONJiMoHxzkp5nwPoa
l/uYl2sV6qVZONZOoO/mNRPRdwXSZqCKZv1drRIQy0pIdYZ4Dr5d34qlvXfMnVkrC7RoTA+mR+dE
Ix9kMB74OL43Sm8DKV5n2jxfH2ppwRyrn4RH8jEecBUP/BuygdM2jFeb45Y+7lg8KhOz5XHTn3gH
tjXu10B1psDT3PbTHWMvpAgriMkjR91A9UqBoek4Q+b7tq+7NCJ+6YfQBSjgrfymqjbqkrsvonEt
PFlYGpdCxKAtB8IW9XiaaNR/yeJA3I+2uAkNCmJzx5brtg0Aqb+8btiEbVVY+IaDKPD6wi94P1fk
AACHqK/zEgvPoV9aA6e3BZyp2dtpDdyytDqOGYPp2PdK8GCh42H8KmZQVdlLnve2n38Z9IOPmKAE
n4z5hMXB+gNPDCTDvq6A+axyRffXx1iagGPB4ArOAmiaopUC1bKsBUDbC9YIgZe+TdzfX86lD9q0
k2gRljHT0Z0wyR+3/XDHZJmBDGQryHjyEzxlusTO+0n4aw506ac7JsuzuePTpLD0FB1cGwij5Zs6
Hb7e9NtdLQI4fkidFWo6gVgy2hcDrkbI3/51/eMLvt+VIkCaEhk4qS+nxqhyCzVOoK6a3tsq9AR8
S9itbs0lT6EFCThj6FvbgMMYlP68T+7QR9zedjJd7hQ0IfAmDnAk4dfUuKGKfGv9NYbvi33+99FF
XcaUfqqTJBka/PZigC2xESwTNctx+pMmvSmzSF0pglpCCm4MLhshZTDsCJQO9rZEDvz6Pi9NwbFc
0tZ9g7hhOimVoO9giDfCT/Nt0xfFyg58/jKl1LFf2doAhT0kdqHv/oNEXP7Muibod0DqMvRTzRm/
yyqSzFvd23nYemlY/3Xb3BzjRq8m8PQgMzlqVPK3vmHhdvLKcTfGqxjnBQt3eVSiZsi8TpACVb8x
/wEmk3pjLRbx+gQWvu5ypjAf0P2hmicAEND0E6EmOuzBhE/mla1ZMHKXKUV6gLILcCgcax2cWVvc
qZBs6Qgg7pSVh+tzWBrDuZshhx63oaewQtmF+apom+8McctLJMYX6CLIl+vDXD73iSm6LCmKxMAP
9el0LNok2USt/xM9VZCrj+rmvi3x7GphoStjLcSrLmGKgPRIms7ZdORjcRYRRJ1Rz+FIDaLvC8jm
8K8BsrLXp7U01OVkfLi8QSkUoL+YTsdeiT3xgrPyQaGAcpEu4rc8Sw5Dt0ZEsnTYHE8QmYLl6BKZ
jhmDtUwlVG06NFxdn8eCm3F5VIjqxZRXc5ZveJOF2z4LBwLl1qTb2YC35nh9lKUpOAbPQ0DZbTV4
jxdO2oPyyF+IxvsbP+5c5qyc5zkK8HFI8anLXf477vQ1NaiF4+tiyrImnjOhdAjsbEofo/it0Prr
hBaTEcS3M+jdri/QgjG64DISi7FvwSF6JKBn2LA6fpBD9FBoVDK8YI15dWmQyxw/nFkQPE6d13s4
o6p6ZYV9N9LsRBs/rpvFwka7VCpThHb5OJbBUYX0By3wTEnC20jTceFezvCH3y+jAIAs8KEeWd2A
Zc0vUqhpFKg/x9vYS/Ob8NkYxjFtSBcyBrIBvK6T8Sup6dvcrlnb0mlyTblUtLEqHCA8YHeREG+X
YnOU/qrS+ntCxhWbXtoE52LXSdc20o7dXT2iJqmMxCHidCU/vxA1uKTyJs0C8CnQ8k7U5kCQlOtn
+kqFOBRQ92XF+FKz5sGbx5Vbamk4x7h5VkOopW8JMFkTAGD/PGMkAV+t9x0NImgui99aeN7kxoLc
fzjnhR10xzJZ3pGgGXdZkf/5/+jPWNgZlx6FJhNa4dsArgpt169ZxpOzx9S4ve5Elr7u2LfWykbR
VNdPQF++EODSf0+B9//9+sc/b1uk1MWYcXT1i7bL6yclgiOJgVAFYIXuIXWvNgzbEeXlG4jryg1S
Ud0OFG9bq/tfdrLkzo6rxeSF+8plSRGEzF6C4OhJiASUAuCX2ULMFHjctglXICFLQzj2TwTjfoYu
k0eo1Y4XuUTkuCFOsB38pNxfX8wFT+xi0qY+AQGipNWTtlW/yYHp+kbaLoMAYJDx3ZxkoFe4bSTH
F/AkTTua5P/j7Nqa49SZ7S+iSoAQ4nVutjNxPHbs2YlfKHtnbwHiJsRF8OvPIufFWzHDV/OWcqXQ
6NKtVvfqtcR9WnXvnp7Gn8gbjruyEK/gOhh/Xh5lwa/Z1B9KB7EDbpMC8yl3Svb7LkA9gEMaaNsG
SJj0oJha8T9Lu2M5BPRTg09mJhAQ7pQ8pzHa24dp8HdJnf66PJmF0M5GrklggjLumOJ+CKBCxEng
/BTVlPuHMh/YK9ryq8em9YOjE0Jcc+VALMzKRrQNENsyUISU6CKApKl0IAZfOGjM5OW1x9qGsomW
1ZDk9sQ9MpQQutKMQdyryDaRd23pxoayCQfJuAR0sfeFREIrzodqC34mfoNkS7YSdy9Yjg1o81oq
ZzIWlIdBIH0DgoE75JyQYW+yeF+X7PnyEVjaDssFdCDgRntMjN3XMgJBwqTfRUK/BBngJZdHWLAY
G9TWGZJHEfS07qHU2m/SyOnAawGeJPgCdwswlO/vy6zu+Mo1Ov/wT15hNsxtzBrjEjZgZ3wD1DGr
0Pu47d2G8ZvL81naFyvCZ1pw/Gom76H/jGbyGGXZgkVesm3yKvriExcs9pdHWlo52wGYJpo0TOU+
m1qMAqi5MM8a1bZNR32oKbnEc7yroIfMxr7xKouUaGNQfaQeaF7AiQKuaFc+XZ7JwimzwW+qkMZt
0YcN/doA8ayq0A7DK/NWN2CzvDzEwr7brd4my5lbMFncyjC763VlEA6CVOLyx5d+/3wWPsTjYI4N
RwGEbLIZ3OrkSejA8Z4+1XT1tl/6+fPIH0ZIRZCHKGoNeJ1S918gGfqtX5A1cO/CmbUBcNBPc0HZ
EeW3skle4yEED1h/kJCVyeUaTenSBKyAX0MMaWZor7HFSey+dWPvgLWnDeV1HVXMxr8pA6KPkfv5
LQPPlksrcPZkycvl/V1aH8umU2Mi6ko3v4VG5t5j/a3M0gde8tvKWyOi+LxNkIH56787LHGfVx7u
2a+SDrshRdk6TeuvcYCGZcT9ZtOA4iXpmvusHd+An5XXHV0bEQcGhNoXbTAb9lS1z0QOj1Vdh0+R
R/+5vHgLO28D4tBYCQhMpvLbEWo/eK80ZlPn1fm6j8++8YNdSAgVoRoY4ecj4M7uEGhFtxPmcN3X
LbsGQDPsnez34sSQRR0pKpolWVOlXfAaxLJpkU5JZ3qO3w5Rn2Db0bwDiKzxtokBL+p1M5g35cP6
KN7j/TEiGNlo5TKobOGF4OIUXfd1y6hl7iaZ5vPXWTuj+CDZ8j906y2tj/ff3w7FmgSU3B5chgBM
bANAz7St0l5va/A37i7PYMGy7fZp4jpNUbqAqKA9PIeuCVJNWfCcAVyZ5WtYoSUDsCybiLgdJAQU
UVmT07hBRIi7s18Djn++SoHdKq1l4yUe/B1mUIO7gue4/+lcIGk99LFcXqWlMeYHwodTBG6hdELD
FsZgTFa36HP7xTMT7zqIrhwuD/H5IgV2l7TSTprmELLH/TCFwRG9sOyuBgDmqqgssDFtaGEACRbI
225omT/Pwh08jM+VDO5qgOguz2Bpkea/f1gknVV5w0EbBlMrgE9IS9HvY10Gu4yP8cpxXRpjXr0P
Y1AdQX+0piU2QsTh30VCQVRnCh0MuxaUXGvSeUvDWHbtadaUIUswlRiscV+h2/uDK7f/FgC1u+KY
loawjDt366pxIHB6cCF64PfdtlHlzk3WwFqfHqeA2rdppuI2HkAX/O4aCDur2I1vwhrcI5e3+lOv
EcCa/rsNfgutHFlM43tOwTYGVsHsJmwC/4b3RbtXINq/xigwjmV30RRItJ4z88489OT4s0jzSPM1
6uCFNbKx5HHuwuh0Jv9C8tLfsDAHXSLYAa/xGfjt89p9OKoN2HmKvs+cV3/M1GFkQOsM0I695e50
VX4aQ1gWR0BF5nY6H96J8PwdDZB37aFDdnmPfweOf7wU8XXL1lKDji6pHPevrqHD1hPlAf/J3TSS
b02hXsoGYJge5i1Ksvcp3Tnd+IuxtXeqO8eWnw1v2SDveJ53pA/eYwfofrBTuIzukwh0JgN5gCjW
PuzS22zMtzmYJAzIyy5P+1O7xIQsu6wySoZRudVZNVmLPsjEYdOhKDz1Q1VRUl55sK2AmqHxuvSL
gL30SRJk29AtG4PSRVutbN6nyXLMwrpyu4mEBbjwoheHsuPvh3iQ4jGuwwMc2kNDoe8hk1t5nXZB
4NuXcJUJ8D9SjKcg47cZkyrYIVu/pv76aR4OX7fcgE+FD7FfwV+GqdThPxoXSv9ziLswO9RQVnRB
Kq0HOeWHHFxZ4w8e9UN0e/k4fO7pfPtapqDFZGPtpH93rtozFGeKoN3nKM+BDvSaqxmzsxxFInVE
aiWyv5M+3P2mRUE5KI1ckNdep7eDMSxPkeowLsVg6AvRo9wiE3Bufbi7y2v0uR/1bXKSmAeJIZBl
eKlzLIqnkFXup/iaEBu/3HIDDVWkbg26lLo6eEuAQt0UaANYMfalX24Ze2F0DQ1Tb3hRZX3sUZfe
xOOV14sfWTYedDLXYuqHlyQGTVAvSLXNhFpLfi39dMvClQHvvYPesBfjdv2OE/oQmOkqBcDAt9Hk
VS08NAt3w0uj2+9t3ZxB7kE3hng3owOOQ5kBOxskV+nUYjTbvKErJgoE1ucykuCIThxn0tvISau3
q86njSNHma1ALxGLXoSfuNuExZBbT9d0BT+/L3wbR943gCqHky52LQBSz62GkmmIO/mmVf9e9+st
03Wm2h1Znxa7AoKT2ykSebPxXAS/133euuXbXqO8mRf4/U54V4MA9yFrVsnnFxw3t4wXVBdVU2eq
2E3cvS2MqLdVXNQbHkf+HpJpO9/r/HtggddeswtGwS17ntwuySYH49UuBVWL4zVHzoIrTY5bBs2L
Jm7QblTswKS/H6Pq1jRrUcfSD7esueRQbIHsQ7FLXbBIE/W3P/KV079wQG3YuOt4eRaAbPllqEP/
C/hykk0UEAB8KJJql8/Q57m7wLex41zUWd/URfhejf6ANyslTqjKLQiv0WIa0ArM69us1Wi3AFN2
XCqxxeswK7otwoXazw6mmHy2BslbmrCVEpvKMGdgNCt2vYp2IfcPjjiQwF+Z69LXrdsa5Nj9CImd
fEe9Pka7S0+zE0gbzClrOuLsLi/ownGwtSkrqmTtRmiwQR+BPJhMBn8BUDpdUzjFbs2jfniZuHpQ
FajQ851QFJtEIzD4T/ETwMorEc3SGlmGUuTMj0ElmO+KMA2+1Znsd3RsAyCnumElLls8cpbFZG7p
UuNwcW5AZYmmGiHRe+hvpi6Kqm3j5qkqjqHj1DWUq5Mmn+qtqMYJglojdYJ6K4uy51dulw3zJq1A
IlNk9IXqsfaKTa2msNtGROfkfNWBsLHe1HWRaRwK/gISfcApiiL6XoqYrzznF46bDfAuuN+j8aAX
50pDHJ4F6DwA2fs/1/10y2DA3R8p3WfNOY5VEYJTYIjvcef4V/XvBnAT/z3NY45alvZC+TdxpBMd
mBwqIm7HhMz08X2Q0/y2DMaRreDzZi/y57PUp9aV1hrPr3y3C86szp8ERV4WYm2nKavrjcPG52JY
I2VYOuE2rLwd0lbQpFNvpe6+mTrYcDx4a5HvU1UeIdS5CfEoRlMkikgrQPaF65pZc/M8Aikb8HC8
FQzYQwSsN2YojkzwOyjmnOYXo6/oSkF13v5P1tHGnMcjYdygx/qNjOOR1dM9B01M6KaQBlcrQywd
a8sNRa0BSR0M5wwRiGLTVgRJQrnaYr/0dcsBEQ79UsieIIhJ4z6Be8GbfhuKsujWiM0XRrAB0x5O
GG+BYj1LrxiSber6vd7kXreW4fk8SQByqv9aDg95AqLj1nlB9ij8BnAb2xQjrXbFGPzLTBJvvQnv
+JFDfSTSq+0Mv6FAn+x8ME/3w/UjiEAaDOqpu3gEIj8+Q9I5fkggEQG34xRtGDWAoCM5mu5GdEs2
xS70IMD3NhgASgKs9uC27rFr66l5BdPm6L4PfcnaTRhz+kNLL3HEpip9HWSbanIi6SNJVPT8m/Ei
Txa7XEMZRKIXoCmLnxEXaFzaO16ZVuaW95ym30OpRvAix03GxOtM6gUjM1NUoe8B1eFIbRykT9Ap
nIwsNnKtAr3kVqzIlYFVhFZlAAfPy69Z0uHWh+klM5UMbVBVWm96XjhVNmyTe7wHWwP0IeBcog2Y
ZsdN4Kz27C5c/dSyismD02pGn7+gWfSbW4d3cFL3zPdWPNSC17BZAGsmUjoDf84DGW+mXLLjoBy9
h2T9eEBxcmWUhSWywZkFdHVED0jx2Ss6B3pkIDpqq+D1qvvQpgDsBaAG+KnDGcFxdGj6ZtwM4JNf
8XkL62/3o+ikYIMyQfzSD7l5zdFM43zXfRuNySaDZsh4XVbGbkspQujwNLkQZ+JCJjh3oHQdAPRx
eYWW5mAF8BUDZS+wC84LurXq6kSmVvLnBozw4b/12JA1YuIFkwus2040TVU6Q56+Vobdke7vEld3
7VQ3v3PLfA3Pv+RkLcOmLYhYSByxF50Oh9T037lGHbqDQHgCy9MopRziKDuweO0puTQt69YbsywL
EjB8noEFuIur+mvJh+9TmJ94kx26wqw9s5bGsSx9UD6FHs3YnbXv/qsr9jVgyHoE7oMYylMurup5
CXy77QIVAFY6sUrPszLKOEGPoIaC4e7ySVswdLvZAq9O05ugJS951CQbjwJrMlL+fPnjC8eY2sc4
Cxho1cvotRH+cRTpP/On6/6qcisWxoqr2QShJ53G/JWo6sZLH+fkdONeGZ7ZHRYMMtCQLZLRa1zz
A01TKAUN/FdQ8NOUrOb1l5Z//vuHSGDIgxYX8BCcgeMMvX8QrI/BLcQD0BB2eQsWAlobqV71yhBA
DnBdlOzJMP8423juDoc2db6hxxA66mtDLey2DUdX1QjFrbAzZ2+C4N0mi1tZoKk4h/7Z92gE9c/N
dVOy1iwah4TXnj+cc6eHRF74dVahyRzzUPbR7fz66LRaWb2F7bGx6SkjnHeKmjNRYO8vSYyUympe
f2lrLL8YFxHKxrljzpz306/Qqcw7CZLBPwL2MsRbKH3wF/RkzEsJjTV13b1lw9PTaERCfhjC15BI
uQmdsN5kJQAjl/dmKTqxXKIaadKnfU1fI94dyhBS4eC050X3o1Hk38tDLHhdG5JO646VkPEyZ6PA
gQZ+7akpftfyXCDzkrxZSREt3Fo2Cj3mrHTDsvFf51trdvAyQ3FEOlN3UzbVTdZBz8ME9FDrtTTB
0sQsb8nVQFnbDeS1iPtvEG3cKcOe/bH4Mk9MdNOK+SycaRuYDiYhAiFSMpzF5Ajw11TO1mizxqGx
cABsTDodh1mRsInOk+Oj3w2t+F11NCXUGxJvZQILdXEI4P3XacZ+PEKNL4/OroEeLQ4Zevd+QGHp
oU/9Lx4E51RWfWmDDPzJRXHwYrVSUl6amxUuSUiIpLLGuLpvDpKQnSb0iwiqV3pV11Lg29D0IdFt
ng55f+7T6FxlSm4UCa/i9sbHrbBIG6CdQ4d3Z8IBG248+ZBUMtoQY94uW+bSybKM3210GDpd1Z9b
kRMUazx9m2q3vC4mtvHnwM8FOUEb5dnNywISisUz6u1P8318+dcv7K6NQB9qvK6rUrRnZeQBRY5v
c0VUF8HTiJrlintcWCEbgk4rXVFJQ30mVHXHRJL8CWn6NUzSgsuyVcZMgxsjdCU/a0N3dVBui6aA
UuocZI/+LkjzQ+HXPxEAHC6v2NJs5kDgQ/CC3tAqkFMXnn0nrzcpASJZjOr98scXvKENSHepzsoq
cPXZUHX2aPDPbNg8AA+91wb/Q5JxaRKWUQNMlZdJzPRratirx4Zx5xPgGi9PYiEkshHpnEnujb0K
zpBLBoOTjNrmRy0c8ZcXOWZ7eYxPJ8ADGyHGvdoJBkH5W8ucZhNwqOVAt3uNj/7TbcDX579/2GPi
Qw/c95zwraj8+EbkrICk1eglT3kYJE8hdEH/AkCKrXiQT9cLo822+XE06A9HEdBNjzJxyUEEsjoM
WSoOmTOsKXP/9qV/JN8whnVqUYON3aKP+CN3smQ8xyzpM3fjQzUx0ZshGJX8guawLviJOleMVl5q
eHpHHK26bxDgVXilajTiSrOtssnEWzWl4HjcpInm5obToERhbGhyNPp50Cv2z8oHrn/H3XpM3sGN
4EPMkodGMXNwRhcCc9cdgvlwfFg4nTE1s0iMT7HyyrkdPIM6Tl2NEVupNi2dMstMnCAadEEC+gsk
TaX/SElbpx6Uc8e2XcODLh01Kx6WsjdDpUPzpILuu86hfKB41uxTL9i5CJW3ZUzyldksnTPrKqTO
JGLP1eFbIxFXZUAaiRpdmVG7RqX+OXQQp8y6C8H/6w+cT+PTHDoOJL2NcevejSPxDjrKs43q6X0M
ArYaMd5ElfkKPHS2h3zXyoH49Dbj1IajqYShD5lrAxpo42u5FzE0tMs9QvFMvMRd7Ji3CdCDayIj
jDY/cT4cvw6AA+2EDX2T4P/eEhAS5w5EYtOsOakhWqMB+vwMUhuJJiEvBe3mqH0ReQBSCNDgQ8sN
T6fLJvT5maA2CA0CcHXLUVJ9AyXPAGwGoNte7e37Ml2pmy39fMvxkCzyJuqXwdsAbsV4yyfV1t9D
cFuQK3dhHvjDLjTlFHruNMFXp0671aFC0jyPFfoovXGf824tv7Y0EcsXVBwZkXxqo8c4i/jzOApT
bUoapyu12KWNsPxAVw34bBfQNwXo4dZMzq9RhD5eQH5+1ZVJbVxammeQjE+L9DHWJHv/zcGjnaRb
SUAvLY9l+imHLnqv9fhEXcQTm3joum7nTm4+rtj2wgA2No16hSwg+sHfwEHQfG1H3t0qXYnzZTtY
8Bw2Fq3rUHoJ21wfh05A9t4Lhd6lI8qHRIRptPHXkwWfxquc2qg0RcYgi3zunJAKybcjyqCQNg/2
XoXBRhdk3cwRegMZ821IV3U6lhbPCjFQlOERUlPhm0ma3jw3NQfPFiHJ6vv682uMcsvMM1TxzMCM
fItorjZdPXwLY5ltALZgWySJTzNX6OWdWlq/eYof7B0g4CrPjRuf0D2rN1JKUCb232JvGrZ87rGb
xLgxRXM/4e5esZwF27ThbErkPYE+F4YUAXkhkE59HPlYnZwJajCXZ7W0QZb5E8OndAQ5/2PVNPUz
r4rkeTKA7F73devmR9fGMFTCE48EDsvfqz5l8tiCmEHuLg+wZD6W9aP5p8k4uEfeGMgO0fjTIN2q
5n7p2rlnnVlTDV5YJRvTxmQewj5T/vabmh/ugH0dnSLeXJ7EwjbbaDba8RayX6Y9eugoa79wSEt8
oU2MNCEoNEPncHmUpTlYb4sqdH0hI9lBLpdAfmOj0Xbg7FWU0Wkl2bmwGTYralezcAgBUnhSomz2
amSvKUMtv4g9sinVVT2iHJVLyw6LXioTx8mTiPV450VN9h41q+wIS3sxr94HK6+oYbEbhvFjOgFs
Q7aVS0QJdSHwxXH3LqFZtGbcnyakMQ/rXhfCI4wMcf6I3dcH0Mfdd/wElcpm89slE+QNt327RtO+
tPuWneuIF47puvzRy4COBKmAwQXpI21Xrmz+0sJZps6S0UC3sBuOmAnAnlV0K1itbqcB1LXXHWDL
1qXrhoZ5IkflKWM3Be29U5PKtUTtwkViY+o89DTXhe/JR1mhQXjejkoMjwNDCkR70blPrpJM4tSG
1g1UUc5J2z1SF7BzDkzPDsWBNWbihVNlQ+uqrDOVEU75OM8AMG7ciQacaJl+5yMuKcgX3ATlVe3I
mIp1u8cSascur7uXoSdVBmJ23FPHljTRVQAxDGDZOkdu22/zuH2sUhSxqUGkwpEeHP2uhGZFpg9O
Ezxl2qtXDvHnGDgMaJm/oikaY9JGH9OmYRCQBiS262JkVtHBOkZ4H4M0Od6LEopvXjDrFgPbsnK8
F8e2HELaJCmDQAMqqy6H8kCxjR3wp9EcqSxWZA361acHU4DZpinwJ0fVa3nwpTNj+YYC/XYFqByS
R+qxr8AcuVuW8+eKIK2VupDPM2MMKRcEO5fteHGilqvQELsIe4/qB5mN5AeNkROMb4aorOWb6qaw
PxaTSem+DubCpgfWDT3ceJ1s4p1IQqK6axfccihjz9rMc4zGkU3HG9NVyBl67r8xGHHGMDxR6kAU
FfAtlG1ItQvzaOWULbgaGzPjdRk6sKYxeayGJvoyTM8FD0+Mg7fs91UZO8Xu8kovXMg2akaFUcsp
aEVeWj0lp4Q16mbMEe7j+ix/GZGo/eVxFnx/YIUW8dhVRLlN/6YCzfYFUeNBDMHXayWQkdezPU2b
8XYSqn7QQE/ku3bg8V8tK5z3yxNYuB1tZCKrM4auzkwdpahUIPfM8Xi1KQLtZuJweYgFI7NRiBTs
MRCq7eIT2D4oCBa6rRaGHPgIWVyn6raTrE69W/Art8R2JizRHjjYmyOK3EF6T3yn9O94NAbtX00H
nNPK63vhUWSTuCrREJdOQ/HI/OYullWzrfq/EWIcu2xWC5i9x1xPbeaw5vI6Lp1py3mkmpcF2ILL
B68IXIfcyWbK5AgEZu2A7lMBBBEeGxEMcrxyipaXiJGd7ke8xF5i5v/lcT/8yWsfKasOnMiwoy+B
6r+DeRR54NJcG+vYKCQSCSqYIdWj6sqG3pA618XBbaY1TsUFF2QDkSgVvHWVkpB/5vVWg+hVOcTc
/ma/acmXoORX8UxwaqOSxtGk6H1I88eRdflzDNDvY1lGvy4fhgW7tTFJaVMyYHG97EGiX3+mXBFe
eJigcrNGcrTg2WxYki4kGgeMlz/GTpwER+hI5NlDBfIyX2ySSBAmVo710kDzDD+8O6TmoSYulqnL
Qi63KU4c+ppBEXAMHLe/u7xcC3lyajcTeMxrIV/dVsdhqPtNBcbqXdpBnDIlwzehYT8IfnLU8cmw
j2mb3YCgqK2ae6e/SqwPp8H77zSd0fHaMmvCVz/Ky82UyuSmDim/chEt36CDho9dWxaAGhsHp2Hy
dx207e/dmWL+8hIuODwbb8zKAOVeKp0TA7Rnm8bt+0yoWyCk9kRzNzShCxQ4uA1LsRYtLJxxG4Jc
QIh5DLwQpMZxQvUdA4RE7ORYDMP58pQWjp6NPvaABg4qOcSnwk1dihRkPT2CgQThVqaBw7s8yMK6
2Sjkbqr8nk5FfBIGqhokrU9joiE9qRGODMH0L/XEg9eKX/m0BvBZmpYVMkQua1JTC/mu3HbYo9/P
3Sg9gyTCwVlJby1Nah76g9EKkqSB8ahzKtq02rCBH9COCx4xOd99Hjt1NblxW/kE5Yw15rslE7Yl
y6mmEnTUzfiriJV4SMdAbAvIqN4IBwLURQ2K9gHkvru0HuIbZyi8rdai2cQ6+hnW12kccGoj9cBL
DsXHrBjfSBtUL/FQYPPoqhDm0s5ZTkLoqM46ViTvI9PdAQn3ck8leF9KDwZ9+TguDWF5iiBXYZlF
Q/KeIE5N3T6+aUP0JGgT1ytnY2kEK2wYWTkQk5nyxFNo3JKuGL8Upgk2bduvYXQWQkobm6eFDxWf
WoSnClBMEaclXM9wiMP5hVw55UYHdH+1H7IhekOgfeIkXvKu3bTdk1zV3zJPqpvLG7Lg5WyO2CFI
8YCgujnRGEJvG5KBLAcP3SS+MjFiA/E6FdcRstvhSfvs6wBYKffQdfN7nfgU3JmAPPwPZrqw+zYw
j4VTlVM11CfitnRfzFc409h9h4Ez57oVm1fyg/Ppekf2o3HaU6Xy6q5DYoxsgjIe/738+aUZWA+I
MSkdJ4DK+glCqOigN7S/96rg2eDM/bg8wtLxtcw8JiYRU0n4yTPgV0+78JkR/V4kYFEbAdb4/SIy
c7rn8nBLJ8wy+TB3W2iRVtNb6xAujyQH/wZ0s6sxTFZig6Uls0zeK5BCbKFy+v+xASL3XZEM4x4q
I89XTcEG5emwyiUQkNFJJI67gfobv5vcgewvf33h5/8BySv8oaBqKk4Fy4v0pnBqGEgHT1w+BX6+
Kku7sA82Kg9XIajO/HI8jaH/VwwylK2fX1twskF5nCiTCabHk8qyXx3wZRvAMdZcyMLT0xZF55MD
VVtI0Z9A2qK+kLAstwK956dRdNXW71afuEsrNP/9o2Xroe0CGZmTditnhoxG/r8S6twr+belz1uW
zaUMpANKiXdDzVsmvWZXG4QNlw/RwsPSxuBp2iUsRax30hHuI0Ug/puGTfVVVGhqm1sGIHHQr+TR
lg6sZdFxJNUAIq721PlT/4VOHrA2vpFfHAGamsvTWRrCMmnZ4iwFEObGEKWeNjKNq2IjB7cz3+ve
qdbkLheGsfnt4gnNbEWUNi+eg53gKUqmm9aT6QH5yfL98lQWtt1GLsZ1nILoxh9P3qxuWw1Gv7WK
X6Wzw6mNXPRq1VSg9exOUAB2Noqzk0lXuaQXDM8GKqoqy2Iox/QnRebCotfom2K+TZMEEnrZJNb6
KZa2Yf77R8PDI4VChKE7qTj4ZxiRzaF9+wPJnTVM1dJELMtOAB4Fs+oo3k0OcwAkQm/BR/KEJvj0
WPnhCjJpaactAy9IbVJAVNWpmPpb4opoE6RXdZNin61Lm9aNO3Cnx7dBLozsOMof0uDRe/mMLoQE
NjusnJIpCzqv+Hv+5TQNvmSFd+NI+vX3QBPvf6gStFaXB1taJsu248FFZ1YhFUJOrXbe/GiLo/zn
NR//g6COFZT44YQ8q3Kd4YZMQ/A9atDFfd3X5/X7cFC91nG6JirUCZpEk0C1FZJZu6bKrwNV/cFC
J02dNF3H61cOX3oUjTM9+Wid213+9Z8/m9FT9d9fT+AYsqQc6teqlUPjbiLVMrfZR64Za3bovDJs
j5z0Y3uIe5YHA7Ll8QRKM5+HbXzd/oTW5tMkaVrov3lvKa/jWYGM7doMIl6XZ/j50fLtYnLqVL5h
PA0eRpbWxVYHDrIptW5oduUA1gFIOJhf/Fy5b1k9EnIi2eB/hXL5GLxcnsDSFlme0B9iyfyukX/X
AjS0sSmLg2bPhem+Z0NiHmStKmhLp8+jWWv3WVgym9Svy4pKuhmXfwNv54PiNUsPeG+u5XGXvm65
RNkF4DjQNHyA1rNDt0h6BmZDQ6VuL6/X52GPH1lusRqLiiROHT6gm3C860T+9DuyRXor3hdT+/1q
GMQfNH8s8fu2Hdh0JHV0q0LAz6LS5CumubROlllAz9TBK6lmD7r2Y3nfuWCeQc2b+Gu8EwsD2GhK
5qk8TbMuP1VatPsY4NB3XCj1muF9fsH+Qe3XpSQTXjt1f7scjzuVhnIr5/ggo9zb9H6TXOeAbTAl
SWTuFyO0HjtNZHJfdSzK9ybu06t0mvgfNH/DxIYubyZ5+k0y/vsS73w2F6YBAvBDcnf53C5th2Xn
FXUSA8nPHG8+NoX3Avmv7uCBTnuNSnVpgPnvH26qQgsovvRp+hALF4bXdUFEdpNLxmJ/3Qwsyy50
R0nMSX5KRcXuNHXFOUiycA1FPr8l/uxf8W2GP4JKmOtDu+iBDGHq/qz6vOj+SRtT69skyP1qN6Al
C12xPh2c+7QG/bKpYDQHMFZ4fwnwzYhDWVLV17MeAPEhNAH1qC/o3Vb4t2Q03Y996yE/jVyyAwKc
sOru0eaR1zdxUqT11vNGP9pCuyMv74MUFZVsU0uukwcPCWZ+ILTq3Xt0s2fsB/V/l6V4VEb4X0ic
qOgBuMIGSQIJPs1bWvqlPCgI4OpHmMPAd97kUvkPSLgoYh8dqSJAcqQX8TsEtVx+JbAFtDf/PQOo
bTl9WpYSypJNfxuD6auLwhMSGTdygmpb5ThqIxtkqR1hXhrDf11zMjwbd86IUyeQbRweYirAE7Nh
SFsH1W5qHN7/c90QlrssJBoiCe3SI1OtvhFhMpPnrYpafW47nu0rKaIdJEVL9RDnqNGJPptuArGq
L7r0dSuESGuWgLlFsAdQ2yTPaCXpfoYJmq6vWhnbQVaR9DIgT/B1rsgGsXCznxLg56/7uhVBgvSq
D5UQ+bGIADrdeI7j1ceo9Ym4yr97Nqx86PRUUyALIITqK7ZBXgkHVwbjWppk9q9/uhWPW25REhlK
5ur+AQB5/iySVKnjqFi2dzR6ZQ6XV+nzoATQhP/aXTeJPM0NTV4k5DUkmNSIO6e8cYPMFOYTCNev
ekl5tpPsuHaQHunlUcfEOcrAr++HEU3J103DSvMQAMhZVE/JS8H4SYT0qGo8yAGReAB28mdbwXdd
HmhpUyxrHmQcsCaKzEMBgB3wfQPkTwx4WsoIeI+rhvgDSN41ys1UYB48XX9NmXrXeXnCUVgjUl4w
ahtKng7t4CO91z9QbwjVhkAXWtz5XpAFKxP4PMDywvmsfbjPiZNSITqvfYBYknOQUXyOTTsehnGu
z63PY2ErbCh5OvWqH1TaPaQeIKwjVPA85lenCO2xT9ftxDzyh4kI7YweA577CLqzAYmGMRfvQWX8
6WcNMoVsJb5awDp6Nvdp5Y9AWngNDu/Q4n5PVLzRDtRKuHDOg4OyMCRqnPvBC3/NlboION3L01s6
CJbtqySjWarr9IgilFKoroDrZhN6dFUMb74mPvFgofff9eNgw+9IF4uXglbxXjr9j6GiX+ZSvnK9
f9SQFJsEOLDrZmO5gFg4KZTLZPksA3rk2Kt9CGKNlSO9dNYss+8guZpmoAZ8YKI+6//j7Nt23MaZ
bp9IAEWdqFvb7T4kaefUcadviGQykagTRUmURD39XspgA/0xTeuHbwYzPYBoslhFsmrVWh1QMJQU
nxu+WbN32MLOBkiO+5pfh9mT1rV6KCtohiIV21wXtWw8ue6yNvV7NZ7Q6QptFE7lwVTA7nizH123
/DaoHFIdECWFaZ96naTFTmQkejTjzJ6usq4NI4/HHnoUzTycmGTtmWRkqXdNV1zZQQnYo7VVg7nQ
Gehmn0Rcze+MkGvCh12l2MCoDRkP+2Acm6rQJ8KBL/lG52lu3vsUAFWK6z874n8hS315pRzR1yZM
zVLTQ2jSLE/Mk+RAi0KCmh0VA4gRs8MQXJm/Aizsf1dMe0MCo4cTbm/ktyyBZwIfWLpxW3D4W2w5
M0toVMc1m06zzOc7bxyDnTDhcE7DzTy7awjLpUFZVaA0LpYnFS/mIIaQvsMx9cU3vb9xQXSMYGO4
+yrNSRVH81e0uOkJ7YDUN3d12CbfBw59sI3eUwfah9oI7kylAelbbZ4MXnfZXqdBZm7iudd8Vxo0
TB/rDkokt603i/k27OqFPMgZReJD6LVyugMPOlIrEc/i/ObyDnTEMhvqzfww98Ni0idcwsCqXiGl
7RFUGC5/3XGo/AXzTvNwEFnPv4L0WB1ZFj2UpAl3E19+Ty1StMAj5mqTUddlw/Xvr64AfYQXfVN7
mItZkjs1EOQENR/YUztr6EJcN6V1IV8NwqE4GEQBpiQU2m7Lqv0oxKc/N9geshZ784eFFn0Nh8vD
ueZknfu8axuuPdKdwDnQ3AgDMAVkXfr7AHmKja3vCEI25pvXgUSr8JC9K8EqelP6+QvpMAJJUQYq
WqDQLs/EtdOsMBEHnkaButQr0HtVjQYwtV0Pt+u+bkWIHkwUpY+mywcE7QjkImX1EUri/OXy1x1L
ZMO3TdKoUTFcX3s0eN9C9QvEtzmaaKQ/00/ANG2lVhxrZMO4DaTPgPGT46kE4flOqpocxmDTAq5Z
2Hd9pAi0z4j3QOImO2Y8/syQT7rNjAcGAroJd3A4vQ3iVh43kqlxfphAZfcHwgbKizuGYLpfg3YU
9T+90vy4bBmHf9iA7rih0HCPDE7rHvANPJfITVivqad22Upxr8vzxs04XI31yuMlQHJj4Of6NKVF
ckDn869UJsgOVyLYIwdV7lIitiRCXCay3N2YwQxhhTxCGYq1lFajqAnOpnpE//C+00nUNjtCyyD+
eHn5XBvOuhgYrT3kc2P/RIY4uNWtrs4DALUbkcX1dcvlRVZ4IzAJ5BQO6MGEwCOSg+3y+/JPdy2V
7fFL53sB5Ui5pE235/UQgRYG8WS97CctSJ0vD+PYYDZcm4OpA0KFnX9CCdu7VzVotCRafCZ/3tpf
jonYeO3MZ5BYMdw/oYGUH0xJlv2flyRr5uhdOiu2EYBdlw8bs41WR4NSbGMeTBy9CCzW3vgA5KJh
TaTyPe/IrSIDvaMN1MNLL3zvQTH56iIqtclUVdlUZWMoOfG5+lxLoY5d5lcbZnq7wElt+tR+IV0B
kSDzAAnUW7Q7ssOUyFvRB8nOpBkw6T7/vgpyb7/IXakAG7ltEsUxJMNyZv7tn/bc0D+Job8v0+h9
3NfFfu3LCvX4CYSbW4Vi12axAoTuMzK2JPIeoEkc7eoR6WPo/njvhgRkdRER8Uaiw7Xt7cCQTCFo
7gk5aZkkO7SEHei6lgH+5bJfuSZixYYynmNovWMAThuNJCaScyWYa45QQPhn4XV/vDyMI3gHVpRg
KY6cLFv+fwga0BArwvArqXBXS7z8zpsD7/vloRzRzoZvlyNtaAARnxOSy8H7ODb557bHVefy1+n6
i984hv7Ca6PDCzXcLvkqS+kv8qCHcmwPhZQh+vKqRr0oEDboOw3xNfmsuyFUnzn03Yw6NEZXpLoP
yJDG7CZqpsD7AhY1Ej6y2EAaYpeNpSa/RzzimnLXFAwi2lBsoNlId2hiljnZDXVQ0ytvgjZi1KCk
ApFlwh/Qc2f+EWoeoKewjMVVMEJqY0ZBqBRlBL3dJxqI9vPUth/rSOpjmZstAjSHpW3gqAApHc5L
wEGIN84/VZ56dJfXSHhcNrXD92zyRr4U0yiroD0ZVmbvSIeXulCteJ8sSbBxFjhmYMPzs7wLiipW
5BQvDcDa5TAtYjfk01Yrg+v7q9e/ujMR3gAE3rT0VLfRKq0wjX32tWJSZhsVI8ca2YB83QR54XO+
nKgPGZ0GwJKpGD/NwyZywjXAOrNXM8jamCxB0fGHbCTkWDcDiE9ine0SNmz1/rgWyYrlyDQwJKvJ
cuoHWt0wNnnfoeCRb5U/XJ+3QrhKPS6030SniQPig+5T9tufZnp3eZM6DlybD5cV4drPX0anvoze
6YR9xIkeQGN+pbpqcHHA0z5AUBk08w+XR3RZxArl5ZzO0Vz64amOZonSuv6iSZJ/TL1uS9DmT4h4
I8bagHzOPMW6ioiTxM24vo0LulTIhQ8QZmOU5+UjaQvx0KJP1OxBhNKwuyIGqumRzSR+CYfMa79K
z9Tls+KT0t/6Jm2mZ4Hyk/oQ1NMSXCUix6gN7TcLkCnTEPLHgDR5cV46CF4MKLxrQf9pFzqw6xC0
UNX6Xy+Ip2TpQoCB/7sGrGzUaGwN7/4PkchhVRtgzuZRtJ2k6gQF2CeO3OSxFCa4bSFk+/WqffOH
CPuVJws2th7N/PYEvR257/n4qUR/7M0cZ1vcm6452DuTDitfJZEnJIvpTT1gQ4Z4aEOulQYbmUPH
dclGlEvQtIcVgLknCMtABdPgw7WA5GHox19yScqny2vliBk2qJwwnvFp6P0T5ya7Z3rGsVChV2/D
FK5ZWBmIDFnnGLSx9BQmHbthSWH2YabJMWENOTQrdc7laThufTbAXIy+FyfgDj2FATRPpxkf1ijY
lbuiXn6MQ2vuh3EzEjqsb1PiqhAc1G2QwvrNUt0TXwf3guGkGPmVtHvUllIvy4DoklfdaYJkSnCI
Zy9BpSDp+w2zO1I2xHJz4wkok1YVPZUNGq3rUiffQUT/Eg9RfEyV/DYXU/yQeyD/umwf1zazjibD
sygQvsENZzHiPXj78ZZJUF05X/d5621RG43GbcPbk4zFCc9eMKSg4nz5264tbPm6gMIwNyNeellZ
lUdSEqiesTH8jIc1u0nqcjMt8Pa28m0O2mku0qzpM/+kILglD6SmVXLTd8Jn4HvRzRaw5+35+Db5
bJh6Fc5xQU+G6GgXMyQBEvRj9AMJj9G4RFc1Kfk2+2xI0mpORwQWCPjq31M2B8V+IYJs3EZci7XO
7lWM76MRScwgJSdT4Amj0zr+MSSwe1vG/caz4u2Y4tsS6KFOiJxaxC4W4XbTIb0oVodYX8TJ+l8t
+Mk33MM1m9VtXs2GJ1PnDUsDmyi86tmaBo5gmGXh2cZ6ve2Avq2KHoZN10LBBIHYIAuca34KDP5x
2UVcH7e8O6xrsJbVAz1lIujMDcnr7FeRqrzeWB7X9y33hphpUqkOxp6oP35COx39Pua4QV/+9a7F
txw8XHjQN14dnAQ6Sm756IOGvKBFmhy8NhDj7eVRHHOwsYDAxFNjojR9EDlIdMuqM/6uWiUsL3/e
sVltGloyDdg/eYT3V4NzXPm+rPdGZsmRT0tBD0DAVnfF6PXd8fJ4rumsv+PVjq2bZuli3HZOrGjI
M88gl76P0Aa1VaNyfd/y7zgtw1pBlOPE86F+JFM3F0fob4RbuB5HFLTxgVSBI6WibfBfGSFsy6+M
zdPT+oJZxJWXON9GCcqBT1lf5cGJRiuGoOyamT6Ao8f/N80MvYsgkjN9vc4g1ok+GSbBlz0UZ7TC
BCADAvMcT0DRf/nrDh+xAYLUM0BPS4loLsL+R+/R+l9ThauAUNltuKFrB9tO7imkA3nfAPLsxe27
epCBvuFJYPi/Qpu5YTsu8oAe5h5dWVtJSdc2s3wfOsZLIVPin0rZymPd0qKHuCVjv69aNhstSLt4
ytRUBP/lPNGYKN+NmbgDmba6zg9tvCBvBiPLzBdnzvIEAG1UxIM9RO09tRF7HZa38YJ6bAZesxGn
4CDaHWRlsjt0r7W7Qali42xy+KKNFZyaaqmiysfphzLFNIG4M5XmPkz4d2iaX9dx5//FOjvmUK4g
03JiqCCmex54AQp5sjHd4bKtHfvXBgpSTZMG2Qpx/nMjmYo+eL9eqcMaxVY/QrFqmMZx43HoMorl
7FLGQ+URs5wIXvAQ3I3/y2/rKryq/u3b4MAaUqOq0RSrFXTjn9SL8Sd6bFENq8ZmizfZ4X2J5fJ1
Xi5FXnrYW4k29zyPF76rZLbJ0Ov6vuXdYAzhmSyj5STTPH0URuov4HK4SguS+X+hAj2f8U6XxdlA
yPm2FOBSPVaK+1tqOI5fb+MClczzChQ0iE20aPSTbtE92e+reMj08+Ut6xrBOsRpKkaZ4OZwzpBQ
elD1Ag68tiTyn8ufd/i1DQvUTVJBiTldTgGaKW8WNf+YyICuPbyab6P5Sqybb6MD+wLVo66r/JOp
QVl9lGE8dh/QFAW41eV5uJZp/furu07fQGDS99rhDGdj7+KYdp+K8ErAj29DAgVIAZFnjvpzX9fz
tzBENoHOMtpXQ3tdtLDBgELVfhri2gmyKbTK6p59nEDFeZsk8XVcSb6NCKRjFWZUK/Yg2769Uar5
Tuu8uwnY1k51BLzY8mQxl4yBrLg788rzD1zSfTaDiAfFsNurbGzDAae845yBCfmM9DV656QYUw0e
b5J+vPx9xwRsHKDRIinGgHRnTX16h6TBe9bI6v1sttjSGDbj35ls38b1TaxQEx17DIBk0X0oaZQ/
TmMV5V/RKOapQx0ZkjyxufSgRA5N5KfL83pbXZD5fyH+cm/sqiYof9BwadDwHQP+d1K5KMf+lqR4
D6pdMU8eaKBaCKT3wXFIfB3+YGE9QUURnImEvYvQbDdssQK7Vnr9+ytvpe00o+3Y12fZM+iJSNFW
n6FZwl/aRenrbl2RFRFA/12h890nJ5CXqhz6UXGh9w31/R+XV9URcSLrfJ/mqlNjMo7ncJH9x1ii
EHI/c2X6jeSM465iIwDNWPs5JEbFi6aFyB9kNaJx/yHysqjvdzmte/re5xENzZEXtfDbw3XTss57
PeYDDUWozyAtDdFUxrvwJgviYUtpx2V6K0rEcYMfXXcwC7K+5dSAXpyT39icWxzADrvYsEDhe6CF
SEP1I6t19XnovOYJxAZb4HDHz7fBgCJtQSufzsM5DplgR+NDCeUGYtbkW9tvNgw7TG/TuYbaDCOo
IWvo0AFfOiLjeFy1xQ2S/kfZgaRBSJAhXba3a0LrxeCVK/Y8ZSkrQSZPgrw8qAn1wkkAhzHzzcyZ
yyK2t8dzzVnC5Qmc72N00+eyKx5A1HBl5tq3wYAs1cNQQD7zTPq0fzCCV4+Dv/l8c1yRbD5X4zFQ
N8W5OLM6Z8FdCcqg8jEEQXL0IRZe+WumA5qEr7OGlaWT4HscSSWGM5/n6j5ea9sZ6eddUMr0uptG
aDu49AfVLro/Kw4QEUMvzi32VL6fNcp8l2fh2r+Wj7MkQbNouR6kg1jqD1Shnvi1RJewPJKurftv
6NCDHOKuQhMdnhOXB3XsMhsTyMYRvDZxVp+LuOD3VRv4N0Sxb5c/7tgDNhywx7EkDRjbzn22BPeK
6C/T6pVi0cs+yTdJW1zDrAv6yhlFNGi/Fnl9zga6zOjonVWyD0N2NxTN98jkW9qKDqf/C/U3QZuG
ZFSeVbgSAZY6u4+6ednn+ZUFON/G/qm+Gvwq8Jv/cl0arS67P32eUYX0zWWjuGax7oRXqwWcjz+L
QTTnEvcJKFcg2fnEAp6KXR+u3H2XR3HZxD7nvbKJS1935z83czGVx7L0xL3K2mmXiuG6Xhc/sDwf
BzgbSj4051DI7AiJmuQA9slml26j1VweYnl+qAzygyVXZ0Mj8z2TM/uA+LWV5XJZw3J6UAlNlY6a
BqGrE3hA+stOhmBmiMBstHFWOSZgg/kIHdBN0pftuVyMBH9pY0CwHYTkyoS2jeaLW+LjxULk2UDu
7D2RPL2DWMhGCHGsj43uMjRJV+0brH4PkK+3lgxBop79X7gTXUOsW/iVQ/DZBLyKBV5gHdpgEKCm
Y9mV5DBLvpVBc5lgHfrVEGI2TTTrrj2HHqOfyjBd3kH/mW6U81xfX//+6us8amsxLH1zJnWMh4Di
XnQbT3U331z2Zdf3LV8OBQiqG1ytztRD7TyuA/9nV15Z4fap5cKZXwpQv4fyPMWV3+z4MGVsN6Rd
uXVXc4QiG95VVjis69QU55ojm2U8YGV0qpI7OqlVEe/KpNYfsOsrK7C6zKcUSfFTKMUJeYnukF6d
47XRXDrvZdKXS3lGhrq/m/KhIztgZZDVumxixxrZKCwy5DEidqlOKgUDv1cMu55NP7pCfpxXHr3L
gzguODZYFv2pUwrh8/pc5gW/q9c8WT+07Q0vUW9JWPS5q8ryeHks14TWv7+yRtlEYk7YXJxDAiHa
Pkt/EZ2bh2IQpz8vg8ujOELHX+hZXSOVOQwKqXc2HYznDcEdGulHNCIDSLGFQHWNYvl3DLLuAWUq
bOAI+oGTSqaDxBG+a2MgzS9PxOHiNjiOlbgFgHCnOIssUP5x8pAP2cVIlIsN27sGsL186HMoVC4K
3UBoAiN19L4bN1WiXMa2jmhSB4tf1nF5NhIkBhSH/wexdn6IrNI71NSiL5dX6W2gqP+nfeLVpgJf
4uKNlMZfajF31b7uwX1TeyDuyTxcCtqEF3tdBP2dLPJT3sVfL4/qcBsbL4fiLVQvU4Knh2nEUaCq
8G4aAKT+884xrWc+If12nZKdb6PmaKxZWc2i/qGXMbkjY93ezFJWG1Nx7AKbirUupJKzJMUZqJkw
2oMFAi1h0GBk0XXbzEbLMQP+nZKp6myCUjWnjHuE36djGGz1ULmMYZ3kBMI+Po/r+sxwAt6WCCeI
jyWYIcGml8zpr6rafEG7Fmv9+6vdBuGqBQqYGereXjC/oL+h34cpuTYnYwPlUEzHTta0e+BcfhOF
EjsaohA2tGO10XjjmoDl82LWSePzvH/gfftuytDKGCEZs2FplyFsn6dlA7ow6p8BIAX7cVZ06Xsi
0JEdgFFoYU36UNCRX9dD5Nsq7maZFEjt8wp3iHwaQWUxhs+gnGTv5sjL/73s528vF7FRcgAyZUmd
FuIs8cCPDqhMG3ClLf28Ufl8+xghNjyOKlknyImO8A1wZsZqfOwLsEwm4NPfsIlrBqutXu1YnLQz
JlB2D5nnV9/jXIbdLh/K+qrcLrHJWVG4QOK7lNNZl0LeGhNDCHAu93qGAmFdgo1/lOWwsXddi2X5
eVb27TzysT6Lii/LD6K7pL5nrI/El7noh+rndTa3fBzSZBWDwrV6EGhcFf5kDgX4RQ+XP+6ag3Vv
r2mAxORoyFkpANiYym+rsvrcCaRgLg/gsrfl4P3iTfM0JdmZGNYs6HwKqc/fETAxTRsACtcULC9n
fk11xtPxLAaTfKdDPR6MUvHDPAJNeHkSriGsF3hskGTFM3P5AkzTBw1qouPcoH7TFIgll0dwLJMN
kEMT6txlQCWv7zNd3IUwTH1gWam/X/7+26GQ2Ag5QLZ7sKll5Q+ZpL9W1Ri2dsDXvv/Lp+MXf2Vh
uTyQayKWf8vcZCbphvIc5q3uP8u6pIAHFJWuf18ewGELZt3awdrE0oX2y5fJmz6hTlRB/62ZjgOS
VBvNVq4prCO/ClGc1gZ6Tni89ig6PSgdxeO+BZfYeKWt13Fff19UccL4PJ4V5MowhaD8ht7jKw9t
YvPmTRranJEczJdaxS+KNrg+gZu6uE2J3kLguFbIcmqVG2JiPzZfMraUdB9CgNR/CGp/jDd82jWA
5dNKQzwwTTGAkFW/4xoCpou5kmaOMMudedB6/tAM85kHMld70iVpBxrv5DpsDLGBb32QzVk9h9m5
rgzeAD3XYrnN8zG5rpRIbNwbgdphkYIb6EuMbqvHGlrfv3DPqf+9ysNs0JsJq0RCVdd8oQseL8yb
hwOIcINdQPEQvzyEw7426E0SI2nb5dlZUui07FW88vbOw7Xh1Ma7IRFCukFN+pHXiNO114vDQjJx
VaGH2GC3aQIDMLAF+rHP+Ye4SvSNUMkRd02z8dR++xFJbHH1OsHLSsfJ8ChU2e9AmMDuweLYq13L
5vpGpvpT1GtzlGV6Ggbwv20M+/YbmfyFe9OmkYWX+ecYdEU72prqoGTbvZNp8TWqONlYPpfxLeeG
0JxfwC9wJViLir3MkNIDPjz+eXlvOQ4ImxufT43iQpn8OVOBvl1l0JmAUgXr+bfLAzh+vw19g2oq
b5FAjfGsWG80rB2T5H5hs16O1w2wolxeHRAqkxEBywE/l0kbhx80WriyH6nqmNwIr44lshnxzETz
GfJrAzZwW+wM6vm7P/emcdhMrrmGsI/pbiQeOs/MOVMxcP4T6Pi9G0KEpPWuU9km8sexZ238W10F
od+0yXKekDi4VXn7XZSL/AiAzROIKrd6+B3XJ5slT89V4Ztwyp/jMaqhmxQLf5+BZ+572PXhDXhE
1H2JS8l1DmKD4hiLkxTFHY7zaShfBLTL8904lsvtddvLOr01Gu69Kg9x/LWDz/YGzR7DoWgWtlFr
cJne8m8OLWMvV23+XLPgjKIrUripVF+KoY42PNA1gnWA+6YJJzZE+nHhnYoOYatj/nPivQdtTjzy
u19XLZQNi2ME6tC1X2fPhLSx+iJooorv1dRG+XWObuPiqBzmCVng/JkmWX/I/IIcfL0FTnN4ho2J
Ux00InGkZmeIOX5Xrf4pG5Q+w7QKATzbpEN0BEMbASeWbhBV13nf+qwvghuJCu64T3y0IR4uG2EN
en9D+4gtbh4SBJBFc/4l7P3fwkNaAinB92vpHhjXO4N2q6Mfdhtb1zWb9e+vIq8peDXUpAjOzAOF
k87Cf2dvk6DZ9XHrrV36yk9yvwnO2egvvxgJ+ofS41sAF9fXLa8mHKVI5cvhsa4T9gRs8xDsm4K3
W5gAlx0sr5boqkIBt8zR8g8OlhLqRrXX7bIZmSGNF81NA3qZsYJ61mWzO1w8slw89rMoRdmenvu+
HnYwyQSmM5DoFe0mXsexYjaera9aWnZyyL+CKa58gCSXd98ZkHZdNQEbz1bWEqrr6Ih4Fl0l7yjX
8UPAF4JsndhKSzg83EazZWWUNFFgvG9ZMXbvZcCnA0+n+c50UM9N2BbTj8MUNsMdCBh1pbIhPAsP
3Kfgfq7R8yaHuNl5QcSeLy+X44S1me24qNFiseRAM8lK3ECZvN1FE42OyzC+m1V2C5Hbrdu1a9ks
Jy91OE/jBMvEClHXL8ZiL+KA3XqRKPZ+u+nvrnWz/D3sAQeuuBTPivbRwRiub5YYGYU0DX9dXjTX
CJbPq7XTkdBUP0KORuCllkyncU793RJWy8frhrDcHsJAXof20OhMC1SAb6fcLHpvVDO3+6JatlrY
XSaxvN1UHQcsy8+fO0jU3wTYDQfj1/tIa7NPULHZuPk41stGsgEuB9QqhLufA9mJG+Cz2Ttvij7j
LbdFVeKgSSM2no1WaatA2ILzsB+fKUUCvc2mDyxFJUjO4EVT2ovum8z/7We0/jCsAuKXDeWIZjbd
HXiJ04hUJeSupoAeBUdPeJKyZaPD1vX11XCvDkZVdEtGvKx4VhMAPHmVj4eiGNTh8m93MNEQG9NW
Q+tUpBNpHv50OICGBbyWXRl8XzoSnNAiJx5C6IdUO/B0qHuuwbTMwHz6g+Rg1MsgZPOe90X11Z/i
r/3SoFMvzbzrcDnE5r2bUujhLLkfnykeFtDBAey53A1402xFcdfSWmFCDENcoYF1eIwDdGBnaeCP
Oz8BXPzKjWEFiTrKMyhsd+K5xkAQCV+CZaeSVk0bWQPHxSCwIkRcoXUtF6teUAXqqCzI/T0Y1caD
qkAiBcbVX9pPhj2eSNepVxGb5M4X2RCwsSie27qIUP4KNISBWI1e1o0ZOc4iGw1XEqa7MQuRfpkA
uOOR/pIVTf+xBLdhY5LssKScbAzlML4NjCOJqvIILVbPpMKeT7IcrRQCeNiteOT6/jrFV36rkRac
2Jx431gtb8MwGh8Xj6efNtx2Dc9/3c2TyKa5UKAZQnjLxc+YjOIA3JbZdUOzh87sL9N0004z+X4q
h2cfzv0eGj3fLo/7ZhjHsFYwwsM7LqCbEt/HFSQPwGu4j/36WzduPmpcA6x/f7VqpGezX81xdA/x
g3hP4+YbJyC4BKXgVU6JKaz2ejUC5Agk2hv7/KdBf+NP5sUGLUJRUm9wUrgmYMUUysMxAmo7utcx
4EDrBIhC60GxiqFftsGbGwsTsKJKWCkZg5YOS1T3c7qL6xIcLfMIUpXL33/TB/F9K6oMiSKs9nX5
M+4pJQcvnLN5N9IsffbSvL9FK1eS7D1pni4P51ow6wJSsnKKg5zKR12Bn5OU0yfEnerGHzZ7NRwj
2BU+MxRxypGaegzRF4hTdNmna266AGxyY8kcJrFrfMRokitT58+EsnYvBLDnA9ukHHf9fiuSpEEB
hctmzp9HLieQJ3LIElZ+/ImCcOh82QiuCVh+XQugg0H6Uv6s0b/3GbC/f5KOR9dU9ZLI5rxgpKio
jCb5SChynhLMHQePL8Hhup++TumVP4PhYsrErPJnvCjJXSIAXERQqq5T+8WvtxyaJYRKlRT5M4tn
dcfQUJmB3YvLz5d//rrCbwRym+FCDnQkGtWMs2zmJ1Ly6auKm3ee1zKIM/T05vIoLvtaPu0JWhgJ
mb9zYkLxvqzAm6ijPH267uuWC5uqIcs4pukZglvTjTeV9ONE62wD7OH47XZNj8V51pEqTM9zHn80
pMElJx63OiodvmXX81gZgC9KZvysjTfsm67+WHWADHoJGsYvL47DwHZND/UQQsNxTM6iTL6iFW3Z
ZVBTP4Q1RpibPL69PIxrlSwPjqeOgqS8UR/qjubBgxjaSt6wNgJK6boB1hV85We64nFQDSQ916jL
H1Dm9n8qNL5vIcZcv3/9+6vPjy2wVbpq07PEq+Iu7cPhnyn3tlgN3yzrJdFfZb1xqE2ARvcH0bTj
IczmT1PwocQ1A9yoT9JD9jfX3Qdvye8uL5ZrW9H/nY1OSZ1ktUiew571D7IX5QEKKNM3qMRt9fC4
hrBc2iTRQHIik2e/YeFdu6TV0VdevS/bZgsW/DaRO5bNcuy4z4t8Glj1QFUMraDoX1a0HzX7SBMJ
0YXpiRTR/SpEJ0FQSqNsVy31BmrGMTu70jdOWumUN/nPaMRF4JBzQF15AfAV+sk873DZSo49ZzNd
EEl67fdp/JzVMf1HTnQ6BQnrth4zrjlY57biSnRxGSTnpuz+yWmWH1ST/EyWKr/y91s+HwJVHRRL
wc68yMAg0JLbTpbt1+sWZ53VK4fUQyMZpax8KRgL7v1ZtzUgfDnf2lyuxV///ur7aDMkcQLC8BdT
dwVKeuNwqJrryDmSyC7k+TrqoBFrqpcGHBE31AcjFSTjzcbCv80+gM9b/i1yBuoYLy1fCDSQd3HW
7LtxugsKNOUHy/zkjfUtGNSPIP95XyDKDKr5dtkqb2e5MLLl9qA5rrWeVfWSRdlL3/d3jISAszcP
eM0MuzGbjhNYqjpS/5PhjxuDrtN645Ji02DEPT7ue1X5UofjHQCqUAAA997Oo3y3xBHZ9/n8Ix8B
mMAmr5FCkQ8V18eYTltvEkf8tuuBBRh1Q4WiwYseug9Zq/caSK5dlFXfQqTxIh99nus6m+aq5tgk
suuD2p8hURKo8EMWet9kJT/G4BC44XT4ApriLVFPhwvYdUKStZkQpG4eAJokkBlW026KQNt02Wqu
r1vRAUj4IMRjGmXsVKJcBPXij7ko5h+Xv/6ni+aNPWFXB0u14GJTtuWLaen+z3Zo2vnYTOPxj080
RbDvWvhD0cfTvlrGu2So389hAuRxc5gkDqnIK46Xf4wj0tq8GH6S0tYDfvNnhg1Y7ttmQpjq/cH/
MUmZXHem2+QYPTMNZZMKPvTDmpoQGfJFS0DuE+R3Lk/DZTErqnAG7uVQpvQDa/MXpYbosao3aUVd
a2QFDulzCuzjlP6EPab8wTCQNOZeHtKbXNPyqg4V+I11YwA4a1TJwsP7lS6fdOh8GbJNaQrH+thl
QzBg+Nmi8HGccuEOPRc/0F18VdkzieyqoZoNnb2M4ePg49n3BWRWY9bfNHRTUsVhAbtoOEHvYmkL
jEADgLy4l3wELnQ4dDUo1S9voDcTwpiD5fIKmnCVX8fhvfK6+zh8oEjLyyS8kTz7I90MnayNqsR6
h3nD++2ioZZxqFsThfeQ+PzW13jX9z7fy2584jH9F2RGG1na9Ze/Nc66FV7dEnQA9Rmd1PRHHKwp
dC+r251fZOE+zIfwiaOnYcO7XQNZz3zQ0oAKCHxPL3On66Ne0AozMql3iuLqsBj267KFXHvAcvGh
V723tAbDRJm5Q5XyOMVz+4Ebrjb2gGsilp+jKWxIhpiSn1WeRemuq/S06xuQxKM0MJxiprcuQa6p
WK4+BbNR2TJWL+XYjXdA/KFpV0ClLEE/58ZcHA5vVw3ThKUqAjnJSyvH7BspO+9dNI1Xxiq7YAje
gKmfloH8REp4uI+xeR9WffOrDG0XBUUkJeFhU72kwE58nv8fZ1/SHCnPdPuLiBBCArGlinJ56Mnt
9tAbou3uBiHmScCvv6eed+NPbRU3aufwApWGTKUy85zTLfLa73gBHr1LRzCMPZVDFqAmlv8sZ5Ce
SLxfl2Vur5twU6vUYuRmbXAClbKGmi4e+rM6gDJsRVnY3aFd+zpZQcXZcr0RTNj22bByygc1Du4Y
vkow6l+1aLKudlXbrlskCxa/6BnGPSghE+V54SuUM+ghd4FGqipH3IBlco6cdTmpoU1QQ1sHerhs
+w07V4q1KP7MIBwLff+pWfRyLSDnHAt0Rm4Yh8X+zOofmBFCN4NJvDqzX11BXiqMO6+qYsziImWX
gJv1vjJb+nZcXfE0Oan64qZDTyJ0pkOr4fwqWfbdLPctBbTNh1Qnr9hs96r3q+Ded8ctRJrt66fT
8O7uWCCPVbuOYneg1oPebkvqEn0z2tm4Ai3rb5JfOEqnHqSC859khUATQ4c+wIfONeUde7hseQwL
p73WUs2L+zquw+s6Cb0bcLFvnFCLcZvCRoyQKQ2grnMHOs7fJ2ZD0iO9QhXgBtBQ+hkC6rBxh9v2
4fT/d/ugxZJgsC55KdxRVoeSVc66Xz3BNmZi2wjDuuugXJKhS53XPuzCmyRAYNt6aB6Npizbuols
Yxj2HE6QIQLTofPaFF31JQ/SInI9p/9EBd9K6NmWybi4/YVVQuo+eQXtU3EvZi5+O9m8dVpPZ+aD
QMokwNCyCgCQX53XdoIUY9a0192Ah5mGcOZ+AKR8w6Itw5hUGPnkF7LPe+c1Q91kB1ptvu9DqKLI
/n/+VW2kJCyLZVJi1KRhQ9G788uY9x3ZjUme9N+gsZdvqbNbNtykw9ATRFAHwPlfAfdFRXLOP80Z
OlsgXrElk2mbwmkJ35lFO3h8hNY2u9bL2v8CB5+4dQWISc77DtvvP/3/3ddzdw3KeRXJK3p2nQN3
NRjK5o7u+oZehCYJuCkfJ0DUDOn1hOWRz8HdQqB88yfDol1WNjRZL8YFPH7LnKVvXe7JZ9fJ/auh
qy5q4MOPNwwaUj2ri6okulhYG4K7vHUUsksL4AS971wkeo5BTJOeWF/7UDcE0gPRGnKCjm7yT04w
1utWWcYS2pisFyoNaF13KsAQEOR6moCEj+qe36U5WFy0rtLfdZWHN1xWG5l5SyrOJLxY2Ai24yZY
XpBL8u+axs3Ra5Sv4904jp28KytkBg/pGlYDyNqXpANzt8qHra4ay7E2GTCg4dg3Yh2Xl3bAsa76
5KuTFuI2m8DxeN5wLGZpsmD0UqRZW3jYs7SSQ0yEJgfksDYOtWW7TAqMcUggRyoH2MwYFGzdKxdl
QOXNxVEXaLTmCXr452Sq+KFJ8smJz8/JtmeGM1jqsBoJeAtf0lwfHLFe8e6lYM11iLg+yesbjz+0
tNmIiyxXgKkh1UrCe91M6Vsq8vBAQh4THU6fyqq+K5rLZBMDbhJkhDOQZqBYT14nN3D3IK1rlv08
BOp+0VUZbJwF22kznEQ4qt4v/Xl5qWTHI4chnVmdUk+UDheGwMRwEQtZVbUy10Hq0pnaiHpaPfoE
Uzq/87bTbDzS/ckXrlJh8grY3KoOa4YpDF7Gp42T9fEKMZMWAwDYNHdp6uURrSBJp9EIG48lsgDT
Ur6dn4JtCCOMT0uHdOC6cl5zfxA/5tPrhgXImaQZuyiYYP8006mk9302oFQuG0+Xwy4B+Wq/AzWR
42012n5sgszsnFMzBLwUlCzvSl98ral6SAaU0SWUiyJ2qtzUXTXtZNBer6Deerps5U4r+i4GgFhV
C5kOEb6K3HFewOv70KMr/qFtyy2C0o9tnf3TTJenvl6aTlyPc7VX4HZpJzTxe5k+rEF2USaFmRJS
QpS56w0keQqQf9+nZV3vOjKwuGplcJGVMLOlDrxHAWRfEnqtCFqYcZ1W+yC4DNwbMLOhDj1hbq8S
XrwtMpi+TmPg7XPNfpbphMa68MROfNl2G7bu1UM9Oq0jXrsKrLQNy3G0UjTNZtkW2dXH3oSZnXQk
H2a+LB69IwLEytCGHOOBbr4dbF83DF2o1kE+cfTRI6YI1BRPog1QR9rIMVnciDi9g98ZQzucoHcr
TV5PdqAqPNdT8JwNEmW9i5b/H3oMvHgISAbpdZpS9Pc4+gdtkWwNV3V/fgDb+hjmTEuw/eXL4rxK
jXIo1Ah43lzn49rnGzOwDXD6/7slGhcv/18aDgR9nvNLzEU/36aIidury2ZgvtTJpDyF6sdLN3v6
alUFPTpgMTz/8Y8TGszspPOTvK/8aqJ3oND5pCYUVXSNUqOfDLEH5EfXXyZqHTBh3NkU4XaY1Y58
pjIfs0OdrkEfhcmo2UaUaNsIw5JVLpe+d/vmRc1B/TNI1Trshaz0Vo3AYgtmS10pExfaLk5wTQIl
48SDso4oApBXbyanLZth9tWppZYkRLHrWkPpdY/sPY1qXYO7VaO+rWsHooaUXLZaZoedEmAhqmiY
viFf5oQH1js8u1udNp82EliWpgtmkmZIx9EuXovi+hQ/U9LcjAkIoWRzV6KEvYztdcmG71MHfH0i
judP88cPBWbyaLRga6JD2KdvS4bGxAF9qVGl5ee+Wvv7MumqeM3lcaocMEOfH9By5kxqDYZragIm
Slyz1fVBQSF7aPKUl7X3MbMBr3XYKEEwSV9OdeEsYcNOsmJrf2w/3QjTWyhKeMEEILosRPkd0XQV
u56Xfju/MDZjMawdtI5l1UHIKY+Uu/5Cq0uyZ6P4tKabrXy232+YO7gDvVlKx31paQuSSjn5Nw7k
sDe8uuX3m6109Ypmypwx7zqdBXgpHUC4xhxZ3jULf1+0QmYf3TJDyQHJD2wuWlxZr4qIr34RQ/9n
OVw2gnF5I00tfSR2keKVwT1xluLqdPydJL/wZjI1oxhAZW5X92MeJR3p/qRzIVm4CyHRvsz783Ow
xMomXwZo6YkLtB19qQdomyGMTaKFEfHD69Zfees1G0B623afDtm7SxxEsb5K5CLfWEn8CFllsW8q
iEBWy6YciW0I4xoPCasH2ZX0pfDW7KpcoMUYdLWIy0Zv9WVbTMJssCvrIEO7V5+9oZm8/c4A5M6h
cw15vvN7YZuBYdN6VNDhrBNIXuHEQgvoL+Nhtgs5nN75AWybbZi0nhnA87KjL93o/RxGku4YR0t/
MbB6X3Sb0BbLMGZfnJwr6bUeA9A5qV7KSufHsaNPgi3FkY+F3LA+y2aYzXDK82vRt6HII3DB9uJn
qXipnsAduhU6Wy47sxEO/ISBbqsOfSskeGghQXwtyjDcqRxO0JnmHwioQ9DLy/r1/O7YJnRaznc2
gjbppQvTTr6Fqmn33GPdvsjzLY4f26acDt27r2tWLH5Qluya4YW0l00i/iagz4jcENqr2djzDUu3
xFhm19vKpc5QvKtfGjUfoVT8moKE88DUfAC1qr9rg+qyOjAzW99a4k/eXNP6ZexmdHm7PVpK1m4L
PWWbh3F9ZyH1c19O8q1tGiUBAeM6bjye7UD6En52ZeDE/ZAm8fm9t5g+N0xfgTsjRMUM/lEpfqSp
GON0Vf2h8bKtzkvbEIbxq2nsV4p3/Qua+aAf3Je8uAryOfdvF0qDrajHMorZDaczN0+UzoNrSEjU
CLGL8TYhp+ot2CYvM/x/euK4w7nblt7LokQA3IovrzlYlffnd8JihWY/nEDsSj2ZsBeOro/xl0fo
xCEGNgbOVnrKtkSGnYMjIAPzToLiSDpWGYtIc2LtRZKvP2Zr0W09D05H59/aKrC8/9fgoa/Lx06p
6gVqkE9sEsMB2pDh9yFx1S5I0dmlXe/WK/AidT1ogdZ+BYGzTP2+bBlPy/vO3eCRDpyEHsoXcMhl
+1y0N8CMLvFlHzeu+lLpJcnmwL8u0+ax7ajeTeHcbyycbXsMw4cSWJvzJvev0eRVRnQqk/jUPVgA
EXpZZvcfYagMxSKIqfsvLRASoCudvZuwBOPhZYtj2Hnf1TMrZFW9JGTobpUztt8vhjAws/mtKKe2
qlBre0Fj6oIWxGnVkUzL9CLi24CZ7W9CiGrhK8nfErdCQthvobAb9YHcInux7K7ZAadb6ZVIfgUv
rEiOyNirHfe6a5dAIfyi5TcVn+ZG1uiWz8oXMbooNjqe42eRbgW7uuz7hlmXzjJD1wH+iQrPKw9g
T6b5VeAQtj5dNoBhudyr8OwLVQ6kWzsfM5A1fEfIO2ycfcu1aja9jYFSySQD9eY5miSRDDxUHUVQ
TxHEeqZy5wRd83mi/uaB+nDDuR8a69UnHCzWNJvi+aTwGKhnnpZ7j2V8Y78/nBC+byxX6BSd2zmu
jgum/4hyWfH0oGxXBAGPhVoflp5vqY+fPvmPR8dQhtsbkR7rAQwb4gbZQx2AzNLbytLbPm04PeW0
oAFBP0ZMWR3NjYpYvlEo+TDuxI82IhswHCGEUXyIpfo+r3dkmaOgOSi+cZ5sP9zwdk5RDxXA3UM8
z9rbOWE/H/Dw32qVsPx4s7RQSB02VQpoTTPX+0Heu9lTuKZ7vkW3bvn1JkS/GcBrFSgse+Yl37OW
fwGL6AVWzH2zsBDkNR0bsFbHwISF+8YraTSC5XjjjrEcerOqoHAMtarxu/vevxppceU56dVQzBHN
1z3UYOLLJmHYbqfTMgfXjo5d50tP0qjMdXT+yxavIE4b8i48yWmKlB90auMQYV06tSRKqvlQNP3v
89+3baxhqmou2tn/75e7+z6/RY75su8adhqUZG7mdR3jjIBRZ8EF006JusyVmRUEdFVnSmRax6oG
x5qAVPHXrOl2kOOOsnnDXm0nx7BXF70y0CYqx3hqPgkRdzw9DNUVeDsjxrba/SybaxYSmGi9sEMj
WDyu/F574tpPUAlRutg4PJbNNcsIhazLAiXNIQ5qNxrQJbMK7+v5/bX99NOyvTuXJau17hV+uph/
CHJbpp+raeNhbvvVJx/37tN8pSN6d7Hys/OweI/U/XH+J3/YQ8B9syYwr71sKZQJ4nD+3I73LQB9
IOtjYKd22eeqfErGrfSVbXFOM3s3gyEsWuDlcT7Jer2wJ9Y9F3KrFGD7tmGwYIzNl/C0OuX6Myxc
3IG/m3ErqP0wk4QlMqy20VkeFgl2FV26rfuc8K9d8NJ7f/lIdkG5UXCy3FWBcdFmDrqbyqaGZaXk
yqFz7C103wI21Hbz8/mtti2SYbxj2TUeSxcdT+03kfwR/VFeGCaY9YB0kCx1p5PN+smPYmjuXQCr
Uq73pAlfLvr1ZkEgSwQ4k0sMMQxAnpb3zXINruMNn2BZfZNCW5KG99yVSNtAmI4Ov2sv+86Q+HIK
8e2yn2/Y79pPweABWhiDXOtTv4zPYnC+Vd4Wib3FMZuFgLpYa5kVMAA0Xx8Xlh14/7sUznEdgrhe
yqvLJmGYsO48oB8YRqG0+xQU7m7QzaHK3fvzn7f4ON+wYih4pZMQK1oW3WzPxBRrusWbYNtg04bb
YOQOKcZYud+mfojBCBILgI+Gckt/0GJdJog+D4EWniHuGndTe9DrEqNPducPzuH82lj8tAmXH4fA
X9MOa1OU822XiV3Gm92UFbusn+MxAYlhvkRBV+zPD2fZCrMIkLso56PXcowJr8IdYEf1YdW53nB2
Fo9qJv/16JSlUznqDbFEGzmc6J3qw08ncrmGe9dzoOW+8YONW9liG2YlYM2QMj31qsY8/IL8UMQW
ciyGQ8W8HZjZL1www77FpHU4pikuCdJS1DQYGFwDlW7EdrbtOB26d3en1JNcQP+Jc0uR0l69r1rq
C3/4ach3n+bIjJWLjx8+DDqCyMY+9S7SmOS+meIPRtdXddfg0xmJPQ642phsNARbrI0b9izLtKhp
L4YYANS/Y1E/uS6PGz1tCI/ZPm/cxrxMwjTgWJS+fgzaeR+sVwn7eZlpGdewAFsnmdZsjHPQ6/HA
ieZZbFxjlmNipu8TzSHmOBMde8EaQyrtwOrsshNopu0ZNLGdzjvdkKXzGdTXn1Q3bIS2Ft9s5uwD
3FsNKbDYGb2r5BUdRJSQr1WwdblbNtNEsM8Lilptg4AfyfNyHwygPG6BXdl1a07i83tqG+L0/3dG
NIXDsvQdcjsdpwNanoqoAAVuJKjcWCOLD2OGlQJX50GRAssf1t80mgjQcOH19xn75iRbJJa2bTBu
XwnktSY+3GTqpjvqhs+iBNtrXqB7ZLyokYD7zDDbUUE1Iu+x1Q2HRlPZRXI4ZtWWVKdtFwyrDT1R
dv0Iy8rWeq+WfJest+2mD7Z93bBbHXhj20EGJW47diyS8CsR/g2l4+P5I2SxXTM1nyd8qRofqbBy
LHZNOO5H5yKBKfAWna7h96dzqSdHAC8cIwERkh8OIcsDZFkdtZEktFznZlY+aBPkP9FPGIPRqYjq
5moavb+iXg7I3KKlt6Ox9MMhPr9OHzfOYTbGTcv6XPQFRyQ91FncNm+QFYhFmwJznUfhAh2/QULg
DUR1ldro7LBYholZH6ibB92CGfj6Zwni+hUyYAmQY/WP81Oybb1h3M3QNUMeUPmHqWa8TdMFDGhu
u/U2trgOM2ePnZlJCAB3DJaTG4e4B9m0B9AE7Qopd77aeFzazoBh2TTjqk4hchVX2ptugTm6J2BB
3NOl/jpJ5sbUIToqZr5FS2JbM8PW9ZiHHrptcAqY/4tO2aFvydNl22EYekd7OtHOhSMU3a0/pK+D
8Laqx5afbaLTh3ng3XjKp6ObbaeqZY8K38blb3khmOTTwj9RJi+8+g1U1pGMb1U3xeEyHOsaSP6V
RYiS9lTTjQDMNtrptL3zKQUIe30o9GAiXXjwvC8oDniNhIdJo36M/QoohPR4fj8sR4saBp86jaxk
jqGW8jZjf3Xx1U8fx/bBY9+8LQydbV9OTv/ddAQPCvBF+OXvmoHxXI9LEa8l+XvZBAz75rwaMnD0
APjHlhs6Kgi/rVGyCqjUE7h6vsuGciNMs7gqal7iINKcAS/UcVknvyiiyy/z2Lt7lyMfs3I/3/BY
tmEMaweDTsjkNE6xG3ZHvrrXdCVfOC0PhUo2wmTbEIaBQ1Xb9cJwqX4PvOpBNaYemnD6S7zw0FG+
4dj/s40PanImgr2YGfG9utexoDpq2G/l8CjTBDQ9f6aUgwH7pHbl7ypkilHzv6/Hb1X6RfhJhCTp
lSfcvXb+VPm4lwuJq+6RdiIGoC8uOXrrqRfp/CmYWMQz8k2WwUYoaFkYEw4f0i4t6LAg1kzK257z
u6X64Y/lPhT87/nzahvhZIjvjKH0ABudAIqL59QtDjl4TnaLFyTXumL+LqxC//GycQwfIjxXLWHY
wLBnuh+LIUrXysFCF5HHyBZXrsWy/xOpeDeZhtdjuTYYpOFK7WWbvQIP62/43JN7+OD8/Edk9+7j
mfYrTbJlAhyV/PXQqNys99kQxufXx/Z1w28MIE3PQIk3xTUITHaSaPcmHdY6yj0goC8bwvAXbHQV
ydJ5ihOHXOmmuCqT/DilyWXvaBMRDylzkMozPcW99CN3GW5SgLDIuEUiaVsgw0e4lY/EfIEF6gM0
znuAJEZNG/5mwHNurI/lmjOh8ItToH97cqeYdocsqHfenHwZhxeeX6N1/MDJ0edbOXTLUCYIHrIe
7VAWDD61cfaiW666tvoaetPDuKJgkrRvRRvchRk/XLTzJuq9gRrerBZ/QkZUxU5C5K6kIUhOxi2g
s8XwTNB72DWrW+d0itcxbH+A+MwP70EP0pbP5ydg8VIm7H11Qs6HLNVxyEpkO2h9GObwuE4oeTpe
vnFDWE4YOf3/nYGrbF3bOcQJm0C57N0K5+cybqQl2Sme/MB5mKB26rooFTJ8e70r9jKW0fXDfNc8
pLftVXYod+mPe+8z+eLexGtc7f6S6Pv37kodsug7/lT7Y/L5WHxK9zryoq0ks+WpYALgV7q62TgQ
/KLgZixmQIRuK+/Qhjri7ca1bjsVRuQw90KmqY9Jt4Ub+05xs/Tjhq3a9srwBhAOL9BEjl9PkLJu
pwWSUNmuZFutpbbPG88CFk5eMkI1Js78n03xt6ju5/7l/FH++NPcRLyTZj4h3YcpXkhw049HVoUo
qF/Ucct5aFznPi/rZSiA3hiXU0ukVGM0hVtych/v5z+iMb5oEigBTCcHmcghakaauceyznqyYSa2
tTn9/50Frn7VZHjt6bjdyWux22qZsn32NJ93nwVf/toXk9Sopx/kBI2maj/JjZ/88YOFm51edd7N
kooT0KT3ETPKo5+AsghRKxUFkDoPa7VFmWmbhWFNUDaSRZYlE95dko7RgH5F9bfN2tY7AWe2XdWH
nuofamrNIdg4cKS+JrFEtd/ul/SyysY/6j+tSJpQyHVCyprg2yVeLkq9nTerD8+mIObDscfVXYay
GT8zx/WupmB8/k/w6bKPG+eS5Xm/pGKmTwl1v5TQ3r2q+rrfuJxtv9w4naqo9QlPIp/J5MjbUgRf
QevkbNxpto8bMZ8C3cFcQlbuqR+mOUp1193lc3rRjYlFN46khMC8n9Yh/wS8W1X/TUOuhHsIe4lg
/zCrDmKQG8G3bR6Gvx+EkmUTJt4vshb8yEFJgF5jBwTRF37fcPgJpNYA3yvokyJ8/tnmJ5E4d3aQ
4Th/gj4MYAQxH3Kj0EmGyqT3VIuUyGOZ6sGLfXddh+vBCVS+z7QAm8P5wSyLZZKbSUETCKdXzo+y
8dHJT0Cbsx5Bca3o/vwAH+dlMR3jNQfSNE5XENt86n13eJO6br0y6rOFLgc6r2E97VoZQqdOIJ2W
QjqxEWHo7BVU0XMgAKoc0fX5X/KhU8QPOa33O9cOhq+2xpvDfSq7qsj3QaLGm7kYuN6FgAJs5L9s
m2eYP3D5wOJhTe9EBWhzCtiUG+sCkrZDyXgWNQvpuwu37rSl7+bTk3JGYi90n2RYsuCO5WO34Mk8
rXJjwWxnw3AITHhFVuaF80iHqp/3iTMFx7xtErLhzWwbQv/vBNK0kRlyB+qZuMS57SlEBIYOCKwW
BFEbU7ANYfgC5pMOItVCPAjfFZ+IV/nplykZ5jHq1gWkOOdPlm2hDI9QjBOgkBxd6MnIejTvDzJ2
vE0+SMvXzQcgcWoUZkAUA4XZEs31OVQ9xihowy1yV9v3jTiQytDzZ1LjHLlM6Ft/Krz8KkUzRnu8
aHnMFx/UyShLmFffMFd7d7Jm9f3/hwDvh1EV1NoNs6ZT0vhgUoO4IqvqA2/YcgjKoYqTCapodVvM
d4pBDT2k7M/56VjOlPn2S3MeKn+akx8EChHyFmIlXEaL5xL+zVnkpmiJbZjTdr0z7zopZJJ5fX3T
1yDmINBC/5QOpXeXpm7y67KZGAaer0uKzZjzZydlzUMNmrirNCVrGeXdVvbC4g+JYeOidfymdWXx
fMIPH6Bb10akr9p9Cz9cZNDSuGwmhp2Df1d2jLXFc79Cr7YrStCAIqgGofClIxg2rlWgRNk2+XMx
LA4qyOreo9BmWLV6uGAKQWg+9gTjYkiDKYeOpmDjzeqroQaFAopZeA/Ldd5wuh9uCIYxrF2BG6Bw
B7++oeWib9OmnGN/XMQteiDS+KQHd9lsjFsf13uD3F6YP1NCqutyREvFBBjvMXWHrWDYNpPT/98Z
iJMvrgKbnXoWYBDatY1Kdvk01XsyeX/Drrsol4sFO9nnu2EoXYM5m9biWeR40ML9wj3uGsKLW3Sn
OPfnl+tDH4xBDGNvV1AZzjSB8jIFr/Pij997KrKN7nzbxw0zp4xmeeJ0wV0K/jSAC1J0GMnvvVOs
7mWMLqHJalaeciCpM+COCnsQcBZDx5toWnm/Va3+0MtjgQwDh7R2AvHrtfzMvFXtoAsm8xoAjOxY
F8kLK8H047mQiL1sNwxbV8xJIcrTl59pMYid7NP0C/R5+o3t+NCxQ537lOh9d6DmwYE821yUz+Fa
DEdZjPKOju6TcJvX8z/fNoBh4qC8XtHuO5fPLsmemnJ1ov/CqppoulFr+jAhiCkY1k0nkaPznZXP
cnGvujEpI9EM1zl50AhEu2xTQNc2jmHigy4rQLXq8hlvg/lXu0DmNlfg8imgoAL1PnS0AcS4ha22
mMm/2qFuWhdFWT53BahtIw8yVH+kyreSqLZdMUy8pwtQkchJP5/o2kpgifYzUfddOA/789tuWyzD
zKEM680h67xfohuzKPGau05CmrRw234Xpg+tzreQDx+/6bD/xq0OjVJKRsaSx9YDSQMZoQV3UEXp
LQddQ5EDEuEBqJRzvkQcGQQV5e3kuFEjt0Iw21YZ3mBx+Fglazp+Xig4FfQweV9cvqof5xfStlOG
+deo3ZRp6pTPKyurCB0AMgIv6AIZUzfc8DCWIUwwU594XQHZ2/GzPzK9Wzj5QkCfeKyEuIziHfIl
/9fLlGvfofMwr57resi+1S6/1QzCJudXyLL+Jg0aK0JnKKDT8JkuJMU7txxBO9BFtetfyBEWmjxo
gcwJCBVE+Qy94/JPlpcgqiqKfqMA+V9jzT9FliA08U2JaFZdQH76F+1XDyKstAtXwMkmsSKVKWbB
6uchk3XvocivqppGTSZHP85Lnk77kXh9lx38rk10cN3WWav0HbJ8jP8tw46B6LtwdZc9SUo9/q1t
iC+/BU5H20OY9/qLBnvgArEqJ0/51YTgrlivcI5XUkSSEA/l6AIA/LbdQWQVCihRzT2XVvdFNYCv
9S31Rcsuk3UMTSa2cumdWWdh+bwMyP5wv1/QZ+htBDWWAM0kYpPOxH3ok1eP/8lcAebsVrsFcUJU
NCS5avpwM2VmMyfDHyUFOivCmqnHxfMfEIwAZNROBydttyh1Lb7VhGEtwoFseN4XL2laLjs/K52D
dlUjkdBZw510/f4NIK0tGWLbwhkOiC1NmDYkrx/bif9ZMv4zmYo+3Q0edGMHkm9FthYrNtFZNe+D
avFb9VhSkce6WXwA5LyLMvhBaAKzyAq9934si0e9wPersJ5/Ot2y1Rtp2RATmUUK4vlgOKsfWTU7
UUl6tG+E7mtfVWDrhcXug4bRt4u8nUnY5k8Ugs3hWj6nsx4D5Ayncvnuy365KEuFpTod63cRIYWn
CRPXyx+ZWP2IeAhkkw7qluGyeaQsFuKfzsC7IWQ+uDL3qvBO6k5GYzd9FhKMpU6wGTTbRjDCD1YI
2rKZlM8cUquHIOf0yGoQTUPI9TLu5NBkaoNKRrCGkwzvVJocwSuRxoW/qWJhO1FGTMFw9SLRAuoZ
ukAyT7X8nlCnnKNE1c5uBZB0t446u6hPFVtumHiraJApvyeffE4Sck+HJl1i4ThTHZ8/tBYfYiK1
lrIp/KEbm0eQPX6hIS/qSOoiiapWfysmflkBAbgoI85IJRKrTuKJO9R216+6F7WMApJs4Zstp8oE
ackBwAmostXooev8WHf+HcjNkdwpL4Ld4Pef1u+dYfhuvQBS26nHlDiViPTo03aft8lWjs3iZE3t
Utp2a6JnqR7bUcmvS1vIYJd34AHcn99n2wIZhp1MzCsaFlaP/kCKa1+D76+EouShgEs8P4JtBqZh
N1nmQv87vNM9io6k0s6LV03eJVVHrL9xdfepcsrOO0UggZc0UTAMyRBRPl8mfBuaHGw1yIH5lHT5
o2Ahno/t7I7dbpnLLWk82+oYhhwUtK9Xxy2fvaV989GHGgmn2IhSLTb8D26rSBdnydr6sW/m9phy
51o4cx27q/fZF9nV+e21HCATwSUY1MU4lIEfWw1G2zFb1TfGuiyaJvH7/AiWJTKBXGzyl1plaYU6
T4tG2LwAF5BWW3SqlsyQCeMSI7hWoLrGPkmeSQey0IMIb/C/tdoni8qc/oCGqk7FPtedfqHeoMgW
LZ5tf05L+s53sFALloJEBqLuSDgP6JOrs3naD2AY3DkiIZc9Fk2Ql9/3XTmtOftEQlq8kM6/Fu3a
/O70Zp7FtkOGiSd+HYKlkmSPDNkVkGGO/TzfeaxMiuNlR8Cw8rEMB+nxiT0KhFAsVioLxa4W3VaJ
yXaIjct7Sf2MiiGon6WD97RecFu3XuVcr4kkG1OwbbZh6FKlToKuv+yxVyv5n/gE5aT/FLT114rl
W3hxy1aYeK8e1f+RgGfgMfV7qHV7nNygtdrd8OWWdTIhX0ubgx1U+94nVgTelxM6+SBIuBRRVVRv
57faEkeZqK/eBVloPU/1s+bZ/KUNaHtNdNMe66SvfzpEPUC0kETnx7LYvon5ElS1iwDo4I6K+vYU
FLZNfTsukBNE+0oWzc74PXBVfTg/mm1rDHPX+awStPzLxxZNCcuxRW5S/8rDJFQb+PdTBviDpIR3
GvidP6FpxUvIw7iPKgx/U/mtDvjdSazlOOLl2Slg2PCPwN880rYJGWbPmBq6gafssRRDfvwvPAS5
2ZbmrcVgPMPmlzVXZRCS+rkOGreKfMb+uLpdr0JX0DvKxo1L0nakDdP322SuHZJUzz33wI/SoDsn
Bo/A/Ji01f/j7NqW48S16BdRJYQQ4pVu07Y7jhPH8STzQk0mDggQ4i7g68/qOS+OYpoq3pKuRICk
vSVtrYvYElFae4gV/J1DB0yr3If/tFYdHKGh73hELhuzG690mNrIMSsDYtPAQJ5KdO+7/gvWsu7Y
lLV7ypfFO16fvyuRaTPBaNgodNasX7QZq/tBivETb+oXg9uC7xLGMQ/uslOUOrQdS0H58xq4imX3
RHLQaKCD+wAM1vKJTkkOsuQovl7/prUeu0y+NyGTDoDiZwp0fFw4VuImJbzsDlz3cIK4/oCVmLS9
S1OFbJkNofsCE/WYjfDsUYKceNU+6Lw6CYo0AxHpU17vc4gCLOH3L2pcaHF2/uK96IWhrM4Eit2f
F2BW+p2TzIr6GRRSOdHBfxHzRL5hmczHCLdUM91IyiuxYiP90kJMDEVQ/2U2iTJHvczwM5j7sJlu
cpgT79P8DKkV91SVXtkmef2SgHx9mN2yicXInryh3rm9s1lghU9mpWEv8jKzmd/zCihpMQbTl4So
/AB1hi3jtJVEaQP+tBfKqW7L+v8YiYHr78XgLLeQ2B0iUxTfr0/ktadc1tA3kSJKByIEpfBRjQWS
VuVIMFB0zn8NkI4/5MMWjGElXmy4H5o0S1VS90Wl/G/NJTYZ4QOM7O4VEJOaeOc+LZ/KQG8smSuT
zQb1cbdcstoPUa1PJv+QM4CFuyL4Ce2YX9e7bSXB2FQuXUyQ6med+9LRIfwAXpf6kvmQidsXLLax
qRq6Nh97XX/rZJY+UMmmu6pu1aNE1tl332ybm3a+k7R6LvjL7HTF33xM+Uk5JWwapgp6yNd7aW1y
WWu9DNkwz9lUfUtneJCHOWHPGgY1ETeF+eEhhW4cVtdmlxX0CVSvU6cdyIt2078hz3UPifVoRkKL
ZQtVCmyTRCUe+gSAlusftjb81sIPYWHIGfuoM1MwKMojzUtX3Ts5ahaHXQ+w0X0m0B2R4LN+46iC
zGcNGZgciNiL68G+B1hxD+TQDPJbyV/4HEKfIHX8Uz7wrYvMlf6xsX3KDXXbiVTedz6WXDk1c1xK
gLyuv/vKtLKxfURpMaRE1d+0NPSjFEQ9lpSTiORzG1VT9fn6Y/7jHb6z8bYhfbzyeIDr6/obCat/
ZWI+mUndmQL2O6LUn0gz/2PKghyVJqcGYBARZn9DZD85Xn/82lde+vZNZp49KAqZBSemmUxzfPF6
4n4z3qOwEQe7L4RtEhdcpnFLm9XyfuZQER+6uzRBgF7/grVZYIW/L4JFainqb7nHfo2D7G8cunmx
sNa4FfOsq5w5r4R+GdIuSCOoMSP43GnTnnmtfSvEu1F5i/Bb/8XoIozF4synwB2+7ekZQNetsQ1o
ULZMlC8sI8mjbBf1MAn+vK9xK7QV9WauuVN/+w8ZE9KiAkNabOGC319ahW1VypeAdlOTVd9gH47V
wskqL0oyA5K0pOGWf8VK6AnbrFThKoIFQhUvxm0r7t/wGlchH8xI2gA+xT6vlwhQAL/Lo66DUmUQ
JXCTS26AlevyD2nbVeRpBNfJ+WLmsdja9L8/JeDd8PuoLSCG8znx1SvMrqfHpYazcNRIU+8DmBG7
RsJbzScNM7dXHXb1DcgQxaFwnX3RiIvQ398e4oL1ItpUv0rh5DeMgsl7CPXCza4li9i6N2KqyJJi
GF51hTIFgw+Ir8stoN9a119+f5MMGxK2iZv1870siy4qpAMrCFyFXg+Y96c0sTVvaiKWPO1p9Qqq
HQjn0iEHCAj/O5fFFjRq7fWtTNh3uHwuF9a8ToDv3l5gwm3G91VRiWdlwtQVQaebsXqVE2BXQxhW
JydX1c5htfLgMJiJAIPSvLohr35MeRVCcGHIdtFVAmLXNkzOc5K3bfWaVfLrkMFCpnPzXdw1NG4F
7Dx5sNykU/8aeJJGwVDoU9i3zr6esYsZsLrp0zkLmtfZ9V9Nz+4bqb5fn5Hv12T+4CI2TjMHwxw2
ryqF5RGroYSQ3XZk/Bzo+lPhyNt9j7kExJuoAvO5A4RSNa/N4kN+NGN/FWX/jXBUL1gxfh79fb6u
5I/qxTL402hKKiMZyp+maGfg/kaDEsP1D1mJL1vIRmRpGjgyFXHhtV0MiwASe3B73Nm6Fb1UtUMY
zEH9qidJzm1Xqgedsa1z/tq7W+E7yYZAidEvX0Oy1F008gGuWTA63jp6r7VvB3ARkLFJ8xYSzsDM
PShieHfOprDY2CavtG/XKZKlFmOtkyCW4KXccJQnTk65dc5eCQSbiGj4Mk6dO9Mzr4JnJcsYciy3
smh/8MA91IZsHCDXvuHy+DeBkLulTnXtdK+4h4cBmAFPND9ACRkCcbsmqF2QEMCRCA0vnft5Zq9F
H/x0097faHsFd0v+KEYE47hQH2/vj/rvHtdPPwrUW254D4NH4fvLOe95eeLOPyP2srGXp3vUGQJI
gPzea245QdbE95vXMHBonDB4HA/t8PV6j71//CF2fUL72RKEihevgFumN5PbMki2NPQ8p1C5CHMV
X3/Mytpva85Ag4mNRSCxvCnNbqhir40/58cuTPYVPolrxbdDfRRpixG5XHRwHgpaZ7oPFxe1oiCv
hw1Rxf9a+/OsCmrk72ORz4tfeSnr0miEFZRzqiscwL9OA4RUvoU1XF5iCHCpbPmrbkqOBFOCL0ZL
7HNQYtQRnEmkXz5NjjPldGNxWelZu4RBp7TApVRXvKYLGFGiDB+IGLqDM24ltpUZYmvShI0HZHFS
Fa+FVw7ia4AKX5kcghk6qt/S1BtOSTFX5vn6PHk3Q/A/mCZgKbNQDT07iw64ReTol6Tdkpxea9sa
O46ywmVFTOKZuPQ20SY/jenyz/UXXxsGK7U1Dnycp0XP90kHiF8Ky900By8G9PeX6w949+3hMH8Z
nje5E9cF0BBlafPqEWi853JMoUlUbWyE1sb48lVvGldV1sPaV3avnfJcXOE42eQePb+ZimPRaJcc
+zClP/Z9yOUD3zxLpKNbhShV3cNtkkRNDjfGVJuv+xr3fm+84oZ0kGfqX52277r7QfBUxcIrOudm
3wOsTQou8XI6uxXGuYY5pknMVx7C8vN64yvLMLFyGB1KMZV8Ymcz87vZVQftjljv+XOTBZ8mkW5V
9tYmqxUJ0nAXVN0O9Za0DGPJeH8gbOJRPWU/r3/Ju09AHFuVF5I0XpJqP4yVNh8bF5zprsufqynf
ZRiDB9hnjgJqeCF4rOcmBUJrUePuYzAat4IZShzI3kBQQ5G1Fyfldt1HX8mtc/C7kYzWrUgGfbmZ
9STmc5dP7QccB/RTr7vudL3n3w1ltH4ZkTfhVTg8Nz2kHeKiruqLshAw5Zxl7U0zqSF2h62U8e5c
xXOsMFY6xKnM7+dz4vWJcxyo6R9NyLK/Oh7yBpTsGSjXjObzv/u+y4psnoi5SYbAPacD1WfFM19F
de4kfxNQDh6XkdcbU3dteOwI12SendRzz7Dc/ZlwsxyqHo6e179iJS5s+mGRSiIzxet7BmOW6gAB
cedsqpaUR68M1Ov1h6x8gW2BNksAMEIwVeJiAT3IyLw6BPs/wQqOuTODW+spiRumikiA2wQZ+iZ2
Mv9p3+tb8ZHAOdIkXQ0u/1Bgk3VD8nzM/5oaf+i2bI9WgkRYQaKkZHU1DnCDagyEqv1cQq2wGqOL
dGHkwexzIxjXRuLy+5tgFIFKvLKnIr5gMA4NtCNiPwu3jrRrk8kOCeO4gdcmuLfK6S8JNMaRcHZT
TpuGt2sPsEKBsKxP4M083w+omB7YCOsv3F0cdm5qeGjbo0nHq7GRVOyctI45gdnqHtNWbWSMtbe3
Vrm6d5x6yD0BSDxI5FFT4V6yrAx4/WOijrvmqk0ldLqE9uVFLCuitPwEYC0ciCu65Zu7Mk1tGmEy
Any6+E16UkZ8SkdIcWE/IFh+A8pQvO8DrGhWfgdakIIjjpBscQ4XxLw+hN5AD/vat4KZ4ayTdnM7
fGjGaT5Wwn/K+OY+ZmUN+oNHmDqyRt10+JCGQf3ANYNHQnmZSKx9SJPO7aIywFP3fYkVy4TKJMyy
2U8jeGOM0dRVJlK0/bGvdSuWid8Xqqc1Wi8yIe68bEoP0wAv4+vNr8SCbZcmejbomaoGwDPcchol
W7x7738MFmfL6OHSD38cjXlos/RoWede3zLvzOGJEQ0TgC3VsrWvX3t/K5a5TIY+hwBPTL2mLx44
a4b2RpiqdD8SAAHNxhivPMYm5bFk9gmMf3E2yZrHJMiqCGpf0KCuN+oHl+3vO31k0/J4kmQpy1KM
smlqFnUuQOSsn/8Z8vaHMezp0mH1AGbYkm2UB/4Dfr33SCvAjdFeout0OdOEiyWD/kQ79qcZid05
OAlUbg4i9VKBSkY2/6u65eINDU1Kfa9932UxZNBK8mVwQ+K9ekng+zdj2U/zIwndRf/EPgPKbsVw
2Wnq+qLspJawSg4jyJ/TsSxNVj6MLR/dfeupTQZUToPaS5ElOLhgBnNJBYD/db7RV2ujf/n9zWqt
y7b0IDgiTwNpNOqTQ8BkPx0byDOVh3b2KvrrejSuhIrNB0yk5JNMHScedPDcpfBFp/2X602vpERu
5RHll74rSJqeRAOofwc4COq4gQbarKwOqsVZw9PQ8Lj+sLXvsPYHqYddOC8SKBT3JT/BQV4/w1DS
7NsH2uZt0k0EBAxCJ551VUQqxLLhlNPX66++NtZWQmGgRNDB+Fj3xnqMaKC/G4ms3nRbd0srfWNT
AE27ABKrMcYKNLpjk+MYxtItidGVUbZ5f0q3fdYvgRM3LtzzAv4hNcD4mfJ74qjjlI/7AsLm/zUZ
zAUnF5sDMpXzgUn+gV/ummXa3l0fhbVOsnYH0KUUvXGz6oxtB2w3FOeHBKWO642vDLFN/ivA80Nu
NU7c9clPAxpHpBzv71qYXbcNsEG/fNWbfCE4qQY6BvmJdiC3JQa71zyXG0vF2ttbgWzaOa1d+HrF
SYHCfDFOnyGPi9uGaQu8udb3VvCamlS0APfvnMwQB2MOIENqKHYh69A3VilLdP4oy7JRZ1BS60ik
RRmlc/58fWQv0+OdNc23glcWjlN6HniWxpu+XipMxBG3A/ePZJo26rkrvWOz/2SQ0sZLg+I0eL30
o4L7ofwKtwLDNrCzaw+wClgGrtAjM0adSUeXiywbi1q+lR/WGrcW/SKgBCCXUZ3nIdMnIntyk5ld
JCke2py/AZf8oiG1TCM5D/mPtPU/1CZ19tx2ofVLPLwNqqx1Peh2qjODhs3HhLTOnZ/MOzfxNpuv
8QWATIFA4gR08sBU2X5w5zHdUGZaiVlmxeyQw1tdeJ6CjCMSwuCitD33KL25ZPMWcu0RVtSyLjGz
P3nVqXMxbVSQ6sjQ+Vdfyy0R7pU9KrMi1/gdlEFTdJGS+sWYJL0FukPcsWx0ogRap5GbBd2td0Gx
um3rb3Tdyor2nx7/m2FXWev33ThpHHXdE8FqBppMjMP1FwfbIweQjOuZYyUwbIIfLHkTk+tFn4zB
bZkisIRFHvy+r3ErpBNoYlWBq/WJBuOXoabm0PJpqxaw9uZWSIu5wD3c5OoT/tSj7AaY/bgPHsQh
Ofp70JEU6W2GwNsZqvT6QtBObzxX/LzeLStT1kasUZ1KxzGIaMhz6gi6ITP2W1CJ8QfIcO17xKXT
3syezriNQwOhT7ABTA9pUdc3XIJ+2AIbff0JK/PTBq/xKitLYLj1ibPxljCEwjh8GS62AIWBJvSu
Wz4MhBXeQ9PWoIPr5V712BAlGfIGSeZ9xw4bwaaaMIAPbrHcdwwS+BWcAZwEvvLXO2htflprMpg6
asHBtj6ZIXmAKAU0AXvoqexq3IavKTjZZT02EieeAaBPRPiSLZtVzpU3t+Fr3dD2I+0deWfCqjpA
jpPDMYuLjam5slex4Wtc9aXbilDeQfXqQ4Oz/TBWL0Utbt2gMRvdsxJhtqa+qKqpcF1Tn0jovJgJ
O129QPU6kFv4oLUuujz4TXwVfuUSBZnakynzR3K52G53zxwbtTbnYwJYaNicoVo6xAWpxalsxi/X
Z85a91tLshqnQM5wirw3IHanp0R22M0lWadMdddWKRhAd45f91t82LWOsuKXh+OioUCAm+cCKom3
yHUCZbCi8Nyb69+z9gBrdQaQEJvfKahRwamGiPAKou2L/7yvcSuGZ1rBL2ShmEcLdJ2KBcnB8XdR
K3loA9hAFRUNb1R7hvxmH82QX1RjseWzuNItNoCNQWMumR3SnHUoWAyV5vSlpWO5sbCvTCKbVscN
PEJqZ2mheYoNykxw4KuSKCTqEF7O9bs638auMSiy86nt23OBTftJTT09qIuU9vXWV9YvG7xWiCKR
qqzl3SVFFIzfdfxZlu3dnHqvLdmqn64Nw+X3N3ki9XyqVdu2527GBBrcMn2s+4RsrMErae4PrNqi
c39ssxanmlEei14+KtS7DqiifrveSWsPsKKXjVCXvlyfnVnvUOzdC7D1SJulP7NsKjdKHmvPsAKY
9R6Wr6qSd2wBZ0uL7DEp3b8anj9d/4a1gbZiWLCyGkBpxQ5i7B4MQHGRId59WxY3owof+nSrNrQy
1DbubGYBTXEl1Z4T1kAbivXJY18C2L9vSbNRZ7QNOtGEQ3smDBywDlvebgpfxgx1hOv9tPb+1n5a
BlRAtK5qz43AZr3qIKUb5stpX+OXRPImDvSgu2CCzOjZjBdx1gQw4Kidcggx7Gv/MrnetI+rcL8d
vbw7QyG3hroDzWTcL9vE2LXOseKY1PNgimRY7iEmMsdNUD6JWc4bYbySTW0unAoSg5BFlJHJf4KG
Z4wl+S4o/8Ut/NYZdiXIbOH7Bu6Ycu7d9kwXCC7givaD9HFy9czmbddKmNlQLVG7bhpSvz0PQCpE
GJAvl6sTSMbQA3ZL4QcUSHbu7ogV0UUn4eAtRkR0R3Lgi9sI/sTdYe+54A+aHIfrGzdj15y4bvP+
VMmU/ZoaCAtvrGzvD7iwsVoFdCHhbmCW+xnEWigsjt/g2PGXXsIXordcY9+fsX/w5YC2J7iA8rK7
pB3pAYKq492o2ua4J97+5Mk1CXzNhyW7g2wtbBoYM0ev38J3vz+VhI3YMkU9FaGh2Z2avb/U0iQR
tsS3neq/DQMm7VKEu2oswoZspb3uERhZ/oAbrZc0YGdIUJzMNH5NwjwGEGDjMWtDYW25ddE3EPKt
mxO9kMgUh7zy5hF2ra/o74kvCTzdzn7b3ReccrgDu5lwDmbKe1jdcZl+1I4czpCqd/Wu5VrY0vcd
9Nk6rKnyTkv4QBxm03j5DZwtuo96JgPdVZYSoRXiiVO08FHou3uQSqsbAJW7TzUhat+A2KAz0Cz6
LqiNe6dBGfxv012Pm1ozK6Ntg826qi5an7TuHcRfUBJOwIidD1ku+131YNfG9QMjnCmjFIll2f/o
Jhw9+wx11T1x7dpwfqwJjSpU5sZLRpGZaFPfQJZ6axV6P++59hZpgIFkCde1JU4DUR9UPd4mMwQ6
dZ49BgDyXP+EtYdYRUfmtagusw79c7mEunB3dO985xXQQhPdRdzhri00IFynwn0UBoE0qoTGB1AD
QaV30crQ+uXT3uxmhNQN1KMYianT+Ue6wDpobM2u0IIP0O+NJwXE5DNRkziVsxOJEjDnCkX5fRPI
tosdut71m5zg1dvwUzEFbuTjHnln41Yi7fqiKVH1ooDySrhkg6Fzyjw/2Gh9beLQ3zsGAN3ETyFE
FwP3dU7T5b5xg0+Gjl/9OdiYm+/nBtfeJKWcVYoVksQaXRQVo9ff5OC4bmyy39/kuX/si6Cv35JF
k9hIIBoaaI8c+qB4CrpNDaL335/YKHY6q4pPQ+ICBeM/6Qw42rHxdmmjcmLvioRgDJmNkpgN4c/Z
A4nALTa1O9be/LJ+vgkpXhdDvXBCY94IcexaJz/WEgWj6zlnrXUrYJWXTzlUswmYFbjcvSTmxNFi
Y7e41rgVsAVs5nFx3LpxurjNFxmghgAh+62cvNb65fc3HUOmui596WFIxxY0QVwDPk3D0uzaLRDb
ZNZAJIVUhe/F2hHpce61e+ovt4BLyeUeTRxMGztsiRCGJy2JQbr6okvcdLheYDZCaq13rOJEAimB
ibXICYAWe48evMgPnl/s8jzGq1u7nE5ik5P3gxvnFD7WSzDEqIXvsgHkqKH8PrDGzTuYBAw0bgpW
3De8c5sIWacJNqbl+9mG2K47DWzslk4y+v85z5y5Pw4e1BfCGQ4Wu8JKWGHV1X0P2TMsJsQ4uXuA
7koJ00qJat2+uLVh78Kks88AD4uLgvyjIK9x4zfBcLPv7a3IGtqCNS2/vH2fJ7cQ6zTxMjgv1xtf
631rKWTA5Gc+pJdjOmODrMREvi6ZcaJgoVtY/fePFsS21aF8aTuHK+SdPEdJZSmfkra9k0x/4H11
ZsPWFfRlNP8ErxAb876kBQ87qJrFXUaflkkdZ908JBk5peHWndNab1mBxv2A8wJQ3FjA57pZyOMF
U7o4bGOkV5q3Qe8sz2jlXBYXU83wNFCljI0A9s83kAK7Pt4richGvjdKNNkSeizmg6CfoWU4//Ll
XG9UoFaG2nbQkdCUyWruejFPuwfZiRjOA1C1z5/mpYXqxr4bD2K76BQVd+joOdhhDSCzakqWaEEN
e18w2+B3UXkoq3ScYXeYOf+kNGxBSmY4wewbASucm7qrpiDEy6uQP4tKyhtYmge31xtfiQHbnGYp
yMx8MN3jwF0eGeQPm6S6F7V/Z3xvX8awEe9N7y/aUyEFhw+K6jeFV3X5PYN2cHBsc1XUu2BcxEa9
o8BOFxRKWUwZ2GID9v6V0hur8VovWWEscKr208z8f5oSAiAXGePG45+8ZevCZiWUbcC7dt1em5bS
GJT2/COFmsdLI1p6kxdjuWWGtfIZNuidwvsM5ElEWxGYz0X1b8er0+UrMmitXZ9OK9nC9qMBMLVZ
xGBYLEq1nOCkHn7JyiTYdz4lNupctk0R1kmGZJQ3H0wV/PRhq3T9zdf6//L7m+0obyeoqFKk0gsC
WQeIMjjDtFE47YTGgAD2+xNYk+sgTLHcJDOk7Vr3ZAp27kaxEclrXW8tzNBkh2uKz1jcZqGBWRZO
wMkY5hubrpVEbXvOpGOFi3pJMbAyOw1Z/YHOOP+qsPpwydJj39bH6+OwNketje+Q5YMJZoRx6jpf
oTPO/1Hg7kWTrPlNm7b9vqRqG88MCQ2GPvG8WPoo9dbZTyffV+cgNt4cSiojA6MHizIhxYExAAMC
V25dOK0MhA04710lCzM1DLhJ+T2cikezPBeheBiSfIiKyd04P60Mgw04hxO2CzXeCWtaqU5TGUDs
IP27T7KfvdoyVFn7ksuj30RcyrGhppcvwX7ogxe6ABlmPwVhT7Xix3zvHskGn6tSmHGEbEsM15zs
ADbMDDVLnsId2cv2TSYbfj5Bo0FLPrIYrtvLDazdfqqgyOLrAbGSmHwrrmmiS0yhlsWyCj4WRvyk
cx6HYfd8vfmVtOFbp1hDxj4THtKGNrDLHIAhPkyOSTe2RmtjbEUz8TOAY50SY1yS777sLrMV4sFp
xBv9GKIUdf0j1vrIWp9rbIrCABricZ6VXxKIlIID5d+JjPy1q33bHEaZbHCJl3g4Uak+0okWp4sL
Ha6gmo1RXhkG2xyGTgamlwGSBrgAC7DKSXvcC4clf+DEZe66ZbfwmAzzV5lCRxDqQq/Xu2btxS9D
8iaKl6JKDXFrP/Z88iNx6asJOndj0VkZVnZ55pu208JL4G/sM2zb55MY9V+0KdPIr7SzMW9WspwN
Ey+aNqg6hsAFR+sfJbwDlePHpBw+jhnftyNiVnw1dBhNpyfs67B7OSbMfy7dnZVjYiPEB0lBKsx6
Fveg3jZkjhcXZH3l5sBNbpEMVkLYxoMnTo+VRbd+zKE6yhlEXERdHCj8TEIn+LSMuyRiLw5Rvw+2
obIdweTFYM9FcBTN2B/HYKtx1/tPVPSd077NI4E4tmJ+l6TIPUAo/6tcaG0daWeEibt8Lj9xopwn
SCsH7SFBjWGOuJ6XIDJ9P/3tDoR87YOG4u8Cvrg31JvGLkJPLH08AEXUxzQtVczaGmNcgyvUMZGp
g/Hr4RdUB90xYoHDXuaq0x+gAgFqJzSIxyipG37fjMn8uVjgo3KjXRzjGxji3bLS9Y7FSNEIxI/1
N7ib+Z+48EgEOS1gWDgZhg86LMg3SqW+NarUd5TnrDkVoW++QuSAfoRBav2zwhc7x4IHmYlKzXPv
c0qFl8TY8CbekcHHtfm3C6shfRW0wm1SqmQ6R8zksjwC7BN0cUecor5J+Tic2m4Inhavqp8VxaVo
w8L6XgLzeoaLhvuDF1X/rElZxOlcKC9q+goQYRCxathRjV1/AP0RvutdXcP5Bj6bsG+FBFFKjjAB
1BGgLriVgNBB/m0oh+FLSlUYwxa4EAde+iWFCOqySDB1Qwfqx3RMjsXEx49p3qfLTdOCCxtxRdny
KFpIekTOPM0GCJBiek57r/83KwRoE0Wd6OaQjrk8zHATYy9scbMabArD/xFVuJy5w2jy91zNbfFA
M1aeUXYa/ZsUrtH4fz3z7sG39e4lyehRgZYLM68Zhrawxe2eZy8047Gslra/B6GhvJMeqNc8LNKz
pjUbjryXZoy6pEv1KVVdVtykuCosn/DvEifihqvkzKHxe+vkwHNFJAU6QKcuLg9nht03ikiTYgfX
mSv/pfWalEbNlPboV15WR4iAqDkKTSix+qVt8yWBhhGJOi0WGDa4AfvKnJr6kYGn+wNUd8VJuhch
6R6s7SzqGj/8rHKNIw8peoxSBY5kfigSN5mf5KzN0zzgxeYmkMstRTc2D+CT4Z6TThcDTdoOg4pI
UHb0hsg5/ak5FXdgPyWPs+gzFYPR25aHWo4QZx4YCW7hKrl4EXq1OXa5HuiRQDXOvavGjo43xcLy
fx04paQR7Wq8pHZD9x/CEvY1RWi2ERt87x6ul/l0OwlKyZei8zzvZsDk4zdkpAW7Ewu8tm5w4WLg
IlDOBFbgovwrc6ogvw2HmX1rWn+67fw2/SmCnNdPFDWWJxrkpou6shzIv7phTncEcWQBSnZxxK9G
ePhjA4vqA1AV7YfOxexSC3MeMrBNXudOD38vEOf/kGetOBnu4f3blHon2qODIkB69GfsVDL/DAN0
zNel7qv73lPsp2iwys1QyD7PlWiPbgWByUPa9OYrWOLlJ+D7+I++AK7i3pXgcA+pGoajAdnXg7Go
QSUrmUvspAuo3C9R2IXil7M05XBkBiI3n0vSYnQ8/KfzfwrySAYyDimQOWQSFfCPuotR2PWOiciy
5AS/EngPtj3EIKU7qi+qM34kgVutI5YNPb+vdVe6nyQgssUCKT2kAXnE5UQrP9ZM8eacNnr4pXLq
YAJ5k58dFc3hdwygzvjoFv0sjymk6pa7gYJRGcOs0bSndIb0a5Q0vLiXF8fOyNN5OB51ARSxXIBi
eGogUzYfpF/1L6nfB09JLoqvoyiC6kctCsx9yCeCPh8AGXI76UXI/JDB5WU5EOSUB88Uy+migpSC
Tk4BUj7McylfO9bqHzQM9aehccJPCoH9JDIfvQh0N4YPkq3Fr0QjxcKSOkvjJE0gH5hgLj3zmbo/
hm7OTxPS5G3SgNwN4IKXvmBd9vKTMNnoH1VAneQhQV57XrzLnKmTFgriGczZlrsWkknTieUtDNRw
E1BlR/hewXiTVZB5UocS0OO/nKEi02shjfdoZtP7Ma3COTilo4B5beqbZxSxGx4BT98/elnC5QEO
VvkIIUxRzUdNMDmI7zrhQdGCfgEcfBwj2dMOzgFeF36AX/R4x4GV/3sgUsUoEen2GPppR6PEsPKv
Si5+DVdkyD0cUIp0nK8S7t3Do9e78AmFMYEkBwKk8QfVwHz6yLuwNw9J2vkPJVLA17lY5u8D1r1T
IAN+YDyA5Curp/KTkZo+MM66J8cfQ5xdK5I9FynzTtzI5jvPW/4ZS5c5QuUN2pHtkk7PyZT7MuKB
IuOxcDyP3U4MJPqPJl30kkdiyMnyTMsqge4VCSAMF7HUzat/GXewegbzRPmBlImPF5mF94jSmgNh
Lk87T5SXCbnrnMD0RZQ4VVPGwkxOHevaw0qou9HNHqCXAqWRklByM+SOQC6VwfhQuB5KmRSUue62
DqEuGaMED/Wt1AcA+JaF7Sy/Y4/pQoMSRg6QDAXRPXiq4cwM/GAKPApJAE6JwKxpEDVQdfxasYZ+
LDJVfsrDhX0dDPrhppKZO/2Y/ZCeTWvm8gBP9Hr4H2dX1hwnzkV/EVWsQrwC3e09zuI49ovKiRP2
RQghxK//DvO9ZDSmqeqXqSlXBWhJ9+ou556j4tzmY/OS4fQ4T9yh+Kpu5gTkm3z4jeEfcUQ+QN+p
qzvwWKMZfUDo0vhxhuzolkXQDSbwuHnqu9b0QIB6gtC6XTbOg+C9E936nQxcTIlVdExZNllfdCkD
fgsVNvIKSZXihwv6rODQy0W+k1W/I8pLHsXCBewzCVFm0cfZIe4tFDuhrlU2MMeGADN7S/sBH0/c
qbsbgXB876Eo7iaB3ZdVglBqsRNmwx3WJGg+dZ3Fq6SztFvG8AcjfDCuNSfBuiuWcJd5X9Qy4zIi
XVAFCLIFedNTh7EzgTMHuAzA0EplJcYXq/Fadb54C8BhNSaK0TItWWOPSb8ENCV9I6M0h1DxsY94
bcelx8YWWYHqoEDX4faMohxXdQYSjuux8JuvPuj659gvJLGyFLUGy40zSP78VgxOBCEkE/cNpsu+
gAa3+6MxeH3yoNM2H8k4g5V40Ys86QIXUay8DFymS1gudUxHl7zaec77W3+qsW9KUm0ltgb/LI8H
tyY2Sawi5DmgUjZusHiWBVYdLqRq7+GSqKjjqW6hrmsVVsTLOKrhyO8FUFBj6oUCW+pAeHl+mCKS
1YcRn7iki90S+rV2Cn6j5mH6XI3eYqcLGnviBCY58b1aJr+PgSrEBQxiaH2ogmnl1I8wCdZNtn90
IEnwGlRL87D4RX0HTEKRKBDEjej/Wr6OMwCli4Rg+MS60lTTLgaoYyzjCdXvPKmwqlVci9lzQU/U
svowYBbJvW5Dn17PoDp5CeteP3dB6ZA0KyVPM1yOfg4phGyoU0g0QPpqdK3bJuqi+ZbAQ1oJgeyL
/MPRgPgEaDb8ZIWIszrI2qNY24zgcsvnW1d6+oVFbf3eW577KIRqb+qe23czzZ0b3pWQPIATLe/p
UNePkaVA/Az2au6lEyLPR8XqHGy9tYADnwKl56T1dPcKUegoT6KhQuQzyTnPk9b14DTtwcdihHUJ
rpaCW9mLKO3OOqHTnfnQ9ZiypzF38i+kZNXnEN5WQsRzQQ3dRg6zJKz3synVzqpVD12IPhGMsje3
n+QLYbx+o4DfPoCgD1doxm04FlGruTuO2q2fEYwvb1zzNkwKx0KgCKkg58ZlNij8ChvCdMgr1oNE
raHhnyhoWnk8BTz/7FZ58VhmayJTcYGrAPxXtE18b+3iFMh9gqtWh6yJNeFoxbcIMl/5XJI3vx3U
U8Aafqy4Nb+5fgDgY4HBPuJ1xZGDyPy2y5fuSUlNYivUYzwrGr0UeVh9RrKcQZIrUmBmAakwjgnN
krGXxE58a8Fa42kI0HU0wkIqSB0WdZN9gtj6/BMJjSeRn1VIKRrfYs8ZcZw3dyJzdEU8RMAJgwYo
ohrRo7MvUdbBjynd8hfm0Th8/qivy0rZCET7EnernqabLOjUkRB/fKZzF3yXPdLASijr1kfuduXw
snmgQVZ+zYAU0+mABDZB8UJ+xchSlkrSY8/aKbsGiIkCQTYG92EBuFSi+TzdQE6xO3pdBUXvAaS1
tq8YRITaxY3zPstuB0+xOZ0dz/meo34ZI3NQ97lylyIZPPRZOnRNv/WLM11TFw5v7WqnhI7458Kz
oTqHqqT7oK0OMRJtOXn0ZQMvo+x+OTHluuqAqQvxQJWcyyMKgABU2KDxSqQXDZ8rHsLogx6KLaAz
xqJ3oCG6qloOZckGwlk8GoJU95n/ZbGi6Z5D7+GOux2/QdRSJcVUL58HWo6goeLVqzPY7MSki9Vm
ISoIBfO7FKOY8tleYyMoXrhpRuzwC0gBq19Ej02U5KPDrwNnIjcd79qbwe70M2irrXsFcPMtsAfs
kyRgYhsF3BBKQ2Wa9W2bzliE2AYX34uLqGmOC9mLGXcdW+oD5NHqFwBT3DIdwHvipqXIi6QDxu+G
h217j4oxjpvUmNCKwcg733YBktqKdPP3iAVrAdmrsX5ztTpoT0gH1XdQejZVSU6ODWR63PYtzLEg
duwg3n/MODSG0ElC8cS26bX2srpImkpp/FqU4xLmUkqQVrmqvloR8z94yOV7pxqBEDxr2KHqccZ8
jWsnpTYY1hj62Y+cklfMdEv0F2qQA8iua5BGz1C0hXWWEYjwkLM0fSM+ZwSDF7iRvTuig+l6hPl8
nfwM7hkdtdxLiz4AcA9CzgUFHZkVeCLF/WDJ4IR0ybZiTSVEn+I6twvvW5Vri1/ZeWkXV63DSfs6
+ig7nUCjJKoMwZ0Kw2ukv8g2yDj6q0BoZv+o0KS4FsyGjyCBW/50QbSBK22ZnC+jw+w5tqr5TttD
JFCh5DipiLNm7yiVtuhXW4PiG8kyx13ogyRPgeQKxQ64iIXVz83szfUfqZwKYqF2h/xuTYbK2JU8
7658CLCJG1BGwdgie5j9tMwjwVDqptgo3pLMv2Gdg1zFHYTDfrPerYKTDJscJN4DCYcrb2nLLrU6
6bU32Sqvazlriz/vm+KYVVO/RpMBYm0hbJl/rRCJIi2t26wqvlrgFSumGLCJyPoj2glCqYXvVDij
IxKPWOeq8L4HFlyA39q4G5GOAm/UhQzLxHRekkeQwyH0guuVwY0P1yXgoqHEllaB5X6GMmZI3rzZ
QtqcYPkRc7kd8qLbpWit7BHRRRQSXKBO9zRBFigHe8ocAttO3NC5Fp2DgIZWrezSVrvKuieiGlCv
wlxldBpce5Ueos4Y3vjFMtCnOhKrr8wzF1jAZk33SY2rPWMzVoDNiIiPDKeijuG8FdbOaZB6sjBU
4UH3UdU+VwX4z+4jOqgvdrsG53ab9e5pdXT8SuQjCIKohVG/VOlKfy0WD2E/cX3SHQgUWWs8y6uL
k4+YZQBGhEZW2kY43rEHSoAvGtPd04tbhwt9bIagfXPBmd/FHeL2PClyWebHhowhlG4yuM+Hxm8w
SDg7rUK/YyTufRX29fQMc2ryA8Z7SHkFO0MYrMEHA6mniEzVCZSV5FH304I5oxxpKAOjKyIWu1nz
jaJr2cEiYzUjPO3ViAl2EAdlM4ZIAuVe+ehdirRpqkm9OtiVKXGhf/TLXfLGefNyT/m3fuPlgHIz
D6pOLkS7J6R410JBWz2FLHmH8p+T29cEua4bo2xtIegHKXLnUqiLMjHb77KB9vchA+++Ru9XkDop
PRfh6TigCoBJ9JG2BLQPtE5UNIBjkky2eBAS4qH+KFCfogEcM5WD6r7owqbfWNTTBKRl7cleBcSL
riLXVal6lJhlhkoRY2SYDvUEYKjDIEB7KOc2excWDwCuhzgPFOj5MulUtvVwQJYBC6RVgIR0Aq9d
IiY7uguiHpa3nhsMDI2AOMIWq9E5qAXeEJfjgqKDy/j4LRu65V3ZbvY99NWYAp8u7zwbiMiRFs7n
0gaN341sZ/EgszB4YEQOU6InZ85S6Ao2pxBRqRdTL/ASv8XdxmY4nZhVYHtM6hATvnmZraUBSpqh
vJUIvesTdWx4UTGjbog8pbmvIqhgxnLpJUhqAwSlAl67ODZoiz4i1w0egEmm11nY/YLbQDbgUKtD
9jWIIZFd6SAbIxZLB8CTGNRzPfwyJmH5rj8H94VdosTgcHqwZ3t+tSFF88Zm1FOjRZC7xe5kfixD
ZidiCZBJNjUndxLcQr/yZbDvIAMHpVQPtepftKdInTA7cVfXkz5Gflg4x0H6NazADfw6ti0ks7f+
OtpcSBeU1E7pofY4OycKdaxHv8tRgGITQ61F1HT4YTejf+B1TnLQ/KEMno8oWqJiGgZPvoBn1XSy
gQZwp5vOaleGKZvL21GjAEB5PV1Z3RqBqKESx3kYyitc4v3DyMsoiLNptG5FngGSNYc1crQM/uBb
22OPI1Q3D/BG02cGV05O+chx6GqwcGIlcSlbfZijSzZ1CWaCIgiYLJnHT7oB27/LluiRDm39xVc+
UlqC6uMwNOUPthDnVfbgkEbAZyNPxv2nb1CvAL4m0wMKHjzgyMl9JtTRmUT4kkWA3TJ/RJyAfOR7
T9qlRazA0H9CoKE+wcazT1bX998KWmSflD+zPG5tL1M/nQxDiYmHaOVpjAJx7/ohe6ZAHCRE1TZD
4GmjgcB81p7YOC2J17j1Amp21NerovO6RI4e3K/0LD/2bUxJzIAQfA4DXbUJUFNBj7sMmg+oqXVs
QBhfQQyOkwhnmkcOGCecunRfRTnmz5KCfCVxLXTBQZWKrA08KfkpDLqmSdtFOjSeXJS+D5Uu7Sae
0EXtUfUCa9hxRhUTTGRL5aYLrVV3CMKq1HfNXEJSakBvYEjt3nLqI5oo81diV+FwTSetqm8VbNu6
5tpGiseUHX1XQTU13ws2RNVLYbXWsXL6AYWzumoeRJ2RRwuwpFTVBfL+0dPjpyIDjB1Svd26TRDq
nQvQyRDp6kOui7pL8wg5hJBFdZRyaQF9B9nikzsqqLtJlMNQZJaRR5C/9/ln+MpuPCzzIu0DG11o
1jPEcwuu8WGCv/UWZNLVoXd1GHwLhJPxa1zyhbxux4K3a3V6ZnAak/80ttWgj1alUWoo3R7figYP
KjGtE8K3t5HvfcocFGwE8xFTc+j5HQbwYyJnHvGfDKqa2aEZkH/DktbyEdE5v8mWYSn/iHpxsgSU
eMiEUZhzxBuVo3izo0zeaq/kL8Ltcdk2vUa+HPSlfJZzIJDxjBLcn/4MuU5WP4gFRdx5RsCIgN2u
8Asg7dYtKCTNDuiWLY2Bt085hKK9O5QliwfeuasXggjKKWtxYTk2/q+CtPvjoBVOYuiQV0Yd3PWl
KqL3HADZY4fa5r0q15DC85snSyDujPkk6S3OrUoYnXMLQSuosNoa9YYEtVa0Y3DzdK9w+IhreCDr
b1aGKydFtmV96YYWtbtBCfSago7LO0EwuZpoKVFp6Rhw9byykOp0VWd/kVnZf2lVW/7w/MF9cPuC
ZEkNiZKvOZxH/y1fVDvGIwI3eZWXY/gyZqONij5qC6U46NrTnzGSgSJzQwP7WgbdqmgeOK9o/i1f
lIzEoYGOQZWOCD68q7ZB0THnitQoE7YjmOFmsAaM15FdY1Q65YsOXzy5pnEur/oGCZ87ccTRHsUK
IQNM3XosENg7Qwgqg8yVJ25ptCJ8tPvztCrcUl1pCH38tnp4xBjsrZjTzCx/ubWiIfRTVKYsHQ8B
GL6yiZV/PHRlvkO4dELmWokSEEcEXy+DjUs1yX2X32UhstgrnTflVeMz6IHPLLhGY8hvrzkLm0+y
nLzmmFtDUR6ssKXTCQ0RZEc9OArGna79BiLAVI0UC7R5VACwRBN26K9hBmhcir2pkXWY7oMurikZ
aUfCRgQi/GO9aB57YX2sUMJb2bibAExWVTkdLaDpL8I2mGRcKhKTbkoP6nCgxnTRi/KUfqlliGT8
/As28AcmIZffWq3E1gdHTK/9WSmJMBb/w5f0ar99v7UbBoYCCQBQpFXkHQWbnxDX9gl0tvfwmBvY
AJOLa4jIkpWzCI6AEL2Cs/LoLsD2NHLK4pBALTgsLtwJA0Uh8rYWfZYHUDEB3wgTzyGUic7vwQbI
xOTiwuwwL6Y58o8NA/ajWa8Y3CUjT3MAQXZwJlvvMPBJTUDqup8AkkGrTB6Iwq1fLIqdohWNdv5n
bBwlk5irk8LPu8b2jnqGD2mi5mVF9qIHeetI+fX8OzbOksnPpQvInY49LLtYwjCGuh6Ynxt7h2Z1
6+HrGfsL7DMFgatQsPSPyO/GpIuG9qYYULK57NPXZfvr6Y2NvrrjzMHRzoorNiNwnFsU/M8/fGN7
3fXvfz0ciyxQO/LIkaESEXcRJmGENf7oGVl24Jhbi7P+/a83gOOzDcXok6OOIEdaqalKvLZ8Ov/5
W0fHQBii6DHMNsXnd66DJNRHkA2QZ6T9uB/zi8RDMZJiWnBf0brt0L4sBHvjkCSKg9q+cALDNWCG
wipb0gMAgFlC/SSndXehUnLh7prGK3nj2wQTT+v8RQXB3xQ1E6gc+XKPEmpjA/5DyBUJUPh0w/8/
HwoBtysyvJDdXZ9D0fD8Jm+cUZOXS4nG73WDe6Bq1qGqCGuklVwSq0aZ+/wrtn6GYcHC6cMAjHTB
2v98nPScDkP17gOtipBpb8x748YxubmYCB3B+OQdmai/uK2b0JB9Z5hdmZZvPTz5zmpt2Nt/SLog
X1kWGICFyONk/Q6qqP3lttmegPHWXhjWLPIpB/plXahIo1vV3q1DZ20wPZ7fh62PN+zZRZg/aJvj
yo/A7wa1VUDewuHnZQ837Jh5Gll4A2sogghyiqjtp8566V/2dNOQm0zWpMTTbQGa7R4zDOEAEsXz
D99adsOQi2jMF5kL78iBT4lRKxgTDjzmzPE/59+wcTpNngk1lYud1To4DkTdLh7KPLiHMc2ehBhF
qq0LwcImJZdHugys1RYGF0FLd4M2BI+RPO09fWOZTIqJAsSnQFXq6B9nugLOm9B5HrtL99g2ruKi
DieUYhZ6RDb4A2MkUHTg4R5Tw4YPMkkmNMqJeVY4eHjb3OmC35E1EuqR2Df25/ObvLU+hvUWTRZp
CijlETXSOgUQVsUV86IELZk9XPKGBZvEXP5kS7CiYd4Mc5xAKg7giMmhpHP++7eWyLBgVKZLTK6X
gFV5FDVlG8Ns+VVXtI/7cNuNLM2km0ADFP1BvwGusM+sx5Vv1bbax9zz3/uoTe2sREWO7djc1loZ
Vg3PhjKrgAxDnDnQ2ECDSRwXsqe5+uHTg//IJ2ajbh0IwlEkHnoFI9bs0KIOeTy/FVtPX9fvr7Cu
HEvL4f6Mb3eGajr04AU+hLm9Q9jzoTfCtxv3sSsAmpAtxVhH09BjCBpmb5ZP/eAdUDx7rb1w5775
WIsXLzIt2u1yUA9ZeNFkoSpX6ZMam2PPnd//f1l/pzyV0qX85MEQl4uEPfDa1UD/Wr2m5KgX1gE0
3YB4vJETesIO9HIumafD09c9++vpBWH9osocg+4R2rhoC4Vpn8kivWznjTuaatRzLAELL+zxp7LQ
73foZWMB+HTDwllZBj30YLxjyacqdqisExr4X7Lc83DjqQsPr3FXB21PusUfw6NXtU+Eww0Cd7Rc
YtX4CYZV08weVWQFmDqwxwD9IeQLk7poQi+ITIYKsozlMkLt51jM4bcCg5PJogCkuWhnTRquTgWo
uDPpH/8RlioAqr/Ud+PLDZMu0TZqFuWtk1qAlhdDcxp5WwBk4N6E6JvtBEof3hB4i2nPIQ8BeGc+
4PfeM1+j6rWWMICcNp/d58uWyTBeGy1SFskGQCAAxA4IKNXJq3Z/wYZjpYbxll4zcZ8vAuvUjo+z
t8x37tCVOzfo1tMN42Wg1QOeT+Lp3PGeXQ2a3ckCLuCylTGs19b2nHVTh6dT2Y3XaM0VqQyY/f38
4zduBZP1wi+VtaCdjKLmEmVNPAddqgMeJC3vfkY+pJQdt99LnbcWyrBihU4nEHQ+3pXVrpe2GY0O
yG2/nf8lG8fUZL+o62LMBdpfuD1r+jsEDC2ZKw+IZvJKoC90/iUfhjIBqqX/vgZGO1uWCFSfeMlU
VQcX1DPoVrIHgNsygNHHLnFR+Pfr6uX8+zaWzGTEAOalq/G+HqETYFRJoRcgpkR9EX8mfo5h2jNo
UauxHTlQk1mIfoY1Qtgysee8f7rs+w27phMPSUUJ1gtqq2WKLidQ8e2yUyT8hw/wP/V/fP+6bH/d
yiwDW1o9rHteBPKAblECRc6jcPzbMG8eI0Sak76nPbnFaNIltTe80rB2F/SyrbaBEwU4oDuhc4KZ
EC/Qh/PrtXW+DGtn04CEi7Z4euYCVOZYP2EwqTX3t04OAlKZuSeAbX6cf9nW4TKu7CLsptAqq+Hd
buQcBzluKY4G+9VlTzes3ecYIKinaXhvo4kmk9P9xCyrl170cJMfA+iivBEV5e9iUj98CjxdGe1q
mK+H84NTZRJjoDQGrKvnWL+KsexOpWys2zCs2FXeu9FekLxu6EfvMK7uetDc4jbNMFOinD9WyIN4
5YjkwVqe6QYVuyUK0tofD4qOSZR7z9HSz/DG3Q7Xzsbmm+QZUwluW40BkT/r9ZIAPwesSVkVO2HP
xrVCDLvvZgwj2IFb/MJAZVqjooKj8ICWzbeVH2L/R2y9xrD/Sqoo8oDP+iMLca0t+RWCY/dQv7pa
vfBiXSaiEkTEMHqJOws9oUH/nG2doYsfIfYZyEWMj3i6YfR15y9gxa78X2JhRwdS0agkYEShyj9B
/uciSlW8xDD23tYQaw2n4GdtA4auhvYXyBbKi8yROsY+eIPnBfWSzwetPy3t9eLtHNKPLZGaygLa
t6fCDiGvh5lYTIvGvLsG/3x8iQ+hjrHsY85KCyB/dcjCfHrsWv3VA1zv4fzDt77cWO5wVl7dzcV8
aPrHyrqq8i91++X8oz+2XMDO/n3pTQMDPJrj0b1/14GpXR4veq5ZrrRKylq2UGgZiiJtJTu49Z67
Xqe2/+vtqFmixDhonQO0rA4e5heOo2P5CeaAgB8N0Pw81plrp17fkseqrxAX9tEeb8nGLpjFS6e0
gspn2GLmNV87FAZSEhI/dWd/Z5s/dkDUrF5aM6Zqad7hBWLwEt2JF4ZIJHX8fLkZNRNphkG4iyIP
ahYzGZCeaDxFeBd9EOMnmp8u23fDeG3BATeTljq0ojhZZX8CrnbnSG2tv+E3Kw9DuxaUvw+O/4cA
+Ct5LOuLohdqagkA0cU6P8RxBSHKHz7P83tjO8vP82vy8YeH1PjwIHIq4F61OtDglorXQL9S+u38
oz8239DkM+xqAYEa7kyHdrwC3snW7+efu/XJhsfpm2psBmJPGEa8HuXvMkqWPWrErU82PA6Q8TMj
NVBs5QIG1SPb47L7+JOpWRi2MHLPZQDznO27xn0W0RNGtncikI+/GYMU//aShT1xpt1KHYa8+BPK
aInHqNoBiXz87NDkHwZ8vO1EOeO7GRC0+WPt7MTMH7uT0OQell2Qu3TI5gOaixiygLTvr6C57dof
bdYdzh+Tj9Pk0CwD16Kuilnh2zFFiYHwG0e/lOG1dPf0Wz7eU8xG/nvdlwEziyUIbA4YPDh6pYKu
BKS6tbjo0g7NKm9X8QLzDuFq9Zhh7mfAlIOdXd368nW3/0omCZ2dBhNT02Gm71X+7pLfxNmroW1t
rOFPdCXAPzHjnhit+wCNkNoCsaV+jFDiqpplx9tuHUsjoJmtPJdRDcIEW4SHrseWDmq5zJ5CU3Ch
l1OIeUL8Ar+v/Ed3FOo0jqHiO/u6tfiGuc6YI8FOwiv2/pIAQXOacqQ/gbdz6jfW36zxAq8eStdR
6sC724l9WyAcL/h9Q2/QIkzPG9bWK+i/j09Plj4K5OrX+89VfZqjNo78lbzJAjhnhz5oY5XMgi/m
5d22C+DjQ0hqiCBp8hM4XHZ+wNbDDct1pqWsNBLQg6T5/VJXp6qm14r2O+a14XhMkuNSEbcjGU5n
VPLjjAEBTIvGsOQ0a/OLIqTQrPPmbZ+Fk4ddLuybKspQCJc7t8nGx5vFRYCLHZXPWPglfIvKu1b/
zNvfIGs4f3Q2Vt6sKkbuYiu3gc9c1Jz2ChU4CjZFMe8c/g2/YBYRrTmodUlAkK+ZBZJSbwxRgHXm
X5d9vHFs/HwAM8J6JqfhPuN+nEd3rHu+7Nnrgv3lkgfg9TunR+Dhg7UajasUwPKUjhfxbgehWT6M
rBmTt2iBHZzwKqeoT+xc41v7aXp7Snrbb/HcsM6fUI0+NFN71/nljhfY2k/Dz7s1cGCgZJwODsnu
QuDKMdP4dn7Btx5tBJG659msogWPRsDkBizO5vZ4/tFbi2J4+B6jNd7QF9jLbE6lI36SZbmOZn+n
FrzxeLMi2MkoxAC/ow6u/zI6b43/WwJDf/7T/6lj/Dd/Dc2KoN9ktr2MzHrXDbq/AGp/L3vqxlDp
uMWkOiQ0rOC6EN1LG1KM+KuF3DgOykMrHBaNlMd57vaYVzc2yKTURVsj5NFsq0PfD5jtA38UqKDP
/8qtFTQMGTJK5TSte19i9MIlPG2qDqiW8DInZ5YE54W0rV9PCqN/5VOoaxpHVfjSCWeP9nFrada/
/+UsGEFXe/Jxf4X2ezgWQLbvVYq2VsawZ+5aTRSs2SDm8OKFgWmijYPy8fyyr8v70dkyrDlaspC0
Lqw58qIbjIufEFOfiny6qxXbKaNtrYxh1RwCJhZXI7JZ5SPsdJ+DkX4+//VbjzasGrG+hhYhrlxn
dNI+ImkwZzsLs7HqJnOu74FyR3tqOmjvZs6d2ON3cv550WebvLnax0CCJdf8nk73ImjelojtxDkb
K2Jy5doBpvsbB5e5Jsep/1pNfy77ZMM8l8i1Zm/Cc53oJKufWu2BaLc+eF3/v+wmKLW0qIcH28Nx
KD7JPYm2jYNt8uD6s1u2kKeEPfqOFQ8+AtVZkFc6OPUV5pLqb+fXZeuYGMY5hy0YEzU+f3S/swrK
kiDg4ZfFHyYdrhO0QWSPMByoemJaOzioyLlnu6WgrU837LIgYCFzhWx++VMJ9ie/+VVUkKcM+B6s
YusFhnVGMqultyb7Eb8nECRdooM77pjnmtd84LdMBs2QY8q0IriJQKBydGSrQMPIQFYgJMaBp+Mk
i5epBC3N+V3eOEwm524whaJzZ1SQASvHIP8clHyOuersaxBrzceIyUujcZN8F0QvjqccoQ55IOLA
jU7CH5Mxqnd+yYa5mfS7esDUuRMgGgd/wRGNRoyIZNZlbs1fz8FfpoyeYr7y+yCRoPeteHarp/Or
v/77j/Z6/S1/PZdnZQ4iEXh5Kq0bPQMpQKcsmfL2/bLnmzbcLEK4GnY2UejwgcWf0CEJO7JTpd9a
cuOKhdBsNHYEy6La7oBcBcNKzvH8l2892jDhgaDLCA5WdahkGOchxLVBpXfZow3jHZEjB5NAROtQ
HfNBpRhcTi56tMmuCxh3nTUeYrFu4GBXmLSL/kvu7sQEG7ZqjnxixFCBMpdguTN1p0h1ork+kclJ
J2B9d37Bxx2l0Jz8tMbJwfAsTmRL7z03Owrv15DfDOF3x+Nxr27tvStgA2MS/mfss6DL4Fdz9jvP
QW2KgatEZBmYzPq8jVs3XK7KCpQFfecmE8OoFxoel3VVQ3MedGCN77Y2fiMfjqT9Ul9YJvEMa2Zk
7OuQ4Lk+KRPf6a/m1k3PH6wNR2GOgGqAxzuf4WB5w5WK7gb1y6F7WdiGqXmGFaOgD6L+SMIJhZif
n4qex5Ujvp7/8H+6vh+4OHPws6z5wlWG62yQ1i+385Iyl7GQ49tI5jRgEi3zDmwfJBmR1/vDWCZS
kp3cdctgDEvXFZqGLSZzDgGIm2joPWKoOR5ZddUse8o+G4tnDoRGkpdgU8XG8EadateOA6kv81Pm
HChYdJYZ1D+ounk3BAWglefv/KZsfXT472tnnKgLqTtE6Zb4zMQPtod92Vhvd/37X9dZVfqTJxac
JHBtPFnMfmzrNJzjkorL4kZzBFT4tQBnE6KVlR45eATB8ZDt5HIbFuaua/XXt4c9Df2WFs0v0BqC
BA0j1geuhiJtJnKh33G9f79C8UpiOgnHMbTyEy3LJGujC7/esGESeJWXF7CgCWDTRT5ASymOgp2I
dGtbjbs4B5k3iEywrU4JmpUbpb7lugXjyO/LTqNhpW3klo3NELix7lZYr6G/89kbO2rOe/IIVIsR
/PyhABeSyEA4D3qmeq8WubEo5qSnDWIjztdMNyI/I+sJw1xxO9UgS327aFUcw0YzWwrQ5cD6lXPv
o+be2v1lfsUc7gwgKq0rH0+GM+x5s4DrZbhIKg/iR+te/GVF+SAQ045YlaoW8dRftcWzzi8rAJhg
qClrIayx3iT9cO03d8Q5nF/prXNimGWAqnIRWrD3yDtY5SfNP+d7TmXD0ZpQqAZIQFB4sfHALJCv
QAPmh48p3Z193DqBhlmChjsHXglmmXtZCY5XzEsxh4BSOwvAveQPe1pIW+tj2GfpChtSLIU8RKK/
Cp3+ehKgItb2TlF/Y41MeBRG2Ig9F+F46AJ5vZSg3AWT1/md3Xq00TpEM7jUesIKuVYIoC87oPF5
0XBCaCKgqtwH7yTL5IEp8P4DiDkVe7DFra82btFZVB5WBOecyWoljAW1izX0YmdNtgIyE+40dlDL
cBdELOCmHaHUWwR3OVRfHsF3fq/91kncXD2NvROknSIBKIchI1FqGyynIEm7aM+JCfSIMhBTgSMU
LVHnumP33nThc40Nt2e/d4aCjod8ACtqAQK6kKaXnCVi4jvARIdRPnCoHgLKnh3k1TGK+j8ueXZo
qqqD8K6p3BDJrtZef9uPs/Ojt3znsraWOeY6sDaYFenw5VD7DKM5qaW/44I2XIOJFVNqsAY+rqm0
Cl5qoa/KAmUdKBpcti6Gh6NDEABKj8eH7JMfkSSbq4t2MzRRTNU0AbjbwcaiflkOLSw5jUQz7xzD
j5eFmFgdzJHAdKglD4vOwI770DrQwrioaRL6ZroWgXecVE1X/ZpqgTtlmBdwYrsL4jEv21mdD28W
vMJY92zMwl5rErzYGJG5/x9n19Ycp85sfxFVIISAV+bmmYkTx3EuzguVONkChBBCCBC//qzJeclm
G89X8+byAxpdulvqXr1W3YHv6t6CYZ9u6WCHYlPLYNC33Fwx1iK6JCVUVkWA6bC8gk2N7Jcrqdgw
Ih9vOEQxXb7Q/CiJi4mF1Ys246g3FgqU0zYsFXod3x7g1d3GAAun07YekkgFYc8hJoMyqf00plxD
Sau7ycwwwuIuSFGpxw0lFC+K57+kau3+0nmFsiy7EhReDTkYYBFySC7quWGifOGQGVAHVUe0uItB
k3YT4wQGuKzdX/fCMNFiZiBtePFz5588cJx+TCANfCUPuXJel283rtsYTJauflE4mB9dhY4eqBs3
31rQPh+0qa7hKteWaXlThGqv86KaPsu24N3WcBuo43Rhsrvyvl0bgPx7mdAExYs5KqoXoju+a6hq
gWN1AEPedlIXdh2pBkTcALM+56FJHqFrQ5qsmJLxux0g03JlkFcziNjqhUGzQIMvDljc41jUT6Nj
RzAfbXyhHvQYP9geb1NzDzW7j29PaWXFlo88r+lixE5XvERd5DcZmNCBAiyT8Vpv5crRWj7zpJf2
kF+g9Qu4V817uPXHZKrc5pJY/1l5wzVSn7VpLCy8GkMKCdAgfBY+cnCdS6eThY7PlXi09vWFecPx
TSEIX8QLMnzzvDHQWppA+FnflH1A1XFh3dyPSwGS0fA5HMRLqAa7rwtpwZcOVsm3t/myDv/JImKE
y8z+8h8SnbmQKynCo5rnH3yKHjkBpWsyH+xFoCRNrizU2m4vDNx2crCoDhQvkA+Qn6JkBik7Z1+8
CR3CkDO45UKGySysnM4dKOQLEz2D4tcDLf0I9m2oG4FHaPv2aq3t98LOde1ZDerl+rmLDT9CCoW8
pHkBHrm3P78S8JaNMujKjlwNy4MUEHZDtY15uIiAz0leXgEcXkLnK9u9fBMm0KiF6qdXvbBhgH6e
YX3x0QsQ/wrQFEGoLziCsjaCQkB5Tbt+5YAtO2l8QI6gXROwIxHxEy+L6ujcRdxiZPkzKC+qlzkO
21vejjFk2P59mAPFauVRBEPtCt9AeRA8Elnf2ORKOFzZ/mXzDKjfawauXfkSVFx/yMWAuiKzSj+/
vf1rn19YO/MB1ipqXb8ELcjg0YVYCm/feEJfydqvff/y/79sffBcIWyFKCuKCttQMPFPS7S+svgr
h3f5GkL+OIEwUyleovoCi+4hWIiSKDeUPkJc6toWrDiS5cOIxRNU+SwDb+0IOZVgk7pZjQKUwoUG
s50o5oCCX3tufZ5eMZm1VVvYPPhzZg2d0vKlyvOLulTaa31gULXst7dt+yKuK9MrNJz3uEePem6h
dtaPe8u9/Frl8fWNCZc5gS5Om3iG7MQzSKi9Y6ShDLShvGm/JMk0Xrnnvn43QVz499GyJfhl/HoS
z7Tv0tPFe1EC3R8UsXcqBLkUVIp+lENz9kbvJmMJl2kD2g6TCdgQHl2nvoDpnVOIW0FO78qE1hZt
EdlBlB3Nzp8RdfvoqbvcdPO02v8PL4PXD3K47AuJgyDqq0kBSgOc1KZroq9x2rVfazARbRqIBO3f
Plxr81jYPCL51IyOymc0vH6FkydnyI8waOzN7vD2CK87+DBdhHaAO0Gc3iHophAZaHZ95Mwd68Hb
rBrFxswQ8DMPTQX+4bfHe90ewyU7kCwCSGBBOPQFYlSlB3qg/jiEIB++svFrn1+YO0FwgqKIYc90
CqoPXPXFk6fQPn3bj1/YOmWjAXFiHh7LBOqCxqBO1ec1dHpv+vyyaySpNVT8WsKOkrdfiAk5HHBx
rZy9cpSWzEA0bHBbbEHejjcgZMXyJIYG2w6aYD2aABpcVK8NtLIFy6YRPlvrG8ui4wiOqRODkE67
qWvHrmUc1yaysO1UO4Hrm+EvvvHVXZ1AE03xpPqn7pFVensj1oa4/P/vUNuBm9wFc/FS+droj5bV
sb3L+YVeJMtJFV4zvrVxLkv41zimd9D40GXzYnz/R5nr9EtK2FNYjMXXtyey4qaWfaWd7xUW8tnl
SwHypgPwF6hP+iA4tkyZg2nETbWzOFw2mY54g4xd0SfPrA3YiUHSDV4Dqclr/LFr81iYdacgBEXA
HvFMYtudnYTqFMhYoHJiO2hijF1/5aGztiELAzdeXdNapdHzLElxMIN4GnxSAdsW3ATHA47oEoL/
2vIcUiOJ9roAOrCDUrhT561rt33RRvpaYer19gGMsQjnucq9tvdU/ew0cs4KlQTneLzPZ3UGVVAP
DL8c/sR03jUPF3JQS6vHZkiRpva+UFSx3j58K45g2QfkRzzOSyh4Hlng1DsgB6CN0OX9zK/4+teZ
/zDPhSco26EJE4lUChQy53va9qBMV8WIDpWx8kS4Kcox0NAhhApABjFsSJw4pHD3RdxDvKBKJLnW
8bRyPOOFvxBQyUowv+AeYgxiA3rL+QBho2Yzy/SX19r8phdAuOwfMiHkdoJKsOdJNmDQCZj1fnad
fxOxGJZzcRXwQI6gU9o3L6MlF0HbdCqZ/W5mpF6upY1W7Csm/z791hMQ9GS0eWna+NwAg7ltmgTL
FkOc/IrvXjt1C1dher+N/TYXzzoACTfvqydgd6/9/rWPL/yDhihgkpQuOuZ+A1GpXtQZquRy/7bB
rByjZU8RcUYWVmF1GA0+4PaqD3o0GrqicXMikYVo+tvjrOzCsr1oKISHDEsIShbntVDEhXQjZJ7V
lrsS+i9vj7GyUsvGIR5S9GrQKHqGFuEwbqE6B6V7igvt423fX9i+CduqgABr8jzmrb+FNlnpbTzl
gvCKc1l5Ei3bhxgoqhQdZiQ+Kmo+y7GZuh/AfEPhJ3KTBJ9ojNrvBoJ/kEiZZ5SbPrRVE9tbMB3A
gF5W9a8o4avQ8xzFLdyGsfgMHF05HaohkOmVk7Zy6/8PwRA8Yzk2fnTkFEqhlvL+Sdfy0eCCsK1S
yDZ7uQeq/7e3au1Yk39PBgyCgT/P3mUpzZih/Pyu5KLbOaneebW+iVsOS7a0+xLqMk16uXbG7ofE
+34TcOgJ3TaFhd3X0GGBGPaQPIdV5O8AaKK7Aj4YpElQgzM6sFdC5sq+LHuQknyoIS5aqxczzT9y
CSkln1Bz6gcZb52Xy3uo2Jc3VRjDZU9SgpyC8RhFNDFtcahB2X6oeyii1lADuLLzK05g2ZvU4i0g
h7GJniF9hMROXXTlCc+D5hqQZcWRRUsn4FGBFvWYPaOH9BOnwfdmIND78W98kEWXcf8yQ92BWBNM
8+wZbfvD1voKD+IouZJxW1uchY2bEUKRcprp8x/9XXS2uMz2w00YAWC5F8F8gvJdQivUtMZ0kOE+
NTSXD7nOhTi+bRKv56LDZa9SAe1Cq1zEnoNK/mLJAL24oYLCmToZO+ygNUgyCsjbjSdpYd2QVoS8
oheolyYNIGA3tjT0HmTgD+LX29NZ242FhUPAXkCjuv3/RLdSDQoQLR4DN7V+x+GyeynxIlNCep49
R23NeiQ8uae23XjRJb/p9y8blmwT8a5KQvXi46hCIHCsf0kSxbel65Y9SuAcnxsIf7KjSpJ24/K0
26ZCiiu/fSVALFuUht6XICq28HoSgI0h7aE6iEbMj7m6vFJNLr/dtkYLcwbXSmVZg/eCGMo0A4cT
uYP8QrB9++trs1jYsx5yDrhPHB2J355E02lwjluIHyf3qYbE522DLMyaghxyMlBsOWra5plfoaqb
m+JXDvj0Jmij72+PsuJXKfm33/NZB03iKYiPpnKfffRRZ/mk79Oij67s+Iq10YU554GWQrZDfESa
7h8HusmsYM2Xt3/82rcXlqyg8zg10uRf7YxiZamLPsw6IJI/v/35lbVZ9jKhTmcLiEXlX0HEVnyE
9qS/hzw8ROCRmpg/vj3GyhSWHU0SanoKEp+Qc20VFHTzgk18FxgqrizR2hwu14+/4hr4HwsITUM/
vazo1z/7KyX/VdnymmLaii0sm5jKVow8TlA2lPySOpMDr9NzKLFC6CwiTfQ+KP1UXHkWr83m8v+/
ZqPZeOlVVuSe6VJnZAIBMwNvMRRWrlnd2n5c/v/XCNSEpCx5khwFEI4bcmFVD+LhprIkdKL+/XEb
AlGGZA3/VpCo3oKpNaSbmkTJtR+/tjwLY6a0q1pfgVjOQHh2zzQRp0QzvkUl+do9bG19FuZMClpq
hZbKe8sG7EBvggOofq+RFK9NYGHQJolA9A9ytXtMoEeFLW/mBzt2YwWdLeiuvm1yK4Ms4XCKVwF3
6RwfVXvxqdBFOszBWELMM563bw+xskpLQBwUsKMqLUfvK/RL8w9tWfjv2qS7Jpyz9vWFTRubiDwt
c+8rLtyQ71bxGTmK6MpddW11Lnb+lwFwAXiam1l8TC7xv1Qg5S9z+tRBYP62iLBEwqnOg0avwf2r
7IIPOeE6Q1noxrfhEgjHCCGFFAjNBs2TDLLsjRs3NyMXwmUHUyMq2dSV9b52QykPtgTjlB9dbRVc
W/yFAZcW9RpZ0vAdIhsCZnqv0PFxyFn8MFZS7XMin8nUJBuWs/0U+4d+LFRWVLjYzBzND1MwNLtW
dlfu/Wu/ZmHrvhG5NUMhf6XCIxlixnSIRzTKeOVV2OXaEP8x+JC2U5uKX66qAprpHkLaMdX1pg5u
UymJwyVADtz5cVJ2XP4CuKkC+3GYf0FkSrY5ncPHoGBPb9v8SiD8D06uj0bQhhfs6AS7h/ryzk+g
08Tb/Hn2UFm9bZCF6UMNvYs6sJG9mDgPMsGY+uKE9cfM86YczNH9fFMjN1Zt4Qd0WldTPw/0TCCM
AqAGHsSzxA3o7Xn84Vn+L74JtAT/djM5QRg0rR8eaR7H1X2ZgtObbyBl3ZdwOOlYsC/E57pU5447
3Z3BjZ+7IlMiBn5kWycQffrJdCprl/nd2PvpLhfRwD69/fNWPOwSbFfENcRVQpn/qioB4erR1vY5
nit+xbDWPr+8B8SGtkpYepZQGei2tpg6SMN7xNyW71nC67QCgsgPanpOYi9pmkx0dlZPxtajiLNZ
OKgz3rZOCw9h/DiSIWnoWctouhtrcO6VxU2ySziBC98AmFKZC1rRM5vrx7IjwxFFzmv4upUtWOLr
wKXAemnSFlgeLw42FAeqORQyCcrHt5dmJWmyhNPROaHBNA8ORXhklh4upTlT+vkHN4hHBUKmAnrp
ZZ3F7W1ibnG4BNVZRvTcORH8joKc7DvQ/N/VTXGNRnNtwRb+IAzmJoQOM/ntjOXjezQwSY4+27YT
d28v2NoAC4+gqgbyF5KQF1tQzTKSgPAlawJ1WwtBuGwxsq1Bx17bBi9RMc+ZX3vetvOCcBuNY33F
rlei2RJZhzQ7ait9Erz00lfIm7QxiTat15kT8crminH/uae+4jqXyLpYRUOI2zdEbScxdPwJ6ZQ2
32H3tWozAX5+9WwGWdXBVxeCLjfaAcKi/OpAGmhm4EGgutaHGjxO5IY23fhbThRC9Fz08fyZBIMX
nnlQ9QEuluAOeiTUdYDo6ZwqfB4lWKSfNoBZ1XLc8M4U+YyiSNfxs+W0YkDTqzFAA0VE8s4Ne5PQ
mu1H047ePvBAFXnlsFxO3X/XgCxBWSWi4DyEOTlDkpWdHMgWwdiQFCdQIe48fRXnuzbM5az+dRnu
kd5jTev1v6NWN+lu7rwxzdwswqHaQMEjSR8oke2XWwyALPFZokhQMIn98EzyKHAHkQpTbloJ6fYr
V/vXGx9jskRk+cxZ+JsZTVMqHkF4vPPHSsMJOanDJNyGIRSIvtkOD5fyTqS1ncjeH1TB6ZFFfcfs
OUHumpXbEKwMldgAwl0m+9smv4gkZLJFntcK9/aZPeY9AFGRbK8BK193LWQp8haXIEXSUopv1Lif
NoJfqX2McNMvX0K5DLFUMeXLk667amNQMMpQvL+yZSu/fAnlQhlCeLTt0uM4oysiD2iyRS7zGhh0
7euL26Sr/a5OGGNnZdD+h1vUDM0YeiUAvu4MyVLcTUC2mqWU6VNStQ/55JN9PQ93nWbpjQu/CBie
DC4CDAH5bfgwkHeuKSNyTFk8zNeKWq+bf7hkkR9zHPREjOzswzJR4/A2ZWs/lSL42gTFFU/2+jKF
yz5MlsCPAHnGzk7RcZPM495Anv4QXB7eNx3QJay41LMrpwi+UtappT8g727IThaQ5bqy0yvHaIkp
ZlGJnWV9/4LUYqx2pWwadwc+welKjnrt+4tjKuQwYJkYOYNZBa1N4+i2/8PzcO3rl83/y8dXsbVj
njj1bS6Hz0MfsAxa09cYCl7fXbLkjaazSocICZsj0f1PLpF1TXL6GElxkw4GtHoXTwkSSkie0I6h
SoAijSrHb0LiFh5F5ufbp2dtBuTfy6Nkk05NTeoTKwzf+YF4slJFwJTRmwAQZKkTeBHT7aF+V5/c
6AVbv0OzvwSp4Nu/fmVzk8UbguQVkW4q5QlCXmyjwSpw14/xtRr+ytosEX5lb6hVoiK/lesAs6ui
hyRKvS/dGFwDaq2NcHld/HU4meWDmnVcnKCxWzzh0Y/3ROcPqQXr5XjrIAv7IlakUtdDjpzZMGUJ
blRIW0ywAzwkb/NBS/wea6HB2cZUnMbU6K1xub+ZcWhv2uQlJi+XSA4H0EA4Kdzxd1QiO4V+vx9v
f3xtBy4n668dcP44e0Y6frIEZbiEAwdGgQHKpma6raBLlmg8lfSNZuh+PLEW1M4qcP+0bXQbhpos
cXgkBP9X6SlcjS/5XGKhAmdlDLaOyv/nthVaXN38sPPAwFzhAjSoLyRgT4SBASwIy2ta62tbsDBi
p7VXNb3VJ1c1AmwCDs3xojBZpXBS357Dip9Y4vGkoXFV1lV70hK4ElFjCJt712C6a19fWHHJNJC/
Li5PPmkf/qz+RFFYuu2nL6xX6oROgx/VJ9+Ne0ZnVIcLnVy5Y60s/VLLzxYz1PZcI0+WliCpE3hn
5ZWA1rM33JZoJEv4XTJqMFFC+/z0R1tdJvOHdoAO/W2Ls7BeOUtp0Y7bnkgaA9Afguh/ZvLl7Y+v
Lc4i9pocNLU1x+KMFiS7qkR05zJ6F14c0G0jkH87H5NWY8x1L+H+h298pHR/CY2TfzU3vjaFhe0a
J+corKfilBR4dqEjwaeQCO/z+Bq77trRX9guV6Rt+ajakw242ZYx8MVdPX2+aXn+g6HDmygO7YTl
cXDLScLdZjZAvQ/6asJ95fcvoXOs1J1UnpAnkQA8z5toW/Nb7w9L0BxHI+boJdheUtmfDF0CmzEe
PneX6Pj2Aq39+sXdFklzO/eF1ifWKAu/7yefO8mSb29/feXw/AczV5pCdL1XnOyU7MnF6QBbdaiu
H/+1n3/5/1+xN0kgrhXnl/1tUOrYaFgY/I+RbPf2BNa+vzDgsbJzh0cqvj+qFzdpsmnd1bzA2uos
bLeUadd4Xt+cuBu+UeH/I8Kp3zah4Pvbfv3CdkkdmMirasRdocGVgBJ/5xfx9raPL+zWkjHoQHxV
nUC/M4cZp40evoZV45FrULCVxV/i5PJBNMZauOZwbL1NzGL+cerxvH7796+s/hIkxwVAKUkVy5OM
5nrLoN38x77wIHi8bYBF2PVTxQkKKe2JBbgXKhykE9R976FAe+10Xoz0lRwnXRgvCOGnSQcAAYML
g2duBMYlAa56f2kcq21nDrdN5LKCfxkZmAV8z5/wxECf9rgdRf+N9sM+vM7scVmR1+axsOISVA89
XI88OQOdhRGgFP8SyZwPaGEl5rTKAiWH284tXZi0qpIeKaAE28KHTzqA4tHcXa1arh2qhUmr0vZh
5RHM5PJUtX13zy510Zw1t72Fl2A5Y8Oe6JE1p9EDccifYJCScff2Rq8Z3MKk9aTrKElTcaJIAmeo
GiNzj+f8TR9fYuVsHFV4hen6BCXT8OTHTfpuSJoqe/vrKwu/RMnlKEFE0I1tTjocyj8Lz2nINhfJ
57cHWFmbJem3zVM6Fk6ok3W4Jyrb67u+zrvbDuUSIydBLIXSWSJOuY82QBejX01N85UYv7Y2l///
Zb96ziM07fPmZHM3bxREgXIfsH5eXFubtQEua/b3ACPNU1GkeEEK4KVki7539BQpKIbL2xBNZAmM
810xpwJ3FCy/12/+eOoYE7ltbxdW64ayFM5WHGUipzZ/fALi2JfbPr4Iwrxt56HJ6+bk6mH3Z2sh
z3Tt8ry28guL9cO4GauC6BMBpyNU3Ce3dWH/qRdleMWwVmLMEgsnB4nUJ6iwTzmPikcChqE9EdwD
xVP0rtd9eZsBLPFwOVgMxThcrikVmunybhaf4+ZqLT+I/qSaX4kxS364ZCwGXLXwzPCnRH0HBkG3
nyzi5hc7QyJmR8A38QuN5FWzh0KzuTM9eojybGZzUjeZHDu/hkBE0E9sR6YW6tFAA7S70mJtsqps
kK0lYyrI1pRFGeyQrCTyQzCrqT2pUbfiLuFWJBLFE+IoB9ty7RL5VbqumcTGxG6ymWjwE/cjmmLJ
VoVTUWyIT8tiT2NevVel31dbYIvndq+0JPeaUHlPOqVPBh3E43nEPfuIDqRygjCjV+3SOGqf8fwc
vvmqKOYdz+fgh69t8TEmfvhBT3mwdSkJH12h5o9+mJef+ND4dzaUEqMRm27GwbIH21Sen3ltWX2j
tI7uSOJJsZN5b/ejFLOPNC+wf4Eb47ukGcb9oCL5m0nBjj4uO8MBJGcVWuNMmvwjuhpIOxaJHhuc
Tua9FeSyYkWO5jmZN/SXURQA+RkpBRCAdLo5qmievjPO7Vc8hNhHG6Rs7yJqIaV52QPGJHrV3MjD
LGm6nuw4uzyAUWX+CBw5P9NLOX9jAokGVqCA+02dNizMTJWPT7xo+J6QcO5Rrg3qc5Gj5pEnxoNi
LBS8cM0pyZDxEPtOIUq9mzUrz6RDtRqqsk1M0QHU2T34rU2cUW9UHzl09wA1mtN2j84F971Dlw0D
MEiUuAACCosEQw/vaFoTGGQJ9fTOT2c0Kdt86j+o1iVHiFTaTPZpSLYiFtoezJTQzyCaqO2WM2HP
Pq1jCoQTmH/udKroNwjHo5GZD1NA97kn7dcUqxDc4XEOqNzgO/PD7+s2yhKvCJKzNMx8Fjb1nvGu
5Nuky1t1btjUbcdwLJ6l6YPfPAgmftKlmJttrTSNtqECw8w74ERQM/cNejaryEv9Pa+b6G5invgl
QLD8bGfJP+R2lGhcaqdmV6va24P7gR8LQO8/K/RLVZkfBLhXjGNU30FEA0fVVnOSZHMiXHAyPEzu
jfNp+NGfUZJ6KMXAuiNQi4G70zzPfysvuNSl0h50V0QnRoG7B86inFIgZBJdjfdxijzRplNQKdd+
j9/igSZFgZoXOLKt62LtNkSg5LJxc1o8GEkDiNj1pEcTjj/EL838py9cF4ZuQbyg/SzvnWiPfgkU
CIDlfX7P6pkKgN34TDJSiL7f6RYl8y11I/BNJhB1vKuiPGnuPTq21R5yHbDtxBSBO9mC+Z9rdFua
HRFwB5teOPxd1hNKhkFiCX6GhvE+Qha9kB8rx2WOjirbhBvd+TndIEmozJ1kBoocdMIJikZlP0kP
GLQsHXIkbktcDWnmiyppfo4ezHaT4NUKot++dHS+C+I2L+5lOwYWV9++M1uTRyF/9CMGki00YvIi
s10Qia3EO1dC5LjvsW25ASEION/GeAdu3LjZpUAHdAdGeqxFEnUghMnz2OeHZC6C+jAKOCagyGh9
CCttSIaOMHI3gxmy3Xs6ijsgaprWP+DH9tpkM+eSDpucspy8L6Us443fA9OXxWEoms+ubmUvoXhR
RXPG6j6iOxvOQbMR6LVM7db3y755P0ayxDOX5OxEU2vbT2WIxFg2ynHq72p/bIN3k5vaqMg8COkB
yx33LuqeE8sJFCEl8cgLBy37hPqqs7bLmIDwwDeWqgZvEN8DrdM3Aac3vONuNhYA14olx6kAJsnt
oniI2JDNJJi870i2IhbDzCFy8k4FQU/2vJwnei5TofxpNw6gXRgyguUf9t6cd/4PgfrB8EvwutAn
5PcrRbLRq0awwzvgty2ihuXskx/2Zb+Tzu+Ku3J2dYoUdyfmIw1mJ3dEVsZuijhtg/0QBCbZSOMM
JPG6aGTP5cDMezHO6fxRDBpgSTy4hMlEG892IwdPT6BshmrOxpCy1lvAq/jwwIpYNhtTupwdgyGm
870/5GyjOIXmDaRb5kMR4xj8cO1sh+OYOm33ePHkYLX0iwro1h69TmfZTKHZ9nUfxm2GlszOfwjm
PHVfqq6W9pDSFJrgu1TmrXmIeaLBJ2e7cEBs9drcPwOK1KX/FJEnw4c85yn7xwdrcAAGqqKQ+zFP
ERbjOS2HAxiY2Hj0Chk0M+xIzN1vx9OYf0a2SYx7AIK4QwdtVUIszPHKPhlKiieUtpwPxQY5VEGW
WhC5N3hDA09Yblhp0ygrI8HEGW8JHaPbm9f9uJEikONTHoyyuSsN2k2m7VgDrgoY6KTBo9NLlhY/
eCoRQOIxL/0NcKgk/iymMa93bphh9LnjXnvwh6jzsxJusd061ddPQCwlEXpXRMHuqs42xdam1RQe
OByLux91pbp3UBQAvzBObH0UKtBti7xmYqs7EK3gmelTeL4NQDu62ZLEGb7BKdHk2JaU6p2zwTDe
M+vLag8eFc89AtFYtUeTTMEPwkwEbvywr+vu81xVozkT0BrMW28Y8EsiEc6dzBTa5N7VIuHjjnUJ
bkwbvxzyBrZWG+r72cSriwsLW0OTjJuxFxM8iPamfW0h8XmOElf9LHo/jw4SqAmzC6ahRgydikHv
WDnN5pn1QZzez91Qpz9p2qbBuJVVPLCzrWwc7rvQ5PXdQBvp7xMGjsMfmgWQl7P9bGK6cUnTum4n
mJLjqR7DdPxH+X34bogbCwU9HGp+ZMDRP2MJpzI8lHnYh9MeWrxjHWZ4x0RTchCqm+OPJZjQ9FcS
N7X4KHzK3Ze88vAO2dKEe/ZDMtZNs0WTJWnxruo9nX4QYqzUOxCRdOJRA80G0bsmiWwOY22q6eDL
IFd2w5q+ndEOKEWH39vOXf2bEqIBVVZF68pnitSOfnBFTbvMeqwfvyeO4XbBolQGHL+RxsPBlSwU
nzie0/o9Yw2nZzMRRoIMdtXqn2iN6V8iDpTpg+SyAFArACMyZLeCHtxeuqijKszALeC7u5y1Nt2a
+eJIdWkpOU5DBy4DHfIpvaspqgx7PfUqfW9LwHjyTEyN745MAH99lFTFeFHW0+i+5UHcjSCzBW4b
jP/zNMQ/+3ruESSKVvEebFNp1JuNX0mb7FWRR2eaNNSDJGM9QXK9hiLrTs4gT9mSPCgQBxhYkNHy
BsafTUnQHlMjwqA/cBgE3yUXneNP/oUm9L0OIQSabnmn1E/gGtPiGEpaP5p8KNQ7iXo4OyYyHKOz
HafanRxQEYlCxqxEVR55wLz7VQO6pzeSGK/7EHhhmH9vjY/TaVjRXWTQBEgESNrWT1M0RPfcK9Sg
MtXi7nPuIfVCs8mrSPreMzw6j2FL5Z0FBIXsSYrMdLGFBEKVysyhQAZHI0QthM0maIwkPbhVwinc
l1DuoEOmxqRxxZa3laTPVI9N8HkeCg+oFrSrVA+Ug0v0rLFo0RfDhq5SWTg3ebERLcE9abyogh3g
iZ2fxUqgX9CvTIpfR2KPszvw2Qbej9HTJjnFaGM7TU6jeJfVnUbUpbYUCE2WTJAR3egmZ+URXUQ+
zWa/m6LPeGmG+b6vZuLvYnBgf5dJ1/IfCXhKQHPqcA3YusQ1TZclZTM92aIp9YOUXTH8lmXYJf+M
LZPlx6AeIpl5bkqqd6kpWL1RUc8nCKd7RbHH3dbIZ1bSqNihcbP2fxMKAM4WMXDm96QODXLNJg+L
97zCDmXJ1HTd0RkCzB5pIFr1iQRh0v1MirDqdmFua3qktHX9PqmVmzZUuV7fk6hg42+hsdjbuNNW
7+pmGoYDSOll+dlAB4vvdegTs/X1ZMzXpEXwufOCAhchFg0dHh8gL6LdXiclbqIHSvvpe9chBv/k
Qx1ylg1Fwso9rvk9fxptStvHMJb9fE7rzqAPp+5xI8GUcvp/nJ3ZcttGt4WfCFWNuXHLQaQoWbIl
eZBvUHbENOZ5fvrzwf+5cBBDTPEm5bgSgOju3Xtae61nm4BfcHkNGmGJGP3WP/S6Gz77E2HjY2g4
mBTCCmH+rVWNLCXjsbkZ7rMxlGfV6+BNjZJpoO3YJWPVbgyL/OkGcnK7fQlLnM0WtZlC3nus+6Q2
UUZCQW2vDw7mGBT1vRlPZbYPOlNsdc3GP25Kb6ymvcWVjQ43gmrmofc8lW7jJiM3FXbVt9tqqIMQ
nzt16c6pI0KtlmBF39W2Uao7O48gwssD9CxvbWBrb6ku2R8IhbR4r/XVqG/6MSPEq4jop/1ke8XX
dOqM6NCSGN+JoidIBHY/YXNcQuI2ZvpDv/dFKz+PUcGtCAVA0mxlkhbpnUMSfqMyq0u3JEX1T6hg
LOuIPptXxRs8oPWlg1qwexgaJ/nqCbcIvgaBbT65naxycpC8vUdj0vDvdB1NxZvGtbr4kCrFDdGn
rre1ghlUk/quqm6srphLZ52X023iqdtynDntRnpEoGMqQbbBMIondqLt3ScpHRXv/aREsImgAYsW
VoBjtobaBSqVRPwZRkIAWltpOXL6NOZ6GHOBV/bOU77b7Lwh8LIX2MHsL7nZkKjkmYUjgDC5026U
a3QPcjKdccdvDJ9jt6x/jLqVf2w7UTiPVP3i5CEH7vwV/9nW33rZMpPpovn2HGellR+Ij1X1KdUc
l6x/KlwGNrsQlqEggxxiBsFW3MiZb5In0Z6dPkxxHfVHoSsXRcURAcpdWWPApZX01Pz8UN/6HMN8
Fw9Tlu3jENf3rSmcPHtENp6SRktqJR8ytxd7ocVjtUkZkw82ZjCCZLZc6Xw1KtAcPzE6r972VmHe
x4UZfdA8Y5D7Niba2mNlWOeUgRP65c3lvtKG/uyns5fwmxK6OQf/jIyBNgQhCi0eP7O1aoh6gCC2
b344cRapEyugTKrS5QaJ9aLit+RJnu5VZ0/+XupkUG1uttBn90aupxuloyXwVJO9ye1kTol5M8BS
+g1pQMo7pjViVYZWJ7cim5dBjKoe7xpPlLet6KJu42cxoa1vml19I3qYZ/cAxoPXGHKJM242LncM
5tKUJjkh8Uoyrt/v6OU08d51ux5Dt714YxJc3eYkI2hAprFV7QUSwfKm1hqOU10MeCor8Wv7Jgb1
Pt+TevAy2ahNU76ItYRQQ0ywOuUSem20X4ZA3oyYI9Y41NgkCHb/DAvo0NcQl9YcuaDis2x3Jjbq
tZSsruKs8me3IIzOisq89wmC7rwQfOom7scEEQ9Vcop0LX1kDm1yt/HYRI9OYrv+ydeMptxZqY05
ERfr8VaZlfMzt0XUUqpPp2RToQ4Z3njppHfHHjpK/VDiWPZ1NunkKF1aasS5CYfSGtqaH2Iyf78Z
PSp2CNL36bbRBSKoCTip9OAXevetD0zOiVEVQ/qSD1CA7ZS0kDxQjvCpIJVycD/0I2Wal9KpnHto
G6roFAYJQ11t2BH8jn2EuwobykupMVLuQ1g63hru6Jzi2o92aZ9Tf+ok05eSnOtW82ftGK2rKQyB
bdCzzXyWv4yEkjsjFSQWEO3Up7aLnIMHSul1tpI7iOqMB4+ZlGQD2gWa3UT2VbLLNWPSthYI7J8C
PN+wl2kQZnc5HEpqyzRM/WCJCkotCCoZoY99xZkgLDTqWysozHKrHCytzdturmGyGkOdTh8I6g1/
l8V98FUZnfoSR2Xykehw9iReHX+OZV0eW6fvPk4OJdhSszqbqCDQxF1M3lvsHZKlk4MgVXWX4WZx
W77ZJXC8aBlBc17hme8ZUzA/wFzVviCflhWbYAyTt8QdqzOm4kb3wdhBvFePQTnvAkGdGgYRkJKO
6ktbNNHP0u/a51ihs3zjNFr/o8y4MzdNINPHWiunjrEZS22lzvgJ7RjDgKFaptNHw+tdUNiorB2g
TkifnZpKbBpU3hdB7ePUeQE7khF7HhVVOuomsT7uMwEF6s6yzOF7UmsRwU+euNM2VD4EuyjJzE6u
jcSj07mBtslCUT859GwQmPWHAu9ohg8WGirhbornU+kw3L334OHITiYpGGUU2f8IhgK2SulTEe70
Jt9xYJxzU/hTt1OWrPeRNQCNzjoTRaag5q4Ay0Z5xWHM8lgIrgpZmzx7CJzi1QB/XG89fyynrTBi
al7T6PUxXkALtr0nKArGYJT/6kPZPQj63Dd5h03rWWtsuT1tZzukKj9I3bbvsM/+c1KoOGRAxpnS
jU0p9IsAA/5kBk59Cr2OAD5LRLMbmzT+LpshPY9jOP1dDX30Q1CyI1DjotrGvoFJ+YCz7n/959M4
DN+lFw8/0z6ksj9a/aGYenXLwrvHzkWXbeNUkfYTJv78KTe8aNf33Eq70QmpGVgjodouD1OZ7dsh
Th9qaQaKwZQ6O0mroYpaZ15/LopA+w7nQHunSKkz0H8Mn1mDsD73gc7vwba7etMHbfXNCYZSbJld
iZhMSkv3yS677kRi4nylVBCfWs0VX/gI+xBG7vCXUVTpg2CKLdgIGLFfRuqUxjGuPf+HRVqcbMKk
Sl5iK8s/Wb6ovvl9zq1BjDO7QdOI8104SjPelGpwvXuVJNE0bKmWYYxTUCDVm+ukjJuSG7rZ+HBS
oi0uGCw9Tt1EvbIe2+mN+8k/VKZrWFs6FO1d6DJyU3BegkeRykZ+SLs4J4gRiezovFHjzrw8eUqM
wqnuytapzq1w1DYvbJhFHT+Joo1Bp+UbpRYOv+76pPEzA+BHZIzK+DPESs4nrunuI4yT6eyeDUJK
SP6pmWpeydi5Z8k7zxXtG2X35ktRhGZAddJ2D8nUC4pguc5idlT9tn5HYFUg75ceoDpQ8iCZjb9l
Yrf2d6kDsftGFoG406owdHZCMvlINRlWodwNWA53nqPw44kstK/M6DA2ntRukhSgwMagGjPemFSZ
nl0tNLVNN+Bkdk010L2bPPwZfy2etEx4csswDAveW7H3EAGlqnfQjwzPnOn4Bm/Q3I7QAcBqLX3q
bNnIgRnqnOxJ2trYbS2hChIZP/ru0iUwOTtSfXYQ8rjNYijYIPuOSzgQXDaJnCz9gAcuGtBxuvex
lDPPSdo19jbg6iUC0KCgM4y+f+pE3h1DmLYP+GnrRg89RqxKR8KJiupc+5w4QfMCTQdY1sEstCcB
fvZIcZECLzeq+Te19eZVdC3h4CB16q51p6ZDAUVFAT6s5yqsinLkDhic1ITnNJY9tYG0/0AFtrzR
R08yrz3M9WII+Mvj0GlE/Sqxwucst8N+C9wjeqypfW4bScYL23u1nSOEWydyOpvCmGb/wLj+lmWN
FRiFlOk+sXHoBzlqwb4iItYOWeuxpKnmys++H7HbCo5PtfECL/H5fwr1KJQLtIOBAXEsojr6GSYe
db8oEJT3XE++MD6nCI+t9hDoevxZWMLydrkokye+efobigsNzU9dUa3WWwyJrpn52FYlAYCFo+Es
OMb4d2739ROoj+zWTvEHfmDIv1tHJW9OlvRPc0RyZBfAXbmad3SSQHvSUHUq7pWVErAqzSuqJ9dw
8gpc2TCibj/VT9SZiaMzUBJbe8i1G6v0uXkcIQoEwA0HqGqlKRYNYS37eTRojVQlXbd2zNObpM+c
H1liG584y5QfEi2kvcVPf/LKlOJpCE/6XRppRKdj3TG43wyJ3e9E3/m7IhlwxaZdssW58tQXJ3Do
KUlaMI8yNMO7oE2tN98Nte9G2qhHadTUT1yBGsjnQURoCNp144VkddSAfZhdP9KLDs6YEEORKGTe
Vp2j+7cqpyr0KdUp3UARbfgoNtdpY3y0tLy9SynMNjtNnw9KXU5RdUjtjGgr7wPvrczdiNvTMOKI
xpHNFTOWtXj04IPubnK9qm+yyq5PbpLFNaWRunFvyXWpaAhNL77modYFe9BLLnFgVz433eAeEyMm
odCHWtx7laPLY5FCZDxqHExRiMjZiDZtvXn0LY6/V50lbz0ZklDFpRAIu0SO9dK2Y/E6RJXDDKzH
/LZekdxu47QonzMJGtQrYVtHgzliFmfnO444ZRqzSSMEWz9jkCo/lW01026ojeBpooxcHGKYHPaW
R4fveSJhf6T74R/wvlwJUhvK+g6yQLc54Zn7x6Dus71PPT9nLkBq/k71kKZtLPAwzgZ5qSrZho2l
R9tZEK/YC0cf37reqz4xkGzsZe3k3/M6D7p9SmS1F2S4T2DD5YNDuPPBysMc0nzR2ruMHCcnHzNI
7cPOSx+nLgzMXVRq0507xXixovLplJV2g2tQ1Do9vSmHbWWYxiejCKu9AUH4cz0USJrV6ZyYY/k5
42A2iZqhBfH3bpjdXhLWlAspejk/4twKHya64+YOLxarnaOL/C8VEa9qaFRUey+w4y90X8guVBcR
+w4u8g4huWC/B7ET3zhBrv1M8rZu9p4wrWlTKBsUQ9535v0kKZ5ubGUOzo2uAueQm8n0VgnO+1GD
7SHalDq0mAV7rG80FwWcG4lzfyjhv4v3xtgQJOFTKEWkWRodZRxF3wzNyf/STJKZLRowyMFWZil2
o5+77V07TMVr3PLvxEzhw68uKYFW8JIz+IgTBSurEfl3D27oFF8NRb0i8GR9RKorHMlWneTIUSPZ
m+v0DCnFmfGz8jrat4PbufVNMoRxuA9cZpA3IWkN49GW/KZJ37SOXWfmiK7baGhuNLhyKS+4Pkxi
RRYY4ZPmWwZ9GfpNTOYWUEJsylEPuNZS8WSlKB1ugKomT93EjzM1Ko+bxnZoP3R6PL0haZb0j8bk
iycR6elXQa76bLtu/aXQCtluAlcGGrjTSJs24ex/aH0n+5r7JNmJemgPNG3qz73IykNlF3QXUGDj
jxrRdlIM46vVGXrwIVe0vDZ12Iy3KWCO7wab/GQmIx1fS5n5XTfg7XfhgBAOESXNfSrobGNpdw8F
AXAJyO9XIyAe8sn8riJubKh8o/ZvgqdS/ciHUN00jjC0QxxBXj5o4fhXP5WNtc9jvfORr3akdWy6
0p2I1zwt+1m7wXdfbzPvoDp+cJGn2hOp/kRKOqYUIMo+iWdP5O/JxYqvakpDHKzX0pgu3S59HkO7
Pup1FLxSni6fuU7U98LR6YjSZwvOEPGQF9RulJjbkHbhY95kYteSaFuvtOzHE632XNu4utnJA3VL
tJi0BJhOAoGeE3+WSpTH1K8p1jm91vfHOtJhHQjIWjZ1x8D9MR8NXB80BOVODXVZHOsCxpjd0EIq
SFHbC6Hlrh3AK54Sw2MHqXL8IUUnK3rRAlvvDzRCkycrUKV8DkaNhmHa6snXOEo4kATFMAT1jdaI
OwOKNntHm8j4kISBFd26U+e333iE3hzN0VUTfRkBVEPYfiK/uE02vGVunG21wokUkuQ9XSYvEL73
QCXGyLZe0xpfs2kSyWtO6Sg/ekU0hTttnOgdY9J5fyBvoh5DhTxUD56VcJ+QddL694IR7vZNMXEa
PwK0aF9tFBeACVKktdoLsPQVLN+/pBxF5oxF26r/TTzNMkDHSZvMK6FMC7idjKvc0U0/P8UUym/K
ab6FAper9sLzVzBfSwIrw08Kf6ZX+B/qNzRLe1sazbM+IkJ8FWRtSWHVpnbflRRzTrkJyO5uBPQg
KGMAJ8qu3IEF4i7Hk0oSsPw0akyEzZ8Ax894Ae+4tr0LxF1olYOWWiyQFYWPOLZ68x+QmvNE1p9w
ZAvEHdFf6JHvgCOzYdAzyiBr8GGDfjACM08ZmhsCojmXHCQzQ8u5DqG4ZKgS4UDIP8gU3Cwzen3u
FFs3uaQPuXKglrxUvo7MtB7l6oRjcLYg0F65cz42CJJe2JC1FyyQ8A4pnmEwMXdiXNT5BIPZuIeR
2Pxb871LYmJrr1hA4ekPdCatRMZ4IYPfEOi/OkZl/5dB7ZVTteSjQhNnbre5GIVFovvZ0brI+qRr
U35hRnUFaLlklDLKNIAB0NXvBMKj5lHQdU11wF4jOVKGZMeIxs04AUZ838bXFmwBg6dOTgLrArUn
dnoc53mxdoqe/sNg3doLFiYueq21LUfTbq2RmfzeCjJiyPInVMHtlZ+wsHOowFTi2AlIfhodOUom
YbbtVOvdD1GevLy/TGu7vjB3i5hcxblKToY3OCdZJ4TRg9O67QXTWNn1JcuUiun3OY1FRcvWNhbb
uxW9AihTUhDHi1w3wbGkmsoJiMtxALxe6gVoFhO1+erj2FOLc3dTTWZyCcf+503Xl5Qeymo8T2vK
8d4SsCobEQQtYwsZgBsRGr2/I39eMV3Or/4NbC5qmAvKDCa00oNnSLopVc4UQJXVPrjpleO++pKW
wYm0BNk+l7fk0ZukfbzTLdKS9z/hz6tkLHm4VJuiFTGk+UngTIhAs1eYYbisLo49rpzapbpl3pj2
EOiKEMSfcFLzxFGamufrfv1iA+jGB3qpZdzmzCqQ+0M9PQw/ouriROUv/rY/+NglEVdpxWZp+VmH
j1XflR0+WvaLSsXfgC2eQcO+qjI4IoX3Y0Lg9rpvWtyGTqd0WNgZTgm9vNvNc9Ip6M1jx5184bJa
25LFdRi3OjDaJu2YVPQJ1Aw3prgfKGEc3/+CtecvLkPhJw5tWn1mY2z3rVb/zI3sQvCxdlwXdyB9
KF8vq8i8G2tpfEQRsuruBK0wSumNTd3t/Q9YseslCY00giwYItO4iwNd3AANUzb9QaOvhk9NWeQo
IrgiLy5NL/75m/QlIw2ig3ZmQKh4N5oMTsQqDz75BNFV43dXEYvoS1XL0g+5qJqKQ2z45nbEGjdB
0vx8f7G8P0ahwN7/eQk6JP9aYYfNqfUqSDmGXW3IN6WZT72njhZaihTCTleLd+hLNjVQPWM9Wnlz
6r0koVtsFVstuUQP8eejq3vz3/92o4M19SevHptTLRnSLilB7pL4IkHBym2iL1nT2qCNescN2xOt
OboJ3Oc0xJ/nxWqDuKN2nH4BP3p0ZXbIqutSTN1bmLtVtSZ4PoMSoEyaTSqhlQGMcUkc6s8Dk7q3
MHYqb16m+QOfNPUPfgsRlMqIr0q3/EDujpLmxSnZP6c7+pIYLR2KNlE23zFzdLVMikPx0O7Trryd
pQMHskN31F7fP9Qr52DJk+bQ8xdaoTcnKxw/l0zg7JrxStp2fcmTRgs9dM0wa09ygLPGaKuficn0
xfu/fOU2kYsERwnH14C6t6fYRTQP1NXWr3W1Hfwrp1b1f7E4AUbLgXfWp9RyXhw9qrb0rK8jAdCX
io0xuDknscz61AchQx7S+2Je9uZra7M4q3nvR52pSe71BNEyxq59sAV5uEni4Tq2XH3J4VRCCt2W
5VifVBK7u9yn1T2HCO/v7cqp/BeFU61lNIGS5qQCdPaovL9ql4foVxZnqc4oEfx0LA9p1JYKQmkm
/n4WqUOYvLwQ2Kz9+sXJ7AP5/6vfyvAtxwq2gXkxAVt7+MILqRmP42cBl4M3JPfQIL3WsWddWPe1
pZn//jevMGvEtclEL8w3ubGDnnaewmiv5WLVlwqKpZtlhT9yMNWUvNSiGG/9Iv2i6259XQSwZG0S
IHLrXib1SUyzsJoDprGYt/i6c7nwMHAPaYzUxHjNVn13yIO3tBeuY8XR3YXRVo7nRpqThGeka4B3
BOKxzv3yyl++iCeB0zvTXCK+y3MOP6ySELBvgPpZL++vzMrJWVI1CQmDqeWM5l0a5NU2nXnixxGq
pmEM3q57w+wtfzubFs0Yt8pK805MtRVtIY3vy21sw1IAQAmh1QvFgRX7WuomjsmoILDqjbs2BuoE
2Oj1Pwz2rj18YbwSSI3IaN8qusEiuQXZxKAK3U5GGd5fpBVJVn3J21Q5suyazqBBHQfB01CU8SaC
GXNWLpjqIKGgHB6TNJFb5tlK+k+UCMquv3B9rH3e/Pe/bZEdD9KNUdFUwKXrpr+bZBSFjJ9R1j6/
/30rQdhSN1F2WqXVgcsC2rqb3Ca29laZxRc7nJwts3XfUtO4wD2wkho5C1PvErSqchCIoCdaKbZB
kyWbhrbOrUjtewGg4sKarRnOwuqVqGKn1fUWVMWMJiyz5JRI/TMysOPN+2u2tisL07c6v9MHI+EN
eIpi28I7vQMgfh3TGdPf/9x0+MGbcWDARW0qxSRTCMpkLyr9ur6I/i+qp6QBsd9Y/HpVDZ/LoB13
TdReWpuV1V9yPQGHhBVysHm6l7YfgoARF5GPDwOVif1Vq7+USIzQjuqVBxXEBg0js9qXzAU3T0we
Mcx+XSS8ZHxKNVoTYQSAaRNbzq2t0x9EWyXZD4ahXedW7YVlN3UjXb1seIUPsd0xmkT5XCbM3b2/
SGvbsCgFZRYD0ILuRABJWGch+qPBy29o9nnSgS+9/44VM1jqJSZSmyQDQW6wafTm2xDX2odAgRK6
7ukLM27zrmo0q+LpFCHe2kizD6bK5JXrszDhHMAvqDHJ08HRuxv0A8S+TmMgCIokQr9uhf7F/dTT
ZWPahtkAe0iGe6117I/mhBjtVUu0JH+qVQq2xy0kH6EDJ5Mg/DZpYIPLuO75i7BbtrKSfW4aHKK6
c/bBKMvNPBp7wSGsnJ8l8dOYmUyRMEkM9CuAm0D08QsFuetk6XVrtozfXKdXlwy9Cpcfb2bGD+Ap
6Q4drEtEryv2ZS3MN7aZnE6rgt9ulSg8KgF/Vaiq29mhXYg81pZnYcIDjcAC/DKHp6gmoOs6gkj+
BBrxus01/rk+1F1EWJrzBeROhJWhL2ElhpLmwq9fW6Cl+Yoq1xql+29BnDJwwYDeJkEsfYN4YX3l
K5Y23NYI/pm2/5aMMM65uh/duGMeHSyA9NdZ2JLuySyBQbetwMKMOvlYmKbNJMcQXYhUVnZ4SfdU
hiOMu0bFITKFvE+TlpmqSbvEG78S2S25nkwoI5moaXn6HK+mdv1B1dZdq1G16KfskDr64aqTtKR9
Us3Ueo36dVNDTg8uaggOTg0s/v3Hr5wkc2HICDckIhYjrsyAM+xeRAkzKm6Q39j1JfmBtVcsrFka
jabHWdtDeIYzaH3ru2AQZzPVzXVicPqS+cm1ok7KeeBz4+QcVGCEMVOZflE8vb9Ia0dpYc2qdxGK
t4T/BvHESx8x8MKwb3qVnqNuLmw5i7vJDgFJ4gc0YiyhgNNtDObrL4WkK6mBubBkiH2bLs8KC2br
8JgH4yZtsy8ClYykNL6+v0Arr1gyQEnl9tAYBnwD6Ply1yrvI2xfzQ+Qq8a+LzX7Kmo7fUkBZdWd
hP1l5D3CDOId1ROxBzVwSXl+ZZ+XBFBQEOi9Vc5XRl0BERk1p90XM9PP+6u09vh59X5zmuXcz7Xp
Hp0M4NnjFiG+4JWpyN6/cGWvPX9hy8YISL0uEn5+EmFgWdEn+7gFKvD+z1+x4yWoDDRhDWBmtKhV
Vc5HgILx5zQuGnMPEHYMr7vulriy0CfGZXaiP/WjVf+I4VWqt1WdjRcO6to3LCw5DuBokjUTPSE0
Xfd93X4z+lC70ezrKAx1Y2HNcdSAOZhSgwkuxoJBwY5bDU6eCwCgtZ+/MGXEFJ0goVTxi5hS5vRz
fLt9MAcYwq7a4yWITHrF0GVk4CfKIiB1JxRjQFtDUh85wfj8/jtWjukSS8Zm+h4THN0pBRQKzZHL
dD9Mcdc93P2njeVxYzpVNnYn5TtPUAEIajuXtORWVn+pZijbgN5HNPg3dWHCvFUk8hCK6MmOIDR/
/9ev3KNLANnILGjQ6gZvCPsb5AvvS8rNhk2tIrCf3n/FXH/8N3CCbv9igZxu0syaEStA4uGxMuJH
RxX3WdrtZ1qIsnJvqunKvsgv3cbfLjwb8rdSM0LepefRvmrkCwM0N+9/x9opWliym0Itheweco6K
MaWdl0DzVcbDBae8ttULM2Z6mlIqDGMMQjthtmFi+ugQtWxs85Iu6nwg/7QPS1Num3pqkGkImJdm
kMbqjppIbso4foII7jaq7f3767TyJUv0WG0XkdHkPV+iDfQb7QiCvbi0nC1EGNcJH+hL7FiWZl1h
9bn2Nsp5vLxAZaHRyktA4LUvWJh0mRZGblXTLNyZTmLvZ319CLpae+qh+3l/kVYO0xIMBQbRTAdG
3tmMwhZ72+toDwapceE0rdicmL/sNztIkzoLhDHw+FKnM27A+xuGn5QIjgyq2lAnMtwNT8R137Iw
8Lasklg1Bi9ThmN9pg8/3jCze4lQeuXcLuUJcZchFFed9mYNg7aBurG9AflTHnrVfxZBZXzUyeXe
/5K1Vy1M3Ebc1BaTx8YzHyM+/+Lnb1Qw7BhtNbZdV+aQp/TFBUNZe9vC5E0HXZwxmfVhpzE6WqP6
HjgxjDPR02DAVCaK62qTS62uQHVN3+dlrDYiF2ekkToQ4VeWDcUSIiXGdAj4B09voMHdepNfbHXr
Uir3Z//EaOw/D7KT+Jbb2FqA3KMDKVmTAlCzAkSFaASUaDLEzC69v/d/tkixhEZBfWBZkHKqs2rR
9w1ibivYojS6gNc9fxGLh0Mty7i29FMcRI+lAQE3+jmXxNL+fGOJJRQKZhWzriIVnKnC+YeiTSPa
W9K58crevcrKxRIQFQrGf2AP7U59L+uTL4PpoejpAL6/OmsfYP5zn33N0hjrGIIzlE3dFrYXezcW
KLZU9iXZkz9fieJf4KdStKY5clPR4rO/ZpG59fPuYTK7H17pvjR29kVPrfP7X7N2lhaWPbnGXKhx
1BkKmfKWGzd8zs0suBBQrT194chhYCt8xk+x4LIIRangiFFT4W0mX/Ocq8r1oGv+uR+w1TpQy3Ti
xHT2Xd9AszowcnmdKSxhT4RnXV2ocUR7cpq2VtJQC3IoWl61+EvcU9mVEo5jytp0BdpD73rhs6YY
537/6SsHdQkml4mrwTJlQHhHszq5hxMM/F7umgww685MOHPda+bX/+bA2whOzcDKonONLOE27OMb
3/YYAR706wrqYgkmF5HXqzxrsvP/NJJg0dozSZvt3v/9K2d0CQ0TUI0SarbRuaxQpmJmnGZ+zeT8
dU83/rk6UhcQYJoiO8NGkTDHao6fAMdnFwL9tS1eWG8dQLJlRLl+SoUydnPtykeVeOjbS2WZFae2
hIYZsdlXjZLxuZl8uako0txVjnXn+Hr30YOk+FKVcuVDligxB0Kkwipj/aRqDhHDqug4TlDgV/0l
dOTaGxbu2dLLnuqYJk6tMWZ7RtynozLNk+1BtfH+Vq+9YRGLa3kHH4abJOc88j80HlyvELX9jbRI
un//BSsndanxNzpQz0CfmZ9JWvIfaTOa5cEdGbC/8Py1D5j//jdLhkJJ2grV0nPqIwIR5tgZ84s+
xCNlelWAJ9z50357BbzYEFkONXydeX6Yhsrf/4euxq+a9r/zRrFEjMV6UhmTYw2nHChvfmPmNOij
TWJajE9tVAwy/gSfbj89AceHTmbTdzObpQlheQVhrh7CZrzXVVPHNqREskj5n8JQofvTQWZf/uja
uJgebPrndMsZBQfw6aTim4L3gLHyJLXNYgeUOdVewwlOK6NNtKdIlFn8De63RmdehXAwOBgxHLbg
amBasyVUyMDFxSZFD6h4mSluWm+TVg2UoU3lufpVxTHhLhxxG0Y1VCp5dg6T1t6Gnm58hPB73DR5
bV/Y2pXTs4SNweKNyq6W6ahAtM5+NO2Z6km3ig+s75W9Q+EsrNhuoBFXo+jOk7R9eNf9L/A4hhcM
eMW+/oUXy7LOyW24udq2h6oVSGA2MFH2vvGuLc8iqJ4Z6UXWpfqvTkNpMvbjQG4XudGlqP1XHfIP
p3+JFzOhmRMp9C6QVHpj/KkMvY8iGMRNlDQfShUCoeS87cwSKozOLqDKKyd1C7/ABKNa8JilfK/o
NNhl4ebQE2dndvZTnXTjSbdRxb5uFZb2nw2T5CB25wG1mU0xQBVsBJ2CbD8ILzT31xZ6GZ87ZtXl
WpueLcDk0Ec4m0ggLu2aVISv+4iFTx/0cagKROrOiZkqKNcxX20KnFNXu5desXIUl6KiYzsOiTdV
+ilMkydnYG6gzvrP7//8tWcvggYYygcvH+v4XGucE0hVLCgDoyhwggt15pWgwVm8QKZoDmhJnp/b
LhnubJXd2Zoh71zYsxCqAA5x1Xc4iztNgrVzc0X0TMngoz+nqXBdX1cpEksoHJwuBfopXXeGoILJ
EDuNto1xpeAqNEb/dINW1Vhd54n2DKNNsbUaRvSiKINuUF53GS/BcNBvlJqQfnsuzN4EoTA8JMiA
bsesvTKPX4Lh/NSCnLw0CGwZJP6sZa7x1UsDzpNmJYCZ3t/iP9edxBIOJ2NGthGNyc+xT+vU8RGG
DMbUOdHThjbMaZ69ASq199+1YhZLXJylyVYovUzPg1XJuwLsndgSYiHacN3zl/dSp2zbQGTkXI2o
dMKWGAx/TVFhvr7/+JVrb4mJE5VnRuivZOdBN++CwE9ussx7Cwyc/HUvWFi1ZeQZEOAkO8eh/2Z5
iJs5HSTcV5ci7IU9h52wULCu03Mk7exgww9xqzr0MN7/+Svbu0TE6aiSxAh4pWfIiFyIOrtsP6CK
cuEumosNf/C9/wLE+Sg5wPQ4nqTo8bwF2HnwlWkF5Vv0BHvgbTe9wBd9IbNf+5ZFpjEGDNa2WVOd
Q4i1N0UYfs9q8+W6dVrEKbVwY5ga2GY7y55cM36Tjvv2/qNXjugSGBdKE6l4iPTOLoIdv4ChTlrr
h6S7ONi39oZ5wX5LL6hq0CKswuqcIl8A9zgt7K4KoSgff7z/CSuubal+qPKy+j/OrqzLTpbp/iLX
UkTU2zPYSezO0Jlz48qTQVERJ1T89d82302HNMd3edW9zgUIVBVQ7Npb4zTb/3In/qZQ9DGYx9dg
EP3sBHtqcLbFNU4XUSShysNJ98sPoSJOQE6Eu0ZwcF8zBRDxgApZh2VVv4hHyGdWxfrdmuvu/e3p
sc2/4cILKh1pnAfdLz7N/AJ2vU9xSCFaleV7MBSLo5m4OGClvKbFbvDLKZwX2OO+1PXwAgevBzWo
F2sgfy7++D/gs55dDMhDGEGv9mfQ08UleIjY8IIMrjg7kb9XRG1r3JitCNIPuedXEsgg6qJYm4NL
r4QA2s6Nw9K8mRjtXFJ4lHAQGEjZncBV1SCdslaX20tta908woxQWWnABJaoaDot/XgHuvojl1UG
4t+/vTgDmQO4IlFTDlYKoOIkcX+raqovYY7yymNfb0Q5x6sLHyDdNWny7rJS9xxm887X2yZm840n
MUgJECO2/rgmwq+SZRle6m683v7qZ6MPJmbr8knTwh+zqO/XFZmN5c5Z74ehvio8wTfTwW83ziiS
Q3oKGmQ6CdiQcC+8AxvcwRk3whrlrCql361JmalEkK8xkzsP1M8XSmFaDCedyIg8aIfFXMokvtIT
O/nn8BWgjhcnOO8VRD0b2tCJ4axB1jgo71ZrAs0kRH3nMfCDxHf6r4eW1kyAxlHWDI7Tr4m7yLvF
ne+6Sr0qBgEiarEzT5YRmMWy7QiNhmKQa8KYTy+OkFDjXlBx0FR0j4Ti2fM6Awfi3wba1SKmXRGj
Cwn5A8pLfiULSjYHHwzdhQq+eaQ+VKaBvgwXJmMPCasAtjpxDUr17uUMjtlji2G4MC5lMkMp/Qr2
ORz/1yWr79qNuZz0TgaBpkzu+LMlVJjZUKQ+IY2nV8TQ9WPlT9CFq3ZOiDEm/J/zKCbHcGQqwZqI
cpIGuJA1L1MJacSvHFRCIL2X+Zs8A6+vAikPQ2VqUfvVkdQLejV8XHIIQ7uFg15dkeUX3ntvWNY3
19Xb47qwGZjh6iMgrnEdTjqJqxz0jbl3aXrQPbnhdRb0sVB7CH/byhjeniEnBWHO3EvAedqehhz8
0FMJyuvb9mVp3UyVjpD2ywdRY/dZpq/gj//Mhp0DmGWHMPOjnupFWTgBViCQ8kvnhAlYQb/Ehf9B
FHugbFsfppOrEbWbJdUJil/PjVMmbguwC9Wfm/gQ0pUFzPDtKC5nT3TFmsgsv0Mx2buxOIT5QtOG
b7tirBTJGSwo/7iR8pfuq5DvRFjbum6/P9mfSavLdSwLHFxkI7s7JmZ99fAgettqtpPVMz5tFsyS
JoCSgq7JXQRwYl6GjxloV0g/vi+RP/Kh1F228+V2V7YlNhw5xBmehB4myedVdurE/HJevWsxx9ea
BL9v92GbLMOVGVAGPVrUSTVK/qMsux5KJDg6HTvKmNlB6HyVwVz0biLp+j0PyvVuHSHfdvvbLWHI
zA7GfR1Ahy/UCWjwvYtwaPmoywHl5QAGc2fTp2z7+phR/ZMrFCKDzEHhJtnYQ0tYSCfir1YoKfY7
drVZ/jN2ZeYKmZMXUD+ovIRHOZ4nSFmfoj7nVy/wxU5Ysqy1mSysAgEi8QWEn9GoHfCdtdHdJOe9
A6CtdcOlOaSCZLQxtWUTyIjJypfvPmuCT7fX2tb69vsTp66aSQ/IRW16yXPkPETZUuNQg6v57eZt
s2/s1HxtIOqXYWqEC6mDrs2aO8hueqcp27VWWxeGN+vCWVodUjep6PJR++wDyIHeN90e/6ltgkxH
ppkqOn/Y2FzBb8ZwFNPnZhqh33N7hmztG3uxYgKPiQww0RMb5hmK3Rn0A16qFdn/t4d6MHODTC8h
VCvANpxBmOryBwKygjV5Z4UtwdTMDc6rIgJ80Wgd6K0BW3/y/z7W5c3JA3X2sYBHjW0ZupmtaMsZ
q1y5UPspfsbrLmjPsgRmwexMwFDTjzDSykGiAnVk0QmMYMvOAlvs08wLDtEMHTUBNdKqBtUbtFo/
5AUOXH17DIXDArNodu2ga8t67iVrC92bqa4hg0b84nrbfGzfb7hwV4leQfYAdzdgV+9IhGciSrYL
jwZ/5+0ubAtguDAfRMl7mbsJJ7H7kpbL8B1KOLI42LzhwhLlpf0cOFFKYh1/kmDf707e4McH/cvw
4MybR9BBQs4FwgfQyQUDxPK/NG+ZfzMn6DobCLMow5R6M1OvRndUTVKC5n1JRg8VljvPmpY1MItm
Fat4FQdzmCpQE6mEhKDhPg8NIzspANswDAdGiotQ4pcRJKXYYzah9EdI3iUQ22h3sPa2HrYI9WQr
c8cJmlfAISAjiINK1OT83I2cQey1P9rF1vWTLlDSAm6DoIhSFKYXL4A4CFEXEkFAj4pDDLYs8Lf1
edKFGPu1mVu/faE9EKiW7Ste9f+Bsihdyr2jtm2pDY+GOgkU7JZqTkVVkvcUgmvdCVoNh8hGMQLD
m1lFQrcRPEp530wXWgePQZ2zu9uhwrbIhi8TYJsAonP9JKvlJw3qxJdEqddLw8MjgFt8veHNM1SR
OtHQOc0CFGtENZKyBLZ0vf35lt3SLJetHD4vHt4wE0XBTO0glkKk5ELb6GGsdoluLHNk1sq6cp26
BtLPScXwuu9mIvjUTz153UAzbmdTs5iQWS87QB0DUkHKT6jbvv2zHUOKbydcW7I7pgAD5G4koBXz
lOoSijORk7vQXokSd7vlQIiQv5yBYH2Yy+ldP0Q/j62L4dgzlEgkjhgkiSTQNFwogmImoIvmvinu
gnCTsL3dkW3itt+fuDcbkf106shP5kr+qGiH2omx2EtQ2ho3HDuSoNgeg2JJ3WKt+schDGkOOp/K
b8mO+9l6MHybh9QvsqJaUjopcNbqrGXrGcrCbGcXspmu4d5DUCtIjczr3SCkTLYMD6h/ZdLin9vz
b+vAcG83hoj1HGRhCiWZPNFgugAFvewusdOqY12YlbQQrupHwNX8xC2gYQPhQmj26hCHM6F3MpGW
VTDraFVc0yqr3BkC6Q6WFpnP2E1r4EOb34dmyTM2a0AQlzKOJoQpPNOeILTdnCGrJNMChCPHVtos
qc1p4Hli6Xzs1pApB9hCQG3W+1xgN7oeG4Th06QIfeZCJC2BpiuywWSlOJg5eZCxk1dk0AG93Y1t
Mbbfn3g0WKdBMlXhYEMZBGlA6tq9hCzQ8v126xZ7NQtpddYtKDzGUndRez9DKeOd7sEGv9Ze/ulY
D4ZLyxAZHdFHYZqV7NsASAo0e1Dws/rhwXzbn5etJzM0UMVo3yOaunR+x1H2doFgWbJJlEBY+/Pt
UdhWwfBrPm8qkmUdpVEGDtl5HRzImkXzzqFgs/tnkkhmKa3njKAuJdhRXdaiAqclw5m4jFwATMEz
XNTEoN2DKvqhoZg1tZS5BM9MYkk5r5YSkg9jN10CHJuXYxZrKgxkU9X0kVvPEOyFVs05wuN5WqK0
4hCVAAv+qamt1nkKqvz/j/oSe/eDtwbf4hWc+cdmyPBsyAh6oSu2Cy8l3/No9d5kUJ96e7txi8eZ
+gJ4+MTlP0S6JNLiPlOOvlaxv1wdiF0e7MHYpvN4hFBoGLqJD5k0vCMu8wWZw/dZLg+VyGMFDJ8G
0hKScCynidLBNxFAQLmEiOmOfdomyNijGatHXa80THPiQ0IVKqiyPuVrqeZTr9Yx2NlGLR5tVst2
6xIFU7RumUmEQOiKgvkdmnzH8CPULJfVkL9FYi+cobos4+A0g1OAX6A9t1v08/z3U7NiFg9fgkMl
N4D+aszHq2gcKX7EreuDe/K2pbJnoxI1K2Xp1BWR5hqRux4h0QbJab2ytwN3opNTxod8jZpiApkf
s3jqF0wLnr7rM/SNIxBrZIc0YUDoa7hytThIhlVb/hlcKVDuhIrqCTwwCHhyt8zxeYOF8ObfO3RO
F9TDONmc/gHcZJ2uIcwHNXqny/dO3ralMFxajhqyxlmtoUTsveF9/ThIdZbgAI7C/lAVGabKcGqV
Q4q6CrMpHSoQmeejM1wl4SPIo4a9Lmw2a7j23EqnouHgpjk437/SjnrTyQkcWlxuW6ytfWOXlhMA
/zinhmlHFh6cdDMu/M2q3G7vjfL5jZqaqDA3VyM071vcGId6OEmNoKf8Qr7omK+u0A+poZYeTV9u
j+b5J0tqls9CNhhq8P3spmAW8h+jdkQRCnSZwD9GoF+qIOAqHeDefWC8dzzeYskmdmwjr1+17nF7
qUaocqs+Qj+gDx+Kppc7fVjWyCysVXjW9UoK4i5VRPU5lyq7jNUU7oQT2wKZ/u6JUI5lzFK3o/Jj
F03vWYnG8+1er2Nw6BUTdDdvr49ttrYRPjl30jZYuhjntNRdnL76yBoSsxfQXtiE6LFyw14psm3G
DOfnKKeo3BaUJPmwcYfNzXAXoIDmensUttYNt9dTNc9j5LBUV+wbxD3Zq17ghfF247YpMhzeXfxi
mSPJ0tmHViru2v2pIqObTD7eSW93Yft+w+dn8CzXATTrUxJuL7wKQtvlKUQVws4QLO2b2DK6rN6K
XZClHPevE4+F87L382MnKWrCyoizimL1vDmVDV+CxwW1MvXraBxlt/MAblkBE1RGyqYc/V4FSZYF
dYpqy+nFHHPyEEDa+lC6gJpYMoacZuZCDS8lDkFhfAfWR34poYJyKPFOw21oT/xsKBQ4BETlpqya
yhdiWZBmpFyVDxOoLw6xdzNqosmgChIizHKWSg1ZtKpFvAindo8CxmZEhgvr0hmdYhhYOsxkRgXy
DJ2cOEOh/yEfMKFjWTD5TOTOlPJ4AGhTzkDb6d2kss2EDCdep1nPcZv7SSNb9zSETnEmGirJ47js
nMVtPRg+HAVewcq2YSmdQb7IQHh9l207qi/86NADLzVRY11DhBsKVRUnxYaHoQWNYSC5vxOELAMw
kWOKBG3eZEOQ8iWKLtnUDx816rmuM1IGO11YTOif+tpATWzNqiDNKu9ODlAMDqo+OB8yIBMyBmrK
UdQun9OBjVV3kioq1bnspnonG2f7eMOFcSaqFRcrZn+QwavOmdczHnbmg1+/9fokQLjxAvnVlgZp
5zvDSSC/cfVRMXxsAzCRYwAFelk7RUFKkNR70PHI76OAPh6bePL3p3OQsfpLlGNiNkyaq4f6fgrn
6d3t1m1maXhuvnbzgsqzzeiVhoYNRMTTGO/sZ29BCfXtPmxLa/puPhSdRCY0hUrET1INw93KdHmk
EpNREyrW9XHWIpVEElo53inX4BDOelAvLm1/LL9K/0GIkaCZ4jGEX3Vh9ZFAH7w8rxNYWXbmx3Ii
NQFiAwedUg2WxVS2rXuBsO6DLFT9VfsQ/Nu0nPD6s6fMZlkKEygmsz7MJ+5ChpEEtD7xeSX+yxDc
IIe4s7AchhuLXkwqE2RNBUghyhMhc+i8gr6WsyeFaRuB4cldRP1xyXqaZk4YDthrvICd66FcdxzC
1r6xD1d00HUJhQXkPnn8ATI96icOEWqPu9vib2YZqVdz6C72xE3XYfBOYJx9lN2YnUiz7PiD7fsN
h4Zsch/pdvRSJeLpy1zgDhgsId+70diaN3wZmis0IoG34qTVqO6StwDLXtpiCg6x1zNqYsU67Vdj
KcBKSIHS0CGoCcdht+rcMvsmVIz70KGSQwbjgUudhlKWJ/B2TO+8GFQih4KdCROTRR73I8r0kGAY
1vYEDJGn7yZW+N71WAdbAujJVjZnow8Zv8lLowG5eYkENKTcj17HTKwYRdVHUOgadPLTFJyyxanv
Pb+rT//DddK2CKYH5yg/DmtIwaoiA7HAumZ3roMn1iY8RhcNIzKcWEaEVa2oSKK5wxywckFIgFyq
SnL+peCk4UcXw9icWdEw2gXTkkY1HfPXAplwsP52sol3MjyWtJ5ZTxpxyCG2kL5K8yz/xoOWXWk0
L9/Gtkeuu6mq37eNypJIooZbR6iU6XyKB7LIz85UgABYl/pc0endn4cygmr0tdmjAbYYgIknY7Un
4ioIaTp4GzuDxENiNQX+ea3d/OPt8VjClIklY8VIwRoEoV4yLjoRBc+uKK7feYuzff+2jz/xwNwF
P6/fOjrNnXy8Vi0gFHGp9cU7+nJMTeUFsQBKrJeYpoB1oXI1Bsk2C8GRscyArR2bom10T0ahaB7k
jgrXNPdn+Q6MKPJHMB6EIFATREaoU9fAaK7p3ITRyygKeCqn7GsfHaMLZ9QUXiBRzr2OL16Sa9wI
9Qh5lj/YnHrB3fDYFBnenRU+TtpzuaadkDS8lxE4Ud6N0skPHsdM/QV3HVvh9spLKIwTvJc0Ac5u
2LnyW0KHiSPjgUYJeh3Nd5pudGPa1ZdOi/7MS9GnvsgOaSExaiLKwEYTj2PkekkWapwpcSDQZy/W
/a/bi2DxNhNLRqQrNOrosc5gVXc3mOOEpT87u8grS6wwkWTMgX7k6mGVqe/Ml0qH85sNqPHp2Odv
q/PEzbpxoHFbw0wBIB8SSBl2yZSv3wEUDXaSX7bvNxyZN/XKnJh6CVYYAtKhjtKpq9YdH7DsDKby
ggagu5/yOUvp4P3WLPg11+t3VarXWd6CpZ/4r0Yu9k6XtrU29m0RgHGXFqtOW2/tvEsM6vBGn2io
uhD4BhWiPPT2qlh8gxienTMpYtF4m1Hl37JKOAmrJbvW+fR+IbtYMtvcGWfxAUKcPlDSWSrp9MWt
fuQNXoOQbwXTDku8Ab64iHkP12e5RRJjC+/GPOsFlBPuqq7sT8RpPm1lKDPYamLQKmwS4renzrJG
JrhMZ8JXbQ3KiZPrNCSlZUCu8erPL2NwgewYncWkTXiZbmhBSNaQBMe3l5nPspfFHJCdfLet8W0C
n3ikmJqMrkhWpq4m0YPo6qk5QU+heHt7fp4Hj9J/YGX1qjICqRVw8rL2lUKqGxqPkCcTDWh6KzZd
oIp5dvJ4SiHUfKyimpriDQxRcuBTRhLRIXUZAefHA+iJbnJQjYdcwu2h2ZZ+m9EnM4f0RBmqiZIE
bzO6uYzhCsrYFQVnIWkPkUszasLNZmitufO6aKCfveGjDCv90iuC8eBbkGc4Ppghh4VnjU5lHoBV
cgiFV4EjEo8sO5HFZl2Gz/Ns29BrqlMVKC+ChCiH9m4kwvLH7TWwtW+4Oa4bYgqnxk91PYNOVwYE
kLBG7mQ/LHHRhJlBsDloZCH9NGdNnkD1u75EOVIInOJVOcy937cHYTEkE2BG+kHVroekXb5sdLR5
8wMP5d0FPL7H4OHURJjlnaogF9D6aabUfwRUnNfJbQ7JMzJqwstUI+auLxwvFZlYX8+UV79rortj
7xCmYoNWAdD+a4lP3woMgJ2/rHGWH4veJrZMNytFjX/hpxuJrmCgh+pYR86l3/k7iXzb2hp7OBKy
0hNIyyVbD/n25e0UfFuiXR5giwf8Ay0LQ4eGEIjFA/7k32uB435X4yxy2zRtrRv+W+WQyvCbEpEU
1X5nwkHB9j+ok9paN7y3A0irimOoxqPesr9WPORfPNKqnal/vnXfRJQRFNAuHALGiapiZG9IKEIX
ElDVsgcyen5vA7bu7w0gx5asorqNYfjTa+H7n3Wjc2BMUIk09g8U9DknCI4EJy8Ld3bT563JNxFm
okNqoinKONWUkfIiBn96KVdcwE9TGe7dlGydGGd0VXI2O0OJLRtHWR/aEnP4ggsP2s/geUxu25Wt
j+33J3undn0/9vuI3XUyBzArwkmwy6Hx5q/Nnqrr8ydA30SZqZU2ehEeSRiOsZR7Pq6UUF8BJz0Q
YJ7EoCYfBAc7+QNbb4afz6RxmwzZx4ShdTaB7Kzz83NegbOtWNazD9nRHZe0WZ2xZ0c1W1HHpWLk
wIIgdWMweHUD7FtH9WOF4i41jsN/TIF/q5zoziHx+Y3QN4nJunhsvb5uYiRgFATnIJdUXbIMVDLA
ynZZUrjjsTIEPzZCQtkxrWAToAcoiQ/BWc9r2Ik1a3e/rLn8dNv6LMMxUWm6xilXuIIk3dQs30Ns
A6/bKPT7dM5VzB9mKoKdE4QlBpmQNCb7iC+LD1pkWkT3eZ9N9yAK/nJ7GLbGjaN7x3vU4ixINVTz
EL8C75pzznKypzxisWgTd1apyNGDCzvjXPc1NBJr/jYCpZN7AtWb+wjuZxQEK4fE/uX2cCwxITJi
ApkJvLLDqqhZftUoQzmDAWFMIWIgP97uwTZh2+9Pog4KXvu+LJA8qQK8q6Dg1ffeL2McjjsjsLVv
BAEQQkxykl2cRkHRfopA5vsbhcH+3e2vt82P4fhkqYjOEDchaA8OhLvcET9YOHYvl37RBwdgbPdK
RCH0W0PcNN1iuMwDbc8jbh87kcs2PYZvZ9KZKnCageiqDdXDhIqm7tT52UFfM4FnasZjJVTIUTMY
+q57kVwT5/MKXYfh2IHCxJ5JwsosrqMozYbKAZslRbaij2q1E2T/3In/rWpBJdff5smg+Qi6/7ng
0IX13pBs/C/KUYuYhfQbFWK+ZBF5r8fxvabjNRRQNAibuzjy4lMNUk2Qgk9JUdSP29/bBmdZLxOn
pkPmLnm74nskBMygE+DKDZG/p2Bha97wdxSSTqrGzo86fVGfSFEMpwKuv7MhW7ZJE58WxZMHmQ8S
pow2IoHg9ws5a2woJSSgRDBe1SjvQZMLENIecMGyq/zDgpblcTXhYJ8MBS2/M1r8BEMyKhlYvdw7
o9gj+Phz93/OTIw4wLJ4LtwFRe8Mx85M8eFChtAFa3j/wDQQWiym33QdfGAxVAYZn8q7CUnKgkNb
kuNN67Zt2AZrRAoRgeEYMFI/AUBApV3J4cpilT/WpWuvqAcq9wR/bFZiBI2hdQewpXTrnSb+ZxVM
8gwigb1EkaVxE+SGxK07kDoDc8mfo3uGsp+LU+0SgVi4In0T5gbU2TSUrYYHZSrIz5DimU5uX13p
CPhMoN7LeP2NN35ocS/ik9sH9yXeGA8tkAl/6xa6erxU6DrKe9RpR181hArOZQw4d9Ht0Qdb9iQT
B+fgQAC8+9pzVEC6HOqcw6lamh9+5HeXY+MwogSL+pqi8gjjoFElL6L3MYVN9jAHU/Yu9Kpvt7ux
DWSzkCdHgyhsadP223QpXSFBTPmLpXfvyzBzdwKSzdaMw4FoQZrO+s0WtsjOM0D6cP/Yq/GztW4E
BRgSHm3UuC33CBFW4EC9y1bld3t2bK0b3k6iZeFNmKF1zpl4qBZA0slWcH6secPHVRsuldIAA+Hy
vHQvcArPwMFw0BNMTBypBxSAQBY1ARw6gKchyRNCvqFqm7d44b3eHoLltGyi4jrdZG5TC5psVQFa
DPyUAyHg+updVTtfp11CQUvcNdFx0icO2MC2ftrhoaumK2Xzx27pHsa5OLgcJiyO1YV083mmCcmy
8pp1aj33o/Pp9kTZBmD4sxoge9DWmv5hypuL5sd2R54acAoe5BP0TW0FIaJJ83HFHE1RkgFAfsaL
wP3ahu15qYb/bo/D4hKB4c6s7IiaJKUJrCu/DNtLPrBUO5Nka9zw5o2hai2Foknej+1VxtHPaKj3
GG1sjRvOLFDl6qippwlfofTCC/G1PJx1MWUVZjYK5TgOTbb6+D4bz+B1eIs3xA/d1P93mCPMN4Fx
8zqqWkQwI+U21Smv9fcWL/nH4pEJjKMRQqlbBDAgVMKdXEUfvf0qKMv0m5A44gJA2wcuSqsyt0K5
8YqEUdAcjNQmdxqdJ1C8r5WDJBRH6wpax2ekz/dknyxhzgTEqYI6gg8M3hvM78Bkp8G9CwI1kC+R
VpzDcXc/s+zHJocapGOcTHUI2kpC35a6jntWCuIKpVbHsicmKi5nsaOAWwYtSFx/qCTqG6AiNB20
IMOBFSqe6hlQPFykgSPPKErtfdc59mzhmzA4PNjlGVk7xB7H8y86Yh9QHsog6x7vwGZts29syHPV
gT5zWv2ka1oPlhR806uQ98W8ODvJDIshmag3PSuf84b5cLHo7YzwDwojcFMt3yvAW2vP3QGnWZzt
H+Qb+AKmVYbY+xv5adA4zNU94A2HtgB/G9uTM6MsAy2XjiBKN8AYKFzFceRCSL3dumUNTNDbHLAx
GALswkMmxIAtrIxAmlKttX7ZT06xx/JvmyFjPwYAm1J3oOB9aYP53JWgGl2L+OexMWydPpkhaNeq
YaELTaJCx/fE4eu7ucvB2FEerMTxTeAbr7rBa9XiJwy0GWcN8unT4O4JW9kmx3DjqljqEikrsJsF
4HpVnVDJhCPL7cmxNW7uw4FfgKRho05zquH0h0am8fakY2yNGx6MenrNh2HCzDN5JzgEIhd6sITF
NzFuTPAsVgvij45ncq0UAGja4f319rxYQoMJcdOsHjpw6vhJNTj5RWmdv5Qz7uQu0OrvUCr23zTt
ktVapukftFtfUTWh1DbJgIF67Ubr8Ni13V6VmMWFTea0uO7aKtjY5RoFD64YGHwEwWl6Dgrvcnuy
bAMw3NfF23g9RoijEGjN8fCER6ceFObH7qwm3I1PTd/Vy+AnkVePuDFhod1mTyPX9unGCXpwaU1I
71Zb8mV+PxcgqB2HgySyvolp06yH6iUpoZoRgt8YnKDkVKAG9lhwJobv5qUD8M8M2rgsRO4jz6V+
5W5nUFquh3CMAMb9HToJhEuCaM0Q1yb5NQLRwDkYdlOvFhczUWuE1mz2wGqZVJI9cq9+zArQH7rs
bT6WH+J2jyrbYv8mcI2H8TBlHOajaszSH3rOqBE/ytopj5m/SYw2lC5pcNTyk3x2vw8r2B3CErpG
h3zrH+waiGMJBCz8RPL5y8xXdvofDrgW6zcxanlMizxbGPBKY0shF9z8iDqxh/exTfzW6ZN9N5oK
3+8bTbCp4xLgMpSSdANehJ15OaZZ4ZvINBfSan0O+j4UYgLgd45cEDOCvPzXsak3Nl4QawSz3zZQ
lx38BZA6CcI4xLY9siFLEsJkQFMAZddNPW1PjdN70rT3WVs9ZsiiNNFedPuDoXsmTe8ZDuxK5a5i
nNbiNC+S5B9yh4fsh1JT1f6meeaX5zDIyh+6KeP1rW78YlpOTNZRWL6ppAdlrvMYd5XuzuAo0rHa
gcFbzM6EtLkhCj8Gp8fIR5A4iaCbT1Ad28Mm2Fo3ETEhqnNR6+slnds/VDXEQBek1I8dt00QGw/d
0mUxYHLAU30AMKC+Fj5ut4cMzgSxZWRxGdUEsHHcpogXAN+nVnV3u3GLO5oYNlCBx1pQHCNHOc+n
bgaTkhjAGliBF/RyuwvbzG+/P/F4yiJcOOPeSyIIUPgQ/4QMXnjw4dY1dmopikaCgw3v5g2eXhht
ybXNUBp97NMNX0eZfjGrQAJ9Xk4FGKeq/uoVNd+xms30nnFD19ipJQp8sZAoKlEQ/wClSji9U2X/
EOIhaRxOYQxyhtvDsC2y4e9RHIMHdwIaYwPRS1TlQjAcbFB9x/aqZZ9fY2IC2rZrfys7sB5ClDwH
rw2Rl3LdFQ6wtW747uA3nZdtyJtZAQvpxf1liSGmdXtybI0bV2UB1hYCEmpY0CDf5v7kXksn4zsQ
0eejOUiD/rZ9NS6lE2SgH8wrlLDqrnocQGR18lE6Xrcu2TEk2xC2dX/iYRmrHbxzdeiFMPqRloyn
Ub8cg44QE62mlTdNg8QEuWKakz/T34rxv2Ozb/ivGHFJWGpM0Fx4w9ntJb2umrEdw7dNjOG/eUfW
chhGDzJs3X3FoIrliV0+OlvjhvsOS+HoSSA4uCGw0dEMdvo1RJnN7Yl5/hwMMYO/11SuHkXx/BIn
BBRxFWUvWeTioZn8ilz6uJEE3+7GMggTbyZwFGsJ3UIDCjhUiaLFdhn55XbjFus3IWY5qqlIEU8x
MuHeG+2JM6nUazlEL/aLXGzfb3hvhDcnUJS2mKZ1XkO8MI5goKvjdn48NgTDgRkXeb8A/pXIAUc8
UU+vSbjebRnluj7I20VMeFnl6SxzMo2NwHGH1wNoAbaaDTxR7Czy8/GfmHKZ3A9Ht1GbG0TgZexw
+zzxjPxaMuqebk+TrQfDjTnLc5S1+CgtdJoeoE+kfT1A+RdNd555baZkeLJEkS3yXA06oCo45TG7
l96UEI6cYOTvcebZjMnwaLftAUOpkDV149g/dxP/2YVsjw/j+d0eDMB/O/RcQ/wpGnEMok3wyg2K
Fzk0Uc9SAiilZDqWwbdGFzu5ZctymHgzAj4n1fkdS3gYtR6qmUhX+aDCCghvEjxPtd1OKuDZjoJ/
ZIEVyNQG3bH5ul5Ag/9jj+ns2YVAs8ZcLV7hDEtbrlfITkbnehRvuGz5EVuFPNkGy3qyW8oV7FEy
1vo6UCJOosUlbmZzfeZVebQL48DiRSuPZVSoa++yM/M/Q1j6rKbft33tWVfA9xshz9F6bYaAq+sI
cH3nfWnk57J7y8W7Y81v3T6ZnjbvsoL2aJ4o57Q4rzR9Kxke0w5h6/D5myk9aX8mw1yMDtpvQH64
VOzc6XhnZS1mY8a5kS+1QwH7uYLX48pieZHTzkXAYueREd8C4jjhMqPloJInj5yjfDivzq/bM277
bCO2TU42lJDXVNeaZicJoL677JiKrWUjoJVF2I1ixFxL0t7Xinzj45429bMgRiyj4aIT4B5Vj7Tl
tROo79GnIGxw/foEWIPfJzCWhb49NDtmLHODyFkggamuU6RPCGbJFB0CcAWBiZrtPR2T2RuGayz0
teZBfppUe6FNmBDht8eM8h/oLN65ZbOtrjOGlyzszt2hGkB8vuGpgTONoiWbJ8E/FU1LoWGbr/Jx
x+gtgcYka2RdKZd56IcrIfLUNvEp0m/H/F07NDtT8+yWiAFsZvskFMReC+4mXN+vjn7ro1ZjRLnS
T8Qyn73dNR+L55rQV5R4rj20YBET1s8DMFV5+LPK2OW2bdoaNzwXqDm3XsNuuOIlEUSlrwiEYNt4
JyzYGjecl9UxMu3t/3sYPn5xsQjel2MfbnivmN2+BOORug7B9Cqea4QceWnWObndvCXumODVfG6W
jm8F1SSYvmWt/yKb/R2jtMyKiVut1yDsOHXG66zWE5XrCUeQc9A4OyZp+3Jjc210X4RTgeaDybv4
YBMb9qBrz17ogn+kfGXsQPsb+snXovLDa6PDId1S3mPeD6/mleUJl3v7oK2rbe6e+BUQWr6Oa1iO
GwznXiP5kG7Ww7B3Bf7nY0ts+K5iIWTsc6qvHZ7fNBMvwibfifi2zzc227zDp09gmPgT17j4rOJf
Ef/YeneIC8c+/v9I+5ImOXlo2V9EBAKJYQtVPdvurrbdbW8Ij0gMQiAQw69/yXffoq/cFC/qbRyO
XkiUpDPoKE+mZVqk6X3SERx/0rFbpR/bsLjw5FuGNeY0MpCM6Y9kKm4WXLlAMHb+mzcOvo0Vzeoq
LmIOR9bWGd4LwVgWZQkexy47+DZK1AkLUTS+WI5CgnwzJs8s0tfnv3wjjtjA0HoUgXYaeEncc6pM
JpTfRxG6HesLV2ad981xH1HAI/3qzIg3Jaz/E/l/TL2nnLDhEGyexMygbQ1Qi+Eo+jDVRqcIIJct
i2VBkjkDSGZwzLEQof+nqJ8MauN5uFNA2jovlhXJJWumMoYnK9vHNTlDXMUq7ZyWrcGtwBeLyvXB
qzysg685PNIOGeylZVtLbllntkw69nrY0HrBicMAnT173711FC3z5NlQc7B5IO5FL8g4cLfJ5ouv
Tv8gPym+WuT48IX8IfJV1fdYl0udlg39BM2xR023ukVcnMJAHXZP4obDtXGfRIxBTuj/rApufKtz
+Z9v58Fl0cLGfjZlD0FMjcMoC5YuQ3C4OGLbuE/t+0Pjr8FubP+MqsXTQHg4b6Ab59AGerqmnCeq
sJ10eapxNet2Ifkb5mMDPEHzWYsYBJFHgxPuOn+0OyW7afvW4JZtVkz68zJhN2GbbuWsSeOl2bQN
76Qex+NC7c/HIu/GL1mXA1NYOXJ5aqBccxGzA2PUMtKhnaegJFBTCvP5VQ7gEQjVTija2FIb27n4
JjAGOM7jqj5NJHsWatyJQltDWzUfzsC7PQcwTw9Di4pf7XutraFXu30T4GTeN6prPay6bl7RTfG0
LHsOceOw2FBOIWXumgLWgxuG3/9BkKCIFRfZj7/O+eazOd56R3Dz4mpdL7ehn3+Rstt5V9v67HWl
3gxdRhEF4bKvjvXcTnkSVeh4eAhJ49SpGmZn7363ES5sBOcMzmIyS7it3tzDmjrQtsnmz24lb2tf
LUvNq2wlRoQbmLz2P6+4n7ZsfbkVQydRzM4yYl8R6KrpJfJfDO5Lu7Foa3jLRLWI3ZlKDI9wUZks
mUWToB4Wo7xx0dmxcZyyLgcwtsJQ17SLx0uimDxcNrRlqE47ZmOdYdURMGTeHQXZY0PbqGf8A9mM
gyCc26g/RuJG3zXNHxfdDU6h0VZ3tVst3AjWNnKT95AJDQaszIwrnSSPXf8YykdWvIAk77IFsuy2
0ENGJgEhMuUDvZySlo43EF3w91pbNw6PDd3M/aUhaCbXx7qp7oOqPfrqr4yG52Dv+WBrH6zU1xNt
iSYQnE7UJsfmfpGvFJkvLPf/IxTaKM4eBOpzsNYlJetvs7j7ZJRIh0w9nt+EjfqqDePsqnEw0VqI
aKu/S9FECUxYZo9dTVPVOh+hUnHczc42vKkN6ISDC6tpRugqZJOsTg6ZZbhXKNjYbRvQ2UIbwsl8
DD74MkGIofQ33BDt/5xfpw0fagM5p7aPZV2v5mBWTv5g6JKM8b13za3R7cgbh2iYXGtw60POHLHD
nO+RmGyty/r3NyGM09qIqce6xMNLVOTJiCvrABHu/Rm2Pt6yY1Li1dfo9ePxwrJ66MuHXqd88/Fy
rspI/Fd6LlXy3/OQ3Ov62PBvNnqTOJJBPwNfjTuxMX/X6ALnhuctEavD+TOzNYUVd4c5/7+lFNy8
a4Krcf3kVH9wV3Pl6/kZtpbeCr8kKr3AU6gauMqfvgS6XH52S8v2IIEbDs4GcAqnrHIXuklr6QAA
uITP0Q3uslinWIQ3Mf97/lds+AUbkTmiN8CgPQA1PvLNMyapIpWU9KJWRsZsbsG+zloviIPhl5Kg
RSylM7000r9IpgajW5Y78NwPXV/qo4I43XRsQ0cb9AqgG/qy7NaGZVbgH4oowwTd+tgo5mTJ95Tv
NlyDDcos8ZG5rIb5uDTiZfDdTzwz14HgNx3fw79vHFCbXrDgXtcDoI6a3BSCAqy9rmFnl50aK/pO
eR0tk2nno2z8FIToB6a6QznSyzJDm1VQSTZC6bWZj348oblZpoPY6ynZOu+W1Sp3qeKMY1EavIqU
Sh2mfHrylksXxkqaWwkqAYlAe+xUTV/bvujMc236IL4nIV40dpzb+zv7j4RpP2Qi7ovA/Jcfrg8k
Lqqil+wsja2d9SqoNEAubDmiibS96iYapQHafI6QZZ93dvd9z/aPcmnUOAIirLL/hYLCTcbbBzzl
f0TRa0xAGfGnJkuekJru5A7v7ze1ueNM64mpq4hGvk5vOgADa7ZcDUW081u2hrf2u4zcYlK93x/j
DEAN8QheMogDXOZ//tEv7euG08qf9DF3yd1S13+Dful2vnzjDNnAPWNydNiOyNC5wx/EBL6zUtZ7
l+qNZbHxK0sHJqVhwOAFpIhzz01kUH2pOvX5/CHd+HYbijy45YSWpLk55i2yqSgEa2Pu7Gl8ve+Z
/1FqbuuCdjWrIPRNWH7v6TZOe8ru6l6pL16wh5t8Pz/5R60ZVGpgnQYy8xj2BPKIXTLP1121pF5W
Juoi/Rv2j1rz1PW0EhrAh7Fl97O7HAYV7fiJ//KQf5DtGHvd+jfpoQNXtwyTmNdXVHPTY3Dak+to
Gq/6idyWdZ42AdWfRvbVY/7x/L5vLJpNChgES9W4A+xBlCjVQiiDPoIfFl35l0JRqA1dEguaqmNi
9FGWzhGuAy523lmyjVNrQ5ccXjezX8EoViwHwF2PTunv1Mq2hra8Nu/C2Tc9xTWgm541dT/E2en8
km9YQ+T97232TEhwA8aSowyR8+6At7dsMkfdvpwff+vLrXhMekgzFR0WJZTsJdQ6UXy3TXLr2y3n
nKN7unMdjI3qGE5LPjZJjNwQae7OedyYwMYtQemhmer14wFuUeY+CB7b+E7pPaDC1vBrAH1jYgt6
MFWvMXyGr45FngJ+Mjp3E7i8zi/+hj3ZuKUuX3jN1iqNYFeOwssNEkRckRy8xYnxouYL9o/ebFeX
ISDiAwA0ffGxbAE47KqdAsrG4bHRS52z6EZ0GHpusqTAF7tsr863EcFs3BInQ8DmSeljCcRVG0JM
9YXXO2d+a18ta4VbNDwegUlT8R1uqQfU9uDCPN3vbOvWt1s2ywr06s4SoK7M7091E9zSsfzEq/ES
IkpsqGWywYhiEnyZPo54y45onEz+zpV6a2Esgw1Dw8wYrSiCURwVKFGQObCFQZd1r+a8ceJt1NKy
mEE6BN/ucGctbAP1jxfApAPeYvdVfuNX2PAl02rPCxpcMYT7xIbr1e3g1j6x5/NGuzX8+tPeeIWx
ha4v4Ib/OZ0q4+lIrnyXHsAHvhOnNo6Pzarnjx2IXdwax5Poq6h+Vvl4nfeXRapgnfTN16tQgDG+
5PAGgHriSn/jd+zq/MJs3CuC1Uu8Gdpt4tGt0aRw1NVfBsw9theoqNH7XXbjLdvDFW2tjmW8gFww
7czLf7PUc5OgOzHZrcZsOLTAstwx7ilENaPuSBU9jF6QOoIezq/O1tCW1VJRo9fXDbsjWAJunHG+
6uM9LNrWklhm6zLHz+AU9JFN/V3t5p8AeEvbLPp20ZfbqKgWnH9umcW4smO5IT91z6L5MluyEVEQ
7TONbvHlYejVhzzOv886Pk7cbW7UUu10amysvI2NMjjtFTRo9H+ortHLP6jqshIPtbny2EzFVBcB
HrjcCq29fvm94cVOlNr6bMtSZ5FpyAz63RGtgQrSnGgkLVV8WYmH2ix5OpjzxfiafosaVSTCxf2T
LXuX/q1Pt2wU7Zg94crQb1VcAVHr12PCuuDrZcfRslEdDUFl+EC/FZBSTns2vrq8/nXZ2JaRlp2T
K1G19FuYxdFKPhAk3lKZ9LLRLTstVccDvKU43x1wwCUhyMESpdphx/1ueAEbGdU0qp+Bj3C+R5IE
ySDQHD81Lbod0L23E5k29tWGRwVLy5vMC+ZfgBe1N0EQqc+6zvvTRctjQ6RiHhKh5Ui/OW6wJFE3
vHputUfZsvXpazR/E5xqUGxowEfmnysSK5FMj4nU+Z4H3hrdslVRGhECFMW/j0MXhMkckxigoGbZ
k8FZv/Kdy74Nk8oAAC5pHte/5ArXMdBhiefwoc91mU7o+Ty//lsHyLJaf6pMPLFSfWfA2NyCfSa+
QfG9PdCIdofLprBsN2pbBQY2V31v8upzC0XJX8wDfT2g1OL5/AwbCaaNntK6zUuFh+Nfpgq6h7GI
6dW0QH3DMaJIo66seRIVwfH8ZFvbYhn0XHRUUBeTTU3w0vVQbwrZg87ZQ9heCBqm/8CpnNYUoKIp
fvhqNrcDxDGvSDl8Of8DNs6tTZAnxyquq1LnP/o86NMZUG0wMPj5zm5vjW5nypGnA7+DvwPX0+dZ
gImVj7ut4RvZpo2qcoOhiinj3SuO0fPU1akfqSMqbigUFqcCyi61s1f22thmG2QFDzc5QRi2rzTW
ZWJm8lA4KLO5bZEio9vxre+DEf4RiZ2DhaDe6bev7ei/dPWXFno4TDjgBnJwYvtXH/3pY1HcnN/4
DTOxUVeSD5B5Qxb66pngQMIe7eLiO+v9ox6zm9ionQvl1gmw7F31ixKuX3uvQZ8fqtIpQeNd7MHp
t36DFax5zLIcWCDv1XeqFMHoceTs6JXkpYUlOiCfPb9UWwfNMnJUTojXQ77wNebRH4EmP9E390PT
fWgD709Z8Bvd7L3Lb3hgG5EVdO6Ae72WP/oYFEjXUNeJvuhpGMtD4NWD2DlpW7OsP/RNKAzBRTMz
hKhvzG9ANuGz8ql1cQEfQ1fuAOM39t1GaXWOV8dw8fJH15MxBb3LmLg835NF3Nh4G54FJigfD8K5
/IEe8g9omHaTIQIbeayGn2VZ3NBCXgaTpd66hG+WKq5bBwFq6L/HIEc55J0yaa72gvpWCd8GaaGM
MPdxVVQ/yj44Re78BUxy1+vJWk9VPhefQyauRCbQlskuqx15VozHmzGritGrf+TM69F8VRuo+vjO
zrZvnSzL3NHYr1w3U+o7oSAzY3UVpWB8EUlZDns59PuiCozaoC3QyLiAetAYKnrVVUDvVOf/zYLw
kXvBDYczW3kjWsFeRNY/dSza8ZdbB9pyAm0odBivs3ZVrZKqAHuEnOUeJ/dGgLHxW3lJgJYBp+83
wVQO+pFw4i805E2bil60dzRoXGeHTWBrKsv421Jjb6Ym+4aaZB2CEIlMzZw0XlWqh940UeOmAg+H
O1fvDUu1CfpoF7YOSJazn0CxV0OqNT/xogGPs9vwLyCXHHmqyW5lbmu29Te/sdZ8jHPpdEP3izvj
zZqO5Y55anX7oXA/KxyR8/Fg4yjY1H3QRw6dmvTxT+AKWEodLtCxjqT/stHXWd/8hnFiba0bitaZ
sXyNmAO9rQKPfOcH31ogy/pHwOVbEsfRz5wGD6MzPoEA76Nohhvdmienv/DdxNaVNdDUKrNoiV5c
Or/oDLfRNu6efAE+17bKdraBbO2DFf7rKMsHRTPn50QaUhVp14YdcdM2KosBOtlQ/wOViWaRqZ5p
1joztAyB+HSg2dSNsf8FHLmyvSJDb0qQ4KEfAkKvwnfLGO4qYoJ8Pr/k79ubb/dGo5Gb56PPq4MK
zFfqhJ9NoJ86zSHjNZeH83O8vxJ+aLndsp8bPMvW1aF2+oKDgsQBaES0i79zJt//Da6NURsi0kUF
d0Cf5mVRduOaoXuYSeWcFs/zPwUIi3THzW7NZHmnoQjADb3E9NgQ8SlQJRhKY5IMCzL69T/nl2tr
ktU63pjYrMDBSOuZHttB32bu8JyN4SO80ifu75L1vL8lro1cyz1v8sfAo8d6YuZR0LZ58NHjuPcT
toa38pLGHYHuDjE85Iv0zzJzu1eGU/31sgVaZ32zQDVx8OxcuvQYDFAARdvaePQ65RSgWYn6lEcl
/r1sJssh9fFiFrA/1c9TEX3QPbvL2JhDHbx5cCn5cX6O952ea4PZdJRl8xBO9XNU8u9Zre6ALng2
OjgRF+2sDIJIl81j+aMoD3JdgUXjeWDmxhNPSFP6BFt+TXr9WHb9TgDf2norE3Eh7hAPQeOhmu2X
d23nu4mTN/ElGRyF+u7/3vo+7/PKM6w/LXSZPi+VMKDqq+oPIi/3hNPf/QGYwrLxupm6ltGoP5Wd
X93MDiQrq4Dtxc93dxujW8Y9diYURS+9YzSLGGfX/TGy4gje1eoAis/jNLnX57f73VwXE63e5Y2R
9L3bk0aQ/hRD0xDlJTAxQoU8v/UHaMCdn2JrpSwrp34/U4W2gROPkaMZE5HUxAA8Xza6ZeWZ2466
GEf8AIYyd+iEKokj7+X84O/6WKyOZdgNYF25u3Dv6A7zF9flN2NhnuKxu0UaeOH3W1HPqzvWUSA7
T6CtupljEK5VOfqAzn//1tJbxgzKxClTJDMn5bh5Wg9ll84536OW3jo7lg1nY5TNwEnrE/eG7NhI
A+Jq2i1X/sz2BBA3foDNwAWyYTK546BP1HkYsj9heYn7wS5a1ttLWkRcqvCUx+SvGwTyWEyhvGxL
bdjiVITlxMsM60KCYyz7DwWNdsx1az0scwVp5zyAkxlDcwdc5N4NtDUv85k2ZA0SiEGblVN3ahZx
75vxq1hQTfGiYSdIbn36+vc3ngbuMuJsiLoTLqCk+kBiaE+dfDmq4PP5w75hrDbzVttKv5562Z0C
FZwcqV9HNaTA+78qR345P8XGibdhbHk/EDcr3fYk2Phx7AEYdargtueXqZbhXFoGqzvUUeqJtKep
r1vgsbsp0aS85AUcg1v26gKzUo9z0520itGiocfvA/X3lF42Vt8GsamsiBsg8DC4budrx42bm9nT
wx2Yj5p0psWesMbGFthMXJEDXXJQp7SnSEEAO12YzKd0lJ77iwqAAA/nN3qNs/+8VAFWu/79zWHl
vuvFDW2GU+OUHyF+cS9C76VuoVOce/e+x06XTWOZc65ZIYjyoR3XsUPQNt+qsbtTTXAkNckPzN/j
bt1atPXvb35O5Wmu9VhMJ1RoDnlvIHPaHDjbezfcGt4ybc0qb+pRET8hdawS5KleSglUQrmzy4C9
dbysSMyKph90ptqTCtt7N6h/rdl1GIDYU++9Im39CisSB1Xle7Tg02lwHgNXJYWE/lh/kQQsTpRl
2WPEdFkHejqVRazSlqHSS0JzWTgLLctmaJgkUsJtEOJkeeJpar5ov9A7jmNjZWy4WxaoPhi4bE8t
1OvzpvoV9fKaE7CPnzeD9Zy8Y2021K2uZ2/odeadSpJVh6yiPM3k7uhrTH9vdMuWZaWMKLvIP+VD
9bkywdFAxthn4liq6GYtFw1+vWPP775+AShv2TOb5xmkm553Klzc/2rwUDGo1Xb0uwY5bBMPT5mQ
XxvY9/l125pu3a83Zg1akEa1hvon3AtOc2XQCNk+hL3+6Ios/e+XkeFKi4soMfDrLDMHL0vcLyZT
yBAUfh8PRfO0aAZxtfM/Z+uYWTbee46nwAOtTn0Z/h6b+LdXQ+5DROVejNqawLJwqtGMJDsCP7WU
8FPRct1zmSKY7MEzNsJGYBl5TxhXyi3aU0/6V5fQu2Kpr3G9yhOp9F2Y70nbbc1j2bsTdspHT9K6
E/O1n4fH2uifYcXuQJ34/zDNhl3akDmUobPQ81p1qjp4835wVVrMUJC5aLtt1JzIDK6Bcmxgl1AN
mTSQp8D4iKuFdPz6/BRbP8AyfWocn07jqE6A8P80su8P3ADjfX7wjZBko+bmgPmmKeVwEgEqJfDl
8Tg+oyT3WsluR8Jw6/stA8+qGQ+PrGlOTryUdzmpu3u3FmznB2yNvv79jfvIKgDcFpAinbyB/QHY
W5RPw9LM5eP59dk4pLa4bOaLJkJDvDytDXprwjy05RVAbx9jqKpSf9rrNdzaB8uqg0rWc9Eu/Qnv
qMuUVGIh38sFRdik5EX0WVcx/3z+F20tmGXemuDSSHmznMwMiAmZ8TAILewLsyhbdXZmK7N7JZtT
4PhjKoLF/eKuD5AdmE9/nv8BGw7QBtcVdadZLAt5In4xpO2E954MtdckqvO9ksPGbtjgOrbUpvNZ
J0/duHwKUNYVITuEMTpDcFO67FdYVs1nZGcItPVpRD5YNO2dW7OHIWQXxiGbgqwIl5HKIqtP/lKL
NJRoKWWGK7QJ6r22/K1Vsgw7N46CmBtWSeXOY9/q/Aqp1YOgpT7ouvp6fp22JrHsWwyBq71IyZPr
ZeJ+inP1GXE7O5ZgWzp4gyf2asZbE1mBO2CAy+MZFgpsbvPVj4ab9TlizUO6Hlom53/Mhu1Ry8pb
L1eBDLzqFJQ9Wnz9qD7Qwal2Rt/6BZZl0wpMqD0txQkO9xMYy245W17WSqsq9tjMt2zPitmBWmKt
gbQ7gcvYf0EFX6RxPDu/4shvDufXaGMKG2THIzAIBaHHTyz070cCNW9k1Ymzynqfn2BjE2yg3Vjm
ZmyahZ8m17+TsflRlNOX80NH9L+HvncSdVuKFii4YAH7nzmqEjRXxUHizdh7HhZiCn2QtaF5dEAy
CCRWCkR53HlJ3oycgrKhrlXoQTjSA1lx0rYNzXkSZ5D4aPF4Hjgc+hItZIGAEAB/enbt1HQMyaEZ
Ai8/BQwdxRDs0HNAfs4zYslv12eFk3+S+ajQbC+UnoLXQOm6/T5DRa+BvhNg/dkvD/Rw+q7txykf
E+6joHXn+lMEdrvIAAGhUoEemAm9R2wmx77xyruxDViND21dLb54ziDbLvEdn6H5oxzohD6laZiz
nCYhCeMMSVFEIhSZippT89iL3JE+aEuNjB6yKJj7r/4A6pa0JFBBGx1X/C7qpRmntAyjyg9xAVEO
uW6Cni7ytgz8RZ5CiM8sy7GAyGD1a+GQBm8PnhdOU/cR6eTgQXx2FE5XoYcvWFtWnbZm6nF2/Lrv
wDsDV+ilgFp4eZlU8cz47ymeUAqHviwtl+vAWUT4Oi4Q8GZPhleo+qfRhPbk7lh3uBl1B7/vRfdR
TZV0cAl2C3Q1pLzrTP8y9xXAg7j31YX7DOW/wPmmphiCThBfyGg4pbzqGjzmZYVT9vXNoPnA/uoC
fSJO0hjIGDcJVVEeXpOCw+8lbjeHc3DtVJoYwLAXP4NmY8PkWCflRObAOXQjeMP4c8z7nNyHXgjE
YDTFReIN7QQmGU+M4UnzpQluiKiK4q8hURH/iN0MQ10hocTDLoSxSlP76VhJHn9c0HdmgBJ1JYyD
N02s76nqBertYMCB9FIyV6i7tHdlVSysv5qdKtccLRFLhQtCTEKBWisfSzZ/jDnovMsrZxla0iU6
c+bh6xTkMRSz4rAP6m8cBf22S0FQStmvEAQvY37MWVwGHx1SelV177KSsR+Ok/ekuHLG3rDvY1Op
kiY+7xU50U7T/jP4k53lXtVTIG4hiN5ofjWPmd/+BoGlr8qUQ71wIcno1NjCIHKM+cTYGNXlEbRr
UwBp9i7I2/4QFUQuz7FPweSX0Kqi00/lxRXPHxTLDP9QqxHAsAPJXKGLFD2F/lwlRHaZqPG4lTF/
OiJOBRF5cFpWuu6VjJpoeRCqq7wxmeIM3O83biHb6BWCfDGkA5hLpML+Z4LdQD5D9u5hagY+fI5G
34++OYPhht5nXkbL8GBQFXawsTQL1ScTUenfyrGAgE6glWOudd40/b0B3WPWXcnQYeFD6/hB/Lni
GSMvLneXuEtijSPGKgiWQeKigaryXVUJrywQsBdDvlZauONr2DEnG9Pa0zJ7jtnsdz8l74ce2D4N
Gs+PTRZ7uB2i8y7oE8o6MtJES8XbxxIEClWegqVK5XMqwczZgaOf8Kg+ynhu+e/IQ1YlE9kq7aEx
YqjH4UdeiJI/eJPJsvHQCr0sdyqIFaTbJG3nE1oRqv7QicnRBcQWli76FE6Q9/ky4v4b3YUBgDn5
YeJLp79kHg8eCLhe6MehKmg9fMrCyOAZGxQhyySSqgtE+RzGTcafWeCDCjINhoJ0yIDVUqzKzDOB
cukyYpxrgmOTjb/mNle+C2K+Vrgu+oocPd6zAe8A4GGkmZK/sS9u+0UUHvG/RmNpooPkaDE7+ESP
+WGeDBSHh5G05UOBN/y7IYfDosncD4LVaQNSAvHE47zU0HSSpMKrBWDsZdIX/Vz/aiihrAWdzMhl
cRsCKhp/Yg5iDE+kACmSSqEHyHV2AG+IGn85LjBQXw0DI8Ff4Q55+9QEkCHME2eJx+bOL6Ey+UeK
JtAvQMyK4m8bVXP03Whgb7wjkgeX4K0HPKdXpso9MqdxW0v3RVUzxNtqCKXCL5Mmm+rT4McOCPmc
nAVZmxA2980jdWlbfkQVjy9PbqT9mqcO+CSnvzmgc+oEBmg0cB8U7dZW3KCBStMx8rUfpU2fVYIm
UH6Uk04qSIuBpWooIZl6IJITddfpOItBA74YFfyWkBUCfr0eDbBxIl5UeV3iSQCBsTa+KD7WBveo
tJ6BeDKpq3oZPQcBGiLvK193zqsp86J5bdti5rfgIChHknTZYFwoT0NEaHocSTZPy22LriOAyinc
5vTJc0OR+QfhVRFesutIdS7oHXCNqtGLLpcWC1Gg96xMhE+YVMnY93EzXmfQmPajK96iiSb6Orsh
FeqD9nAFKx401dPk3Qs+RE2fBsZdyJynI21XjxjXpJiuW6FC0E85wzjMf4jO/egjMAYkmg/uGAzh
rexbNhxq6oVtmYD9o2mv86LrHJIi6ejc32LOKxQ6Cs8xXqIhGPZjimpDbrWbUXjpoSjyiF+XPHOz
z2jU7Vaoll/Gfp0Eauiba11DZPJgAOwy1yGsKUwVcxrB7opYVswDIJIg6iR1QCpgBrKADdOLyub6
ugLBT3jMI6gYQd8Ofo+mwpt5UhGoHLGkc5GYQsmgkMt0jS6Xnl2hiYnP32OQvPipLMOGmjsVjw7s
JAD5K+r84Oaa5e1kXHc4dUr5jkpMPVdEXOHhE09xSeOXtAsSiNwPU4t2MQc4n7sBF0V0vUGdVPUP
E59ASZaoPBpH6GhPfB4eOUfN4ydawXIWIaiYit71TgSJ87BkusuPWVgM9TULM6l+Yrtaqo6dhJps
4oKUjLhXuXAXaEJ75odHAATioCYjAPYeaj8MPO8KLmMpglSGCHEnv3ZJU18DEFkE1xBJbGuI3VY5
/5QbyOy4eKWc5rmAU8SyPRQiyyecBL/K1WGJfATXaB5yg+c0xymwHhDibV6p8ieo2sZD595AYyu4
IyswNk5kVFCDJHJQaCtJDHLAGlnJlCFMpVNhTJjfmmKcfA4YUTuQjxJBILguipnFB2SPE8464siQ
PRJootBPZYyMszzEE0LvL6BjO/G0krnyOeEUlAnLsXXDl3HyRPCMM8mXb/7i+WMIvdwinOihz7OC
izSKhnnhKQDWsvmADgsqf6CRox1DiAA5bTQkYW5mXOHNqEj/YcpdfbdSBmoKXLzLjJNWngM/AmiB
7sPpmOWs8CRADaGb/zFdzNrPNS8LejNWi9fqW68IYSpXskcg51d9ERbOz9xA+ia/ymk5Z2MSx22R
fXCMauUfDV1ApZO2FH5jDh5zIeqZxsIBE6UmAU6bqwefGOQKsL0ABYehZh9kvzj979BIpLZJaMzg
ujfIn2r+t17AqyU/yoW4ekpIsXKEPVThlPtHFflK0wOgMZCbuWY0Z26R1JmOjJP0QTC67HYahSc/
AvCjnZMnuahe5mIipU7kIkgQHKYZzFrRbQDvOrUPLsAd/Mlpq+WeuzpSKuEd9vMEBtyofoCOeN6a
g5sVyi9vvWjs/foaDQBGqDuex0r97KiHe92hGGMCfoc4kuHQ3XX4pzRpJ7EzzU1VeD5dbpos6D1z
RLzlKriuhBwGdUS+osFPUNQD68prNjikMqcIqu9efIz9gZYAhMy0l3d4q1V8SWVOYj5cAQn2w1kK
N0UGKgtQm8WSmadI9gXtExDLg3M/neHPneFAfIEbCcoXPZ1FuqzpDmDLS+aCIqWPYsbLq6WMxjy/
KgeB607Sy3HJKuQ5Bpy6iYsEhv9eWKc0DiH8SPwCZ9TWX70R5969qcvSH82RG2HgR/uxosuQdjzM
lu426v4PRVe2JScOxb6Ic7ywvgK19p5e0pMXTrqTGLABLxgDXz+q58kk3VVg60q6ErrlzEUChWv0
FSaOZ/o4IacUJt2ecL7HIAPViNYU/D4L7rCRAwf2ZRIlLr9Dbg5dWnwrfbwhtTa45OdOtcbXSTJc
xG0vkDGGOazQyXEDLZdmdSzxqn67OWTd7zb1os3LtO8sx8tMg85NhTbrLv/WqMnkL3m7A6jVKBmP
kg8qQq+ee48N6yfdEsE/vUbn+A+JfFtGjoUMOSasbocRX1Zo3EZvaqk4EtNxLucBdqPSU0jQWY1Q
f6mSegHCBX4ZmyWHhJgs0zyUWL5a3KNKV6o4LFZTOrxsAO5o7tXrEi9TzdbeiPEQIygWs9EGUBSx
Winp81OTuAy7J6oh2V5UfvRb+rngZNj/U4CL/udCxmYTtYNXmLz3rSzkcuAr3nWYgEkQ0/y6LZuX
dyJTe/yPEx/fQpjx9sOavw7UpO1hyQgZZRnNrNHxM+d4igLKAId2k+WUMkfwYa5TITUsuWJa/8Rp
h+HjvGcrwz07FQnBChl+97GBrtn2SU9xSTEvvg1W1ukLnRsRbaXEmVzHasL/MvRMNEm5j3I1ti58
VqxjOcTxloiDRLbb/h32LuAcT63BphKdk66x36xAkxjFlDiOG6nGtVuduW6d7OKxRMVVZorHFiqV
u+oYT1oCy1MKDzShyGYl+FWzVGEsbmU3/IkGI5CM0NhlU0llJSn6vGz4ZPO3HldHryvd4iG50QnB
5acxx/LE777FHf4fCXZizzvFbHLlgJIejU7FoubHMR4te/R2l2EuERid9Q9tu22k3pI0w4w/JirR
d8Wa+UmXYr9VWh1txHn/bTKEuUSoTpfj9tQbrxD+5kVMo1+Bx1N+l20C/VSnOTTx/hM4WQiLPkIA
F1OG0M/uJ4uN9r6Mg0Cfb6lMqjBaTYT2WKQeotT/agoTTewRVj8ZPUYx0J7FWLoSM3blsHIksJcL
Ce++8zR7HTLdh6VEr6LeX/B0BpzvfQejmsYSX45QmzvNxgK4b0yHIUIrog3p3yaSaLfdOTiTrbJE
kyWpGCgd7jGARm4sqlvbwHprkKKbDFUhBp0DhLUqn+9UNisktoze+AgngsX0nVTb1E55fz8MS46J
fjHNLKbDhDDQkNY82eduqQK4FJ5AZyV4mUqKl4z+SVHB18+V3rC2cUr7ZdreJUHKWIo9dYRlIiNN
dK9DngwcSEo3HvA4BJjp/wix5fyzw8PS/W0mNSHSJW+Ns0+9w3HzXqBIan8TlDcLRmO30+xuYPHs
8hrAcUp/ELOPpCtb12KSK3vqBcYnwSez/cwx1zUP6TwSvFYrniz7I8EgKsZq1SadsQMdaXHKomYA
hHQ9khnPiYBS+aR2E2G1uCWgNlTFp8S0gI2zGOTjHGOfz1XNxuV2P9KZsXc2UAdB0E6N7euu71n6
Grft3jzBg6mLtkZ/soXxQBGGv6fcaTpr83MSLYBIRTd8nvyUWxAbuDrJmu0VBuNl+hEwSDT2Os+Y
x/D2NplVpU/WfbruqQsbSlZpEK0rUyobgNMMtowUmGt3OQYzugGLl16TzRC8/ywjn1PCMapiFhh5
g2EMs1ETV0OjsTcKGh/o7tVlw6jmijQAsF+U6MIkdQ/EHFn0TMYsTqrbGWN92QuJpx8/FDi2qYrR
Hb/H6Hx1hn3gHbSgO9JmBm2B7KUJ7aOVBXaFLLF2k3iagBe6pErgMMxEyccugjffAGrK7w3n+H6d
RiP7pxYYeftvW9SSIFUs9zGwYWMLc8w9S+hzjow/9NeS3I/tZ5fKZsqfSNFsKULRI43R+2TpUHTb
NSKQo9hhtsmcDEfWtV26nmLP/QYaJSNumEqPGyMdLwPNh6TCH2/fAaVxOVVGT63JDwH5ipyeMhbT
BJ1RdEhh5Rly79Hgva5o3zZVK6ieZQUM6ee3EW85GT+IXvMCV1UCLtRces1WKs6RF9lqX2ch0ud5
HbP0KcV7004Vj1oAiTp1ZGl/T3Zu1vRHjISycak6UFQHNPjmvoEsgoapi1vgdDwEvkmFzZUJTll4
UfpbMJ3A9zIgSd1oCGRx76L/8pSzY56618DI2lQ9l4r/iToZvMNOSwv8WGZ6Sfh4WVqLcRin/Dyp
51yJtPttxkXpa4qHqDFVQ0SMF026xYCWxKXT7/I4USrpf8EC0+Cfx1L7tpQ5EzR6DYvASh3069kp
DRJu6fkRd9/Y6LNHsNvSvDVJv05vq0M+wTfkwsh0YM7NPP+Ts2T4QVQYsOivEuLusgQ3X3GAAAWz
IXLpJVsfGW5evF1FgU5pXxLcach9bDhZuThOKZ/6vSomT8VvLO6gZfZWRpd29oIfGKdoFRKxsWsf
T8i3T7D1yV7DVsDaUa0uAaHFwczg5TP5kn0R7IoXHln+0Ri/A9aGzmB6c+jRzBMwthDCzD6dtIx2
RK9y1ZpkqxQGIIxObAZ2GTBVmKcZjEGCwxCjJvpHEKGd0ApfTqw+k5SsxQ8C8rD7ZgMOzh8mQlfJ
XGaYCNqHGOtH6Ycem0L8MRLrCDC5KCxfDXgr0c36Ugi8az/xsI4baPuc5w9gnvbpfvX9+lsuuMiR
btove3HYvMezCGDWF+QB+6IzOQuebctvdB/j/mEqpU1d9BJB3hrZrr2pmw1dsxhpmVnAkoEzUTBp
uS5ff4oEEw6v8N2uINjWja2HFBM3wdiWj0o0tUfsuP3nbZemJ4MN8fQ32UGKvTMcIh5EDcF5Fa4N
Q7EZ5L6ln/Mrbn76OoyzyGpHE4fsNgsMXO4tRe8ZB+sYHbF3QbIqGjFM3jeDXbHgaKQ/8p12+FhE
noqqjbf0VtdjbXcnMHK4CwQF6hCORxGDi194WKoewev9oSii/bNpRvmr7Rd8UdKbOEKRCC9SXPQs
cqRUmuc31t2iCtqli7ps2Et8Cpgd73jcyYdk1pgl4saPVzHEGTihxM6/0rDm780+sJ+YzdPvhOzb
VhdkWc5WweEPkiXCVTXR8ZQq3QzViqN+Pvlkzwg+0RaMGG6X12FIzFY1xrJfNtmWlyHx/l6TJncQ
kdcYPHizcltBHPJHCiBybPmAjvtGS47UtST8BeEdF68KYDv9wRugwMsCpqo/sDC55TAKDYUHVLHG
yjizl4JvHNi3kSCjgtiLpMQlPn4hhTGZv2G9v2mYFhTvEXwyspclXhZQEEUw02nco8Ke9q2l+zWf
o5bXYpt4fGYzAijLwjctueK184CzCe9Z3cxm/FTJRsRp2mUKwiGd4rK3RWZrBmLs265kuyK1AFhg
XxQ39Ri8eSroZLPbxkryMXUu/UKWHbaiyO7ivhK4Q7KDl3H3mSiSI2wqE6EtZ2ry4dEgDDyquRPy
WW7OLYgcTSR/KKxOXokRG0KYlVTjGRiFP4BNZF89zXHktctQXLnDC1yiqRtxspiTUHB5HiA9jGe7
Wm8OeBFTWhfbnjx6yFXpY7LIPauwwJysFYMO86rHDc3VfGbIu+XwmF6jfu6LkilAP8COdXr364Cv
c1VyKCpUnPfJJROy6SulyTiXWAUTpqLei+iQMeH/xfvk7RO4dKOh4zj2E3PIFtc235yqc7VvP6nO
5r3ewcol9YxhRlY+s6a9T2mx8tPMAbxPRSLdCl4m26MaWfV+xda1xfWHg35fJ4qsija561bqh5Lm
hL4C3uI+0/i8gDDbbmdnBFjNQI8Y4R9dAla7NnDa8WrXI/flCrJ6P6/RNCZVwwK+ewj88NaKJHNY
Wt/AqYhuYdjDjtrEXRbPtn98QYnidemJdWcLiaMrx6zv1wfs4uKjAmthZc2yMT7Hq21klWVL9sTj
pP8hkWruj2zo8dRmgmBSNH2q18sCZBqDoEUxW7WNW7TWOATwZ4pJqukv1jjbtzxOnUHOcbD8aNKp
k1XBO2Rq9iFZt8pEhYivuVntfezwoJxbIBzz4mKbPKq8zdNj2LPiZfC2hfyRDoD3Ref/oz186lVi
QnenYwR1nlAXgozCffXp7RJPnD7MuLGLKibMj1WzEygTSs4ZfczHbV8qNmM6wA2NNZKPUEwtwfQw
hQScmzIG3AXY/5d4kHj87dSzxzZZxGVbIV/UppAtdJM4or/4iAroW9SSo4dYmrXDh4dbDtJOzN/o
0vA3odtpuUfhd7xeciia5kStW9/gWx6f8rRN0mfBA15tDeNEf5gxBeIfN3EuT1p5VY9iT/enRin8
3sBM7o2FVbWl1XlDf/qhoH/bTKdfa5e2DW4737L+ac472xzAeHTYFgfOp1WMbbS4Gg2z4Y7Kce6u
YDJD85+3UBzKXQP4vzkQvf+UXzJdj9me+CsnNsbVNKeJ7sEYuhZOp55hKbwMO4nfkrhNVTXRhcwf
IcoCLk0Ni5u89jrboM7HraYVDHZzW88z9stLlkmpavyWZPurIRHsd4AizDw7qHAbjiYXJVXgvZ3P
zovhNySFBB8WMBO9EPyZuNQSzSz36cozcPm4syGA4UcjGLhM07xuQHvbueBgzUrLW4fLaomTR9RY
kwYD+O3gx+2YDGc1xKu/CCI3XaN+CkKUc3n/S++5/K8DyrN/pKbUnSFVkqd9RcZExaa12cvd5PyJ
YiPZlwyGhPs4BsZkDsuKR0DQ/nNFA+fTFK/LJ9Y/R8zQRTQBmi8rj09pTtq/g5MZSHbIwn25Kw41
VcBxXEGBWq6026KidA7TRZUT7q5xsnbjcUbMwJ+Zsli3kG7TfTwZSxOUfG7NQq/zINQfBSfSCwUq
ikuC2lJsVeej8XcMdqIL2na78Xsy3OLj0Am7w06Z+4EUP1z06bQX6Vmih498xX5h9jMWHVVHuOdy
gBSj+INc57k9jriAICujwVAd4oniGiSzxM0N0AarDTPp+p32I8aVCUc+5qTZRsMfOUJP/TMMHb+F
xI5bRZsieZFuGHgZdcM0/ggUWvMJOlbaPzSm8MspEly359XbJj2bFJNrxXayZZXCNt8TgQRmzqyF
ceA47fjkHraeZdN54H6PL7Zx+Ctthsboeoa9gtzzaOkzPC0ikgfnMzXUXjC53zcSsKUrMdV3/UEm
IPtPwCNpVwk0Co342Ub3nMsgv9EH2eTXbW0cr7rpVmIFTNSuD8OK7lakMYwpjsoGC/tPDjBcvS1D
3mFNIENF7RBO3bb7wlYILcn2k4f9zXwxmhX6BB6Z7r+mtcfD47ZCI2XO5u6+wz0k6t3a5lcXF/qJ
gGmwd/nucV0sk6XmQDkGLcyTBrknYC0iij1fKlpIU0BrZpQ4l/NmnP7NHZvm4uSD8vYzz1vp9Ofm
Y9arpzXBLkC4nxUhqGY5ugLDEP9r27wBtIEy0MZXFRG3hUPIpiFbkdkfG+6haW9Rtz5BaR/pY5dQ
rDp6A8/PH+Wh7z9g0JYA9HkOYjtF69pU5RJDjEaC6RC1T/CBRAU2WsCeVb0cMajnQNVZDUSjWD0j
2Cw9YOoVH5o1dq2RegX+Li2aGFe6oC2IYOio413K20UgqEZGcc1M7uy52G3x3DG2Z6dm2d0jwzPf
ImZTb2AuBYniykMbAcGIViFf7lOLqIapwZhaOez5+zNVmZyeRxjXYWXgxfSBcX99ynZq/uAuiD9J
MSsUX+oU87maZw2b7bhxSO2ZglgmkQiFcrMu20I59dC5D3aYMyD6ZZ0/JJDsdCYFKM3LBmNLVCG+
ScV4tdGmW4uQ9dfphqjv2n3mWLHNEv0KxNU0h4HZbPj0cz7jKs2bFDXEC3t2U6T4QU1I4lxK9GwV
pj1SrlPcv64f73uz0BWnWevIkx+ZHF7d3k2XLZ/U8DS4zHbXwjRgPkIyNOEMPyYdK4fFgYVXcCT4
5UBzy1DTFtG4L4Ft2F7r/vZWDAMo8RoQVQFaZSnvD32aCvUwd3kG7mohuAq16KZQQ41kU3ljlOQF
OSksKhW+sv4Qz7xYahsrKg9ihKPinPIFwGfve/sK/jL/t/WquJcLmuTLaYWk/tzLLP2ZGqnlRw6B
6m8f6/5h0S00YIO3mDxENMMRXEJaxGWoGubedqgNqAhDnMl+Pw63eJGsWbU7De2tFzmsXcg/lbbx
/mvMmkS0FR5zMWZVYA6N5PAHiKcB6YbddIBRaBifoHn2oi4yHWUXRmav/mKSXIqnjfAZoCLMOONo
F8X+dQI/oD7mLCuiI4q4aHacty5h5Sq64mMkQ6EfRFGsv1obLfvRRalY3/VGg/ySiHcjIKdRzQN/
lwxZTl1FBpZ/3Pb5LUxGjNLfaejHJ6C/MJ/AWLX5M0tX7APXw96YRVeiiLv9aV1Skt7L2HuIm2to
Az+HtVfTBSPNPB525NV0Rye5YchU4IGf1sXh446gxrQno3KAPxZcyhGLmHc9CIaRkkMciEUwGKjs
dy+oyC7dECN+Li3Y8pkaxAPiRGIAuDZHS5uz+OEqgqD0C4wFw2MbEnicMK82KAkQurhE69jQU6sD
d1O1eDR+QRsFdWEenc78XiuWWX+fmwYEMmJAlOnuR/gV+oNG7qc9JIGI+TmAtha/BwyO0VPUdDfW
cAIN9WpWs95FLOjHrhjX39jaIjARhADj9AJH0Axael/4FWE3+3xRyu/ZA24r/Feo5niQdiDCh3jd
hieps705+KGxL/B+FVcGgTyveU8or+Kx6bfn2DbT+45PpauCFm2tuQN/HAHnfXGA5jPdYaL63eGp
nM4rJmp10Flmfw95iN8CsiDu4Y8t/hVUzG8zfEYvusiL10ENY1TusSWfaQ/sC+ZW7n8w3UFdwFTX
Pgel0RmHUfxfo/pRgAMf9MeGctH8b4+pm5/MmGS0gqyIQRx0s/gTxg00pNd7d69Hm4UbiT4+7tCf
/8AuC9DWwAdTT5Jgwlhas11yQIqjMPAunPVqdwgWq0O2ET8GhqjSp6zP3cJBA2Ot8Iy+mHCgEGnX
CsKOmXCw7BCuCJAXJi6Uox2bkbqPOUfGjCjwvt2MuaKe1QKJQPezO7Vb28uTWEwIdRGv8iXfTPOC
IzW6Qydw/62wa3SJ5xUs6xwEaWD0haq38XW5aAJUVivien6dJ2eXq/CZ78/rLuffKKJCEKOewjsI
6/gwUz7F4Jm9Jz99hwOzxUb097zElh4brH/YSu4c4BowMdnPJOYjqShIxKKOiRb9vYAvHjrIIoAC
oLPEHxi3bmRw7GZ7aAou0gpPXA6rS7vqA5+AaeB7iOhj0nV2OQiAP1fBMDglR8tH31+HZe7uWzeq
cBSRIjUIwAUMf2v3rd41E2hWgSNJQLxP9+QMzmr60AAoYLeDH0jZwJ6yn6gf7b0ONwwIzhGmM5Vj
XEIyCJZSc5USCWBu0+QwN1n77Aq02VT4wVAKSAiszLEOArHfaBs4AVkrcz+lIwv1Fq+K11G6d6/Q
svsnpvOxfYSIbNzJdgZt4XBB9cPDmmk/nb0EEBQ7bUDsG2CZvJjbN5vhwWNNsT0OoWAtsuXW7Mw0
gf9b9C1/UXASXpupp2+wvLBwaF0ELYFoOET7wd1iIuG1kyV3Xt0Xww7fjHdC9Gewn4Jc0J4Qhko5
5O7hZMygw+89cChIqRHkMUI48TWDzc5ISH+R1QNo6CnDQzdGCPRFwcsoa27CGirIBAWthm5MHmbC
shKL7esZXynYrwAM3wdQCEskMkwSIALictg7G92E0ixgyMUIiS1kDtwO8frk4QvBvWWikdYCnUHy
ja1K/Rkz275gpRohMCOI78qsBX7fSfb9ZR0iW8+2D+8YFkZbNd0OSTSSvfwHdOzyywyHoa21Zf1p
LYbsb0fyXJ3dlqNUQIwNxo82cq5uhiZODgXqm3TJcGMC/7Omf6ADlLeaqEFcXBPjYCU5TqGrbALP
ryALE/iNBvkdpYVxUKQIThiwndFcNrLbH4Y2WxxiRtN2qUEj4tuBwa64zxPOT0OB6q6kRbxa2QYB
wxkSN/WjFBn0tazzKGqzGBxg6vqxNhl520Iqr107Fh8xBc8EgB2j0KdpbKjCZvmPTkpART1S6BjT
luaPfpDsa2hUxn7JvtkicRx6KouzEHyJXrxAaFw1SBPQvwHza3FMXIDNMR26zlcb7tzlBPIFI5fj
Wnc42XEM1jjCqL8X0QA7TdLl9jd1EqwgplpemclAy+t8nqq7ZSwyKLRjNv2CU5RfEsiDLe7HAV8/
m/AGOJhKeB3gs7gb+kTDUTMk3T3Id/2NBEV6aqIx+w/+4y4C86rb4bjRBDJWmqsmr1EiSPsT/Mby
0woYiypJtHy34BQQeBtDiC6dHsb4FUR0cqcT1AAgugzvSQlNHr/ECFPkjqxBuGAuRGBoxOSX8f0f
Djfd/9iSkaR13OR9uIfANNjTQm8e3nT07QmOad9dms265cFFreDnwlGsT8JFGP7yUUBmNuv8K5du
+9maFeszeNbR1hsXi/yHfmPEMUe2869uY1N2bNGUjSZNF4kXJTOznDHUOVYjosBzeJdR3wOmVvmp
1iDDPGzjQT0XSboWxxys5GGYqaNl5nFSNCCLvwp8RrJW2x4QZjDAK4WksOExX9zw6mGO/uQI1+1K
AYitqgY0lz16HfDRunUvxgpEE/+XL+DCwTMg9ho2Yv+zI2v/jQJyZmCbGjEUaNEs16Hpl/GoZ8TZ
XcFm3DxDXTLujzBYoN43S0x2FtiTfolDlMJumDKQy9qTgE+S+rslL8afliNjcCr5Rublu8WLsR2z
CcGz55s14g4pG0s1NfjBowz/CBRJMbg6W1NdhT7Iq+dN8Yqbk700U8bu9ESj/7iLokMcQ4UPYwdd
PL790BCbyVzFC0aOrlvZMSIK6Bm2pPaEFEJcm1HXnqB2ZIDma9vHh1ttAZz3JgnPTbGPX/MsQd9F
hY8XyC7x/As1ZiAg9LrOmIfUkB6WKEsO+b7/25NAoXKOWOu+3JgtVWMJOrpgPIYf39uAyxHyHXuE
/T5Fxmaks6OFIPC6RCv7hWcgfkqIaT8cgxkatgIHThKIFo4hnMLzT0eJ/WQz2cZaQeyvUbELJoa7
InneoKgeloLCfYNaWVj9U9eqCISgpLeIfusfdYOpEbRNtmOdhO0BPmr80yB3U/4ld7297hmOVhyn
+Ca3hC6f0RarE7jzFcol2+6TXei7Pklu48EQT7+ndW7/SmQ2/LIz+MaSphC6b5Ww1lfKRDQqWyiw
xxYGnPd10d4eGWF6O88uiv+Ls0KWKSxf1QyIWAPD7dsRVHc31oPpaVc66ROKzw2bA5VHIPEXW+NF
4srZGlt5NuwvGJDsnQMRfJegewb2DA0/HTRT2LxyRJeqGVz4Yoz7ITfa3cHJY/MqckZNB6xdAw6m
BTYlFgadc0z0XHawjaHbBEXvpdFOHPApdzD+2tniCZ2m+B/hOkHaJjLUwU7TRJ/prb76wDz2IMsQ
r8lnsrbp34BUjjfHVv+ftXv3eLNwhHLgiN4LoMxWSJGM/lZ03jFNbcXzpDJdNXTH0WVkcob9PalW
ZRvgCg/Ip/qNX5O+cB84mJFvZ6asOQmQEhcI+AE6L9xSGxzXHf0IHEaVuongOK1JtiEVIsdZ+9fB
MjaXbjbwaqHNGBz6GN9kAri29FDGaHr9iheESz9k8Ac/YiWlwTkfpfYv4j+68Qs2FGfLPW3Wvmrw
rz1sjWsOkeqjo5c5rU2eDg8e7TzFKbQpWIZucvFb0Q0gNRtsCWAnAaaYg6XDBG0GsKGpGom/fYVR
fS71JoEaNNf+Hl5oM6J8p7VLRQfRbZXEbQeZPevmNxC8/e+UwgwPWQvc/FwguddrAyoB59+jRFrf
ezTuOPpnsYEQ7KEZHbRS8zt899Nd26HluoAl4i2C6Q0PHtHD0cO7+BSNChINUgTPQTMHI3Kafpni
Rlc36QoX0ris9x1nOO62Vs7nPJe+qMS4ZnDTyCE545UN/E54S/+SEbNGaXHujIeWMxCScwJ3FcwZ
4ElpKreL2UJ+AXh1wyHFa+dKGSXLnzja4YFITUbKHGGe/wUjKKs2lD7cUYzXuH8WdSBTHh/Bta/n
ZPJA6lOCDNUKuQrssACDfyfZHP0tcGHxyote5tUImi9U2D2CUkeMBFpbpIGjJaPevfcq7pJDFJjq
Sp9G4i+kFPEv7hT50WKtZnjEVIJXKjcLToU2xUA6KBq+cJ/S08JN/In7Pe4vBr/ZO6yA/adpNvky
qVlHJ6fW9EvlmGNLB6sm/J9D/o3Ssl0f18T3X3PY1MFD6HqgE+naYxet4LnXHYFFtUhWfukCzp2y
wLFU7VuYztYz8mQm7m2VDas5O1jTFFZdJ0FqlQNDX9woluu0qvyOwMPy3ibYa/Nm6CxWJde2hdat
yOfiYPHQPLCDC4O/42Sb3uGbUf+1MlmeldOgG7EwdYZfI3nDNkf/A4ZNP2HbSiIrxvq5uG8oz5vT
BOXalPE6ENimcoLPtIU5dMC4I5uxgk3YMbzvM2SbeMS4XIcupnUr26JGsDV4g2aZ8OwFHKNz7vsH
SHvRV2eDY1XezuwBB3tem4SbixuinVZhneW/ibXizzzk6sBSwHHMY2CMA24KUAyZOxdwLx5B1EZX
0FLwukAfjxjiEEbzn90FeMFBkLg47EXhYEbeGjDfEyvS/MIYrKNlANP5Bpg9O5hCCpgr9qbPc3QZ
AS1BPvO+Rlj+/mcVMHhAV4fRXKs5/bnQFNMwPrjwoEibPZFmhAkOYghoFg70IMvEZ1N/igx8hndz
BokUJnmohSxaoZH0yTwjWoEn6YsZBsNr1ermgcw8xGcVGzcANXR2XI8zNhck1iuTkFzNMu0vO+fs
hYMHOTqYANrDNho4UDfAtLUCad2DPeWc3GPAEEjLNzNP3/bFdPSnA6BE4ZzMoL5ETd/0x6Jg8xsw
63qfIxAVp1cAa8UxXqljl/EITMmIzzfel/CegJGG8YZPqE1TTUS/YuyJwMKK9TMzLTPHp97hwURX
aC+hvVAl3nFPFR9dt7UoeGfzFGVtlcj+ZjzCucvnB/ipwD3Cw+4Rea1dnh8yJ7r8Dbbl1j3vAbL5
ikSkFU6YzgQN9JdJbDpVZjD42rIlLM+sbYbXFrTjSzaQqUZr/fRDGcIqdNWJ6Yy5f3mgJE++iNQL
vfufozNbkhPXougXEcEoxGvOWUPWXHbVC2G3bRCTEJOAr7+L+9TR0ba7nAnSOfusvU8Uh0P+MYfC
/UAej8WxXg099egkkX+dWUQ5o5PEUs/UAFmae3ehGgZx5ViesCfa1k6Li6vG8+Z1Vy46fsWiUAVP
0crlUx87W84HD7Kq2pncjC8iA7Ylo6V4mru5ffSY7D/rFCiayy2X+ogEFnQv8AsxsZs1RFTy4K3W
SY8zkcBe8USZSwVVrJZGOUkRNvcNcluy03z+1b6HzfIO6Vj547kuw1UdVEt0/NmZaAQvI5MJn7lq
AV1hNMaOvUNFV+zXbK2HE5CZPrg4eJKj8Avj8sZ77lWFonnhx0dhHlbw7V3euPwAqV+kfDOh/Bmt
eMmwhlaM/6cuziVnspt+J9qhxazn9dazlerOGRL7u+gUhE8XpQv5QLAYikAMfgmgsR+rF9kG3Obu
3I5PgYmXESGEQLVzm1S8E14cYLsGLxB/s9xlQhHpvLsXk/w/SzJMyT5qRv5wGIkpOXQBYQC7zuVJ
PibF4hiQENKIGc35DfAhzXa7C9iyDKMHWvGxlHmFEk19qRn+8undC6+J/yNEpbpQpJonz5kcpkfb
W9xQ7LqX0HFnbgsRjMe+xaNxKrMA52rMVZje5blrTwALTNcc6b/0loBcxVDxpJaSR8Xz2vUGTtbd
c8Jm16ZkanJgp+qA/N8Bx2IdcqrTNI/rGcnIPy3I5TfW7PTnYOTIqWKozSeTB5ZNCv7E2PmNFebl
ctcThv6Oq5vAl3UtovyS8/W8RzqWt95ETNVqUJ6HOUr0e2yL/ja2YwE8l4Z8G0HDx+BUzIx3jDyH
QwrGRf3HvVZwms3VRbhSTPuA6vpBMRn8oZGDniVMLIwmBeG1d2ZGbpmHnqutyX/ExuMlI2D+Kyi8
7DMZoG2of/my8yrKv2ae+Ackhfl74gnwDv40DeCijL+wo/CkZ8gVyv8to3y587sEzQ+8DmrXjJrZ
AHKd99mnEh9+GWqSdUd5b6tUvamKTylZDTOd0ccDemSezqC2Hfsl3zO/j/7lva7hVqcieWizzDlv
acM/oDMozSZffi0uHdcu1y1THZ4H77dDIO3MiTwN3/3AqkibB+IpHlV90dmcPiEzJw8wYtFzPSY1
JUtomfctbuec2D2u3oZO1k+d06bnUnXlv6HekJIGze4YF4jurDi2DbwAJjcfsy4SUBTN/0m/41kq
mxwQxg7EujIjIX+SKc0pQ/Msv8LQH/rX3h2QjnALVRdPECGpBBjurs9lMLIGuI6gDsoqkyxZpwRn
gyMSg9AdxhRcB7zn5fpcg9/eqi03m5aVV1sHfkR2RhJVf3PFjFR0XXWNpducpVCwQ+x5+jYuWNyl
JbH1yx+qbXQTbMWXZY5PU5CT5gofmd27Wd//cpTUeLqg25+iah7PTom54eBNS1n8CkUxXMssRR+x
nPk7LiNgwD27ziJOEGSuz6me8XzLUvi7QHn5dOpw6CZ3qAWr9+pJwpU5aVrqS8QkekZfr4E512FV
TLusqnP247qjlzD6MkH1VRSBZZItRAxuIpZEkyqtHCwVC6n+e2JEy18wqGnMrsWq6g8CV+wPh4Fo
fNsEGQ7nxMj4QDfPepR4mGb5Tsu6/POmuWfaxy2Y/DPW6eaLyAUyOls88l3hdBiL11Kp+JIQEY91
MJF5devriMI/xBHc7NZuQ0CzeJTT1Qt14V4GptN3xJfnWChNNDEF71YOZ0/KP4WgNdspZgLRrjRF
ll5GWmO08VSAb0eFCzbUyKV9BF8P/zhllqjbGtdpcvTGKOCSSuBtd7DehkbI9EyZVeRGNa4XYX/H
loHFoe4r9gYKqIjuNG1FAeyl5TMmdQERa6LEC3a4FrxDvNYSb/Q02b/cjNP0wATA+4yXiA6qgARx
aCHT4jB7ffI+y8alI6VBwWawhJ+iSSomV7Ys23PTkHZh+tBiwl9KOotwatMj+e0zs9RyDmtEjsQF
Rg2kk77VOSE+djXY0RSt536jtKf9Euf9O+VhPp+hXoNztrQ41RYkiidOH1XhJojT8qQ07nOQuBlZ
LQOSzxnOFAWZwH3RdfdFofN6H2cjpiXJRo57BsdMdBoI6HjnWiku02o2sdPb2hYD0bDXrg3MPliN
+OuwVko+5UuyVgczx8PTAnx8E63xl7PpETQnA6nP2Tin9dFvcdFhze1g0zMSZqGc+KMfkQbpDVc/
p+clrg9nfqh8ytmpEzzvBpemoiryjshuobsH+Gj+2hbluaWO/54gQi82CYd/Uk4txwvw7i+DJUq8
+Lqt/9bpuHxhAajbc7gEejk0pmrHW5c1uJfyKj4kftw/2sFiisxTem9nKcI422dF5XLABLwKJw66
GaUJUfNKiarD39ipkz+4TpjxcUknfNBl195GWRd7gopZ+jFz3XDcIkuE+54w7OgnlE4UiIMmm15X
yB1D3uKaXAxJkU1QzeZr0Hk/4BsJvPCcYUNSn1gWGLOrO82Z0niPQGVVlz1AWyAF8h2Mc3SfImnX
e9mugAmwJ+lFE5/5GidGmI1i6WqXb1Jj+z7H6Rj8m/yp/DDGR63D9a3v09W4VEZpNsXcffngXL3c
jyWWuaH8JuyOqdWYlMWJJWLR2FBWl0zml0KkP+am7mV08Cvpn5I6XB5FN1XuJ8CvCP+kTehjkQYg
tfO7U5Q2+kvGy8QFREc4jZxcsRPElJ6KJh7fMFpUEpbCnEZaAvcOjlCpE5pixgxwdjeGZ231Pzra
2D41Q+KZg87T/s6NfO7VVPrBa8UySrvD8GF4TMg1PBcVqqrEaP+Tpx8F3Lf+8oXldXulPck92bPq
8M9GRL/WRGfmO8WgGqa4DgHFvZlxpJd1CTmnSTOyHlL2VnuXjsUK8cFzoHH32M1gznDKZpBBA/a7
I5fc1Ph744ZFdPQYQFYvzUZzl3ungPq9Xwit/QUHXulDCSstbzgxZXXQ+B9z3DTlmL+ykNk1nLkp
MnAuQ8i6pgJiO+KzaUIs9zigdwnsygNXRvuYTItfn7TCnbgjDYMviBVd2aclagU3kuKbbtHKH6yl
FGIGi33oUheOp17VlMjiHYu+Z24lui+IC/9yi4NufgiFg6gSZHmpkU4olvcgLtMtlWMv/rPsHbuz
UwMBYpSsE2bbhUBaAAa44/+/0oiQmkyjPHv6LsaXuRziuuz/RrOW8tRGXW/OOfcsw0Q4k/5eF7xs
DKToq0lJsB6NoymGkqxF3J7vg9P68hIMEfzTbq3J3dguUevN2dEJhr79Tb2JmLqrwddof4UOkBu1
h7P/rcBQ1D+gF6H5LrEUxYOBq5lwmQT99AY9u4rDFNPbHSqQjW7P/TRPz9naJvQJTALbzxHs4tXz
dCWOY1+o+TxGLTkWoZ/qY5UOrc/aLYZC3b3nxhA2jN4Uvb4HJ3o0mD0Z+rZ98GyGeLlCbLNRtzNK
3fm6gqMg/MCcXbl6HxzEXf3lGgdkshJIXdc4hHO6kvdQF1Q98RLfL/TqLe9vmXXfCSDOZeCCTS/N
GOeYd4fB0TdOhh6Ernd9U7wsTkgjZYLpGgs96Ie8wUz1F4EuFN866nSObFHp3w3jdHFY+34sXhr8
mYx6tFizcxVpV9/y2p0Q+4h6E/MXb/UYh3vCerFqDJLci7856U32d6UGKNmd3xjV/MwbFPZnNMzF
PeU+cd6wylHrUKmFnTwzy4oZm4Sx7XFeud4kq1cPI/vqHSKBJfpaJwwyXopSef3v2YZMPEKu8+bO
ZxgV/6IbmsMBDVYDK3F5lGMWnXOsYyEbFLFOuUy9UkLElr0yqB83FoCwmKPWNsi+iUbwun8hUk+U
MsniWN26lyIOLi7+lPa35C3p7wtd1yFzIYYyX+RS+ajzvuzJ42nKMq7rXRVaS/BK1ozVcytw215R
FqP6NixzJD02BcDiKoCZL52DQJOYHq3llUwDRuVMyZJ/FVY8Fs9AVsUwemawwXfLbG7rIac1DIlC
NyY5zZkR6d0UesNy7zAoyR+cYejzvyt8gL/wbVPCf2WYp9nlOALP1R8DwWPFZ9wFvvxR9H0fpDuV
cjx++lkjCMwvS38dGHX2oo3t1WYchP2lCNTYFWh7rHtxjsaKyktfVV5YNpYlXtW0j4O1+Dy2Z2dg
Azchunlc7MBgbH6USVJkl8UQfiUPc4tfeSfprqC2O23CU+nV67pn32vYct/VkXRdPPzzknx2k59/
LWsWF/fJQBm/myJq5vZcTYYnfEL06a9F088OYbrNnH5sbBb5GIo1Mq9h4TFfOKRd2KA+uG44xHd+
PGLn3nVgAMNHB6I0XJjIo5qnVjvhD9eOIBjZ4sHHd4Of1MeZEeXwBnEdNy+t6YbgHmIsojVN66U8
5Y4v1QufyfqMhS1UR2Ji6BsKZnmv0cI+sr2qSyyWRsjgtXS6npLYqxjTMftPskuLpGtPaRSXKM3R
nFzq2RmAUjoL5VwG7VD/iC0/OMVg43rJlalGlp97ScILLDzC2E1UqFK3LiDF6dHvy6W6uPBH65NV
5AJ1By+KdXZUVTDbixIq5a8+zewrfIZ6K1oec2+bXk/Luqa7EEWVf4FS7kMOa6eLlvLcxCH+eeIL
agZEaCuMIzmvI0+dxRD1veQSFDTERxbRuh3/GLQgSAgYwm+Hix3bpGTjXGsFkFPddfF+6oVaH6Ym
nVcHTdlllpqKTZtiNA18Gi8BOlvTzes5K2X2t13xjeIgntL4sWtr5kSNgsPjqTIQTyzlo2zGwP+G
Y6SLd76jAfWZys3PtgnhWnTvrI+xgUff9XFsNfEhs/vkMu5cjwmGE+qlLnhqujJYrm4d4ymfR18x
2womJouek7i/fKJWoAlU0EiWeft+cVS1wbUpBDKzjobso+ClI2pSdK8OqWW/PGotTp3CBaKNx9Ic
m27ielwqLtp91y+M2Aoz5OdA+6F3JEsA9Y6wA1Xe0pEg8JOnQ9o4b8izUxhXxRsjHrjoKGE/Dla2
qfpRLM0I+mKRTXb52NEZ9WZL5+Iu9P+jKx8f+jQmBmGZPcTcuGqTz6yBFt0n+Qw5uq4za3vGPGtf
DcsAm30yb4qbqC2imBFd7XG5pvmRyBr/B6mjEFc46bH/FRPz98BbonVflZ3zyzhk7xxtqJ1fcl5H
decxUVkJMldYN7Cdkcs+Oe4VrI00h2Vrmm3CCjiIQIYgYaI2yICJSborCAj9ID4Kfy+hKN50yZzW
vVRoT2/buXi/9C03YOaCa5KT1emrqDI6RCoGLGpJFIXeLmWy/8EsvL5pKIXyWI627VDQ2+q6xp3P
7ybw8gCbFd1i5SJQAddy9DV5tKumMbuqQa+3uYRo3FmAHlLrpzrNcFbObq9/CZLA3JY3wx3mxz4a
4pG5HTlLR4ZseX+2BbdgdbZ4gpMW97qHclUSZ9Il1yhapWqpLxuVvriLb9SwHxeQ9tNKK1LNzFmH
ZTgja5TuSXZRb79SI7LgrmcAO53yZLYJhc84qbshqfG/lejRjCTr5m+UDwEYAaayhzSf469k1c5v
ijI+k4k7pDosbA/OmaVvFbOyPkVTms40HstKthwPWO9051CAgt9VgSPVRzubhDmabDBqGWfM7RUz
MM9Erhd5zS1FLUgbPMQudIv+J3oiRXW4UuVeVOwRHtdyx3gHehFuFUtahb6tWmd+/QqUgi9tco2b
sWZ2dT1ZX8q8mf27COKPlKsSiij/yU6xMX9MxTaFPZa9ThgySQ+ZGbMIlHRe0tOFuJ1ojJEi7CUI
cPIGL6hI4/q5xiz5gZ6J0kYcML/UywU8qytPUWykh9o8ajy0sVVe9zqVeDKqxadCs4wxbi2oUHmY
dBarE+c/XJlZXLAISFi6tchmzPNA96iW8AvY+QeQU4RzOQQe28Ut2Xc7la1ivFdQm59A43l/0+Ns
51NSydq+WVrfh6bI1n4fk2jEXSt6Bg6lPxly22YfM12dunI4x2Jw+h9ZaPgIYGjDAMA4CKL+Lg9G
DBLTUK+Uz7zFIECl087fdgYSuU8NwT3HnOexeZcVNdpRweVgaAid8CcuDj64eG0qmDnhQfDVyeDq
r2EuxENPvtR0bhzbq/Mwosc/cfT07rxfycjDOAu+UEMUk9B98giWg4Ynr+rPMqSkuPGrbXhwRrI4
HnhwdMvYNdf+OSRwb/jqQTP+ORJllmn/gkc+pfz+WruJkAyCGhvvosxSrh9uoZd1Pw2OiLDD5E6a
cD+F+nu2WTvdYcNZ3LsV0vIzHDrF8sMEEeJSYRaWZ7k63VeQjeNP1E56jq5mTTz21KKtTquvp/lM
Cl6LU2dK3rrGY5w3oqEVJ+MxoT3ggjE/GLCG/1YJRLrvxbRiRDTT5uL0GX0sqVi+amtJfEHpg2/L
N+ktLsNGHvw1Cxu8qEqqX+h4/ouY83h42DQo8gBn3cGSkxW8XjFnBmc8vc5fbHbe1RBZah8Jj8Ds
3Wvg0N5fkRrhhNAzixKkugjYaHsKmcrf9UUGXR1VmW1u6aB1Q91U4exK4ibmUh1nKiYoaerTsetR
StBwBVlXdNNbTA+H4CM6K75JlEe+nAQ/ub3ybvvRV6rhJXZxGgCooS5xpZGPl/zs6YhwZqAuZrt1
aKhszVzzH7lvi22Pq25vOJH1p+dEy1vjCO+7cCL/vzhCa/vrCJVM14L+Hd8fdvHS/k5tRTmih7JY
z1vwijrgJ2TPOymEtG5LB6VzKQknY9QIinuec3Q9NDaS21anflJOjIF0dmUZnH0SxuBZ2DEEahq5
YYpiPHDvhaQsXcc6zFyCIX3xA/d17B0YLIpvj8S/5JQzKvC3YDkOwoKa/x1tcrpExar+LiRfvcTE
Dj2SNbr8cwrqoh3Jh+SkTJsBbpdnISkE/lCmZIUR+fIo12h99Yxx/ga5M6/7WUfJSwbV+MFubY58
5uPZscuE/1/OdHnd8VNv01HSHx5WxtZ0INyClL2quLR+3hN9YLKjWwZcjO2a9S+JnwZPHV4UAscI
scEKXTHlVe3g1wcxiuR502gBV/zQRdIamJMnM2xkkCHfOA3EILFQWfUpeL+HK/IXI+CB7B+4ikLe
tBB0t2UfyWtJYORDWTTu64itajmabN1KGVy7at/UKRkO3uo8EoBif9qejQlQI0vnglnmYuZpqvKP
ICD6DOOLQoOrchdDe5NFH2FL2gPZmJn7MzB69Ek41Mu4IwQYmreBcDkYMxq1GzzGh23Xpk+K33FM
5wZ6mj/X5+GLkgTpmWv2O+z68jMHGmVYv0YzRUknXeJt5o48yItWRRweqAp1d5+OGT+eINVHnkQ9
WnaAuwFCYQOX/aYThvIoseUrnybmljZxgg9ChKZDFtZgGH0uSv+P1ttQfq1q70REYgHIE2++xoDQ
gVfyGuhBdkxxAufeelVyclHlSZdZ+XQ+2fDYs3oha2sJOxtVN7AfjPzkZ/nDE42VKs/DwpZlFHa6
kBumkDniONbtqzsQCbXvyXR9sMWSEO0Xs92EDMPAdTmT4QDQ6bdzv/K7uj2F1nTNczGQfHrXFEM2
oopwpQDySGp3N1hUdZgU9NUdsAuqqFhjZ+9Jmss0iaP1hMNcvsNguQHQjbbZpV8Bg3ZlTcYEdSx4
3N4Ebn+roSxJU0NHCfb8rKn9g/gaz+fGsC0opjN3Um862ylkIr7LRN3+nwdk+iZ3IWNc75czUlKw
4jW2w2Vh/IufZfJrcQJYjt5gt6P8ZFUq+hNyTmboJHuoy88O/9A8nWtpOlo14Qf/RnYyvERCsEga
sE3md5OV2fDqFFlxFTZixMag2v72eWWTnYHwfVmlXzx2ZB3/4T83y6HzNp7NAB7wMEw4AncYh8vq
GZpQpe/Mx7D58kc61YslBSQ+w6fa+EiPU0AmFoFoML9UEARp1ffndCCx6ED6jfPbxnQGe6+R9jtK
0RFWZllLkz25eY0re8Li8N2ENBt8YQrTuB3mGLe/hKngdAGfg9Gn9hUldDj64wCcSRaIzg6TZLc4
SGYDnRT2edRcRwIUAN9gJqLDOKRe/CGbiOEQZMuHICL4lGH0zI6YtbF26xTLwpkcR5wBVcqdS92V
PMf4J1L63Zo5buNZ/1JNfTOek5Lwpq0q4VsqUXdvfmlgIxbBmlLqzDS+q8Eig6uQGf10o3ul7+ox
xpuZpSlXyq5UviAHaKyIdt3zpS1fxOolF3JcFsLieGVxrQ8uwVUaXwFuD13ljx3qDEJsL4X3oFaD
sOoO0CPMpjC5AW9GjA9M3KIxOSQCLLt4qZHVU1Cy9xm54SxZYu6C8eL9O6YiG95jQoX2fZea9hNq
n68wqZPoM/f74ne9MrCzWlbyXBb4aXaRCOs3M6rqXYe9Hf/L6iUwv6C86MI6zHf9jutp8+qk/Tyc
V8zd+kkifeqHuqjGh4553RH3VB2frYk3fmHwW/+VJB7xgshdMTKqC6zwkApTdBz5JXpfTmP6w7LZ
92rWDUUwRBadmFkF8lJmNmLS6ZOV+tYGaSZPOLhNcQ51DTrFXslV7dg73z/3sHLcAnw4FA48Yedo
thjkm5aRPENvn5HNmLvdL7NaTCDQU8AAZPQEe6hL9I6xK5b/5hVj+9WARzMMWydxRu9tn2WvbPOw
aezzXioc2nvsxZF8KuTIuqMYDWQ4pVPrfQpvKc6FH2jvAV5IIvvXNeXx7Kq+PAGvsHrEi1CQ/wN9
oCTGuSKe6YerzX1Blu6dbKVFrm4crMnPubuMZxG4iAo6qEt1ROJqnPsZZPzeQ29+Xvomav70trHJ
QbhR1nw5ucWHIscyupZkeDbnZhqa5hxhiVQP5LYxoSFXSH8bUjKvkErgKwwsy2DfOtozp6X3wIMk
vGJJECe2s+Pqj+1j1m/sY6560z2z3JvpPA6/BP+flvl7FiHh41uAHjsu8IHhlRM+/CeNL2BgsYPs
GMDNLjg8nRMMP/sOQTLm8oxaTGTFLiOf+BMwtJjOCXaezUcaN/2ljrLWkP0XiE788Sm4SP6sO+8d
D0H4DiJB5UUblwW3yCGBa89EBLNu0mLVu5/6sZ9OhVrB3XTcu8W1VaHD6C4oMAZkPO0TdpoldPBl
ZbRMc+971U3YVKynqi0KQQz1Vpt1ni4uKsqrP4i+KE4jUfEAR6wRhssMEv9HsyaQjhOV/ZMto20S
O4buh+8O+DjSKVXwF0WaPYYJEsvvkfCq5MyEnFJ1LGEN7jR5BPeEyDCxikXTjRcdrJJsw8gtsHUt
MyX8yazsgSAr0ycQIWwTBt9dQc1DQGvHCiWYgj5vTmB3ptqT5EAgxuzmw68WM718Ir5MDE9wcwTT
hpgcToJcc/RkMzdHi9MUD6Kp4vtElIqLhIRMjE8lnc22QMV/Wco49e4zWyKYk5S4WWVoBgVmtEFs
fHRNBo9YcgVGPMQ4ontt/5JvHb4TxYvzosxCfNs5R/RPFYUc31Xbrs2hHFOuPGx0oLKgitl0WAoM
Kxrpft3ZyVTDtVAkAO7LokV7Sf1IMR5pXdmdHCY0fNH1XF2zYAWIqwWgWz+UcXxc0oaQz3QwzFXS
gBuFwKmaEsvXWfkdY7UsdhmQ/LOL5AkNir1rTxAAXhDTU4ATW+yNZ2Kp/WdSWN16z63BQYzBZQNl
U4gEPp4ear1J5umlxV0BBTES7bATcvu7KhospssL2Vg72nmHkFsE1Ff0GUoIa6LqyE0PQOOzWeKH
hz3E2ZVtKv9sV6S7C8NJPJOeIx6wAGP/ihtia6AUNywUThQCuziTIQvcTP0UBsdeuDQFwm1AEriI
Kn1y52HKj66bZjUEVpV3pzoz2ZNFN3jJ2tS+q3ilOA2nsb1Zv5OPyuN0gA7MCEwI/C0QAxWVrQow
3+rmTwTqnQi39H/JbBKELBone6tbIBOKa58/aIFIEo/Rymh3YfJ6hO1NqwvnZ9nehL/Kj6ysg6+w
gyQjTHDZNDQavYspGADt3WqOcYh0GR+ItbhmSGqfhlvqOQVClW5wiYyw0MfUY2AESGQTXM4hLgXq
vwDbGafQI19a9aV6H54G/56UvOaT/8iRgb2s9QuomkjzLZD6jucKU9ZmtMqb9IjNdxvktFswjCXu
ckatnPMfyxRHGFZ7Doi9mlsIYypnKiXGsz0D2UYV+xLX1FUHFedglI3QDTUWsb+C6KHkOBYBR/QY
rcmb0kP+WhOo9yOpVRbsVBdvWMAaq5/juoU5+EPHr5WdbH67EykK/N7kU5YxbgO3Ew+SKdF3uoZJ
cNgEoW6vYyJ1d5FhCmtggd6o8kV7VI3Hl0Erm7+kY54AgrW99t+WNnXUhbwbwLVRbORPJpzwolxF
sgBT+uoPCRArkTGMhr7dPgH76Gup3jS29++aTSrmIoGxEaURkfpDGRWgClqgVe1EPAJeZjVzfeX5
/J1UL7uMIV0Eo+zUgG74unjL+2WsMA6pAAgjS7eHXkZcD+W6cMrVpJdzQZsoqs9i6fNX3W1p1AQ4
cCQS1IQ2DRw8zoIZhKREKrB1Eb4Ghbi5AtNO9/MxRPcOjiJjYHrYFrt9UVxwtjPMwAasOZZfrA8t
CvDIT2MyoKGaO0fvEel5Tgyo0LeTLLQTyrFgaPhNFMDfov/Luq7JCMEK/QtBwwiBKRNldkBEQ9ke
l1Yv/5k+ARFUZGcCrbssl2Y5ALPuITHdveok/aGsnOGL4Fke8DJyCIyL8g1PB+nGR0bzg1sCZPGP
vwrWKhDu2/4YezQvfk7EyQNzFQYiZujcj7QMi98+bmu9s54qPFYPWXGXYZldz5KnDUOs0wZfwVxC
JLk0IgYZVTnNmd3wEI2wxOSbsPRsyu+snvt4NxZDmJ/yHv7t2HtNUu6Y9U7VI/Q7kGS3wnddfDKM
7V1jesLbs762WIdX4S7X0Hex9UDTIJHwlws74FAim/pBMPNM1cTfxR00x+OQTAjomKfMlexNEEI9
iPXeZFQ5J5oum360w0JolVw3JdCL3A51s58ie50t5wMNJz8jRbS8ygJM4GA0HQzCh9MS3pFte2ti
VvJc3VxS8g0EV5LJA5oJXSjZlvCg4zFYTlNLpbRQMxb3QBzdwutZKH3RtAYR6Aj4Tfngz6psPhXf
gnoKmcR1L60okS5JWJX+Psso1+hUolaYexEl8TQiZ5LSeQ1Dsl/vOGea/JnXYO443akN9+QidclT
WFSQDaCevXtha2+ruj2xfoKQn9TybdIUWsIlGHf/ZYGbYG0YLjmFftyO/A8IN8lze5GD14zuYXTr
YR0uIRGjMWdNviWRpGk80Qp2rJK4afanLGiPiS0PMmCqPx5rQKLOPLA6qkxf7cLD+jR6PdnHKk+Q
gaFAufyvQ8FY5ZaR8i7uLbK0cyRUifaGWqTszqNHdp4mvNjaJrsrQ17BEFUEFvrkeqPBFIsZkdH7
HcUSDNTeF/h/sSIVTGO7S2ahy3/W8HkZVpPO9S/E9ZiuPriJt+o/7uqiH/gck+VP4zfMoI9AcZK/
e5BVnX+L6gGXqVghs/Z1VI/k/KuZCJ0T7ZPvwCyOBr/gyCeH6TMBtYLnIUOJZzUEWKZ4mCa+flKP
EtoPWI+JZn+kfsCFknm1++D3vmJ+0M1NHrOPoJjT36Xc/nnwg1I2uDdmLKjwPmVbR9+uQ+YMeyDY
1nOYhGIMoMqJ55jcKT94NO1E+G9Wjo638wvUZyhIQVblfTqXkXyIodJJn9dDSCiJFWHsnYuhKqJv
srmSDciEdcNAHCxgbJgZ2+baNXwBG+Ch/ZQvCVvSdVJRS75+vXXmsh3pcZfSbQj+8+JcTJ8EzU71
s2W6Xf7L0FkQVZa5XJ9CQ/TwZWl94GsGd758xFDPOeI2hGi9ZANZcc8EWdVgrm7XhI89CefOdQI+
IK24CevwTYTGW54zP0Ruc0nCKQGqzdDuQvg0c0nJg0JSxko+n7KpCPJ3XWei+ZZuu4T5sTQeRSp5
hNAicE/Jg59rMgkml/CpmKag2/OwLu11jiuGk4sTT/nBeqwcJOchbP+MvKZ76Bc7/eTuJCwpyeVQ
E94w06nuSDfEtKTIgU6vY4Mih4Yug+UPOLmbjwckIOOSYrVB3cOqRX3u8OBmjLUb+zoGEP17Fbjl
ByI+BQaLvTCQpMKHVCZyoUKUHoQ8MBty9B98wtH0jpIRIJmAPzFnKtNoYT1vxJfu/h5ELcZf/RRo
4pBZ+jnUZ3/11oGYLT+QT4zTPMpKn/0Zn3XRtOUP5BEH733BjhjnKCA68C6MMhP6zp+jYcURjaKC
GD5iBr9rUZ3Lk40x6eQkrNlDWBDQ97Oa5ZBeJiImaUNrSS9LiFhnzMnEGcH0GHcz+vD/cXRey3Hj
UBD9IlaBIAmCr5Ol0Sjblv3CsmwtcwTB9PV76Nctr4NmSFzc7j6NZRyVj/VxykyxMCSSoWJgqYvG
XjW3+iXmATegeJjKoppCXQ3Ix0AwnDAgjIdusZ48x/PI9mnJZDL9WAjvggVMsi75Q+YrT+5JjBK1
2vpCsEE3KbMI1HgiKwAbkhty0eZA5LI8HBoIKBUnKeVR4450lzffwXQMnO+yznC5Z9zjvWGvkxhp
Ax0PxSK1grMKY2bPMILtAuyn1H0E5ix0lxdDKhzF0Gk4nCRVcM2XyB0b3PNS654oEqEhI9uoHX2x
DfBgYwnTVW4tfBRpURTJK6yAtv7K6hLH4oKSKV647WK39Olbyk+YDkb/fkHCr8mFbWo2OwCuEbwU
9RmI2FAk3MsWHfDWbtRdxfNLeNr33M+sEkI8JqN1dmEWVcPHAkGBpisyD7nHVxI2+he+OxPfM1Mt
zaNsJqw+p6XHecIXt+En+gojTAZP3FPSUwO2cbywNOAT3+MDxjZg3aTRL4aftg53HkPpgHTr4W7w
5zWZ4RKOGVuSLuJOu6P4IwyvbRHN9tCWQi31kT30sBwqkqHeHRuXuX3ObLVW5oFmBWVfsqkao3KP
yg1ZYze3CfKJCOwML3YlNZG+WTZB7d/KxLjiwEuIuH+m0mFj+OG5hHjqaKQvIkAcuzDcWFMkGfhJ
qD8Zur7UrukfV3/lXSJBai4Xm7ekt4UKhmcfaKG4Gi7/Pclu3Xe3hsT9px3gwtwlXFX6T7P2nv7R
SLo3DxpErrkuIx7OF9c6ugap4a/vRNM99zjpbnHvqxSYwId023h+Si1IklNP8EAYDE6Sl+nSLEN/
sUCDXLAbAzmOOLamuOmF2eFKIykhmM6aNvs1Oa1T/FB6cZz/pmxlGka45FUgIRQFO9Xnvh7wbSIA
H9cAW/zWYbJlWXJTfIFmAqKQr+IoO/pC3zq5jusjsOuswjtR68jDY0Q2rLyAkuJ3g7ZkfnXgvxF8
ypx9qwm5bnL/EKVvjmzJqSLZpay/b36ydPY0DUHwxlQN+U1I/oZ7zaMh92plE7OXCVb1wwQKJ3tR
NSu1DwbFcgNreW13Eix4PECdKfcnwCntcgbshEeOC7aPF3/k/jzvotzDPVUUfcSdR5jOYQEyN8Sq
ofd5AQ9/vrxVIq+cJ98ZG/3guyzGeP3TZpDvGOdq+w1vV8FyeoPEYmHA6kHUaAlfsjwOpyvRBXkj
wQUMBPKKJK3CHon3VEIDGV40JRLrv2OlCYfz4mpwuf6yEq0RY9ZFT9QAkTZioxJO7zl6mdoeIU/t
IP/HmwAQLZ9+lIzceZuQV3MBI7Y/TqOESuIjQEVcCljunnqyxytZ9O1k2Hz6zglMXhxgCMj6cnlT
/G8ErHhzrPeOtEQRDI3ezu/EkQWS8IRWfFmxcbJTIb5vD3GzZPqnSlDqTi7Il+A0x6htB62iftOR
oja7GsAn4Wfj0xKF4sXWb7kn/edj3pvgmjtH4sPuwWmDoTu1htgzdB5g5XdVF7M986E12d2E4e5H
F3XNn7Dvo+yoMDfXnN1e1v6OJ2peFlyH+O/5GhGcnH2Wk9lUYsQZIEUduGJVEgwiEOEza5i5PVMD
wBuN5jPHe+D7yks4qTvl39TYoqrFJNvFfRMi1tnZiYdTN7p6JjGbZM6j1BW2JChN0XAmwgRx2jdh
Z150hoXpau3gpgwMkfvJraBwv7RbNO6PiTxsIYGqgvqsFixAx6oqWCQJ+qK6h2yaAKHFHtPMTVU5
OzMO91mQ4/Hg58HAdvFuNkseHjrldcM9DuTmD31f2NAkr8gFk5rkZdOuRUpqSIogAEsGyXw3j2vm
PwYA69Y78gE6uyG8FN1B43fA86tWQggEy0V2ccGKlWcuHCQ1uSHPrvMD2WIofwnglOpuQipCjhLs
U7+1jotFPJlNPz/BHwjeTFtP6shiba7eYyjBaAZVyxFixpG5UflJhJWibAxJm5pl4He9pjIg4hMm
dXPHIqlc7hVD73THezbvnrl3cGFPBlx+MWmu8E2UHVdwbFkQKWJ2owca+5BidJEs3m8bDFV90fWc
c4kNN4zvIph3NJdpgbCoJy6mJiKadUBBL+UFonOR3sjEx+bFkqzs6iPLN07RpWzRKuyKTMln6eAQ
qDCxqgtqbWl/Kgcp7a9cNN9zxMSGFp4aMyAU/Wyy9YmTnZgPcYQm4k8jKHS2Ff/lS8FvCS+L1Tyo
sYrACSNhc5PjdCUe5Vd0+Fyk9iAxdF24+n8G6xIMSNoe8FezRAO1bN3KVyakYP2GS2oRLwNI8194
HY05mn5hApFxhUFot3h2cg8l/imNZWad8cQ2a/7UuCM3tMWbiPZaxLmKp0G7nxiLN+NeA8eSgbpS
brs3jhc/IRUKlFZowP1ZL5M3PyIiKHGx+GXsoZjJRt78uhPlGTu7eEI3SoJrmreMuhkXyr/TvJle
eVt79qNYTa6fYMKyZmebQ3Re4LGqmewNh05lbZ59ZnFnHybVEEHpc7OG18LdnHjgVxgBla4A7BVu
szXCNAP7cNwsWQxKbYvaaW9iXZKFCRfF5t/12k8RzPeT4/vvVil+CaRS8y2hJct56wLJqUeMXLEU
xqXWPszuMLf32dgXBUsxQEsOem+5nT/ZzE4c6EvpgQZjY2eMOArsLrzNcx3pPbNvPGDSnMxvD3tM
yEUs55AtvVJ+RBz+JLXppvrBcA/Ox8YjlESdtKScQjFFgJIGokY2p11jx7uM8mMPG/zwzMRDVop5
ylNHOfpQob1acdntGZHsjbYHdLGkwScF9Ceexl/Si+lfi8vZDO/0+ZTiLVfEQH4U7RAOFDCigVPq
EztIBSwSo+KJ3MIGop6T8raCYT9vJXrqGsmI6X300GHe6lYFHtM7zXY7Hlu+OKzl2LzCsHSLP3hu
ZXw1TLzrfaNy9UW4BkKn6oNcXzGdpl8xcb/0RNehK2jtqfmWdHkv/Dsysm7wslTQxn4U/LXHx3Kc
ZXM/x3LtfggybZp+I2iy+wyUbkBnhEInNANlbSjpHiXL5y2skR2MIHsJy4rlGostLFxviDOahy6g
6u9RMugHZ2MlxiKJxRyjGIs7/PwKGkNVlZH+LrrV6cZjY2JVP1Gf1bt/R2+q19s4pIEHZam19DZx
6Ru+3HWGfGexBHuPbEtrbtXF5FfYuFG8AT3YzjL0N0E3L08mW7ZABsx/6npm0VWPIPbZIC1hA72e
92aw/PJnn7W9hkFanrqIQPZO1WMoLtxwva0CIMgwaA0+DPEwS/z/UPqUT5UxwEggqJDLuAC5cGo/
8MQIQhliDuZLEqrpvaoJGkJ+lNIwGFbZyWMWKc4kYLeVE+vV38hewfBUcHOlWXVg9DjAKZXy3C1I
Mduih922ppnjH1qbNIT2Zf+RODgZ6EUlOi2umanH8a7Gg2ifq9EJyittV6xyhJt07JgyJYPotk2r
yY2XCYnbpAcsdclySgAuTTUWQGfb2H3zASkO9jC1+F0PUJLm5hHH5FriQl4j/y2T41TeES3Frcq+
3zOURwnhKlKcY5qHfwofJ/89RyHCDQkp9SV0O31l0PbLx5YOAf9IeUT+pvBupu9swZvilJR+nD5p
Gjca5mBmJv+7UTQUvRXoN5/WdT1TIDNWrnOMubEDRahFkj25qud9kRmx1QTkQkU3gdLPp8UfNrxM
GKzmT2VYZPF0xGU6vDYxE9te00vjnjRVIu0rFyEyudiDskFjZ/ZcoBAei4n/Rg/Fis2yS49LCzhq
RqGLcv26sNIHXe7xvi0MNqWkpzQ52+ElRABCGAfuJCM3heARcnt6JWCYNheCNERhhzkY258L206N
w4pk2HowUz6Iq1AGJjs+F5YMoD63V7m7DcRZmI72wKewoCLgow1fK8fdTlXreeM9oVJeFZNX+OnF
y6HavomlVSBcG8CN0Jyhrf0VE6MEisEKWc8nqV4ep6Sa3LdoUSwAfbxVwZNX+by7JszG4SkvZ3aw
wutYLJWx1YLQZLGwzzQyDu5RS8hP+PgRfLIOvU2eeqV4JQPwWsIzO/fK5ZAMTJUeJ5Uwv3d+yFJm
8IhBH+AVCXGolNmOcw1Iszu4C70uO3RwAHy7tB2JzXBI5+sTLF1/dvbWpcjgsVJ4cNozv/cSPOBk
XtbXbR3J96oK6QiwYwspnIWTpvuQeAJnjyqSebosiJ/moXeCyn2RwaJyEANJiLSkGgH2nvq94dnC
gykf5KgLNDcC+wqXDC8WomkmD+d7/qwwutdREXf3A7GWVw8Sv3P2siI+sZkFLOjz04u+xOK29UGw
XZvwtIzqgaoS8itGbBPZXDlsKGn3na/l7I3dvU0bXibo5/mNPcJGUZOdZacPbrpQR4UFZTPed9jV
sWKyp2jaDedLkShWPqoSETyaLINsPg2uyZ8ZIsnDZtU45Zy0RMT8U9b6tjqAREhxIKm2HX5ZHfmt
e+wyWx+XMWa2xcMJWRymfNIUhyKt5uRH08vBeckh5XkX0nFscsVE6P+Q4folmVlAl0Ws8zi+pc3L
8W6aW4svMYNu8MuSme/48xHtWXquqxd5pwIGF05kXn2kHpdorJrjRLcScTMnKsSbncLI/qIfVz1b
DRjgjTnSTx9D7MWze6kr9OAn5hprPvqOveml0HgTcdMxGu1n0EKyO5R9voEVxLTkt5WLxgIOg7vA
JR01t83JGyFRG2qs6JPMS5LBPtlMViAKOHpSQbX/BF5qmrMVfOPPlCtzDnCq4MfB3NYHt6ysSILR
2hxcu6WZFoph6PoMEVnJkuHxjFZ9jX0CZeeJf3Z2h/JIqnbSE9sBBPHU+8lTG8QvCFE+IXjyd+at
ayKIxJnro587xewF3FNbvTyKNfayt2R7eR9hMejiFvugJu83SjSuCR0CA4fwnAdnOUBYoypg1f4z
JZbyV5TFTfveDIA4TtbKMHqOZ5KsO2756cBnjqB4SirIAy+9JU5N92zBolYXo/sbERn7Kckn7HQT
XIryTs/Gy264YQk8F74/qfdxjif/qZTYZt1+dNZz1M0c4aIz9lq7M641trasnWc/Z0Qn01kNQLq9
kaqLUEJG9qjFxblOf6PGeiEbMCtUXf3rdJl7NkjjmNNzByYDXbXoDLuUllFIkSGYSYF6EuP3gfF3
bHAiVvh09h0/+X6f8EnB5RlIrcD7xYQkoTMFUOdI78fyz+g6jf/M6wLUrIBXmh270ATdEceEkUdQ
fG1/1bkiS8pcxsFLvR7NUzsDo4W+4LSjP8DMG9i5aIKSjo4p52NAnLSaQqaqK0+yC+LsT9WzZZtC
GCn3ihf1E7Advj526yp6DwLKTAFuoxxOd4JuBaYJl2XOh2KdN33RL4NS1Pe4qI69sHwTGBqcxFJk
aZDA/CDNslfMGSr7zm6v4Ys1WThVOZ6q9EO0QDkgMTLQhQZb8RZDWdATLbCht5pTN2CnI4ESE9wM
2heKh3lRcRA0HKE9qVfqwdmwwB0/KqyqTXaeWIxhfljnsG9urnVt9NjRnRHfoAPCRcsI2GKKCcde
HEPI+RU08SJXz1BlluCMkg1Tv4K0gfYfNALAU96FMMxYqf+79ziSmLZuJAMdkF1PsOB2JltV330a
pAPvR1c4MKxbD1VSuhVbtGNc4JCHDhVqDsIFq5ykncPt7FuF+T57NwXweyg6bFufAC0gr+y2zDwG
YERleRh9NQNHw4byw7M8wAw/RfhEV0PunhEx4BVMbssdJiD5Qy7QYbB6B8WDPVb2Y+XfxBRMFC0F
bdm6O7YOPFm0v3GJsdTHgkbomMourHujB8HsOf3AqcOrm/0OEX6gKd6TJmK0dpgDAwrgcLuNgLN4
ZcHDGipvXD55n4TirZYsyxIxxIQum1KAx1iFw/w+kioPf5h0k8JTilC+K584+WGdUgdZK6SN7sCO
HJ9AIP1+uG8bb6akWjor38ukw0BywIHjyafQDWQw7oA6U0rJla7vL4UPxeBhjUoDAQ0C5XH2exZh
eOtC6v2gD2CLXxdRB0eQAixlZ2TlBKPB9vxfktEI584KN3tgRcOyKetXt3vQeTX84fQq3WcPYYZG
3jLzyn+p7QDYtSxoj+Oe5xKCRkaMLCl+aHzIjjmEj+AoWfosn6B+VH41TO0MWXpbhZpQuvFflAGW
a+DGWXv09FtmaTqQpZ479RJnDvjPi1A+HzbPTsnXJh798j7EOuDuuSGRzePimvSXMMwVu2zCIknS
XfzUeP3wvIHSglust9wecNem/lJYRsTVcabu0sCIS/9LlkpaGNyEONotNuKOvwY61inoxuJs71gn
DXDw9RwkwEVGt1SvSQ7/O9tp7QzMpum8bZXVwmqfzh9l4p0Bkr35lSufH3vVz/zFbmrtm6Q9kVxl
s9C1Ae+sLNX6G7EWX9fHaFZsBWvJmPiJx0XKb54fcntYR1s4bFX9HmcalN2wokQgTmn5oboqUd/L
GC173FMtxYK7iyt/ehqxm1Z3M0W9znfXlthtGrsSODIhZ84LYSIEEaHG6ku120lXL2x7j2pk6XQe
GnBmKG+1V7zgX+abjoRPHH6klmD9pASU2pZlzmm2hxxVPJTNxOPkT2kcvkdRkHnvpqyBe4CrcN9x
aTjRR9e0w3tB6hVR16mQ8qLKQykb1ry5JKJlZapnv6jvKYvFV8V9CXc1Wyn0NbZLs3vIqO4eeOOU
AbfjpluJOTBnOIl5x6zW1w0dAj4yHCoqqY9zM469fQaoFPJnFJ0vfwY5nWW7gUpQthZ4/5tHWodK
Au1SE1+BmgYZlEpoQQAWZ0isVXsdKq4BaM9ya+hFy0J/tUwngGQdrCkxsnq7b6I1wSuFrtzcF0Mz
erhwFih4x0q1UfTMt4c534RjJ88hO5vppDghoINGncUDQDGuoOd+ks2nwRaApUqRnX9v8ooCZSrF
8cxQm8uKd3GseMLLu44uezbUnqMKON53tRSct53r4FdVXCrRfaMCt06FgLqmJwFGOkL6yFX9rcnT
/CM1bNgIZDpQL5nGBwjen0Ts3eLX0qLa/Yj0BIT2UJd0Ckt4ldQEkZeng246se725qvOTNTe8XbE
aH8/T675BkNvqWgI852VgoSuCbyy2ScshzCE4PZeBc3fyQQ2KLWFCxwPjH0LZTzym4QI6Jxyt4OX
xCEYI/ksLwkZpfVnFRQk5QRy98pUwGaHEFUa/ENCWnClP3lHlkweAC1W8VizYMKWz3RSchMDoYZ9
iHImHh0WO7n3wdd4TL4SZM92X0zEgX6wqHSXOzCwq7NXcW1SXNVbBoIXZT/9Zm4BkUILjsxnCgRr
ZrmviH8CpUDIXUzzCOTAQRVu2ecAqs2Is8GQAmbwIZZR7ygXyqb/XAg49XEIJoqXd7h0NnQuE3F9
xByHxgDnd032ufKrL5vUmNJy9qPhpcY1/RfnJ4AzOnHMc8D8Lp8dSbj1aZMqxx2dolgHBebwRy9r
KORJJpll33lUqxycTyCxtmIyXggN0I7QYFEaa0OZFsto9q8xIXia0WbnGmK+5qGfffmScfryWPZM
pcexBwV65Uc9278Jkbzm3vd5JKAASm4SdCGyiVniba3EiZh64F/QdIVv+IRTVmLTfoytHG7IrV17
SSHfUWEsO9bABCtidR/zokACNyC5yfvS4U1ceNHrmfYXpP7MZjTj9aRdzYPd2urR0wNfP6DikLzK
aqozdmMw5v0rHkqMcVGWyF/Cw2TEf66totttW2iulLBCdCZZfXWGBBtdkub8SW40WtSm0kfACHQN
i4vzbltlEOINIVQWwfSE5MM4VfXAkvZcpwt9SBKCOnCRh6H9Kx2SE3eZk0UQlSsNWAbbH8LXXUGu
DKKgbRr5qbyercpZUvCS3Jyux8pkKsljyn6dFylOlUzeN8Osg8+uUoMoIIwXEaka7l7oxzszN3F+
oaWL/BQ9fLwPWJuwV+Zo5mo2DSPOwaQlznhpWopO1xNXGmwYsQHl/OyMoTLUh2GdGqN7v3AmQTbd
lGHGfZqc8eLvvKoKI1I1TAhqF26BQfYdFDik2I6gcer7SQdbuQUWJDnUMG5WTF8Y3YBovam2Z7V7
iGJusfd0tXkLri92ATMUMhT+9D8KhmuVXCY2WJCRcKIo90jQcGXq8aYmzr7NoKo0t3Z+nBJtvk1W
2hkz0ZX1u004R1EVQdsk3VNQQF34Ugy8qFQ568Dt/hm1OuKmXseAfLm12Y90JO17K4elLaNjNsbb
WyPMeqpzuxlQGuVjrZ0vojbBSDmR783DpaXaSDmHhDxTBb4577r1mRHMc36roK+pnUngNZWsPvDE
48hpQ3cGXdkYyqPWovH4Qk9cE9LfiCpATndLKifxIx7g8kAKbSxGpWLsl7ccEnHzkAUdwTilw+3u
WhkE/IA7TbyNpnUhnM+Ah4XOHgK42LDAcr+pnqp6xCXrDUfuoebMp6B/hoNbdb+Vnvkd0Tu/eJgd
faaFPfuzesV2Z+kEaw0xV8XJ9bG/9sOAW5f6xbC9cYyGYDMAYb8G5WbZJXePjJVtxXwi6PSZjZH3
YPIu/wCjhYmui0ccauzzV/NEEVXY7FO8JPfwb1egKPRcUqSHnUKj4ZQssrmo220PFNbwevfIvpRl
jGkb8D8zMJkXt1Bw3Q6WyvHW7nGKTQIk5xxK1OTI6yPy/+E6ICa5WxzMh4kCL6FziThwUZlcbhyM
ZW8hwer1gOAE8jwPQze+m1BY0qNkL0gNXi+QI5o0pd0MTTtx32MEQaTGtVnDx6THJQ69ewpHzH1O
Lv8UbDfp1mE8f4lFETUXx6e59BiQLXZPC/s3+S6mePlOuBzxKF16Mj3NItxNBJzd3AIBGzuEpEi/
JyYz2dXiBNEvlfGW+qErl6B/6MY8VfsCd2t5qPw0yu6VXoMMPW0N/3BAOyzZnNiv70TZb8SocgMf
xF5XvierYxhv+OUzYaiN4ZEdYJVGLRcCBNWYBFjASp1eA5a5K3e+v0CiWBX5OSbaZAiwfMMZYqUp
ig5Kq01Ykj6QgAAcEEe1+p2EXXeGNjK1n/3sBle+407PfmzwzMGshBBOHLkjuAiybGt1I/nAd6lt
Z9CKPXkKaKF5TvlXLGbn5vftnN5hkGr1Az5oPgo8w8MfAqHmk5Zu3lvV6qC2yTUKszudApJ/9Gu2
QnsIH/qMwMu/WvOlempqJf19M2gcPSz3pbmAubTmSzHFWNjbIb7gjxHT63dIscyF1ThwIlF9DmSD
0TV8Ctoso+IMmAh/xWUaEZYkwyN8ZWdW7VfjuUP1vfCl/AkGrrmQJCjal8W6vfeZ4GgaCDxUImaL
hQu7YLtJr33eH7tSLtlBTdnwKyk4es7Ca8PXiXPyxcaKsMiGJZ6YYdfyZxMHJmdZWwXeSwHsnJd5
O4f6p8wAbfyEutmhTDispSWdUq2HCTvJeTNWbkyouQst7u3JRBC0Ex80GTdzXL7/rqJsjDDcdr6p
q79tHLBVAT07vbq+SF+x9zItdBoE+XHzD3b3ZYCrEg/pptQ3xdYWQLgbP0XZhSnx93+wzrXv2T0e
0JRxVfQRObhPQXsptocGLV58btyxiWqCiPoj4fMWifqNvpQXCVMUz3j3BIUhGZ9zdpp0YVLqas0d
FIQuvWLnmclgrpXPXAlzhiaNAlfMMOzTJHe954wf3oiLWuLWOCw9TIw/pN/H+S0xa5u5vBpKnf82
SzyzekCtrHxSUkExh782XwNnLjgCXd3VzpxQsxip0LlC5ODhJN9PMOJTSphaH2jyjXMn2TF7aNvC
aEu1X5I6PO+DvLh4oW81SmbwHBCp789DlUPvTDRr1EB7ibgDo1+nB3JZ+AI17GFiA4VW7H8ipOi+
Z0d1MUPORQbEJlh1SbPGYSmpD2C5nBTTKXQr2Z1wrNmfnMkbF3FJeeqssT+17PmmzxuQ9YEtS0JC
eEV/rM5rmPrRnRvzJD7kvMuan20bkJ3UmLSCxwTHxn2YZuKVFi9fHpVXul8L7Rn6ZcgVn6yAQLvN
CRlq3BJ7bB1DknLb/oV+Qc59Hh1JVCg7pSXKpu7DrL4xe8jbHIIU3E4yhH7c/JwvdUQABus6L2Hf
r5B28BHbLuvPYVtHf+eQENyhcRXJ63VdBy4iozK/w5aVN7ZwxOZDjqHklrUxuNop2mIEIb6OE1gl
Zl/MbegYanE7io7Ltin4lqLf7CTTQg3VZNOfprToQk6ihjGvabZ3QuLh9cadNT3xa803HefpBWSh
ad/ClJwaKH9qbvipNMXUYRWf6O5dOy7ou2YEux/EM5KCcDufoInjhM/YNvG2BiOP7EPiB1w0IpUm
XAH7cOiYj6Bjv1sMi/09AsMYYcN3Alb+CGwx68IYE2dHZ1tKOdsRFzVOVA20xOeebFeubfjBcmru
x4GO332KUFXfV0MiP3vwCv0JW5v1j5xY3Ckxj0I+5X0X1swmaSQHvY+KUfuveRUBjzQxGZMbzfFR
ePRTl6iItXi1BFQNYASwuIq7gGztgD8nc4ZT0G4JY4vs1lyAtw1R8DwY6fsubbABSMYDcrGFpOwT
ENzzckj6OyYruhhNJ+NPZBum1h3e4spcPawm1cZt7m386Nbb6mhJZ/qv8OtOEOxBxQQRsS0fsNXV
rCn3GdgI0Cbxo40bGDBaGa0knt3uxI2o+OZiewrvhRHZdPG7ankr+JlGKG9zL1W+640Z3DtESIxm
FwKTLf0w1cT/HDA/kWNkoluONPfF/Q38TFl+c+qEE7bVYeoe5jWbqI9GsikfSNji3+JUmWb3VdiR
cBDlY41J+MRaVkNP5BW96CtiiE6jvQqWMnrM/KAGyUnZtMl2LoY3L7nEPorNMTZMbzeWgX7/ugoL
LRVZvuWdQ0aQt1UHG0FfVeTkVC17wzapV8z23FREUrBaOFiCczHIvCaV3VfFFFwOZw0zn25yUm7r
oRs8zW2Dmm1yoDB55urG154xU2UupipdGc56eB+VqR/Yy4zjC63GdEhyxvGXptuCy0q6wxxBMT14
4879Lymz3PxhhkTgRbQtPLREnYnPsGpiGqJHnKfXZAjJzGdm5JKVhBJcJktixy9/VYAm/OOi8QiE
h8QTyfgqM3L8tw775/KLQ7d91HAnEHV1rd4mx+qbYVF3YVeDYaCg2kk8YHoJsuscwKR5hhek8kva
Tlv02AuG7FiF/Aeh8mRkUYMGd19h/YTvl8Pww6ZQzeFnNyAtN3RGba4M5WHWYJtPfGJX9BApqEmk
HIRu9oZhCc2Lhtoa0uUezor6mgMB15nyjOxn7Y+B2WMLlcN1DUNiy0GIfMmB2zJpNi7pJ047dNSq
INsCs5HsX2OHzIP0QPtn5kv8h904sUSywsNlRWlzQeaRyDtVC3rtNnslddyb6Y+hizKdjc20LrRH
KI9AyN7X3hb/7di/VNnArrwa/eVnpDdXW14WW6Vjl1AcOVL3IC4LZ5khUy1JfuowQB3xxHbZZ78y
fdRNTuq/HjBEwYdj67ATenTnV4HBsn7OAItNf8lrYYcp4Nv2P0klbk0pCDTYU5fNfIHJWt6yvC0M
nUArpGLSF8ArjakA3lmLWrqYeLqyukZ0YPak26JK195F6Wuo8k1oWXgMyFtU5/bfklIEUeLYE3fz
hO7ypWbLLMiJ2wPI9mj47RfIP4TZM+61AG0nu8UOalc5LPkhx/be9EybqbiEKL/xKQ0KFZ7H2FnU
OVs1sZeFJ/X3FhBMrqLbxrLIrYZfpCNRQIBl+X+9ygnrYkc5US8fOH5FfSNgucy4fdbU/cLCO33L
8KwUe35Q3OG1UpxDwrFR/oCuYr4Y9/h5a0U6tal4oe8Tr6wMhfZO87pIF+WwL9z+Q2U5ir6/CAC8
QdW+E22aDN6kFClLobyA4HO5qECtioK3PJiQ41iK6Q8cUqV+qjJHPhOp7izmGwFyMYOgOIynJQ1D
zuogqj+g7TQvE1tqJnagMe/JNOGuZdUynfyqwR5ZmcjzT0R16ktX9bl96wTdYGJw4QGsOp3QMP6V
hxYuHhSqzGT3nRULDZBkn+MqexiD1bxqvqTE2TgG9KkWLIKgunjreKB4m6tCk9FIuOC+sPGeqz7Q
rqvijkTDBut3jXQVDPKJRtM6fyjcLc0e4txCsB4w1/K5g9FdiEmxcz/XMxE4MH8THnO/cnzGRXou
x50bZOGTXSq8TEBy8zdKeNiNTm4KO23qMcudsxoazx/IpFjrCT6S0s1w4iOKQ+DFWiki8z1jfQC7
hzb7mOQpFRs+J3GDZhrX3l2jZhK4Hl6qfVIOofO4ZXrzM/+OBKYYbAVyAMCledJZpIb/IUT1zkUY
JZyjCAUn+V52qAXfaClK+5+iZ+P/TTkCPuGO56UpQcKXukniFzZXGFjhAdUB52Y5uxaqVmGS/xa+
DqE+pPRTeMkDixF/eiRTx1YHi38NSZMEnrqKPIPjgweNwoBXZNo8re9Qicv2McbIML6xVRl6Govb
bagDMzt7V1+jxGKg61Be7wjdM0/gKHadR+oqHLvF3N3S57eEw7YcdDqK8XnqACZ+BdJC8eZjdzE+
GnfhtCTArpzFvvKGFX23U0MvM4yQmrffc0CphGEowzP2x+3auFvejV5I6e/GVnaKSYmh/5uTpGn2
mhDjZrZmc43LAz5IkD4QBK3m+wFGHcRdbAjZhHHeL+NlX8+BXNkfjrV4YDJGTgVsFvaXFYF5eUVw
p5+182CL7SeqQsAuw20sJkyQchF7wHK4SkQckLvEbDar0/abQsdT0RS8uiLDuGoheQQPy+z48pcn
2+VHVg5ucWH4y6ke4CIYNNdV9X16HVrYEZQwVG19JcAEE86Vdp7+K2hCrw8QbliL+CsLmQrT4mZ7
23IZdi2xGcMtYsIWkcbXl3gT5ivb9eq+iyLuRmFQLd2NPEvec4AwoOAh7MHgITG3W1dgHPUvKaZu
UkhFlZwaQrr44iix3oJQg1dGH5LWHa/mFbUyF/RuGl/0UouPTPtlTd0yjMXv/lpODzMQKrktCIL+
K4BuxL+PHDf6TiDIlgPzlMmJ+B0Ai10481wT28//cEiHZbgFJMKRLA3beGQVX9Ljjt3S03mIDZZ3
V/xSp0s4HF2n8IuCCpt+66P7n7MzWY5U2bbtrxw77Yc96uLaO7cRAVGprlPqYEqlkrpwHHDg69+I
fTt7x01JZuoqLYkIwKu15hxT6Ib3xHxrbOqpbYfLOmg4qViWhuwVchIOcCLi6UVSdToyrvQSCwcE
bHYxkoIhVSPCZUVEqZoqbwqo46VKjxbbssZGDc50SoluqwlbB1kUVM656o64n4QzKn3lmMLSFjiE
EdxxO6GZtLNP4K+sbL8LrYx2XzQsPvrxCkS2tqrwe0joRZRKNlrFoQNssX4HMxb1f9FN+rxJMMlS
EfcKZzgLihmn8xgrcYM7bRkucHGZPyydZWplo7I7M5K8wTTlG3iD/VG3n1gHDZN9CoHMBntkTEF8
ptBjQZNqmkR37WLCfF9oCVhw0mmBXSQOBcXLbIT/GMYOjbRVjug3AHVlG2JXtmN+RBuR9LgyTUu+
88Y62S0I2kX8KEYOsDuoCkidsFkxuCkiU/THHSPsrXLylk1GYzktPFqU7cBcIElkFgwAvw6upeyM
covcwayuFFmczqNOqodgoS/oQQP/0HzayzQLEvEoZNahbOxtj+BteikYrgsT+d2QeWZ5WHrU0pvS
YBdzawYK4VEKd1Scy9EFUmhqED0OFgJgcbakumFGqc3C8E65udcd8Jrt4vyaaSSkN5T9bKY2p8qA
qBRtNm6AlHgdBsexOwaaNjO5uXhB0gOhLGxgZkfC56f2x7wx6EHNkpt2OfVdl1+1KZaKGgJzn4gv
0eKwFNN3muU5iibslsDApgxTQMfeDOXO7K1jyFw66QzAo6kZlGgeMycYwNEGcmCdWdIEhZCwdO91
YDfeHrlyQEo8uuwrstiJWeP4CvIIfw6LN6q4o9QZlJ04ZBnpbee6k0MmGXB1Z0SDKv6VOYW+gAg4
T4dFV3rWOums3tzo0iIpE4j3gia1Mil94Pk8ihOgwOjUan6SvczQggvvPJqa6VzOS8kdIyqDkhT8
F71/ZA/M8VskPpgfLGhjvz0yFp5j20jfeb/YW/qI619NK1e3ftfwiojhyJaiUEx4u6IAwsqMUlNb
DeBti3UhJo60yNAQm8BV/+uMeQToVJmOzKhB2M+PNR1eDJ3wIGauI158lULvewP8SMOlAO32o6Q+
oCHyzAsqEQ4FrrXdNt2LL0V+oAOXaiF4N5dkWEvSaWZSnAVdQ3hA1GdnnDYh0DdqaK6+IH6kgp/4
T4nvysOAt3U+SwAGvyGdx1OdxVbBgidIKztq/XBXSJMItRCRPQVXBbHyJjYAYkSo1do2TAqTE1dF
gZwIlSr37jPEt36I7grvXmxK7YUf6D+YAewChMCsY+iaMlGfYe5D2Ic2Fe4FMii+YdFrVFwNRz5W
ykGnh1oGKjLwWvenrlfSxlRFidzeB6XFo0HgVVWHjhRZcA5GC98HCynRGsSeHA/KgKhXUsFMpTSE
Iv7AoZmtfRMThbqBdI0oWI/nxLssLHASa6ClBHdB8S3PTCgEcg/YnzIAiTfjCI4XoSS2z+DATpTF
NtY07IO6b7OzFQp544omgSTfrSt0mhFcncT6XFCjY6K7afWJfZM02+AcuqL5pA0tVkGPLZR9rZs0
3EPdbFPnxh3BlUCIOwJN5gx7AkbPY1ASiOnpHKpFiVGlR9vjWjNmQDZqxXWsMqAjyB5sJNn4SiOQ
MvwMOVNbDzmrzNN50oMfOPZaZ5pbR4mfMEtOTlR/7IjAPwWenYisfu8jgSZvfhhhP2HhYdctsEmb
d3ZesGWOJ0H0XIxY7GdSm9oZ4wRrPhpm98Y1Jg6IjcjQc2dQ06je1aq2r1mH2EW6SH89WJctPg9Z
G06/4v2X6b5LHS05mwNJ/E6haGScp0iOoGGgO0vW1PSNlxkPRSgpH1Iq7nKsc/50NPwwz2PJm+k+
2A9DprXqocgC6Gp5gPy3IhFxjw30uA0h34J9JQoo5lGyThsAizCS3gqkg9V6GRv7QSZ5YD57NeaJ
M5/m3B3lgmJTBznrsO/DIFwVVl7ZexHosApMVL083SRAxhwvjbrNbZMSvy5TI5rnqZu4+zFEMyAe
uGbQS07TUy+O8MO4pVmFgGmR7tYmIYfdHhZ7HB+Tks6aInPJU5bl0UkE7OqmThDWbYTqANfYJExY
DKwyJnYDzg1e4U1OWcF/okhEygEYBSDKUsOoEtJOdHboKFpkzakt7jBIsbKb3KjibiDe7ZjyNB3B
O0osv2PMCASxDUNBJDWEu+3QLEjk8wAN94FASbkryr+8dzaxBKi0WwR2uIXcnhmEuMs9oX04EjW6
HOQau2TUXiYg5wQnyrw/KOQHHAkKw78uaUb0gDVc61kYVnIZe0N6b0hPIoSzoFUcvY7DRL++yX8K
W5C160xa5a+weHRM4ZMRNDUN5sK98vvFaFedoDmwj6UWXCP1IHmmZEtzpxJQN+th9DSf6BZWD3ZQ
cbDFmYqznMgdumcF3jLkHvWMANdzA0PdLpQfYaP0A+x7r+uNCSCQ7SNX3blxiczKK0R3HqA4G67M
eeLmQIjIIs9EobQZqPHal/gJR21jSiObaGXlIyIkGyY3WVu9+YKpRsXUqUsvX7fNdBw/AA4IDCZB
TKHtpjC/cSw2mm0+07kFTsOrItx2enXIDCFSp8zQTwQlvnhircdSW5GXS+fjf7LNAWbhx4lJwstX
IKKMR9k14mqsKkQqWBItPaIGUUsQR2NLbh4hF78Sf9CGfTO6TLt42uiPTI3D9roBgAM7qxl5N3Kc
OEzKWVAx5WjwG2ZWvTOrrjlcIvrR+jCgOL/sfZr37900IPxte3rjmynPDHdt4W968uYRagq8e6P5
FbR5TdmVaFrvycNbwhV5SFT04PrFKTxAmKb7Krd1QgAHrQk25uyIAZVXhvpwHeNplwct7VuWJQBQ
PbpRLL+4NKrYsRFtWtIjLMbMOlDBBUdQipN06Yz2YY5B8CFjQfF3rRX4K35OxhyUrxl5fhRgqdiS
2ummMhX7Crm7eSh9baR7KonaKK5kax3N6VMK4uIwJV5vFiGqb5cSjLVY5TYDL00mqcSYL1EH8uJQ
4qfHV3C8LQ54LQEEVK3KuJVkjxOMlBDFuuxkl3ct3COSiNQ1hAakGo5+dMzNTJBqC+mxvIdqhyjE
lxqSJnsebcYyUor0kNEImEgv6igs6GxXp/NmYHcaNWjDzFu76JF1Uc+kDW8zOT1W+FixQOWOS9vd
dYbyrqYKX91rJBZMLy7206cGt+jCC9cpUA0kaCC3zAfxJmp9slgzsy4xKFMReMxktkAx+F0J1SvA
xXOJZGzvtvZIkCiPpuuehnjRXX91TEdu9bWHgV5fQ4Dz2W13w0hLGeUDhFswBMlD3I/SoJBjiaU4
8C5YV1VSq767wHzK++U6TC/sbYTyEaXTyk5IyWNPAky9btCrhhW41I2OAPIRzR1hTJ00xT63KTaV
WEuT0rovQD7XL00QENwLLjM/b1JXowMrcBuZlnAPg29ORrWzLUksAOE/VI+ipPaWZG+1kwbqssmt
6lXYuvA2nIGD7CeqKorRpMFb7W3t9HbyUDJbqeey8yiU0D3vXYimPbI85yEtoftABDxuVv1B5/Nj
wfn2N1WywJbsKfqWiodY6JL+HkaOEsAVJHJFUBqWvUBgzMZCuHdDhwmOlXoEs0w9OUhnIN++2RPx
4PXVjyGHhnLGWzTJDM1UQyTX2i/Zuh7ojB/Lj4ljEN4hysAgySZI6ABkBmHKV8M0+AB5hkGoB6QS
pTZjAeD90daoUvKjDQeWkz/sCuouMw0Pp3GJ5lo6n+lp1GfMXgp3pXyk29BoD17le9XtAEbAwsZj
9klBuweFB7XVBH6LiVUqRiad45O+HlzbDYhB4mTQTHsabCrTEcHJrH0GLEfxHyVSU+i3WlsZnbNq
/KrTnpekM1xzvbhzgkWDzB0sAQyYprY2pJI5dRea0vTrG42wiwYygUG2FxacUosZrCXIeJp1sUep
NFrwaoh5Q2YOepjzxfT5X7MPct4Oy7h2KlRYqKInZ9XjodCzME2d/Dmv9AXWD4f4uyRPsxk9VN88
C7oYpnVOBKtvHKrWICCo5l09L1L0tiuds5mBbtXDSgouBaDtSoqgEFvOd2MTRGm20MJcG8LEHBC1
Fgq6m75D3H9Jyb0nRwmvkhrfwFNa81vtEqp6zs5lCX6bPhzYdU8sQ3fWcuzUceAw7x4yXEbgYD22
Fbw2+B7PK/Ss7aUkpqXbKOEo+n6yFbeBPZK8LSGMeRh5asiEa5CPM5aiDBn7gxF33W8c4Kl9M5n5
gqBT6nN5FVcLefF24mo5th3yIXcp5Vwi0RdVnWu1Vv0imkmWW3JzdQsfneORXauoVF2PSOyT3SRY
Rep1bsJqvXQk5T9BKblKzTbsbVd7JVjaIEqn4xbeEYrOZm2N1hE9vY9VGCIwYmx/g5TJy3/SaHPK
C+pEOkY+iuTsCKokJ5mcIjcIUGK66Kp0Mp7eicwrcd6XbJkWc5VbhKQgmxxNUp3thMrhmiZT96Bn
k+IdHFkiKFnRmrws/A72ioffwtpjAJ155Io4KDZSMuh+j1U+3RQWbWKPvrPhDxEd3iAg0oJApvgK
H1HnvWClE6DuYr98JWgoltS0Ey1QdznvlcPLpGuzWvVTN7rQrnlcq2BEEX9ue0ssLtVMF+98HCoL
xiQYe+89ow9n3bcT+xR0qTGMjiDHDBOsA80TKBYTx70KurHxQJlNGjEaQd+CVDMcfdvLoCGma0op
53QZCdPH9mJrsiknr+fY3imSQkMVYhL6s/KgcyI5ylP70Kra/xnjMs3XRqePaNakgXg5zzQ71I0i
+FEvJuIoRE+xs/IpgaotYj7yXHVHs++BGPl3mAp6Su0s1q1uq9cWDHAaLkRPQAIZ3MI+jMjFBCU5
5mrW+wZhKLZZ855ZYb6wfAWLMAe0S8RxBQ8Hs08+XNAAqp6pTmsJSAeBmQGAZ/Ub+cB81gh/3GSc
e56GJGuuSfp2NiN7gQsD4e6l5pbBY+yo6XngsGQRCgBLgeJSkZ1PFIlffaY30P2xnvg7zbQbvNtk
K1I00xLdY/cLSWO9qK7/6dWtf2Rr+lSWOPK0G8Yc4W8lneJ3yGPdi1kKy117WVrcHlUMdwT3mnfo
wCZsYlmiH4A5saAhJ+BQ1fTJZVlLsoYtibSd8yTwn0yhWlDkLPw2W886g8BS4ofrEljkcu5+YyKd
ztjek/OySMIa2P3U07tmDIkb2RUVT5gSeH7uyfoOZuxECEe4MmMEf0+dV7z2Vkpl5aj65SReE1bA
veRnP4wIXMDHWI54MVJHPFQJRA/2NU5y0ccYxXdTTX5gxCaxIO1tSOCvagEt6bEw1RW+afqRvnCb
daWVjn65dBnYjFWNhmV5mNmYmdl6FEsHMFyCjlqL1A1+OS3mhDBlhjsrS0H9selQmK3LFrRp5TtI
KhvX4WBKz07lz2ps7edU+e1ZZRG0se4Cr213dGAqXHRelW6Fd2x2UhVt3V2Q68rdkNpTeE+pOVQ7
NJws72DPvN8JEWmcRgsY7iFdmWSkHTUu6to1tRLPfTLae/BByQQR06n1VU25ndUUFp2Hpc2YMAVW
piL3M3alS0KHmWYRoIoKC1jsN+dtpc/WmupBZYdBWTtiT1cAywrOMIrH9SxAB2LrLA3aorG/hAHl
uXI95oVxQWb9FHrQKJnz3NKX+wWd3ssI6cUJyXpnlmk6L5YYtVR6r7BHleFAJ7Z58NwRidMg+cw3
4OYFJi9ZeP414kh7DEmj9+ydW+a+FmmF7Gmg5xicjzoj8kSIxrGBapNhbeEwrBLZxNZW+N5YnbF1
MGyUSlrpc+zw5oJr/dXGsI2q/EGPHnaDqisQ17rEKGBptnxQTukGK7939V8WxKFXLTc0iCKJ5byC
jR3A1CzoEOmTltWz5xvokTERYnockaDCVYeEgDUUBg/R2UMrbhynp2bV1APt4sD0D1M39/YhLlB8
RoFjs6nJTTRYERyGns6vgX6NfpjQ7KuiVeZPqdy+Psd8I7OHRvTas6EZbXNwnam65ExFox6/MHlH
sDtsZFwcygiha2YSabreIhGbMALtAX1N9zab7MWJrtX05NzsfKa9SRNTxp4K5SraHq161UURFOxf
Oc7BvKSbKqKs4lAe0ZitHnwjFYxBwpHOvamdEk4SKZNzrzLXI9y5BMvs4hS9kcOQHpqCU1uo9UH+
gKChe3A4rh10jkBqFxDQhNUIJUQMJ7HV0/ugxiT9humjni7qhOYZ9VyniMPJXErkRWli8s4kfYvs
J0VybpzngZW3D31rVNMFTthG3hd5Y2FTbtPWL1c0dkWDUhG8+pb9Ofm3rMaOc+Z6GpbMhOpu/YqE
qtDu/cyCjaFaEo2wfePSXIMHIJ3QD+qeCRKqeEUVb6r1IAfrnutLyIzM/QeV16jzTE+rMjLSstHo
/zg6wgFt0uILsgk0e5shAQXDmc0wtMjWpGpX08Lx9sdDZ/ecY1MJbNypdlztC9jKwMd0TJ1rBUWC
d4fnNF4QA5SZzwoHpJzWwH0yh5xaVBpPukEhLWwr2MX32sJB5THArk4ztlCx98yNETYVIqJBdlYw
JfMDra9AbSRtNDBaCMfNLYblHItuwl76AoNL7e0WxRZjrZrRYd5lS4J1w2u8PN5Iu8/t7TAFmv+A
kxu18IoKu8rJj42dJ1KiDCJyWI+8MFfUKDEyE2MJ7CkJinRVIskiLNPD1M+2MTBBQpBUHs76lGTn
AfWmOjIxUDQ7EkNlee15rs8VVCM864Yq9YxgzSzgDjy3picEh/+5mdbsSZr6oZRDORyY7arqNY0b
zd7kVW52TohgJ8d+FutNd1Vi8zOvJ8+Yh4uxSZvqCheCt9DpyWcah5wAArQUuggOfUmH6Wkm49OM
6B6Qd81oT+YNocFmfY9Y0ZyBfrJMP5jIZtN5Xdk2QffssEqauG6GlIzFqrbximJifSixIjnvRp/W
3vWRWzZH89Jym8IamraN7GhGgRo6Yyq8iDZIVaJ1S+h2RhOIriMzpRM3KaPX2lRMQ2wNkZv/dgnt
6SNNpS2Lv+54L9PkVXcOPZ18U3r+MIZDViDVc92UCqKjoMZSApzRdUxNIH4sletRgbI9ib+qUANp
HBRdwU9jXynCQHldfCnSwL4UOWeLqBLa/JMUD4sdRD70OJjcCZN8SGppgWuGDt9KMU8jMTUD87HD
cIopvWIPiM+Cij3lJuxba51Mi6uW/eBRAJPKJ52EG6q9tGTOWhaikeq8IX9ZShlqn1h5DxE+C+S4
003a3NAGEjKyvZZoQLh29BCgYzZMNQwfOqf6FLhos+aASqtiGJNBlHQF/TPSSig00wtrdm1A4iQc
EWqJGEggIEV9lQVdNJcE4+6hA7PvTm2px+tOo8oTEbMh0ERaNNnOiJwTaCAp1xNhXh0bkuyfvTVd
7tFfSavMkg2wO4z9DlorIsGOx9sVz9T2N9LxOrKTW5aIFbxV88mLKcZEFtqcF4D36ncSD0gTQaeQ
jSB9wSJs5nZpHXjPmqcxK+ctZWx3iFrcqXm0yFK3d8xdOoopjk9XRhODbF7m3Fwg7sXdo2d3cn4U
yB5Hkto1Nb9lKmeXvzQubBrurJp2BJmkl9BijPaWMxRwcX8Ws7Vn2UgsWjg+eBKas7IZzBU6b6Eu
EW+azc514OaAyyPhZROrgP2h6CoTl00ntewi03BRrOm318Eu1bq5wa3WEjK58rPRT89gzefIHIah
SdEv2MlPQAC2CWBWpWe5gmp5uZDOuVwEaujdK1iJywBSE65P6Gia++qBrE1WTpexyzEaURa7YqaJ
Rf6izI9/ybrLHMn0gcE1vCQBZj/e+LH40SaFn16BAwiKPRl43bKphOPdgvRRU0TeEs4gZknVPCxU
SBES4TcucJszg3AMdCeEboSs8iCcXHtyIfO1Z5iH4/rMrbJ84o6gGECN3fdU/II6diFpiSFauAwx
G0B9tXDQgNY8uCYOcahOKPU3PLFueeAkH5ghURV1y4sk5ldEVMRbuk1qAJ8HwV9dj0PntOe5clV+
3vkFEYsLpswmCpZ6AKXJdvYNqhTS+7oautfFadUYxURBj/ywrGKwLVaNQX1c5o3bp7YXdbMP0aYk
YdS6txzgKb+MVkcMS081V9cLsSVzqI221W5FR+Vq65esWivmy4H4ldny/bAxK+VRiR5rgtAbZpQN
eR3tXTGb/W8s4JACsf+5V7FAlYQKbkBcr1xQ/fscYY/aab6WpeFIRXX4VVFhhzef0ggHXKK6eGtR
5zZClPUw2svZC+6TQUO/aYLlKA9jpfX1nr57p4e0kbVxgy6L2qDjpE17XmHM2DmkEvps5IHIoMLE
NqRMWrEAwd+NluOvACt2adH33s5+1QyvTjWUyE5G/8VvyTHtalNsHVlrD6MlfGQrYNdvy2xurxwy
MRjz0PAihgThOYHXvPdE8B6ZaAayvDKONbb7nnnTUid4lcyDmwXB+cHRx7a5Zg9hXNqx5tlbyys4
sFkANN+rLg0Q4S3ygGHbBZBoTmFHG/aOKc3cZqlmVBFOfTcCnFtt4S7MN+2oW1jJanB9lnR/UrEb
79qUoPc99iznbWZGPguMSduLPl5eIK5CfG18T6wxNlGjlMRg7vIONtJGHybbYQXRPSts61TeNenk
HqTEcr0u2hE5akar+UYD1mLBOM3dLeqoLKoNIkfBcbsbAiMQ2VTBeEDZOugc01s3uwQGPWT72rQ9
3gZCG9eDBtmvzbN4n8plJk0T4d8Kd232o8tz8K6qtTg2axmK7xVwc5TzjrRSdBgMnpG0Vpq9VFt7
9QTBOBUk06ZY0jXXMNWuEU53GycWbQWYhpAyqAoQ/CdwQl1MJGCIdoUFdvhFEpkHVFpC7YfAoMsL
jWqCDB26EjiI82ImPFTUCxs8OTtYimCbDBssqzPgccu4osgfnKcFLmgMhMuzp2brgRRXxA4cMW0g
k/hWzrjHabYnWS/HjEdLkWlV41q6MPXnCT+nvgOjeNwfUfvr6bWNDYCAvgBwxIuYyB0EnkWdz7WV
N2vgNHg3oLrSYtrrU06BhA1jVW57t7KuYZfANh1LsTWU7M6g0llbjEjWlQ+f67EQxHUQD9Jt2PXL
26SsO7n1swDWRcfhjVnYt/vuzCwQ5lJJQWmxsjJfoz3SgAUI67GYqT4knWOGpO1B02oN21XonHE2
PCYlzGwhVHXXzNK8oLbX4RWHavOoFtEQXyZ8moM+gmaDXok71s3Ox6UVRCXxw/A2gZ0Q6j5Kwdaw
Vi2LdxzApicgmEeIEIaeMAkgcZS0S34xHCs+rAJUlQR3DcYWXIkbaMDTrmsN9YNWK2zAJdZfM+Ik
9rE9OzvcTfUeA1E+R16COy1U5aIVe5uNc/WiCWiNG6suFOpLQkPttd4GHfRWTn6cDOrRyKMkp322
QyZPtlPuV6DxKSxWhu9CuKw7PLhjZmkkrwrV8LR7TnZkWS7TNuuKUSLHzpb4DKfBEjwEPnFL94L5
lq2BI8nWnHM/Ls8h1w9kt9CNp6KnkReje74TGn6b/cx5N8+8pLepC7hwrjvLuUbHNbE5429tM5aI
PYWBqbkVOXXJYfilDAZqUHdi3lnusbXcwYcgLhWfI6f+KV4IrUb4vB27BQttS6pWfNW0ILmg5OTJ
b2is8rq2qXqR0px1h7Gf7sDP5PalXubYQibmd/IZrCUD+gS5KMxt0qY2PXxeuAhUQRTEO22UB8R2
hixXuCQwHWdtvTBULfo5GVhder3Dw6zRimJBMMAHZtscpolBMGBAEHC68QH9mvEV6vBFm0INmeWw
XSyt4HSoOW1Q3aP/NLI+rKTu+HIDnJDUVcx7iFNU31x7EpOKqjUBT5K0RUhhUdVzDu7DzFg0xwYh
Ju1WhhpH9aE5J+Z4KR8IR9bap1nJkW/V9qY9HRxD0hHdd8Kj3RP60EG6V2SPIz69huRjugoqwUnG
IMcDnoQOFezjK+d6PQ0rOI/zWgvs4NYnVIN9AfwIbT64rNnF+9BzyyFFS72z6Y/KdHGjDOOJeW0a
jqbv//2v//vf/+9t+q/knXofQLam/lc9VNeIeXv5n3/7//5X+z9/3f/6z781AhAovjqBq/P3t9fb
jJPyf/5t/B/W6AUgjan9nNueUIfBWGtjdRs4lLY0ykdrrFdraWPf+vzj7D9/nBP88+MSdGzUUBL9
LS4EfXL16niZXH3v2sef+PefQnwb25zWenN7damwFa77uTe/+cW9f14ctYtvUvuf33Sr1UOSJSTn
EQKfvvfV3X9eHRYMmR4g7d/StEKz5+e4TEr3+nsXd/55cZpa88zBd35b9CORAsw28IYKo3p2/r0P
OD7sv914GJyaZ9aL/gaM1dqD+Ip3xVKnu+9d3frn1W1sp4kTaNVvP2Xw2uws1p4x/Pjexc1/XrzK
jwUOhHxv1KH71xI+6qVMOVR8fnXD4DJ/GF3O8e9/uzMTZ7llSuPid+D3F1RRLvCijKGcyJMttSpD
/BxfOFN3QY6BWE2p8yLIt/n8sz8aaScDGzA6xa4ZZyHFPzDEOeLNbOAU9K2r2yfj2O4geSTjaP/U
ODKxYalHlrTk6nsXPxnIZrYs/syC89Mnc/yo2jlaELOX7138ZCCTmoHtGM3Y77k4Cs6quTSfrBIV
0fcufzKS+0Cf53jpgncNXvFqnHAelbjpv3fxk5Fs0TWoCzZ9P1G7DavY6Ok34O7/4pken90fXlb7
ZBgv0OACWCuUjQFBglT23hG3IUKyqmdaCPluYdsTL2SXIJszvze47ZPB3RJ/hdTXnN5a20FBCRlH
7LuObeHnN+z4xvzpJ50M79Zj/2zrmvs+2tpFhgxcdN2+VuqCYICo7Ft4+tUXs+zx/fnTR50MdeGT
Y5JL1b81RfoC0WmNzjDSW/s2KI71+TH6/BcdH/WfPuZkWHudlSxKwcoKKLcfOvB/W2LHR0CAoLW/
eBE++AzrZHBDtM3QyVPoqJaavaEJ6PCF7v7nP+CDeck6GdzuQGItzMcpMoAyo9Q1G+17M551MrI1
11POHExcubgyuk2fP37vG58MaZCIhpGw3YywQRPEVfavqnSdL7708SJ/eJ7WyZCelcl2dpynSHOh
jUYTLsCue2zU92YM62RMD+zPJ9MQE3ZbgmmW9mcivIvPb4v5weCyTsYuMhvyvG19isD9nKsoWPWh
jLoQqecKg3vYRpdumIb3b/YK2G6owilCJ7BSq8fmi8njo3t3Mrq7mSOTCXQ2KlC+UCgdvMfUvQca
8s1xcDKkO8K4zAB7cNQ1zRWhXwjN5yc4EE+f38CPvv7JUC4pqI05NKcoGI7YvDjdsw5dcmgPFypz
X7xfHww382Qsp7Ji0dd5SJNOjz1v6A51mf3++S/46OInY1lM8Cd9GPRRkhgraOQb8jG/WEc/mIPM
08GsAZeiAnicg9qBeCW/vOE8Ze7oaFqHz7/9B/ffPP79b5uztIuLPu25NbnzVqeXDa79AHNO/cXb
+dHNORnZRI8lXkbnIfLw/a3MZHonSiMOP//uH92e44f+7bvXw+Djr+XdMfCFuxkJRHyGI4Lo88t/
9N1Phja2tWZwEy6viftmfLLNh8+vaxyH5h+mO/NkyNrUqLLZY0ipx/pej4wz7Gblkw25JCwvkCn/
/PxzPvr+JyNXG4nmlOhdIi9v1yPBDcT3fXFrPrrzJ6N2BF3mLuSgR1P10CGZBdLR+Y/f+trGyWC1
GzofnjMSBdmK8bcve7teOzhexReTwQff3TgZr9ZgAr1UzYT7jty/4LcDAiumU/29b38yZB3HdfqS
Vn1EmzqBl46U8fMLf3SMMk5GKlSUfml9rpyzm/7pXFxP6357B0MvHLwvbs0Hb4xxvGV/G1BEKRul
N3Frap+OZtAAR/3mWDVOxupCSoaOAYHBNGFr2GekXMwi/eb3PhmprhNQ8fSOF883s/bifnPj8NcA
/tv96JTjxwkS7yhF7jjfBtoXs6JxHCd/mAH+esZ/u7CMx4BcNcYPRK01QV23+EXvR+nsfdN8M4ph
swzWnSEJTdPsL17MDyb6v77K3z6yRq2a6fkxYTV/GlGmJkWUZ3ibte/NNvrJsF04R1qJKpltUrrD
Z13+RfngOHD+cKv0k+FKWwY1usY7Cfv1XVXOrSLtDMHypV0QEuibZ58Prw9eff1k3M6t6zhUGulq
9OfZdCiz762v+smonQP0Do5XTRGcJyx33nrwaOtSCr4jRU198Ww/+vIn4zagBj6rjuME8WEPiUZY
ODDV+ovB9dHLqp8M3drsY+ooTDxH6m4PTDbTq5VB/rJlt3vN9g+9V0bwdxH0GV/8oI8e+smA1gCg
uubID/IS+G4uJkTIsKlPrNCV8m4+f+IfrAO6+c/JzoCi148TA2JSZDQYco/wDE1a9cXJ4KNncrL6
BogWiPXRsKkhUaia5mzSrS+mj4+++cnqi93QInScb+7357a6cbt9G3+x+P55lvCDk1HsdtIg+YNL
WwQJI1ldYwdd91kRpmb9xUf8+cYQIfTP+47sg9aEwevk16y9v1Vx//nz/Oi6JyMYtE3tjIpFABjF
BmzcnYfQ4XuXPhnEEx0Nw4HtG3kl+ULaSAep+mJ0ffStT4bubCM8Gjxek7Z8Mbrbyfli2vzouse/
/226T2ppTv3x9QNCGQmH5hCQte/djZPBOVRx3aFxZ9s9ZNtgLELyr6PPL/3R63cyJsmyk2pR3Oi6
IVqppdAgXzG2r2fwAp9/wp/Hjh+cDEsBdcq0gpxPsN5b56UoX1rvW0UdPzgZlt2Yw7wTx1uuoQOW
IkSf98V8+MHmz/dPxmWtigoRBBPigJykrR8XXJNt7a5rh3nlotTKg4QYitxKBW34+Z364A3yT8bp
lBjocGces6NBFEXgOvbDFz/no0ufDNXYsEiaJMYukuU+625QjH3vK5+MU2Uv6eAvXBf5KE1vIBfV
twrm8C7+OZzQvhKCZDIvtnKHFdv63rbD90+GKdFsCNZLvnFBZiwJMe7t9+7EyRglR0ijL+6pSOi7
bORl33x+3Q/Orr5/MkIV75eJ+Zhl7VBdDtvs4t24cdYH7ZqEqy/ejg8mAf9kiJqkJS14cNlvTC94
l6LCEivibifP2X7+Iz56/U4GqpWnrWlbrooMy4TMH6y99KuW0F9n+P+9XQVed/KiEFwO3/mIe1q7
W9i+IWGWF6Ter+L7+erc2lrrdbq621mweG/Pkqdv/SDvZKhi4MVr4HHHSrn3INj435vRvJNxOkxm
hWeNGc3Bus9UcCB/64uH/MEz8E6G6rGUTP5brCKr9MLJU6HnfnW6+uD98U7GasdQlXahq8gX8uKY
/4FDKTraauipfTUhf7CMeCfj1gLFbwOm4DFDdELxdhG0wdpsvyrqfnR3Toav6hCquQXL6uwAgSp1
UtsAPDfh916XkzHsljEdFIsb1ASXQF9Xi3P3vQufjFx4kp0kA4CHihnA9yD/fVVWOb5x/5+0K+uR
FGe2vwgJjLHxK5mQWfueVdUvqLtnGrMvZv/19zBP1f6KRMo7D6NRaYTTdkQ4HD5xzndupblsN8du
V6HX0B/b5loBno1KBajEgHzvxt/ODK7T8zP4r5ryzUBM81+RVQD4Q0HGZ09VgD7uH/y+9w7GG8gM
g+TafS5vjs7r+bFWNplpXgsiQbtCvyNidO5X8QPZCm8rtsk0ry2kKFyjiVBehF5PAuhsIj+AO9o4
Ada+rjlu7NhQTHHx9dl5jtPfdfxs5h/nF2Tt08vfv+SsUHVxTegOjz6kyr26/kmhlwRC3cs+vuzC
l48vGLSFPWfw0Wvo9yAlTqZu58rLrnsu0zy2Rbd1Xjc4F6vOved27tsgRDj/y9fsRHNX8HeOVRIi
1pARNEoVhYCLvRGF/yt6fmfumsc66PV20IYw+M3HsAt/pMf2aOwA4N/N94/5bX7r7J741T/5r/Mz
+a+G+91wmhuPPXp4wCCBFPlu+Dd8JIPHHk0QnwSFN/z6E94Xd9WdcZXc8X34M92Y42KY34ypo606
ANKRlCOWCsQOL0mh1po51QMDkbYPrNh4PD+3xWu/G0bz5kqEQztmZPAz9y2qb3NX7MsaLElv8XAA
2HVjMmvxydGcG+2WoNWEwrEPUsyd48xXnQgPZIZ0EiSL0TX4UMHha9E/2XK8LdzwhoTubgabQlGA
vjmdH8bJ8M/PeG1hl79/8ajSAl+vEeKnkO4tAehSPkbmYx1fhH9xHS0YhGOeIDWoBz83c1+wIcBV
eWOr1n64FgraJIu7DjygILPJxL42wN2Q5k9DdT1C43HjIFmJZY4WDzrFF5A7gjuQqmBMAwVfGeYg
p4wuqle6Dvl78QH75UY2IFa6LvqnD050Ub3S1cFaDnpVagOC2X4v9yRGF8zPxPW7+nDeZNZWRfN/
O15Ec7J28EMagqytegAlUzCCgfD851d8UAdklTG4Q0N08fl9v4McUilunanwmLoxJo8NG0nx4mnf
ODrVHB30XdCyTZaVT9pHUrWvoOU9NKV9BwQtgPXW/vxcVpaKao5eZQrtcHgw9eV0k/PbeA7iZMO1
1j6tOW46RaobQZ/tN5Ak8cD+nwZ8WlrEWZoF53/9yplFl6G/xAYkgRCb6/Hrh/EHt+/G8cJV0VwX
HT/ok19ym5E+T+I01He1seFRa6uieSy4RNusWI5CpW4N+yoLH7MLK0NUc9audFQaWvjV07gXxq26
7HXdpdrpHYP4IwObBx4tbOqx8Ddnl1UPqeanIOJF/zQ6W30HXVhOg7YT88JsRsdV5ZDVG/oRn6aT
n9kPZnZRvd3VIVVDBN6dyUGWVEV5AAb36xnNSueNecXjdUwVomwITRV0vKTkCbxX0PQwoBo0vFnd
VhV4xfZszSNbNPdmxoDkoTDLDxrP9+jA/9Ol42XbqeOrKKiQ4Y2YAAnDnWTh0iG9kZCsrY3mkHkK
Duwiq3Axg7BqCJlFr63Bstd390OCxg3Ktp6hVg5tHWjVoaUXAsgpBkJj8tLaydibBYbPbuvNaSVk
2ZqTQqYMPckMhglKsBNghEUxvp63n7Xd1dw0NK2cGw3OVKvk/7R5Gu3MOM3vwWydvZ0fYW1xNH9l
EBcIIUgw4MmGmT5kkrujAWD+noEx0Jdjzi4L6zqQikyJKuoUiTNk2UV6DQa0879/5eD+D1339biw
gJQHITJSyfyQoUgTR7sWfDIlQY/VGD32ya/z46xYqw6oAiEjBD0l1onn070DnoFoUS+ZwMAq0yOk
vzeGWTElHVRFbQF6I6tDHaQWP4A8Bxu8Cyaz83NY+/hiZV/WqqyJy5UDZ+4tqJ9AJK2dN+Lcip2S
ZcQvXw7HGDx3UB8AHRX6oS3Qknw2oIe77Gdrx2sluRuSET8b3ZIQ9ks9FHMu+7LmuD3YggZCl+hW
3IB8txk3Fnop+XyT6BHNbcucVH1Wxct3lZfNtxKluAQgY7CmQYv3JbOeMrBsn5/DigMTzYEtUI0M
4KzFgcuHHV68vDx9RTsi3YLf/Afh+WYyOqoqa3IhZLss/+kXVDsen6fHA7+7NfeT9wJqt63a/YoJ
6eCqkS7Mgdhhn6trok6gJAff78f5NVoxfGtx6i/mWWUOaGlifDs1r6LxWm7d3Ne+u+zJl+9ao207
2Yzvqua3MEFD04Qbu7r2Zc1VhWIGymU57rB5ApsfQUxZXhSJAb7WfjToRsFr2DgnKCyyXT/F7g4a
8S+XrLStY4XMHlK8lEXNyUynN1Bp4sE7RCfZ+Y9/byK2DhQianCnHEobp6EHd7JZReUVnu1/F5Bp
2182gnZDGyL0eIXoDjnxxsmQIEjA8AYDKpqinDYm8f3OgrP87+V3oSMJtnynOdljFwX9UKonxyTp
xiV87euaRTZDEREwPjUnmba4oUEeATzeUxkN/55foO8jm21qdqnAdAfSe0Ds0bjpWeP403UgXVdC
D8kuDjzhtyjt+B3oby8bbpnmFwdTDrJP8A21pz6O36swerAUhumjYw68Xl4mz0aHzut064n/+0Pe
Nu2/hwOrPIfSFgwMnOuB7VaHKQO3g+Nezbn9inahjfvi2iZpx86g3CjrwQZxip0JZKWzOXuSuNmF
Bqb5dxlBYc+R3D6lCuLyYHBQtbVz7Aqqqec3Zc0NtROnho4CkGJWdWKOuussNNX3FThBbNo/nR/g
+/UhOpQIlwKwjpQYwKj78gribxV4BcP5eP7r328ylJf+3mTFQ7TRwnxPiz2B7R4sjwv7OgyKosvD
s5lzdX6g709mIjRPh6wjSu6xU52E2wWE9y+QYH8GD7HtgSxvo6S0Nobm7zSacruDjtKJuc1VNoWF
V7D4AbxHF8d0IjSfnyA/CZIIZZ1Aq5g8KAFOssKlaiNirc1Ac/GOup1gNDRPcRiDJLuD6Epe33Vz
cdNyc6NstWZQml9b9jznkI20TlnYO3g0cOcMnRDK+Hl+o78PiqAZ+dui4igFEWlDzJNCNIpz6wEK
WxALGPqgJcXeAlgIzEr3CS2Sjezgew8kOhQpdlPXJJ1jnrresZ8FmFDmY8ktq4eEZFxedkEnOiqJ
QyUWTwEjdM2SIcCbY1DWw5MF8mYwB4AEOX8+v3qL3/1vfgmao79Xzx2AYI46rF5XZ88gTAW5ls0D
m6u7xBgfcBofONtqhl5ZOB2ZBMITAyA0RT6JWV2Tgb2CpvaKmvnr+ams2LKreXw1pQbp7BqscRO7
kjR+7iz2mNVg4+nbjYLMSvRyNYcXVQt61DAtTirHK1s53KdldjNTcRejollW7KIjiuiopRqad3Nb
GfNJQWnixpxy95C0sQjOr9PaJDSfr6pwAGt3Zp6ipgjwImz6ST0+LdssQ1CxxU67cZKs7bfm+CAk
7lVe0vkkKPJocKNbhxByQjtjKC6jB0By9bf5gg5tYOAsm08UlE+PYauMq8qwu3/Or9TaBLTDXDhG
WnFezKfGAfXybCrQfCd9HXQTCPHOD7Es+nf+px/nYoAQGHoBT6qHeiyEBGOQ3qGEcv7rKy6ho5pa
MMmrITPnk5XS57qBd3fUPNTD8I89b0HsVhZJBzFVIDWC1Ek3n0IB1nnwgQ1I3dEegWvN1vvQyiLp
eCZ37IoWrbblCXK17V0S1x9mNVwGEiY6omnIh34yKms8QVUJwFXaPcVRs5GErLiaDmlKG2GByCB2
P9u2eE7ZdLAI+TGILjDL+Q942DbC0toWLOv2JVE3xcRBaJS6nzGzHiwxPXBneJoVWFUvMyPNkSEb
FrqRbfBP3jN/uXNUNIGmR3GAIsOGpa6tlObItJU9hYozhAHs9oXET5UqrrM+9ucOan/dVqVszR80
h+7CgkIyoo9O1IzBdIuZKKd/QrPQQ9GLyzJcrnl0lJegaBgxBhj//ixDIG5cQc3harmcbR+mKwe3
DnjqVM1UJBz7c+DxwzC/ElwDF8sqsS39/Fq55UaKuOJ8OtwJEmhOAh1S+zMc2J6K4nHbble2Q0c8
uQ510SaLOYBZbV8M/LjwapLR2QOH9niR6bJl6C+uYWUz42YOqaA5La9hV5PTeFYudpb9cX6AFd9j
y9+/DDDyMovtMAvf2CiuKqQA0Ne6xrX5sgjCNNdOjRaMVS4j/y0Rfv9yW3IgVgOmuX3GtpLNtT3W
HLzLhiQtIMSzSG4/TKUBejpnk5FhJUFnmmsTkA7lQBSOnwlhj0JAX4DmB4qL3pL+SfFYg28ib7Y6
+9emorn4UCUgrqkpaD8qENhck8Jui5dEJJB1Ob/ha0ar+XdhoLUNNdnm0ygqyNdAGiEZ50NeU/Ba
gnHUgj6Bl3ZmmPx7fryV5dNxUFEYRlC9nZrPQYS7DAG4gU5AkYMgPganN2JK3+Hvm6awElec5e9f
7JklVeOYDas+BQLJslMpLA2aNd5Q9EGBJDER7vH8zNaGWs6CL0NFVsdiOrrVZ4nZLLODfeOReS9Q
/4HGy86K2P78SCuni6NFgdAGTWjo8uoTvKJPE+EB5DACW6BHjf6S8VaDzdooWihQphGh99msPlvV
Xi0sKlBrRzeMe8dbcwdGy43TeG3ZtJAgWmknNZ2qzwX7sQw1Ya3SHlI/AlWIGOIExqXrpsWFshmb
IUVF61PM5V5GbyRrrqIYyNTidzJtXQvXDFyLD2lumGBFzMrPELxkAykPIdQDoGUHrkQ0+GE+LmJG
gvmdt4W15dMDBNSCLafJS/CQQjEDhBX5ckWED5lpDvL7/0dS42ihAqUhwi2kNieooxxBqBDwsYd8
Xr8foTunjMs6fogOn0LfH3SS0R31UWdO+1PG1SIzWdJiq/N+JeLpyCllNSARLtPkM8UxrUwKlazi
sbX6ezyXbhxzK6eojprqBm7EMR5GP0PSQHlJlgcQyp5iYW1s+n/96t/cs6gWAUx8NrYMZXwQqBiD
frUnEYW8ZpuwGFK+4MFFWXKHSlXJnhEqIIKckyIRoHYgVmcIj4F5tc6OIC7tMlRGIAn/QSGnCnrV
EtqPG4uwEj90KAxxo1AIklYfsV3eLB63kD7ZIYUyEmLjZgV5xd90WEwu3T6HglL5UYOkfnGARUUj
Vv19DgZggB52FeJvE14Y5XWMTFpYHBp5XX4iYftrKS4tB4qqwTJtWe9R9EbJdFmhUYfLCJWYYTjY
8YfIlHhVQy5fQXdRPp+PGyteoLMRVRGoqgrRyQ8D67YHr/kcgF/9CB2oeQ/Ni60GmxVP0PEyde+K
eMpT+VF0TM0Qn6KNsRBBq3QH/QzpbJSuV9IkHeiHidjK4AX5YKKi1bEpLQdn1TyCA/H8cq0Ys07I
Bk2gOoEYjfnRxTGgRh41RvS6exS64fahcxrobOQ2aWuxG8HZXP84P+ratLQDC2WIqGrAo/WRZpAt
uaUJs/LX3pxndRFcjeiQwNqJ5qiQffVBZFX+BB8Y+RH1I3277OdrZxPknjMQ1jrqo6yKLNqDU9ZS
h65NHPdwfoC1XdFOpAEVMi6Eaj+MMPdmy9pZjPohwriTk5uC9cH5YdaMeAk9XzK7GR0gM2/65sMO
i7j7SYaRh0/A/pnpj3bkLHq5bBgtc0Cr60xNq3HfUy7uoCcYSM4/B+hCnv/8ijHZ2m5Awg8lIVm7
7yAGHtVnKHLokLUh1Eguu5za2m50JWQ0OhLz96lSgDQZSPGhuDZDCp0NGxa1ku3oyC8+l8lQoOP4
3WKyDCDUBA3ZGkAJinyKdMTdtx2qgnWV2/uLFk2HhLlRPLPOgDpK34PJVoZ5955BO6PYSH5XLEtH
gpVuQmnfSGhKRArNQBCv4Bb433s1+5KN6bBhwCtbryPBImJQKAPwxB/S8YmoevCEi3+dX6KVk4Qs
c/viHVGjZqdMXHBvtxAKxUaUTffRU37dhGKjIrg2xDKvL0OAsR/MzGbavof5IjNNSsgLBmMJ4ZcZ
OJm8NIfHVJjG1nKtDaeF3VIRh9HeTPy06SEmFpJiF4axdV23aR5E4LD5c9nKaQ5fMog61VAKg3RX
9qpqvPPFpLyGwvXdPG4CXdb2XnN7AtX6iMhB+uGIXBQ8ce5uAbqcn8HaxzWXZxNpTIhMJT5kcd7i
DjeejGzyPK9sgw4Wg0xuXYPQBXoloGaHotnRpNHDUkEFdf/nRb9fB4rZUAqGUHCcvSMLYj+TIZbv
LZUQhb3s88u59cVuEWwN0Od26TuHKJ4bFJkLha8C0rBb6dXaEi1//zJABw0xEaskfYeA33s9yn9Y
Yh7smV7bm/fZlRCls3HVSQlaYXDTv0Ogcbijc0XFPi0cCv3R2IKQ1/mVWpuI5uE9HqPaaWRZEJfy
iUjzkVPbx2PutdtDpPCyMTS3VsyeItF0eSDyujzmYHj801cgD1FJE9UQE3brl/MDrXiFTtiVzyMo
ONDUElSpDYXF2h282Qak7/zX1zZEc+gxph1NijALRqg8/HKQnXQ+GgvpK6VJlgTnB1mbgubYKhoT
aFWILJhLMBtDnGc8zMN4IShHB99ZCS/YVBXYCbuJITiTKPkBCpq23UhrV/JCna2ritqpRFNgFoRQ
uPCKQcQHWdDsioELZc8LNaF+NWzRxq4slQ7C43VUpKj3ZMHUJC8OTge/tBTdyHDXPq45uEntrHYg
ER7MCX2Q4AfbjYXYgqitfVw7uVtQncfliG6rcQCzApSTy4B1YstOl+z4mxqFTtgVQkImA39T9F6k
qMBXHfmvEiaizO+gGOzNyBbs4rfc7F5ZCSE64C5H0wGLoF4alJY4DlCC9cAC7YcoNPRQ291wvrVJ
kb8D7oSs2WqbIXo3y/hY02LP6HVdFXsJaSvonL4m5uvkWBduvubpeSpkxNrEeGWRiQJiMZRDvs8g
IXRhQdTUvNylpKlFJozTUjtZ6ibLs9s0t1DygwYacTeCyfcRy9IxePU8uSRVrvRpCzbzAdlHOTbQ
a91MQ77fFUuH4VlZ0ZldwYxTkhU3crB2aGMK0rjbdWnnW3l+CIu7Ot+KLt+7jfU/WLwSSs6VIFmA
MitcJiqjAr38oDgVG+fH2nppTl84XT06Ey6ANZ/HndXTPAD3hn2YnMj1z8f3753F0nF4jmKssiee
BZFs+JXlCvugstY8OsAZQqQXDIGXjbOs4ZcERYCjgSaGm6LqDTLJa4vPhnukTsd2EQ3lp6pkRH9d
NpR2vAMfbg9TjWimOnf40Y8zCJyFMxjQop/J0wzda3N/fqTvjxdLx+jxOJs70DAlQQONmbuG5M8x
y/ywpvJgVGBF4HwL9rnCemjp6Dw8KTWl6HN+IqhsJiggWzjiI1Mendk4IMs4dBakrvrhCFmoDdNY
m50WFJo8gx6m1SQBn5OjGUUB8nD0T4TqAZfIw5zwrSr2ykA6WK9iUU+mukoW+MhL1rXjbuLg2rDr
+shUA6Gplm1h8deGWuoJX8zQ6QzWGnYEM0y7f5H1p4DNJjchD4+GKCyPy/b1ItPQUXtsHMAq1qKV
2QmjF3cI/4Xo8IfqycGerMKzm+TP+XG+L4RAv+rvCRmmy0uBmn4AqfbUK+wZfQzZVeX0R7fs3wDW
fmpjJzg/1kq80/F7IVShedOAzrC1IQe75xbUn/wsI8WWkMLaAMvfv+xOSRyHYHPYKe/Jrm3Szy6N
L9wPLShkXFhFBGGUAG+MdzwzYq8T+X2b275BIHLhxOnjZYukJQZx3ybmCG3EgA8phZQgdNnvIFs+
bJHHr1mwlgtws26rAdTIgV2Ghxmd3Mhte78c56sZIskgx2QXldItV3P/HqlgF48DBmrs+JPZ/fyp
XEdEGwnUyl7rGD4ZDkbbGyQJWqbQNOuSMhm9Ke5GeZm16gA+kLbibgRHC4whmfYsnOoAie2lP3/Z
ni+makSsDyeo7AZtJM1PG7rlUCKYC2NjdVZOfh291yUxJEFlj7eL1rh3slZBwG4IXBJuwT3Wln8Z
+OvvnyD9KPGWEbRu88tJW/sHNyV02M87wUpU0vnIDDs1DVVj7R0cHWNK7lETfiRm8W9uRMdWOT60
r+aNzGLFIbjm2cQxBjbZMglcM7wdJWrZvZxPdlwFFK1k3nDhFczimmeTuLWwZHESSMk7cLTYM7RY
W+sicLTFNb8WoPudTQuBfO7yIjzOMjLu87YH9vT8liwHwv/ewiwdvzcVUUznHHFpSiUPoowdHbM4
QosWPJ1tulGfXdkLHb3XWkPkcCdJApbPqJKKNkBgPfTQEvWiavwwOd/qZVyZzv/A9+IhJZOTYtcN
62ac+Q+H9se8GAO8uW8EwLUhNBcfgFZPaQrDknVzi6zeCycj2o1U+OPEX87vyoqf6zi+2iLQC8Yj
fhAXWeO7uWUh5Smb21bU3YXT0Dy9HWlTmi3MVjQFmIswDZF+sKm7dub46vwsVoKJjuZrCzfNuwiH
qwJIA2LJbuvTcH6/7OOafyto5bi9CXXJOe74QymSGbKeM7kMI2jpMD7Z5HkRTVieKgWaXw096BA2
cfxr26s5NfqDBbcHmFBayF1UqbcEwLaxqDaQAWsWqh/RRpbIeHBloAz7V2yzEzE7knmVZZUe2CDr
diOcr4yjY/VYO9sdp5gG5f2dLOaH3GwxDeujVdNGeFqJHDqmiE0QTXeTOA66dr7rZSu8NLfuAM/x
Q5bDwbdQWfS/2uI3gVBHAjpjHrU55EvfcGen7hWPxRwf2rIg/wrHcl7K3LDJG2viudmXPcRFwfiq
krh/tkTcDDfNZEIi3kiS9Acr8M+uQ8+X+wLxqdi87nCdDn/wbpLhvs0N/GfkpHnk0bKM2V5A4Thg
HMC5qONTtW9ALd3v+4l17i5P6cg9ApYJZyehWh8dGuIiMwVyi9X1IYdw3UfBCqMK3LDn8Y43rZPu
+y61rMCxonLYVz2P7H1bFPM/eMp3P0GOYeVeHzbqY6Z4B93Vpj0eM3dgT2lEpmznljO0uY3eyvaj
6AZX7Mw5M5u9UwCm5PQuWC2hVTgZV+DknOULSR2Kmk2kDOh91J1pQy9YqKc5rWn5i4R9agRWQkoa
QMa4/V2kLY4yNbkW25fuUgslHGWxHav4BO0yu8mt+1qGUn1Mfe4az7Ins3PTWFba7yjkdRk0vaAz
foOIWzzMjlFPQTxQRsd7xpuJdjsnM6ppB6EjOwzmauzTg9FHtXsM26ahuNWZcRY98qqhi8RPk1pP
aoZkZb3Dntu7xMy6WxoxCo66xuyCDKLiwRCXs9hjCwR/cqpaFvsKd216Z6Oplh4T6KoDW8Ck2yaf
ObRgrXsAL8PMmydgDnasKd3hBlAnsElYeTpZXlP2kbnPUO2C7C9eRhfNQTcBbj7jccwPMwRCrk2I
/vbUc9ooK/+EJBvQ9ixihOjcSkrnnsWGw49uEfX5wQWwqy28xK6xy46dWsgIBy4F/ENVFdQYE7Ni
1QxNo8o288BoJskejJ65JxERhkyFJyAtn2wC7jEI906/B6ueXgao+V4lY6Qe58iBpI1ZJHbpkaaF
gLPBjfS5QKKLx3RJG3mMRAip7AG4ubxfmgzs+KdM7J69T+0Q1n+KPovEv+gNN8vdmJmA1vIpttWB
2i22k+P22HvTNMzqEFVU9dBcMdTJQImreC7AHGjtoLQz0GzfC0N1tzUgO8xzSwoDam3IkDCb9ZDh
TniH5RlkEXmFiMtfhqjjW+pO03gLmkGaeCmUsgu/TF0V7mHoSMvrYvpR2cn0u2BgVrip2VgPO9SI
EmhyAzKZgOKFF+azORLZengRgvOlWLTIE30UV7umkm73Zndp4XozM+bnLB9HuQfxIfHpMLsvBbSV
xyPOP/YTZO7OPe/b3jxCu52bO+YO4F+E3PFpnkCF+ArCalCYpLxqH9qJN/E13vutzi9IYfVHG1rv
1s2QSte6bZEGph8jRx0bXPljnd7lPJSdT2VTTq94cGube0NWVrQHcMD8aCqTKr/KZRV7BJ0/5lMB
DfTOM0jv2gfHHIvOg54tVnByKW08RZkAr02bcXlDZVjdJWatHlVYin9CnoCzBPG+mQJp5Q3ei5Pq
OZyn2tileM56i1oTssQdtGAcnxdl2DyC6cqFmDbvM949d/E8QMNockbRQNisoYV9YKJtXOx+An1V
OcfK2LWVws8YSY9AYijLuVP9WD5BUVlYB8NqWeS5UTr/o7CYYNdF26O5l2UrIKxVoyn6UNNwerQs
YtcgegxzKHZPyliktFFB8Iy8FK9j07U/ezENNVSBaeiMCHhRLHfp2EYBoa39B+vQKr+PClsETgTm
UUhn1/O8g6I0bEcqFonOa0SWpf8geDXZjinTVVBDp3hScGiVzosqkbTrYy/Msn8YqMPspfF7MGew
4TgsS32HlIo9mFFX9y9uJvknDgLYHfCz8Xg7drmC/J4oh/ARjPoAxHWzzItdW+eT8EWGLmw/5maJ
H80VgaRr76ThTUtGEh3Q2WUW14C3sXcDnWNAGONQUYHBOrBreQ3tFAlKDgHrvcyG6rWZBUq5OWgi
jEOCCqmLCFmmyqN2Hh6UjKQCqVoVZybxVOX2nZ9bpYPSQigRa6EQFkP8p+mJo3IcFrL9A4dVam9m
Ifs0ODMnnxht9trhNHlHXl5m94Kq2Xwa8JbkXA3jWFb73AoTArEAdDVfTTmtkUkYDekOaMXvHB8l
vs4IBGmr6Zn3Rt3eiBq0hvsZHBC3TkamEJX1zHaPUVrz6om2YW290xD659CDAc0XOOImE33qYiR4
WIhGwDKjFBQnuSw5CQDaidtnGuFt0TNieyQHtDWU9ZXRNDNgiEOWKonzzMbJ46EZ2Y2vMnTMRcii
QGfX4YNxUniTVLzYmy4wbM+z6QwVjtSidzyUe2BdkNbhv4s+yQD9zMMKFKtJhZzJ7+cZ/2eI4F8e
IY4eK79QDkl34HuV9TUoCKo/UswAEqVVU6dvTpJXz1Yb5f82VosgX9o2cz+7UbTvIyJDfTUBu95f
ZZAAUP0ObT+svBsHFAjcnShk/UITkYXveACeC38BZUwDsPRpGj2jEy1k173qeO6HUYfTucniyfXR
jd0M19j/HOzkUhjXtrTdyHcGS/2WZYy6rKeaJha7crAStDGJpRgBqSZHHuyo7niFc40a8W8LFBFg
RrXm8nWgtajw0Jok0TU106gOzt8EVrJpnWwWiAMAKxnSXR7J7iYKTQE4TsqeBlVvCQqs3GT0jgon
aqGyZ+Gy4WTlhHJqmb7ZWZU/XTYB7So2JbVpEaBgAzVLJXcDHvUGv82kkeJI6POtwv3aJJa/f6nt
hAk036BmL9EF3UEbM2r2rjQvI+qAzszfH48J69MEJdPAKM3sKGzyJ1fE8JN8ii7cZq3OklssLwpl
y8Csu+RYg8l6N6AGeQXFsK3q19qFRruXSRfv0eloyKDl1LxKW4RYSQdyYEt7ixyL6XB+w1d2Qm9h
sB2CmOVgnNgZ8DZssOHKzHK+cS1bqbLpDQwioqxGB64E4ACOFjJxNRXNXWGb+8aVTWCnSJXArbOB
pVhZM72XITXiOZ/7GnPJGN9PZnZvAqG2d2SFjrdmd9mCLYN/MV058qwaBdR2WJdIj/dpEbC5UxuW
tbYdmv/VqHY1cp7ioCzD9mhneQ58u1sUfXXhTVmHh49dHVaVG8ZvjjveW257xaHktQD5sEUbl/61
SWgOSJPUiuxKxUDkGOEhsWl2lImz1RO99nXN+VxTOCEIYBAArTL9KSHI6no4KJzLoCaWzhGLq2hb
22Rx7oGCCCuvJeMeeLGyy4C66EP/24LSUTELtLkyCG1b3kewo3sjllv6eSvLo9PFzrIf7A5cyIHF
xGx43KqryjNmgEE2fHptAO2BMhMT7or2LINSQGtRZegVHLm4TD3Z0ntkQFIUjaWDy+5oqHIn7Lb6
WXHWehTvblsE9yuVHL0xBmmX3asYOzxW8mGWFMqaRnmMo+464e5DDZaci0KF3haT2w1od2pTBgXy
311otqBVU+5W0+NKtNPbYvpYTrLCMR2Ae+5BjvEzRGFKb+hlkDibrzxrm6258jSJlPGMyGCQTHo0
AZbSYOVGUXZtHzRPHgDF5nw2oyBUg7rJw/CA/q67pJzaRTUx3Ye02girK+eQ3lCAZt2uBoMpdpym
VzSrb+nsl276I4mrq7bqcIPeghmvjaQ5d2VKo3IX586VuBIgMw35TYMbk+KQCAS4JE66y1I1vcGA
sIFG0bjMCSCOHVtI++wmzf2kdLdEe1Ymo7cU9GGdVl2E986xpM9Lt6ad17uxso7zHAfZdAda1Y1T
dQUWpXcXcBnWMlYdYmIxI2W2d2OcPrShG7SK3qc9OfaGeM4c+XKRZ/5Pl0Fiy7ApkSmY0PImO6NS
Q+iVhsGcDddfMW2904DEODCSODF8w5A/k0L4gEYt5aYm2SWVuk5oufF2suKgOgXtWCNDgLqg4YNv
i/vQQWqvwsiYns+v08p9hmjuTwyCrmoCax4rVWZXloGb2A5P7APxMzKipnt+mLVJaIEgiZqIxujc
9wGx4p7pkmrvQDBg4+srgfJ/aGlRe7aKEUlomTTtoa9M8wFaIMnbxFqJxzKeXpZK65S0QDuQVllD
6FdA+b3UBGKgURI3l72+6i0GneRQ20Wy48c939ER0oJ22OcbZ/rKEunNBbFpzmDupVFAa1leIzU3
xt6D2GsWg4gZF/7Ws+M8vahV0NJpadMO1MYMHGtBHiLZOtVuHef30gb+bmM2K1ars7FaDlAh7Yil
cpvBuBpQyNuhYED3FK9OG/FqZcF0WDivM9eyF1qqcciPfUtrbx5RWGwB1zIm++dFbvGfpM2Xq8bM
KM1TgqtrFpXZk6P+j7MzW24cR7f1q+zoe/YGQBIkd+zuCw6aLHmQ57xhOJ1OkiDAAZz59Gcpu8+p
LHbJOuGICldakiESxPhj/d+K6Uo3uf3FBrXYaoiyJcYYo5aS2GD7eZpAue+G4vHzaz8nB1z6l+dx
X0gEUMkTIubIqIydThoNtCitUdVRSmlD1arpsX9KfVYAUJiseaUyDCwcEVLLDqhyeXrhVs+MxnQx
jLVO7LZKlnFUn/BxIKxY11AvuFFi6TgoGIfTXa/k14abZUoFb02dpBUxoinHEDbbMl5rUQ+HztJZ
iBB8HH1ew2cGzSXQOPV0onpRx1GR5uWqZxSykna6NIGdKX2Zl9D0mcfAv4uj+eScSlw63yCTJr8w
/57rPqcH9VvLpgDpzNOIOuoyl/t2Wsd3s8t1wBAMXeupFxdWmOfu4vT9v31PbBhxz6C2juoWRsRG
aRaIhxfJF0tf9CAwTk1vxJFYlMfcBs7YcbdW7F4KNJxK+YtT4GVSAq2aPBFmgeerPSMcLd4eZh7n
1/Bq9C4MlOeqZ9EvkE1GuNXgISMXRN7GnkO3WRlf4lafK30xq7tCeK19Gr7gRi+i0TRoUMfJJaX+
udIXATLP0449eOjTEqPYc2dn7RZ2FNWFufxc5S+W8SBV6DnGeWrEcrPYlFafblgvho1o5dfGX7JM
NbC0O8eM5yAbZi62Cmmf73gy41zq8+Hhr7sYWSYapGD8izbP4oi2oxlajdyopty2Gflo6XjJWuGv
l+1kmV/ABQ6PxTjCua3vgop3KyM1d7nON3kJKOsJu4b+7GX9hVX1Xz9z4i26s1ID4OEF7qnuKxaO
1BIhxFX8wpz+17MEwkh/HiyKySGuUig9Id62drsHVygRKQ7gE479A8LG8cKzOXcfp9d/G5aSeS50
whOYrLKkCJIB5ra0Epe8UM/dx6JXoz8AzpmkcWSZ+RsQ1bkPkNVrb5prx8q+V5l1SQJ6roktOviA
fDsxMIxQaAbecyLdfF81brMl2OhGNKXJ14JCZJlaUIpYe0NheFGc6SxwGy02k12YQaoIudC0zlXa
osNLA87n1IbVHyBjtwyyEGzW8lccJG44j3HKltT2hYd/5puWuQTUspVt2DSGQS2O/L55xZQmOyVw
Cr2VfYzj76E2sA12B2hrvjQU8MVQmTgUFE9C3JC3yZYDBBOjR5Z2cmN3l0T+Z1r0kjBc8GRqGzUa
sLGg47tyaHUXu6Nx/PwGzpV+qsrf+ktFwGIxW8+LDDF4Ae6nCpkQ+sIW+q+jHGSZoGDyIp2JWaJ0
lt9DKJFF1aCggkGqSmtAk+FIwPeL6cKi4UynWaYoYCo0IWWqPaxF03g1xaZcUTI0mwFw+aBOYL/3
eZ2d+57FGINovq0lZyBHqhgDwDY2ZpBhV415Icj/1zMkcRejDMtjr48Vyk/YwRj2Aus2+/bzSz9X
NPvz45Y4tAfBBkWnCZYNOLhPfbuQF+rlXOGLztDCdDDTLTQ7jngk43qs383si9e9HENG1UDphqK5
9UDG667ekK+tR8gyF4E5Gu4Anu1FjuAtaIDMCwRYE9AZDV+LVmOx+udahysK4wxZKFGnBifkhQOr
sLl21p8/0zNdeEkSxvZqHLlHvWjwaqxx2nbyII+a9dPnxZ9p7ctsBKiSpFvUE5RYdhvxUa7LIQ30
XKwynV/ouGcazhIpXCmv9wo2olWaRdRRWA1YbKVYf6H4cxW06K/G0FmlYYL0qpUdtMlLjwjP53Vz
ZsJZph8Ubq0qnCXzMHYJhJ5YOJEeUaRyFUvq98S98DXn6mfRa5FkUhkwkeehma6hHgs8LXxOL+2G
fm1r/3M7BLjMn5unhdUZtDyn4nvo2a6aJIli6d5byU/HWjm2ihJlhEUSh1Z56aTrXKNa9OecYa7s
dQ9drO4hPJx32pRB0bArMV8ajc489WU6AusspUiGr3CUi1O6u9GpLzyOMxf/H+kHnWdVpEF9lc2T
3aeBA32McYPFc/h5qzpX/mJOrj2waznFlbsI1nS2A52gC4AdpHDzJcOYMy1qmXqQzzB27Ed8RT1N
u8SMQ/S4tUjNL6WCkCVAOCV2kSiBGkpMuivkFNizEzhUH/RUrGr6xY69TD0oc2Lr5vSIx3gO+fhc
zuzCIz5XP4sp2Ew5/EniDvVDD7V8n6zEN8u3zx/vuYa56M1lXStoJlG2huNRhbhJeikD59xVL3qV
6xb9FJcoucnvVfetL6/d4u7ziz5T9DILoORtn3UNik5tjuzJJ8e778fXz8s+UyFLUX5j0W6myEkL
m/ERadv+KL+WL0mWorEhw8Ycag/01PpHP4OhKLdluXKsCZno6YW97ZneulSNza7oWU7QCGdd7lJr
47IPhwNASY+f1865mj+9/tsKvewMJycO7oEiC4kbd2N5nZZN9Hnh56r+9Ppvhfeea3q9blA4T4NJ
v9TTz68VvOhALs1nO3axKMnMPN2lk0Tyc6qTj89LP1cniy4kalsOdoE679WrzJQ/2lVguRfg8OcK
X0yHguvEKQpUuDuVtm96fKudaSfLS839XPmLXpoQTLhQqPOwch4rd1eQNiRWG36pZpaiM0Z0gXUH
+lJMoDmTr3MZAccXfa3wxTp2rtIRcBWClabsviMK8SOzm5Pw4lKe9pmaWarMnCw/WcJodCVj1VAz
ciDD1PLSwdKZtr7E5aqKuszrUe+svjKcFRs/Pq+Vc+We7ua3PoRUEqacDOXWU3PXVvTWci7lbZ4r
+vT6b0WbLQ7bcomiFfEOKbiijVl/rZVbiw7a9kXXI6kJiz7rSePwzm5WnXdJQHPuQS76p9f1k+WK
04M0nzrp+Equ3PqS+/K5whf90+y8DjqmmmNJepUUyHpB7k1xKVJ5rsYXnTOz3cFuJnR+j6qnrCCZ
36TDhYn/zIUv9WOdaQss4nHhznjvedlmzA4x+5pwFnHAPzcV7RgOLQUKN3m+ltOTzHdz7ESfN/Fz
V75YkTai1chmK7FkOW3Q+k2MZKmBX2iJZ6p8qRlL+9YWpovCYd69GZH2zuxLXf7M3LyUibWtB3ZO
h6KF+SQKG/layPJ0jm5Nw88r5kyAa6kUGwqZdqAX4JEa5CBtRNCwn6lGWJojUtz6dpV/d8gl7um5
p7Dosgls4bKS5l7EiYqDuBiE72ZOv/by6dLBkofW8hdbwaXxeD8X1ZBWCs9CrxwXItyiC23vNU/f
por4Kegs2deCXEvd2ChcK1dzjvY61NvBdvxEIGthcCi7EBY5szdfgmgbU8dmYwse2s6NcsetPdwO
gBAXbwPtNp8//TMPZKkT45ZyhAcec9iIrQ34inkswZH5vOwzLWspEOMj1OmegbLLydi5xlNl1EjS
+S5hkEHaIM+/JOwmS3WYREajHBS+pk/fnNL1T51bYL+sLk0FZ7rgUg+GQz4sL1Nuh6pH1ivxruep
36YzP9Zl/fh5VZ0ZQJaKsBoKhJYaqRepRI43Yyzb226cLwgczj3j05f+NgVzPdc8T3GghByrqgtr
Q9t5VE/UHUPqCffH57dwrpYWXRuHoJXBptRFds7UrLORi409JcwnyphXuILy9vPvOdeqFhOzA+M0
xylMN8pq/i2fvXEtWN8HPfKCaIf8PIvEw1Vj0guRtzN9cKkPE3NfOpY9utFYqg38ot7dYX5JimY9
W8O1l9NLEZlzD2kxa+dwPEDeVulEoMmXQeYik9kp+tKfeixWP6+5M43sP0RicFsZkfzlRGAQ6J3l
eNZWVVIEXyv99Lx+a2UZ0Hsxsh94RJyJXNuxHLtNLT3vkubkTAUthWGA+AwSycM8NHQbCIND2czW
SHz72hS+lFNxohsQ8qQVMa5hBIcUzF01G+nH1yrndFO/V47UuceEa0eupOawI9U4Ix5pZmN6oZme
e7aLPl4SMGeRLGpHJZvbMMG/rhxN+PPnl3+mzy0lUqxJ09FSvR1Nkq6n+CUry6vMsUMym1cmiE09
AJWff9O5+1j0bmRrlwYcFuwo6QzkBidegxxd8rUd/VIURe1qbGBgYoHukY3eyi26YjxgZywvOYSe
GQOX2sIOh48DLF+sqBHOlnD1zpx5TWF+axrzv+7hv9/H/0k+ytt/rWSaf/4vfn8vq0lnSdoufv3n
Q6nw3/+e/ub/febPf/HP9Ud5/aY+muWH/vQ3KPff3xu+tW9/+iUqcMw83XUfejp+NJ1sf5WPKzx9
8v/3zf/6+FXKw1R9/ONv7yVsIU+lgcla/O3fb21//ONv9DS2/vfv5f/7zdMN/ONvW/2W/8fHP96a
9h9/s9y/c9A4iWMCg2YT8yQBGD5O75ju33Eyb5quSzhFEsgpoakodZviLefvpuMSi5jII2EwMceE
1ZTd6S3m/R0f5xyRI9vzOPGsv/3fy/rTg/njQf1X0anbMiva5lTwr/X/H2tR/O5Ztu26zHQcSqi5
HFwAIiwG8xTOKNsuaK04vu2bcWXMjn2Y3Q5QBS0HWLyqdtrGcOQ46Ma5G8a2ijhgEA9VmTp+Q90r
p0vLmz6OjRUxhblNkJ53y4S3hjfFKVUegqSBDIhS53GxdVrLWU8WqY8AA1q+rjPrhwbBoMrlh5U3
k0/j/lG3Lt+D3NGuBdKmtvPUjTdNQnigus66B3z4RqrpGlqn7qVlGtsmynEhHHlJ801mUrpDEivf
eC4c1jJolSr4AFyx1up9j6bq2sn6Nc1Mb4tMPoXzPEkhUzUz6LzMzCedBeLGyMSjqu03w/HEj151
h5kS+1nq+KqEKcKauC30KaRNjlgcJUfTolbUta0V5l6TH5pyeqSQku5AYdaRrrX51jfbPPPsb8bc
FKGUxSNPhEYs2YZCtpP3FCyvq47BPg04bggKYblzV5/e5PoHgkEsyHUHczpeks1kkjFMvCmUTs1f
y14la2vIAkju6C5Fs4KsL3d8RyGxE6aYfK8QNy24K8LBMCmS38sB0jykXlTAQlyruK+ua9P1XWqv
RlC6b9PZBpkg50nQFxS8qaQ7JmXbbtB2290fP0TK2l1P83andFGvs9TdxRMufcMNp9khXRw7miaX
oQv8wa6o52Ynq/oVWdzdNhduf2dgWRaQpPfWhRrozi3AAgDf4G623N6vZZFtWQaX4V+vwR/gp5HW
7Q7aZfPagBGCN9ERwdr6vkyBRyg6Q4Q2ijnWquQr6Qm5MXjureGNkmPbAz5G4nb6OiHZPdQ9BUYP
4JGHrE330rP2DA1uY4xNHXmqnf1WTWpvgj8RINOnQS2r+PrXD5bnOix4e/K314UP0nX7ULs8BuDi
3R1p8zDWBUAWznRPpb1KB5Pd2Z6tH93YuEb2Gb9Byla38soyCQen9w6Dadb+VIh4lYyOe5iE4+ym
vFoVqhqu3CT594+4SdBfJvABMzmsaa+yQ++k87ZhNbu228YvqmdttWzPGkeGXRWboWi67mrK1D2G
EWNtwskqVN044ChnnLYSKnk4zbExSKR9MnQWO3dMgLjszOyQOjF4Fg6vo3pIG/S2TIMjMJHwxKsw
+1HdJOyKe2bst6yTm6QGJFU3xgpuR0HFrAgkjMmfmqpeY+cg19wqR19nvA+58WwD++F7IJ5E5sxX
JkOinBi9q9IqER4T1X7EevaKOIa46rVhQB/sgcc6p/tYteaVHnS/soYhvwfXa2c05L3nIj7mDf7Y
7QSB2G0qQ2xUyqBwkykcpXeXxJMIacKsbSGYT1vpi8kCmkHGUGOheoC/oPcpfIVcKwsaJqqrNlPi
KuPuO5fvsKcY90Cm632lBtgNjv0ayIs6cOoJlBOYYhxkdoN8HO+WynSbTswFGbSo/WEkK0bNH0Rb
rq9EEY6A8txPcCFZJ2VA4EkRWVlWh4gRdtKX86B31a9/6tEtSdC1OXALPXgtv72Vlbbe/fo98aph
k+sq/OOlX6/np0/8eu1fhQEPEQeIVYstz6py9+sHBbk0tGcwLUwvq3YaqTC7BPuff/2ry5mQPnAY
T5RBTkElTNft0+d6p5LS9+Y7+GNWwQBzyZ0N7gYYGazG6UNWSf+P33+9DS4OXnROH/r1zq8fBmQm
0NR6L7PqX2FSaUV/vPfro938avZlH3jTPK17bhlIRkm7ncwM4icQ4z+kcefds0DIimz7jgEZ14/J
gwsWq2+bLd2hapMHs1TVegIYJPz162z/nLHUP9A6Oaij243OPdT66UNfFYeEWunNr99mwxPhxNZl
qfCUKtvyTx6DoV2lW7ukrm9WA/3eJNVOtsK8AhwCxJZpygMKwlJiSLXShaz8VKgNQDF6C2zPjUH4
vDa72b0murpxRPZgdcJY93ZNIuhAg6w0WYAN6ROpJmcDV7mPZsjwWIsc9KW0XdtU1vcibnfAvSAW
JYGF0hZMBx13DulYlo+jc4d0lDjAlr+CfyhibxWILyINdZk+zr31oITxOLR11DUwrnQa4xZMjhss
BHy3AxinUocuRm6qM7Sm329yI3+JtepQTIFdXuEdCtZOvlOGtkuup2rEhxL5Ybb1kVK6Hgx702Q1
8xmwQHAZfcpNi/i0rL+jgz/mnKxBG3iwJ+u6nd2HzkujMXc93+LOVVFOd3Dy3XEmgkZmtQ/I1DEb
R+V3R6PU16zDLEVMAJFr9eLCEGwU9MDSoIZvcUeaaxh8YE5+4QSYjkKRG9nqO9o7dwlRfpXWa2Cb
ds3YbuBWtqpd50q6/CUzvPyUePTBTwuWEtTSvjShxDV+mACO+V6lbgmxrkCxatsHm80RID3rTtjf
aJ8lwDZlHyBJfcDTtG0YrO/UPTe7sMKerBjnEIi+VTfbd7I3Nkkx3va8OMpUhHH5vcmMh1Mxpuf+
bJl8rAQeVBubETgfja9pDCslUd1A87DvgcaJodX2Ke+OZrnDrmZDS71pRb21NX2QhlpLt97N3oCR
YIzGK4EEdXhTwJoQeFHHkM9W7d71vREQQKbyGjFwMhxLwH+SfFeI8S1mMyblsr9V1sMMU2u/M6YH
cL7ek7p6IDNUz52OvMHYm0n/JAvrKbbY9aD4T8kHLGmOjVuHLRl2mcMr3xxGAFqSbgjSkv9oWZSS
MeqH8t5OKubXWs77xiaRHPRNliU7AqKxX7bu944Or7MJFA0+1TYFEGPTQztkN/2YHoYmv0mcKLbz
K9eeb2eT3mYT2VSJ8X3Imltu+lUGo49q/BYPEG4QrVYgbn0kTXJEBD0BOggf4vOmleoFQLC16OiG
dOQKB+zgf2F/5ZsgNzFv+jlWwwqc2SyQI8MhhzG+tNNpXAEul0Jd1MBozucZiXoYQReoQVKw54yM
z0aPGPeYnbx0O8c3mTzYpncz2ciTrDcdWHCw8Ag6c3hsJnStWONI3Co+ODKoaa5+9iBVs9qyTvnh
iQ9eZD5kvgB73E9i9YoQCxxgNpZ5HRs1sJ4xZiazVo0vHGUEMeyKiqJ+HKC5zMv4W4x8kCBNRhXI
lN8Ws3xSA3+CjsU1QV2e+ZwErgtMj2PdsMpKg9JzbVB8sqAyqjtdtyJAKtsGpku71kwLeOqBwebN
c+JXU+v6Pfg4sY17LRLqjy1or5jkR99PneGeNdVNJ6edS9J3sNY+uMhep2QXG/YjM4rHKQUcoyLZ
MSceWpKTw8mPbUH4AxUrTz1k3mevlippAFTeXgmsXecerlmGEWjYJNoIXM45e2GCvfaOt6aJ97Ps
RxEYiX5D2tD3wUaLJ/OEnTKAkl4qC58YeTA4+beSWg4AMN7eM9WRtpPySwtLtVziCJsXUEAVUPlI
EDR5cQ3k3SmnRr27JZKbdXklQB/EC1OguHdUKR2Rui+tANZCh9Guj6xOXmxLw2cWBgh+Ps3cR7Oj
kJc8wO00aLym84vW7UCCwtFEUdDATtLHqTTvOfIYfGkYEucJwp9kr/2ymPekKZ+xOcCwlnU14HLT
qlTNe00GzzeqPLBStYtZDZg2Nman5cAeOF6AmtgQYld0r5+T1sOTYRB2SV6H88QQweEj5hGkusfM
PC3cfwgvPowj1HO5hVwx0Ke4H1vpVYZlZ5ZbH1lqwHKY1c+A7kVCVJFuobgtXon2XkiGGphKrwuT
Co2NiRDGurd2jwbSE+zWvIZ+MDeGn1r5q6xaxY/gdmHSl+mjAdQYSGXSh1rPlwV9a/veDVLGEG3I
NkUBSFM7VO+dOX3M1bweC/d6ztJHiIg7aL3z49Qma4U9gtb0w5u64ziBaCZOM5FZRqqD0XjePVgt
fzXn8REUKOADEDppXSR4l8lPVQEfZnX1dZaOH9D2YRHWxw9lXQVwOHtLZFP7JMueRbbNevHSuenj
MLOPXrBja3ShmxWAMXL1PFH7kadJqFL7OHbIMgSR4n1IsYrThbia3WQdtzXirPa71uKDE35bvyAP
eOOOZGOmWGu6Wt7E3NoPCg4TslvrNntpUkzjln51OCz1MND7KROWX9qpQBNA/nuMnj1vMPU/gckK
B2As1J0PQuk3FyZ8fp29kK4d/BGdxbOGhzSlqAbn2pno3knJY0bFvStmxCFlyGe4HArxY6jTo2W0
P+ZVO1hHj9bbqvcgTJ4rAX1gJQHFFCFjve3HThi3gG40bbM1NdhgsH7DuLJxuvoo5zn2u2n8kULI
XpljGZoNfLcd8pZn7+gfME1R8sOVGoawonn3HYKZrXP4Xdc1RyaK7wZJkWlTAN+YFdkHOqI8LVjQ
B6eJX9uzOpT28E3GduXXM1x2a/tnXbW3ZDK3s/ZCkH7uadV+6BHADuSvfU/yuwJ7ZOwm0Nuw832s
TLaaU/Hm4pLkxN7Hub5L2jd84fWQycMw8INi3raqkvfYqR6KfE8Uvets7PdZPSXwysHMYtgZHgoI
eSI1nptTnEFhvuBK1Oj2+Qv2U71p/Yw99mTCUo6l7GoejNI/VTUMtfYQWNyBObUB2zNkXfoAH+xD
leV7K7aimrhbVtsH59Sca8QqsusuMa+9oVnpvNlgbhwVvIGLwjesvU2bGzNle933t3x6nEcFdCQK
NEuXApZgP1r0m2XVa9sRt8KcttwYNwy71Kls3hvAmgH399ORYCM2kjVw8zpoy11vGTKI+9rxxwKq
9DrpD4730MLGxVXNrSIvHh1/KuZ+L4k+TGO2LzHV+KJzr10DmxWu1ibGj2TOPhD5ecUcl2AYNEgA
le6+4NWB8GrTtOPkm7nsfTjeiwDmbK+TVa7s3Niz2bpxevpRxAmmVg7Dv1Q565ZYsBVN6iukLG2c
Gd5wo7qVlaF8e5ruSikDQ3pVFIN4B/zoQ0H1TeENg987HIs/kxzteXzRTd35nWqPUx5mvXsn8wfk
OWOrOdEPncRge7pQC9d8up9bYOiqlqW+nlxMBrH9fWzlYwk7ut4hd72p7BupxSvmFwAWp2ho+xZi
BfjPulO+qcoTva2qt60BK5Csxww/H4u2e+y19QDA42kf2AZkNyZzu5dTYsJsMEuem0mb6yJNDkMu
hkjPmgVzrX4YPjK3rLCaUhUmdb7CqjoNBea9tUyQl933JZZRhigi2EYfWBlXK+gan5FfACPpFj7M
6zEm/Z6Z0eRCAVLk7NvM4JGSmAKP28KRkOWqA7HEC2KT+kUPzIQ04ptg0lzZ2tw7yOIBd7v5nk4z
AKRNKKbp2szS9Goi3ugbxnyDKEBgt/TasuNiLSx+0ztYe9cO1iWQoDBgd73pgRbqth1gxaCGgqCj
dk91zaonry/2XPLHDrDhbxlQJY3B6/0pgAJ2VuDwbIoMbqhwKhqOObq3glkjuEBNzJMIgF4rEz4Y
pJr7oIRCb5V20gySQuU+lQkBdjJVx162V7Ku07cyf0e8UQWWOdobLrFrNQec6XKQeGvgm/pU60iO
1Atc45uwRYEAplh1eA+7KmhbQJ1cIwXI3Ygsn4NtUzvNOoZE9QrBiwdMxXnMVvQk/h/jA82kvG0n
7WuoKnwjyYDBz6SK5r7LgrQfV4nOp5UszLsajhF5SdfVoB+NNgUy0EDSxh2fYurX0NX65ulWbaz3
B5CEfTgQZQGNY9/LZb4hur6RcTtGrVN+oxWH73yng7mABVo2ZgKM3roM3RrnEHWfvxmxFUjrB20Q
1MpsU2+bJA0qUXSrhpdIQ2mirLHKkPbxEPEJlZkBiOdYsxFMI86NS+ybBhvLINaYD7qjbF8aFtmo
xGkxKtk7235iBiXrzrOjzE6OWhZ6QzN3X7q1uJ0EdOsaAU0fZhDVzqpxToh9ZZio2Sd212ybFykR
nIWr5EeP83WEzrBWjOl1W1Q59mbjPgYNFwYA+RWVfFexU3eQtF41LSIEHbbigSiTEev4/LZpqp9A
zDLf4a69ylVzzQpQ9gn13hFEQqBJND9yAS2UwI5AlgqUYC2+1SkV/uBio5lYLtZugzwYNifhIPQc
2Gb8E5vF6RSCOXpWAU04j5HTT7OPiqqfloeK69TO0wMJpzdWuhKI6sb2ZZc9e+DJ+hZgCs2o5iij
mu1qjShVz+LU97IhxZqp3w0iK/cuEgrwVhrWCI0HYhg51kWAo3Zpjz1lmfupdWvhNGCPqAYGrsor
1mDSrqu8aG5gVruf4hYtzRteBnfOA9V0wYxljFeoH4kFTEQ+Vz953WwtkmIqm8wSocvx2HYzmp66
NjHvHlgXf2Sypj7VOUjK9rYqm+bOM/sfBfVeiVtmgeVpDDlNeQcjg2rlVPWtOgFAve4W2sF6x0Er
jTqHvroV9sXPcIRvfMKaPJxFawVonzZYskFet7d21ierdjIFaAgAo5QsfrMY1ixtNlNEavIKW4p5
AFtIXznJ8JiP5VpNBSw22XTF3b729TyCpIBks7R2plWS4AEm9Tu89ADuSudkZxrQjlG3WXGRBh7M
osKxG3RodvcJlgyHel63SXEUcvrIm1VFqBPOo9kFlDVHt4z7Y5I51rov89lP4Vnl2556o8iXwz6B
zCubY3TIaX4KtQxbL7ELMFvBx7VlcVdMHuLde7NpDydq95VH9M4Z0leOQGskGMxvOMDmfuuQOqKu
+bOrqqeZjkCIWpPtp1OHy+65WmHN/kSosSti8IhGdY3/u6OnwrrJlU8L9qab7r7oxi4kAxbVnsIe
AYDjajXT3vCbmd0gjeq55R0m4Xk+7VNvunwnxwD3OgTWkGILCE/iIDe6o3b0XYXMmRmkYnB9QfrI
xw8T0NrOGzalORwSBWny+NLYGF7zvp5CbCFO6aRe5R7hOvvUmLta+I6I69PdPbcqFrCz7+wQMNkX
NSic61g9lhUtwlcWNukO0yVSaWBJ6LowoBwJSEVJ7kaAPY+tLta0wTKvzNo73lEaVmTg2yYj+1kw
jCahg6UyhmQsr4iLsXfMA6+DlJ+4P5viiH3loejnNVwWtoUHhHjMNtK2VvDTCoEMT5kTEq+/Mm26
hXT8fhTODRXjOmmrLcjEjyafSr91153GQNDG3s8JcA8f7OrXhhw0Mhod95tRxD9xUPI+GKM8jX9X
c98erHy4hTerLs3jHNO1p5LrrPOC07+VMwV5b25szzzEjbuWlb7x4qHy/w9157HduJJ06ydCL3gz
pfekDKWSJlgq1SnYBBLePP39AHW3zql17+D+s39QLMIShMDMiB079vZq8Uh81KfDIhb2ucd0C6WC
Y6FYL+iLHxvir8afEmMU+a2fSmoFyzF1LnVlY6zn76LEOIceeRy1BJ06hB2qE9S4KNBibwzjSmB/
mi7NsYxVxPezEuNmpvKiYXJcSOsBbHMR84Os444hJE8XTcTgAPnBXDSpeFcqACrjARyDQka1s0Pz
VY3oGUed8N3xi+PQVLfCbJdVNtB8Wd0JrIko1qHSnVvTegJ9+xxdb6v3DwW4XhV4+86leDLdhVEp
nqF33wxX346VtQ/GhefIt8wSwDTFCO+NehQy44iNxwuNFn9QcqJ4l1A7y+NFPhi7hFY4cHRmWPvW
2ck7bdMPndveYpMxtnVegYZwZ7LOReNfbMKrcUCbv300DebTJl5RMEP2QzxWSnpCbvYm437D6HSx
88fMLx7bhh9qxBfyVdTH0sRcA/YiCh8hzd6/K736KTG3W4zCxYK3aX828sPMozeRj5BeBppuCmns
m27K5NGZ22PgVCx1882pIrGMarGOBhkua1vZOM7eHst3Ual7P8HXSyRbJJA2ZoZbYtkDUPiyX8aD
4q4iDSWCfrRcjBUzEkJvL3zuhVb5S8iy6soyLwEGZ2SJ47nKbmmLp9to73stPkfDim6vheC2pQH6
y0L+bs29amovQVXvmEqeuxdKhbS3NwtKY5u8aPd+o90USlOF2uzL3EQtYIWA4RlR+KlkubZ1zAKs
4IKO+vvoNY921217M97l9iLOeoThwqtbjp99ptywSbuotE4V7k0VxsWKujcyuDXyJWug8DM6Occm
FO9lNFxCB1qXhfy/6UjEU0KxMAus1agSXNHGvFHwPjqEa0Z/1IvsHU/k50Qn5cBv46lptH1QZxGj
UHuRUXsB4jw447iqMm5Sa55lmN1wT74IKUmlw/TGaL0NMiT9k0A5BXb8JJB+G/UTxrgPum1OiV57
DY1RLJhnR6N8LF1FIhXtgU2YGn3aA4St2N3YpnUUpg7U1t7MJP5sB+fqW8HDaCVPnWus+8B8EJ37
rNo2WHpuP/dGeFVz/MlEThpdnH1VPoaZdrby7hNJ84tGis3w/+kN5S7xnLfEKn6kmnZKuaaQB04G
zTlr4lslScO99qc1uIzU6iK305UX94eBsltVpI8ExIaJug0XWzIbwyf13YFhtzmnerzT+nDHD/LZ
df1LUm4UBzp3T52+wJ1Gr9/9aDxEoTiGZbOK1Y0Xhm9lSlEWUJqfFhq0zkvcqcfpOmyGVpsYUoXY
j9NroGFBr2sHtMJ+OzY/McM71cobJnDX1ChOUNAYeC+aF9xLR3vIteEp7oGps+IvPw6ZQDztuc3G
lzaZMKBxqdXRUe+658AJnmybR7+ItOfeb3/4WCFYOvrcNbgkjl2ga/HW9ZRPvmjtCLxYeuVYeeFB
G+QeVu0J04rBHbdmK59MpzO3YZp/Ni7GHPi2dH31c9qvsbtjr+UP4JDoqB9EoeiUEKyWTFbuEM3o
nOYwOjwrefzids6rGri3ys2fhzY6OSB9oKJuUCMDZe4Tu9pNdzHp2qMuLULaalkqZISltR0EPlzp
s4Zzx3SFKracAJxXEutXQqWV40UnV2ITlSjVsq5SaxXUZDyivsZ9t0OOYNuF+l7HBctyL2njPCN/
f3TqaBOa40foIG6WR/KpVZJbnxNWDures8KzXjoPumY/eaEuF7UmrmPrr6oVdhXBMk7in63W3cxC
P9mlEi/KDoBKqxeYE1MRLJGocBXsE4T01mni0XKJDooT6r8Dn9glV83fKqrB58C16l1avPatly9k
GV3gvQ1LLbtVqlMv0Yk6oI4dHzTXxYy40kjQta0vNLKlIP+snTBaNhoYeaaBpimZslHMLYJNxR72
CHr0afeedZWzKGbaQRTfEHKbEDG3XFi1KHd+Uj0oukzuSi7cZS3oPC2xOCEtkske4/dqQ6Xw7Me3
VG+GdZ6K4igb+eZ63UuFlQoVYRwptIy8zAP6HSIdDr/rLMMiO/u1tu4dM1kVzBJLXc/TbdYBWNWy
YnzIvZVDEX5Z5d6PbmTkdip3XYvwteqDxxqAerRRhrZdJlwZ9ID2+WtFQLjCW0BDFTBdiwKllG6S
S7E0eOW5HR2wM+1XMsw/pfacoPm+NippLmzZPLkjUJzvqwhqpIjldfmn7zdbIy6CpTJyQ/DRiJdt
uTSpRZCeI2861km2iHqBJrUTSO6YhmlJ4obL1ibsiX1nyVQzLFDdFKs2OCESEi16tVQ3vtNly8JA
jobBiGJAI/e4ZQ2npBiXSHpQge60144a/CkSZMNE/dyQUzDiT6oZu3xUlJ0BMl1a/alxaIZKVfEc
e126TT/jwmNYVaIfeSDHZcCTu0WLkdBUSm/rdOMO34XxqCe/oLB+xohwLCf32G0yhvWGomoKYkXR
wSYmEvGAOYwGO1gy7eXZJi+Ldq35xNOUURZGKCbA7z0dqQaZoo/Xw5B/QHS4hTosEMN7w/6hXcZj
9epZJOUetB+SbEndJZscdKgjKe7JtNujVnePpU98IjuD+pkcn0jWQMSFG+06PeC5qOKXSrTZqm6U
cDWYhDuNr2AXXV8CRT3aiGDjszhoSJmWK7xx2lMzyrUYbAbUfHK9MbAo8NuO9D2wFgqiMAvyA5sZ
zxPrDsfPAD/lxIuJ5TNnrXmyJ3m3CVAUxOZ4OjWUPqIfUxSimFHx2Kn+X1mJkK4z6lSQHHVdVd7Z
6MkXGh7Vwxg2CVWISQ4/G7h9FFLt5sUrPHyuNe8C+2VLcPDbkM3Bx6r4kEL1W/leteR6isnH7prn
pb4VFFQkcYXaG589WCjFhHZY+sO6hl2zSgM/XkjpP4s+faRF2AVTqE9K1P+KhOYQawOzjZmfLyuV
xCIpTmC83qnI+5e4cIPlAIR9HpTO2Cdp/dqi0LnOyEhKG8DfrcDPc6wH4XCesjgrdsLHmB39fapv
aNv4nOBaZUtJ7/M2R+MtDBJxsspTEpbKPhrHWxlQL/WdcE3q+jpa46FpFGPVpHm+7rVH0jKx9NSe
6pNhdUsfM/UtejDRIvUTFZxC5Lta9yWJPQ4j/vikaA3EI61u1tD8hkMky99uOK4Ct6TI3fu7ipIN
RGb1s8iXSZxaD5lr+kzhwuM5TjZGpLxKvc7WPFV/lcJ8QQs8p8rnbbCzCK+tqh8DIxw20is+FGrj
lL9/dKHZw4fHHkyx+sVkL7IyMZbi214GV9mPSa8+dzBeC197C9zq0ZIIOeIsqq0UuVMrMiAvLj/8
6K/GTR5z3/kt8b9cNKbarboBHKJA7sMdq0tXVSdDTIbANnm8UlEKi+EcQ0aAoVIXjDEREZJrtHAo
4nZXMLVvrdg5G8J59MkJt04rD74cWoqK1BwLhBOVRIB++801cq2TXlRTJzZm2I1NeZW2Dlh6FJh6
K7QPTRv8cmA2DVX3qelWdHOd+L33JJMF5HbPQAEz7ZUtRfOEGHWtVBLIPYr2PZkaZjnyCXolzj9F
LFY0xsbLslHMW2lBcIOGcewb7bdZ9WccTqrDQFCYqGVz6QVu7Cjf7RNXo1dUJV6XUf6WVbFc0g54
L5c98aJeKOJsDene1cWlTcaDwoSdKdUhikwclmR86lQkkpti+CFktHfi1FvTcL0os947VGb0IUWQ
rzNhf1hk516S7EsYBziVmMTCsCYMI9jCHFf4IB8lUZ7pqEMsc3hRLesx6KEaCJyOASPTbGmEzYMw
EP3NDCdYF6FeLrI82welCszpdr+FwR3zqZkk6SsTQLItOGqbq4UgwHYu5PH5SfGTRQurhP8hk8XB
0Y78bpUq9aIAbl5o1O6WHlX7fYCtmB/JT4+KyEnTZ/slgxwxvatjkKyyMdQXWahvA77pys3ooCiZ
meY3PEHUXVXpbitHaxeRDXMy0zLGNgWlAoJdJJLdaJWX9sXBMIhaVdMtytqRzIZEcHYfHtEG9gAg
hmrljfVDaJTjTgVRFFkX7PIm+FnStr3GaOJAGPdr5C+Cw1OqVuaDBSGJQglxNtEXDnNInIZygHNO
BS7EFpU7wmmUO3384RbvtHJDRTBdjmF3aHShLUXLY4EVHKVz8oiVkdd30712pXiBCkvQlAN/Syet
KD8mBMSjfUQt+15LNQHgKE61iAJM1+WTq4i/YNB2sAuG6Ojh7ISQ/VJLIu2eJ8yDbrdwcIocRwsx
eiqCTqs7R8/zT7keBhvEQB5AUZB5hoQ3GR70zV+mieYvnFAoIkp5HV061Pw6e/b1zwRZWtLl4pgu
Bi0dl2NkMf5b8gdz9752Ynpxh6ZZDrpGLarpd70Knan1myVfBtFST+Rr6mc/VMNQ97oMQmC1dFWn
hti++iqtlHkGxYskrfDzkzV0T5rmwLuyOJPf8oAiHrwGjYVWEPGLaxk0j6FXPwANaEdHodCcSb/e
5nBCd21Fh5hlYw8x9iZgWYCpF6rZQ6c4C1rME4/82y/UZFfZGfkARcrBPLUejAupN2uyQHVNzPme
tdEZAKk8Rmn/aOnVuMpEBbXRSyg4eS+qzkfpkiIIf6iambD5YXZNtmqSvF7RSAy5ohRLpBxA3rzh
6rtUQCTJaqGWSFQ6xRrZrBIIG4ajJwuAL6U9WY0ESbYk0Wpx1LQ+PZuS5nUlVI61Fv1SPPtkoVbl
KAGyvRZpZF4NJzMOPlUfuEu1m3zjxXinhXBG/Ky5CAd3uSFJAEqhuJq56TM7EL72pL9WEQaXELIo
Vbk7nCl7bUXGo9Z95pXF4JUnN9Dj3+jpbnOso/Zt1f4UKnVU7LCjlZPr/cp2thGWeabQn4K58bhy
dgrBdZJ1CSreg7dCjPA2eoTjQ+bQCA6sWDbxm6IMwSr2/XIV9suqVoDZY6dbhC1dP2AzqjludC8U
S6NfuyojfNwXFbNmiRAuwWMoY2cdq4ABbbbtadomU7wFBtq5QgeXzPX4vavcndbi96T2jXIcC29r
Q3FY10P804JbtupGIpPE6/e0cTBeLQIF8LirWowBbH85dUbsiNhvimquajGGtFF66sbyBh+jJGSZ
SpfRV+Xb11a0Q7hkPPiaviY9alaYhLabQnQkPOZjaOaXFBreKoguKKYoMOKWshnKpdvxZHe1Aq1w
XJQGN0rXT6pFXbPOuQG93ZNAGt2WBrXP0o2eTKtFEaqFzzf4v7s8gRmWuAZaKdGrZVTnyB7rpTsx
tTqEJfVkFWY/e8NysLsC5qH6qxFFee9DeFSTUf+Mk4KyKbqEhJ1dwSiR2/uxaoZrWyYWkwxxbmXA
z7KtZWS4zge2f59heqj4/zVFdHXZG2nxPAT2yLAZq7dIbcjh6il2JdyutRAiliAAxl1OLtsxHk5B
DQcsi5X+zYn7duGHWrgO0Lrat5p8rcPEPCZRbWxaSFwSohyhAM7TL4MztO+pYXdYuhrKE+6MyzxV
GBjjpgHK9wEDo8cx9ty7JqjfSjos02CwT2kh+qObUnhxU238KNC/NMxh/NGbgDSNahzHWg12TR/k
q7CgSEkNvr1EkXrXRzfb++0058gxqI6FpHBS8iOUrW4xT+TjumwbN9ramWWcioBUthFnF6ayWVYn
J63demXEqTiTHAFACAzJch2hFaEnwxaPuH6Rudn4MXb+rzEPh8febyLmoMSnmKyPH14xwHXmqTWC
Tr0yDyibzreLHf134bqKwea6ODMp8/znBYFjEDlBybnR8+gcB+JZaYXcKd0QnedVEDJNHC+GYR0X
Ws5PTCkQOjK9ET50fDIjK6L2Gm/VoYBynIiWPHQTR37zin+fWIcR9tKJ1jWvTQr+78X0fbpxl7xS
OKn1+q8syJNrl3f9Jc/7eEHOVL8qKkmMaXWU0kHPZYFdklkp9dEYLEMuKDXXx3nZnlYGRcbKJsKg
ptdkfxDCVw5qgUK8Ipr8Ne2LK5ZzxbYjtt1ndfceYVJ6x7Qw2jZJ0u3dWpMPKdjagmo7rmgqkzJc
qeP8kneesfI7S1u2msgeAm/nlwXIRG7dRWKXEGvofKjGYmUWb2aYhSe9I3CHl3B28sY7+30+7tUu
OLt6mpz01gsOkqhYob+DWni4cqavpoZDcRw1yX0L9K8lNUvK47y+T5zi652SW8lBVUOAaE0ckO8W
h/kd5PkYbrwa4ZipQsycXjw7jQ95UGxr34IvWjvVY3TTulr8zvGwXXh6btwd4CDLiqqll2SU3kvb
P2Dd7G7KvHTXhRUzZRLvS+te5Hp2z1zqLB2GhVVBpiDc59I4jICed6ccxucqfoQdaN77rAA01SY+
vXjHetC4R5TdWmKCpe07P9owfJaCIImZkSw/tlaGi0lpFrchNCWMF32FJo8il0/6OHQ01EBu8XW1
BoOzxyff2btaaNTElPpLNNkkwgyAj2I3z4bBOBgZ+EE6vr3WxyJ5Rvg32UdEJUsr8+PnPkijB9mT
9ZtEW/H0kvf1Ey1L0WVepdXuyq8Kciy6uLeiq6xnIh9Md/RhLevM44822M/1mPfw1jtn4U2Lad3p
F9sInuaNlMA3eWfFNzN7g9nmPJd64j57XKQuvPwB9Nx9jn0qpnnZ+acOnzERx+GDXwBHhVgr7W0r
9p+Rg5jE9RAmMlLDe8YIUtlCbC9WOd+vMa3wocn47prl6tjASuU5tqoaD1DnPi+5hl7iIuIuFT43
h2fygO1OeO/zX7qf9E8taSjxXXiBkKZf501GZ64w4HwSGnmVozTRHWS/ZLbFEq3RnAiilu5yIzwS
p2lrAeyb20zFmk8AUtRNcu+Z1HeNGTr8bcLkXnqeOJYF/NR5seY2Zmp9tnrJuKWm9z7Uh1tvt4d5
yS68/qkBT0au13uq3Ds9aOKeFZ9WwnPRRqR/Qz+W94FeVZkK/SEsguqeNDisxrEGaVNsG1XUd10r
3vRGyMu8VNTgG5T0nVPvWNXd4ReyoHyobGxN3AvLorqXkX7VRlMf5sUiD9Vlhmfe3lOq5l62OQVO
xSsJGqDXYhbd3euewT/PgGvnxb4fcJj1lWiL7XN375vRWpeOeVN7U1tGMhjutkAAMK7zYNPH9XDH
93dbZP7UWrJRlVY5B2Wf8PfnpXKtJyvMh2OtpMkDN5z1GmSgthA1DB7WzbspapwutTHott/rZBvi
fqp39vr7dGoTGmuMZqvV9/kg1pbbFiBp+b0uT8t8D2gLBvvfzyhkVR/1Prx/rwL1tc5SS0mh/nPB
fgjDUgm+ru3reqfvIUexHGM/un6vUhVCYIjTp6HIg3NrtcW6j3d2J7uLK4PkOr8kYxBd7bygCAgX
7uslcL0r7WoLH4ucr1UGce+tTG/zdmk19qnHGgvvbS29DlFCf14zksd3vQsHwmLRwEMC32hmLTpZ
6u28o2PT6AWVrkDUPMge6txao0NNlDUtzS8ZoE8aZPqJdOfVVNR8VVl6cctEw0/OlrgNKzhel6q8
GwMMtqpQ0y3oqLnsi9rbu7K6FnprforI+czLoHtO0nDcCijNu2xglHOBPKbYaTxLsMSV2ZjQTafF
+YVS5gijLVC/FnMJ4bpSNHqG/7vuj/1UmbwFohK7v51k2nc+07wuBWLmgY6Of5xDIWQ4x05pn+ro
8sfR34umTPW9VPgD/vMK5j3mdUmchFvaHIGfv7/HtHM8eA0BSWc4DAE17Pv/btYLvAlWrkDs0Ywc
CW9s2nPe/nUQTT8fUIk0O8/OhbCqV3UYFlj1lvfKNbubZ2f3eXVFFLQPJO1U86LFlLIihVJ286L0
x3fq88Y1qnP5UphXYxD1q6xb/6w0GfzN6cyDpmpbu/bH9bxVSTG7hVsRHK1pZ8yRDpJuwUeFdu0n
afEbng7Kc3U8JhrXPx9kFhi7UFYT2/kg2gxJm+H7nAtlrF91qhelJZp7qhTNLa61r2vHZrLb+xI4
YT4IhZpx1TRGsJ8PKm3lDTzQvjpJLV7q7HH+3CTP3TPWiAWkQ65OLWjcSWOprefFKMOiL69J5OdF
4M1DCxr3iJll+pShGT+fudCK/gh1y1+Y2Q7yv5nDdvm02fMhzZT0qU6w7jKqrF3XpSGe6ryMHg3/
MZe0hs072LpRr5ywtTfzOqlI/eooHlyy6ejpGHyZmNWUqtzNe1Af7s5R5j+I6RzzKsWVA+VsPPnm
dVExtscUrhxcI04yv1S6/EVLsn+cl3xvVPdynFx+pz2+ziTci+MqT2bRu6e6p/JFyatB7iz0PlL6
lmRZiTc7NAz6FENrl/hjc6+98DrYrfcxIraAG4bvXETPTXXsHuRlOtLzlH2YKdpLIfSQ8r9dbdXA
d17rVmzmHSqNJgcRjcopjWqyX5wRp2K7+9FBKE/6sng23bajmc1MNoneNO+avM/bxw5URA+z/CgS
z2VUA+SaN0CgA7Op4viR54WeQizk1/MGq74G3Qin2sUizGxUdV9SA2HWz17m7UEujAXuicrVGAPn
JFHtAc7kS0Qa9tN9Ev/AG1jCUKcSq9Pb+OI7+mHegaCihQxShhcDNtgFj3IBpMV9Aca7BEmo3d28
1HZe4tkYrQXKj0kVzNaj4YcFebJK4L4pxhCfq6TtL63DzxuOlPHT82GG9uPwRvRLYSDOq4MbQfGg
9ovh+LRHV/oPlVWP9wD39K1jhMHOl1k1/WGeimmH0KNnB3ks5WGotOwgw5GWbD2Fid50qxDWzk/y
D2p4SWlcEqX0T0pvMEjPn97u4kE4H6IrPGRZdBgxDvcGrrf/9eE2wOYQhforTfDGRi0kivDRUD/p
avHXfOowi34OXeM+9W7r7QZI2Ftl1NNXNfEQdeSzS9gvizrW6ltVtM1RMbNk3Teu/IiS53kHrMGi
Fd+bcnpYUkNHgubr1gw0INGD67wxZBjryvP7QxCV/YNDIgOpjnOrzKpwIty7agfG1hBmsht03IcJ
m7/OLRxkQr2wyx4drQsPppvEG0hV4ZsSkGxNp8j50GUc5/5F2Jpx0iJZrRBg1H/a+Yo7k/yUtmat
hsBRSKhC66q6dN/MR45VsqMFDzZ50Y2bbFCraSBKnywg8q/L8zz57rse4bVOnzat8ck2prfjhX/H
+RRt4mAdnivqLYh5yMGRcjqkWuVdC3/NOyDRoCwL1evORjzGl0qC7M9/ONVXFmYypO8qZhBrMw/M
g2qmxYOhwJL5+mJDdm15DOjaiK01s65xFFaGGNL8lvZ8KF/h6BnHfF4Lhzg8xCUQ+fdOf3s7H+Q6
wjzO78DYtAD6BawVo7C91d9OF0/nnHeaz/61ZV7+Oh3IWjKlkZuhsvVgNW/5v+7+tT3SoFsVYT18
fYV5z69Pnz/ob5f49Ume28hd7KlflzDv8+d1fB0+n0njVwOOGce/q9TPNt/XMb/LLVN+Cb38W8ji
HzoN/xXH+B8IaJyjzzKv8t/1nwoa/xDd+F8ls4Fayf9bZgNxgV8fNIf8U2qDQ76kNgzvX6ZqWuhs
2LrlOfakFftvqQ3zX56tOSpZjuuaX1v+I7Vh/MvULRVhDBe5DUP/p9SG5lqu40Kgox9BU73/H6kN
WqT5fPk3qQ3dQdFD0wC+MQ/ydPdPzezErcPMIDmiz01SeS6Bw2pZe6vKS4qfkODCQfU/YKeKdU7b
/ZEEoXvI1ZgRftrBDMsf9TDEz3meZnst9fsN86r9o+ytVZ3o8qdp1BY6re549hRvuOQ2Ged8pEUc
q2rN8IozhNiaU3ztwZmgFKE9fJ3a6qAFKw7jZOx7x4qEEhw2W1i9WV9GPaquQ1gQIqD4+1HRYr2I
XOk8lIaWnQh04lWldOJjUNtjqefaPejLdt94yCPOB/T2oxtozptlN/B3YhHsEkb3H0UbfR1HDB+v
TfRvDnBso+fc8x+b6Xx2Q/0k7sbmrKYts6hPwQtKJgxFWh10SKCoi5ha9OmLwKCCPG34ehtW+rlm
elkOxPgrL4Gf+e9D5uOmF9XxL4WVN/th2vnrfNP6+QTwzrtjnFbcAlZ9Hf+9X4dsx6ZpQQq+D5vf
zcfO72p6VxcWzMKNlctkaziduiujit7zwrn3PAXXLO1eZGWwhI7hxXWSj3mbZtKnPsb573lbYAIi
IR2R0K7NgSqBFhyxgLr4tFihjX7qIlSL50VrtNoj4D9/JdiIy9jytMNYaLBRu9hfuVqWv1BpwhCt
T7FhMNT8pQUQWcmAZoN5a9hRfcti2Er2tHPY6Ny1Xs1grrPoC//DN3v1Mh/qasMxMHP5MG9TQpN6
WByDovX2svfS7kLoh8WAb/WX3hy1jeJF6iWsIZyAMOuXUMTjxg9049LHTr8RgWZdejQM2Erc6GPh
uOnt3LsAVjcb3xwUqrWQe0QxhNeciW3DLvHVj9Vi06dZegU5kKABWXbtuyrfKGkmr7lQ6A2Oh/Lq
o6Sw6c2svvb0LW1E5zXX3qMBxI/97hpSpd0I1x+ulAxxcSU1vVKcUCBEBsY1dxV/7SvM6H6MakNf
m/ZVdCpCcmbiXYOwddYKJn3XXEdczI/z8AYQakEJVKIbNAxolYEOSQtXcbaa4ha6iNdCAJE3RgKV
s7jFrdeHEYKQUt36gpyST2tvISalMBQQVRRB1bFfNt76MGrXAnHNWy6ShvM1Bp8GGQ31Nwuivluu
e1M6t75WCmrktXfLuSw+zVVuPtr2IARa+ND7lGKFXccQf0fBp/XpQ1h2Keer84fQCgdUECw0Vrqy
vjpa2O4rN32fl3RA4uv8rnWKcN9F468/1o/87ACmS2i00+HfB3SKyGAKwQH4XjfvUhMYbG3Fr/7c
QNGpoeJvDV8bcH/492fnqguCpcXWn0cAr+obiVThgi+mQa+ZLmFo43KTmLpYzovfL76SYRraKvWf
G4zA19aActrfNswXnYsR3RIJ6fv7LPMGL1XDNdEBofv0kfPLvEFVYC5Q423+3KAlSbuigm98bfi+
J34CQmZZebj+Psv8rrBd6sc0Mv25QbiutkQAHGrQP295ZtIjYuoUyufTf99Aw7cF6axebL4/dz7W
qTxlwXSo/bmhzUprERhNuP3jiISaOh3iA4oTEI4WmogOBuXhO4PKylKc4VVoo7+DK4UNd1Zp7zbE
GEWlLa4aI+UiBbNgZLq0/ZedenLoSKVqAq2HnpI3rAM3YnTsT7ugOUoQR/IDN1clAicrYSf2DlPy
cRs4VfcsTO/TdnzzUxUNQgqUrzSjMpdVCZ2nLNR218I7Ba1sHwx6EX+Wbq/zNcPy1sWE7z54lJiA
KSjXJzHhVfNLOcFXDTjWvGRP0JZiKclKn9CvJB7x4y3SDjJ0kF6xfAYX08bcPVDsOM/r5pd557qC
f1lMwFoy4XBVCglzgtzygN5vVGcXyQTKzdvmFwfEToWKc01wsf56Gbyxu6TlztG0Yj1OkF89gX8a
KKAyIYT6hG2qE0RYgBV+r2omADII98oMLE57hhPYWIA6YgdofR0872SATZYTSDkfPK8SE4QpJzBz
Pv28rpugTmMCPb/XFRMkqk3g6Hzs/An1BJ0WE4j6fT59glhp5KGjc7qSr/NNUKwygbLf57NnyBbs
NmmjIViiJ6ScbdDdEpQXfQqDAgf1gxkLrhrL3hTDJir8dK2YYrw7nTVspekP1D02Q1ulE91N25iV
R+dCZ6UvVq2U6zqu5BaxjuQFSbxsVanWuGpz+70aguwlcQaxLLTBODTTIvMnLP+Sbre+H8VL5Zav
JbMwo+nEmpzmRtWnulqWAb3VLIn+SY3l1FJe048p/BP+Mks01vQVFZJq1+UNzKdGfUntcHgxzco8
2pLaR+c3wwtFnG6XhsoIq258Vcuou4oMcr6hIJMAG2h8oZ1qWIIG5Iemj9UXICDal7siOoXO1Ij7
f9g7s+VIkW3bfhFlDjgOvEYQQbTqpZT0gmVL3zg9/NT5iPtjd0TWbmrve49tO+/HykompVKpaMB9
+Vpzjonk35jq0DB8+8lJh/K1GL+SpmW9aZMZSjyr5xXEyxkzS75Nhsg6M/bGfOJ39hs4HCNM+zbd
tabxynxO3Ddx1u+yseNazwgXE4lSIfgXNNtek5/iMp7e1Ipi20TYgYeILy3kUtoS9N6b+etEbXs3
ZZfM440ZlSmfaPRhfOJ5F+UKu62vfyylbl+GkcdQLt6J4qTe/n6ek9mYYbWa9U5WzfoWdTwuFyxB
SPukPi9IAba/P1j4F8/C9cUbeI33WNusAHFrvtk9ZA/Tal96yA9B1Y4TCgcPAaZhvYEunjHvzD9/
P29vHvXJz1A0/v6mxm9HvDa1aVEne3MU8k0XOOVllwzH3196kVNuRG5bV7dJ4kcX06rWaSjyJnqa
lDG+OPxu387ct3aVlDNoBaLJUm/TVHqh3zR7lWMAln3rvfHOtfvKmJc9lir3Lem5h5hObOZkMC6p
1Op5bGkml86j1A6coVlfXYFAuima5FpNqTgzIMr3S6TOfpXaR1He99Xa3vV+XJ5sMT3HGHktJ5PX
GKX+vfOY0Vm4egxIVefucbjKZwWawxpz+9Sw86RyaMNVpQeDGfwwp+rI+u3QKZzV+fdnvz/UcnYw
V6FWFYYT4kt1tplLo3aQJ1pjc9gm4nvErDvAtW5tp0VH52WK47N303GXbcKveR6rybmgYBK4TfJQ
eRBAkgyt/cR0dSsY7GxROAx3eB5dFLCffufiZKYL3aZOvcd5MD5lQt1j1ngfdJW+QGgpjm2SP+Pe
QASUJDgsjORBNutKeQnY0Kd7267ri6TVhj6y2reqqo4jw64tbRcUZAJCkk2XdRt7y2Ob40oZtb+p
kB6EiWF9xlPNIu6KZVdW1scUN3ZYL6MK3bW/S/xpb9Sq/GAhPOrmCcvVUinKcho4lW9BrvLkFhkv
KXlrexwiHQgvvmNOuO7Jn/zVRDULUj+HutWkeBhkbRB/t4uier+85omUoTOrcdOU+tuKM6zK+6vv
Vs9evnztq97Zt5H3C5Ac1hzaRL5FKraJCVz6nygJfzjLFdL1I7QlvWMo+nWyymDOsTYZlZKBdryv
rc5P1uKX+1jPYW1rcWYcfzY7NJdWU20jm94wRtoMZcFuKOOt0z4lwH02TdduFPAqu2RUb1LqmnFy
qRzH3EiUENtJZVwA2r8vsg63PmEFbHPdpmhxgnuYPHWKHmfADTljewktwVB5uFnCHS7Dmrbg0bfs
o9UuxtbJ0DVi7uh2hmBwz/B9LOcprH2FZR1y7bUY1x8ZviRdPTfaVrvaZZdM6h4ro/XQWOV9ihAR
6A/twGK2z027npocFX7E4RkFURs42tz3WfoDZUe1zSf9qtc5SH0AVMLFiKkz9EW8TMFUkbMkdRPa
Bo68G4zB26TL1OEyb+/WWmOa32kmqnmXHaYJAWadH30TE6M/WE+stIdiQaERD2pGetruTLfNN9OA
wGRsj/5AhYEh10ecm97dRZrLqXBM6kqQl3ZnhtBXWMXFF1B35CFK92ny+2fHyLal1A+jn3+Zk8za
4Va+kwOwoyiLt4XTWGcYFPgDnFNeRGIzWvWO+JWaezEGiejM+8Vcu33G0wssLlCVFnqDQjcNm7u6
rRBhAmjETyzRLRQVve84UTvcPI0gskn6uTg+xx52peXF1bIJ4ZqXm8JF11uSCrqJUbwZNpOaOPs0
/SpHUVLcy3FIMArTBalmMJoxbKftBGI/iCqbFE5IqjCG2j3pYrjh4+Vp9atgYWABSRDJjtP8TEbR
ofoVJXeNLM51gqKhm6sTvIw0NBb5aEVtmPuGPq7jam8XcsDf9DQHTtrGF6WofVKTcmHW5qe25Lzt
XTXt7am5+YS5yeUtsTGpTZxsBktttprpnlktBaeYL7E32/DMMBcvE6j1tT7qfHyNK2PYc9DwWayy
kGTk/NMxjYxgN0GxRA3pLroqtlbF4WypqQiU/8rJhkuRlfWx8rcQerJHh1NgZ5JCLKoUWemH0c8r
bR5oE11bb5y6a0+Tt9AmckaWI9s61+7Ny9hcF189W4lnX2alf9mWVdzJGNZ8Lyp9HBYHBhtdgajP
CWgw/O8F9JLQTcwiyDvYLjZeTM9BPDrK7uLrO517FpgEe9y63WhuDr1TJb+y5EDLHpVF59mvgHi7
zYTfn17ygUUZk2p7mUxD7to65Z0nJuu8VvZ1kMtysDQgBNf5WItTIu6FnMyvJfC97WpE1MRCXvm3
RCXzS5JQVuieBoXFS2WMvCcy4gLEMV2wm3bz1Y6X+wXzfVkbb9HK4LdzjasJ4WhvjHYbIPfv36K2
xeZD+z9QEoNXZamjPz71xVpfavvH7E032mzuBoTy5iALtXcap/4CnKi6GiWjR7IYT3nqZjuUIK9j
4T84AqBgd2uFmYl7HjPD3jaiUlenQVwx9bM40E85qKmXG9nkS4AsKr3Ezq+UQMH3Ie/b0PZblE7d
pmvK70bpiEPaDS2NhRbgjqqAKsQzNwZ2jnAsR7Qc0/oEAQTeXq/2DuYfqE31vu4gNzg2Bs8IJ9dh
jlJ35+fxpzbc5ljNFDdwdrd56iW84/W9nosmdJo8D8dKvwB7aY9Rh0twXcxjbcK5KW4uwSi2P9FW
i3tPr/7J7+Z75cXi3qX9BSZqNr5lGPaeXI/xejL33ZXxv3eeDZzZsb9ab6a0XoFuVVes2AYgKssJ
uV9/6oFbmSngg6ZJdo1woNgicpGnWrFxAiVVb5MGyK2ZGDe1qFrCpW8Qo8rkwR3nLmw6egExc27u
aSvZD7xqmUDq1MQo4Vpp3HtDygeBhvVWd/POroE9tAhRvCLekXUJAcOLqAGI7dyn2fQUV8tdH/eY
2aufTY4Oa87LdFc0Y7HvBSW/CRbPbtSlXrD/DzJCFuib71GXnbuucgPdkj9pKJblVECAqo0pAM6E
6XVFNZhbnFY9RDGOFl8nH/m0bzB5QcV8a9PR+/lK4wFwi7E1VRMFDKIOJgCfmMOW34o8iGvn1RvN
l+GhqNwavMhtcinxR7QO6soW0zQ2oZgRAH1c/i3b/ZEN1abhRdms0fpVlv5+7NSrbfZv46Kio2Mk
22q1l/OS9M3ViCwWh9tnVDB/+yyyb3TAqiuCP79BYwbK1+3v/P4Ab7g++22EqOAf3/jLp9YNw9Vq
a9j/+SNerP/8ud9f/v59s4VTQ47q/Z+/8//3OLLav7Td2tGA/ZfH98+/66DX22EWxyJ0+zWNsou/
P9J//FpL0OiMo8u/PRpOa+pP5vv/TmT+E/j8xgv/7ycy53r6+X/+q/+XgcztJ/7BPpe26UIX/zvi
/O8DGan+cBzX8dkeJHh0U0JF//tARvxBgr0vfdO1fNdW9l/Y594fjiUVQdemJZRwSDD7H7DPHXVL
NvjLPMZWvsMvEp5jCYm64vYg/pp8UDYV6ei9hVJED+LA1JoRxNLtkU2xL87RdJpqZhzbTpnTKcHh
ygGh4IZf09I6d+DfBEUWMDs9whpfQH0Ldzz980s9rNzydgZkuJxYWxIlQdne/vafX0elCouE9qdB
NXSqVlL3sMFUw8km/MIY3vMRn9uS77DDQ0xYfPOpmt2jUaH49SAu7nxLvvg6mWC/AAas83gH0ZC6
lezFALQxPGQ2qd0KcH276Kw+pC2oAXMofjqVmZ/KePC244vAUbfLta3DOKHjbHgvi21UgZ3WP1Q0
xXtQetTHcbcEnlOVj07ZXwVdDFSFBbAsHljle29z7IoP+CSr04rTWCFwV0073qSf5iavKPKoZDF7
t1YVdgIKeSz6h7nJqZuFQ7eMVdGKu8cEX+sxvjF1ncWiGBBRFZQNh97ceDFMiQ66vppoJt7KtRrv
ci0DgKOBZcbYM3pMkKMBj5Tiwn3oY9ZS2hthWSPYr6hJu1ulmKAW2sR5izt1iOSl11iBnHg8qWoC
LIShVnTeuMX3720Sf+3u6+SYlc34ZPUolxFl3JY1Tg3DtNxZReYGbo6D143t/HG9ENwHZdCoUzjW
+rnuQ79r84u7XoulsOGxGRPAxGU90QIHipiOV2Tb2gf0h5po58MrpoR8WsrvQ4ylwjM1HF/tYLfI
44zjKi1Sb20RcvcflfDyQ8HZdDtNtF7c3N/qlm5yT5s0YAi2x357bXsjmHvx5ub1ngwFuFdqCLsO
P681U2THUfGa4I/R8EHZKIEF4cG+NFmywhbhLOJmeeApVVwW13pfF8fbR1SgwygxXVH8BXmyeOAF
u4+4rsNuQmRTr/2Kg0UqLrDyLW9g2ExOQzf59zOhPOLk4Bk7yvxhJ6ITFo+BQyW04l7z04Cm3Rtb
+CAzutVyZIYw0/jTttibVIwbDpX3RowarmyLA8LSLwtdp0CuoI9r3ZLy4VjBqlostLV24GNhXx/r
jv15jqgGMTZTYqpkD83mUrWSNkfNCWKsnXknwXqdwMdcTW7q0MjGhwo99D6qKwtSrDlDHx0NOiIM
LgDG5jQH6MEB4L6kq/syoqB4cHr6zUleexwM9X3V30TJLSVSVvRjiCZj3qwZ0mJvWUXYuvHPUQ2n
pSvNkwRtESizwbgor07R+5ffHxqYR9Lt1jvPXLHxNHjjnFIdRuGbzxMIOObbWei4lXUu3OqNZrSP
gFkjU02b+9kKEjAwmfrOkbUPVBbbRwRoI5cRrVzDh/qe1NATPIJYDpukYwq3ipxrEof6NBRiR5Gb
hnnxPb3x3jMlqeanBVJj375ELu0z7rxhO3plvv19HfRZHO9jejR+jvKiHyEimwMNbcf6Oo6NF5jm
VISrS/Vm0fqZS42by4N5IvsIiLri4VgaHqwoxAM2X+/aeO5TY+FmdUvI0Em0t+gKSM1CFRkk+bUd
Z1EKK4V82KtoDGb4y4mLktOOKxJJZK8fmbiABcxAPQ2Lh4ZfuHDdV9vdI4ZKNsPQbbtReiHmiHRj
F60JsMMR+9Txfy5kCdCrmzEkZDvLJmYgTgkcoCD5Zd9iCZgAzI/tLZaATQ142+3PONP+qEvCC7hM
/DC+pVUXGdjS6RZy0KjqwxVkHwgj6U4w9/PAxfzCLUYUwlDlhj6oQZ2sCk+B+zsyoe3703QLVPjL
h9vxIo3aJ5fp+b7MQZ77JnMogjCbB57KXkMgKwXUnyIix2FdLQdzeTpxDc3mrlU2aE8BIcn0ncvo
0iLMswRTtjXgv4O9dEL7vp2gie4b6TkfMmL/ALoQWDStD91UyJPTTQzSve9a9sXjgBeFAYantzgD
UWVivD6bOnvubt/Urq8D+m+vLXhJxNOD80mE/Wh51le6Su2OO2Ukam189ZIsv0IvlgEOGslB3DIe
rVuGRu5pfIaR74SN5Z3HonK+ZEN3Xdch+zHY1lfHbTKUgLOxT2MTl/YNFIrQVjyuSQv5Wwz+kXCG
sOnt4q40xLhhRITsD6zMjoudS6dXhwVu7amu77thSu54FmqT0C3CQtS/03y/S2gXlSUNyrweAQMy
U7w3OuID6k70oWHiYmqs/rVeiU5dpMh/Gi3YooWj5cgZWxm1frKJcgiN2KqOk9sCxur57Y5tQp12
3LCeW4e9xrWObkzGSOVY1b2I3XPfgxdTRpu/8IPNztbOY8st5dMdv2Scr3rIdWt7UTm+z9JVYONv
Xy7gETdFDJRtwdR04ZLC3/b7098fTB+2j5j9MBKy31JRNcGappO1p/7qLtFELV/J0oPS0/eXbLX6
S2yPP2s7gqZ1+6OyiIdL3tjqkLvOOV5t2XPIXYfLyOODDEh1EqXFhVAzWEroHveN5w04csh92Ijf
H2WFKj2X86NfwGs2e5zh0WinF4Ft2V2iz7aI7nyHS7Sq8w+jcRV+2bQ/J3ogYaOvsyOQMnObYSq4
ZiOwfMvF+Z8Z6i2qWMaSdIkCtyyHMB9vtF3DGq9MIh4a3vmybX4rfvO7XCanprVk6ImL4AW89E6H
tCMlNr0fh+gsOrhxfbYOEE5ngRdymndrUz+ISLKhVqZ5LiGkLKq/i6bJfZz9G9w3Mri9H+ACmLuk
IAFxnmL4f9VsPFCtGMBCTPWfsr9uIWv/WqwqqlXoWZSrrgKw86/Fqsi5mdeCh9l0Cge/IhbJKB/7
FTuikdWXlhton5YOXt1FB66Vj1DTXQiahbHsyyL6yqLwvTaG+WLF/aEsElxyPezb0Z1P/NbpADbn
PUm6T2OpYPgtZY6bBoRZ0ZenDC8a4H7j2vRrHPadhnuTDDt/MiAAIzCPhU+qRftAzUOwCcN3mMVk
PPRZYPgcL/9ywHj48xn/NbLIdP7fsl15AqWWtH0XPentgPDXsh29k0PwSjoEhOH0F7DxwFFqXIUz
I2PZROymMKhwmhvwOb2oOkyKnrK08IFHmvu5LIw75Co6mGc7ve9j0F0UGQejFMYHwfQ7y12YUrdZ
FBoFvrQ0XzarHIYwS+1P8mDkAVcqvWWz/vq7gnFsKqLKbvO9MUNccTNVHRNZ+TvLy35RiLl3Y+S9
CTEUwEDEL0fZmPI92DO1tY9z2w7H0XROsV3cWzqvP9KpO5B78jJ0wy1/dKjuTJ18cTHtBzKtxgBl
/ni/iCFUo5meG4+OGfyWgRavTB86/2sPICFKevVNMsn2aA/dqDlc6jl0ohoGd1kPzt6cam/X8BpV
MDoxz1ch5PKN7wiSVLDRESoOQQ5e88FebnQSIDZoVNA9WM5d18V7mrTYqei0iEUk29RtQw/h6d7P
adVVSXRQmWo3hmF/g9TebdRYAiEqwUSasJRnbTNOJdgThMXNRmKobeIPW6sX2SkdmH1wIjll1mvV
quaosC+C/tXPEDCcEFFctFP12G+m1u/2EFUmlhP9QC9hCdo8/xLdXluamWgSmCUEPTODLXQEJuyW
1T5X7vxFG823Bg5bW1Z+SFPkvXVYk2IJ9Uo58qUwsldJrintTeObIe8yf0Z14SZPyU25ELt0RbM4
s6FJeXeVkycQpSl3ovTDBeT7UoG7xGgAxaP4QEGHjgDg22q2jA2penNXPOfLz9KgwySjNn9bsvI/
pIzeBI7/tkZ4rulJ9I+mRNX4+8D7lyi/QjW5PYItCpberDdtxEsl3OTBxCqyyOTFKkkWKWNvxf7P
5UCVMNLLTr2V0wIOxTNw9zdSTzZr58onDP7RHmXRUwOXkOmJjy7l6Nxa0Tn+7KE4WqBt2MDrTWLH
LwB4zsZtR3FXOquF1S2n2/DcqssPf3a+Fj1VoD96IKcmsOjWvFEWBpnFsikGy7PAUbqZGgpi00EO
qX0YUFr8MFkCNpkFrapQsH2xAtJcbtlmIE8Pnr23c+LsIqDyWQy4/vcy878Nn//Y8CGs+L9v+FzS
b1//NRnvlrP9N/2t+oMuimn6tiMthrG0Z/6uv3X+MAUaWs/CouYL5Ln/bPfIPyC++d7tPwVq5daE
+VvUnW3/cevxSOELx0W+Syjo/6DdY5ry37ZQC42Uq2zUa54QfNe73T5/uT3aqHKH1C1MuK5MGya3
ITYOHsV3k/PGz95dFriGfnp1iIfCzNaVF9r6OFXWJ9rcgAmMZrmbdeZvo2GFIqrcyjsTAfFYG5ha
OUFHZ3WDEdtG3O+tUhDSM5kc8+u23SsGR0yW2FisyUjuaGPkOxhQ6w67Y73Tdeq/FoP5o8Y0sYGj
kO9bYdxD3MgBMjY3UU5vbrLCkqc6ASeAH7nd+mtrH+0O8G5Wty8gf7H/YhjZdiWCUR9k2akvomSr
JJFkihIf4FncB44wPwozO+hKugg2GZ1uVrf6VaNA6tGwMPnxvxu5drZxR6aSQkqxxe96qYYIUuds
VXa5NVMRUxgsjN202XyrqubdmKP+qa1iktcchjvKjMvj0DsuDCz5nHnae8O/nKIZQBSxrKUbNDUg
p03Ewf6sa30hLQ2w46LfRFXA2UlpNylkVqYeSP2qPiX04gpkzdZBekAMxLLc0+cXh7zpQ4yk0DbE
NIK+GVZUA+Z7ZuScf/T85i3L25LMr6nT1Fu10mQwHcW+ENugC9L1SabNHOhJjpsKpQ0BThessLu+
Fi9NkrAMOtPBqzhAqimFZ1eCtWkUz5q+/usqifuIKrBcWDHxuKc3gzdHl20uQIDkU/TZ+cs5beQP
4iyKndN6T3iKPDKf/P6y9JxUloUZ/jilr1XtfHhFVBwgZU2o+IYomEoTDsjs/XR0Rn9gIvFBOQbX
rVPTmmcrjI2WBLniOsDnIJU3AmPctofYLk+6ij/pET1xsbUcoUfozSWoKmm84gZ0dpOmSqQlgos4
x7/oW99lnjNj0vXXodHNhoIg2cyUJmAowAKkEah+4lU3LQz0LfSJz7GJ/Z25khPEPnp026QKnUiA
0F1B/k55Zz+1wC3YYNtiO+LCR+xl/+gr+Wuw2B2w2s7naeJwYc/pcI9RhUyOZqQABxL42HEAYuaB
xrFhPC+l2GU++N7UDiafjlg5D3Lr2kRt+O4tGhG1A8DgyXedHQW52rPwcPf5MUgkVNeMRr/MZUwA
hME1PjGWQ5s379Jyerct0m0Kcm85+xmEDMwMW9K4OnUdKAgzn2zkE+qlQ1aoY/UO24JTqUPGCDpZ
mCRzhnBI3XHNw8ZJiaJh+rhhtjttyn5y2eX87gyt7taP4OZEN1LvEAuZu4LR9rYYvDgApBKfiImB
DjMjnSyUf5wt36ZnSShOZi7EjyyppE1HH85ewLD0eWPsOtftQytWy3lO5xh07/QYOSJopglIjRho
giCtAlk7f0EpWexwQuwLU8DxioyrMNNnC9Up0XWS+9i1II/M5ieGSiMAFfST/km3cXULc2xlX7V1
d3YF/a4WJMyhEt2L5UOnzewu3cVmzWTfgPyHriu6ekD4j6gO7jNchNsK+j3je1ntIGAC55mwQ1rk
evKU8UNyIY8HzyAkQHc6XG1OCNsButbXNfE4rZEFZXsrwE/GWhh67pCQsMje/HG2Z2+1zN/Rjf9K
8LNuTDG+J2X9awJ1K6vkGyLb+wGaxNav1w+4yYeyzILVjXaZgZminfZEnJ7iCbrdqu86QJsbFPDl
dmjrYquw622MGg3j5Hy0soXvlXz1KzCCdknfqIjkZibckdn+8Oq4jGmJdEHwguIE/RcobqFeYMH8
0LX5mVvGofbwNruMtneiWiPQGbrYL7BhDhRt30aCs0Lfs8jwnI1d1jlYGtTUHFdCII+SNwAEFxSA
qWKI363mw0hAOuR66ylbCGEd12i8QBN86hyHtPcCH2VZUKCRlhTN4GVKL9dbmrv9VtGxKUHUeZzz
yKCwTvRznlcxfpokVADfoKsI/pLkAbi1q1ixu030bFBXfkyNTQzbMt616A2yBa4gEMonm3t9bPLn
eC7fq7R7yctyDaY0R7+DsMAPWj1ckIDCu6/JfGQWPAajXGtgm91zr6p+uzC9u1sLRt2Er5Ch5EOC
nq1ngmcxouEMBK0VXQaVP8UF5rEG9o87w46ykNBsO129eNkgzxGMyVCb/bOr+bEmk94+M7oPol0/
jHRNN9Ty8dbOJK4+cG4WoWL8A+u8l9byNQEFTLdZ3pnF+Iw4BXWJxmseW/4W6Cyj1hlup2URCTlo
8WaMRYmusqYd3bnfrM45aO1WO7UinfYEfWu3xNXiCcI+WhyY3nybLGgD3Z+MQSsQC1qtyENLzMEI
Qbbrgg61rH+wRbIuNUG3ZnKbSosoJZyueBYfOpMe74CKRPRvnhifmlX8tAe33Q6FRWhZXIGNYABh
wBvqChu/hdU+LrG5HBK6DxLZfxDH0+MwzyHNr4Oehm/1bH9CzwBLbD33xvINjivKtxmsju2Ci1Vh
qxyaYvbkii9VnCbHamz8h5Q5B6dmGgMF+oNBG3uNNwAtF/iZadcNXZhm2SFrScZxR4w/EXyKLm7v
ikZCBoBcvavX+UXF6SMHudeuVYdSjUd7iC6EXTygmjm4suPIFJcNr1r+5OTisWiH+9h2mzsnzn74
E6R52CQoPVNe/lolyFE6wljkLDSStPVtUER2pO7KXuDkV2+m29PK4VU1NjmuYg8VI4gr5zJ4687J
2wNLw6G7ZXjZOfIzu/qWLvMJsP92lASWtv3dDZtH7E7ADDMgY4LGe3+qEkzMeNRl7zy5nU07wAgE
iUh2UV6LW8ZqmgYIVkskFYCAMCDXhxoeQ6DtiN4l2xmiOaeDGTbAWAU1TMraNnL6Mxkz9xZ7Z+nk
B3p+7xGDwy2rKnlW4+36S9RzMnr4gNPHSZVvdtNvS+6lrFvDFrQnkJHwFnfaVsDNyon/fRK2+q1t
LLsYiRP0uyUsZ7IyFvU8mOMWKsKe3n8Y3YQzcJsVpPPeLA4JMSzNeGuNyH2a06a0TCb5RkOqE4za
frW4ISPCIaRzGrADBTeKGYoUKi1nCtN6DOdJPNMf5jxvR8Ql0sr2/AfDpYvp0+8kzQa1pF5/rSUi
zFKdaxAy8YDkx0D+Kk36L7zeiDlqe+HJNC9OknvbtvA+CtnjDkgch7QeajrMciEDIU7dgHVSaqGG
kR9are+unIZttWQaMKCL9HH+uRbdQ97rY1WxVjfdUG5bByVKn10j1AC90qCJxmPDClRZ+t6b1zPr
jt5444pNjQgaF3cMBU+NBNMEAFrSGvfelrI9JbPzxKE2QEd6LXT0TdY+UJNF/Vr06oAMm17sIkft
ga+LGEyWcF7skU3HYBBSx68ssTsxW2G/micBBRy8RbHH8f3FdYoHlMjw/MsBdKj+PnVQCkrTuO9t
V22EDd0f74+lYO5Q2FRpTS2XUCKmnns/RUz5IC3XlA2ZegRDE5QIjzTmiJrHIvXrBAZsXszHqOq+
RG0aZjbxCN0NxJqn4xroMtlNQPVxbr0rIFHDLcuUFVFVzhsZYWGVuxdPp0+x+IIRYG8zuIgckxgG
jmobWyXPXK+stfm+m6EFrl1wWzPE+GMBQBCV1bFJ5S8874fFjB5dQmfH+YkRdxjpLiinX6oEogxi
PiG2egAY5nnk4nY6wJax6Zenkc1uSBk8ic8bLbQsF/o+j3Xt88Y4PxVr8zTrYMw06Ofn2o/PfoQs
rdzkLsAqCJBmUu24frclXYss+qYSD4G1PJbdy4LCsyH+ROFFGwfSGsfikirzxVqgaQw5bcJ5wz6G
ejg+Q+nc2Q4+zMHdVT0UWqpDfKdBgohS8uhq6dNBs7GKm0fX7r9jKviCfivw6Zl1HOsMCut4ZXaA
96CdGiphyHFps+1ylrRk3HQKmCPFntc6LxFxkBL1T+kynm0a0E4/Em3QkhuvGGd2I/p3ciTWICFb
pE4YJsR1yAq7aQnwnvLjOoCxjgGOESwYDBPZoaACaYo8+uOvWrXfNEtmtto27eD0ITEmgq5tokAd
o3jnHQGK0EJYtffl+MWnwaPGcSeAQpFXivYzDlouE2HFz5aX7PPCOBD79DgN77P1OmHizKdyM/KU
TM/6rHEnTIVzLHsCyMgyDpyFYPkyPnp28q3trCCexYfjkl+cO+EqUxaq+p0cXNS++V404oD/5+Bn
NgPpHoLtGDAzPDky4cLQBPEp/kSvmbeNQQtv00LZ+8E2QGiykYxLyBsnyGCqngVFSGrkj8wdF6K2
QDUuHJIIahJPLU97mMidldWe3MtwqDRbWxykRX2qwYcBXHys0IhWvnjg2HeXjSiXlzIUfXqaOF/B
J33Ap+8wcrQPChX9MoOpriJ3Bhnqc2HkvBNNH7Tz/E6tf3BWhk3s6E44RWBZ2FCXfDhXZgw21jC/
9SmoSQlT3bMCKeB5E2CyiUsk5GMT+UFZiOngpEV6rESe3EPcJTzWBBPYlim7EjYa1xBEc5vet9KO
eelgdu/q0binqXw/NpiKWTs76KkYndhmznPDTDSdnpBOoqE11jSsY+9Tmj6taKCYpmgg4Q/GwRIU
GgALeuoPXC7+eJWxxJRpQw9UpdrJbtkNyXnsSJCCJJr4OdYCggNdwioSLyTtHYgVCgkbu6v5Ccdh
ExNiq6R9rhI3UNZwkHFHeecwpdcsHGm6kBNlkCa8jilaTraiTV2jbWc8eUuqn7S4ullLD2XKXloM
dQnYMxjQy0kO+jp4o7fJABVmzrQ311e6CT/oBLFZfS+guMo2/dXA+Jg7fSKI4wwbC+yrf6SfXB0V
wQcjE0+8PRsYOGGmy7BJioNvyG9+E3uhU+qv6IQeVzs+ZUl6Nxr/l7rz2JFcWbLtF/GCWkxDa5Gy
MidESadTazr59b0YhXNPvYOH22igJz0JVIjMiowg6W5me69tnhV68ko2P/Uc8uo0I5JmEbIeAxaU
0gfw6yTboe8t5ijxWqurpS7yn6Sd8h2bIbuODEA/Rp5bB9uIkAbo0U2MfMZ2ra2X05cZRwfdaDvD
LrcVFYCZFrvGaCjq85dY9z5kigdbTSAnSisNVkVQNMeyFc1XNbHujQlQVZLQ2mNrZ3O8QRfBfrDA
rhI1wL7f2SYywuvjm5hohpDGfzDLLYY2PxeTRD0q2vDdTMoePaF7MQi3vLohWoxOlqQbFDpZcx4d
FC1Gz1/R09kUuCIXhgGqCEZjGi9ihzAgthtq07WwH6pG0Yx28URrdc4+2cC04DdFuXSMmFxvEyuu
n5PgqnVOtR4rhhSxb2q/e+P/2/3c/0uwBNf+T53aa/aPRu388t+NWif4l2+BNQgMdLI61SYTtN+g
BMf8l67rbuDrPkO/wAV58Jcuz3T/NY8eada6jm7NTdx/N2oNGr+eFcA0YOzgQUv4HzVqbZ3f9P+M
MTz2ELbHWzN5M77tzM//2adtpkCZ0nVW5sTVXYvSZtOG/lpQwx262gPwjS99VRqVvWsqRceuka+o
lBntSSNfdFqF0lyzf9S0nr52+UBbKt1lpI49TTUxQOwxLm1sZkdNpvrK7NNFQq7MfaAMuccNNqOP
XHP1b4WNEat0q70dG3Iv2JUgQ6jvoT7R8pGBvTFRBywRK+yBUWPpqdhR6mb3Dr19I4umO4O3XTsl
eRmTgQgBadnJSMyfgqnVGU3yis9/WgPchYOX+/Irnvhl1kIRQsByKWw6FGlNxgYpiPq5IxGE/WAp
IGRzUenR6uChknRb4FabSfriUQAtqjaBn6T8fFUHJPuVk3UNtSK4VtqAMdzcNSL+ruYGKj2asxJZ
QlBz2sEQS29WF39rzOgHbk8ap+F3m/TPldNWxFm4kqRvX4FuKm+tzqROtFgmfElHoqGGoOuLmUoL
nTsTN4FqDElG6MqaplEbYHUhj6ysZl2jZa/6sntPceC71YCowsbZI3KSMHNaT6oRAzTzCU3dx4gG
49SWzipgR71v2h/laJAi4pbdCufpr66ksFY1/gF9AElnEDTHxbNbdVNmLtSXEI7SMkYbIYlvdCNi
z41+M/lEEZP4Fa5yr8STUYSsUznbzRAGJO7blMwCpp4qXjENltQxRb/WAnc5wd04NsQTHUVsfppm
BlKAg2CLWmNrj4Y4jb5bLTSXjCEbs5eDl3CJy+qFpvXSbYVBR+Uw5lAX+io4YyLoYQ9xdURDrg0l
Tq5knSiX2HrSPonfI0S6SYxDQCTPUvRMnvUClV/S/ajpNuGYwEYELj0QnYUGgM1B2Fj+YlLRE6PS
fmsGubaYjPJD5xy+oq3etTLoT00Gf1y37Du9RvYhUJnrGOjSQA+ha/rwEODRIgXLhE5o2FccbLRa
4mbLd5Aua2wVvmQ/VNXWDaEFyQ998K0rSnGyyEeTsAPIvyBruUd6takJjTj1OqDmyI5wj4Wq3o2E
4QZiWnJg0Z6hVR25CTau4hwV5caq36Vt2Rvy37bC0rVl3g39biwmMnxMksVlTMB66x/GMo+XCd3z
FV3HS54Yb3ZayEPf2XuLACYmiFr8xQnDcwpIG5jABltZSjOi+Bi0B8TdMTdQhMKl43C8dUYSLFQb
Ggs8JPqCyNRoA0E03uS1upG+Rw8HH9wweksijKzX1jtRFpM6iHDl1Uc2mPhATQPi2R2MeDWjEpSz
dRIvolYfV2T8KvOOajg9+FwoFxrmxy0SGmL7fExNiv9tTSr63iNg8zhlAEJ03iq4T+2Ut1Q6oeUa
l6I5tbBDeJ+vaOquLcYwa6Ah0dbBnFJbmiuqkk1HPjamLJdNxktXU0e1PcP4LlU/FXCTlKvWGf/Y
USo/OE0JZhOVRvbaH/SXmRDGC98yFMm0d4gz0WT9JAcerfv6F/T7X2ZFxletNVu30TQGvM4tsMBX
xd20HYI5iqoL3pRp69BGL0lojfhM0ALHZesvh5km64X5Kc5LNDoj6OqubbYKTAaTqnBtuIF1CCYy
8cQQxFuvI8E8NiYEv1ZBDu3krNyxSrYCnjBNuH3qE8iQ2maxjzznGhV0J9sut56SJFxKUX/kHfrk
8rMnmYIjjUSxkPR65Aw6nXxB2yzOaK5YCTqCeOiQVUPyjQdjXckpPeYoByX45W3nt5fSHdxN5E6o
PQY/O/flkJ+zRGUwARJI787G8iRJK1XJAYJ5CpWwdbH90gJhuTMKQ7BR8z81PTW58vK/1Q4tGCeT
z6Eo+rP31mFnPTWOCZGUUQW6AVBcsWuuCsXOJ1Zonpt2nacExPvUKzuzmLIDjTX/mFTez0qjF4rP
xDuSGfPVja5/bAz+P5Iac1bM/Kkt8k3icX3DpLmM3t702Sn8ueDGtpvauSac1dAIsqUqdD0OuMKD
Em51dXMk7I1OS80X5JWXjdceVfOLwMiBr4uESaJOdgic42XKZX7x+25tFoS4PqVeIV+oNsuMjPHY
izNMc33030ijrFn69Mfbt03XRsAP2wlIgI0L5h+CIOFE2WRXXrQqFeeQlCbGKpvMTA+nU2EGd79o
f45OtPe89Av7B+hl1nx4JApmWPotSKaPcrh6aeUumbfRdMrDc4ZMAgkLCc16SQN+wsvIqKowe3Lr
rOgDg/iRZX/Zin4NeXtlx3c7idrtf/5e7H8oneY/zDAM9kCGZQVssObn/9gIsVPrrBSE+GrQjR2m
xW8W8VxRk2uroSAwK0RsSnc8XRYOp44FjRdujLl2bJltDGt8miMtVqkn1xVj0ZWDqmqXp+qM54EW
tKW1Cy2q2ApN4BgZ9O0KKIc+we5lEQE/aYd6mYZNAmYFOykmjmiRWMkpJTn3XA/inctBqmUZx67+
S9aGt+6U7dB54dd21MtdjHzEMcm2GkeYRC59N8tb/+fPB2ToP755y0AfYJvoA7icYiOZJ/5/fEBB
K2ptTIVaMf6Wt5GQjjcVnwzxte+IPVvgi689wPcMiBlOrkn7RjkSz50Ntxh/4PsmBDD2vvttjfax
KUxC0DNJgUJ/yfe43JVU5uyUudbTb3r3GvNHzHzjGonaW/ljx5WtJ2zQTw6h3wWfTucDSDd9a2+0
RfRC1+rNx3D2tY0LJENsrq+adDUGd6lke0BmNBM27yrDLFu1asQ8P/wKophGs1b0zCxqgMcEm20G
WVEbRn61Keox2esGb6z3ppPvSaTscQ9uyOiuo9eOJ4xsa90d6JTEkbOxpzTA8mmHy14XBzCYEsqC
U1+YkCCZzefhGPYyRvvmtpql1TCD/FOaC4JN+qHeO2Xj77sMfdRIt+yQGmTbaLMwPo+ANYct12bT
Jc7cRiDHVXamN9XDytdq52wrSZ792Iib6/hQxLFyLVPPNHfI1el3g1d6D9rwRxOTUJ3mJoEAsSiJ
fmRss3dCUzt4gojNDNVvPvz8z8eMabr/PGhMbA2u59OIRioVBN4/yws7wzEzKXvpO5q/LEMUB1Hu
4AmHOUNQBMGwNruq3e/7tf3drbtukaSARbSwKsIF7spiF0VIgLtMUzfIpOMt7+Zx+qCX9Ql6NXIM
oueIw72xVLgvOAC4bspeHVH3ElY9yvfGZxRbR5+s12ByYf1ui8ocPxEqmozpDmVJbU7WQnO1SCu8
Rvu6lO8x6I79VKNtmeFi7YUoEPqsggxPAa08NbN6NWXAvuI+sG4WrbiN1kyk8+HKXOS5p58wnCBC
THCuIlJ4AmRuHFvh+bcGa86Rb4ZGLTyPxeMxviYY9zedZfCgCJni/EfT7iflBodCue+LeM6+Ec2K
FGtCM8I5NSAuu2M1lSd3YO7SaKEgEMfrlxM6jCUtIVKT9LHTlwQrTLSLBdkx8CZPjtXfar3odkzo
OsIJl4kXWhcRGcFKLyUX9bwU1yr1VoY9oWR38Bf2xA5t6ijEPwGpi/0AETAVHBgUxg3RoTFTpzE+
mABeEOG5r5pjyp2r0vjERm01knR+eNwLaijkfgDU/vE1EaEsG2AntsBAgvkkfMLRMMHpy3sieYaE
5ZlcTa+i9IAzO50IphnYXzAfbKGH1DRW3grWj4XbFt8x+k8nJSZFTjp8BC0aniqTTVFqwFR2hbsc
Y5TqIZ8JDXVnR8OI+A7KjmUoLXOVTrjXCTpFhmR3+UuhId8Jgy64E8azJ42vuZLz21xJJY1XfjRD
inLnyI4PjaSmvWR6IvaFX8ErSYWDKmgxkLcI8F975jKfHY0xyWisptDYRq3bS3JGllPS9IvYt9yT
wdBsMZjDG2mYWaMJpvZFv+trWBbCMVZFaahr4hdf4T0PP5qm0Z5VWHKFxPZ6NoaJt10FJ6wlAaux
kdz7IT9GmoaB3SLj0PObbC877bNjG/lUxWbCWR86KxWmyOeJQzukDYGSRQygtnOmfWViIBmG6Gh2
Jcci89LEr5+DIcIj7Fr1C2mBn6XGtIACL9qPgV8sRuSFx1ZV/CoJ+OMBs2PlqHe0nUaqxDZ/C2QC
KUzvQ6Tv4Rk5sX5wuwgRzRRn7a6uwo+aT+b8+zGCaRdRGIFMyRtP34k+sA8rvS/HI3aA8RgVOsr1
Vt/49rFOSu8JlmxELJP1buUmnumxAuVRSHeZGF5BvGTt6js3x6ufR+rMvlGdH//yu0Tf2mnygZWI
nM+M5dJWZnpmv2lfVJcjd5U6wSo6IPOozu9gQTBU5PYlzRLyJfqcEU3ffsGdhZyNCXlRFsVbQu47
AR7N9fcr/RZKbyXADSSfuIj0r24CoAGaq36I5Zg9y5z8TZnEn5GuraxM3wZIe++Zypr74LTBWQ/G
rRCp2KflLIXq9OJSzzeVMoJTTsZzkZIMQBTTpc2C+tnISD/NdUVwNQFDO41sqsWUosLPAqwai65t
cQsRaRtP9PcTl9gzWEQq2c0G9Q0tTHRuIk4ucYxrw4YSss9YOE5hZRabsG3EU4tKapmaXvAespYA
Byo/vbZakQJ986OxfUJkLW9e2f6y3NH8YmS0rUl3S3fDJKwvSVLuK88TL50MposMFAqm+WV5GIi1
YXOUQqpB4TWaDomY5IynihxAEjQQ0wbDje3acKuRnjN6lgNRgzyRmHa7byr9S6VL5KxBzrMm1xMW
R/BpLTaRi1uOI1Nuiz63cH1QGYbF1X9+sJ+frkd6vdIf9TWbL/voaG2Inolyq8km/Ri7ctxi8Ll1
GYUcQxNOOs5d5qLckCtPIVmZ6q9/Ph593K+NEi5IADd/VvaPRers2s4ermZPUQh/fYEvNT8mlr4s
ler3kAi0lWbZgGTIUe/wgPCJLRxGiCsoW/DHzYB85cokTtgUON9r79yO7XRGVXOszdA5jwWzHHgE
pb4w69bYT6QEvMINO+hW3q2kqaPhQHJyzVqjuTTp8XEHmpU6Op08GFmV36LGCZYlBR91GrWYh56v
q5V3dvXUP4sI3o0tqZP5FrbmkGXgruX0kdtfVRn2V0O0n4k1inMw+OKcjz44dnw55BFZJJNxg0C8
3RNMf4gH230zcqLwDNc6uvhmq5aEOTX7/kst/N7IMN/abkbQjRG3R4NJu+zKU+DEGzMdwwOWMZuh
Uyk2dE2vYW1Wn0HIwt15IYD3EuCGLcEydFCh5kIYK3shmBW6yBJrJilVMRTPobTz59HUf9J58I6P
exAqh71BFgpi+Tg/ydz17F3QclB03aWebyy6NhvdSD1ifLn7eMKpo6uLV24bE6G7e9wEDddJExTK
uSOXoQhe/cEzXprg2VdaeZeYghHKc9krlYcuxXxIq9udP5AEFcjiWxsRXDt5C6jq5IajuFgVVXrr
urx/5aAEUSjT+uJGUEbqOItY1uOICVASPxueHx0KfGQo4jTar7QqdlUA1nZK9Sevzhk69+14fNz0
5FFuasFbTquzCFz7FZufj5olRMo6UkxYjd4fhwqgozVDVIC4lDc39Id9kOdkxo4MQsOqGwiu7D/N
xG4WddyNXL68pauHd0JF3XPFyrJhmD2ToVwHmfte0R9/87VkbQqn/vQcnK0BFQzukSOh7umJbmST
dGyv4YliJ+ny84RHnPar2X1NPKbgvBlHuwidEQdCp/eOcGALOh8NIMKcc70+V5HH0tIHYN8GvVqC
tS83rQLpPzbGT9oT/ZdBBShH7Ppk1nQhx6k8+iz0rJNd9GxNgb9UsaStx+aT7JKIzyGI75P02CGn
czKm40IAORGf4PG1ayQCgar/avYYzTRmzEofhvOQJN2FZIfughmQvgSKtyZSmMc8zSSvDubTVJfE
7sS6eS9ZBvY556wqevaHKkpR6jrmgalbBl+SdlFkQxfRAlhoeWQM+8FkHEdQUnAwnGofFuXFbszw
lsd1eCukVp3yQJ3tDoNUE4rvgMj2vd+030hlnjvepfdqgjtdFWNYb1hS0SO2pJS79FMvej0029YZ
/E0fUZYAlNVQk0XD17F7Sqj1LF3CCWvsTT0MrPkh4eV9jDYLF5JLCMVFx5y9DTzNXuY2juSJ/INb
y3GwA0Ni7KK8Lm+OP0AGMpP8Uw/wZgZggBIROFccfG9Ecwxf7IeU06idG8nwcp2Ifi8dBEBsOq1d
U+rNEdlMv29Rax4IF80PYU9am+5m4gi5iHGta7nHIRQNekekmXh1+yWQTsH4uskxMlJIJ7l6ta16
2Ed6Dc1FevnXWL81pYvyuKp7gqRU9tQTKr+pYBGs8MVgoh9rOhC5w/mFzd896GOMrQdx+Q457/M8
y6Awy78SPTyuU8h+FPjaGnFv+4Tzi61o2ewyw3Jw6Ujjgx0ourcyfY6ClJStkK+IdR5mpmr8O4aP
vVVEOxUX5iXpje3YVf1zU2nkvKDRghTG129wcP1qJzS0Q/FrQsf7pciNOx/RJ7Dm9lPjREDfWNvv
FIQERJorYELTqW8IsUIAvotnpJgo5YdhzJPfKO/fFOKiJT5GSpypdXYOcU3rIs7CnfTs7xbGo6Wm
TTWqSvHWFE5E4jySVN9EnjWxmk0Qr76EOk10vShfM1F+00M9/xLHisxxk5xiqx7FKQ912sNT362a
jCutljdk7rYUpvSIv7CP8V9c7EkMqbZlPKTvTWXcKO33YybH2+NGTMN0sAeFmGDyT4+bsUwXacmC
JZQzYCgKaeh6xsp0ajDBWNxJ0Ci3vp+zok0HeH3BEeP/S+ZI8+4S57DTQrhvDbOQVTQgckQZis2+
8p1DXofT0mdye6QDsGv8sT3G5tBcy5KuQTrtutGdsOOM3qXT4pyQCNvD0tVOR18Mzq2OYiZHNEd3
QaPjHxXihe+DycicB404YPxUVX2Ni6HdDmLI8b7BXhYu7vIEveEpc7yjrENchImbn4bSiA8ij81d
mfnlOu+wpeqo+6+GJRGCdaH7UZt+t4SfycQe7dqWWUxHhlhYftOsaT0FG72N3CcLSfZro5ZSfdQe
pqxi6JFDd8GsZfZ+2lVMegkJzFdTEW/Z2nsFwxG3eh4828hH1p4TIGIwDdSHRh+8TlBUU3iyLxCD
D6aBAsCRrBhkiatT2dPOR0dWL9o8K7aRk/lvbikptSYrRYeUj9shMil8JvbrsQsVxyaZ1Qh1gbjE
UJuk95P7nAXC5MtfDINS60aW7yonQTvEXw6tsShWBUk0tzYva2zcQXmsYyfGkgl/HA08IjMR37rR
kLfJX4RphjE9JTokjsgw9GyBUqhXkLr70Fzo5MHudFPRPSDBuyWE5ks+8Kc7RLK/iRiFyTD2W8fl
+IhCiSw0b0fYlhoaazqFqNA643uvP2l5bx36Uo9WhW8Hh2y+iWewloXES9ey7jighF9oHjgOeM/9
KkV3RndwyCD/4RfAOoNm2icHfFPJ0TtlGan1Tdnce6e8F1Yc36rK3zmejC9F0lxjKwUMIFDswmWN
L8Jo4gszgOGg0JTi+MKDZuiMOgfAGmiQHBvjGMMMvHrqpRqz5mqGBNOCZYB1wuCK3DqcFJwDexEP
kABMEJJmvLYMvX5ujDF4RvDD3wvdY5amfEZB7h/SxPQOsYbcSBR2bM/1htr6Xb5EGxgdnKr3SH0k
fx4Jaou3wNJXRFFabyQ+gNamObxNpyeyWaynQha+WgS1uw0wXC5JFq23eS/2steafV30hElnTBkT
Vq11nSfDRdgkhMTaoC9d1+kvvU2fviQ8ce9OdXX2i+YVLKd6zop4JFvHe1cyE+dGK9O1b0FtoFWh
bu5+aErj1s03j39NijiSMrXkH09kBERuqt5lIDi/zhl141YI1ZwUfE4v5TiqfUHSSBjUdxSk8QUj
8aYcxvreWYygbZvhbO9g8HA8c3jSEP7tSxRD245D7Y0sqnvjqep7XWL10zt/fPYG1ot2oMwOE8Zx
SQxWUItxRqsExV2YF6grSa9Rw/Rh4Cz+aaJLQ2mbw8ZNUbZht6km73uOuYclC+RxbiOfQW7gUqYG
0euY5d8ZlNc/EPUehrIEF2UH0Zp5iTqxH82DkXKqjRZuEVkf4AmyVT+k8RH9e/FWx+m6KkvniR4C
3X5bXJRw5Htu+QheDFxCqbT0S4uSjyhrbRNYVfS1KU3UBBDOt4lnX8fBkuwMHUaHZdt+d4xwrXTZ
fICFaddhS4IPxQKqa2CZrwkp9Yva4pSCjZ++2oopfAI0kZZNmZG6B56KWOdVbrf2VqZl/iYb2inC
qcZ9lceA86nIF3rbTEfh6PV+Ko1iWZSttp4A265okQ4AGKJn4mZa8gDZp0aY4p8IcLCfkBDYiUXZ
oRGkRWhejllhCq3vVsQIEgcQQ7yxQg1o7WA23FUThqvSaXZW0S0ThrwM/W1tEYthk/fY9eFoIAzV
rM+2+EWj99xN9AYDuPiAdLH5c1GZ5jQwZADZEiLKt0gL9t2+apt3K5xY0sbhu23j5B1Ik7LL+g2j
03OfZHvlTgOsWLDoviM+skgR3mW25sI2kDJXJ6QFV1dgmKbW+p4nz2LKGFuOYB8s6gOVGD0+AuKp
Q5WjfTIahvP0nzzGxX5Aip54NdrxA2c/MvO6o5phJzwi0DeEeYUv9yVv3jLdpSxIQJ9FGqkM8yty
SauPlRcJB+BU5HT4SrvFqAJniXiYsD4HrRohhyCSAEfkmUXbiPFRJtufdgABIbWXgevqKPoGmxER
F+PYgmaLUooiKHHGnQM2xU7W2Rx2RbXjruAhXRvUagwPm5Aulb2uRh/ESGnefD6fNBxemhlE5Arj
p4PngPCgjQ01FS+hm61EK0+O9MgS9lgH4uxLnOU0KpX0Vmn77NUGdfY7ygRm6L7+hgnl4tKo8vEh
rnEPCQy7kH0MqrS2k9ZmUNkvdIC7mIbOCrpCWXMpnDwifzx09IDfz4isv5XZ3U3e7JohO/JnRU6E
wedCbmU/QJtNJvXUAjleJW362U7ZhaaiWuOCjheiAfoxeefG8zFeZci16qaot6Vg+Fc6tVxGmQhX
gcw/Hc7gWH0Oo9Etq6B6RaZI3yjW8CfPMaQ9IwkwD6O79nFMEEfvvFnFDV1FtnZzD7t43p7SRxSJ
xKIX9HIpZeOvgnoxlSHHyGARnyvuRp61mww2HpLmnw4ZVdCe6nsLQo/FWvOWMJGayIO8Rd9bGW27
MDVIchy2ZwDH+crk/GVOz1cXiXebuOpl7pa/aFEfTT9hBIMYDhw7Al3dRjk8JUsuTGcE5+ski7DR
DRVYgfAbcC32lLWV0LsNP41menYNmxhsPbk4UgULNBds7cAOCUd9gqpeF0WDHU6f7AVCqC/SyY+B
JTe6g/2CfL0Jyke2suwJ9iskGoyrd6NB3pN3KYFpqVzkDQdvqQADzkAdKTHHuDE9TQEELP1QunPF
chjBr0BNSI58wyYCQq45vhWgNdxaQ2RvdCYJJ/USHOdhkpNBU9vJ2HuzZQo7q1vXhnqjeSBJeTuq
Xoh1awfVoieanH5QAcqY3hdmQa8yV1oqUEiw+1miaFx6tiZIA+/2MSMkQgEE0ODkorQKz6J/GAZL
AfDhMhiYGLycDqxoJXL835q7jjTaEb2oXrxh+lEN9ZtPfdwKBBxtyBAGBkWxWGZl81KYrdiJRppL
R9OhBrgetJfBe7UC7dPuqGDRXIgNoWjEYzOxknSqUAew/LWrBkrFkmtjv9L1ApdhIrZjjY3f74w9
eXYZdjM6NbAxSF7E9OrDIUh9lJ3lwLRAq3dSb7/bdYEqs+nQxHr1uzbLVT3PqxneBNQBBOLtNBAN
nkZYFPTldNjTnuOTTrMMRRe8LXP0IbNFF2lF77KzfnXewYs64ttVcJ5yLrweDBVm6HA1MqshyAYh
lfSCrQ7teg2kkS/NQwGjYL4XExeJOhkWLb1TzeqqRToOsA84r9MWWXhnWL+SBrWxNL5JX5m80Wlc
vVs2rhuMPsbajcYvkzc9w5PwLmq+sds+PiUiovxyJZtyhsv9rJQifzDaiY4RE6Ep6BGQrNE1f8bu
haqzRLVeVnx8DuL7CixAyxs66RbKcDuSC9ZjhhsFRZcflcux5ZcURUiTJsm3tcdpZcNDWJKyslOj
M67LmC/JFsRrmkDA0FDvSiJ8S7+M14WGktRs288CQvs2NpEP4ztFEp4enJ6VsaeJtKyFuhvEtcdj
hzTMHLhSOOJe+dFb1ngBtl71VdS05v15OVK9+wSgvECdS3XV9c+x2f+qqhSds3a38AZhEaskXm2O
Y5dCiUHb4OSnZHCJ0AubCRNYiuM7c9EBLCVSc3h2WbsuzOrUsA2bpEo2RTXQw8n6mdxZijX0CJbZ
2F/F6DGWxlxioB6H2kzrKvV/maoEwtN3Z2fQu3ViJwcPdfGCHzAXkZP/cHd68lFjPYS3UAaLNmVI
kGRPDccVqq0cDYmD30DF+9AjR7USpr2JnhDrc34P03Byu15weDl0vFDMm0I42zHVtykN6N0UQNgm
MILRQwv4pysPKiIFwK3HnVVDh+/wfchCcprjpmXThh6n4KKvfGbJ1jSxmFGft5qugG+ZP8DSOquu
So2VGNWG4RaRGb4uNxRPRBg2aw9baY/RFXWiqbYySIi9Z5ULZt0yXfR112YfWjcFi0ozoUP3CaYu
SIRL8j5wL9IC5co6OJy7QGFtgqY7Y2SpoqFqZhfnTRBMyGVB6fvMi5ZVlhvrxmWqZjrRibEic5Z5
JubE58Jj46CjPRJ5CnFx0n6m8/VG6KiRun5YhXLwF1aR3sOBFQg3xrgmbmPJyOAYWjI4+xaJtIWR
7HQjwvibpO8TGMtdG0Po8n5pOt0yplwtbZ11bFXXrojvQw9MHewcPFyPLQjxWrmJo06axc4K25+e
g2heb7A/yqT4haerX1fopTeTPf2werRUCL+/eU74U/iZseisiuRK8jFUbNGaTH4ZwbpPMIsPORK/
sv9ZuQmcQFEu+yAeFxAnj3473noFsbhw/WUxiqsVQr8GjYezzda+eVwgYAyIF6caaKSBUV8S3A7h
uuWgc6S8jFgySLMwPrTEUFAE60sZ6RzGrRwuMyR2lGuKjmo5UKsszQjqjMrVExbV5DlqFQkmIgS8
k7Tah8uqvBAMP6+IyOqb3c+IRI9WaG4G4srahuSViCzkR17xIgb7VPlD+EGwoiJ5XGV7w9aML3aD
wW4LDEB8DmDStti43c3jrrAChDuufFdjEh8SBn0ru5nMszDA9Si/eDKlkT5XQtdOJOnWv9+TZSZs
WYlduQ6jlh6tEptiCL4ETWqwZvdi4WPU9CU7mPqUx/Ka0kG4yDo7y8xHnx9N0xpRvdyj3E8+/H7T
6sVXne7zXaW1v21rHPbB0MSfHaKjwO5w8ufFL3+et4E13hJo6pwf9xy9//3QJHWHIRSzuMdDzV+v
etx7PM5c/vcP/v0QncEtk1D3j981v0qnaXR+vMrsw2wfDChwo8HYJnocnEcKYg5OLDCTKTpkG/XG
0eqMHWdS31PwbrbS9GMQNOti1Cfmj05PCysZ6CBjGjU+FWSGi25oxV2hurkrlMRJkfp/PNRE6XZQ
HjCKccIx/O+/qXNMaNie9/utPR6fH/K8wTtXoQ5cb36Tw/yKPz4bXpGnjIUef8/jcZfR5eOhv3/1
v39wJiJscl8Ha7EHol3f48jdcC2Rl8fPe/PHLShF2GMzAH78yQM6Xt1r2f3yexPsCecgCmHY23/d
/f3eDKajj2cf7+Hxu3UdJen8mf5+Bb1eJl/c/f3z87OPu3//MfMr8G389QMixmg53/37V4aMBMLQ
Cs5ypvDVXVZv0RS1d5wqa03r2svjni6gIGQGGpSREffQbZkYNsuglvotK1+I4KjviE+yDZvH2aTM
3WS+oRNTAn5w0A/Nd1NoP9hQa3bXThQuiZ9pIPdPpdo0s2X08ZoSr+C9cguD+QqZS48f+f0Ldels
RkiYv1/3eKIzA6oePWV3++//k3NCbJtMH34/9niCwghG60Q21+Pu40ZiSNkmbYOQaH5bj/8XXDZq
DR9L4+MljyeKIVMA74jw+fuxpCrpXzPoWz5+7PHEmPwXe2fS3Laybtm/UlFz3ECix6AGj30vUqIs
mxOE3Ah93+PX1wL87rVN3WfFq6hRRZ3BCasjQSCRyPy+vde29DU7GPpW47FM/7MGz1nnHXK3os9x
c7LK8zdOg8l2+rvp9SHAx5vEssCE/+vvWiktNlGNA/rX98C+NxuHnPuffzv9QK0SeTMEpTybXmr6
nq5A0Wfa63/+7fQDKzNpmJkNHvfx9E6/lwd0fkz6Lb+9B4F68bYdt8W/3rclsXWbqeRM/HqPYMCD
nSggoabfm34ghkbewuVB2jld1xC9xZYFNR2Ef30utaidrRLjEv/1PapbwQ6tM53v6RxVQCsQqjpv
v15aVqJqR7fkx6+/4gbrd0lrf/v1LRgYhM606ddfx4k5wdrVg3r79S21y7z94FVffr181pJglBrO
y6/XSmi07GvKAr++VfSQRghdwQz2z+FCWYg4DM15+vXypWOaeyPWHn+9/OCZyNsd+edpny6AEnpY
v+3y/Ovl3bwsD3GRPvx6rQQLN7DG9KQyi8xZFLNLx8XBvX9FOyddoQHtJHt8wGW9dJXTIIT82hDp
OP4wDZtmXiVRuZ1+6rDUWqK6EyA8+GmGcWBdRHazmH6qQUva8bwymG/56VDZ4Qnc+sv0Q8CLwaNg
C1CLym5okFKuiZvyafpVJa/P8ICTh+lX6c/g2yo7eT/9EL4QUsFU7TbTTz2fKhXdP/fnMSRq0tGF
9qX59NPCYYdMzYLO8HgMvp8mD3Yin6evbELbnqgUz34eQ8iuS66l8BEGn3TV4/5l9D2fptdpsxaj
XuAoo8BQuhYeXuHMBnEz/bSJXE5BYxfL6adEvBY49jCET19SL+sPQ4ZGdfpSZX96bmPj5ytZijZc
Lcye02mg/b4ZrFj6eXyJE7xVShIepzfBOZjMPdhU2+llcqX3ljY7vvX0peOSdmYQT72YvpTJ7Nix
OKLpMB4v1204to70On1Fzlx7KX2S9cYPOn3LzA4VogNWeoOKp13yFzUt2xtiqAdDgRrcxWxfO0JG
502isJstFLiLsbdVlcI44BjEKsJNsqNDLyiQly5hV4Zx1dxALAId9GWX1gbB5fxLqlIBx40vp9+b
/mL6surS8kFUNEaFZ1xzWW6vMKGmL6YXM+3okJqG9TD9Nt6lBn2hXu+H6aUH0t0qgSFx+oOOjiPV
SAVt3vhiIjP6XTFawqcvB1+YJ0m4j9MrSZKM1ACx+Pg6elP9VK3/33b0/b8XkmzDVfuvCW2X1+q1
+APIP/7+fxr/BIQ2RK+mbRBq/C/Tn/wPUyfpWAbOJshBVqzfTX94BOGOCt0CnAYl+F+mP0X7h2ZB
JUJLi1kPv6zy36KzYSz8XcOvmkTb2oL/NBNuinbv+VOyPKgNm7Hm1Eoy8xNorCjOC/s1lAnl6ip3
Rx38s3amtAypCJImJPexqoxYSkg4qzNXGcsLy6hLPk0IRyupz7+dx39jkxDvfYkyInkDq4Gqc8Di
zmcQDhqG1VDDFMXdTbgN/nGicU4ADnVSPqwtSraTb7r2LAaANm86duzx4u/HwKX48zRx55njRdIo
lirmvSOA/VLT+bTVFzmlcp4A10BY17Kpo5niOfjOOrw5xFHO/v6uymgA+c1hobLbBNyHlk7RDMNQ
7yXToHYCi6IrYfdRwfYQyUUQr+rEwOauL6xWWoUSOP6Rxuh3ePXFzMi6bRZ8UlJtrgXE/YBy6Xx9
bhThC5vCJY7HTadJN8sOjr4ZV8DGvY+uljbaWO+PWheqKuMRwOWqyuPJ/M0dMCQdgb0VMQK6Rcqg
lVWHcLDdWwWOej7gKDmjkHc3wiaurE/KcA4UFkiR0whwv33ywg3xpVEC/QcS+xRmSqITFmcMqCGQ
1bvKzo+j7QDqY4jaPbTAY2rpByg5J6mv1gHcAwSsj7GfnqU+XWe6fzLGMD5fv2Vytk0Ne4VuZAvv
bmV1xUrpqfRlK4KCN+QzbQ0D61e/GjprrkKXI7zXMynv2jNMb6sukzYVBRyrrLeKni4HitFaBHo2
TQ+CNDIkWWsjDzaOhCqvUw+aViMbh6oayhuv1xf9G/C7VWK4D5nSn0S3S9HLDD2bmyxc9pijnMRb
izqn36jMpSe39B47OyGtT9sTjot9k0ehH63Ieb74g0NL4gFx18aDKVVabTIj0gKSSHodxLBF6blU
2eSZcnIdSOTMVEpJRGXOOh+9KI4v+FlPctE9+RW5t5mxNSvnVgtYAFEyr0lmZkuzlDWxtmILqHG3
j2VzW7fiKaNiWFG4xrVz6nPr5MY6LrbsmlkDqKb+Kzk+m1SJcXuUqIN78HpgRalruTsp9ay5hM0J
ucocH88REDado4g27oCHLpwPQbfNMbn7UBFMF7O7/iUqSRQonBPhDdgx6iVpPGsc0Y+6PMztCB07
PNzK6Td+q5Ng62EQQ7yggOxpVwhJ/IYypLoWfv8ci2ap1f5LnqvrzmuevTw7gqkCpGqeqb9UC43q
IoUz6EhjjYVApOdIo2mjmNU3l2wxqyhuXloT+WhTdu8akySr4dJSI174PiLjKvWLnSFhYYic6sll
Ma9b6zKTTpbirEqhg+9wZ2YSr8DiroyoYN9viGesugCc+mcK+wTERt9qmcJc6T5ooMbCCOq9hfJ6
PMutHL+YQzkPE1JY/VgDkUid0OBcacZR0m/s+ZbwAShjawgveeHwSxvbC9UdzhFZKTPQszawGHQj
efEjKvGbpVTIy09W0O911E1G1W6MinpZuPZG9AILfZSX9ELqpepbmwzn+dLQuHZNDdy5BtSJBiI9
OAZhDLb5Sp8ANy62Tpom6FOoZKzGZqJVDweXwEbDrnd16aws0W3Jlr9IJQZtqv8uypMWQ2ctiGDw
NxhCtz5FZSGF55L0NDVfWeGwsUogMvTZqrzb5bK5QcU58xRvWat9O9N7fzaMdaa42xrw2HXCoFX2
W+PUOLTdtuy59aKa0gJt667fORURUl67z+kaywG2R4RNFtBqorrRUOPmYOd5UFoaapKy0ZAmVWR3
eJXGxITwsSRgzbNXOZGV8YACJK8vddRvaWuxIpc34/WNqbwlbrr1/RfhUabPM5R8cB4H8xQgXS+q
ZmdoxPv26YsbgfztDPMB5RgePTbJxqfK+q6lxqL0OXTsSZZOO4h6wXiNAPqsQh9EUiphS0JBpmbx
qVw39bCqDHJDgu7idN1W0qJDJa1701yKlNV8Wy8zc6D8qDJ5EPfQLYIQ6y+3bdV/ajPavtVWqbVN
a2O7UIJHtJ5vkc+lrFXte2ulF1FRWQ2DZoF6sV+pMaPP1a0XR2OnUakXmXQB4rmozrZu+GOQyZQx
MG65bt4uygGrXgItA1mrM/PZ6oIr560S+TBY3c6DvYeBaWNmOlBBtOiIQ+e1bZTzTJdeqU4/wVA6
Z5wzjLct1kiXriKyq5PeJW8mVMUlapKjlD1Yo1lI6VedFqC18x56iDuzwo1z9EPJkzBWaaetQzd6
EhIMTTJAgpi2jlquEs2ljRlR6gp2SIZl+vThiy8rz1mlbGWzXDboqNwg+VRKkTSTqojsbKrTXoqz
o7zgbt2HLWp1smsXiVp/9uSQid/d4Ey85ebCr5kPcJ+sJcSZCysLfVST5a4drGrJ3p+Gs094sOxr
pBV46q2wYxpyVzreKX1SeKpyHO/kpkcaGgggOpy9KipBho39AcPL0InjQkSyPZ9uPUmVX6So4CJa
hN5JIITG3XNE3k4sro3pvzlxdMOViXMwRdqFDLpIP5lldkPzuvLb5CmJw8+5iR2k0eGLUC/jbh9b
QwYv5YZEn7me8oVuTT5LDQGHFpNb7xrWbHwNHbHtrJLSG5TZG2hKEihee9fbRURkzJSYzwDPp2Tf
DfUEE/WDZJcXM2HK9VDFS3J8NjT7aqXBG6R46pskx8AROBZORToDjvyenlvuvZl5/qOsom008qYc
yX+rlQpsFID5atDDRQp3ALzLlyIN95SW04XS+oi11Jow2yy5AU/p6PaA/UpPCGWiKH0Lk2Wbltl8
PFOJChVzNKO4XcW5NRnWUUzaRZDAuLE1OGR69KYGhj6fTgtqZezsqrNs6J9IKVielDiGxlfWGfYG
yH3u0h3YGAqdT+kjOWWJ8YBeDrKgL30Cj4jYJXZeuHu+5p1dgnNkmabTjvVZqgkJLm9Z949GE3wz
K22Y92jvwLuEK0XH+xkm35ImAhjb+2+Gx0tVEhddN5mchUWzqdE5gwWj0kmHo4XbB60H19MQHS7L
hlzYQolwM6KF77kFZrW7QuY3NnKTM1oQplSasQIcuyuY6Snm3CC+STO2+XNfsb4LXzpA0C9ndcGL
BrX/Np6/NGODAJz+GSPflzKudO4R1J++uYbRtClBTOIZ+W77WjiPnfiWOPGxsGwolGZ89kygTVAs
9U7ZoLFHDIr2sdSM71rWnLMy2CJommNXucpQy2esS1am0frrznYJ23vLOzWayXl8i2P7yefecVVZ
xnIZ3+yeM2J1YHE76VIY2ltWj50rHIA0zJ9Vxdlw4wGEHACloj6nNMQiiMjBPjkVSOjmMWhirXGA
dDHZGUWxbSJzrcXIO0yGV197RB+xrF5EDflPiJEbyRhmasCz3ou1doY75atOzAH+fA1CCOoC6KcM
xlBZDpZ1ilwYGpQM0a3oPmrmZq+rPundBum0qLNzjSPIFChXWvZotu2r0J6xHr5N9yceteug9DMZ
rR6O8YamI9UZvFmbuOErOFcsZ8bT4Nf8bxrNAOrnnZs8ekNC6icnRsERC0paBc5XPclaeib+5o2Y
bzpBzcxM230HI3ZW2844lGaqh6Ethki5Hrc+VfvdNOxkkRc5q7pCf2rMSxeQMS2Qgu0UEyCF4OYK
9jHAmzlbqw13JTOK8A3KTMS3Uu5YGwA+1NxdyhJFOMzvjNCkuwr9pgU8vowIC7hSAJtrGkKN3DRc
Finj2q0iiFmW+miXWsqkRNGPlKI3SDWLttIAC2o2VNP47ND6m6tZAIGtT3boLNK0VpaKTB/IaODA
WDzkjCJ6Ky0LdbzFDM7YGMbbxynRprbZq42eZG6wQM/tvmF5z4lVW8T8SWkBdnLPoome+4x3oYw8
hkbaZx+dHgtXU5rVkdhzhp5E3/hrp0kgfsmoSwdOsz1OxDCwYFvkmN6tq9mMutNgTGD25aUx3sat
ru76HoBcC4VLFXrDMIZ6I2AzCtixjoZaDJj5TU6I7QRoEIFHTc6OFb+57FBnVsA+hfAvPOqKgWzB
jsD1oPBh8PsOi335FJkI2m14UamHel0teZ4oWYCDgMQ8WeJgzTN1JBmjCxhMT/pGjfjYNMhIpJ1m
KJjinR+4RAGYe2+uwN1tsAHqgFuDomkY4gJESZ9fQJagARY90tqsxUiqsK6wHzA3oeDpjasSGOeO
VVZoxGdZ8AhB78+QhcfHGb9Jkg8YPL5VnXlNuxjgA5FX4+4Bre5rk+HNGR9NRcHjStY0oKf1qbWJ
quXz9xYPmgryqRTzXFHxMAZfFZVKAbdNlPFtG8NKSMVejkaTgHGVPR5UWg/z3ACVJULK+yiP4ey+
QTyPwCE3QGSR/QxMM3gPWOAjGaS+xz/YESzjyH8rC/s62tJlQtRrzz0qqb6ReVyxF8gP1DGZoBkq
BJzeuPFpRUScXSXSrzgHlmXuf5rGR1Ty2j3TOnWkTaZ4t06iriGM4G28OVm+3fLceRhvVpAlFGSK
58wtT1lgXRUigTKdOsT416rtP9W4jIzgNl6likojUSY3gvSgmdAHKcTRt7+SALgS3s8TjFj+FpXW
dZwdwl69hu4I2Elv9MIUVMnSJpcRFXVf/RSUXZ0y+4cZZz8FkhJ4nC6PtIjx5JR9+WDH3mU6wzrR
ADPRxNtEzrEGI+aJw1eFCW6hyP7Nd1wwKCg6neh5mm6nvzEzG94esP9xrOMcOWDHPIecX+TrP+8f
jWtoMTcUtXRF/K7PRZOeIzk9UwApZ8k4gZWMpzC9FR3HOV4XmGmEhEuUBWgOeMZXz+RhxV73ltfJ
TYKvPUvyG8YZJm9nV4/2zarOHvhgVLoQgTuJtEf5dfST7Kg49WscP7F6QmtJLN3MKYIDJ5VtNeIP
pp9XW3UN9IPIEDVn4QX2C/K1Fw89zfQJpo8S2dhr802iBzszHPmEjDySVkuQcNr34BTnDAvia2b5
8BmCyFd/4EExTh/TTCG5ya3WqXap2m4glJy4eTnqbznrS01Un9NBPRduv7VTkPkq6x6f5dd0Q7Q6
c814Z6ZJ/LWEQ4oFnAJaSI4jx6AqAn1Oc4jYsifFAXfJphhUlH4rL7bRu+EL01I+lwaZFTl92ghy
AVBhQ/iLJGKYSZFqzWo/GAlWqFjCkzZkx9ZX30QeP0HvW9pkJyX9cFXJMq9q4zLYYikoWlTlYfC5
24qUhWSWnwPbfeP5cBYsi0Sv4HfLlhZStPERjSz65urRYVwrKiQbanqpzgw9XlIimFa4jd+/DQSe
6fF+vP+nhZE/PjV9j+PLP6WNe43lisAE+4W0FrJ0spJmOQvskgSfzMA86tnErrfFsEnUhjmAtY3H
XBkXzD7jo48solssBW86lnk9zC8Vw0iP3TfKKPPWiA5yEL65UvPgb8fJPlA0lDnoN7j9SjoTs6AY
L4fJPdBTF55Fp7qud6mivDos7RZuw9akKL+h/iZNSsRbD+JxWHafY0j2uchfW52ZK6rnmsMzemXZ
w6s1lJcIV5ankCuD1xcFstKUt3FOTbn8A4ejFvLZ0Rkp45wh585VkqUfGad4vDfGuzaMC3ynJX/d
UddhBDhdCZmle7SKF4fhVsTxAcfudbxdErvGa+VfxsmF0GMM/ixRplf2g+Q8znpFEd0an4dciMP+
BHHss2ImtxAcfphtOonmuiV9msa37UjR3EULDD13RaAU2tkMlIYtLXWXCXm8gkOdHKbFaJr03yLM
meMKZTz/HsMkxSJPVs6ty4TNY7l/0Ee8agp4sc+Kr/pI+RUScxBuZuMHHeRbTFrXdL+DugRXY6Zz
9PctW3nvNl4tUlMXOMdJopQx6HVluYW+Ec0Fbg0DojzKPoz6aU83Mz2P56MrwzecuCceTbBinCXZ
SM+t571lcnSrx1oJjqUnFE2XqTI9tMxgRmvs3bR5Hk/QNEDGp0nnvjhk8SzogWGH6vLvTcujtLY4
B13F7UQ6K7V5nvk2xGYE/w4PlBS1YQN3D0kIYXpEQs1kO3vyhLhgbwlJ2RrC1fgzUi28V/bbZAI6
1jzB3rKJkm4p6e7Y7CchPE89zqolgymPIDoYsQfQzer2YFkBTHnGFoZFMpNq41OB6nhRhxxHBv/B
KzlGvcW5BjJrTXBZI7FpAppns9gFHSzxLEAGOeCH5ylYeUlIxjmBlBL2AbO0SuSf0lwdn/ZohCvm
UDg446xd4fNYIzZH9ZPZ/gZgDmIyL3rNQom9rg423MgraogdTyalhkkOFmwX1PIl1ytw0gqd0iL3
MBRQnPsS5Ea+q6ogmQV5Xc27ti1mSh36+1zHIyF4XnZ0/J/7PH/W3a745gXIiKiIOUn3WS4ge1Ul
MJ3SjgEuNWcFEPwlT6NoZbE+OMaUgdH9x94eGwNGjDb5Ude6ekREbKy9pPwO2k47tuO3OgO/aeQe
p+9gMNvLLVQHqGIStbSEWsTfOweCBtF9DZ7mwUiVMhXTlI07Qo8jgakpffxSY2U2InQ9S/WFZjgr
GYoMgqqMmZ5nO96QYFXg5TS1L7WXr6VWOerwiqaj+f8tww9CnRSZy/Jftwz/o3j96v/4H+VrWn/H
4vB783D6y/9sHur/oPcDG1TTYYXJJDP9s4Go0gq0dZrvmIrA7YxBTf+khqrKP4SuctltQf+Fn9OD
KdO68v7X/4QaKtumjOeHgHChAg797zQQ1buBppgqTTkwVCYZUhp+t/tmT1SHoUZq/Vyx9ZtBtNB+
YtT0ohq2YtCMjVniMGp1KqCN53ukPKVQiUulOgEMGejdSd/ddkw1qbCbZbqy7wdpbXp+ee5dzT8X
YPeHwdZeZWUYpzkXpJ1feQesbXO7RayfJz3sUXosR8Jf5SPbj6+h3mmrsBPdklJ1uiSO6QFhbvtB
o2tKfvytOTd9cp2upK0JWYbrOvKOfmtzpcUQpXmCrUVrM2nWE3wwR8GanXvTzVbkYLorO4nEFrQH
Xr4A52IAjd8UZAh4/th6IiOnlKMtteBg7Q1uMS/bpjioJc0naCH92WfnRoW72P82xs4/D/D3IMfx
gtwdtgmzixEmaCoq2h10LmJlP4S+m85zrT+qVSZ2iY+diGythRo6YBI01pQAQ/wPmpkM07v31eig
0s/UCSQzDeVuRqowCkKbQXdLZpa2ah2MJqEFN9pU62PQotnVl3//oHepfFwfzVR1KG6aCqROvn/D
UKBpMeFFzfOMkmcjLZT84gmUXJnmJB+cVPH+0+lArYDGWdS3DfO+56l3VkCsh4VGm2yhnRz3KQD5
/uIIFM5amBpnJbEbDEqp/Iw9bAnWD8ZmYxAHq3yuAyE/sASD3aSSXpCNu4448z8Yr++vu2lqKtOH
UEzdANn353CFg+YYlQMhtcqyYIuy3kCBBbEeCjdgPnI0Uzc/0U4PPqAcjrPQ3YVHWKCw/rfoCpMZ
dPfGDdQZ2865T2CGKlr3YpN5c63UOr6awHQ9tdbOwvriZpL2ZAuoMqZFiMdQ84TX0ugx79HisIUO
V9OXdSNHjyAfrm45//tw+TeX0OJByaQJgJkH58ht/v1+tpFveKxegDUMIdna1IkP3Bk/7MLEsmKT
r4ANVr5AFZCMGM+hmlxqScYJVopwLxDZreLUEY/Vj0xPr2VQWR880pV35xHGoiYUQIuIRsZB/efx
hZrokIpQm3XVeq+0rKOVKAOnbnrKEqx+OEu5u9YAPCI8LvKP1Ger45AGk0h9sDLoWJy08X9YdUkQ
zsFLmDYrK5HU3TbGOcxOKIyQSFN50iVv2bTxKoe09I2qOw2AODRXWsgaccLylkn3gcBiEnH8MS0x
RGykDgwSXTZ5mvz56QiSzWyjx0vQjM2/7qmV3PJ7CIDBzcqlG8pbNxTljxq/QOGFN1+PPyU5xDdw
yIe/jwP1Tr6gmJShDFljoGo2kov7eUPJ/AygtUWZveO5Ydu7oZKxcrfylWnTm6s1aad6Kh0MSSe/
2aZmVEYPcAONwxBIxM5o5L6AbGQfa657lDyfyZFb9DiyTxqJT5oxtFulJ/KABeKAEjNozp1DGkLp
kpmlsYqP1XyDt7GDM4J1WzFi5A8CtBg01g9O+vRR7k66zuNLAE9SAPJZd0O+L2V8PNJoHjLRCpLC
rmyp8m8cwx32WulIT1LZ/qhsgN9p1q/Ai2izls4IQbtDcbCg+c6JSzG3hRI/aJAaFOGc4Fhve5a9
j6iaPjrekXX+51QCmpNHLaWIccHB+uXPQeI7ajzw0KAE2w2X1M6CnQibR6zvpPX5mXNqmhDUR2wG
5HxVVzsLnT0tGbFWEuDG8vC5AwHxJa0be0XWc8fmQ7wWqu89CUfPV2yPVr7vmZuyVzO2RgZYb2o6
hEFo2RFHCLJPFtAPpls8ZGZgwmiqzH0ZdNkYu+G9pPBR5lHDFexMEkKq0Br2QZuUSwuA26pA3bvy
8qS9uhqJQ65mwesDojKnRAUXE8fbFhjYME9wBqwEFse1pxifmrSBHFg232LMqDPHy/QLqsbvGeGH
Tx5M4WUSkr3OR3+yiMhL5fbJTSxjK6v+ByPlfj/BI0MeF5K6PU7iPD7unt5loqcwk9n5WcmY6DJg
5pBvgIBpvTfN1yZipwQDIt67bEnnrIpYFPXqg5xZNFz9H1Es6Y+ppKrbv9+r97MGUiBdyMzaQsHo
zyi+mzX60qjlThPenHoJgLWUN69VmR0P8dVz+rDFWhE08NJeJ5CqP9JxL+J2+EHeEJ22uvn698O5
e8SOR8N6iiUHpl9O1P3RoJ+tIBWlPlZJYa36xJxxyqgaFatgkLd9KH2rGyP7AMMrxlP/203M0p8d
Hk8F/MsQxVmB/HlT6JYfQbXAhw3Lzb04Q4NlAvHQUhk52qrUvKYwIDYem3es8WT2jL/w988t7tCe
Pw9hPACFIB4LreOfhwB+h5HqgGj2XwWl77DP5Gtr5upsFAEfuixZCsNDo2O6V1NBs9TATftgeXm3
D+EQVM1CcCY0HboQaQl/HkKpm0Ub9Bk8KKn97qjMnDbbLlCp3QfrhLvH8PhGOoo8jYlTZ0Gl3d0J
Xu8DdisCF5xTQOZH+Ann0JxuhpgVcA9z2WZZU36jrXf6+0n+Nx/QMIQh62zpKQOj+/xjedLKaC6Z
y6QZ3McAmi2fkIRMUmLGf33wVv/mM065wFzScRk9KTJ/29pEVNWDUjW8eaa6YCHzuDvrrR5sffdF
jpvPWpcrx7wcM9lh6s5YWVonGM0aCXZOf6uVER/mRV89JcMnIdTugtUYHDoImOKI+s5baI5rbuCw
4bFMG/sgafEalwzsOUJHR3ZYuC41QrY0eeValNvAYi56cAJz/B5VkhNJUbTqzs9dcoLicJmp0sas
dBmGCg3/tlS7heOpIeV/2Hqpq27DKlNAVXb1PozrMymi/bzLw/qSq0zFijI49AalYem4efS5NDTU
F57erPChf7NYSZ2w4w4n4CHDB1f0bs/ASNJG1LTOPavJbPHvRlJSNfhqS/IH/MEGQ1N2F7Mg5Kux
PsVWHSxJG/5IUPp+DGmMWBa4GtcU6e/dGPKHyAN7ySJG5M2zWbfPTVw/y/z77+Pn/fAZ80jG1ZwQ
hrDuPxh+ZS1LPJzElQjY5wjt6ho5MFwL8WHlLDWXlm2ZnpDcpB/MAu9mYE4pASu6iVTY5Mzef8Ba
Ni1YpWT9SIR/2VI989BKniwd0phvK/KurY0ZpPrl3z/w++cQdQAFGRzPRxuc+/37Dr1BFp0i+MS9
gqzRRLhn0GjchFIW742qM2aJiSsEh2SwSbw8ReZh407ssmjNclMsO688f3BI/+ZU8EzkIWThJudj
383JTRJKDp0tl3ZCQj4xYbCQ8oudLMEnGwzrsQ98OjdyHh09lFi0JPQGiGeODSRFOOY7oPfdwdn7
rXnpi8rbhXE/zMguajZ/P9B3ImduAZMbgZxHS6UwdT9aYqVrLUj7LrIVI9zXMdgo12q7HxIxaz1I
Gbik2iKriDb0Qhm+tR53G6Y/QugC59vS80h/poIJVMGp9yZgqHkPvejgDya7NIle9QDpgAV9za8a
9jGSa/eDVcj7+5jTjERdyFBB+Sh3q+g4BsxqY1xEXdk/Y/Da+iWt0Qr8Jn+G3kr7YN54fxcb6ODZ
J2nsHijj3Q1yEQDYJONZGmkh011scSf/n9zFOAyQB4y1Aktm4f3nA6fKULQbcCLmtH8RZLn1Sw95
E2FEkRxLd1mDWVi4shVijYnDj55AvPafaxqo+JrGWeXzvV/ok1RtuaqgrMZTZjdOVMD9dh9/xPdX
jjGnUSEXVMJMdkB/fkRM8n5JOK2End9Vd1WxkWwqEqlzprea7AOv+v73sf7+ylGUZ781VmZZTVt3
p5QMCr8IKuzcCMFQVpHAMtdGaePHn2xc7vx5ApmAsUOiqdBQsty/U2XGvZ8GljOjToG2DwP8tByU
zP6BJGdt9ffP9W/ezRqriYaNhYSa291cE7dp3jtlR+i0DpG3BrNSUmLzupwsbKtsPhgc73IzFDDy
nEWFOCyVmW3Kb/htecIWEXe6ByAmIE8i6hAKxHRP50aG9a1ItOJSjM5YJ6kDWAU43jo/+hoZ8sko
neJQKilVAzN5IHmUh62ZfaPZdpCreJOCKjnS/F90UR+vlKQ0HtOKjunfz9X7hyNHTC3fpgiKv+fe
SuL0hIGaPXRrpYryJdon7KH+AA6u7Yat7BEuILsd4HtVfYwM88Oluvp+YFgGoisW6wJY6f3koeZD
LzyHyaoJamdt9vK3adGGLaEFv9WuMwmvgVwoT3IoD1vNK7jjtfBrVlcqugqoQ38/G+9GDjVhIUyN
epasvC+6hXFg961hS1Ae6hMnw19I1Lmgwu5N6KIf7GLfPRLZnICkQRekMEZ17W6YSgPsUI13m1XF
cKaYUPHI+ZThtFTDJ1LPdXTZ1kcn/L5NoFJYQZ1AtJs9LolYG/w5x9RZgCywABbYl7r2JW0zCJNx
EBzstG+XGLA9SNxUYCzw0t+UElVYALjHs+zPNDmzA0QXmKfJtTfohSiDe8E5bNeOv8o6zzjGkIpp
B2cf9Qjeb+g4aPpKTMHTUL3f5HS1WlqGm+OB8TIicLT20tmgr2DoyHObgLKF0WXmKgvI4qgAIXXq
UyjQwfx9bLybLTkIm9wODFc8Ct4tI+UAyGXaqizpndg7Bk53QeSWA6a1gg/WIPddrPEi8WaqrTEI
SeW6Xxg77OnTYAyZGGqv3tZE6FJNdQ1YDPRghliXFh2TzmMVtj8aDzt+TAFnF5iNt7fL6lhWTU2Z
h2gkZag6fL9ItD3ZS86ZUPYuF+rM1ILULkaKjMxvjPPqb0LKakwYfbpIkuzBCBX55GWOvCsoUWle
goO2gvmH6NBeIQaDVRkgX/z7CRbjyuSPpwTDko6FxY6A9oU+xg7+XvKGH15kmt+OY7PSVqzlSzoP
zaJj7ws9Tmy7LBZElIJHdaD6LNngeueEAKakjMKL0vvnDErC349JmdbK9wc1bhtsujdM8fc3DGi+
NpE8Jsi6wJyQZNbcsYybVUOSLKwK3WoynCh/g5nykXZQkhWHbMUatj4rtX7RVPRjbi1v/Bq9HtlR
6SPz7WcfoxmiR2nVBM5LYxQxAom0fVJlAQ8jUJMHKmnKLDLsrwTnKJeRagefZwakptnEJbwtiUTY
DEPTZ791la+M2nYTo1pjYfqk5Xb92EnSa4UCgGx2h4gTFbxgxmI/c0mdK/Qc7SzrpVPeoZO0Gjoc
PJyzhd/Y2UOPLjrJBW5wEi6yprd30uAQM+CQ62PFqbr2IeH0ZZY8mxIp6ATAFDZK25b+1qhe+uKo
TXSSQ1/ZBLCvM686xp4pnTs8kxQ+Ma8nGZVlhVtIcfLZ6Nk7qFkT7CpLBrycFd9x4bT7wTaGnY2q
fR9n3lorCUaVdPlT00qfayH8S5Pn/mXo3DczOjRBOkD/tOtViHBnhnczfEhLVKBkBHcr8LgYqtXA
2sp69tLGtbaLuzThMQJv1moCAu6csl8YeO0PQtTPHrC5q8RTfiMByV+Ufdg/e6WZ0VJVLlVS/cg7
BMZ45ghdzMDTaCpp1bWiuTtPl/RdYIcm+iOBaZ5qxVlRUwTsSfqd3PB0m+aQK2QKUKcySw9qXu4V
s4D9ZuhECxBIcmASzpZqpBwhlxDhkXw2igEOXmCqRyuLz1ZiYt5qAnPlqI5zIGL6NAhVOlJyWIXu
/2bsvJYkRaIt+0WYAY58Da0jdVbmC5bVVYVWjubrZ0HU7aybPdM9L1igHBER4H7O2WvrCDC0Ut3W
g++cIyd+imQ+7JrY+dnUkbU3Jl/hmCBGT4Zv0WRRd4p8C+2HMK9dY+DEZjfluz+sbkR2Vd5NnptL
tIxiWySmtasCxkJq2wZ7XfTtKifyRWzYE3BFxF+gsSiID3J+qdCbj0VJNTE08/YqUA95fggQuHbH
YzsKqn4aR7sKO3oTLjgom5LFo0yGVauo/tFp4vIlk2jieO9EZQi1Bg8nJJGNxDfIYMyHk82CKtj4
GifVu5lm+dWNrV+WGeT3dYUDXlZfqymdV2TqLzudsEwUPBrW0W5aD389rToHWv9o59Cdqya399Ro
7VrVHh5HR6nW0D+XDNO8M2TfeJME8l0BjH1IC9jUfnkW4ZFkQ0uxNQYTkH0pikxATY5wuHfC1OI7
1e1AEnfKf8X5/tEzcR2yDESWSZkyQvj6CqzouPZRY7sLjxJ5X6O/XgaltkYeFC44jf96Bf0zhMDx
pnHBpOtWSc5P5/NHp9brxkK1dDq1lSDG5zYqUS6cD1qEBzs3Vu01RQGIy3j5X/q6R1oW83s0w5fW
RLqRKdnHvz+H/zE04nToo1IgYvAwps/0v0/HwQyIAgJevrEJ6IGawPyoVgk2i1TrlRjR7O1Y/fbv
h/zaPeNhS8BRw7+QEI6rf01w5rJLpO2ZyqIoAPYZHoX8EOHEga6HsfVglhc6JNywf/73w379ojks
vULS9mQdKYv4WsESOUo4mjWHxRiS15/DA3/qjztEzR+y9uHfD/aPaD1Hc1XdJcFMb4N055c+qJeE
elMFKqKPrMmPLoX0p1DDy1Nt0mEFIQlxX19r2xy15FoXhCYVLQr/473/9budzkFYROunYgwCZl8C
FoaMG28Q6e/XPp7wwVo0oAADTaFIn55AG6O6/Y8L/5ojmA/Kj9uy6K0QovvygwqxcMvxHuDCFYKr
XkRFaR51aydv8Scd9GVgYkXvC0Hw1U+pTS8OWZUnj/9xFl/7lNNZkNrlp0vA6Z/j4n7I/cJ0Gi7d
GqP1YEsUtYxMqLiRpM1lvE1dRV66vE2xZHOyTTR04XniTi144z92WddsxgZJI6Bu6z8Ghl9zbByH
5w3JiykeoREQ/hIdQEnsOUNO8fE8ZpeF09xh6bUuZfOUOw4+QLjiGlr6o0q1/DlEalEBNiafFFCN
+apg5kmJu9Ld//sd+zpcnU+KiogJOqGTW/nye1UUqUUgRD2K3Z3g7DXUGYymOjzHpYjgFCLuDvt+
RRfz2rmN+I/R4df+6XRw+uREZ4wpuvY1rhDjbIbTRoOcpiP1nKeMzvzcNf7jxhvWXKv1Z5+Tr1il
YI77z3CD4qgv/4hKYswU5CMHygSPnqg45Lb7YNnIFeK9p6o/RUxJaYIO7uyK7Cdu68Mi8fU34mN/
Udn64VZYxLQGTLNhXIGE+CbMdtxV1MZL3CjOkyI+81pxkcpBBuMvP8mzKQZfbtzSJtjK2BN5bqdu
iiDvFrqf2Xt/kjj4Zt7tSc0+u4r+kyE03VcvcFexq+W7rMdYwQfdNhpYJKE3A25MTbPDn36djOVF
Y/h25mtdtLn/AxfAalelPyNdTdF0e3JJCvMvLa6jrTZqq3oSZgZZdvbq7peSFe0BJeg3L/SandEU
R9Ua3mp19LHhAING0YjvTJhcy0fvruOPSDzyZKXjMU+qQ0sd1LEO8PLKKSwKqGjmuWpdGlMCE/hW
qMZPORTfTDN39zIC5yOUUME7R154Wq5xISvWhYO5s5k8WB0BJVVE0PNDbzdqzg5zt2TTNoRkIKUi
1qByblf0zrrmN3QxcLVVI3tftziYUItVL2KrfOxVA0gSTOmd2+mU6inafVgMT1njbmpMJDTM39Z5
bIjtgAzMKv2HSoof1oihWelWF70qnvvIXRvh4O4mtCVSBAOXAlwsMO1VIzhzGm7kFUyNxaj2SMda
G5wzCoaFNQJta5A1jA4u2pRApim5u6QTe/McdC+BmcC5ZSRL1Z+FARK4+4NVqCsb1u5kOB2i3Yix
ncInCltnsbBLuetV4nlB4NBx1BDj1xVIrYLerhfIcNuGFB4IYwDnMDlu1d4WBQciMR1v8RFhELqk
JNrWTfpRp9G3KRK/yTJ/m4SQ9CvdBpHQCRwZesU9lYH/i4EFJdNZ/ta2Q7iMRZuvhV++ubn3ahhZ
uqVSdTn4qPwHaQWXBtfrsnvTPaM6VcG4khqCuLHiKzKte9v5QPbR7uhITPY+C7jvxUJTvV/Uj29q
/nerseQHWeIitWoBQKHnYFCBM+Zaz8BzJjbIDTVvFmbbQrBLZL8LswxsxdgtQTSZyyK7xlFYbW2K
JFZ1qL2qEQme3G7P4MuTTZAlByrO8NwSKGsGbTfmAWgS0YOcMAuKzEV/0M2mQJ1cPg4W9msEChau
vYDhkUOv4EL5Gz4lDBQ74pmQOh+VuL1Hz3i1OjrxOX/bsEa67kFRXgvjDGRnzcWE3OQVNiju3h3g
sjGYq2NzNY5Eguqm2FpxgXaLahFcxhH4B89U55CXC3tl+d3odLwLMy9b6mGGhqJWLnGEaMUxlZ+6
HT8rMhrvDP7JjoyDhyHr7+yi+ullVvcIEfq94zmWMHL95mfdpkWqqeiDuzUjnZMf5RrgN4jRtiZR
UnYFIMiJwWAn8RbeVVo0VAkEYqUV9c8I90dKlYJ+FXs6Hn7BW1siW7dyrKFJoQLlabaVtMDkjzB6
EzNI76oAiBcI+596oKLcEZ68t4fmWzkUfwWI4tB6xe1Ctlp6BjKSxtjDtiZ4FAREJTLIeIfrJqUz
WYmE0FbrJcU1DobfjXrAatUif7gcGmnuO0xTFhF3FOVuuzA6lKUOrgr7to1whMiVb1DBrWVfCG8f
ByM0oJreaxS8RGYQrfQKMXdrkT5p80etBoXSWCm5pAxYWJuAq8cJdWEOE+SIwcxG9Y6wJO2NtBlh
5g2SJNk/VVWz9fWoWxIVQVTbqLyH203Zqq8t/hGrqm/M02jF5qlO6o4HhdsehhTBoo0TU+cXFxQE
O53y/e+8zk9B5XgvJo8t7GOdVzNVdh5dM9VzcHTXO3jNg2Uf4qF8wvcLL/s+a1ehFM1CJaT9Fo8g
tEGpULWUlN1pgusXleYe22BEGIc4du8TsAf87Em+5FqZBFx0qzEb25YBhVRmNZQHMU1KoyjhugAe
71XQJ6VhFw+yYBQuQv9pnvgSRPHg2+axj92LrLw4pLuk/4LZ61093SXkEPjHeS6lJuA6EtiiaFLG
sOMwPuMp251TbD2Mac4wQW9UgTIqG6nbR0cIZxeGVc8/rvBf04QnpqE2yc6xo+DVzfJ20QAwPuPv
4r/m2bgZM794HMlnPPoUYepp+6OqsmInar07adNk/tRZVYdhqItRjm/1ENszI998rvEDvz/N28zL
bhsmiOq25Bhe/lj2uc3cNlplWqxreRnyut99aWbe+MuyfMSPZYSVnZnuKkf4s6eTUWMeysTNcBdC
xKgVi3Gefq6aP2V2dteMUbFD2xIw1utS3E7TWkJVzhAgqq3uYmmR68ZpntzWO6L9lTa1t5mXdX+v
1ZKOzLivllvE5PtYLbK/ApXHWBya9T1YvfjA2yLbaFrmvqLW3keakf2lRH6POJeiu5Ran0PHG3rj
+K7+KsrhAEkv+8sLKgAC0jPubaxh9p0XNRvLSrpXXFeOcxtOC27YGirvfnALYy+qd8cZ0XJ2Wmce
EqjfS28U8NgRIX2zK/7bMBReyoG3i1HjrjYvD3BpRWSl+rt5VpRwwjPfuLdkb92XsMfnxVSHhLsx
TBmsp2P2TalrKq/xFi/L/iEanfJcBeVDV4rgUSXb8Rj3IQnAyA33AXRW6D3hcMa3906qaZwvPQ8L
rSFK3N28cWQW5jluG0rb2HVuhBrReCmTVtA/ae8n3sSz/suO+vynD6aAShiZPcKwxfVHwV9Zm6pF
i8byV9LCOnNs052j+cXPIfWfCfCkr1aPO6gf4wndo/s8talm4CLY+y9mGHyfmw0G+EO+OXyYZTou
G1zN7sJeh+oR6c42t434IbQr7CVAqP+w9MPcfFTiCWano/lothUMG72tUR062oX3PxHoPlHfDLcC
VsNp84i9r6iSecXFy+Nd3sqzdNXhSK8Pn5Qwr58p1rldoet0S9wpiu+j21ZL4J/anUc3ZafFSraL
Y8kPpixhNhZu9YSbKrgG2S+igr6ihx/hM/CIjroMMKlBpGbPnq1oq6yu1O28VukRJ0Vh6KO2YuMU
3cDWEB7B6GnWzgx1TxUP1pjTvvitGsde8lW7qpU+d4K3vRcOb/PKGvnMna+lh3lPAi3tI68EpLu0
M0+k8zwMvfc4bz02za61sf2bWzKE/pJaCgYM02HKNqJn46HpmPfDqAzPnVHxbhcQ2lq1qqIh2N1O
omyMddALuZk3TsJKbn2Gcr8vQDrJvklcbTlvbEVE8VRPUOc5nZaIw/4Mjv9HbmUG9bk4Q9gJXlmL
oPaBgrl6epuQQUlP1GCWAOgk+pLPbcw4wM1j3vy2FDZ0JIvqOO/y2cK8BV3O9OREOge4rVZyZYOR
4ccfDd4+zjv+0WqZUnSnkKcB88OpGL3LUf/R3LSq7a01GF5jP6/9vI559o+dQ+HLXZbx/U17fa79
PNF5xTz5vJYsQQsImR0Pmela5o1vJ/O59eeaThsvDaDsXVVjBxHp5R4bbHG2i1Kcu9Kyh0XrUICC
cjDcKgVmyYdIUJ5Wy3PlVr3c1nR5UMsB16rsshsA2P/P3qqHD2RVpdn6jzXz6kYXW7eU2uHWRGkL
a69rxckeqglIMR163k6t+BtUaCqWUYcp1OKz7XkbZfTfXCl5HQzgh7ZtkjQnnQqe26yCich6LM12
2arlheK+Hju5St4XU16cDvWVAm466TNEeCTC4I0lmKCZPTxtFvniHlP14NSSCIPdX1oPDnSM420W
S8mnUnFxLZ92mJuExP6cGU1/vDXpqfqLHRBnnw86T/ws+Fb3avq7DdG1byhhg9sWt9OKrXdfs5zD
7ShuJL/7TSEOtyZl6v/wcjn8ni375if9r/r3xqQpMeSN8Z3+vEy3EAGePuQ4fp9U0pImJca8/zwr
dKuQLoj+AgmboNNYSmULhHTqfj6leUOiAjkUhLDb305MUzB+8u1U/t6HeBZUh8ZJ/2hXMUnelwxI
bsvmG4UpFyMf4t+7z7bx6yKEMDrG7tZ2KyZuRtaqO9K8ZBgbOJSMDRg33c4PDz3IW1qHSmg+30iQ
UcTRL721efsG65JkqdOGv9tkBA3oj8L47ed1C8aiePNF1vZ2HMuU8RKvJG37eW6Nje2AIeoevNj0
K+gSevxpjEd7OR8bwZ9chqYs/mi39+MGe5Qq2d7OD1vmbjkofrBl3Afoe5qQGOV9NcQug/ipXYh5
2tKpC/P3fBX0BvLnVqNLON2DCkAJZbwd5PP5uA1mnMsc2+PN57n6qgc3nUrKze9zc8TkNT+x2KZD
It41+1q9a2qngucjmm1trDMQ7SKo4c0VsrkfpVlfNEb581w71HI74HS/RCXsnXXQ8JaFNHnpTvh3
43/PMua/uXXHE01/MMmGTm7dpHGh5s+z0xa3/bv/WXubjVvTOZsTy37adXb7nhf5fBOzAfi8fF4U
skh1MOYuXAw9LLWV9y6h2jPD0q0S2sxNkyy1w4vAkHxuyzvIDm5mLbAgYbThnGtTv7XbK311H008
/and+Sjz/vMijJD/OPrfO877zFu1kw3AtNXnonRq/u8db8s7vMVz0rArwGFbbXIlcEJZ3Fdm61y0
Olp9LnKlp1766MO1Q7IMXXdPTqe7z31lxLoIMxcz145Bkj3Pl63BlrzgeIWGHwZC1zmYrEi1pl3u
/HSFkIYY7o1ptp/P1hkc61zj2TDPzdeqTSYMOW4Mv7+VyaZh2uKPWdVT/rhV7WQKobPo9q120w7T
7Nya58tf3uQj0QKywKQkeidprW/AtTpbbfKdwKj9g0pPMflReJMzRTR5VESTWwWM73M6+VfkGFnU
k6OFY+BtMU4uF97kd5FOzhcGFhj95IWBwUOHzAhxoDm5d/Q6LDH68coJFUvyCHTxIZicNczJYyOZ
3DaABkSHYnLgCEAkismiQ5/cOfrJp2OeVcytWS31yccjnRw91ApvDzm5fFAidqJkIX/qJgeQaPIC
gR3nX6PJH8ScnELyyTMksHEPweT49zk1k7dIOLmMZJPfCIGJBxHgQBJGPQGiHnRBC6rzxcFnYKXC
Cb9r/RSzrjqO9k2ajqtBLXoMekXcULfFx3meMeXvT0JPXmurhkD196L5UyjLadw+7THvJioT1U0A
ZuDWFtlqCPGf+8wHiJO4PFEg9rn81sw8/7nHPFuW0LyMXmVAMR/qc5/5eLejGJmbbaNEf//c+evW
n23rSkGws00On5c471a6ERf/eSkpPLal42O6+sdt+XL4eWulsas9XLzd576/L3667s9TmleX0obk
qjjbP07wc5PbfvBG47Vh9PbtDs3HvG0+N/HHOYyDc+y6wx9L/v7uvp500RuAskrDAxr0z9P64xhZ
AQXWGfof/7icv7/LeesslNY+j19kG0LwHPI3Ter0AtWyvkujNN21wzDsrTKBL2w09FApRX4pMuV7
3QztLy4wtyrjZxDiCQBJTX8Oc8x4GaOq5yysykPhEeHtHaOm6kpDpaXn3fsICx5cUwd4L9qC8DM+
RDf97VyjfjAcinWQGERH1yiME2a3xrop5fiU9fSr/UbUP2pSfe108CAIXhy8c7+5hLFXkTI0VyAh
DtAZYjmEAdrrvGLehEHP8+8znlSeRvUDQ2c0FqYHWSvE1HEIfeM0H7iLQ3dj9l3zMJ/WfIK1FRD4
5ZjREIE+xbBdIeG5NOoaA5PpEkmOlIf5sq0RJmIbt+I5JSmxsKk8+ql5K3UI21/TfYPSbb8MmSpW
ISiNC/qTcd93XrLLDa2+m29+5cb5W977d7e7ZEQrCzTRXwpOCYtUt9tHKepyE5aZe6x8yz3aJCo2
rZ11j41ELC3LMfwLiuFqPuPpeyVnQNaB9yLSjqQ8SKRzt8mAEV8COVHsCWRGe3WQa9XKsgsIQ3+P
IxzRVtEUS4q2+hdHrYpV0+ILDiHlmkrA/7HkGZvFIy9Rz0Pdast6qXgmWlfGSLWWx4cYDKPpPvaa
Kz+SPBrXWE1CyKJzFBuwB7UuLKkg5S2atQZY8qGrNnZrKweLB/aBF9Y7hfOU7yhOcGk1aGZRBker
lAC0hjZ7G+3yLYwY+teQ1u0OwzCKFpN9nIiUpK9eAeKIu4fQKA6qRf3QGAHwjmw4bKaeg+ICQLLx
KlUgnvfEuRxz4zw5d/FODLHFjNRd2sQatmvGodfEc9DSDv+D+JH6polfW26RZI8PWTlRkJHLnQ95
7D3p/UgFogixtcsYjjaJfFHx0ubmgAB0B2vnhGjcnbYOeaHEz60f+c8SuoufDsVj0dd/KS1oWQ++
5zkL1IoXrSjwGsdcQg75Y+0M5RWh0LDxhdJsDXcr0U/75ISIvr5ZbZK9Zn2prVAQdZcywoTL1CFL
cGLKtq1q6w6zNcyfcFF7dxCgao1XPuUTPEXr7PYgpgnBJG0l4asYE3pFTMiVwToRjxXneQl1YD8y
GzxLOy1SIbZoE7rFmCAu2YRzcbmvZ0nPZyMm2EvS3tUT/KWZMDDaBISxJzQMSakwst+sCRkzwo4Z
JoiMDk1GKcqCP3gWnZuij87lAElWC5EfJc6IDMEO41dVpxvQeYRx9eKUNlI5mabS4W1Z9PQHnpyM
aJwBQ+I1Rg++LuIKLAvdoQeoZCHaDBDqqOTLVFVWSO7MXR7l7quMw/uiU9T7IEODblA+a3r5gCdd
FO37cjyTJqaiQQ+jRVl3yrCwCISeEwre60yJDrqKyyyhYwc+uBbBKqNsKI/t75XmE40odSDdo04t
vq0bO6uCueybqXblKaGsmtLTVnarBneUT1lui4WjinDqvoNvaAPYrG3L+46JzrKMSxRhJo6BjlWL
O6fvDcDSePb5gZ7dt2G0043gRzlk8SVzI2s1Tm6doWrEWz8DmTHfoqLwySbqfr5Jp5tVK3Q8ZOsl
x6QlL58XPH2J528SfNgf0EIuSyC1b6jElYVVkiyDm5SukeDyHTaUlRRxeu+nbvE2tka5COJQEkEz
cJyRJYRUIz9EWC8OQp6Ie697ajo2EVX9e0h35sGPR1jRBQBbT9Z3iPacvY6Xx8KscVpOi+SV/tS4
6gbjwLDWfsBg+DVm0PvuRdJZEgMvTuJ/LScS+i2pc2+vFsJRV1nb3vmDzA6ZmiOZK/NqpdZKuukc
eoQVrIWVamP2E0dmdgCvSrW4L++sxjopvuhPuuoPJ9id4tgMzzp/36tbElDF3tk+lFkeXtGxr6Uu
VorfrTUzTd/KHpPLMS+yjZhm62K8b0dClGM25DtNVNUubtpkNzq+d68Qps5HYMP9IJ/mSTI8WSNd
QixR7WMRRuKZegkeuzFRtjLlnvSbvi3zFfjudleTS10hWM3P49ivGnqGB7srxIlkk9MsxtwBgQIs
WnS46lkeHqG+eEHwwgsnA0JGgQPxtsJuljLFqhGjYuNONJTgala2DkXeH3Wpd8eiV7pjFcRvfm59
K8gANRYeOwU5uwddxacHn+mOn/Ndio4Ub+giOJRWai1iYGEP5G3oDVgoZdtR2g+ZXjzqOMNeu5bQ
z6C8xSQGkFQIxy/IwSn1Qx5BALWiYmMgW9/QaR+3leuPm7hQ1UuLpdGlE+N3QYHh0jBG++pWUlnJ
rCRVnWXfZot3nvvkN1/L6d4BcyxWqlZwq1Jdv80qugZ7FgTzpLvPCpdnnynvZOBQ00jS5U7E6rUe
jkUGD38Igiey0sV9KkaY2Zr3wJvjcSYkdwCnHxTvSbWj+hoken+BqU2cuLxyrsZe4bF11GQdbswE
lBbcKnJargngNfEPhGYvSZBBxyr4wReyPBXYkVPBeo5I1VL5aLZPfRQ+tU05CTfl22C+DpFpvKMB
1NYIbeqD6RUVJdSCh1DhpAdKO8W6JrsElLTpNxFP+TVOPfZxnvRRhhgsfAkDfZlanbyOJfQN4Gz6
nVdd6dKl28rJBcWt1GhRuoi/Ud29Ca1uYfIq/n6epfNhpEOzAmui3I1C2zRmnX0bcoZowjfjfbnl
GkfcJDxnTWjaXGQW5o25n+ln1DXaGR907ClMki5GqhVHrRbDyiHR+ZGQ8W7K1l7bjuevo57KMaUs
zEOf6OHKdKsQgJ1nYXaJa3etEWbMPCn5Vj1rVVODdDDdWizCRN3XYz5sKiAP5wpW7YPZg6a2ha5f
nZCHtdZ0Sz8civesoLYmluQqCfU+cTPRwgZpukeVH2+zWjFOHuk1JOfA4ZtIaHuzqmB+4cOxF374
QUG392RbxRaeg3IkwB5cHPKnZHxxu5RuptxHBc6wI+6RqyEGtNR3PTkgW+aXXFzqwTSOc/mq3zRH
6VZcuzM93uwgeybYfvHx/zx6BV4YnR5TKp/FKTm4bqOKeNg2jp6+WzliNTdbKmnmb8YAMLCRd1SC
1vWmA4BtBAFwBXlR7SL46PlT06vzd1UXjCdcV3aV3QM1iAE96ZWpXorkqNRVvctsevl2CmKwUM2l
tEtAIaDSl5mhZxuKCMpDHOTxLjLrB6VCep6XWnvxEi1/ComVEruy+2tqGdjY5YqKGwc1ynkex7vQ
CYBh6H17VHSYpQMcw5NCxr4sjAvQ2I1ajxTz+5BBoggySBWZOECWvCp5DRY8sJyaDJni4TjVU76A
ET0yYp6dm1K+U7AJD68pxg0RTP3DSO3vSRhf/dgbHiPzo9P77MH26Ck4gazWGk68DxFIuw2mPBqO
HzU1MDjHW52SHCowJJ0T4+CAV8O696zuGBEK3uRu+OEUbX5OMb/GNAZ8rBizVae0yqFQoMKOwO0y
HNENk2TUYC0bqk1AJ9vVtZKFXFVNYK+CpgdS33cR4QDRbluf2hbL8aCKt676w2mJcFuZBWOZqI0x
oU9UgFfrpFbcu8HdR9XYP2JWAY5/pHa4Kwax9OHzriRCjGvQhh95JYx9W8PJMNy2A0hqO8tWSrHN
KVbKh8A8eRTeLXxpNOcyh/mbhv14xPxM8Gge8BAIRH3nxQAB48DPF3Y10Lmank5JpIhlXQrPWtIJ
dVdDQM5q1Cz5CP/+onSZT1glmapXSZ1pKsMDxdOvA53ARy8x152aOk9WLzbEGpqV3pHAHuip7GGI
xWstGt23wc3uMx2tuq1Yw5majXJhTAb0keb4dyg2r0Wr6VdjVJ1lxEsVycH408qI4dj2ABXb4+uo
xmRdb/xc9ufeQ+8lcm/cpsUd2tVDpie7lhLjb7VOhnmkinMjFSM+8kXruADl+0Htv0duXt9hbdqd
oRRd+ObpjQNXeycBdE816/ARGA1V3sU5Vv3ojLjWuG90PKnH0KHWSyb6UZFvgkfvm77MXQuYKwjF
ZdmBsS9sPX4nFsfJy/KCYNtb6+6L17nFd5xRUCrazbBJrAHPDCQrVCfzno5b/KMQVcOhT1oSVI0G
xMoIxUFXKE8xCeqdKXl8bxu3fKE3gj46dP07pQ4YZWhjvTZ7qhbKzEmP5YGSa/HshpokZkGCQ0On
YcfGA2VwtbOKGbuB/RX7vg0SsQZIYlGAYFA/ZzQHZLHNoe8CxgDTpwzcFV0SdWoa7tUqz8r2ME6r
FWjeh8/ZmETPljf/xsXN++DRR/lj8rkMZ5AcfUhjr+Ko7g4dGdfJlkjryENYFK7UcmP1XscAJFV3
wvKsA7wPZRVlvXI3dP64DhPTvkZaC8fVujMCT8ENQt0pHfrq0aovGQX+fq5pR40iqpVagDNGEUiA
olfXTTQ2K63qJCPYhnqUMBmWgT+wGdS5k6ueSqkb28QIDhKN2yXjv4iVDgzzqrqjcrA9Jy1jNCdN
m22EEwtEm0nQGynWi7Bt1EhYYcfZGGHLR/VaVOeAHkoKolJIe0e/BOwrsil8aVJnn3iXwB68dy3b
K60IT3pt9wsvGYc1nsD3ZtZHu9JxmhNyOKzU54/zJArLdmOSG5uSp5Cqp/R00ZzQudHTKBK/Oc3z
CcUlSSGsXYmikxXCA2wr2p8ylMzmRsp7uiOGhGNahTYuqk/VNJln5wkV9sVKUY16qfXuVndVPJis
FMLwNPGrjk9B1dWL1McuZlSLkfK6qU8FsG5px5TcxNbQ1LeFXloiF63xckWSCDA7HvYipvpRFCDc
FlHXm2c77TZmM3p3WBEtC5Mxdl2q4gjQQRznT3XiZZs8wvdwWu7aqfF7+TT7ddu/l+l0gXAvmeZj
Vz16TlPsvAyL0duyz+Z5qf5LMzLg5COtKxa3nf9/Dz+3Pzft1ui/QiXe/z9P9cu5ZObUBZm3NkrL
XSX+oC0+t5lX/HF18/z/re3bKUg8GnUBe+BfL/OPYzoJGMGuQ35fDNkVeyTx3VCibqEZSXlv5j7j
sdQasB8aknfNU0gSSvG9Lig/h3oYXajU6hizw6Wdd9WDH9SqK+9xluEERjXkkeGletfFxKnmDYLa
PcZ+7b40hg2zRA+MneK48ZPnFu/zBvRTcXxXxuQR1+aKu9iNm74ulVdC7bt5C424APzvwLyOOOzQ
96W4fEzt+LudryzPQWoWohjNQCCf4ij3LgXVnrez87GfSMYxeCNOFG0crQsOXtBlD5mNE/3cdpnW
uETk8bORGvFOs3yxNdPCedZC7Eine+NUoFqCUPb3tev1B2NIBS98y34b6XjO90Zv+nGpoAK+xHlV
ngOFHuK8axQ/8fApMH/K4nVdts2xiQgB4pRj3g4OFBizVEL2jK8YxhEa3Y2ksx/DLPw+tyDU8mca
DvWjRiRqj9eh2Iz09l/tmJ/b9L2k0qcOzraV6wQeOmZdSekzY8wPj7HRtIE/UKGZKNI7mbEUF3hu
9e3WAERYwY2Xb2XAC2ysNLxD+UvdU2pCf3fatXGDR6XIqmeUev4uwO9gW5v1+NxL735um4Amoeqw
MO/1KK8OSp/b67gfhzfPC1bzFtDOuUm4z158g7pwGGDpijc9fmnh8K11dYDUvvLNo5Bm4+ZS2wW8
vp6HOr5QK+h+2BPGjGPol6SVAaUqJf4dSeB+KLZ+EKHVvmQO5W+VlRfbro+jb9T3r+cNygLNMDa+
9im0uDdBngrqxgbnIzZxKhJG9GQ2xClcp6dapxu1d6u+zusp0w7WvlpHxwoD9QeMB8iKzztOEGYE
kM69CPiRq/igr+YVevGc6E3zbmPbsjGdttsnvSyf+iR4nte7lJmiXq+taxaOyqnWiJRBo3I/mhaK
me/Zr5jyVFuZ6gFFu4r24rnKft7AsfoeilvunNGh2Bc1LCnHne4LX8w18cbmmYicucOfRdBvrtK3
lD7nvKfr182q6dvwZJa9c3Ic5bFInUtWyPQxzRQs5ccMEhF26Pt5Fgmsd6z14sc8d5tYDMuicmyP
t73iIDz4LoRHVW/NfBll3n3m0bsqpjZDpZK7OIzqZSPF70M4CiVUSkFnb9qCGD2F/7qoV3Pr8zLD
e2hyGT7M+xi466wbfFrW8wb/h7Hz2nFcSbf0qwz2PXvozcHpvpA3KZNOWVk3RFZWbXofwSD59PNR
1b1NHWBmgAQhihRlUiIj/n+tb3k4YB5l8vnnS3bKXZ4jDG6NZjhyuhBvVcv5YSjzZ4Wg4AlLEPX5
QrzVYkyOaUn1/r5apLBjDJDe2/tqWDEazSs+1Jbm95ssn/xMFDfNi91L52rv9yP3EqUs3WRI3/MR
EbfUq06Uan9/TCaM10Jr5LVzQAMxnZ7PXuINc3N9KttSoeDjQRg2iq3T2NGGU4Z4yw2LqBoCLI73
YzSOs43SqnpuwrF/klSg7w9ycRAco8IGXj8/iMjBaT0ZusHXgxcb9Yy1G4FO7761tS8MROqbIg70
0oTT1/tOg6SCDmJUX91XY9i5K1HF48/XHrrlq8CrfnVa0b7Crlzc9zLdquRCzUwj+UiUOdH3/s8C
P6t+mmQ3nYhUrtdBwfu4b71v+HO/+62x5PculUWy1x8HyI0BGcd9XY5Il/M0m/OL/7jz581Gox5X
5+b+zwfOHAbKX8k5g/n0EM0HzMZAUt6cX1LXV8mxkOM6KwzcNX8+LC66YmfU2fufr/znkaiFOmt8
cwznfnmII22Awukofh4Gt6Sx8MlaWxEStGoiWgnFPEUtSSoMjap7pzQM0WuqV7ZZ6A9uMMYnSjgu
g287PLdckfgKlEtmv/pXaEsRD2rDnTHI8c2u0hV1U+91MKODVdUEkNQCprvMpkXrROJyX4SqFRdl
k3XZSlT5v2zIMtPYaJ1DFvzfH1H5uGVSXtPyvoHCu7jcD2V3hJxOTUVJcH7E/b77LQM8K5maNsP0
v2+I6bysIQ7BDfr7hiBN8WmkhAj+sqEZkbfFfihXfx7+vkvZ6hLzqUdrcX5b9/vuCyLt85WDzGX9
y4a0r8krrEX76watbYwl1gNj/edR7reo2nHugau3+WWDPmDwaEK/+XWDIdD9GG3D3PHvHyKGWwie
hsFnP2/480MMc3w6onbFzw33rfcXPuoeM7p2lgv9/VAI0CiXdOiP/tz5fqubDdjWZE2/blDtHBqV
xPtfHpChmqAbI3/en5TYpCInRhDHCeARLW++DrQhf1QJxuzcFemjCu/ZUkb8GKREtAZM4K5lZdbr
sBPBVQmNLhhTGbIv/ZaAt8K5Bn0k1gFTS0KEMrnO/ca4qjjp14FdkpHJvGCtDEddI2qiPFvcX1XD
ry9vtO6qzHFiP7+5RqWl82yqvqKENTieXVwVuW5rnGDZVU10e1WkJTxb5rC1gpVg1i5BBF540SKK
hcTIBRfc7v5aCdu90OYI5mdzLiXlIt5bZOELJ1khQAdyiUh4g54TjpeowywRpKHCYjekmxyj3UW1
XJH5FYlL0NuEwqZjeykLWgRhDk1Cqa7aqLQsL3kk6o3Ky5xn07GbaUN6KTuv3eTNGF9wu3abwB61
c940cqPcKjizS7+hbOydVT6pDUnwzlml3rAJIrQqUZFObI3NcyRafUOyI+VteyItPnQGfJO+uVFB
rrhFH95SQUJthpoN9fQbmARkQPFAx7esiMAr9XM4eR/3bR4i6Yfc55Q9zruCpSE8UPOH5X2rIYN0
R3nPXt0fCtis2yjpFZv71sEPgpVGbWyLn904xHk7LaEg23P1tD/qQ+C+MlfGANUVcOPnVRpFzSJT
+vRzlanqbGkL8lMgG++1bPLfSZh1Tvd9syb5YFbane/bUk/cRJ3Gl/s2S6ufprjWd0aVZFuRe+Wm
rlHko4FyOZPHHZREN3DGRQj/bEEce7LJDZpef93BKttVVln9EVXOf3ZPtJibELf2vuaf78e5L6KR
pDFmBbQ4h4aQ4Pt+P5/s5xLTwSddAX97352wY56Lyy5uKq0p+HfU8pQAslgWKik+iAN6qgFxvlRJ
PBzqXE/X2Xx/Q3Cwn7npl24WQvGm8NUFhfduyKeYmKwP07C9tQJrs9cAob+6EVjF+XGuNaW4lroS
G0LoPupQhHGr8YCxLmxcv1Z7yXEknCeAMVnf5ytl68HR8ZS8kq9tYA0z629ROj3Wvlu9Vl7W7xyB
fEwv4/EtiBkL33fojXZZj9N4rvBannDTOMuhLetv5Qglruzp9yhrgFUdUB2Hu/+i9OrL/ZFVS+xY
XUv1GJU5VIGs4Xzi5+FHR9jifOgaWsZK5YGi88MFr24T9MqxqE/0vZrT/VZGWf/BQqT197t/rv5x
X9wwp3PLDOfdfF+kmRxjvpX8cavrJvQ6VUA5gvtzoy3ILfxj630/h/dCFVrb/nn/z+f549V0jSk3
1kg9JFEaB/i5+f4y7ot5x7ANsWbhf/rLxj8OcL/PgOay0qxe+/mufn0t1WSNRxcgys+dn7pSv4xk
Xj/q8yI3JtrrbvFQltkPmrTJpnFsGluNoE6UEyhtoReI/BzoEbOSFVDINXUtCoK6iJ4sqQlQvSOz
PC2Onu731SDSVil4R/pz+iuolEExDQuxiBnRaQis7w5ziCvNRXMnp8wh9XIKn02n2ZMeZm8L9BQI
jJJeW4SZWtWYKFdwpHAHhNlmSMrPoAj8gz7Fw7lMTGtfEb3cogjQc+MBXQnloNpF3+cklcIhSxRc
RUzvSjBb+dozJMpauJyTVamdTJqj0uD2x1k/PkZkzUSTOVzxewFudtynKDFMul5kXpNngbCtobuY
y4Jg4Easi6wxOJ2CNEgJ6tiGmky3VthUawLtsrVMavJldG14Vr02nkFpnjRJQV2Mo3oyrMckL94H
accXLQjqmxSka45l8nRfS+Kt9ns8tva1M8bhcfLH/Go0P1LohKc2j1/U6GjEdREyXQpiQbMoMN6j
fjgUwyw7c6N2b2poTO0m6lZehMZc5+2tKQIsYt0frveFoMJxxtV6jgenevcq54aIYFEzRjfTzrl0
jCZR2nr+gfxAtaYDNu6msLa/GO60AaB5awYUjlTBk5BRZJiRgwu/ZJ81yl1zrT3EdBGPWEqqCtNO
769r7CgLpdXhojKAwlKTtHeZz6UhZizApL2dQEXgJ8sbPHPCeo+hBq1shwJq3cwtbOQS+N3o8tQ+
8CgHS+gnGvmTZSTpqydfAtvNzmnsicNQUh2qiuzMtXXrZ1p8rgMnfdK1+rUi1POhSS7N8Bx7ffIF
FzGg1e4wOBgDRDXnlbngvedKoqEmcM/Kbh50f1NGaU10V6qTPHihXRid8pj3Jejf3TJmU0d/qiC+
BgHeUgKYVswWta0zFM2qzDpUwdQ/d60Ma/z/+NakHL2lLVHQdlyTQ5XoD11nKRKd5fBGetcGUsQy
sKPoh13kP4xgMoCSa+4ySFcAAvOHYvQIpKNJvu8boggbZGJrSeVjfYdPFdQbMOo8tXMTuqB6X5Bx
+dgIsU7Cqn+a78klPz3dke8pRfmTRulqkYxS2ziZ81XVhv6Q17WNl2uhxchL6qIGtxkxYvdqh6PE
ms9ZkHRuA1fjxaK5rCdj9c2PlLvooQwcar+7BVpWnTuBiKirQhzIJI+tlEnpxtKYQw999GR4XnHw
Yq/b2m4UP9DX8vdhKeQWuueim7vfrfI5e7htetAIWz6GiJeWhGx7C0YZctfGZrGLkmYA+0PZY8SM
+6HnzW3yhx4Xe2ABmCnV2STp2+AEZ2rTLlO59+4l2rlL0j5Z6FO4S3vj4NHnfOH7Xy1LYEY0aqN8
l1hSPZR6me+i+RbmpZzer8r3WlQctIj+yBLtsnrQVH1x9Ezsw0oqAGeWtxtaJvN51zX43VNFeFtL
4KyU5bK3k/RCdwY0BpIIRFA8oz0xTtQzNR2qMAqWTPpBuNKeCrEJbAUCOEYIZkb9JxuXHeSB15ip
oS27+mjNbr8Euj/JihSSPD/3DzbMkkXTF90uHfzPqi9Jjc74jehtsxQzt6gU7ypu9kbVAMwTX8sM
neToBP3l5zhZXiQX42vUCGNVEF2yClqiAzMRdPtIr0nb60jiSjr11NcPdeWm7wgBjZ3pMMJ10EV8
xek1+wld5oqeT5nNNJ+IoXGXCCLElhH2m0F34KmJvS9Fh6WesYpg3l/o6zHzRnDzlfMS5ijOjU5/
M/RROyobB71ZELdgKe3mtnxJ+8xul2gt37Sxdm5eYr47HuJPPZi1JJq1ctD1bHsrdp6bWbwfBunJ
8zBo0Uo9S80+D6owHwJXWydj39EDHs3TiO7bjc2vQLCyTSFDuQ+VEks+hmKnqwzKb13GO8/QExwK
vfXQ5g6LIn0CtxafWgCLz0V3HLyufzHaag/j3lrS+cGYPNmX+yIomgdfmMFxcJN0g4Ubqv2UNFeN
CcTKwx+39zzmn371u1al32VPem0Zmt9AxYWPLpHz+dHWhPN8XySieCPv4sEkywMfJCowQWzl18Yo
XoQuk/WQmN4eRLBYW3ESbY07Pr7wH0tu7a2xKQ++3qdPtoEEPLZ86z3p9U+mAv63VmXnwbdCZPvW
71FsFxuQpPZqDsp5GrTiu+6iVe9mNUuuyu9dG4/bQrUv1Gx11FbxSceSvWdgnB+GuSbJhdnYg2fE
RRd0r3YbOxun5rcRZ+iBLN0xb6FrneBeaN80D1KfiGSCkgh15yKqMwMJjJFcQVIIkv5QinXTqvE7
Ez8nEQ7m2BafHUoQAGfBlzodnPXscvVbOo6DZtIHUA4pp8P3Vhpi78m02eOJ3llxkL3ZZo1dA9DF
GuHnRsxKjD4O0jVaIWgQ0jyYWZufDo7bdWuTFilCLC6lehad2zJLHzht7I3M8JHght7i/lNSkf3a
jQor3+zgoIoIy43ZQd1pl0LG/sHNUrmKxrB5zpx0l7eh+einQ7eKHQa2DJWvCS7Iw9i5HS0+9EEI
WbNTrw9LyXwDy8tZg5H+pbLmnM+8zJ76JAE6J6K1R7ltJ3FhrQJHLYfMf84npzoHZrC+c0h9asAv
RqmQtmXhNUb6KmWbrGWeHxLq0yTERu+OsUnoLX3J2sY7RBYUrqmiShr2OknWReEQ6+dYT0015Nuo
GbqDLyK1A/ktFiU1x4WZJMXN6EV4MHQyZVVaY4cq1SdMICb9we/S6Cks5s2242WuHamiPVwHmnZ+
57/V7dlKsuoUm9aa3p1Ch9eUxCgG00Z55jP0oeiIPz/d+hHQgCwxqDLaY3sdyARZjT0CZD+R1Gv7
2t3lKdmaFHjylaVpwY5QHGjdyOMQankr9NDltSv8g0gkVe6uj3eaqQES6dKc1FtmeLGuv/hIHdcz
ZvG5lwfHCw62b0WPwpX1zTIJp/ApZHAyGjXNfS9s74kU6zKLv3qoC5ctXIrNMNazpNfEA0wmVlq3
SMr8EkFPp9QKK3N2CsqPNi6b19TqW+KZ4bLdF7HdGd8dbZeR5c3H41iMWLVyM80/Xi50wyq1kcDc
f8v31b5q7TWYuSNq5fy9c9sV7SXnOa69wxTAFxJanSwqLckpDeIh0eRQvPVUa3vVOj86L1nlOJFW
Wt/VDKB1YJCjhztc/fUGWh+kRsOWXIIOXxWLXJEOXFLUx7DmT/NV2dnfb5XwQ52I8kPqxc/WrHml
c6utUFCioGmMF1epI5OX4JLZyRNfM7kWYYDVCQrkZEp8tGlI1LiPQENqRbqihtvtAlk1exJ8viOE
Tp48mwacbZoO/xaRPDH79c8kVKIvKlZeMLNFEpFvhKHp+MUoXngF/2tLIIur6bsnqNFCv2t2sVY8
fPTpmkRFcdU6PlfRZsYqivEF161+SJNWfo7HdrTVPpTwD6feMo4ZYIxt1IbP9izwVRCSj6j3l70p
q4cxnBZl5TrPJJEOF9sZ9/VIJlrUIYggpNY8AYNqiSDSvD1NFZEE4UcamdHa4qoL7K81rg5N3YUX
SfWtC9NLTnjgtuYbvMxBWF1E8+Ji8N/UUd1tpG4jiFdOuRoT/SW+p28wW/FXoFRnSqMbHnHyaCsV
efo7/TAKWkF1s2STb1WmnYQ5ZesSX9J7mldrZq7jZ9QoczFFRHybYQyBZnDSLYHDw2KIvexG4ulw
8FqGKQUXXtOEmik4yRbKc76YioKe5Hz+QHPNPA1Dj8oHBfaEPOTWixEEYI1JqSCJZ2UUltxnLtI3
YOMe/2N4Q3EvXmWnPhhUqwtgN29FHcDf0tBam0LLnkDFBM9ZGFPNiMrikxqgdb4v4MfKB6DmCNW4
GABHqrcd9hrEQrm2m3SBNCyycXmjUlkDLlTorLnPsdRX4q41inohRLDcu2m9rW1SKbIdDc4m7NDU
zotQ80Dj9rqzjoNBPkvCM1qUBGcKnvMgyzh5Kn0TdksZYzTE2qttwv3ikGyiyraODEechWf5zTHI
02iveT6zmcGZ84J7h/510IjkS1q1jNKagSRmyxw3qRkI0B0J2T9+dLovlFZ+6UjoWZtJ28J/rMe3
SJtPFXZ9soMhuzhZaG1MEXknX3AxY/AzPdi1qNYSOhBKQH9YqTKMX5lVfqmEWa7DonSWqm3qW0fY
4Srgoruohfk+dWFyCe0pubgyGnZqbD+SWStdpnH3UFt1sIgUqpuoSuevHzKeotPUbiwnvGlDdSbb
Md1pKSKTqIdn2cSGu2oUv96xe7ScZzlibzGDxnnkSp+vBpnYO8w0ZJ1QBLX78koLaHx0O3JQfBdZ
WeZ6V7A0q1wK7ak0jLXW5dUp5RRu6PGe0SVSOS46a9sfzKOjwXbBf7K8S5X1Otf2dsKH6juMGVPX
HB7npJ7RiSBUtchBYyOMj0K3oBlZBVd7b8oeZFvuheQHNSHg3GQz0iqMhg1xk5jdrBHFu/qwyBB+
bouedGNL4QnmEvaOpSFGR/WOJuszynAiGjZujxLv2KmEqrrSHH5vlYEQwKmHdl0F1isf6LAomoqo
pf4DFUsI5S3xLrO1itTb7rUZrIkXSqBj4Tm0rAknOgcj5jfMAsF5IqSe6/eMXxU1aVMZ7Cb6xOMV
AcK+mqO/pFmgAp9V0TTIll2Mbaa2I+Mb8yquYJV8xxzyPRKopZusZUhrM4co0vap0fVwT2nvPJRK
QYMBVKvhiVjYDBuOBYa/xOhQDUTDiRyT8AnK92YMBu27Osp4vBL03d6AW8NFI7Da6qPmRYtVeLWq
6Zn2RbruqQ2f03E7VLEEP5qox0IvnHdtGmuSK9H8ZnrZbsq+lQ8gjt3VkNIoD16IsgguOtnGi5z0
50euPuSjGxGktHIxSs46yuwb4uc979AxuuLck49PVk+PVdcKUM+hibTRm5yXpmZQQnI3J3lttBZD
6gwr1GTWVuqyunqh+TnkavySmsnez/IepVk6fkmIUIRSGYORdJlx3NWZk40yHJwm5B6amn2T/Ehi
kX3JtDTc4ArVgR4G1bJy2g5WXI+Bj4IRLqjSeeKiEV3xDW3tkgnHYMj3OOyxZ/XvCM2ZIVXaNxtI
wSoIw2rjmPhdEucrIZXe3vB1ZyENW39uKdYAnhlmyFzbAjFsCLyvcD8ROyK2kFS/t3abvFmKGrWU
b5WcqWcpYv60i+Wbbwz+tiRlG/aeli1ROLs7oflkhODa2Eqe86mMHzkN0HYOuq1uVNOla+yXjoEK
KdzjV8owR1V5Ky+smqPmUEcyEqqCatDf7lDvNoalMFkEng9uddSSyl3lhhYdh8nUF7YWpZuO7v9F
ZQKcbN/Mp1X/c0b0e3Ud/Oh8bzHln3kzxDOEOX4uek7NQTti5Ij0oymfPa8Cajv2kLnn0ywTawpK
jXxXtS6ukZX8PpnuqhhusUd9sPBi8Zg7WPzlhPtWCNBERi63DZmpa59O2LoOM+p/fuE/FWNRr9oe
hVMls3IDWIJejdbgmJj6ixOkxs4ds4Gpd/DqyoZegnS2mT6Yh3qa3vDOYtMGIHOMrOamcVVYFj5K
isoftUva+fah841pCT96lWUutR2td5ZVZ9+ypEC8kZJcbaubD0bnmybMU9/616hu7uPR5DDYxk56
Q3S8LyyvRb4U1A+l09pny0x+DKppQY6TB450jx5NbR8JAK+v94VBtdYytfrshUiWvMjfQM0LT62m
N9swxqTg1rZ2DVH6bGn8SBB/K1PE8l2IfBm0IJG0m6eP7nOQTNlLmRysbPoQUWxx7baoRTfJtWji
ao2tpLtmnvoSSSvZCE3KJeKm6cJY69i0rbcqcD5NiIOuY2wNVxV+GxwpsbFwGTIsdEXMhEESV3zK
qqk393pLUrZ0++a+n5Zy6sQ5kyyNCLhB66bFKZZhB7sqnY6J614KkBrYTgo6yrnc30fHfD1OmbDE
sbQEHEb8UkyiKkrZXfLpDq67q2Yo34ixyJL1t4IK8qoVjcFZSauXGXSbdkq2Gl4IhnDOtiGZGaOO
ch5Ki3Kk6xXlxktd9WCrTe0wymh1E0jOmK7zNg+X1Gq9pyDO0E3QTkLKTv1KHwlQzok4JPCqYEpU
6kctLXfKxVvlWCcQQgZgOi89wkxjPjf477rGO84GdzMhyt8wuc4eTArhyuRHiGEhXEe840dJC3SZ
bCar9fnNC+dFte7bYAbDus65khQTNv1INpyl5Xvk8kpyJgF7V4DcYkS9wU0Z7nqnPeMTL5/zEVSf
2eMdKavxG4NznBlBc8qShi8soZL0eLrnrortD1oQYGIQKEB/SX7gvgixyugxHLBZMyTD4AUaGC4x
hiGNbhbfEtFeYLTWv8fIjM02jB7RYKerIqvXZquJj5Jy8pKpWHrtQo84r8a/ms3zFAyYRDrPfmo8
Gjr4/BrNCXeVkX/4BR4xDUndU/QsZ6x3F8byoYEtuUfAa2+w5CN50yoGj9IGv4LQjSiKmyrxb429
nDV4erkIMhDgXZt9z2PrW2Il1kOcgKL3Oq7bXhs2O9+Np5UfdNkmMGh2MPoHDWRR7bHL134WEHl+
Z+wZcsG3D81Dqcbmk+Td7xYMpvfSa7wF9tNqmYdhu03bLjmFU4Y3D0tEb8feuoCGAvNKLuaG8tLW
3YC2qQoenLhDOoL8vgu0pR63JibEdtgA3TJJD7UG5IvA7Igeca5xr7XbhKrOghmAsB38BL7fI+pu
WgKKRdJSUAF0bUqN/xfzAF9G3aGlarSQDYyiRXjsqiQ4VJ2IjveFAy9kS88uPtV9Sd9TjMFxTOrg
aMy3OjmhiWuNcsPp3FzUw9sEJuDQo9HjomlFL3mFZlkviNZERz88Qb7G52G3jGcy6e/8KhuP8Irt
lWkUjJs19DB2aucPwh8+ow73TBjYuGZpyE+CL0iO8p7mTyC6NRloE/4gF75PYl9QzMQYNrI1Fo6j
DAa0+4Vx7YYg3bsjinXEaPE5c7Sc6o53NJtgpM3oVivfGrwNyerVumUgsNRaTpqmKa2Dzei10fjV
lx3sgsizLTqU3VdTFse0s6JnJ0XAJr1cW48ipuUfGuMGEbgDURufKSNY0J4ENVLRMZJ1Wsql4zMC
5CwjnjLmUvu4D1+Rf/PNrEsPL6H+fVIekWK0VR0dBsikt6CjioZmRVoNW97SD6v1HmoluNRGxo9O
AAlM83LY6d2SDhTfm8Q0wO7guNK99ywqtSPMq30fYagYGn7WNI76dV9E829xno7G/PMkQEG/tTdu
F/+wdQHFrBpRI+AS+n8EP/xPDDfZmRa9dtt0HQ/a5d+B46M+wpVwSsjM87lIdQWF69gGgh2AXhjF
T7Lw//4c/iv6UV1/sn27f/03659k07bEQIhfVv/1UhX8/ff8mD/2+fsj/nVKPtuqq34X/9e9tj+q
80fxo/t1p78dmWf/96tbfYiPv62AY03E+Ch/tOPTj07m4v4qeB/znv+/G//Xj/tRXsb6xz9/+6xk
KeajRUlV/vbvTfvv//zNNM2/8J/n4/974/wG/vnbM5/Uj/+x/4+PTvzzN9v8h+U7uo1/1zJ1y5iT
ixTfon/+Zjn/8Awy5aHGOqCi9YD/XVm1ImaT9w+oyoblQSgzbdOYeecdl8p5E8cDc81v3IfPaxPB
8tt/3vff/n9//j//GmtPMCXv5K9pJib15DlbnhcB49vz/F/42YWbdqmObwAe76WeGmvf0P2RjLG5
FrY6pS2kbMxV8G7VHabaPHoGl/NIHeeE8oYxi2tpD+kkCNjpid8QrX9LDXukFDG0G3qP/o1vKMkW
stkgL/G3ZNB5N4aVn32W+udYU96NxGbSMjv1kmX4Lt0h3ZayumhTFz12ZYzfPAmg/pqxc7OnWu7d
TKar+6quZLxpugJxdSYvjKWtW21M/AIKGxdb6lq3sdB/pE41nu8bNRGscGRiPiDijrlP2r14PDdC
C+NW4dO5OEP1xY9a41bodn0cvYSs0nnhN/o8zp7wRtB25WdmTrdWzhBkDY4BEy/9pjNoX/oJDVwK
N8hHzPYFKcN3ZwrG8xDKkR6dixIvdp40c5peI/FQeVZw9r3pY253PZLAgZNEqFstgRgk9NKB2NxX
xwwbqZxw8MfetnXNZN3rk9iKsBJryf/hYoXxzZ1fF7QOTDnz+w5aTgBUIqxjVesZuGhAYsr0nxsj
y654Kc2bE3wYDsi/lvHwE3zGrYvD6ZYbxjIMpuQh9NqEuBCl3+oRSlht++Py/j4ZRaRbswPR12VC
XcCmvoGi0TEnT2oXpf54a3Kd+WxsAhac3/domzeVONOlJB5pF5mGyVlfX/a9Ch+qTH31CSJ+lcFz
benVzYms6Ika5u6+BhIabYwbRASeyjcxRuWNyoj/UDsFXNZJlDe396yDHlMNoAKIAsrxv+q4/lfM
nggk67v8NjA02zJcxBeoiuJWzcgqJ8mg+ionv4VEqKYZ1zsnmrbexD+mSWcHPfEldeRtxlSMrxN8
+bUVoGXUhbtFsTW+WpaMNqNpVD/38Gccoea610B30JPqxfBqBwW1PYYv68J11Ks9QmGE0G+t7qsF
ijzc9UmHmJuSau048jVtyFBKvBwW71j0rzWj6kMOiuDnqhtUr7Y+o8z1Sl9gARSv8LO9h1FqjDDE
JF4hh9VnMxPv97WpKrcaVe4HyilkQYruNbcG87EpYDEjU3htO0etRGrOmsbPOyiyq5mEdMFzUacL
F/Phc1nGBczK4RAU8XT9uZZ2HwYK+NOMixAyey21jjg4yl3H+yoQLdBjqe/uxhTiMgRAJhdaDGpF
TYve8JJXEWZ81UpojkVbpa/uQF5SQHV6ed9qFmb3wATr2esdkF18MSKG1xdPpOdJq/iaZMPwjJrl
56ZgEI/UjjcyDyj5Jt2T1Zpk27cBGEhLnO9rtYqshcx17VCkefJYxcHWSKqG+TI/Fc9Jwxe31MYN
nnB67VKFLwGVk31B629pktv0GLm4KzMX+ZINtZAsaf8lxPL/WPO8GhT1F/rF/ottvFdgH6/mRIGR
jIMX10ueEWSZZ+Sv7suY8ouI22E43DcKvC8rEsnHtXAJ3U0c56XOW0x5k6TCwDY6S/kLY/r0HJn9
cz+v3e8SY70WYFofjanJoAfkzdIKvQz1iZm9jEnuIRcItimtXFjrRf+S8yKTjPfuce70J5foNjmX
vwod22YsX5QIwCAXvnpwu/a5aPIG533prDzOrlsmlLgRktqhaN+T0V72j22ZviQi/NKWplwmPcXG
KrVfR/1r7ahmGwzMa2Uc2K9Z/2T54fSiZcp+BQng9ZP/Imu7eVSozr14PVKzeLVd03k1IdfBJu8V
QHqVQgrv6lQ7xPFQnERedste1w8x4UGvNs2JRd0Exe/JE6xXQYsU/aGq2i2OxfSgAp0q1byIcxrH
qVLpcnCcggF3UqI44Zbn00CqnexgxGNzpAfeHO+3DM7TP2/JOjL3ulGDgGYPv3HV3pwSrCl5RhVb
rVD5xAc/67OHrEpO0lPTvpR2ADE9BFyS6AclVfxg2+86pkOt8grQkWkHVMV7lcqYhbJzXH35WOSh
sVRaYq+gADO2nBeUO0gx8ZNlTd8XPGbEnLPr1L61o3TbEBj6mpISHXl5uS+cvN06orukKMreMp0u
GtUUGNJiHA49HZBF3JRWjYZUE0dnXqArFUd7dLjzvt7Mb03rp63jEOQUAQ7aFX2FUaIa0sUAOvBc
RZDapSl+qGYRpCp7CzFtn3vQEYvcUPItSfSSk7ko1vD+5JusN1BmeqbkDb7nhA6ImaaXviD1qk30
pYgQB2hhVWNaHmysgXnswN8ek9PU+sn/Ye9MkuRGtiy7lZQaJ34CCoUCGOQEsL7znk7nBOLs0Pc9
dpDryo3VQcTPEgb5hSE5r4kJI9i4GQxQffrevecy08epV+Tl8x//K0mIX7AESUtlMEiUGv/z4gwN
kI/KgHG9xM1BiJq+la30O5R0hYfJyouBA7zHCiS+6xKBpLF8PxZl9C0ZxPJudmtLOGjmfYic1auT
gXwy7Fkeu2t+NTmCoyeqwHzq013KMecasxFA6LtogeHG2Il6FM3MnjyjsLMrlf/OFTCPesIEhCfM
tASZJV5AxI0suC0DAz0rN4Nrw28v8WcWLP7LGOof69H2Cc7Q3+lboe0bh+k8mba6uGl0hg6Z+UNU
uy9p/5jyXXoERfcv45IM2J4m7MNJSLc2GL05jcZPrd59SPDq0pzXvi47Ry3mrqo7Cba9fR2bwGUl
UxGNI2yt0Cvmt7LE8t0U3XxxShdr0NjXftW2zV2JHBmXfHKISwPLKarDe9WykXbZjHOpG6FdNtb4
anSnPlq+kA/mvFuG4nO0W90d8veFhcIvcmu+68SojnFq1nuDMNUnKN2Dp1ex+YVHqk/D94GIWlSR
ADJm07Jhi3/O0NTNY3pwgTVC2On8bOyvaiEccAmfAScQ7LiQ7BeQgYasofJGaH1bTWcKVY1VvKVT
1W0EWvvQtXSvrAOxX3ofqZHXa1Zy0SDOAMkuz6GKPyObLHaCA6GvUH1giG1brw2sYyK7fJ+3IwwZ
GpZa1vJ7NVrqjnIoyz6KbHrMpMgeWtB3NjONrgeApep8N1fad4U0wbeG7FEK81PWht9D0pZmNZy7
Xr2qhjFKm+UjdKL8bm4kVym7a2Wz0+L+QtBDkSJ5EWJ6miP7C/2G0dOqOWQoll2dpR1ODKaIXqMZ
6WuL8zoOln6nMn+sDbnTrdHa0aulUluaGKvFAksPP100Z9VBdumZRi5CsCbSOT2ntHqGDJvEvMkD
SoEhxlI+TfPOof3nT31WHUcT+U8r3hHCU491ZrMCBmFohQ4iBk6VnLVFQo0R0XlYX/74Fa0A01MJ
TogBHIaXoEW7mfR6bo5upLc2kONGdwaTrIAGUjYz4CBsGf3KhkpkDu7tZh7PLCG7YQp2mhaSSKHQ
FEhClYqZaI86SZANjuMrO4GxqXsddAKNgl1EE4WZmkwuf74U1WuVmvmOcW95Qin0z5c//hPZgOA4
bIebxErL05TnTDpk5hSnMDjMxiK3Zp003kTUjactJBzBor5J8BP5suQMi3V9V47GZpjJUZv0Lwvi
WZ+mzUem6ZDlEP88Nt1tmprBQ1rcb+OBUMAKXWKfjwddWZcxJfzOIiDkVueqZ9YTiq2DEmbDWgEM
STOyCwyCBvoA+XbXKVoytAClPIQVkQ7N7EaQ3nT+3YUtFz+7PKdB/Mx0LDjaebdxiJtk1M1kNGlH
g5UoPrkhwd1Tol1FhC8pYIksF3EJuqpj5mhmJxmc6CfUV9HmhP2Wg+OpztK3ciIupYR+v8TyS5Qb
wtMQIp2CGamn9V4RIXhy0/FG8kL9aKft2bLOAe3YLUIVNEKakkSKpGw2XXHEKB54wUDExBQ1hBgo
cZxmVIwaNypWKI6y4bCbzarZdYPgGrfGKiVm25RyJm0iIBgiaTjYobmHmrmsM+wu5w6VbFp63x3l
MpLK4PgUIM15CFyIdm0T3pMThrjSlUfWdeGZerdmRMR+J1R677TTiX+X7XcpHuMiSq/GsIzUZVHL
9s+OEOkg1vQAFaNVmKgxbXuHLYdkoYX5x1xb4cYUYe8NS3m1B6O4qyHC7CxDq/0sE6dwsdFsLmJj
2kN/iUP7S28OxnmBHr8dsEN6US44aOXNS+diuFABoXVz4QIHoU13Ym8iXTCYPlgtIF9zqYAjZnOB
TKcqQWhQTJtU1ZbxnEaIpfEEvikrxWXZWAcjFsSfIW3b6rZA5VAJkmKAyp/NeH36Z83GjVhzXlyC
azxM1rl3yDwIKAtEQgRCpwWQ+VqEWFXZbIyu77ZB0Bs+WtrghkvwIw3Z+DAzFqVpu4L+FBEqxtx1
BycebmlOlodTIFlGfkO6TCS9KVsmPyZs/UjBped3MEPwe68vwQS1xC71AYEFZ9+IZolfAajZdkvA
GWwcB+6i6GRUmboGubvsER1+dpb0o9MP6VEDQIQYc+n3qOCtO92N3mItiJHNc0+KyEQ1bRiAWdPh
FruC5Bw66Jc/XrR6xEdsBnutkRuwEd0pLPPWJ6Qm8HESGSfyLTTMD9at6wWSoMIMupMbH2zJ6Yf4
RjoKjhx8l8HO3PTRMSq6G8eB4qi4/le54Itlsy/8lAb1xqAhjA60eMxhRuVszFt3CqcjSgfubSad
FsIzH+NVdGCZr5kUTcxwSUdKqsq+Z3O9mbW8gKLsj72J/jpunM8DvJLKCTi6RFrMSDr39XpKH5U2
7WKVNkhq7Ssl4oJ2G1RlrJWgHcxt73YRLZX55Lgo3dgXyX4FgLYph21kyhqxTe/4boq1hAJmL2sM
C9ylXVZHNzToN8jG6aGey50aQ8rISQwbKAAFB22eCMMdUXtF7b63h60jJutYUxT5bSG/j+ua6RBc
YlQ02F2E2youd5Tv+ODjhWpYhE8co5KnpW780WRbYlTfc2ChZ4PpvqCPUYnuJR9n4dmc3PZdRBb5
CK7aSda3kBBfUIXexHh6N5A+RpIHHYl4mmu/hEK9laOFr/ghiZVxZ1XySThCnVPd+TRB+SAqqBh2
Iorq86KXVyNt1X2mz+4FK8uxRlTXc/ANEVON1ZSe5qq5QDmoDrijEJKT9u3BZciGBRFAGUYo8tgr
nKdgTpWvUipDbYyKHciDlHEENlDi7p6WNKq22sxRjYufEAxC1m1KBpk1V9HZMInIS5Lq3uaq3KNL
aMnbYCZBI5yV0iGuNmrGG0hEFvEqIWF40C/oOnXcSdu4JQbJ6FI08BYjqwgQAEEwENOjIbwiG94Z
k12jGuOA5CzzgVjk6hAiFu07t7mFQKa8Tjo9HjiIYW3OlNB1T3aPtAZeyENDttB920/XTGXC1w36
2UHIFJsewrU21dsciXewNYLqSGFWC8fvTmmMW3OovjnatBkWU55rCG/CwmwZ0vSqpI3OsrR9MpB3
rZ41p2EeXgnzMVD6Wl+MpN+b0FmxLcVv+YRELoe9R+ZW54XwXW52EUJmIu9smbm5hf1Ayf+M3uzz
EMFoGY0pfOjH8pF22KE2omozVbm2naT23sQUmg1PVG0lMbd+5DxBF60O8DwnL8s1dYZq6vrWYtt+
ngTaRmvjm1VrX6d4dm7lVPzz5VF16XJQjUr9eZ1ky7AyHlp5D964XZPM6m1qJ/mtI9WFGIMwOZqO
vC+GdBt1koCwUNHHaaMXTWRHZkIX4pCOqvqIKPOdZcfw56bdlIl935Sye5+bTVB32Qd4TK4XM9su
QH4WxrxhevlSlME38rE5xmS7ySBKGT32S94tFUk/o7PrECJKzKcihaVj4rjc9ZD1mm3SCe1jV2zx
2MV7x02e23ja5WasPxk9syuIZswL9fZ7UooPA/Fnx8ogWIj9O2zc8FDjFsCCXh7SwN7HIQAq3QYZ
Vptpu7MqThgYES7cRyip6Gu5FhTLwi73c/tUMlr09b7VGdmyso6Kislx+5dKzJ03jOEnAPHjQQMe
qGkQgKyVJqbEpwVsDhxqI2euMWL9SDxNQOBPBswo4TKeo45ys+6zbZsPhOHWIKnDGu521xmsnSZa
Ksji2mTtwiR6gZRNJljA1qSxmAM8TAmIHRn1VZWvV0MGoiD7ZqviCXXWzM+Y9fV9eiK3sWUOBGZx
+mtdW/PmfHzLw5bB6cCC6h4NIR+UO161ZD7TEu2P7uI7In5Z1sBOhITYCJc+YJpLD0plNngVW5IJ
nhenepZgL5fV7mMzCO8NagHikbyxdy/VUqjXXHusl+DDGpm317PuY+gyRWtI9wExsfiLMML9JGis
YuVH/Yz8MPmycPzyW6HfIcHzRuhrtICTIMAYnut4i5jYeKbov4WO2mklYmPNEgfL1p9qpy52ocvY
06w+tZX1mGiFcdIM96ku5LdRY6nPu4Gg08TdiH7Rto7DIdXhb+PW+pasChRzvEQR+Ksgc+Kd0cwn
BUz2WPZAnzHaw6fU9qNeMEjmvveH2PiI56jcxgrNjwXg0TBDTpI2iwQWlDmkYMvHPCJcKRPkRSPt
jKCwM/L92ndW7zUNgLim6zy77t5krwA8ClRuXcxDV2LhiCgIyJJAVzE39XXWK2pTgn7Y+Hu/Wszg
Ca/sQ2QY1QlZeeq1BMgVxoHAHgVfMuh82yhfi4gEcBr+X9JguunEifiYz8BHMQzv8qY4ED2ZIN1A
JBOhHnADzvFRdt/lGZNElZ8WuzqRMuUeWYx0TtPwAsNG7IRq2GUYNTeMMQzTWY5KHtxs8pCuUjrO
aBtFumztAfFR0CwXxul+aDb56z6ZYOupFJ3jyHzZLsxrQ741/A/HawtW1Mate2Bx9uskaSFR14V7
2pdPei6Go2pKdaOLgNpKDM1WaSPawCx4SCOwztGVuzz2opYFOAczSJfW6CmFCBwMzWRbD9bjUGeN
lxoJLCxKTS/R0gMcufKJhA+xwYIpfKM0L0E2GJtFG8JtIIhqCpv3MXFNYGTRra+Lc4wm46HXnG9d
bSH7HOwvTdyt6LOAcFKnnqFb7CYLuupszcsusyoyEp3K9Doi2dDf4kJq+ZPtH+iKonD4SY9ZQQRk
nqY81lVJfigpl0WIb1vQovT0tt9XDiIIXVS2L9z2XdrNh0nw+whnALiZEDKjcNjAgkw2+jy3W57G
aO8SOOdY9nsR5IgB3Mo6j2bzGgXqBcCXu7VpnvuSIMMlG53N0JbHQYUuKkWy4uO7tkB83C5TdCtm
+1bOfI8zFB+7AP6HrYdKqtj3ESEzGgdzT3fbYQ+2x4dhkhKHhEYRGiWB2Xxp2ymHIcWVR5YTl3Si
RHYfaY+R634rSQK5VKJkIZzni1a37Yf4a9LOPGIFsjalUCBwkuKKLl3li0UVBzmn9VMMIw8tuJ+G
AN/nEnlw0XQWnDuQ6xENwJp2Fd0Dqz7Tj6HNrOsePDOMxCGsuHHJIZuVILZTB1IhlE0olPUWmEt4
dg4DnvMTlk+EzHob7fB3cXgvZ/MwYUnYJYFZ7THauV5Tsies6gZ3LBavbwJcYyjYLmhltgZGb4I+
VbDrn6qxeaLfrDO3SqOT66hjm6gJBKF+7VMaDUDE7h1xb5gcsuuwhnm/qmC6PscKsiDn6Zs+P6iJ
Js5c1OpAZ+FbGDXVjk1nNy3lcgOvQ8Lb6BBLY2ToeR2aLrKYNqFFEoDYRo6NZDgMEdlFOtVMxwGr
S6fyDOj9i4wxTzk0hsxQFTsorhgwsv6RerE5IvP8hOTo3i407QXDqLiNApZylwI+g1C0DaVpnere
q7CTPxXlqPZAV3eYJCyv1RzzKVtxcPSzfRDCr/PUYB/WzHxTN/o3kAlrVdN7PbeI7Qh7a5hbC4GC
V9BJuLkxauTZqGnbM2gtK4l7czS48c1dK6FJyk5MHhq4J2Yvr/E7TMYZPYStDrRw6V7K5mMJLw/4
knspzS46h1XOUCyY0VAHFQMzu/ZnfPJ+twyXAPVhp0PtChj3YB/ZmH32Fq7zsjoOHmwYENdCdzn+
g7XCxbG8a0O0SeLR3Go0hjgaDgc77c2dPYYoecGkx47j9YN4pCcwb8zAMeBKW8we5hN1Jo7DkJvK
zOevmHVockTjpaOoc8zxWluEuuEfSoBYxI+hTE2iLutHq7WLrZlOs1cl3WtEFkqdt4ArY/S9Ucmo
Oqr5PK1dXTqT0EZ6MmAnUchmabe3BtFd0zRvd2mA/7ooGSQLeqYChFk5VoTzfC0q+VY284XZPf0J
VZwr1iaPGrThwS6BlzYISu3kO6nzxKyV4nGelgW7Z3ex+FH+lCw1uLGgPYxra6+HmMWB9o3wI4rX
IaOJLlqoM+kGNlLq2+1Iw2l4MTK8xlnseDqnQrC/aew5HB6K8KDHgI3yptW5E3iixrHGjaSCQ2GV
F5z9cGlidQJ0eWi6YS1OEckg3048WdjJpp5N1DluW26syngZgiA5xwN9n3K5ZDH01JhgbxJtC3Rc
MOKCPva0bl72g6WxWkVentGAdag7MvXWmDS2wwj/eBu6FzTEOmG2DDrmScHOCVC/uuosEZF5XYBJ
jZKYlD8sTWqBaIysuKKrqn/PNEpZ/M141kK0PjqyHRkfNcfGhcw3vzQt3PyKwHObZ5TZMQOIhU+F
XGKDD4ucVqvpfUcvoEaFuqfw/WBlr/cJeMjBbYv7lFVJsxgyCo5ZobzC9MlPLoHcHRkKPpuTfahF
fSMIoTrgYvScsAxOW13YeCcLnRCCRn9kWDeirE/eGgpKXxSUGpwiItofi+OZdTDw2BL7VDBtRw4p
ObAY8E4H+/Ok1wc5lsxDl6im+7ro3OmuYJTOhptPwXNqnKVbKwD68W2sS/IWJUlKki/LycKNwRpL
LRbcYwgEf5HhuycjSGdIeKvbFdPgwr5IXQpiGNIbEd6iLAo3WRXiZl7EcMn4Ty+bs+emEuKZJNK9
NEq8bFb1yW280S2IoONMSN8cgpVL42mIYVwyo70TjrbgPeOLtOwQTInpwjbnzki5G/aTqWG5De2D
XZPEE6vlOW/rfks/+27S1aaXvDW7z50NuQIv2HygMNtA4Bvb3NJtO5ZdEl7iqBA7+vXRZlqqa9Vp
H6OKHRbFqF/EKa182RJpIHpJcOzykud1stMc7cVYcxij2nrvKQSxK7vPVip53JfuPOgF2nmtOY3Y
QrGgpBT01aYw8GfBAjmGuA88c6CC6dz6Ar4FYMx0aiN7eRzmyR+Jab6jcQHhZGjXhvmNBtbz4lBh
40t+nWfqOqMO9SMTo2sNdpYxvbWHNTCzp0BuigGQbSsyDImu+zQYNDWc3CXoeGyv2IGaLQbvD3ow
lPSxAw83fgFegcMusPd009bJc6qDHqE31d1NNg8ptbujVeRV5Pf9a4HvIe5M6zD11acI19E2ClEA
ukV7mkf0qgmxKX+IAokVXre4XJ0kY2tCLacMnm02h5wJ1KvZkUmgiWH2LRSZFCD483KxC5cZ2q+F
ptxKtH5T2zGtpMg5km/AXhzSqtFqkvZ08PQ9HdLYST4m0kQPm5K5I6bJs8fZ4FxF4HxhRffIooN7
wsdxEh+wKQSfDQuNAGxlApBpwrGIrKgkwkydtHL8TBr6Tsuqs6OKI1q/+VOi0bEKP+er7WOs9Ts7
GaNdoRx8JQDOiVvqKRP0pKaSiNAgYYI9QDOjQ+lob8q1AfWwwOmLQgmpzNLrab5lKIUvzPQPwsWP
1VPJeUM7FvwedNnYmnddPQO/d/UvqE4/hBZHei0qAe8VZP8UgiYSs15KogWqPbmuk5F9x3EKFqOt
niZ7wtilo/vAm/ja1xVUfGd5lloT0sprkW6nTxWBpjZG1xmWumbPrs/2EHjCgdXbKOsborDvJgfJ
EaGrMQVXg8b2pUv6l0WH7huCmHaM1LzYTW9ecLCQmSLzfahIpy6N8qUx1kZS/pQZ4fMiC7x/lWQI
UadPUDpfIwkvIQffdGyGxNjPguQpprT7ZB0UDYkbrYM0VvBYcz9qnAYoKQ+0p/XvPXk5y1L3Gx1e
0xL19YY+5oeyxTrT9Bmw7MfcDTl9botcT0gHByYIHKbwrcbasFCcx2DRz9xaDAXdfFfX6amynHfC
t+VmBBBJi78gCRPAo0UrhWb8g+tcpSG/whv7pLlGRpNxWygIooNpHqB3fW+LjtlXOr87dvGUp92V
tuquzOvPclIMHI2RsLUXF4uHmSmxFYQn+1VT75GQEz8fcPhsne8T2xz67PDWBfWmWppjoDAJUBpL
nzwyzwEFfo5njqSDX1WPMmjhDqj8LXTHHZsWRf6ggHxX5j4rxFuFhH+r4c3xIc98ysXi7HuCBQuq
aa8Ewt8kI4E1BuRqDR6d3yeJ4dcE7xzHkQAJEc9evSzPVpaeg46HrAwBf4DTuK8iRp7lqpGro/Qp
J7wHIGoRPyeV+zHW1R2N5+Gxjq1yt0gQf05rXxWzGGbD3FJ2f2NZmX0Mw5ZP7IxzbznLgPc63btB
p5/6ArF9JJ9k3qx+O2ZgY0iEw1wH5zEvBSsQKZ11pH8Z02RirCoxMoe7qMdpqy0EodlJC6uE9i82
bev8x0tKbNOfv+om7ItBWHJyjQ/AtXHgcpcZQ2qeLE0craaQT5RqO5zIRy2qu6v7hIgqvzMsTDkc
KWiqj0+EQuScpZfm9odC8/9LWf9WyorM9D/+RzL6i5T1v/8rj5v3rv239+b987f233oiu/6qbOWv
/6lstdQ/TNvlHrIN10Z9rFCW/qlstYx/WKZpIF6VjjLJQ+Z3/qlsFeofuu04ZOm4gttRKvf/KVuF
+IcyTZMjiWtI25Wu+N8oWw10tT/qWtHOOnT2lY2PTVogPlbd65d3Bnth+5//x/h3hfC1shMNKXpC
CG0h62tSmx2IU+vBlLBw2eac9U72piF/TSWbhzE67WPYhZzIh27YRaJ+wFUbHn64nv+U4P4ouTWM
f/HGpGUpPiI6XpS/f31juXDZXQOXitsk+0HF1gBkGF6AkS3QboxHzXJedWxXxBhHF9NKH8ERyPPv
3wRX+ZeLI7kmriWk6wr9p/dQw5nLFE3fDYmfyExhyOM/17V42I9N/HlhJnZk0gJORhTp8X//oy00
x5Y0TUluzPq9/fC99E2r5EguyKaoc4ghPWk6UG3m/QywaFhm8m5LDa1x/2BDpPqbj22Yv3xuJJhS
2hbnSjga8iexcwN+trUTUXEm8Idkrt8md8VWWuFOgTPZGWQ0EN3ErL/lLXoVhmYM10O/heK3sdvS
+/2lWJ+Dn74GV1fCRHXtrA/Ez1+DvZhmOs5DtRl1wzkgsbhZVTIf3bo1rnFR7jOnI8iJLr3HjAvV
J0WK2+IsrtAm/P6t/HpDAPrSTdPSDezfuv6Tj2AI0nS0LKvdZK1hE5WBYLHKG85BkaTagi29dGt+
ktm/CBXkf3MdfjYx2BbHClMxiXPQupv2+q39cEuUtjvMtDSwJANVZMRqfh5Vqx/dUGdkmZf9n0v/
X0wMPz6B9q9XXXEPUEpYliG4Ff/644JQOFWhRwTcYF3HcV22OwTQX3qhf6AavkAGqk+/v7rGevn+
dFOs9gGbxYi7zeGHMtm0TV2sl/+HTxgNI9OhaSCPwJwBewnOEQ1wFC8xi7ugdcjsMNPHQZkpLExB
B4YqhBHxPtc0BEhV6gsNatDv35P4F1fdcSxAzg7fOG/qp2chKyOzWlhkNi4V577rtfY81oKXPJEE
SyTOIakmbM8hi1SdPlBym8eUgtgwzRgnJxY2lxXzvoJB4mNwIH0l0/TzNEsEyRqnrDaR+i7DBnMY
HpPMWkpvJJdzq/q231j88d9/HPOXRxvRr84xn246Kz9V/V8vcQPNTtV112w4BXN+syENRCo9mT0p
Q4UFubcxpvdcTOZrFC2fCDDTijze905GoHEHzwSJCfBFJPDWDBnQyN+dmhFZtzIFZG/f1QrQJJ4E
92Sw2zC6sqC+6dYHF9neQWQ6FJ2yh52shTHDpTrcMpp2rjjvrW2Tltvff1j5y+aGgcBl5VhdIwxJ
3Z8+bD/PBkIZwlbqBQ5jFRbAO6OcErBAIFCiX/k0rb9awOZZebqcPzdW3JxIv/2Qr7bfiZhCWi7C
Ps0FKx4wq2dTmPk5LU5N+FFMtbF3l+ixTgfaS7bBbC1iblmKZ23W+xty4GqXra0sEkk4TVNqQyII
dwbsE5zKHGgiUOm7qBh7f7ZUwviGM5tl45/GDpG8MCD6usSIwdKy/Iig65Zni/yb2wGDzF8fOKWb
Ot4TZQK5x37z0zPOmQ3wLSEDm4WY+F012fP2j0+DBZ1IGon2r1v93A7ajL95rsxflhd+tIkWysKe
Y6yvf70RZdaFbL1Nt6GOpVM3R9+sRb8DIJafq0C7jsUQbTsnVPt06SYUs3BxOL9gaWmV44egSTad
lbl7zs20nisltyXwhLMVVQYZzdNyCyPWESHyZlPmziFXNR6YuPvWObO6zcb4oizkoUnN6U3TtGFb
4NvxRZ1KEPL5ccS1ea4cdpPEmfJdwaBgQ3tb/s0N+uvOpqjtDIxP657CxrZ+Pz8seIp9L1YO+Gxs
lMM16Z8MG0xkLGu5Q1cECtRVrmdbJMwrp293RQyMqqWbuGMTTDe/f1qMX78RkzLQlSAksTjxVP71
zWB4R1pORMkmmQwAeHH2CO+3vmde1L7ma4W30G/2nR6tY1Vq36AZpEcrCj8NQFi8mJN1NmYQWbCN
eIMNbOD3b++XdVhB0jEoSKhUuV+t9d3/cKlmW8a0fREfQyM6IrdgfzC4SVOEabQsCZ36/Y9zfl0o
uRCIc9cayJSUHn/9eehZyykNWIQZKd9x0j+6GOsfwl7rHwo9jf0IGC9D2hingBOT+VLQRBhMqE6j
ASzLpL1oRX16GBz7QwxRjghqHN6mUV+BynQARCJN0KkqcPCWfQOQxzL31HUfC8y7jEsSTGIjxDbO
i9ppXpBFWM64bkHhdSRmq6ii/mZJsGXcQtCrEU4FMv1glvLSSIYueTcFd6NQj12TTcfBIMh4XKKC
WXpJW3BCYG61YIpR/0g2svgCiyN+AwTBLsic0MjD42S6lYfyrN7LGUEmTlOvjkVyaBe9erORtLiE
BN0bExjCoSqepN5sJ3yse9ICm21nFHTBxYutpnEDv6p/YttHfZfow5OSNIOLJgCtYaNMRLifHyPT
QngHfImta4ulvzovtkmL0Imnv/laV0fiTyuelBIbP1+qQYXx84qXc+hfxqijedOk2k6hLN0Mk4BO
rCHMSgsR7nSHvpNbtaD2QZ6ARSPFDKxHu2gCJZXB2EMQKJbEET5p2lK7IC2L+86S0RcT5wqAZwYM
K+R7Gtz97+9J8etyLSXLhFSSApSKbP1wPzwD0iE3MDbicTNHdGtX8nEF8K/rpE5ebYh0SHeao2O1
X+lMky482MZLm382QRpCTU9RwyOW2PZdvXbj6m1YVcYxy2l74/ewtvNcp8dm1vNDEn2FoKVdWocx
upp6BFRL1sAgm8Qei1n7N6ug+BePmlSQy5jJrOedP7yXP3ysjNAaxRFy3IR1cmfUpHQ6GA9gsCDe
sL9OjkGPJjOPDvbxl5DYPrrU30rGnHd4b45oe3Xu5pRxsVxd+yPT7BhR/IoKQJnzye2JiUHW+LkW
UeH//gsxbPPXr4TVe/WFsodxHhDrMfaH957XgXSGgN0I+mZyZFqPjN1JdAavdbah+WR9mCamFsrB
ODAxiPQt5Ix+Ecl4q2HRbnFBcAL0lNbeFsOafGafb3g7m4PhJDen05VXja7LSQ/UqapHdPF98ASH
puGsrn1OSlw8MqCbhkryDuSX448TdPtuvg/XRxt0uxfracW3SIhGPH8LFTYnrQVZ4m5lnX53JmTp
yxC8DsBCJHJ54hmCbzJzPy/0TH06/19jFIW7YDSH7ezW352xTbFehJR7QfctEeWKoCSaYWWiM8yc
7Bx+6MD4X5TZg7m0d1E9DduySJGNuEeU86DE8IRJxzlYQ/Hq5NnspcpJDzp54zmpele7189Q2P2k
n2bSyWaHy1ggimBoNEt93ET6Sn4wCLBr4++hVqf4ZCxrU45cxTG7Bm30nC1DvAv65NIiGdqoqjO2
+Rz7k7L0Y0lXz8vemCgXtz58rusaLSnSXogsd4O7WJ4UaMRVw9LTpQE9bSKO6VK75EC0puvlTvkG
yKcGBNkI5nnItFOoRwi49smcpQc0Qz6WNcbq7ako7XgnZoWpwZx3wiR92jIC3mpjfaWXz5eddifb
kPmmM1badI2BbAxX1CJheTyIRIYbRuEnersvFsSJGbFi6WBWp0H0h8VKqJtR5lg0tQ+qXyGEcGA6
GeEatdQ2hvHOKNsdL6OR5372zA4id4FjZ/uFzK1WxypRrDEao4m+NS8f+XduzgJcq22564z0zT7E
VvE1T0jlAEDUeplMT+6g+q0oRnAro8RFoH3PY5Jg2xDmYm56KY0rBILOprQoG/WA3Ea5QqqqekTk
HE/prmPUXon6QiJ0h4GAjGYkQuQpK2a5+W4KGECvY9ntZBWXKaR6QzG6zxhYizFG8tMU/tg8uuak
tqkYvmszIOt6OEumRdAZnEcnIs28HEaGhWp5z5skOKgs/VBY8UMuxbwlUrlHILAcEcw8NLomGXfH
gNkFFjh39dHxhUosT/s+GNBSubTcnSrZlnG31ZeSvGKdcFfyU8qESQXA65ksBnUw5wTNh2aiT2nL
vYwSQlEi7FWpqnxkmpzYCxtK5hQRusjy1HZTegH9iv232EK95e+WiOwyZa0hL+KJwOUElTTjzPUf
KeY6OjRweTZuNS4HN9V45A1t35pNCkq3s2/N+mKG4mke9I92GBhbexT9Xe79X+bOJDlyJNuyGyqk
oFMFMLW+pRl70icQOumOvgcUzY7+OmpjdcDIrPBgZEbUl5r8CYVOZwODAYqn7917bp5jY6lGHApt
ZHxPm3ypK/mzxOy67EpwWtnImmt3xLoOyY7ZbI/2ZKKCQYzIyhsdwCMuDXRJ69ghwhmh6xJqHkJO
s/CWynHbhZ57e3fwzm5IYaocTJPWT+IKnpl98Zj01mURYJpJs2xBpQSIqOfpZN6Skb6pmfyGedPt
soEoRcsw61VdIwDzVPncEbK04QqaFtKv3hGrpuwBuPPIS/VkuY9CgI+S26QC7cVSyvkjI3aPZSJg
jOdpoJ/RQqoJ4wgzoaVs8dLMw4EoQMY2WQtV+wf8O+QLzXHjbNPeBuE99qWGRqUUJbdgbi6DzAh2
puoeNkUYoxoFO4gpL7M2bteeKtk+abn54WTNA+NBaFKRu66KqloArMMrajK0h+9SLBFZDsvBPYwa
XCRY4GYWQAwV8DgjtG0uEKqdqtolaBjEtR4NhbyhqWZPIXcMyQoe2dCLep5toPNSATdTdcSJTkxH
rZ60ziJtRKMUTT1OgdV1CFmyGHV4vWyNjkRPLIKLnpVaBcYTmSCLXk8aJKfIqlGvQ9scnUtfFq+I
VNYQuHBqiyPbI+RA5QA0DF1Qp1J2xyJ/FkWpLc3Su417cRMPNkNkK18RnTQtLZu5e8gjomrKI3zB
18ZV1CXzzMvEIx6K4VsEIyRJPNIlosEjhCO5YdHLt2YDonjyv9WNm6xkg2LBb99rB3EL3lHG9GiZ
UlQmVYIgXWt1btXsYYrBBuQJL5Ucr2Mhy5/C0pplFDwHE0Gp1mggJotkvmon4+yrkkU8HFrMFmTJ
6hOkVRy7gDcpp7EBJwlILgVfLPLjH2bnf5SyaTfQT6zRw8s+ITFH2kAoqrsC/bZ0ekcthkGQveN1
J6S7CUlR3MHOdJWt89T4Keg/ird1XeMXqmbXMBGfCj26xjlN28c+oBmQDN+ADaE2yb8FGX0B4GxM
+oMWkVeDTTfIFEWx4wrWG+es1cZRVOC3+8nvKbCLm7hNmVkl1iqehruul2qBRd1eJaiYVCMBo9bc
1yJ5KrJbq7W+l35xdhnhI6onqHAkXMkhhjLCpauJdDcM2c+ui0ikNbwOMSCOshJNve4W07pySCbL
8xsYG09jFbEsPsuas5u098MQkVOV5UBRs5eGXgHXP8IBNOEnD6HpyjJSe2n77sY2ibKFFuPGmB0G
q3twJuzBpXktR5p5XTI73tHz1YzhF5qbXuKWX4xLCRRDsgZufEjaYTdw4RiANZrYWpVpusi0CfdM
burLHGzj0vJ+pOzrBweVY8boWplEZWnkkaIXqBZmz3R1GDyx1NHEekDCsJfwpualdmEtPmV5tADh
R152Bt/eF35KbtOT6fkvoyMuQ6U/zd+RmEODnE53lqGnvwojoqwGMoSkf8hrLAgCEKAotkU/dkuj
lWoFdmhYBKRmBfPzqO7vUSy/iwA2pNnFpO/w/DPunWYweWoaGEIKqOXN5JH4B2+gHvM9TNp7lIlP
A6YZJ4XKjBTwnVF2v4hE9+wfvE7bJ8L+PkQIIFCij6SMGFsJFX4QYNYI7EZ9l/nn0v7JRfKNQK16
EcbEnCZBvxltQJtpDa7IJtmqEjMZ0/dXBKXf2gQg+Nx8gY1KadJDb8Uj8d1BoaYh9uLxwXPHax6d
vGHPmpn1uSesZtd78sa0Yvf4+aF13ccGydH2819NiEnLwp69CksMfzKM9UMTQKAzEpyGfZAc6P9M
Bxbn2ZYaVMGmYgawGCWpGe3UPDCd0U55hKcwGGkFt3MpiDcHQgZAMxCPkGd3ZifEfpCmv3TsmIXP
kQ/Ivbpl5yKkjj1weXK4VAu9F/0JrANlTvBCNfQTI1S0l1mVweAGJhs1psLeht5rDEYXor/JtLca
UtK0PO9M1NIr6d3cp+xj17EFdbGorelGaGrLXpLkW0XxE+YiYyANOENjpWJInh1wyK3j3q83mdlr
Gye8BFr05rmJcwTPDNywcn60Qe0e0X3MGqtS7OKZVDZRAIKrX5YDdERC0swV0dD2AVCas9Fi597v
UnVynwakN2eZRfeNgI1XTeAtAwM3Ck/TbyJz0dW2Ozs2rCvxi/aNb6QrtyqjpZOV4abOMD703FIT
ISsxtqUz+OH87NVsvisJVFO57U1sFP22sPs1fEPcciP6TAVAIOm7vZ3w1xJGpQszwOdVtGhbuzRz
t+VsNWTLEOwK8NmFlEyuKaMSraehCqvumlvVxQ65uGul1ZsARsBWI9oZjNctGvsfOHScU4fT+QHD
AKYvZ9zk+Bi2+O31U99EVNQBX9f1ApVLgd4s5JF8NIOYZCBwTnWWNrdt5p8Y6j2AihgWedf2D3Uz
R071/ZtMQ4IoZ/Wt7X636zkfCKlK4Cfu89gKtJpwyxycT7tsDH2Ap7s8nBTYAtdd488lSS0Ml1Hm
F0eDPEj8hCnULsCbJxMKqTIP3Yh2DVRiuLPYRS0blqTtwAIvgtxfqrz+ZiCTRLeYPZoFG51E9a+B
YR09GVVkCMWvsYHXkwx0cqTguS6yPvSXxHNjmWrLddKlJoz2yF4Dn98jAMJs28U8+voSMpd69Zv0
6MY8itqEp5+OXCnHmbhI9epnIsxFU+Lt0LiZ1zHjRErYfh9CQ8d4MAZPOvuExOhXFvGWg2bsMF6N
sEXGG9MHWzNperr35ou5LWibBlnj3io6lMumYnhgZYm4ZQbb8Qwh9ggW3qWpYTR4pez2gWmyjTOF
g0nqRis6taPDCmZgLNt1OngtCp0k2vcVO34/DA4ge1MGrjxBjEobVw7i6mU2TtaBSx6XszT2jWUn
iKRhIxKoFiKV9LoPARfDNBCfIpKgxAgVKyPr1F1MRbyR4QAzOw/EkbxsoA8SUSGMzvAqSwtCWufL
Owex2JJkBWDpVp8fpV6S9tw56PnregtJ2Fj3eTyrctgGkgOT8NIi46ECIVOCYKSP3ZRrIl76uzxD
cU3dfyirAu+7CrxvFlsPPK5vqRfcIpJFVivTbheVSfsKeWMBSVU9F8WlKbL2kHW1Q71ktA/sPdfZ
5EJlEcFFMCVf6lJqpwqFJjch5RBJsOdRFQD9VXmit2VfQ+eoqgwzEdyY26kYnXXaOoCdo+gRgeS8
XCYnTdb0aQe9WNaTOFeVsFZNiS8A7Ta+JP7WBlKrtQOXrTUfNC3qkz1EB71REmKlJMO0mmGdM+Bj
VK6NQUX0twUptW6Xp+tKoeIdEtChk8aDlggO58QojGwJC0mxidLpOk3NfTeyU4r8nI1sFB8ZcTh4
XGuNIRPvpp2Dla+TO85feItV31855tRtUnOyz92gf8QOYxcSSXSwxF4EDTaOUP52byUQJNoh+ojN
WOzadvTvMzW8UzKXSIkNb9PjWvHWoHb3s75uNZp2co5BwpyJJ8FArBKgQakSB9uqUWYWkijHrGoW
oEM3ndDmcJ0ke4cjd66CIdtigHW2eQAYJwhZAoBYZ0tTj6ks8GSsvS4hrAcPwAU4OyV52ewdAURx
lOFpDFsqhTq3HrUwxs4bipUGsWbRz4m5MqL0dvPs2rQymbsOMQhY8r4CJqArczDsS4rEiIJGZmvQ
3fFNbxU3JsL5Q2b6eD6iJCbxqD5Unt2tuzJlNhrO22MxpDt+raTn6lhbl6fpGvZtB5Kwv2tttjsN
hPfTGGTvKFLwYBMrNBI9acJxCW1o4GP8vSho83Sf3APp9HvBKWeR6W00aqOZXfMJ0XWSJeluRK+Q
dB3xBKNr7byorDa5ibsT/BIWYmKgWB9dD6eKOexkbtwVles8JhEWCEv57CXG8pJWQh7QhoWnyXor
AlDYxZgyJVOu2IAZ8pYGPPSgVsZOw+O1K3O7vlJt6Uu2PZhwAiDldq4jkqBMOSWBOUBWZL/OckEp
QmLPpbJVy0qKIF8rxC3GLJgZ2VSvMvBQu1BhHXE7C2SFXYp9ywp4rDSTUCN0tCudJ8xWOsZ39uU1
73QoN247pJuyY5RkI7CESr3MsoYEhLR7aEwHwVygxMtID3HjedMjpq726BgtSNiU6PdSqGEmOvEo
trhT6V7vqoJLpOms4ALilvqUOn2DmYSxaWGlr201fdTQFBeGxrpkwt26jqjUrtGEm6yP4wcv2qMj
1O/wGRCDJkDVjqJTNCK6fu05rnf1zPbOr1MeX8Qdr9HQhqTswp/yhsreKipAUkGu0/BtaM1HMxnU
KjTK77HTJWdnwkrEPtrXJgJkcMTFQx7foOHMZmIc/e8sxoAx6Hiqxqy6OAEyUaubdXp+P2yMXtsS
Tpycqpkh+/lZYY/QwBEbBf6UnSU2c6AnCNuIG/LZfs65GzV9+tgJoqMiZsqa74FWIBLOnys3WXoA
bcB6iHw/NZWF9jOeTTl0PIUOlsHy8ms+0qjHLcVr5CLnSR7tuwgFtVf0m2J4pht+qruxv0xNCA07
MuuNWxM1JTtPwxvMah5BhjnWCNdPJGIjpRUGPTdjXAv4g2wSk4A2aICe185AQ4+Zv3DJ5VgXIvxe
Bn1yiuhlWJqHGY5E81elwUGQufxI0nELkJLBSB7uletTYNcu1mGNnaPbPhSU3UNMzKskNn5ljm4D
aAazg5tEKIJ9zbhakbwdXTc6TUbccAnD/fGhp84GGFTFEHykd6lEWy6wzRd7Mca0Q0x7oJXe4XpE
yYrOnrWpdKr6TgdkruaIK1sR/8KbLxsvhneLBaav4/hRQ2AhJ+vDtd1mzXgIKXyDB9qdQraazCtW
ERakDRzJ6gnAUhEH/UHpobvFZXNn88x7CNF0dBhY1l7EFkVPDJznOvFSpUlizdRA5u+tHRTh8ERu
lFxo+WhdVcQAVGnQXO1Y25S9qTEKZgvj2LxEcwQq7xNCv4VJb93l6nHQ2vBEfgLEtLZ41KqSEsqY
+r0kJEDja5vWBPxSQypmkvPBpjpdADsI0TbZswHoObfkKUvsge5bH2xw+zLiU3pwzBPDxl+Hyx4d
8LKIhm5bTZ629RryuFrrodAFXQQIuAeitmniGU5IzmNLzjKbRS6eEA1uYz/X7AKVD8Y6BUqS9S20
v8qeLjaQD78GOdE4IyqDQV3BzrYb2eEjtHuVHtVgp8chrC565OWHorOHm6lx2x32ibsksbZhCqHW
SCG5RjkBq7FVIdifh7XAyY0dsUf+ilaN3JQ6HgykU+1eReGTl4sEIKGnc3VEgKfGTruMgwLqDIPw
lsr2yYYzZyb0gDKfVFQkTdcuYGPLrw+4bcJ0xuBo+3pCgKSRXnPOtVXbQugZ3tox07a624q9XQ0Z
VYeUqwET3kJlvX3A7O9uQYK8oXdOCHwR/VVTfbuN3SQ+FmlzxcHAVTng0mUIf2CXGlwms38P0y49
Uj0Sz+AF+a1Jn0lV1yiSLzLyezo3Nj38HNG58Px9HuqvqqdGSG1c247Ne2nZntiRETauyFxpL1VO
p8ouiEbqKBro9GaocQKIBRi90OvGCs04P1VlGcmHYH4Jw0vJh4mIAJwq2iR4JeZNbxjP2dSaHq0L
lKC8Rwx6sfwOztQdzKNyg3BPvytGOGwZmJwIC4AphPCOpInio29znlOx2ZHlYlw0afnHqQ7fGnZ3
21a4s+gfN6qCubdqUCYwftfra+vKtwIK545c2W4rKBrXqk6e+vlBoU00lqlA/ZtQ3PvOuXND76AE
c+xQTufPD3P/ZxOXojrkrn0bVLq3H6o+3nuttR/o/WGutN3y8PkBOGSFn6E3FoVuqy0jimvTjeqn
Ti3C6CR6b2vk5p2T9/fSANRRB9I7AlbzjshIK0o2R937zLqZbiTRu+A01FXU/8yH4Fp7SfGq18xX
ydFur33vp/Qe4mkfDoQ+DLlurRxpO09Frn2fxoi/ySzHdQT9HvqrHZOQR0GEEva+Rj/D9AeM4SO/
ttq2vfUn3F4lrZhv0RhDGuaIGxlu2bTZb2bvhkt76Ls7lUQYL7MOznkUQHuJkO+b2PkeSBAnScq2
m4+a4d3nj1uW/8ieInxxyXkj5qlQlwzdwA4HgbuLuHkun//x+S1BGD4RqMjfnGgEg6j8oMsNNKSq
pwfAQvbatUubDTd/2HIV1j5u97vPw/o8QBHG28+zNDZYw82i/+ZkRrvsXbu9/XyJWdRUh8+XHRaE
5U2A6x6DKE5oi5M6VyfrzyOez5s3n8DR7qyVqNLhBkXUuE/jDN+nXrXXz5NPyl3xOr+vefLEVh4q
GT4ZnEbzB9pYJxYYPHVs+YfTMH9wxuEjKymmw3reB3x+4+d//P4jn59hmfXXcOyQic2/6/MX/Pa7
Pr/791/423/ztJhG9/j7b/r87Je/8fltFnwqrHANwo/Pw/r84udhfn7227cXk0YLonbuf/9lv3/L
15cTO+7O75xm/2+Pan7Bv/0EfUwA4EjzGBL961SUUFE5A/NZ+vzzn78iaVR6MLRy/eXrvxzgL0ed
mt+s3Mu3Xw/rl++2oGesSyxuv53IX354Pq+/veTfX+msWUqTipJjftt+//qXo3FCXJ5mI5r17y/n
l5P9+881Eu8aCp/n37/0+dnX97NF4bL6X7EtUzvXAkrkUYWHT9pHxRiOxX+dOUX0YPd3mXKKVcN8
fJfUdEVaDQjl5z/DCc//OPS7vvlZNA4FMg3zBWQ4cRLsvBeZoVeXtFHTIQhpshYKLNTnQP+/ZXf4
T8DtP5C8H/4/8N7z0fxfJvj/EHK3QOz1n+0OywjPc/3xln/hd88/9ZvLAUo3PgbP0ZHrS8fB0vAv
l4Nl/8N1dXMWujnCxFyKcOtf/G7zH0KYs7QeWRGKM4nm61/8buMfyN7NWfCNIu3zv/5lxrj+yl//
9/xuRCR/lP2YQhdYMLARCNtFRvZV9gMiABpq6CJnr6vy3QOx+dw0oyRk0KwxOUY+zjiNuABXHw5W
NWhnL6XnSBzmh2L6dp06AYzPUPX3ide/rQx4byKnSQVsy4QP0eUWfqWgsNB0JmG3lpOXy3XqOwRM
1fTpxEJWAQFbWUVkNLFnAwglQAIMaPUQX1sPQGP8AbaIzKcxm7Apg39zpXiEp0+aceHBSbXSNy+J
3kbV/ZBj/qqlwVFzYD2MxtGr3HMi5aYmZ6nJiyuL5D3O5x+YqwCqBLMBclY6nrAOYlPTjnHfPQ5l
/KCnHUDQEPLeiJoyt5Y+eVcV2yKwTU/od/eq1c8K+VfReEzVS+0b6z628MD4ZhjFSdbkx0IyP7t8
dRn3xjOOlnUP+cByGrWSdrsduxafkl/D2igh4/WPHWcPC9/GA8IjiJwwBTpoP3busrw8GZO602Jz
B/f2YqbRCavYSxQOd7nbHqVZbIam2piAbPweGmZXrlNiD7VuPNFB2sWBSkGhWHCDTPyLJJChUzbH
paP0fSTtH0yQt12a3NpjS+TRe2S9ufIlDLWVStx9amnoc7sdYrot8NF90s/t2Xg3ZcZ9h9BSL+Q9
lz89VvEwKPBLcXI7+B464u6EYnivh6hzy8ZcpI4ObrMU30dXYj0Elhz7oMZUBfiyXWKSW0U2f2JG
wHfU/Ha0LWLrcRhColxIPkXZvpn0aQe9eMVjed8laDCYsdHPvQtd7yGKuz15EN/LkfBzPQa+Vm5t
d9gTxHsQSboyc+0tSmCnssnxI/N2iLCcd/aeWf06AqvV2N0TcSgrsMdIVsaLg5mDAFDq5WDfBSQx
aU2DkKNj8qKiQ4etGLoQ6qMgTuJV2Wsw5YAIh63+qJdoPuE8TwiEGbv7bfRKuMyuc62trP3b1AQB
6rTGQbjhoex9f1EO4p1Q5ztdqUOoTTB8aPXTvGNsaArELNor2vuHeuiPQVGdNY0htT403kIqCEjJ
zKrB2v0i9HSjSv04uuJ7V4wh/dBiQ8YeSVH2zsA/sVTd8APR5A0PmbtmwgwrsteRoRbasYe4omqH
2f8KmnbTVenFNSyUcM63jJTHRai8V5rS+wDoi6vLFpZ+cYJucWi6huK8wNWY/ATf+1EbI2fKThD8
O8G3GvPgAPWViRVT1cmx3aWg9dploEhqhsMO5XQkyGrPeuvD8tmrDs2bWYxHw49unb4if9wbHuD3
kM0atAzWyVPC/HXtbAvrPQSinInPInfxRwpRPU55dYOVf1+T1jGVdKlBnjCTQWXhp8gBSio9I6tg
x/mZBbu4rvesDMGl0PXX1HUPfpveq8DegaWGz0QkzL72x+rawGA7lbV2S2aITuT65O0ht90UhpXC
bo+emeGli0YNzQlkJu4FScOjmkwf1YmGGNkkZAlAY1jcZmyQrwmBcaugz6+SSfJOa7PqpvOnnai1
lwh0D5dMJ48oYsgoqZLHPBb90s9GBAYBupCR7ZvZDhd2Y7TiZpSC26bruEbQ6ErUbkw22df247gd
xvjVk8m58QTrrta+pvSEMGcz//WDtt1wJw8LkPZUF/i2Xkmmu8CRR9WatBJ4d/KDwvcsWxUgNYA8
4AsJXhoVqOnoADyjMyyRchGm1sM85Dh3s/dNTdb7lJRw2LVhVzgdUtdKoWaIbj3LuaoqBlOd0Rmu
neg1JpNtmSFDWVTFtEeJ9hgSR733uDpP9CuyBeK5mzwLHtkcXoHqnFsc7UurcA9eiD8DxYnYpF72
brT6Te+prWaMb+A4l3bAth0gYc8WaJ5wT+ZPb35MlHr2UozTqojil1Rqsy8rfYlp2MBvuHdy89Ed
6tvW0naovN+NPPvWG3ITTt73oCXfkr3w0Wlh7y/DsMwuHTyDeZRnnnsI3KBvEmuBsHarV+A3RgcG
ihTxvW3EdAP6uSmZNjcjfxTk4vRak1e1JhHCw21hmDwRelTCuRc/cy+cA1gT665CFKOwjrAvdwJ6
b1CBmtxB36MbNjAPN/8JW97ZqBTd8eT2E/P1gP/oi+HMJOdFRz00wkhapKn+s8x6RcRvgxWb8DiQ
+IUWJuiyyNu164SXJ+49Msi3Yzh6LPMEvAGTe8OBwogSbfJKy6pnTuBN25prJyzvEj+jh5uAKPXU
gYQJpkUFI944H5d46cmeApi9wKgrF+OgvZl+EK2riB5XVSmu4wzpmDipGI2RgyodQRuj0uzJKzNw
qMipSIsdB/FgdSx9ecgYT69mXm3KDcZNuB5jIj1zUHkrv7VAlE81zytz6G4IVwEDDcl9BsaQJduZ
FzuK3ivD4AwRlrYRlfkT+c4BJNK4zCurpJmDyqcttLumplOLVaY3qX9i+xQ6bnFjl6H4kE3qPg/I
Hla9l/RgGgb7scOdc2yF/xKyp96W0yjgEHO8i4zoLW0xRP182VX5wMVKGmwSufrOow1vRPptZcqT
HFkf40x/GZtY/GYR+28V6P9vuTn/vkL/n1h7SzTD/7n2fv3f/5X9+GPMzvwD/zQX21iIpaVjCQS3
hfoYx9xv5mICdVC567rDWNASrD6U6v8suw3vH7puYjhGeY96R0pq9X+W3QY/ZeL99AjcEZK2g/Hf
MhfPHp5f/Xy45bDOChfvJnmQf/LwYj8brVyi3ZEj+RtaQffRmWSwxa8XnQMEgWGMt3W2I9g+qzpT
EPNvtOXGV9vIfAh4zmabk2sIS583Br/os/0GkvPnIbhNhNaOQBv8Vx1TSie5swyyyph5LZjMtoco
Bb0HoP0GDXMEX6kttmaea+vYd/ce9FT2Cs7feFq+ise/Htzsh/zl4Kq8QBwdK2fh5aR8kuSTHjyn
TjaFF+WrMqZk1BzR3U5e/zfuqz85fLE+SMMSFjkytsHi98VpGZj+ENheDDhTkb1mzoG7MlLJVlI+
QsHqr3YCsK0YxpvPzL3I/Rg1ET3nmU+aRAPY+5dL+p8btl+9piZX45crBa6IiR4Mo+W8P/tyPH7V
uGFGt5axU1Ud8zK+Gym9liLH/GxrZstDhKi2CepCgjDyDPytprlQrcZK/ymYLj6nVbxodL1f6vDx
mFVhx+xUt51MO0SDiLSoZtO6zxwtWVlFTAaYY1lXO7VPf/1C/mRbn0+sq+Pr5/R6FolRf3xL8W+5
CnaQR7GmP/RuHq/LJFL0yKHgm0gBdp7RANVsEEXEM8pkyJGayr/z9f3JWPZ5GDjsDAMjl4ON/o+H
gTM9UDR+PSRv7bHVC+tqYieLEQrvUguAM0oHZyBlHskLyX0Z44cMKW1g/K2p7KvfhgNhlREsQ1AL
bN7dPx5IKpncyYw8wLaU941XJufJB1AclwzaNC/xzwBWTl06Pk9ohxd2E4/bPg4gs7Lrvf/r98b8
83I0W5npGXsSU7PzFSnQISIF/e656Pm456sJ+7ALQLUchuqSOyh1vF4951Ft4XjTug1xEvomr40f
idVrAAu7ftEPxggvM8i2iFByvJL8Moem/XdKcQLj/+aumNspX+4KWzKPwxxoslRQ9f/x5HWlzOMe
OR1kV4auiGj0o22JS48feWFX/XCi5HgprbY8Yhsqj+rqtUimpkrbC6/UboOBwVIXDdm1ZIy2FWYL
HjODHatsdSdCs7kw7vtMh2FMTZcvjkMHmSMTK2dK3euslFPxUG4TG3p96bnleZhwcJQ1sVaFVznH
oW1Poz7HZKTNRFJJRp8SetpGn/of4GycU5MBmiUvcBHbzDPCWQTUm+pQCfNq10W0Y8RPgEz/Yxr8
/MDJJGo+iTTksGmz1BAuAv+q0r85q5+9nj88lTB+4S/nYqTrxJPuy73RpQS5APqUJLbwls+QIBsa
/AZVMVpQ0PnIx8oUvTVja5hhKCKy/kSn3KGoC9xTboaPuWceGPUKokQcuXAbXVuRAxAvTF8Nt+N4
UzE33kbx5OxBsuKL1o/Etmg/GRT6htJXAfKaTThqTzCmXzulCRaK+Kib2XOmhQPU92Djq3Y6mCJr
9hOjy+hD1G7xKIZ62gRaQAYoPKsDdp1TGTdPf32X/MmEjy/OMF0mWy6lA+HxX0xmwLRMsLKVZPQo
LqFqm5um5VR0OYk/nnKth7Ge3r0GCCmmQU4i4HEgizbJOZVzy7DXQfctrf1fH9WffFYclYlVlmwJ
afJEn4Eovz4qS7NzatUTZK8IN7k4ygNpSfZJV+Y+GHd2GUMW0TwpX8Hh6m+1AuIcDdYmGI3gDNr1
1XXG/KAMLmiR3Gju6C4TAsiWFZ8uI6dXa10jFVrTa/eEhhRJjq4f+2Y4uiUqebNXr4EYIQv6rnXj
+RHhy7kD1jAgj0ljduqperqt+voxA/0WRBJaXP03UI65yPt1MSC+En2c1KXNKdDtP0E5yB8s+sqz
eCjCJ6aaT/FakkQTyxIPzyfgUv9QWucdUy3dks8Z7XryQCIm0SEdoGmURytmLzcrSbgfYyvYYTMe
rsVohmc/MQSIbOvcVk6Ak5puihOBlDWs1iS7obxBg3Xxc09nJ2isPn9utPNvRma7h7jRv8k8urZx
ZBzN3vgB1MnY9p0Z7mOmYehYmycBJmxlmLkHiYyJb8Mm+FDj23Nzqzkq1YB4CCYAzzZR8hX5wFMc
3FWZrQ4pl8KitMfhyqypWzRV2R2zMSeWKNd3ZUCDSonU3ZDN/fLXF9yfH+RccDC4DQcghQE74Mtt
oDd5XXWDBdY6zj7iyCsOPlqwpRW5ZOdGvtxlkWdfsBqY237ELdr2LR4aOJ5/UyP+m/uRRwBr1Wx9
NnmYfikSIy7HOYSPKz886oMN3dinLSqwIKC+EwuU0emesT987qqkA6knOxlaPycxigdh1TpBYubf
rKBfq7X5UoRoZOKOxsFPHuaXh3qk3M7WjKJdwl5FZFmYbxkPkKUf1cNVdXihaDrqW9ALzsJGig8H
NkLk3szkNkPYx8jzbuqijrYGKOO9ooDBuYfBoi1p3dpOSdZ1DxmtzhpnWw3+bZxNwWpMbmFyYiP7
6/fZtO0/bRGokYBhmNxcJmf462zAF6nSayJnFqMn81vkLZhzmhGvojkd0Lk4S6KiB6iMuH7HMg22
OCPKbdS1YjU2Voayl1525qgXEdbWuXASubH6I6pHp8aeUKIgvWP7QCtDKy6thofctlvtFPXlSnbl
2WSCf5NO5S6LFejdkBZcqGhbed2tE4kYEWJS3kHnX4yj2zHILlALzRl/U6ztxsrLaRzPyvA0BaRg
I2H3S5qMCKhcJ5xVz4VYuQRCnGiPI3sXPOMFSgcZ9vJl6u07JsPxTxTzZfg2Nrb7LpsoYn2pMYkK
7dxVYf4wmjjZO5QtiZYQ4jHKA5cZjZc4wDWkF/XZA9m4pADca55m/vZ6u4XLhbMn7bUiUQQRV5SN
I7ioQi6r2mrOtfNi1irYBFUNHNNPb/q4ViC/y2kl6YxdCxsXFQL9ZaMZ4aWqcNCVhNOAgmpiSNOX
qkx/dGFWocMgLkwa+hNLI3OJ4a5FSPsSEnec2tFNMGA9KGSS7ptyfCp7SPN0uROSMYx7H4O+Z65s
ABHn0EbO7CH6WNWlny2Swi4PMTMb+hf5g5RFvO6NB8O34yvd3HqXSwMSTWfQ4W/w1EcM4xeWh0d/
YFaysBrxQWBBg9zDNpC3u3hwBvvoFysLKsISYUx4jQ0N+miGNV8S4N5y7L6kN1NCr10VNBZV/l64
Q0OMab620x6xQ1zN8sc8uk29Mbp1Y9j1cai2FnqGnWuVxZPuYfIs/EEcdM/aoy7LrjwtIaQPOuxQ
RXDCBA6fOE+yYCO9Z64jgx9tXGs7rx249M1A3WWY0u7iBmmYMcfnFCEpQaGmbobCrm9ILjDt6Pz5
wZlwKnau91HQZVvSzKQ57jd4Ttv0Wht28AOuwdnhTlymRZNfZoQ+nbbmNUOM0BG7Y6WR/5TkRnQK
2XmjCdcWLZKp11TLHskcjh8yMmi5fPb/h7kzy42cybL0VnoDLHAwTkCjH3yeNbgUkuKFiEHBeTIa
x0X0pnpj/ZGRmfFnoqq76q2AgCPoTqfcJdJodu853/EtqCmsLdpTrwfFxYXnuassuyAox/vwcpIa
dd73HefAplcXoGUUc3tctGknfphDVJ5dTeAmn7HlVRVfauruGy1Mh42SRytR4pjoKSL53kTY7+Cp
XhgPHqNQECC2rh0oUv6ki1MwacRTRv2ZEgvmMZ2EvQku3wlZ8pPGivMcEYFj69LZNYr0oVB3wPyF
mnepZY5Su6rPcFa6Xa8ifFSl0Z46Fg3HpOhJ5xjKWyh7lt4CITujRLPNe8R1Dvmyu3Ew4M7UEZJF
HdOT14dkNuB9peINPnL+ZFY6V0hT2RMEXpsn6fTPjVvjhdJ0cghCTOQC2S/xOOPJN0d7BdMYJVbr
2afK/2kqrlLC3qaVq5NCFk/zD4q8nY9k/Wy2bb/zS6qkavK+9iKmcmzEANtdFKfuIMidmT+AGEYL
+0eGPQ1k1RqPjdjUAFNwkWAwronhHOPWfI7qpyl23hKCki+cIfEddEJ5REUpa0+sHFtWL31gqXMS
F9dgUK96VE0/XLv+ABwfvqbTujeC8hGl8apR2vDMFF1RyM8HwF+hdfWrmgeWsHo0zSjRkLZF4WlX
ySz7mtU0oeo0exS6gjbZeg1AfUTqsIhHrMediSuGB90qcaElWPeMqMMKjFMCNazCudZOk3sAEoIA
pmpvFVEgKxkzRsZCj+6pW5KhmrC8csV6KiPvknfJKRVtfLOtz8pOmhMGD3+Lvyv/gFe9TanrfjcB
qa/1Jq0uCT47hOomJiZZn7nO9WOakGjZm0+x20aXGlshwWaD/zymcIlxFFHPKLrvxEsi/7p7su5+
AaESmUZMBE7+fe1xU1LoQYmXiB6zRPl3J6LhYiNeRWL/Xbal9RQaFHa5NIai8reUJRSDXXXN/IwZ
nvmZd+gToRcjwc3D8bmr5XfgCcml17nptSHhkbkhvjQBpifTCiyy1GvMtkxELpMNaroq7OmcDK2/
LrzxsVJpfHOpxNNnH3DWw7Y+x6YNz65HxopdpbwGYmwOZuj8zIizOg8Eia582nG7cfTdTevo2bPp
x1vusyBUM6Fdy8pLrmMQXPsuHa4G3lXUTdqq4JRbBcQR7hB1bln62WcwnuYq53IkUojUQT0q73pD
LbKLvWFrm4OHT9HxVlMRtUR9IF/1kzlc1XisGjyQ5Xz5FWSgQl1ofoxe+HXKOgs/H0pN6s8EIJXe
vapSYzPM40hPJhkg7Ls3pDbcPu3gtfgJp/ibU8fTkeYsZrTCe/KsBHt/Men3dHpogTIdhqpMdkAQ
6m2LUmKnCkDbZZ8lL5ElURekm1a33aPNmb7SUP3vhohEmZwSPPczZsthn4Dd7aBbcXNhbByIwKws
DBONGTfPXiIOVbaTjlX8zOzkKwFBa5OT4LmxSAjXTe8taWL/bAjjB0PWZ1jTlR6COt179fRG2Hqw
c4vY2wXaDA/GmK61WfCiNP0lD+7STtx768T+RflznxOAc+k0iPhjAujAoSGhsNtyUwp901eTiVe8
CSGpQDYYyLhdVQUkCiZXBYOyPVtRG3/foSxwva482ApTNGfcAJCmMl+ksw00W1zaMH+JJav3LkrR
lwlm3dxjhq1eBQTCZqp+SH1DbSotcGHUarNMKKnfkDt9laaC5zK51c3WQ6DZBP6tSOJwQZJV3MbH
nq585MLumRDvTz4N0r4j+1DxBxIWGnmdsE5GHKIxSkOs8uqTU9zeN/EYHYSbSPKyGvS0qbatI2t8
R8LhrIaoqK/SbnbQdeVzjtAy7FX+JPLe3acGl4/vDBsM5uFLkpZAZSazQQlG746k+OQQOq75GCLq
7dzwJexcJg9Z/EwDTlRh9VB2UHiIbIzoSg0AQKgGfiQ1WUi9qg+KudthGZ+0nukJNO651FgwuQEr
9bw8uF2x7XXPwX1OMJeh2SQcpMKO1q4mhy0t8uzqlrnYGJr4AtjpMzQbUlymlmFbki1Naw6hmT/c
CXcf7l4U7elVAVVObIhdscekqvGuruxXdUp2LCtJl15imh+bICSffa6LGHZPsI+ZX4HZEE8+0FWC
KeVt6qy56rOeHUj7U9lCBkBWi4TEbadnf0C+oDJC9FQ1JFfbanNyc7Jpl9MZO3kBtBBDFWeNtMQH
JyVjTsch+5FZERSNvsF7bNnYT9r4VY5asi4r0AjWENLzVab3NJ5oRVjHwA19HE8uC33vaxhW3b2N
8FEhB4hANNkfms9fQQXdczuF1rsBSAI3B1aAqejWFE+0e515JSlIo3kcHVToGjmSCSZim3FoVRly
Nji59l6UzjXRpuGYoV66GkMn9k4rfmLocK/W/NDTFNhXuvueJocAzP9Zs0O494QoDhMTnJXB9GTb
2BWGeETZWScB7ulVrT2QLhKRm6pjayTzNa6i7iH9xwNgfPzUKKCoV5LxLCHu/HnIgnaflAC+ar2r
V4PSg90IivRaKKO5RlA4LP4sjua8ZkbrnQ3VpGf0I1/HJjMf5/9gKvLxICA8hG0dvWhFUB2xlrBG
RC3PjNFyuNlU49kbcDwVLv6kmLN1U8tUXGjwN5FuPTlznilxr952qG3/iarSF6JkepyXaQFDowdr
AcoK71pEKS1wMUHp0MBmig236jR2vtZBu2ZSg6mgTd47NZqXGuvhMYiNfe7F0aqsE4ak+KefBNGX
YDOqHfa9VVqP7aXLCILgFxm/hsnMSxDNrbXI4+z0TD3XI0AsL37ml+8ROKx7e06i6lEo1OUtOa/L
1qATgOl20NICWgTkBLOgUCTwEHqMgGLDGNIdPHCBnvUNbiT6Aovgai2o6+1A9IjVNvkxVZl9byaT
0caLazD83nhGOwlAJeTXYxvh3QkC0B9D8cuz7eEUN+P4pLf51m1tcWtVNT0RFZOAEqoGyoX+tvAn
XHvM17u1o0JrU3jdg8rC/EFrAHw0JKIdIwcnG/qkBzlgmZKW7jxqvUYBt8hPyvXBb3IGt47dXjV8
YdfKH1G2y5bYxzIGA6OKw+R53UXWBkpsFPSyk8Z1qDbS6nfaYOk7iO7u2lUwzH0f5y6lzORMkkJA
Qrf9JQerC/pTbUO8QqxiEvgjzDdQOVCL75qwpSAQf6tavbxJQce8UPXjjOkiEcB+YKJcPvUioGvm
/2Cqp7+yoNok8P2O/aAnZ7CNaIkMigzDONkbZ0LG4Erb3witLA4DzZo1nN1ow/QxvBgdHlmJKeMk
Y6Z/ucvMjTCXHBZN5m0DjDoryc1pZ5myvheTjU2ltcvvGpN702jdnVWW1rmMgy2rAuuHyWmBUzkI
38byEyoNQa0ucocAB/sjUzVcXX6CPkq4ctOJItsZ+phtx9SZ7plpaA+RqPZj/kvvvO6xtnrnySzV
eFQxXAqcCMRfYF/pNEGyt6dQIdbUDWpRpk8Yx8fj5AEQAYRIZDAavflr9/cUS7rbceR6sLcGGI/b
suCJKD2ftLg6DI5FJEuojhbsdW6crP1ETQKNr+wn6DTAlo3k3dNmY3RJvWdqJYt8KZnUIRm6ekHO
JeI0+RYTOwFhWksucZznz7Iug0dt+NTR/byQqeS8+OochkSnLRuhGT7rNFdvhhE5Lw1F0JVZOeNp
2XSV6W9GfUz2y2ZrkB+RTkGDJo/jOLrdnpOygdIxb1au4z3gibjQBHJeljdI/mC0BX9vmCq4tUNJ
32P5JEi6WTqhsf/9MdrS2DBIt/tlc/mfHSbGZjnY7/3md4R1X56mzOwpHkiHHL08OjrSvPSFaa4x
VUKj6YiKHmncrKWgeEyH7CshBrgOJf6M1vfwwuLWNTLtxapG7QXH1C6N6v5peWoItG9V2k3XZYs6
SkSQQlaclk1ADDhFQyH3yya+1GgvzZFKzHy02DMcRg+LPIH5uC1U6isX06/lRd3Ltcd4TA/La8tT
OH+oepBDMr95mPMvhF8//t67oiY7ukRnLZtuRFsEXZQ8Lpt5R4RMnxGQsRys9rnpN1HZbZZXq4RI
Bu6kRPfNH4PUn+zm5OPb8mWNVkufM1ttOkMxHokkofZRy/vyzoBQKIK8iodly2H9w8wF4+VyHDSG
dIasYjgsr6Z0LHdxrLTt8mpfWrxgCmyX87cxm4EghVJvf38GFkHFg1W3v7+cTRriPRpJ1Zs/3+/9
ISH1NfrZ5alYM9905ae35bVI1/gqroOacfk+GaF3dZeL338DV+rkhFhS/v4cWKCbI3+/7vfnyEQ3
XYwSa8byXgyO8pEa+e+/JvA4/cVl6WWa9S1xSmtbpqZ5/fOg5axtA4LnmLWqy788v2wOVlIdpgyt
zrwMXvb/l90abTLXXmCzRqkd/GX/sk+gFZe6xdm9PL8c5c8BAL0Yp6Ax93+e8uaV9p/NZgyLrcfS
fN0tR/9zgOV4Ei4E/cJ6/H2Ev+yTWYlEW7xeDvXnM0GV8BBCYlrak9OQr/78pD/7OL6qSVKgPqk3
5aF3hhuYh/yiEdLAerJV+QVGEw9ZgudmeSkKU15HBrxOaEOv/+yz/G95WHZZdv6zufxPqujmRDaF
zPkgy1P/+uOc5SdZViKOsp3jn/75I/w59F8+YuLUFvicLFz/fvLf+9F/PvtySDFG38w41mYE1d+/
3p9jL7v8+dEdgP/z5D8uz/zZ6y+f4C/foq8zVlfEEeF4/seh//K64Q3tNkwTEExNiSVKwH/Tnfy1
qZhjxlDizlGgcsCiwgBlBiViebVktrSJoMnsl018HpA+MtAYy87pxAqlniflviyKV4fg6WNRRuV6
2RmldXKpcyKRlldNZXQ38CJflrcm/Zg8abE6LK+NZRbcu+51ed/yMExM4tIS49n8Ifs0O2GiMx5/
H2nqPvB9J7flSMoHUWCA4D7/PpTFfQvVn/63LwBSZWNiWNyjospfLcvVtjJroSHOm9yC9X3eOsbv
L1AbY3fUAsa05dUu9tGrzOX6vKuvg9M3L0GJmAWM6PgUDRbQGiych6Jx9EdrkCCsRuYRA2tzjbrl
pz1qn1nlNq99bzCXN+V4hnYkr4gFgw1FDectqKynZVfRyBOhKdOHQ+0BTtBo3Lgo1Qlmp7/rgtxG
8DvIlZcM5Wfc4h6185+OVrqEn6r02Wciv3foKxxzu08ffRFN66qtx2/G6GyW4xtd8K0Ks/CLG6Jb
z8wqvIRN4l0cgDJb0cr8Ldb8l+XwFCMPaIfLr/6cwxfRin2ArxWeHATce0mC+h1iDiGC8zcMfiTz
XG2q1JNVFdYhze103eh5Wq6bsXlgliKuUCnCe5z5OLS8AIrQ1CYloX/2Y5kK6j6VFt47eKjHlFoQ
ZBN2pqMQ3b2geCYIuL7mJBM8S/3qziQKEJjFO4mDOiUKpAeod/L3GprvKJhKSUO3ntzSf1qedkQT
HgjvNrfLZh/S+q1lH91Cz9ReO0tQ7+fdptW6J8CbDk2GwmYu3FvBC9mGk1+JowtT6cnnLocDGcOB
0qqz62T92xAk7c7zC+9IsqN40iImLwV5yD9ETYk29M23wXOgJThkJmXhMD2FKTLm5RgmQTGmUfhv
emUXO24y6Skj1e4J6NhI449jZHQ3mhDV5uBX3jZtbLIr2iEPsN43v1ywQOG90Sn3mlAh6N7YJZ0r
zS2RMhePdlIRYP6PB24sEHW6kgrY8qTGcuZv/6VyWB5LZtDmlGenalIoxsz+EnR+jOOsqudHp5nD
bvGnTSUMr1bJ27LP8sBiu78s/1t2M3M6w0BerC/5lEz75V3LC78P9Wd7eUsCHmAXOZiK//rz/hxS
NSR4W3n3MyL9W4fQe9eLsLpXBfwBliZvnafH16DA7OC7SfRm6y3nbOYDG6+r8C2Jm2EDNd87NKZ7
To3RnWZexbQu9al6wshKt0WRqDhvDX2SHvWiIJGPCBN3RYMAT47pP6JaDx7QiPyyDUyve790b7FF
kyCsEb/Hc4VgeSiglTlaVz0r1c10eT/eSVHVp9FVQBRk1EMl9fpunyuBB96l2jhSLF710WSvI4eG
WVK3+Duixj9LzC/civuL1s+W1AlLhpE5+kcirRbRErroJGMmnI31SzU67ik28RMbXFRrE82dyLWD
CQMW2yCM6aQLviDAueSecr73TnIo8+IWxUHznTLHoaOXCYZH9esKUxU8PNaomzoZ33Sn241hqx8r
4njLDO6TIlzWlMNL1TYrbOnattITd2cEZ9GF8c4ZoaFNNvA4s8NGWrQgYjoH+blqaGjod4BXGs00
3DcpfthNGn0pwGafs2hqqHxQn+4GLjy31N77jvWin1vhkREM4R3r87mQNYc09UijpX10Cw8gbUtF
qNVP6VB5K8/V1botah2rNn4Bj9i1XBP1C3gc/VCkerm30cWB2LlqAYeL2yg8EIX3wxvb91AEIAJZ
NG0Z+D4VE0mC4KL80Z2GET+Uo+3NRAcQAPg/1BivdEKymu4jw460scZo2KR15h7NSn3KiMV41XbH
oTx1bpbu8wGHylTTG7Zhs65R/hIEKpXcIuHc0XuEwmmqn33U7SKE3O8hxN2oM762cdvfraH6HMvu
sTFF+Bzq2XbKxfgYTOBEbO3T8nO1y0f/lvM9D7i0i7XVm/XmFSorTAWPZQa1v1cLelmGjnLlePlr
G+R7ayB5r6GeHfEbhVR/8mfmpwuKb6jid6D2W1PgKteCbaQs6uQ9Qc49w1Fdpg8JfMU4Ge+CPzs4
o40myhcqBPpaDhaBQ5CVsMQzVOj7RNR3w8amNuT9SbeRXznWkK6LHEt+kOkHKjW3vk1sCjDJyVzo
UHF7NRLlbSuTlUVIkZBYCrk3vBs1bptUX7hj1Ds3GJEGhnJCK0mCbFeRDDnfAGcTrb21bdT0vY/J
3gebsSk0G3GNE4SbdEp2leP+EgbNSon1qEKiPHHJHYT2NRMCKgZLbWOkeZ1AelJdc6lc9WFKmEnc
JUaLeYvL97REke+9Mngzw/oj5UyDeEsGombUH1PVFCvVOZ+dMKie/+OB/uEroDwcLyEgU0QLqDOT
96bNv00qS/ZjZVPqM6FxF3aL6Y6+E514rIbNBLe/RYQXM+KkVUkxrQnuwsIiG0ZMqan0ErZeywMF
fYJLBebDzEr36OsgGAtHY8mob6qiC0+yp1wVosVbhzaQ1bD/YjwMmjgGma0xnY62o2fsBctYDhev
Kw1YCaoVYx25uADlAFqwINJhXet48d0GZqKlEwYdV1sjv1nx6B+y0NuaKVO+WN66gmZrruvAu8Ln
wfO+F6mwwH7zq6qw0MnC24ELeLE14wkSUbEmVNnR6QqIFybQd/wqiuu98napTpC6OQfQC/1Wosqa
oghYPfLFVduyDGhr+FZW6R50YwZPu9R+R/KvE+ep5m67YupbbQNhbtNe3uzeDfZFBiTAsYmvb8bq
vdbFp5+/d7bc67lzy8TIQgqfKJ2v4IPzsgHj05zsfDori/kR18Yuhqm3qoMQXSj1J/Rx+6isw0sj
+w8CXs6mhOFM0P17UFTdKdfVr6zLrgMFjFVkkJOOt3FPPt0PaXFSorfJtx4obnhmh7YMfzoxuwGN
vdqivA157W1FoJmr2uS0N62xYl62l4ObrNKqLQ+T9LxN40JeItDnsxjGV65EwuRcHTNUWLhHBV+H
0inXbgzPfGNDT9hzcRCRHCQFELX+F1Q7t82sm2nyXz28Ntl0TMJyOrST+96RlmjpA3yRsbkNXfoN
0fqPPDQ/4iwZV5BiP/MCPBjsoGjbesOnCTChjr+FmvYcE+mZ0ZFmcgq1wFADDPB4Havc37f0xG1t
SI4M6C+NBMiQJVFN3HJGzHk+WZfWMn8SFNGfTa9sXqVkWuYkzvcp1L0V6Bdoby6nZtFjlinpOQbf
LeuMUs6E+DWSI5s3xJ5HxEwrK0peNDodASjDWzDkN6M0HerWc5+wtUduCr9IyLSyGwrR+GyWFal+
Vsj8s7dXRYeC28nNm5dGNCbtJuCOYQZXK6abg7tnqKvpWuUABe0pgYnF1HbqrUvINOLmpiaMItMh
yLUuf4e8e+1Qb0io7+BMEcOmp967FDQZS1/88oJqX2eptY2BKJ+9SDAmq/Jh9Lm9Ir6GSVY2RyvM
fNZgln2283vNhPRtawHEOup1uYHfKp9Sf/gaYe6DaxVbBy0hh9J0R+QKjXavoKVrRWava0HJcDLd
t97v6fgqdSvTTN27tihXpjM+dMJUj9o0shbJmKYbtk3HSs+ABmckY89yvZ4myY0GpYjK7Au5Jf7W
8dMPSbABvkrDXiddGe/rHCM1LU1GzMS6NH32CcfI2jEaV+SUT+uG/2zcOHb3CJa+tqHKWCISEWHq
qtyILhkfbTmA2o09cfKSsqRd3+6D2jvqPqssFRLN2KpYHIXVren9xue4wRaXsowTQYQNzM2ht3ID
OTX4m9vJ6B8diKGPRR99gtctN3pYM7ct9Ic2RqgsoXxpdhq+WpH5y+yTF7ztAO5ED/ZeVA8uxKeH
STWUL+JB3kvd63Z0Jray7IKzjgljW9dGvbH4lR+1rB23nlKwmd1kL3St3mt58UN/s5gC3Ur8GBgh
lIEaAo5mSL37GMX0qs06Hq8SFBIq7WqbYwolWBNg3qK3QKKcXaXYZOG4c01/fBisNqBx3gR7L8t/
uZ33QG23ekvJwtlNjZ+vJ69AoTS6KUKmCuvhxCAqhom2NWMJSO1qPbk5oHLciMMAeUkhCzjHsf5R
pZ+DzIZtl/5o9GH6IQjt8c1up3WF8eGp9DSmxqX3auOl9+v+mnZIpq2zqP3oLqW20rI0PJeiAzto
ESPIFe1DyjSftS5On1HvRCBG02AX2kPxgEdppD3fR+ca3U3RblxFL93yXsoWrLOWT6dJuD+nri8u
YVKFSMTmKUWT/MjaziOCeXoUhtgmnmmsGA/qTd9BQVEquEiXpkPTjT2Ecyt8SwXzygq5B7tNTE4m
KG5xYOn71h7agxRks5aDT2Hyh5R5ejY68Peu2VE9CPR8b9QjmEo4B8epiJONrYU1/eWs3I99T6tl
xIM+apdekPIQulfRNNVzCfY8lQQ8h3OuHmUE/CCl8xhVI3NSOhjHNDQ6ksOJ4mmMFNi8H/v8nFTt
DNe2TqMID1CUb1Yy5C/pvPwQefzQI5wG+BgPTMkhBrqd65LRquBl0RA609VHuAY3fA3x09zJPuke
O5NqtlUjOrKbu2Tm8pUGpbPx7E5sGq97mbooOipZPvltP94wRTEooeE7REayzoPEeegGhY+6be7E
h6zTuquulqF90fLSOk3DMNDWQrwYTzD4il49lBH566EPo8z0EyB9RXwJjL4/DmDQtninrRP0/AME
Q7VJUhDPA6bVrYYbfZtXXDLI6X7Ugx4fwq6dC/OSLOQ+IUrDCU69N52CzrHBGNo/phqwoPL15hkZ
IX4bqF2ip4/UOHDiU+2uQIpubd++InIytkAX6GYsxGF9+hEy7aYzSvMld2daWNy097zi3A0VCTGi
vS8PjgNFP90Bwkm2CZDIU6YYeB3NvBhNdetKAZLQ2geIt+AH9TC6zOhRoeEm7SJ9QHkEEclFR07w
eY3XmwcwEawkewsBAq+s23FeWFut6ZxyK93krSF32ShJ4ajIhOhJDNgi5Ob3ZVlPCeDsaDWCVVwP
6zJ3bWIoYEkjIIvTYd8NJAur+WFMc2sdp164lbkdPNXOw2CmWERFqiFiNtrXwAb2D/g82tpoFkkC
DV+FLoYV6zn9Vbrls0ry7RhPxhd4/udakmtLkHm0b3LTfF02QySBzEPgFjuaCD+YCUGzqF9ZdNhX
zMeQf5NsrWuszIKMzkuRduWLpmX5roPZRa3iS9HL8Cc27yTvd5DPg3PZNO94Mdad8ptDp5fnwY9Y
RkrjUcHXe4Bpmti00mPKo7d+JCPAwCYMr8v60mnqRzP18V7RNIqpceLm/a56Qj36ASlOT65oPlIm
VegBXFQzLC4d9zoMUDCoimkby+wsgsHG4dCA0CB5jJYP5pq9rnHjb9zY3E+IWlZh6KMVaEf3NjQP
AR7N+fZZ7jhBvidZZB0GMWh7rWAdxVgWotUNDFzg2J8mEZx9mxkSBZW7k3gusLnWPJLIml8KidjJ
D2Pz0GQpdF0W249+rEE7MApt7Q7MYFQl0SoN2nFIZx57loLmtNpqL7PMJ0S6/P+pvjF//qsDwSFf
0jVdHeOMMJx/UaIXYW0VCj3EehE5poX6Ais222XCD69mLsiy5v6/Xb6WN2bn0ZrKM3Id42aKd2Bi
AHwGFez8qa3Opg9xhL7gdXmIc3DzU3w16DZC4RpWASTTB+VBVVh+lAxqIN5l4oDOQBvGpNe9GjlV
gTGirGC0vnrucAw1EwNuNQ7fO5S43LdDZF6jtS/6ylmVha0/oVba9ZX9DfbE8M4qZiA+hbyY5AEr
SIFIIZlhff7YP0KE2RBX9NWHcXD0W+aGcUz0Rxaa7bri5Mb5DfqCv3B3XNRP2Xw9i6QhQZcgwdm6
HaOanHw67Aa5KYF1bWrZPOS/JmMd9uKd2Gr0m3iq97aVvlFucH9r4XuVFWuGtfKGQ/5FjiI5dp0g
RCaj4OdmangMK+YcYap/LctOfCvpuRtgCi04kY35TloIquNppSsJad4T1UdTYdiWIn6mgCB3/ThA
qpZULTVA+GVDsmNiI1RH4HVsqT+sWp0ZQWsn6quzaXFcsthoflJb9tZTPqffcltSqi/W44js2tdJ
cPGdadsr30TDqL5XNvkTBWDflorYhZT6c2oZ67InN8xETr8iS08yz8rsXRpiZImwf6A8+NrljOWz
FSCz6BhzeZCcY5qbhJb0ysX5tMIfYVHXnB4L4X/nC1YbQSgKHffO3taeNJl/5QHGRusLk7xPikry
VJnFOEdSONuq1n+AO8w3okn1XZn1CGmQiTK5y965iIfnuCR6Tc9fRtfu3xuIGQxRyRzmGMxXLVQK
PpPGB60IvsnGs08xERrFHjbHzc3T+h52fgRtRtjNY9ZSyZep3C+fOEe3fyFXeS05l+aSRPCkk+V3
iTX77mspulHLLtdRV+d7oAY/l3lznSnCKzS0Gd3rwNF2i1EiYtps+S3pUfY0cCTjo9QHSNuzG2Cm
hMYNWtCwvtBAYbarU66U0ZvMuvFrl3C+BMN4lIMjTq1uxu9mrc0yrosWyfaxiQPjGpnalibIC3Kq
6O4OwF5LgVix1zAM9jLbsUionjJiePCbRIVrvTIe/9DPydTzA3ru79Zs2khlU32MdNnOBWDO24AM
Py6sZ0+zChxXdkQlJ9O2seHDsmSBmQZTcDYz7Vvgk7yyuDr+S5gABJj8+5//5PhfGFL/YG/9r/8c
SeA/AoL905H/e3C8SIq2ccb9xzSBfZl9+yeYwN/e8Q+Kl+c7ghwzrD2ODgLg7ziBme/lARgH5YWX
HwsBvua/U7ysf+M89QykAsLyyOzkTX+neJFV7kL9woFsIEk3MBL9FyhexmKe/otzEz8WxiOfMF7b
xaDoLq72v/jl/ZHZGmJTfa11CVV7O947o+WsJokOp6qGa6Tj+oMgt5aqPXltxoK0Na9Wi2YwY6og
9UZwBaHadc1XL5++BINHSVBYsAk0Jh1GBMYc8E/VmxfMGgj3830I637ttNMtagO05hS7Cgt1R5FU
Yps6LiUo1VziMUfXH4y4MNyTSou9IcqHcGg47fWTpqvzSG0HUz9lKoi0jTTRmIfFE6rfq07UiGfW
JkSsmLVAqZ7U0F0y1ezcWocT6kPp2MnGnk4abhDG0yr+QGI77bLMLS9iCillTR4m7wrYu7bqiM5S
cejJtZENwCdR0KuttAGqL+uMN8TY9T2lM1tR0x6yp2RwvJ0KVXPMRS9JBS7sAACsaPMdFpJPV7CE
HxInAiFe+nS4uGGqGNuF1k2UaUr5Is1SrAcoVkc59nIOshm2Ra3Eifhw1tqCJtJAXNdD0ieLwox2
WGv8pGFOPaB6SgrXPaDu8Tdl5gInSVl/tSjJDkJPxL5tYrWPRfHiFmMMUpyIZ/ScHQ0XDMYNGFBI
gVV9743yHcuATwvFeGm6WT/gh8Ym0zS1HkvtnidzJS7DQ0Yzi5A860MWWibXLe3r/TSOGc6hkxMj
1SqlQyEgUOQv47vaO07zDTYvyxoD2XyvozmeurPme9muMc30oe8ltYiJ1J6+1ZB8hu1wiBrYh6yL
aubfxUlzkmgbFnio65BwBWUQ6B61SbIbyUY7+yIvnhrHbe8VKt0XA1/8QMGjilOIz7CkWIeBLKMA
V3vBrq3ini5UD10K3LtQ4/QoHRPLfA71qq217//1EfQ/Nzz+++Psf8PB0dAdcAj+/5O28n/+d/bZ
/I+XtuDX9TmjfMc5mfzPO/+GXbH/DXOog1JLt0zz/3J3ZkvOImmavpW+AcpArDocd1bt+3aChSJC
CEkgBEIgtc29z0NmW3VVdfVBjc3BWGdk/hm/xOr++eff+r7AG/xVT5omsCsEE6CooZvQhBbyr3qy
Z/2Fnknd6luajvIyugbf/9CT3Ve6YakqfjqnW3bvX9KTaOa/t9RBe7FM+lfR48BYqP+F+Loybq/8
EteGO9RcyiiFv9r5YuxOD4dKLKAtEq37Dh7ej05lNuTxck6B9ozmAt8UUI0IYFr4uQukW1YbkpFA
QFuHMA9g+BOtb7qni4S0Wm4ar/FWVrDbQcnoWcE5UkIK913bBY7KBTTW35guQFcrCkH9m0zcn1wS
eRVP15KtX4ex93LhRBSgdIvE3+weYvVxFZGKI5U/ouHYxJ1v5jbP709pKvSuQhfzi1yuhzWXOVzF
5tR6g4noic1k8hY7CqAlasTlSh//IQ05nvbknXc5PN2WW2mC8nhZe2O4el3Lg41HkI+QXG1jinnN
Ywz77u4dAokduJU4zHf8enWHuzEZWA4+jAFNlavp9FcT33ueVrQiWERR9BBHZ2Du9J01/3zj5Be7
bKhFiZQXUYqLeIsQGGGxG6+igy3mS3e+G7tvISdimYndJuOxx9Oz3O36wp2mPOSOAXKnQ1VqfOXT
2ykO01l06Isp03dnwB7icPRV+eiOHV/DDx+QBGXGiIOJmQq56JFr9OQ4FQ9e2N8RdhMrOpQEp++O
lORzhp+IRV9w1dbPxPQ43vnT6XC6Ih/CTzj1o9WBKTncxXhKXlXA8BNMYZATb+5LvzaC8VFERhqX
TK0u+istUobnkTrneb/VwDqUO6IxuPtTVRPvaRESw28v0piRVTP2NHC9wueQRqOA6I4HJLbs+3fB
60eHTwSGoxzuhg+e+ixXifhdfMTqqHqqBzYI3WDey38MzZU38RyxvUluInku7w4EnlAs7+PWODqy
IphSe0qLRxZedfH1U8vNOfdBynulbrknLP7z7LsF0l6JT0jMRCQBBAA/TgQxmyS4wMR2Y9MXq+D7
5ekBeIde4X+Ch3vl4Kv0fsm0ux+XEnDGefYNb55sBSNYMVOzQhRiMqNPQuRyMNmuHjJ6EaEpJo1P
qViIyRxYkTPreyTcPEroBFU1rrrHN8x9aFb8xEvE2X8JwDe5ajrue4rXl31v1X2wCqJMZsF9/Aoh
keb437skFuKuYPAUiwvii1AEWURzrge7puxNlU3s92bp2Np3FIC5qNYr0DyiSqwsGSVCWIIqAhlR
iyAkkIPiia6QmVwsnuIXBF+u95t4scuhH8EE2WK8S8UimgYvgeJgoW/u4iLdw3E17RYGDGiie0Se
FcYIcXZ/K3f7EpEhuSXTfGGIU/lNphJRHHciN54ikCyqQJHbUSoO3ZAAwuEtLPlt8UDfwYzxXi0q
Cfkg4/8IpsMxYr1YUJYrxig3RXS/Ge7iykPtgUWXs1/IQLqbL375y4znYZQc9/sbi8ibQWMkFglv
OsvF9s5IATosY2bj4n44adaN/p+v3orFSwRfUGTKXJZytP1edPKS/3HmglNEJreJXGuyFDMoq1j3
lBmIyVPEYlS5N2F6AZaETIP9TbTyC+aC6OG+JBBxIYjyl2P28to8fMVI0IW3YximO9KUgjFpxZR/
G9cD/I3rTl48MGRxQwTlNTwv223PYzyPDcsAZUmWVhx2U0aPAIhsXEvMruv7+BPepmmYor8g72Y1
oxEqVG0neExs5UL8zVRnMg5QURVvg/jexK8dbA1uR3BHagPbI/Es1nrAF/y3LUWQytXM4oAcJbyd
MMTkhUXKyOwV93QavX1d7rdbqGg7bdkNYTcHCIfUZO1C6iYzH25OH8YOF+pNabuDC/fee6NftNOL
+4rlafgjWeWx2FLCIo4aH28/ckSIQygurN1oNMxSucQ+E9+NC6IPA6/L7/0o+OXVZl73pF4pL3Ij
h0spZCMm20B8JTKcbbeDs2g9Q3xxebHPhc0LwhTgnb0Qikz5U3k/w9J3D8OfgjvV4qcnVP8sTkNa
fPgAixTVw05EjA7hv0ldnKNeYASb9+bt0Tk8RiUG5NDCWJ42tzU8QU24LMR+sn6Ln8n3U9Ru7X4N
Tqdhp5Wp1kGT/Pw0YhnOG3er+qXU2TgfnqtE3aumjNTPGY2yX85JpYlbADm2e+Nx18U6D3JPS2R7
0D2yhEi7I9ZUOLg5s0OvoAsLovihEkLysrTgeWxt2NJCjsRkMhx4I/HreaHcTp7yix1R/+Odlo2v
Dwb6IHERann6ki/vBz5rniCs2bQVt/G3jTsJG74lCsFEreshzUmye8jN/IqaoODDPRH4cXt8fBEn
NIUthuNTLuen4WY+HA/93eEwHwyEJ+dhIX+mVzH+YeznkKOJ3W4Ts4GeeuI0GNy8lOd4Iza15Tlh
sVZW5bdKTYbbA7ro9+qI10Nc5kC9sJKLaTmkPmJ8nwLZ8QWE09iEyY1KSPEJ2uBBfylCO3r42fSz
JwFyIjN8aH+b6XX/3r33d0WYB2PXjtNpLyH37P1sYO8UPzWTFMsCuyl8hzGb2JWKHVEcyrn92wbl
uA2csD4ztD0xKcSaJkDxC7ErP52cfzzQS3mFj4TjUEj4WDrJ+8IIQ35+mNnCxTCYXJk8uN5Qw+tw
kwewdrihm8ttI4anWowTF/xLtxGD7WjkfcT3S4wGcxksvMFydBbD0N1LzwtYISM5G0xCd8hzo55/
5nRIIbaNALExQsiwqZi2wu3W3cMr3MPLhRVYMPSdMUgdl6BkBTOPZxsyW+HP38Qe/gnsm06bzT+x
VG1bwyR2LIxfo4s5/41LHzu327k28ZmAJNB67nWh0Y6hTG7W5n7e2gWmyWWR+0Atr0C3ZS/BInJz
Vx/1DhA8XCBic535Z+hE94ZG3RCflK2507ydCrii2Pw4AFeZFf1A1OFQcPfdxn1272MtLFntw9cP
iEtuPdBF490HxXc7LXz2kQ2/h7FfeE8BsYhE16detc5unj20P6P+w6Oj0Kf/0lW9q/eK0rBYTWFC
YtdIF2Qs07CzCWrv2Bk1nYollTMEXGGm73qDd/Aa5f7Zhcw9al1GP2g80219cBdc9dS6h7tnDg+g
3zLRYrcimYe91ZnabAaoUfay31RgkY27LX76Oz3600NkSaB9xAq+YjGFcAWlhDE3Pfj+cOyPx+Np
NB3fhd/9MWa3RdN4H2449Nk/mfJsoMozbzOdHqcHi1MxYbATsTArEQgxHfsPwXeJ8KNpZ9w8OHp1
9HcZ++1dHN/e9DCdrnYr9mN/FUy5Dzf1F/zBxhhFi+ORbewuXPalahxND59wdVj5qHJlWIG9Eb4X
gBqM4q8cmZQOo9G5J8A7eYcedmHuYyEGsW8I+pCYG2CtX6os2MwiNjB+frezKbdccJNoPMZfiLBl
I38ViW/hYX+MxNQf8fb+zvWnUdRtRgv+70WY8hg+3YHYmH8YKlMAlMVztNmNdzvEH9OkN35hVACd
EEDEWc+1Qxx+ImxCHyFxg7OLNdPzin2z0FwmhWIysWlnSzeD7Q5D7Dg+HhwZf90aAS3xg6wy1MYX
1lUsl8vTw6dUYu6ze4PZGun8WbjUToXKSPmJpUJ55/g8TwFDFpeBsyVLFpzF11us9+wgg1T2N1bl
glgQbmoxxyk70SYrvPXEG3iLyeCOBtfFbfGITEnJqJcHJxhS8c1MPLA8ovBTvg+FLnJ2zL2zKffX
4Wdl+7017cCjNEQp+5VsJibjDN+luLnR1McKbwJG3L/5UTqIgL5lkV386aINMSYxH85IKzbVxadv
W7IhkzzEoAqonD++MERk5VONzHL47cxnw9X1oBd1n2J3K1/K11N80yfomd73+S1Im5vdodHvYpWx
iKYI72469Y8RZiCuCeRuPBk2sjwcaOVC+ivhHxjMBf7ZqnN8sYRYBDiRQ5/ddaoxnchkdPTHUyxo
TYxZAxuct8NxEaweksuOV8dhJn5w1XxcrYg1xULDi+LWK0bD2yC0vB9WZbAQv7hIOH+D95rqJbni
IV4uD3lg9YwrFi1SmIrOeAh3hzGbGkul87kW3Tstptzb9322wmEnlNjUeJzTBVftDJ/FWR5Z5Ufc
3J2/2/ks9mi1EIPQm0W+vzoephu3c8xW09Vhw6IfswL5HDeBH9SEj1F/1F085z4L/DDt5HuB1RNM
eCufwXtIZiaYrs7y5nZDCfjdH+bzwZAUZrCEot+x77u40TiUPNKD1+4WfhtymzNLxu984UocFzgb
iyhgjqLjgdPQOyyx/QIhSbiq7q74e49tCotariLGBve/mza2xRFvisoUByAAuD6Ptjrvdfcsz/7M
2fc9aNfkNuXY7jvcW4mHfGyuyGI3392ZNP2jNjWE7+z/UkqPKfoKH+NnVHvDt1S6OccPktrw3inx
Ft/gO4jds3v2L7vyKgtHQGtPpv2Y4f/dx0rqP1C1tVvhBR/Sg576tSHSQ2VJUlkwUwPbrG3rB3Uf
bmZOEg65XCX1jj306EWSg83WmOXxj/XTzMhthJ2vmMp2UYTWsvZr3NI+NUfSnNe7ygfIZGguFMZ2
Fx1XR6atm73ubYNRImNMt30QIRGrTvXOiDR8J4PZNsjF/ivo/Mxvj/2/EANPLAJGPuKYYBaMCjFi
JSwWi+12+70PRqOA3zHoO49sEf3OgovbHRvNFgHO1Wz0zS/4KT72AmaDgmspuMb3DAHpnKsFj9Ot
VtZvsPQmHwyNQHCxxYoJRrnbMmJof5lMWyJg22Ail/i7Ae7u6jfqHEHOHE1G/INXpmHyBJJH3Iso
CKIg6twkL0gRTz5YLEZeEOwn2P/BaCC/RvvBaMUDzEZB8DvyGBdvu14uvdF27w1GC7Ef8etkP5jt
ybAJhoNPFBkwKIKNHxPXW3APHLazh0VKHEZ+Ye8ukJORNwmH7oRfTnI0mWAwjUaLXAxO3gT3Y7++
sXfkwsMkdd35ngPkduuF+733NZCjL0cEgl8na09OOAZ9PPMCT3B/kB9nE2OnzLfbEQ7bZITPE0zE
xNt/yW3gjWa1+/K8j7cfDbzJXoiJDDWGQ5Prj7cdBTNPYaDFaAI86Q0koxkBDsbH4dJfk0nr4aLw
L3/sLzw7n8gZPnV3zhbPRcWlsr5zVvkMt+3DkAT1qDN/cDO5ZndaJ1dO92acHX+ns3KybT2LF/X2
XQAAY2mB3zR74LJ6eA+DPVf0+Wo/aHzO2qKfmX98E4tnnvH5iPvtA/7KtFpuHtoS35oktcD5Cjrr
d5QLweneKOgsVfaAb0Q3kyxZ1rwXTL5/eQXCJOK7JToC8CTe4QsLucEzQmB+CT4QJ2AdcfvRepDL
EwbqcB7OJ90bfeF+8BgAtTCUNzHbI88FMSE8zS8md/b9y92izgZbEdJh5X8vDKZuYuKBek+PmcwZ
j68BTizDUPsPt5XbWeN3r7Yg+4HlCIgeL4Tf+q2gmC5sgi2bBXRQaKGzv53NZqaHlvKWg/na40UY
8T3X1yV/Y9kNeF7syD5myAhXdL/ulNTWw5NfLsOBN9sKgae8R/Zns07bUoMmr94j2I6Q0NQfeMtY
zqmWEgzmqAtMMaZn/9uTa2Q1YAl2ZqfXfYmnq4locsFA8AazKJquogVi4zED3veCLSARU4Zi4bO4
vNkCMdlrCDtPvC8ZAqaAQUTa1oxtMNivJ1d3gGwut3t/1BPonW13IMWJLCgoHiRnM/mMP67/9jZc
sNij7deecQy23jaTv79XacvR9xPNoHjJ2MPwcaXHGt6vRwNsmP2+58fcLxaD9d3VcI0QdGx3v4mK
PiVZfi+TVAGoH9+C7HWPRmRsEbcak4YnL8TX/ik8/j/5KnAwYRHfLJg+Jh+JjQUjTS+I5MGJ07Cn
BkHAnhesE17qa0ADk+gmDwG5SyIuXSBkwTbMiKaiDTsRvkpUJNcIgu1g8h6Gy9RP5JcpBxTphfkf
Pu5AJ1rQQshJlTd9wps6dR320mzQPENqoi2k/ESKPRPtxCQyQg8V5TuiXj0XDt7gx+shuqXgFdov
XX6hz4j+8ZNFvFjt0rlHbnEW8zLd2ADB4a6rWY5iqaeODzLcCnd4pJzO4fPruso3+bAYgq+E0Bou
6cI/1tGHo9eKq+AFnolENp03zSLqhe8uLnlhDPmhAsx9uzwGXEEc0OlKcphu2D2eHThMFQFDVuAI
Oee9528xSOTga99dg6ImPsIDk3jtG/ICtnB/2Ein2vp1MLhUObDhk5nm85H4dnjbr6BEWIMAVdNF
a2p3OXeHLpd8oSUHp7kxJrxCY0AX7J+fUdoneJPE7oazOrwRf4NIdUTEuvNQ/CO2DK4R97RxXLFv
52QgdLF7EQLeNBLL+GQTOqEuSsg9erALa+QRpRgDEhwDeBPE7u414ukfPj4BzKbzfUuXpIgjfzb9
RiYU/7mp/yQKtr4MqHoQIIoTBTwV8nYoAsX1+OtmMpugmJ6uS5dWOARj+S1e6zKopvDlsP4DVRUE
HMp1aXVP8pvhoQYqQZLBowR0HdrE6FW7t5YPkDD/dCbO0UUQmLiGI8P7lD6opSpuXjHvCViQxYkW
kaA7lgSjr82ItoxDNeSW6bQc3zk5datleYDWEse3ixouu3mHVVOMMAF9gk96dA93D6I4DXG3blQK
ZgBvFDfTCGJZ+jEjHdrRT3hK+WapEFn72ZzCNQphTocSk85YoJa4N+mgXS3wWkbQS+HA5QGI6wjS
krD4hDvwQwVP2JDQOS1TF7Rj8QwoGhq/Q9BC+hFwvugIaqKiToowj9waX4h+bcLOr/A6pgd24cwI
dk6xv6BkfMzpRXabL7js3XP0GJvT1+7p3nQJtVS0JBDQDQw3a0hwhU85eBP3gAI7fC7KyXPShV42
taduitVFR8pMnE7k5i3PuGCbC/ElgiiqnGKa/+yGNucOWPAY8DCbE/juXDRUui3wfghPYZgr4oCd
PiVz7iH6pyGiNVYHrrqwV+6SjEfgyF0j5j81CYouftQlwWhQEj8vd7Ph7qIKTwQbQYcYFO4jJP46
sNY04MCnEkv8wBHJKodlxujx5AAiCSrrBMPZXWz5M/z5OXExoMnFifSW+BmSf0N6xxszOgfzU99l
XXYHJ9yEGe5ie2bn9v9xfhe7NDyghcaffRNL9SIp4vZs157m0XNE6u8caT8tSAqr6u5mx2TbH10A
nkbhyXxnLpPt4wzNt8wgfqZU26++LmfXXGUb+sLIt4Xqor967V53fM543CuFuTTwPzGCn/KVULwn
ysTNSMKQIbgMs2rYD6md9EufpUWKsB6mLmGxEWTtw1sQkkh0oeRmlQFE5jJYCKY+M92nz4CE5+Dp
G0FFJrIXJJMaHWkDFfyOlOT7pvyJSP0vlRj9D0uQ2wBNGTpkHSa9/WpftXoA0v/3tUT/vvCW3mLj
uf/737a/Fd2K+b8tYaH5+tvM+T+95F+Ljfo6bdU2RT0OuWqd0N+f3CUUG1E0RESwT6mp2lUO/TWJ
rut/oWKpD5EfZ4Eha/OE/1lsBKQocMRQlxBRNBzjX0mikyv/+8hkNxZwq/CAmgpQrfqPlBSUEOnl
LSsp2MxiU5SmGSaadfauKYWkjaNvC3DAJcATa/OmzC/GaxPX1GskWlTBcjtQdepJIMgLbqU5qYkR
2xRx1/1qcn1Ut4PjtLEEuodUx9uKRa+X0MnRWtukl9KncC8Kkq1aTDwx/ZzerU4ON32Vy0+lQjx2
i1GRdJqqt2zRFHYBLc85ntfPN6YWZecRxSqTtn1OdOsWvm/3zbvJIffpn9kD6M8GYvRePhZl72yJ
c6t1ra1pS5tC1kBeB26gll+gdibPk9fjCgJ2sEDz7fVyBucq1d/SBMoZyKOXV9HDSTclPT6Pt9QK
K1DPNs0w9KvqYDBJzpjAhjz53NPNs5/OL4o2guJgfKZoujTfHy+7VvXIfFGo9DL1xnUuxYdWqEvt
lnY/iGMro9z6DppuAf5RfGE3AolHGm1vlNWf0fujtq5Ow7zMaI2jt1H9rc63r8pRSjdxFCq3DUJ1
tA6YfpbF1C7YFpmSwqw9zX4nkM6bANwBPgJg37DRHn16bJulUljHupd86Le+t79l9Ti9a004JeyF
xRsxeCT5sG3eC6ewv6+ZAYqt0feaGC2Z3k41oPjiDCp4WpJbpXSKwJTWxEPaK0Prcwf+6qYaoK7f
CL+dVTq7qz9qrq4WUE6W2gozpWM4LwEPglf7Mqtb5xPcK82muOloWUm8gqrceIOXnnFf+/oE86wr
76r+KPWqKfoC2M5gTy2bZlbdYUCx+pkWJFp+H2cFb2Hfvp+9xPbBMKEP3gZrt3y0+VD/NJ8B8ARA
uZqkOk3zbMgrtWdPfX6/qAKSv7BvZ1PHLBeVk/i53XiQSsFRqLpmSolCVga5cqab9txfZJcrTWQU
6/ZOSkMuTM9dp0wCyqAnN9rpLq9qXFACZ+kXYFmrYd32PEOnMRXsm8LJwLC6BXl9G1o5uGe1I25W
Id4qqGMP3aQ+5Ppe1vDH0vv6Bn6jAkU3+RNg//+NQv//sJyJCsz/Xjf/r/znXpa/f6uKOf5Pxav9
xaaKExWKTrNNp6/9VfFqKFe0ax/GVYhaqWP6T8ULn5RlOpR+8pUN5VSPy/2H4uUrWEfU7kLUHEEY
8a9VeRr/kBLqse/Y0BLpdlcqpVJV+vcpoV4/V57AxV7EQxm1t/g+zmMgjCxDN4CktoHeo2sLAF5K
sz+g3omqvN0jsxrYtI/B+60EdNI/Q8rhPcW0BoYJ1Vn8AGe3dGh2KywqZqhCfhsGfRvJ0OkaRdWm
9vsJxZJG44DrCZGHnjU0eZq91KN4/kXp5GecXlp8gc8DdGSjj+Xbvr4ztTzor/LY/0wuD5N2k/c8
LsBstHXyRLd+AzVIGpYNiQ/VuIa9yyQG1Ubecvo5YG9X54pa/JRaelCMXpBbhg+eO0XX5ffj3oya
S6Dal7kKlr9PUff8VT8TN36UQw0cLxpM7riXZO4srZ58mstvTJ8gNIPUWiT07xYgS4AkbY2vD8PL
eja0ykpDeVDvWcgeIHIBw05dwBOACeDpvdhhB0jz41VxlMBQXlnYOu/FLf9RwU4d6bSyNvem9PoN
Xq5mKUO634OYVHahqpPkA4FQpr0JeZp0bKo/LS3P8mMkbtkmNQRfGWqW+ttr8xwCDT5kvw1Lu3UE
WBG5dzMe3jOmdwq8R0kXcgJNqb5JnRUVrzGMo7DzXM0ssN/kRFL1vgDqb6attbQ8xVdlmzcQ0Twu
9YUD2lpWqXmq4zJoL28gSvsKGem6xRPumaa42k3Yv6POLh+Uuq2ZosgKegdfTv5/oUb+eUnk39I+
/88rPe+hRf57fSR+b0n6qP9OIXVn/KmRrL8YKCSWe8/5D6vzT0Ow9xez6zPqbD2HanQwYv9qCJra
X0zVBL8ADYbhAE/Nf+qj/l/oB+nUlNqDMwb+6H/FEOyIZf6m5lylZBsaEAMeO/hwAKn9B22kGpf2
BjkEhZEQm8vsbE+A1fHoiljF+n3QvxhLuDlKWbXmnw4GUvDPSas7+/e/3tnSnJ7hYIEa5j/cOb0n
9+bi4CyljQGvKV3wF4Wm43MVaJ9ToavRLXuOzNvZvdyNTdzoW/X1/qqNz7RNsHn6g2yQJlh9tvYa
gKM/s/VmOqxmTp2MnWpS9wz4X5qInshEx5DVOyoDxclnbZbv/2am/0mWH0KQfxxErdeHT6hjrjEx
Q+hf/HuVXlO7balx3BMfo4+5qF38HJY9ajg+2wtIoT5wEkewDSB8sF992ik/UWXlCi02+j5pn0fw
+YXRln2womnplvYtsUI9vu4urzPkN3Z7ej1roDviQuO6YMX3lXSsfDrEqMIJz3ofaoXY/kpikLQr
OKoM/TZMdes36WOTV+0lFmANuGbZr1wdwB7faW/0ED/7VGqozYHuHizdiwe81ldDr7KwyitFVllv
pNigjuUnfWfm80YFwYnNKT2XcJ1BF+6CSQI+iMEDP591LI2SyEVmA9jZP71VdPjzrAzruJnd0aif
2rhsUr28To1LPa2rI9C7gEneNEijK9oY6HPGFraXTp077BB0DhX9U1pnUVfWHuSJQrTo0d/2X+Ue
TKDLQHHSWbMwdKrdqgwEiuJOssx5DCq1bmRFM4JNE/DTIChpFuqQpoueS5+e6V6z5ja9VPkTRBxd
PPNnKdUn+jw7k8iCX0AAwtsfYC03E73NB7qdsO08iegVIIX0e3lKaSVhF+NK8f7HoWomflHQS6Me
gxGZ17pywQwZ1VUC7UR6rydJD4tXSeN3YGQGDoBe+EnREiq7wDh27WES9z4xba8fXzlT/P+wtJt7
v9x277o5uwX+mzRLOu8ej8+qSI/0OoAXpyfLPhDARJNAXaSfcXY9Uw1R2VVUJvgRGU6X+SSZCb9x
r9QD8Oq2TVoAO9u3+m5pqUuoXQh50mocfQpag31fB+lppGVKTKcFZn5y7g/1EkI25+VcMQQKRUJq
QctCRjmNFdveu2/6qvGk6VCD0VctZGnKqvmsYB/G4XOu8/7tProlyRGQ4/07UQ6xSREZoKEebAG2
fJvvsDBP8JU4dJKnpItoDr/Tgm2UYIzYxEXoSFeVq07/mErxRP7hAWDeqNs2qsFK8g39PKmKhL7h
NDJjumoBJnJB2VwWGTbQuQfob2m/T49nAo+DRmmuijVkTzG1du3HAjUaXpLMxYh404Ea03Hwsksw
GVW4M1uKc4pS5MWTzD4w1NhZ0HElD2v8zvqM2vueeE8IErAAeoP4/Rm9FMAz0zzV/FLtAbXxfoVJ
rAJx375mxJQsihccUxs4Zb2/OrQTJ1XbdkhaW3DdPkBX3b7MyqA2uCa2lmUjg+4x+bbVXQIoAQA/
BMiaKjLur96wvF7Hj14O37B+3901ewqYSiVb03lgiyFTWUexe4WGPL/CW289kp6r2vn+puquYQ0/
T9xXCAQymkSW/ay8y/dTpZbQeYxwO0gftooWskMBI6TeZV6VuJ0ZQa3H7ebHzqcJ7haYD9YDTIT7
w7vUfWpV7gaQM7gyl77yEaALVaJbHdcW1KFY06nhvdOYP7y/LGws6yPoJKeakKZY2jDfwwrUsFq3
amm98yX0WwM7j0+fhNgnKIs/twLCp+z2oCz9bL5knRJEe7zKQE9g7G6tpyIM88XwAXf+iTMqIYy8
kheC+1kPrdiny6R/y+DlidNlQgOPohOFjXMYOx5KMwNpVdjqe1kpcIiXr7en55WHZNBWGMOUohFp
oEP4GRVOugIVAf+60FfvIn66FbDicFkdr5oGg8lFs7ZagYz93G/qoVBs0kbAjwfQUNLEWNXTKikA
ZYn3canpczWhEycxgfZtLXxumEVun63+zHVZXlTbhRnJTF9HxQEoAtrNL6hjMfDidWowwZntUG6i
QFZWwMGiWcW6VCzc2BfkMzm94Q2t+0+rnauGcnEB7rMNOPT6Z8LRPbCcHwwVCE/Myt1+yhvkmTQh
XXcNcIPDUqXI3dbm1/d9a9p3ur3xI4J+Hr3vw/L5SgTu7/CxBkAa/mayB1p/k+kOc/u+f7UpxTVn
4E8xxklmcJ9RbQDr9cwcopjgT4C7tS5qaOgs+qhd62x9XTRtU9/ym4gvMIRr7UPzY/MCVwexDnq/
BqVjPv2H2i7ywnZvt4cm4ZooZfl8h7d7HL5uxb60APsp7sqohDo+jn3t/KAGNFfX9uVxqvTb9PHO
ok+SEgCOz9gJRrZ43LPo9gHJSLnpITBcNGemjlsDhOFfHeXUpP3dBa0hmvSzzF+fOMoKemb7cFvT
5V89ZNWjtLHSiY6zDp1PfB884uLiY9bhxNX7vmbva9VRpNPRK4C0E4EH6NAghTNmPKxE6r2r7FdP
md1fh3t2b6N+e573roUT4F2MIEexPfUDMrvTDEoQ2c42FaU1nBegCG1b9dxpggeUD00MFDmljNcr
TO3ZbaE2LZWOJcSroLqIs6If0460gMhBadeSbeulOCu2SpkUhkxvryi/UpQHaQbZuwuVrHSvyezd
omGha0hKg4JpR59dmEED1Ki5UT0zYdWGI57VneTC9X32NQNCJHijWJzVe2DcdXryK0ToboPsrd9n
ZvuiQkfTcl+3HpSWP+KFYyvH57mfutYbiJfYsXdVay/zt3OmhCwfgi8k+q8N9hrvUrxdE6Q2PHXH
7TXge34e1H85LzzLJIke93Z+f5IuvGb39dlCkTzf39ee/YluJfs9extt5a/3OG1rytObq4M/HQFt
s9Ou9pd2Gd1f6hMUoeqQqNqsbNErV/tMCA+Sjn4PioHi0vtO0uI6YMxl82gZDyBmJr3sMlJgrOnF
uuKfDQ2grfx5UiiNVUgasP8r18RrGjYLp8lK4o91IavL+Tl+JUGvF9TvZvJw6nKZtj1AXM+grmud
4dK7PsImxiN+f4wWPC57apkFNu75/X/IO48l2ZHgyn4RaAENbFOLytLq1QZW4hVEQAQCKoA/4nfw
x3iyyRmSmzHjejZt3davu7IyExHu16/fcylc9LVIduQDhsRrpc+OGz9ZWkWrKVOvqgnZXtBMjbP+
NQR1tF4S/2sKw7Olup1T+3cVLI3J9N92aJJtSizfAKievDgSSF1Zf/gmDldDTkLORIzRKl5sooBG
9dgqvQ6mTm21zJN1YX0Sy8VjGXoMho4ilWxPeOzvFznHfTTJRx/IjTJzvR+d/Pb6Ypwo2WcdmSi+
eB19526IzZuG2X5om7C917lLKcP24/bK1aB0cZ3dxLI9uYPpOeSG3HcB95hwn/ImWs5dnYww7buX
juytU2e6QyzHfF/OmTwImNVuSkqBGnbJ5NWbfeHqeMPCfblSOk534yDfzSSDJ93uc4vCh7XYaadQ
TJ88G0xZbgrnwknyVEQpB7JNKN6gpqPfw8ih2H7rSjHsNGlHW2O3z5nnqMNwBXIEVQOqL1kyEh5+
GgDgmzAe2BwhsvDEZvgA5gOAkebVMEzOFk2FQSMiOkSSK3cqWtI1G3LMwt0ab2Dv/Dj5VL3MyW83
Bt2e1M5oDQeS3V9cXtaSXubWH8iZYQzY4670UInJz+2O5CiozTMVr/3MdX10xpyvmm/mm+WakgGe
6HnwXOuNXWYEB69797wKNmEBlnUOBn3gLSMbTgZ6AzfmnBUJrZS/tiSblsowuoWw+ZrF9Z9aLREb
qW99VsTQs3p3a/PTkjj9ioeFaVzSfhd+ER9qd9HbdErSPy7YGEJy+vtSxu3ZksHFks4D993y3nZq
3SyiIokPavQYx8TEp0GwDnrntmLdf2+MV57teOa5Elm3JWzjUCeIUnNmn8VgR9R94M080X6KyZ3p
8IboWDYuNZA7PdkmvCinmUlVuo40hogdh9RbJRZMPrKpeAPddcPVFE57GAdLDuy4SMj7THP3aRm6
5eIP06mwnY8mcsi2A4HVCtA5mRu1q5wW/NBauOlNCS/BA0tgLZFiH9b5nievW6sCKaghy8wlpGil
2n6gni/uqiY70+SVVnqp+uLdT3yfHL2crAhSMzIhiGywKOr++QtxodNu8msXzPDADoUI7sdrTGcv
fZChQF26ubkE5o9HANc2TGe65vwQi+alnHsIUEEfnX3g5jQhy36c7XdB40AqLltQC2w3rdjAJpxs
J4HZkfrAHHwo0Kg6r3qY7SA9panBQ8jPabTkmiu4CyZBmQSJz2Jgo1uYQsmLIdfjcW70S1cHJ/AJ
38ZkzjG0btK6XM7TEnxbJdcOqaDdSlxTT0vPWTjlNRaTZryDkvgDww6ZsiVGeljy+DROOj6lZOy5
cUrk77Qkm2DSb2Rv3lW0AGtBjWnA+hSkOp9lfPWgUOTVS7RziomPcCB4jaSJvWqTlsYREsvk9Ksm
ie9JiGAdIx+45x340YN016rLxb4Ty58hyX6bmSq5mYjTiNJryCKlQqM70qVGc6NEic4fxi2UtIm0
uKoE+Wlai8BLdcuMAyMBfJzd0BvGJtYynGUUjntLOOqYMVVbpSFxYH5KRF9eW+/CZO0e9dbeja6r
j31GBDVJYNUxh8GxGgoaNi8Y+jNCX7ZVCw6K1hk18WcDBXUyqluSyvYpp3HARzoEoLFaETPwH91w
O9KZ6H6ilJrtcJWkza0/jm9dDA+dZ3Jlj9k9YbTFbiIYiRStcVe5cAFoLm5Z8352W3KUwvSLnQQv
wp1QzmysevGbPeff3gJpFRDUbpnD16Ho1bH9blXLhW0R98U1yCNc47xLCMqLm+wQEaBCT1wDNUmp
zFsm07hIq94Otu14LIXg3KzHYA8FnVDcfFeX/bfkg4chQsU3PrteF95R4hHCO5yH2dLr3mnWcVki
MswuwXX1Zx+HGeM0gmc9VPonOR4n0QDSzll6Jfmf7JDbXmTvPrlzlGw2WwzE5/fZNcW8vIGz8+OS
u4n2TeXhX6lN2vbnrafEKR2XoxlDubayUdzKMXDh54hy11zjdYKOxU9i8c5+jmXL7lVNOgJUqSZW
e+6fdONV5bkqGSd5NRVDnqtjUtfDn2qfBVxEKLBPNldW0Gb30kxPYzaRXsmdnWnCtWG2Xpo05o2q
sIoP2dq5Ijgm+z0aSxSRdqHNilrvMPrNCgwCdXxKcCYz0vc6rK3LMg2rxiryW1X07E5lYXyw7e60
wGw/JwRfcZAeiqb8m2Z0eF5Gb6Nbd221tKpRXeQER3m8Q0ofhpBSkgJaHyLyWYqovpPA0DahxAuX
2ZeEwL6ycZ5aIu/XjVP8kqLwbBtJM3p95vxYWzyq3XiTH4EzsbcVAMHKCek+tW1xq//JBur9g1ik
pH0GdzrYY/qSle50qloMw04GHUykOoDM1juPo7IPWdv4JPJY2JWV91i4wXj0K8hhlVtQ+pfDc5OP
6bMy/Z4/o9tpuI+05R95s1hiqDq1WvqlA1XDHyI4AhntigxKXBvNflTVbVd3+9F2rNtmYVHSJqaf
NIxhB852E4ZRfC9TCDFJAaVJ9eFzqOP4PPThBmwyj1ZlE5vqyb2Xauxw8Of/4y+J99qrJlsrBoYO
+TLATUgCle65nqbobnFwTcH+G3flaO8bcqZXOfSTYzK2fyfpPTO0Ytc29rtrqNpjAdiaJDqC8bLI
PMfTCjlp3jq+HW7bOL9QvrjbyGrelcvD70MmgBDT6TvTQKwvhpslNjTeHssLnfMnmPqLn0kGJMEY
bBaba1xetzSod5ozggiGK+XTJLMjJUp9u5ii3nR4KWV7T9zzbzNkL77pJhB7eP/qvqMcdO+HpV32
OhWPXX0uSGFdJ6H3I1Xlr6t2L9z8kgo0vWaegBNZhpjjDkPhFY6tPYqY5FpJfIZJ7q2uT3gdioM/
B5LWgsztpm/FdobdRMMKEN72xC7qVL5Nc96harJ3tmW7ey+e+nVKSt2qyizor+m+rFD/PNir57zh
7hqbkMmwzNlqGInErIm94BFlFu2zHTYQCFkRMF+VtK+e0pj/kvmPanS/ziqNV8vJeOHzF/9GrfOp
YzGqzbYOwNKV1fCI5NXwZc2UCUM9sYxfPTs5SWem9sGGtnJYTx0U0cBJWLUiPXQbp9tyNp/o/Dx4
1CZKZ3IXO/rRH9tvz/avmqq3zU0dkDPSfneUvtpR4xlc1YGgD2cVQADe5u2aANb64Go6txDu2Dm/
jrtdF2XCd35q9VnzY2/DQLHfCqOU97Ug+Hah+ULzuC/T4oTAKXbJNnQ5nMkbJctt6prt2TYkjuYo
SUwvt2bgMSayb61tYeHRQHvARPKpAV6WpQw4/JPHpaxRuUTOvM/Hz6yGu9gFUIgLgJ815PfZMl/8
oiRzciKczinCTUceeuBX7mtk4l9YXV8kdFvBn8K9ZsMOycdkbHbUlO2ss5nT0EHPqcZrHpNhGnp9
k3UVIO6qq2F2HB4IIDz1feOdVNWTEFpE0YUM7oMyLZ4OhSJJjhMLrsjvq0bRK5SFOoAOOk6drLa5
4s4IArn1g4LNNVE0fLmc89Ti303smiYmvFtoKBSx65sAkl7nte0NG37U9IN1Ms3LnGXVKVx4o9Hh
N21kNileBz5JfHw9tAa3hqNrIqLei77Yd2OPUcAbbjJ33BZFg/Wgbcl6HokzLJObnBHJOsREuOTd
ti9eq4bez3Stxl077SsgA36EIJMe3DzNHwZRPY4hAf/0nac4iMZzoPa9MV/TRA5sUMyXkUzBlSur
+eB69kFM3keANlZmPgdYKh+9mo0oClt2Mdxx3JRTjrDC61WdvdCUpMSHrHJLfWWGUyEuzF2YTuk6
ytO1LJlUe3B099cPcsFOHkjWrGT2IsO02QoZ3kI3LNcUkkXl3zR1v83ibl84GXyMLnhTGOEWr6Ok
dNtkX5Y3LoijRmCacMW61BKCIuClJGTfscnfy9IOjwHhgmXlVsDIs3MwzLioOXSK9i7sy6c277xT
t8gHL4jKh6Yyt5YW67T3v+12uC2K+r4jrdWqw22Xxbs8rShhPVaV5XJRV3RuU8MIhhpOepdZO0tx
0oLY0tLCwCxt+n9XEYIfEvTlE0O2rZ3SI+wShOScxnJNxRj2M/4k3qqp66A1JcP3YJOIbjmcAnG8
IwSNbfTQw2IYjPcTobRXm1TIVHpivR80ZmyulMYCeUga0B91lwb7oGUSMJZhxWfVN8hJ1tVgnJ8b
218zEtk4fXRbu+533uNDspKpQ4pJ8W8F6qBICFyFQJs3TRDY67AKc/T4gKhmh2KQebu9ArPXBGwh
+nGg1m5SBWukXjAqA6vo3iVoaQF1hDJQ5j3JtfxpHmuGySNR2IHpvZuYQrAo84uqr7DepvrKJ/Be
XHRvccNGcULI0rbO6nk9jjXxJrW/b5XNvSb5eGLx5Q+bhAB20jVuSfU+yEXUNyLnbbWy4VG7QMZj
bibtvYmcRla4HadA7f3qAOf7Nfmd7z5iE8HtdCZMnkYvOtoLDSp4zJVvFwS/eNfVJtR04IsYdNL5
KQzn7ZC0HHdd/jgvXb5mwMfRSMT2VnjNIUQOqGOS5iCpEz4RjuOlSru32lcnikg+vqZcM7vFu98e
tBWyXj7hpfAJ0l8Xtl3tRI1PQQ93s9K3hHSx+OXBqnGqX7eLX7VmjhNMBcYsmgMHnsGSVuxA+OMb
DJnXgdA9Zj7+fsr1XUdrVvf92ywZJM7ARtcKTkSemmckpEMwhEebIcfaSTy9rgCByRJAapw5T8S4
v8jBt/Ak/USZ3W3mOZv20gc2dm0uGvJZd654tZcKAqi1bMGIb+qCL7XfqR0Z81hFJDGGnWudUktD
yKvQ8GZ2wUzlbKl4qDG9cdj14WxfcOmCzOQLNIc5UfnEs0O7fV+UPR8HAVdo8adDXYs/Se6qG2gZ
aJt8DDM9t/qHsOv091CHs1U+2XLrOcWX7vOapFsXXiES8excpB/OJ7eYjkuBDyUKO5ZhR/TNIJ/z
ddNaH3PALm/r9CcwhLPoS26P7G4qqMuJvg72fjh9BeE0nsklhVziDugh6UB5kb1Y0s62CQmwdv6r
Sba982rv4E786Mqkt5YcGbc0Djqt9A52KJ4l+V1rDyG8sthdFla3GyJzl/bMRZJk0Odo9rDONzxg
7sQbnaPbrQYlN9yp6EM8t4y3wtViE3XaRuxFN1F07tF5uF5I+pbbTBWvo1luFVFY8G7Sd9w68V1Y
G482h/FiWhSXwbPKLZI1lQ9EDnIUn4tZPRbaWdY5gbV1nj3mI7W+IyzYJsuzYzTMKlkznxiDr8SD
WIUuwotoXhrS0HD1OcWG+/S3DkKYprRw5HfxRtHZEyDMYmIS9HsZR4R1BPl+kjJbi3Z5ULO7TWLa
DdMEPRnDbGZ0zU0/IQdPzN9Wfqnkbq7KTRyHUE+Dqt2SiGqfZqqLIuWByXozbbR2v5y2fZnsq7ZA
bDorMIYvFGy+hS0EEyenZS7cA4OF+8zCvpPW9HaFQQSGwL7phtE5+AB6xz6HP98dRFNmK7iWZGu0
N6rCxOOGyHET6RDLHO21Vme7h+kt8JNK3YeHJC+fELRkSE6BKDdYS8WmsRyzqpPiHPYJADA/2weh
uY+n+iWWxClYiWuAh7GtCzq7L2VGgX2ozPzIKG8gwHl4GAmsW/f5CzlWX6Kh1giM3VFsFwihAXE4
ZSI3i1tEG3VJKtc6tO6SMM3B2TAOguiYrn7ke/yVR+nvMNzGDb9BkRG827ioSm1iNjMN3apum7Nq
iaOfnWvwthYRC5r6Jyw1gVOYGobe5YONmkd8kyLq751hzLYki7+J5QoqHVnLceW0MheN+QuD+vQ6
tpiQLCt8GEre/DDTP8SSPpcWvJgS7UXOwXuLHZJhKrAVf64In8WNGpfUDJVkwm/L4rUkQPtYxwIc
jW6OcknZd2LUvstNe0KaRynhbl+HsG32OFwZgF2TZAn4PoYm0Os0lOEuKuzb0rbu4veddJj4AOlN
tiZnchpKnns6KvKY4q7c9F33GlXDXzA75VYOmA1Ebz60NT9VCFCwKYfkzVuu0o1NSWZFj16TkdMp
vFNgGLbSK7KcpG2506SYsalUvz8AU6DiGm1mabN5Fc3kwjPXe99kuNFUu/M1PKwOfJGn/HErdKiP
cQrRiFDwobY/2+ut/Y+b5H9l0/z/0l/1//Tic0nV+V/r8Fcv//avaTPm9f+0WvEf/6f5M/6XgBxN
BkReiKeIRM//47q3cd2TZ4fTyRNXn+fVxPOfEZ+e/y9O6DOmE/7/zbv7L/OnT3SHS64wRn5xDbz7
X0R8OrbHK/vvriei83w7wruFZUgEnuc7/9MqFDpzaRxMwlwZlvUgqt8kH9RDnrYv9pTWh6Ru31N0
n117ZUCpsjwRsT89jpycF5H41xqW+6mDiTUY5p5D41SHVJK6uFS09oP47rOm2BSzq2/iOWD6GS6H
NvaLRx277aqM6ckBAYu7f5TPKVtls/AfJ8OIJ3ddc8ocfccEZ5WqiI2zQH7ruOpWeJvWY3NnkzP+
VGr91SrM5bBW3aMs7/NOjk942ZnkZgpjdq13VpqNr16PeclvDNCcqnYZ56l7g4XzDGO4XhUsCLBj
Q7M302ybQoxPQRaWO7/IOTUp8rkqh2N7ZXnpWV/nEmxE5vGuniUuddue7+Co/CUYnNrdNP6NtlOy
emzARz6Mkrt+mMyarPfk6BFwz7T1E8/o30amb4uaxres8tkZC+hk5K8e1UUuZbUhE3xaRQtHZJXi
JMrbzyqqcATNaU+JjiFl6BDeMILKSldo+/c5CCFpUvFSiSNEhJ5hRF0cLJcLM2q8e4nCuTbxsI/I
kl/nTkYU1CJnsq41s8oqXdNOBNuiy19Y9aAAjuLnKu4kvzknfmA/BA2mpkrEx2KOWJmylx54xbyy
xpjFuUb+QGGetiKU5Y1wKYenmd2sckx2U3Tospa2PwWTYF1lDFD3ySZP5wcJEQ6jFv7cpJ4YDcWa
Gg+jKNdNhP42MZKvoq47OSnQGQxkuNGSVdV9Y77r13U9CyaNw7imcyRiyHKHDdhbEAEF0f3B0gFP
DMxIE1JgTlKtfCnsR7sdpxtbgWpwZ+jQIxJPO4lnywQZhGQVb8OlVpvay4BtjM2p4PLZpo08dEY5
d55LBnTvc8nipUYCwiyiFAYR7NU4jGuy1l23LA6uaQm4VTmrdrnfHTNIC25REnZAMY7+GmJnKJB9
ILuxLJW1C9zpFix4/0tuKaW/hVeiabori8DY2y5S9U2BJ+ym6YNyV4/06vYgo3vWVbY82MMpCGjq
E8FdG0KlC5v6k0ET4c+4vMCEWg1VCsskbjbd7vok9o5BxhA17jrElQHtYGCasLY0WiPvUXeOqu4S
xoYBhstUE29ekw6f2VxurEii3IWjvZU0YUtCfkqMGm2pCicMY3f+Qd5VrMcsQsujcjFumXZ6hlxn
7frJectUJI56yZjyqBTW++L4K9f45AK3YlN2JtpPmYhWSxzLY2Qvb3E6f3rjSL0jFyS4MfggaZDT
poO2GR6BX/ylguk3VQZmIK3MZmzbL4LIU3ZG7uteLPdIgMzU3a3yu4bfbSCvSnvEwVjFQ5fOxac9
1afFCszOrVp1xG+PdOoeVafUqzeEBG65tGbwn5sD/rn7OTVim1irPoJ8UjmNs+mr0HqIyvqPdnEy
hMnyA4/qEa969WXX5d+gQBcb8/bRNkO3bYP61c/q5mSlNVO8BA9VWSdk3jspod3VR+Qy4Sg3Mlqe
FDG0ADDVxaf8q4MxAVvSya2kFVotmDZ3EbMlOHuggQwNCWc3y69LeIObSWzLxGVzz+pdOB1lQ9XT
n+p+2gIWDleQ1tJt63YPQZdJcpvtvx0J7gyy5l3uy+YUNP2Jdqk5lu+uttpTkNhUOzaGjGWomJ78
moERlxbMaJr4eiYAUEFOUgoxb/mZ2ttaThv+bzQFWNbQsV9ZfGF7k095PUVi3Mn+hgL50lRxf5ij
8VIo1k1mK0UU0Bgo2vxBp+z4xElxF9WsIvbz75zQMPs5sLmlPtBgHiotD1JHP57JSSZL+ndnMgc4
3E9FbD+qqznfFqtE15uMEOnLDMKerSm+HTp/DBIcBZN3cFTtgfBh3KYbP1r7mX4WLttVo4lsbIIW
KAGROxt7mqCuoKPhOkEHa07cbWsHw9Wg43cB3mCD1JTkoDSTGePF3DYljyy1Kss+yRUSNTv0KMgU
DKxWRZjxadv2Z5QpVlFbjnZcefg2IJ8JivMIylkBeWJdDe4h7vNHuShDo8MKmJjk7sgDqnZwJkm3
FswcdHkoPY0MQ+8E+4ZZ2D41HMb2mzc0JDPofoFzbH92c/SJ8/Zce226sdqe9Di3+u40plBmxEQs
VRksnJjuSaiMcBasJ/hWqYMHHCsTm20boDUYcrL2flToT6VG3TbTVzYZIEzGVhhuh3tFYXHGUHo/
sbsxZhHroh3QoLRY/mbEMBkhf1zsnDAxUdoW1htG8A+ryjdvynJ3Xbs8FT7IzzKq8EhiYzD5l1M6
pBXG6VHVdbeRffIZLmwdRwmqsCnzbWAltx6Q9FVgYT5CX32zvPBohN+fyj9R7v0EOBIuC1Y0pkOb
iLN648juT9HEOJvhDqwXw42Xt+phFK2ztgu+4COUURQEfTQaQ6UfYPKtMlpVFYT73seC1ktUqbzp
iJkGtJiOoLr5ehX2sp+qfFtGh9Im2IvlQpqM+dvx9fsQE9sdhcN8bBPrr/Cy+8S4N0XbyqeObaCN
45zACVRHm6d1YwuizadtoQtoUCYAbJxYL4tCvCei/ZUGcqc7MGGqGoptUxZMqWpSVlkk2Y1LR6yP
mMIV+3TZRjTJTVG4glqB19S0NV7r9pV3AgNMKdCLvO96mJhGuyX4lwh8K968lVP5+BbJ4Sa73f1r
YvqdRdCAD+S8GTF92iKCRgoxVPfA89oxv84rn7RoT2EAHct2k3nl4Ga15/od5su9KxSLQBhN8iB7
jaIGYRFE7FNbX30jw3vVwQPMbAyaQ9JMOMA045W+TtcLPtmNGRWG116+JJmRG0thwo8YqZad/u0V
tp2uLsY9Nda6Y9DDTGk1Bx0RpJpcWDdX66if573lY96BEoSQI3hbIw6lvvKD42ScfT62O+27b30x
9KdpcM+jbooTRsJ69Q8YY0YjL6dxHV8nlaJrPgRG1zkTxa619d+rF3IXiL8T9k+GMtiltXQdqIIo
k6A2cR4wa+cGZKW/7j/A6E1XCst3PHfWDg+ft1R/Egoy49RrkPSAtgD7rBzDloxdY/6ucTaFCCqb
pJYUo4phFFrQl+/JrzDLnNu2aj/cJTq4sblAXP6RI4YGIKo08TWGowmSCY+dr6yv1vcfOz3CL6uD
5ygz5W6w7WWd+Tnygeh/krH5wR2KJmdzALKD+eK1lT7Ni02p5+40G6b9u/QI/m+K4sgW7ZvvFk/J
TSfq8YDF+w7Y/a+MRLS3wrWdYddEnn2IArFZVCnwxiS3AQude1zpLLky3EnSS2ZFELyj4hSM5VEY
L197jn+pp9G7DECQRr+4x660rRfEtiC74AplyjFXX3EaRttxMVsEzt+hh9o3sNSe4eEJEEIpkEp0
rXXDRJmOwr/XKFcuBXc2RTNGpvQzFtGwAy38UMsAi4C1C+SyNZyiyOQziilG3bawPzpINjnTnbAn
BTBLH9K4vEozK9vrH/wOYceNv8ux25bt8jX18q4V1lHkwW1e49edbLNsfLKZkw7p00Xujpf4a8kY
4o3+KdUVZoPUsFcBXld2y4PVLhemIBnDDIKwPIfVgB4nTcje5pz1dyllZcPdgng2jAh6QVVDkZ6n
3VwsL1iLL0C8+f0TxjdkhTeqgR4K4I1K/To8V+co+Ux5ednE1iu1vbeM7GLl/Ms8B8GSP9dxH+6m
ODkWcXj9oiVo4svHmNA2tfUnuw9f7NM+hx4CBNLOiloo52iH5dJU4oNT8mFu2ghREeWDVbZVnwT+
UfTRxxB2+UkkH3XhmnPZO9hDR6aRto6/fNCDcBRH6vdkA3Udo3sbkzvsoUVNkIFrsnlzGtjV6GXD
hj/82y/mppzqaT/L/YSfmOWHq7miyB8F9/y2AF8ThiWtJXKvVQb5hrXmryli7K4ZLvGLk99jz5+l
jd6HyP7kjeDkpIVmpLqNPTjEsmgSFGyUO4VNfzWVfbguZi7Q1A3PWUM2Qju8TCxQ7yJwoBU2g/U4
hcE2ARjU3yoYh2cv8EgRLmBQcIsWYfRoxm5fueh4ubqtQ86oDl1vqp5c7s1orhKkG74GnBMgtNDH
dFPrLc4MeonAv00SHEYi84lKcznaXOAbSLTLq5TdfQb2xzVMh5YxfG6WrD2nTvyi5459vnRoN23C
YEhZ/OI9LbGIq32X5EQ8mcHscIg2RXtreTPq8RQxYuY4vJ1DpsbR9LbIYHlqGHcvUseX2dyCvCO0
28wa5jUekK4lW8RiE6hz/X2zUMG4HforwQD5fqzq7DBpl7hDFjk2Y4yFqY3jv7WTeq94tOsTqHFu
noteLDJbtSI6OTEkJP5TvOqMbXHsQsGiH4CCrPOg0YclnfaZsn3WMnnO+8g+93VSbtgN0Stn9n8Z
7mRDf9sbiZvIVeX1mtmouYTXx7nPK9sUYXKBuCjZ1+ovlUmuRsThOIu8OigBHnmm24rgs2X6xetz
ijwZkbePyc4IY90wKIBmyjQYxBTLQ1cS+NIyHx+oR69eHVkcEpeEpJDFHTsPD2bp+zW7dT8Mmwi0
FDE8Ja7WWpPH48c53nIUSmGbHzvP3qaI7mQouGvrMCARRTC2G7Ply9VcQAP18XryvA9njqtdhmxD
D13fa5/pdYWLbBvF6t3CCj+0tFvlcCyU062iiAVuQ+m/0zPjlKp6YzjLEEo7u+uRH0t9KIXc9D1j
Qs+uf5O05672op0/zpRqFQkBzNtlNgJBtObfBotZG2RMQZtpDx2yYbcr1evIKT7Cwr3ec+rTrpk4
mmY+xLM6Ch+bFeIMLKPUP9otA23VQkSwFhubiJORyAS+qmfXhC9m1oQftRcSauV1zfMUMFccHZqS
pnII6y6bfBtia+eK6n7SzK83SxJSB9MK8aqHVStZH5LN9e+8hUCcej4P9CtcscMqN+d4ubrOLf+a
sBA/jRxcjuwRbAQp84u+hNw9q7ZKfoV2H+yK7rk1+FaG8BC2uLbxUQ20falg5vnMmiytgsEKvyTt
e2BQKvqrG4MZLYN2L7k1i/oZgnq/jBN5RTVeuyDvbngX8EpZNxjouJ9Mzj0bPgdsz+5MEqrtKL6T
jt6q4b+p2Q5Yubn8btkUgTbO1AyX7skU1SkarTcmzaykyfkS2hyyXVyelG9exyq5xGWBG94pl7Wx
3LdBP4zSoWSy52zT1YZveMQ3bMbQx/H9zmtmYRgKPYXATPw6PM4oCZvjMgcbJcfiwHd/11hzCxtP
prvFfJkhmjCwUp/WLbaPTB9gja6DXDD0NRI/TohdPprI+c3wJLW9k96N43cQoEPUI9+3dIHfMIcO
m0fXwi77CEHGoGZMZgNue+cIYAa9+fXwmO8yiidMD9kec+dzip3xwNKfdJbjYkFxnlgO7F2cz6Hv
n3pGkNvOLumB2gelhTgnfoisFVVww2oy3if2boZEeifo2afFtfHPIr2NvMlca3yMNnadmKnwTqkl
PaZBBPOyYSJDxa42Nyw/pqTkgCAqShI6bNwFBTfqHuaiv41Kt8fhSa75HC67xtS/0fItRsdsZdnJ
xzQet57/3VrttO8LmoCArcNVj7NpExbLVo7Jc+Rqh+Y//+Nm2WMV42wNVJAfi4qxrmFAni94IPpW
JWs33CU6oTbmfYBqXWzZgGJf5gYhKUZqua5qIZSCFAcYVlE8pk4bIe7lW6C0n9jc4ewpfRQWbSgb
rXhOM4CVTRl/zjbfJad8tWe2tKMFy8TEqyzs+I0WjOKbGLTyOrEYXC5ApConE3ojZKc20ipvJDsK
YdISyT5ar7ZTMCyyvX3dYet155spzn5aOxhv6+HvMHUUVUHx5PZJxSjf+Xf2zmPJcSXN0u/Se7QB
DumL3pAAySCDwVAZagMLkQE4tHSIN+rn6Bebj7dnxqxmMWazn01ZVWXmvRkk4P6Lc76DU4HVm5ow
EhY1X8fAcYlM/IlI0yLPi7BwzGVLNeKSvCcn4uPSdPpMZIffkR7CVsEfjB1wYVZcP6lTvJkTPzF4
js++E5Hl6qdA9yz35REliAbjxBa9NBk2upXxU+kujsbicZWBE60NOdOGjO9KNLY7w/9HaXEftN2w
0171rhL/R6GoVmtBlN+A4kehRK2wU2x8XXp0FP2FyS/d09STrUqVtVzlfPHgEUbo4dgfx2Bb8gUt
ZQUCxpx+Pe4QSRPlJeXBJlNx8RkqOhoVgk/OEH6s6xZqaA5+We0MnpAwsFkwDmUc2hUXLxdwsKXC
fy6W5C3g6cFTu3wMrf3Kc8sHUiIBaFZ2k87M8G0hzC9Gsgn65m2kqPOZLm0TWeJXrT7nioexbjgF
TPFuJunE2TbjS6Kas+MXwkrDbk1ekYdQDD/SgUIaHukze1wFlVPiYyvh5MjigkuEkTmshHCR7LEG
ZBmKAihY+imcSMrZVFWacWeOn73e0z5AFhEj3d7aahSf7ludVK9I6bkhKCiDLO1hUtnvwqD4oJxm
2awXeCnGnQzaSy3gQZbjbYnMhBaHzdf1OZUD+tYkWDfapAxr+mNfy1/boB0PBmuM/HK8mRyFUADB
Xmb4C8mVdhISQXo7NkkcTcL9njIsZIa5RO6S0O4HxOmS9vat8mdTmFdRBgXDjA6qEbQocWUIpEOs
pZPp+M9/ZB6QaM3rH+YOc2il/hbXCQxRrD9x18fICl+Nhn8wHBaxmZn+JD5jT2eC+DIiZtoIzsdZ
RmyQEcygmgyx68U4bgnFSInOmiXikaHe1U7OhdxOJ6l8a0uqrB2WlXjzF/tpGCok/0a78Qrev3qU
Ek/H6+IaxX7yMG5MNtBz6Z8IsPrOBzEjr2kCDsfm1HKfb2Q+PCt/eooXBj6lg2lRJ0fT0fRwpk1A
KKvVOOh+zay9ZxrJz6CpbZFCcm9RS1TB/D13PiPoQIZJhhcBke5Xa/LjxaNLJKd7kblL/HaXkZ7R
y/tUZ08K5VNIt08Ke35v58kDpuQ9e6VmI+uk33qSh3Frl4gUAfqMoRzCtgE7H1dsNU3db4ZC4J4N
SNllvWp1BtIqwcx40PExuEbFFa3C+xcYZshovlU4nIcOhSNSR9RLnjZxvjX+YfDkg6gL8kT1yvtj
GS9k4PG+c5qtPl9WUxmEgpoY4ZLutlmrdeOvlPDlqqPC71/WbH5MjOZHZbKDLEkl0rO3ahDX4iRR
T16VPiE/OfZJ/pT5fG6Ta+gt4ca+dv6O9biXOW92Xuf8E4kg6cRyZyCl2jid/sE5Hw143raL6D5T
+9WYTcDHzvDpeeUJve6r1aPZZdjziUCXMA6B8iCgcp0O+Yzwm3Hg3waVpWgMD5lSuSIvRZ6XZ1GZ
SLUPcisk5RzkiULF6uR4t6fqPWv4af3U/L2ODhwGppvsIXGvKjrWCFsjoB+N3T0mpk+zzDAKDPlj
3M5h6+bvPbVTlbHFcO1y5Pmll2Npht2fI6cagp+5rJv7ZeLrTeLsO14xr9OycaLPf+t6ZnLZDJ9x
wYIPDyCVHd7q0hl3Xs+H1s942BLbubPa4dmNH02qGGK6eVIHJiObAL+5Vvq3vBqYkByxRPTcWy9l
09P4XISunUa9x68lC5ZZKz3mtfpor9pUlCsbrmFG5m3JOR2/L1JmW78NinCBOBXWl0Ii1EpTTlUK
ylBjEkMxEXwFxXpwPMaUDfcGeur8KvRnvI1ifXUzNli9m+/WhE2Qmef1bllJPeWLplZ+9Ir4nmLc
3mpZ3K4wbKzC2c5+fvImDJtKIZ0ZBoHiYQY307g7d7V/TDbKTAFjA8P7NWvbGnaugURuUg76YP/B
dLjlRN8Tf0O2p4dqh8KiBFm61k+GmX0maXIJbC8Lh4V70soQSXd+clbWFvzUn3rkC+7d8peoa06N
hl8VGW24WZzdhC9jbPjSFj0dFkP/JQeal2LiQjUz4+wP2efg3fPVIvYaLPKHuxzbhZ0emGS+sgq/
/+/3xy7TkN6jRau56drqp8BcydppUtvet//MM3eUjmf0OdYuS69K9J6yqM8fMvnbJepvvrh2GKfi
3m7V14IHEnDO05gU73U5BhH1loe4ebyhthivA4nAZ5HcGzXch2YO4e1xWKR8yrJilJFcm2Tjs86S
C5r5bqvIbg5jo7iTGdZwbq6R8krcKc+79AiD84yPdikIz+Ip5AC7fllsQhGlNe9mY7wtlmOHutLk
DVwda6iYKbTRDE8msb1Gd7SK+pS2iUSteX2uA3yhZmqcJ6zt5irfleS0xnqKKqpTx9m37yYEd7oo
TC5iO48ClM/ELHP5yDTyyaUmk3I5tZnJ7Ml9Ig+7joyG5VrB927N5sdU9xklsT1jpeVpsNr5hmVB
yMvz3k6ssbpA4wWjgZsaYjhWfrbUyJatsMrH0l00M1iKTf85TofT0PMm1cMQRLlhfpozBA0T0/Iu
Lvicsd+jU66fgLgd1uxK9Gm5jMDmkXKbfA4F/w/PcLHaXzTNNPPEnm89zD3zAJ/9+l+U536LGGpB
1nPCWwsfThXLv8X0rFH3/PO6srUWG+1XmB768kmyQvUgqtSe+zCkCKdzP093aDAPLOgNqGj4WzST
cyZQGKYkPq6eFdg0GfjfeV9mp94ZE06QeOGlR7CzX5GV04z7RNNh+9r1Bf1OWuc38t0F3bJVdvra
rmtU051tu0kjs5LFQzMG+2W8rytO+SRO/pTx/OCk3o+Zx09qaO8DUZMLh+SfMYPYqB5BI1rUCM9o
snV8WuTcSD49GyRhraxvq1bGdsU9laF19E3JU6uHG39B1Do7MPmSwHnxMG1uXC/JI2k2SOH6kYCq
WH+PpEmb7B12VbC8zpreGl18e0W2NQhQh8zeZxNIrkGeHH/aic7PN5VjIhLNnn0kQwo2gKgwya3D
YdXZBeX546DyDi0YYjXw+kt830tqbIEva6a6DV11EZqRfOmkp1XLs+rkra/jy9oEp6rjOsznuz5t
cOCK9yaoGKVghckrceIOi7rS+VtI19805jBtrfeChPd0SXEaLdb7qFYcQPIlaKnqVmY/Zo/4Tiy8
xSlNo189BkVn7N3cO1iIbTc0eXzH9MyVaGgYC7XiRMQLumwGbAc7WWp8y719x+jqq2MvFTpu9kR4
OZa6npHEuPoflsa02lws0a30C+xDjYHDyErH9igsu917BY7ObHjX5stEf4+ZukFzz8vorN6n3ehD
JQ3gy05xP0/CO6b4ZVCzzLydVGqZwNhnGfPGssS9hQoZOfDW5THlPaDa94mTBRazHVPoHD6vzIRt
8tChIWNgOWw92IAbJ8ie2Fu/dcnSbwskJQcPgTA6glvDqG/7EhFb1i8JSyBCP0Zu/euZi4WOw1d5
zw3ahTodaJWxvIeJnN66LmsZHdA79u3XLClWVuYgoS/jqIyLIRpKdvGFwoQy2zGLSm/BSfXHDBw7
krVJQx7oNBwsQr2XaavcQ2Fz4rWpjTuwsyaiWc0LOtYbQ1/Xm+n8mCXNsVkZmrULCTKJ+VGNKdVY
5bGbaK/WV2pOpzY++3XkZAUagmSCX88TrNfpfNNL5zXLmODbBp6XGQPoJlfvPCt/VEEYhBJFtTPp
HxyJWtdpYVUuDnK+aaRWxwmPkdjDEj9HydXYmAMbC30b0wHQmwVETaSqgDfAaAHf5AUtfoGhUf+q
6VruxmyuWgeLc4yMqcq6aofBklFgsx4Wn8PQ7itcoAbSb9/xQ8UNggMVBc/8ggTYClNTcWIDd/v/
wrt/El5Bk/z9j3/7rkdwRsvj30TV/5KQLdDB/V/AZuq//rOou7Hv1b8q7vhT/624s8W/+74JjswX
gLEEDcj/UtwJ+9+tq4tfOqRk+9Bs+ZX/qbhzPX4JVbdpYokxbWaq/xtvBvlMQCKToMhQyaGQs/9f
FHe45/9Pzhj7ZYLbCdZm329buMX+VXHXStz5in8PcTKmKGd2uU+IAvwza6hLgMl3g3g7OQTmSoKr
UT34hfhe1XT1lK4sGdz8RK1o7WctybKzOnEqSK6IVfoR2x2jZHcedg1ms2B+MrqA7m8yDkFgPA0Y
Y4vFc9mqPwrebbyHC2IqBMXxqkAMApj2eofwFtf4wjM8EKP8JUbrOK9Mk2sGcXKJ/dCDvLE1Z/+p
XwcRtTU+mKlR7BWEHbOGn2Bv23DJMwR6WA7A87M2NaaA2YnVvwqZpTvEx9B4/Jc68OmNygEgYcur
1y0LDgLTudjJRwVmJx6Sa7ulf9qH1WEH2/f1TSuUONTgWexgivdD6P7jY+h3fcnigyDxn9bN/ixd
fz9VX5M34q4jl89yUVK5oo/Sqcbk5zKGwAnHlPdoT1w5vSYhdZzsA6Z7Vh9XwbiYj7bD2ECXL4MH
Kz7o7du69aPBdPZJajJlz+1iKyG59iZXqpMtxwTy1Fav37mHHkAGf1XcGiiSAKwxPiOjCHk5VKY4
uZkasDZ8I0UR/zoV2yYK9wxXgDp2CROSxJ8+nOCEKJREWf1SAZ57M6Fz7rDeMO0inXMpo7Gefq3Z
JdVx7C510993gYdQR9xP6cBamtF2JI3utjYjBOTtvk2bdlPBC+vbZj69lJpRamXpHqwTPY9vPK9s
8shOosfndhhdjCUTAx2W+q+x1zzOdXxK/SxmmbuyL+nnZxrLQ6Y8Fob8RjhL9vPcsau1+1uUZZE5
up9pnI8Hp2uPamEYNHb6JAOW6ewMrntJ454lTh1Jz1TgOmj6ki07SNajNqOCogzOcdzfo2O4s3FS
7+dLvVbuxujQ+8yK3g+4ULDvVfbdxPiHTVazsVq/jCC5lIsJWmRy/duhLr8aF+uUm95XE9KDoaXo
S7DuhpWrma50+C44zG/nlH+7sAY2i8mRXkXh1a3lNpbXu9FBlWdP5G0YlBrJ+BLElRmlivcO69q7
HQdvFk/bXrUmpgoDzaPFTsREl9Vl+K5uliX7mbsEqouT/OmCfGT4rp6tFBZ7oGwSZNbglkEiiiEv
xu83ueTSamdmbgYnDisniywwRhld6EOfDgcDC9ZWBFO9bZYXy8Vs2qnZgdjDMBx7Terw1hciXqP+
enuDqVrDyVTfrTukO3dUPVetKXbG4n0vOg9OUq7i5H1gm3FuNfLUI4KoKLY08oIeALZYDdKBFzNk
zmpfzPpYZ6S328KCAZ0ygzL9lip4N3iqvu+6pWagOWVhzY7AhkJwu1rVg75irNwmuw7TWcIOE7r5
fnAfnKlll8YxkBo1eorFfja9ZYICwYydgfyTiVnVsy8j40cFZe/kGdFau2y+m9+8T+IL+7XbOcu8
O3rwTbk6r1T0ZqT78WQYS3Kq2UQv6zI9e1XwZxlaqBa1+6XW1T0Gbh6Bqoa7J6a3BlzAyQRVc+LI
70M/cADxp5NxGuwxOPDAguLKhtt2kvNxyYjNHmivc9vpwmYsaIzoikM3QZGVGw+NbGrgplZ5kV27
Yx6R7UWJFDhLurAC6bSh5zC3w/rrttZ606AqK5kThZg8yL+Zzl2Nos+t2ywqBij/RooCBu1yy9Iq
f22vj26l2he25Z9oVEGbrdWpt4yNF0zjbayxUlq+t626dTxkJRpcr+h2rUtdnmfDXlndc+rseipF
2HvlbT0+uPHckF882JDVyiz+O0lGi7ogTYVp27VB6lbQUZCs+B3h4Dd3+Bf8Q50Ep35xm9CbWaRI
C3jS2thvgWS/02VrvN8B9ExOrBKR01ntzuqOvuTkLlzGgBTy22BNvzsGdhBc1tcp6zgAy5rsFt63
KbmpZ5e6DulWlHbrje3UPvV+5270NPZbm5UBDc2Hylqa2cSGXxiMr2s9vy6t00ejC/QPT/R2RB81
CwRdwgLnYvZJgY+iezWnhs9AtrsWMAoOXiRtNSdsY9kvoPTUKR6ouIPUPXP53cG2ax6X4gu/MoW2
X0x35M8/TsoADbBLEb6gkCsttBjdxv5qfJsE69VFvZq1/B0MKLhJK8Ybf6wPaP4v7Rh799LyflQR
aXv2bwK+at8Yy3MZS2phLHMOeJAwZoyWg7VhXSOaS6koA1Sbv7Q9S4ZE0n+1tn3o6wkx2MKwzf3S
Ysy3Me9GterlJDP+V7mnF2Gnqau3wp/9HVS8U4/UJnJlwQXBAeSs9BZjNiFlLfOzEJW/d936fvSb
4VDHxNBlwYJL1OIEXBZCdtz5q9yvWTF85bIj1HounH1elU8lg8g91fC+ZarH1ethiQ5qfPh9j2NX
JLeN7pqb+sPgAYD4DtHZLsoLulXgJcI8zPUitqPUDw7enHtWFXtfFuDTEdCGzpJ+T1onW8sI/nqB
iwWqGI9200DsRxQq4szfs56AYdfoUDTzA/fbvGmxCUfVyERcmpgtew2yHc3pNulTsAmeiRe2hUNh
cQsz7rjtGXiZ7XUzl7c3szX9ba7LgJFq/3lt7cfp+gMBmCn3SdLNyET7i6lc61z5brth7fGWQdas
8cgVXCkIHdjaIR/5ZUuNkKL40LA+tOJO9it89o0LthbD6rn04nAOsuDoWDS8Am1phPcb3baN86oV
8XdgIMUtRl+fAHaADJlqEPCs4K1E/HDevXex6UR9WcOfY0JBmx4Kf/DCOG4PbVW8gKx0btoWwDY8
nqPVTOMdO44BYRBOd3OwLSzvmQN7q3+zMLff1iqfYQ7g0zCqxyYIdDjba3uTmsnewgJ7H8yQEORa
xnwKmR1KLcS2nSd+e9+Qi1MJcl3rEofsiMUgv2pX66tHVN1N2hYbYHMMxA3zEgsUuQM7g8jw1puR
wdaSzy3P+VhGxJhY3nifr3lyqHoZWprCrrz+8uiI3zlH3CAX8zBm/c4AlXDj+NhtkYvN2ETbNozJ
PuDmTfujZUixyxaPumFFwNHCzmyLIy0rUix3ecawCYnpirUGh7GoceG+F79wz9CKre2yc8yHapbw
LIKSsHLPXMNc55+jPcN1zMxylwD2YX7V6MifWaIHSbfxIYwedDnl0cqSjPPIvpmbS0FjfqE4IzQr
B+NmsllHgXI7Q4mEpNPfysSMWndFfquzM1SKKzdcpfcszZhBM21UDqj+ug52AVZAvIdmsYeI7kdj
ixC1TcHomSPEDrSQkdsuXJB6+O4TzJiFwfrYxFWcAZzYWm1PzpMvSBUemMi7HE2IKhAarIuGsvq8
cM8DJDgw3cl3dkUxOHczM2uW8t71hilm5/dKppzy6hYKykXWQD10ftfHWMtHB9p6x4qFLQS+RV7x
G0wmDP99FxZX6fN1vQXZeVUx9Bxz4itOCWCDrhxKDM8F28SCbTRXAptgDr2hi28Ml3HoOH+u8Vwe
XGUcVuHbUSX5ARxcJWjtPgpLYaF9dpYWUHkG+yIY3QevsaImAGcUrDiGBrU8TL4xQcKEF6KyI0qU
x2QZll2fuoAZRjKsSzV9dXUDlFMUuJAHibfdREXmwfc0q7mLFKTV2i8tRO1BB+NzeOuQy8NPAHY5
Zf5W1i4hmHHAbEGi+umbQzoHN4ZC+iyWUe6m1JPnfF/pJMbW0My4Tdv7qqrVvdUzx8ChMqBGb48l
8GfADSh3hsRaNilaVqECCi+AX2d8DpHRF9lumBk/oFzd1/lARF9vqNsSVbSRQmovU9ShkGe4kQUe
xlUVrPmry8j6YGdqJDRrhygTe/a+SVDmd6JP9jNPXOc22OFRyZr2IkMTXQ9iMrVs4xL4YDDfYpUM
tsRbsBsDPXdOoKTCvN0tNtZEcIk8HX77QexGCaK7i7cqkHdCG2LbCXh9eCl4sIhs1sGS7HOr/HYZ
fs0lwmCGk6Qx7e2iZ3YVxCU6lSVkJGeFGhfVJnGMJ+XWr3GSExUFeR7bQf6V9dhNcU5w7CLLy0s/
sgfasEy3+zHp/pSuWe2SgPyLYLYBFtMXhCtwv5B2LG/8bawPmRCXysmTPcQXqj+EZD6T7HZtp8d1
lVvhDoxYW5z1WTfDWpDDaxcEjLu99HPsbGoSHseyao3D4KKhmPPUiYZgeL4i4m5kde91fY052wv7
lGVIIQw8Kc8uTQdzQ5fa05N3UMkeGo9NeYp+e6MNfaeMnVZyikp6enb27XNW8N5X5dGdk1fR1eRQ
Bp4fMTWOiiSdEYhhCMvN4mI6MHHQmAZiHfdDQHFrSwxJfVAeMOPvvZyZ11iqP7JJ+cYRR0/C/zFw
nlFeosuzUP7ZRf7ua8KhkvUp1cvbEDNLs5rzUjU7Q+S3bmBycK7Pjoxfggz1H0Csx8CUdHcGD4+2
j1hoG65eZtdxdceWd5N4/4jr2tc+sXE7+8YexMC+Hy1MsEsdR6TEZNixXU2ZnY9PKnDJdzQnM1zG
VLLwzRIUbvRfCqaanZItrytCuAoZBdyFWWEfiyBJeU99C4y0sZI7Bp82WN7YT2eh6Cfq68LllQ9I
Swltz3LY6TsvyOhePJ81NvEo65GC8aYeUfa0ARltBpChppYo/LP6c8gY3BbV7IXSxtNWgpXOSMrU
JVeKNf9p1sVmkEiCQ6fLVy/IHzl23iZ9m04SMxb+PZ8Og59OEb6l/WMdlN+8QjRcCEwZFaAyoKA/
/PO762xCxDbwqCpzHJlqonxhCd6cUa/IsPCV3vbwFuH5OTnNecUeN2+iGz3K8sr8JA3YlMUBzx2N
IQo7a05pTNTM2TEBUJBrIFHEPzsmDXka+Hgv4v7MCAyBjy7vYmUw4yycNxN+8U1Z9z8WeKpNmTEE
6qfmMFVduuuHShwQHTxxsOxd7bh7hTgxB6Tw0DdDvu875lKSmfY/0j3uAn33V5T6Lk+m5Z5peV6w
JHSDPKqmZL61QPqyftCxHNiIWKgE7B7fl+bH9A1ogplzMT3awbTANdIkuuPPOw+mvOY42TocxvLH
d2BkWUoda6Qxg8GeK50Gqt64QiPTPtRtXx1TOTzAKKois8wfIFDdyyCvIwFdccPqlPG0paJptLA/
NRxiRlSrqjgk7RJWDOLh8tpgkEz7vclleTCo3HamCy1wFPJv4+GlWi341POcJdHSaeso9Y+CSHC3
GiCqcxbVmXPuNTcg3paPuFtC/kxyW4zVOR9Z1AlFKHOdPZd0eJspoXla0jNM/rvYFX9QRLAWyeUf
TAww3FeTE2akEKKOHptdzsgGCD9nipn5kuVHds5wXhUltjGTXfPOmRaEBachszgcF8j1bPOfk8r6
1Rgc4oFiCRghheSpo6dfR/3O21FGq9MeJ36BWKUr5sYlxmTFct5/sodiGpW3QK4G75Lnp2bGX6ph
5nWZ/xKI7tBhVUwtG6XhcqE1DF3TitJlZhcM9KWOCb4lwGpbCE0/4US1qx/sOHZYrOAay4MbJ0Vm
39mcR04RMBkLoPxUN7XZdKEaIrcGV9mh36mDPJyAK4n+MUPKgfyPh3PtQp1Wt4txAzgEJy3zuhmx
cTIVHQg5MCMiqA81IRGrIp+hbI4Bg8eDn/ev/SCJA53wCSTVlbOVjP62lCl1AiMwlH4ED4C22AuT
fRFtNKAL/3rZWCAx+jp4oIFN7xyHEYozDVhL6+Q+ABN0Zwr/VIxlcZmM7qFohmjxLO9MchRmDiro
k+eCqRXNerI62h5EAcl0thWyg3aEv0dsgIXCBJIWulqF8Q49iEyxUUse5VLvh1GiTYxRN7pX/CcY
gK8Rz8BuDriUCl9AKyvnJ8gAwH3XNcSz4ISW59yh0MD02DlzNPV4RIeMLenY2PpYLssly7D1CFX6
W+h99ZmBLQtICxivXJF/XG0+fhvf6yrDqMJwl5FwCfkVzG2ZU5v4vfeZtpW+LYYT1KwhFC9Nc0X2
ePNlGkElEC1X8jjoMsw8QZuyBPGx8F8Yb+uzcNM35L1of4TxgDOkRIlQ3ltci/w9seExm97BBULW
7OBDspmX5CPt7bJ6qFv6K9aQJ4J10TkwMYqs9ala5AsTZVw9muFbQSwAH256o4R1rj2z55nrQpd7
cGP7jUK3j0Su6O9Kx/ehccRHPibvug3criOQCL9LWnxU0P+5uz85keVRLutBaXPcCPSN0cotgUiR
60r0cDdSZzoVLXrgDP39rsvsOKyQRuH/7Q8INxkRJiTRVvPq7zpWtlfSmOZ67qmbeZzuUOifUoBw
HNDUZ4gBPmtd3ib8dUIesSf+MHZBJ6HDmBYQvI6Lw8mYXVybACDLYf0w+vLO7Mqnlv3i2UBZUyZd
CvhwNHdr5jzqVDMFlhrJfrnvclfuzLUlCnVsRyAg5cn3m/7OdcrndvhjmshYTN8A0GeogyoVhitb
HKoyPi3sbkJLIXOIUZflTe1cgY9JtOafix7wdCusIqoFUC+4gTcpYt5ghZW8WsmOH6g/myYFtmDS
i7Z3xl3njxPDV0LobInhwxncaBVH27AWjHEWdg/mkF48H129gp5c8UeldG1bb0ILo+IAszlWMggq
eLLnm6nox/u4hs+9DAQ+VPU9njVMfXhJgPi6rFbRsdZq3I/4BUCIXClJNsOyXrH9WN34QczmQ/vQ
OeN0YzArxJTN7tus1nDFHAeUIDk2hvWDZuU5oCcuJvvXoNgp43U6u474EP41tYE9Y6wlaQg0rbrl
24cTecaQoo9LN38Zc/uYIXLGSWhQlErp7eGaPy4D682hs9QWzZLc9eINBBp2lxnNFiLSNCrJZAnJ
3FJ4WfOetf2zqLDem/Z9ImZKDFvcVIB4tunMhK1bAOGpYT0XFmxnBdOw1BXAnOxZBMK8uXcXymDa
rAv5gY9FmZx0gQoMmeydRdO7bRr/rWz0L9oyC25O0YYM07nEmA44i+oBW8OqrYxCcBBlmCn1wOhM
peoAhD8Bn7bSPa5meuwA9IQTuqWILhp6c4atrOj/zD4xhxP9Le6nczeNj4QgiJ3IXeJAELMiVfC2
nbM4107PhDpUWDshXrs5f+g0EkS78Y5BUeOQnijHGoaN3HsY7mRwBGSjDvawksQFg9NLXCZIU8v5
vA7bter2lHKao29wDsCxmKhSXSxB9dixpHEnAXVSshZq+pZFe/kXm9JJO0CzBRAKLMjRmlK5CdvR
4ZSvlIRu8MYQigbQIlemDeCJQiRm3YWsNcXS3/Lj9mE7LF7k5hAVRkSXQWnc8O9xKhsJuTx20P82
jsm5QKNYHVxwnYd2yj4Sq9An7TdHj4KGO1F+ZwCZDtQ8Z10Ozb70COKbvIbqr+BJL9R01+CWYCiM
flg2hGQi3mrBTbDZhnOQ7pqKi5Cl1rlC1AN3oblJJuDB3mDuHCu3XuTwM5qlpOGNybYlU0EhFw3c
Io4ynXyqqymL1byaScZgouY7iEtEziQEmzC1DD0KorXfef3JrO++/vIDTHPv1Et5eeeRTjsAqcoC
pnAV6Pa+7vi7A57b58Wrn6vPLk6C0IasRt1KEzuLzL01zfW1StgYKJvcEiBCfZUIKKLSCGs3WQEs
eH9qyftt4mJbNEm2BbsWfnRe6RrzRIiRfdeRECS1me9B9etkOCX+fLAq79Pv9XfjVh+zO5A6PIo3
D/bR7i9Mgsu4LN05kzbbiwqZy2ykHlMx3Ry6rnknD2V6kPlbc1WfGlbCTKgp5oNQ1Z4MGf9ITEmU
NRZWLk98ocVwMRck9h4f656y/gNpVrdTk0/jMf8EA0Vz6dnTbZGhrPMtnJW6aWxYFVy7JXL3M+EV
0biIV544bqwO6Ta27PfskzEPuib3IRHWN6M7PgfnYxmz1wQvMixEcha486yZv57GCYfm0b9Z+USS
ui5uOU6w6q/B09imhEmqp+qaHQCNIzmOXYoqPTHuGKCze0mSP6LIT4vprCxQ0t82xdTi9vCe5h4Y
8KSRORiruffb4W/d9Y927txVYN4yTexO0S8Ne0cZlbYVHO22JMsOKHLTJL/Mx58pjcnUw3dyChxO
NoREh35E5Krt5szP+GBQIAPFtnclaATsJ9iIQW3venAg0MlYfDHxTXKn+k5YN9Z5czvPcXt0cSms
AWJPq73oxmWAn3uRbaDcouQ6TBrqjARK5wwIX0pGC6M5/Rnk4p+F41U4kgZKPbPuzloBhViN2MVb
2tJ/ul8FDCmWOYjuipw1blVyrEljfhzAa9WTcLYe6Iad7EvMMVm6MA2MpjLALMSM9XnuvcdBgKC/
jjREisLIYJRy4kPBSgft32BycfItuS+qBcENIitnhnlQ91xjs0LP77T4N3L/IQZ6wlKN1qzziuLO
L8xz4T9XvpOc+zLvjsMKE9kIzJs6rc96pNjOMAxKAp51CMIXuQ0zEaJO1uqDYcutVZd7B8dXzT91
dPLbSb0geNr8D47OY0d2IwuiX0SA3mzLsXyXbbch2j16l0n/9TrUYjDAQHojdZPMm3EjTrRcLeyi
2WRR5QdRTrAfFPsQ7jDkTBVLo+HkgO70CgitCfzLV7ovkKpvUMWP7AxWpXEzEYVt9nAwYUGJoDNU
ER6kHmYAIwvJDcIyLCpf0/BbGrxHDLzzSVixidXY0ufQbcRLUHz09mdJLiMs0jMeDqLd6X3gl9oZ
9nYSaMscpNsp0veKpjxzg4KpHnKLkuiblsY49HDkUW0MWHmxLieUMrPuzs6MOMe+riJ08aYRvB6t
FWf0R+Ha/zxQKhgK/fl/09it98iKsryCfSIB06xatT5Fgzw7HjlglBx/JBATGn8NAScXPqRLaqPv
fj2M7x02J8GugdXvwrDxT7vqVQ6ASyQtmo31KI2LDXeyAhavmuHPSBOUYfOT+CeLzwxBK/FwbISl
X3bvSXdUgQ3NpRxxmOJq5vjOEGV15bMog3dLz1YS4g/LaqSy15kIip1iPaTEH3Z9N5dj4QqvjHXk
4iLBI+8g36RUmKV9BCpH5UNK91qArdsyfOmwm3DXUfqjt0BrIZK6JIXjyzCGryOZTs+N12OZ0GzF
9VBBikSRDNcAS2jQPU3izWRd2RTvBSzohuVLrRU7FTymU4GCL9jY1P9afOJts9X17nWMeMaT1ZjQ
2aEB10tAK436K+u4hNss6xP2PETtN12rr8Y03UC825ShCm5ueER6+qZhS0ZQg3qn4fccNd5dQgNT
cBnVq1HAPDW2UWg0YGvouJoX0XJ2W/fXBrHHlB+CTUZEFq8yXkbSOHkYHAxz9BlA+KJlaIBU4oXn
APC0ywVAe9q0BrDRgRhX+eI6Fld0+4tRnVPMtx77yqo+eCDi8btqDT/VksaJD6uvqP15d+tr7iTr
1hGrDLsZrEK/BWU4A8mZRogYLqBR+VbVr6f4RCf3JWWlwSVi4SE6KmawUrViXbYIuvWEQ67caekP
uQeUzHpjWl9WP2fBWQg7KnZo/hVQCZt9p1E7QMkCTn6NKnoHNGGvn1NQ0Z2WHW2SDXBp4EE+WX3M
GSzgkSj9OYSI5t+8KrBRuEP6slTZPRmA2UTy6zCWUlhb20sP5LW4ZNZkdk99Cd4x+mm5kPA3PXrY
gLGSHtKiOOA5ifQPwqaLlE2Guy61G5e4nghiikMpqnDeRM21Mrg8kl/MzdC8S87ERwG7Xa1TaKUF
NTsTHt7FNOinimekNWayOYm0VSqLap3XnthlbTdeEcA6fu4NxC+AU4ndx2cz9eJdDRZi6r4x3uvW
ZxB+TdDCZpFgogPH9HYj8IkWMGdS+SoclUrLDrpgkqh7/NEo3vzjDnXkR5N6ZGJio2BpFt5q8zMe
SH3navpeIjUt45kbboU4D5UG5y0g+6vihcjsE14juxzW1ex1zKCrYt1c22r7z5nw2yKgb8Ka6/gU
lauqBoFQ8zVpsdREdCTJZzZ0vxCN4Y98GVRiaB5ERaP+aUntuwHPykIoIQeT/iyEBmkbpnyb6O4q
o4fJ5nPLIcMBYUzDqtLGTTKkXwrk3smwEAencR0l8Ef7+h1qvx/kVFikxY70667XW3MRxRaKan7I
6QyLk4sRtegwmOSLZ/bmTtZNjDbNSlp39IqGhV+TckNxFqbN7U1hWUGuA8oXfw5Xptzxpectw3gy
VixM6Is0rmzzdj3cxQFdyDZUH3/7Lh6ct8EJ8RvECjtj/aTk9ERl256OAK6w35Ug2uuNCyfVeJSG
A/nNTRuN+9azVnbVf0uE4iGRh9HNL1IMf92eRexrJdJXO5cQQ6ks6rEhDNgCmAzy6LvDB0rNkAUN
IuaqaUIaFc6wjtrn4Lq+Bc4aHwYqsrVuCGsvSOgd2byTrDLm/ZAHjwmEvhyY8GAftbqfOe4mjPQV
v9YZ+rNpqrcWRy/duLtKITuoZ1fm8rPG5cGqvs0G08bofNXwyBZDTjSh7ZngIhDDwDKbPME0RkjJ
1c4yTK6lk2zyeoTu0MKisYHPREbzJO28mWheMHnRzVFuVAC7av5VxuWXPsH6nO+jvYOY1ECjGcjR
wZ7bRIH6PphYQBy7BltKUsVVjhZnMLV0B4dOP7zl7bGNO+2EfYK9dwP9osrMt0Jx73WtnWpy9oeZ
/GOV0PVSqMDAm2XsSL6UCr/KFvt7rL3lQshDFkXUhVjrMUX/7Llwd0a4Admr81lL360Qapitv+SQ
tF+LCvUnesCltfddxryotyyRooklXebB/XK5iCld4oI0k1wGyKVPHa6pDOVg4wlrHZVzj2hxk+0u
13dokEtL9YkEQmfD1+ZdBxRA2GGPRJX8Gba8mYrxagR6tK/7uDkWRXXKDCLvdIINM1TVWooEAo7p
mQRMiZeExiqN+apmxxz9hnqFFxu6vNaPu15z2Pyb9LtIoolYwvj/rvs3C/gu2Ak/iJOrMX4bkKGk
qWyGzCHcTKezA8DMyftNlhGmG+xdLd7lewzGQpwy6q9DZUmE1ConalpZrXlLdjpjtQctsdGbN7CJ
svNWzVDjeUt8F5tR2J7G7iNpxSZkAMscdaNbrJkTCne0D3focHMxQXyOjIbCtHs86sPNUInsTupq
trXJzFnCD/Z7pF8ukQGj5yrOK/vY5glbiXDcjpnusaAnU2GDPvOC/KdlI5EJWDHYQbJ9XYFmmBJG
Qim/FN15zQIVHA9Ro3EG1TY4wgfW4GtzDM8F/SF2MexDCVWnIM06pScFugnqXObuyzH90TBkro1a
5Vmx43NRy48qGKkeKqyzzfu2F47iLvXaGtb54K3yVjv2WXJ2HeMyCutGvuMRBlRAgGx2cAAV5cTi
Gy6vHtS0vCQEweH55cmHzqRde75tSt8ksUOOzqI/UKqY0m1qTSdgzkRFogxgrbPFgHWaL5/BOS2/
S3kEZaaVDTSf2ZvF2fOeRcz65A/HmPSA22yoObuV7Mk4zIk13M0G6iC1EKD/oaSsZe+B/H2I2RhX
/FPb4CUNSSPYyiq1dTDPXF61cVWi3dG2tSaksWzMCcxtsbbru6qIk8d+r9HMZ8WpOsb5KUUtW1Y9
o1f5MwDrR+Gk1etSdgelc19iwDFegjbffkMCXzJl0E4JsH5i2dlU2F7f59RyFt5s5VJ0g69SdqgS
Yg3pa/OmiHOVAoOORd7TUxXaHsSyRyHXY5udoIChNHJwvk5TvlYbXxCPEdg/STjq1X3mMggwRiXe
NTUkXs/fSvWxqYS+Y8xCOaCFKdqODBWCkDYjPn9GQOkEIz8wR34CxDARUWC2NJOysidkCLFN6Zzo
eUhYfgIB3rbcvZzNkAqslmvRrmnp6HBQ9TEbDkZ04TzD+lizWPq/DWbG2RvbQk13yRyM8XrK0sWl
6rKX0D6h9LN/kEdXFVvcz+tosv2QdWWV7TrTuXdOvcSVubZZ1wZIb3mUsxZR/Kb+iEf2gthDa/sv
p3WVwNyyKdiYTSrpojyd9mzO1iTcT2yKKKin2nZF7IqQGOkYZe6Re2E+RqUqjiYhTSYvwCExV7eJ
bIsMuFryf1lVNxrqNm1fnctEwxmckGfgyzhp95S+JjwbXb2iAQ9r24wPisRLQgJpigkz448wagj0
eB28UzJd6MIiwGGdGntcyyLl7c4gf0BmKmYxwvCdsl/PsnRKhs31NilsZQFmTFLZUgvCxWx9Ony1
UT0LndFem1L6EcTWSyzKMsBKrfSwpTkKI3kV9ADzhXZUSvy7HJy/WcrIUCXnzHIp81aO3DSIowAY
99Yyw4Sgh3sm1YGcjII3Lgucp8ciDWIS0ASh8Y/5leuYjgy3vKTk8VQXJ0lN/ZbUVh4ey0RQvRuG
q6q4oHxveblcTTumgukCvHgs8FeXXHkDJ1GP4H153QRzQJGwrhvDtZQEqVRX/Jl69FOl003xeNIm
jVV15bDx2FqJ+4+k5BGal7eJlOg1IOiKL/mdSN5LRzv2pJU77ArLIUEwUBJr3w9SbE1ZX2lxOlYR
K3Ye/bCzZxS6vEm8N7R8PMlu0nLqKHyQR7deTRpRR0KguorVNjaJY3U6hM6KYsZuYuUJNtD10nso
8EZ6+ZvXfXrZO7V5Cw2vSeoh/vVHvtYbIDR27XKuy6UFoxeI5HuaOOua9aQevUowIRiAT3jQZiuZ
o1xa9g5bPdKrdabiMx1bWpYCuDkozYEUByoIHpmLrqCKUqya+sdo23wve8ZGon0JdRNcyWDDJtN3
Z5p88WKzRVJMrunk/kbNqzVVJBpt5TbNDdTOV6Ue6xLXJA0f8fiLqZ8n3pzvbspKOLWvGfqrLhGh
3eoTWNM6NeutyQoCUhqbuJ/BMZ5ZnvrWlLFx6JNN6f31pM/46jcMmFTOhEAbgGgHKas6ksQddlkW
fSfEdbopMm+r0fw0aoOv9c491cLvsTukSaBu8YjtgbJSTsitMhsyn5x+NsYv7IFYCON1dPvwCP3U
2cbeeFHUlOhQ0IYHGoDgqqR7EsBc7VU+YUO/dTvTd2TwFJ5irlL+ZLPgejaHQQ1MNa1i537JJ4K1
pv7ge/seDiA/3EBDMe2VS9VwK6Mm8tI05pKRCKUkOvRlcyiKCShIL64RQW26kqoTV4ydnpe3GvAr
OJBhIWW+zV31QzFMrs3aDxjWYhG0EfZ18a7O+kkG+NTSDm4kX+LUgIQGwazfhaF+H9pxG6mjb9TV
Ji5xBEw6Hqf4gO15ASFn5eCxwS/1UYz1W19na5A8KulvqlKH6tFOxc4weMYM7Uc0je80xpP/MPm0
xUYL7TXLxhU7vb1ks7PQdMwtpV3ivXTqb73vsgOW2FvjqWu3YrwJop2rxp9wOyzAQdaDmfloT79U
iAQrVxEvZHpetDSgTdsyLvxafTtRV/HUHScMoJuUDYZKqntmDnEcG+yU+qFUX9icHzSrWFqJdxRR
9QF5iWCfBbKvYIaIMsRR56XJNYIo9ktVdeAzJXaHWX4FP0HBt+fVKcPyrlcwgFBcf51gX6HK3OKU
jnE4E86AbBmmv4tJb/zCxPsJzgBNaMOUfcYWjFNLGofQ5etqWVB7PbZvdmdc87w86pbnJzHVVWJN
k8NCqK8jNumuAW2o8+vnwqhGK920161Z3UtV3KaqPw+smE0uzo0X3Owa/pTNiMf9KKQmgzpSMx62
FBwvaw2cPR24BsPYUBFKFN+YpLruMXMdJ5tKLR0+5lxynlpfLgnuhouiMTZLY+IHaL0ZKEA5grCh
hOz2KVPqTkZ7TCpSe3a48iKQJgbNMEq0lyYvJH/LHg8FUFEzeHahevaAekmOj1Q/ug5LPJpnYF7E
1k6y1K2MYcc8czFG49iYPK9CbUA9IOmhKCVi3eaV75Icrpz4hSL7pVIKv4HEJ3rjURkulgLzFuEk
jwZ1F0fPBEfckq9B4+xjJpFKxZFA4Cko/tWNdZ5Qg8Z5jLTNW4FetdamchePr1ls7iBjOf5YWFtT
+6bR2QJ5jhZnuXJPEVlM63AYmvamMKwDOOtHl8nZVsqKsuiiR4bpnJhwfFVCykGTq+qmHwlzQReV
d71v3ulqP2o2Rc9VO2XXaSQGMQS3kXUL/WRbN/AeYapQVo2sMGKZjUx1Hd6DAYNSwurFHMXryMp3
nbDYD5SDaH/URtkE3TuGo81cI6NFil8G7samqLQFbE4t9yqPpd8KUk24f6ep+XLymiRn1+x5qxF5
4mrLXfpgJx3divQ61254KOau+lDfj6YVHAIA6Au7at69xqYfCQ0yp0Krn+iQ4i/pBHNHY2x6imff
s9bdt81cJ57CWJcDcxuQ6l2l0k4jqHVVhuc0S6byxyPg4nETst3kGGRY/6r0kOfWrfaifSezW/Qa
dfHBC96qgS4chYRLSNhqmAGZ5thzpe71n8bDvkA0C6408LOiB6dCOLSiHbtguiZdNVnUxgc8UkSi
PQyTdCisq2E8MWbWGKsxo7H3czZFqyjwWdwnz0gaXEyN6aDCs7UOrGbdwopcODrSVEMPdmnpu0bT
/CIu5gAFZJhuCteeU9+pZUILS/FDdr89EVhqWafDaHl7mXQ8wK2xJ4X8PbrhT14lK0MBGetw4jW6
DTwV+wn+WSZHnH9wRnIqPrwsOnnUfueuZSLe8nF3nSM/E/YbwX2Y25cMrV2ZOHjoRHnXdByKk51J
ZmWs7NkEG6BKuS2n7Q5E9pmZDk+ZvcRuuyw0sc3zeBZDeAzBfxggmA3dhJujhcPaqeqVTjRlbRjc
9lj+Ep9u9lZjDze3qp9OPDxTF3tEPK2ZEGBX5rjhA5lxb6M3fR2Y0yPAWOnQJ6UPWABtw/rm+/Hs
QINZ1edgg/EMuHzlchMnkR9HPYW1zqIkHrgclewbG/wM8NsYrrJ2WqihblJxyEg20W70K3ACsm37
KMryxaK+yQ1C7NkRr8nIMO69FKyaYfsjlDGnVKZ+NGzvFigheCV/CO/RPs/TvZd5J2kScGKcDPTm
OlqoZ1DtkGGela2fx/QhHdA4DWI/lR9ayajf0TnQV5uxUQ8aa+Cxjp9V/xQOfUrDLnStS2+FG69I
Xl1lBA0BLddUJM2Q2ks7aC/Ud/nSiBxWv/XGnQGv4bdlnqJS45L6l1CKHmfCH/S/NN+POLhtl626
yeqkfyrYBARrpz6jTQ0gEdf0mpu9DcoXaiiiEPJUMcXg81NzmagCb67xAKH6THU4s7l31NnN0CN0
Sk1s3G3NmiKq4Uwk7bkeNUJIwWuY3eze2dHkvuLA3EUy+C0TrA6OtjJa9mNGeuf2jyEneZCDBqsU
Z8NS6UhJsHPx81rgdVJPmrT9lKBQd4Xxuq+T4W/hvhAYxQc22m8K8lAvSnAjWBvSzjoCjOlRy8oX
qRrbgHtYaZUP1azo6Im3Q23dbS0FlY9TE3YTCYl6wtBtb5vGQbcgAD47afJVRoDO1IzD3OCwKLRv
1zBwPWeYiSLwSY0GD5T2vskyj5qbHMJcIzqVv4Y9AgUQlzP7/Tc006MtrS+QxLMHft006i1Q83Uf
IaFy4+aDs9UaSHv06mBWycJVjuLDmbrGGr7hqnsKA8HRiaPMcH4ijevlUKR3NaBSTh92pIu2YBA0
qXw5MU8THyYe+JfekfvWRuLtWVXwamjFKyojD372iOuQsT+I1gbXiZCbGd3wG43u9az/yKLxOxW+
Pml85eroB+FmJ43sxPj/TwTcAWLaJMj1I8o2wUNq5bWrGzqX5L8umU6GZdxGzIOYMvxKVx4gelZt
ovhqRU2iUx70YVrm2ocREhiqXdB0WrEP59IuN+y2ge5qmDTrbxzBXxg1NpZguWcRB1BiLrtKZ9xQ
TnRR7cM4+4SfPC3atL4PKYcZ9JdF2hd/IUXoQZX9mW75zx3EhxkQW5TSIYLBp1yG56RnDSJvlBKz
V2LBFRM7zEPUe+IeOpmkWTrPtW0bI8xG5VsO5i/Oevyz/J6Qe/OCpsWSboE+UbYKeYJVUmi+YscY
HCRvjetp5ybsAcvb3warJNnNRupSvSv4L0SD8JIGR9PR3wOzlcji40eclseRBSCVaLD0ccNhiWS9
7RtJAznDWMQcN4S8lz0nTILwBuFi8N7yctiT8SOjy+U3o4ZokcIq1C3cbppDckyPrs5s4MV7KfgZ
Gwbuk7lcNHR4rxClWSeURBjHR8bEF1Fy3nH2hL+6w3a43Au+Dn38NSGBAr2JNnjywgVVdEBmXUqF
dGH8OjayuqXmoAvunlapq94AV0XPC1HvBaCUFb7/I7rAK7LgUtDDSmyL6Bgddi7yoFJuelV+1XAh
Gm+bh8pCybKtimhSVsrV6V06eRO/zsY166Nb6uRP/Bv3lOrEYiRm1hf41otNya5NmA1XaQdueVnf
RJpeNWV8o+JBVM2ylfUpGZJd7PyQrtxX9HhWZpSt9XmlVHJah8odB8x2KomQRRH9UaNVY5MXvhPo
H3XEM4XCQJWascZCmC603DrUztYqqx9SKzRj0+pFEdgX96o7WM9y3YTzUG3JpfCCHyHCbQLzeGp/
JfaCVV94GoM1ypVX82aS7PIK7ynj7jRG2XLoSpo+bTiaTRz84iVeau30QSHxl0RWsypWP7jGr2ST
BVlvaFZr08DCZRgnQk3HeHT/HGQLcpoYZ+3AOzjFa8E0XNO1UVsejBW3fpVUdOGfXurus1I/2siY
N2G8nDzKoVNupae/67aFV53VrZIW68YarlFvvRCQ36ceNpiRTgPYTQsTxSJsIuhs4zNoIV3orJEJ
vUxm+RwsbHVSBwNLPQkW3Jr4zhSwmBrch87kQ07dea9ZXEDAxAAa//81/W3GnwIaLRCji0ffAIfV
l544myjNGELLsxsXa4wSO9DkJA3DLaMbYDXMau2ThNmtctBrjGzcu9J9hsYzUJIXb3Kod8Hn3LAl
tMpvt2IHhv0z1yHwsJB10HKYpPvNUB+9rL+blGh1bukXOacj5Wu5qJctq71CDx6UPi6IFt/dpDkR
aSeiInkNDLxYQtmEjRLg4cLuq6nHyQjPIsPrqMQMR4StjWusM5qZFYpwANSwXIYm9nzytdtcSfeF
nRjEStJPVfmMka5rK/dj44vd3mHo+5WL7oH5aJ95pFBDkx+4uNoC25PhvMxjmKkuapzinjO9ISwL
gcA9JTvAKBdinHtgq4eK3rSU03Od8WWLneJcRezp3FZ+x8DNIzrVx1Q+Yn6zUo2WdmXfHZc/IR5p
IXmlOoE8xFJljSgsbBAK/FSdf2nL/GV/CQ+vcjdEaYke5tBLupHtRoYhGxinMEEJuQtiJgTjGqzl
GS3YcC3J73nc8hNaC7S7YtDnrD9KvmyYYlY1+ZcsQ7rVx2QXTbM8ikGP5pgxcz8aiOph0d5Ih29K
8J1BooSrIkxWcUbkpzlnRYYik7CYZO8zeeDcoAZf1bZa9+S5I5TngEYOkFkpLMYMcs0j65OdpnO3
L8cH0c7vpgCEjHE3GeKXSWuuZbjnzEWpzy8qao9tAviRAGAsF/uPh4qOL06DT+FFu5pAYoDVwJok
zxIsYWLA6ibN81eL8AirP6Se4KSQT5BxTiaajLYp933p3TrtKqeLaenbuSVAx0elnFoPmpmyFBC8
BSRZZ0YUQHQ0MVcYAoNvRmB5dFmMCt/WagLFzpfQDQ6Ma1yJp2Wo7+2EQmwHrV9XH1EWLMbZnGpW
Lfpnf4QgsGc+oYchcbbJkD0MZOzW7m5tsNfKi5XrN6uhbVt1VmK2iEdE6nU8lDq/Z3fatHl7HgSu
B+usGPYOAMkPa+ZN3iCxM5KbGEdoiN/HdXepK65DE4QLyPGF+IMNTZaBRUZejcfEqDbmvEPNwget
lKXRk+fmUm4MOtBv5LXlqDo+S7qvUrXpoMb77KhHJoR7TChypid9uQzQGotOGb9PIG7bCr23HUJv
NhJ/YYDUuKkt+6Y7Y8uNlllio5iSsxiVVR0VwI6ijaayhBi7dZGVqzlZJiVth6qt+qYFM7wyYySz
8Da1zikb8rlX/UMD1qmI/hAE2kPhCuqF5xiobQptPht/WmG+S8s6QjZbJSFEoDa1Xmudz34mwGiw
EyHd53PsbFsXY7wdHArahapnxVHRBpTadBACHZbcunHoYNg3UiHEaG5BbrtgM7yn0cR8bevDyKgR
lcaauMeWPvhYxQ4SjMkmxKii50Cy6n+1qbx5BluYlEEFqqhtTtuWqxdN7zNOFaKJECc+1suG7gwC
OA3QsvHZgFI28/FSoV8ovDSRnr9kHIilVHapV7E/63ZR0CFCMz9VPVx8N7CvOmJmEKKtArzjcwat
GteG0qxNNwsQMfDIDHQ4hLDwBxIr3HVJsWvDtsfYkMX2te+uhUbYI5UeAml2FHwYDUlEfm53wQ5r
9jyGxUhFZvZFmvJ9GqmxnBdMKVrRWEw8Ubb5abc5cWY/L+klh/TKsJ2wkR0rDT08LE5SUY6uGdJK
8iHCd49WqDLJvzx9pkC0BwGeOVZ1v0ai5hs1fRe29jJKbzPkgJnDZakdg77b5MidGQzx2HZ/hUom
lkRbtChc7RrLCSO9RFYRFC5TpaU7WbSkgphkQe2deUQouyglO3rjE5CssQwqXARJtA1U0G1FarEo
tuJ1ylo9vHNr2IiMObcMLqCQtxFX1zTUGBg1955FuQ9hL8DJy7E+40KUEZVKoiW95UNybQIS87iN
CDdUpNN1+YPmOfOCweWw+Z0/wOBYT67itwjASmSeaIrcEz/Z4y/dutgHoqzlEa4vgfuHbw0BnC5K
mPQG4t3IcOU2i7glwGZSJUo4gruq+k8bcfUH8VE0Ji+Dx70/3Kram2sOBG3wTyU+Ui7OIsxR2TKg
YVpPZ0NmeBmQ2WusAwsK+16T2l4xgVniNeKPnspjkv3kwdNJtqw3/mJGpiIt7ypzbzwXAOWFnwz5
izpdklHu0y76VRRjieF02bfNe2iKPQlPfcQRUxQWWBKVmWQ2GBbqK0iQS1p65zRNVoNZPd2a0k0O
QUXBWh7qn+Eo1rzzx9agsTj+COV+IOcZcMTRs85G9RQl1jIfHw6jUo5+hIrf+axJGAG7xUiCoyuV
5S0m747PbYnAsfa6dG9D2Itz89CErBSk3I+4pumE2cUAz+j93AfBX5aDcG1z7FK/cxNWHt4c8W9A
OrWyeJEQpre0PTVeVxrlL6pY63a5DYN/XttyzAIPmzh75caA4Jp8OV66FrxWaC6hDXecN0lPNP68
u9l9KKOyDIXc1nxhRPlpZCrgn5sW1U+Q4Myb1ouSEuRLt4mkrwnGpKZlvKGm5XG583YGbpJF1Ktn
GatYmfN1ofLtMjOnvyQDWWmDuviOKmS2WUcJFdspupUqiLDFZ36IgBzwHHmfLDDO+fCqpqeQI1mZ
I8G8GXZ6px4bvbvnZoKCBVIyoY0URME26R/zVxC6HpTJcWlQtuZkvxzwhCgGcGr9v7wsfIVVb0fZ
kz7gD6Bmt0wfRnVxEhKt/2L2nbox4FY5lMWt4eqdqN+uvQV1sIzMe2MVvgYVnLORAeZhB9cEgzmn
E4zTcmVHz95EFxpfmLl1NrGiBpjHKYQtVhfIA3gZDZGnm6xXmY4ici80qn1jLvwIW5u/Uri+Htt3
zptlc5UW+/M4ITefVeNbUnT/dFt3FsRW2hX4k2zpolpsjeyHmxe1KyAIc9QIfK3s2ZrmU+8S69kP
7hlqgd8RaTs6PeHBvlXPUVle67a0F15Yv4tubnyzcpcC3PFXq8MBmzEpsSD26F0kywbaZudaL2lr
BXcSGXP7Oz9bXTU/pmz6SwDNRErDH0hTTCBJKaE8Rr4odGwdTlFSsgEi2gVUp44WNc+6Zu8GBDIE
le5HJWQOnFOVW6e8wROqLnn2YNs+blhRYpithUpfmsxhKzwtPq5j8N3zAYRaUTo/aNPl9Cm6rVL/
6Sklsrse+3XuPXVMiiNNyUmQU2oDchb5IvCcRaH+y/T3diw2qGVC5cJULG1vJ2ywYekG6ohVfU18
+KlGhJAKsJ41O9VraweUzrTBQMVKGDop9d8YG/mxh/YhtN5JJ7rJVk8gcdQvNnyJABGyvPY8zYqh
7EbL3Wi6D5+S936fVUtgKMuoweNUbgjzMihdRY86+CK52NfWH55iM2F1Tyzc7p44RT18riAm9HRa
TngkzGdBwM8OdqIArBRCguhhDeM/F38J9hDAlj7h0aUFx1ZpNzXYgxTPXF6xypI8t39DEa5mhpm9
NSPecnUjHGZcfHACZ/Z8ow35HGPzGby/pD/p0ZM6cQ6FfRX9NuKi1O7KpJeHQqvunqIGkynZIxkl
HiZADSiAG/DP9gjEoaYtJWBzWE704hkYFFQEmEPY71y+v5Q8kV5Z9fKUELJpKX5ozu0EpPuv1g7e
Xzdy4dX2vClLJdmV1XteCSxY8bFgkwdv9tCIM9xHUN9vFBKq+lxG3fEVBWlU01HJu4UUyV0deH9H
0d0bQLyFU30IspzKuMqzo8fYbcb1pkG3t6JuhdiynL0EGptqm6tuad+qGn0D67hYqGj+enjOgnNb
eQCDP0AeAIWhjrzEK/FLxtBtMWlzadETPEHVsvn6/8lBzAh6koVq6Ws5U4M7B8q3dt3h7TIWZbOm
C2lFoLNH6mxKgvPazbY+Q+muetP3YI/N9ag2B5I3vXCRAJNXGUdb8037mt5N0oi1wKDDADIlewBH
ZBPg0bvLpE12Cqc0y0OP8DHhK3bk0HLYMeLrsvD57dWJsDc/mpxozUh6W054D4D064m+cvjRpOW7
PQd4g4c3IP4ipIXMo0n5VuoD9vPPjBIljzFRRNfIORaqPDqSO1zNt1JZRt1Hw0/Z5JDS+UhV/HdP
Vq91rqFF0rWE9OUsWlXuXMxERfWGzQ/NxW3OHQ7y3PrCKRConBA1U2cPSSwm5UvAI4UB0de+jqIf
95vY9gOmyNrcyoqFEx4YLomg14jY0ZHAkNM/A8AEAo5aXv0WZbvLiBn01ifMY3wv295KtuFEiQqo
4AHj6IzEdljVGlxHCraf8wNjrlwbqZgCTlZMxGqXsfXl8FOrqPSrxi9V8C813WjYWYAzEJLGSPPZ
cSYPCc9M9w+bJk4TLLgsmdgDgcJdU5HJS43Xmk2lzhrVaFNwLCAQRxBFzd7pQC6yx58GjFVzd9e4
di2u13xJYt7hucwuY8E8MqURKtIRpSO6CzzcbV75KKPiIbT5uSZWahUMIVqqLrsC+x/bGt7r/yg7
j+XImSxLv0pZrQs1DuEQY129YGjNIBlUGxgltHTop58PWW1jXb3omTbLXyQzSQYDgLvfe8/5DmkR
VqI95SFIIUJFGLC7Ic0ro/1sNBsgyDjd9wYNw2I50b8sGe6UbQHk/VHC82IcseZ4F9XEY5b4UCof
Rj1+pQWBkSQKxFh1clC+hVfPnUgarn6IxIAc23Ydk8BBaygzN1WcYIniB2VKsNTSXZ9H2qYKgnsr
ykl6JLNooOUTBnm+Qo/dv5BojeFTfRVpybldq8plkcjoHLXi2X/0S7NltBGL5wAWuo+k/6mlzDpI
p3s0USP3IAdnmEps07m0mfCimkUcIOueA+tLIkMUwQDpJdkm2JQy9NzdpAH2O+rxJe8sRPnOxuTC
tszgqPloFZWL0R1WUKt2EwMrFhOkkN0hBNHcvbYYGX3jbBbfOOPuglPrP6NE3wtChZxJ7Xy6OCba
MLa6FYEo052ObVBIQpJ0yCCZEybHP/8ilAD1ekeiFwWczpTcM/Efi8L6TYpeLXMbhXAg6hCyof5J
2Fq3lhUjpMCHgCR770HYRNiPUf3tUfLdtWRXDrrRXefjGeOBTRx0YmE2kDM0MoIrw0PwCpp+bVbh
vWMSXdzGb4mNzqK0MDpivsPB3JorbuP2lHl0kJxas95j6FV1xIkHVvmAHSQopvKxJm2E+ItscPA9
NWB4g/uRgCtb1DyADd1NZ8QtQNigIqIL3dTIYqGycdEXErBhh91xyl/CyX/tm/FIDtN3z+37rOHd
hCIXbEY7jQ5aWd7HibJenKrPVpaWHKEjcRrY9NxPMQIfPP9gCWek5TilSJ33bYstSODcUkuFVItn
2DPHQ2IRZWGyIhfhqZkqUsfG+4pzubS4du1RF0DaUJKK0H0FfqNj09Ehq2ftwpfy8ZfR1llMD3We
nPIscGE7qs/RPwBRfm/Gbl2l/jU021MuuZZVyrCRQNbc9X5Q7jR3AWK7IjGPlRnaM+bkkkrrGcPo
taKwm8MveuLxHP3UcWJo+KEIn2I0tLUGFNh4SQTkt1D0b0OnPg0ZI5VtCGsQCwurB8Zo5ApMYrhZ
g6w/GJ18zEMT6uOHQlRZVXy4Y+OnU6i0n9pqrx019oBXvMHxnrNjsE/TNf7J4g+teBjFQ9Sc/Tpa
p8JmIwt2evmUO58tCsPKJaWXRN0x3+FzMIPHClMDjr+lDGPwgsZCZSc9YTaBjroMEGIVDImQbZbL
0oxBocttJZNrxCaNcwrixS2lt0g85bIUzKdCJInkt/UbzngFi/wsencJ9VR0/5v22dR+ButlCnhR
AJBs8dogx4xzi+Lmm6d8X4QmcrV880waNGYefVPjJpF1dMvGmuTCft3533lSrUh0ofNFfNt87gcy
HyiSAOSuYrfL0/FsgkwgIstcW6n8IO3P1KlB2R8DFJBGiYIhoT3eJtN2YFvtR0y1IyAiCCXVSAis
EKuad3YanE2bMk2bhHyLnOGBjO2tbqGwqqT/VTT5nkzXp9iRd1V9YqC57NAulW78XBgHvaILSp1g
RWI5MHOsEPNVb6P/RlrfWyeGBTk+j7UPqcZlyIe5hy7RMr9muOVTk1iKJFpMNEJLy37oKMeZmcKg
vU4KWlzSVHsfA2qtP0dx/RpJ+Fw2LHMWbwcsRvXpkapdGPmlKuz9HAdXkHIbcGDVaHuZES5it6Wj
0HFocFAwB3iFESH0Dk33bh1Eu1DrLnECB28kOZniwrDONc0si7G8hcPTDc62YunS+1We4Kptl3Wg
PftMPoyq3BYUxCEAKs92lg56ipaIGaC+vaB7h1I6hbHTNuEpsq4yVzD1mTm1y5RfWnjpiaBi7Nrm
GrcKuFuFp081HKj0tw7HXKF6vB0b2dBsAqmp2NsN2b131riIN/Ap2La7Zeo5EHypSwwfpzDy3dy2
nhMuQE4ZK8kVn5ivW5q30KYRaS8JQyI+mRThlEnkEy6zjCzFWj1zxPe0kLfkkBmK26rZz/P3uGMI
adB+Jt8dP7WPO4GwJQ0fzPQ9jj9MM/fEDKH8OAm920a/v2Fs8snsBOoGg2AVZgzYC/OYISUtrUNI
LlCuc7MhI0m7chUG37LtV2NOZwwq1RjfWP/vlBucUIq/NfFjT86DjY4R78e9T81iG8N9S3fASuwr
vNeVFmK7s33M6ZzXx4KhK4qMmt2xJQuEVGgIYcnbLHtqhb6zHX81aOXRj/P72T6Z+NcSwmPBWtbX
+g4JLYEgoJ7ER56MfF9EukKbnqKO5WDq96D5XnWOQrGGZoIosUk468rINpDusZSrhwHCHHtKRVIT
7SbaJIoBlxnSsxOHWSUtws8BioDdUduE1ZUw9FU3Ausxr6QR3eFR2G0AEC69of0K8/pxPlrpCE4W
od/uKvw3ntaiDi+DO1T3SwOo/oD5PwcFoMUHA7luE7g7FhfuG4CJms9nZzz/3QGGzknxDOewCJ3w
UEjEQZBRCtfaZZUkNcBbUGPWbf2rIRiMG3VIDP1RUQuM/inILy4k10GkH4T7rK3vIbxYqtm5Q3vO
c1iH2JMwkvY8cXA1mNmgCzPGnZDag9UNB+ZsR4W5IlUVRDEw+T6hhnlV7HLiwn1xcXTr0ggKWrIE
xfBoTuARks79CSlio/bFluTHAd2DDXXDR7GNEEo0aj3QGJUUkeRHalYJ74nJpfZATy/3zDWZB7e4
H7f9V2E6GwcDEDbcnW14vNXJuFU2mEinfms9ejET05rnQWw9apLMqg6hXkDjMNdRfY0H9yUei1Nl
Eu4zXx+4yJa7l+6zz7Fy0KeLMztl5pkOj4dLf4upSa41F83tl6n7GhYba/pJx2zdMa2wQyAMcfYT
t/mTyc2v4W7gweOovhMCSgra6BDETTKqzShIzXHavd4g0Gq0L5iq9wCVSG54JNd4a1v9Xm/R0IDB
1Lto21mIarv03KSEPzCMDpCtYgA5FfQp7QJVLlPvmPenWpuh9hT2AIhkt+ksAzsYliArRZYfLvT8
PiPXt1LpGgsScy74CHudTcD8CfoZL3FnUpqTI75K4hseQtd0tkkJoQiPCpknT17vbVRXnbvyy63p
ZIU8+pQHFbydLtkZ9L8CTrRm89CU1QV4M9Vou7IVTBRdJ5dvvGR6/NpNl5pGfWH81O0tCW14Ncms
Q2BN3RhhuW+sBm5ciUZhQCDLfo2eVySkhlKXJGXwHZBm6HP48bLpJZjOBLX9yHoN+HpDAgbqsGdJ
CohnoFj+RKABQMi/n9IW3LP/HUM/Keq3nCwKpm/Yk0P0iF2UX0L4pAc69NsmyBZxhe5+TSGV44GO
SrJar8ClAKwyrkF9ZARvzjgXXMHK/tSSZtMC/RHoyoK03ciI762/c+R7rzijY3zE4AM9HO9jTqsz
ox9KH5uZH1vRuZho+pKfgXIvsxqa2+8JwahW9m4U+Epj50U4kDTH19r/Ubm+JO8VTNrWU59JOWy0
lkO1EA+cUnUGTXC4d479glBrXReM+T00xBx7i+RY1NfJSR80+7F3tQ/Nvk+HdsXg/i5oEcY4v0ku
j5Bq7nBXllXwkSOTNUhTF6UGTBiwttbfjSxS/vRrsM0P6U4OaHeA9nDc3lTW7xhquE61nY2NLjNu
ZvEEsBKKn4YS1gfPyLAWtCNMIuSFZHNRh8JdQ30er+fxfIcTxKvOs83N1vWVyWIWol1Oyf1zR3h0
Kv4IDWj0Wf+QESpELjTwxXCrlWu/Z6QwYq+zH9WfpOB7M5XX2beUk+4eMXMfQEKIQq1lVG3BwOyH
H78EVNkC3ogGtQywJLSyXgpkdHcMI+HOWGukXLskELT6+q8IUAa1Hl7k2ktQFoIohyi4jbuTsHb1
jUGLxgE03XZXXqk/icNwHnAFO/F9lF4RgiM/1SpJO+bZDy9xBwjvW9BxC9b0bHvvKewu07Tpk2MU
4ndbOu9eMcO43gqEeW3N3NOoVlrNSreHXrgzWWnsX2Pw1hbzdQuCv2LHcsdjp7cLG8Ryp7i3LmE0
D+s9ItdoSA3JkenlWMeHyvI24PcOrqKfJL+RA3DzoL/3OB5o5l1X05RU9pVnivNxx3MVbkgXoEGj
Llb3m5MeV5sniz0NJha1h3kL9bC76+sLkQpNoA4OG3o1YJXtF4Z2acJyPTTa2T3Ezc0G4pEYt4C+
5pg5O7T6TrYHuLgk4pPR0aFm5JgxEnXPDd99qIcvovaIuQkNdSmG9yyAc6YNwRmZRE48Wryw25rQ
wT4+dIS77aOwJSsaEC/bgp9B7+LU7iBIGFO5EihYunFsngNeCd5a2vOQoUYSzGgNwQlCx5HEmbHV
+/yJDBjtIKpoSdRzfpkCJa6o6pak48LewHKzkjFxMkGiQ0q0XOKvRvojSod2leASJ5/SKtCvLDQv
X3kKBXeWSvz+sLFGwFs3UW7wvJLDPIN2lOsY+0EPzq0NfmyA0saSrVnRMgyqDwJzZ9Zs9mro/rRW
cgdbJ1r7ofnLTOijbfP4lEOlZsEP9gI8+tGHpMjwzqNqBLiOumEfAfg6NODTkIiX5SnUZEYOhUoZ
61Dmmn4XvEirgwUIl2jz57fKATkWeSXK0PlP8QZs9Xg0H8huyJ7Qtduc7BXima+4QAugd/F4Af1k
H5LGQhOt5Tw/kj6YnCM7nCa/JtQpO3wxwt2Hemlf3AQaV9NM8TqXZNhbdqEvp2ZyN8Xo0cHIXXmg
BfwdWSP0ONN910lp4HjVuythCu2gyhAIYkJ2XUUaBXwxPYaFUsnPvk7FgdCj6eAV7W8OKHOtWpEt
Wz1GPDr1uDyhNeH+8oZtXVJFjMaktv3ILG/wOrn1nOzeG8aKbyphlLqBv+4kSP62QpEy5wh7MxSg
68oK1W1NOJ2KS5wOpUPnxdT2adtq/IDdtTaHYj3nPEchgMdw7s0JF7Rq2ozGPkhze1uDo0syzT44
eBfGFnJy4chDhkyW21DdV3lYYPbFP8l5FPRM1F+ADrv7pqb77ZM6xtnDsDZZGETHMDrLftIPRfsc
EXB9BMFotBGqGdNs8bfSJ9NzoNiOHtF38Cekb21V7fJgC00ONxBmo7WVq3cv6sCrsuHaMdhIcs1J
sra5sQWzyPupvfLGyYOoF0MU1buJGxhCJ0R9g0wrA9UT+ZryJMUvfBMWsaJ8Q2Y+oYDR7hXwTY6A
AZO91nC3k8M2hDnoNGHambR1ovtfgyjhYDbUkmHZ70MrYSkvi/cIqdWp1vytPtUZQcTFTz/SkUev
DTHIjw5q0Pa2g8nP9qtiFRvWisQtc0WpSltNS5NNk3V7trbHBiKO5sPMCAWjs7BLwgODPZg3YHA8
Yl3JpsPNmbTUteVstGlHD1XUZvJbf9tonNgL61BNErY9rjcm8RIVVuZzMhgQQoDrG6ZklhVCNQjr
dBfikcH21Z/wSWN4omaodnVKH8zK53Z7hNmwdzB2pJ7AIsIkfiyIJgTrJMToY325BMwqt44Bfidz
3pqZ4u3OFkZrqp6kVs0onc7cDJW6uSZmtjgrL9D9GBsUA6meRm4dZX5T0LF3nY1wkwbjpkhprxXg
F6sCjF5gndJWjNtS0kEyO0ixcODJTWAXJeGCtSqzmL9qAFKniVOR3QKJGACckk68ZvYGDnUMB7p2
OjLQCC15hSrTt/z6xeZAsxWhXPazETZqKfaSLJpDPRjdBkNxNtJZBMOSLMI2XDu90V66UHUXZMVf
Vh0nuwk0R5Abp6yG45J1Y4SVCpVXxJblpvcTN8MdOi2PpFFkvCqCK+gV7pc0WNGTUJ8rx4CjUkaY
TuZAqwY+xEjWnleH9Klus2ewbUw2sc1XYTOsXaPHf++EhHdo/YsRxjbM9kSsvfapjER1NsPox0qs
aCPwlqJq1ZylaiVAtoRGhSiAALTE2o8YV24J5kPP6aeloRW4TSP7wdMYoplzy6LxniNV2yvDar+r
tGMe3QnCdLaIX0kMTnS5FEjH8gz/PqiyaD2Q+sHZyePxzVptJVLtm8QG2gUGXkJgFRHKegQpahQA
YX2IbKPpvhptg10IyPjOt/HG0uq7i/caUK4jjfRl3TLA8XIgh1Zj3Mjmw5Xh9cOdFMO3HpkQ46Lc
Rs2d3yaKsJRGLVQjrlUe1BttOukZ5VpfItWD0oQLm9wfs/Ww4ZfQSf8w7fO2OpTh8OEqJ8U0TnlS
m8hXs9kcOhX9d98GxYlZc3GK9d8hGNy9rw/2ppyce31Ikr1jg7LV2vio1RV9IN1cjcDDiZyF5dsx
gONkjIu7HfsdNMjDSNPrWCFG8FGH+Eo8hrS+d16TLOoSg3sJqOfO+sS85N7N93jl99+Jpn+RIrs3
A/DCrrLL3cSMOkErFCTyEemHTOCThw5mIFsbHxCVWVeveh8DY0sfz8L8CfMtGKjZ2lAnM9KoVzix
eqiPBGdXs3k9GNia2myjm40N7E7suWZi5Yk8Xbr02ZuqOPtlhWqdzWXlMD43TGqXMGuJuYLHHPXI
gqGeWRQCdbcPbdgXGaI1ktG9dZB6sOEtDUc54BiT+FRyEgjWjZL+LrSL/XyTnycJtkujsYUqjXhl
94H0yWCroWhzSuD+BaGUTqodUYO+uU5Jazn1yFks0xOtyI7o6kvkyfRQ6T4DybGqMCyQ7lELWAna
iz1Y+ywvXOxWDntB0BCkiHt51NqVR34tyLmspKqtXQwiLZRNx6AML9A2eY5odqmHVrB5b0rHOlkF
OTUKxZrvlOfKJd7VdDmYsT8VSwZQGf34IFilWqntM3Lgpd7h9E1ZOSNttosVBnw8Rjn10LyHTfOb
SocTdG4BBM7VVoycLDQcSCuQ64kBjkx5ap8FqLT1QEUrj3rfysNwLUz7pwycl5hodP44XLDmuxtf
oHpLMx0XJ+NZXKRvae32h6lxHxDgkezdwRu1XQ/EuuRZajsbHyIKQK/i4w3jy9Et2TxxMlq+tO+q
ZABXAY0DnwpueddV1H9h9U1D6ZqkM0BpCOS2zbCuJVppwVxwSnqKOFxDCKRfI+yt2VNTZ0gkw6S/
79qy2YSJ8aTKRJ5yIhVA3CCEhZctaAkxY7xHl38CbW3e/IDJay8BILfK+oRJpe8Khbt8mALvNM0y
7J7iQXbGNi198yBR6cR8j2OJ8mRh8feJaxkb0m2x35FM8gyUMFtXMH9xpAUXUUF+nJKJS1PC0zXU
p/C01yDuONZAALSLqkYPQR+yroZ1ZeLfiBtEkfQtgEyTTuu7EVRhambVyeaBqcNOJxALC5O3D2MA
/GQBFxvKfdCzlI7LKrN7+MqDtq5dOcPbzKNAE8KktbmDGkMl7eg73kLEZw1jcieKgERmhK/bg4/j
NeHuAfaLAdC66PRP7qKU3FYIstlaTy91VVq32oXJVgBYjQwtXhF3jhdcvIdyGN5o3WukCixFgfys
Trtq3+SoJSzDeMYU8FhxrrxMSbSX1A5nwPhnJj/dmqPaDbU8SW4GOqxC8YrK0VlPNmoAwNxA82xH
8WjZzADUqTOL4ySxU4zgVxeOsHVq0dREFa3Rj/Un8x2m6scwvnTNYJ+a2GmWnN3LyvjOh0ycRkQM
umR8KUVwgh6hDhIil25XyK0LG+gHhUE0RCfHZfgoU++gC+3NH1DtUWTSS9RnQ4J3G1vynwu3h644
Jg+0eWhsiuro2D5cRHhxwNa9fRmIXadRt6BDbldGyk7UJ+ZhGJrkwqR1UWn+WwlZHT0OiZmw9Hro
VHedp6FzjlDLwWHzOo9uBal4985EYiY+u7e+97OjN15JJgzQkczBKA6dpoyCPE48Y2nVDc5ZLex2
ETnUFkgsdF5HzAJwfPTuDQP8boxSc6388TsXmtw40aEj5Sq3GOQ0rnnXSpuxet7+Eq+CpyWiy9Sh
881tJDtRi/KXywccwqiOGcxVvJN+v0jM+r13LQqMwgd0Frwb7nhj79woivGtPbJ29S1INLMh/M3I
I8TnDfxSo8Pg2qtSO9VMDfMhGWBc27u0HlmxEPUKd3q09cK7ZIOxBJfosIGPgHgbmvkAS4h84tQS
5DUiJrhWCHzTHYnOszYiegvbwLw4CJxKLQTYVuvjFu8ahBKzfy4bTJlEuqPFnHWOrj7s3Bjwbu5m
/ZaZxHcjaOgjEAFTHev2MsHco4fqgQkg0CRAkdueC40HP1NOc3T8dm1GvFzCB05Wa7SbqZUxal8P
CU1cjlst83VsnSYDE8mZj1uZ8DVhbvI2XpfGI2p3FCRoYO+SKvlEKM6EXvOImMu8Sy2Tx7BGpmqy
yCxDOyW6oBYgAwcIgIZTtxvXk9+GrGljhjn89so7EpzpkF+XLKvBmJaDTdwD3cxDYDblW4QmL/Gq
miIgLRABePeGpuGF3w0aJoemAQczkck01CgK6cQuI57nuyyfyVVJ+EvKEeySGJHS5MDsHXDj9r3a
OOjuKvLVy0E9i0Aj3acMr7aFNjEJLAbOaHYbZ+hfXEj7DRzYPmCeQhFEroWuBuxWYb9GK429N6+P
qkW/Ythqp0/2bw3BbRlMuNpp7JBE23VkWVKqDEN7N3iVsaKeQcYZH/qRvGQZFmegkD6QhQ2Z35hc
8GzidP8iu8uDZVgcuE/M9d8EmQVk/HTBKtQfdM05ltgTsc4tawxGS2dq0MVEe6tu+3XPKrktkJcp
KO3LYERICW+mWaJDHhbp5G3/VqSxAVTHmshu5RSuPA4VpQPEWoIpt9Hf4khtHNTSJNDm2kPpI0wp
IkUAofHk+Xa//Z8nvZ6ir7pQxW/zb//ra/jfX0U5ggUPm3//t3/5HRo6fv23f2XzU5w/sh/1X//S
v3xZ9e9//jj4KZYfzce//Gb1J6P12v7UZLOqNv3nS/iPv/n/+4d/+fnzVf4fSa+m/G+TXpnLftT/
mvI6f8Y/U14N9++2cAXpro7UDUM4/zfk1fi76ei6dAl5dyUIC5Jc/yPk1bL+buiObTmS/oEnIOn+
9S+qYFb5j79a+t8NyxC2Z1gWJzLHtv8nIa+8Ks6TY1Dku+9//NXhK3lCmA5aW0YklmPNCbBfHw9s
AOoff9X/lvVlmxtdixPRNt9d4T0kkYk9jHXnP70h9//8in/J2+yePIqGTzX5if7rtzL5ifC0Cksa
pmnbxOD+528FIm4s2x4t2qjAjGnUuP13EDFX0z0LqV75FWXDbzv66BNF/oPgByYRUr04lmjGvepe
q+NTOGeVxfhWF3qm0w8F6jbQk6ggoSJeH2sEalqJcx7BvU1rp4iRcdCrYDZmP9iKsFabVa+f4YeS
h0j0+quKmJ6BA2/Y3vO9D+Wp6sDTJw5cPb82X4biCo4U6yP17QSDbRqQ42TiiZH+FZj7odT0M1Th
Zmej/+AVt9/sYiALXGtdpoz78Us/kRH5ZXYDwxET7VhewH8rNXsb6EjSjJQk3BKFguHbN7ISYDO0
FPuprT/1RjDiB+pf86rbRC6DxZ4IyKSiHGjSYdeU9rZok7dSyN/ElxflYfuIgYmgF3jNXRBukjnU
AowMoDld2+WxVSzsQhzbeHwoVPlhBtm+p1ZyaaVjvkZOZEcX4He3yDmAD/+G4dRN/SfxwObCFDT4
MB1WFmbHMUX7+OczhnqECKc/M8vMCMugfoj06D0s1sVEnGo2A4vDeraY15dprBlGmB9QouASA3TU
6KUIM30vU6gF9ilBXraJ0ph1ush+KFQAA2vivumyeaSL5MoeXvusCDbgGt/qkJNZkRZfNSWwckdS
GGDYdTWtY2lX9Eo8c3OyiZ2CyciJk6H4UuuhVWiJnSxUiBownl3rpY48Tz96Nnyu0ENmj//upebo
YGbSXPA8UjlnKDvn14BIp1+O403zmtc6m7A2drgns8xD7YbDuoz3FHc5iB20CdbU/+oN6R9QQylP
mYjH0Pdrn5KRpZRRR/NZ0y0vMmJWTBThHCIx2jKTNHS8cFAcGbWwGWAm0tGVMHipU2fjqekGup19
VKOib6Yz3Q34cHPDmd4UPgqH5qoySQLzyn2sT1SPugcGKNobdgLnvE6+lQAAeW9hlqCgTL4NBaZa
yltZ0mD3SP5dNE5+5CqipEqdlozNyzgqvIt5TrSVNpDvOEQ7J2V0iGMwUTa5zflr5wU3xcUxmnSn
CUKeY4JXwRHJkLAwlRC047bi16nds16pX+moRyb0yFxGItViPNoMnuD5odr1wgF6QhjuLT5ooBtB
tVA8WqQlFwMPdpK7e6H4HyOTcxsaVzghzn7eoL3B09b1kn1fSWzGCYr16kJfplz4ovk2GnXOcToN
VRqdMkTEXUx3MZYmvhD8BncDMasKKbPXlClNXkLrablVIRiNmOCzvsfD1q1NRvK550gQNB0N67r/
qEdVosktx502YrfpnfJmxthX6MSmXpIhxSPrA1sOwnHMGAZ2nDuzR0EQ0Eoao0fm5qcA8lQ/wCuF
GY1aH6GkR5xbr6tPt9NvBd1yREj1pnXyK2vetejKnWmJg+l9ZUZM6hiqapTn/rYkhLaXNsOMR1/0
714LIMxU07XvU4rVDZOZq+lZp7FkNFh6AFw0Wtdj5A/zUUiwtsWLqSSTILA2aohod6FZUjaVBkZj
bPtzRkCBU0YG1SMUqmZtALy1K0rdNKZWsgGMlNmsONXrYcUYHn1y3lrLfigPjeZhZvHwMeU4sW2M
wkti8RCswBmytbtqqEmg8Yx8O/kIIdH2Bt4i9t+l2eKVl/cwcu1wuLZD9WIB8i6t7paHIJuov3t9
XBHstRJde8D4BD9hpShV6mkAMxwsmYMspd/izPE/IgzztD7Wo2EhG/PfJPi9gSTCXNg0e4fPqsFS
Emdyq3OQFbFHpK73UoXRsrG2OJZYwzXchBgxjQzQRyMx/8gAP6MDMlCHr2h7drPxHF6Mha4/Z+1n
6Q0PbZgdeqo47KzO2rRn+Axt/9BJ91psfuYaqWKorUNP25otjAfiNU4jQy5VwJFo/L3KcACZlKbB
CcPOhuLv6PNQQsB6KupmU6DvNAQig6IZ5j6J+BpcDXOVjmhFVRzpv5U2Qv6utG93YiHEtHXhEA5U
/KwR9jiiXRMKlCgL9bkQlMVaWX8bHaOhxHvPmg8xpoewxODdb81kuLQ5LQ4jnwiqzj8aOBGAlTq4
ROXZ9vPvFqSi0DyKyvLNro3nShseqr5+NTrUAGW5Yx+yTOetazxz+2cjKTeKdKXSeDHOpBdSRjkM
utvoxSDS704qGpWTwRQa2YNj3GqT+GxeujPtGDCeogQ2W1Nc8lL/1PX2moa3oTb3kddeak8e6Y5d
Q6/eN1jNGwO1epbeh1Z1UgYzm3TWEBlin1vpdwiEdqqIvrL9h3o6G1V6VpZHIoCNjUM+E+57X7XL
AhylgnIXUcnav1Ff7qUdN6AbvTe9bR474xw71TopLJDZRfNqTPLQDTVUT4mdhegciEYTUsValhsL
olLpBB+VIz8MKbjsBJ+b0FaaajuG8VrZ7rpW3hPV74mcUXwMVv+MkI3Wr/Gh2uAYu827G7KQDJP+
nE+vRW68a0P+Yw76UWTDvPss0qZ+kDXklDgaX7PaImeTQDuXLEArTm6hsp+afuvV+oPZqnu6lE+9
VV5d51yYwRNO7E9gKw1iHYS7SXp1coGb1dr5+XQgjZqLnOtXtstNqqx1YDlHwy+/ZM4swi68T53y
8NuzMkStmg2cy9zG8TrSpvfGECfboK7jCMi+Ga8kNbjvjt+hHx6RK/2QBoh/BgOd71pXg0NQNwbu
EuU5XYnR2hSo/kfXudEcF3eRKjAZYOsus22ad1vEODjgnopS3MmE6bkY4KwEJaRMHXNmYH1YWnml
lbsZ+y4nP4FsJC2/IYF9+zPBG7z8kALWHpJ8j/D1EAWK/kx4UdTSrbBfMC5kwXtH4EPN5etG/9Fz
gkOk3HKBi0yK8pV+0oYB41uftMeoZmrHee8V5xW9D44jpnEuIndrD8gEsRFsbNaYxJtPfTVeUSgT
rgn8s7+h+VrZOiMAk0CgpIreuc2R/ufiRacRwSAFnL2u+qXORJQ+fFq6J8tw3vQJm67Rb2MdJbjo
dr01zfG6fGZtroIeYyVAi7xtH2DlnYAVrDry6aTHQLEL9tYI1MXsN3EZHT0gLYzq4tmX786YmGU8
BewqdAjZux+MGeSQfVitvzOs4SJNBWHBXDOR38+PZ243ixw5TjhAjEHS6Rg92wHiLiaCdWrfMlS/
deCfu3x4c4go6kvtyw9py9WFdW/15abFCDD/w5ifoO75ODKexooS3pYbgTdfafIaqvFUAuOtWGnr
4XUsNwZvJqSSfZ54r/qQLzrDvO+xg8PNWzOohmSY3LdWv7KGbuF4xpPuQPHVUGa4gAFVcSQ9bBcI
B2p3f9UOEw2NSf+axnbt6avBoddtjGfiYFc+ABHEJKn5hqlyC37mSrYQngXAYLDD3XeLrL7UG8+1
aWA0K57bkh/fx+5kogkgFSlS9kaY8lIPfHYaH1OjWThBfTb6DMletmLELxuxh6K3mjD+1VDfeprb
AnxagM+1SMgrC1etN+5rFkDf8HatOKmk30QCPUU9c2DcO3PAe8t/DXu89ENO4BOaTWmsE9zMJJQw
ghWnjC7qOJq72C2Obo0ZnRcHGoe3H/qfni8AKsO0yfbzx0c0APDHByz48GLv3UIearN7nq/CLMjT
knDj0bUrKzR38OJhg2wd69vIQvri5nomBvqFz7Rs2NT/h6PzWnIVyaLoFxEBCSTwKq+SVKrSLf9C
lE28t/n1veiHmZjp27cMAvKYvdcG5xYxERrt+RA63n0YSUbr8eNkZFiyQsRbVBHVrWFKaUhk0ezp
1N2A+ErW3ktmLHQOf1dTmSicyFZV7Ue3uQtIIPNRGNYIy/wpJjs0OuBV6gkWWdhiEaNWvkqbtR+E
e/xxSzEi30Pvhk5NPB8auihmieyzM4eoTzw227qg+vJwZ9QOSrxGkmICabv+THdKjOCWjqYOb0t2
eFUtvBKiWdRwHRF14ClYGzLYNFx0wd3VEszVOoQgdPG9SBETgkflQ7YHFvXUm8v31LhYV8tnHIxq
O7SSVyQNWKsYBU3cLnHw2AJGi1CuFoJPcNT7tsIyzW1jT3jTB3tTU4X+D3vETkkmuqHlwndcZwXO
6cbiQAqPXfjjTeXRtaNTgeFZ00xwDW1Iev5Dx98P7XKXorshKI840nHH6hJ3DM/h0gWX/n04Zy+R
N52C3jxEEZqmZUUWZztmqoBBNH36dO6ot+gNL56yNmkUM6EjtdJgBzU5117IiwjmjeU4uyKLj5Zs
ts5IlIs9nQxMFZNGQo1bLOrcfWOKrWsgLW3msxnC+qt3jNUhYwVUm+2lDDjZUKNlM5lfPPgRAmuL
OycHX6+xTrrxi6P12preOuK1re698HguVhzXGxF6+KrjU+8WBzIm1+THPbgOpTboxJ4ZfIeveLmf
PVK+TX7CoG/JglIHu4zZKgVb3aDrxkHbqN2s4GbgzRGoOcQwXwLylHNBFkgLWwGoyFAe0nC8MJcE
VOHd/FleJC/MRWQrGm9vuuMu6r1rj0TbDYCUpEdGsY8FgHcwWCHrQWRwbrOt4/zRj7PjAKa3KGco
a6Q0t/C8M/vIwAj/gbcPe/soQXj8PxXsAWdXkvuIUB6QTNqEJ8K9tbzPSO9EBoC6KbR2VtLswuYL
9RG5JLjcPW+7XAimNWz2SD9BopMH/q4IYDyOZvZaldZl1h9yyO/Y1R0iPwXlBHLemw8TZ/DMCHa5
iHZq7itCbiKpINoCgLZfssjcL+/C2lnoOt3dDIxIEJwSO/GFScqjXek3X3q0wu0pTLvnkHn8Zsw9
ItiyLem496I1bp3BdgcYCShkFjfJufMpFIVjg43IAroLoDDzDLSiaGD+Ox9VAT2vki8Fg5wV2TS/
TTDj5oits9vLH2ckHriq0RwTMY9wlKCNealoQ4RzbbLkbQwf//+ZZ80CuB9wjhJWRDo98XQJrKl2
vx44EeoR3ZfMDfbdyn9lrwdAfbRflPFXLfyGzHcYD1kmDaxdkJOUo66PG+NWjPolM5ep+kTP1wY3
BjR/7CIBuZzjEqRi6QOOtbQHEIFWiuR3PCSanxSLbqBfQMQv4Ihub9WLyZj2JHGXPXhknJD/GDiZ
mdrVXS+26czXmYbh2hj+FtAXOwb2kAe22HszsD9QyDRsIkk+acx/FlNex1i+uWbVUs4L1SYTvxbj
c7pDBG+EYQDh59FEnMyrzVQ3FfFmaq2/as5/NXM67DNGji2eDe/s4T4wuk8o1jMjodhaeBhFJjhI
cfUh+lXYQ5cNYAFGXUKX9UhPKqUYeJdUGm4rRoV6qxjMr8Jyzq5u3p2Wz9QTEWeZnf1Ggs/fHb0b
JPDfEifASmhmRpnM/+yBlWTEb6LJRCVAPjo2w/RX1+haUj6Q0pDdimVYv7wvYr558NwPxpUaEJYN
l1cpBW6hjt9IsgnZnPGjjp394qCkntBOJqP9EczD1fT4aZz0tw+mK9J0F4USGjtvLjYqSval2X12
ARfSYL7CYCh8Ug7mpJJ3PAloa9Nmoeta8X2e3iOfq04Tm6ydUX4WYXurXBYMaaK+O6nh85n5rUiu
koIJOTA5CDVXuzW6g2mm30HAISCT+I6JboGpyePKj/wsJJjG+6nv9hLS1zoxOHISfzPRIVQTvZ7H
L8eUcDUOkLpMNGoMzLhQjtpZmo7M7VnaGmO0Q/sYsnXD6s+nbsmiXIlqVuvHcGaQ0VRZu60T9Tcq
xyYnQ8Jpq4vHwXieU2OJv0lfGsMt7oz6UvIE7Ut7ZrIwFDZ2D4J3lSXfDAW8o8yD+qR71hbR52zH
FSAvfoMqxwOLGuFk9PV+6povP9bfdsunHzT1flQKTdneaqJ5h+MBLDw/tlIELFFhPJXywVGyPpkh
9P/Mtk6NXAKpcRPOISkc9hz/zbpCBO89Gjk1Ths4R8djF0YGPabIHm2RPxZYDJOfOqZtHpT7nIfk
AzcT47daJVtGw1+za3z47c5HmYphKsSttlxSk8VLHGnBlI7SvuOSddRJELJ2UQxkx+sQ5bvKMzdh
GNebYel/G6BsEvHVhvDa2rt1Lv8/Mzux1T1/fUR6Re0+H4qIJlBLC1E/OiTG8vWbFJV3Z12LySKk
aBrnjc5YYs8VJDEMc5ypy2J+KCikauZqOVLo/z/aFl02jD3vKCP6mrqufo2q+K3EcK3KsMPrwmXo
EoXnoLeOdmPkq8FMw1OLfkDqxY8zMapUyXgnmuSbYAIvp86ZFO/S5a2Ui6rd8TD92g46Dtb7b6lr
efeYmWANOB+TgHeFx20Nw+GSdZjB0FAOWaOvIdk8d6KfbmDVP/PCqvd65ixVfpeDsWOlPZlYBA0B
01k+RpHz4boMXRs/Pdk8xwpCFDoHNHXLd8Gv4fISkx9JUx2Io743Rn5GhwJrbWOv0HFxkUEF3d6m
bKibdhv+hUmFidCxhk1bJv/cgLa96vCqxMEAqkgWh/q7w+uP8BRnFswSEfPFEpdX38i6oViOkqDx
hs3sIB3lHPoAYwSow+JFJBQ3l2Mtt0cJORzqBUINdCuMWOEBDGQW5j6zzKzrDwOACNXwhrJSzCEY
dwZy7Q0Nqlr0AOyj/Lc3q9/QwXJt9D0kar3NCp7i2Wl2IvKxp5Tmuo+d4lB2GLazZSoow3+MOTjI
OrqiqU/3Y+BfzTR37702Q58ATK7Uidz4PiEgy9pkZhwzzvVap4GzITBSrrxguVNbokj6ANIKtYNd
TL8oCpyNYZqHfhF3pzZWSCCwK5eFO4e/PBBdtEAa+daAPM4zlAqr5jLVFkCFukMqMwz/hsznjcfj
42jzfsrSC5jLq1ci7kklZwagk7WU/Bds4Uc+j3SnY09S7aoXenvqjoLPHkQVwIJJVfeYrOdgjvZ9
hxUkrIfXmNn+sWmZ0o2oF4C8mbnb4ZLyfgN4ckM7E9rWgDA20ulrWXvpinEpOPbg0LiYjeAYFCig
JMIoPOUG7tuV4pxf+XhCTbZSaBac92AYn0gmeBttgk1bNVO8EtYCg/4pUGYFJn+I73LPpMBxjZZp
RvuZQjzdJM2TtTjYvRGdnZZsp2v93WFoW4Wy+G0rADH1bO9nhxtFLp7PevZedc7+ZxoItqs8SpaS
8Ze38M7IVHwFM7tLLPfYj7ykl9vEAdroCglQPedGFjYfP5BYtVZVhJ0jhdPpIX4yCdoOBMG+7Ha3
w9TuVSqugLXMQ57kN218uTiPt5YDdtx1nOnOdckJIK2k3Ga9U7M4G9SmI//F0VkCbu4JfWNz9oGc
Ol3q7BttvRk26JGIDfTa1DhE6qF/y3wSYOTig4EW9IVb0NhbrEwPveE9dshZzlwi8xzH3quj7H/j
yHSVbKx4rxdhVmDn+RaiOaIBxVAviQAjpcNxZjiydXPCKSOMtbAWsKZjLJkegzEnq4PF3CZexqI4
je97EfePuFwqUoMZAxSUmiLC3TIEGe48tRhr835NYBq3xpz+ZFFvMR1JL2WfvZms9h+K/MnTU8rE
yWiItA02mAI4zKTn3DXmt4sc5GwH2L1GB9hoHEHuVmTfTn6HyMBAtYWsgx4B+6nfEkg+/B8wzRyo
K5JHJ44whrQObG+kzcLtwd/14xOJUyNA3/ozT+eLE7MkcAknX9c1kEQ6s5ep5PCMOsA2ltndopk2
2RgwwkYwzoi6ooMvw2jHvQMhRo2PSYGFKdI+Rg3P/fZt+g6NHsIZUMIPTJvC0rM4kKD6TGAN0lzx
rUCjpMYEcF064AVG9SBc5ypr521KDWuVBJjGrMZ+GosSJyLFUqPNgflVSLiXd6hm9OED9KVZduUd
rwEC4M9VBhRL2AgpegtMYqWPA8kSXUUrNmbP3cBsbK66Y56RHk+sWre3u89EE5Bi96wSHQOVczzc
62lhbYeBvzbJKELkyz4Ewd1LQ+QJE0gPCfSQVs5hajkwhGucjJeIcc9aPZcTMtGbwjKz6ak5QLzh
ARb0CujhUSOpcnkStkpMBCW+zWP9YWTxQiigkCNGemtNxmoou2c3GK1jNDyjN8cxY5ivdtsQGEVx
vQ5T/RZMltzZvYP1kmhVQCLddmSaarjZpyXYDEUhdhjH+wxdLdZ9UDEjiLo3uxkF7j2mHyHqaU3M
CvRsbNjo9zZOC6TIrHsyyQMGTykhMt4IcWckAYQRSlpucyKY6HqWXTZFqWaOOjYcnTBqgaKLGv8/
7yJG4NAATQtkCZWCiVoyApS4ibtFxByuvUIgVSmQToVwR3amMb3hVkCbvqCwINdcDHbpJYIi9tf1
uxlJm4xEFp84rDkYKrwaPo0Zdh1CfNrz0JX6zOAU1To6eiAm7sbqf1Jpw2+pkmjjcwtyMzWHVkaf
LldWOml6IDkYGqCbfw4J/uu6mS4cPdGhyo+9HVCxYuOlkTLso50P28mEbjImrUM+gDhWpi5PBryY
nVey/5vRmM/SIlzBm96qRVumFM+OTohVK8lNmyuqgYoxqpnU26yxyZwLfrWVccTiagTY8KWGTO/8
ctlzKeNoC6BSvaRaksNJVNRordmdMtE+snkpj1P+ZyXdO9tpYgc53daiEP+qnox5dog06V35NQdE
i7OxmQLE1XWdPFjIqs/qmLY+rI5wPkM/AL2rAJwiS9h2lal2oeG+dn5lbRJxNza9ubMdIGeqT9Kz
bPw1FP4qxaJBb0f4LRB4KMMldc8mwp1DInt8DJzo1tSwG2jZDhCHusepSr4wncwQ/2oytqS9L1WK
QlnbmK2hHahJNqvGZt7ujfwLCuY92+kCJ3mALtnN9Gs8A1Yx5KYugaIUtYeRe4j37ENvRl0QCiAy
jKwpKdRMNRwP68s8T/YmqU12lCFgagSGnpsC23UywjNCLHoxnY2AwCCzyjuBEd16nHxbXvVUQS2w
zArg1oK5CG2sE2Bcbsqzr4E3L3bvrtnaY3B0a+8pihg6j+kEHTAwznFFoEDs8CwA8d4iOqg2YWYC
FxHZnTllKFuFS0KT+k5SDXaHSPs1blWOUYwC/n4ya5+BRF2j/36dOys4xsbovdQmPgUI7VsbAd+q
LlLiMkf4E3k3650U+fuAmvgwa17qflpv4KEM6xQzbTKUeLF7zNrMxy5BPZx6RfEx+Q2SLpIBpAl6
rRDukZ753vfZ07XGAq/NGoIdTNrKTBCvhwLiHBKbscp9Dyutr+pNJ/2nukBp6w7kYqZRdw0lakOY
XhE9b8wqoplObYIN28IS0njsEFkonC18K0Henp2pZdReMetvyGvbtAkWhhwQN5DfgBnGFsrNBoDK
s2iBDcUdLYbZ8L/qqHk2ANHsPYYF9TROG1YsXD8/MiAC8dXSmiPLaVICig1nF5AA3Pg55nkNAypt
2GgwT2p3WYLxJgN+v+1MHJQ+ROrGaMgxYZODtpjx7Ny6elMFnOiTP299IgVjwxFgHZNo20iCjMj1
xYXAWcFzvsy5wk3kIXSme8bvWmAbasR+gLhOXuJiFpgeWKvNW+WNR8LGD6HRHZOpViiac/zkHZDr
pqPkA/mH8H16yFz1xDQSQVGbIeYjmXHrSVzjI0qhRuNFoIS7jO4SvtsAj/fM5CxEdQhbggDiAEbz
BH1rqY7LxAQt02GLgLHQ78bSZ5/agV1N5+qDhBnsGlHyhW1wQ3ISknJD/AB54SwvEAgzpuEDnGCi
ANOB1SZKlzEFodAT49XYGS9uUD4HrX0eLQWpFu0ihEH7n1sldBZETyx9bxmytzChJ6zn6hILPd1Q
BD+Jhc6QwgmyHAD+/SpQpY8ZJj24SXGWsn2iaLZ37ofXSF5B+t4nhogQrfQV1vJ6ykR1dqySDB2J
+KjQEvtW/xsrg7zQZPockBoNDsB75dLZ5QipgxQJkM1LMWD/tTGDON4W863B0Le1W/c7sq0HzBZ7
KnOXwDCvnbCJC0QyFmQrepn3iTRH3P+AKTxv8ZpgSeHZuNlIqLBsQzmS5IcGqLbQqEas8DH0TBTr
+2yCF8KB908EFDsW0R7rwcG2buXFXRZX4JVH/k5RFtdKAe0IVIqGiqo9LzExtTTa61kzXnAogrzm
lKrpmJtucFU9ZVY6BLt2wJkT+Mk3jDjYRrO4xnn61GOX2s6GOZGzi91DMllbkbzCJBl/ZeFUkNiC
k1lg/7KN1F/3yAaAHfj3U0JcfGJQbSv3WGfeT5nU9aEp2OpEA7kK2o6/a4HDuKKqIQ5lx+uTCVOJ
I0bY8cyVCJp9FTA0MfgekUf6ArQlBFltwwIqDL/aLHhTGs2W8IZHYMr1nZl1v7CGs20QOaBGuvnI
9ATaXntTPvckwN6WcCys7fOr2WfbxrLxF7dEm0g5YlOZ8ZQhuddYxBzDCzc2Lx9gJuiUZQS1rfJ2
lolUC2HHUQLCbXIoYPBNlir8WY/RnrlDCOxr8XhhMmwDVObgduSdhR+3hxpjD/V2gOi7mpWN+R8h
uss4mhLQPoTlAmpqKZ40slnkfMlWNsXfKIK70q+/ASa+DR0rg0XZwturCM1y52cSMcCsmgMawEME
2XjXFC9V3LC97McjqtujDtiNjeV8wUHku6zpHaRS1Mxjzj4gC/dDbVjYvHN/Ozv+cdYm2wnsZ6tm
Oo9y5lXPaoPen1R4m3c1rG0kunW3TUtiVWzf32UT9A+UFoIhccgoMbI/ppyUUqdSL9kQnbJOuOcx
T389FJtgoUN3E5fq2e5isU79hHhZX/4T9S/Ky+KOlyfph/WhSsYb3lzemlFYEKacrCPHSbZkfWNn
C2g/eD+vLERm24xFV5UqAD1p8Ow68sEGbrcyGw7kNGgIjwSKNqt82Ded+dz5XxNZ3nfKgljksg2V
3l+fAOcnMp59tI6OZocnLskIZbMtfXLZjtnQZvtGosPyqfi8snAYvQDC4t9+JOtnxGiV+euxjhJG
qJhiXDiKgBMdHDobNm2gi9V7bkTvJmVgFlXOWTowNLnWckf+0y4Rn8wHSdT0THvVZfBz5iR4q0Zg
3QHtOt+1eSe7cG2HCOSEHJst+HrgrMF7Sn+6l3FPlkgAYMNHyV9w4q2scLEo2+4fC9MH6bKsQusH
5RBSn42Rk2yvGlq0i4fDSDG9YECpmCzF5BK2kcMTw5CHycUyw5io/TjHYx+7V4nqxPWQLjAtX6cm
psXed+GuFA82y6laih/ixggu7132PdUj898YCptp7+yaxgOLSAao3cErsSqC6UmiAaRdvVqM4mzl
E00fX902/JUciKJ8nwyUQbBq/hElgsFSswy1ev9UkkgcNBShVB5MAFS5w4R74400HDNRgsgYjjZf
JASUrVy9bcyZ04DeS3v3XuBSIVJxYhnlfQ32L+xb+zAQzcPKzjgJi1B3HB5LMYlj3clIa7LIHB35
Jx0+hhkPpxmE0w79FHgCn916BPeX7zYP3nfe4IzLWEj0MXWk6r5dHxqF3dkrTVnQheLidIqNTpAT
Um5xDAqORMxcPb0WYj7F8jIndyqShUdPXBPnFPItuVO35oKuI1TlrSA6wKjn27B4Qxqk+mwb9Aps
u0JNgjcsNJF3sGLYF8kCECpjYx1SGq7spnulJwK+zjA/yRHFQRpAW0LXXynGsxPogcD69G2XsVsy
nLCQc4KruoVJ3dyyzkQ6UfPbpjD9xhD9WBwCSkCgROBSjCjBCjbaAH3nG+EXW3cg7PS5u6oF+O9T
Wljxd264Dmky3o0ZBWR91t0ZJiHiaV55XR3Qgv1RaNaUhfIesyUrq247DXzsJpaUHWzE1ig2fghD
1Ndnm1iyVTA69HhVSPBetp+mKdr0PvAEN1ZYpHCfrkcSFrWF6pBb69TVdEx2XBN0HfImg6i+H4h8
oklg6pgool0KIKYmLwW0S6s5YNrEkAOkRvZMofkvDbyPqEVA5SX1WycRhkpsW6zQNrqLANDiE0ek
Oj1AE9b0ysfUZ1ORDeWCdEFBpFqcURaeHqnDo5VPzyZInoSlyyp1W65xnx1UCjy6cPkta1rBbi4e
mQ4t4BfiOTw0z+qnkcxfqs4xAF7F763L1GfWPLo0i/upGmHkKP+hzSxv65X1TAix8eKit8xdKOtt
2LpsCOZrKe2XxfW6Kh7nBXWQY/SDglsSMc1EoO/sv04Hb30SwO8ARBr6zAm7grRE2wLt+3+Ck7YF
nah3GEafV2bVn0XVcDKGKdLipPhxZgSJaHWe4IgQBL0ZSUpCAJVXiCYCVOgpwxPJrJfpg4E/ik8l
ch6hkVkbL50/5ZA+IzBaiyHdVk19KXyPjIxOv4kUpd0ETdCV/mdkUBuF2jqGvSQoy97m0rvgE/xx
rYuRYRsPPowIuR1Zb+jqfuaMnSdDold0TBGKdPRzCbfQustfvYFxI30TMXKdJqwx+Bp1vZtz28ee
E0ioOiM7qL8KienWrML3Gcf0EmMn++QmYJIt6CFnO/r1qUamqjQOWLbI9z4CkNwCL2jDVQkN6yxM
kqpy6Z9pCTuQb9ZrOpZv1WC+jSYJtFb35Vbuow8+ppLUGPPyDys6W91AF3ER8bBfP4U1qjNR8XT4
FZB0zWCYx5jT1oQ7aNrNjy+tIzmZjyGy1KgCk1AuP4OZRKcZhMAwhci6knYHXQ+ZAuN6kJ7aJ52g
q9FtNAT+TD0rdcQfam2ZPYcePSHw8Fe2TU/Ydk5uAiyJccWBNpWKMgIsY1CGY0hAwCIf/EEnyOnT
e88Ql94pjqGjvm0IYLP6kT3OBOD6T3mbQJpm95XH9pc318ghTfUyAhxetc58H0/Ta6G4A1qXGc8c
iKMjhmjTWjYgowe5CGzSgV8K2zi9fS3+SbPctNjaIokHXdrxa2PUb54u5OrIgfiVix4sMsAZENXu
RhXDuxghcAQ2iw5D+3CTAtJHmviFELtTPQ540GMPp0R7BuwyIA+/s4oAz5SeD5lrHnHhPkQxSRy5
TVNCI2xVHYzl+bsqCd/g9AR7waGpj+3cPxB+fRT1+Fn01I8tsTthEdNwnkgnAyLjYLXWQ/jRKbaF
dXsqTTbUTJGEHyNBN75TUnR5aaCikrL6st5dimJwh7cSnrdSVHypSTc/1u5x8OanzpQX3yUQsOnw
gQh4RKi8zlGgyA0qb7lOTyNdSWA+OagM2X1dRq+hqw6JS6m+Dae9OYg5Jgbk8BKZzL6WA8s+OU17
Gh9rrq+O658bXzzLYrxGXfLFgKi2PCQ53r/a6u4La9gTecL92N50krT8ugOerp7pmBVRgQ5/MhyO
yoMwnoUFL/5G/JuRYxtWfkVRQhFZyDfWpvdoMB+9GEB+YNzHOOvH1l+S0FwETEhFZS0/h75HWavY
swacShbxem54Ee6FZwbS0PKHCd4Etlu0DgfKoxdErMBfC970yYgJAJcbwePqoLP4V4N2bWJ5HuK/
vrDuBws8c5xwS8+ufjfSZA/ajCUvBybr6fva7ZCNk53VUDW2I3vMdvqs7HShUfMrj+SMa7r9vo2P
eYfnG3P8cx4L0vn+DGe+mKoj3sHcd/hrQ4o53cfI/0usC3GV/cMpK7T3GdOW8EmTkMEibL1sCLIS
HOvoczOSdJSs7Tv8iktqQf4VNdVOEMlFC4noceqCg02SEfUhgypFN0PJwJe1PxDUIlvmveEL7til
JZs7DkF0CcxDQq6XI/5YZTEHMJO7ktOIIHhuIqQiHyHDQ8Cy0afvKuarfvdjdtEpjK17f3rxMkiF
YcU+fR6cY9G7t8BD/10SE7VYjli6TeVtyAAY7PLI/3AhyWDFZGIW6V+bmAFkGfqO9J/XOZI/rWOx
a9DsqD2GyjpS3I4ZJ2WFCTNncevbTL/KuVlVxvTFZsRftagqR0YFdCP0HUS5PxGcchynZU1VXYPA
eppF9RU3KU8rQw6zU3+hk1xz33nv2AORl7Npix6LCMYdXkLuBS/sA2DXFt4ADNiGaNCF0tbDq6vH
4mqTNz4nBHGlLShCyxi2VZ+yHRT1Lcfl2ymLO5IiC6V6gliS1EjDo2Gg2K3AZ2R/oVusBKwRMKgX
Ecf4OzScN34/iM7gT9rWhcrWJ38gUBA5vIx1+lMhys2d5B9ojG/WcrvRXCyYcqKL7X4qTpOiysm/
NOmYNdJz1Fvb0sbABF/WevMY48KJ2Fd5c/Q7eXSC4c7SEZLNhYmQMsQGo7Q3mvI1yJuLIllJZpKo
9wXBxIIeSZGgck26a+L3SIHx1K28iSfJNj3EiOl+kA389WVfX/hs3uPXMPKe6ZUebb5s5ngIcbzo
iWxAHXabZUfkSufOi/TTENkvHXwDSz+PaKKR3198P79hkwbYk4vfbphe8LPgnzIwUYGZexyNa+Tr
i1srErgSEBZ8FeWuqxyuqjt99B4RYrCT2A254mo2C5aGQEjHXGi0dHEoZstiVbUo9TKXQYNDXVbE
2QkNrcX8xAj8n4CN7XGCYoWvwEIU3a0rOZLFPLO86DMHDzxY91K16W50nPvA4rUD42pnld1T7ADo
h4X5HAj3M8KkLgM+cfZ53N8SfiId7b0zeB52sJDSkiBNXSIesvmZ3dLcuAyB1oXX/vRtyuI16g9R
O734zfLOQa656qLseYRs5wCw5UnF5SKBQBvRtF0yqvIu2tlwWOg/K444UEVQWZIfABhPcZ1sOrbD
TR0Ea5oOLmUbUTfql7Z9DxKc12X/xBTqtbIrNGJl+eHkCSXfnGyN1H3AU/ZWqKttxr+MbRJBZI43
fRaFd6aIOre2w1QZdXZep2d7CO/xZBvwwcNnd3I88DAZ5Trne0D6HvD0mdQzDZNQ33kMHlblkP2j
HCZXOkRxT3e+GgoNS7sjzJggpdZlqFIZD2MZvXtuSCBqbTz1PVdkCnOIUW5YbvtgZ0sYcdjWoPWS
St2M+4nDCY3FY604uzoSlDG8w5xJ2unZ6ZxzhgBl54n2JZKIBFz2SVzlksEO7ag1t4LpdXyUevhZ
frypUuALpl+rAk44V/19vBRufU/pga6osSOc1Wlb7Zr6AxVSeXIEh1DTYW8xTZ5fBvOo27Vx9PNj
6bE8RjywpEUAu6+xN6jFpWRkw31uoh1zsoF8AoZzZH9iXJd2cVKZR6LG5DNPkdOzwkvP5cQOwMjW
35l9YkFcfS4mKP5TT2JEL7GGROn9YJM3TN5PZPo8302PHmS6CgM2bRmTDuzfFI6+DbP0WzuUX4PH
+FS2TAsG+ioWn5t66dICx4WKKZEMvKdxh+pVsU0j7/DTaNKHhnF/IvtH1LRumEw7BBLB1iS3LYmO
UzvQ3UcjMTEpV9iudU8FN85Q81t3qxy84KBuyFBMvmoHiCOMhq9pwLDG9MjYRKICH9CZeuuxQ/Rr
NgUMoMnrLPnZK6pHsxpPCRc3GMhEVVF4DlIMphqIHKJD81yF0C0BYZCB2cN2SJajokpuKJiuqUDN
1mKEAow+yo0e3WFtOd6jndAS23ICUHlGBGhCMA1Pg6A+NOdp3rEGZUjAmATzAEIYL/tzi545ri3J
TnHfZMkvRBPur2vP3kWWI/Z5kZ8lfzSh1qHQ6f6iJZSQ/2jiCVY6YNWgSrPYA19gKmaui0Uz0ohz
5pFL1NX+jXPlQk9Ch0oKAhJqlA+T/MgsikPHryAL5iS0dc5OdqMFTGkpbAR2C5uQ3EDvE2LVcjHv
UGuhJha84+tKHptkvmf7cze25ptDlwa69Yxi1uzTn5mk71VfgczucoWCiM6bXmmTskufcmtajYJP
wZ1saLAcBulYET2FYUWoLz8k7zAXd7RU35KReVYlT/kAOy2OEMgQEVNNBD4uIFZLn/vUOyfRsBNh
9rh8W3TaX2VH65Z3V0xmqKNasB45nw+Agr1b++vW2o+6z9lvEspXzs63KphUVdlXGd+hw8vWTkOp
JjJI6AquzpK/Kv4MHT17cf0dKDZqxJSH6EWXn7ExxC9Z5warsseKAfahS549hz0rE6ZD7A6s70An
AOpHI2inOORiALxM1/ElwDEJQ0J5FNMQ8zlhAquq+SlK2m9BHm1SCEiJPhMYC9cgCLAYaRCxVkKc
9WQ/1CjuSAP+4hFeRxl8xNG8sD69KuLsjLb6J/KlymrQy/eTvkxMlErSpKvhMcxpwyJuByIJ6aqJ
Q7EFKcaNX99Xqvwby/HcE28xIrkvWDqsLC/baQvmUlfOHxgsvthEbrveeqE62pFB/i9gINB0jA8q
jtbcwj3VL/mAz41o7nm6D23J3JC4j+PQA0EPNfefXvDudvs2VsHKRPGy0pbxT7FtRfLtkX3ntCuF
FXBtOjG3kZ9v2FrdCi+fUOM3sA53GQTK5XdoGjh+9Ltl89Z66ILmrL923vDi+LyKXOgrJO18U3li
ts0ACg8Q75wgH1eUHTDuM/dGh/JV5/ImSg4/SjuyLXy1Ucaw6hSotdy/S6g/So57UgTcA1mdyOdM
3qRNYG/IGTiYy3UO+kmuMuJvaSnycxiJm01GVuyLJxQ7zzaWVcNq7vu6uWbTRCMRJo/LbzRIEu5G
+H6R/u6F3ofuc1JUZ9Y/X20i/6H6P5a5cRmGR6efj4NvvLcz4Y/NtTPIPfTZtru181BG/mEhU7UM
+uGs+ciYAjTYffjuBGR2uA4e81CCEOrTm+SVyexjIHMi2M89FHOJHg91/mpmVjNbiF5a0Bq1pCeC
sVsAlZb/UXcm23UjWZb9l5ojCn0zqAnfA17LVqREaYIlqkEPQ28Avr62QZ6ZcoUvKVfOchA+8JCc
IBqza/ees89tpjfRaLngNj97Hq4CsVwdZoK+eqdTrf4wd9UxIJ129dwHw8ANnvcnZw3OUzDeSo4T
MWWUq/f3zFtOzVCi3GPu4813zNUNfHBFTyczNbpnyUxpoHk/pOIBwC27Z8YOq47qmZX2IdQwdLL4
KlPqpqrVrsaMLkVM9MwRKdxX/K9vyfNqya2sfSasBefMfZyZD81gnMs1/zDB+HY1B59kpj9kEhES
ky3O7dWt41MABOjh2bYJi5rq5pUV7TQXT2svmXPnHyXqHViPlHCAWHJF3Hz0kUciFno241DMzn0z
Idn2/Bk8iyZRPMwSmYhLxp743FCwlxnviDRL1n8rIN4qIBqQcWfko3DEAf4d19WbXjN3bruu2i9v
GaKSXZKR6YXKqMSAHpS0sGJxMOMBjmuQ6uCf2g8VbcvRsehuemjZc/qzkTZijWfOTr8LWt/4Hvgh
9GXo2DGoFzKjAe4iq36uK6L/muVs1zXeKmwLtUldnZWpduPruNct61vOAZ1cA6L5TAFQFM3XWCR4
TIq9TXjcbpx9eEpNT1mQodWxsBdIXBG1VT+uU6GWEwViXGmRGOwMotN2eXKugEaF1lgye3K7Q3Hv
a1VyzgQrDVANhI5MPj3rLS5SGvWWdtSHAh6XOgSkFtNfMi4iDl0vIjD+B9SW/waP5b8HdvlfRG1x
oZn8341L8xcU5i/Yi6LO/L//s/9cf6s+dwWclg0Bo4Ao6m/8oLYY5r9gtuhB4HmeaRqu/x/UFv9f
ukfbUTdsn5OJ5xvmf1JbHO9fnmNi9DYpM1zbdqz/pLY49r8cxzeNINAD1/UC6Cf/cWF/0VMA3QDQ
4UL/gabiK1bKf2FbXMWLMTBpOq7BdeBG5wf9zFKx7CK20WXqBEusy7kVw3uZl9aRdTLeBfVkkMW4
fma/RyoXG+dccjAwjWegL96xG5BDlm7MuFDc98Og0mAJrJDVeCViFbyQV1zGmiCPkslXNI/trQO5
OHSZBJgcG6ooscRyHFtf0o891NNbGuAibwufRRHZOVrkKoyTD5ZLCFePk4w2CBJTIEKHacm+WPV7
fAfuAn3N9JmEmgGshSkQl4Ia8KbvXRBjVpLty4n45KJDqpV1/kJwiLdC+MVEObfx2YHkdDJnj1KO
Cg6F/hK13jh9G2OLZJqGI2w+vBY+Qy86o0FmGQQ1aZw+EbxWJeSOdR2HcMrtLzhe5EOxPtTBe7Mg
xtmKdUILLMShGYSBZQUjreWwG6R1yiwsP1DWOgVar8KRSTs05AddR6/icobrB/Php7fxHx6yzYv0
00P2dEA58KldS/cDjjOmBzjo54es9d3SLSuRPWPjX5IuS08j8t/B9g5JCfnDR2Z+Nwhkf6N7qVIb
vEpBSk1QJMqVjFJCkENpze2FPmQeSkbqZJQzKs8W61Nex6+tVSXhOnAInkpzCes+fhobouYwmT9C
NaANVaFZHIr86ur1d/yuNh5h7dOQjoLqznlwV1bHxe3d29z3dw3c9RiRlhDeXeaVHwIXadXvb4in
/3JDDB0WEsNG2+Ww4Og2UKSfbwhVmqGVOnNIj7RulDzlsHc0ziul1N58f+VhWdM3n3DdXZBWDv1z
OjZLBhB8hejW+gNe1oLtDVIZo5gVN2GVl5gqRMCkkpHoNJvhQDoMsynmQDWNuwppw+iDBraMUTW+
nGI/BuXVsas29NnUGWRs/4DziTzaLvhAiokBOpptQGuhA22VHcJM9qa9VFclJWFehkAsg4UjXTg1
9uq1u8LWs73vHRC/D+E44RG3Uh5qTvi4l3phluQryULMPddSRnZrX0WgF0x1LOB9ov06gseD4oZh
X2bLTpNoD7BhYdXTu4OM58c+8bpTQn7MR1eRjdwWM83vH4yplpv/Wo481kk7MAIETIHv43tyAFn9
/GBsLeH6Urp2K+rlSHoZlIz2Oe3limYTZONQ9cbZnssUGjYFFKOF3GOA5zlpcEiQvXl1EMBfkyOE
5ORW6jRrDS1+sAWQVRNDC0MrXm1Uf3QxYF+Ev7984++r6Y/LpyvnOx5SbRQA6r37CYJF4zc2VljJ
KgKPdnJiYsHpEUvONRUIewSeJ4DzgA15lVxtne+kEeWCUgeiPutbXD2g46RnQNrGkisPvY0WNRlg
QunT6ffX6qiP/u+32tHR7+sYKx2fPpBaNH661ry3KE3GCUVFKfn6deIPRtojluCoq5feewmodZf0
Pdp2TuwWMEHPbD/GjTcjNCUEIm05COprFGRNhZNEs/ZaxkpNfszeN5dqbzlpj6DRJ9TBoeh30iLF
E58jpaqIrQjF0pbhvDYfy7gBSkXtzXTOppZvrBtNE9OBLGhqTV4CneVZcrYqhiI4TNMbPcFPSeu6
URo0T4ZaSJGgvJtmhv55gbrHKuWt7qTDVfO999RP9LtNF1+zqL9qSUrilT4eDL9g0Nv01c3v76rB
bv7rXbU8jzanpeu+jYDl73fVX511TGLI7MvMhWFDgDu2muHiFMwb3LE79yQqK9Ue1lEkqVZBP5Lh
+6cSZtR2rb7FR+p762VVgUS1s//DBf7DY7d8HcMJSx/sTeOXDT+zwXiB4Uespq6tjUm4kTgzQGTh
9DK8G9SQdDkaequxu+zSlIQWB/TEOQjIEPHjyrrpu+DZ82tSobOPTWn98SNS3/gvL6ZnmWQTgH4z
fNNW+LefXsxJ9mNTZqVE6IiAbaHsxynLSYVxajw+FlZpweWh9e3WsEk4w+LTYEqya8o4OZDTFuvo
eLwZiaAplz88XvPXndTQ+bQZ93oWzLwgsH95vDiR4r5CgLFDPnLLVWLbqv0+1NGTMfiHTMpdbNXB
QFj6a0aPhMF9voRWPED01AwkVXKj/+R3uskLvpSeRRiOG0Ru/pKk42WygH2atIj/8NQVfe+Xe+qb
kAEpFw1eT/3XDQ8pfx8zjqcH2SisT0ATHrCwDIKWCgwpaoODD9m+1hytYPwObITcot9fg/kPb54P
IR9Ooe67cPt+ea5tuYpmGpWzQTzPTlAdUACuEZr2ZwwMKBlG8zyMd7hOumsrrEPjO5Hkunf5bHXM
QgBvECVSQhlOX71ymB88T8I24mUUQWWcW6+/GPZIEo0kMob9b7Dgb6U2vdjiD79J8O93k3LZt3lB
uaMmg6+/v6Gr4Uk0Gbyhfo5xow4I36zpFdijdydH8YVq8+TG/AvoylQ49XAolpWrd8wh3P79VMQ4
IBICoceU/hlJeDWspIMYna8aSyL2T6pqs4Flb8RUTj5OR6Im55vS7kB6KGC7MaFt1JjdzM2XgfMD
ncPaBQ/mQdzMKJcFiyIO8quuoLLuQDDTLKkMKFDgU6AqZT6L5Dny5jzYTXpFn6Ndn+OlTx7TGMfB
ZiDqRPNtxD5RZ6TFZUWB06jWn7clwI21G+BtuDf9VFnkW64PAwQHY7Qp2lzAEjWblb7N+h5RJTZk
5nSWnazRorb1skkgJpO7MmniEbbZGnnOQMxfhV1KMzWKLOcTYArjKTPW+GPPjFzYbX6bEPNxKB2e
ah5DAh5Hpz1oA90ZHnY3ExLYrPyygdXRY0Rnphykf/j87X948CZLgGVaLE++Yf2yeHLr89xEZcbo
jg62XmniCqroonG8ulbfMKY/tV5r31W1/+ZIOz2bM+hvchBny5pAC/VD6NCtiSd3PdX6+mwVwRoV
3rKbSAa9ycz40TGCVzDbaPF1HiND+htKIrlvF/2rMRUZAh/QXnbHzuLQ6GkR1N5MjB5vZnchv49x
/aq2zKnx2htfoZ+hx+6mmHZ9s9jyD3fjH6od1/Y9w2RlMT2oW7/cjQCpvAiEIIWkWOY7lMpEFVrt
Xbwiq1K/wyxVXppMPhPJPJIPRriyO8MW9Jbqza8IwW1m59Upe2ohVb9llXfQoExpIvP+sOs5/1Dt
uKzcyAcDjIAcwn9ZfHA72HY8FzRZB1JBEHEz61UvTuAT0+o69ufUTu5XFU2Cg+KSyyaUAYy0ukE+
vuTjfZnUn3/s5jaBM6VWfe3L43aKs6yRGny9pZPUHepCmbY1QfPHW75gVUD6v8KNZESVRL3thYz7
vT1kTIGmKhKa7t40c/Ju+wRX8tJJlV2/Jg5HMIH+/oa8P6ur7XstG3Aiu06DgI3AtQEvGsGlwJc/
o0lrDgtysJtch3dYa4eEA8MhzxOGQNUSxaWGmwsDWIVevSbYtUT9BKqUokxD1ePLR530Tyg4/LC6
lidjTNtwewMRfhqYCBbtNinsN4/sGkYd5r2UIMIWQcDcspvxxl2p1omUUFE+dnkaDN+4Iv86dksl
75oa0mfgQZip3wA5Q+IrSBv1UcsLdwbqU+NhsFm9d2KKnXPZi3eFCtRa3VIe+gRoUusvUUGZIshV
2htm8ZbmlHM4NXnHS5uxW6V9qsCRXhDhgtjG8Bf2hbOEYLHI6K2/G72D9bOZlz2d9KcUzyDB5yTN
lsUXk+pW7+D9w3JcInRjOclYiB4RWn+gCH+RBVKVGc/I2cm6LgRE8TKZC5FvAjWe7dfj3vKGY4Jc
9pxqMmozA9Pa0CUXF6Eq52P9WYcRg7OctLtYOTBU6VSbRHeCv+7o+Z+38+W8wj7x6LUgeLY0Bu8Z
qaYTiWhF2ggqDBRsFaurhmmXSYf9OjFNPpgBG8JWLQomcOGgOImzEuTXRLYDZdLgBrhRh1ueopmQ
mGQhsXvsSOtUr/y2tGg16j9iIh5WtXh7sf3YDqzUa48OfkxNsauyvI3GPL4YkgoRaBXgLKKdJ42O
R6A2pEWdnxjn7wajsw/bF9yZSPQNnw8cSQ6zU4fEoTeRcgW4Wfs9J8twcLOvycrB2ihoOvl6c0RN
w8TZdp/0EtRBNbdhrc4ARSfeGPyTPAU+Hf0Ia1kwPwQ99Wjt4GRyddSPFDL8QMasu0TX+33RoeRu
62sw5fqpnQruwQj0YfuU/NV6oXZEwo0m4B4E+JfR9T4ZDUKCTAPetXRTyIyVRjGrFfZDF8neCFTV
GawXczavJGNp+67iojMe5xPmCXHfqnxx6d8XblI9OZpsH/L5C8zkK2dADp02M+jCWWmAB0LuUDQ5
kTs9JosCfel4I2yrQF1SBwd/be+KaTSOM3p16gQJfpfIWFiOJGFkRNJuKylBYmhbDWc3mMN00VIA
kSpjWSOyarFcVHkLZ5/lfmtseVhRDyBEwJom0rjGHYm4ZDC+LRmdBqzAvAU+wiJC0+iVqeeKjDC9
ajnk4e219MB/49PCvG8WZFyg0HABOWkWBvv02SNSAdJbExkzB4d5SBjHZj0/b2lUNZEs+3F2OADS
SKF/guBme1+qVH0qTXZyYrQTZexo+4TcrVp3viS6hs1c7RZjkwfENH3I+sAPxyy5LWLzARsbaN2x
gZQz8vkDI2ZyU6+P3rp+HRcTELL6A3SktNCasUUkwSGOidY2e+g5FvldO6S+hMhZ63ggJxxICHZd
3F29+gqlMfJWW/rRcVO0s6U46Ox6O2/q3ygCeTMFf9LWLjBPosbo4rPmd+cRH+s5aCB9bW2YSRET
c1P295UiqNsVEjowtA5kDI6kHjwnYp2coV+JM6G/o02s0NbEALiBEdP71REYAxMvQXDQJBA+joEd
zkEWHDwXDbVb6h1zHOudNRpn/iBShu7d1vnx1AVqGhtwhT29mYLuzvJpUero+1Svp2IV1HQ8BY0w
udvm8gkHvH8Yap9/ZPET8rALw2jviBAdA25Kpk0HXNrVk3kfME2N0A1882vvKZNcBkRh4NHMKXN3
MKJ4rD5kbvapLwlhUzdS9IojWPL7q70/W41TYhrRYrswl9QHvS0BPzof9n29pmjCvaTZTSlQpO2L
Bh9O06mXUZ/yfdfGyMRLr75snaC6E8TKk4cEm2afHwKDjUFDZPmGBWk4zCu9W7bLbbHbFsdmcp8L
lWUkCwBGqjyB9ZsdytJ6LdP6VrTGkxh99oaCR2EQLybK+G52bMIIVINmWzHQa/HS1LI7ZQYeAnXS
SPB3l5zvot7IE9RD/hfwyPFHvUiZvXNyG/gz+sALt60kqOnIBYqxV4oqhprZgq9pEYtIXGdQYLwD
n/u4rxj5OC4vd2nxO44MZmd3QlKrvsofD1h9rtuaOUEI0xuY5dsNHXRMU3gwQJuVSFT5MrbFmfE/
+4/xFHcBelyPcXjLAepUEOagVwwmiSLCa88odF5h2mj9ZfYJocWD92m7yVsxr6tjx5wnChVFwjxO
H7VxbCeSeWGEqMviUMmy4keTI2aa+tHHzI3QOeerS1u6uQ1fVd6whWouJ4SmZ5WzGGnqyieRw/Vh
cb5JrHyMvBIix0xnBBvATdwDgCsDBOClX11L0IKszd6DORhHC2lL5tjHUnLPtltJh2VhUVuq0JXe
UZoV2h4ti1A4orej4MKy0mc/msvT0AJSg4jzh7rSUOfmv5+rKSvpUhikA9lMflW/4KdeRYHEBIbW
NOy0uDSfG9d4VWPlwuZ9H90URkCrrA0gfsOkwlhc5vlHLU/zHWYe7PYY/0OPFPLfH7SNf+9uu/T7
mQ0ZtBzU5f39otLeimGqMGSeaP3uDHpVJ4vDEiHpSGZ7etLYiI330i8wy3tZSODRHP3+Ev6hT+K6
CI9M2iW0dK1t7PTTfbGaxHHyyh528cQhPS/jy+wt320iuORCbOIq4cOo2cm2HrBOzMd1ej80vKco
spFPD9r3kcSZNYaqaY/vB+AQN/VKyBgAK8iVbv7krePr7y9azdt+fZh0RmiKBS7XjVb/7/dtLMSw
tAnLaSKwRlYkFJl4v+jRpQ14NYn0QCk+dfGVUx2BVg7nwJExR4EWYfeHS/n3NqLrGzTBDYIUdDpO
vxytUCigzFzkCFwVOS2bHJgcjKEhM3v0hxXkjr7R4UX79UOsxdWRL7+7dnpzrcbsNvPG4tbPBj8k
lovYYq+KsAKC9dTnp99f59Yk/uX9923bMJ3A4il75i/HKpENNta3lH6YB0d97ShBOtFiQCv7Hwdz
M+4vvCjvtCSnk6O8ApIQejq8cR/pXTMeoJ2T6kNrnWEES/ic0iTxZqrFsbV2pr+OUV/SHXBX98eq
17cEmceOfBqAAN3Yjf0F1C7AfMp3RLnhtvq2OCzJMDJ+dE5I4Asts0zDOWbzrREX2+NCJqBgGSoE
YT+1/4y8AyvR5OOB6OPxYGXO2SuhF3GMXpPXVUMrBbfMOsvVutgckZSJl9Y3Qcd9roVu0b3fdnZE
TkAwU874vi/2OM8pL+r0ODkOkQisoI1BSEVDAJcB1n5SJ6ntXyNFqDnrH37/cP5pcfIdmwkzzVTH
sALVaP3pI4xHmdVpwMPZZnrAFabdtoST0UP9TG26Jv299E5z9TY448UYWaZkyxmnKPpPZp49/OF6
1Mvwy8vCkmRw1CYtRLd/PYMza6sKmqpM0ebV2QdiBqBsExHJQSXKJ9QLnVkzax6H4wj4w3W6bz0W
hdvBG8NU0Ky0DeIWUr/5wyL+D0MnuqIWXR0+eyakv373ree2M1o3yXi0t0MN3VWSCNLXRn2O6HSB
bhPWfjuL6ohnD0lQfAZhmzMcKSvyQm2i9hLrRXT+oP4LUwTNUW27QUfPLVsQ0/eoQi7JtF6qhkLi
D3fVM/69sepZFiZOG1WASTtGbVI/PWe3yalLfKgstdDfGxzisfit+0QCI2ogXV45r8y7yQ8YqAQD
mhmyihwigO/e62RL33nZJz0uCFqbHMGIcDhiwszvB3znW1VGCsu8Y2QTuBSusz6E25Qn1/NPkIxQ
LC4JyChCu5x2OGUFI41t2o8azxmaJtw+bARoBmI3OFSXrW8BfiRz13JPbiGVeH4k4ZF1X3UGa20l
lqmhob61FEcajyyup96u/IMcinNe08K2ep3WUlKfZGd8FzFGhErYzASc6dtWkltTNe2TESYo+MWH
OuFgvpUvDW6YKE8koIL1fuup1jap8D6etnScr4weqT/VASPzwfqYffJEsuY2gsIVfJcRzMGhmCva
bgtiUCKt0TJcMYOcZD7KcEwIHZMLKuzGvDMzcRw4dAUkl0T5YHwMhPmx8sgHBasBCGlbDXKOFb1R
hqiaAXpwkveB10MgACy13YBt81yZCs5UUkB+6Tl2RLvBcOg+9J1xlBlg43zQotQjJY7a+SpRBs2Q
YPPUCUEl3AwNJxZ9XcOmqWJApZz18RgwilLVmpXeU30BfGd4XTVtHNH77XdNQTkJ+LvfyyA7Z6t5
pRKHbdxo9GKQtiLrvqmsRR5RHfQftuu0HSCUyHh3glyCCEeDtQ9ILg2DDI1nMstMpcohtGi1Lhxl
YyPEBWLnOU2zd5rhk9M6yd5wSFc17Lndu3O3Rkm3jjB9AMJZhvdpsjl8C8g+e5FkIaiEJeI2Sty0
ZiSbttjjVKovBdbT/YpgoOnvssfEybvTLNIX3eviS8lGLUgPxq/HcQkd5Kku4BBac/KohLW7BCPm
AeQ+mvQJ5eqmWPC1meM9CJzWmPWIrDXGsLgn69S4gwliElw31e/WtAkbyOnS1p9MK+nfSWKJ24Gz
Pt7Q43aoJUq9ubnBQ1JGnUX/LbOn6kBeERrkzr849hJck2A9rmauKFvFlcZKF6YD0mMobbg2ACtT
P+OAYlFxJhJzlxrLT6Mj/iyYju62algbq3k/AuyryA6GCdQbUH0ps7KVfjwYgYF1SZDxuH2R4zCj
b0HvrbgqDHfZkXyN0FRyWaYVKlTFB8m5kml/k56qBuidLmVx3N6BrbRXh6E6aIodNZsH3KhF+daj
o90O+RrY82EpmjDDnID3wwLoTCcr3G5GMlMIJEWx/CWo8GFa8b6XXfZxez0Rzr8WXl7uLdWM8bDN
TivmQU7hx8LOOUqpKsGsu6ic9IB9/YGI4GA/mFCfs846FJYAttTYkY4NeaowxzAp6YAQM+MYlL6H
9u7RAG11sAeuXNraCcOVxJm+d/qmf5zEmdvWQ870AgKP2zVa8/iR9oeBnMU4oGuBEWSkR2fNuagG
k5mmjmemW8XnFtJg2mbUL35MD2SiTMg1J6AzG3CUzQd2OwwJdD2jreyNH9jzQcipvy8EpO/EaW86
Pd2zldc4gLLL1gMQjb9csu6tX7yBIGh/Z6vqyKlZloOO8Rh9D/sAwhUBOgOiun7Y2qNbyyUnFmiX
zkN1XJkemfk87yeAV9vUD4ECcwmX/BVqKBTG5GeO1Xc0ulCpPJ1uX73Ex5xmdYEpEwk0MLI+Sytw
UNz/sVAUv4pkOEfrr1rWrKEGfYmOrv/BbTDDar1RR1NKkCmbLl2LldgktXlsC3GrRlRy5Xxb1/2L
sCaTHp6Aap3VxQ3E9+6ULnfOYtfnZPae8zb54qyKITWotp9JDFCBGd9ivMGm6CFoQQhdMRhr5pk6
2H8udE89EJWS1XY3eHB7Qchlob+VFaTjok+98zpySiP/tNpL1U9t4vGpKAM3knRF94jLOdsjm9Ut
4BoMa2B7udk+bdyza2YN3XvcA0FdGDtzuDcqHOA5iu2wTrsjhWV3suVQvhMIrLY9pjFMYO1WfG8t
nKltxH4hNIW72A+zgu+58M2PPc3THzteOhNAFpgU9zbd9UIT7OIE2Dowi3Cui4cGu5/3AFJwyDrs
zIs7P4weTJVYvhRI2HeVyagnx4az2waHxRyfp8oglbf5mLj6dNzeuymmTyimr3UJCS01J+viBj10
WHUea1jJTYndbFA9mDzD4cc9xJhRZlAPcddgLoKesJWRwSYGMOR7aZniR5N1W7oHphW7YCIjLOD0
pnrujbuiqAb2is0cBpWDCbJvoK+0ZscPSbPPMZpegpji3fY4NM3d9bplnbwMv8vympdAlU1AE7vE
BT6QW2cPmOcN2r+v20xVastz0jYvecUbtu3OTprLXe9CT61b0e6doAco7hUv7saoxuJ0ozNLvrX9
9BbXTb2rJ/1sy6qF/1k2JxpoXmg1JohZl03TWvpL0P31ocPk+L64Jlw61UkzRmqmKkUZYcbWgvpg
30iLNkQZd49j8H2qdd6JhAqF5OrXNjbv+oWVNQ8UC8FE0ixjJhmdX8KKstUYiRHNow1Mp0gWwrbE
y9Yb3/bw7ddqZo8zkYMFx4EVFVaC/l6FtWefa2Wy3yqoaZ6bUz1womjdXouMHpGkNiQPMaP0g+Ul
7jFefIAUwINZk2wd4A85Ba7mMVoyy0884+myejhGhQz9eZJRxjEKWpR/UZnvAMnE3VQaH7TAis8l
lWKUU0HcbI8tzWR1HBIOf8ABMtWFih3wcf7g3Xid2zBfQutQDIdOtcVA4YCtx/mwrSdewJPbVjtp
FYA5FQsSp4KMqVe20qFFsXfd1jRZEpEFt625yXHHH7rj9pUF9x3yroPIUZ/nRvnR8140eI1fIImR
sqlSseHqu7Rjt1PjdhTaGuNNjalvkiyanYvZMtG/OSb8CWyWJiI4ROA/uunL2+K1NN4FjbvF5iHM
uJoOOheL958uh2PY3d6q4lNesw+tQY0Tj47uNjDUG9r2joWmbRTgmRyjXyj24ue0RidWCwFObppe
pxHggufRr7ErJgvbL+3WOK/zGl/kEn9EPJGGtlpDtra1IOFktkxGxx04yu3FF83R8UzYDD/6kL5P
Zh7l6xFIqBJy8R0iIPwsUu1LVuOi7StamPj/yJQjlCOcZAoFZCS3YSGWa77H3kCchtIgEJe4RvQa
cf/BImn1Uf4YnYqlIMXw1XbFm6igpZD2xjuhCluYT/ctpN19Mhn6nrPLwQSikAZXpeTIM33cpXui
Txh8VGTi1FBoSlHRa5zKB46HMzElyCPUf22bjmQieLBMaAPb11D12sFDHAAsx8aFFtffBjrQg/CN
Y00XPMRf9iwX42ySeX+wbfHsauKc0YqEYsk9I3oApkkBvpqlJM2EjPwKvmcLR3BEjBVtr0bQia9e
Rhz1X0+RPr8uX/K1ynaFmiQgTeUxaM1zIb7jUSIIWokYZmP5PkJOPc0OG7mny6+1CvgK2FkODaO2
XT007wgGuyuGjIVXg52kr/ySfkKr3BV61BfHuh14r1SZXuDSgb06H2c1oNjaGj9OMZ6GX0W2d3mb
hr2qaKThYOYy8d6g2VKirq1yKtS4Xa2kTeEP0fb3g3W8DD65rq7S4ybe9Na6xucfjeYecYbnYO/J
Jyx99gyYoio61NBpddzWHkKbvzpV/xEYNPpgrzD2nTl+2z5JS2vesFhWu0YCS+lG11JW6EOPpo+j
XXIbV/OZIzZKBFaNw+DLcDKKqBqa/oMVKOTzaL4sVP6c1/wvW6sYmWBxAyYkspkxag5VWBuz3G4r
hDX615aOzJk1GWD2mp+26ytS/O6+NuVg17CntjEAiq3QWIYCSfJKzroXP28lZqZqh60YBVYO94F6
uQL2Pe4XH8ykUGVGD5M3aYgkWm4clbqCwRDmCrCyRgjwHcV7ORIRN3Xy63YkdL3mPgb0dOP0fnwG
N2bvux5oa5LUe4fuekxvIBRZsNLPUyNqXhlfqZfI4HkCP0YP1u0jRordaYzb11wHFwBXgCpEBSm7
DGc3sWpW4YomC6MxBn+/DU+yJixnFHi97Kk7+jTKYBrsCqS7P4SUnbpr5QoTgVrjkkgfpUI9zLt8
EKfOM6PRB/UP1WfYpz1RUKsJ0KAZx30+mf093IovhFPRDZPafs6y/jQOJLqTqwN7GaRA3Mp3Xpz0
HPvRSJBivlQIDPBs8sj0+J1pNNNp7oKXbKSt5tjNgU9OXkQNi4G/oMmZHHdnuEDPyU205w2dzZbt
CqKRfxhT5BFkHIgIlRcqLnCh23/YqDgRJdns7w0EdHsL3m+01QBjhs3VJEL+hnizF39BfRX7Ix2F
XPl1LElzZ4Limlv56/aNkO+O1VozXrZCqdHGL1lOHog/Hc2Fpqk2qDNJnefHtqjebWXT6vQrx+8B
IDTrCDxqDmNLdVfL6V6OnA/NNGMf8I0newDNtPqfy0zUB82vjGtyCASyyhudYgskDJ69VrMrdHBu
ifxXgwMSa1eRoFq2HI10cm/wbvWGT2xxRdyFwAsVV4ANyJhWfz+5swacDrhxO1I+LFrDQdJvHvvJ
8Zk3d80ekGJ+cQYedFc8ZzEU2L5FjqWlAmrPzMx4oMdl+kQD+iOg6nZBWZR3sKi29TbH43BNnOlY
jN18Klj8BJLKh+02T+ZANdu5XxbhqneM2V3frVSo/Hrhak3PW90omuodI/iEHn+PUgTCaDRNxbmU
9rNNwOkH4Qd4w8oqbCEwRMs0T2fSvTFwtsKJtuNLYy48TpbtfVfgpPbqMlZncoMfhBoAqwPSWfrm
B5BL2t4V1ckfW4RFYmaW6xcZ4T9YU+qOLYPTCvT+IVxj0HBGlULN9GtSHYLcCkdbGbPTFZAIPZ/3
Toe3tZTpU+5017LRx1t3sVFLsjIR0doectH690vvfHYmUKs0puxbx+P/r/KU3HsDDlDGblpIs4fx
wAnS909CrF97YPUQGuwd4Yuw0orW2PPumqHm5e4lbeZzh+YtnsrpvFbmVdBROwJ/NTjyZt/clnTh
HIDmvl0FEY9rfc11zuXDaVnsdm+6dXbQivahtQT/Bua2jE1CZ31s1bjOgYpNy71fO0SsWfhKS2Lb
lawYsrB9CpjLLcvyXBgt7gf0qucK45srby2jg7LgS+dYxwEngYr32e4JtkxqIe814BsYPoCzQa26
8ICn/YAHBzuTE1qrVl4UK2S2SFlyyKUgXVa848QvSZNnvzJSXmLNb3KOl8OjtEl4CbpO8jQCfI5F
PQIlctnyennylqB7D8YeVSQ8JjNe/aPDuWvxSucDA4QKZGhQDK9rC9dp2xjNWI+A3NdRAKnZHjQd
/cI4HwYL+ZWh0Zen5XnUtLaIvKb+tHmGUBuE40K4pjFq0L9n2lA2OvKDnovrINLXmOnuY6Uan37V
vXjGo1PaSWiukol+PKzvdECuKLuvBWX9bRoP1cvQIpryYISXhZ4cq3G1n1dgAriowTx22akcSucd
u2+6z0qwwu7kfZ61IX2cAJRETOn9Hfqj7EEae7tHXFyCvD/aKYtxUbCw5zR5mK9M8aUOrC+1uRIo
NtX5ZQKGGaeT6HZyvkuC0bgUQJT7hKFrntMdBEV8AAOnPZfGgCbH4sevQ/mwiJoMvlpck6nvDmUd
g32Bg31o6NzezInDd2cu7TFnIHsDWQp8TQGg2U4HJF7pk4CxzBhX3uajSieA+PkkkQt5+Qm4X3at
jCDf6y7DcVb9KwcpksGEdjTrIb0v4xW8Kb6BvTHZWiR7iCt2kc8k3Q4VhlKFM5c9sn6JvbSyQTCi
z8hm4V4bq/n/lJ3Hkh7JmWxfhcZ9clJEqgVnUb+W9ZdCobBJA1Do1Frn098TUX1p3WhyMLNAkzCo
Epkh/HM/Lvmy5vw020RF6dBzcXN1e9SKdtvBHT7aZffmtpkH58qlTaq2572Xm9EqJFB9GhznnGl0
3M6IRvdLFZy7geNy7vTGhWvJ8GkconMYZ96NaGwUI8zNVemfhxEwah7EYMcQgnZlyjlOiuTgZOA1
95EPtaVJ3aP6j1PWW/hOwz5LTfdYCxOUcsqMK56S+KTplIAMSZut+RoEpyWBQINdNtuZZcpi0oZn
niBrr75ZC8iTfRYCoUrrNj9YmjvCm4EcsZAKoCIy3hZllj9RsMyUfXKHfb5IINlsLgdHY/LtJbzQ
TQqGkQvrQ7CI4KSenUHUXxqTlrY6tI0tQM53WE94d3Vm5MwXnW3uGobkQo5Xr0uma9ZHw1r5TZyw
H7YTzwB1TtrNa7Vytej+ck0SaBxmEDzliad/rpjX+CmukyTIjevSRLexdsLDQPaM2Z30TvChRwL+
l9d39p5uHkCcJSp/nLQ3xKPnbuZ7EoaJ+Uih9TybXxecAjQe4g/poUrv66YasSm5wacUU/sqyZ8S
LPRPrdC5mYxGslucjrURTh6913l+xg4KAJUbCiqdsap1KFpTUgLEqKd9OPi0/04NzVNBtS3pFFql
eCDvUZ1XMh11RBffjDGH8t6UQPoc1Azd3pfJ1WmKD7J1YzfabdBjrEvNdzRiCze7Ab7CjS9OqT1l
pfMDcGp5mYfCeZAcTIyUECaC5ZIXQ4zSU48bu8dBsHi8D7XQT26RmkfkAHtbct+7hYDZxhaWWMH0
4Kz+X1lw8WyyiDI3RzoelNlh1LF8enVrXOwyNi5m/txjCjkltpOfB2ANa60ARuMBBRF3URTSkzBT
VyPvA2eu1FumuwxNnUrf+UgYJ61uuAzg7tgPDWfxBBJkmI3TDVRL24nwQK9CsHGgIjE5u/Yp2Gtg
GC9l34izgSdgG5HqpK3qKxT95D4bXBN3cj6sItnmY/ig10VTuyu3D4D76rbgFXSnc38wRq995BjQ
PS5VunYpuIYf9DRN+Fm0cD5grHCYxGGGbcvchVpEsQOZwRSabkU3ZzzSDKmF0stFPWFjB8OOC0Z6
z1NN3EFIQYHqvhwd+MpQPLhaA0nsKC2nQ710kM/r7GZM3UIUz0lpqWVyOpQ07VluhO11KV+rNP6W
SxTJiMOcaSVtBH5ASFImVMeJdF8MKL2B/Qct2mNOMKXXDmzAkHLJb4YyX2GM5GYY4t9Wp6kxrGAo
9CeyKj5XgqTKu3VpoH/mBkpo7BTrbHImxv+ciMno4KpywMM0CervuZBucmfgOKxOp4Z0HTEIfIam
Y1/E3F0XH9UM85GGTVz/RseF9TqS2dTSTVzr5mPkgKIuYq/faEjyGzS/c0lZyBV84c3lJtP2RvLO
zowmQf8hRpVaeh+VYldV81fhDd45qxfvY7TTs8CvGv9eQOQ/pgXKg/RRbdMO+nXQVG9CgE5P8pgJ
HRfUcqbK0MyLr4wpIwf1uWmBSBAhXuWdjxEA/DvRyYQje1vsfU0/sB3U3N9QD9TddtZlbAHthNhK
/ZkxFbmwJD8MMRYsbcEIauQ2+N9o308SxxtO4QHpd62GbovmPIN1YYbg6+0+reZbSRJ4VXg36yHo
DI2uyR+292SVL0np9fdJN3GogoIzwyF5hsqwMYfx0NtWfowypnlc6pgNV0hb3Szo+pgdLIOD9oqd
EqpkQO+asONHBirRfegxXJLprkrjc8vsEirUzGNLmtPgagB/IYjoJekcapkDluADyG+sBDuPMJ41
mQVlwtOGe8e0M/XxMnnFDsSV/lDrkiCaZQAWBt2788swPGuwsPHs31s+BZtWm97XdMzvdH34kS7G
whlD4EhnDsPUb5UFunGacGVR/EZlQlQNyQqJ8HPupbQp9DQN9lE87QytOBXUm53Vf2yNfdCYuDcM
KWM23H7bXsNL2gCruKYBsccm00+hY9ExLwTn0Mr+wVirO/bILzR41ceJ9M/G7XAhg0atjhKW4hkZ
pTBFhTt0woXeT5Sp5cW8bGKNhvhQG7WbxtE5e0m7PN2Yfl3sfzFL1/9qUSCipBM+NXxh8TJJX84f
Rul1W1bwGqCP5QkcOR3gzyyt8Ux+vBqJWiutzyrqQ34gAXArvnIqId+SJY9KAm0dwRpWdF9QBrtV
DEy2qrL5EszMw/MhDneZxeTPxhFIk175mlpYtfkH3rLQ0tdOy0WtW7xlXSSyma50XhsaHa+kfuCT
8nqzoaNi2c1vPXmT1YfPP2we82x+zRL5REu1bohzlsiZRcIvFrrV28dcM4/wBFF5WyzzOUxXTfo/
a7T3sn6RcMWdrXRF6Tg0NW4UQrwatvWiRNeCkwkkt/I5atwfi0F1XpeMPTBPzKq21mEpkW58Edd0
uOfL2bNo5yXzBi8gbYH5T+W29BAncgNqx1gsL9kP5T+fgkTbQe5nQ4pvdWm6jEZGDyzStC8tSnCl
RZbEvLWFE/sWUwqnzInsnzQMdnjhU00DO+NVn5s5fQQDmd97eIvXkW19rUmwsfKk70ozqiMXtsDi
bbt0erOKvPiVVcv5q/2CrVEXOMcM/9943RITeVbHEwsxDRXQoL8U0nkP2REv7CyRpUF5bfhdtza1
Lm5JuxFLyaNGgynDisU9hAHUJpGNeImGiO/JMGDa437CebB4NhrSNBDWm0cL7OlhyWBKKe0haAax
XabqSe0+lI59zbzhrYAatYqF7u0No8XLHdXaXYmxgY5wKk+8NPutCQxm8qLvjoXRAjsLAzRkKDCr
zMAiFg90WADpudf6zxxx8Y4CJaJnmJJWb7C0XVoWIBUi460B/3NEaDpnzOcAWSPyVw3T0NwwsoMS
alU0goufOTjmC770oTW+GCIK1+oxJoHKHaOwb2UL21yGMVK3sh7esuhCzCU4VpZ3siobUmgt2l1G
YwuBpvhT5GX4PsjYzA39gIsf8dkuXDSwa/XQGdKRA0HkYssaTIRnw+p3sTm8NbIJiuvAuHHIs5FG
XggchBwYJ8pInEzcu0XL4LzJjnikQSlLXgW0WizGMIrnjQAyflIG29YDZJXNn9VP/Gb5bJXih3rz
6Yp97mU+RNoW8TiyVmhTsFaH1kC+t3iy8Vc1H4O5MEWuc3pxlyVSRnLKN7v2b+ncRHv6zPfG5L5w
hjPIDoF7SoH9YyprMHRwl3SY/hRVT68xR7FcWobjtKBbZGbOIzUpj+/lMS0pZbKMaYN4/BRJ8buG
bSMJX69DYjyOs0lBT2B+DxPyVsp+M7jVZwZwW6S5o9onNdhhxBp59blTpnbxPFrdh9PALIS2B9/1
bsO1+8UKbP3Fu+o4lmeSDsX7qLuW/1O00omcLooEldBW0hwNK562eUoZh1G41FJCK2YRXF4tg2Le
KQ2fTIlblGNIxhPBPkv0ZldawNmkGZrv2iYfmvdowJ5pSwq65+P/18PDqMEURhJSrnuVK+Dsim6c
A7+yBX+ZWJ6VBeIXu8tfzMIOwyCXwBP2dIKw7k9+vDbPfTZbfGaRZlPvvBwAUT4TEhArzc+afbUE
BAWYjc4W+q4W0z9O/1t5yrSe7RHKOSGgX2X4rL94XvmYABZYluk7LGE/G03riEFibIXjKnaHS1VF
Mxf/KX6I0+Q9oIF8r1tf1CxKjemUvKmOmzGy5wo+hizZG8mvOERajO8WBvPEbX6b6ASZXMCKVcnk
goIB0yjBBMtBRlV9zYrhWC5Gw7wGR2LWcG5ufLCtTMqrX1ggzb8ENvn0LJfnCXu25Xhqv//Dfg4B
KjKitmMYXM2f0top12Yz0iY0LeFOVAP9U206rWgNVwKpGoWovdDNGxbDsKFNS4rAaZg+gaAbCQTv
VB6rcyV/2yTUvUTff/GYSG/vn2ySDkwSIBgSyoC1/GdPeW1mU9Kw9650PXfuOmDmFTNpD7p9HLb+
JiNbsG8CkxgsRbT7SpdShRU8ayHnlGRpTr/4cMAp/JsPyDFNmBaGz3OinqE/fBENt2vbhFGVdDea
5Gs6e5OxGhw10zny+sD5s7v4hFcJ3KFtmLIwSf+mCBjK7hdhkyPBS61NaONAGSOc+U0xfFJfcrSZ
S2bgjmjdz6VRgNQhrLa2seOA24k2yQh8wqjp/WxRBg7NpD2k0hVoBd9CnStTH1entAGY3hULbiBv
0e8hrh3oF/uRNCHaqFwS+REclazs5syNJRdFHeKSUrINCerPXX1fWXVwP1GG2Vo4QgqNu13AFejO
iHJxNw+jt2ZeCjSFuG9bpl9TO9JPI2igu9QstOfZd18Y8REaW4JhX8O5fi2i8a3Mx+6o5g29mesb
A60cXgxLT2JXu8R+BC/Uv0x1+G43XcFcKClPDpsWEol7VF87QvrFXT/Ayg+dShzbH36YWSvLGofP
Zt9+Qgtnr8qeaq+BoRQ5F67ov00cxhvhdqfStwqO5UgWup/Wp4ZpfJ7Rjj3lQ3Gu/eVAJE3bunNC
dcHihvQek4qpMQGXPZNIeRMD5kEd32Rtigai61CG9m4uMcRw0vku2u+N52eXJpT2QT1MTh4JPWAR
XQ76UsOT3glGPTq61mjSCiIhIY7PPZaKP9qA2/u8wYdiDNEVfPstwsF+x0+wcoWht45iQUtQbcZH
NQxdCpqPJIC57riiEog2O2/+mDXrjUU4xDtwTF9FTb+bTPh8IuRKZSbJuJFWc/Ry6VcrTfSwkdny
0SEHkcsQIf8ymsQCxdOx40uK3etOGaAnGZPrk2H4SCaR2DhgDWSvybXnwcrfIATDjpeOVWWtpmJh
QHgrL2MnvtFfhX7JpG3iPoXiqJ2FObDkdMyTffNstRu4/3f4DgSnPIaiBePTu0F8WFmkBUx5wXp9
AHnBpk060VoPo9O+1izOPU7Qla353cn8lOa18WGHiwPyJupRV9djdb5HPPR3TaFd0qb43hjE6hx+
ND5WoraDv2zH5sOwRMOm0moJluZJnkO8PPiNVm5WX9WCry10+JbxeGQ92iZjZJ49c9ilvh1slZGC
uDOfjdXfNc2y3EL96JvEsZiNvtml4xDt7Os7au+6adC/09+EWcS8kXVKrnZV38K+149GRKQq1uyt
zjBwRQkSIv6yXJaUU18xOfZmbqznmlqZFOn9ZjXluWlx9FRdam6JXYpt39T70aZp1CHEfOC+vB96
WDZ0fBd7ernSDc4TZeKNTQEdNMSSS8cJjaHiLRE+cBqcMLtaK/HP9P2nqELrsUTwPbeuPV0iuwYe
4tZOkWkrP9PQH1GM3GY+tFJcNIkdMkLVUBdoFkuiR8stmQgE046ZW3xKtPBFMsoaMR5EiYmxGfvv
QZznp34pLvDlD+WoxYcku3C034laTLc8Ff0mX8Inht7jQX7351acHau2DgYpCIo+1QQBQMGrtUTR
fcl8KqzkRYN4PgO4aHmq6TdNLYJWXluIrZkIEpMuLm1PBK8N7kckjbPTwBqJy4ChNozjo4uH5m4w
tF1GRPdMDw49lGH4MFhWTfewthVgFvLIIBRtzOO5NKJP+kJ00wg2yOdAtCqMICI30Nf7b+o8pTJo
gzQ3WeS4HzmGMYmQSTm1eHfV+G3oLaQUBulqdlNX9Y9lqb5YNHff9UURHpIqpi+OY1wd2N91rXUw
4dvebl8sWEqZQ3xVh9QapRE10l7PqSiPI4mXOJfA4uU4G5Qnq/08iKVLJ6c8UfGvJo93JTa8Z7B4
KE0VYyWwt3rea6Sjqb00ZLXXtNOpSe1pBTqIsDtE0qmXexl883ogaDoQJ5zweQzhS9+RV+mt3iHl
Rc92lCybtFpY3OUu9S9rldoCvNF9SEYml4NgFtfzNtAJtlI3hN8NKca+0bAotnJVwjhgjbLoBUeh
+jzUparvmGbpAa4Az0cZSLByK0VNHcrQmqk4LpJNVLR8P+sfWj61+0GmPXN5z0hMBwoZK+ChsMov
Qa1Pa8Opr72fGEcuGmvb481KHGikakLfV9NZmurrJO32VfIOmpXieVotjTC85LPXHin1uXRdMewj
3CsjB9adZnrNqq2zUyCRLqGP1Rt22l3nN+ukw9SrZE9lro6pWV4BymT2DU4tGfo3JV/U/nxxyNys
Vdg+nPqn1OSoFYVcxVoZL1eohMSM8vvB5wyqW0S1sgWORhJT5q3LL5eaVWiYyPEWM8DxloNaG00Y
TEdHlO4FTONdQbfUvYEprpACSIE4xT4rzxAgzz4y92bHaYSLNWfE4i0XWMYzDRUF2B3TZkm6Skqx
iktmEYsXvy89Rd/dUkncuido10u+zXrqryITQ108LY+0rO013nKWfOAiTPt8WXTatfnazK0ToXN/
pxfDTdes+JQljY9rAT+iTvvVHGTGiiQaZQBTAHTBpW9JhqVFRg02XayHbjQI83eM9Xox1PsWk51F
TIYRy2/SaYbyQbK6hdcvQvqAep/hNmZ+9czYc4Wxagl/dA4CqvucBkW1Qw94z2Wbm1UzuKpRp7Az
QZe1q/4FVIY+0WDcLzR4xTiE5FknzwlI+dNcnwrre1NP+U08+E+LTvFOLaOfjCqf4c1DLpASldo4
s5oCLCvRaFqLk13V6g2WnOVUSUtoib99nXv5q1XT2zmM1TH37iEV9zBop3sOJePRMIQJpcjJd8bc
hNvCpALY7jD74XO8M6okO1amcS3QxtZV1O7lgWOtjHOBl722lVFsJiyKGLC6fV3E/V2FflXqVv2g
j+V3ag8O8oeUVrk0Wx5A1vZbyo9aT6ebHhTXjG2tWUITfyRrAxiCNy2oiq1yViXIF2BI9vkIYmMa
D7iy/d00YzhJGJjeNUER0IyLOcVO9Pux8Ba+mJvYZY3EsvGjqOazksi6Ei056iyu6qJMDmOYPI9T
2B8wgFKjyVFqhIqPMvre54a5Q7mgPsnwpNi8wfA6XecK0xPAqpNj6mg4aIIH+FUzZrWmVIl0JdNh
kHFQ/92tsnK1o1ZQBsuhLLTj4zAvz+rP9Tx5R9xR1gHQ2yUOPHMfFcFeHSujsI7uOnrkV0uG7p9F
sAiQowEw0U0kj6f+BnNFtG1kKazrEjotRfIQeAknh7rZCAiR26SK4ovPBW5H0e7XcKZ+qO47AEF2
Rjm7nbC7uzgyldHLIeOAAI59JtCcveQUJ+KW58v+I+mg3LLqyipySrUczDyUlVCUp9kP0RyVV1ob
Nvk0J1vi4ezlcPN3gJl3yvY1SeZdzzNL/RSLEKMbaR0JJyzZcAtK7XcKZEqTzzAZ2od336+AiC5B
vaN6mFkO27kx9FRIScifCe7ry9SVe7WXEWrZ0UqFAwxDDwi7QfZJABCVHvTZYy5ntXCFU2KalBbU
HFS7OrTW9oBfWX13CiyZcTS1H69u17OKJEl8UW8zSxrT2pIh2MI2xKhXWr/KJiVwxHFzhC+yGTLM
MG7rHBYI3Stha1uVI28iOkL03shXkO6JBIYrHt5uR+jqon6dRuTlbqnwGi+C1BZDNilVhzv8/8V6
mHl3YMMde1azrrKtnXLMxqJ4iGBS3XCCdrbfwRygyCy1xZc2MpsjsV5OAtwDs0Ss3JjjpjpLYU+q
RxI/6RA9IY/ddXzoF5qWNlPPiEzMFgz/0J3M1Ugaty+pGypaly4ORMw7R8DxNoK85J5QbnG+R58S
n+HJQBVBEdGwGYjgot4rpT8OerPgb+XPFK4ILxANw70pD9nyWKa2C5WqmYhscG1r9xD/JKqEngtL
O2RT7+/1wPyIgk0zAZsh96ez2+gru67E1RlDogU1U7Nc1F9hZsRHLWKKygz5IQXHOfUh62psvIsl
t2+mjcWqdNtXI2VVd308GlDJ37sUk0MgTmr3D8U4r4u+fowHpz83i8boVnrJ1StRs13sDGrrIXxx
VUMTdDz/Vgv3rFhRRp6Fd8IPLkMdPiqroDfbr01mUygk3Zw4KuGwgrSzrKMCdE1Il0dwJk8jmYpD
XE1XDRMIbo7oaxJ3+0Sfd0076dfUZUgiSZe0fXVUsCTZPvEZ2csnX+k/Ag2rbdNrxCSd73XyBMYt
O6XGtCWOSQlObz0w/H1t6UHmfIpfNPRnajeMjCtiXDyqqJEjY0+xPYMR0iGu1wHfM2uhksxKAano
oBlWVVXIbIBXH1EkCpCqBbvidiAat20Q0Dqznq64O54nJw5Pvc2FfiqHg6FV/ZamlemgaA2pCGBw
pdGLCjFMwqh2QefSzyEan7HM6K9wW1D5PZbWFuGZ7tzGRghRfuc+KveLbz3gESy5DEQjH4GdrbQK
gbkN5k1nzVhoEvrD0XuYF1JQeZez9dDZW+CAIrml9sTIDDGNjgjqhYYJhmTTtwEW5r4Z9N3AFf5c
c4VJGQfBoCBOZ8FDNij5Xke9RPJGw/sQQueQSAu1ruiUmxe6OIVppnEb5QVvRW+t0QZOcwDsA4DD
qwYZf1XM80WxTdQZs/C4dcdw8tW+NbjLLZOgpj5mxAT393kWQ8bZPzgp0EfaEM2Zyk+1ZKP0c/8U
98O08Ya4XOdahXQWW+9c+V7yhq9RZ7CUU5IGccoU6YX7nQHQoX6sgpaL6mh+LAPO5DPl4eh5zQNy
S2nCNpt6ubMzKl70B3nu20UhPUJ5l5WnPmY04PBy4ypgGUgw00zueJ9hP121uuGAkwvF3gmkiiyT
LQYOq+0S39KB/ShOuaibzC3iikQQ+GVmKu307CemtSu4B/W93Xy44Lseanwk3/Ki5wo+HtWro7T1
IqlxTsXfy4DL41wmJxKH5ZXr1S+Qrf9OrLVAvjhMmkwdvsJP9Mksa3p/6nR2w6LdEPLnWBJ9N+SY
JgXveCxXk8TaqM1fYfUY/8qNn8yHpLZasf+WS4pUDlC4SD5prhbuia7v8efpdxS0RKSkzLc4Z2/U
w8HZRPBRkfwz7lhLSuGaGTAOsZtbRinTWei/TDIrfN7PyidIRcBInmEKMuJ/nr6KLnOM0TYnuFvu
Z5KIBFSy5aCP3nNicGsDZmpuDR2F3FtUh2xKx6cuLsoyIdvn19AGjlrhNAzfUnHUPM49bqORcU/S
wyTa7YSZ8YEeGtorehC0TUQRAPaNzj06A+7KubMPcwTnsI7DgzpDeM70kLNByX8Dik7unfXmFNvU
alpoRGt52Qm5GJh1/oj2aBy6vDixaZYbmtpYHLjx6Dgo1n3qaMC1nesiekwy5Mpt6UzQh5zj3C1z
A9SGOSk2mqYnKwyed1ne9rt6oFCnC/v6lBbWHtYTAaGSxb0ExwXVcshP8FLOxYTdAgGPPcjp04ep
1egQd2UxJQAQmILHunWeqdPdm0Qw9n5Im3tr9XQNyISOhwHWDvAq+/0XSzINqRSY6HaZjTt9aIPz
BAw0vidXTM3TI3VQLxhZm3XlEzsI0/JsRmO6seRpx+LYU5lmTj8G8dmhweDHlGYgwhvTfurNl2iM
HSyhpX0lMYq3Ct/Vvvfsb+S0SQDI82qWVCTXQUsZ2JVo5OqS9Wz0EGmTiV1P7EyrKjFDFsGWsuxx
l7BWulVOj87AgTsUAQp91m7K0foQBmOJi+xmCAypWNfl9BkbT/qL4a/5b8YnLoEg5gvC4vHzfn5i
c5ahGN30A/iD9JwjsS3RZtJ6DvoioCyI3hhX4g1TCaKPpAVffbYGJqpWSqclft473W0BnPXGOZmG
XaZTxho3enDXJf57xlVhDayn3vzPwr5lyHnTn183jykD1wUJPQB68hM3gP2/4LYPPE2h1SK3dzbB
PHCm9udrS6Asa736KRecbnqNeyAbyLTiNr1dShyg8Nl49uE+8aBpp6bpwlU2he/akkEDswkae0za
iDGSUMww7oGPd8kf1Y9Bkrj7yD2o+YDXguTuvdghwQBiyhITRdgtr9JyjCt8IHUMD02vCN99ZBec
7Iu2cLvl9oC12NHvO8kLw/gnj13kurNkYq/V9jOtKGchvphadfPC/LM50qNi1uFLYnpfvBbroQJU
9h0rQcZhaM2zvksr31hVLQi9DtTQbw4HVZKDxhMB2otku9U+YVqK4rYUl6njeFU4AgBReAs54ZPU
BGkkZidDIv9UOgxv53Yk+eH8YMCKgjt/JXBboJcBp05fk3rk2nNQwTclioSwKSlzN++kCr3tKj/C
IP7g+NNeDXkTyfOyqteMN3ljN4VLEv5o+pyCJFkPtZRsqeRVLQUpMGyuH1eEqU6PqHzkreSYK+lw
j48kJKTRI4wNDPxJk9+NncVpROJblQRZSReYpDu2PstPkYxoBxUFT0unvVuj5dL/HbnUf/0oQ/ct
CYPDkOER4oA4XReuDQbB6Q9xPTUBzM74b4XdvEYpdFB1rralRcytkarSFA1VEhVG/Lp3ooof1QQ9
oXSvRlFaGSOlfZAqMEaM6LOMG7maKPRg8YI4FR8zz8NeEMcbphcRziBrPnULA23Eqa0VOQ89+Pu9
usC21tY0SxKp8o8XVVBscYs30TDdIjZAHWRroDO7kDaYlBK+zZLJOZH5xUvGZoe3g+22jI7qT9du
jeLUDM9RdSw6/gYYu3dzpzsHiiCpXB1XCymDHSMohJUoyCkzoAa5i2OD+wHEf8q/ILZAlaQeCHcw
O68MRlcNcS1GpQ8WQxXQIdljuCBvqfYKoBTWyrFykAYV2Zr2bLipv+UFuqjGigSth+PHAs6zwSTE
cv9RAJBIc4BrkN/4eA0xJoTUrtpL5XG6whOQJuQK9H5a1z5YEpUQbDorggUYvIULU3V8x7j6dJfE
W9CQDGyM6EqnHIUP/jO0kN9B9oGEsU2dra1ESKhUnf4dQeUxW9RWKwac2IgB2Cw+LqrqIVASJyV1
07rKZO+txJnqCNyliKXBU/6FAaqNHdJsIBUzodNNOQbdNehYSgOn6O5Szb9NIU3KpjsO+9bKH+sF
d/RSBC96yNWwzYidtE5wCTv8ZcxyyOEPJaWL7TdtmjFeei7Bw2RG0PeIn68GVKHbEqH3WbWuPbtD
+x41U3pqyZKos4Cvk6rtodFco7B9i/05/ji1V5Se6pNhPhZ28QLrk8o14pBrR3o9G4vErd3x9EZZ
g9VvQOsMdYKFNFPdL7lT7qKk7NZuDf84H7pLWESHcmrsJ/Ku2yqR4mNFb6HH9PBX3BiFhfnz8u9b
1CgJ27aErdv6T7irpTJHmLw8rx0wFdKuyLfpLIyroec1faHdxL3Cb7e5nHJUyfIlIvbx7CC0wXkb
j2PNpSqMEa5sdv2QONqzAa1Ta4E7LnlOn9aS6KfUEt9dbdpwfy+PLc5q3lJswoXYQ46CMZFyefBF
HKxtwjVrbyRJoNGlsdecHgdjYb9o2peQrtY1YoKLwSxKtgUyy65yQ9m9eh3oYLjvTI4r6eIeu5Jb
izt7xj6mk1y9+GkkBEQSt1lVYS82Sc4URioj6heF9P+GQ9ocqz5/HEdMu5F87i3rpRq17CNBRmr0
mGmon22kJZJnme3GpHwVC9c0pRG4OVkmLePDtbSVETtfFDwFp0exlv1zrf3ItHnZKJ9KldnBpsFJ
6JbhvFPryShhG0rE703ZL+Xft1yFV0ks62wmpgStS50fx/saLCVhmJa63bRZK5llnN2Ai2e2zjFw
BUt8NW20TLW+W0Wb0xDpL3dm2b/4tNqd3OB7b7zUKZsHpXsW/rq7ASIEHiZIu/eFPNQJ6TJWvowS
UGFFETUO8WTTtMvrFA71ymhoo/O0cEufiTpAKrYilPX+NIvoQY0f1QRVq4ZxY2rpAdrat4qs6qqo
qRqFSMmkK8gu9oyq3zMtB0zLUjT3absy6R0lOtThG2Y+GdqE+bHk0ITc70LR8O71TGWVRBeO5HW9
fjyYLPXXwKmWuzIKsl2jl9slsm/Mf5EeY4RfhH2MHPFIo4hM1eKAQ4q1rHOtW7SEygxyOw3vUxNj
rwmNjwjqYk7Oyloa6Y+O+GBi5Iggrd857TCJCDCtjFZP81q+XcbJ2gemG2KrLIAeV056Vqe0//pT
Q9NHY9P3spobmrG7n3763/+Lxq3/1KXFP/Ovv/a//2Mtl/xo/vXb+Nd//+jWX7uvf/rJRtVbPfQ/
mvnxR9tn3f9vmpK/83/7i3/7of6W57miOut72Red/NtCwpB/6s/CefufG7cOTfa1eP/x8x/4KNzS
nH/oOtdj33OFi3YGl/Hvfxt/tN0//874+B/E8+m5Ep7jYAmyOBPL2U70z7/b9j8sT9gO53kdQpnh
8adaxnDyl4x/8FsxbummITxhufb/pXPrJ266TfOGPG0TieTfgNAofro0+Dn6ud9Sa1p4WvEE0vQ2
RUu2W8CT78PKsjFuINQucQ3Gw6xleXUVXykY+xHmmcQK2cfRnYNdqPWcix24mK3FixH6+biLm184
qH7qOpAfrEufqikMzNCCsoOfLgleluvkUVJQNlN6j8yODTHKjnrr2cTOgOpQYIyak0y3MaKWDvAN
yjl5JNpCblMAd2ToHgI3FuuuE1/U59VrvblydUiAmmHul9C5hVWL/s7/2r3HRpBSfBsY1imZIrpw
czxQ1IX0u6De68VknxBINrWWk/0feXt7ritJWxyY9tz7Fho19/JqG2jxb62J7h1jq2fKxJj9zhx5
vb0AVGlpW6sxyX84cn1qnLHfq3Wrdi7mxKDF8LLwFEcBnECjeWUaDqyairOL75v+I2kff7/oNBy0
nfnFT2eoGpH1MBAqO4Q4xfPaLa9EhuoUCrFfz9VdO4/O2Z4YyGdL7a1niuezwGX81nNIsezKPjWL
bZ+cOqe/mOhiEM8xaxG9xWNEOrU6LsG011Lhfmrn4os+pceh8+1N0rPh1WnDkhVE6z+8TLePM8Df
ij6/lXHRtf/8u/lnC5r6pntCd3wbm7cBUvonFyZtCq7mp3zTDVy7d4CFQW0xj4DYEbYn9R+zgopC
a9AxqJ3qxKCcQZYFzZhBw8qLnGQfyAN1kTaf9Si0Tx2fSr7U0QG+/X08zfSzZg5OXTc4M9355dHm
Txfb3z98BxgeKQkTz6V0+f/BsFZ7VDFD0wJ+ZVjtocyK5eraSXyFKMCV2kZbiAVUf1he8/CAt83f
RV5abV3NuaqJR0JWm/Qe8Ouefb0uqQcrxS+N46wnf7h+f3yUmCB1SK267XDm//NHScS+mU0SZ6up
Xm5aXcDZ56yOuZuujNmMD5P+dYlp3uFiGOOkORRGY5+CysmuXY2k3oJ8zsLumWzMNWPydrIC0e3/
5wfhr0sVTS2slPLF19Eb7Z8+RldPvJqzTcn4OTK23Jy/2n0egDHT03PnSky9FOYmXkk6D6L/R9h5
7UaORFv2iwjQBMngaxqmUyrlpaoXQmVEBr13X38XqQvMdA8w/dLo7qpSZdJEnDhn77V98P3451xE
4UAX1ks5JTDFJL4SFaftIaweTQuXWW7V/9HNWIWq/6ea5WpKx6YxKgnfc9Gz6svV/r/uOUkEoeUZ
Iz5b4X5VQ2m9BtHVhm9opANn5W6XT1BWRJy+LTbR3RIrVExwBMKBpIAQG7oyGhNuBdHwuXT+GnP9
ZVs9zQ4ysXqSktvuJhbE4nITBnNZh4hu5VwNgD5uQdY2BH+AACzUvcrR3UQyfNFhsOuB1Rxoe8Ev
KOkacq6EwxqkqN+i7CFNusnPxfAK2ZaBeTLYD9nSXiyso9EhWZRfduh2T01E5IAtYvsSmZi2U2KT
Md78x53+ZzPof68fb7tHIsOyZ/7rlSfGg3HKQjBDn1cdUui0F6ko6Nc1Wx9Y2kBkvkImp1WeVseM
UVeZOPJciDA76jYNxRlA+F74Ta1N9//x4f6Zq7Z+OGEsO6Zpm0LX3X/vmJ6GAR33/DYv9fZo5Zya
O3bqDYvtncx7tpxx/O3gOdxFJNiV2XmCPD2TUkdgfSROfTgcRANyUGkV5y8LnGVPr//Wx5hV/v8f
de1R/+s55OJ5Bi8Nalk+8j+fQ9qvU2yNpBkbTfhnaLhmeS/gO5l5nvJ+jB8oPnA/mtShcdvrv9Zw
iHES9G8iLnJRjZpfFxFDULnz4hq6QG6d81qHIDun72Hnpf+xwxvLJ/rXJ8aRiYOF0ofWu/jXOdDS
ai0Aq5BvixyJInsw+c8RUMzGuPW50fq9TssCvp4vJ5chv3AlY7akvU4J3v//uHrLyvzPzyINIUhU
0j3TMkjE++fVwwSKRCXUGe53mrupslrdZjOZTnS93tb/ajvdvGhjfHTKacJdaRD7YetvdgLHaX37
Mjv9GqY42MUBOaapSOkO6Sgc9Qm2CZKB7hJKlHWqlrvOMVx/qLSjwFb9H1eVJef/faPIB2MHNU2P
lcn7d1iQjZZfOrRYkE0Xod8yZicX1T5PQj+ZEWYKhY4TYAu4qbg1CT3Q7Ytpg2R0MAGOywpjtfNH
GobwlPDVbqzBTrbQl0ofYZ2Js2TrVIje0qm+5F1H7lVIr0I3yoehzE4lB2FZeualR657Kr2KdOql
7kpb9jkoxVhbEoRtzVJ5WEq92pKu6hQT857F9AhT98cAX5FiKt9XzmdTB0ARAjha0Rj+MidLoQFz
TzQcn7x5ljfRIjlOi/izFNFv2mYk48icCifq7tYTMiNTck/BHt03MUsuhGWAcgPtLZtBm69VE+6D
1r0GMqNtx0vguFr5o/DyH3FfRPtKYkBOGvVcjcTWpURpbmp7H6BI2njlYF8mtNr3oP7JRzKvWrJ4
qWj68G76sLzL3aAyABADVvK6SJ7XAnWYQnUfB83NZVdhcK7eI2SWR08Z76TeaAxnmGGEi/F0vUBq
pqsv++KaEKiMQQ6Qvk60Fp0OUmgg06xUNJLiP5l7gz8ttZsAluXSOj0SskMZmLmP1tJldr3qN98h
Os3ziBNlJP6ADOfXrM0/MmJWGLgy9V1vscQ7TqVLDoVkmYuK/Nf6SYbBucJ5hiNMdYhya9+loFAr
O/8lhDY+FBoQ0xYxD8YdADie44LXm+0X5uvdhTYjjFwsUAH3PFPB3brejHiWdklQvVhtpi8iVzih
yIPNg+YBwC5mOg0S9ihm/PoIcRXGiV3EJMby48mLADA79Ewulo00rqbnBTO1S9vsTZl0hioF6kSM
Nv55ektT4FrP3YxKIh1OK7iKL9t19PYzkpD3QPQBm7YwzmEGOUckNtgFat+VSt2Daiv9pMmAS615
RLY0tgVgH8IzGoL/xurkTYHml1kMPqaWx86yFGOFkZvBGG0coWBqZRN+DF+VW4ZbnTfjMCyHlx6M
JW6jbNdpKBghMl1ogcOhdmjiBRLKei6n8pDVsThh0MNeGFhc2+q329Px2OIj0h3FScA2fq9VZIz0
irXN2pXkFYNLGaCQ+1VW5Aukhw8zy19GQ1TT+pAHQV08O7r0I6yUl5lAkfXOT4lzLgMMKXK4ziFp
smyK9LPgQCD5dOwLpkBekLmNwLlasLmWI6QWAdYIM/swyOndrHodmZZxq9PRPWWB9wdD4bRxCrTY
dRQ7+yTijDZZee93zkcrsteiRD5iNfLJiCf3xrRn6VXjJMkP69UvRbabyyzfYD2tD41VB8+SvPZk
7u8LFNib0nVraN7ExHglpjxZuxBQoceEs2ud4xLxIPpYHWqQRoBc9mKVxpsR07Rfnz8EEC/eoAsm
T1a6ycFmblOs7QcrDOh8IR9tVHUe5OKLMMrbGO6zuHuvEveLs8MdpL/cR521R/G+J/Nu3EoY/Tu7
DKlCiVU8f1+d0elRWzLRgFgHw1iYbyZxcbf0BCYy85NI3a+vKZoU0q3tOmFqozN5IJJv2PaDPV+8
35XSN+2o4pMyZ7GHtwlDCQ7pUvwuw8FLpyMBQAWCI30qni0p91WeWU9TI+8xSo4PaZMt6ZWgA8yA
ZzmqqwTV2YBQLvu1Xv51JZsDx++XbBK3DHTetOChA01CK7xn4hCAiNu0ASAkE5HDFYHFEIPlZbmM
UwDpy0PkeAHJyk3pf7/M6KCz+wZXrHJ4gOml+zkBY0VGTOWyjdTLeRak+ro6w53zyUuW+7iJfy5q
yVvM1touZ6MmzO47fUI042G0D4pEnGhgCt1jqteQd7PsuK6NuNE0pxMzRbgNDps3h8juBCgPJpWF
zg6NhRMorOLkr5yrauoQsvSBb88YWjnd3Dw2wW2Kfdifyab6pv8qFNLH2sYWXSnzuHqC1xfJtuDn
WYLwbBEd3BqsRelqZ0RHTTrZFzUYaucYNQSIpJ726x/j8CE2Xl+4hwaG1l6GHXF8/hTGrCtdKk5S
pV9TbOxFQrIJZ6l1/113TKdEb9YDp5KTl+3EPOZnJel4uLQVtZZJPbr4HRBvxjhxADbJhpgq1TPm
UOZ165rajU9r+3UMEKOGPOYkgeJrZXj6Its6e86m3zF6jqCY4jdlzy9JQ1ltL0YAPDgm5EYDCU8J
6worSZcxPcVoz6lUSU5WqwhgoDmtw5NjzvMAxatH31fcTUnn3WL1ZoaDd+1HkpIrOzAf3Q9htikT
XzpMRj/oGyNEJlk2kKk03dihlmBvDxbpYYJNys21ceO5FfdvSdxslPgMoxStdwUUyYvn8apQH5xw
9yH/tbzfSi8H3+G1MVEGO9Ec7C0L4da61oZCAQRDLY5MrQiONpirGgEzpGiwLXbaUyOvt6pH8IrZ
AA1flQeHOGUsYLAmAjoSx8xjYR8Hg2DhEr+0aLLylC6vkJuZxzEapV+5Hrw3g2/qoL0aSy0gqmGm
nElKyqCOwMgwBs/PTR4AhpGsFF4JzlM7TQZg5A+pZ35qsW4/O3X6ZWXoPVEnJLnef4eSrSf09Ymw
eYFrZK53XCGKGa85EW6RnGVI4lNhcVBxwCi0Gf5Udorp1IGMpZtc/1ZFjycLUdUeUl+PzWH6QOth
Qn+ZbxPxeIf1p69NgALQOtFqhCkWAaVhORJNNRiHREpY8F2ID0CbCPWm37WHAPOjcN3+KILkaM0j
8eHd2D5hwdd5bpcJoAcsiXCrvWB1PtjyNKg43hoR6/W6T5Ljqy49BJ90tE9V3ph3wm4QscTDqUzi
6HmuSB9tyLPLM4EIuA5/6kDvCAdL3ruUtSRtqK4TJ8fbatKLhN73aAdG5IO7gtSREqgGSRgGCaIw
EpL3niA10pSIIAOot0MbW34Ci2TTmXlyA58zhM9Mji3EOIi7TMd5W7dszfg0PXR4NHfRIGTLhlrl
yCyDbNuFs/LxQLvfc6z19U1kOCOHnY4r+NqJljzR5YhvMZa34cpsStuLcCKZxIYD/Ee3ojB3tgag
nKV6dnjLewiePjopsrwtozoVgBVv8BovzhxuLTpZxczGFmVkfRSFzVK0FCtRMNi+ZACxCSxPu36v
29UcfWHHKzdELFeYv1xScKcp2a8Lse6JAOpOd183rJZrXs+ypq7HQ5QjXxbmuGuxRAGSr7T/brF6
KB2wBaCh9Bhl2o56hBcPJo8U2aUYcwz57sG1BAGGJNlOOTRY+d1YYDLsQfkQoEorIhge1j3Yapoa
xZGVbNfNyZ76vUkW+GFu3BOaG89vzT0qyPpSqIcg1bPr+hEZ+99xvGJ+o0+3peGaFMXFDKDKeE0z
49BqqhOQqfXdb9D++9hMUKgZAv9+0r4M06NJP/ReOsAwEjLZloVkbc2sj3tRd/YObPieMyudpCEi
2kBs3IgyCkN4fZ/P6hosW0bbhbesbAAmvq6FDfCj5ByYxR/AVDoNSPXg0m882R0q9X4k0tqIJpyo
GRGHaQHNomvqa1/Ob5pMqxOE101k9ecw0JiOi9TPeR62rbDRR0oI6bmRl/56A6p42lQ9oz9DT6xd
ZkD4J54g3BtxeVzL3ZUKME3FoQl0ZmV5RaOa5nPbC3rRhoO5nj40LwEKd0bPvToNDZLMyloQEcyU
GoKwIOb9Lmd88ltSD8Cp0zLCqJfmH2K24euGL1NfX8BLB69joK7GJF7EGPzUQjfyC1pTBhzdCF9i
34snDNaQLZsORCoQgh0tukC3yis2Z+TZE29SyC0baNRvxODFewG0ec9YeOM6P82KihUFSHiz5UtV
YdDi4HEwoW9v2qr6shM0NDnzmO3kkG9n9S0BfRzNogZ8EqOxraHXv4sG8+TslCdOP7D1CX/zc8Ye
AENc3+r62q8V8mVkYpsOi9Bg7mN9LLaW8aNrHRr9RdLtVqydltdbOy4tqBB4NmMrL3chCpaEkyOy
Of5ICm94xBr2nLZqC+pGnfQAtpnUx3dyCpudkOYH3nOMN5aI99BqPTOkdOxJ8wSOY3Mymmgu8KI9
5w3UDACkRJzYv+yKsrIKJgdRCLEAZp/vE6ciiclBpT5a1XsU5NG5L5EyZAEpdaVrHaj20oU7cIaT
xvQkvjPV38K6pIhtt43JH9aUU23to5vG0pccE0NVBRz8E3tTeYtnsbc3WTNAhi/Cn4i4vsTYNxfV
jTRdwWTyTngorRfzvLHsz5bNDhgoAHt4gbKOcGfhOlg/kCGDrNw4dVbuW/IxIhHeZaZm3U2pQ2+U
Y3ppBMm2sCeGIlUNGGg2562B2qJNnmhcfMVFgSR/anpwo1mAhkdh4l9MAqEk0AlAupcZn1JOsBWw
sUjRa5jJvB9RPFHPKTVt69o+DlbNU1crHxc3upKBgtUauouTS4DmoH47DupQutqNiJsfiT7sxhFf
qCTGgtxA9cPp9Td3Ge1wtAooWuj5n9qcvGBziS4oIosMmcRjo+TM3+Idr2cptvUcvQOcO0AMmo5z
lfr4hn4p9SDqHgW3hnnWFTyjfdKNR6shjo5fzuF4HKtCvziRa+yyJqrwnCoEqcUXp93kgorYr+P8
RoyujcFF/V0BK0PqbbukbDejTuLmmHm4XlPaG7BbU9PmdhjTT633Ugpd5Mx2NGwtJwaEYvN7D3zg
Xd/KS25E17SnvyvLwxjiPqIdy2E+fB/4LlPMAKAQ8P06BUy35aAhnmZ7a5M4ALmwPKvhi/jug1PX
j8BJtxmFw6Y1C4FTPrlEVxgzd4ah6Xf0lp8dD2m9d4pmVokum7/ccVm0u2CEwmY/ux6Rt3mSnjrJ
jamS7hRXqKLc6E9b6YhZaBKZUGkwehNtIQqaBrXu/Rps8Vo1OmbQXr6XWEkxhO/t9IdtlzTzcu+z
S4O30OroWsngFGTkEadQuKmVXp12gQrN44suzQePTSnI4kcKzKsqwl+TJ+BLDN656ggb0Uuo8QbK
OTLBsEW5uj/LqNl2AcqcopN8qNx+G40YLmbn9y7HpjFJb0FUfrF135IM+Tj9I4dduMk3JnxV0XGv
soR2NvrZJCoeozkKkGR6uEFH5HRwKXZOouOWMJu31iuADfMdi1QEuyzD0k7Ug7WD8rxJ1VBtsb+g
GTCrTxP7856RwRLApJ6zHG1iUg/aQpIhJCekKouEfCMab1FmwzJSI6ZFlL+BhDMV3dVB8iU8+C5z
bDzXceSzBp9a/ELXYpJ/OscCqoY0FHNL/hUmJnAyLDO7wm4IUTQRN/I0BwgVAHQqXXtm2kYCH2AI
NLITHh28tGZd35PacJrD1EGATzVTuqWNggVfDYmQ6Zy5u1YgHteSD6sykeIUJeW6N7CJUyZkxfQ+
jWIiCi3dlbNwjmUO3nw0yg2jDy35qpelTA4524CD6K7tinvuNi1ZDq+UKEaMoMLGvEQczbgeFUuo
dIHE5zecYzoRm6CV8HuyeRc0wSsTeWSdlfKTLDX2RYs2L+qnSx7EFkVpyQ2cyw+nE92R8v3LNHGZ
VDELpGPu9fhQuPXPYjDPngLBPyfVSW8C5jiclfE9FBP+4fGQJ0MPrVvMmzoLb4npnpXJOtu58gMM
vM6wVcGnJuOmNk6NZT1QbwxkAGBpopA8e25EVtxkXekzk0iT6xQl04BpKYF3kjLjLqoH+MSc3jME
4zAA1dYc2fDrluwe4CQs3vmX6Fs4hQg/6dWQU5dvOwjre24imciddkxR4bJGD8+pi5XGk1OxK+ka
Ah44cQYv7vpiJLiZUxSXpmR5azFFku2DI9a2D73dsQwCfAi9ABdX3/+KyfPBStWfe+ygm6x9oo+N
MLs9wkNJeOI5cieO6YuwRxuk6g+TdzUJzeLstio/6q5z1MpH9E7zkdTwL7c3dsVUfk5x+VK36gst
PpkUJPmdTW3JtfZYSSpTh1mmG2xFqV3ua/GXzqZ6LFzb3ZIa6mIgGhSGmBhE3Jle31KoawRlxc5n
JlnRhsJ80hUOPNl+oS742Q7khvdGTTSRw8hOELOckVG2HQOtvQxdNZ3H/NVTQXwJopvuYV2gTzzv
xwZqvpb+nNss3NkoX3dOMHZbZ2wPJM6OkBUN4pYTs0OrHrB8mCY78XRJqgRlOzaJ0Rg4bNvDI3tl
SNSv/dbYJEf0Tk8hldnnCvUmxTCri2BePoXtXSl1qHoun9oGts51951wviRy+jvMH5peyRMC7ecp
OM/oAPb2gI6yha/Bw6KAmEbppaM5MCAU8JNUx8N7cWEM3mUIhDe0Ma6aoKxxchNsuCaYrNpvjDxS
uF54s1U73wmA9JWWt1jk44kcDJHsA5ETvqbPe9dJSy6YuTW0mhCPgWSuAlz+Bgm7T57XYy9uTo+V
uf+VRO3f0BSPU96bBEHL9w7OyW4Q/WfhXHKH9a1QHZFimGWP5gTqPjR3Yx3qvixRcDuew+RQ13GW
bpJbUVjlvacNCyUVH6TTAHNyqJm35lNhBACGmWLsNM0gk4oD1T4mGWxn3yJ2f+bHQPHpjXnXqAZr
a0cRtm+v2Sc5+IqxcvRzGdV/SMGafRrFD1lVjhfPcx/xGGCnqiEHDtpTUip7U1biq0ObhLArxF6B
Xr1w50/KplsQmynh5dW7GEiGyeKW/J+++Fu7zUjJrhORiMMtJ5/H7QaKFy21D3HvGrRDBueUwr7Z
DbX+GXfBfNDc6irnrWbaO6TpKTlBtEcgEXyW8hQYRMZhMGPtDnVycROE659hmSEVli3pC3oPJJeS
E3K/RAlbpEdwyL/nynwGwEw5E1APhTQBmtBmsWK9dsPmrW9o80XP8VidBQUYWPNyx/mfpJcKJiMs
JCympWLVKhb4SWUhPjY4J4BEJKEr2E8JJWuQJf25c7LbmMbZLuVFwBD0I4rUiWTtbQU6FlX6AzOZ
VyMay3NBRnhfIvp3zblGk4cW3AKjuEvIEGYm4NQHQw7Wrupr92UubftcRApV5PKfDEq1+0hWj+sv
Mlr2ntsYQEpFXomr5yc3jeaH9XfWBc5Pcj4aEo7gEMEDEQ/N8o866cliKkR9jHvPerC8WTygzgz9
ymj2I+kv2HhS9yUfomEHin5QilKRiHhawXiyv8+xesoS57lXz7X8ReNfy7g7szgPmFTgBjrJohMJ
guDY0C/cktixH2aCH3vpqzgUJ3MqPyI393yWKrSXDvZiMnES9l+4nDE8gPVU303ykGTlcAs62900
OYZoaZU8EmOenYzko27HPdbg/MHrsTYb6TT4yCSbW25J/1tVwIQe8CciTpakaUQzmsWjt7j9qkNC
yPcuaSp7z5ojx8VpOyM/mir82AV5t98O42T2iEfhf32rnbJPZeG8p8RNOMLM/WGorME3Zipi0Bxe
wkUkKhB1ygDyYRYtSVvMaMDMJOI4Z39bQupe2ZhW7dly/M9Gi1ImSCvfK1Ew4dfLD4Mx/+hjvjWt
OU5pnxyj7A0jn5Tuw8DUvhgvST/avjWFWHXDJRjEYadu/oS1MqmdXDC2Y0gFH02nuSX7Ma8o8vKg
V3dHU0n75MCk2cA4+DubFjtGVzf7sKUQLzqWR5EY+V2k5d3GJSP33Dh8fJHp0V4BFXoway3c6JHT
QMF/wgwrCfZEhZe27SvFm8JjtAfAYSK7iW95Oqk3Ob5zIGAChsWaQVZ8BUD7BwpzuIfe9qEhR320
Wp7tta20ZOYlYfiWKKcGx2viVFXmOZzNV/IVvfuyiqqD48V/yckbd1oaLKbrjmCy8V0GyNrWrgnu
GLEdIzTweD6ZtwVeSMpYd1378JNDbIxRRO5p7UesXZ9coUZxg3g8CEGuHyK5jGgo/b5oLI6XtjqF
kWAAuHS0jazhETYD49YkREBwdkBob2TH0ghHPsVQfj+2YcTZYRBE5g0a0usl0dPsPuLOq6FKuPec
I93rzCZOMaqop32P/JQps3apFzYHrWLYNlvwzM3gy6O1fskZHYbMuUkgi+pwwpAseQq0PsWs27Z+
hIqP6ATO/+EwYXJOonNJFH26PMwM5sYHWCAfBFK9BI4kFXmeMP0L+UXr258Xqf46qCtBAfopmoHK
zGOfCol9cmmBSuxxnGMpb9Dp/UHVBE6MyhylDiNxAlEYHCTs6IHnnlJFlzrtOuImm5GnOHqW2Fc2
eCOI7+2At9s6bYz1W1M3QzhiKgjzMd0XpRPvW2/GYFE2vITo/Upbdlw9vIzL32PHAGJaIoGYaKTk
Olp0M7YxIWXbRvVEmy1CxYLW68GNvE0lAnlcn4RyCN+wWdjnmklpq7onikjv2C4TfY/rgecx3JSD
wTBrxFBv2Y3p04sdd81MKUCeCUnILLjbDm/4TpE6AjM9oZ4HwIR6IucWABcJUtxzeqnIP52Y81p6
vezezNcRF6CcIPkqiusYrKv7tzX0h8jVe8DhUM1cJwfR3yyPeMc2tMhxhKeGXYhJpQ6mOzuZR1/q
7XuTFyXTBNxDbaQ/CmbNpxTHz5ZQ3YcWFeJFr8W9wK8vcVtDV9ciEj0ga829IsqjT5ynpS1qRnUM
kYdmd2ciJleN9VW3IG6csZtwFfBFogC4Q11Gd8hVf4D9X4jjE/2wDzWb5m0y0Y43nY2DcNHf0Ieq
NkVbAxxZethBqGzSWkobH4FQcGGMo9NPuKg0G6xZmB6DqSj9SmMTjYshfbCV09/DzmGSzOrrJbEf
i83a+2OiW27KmQ19BmqKkf8Rq/aIH4Aer/sTI+B0KUxMRYV07+oKpVmCpKodHMFynp/tRV/pNlZM
5UBwB+66dhriSwucQMoMS3vB4+FJUoeWdCtoON1cQpWDO9tbGdSsxnk2B5qlsqr/wBUmW8XRbtKq
/6wPTTdimK/D6pXe/XvYZ2/e0Lu77zeh9qBwAAXb13WItR6Xk+jc+0jVSOjgNETPTephFUuDd1Fj
rAFpYCxIlnBjIbg9jjQBtpUl3i0JvcrWpsqHh1z6rbXEK42omGJ8QMEyy/QaClLgAtE+ythsHaJh
ULkxvSxkRr6R/ctkrn3xnBDUQtZAUZH7NBEeRzfO3By+7QPsLpscFhc3AfzWugx+FQmv3NrUzhPE
DzDywptVzo+RY34a1L73rqG6cw5o+/sm0TQ1DtD0DJwNmNGWaaWY4xej7fOrk9d/rEYdlUx/DAWj
b+EZzw6ZoCcLcJ5PGo2J41C6u0aY4YNqiz8ShPciVZhmeFo1Qp87GZFb2c/DkUhzMIKh9jc2Kiwb
0nxEZzJJi/6kGtCMZBoWR5oDYV0CsWnZJifVudf1q4RCAmyhggl1qGdCekDXq8rcJlMMY41m8NGu
24+Ud+3RsOV+qnIM0B3S40hpJ2kxzO8ncR2TRru4mvwsCCJYnwL0W/aFxLwPs7BfBur5SiSILZLs
V9jj603aM0T4gb5n9TursaT0MSGljccQe0Q9qVv6S8sd4mr2OVJegdQGI3AXIMAgjTeBVIIDRgv/
FgWhONq0sVyZvLZ9cJdbTCgqErFwuScX0zuvaxAOuQBp5DxBf4SilmA+2phq/DsPyVfpRNa2QgNK
0c3YOUKaQaaXOW/WCm7d0IjWrvdMh05pVt3WoqRoNLy2mKg2oEKGDZF+RGZCIwYknLfHxfJGOrZE
18SGVKvgqnvTF8aS8IfOq7TqPNdCaV3m1+2i7KovQ8r+YZgYlXgCIKIMHjNBIrM18tZocb9rIAZA
pMTN4uX0ZhfrmyPpKwA/Uzs7iCnv09Deyw7TVFoWHzjfwPagjrZdMOmlHf3oHNi2XN+4JZuu7Mfd
eq8ysg6OUReeRCkHZsLZ47pczYuUJbLyXd5qxobRR0fzg6l+bmenkNEJBJ0KGLsZv6/7yLeAHmWU
9tNQSjtryfxjRqBAQbd4opbCwLVlSY99ELfcM394Ez013euOQwYYqK+Vdgxq747efniOl6R0jczx
Q9BHf1Snb2rVQQi06nsQWMl953h/paOd+li8aObAGy9MdJFJCazCqzqyHcKOTA4pMAksBBy3DRhD
1ay4g+iYMVOZiaCf3lTCirsqd1fVnq1rT5FHUPVIVwZGxjTeOmJ8Qp4y9mYeLExdvsfZOaYdAbDs
Z6oFf9f5ZLcM7cuh/jPi9hkGSd9Dq+/CkjgSwgofeoNr8K0aoqAojBrYcrPg/kwDRGxfTzsr14ZT
oYf3Xhg1fqrBN+J0j6B3Ea2xx4QHt/RuxfBuTo2FdszED1DjpbOYVUJ0AeCyACuQaTMCXHTE7cI4
6nqds00ykem13ITOot80eOKVBOINcK16P5RABEOnge3Gry9bILlsZUgDjBiW7XpfHUoTv3YDtUf9
Mew0K43uzeGSxBfYGYttojj2SxYyJ7Zov47y044yJ1bOTYz45kJUzxieyOoirWP9iSFiKLBdPFhL
WqqrGPIUFUSwGefJ0WmmyIeqXAboJ8YiyTg3RTCqjVJQb7IT0ARjLMoTSb8pvcdueRjmSjuj4rhH
Z/5qhal3DAvtQXQYvEKbODiBKk4MaXRYb7QDkuLOHRnNWMtCN0bl0aymYmuYFjHBXn1KCrMHDgsc
jcHyGZQbjkrW7rX05t4AkhmKT3h2w85rx5TOboXC0qaArLCYUAnjNG28j6LInjs8F/e5iwytakbY
NG5bbNsRarrOaxqzHOxSuwL4Mca1X9rFfRtY4AS4jKt1Y64oPSOdFkdauReNtRiMAU8ix7LSB5pw
JpI83NY0/nbr3Susll/MAoBKVpXuVnWymJ8nuhsPOR+0k4REAUNRu2CsaKbbCaj7pYzEYdbQMemn
SbsHj3RWvXHSFclca62Rg4tEKINqsSRfaAkdW8X3A0rPPZbau4Ylk+pTYhjSRRf461U10hQ66tjf
XNSlyRKABR6X2gs3PdgoJBaGmM42uX0ceY0jUorHht3zbJblewx7XrXVT4Ihrobok+8tl9eblFUk
MHuEYNmWiLsKQ/w6rvpZ1U50WHczj7OiVo3/q5yJU5q4mAHRudCVSZzh2UuE9n3EIevP3MaaBRIy
HG7rKTjs8kNlJwuvzbujj+PdZPxoJ6R9uKAAtvhVvV1Db3R9Iycy3wcP1oRlB9d1x8xOsxY7h3U1
D+O643zuNeesluoQjNlFYFMEPkOo+3I6HdnA6DAG6IQGGWwJNvgcNF70byEtIW5W0l7WlWvdRwiJ
tg96wZSampa/eCZjVK84WpEvt0/zT/rG1qmrwDg1HT12SwGcMkOCd9pu8NflYBXnsnwBn9Thotnw
D3r7twyBjWndqYqVux3boD12UAZ2ZTEsdkpDoNJoQMJHwwdhbDB051xyaIY3NxYnCysbnhwG4VGG
9ikOKULyQk57FUpGjCpE+xmG7zYR7SQVcjKuHcS4POvWgSSs+xge3vok65A3zIJPRRvrScH+/D5q
hVoBuQLWzVBfvgfbEMMp6bvr6odab4Jg2Erfeu8VrnlBQxVsSMDjzM4rhopQ25s1xE4ikJ2DZtFp
c4PyREb5k1tB/4kI0w0aZpFSjT8NI7L8VQWLFNsk81ru3dZmoGDBYkpT74IM9r5sQVJ9X0xd0/Zt
aWKaZ3mJXfI4Jkla39Qy+onilHceOG5YFz/1psuPWqNb1yyNd+UicLFTAmCXrGOhSGy0O1Pu8xAH
s24xF8qt4epNJ6unVb34PdKlYnaXU/v6pjrJAClb0Olz3QawcOKGlLVoE6vltAkWd1vVlTqijzA3
oxrfvBDpPZEL6kjWTIJyhHJkyoc/aVEhmLTp8wHeQPnoTIc0GbMv+vI28XL8Wz55D8whWSQ9yt+g
yf/aabIZLGZ7DMMmMmV+Fcu3IcTzNYrb6d5BbLcpOPFQOgKlaZvP9RVzlqJ72VdIl9iqwfpccUx1
wVh4tfBJNG4X/YGaGOFwRcxwHuO0AGel7Wp3BnkgkwmilLF1WQvONI4/amzWmPf/os9l9jvyU4lt
vMuQLu+sGl4VWcZ3mmFBtA/rq/Ik0XfG71AjI6HumO6sO/5MP2EzSox+aqIhSvoLh1Utv46BW1+s
ERSobvTpzirtR+S2L8kAdzAcwaZnyGCQ6yLwaev0YU7i3wxh0vuiqgO/yNINwxWIlF75WvPG+kNd
eIzijV3iWGfRaiWR7EZ81DmibkLL+B07MQ0jdNBUfG6yS8HAcgbGmUiWuH0/BB7iK4GVM3G+AEbB
mBzSfeOk7OZFQM/5f6g7jy25kSzb/kvPUQsGjak7XHtoRXKCxQgyoLXG1/c2i3yrsrLqZfcbvkFX
M8kQ7g7A7Nq95+wj5d9Skfm1aNhksBfd3G6dUHyzckY2tPOcwHAZeYHDE8FEc5zzIqtPPDOXKnTh
b6O1Z8bI7Y/MJ5SyuHkz0WwNxjZjmYBIL1XCZSF9WFKg6c3tvhsZQ8RZNh3hpGUSe59LDXPUY26f
wtwLRuujmEP/TjN6mjEcWfpBbOD4MNufC+9A39bZlgPns6/jYtX+UWjUfvLLJrz0vkp/IAGZN2Oc
ARwpfzXx4FK3xfm2gxJ+YWYV+GvXPyz9+l0zNTZrn46UAWTLNof4qSd4o6o8EDOcuTWj25s5Y8xE
Kgh8p2SaJIrHPO717WD21r6x8h/+hGNjJVfWMgjihkd9MwzVbsgK3tYAk2BCBUonvT70BfynQUxX
c16889os37qqim8oSchdRfPTwBY846fxyKTJQEmZLTq2Kd13SMgvxeJsq3XqA9Og22qyNzUz56sW
oi8pqQ9LjP0pdx8WYZN06IzjYTWmR4MF+bYreBMiIaGFi6el0cyJEuEM3ceOWPKeUzPSVCNsOEkz
V12ytd+aVIvnFPZAR1gPdkAWIRZWVtdr3UGLGk6EPkT3eD0d+6as1+bUoESD8a+BOCY4qLDBjQnN
9s9fOlOl+UdOhfBwnHX/ZDdhcq4YSmgW8kUwbHQejV3LFsqJlRELMyvkgIsvFxkqtTkb0DC5PZIi
YznrfIwEngrvHKKuOQMR22p4IM+N65VXw69w5FDh9Ob8pIe9fsfHWTOZM4g+RMYB0mHC1zF6P0jH
yk/xzBbL7QcGK/FuhopN25ujM6SMm77zC5gRfbQj7ewU1gAsGcBPeA6kP0oWUW3Zdmebs/jW6UkL
TeVpObZ/Eu7u3DQ0o2HlEx/oT6iyS+hm6nt8uhanNkIgrO6amRiLFQllU7g/vhpkXfiLiNRDglDp
osrh3hvPyDM1iF7oKtapgCTnEGNvxwxrwzr65Yf3CAWLk5IQll40XUCzJNdmBuioL/Oh1sktJcjg
W27gEEgRCPlG+C70GhfdIo6La3+mXmJe1GlzXo27tq7c+0Jr9q0+4LFIEVBHfnTXv1ql2dyru8js
fJSVOtk7oke/6YZles7dGhMPzcryFXPtD6QS7hOsM1bKsTjRQumOSUdXYa5/a9VlImEQDXwGTZQ2
o+Uhi3ctC3kmurR9m/Q2zQ7fDrj6bbkM5xk5c6XNJhqhCkSpvF/bgomwmd4QO0gHNTJ+DdLoTJbd
t2I0mwDBhxGQiH5YCaq6VJnxgPmHUwSCJ7UWJX0Y6G5k7U2/brajYZFGTfVF2RqiJ9woMbeqVAec
wOS3RC+d1dwWtpHdqg86HoYQr8j43c+A0BSAXK/TEG0VDa6JE/9SU6JstTB5qhrnDurmK6H3J2Fr
SIRkHzKZ7fbAxOhJWXsTnEN+z2EW3f5Bta51QUh4Vp68qqef62jzVtVzZYLyF0UsjUHVT/KRKjBM
OiTQG+gj5+slspnXiqz+cnz2zZpyHliY3APFOJs5QwIdTkiekwaLfQ6ru5Vi4hDLSU5KTDIlNzYu
7lNoozxTS6x6u1mvn2fmg7vF1PSjr9s75F5ZgMGAoEp/LG5o+702mk/cJzUI6s8JRQKB5DBL0tuy
q19WyCl1OBwtXu4ZpdBbPMuSnjPUrg+j+M4wfznFaJyTKv+Y8jVDl8WYIhTvqNmar0teuGm6byeY
6bSSiRkkbihl2BdodONIzPlpFMjlVXmXDUTJ+QKaIhpKIqgtP7qxo+q8TH4Ju52z6drFV+yFHrOP
GrHKqt+F3aNd8dkZsieIEO9HIjDD0cYeq948jl5bbtXZBK/itvLI0Y2l4CprGUjJVnSILnKbI2w7
AgGu2Fe2mCC+q8Wll/crrd+Bv48QQssjeZV9U8hf/j82jueCzDUWdR6WrsCsrOz4RuLapywD3wWE
71ynX26MDp3gRm9LXwZRlIEOKm3nkwuyczQAt1N4VR8AgoLkVv0JQKdJXB/nnRHVvSMDZNHJP/mD
m8HEjK9uOFkXh3DAi6oDOBFUlxrt0ZZ0ReC81VicUexesixDGK7uh2Y0A1WBInkMhDEsHPSHFWqX
U11Xq7o18HodNDwxzJ15Rnx3fWoH0AOiPAvXoHWcEnSsZiZqiw3J/rsllkdnmJLaQOf7XzySI/VQ
MZ2yeLxWHlKiWKKVQ8SZTU9J49dofmo3CVR7wM9ZRcC1bWm5NWj2mO7ZTpuxUvOclTHkFlUGIn24
+gk0tXnVr2afMVG0DUpQlD/2+qOa/cDFA/gdhOEmgSO7ZXyWHic/BPNWntJeQFFIE0YntAG280CW
mGfPv70oQh3JfVT6urkN59V9qKW0XbBHplMTA3ViGwmndbnMlnmo86Tbrus6B6FvtVck74Eq74nJ
iI+my6wucdej6hWMrS3usL/dM/X3N+qTH0OD0SlB8oNOPMSopcl+jBHSNCNIptkaqguqhOR25diG
ZARF2Vya1imczN+qxtIavTwMM7m0td52mOH7bJ8AQlZtxNifCIlf6+WOh5uMCtf4OtE0/fDKELE7
Mmr4gaCE6ALpzMzw0+9s5nMItmf0rhXLiTH0+j6O7UvUt+iuyHx2SfxuRt6PMxyUr8Opog/6nMZL
BqjVaEh2dEkW35pjwklLXxf67+QtG2t3bkIHtgCTl0RL71WDYhy0/h7Uz1099wYpnBqI2VkDP69Z
w8VdKcSV92/xhxL3dbPpGt++oGiEhRUTvCxdIgV9seOUJmMQLswdkpIUFiNOkDbRtyLG49ajirLX
3njxobcTAj+4bFiSFcISZu7Uv7jFp0+EIcnnJP9VGNDIp9RIq8e9HbdEH+oe7eAHM+0jNNt0xaq5
4S+Yhxh+dOzCjOGQmPGB0EAok8i9JImePlrR5O072SfqivbV11iXh256jwRhNTBrQEEhJEdQXYzI
Z7Q8sCZHZ+jFjL/tBA1JSq29NufPcVf+YiRpk820HF0S/vqJC1PNE9R4C8U7dCgM4tl2LTX/Wsbv
ddQeWpenhn1Xf6raQn8CZj4XNLT0uvM3gx9RdHX6DMnIf7YhE52znuKs0hEqMFUBiuLTLp5MbHKU
6O11LtOfyjlQd1wByRdpjNgO1F9FWLORrTf6pdWN6Damlc4wlSVY1qUSAN1j90bMhoWYaATIzC4H
O6lJJydCO6d2wxmsW3500/qcwGnqHf+HQ7G6QawFKDLMv83Q4dFSjUATneHHFFX9KRrjaW/HHaBV
Km4+iI1TQO3WVk5+xmzSENQ0CAk6bMS+JrZb+cumtY63usMA0Yha70rkrsw3MbeVQ+ul9A5MTVLO
Tgtwq9yeLkkvXETD6UNcpv5d8Q6Ls9pkBDQlFrMNE7jrMDjhJXku2mU41VrCg5Ehi7BycpsJV/wW
W3W1xy3zGfrtvKtyHaEUl8jyLkY6kr7pR+Unzhf7SL/Yu2IaCkj0eGrLaTo0sM0dw3WfCDhrTgze
b9S+2nS1e8l1756pVHRDGwFKg9uS8Dz7DM0c49it+rkTif2obrpyWkqCs7y3gpnttXVjIIC+qANQ
fCIAxZJwiCsDFnETg1C4IfGdmz2nv0C26yF3l1uEvbzjQj+bi5MGgkpuB3p03bVMZx4I/V0daoU5
e0O4+YEApLsb0ejXEUlJLkja7TpoCedBTp+xtkOZhilH1N2m1geauJOE8sh1DWwejOB0QWMvy2/R
oPI1y5UMbnq96nhqO4z45oqJH1iNhgoEv4CV1mcP1a9d6uaLlYsf+VI/pbgnDnh7kh1tK38TplN1
iMxcIBY2MJJ2+auYDeKiG4ZOjfGhx1Z67I1+5qfU+w4E3D1zaeOhHQ1mlCQ2WJP7IyL2U/Ez0tq6
lC2tkJUVFoU1ekZSElpMbSaBG6tzrjqkV9FSEgPEmz1peoHhadHdrYFCgScBFb58crCQMbVJmUiB
rVhjM7pLV/Eh+gklY4a4oV24kSOb9cihbRUz5VaVSNkiOXaHI5kR+cnQ/Y/MXhDyWtOTR0SIhVpb
FaBt3L15jdueB2tE+IfMg+9rHzKzmoiFkjGWzB4WUio23KZAUgb2N9G73YUD0sMIQPTgkE9C242o
cmDPNAAxShzdFVG5wOy9w6SfXeyJ5GQxO+RQlEV7TZfwMTlZsu5q3aI5c1VxlRNzjWdhQp5seA/u
8BMFUkUYwWjuUjI4HI9ZZdZD8pDTMAViKvP6pQ6xn6ZsroRoGB2HVJamMHXp9mREFPO+GTIiHiue
c9+bT+sAZ8FCSuB6U7JbUnsOHBKcd9bY80q9qT1qUYaCEWDuDpUvRoeaTn1eW+OdNtYkk9juTzUK
NM30t4vY85zZ44saCGgTj+EguvrKqhlUPQ8eoUDoJzTS71zHOKk87w4IDGNlbdgJIj6jECcvHr2K
5zB6t9wORrsJIVM17cpE0IS0x8+J5EWNaQIEU7B2S2kKfMB7AyLWGZBvc6jtFQ6CydLfNMVdaRnu
wazLR+WiF9jE1YHTITvOoXv2mDLLl9tZa9aHSU4HzYTBabHk5h4vyZXmLJ4iadlmpUTvwJRVsJEc
64zguSqbynOPcpuBNerVPv3mp3kOfRRHdtl/qG8rjOUtFJN+rihvi6wLb0sTQtMYGWLvNON4g/5Q
fwcaATi6Z/7clNwp+Ozn2OE4b7XD64TzYQvR7omwihivfcnCQciGles5psDhj1P3bFCfO6HVbHvf
DfTaRCw7YMvOlu4pN20SDgbgrVO/OluUoJcKDf9NGNN+nmYxc3oNDiEz/RvsrVyQprYvXeddM4Yh
N4RhWdsYaHtQEPx8iPUZv6bcnTG5DQ+iOHjlcO7AsV9sUM4XxoaXxazip0bTrqFJD6ctaMhZw9Df
LzZvvQ3hqEb2Y9jBLWmNliDudGQ648wdjTRkmq258EgiNnj/2udQWGP6b6aR2QDyCohvX/tRuXbj
YZY/kr17YJ4Pjzdl7DUh/dnN4erfrYvYmlLxZPHUmhnxIDaLylGD+BJARFp3CgTh6Q+KvAEsxTkh
WKVrtfQWBIo0DZwZxWaZRzlixI3bYETLdQTyTLSyk55h74p9PBlwfJujBNE61VuNNKh0Q/2Ry/al
+Bjn9CwsvT4LrX9uRw87B5sWnmS41x7jquVb6/XLnae3j6pSDunbb8fQxwyoRfUhCyd3P4Dl28Ur
qqUs/gTgNiITN6tdhWNiby1Ep2o/LAOSZI6tiREn06v/+iet7z8Axv4DcwY1p4GhA64ed6Rip/yJ
1gTQYppbNvitQTAn5ZhFPd605k1RThU+F6oXsjHpbhv0KqfeQdyx6MnBnVZxqb4YV/9PhMX/FT7x
f4Fh/P+JsCghSv93wuKOEMAy+RfCovyGL8Ki4f2DLQ1xhGWDD5e8qP/6A7BoiH949Ppcn4rU822U
6//kK/r/cBzfRLMtAHQZnrwnuj/4iu4/bMEB17dd9dP4p/9DlvzjZvpCYqIV+Q83lyFRX/+ECIEO
dBkDgyESNgAhFuS/oKzWeE0By0YiUNxjFT5Xj6gWdYh0KmdjtjjhdUhSSXH63Tnzi9V6b4r86neE
XJSjfbcwjYJK41c7DEP5FyxfkYtFsTEKr/86W1tOdiLMYzyVa34NLeo4iHFI1WTy3Z8+/f/wpkAa
/tu7MnXbsoQrTNvjw/oLpmly+2YiT1EP0ll/NepxYSBB28WKiSxS+XK21oGWDn30WnS+TLg8uvi+
2m56GCNPC5ry06kE0i593Daa7mwqkTzl5DPtR1Y4CbqwdyqeS6HGZS7r4s7rFij6zpvjalvUjbaP
qnrepO2K/WwU0d5FYLUhKLrfSrJRZqF2KXGVbNWPtRtIJU3fr3sVK+JMen2sRqYyDbMbt5qJeS1r
d5fDuZ/RGWECdFrwPuF2lGgWwxyZ3zWTftSN+jkESbIvI9kMC3NMfKygTocXINN98GroGDZG07Iz
QcXbJCMmgq50H/3aB1Ux278TAQUqRqj99buh9wQlY94tHzevdQHo6g/RAYmT/IJ63TsyeHA2yt/Z
mH2P5fywhUuyEMTMILfGvitzO3F0eiXi36Yu3gymspoNyTytaaLbESce2X9S4TxtV9cctRhArcya
Udt+junOXbTntX0df5YTGz6l6oURS7OPRP/q4SlTUamMHowR8+aVmEANhgdxDSgXhg1NWca/khce
E1qFdyNHJZwuExstTNsiHJ/0VfsRI8MFQuL+VpchpUlLtcXgKw7BbaMruniZ/9DynG782B0Pep8g
ZJW/MMURsQupFjuZL5Rb2mOJASQcvQjRnUTTy8uXymjklcQNzTfJU43b+pK32dGeRLDokB1Lf/xQ
0Thuyd92xhtWa9LWukK/2JLn7ZnpKVrXD7PTUE3CopgreJvLxEGTEyj040keoeRn2OstN9VcvGD5
/QPEnerYiyxhfqjr5xnpO1Tq98XmQfAHjiFZvFPAbhX5a7S0shoyq4i0RATdGDXGyvGlcImEV7wJ
0ny3xBQQe47xiDCyj8SJnhMJYZ9ClHMcSEiE5HlWqH59QFpMh1tFbuld/GrMHp2iido7Hktua7Pv
Lm1VbgiUenbS/qzuZbynU1re+uMCSUlSS+N56gLg26SUy8c3kQnt6sHsnWNEt+/gAbunAYdsOW0J
xjUbj1u25Lf7kb1NzPDqpt4vdUv0FTAHhE9f358aq3dg6sswEPUFTHWATNta8K9Dkgdf2ZwyLLYa
fnYWWuLWgZqi7tWuA5TmDff//Bp196YSIk9cPS25iAdeXXwy5aqdhnZv45w4yWBy08iAqjmbEy9s
bod+sAJ6B/cJCJwNEx4bYSAi/DYiLcIRLD9JvC4kFVA3ykuv3rj6U452m9lePRBa49+oxSiUn4FC
yqtfrd6Z+rKW0/Q2G0Oc3Am8NJmHqBuC5PKmRLpLxEDV2I+rxErD8w8cnQDh1IRqB4yt36kvVz8a
kn4q1QMDv9d/Xu2DzE7hKEUOehpqmzwqfmlR+zyYDX+dZOg/l/bkyjdh1gjUZsdLGHvznzpLMwwU
A3jQTD6RC2BUxmDFyO8jmxCxKIp2GGgYB+eDCZ3Iew9F+rbAJt5N1UvULzRl5DPtCHk4n+ghogki
iZNgsF2Uv5e5tieUmlEXB7dN0sJNNxof7RGeMQIMD4ujYxAm2nPCs7ddGGVtC8eMqSWZvrAxbRzT
2dGGr8DV8lRVOkLpKdc8+I6H3C6dG2xQihs+u7SJZlqJmVwyiCi/Dql3r1IcTX/8meEKz+WEL3xz
Qq6sovPnQ/Zirsszrb6RUKa6e6P/1J7AaobcO8uhSuySzCxXYFsjezII46W+yypWlLS7lPJJRGtB
XKfoxFW9PNF2J3KgPxNy5WMTU8DQoyiw4unVSV7SBqtSOac+M+X+K+eikVTdCQUbPVUGGXO+ko+D
YJXlZBQd0gtNoso8fT+iEJSiBhYumQwejv26SdfmrURVfXArBlNuDiEr5/G0C4FpTiO1Ub15rT7U
mmTsyItU51N6BC8A8UrdngztBz/1YUtUrEN8vjJ2k4AgSF1NBaMD9j13l0pYUIEXiorXWTZ+2Wa+
r0HkBrKN1cr1d3Zd74C29b7oNEy0g3Nbttxp9bAiJS0X47GckhvLwhkltyoCBvKNYWhH9WSojWsa
13kz2HhH2djk750Jd90oVR/mYn0Dbd0Pjb0rIyAMntp96IibdSXo0Ikmek45/iOEkqME/NdghjBA
4pEpyQxh1V73P2lQtkEX4yCTUuHVwOzzlWjjE3BC4jI0FrT6p7YZDs4A3oi20jFtMQS4DgyOReOy
9zmqODp+Cd2nzriP7Rue3+aLhz8WDp5WJz4NtVvyyCDZkQ9S7RTpCfaeCyITPFHqm/0ut5xnBm7E
UyyjfjTkIFh+qdv57iYlkkl4ljhPuDr0xn3T62Y9q7srb5a7imxwvXlbzHA6LjTGdppHh8UWu2Ze
jmaKR7wd0Sq14lMtTxra7005RWj7N67gmoMONTegNDBLdmg0zZp8iZmm/lZFDGpZT9uqhgZmcI3k
NdCep6xsdoyJOmulMRNVK3QEtlPMVg09ix+xIJJVpPZ0mhMwhzxnbBM6cWljVTwPchPsLPJYGq9L
CaD3ThUaWIJA5otK95uzWmwTr3jUrfQxm5039UFUjo2QdREvau/T3BiiBAISFMw40llWcz7g0EKO
MTUo1tQnWYbI4ImH3hOIIn3Ger/tUSQhP5+/1ca4F0NzxA+PtYQ3xa3eHQT8PcT0q8XlE9sm57ok
BSc2y2shWBXcgy6Rk63M7pXfwxLfoyIlOl3+FyI85Nmg2ewYs4GswhzXfU5k2E3WgCSJYznvdrj1
C5MxeStsUlL4vrFmko889EtRKB9C9ac4JqjO9Q0sBfK2mCaeVVIujpW/stQ67QljNsVHauKpaNoS
UZE57EvDG4M61e/dqh0v6NRL71ntgioeIHHNl6h7SpwbFYfnytIQIgZJDQlajozBUNm6VODe8kJI
LDOPDJm5+jVq/5zkWqPSHSrkYzl2ONs1t0WEva3HudfNhC6oO8zOUJohpe/ANjx103LbeO174yEt
D7m/bG0iMHTKcII96mCJmfI7REOgLIAoQGk/tSdLMOUtkuQz6dBtzTlcQj4og+Ht1kyTGxUno+6K
QX4G0+B8Tpm/fIU1qqXELiHrme1jt7Kbz8Qpc5PP9431a4nRBKj30MTmz95M9p3D0qZWK3IR+i/S
s8gNAoUo8GK5qNcfkZVjTJbFnqkqEXbiQQIs1CahFv1Wzy+wxVmBaS0Fau1Cx7ruw0rKXPqC9BCu
3+Su3z3SotkKgeTWFQegpoELNFjnZfWeVQYVCb7p5u8PXP8W7cVpCzmSY7lwaB3PdSUj/U8tipE0
mRScBpMTWUOpG7mZvafIC4dg1iyQoZinF0MP0WWHcB/BwKn06TSJT35F/qduxd/hFrNW6fbn2hhv
mMw7XEY4MPuoPEZ6e9e6Xvs/vG5TAvn/fPo1dUYReFVJ0DNJP/hrJFlc+hZjVxHtusG61EVZ4GVA
AO0wWuDC7zV/PWcZntfIvKh6vo6Hh4yc2W3XM9MjLHk9qJSMSVBo2AAUOk27MVxq/dCeiiMnIUA9
AxJK29tM2tgESu5q9vkhg424zRLxxKM7Br7/a2S/OUCB/a7K4hVM3f9wjf4VsetiMXEYennC9KDs
0pKVOOE/XSOfs4oNVxeRycJjFhcEKWkRZzqlhtPqiXiCWOMMK18vZwSOLSwsjK3DTWRp96reyXQ0
sV2dki4sp4+FhJ5EbXsCyM4WgHBeXXliRk9Uj1tALTlgT8A6BVFRf/9uTPlq/3LluOmg7VsyjM1R
TbM/vRunpOpdV8JwsjLoE/tzsHpwVQZ2oQjeTjRF96IlrU3v8CJiqkEoLs/yte6dSIUhEGzJ7xJ9
eik0xvjqKVOPe67509HxG1hsxncM94GnFwvlXtTs5UAh7Xp7Y08VFk9/Zm+lQu1puAbobdSHqsiP
jXUY44+/f7v//oAJSRt36SDZin//l4YGyKNoHQvmkJGs8Gwn/bZmPyARvKWAP1AM8bCoU4GquNSR
G6CxrG1ZvtQ+Hq3xbzjJV8Q73isgIfV6yxDja9WQHe3Dr8Ks9Pb3L9v812wEdc/ZriFMwxGOC5P8
L6D5yZuyFFdNskPtGG6EO+KzvTMXubsVw6Vi1LcDyLOr0vAW4/xMVU9ZZAiEmGoXV3WnXJnVHVR4
UiYMfgdLgqyzUgnESzfNwn/Kegafv9hYR+7M9kRCPKZDH/OdWhfpfy1b5itPBkGUk2d8/v375PH5
t3fKu7Qtk/1S3pKIx/716cLTtwxgt1hJYEVBW6O3HlcAAdeQpoFYPo1pHI8uxaOOhpDh3aFP3Aen
wwiWZeeoLYunaX5x3OrF633/UkkiIQ36oz5WSBttgmnV/0RYDzn5k8tKsDUd9x8FFIg70QSibhcS
b/e6Xl+hntlnHaMKVkTXwYrUOP6HloOwRSD0mI8cMwVIZSdbdtYN5sd4v7hZCuCFe0AUzjGJcP+H
EFnHfHJ4zWG/oQNkb8dRa7eWFq2nDn7UKsZhF5kZcq+JEowK5rmybzg5c86ZnRK+lhvkixDPenbj
ix5imdaux560Wd+Se5ne+1ckujtkSOG1AoWw9bWU69pov4Q9PlhOGRFjklxasJNHBCFugOmuNRZ7
o3lNelq07AbfeRSIvCKEU7MR/eSxHjQDA2E8FoiwMi3gDjjDcj5kunZutfzYIjgcp9fCWw4961zi
PyZWiycU7pcb7oW23mVddtNz74ggpFEm7d5JVP4yI1y51vC5Eq/MvDIofDaFOK6lU26Cpvbpadpz
Gnl38bBzJ4jQJqYPjnBRaoFndTliVDGKHR1lDtzWGcF33j+UwBLpN8ybGL0KRSUUBO1aLuZdl+TH
BJOXE6ytweAYhGWaHpd8ORfaR1+cEMdzWOnyHx4Ujw2m0AB7/zeOyXvYCm+0OIg6XF5MQIGOjnRG
T4qnDk1LKgQRsLDdcA0nXsw0zdjVNWOlyr1pL8bnYJu3+uz4rPD38YyhwmPM3h55qRtdkDgcNF2C
ofRXk4430DCcYd3uRcGxgxCamyW98etvEw8kg1nzNtRAEhEkQcSu/Bzz6HXsSfl2qlNZ9gA8UWiI
8dOdak6GVxfJgLGSHt3IoY5xtCAjbOIEfbDF3FyaTqHw8BtRn3P7li9ZeyguWuXv9CkKfI5a7S2T
tytTndsFWWY8jNJCvfEz7chHjImLDmgIWqXkRwqHyTVsrI3IUbzOCV1X17+JmuKK2fVCicmJ17l0
ENAzfnjVWO823iNtcH/mjADD6tfYIcSystOCc2nM/PtVBwvDSHHX2NPTbAH7ympy2sVIzE4cyEw9
ty32fTzfOUYPdMl+DanI9CS/8LK+Q559tHm3eQhnNrtHSwC2wX6F1vJNg+g8pt6xmjxngxn7gGvv
Us5IQQsZ7VxA885CUtpECe7bOs5OzFf1tw1VyOyt57hATuboBqdiA6sNFF4bGFGB6DZsbIrn6czp
bWcQo72xM8HHMMbHCl/C0CaBbzSPqF5p113tnGDA3H+IDP1UePfM7+6mKQSC+41+LuGl1WNWmVtI
fN91S7tCsMZpNyEvg0sPK2nGWqd19/VaQ70sv9vSdkBUGJJrzjxFeZ4J9QvL8s4gJSOrupse8XsU
PSQhs1os0bUnDk2zrxL9GnvmXZJnD2sVv81OeO+XA2gKKUUhKJTjNtIUFpLAAVC6aOE+Q6GkcS6O
ffZ3DVJfxAjUIBrowW+THxwA3/0Ek7ql949T7V9m/6rFnDilv6B6qgD0m+lOjG9m/FvEL5eyrDbJ
0O2kubHJrUB/SjznoYyCO2P8yUufQ8R/ZrWPXwbrJSwRKLiflTUhwTP2eXRce8DrAwnIoA+M3tzV
V/YzqB7Dxrvpkd/5xhNSBgSJ4fJotB96fa+jutEMcNg88v2Chnje19goSoTP4ZI/IPCFnCvXz2g7
xdtGRg6RoRsi8vdXxrR9+zSkNJaH7I4cgE2kw5WdDn1fXkIfnTI6mwqEATpo+tgLzOs8gh8Ef0L0
YMO7c8sDXSNCcgXoasYa2fhO2uYjirZLZ0V77BbosMKLNK17rslkm5Damoa89bCaH6T5HuexfbTR
eHdYGJCbbyarxu+XnyNZBtNF18R49bTqUEafjb/s5uS6EgIpRoIQ2z7w4SF77ncLt4MX0Ywzhp0P
sDESGfzd2w787Gh3+FfHLbaXQ17SyWDq3HblVg/v4/Am78xjIyC1GBn6joOO8hZc2v2A2tlEmtaR
Ut6s72NtoA1rT+ivA9Ox8OPyGbTZeZ4xzZm7Ktbq7eQyUvWnp2KdiF4U1gFpIYptwzu1FdpsTpSa
WIPUg68R98h4O0DoI1oXW0PRoj8a9ltKvYG3bzONOBCJZQ0/q+biy5UEkc+KoNj1fqEf2BpnQUZ7
A8AYDjGImQRJAucH2/kYTAdTUnWhXYrK9lXE3mbl7efZnZj688RUxFlJ437rE5xvBEyHGoQe/eTO
nzaVaGysUiS4BYjxlviMW2SkYtU9D7xEEVUR5CydNsws5yqPFsdjjR7MDF2eudBuEeVLpC9PpCtT
HULM4qM72+N6nkippNvPM7Yu4DksHVlIQ8owlB6cVPodDFJm/s1BtMlWB4Zved2h0JAZjt/7NTSg
CRJ9VNbTBcfrnW4aH0DUrrpZH+EAsDlDvPHZXkx8nP4lxJdami7+Meu+jrMP7N5ImKqexlvpvmZu
SLLFLICNBZZV/bJ0SXEtZWgM72dw3ya/enGz4YzkB7ZU9rQmkqHM4EyI9N54LcA2Odrj2s+BQbA4
UjIrqJP2yRLRfYvkZIO7+Fcl8MXH4KVKm5t57bLrqLtHs0ofh+lmwJoVmy+j86sey4uBYCQvxNZw
M+SwNOiR5mLS2Yj63JVvA+gRLCeHuCSbvdiDV98uWfXTHMUeXur31nMCYCOodj0yCrLsAWnpuKYX
j6OHAXiRg+V9bFmcxXIsuWuAR+xe8K3ed9e1dxnrma/Dsr3Q+75JzOzg8NFLvW5EcoMGFKdZq5fM
668VSH/KIPu96b33JhzOzlol+Lch3EV42JFhXAzQPjuqpvUe3sFuaSPxyFEZ2nmuf1+ZdTO8oWwb
CVN5SK2jYA+a/Azwu5AMU0NnbUnFe5/PlPoRHgSrbKkDYpP2flC0jv6THj6tVHKbZj8nFtvlT+ky
utCey/Y64TBh7ZjKS+348TmOi+WUlSKhPRc1R0MLtafWm9eNtg7zGSlE9Ow45F6auVcH6l+xlE13
CDvOhDlE3VbrEcb1eclexLeGtk+2VDnDqZb/SQ6BfqnNpdh8fXG6/HYAjwcjzTnyKNbs2XEJq169
OT/7TYT31hQm0kS05V0IDiVzLsjeylcYWTn+H3Bc5lQUr/o09EevrWdIwXmNeaHXtvNoI9CvoaGq
L2lFBycGi+VB/YA5x0EehivWsHktXl2S+rYdnPmz+ldTnnJAM4qr+lc/ZcYK4I/4CPKF6GyHb35l
7LKp4QhkhcB9yT4FojEdU+Lhm/D7Ei7vnc6rL6WfVH+tq+Rkok9yiscU1AuPg0bqF032wV2ONT2v
qC5JfKPgH1E1T/mHZKI2D4RAdJBs64MDqJwta9xPHZgyko9Krw2s0Xzy3NXcoP2mqxkZ9reU/jAd
/uRt6n7RXT3rc/kUe2FDH4uVFPUrMy/SBCaIKtQkGzoQB0tbf3vstPL/RNsAQeixrHnjvtEJrMlr
OPGYcgVpB3Rm6aa2vNj8+N/snUeSHUmWZfeSc0sxrmaDnHzOnBO4Y2ICwN2Nc247qnXUxvqo/pDs
CoRUhvS8BxmSggh3/G9E9el7954bjea4ywCTOAW0Qq/PIRkBbHJnXNbTDvcSCL4ofPGtdteb7baA
vBGL4LEGjbaak+U0lODG8K1oNDUKPGn0P8J9t/Sn2cy/R/ou6Bd3J/vIUUvsBjrQtVcSI6tT6gFA
FBXzFHiozKeMBx/qBODbG7FiYAbqmGR1mI3hOzQf5oPgmxkyxRsST9Cie8stsMF31pyTPxYPVg54
07B84iQan0Yra1RhHLylYZpobmOb1RaD3j3mHFMfB8b3bShBSjfgJmmuM9jpR/JeGL4nJz365jYe
Oz8GDdCu069e76y1lfqXCem3izRfq+9Lv+OxKJd9p1sbu2VW0aBdnCrR7DNIRHWYOBtKeMxqZHiQ
zdLM3mdBeeDXiGqrYxtlj0nu3UBKW2up85qii6hHhnAl0m7TvTSOtZlHBx9EhMune7JrWEgfFb80
rOxP+ipkjgVI2sSBA+9LUeQ7M3ECsH8aWN+mYupWbwVKXNO01l3H+DCdyQbpyuXVQcPd6PWnKdlz
jUhwMlPbjc2AYUti22xe6NBhspdExTFjQ7P79HaMi3LrBIhES6t6k9HDWOmse23eMJHaBl62Hd1+
gOxLZRMMPrYenKxL+7jMId4chkdTHb0IDPRz1Z7sBHdVkSTGvnq1Ms0mdWEFBKK8BeyRruJom6em
f6O5rBE1Hf8bGiT3ff1guUtC8odDKIqMjuGQoU81s17TXegDZJu6Mt2zoVUguaVYvzO6eG8UrsTe
REeE8dAyIawd3PIFvde0Ycr0WHZaOR/9TnQsRRCAzag+peV8oyZNC5ZJBnjLtwCj1jkDILYKQsve
NoU3gisLTrMFbTEbmmAjUlO/ZXjlrqOlDd5rJgL4PrXwrGfW2qGiivdZybKQW059M/aEUOBF558I
I8Z1TpbTyZIcTnIIOEPOwdPC2HkfGlV9II7sPM91cAYDfzbMtuPMFmnPDBKtfVfr1tnsPfbtHhSt
aRbDITKQ2bmLRHF4toPpR3zLyVIC+AeNPNS7e8/yP1Oc1j3yYaav1OdE21sXLWdbjFP7YTSog3rk
zQc1YhwyIpybIjyra9qbOzBiqyonWbG3bXOPb3VmkGmjLkxxOFfdQjSPgNXmbafKL9fX8bLqshHr
SLgKammODSXqAu1H0XoPxRx8GCgTyI5gRrGE+ucSFk/UJoRxy0tZMUbdznRaSu9VNbWsuTRZ08YX
JRxRbTqVbQ2PGy1vt4o7iktbxHv1X3upi7I90LaBywERhefx+hMlL0PtTtbWtQElMkQAYZf67+Ng
U6Ys7XGQcIWhd9rtr1xpD1LL2CxlPpxUO1cH3bYOQfzv8WcGpzjLeQ3T4Qwd8pBZTID0EsGCjpUL
Jj1AT+boSn3RNoylWgwlF+YRvmzu2pF/gGP8mgsNbq7WEjrb4D3NvRfVx1PjijxCxzmbXrJRAzUV
8U21s/cLuuROhANA6ivU94Vu84kFuTiTgHAdQ2LzYeqhTZ8CYTziHDAlsQxRkn95gezuQkesQwLF
4GwZMV6pb17mgnzVRl8p9Yj6zeaia2urGLbqcyVmoT3r4XTjdMiYpVAp83zCsDleqQtMTzlftzUS
GcR7QPuaB/YnxPl6y1nxXv0nkYEMY/GYR3kZTVhNdiSRgNQscNNaSFEBfFt2Q8K9kKqusqQqNsSS
fusAs5LZ1z4MPeOhcibktrT0wxgRoh2PR6cnYGOafnV1024MRjdXHYeOvIMlLDUcSIboB+T4rTLo
d2LKXqV2auNdbh9Q1lM/y+FbaIbvZt7uR2l2F2jK9HSShMR43fhgbj0CcgXDvU0PGnqVCB2cuKeG
VlqDl6RjeMMypSXpMZVFraBAGds3lcTe9sbr0i5nrOr5Tv0JxkDAhgiiCCFpvylByrI8um6y3BgQ
kdVX7OUNMhty0QmW3qv1SfWpw6l+ohPhKi0AKJiPIWH1V1eMpNJmP8Y4LuWoTc0aZykWCFEpWMOc
0chhlqbUSWr6MPvNZm5aDjG+DnWeWbCaxmmM2REQ0B4U3ZKtNYNjWuXjYR6dV03zQ34f11NdbjX9
D3C9hflydDXbBcWru0w7fIwWtBo0Ah7YUHVkdSSO7IPMnFftoHH26/PL1MOtMwoEAqoV33loba4K
Gm35ItSpoOGlPQ9+e9UtFE2icVxEmgZeVw4lsGqYBMD4vLe1fZRb1KbSXV7TMN6UAQqMgWWEg5i7
mmSGNKi09gpCoP5iBuAVQHOtcQ2nwLgogWbQ8+YURXQcdPZP9MlUEPK3do714sQNK6C8J3SiEft7
4qj66tKTbFklzjuTFoCcIc9yF5k4LBGM9FVGFX37HgKyQXt6re5+RLAODyBD6MGghaPtR6nrNFyz
WkchWKdvbdxWm9pAUHRVX+glCwHQBw1NiYwMDNND3OQmDwzPLZkE3l7dh6m3PdLpn9Xi4PqyrOvp
UzcaT51eHGYQxm3HmdiO6emZ7Z1S4jTDcJ31AGjA31J2u6wOz9GIHSJDe7M2Lf+gbk9Gjw55DhO4
6yZsme2Kzcy/vv5ORc1OCge0c9qn/lTwZofaKjLCceW01UNTsRaZbWg+4nxhlWGZvs6B1MQlnVA/
RqRqIiT0p/ajX3JHjZlL33/We+fZi8UOOBmlsOBwlgrovFo6Icshr1xJTIKxbAnf5ndyKRsOJCsl
toFJ0nOsToedzYIix77XRdOXEz12Yq8rG7C6PbWxgT0U/fg6kTALtchjJa8BwYt2rx74BtAHbsQ7
9duDGLGnM6TS3+FiShnoIJvJ8BGW9vsYuhopBMCkpVggScDA2mPOZSh/GtZyW+XVu0HTKvKbtzJi
jhubzqpxDIjiqfVkEcdy0O06XLVhtdH0qjpiEEGzx0iurHOZH9hi7uT9/mNf6s2jScmpniEdqy1p
FQBQs6TfNdR+fWjekOzHtMG0v/ehCzKlzxkOVGO1uW7VHbIeQvQEGea81Wr4rpYJ9ZgnJjVXgMBV
94xbd2BYGzH43/SigimZYSoGYIrto74J8qA4QAujiEP/JNzpzsZpqOSMQ+ZakIk55EAN8iBHVtVa
LXkpoU+bVrgI0HiEGTkth7qJmMHZEU7UKoWPXZM7hwjD9HVjb3b2eyUL+dRDPxoz2p8G42sULxLz
fLAa55etES8TjP13wEu7wpWged7olY09gq4ywiJoVTi5Zpc0Yt8sN07kbg3Xgmi/cJRgpkrLLZ2c
vWfAf1RfRL3+6iXUNeR9qYlZQ4q85n2Tzgc/LMurFCUfYPFVoUN+MMbITipcE1K3Vo3NYzlJMV5g
/cj7ZY/5ixA5+d4C9QAZC1pVqlD0waftzuvG9fypZqxqRKmWC7XkqftiosfYWk19Uvcf1OoHUffO
tfiN5ZDacnOMWO+FOwJolFVj1/XTLaCCFf9WXEPISymdkZuh65jHStctYMXxp+s6l8ImlAyixUtP
vBPNZGc14Wm6adt65ci1MwlgescFLTw46Gr5VxuSnuIXDn0gxDw/kenUmwbFE1cbTblnBCu/YGZT
yhErZBXeSxclnfbAROUxJiG11/RgZyO/USVCmjrsXhH4NSJZ1HW/LlKWjwVo1vHBa2wXoqx44HOK
mtDItJW6SurhFNTBG3IeATDTlTn1zUGVlDDk0XsU4Vvs9F9qm1GrTtL5DzpCg+vus50jrDkxrCX6
veZO3WcPTg8+XQT/q2Lx3V2ycM6VMhcQ128Fq6ja1dQdzCYESm4W/SxCWo5q79Unh0XevaVKf/y/
m3EXyJTweNgnDd1W0YwHJbOxpGDXTb+jJiRvC0n8AricREiOfVKD6sT2ZebIxCk/lW/TQg5Pad/I
ga9oQ6Tw0GaAQfCz8tnSSg/9UJicUtoPgZu9D8jj9jnvcW3MxUFdqwSpP1zf4Khe9IEeGuumu6zR
1xE7EtmY28nTWpkTszmllGqAg6+msA/+kBSXA1Glc/+i1AJka6KbAxu9dhvnzohgMaRSAK+sX3qC
0i+cSVKrRnHASrDxLO08JubjjAZfLW1KTa50gGp3yRyshyaJGcgGejEwpK640dbYfYCRILpI5DdK
MRvl5AsAB5q46ju1Oy9NT6dYn9Yx+utOsNbY5MAi5+TRw6PWUv9rR/WGga6qtuavvkrQbwfxq6Ul
R2NI6K5lHuAjyy7W6slQokolzotInNirl9fNuCq6GO8Tch+UHplp+/MyUO3gKH9sSd+1CaZbUlo0
UhdrkfpBSQBaAbnFOp4DcrZ47f9dLnhI2RbHAz/jb+Mhe+GbkpZju0fHmZ7bJekoB/iYbtB+mzl1
w21ggUELSuISTOtwb5uACIcG+JlW/rI6q3uAsyi1ZKySoefWe9Ayt1gctr6BKGA0446H4EMpyZQw
QF0QAUOVZg19pvRtGfvxYA7I6Sp51Ojq4BLbpIcYUrSk1HXqQVOGDKWP8E1UerkIF2BZWfAeLuhG
mmWPJYbZVtN/KmleH0mlawDezdLJDK0t/d4VdE8TJ2JU0LikS4qbOuBZLXVz31blJcWftU0Sd9PK
6lB+Zaur0NQM3VW+13XshGEtnh3MLdDSurW63rbfvw6tjEZjTZIviRJ5qSqpCJ/tpWQNMxoNG8J3
9WSo0kBdBFVod/LUpt60uXQevcDFWy5/idzb6OrRmfZXanUynejLBbeq/k0w04WfQaVFQ20c2KFI
PpCiEqit8twjdwKdY0szbXTfhXjUPelGtE/gb28Hysmm0AF2Nv2XVlKGzqSihWHQ78cRclkeJO2O
QQCvMP5MWSZdVzCppfZ6e1f2wGM03bzU/VzsMGxyrGsYi2O3JLORi3Ut7MfJo3PQEVifzPfqHAAV
EWZpDZdcvYFqDU9EHm/r7lr2tXF/o7VBuw8aNE44kC4c8C5ukpOeTB2sTpC2mbyCnGH+5EolfK/H
a6XHHw33wfOLtzLtLvQBrhQJxo1vNUHExEVzhNTLjVodur75qe6cmY+P2WQcyEUUvKfUYsqOIIVS
/lLaa3gun6quUsuOqiMSYAJElXTw6Bk8zAzIpcZHOSCWucX4MqJslwqtRF49B90uxLwC2TArJac5
vASDlMrq9Vmda9UDrzawogzvJSYxcPTX2Iddv7yqHxoXjjZYLiGIZvZ1QRgDxnxdsX2pJ81cNfL5
SSuOu3Rg96mVg7K1MCInnnGJW/3bGHhfatdAPCZjvJhjeFq+VSf3SPooAj2/D/zi+1IgsY67zr9n
DBJaL548xMc67tegWm5it3vkka9WmfbVSNW2zuFR3UfSnrttiHqQPCMqFe16yA8G8azqCnXtIF7h
13yAYBic+l5DWFjQwsIPrx4MuTRVRgNSJ0VUEM1vSzizlqAGJQY7eoD4jso7A5ZCEv1ZfdVR856t
LHl1iegDQMH0TP1dZZLpp95xoX9KdSdgYnlvWBNxb381ms/RmZ61WvrVH9d+SOWaiJVb4vvhs2ma
lmy0wX7TkrM26vVJHbCcKUOmHO+TRTd3gU3DsS+RSyjFsc3CKZcKdbPk/0mk8F6Ro0gNi0dmXo0d
PuXTQiqM/Ci6aX/4zDquAlu12/WkmtKHSL9oSN6g5imOuguGW5bhqpSciQngNlUMP0wbAr4scXiU
Qk2jJ750jGfl2htMVrFGenLRwTlfUhNAFY5Yuops2Q6aCaJEV0E5zUDNngaOT3Rxi2TbOYO2s4fq
ORxAYgae8egtev+H/JcTJeeWvoXKrAYxlJpqHVcPvfp8CUHVlIkcULzUphcVtW9BRYrRTDO8IOwi
6ezPcEnf6ywgu3Tck3QNcE4K9R23fJgWaGCeC8VYevhGVEoc85Aopg0xKUIn0cahcHARTsmoT/DZ
vRnDKsyJWYA+C6xl6TJUDe5C0LrdbfTIASsVMtjwqkflGOCoMJ6djOaqulmuhlwGBz4ndR45Zb3q
E7l+QV1JbXGj9ls0hhz7lQQP4fYIYaNZrOfajl+i1vyKYAuoZVydmQXphVsgVTj25PIBHzTfimg5
Zwmrd+rxLRDPhkwTtfvGoc+jpdWDY3NDskJnHlCxT7qkU0nPyVQzY2fntYEDiWFVJuwxZMqBW96L
6jUqDIdwlXgfDfzmsKflkzPXVPWYAPzm+bT2HTQcE3X5QbNyAFtD+5h04ok2FZeG82oW9MFdJyVf
NcBD3xrQIzOgyiGGHBNaYwt7cVsE+cYipIkpPQrAwlpckHdktVkjsZVG1O+NofF3AjvmhhCsk4Ou
gIWtz3ZNTgUGhX5neUOFd5EmnyncfAsY8j6DFrZjcPxDm2yxa006/YUg9x1zZT4mPwmmAfjs1O/C
aQAxmvlpQAPT15j4Ui0la7g5Z5p+5sjFcuclwYZJ6R2855dRi9J9BF84AXamN0m9isIu3CcWr5fm
OiRdYLLfgMlYEiDwiSdIVkjq9Vz39blGKuYW6cls6AFn/cDMGpJDr6UhzV1k38D/Yb0meHIw1zx6
oUvS39J8jiPw6MbBaTS28TkKyYSZCb5OYYE7wtsu8cQQyyq1o8mTuA4IXAs7TDgmDqQ1DSkonBVB
Z9Jtmlb3be5X696siCwPt/2odzeBBUTBCRx0H86DBTKHgz/dpamALtxxwNgYpGyZ0QSAaIoOBinm
db6ZF+3kwiOFZGk98T6E7RcRZ7+ihrdkMCb7bI32fTfVbwsMre0wgj1R/8BGxsC6YhU2tZJg9fGe
DhMN6976WuCKHNJq2VjaVB8Doe/y1kBnB7/X7UXPMJpb2+aoR7kyBWpf4jbm0OyPU0GsQATHOPOc
e9f2nlqnEqh8wSgtzMe7YfxWt/mlcGgOmQIcYmtqb5UI8dU61URgg+Twe/13z69/+CHU0UYUyJsy
ar3FZ8jSpxhIkj47tL7ZMyEkYN7paTlY6E7GMnrxZ8yoHsoQWszmfVokCyjv6K5SuYE1DjUwemtv
qlDsy/Mc46cfoQgfGImjBpw7ohnaHOpL9GEFBhEw2BRAt50bL4q3vq6N647EjJUH94XA94HzQjIR
9HeO8oF+Ye8zbnZC4Ib75KYjw2ifcM7eWgnhM1Ejf66OLTkj2ROCDHJOJBCFDK3dxL7TE1KUvXPY
cPZL37xq9FmXETtVU75BGG926PR2yO5odPlPVvghEFNcIAciH/Smsxhb/7U3f/i19eFMvrWLwvhn
rE/mTZwvwAOD6PY1LpYFuBwjoD6+wThLa8sS5abzOHuHU4TIgINLyrgdtRG4S85vizCBzIroqWcK
gPWt3owCplhtmERtlZa/YTL/2huA7Tr0jgU2Ssj+CaYuRL1jYwyruTaGGwMTx0hiW5oAKk0i6No+
TD5R2W8TPZxzMeAQ7FpGJFjr4dkEyS8/02C/5J13EtZIKAiwh5gqijkDRw6Y6Hllhmuzpo2npwyW
o/IrJVIYYFR/pDeWnKeaCMEhhu9Sk2JB00zy690Fp41XYLJGqyVPBWVeoGYMSYIYUv1SWh7QWvJP
6GKY29bpX4GXO/vWxQSJjlr6LoOLR4/IjkR9HEX1Qitub0GoWbtOMK3zwHRxSkUh9P2xvUno0Wut
NZ9ckXdowpjc63Q7To1XbIeBp5DFDY1Fem5jXabbIEjL/QEVj8OFqPwQiqkG5reUJyNR23/jrzD+
ooo2UH4b6KI9gL+65/3mORg7Ha2SmbrX4ohooW4TDTTNZkxWHJcy+AADDuFo2E3GafbTp1ELUaPP
zDh4aV7/s0rbElIl/yfTAB/HhHngCMPwkWn/JtIeY134yMjsje8aH5DEon28aDwWlbREBiMUSk7T
AHGmuV+lrDyk7czzri5Cl6mxe0/DLgOoZNwuYYBNvdPBp3lzh41pOga23Rwjmx8c2hvlggnS+Hub
4GgsdP+C6xgznCzOMRJ7DdG2yu021BLOtmD92as6vqrgjff9srKlF0iZ9zS4fEcR9A+232D3kZ1D
BNd73SE10NSZWJKfQm9SNkjk2cXDLE/mjd5ANwlhXcJXdeo1v44sS87iqc1hJvaHHe1DhIPyGKxq
ySSF4h9+tcX0yPHufLUuI1XEX/dT2bJUu8kw2UgbgpbaCQV46OI8GtC7QkVXx+VGHv/riYrRN7x5
N87oDdpl5JQVByeFjNAR0u1t76IukPKMm0P8GJQsxmS70d4OQSzVvDTdMNcc6ZnRWP4ze/IWSRyw
/k4aKSvmaEvAJ9Em2oOypg/HZLzRmpoGF5I4m32sbttX5atVNv1isG+XBGOomrFORIbyxMefIaoz
8srfLQeWcyqb8G0SEkvIS1LlAcJ2tsR9WtI/Ql6xC7voJXT35G2MV0fjVBrs5/ZPNX/M9dm4NHl8
34QE9xBOarpz+ogkHYxgOk+3ywy5oVwA3ss+qukmX0ShbHSiaMfGOUWZHW1MD3sYanXKrmom2nVk
75b9ztx2nwdjeUZOQ+edyh//5HAgFFPbXBuEEiTYyvbmrB21GIQmrLF1NmjjbmjpntjYOynR1czS
mTlrGa7KrCypOOK1wZLRSEtPxlxsRSHeojVjZgqH5lVZg9wpJspwST5UHZ6KGUQAmknVBVBT18+8
garAPBgVaowPqhVkuwR6/RBq8bOISXu34LSupiVeVkLMj+E8i5PBRlQXiFStQMdS46DKkzNKmOKs
k9RHrQFjUk0DxhID7gJCQX3ZriV8KZ6SnZj96eR4g3fhmCNPMLEmK1EYa3LgJcvuaga52eI5IST3
zE77aMtYNNX5ynQI0Sw0dkO+8TQjCtESBiTsYUZHBowchKnv50bdXYXLEsw/p291lGVVYUoNFx3H
ZMTfVnrmviCcVnU00ykmezgYjn1ZP/lRau8CK6S31CSkgcguU2drtwmCnOucW/M0/ViBTp7zIjiN
UQNTkDiVwUg/83rRCNhiihcs5k7hQsli5NYwCtJynFbCDm8IKl+ruarqFqvejuo0ym+vY9jbCAOx
oTx7hyXB9b3PeITeeRWfIRKENNmIXBAtk9C8wuL6Z0uQ6sWoQ1gT0galsfjNqDnUovhEuz1bhEwC
ZOSAIVv9Cf63NRz/XWX4L1iRj5k8nJaJ/1CVzkLOWQB7mqBzdTBV7Yk89tHkQbN3KlCAbZfkR9BF
ey0H7Ok2jNpGX+PXOegPO8BfWP/UCd5uRlrxAlsGfI6TatBqdI6A3UfX7nbqka3jRwh+Kh/zx7W3
MIE/mEIOrIu485Pu3naKL9VFI3ezY4u096HXECzqyqiS4ai++ihXCaKZiwO86b2hh7CW2H/V0zVa
jXFu+/v25xDce0nzUw0qALl9m9LuoJ7aXkov1BsDyRbuC35XlMyTvRs19FyOa1xU89Cu4jfLTqid
audnvwzZ/j/veYaECP2+5+H587H8eR7Zsb/To6yCMB2zIEduFrrBOASKqMcoWQ5MupLBsvqMttxy
zCy4UDWFo3k1CBcRtuoSaxABZpF+CbYsZSXUFKLVr40oj3piX7JIL1R6bkykqtmlPFC3NUq/i1y5
G42CbI6qi2o6A82DBC2DzXwDox5uEg0Zk3rRiuiJ6FBfzXBAITALx1utet+97JQTi7YOEo98H3lX
hEYEQD7h4aiN4CplEbKHpHnZ3pjQMivXbkH5y3a/BUtdbaUCwSRje22b39BAGBe1DEyTw9bJeMUw
ypvJQOidty9+7L1ch1lyiq/ajuqBUN3WiVbqxoHFNXqeznDC4pQSxTfCjA6iyo+9JRnVmbZH4tTT
j0Fdz9xctZ24GvaovYWxN16ZOP/+V2cDhMZOdQT9jEFNLIy16rtkfWgRJ6Qd1WsT17a0uhBYmux1
6W1kaDluSsfqHv/mmfmLt9IwPSHXB9ehEPI9/89eNsKZoHJnodhYOuCha084i58EMTRy2qyencwb
vg/6/EvrbQQxfXIe+T4YXVl7Y2RP2EGz4998rL9WbxaTO3Tuum14wrB/80ASpDGNdCzcTQ0daE2I
EhWu/Ww7E0AJqWFQd51ydJ2NkBiR7YybyTT7v4FLYVz8yxtl6XI4a7uofohg+q2K9CPkmJlkwTdy
fJGnN2bC8VIfo7cyxpwjG9mq6oCNi0WxRVtS9EiSmPY5I6T+IUyj9egYjChRlcsSTf3Xy2QccRa8
ah7mOTv60DSg1LOTfs/1JVplPB/GS5CKbYtNwBzfA1H6e22mn9OEAQik6tHt6VNg5OnDGwKweOpE
yQxfm1YIYW7VgNBIwvOQG9UtzO84IeOEEPf7OG6KM6RZkiz1w9DDZJm00cFjEDsnI5hfekNnxS0g
GyZC4yfoWKg3VvWmkppR40ipqppUsfSi+uPPWXQuKOv5dcrp7obvcBXDqwt1kPLBskgeJ1I4mRp4
K/XB6OG8drRtVlZpvU8Y6a+2Y1Hss5aN6SolAThfTDbQGdmSnGS+eBqRGpfF82M9AlmQwyoAkwhy
ZDXQz1MkN1/0gh4NItk8n63U2Vi1vjN0/ZOK4xKTQFmAsBmpjfb8ATWekQQ71a5LAuolarXr+uh6
lrMXFzU3VGtDFYfPTtS+Z4X9oGRH11e0Gn7OpfFDeu0hj3xq4UEtHaoCVBQv5Ow+h+CNmqxqgaCP
KK4UFPVWhdEhrC6lzjulXjvpV26lBEwV+MrKqss1bwSJzmRGjVjUAFr9bYl7AVuJ2qM5MH8quzG+
VS+kAlqpj9264zZpHLr2DFNRttm36vP1IvzpzDZmdQoHoCRfLROOvzkL/oU0hyxewLkzTQdMJKlD
EPL+p/88KERMX2NgBF6KP6R6ZusgJHKrs4/HcxJYmK7UH6d/nDtp3Ja7FIJQxBKd/Wj21bKNRPCs
Hr1qGc6+EzS7K2qCWaPg7L5y5OsmB/WdP9KMKV5ga24VwApu1d+50I2/rpS2XCKxA0N5sW3H/PN3
Ina16F0nZ6ws0V5pRq0bGe49YHda4SM9rNQmJ0PhStrC2Y8TVVNn2PdpQNtFKUS02Xxpmctv/vNi
acmr+eejru3qyLNYpzzbxJj8508msrIgbmZ0N2FQvtjwhhYpIvI9RQ4johbi+23XydMfBjl1cEsS
ADWp5MixlqoRWFEi+sOYfsxDLK3ZlzyIqJVW9ZHVrLoS7cMYJRYWLMaqqqZSgyzDwevqpbSAgfNd
1Hf7/xBKVHSf//rHL3iiXTM/foZxWUCRhKaOxe/jX/8QPH3/O4Ty+Vf03/9V979hKPmRK4bS8P7p
uboOQ8AnOUS3XTb18bPt/vUPw/wno1noAmz0FpGc0qRfoN6J/vUPx/in7oCuFGAjXM+3JbvyDwyl
7f3TsU3f8A2HH3McW/y/YChBN/y+q/KoegpxQKvIAsbx26sECZ2PlnjFuo4GeK+44YyuKM6jTIDq
KkzNLUxtN8fGoenJQ9l+yxEkrPV4WLaV1ceE9i3oMcoUfbRHzBGjqRWcsFfTyNMjs8ZtFeVPncbS
t5CFQvPmMdHp+Th68ZY+Yuv65fSlgUsMEU+enkHVHkUXCgbIKIBTzyRBoEDGzoxmIGpj5WJ3o39l
PjckXRpGCo06W1lEKzH90n/0YZasST7UYvhYcQSzsTcgugBZGxBPFd6qt+K7oYmcRzmcCU32xAhT
+0YLsmY9T+C/lmDtVRVpg0s5AlcjmAYEAJrTFEobFnIYlKSaIW8TgB33btsDRgg6wsWq9lZU3cSm
eM4JLaBT3CGRz1x4FgwQZh/nkx5QlVR+hIUQg/Sqm6y3MJU5j+Lkes6XWWN56asMcnL54fpI/JY2
+mrb/I2pu7kf58Vdm6RQpOR9hGZ+J0BHrOCe3yCPZDHxhm3QkVqGyyjTBUBQx8dtaRFJQtLJvjaW
n0mmfbOQ6dMjaWE4TadWn8n/oayF5PZGtvwhsHdp8RklI35LAw3bHMJSaPH5Wj4FL7Nr2i8F0dwG
QRLJidQkHIxF/9KS0l2X03fbOc6++4M3wZGJW7sZrPU5n3yGMAl4obkZtx2B9+jBZsBN3rtn02su
UwRfXWg9BGO3G5v8e2o1HEIestR4iuOUMiM1icjIip/0BuIVsVuPyShFKyVuTbbqVePToIds2u78
YNoULq1cN6WqsnHLr4uyvcsTJKvdEOcbEfOlJ//BWQjGHjLaOIuVHAL/FgHDS9PiUsbBRFhMivO2
TE6dgdWNKzycc2bvA+aUzZgDZR0JxgkdUhjrmHF+VvJU2tpn6SbMO064Yr6FJhpFROf4LZfvbryc
dMbU68Afbqou/Ikk+LJoXnHsx/mIdXpe44AmCmgK36ushyppL5iMKq52Okxk+9UM4SfpMyLQtez2
whmxQBDl4FmAtN32a7HC28CxD8RGpHoYUMuuwZvGB6IVkX0m1Vu1MIFMsilgFFCsc8tezzpRCvCh
5XlQ11f5QqymloWnkjwEw0LFUhhU9YEUI2u2nCbGh5r/0TQj6ikk5bFL/EtfE0vU00l2dUxDsyH7
XeYrGtrLEDqXnv5kPnlil83k3oJf35YzKwPayGkHupZJ/1xnqyUV3zTRY9vs3Lulas7hWN3UXrUO
a/hQIsX8wPatrXHcwG8DtrDKawQnFgdBPOEi2zoR4/wI1+aEoX6r0V9BfLVbPjInwmHcSo47j1OT
pjdhmFCaeQvXZHZ3VbwYN4FN9FtAnYtVrBHGjoEbqoyKOIyCaKyYCcZau7hTTvU9XUK9Mm6SBOw3
OFnYDOnJtaZ8C7E/2BilzAezngjQsQ5x/Nyx5kFRc1HbGun7uAREIPRYCCaHfMfeexp8v9/rQppS
5bRLswpA7GZRnZKmP8VjOxwcBwbesPh4ygvc2kFyRtpurxdB+dI42UknZx09Py7pQMx3RMgT/ZIB
ENdzQohpPdIwPpjmeAgmTu229aOIQUD1JUj7ablTEdki8I7WBCFDaBYNP05+wCJox4JFww2I4Y0T
VP9KBpC9zpxnsmcRwuXer0FH0qX53VOgLwzMhkPH6TOUN0V4ZPB6NoZFa36ZgvERQYUEcpbGxdSA
3c59N53s24bDeWAb95Xj31rW9MuKk3Y1mCMhJkYiTSEA94fnZhbtnTGEA5Plbqd3DgECg3k7RU25
t63+I8/Jjx9wiuFuwvNKVDxmAbpy0ovnohhnnRqG8cV1vE2CEQqJPGjN2gJ/wTKYrG2Rk/HzjMQH
CICBM4VVZ6N5or9LSvc2WNzL0Bv9oYmGBzPCbVXQejMb+5ImvbcVTnSnz9obbVsbFSEr74AVfIVm
7aMHa3hclhrXgDHs/IQGHw0SHL4mux6CUNOuumNdgjmh8UyJN4oZRizjryoLYcaNrnbwF+8z6asO
qfewbMzcZbb9znNRrApGTXcDDY8wsryD1lZ3DQk+mJEZXg9EMLYgARKXJmmSwiIQd5ODRSxoaQRV
TfASsyb2qRfskzGpjx0rGslFp0lzsm0UBwcxjt/j1tw5Gr3useVwHOkRIMS4wsue4HedmK93JQyO
IpaorqbEMxLDKBDBRLdn+dLb8QcmnAxNgAGLNnxsRvtO83J75/jeMegib1vV4kfODJDhBXcRMtnZ
sPpLWg7poffPfhwue204J5lzW4ss2ceAYnwrOub28D3Rvph63mc2feYJzc22LY0n1+2ORPARPNQ6
BIkRWB3a3muplemqzMgbALtzMNzo/3B2ZrmRI2uW3kqhn5sFjmYkUF0PTvrsrlnyCL0QCinEeZ6M
XETto9ZxN9YfIy/Q9zbQ6K5+SWRmRCg0kGb/cM53nmQ9ITEoeNYZAZaIiol1NPNgsgnZIrs4uyQL
vj6AMs+ydl6qlv0TIIWVLhXah1ZxjndAUrJibg8ER/hWbyy7P86jNuztMyfz3sBTGrisvc+k0Ez3
ocOrkDJ/Td3M+Uik3IoUkMksNNTg6T7vSyLKeu1EuBkzhcx9QdKqtqxWkWgIPKt2XZZoDJp5547k
/0RLqW8LnKuFKszDZPE5KFC9rCwmMhmbd9asrT8kEG9KyhIu6SlHi50cq6nsLgOTLYNsR6bEdN3T
AgmkrMK7UOf2GXUtxtnJAY+btVOTcVzi8gPAJMmJOcgL9ObXMelKPFVDubMSRajHNF5mg4lUmZJP
Xk+4vOO6vQ6AaHd16DBqGd2P2gKkY2TQW5dMDMFEGAOvP8iw2W3OC6+AHnneMbHn0+Lp87HDFozM
hivbgR1RCUwWyKH9Om4TqjiMLgnXQ+BkFUmVXb+6L1CKuTEJGCrWnxjBf9sqyu9qz3p3cabv0T5l
O9Vi8OBSBbnZX9hu2juPYS1A7KzbtfGsXRHY77ulSW/tykSO4fmTBbSarBcHzy314RiK+R6eMeLC
wrhG0sOVY2+zJSODwkCS4uaKSIJYHow4BRPSI7jKPCSUKakCf/0VBYxhWa2mVCWmg00D+lQtzXYh
wvkgwgl7vyQLr5Tgl2x8FMX8miarTEY/5UXZsqKd8ieb3RZghXhYffqer5AcHbwJ5FpmJYBzJ9Qg
xeTtxLI8izkEz9Hk2aHWeFu1IjzX5IQepNtEp6z5ElXj+ZgTopNTzpeKjLt9mZIVbywjocFuBxud
MOFhutCklNcO9OmDFvHql4O8LBaCwIb7Pw1TMMRDDwCFkNeDUbOLwbH8QXexXL3JuDZxecoWuzxU
GMR7tlZb29KP+lg/6WHmnl0NvwXmtDPE+ioIurAZzk5ixKTbA0IJ866515LoilAB6Qqy17MQkFzw
8a5kRlJjdRtYka6bzi4bI74nLXaZGr9Dm3/wicK6aFEtFl15Qsr3OzdSd+uVSB3seu7OqR2LjWEJ
0ElOou1DY/jspoQ9sqFlSO/cQwltmN1gYyBFJZStr/WTWYEgqfSy3baNdp+2fcpKkexugArDJKEU
Vr91lMlLsRIv0MeV/aXoEPUqMHgbyIC+mqmzqlR7qzsmIqS80EYokqNiAtMVzppNZbVnR8xHBUSv
BL+IyEp/rxKkUCDcxp01T74qlBOIAoNIH6m93XqWH2kcw6OgWiLpKqqTCzyuZNsD0vDWgBlMv5Ba
54PD9noXGtFGIsqidKB8aMUuWZAJFxXyvVmrTuAiQNm1IPUkHIcuKRBJdSQM0cdUeBDxDBi/B/zP
cBR/U4/mu5yvjxg+4AB2dmpEnpER3xxGrac0YKwJnX26tn1Ij5C/4a7ANOOVvxIDOlbTDjRJ5tIf
Km0I4fpZwJSQSvh2q1vwc9L5AyuePm/w9eCADUnZHTidNlodMArBNVjrKpgjXryUhGtgt9g2oEH8
yu2WraozP4a1vK8jNfiDNr2FrdFs5n5+9bra3oYFCWOaKtBquW7KekIc7VkDaKQIlsdGCqNBGh4r
wSgY256DoG6fkSbN9GWW5gm/q4d0W0/rxnNZ7pFUN3slPM7pKbtIhjmhjMfnJV/DIRnaxi0RVaJX
n7LBA9ibNf1QaaONxVntklQ9o7dPEdvTRJ4H8E8Vw3/4pd+2ZiKUokpujYrsFg3fAFTpqBsNlGEU
1Qx832sTLYNrr1QZABBZGJ7h6D/jzsnuNHJX6RO/7VebGjGY6goaMKFw+7gWO90iACdL50Dp3dbY
F2RfbewyfR1iHAUQ9m0M89SeHaPM9TNQCBfYFVeg0xiF+xZ+ZZUjcO34AWxXkszQLDTpSnysALlo
dDUMI2i2psn+Hf5Mx7dJoV/vJr6GIWMV7mAiL1MWKFU4N0d7YVLVyJ/eiDHYKKBJTeFbrWe/coe6
aVlb//h3kvPv0UQ4nzU+Lj03u4zA+MdTeR/ZlQdtpzvp3KyWA5UkSizfFMXjLDiKk5oXqwp3bd98
OJr93ubZjrDhfaKqrdU3O0Z4IFtiUnfmcf7sZutbIzWxjvlzswKIoukgqQTuXNpU9qSSV6jIoGZF
Gp/UL8YshEj3jevHg/nmgq5YgFL6mGcex5T4qCya7scqtY5eSRua6GMIuaQOaklceiXB+IdefXSV
3FuiemgyGNqg1krgP9ZnbdQpGiNkiYIleSpJp0QNauNyLJi8U0z5TNOlmwNJr4A1e2F6r3R7nyWE
jsIDJTyNgQTouZcI+FedOVwtHrox7WcrM8VplH2NDgq5okmusbt2EWZ3CTPSKzT3YDn6XdfXBBPK
EAgaQlRQl3sAbXuniz6k3eCdsbMfavHgDNnqZxNGdHLueNaW+gOdYYQ0nAjwykRd3XLvFXn12sfG
V+RRzluRgQQmhnoZaTVfnlO94MsLiQxmPNNoTEeSKQclSsdJMFvD+zf2gWrBlWgFtlttDRI3y2jn
5MxQkgpe3tB2C+l45k219r2TxvoWP+DDjLh2NNuPklhVhILVwKcxsmYRLRUsIgcDNY7IzYNrQTJb
DBQ9g4DuNeRby3aCvGKtI/sH5XoDZSvAN5Ka/D5NtzFtNWrfcRV9QzMUxVvF+nk/OuhVhWy+wSO1
HQOorEh1aDPPZWlavJioWBCeAwGUgDiprPeSQZMWeYQiOuOXMiBadNSsvpPF71kWpfvGJGS6c+VB
DDnL/Z0dLtNWC63Zr0idSpcagDlcB/aV5U/TyO+l04G0iuytxtwOKQa/LOZNwQJ66yWTgehNWKeK
LJUyJF+6HwmCYU1wnPWRyIEor7CXJ3jt7FVhG5b5thpOrvZYJ0TOCRMIFSbdodmlMZ/MkqtnlYlf
rT4YWycl9Nk1NZ/8Syw6UWBb+Xksoy8rgVZbJow5ljXLmuZ4ML5NpOo7PI2kDk8ewdMdl2Xttuex
q94AlUKDlvOZUdLT5DK8KdN5g1Z4Ao2ChLLw0GkXaA33NaSXNkqc7Z/fYXYVPDZMwWYEilPX6cIF
WV8ODA8oSdt4ajEgGzBvTMULRE7cqzswYRm586m2uxr4R3QFzjQf2cE84aofXvNhhdhVfbMtIM0M
bExeLGO7mOniW10zQasZzonXcv/qdJsDYPgNaIV70aetjw3gvbUdYjTaN5llxBuad10Msw9WXY4/
c8ixwOVWPeJivKOi4AQRI1FbzND6kr0kS0d6Ffs9zpxsO5XpnWujCXVCdL9LBTRKM3+FC+9/Liei
VyscL8bPrnnPmuo4RmketB1ZdmwaAocDOihzZ9kXRfQQDrO8c1RBEGxMfIBhUW00L1HOjEg00QOk
LI2iIC34KscNYqLdmGPjz5GkbWuz39NZ96LI3sDuo5dBNUbeeoL2NlaX2F6wjCOYhAQcbcUyJvvZ
xSmnwIOO/P9t3c1Bn0XhQRh3ncs95qYrXNusrR3+whsHbZClTnTFmv9AilN8ngZgmqpE3jkv6lsl
2nnG5EZqsSIes3W35sjZtsZ8awxvNs2CGWfBjR/xXDyoWSLHrkhUUwnJlGn9LAZk4iy/YlTU6AMX
/TNrkIOwJot3ssGHGcJ2AyoSB7ZgPmNTac09Z7nZkWSyNGLf5HWBzuGIY1zDvwEdyIiZXrerSTJH
U6nVkOR6QhUtUhAxzydqj2Im6E3yBckbuQ0GPnQ4XakOb9ZUN8ut4kBGk+6nA7Funl2d+wyEUkNV
JxxS/XJH9MBPaazG9KFKFQcrH5i/mQsCktZOMu6yh36+jI57sxewRkMyLfsMcuxmEIw1uUdFHBP1
pleTL+zulmZtcS1NkElOWu9lS/KxEtmZbvextlnt9kv5XjZo11DavE1j/xt9em9U3DJ5fA1lX95p
XnidMM05eUYC85o+gOx/w23/UYGECYyBQiwtdgiwi23edLchG787WzFg77O7lKnPrvfad6cilhck
C6hq8pTw6Hc+uC8mf0A6Kc4zX/STFyxZWAEG5esO69JnCY2kmoGCL4hsaXt+Wumsvifc+g9mph85
t05cEnhiSbQNE0zCHn6pWCO9YzIYb8kCnH2FVB2M6w5fRxuMhK2vS/sH5tvPxqC4xmokLpmjkSwK
lRT5nGJyllcnORfjK93IIbJc0DZmhPREphh+E5+0kCcyeSlr9fSbRwQHetcuMNogrwjmNTENCysQ
Uoh1TI6apYNGzYTfc70dkOIy/GFEFtRlntBjNuT7qjjxE894KMNkZpbFf6nYfte1Cvpm/ZgNEiZX
Mmh+l2lfiygfCsllGRlMPlyWsdFU7JRZX92RTkVWDgaL8gWoGQgxM823s3OuGjIYc5zEeZXnQfnM
8pQBO3qY9XIkcfnNFDsvY/inF70GBGpGESqjnoAfuNfEJh/sxcRezohho1cxNMQ5v0bjh2zcLCgT
tYtNNNkzWwddknberoab4jHDqOdrjfowB8o2CG4YKgf9oKx4p6P+3ShFQFfCe1lEIj9lyAC9pHYO
oiO8bH086FiK+r73kAX2ZXHVAfFd02E2AFBWLR7b2Q81Dy8u88GqHalSEFYwhENUHQ1ZvdcqeNVL
ZhBp2V9ryxr3uN7vEyN8cTij/FLj0bWjTyvGU8IEMNuMKJ/2UstfUB+tSiFKBl2lT32Yc6xMZe1j
/GjwTmreQRPgrgrXxXnS26c40ZFMdRGvPgOlvoTN08QV/pQYZG+fmn7jrDza5ViOCDHTbjGPFo29
MOb3uiPL0ExSOBzZxLB9ulAPDDDhmMEO1Uz0jBE+8R1uYYuY0tdSeeUGMLaVUT1NDX4DurD3yEzK
nZtO2M1V0IeacZIOfMUJDJW458KjRmzFGXGXi5XDM/ac3Jjx3fxWutHWnKxi25vJZ25PYEUyELP6
Yt2TOQMK3O15QkeG6gaz1xxeB7OYLgf8tJB7wFwCIWeeVX5vqeXRzC2izfoD2R2yX5W6DbKszJve
TRHd4C6AqGhvhgfjgpUYIv2OP23Wj3Mkbhjq2VrVmGhmCWc0oQ4VOm0Gtbw/gvZMbLaHeMU8v+4h
53UknlcmhUDTW4tvEtMJj9h7ckx5yHPWJobGH14QlpMixmnr8g5kim4F+p2BdisF/uHSpZVgsQNU
p0/xL92OmMosycgcPFpTbLx2o+NV0LlxG+OcTqXcjhiVNhNQXLcsAAilcX1ge7mrlvLVxpTA+Gzc
1WZ+M4Bjn49j7rSbDIlLVAxlIJZW7tyLUeswU5guLR1LSnAeT72mYe8vw62Aox0sq3xqBGWOsmTm
mkv28BH4UZnWW9HfWw6rz7BGVz7fxioPma3pOFFM+TT1aLM4DjKfPUAQFqn30DPNJ/HW61lh6VM+
nI3ILnZhM1s+Gol3HQNciGvslBisnkh24y+vW3xhevvqqv7FmE3hN03FXKyG6q+HkNo0x9xzkAC0
nKy7hcjcgE48Vtt5IHqW8UwAOJgeiWaDORXgzfZWOy5pIcXRpUQ71VToCvaWjot0N/EsTqL4SBP7
sxFNydid1y2W4t2tjQ6BBjrDniNzbHhU2pr9VC9KK5hAftAjZVUwat6wTVkkUbjXzzJW5ClF0wPz
+YsEUmIY1JIOLMEqDJmDxk68b1EkEov3Dl72mlW/FrKjmrHcFa28xUV/p+PJ2Zt29k668jdfOSEx
ynyOSnq/0BqfZpaahzHyvvNWnc2QkVUpf1jsL8OwxVo0XDyLCV82TE/lnF40Y+amHXwnx9iWCZyw
YSwxVk40wh4eqKizbjoWMNtpa79ar6t1bltiU9+UsoFVbCuo+Y0O3C0272KDSNdkMFi1E/63Nzpd
bgwwK4mGdS/JSNFlZL3VpgSakEcQcmmeRWuAyjMCt8DCVLoGaUcWcHahqatds6uoOw/jvh7eOgSo
/qJbtwTkgV3rVB5Lep9jWtxocxzd8QE2tar7M5K6B0gkoCTRclrAlJmj2TcgGiCByB3zswaFDVyF
z37pTtOch0Gnhu+811oGABQlnsxeddmYxzJ8LhONcDHnd+F41YkI1xv69wJhvYGpfTJA/MxroCoX
H2VayxWkEVxs9VkWNDi6SI+xf4zAybfC6JjdcmiM3heus+NU8rzms/PZ9q23xrf9AFtrB2m5mj5i
xGiDg+x9sfTHSCdAXkoCmLIQs3rawoBaRPORViHDg/xlveAYihONlBA4sOdQCJrNIPufpQ2TTQ6M
PFMTxWE8PVttMu8zoBG1lBdGcigc6uTEAfPZlQQRxXgbEAgz/y/gTgk8NmaJwUKzKdCN6a3NNcHA
SdzXcfmIk/FmC0rv2mymPTnhqT905imPQiohW7u67FFagA96D3SxhUUn0Dm5cciALmT61S7Os1JG
AegSR3KVUTQZyXQ0u+KtHJgtZJ55y/L8G8H9uV6Gt6SowMbHBO+gPOarna8dRRai3W0bIy0wdWoM
BfKIkcGXXmY6E/xjOg+fJcLkoPlySFPynZZOU7TmndEU51Srq0OyFJ+17C+9h5dglpGOlBKx3TjT
RSX4wnjKu2o79PqOY284jlp4X7ruW0xZ5Qzajzb0lm2OSsV3OtKkC0TaDtQOwJcMJKqDjuN4ox8F
fgJATAOWMtpqv1d1YMnkXiIp3TBSPbWAhiq3QoqeaSejm3d9XcCydiWSQxoIb8oDNU5xEFagXhEP
6wW5WF3DoCZoYs3gA4LGMRgvDckx6hfDV7ZJbFEpv3HvxYG1GPwIi/yhVnYwIeGHxCV59FhjsGUG
7ZwGxPnxBsKD5ePmRxW7n3IQJ+WwnZs8IgAyOv2tpbOLH4Avng3kpBk9FMI7khpnRz/LMDrOEdY6
Yk6AQk8SmBLVBZ6ucy9oCYTG1tzQ0q9Jag6gOthkTd7/UDw7O9Pm+2x7RY0WpiYKQF8+spqMrDIu
c1bItHtCaBJ3b8c6sV0rThcHTwvOHVQJp+tubDCQdhmNO+Gky8F0PmvHkT4na7YtmEhthRPZe23I
bp2lI4JN4hLDEqTvcuTe4fDZmvTSO7vEYZCUaZDkIchSQtjWTLq9qxF2adVEm1stJWz+q10j6wjK
Yp7JNpjpscnSwamJrUTfQyqjb3My8fVbS5CJ7LlULna8CTs0gwau9RJ4rOmGP0G+y/o294yBvJ4i
TPHdN+Ye2nhkPS26AbMer86m1EkliNbjOeIC3xK4FdSp+5w1pR0o9AQsCanJiLoIQtE4jEXv+04O
ftjp25Y01wDKFpbALPaIZ+VMShfELQbQYFYzPJQEb2yg8pKnHQMLw98abWwZPgtWlnUly4Bx4K3Q
SkZBiglD+zTZ+DWyOF4xPP23rJv7UvSSydYyMFJcDmlb4LuVaQQgZl+a0eKjqpj9wiiPBnvqk9CM
O0OZb0k7AR0swt2sjZ/8ZPe2p+nsrNfvWxS04/AR5kwm4C/C3hsz24YgT35Al743hnFXzqPpE7qk
Y6VV2BW5LovpVLFB65H6bL3B/sFqBzyECw9kMJ6n8IVJW+bP3pdhHrHVxxoAO0t75gd9yLT6Dcb4
1zLKrTms1F+6SbNh7d6g29wg/8JCn95ih0fPJmCHWYZJcQS3Uinr0iGMBX7G+LFaXOix4JsaCyK9
PmQPpWNd8SlRf1aSx0986R2Lzcor0duN4bXJcNOv7dTQ0KPYryDu8bZLFE68hPTp22lKGN7pcRmY
KKZggxP4WVk2cjTjS+NsRI5R3qol35Y2G4ZFodopXPaxDk1wvHyNUR84RYFAzuBTbxf9kjY9K3Tr
tQ8JKuo0wjrc7nfDKYzVXtJyJgSjR4P2CIL7O13EPs+keypDQtHG/oVOyulg2mLUfBJp7fesa7Su
upM6o01zktbLhLmnF8Q9hOalaIqCuV/3gT0fV6Qb+WK0i3ONu1QVIt3loyTbq97FSKc1vjKgZDrw
eNswAxs3hm87jFQ9RWVbWfNfMaSb2OuiYEH/u2cfF495vZPsruDYee+ZEX2llnybEFUZXnVzkPJE
4gtzexGMJro5UzuldQ5TqKpfsc5+IhRRZ6Dp3taz7E/Nsp+RC4K4IA4gWUriQxx5tBOb4mdNYuah
4zjhjHHMN8cmAaCvwdjHsdn5C5s127CK58xTX8xTwXfZ1jV38PFyk37Nla1tF0bRKHVG/OGjOqVR
gaU/Gn4pjak4o+Zru/6AOPzi1ZmW791BmWSL5vnerBCFwfqjeOIQat3G3epg+w5wfHdTPT4N5BTj
Q2eQDaghqMqi9d1ReCeF0cJcmOIjfqR8QmrIemvfrbIM3VyPe/gbccf7XeWLszGi7uhWmrapp+XF
wogZtdMR6DVKQCkg0aXjehIyUjTs/mv66XSoN+YYoJJmhHI/8FRtABmQZU2dcTcrWNcR3A0gx3Wx
MZyKIyqvQa1w5k9ct4ZuUDKmMxg5ZOYs4PtXb4oVFU02bdysU6gzHT8sSi3IkzQmTzzDhQ8mEDLQ
k5na+iYWkYGoZzDJfJNEJ/HEsdC6B4Ryzmt2aZ7JX1VMmGJ6mrAQTfxmuebN+EOZrEtK1GAbRByE
3AwE+o0NsPC24FSsQZKS9Pbp2AgJs3K5L/LFpmGf+jUERidx9Kc+IgDRl26PUz3Z1ZBB9KFM/Z6C
g6GtFxQkM1yEzjfE5OMGdNYCmp7LLMvPdzhrExEfalF/EnpCZ9KT7ZAKlFO95Hj1OvuO1eUurnAk
6BXKkSKEmBgXKJikaq5ZurzKtjo2qeC70z2PY3qXUgkINSUXVChB4Q3imESUL5ZDw2S38RfCnFsh
zbspgS1YhRAQdTPHh4Iko9CRTLpeiCkRSlXpGUcYGiRFk0IQrJFZvI8nldyMGKRlUzINkNEA7JrI
nGossBNNHT2SPCdj+xpOcOPa+JBJhnEFMOaY+2qn8HPh2gRrrbH358mGlFJ5JPc03q98nq6JYkrY
4H5ndP/qjPEaEhImcLSrH9jyWEtGzpHotK1ZMjC2ZQKrflIkTjrVkS2OMFaIIz+gxx6kZmO91PMt
xFqDAALtAHNWQ6F0c/oGqyCY4TKOL1PyM3RlfaxnphElahfNeyI8NcKyCHaB5y6l2DtGFaNT7EWM
V2d8/r22bMcBw0ASJlvkg8U2NmUJE/CaRPHDilyFKmDCU18LB2UP5zRke9LU9NNSZVtUtBFhD0l5
co0Gdy7ZfdYABgUdxra2V63JAJWKyCNUulRYIepdiEkoDdnqZhGKYJbA603ZnxptcJmQRZCwSkkb
CVIUEv5vEjGeaBmo6bvuCFVxA5vmKV8Q3yFAWhErJRzu8thP1WPhvTLIW9noOgsYrg8tdMx7JoUU
c6pqfBR7v1sz/mwnlLPIIjZiYsKc9QMoCIvBepd+RRobZ+mwHkLvsJn438w7p4HVkPk+GxMtg32z
9ew7zxWM5xX2PgwtXEQkDJlnRCf0sM+LRRgza/XUAYMAfwWtM3g8hrg0ZJUOHb+wiwM5JPQJBf7B
iVy0qpj4ulINE57GCrMVe5FYPG6gCvUJ8uwsHPbf03KqeyF9I0H20S450t+EgI+6PJqZN170Occd
/jLpKytSDssTxe/y5IGIjltyO9iZpMjf5j/0GHcTM/eIwGnuTGe6qsEKfZHmfABtzazFtugzrSUF
paO9HIbxmLj1r6INeUuQ8k2AYdFZg4LtFXLuFs1kpFWAgYdqrzRCxJIf3tBdpFG7dOvxbarRpnZF
/tMQ7Zkd41tuoy0ps/mXBIPeEyETLf215XqzUMXOJM+Qyn0Mw4FiaXjPJZvGMISBkkkP3rWiN0mE
99qn0eNYAp0oOqYvQy6+Bkp+mLYxe2z3vZlGlIdFzUqPAeZKFarh1ZwAsQWDrT1lSbojxexiZxLY
ogF5FddNVMDhLvrpylGpaKCOSLjRY7Oj4UDt4gNqxsBLk2KbanSDSeowIFiqX5pT+HOHoLmx3Rfp
RE+LnRBYrUgu4Jb/oQjRvZSatyOMvj+CeFwvonXl0SK5db76SZtxyKaIu7NJ38eaefMavixcUbB9
QprlpHswBxM6UTxPpGrRNecm0qmh+zSH6SrQGyHKQ3iQmfJkJh2eP50gn4xylb6gDCyDkXiUX6c8
ZyQxSHvburRDzRTdtGpdMbG6mWL7p+p4aTWpc0EJEWRgbE/9Un2HqRUeQtgPm7TWrO3CrtO3hJGf
UwfD+DgPQd1zZKET2zM2OvHGP5oNS+Om4Nxp2K7FtcaU0XWIaEslp7QJD9TGR8Yole7WzuVv1w5B
trkCbnzHPxpF2KZo41s/2XAm9PtBt6wNy6/fdp68h4mS0CztU2iOQNbRicTCRjJLl8P4nqmV3Z28
41QkyzlCthvAvhehevBinsasZGI3e3gAdEmoDdQogD0oKJm0ZsRaCiS6xOk+RvCasBsUBRihxN3P
kq2as/hjDb9TFGgGcK4TTxHqVydEGDYwzmDVkkcs4dt472UqvuV/7OErCb/7s0wl5MpJaGkVmWmk
JcnnYuKGruvsaQbSQegg1vkqincYEphBjafEGRBzodZ3bShHdr3OUrezItVEt5/6rj3OFkpf1zKx
LoQ6oQ1a0RxmLX5nehIUrXaJKu+UpljljdSgtsAQwA42OjrjVPlwbeLxqrr+I0qSJw3S27FAFb2s
u5MqbhU8MAkPLKZiZV7NLGPOjtRmz3VV9IeofYa2BqEA3mZsrwJoNvRzRq8aKWyGpqBjUYCDqzq5
E1oYEz4Yf5quweprD02/CBg3bXMwZWBy0m3jxgwZ8w/spQyJRlopknPwSYrAKLEbWGZn3plK7EJo
oSd0ZIQ7soGuoO4Vi3zqhmyvTI8oB3DIsk+XwB2z78Sjli8NTilvlfiY5kuzLAAton0b+b32Fhoo
H0IzJHmggl8XJmxdci6lueFHwra63Vc5Pvo4Ya+mm/eF8SfpBI+lWQ9UGGRco50/EuzY8JQ2aBFH
kl+WaLsQ+xDUtWR6npnXzGMglyxvpkWCWMHowkUuaIhh21F2E8oiL5Lotbu8sn9QnXFGUQSeqJam
xzhDJF+H6sDacdwMLm54euYtIumvrs4NcFnZOVoowuPkFcUkOCnp0PjCL9CRkNIoEYvOyXiKpbMf
TQgzdcFEmeflW484GNzGekpRo9Adf8UTV49VIpEh/ITmv6o/ydrhSoMnGiyhuMSLMZA0ycR65mYI
h2QIFm3Vrxkjok9SiXvrSyutYwvPZcqwmph9ua+IkUpMYC5y1H72KbXysBw9jRVdt45J8CodOrNc
yMbLCfpKoQ2I2AjAZHSXXmlb00SDBENU+ZW+F3BqWLAk5MxSpke982PKE0JOvW9Vdc7VROOqt2g5
MnCx+xqQSfw2FPGp4d6N1Iqz1pZfQhK2I+Kveh2vF0POtN03xhATftO94e9gSlrtYAS+165bnP7r
Lr0X4tar4t9WZ99nBW6D0qn/93/7p/+6Jp8to7bv/v/vd/3Th+7+/c8HiX5XwUf/8U//sf3jonsc
fq/Gum7I//o0/v47/19/8e9evP+LTc/Fl/5/tun97T/y392/7P72n231t//8R3ff+sf+supp4l9N
xyGsWYfTbQpPt7Hd/eXV0+S/Cs9crXrWGgaMCf5/mfWE+a+WZ0h+0RQSBJyBg+7vZj1hrL8E39Dx
DEvnn/Z/xawn/pnq5NiOgdOVSBEHTyCJt/87H4CGPxPCXpkvDaOamEOlW4SH2KznYoWAqnNmgYJp
KMf6RzMZ3IC3khMct09Vm92GqYoINJJvFCP2jVMQG+CW1c51Eh7p/EJnRAHOmhg94EfKSqU3MThF
NiOGBkGDVLXa2faQ+qOr7xaB7SjUsAD9nm32eF32TWl5kQqBR+sVV9benKayeSA1xd1YtIxM5V+8
VvFCzBJOnhqPEPrelZmfCt2+DV515D3cJIa1b1z0uBidcAoAWlUy/tmvi4YwKt+NrHqHuZ79YTsk
86fVtdd/eCwe/rLq/ks5FA8Uq333P/6buf68/sHC++fbLEymwVQI/OykswZ6f348JWXEbzf+e9km
Vl6DLvQXPsHN4OUXy50yEFBIP0OOh8ALAeHKucdbbwtfMiDum/LbDtGWoLd9Wb8XiMCzIJF8072q
POkEq5ce31ktQR+QYpCYKNwabWu1zrWHFb6LPLou8kVfu6K4xOufGxLWIi1LvQXaHk61Jgla975t
UHbD8NY3jICQfof4BNfPstbyz3y5iVC+0Gp8r7SiIZGvBsXEhL8criP5M/0Ps49ew8ZdiZdZvU00
VqMOua7Ow6DPsI1TEjoaVW/Ib2azP8PQY4IJUSACqrlwDRUxtS2CgWVXhtpdW7OmGtZ1m/PeVsVD
gXd/E7nuhwd+FtgCU6yeL8QuxAD8vTh7Wj/vTWZotn2IlfuWsS+ll3VfGKO8GwuzufVf7JVcPDXg
ELiisCixV0M6dBuGIaF+4mtp1ws/cwBVlowlLDt/N11kZWu7gpriqXf43L2s/zk57juWp2tlVvfD
VD44fG/iTvu94urLARmQql66ieeRJwLREHs4Uoj4jCaCEH0Xcxk143H9zXBl7ojxJpNihaePlXxZ
R8tanDz8eavo6N+pKvappj6jrkRakn7rTfhSMTz3RUscEnYvWs7Kd91EsBWIvsXIz9YT/GWlB9JV
6y+WR91t85Stbwk83AczRyhr9LzQYkTLNcEJQNU6J567+Z/MnVdv22j7pz8RF+zl1KqWZVuWpRSd
EHYSs/fOT7/XzczinWTezeAP7MECA2EcyxLJp93lVxpX289m8WE3qO3QBP5Atm3fdca1lrvp8AJb
edMqcmvK81ggOoGzs0usZxL/TPnqFhFZoWdCo191QM1q3LdSRF8mS3v0Gh6tGUQf8NaOnaWsxyQ6
9yqeuP5rY+NgEmfqh9yAEnl4PccDpZZA/egpMw9mXJKdQyecGtxFSxAeRtu9pqilORP0WpoSxbap
44c0opcyWeMpgeReWlxxoigWnlHDYxUUr8vcJ4hg86iIJLD9JPDEiVF7W+4OFfzbn9e7+ytjX5Y7
MGlHhZmNsAgc6N8I0KaitE3UFTrwGsjHw9ghdp+/eS4mjjO1XZrWBE72KQmn7aRCJxlo08YjSTrd
+VNRiKnzHL85hrfChAORyJAYo/AJbghwwHkXZ+usArKlGYV5cTuzulXxZ1PXcW+cywjYKVEgMfmP
FmdeNmL3JO/CavY+zUE8hSkY+Cj6ann+t8zD6K6mkjCUM2y/Pnse6zuDwnKnG+selmLWaseuzN5C
6gTwCrG1dFEOTbI3Ii5SufGHo2jXOdUvWJWtrUilgNrStcf3kaLimFPl6SkVcEuOmn+qZmDNc0Gx
l/ubuS6EFhF5cKJ7+RodlWqla76bcr+1gySkZo/fXbciJaL7c4fGUXf356HS1F91H36OleEYsN/B
Z3PWye//tjXz2PRojlywZaV+9bgveUytguiRX4Qbx72i37+HUH5LzZasF1haRXdhcTFRy/Ei7/Zm
Bmk0khyiRHjvAc5yav0Gp0y5Sx2d+JYNSlN/KE7yZpMJaYr5Bv0GbHZk6jDBeVparW6cyXlpkurN
KMyr7vHrhI09qnJq0LRvKNFmZfGmWeSHiRK+ghZ/c2xEAzUnw+bJuSeC/JrazCGP6hOOQg0qgEO2
Qjx5A/543egcd47PAyTQoDhk0tzmker+pINMQrgihCPt9CdtsE66y50uv5mj4sXKm9Ns6McizsIN
FQuNbW4Ca0FHPPO4Z7Br4Gl79mlmYV5op5F9jaQWF+1mayHKz77G27rBPunTdG+X895NnB3eqzZd
Q5E9jB2QV7jC20GTbMPq2gRpf5di74pYJ8XgiYmAXfK7MzDl41jHTUJFyUr3/GQ/hzqbf9dtkjL5
CiD/6c/Tw/lVcuvn7DBNJge6W66J3OSvs0PtYA4pFdQtw+GAzqNjZbmnbHBP88wzsrvi3SU599XJ
W7UB3Ie+Apsoi65gTgP86Uq/vrN17ZqyARSIhi6/1CJWYQvrHBHxawtmylKdI351b/LOLqePOU7Z
G8QLdjyVOaKjahZTME269K1szWuE0kg0eCejdk6FBalSDZtTrAFCUxMeVqcw1nIBFMGuva4eaYAp
d07DAh5zp1gVBvYdA/iWgW9q+2tSwatrKQrcKbl7yPRP/N20KiFyrxMYerkBKa2NcCxcVMSRxA+n
+H4YwJ9Qw3YGVgP8RR0YDS85RqhRrWyXTUAx0Na0u33Itmaz4U1sfjg0XP88SN5/GyTH0jTq3SZK
ofpvKk4T4B7upKaeZPcuuPYO9SHtiWrlqXfyt8Yp3kqdedYivd/aMd7YJvMx0h+ougVCemdZG+mb
7Mzyfm2mKkG7YJtVaYUTLcdjNLjvPlW3WSFisVQ22pw/ACJ8DCLloAaf4Y6ePZ/ymyxLO6Mas4yB
4idfi2o8y1jJhh+A6kBT8gyt8RQn2tHuG8pSFmxkxirirwp7uCaedSVhpiiCukyLGvQdyPV+2qG4
iqJ+vddVky1IzpSOMkw/YHNuXsOBDaOQqcHH5mBR8iG+uuxmmsUqxyhgTSmCOn7Kng2w+EfeKNQp
UhPrHESoCnYaTN3ZiaP+pphkyUrQP7Y0pzc+0MZ1pMI5B4VNCvEg4wcj+iQbtlPMVGI6nGZd9Vpz
1mElxMzDnwTAcn9EzvlaBxRrXqqeCfjnUTedfwbVFoIlrFHPM03Xkqzr7zs3DzAYPA1whWoWJ5g8
N7XKbg1IXDMrTiQu1zr0wIkoBdFcdix7ZWPTxTDxhzXyI15qJ7ofJ7ofcPDXlkrUMNZgV6qqvYLw
0r30o9QzeN6Rda917SsxC/qvWTDh/THRcoT/0L7FVX5E+fvEOU8E5tE0uJuJZWCSgIwljKoqrsAt
4o+8DqCUxkTROjk9eT0wIm4KK2qNrk8cUbI361OCfsu6DQePLRNYNpTNgh4LUNeuuEwxNoK+i2aC
i3bhz7hMLz8lI3AgiNuKk760gZkwNUA2kQ3hOKfE6iZHJmY5SUwfmeA0H5K9CjEcgcdyU03dTbeK
IyiaDY9ZSHU8hXIAigoPHkgGoIPCom8YthDqQ8J7umAa4v6XORIciokAbBJclTb41imfR9vah4q1
hzeHg5BADsDx0Yaycxhd5Ea0NDGw0vPxCEzHRiJ4sMBlB5uBHivSWdKUU65ht6stxLsNm62+ii6i
67pE1H5PNkGV51CV4zclxzECGcfNpBorc+RW4O7Wq6YOdj4C2QCkW7D3BM0cZSVhH6IWWLQSIFcF
nx36G3SVLzT0EEl1ww8jI85c8ooSNU6rd3B14aSZFF6MtHhVGjCGc0mmpe9l2shMqiTKHHXmHHPP
LfObPRIjux2C1WBX976VfNBkpdyWoBQaN5c+cA6YzD6CrxE0w5ESIWFt/FC4yS3wk5uWZR/tKFlI
ikt0EtLU45rHoPmS2dZ9F+dQKaNvSosvuElK5KEJfxehzIiG4i3q+SJJQ5ZMewYwAFeTlM92dtOH
h7MSRKfaXWe0q8VtuZm+Jv58T/ke7mn2AeQLJRxXO+houZGHUfmUVF4NgR60zBTo3fPewPuWjI9L
Avl4GZt3O4ZfNOSIuMTil6ebg3NHKM5oY6M22De6cLfadi6mYu4luvcZX/E5mSLlMY++V+R2Nk9N
MdNjGtIw45HGXVygrPcBwPkD7whka7UvmN19Dn33ssyHaIapVWrkz4CAcPI5dW52GySujxySGhka
Y8g+0aLA4jZMOlLd4aFtnWSdKizkyHoIoNPkjHhUBJB6Mus8dPHnlj7U3SCD3ZozaD/ti6Q0y3yT
1HuMi1cobu+1vE1yt8moAEtZ4DgA0yMMnTaw7TX3oiNqMeLypOdnrIhgo7qiDk0u6DOsdRWeqWuh
NADRPHd4mtCB+cbyk6OCpxgyMJeq/d4jmG/4zT7A15vuA/mr7C5o8LlwxvxLiMpFDhojmOSmAV6U
kf1gNBg25u1WMZJP4kdY+Anqxdlx2SJm0fJq0vw2yg2ONratjk3Az6E2Gt1r5BgEcF7wkQf0pdIp
OuLXIPkh95pECQRQZGJFSa6P0hsK+aKMzu8NKAHF9K1EmRnbyJNSqNSAnM9F8BDlzRf5uhQ5QvAm
mxE6Abw8vILgFgMYB+6usFDgPH8MfHTQQVICea1vPGfcx9IpQvGBvIH7cwMINKOqnGJreLZL+aHl
n1PWMAvjQ9Sx4W0dtBo4TYn6D1VYlwNceZUaECZhZNDVPrOn63L7HrPcGTmLVANcIa2zO7hHWsY0
GzmNV7ioMEhz+CEVoUSl0tJFz4ALw5U9nZOMiZ9q1Eyyed3QWNmYU34ro+LU1dXJmg5mk50QhwRm
aN05Xn5qespOlbWWGSvTEnuWkxsBlCxZjFT39k5qIa5a8k18BrM4mYMT4jNXKeK0GjZ3Ya5+7hEv
WGsKmFLqQKdQT9/GsgNgmlOFo7z8AcP7OZVLpV/IKPbNd/y05eoaqbxAMNqHMdtd0eqb7yD9yON9
6G9u6j7ZM8NegDfEGpQWKT2zFKgQqF0eEuq53wrHeBwaOAjR2vBQPuyxRPOQI3xoB2tll1I1YEh9
2aRlchT2hkLfY0x7eNk7Ii25DR2o6740957O4+0i7yJzki7wXmZMkzfD2pppZ4n0S3LT360BUo3s
FMsg69rcwDkM/kXwU/9vyZ5nESVaVD118vNfQ4bcQLdkVmn79p7PGa4mayDbWFJiNVCMK8Mrt8vR
LVqd6pDcMiitdBLznTXM6GrJooS/t6v87lMdwKnyrDaCvw2akMPTMqCuKUzTdk445KvdFFJq/HPQ
o6tyhf8RA1wSEts0iHQdFw1Gw/pNDHC2dERJa9JVVZ+xuQIM2DSQP3X1arbEuSm5GM2w7ZjUl2p8
mTVyDGsmFwwGF5xWQy84lEKDRKOFrW4q5L8lEvUz7+Srb3FH63QGzgaCE61mYx4vElCmdqyuYCED
IiBxwRIWaRxsApe4cdbw2maSngwkCPzuaVanx9gjBdWkxw76OOCCSGRy4kWpz1RW+2JVZEhlDkzO
LXiS5NwaUeqSCUs+Hencli+SBzEe5KbBqoexcE1a7RP6/CtvwNtipuE2R0TiILCxpRRoVU8TeGqr
V9UNX4OB2BUy5701OrcQ9hn6W5RU3SenDe8pQVEFJEfC4gVehfoRlNorradWCeqtYQAy3wHAt3cz
6ArCgPoLbAzwJJhhrYB4oxYnlz+0AEspfpuqewoRmrgbFfMq5YHJ718V45NUXZaajWaJNHv3nZXJ
XcGP/JlyuO64nS1HhJi5AeihUplynwqxMnMx/wRMefBy+jy47YabooqvOa2i9pwm44M8JPGlszL7
1Cer3qqRnDey70vG0tIx67FPidoJTz/UhcyesDQcIcs5HhXfAEYUaSYA5rdJy1BpcJbcRBmNaxRo
V/zUgim/BgWu8e5zQ4yzKqFh04yEbxiCAM3s1hNQ/WM6jpfC1boNIkPf7eRSMZCWXrxFbbIDuPYs
GYJiBPdFIYJfxVZ+xuHtyQUyqw/UdFKk5ZaMoU+eSutzkVmfUdmiigKRGxK2dfKM+jWENV/1PPAm
TlH2qV+WuoUi2YofMWtSlbGpSvUaBNjxkccT7UpibXgiYPNXajr2lx7INCgUnjUgGvBr6Q9qo/go
5sXJJGkrlgxR0tgIPuLUm7sxKx4Gph32sCd0DCndybqI0aQzq2H153Vt/CqZ+HNZq/QHHBPopKP9
3odRjQHHK6T7V1KsXYLMdNJpnGMfKbVj6kHf6xHda2LapS+DLTzsPPsp0FUIWfrPGHkYMhgZ/UPZ
EPPrUXpc9tLic1Rw1s2dc0h0ax9LbGsCLInG5MPkTcYAsTJT72o5NWSDztrxWPiuuXIhX42eeZMD
9F/u15WOx+/7GMrLYNXgsaie+puELOIL+MOGNt8s4V8Sf+9DUCwSLVscpo4c90vxvw79S89lN5O5
L438FnfRh0TXcrRKUjWDaL/zNoP+2rsE/RLYVxzM8qAm1HVNz7qv0+pEVnCqguBaUS6XfggGBVuU
nnUH4DbdaEAdNJslEpXnvwSa1saqukcPB1fMBLB1jAn5kHACH8nXeKr7ySrVb4GVHiWbNJDevNND
pMG86pza2QmD0U2CM+s417u0Jr+YXP8CDNGAGGGJaY1XUJ7XexPbF+vZnmJ46QlBrCSNBW61d/F7
gBGo7onzoXTVUtt6QP/vtvxScelklDmZHGfrpKbITQVbuS0OjXA11umusCnNVFbPET5y6LPHPIUB
SBkJccwITGed5LuO7vLab9jHLOM8BpIj1CL6jUNkToAIi/AQZdNOjvMlIMdbFdvrlB3YiakJF/eu
Ss3en8ljc88G3FgfllwNe3UL47pmM0xA23wl+mgo1gHwbTajAxGn0Wm8V7OzK1MkfiWmpokEA86g
G1Ygc7bCFvXVGcfH2CSs6zSCdQUZRUsJD1Eb3AcTDTNbxGfAAD3IYpHYWNIGD8TDVD7qRBgB6JAi
Q485uUn+benjKSdNGj0CiyWRyQKOFbm2ueXjpE0U03i4Q9wgebG7GbYS7aFdVKf3HnFkKiFgkNCO
02Sowd0D4MIwLcvNh2q2PmL7xW/hHy7tHkSd9pIk6rRxllaabXKxatx+BTd3pAJBukaiPHnxC4Wn
PeXCQbjhfIFEGBIDqvOcoM21Gvzwmy9NHbsPIKgqcGeVy5KlLwmody6t8sHskAhkArgp3PaouPoN
l1mg2MKkx6ECOEv80fj2XmYvlj0EVvpwhR31n8/RMvNo2zXYS3cfeJIxMybGzHxi2TiO9QPNJr0b
Dxo6etZ4dDXnYrAuf2bIvNUhlWOWfKHqMUs7aWliQdc85UF6ks+S7DRkv8HqapVX9rNhVBrscpE8
90sfZ2qY5YN1X9rKoQnYnyRWbKnkIFfxXOT5YzqHN/pTJ5T2fna6JOxEEDvZLtEoEvPNnesW5jb1
jKc0pWWkGuOjnjvf4tYhdwIsFCJM0k3Qsqyi2qkB63CSR75kSYrab2fD/S7pqHw1hCb0QORRoTIT
Ur8F0SFtYjWjeDoimyG1DtkpSps3NmF/Eq16qCCcMHWD83K3XoLjjA1qyZqWDELZUo9a6xUVyL5m
r12mxrId2yN+QGz4PL4J/dsqCXeZ1G2kuBATw5tV++RH2jrr4vfeefeo1btBvZekOmecfSl3vFD6
5S/SHPRz8JGQlMozAh66p5pxk8i6LUjdCvbQqAqftTl9TMk+AiPC6jMjrczf8zJ7LXRNvWvUM1Ke
EYvRj/ZLb1xyKpMJwZEo3YglcdIy/avZEU5JWlZq9cMMv18ajZIOKW7x5qDntDzKzoegZLU9zkhy
jzUJTCDr1BheCQR+mH7N8uBe1bl59fJzFbHhLQWVHDGSGe78tnaDx7wFoz05KF4vq0EpkaOl6iAl
i2UorZBcM47Vh37yT7LRFbQaRgxaSraGP59fS0n5l+PLtBwVVAd9PvQJCLp/TSS6Wv7VIJyFP8YM
YM7Y2OE0IolBfWEeEEOsTO2qhvsIInxavwSDsTembusqAX0fLnkpGci2J8MEuP3Zx2tzdDZ5VT+G
RfLhZem/HLrWfztzXdJLT/IG2oG/nbkZzQw1yADGhhnrPExP2sz+GmncgaUpNAqrbw6aALk5r6L6
w/ay4whxkSXhmHtbCqT2UsH08QJB9DTtxG+lIhXldOMMWmo0cr4um7n8S+BiZa1MTyXGVoD+ugc7
7e4rXBztKjvKrrScX60HvVUnv4p0d96n+M+3ufYsy01JMgxiqudUp5sbuNZFtoAlOQfhSXxQQdnJ
jPsl+1qWGfSSA5CRF89TfmQeX/rnUTdlVH8Zdc1yAO2YjqnbyJ7/3iuMzHSYu4al3urm1ao3Tgk0
pStIVKQl5PvpFy/7iiMMCVFMTEZB3JaOm410ahH266X3IxgNWAlbVaLJSX9FwvG1D+arUtOMyQbw
inEHOlDyAUXaptJpsOmLLTmTtBekT0QAOqfJd+kbRBi9rpoRtY7Y7/eVBjq6TXRoCMD2kUI24TtN
q156fZh4T/8Wt/4jHTUt2zZAIWme5dL3lin3t+7pPHQ1QiY94GN/Su8NS1zY2GL14tgVbI20MFYc
Sxc/mUC79N1r6YwvP+u5UhoTs3cqhEc5Isi9uhWa9hQakJh27b0q5+AUsbW45R0aRTQ2oyPNzScO
owUnMASWdRear3XbP82RhQ60RIBhSpCC2oIPP3+WJrk+0j+me/Qvk+E3wwBCdtkCuGOux9Np9v+2
BURqjarl5KkrJK/eNaW60AOlsFOsMRJDrIigqHdovVjeqUFBMu3DcxJwolghDArIldsgS/5lNHAE
+H2Cck3gUImroT84lA5/HQ6kUaipdDidR31285LiuJwxUlF3jXHVN2TJUlkVAFLGUbqEeUuderSD
Zy8492WL8wlIJCmzFpN9MaYKWxG0rQfzKBURKXbOuv1cuMfZZfPIDYpBlQINKipxFVqi5TT60Ppw
HeBjGs/hvToukBdfBlz+fHKnl85+X4KwJYpZgE29oh+oxGIJp2CKhnUBOYcnBUfZfOQfXLjWNKVb
UrCGDWsJ32ywTGnBCR2Z/qVtKSxqbvPoKc5TNlDKGhPqnll+RJPFmuAzL3kRgOk3OheULNij5ZYk
3lp2qCjq7lv6hCa1y6XkuoQxXS5bjdHA1pWIcemnSBTWiMUI0HQJIVXNvM2Qm0MWATI2VKUVG6lQ
9OMX6FCqtKe58L5KswEmmCBzSLes+IUQCXImUZPmDV9j0CwJERjdOu0BPTPsV+x9rIdfOozgy95f
5d64t5KG49XdGJG/kbTMloFaipc5oaVAWeIpPYWheh/kFXRtot1p4ETvRuNmI4tOFqVBwLjLkWZZ
aqo6kL/ONyklS0eDdqKUeB3M60G7DemHERQflpUcQ3IAtDGeO0X8pTvyGuk5SOMhNcJPU9g8SDk/
QWI9b1DGVrOPXB/OOqJHsox1qbOaarrL0wpRVZzqiVyWCAcjFwQgzZ/FasylIVSh9GC3GQ8Kv5eQ
bGVgvUP8extzvcYGXWJbOU8q33/Eahp9IoiS6DmgqSwJbDbrt06lkI+xI9NB0GLVlAJIvO/Dv2Bw
DvlAKB2DCtFI0Gj/0o421X8k87QkVVPTdAMuv65pv9XoqJSmpklRfCX7YBxbP5N6vl6idElOJA2Q
3ouVkNQMB8QE9zoCepZiXNIwP05pcgqZJ2OegxHKj9LJ6to35ABfLArPkDKAP7JlVhrtvxT0ujSO
pGkh5WRZK9KYkiS5VP1n3MBoh0qPydTsO3qQSP2qurlu1ZfQxxxQPqjdpHH5Q2bOQJ+qm1+lcGsb
4Yc0TuUK3Ea/gOiU7XRZt1CzfNa2fNzHz7zbDt+7GkWj0NYZasEthjHdIR+NiCmkao25M6owUfuW
xCa9BdpDPjrsdx7E1rKd98yJ3KI5LpjFnkLO8j/B9AxO++sU1TeTGsCqHKUykN9kFmcmAL2AJFab
msOSOkuu4ou+f+coy0QvlxyYgCQB2eD51Xmw2DiWkUfeCQ+38tWjRX1XpeSkn35QASZ8lz6B5Puy
xF0Du2X2zikFYjXFCBTzV0MR32RzCsJia4G7XDYpGbUupxAaORujeqyq7qLZ0T6d05femfSNZEsK
E3CZEQ7pIZMasSjk8DTtog4ozEhvbUktly0RkWxRekY8wUtviE0TG8WvSSM7lrwRMPuhXxTEVXqt
Et6GyVOC/mNTu08xS1WC6WUzzuhookF4zCSEonJG5pLcByll+VfadXRa6ExIjqxn8ZuroKbG2vBo
ai2tRE1aiU6YvrLwctFccKQvJDePOZB5V1MO5VZ8B0WT5f22aj6bBruYpO2OG9xAPfOrhwbtV8Vj
a/zZjK5o47Ew0D4EDIK7Jc8uRrCeXuzynOTYWWDHiJQ8RwUtz78wkdz40l6QRDKOlR9ab1HixWUN
zwBOrPwmU7lX/XPtvUrYKhc3t7TPkIOg/hkja9V8wg1pWSIGkER7VNHM0r6VqMCsBDzQ0qQrpyOq
e68LYDhpYFbWVFfv0p5bSuW+VN6LZ9PPFFendFAFqXKWix5a51rXPaUd6yu+LbeJYxbcEAckPgMU
Os2zVBnUAfqcikow2+1yJuJcvXZ95dvPGogVOHfeo1x+6smUF/A0guoaKIvtknWBCEN+gAUwWReg
1gvMGnX2x9aE1r50DOmnSL8lcdMXs+430YB1MMo9tUJspSKDAbx1dpWHanzIpdiyzCiNZvpM5iGN
WelgtXLqLZ3LFqappsZ4W5LASBtYkmRBR/idgZILeqECTl5yOttoXxD3qJ2DJNFyIEibSN6vlsQE
RPQz5+0QX2ofvzQBhMZUxXBSFG1kjnRJeWUyS3vRZfByZIyWYtpAhYsOa2mXN6lKLDl70MY3OWpz
qc1P0W6OnxLUCucoLJHjI6GVldPkr2bWPaJyeyVa2sSIHmkoOCotcGE+VPI2+eC45ksxuYcOhwpj
9iGda3tExa2pxjtN9gp5cL5M4SXTXPqjnaEfDJ2/WlDcyKV9satX1/xOFektL5Jt0HsP3y0LwYcl
ZclnY987Hvr7MHDRP0WPJu7fx5EPbk2wESKfn9sXiGgEXizAkv6SbQtDxQcfIVeJSv66H1TYX1xZ
66Hh0kJ9WUstInZC1o4Lf5TpsrRoyz78jlNDWfKRcrI3BEfyLBNWX5aYFw1t1iU7+h95Of0/Y4ns
fhRPb9mP5ncqyf+PJBEC//87SWSLKuy3H7+wQ3j/T3aIh+8S2CUP0KnnUQQ3ALb9RQ6x/pdmwAqB
GYLur2trBsSNvzk5YVVIiEGJQTNswUX9HycnyCHIJtiuaRuIJTm2/T8hh/wjw6EZ4TqYikAQUXGF
cgV397fkDgEmn/JcTtieDdO+BziPI5BWYAipC1W7DY9okhnbAl/PVzbvcWALjgeoIW6LdJMzz9MT
nvCIv890vv72EE8/c+6/Uyr+eW0WfT8NljzKkPDqvN9iLDVTUG4rmh41sNIAR4AmmuW3pyqc1JcC
CxnyHL0CwW/EaJzMDoljr+zzGuy8N7Hh9irYprYjsg1iQ1v/+eIsRuCXOgGa1OhJmJqpM0qeY/+e
Gna2EwO5BGzRW4KTiTpvR3vqMSjNGfJAbW5Lh/YpOhFrPJ6LpyzV0k1vaSPGKIgzj4BQiErw54nn
Kluj7YZq8dhND/CNrdcwyt6R33tGNe+E404Nb21yHi2FSivgoTP+FrtgyKaHkMoh7jhB84ziBvh9
K13HTapC9c6DYxPP9Nyi2LiqWn6YS6ekQdTq99hI1kdtDFaBkWrvVTgDDM775xYGkKsaETaM+rwu
PSs+e4kX7s0gJXOI9XVjdNnF6FAx//OjXAoI/ym5OLoK/9PG4R06lG4ZtvFbgaHWBnDjJfS7etay
i9spGsqXVAhcw7AeJp3KrgOz/Ox6AQ4engM1ojWBIWOJo0/WO14Srh4ZL8sVg2X9F3iwLNBfB5oi
gAuFinUs/zms0r+vEGzAosJXgRp55YzGcIMrhTr39ZOPyt5m+jq0avgU43UFPHmc8LxQzNcEcaXc
uvZlXzx1NR17jIQxNcFx3Dr4UMmuhR9hFKJV1T0OrQb9mSa4H8taWzVDiPV0OlApm9Rml5poaiiD
fTDwsNnhP33fzzm6YH1WUFnBc8jQhvB5efG8wNvSLDdAggFL+Zch+j3dcaCiUXJQdVg2IOl/x2Ea
RWejam2Ac16+Wg3Ue6NYj8NcfA6dwnmqSdLS1LzoXmBckdd60LLKvUdDEGMbuZusUaNHhDbqlyT2
w60Vauc/X6EFY/qXgWIaQb9TddWx6a1S+bR/L31Ck/FGy07orsCwnUbbuKtb72kc9ZcqMUxKbWTK
hFQIErr40uuhh3XHk4/QA3zNY4RPMhI4tnFEAg8clLfCjiV7LBGGc8zo0RcBDrNwQDwO8wYwp/OY
NshDd5qir/tSe68DPVxZ44REY6h/hPJ0Zt3/Og7pxnGgdMyapiBnkOySfIAVp05IH5ZefbQrFK1C
6nt+XKLxqGlHnB30hy7tLnDsYRngM4Rq89kV5BNNfj1RbpU62/uy0LGCqONr3SKJX1YHhMnpQVCE
t3QEFOHsduUGNtymRjgWBfX67KjJY4Q27FpDMcREFAwQJVjW5hxmA8sHFtc0VxRtm3RNdgfBBIeE
OL6mbvqahLDwRdQHbAkyMneUoMlJgRI0Sf3qoCZRktfbnuOjLs3qnTtkDPX4JbP7t4KaedbuOkCz
cGW08TkLP9DSNj9pJIlOpoEBNK0H9ElPrqJAtFAjFDt7uLpDRPbZFxaaCzlywGFqJKsY7bUXmkXs
KfHZSp5HWFDzye8FeqpZXglJwcY+Ouci2Oq0taKgdlfbro+5HjkaaGL6xmqwK9EhHjLVg1s0PSd0
T57jMv/rxdKRvyAXeib+L/ZOn81fdK88OFUXIi2imwdzRgvMA2h4brC923Rw9p+dCQ12Ol7WUSsa
b59XMMfoK+yGzop2FhSBk+uicgsArAH3OX+Eqet+H9Ak1dItEA8kvxUtfF5evNYHmYDREcoXGPHC
AD72mR8Y2NiZ9oYPyFZZ6cPRQKm+eCrC4a4cE/OHmXwuoeaHdyCa75NxCr6Xfvo1Bld8iyy031A5
Mj/5WYQqsGkNr27v4xIW2cfOzJsnVaWUlrP7NjW7b1B6sJf8g5aakN/UnhZQOT5pva1fM7Q009l4
QPa4P7VK210iZEwhUZufk6rcRgjfbavIqHaVQtVFcbxPzTQ4O7Oe601ZhSGkihGiYGu91FY7P/et
BxdsLJ4A84HctwxvbdeAkrBWvvd6FDwzl0Z6GoHcmul7b7up1CkGT6g+MYeuph+8jY5UQir9BUZD
fOLIaHA56b0Dsvfaxmzrj+WnJnZLAn/5RYUiVo5kA1gPGiJFYyiHny+68lQZQRayd1jmGt9J57GK
0GVMnfylKyLEozMMJPSugt2vAv7LQ++zh0TymHgbtWxBm3nzobC8Fu03FOULHzFtEzHELZXFnok9
BsgBI7e8cgAUHX++QNqFxb6qUG2EIgh8qWsf//PS6PBferTjKIwzOH3j71DTG74gK0fdkEtZRThT
HZS+8o/oXhq0ocz+wdGBYVEffIlVbhA2bnevp51/73jmp0h7UaL2h5MBgxqj5CUfpvrZySr7wUpM
GEGhdtQqTX+z+y0CSP17VLk+hMwZno/JAtjVhpocy9K0Dvgp3S0/4TLkr0tzGk8d5kpK3DcvrhFp
x7i3Hgs+/qWtzIcmatv7KFFDNGumYJtYMzbV0Of2mkfnOoOdxKkB17ECIxSFr+Wk4h9tmhM+hDBz
ICqR2vg2p56qds0uq9v20OMVddDcftqrSGBAEEFxwZqHcxMDeQgIEXZjt1ZSr/yqtsMPrW7eI31o
nrFBa9ealXMk62p6qFwmnl9m+gsszEM51i2iK2gC2PXOG/XmnGDt07TeGY3gc25g94RsQ3vqA7U9
1RPtHfQZ/H3s5R64hThAjAqrNzPGmxS72NU8Zd+KAKcXjK50HO1BpaMtDiRLUNDwn/oo+mJZIvdt
Y9eDvxy+FkMQfkl7b7pta6PNL1bfqkg2FJTL5cckSwh8Z9c5e1P0o+8YvWyed1o2BvcujRK1L6eH
5aVzHH2nFVX6yUDXcJ1nXXEENtJCl8WhGmOqCrW/Cce70Siqu8Hs21Uchd7OdP03IrbikS4P4awd
4Yyq4AqBGKGKkxlx41Sb/Vl3puJQm215R8+4PyvIqVHRSz/3lt2dsenpzijzTOsIHSJKzgoOGmZY
3c++SkiXAOyqYqQsVCLsB7gII0BKjmsPFa8HNNZodCnyv8vPy/+52B3cuVqyGYsuOKVDFGGfyK35
TULv0vxcG1X/psVNu3HdYdswpENQ60erNLN1icL1NuuNau3Dwt8bFUE1q8PbhYmWr2pMZLclcmvb
kcNouwCSfISxjqiJIBhuT9bPAHsWHlGqIxaujpseOPOjY9f1bu5Ao2OW/aKMs/MitUY56b4v96kG
JbB+VwqaIOycBr6rFzn1y9zT9MTNa6ehQrGphtK4hkVJCpZ3aE+hr+kNB12zqm2Upri1Om5+7KGN
Z3hoH5QqK466mrPBTri9DghEXfyqQhQu6mO080N/G1D3xh00QATMNqrXYFxPuqGdFSuHs7HJ2Ntp
r9QRSzu8zHVx5EjrzzFktx2gnhr2nftSjn6I5OKQ34cVoO5qNrrd4M1PdamWL5DZHhq7646YPm7m
OCi/Zn1ysPqNoffXKS/dgzm69RYpnWxbFBUnsWukT87s4NGolPk2bKdXj5zokdVYnIP8R1tq9ufE
nBFYpMp9qvX/zdF5LUlqbFH0i4jAJvBaBZSv9m5eiO4xeJuYhK/XQg83rkKhkbqrIPOYvdduca5X
unzRHFYYtUr+6M7cR///4xWoo3MitupDzj8j/u9r15ndCxLWX8xUpqs/ZP3LWAG5QaEU0MM10eg1
T/qk6mCc87/eyvpntB/yfFUP3SCA9dJgcqu0SyV/r7n5x5qb9NVyoF6mtk2m6Oic5TLd+6ln3wMs
6uaCL7/2BVcXXRbxl12UzO5Xlg/gUEx4PUM9PdbMAgit09EaNTVAmf7Z5iI9U6LMdzSrKZ684qr7
JLJuiMK0ZSGnmAWb2UtO7Cocf8buyWmGKIqOlxKxXYcsmrwHax79fePSTyoifWH/ZDfdpzQt+9uc
5sXbMkw3OTVPknAyunWCe5vVilSMo6/pivfcIGVV0rLglYGzB0TyReTWu4UH/8Jnx+w3EoqlSl4O
l85esnM7s6yO3Kkl0G5ZblY+NCG6iGqn1unH59+TJBPzcSRciA341vDwq1GLho7sW8A1bazd2H6H
5J6rvTtW01X0bh5mg1rCtV0ehEfBbK9kEOq5ONqjHQFMro+SSL+CxNxISeeMPD3laPDVfUyeIVrH
kemT7GWAYgduqF1ay1OHpnnQSwZpgMefShfaJkM50qqSPsQCoZKp4dn6h1nKIqfkHOsEV1gGUDCK
u2Ap9MBfO26BAkeeviy/9ELPn2H3aFDJ7OaZzgpilU5Ertnwo4zp/NSt6K9bq70MRRsNZuydRbbV
bPrB3zYhW9IUrQi3YU8OcX/pMp0hrRP09EiELU8oyxR4V2hbR201oqRthkD44y+n9t29U5V/xyW5
26LJ7orCDLxYHZnQ5oG+B1nbO/ts0JG9lH9Wvw00NO7X2lpf08RpiFT2JjDFCMCwGh2zpbyOS4Ec
ksfSXXjavVQRW5TPr8YIUdnxv1zuFhLlW/hUru1h424+8jIFyOhreP9TyhgoS7u5/9VbcG8zJ4YX
Kr8YH+zictbQucgqWsvlr78g257JKKl0492p3BmZTgZHTWtvo+494X9HimkBei3z6pYU/o2YtTd3
sIhHbpz40Mn8ASqzEwLk+QfozwPwB0hn7qnWFuMLS/tAjGP+mS0acofGGSFCrmfLI3fHxnwTIGg5
d4SB7EfeVbZrM36937Po75lfVg94e1gvegfqOvVS1fov/W3kuScSUYECXsH6s3SM9JRo3bZbr7eY
kCPC6Tw4sJLM41o8jGDor95C9redrz+etxyl6OLQ6KQXCDDoZ2XU4YI2nzaYFooQi7J1ioi8PiIM
BuvZWGjQCkRdS2lt9XvtcFwOp5ml675uezDJZa3f88K7SaN9JT66i0Rn3Z127M4l47Zx4nG2ekB2
7bSEZW0wp6sX8hkQ8roc9TrLaBxauJyW5W+eFQczcdTJHmyADW3FJeL3F2l11q6jmMwtrTkxI3vL
KvtxUS14inEzvDY+C0IyJJYOv6oEj1q/uiQ07NPB/JU0TKW7LhVsBTlOk4VhkkQWtRjeucWvVCBI
P+rrjO5bgMVKaDHLtcXcx28bl8m+taR39SuSHFYjJ1LFAfUp+nNVTeOhalG+a7H/4hOIhw9BPmtE
oSFUJgjeq37mFeG+TDxrL1JmITi1dohSydmiJ8o1kj5m3eXLz3lJCohM6Jyi2Us3CgGPsM9xhFUY
oJrB5S2S+DlHm3URHXncTquO/cT5n456c3B97RuGQ7mvAVz4aHEupbSQ/fjzClyw/pcxWwhY1pC+
o8isK7wr8I+V28C6xIkdP9WteKKo0k2t+fZs72lb25pN+QF2+CmH4r6zFLxXvJb1YfGoRjyrDtbc
JjOzZIyJURn240wztZLAtHYeExbE9OnU/W78mauRhopnctkZ5Dzs67hvd64iyCpzx+JGftMcUgZZ
jU+i7JZBVcalOqYECXYgLDgQuhPZLJK8hsoOpHd38gqB/FT/Qf72nEDz3NUrJbaw0DN7TVWHTCZJ
QoECRPkdKKvDcW7pkpUEH2sam3ujaa6NXDki6i3UNK9O0zaPiEXaBwX5O1mT8m8S7owdvbsZeawf
16K4FECkT8vMdwbH2ThauoNuBz6h3Sf12RqcL4YCzRaALg0Fh00rx2hItBN5Fbh2Hf+UyLgCGrKO
Yb1Wx9aJi+caa1I7fhQiSfbwvWXkrc6TF1MmJ9Rxe2XWTuCZMf2tk9Eqd8hIY4OFzZyAsUglLtpt
EGEqo93XOp9BJSvGxkZGVngFuROiIkoKCOylm4W1RoYqUWMYnLLygCGKqTT6kN6D5DrqRNX3S/bJ
wj2dpvYHXzfvrWZGAuAo0J/Gj1oqdBJsqpNmwfpFEDJpQZE4f5es6vbOiEsYJapXnpqePXMsXtw1
pYWZcwUHzDjZVkUAkPCiLp3N04iTwiwA4OOp2LPFPeQ69euYEhzXkUniLX4cidw+mAwWnt12eUoQ
P0P2ZZ1ZCY4EvKAO7DTOsjkL0zG/JXan9mkRIzydmVs6HVeRpzchiuV1PzRg/hPJ3S204VRIehZC
IrnHbHb0lhpxsbUiJJ7Mw00Xp0ccYSdD1Q9CEJ66Devhx8TnfILyBurkbTaAI8oVTjLJZgc97Qrw
RA20IQx77MpvvTwgupDRXPGpK2K3aQrkhdGQuDH77kkrxNxvsp0vGHnbensevBSwrQGZ1ueCb2s+
u5GdruXRogEgJV/BzQJPX7lSTHFdEZcFuoW6sTeojIrRXDY49mU2eCu81ouMsocRZzcgWLNpCsrt
qcTkrEJyHVmkTxfbLH/VmSRFqNb4CZwtRKKzb6ndBNXEINcTL8Ni2BFL4pEXDnJSnO7h24epsx1o
bAZsUwaz5SGPrrbY0A/hpD86sfZBlg2vwK4wZnbvaT3GO3Ll25AmKXAWvmFndY1jgvxQMxOuhvhm
cz9EGMaP3jC7R7ueuDGduglzR/8xGX0FXW8Q1Cy2sk5nlo+D/AXweURxCixT+BomYHqHlTpoV5ce
CEsP1PM8ENSQeUQcZKSNczpw+Cf0WkoxOvXW/7Mtg0HBlazq7url5huma3dXtiB8itmtbxW+7WWs
zcDQxi2dy9XOU8oZh+GFd2gZL1Kl5HclIAtqLJ17ogqPsiIRzsslprHC0KNC589o05vl58M5Rbmf
OqsRzoYsAlnR6nYT0GwHlhZ//igzavlixrUFpv2MxwrvF2U1C+DmLnWMqL5jTUzINxNkA07YUWtY
6cmdSp9xIGpkJAIAWgeCS8myxgPCTTg4RwwpS9S2hEWIVPJfgC6BTx6e7YJ3an7UW6YraFTIUaqd
J7moh9QrwGLCyGk1E6ZahFJZO5Rm6oLysW+CFBgDohBHWiEPXtay+rehBgrG/ZEhVvtesOelnX31
DW9lnsZdwqPUddqBDUUfdC5TEvo9edashuYC3wnHTyLOdYkkdcCPskcgUl+Mdq0vDjHrFOYcgP3s
H1Fb9Ufi+HpKmDGAGU4rZsYqzBvPCwq996MyUWgN8vJsD90X/In0hoH4VDjpCXJEc8i01LypAsLo
UhGXIbd03e5rUP1yNgZyjlpR8dLr1aZqBerpLe8WQNIAoSFmbdpLsIzzTk6J9kh7mR0Lp0kjWwIM
APnvaolBIltxItEWC4vYXF9G+aggKK3K2Y1y+JcIgBiDSO8OQR2jMwO07e80B4EO5gBbHeS7IcDF
9S11DGu9Z90pNKCswEwcbulof8qu/XYBMu1UJGaCdFYZ5qn7Wy38LciaR484ZW+cT+PCSS2a17Fz
flONPRf0nlzsUyn+4ttO2Qx8tTzg0rJDL5nepROjo0jca1d1BKZvv2Sn6lcdvy1AFnfjNxM/r8N7
K2P3K18KOK0G/bGT/x2r/Blu9dXI9yKu77iUIdWWjJX9nPUQiIaW2aRAvGL/yMlgF5TkCAvihnlt
/bz8dhXvU1WqD1QjJC95+usgaVuc5WQuCETp4peAOKwgpy7biYpfE/zzn9RWzBONV0ZgPHec41PV
hcmM1mDWUsDagh8yX9JgllxCQyeCZQGHObktcVr+oSv0t6EB7+7o24uRPdiPGOfac0wsCsFe8Ubq
LV8Hd3jQqqecYGXoMT3oGT93IjJfnVPc6S9lUb+XLkbpUrX3vojlvvdIORM5bcWo9RZOAWkHSTz8
hlvz7mbYZBgybZefzbkyvcR10d8cUzumxigiCyE8F8nEDsWwSI7QSsy/TnOeCd6gxTP++ZkwtoEL
qVZu4M4yKoQ8SsSq4HBJvJG2C1ub0o+clyQcfOHAGbR/qHVU1Kc/rJNCa/bsB/e3dLZJixjsU8pY
PliyImxYv+wh9Yuz5m73a34fqWJP+SytsOZ2wY602WhLSvPSV/GdAJ2/wxqfhJI3TVdRPjvvA/Nz
fp62R2k5C6zKscdRHcM3dQZSvBuYialJTh4H2FPbxU6QPi56M95KvPWHjj87LGbEb1ttbKZAz7pf
Mz6iZfbkgy43HJpd/kV1fpr14jumPaU4V58t/emmF2eKwfIzjCW875kBeeCDJMiHTN1w7RISLmjK
G2tl12ku4HRi7SO2isi1gACB88vOjpg/7Hm6+O4CP6NJsygtGAF31vC8oBiONoX7Pnfg8A3sma9y
euMuT46y8SLsqoU7/ABSexPKLp7ZAmNyT4r3Ts7zYTXfa5I/H/QUTU4y9VySks+kTBUJBovKIlf3
GJoZ43va0b5Cc3hgmo1KKP22e+apY1+QNZKCOmML4dYdPVE8ZxBoGXyMiMqurKKDyqlCbwpFNsw/
Ot5Ma5O/lQlWt7pPX2KTF0e2OXR5VHgvrlv+kR4L2q5cP/MyvohiRQU3X7zmDEyaw3Nwr8rMP9Vi
MQ7uX4bS0QMEZFGTddqjDWprJ0fKcHuJn6U5Tpe+qZ8bkwWAL70anjGuKKT8y0SOSgpg3DaIqukl
EZ9J01QRUUkLhfpMJ1iMZ7QXRCo5PFjW/4z3Jj37omLqZ8z3ydXPYnxzG/JujIJwCVt4HJ6Jz2TB
o1giAGvokaFxYuVRx0jFG1llTx0XDMevHbff254xtj8tQuKPJlF6uwWm42prH52rwNia5VYmAuby
/X9D6jdo1bQ3zFh3AITJBWXBvNlur01dWg+9drPG8dyNOoIpDyMvmjzZQ96PvajG9duy89sJl9aj
chOcsfFn6RKWhaDyX8JYZja55yfSFXug7a8OlapuPFWT89nYK3dRQaqTHPpAGx3iAYqcSp3xWew7
0WL06FSe4sY3w9zgEOLLfV4ahs/UsV/CpfbnJ/aJ0wTO3z03BfAU9DCftmRuKW5GhtlcYNQC98IU
a62PXodME7uVw0iCtJ/B+yj04XfZ9e+F16KZkPIgGR3tlWfKw0y0UV2SRpCRK5DFyM6qiepEzcVl
mvJXEctnatJ9rDBTdLoTRwP7ugijTb31TxY5HZFpTlRxFpu+eTbDOq9ryhEPPkyPxsO03IlEGjIR
KntsQlSk+NcH22F7hxRnLKz5IWlrpmP5yte14Lb2mMnUHLpqzYurJfM7SeDZXl9cUpQna6dU2wUs
e3cFo9VdrFqMcDt7jicS7qcyKvUuWPyPNHWf3Ng3jg0jCcYSY85gtqHIzHGc+nN8wePyAtc2OVca
m0q7TF6BuFUBeFryP5Y+9G2WfMaQmvusgQNQWhsBOe15f22AP9Ileq0uyRTVp5vBYE/bDHWFZNI4
e416bGt5SFT8vLqbhbGrIgyCSA8YV/tGtn6QQyqR0zDzM8DE72lHnqXm/hLm8I+jwd1zSELCYaS1
8yvjs2SuvHeGugjz/GK47JUhl1uZyShJfwV4fkg1RgFisQuMl+NXuU5XpyRWDmRAlS/+lUEojip7
jYOG68oG1xPH6zn7MTf8devA2pygyI+aHoedSp5GjkRZsl9FgAyJYNhaF6GfUo/qlY0o2mAWxgJ2
5mJWZ0PDKOVk/xKLW1jPGMHF5HrNOadTRium0kEc15a4DLSV9MbVhA4VqhldB7uU+HE24x/MoDrR
rozRaoEkoEzW5ZDI+Veu1+E4s+3zHJKIyrW4yKWsQsHjQGSNOjerbZ5zO4sPOTFxyF4PLiFeV2OB
G5Ga36M28qLpLF8E0ZhM/OakwZIusX3xkyzDb/RjhKK5vsPYd3xLeTMcgyrPNRcTPyDE4KApnF8l
m+n3tOoeO0lcIAYG+5AzuAy7nASX0Zp6ZJriUCjcib7LQVMQoJI0xlYbfzmWVp+mx3go8sPCjAts
TP9KxW9zUQM+baQgbMtGpEI2isWCieiepNbuie4/FI4iN2YFzumLMKl8dCy4CNks4V9mZGBpmPUG
G1REd3GJZ/v//yGVU8XINOj7/kPrSjoxux1wPm3B6dVwxnkiDoAcXpw0fyqKyqVkYjvKliWcvRZu
r09A7npZGcl7G+OcBx+tRc4qHdJsAK2XVGOSCfYD2vazrD6ooOrLOE9nFPCEc7NE5eUlCGLWTk23
fjvNRBiJTtG+7ljikAdhV58FoX9aYd7p6LvJv5U0j4ZIfpPEyR2oqTAWyA8y7r1g7I0sYosd73wC
9AAU2zyRwAGU/ZeWOyChgOqu1hvtqROfsCDJcI5ReQzj6jyopDwImw9dz+LI7x2GZuIlrRgICbdt
wk0c5Q+1POojN/mCHER62uuAay70/GbCIT+nezrUOmjL/m9bdozSANllCVtFn4k0//gnMWgNTlxt
PWyEPPLPEEHkGVAb9r2n/rUtUlylrX8qyr7Hh7WZmMiD2mffU4kFStnzvib4boeainAJgs547soQ
zazaFTJFrVErcXDS7ob4TbvO3mcnu+RqFsQJkPxa7otufChndBy++API3z27vfxO/Je0QSSNKNM7
l70gUUGv3tee5zJzvBl9RjrdbT95SnsmHFIf9c/crN4JPz0SVkC61MDGt30EDMGMvJlXAkCbP0Ud
pJ34kBqSFHA1lu05Z7NdL3rhYL2nT0/Hn8RJKORiVH5Zyl/JOPtTgYL2e5KchWhpzKcL98+1rMUQ
6AVndUbOnLPY//rUS09pCe+frce+89u95mTTvXaco+qaMkzG+bHX4xxtXbVGrtKMo9/Hl3ac+5Nd
K1aZKAAs56EeFu17KRiReQn1VFE5yRM8uszjuGdBTMxPn03nlHSF0FKKjEb3Yrr+uRoNSPgmwghb
foia2TEg6b22DvdZNFFbNVZUj5kVeAmse5aYpLbWWySeR9Or21PKREuvnwwkOjtDECZviXlg4qRF
vUbbUeBICu3Uv0H+4lrXErK2CTqT0iVxs9ayU+19dawYL8Pi4likvWrNVAVN3pA3r/0r8+zRIK5u
5sGO9E4e85U9WzN3vBvkuDE+s3aDMtLdajrdiX094nWiUzuAp+XabACJS1uoXxxX3n4qzafa77gH
SGeMysYhtKrzzJuU2DVK4k74H7a24+xkGN0EZYClM+7FNMqlQ00rhzLdLwqdfGWqiEkCHNe3JRev
i1/+LGSCQSB1bhaTPIw2HmopZsR7QunRNhVyZbiPodgbTqmzvOlQj3tWc0WSMRf3wKV5oawhsxCH
9lMbRKW1qWATS0tH+hNVweKRjcHqoshQRBCDyIuunlKcbOyNzQMu9u9s9R5AWVSMaBKmtVg6zLF5
buzxRqYF5Ci9Q3xSMjkV+o9S+ePSaHow0/Ehy6Ud1K0Wj9CyBaSPt9WmDk38/q5r+kXPx7Obkm+v
Eb591Zz4jlLq2UqTQ1MQZi/E+jnyRTcpPn//09162R4rsjbubM1yb7WYyLCozD4wtlZ1kMX7MKx3
aJ5B0zCTMuf+TVvPckzfOSYAB/RmOLBCPNfknFAmjXaodA4rNPr7ub/Ztn8uFWtbmfdcY8ttMNov
AkCuWQlVjoXfK9a/+mx3/WVccv8kCvcPCR/o4QwK3YpZ+W6qXH2PQESiDBs/hLnQqXbcv3nmQX/s
FZI8uPdmYk2nmlQXKlUNl4jwD64Xo9nU7GfHuZYEeO6WNWb4247HRlZH6LicSci2jvS/+xitGTYX
C+yG2MzcS7WlLg3dzoaH4ugExff+N8XZuptF67MlqRAbUXSBquIeAMbeRpXtstbTIs0GutNDmtuN
tvm3FJl2zHr0hb3/NZNOzxh0I+FYbLVsuifMJlwJki0lRQKqvZF7ytUee2EchEIGma4+dSP3GBKC
s8UYiXGjdpF2/5EQHs4PklCmut5pWUkecNDBZAAIkQLFJKXNZECzZVsS6rPKH1K0ls7RSo9eiVQR
Yu3vJnWJ1TDbg8qdC8Mdcmw1brQOTfpunpsHg7FnnNXAgBqHzCmGA5fMy9758mFcJTqQqMnGGCaw
eSidBFgMyw7SB9qPIN7yofKGxCFDlemB5WgcsAzf54rIXhLdeEmJS6zmmzMiBxDr3yozbpzHS9Ah
zuQd+FVI92MgdSf2EuuUjvSWg5GHidyA1jPoxSnFMJK0AQDJ317lPGatbQeTZOnULQiRCutOxuXT
hKkXM2jG2pHgz12prcWBEU+la//w0IlHJrIGVviKdSnhv4xTmAgDWWM7tV9l7Nw9vXJ2FUnuPfGg
uyHFUaXlcX9Y6s0cjR7KjCdeeNe8QtrLgwHsGh3cq1F53+tY/mUFk4PGqkk3HcoAqfqZPsreN7Pl
7vWk/tP14pUgB3bIFg8gS89Dmn77NlKEbISUupbewDGUjMdcWKFnMJZbq/aBMfi0ON2hLyu0PRZB
NlahhvDvaJmRW0v7MGBeZZ1CStroQR7Dp8obsjKM8PWeq8avw3x7Xe2u42tjpCZigiUStIAzVtnB
5We2M/kmEnJ33ZTTu2O7rs3xU26SL2puxant/fSWugLWG3bQ/ZuQxLFjo5OvvZb/ss5yIzkPJGxd
ZBrf07br90hc/tQkhLHP/KIwQ6I0z8Fk1zUVpGSa1j2pHHDPNivgOsIshKIpiPuOzYt/NzP6VmQ/
7H2KtQp9BXenX9uPgjGjHtt15PSMx5NkDEcL2H492GgUzKY62tNH3OP3nQvwjUUzcwf59bG0movK
KEsrFkiDq08BiaED0TDmFQDWc6O7Y9gO/bJrxu5rIUVs1y6a2ln+cNUQpEuNuadmUfhM4r1jSc6K
7LPA8Tmo5DiTNcYg+2eR8H2LLQ7YcmOSCDISrzLsygAtYCajdCHSu/jXta4WpI04VPaEMVwLkN1e
tFKvIuWMz1wZHHTF9nXZRiBa6/fi4v6isaHnBQGuCPBc2xPuSIricX2rsBcTQAgrFLD152ITqtn2
A1WZEbKlfxrM9O+YapcVBwhKFPcfSXtOz4MwDmDNS7tBq2DSzisuh4C1LyGB2xBZr3/b9VP/Xtl/
ETMRa6BfBV5XFpAOQmMv+WalN/spOtp8/LUM8It8VVo8XUUWid6XGK8ICEGpt0u3IIvcEmhqiwsj
qDCJPV6a3vn2U0pNzDwgtkRKBEN2q7aB+FDnRjQPhOwNrvpXTPjT7Lj49MpEHCN35Qd2cPTSKMHN
8bsfKORfgGy1Q20pyovWD3OFZK0R4qdgeRRNYv1YO3QCiimXVqGA7UGUUiEZ36MaoIi0z0bv9ien
RXXFGKjdyJXv8dhHBsqnQOP9lDHrl3FR7+PEGg29vgyfkTh/1gZpl6XjAhFWaPdcxdh10e0zs/js
nuXas6kyqI18nqs/xh//78OltrwYg/pVjhVYmJyMC33s/7L9f+dTK4MB/Q3Rxj02OpK8do7e4FvP
4Kbs1Xtr+Q9+btxTlwC72md8V7fOqbHgYDQs1aCM4hhfBQ0tK178sIp6ImHJRd1qUsw0rAN0DrZ1
SkkPzN/rgici9dspyDybRCUqk4Pk56E4TPflIj79Uiv2avOTTvoWiPFn4gIPksR76snxCkZ/ft+O
2t1y86xiW0bgH1/Z7RB982GS/Boa3vCo5zvpNc/mwHxtrOovrYHWAdniz9rTdG2smkPHUXNruuay
rq4GWdZWQWuNXKzA5eJmVLtpvOcekR1J/8O0EAitvvLeoy3urZUEhMrSjt1Nt/JtNBzjn3aEYuGb
h65CllQMIEKGxv5xjNe5EdzcrnxiozXuq3F+JurNsUVy9TzyxujJkWLT3hXEMMRz/ea66tGUTnrw
CMDs++wyjyiu64KIOaGXQemuYaF9VHX94jWGy9R5pe9ZePvj7pKvCxoZK7RdfoOu4ljtOjy8ySa2
LEHTy+EIE/Pi9xTFrWUezZbAlaajp5R+R0K6We+REjzqC9Ia1s9nnc9+rcRZFyohuT1jym4w87W6
7k321g8qMI7W1Ofu72v2rxVbI8EuIvY517K8ClgFMTrVTEUUc6ORudZdJ9RywwTFQfPnbUXECqY3
nojUTklRTPMDuJnQyLPxkFD+EzMjntNaMbeI6SEa4T7WaO9tm/Bd8Jt0FX73xgCemenKaz2Jn27o
6CdUjyyvM15xClBlgA6He/6Mz+U54ymifu+ZIq6vsWmFU+skXLBMT7Bi3YDgQv6JqS/WhlFDVySf
3ZqKaFbrPWvz96YI2Y+Wp1FIwqg970LC4Vk3GLkJfArUKlyuwusuFVnwi7ZWBIYYmGhLM9vLcYXN
6Jb9pamRx8JoeGiR9W+5Mhx/ILU6qidHX15NvhfdVYh5VWdAd6qT+6aHblyUr33nP2ALpojhHpzo
oJYUQT/XtrTx+RoF6yCThtKvxx9jyweZvaLeqwVZ/EQVytVe6uiul0SHn+H96hI4VrlWM/YuGge8
N3KA3BhPHnOms3D0m50EDKzZ3Xd+hRM2/REW8pZ2a6x6c3gcDJouj/XkjlAB0gAlW6uhvbqW+jLB
+B6JlT2Rhbucaqf77OLqLkDJhetYUzdHFHvuYtxae9p4SznuLHz60A2KPVIRhUml/9Vuyn40vvsx
TWxozhLyaz7uSVgPSn8JzbVazmv9blv1HE05HzRWg0fRi+lQuJMMrPqPxN0DEKl6c7z1Rc4dAkCP
//BK8lxLE4eg0T1N0LfooF8H23xZV5L71oJCpxmGj2HxDyrrH7IOPwdXQhjPxnvqTEB/iWimtANx
rLWnTrBfmqYkcFP33TWrf6m9fjEjT/dZMZC7Nz94MVBBdMQRFqJ4A5DDoFV8CR3KdwdSUUzRBuaE
Qrbrz3E/fuDjn26oIvz9OjD38Fwygezm2FSrFZq+PaOMktk+ldkzUZR8B+4SeqVOnYrD0qOEIDhw
DAQn/a6lOqAkUx9UUic/5yJr4SFy1yLeznEHHmq1IJM0/rF445jKYBFJ+0MZUAeEBTugmJ+NjGEn
4yJoIJZ/nP271rPjEuRx+voPfNAnUdjE3c9MGQlr3vVLv+w1VoZh3BCI0pfah8DdFNluAxSN8try
8lvqdaeuseyrzzDl6ChW/6ud7hSXMSMkv9q7HSlKjn2bY2T2Qz8iEqzEXviELbeCB6ilinUBuU+S
VnV0eMGmxs6Yk0KrFC7+xwEpEeXq2h5rhAQJoYDsxLZOzrJ+WwMEhpFHWpDURNo1o0UI2tsfmJGe
Bi4Z99hKEoLbt1sb62SxRxTKDMKbqd5nJBAWMZ5qlf4mPn5ke5NBKSxggfp+5GtAnSajYvY6/lYY
A6Naa3+sauKS/ydceLq6JE8Ae72NIzGDqe6mI3N9SqetfK40eiU4ryAy8uzstT57sJKQ78T+jY1F
u1VS3QhDp1JPqjcWNyyW3HAYCsSJMGVmeU8HhypQ37eVumNOKZ+KNXtawGKcrTZ/mbS78tWzOy4N
HVB2SQmGCZY6PtAzkAFOINSMuAX6bh9WfXFbClLIuz4l+C103Ive5PFhsaW2azZJj2Z9FGZaHyg3
D209hPWE+Y6dcilpeVvnXiJsDJ0ifZtE4XOuMpNx3h1cYYey5Lz2s2TvJTM597l6yJB2chi1PxMK
zSHhdRRr0McIKx2RHzMgCIHtQXq2q44XPaueq9RhF5xjZUvdX3lpHe2iWhgEIfdavPWmNrzbqNSP
2x5i4U2XpEzOM8P07dl/trMke2ISxPvnnUg7yEiVLd28j2Kfgc2Yv6s1kyGR0bkJmy4ZvSssYpy/
XnOaJmQ2LC3DNCXF3KskZNIqP7g42RCauntPZvyFUSYvCXryRSyBDjDLY9TP8D2tzkvzBhJXY9Un
Aq9Ou+uCCNAYUyvQgHtid35oY6M+2KTz2YN+Qd9Th0KQcUuGPMEA0C2alXGsaqtTaoPm2kqNKp8A
R7sWc5pNXdypDsqiwWWfe96to1rfZDE2QeOsBdppfAIXs69Zpm7b0o5AK0V4iYZRwpL7bMGLg7jC
pHY1LDD+8a8a/c/e1sQXphcf0bjy/7lOZb0PrNcsIoG6eXEOJYg1ErGWmzZmj5VuM93pwZnzGj6o
0dkpAhxIMBj0yHeTl6osxMlqqW8a67vIPMYNhq5Fhm13SI6yU4VXNMy70FRDExx6bAbhXHeE1Foj
Mej0GP8Rdh7LkSPRFf0hIQKJBBLAluW9oWtyg2g22fDe4+t1UBPSKKSFNggWmzM0BWS+fO/ec2N9
nfrRXmvCazIBTM7taJ5X8oaR7gt8iInrOS9+6731nUic2REtUs0zkwM/E9pKC9ibooPPIR9DikMj
YNC3tVF0B5QnG8LZ/pRYgHdDJclBJKqbDuYfnBP3hgpvXbO1LnQKbEtrfxf2curm2XplQ+zNB7Hq
yLtbJAMFsqBH8jSmL8zRcLnPs0zyFL+qNEcM6qItkaSyc0hIQO5ExPyOX47BoSvEG0UGRgU+whs/
rKLKEHVVJQ28eO+1ANjZmbcWm3YOgo8iXGir2nIrMF7MGaOc8sxKQu+QUmnic0YCHGjLXDScwFw6
sIgJ5SbrxRq7vg+pqUA6KEx9reXTeqrZGYqmxK5UE+6kyFtc5DbfTFJSGehNDT3/zXczQQjloJA5
zA5b3SWRuhgBdwZ8tychwxPelqRA02jExrfml/mi9vZwse7ca9NGl9ecbh/9pRa61VD366INXttK
gccprwgw9IHo71DrqvMUYMlmVdB6BKbucCh7zhBhhRHJXAU1Yw0VxDpzneak18ZH0XHz6HwZwPCj
8Noj5NPqkmi6ydtHKRY31S+RO3JVueGJlrKNbqolEZtOnjO8CGq9BXJ+YJhOeTcYN2w800Z5AYYD
d95PJM1gZ+Kb4ixsbIh26NY0U3Ef9r1ziWJ5cGn/b3E8fGhIx5ATOQasE9ogC2cU5UqPgf/4gpHt
EAdXofmWudUyrC3V7BoFzqvIBaSrEtdVAG2MrQbQ8Mbqct5X8rtufYdXpOn0r46DJs2jYI/apCDW
B05dbJa3HiYZ1VN8y83m5A1jeSi8pgbHV4wvrVlqTPfpjzCq3bPFllvN0/CUoBMaRXNIkmCmmGtM
kHxjynDoNa7PgTW1SKyIftKYkCrLnYb5RBlvpYW8IGu6O6eeCllAny0AD4afZdzDr+7N4aJ62Zzj
Rn6ajMWz5Mi9nOycuPqDLtDfEQF4tDxXuzLD+CrUgKVmftVZcK0twz3kcaGf6tD11x2dbY/Byrbx
+mNJDtbWtwqkWRVtnADB7YoOCArFOBpX3aRl+yYHnY+S00+2SOLdNVMMwuniMj/L+fL4qBO6v686
7/Tv5yvNJORZuck2OnHKqp9LhcVnQsEPpoAcKkQ4d3NASRTrw6bu5lTVxvA39JPhVAWut0sawrhL
l+oBFToWVXz2y1QY7RVBoYP1la/DecTEJY5+165lrCj5BQlYAQK2VHNwKYbeVm+ouQdn2IGBWPI8
p1+o/lnrEMDFGsiZMZ3Qy8v5/F3b1ouRuZ9VGM71jzG9yYSBgS7i8GxmxfSWsbr1Ydrcw95Wr4az
eUj5GG+GNwnr4PGfwIR3jv3oEihnVOM9gE5gFFa2t2cwpqgy+fo/XrLtnbXSfqtao7ul1U76Irtb
8wVBR75D7POlI5QAnWqePd3JD3LsN+QSIlMT7qHVyIxt08Y+d1JCGhi8dYYK8+BlrrmLDf0ljSep
noLU2ROQhRZ/spOT25jk6gnrAP4UqLZp8ocdWHfDxLYP/16GLnZAbjuIuuxwWuGZoEfpmM0OU55J
7nurzsJWW7dMDXKhqn4bqix5LXC3x94g70OvJ6/gSM5m3MuL6yTBWRndWznyxiu9Fduq0Ya7Bcfk
lnnv8TgN93oEgWamQ70GbGGfNCPH0ouZo+6ce2GlXkGl730Lnl7HTNK9CZxlF08xmSPkr64nZTcr
ZTne1pqlTDa6kVVDdbKNkrj8KCI2QqdK3zGY7fPOtTYxRo9lGoTiI8Qs/pSTbYWr1kYgTFQi+rqa
2VVY3xLp/HmAQhDozTZfEsZyjKpACshJwge9GF0kl7FhZdsyENH2wd94XBpuouO/L8mnZxcPi62g
GbbVetdFCoUS2U27V3cM/JNDeiKKi8ZatmZNlpTQ4zXWCB0xjerfjLIK0US35U6ZzSpoi/aQSqs8
/XuxPW7qrJx/32wnHCnQiPzXxZ/lqb2rnyp0w7vsYZFHGVtzNIJmoMwZmz7PlEjJqhnxNs0RzdKq
RVpyjsN2/nWLg/IZOT7pOUYiy0UxjjQqCY4qrbdY0v2tKUtrr9WBIHFh/rALoRnip13ULsAIQX4a
2d8GG4QF46Iu6tuYIL+DN5bu+xl+oSnvCwZPsSEpWhycfhKHSPtlFJATVm7Xe69s7ITCTWNz48CG
jiWaUTtIqoqjNR5GL8uWukZzVh8MfZFbWXyxJb2ziZmDYLd5TBLKsNmnuJXXelIcEda3P6CCT3Zq
qhtQxV+5MRYLWjo6PJVxgTzdWaXDpG0M62zjH3rjlyNOxBp6IObQqCPzXcStjmc1wS5Bcuee0zwp
WJn7e+iD8AA40mS4MDIq9Ix1l4XjrsNCQNkQcIwhznJ2sezgpyC3G4R5KYrM2Rpz5kqKrW9hz8jA
x9/hcfF1JDgt+Yq1qVN+zGbhzlAnFPXGzpw94L5HjzYMsecJMdWLBL/KOm4+/lksEtwD0xCzwUfJ
GxMY+gQz6qZEUbAk3KtbPN55ANTtUxcRzm5KicAfK1F5YHZV1VujgraIM4nhl0yvDBrNVcYjSUWk
ymU8SDzicXaKgG+tnCEYDjq+mwW5Tkucaeh/GI4c0Pp6B2Hgep2ibFhGho5FOG7vCMgDRGaWf0cx
txtmupvmTukpDzSxgGYaHjRUFX1rE0ZTbQp1VpWobv9c+ry4hGQ6JmALkACU154eyDWqJp1+duhu
6mn6UIWS28byso1B6UenzL6mBHQgz2lnUO5UHKc+ylnJhl0EkP6NNyrY+4YWrPEEpNukFPteSv1t
aaaNdfDDcoIT6EVHsjuIZxnNj7joaRAq2TN3Ui+V8rvXwiYNTE3UlY0p30VY4RVkSzUzq9uAFMif
hcXYiMlC2Gjtmw22UfZdiuYlSX/JgZjZui6SndVEb6GcQECMxnMl+vCccBP58F6+psS8RrRrdwRA
4JeK+/jdpMZaaSN5OMjkFv40JQc5OQkHUZIx27SHsDm/dOZgqKlvtuYAYBHYyq6fOAMhd2fVzvHI
tFmHiWo0ljHs+2temvSE+7qieVtWmxYl+DlB5HnGRMLP0urfcIGmFTYEhC4cEeaEYxh1QYEuySY6
7sG4iRPHhwHr4Cil0bWZrNF6qcJBEeCMbSsd0/hYaqm7qUKbUikdDib4qhWPI0OtqBnPsfOGebE/
ZbqlLZIemWgak1HLU1i7wRvUWu1EIdq9SAKIFmVx60bHWNEwojZRgYWpZyT4b4BdvXjc9iKZWoZr
zW9La6xnM/ruW4pfi8Z0geji6ld45QyEkKwTATY5AvI2Xh6dyhnwgA/VOPyz+MTgF1q07Hcahy80
XWklen2NGifIL9BGCZaU+hMKsPFTIfkwpJusqvkoMbTAsCZKuz23ZuLxJS1hmH2/C9JYv2Za8y0S
ZFmFL8WxCgGpItKyno0yPgU4rxFmgW0wsa7ac0JW7Q7xHmxAdp2iIFlpKGxQ+mM0sETz1y4kWix+
y9OoZ+mphRixrVJ57wxsR3WV4RfKO+8Q9HIXKpItsCHTyOuAmShHhw6TW5TxmYuJVoWrPsT6n6Mx
ecJCZiwfb6zndHep9/jgy3Q6eGqUG8yTKVUa6Wcs2B4GIpcjcNBqx0CO2bw40AbV6/E4mFRgkfKQ
TNTFn9pgk/c5BDxWqJa1cE0F/NcQobsMIgdcyWTjNWgcbycC8g9xHAG57XsMEAR6+k9B+OFDuHjO
fRrYFH/2zuZ8stA7KWA+cNFSYFmoAWd4V4co6eLULgculj5QyAlOcWEh9Ej0/ZDQIS9AVQ0B4ApB
S/Cx+I/BBK625jmA6E36uNuCKZ4vgzFy/nbTjCaMS5kci5A5faVZm8Dsf6HhwBxWBawhrgUdKWjQ
MhPcsYeD7a5GNUzHfr4MjVPvG1qdlgedgXO0Pe6juaUXy+is6N0puMQncnvQ2nslKFBdVXvyln4l
gNhOuEuyfYbW56kmboaHFNaqssuOTRYFhYXbb5PU9XQe87mM7v0rsB93Q9iI+c/ZpwZE9ZoBv5hN
jW/ADaxTJ1R9y6Ztpaj+HkvOENR7q21KQjWTizd6zc6SsK2yoBrOeh+hJ2Yp2jSN42w0dK8zW7df
0w5jFOORzNOSzbtt/eJYoge4IwHXFgVftfGJ532qskxtiMZ4SgKKj7qLmqM7qJ6zWPKcsvAsMTT1
bxQ05Toh24DulIKl041kqvfapvBqa40BxL53DgvEFM9neivksKmCpVJGuDEStWwAxJsVIPLMo36o
cRfnoJ6nMqyOdWUGaznTL/75yYew/xzmFRD57nWyDGrMkQMO6IgA0E5j6kcNeXAZYXLLqmJY6vMj
IzBybJP5pQR3vhm1EAR14XoHPijRrBOzUmYR2AtUzcKqWyq+HOB/7aHdbGgKhrqBTMOfNmrm6uN8
jo+MPaOdX2bvuUmjkggnuY9SRWBAyDgeybV5JrPOW9pJQ/r7lL45OOW2uAUTjv5gcJwR5XzhTT5R
MgA2FGk9/UdPFNLFyulfEKW+9DHqXR7PnG0UYhnZjX3yejPbB7rxWkXGvtcG/b1HULVuWvMZE211
MelUG0qB+aIqfeJHG64qSZNlWeazihevSIoCWaT+ZzoBn7bchMxrveRJ5YGlIRgNx8dHdXAc1Nfs
BZqUH15wfamroCy9qhhVX5kdhsQTyHz+69PI4wAzWTlYoZRj/GCtorhK923SxU+9tPLlqGsbPVTy
rBoGY5wU5DbqXHkVdbkeOZyd6KJt6jIqjtEMBsSC4B3sqt2adkXJA9timXVVDEPQj08aGkGWs+Uk
ZyBv3jkHTD/ERtHH/hg70rodtUrdTN0cutKbtsEsUCmwpThfvONoteXBmKru6kR5unOo5QmC97vr
41IKOTPCf/Rkupmpzcyb4tIVwzXxJu/QjTUcKguljTsWh1A1hzyyskMVte7NUv36sRn0E9ET/9yr
bW6SkhpcDI3bQTQxSWTkJMDlNZwlWmBzAz0z3knXspYDACh0zSN0ooq0gaK3DkYL7hmNcLma8D7B
9RWMzN2a4m/CIwCpLLtH+aR90P1kZmEpf6OyKVp4KWaqsopmJ1Xlnx8XJYV/JoR3JMG12jF01Zd5
AXeeBiLUzFAS2pQakXbjyaOWiL27K5DoiRatb25PJQNDPNNRKaal5rvaSuvC+C5NkOBQGHpPsR9C
C2qYkm6M3KGZUpQxJXRsigMZSTrzNfbqiqbTGAW5RxKSptY2i/ZTMN/TeGABN4DAWCnKjsqv6v0U
DmSEzRfVJh8sCgNbThgfCjsv124xYe5Gh/EyUjW0VsuIdHDqddG37hbbzU3Vwju0BidAE+n1vsZ7
+hTO30nOIrzSLj8zQHMHS7bBc4jbfFEaabDtug6QDeKpDZIhlLm6jY+dVtPaBgGE9FXCIFfmufMT
ArgCd1xXXp1cXaHODxBU3AHzJ/B2PIQtoq08NO1NEzMTUEkNY63K3sq27P2dZRUOuoouX6RNkh8Q
ifnLzp36hcbZ6alom25d0DnNciM9p6nV3bA9FZsZDYN0yDh5oXWjxVM/y4leRhgRFpc2/UeMN6nX
kgQgnsvOCk1JEyNnLyMp96J3/0ajrI5NUNo4LphbMd+ddpmH0iytRLAUo1NezVq3Nzr+zH2lAmAX
oy/pvGsEhmTpJfMsZ0l0CMCuynGeHj96S0ObNmUSLB8vMdiwomUBfd4GaQUCpHhpZRwMW4WtiZ/p
hOeYdrvhLnN454dY2Dn+aYkUVmlopz0JjNL2JLBkD/RD2foIlLHZRoNWX7sGopj0cXoUjfsmQe9T
OzGHF5ODOmFW1C+kUakj5Zo6WpKY7CFIn1WZb2PPDa9TJvwX2QdsQHWkbUSCZDAXU3XQg6ZcB4HF
PN5Ry1Y3wl+oSAFTINA8j4P2O1K1tkotK7v2drB5LKhaU6xjoXoaELfC9/WDsqf4qAXqhNR97qfO
v2WI6cRiT1lqAmHI1Mr65UFXKpNd7w7mGVKSCQecSOjUNv2TaYTM9l2mxahSm3K8miqWl9j58CyN
6qXqAZprapuE7VmIlI5Vw/fAQMjQhdMLLRUp92N9KNJIgY7UW0wWN73tmILOXS1OLQSo19pZtM2z
W3gxC6b1i9CVaWcFuI75P3YMyneca73lPwctI6sWE40C3C+uv6mcZNZsumm/FcwtKawcNjXWaZrJ
4Brl9DlOYDUeGKjWcK+F1P1D6lnBXiWU6n6tdoaf/JRw5X0rQicNl7NeWUk8c+Zz92J4YXRyQx0A
B0ffyugAM5jTtnZR5SCMz5c9R5f9g9umpP1RThWTQtzYq7p0mmMR128BBshzNF9UrS7EaGT7Ep6I
9PuNtBPrwgPQgxiaG5n4+NJ9WStajqX6ro0c3ELcB8/jV4udY51kfKWmt9NBqHZld+wxBRzOsRHa
WynpkcF88pmDEvnZpP4VSFL4vpD0mw9lZSRrA9HBOo1AZz2syKRXBaeWdS3JftvQPRqBtnJRi9C5
/PsyLc2OqIDG/Yd8FuuduykY4+LkSbxNoBZZ2xSvwkB7a2nauGqBtPCGmvXChBa8MVw23zpGlkys
p3/qIGmDIohwvYbFq+5Pey2IUIUlz7Ni9YzBP7w+LvFIQaDiQh7wJGuviIOeUv2qNXbw5UZ4w/H8
/Rgx3sROi0nHzQfabOYm6H36RzCuoAhg+1t6Gd5MpbnlKtc6j/eloOFOWli3937KPu/2Vdk0v5hQ
86w6v+wa42mReOmz6xQEqwecw6tsWnsx3H7PKautpXfVLcmWgy3mc8qof+S65P1yw7uTMuS36+4l
jrttNmnA7EokAU5g1fvWIZeoKK3xxLHLX/smeDhPtd4eUThmHBuqoSQwtfLbbuehr7qEHI4XSeJC
TxvM6RCH3l86VWjGXRfSGosmizH6MwJjHLRDbXbWhr3V6yVYFui1mpYwG6Ia1p400ziaGkyPVKjf
mV1OdyuUZzCr5kWg7BdmjJV/fpVgkJWCzDAdOsGvKbvTQrU/MkunmTok/VoOtf3R0huCPWm90k/D
pmq+g8HrVvloy+cUKD2hxEV4sCmgVuQmlG2YfEhtLHcVJp5lxvpOpMD4rOGDWj4+CiMGhY+PyKZl
4q73K7NBphxZoXF7XMywQjFoo2KaP9UOTnKe57KVchhSls2BYjG9N+mkX+do9zaqAZqyg1MtVyPA
gU5HJzZfJhfAAL3oZkFNcetVqpOayfwfjl2ORAdLvoNm4IjEyCarFESD6gN3lwaTwEnDiaDpJfNf
rT/lznAUE4JO06AcGtodh9PoYM7VRElQBIaP+EVBPPqAQfKOz1ijGABREYqkOcUj1XfPfH6bwPIl
mgoFu4SSghXC/imx2Fw7SunC/6b1GN4eF8a2MPfnH8jOpHvV/w42ls9Q87ubJfEkBnTsb6iWOV3O
VVk8wFfJxUB0X5T+idHC0mOv40uJmWDJufZPn6vipdPaFWo5CNuJ50IPU2qNt/FqoTyzk65F1Jwv
J939GWpSgKTtF+9LwhLZ/7GX31XDH7EYQDrk80OSx+WN45X/1XXUYxUcKPQJ9ca2ivSVyD4CwG2w
qmkcIioEV6FPzWoYNEwLte0I+owmBJjJ4j71wRc0I/KPpAM32KEcJGk6sI5Dgf48tstfMe62hQx+
KtTMh4oKwaqrW6bj/33UwV1en13UIRmcQ9dEvFUoNkoOXLrzG9sysl0b1Sm9N2/VDXp0KAc3Qk1v
IzTuWaW7Ij1QcxwYCa1hxLq7YO6WiSkgCGRubtchEhePynuVaPm+S/rxl6nPUQepy7iD4iLWtPpe
T/rI3o9ObzJdhOcYy/dYsAy+/49eAgrpB7d6sVBLQjZJD4ZINYDjK9KN+ydiBc39OObixcactIqa
WqwfLzsjg6FWiWcwXPAQHabpVjA4X2XRXULZ5W99XVSbWiMGLich/iVwxt+yFta5jq30Cf+ZeU5H
3E0ZmpptPiHZW7b5kKziUT8xC8YZMvdFy7yubzNIhnMjn9Msv74Nhkr2sInmzGCbL/EbbdulvJ2p
1hJmMYyABemFpklj/daj8Yv6tLyTDxsQF3phuSu2ADxTpMQFf0CbBUabwmKTGvTGaUThWJ5J6mbN
gQwYMi7Ekc5zPzlvkSZPZImmf2qoWb5prEEC6XfqdnFHTIHMX0d5bbpMFGwYA7cqn2WQpRv/Fnm7
6UqKRl0yfXCqeDp2po3paP6zpvZw6MiT30gkdMhhW2NdyPILWwjOwNzfsfQ4+4Ax79Kf7O5Zp29T
YeJ9Z4iLgEVgkffryDjQYklXE27c61D8OIzAFnBC+neKANjUtl2aG2fgDQ7zvF23Rh6eAByFJ8fL
mZT++1q20XNF02L7+NS/n398lAcNMxUNrJKbev0amI2Fu0mfzv9e7BrQtq2870jzm+3j84HqBoYE
4kc3mljbjjShDwPq5cOoamPntaa4wyDtXtvflYFCEAcBTs2qGa/8pZnWOaRSsapVFy8DmeQ2bvir
A49EdqoZ78QMIa+aeovpa6sPlBYQUay7R5oUm8P4q2MQSp0hgI/l7nMeIeUx5Hcu8VX4emu+GhEb
fNjXWyVAfz3Oq0jyzV072OucuS2PG6q52qVl+GhKlDrcjxFPzL2UWnOLvY14g0/d/ilGsleMiG6C
UHlyQErB7aDgQnb06h6XXh/gbCCw5Q/+Sltg5+ate7Lni9bphb4cauMv96VJtoCR68t//gWH9Kbu
dYzg//3V4L4mcAETZUhXF9fBnr5peBi7x6vHpQQZvWU7LNhpclFgh0LLVanhoESVL02J67LD+Yt8
oJJ72ua3OvbMy+NTj0uSB4KHH9zO//oH22tehSovVQF622mC4KRN0oe4krw7U0mKkd6ZK/66E4WW
8bePxvID9xLd/8lXu9JK049xmczzy9xUYmdXxZVilc6wbZj3Wnacvsmff0Mxwx2m6cVraGf3qXLW
eVuMnz3Raius2gy24fXtYNOtRxy9z1Ofs0d7o1w/qusoO6CSXuShL/dNUqJ3bBLtKRkrT+AUZUmn
V/VtOgEnMCNrtv6ITAKO3F84VrPxrsqh28jqXdf1neYDz6pF/gyRpV7IglcgRxl6A2pihD5hGXuK
KvMakwFb6vLvoN5p/XM0NexokzS4AKkvkSabkUQw30V7aSCd1vRqb8/uY0ZaLjrCZF5T0ajatBGq
4INjBVFCg0U72GyJbqMsGmJvmcJDwwg6VWst+pJMgreSGCKBxnOHaGUZ2JBUVYT73KXcdNDMMdzG
0FEAUwTNkh90WV+9vkHSVAfFIif/qml4QPLem4mBSIKJKyMOhxhrhsiScEFOolo729Po0iF7b27K
KxmGz/9hBvKTFkW8cjXnTzZ3P80WUT4j/kUrKrgdHAxXJZF6ehBwRu7974H+t0WdSbAkkMEcSHHV
ZeUZxxVMY9p7nnsZpUZydeo4O51Qq9AEWcIAtNgnltw4MFUWTlWCKBmO9DC7S4p5LY/M8qkspgZj
qm2gI0yD1WRxtG6Ro7miBoiJ4UVFFFDsZL99j7aNTz8WKcRs/TTHDw/521Omi+I0FkiVfbPptg12
5KTHFkoDcj/UZnqbGpaLkHluYdIKmy3wrhntOi891m12LP26XzTU6U+TlFAwQvZI+m/Lsf2pPGIc
qKkB7Ob+tdWke9RJbSicFqBKxyk/LHBqU83QsdSHp5D0XZgLyM7bfBcJfZMPpEmYTq2tc4ugKRUO
JQs+pi4LGv2iSctPXQcgkXQE5/oGiY2eWfAVtDY1cQ7tuFgEPhpWhUp6UNL8JBiZ2KM6WtRTBDxY
1LsUJcc2D3FodvIaMLt9dQKF72Js6bUhXScPcqNZjXdFK0zzeyaKTh6Zt/rAjsYhaK3HvbsrO+NC
DybZMIx80kDy77w8DHddqS0rzjRLh5wBjF7g16YECMjoOR9BlRKUJJtVP5n2lny0IPjx8I3fPQiX
fVuEu6mFFWA6/MoN9sB91uBR8CPxlMyyb7wyFtFKeETSZZfZ8bGHyFj5De1STEfl2IJ78e0BcCvj
5/GpyocK9UR8h27A5CrtvsHYfQLhGEEoymZdlMNlKDDJYRBNZo6lQJm1HO3hwzEDyIgxqdOonPeO
Fb8i2DNXEM9YizoK19764RC1MgzrW6GJWLpqoqQZ1uYUi7Xs6mYekpJ/zCH4yWgLEytZutZl5+29
EtEkEZoz7wjcIghCRn0TRZxMX2ON0XEm/Q8cqrQa8x9CZ8y13RvtRaIjtU1oiVPR/OA4t94KFsrc
lZtp8t6jFLNoNTKotDBi7ofQ+NBsbHS5sq5+KFJMcxiwtcD8CW2bv3Sgfbo0StfZ0G7toLsVUIUp
i5N1XOGz2AvbjS8uJ6Rico+CY/+nDJpN1ET2SrD2gorifjPLn9rpfryYKaQ94o3pfDIxirHcgBb4
HdjZ12AlMwhkBiNBXV8EqLlO+fwoOLoUKwueLKKXrtoBA36f2JY7QiZWrf1S0D+4yAgCv2+AWoBi
vzaC3DyGoYdwuhoAqBDLwwbAUmUUkG0kvK8SnbYacUToXZI81TmZEb1JkkG3qFXxRf7NOZSquEJW
p2ccATiiqwEosoq/6xnso5gj0sUV5VJUNhJsixRRrd23vbqMmXksBDJ4ZkRXx4BTbrpTuGsMFc7y
7tmvTMkBFBSlQXdqSXZ6iiOk33qX3okJwvPuFZ9diQ5jLDGBelNXLgPDWE1VZu6hHyJ6jg4Z6PFZ
zXMe7Ozqtk24KpR/iEvxV6P1s8r6Yhv3ibavRsfbKx49mjrTtMTA39PZqSg78h7hd4saGfD6Xw34
I+gv91A2TogmXX/nTnovQ7iFaOfWjoKDYtbC5lHrM/Cs/MVqUS1zAxWfmaNI0yx4Im36DXMNVmG4
yEofM7UwwO2+1QVA2SRtn+NSc/eNdykrnNb4RIoFqlJUSBYTDDcGOTj09iUpIdKMfo8GjnVnLa9a
zd5Bj8kn4w+tpMFAnnrP2MlaS3aYDHHxB9WREHSXvPQ8XHkOYQ3mvfVJgICsfpoMnjVRjdFJG7S/
Q9JcCtxnm0InPmLsxd8iy97pvKCL8kjPbLvXrJp+VZNxlgFediw6hYn8mYpwJp1KuDcuh+wYknFV
fgwNaJpW73+Vo7L3osab1vN5jLVwbRMqxknw7AT5uL+5U84gvtGzbWrzfNjNlgn7yu5DceDRegbo
wykjIWtyGDEUQIhDPL+JRqJCIyRhTpSpHfhpIsf7s0L9v0enABfcC/epO5BQ4eM0abQy27dE2q7T
jHspxo06jJwzvDI9x71aY2T4nnz92nTFhfA/4+TU8b6s/K0iZu7dmeUhyHQS5NLhp+uG/FChtoz4
t+fe8zOaVizraOYMWrhPuRZG60F6+tkYX0cxIi4NjpatI07MWYMNiUXJMNGLwE/X9Ds+PLzruKG3
Q5h9uXB8Iq21V1aTLnTdoNts5M3GMag8Sq3XF97ooy9rrFWLu/lkFpzfM3BQqjKQiyAZ6fL0hxZh
d+4atK0mGQo0sBbubMdHZLmEz3ojblmuJzu6dZjAvOE4NV9ZQYhEqsx1neqbIvE/Pb34zqwBNRNY
BFrvcCFEdM50M94yUHiKtY2mtTR4NT9ZGfgvNkxabqQWv0Gpi5z8y4iKz3Do/hSDhbIGS86aZm2P
mHk89RWIWDsp/uLI+xvJ7IYbCicCM4GtM1ARdo3LeN8Ni70YqmJPzcQI+VTif3kqXAg/siJfACGi
tXaYVbwUg/EuoAtj5c6qJd3lxAO8ncW5h+V5uiOuxUEdZ9s4BEwadM4tShBFu7kLkgkYxcpwekRg
Fgoyy2wXTTHs0o7urC3Ih/EoBO+VyexA6PAsh2UcYStndHULBTiElvbpwrL8Q1PV5q7Xuo2q7YWq
nOlYpTHqqspVF6ugeztdAkSy312v3TCAr3riaF4bVq5qBlAa6oXbuj6XyOynBMqv6px1/7fxRbMy
TKAODSqSHKVw0xFqWhiYVcwhOEZ1zqX0Nzb22Am/1smluHpq4o58i0KtKysF0Kjpvx2/EJci9fQL
+O7G0fytC0NyL7J4jZqK0mec3oIJwmhlxp9YfrRnU9QNuahB+DR46r1hbLeMPXGngaAQo1nJFqWJ
tR1rB5wCkTg2T8mWQS104wIyiSeH/pLiak3TRu45Lv9H0DMYMuMZodJka7CW/a7Eixr5pPqMOl0w
GHMhpnaNhojVI1QnJib1izNWP/mi8uLQ2dCwBrlE3WNI5LyDuAxZEG2z0N5xll7nictwhVHm1o9J
Ucinu4o9DvImPcdx/f/kZ/2fmDNlWCitTWU6hiuknNO1/kcQoDmgN2T2zN0UVN90IRlyW2GDkdfH
MDKK/VhYVy8T2bWqAkzTcf6f7J3Jcuv4naVfpSP3yMb4B1DR9oIgSHCmSEmUtEFoxDzPeKN6jnqx
/njtsNPuKHfUohcV0Q6HMpVX5KVIDL/hnO8EJ7YFP3LlD6cOnGKKux6KNePutV/bl5IW7oAs+o3H
inU3TfUBsOlHMefNQRlhI3KbA8qE351MWF06FICQxr9l4iEBV7GbpXCoqzG8jlwosGh3e12XmP0O
ey2MqFxqaCwsyo1Rx97tP2Ifql5nag0HGRXblhG4y0Crs7Iw/qzQi8oaUy9T1A89YRCnOsuuEZPD
hRij8hg2+RcTOcKuRmUbGKzM/vX7q/4f6WSWZsimMBQNQ6dgifyP7y+wG7q3qWUrHXDnS2ISUcEN
+Q+dscIeycHQmNHKyGSX5M7pomgt2ozoZijhgRuntGpKuIDMD/eYHxTgMlwLc5XZeCZ5BJjItxkn
Em7q8v/ysjkAeF1FOgVFvvn602/MDW1LFpZqmkKTZZNB4D++7roRwIvSDnjgr5VPI7fJEcc6Cjp7
EnuUZtmFy+s7Ztjcm6kR/6LqgfgD4UzSyT7C/8fq3RiYJNbTSppqsR0su9nWY++ip0oedTV5DOwp
WwUon1m7dSvuQx2KzUy+YNKULx3WNKmBojdjNyeHA7aDXFlgJtPnXjZ6UpnjATd0o0KvMMKl0QI1
xW4FzlInkKEoACT4VrRHsp7tgmIelxU+EEo9ze38qji3ndJceQN00GNkWEglqLImLtnmK8xYUzmP
dhHkRgcFoIH5c4i46YycKG0ccV2HN+c1gMWg4OHeqkrL4tM14MpVGOnpFttdn8NWSiLlvqKGHFrY
HUc1TOBZTextgKURZi5QXp5DxamlSuu40JrDLIpwrYdT4ISp3q5wBFRbo5RIEbh/+fUtIPjnGCXm
6u//iaDlcMX07xnaBJu9NmEQyG2ORK37o349/tdDzVCQxEDyje7P4Uncv1Q5JmZV7fZzXWIiIRne
UQCNL60pZ0HLooyrmPpZDY11xrKwqO7j0DoYrCvzLeJJFHDtKv1b0rcTmHe+pA3kjM4IcBSJ+Phr
eFcq2rRResQwAaMYd5TylCaiI0wlUpmLFLiLf30RinhCUa2vcXvFLn6kAlZMZXp2I302cZ/hpIZV
QhZisf31rZ5Ep4mFktXI43bOskvXGpXHtJlJsHScW5K9Zk099DZiVhhoLwrV7GYKNZjzShmTyUBQ
wNhM4kGtS8QnFlkVgDP8/a8veZWC2TAbwKx6KO0zuaCql1uyb6gUH+qh1J4ikJC2FM/XOc9VJJGz
ugyoBpUwMN8CWx1wngFx0QJShtSRZVlbDY6IyN5JmdmzpcWjMPFZ2LN+VstDYtnWqVUL/dxMRzPR
pZXRtfbWGpFEDDVx2oYmRoYChrYlTwdOfVlP+/PIUbnHZV2j0zYCCAgNKcgscfxuMZuRvm/pLKX7
uhezWrr9pSSlXGCGNO9GKciPRKJVLEDrb7CpRFyaWYurpHTUalC2o2bjhlUn6cK8h8Uu81yHIWvM
qJ1AiLxSRgKQOU/a+9mRu3YgUo8swuLWl3myCFjQaXVWXnTAiJA+ZsIg7igEdmL23sDC4Q6gWMkE
q2D7k5IGGlh+sRTQHXqvYjCDxH1OA/wORV6Yy1Dcu7AohTfYmEjx5qxxTHOstyqG4QXZEU3WwMet
LazgMQoRFsrRdrKCrwZxMfqaaT/P+j1C3ilUtSLqQxSb1orrjWqXNBfM7zxpippj5De4YQu0cH5l
s/O5/7eY6w0JbJhn6sai2aIJQMNqVRWfq6TtTMk+EpWX8GrLcI8K5NM3kpF1/IGyR9/7uoEAN81f
URIYO9MfAnhNNZbGpMncWsfUOdE9+/egUK3UabDkvHEjcsTWY5YjIZGUb/Qg00t4B77bRaZDRxxY
QUE5bowRszR69gwxGEpVyw5/8B2rHpvXcpPBwVwOXG6cZpKgkg5yeY61OfAw/e7M1G5OWlQblNtl
8tSFnCJSuy30LN0jj4xXfWPJR8lkUGPVdrrVTHTIejEcNHzsSx21InVnDJtn2iZWHL92dwT1lHQm
QQwKcxkUGxjqUaOofvfxy8lEDui8iKUbgQkjlK2tNSFrgoBrdM/olXeMDG3PzkZzHcntTx/22UOU
jtUxV2Rz0Wpad0SDqbtTq0V7Y0gmr1f716JndtMP2J1Hc1xmWEsnXzS3Jn+JdETHgUaXVA9pQYUF
wzPtj63R3fdDUrHGcNKfLGFv/VA5RITAnHxflzZTbtVEooQL2ddQ1cL9OlINslOc6ZuUIZdw8NX9
Kiu6+xt6X7aSb88tL1+ywRBfJXSkfTzAvWqDYNjW9y86M0Cn61XDhcfCHdSsFI91YfY4wxf3TFom
0o0odjUfuFSqQkkC7rmJSPhYSgw8PqTeAxKU75g2VevM8GcnmNBbsaVAK55lB5134ZYNPkhW3x+3
rJrVvwTB/s/P8d+C7+KvoczNn/8X338W5VRHjD7/6ds/PxYZ///n1O4/PuLPh+izLprip/2XP/Xf
KABcNUmT/c8TwA9F3v7Hv+f/8e9BXfwxB/zXw/4SBK7KvxObKxN0JXSFhE0Sdv+SA65Yv+uGiutW
NmUidvW/p4DrGuHhsjBtW+NBMgX6b39IAbd0U9ZtpBtk5Jniv5YCbqr3FOM/lnmsvTWdAGabEbps
qsL+xzLPb/shZe+fOF0SX6Wm2JdjspPzflnKtx79uWoCRJZMlnfiOQcfYIUliEjGOtkqUq180YsS
60AErVCVTyWdBiJHgtYifbrfGZ7kslobghMEgL0HWo6MiO7JwiTtElvHek+KblbYu52ObDgo4qe2
g0oM1KdcIFk4zhKi6WrWr52Cvd+ulM5RQcsuFGnYFVmJ3kbbZKJaAIpTF2EWv7QZF/6uB0VoJGcB
zbJvsm9i2uHi+cTcDrK9T2Z66Swi1UAU72mQJsTv6QvLyrbmyN6CoLYAZ2/xmjevTBgvccpUiYaO
zUDkb60gw0l6F5X5HbDxhoKnfhF9fm2wgUbZaxBOjwVeLiZcfbVL/ThgpBz3r2HAHWCqiImu+mgf
C9ZKmKYpMqPsFrS5/0w71YOi78aTEo50BmxTiU02S4+M9uukMM0vm8cwSt6kOn+qaA/bpH4NuN86
9MTdUh94M4VObVk9kt6GYtCwsQbPdyhprDxgOHnC24o5o6Vr7Rsyt7ivLkmtZ+NqVyQz+aEbZiMG
MIkmpQP7vlB763Vq7XLV2f5FKWdYOtqzJj5MFM5LRs7asjJKZyzg4doVdIo5JBFLiS4SP6VA+6bt
AcmfFFBeZ67fIM2YvKfUqBZAHzDoSErfozZZykYD1uO+t4a2nFs2dNpsHFeRkS/9CdZB66ef4XwT
UQZuvzpHLHaW1kBoDzXulwZ3umkR1cSpsWZy263UKNL5DZU73/dEkSyT4fI9IyF058y/jU17yENs
ZhnRJGqYYAWbX2yRb1n24OtPb1kMRm3w4U8F1Oeh/mMoFOtWUtDkqIK5nsol/E72NO13U2Rk3BFB
FvjPY5PUjizaLyrdk92CjKWgcXTb/+oFur+4hDArJ+0TAREEq9xpEmkZLCstf5kblWzl8bEAsmoK
+5iM1a1umEDImRdO84HsgHct1Y4MiZ+EXh7g3dALxOTOIHv3Yr3bAT6FfjKpG+6Mu1KnoJmDk/Yr
FkEonz0gFzLKXiXBdB4KESUtM4mgQeCG4aus0hdS1EFtFdm7Lg4VKTpO1ujtEu0L+BZpXtxfTJ/O
1zKMtzof0GIizxedBkjbSbzJoXquE97NiOmd15bWx8Dxz5JZvcFN4cEU+vawA4U/TP7XqJBVro/g
/yPoKnkxflto983waa6sPUgaLHGhuQuLbqdHjlLPD2pHxcO5M2bqTUvabpH4r7Uq/QT3J4nuVpEw
XbOefIrNalPI/tKIh3YZMSBfwnQ5s35v3VnlwG4S8ZVMn42eV07UNlcp64/W1F+TiV9Dnd/JWfrs
p/Gqtzne5q7d6hjVnejGm9cy/GkrQjyLtCfbyCT+kN4kz9+zXICHqNV38iYIhi5ZWcOvcdSBXUXo
UytwVCc2x3gI4cpImQtTcfWjeRNsYO3ikHV7G8AfwWFbg0QIq78rlO9eat9Fpb3AVuqNgEItm0zA
5FiwQim1wSNK0K2CgJ1SvbRYLU8aqF8ciwbsIj4+QASkswEuaDHMJJh91ckbyrMKUKSJAzoWzS2J
y2xguyK5A+wwsrwEqm0SU/TsWz5avhb3X+mFGnahmShNHnmvuywDvE5vLI0asOYUr4c5QkLwEDOG
0/uIofRJSZ6E9qrrk5fk9drsmiV/PyF6CGJfRjnfTqF8riLod8YamiwlMZ4/xHrLMCemNiK52be8
XlZPcr9h1edB29wOebGLe7Fi7O/pJdc34nvbBBsm7wk2YTa4YgnneVGO7bGD1UOIAMmu9fr+dKYN
hoNIwYXS5ttZgyMY66euYXYsQVy9BxvlM318drD7Hx+tFRO/IDmXwZ2PFVw4zZexAY1KLTZTUbi2
Zm5SHeQiFzMT8LHBjIpg3Jog8Br6kVUGq5kpwv3d8vHjZ5Wyvv+zl8L3rhiOUuC2zQvrnl0wEkcS
BE9yojuZNbhSHq3Bj17HEsJ9J1gB3IY83if0Fvf3NW744xb2M+/zRBIjVJSl0hBthmwOcLMjh0zh
w1MxwkLtTdLhy5NoEQgmirqrZMIapvITz0ywMJPiHJvBMczZRGjYEePKVaSveVwPwj+QJ1Hg802J
aHxBQOaFdX2ouBKp3CAtoyROtOieCi190YbhSUvbt/v3dVK8pGI6S7J28oV2A4x55VNxjBr1Y5sd
2hE37ZicEzm4tE12rgF/26Rvqva+sMQx6KCxglNsQF7K5fRkstopVW2LRYWLTHque3mbicwJw/w8
jv0TzRy61fYp1UA6t+3aBpuhRvzcTLaIqZ4Rwu0DlrONwIEY4NlKiKcDIlNHyg167EEdP9Bken0r
r62oeWun9MP22+VIVGegBA8jgr74BQHaAxxP0+wvncBZR3L1pI0XjedAnHvV6FWbRDoan9F0h5I1
a1aAjqLI27hplpicEbfq1DOwoWsYsmxTGt3Rk2ljl7JXMQdA5rEX6XDAGq5b8VptukuvYaYqOKXh
xsh6urYseZ2X0UNc2ts57i9zoHMRDZ7tAKRPO9BmxytfkV2GsTvgBC4EXacPya4oT/Kcf8uvVplc
0tg65qW5EdX0ruvDJW1B0bXvUhICPBSvdZMgCIpkmDsvYblsE3JfpfxgomgKjCX5z+WdKyFd0KPd
Jit+uJ8zAkq8KPRvn8MuCxhrycq50kZvrhH/MtfQri177UYoB8tUP5jg/gxjR2zkTHD4/GzW4S2h
jyS14i3VlTOOGTuAxK7lh6ggy0EzNNePGtBeOMg4uMNhWhPV4dVl4IIiQSNCHz7LiFR2kf2utkwA
Dr7KFTaAog+AJes2RTW4+Gagf0uXqZwOtTzDbrbWaQAx15BGJ8iKXUWEU0eUL/m6ATL3u0GZ5Xba
w+9M/bcq/bCIC7snueF+vM9emWNNendtoPUG+OhLMnwGFfcDBcxGMlMcaV5N3mAH2FAfg3USq49t
KPE7cc75PaZ9EQ/NgpsjCp5LRPxFXKGhAQFHF3d3TWNSXWgZwXaSmXxU5dPA9kcp8q0Qw4nL+Cy6
hWpQdpiqG/nJSxCS6NWUUCc0F9LAvvEvevauDY3C9rh7AhdEVm7CHARWKcCHAM0iwPQN8LDdDG8m
gcMtKdZxmpMzOtuN1F65je2zaHwKK+vILuYGBy5vcA6n/hMDnyemXk/6yEmBPqosfppQug6KsmR2
5tWhubdj84kLyJUMsYfeHDeCDZFQ/Sto9Ssen5tqxecOVb+OX8ZXKdni7DwOXDtmHf1QcEwHnCd5
k9duWX7SrMibqFLfEWkCSmpLgYWRReyUrJXmUfUJZsgyOmWA7ticwn2KuGxKrIdan6wFKvp9FicQ
yh+GzkuK8CucWIkh/BYOO35rGSckGvnchu+KzXYkeTkepx1d90ZpzANDCd4p/BypOPhy7eWB8cBC
EaZfAfOp8gEdWeVlNJgqjyEkd85AeIMKeQ4owai5ZQ6BnHFGhK00r9TtBNQtkkZ80CYwlgDx1oRk
ymQnjUQTiBHYLoltGDJoqdqPfRrjYaxZGYU1EYkTkgaj2lNYD/t8IIrGL8d5qZUaMU8cSnWe4PfK
975v7JUiIvliANtMTkMZVK+MXpmFTVhj49bHvvJE0BmORVsGO4cjiZRw3zFghuvG8NQIAvtKTpE2
z455AegungmaRArvFTHat6x2afhhkUk+7ifkBaEWHUcgz6s7pmSlK/UuJ0AF+VHp9iY35Fait2FL
ww5Z6d99QZi5Ro0uC+qcFn+BwkCxBcWIxVG4BSNAZl2fjWGstV5fz2iKjy0rJlab3Ws9C30xq/W8
RkaziGVr8qwCZuYsV+/2gOc1tlOoEZbFgNoJM3ZLIzf1tMoRf5rFimwbC0w16rSZsy39YFWNuGKS
wex2JSej06vVc+xrP/gTvkFOkLwmwFBbdseFb6AdMswzMjw2cewxV79w9Ukb5Pu4rskitLhKkZ2O
1GLEZd22P5FeEdkUVvMJFAloSygQCC7JkilBOq6QGkFBE1gHzKHZxKMYvXpkREpTEoF/YumnKhPA
/hKDi+XT52JoESsmY46mcQ2tx1I96VPqoVnMXNPPqGfMgUyDnCgIiC9whONoV2nqYwozz9H4XZd1
AT8KY/E+Ui4CWfITQRbUz2LsPWNuUGbGhNEZ2ZSsJknrMEBFDMTBJjpZPrGZj2dwEvaHVHIoaiCR
odDukGI2W6sRQMYzzeJQB6MndI5FKR+Ea1AOoKQnbiAOpofi7t3F/kw+ZhBhIh7aYTFg1YxUfyUP
DZHSnDYKcIh9GfmDqxXJVzDYGN6AylnKTNYoljqvS6wNW5sZUeYDWSUEsFhRsgxsm36JnI8+CZ7m
nmmCRoJ3NmQEqeM9YTLB4BYOLmejjApMBEjgFayycRg6oSah4Tf0ZuPj41RnuiouQBkBMWOQccHt
wQQKwoYwH+aZ1cCWiOG8Dfl714OKmZO7Yx7bfIx4bVn15YG68scWjuITTY9wu7/VnfksSu2772MC
yUKSlXyE+j45Iy2QhlPs06BWCnd7YnyN/ZBE0zq1o2+uqdOJTyOn9bFXVbcRXfzXUfPfh85smbqN
ouRUgFbExy+nK9Jm++ukN4u2gwSaIyLZ9xgO4aJKxLZN+VnTQo2DBFexdp+r+EHYPxt5vbJDKBY1
NvlV2CT9NU7PIkNuw3GMm0srPso0M66mfcRc47Cp5D4mkk+psAoQKyMSrPoUcmxuewLcWLrLxiUC
GbKwskA+JTZIt8pmQlzeiQRMtPBIT4RoTngom7CActvJn8GcCRyRFB84NT3wdkSKhrG9m+awxSKG
FqcItQM6uuFCx7Wd6szfSGo1QxSuXkab2Lo4qJ6kqCsfLPV7NmfpgafWaH7U2gMxXDH0obPBjQjt
K4dVdRsg7sBrDD9zO7VfDUN51khL/66A+zb9/Ay5lKCCyBGCyXoPsYgOBQRdlXiypu6i0EawpKMB
Lpo3wc2hiCSq9HUlp29hmX1T6wDEzd6aLH0uWT1weq9ISl4XagvZ2VYeBrS4bY0ruEkPSd8fphC/
g1YbHnxO12TRtNC3lgBuYTf2YyNNtlPhWc3MkvrAsO5wVFytamFgoOAJ5HhttNuAjgHV/ZSv2fF9
+phXIlFe7Lj5VuZUOLJe8Hd36bIE68dVMCADHvfFAqgmEffaTOJfQ8nZuX027QHUSBBi8xJwLpKN
2fbEWzVYZJtEP5JdvFmjdmtmbOagq3uW5tFXXdYv3DhcRI0bTLabCqAB8dMkn75NPrxNhWGSkjF3
kKaAZ1UJeZvHkwQSNpzTfRB3JI8UA6C8dAbejbQ/nWSkfNMhG7OPzEAEBlUCNeP9qrIm7zE6MIyC
2QFh2pBv0M5ZGfzcAz/xuDsa+yqSDL4QWB/kOAeRAY2WsfqFq4mHGvktiEe01A3UyICZiF2HP0Oq
YbkstYfI9B/v/7xnFSAsumAD1ovoQ2iUb9Q9h9pH59VW6GZyznEnicTRN9N9YzRUSxBfQEdPq4ze
05CZdZYfZclPmXn9khE+rNRPg5zvWySMDGKutmSuBkVf1619sIxTNnDWEJLZYCQOfnyLrjmOP4tB
X6eCyA2i7p6NCfwMZsV1W6RvadHCUYK5G6JeB2LXugFZlepsbKKGRjjwk7cAWy90yiMyZAxQuUnU
vT+5dZht2GGSUyI/Ib5DUZ5bbjPznuQZSS513j9iQ4oXslpq1MZI4nuEowGp664211CJq2pdI0bz
ZZJ0aVOuc2dvejm6hpH5NOFcq2oyq2s+jCESCwLLPrSUYAN+U9POzwAYr3VWvwxp7eGA/1Im8Zrx
4TtJLm07U6djZ9CpWo9jTfYvb1WHAR8UETb3gtFe0X+gsNv1GRoYpX/oc4R6HHO26olKcsXARKrJ
sj0jgk+74FeayvADNa6bqtOPyU/0A+9NbohV1IQbUr9+/btFtk/G2t48Tfgdq2mb1+IBhRkXHjSc
IbjERWQYnk4sOna796XVDAeU3W10p7SXVIpdfBlITjVsUsREd8g77cE3xLHN623SWcsa/HREKudi
5LXmKkBuFEqMjx8SS/MUFsl29qhxPpN9RBhLwT5RcnPdR/PL3zwAvWkNXjXW7HBRlr0nEakXG1wt
h0NlQZ8vSN2No7HkbhJ6yMWw3zEPtjOxaViZMdauaNbNpZzc2ja7+nrKuHs8zXX1gtulWUJuvBaF
9pAUCOd91Kb32ufaBXeAARI0p5XNxzqmORkBCDPjFd4EftBCQDqiVmLiIjYk9syHotxKFrzciPoB
qTkvlcdEJStAFNGBMFflzNtuwLyYLNJnMOspw6L10e/j5D22ELakKGkXHKbeFKpMhUbjWJfty9Qk
P0IimFXT8mdW18S9oCb0F6DTByX5UUnMRqR2qHjjCff70doco6KwwebGm7bmJRNCzSLf8CoZ0Zti
f8M/YAVQ5WfTCj+aj6yQ2WxINIz2NpSij2C00AKnmDvnZ0W9J7wjeVNf5fhu/pmfW1vaBuhaqy5/
i9CcapbkBkzqKoPjFOTpB9ocwPJhf9gVLReBIdK2aYydRQHVnN8/UGO6MG5wJB1SSS+OnZ9fa1V/
4H54tQNr03XdKrWgdMxc05BKW8jf0Crtx5k1S9xWL2QpRWu0lR8/MPG1dqYpAAA/JepDxoGdymi9
if9GHd2oD5YuYISUXbyYu1fTeq5uSo5VlAQP+CUopClX7iqR6CvtxnUPVma0iKb2g109lS/xPDzr
tXkcsco0Pn36aAGXjrXirNFJimh4Bhp0IalkcX8zWgahIxLUOsNKMsZ1SS1nuHWLKKLJr3gyvagw
uYlwiue+C9v7s285eifQFBpyiG7sncpkUx5n26gnxcSIog+mvJlGv2Jqw3MffoquJnm24WKsDeLR
z4adj12h17ilCRIgLQlblqFxXzOUfi89os47FkNx7UHwV8AH0kis3wMQHyhqPFT1z1YyPxdkoWm+
2NwP2UINPqYZDK7N7XI0euCrKAYq81hqYlMG1mNU6+v77Tvy24MeGd6Qqw9c46kHkP0spH6T2d3S
CIqzkjG4lXmqKMjPCE3WZP0cxJCFSEK5zo/BdKMc5pwUKIC75mWstK9cDlinodLQqvbuX7gQRHmG
q3zPlrJStkLGKm87VmhLf+QIyCvDMyReqGHdL9R6FLkJc8SFznyHSRYNluJy6J8kPDlLqNP7OhaP
Isa82c2+SfEU9lQgxNrMwLWRJGdeEydrg5iJc99DzG6IhSlLaBowXeEaacvGZqrTc266cTqE6Aly
9EpK8v1rcfr/N8yPU/n9p98+iy4nkefyHaDb+OOq2P6XC+Z19FG/p+17/c8P+ctyWTJ+1zTTsGxT
l2FVKKaGvPMv6+X7HwmhKbZgv4qcz5T/vmDWxO+KYViarN0HKjIm5r8tmO9/JJMgIsuKgfZB0ZXf
fqkC/lkl8Pfv/0feZeciytvmT7+xsP6H/bIhTE3XeEJeoDB0Vcj/JCOEphDGBmMjhTDbzbwpH7OL
8oJZhx0phRguNfcr2Wbb0Jn3itexyl0P68Qzd7QB38a+/2o35bk55o/pBgXoV/ylLA0vfQTxbH4O
z4w3qncKWCffTE7l2h4xBRtonS5Wy03/FdKrqQt8YluIQQ/VVryHZ/0n8oqDsVeJ9Fl2qacg132u
H8FybRFbuvapXaYrAhqddJM8c5LvB5dcqY22IhfGUd30PLlovzAzdEvrMXMjTyfBcpWf8Os/DSMD
gEXzMO9JU9l3z+BkLzhWPtWt7oSrYd3uyTU9st1d+8vWS1x5a64AefzE52LLqzwiJPL85+wi4Qv8
tH5wjgQWuDsn8CjyCc25E8Qg8G2rLdGYIHjrk70yPPmJu3q1Le3zR3fAJsDTMuQ/T1tcdM+8hXt+
hx9ShFf+htjQLU2Ba+zyE1uMRblKr/6juinWvECncR7Z8LiZW+7lrUZaa+/Iq/BoPdIDrQg8d/Ql
GVTr4Tv3VzUc+xc6ka2ysleSi0P44D9QLSyknf9meslav87pklBB7jLGwl9FC6lxytaJxDKR4UN7
XXioqFY/UmWnoanfGZvOgdKxGncarwuG1uBkjvXaXqd8qZEFLRbGy7zPvOih3FXrBKvlpvKQLjmM
wjftIuVtiTfhxlxlXrEOduo2f2zepGN2sM78DTd7RXqc7IYbrO8Wb3uyjtZsji6axw4x/gpsR7qR
z3wa1tYPc2NcgTf7Asb7pu3aa41KaKGEsJsXrFwx+ONGlDz5GK0UV16CFnKUVfdubact/Ds8X262
U05MSZ9bYjnD/BRlnrniLnPg8cvIoaheiR3eAJmIqEW0pjt7hXi8qB76M8Uik2ANldIiyx2xHL2w
W9TyUnkEfxzmhEKt5Mgp9/2KOyfIqQ+4V8tqTRJi7ASHc+YsiJO6EBm7SFeml36t2scgWIhnclYC
cmos3qY3shW4Z7q+09H8qa6Eb4tXUb1lh3mXr9oT4zdkhMxcON84jGRn3IxI8pQTvslFku8JWqIy
6VaKeOkYbdottiITtM0Pweh4+YXB+MAbtUO7OH82KwIvcGZ5KMaWfrMEXaI9Qe67Gk9AIChsIBrw
34CxMEIvUqf5BPC4QI7tWorj1YVLiT7B3gSqHezA4gNlMDRSN+L8rLxLzRfeXi12ozRCMEISAibK
s/wyCC/p1jTzvrok1Zx9iHLtqBNkZWe/B6931EsEtf50j8ywQE7xdC7zfOYFJzyAMAVZCkVPMbW3
ij8Qw0jCdvMbuwl4lPkt0tFqA+YHtePm9e3ubsHyuuyine1ae8mdd8Rs6it/POckvX0MvCbhkTaO
mnVR76imEJY4GGtdSijHYvO0FOFOI4V1diHj8Ya28Nd69ne3CRh+UrwxEiRwOCFDxP/0o3SlrbQr
aXZZeMat1fZb1U2eBT/zqu9M9YA8hD7v1t0i2lK0LJbHvVwG6rAGkGwJ580kcCVaNM9JuBLiuU1W
tnxjGV+wyEDditbcJdtLzpcEcdpLg/mFcJLNZL8TWTBdMUdZ3nAdrsy4eodoSGc8thecpE2JJ3JR
b9uHZHk1NwqKaRpMp8AqM3yF1j6wH8ixHW7NTX7APXXH4LudtKJlWHeS4zGAzJ+ks3VpvC97Sapq
hnBj0ZQHSX83D1junO6lOiEnWTQrENgHJbjA0Dx1YISMRf5mdk8dypyIqERVkDLQU9B+4sZY3+0+
C3OD183hM72wK3OZljjmIV6SORM+8jwvtMcPoWnA5F91SCWWUrglcrQ8qPZBfGQLnnZJUI+dcgPj
tFswTMzFTYvYWK0r0btg+pG2pBAiD0OmL7k8cHQQ0S49p/hLXoHykGuqZofoRc5flFPdvinBxmw5
oPcNXQuBW+WnUT/ZJyPZdbi89rq8XlYuupmT0S370XnqXXf4zBpXsHVSHPovxgK3AKP/AWAL/Rai
Y64zbnlg4M21ESTPYjS5LsExDR66VcsAk0Atxm+s+7jgoxT6bDAoW/mzHukrkWQ3ZM/wZ7tlciVy
SIKRh7VwDSsp3nabYYlZ68O6WEe2L9GyPVSoTfKF+sGX9pBup71/MhyGoR+wlTb8VXyopSPcdG+h
ciIQyCs3gouz/hZuuo+Ss2zXfWjnwdN3hs6InBp+kZyLvUWO48tgnBUPjNhSXfG7AhxSGJOu+ZcQ
MYpX05oywpSK1X3G3zplxIB/YQ6eYblY/aqSfnjrz5BDmPAy7XOCL+j39XKcHZPWOiMXYAmRvzDX
23DLQcbR3B+Y6EF+7rxo+W55IV1TsWIDMgjoxmdg6CnK0nb5RSKDrK//n5S8/43kkneXyH+ullxj
cs+/m+/pH4pZHvLXYlalKrVsjc0lqh88nn8oZtXfiTiyTKpSnUUVVSV1bg4oJvzTb7r9u0kVa5u4
bAAPo7P8WzHLH2k2/zNNRVEshT/+rxSzd9nlH7SShm7qmEEUBd+jStWtGP+klexrs8CcgD05LIgm
F/i/VPD56TKyzzMD+BwtDypJNnaddg7oC23/rBowh3AG2EShsNBnVKCDMslZ4OHDRYtXy8/R9L/Z
O6/kuJFtXY8IO4CES7yWZxmaIkWq6wWhpiR4l/AY0ZnHndj9kjr37pZ2hzrO+4luMUhWsQCkXbnW
b947Vv2/NOzjDwDnXwPv/2B1/XyrHoeMv7K6otboYhyEITAPt5ac+3IbXApWqLAZva4Y/sPlhPu3
F3QwqvICxw2EqdvuLzSyfA6Les6ZPrpdulEdHM74+vsc64FFnMszeLZB4TWMr2v5ruqnCTZINpwD
APM5rLynuXkvMNCCwre0FgsHtVxrZWgX9Gb1OiZvIztpIM5ABFb6Q0rxKjq1pu2NJkau6XU2yPPH
b35yLsZ3COuIWLyP6t2LnpDH34SkrQO2cy5H9mgFC22tP6WvXwVnj+Lc5G/ULzBZy1bcaD69T8VT
apxmUEMU+eLnptupZLN478OE/5t4F/2rdNHbFO8QPMbptULJi8+GeAisKINpOFKZeefusuk9Ch+5
EUXSFnknNHdgm15og9x+LfqznZ0Xkr92S8khZhEf3q2JJCyfkzs11GqyEsapXhAIqV49+SqSJySa
ke5PN1nybkTnnt8hTzGeffM+/O52r5X3aCxnXsy149WIFn39GvcT3r+ncCbYTd4l4QC/1OVON9ma
BS7yzZpx6RhkssbXaGqxrDyXdIaNYrmkdBtG0EjOSmKiQ1XYMl4NsJ3FDooIvAYyGfJPq0v3+p2k
gmDnkc4D/XpK5/cRAXrmhm7HAX35+MAVfdjDgXpV6MTwF074GsYHg5axTUqgnUD6PNv61nyaqISh
QPc6W4+hsRnqc57h2EQABcKNpylh8FiE+8D8aDGb+6hBRY74rFmh1gvFiqqgYIguks+/xnyVATsT
5ovduxs/6Rmo79/0/oQPnzCjjeDR5Da5YGO9dhMpKoCHVvrE5V0PrXPGn2u/o/Cip3/NW6on+l71
7/rS8KqoWb2i/4u4MfPaeRwjPrKhz0K0Os7cPc/AyGTgYHZoeu8sEkmOggVUcurq/DoLTzCuGrRf
WS348BTEw8eIYS7Qa/xGjDiUnsoEHqYn1r9fMcTPhL8fq5u0bGGZFjhwYbEu/3UGUxaVOdqCbIBe
sUmQSp9xpTiH4kaFbeV03AIANBBuSXrucIuySCFh+7BqilvD+BUqxCe+2NATqc2oAJsgb1l+A8L2
D2uNXmX/jVj/cZ+Ba3qg1sknBPYv9xkjjTEgL4LVKkl6SnH8P3VXvbR10JWHmxO7/3BFz/q7lT+Q
0nGgtUCTlb8sp13XJOPIaEKi4mgBQdCuouaMaMm4DwFAu2lxCIDxWvrYVpfsAgUmhOUaJbrOvVqE
28X80RJYdmPWCqCoJ3q0cIvubmiqKKSGqvmq/4qfkvaURwcfxvzHu8HmgvtaB8MVodhNh033qBmR
+pSIgLP+7KaF9MLByAfqVo3IoUIGTxGkLttbYnOSHct1S7WGKDQX5wr4i1/fxpCPX24TGpFa4MXd
lOG1IzJtC7A4N94AFArXUX1bhslzShM3Ax4QRIYbmutCgMojsp0jdyWHbpVJPIujL/qRdHtE9rWL
uMESCb30mev41lXlX+AVUyKHuMpNu+7ZZWigsriygP16vDSbN6QF1ww1Cr93YcyZG/xiOl3pYd26
avnob5oy5bGklhSgssnKN3bIww03XojxADP7m/6Fvi3a3+KxiwbFgisvK4MHFxvLxND1Rt/RObrB
ZH2rGrDv3I+J05y+bUKRXaiiuwFmoxt/RaIfHAB3yFl95sG4LyvzUaUBhDwRgs9XPm1YPrq6dK70
opbLoTVwvQfnrScB5Dogud2K26NRG56FdwXeJSVh3FOc/zHjKskBlwGc54qSMJ8+FOuI6khalRTx
OGPwVDGkwz4qNrpF2QrI0wKov+l2t20LNbh5JfY2Ia2+d27mY4By5MpNa52R2dA/FxQUW4MZww3p
3+ufJ6pPHfYA5XyrJ/lC3sk1vgQVom7Le1gfVbwvvyLeuaWfda8pi4/DYAtAm454DHOn208/Cf2t
r6OH4MiJdqO/0e9eGCwxqEg9TvUQaAueJQWSMp7pYcVCyHc0Ir2GwOGqoqFReLdA9+sXAPUiOKPb
RocvGXuKyWxLS425LjC9vdIJk3fzsIJfPHigNz04CtSBAaGuM8uGTcANz8w7vZkf1H2Y3tj6BkDV
9d4GzVMMvMcJVtFlYozoD/5Y4ujUN6e96RseULhzycfEJuqt/tWXjL78tjjFmjzqCs0VjRXfsBjp
O+RmIYWBUOHont8E98pv9G1HwbUUQttYIHT8Y76Yco2QH+qZa7146ZGWM4f1p0w9p0ssHQ1tbxxj
UGNfy5Zh1aLDQVKThVe/qy4S6jy0fkK30qqyxvOdGaVHjmqLDTebK1svRwpzcZ7aGPkDumPOGf3s
plgK7kbkRpkWhrxFWAIoFhX9VKUqqCUDIGHws1LQL4YTrnL5wJ1k2JtQb7L7q74B/Zk1sDL9eU5y
CwVxGj3vUhZUGFf1xJ+xovkz8HfA5SearWTyDRwCeTuNw8zQD5HriTLu9XaTWSDhmQX6WXqGqn4Z
HceV7kr+BvE39ORWI7UU/Ul6UdKD2rBYB+crlnZYwLM4s16FJBq7XYaErm5Mfbfcvn5BmRcpvpuU
O/ULel9jGNlw2BlQS/HMXcVNsembEkvts97u9ArF4GqNa2UQVNABjCPdlIa4BTlEAX/d8xb00zZ6
7vRodrBoyEFt9W3qXar0TahRcAFo3TBAOQ/rWN32umtYiQRLcFRTXKdF6S9mRcC+oK+gd9riYwjp
Ple43eoFlftq0ajysZQxOcuDt6XhkcDSMEP60WabxlCS7NaeUcDD1Y5DCbWFVfAlNR4TGx0tfMj1
Tek/7Md9zhzRV08Te8N5aBU7L66xHYWld4aAB9FtrTcwh3rn4kIPhwukH3JhQ2ywhaVpc8lBWwsW
s1/oMab3D0FkyEt6VVy8RyekAM0o9ZedFxUUmy5R+7kBXC0rc6fHsR67uonoAn03MxfSi2DAAqhb
HpYuY/SqR4eknSt23QaXho/5Q82Kltnr7ZMLfnQHDaWXTnYJ5fxYh/XW9WPT6AlX9absInKr95mP
9ZXf6a1yQqZD7+p6N4rVjXmn92sWM/7UyMV6dGl0S2+dIbykmDnBVGbxm1tk3lnsaX390bwQTTe+
Mi59JoSeFPr3tctr6jYzyyObW4xszIV19o267ZitXxk+LheqAEUzJY2bvrIOE9DqQe1es/NyJIFY
OOmzrEcOiXVM7+FcTPcOHYbHDKnr9B8ior877kmPOFFIkDaO/XFU/stxb4rqZUQGH4P5sFs5MEP0
lqADEZ7RZHeEbqN3Ot2cOkzTY4rNVn9L+/HEhS6aR8+Lc9bbl57PH3N7zvXmzPz6sZ0GFp9Ef+k/
t4flpieuXjvQ7wvcU2FkG6apHNFP52FZ1vQo1Mt9A2xV77cuiXq90+asGYp1cSxvLoHsdNWton/Z
ML0YRVHHUKWRFDWL30fVv9a/dM5Aep4lA9e3kC8z9bn5Lw0lYlE6ZuSjPxtjTcnzs8ExdvSmi47E
flB/9DUZsJu7nFl82Qf1LqrXIY8tW49//T0a+z/WJhqY1TZIBNa9EpAsOw8TUi96OsSgXX2Yvwya
3z+E5f3N6Z6nkL6HkIkfwGL95SmGye4HD9ijHlj0NreaWH+Ucu/7H3EbvR7jhEyLEnDopzT0kuPf
ZtZfHbYQ2uldn7cRqdRfDf/aRwQovJHIUO93viIIYf3WAQ1nBy4j5n7F4UPPELfFqYTFZYmeyxYr
m6HF+uym3z56N93PY0E/0zb6n14xdfzHhSBRb/yZMJyZRgShAx/9it4hGV96SR25Cx1nsDRqiUn9
K73PfKzBLJ559oLl5gQBm08o2QUr0og6MtBBIAaCuzJkffOuOhb9eGrepoNJohlGHd8R3nBAUFs9
CPV2o/dGvYd+tNSPyanDFAH2zwBAzlqnAxzbuxeg31mz9IapB67eJLui2OiIQu8jegPQ+wYpKVAc
XxVylY17YyHSxwY2iYQ21/F6x/PpOWikBMP8w24Qy5aVxzl5AEnHoUJ/MuuLDkxC86xXeFYavWxT
cdb3Y+lDQLYq/Ec9T+yr3gP1+luz/fAywQ7Cm6vCPutVnD/HHGJrmld2Jf2MLq3PL43kWe/Eui9H
mcEtYq1g5+TyLJy6+/VayZ/8ftj+3aA1RaDHrHBsO/hFeQddPIQVe1JSLDmsRfyvdzi9Y3BVHfn+
/nJ/d4BGodBzHfCs5Ah/PZg6TRzJIflxPT3OIvIvjHiGmu4CjjU6huzKgD0ZsFx7tGeQnKzdNL2s
HgikCGn0UY9Wpidntv/vtN3vb/Lv2sQ3NSSA1A2rkvh5Isdhb6NcBXCGearj9C7a6eBHRxB0P+3y
cbn/BXX8E6iDdv9NHlz9n/96//ZTEpz3/7dcQPAvjy2DPCrMeumS7vh/gA6LZDbjyjZJvlq+JKX9
7xS49S/fZUJKyxFgLchT/P8UuO38yw9cBPlsHwKVa7n/I8EA8TOcwxdIWEnX9wSaAehZMbN+Hj+O
PVgFkYXB4J6peaE1vGDzfXWoLKMlC6W3m7JtrAVZrBl3ezk4RPtz+aLcifkeMvgnlBkJdtAdsrxp
o4wZqAVKVweNRjfrN3+Z/fu/NO7f5MI/Mlf/zhj9uGkak4yRFjmgIX6+6TI3kYCZ4SUVto3+Ndby
drkQJGkKbPStVQaU2Mi1N7YcydsH46qavOrgxP3hH27k71pPShmY0qX9hPvL7LPNJgpKNyQxni2I
RKE2va5dU+2WjqK+i4mC33jfgxG2pxFE3bYsJ3PjBsv339+GXvd+bY7ARHlCkM/y/F9jtzDGxzEK
k2id13OzUk29HUPjotwFt6cicv4hr2j5PycWiRHRErP5z3J9Ro7p/tL8qK5zwhANYjUWGi41Br9D
6HwxBvWgjC7bWgIibIkm+EtqUt/to/lPYabheUH560Tutco9aKDj+BZjCQDA/xRqu1+YRys/J/Tz
qPxsBcBxhFDreYVt3dcqBFnUWtadZbgAhIuFUyTMIDUl1wGDgzuVdd0Jq+9Xs58M8P1NdMhSAvcu
TZNnE0AIrvXeCQgrzJj2HrG2HWoO6OTHGYiPVvrnMrvA2itOlcKq7bnACO5l7PytLG0Q1TIOUZoJ
XuFjOBs8NB7dhEpjkQdAuEcA6AmY8Njz2o2yInfbhsP3vqmmo2ivKWPvsRm7/RiL6BKmqbUX5bif
wdtSlkd0vPXj5y41Su4LSTIrDrOjATiBWBwPPOFe1IwzSy66u9GdDkhaAnf1MRzKc7shS0JSKpyX
+8LBBC0D9brPTYAm4zTuXCu5jCbAHGfVG1N8aiF4ThpQbLlltJOAyzaTB/d2qF5ygJDIIO9dp7kt
yHQi8eO+wevbBHmb3+oBWSRv9KING1nJ0QR16CDqQR9FxrCD5I9kat9kd6ZonIvja/JdAOE9ipYN
0mvlgzvVj4YsEpDuTnsM6v4wSUy4YKYud7bffZo8I8RKJrwPKxxsrbkzj8olLLUHF+OnAH5dZoIP
bt+seu5f616u+ligRVcH8zPU+pjK3QAQLUCRXHbqBRct834aanGqDHHy0Y7dY0sKAK2FImdp5zLb
RGDS9V0k2VICHJEY2H6UNSaQUfS5EMPM9d3vIT7XRzBwxsqX1XAYEbsdQmltBu39jOqRenJG47Nj
9ZQyZHOETVKvLSxhV6Y/1LjawnD4/RTX4jE/zXEmHZxjapTI//Gfp+fkX44deVuh6kJGb2W6AGs4
xmsdA1nczXhUPsxga+Eko0wl9JfYkTO8MNPadobbO+iw4FmPfaXgZFvUR1mq+FKnIt4qm6E3yjNR
rfVe2yhFRD0VLjT81sYkOOg6mKMNVXVeUtMml+ScRqOfL0Pj1c9qbIxzRz4ONjYCcm02IZ1gmd99
u4VygeTGm4gKBzJ8DEOnDsO3sm7/QA1ePTqSkPP3zSN+riH8WJIIftDQCaRwnV9rHXAiRJHUCPU7
CeqseXrXi244OU64ngc8jGnPk41Z7k75twRSO2fLKrwfcvE0WhFSgMX4ggT3XTpgjBa+1AjhbCGu
+LCgVpUyh5PCC2DbvJhti3K6REofy2fzEC31RZYzMoJy9/vnsf6zuy3TpCrueVrGExeMn7vbNGcn
HtuMEmKjSpIgJTYSV44+pAQbrQPb4ukoEvfOAG5RyoHs0EIVMgjBY9fZ8Z9u5j9bl9HnIyrkOEIE
9q93w3ie5BLHbHPW0uIzja8HisdnozPwP7agA3WhA/2trsxPSkKkn2T2DQYMecZqZF/gMI4Xtf+A
Hsh8txA35MWQ7OumzB8cD3s1K5XiJZn9Nwz6ynvVGeR+ZVns7HB5jhbAoJnnHuqu9JleU3ltQq4o
XVy+cih2zzJ87OdtN3+rbdd7MMbRf1J5OaICDZBR/4SL+Rc3KDQK0LNWc+yx/ugh6yV4RliR/YBU
63B2ewtett1BYI0GsRkl8m2bJvaec+pEKG3MW4EeF42t5BcbzaQSpZlvEeLN6QinW/jJ0zQWDyhd
eziVoLVdC38+J9WY3KVmhIikkkDVvb5mLM2wYM2+2ZgjHhyIftaXwsSkAHJistW43505ON9RzF2Z
0vCBdAtR7pIMVcxgHEt8BJZ8lQS5fAozoD/BGNR/WgZAl757rHMcYKPaT9dLgEJB2aqLVyfqYrA/
GmFh3QXKaS6CxXGDcCJcdTTQDg2p/q5BZ7D25bZA3G1X6+ZBfDLYLonTI64jxKcOCQT8Ob3nYEmb
jW32qwYQV9YgezrKxnrBYIsTT14YlGAy5XFwBaoVSOC4bteTz23Tq4G9xnOI1c5hkDj4VeOsnjxp
49Ad5tskhmIMVUldhCPlk3BYw+3I+oQ1PTJX7cm3u/Yk9HcYuvh3vx/iUgdqfw2hhABpQhTuWUAd
PMvRx6y/Lq/e2M6Ngbdo6rovcRMfWlQ0z3EW1IcqaiCoxs7jlGHjadWIJBloCGwFrL7LEohvo4lr
FGjxAWCWC5t4qU9ejALhXCREwJ5b2ys07dRROeTHwmF5s2V/xSXQfCLLZTwVSfso0gknddNDNgPN
Ew9tq2OSdCA+s5FS7UChWbn43M/FNF8/vqDfvJMAEB78vEHwsu5OrhzkOUcdBS08Ga0JLtgtlq/2
PAHOS/LyOsQuHKGCA2I7/9H2EHPyDuPfiRhk92H7DSdr7WdJ/TqnJvpadbHGdwa27oQ4l6XEeApS
+eqnrJ4eSoN3pbSKS+Y5kMbHgsEoATdWc+5u8hmeVjqNeDpFIdI2c9/fBhzOTbOwX0O7tJFJlaRQ
9O/dvj0kLSKhUeHVx7gb+n+KVn8NjulZCT0ap0jU1Szn1wNyNvQF1XErIAdko0db9W9ejx7ABIIg
X7AUCeOxvOImUa5aP0L6aDZxWh5DB/8aTfFw98h/I344I59cB0I8/37gcf7TQ+unoWc7JDVM36cE
/jeLqz2pIA59FtcRiUy0eeW5NER+LDMqCIRJxGwLcLnRLsI9QpCrpHWity4tE5ZfvDD89hCVlX38
+KLiyT6WbAWbxpwfMu3PO80NsA0kNLGCurotFPIJw7FPvmAFTpCePC95VFy8PN/heZyTYyIuDjS5
XEAs3xeFT4T1MPfoGicCfmIRieZ19ktnHVUVKve2OoddgCh/kLg7R3vtfrhrNvhAh506haLCLhv0
kHMShdqkMULkHz99fFGom6KISgAXspoimCJRUaxz8yWMCdFxtwvRFc/8Hck2wD3oAJ9T1yvOfeh3
m14gDotkFXJIU3/EJ1bgrMqq1nvlm5E1aMFgMBmNdX3sLX84x2Y77iAC2U+C4BkdLzN4Kyf5nvjJ
9DVBssbLDfsttt3pVGdokeUCbqy3dFjAdy1BhGifFG4H22CETD2OZv6p9FFx1FTfdtv59XJtUsZ6
FgQhPO/QO3mGSI9JU311rTrbGxXW0A6Kj5s8xr+1DvmDvi2svZUQRnsINmzjBuEkswEOOssJjZXO
fZhrCEqoOZ/AEVmnj+/M6s2Me3Wqay/ZVbJx9qDuDFqjlwdErupVaWMk1KlIUIfDzdjThr54Pl4q
Dk9Rib9D0aV3uA0Nd4Fshw2lHoFfSJJcGoiP68zvLHaS4vtAZcaqMUvmjC+ORgWheup8hARne9kh
aCIOfpY2l7Yea8orPubahRWfrLI7OdikPbB5ogI8pV9anVpk2A9vWe28G2H/VBmgl4Kiov6u1F3Y
YZU8pkizdCoXp4/vagfBFOSiuzfjPgin6IEuQFUpknRD177F6eSeZwIWKoeNuIKb203VBDeiSh7a
uStPKW4kc5XVpxby6gSOfeoudlGNe6NU3xbpd5exxQSzLXEhiRyJ09YYvcclAHm4W0nU3KITdi7D
fu4nUNbamRaPH7FPUBjbeDWqg+zGppweiXI43WGojCoVGZtn4v/ygShiY5fzk93O1Z9+WAmEbBf1
WKdmfI79FskP/YKgXqYVLWLPfrKUFWyMrsJCMqmdbVREFLPvZDkGmwkK/YNRRcEuD9FeCwZKraGV
JMe8RIGhVcu8a9zcP0QK+5PGCK1ndP9IzjcoYlvkSreNXMz9iBTczjDGkAbIgfDOqrRQ0HERhFVl
uHHc0UW0Zo4eDA533Tws3xbE7RpzDF/CwTRPi8hRgOkNtfWqumcKyPGhs+9JJ1n3Hz/k+CaCDUkw
JHIt/x4nbPdujNPzkkF5HTmBoIGntO9u4K9bx0FCURTmwdSWzKbhz8ce3f7WrLxDUUek08NpOA4q
RnAES1YEAjwsI01ZHeq4HTiXRPn9JAK4cyEj00l92Bmieyojmzx0AI9BuT3iU42/ViQaOKeXzQ5H
DnBknpV/nw+E8HI7oWt5Vxfz53jKgI4PGHWZ0d5NMN+pM9X8seNxs3NWik9DV9gnUAD//SVHmHYF
qKLdmBBYE5I/VzstuwcHSivJ4uKLx/qyMvI+JEkNhVqldnNqJVMukMaFUVLhXlBXZA6gWu6a2oV9
FILKcnMUlLPKv5mJKwic5xlVtK5CMtZ9wGqIWmg0lJfcK2Cb4IJ78UTEFTwCy0W2qP6hMYmoEIGJ
j9iJ35xiJDwPMvO/f/RB7ZKdCOjjTa0KEORhgZrOLpt8+dmsjXkdKTyOplF8l1U2n1osPIxWvA7k
LY8wnSVGa+D2shzyqTlGwSEpZ3ffTDHkoNF37vOs+Drnnn8vZZbiqga2pqYX7pya4jMdREVvxhHU
LqfXMQCZ5GNDeodXWfs5YEtOZnlNFRH9lNb2myyr57wF44171Jud0s1Ac4y7LN5E0bCsBzGar1i6
3nsymB9a10+IuKfHrjXcl8iO7qN6DmG5W80nzCCPgYyrbdWaAjsRVd1b+gsyzjgo1W9mOIi3cFEX
jj1bw7CWUwE8c1+ZKABm8JwpvJZfzKp/8NmRH8aPIz+E2Y0BAMjqguGc5MitGX3lbTutWm8jWCWQ
6XpiL2hWtoW5nggnmPIFUPx2eKm80dxmtdXd+YlHLqmFZ1BZ6tmJrEtqZOGTZ0M1m8ma7Xyrrk9s
G/Vpylt3twRdgcNwfDe7bvA4e/Els2AVL80CfWqhyDRwTt2rOv9GLe2cO9WChSnJzzDHqbYfszdh
NIpFeMrTczTPGBpN3WcvWd7tZLA/J0W2sYK+2rkKEAxU1PgpjLTXWFzje03brec2BeyhJIQcEUUH
OP7WpZt71Bt6TxtOpidZNBATAmg3FqTvS5JJCP+4e/ilzwJVh+iCyeRLiOrBUSDFci3T7sFUqX8v
sE7aDtMMFCYful3nNmxL9WuduPUtMZqnSXXdoQxmA3NvQ66HatrardHjADiiXtoF3r6yEvsp94y7
vJ1J+iLXszYoYOMX3jzPepv2XOOUTm/ot+Pda3efRNLUnA9bslrMF1w129Pcq/ZiW6zUGQ6dbdLJ
XaCUeSbPOK7iFhiuE0qyWwqw7Iz7KPigcOs20IfyUu6aJi+PKEq6666KA5Rr4/6xq/zgaNi1RU+I
fa8c9WrXXxLsqJ7boU93RhWgS5AEzcrz+23fGWSPtDBUohZ5H7tabpZ5+acaoF1ELUvluCBKaCPv
gO1v/MkLrcfOH6K1nY/pjlp6SovU0wrxLIPkYuOcZdi9JPitnzPOIFCP3ArJxzZbNlORHMHek+1x
YJf71Owmrx2PZjymJ6+d0XdtmzN1ruhxUI7x0DpPjEHxmWxEvcl94okwMB4DezYenPrqI7tfl4G5
98QCQaYvt3VfbMQC+qkqY5AtiN5YHWJWAglv3FSX+ogP9dfcXuBHtdg6qJ4Tl7nM6UOVgo9yWAcu
sRVNz77UkggeZ4YK5BMnl/RkKhclSETYdqSflpUnO3nvzPSQiSDZAQGD6VKAZ4NkXXWFAaGmN9O1
aS0etgmdwVbnJ0ekU6eHzshs0A0Yd7ltPnMS4JzqxkV+T5phevNwUvdrPJWy6X5B0UqGPeoExhBv
jdYe9kjuoycbeN+82qru8ypgOKhrFPTW6d9f/DYJDx0LVCpj1neLVFFt9p+QtizPlaOMdVWMwSG0
yq+ZNYWETmV+ziR8vWFp4f0Yw73dDX94LtngxtHCDVUOSxPOxOPHF2nIo5PkWHCnmXhoppuaDYEK
ZBo8pH38Pglr2fkj5qWJZx262HWONuNqXdc9QnElsiRM46fM9OVdEvZ/GoVqD25rfA8RNXwMi+yr
5ZQAm41EHXHcUIe+FD3ClFGyCua6eDGVapD0NYdzU1NVzicULotGFmeZRM7FQO14FU/BAuHRAExG
vejSGQUyz+m8DhAQLhFfO/tLmT4VJqA89U1aoFW5p7Bgs4uiRzL81d4cPGPP9mujFWpieDmUt9ji
GG6QV9T5jQYFeyBoEQKSB9/J6k06opBnKO5HZP3FX7ruOljoPuvGHMfYO7q+8Wh1MnpgPwNbPmKw
GLjFewxMNE2WajsVM5NXKvXYq8nFI8y7zDahlO1Yn3GS6bawG/DuGjp7l+LoPa4MG7y8j16kJi90
j1OVChLgJj5UXxdsyndl0KKQ1kNGyroCn6t6if/oTypKl/u4wbl5maqBPBTN4H8XOHM+YBoBUR9X
E7Ct2H3bFT513lwdPLvzrmARvYOAPe0s7j2AoF0aUeFNRQDGyBbsJX7sfUkHgl0kUykS/ZFUlom8
3Ght2hwwQRV56vHjiy6+hFbRnZ22Ck6ea59brWIFiqx6GO4MWUFLbZ3nXssquMvdnINDGxutBuNG
4mgZtnVs9XdtjeKiqfwJCbZi36d581iDmf/xJW7SU9rF3QO2f5IqYNpvleUZu2Uoum0+PKI1ggZK
W2NkPnlfktbPPgfj6xKVdgzdtNpFHimEHvOF7eTY4TGC/XFoAi7Ye6TWMessv9oOXgdN9Ek1w7wR
ZdM/JWmJtl/bDJtyWAIIB2QakCz2Ns1k5ZxNynzXNmaxm1rrOdM5mMV0/kBJNdt0jkx2vja8Dcqe
scru0KSTfW6atNv2zjK8EojfDCRzu41aIAsWc1sjOGhm+48fR9cA8eKG7n03NPKEBdJL5Ct2hMiq
1n0joP55ClBsnoO/rdforalPtfbNizjiIW3TqV1l5EwDkZXtMSmiayrG9iHwvfxhfpiGTJ6S3PdP
c1x889Ne7lsDbk2eoN0Yck5B7vI0BH6/1oH/phESlBuaMhWZBRicJvGhg8k3s1oQyKDsGjgNdNea
8yrntwDaCaCGkVzIZqlL98USxhfTY6vxAOv2Zp7vQ7/AAjNjC/gIoWQXfxUAsw9+kbabaHYwf12K
4LkhdTUutXptwnR6pGMffEuoVzwrEHWZOBB+vEhxJ/BTexNNKD45c/OcN16CTHd0MDL00dLQlMc2
C2DTzlO28jx3uHdn+BR9G78PbWbej3nEITktyFjAHlJIgT9QQYuPkAi6Tdon82fb4hC0JKN77Gqk
uJB2m/cYGh25pDrX6TK8qNJj+Ve4ajraZj2Pl/aQej2YCVLTp8RGCTYpzOxz186rwImvHa5sZ5Lf
8SHwJ/9rA9xvm1V4dyV9+uKMM0zNpUx2bYkWeqp1Bgd7kI9uVaZHr+b9xjwYq6FUzYNTaVW5wYcb
FIV3PuPqYjTf0zQ8xV6KT0TQuU/hAPu5MlMOaHFmHz++tF04HNC5uRsrGT4tTXkq9d9Q1D/Sw59j
qomHZSIB4A54oq96GJKImsLemoeGUnxD9IRg9cNIuvCjiEWapcYwOc3Oosc6xjDIW2D1t1lS8nZZ
3SbrAMPQ5yjuB2SepnWe9XclhZVXoXob7Gxkry3MEDZ5j+tFgwk0ot7tW43X3rkxJSQjazuMyv2G
Y5HM+uQb2WS8K6PcezaWeN6VUcaJHjNS9PxOTVVYhzkrnqY6/IZhu/EwOG5xnREpSYppZ2UYOQX4
CNx7TvfEkl8jvsJ4fepK1EvKng+eBxN745Acpam/SHvkUDME3p0XTaj9i7D9XEYWQYG8UVSIH6Y0
T/ctLp3YopXtGnkqdRyNBcnuBj6WmVvXsU+Wt6LDng99peUcmRVBjWfme4WIKWGQ8h4QTgWQ3OHb
gTLfJ2tBUmagLBhtCjthB+ld5xRgrgjdK5qJcoJgE5aI/OU6xo6H7tkQ4cWey/oMqKo+T1ldEgrm
zier8efPkolHgmNBKLnkQFE1Yr4lafrVBRdr8xGrACOUs4oNdcmT8myZS3hEj4kvZvXdtFS1twN2
RVXtnL5rLh26ayT4hnXdxtbeD1335A1xinL4/LUgHbUPK3N8Co2EU0le34lU9fdAQ/p7zzf6exIT
y8bFhOsyBQi1llE3vcxBdTUG50XNo/OI7kj/AkR0IwpjeWtGzoeVqteLdnZhV0/PaWdyBil7RvR0
n7SDeSpidmTisRuaT/7ZNbC3T6T5By1gPQfFKu6D8ZJ3TGTHGuOHuPZjyOHJuinNAlF7DFaopL86
ozopEsnfM52Qj6WMgW1/mqavZDr/9I3J21vGEsFeEv+XpPNailzJougXKUIpr9fylsLD5SUDaJBS
3qbM188S8zBM083thiopdczea+flHSvC8o6ZPa9VSLvFYGwoKMZYZzV7aPPpLsEqujddo9uknACn
Oran90oh+e9C+RxPdzoay7ukyfQ1sj/boc6/5UQSRWfOQArEQ9pl7hM6ICgYJnnogdjbUkd7e9lc
N+hisISxbRnywr+1UegTDEVmOCCmx+WCbrj93zs3n3etbGmT3Oyu8QaWtXX6SWxn+1BH5KmRkphy
P3x0fem+jFG6i2vhnuEMr2Ne2C1iS/sNhchzlQ3+fYLeZ214vCY+U+AzsgcNxY18R8KGoPAVGZZu
YhaO1WQt+Y0BE8max1tJuszyGblh320BA3vRNG0ndw7eYr505RljQ33pALYg4gsMiCGuIPDGN/6q
VCFTNOdmJWvZ7mLF9MlpGBukFnxc5gpiz6vroh20inNTNNWqJ/oMZRHSxNgw4Al7QwIAGWLhLEaM
a4vgsMm/PW0Ya1E4Lt7u7D0m3wm4QovOVtWYDqaGgUpd+P2V6GcNvmwqT6qfDkr3AcUo2FOAt8j1
WZdDfijtbWa70XF59aqw8BiV8BJ2U/BpGGP6TIBy9yZ956ErE6a4fzfK8kF1E4+CCBc5Ncw6JTbu
xwrAKNlNmb9YJIPuYif+xjAgDoU1w/kfgu9cQLEb4j54D+rSg2plpCe/hVAYeOrOzQpBElKCc9PB
nyTTlNN/dFDF1C2hmjwerr2RwSshQpUn7rYh9bQfprsWPc4KQYxzNvkHg2QY7lxWHFssLuwRCDwh
2iiCOqCya+AMu8yfqBcVvbF+8wVrQJZJ3fnvV8lYJOc+3wpOcy4gG3xyrlPMzIbxMFQyvdZTfGfY
SFkVDD8qRE9saPDrK0mweBTAvuaFsF+7vHkOTGU+Er/oXdnwSyQ/KgdmGvj73KKCtUzefSFi79lm
7cJqdb433cl99jEnpQWx0SRgoQT2+1ehHfNVS2pDfJsRytV/RZPC3Gti+27OQthooUSEArLUHlnI
dFHWLw/YFl8mZstSg2yWwT9KOuPZRYW0i4K2OJUJcQSuXzCxsOx8Z9ErckX4CD3G/pZagfFMfOwE
g6QxB4r9PA92jWdziQ3QIAGEdyENMgbFq03aCnbOqLtXTY7tIzUewij6svI4PnnxJG9F77zmzkC1
nzAPW1UTOow2Ca9mISLKhBjKW+jLfTfF8XOYsNmF3LyJQz1AKe35rUG/GVb/qlViXuAy62eVptto
1EDnOIHfYeARlSyV+ZxlaIbDvh7Pf58KBXi1IdR1r/ziIbaUeXWJzN5B1J5gLYB6XOayfx8yR5Ia
bHskPqAZjqY2d1DgA5vIuBoOwewAPq+bj4yJ2d6BeP4SSSY/vV3yGIcX6ZZuS6eyzJzD1l/1gaYV
j0p9P+RtcWEBR4EMjeogkqHcySAERQYlb7DiA6oZZ0vGW/rfrDU7uElspHbSU6r0sI+TTK2z2gnu
I5NIbj0ykEqcMLryfWD7yOFOzGX+OPghplzDDA9ZxxCKxc420lV97qhRJLmjVpaUl9ah/ICwbe1Z
wE73LTPRlSWm5zRKrSeqm61LKToPDoJm2Hh7f8l9nXBKP9Zk3xKjEZ3sYT56fgJsCPD6ZXSt97z1
u0s6TAyLho+/T8J6eJshL8/ahsO+fDAcpNpVbdYnVlPXMlDZf07svMq0uO+xTldG2T+IkSHoOG2r
JAheZB7jox5IO268BgqG51j6kIQYVXhksME1gBNmU6sOkhqmLLz8NRpsgMgVec4DNcJ18Iz3gtxc
VdrqXxTPUC+xGyx04DJxf4mnFBc6JWcNvFe+2sFvMBlcNgbMuePooZ0SmWr2rnC8R+ROgtWRNZ68
ESlT19fzsXZ8aFxj4z7RC3mbVk8DWXUvYVBmj+ZsNk9z4waUX3O9S9ugfiL+wkRnVPqs3YpdMQz6
Yi/FtbJoZaLlg+L3oyhQe7lIEVroQ/thxH7uLhKFoGSo6vmPqZe0tynSJftrvh6gZbgCnCxXU1dF
h66T7mmcyCeI7SJkkBKSnMQLTyGDZMFvOpaSZXuKZwbRls+Dh7Tntxkw3lbZXCi9UgJRtGNeGvBr
h6Kq0UdgHqCeoAxuTtKj42rzLLuz6w+dgBHwev+jdrz4yV0KhsYLKFl7Kz2RVxdu8ooZYk2Y3Onv
g9ul2FVq+CR//4WWXIxltx7GBVLCoz/NSxAxUR5uePC812Ii9HDMaPEwB576aKm20zdmitmdn6Gm
olV0ISzH5V1f+tYVyuzfGDsLxcHwMvsq7c54sEwTAEudeMecXRvca3da0/9Xa8qM6kGl9pG10Pxl
FCl9EEy3G4mF6hLN2EpqFvWg27uR0ZxjPiKn+wsGtHd+/8PUfjolQ6Vj2IFkhBfFse+bDbKkZEkP
S86xMd3brZi3fW96ByMP+v968yrbAfp5vqRQkzB4MAvKowQJzz1b//lS5+aVwN9on0skwy1U9Ps4
yA9/G2g9quQkQMP4tf9k59rcN/nEdpq++GJExJQLC4GoU5acgJ0wMUhRBjVgmsLUes4N4X/iGzgD
A15Ipv2G6qz+L+9RqBXclQ0XxqmziL89UNR24CH8GYr/FG7NAVJCC5mTOX9DnWuMhGJEEGXoPE6V
rlp2C+BxRlGBNSpmsNLM0m9dSp9npIw22l7cowJVO8Ps5EGn7ov/t0gOa8bJUx2ceI1+upKAxlE4
t8isDr3rvjtJOxws0phX3Akcm+ZUrSFbax7iZXnnSQ3vmJytfPKf/h4dAb33msixjaCXOtm4TZkh
QdECvBweklHGm5wR7N3kCPhHXU+EGp/JhsQmjvpLNCwpNzU5MP//1eQ9E11u3YcBWsWp61KcM77E
dlXvdRxCzrGr+F+fglgNuvHEVgY6eV4X95zZRLVO7L3tttj3y44qLoBv+Dk6QN6rXkl99IP+0rM3
fxXCji9hapvEYLB6rHObbb6Pfs7p2PSFCfdEmrbbFvvoFva/wSiq+mr6aTi50inva3H6G28CSywv
ceew8S7dVxnar1h/3UNroQGqeV3n4uIPoXenx9K8FUuKeJX6wNhcdfIT7sS+K8xzlil33aRm9pq5
4BjmRJEzMyikgGqiGp4xT9L/7Ed+zB3RBPONYDwQrVo8kqVq3Wdkr74k1SM1kbutSILaJ3ai7ijp
8SQOY4YLlE/LCGFTZwbOXoAefeJ4+h0LFJChiAEYBY6xDXqS4yTv1iSz+auevZnMi7S4s0mjg5qB
zW+2hHHsU6gaSe8W95KnA+GqVnzXRt2t6TXDTMzX5Bp0974/jXurU9UmhXa6bUZLboZI2pe/Dy4u
tQtYY4KTpvozHXt5GCubxpWOaa9Hkby5UYs4WDEI/Pu0HtMDGHaaVf3UqTSHKSLeCD6A5xz5E9kp
lOOqnruPoSootJr0qJMgv/fl+B/Ld3nK67K4BsgUvLmdHjqirx8cBrGVR+Eehi3oWaQYWebn4Noz
wFASg5APff8SLh9UTl62bIwOrccsr1119RLWvEMENT/0+ezvQ9VQ+TYJN2zn1/ch45nMTAFix3q4
k5m/dYQP7m+yCY2b3Hrb1cJ6nLLZXkufXrEsyNICgSo+zKh8qeewvwlLfntFPl4T9B4bUZori3zk
Zyf1L5Jwi9vfZ31FEjAEfpiFTjCdSI1b+Z0FqMxzbIR46NxI7pq809+HLOreyVKOT3pQCN6sad5H
foxg021bNDg5aQw9hHoYbJYi5gXetOzm82BXZ3/IX7pCM69lhn7Tis2bkQFmhK4Un8CNY4k1zaGh
28EVV01PRUgey8xydOXQcx+RMQRPbPaA85JKwHVVHZI4sC9itvSTPaMucArvZ+60OGhlGGyXM06u
VJSshLvs1chAyCBu6b/YMh1LzE5TAc83W2qwdCri69+v/j6UIECvdCovGk/ErnAhvwGa4+/Dmpaa
j4ERMfMoonLfJXH006fpE8G9WOoEhlIpl+1dUmnAKBWDdy/nLuezv9/PpG9iTVtCPtA3Pcb0mAej
qX3McsU1shJW+EZhPo6TzyKgd6vnzFcDuRYOiIPCArHp+8Oj5FWBvCAuUTwMj5rbz5vTa1EXxpFN
GE8YzR5LVz8+ZjszMcYNRR2Qv0kj0jMj5yH1ZnmYAwYBc8fyux/u4mjxrto1bvUqj26lQtrXtrNG
8x5cBt7Cq+V56kRqISFX82RcCnSXu8rL+nUkK/BoOUuLHUuxf7IGXmjIID5kguAsRvrsVMhXYTSX
jLve74YV+pL+4iwf2ogsFXtEPikbZ5frUh29MsDwaDDbEngIBfmNZcPJ4GDadTJ3F7SyvsuEfEaH
UN3sgZPOaZiiDPH43nSBPv1dWeznj3nMNzzF3GaFZwNe+fsl7Rrx36YfFruktbm8K/XucbEepjyV
19w3LOB7vMd/fwvD8n7vPtXn0lFMQATDpLVdgon8+3wO2YgPDpv2wQTIHTjV9Jp2znOApeQU6YmV
1tSlV9divNpqlOY11QGpRfu4CjArtiAeMYCsfbHyiuA0uOGhZvmf9tEWkvq0qlz9GPJERAy8NogD
wTMppvSYFvFjOua3CMNFELGZhYGBKXKVo1SrJ7GHyLBNZ/8uxc1AhtBWN2/tyCDhwlr+fjSNrxx1
RZKbtHbavYj2nWTR9TQV7LO6IxIOHdonTwdED5qkI5IjX5XTNvf1O9qcU9NtdRbfhEaMtaBh/HVR
AeB2jHWgz0EALOBdtTT7KOQDITAzn6o+vOvm/jCIjPe9++FH3CjHuQvkOZqPcfdeig+7s+5ZAXLg
xFvB/HIqonNY/kdCCwYnZiZwhSQxz/5wytVw6pOUycSXvM7NIa3mnRCcNllLm44+i6FwI19d1LRs
IokASGNB6uBTufep0WbajxpWE9IqOu8B72uw1bP/1NZfLehzDBqMBQhkCvt9q79JTDqBYBT5PhAc
v2RaJDMaPij9Jgxewwrvg3+DG6zTmSnZy6xeTPEf8vxDm52I8ZTEj5i5sUcmt1bDAz2738+nwPkG
Oz6RYlNd+7yAAgP/YToF3Udqd5fQI/CFt5/H9LZJ2m+zuZhoAbzHyeo3PuGWqu/Ia3yarWkTG/Sq
S4Y26+rOra6RsXA55n03GFSsuGmpGkavP/mCQFWSYkY0YrM5reOOzXbGCLhH9WZW5Xaq/cMs6h0P
jrXi+O/S9OwCMkgFntNml8WkJMk3KSw2Qag3W5r4c5xw7vGj2xCl5lgds3Deo3pcN3nOoo6xpkyT
beIymq2elSiYfMAgTRNJcM0tEO11Zs4MTQEHLYGga+JtbrGH1m7MjiiYjBBbeZxfbCwBtrbAwGpW
NTrAjezQhshNSNq0l3hrjz5lcWxfIEv9RJIEEox5YtwV3KWGffB6CkJXBy/WSBQiKee5YW2DhIB2
yR028MhPf1JuFqRQd0zedpayaMuMVeNaAByP/fQ1KaSLYXSbi+gq6vZzILwkVdHLZLJpia7R3O0z
LBjYgslNP+RZItY1fWWk2yN54odaRbuIV7Sckv88nmnj/INK7NkMCNDt7ccGuBn6ns9C82Apx+cs
jCziUv3tbH2BgGaNwg8ECFoP/R1anY0anfugg7+r2nTrjjuPe7Yn0o/nQ7lrebAXRnmsGgOsJyJV
ZAGDDS2UNBekLAOWqOwh0PIU+7izJOM4Ms07E5PQFJ+qUmxCqbZJQING6ssky6fRq46KbMUcvU4i
01XKgC6NrjVRRDXaNi8mOS9LTu2YrLXGkRiWxBHAPx05sRCJn3BH7E0WEEw859eIXTrrlXNexDNs
t/oXbhlcjND+KCqD92O8KhVdEmM+tcTE+SajaXd+cFCT+97AVc8RWYTRnk3mocoJwuAB4wwHtnon
TDw70RQIsKZXlsaYAzv38BeaZpwS42R4n1X2rMMB/Lx1L5ZUTxAcC/RJQnMB8unGv2VL4FPk3o85
mQ8llIai56R2r2gMmxVCxyfmFZGRbRsSwTZiZN7UtbvI9U+ZnT9XhEQwk0DJwkFesJg3cInWCbHA
/K3UY28KxEMPBs/D4z9ZS1ANF1fmsIJhwNninyQM6Ulm4l1H0V6xyjLhmJqzPtuT/49whE0w/je6
n2UDknfOjmHObWnNnC3a+43ktNP5sOkN48wteGPFuVbVD8MiVGmCnElik9TbNBsOjD+965vyO7U/
UpALFrFruq9uSgUGhVZ4RoG6c6wITAtxxbbHyeRCgU7jdqeTutx0vWTZxbyOyI2Yy1YVOxEy+tbh
xreIwCuar5Ah7UHPzWVAKuH3xTorLaa8LF9aNDg16XzgW7ZkYl7tEnWOAfpUklZHHunQWhvbyr8G
TiC03/s2itfaxl/rGLuYKQ5ncSrqd4CKe26VjVMlF8NvDiFraqOa76OyvoikeCEJ5p40teX2JzvM
JfTB3DRWuTNg487FyEzLv8t98ycjIitNniJN7SxjxjXWaiYz15UhsdjTobet1zRt9p6PIHq8oUIM
6uB3MMO9P7I+bWGke+5e6LxZ43Nd9SVbpXSs0CUK6DAKIUx1nMvit+E7Ru5PYkv0RPz2bzU6W04h
vLt98oVbuSRqdFH4FNaJbM1Hsqz3KJSBujagnBc2L0BJRx4bRoCW421K20bk17GNNv4jBpJTkfVA
71IIJ8CSG32afiJICzwY64dEZq+eUpRTnF9C7YXdnSSxZYliAJATn5DHSKSJQ4sNtFt+eawr9e3E
9mWuYT3Gdzl5LEE8oLzOnsmP3bh9eizSep+YxqW0JGtpMChRKndlw/lkpzBn0Vv6YYZRBsm8lRLt
qX/oBU+TMHeVEbxqs/lEK5iW7C3IUZPGbyraSwViwvWjnTt5D92QQG0eD4Sk7kzH3U5xddcGBlMM
2HVhV6+L6Z9rdRtH/k42xiid7VUeXlOAOapzd4Nf37w4fKqScleil+xc5vwy3ywotco6SNS9q0zn
KBcaXHHQ9Wv/xZwwcZd3ucfQg7Brn8R0gpkuFgaSgbBGHN2Po0HATjVu+5CbJuxzzUJgehpm8R+x
GgHeHudWKzvmz2MqCblN8uKYlT09EJkWB4sdz16056ivvK1WFLQ5m7aNiO5iJpStMfPt5oSAAu+u
hn2Zst5IIJanChkO0tvqq0MPySRt69ovNRYrYqV2ldtZhGHVO3cwj64rl6YuXWMTv0aJv7ayL4/u
vU/lpqrCU2W9KKAJEtNpQwhrnftvMfUnpMdLwxOl6l8Li9ImMo+NoXZRHRNabe7atsHHQIyH0jev
iB5HFDS9Xx5SwydPlXO/Vyh5AVoTg9IwErbIFTJSElVcQhKtJdrKkTxow8OwROqkVxMeZZky0YrL
U6eBLKnH1u/PEenkjObpfMYRiVWM4U936mr20ZPjoGvhed63HRjqLPjJEsoQwZRsBciWKSaaDScx
f0e/eolm0Jx9U03HFrnKZm6Gz0HzLs/sv9iv+ejKelwWjyogybm3GGaBqoipkGRXZfsuqhYI4cZk
uYCA0KYIjVlJ471YsVyMr75PVu1c3+Wy/pdiA1h7Y3lLDXD+I8ARHxZqhBqhJ2xtVVvIrSbGvgXM
/rTtonVg0i8P/AJlz7/SKZ9yVNvkpxDSMxrHIB7JnKkr2pF2xUiKb2TKlgAe1t6O3y6O7l+vAV/d
m79or0r8kQJ4wZhxek1gL6yz6BAxlCbA8+hFNsW7OQZPWQnQVyPc4noZDQ6oDjv+ZpyQaZXuLcl8
+OZlMuLJLi4BssV1WdUKdTxzeuItoib9h5Y8Wr+2jL8Wzdc/4aWw8NUppBLaKIFTZ2rZPOYT89/G
VmvThRte9zSeMUha7lp3yrq1FxADEbRYdzICCTEaseWHmztN8KxtnpNCDHiV4B156E2t0h7wbEEU
rBt+t2m+/ByNuxGnG8tO5o2Z01BmEVGNYXiMvO63Qt3AjIQCiOja5MQqbrSGXSUgZ9lCU+gOzbuX
vfjaQCU1oerOeR4NMUEO/mAClNM9G9fgLYxSA8FgM61Ec5kqkWyUbbfrjuoLCUfK0SPZw5nss5Jp
3OLhTFbb2rT2YZFTzk/EJ8asOjapHDd2lr4uq2R7Ngm0VfN/I1NwoFv6PeMfq5bvwYrme3egU3aH
5EfF0WLF0P1eXVioE1hUJB8F4xdoesQWUOlOs/tpTs3RNpvb3yJOIbKrZpeMHrZGQn20tlNskDLT
QQzidWqIn2s8xIB/TEoviTfEqTVacUsWrr2eje6rRJsvnX/eeA469ZLK6Pb3X7AxhrxunJ0oP5Ve
/tlHw2M9TRcIOXSGjOpURIyfMBapg0Czo5rgnVzVXcugnkhwjkDT/a36FCSUd+iz8YhwgxJLumcc
Lz4zWb1v7OF9tKKJma149jH78MdE31rCeelHHwmZldmrWDiUboZ3KMtxLSmS1g5Du7WZim9SyJ6X
ed3KE8LZKZa1fdf8qwcXCBUC8GOGYkq59jkQ04NVPJtjR1i5qrdtGXyTkZoDJry3DPMt8wkyaLBd
rA0GbLrLT36PdQe3PKGerEU9NAaDCXFNVaSraazuun8kLhMiQehm4ON6dqzXpMcKqRpu7Ip5CQlj
ISlQR6eUlAbTG6GihOaSzs2mNb66comfAvAlhWRUgvIvN4sfogZbmvDxt/S+KosIzsEFmt/Y3T8f
sj2zt4r1R5smL5liv8tS5yNF7IxSAFGvaRuIyGKeAr79NWU+c9nuLinRJIRGTmbMzfdYavZZwp2W
VNs0OkGINqBQ4Q7MnBmPBeIsU6d3pV08sHyqV8p2SBnkGqhab61HFouu4cDGJ4cppVCWHAA5c3yA
VNR69tB/JuWPmVUkDOQMHkpcwasa7x3rE+zj04mAt/pMvtdzYBvkMYl2XBtRuZmAna9gCfjsDzYD
t5jmHEgrO9sxdaERd3msF7a9Sqz6rQop3mzZ4U6X5V5m02fuui/szXEP6W/qkHE9fzXsgul66maN
cfzLNH/MWLMtN2d7Jw2XnJKazIeMLGy3wHpTO7TqNflkBekReJdhd+iDPVFZIPuEbz4Ty+Cg1sqf
/abdZg/KxX5XOxwxIiaPunkuk/g/rfrX0HnQLU9ML39P0wh9iNZYgGHpruIih/BBEOIA/Iz19L1v
QPgf2nqfz8lb3RH0qJizM1fGM856vvFhF9WWzxzRJgKZ/2k7BTgIFqwAO9DHbITN4tNdkl4TOybm
J+FMnhaSu8dgBqrIfS9JUimLm2CgmyZ0NJWTPuBajuPhbgj8Td1l53lE4IoIwHDHjxFv5RD21y4O
TtKsjy5RsYbv3LtdtBVRdlBG8RaadYlkfziKEccHjvtkILccL4wuF8/2FSo35hLP5ba1u80MrmmZ
LMB5xGzr1v2HytW1sFiGNPqDU3LY5n36WEiyPiDdr9yQFlbL/+LQtxiQYeLtfABboQXkOg4OXu3c
pwXA795w3hvOvg4Yd2D85/bTcdAPVW5cxwp3R+I9xbnxlaIpM9wXbTGAsAU5I8l58PTOl6zjJerr
cWTiWTdsZhv8DdQQ9viihPmcBPPFkjNosPQSY0xcjSbXSJDwVldzd2hDe1OZKIqNhEa1qJzD4I98
xu3e8lAfabsHOCOwspmDVTAoTabqngKhK6qvNHPhKaKwxY5PeHCTHYvMsTYKxeK6Vt8ewGqiPHsC
Ksbu1SvbmxkuXDSvfBfl/Kbja5d7jzlVIr4Lw+Za8SE4Lz9RXdh49FX0zxGEF5exwEY2eHuAQFiW
hPEkyOzlJubtsNt32h5UZTZ016GPSBfMjl2pehRUkrVSc2fm4kW1/fvy/1S4r0ZNgg3qrcb1nryw
3PW9eMWutZVu/DXa+qMoEmR1Nnl2BhqSYTA2Fmm9uhwuYZ79Gjz3m7zkyJP9hgTZEOwbP0OUY9Us
u4cIMSWwccsZr4PmGSWX15km6SlqjKPT6VswmNduibGNRjqP/KuhYDBH+15aaF+7jhBQKpVUEC1I
FuBMmg8dY82zkyFZqUhizctvQn1f8Na7Us7MsDCU89B6clR3s+0UkM1yTQfAZ2m4+lNnFuwHSmft
WjQ4tnkI6gfVGXJt5+YPC4hT2BQHA+lNECWPnqq/qTcYI82/y03eUnhl5rvdUCBNGtd0QXhHlX0N
OiKpSHzrhKjnsoMJmvb0iQgFSHwdabkonIYtFBoG1nl3q7jeVF18iZ6SS2YPcGJ2fccwS8yXUoZM
Mspz2byreUnVng10Nkn8XDtchK3zvXyPZmH9C5X8LAiOhCj07cPT90aakdFqgMDnAqsM/L7c7jci
DtZ9DvZSVzHiV2pXDuL0X+BvlQsTYgnUk+N763gn3tA7XLdHW0N0U72ktBrGnbbNDbf4HkX3aZ6h
pUTLWM5pSc0s7N3MnMsxQbiOcUZDHDkfrdOt7Qq7jLZ66MJ+eHWXy8EncLRvgHln6XUkPXTNCDzK
u2JfGJgQbBL6Vp3r0ru5tzFtfgVuMly11rs1sjuDIbZvfHvXGhWrE8ce1xAj3lEvMAgs+nfbz35H
F9ODwB+87hq9weQ97ZBTjWtqvbNGPMuO7mJ548VKJH5e232wY2bH2hw89Ay8P5kFf1B73S1jxq5x
11SE6q6MAnxMLXnlq8C8EIEIk2ZcSDRVcJEaXE5qMl6rBmwOIBjLEomPb4Ykj/IuFGSrVU2PDtGq
6F3GiVwITcsxDvKrccZ8yyxACa/YloVDupKbu9s5ZPPh1DOAaXwua4ceey2ipsWK7kfH9EiDE27D
Khx2dnku3BZEhwWENr134+bTirQksambNtEHLnJIvWBIG8NFQDCgexgIXmxzE5YNJUrgZ19RbjyU
PUdRwZQZSVtedQ5j65uvKr3pWljwzbxmLucBO1N3eZDcDz3kpsStGXU5z2kWmPteEbbcmvOC1qC9
mkb90vuOtRpKIoZ8Vsxne3FBuIZ3LMtcnvrcDPZRru/iuXL3cc3DxCd1FbSS3FXM+4iCPWJtoEHK
TIb+rAORH3Zq7yIkNs2+PLf1x5QuzgRNfRBW/EtGbhzHVp2jsScHaMmMnJ2PuTS/dOhoniR8jZgO
4FKsbd1R1Dmx/xAIwJbmbIFrTsS5ckagDROup1GjLmfYOVqeWude9JOwYF0FJY7riLmeGY53bsgy
22bLEfK1RGJ+ypHGrUZoS4mVS/9HBO+s+PnmXuHDGGvT1Gpt5M4+t4sWbyU4WN/JofLKV3S4WHij
ea9o0PdTNiyjBCJ4iahGvRff7BD9Qd/RWVUBmgm2d9UjkytCqNrppysAhsXsnk2mvbysRNdWwbDK
BOD4mkhSREa/aN2IDCoOKiWpM8OzsSrIYOjacTuNAwp6QCErq1K/Zo5Poy5e7Mk9UW3Tizt1uZXz
XSItY98Z06ktTYRb6fQaQV1ZjelJEy2/KmKaLqOtHtGVImvDZVZzIcJvGl4anFA8ITRlywJYoK7G
20iUoJUeI4vGy3BhSpKE1hZ4cogYWcesUhGHU1IVhbntS1xHupAHIndQ4WdvA4J9vCPizWN/7MA3
CCNlbGxiU8F5x2xjnSUPZKRLcUgNtyRNUTtsXLwAPqG/RSUvTIWuAp12NfvR+t7TZLJ0efrZyelk
mfHZs+NdbrLPt9uHEk+btINLvVh/+MeFXqYIzN3cfpG7eh1ZdC5DJajJO48nop1yVNbjKWOcoG+x
btuVmxJAiQKNNclpHPwGLRi2njgVm0R479jqvwLV/VIe/heq5As/wdrFpKgUawvFekxPZI8U5j+f
nw0SeHbqe8R+xVxhrmfUZlp4jHJUi34P1cbF9Dkg/4AMcF+jOl1383oRnG3+/lQJ8c1QrV5hvIw6
NmBNxII9J6cIVaRHbJtmtj6cvEjhxkKQOS8Pp8KPOJbEC9rRL7O0kk2k7KPXJJ9BZJLQov8D9n8Q
NYkZBhFwRvOMoGzvUCfqsb3WxNrN6fyWpP2b09QbRfeIl5XenHYbHfP41PyFBo8JQLjklDNE5DYY
Pvwo3ktcAxb0YR492G7LGPA3W/q1zmHYK3xGK9qGkHDJxnvKCzK7XX+DJ9RctTXu5JJbRbTNkwWI
msE7cKKADOdsHO7blngBMfPl2bHU6VNa5C+OhTjRWF7AwUbRzvMXRkHB0as+s1mwBUbTidMyeZiL
7KHrrFfpzIfAre9nURmr3rpUqckFbLUYo0p8EGzvvYG/Upjd6+R9W7oPV03nP7dVjCAnY9/ihAaU
CvssueckcEHJTLVv+wXSfqtKEgq9aLp248Yk+wJyX8yPlj22Q3+qO3lmWIRy4TVMY8oDvDau8l/d
4aOa1c32SrSZ9XNVFBcrwsJd9TtjmHkx/sfZeezIrWxd+l16ToBBBhnBQU/S2/JWE6Lk6L3n0/8f
66K7z5EuJKAHN1GpKxxlMcmIHXuv9a0BepNS/Ye0uy+wfTj7xbRiasPbTppukaGjmWlje9eYI4Ny
ilq4HmqZphmVvqOK4BlvQ3y8Kez/6naWVrsOYvOlRkfrOaQAJmELaYTqmKBA7Y7Xmdp3ZXyRKYVe
gbeEFvmKhCWk/TzZbulQh43+e6wBFop7eyCBDh9bTt2aTSv9TpA4+0sEBSvoedqiiT44N/cyYquA
EaOPZbZHd67xH+KCZTofyXKIx1PlqXusOj9FVV5bPX0DR4PPWz3FzULttR3UsUQ6qxCdtZziCJOK
+oCw9Rz35Fy1y7fpCBuuQpW8QCRjpsICQMoiR56iHnDxqPIJd/aXDs7ysYxQ4vhQ+iCnzdvY30JG
1VsMnv4KRtChKeOrQwm+E1rviyk8WzYdpbnljAT4eq4uKY9/DKJqBeVt3ICjoAey04F/MxrGaVAJ
vWcl3uoCD7TFaDL8kjTNLWVwskJQxs0c6ZM1MMJj52ZrdPeWkz27MbrAIb4DKrNBGHH3mueG4Oxa
4o0rPbQTinNYgEPRa/u3xJT11mrJkYvrKtsF0/wFxfNTlpP1pHvrW6YZIYJE5VsXXJihoKjQ7r4v
gTUNMtwWfv0CCAZdG669c44lBPWuceS52885+GA3ANrcs3VhAqM/PJPnZbvfsKluJW0v4eUHD8tR
YZtIA6YPUuHXrQs7vl8stK1d3tmkXlWJiyYhtJ5BtFO2JMEbzaoPHti9Mcpqi9eXCD7jWNiqOkrR
v3ZuHB/GsMYZQDY7KptzMOiaeSAi/bZnyCKIeR0S2olY1ldTYuPjzq332devlby4IRNp0aV0PSrj
UXcpRruY8qE8NdN0RzBFuPI82HN9eI9hb+kg+09zvfNm8dMpBxwXDt9aNpf72qjPqtOvVn4bNNxC
Q0H3qTZ5NlC6nIpeX1OlCe3IbZh96EyyiiXCcHrWuIihr51ejTTaTUW+nSElcXZt7tWE7dphGyLJ
EsH7yrTVftDPaZDA0NTIKtrS/LAQNEUJkGgVDD+rTm30glEKzOFZW911GJq16vlXHC9IV0KZycpy
L6yqtL1qu1+5Go9LLao3nCfU/VZ/32fuGnpgsS394HXs0gdg0GfEWOc5puoKyRsTVo7fFSrXWnHP
IBmlyRhcp9LiEBnTQsms9Fvf29ig8QAw2nYDtJjAAKx2elSzq9ZedVOX4f2gM1yBzUuF12uNaYr7
GnL3jBgCn2/7BXbNF2PaVsifV3ip3KHmCtQsjK0y8f0p9N4vsUjJr/UuVOGXIE4OcxsWa4jq+EkB
S1kGnXL8Rf4JZC47tk9d8fmfEenrlIgnXAnU7G5xnQPrZ8fMgmSh7Au9DUBMw81U2x3lPR6baKhe
fE3acXXn5rh0rZFENpGJBxUIRK80PIbkDB8OZhzNbCrO9hLSEFxFMgBOGZ2UQzZYR1XZJ5gKUmEg
z4uh+gSvYUGwZZ+dhnTA71S9MhC8nWrjK5o3TiWokrzXHmd66HkPyKw+hkZ9K9ETzZ78HrxHFodp
Y6LvVpm4T20LYt64d/vkTaA9hXXJfaAsMMJj8zVig0cwHp3ddNBbdOL+Gl6TdciMIqaSQrYSbOL4
Nam4MyPLewrckpKq3TsN+2tpMXoSsvve5/qlcm0KnsgyqSXdXdqjB02wZ3RN89VjTG+Q6tDI6r7r
xx8MRK4mgBhAPgdDlIw47JLhNDnI1vgQJ3XOTsMhQE7qbFYUkB24Ybxs4wMDNYNTGC4xNDsVApfU
SdK1W7znVP+jV7G3TrjBjX0e4lTRbsN1iCs2GaPcp2T/liF9JNnqa5Oae8y2JCV4Mt0WootONcPs
gRPVwSS1xK3IAkFtvuDw4VMNEbu1nuKN1VtLAhvtQQSGGz77Q54XKAXr8sFOixs/8BkjA9qJe1Ws
/NTY0IZtNiLJ67X/1VMos+ISIDLkzZAiuLiWiQecInAWYYt7UySsKtzFJUVYjsd0qsPdXFwcr/wy
lgOWQpNqfRbFkf4o81oNDddjMpw1tbWdEhbVpA2+ux36bB8238rL7rrK5bwZLHmqTB7R8WpMcQ1l
fJo8mIYGuFHZi1XeWI0P3GMsFhYnGJ67iKit9kvfs8UWCRuTBW2duscuGA+pr5WS18h1buqKXzMw
3Gpv9eY3jNPLKtMnVJMQSIDt5iM5qz0dRcBmFIhCnswoenHAPjJVtvg1yRJeG+ixV77trjnDHjJz
+MHKD1EjuBfCAzVEPlTPcTGY0+QUkF6cBXS8cNHEM4evYebhB0CEBrgTV6YyBxaJAuPHyg6YXqOz
KSmF/ep2zBtj5wYqWy3MwZ3ZuM21hR286pBS7QTxBkWkAzKPumSTjRDMgupmyLy3NhLhBk14Ezne
VjhFCzNQz5saeFyKZfDY2GsiQJCBiPAp8sj7i3Nzkztcdd8wUeEkFUprLYjlHkYf9cHcbAuaaF4O
e4Fiy4Dgoegn0vVC9VM/pZz4z2wuu9BJH8llaffCXGw7c2fcN44Pu05EdJuwasnyyaahdY4qE9N3
bqXbpGpwwcXucOgU90KkippTn/ya9EO/1bYsOQwm4VaGjKZNP74w+Cv0cE8B723twPle53O+zfsA
f0goHqxQToe24THAmALVuOuQw8sShV1K0o2hA4hy9W0uSqbDA90Fn+KO0dyp1Jlxw+Zeridvgpm2
nO386VbmjJdJorZP1APknLTghS1EaCqLnnpJAwMZvLMBZCM2QRuoVSZ6RqsCVJllHCmtViMUnpVq
2vwVqWJHaxVKVB9KhH9tiPZlmrdD+D4iNT8lAqIt9fY6VmWw9b15PqO/pouRpJw4PPsjtAnEceT0
HqVkSNB3GrehOWFtmYqza2xasUSEpR23cOD4WxB9MVysMH3GIceEw06CPYr47jJqEBVIE/1425Yw
lAB6cI5oMfYwoK3v3MyZVyUJrPsKi/PRaCC+VgwLn3U173pl3Rhzmv1kZdrB1ZEf8ViDIc6r4ern
ybeo7mgdhfxtyypoaFsjsx4vsP/zFrlPhi8IwiBwqmsmjOQhre5kUE9vQaXfPPu9GX9WQEgv/yGa
JtUbfn0Dn++TFCZacXZjAsPC7Aj3lZZyUuhtqdroLGm3IjmIoGH7RfViqew+CHuy2PhvrUVZGbef
L+jo02OYQB/DfrtCHu4+Mzoqt/Cx6ivjb5p0lcOtUMynHBgyWWjSubPwIQObSt7MeP5iNLN7UXGK
nDAV4xrHL8Eby8scqxipLMHIvnycmnStoK+gM6vm12bmnDjkKn8yaDe4le4+vDuE2vW3ZikYHZ/I
KkPPE2AoIpRpqP0YlLj18U3cd4N3BK073dQ+2Ku8eaMgQ6Dfu9azUSv/8Pk2sa1qD7qX9bCb5dEU
bDKWDaCdSr1Vu9hpqsPkpoL2qHM1p6Q6Fm45Xns/jdd525WXfBrAs0nviGoI3Sr2lvc2OXswHdVy
LGBWTWCSNPWl0OA/FdsBLUOq8EHY+SGGqbNyKrs/oz12WN3y96YCXQOQpLsRs7wnrta4BjkmuGIc
k6tohgXGGAhmDtq8eoUPHsH230IfCkqSpOamjPtyk0WckZtQB0+lPz5Wc5N/TCZC+V5jSrLqYr4x
wS2f6Jr2zL9CfcYtgeA1lpSKGDs+bEPdyTir7tNyfhKuC7WgY7fGwyDYuOox3jqQOXeFhexmNEKk
diPskMKiDdHZKfVerMiPDYvb2Iv7vWfEkM80LXKvyrzbbuEXMjLBvlqgbPJa5RE2SN9RtsTLYU/C
hDVWm6S20ZkhX9/iHCgYiI8JhP9AfuuMIruxLT+9Gf7vT0HWeEeKjv/8uW2n8zF3WSJVMabnNMPS
bZtp8zrQ00zIev3uMR3u2zWyAn1OQMIQ+krlq+26O8wu8hIwuOlDgfhhO1QE2jMiioBvhJLIw24/
uTXNQrA0UxyOR44+PI00Btj5EbEtvNEBmM6zCNnWRsbkWWi9ah9BacT0mtNntK7J8LnDtFIeeepN
xDBPld8Wd7IpaTgtnOAgfhoDpfiXIuDGBb9M6RX3Zp3bz9IZ0ZoWJX+nQRcBknZrcIq6Zi1dWm+k
1yptn3n24J/SxRg1Rjdx0vD/FyGw+C5K1/44TjvVcKYcQMgERnyK2WjOjvdRhSP089aJnny6hBIJ
CtOqId/43YzAeHx1RMGa7o7+zoO2RL9I5Lfg1bdhbXa70UzVFQ9wROr5jM8tyWC7woCoaADxY+K6
P8IgPeNAnA7KzoYXPUKlKic5gTyehxfHMd5Bw8K4m/roCKWs3mjOA89TMS2EufbVG4SxrRA173Xi
Z68IKN1EImc0R7m2HaJoqhg2SyI9HCaWdyg9+95Z7C5WWuT7oOf00Xj9tK4ZRmBJmGBkDME25o/O
fQPiMJ7gN8a9MV2UzxRH+NOGmVBwsirG60PaHlu7inefXw+hyJk9hndWlN01hd/cWKlBvEHgmo82
i8bGqJPiLhyugUKSBgKtwvcBz2miKD0wuQ/myyTLfD8YFlLx8cXD+PSYd4xRArzJh1HSSVFGMm5o
4GMaHPzbZkz6nZ8bHvo7DbphSJttFzjorjoju7fq4TyieOY4kjMT9NVVsh2N0XMAP+5hQqsEVtn6
oC4ynkXE51OiPsamaexHmWq+Ho4z/vSlKjdgMgUT8v9jADVdbjNH63MTLt7M0no0FXKWuWkOAJ7w
jnauux9p0h9tD+Uh2jEx+QO+X/RGHhDpwxTMzx6e873pjupM36Df1Qn1d4ktI9W2t3bInZhlE11d
mb/5fWI/OlOCxczA6ep7FsHWuswv47iby3Dr9AB421vrmWNhk15m1x73gdF7p1xLDxc6GU1+NYx3
jl/iqXBdWH0ckRFFbmq/YW1ZjrE1gqz7AfMG8o8pZ0KVb6ygQkCKFCgc2ddIB986Jq0Gnyk1kpqp
uEkq6xF9fbL/ND2VOWod0n3vP/2+faua2xAUV2FZNNMwM4X2VO97gjEw2orFVcoos50VSnzJLVCk
hDp4Qbl38DMzVXXvFrLnzhU9F7elB+B59KAMO4zZesqT5c7OBa6K4nBdMYte3Ehul9zmRawO40RH
fO4oP2VaH6Hw1UBIaxoYKJHNg3KXblqGWqiveiJh46TYDgtjweIwtnaV8E6fb1ExHWt4k/eOU44X
lVX9NTeL8EIDco3I0w/M9nXqnekalNVy1Qhawp6T7iqrQP2gh2hjtUhgjJzhjZzCAUcx3zBO336f
hl1/xiWxBeoTvhQFBJksgJnTRXbwYo3GT25EPugikwiCdLiA5TJ3E729ex/JI3ijSbw0RXesJnPv
jyi461Qlj2N0O5gFyO9UIc+ki1ldMrfP95BAOTU0YOBA7EPwBIv4IPw0uDK7fmwCbisrGacLPZXh
mFLoIFa06WMsvCkOPDvt2KxEA5jXWdrBzuvSZN2i5AXX3GUvZucggx7anV07tJVEPZ6whhs7Jta3
/mLqolVn7xiX/vxkLHVVc6hpRJlOmLxqYguMcZ6uqth0wgjwhYzhjsXtEpULdroa+XyckorOfwYz
rx7gFTtl4D0OJltYZpXWQ+9OtyUwOrYoutldAZVMezuT1JFNb2K7rBruibgAnFe3H1atilvDbg9z
yOXq56+BCVLQ1fjy+8l2j1EX7OvlIQ8nHdFga9RBQgy+y/QR4Ot5Yk51U8HN5ShqyBM4sYe0pB4y
Bo6WTk87PE3a4Sn3bNBJ0cfcmM0rgkp0nh0Atkzh9ClclGLReC6wHSN4Sdt939JSkOOO38u+frJp
8BH7bLso8XMl8d2JKLx+/hSRYgvhBm9HGT23MsrPJs2QDZISkuHa4pWG0mVi0tdOEg6fUyF46+nU
stQGCWSDlTbm5DRC8Xjs8kZxp6c0ZdFbtzn0Vho3N1Va12wPkwfrBvJzMMr2piu1dTNKkN6+txjV
yCl4DFnU565mAuGAo2pp0q5cMjMe3GbCsZJ3IISarIMpLjBCxH72QUDIJfM/BjrdhddCL1FBTorP
oo6JQpS4wzk2HP4BTrl6eUH6m0KJ6F0MILwFK0KcyjzLPeoXKKBp8fGf9XRZVNugGI85K/KqiuC9
Obgjtx3hjY+4N6BE2NFL5hgOwwn7IBnibdxJBqfJi2Pgh/qms5OC8OwWsQlCFLq0FWCdRcriFT/8
xHP29txrcl4bIKqCGJkoq55yuvWQ/m1KX6gGyIOH5PL5IqSPeXvSDJLdvL+U/kSrjKHn+1wys6o7
Yd+IEnkUrpr3qXPM9wkZ3Vqh4U3rEq5v/Lkhxs5+QNh3l4aKbCE9NG/gBV+iKY4/pA73bp3sF8XT
g4ZnQHIOsnCor4+f7+bFHTlGxdPnOxjUQOOb57Kuh1VdNxVH6TxjTlkybQzz6qmLcxZjhV8spCdz
r1qXIeGCmDK8pWYKUnHNZBjtqKAS1HSZRptVnnvZW8813WVJ5/Tihe58HeLEvFapq9eoKdoNbSWi
BUdiFp3QvOsiLX8Q8LPhIIv5895zjekj7miv0tbZIbrBj1uNPnPZuuYiLC85kojziHAfS1WNPNyq
z58/gbukSIhG4LX8OXEghf3uQrX7iXLPkNZPzDvfGID6d2xb/skPtX/NRfsKQM9cSFH+dRzClsFu
4RB8G8e3wAxI+x6ap2l5pxECrDzZ9HtzQS2ZyfydNmDx4ljT4pQI3UOsouQ1LUEZATqpbmQbPgO5
5PBpQGwfDane9JQ8U1Zj50KWEknTuJ+EydAgRrOYeZKPwTzAh7CWGY1/1mHaPYRD/9VZRM2RrB20
jIl5/nxJlp8MuUiEkE5vba+FuTwzqlBW4xyc3LSf69SINtNsOodP3r4Rl/EmQ+B+SGNimaaxOvoQ
N5kcejxAWeYc8IkIEmw5QIiW+VJSVgX8/7l22aZVumonM77YvTM+TOBDzBZHY5OBpTKj9j5J2+QQ
6zjem75AcjgWH7mDSHSC2HGvI+d1YBi4EqMj30fyXpM2gnriF+JUWXa/IbTHeR9FjiBt6O7FJJyb
nvuAkYbul4Zbt8PMEdx6zRRcY7dfm8wCbz9fMs353409Wp698SMhxnRr5aK7h1pXbVotbrkDLxSq
041ZJXT3SJD5ajLoNlP6dEkC/fGzNM1bBfyByBVjhmVlmNYJHUm20P/p9GfTu+rqv6SJOET6/SvS
AfGYck1BooPj8KqWdJ9/pIm4Q96nXVJTs/qiPUxl1t95y23Qje1Db6btg9H53d6I9DFIrS/w2Q+q
SftjlOfJmXH6Pdne5iUKQsFAjK/t/70tzKLnAF9+z8uTqjz5UQ6Vt3HcyT3LOvFuM83sE26xcxxz
pvutVyYYQYLk+vmT2XkU35HDI2pX/cmYY44XeXzxOPs9UGB+q9lU91HReRsIF0AMRffko68HfpXr
O1/BFAuhLK4z4zlBT5mxeht5M/hrLc+k2trPPRq0rcU0T7BCXPO4tDfpGOu/RPD+mughbWkLJSTV
poT6YS6hfP+4ukM9+2HsADOANqgPjuxOnid+0hAwsH3gaPxzQof1axQT/5wiIJxHlDAmrc1fkrc6
rMMcIIhBy/GTfINfv3J00n4rKixMEeT7h2nwwn0o2y9liwDZsWFeTv22rsrglalEoO9mxrqnshL2
MZLptzJJ0SgEqXeMHRJ2LK9y7st5TJZK4y/JTe6v+YTSVko7yoUCY9nKdH+JkRribFCMBvq114rL
wMU5cXIOiWK7oygGvJN6Nqd7vi/b2HHtbKiu5etUFN11YoY3x2xy2SjrdQa5AEdBbeyk64gtp3If
kcvdlJrOu+9W1aYk0GhbpSEuONknRwmSLwjHaK/C6qfZMAtxEAmvh9aw1plv0EFt2HsKV840Eojc
iqvmbMylR7xd46HIsi/SUv6LS5h5Wri7KKP3a9Og2VJF7rzBH2i44rPsqqVOLqE4l1heOSOYzi5r
TJ+xSXyVwtlZYWheI2sqd0MM57Uu8GuaXkpYQtVjzBdY5/98t6DM/u3Zp4XMRFw70jZN8WugZiJA
HQkbo4ftihubF1pPgUerpIt2Iy49nKmUqB0svFsLSNzBbCfqE6xJWa4blID5hs5T9aBI0yJpuGLW
mDIa7CvOpE3FwleOU3/XgjZHDYLgMkjn11rFM7ndlrfpcgYsYHPdE6Vte6XTpp8CEdNhRk3qAhzG
PF3cdm2bH526jvYoC73npikfwVV131L0kxbNseSmmWPxhgqapOq5Sr9aiOgs0Cq9s3QR/Ma4ThNt
Bh1a56bPmFUvAXkeTrOtgDt8hwXw1moDe0XbhWN145sPsXDE7Yjmoqw3oW5gDRbmGfAyJFcrME56
Lo1Tb08BVBzaicOgGX0Z2ju5RmcesyEacBNky4CMvK5t1NjzBuJD/YD3rt7MGCRs3xSgzLP2Jm0t
VDCRQNWAqTUt7iyzuYQ6Kp9F54uHtnbXtPv0sbfRC2G6uGVmFz3blVEdLStM6eCd6OeMezJzqH9C
ezhACpHbIWA84Rlmyb6PCTBgzXiM7BEphRlKsgf4CXlSd8tOrFccIg6G1vkZnFp7/vMdJn+NqpJE
/UohXBY+03PkZxTeP5a/0rZFh+AcgnRmPsEmFp8Hvm0D14sDBo7dbqgPNiBcjIEEHiYgbVctR7Rt
3FX+urMDdVMYzjWCWRdN2VswIwTX8wcojWnJCopUdhixr1+m1tjAzGEOQTBM3pr+7UgySWbK7mJE
r7bwvTsc9nZXeVwwc7HKQ9IKZWQRGQ2wQp2g4rwZDjTvXns0XyDFMz4Owu2fr4ezrGFFOgVFfvz+
v/+XsrgeS0guGX4m4HVt/pJga5LXA30YtaJXAQENpDedjKHHoySVsR6C4c0TyFT8sBuwrIK3s9ES
3iCVPbuwmy+KS32oRDfQN+9fwzSY0NiZ8gYJb7wxCbACQ2j9aPEPQKIEjDFunJCv2Wmm8ql3T6bt
vmDoMLDMs/NEpniON7QyxQ4MmAHq9c6fwSrFaXkfmzzshsCtVoUq/cCkCFUqIV6hStRDEL1jlHOP
vudFWHJFfJPI8DSaMv8Zi05vDEZefwnR/Vz7f71utm2xVpme4rL9UqRwUI2F7ycFFhRm8qxPBIaH
QfGlapYErOUI4AyZf0yFebZY568ctE7FxwDgPUE9E+u1C7WEPqTOn3lgfxTxe0wRa4XOC3IKaz30
u7zLoSi0Qq/omeKJVb63LpW2Npq0oJM74KRpzGnmgjk+4hFszV737tQNOuyC3KapJ8tM8AEppL9E
7hJFgXEsjThK1C3LHMij7SR6bPw9YCqfzgHTOTvbe5Fn7X2hlyGU+7WI7e4irHRjSyaCpunmLxw5
7oxElHe+LWCr5ReMQ81D10c3JUf39Z/vT/Frvhd1Csu8JTwTZRWAk6VY/MfzmiB0NOUQlGtpRv1l
7FV0rBP80m3infMqwj4nw4zZNWhRQLznIpiGS9eqj7SIYblHqr4XaR2t/SJh3ohdAnL34B5QD/8t
RPO/flIC0paCFUgsxdW/PykzAsYdWEVxCYQj8JuQtlS4zrxYPPmq/BiYjVy6KlZbehv2FjfusSaG
5tabzUc3d7ttMfQp7Zz4C8ZTpjldxqS48u2/lH+/FddcT21ZrH/adkzpLmGV/7iefoZVzW+bYh3N
IJVMh1CghMjoTdAQVBrihFiXGT6uv3yLS5X376eFTptjaepN/iesX1aZMm9lPcHL4N+q9v5chJxL
aX5AQukk4TkwZOXO6tMSFgsguHyerKMcnXdoVuBeG8Oid4Fp8y8f6velT8K08jyHTyRNJX8p7/q4
qGtrAqwRu+2xU1V3TYDmHwOaQ9uJWJFDKLrxWKZxi/xVHoepe/7LJ/itOHZZfj1XOI5la01m6b+/
jLY1YWTSn1ynMZZHD/I1tjYfogf/lERStS+kQ+sz6Y80UNg2w/GV8+ahd4l7IV3M/svD5ixfwy9f
k8d9YWpXKU9o9cvDpjsUMVYakacSdtfQ7at9nnQxPq1Uvac1YHykMEczj7IrbdAn2IXiFQws9PJY
OtfEmNUJkOurm/XpkTOMoBWRhDuXVBmXYfkZNkPIPM+DAOw0otu2IvLvxv5FOOGQcNa27SMFH6w7
BqGO/9A6ufFTV9e2keEL8W1vszWCr1gSbDiAGTCV4/QyDt1bubQ4P188BfYlcx1SruEZPtS68bbx
HN6ldA5ubGK0Vrk5Rm+zjeTRaLrh/Nly/3wxovaH1Jl/GOwmuPzle/79oXMFJQ37LMchTkG/3P5O
Ykc4mxAqBPmQL1mTW3u0mxeNKOgI0H3e4MDuV1ZVepeCtHN/GrNHaxkr6zCnSfLGGSKUfgXITYur
7pKvf/589u+PpytcbWmYW7ZWbGv/vg+NvIRkNXMkqHAXXLUq7mez6bbhWMGPHTsGEm0ebOpIf6dr
1e30Euw9NDUSkSV4aCydfut21CY66/3bIlhM95Tvny/QqFH8TmZx+HzbFi8RyETbQr5PdHfwEOj3
OrPZj0boc7DXvGNU0qnL5BzdKFOdKU70Dd3Dv9zq4rdjsOvaltAEpAqOefrXOtDluGTSh4gYZmUn
Foj41vUr7zpAco7vJnxZBz8oSDZv/BtoWEdilJqzvfy1UcwfGHjfsLRwph3T+798F78XqFRkpnJd
1JISJ/8vWaogGKAW4D5fd0wTrobReEDT0SHbpNvwdFpbI5TjhUdyPnoArTYVLc82fzczWEGEl5SX
cJ7mSzeY9g1qmhwoZiTXtavlFZSRc13G9nTClL/LqfSzvAdqNI9f4q6fty4WUNookfMwNgrrKlDi
DTgQ2DGK7K+Widuff9f/smW6jmNTQdmOTWbcr+miVS1lw5QlWivLXROBR6O6tdClWcq4Rea9G7va
ewgraJ/oHM9jaIQAZd6SzN50UdlciFmzb4axxRuRIXRBwEI6q4j07Z8/pvX7V6IsegAUY4pPS7X3
78cjCxEscVcu8fEYSagdqMfrqX2ZfeZUGXkawVRY9wxYxH0aZxz8i2SjWJRWdeI/UhzRIyoKKP46
cehpwbiR03zsINGCNubF4UBGE1ei3vCIX/nzh//M7v73ms4DzWnHZl2n2pe/rD1GZJB03UyI3+la
g5pFEt5141PrKXnB4PQdwxF4FwSNaU10Hid+cc2jigT0GFfnnz+L/ftDx4GA+S67nTTZ03+9kIlM
PCFb4E31NUMqvSpSb3oZAvQPnuMMQL6xOBpFemq0SG/7QKsz3NYX0/foscaRdUkq7dx7nQAiooLv
AHOMo5vXS950OG8tkQKTq7rLZ96cOfMMFZb7DsP2kvUc6ELVR29pZ5JxZ0MRSSpnvGSZ+w5EVl27
soY5i05wZ5KDuAvShhHR/8evz87KPa8XC4P5S+2F7yxJqzpL17Wlf8yzo65EFfsHDswCuos04CF6
5a4GAHHvFZYkWXTsX4XLVMXvnGhflCET/bpcksDRU/ahfjSciYG8806cU3pNaI2sGyMCKbW8HaJC
naLE7h5cgbxxNjN1ybRTH+oUNWTQWKXawl7fcrQPpfhQZF4Mk3mRaMkLxLryL51A9XslT2m8nDY/
y3nKnn8/RRMfJ4QJn6/9DnDkXN4mlQresFGlFzsDoa/Z3fa+AymLr25cW2XxBoapvZpzgcakSUm4
CslTaMc4evP6Bj2Qk17DpV2WTh4eAlDdjoFNMSEIEitIdOCXHc+y9WeYiFH3PBSIxZqSiDNrzSK7
JYUEgL9vW6hjA6K1MuHd5zgRNo4q1U1jBOWJ8IwAbFRnPsoMVy7w1nEXDA6Lbqvzm0C29DhABZik
bxhNYL/gb3onavypt30SY/CpraqiadBGivo+UmV50Kjthq5Z3G/Nk20m6phANttZXeKcJogJqgjt
99L23b2bdGS3TFnGWSxkGMlkcBuHSXN0sgWDu83LZt5yAUMwH16Pi2VwX7xI99AfxPwojFJu8PK7
+z/fwv9tKXQVmzedY5umu1wqiX8cH7opIYDRMmHtElHplL57n/f1dzPH0JcjuNknzl02W+W+iccE
WygRBnK07iGp2c+aAV2X1ycsq/7DCDsfQrN3lxJUdC40cr0BB9bnOxqO8+rPn/u/VDgKb6inccja
lvqtsgWziRm/g4poAz6u8SHYY7XupibYJmYJlpGv4pADrjyKwjmGIZSHpmGa0wCjXZuG652Xt2r5
HpPe/+HrASlHO5HoVVtknGP2W8dTh6DJIo+hN1u19218YowyqPm421vMrGcR6OSOGfCwRMyO2AOs
L3aUzkwpGudUS5wrf/6lnd+aqUsZb0qT3dXiyPfZ3/7Hl8XoaMpkBObTMwnHHmA3nCMSgVf9FHTb
hqjAI+Oz+Kp9Wid6CO/HXmLRrdUDkx1z8xkxU9YQuCD1RLDj4akTlxqv9UBqc8SZ7Zx7aBSKFlvz
GtxztHXNIrnODhbOFp+i2lpJHR+HUXyVodXQPwoaIpTWUADIew8PzZgxAgGHd+Jero7V/xB2Zstt
I9kW/SJEYAbyVSQIcCY1WfYLwuXqwjzP+Pq7APve25YqrKjTCIl2VYsimcg8Z++1+75CaWo17jT5
5C3UssqOBIKOCNlRmnJIVJfd34WxKUlFfNN6D5mM/EWil0S3Df8Wos7uk/f7end8d/e0VViWtm6o
7I+1dycio28g1th5vjHjSOMOQrKCrGRwc8MmvEU5TcOBVgDQ9gH+jpR0T4h+YnLg+/xx7mb1YQrK
yRNSH90HFduSgjqYs0mCda6OLZpA5C/sJnKXd3oxFEdVTZAK9H38Ytd1vJNtMR/7HiiJqJRCgV+m
hLsiYPi8HmMwcgpn8HMVVrCwt4qPwXttL9eVXnioJb+v3w2xKgg49atNZi2ZG7WseAQ84N9aGkcB
VK7PPmz/sl8SFv1VXZgaUFr13SIRC3SOzMQhGBC8gxz3pStanBkq4oT127woPSMKulslBlZ1yTYc
CXzu3iwz0zFpxXt5D64thbP/DZuyXst4swvgH+k+tQbzEhjJcA3mIx1jyARM4OnlFrchmgK8JLVT
xIDSEPiP+2AmtyWWLSQ+2idPUvl4dmdzrtpMhwxLt/X3Z7reN828TDT0HaU+u2GSDnszMt8mo/jK
m+Pn58PSp8eo6MetDizoGJj+ePAtCDT4uedP9tIfB20mDGiBmYGdKrbA9w3JUSqqiPWJM4CUuuym
iiclDqOrPmOPb0KEVrFWe/o4yccwq76WhnbuWRXepG48+XP31nXTqTZHnbuy0LdGXxHZquoIHmgc
MracyM8l8LwZ/gNRyP72yUK1vCF+/5TZisnGgF+kYXLsebdHNQmywzM54bHvYHajzLJ3gOEfp2oA
jBum4WUiOfmSk9j882IE9QD2tKw2I1gonAlEm4YgFayrqmn1F55pf6gQhcE04ttIMzAbzgJQ5LEN
dOD7xHTvzDi3nmfwsCVwvCc5JeVm9KXqYkrK19pvjceWQJmHStTpVdwNpMhf2MkXO1NVFRwsc7tt
Wj7uiJpJaw0yvCzimQyC4RIV+eSm0pcq7Yt9AOV9k2iNyd6q7DZlbrcgRSXznpCqG0Qt4fSM2z9Z
tMyP22yGaNby2+T9YOEG/f0mPRpmXY7IxtAFgxwGwbGgTaUD/Q/ppoOxcOTQ0jdxrgNlr3FIsaw1
xzWrpIEU6voTntzO0nGCylXoTTGo96UZIc1tdNPmWyqBk5aUPmItMn/lYkapmZ0yoz+SidX8jMpE
NsxWSyJpsGAvffz/y6TlAzGg945RwIOWZcPXNmZSV1l4Utohsl/amLMoFp6vVgSliYy574xa6D9o
ffpYDWCmyd/A2I5oKAbJd4QpXm1SZEiupAmAWH0g6APb5xHdfpxYrSPXneYkqo3lugzzHcdI9Qzp
m1WB3VsTMVWcqqcZ/CyRt8AcPlkptH9ZKRgkqybiKY1O3/sRiy3lPloOlkN7MVVOWoxDrVP7ixaN
vdNbk3pHewSJwOlMXHOgYMpuqI5SSciDxMsFqkmZPX/CbTInwJHbgeg0S3FUfQTFSb4snmMhn/j/
zbZhXTa7YlLDuwUlxKjn+NqoLIUom4Mngh6gSKKKbgoLZsQMFRVM6me9ro89xKWHZPCPbbBAvt8h
Ji1hiBm+BhTHIr2bdvNXnNnW12rRj4SJsA5ZGS1uz2TP2wyyJVLvQ213zcHSHsamQ2OtdSHpOJ3l
/HmVMT/elriLC3447kpQU413BxD69nCMyJ3aVEPshj1Or6aVxkeDCOWj1MPYg/z3uD4UWCVU0cgk
3yht2FlEwVkqTYVs71S7yoF6HcEhELMS3RRb/6dEWgX7ODV3CQO8B4XZ9kPNzetQlRYk2tg/V0mr
PGizJK69rBTnEaP+Jpyz+TtN1QOJdemrOkiy1xLo9+Db2XfCese7tlysxPwG7TMkYmN4TeTwB5rU
/GqQBkDkIaOh1N+S4EUqUtmgpcztl5oUhwP5B7UTmkrh5UNfoym1g3MRtf5D2shuWhbL+bnrvjEJ
jS5QxvZlbCJhC66SEnxy5KfN8GFtF4ppGTq/CUQ95vt3Px/CgXs04J5mqnsPBxTnsTqcpHMNTyqI
1LOdiPyUYQSwCSFx9Fma9tZYgFXXo8F4kDnMqvqt6weAzlWleeO8xSQGlS7vzZ1ClN/fWqV8Z8Ee
2cVjDpnLAI2mXaswkrryaUi2YgYzNMqd9pKbOJ7CTsh/awPZ3UD+N6KTaRiYiJwUJgAbczESZCDV
XLvVMydVcQeUfaW4TZVhPR/H8rHh10c/EHdTAEeE/A1PmX3GxclMRGOuQ4hqocufGLsvuTHDvUHm
iv/Bwrkh+81W68SPSrCbi8tavw8+M+FKO8kBGL+Hrl8+ERFEoSQEijJH8sRpFNmT3xf+uSBrCOHs
X2aWmCCvDeNRYFFkcjzD+p68wuhkOq9EEDPGhVfToS85p4ufA3Cg9UC2N63dLhZuwZwW0aexmGbU
TWTHOjZaGZ4XbClchnXkNJMZ3xgDDbuMmKlDAkM3Qy0HsZSLGcqgf2Xm0UrTMqPC4v5qd/nb1PrK
GcNuxPCy6dyMVXxj0ke8kveKRrNQ+Y/V6sGApc/i1cbAyuN0sSkhbwHUA8dxTrZRquSHbk6gZTZy
tevLyXBHLBCuninRRc0rjzebOGnLJVoi2kedt4KW5tMhqo3+OZc8U8ZXMILIfGZC8pfV0fPSO6/r
2PEM/3dpZOXtz8vLv2zAhMo/xnLXlVH1v9v1ykmtxk1vcqzMtDPp47BC2tQihmUkObUhDMuIu/EV
sd0zWbJAkyc0PFJV/VOwz7rrBM1s5wbKlmHkL1GgHRBllH8BcCGKFwut4b+2Kvz25dSll/onO4Z1
/vb7Box5CMNAmnM652Pr3c8e++NiEyibTcYMdmdLvGnKehHJsFPYdjFLt8JWYgkq7h/jfpzYtDch
trZcoIcycZJwA+rIP9zmBLIw87dSDI/I7qPlKykYJFYeJfXUUk3PVT7CMu8tZE7jxAg7e/zzC6H8
y9ZcWLSU2Zpz/P04VkN1ayh0Y3klwmg629qk7P2QITDegnAzCjvf17le32m2yNBA4BBijt33KFYu
2aQcOpFYd62v4svI3HBDTMjMrCkJbfYqBK8urKBafO+S9jEM+/mCJnx+NlOOV7ZJHDT/5asch9qR
7BXtmMCAemgR+WHh4VvTL/8D1iQ/mlllOqEUde4cFv9YWLBvtXypZYiLVZljjhqDkz+p2S2ea1Z4
RFFIYTEF2Ir6Fwfm3SxJ5ldjfB26fPSMqrF3mmTGkCF6N5fjxovUhCS/oXFaHRAOU83sShykhunN
giaKGw8O1UCLFXpT5QG56RzVblCCI1zcN6GKBxHtQYEclISoqL/ls63Btg8kdo5KttUqoTxZW7nr
pydl+brq8xYFSHEqsznlLokMhIDO5ED0Sf40VsABiLtCTyZlS4CF7hBP0n/JF0MTA4hjgo7cETUU
oELSOcsWf4cMoi+EbE2nFM/+JovyBVAuamcmlm9La1E90vi7zXjQXWREI0YIhVQkbR6/Q4t/6AcD
ccAUSmRgDEw0pLADE2jFL3oD1PPP77aPalULbQJnQEtWOfLa9vuPTlQVaaVCh9LVut8POXyKUftS
wUTfpkkeVC72xMGdRJV6ipVMjG/69E1ZUFetinmyGOkAJyASHgoDQPSQD9n3BO2jjHrpR1AbxxTh
4T+SDbknLkFf4ZZiUTw2ZTARAjwii2Wd3QIW6LymiF4MDOxfEXeND4zmjAt53urdSMqblV3gi8wH
mdExSpDly7Bq54Oe+iZcF5kWlRGT3NXQlBf0X11QUKWbZybB22Y1svKm8rWpmpmQHl9804zFmTkb
IO7JApl50x/swdcOBTau/EEmremTzZv40Mvi10xTgakdIpNlkPr7mSYEfxZ3Fjfsoite6BdnO8nq
G8eg60WTJR8QZpOAWBT9WyfXPZPqcT6tl7AIsWSF9169jeqtqZdrV9/64CYrV0oQVKVch0ulH5rg
aikXoVwCTJe3xoQZwSIWQiQw4KhVCz7gIFwz/C6FEvwmIDiO0db1PxgMj34msPGEiUl7XdJv/O3v
fdUhnc7LYRtXTLGWMpVHLXzS26XUtSzjKcmeqX56jrLnQPpVc/3i+8+N/jLWL5X+kqevVKG/ZNMr
FaevtYS3ARLZl1x6pSBqPEh11g9EJMEwFJAe7iIsXKKsxLcsQ92Ise3N1NNwhzWnfe4+bfuo8odz
p8UhA8EsallVRVfxrlmmGCpNiARtu2IikDyQCo6XDqLkkB1HcdD4JelHri1o6ujkYy4jZ6o5NdKJ
dC7jSNxgXZ6bealRnM38Qo+d0u2Ln1/6HKnh1bYxEl2pGaOouJbiWhW3mm31fBvXmueb7S9VVnff
52WAx3dv+Vq5B8wlnJTfybMJxwWqW/bctJm+V5PgJOGtgrxsVvugtMJrUCRo4A3FLdS9REPuIC+w
u4PUHyxS531YibznlwoJJxEHPz1SdnpMUHITEqEfzYpw8VPgn0p5KY1wivys5GdQWBMkKwyV6YUC
pquml868NO6gHUVyrczL1F+t5Fqa16G/5gROmtckvVFReouHW2EtFQ63zLol1q3N7pQ53uvsro9L
kW/Xqo463lNxl8e7WTzG4t4qvXoUxHUknUaPdZGgstoQjmeD3U+kuCcWyWBBsuTAheiS3FUJRUbQ
1YOLw4K80kcjf9TWUvJHyrcglz3a1p13GUo/zKS6ddeTezosJSe/KjduPys1biIiZeZmrdewvWrR
TWquukYi2BXHYxZdk/aSRNeovVBBy+n40unntjtzLbtzkyyFIQcBlTmc9LVSmGTiSHuQSupjVB/D
6MiQOB8OQ35Ih4MgGij+RBb+USWDHgrVgELzj6OkeO9PyALYYXWoI+tUw+IpLBLb6Vt5cEZMHE/T
1NUXvxE8ndR4YoJODNmi+auHriN4QicYnp6KguLiuD60XggA0s66dowmQ5ACbyEXh3pBgl0/30Nh
Nxep63aVgkg7nGAjppBjAIgU07ewqTemkthf4poBBp/MaLcakZbHrQwU/dTapsehN/r592U21qHZ
HAKUl7sEcPGDbpX9db3k2PSuUa8Hbqs25sNUvM3sNC+1VqU3DGB4YJIfpl6lX7qxqfdN9onw4eP+
eRmyoxEzNdTMGnOadyt8Q+YvYu9iY8zGc5zEAsHQvNMXHFo0cHSVJ7Awc13hf8ovYd43nOHJOZlI
4Rqz8Uk1jRfbMJI7drfI4ICrJZ2jl50B6xiu1wig+Iouj9Ti4pN7k7Ksa7/tnvnJEYMrqEgYeHw4
4tp0gosuG6H8dGHntnPNXbJWX1LsK46uY+NIstK8kdECPFkErwZqdDAc9DatPmtp9PQE/i6x2paK
j6tN6kO1JAn8eZ+ifryBMgKiLQPgAZeB/X4YFFvzxIkC2FE7gRAuTAwuRmAHXifDzYFLY12mji4c
e2RnkPMYdEkxbZKFLQ2bRCKp8M2ostodlE6HNtOTtzBkp1igTlcn/yvgmmtbzJ/NXz7KdPjV0jhD
N8gkAR30O8UAs6Vgbmot28Ry7eNFAx9oG+QiNFpK/B68zQ2D12FvtMe8geZmVpNrVDo60MyaTrkt
eTUifiw3HTHLA/fFP/9SPwpY+PHYmOhIqFFQfxgCzNihCZiE2xZ2fvkC/JtoraGOaRn4g6M3GnJk
jn5n3yTSEJPYRe2ZLMaNynjRnr7JUQfs0aenV+gm411QGZ4wbLqdo/rJCe9jE5KfVCyqC27bqwjz
3acrI/VqrOF7htOyxFYokEWDMs9KjBpnml6nD7Y1Z7taaVXkaARI4anCw9/DIp3VZf1GprAMn5Rt
W/b43kIiWWsxWWdFV5cxjA1CpOtRKISZIjsZspxLkBG4ncjGBH1HeuCQZb/SwmFErfjKk6nH2raf
GHOpUiSIwjDynRVyRPnkJfqX972G5B+5IQNrnVPh709czko6p+joNvSx+2NXxDZRly2NV/khi7Qf
MWLhHbZk/D29Y/g8WzsFn/XnH8L8lxVCY1FjB4SK6KPQKUXGZadKtgA1wp2sEloDod5rjXpJTSmD
A2xPWtIcMekbku2HJXSHkiZ+IQviR0jc8N+QJg4N8SOnRoY7OXDCpSMM9VRt9b8KMlfuiPqq69I4
eeCDJB/HALnSVGfDE1htFN7tlvWzdEqdtlfYTCfczOVFBB1Bihne9mlpl7RlR6YElOQkxfkQVvg2
4DXvbbuVb1qqiWepKuMHDeE7LunYf7YsBi+NJor9+qe63MZO5z/EbY5oy/JJT8QY7rE2xl5AnsjW
HzXrOofSKZDL6tXCLqNkobwkzNCji5RHtDHnQYa0OMlZ5SEkEY9mZU7Ic0ms+/MLguHj45ptMKuB
CUHnw9Lft6mh0XYdDacS9BlilDkQZ1tH/7d+Verd3dTYti6V9sgD92QMUmO7VJfu53bfC28UHu+d
dqcSKd4uNWiu8N1JW4q9E8xU8ho4tmCnKUnbU1BxwF1Q7hMNZ7Levo7l8WfJwVHTDsZaCSF3/QFV
IhX5e01ZylD2hPJMLTY3b1HXKh7lt17QebZPc5hQeHfU3FkjhMk1G1dvXEIbC8slQXFGCsNBPvLw
uxqjF/3Ie4CPpCjtqTbc+8Z+Hvd1dLANEKQHszro1aGfDxwPM3uphOqOYXqMSFfqjkNwSrUjhVD2
Z1XzSSuXKuZTNp8s6CzkgkIlyc4UeJIYGt4nL+G6H3h317VRaHLnZWFb5oe/f7DzJi7LCQotis1m
vArgL5dKOYSozrCG4aiKGaXc6ZRjXivsf5pe2yUduPPQj5ITvtPiEJspOV1BGz3F/t96WGVn+qnZ
ef1KStPpGKgWN3I/OZhF9FXCu/NkkgO2Da1WfpwnQ9tWZLJ4FTuKe3nCvZg/IF/8gleuuhWFVd2m
RlReGNERttKhugWBfpcnUN66WBJD7c4kuK35EcflfG0jSb4hgAgfLFHqXzGypdsyT1ELZZyn5mge
7S29D/2h5cmC2oJQmOielbcvKtjaMz5s6xxbrQUiRjd3WS3gOCBAhLdnfI9NTKYqFoOtRhr5w6rc
ULD1PnBkb+9Ekv9DoLa4xVmNYnFpVhdY7rCe5gYic2DRTa/mnn5PZfKusV7mkktUbrMx28SCSSga
EA3wFppI1XaYIOGW9Xh3E60vbkomvbazmf2I7PIHal/oYarPr+SzraP8YciAx5SxN7caw8bWsIog
/0vpAkBL0rNMIXqHDD7ZDWLi6zyFRaTyEFw00b4lQQgIULS3p6X8aV9ae0zsdnzAaj02h7k55P6h
UQ4A2av82A/HJufUihdym8aneTji9KVKEs7iU6+e7GapKjjP6okqq3MXLFUjWF+rr1jMlprW0hbI
/Nnyz+p6FT6RSeesvADdksSDAv6kvMTSmWrKS6SgR7wM5aWUzlS9ViudqZ6jm0mwkNPwd9YalDM1
EecXnhFv6uHZDM9avVxT/eSvV2YclFDgytSlebfI6f46WbG8qURT3DOCvwifnuInIj7VB0B86m02
yi+lBsfrmNPLLE9dcBLlyeKL+WQgMhYnPvSSfRJrqdlZXmsclk98PyzVDpzXlmrM85hc+Hwt4UDm
OTPPbXKJB7CVpAmf8+QSmefABKuy1B3pom2czbWk+LLkXQ4bpT+rxnnuz+Nak3HWLG7Z5y79VaN1
oqr0TA5Da52QSKuopIulwuI0+Udq8I+pspRfH+36aEUE0kJDOGgcGjkrrpUVhxnov7RP8Btre6Pb
E3gUfUGnQq1bUG9mzcXl13klhFDu1pqray6ypc9uUcuB5/cFTpMVbnMWrgf27O8l6qM890asdpzk
TEvaYtve09iUTzGxVGuFcA0IasOotXjwliJhJsiWGn139okFcAvNDYelMFlL+KwjN4GkJi9ltrs6
303VTiP5dmtqO13bQeL6WU0KcojMZ/hkLinslulWkWcg2yk9oohz4I4G+i0vChFlLhWWvwoJHYWO
vDX2ZnjAh5frsdgNswREVq1gU+TKniqVPcTrpN1H7T4QXkhEL08HVS7Yl9YrFW/ijpp6g+9Sk++m
3Nk0N+CJFEv5oQsSjmrkndHuyDiBghcRDL2jDJ4IT0vbYZv7WV3jUjP3Qp7RrDCTsAfxDIM6tD89
s7Ch+5cXjr2moXPaslBJvtNfVIrZ6xIBdMTA0IHeTLBKyNIGCxpsITxQWrUN0HQq22hgmLkldiBg
KQ3gZzpd5gyApRtnyhz6m5SiO2PjaPpSxloWGzPdSSQnW6sgmheQ2VqkXnWsDZJjQdSW4DM5JONR
teG0BttwpzeWGvm2JX+AxoUzMN5APA0YmtNq7oTI+MDO2dsl0VjbUuzTqbH5VX20paC4CX2jik0l
M8MBAr1RYEetFUB0D5ZiHiSVWzvZtvJS9VqlRCrg1k+cnAzaBIvbUnPlDDRQOKaTQDE45NnQxKIm
2wFKW/IgVGHbadZSmH9ECEicRf9gOxQdGCpaK7AdPPaUthZp4agHW4hTDvxSkhEpNXZ6RDCxM8WO
IGlWbAskT9M207dQWLQJac82LbYRuX3xNvbZMpDDu8kg7SypLhtA9emEPXiDzdr3bEIkCDLkdQ22
c7rVqy2YcBS7Max3ZQvACMisChfO2uqBQzILNa/FdGZqnPw1QXfe0CdwiLFl7qZNDgemlFdw4lfk
BAZZOkvhcV9s7rxkvNzGUtVa+ew0BthypzOcpl2qnckMdaCwKmtNTNtw9kZOa2+jyAHLE2hLKaQL
jtuhYWS1bfNtn2Oq2CIKgTJr6ygTN7W8XBf917RccwsdBInGW8F2PSFadBv3SzXytiJUzViqkPgj
3pZbK3GoiRd0WK4DpTr14HTrdeR1VPlJIDzyUy1Vr0X7KuJFp4llO0CWqJi/CUqLsPVoZyqOrjjC
cpTescC89Y6ssIPCxeoM5VLdWnPs2GILUhIJdK5vU32rT1uSzdt2WxMAzf6N15VX18dltlH2dD8w
E3fyRvSfdAdWCeC7BVwXSH9MA281HS319x1qOZVpBj4XlZqv4uLV5fAJb3j45Nea0w9D5pFxECI4
s2UH4wnbk0bR3iTrHiDD8H12X6k23xkOFq4tp/sB6Zyb9AHbVEhiSNPD6/9fUvwQG8t6E9Zb0r1l
Hf+Ztzl4q7o3JXjT1iIDDPzpSkD9IqVfTP21m79o9autL+XrrxZf+y9UOL2IQxre4+mlSV/S6QWI
raU/U03D4OA5DJ7j4NmenzABGvmTtZZtPYbDUvHwqOn3Jnk09HuhkY4D6LgsMjKXI9N+SiaJqIzC
/09sRvkLuYdejX7vhkQFaVTXxpsUH/Pjn2+l/9KxRXjFGF1gftXpfb3rIsl9A1jTXzpeuXXVS6xc
62VKyZspUqQ+xYDAeZzUV7k0SdRsDeVYVfHXWrBAE/KibQd2SLICWrIhtYlkmSR+mwC/bG0SyvZp
hE4FmnmtasrO8GGcx8WSHlhk8r1LZ7ZiIjlmxijf14cavn2wYE6S6hoKhgk2uSYSii7LjuynaRyN
h5ZTcOrHrySsG0dCw/77EinbfAlznyvloVcH9qEk3GKUCA51K9nPdkduatrXrCFQ07ZgZT2jKbOX
GnX3J29w62Nbg5kJbl5G8KgGGMv9/gYfTdVP5HrmDV7Z3OcWkWZhNdOewE9qFPtM2c+C/clS7Ft+
VgD1V+B1WoqtC8W+xU+XK/sWSre33YXNi9T/2rmgAoysHTsXSicXZ925sHmJk2X/wr4lHH/tW3p/
x76lXevnvoWtS8EBOPK60dPKZdNCpYYXU+U+WLcufvBr07L43yCwRvm0gzUIrckKT+ulkBDA+k7V
Ia+zJ+naAQI7//ldan1sSWj0EheRIAYpgU3m999mQrR2CxqyJBMLBElKS/XUIN09TfatRxEI6q6c
3qJ6Rrhr9W5AGAvkZns+rpeuThmDxMmwqeCzebUdDfiE0Jk1qap/b1VlUwL93Opz0bkWIx6GnpgZ
+Tz8HaYLFuv/Hlofr+va3xSAk531Dwgq/GdUJ8JE4mjXiBzmfke+h01g9THnZcObPKHUfxMAmTdZ
PL6KIP5RNEbszPHkP3WDSoJGNDNtMAb7EEB5YQRt3noVCUwSy/mLmkv6seuXPN46z19kpKBn+4fZ
0B8rKpF8I7P4u99N2Y+x9U89ffiXGmXBStwoczRdkpgtT0QqMt9WfVEatbqLJq//MeRKfkh0FAKJ
AascgV3jlG1WPv/5pYOe9HHLh+QEza3MK8gR9N1rJ9NklAizLzeDopa0o3UaZZZaXDFFdIUzMwIQ
28pk7+ewla9Jtl8rG8lSdTApUzVj+XNU4R7czcNuRHqlLdUPOyF2doIhyLXEjkQvPUGh62q1a09L
paYbrzWEXreWZLBD9igGTcRrD4NnFJ62VjN4iAIxVM6FVwzeWHg9+dvDco0Gry28YPD0wCsRDhaY
Lr204KPiApYZ1goNVx1dpZxgWEJzgpOOzr1JrwY/Xu1qAE1rV0yuWruZ6RqTm5hutFYfeu1adejZ
xVJl6PWDhwukHegH4MlTCw9DcTl4U7EUjZUUf3GxVMxf4UkEntR7WuCJ3lMCD+zXiPgt8Ppg+SIw
XMrXl5qRAlYuFBoDaPy2wMUeu2nsgrunEptA56Umgozy3dDthnDXhZwlPhkLfUSE0FY0uffLprAU
VbwnbaWpleZ9pQJqbpFhy1lCiECctU8K86scKq1HOoD9ZFqxhPBmjp6YMZAkMUSZZyAtPcQV8ptE
Jbqmpn/7DULgsTEBmYQtqWeTNSvXMPgqyBQCCzldyqlvT7R3gnM4czsqCxG+ycPACxQSSlm1Srvx
FTB3vQzxAeqlebWRXh+qpqUvJvrkJbDTH8v/ejppG6ZI1hWxMXFPOSfmThagYnv9oBol0bk0lspM
bo6y+V1ZgNdpaxOTEbAQzOFEbMwUaF8DQ/obs0H7F5PS25BJP8LYmB+LhH9X78rkBnhV+syn+7HV
D0dBcDtiPoskZ52B/FcXyCIeJbU7mV9nYvZeZ0zhoUVnBQowejKgz8rhtKtqMX8pgqikywPYgSjl
Hml4lJBfhLSo0kzNQyU0vRZhA4PXgJDVGz47+bA/G4lEulyr+Z+0rz5adEHnajpOLc77UO5XPdt/
/dwhL2aJQwSBmm6B1psCfTNmTDslraoOYAJhu4zxPo7M/hEpl3CV4oV+oH4nBVL6hGvz0eCHbFsg
3lYxE3Fbfw/gUpJx1pMhkWAc4sdIw7I4m2X0Az2AvTNSLSckG0ptJNrKi1OSTAGAZ2404cdIAVAv
M+lYW7K8u4TAFWt+gNiqwkRrzH1sGhFHr1l8bVP9btei/MQCw3buwyoMYY5VWNaB46ofWsJtkKdN
PmrBZph9udoE8DURjkrT1pYrBZ9mB3yzWKQQg67S8uHSaZw7Q5O45fUPCgPlXpSBkyBacKf0lnmY
e60Cp1WIbZxnOeTWgAbDYmfTlguCsubaRfPf5JgYu6qx2qM20Cxfv+qU4a0YmtY1WzKfCjP+gkR2
2ncFgeNliTAVduOxKnr/2Oo9ABA/HnYmudO0+lMB2pV+3cP6ZS5nzUG2dkimM/upKMRYuEEpyQ4z
DIMMpNI4EVicMxpN6IU0IJ7Xx6YpLrfYhcLtvGCIx8LEZcEszLHDWrnEtg+YdTJJOwq18FaB3N4E
dU8SB+rq2/pYpxbiij1Xav73gZieARIEi0AMuyVHlrOub7PSKjzPbUe7HjIsF7NMHtjSkuoyj04c
W+VdzkhklmUCFOOi4c7WNZcaR/cx1JTqBrec6LuRIPNUSLu2VTpP94v2WdFIA+wLG3eN8Z8op5eS
ziDf6ygZvUHI1gMOTm2bTz0tLEPp4X/C0Ne0BcHbuoHWFmQ/wI+3UhJOWcQOI2IdI5j1p8zXOI/H
jLlSExF/IhH1t1AjSbsjKa9TVdiagr2J2cRv5jBY21Glidwx1Qcbym0yseTnxq6DW65J6qsuvuuG
mb1k8KiDyNe8RG/CwwDy6rB+RSf+11dlVglW37766YmxMqAOVVva+7KcBydvsAi2atsf4S90xw7w
yzEDSk42zCxcokQe4P7F31K8JLtetNN+TthdQYD7gtvunIUxnlq/15gkNj6YIX1KDqSEyNCWoR8T
xlz/JQsGn81kX6YoRqST5e3FZkOyfldN2by1K7BSZiq1DOkUHe+J0SooGvX+IawRcktwSdpgerZk
lBT4y26twMlqmjOBQGZTMNXm+FRw/Oy1YjiA6RsOnHh/faV243DIBW9izq7ccHm2974t57vdKT8k
vdEPSKun+8/H0wZzfCFO63fr4xP9JjtqiTHRZ3RYnHdbkU63CDvMQVG5j08mRgjubHdhWSDPFYbu
gVb5hyToiWqc5ZkEgxRC70O0PBqtj4YE9aQKiq3V0W2RiuBO6F6ZwkBa+Xlp+nmXSwEIs8JoEGYx
hMOuhqpWk3xQRTSMZZY25qIjUdBlb40ulLxr1WfNWcgcg4pB9kQ78HzUL7Ov84sz1XbBhFuHqtqv
33TyP8ArjL08dbriBfqy/R8UosfT6Ws1hdmLlAc7buT2W40triqjYZ9JzKw5UcZBJY6YouL+YX1o
BhxwWi9d9K0abAjNld6H25UiPixw+YYZYL4keQ0E1Yiu/HWxl29tQcJNlej/w955NceNZGn7r0z0
PXrhzcbOXJQBypIUKVHmBiFSbHiPhPv135MlaUYkO8Rv7zciu5oUySogkebkOa8ZAzEtzbFvqm9C
Kq4yMstthynl1pbsnLF1saMpmuvWRPWbuo4eDEljAi3BaztSUK22gV+vervWwOIgqu7GRrTvARis
qEPVNyqW0UneDldE0k8O4oG3jYG9OCKX3SnDE+yAwsEdRYoOYS8HMmyJZFfaKQjyGhyMi9guA48P
3C06vmsmbm5nr0wTEnOaHOeqMa+AZkUUrjSylEYE5bERyzHDaOyw4P6HGMkM/jClkiG/urwAsSaq
nY2FTJnz0VWScoeRqHV2ldY6m6VuHMpq+OBq/XJULAeiLYe4NTyj5ehcDCjdpcJD3Nbv66L42NiA
z+Nez0ifhhzBahM46RQfjaprD2o/VGsTgZsNGnKYkPYhOa/exTkFdwhil0pFCipRSxgoRgM0q2m2
os9xURdQumorgtSB2FyPID54bzSMyFY4m2qaD0aBWVuIDc/VUA/VlWJm0ZVDwVlbY3IuFqXexmSd
/NDrgJqOQ71PHeqhsGecXYyY5GowNQ/T1fbHi8DnawVcA4F7a1lPbtTKnSLud1VRPJpyLqQY0a/6
qi53OAJ315FV4CtNZEEFJQbfEaUPzmQ+weMwPw+mLXBpmOP7JtmHNU9jdp2Zolq+fH9RirBV1lbh
rh3mwD6K6hRb2Vq6P2fo4S1Ve0SpMlys/ApcuLA2plEyKNbWKs2mr14Sx1hUdvFNRALdSxTrUFtj
eAsg46R1yOpqymD5KC1NV5MUop/nZdq4As9ld1H3odOgs+5O41rJzNJHZqrZzE41k8MNjXOWFnut
EDPJzeHJUziMmXWKfK5EWAAeudWMiLpjaoaHKoKMhOjOdkrh92QCIzTNjJI7NN8pJkm2Qxl34R2w
mwc1S50HKyoRDY6wLh48fP2kq4npDu5JR/lz00zYrU2x+qXuvepb15q4tzvxpzwcxDa0YUrmlrHW
QXjwgDG+KAoFUtC/X2o86I5pbakk6lN7a0XG42Kb9Z05mcZeM3DhqjAVCWC0ukeRKA6DWr+dNOCw
VeKAsIXZsyPejFZZl867N07Lr6u1GJCqDjIMOuflV9gLXKhstxe4MsVAta7iVt/RpepGRXvSTSoK
I+JooNy35m9xTvWgDyDKU2LnipCBNp+bNP2CKapYN4N3V3X6FxU++Btx8AU98Dx36xEIo5NnGwY5
mZdwuQXhlNABfrYmSibBr+RXtlUy2EKA2ZzdPkxmGh9HtLh2NqN+OOo6NpCAaDxr6q4RwdvOpAvW
xsBZfoGAu43J5W6yHOe8BPcghBzjYlNrt9EUYJmiokVP0F8UFfZHyWQyU9JvaKChrWCMK8Qkk63a
m99cL0SmdZB5/CaljKHrAL1HdD9y+xRnGoQcD+5248Qk6ut5DfJ72S0wIEgyJFWArk0auDYcr7nT
A4gG81arAz2hAObE5afYy6kdW4xARLfRzdraXfNBC6fHvJ7VHVAB42CGaJqPc4mK7YjIAUS1u9+P
DP11AM8V2iy4hg2ojhj+eQqs0pbeZdcoOJehAhc6+RdUbROYgdGmpERgGS0ofqP5KIayZmFYuivm
nBfERkmVKM+jT8XkaSt/29op+Gh0a/exHTuBihjkTeHNHzQTkqwVaXjVwy+Lr0TexFd13jhvgFPs
V7Vbl0QQ5GvY7DYpUvNFCVArc/TdM6dc15Nmvsd9czH+SjyruEsNbKucMsnOdaLciOqRsDM7XV50
jWM0duLazh7d4abp/8qmEhZSZ52nScM/CU5oSKq+na187436xpF+Scj8QH2Dr+BUibrJjR6rpAXJ
ZiRdLwyiSNc+Y6OmvifPzHECqvHDLG5il2VEy/FEWlCXv0sLHF3I/IGMyPu/YIKMfjfU2raeY/2q
6LDfMdTv2hJG4xJQj+zuhZMk71E6DapqvuuK7NQrQ3WI9WS6x/h7C+vF+VCM2WfFUm6SLhreXzh5
Q/gXXpfdG7kWTbNeHv1cFdKB45iIWoJzflVrcSMzUrBCXGvtFt1rx5DNu7QELW7qwq1sRevPpj8o
vmr6k+LPRbAovoERaY8nomwOB4dsV6DUD6Jhu7hBlu3QTCqyHVxemg5Es92RbcSwO+6g9OwMZ+cu
YK93drp3nF1EtOfswnSvODta7O6SbJ+6Ozb0aZO7RBW70t3V2DmrZGl3Qt0RHzLDaE6HwurO63Zw
hZRu53iByHeeFyiXputBHAbDIBu8J3FpQxzQvMXXbR+0NK3rfUSs5sjvKeQi/LYdmhm/0En1UELt
P8RRVpyWrt5UQ9BcWlkFNPSyG97L9rvLq41a6uLXmZhWcWJhLeua3bd552AZ98aUt17tBiAzUayw
2RLIfGvmC1WsyohmJZo9RCebs6meDWQOVdmc5gw4xmvOoSphMUiGRdoZZEx2afWw6jq/QKysxff8
XLfnBhBMfgDUFp/79jy05xk8THyeWgmMUdBEj8+xeRLilAL2hPMrTjNf57LlCEkSjGABNR/RHJvr
H02tEe05AgWkpYOEAtLm4vAdDUiYYlPfuAACR+pz+R4goIZLugQEdoVsotgBCFRCiQbsRxS8gtrB
9DYoHRbenZrs8mbnTjt72i2WbGO8n2pKknt92quX5jUHx9o7vDYHqznULuxYkKCHDDTepaXiSKNw
kYMvOCn9cYhOfXSya9na6IQiYL2cyktz3RN6Q7YMM2SbirPungZwOcW5L85tcW4A5RTnajyXxTkb
twlOMOM5Gc95gbvEOQbLh7HkcHaHs5KfPaJjxIKZDIl56ghHTlU+vneNkxbD2Di14hSZ8rXHhZ6v
c9k0h8s+Gc5xnI8WPT0fYWcBGh1+IiGBQdLAQwKGBAaJeTF4yCjcg4T8DoYcOX7hnfYTDLn8REL+
Cob8NxKyGwMj/wGGBAlZoEd1QUJmZFabfyMhv4MhQUJqWOHVP8CQ9t+BIdvlAGcZJCRNwZHEkHhI
kJCgo9ILHhJoVBM9A0MuoKbck3VpyYLE21lzTzRBt8+B+tDR63Q5CkvFhTyux7A5fz/HLipFz4IZ
pphDZtEjzwjg9aXwHDLnRY8mXL1uijjDSsjR78rCi1fxVDtHLFzSK9DXzbbL4pq1Z8JhUYe0LKTJ
O+JX5jVQcAODyBojI4NcHv5pE1pPU35degAJUDqJfDKkFiOuyv3Osr3rOcYPq6+iFroLK3Lk4W8N
69k8OsoEoAKPy7NHxr3OQoBwSzT4qoIokDpU1cYulPh+cTwUCeGCvhHXUVF7tVHgKiD1yzAFh8Dj
yp//kmwFoNg2ad9hdDJsvreZuoy9KaPtwhHlU8T5od2G01Zptx1U+hlMs2xO5nuXRhJ5RMt85hzg
h6ZPqdBRfNJWtBBNAKwBS3I1QVIGpQjQFqPNWtBSAdAC/dJSL5hEkEMl1ILSC1w2m0trvcASQcRh
2guQssr0oNADzroSP791S/guAQIHtKgK4jggpkvjAPp1HgeN7S+s/SgiLH7SywaWX7u0JvI5AUTq
NodyTD1A3VZwey8tpD7sooYoW4E9YScbZwYantuWQhaMk5N8RWibhq0rrfK2aFOjPTWkfk8jaYn7
bO3Xqf8eyQDc5wwOSbqvef6cIdoVjFkgsmBqg+HS+pYMSdC2wTjLJuagu7zC3dCsIG2DxQqKOZis
IJvlF8nPFs2QOzBuC4xGNq0J5jRYmgA5DxpCxYPr03oXszV/1vyRarzwq8o3hG/EsqGf1ThbWqpt
Y1q9DcVWqWRLP+IQ23sA4WRr8SLuNxhqo9jQNRtt2FB2py22bCiO08J2myL8h+3vvMUyjTaE2+nS
+hYFSR/pjan1PdPHDUQx/diSDS5NFFG9DeIySKIgZbBcWiOCsgwQThCX1pYB/MOR2FwLZhF4WjCV
gaIFC8NAD0wR4BvqXtqsUzRdOWVA8y5NwaObj2CEXFppA7/zaxsnPB/Y+VUa+SMRQuGnvU9eqUbt
0t4m9jZjlAjZkkuDCOS4G14VyvFAwDgOz1gPyzYNG1OVLcde3N60KE5eGv5eSbtNjK0ybnGayL2t
SH1al1K8lq0ZfUXH89L3dF/3fEf3Vc+fGCSePzBOGBJtIBgbjBY81lgeAkTycR9ipazawLSCdv7R
6jmgIbU0WkHO8GHgzLLFl6ZwrGoCbwp0PMWbQKUamAZzEwyMkRSKeSBcDDh8VloXYp3r2wKimV9W
KDHieiKbGvvoY9IUsQVuEdVbj3M3wySVDZsV4N80pZONVMEbK/YrCCGAdohwpsMiZXCEeIGsSOdi
UtoZFh+SsAcHkZFTHUf4rKsTZgn2xu6b7HT554Ty+PevgJJO3Qq+y+2iV2LtdkT01hjdN10Tngcd
/8gcV9lPpiSh93ZCKcFSzHWsOIBL3LLdTzzq2XBQGM3n27Q1j8sUxVcXVysrFhHZjU2JFtOhi2KS
y13vrixb+exmurgRXlreGblUc1/eKq2/FpBxNUeKZ1PYo7JDlPh8wfbaMMpTxcHHW48TBOQ1tlgj
HAPbsj8k8rvLP+loXaIyRcvMQxwfh+FQmQe3kA372kTfD9IaeO/0ezuXzfF2pdhF+o5CTIZGnyWb
g/NwvHeo4Nf72t77BpFYgtu8bO5ysJfD4h5IP4/5kSby4yCOqiGbF52a5uREp6qRTXinojl1nmx5
eU6mc1qeO5SUaz+azuF4VmzZsvwqubSItNZwFWZXbtbGmJs7Ctpjk44kLMmdDVp3Sn0Mo2MUy5ab
BzEcxuHgFAev4Mi1F3CS0SdNNka+d/s950Pbwy5Dtgrtk0Y28jiuJZvN7cV7ZZKtsvdacijsfUGF
4tKm/Ijp9sANuodRHDWCG0HqTbYa7nBDavdkLie1OaSI9ZyKEiGfEy2ezrSkPCvSp/aNU8LfACxc
dMxQTmLHpmL1ShZbm8sxrHPc58lxgUIclIwgpTCv43BUNkNVG3dTp1SQW1FXIAS6t8FNL26y3IRI
ct5WWIgYEcbmuV53AZnDHglKdDlHlPa3E8zSaxHph9JyuvfkL/v3ncLSZXT9lb2UrFgJgGKopLvK
WaqPbpP7qTCf+ja5r2wveo82Y4v3iMwVhT1pk+SpKobhoQSvONsod0xQpKQ4A7ndqNEesrzbWyaL
Wj/qzU2NCN96GVoFHk9TrBJlKjeZZbbvmaY2cfd4Xzn9BwwkKK/p5IhJfcJzjBsbcTajv1qssl4n
5WJ9dcPqKjbukc7wpKOnODR59E53RydwdM6EojSsm7lQxk2rJR+zsnXOcCiBXrcwfGsFvIVTHWfU
GyA3jOp9G+sHpL9t/AELRJnmCmJfHdtfdAW2UDQb17M6aEcRq9PN5SVtMCqsyXRtXTPE0CJDelC0
5TGeZ/Wua7SP9M94mIeCgmdigaXvtBPoibvJnlVUIzpkY23XXGksXcDpWgmlFcXBGBGyiETS3rV/
DTPivy4yQDeXF2WOwoOxTsdmWYvQXI4kyMyPtX0kAjY/VX1YH2ZrcgF2RskXSjof1brIr/p4ukaS
s2ZJHdWtTkoEF3hUJNShfeeScnwXhWTQwqxBkCQORbxml9TxfNLHqrwqQruCwQGVsTYr+xP5qydN
McrHqZoPmPZEyDRbZ8+FVfH7zeBvTsikXqSGq4p8nA598PkK2DuDYhdWh21CNOvvkh6cTLhALHcR
8PxUqtrjsqDrVSupBdFIUe9SgsccGeQt5hYK/AgvSNw4QrDsHU0rQGVigj6QSDn+56WX30KSpmoP
8z0wwuQurzTni5ZBCq4UXKz7UXjvKIc8jbV7jqwPXn4fzvdOfp9GH+NLa/qPho1gtWzdiHV2UFSf
suqTmn6e08+G9mmYPveX1k6f2c1yFsmxq66coWrvOsu7+X2/IXL+KtYnzAfyCecZQURUt5933Nhg
l2vN0C4HVblu7XjwZ3Wxg8HSxs8u2q14YqOvnA0aGqNTjkCDQw5UGw4ivWlrFz2eFgtxzay2KCmj
StZr6AXNiLjHSfxguF10U6eRvo4AmV13wsHFsUTjuVXRULQs52TrxvTZGg0b1R19VTf0R+yAFcc8
sr+NHOWLh3QMEQcn11QvesxVracQlux6sdE2VTBPyrTuyrR7timjJq6sWmNnhYV22xbh3dKnxkeh
z7tCKdVHzX1wVQeZYneZ8bjmpa+a+VTktoO3ul7sUw2/rjlLPoAnjj940bs+KXJOWPh461m6tqe2
vPYEYOgSg9X1YAtkKix7PKvJVJyosq9NvXjC2nN63xVJE1gZWyP1ompnukp0ozEPV6gsggszoWgj
L3s0RL08Vmb1ZehRnCSt3xPlxWTaRNcFreQWb+KhXgsFvOo6zUvs3dCDF/X8xU7GCvICibQJVDdA
2ksMcnmxNT1dZSMYybeGysuRgowD5DG4NtQlcJ+U6cVfToW8uahHrxVr056a3Rwq9+Yw/hUviGBi
ai/OICIqLPaCzLPHdS0AZvz+Al6rH1ASIdbjEhis7HUvjqURPpOdhszD2khCuAmRdeidBuJg34UI
cUA5KC2S+WlNWNqwcrnOuEkEZ2QUkZrNqEebATNtMCbu1hWfix6eYw7axCTMHqNHdDELdDHn+lYs
xe73V/4qfcdFsyQ5hGcgrpyXKLcYROagwfxfE6QCVbMREUqKcCVc1eKIbXwDrTCfFQGx+vK5//U4
/Xf0VN18T190//ofvn+s6rlNorh/8e2/3leQEYv/kX/z7995/hf/OiePbdVVf/W//a3gqbr6Wjx1
L3/p2Tvz6T+ubvO1//rsm23ZJ/38TjyhEPnUiby/XAX3IX/z//eH/3i6vMv7uX765x+PSGD38t0i
BGP/+PEjadkmlZH+69e3//Ezef3//CNon8qv355e/sHT167/5x+Krf0JHYFyFtgYhATQA/jjH+PT
zx9h/wL+GKq0Lh05eM5l1fbxP//Q9D8t6JUWkAeThRS89x//6Cpx+ZH2J0kUC9AdwheMWjDLPy/t
2RP8zxP9B+bmNxWCXR1v/Hy9tmS9jcWaTc7mlat5gaKFBJDlpdZiHZcyglqKE85usjBLja0dJgVk
1aHhjO3K9iAjpG+cuS4wu/9kyb5/Op6zLmIBGjWolzYfGriPgXgKq2uzgyHFzK9V1JSBq2DEG1E8
MC3Q3/kUuAPGmma4GnHmTLSHX57Xj075tROez6fvV8F5j44Gy8ju9eK4M5eaVSzDlG5mFxXpNgTW
0SJwCJvcSg8lN1+V2hur36Ws9vLOpU6wbTqy7Oa90Eioa81Gi7ZJN/koaX0LopCwukL4SIoKaIv9
IFZWYQ1bKXoMYctw0mnSau1x2NeF2CDDvi7K5KBkAETb3aDcGMNXqwc0kGprVGYwSBzIEnZ+dmfY
MeUPzp5l58su1FF2+X3/ac7zs/P3HuTUzL4vx/orGKhbmn01eX26CQ1cCegxnPAA0x+6HkS5uZNP
NzK6ra4BnrbaLZssZDhvBVoe4aqHVtXWnLz9Sg9XM5DQdhYbmA2B7ggJMgOvPmzcol113LRWlWed
R2NSE3AalJNRyEeAvLAxtuRz5Y3K/6SnqnzLRQlXoQerKg5XgAf9pmm39gQyBJKf0a7M9mHMvDVB
8uW3x5yOg2u5jAC4tHWlik3ozPcSpiuaBpdMbkPp/SJt8WoZ4DmFKydTj/ZsX6WCIhiCqGYifPkI
5c/lBVE3W8nn1xs3VsW3lonpQed33GI2okFfpAfbEpvBKb/Ka13EFLRcozKgm8ZQh/sWS0o60yKp
kHTMvZXB85tmpgJPuk3F7cCUYBiUYNXsDh/1/kF1uPEa4hXXlyS8g5ceVGgUci7L35b9LDsiZahD
HMeOeWXPDaNconHpy4gPc1pyssu6Ee1Kgxpp0X/YBm3lW9vgZGP38qs59ByJDJwRnodzVvIU1Ijf
xnmyKORY5s352jPA0ng3BhTHCu1koyPXw2NmeIKkucIINJA3ODa93wwZiRPWAEaGvHyBMn3kjqRf
Wy4wRkWBcSH7XS1aYP5cLH3cwjPr6zGYeHzt9CA7bUpNuCbmTo+XGy/vN8Ki2MN9qCW3z31eOo1s
2lJfaVb1xny45EdeTm5y/mSRgFuwtMoF55fQRtiqDRMI6LccemqM4TpLm5zM8JAIZ+HS0K24qq+g
U6zoGKAflJqR0efBcBbeoFZ0MM0Hudh1ubaOuaE3Zqz+LPj6MWGBQ0B1hvBss4k8u8I5Q5bZw3QY
BEgDjlzwQDScPXtfYxuYtZt55PmUIV7rDBWeU+29GX79zapryrQCiQeA2ECIn19CPZc14Q2dJC9B
rhBybesWd1PctuGDRalRGDfy8c7Jg5yNP7eFarmBDeHAdJUP0WV+WeOuyi1okPdyGFHWwZ4ZA1i0
1lT02Ps3SjsvDCoufYfbJJKIHrkRcO8v+662+xagLRc+w32P3tlcSuPAwWBZ0u1uG4ftpolQTYQ2
1XbbUD5nVg6NkWgRsrPYycXBYq4uTOMOnNll4Aqs5+mBKN4Zyhg4irGTc3ZhK9ArayfncW2Zq8iw
13Iea2MCeO1zVEzHDIf6qTZg9XVbuXRG0pEA7+Y2o3Z4U7KIvTF4/u7J/doBL/au2IElrwH/464p
erBqyeHdsnLIrUU+SRKUG7kI5pDHJxb0OOs3oxxRxYJG2rBhBXbxxc4oeb5xaX8zrk1GtIyLgYK8
wjktumfYbpR938rlcg6Zgm11WdcMZPmgwEBKjf2tvIzIYPd0zN3vr+Fv9kIuAREqT0f8DHnY5+M6
ikcThwdozHIsyI+Vk12u+YDTDkXHGFfMnWm85UZhXRLUL1YdGcEh2enqqMC/PFAloZfktYsfL0oq
B49FFo+ptTPd0NtpiOCQMQcK5fopnoLcUUHBC18GOxWLtt19H5Ry8bHYjpp5Chxk/BizRp2jyaPd
FJTEFoUSUYtlkLWbsU2rAa06hbVjbyuWBwQMg9pjEMughS3Yo5TksfPJbmhbdiEGRdjw3rI7GJST
6a0Gr/Mt8yGaplPhvTeZ80Y2bjIWblPPznKHk4s5CZpVwzME1rjyzOyQJZCu0+KsECjODaFatHUN
Z1vqLGUMqybTbzhKHjXCB9VajrK/VRfZJS4OAP5B3oJcWh1vDIiuau41oYyhsaPIOTvrBlQpayfS
zleU6Wj2/CkhaMp23bJ+DxhYO5ay5k8dDAlV465l6jroPTnjGChsXHLWy7hFp2Kfl1Mg44BauRVk
MQeIfw2/XnfIJ+rEAnSEvG254hcNJZFKvZGhjjLmW6jegTAjip6fo2ZBG1hZydEqZo7Da698kHGx
zT3EirUzmW0zw10hSKhq9s1s00GNl4HkJbqi/y87JathqWtri425wHJL3qcMQ+RMydmw5T1aHlEN
kZW8avwzLafZ9KRXLluXs+7R5lDDYxmFvgd6QsZV2INeImc65OfTkmGOjIyA0l4ipZptPe8ZZ4wt
ieREB50HIEeGvNiEcFC+kbwSGRjlLlYfxHo274LQ4Gouo1XVlasoupMf0LHOmTOrizLA62Ov53nC
tlhnbBJqNQcy3Kqh9iD1aX5pKDvKpybDznRuVy4i6ibveQlPuBq595EQxe2MmILeQqH+fWKzbDE6
YQMcMFDayh6R1yeDEzJCVKp70tFU3epjPjEYJJiC+EIOATktErBW8v+5ykTjVoaR8uliXnmMzURV
V2aWrjgUrmdlPsKYoszGM5RlQMI0Gf9VCyIUCR9b8DBwdVgel8ba5SpRoz4GkL6g6KYH+SlmXmyb
TiDUWJwTOz9DQ7syxCJDx9NQ4rwltHWTLseaIov8v7xJtA/JrHsrOezlJisjTzkT5DOu9PkWuFog
B7AMBHS8qkECXwamOVAd5ebS9BDjeLGwish4V974jA5FGT/I+2EyywhYDmHZLXLGOqwtDA05iS37
XZFPa8Sqj/3M4A+HQIY99UKgyfYhg7aEROpcIs/3SQaz8pjTc9Nyxc4mD/8A+9MwDu9lPFD3GMJT
q7bGR71zMefjiMMKIKNJwT1oauvLN3VSpKCn9CxPkvJrjAgPrYqnG9TnkhWLmHICtiRvt4Dtj/iD
A0raY51I2b1Q+GexTMFhSmjCgxk9yDOhfN+5ZWkY0vNiim2PmydjWH6ka+pIgXd+a7bY5XVb1yk2
Izyo1s8TIhLqv3INlEuSfFsZZpsxoDlr67osP0SmMo6W1y+DmwbFELdJLr/mZfanHhPCOKzXlh0d
5O/ILpKBL7IUFAchkXDuYMABWVyNrKwFY94mPpL3KM8DcgWQZwH5URHmPPIaCTMnwj4ZN8gfy0kq
P1lujzLMlocPGatntZwq1hoJO0T9NpXNPsGM0PmRwRGGd6kW60p+oHyXn6cIgnH2ql0DCMp2d/J9
5YYgx7U8jF5iy3E5xibxH4Ac2SELsSDyWMiKpecUXKnSfqjYZeRSPjPiNKuR7EqgTLDHzAe5RGVa
9pV4MbYZ2hnSGIRT8vDApkeeIBz7DQe6EeVl/kF2rxyV7FdyDZHnApOpLc85oONVI0aLZDrK5yOX
5ZBekp076CALwvkmtvvbrN0Xdu7LfqdOQt0c4hHDUo2Zm5w4Zccq8zVFjhWMrpVencALlAmARUJD
Y0mh6E+gyE1CNRRUcRvDiK1n9ZSD5nIC4qHJ5y8fXueAUvi+ClNYOMsFQT4c3Jc3MiaUh1uRZYcJ
rTS5vsmukL8jO1leSr4Mwfqs8tTlKVru9Zrg2DNwBHKRN2JqeZzmGJYOegt7YRpgz3PAe/Qcz1V+
gjwupSy3bpth1EGf9I8Ys61TQHU5/8mhfAmc/i+9+EZ6EW3QXyJMmb58ll9ct9XXPnmWX7z8xfcE
o+b9aeq2Z3no4JqWBarzZ35RM/404WaSKcZw3f3uO/8jvWjapBddhJQp6tpAQKVU44/0oqn/iV0P
watKVsqVVZz/VXpRnoX+E5NyOiKriGcZH2ZqjmW/RBIMkTMt8LNC7DiKLUt0vk7dqvarJalWKU45
a6+uiz0CyjbbOPmtzB3rwxIO2S7tk09eraKJowORw7/qXRV72lvWSa+uj4OCTZmTAgCHcmi4z4P1
oRJQ1VQ0YcMZwaZ5DsDpzhwQoscstMW6S8uQbBWmWSF23FuRxw+5juag0ewHQq+NWei7Kk3eDfZb
B/TnZyw6jgvzQFeTNUbWinz/8wujvIwhhIJp4QjfdF315kaf2KXUdMESxNlXInfAU2jLmh5+WBbB
RoGVEAD9BC9efNlcB2UhhLK/5PDyuz6v12E0vMH+1shdP3+60AZUsI0MJMj23kvIPXdAvW5yWUIj
qAyCstJRuR1ttBfc2AS4ZqxBeNr9MQOkPehNDo4qj/wSUUO4AO4bWZdXmtB0GQ6/eB8yHVTqSS8S
Ck414sCG+fLKbB6gkHwzYsd4J4z8mo7ONxHRZhBKp3QldyvWSqxXVCVMSLnlm7z+gN1hfMCrbNmI
ejA37lv8BBL6r3vLxALLsExmKsLFLw6GoY7tlVra0do0I2BhFcSrJQ7TdbIoqJUjZlTucST+0Ino
Q2xRQVawId4ia3FNtsG8FZMS7RvPjOm67Ns0AouIsvDKTtVPaVRkG6u3W64a8JwDZgOnEILbOCkU
qltlfJgSDYbehO9abWrtrnLDbKMrKSAJMcNd6Sz13bR5An6kE6d0y6ZIRbKd0DbYE91DC3KcDoD4
EGh55WwWw8hvxqnUVhkOqkXjTGfhKDeyCrI3nMzdUdmrVyGqQ54FMK6cHaQ32yX05xnijuEmx9Ca
tCPjfhcNIjsCRjfQ1UGiGydfVCwiJfTFVOvXcwqlOV/wbZrijRElzQrgR7/NOrELRVGiVi5RV3V1
KBwLuuygtFc1v3oQRrVOkVBGdsPM9l0Et0JrxAzNueDUYOgne+C0Js2IUe0s/MTEdlDJavLoYHK8
TL3XcrXawG1AU613Uu5ab/elPXfraPQOeGGCIAV1cNDd+gHrIcrY5vzk5g6aeZRr/YgQmJMAImBY
K93HVnXKMJ0+OiJ/y2/2lY4BY57lH4cOykXy1C+XkV8yje0k0pjcd4QaNnqjQ3vKrd7k1OgcqO8t
ADdTlCjGXAevMwErDKdv1YhidjaMb5kxvahoXFYs5AEc3USfX6W9KKe6mLoWkUvVIgafr7Jnccby
UP8DDjpqKFpgNheiFOCLcSFrFIf3ED5Nwqgq3mh2RizpLToKeKO5MeZ6upqrzy4KW4cilxBb4fyl
UHLFxKgH+0mGoajS982Cvtw4Uvx2iIDVuQEWOBLrWqlxl9gwZJWxfUPwgDn5ehZbVPIM8n7A3VB2
ft7jZRULN1NqhTz8Rxt4QGAIw13Z7nJ2phzrqNSABLh8lqTdneOwEmuYS2+Ag8fbkYnwOdWsRxEW
GDEoE/lfRT30Ik92y1zG1zyuddeJdjcWOQJ41Vjd88gfYaF20BBSlDjDGbMR6tMZ8J24G8BTJMAH
lWNjTtXnb2h+MVeH6LjkVnQ/Te47ix9j9pN/cp34XUJCArUTyhBRnP81u9m8moUB2KqezzZ8mnZB
zyTOtQ0h3wo9olXXm5BwQPxt4W1SreHoBujo0KRoyqVL/bmiiLMFBQW4OkMKENtVhGym4UGbEsjz
yx0flR2qucm3qJxKkSfLwvM+FThx1fHBRG0TnT63g0Vsn+oh0s/q3M77FOX+dBgeU62MDuwaKO+x
em30cCRwsKDqqQYhfaN3R1c07526bd+H3gACDpIchAq1jJ0d5U5of8s0rpJoOKRU5sOo10i/xQPe
NS3MZOfG7KV33dKIrWRt3o964mzs3LyplRFHj0LXP2SEHRsHqmdmo7tTC6Ln1oSJbBqzugqrqfaL
BInFMBfuOmuwuWzG8HPOmcMCdo12MAJJXrVFzRKTIjBPPfmi/TyN+165U2pruO7b5SGn1/1c9a6T
hlRlCUclXOpHV4zKB3RqjvoCExFj9I8jg2llww7CfQ5RUMkJZ2J/6Evt2lV7gGGhec5qUN6w0RPf
67mraLAhv7C3FJ3aQaOqyyBzAXxtMaYNkZ/kxFw1OFGzsOPYl341axjV7VRzYhWFtkqsxmHJBEwz
xt88u+g+TJVxW7GzrcrQjY6TClBEK5rppo2G8OBN7zrZaW5jfQTR8zGyOrIHvKPeOk95qHYYvfTN
KiQjf9aq7mbSxmrtZksV6PVClwLFQzOL84YYyeeNE+SATKFfIySjEc5CDE4dn4z/R9mZLLeNbFv0
ixCBvpkCICWS6iWrmyBky04AiUTff/1b0J2UZYcVb1KDqgqbJBKZJ8/Ze23irFKp6SRMZHporvAj
bC/hjEuPvJd0FZa9RY0RjqkgF8Cbfgnd3KlF5y9RngpJMfwJicAME3rYoTb7TYiuURzFRAOBTF6a
oVGRH5aJyjQXc3W0Rx/EYp+h1GdIDxGWhtZYKBXDr2jxCNF2gwPHZUm07X3KF+anNe7GtgloLaYu
2iE0GT58S3Rj3lnTNr9klx5QPoG3q8Y7I4DbrHn+QdIyvhnLxA6DHNQsvdQ8TNxs/OnYV06SXpdq
7t/+c4v4y9T7b2eHw3hEdyjMdc7mz/UI2cjlYvZaKFxMrcQnREIFdRhU2Y2JyeSby/dqPfdB5n0S
ZwstXeJz18hP6+z/N1H4ODtcSjLyiKFJ/5lgOraBUbENaeHU6daeqzF1bzo7YWukLy1xaHFbOxhh
kgCR+1hWkemRE4qEkLgsXKb1yiiCIWFrgBeCEcPMzXpN8mX8osL8I9CD05Z7jEXWc8Bd5o/T1iEi
PJsspYW9GojS5J2IhDmm3AemfJfGpWtdbsll174KtINOWkC01N9Mu12flTAfoJhQRbT9zwoWNApS
Y3jxiWsLi8wezxsnuM+nejn8+yF/FAC/XcC2j4x8EFvsVhd7nx5yi2m2J7td4zBuh0M2dBS8qznH
7cBwSUFHiG27IdhAd+GbiLce0bNqOF5tXDK6qN6SHCSJZnUjoZne9ceFzGUt4m92TSou2wo1le3N
DefidVob83N8k+5EMItfXvZ20+JI+2q5/PU5uJtYxYMaT3zNp6pHueARMhu6TaX7U1zPyXw+FOZl
DlR9F0yMqGed0tkzcwJ53ZTGiY/ZqDF+1l3JcIQyQuPPpmVCj4XI6gFfbfMmRllFTWJYOIzm9AJ4
wvd/P4q/vW9UatisiTFCbfZZb+Y6advNDagku568qKgYbQdLf2mj7DC9JU4Xm90O4lXcCYxiRmod
ePPLsPFF8YVM8yPD5dOq4GapIzCic0C+5Kdr71yU2gLsQ0TmUOhnpFT7oebjciURc1yZNYwLd8mh
p8E9+TNd9XKqb7KWYQHXSovMECcu6Z7d653/g2Ozf8iC+WktAPmUZpvfp05z12HLqw1A0lXGi+mY
/Y780e7Qw7nLs2SlLzqnoQx0kjUaSXZMj3keEHU1wA9pfbs4J+8mrIOpf5tTEB1ZI+yrUpPmYfLX
X4UUwOTgRrgG/clBYNt0UVW7BUOgoL/pMn0MxaDVoEaH5DjMY1zVQ3sUK//nZI/IYGdl7tO+ID2h
iFRfVCeh6h9Tw57eycq57eYL2ehDVAW1/OaJ4FBY80NL8+ViDsg4NKzlrTbrr26w1iZ5/PRYiFVg
eAnEjgXymYCgprqyzG7V6B5yoBKxGg6z0Z3UKHtGMi70gEq7ELXd71oPo0pWTr+gS+IOI4inMFeU
G5oVr4NTnSbL3HUc8Jw7QIEdtTNdztjEfvGG+RoJK5coF/h0b1UVmQQ9K19RF/QlsIQGiC5d/9Na
z0yZey8eZV1eDjKp2YC1L3Z+6y8thG1QGuC0122fFfl7OZ20IAQyHderNyJGF7lNcIfQb1CR3Lbc
NciP0quo31IaRhR2u9lmslWlrryUVLYVZ0Eok7wEYm0kx9ykUhxfBeP1e5mCHF17Mywr60pTjdhV
gFQouIEH5XNFFTgyGRrnirEiHdnd5JTpodt8226pP2ljiYV/euyE2Xwxoja3d+v3h/zRWeOWhD80
YGv+/RsHeqIN1cAwLyANLijP+34glA8IWUiL78ZBfvviJJHe68CK4Q8R++5hmOYiWbms7GRfV3mP
4IuOTwByFEGAox2bNE1iP19I3OvMx5EfUetLc68ZJdWy1v6aC996geP47x3N+ctXYZyu+97GpKX/
8+kuFHi1JvNq0kLoM0AIpdWdt6q9I0SZ6ME6u2nVz9Kvx0M+ksrir6ULtIVX0GYM/SjMnENofWkM
BDAplodTppluPElzxFVjpacgzR408pn2RLIlx6mDpAaLZr5ZRuo0b8GzKQd9OnPQzNNFhG7upM2u
Uol+s1BOXJo4A81p9Qizt8xwIjojMuvWuO5tQWwSRAVfDd9AmSSIwPd1m90LC9pRBd1oapMpLunz
7XqywhJ8reFQCRGtun/Q2uIi0Avgb5vUYYXLIZGVUSaN+lc3zT9bk/bWPEXhiSLR+2j5/vdqb9qz
IceFdVK0g0L3FEyANHPSSS35wrEgs0Bct6J5DOrJZDDWx2IYxofJJdUso75w7FI72Un6WLZtcKwN
bSEDPD8ji8I+5iqH0doLZ0/VFeyLEph4UE7X0iMluU8IIP73QvnL0WdvOuVtvVNAGR8L6T9tCj9N
ZdFkM4lUKyD7zKCAF/W2eB13CG0acxpoQKBnpqTWGEWk4cni6XX31sKO9MWH2fqAn15AQLAsWHom
Htf4bUv6z4dRS6ubbcOqXYBS3jZ+uscsEBV1R4y2Jmg2bMhW07zqHRqZdZLGKVX8WaH9VIEYvmhA
b0LePz8MLxBOK0OnFb+tgv98mEFbR0hTKfXudmdYujznDBU6kDy25xJ2ETEpAWO4dFOHzS56CFA1
45b965brvW5sN1wNmDKak6Oaaaw6KcMoPTdUqM8w1+pGZ9dzu7eyw6CqgQDfaXC7csml/Yvf9Q+U
zEdkho4Q3qfZj/jtUwfIxQ6jpoFmOjwdpvtFVcGTSR7tbiZQJFc3ZBDDma/wbkM8iugYLFiG0VJi
EfJD3SizGzm/e3m8GkPzappMxnNhcEZ18P4xWTKfrXa9vCvlQ7nFiel6JSkTSIRfjOHmJ95OIpCT
7rmoU/y5k61YWUIdRuLQ7kyXnybILXE19+0YVrPTny8LsGvad2xcpvvN2SLR4DMXGDjuE41FuDrd
yOQ2wB8/1P5F2awvoyQxNenryxUGkr95aLzUuF9EtWvhs9x7CbHtVDitbpf42ObxYm49J/ZWLrmz
vRCzZXL/pL3qr91FmXIrHdJ10/jpL5o3bdKS7ML0Wn3fOA5dGO0ABlIi/NDVGSbs+zSvb4KA+CW0
Vcglq9qLbB2ueU5XR+DLRaFLomHP/dwtB3O/ehJ/urZkMeYqms70KZ2mr1CZ0fq2m9W/yjpwRpBA
yFCYKZHNdVCv2gZmLG3/kPRVfuizd+YKRBP11XRNLb6ntR0mZmO/up6ifSTVtCeN2yQOudV3mu03
NyWAclTLrROPaQ2Ik+MUB53+0sm5QkvYfBv03jlljC6UByC6Uw0hkvTJZmeuvrj9/BEHsK1IxFhE
RFseSYyf0aqe8t2pW3i7PGNeQ78jbkFrB+eElN2KB+mFeUDHJTT8274DLkNW+kO9av4xcQhhlA0U
08bXH2w4mXGRWNleF/rB9ujGMB9/n2B6EhZFXptptS2dsx65ch71U7C8ZiSnpIZu3gmp0/eoFlz8
un0mCpTGUlfBKaOBHEFmXM+aAtp0Pc+/RNnnt0ZjwOscIH0qkhS9NDnYMytDh82OpsmPirHE6zPj
CfXMo9fb2mVBN+Fa2EQlu/CVpdDL767V0vrFOgVBuL7pgepFZuqNF1mPS0UbNe0cCQuEleZpqIL2
0nFrsTO8ctzVmXhYV9u6a4ARcmL3RzvttJe5mYPIyXCKtxPnCBlucImzMtjlmSefl/SFpBz86BiM
XCNB8ZG4xKb2mAqSJChOs7PeJr4yLiw64f/ec/665Tg6tSNGCcPQP9sX2B/zsjMBPlv1AhDSolsj
RBawwTDgGMZtYXfeS5Pm9IjTUzYW2vXS1VaUVDDjVOE050bhQHld8ECOtEHMynNuuDitYW45037K
NGh+Bewei11z7+QnOf00Z7D02qB/lbz5l9ay7frcZ/FLsnD9D1Dwf86CVmnzqJgGgdkpsl3e54h6
+qcyr557GwHfbOXr9hQIRWnajGYfL9sKjhAJafK6WFp662wWcU+DrCxVdzIDr7omfxIHoXmAJ7K8
jlBZd5pTvAljhBTRr3JnzjUqlyGNtWzmUtqWL2NvfTepRtGJ4dFeMzyWg/esiXI8lD57y0zfOplk
eWeNJJsqB15T0lXcMVaHmApEN3DKUd/O1jnNdVg4K2nJwdDGHIGHdvGAWXTFtPv3OviDRcWlifeb
ri40KtcjHfz3YzRLab92OeNSh55GNE3dZd45L0JbJUnJ8oEhyvF/zExtS7zKbvtd1k0P9jC/SoB8
O2UEXyL3/iwz+EgMbrnOYaCGKvD7R0pH0I/W2AskZelju4yPac2goJ0mmp6ZBiqOQDoxSTKNgwkS
pJbSDQ1GAmuKmg82uV+UPR+y5N/LHgem3jbcp89GsfHpdB4TzRGZLGiaGPR7+cAdGajl9Choncpn
kP5bjjlGN77NEK15GqsNsNnlfGhZwkXXkvRH0XEF633Y89pShVq23s00PG9b0sdXicjO5PxrFBJB
kSjulK1P7aFZ9I3XMCthpY1lZ+zdmRuBmVi71Nfi3Clve7O9LUipu5yW6f7fC8PavtUf35qenbtx
eBw8Pr8/hd7VvWX0uV86jMCzZtqIzf4hcBGp9QFmAC74XbTAh6QtZstYg2d+Xabr3TBUTHjq+lBJ
+dCDf7sqhA1CldbWoZHZghAVkfm4UmAMzitOqXj0e/uRtn2yl6lDGp9B9pc92BGJrePu4+tZ8/NI
+fTFIfdHIu629plFIdeg5bndxH7/iowzyqwqUJy3ifeqe3TVF3e6nteWi8DWKl9WcKqArkOn4bhv
1/onVrTqf+83kG0jhGeb8zGHYTe660HLd85QZdG/H8Qfbks+JWYIT8dSve1v5qequ2sbALUjLafC
Gb/RgThLdZgJ0lxhwBahFJ6M9Cyjw8ibWJq+Hg7L/ACG4tHYBsPcv860Cqu0zKc5mqTd467J593g
3eaVh1TKNweCOrVnDrQvwsc/mdS25rTHvrINNredGcHD77+vLrwVWz4v8kJU6cHbQjVyUmRA6GQF
Wt+pvFYbtXZVdriJLXjr7R2OC+Qi1RF4rvXFi/xHjurH5/HxltCzx0L2ERHzn2NCZYWDbZ0CdQiI
j1Sc4Hs54c1DGhGvcjYutBSVwKR5DwVhktQj5mtGQOTZx33gY3gNpLKeiSv76AH9+zn/5aqHmZdw
5k0TYjPm/WSmMzR7UiVEgjCYEuMi1ecwKLwmYjT8ktBMOONKm8SjQrZN4VMdwAQ14tuiOw///hwf
aorfX3yw+rTo6SlxWaMC/P2poenNnaniMLWG5iVZg2INOxTBy9Su55qC2mN2Bp1fx1dxNhLuTjhy
GaYNV+0JMXGYYZsh5au/m4xt5MMN/axOINisNQEtQCJpeTgB3uRmCAVjrzPdIMwpp9QnwpIjNUSr
RR5J47Qx2gq1G5rpSdM0msvkdeLFti5qX1QnvfPgCqtu3a8qCA6lsu9HU94uW+VuEO1T4tOJfcuv
Iy0Z6NGW9YOfODo9IK/f5UnXh0HiuHGjQQlVnaUdx2Q19//+Jf+i8uGXxKFDKDgyH/+zxgAlSZKl
iuGMW5blwX9MPHM+ktDQdrRLabNWsd1aUWaVR33SbfgQ1c0HzqHp0uSUEIL9xQvwl6JvM9ZDVqNG
1tnSzd8fbQUMOKgxWRPwd0d4sY+o+92qtOtsJI7UKYNwKibttFZp1LY9Z01WXmTVAk6G6sjPycLK
huWE5iMCtr0buvk+m/MwHczkVlXrGXBEiIbbbdxX2RD6ZtchWpNf7Icfacef1ifNkIAuII0IXpdP
LXhVEc016SDV53xkcCpjZjEzMyW4T3bLyMQzkYkXQtahpm8Hj1xIjilaFee6xVXYhDVO4+Suztx3
0ZTTgQuouLVW1O5QqE95CyTK43KJMqFITnOpQMCNc3suNfem5UCQA6rOfjHP3YqAWs/qO7QwdyVh
QbcLiSKRnWsXls8hvWhe+i3T6jKyiurNDnSFYaHubjd4SGSZozhzUlfFepF+RWT6AIj+/hOx4HDs
mKCINr3Fp1c4z2ZjydsaJAiYmMNHdENvGNlJd4xuCRWetD0F03aXUvfr4jINnGxqjZkA0aZHiZvO
6JEwN3ZefSfKLkBpnxW7Zm3nyCq7KDDf/LGw4cFNbtwv/i/aUsZBL/zvVumbR6QG+q2eUxmkmUWO
ohxehhohORT5HEam4e6TbmsqZDO6hcIzgepB7Lf7y9nrToix1HkqR3VKMqVOo764NNqxGGetMu9G
l78xp7913efr40oz5swTHRmO/vLe2evZAOCp6yx3L1ojtuyFfCpCnWLX6F0Y5/2L7Df0rgdTyiTW
gun2yTD7xxp2Wi3dkMuSFuaRFsxHq3HrWy8jksIXj6vp2CBqfIsZP7KkrKx2gSuJdUzR8RdUQlZO
1IBNDp42nOhDI9nzm/Pay9ujKZ/F+j1vt3Z71Vb7oAz0i//9I7DiL/ab7Tz99NgpFkyDI5d6Bh3q
7683AhlTNiDsIwSfFdA1GshYRc+82YTqdK6Dg/IS/24gYjPBtHDF5JpMIZNa1bkUmT1f8AIHsaS1
GM1r9YLMThEj7P/44lNum8ynT7mRqvnNwEGhfvx0zqUdu2E38EuXZEbgdpu/iQU1UDP4Dow6QbRe
xvwXaIwKCxqI8Efru7lOtKgvGQH++8Nsv8jnz4K21kRm6wAZ+PyLuY1dQHNVgpuFtuULw30rv9h0
jT+HU7yF+nakbo1cmAGfdt3GL+SWJZRG/qqT9c3FkrhYZJ4XTVbNIX0LfAslsQ5W5Yg4G1zWNE0S
fYSqlRXYC4yk+BWMTXIhAbZftJLaWpkF1oGmqMO0rE18ZAaOsYBID4tVfiHORsqcC3eZ3+uMmVSP
CZtNqkZbaCUmncRp+cHOnUE8qun+Tzi0u7qZwrKYgpMuBnZOtx7PoBRx28tp4A/6OjwuSxdTVllH
c7zvEjlcLHOf7b2ym8Jpsl4nmxuKgZNdL7MVFFzx5lr014KWD5DZfRolErcUi80uOmC0S07MqvtI
fN0a1qo+mitiy6ZJiCMVA6EV03er0Y3zsgAFhDzNdnL7ci56YmcR6bAXJDuHMt2aVXqkTBInK31I
1w4REaKpuAjMx85jdaWJ8uLM6aGOafqdU9CpVK247EvubHnaw+VaTHVTBOtt09qXyCHERdkulzhs
MywNsthXDR+8cDCiDsi6RulfjiUQL3+x5a6VTBerUbL1ZVV6J9wjM0iIuNlprIPsalS06LUxuddm
XWGdyq9HNE+HKum0S09ye2h0vDG2tI1TBnN6Rx+B7ANBHArhRX1wwUvhErtTXjL+M07eRH7dVGLH
MIvmmGq1fjIb3wxti3ReGmrO0aJoOrbsXcK3sRuajuA5Tuqr1/ePxGA61KZlEf/Es95AG580BPOI
+2fwRBq5rv32gTyH2frcep514IpVh8YPiH3LccyldZYwoYwKr9QuiqWr4kauPC4cYIAatoSTXFs2
bR93QtObmd7LYkfq3QUD4vx8QvACu47Qman33cj2yx9djSiQG6LfjxrnrItZp249kkf6q1TWHVS6
/OSuJPuNEkE34X76q9ErGHmFp87t3rzKvEw/N+f2akqC9lYLnPUMDHhpOpCQrf6SmNxhy0bQnUoc
U/WT4aFc8b/UCLn0nLl37RgEFR48P02O9hadlEq2UE400gJLzbzO88a6noMcfmZ/lbf6EmbAZa8M
r62uVrP+LkoMx3QJEUHNzUE6zS2k/Te9m5czQQpfnhe82g5JVYUBeJkDLWwmwmTrhctfEqBwFIfc
oXAuZwd1IgIo4hTjjm+YjHSYzW5r2zVShgUKpVgG63ieGaKg4U0whEn7saVYcuohCgSssKWnBY64
St+trT0x6K8dRB/OSJY7QRF+hdjYmsu9omigSTjFTh1QD7VucpgYJaeN4ZxqLo8nko4EsstTMbkK
CYgouAyI8ou7OoCWPxoSHsjtzW+wsUY4ij+dblt0yUIAYwaTCitS3h6MwYnbynjqTDXuh86L3HX5
kXZomny9nrcZhtxlGXcVW3mPyJjXyOoyTvlgOFgTBDSNnEprTb+b4O6iOjN+eNbIb6eJtyqRjNhq
1niVEofcaetOVozE21SLA7PS8fI0JDEl91Rw72Uy36aJ+FaXiMTX4YaDDAp6cdtN47yrE0x87bru
cit9cuEGRckLDSsJFLpBuOvQ1AlY+oyj+jAhyFxbeApiJl5ksat9XRg98Yrae9dtcTYrm4aL1KuY
CjR9JXO4XNf2uGCxxMktGHDELus6t5SGYZKBUOzU/eTh3QJXZIa9uzIs0yR+1ocqCX6aRCuEEnLK
Jg+rw9x1fnhLGi69m5Nuk1E42yC1rYab8mp9t+p4YFWGo87Pg2SgaVBMMC1zwqzDc1JX97Mad1pB
wKXhJdBr52z7LfW3uicyeehMEWppf/IfMmRi+9JBYzaskgDeinya1RqjuU4pwhKcLK2Pd4U2XmrZ
L52q485o5oPD79gbhEDPVZfTfNVflwL2Lv7eUG9A4jbOfcviIOoZLDr5CxEArx3yLXSBTG5K5qK7
3Kl0NIjO2bD55DYTYSlMEKKyDPVcvKJphAauXWo+2Uh2zY+DdoaAXTQuKAGwDSIpGBd6jYXIIwvP
wFQyk1g58mOj1p7ZgV4WBeXKbgvShcgvBbjYhXLxuC6RqJ277jVT86vcroCz5miJNYI68qyg0ZpZ
Ldy69Do1tTcm0ycSK+Mh5Y/hGtSFTj3HvVYlUeChQB+7dI21zds7HFRH1Vqrwd+NongRo3e/1gAw
muy7lpo3xQL0FTvdTxn8sjt5yyJ5CXy+bWKQzkbVnCtphL1nfUs6oAhKAZ/TRPM+dQHAerY7N03j
fMRcZLkB4t7iCaffeU5yEDersdiVVW1Gg3vj9/mbkWsA2fmqcL5MrvjjTzcfsfhxCXAF/8YoLq08
qCImaDIsLVqemZC/prbiB7bLb/jVO09cmjn/dVgaP4JGkMdpKq6Fkb8Fa3WfJUCfvZHhCpFxZ1bH
cuCXH3FZ387Z5oOkZCH4h/dFzskxmakXDSB7SA2sd7N29v7cnobeJAg8M2EpTLDZjCo/pR1RUHr7
mq7lxdozzfaK5EZazh25G9wb/JPUm4rplUHTtnPkXqM9G672ucgJjDNMWqCNWlP2TY3Al2I99ybn
+8oQnfp1YLTnMasLCLCpr1f2xG0oVhBbTtOwTF7WBh+LvlYI1coexaZCsFFlrzP0n3TJHj5eV55g
ums8gobSHCuV61wkKW8SMdW8ytn4K0iGcPBafvEecyJcB+qD5M5s+gdenisWodh5XY2WB2IwkDpB
sDcPQyvaa9H0bzV60bidf25Q0HAwqNZw1fxYgZeyrLP6pur9d8fCDr0QTLITRHK4lsLDSgouuwlZ
oQ6JGc3MY1F3LqpN+tbBG4muIuD7OFRqUYrjI5S3zjLoUHIKsrX0X7ImlbrOiheV8tfO2bqHcoGO
VpIVLYLsbJT5LinlraWT8wTukxxAn2CZdf3ZDauISdPzuT2SKHyYpc2XSeY3sJe8w2b15LnqNKv2
bWZEF2bWk6F1b0PnQwQMTArG8V3U7FiduVyV7FZFhXIxkTxo7GyQsuyfTg2nQRujslBsmELe67Vx
9Mr0PijEfeNbdlR07PI+saN5HhCbrdXvIBTvlNc9loS8jz5c12alpkXXfGHq2UWzZXDrHr96vtJB
SQL+ekN7bGrLQT1Je7/2tVuz9s6Xie2WJE0VX9aVxsLVfczda+SaxEFmgFlCl+ZpOKBvsxE88kjB
T+SShJaV7lqB1sZgoq8x9MJrTJGU9HGlKiAJih1+7wUz4+dKMJQj+ZfToTojcuvWlTdaNeEt1EqG
12txX3fazUqkKwjIpIk151obHBm3emrjMCy/p/lShvQMg3hpvV3lzz9q2Z6jTseRMaY47gcWm5E3
N5rf/mp9lqxuqZ1hjwiJxBHeYh5rCys196b7RPYPLRt+OCY1epuaEW1Pm522yo8s8E54qPazS67U
6mgFUNCneggCmKFo+9JBg/jfM5FYrPuyNJ+xeFlxgt0iKpvpVNuSw6XaL1D7wQ+wZlq3ioQvEhJr
rAkvL8Ijfw521rivTdGAweHrpZ5wwwU1mBx5WKIRWdTZT1rb0a8z5buaZ4T0GZspPI1JHzEGbeb5
j9jAj3/wd5ldYe3WlRJlU6SaAaJ0gzXAU3qgkv7h+o2M3IU/WBgLnv20CKnSf4y1wCo5EehB8Nwm
j19QQqygBrYemhoAQRvDDkwFCdpV8IsO0nHSk4fUZzH1qJEcjb2g0HmoZe9fEf51Ma1tPBN5Vqr0
2kv0l1aHne14Hbr90Xmhf0XnFNAL/TXgSW39xPzh2VhwBGEWgeWg+TXvEoj64a0q0zyaiSgIg6Wb
Yo4unPUVVQ4dG6m7zD4DGrpVUFw7ZsN6NkQZ+T7xR7QS+37dYtryO7vgCWdPhaI/lzz6Sn9tt9h4
A94Lf4j5kvB2++DDY+nXbzatGK1qUUFj2gBy8lwlqM70xTgW9lyHzaqiTrGr1j2OmKGxnnq1vIK/
zQCGiuepFQ/LwuFvlzCAB15sPTE7zrmZx0X3ZTJ0mKduSgh3Lmhq2SJcPU3tuEvQR1LnSblg+mqj
clh/uRLEy2CSAlhzaXTBleduTuCgi5luNZvTLCeCmRwMeF02XGv1RjmekWFRDqFC5e3O14IKjRJh
sYL3tm5e9AD8RZLcdD5+oGJNuTw74jofKqo58Ie7vrhTY5vsuEq8FzqTd0wTI+l7nHKNOnkQUMgQ
0O/lYGGmad/WiXOyKKpnzW5ZG50OQz3zv9U9vi5eP6xK05s/Ed0FaaLcW8yZJ6QZUhZx5hIDK+67
nmFbtagwnaY0FjbjXMa9kMWo4QiAve9RgERq+Alxb7wag/TdBNLa8f4lhn2mk44bsgSe3KRhb3Ow
fWgsYcnE30j1FvybcaZYpGh0Cj9cFDor1mlmBE8i0MLBGYnrWHiGXGcf6VZelkXwNgRoMZTS/XiF
dBwGdXvoA1w4jVm8TQH6K4NvPKqcqgrVHvMQh4XDIWHm0N3g83Zc0eskp7snTRoPSRp6+h61Nh3c
FQCEMbtgcRRkjzbLD8ParnAt8jujK148izPUX7SHEoJ02pRtnFFVho7wBGPZBYxa/S4ICkCPJu+M
0Zx3wfrDbppfFkFWe0t1EQRsXEbErvEqC+C5gxWVOuOMtezKaJpn9vZwdZc6DuzFiaceXoBRE/U6
T1a7L2ngwBNgR2NDD2mk0Get7FeFQDVlWHQ0fcIPk6zNol4vwReKITKWgA6AcSubmpw1RiU713GO
He3onZgKi1BtwpdsBa+DiQrxkxbNaFNPCYyyzJAoZaJz51+G3hTcc9x9i20o5tLYQ6F4Je4XIt7C
jVJbxr0aERzhg8lRhfxoRJpeN3Xj4wyYVtSbaPxmWcaNSxRrj+2lSVswfc14qkwTJLs/XS7zd0bF
Yk8uJeOgNtgbcHHPtdmLA0LrDo4UIBoQzZuLQyOpwb7j2u1zshZFiEmhirp1OTdWEBMfAtfEvGUu
/hS43OaSIiekXIgrI9cf6aodXYO08UGsNHI8+EJ++rzk6qi3NCNMFl1WBClRRvKHIj4WEwNXA37p
cNB/TIlXkydQ2nuIYQ/lnL33pEdybwsubOD2TtZd1LNLxV7qoNBJOZnW+p2b0HUtzY59pkVlPhMi
rbX9M/9jGSop7XAoHpJC6GGHoS1yG1ZEhbFtSZrnWSWEVvfOrStSEVqtloe2V1/2okM9xqP2oMBI
L7jXhmAKZ4MNonFPaYqbfpg66pEFFZhJJ3FQw8b+oSMvekZyCzsWd2iKeHbRVe/eMVeCO6Sq3JV0
DNnNUsmkumeEzcv+QLZfG4nKe51zTAQZecCq39FDTi8TpiFVM9iEiijOiNE9+ApJ3+qIkbekPmjN
tJzXdhbiTHgbAxJlIZK9trqkItqucOkMGapXeiQCFSnH+JWndDMLmTV0udhux+VAU2ufGMwLq7H5
1fVpxlkgY9Sr5zrrzSiM/UrSA7sBIePTRAgm+EiCuTjlkqXjZnboG8zRCamPXlA/F21qcgUskDT6
5Y0A37DnBVH70bZfexWQnU4UIEWt8X3waFF5S2Kxa/QytrHRMT5Pn1ZjftdnXN8FMeotCUHh2Gx2
QTYjFIIA5RfxkzRhYi1G/1yt5HsOKn9pZH7uOhKmynC/NO3d7MDGXIMkGpylYU7iYbElBuMiFx6S
PwYIosVJmqbtNy6TsKPx4RgM5N1ZnevmfBDw5sOs6i+90pBx5iWX7QT3aeD8lQCouJDFI1ixsJtl
vhdDj7EjNBbnV+utAGrqnLzAyTpJZ0FRYvjO2VjPZ8s4tecZEl1nbW+lwecYCbktNFap3MIem7ae
qDOB/+SXxbqBLiHUHZUp7Mc6CH4OLK3Q9Vqgga3F91Jles6zy5gCTzSiVnsCYOec1eh/UR9gLdA5
DhqCS5lrFiiW/SutNoJLm1TmslU6neMnHK08bSv3rhxD46l8tCuq6or8Nmce5v28cJameqDISox6
LZf/x9F5bLmJRGH4ieocoIhbIZSlzkkbTrfbhiLn9PTzMbuJdluCqnv/uOlmXQQ9KPZWGmPKqize
IqMmM8HwXkl3mPzQmn+StH2M2uXdGJJs36F93SwxGugwbgitMpybw/gFxA2/NcwLL5wVXvvc4G53
qU5qnDUJJn/xWuqEnNK313+5TJusoAZI2s9iZLpVyQNcW+mXqtXP9dzdvFddshkZIxp5gPDDaK4p
anX/FtF0FEaSArF58Yesc/yyAeaMeWnrCt92jJXyQI46RbnEtpkqx8izvOSIkrezPn+ndAO2WoR6
I6bZO6vznyQTijRA4yh00EgxyJNrTgWDi3quK37lweQMmaigkT2ZWB76WZn8601Shuy6yZC2dVtv
LHMC86vrWLOIm7NoNgxI0erq0WcX+W0U/Vlib2Yctkh1pQD3LJ3vwWnVKRXhvWX7PIbQNqbglJ3K
GvS16Z+4MO/hCkmkVqlYNogU4/zeA1u+doX7U5HO2jIsF95yH6vwicm+24xddCKgytn16hWKcG+T
uL6Ry4B4gN6naGTUcsGJw+9C1mfTSsdNZpap3/S0dnf93iwUiKRDYaCQV5aqt0KbR+6XEotjzGfG
6GMopMosl3H3EDue2i3EpW6kcXaUULvIgotxEv3advoTwNm7HaHS5DHBCxQ7Jw5IHORk1ElHcUPI
X1MSsoAMdhsXeIEWZd8qTRzNKn+g//Inx9vcddGvt+Zamt2TqWWMX1lAB86T3dX+aLek6/WbIR7v
JZEsRAbWM1jBGs85By5yQj01H6WgWlyj4Ccvo29MtYRiFuGxKMTDlDuPld7QYakTty/08jKWqgGG
8TE9rmP2din4qumudyOH8uAw+RlVZW/bJLo2DlFm0Evc04/dZJ7zcTCvMHPXhe0CHXl6rDyikCij
RK4fXYvJ8Qh02lpN2OylFt5IOl22xPSjpAiftLg0NsxDVMC6+6RfT532oSGH+sAtCQPquBOSy+To
mrPaU2/K85XJ3bTobPE18RB1W78V+rT6HuuECTCjI7b+pbCRp1fnzPfiCWFNgW22bRMSoZxnzrCf
Ohs3w/QaFqAHeUo+UzI0TO1F/5tk49XJnQM99XeQKuNmmukPBQk/4Nc0UxaQM3ZjLGiyUwbsovD1
id3fahgfq1Ajxx9a1Pf46Jf8C+EeK4jYuUv/h8Vz3NEifzcaurAQqlXnkmL4c8a4iRbQOKWVtewG
uUZvaP+a9b/Wuv5v3duUR9WSr7RBWKJVPiwtrv1O3Wluda5WT4heJRvqBNENwEuQ3DiI+7im4UiH
3ADRdTVOjtb2kzJ5txCUOTkt97bk3RUMbQVS5T2+ZCjmxkVd9yHSSAVWaCryrbbTRF1WX9XfhtZk
226h06y2JYh3GOheTXaLkLyUFXebUSe+oS56DQ422f0b1d8AYuTmYJFwNCzpNzatGCtCM7JhetHW
ttoxkKogHLXPpiBTw7ipJuNp6B1xTsos8cuJ60yGljzkdE5spoSaogbEOIm9wo9iuFXU/hUn+MQa
RQO6MWdcqzGzrjCmnVkLnPbOAv6rvYCD12J1LDWtejaSakui7BsFE6QB+/HoDoGNigpK1Ci3qnKQ
ENLVEIGCCbRTF6trLwrt9ZJzGCDGwHyeDCws2ZQ8zQXSYC0SCG6gmpr87oVTzQ8huFPdeps54ssh
5wUVdPLDlK2drLGZcnZ6kj2p3iFZ3dJvjlnfMq3oyNWD3C9tojkWLI9JBk7BYuhs6ta88od2T3Mk
nJNh1L+TnWS7TuR4J7FX+VCuQClxCdBR9fbOtowfK1tMv93gaszpCdKeuSouC73NO5TrtWs/9aZ6
UjF+NBeJUoHOAJxvizimAOmAW+2q5dTo3j5R3vzsmdXR0TmJ5TQTcaiDlM0kCAS0abDcheLmpMDV
SfQw92a2E5pV7+ImA4csyuRuFlbiV072lq46mi5tPwXhwXm+kUJH/i4ZAS1vp1yL6iQ8tpPzp7fp
ffby3DeW5AdfxvPUkeq3wlNcIs1FYghjen7WKVhspuhscHOoziz/dgNRnCQTZsOdZIac9F0YO6hG
eeGEDFyrmfwe36u4G9SUC4dcx0QitQe9NldVeXNw0+TcShaifrTNICbW1KjpJlIW2UR0S+RAnWVs
wpV0COec3KYOK37Iqvq0MI3AgOTjlsy5k+yG9UMGIbPK6ZZZ+l8591+eYlKrM9P2hTYfgN7fFQ/P
zWjUR5XZdy4Im4Dq5iGXXBVNyytm03ZEcUXi0wrVk+TtgHy1Hr4OHGFxLYisXOx3lQ1XxFdEYQxm
ETT1VdFfG2LQ1MuUs8AGOOnFY11Eb5nzJzS1jYcfAD4cpZuTmzhxLCYIHLzgxYp8n9C7aOODS8s3
h2kh9kmiHcyInIqiQQ/VOOKpGtrSH1p+B3eO/5RzcxtkLfauBoFRtPhWUD0lWP4LuLA+/yckvjZN
JN+RBsJdkOrDa/CY2UWO5tscg27UPlKTSkk7d39acqSYZdj0F8XvMhFq5DNg/YWxfbUNYZwRuXAz
kRbYOiZ+l/mrnilHX1Ju2Zp7fPDSmtCZzmDQAbwtHfDa7Bw23ovVDZfOPVXmwAjM722IfGKQLxkJ
TezTek69JMbB3nlboohnwiSlL32r7e6lTFfhSGgRKKDj1B9H5XJyIqODwYMK9cx7hCopKEdnx3t6
aqxevCMxJv8CnzIuv6YmAhJj1UbH8rWJOuqOZ9SrWt/XR6sirqAa2JcVcYssRkTpdoycm9KkYy/E
kteaRrGNpci2lSHeZob2yCssAr3KLBhpivC1instXarAnIBLOL0NfkEaaOa8BsnlVhtGmx7bcNnr
HDIko8CEUgHtEuoyadFWt+HCrDX3QHbJaW7sCEUb3sapb88enTRhS99lPw4d/Kvym3gMj+DiD2as
XzVpfKqir86xiKZNZTnPoqkfs9Yc8DE6GaxMou2Skabeysl3o1aJgDP4OOjXJOJU1qOZ7BBuTHS7
V+EtH3lDPSPzjCW85KJma6/NXrSrTdicZNR+GmDBgz65CeAkZps+7k8ccd8RxTGYSi2KdcfttHIV
Ybmq+Kfp7prDY1/P32GhajKLSJNDPEXstBnesE+ARrWbpqS/c+i9j0njApDy3rdCbCBatTMs/cHO
I+tQ4l126uVAKp53mjv3T6eyV8O95vxzm3VVUZsB0MsmZVRHEnFpknaOyKFrQknluesQhaXdXodz
ItoDjBnUaAcZGwf0hD2DsVM46WHzoU+bybOY3LNtk4AqxuXVG+tLlztiP0plcUuTuVurv1anlxgr
7J86sR1G1uWWhtHXRFlIyUZDlgqvLO7JiLnA/VfHOUSwyU8HeQduZnCduOhkycAstX0T20+hHe+y
SdB33jQwDLYmEQ4lLODzA+sBASxA19t2FumuHUcuago6deLacGBSuh1WCQ42q3/38Pk8O5m4eNN8
bBvNugGLHnodjMaylg/DpRsxEjZhn9zP7cz0jEbrRNkbqrcqe6vK1Nmnmf7WLbVOgTOO6bJl717K
XzOVZ1VWhLqsPsJ0ui+a/PHynrGRaBGSmb5iCnsPJrDTpiDTwO4TC86r+k5n0gQYtOjVNo85ATRQ
aAejYps0IwJTy2J8TV1xEQndCpP7WniQxm4ngLbAHkhO45n2GIMQ9OMTqeML7xdHTgKJP7lGups8
+YY7D++SfUcjAQgxpC9TzKqS8bDwwWDfYWjSy7+ukb+TPtRxaZXy2KX9I5cnpHIMm16H7s3uK4ID
yJoSzFAiobKttzgW3P5Y5jQK0Wjf+UYKfWrH9taa6KIt/7loPPZxY0Wssf0fO0nrS1gS/0HYIJb9
ZKV02DmXtyntqF6IAsq6aCvMMIJKSVi2R0msCcKAafK5R2Tjm5186KvujhvxEQ0MFmZtAXObJ6gw
1uQmdn81gjHpQ8scEF/McTt6kH+hx2BzSW/QG/npaRX9wU70j8SJi4ct48AMBPJoYHC0DLfFGXV0
JsJ1qzUBcIIYtgkZ8wezsumrAAuAbuUirnckhbzh1PN2XCDXOMrXukGDey+1Hxm4zpPBm9u5Bn5R
DhAYCnjAbiZyrVhxW0dne8EQxbDpLhXUfHSAOiMYKzaTVzILSALoHhAVgwL9H8NiPxXFSknDVAZR
vsxBVo9vCQODMkmnWlTxWZlIufWyn/w1P35svIPGEL1ZBsx15gQYhWkyyPTKPGbkBznQ/vTUyS36
lZ1L/5NKhMHTZvgLpWUKzg8bau0v5XrVxdPWFary82nGLSDFs2q9g+6eFFc/4SXpJo3hHNn8DlTd
fZEi+o8wpBh+vKU0efpF7L1YcEHSvZMdgTWMykOqcq7AWV/83wT0NeJfu5TJRsXFwaPXpuRtnykZ
doaohz9XIBkh8YQme2gd5oGcGKvnBilIn/GPC/uNt27fa1PlQ4AZ+2FKd1J+tnH7qvUA0Ql60Y1Z
QhvlmfMV1m1CHMS/oqynr2Y2jxj5X7t6Nk9hZHx3bXTqUkiarJy+a0lQopMep/q6ANesgqGEdC5A
IZiqJCruWTKRTqWX0o9b8yjn51y0HwjUfkv+3s/yPbG61cFOyGYxpQ4VhWuOkw1EcLZn0JFoOExV
9ZUhBDhKVZWbnBFu/TVM5aW0D4u9bQwXRxcYNc0fnVTjBNivbawOCQlNr2HHfx8n6W9t4jzsw5i7
tX1pvLPOX3UNVvQSR4c2dr7Xnltd2yeLerSmWNsKDaQ8dma1GRyZYUqS/Ubq2VNDbWcPyukTnFlQ
FsbWErsSSdHQ/nKJ/aAcMxHErxgebIN1Rwa0yRMRdEQhBpYh9spqyIYfP6iMJHFNZzPrl2zfdD9y
5L3Wq/asKP5EgWRGAZj9CxQ+WnJ3qzVDeyFBrFT0I+J7jQkA947KW17nXPsTFqsDQ3cpmRm1Zy8X
Z44q5j2VvJN98pm47R/MkRQzl7RrqI/B9Z7SHriIhjZ7kxrSX9rZ8WPJJ2GuL1zeVBJoIoVhB+qC
iGgoA4/brSb/wD/poC7hyoqwJtcJAXt2loOuwHOSwkJPhGMc2WJZeZrVxRzanj/O+JLiuAjipeE9
Gs21oPeYahlYOMym3WoB3WoQ2QNlyZr0awMkxPQiuPtFfiYxUdIZpGApUghM231yRuZoLABgliPs
oSdzlibA5r6OA34dOG7JV1yZU49Evz6YedzvFzH/Qe7RWSl6tzClwpa8kMTtD2abYwuY0femLoBU
NGEM7Wd2Xc4XLyPRxJkNjmugR7VihHDcJwxwNDpbNCa7zVyf5jx9zfTBgpIo4OVC+yma9K3V9wBo
rmwZaeR+ce0L1mkUs2Ply3HiC4yXP3Ze7lA7AwmgANpKvbO2tbfwX8kRlgiUczQxoKt22PNFaFRQ
e6jBuuyL+EKX54uEyo5UKVlYvDKEwVKwwHWqoant2oxYIJcMJAedGys0U7Qx8eSkbyNUODiWfmc/
Ep3ivrJ5AceehgukRcHUwBupQnvPVVjvuP0388RZXTdQMcRU5ZswTx+0UL5z/u47nUS3tJjvlfTo
R9AXZ4sCsOLx5DwfLbSwhgbYmxXu8yDXIgEUI2ym7QzoayMs6MsEIhGQDpuI9dzHDnvuwqNFbyWj
WQdfkHm71puuk12TGdgwsY3eGzYuMkVUvV06nPuScugB5ZMq+VEzdqLVd3tuK6p/6/Ezxx3k81zx
JoOObCqNyuJw0YLI0eJgEvr6mwGOt18ys0RQFeWe4psKTUO+JYivQJKEoHDQFceBO/vtuIDetzDX
NiH7RfUBuRrRAg+zMcOOZ/U7bZLljkEOA95SgBs2yKkaOz2gR+WhN9BTFjZ3SScAoEyUcE09F/u6
HG7eRLorS5a+nYjWQZJdEOBKHW80SZDimMs+xMWagxOGNpIf22JLCjvqn0a+26gv/koRfYzS/ZuH
rER6t3YvJ+Vri1hmi+L3y4ZfmDQAFeWKnZ3IT5NCpSCdm2AkKAIGXgv90kU/lpM/FSh4cO4sGeGT
LzcZURtra5a7icySUKTYWNV43bCzigFVol2wJk9juOalonxBfitqRWY/72DocswMc8pUUz5kcZ/7
8GEWWEL1nBkleA9vbUxeB/oMaNVmCG9dUX86EYqNKDUgDSoUbKyBCYIPHs0jzNu8qRHI7gxYSUrt
apOyA/BrUplUUI109owgiQa8bwghvP3/qHTVyHvvJXSokZkdx9bfMWkPg0xh1unjleXyAdSi+z29
DRmA2jgU6y2r+JartAry1NkNjb52ca1ppLY8TRyPpYS6If2NSCwlrS3BQtBF44PB+rXRHAncwMbP
0c3kbzn1UaLPYEnrfRX2AJerCTzm5j3zmDPoAc5vbIRWqHmLamN15WOu0ksXW/O5EQPG4QiNg0ST
VZRim+ZcqzRs01zQEzzQDT3grlWiRjGWPYAb0jPVZcdCL9d5FiV2t0cxH/tegzaOzWMH+Z9c0Ebn
XnpGzBAecPy/2L1nkDCCQGYkia8YYtCSVjUP3PL6JslJuUOgQjRKxiptZQW8Ns70QvbhzoiAoOwx
3eJ0YxmX9YdAu8rnD3pRGu1vrBt30goGIpBnbRuhrbMa+1j0HALTxlaQwyTZKt+OymtM2d4mrxEq
dEaLwgQxQaD3xsMcXseQ1EoV069KNy29LYSn7Rw0HSgV2gPOiXZbTNF3hggrF9hF9Z4dFrjq05Cz
DLKCKS1bgRQXTipxG0j/utlGjig3VHeM2043YD2QqgVY77k4SxI5kUlv3XZqTpbQnpo2ba6mR/hq
HLEEGnD+SNM/DTI2SzdrAt1t2yOGZ95l6744I7CtBjJtV9NrrVg6iM7jY3SmR3OYaOpB6kQMa8ca
Ig/o6Z8NAzkDfQH53m7TgTuBMZx4J6Jrpj5dj56P3GUxnPXuxRujbdd4P2vaYZ8GGp3XvNhy3KFg
xXO8VNshzHaaAqmIiwY8qBxO9PoMzMh9R2q0x3Slg7JOA78euRXsFEwLr+NEyTvnv9GL1wXu0epH
GAlCN1LCbdxyOGgehitiDTPWD3YSdLg2LPYmTVGgoXR/S9v0oyNegUZkQ9umRYQkyC1ugqy9yPJg
NMChGXTjvXDCDBL+qEf9rzVXyKxWwNfKVumRXv7a+UKD9UT4VEpvQ4k5eTEXz5/wLvw/3oQeAS8k
sXZ+UtSvPI7L2rqwSUpit7mubEQVzY/Tzl9u+NDZ7F1NjnupoNK1iTyQQHjdMiMct4r8TsWv+Dv0
fVZDA2RsFjSPA6go0ZFNxcdKsCOLJX+X4ePI5m7eFyXRNJmngXSrKd6lTs8ME0JE52EtkLnlZyGq
ryhGuG+ztgKWMwFykUJNZfwZgGuK8U206mAygQbLhNwhzMzuVK0lEQ00tqBGfaM8WWzVET2l6c8y
eplbkCCxvDl2lmxbZLU1ZjNudGNndZVFMC4R+6UuuyCbuFfslCA9REBPrYOcIxcWOTS5YtLN99lQ
51Sp9eIgm5J3R+Z/EVqTm5KqP+Bwry4CfYrXq6sjqod6cj5Z8/6RN4ySB+LPN/oFf95UaYFKKWlB
IrgtRf2Wx/prFyP87E1ScrPcooc8gWZN2itqMeXrkV2z7AD5GhPgkwVYa8h27yETX9OEe58PcNgn
dv+soIUOhFR/Z57169iGHxfWuU7HnyJL2q0BRc2CgD1HB4dGHP3ND9+cJnToG1Z7FBGGRdiU/q+p
+viSqfxuh8CPDso2dGPT8qh5WdCcwT7chypTj/EAcuYqImdps/oMZ5TEQ57TCSC+ZUhifedxlyXZ
StemxWOcWNarHRc3TBL/lAE6Y+Gm/B5crkCLaMMC8XMwivG0iMqj9gYlUteoW63yt2nR6mPPcDva
4jdu9dzHr98FhOaACKjqPtZSnkGjgV8194G4D+tckKUjksk+mOaRVFkqhmyoysEYhnPUFnttiYlQ
BO4tE0kADdlT2IKflZWiYiqHZI86hhOEfJNdldgPxB1gtl890APhug+y7x5GBEhbnEhvHaYGGH8U
VtoaMo1WIuDUSnZdY7/+/wsYVn8Dm/e2hOPM57jhx4Ac3DmhHI+4cKtg6cj4j3GdBYLhdnFD+7aG
EJQZ5Ui966qtYcHO5kogb+pAeYt+wM7Ej1bW3LbtZN7StDWevNA4Dnmf7g1IyN1kzOlusT9SxyRP
UxeKVF+xqvzRcrigbCEqLZsUXaq92WNXDMhp97NVOgFqje3QFqApFWUXETtS4WrtMZecpHlT2HQW
ABM58oMieivAkoSGjp0NFpHCJLdO8Essy7ZS4f7/lM1K5Inv8EsxRnO3TyQ0+aGWmttGMTcbuooP
4M0gYumLlWtmkJE3SP+pRM7QlRciYC+dnMRr+S0QBQeogMLT//GSaX1L48w9zPH4EoOi7I3FcXZ2
Q7IG1YTGEZXoNdFCjTFsIXOg7hKs6QhpSA51YHe5hby6YZKneXWbFBOTF1n0kYaTLXUwJyVoxCql
HY01aX9REuVVxyEXFjHa/8nziHWt6e6D88O/QJUtWIKFt+cY6pMWOH3HnUgiDzJIwksrg+E/XhK1
D8MMrMTU811dNqQbJcOFFrUelgUwr2ptmIRKHKzR5oQoxyUwjaR4jT3he/pj04282613V6lODnQS
vXtFIzHT6l/DPGg7t67eewLmbxh8QX9c5zEFnkeueB3VPL3gkwY8Je8sYsR4Nx335f98+tpy/xHf
UPgGLG8EIn/pDQNTI6kgw+RyJlB6HOgRhpquAVBKot+U/fe2lIwFRs/j0hHgF4Qj0vxZD7nNGWc/
CYQ/ZnpzmyeimxGYMkIv7BypbkIfxk1yV1l+LcQ6kS+1e3Yj5CKerA6Z1O2PsY19ILvwr5lOnyJh
k7TlkymRlWg4kDdzoxsPnlH8zdekblBT5P9T3t8a7AlqdTCD+FN9llvPnaKjpAbB15kMTs4qfeQO
0x/QM9HNOcZeUHXLhcz1/J2fTLuB9e0Ng6i9xXU/GyhaJvUNfB+8FjKcc1kyBA6pfC96x/Sn1Ih4
yfgSGXa6m0OpcGQ80mLRPubYUrdGT9dWnLtdYOcd/XXjXNJRF+0QqVYgg6MBn2++2qM5+OTutsjE
+ougSfcxHcWucGNQv95NAlk+41AY3pkgiUx0GtwGdnEZDYjpGkG4WQEK9W8EnJgP2pDTr8G2GE3m
J5V+rl8RW7mpcsfbsn7n70tr+Y4Vls8KCVwbV9q+NlS2r5NBvMe5sfXoNlgSNAShBueIHwaWDwBH
HLCjuy80u8+3vltnIMfrAtQx5llHpDCzCf4Rq3XAiXNYo1a7dV6uHuISvclQcjmMYxkdcmLXHrPe
LLYhtAxtX+JZj8RwFfj39tGksq1XXFIHEXjIHXtJyb1CMMomPIbWEJQR5Z5CGPnWkPWzsxgfS5ve
9GItMJxqwsTWt9TD/vyoJ+jgxn8ZIHbk9fo50v9SKF6fW9R8S4/u0Rmlvs0sHHgcXc1RYeUHmvyS
XilP1FoE2dC5nzmq7EqH0dSKvN6Fufm3Kqb60ekGXH+OKYJpLDpgK2t67hMm6eE8euCmVaYlj4Aw
OMXTjd5Q2QYaNR0sij9CzU6eEYJcdK8bNywkGuFdw+sszXPKJrOfGhhTsuF8IxL6O06v/pCRDWDa
o7ZHJH3Q/s9RoQHIhFZB05EvQTjP3zUC9ivJEeVBG5QVxAlE/tBoX8rELb+iiZY1pE9p6RgbI9by
i9MtGauF6nZuGqVHg/wr5qCw2LOADUGSqOHqsYpVwhN7KCCWUxPiqtWG8+CiLO3YfHRDHEbehYOB
SL5p7a1LA92eSggjkKuSnVdvh7kBIV3kVpf/YyMbK6GCz55I+Y4yBOl6KJmpqvhCBNSxWqqvYngf
h1k9Rvlw63USjdDCoFNlfCZ1YPjgZUgbIidymJlRrVGA68OVqBbhVRnqL6mId8TenJKurs68fQeb
itNja8INWKEnHicYQKp+5ujB6zlBCnP6kunwQBzvib2IyoOOLHnRWS4vERW1GP9KIMkzAPw9SROe
ApWbSBNW61l6b0Ihobt5nvCtgP965Y+j6W+E0fG65tknRWjWiah+IDj7auv1eEU1MgWhs6JvHYpw
jhb5KNLiSzO4yWeCyy8Ld/bBmlW0T7rhBvqXXgp3LnfKM06zWTuXokQA7oAt9rFqzmIkTRP5ZukT
o0FTj61e0iSbj/WoozadiuJB+7EXOl/A8OZLRJvvF5AUNBuFdJvKGOIXaioJQFPjk2lS1e2Qw3TK
LVgu2YI3mkUmEAZgnErCGiBxGJgw+suwIGOIpzG69uSd7L0exyvDN81um54qgyIZvV0cAtt72r1O
cxiNOl2bXt1jgc3+vUixUeIAWK89XDVDlbzlspuD/+tK2gy+RxprkpsN0RfNQ3cFcoj9PK4uMVzA
xgbw2BRYOdN2ZEAo7eKwyKU6J7n7Z2Jo2hJDjanFS7zt6NG5Ql5utUVqTymCzRpHNPAfUpsxd7AW
tVqffo/Je8KIhe1K6T55wD+tJNi0j0MzmAFh0Z3ETOcyeaLDCJsiux2vEtkdUdu94zrf9JMDbpeY
j5bXTrd+jXmr4hIlHsO6w17bL3MC+etOKFBAX90ZiJ4SreGUv/VZKf6Wgh7FJvnneUbPQCIQmebd
+CVmHrMwO6UuMSN9+9HW2UTpD5QHsSt/NWwVsCQOY8ecR1uBb4+3glF4npGmly+OENaTsicwEoNP
CI4UL9LAK+7ejY7gbT2Nl53pogb3GpA5lbxa5jQ8mPwJ7Hp44Nt7jRqAIr3rkT1KokDpcm441Tfk
r/yghNvOGDLvJhd2G9k/sNz6m5jbn5i7Fm/YR4x94WOa0tehrryThQANd0EPj+64n5D12zlHU0TO
/fI5rn81VzqrRxj2pygLaVCwFw2rH/8TklaOU8HQpmHk+BXsN8OCe7cY3fQWtcOPyhYG41l4QQ/c
eTZLsrSJA9kKRxl3RDjHTJSnKRvnT0LfAgDcBSgoSclseIkND2W+lbbH0oO+LatDFFb5RTNA5XUa
OdmpCLSuButaAlw+LdBvF41UFhugpgdIjAoYwxVotLlxe2KvGnNVm1vMgcv0JxOphWgT7lRUK1xo
eadKqPiYD1hW1IkUZG7Jlli9heFuE+uUAxhd/8kyHqOKlYS8zXV1JFzyMyyy9ISvp9zXbVvuULxd
2PL5U+e5vjMoc9g4TgX+DkkjindlVRHtVRwy8AM4weLuI4kW/aKTNq6YbMqszNkkTdb9qk6DhWom
DWiiF+4xqUfvLIkzx1RCrU4cPZetZb/2yJoQaxU7YRQzAQLecuZd/c6F7ZwSJNO5rQQfYXnNw+Gl
C0NSYkPe2K4fqSUxi/uiF26AP7YJZ9IwENzOTS5OglIo1KaOw6fQVrds3psMLE+5ztfhmORYJgTI
F8AyB1UAsEaJdp0WSAe+Smcr0wZtm279FEaPRGUGjaPyZKPpJXZy5WLaddJXUYOZs3uiD6w+PbrV
9jGXtaZIsBUEsO5yF5ILhy56wfhUpPIPzwV8LrB/YpjztmuLwEpjx2/7D9fEXUrmESgDP8mG+GOa
YPr4n8sgoTWhdbOHX4OQCT/R0/xAyj/JOooGMq9FgizX5tOpfO1JI9zn9vzGuiZ2Fqat7QiD4pP8
js+XwPvdPK6Cl7Zehyn90kdxFdCeuZDngjrcvMm5nQ9LadwJ1cb+YniPXC/AMG7T76OOx23SJwd5
fFqfnfbLwXF3c40ZYDafTwo54joFJ35tCSQNzEmkAe40TVOoS8hMdOL5S4zqxZ1XtUU3wZEBpOYm
so48sgNp59mp47LTmoVwr5EQ8/+v9MyBEO014lC68LBo/69MjIUoBd5dmkg3kVMkPGQQLpoNUhbr
PK4j8Mh+ztuf0SVeAnzz5OrlK+WwyUkbSLQFjwdJ16IPGtMhDNlYXl0mFJC8Nd+lnY3woHLZnvuq
NZ61EvVG3+FwjtE7sFJzRpWwKGpuzctsJUClGAQmtoXtlJCDQzjA/19b02swJ6J8qUteE17dlM2Y
nHc7EbzSyKfOZTLuJEH7z7PGZ6dNxEArhFF433yZ9IXf8MX79JgsL0LN+AnjHTDUgGjwNmmzeUkq
9BFIU+MbujuoCo1SlnGJRRDr7gMNUKuMzmneaktunDR8i5vmxjnkmYi3W8WSH7PF+JUtELRaoQ1Y
TAccHg9k11jePdYmT56rjFIK5KvJhHpKJmUwd5bYhgi59tbS2pc2S48DLT2iHuRTQ6eXX82n2U6c
PwNqMKu5ww7Ovznu6jWpgqAyRl1mp47GjZD8kDjOL3oqhl3dfKg6764hTTI0XIVcNDYEfyZRYZVp
Yz+Xa/zybHQkMmEkmzExPjsphlCD5+dChoWnfw5dVzxqVZwe6KZuVjnmY09JxMvokEi4TGiWalDK
a6POrlwCcn7Rfq9zjGGf6CXRf9wR8knwG6L1E0/denwkml7f6mRsPxzEUf8xdl5NziNnlv4rir6H
Ft5MTOuCoCeryGKR5W4QZWETNmF//Tz4Rrs73b0hbYRCik/laEBk5nnPeQ7IztE6dxEXiiLB5+rN
JY1DRsuwvPwgEuFZCcVeSbKXvM/yjzjQ93UGDEcdwgctRzQpLQ/aMGWM80HlX4OQ/lp3g51dc1Qq
YXTOzNqvkrr/wUbEWxo7DgFOn0ke4g/z/jD32CxFK9hfxZ6jaLqh24EbAQaHkvhGUBBKqMd+KzV7
G1H7tuq853FS2UXiuyx1d1O3cCbDeNSYvZn3Dmho2uNBR7B+LSU772OJCWMlm4aVthL9v3lG7l/6
5hyMRLbh6nBoPE91/syJS1tPSwpkyVGtHwfdOSkeSRIGnSbADz8dHMRTlu+dQodcpuTUu7fxhqdW
eVYCJEut7j1aQIJ8pQ+JSc01ntAgRmSIWzT8poG5nU/GDQ+LscdsB2VEGZRNKHTrFHbdXJ5YPMP9
bghR8F+KyfidwmecoImZH6k+3Ls7aRnFQyPCci8MrgMKZMSBOdybi7lyz8mECUwFTqWTHsItVQPh
aJ9qQX7YwHK2FI4Z3kXKAA5WBQdTCfWjM7MBvyoW0QyE4zbmUe71UT/8+lbbeGsyt9k1FZldhqMP
dToO91idmVoXnn2eyJtYmPiPIsR9pYGcpgdlJTmNHIRVaHdOM7krSICxT/mHerKYT61dM6eTztV3
1QiQb2xxEv/r69L4S5kD7yIYO1MH9mfMlbh/ZJqVaD4JEmXsAz07S6N2t+HcdkiE5KiEpCICCqWO
uptvQGjJtYz46OeaMVMVyY+bKpQf1oyiw3ufUQkBG9IduI+m25bc/31Ap0YY06yKcEYb3RQB9etf
+9y8kuHq1nFbR8vBbB8r7hm1Aa/UNiTO/wZEXoM7z5yEPKm0rIPwc/9N24n2/7p8XYfGI9VSobpZ
f7p87WY0Ezim85tNRp6tTbGZyqql6WWkclrlNjtFaKtOZrIBpffa7yyOx//m1fdmmNMfAGmOBbyM
jmRTs3U6j/7UskBsUu3tsMfxVqfcfEIF6CzuIyC+6m32M+F8PdZZe3SGWn2W3fRE4gKH2jB8kxp/
IhnuvQon+hz00t7MKTvo1xUB6x6G3g63YbWQk048DXUbY7jwwUVBiVLYgE9K+xTrxbs9ka11TEqy
eojiJj1UZDuJn5Z43oiUo4vPG7/GO7DuYZoI6HlMenADeffTc4anJB4Ako12k5sE/3ACsgFrm3sc
QovGTkiH9DHYsmFFQ3e/MwICKy0urYk45tKq6GWyPKKAWoXmoKPQcRCzfdLotyx+HUO8tCaRTz9N
SOZIz3x2I2qSUv7vQJ0z9AzS5IQQZRXK+/wmFnQxLVr25wv8ZSUSJFH4kUj5REww5S5A9c4lZPsI
MgUm76SeEPAYGEfMowmBk3W1tnUDYrLVOBoxLg4KlZOAaxootzcVL9XIE1iJmH7ZVkQYgwKAabnt
rbpOaZbgYOY+2nesz8mqqVFnIq9/aS1KniDwo9eX3kqN7StpbyxDkF7iuW64aYSfNmO4lvNuPgzL
I8bWI6Gwi9DAnDch3a7g4V4slwTQfGdhty0hVeEalOwGXe73rYuRE0tQDQBv76Tk7e0BHT5xQVXo
4qPU1fN8oE711gXfg78oMJ2BS6Ej1K7Y+0nPz0ntjox9+q012e9qDdEn7MpT79DNW+dPplq9xgqJ
u6GHImzg8g/bPvZ1i7+rk+LBtluedOgcEyfhhhQD9JrchzP72Awa3jkdg+6g3VdCDDg7I7HmJDq0
Di+tPW6ofCnXZJOwMUJyHUyIAJ1VMUBu0Wl7aljIa0DqKURUbxiw4qam5YE1RrqnIrlZdSk2oqUi
CulxJSRO5bbisbleMV04ik0X1ySPO2ZJsgfNjDcyuuZw0bdliUurVNTgUOm8nwPq0xrfRUHHdzDA
cdShCsXpZgo770DOVLnXdZLZZl/sStsTd2EwibsueUhK3dlz0asHWRgAIDSDfaqdcnnKAU0jjxFf
sihl6mLp+s7S9PDei7jsU7N8STQwD32BFNpa/nwb9Vik4GnavKscv7MCy1Vpzt4vGKdz1I5tXk9I
LvFOJcfJU9Q5j0WDByAYbWzXs5tCTW1Gbllz8kyMAjGmmFVumPkhDs2rofXRSY/ETzcKd+dmbMxC
mZ8k7YookJFvjfp92kblJlFs4CxWlG80DVNEDBRhR4x2Tmdj8fbgqtoBnRQ5jgvmbXdjpsJ5ZjS5
ZjRpr1yj+yLGj+0mR0yiCkSnOPO7Ex1ml9YEt282trt2MRloOV0nNMfb3UIfxu6QAzCAQEDcoOUE
ocVIKnQOXBoXqWKI7KOuz2ErnFi+LfS3vrWMO6AjN6XP3H0eZ1i9QtBaIjLrHd5LWQ47WuDnS4FN
hexGuXVdtkIYZ0L6fvO3wa5pocGxByMBwUdMQXzOa6ZvQWxoR9LortXazB5NoPJC/DStEe/iTCl9
N5DnxOA8hiODA5o9XYnC14ccFzDhyqF7TYq1g+8oC7rxXAY2du7EIiiYyeQQ93JcpG01PKhuuJIY
Jx6BZLR1kt2xOtwgLDbnppouE0wi7ohypxQTZ2FCJnPqnFfQDcRd3JWv7CvAiMZWtnTU8LGWydtU
FHAcjTdjHo+h15JqiMplnti8YX0CJCGu6fTqtAyRCBn4FxSyTIe7smTPktK0NjDxXDmNCwSwKp5l
pTUPMNoOY83lm9tRskwGlFsacnK/HfJ0FxfMbnEuAtJWLNSogmVFhUiymUb6CzubRBoO/OiZwPXK
sUCSq4PhbZsS7bwrAT7ldvKc28JYKZXDFQ1LIk7wawD6jFa5jt6t9Lgi88oV12ruspyl1n+9/s5r
/F9WX8PkOORhdqPY/o+bn166IwXPXYKJG4xJQwMoAOusJxNSa1tiSw92zBbo19/8X5/Df4Tfxfm/
f33zj//k359FOTJnjOSf/vmPayH4z3/OP/N/vuePP/GPzXdx/y6+m3/5TXfxZ100xY/883f94Tfz
1//56Jbv8v0P/1jlMpbjQ/tdjxfwTpn89Sh4HvN3/v9+8W/fv37LdSy/f//ts2hzOf+2MC7y3/75
pd3X778BNvgfb878+//5xflp/v7bXZF9vXfx919+5Pu9kb//Zqh/12yDGbVmIfmzV6Uuof+ev6Lb
f7dhzbtzw7draVwdv/0tL2oZ/f6b6f4d7LNGuyiESdM2Z6RhU7S/vmT93eQoRvcCcE/T5Pj02/9+
6n94C//vW/q3vBXnIs5lw3PhsfwJDqxarFauzlrm8odUw/0TjH+iF7iEd0sysO/DQ5oYylKXnYqd
QQKhtmDM4YGs1o1WN4hgEEBUA+smSVC0yKpHcZcYx0QbaUunnlmxQ2esdbR4LFqMJ+xRW1MpQ7Ub
Lt215vQXwL/aKiJLRHqwvbOjMPBpzlhWg6Uvg5GPCkeyc21gbHPicaOCXElKoqH1C+Bve8/Mfmm7
BVqLKRxWuhk6xQDVonys6YYdVd7VnlPPWqfCa1OHZK4Lx31WHqcIJ7OVOpbPx4oAJGkPf8AgaOiw
Q/E9YY+zHZBKyrAdUiASJH1savHuA1d+wx5SALz1+0DLv4oMNIg7lFv6Ou9Sx0555P1rSV4kpBSe
jrGrLb0HwNJPdOMsNC2atkUCWI/UdDmNL7yeLNBK7fhOFd8w3tkwuh4VbvMLvK7AXk0OMjp1kQO6
TqWTsspmXk2qoY/j3jQAM5mMIcMTYQxjadj4D5WkBbnX0e2V4+qn5D3BUyWAlbHi5IypmmzVqt1L
V2I9zxk9MMKamOvZzDrUaWUNeK21zlwVrb7PnW/TZbYZkWyiFpgRAUmG+kkkLhs1+HKTF5vod329
VDr1Sqo4g2aNq6Kr9KVDUeBiyOsvLQgeByX/MQy0TqwWH5Ur31EAv8Yoa1ct2NVABTQYECMYVfJx
dUOgL6occ1F3eyI9I0QK/BR1MeYLQkYesiD75gEkibTJkSmI5Ci0qlv6nTFwSy7cBt0a3rsqDhGq
1BqzPEKEFmNcFeFEsmyH/kYYObfvsHdidmjA/GdonZsUtkabTMYuQvlBA2UDPKQi2VKOweMKGmvV
JHm66OdVUbV1fUspUEM2ZwrvnRJPhOdupWTyTHOYNyfTz3ZF7oIWoNfOmKY9Q4O1Yhb1Bus/4X+e
li+nfB0r7vM4Th+5ReWoRGRe4N8wlpHCB4mkzbjE5F/ifwNNSRQxxrtqDpDR6q3IVHn71f97KEU+
7VKbrESbyOce3T5Re+VEMBwDpIkWOUx6clCnrL6YQftmJvc4yJN3mqcXhUSQErgJlpK2at7X3FnH
g72hr6R+EVK8TFrl4xidO52yzLcG8QxW+Zl9urfEclEvcabvxUMVdurejAKNzVs9XUpo+qGLUGdC
VGFYoCb3Rqc/FGq/cgJx0fr+SWcDk3QxKDQdsz/wi2KdBpxhoqEjTF4YR63sjnVV/Oh9+2hZUFhg
KpB7svEm0YB8dCK1WTPK3xvWlKzj2NorBOp2KhscfCo7QhPxvSvLdTTQm5TUYpUFs2ragi4g68ls
GqIK5nfm/1m3LzOv/e//khL3nDNi7w5MLM6t4205VN9kHj21he8F1KVqo/HTivKmAc3MEAgImlh4
cGkhZ5CI+NFbEFFVaNCi9nhtg+xNQgruyeaRE7ecVeptW/DJayflBFH1G0LsHcFnwv3mIDGmGqep
tB89lEK0EhT7hBmLPVk6vhyFpK+w35qBg4mrnQoqpRWLNV8djhOgSoK/6ntbdf6kmOWq+koaHQNz
kTFOxCVrRXpPJ13oN6X1FLT4Iu3xqY11mz/D1NRFsnVMaweFe0Ht14shtQ+O6Uahzs3x0bAvo+xU
jtG6DPHEF4hAS00JtoKlyXcZ7PBD+M2gfIAbM+hGy0h1R5yjFtBGj47b7bjkiNqRXl62hbn3vPbU
NxaraeAT8rS0FuJCHB04aRIGs8Q10uM3o4TtUsif3sCoGSE3EorUOE5hyiXQGxnTISsBBYThQ5y5
TyxI7EKxTWaEv32Nx98atomi/DklXrsESsM8OfeIxpvqj15hqDVJEWMVAnywHDLVXRuxcgDfE3AY
815d3DK+g3kHx7PTrMYecrrZhWcKczD/k8aaR79YGMIAlkjcTZALi35V28kLytyCoxVjNEGqOS+A
TAzxp8RwcFWKGyaKYheENT/qUojYY2tKJlzvXQdQzJggMOKaJ9cufoZYvwbG1vaGkBOgtgmM4MNU
CZHUnY4Axz1TglQ2EZ6WZlmZ28bJtqNoHxQ9TK5Kmx2JsGdEXxosVJhRYH7L56JDvE+hWa+b0nkq
O6hkjRxjGguLBwifOYktBZoTg7SqKM7td9iX4VJkvbNSWgPLOBYahsm6pGxRviqdjtBXpddqggtc
1sQQioYzyUhL3S83YyyXZTVcy7JaF4IpEKmyEmCP8UJm7aFtKKmN+/JBtvXNJhdfzLuFQOI1ReGG
Pe+7JgYeahsx/kTqThp83ez5CJL9X8rIe860LUCMc88T5rPZHc1R/aygQ9k8+a2DjxU4ZbGmyAcz
WIQ15YDzGn3IeLfDBniWUBlIm6+lBL3eeRe8Td2Kohi5+mLOr5D9tT7c2twYiRL4bkRgB+43CLCR
dTc6W1KPT8J75NYvTkMFvJ0IUt5zfMEdhD5V0l4LyYNrNWsrpkUKtu/ocQQcAtrJeSC9e7KM4Bmf
j7MdyuvsBMMDxV9qPQ6AY9rDned8hGdrUAkRIDXhVw/8DkwjNmVxBCoHyR9Ms0h6a19B2Y+rs9E2
0c6ObQoaDDLrGC9TZTorXQlRuHuMp3urjpkV9sG8oyEMisOZHl/uvUTOMNSnOqivPlmVZgBisyl2
zdhuORY+SHQN+mCi56KKP6SXQmYcTD8MvGUsazA3LD0i8rZ9aPTUqJBGsHWM2wAPVqmG6J/oFulb
A0wYVy5QpfpeGzV6hRlC4U+Bce1qV6XWrmbTkcmgFJte4/Ug1Q/c11/1VB1JY51Ryr6AOexDE5W7
gnbukUhQpvJSWK6xzBHR8GlvaKpjYp3Zcke5yxmnyTIJmKPIaatnUeXrXatvrRlJ0oX43ga12YLm
xjHhripzZtuGmHcx7rG9rZFaeoe7sGFDqiQDRArhODk3JewdCGLRj1dD4Jzsol1rdvhKGeRSqMn3
RBKQ5R/SUtW3l3Ck96igH4eTJcp4b2omRsuiOuM0NhdQLYMteKZ1ERqc15qVodb6rvcs3KwVV+uc
UFb65HqyGgJQg2YeYwG+rQ9PLHo1SxohDCccTXRtRgCpnnyl5GpoV6KOx6rJkUgJJKtW+q2dozjo
RUVgpn/NY/IvIKZuhuZScGrPeyvET5zD5XJMlK8ih9TaOLd2dNcJ2EjKFT48Sae0iwCQzGyBBrqB
MJdtNbsozeKWDqDz6t75wRh3mdCn1oNDSkQ6a9fC/D9FM0M35yopgTIv8lN7a+Py2ljFK0GBIWPD
Yw3lY5/HkPP1V0g6uQ+553vK95EtnUXWQspJvPgLJ0K0LTIGsUrCB6RK4Nijdb+UqYFeUnwOg5kd
4JxkS5Xr1x+H5piRlMxx4VZNm++xiB90oHmr1NBIeobRGtsb8D0V9UxxHgK9hkdDSg0ZkQFxGTzj
H+V/454bxETAQDEo/s3xb3h+Rn8f01qcUR3nAwyF2tIbCEJ4ebtJQntPbG+hd6riG2P7riaMrMur
anasDG6bb+2BoojA8haWOQZ+74ppEbbWgQHbekjbBIO8h9SgksiriXFig4JTFPYxE8XgU9MNcRiN
GSvDIBXuTPRixskjPpFlQtqHFgpDWdd6wpuYFqzuYfWi4DBc204CxNs+WnjGSYmon6N5xhGBZoJt
mJ6t/jnhlMb91sSq0Fc7YdfP2N407iHpyfGMnZVU3SKyhydF3jQrSP0w6e4Iw4A7dDk+JUmyVshm
7Yo2vEhKkVaUJ7O9jONuGQYxKSxZLoU+fsYm7OPKVtd9paWrAATcgq6FbFkJE/3Lc3Zqk1vcpcZr
ZMzFYnF/7MkUnpTaXlVGl5+tMnrCkTzsJ0vbmWXurh1kZXbO9l6HJEfWhR9DZzdR+NkqtfGwtrv0
p/XOpjd+jFzvxZRhZUhoYHQwfyBTPuGYgaCtJMqyai25YiMMtWUO12XlFYFULGnwYfbl1reoaZGz
q64GDHUyjDGndGY4hiGY4YbFIZ1CbEBJuRtG0DJhe6eEtMlPfbODIg9Ws43yNRjIOM6wJxDlZaTn
vXfEp1OoSCSRJ1gfcboGt+GrktYZxeKkp1vdU1dF595umQxn8+Ug2LP3PWm3yThYeHwm0ajc0Nn/
Fsdf36HV/bfqEc/vN5ZZXSZ3fApC4aue/jLOv2YykGRVrCxoStPSMYjfulWobRD2apIiq4C5Oo4l
J8YDlwZLa4Tzx9vpleiASANURJGrpkPe9psoPRgjeGwRanehXig+a6sBKxRDJb6fk0e12tLFywkh
0bZ8uq3NpWGdih7WllFwcCe5+tm52qWqZ4Ynb+gCDtwmUupdmYQWhwoJXBE89cx132aFC+9OUnov
i+42kixdmG59B6OeHXPeEiK0iYRG436Qcm+6Q0unxbpJRwzU7NgWXjTtk46sYhJkI+PW8F0dST17
SuYLbNEw5rColymboBmvIwbz1rbJy+jlJNsAB0SSWRF9zAsW/upoJz9h2n67VvU44s9bUDXD+SS6
ShvkvNUD7G53Tt0TSgu+Bv3qjM09rp/3vDeOqad73HMhT6WWxbEPHJRTYB92wd1Q/ULTh5KcxDCz
EoGgWOlzZip+3eLIgdhEPtoZwx1BgG8ECW4uxVOAuOMbFacdDateo1og2l45jMI37rMLFTTvKYOo
pWUTLqj52EWduW4ImQUivA2u9j1S6AU9i3nLhNZJMfdn6tAwoN2h1sbLxrTjJdSyF7uB39wk4qqo
uPcyx9sEACF5i5QrDvSbbRP9icpXjaCEiNVgW6Zqv3M7e1O45JHTql2mNeVasBiEqxCVauW5SvJ+
3yftlyAXQrdEdI24AjwbarILktczeTP6IqVAnNqqmkkouSlqDkPuUVWDkwlQNXFm/OkLW5p8K4bD
IbhW3MgJYKfRLnQDHMLBp+kamC2nEDtTigHUCdfJVfSFWLM4KvAhcnwz9YsM2UhqIDNSXXsgPvha
OCGUFwLOahghrFjgDUREg2asxUsI/wCELdW3h+AJsIdB+JXtuIO/WihwMnqcoassOijAJX3DoWBO
0dOlpa8SnObH0DAeFYMjk15m0co4cGDHWjAmP0yZHxOE7DjtMRerhbMo0601UF9faPllBsG5zrQD
u8mMvj0p8GU4HYOTZ9T/HFA91KnNPre8O/LUCR9cYs7N0esH3NIN9GlLBf3facRz4ruojkgSedXJ
nEPdlNnM1gXIC+4JCKnAppmj9DSOXGi5AKqkxRTy+JNOV46DtIyzaNwwN3TXWDjWQwN/FlBw3vGR
Zs//3dL+TfT0ZhRauM5SVfMxSLD/v8qcrWPv6WzsS+OW9nuTCoxF0wuxrJtHlBqiWxmvYx8M9JEi
ZC1iJCkw/ONnmOa4iO9bi3DoVGfnVJgvCdhK4v+1SQ0LLtvBIlcVG3Q+lUSmk0d7ohhFJUC70ELa
HWlHAzVV6jO4dvaO0ZmsloKBVzaH9p9kYqgb0xzRTjjEe6MVUTtBo8E8+qTQLti4BOcW9Euya6LO
mo2+7dOqMXdat37a2fpONvadGPOfoRurFZ6vO6MefiIooauuGo5AoDV/qL2fXPvEsPnuGfSf2NOn
ViaKz/Dv2mN3DydcL47KNLlQ+cS0uLC8MTyWDHKWkW2snML6zKkn8XFt0e9ZkPNr9wNDUilo/WWD
GJbMgnvhgZEO5griptwA5/wEHMW2gBN0O1GdVhS9TvVeAMaN240TXtrevFqOgBKhJhtIc0EcHMIk
OMDRfYoox15VFWP+wjUJ/9gaqyFnX9LWD9ihV6mgGMeV9QMWyG0xckKsx2Alx4mdoQ66kUPajyAr
C2Ai2qUJI2F6YBi70jCgWra3swtlo9QeTBHty4iHq5ahmYZZ/xIP1ckqZr5mqj3ZrPTEozGKi7T7
SeNkgzn71qvtI2kuWCgom2tUvBeEpxlMNHUAEinvmFUFT9BgE+LxyQvj2vYRzumBAdUAaD0YuBQ5
v/OUsvwlJts7C9KALKpg7bRsgdUabsvg0Y9Emv4EA0DChQh3cF68dU0TGJzMaENCSSN5S0l4AYm0
qCkNnmpRLkxNwuoz9E1joAgKDAvEgOLVYHJkabzeYMlBNkxtZlDoskvLLdli58XWnoFSJQUBDLxQ
NejgjXlZvdjT1ta8Ix5qbsmZ1l4qh9V/oD5dJncuw4N9aumgOCUNGLDCVziIVH9sigMIYdDBRnju
AsROypKRfh3Hx30Y4pgoq10yWacuRFZJKrBDtFp2LicxD/DVvB8PDlYanOxWeRUlKtFYFDA8temC
A5pJcUswmie/AkLSYSEIX6pAdSnr4z3eGYKxBLr4TiuCbYhvwHfwRnEmohdnYqKDbGPkBwASaE+5
Z0P2MrId4hvBE4VvQRne0EXDvknpX20b6ATopKObOO7RhDIGJTAcfTwu7KmZJvJYzI3SsCaICuKz
aXISaFXUY+arFeYBbjIgx7hth2W9CbUu2GaUXM2f07DL2gMVO8JJcMx6vUutmHaslTGhtzk666Rd
QPkMnJ1G5S6o5C4R4Ghox02QFanjUcrnRnI4EFWFDTK/Jw2O9OKxsGiecoIXfS3HrFs2Vn2IRHah
skIorFpaVyPihdOPnkYqZm5eDyiE2CrARRH8yXDJNfG6UjCfUJK3isuo2miDDja2nZcHTTxAHdA2
o9ez/S1eantdqcnVy2W17Fow8bmicPJJe9idE35D/nJasUCMfXVAqnA2Ztt8cu/1A48YmZ6hNPd1
eYm14tJZ+kHtJuopEdoDQCBH8H06i6lFaFljM4W5kjGP6uZrfZYepgLeUDGxOqrmZ2eqBIhr80cD
97G1qReEJAhURCHU3LS4XFKHQMco2wMdk4+0BHPGc3FeFYIs5RCM8Y4B1l4T0YUhe7Nyq8BnE1WZ
zIcKBTquib98jLwdxgWdYTGElpTBtl5znef5sG2Ygy3Cjq2monTvbeQyOAhfqxEJp1S5g5tEXBob
LkNgOBsKFU926eFii0v2ngpyvgF5KzPByYS2fa6L4Oi0JLBF6vUwCjSoVQ/QCwd/MEiJs2SiFSKH
p7GcScg7HBXDAesQDSQqkNXJ+yafO0ECU5JNomOTD9BtlTbS17UUZLbirVDoDmlHoOw0SLQMuj2O
Et6Cee543xstm7aR7AnWfg7fwwY277lsuUkb3rg3yNutOTWudJwUpCsNOnQk+1BVGA7pqnUG7mxh
N7Qd6VodMZVj6TPaZdBW52TapEzSl43BnZ6M6s5VbLGh3FlZxmbSLCeIyT6B34FPdEZrVzsYWzWE
yq5WELGyLFuHWIj0kzbqP1bIu1Q4+ZzkcMxVnOd3XP8Mb/L2W9VqWHNJbK7ZG4BijGDwM86KAUZw
BpBawHBKLw18wOIuFXDISZ6sTApUMf9kbGwygjgozm3oAmye32/gnHPfYvM02ohkbayeVeootjS+
rpmkslOcd48eZ/AyfjEs6h4Hu/yWk/E5cH0Tm2FEErwL3byVjXMZgTNSCL2gCwd1Dvr/Ip7wFGnW
SyX19VgioTkcJl1tfJHCeGpyF2yJTCAMFrCkx6l8JAiqLV0kHj8T7wMczfqxIigqT676MbnHpDul
6ck0M1QAdBj31dMfwzZeqME51K92ujfCTdode3GfopQ6h1bdKvYlIBW8nbp9bz/m2iXjxFr4vfVo
aBcnOjqMBuzwodepVN7wKeiYKmnWxXUfia4vvPY5Km74TNhg3TRqEgT42DKOfSYlnGQpmxqYfVUo
pR9edSnsu6ld4TPNoYQzXUAQeXXB8+nkq9MntbfvggDT/AgeNrhNdPtFmm/CkByhP8eXBhG0fxzz
+6x669iOi/ETHx3AhBejv+YmZvxja96C6ScwnyznJa6vRRptYX3bPcM8+4I5PJ0OpMfSAZ7/0ZaH
wGsXdSw3kXscwn0VHCbSxuLg1S+1eVEBTdiVZEfurVOxGgNaRZqdKjmLPUe09XnGd5neMI7hSD9K
9J7yrNr0YH6qxZOjfeeIRwWZEVvcj81PK2+F+jCZl7D8ScynnFpbnY/IpMGeeYvCD4lVUGUDoUDq
B+Kz6Bk/YVQCkfTNzcQSH7Ts6PpHgAQUmDddu2B5XuuIlUm15El3cUxlAazQFKIT7GRuUrGYtrQk
LSI6GIYcGV7jhWVK4ClLbieQQnokOhIi5ZuGoUfGN1HOz4RPGdvxgSZB5VZkO6vY6cT8NE787YG0
RtJtTHmp5HH0zkHBBX7n6jfcKpV5zMO1S9Zon0IBDfdk0WV/Z3PXTvOes/DOTSgV2Q7x1gh3uXnP
T6bW3nFOk3vqUIgQAjpQR0tvwoFZVYRyymXZ0wGHsNL3by0nUQ2YAzQq2HqcLyqG2cqbxd1dRfz3
PNg9LNCzU5Kz30IP7YN0o7VOxE1DQMJTzZGeYgzOHnqyzSwGZhIVxH7HLcGOlEu6eiXHQOYLjhFb
qcjJQE1AR0Vs9xQQ80ycGX4v6FHy56YbPgTuzLihzykHQD6doQSirLGXZ2w/aS9SfwGxY5/U9JSl
56x+C6k7IchaFTuJvzNeSXZopMGTlp5O4i/31bjrtWsWXgTlqSE1Tcqn12nYgIkDH6PhwRquvM9W
xVD7cWvRIpDoL2pdLAtUiQhuo65fQm9R0ddRB3xhH6Sn/CG0ECgAR00C1ttVSw6ietTKN9yRg/oj
sh9N/0oZ5zkJ1k9UNsSGzPhRmUzifh2Nh7F/Hyq8ozPbiQU9RoQVrMVafGPh1Lx9NX64eMYipjkp
xqsMe4Vtv4392UVQh9xFiSI3Pn38GdhLQ1MDn30n9Avr26JXP2kBWQKSWnA3I8aMx9KINjhXOP9I
vwDSkWo3ZynoaNTf+wrKSHpmTkzDy4NKfZuzT9ESp+TJAO+UA+OTkNPi/hs/ySoevlyYHQnZdrOM
/WC01qEJosNblLxJ8+ey4Z4j+XflhX6kMS8Njio+el2GTN6+guyOqIlT/Vjui6s+F80djK1yPJXa
NQHEMTybwfsc66ddhK36c9nrFMwQagv4xcuYEE5YUNieP3C5I9ZhkP1QXpuaGKc1x6spWbs5zJyc
ZJZA1YWuQhflvJ57EYhi7kfUqPSca+2ODoWOq/i9l+/M4FdoWwu2BOZldMpFidpdRiazngET76cL
+q6rN6pi8/577rUyDg1Wimh6dnM+81z1deanTCLZbMGHmieG77H8yZiJZFiK9eqjq7czl82iQma+
92DnYxiUw2HzNhFYv2q8yGQFto+Tfe8bPNacm/uY9Mw22eYm5lKL3KUFG4QTN1Xr3/TyLBgvF8aK
uiYkegGxEBrrimYCug3jZSjF1moMml0oyGKXNDcmZgQzk5wcDNOUYKqw6JCWastFzakxGgUbvgAS
NrslXr6qoQ519IlrjrT8iJFsfzAALWBT0FHPQfA3TcQuhiYvHYq9W8yjhLkop7Ei0D23UR/3bg/m
kK1TwbzflCMrm7FsQcVJ45mCVT8iGZuhNjAsWtEi4dusqkFRr6IAKd5F0RXmAn1imRav+EpuZpev
3K7yCdVZSrVK+IXg1xA2WCAUp3wQktIbEdN3CwrPzenfIcQSRz1Op9fQ4kPsjCAbIZggQmTpk9Vz
dL4ozVvqggyFQmtrAcgXrC+PPfsum86e+cHpDVfvcBxDzt8z9af98uKD45BSPPXWm8HnuOi+RiYI
nNR8BavJxI7pv0g6r93GtSSKfhEB5vAqUqRytCzLL4Tdtplz5tfP4h1ggJlp3Ou2KJ46Vbt2mFRc
WOfXpO4xanMrZSsgNgDNc3j5AzR+bdkRKQUn3HopKJUKhp6ei1akgJa4ZY8E9w3N95Iegd+LCNCa
4VRmBdCckCpJCr0X5TGNcSdIG/4ZHXN8lFI6WE0XuoNJYCkITQ8KWEccFOPULOaA1m35e8z0Q4HE
wUlZHm87oVfM1A3KR/g+QLM0xgWG/xaRAIJ8DHC2qu8J3WtMK0WuWfcyMcEyVT41q3G5N9iHwg9C
NphioGLxSmmsA/FWLUsVYdibL36L6leTHcKS90cPeCX8vwx6k0Jp9oGRO24H4DnaUMKKecEjpph0
rrwWW1Z20ezjMSWpwcExrcMOwy387ipi/BNE81XgqmBFAqiDnTBbfBU+P+3sAULVfQjGU4JfnJl9
yAPZrtw4DCOAxO9atBPJ5F4YoA20iLQv7aGCSJIugZSqowbWLohLr5iHY6drl86K+SSZ+YiLhDto
OXOy2xqa15YAYDLsN013RoEDLHW7AgKEGMBkR6qQYJ6Lr96m6KOjYOQHbFBPdSnuxMzf+D3bVemj
kb9nSNYtqJuslp41EsIsiW8JCizsNNlPjx5cAj7rsCa0xBbCagd93tZKdAMhSyWCHEgUxvJ5zIpt
uMRbww6eQGgDKOqCrB7NzLqaJTk49fAzdNMem1ZWVL7Ttbo7w6cTW9NuszuT+gk7vbMJx6swDY/E
N+T5s2f0yS3py6McCociiC4VaXVyz3K4F7dq4990S/IMrTlh63Zay6V0HMDpMhWXoWZyu54MMdZ/
2mxgjwfJSiTAppFWaj4dkFehTlwgtRiiXcMKBJ5BVDxKf7i1YkrXnuPVlUmPUOw+KtlgW4ozS9Og
Rgj2RoVXsNp6JtR9NunPShJfYmKd6ka9w4s8kWuArHgxc/nW5o1lNCeUy40FwT8U9mjE9nII8E5j
inUWARAZGUKqdUlz8Q//Mwzx5vKoCtJFYC2aSoQt79q6+kSl/YcpzSkfgrcUWWZZ3yrd+G1Mrvxg
AAWLIeFPW0mCIlLpFU5XoMiUjxQYEJaaDmVxqe2D+aqwV5alLwnIF4ctR1L4nrdVUmyK6ltkj570
uOjGpxGnt6L/reO93+x99F+WCzd5tgAs4ZeT+RFeJ2tLpEA036OO7YiXtrdYfitoJZpDndwj9R+R
UhjFEaLVHHrto+a4ZNC7wwDoQNvPRUq0ERK4T3WVsS74DNRTE5Fryh3GUnhJIBoA1AjWRbJIygfN
Av+nls+6eZR2K8mT5Bf4jINbAnLGW5//IrixYxbumT/Y8mStHnQr40Xsd7l4jpUru1VbD70sO0cu
+wbdXmCJ8K8cr+XALYWKei0qj7j55FRTiI/KCnMq0ZWPMZe21AJyKycrusDpX+PD1pw4St5M16QO
LMohlML5XOcBjCZZZSOLIQy8JQUuhhI8GnmjYgpMAc5QBHbKQ653EgBpspVId8M3vYLqT3900FEt
auNnKaExcBlHij8leS5BfALxpxtoB3O8Dat37kpEjMlKP5vVsV4hg6jt0q5X0FSHlcjdfqS6mJZH
TbOV0q1h1kn/UqATyLC4vqYHECclX8frwhmHbRzAVHMiZ06+ubwcITy1AHh+xOhwVKB2Sv29tHCB
IZ4Ezkc0HTRk4FgtrHJj3SO3/cHIXscMrym5C76V/ppZCHOMz4RyEV0XyKDjrRDNzTg+hnlPpLsl
ncM1LEX9Qsdv6m81Phvha5Tvav8O3b+x3jLhFenvzEfoaVpxM1mPknY+l441rvUrk3Fmw2afYKgb
v7kbatgLHWUoqfFudLHD1Pdmgb3YDcfTlaHObjOdRbt10DgziEwjoYJeL+6H/p1/LVG2k3bOzYsp
OhpugtO5M7eiAxmUg0Cfnu3itWYThkIurJvl2wjHd7aUBKMp+b9s/hW0ezW4qf2YIGH9hv57I93C
6I9mfcBFN7wm7WbChpZe6hGoP8NEhMmDPnxVVS9dOum6J4xvFGMRB2JH4L3/KR1/LRqneIs3f342
KrxXHOqmHaV3fibSLy8ofiPuP6l46QDjo4uiHmKYyRYYpJkruyv/DerH1P7Wgme0jqSetHEnxPsZ
y0CbiAnlgX961+1F/5rbj0zDfbEb0MZ+lhrd1baMdm33r6dRM9pb5KdoE8qV2d8RpsrVJrG+eP5r
Q4IJfR2l7fJVeIk7QFyO37AoTAlAomagmvPQueLqbSeLnXiScB09cXd1zPwy07AaK+pRy3MwHHn5
dMViVfib9x50m4BmkfAFqavsvr82TLnyCB0TSpLADOnpSG/66qDhjyVu2OOsjPK99dcZfaJODjxt
mOWVf74UrfByYrCFOtA//cbLQCVgLq+Ma1KDg4tnKd1ouJewjtOzJTJQJyM3X5Wgf3P97jfHMXzm
zdfyphHWszbxPgFNoHNnwWXzpzQlZfUp1/hrY/GO5+TqB1Y5g8lHrl5wXI7S46Ceyddd5dPVGs5N
cAmxNTGE9Vr2v4L6yEjE3IT4Y3Kaals2p7A9dTAsBwzQ9pN1a8uRpSRxNpAax2KTDdtJ+DPgYtQE
DIjRzyD8Rl7iYbE+0WF2yqUt/i0f8HUR5XfUO7YGxXJsbmV+qaqtwbbdw+PdtFha7uv6rakuhN9a
H7Cxe4vysm3wvHIouI7cH5kX+cQnskPspLsipnFm6VX4R7n+gHID32/Vwtunc6EUncJ003XeYD78
FfAWPs7NEf29z/OyRYcc0vKGqxQ4m5syFlf+NiQbCO0/4XPLfpqdnuxV/pcpHxS28XF6D5Q/f3L7
W1d7MELTjwKsFcyq3UeWK+Lt4a8j10DKht+ir+2iZSnDTE2XjJcOe6Xp5kdvUn8NqS86914HgY2G
m2av0DF/WM+ag+U7jKM9+LTCLAijtNC3bfctZ3bV7azg2s37afUlVmuoDQwnO7PZZyzepuyjTzwi
lB1CVGEDsKByimydMFkmzV+zLp06LG3y7mBms3ZtWHrKpxna7nQQMMbQtvgedN0Ot0wG9x9mJTG8
+VSDtruZgVeK8GBZHu6NdC/5h0J7VxIArs2Ye6N10sJnKO1EOB9YQrpzQRyWB+df6s9kaoMDPRc7
qBH3jvFo8eALYS82e4G5OY7/BfO/HNmjoD4X5jgDih04MrP4k+qcXBV/01nOQkflA4yO6tHe2doB
414Iza4GHXUmMjhvuMFxHEVOYC9PU3nQoJMKNpRnhe1uPz4m0hEs70sHE6dr86xt6emTM1HPde/n
wXdXBtse+nN5IxQQa2xjeOCVvQpIESy8vryQy2xIuyDwThc+dWBzobeumLo5LMyS3fcO91OsJmAx
eFHtmWvBKWAsC5s+2DQkJs7vlba16lMGpGyt6HNW4RWADztCotiKTxY0bItxjHKk/G0odhzcllWQ
tuuS4xh5CpET/yBSrZBAuLO5GlffpqOydD3TRjdpiF79PHabXgFG3wrWe2K5aXpBSkncrp+5zcFc
ySvRhdXhsw5yAOuYreKlmeguknGwKMQwsHgSRbFNUsDa82iAghTVStGebXrp+pOyyMWfukKHZCG2
c9Xq1aIzx3Qu9yCc/B8NaegSzf690wBhmajmAqOkZZQl+j2rvSg5K+aaspi+GXRUm8BVUHPgFw+D
QkPSzMThBC7RqVy+VINkr7f3tFgzsDPEQOc+pePVKB/4vbDP4L3Mvn0eeaNsCvlLCv0Tjih2p+3E
6M2cbhR4Ys9EDrmyxeMEBuNIxcgPbXThZMKuz7AQlqJ3+aaFe19EksvdxvHIKntpNTrjJcz7Yl1k
29k4aPGp5FebYqrzfuSi8ClYE7fHMeL4muxtIXzaCakQkXaexzcj3AnpNkyf7Tt9zLq21rzSK4LZ
8nArsBkWXZWUJqavVlfsjNiFFPRChFCn7xZD03JHuGhCdUKkkJ0EDozGAWERr9D6CuI+lO8Z/Y6c
bzAAR0dC02vJHi9jkrnwTfpib46nwdrNNl4pogcpgJcz4skaPQeUkLdg/DHGnWUcgryC4ooDUeCy
U7Fb7MOgtPJaIBLCDR4vI3umUFUkGHCLFk8o6BZuJZWXsBJVNgo/xN/opSeO//JUdJCHgvfvs941
oUs4RtzZVbtX2nO36AJhYTSMWNXax43lV/H/jfITWwXbjMwdXEDWUbdsPLeuBhu7RncFs0rO9tBH
aj5D+sowr9aLXcWSax2uheCHq1zXvGZw88ol9YZ8Gj3H8Kwn7fsp0q4ueV4hmxNVvXFk7CHwzMUa
lO1KsjFwKfobqebhVzPehfloxM/J6bD0ui9N3PwZNFczZAXjJg543nqqdnJ2lCWSx4YzjpmUS03d
LQde919iB/yhfy4HqmvRH9gaNNu4MbHDZ5Gvc1h8wK7+aWHSK2zF6aZqn32y9JCVeJrESy7vtOCo
m2fEU8q0SfM9Fvi26B8ZE1ZNyTK/hcLwDOyea2+VBR6Ip8lthslzjFVaKB8hG9Km42btTGRXeJhK
AnNTRpRtrDwLRkbcpdkgnZfZygB+Z0iIA6x+zOcwHc3yPvJlj/0R0wuzuyjxvlM3IFQd/JPMbTlZ
WCBOLSYFEsw2PpvFAO3/Tf0V/xBG2I1MLhhhIZdEPJXpZnmAqu8itAiqhC7pZfVXbctplPMd6e12
2qXbpvtdoFOheyXzv05lGzy+WDDZendi7FHlRyncoCugUeKtdFIMI9fIkZbLQVFuo3rTtX2if6jy
G5kBKJhfbf1RDZ+xsJ07CibRqvG5GU4UXHpchRFFdkI285PdTRc/uIXW3UJNN9mon5mILj1TvHRg
GGz8HfkDeCw9RRamDgguQHt+nncm8XntoWi2YNB2QXankzlcGksBmqLzkP7XIcudywsapLD9eQLd
X0y/hxmnLbPL1ugq3qVg26Z7UV/Pwol4mlUnvAVuuKa86PSknfDBwMusPNlsWeFTCDucW1N0fdW1
JH6VHUDKnmAiyDSG+Cxbd7U4ycVi9LD3y+9SvSQzHfUTinM+rNEPazmw3jYyv2uRV/d9jHfVP/Ks
UO1sRYMBb99otEqoEkTlFyhxEEfaPXxMoChYxW+m/Rao4HHAJsHDVlACcZVbwa8R/ujqZkR31u/S
EiD/GtXXKjk8li3pMWg3tXLVUNQk6XmiH+qmQ0TcQ/gDE0D8VrkhZsm1cjYygBlcElhZnA2nM1+z
QtRLcWCV2JA8058JDBppSef0qZKYKHw3DVcXJbO40T5UVgmOAsGhOMj1nWQerqhcX9IVMVjzUv1J
bjlZn7flloEz0GRbjYme5cGjx3eqhBMuAmUL40kQD0P1vWjvMCmyR5Y6pXpTR2Wrpr+Vhbvrvzq7
6SZtwtEn81H3AJcp5V9KBot6PdsDg4/T22x6ESKlX3PmqQq/ZLLzcZpY4SdASOe0kjEoCY8IvNYF
zLXwPgZbWfME/eLTwsmgs1iS2yIoKtouNhKP0kCyQGwFnLc9aFXbHbPyqWMPinfUSseqHVYn3gQ9
0MkLA3RvVhLWptdoDbfTIm39O6keXftpti7ZmnGwV5S/If+Dq9SzXKSP1ZSfZWDDKkxYYb3oe2lz
HLIdMXP1dE+ab636aLr3QXrwhSjBbk4I7sKZbhfh+mgEoc1wz+5AFS8R3ASsIrELkKZH1F4ZgYIC
2GQQ11r2npXbuTwMxs6XvzA2QdQDa/RQOzRpyr9uzXscP2Qb+xygUlO5ymTNVxJ28CuGSnIAh+aX
wCO0niz8/was2sR9p9Od4rho1RC1hp8Ir0ClKwh//2G6sueWJ7L6EfT30YXlLr+PoCDBRvcsaytH
VxXWSRHcEZraAeOJHToi/8JoOSPYj3ruObHcJ6zFkq8RJHb5Nfg6pHCdzqB1xvdcvALhMkhXTToQ
e42krwBzooaAGUuzl6GQ8RfSTXoJFRx2YOB/6yahXk4NMes70TkPz3kEoUqwVS5uCRyeZVhTZCor
WWBFq3rZ6k8adgl1xeeInbr+3eTtKHRyaIZ304ftkT8E1hbpgaEAGhzX8hU3JMZ8mmRn8hmM+IkV
20CCpzP1aG3iEsciXgu2NgMESuQBOH8Ca1VHOpjC3yfjD+cyH98EADrma824TIoj/Jmzm7yyyJvK
TaNt0yZbLShEd6jkEzEs819mbthE1MqRkyDh0CVuCSCgBlAVCDZjHfzf9FVqvLPVP3nYY2DdhTez
PA76piaLjyvRUD9qoFaiXZZRDt9x9lQfmP2hLz37454f1gcueeoTs1xFCxr8deDSEdEougWtzDgC
2FTubOwnhv7y1AFJStsyuEJ4hiYrAZ6+yuaiKyiBVoYdVEfrKhgOHG5hAttn5bWu68N/PxzB1/ge
ZG/xdAyzf9VwWppkLYjgVGMvCdNtLB7agD8EC6b8ZnHBaEtMBF0+W/KOZt3wBhJS6W1qiswK1MOI
Vw2nNPSpszwmYadmHiHwWJem/aatP+UIOstTlddV7zXW42u2s+pMRQnXLVrDK1MkQeSbIfmYWcrl
1Eoj/R42unZmi0mQDbxkJdkmb3rqLs+chUVk3hCz2NgC07RXq2mTB3e9/235Xbk3SE5iSlj9hDqX
aIn2/WnxxwHaM314iMm2Yy2DIcpnZ9hmC2XmQxa/adl7dVWQYYy7ZrJlM4dme7u8zcSa1rv+ndRm
SkmK89lZaWgyFQ/2NCXZawt4gIcF1jRkyIsubltzeg+lF72CNG3kaD8Vh7y7wFtidfvobUbF+rvT
/pkKQAm7kmWBAXtxJEpMuS5/scj+IJ5ffDM4cRjWgX3xxApUuY7iGY45TwTIZamyrQtjGdrVpwGh
p20/uQaJR8qsbUBSJ/ufrxQp1hZrzaVVdXrWdU482REXSybeVPUclw8A5cKAWTpeEBtGwnmawOPw
QTxgubJeDGjN6wIhVckHYJ2uHEsL49GXlL/8YwFyUF9JT3clmJHN/Bmzj5XqN5OUautstJ48Het+
L6LkoEMe4PhEo51hewxQkYbHuPyZ1Ign+K4AlaTNd4WU0wKtteoDuUI2iffjJ7cUTMUnX7se7JcZ
Lz0Nm8idqucyOZMGhJksQD5ev+SCuaq8hVdGWd3VXHrZ+NnEmwwoQUi/4vzLl2HPIMwhzjMzdvi7
cuI2/XjluuaHLTdn7err3ngw7KD/xbWpZ/LBFycQz0t5xBgmLK6lOWP86RrWI5nJyrq0kpPIGx2Z
de9iYF9CkUx+pyRb9d1hQV20cNctywD/mEUvrF5Ymon0OsJXzR8n1cvMPiEns47cF9U5C791GFZj
fMQNkMvnrYHhrhr/BHFbCGed1V7IHoVORWyOonyLnK+RlSX6Orupno2/72zMQINzT/wldwJp4hnY
0NxpbEa/Z+XX1z4i/0kuhKVvK3nTpt9tQHdE5tH33H0KAuRfLvLwPyx7pFkTPzX/HiI4X9CBRHou
o7yi3oNqVwd3oGY7j/fMh2tzoal+QQEjwIPcYvblpcjFw22bDZEzjndw+SLbd2AQlecHGH/jdVzy
3uDh4p8qKd+iQ7UzKnVK3JaBsrqn0/XBPQxc7mX5b9kpdCPtoPUQp6cu4oMTH2rINpS56nsI21VU
PrZWd2nLnRzCtknfBI4rpF0b+WMneG0NO/M3wbdb9+WVlnNucJXwcXSPA15PfrwQHAcNXMmVU1cn
PQGh8zueWGC1iKMYOZb3bVI/5fKeNaci/7F8jG+Y3LLkLoovDT2fr1150UZIP3LAL5zf2uSS3OP5
aoxc4eCcm3EqUO/glsTMA4UBjlsAms9fX8psQ4BJoK1T98Z/sJlZqwJvQlwsY0+VHt0CFIlwpvsn
zC7agrMR3iIc+ZotGghCkK6h842V9lAILGaRAFDiyUMRsWDEfYJQUlUJUPNatqbKKxwhEtNGwTCG
F4Ahplzd2qfM2zV+YvWAoBBjjukoKdQaPte4D4rXchIL8SRaQHjMmg2QaTI9MaTDa/mk+ttl5F6G
BK4JXkTufICchusk2iA2IinyZVXbWcC02yLlG4IPqKjOunlYSOHTI7Y2/XSHqrxSyvM8UTSg+G6Z
C7LMw6tVMtalecCXcRXATSi7s85VVcjfSvIP2N6Q91V+zLQN9k84sPXOcjf0eHaN4XaSbiN4g7nO
PabDXHJT/SB+Nmvi9Zob1F2iMuCroMjJOOh0aIa+0SfstB542656Hn+SXZX2XdERSbppiXft3/Ik
DOVNGR558FF/RToGWQNXtHBkJKRSCRKWTLb8TIQ94OT73xgh87pOi6Hf0NuSweAR/ASkmaF5TdKP
OT/w3MhgJzeGDcBqgGB5MIaPSnWJ3aazwPRc0D1pOJn1Cd0jLD5cCC2aYvZxU3KqEfm27ijsMFEV
YDOUWK4hRk8QCqnRla9XgsPXMD6wi58hX+biR2Bd/frOksHRYS73mx7XgqN5tMjt7g6t8ZNFH+Nb
VV0Q4pvTRlshUOTflkA0rup+fODrtfyUnh6KOYVOyZLpyMgTqT+z9j5Obz4tXDzCOaB5zZmdvWoz
UNiX7x1y4YLtFYYI2/PbMJBmtldDexexyY7+Cvsb53jbnIAXRlTKx0rcaote7xgyyNdmbi+BoFjA
UhvPvu6Z+x6X4GB6r+cvQXl1+h+sfL/HbfRbKVGFrED/tKc83/T+fdnn+P4H8LCis3mDkrIu7lG/
i0enrX5KNEZQ3LlBaxWSgHlsLaj1lCp1WeY9OrN2uJsxQSQduqOB9/d+fIVxt+x8jMTV/N201j34
biKWKurbmD2q6E9hNQz33+INkdjfzGxBkppjzvBdh/ih5toNipldY6uMbFu6TilN6Tp1Ve68twLT
CgPTWR3YTJxxPc8/8xIDZZV27wtH59VwlQnv8HPIBoiHu0ambwzQq95MDSSazN0Y3mxHswQFOhEo
C7bgGP5P6y6G0X8GEta5tRwzYErG3W08h/JPZazkjrXP0epZHHzNId0UpQszaKcn8SzwXxL+CRqe
eFaY2haApTKh9H4E/pWWYTbZY6CYQo7bbiU20wXmc+VfHeLdfOT3ZsUHsAyeeB9d4gaSaLcoXnpE
ohmHo8OpJdgl7T6BTZeYR2qiiK59GjQWBv9k6D2FTukqT43RALx5Y7IVWEkqBKYxdrgFm88cxT1f
h/Ls2EREC18F1B3SBf9hKWZguywDm4oKZJP5hj+Gzzar15x63Ka4feQYBu0k6aoydqr+p1B91zPX
5GFwBjfuDoReOtzfkcuFQs4ckwf4l4Z5TB6fkv6yELR9EsnEclvp772EmT+yCHV8pv4TH7nK+rOE
DwGb32qtRdAuNoRsJLNHy7xB+NpAXpq2mte5AvRzyBjINzgCzy+KrvYLC5CdeYrBIMDWIqOaUH9h
Wb2BkqTWT1VsHdh72vSxzIUoE636vMydVf3d/CVUEA1Ia4YrVBdnpWaG5GXZC8VNqvZp/av5J7Co
AlegnNx4ru7lrjUxnETEUBk31m9SdTMh8a4RsQI/AFQZJnFQwT+ZyHkp6F1pXEI/0Hgucj5IS60C
5a//54tfprUPFQmR23eun3gyzDARtRYFsLPQf0D94nktW48RRlrIbbA4Gsg7TE4cFCzyM4tcVTmX
3dEP+IlQU/3iuQTuYYmIDQDtuMgtRnyBLAFBFkhnp4Oq7xR5b9ZA6h6kOBW+LEp3kEQlu+vRQxkY
7fR/bKiwjfh9wEclBq3/irSfoYL2p/109Fi4wdiTz/3F5h4TRGZkD1NLJP+Cp6asW9cglDRX2Ab1
UNg1cXV8b7vKKcHYDHY6ft/BSL4jZ2qNA+FerOklpHrwz7r5pIc3vlNzZiVHaxRbudO0x3TCifOV
U7FGojmrvner6ZdgFb7NaVV1l5qpv4N6J5ksYtOvOjv72QUws6fJC3GjaKFCDSP8NTI66/my7MLi
t1b4U6qvOdjGXIjSCuXYkrOV0G5M6ToGZY0JkQyT0M55+YKKo6qNdiABku6JySne6IMSSCXivSFF
wC83g/CSQjbIzA85Dh7LRRUXFMaXXjhdiXBgSWPrp3VMpU4rOpC0g/20xrkmDDbg6nhxhdKGfmr5
Nkrl2ocNtT1g/GB2WriwhFvWLJzj9sAP8ojoyk1nSD9TCsnKR5umYONlT9qmeRsZaVUXgNvS9i3N
d3Qx0OvN2tGi4avQiuvDDvdwmjPbqPaAKzq/C6oYG/4pjd1/yWxMGP50korL8r6n+HRk1VvFl18M
+NxwCEqfd8njyw/uy7288E3YXcnTdvnyO//Z4IIWFUyy4QBCgQkCyI61l0VG9pCv0QDUodvhqtat
lzgflPJWCW8FdjPdzs9fFAVF8eTofWa30dB5xYUjWkCYZUiCocF/0+L6BXLaF94IDHsQQAEzF9UL
ClqlvCDHc7R0v3RdIU6dHb+zwQ0NOcOe8RRbSNhDvUiT+OAFRjcDS3p4l6j9tDzZqJjnkyYGPC5s
SnX28qTxVPJTZ21Z6kFoZQeU4+WD1e5MXFQrr2qugmXK0jvLJuNph3sZTqX63gdDteiZxrVFMKSy
Bf5mC8LOjDWkIMGMvsmu4cnBvtTexBjew1dVExVcUiSo6wt7BbCe2D+7DXGHW14bEEXB2H6aqIFk
EiOlazUfsWxSNXqKPnUWUmoq8x3BgsaX0049YDtC8aCGqRjXVCyNt/wVKKLr7FKru3lJNRS5/fR/
jA6wlQwObm/e2+Qv4FpgdaBdiLFsVTBXOKpomUKDhBhecAQp1vS90KKGbk11Zn52C2Hn0/LyTpbB
eSZVYbqP1n2Clhj2rNKYBy4JJQC5KsS8v9m2qAj7SXqvMcKt63/FS6keWgk1BCRNH2nyoQdqc7qN
l1MFLCZiGFslnPI4d8ZLHbId8vc9mFkPQpwbSzhAB1Z2Sf1PDdhx0MDvQU2NXapBSt3lfMsIi/Nf
n3gk/pfk35diuvyizpfY1Cx0yEPEmLbG5jzmKS7sqowdN7WUk60WuBp9ySDyQnH+RgQ9gx7Kdo57
k0OiUHyZkndVOk9smRc5SWj+tXgjCOGFC2cOx02gfEoCytb6s/FdUi7j/N7A8IgwwBGHe7ToCVj3
m3AkQLaIhKcvBwCro3rV2rJbph5N+nrSjiGb/Vp+cog3lXXq9I8acsaU0s5hVy5zRCaTXzKeOHHR
Gq4BjIQ/QaeH/w7zLxYQ5J3RPRDhBuuV/G9x24x7jJ+5RTt6YgI2geyMvRIwdGFLzSgx0C8AP6n6
tRr+cZLF1EFWLQt2+t9q7dEZ18VomwQFr0RYV+PQXM8pMPDgoCbExAdhF7s6I2PvcGwM7Fxgq8DR
xSjACXFiXsPRqh2AztYbrGcdMyQ0JC1y2zUbQ+NJJp80kdG8mcNLoR2DjGUUb4dCR2PNnWOUzb8A
QrbJN5jEJRaFP/46cKN8639pC5dy34It8zhjaH7QXkRDAC95CfCLjYBP6Dsb5Al2J2TbEua/iR5F
IfOxV7hh2BAMa8YgoqABKaEmflADV8L8jhWLDGB+wZtudka3xxGJQ85Kf3byBXPbJxPzPSOyJMbE
tZJATWsodEeze2/5qLNI/PwqlSRGaGutTcJaAgBsCFK1OMVxechnuCb/sFWFTy7UpxhFiMDNmY43
DbFDidf5v9+6ubCY5We9UhQgffE+WccEZVpyDyFeLUEcerdbqrUcu1xHK1WyBUQlKNStPwWrIawu
adaDKXct/6cQHws6JNV4ZuOIYRXyulPJbuK3E0NbwuAqRqJUHIweEPA65LhVN+4kg0RjDvmbG6+s
XzduQCT7ZSkFYXjEz7G2odpYbj/tZEwswqscOWJ4WiA2NBYLPwZm5EYi2Ngx11HmgTuG/BFZpNO+
Mj4aIGCCQa2AgHY42mZObCKMBL58KE3+LYSJvKg+8qNsXvViW6Q3uabvlG6JQeJ4B/8E0vyglHsM
PW0GofCsejWc843cHvhITCrrTj5mlMCGfpK4VyX98rHV+Km40pbvgSbcRsw2lR+SxMPMMF5xJFr0
4rzUjba4W9VhebDEmxrEdG2XKyDtrpl4beVTWQ+OYc7bsCy2BrnryUzwEiqBUi7cgbtr9TcnxtrP
MQEgyrt1YAQupFP1Z1qPbgwHFAXp/FvDIjO0bRN8BMpbDeE5aTvoyC9R+YR09t+jA1eC8UrkCh6F
W+Y2pfiqEKfgYCGATJO6vYrBlkbjObXXCJERTrcGCV8eR698dP2vAEFoUmiXWrco34d1h5E3GR5g
+bz7hXwuS3E16jdCVFaldR4AMqpnHPzlHXUfHgk1Ohvfcw57ihfmWCMSnaG6S5s6X1fmo2h2UnwN
+z8FVXwRtHhK4NxDzHK7iRk1ehsukxJ5ILQredJxXxwZqiDnt4eKULJ0RtORsy0rvJwYs2vBuV/u
R8HERc9hXQMk3qwx/8Df/a9qXF3c4GhmMsx1dhg/qvxHD/Hl/phQKszgR/3wRvAKVKkr7YP1K4mf
4nSq4SmUD/yBYAtuTMxd/9TAiz468/qDpEe5B8YVpx7EHqdmuhXJFWNKtRudjm1oBL+8b4hP0sEU
Vj8a3Z2OIiV/5wKQhB1wH8XCZRmHLHdvOhVGYxxixs1k3mGoUYiflnn24zv+3wqLd2TLiF2YzkSI
WHes+wlW87R4S/SPwsofljxE1UTdGnx0Ah1da/zQZBQJrMCW12sytZ2KtxkhPPyzMC6WibelJ80X
KqQGZ2LxDBchU+NndQaDG/y3mi10+VKF44JZWTo8qGVauKBiW5XzmSRMqJgLXUiQiR/FEwbX0OtS
wQz/U9QdWO14YyP3gKTBmEH4Iam+2qqmBKbxTz1el4Z4xEReqHughwQV8ItdrPVb2o+Z3AB9XdIx
zTAZTuTlafo+YL9WqT/VfDHy9xzxYyUGq4ZDjxk5QwKdvoSbLcuKwDYxUcVF6yijZjLhXfC1EPgM
TYbpRCYwy9jDnKzlnYE6is1C92M2L5b+FsL3FV0e8D/G1vaXSc05YlS1aqvD9A1maxDs6dfPGmmC
qhBaOv6PpfPYbV3J1vATEWAOUwWSyrJky2FCODLnzKfvr/bpwQUuGt3etkRWrfVH9Crwg9RHz5Bp
Yok027+Iv3hp4YAkZx0uOzKosMChjeFy7acrttDspvU4OlB3og0k7ZaBkzwGC0LYeG+gb8UhONSY
yxBjm3vumTDZOepj2SyuWl8DTEci0myuv+vqW839SLvb/CYV8C3+xqA5DdoJayC3G+8KUlCEP2q1
YxFMcr9rvxdslAPkLVmA2reDG9lsPsbyFsa+UfpUoG9bnS1oVSDaddNdMSEsoj7rv9NsAhWZCEaX
MOvFe6g4+ivZPxmGlOfavsT6NaQABmjElZtPhYCXrP1HpBrl3txI6x6mYKtvKpKIGnBqfuyWHDLw
gxT1Fol5mHUoSHaQ3jDk4E4GV52YSXYGsqq83MtYgtNT215TZT+OR8KAyUt6IRnnFMRPE8dqXa0t
FhabAd3BRcgoXyrIXXsMYZDoCnj3cWndaXzBxk/DCeN6hxcXGsKNEefrayt3Mzfn3/11tpEbhe9i
EWILSgpf84ytLrlBcmwlVyMk12abJq7EjQDwgIwgROUe5pFjC7astLdl9P5QgZ/ZT9j2uvhRV6/0
SIIbFqILeB0oWy4+E78vqIzS8KfUcE0mswtJewOEqNAvjwwXWfP9YuL7LLZgpyN72Ocwfuban0Ok
27xVL3NIUJcv9b8tJF5ifPCXbAmX2hyhxe92eAN82UTWm2r71RpeMdvKr6AYhuQ30R9ZN+tRTVf1
PeL7qGNPjshR/kuGHxkxPRhQrt1r89ozePOJbDJtN91yfcuhBmjkTrJfdr7cPBEbR7rm8wz4IWZF
Rz2Rz7tO2zuiEe5GE98Vubnyi6FdAf8SZiA0ueTyEp4sRyiIos/Pgh18q5vfbK8gU9G0pYLSiM/h
XwdFu0g0bQK3EQDE1/aW9+7gPKLkEUV/nXmXxlsRHGeZ0fAye5JbG4dKPfY59kvGLzKQGqB3k42z
h9OR4Hf0baUcqU4puddGX5q9Kr2a+kWVb3RPBeO1iv405wi4VdY0ya3Gr7r2iO3CWOczxm7gaNVk
Z+ec3NXOsm/d0uIqN2jNPM/DjXQR236trKNGyh+EJ7QSFsvlUZnPlMaibjOMZwOQy6gOxvg5A9zX
6tXK9+IPZx4biych5SPBlxaoRgNUuCkcz1P0o0KlDqjFnG1QkZMAL7HGGW6jcu0fdvEsdZ/Dttnm
QKbpMKOkxCTGpq3znMYEtqYLsXD6aZkIHd8QD9PxbIerfvSc9ARHvcGLiA5pIl17IybGlMUMuGWs
ACkuU+ajkeIpN+KrQOPpBhDDnxad1X7GdkXLEzZ5/aBS4RzjCNhrRMSAcHY34mMBee8J6MSiPvM5
bCT4aCb8XwrXs/hHJeZpkP6cwUcoLTTRBYCNPf4EOQiz8TEB96MFpO4UzzPhNMaHM7wrJ0NfOahm
HOIFTzJprUhapI+0EG/JeuGtZtrcAMshZdhElKitsMnh6UJClUh/GdMB2Ozacn7KbVs2614nnflU
yZKYXVCUqhwYIhbPnaPPEpoVZTv1KaTwpS+a/QZEEiuv1NnMLo3OYfmSkIaefI/E/ziajztxi0mO
BNJfVBqtW/klUjHjDewKXVjrMJtGpwJujHEH3XjbnBCi8sJMhG/oSKK4wU35zP9HpsZYM5HtEuc9
qD6T5SdZfnn/Ng79tUCfau8D9a4V7mS3wgbGCICPVIS2Z77APHmFsg/ZOA1Yy9mK4etSQnq9WsvW
EdM1heEsGMGa/BUkibShP9cNR2aJ7jm7xP2uNI41ASxOcF60J3495WQhkUdzEDtPMoy6MjpHwfxW
EDQgEWZ9UGEmuNAigQPVDx2mykg+HftrHBibMc+UWzJxaWl0yGocTkgxB+O96Liq5QdpUatE8bU4
EneXonpjcyJEAKniofCQz+u72k88aPbuZGnNtVVeeFxg9hNtL0T8hnO+KtW1ki9y9gGJhPhc4si2
0sMIfN9If7PM9CNhjeRiUdAZ1/azJe3I9sQRjdn4MGo2yugBgfG3buzH9Gkq101K9wbCZ4xWU/mZ
nTLm5mDdEeuQ3cQRMCevQ3BqzTen2RkOZsiNrmwJsAET528rmmv9bOs/ABwpR0/PU4S6BUUptX97
VgXhQPOguJ13/uteTErggI63zE61qpGBs0vxG5Q8RgAC5HRLGVglvU7gOJ61Y9EvXUTH+Z9eXtW/
gKPWOSCVnOMnELyVprAnOU9p/NtmBy3ehqUHwxKWjxyB/zJxoNdMxyC+SFPpFwhBtK3vALqhaLA1
4+zVjQtJPpFH7wce+g7pG+J0RCYbKIZEheRWBzdsAC3lW8HQp00ozUaXQEgFDI5PNGS3v0nDA2EF
N+Ez2siNpn04PfeCyjW5ao2vMeYLzkGLJVdMGHN6hHDa9D8y0kABY8zfFl9TH2DXhr1knE35yMH2
N3jSU5cZyOv03w4YQGCeXB840FsIccJEYTFRoEeqbwcvzfDpFD8puLwBPrrN5oVzAK1zt6vYPMNq
N49/FMpC/AnbUpw+Ec8VMVEwWAyoGRbUwbh6dELx5Q4sMmy8Ud3FxFvaT6n6pdhXM8dXTJy+3YAA
BwNTB+i1cg7lV6f56+1V78/+OB0J10llb1xOw2aAvbjJ4qtlphsINJALX8aAXNDBgJ98A7AfKZ7h
qdpf/AOpJqgbPbgsDIvZfcaWEQIr0LYzbLPuVfhcwhyFfwg+cJr4rUGGFgkh3HncQBm1u8E6UJFe
J7ckfBtGOAJ6P4kY47MOwmM3Ik6JtuDf2Fy2DP5MH9Q/S5xU46Ex/9lCAg4mCDDg+3sB24xsimuA
zxztyMnZjT5CvSzZSnx6FNzzrMunZHxlCbTLrWQSwAEqCOZSzmwaGX3NLmoqRNWgFppCLDlXoURr
GZous/apnsfSeIDnGzAmp6xDRA13iB3ChhOsVDbRE8L4vjtksKPGe8qNEMmHab4KiWPCHRd10ibN
/6Dho25P7j2JF+CqZbFTETj3JLiw68YOFhsiMQuk6KhpGusgW347uVNSCH0yoWrdsmttzww/ZyQV
sXTiSsnyVzW+AcAji2e7xK2YM++s4vpudwgIyVhuNb57nwU7m97y+FJJtz56H7JzwrvRLkcQjtYf
/Vb3xH5QZhuUXkN9Utdo2guv0H5tVpmy++xG+MjmkJFHxBTf+uagbs32ZPX8cbTVSwfObihyns3M
c2T3jdDjlQQozzMJzr6Kwl1E6L6yHccH/dircUCuEV5EloVmnh2TWLh9Sl4eQZpzkG8s9T2DQzQ4
ASeyB0ou6mr12s0favumu46HUEqIVsjmB+hEYwVEniiH2dgPDfpFM98a/PPYaeGVwUafGrbspQ4x
X/rhuAf+sKQzXmNALh45kiqSlihx5FTdsXngwSLosOlQE7updm57IrE4uLzlwV0khh8TdLpEpCg3
EaTAL4MXLuXyNdnxv2o20U9VGGsKTkG5vRZLjYP0p9vkhjA5/ggTE5H/+WkernH/mg3fZAZiHgiB
EHnP0FW2ckAr/EfSvUwLHVvNKej2zPHNE3nZI5fdCJvC2FBB/qerv0hDjcex6KleCHo7sYOF+WvI
ecPghsSdlIqXZAP3gDRyuBYmvlWJKslVCQLGTpTcGRrJOU3wL9qPjj19fBYb8DhcNeuKIVCUvESe
bvx22T4DW1HYKMRenWOBgkwjaiSYIXCRtRTBI1I4IZZ9xBmHt6j7qLHhat6EQZ67lz8jAp7M/XnY
Tip/HAtXSUT9ld7hhWpRwXKveAO3VDzFgv3Q76ImCo3HkH3XNUN5RAeWPypMs8O0mtpp7XQfIfoY
mQDZH9nw2Z3mhk1t3PQOfXe7qX3BOcnxzAuAiIz8uk0sraMKnpyvERtl1ddeZh/5iWiHFAIpAbLs
T7s7ObqQMQWbWbuy4cgwiHiumDUEKBhGR4eHQIyGpDpumoZLgviRGBh3KG/kCJJAcs77+/TRZR5/
vp7cGBrUdsf7XJfvEsvl0HzVyVHwUzbCAhL0VwwGeXTg+RK7tdqfU5PiPDhCLfiNv+g2ERIsaeb6
qJ4mPaHlJKLDbd/2V3v8w6IgIdJIZi9KvZfQ8oSfcmk/VHKECCLtme9t9N4MTa35N2hUhVlEHrAL
CRcAw26SIky5qTYHEBHCbfwuBFyfZpyvydXOaX4TfeDvE1N3WyVoG/ACZq8CdSggi/kkjAQzarjR
aiLxxh4O8VvmceDiqu+Axzj5s/iVep3VKHqSqdIYuGti3FbKe8PtRS2peAd1gzAnkqpCzOVi5BQU
GBJIvdon2ILVAVjlltQvqvoi1UfFPixoLuk5ZqzKs4+CiXvh6c+NWwUJVBbv8M2m6csOg7O8ybid
GEQRGVQfMPzGrveV3i+dA7BYgUQKLHX40WqgA4MiIbixRQFJEWN2VJ3jihVA0TEDN1hjWcv7h7np
6VG0eWbqtN9SArJazPfc/qymjwLibAUX0YIfzxursNCEwBJrfCecnvnJNPEijSdxynPkCbMwBeeE
nB7ht5hhiEmi10d1qdqNtD1nTqv/YtoUnplJ1TfNUzz99sgkeV2JPIqrO2f0WmstvGwOc9UNmwbG
v3z5E28JKtLU/jXskeufy4qH2yb1B710w8Q+4jJfpyPlwPTBrucOmdIAeAeeJcJeZ5Grtw02ErMb
wHimPIktPdU57wi3ikHjQ0QEFQ3roYhFRs2B/2PNfywQEvGlDg9+RSbG4ItbGZ5m7vafLd5Db0J0
AqwS9AAofmIeZB6ImSsNSYWGy0lzIP+aJ97k+GogAld2zMsjxkHUUcTLm8cyhvO5iTknAdF5FkJP
/XUiO68tfFvf6+yvqPgRdRKwl2yQsxge4FGNyJNhZQq9vrwSJk+D+xJ/xw7OPg6a+owOhXLnNUJt
UcxqH6A1x2EfYXIT4iLasSVfLGXMXiAImBFZjQ9FQkLsBegflqvwoAp6eaP0m/f2rSSQRENOrtLJ
+SY1GCeIZZBRORoTYsgp4rmgLkDm8b8m1nNPwlz8EylflK+Ompu4lL8qsP0bgWio8bmf3qQQlJYZ
BFnzCC/+zlEqZMk8qVgjxREnWduHScdAx38kQuviR0JFhAnqFhl307zorzLuAEU75IRIJaQBVdUt
4tlMTji5awkby65rDk5tEibVb/PZs/VNnVzN+ACeSHbyanStNfASvxfs630q7gl/tRrJaxq5Rivf
6IkILt3F4dkEMFt/MjwayDcst7eeE0J0gAlMEEjyHRg/SMXpXNW8SfnfYrB551tSXgilWGkc3VPp
QXmK+IL4nzd5wbt6HOeds2iInogZeeph3FguQLG3Q79PRP0CFaf11ZausvkWQPw7F0gBClOcaT9y
nM3yGoq+y8+mDCe/HDjfQgOxmyzMjAmb9z8uglJa69OhVyscwbmJoam8oD3r3KwsbSLVcKNUZ0ox
mTPyba4TVASUh4UZZQiPxkvjSH42UhS0HBNE3DEXHNFu0Yo9OYxuXYs1miYDVT3q5YVVi1g7LlIV
De9FRh1U7AgmEI+YDrcPVVkNHLBGv26sbQJOE0SulOAjhATY6565BXA1vmcjcCvSORKwkIR4tQxi
Ir/JAujl/B2buwzEFyGsvBHzFUrMMOkPj7tcXULnQgd8G32VQ0sxm3vWB7wCAFTGtQBlSSvKEPhd
+oX/m75bzG7qwUCN2tIB0LKz1ijA2e6x99Xa0eBLw01beXiJZg/Zdj99iYO1o9Yhqi+FhOuDzoqC
EZEGXbJvoyOeW5NUgar+SbVHjf34YY6vtYVum9ANbXkPoMyM4kez4KbVZXNWO2VlzR9iUa0sw23U
J0feg2/QdbmD7+jWuls59pq51Jh20/QuYtuylB0RSbntsgMgeuKFe4zFI8BjmZusbgr/rJa5EUkJ
ErOu6kfjtiDM2wzXNbNb0X2olkWwGH9iwOHrjvIGV+DEFMRuP5k5shKCvbt9wWJC5Qc/lLv7hccN
fknEeWnju6G8Ec7DWxewZKJFQYrW30CuVyx5HBAGKV78KS0TRge+avEq2ITUTB//ENH8nkiUcX3l
RIDPJ9Paa/M7KtPa3uH0N6x7mOerOQT2Ezth/hnG35pAdsNHhASybx08+dDf+SXvn/pq1dInUJJg
IX40PhcsB3r7nM6ox5gF546wlhj1ypuj3y0WJ9N6FjpfJ7/o8vtI/pHl1TXJpcQMK642nKihkxQP
3ig2vzPOtDnW4ZdfCNJFy5LvtIHRu341fzDU66T1tzENQezWYyjz0LQbCszWAksCQZEY1xT5jfdQ
zGQAGOg+uJ8IBqN2rMKEqlrQMGi7luSjUv9IFwmaY9u2XGn+UnzmEE6GNvC/AcYAOkTSTlnNDYyM
YbEXPtLdQG9gSffOh4rUIDa+zeQjqJ/mGRUv4xWF8nTRDA5wCp1s+G9eY/bFeiRpeAXx2W+IDoW9
WTgS9Ohcm3z11etcfla0viXoENWuuijDYxT8iC9ORwV+JxqRw1p/wCi0MqIGiVftV4qvPyAuNqDE
eVYpJsCNNHCyHoYRPT+z1vnVCrKNhtCD/xY3CmLYJ6U6NPK6AouxQl/6CWomGHrJgg1wzOSVza6Q
jFUdflPSy0yMSApBf++3Gwdg9CRoMIechK66lvqvMtGoRqeYPngRO3qwwDrWz6ntqVd9eOr0S1lI
q++SMKp+J3xMKtneziug3aotL7zllvpkNgOReWAod7PaTxK6r03X7vP+syauLc9LvifCw9FNUipX
CjP5VhaS2IPRv2D4EB7m/SvcuvDw63iapxUSQKjkUP+AmSBu1xHmqz2kKz3Eq2r6rlEEB9K3UvgC
AAb8j9L77GpeyIT1TI2XoK+T6Dcer5lzGLwxwd9p1hhs2IRWg7UFH2pTf+KUTUxGfS9WnlTnqhdn
Vh4NeQsCZiIWUH3oPL6xHXBpg3QhdUQwDxVERrVNRiCHbrCIODAm7viiEuxFe2aKzgNfFDKa9GNY
ET/yBaQX1Jt6dvHzkAl01agLn5rfQnsrO/BduXdnKd7GOPwQtBERwXDGwMH33uM8a0R0eHWX2Dpk
+aCpCo79BWvsQ+5I9z9IX6DwhMjE7S0sv2mn5J/iI1xbuNLI/ARV686wRPzMR5X/4LFAYkDrkkSW
1CVEycDDxOzb3lnBBQFNobDgT0OAkyk+Otl3tTz/H++LsF1TvQsUS1ihlH6Z2i6kP6riUlDeGZWT
3exZ8xnE1IH8WbzI9NrsWujOWjOOZMv19LiTDctXxXaqtJ3rDOPGzMiyUK/Y2wC9cwAxoQ0SzNGQ
85lf0dqXUsDciP4q3tsC+uVm7seWb+9Zso9SdibtAtZTmJ3xXuuHWrmriE8XoMKm6rYJgiBqnwGa
EtKDeHZZwXregX8M4eiK+ih7UxFcJSFGrXBndrVYkNYs0cxA0AaJkJ5L34TlIohnA4INzpHpWTbT
fnrOngjgz8gISSE6x7vQ8YHnqCmpJawcnMfCgNXCYTEBo6bQuACTp3z1xAih0X4Tf5MSwxU+pBZy
TtTpJEHx+Yq5EqyF2rWNVG8YV7dleRC4NC2VwEtZ8KXWvPC/0/JKOi6sEEkaGb9Inb8p9YvCXtdS
ILAISxgXd0bUFoxrgXvwqPKD7XNHYrVWfpSYM6sjjO5U/hotRk4P1qQNFjfIP1IZLyNLHyydxRut
LSI7k7IwE2sxYVDDROAhalKFMKyu5OY1WViRr6hcPP8EmKCZ0StLOGc5pwSJXJMlr1WdWYymnRRO
J3Q+q/I7ZohsD515yj0CvIod9XjuYBHE5wkuDihGAXwVu17OUjAT3lPwhCIVVFzhzDEkL9d2S3fC
9Y5PGH6tOhGfhQfELLeFiHomEuEomUht3L4mxGCf4feQjVuEA4i0UwSlznqYHBbdW01qBoQpUFpr
7cihwpS/bedDf8c3arOGZdaV2PZV0B9AlwxMSDZnjZ8g25J+27H1oypd0zMGroOiHI8GVofyxsHS
q8+x+VZk9k7lC0wgynk4gQu9vjrqMjCB4ek8ARbqJ9V+xFhVHIjnG2d3GucrzeI88V+W9TTcoogo
5i+bNO2iVTdUem1rldOOugPZ5IB5m1sf3Cm2LxqXW0qWQVN+y/ZFHj1JQea9Se23hmG473nGtCPp
c24Ndsd46BaUtW55L12nfyTVnUoKkvDopCfRc0ngYci68aviNDoS+lFQTsK5ao5G4px3jvyy/FNx
iRtFdy5QRXOAjIhDVTDjCEstkZyqHkIcscsMDFw+xUSk2g1uXKzTOEHkU5P4mmzxgP2krIASqTPN
xZze2oJkuTd4bSlBkK3/FRrVNgCQwFNx+DZWZ/UzqnziNohv5xpgFymJxnNbKQIIO2LkWQXD4R2Z
wFe8XKEMZ4jzlqPRiWHr2qe5utjpy2j/JMP3KC8+5QAMa1WGzMu6GSHngEIs01nuPbbsPGAwpz5E
xxGAZOW/C2bg+wu4HaUNDwQJA0mriVTNTZco28COcBY99S7TXnBFCZ5pQNbM9BAP6vCbE+8SFV9l
/C4RAtd8ApGSHGdQX1yBJjxZq5/ZPpOoFil/Bh2uzj2Rl008fRhkn3cnyfkz+pNq7lU8AcHD0e6a
9MeDuhS3JEX0s7Nx3V5UdYuRUMMfrm6sMdxpGUMAKkTKdDcEjsTFRbPeQ4U3HBWRPO+lbeLWicci
KS5UsdXxm6MH20rBfUG40Q54stDrG4Ju795kyRUmCVXaw+2rIDVKSnjvRXrC7FspExT6W64eZQuh
D5Eah2oaOX6hhRAo0TQBy7tDThevy3cVSrKPqAZd2TAmDYEMH3J81EdPIxoyj38UDSO6cjMbGtkd
XFDz8wRLtHiTX3uIMyqfB9HcjfD6cfIigLOZYTSG9rRYr+UFGa1OSlnnVkiDifLtMsCOmOHS7EDe
X8h4XsfKeZQBoQAZnYmEg7vFTVDyqGR457glEdMwljNugfU4u9nnjBY7kFa4OKNFsGYLUsL0Wu25
E4bYB6RPl9e2JUzyVGhPWX7vyRKIj7hvpNo1eNyhc7aOx1YuViPC7Jkk2uqeszFT7oNx7lMvUrR6
fsW6rfBQwgFtCKFArj6Rv8lS1yYvhLtM5d8EKmKxZwinSqeC9uUbm/4chffPQOun7dpDPvsNfWzE
/nQ2Zze8SdB95e33YN6idehPy08U0aGC+yDdOsZnjoq2ef6Xc3dAH9iLC4ix0/aCjNnjgIiB4geA
yN+IXc2m67I/tyxVtu6n1Vs03ZSl5M3b1zx8yXBUwrclOtlvurOTl+hoqs3WmanEem3JuBUENUwy
B62IS5Rb1JTmWXIQ1ookNz7kUQQ/CQEnnBYNUoyRJHOGnzntZU3OfNObTOd8O1ToJRAUkQtba1Cn
CZadMloQtUeqAO5/vDDDfB1Q8ZcwYlXjgxgZqqvD7+R9Q2d2SbEiyGfrv5AL2m/5yqr6amDQIi3d
Ovboz1U+0ZwlXh6eZWIRYhR+c3dC77oeWEeDq9heSEcW8mZ78ATb0lAK2Rg8h9z/jVIBE42rFBF+
i1LXgZNNJV5M4p6AAxeXj4osAr3d6VQUlj+NTmyGhPCK62vhkdAs3stIpyVd8r9BuIGZt0RA/heT
o1tfQkfXUcCBngQcOu3uKcNSaGgrtnwiVtethkE4xERELkg/IcBgDaEsoRveNRRD05NGYHhIscc4
PRri+yscwTvtURI8ltwNFRxuvqrVk8IOXjEqpB8LkYFofJk70XA3j4WeHeYccGqNM91JfL3ZTt1V
F0SEGBDt9yv/mEai4mGAxFXfHV4yHHOKL4iDlAuM+EfbeFAICd98gM9jrzrVNnXzm5q8UIFcBDpb
LUudNj9n+gHyQabZ4jms3v8dPvKM2vMY8iQ5IuGB9ZlvinjBTHfVBBCUgMVxF9waHPluIR9Q3fby
U9HvZssNOrIl/Trgx23IAwBl0rJ9YKWeUZ0rdpFJk1E/u8CvC3lZxXHg84zwAmIPYelWNvJ3Rqog
GV4kfJ+EZEMRAfWRgZYveHayszWd9vLoErwr4l4QZ6LQiCp6Il9DJpjgqZmpWfVzpCi1v7yAz9Cf
NG1A3zmPWOSS6NLz6rXplzV+x8lmwLjVAjs8N9FJNm9t9V7U6KU8EXI4ukxrPdxT3Y5E8RFJVnul
7ZJXVVeIzt0gOAGGjOmHJrzWMUwz5ltN5pD7M6bbMhK3IUHqfWmQHwrG0F1q7QSn7RKBmk2bVm0Y
GQCvo9PcPtuYNchSp/E04DEhmCEjRWIf8iDqp5ZrcEtOZ/QJOJRBBFDBgWUImT6Hng6dKyJuqj0m
mbh7bpXzrD8s0irw9qEOTQMv5IUdgPJ2ZbVfpn0RP/Q58039o1RfeDpVBXsVSk6xwS5IhWrudgtX
Cik10+ITe0tcyQXuidtUrFwLXphxTWvIala/GgVfl9tXTw6tzbF6n5RPFa1Jy7sd95vFjNeO/T4z
CKaUJvlBsO+ik6a/K+ET8a9ysK/0U2buk+xkxg/HekbA1pNR8b4oO8TIUXRPwfEV6xryBmh7HuvK
uUfAKiGgqPENVzQ3J6k7GozO5EnIwQ4zc73QoTUrbhEiPdJnIFFUl9KbTXXqhDvRBejSyTxqKLvd
6CxEGXIZXXtM0nVZdpL+piKGyUCuZAmUNnufykfFtlUeCE1LezFfDFG4hX5eNy8TcmF5/OEDlXpa
JA4FciSZ8PqGLgg7JgmsfI7kP/q6iXBszf0Q+UG9LfU1SdV7YiEz1H0lCk5TvgaE3HY7IfwKzEs8
nheEJoZXlJ+zsp3t51JnEt9wycJw2d3eVo7ynSBMtX3X4me1fFmI4oJgkbxY32ZkD6OX3fIPMOz2
ISHl7+BQS0aBXx94Jd91DpI8I893hq8g4k3YLhkFHe82sQTmRs7d0cSUwO9ZD3j7iHIA4UrGW9Rc
J7xTKDUHlDSskYQNm/NxorS6IXIEYFXqMdJjuEquxBuE/YSXdutYb0rGyHWKUhxbeCRKMjRsrIvh
p67+JfyuIwY82foCaqEixxXvfGWR4XfNUCgBNm5tbZfLLxRFzt2V4OfWOAFjLeaVDkUQWLxUZN3/
E25Hf9nIy7wQBvtZzj8ZC5+ZU5Uh35DPoqXpT0XQrTet9EZQEi6RorzJ5Jzkj976WXgKJCb4XEgY
xxf0CXHMpKPsKUpO1YeQ1NlEq77wT9LDScYypBycACQ9ISzVsCVifROMF0Fb5Fq+TtRf0ROSKI85
ekZLrYXIc0kBOA3KpcmARU56t5c6Jm2B1ZU/OeYWBn3T8jkcBKXVxwR2vjhkovJRK8tb3q2cdqQo
CIKG8zuKuAwcoF37GHQHemj4tvTeE0u9+nyOcjICSPvnJ6bakTeHSJSArMaLyLkiEqsTTENWr1oA
sqw11h3XSmKcQXgmQo+U8T1PjFUmgjHCP64/cn6mhG6S/EH0Z7jEdDSczewpk9/0hZCv6TnZS/xx
476kwRYSu6Gk/ch4FdXXGSyrY8ktzR+H4WoMz/8eHKC/7qCEAPm88tRdPmdI0afgt+DPGomwFwR3
Jz0g7ms003aNtIWNHJx1UFeTMgA0EF5xz91mOtUFbVIuWxzHVc9o9Q/m6zc9uEdOGB5BuITtHFLY
Dbj6oNpBetCNulTXZkTPz02I9jrNPvB+5RlibI/OnUAXX1YdHnUyIGK83+K8C6GS+PRU86IovsrG
hk8a00lDpgEHx0mVfwUQTDBck7xp9pmzrSVElIxf50PFStmWb5EE/E5I+/Sd6RgNCX6L/Aa42jno
w5vNb6a8CWrSEmencYmstcFebR5ypjXsz+1+VDnvhOPyzGOypDvYJQ42QkSYaGjLBcyZidKkzwaR
IhnDDwxthH0qJDrZHDkOaHWxV+QDH3g5PehPQwoU8am/JWjhme5P+vi5TAeloa5xywBoywBx1D1A
9TUjP3v8q0fSTD1AnqBGvQhBtk8ZGKaDQaj2cZnQKTA+A20ClDiIDH1rF/HKDfcy+zWU+zRsyT1x
fkFerfK3Li9pfJvMw9x7XXdEaT+iGWzRgEmnSX92gEEpiGufdV4LPLnJnyIDAJbATu1jKe7BtzFu
7Bim/WhHVxCTofAzZpoe0CSmKaj8psYWmjpjj4IH0nUkieRKQ2wM5FihbCR2IN8llA5mkavmaDL3
Ce0lylM3Axe5S+FhOuglJDgkByKZ0l4KxOHtfUivcfI+Ix1pUwCHZVg1xrmTEAU9F8geCPQrISjv
ousFmEfqbvV8EGHtDD0TBUV7WD/L2tgNrPglDm+B/Ojqr1a7xeqPFJOVjtC+OqRsXy7/ZJRcJfx6
zbBdBj/U/dritU1Jiz8FBbEtL1mNYhKbJpj1sOOFJDMMBpzIYuJr5/ZtYqBvCGXpPdwZ2OPDdSd+
EXOI9g0xFrZ8G4jJ4TCaQWfOQUUi8s6kq5vvZ1p1eCZc0ezbBZNfUOwIRAQFCQiDeVc9BrQ8yKc4
RjtKTYnlW+pzIr06HP9EzQq54U4B1WsnXprRmynTaP/0pHIb+BJz9uE5clyHI+FAvho8T+W2l+nc
8dJRIqznZMW/C3q4oXKnmcdgXVVr5j+8RFW24/Q1na8AZjJ5sTOXohaz3lNb73bcxTEpAuQwIrdF
DEb1Rhx/1qTdYNwf61Pce7rJtnjEjGrmt6nNcWkJqZ5bRG7Fdm4xJ88vXf49qlzElsHWJKKh4PqZ
thIqyEFfy5M13E0c7G3zJWlbexI6TcQuDZkX5nA1VZQ0ybnWebRs/J4Yo44K4QApict4H7FWEz3F
SxeghR+Q1Os7cjRZH3R6HQYEklhBiHURrGN+kaSEDsbjBEPS4xWOh5eOX38x8HFuyK0aXpKUIlSg
wJaIvsXyBhK0a2+Y9oRxhYmbWrfeYfJhvlBwluACHMgQixBjYmoxTsT35pankfwwDEdJe676r9wg
MPRlbPfSnLGdv0EYJrhjuJ+yM0LYTjsZ6GusGzUEECQjZyfJ43nMo8ZMcqDIRZ+/m+pogzA3fFje
OB205VRNl1n6lkSr91dmu+D3dNAvsq8nn2h1LJlgE2zcZLhenNkrOR8LTAYaBm7nUbf3+RAXbyOg
BRi1DPrOA2V2f2RCmgRrNlsuUPQbIEYZSfLzK/8oyAdBuLHM6jj+2eUbdtIeBCz6Chwe9H1GQIaO
0sutTH4SORoMlsmZ/kwLtiMZL9b0NNUv5fgoeGPaimSj+UuySGHEf5/F33m1JbHW4juL9kHnSyrQ
jPVtmzcDWBEdOSsD8hnqZSsW2Y0a3Zb+0yC4RVGeaTzorEO5HBxtrxftGp2s3G7WiIeokpER3wvI
l4B5w74QXMPTUCC5oOilQyRxrgjqDYHrKhY8U3+M8n0pvqnbE1POqPkSl5OIFUyw5cBfN9Ci/EnQ
70X4PKcvpvUlXlmw2ORV+Kipf1zX7CuQRWDtRnNrjIOiPlH8tYgzAo+MVbpx/N4jtcq54Xu2/ywC
F43fxRSK64Dll4yz8H+MnceO5UiapV8lEethNaXRbNBZC79a+HUtN4SroCaNWjz9fMyq7kZ1A42p
RSETERnhfp00+8U53+lQXPwOaLOhXFiXPnzJp59MJOshZsgySkL3bjxe4nIzAtTKciDgt9oDUSzr
h2m6J9k1J8Aj/eQnAE+bIIeBPc1IY4UrDlUIzFCUm2KXAdrmv+LFRq7PuhZOg5aE6R4GYo0pSNPw
UyHFoxpF7s7jSkPED6W24cP4AWPPBz50Qt2ontly5HxPncfe2VsiJT6a4A4yb95w2h1S9VRB2oIi
Y3/XxbNmTeEjpzUf6Rs1EEg26+WBB1y7L3z1WXwiBZ33tBpv4Ei3GA/Dt5wIsACKMlvsRxXifMcl
cOfgNgd+u2xRkq9m+OFj7IZbX57i/MlUO4aiVJsyvs/tWz4qaVwzII1CwB7XhYJqfY0d09iW1V3F
rDcYTp1xw1RvYvok603RB1ujuQfx29FblReOYoKxmQMjFq6bZd2C2Xl5cEJsgZwBzjfHIB12SExq
vG48oKnVVWfrU59/zIwksSSF+3kAr3COvWeLcUrHgmEAzoMnzucGg5p2iVKQAq+GOOZhyTCEBgao
r8OmgcXQhu8IRqvRPg39ad7NyZG/OhufluqLbxAGxcI6YaVXAdo/2O5tTVhy/2NN58B41v7NpM6N
Pov+jiUCUNR0uo3tHy9teQPv6uY+ae5t81kXt9mwTplTFUga17wj4UhGxG8reBb548B1F+2MeQ9k
vtYvZdrTdrHWCoH3YiJp2QE6T7K8n+StZuKf5Hc2M0h0vO5nBPtpxkPNWB7O/ns/H9IZ0dKe7gff
Tmk+JNVlyeT1SJqbmatRVaFmhrJsoV7u4Y3uO//JQ8fLp8xxmuVHc7y1rQsBP2Hy5AbzTmm9tdOE
MN2bAem6wwQtoVLg7+D3RBDFhorpo81VFB9L7yPL/VUwyIvdjHSGRws4tnPwqncHhL1yjYPfMZn3
7yp23xqzHLcfnRdaF6J6OUnY8g6/e+MecJcb3UzITLD5bqr6QQ/Z2mgli+/uwJhV9N/A+xBfpf22
YzbeAv/apQCXjLpFwvQ96m/twIXYts4pw0E3TVixfrsIAYrwB1W+EWC9f+/1W9cyB+ZbZyR7Q+Hu
sdVCKZfuVPRqwuezmQ5TTG7mYlsn5xbiluTVBjPqCxrru5CudFqxoBjhJLsH06K5SJnGBncwNZ30
gg2gqc+Z/+l6RKWgY8zOsz4M4lIxijbt1xR8COw9iJ3OJvM+i4YtFtNFxFAKxi3lfPo2Zs+WD0Ud
r5tLlT+RfcfaxEoYySKjt+6j4W2w92qkF3pKP0qJSKvl1ImARTVfXkfRYnzMmI5dNCX+AgQaTuQS
I2aSNeKdbcyX7NXc8zXCn68G7mqCeejMAaQ1qj80lxwyzXwJq7sSSJLh0RIZ73n6jtKMRkUzsUCy
xxRGkTzAbg6DHaqEKtmY7I/MKuPoOg6keg371tlO3VEPH9Uyu2nR4nX3QA4d1TNkPnP3BQyuM+q3
zvkIGIPNzG1W7cACnjYqSp8nPBnBSeb7utuTrsKlyKXK/RUVCDQcFB42j6H14k0Uiul9B3GGe4vV
cmheFpNigVSEXS0vmc2InUj07QLo5t5cztcQzf6is8+9Q0QyBQWEc6RHvh/E8+KKMPewwuDcsA/l
OwvHOzEedfVSUpgYPSKf8XOR1iTNljBFpv9cDQG69oEhvkAg3keL0ffFWDAZxlcS/PYZZ5Xoj67L
/nXGJGUwTe04joLxwbWfff+hNJlm8NlZTGQ4AEkerRDKsVJyL2QVL5iAgL/WVy3iHETICyWJUIDs
tTHIhTsk+Us+v7Csvsz5PvQ0rehb695RU6Gabrh753nrctpH0CsY/0SKoNCPub6JxZGHaRGbWyEu
bsG1S+qZNMgcR35aky/OQ+u0C0ijYuT2ewjf65jRLQL9nLmy2ioCAMh0ekKzlkyv43ikcZPujTHc
DdN3XX2o+CegB6kE2QX+sdDYOx5Kfp38kF4BeDb5ySFcXW4xQUDFro1PYXsxrQ/GYMtMjOjpK+tQ
Lr8eOGvlhsScpYjcXozaQvZDrxkB6TAYFrETYWOVvP7649/+/u//9jX+3/CnvC2zKSyL5u//zr9/
lXrii4/a//avf38EJFDmf/03//l7/vW/+Pt1/FWXTfm7/V9/1+6nvHzkP81//03LV/OffzJ/+z+/
uvVH+/Ev/7Ip2rid7rqferr/abqs/eur4PtYfuf/7y/+8fPXn/I46Z8/f32VXdEuf1oYl8Wvf/7S
4fvPX5ap/vqg/vE5LX/+P39x+Qb+/LUvi7COf/7Hf/Hz0bR//rLtv0klPN+0TU+Qo+77v/4YfpZf
scTfLMuSy/88V0nT5VeKsm6jP3+58m+e9ISnTNs3lRLLF9CU3V+/5P3Ndx1hmY60TWmavvz1H9/5
v/wE/+sn+kfREU0PDqD58xebZPHrD/2PH/XyvfF1ucrxhFIm/2R7jiv59a+P+7gI+f3W/wmTJknc
wmdO3ac4TDRoDTPzAMNA0dCoFAdIl1mUAEiboDm0OTaEqtwy/oGnxuglJmkcMll6dHOgl6bI9brv
iHiopCTPOqi3qdnJlXmpCmuXjOEIFyZk7MFeLauY4M0isa/cMGCbReKNLFHquRNhG6Zo2be1rYfa
FtWAET1bbpqvG9+nSsd+OPSacKx/SO5LlC5YYtZVz5nR5lN0JWciC8IZDXDpWXvu/+iqnnAHOFPf
InBkI5MGNHKbyuuoYRqSHgZ/a8QIASLlvseNQQHipOichlhS8mKMV4FHMCn8F8xF/UM8PiFZW5th
CJPBUU9miNgUn7eVBt56rhY5CA1X5FPA+So+uhly/0lbnNpp1a7NAgxmHMbv8eCf0yIaTg4zxan5
VOQKHkWAsaM1hv1YT/6xrPJoP3bDm5xJYOiD8yBJNnXRZzu2CUjGpy2fUuha87BH8PiTtcOjM0yL
eav7IO/cWkVi8tY4NY18/JE+eWgTHwduuo880JyXniKuqrzwGCJLKVETu9D2UtvcmUmEBTgEG9eM
Hconz3ybETU6CUzJHNQp0CxGJ5q6gp/2VBDpJcVVbVHy5yOsjyw6WppQnwrLsZp8pJ2C3ZjZdHea
zHRHiXFleZG3Kqmyy6T1D6P0D/EQ0+iUtV6lsuOCRNYz52ipQ4fOZYz8O6djizFM/YsjMNmzgjuH
wjNXM0vfqxDK2tpeklyVLNcapiIREMNnUTsYQdj7WHX01Gb2qxW8dTQhlpF9JU7LMtIkAldLSQ63
TZIGYxbiflS7sz09bgXV9LpXFAgWE5ikNVmocysqY3iKDXXb6vQxqeh3ppGqIu/KnT867xCrMPoM
vnVVmPXGFgicUvRToBNqADxZclZd72BrQWPk2tNprFlVt+NLXMj+UPTqMtbRj5QWhJSbHuTLNuhz
7mxHjogPY4efqLMeG+9Ju2l2rnu8dkjjUzBrn8lYf0cNmn4RT0jPcQ7lfsUo2Xfc3SRI1nLfbLO2
11ZeH7VZIiwBwe1kBRWAN4AbaQn7SkW9nYHioRYqNsWIW2CSrb+1an9Z+Vb7GOoXcoZPKVlBSDSw
FuAuXBZ4Km1kX1EV7jwDVnA1n5IG7/5cmwygQlIEvDHf5hY7gNEHi4tnFUjOSMOI5wV1ByNXy56K
vc8c1crZRDaLsnDO6TD1LH+yFDJWixB0UhVbUEVREHozfBrf0tspRMs0K/HpqfQhSLSEGWMmO5h8
PWRVMqEbFBz9QA6qmKL+aKq17TjPblGkjE6pu4UHqrupwQ4tmJ+xeDOjZFPMKJqUpPjM0okHo2G+
qmT07Aosw7ooPojqfhtCye7PJ+gtGv2PVCMCTaIXPRXsSslJwqro3gQem8Woy7cqZcERFR3ihNii
J474lJfHe5yttT3rattkaCCs8eI3zP6cycBckaxnr462+Nv9SGbrvqc3LIY0viqqAhxzv5xm7Pkq
y2SASRnXD3gV+mk4uHH97hBoStM8UQNJSl9W6uBOXBw3A5CGNG3q9WCIJ8OBQNoR1NAbQNkCa0na
1ED6w70049epgP0yxyWL6xwVhA0Mq+OgWC1sceFLfWrH/jyaSP5LlHwbhAY08dM57Z/SWHTbymi9
lSU/5xSuWNyAmB3Lip7W2tSFf+uZ2ZsfGeQyptVZMl2L+gnHQ5PxOfVK7DyHF9eVLGPcOHrqXDTE
uQp8KAhptrnr7ISt86h4HlL6OTT7zMbGx7DjDOiGhGWL07I1t++qzLiMCU2sjm1FiQQVM68QwyLJ
lTET/bkwXqxs8XQiGwAeJ+3XnkQ4qxOrzDeWjPavQPrEu7aHofD3RouatvVMtq4kYbA0lD+KVcJg
A9M0muu47dnUEL86d0djWU46HpPY1GSfZ/QX3TLzgf5KeWnT2U543CS2LeWzKaw9ckXZwd6lDiKk
WBJ6xqKBiGmgTLzVE9S+0uZccDwo2sqjgcp6Yg37eVNIdCfGwNregl8/tuWhmnqxIYcWKhVzomwU
D5PGbcNM4mhV44l78tUtApQ33ffISmXNoi4zZiKILCIMbSa4UdKRlBkwe3Z4btIAm441RszJ/dhc
KM5BZD3IBN94PzBxaGjeVqBEl+MkW1ek29kTLcfYrZzlFc6go88pnxjHAU/smD9L0X6Hi8Nb+azp
Iv9rsmocRMEM8BUZfBgEHmr9kMSr6gqyPyuSDmm14k7PxpByoWHNoQ1vX+lhb7ooVxk1xsAam2tL
8QdOLdopU4KVFEwdh2UXsQQ9JBmHoxe8shSDfB4eY53CFAZoqqsliqR46mMsG4KXC55Ujdc1oGHI
GC0bWbkFuop3T/ZHbie8nqUADskZ2+WInnJuWU90wM0t6DelQiIYFvBFyH3eyqglxzkmh8r5UX5y
qwMokyATwrp+daVGf4a8hu0gyweDz83USOrqm4E6gbcg26qIlrfFeSJhpw4z7KfMvRaeW+H+LioM
4xrzq3yvBYyLMOuZ1mTRZ+wQSBBSMs3j6KzjuD/06bSJA3yoCerimrCU9aATeB9F/cZxsBr6xf8B
OLCrBJu9loV93d43Ieoql04RwDt67/4QNGxZpeM/+xWpFHRquzKy2c1MJBtGNfIGwUSma+57wpK3
0UC0eG7BY7EzIgY6vKqaCX7rGbdG23L+19Yx6Qpgdso9mnEAQ0Dw0BSM1jChr5KGZSElhnIIZCvI
aQnGau17sAVLDmRfpCggsuChmtlHa8dFb9m5J2cYMQIYh0LiNls+R29oXhTpI9xES0LZAKSZRdyM
a8i1sa609dkI5vsJjVyENngVk1NRMrWGtLn498DIBhItDo2myrFKJDdWk2E3rbyzEZbsSgvF/LYf
t6WHk0mgyi0401etwBu60NWCFPVycO9yLa/8ucfvUzKsCe0GCTHdo5Eb12q2D37AUzpPr4Wp4RZM
tsF2hU8C38DI1ObsCz7ZPMRwlEwM0uQydiKX+6o+lCaI2FTWzko4MyqsPAIJuGBdJbvzkgk6gWaz
8e5yUq1kGD7LDiJiJWYKji5fq5F5zlyex56xfGcgzpy+RYgJWjX3yloVNq4G1wt+Uqeh0+UMURXh
PsZ27INlp0YqpTaOpRGTrNdDQBpH314rSz8EkH518lHkxNE0zsxsnLImEcmliMAJpz40RAfQNWXx
bKHFCT2G1RFIS4VAToQOr1vKMlOzqWzFJyUYVWvUHMPBglJVWnyactwMtjqPAREpCVtEN/2YnQSw
kY2EeXoxTa9cw2G+cEg6V3FdN1dVxh4v84rH8kNlzg9UBjKyY0Jqo5YbB+g+tTusfvHga7wvQWsG
+P3lPk7RS8scIpU/JfgyjXPbQFmIzPLVQUvYOHCGes17H5bJl7L1Zsqi91Q3zopCigIaF6gzTizB
WY06Zf6WaVZwhsq29DuswNmbeDPi+NkZEJCJV7PvQIgFzBN0j+3K9r/SYrkzGeEPIRu2BnEkjOKo
RfkQSOgyb2aGNxl7z870ORsrzZSq9QBKRTmy0slsrp0xOGEMwnCM5x4Xhw8qCJtGwECsCbyfMc/H
s8MDdGgGrkXGlkJQ82ceYveMo8Eov2Rofnv0lJso0cM2D/Cvhfy2Keg2VuyBv4izi0wLiORDsS9N
FFVDHmUbSyCr1yxSaTp81+iYWcHt1TnK6woo3qanlrWnqFq3c5ZtMQ1yR9oW3q0mYY7T4ntdTxaJ
OsJgZ2X50blUPqixGbaFHPmYOhf5DIbjUzSeAr8HLtwMp9CbwOg53oi9XLOBf0xKz9skVgDXo+mx
UBY+iBg5ww4vqa4r6kXNXjMxLcxN8sWh8vXi8HYwvE2upx75wJ01er/zvH4wDEZotjpOAjVBZfGO
erkB5zLJbhp+Clf28n9Dxrgu7QdiUaAhGbCgRR5cB2bKkoVpXd5V/iFIjGxdssF3qxkkAxKgvEi9
VTUGPDVoyJGVDrGHt1eyn01tMmQcmssohsBVZg99xlnglGj4/dZnBj7eRlX+lA7K2lrzcJD4a/jU
z+OsUPOFLTSXlOSkvCdzQZ/tnFAZ1yOKxnhs/IKA0fjd5u9ZAIwB0QRWlBvbXAf7PGUt1HS8G14c
n70egZFHSgIsL1/k3w21BKbp+YFwzE3S+NDiOQXF8EXjyzmdlo+zJAlCpMFnPfifoxxhgKX+08CJ
mLZlS9uWrQdB1z0q5gFdEKb7zI6MFTZIr2rOg2dFeyUXpSkwvIOfCs5Ls2xW0dwRaB2ClImUvZ89
BtpzXG0V39+V9kS/TewQzgAkb6funY092RKtLFPbyDlL3flbtynNTTPGq1Gzew7rS12TTprEwtsM
FZq+CSUOi2Usk5JdkGfaa6Y3d1aquAiaesY4uCt6Lh4j0gh9ipnHqrBuXDuBRpqE751d4eUYlmH+
AF2iQePiTz0iTfUZoqYaMFdV4FDLoHp1OyqcRgx3Vg3E3K/VWuVTf0AlSXE/zMCtTHRJ82ieQov5
SD9DqW5TD5lfwRNRJP2dPbvZZo7uYzRAJoanmLt6tgXii1ce+GszDp9dZ2RT1d00U7/PeoLiEOKT
a1qXeLp5PaJ7O8D9V9KSFzk/7xbWp8tyuFxx/t07042Cvu1k6O/YSY8bs3M2IlOIYLz99cFN2W8V
woS+Ghway7itDIQPXX83WOugEQ82Rt8qkteh1/0WHavqEHUH/hzlongVVnyYh2hbl0dpMtARpT5o
mfZrIZrrOlSPeTKAwoTCjIufqBL2EWP5GdhkLJcpFBeHIYFBL5QmSKKkoT6rTjo7Kzgk9njD6PmW
MTdv5ca0q5VJLkw1tyc12u9tlRO/rJgsOuMpC1nwJuK3orZ1cVtXY3caZY4yNj0ay8x7gOnEdehQ
E86qva0ndHTBvfaN16pzbrqs+aEKZM1RnEJf3oqA2VOd5s9iDq9jUDtOf7AdEqV6tlumcVfpk8M9
6C/JrE2CZEGjHA/N+cbzB4DQsIHdJXJ5prDT9SlNwHpz8cP/hsGLwcTsWPrl95VZnXBokJA8opgp
/RfLje5KmCU19e+cDODN6TDdkhH5JA0wfvTIOSiaeQDYGJ4yigRibuEV+QtkMyglPqIO7IxLeWQb
bFWW+6+2hXMVGQzi8zA3rmoz2JZugck0zhFEWBzqDT7ljn+ipE7AaQ/JvhzTe0AOUtfrySeXYLh3
ZjwMPg24X7ZHJfynJMRRHrQljQHX1lWJHgVTNY9RnRufZmx8Dzb3qSC4fNVy5M3iuyNpLCzHc8QO
x+gdROxdfh4KVgJmCL7DDt+0C2Q0sN9HPvwSpgQxKB238LSNMh/sZvvj95J8sgJEu7tN+FurKPjs
FRZ7kwGObxPFavAlexWaVMyu3n1hse6TdvBAqXbSbSv5WKxnkZ7MyQGoY8lr0Rh8VlRQ60AEu1yr
TW/EdxlL7HyqL1ZhHGjctoGQuNtK981c4p46dchg54v8CWjcJs/SJY7d2TgAsqdovrUkBBcX+oeO
yP1rXkIvpCsyoRxKTe/TJ3vDda5T42fOXmV0nzrkdtn+i6/kgAizXxszcl/TRsTSxzFHkCkfbM1k
sidgTXkBhDLiGAFVjyI8T+I27/U5jCj5Y5GloNR345xz+sr8eQ4gjzolGSs1TWECbC0P5CqyiKly
6LLMSe8kmMBQFXd2ajxj+vT6XTXpW5mjyGhKx963DJRi1/ytOlJx6sp7qTPlb/KKiS4zeHoUBkF1
wBRGjq8d3bAlURnVYO6vzHoo0AI3BBgq2iiv0PvOQrIXztSf9InbNEGUk3KwNRZaGUl9XVZYLXnW
hPTWfdWRolbO3mEeLSIhO4gsNdaBebkKnOpiaIsPmH5utZBXKhJJKAnWZcOyGDRlaTEuasqpf0+D
D2KgwpWt/LvGwXMvKxaJPf1Jk1GNMdbJ4IL4zCOVU27szAb83n+kUFKuAoWmRwLcc7JuG7vQCpKa
RTZFTb5yoPs0uboUaEWnwIMBB8gqB8baNu1XLXjNwpnsNZdqUpeYyBUk5A33GPmpNWziwGA9S5Rp
tA1GiDdBF36KuWGsHpcMifjx28rkSytLUsoK/W2l9XvC6HbPzbHpasI8FEf8bWagTo+L5CNxmlsh
6AFSxESVRxdqMuPOFTqNKvFfQujP1yY3XeXRDcWhd9OUdXGi13O1TS/vrdIIZiSqSi50NlidHq49
WSLDTvlSwnzh29b4qvlxXIB7X7wsh+CcaSbLUbD2QgwFQ4sdovBgqPWWNd1Ylaf2jTl+x8zkwrlK
UJ9xE9de++kMzFD7GFKU1eivrOkc0jKcdTJXR2R9za3ueXm7zHy36/izzHv8+CNDYDtR33nlbbEp
DCZRSujAHJKlaOokc6IhC+qLgfeQUhm9tE1d24C7mkzrkWAElooAMctCpmtTwFzOUlSxVowwM+YF
mXMajCzhDvEatuqZ4EP16g7EV8wBVuAybkunwsbgqKsqABmL8CEg8JUKDUjr0kKns0AhxCAvCIYZ
iufkr2Jd44HLAhhdCuxhQVubMqDYVTlKS51iITPjGsIgQ5MhZfo/mhPDR9vJNmoEvBxIilynfyph
590ZPOB6rk6YfC6GH+jlex+hgpnGisHqqhAMhgymMrvB4Y6odL8zWogEVVsI2p0ccxhAqywUHyHJ
ur1axO9af9g+80STv2ueHESvsfvTCXwOesaHXcaAn8YSeHRrzxtPx4/ljFix7Jakkx4MnW2bUIMZ
NTQiWjsNT2SXdRs3Db+qJDI3jkCaUdHINoGPpCHBoyNH3DbgqOwQnFDRmXAVXDJR+hRVumT0IRKO
0soNbyTuIVMn9pbXi4dzYkbm1Y3EZIQ+gbbZoxmZvlWxMKB6ccjswKIRpytM/RQ9hXGJWAAw8GBR
bqTI/4okznAELQEV35YQ12kV3QzE8WwHlruC2/c8d/rY6AHCTNZCwEMn75dzfWncnjeKEd+mE/Jc
OdFZJibSAgq/pk4vuWfiC8PGJ5FZDA0vNaOfHR+Qbc2gHfZ5mQYo0oBjGC0fwGiEwbatsluHZMwS
sDVQPRYUnPB0skaw7iPzzFSFOCfwDFVHEGCynswQ81Tqq7227oIbMybym60Z5BZ+gKyj9KPIJZRR
DfuSAvJceulX2Em5H9SuwPIMIBbpUwN7ysSfCVKhjLFCB3lMsAzBCrNfHr14RkxX4dLvRbduMwu/
mzDTfWoQMGHN4t5OLCiRlNqgFASkIj++axWhVzwwADfAtcnoPQ6KS2kME9Hcp1QW8oIB66pWvPrt
xC6FwQKowQkeieqZANnlxRAekvqyJyp8KVWlTMAXLpG3bDVXPpTM2qqrXdctcuWY9rgO8cl4HZuj
XqyDNnuw4ohN2DQdR2almqnqAgm3WvxMDkiGMrbSa8ntlZrpInJmxz/QRscVU2+f4f9qpoz2CKtf
Zme3TZSeGzeDpR9vJdIAK0h3ZlEjO6+niE6vGneJMeNE6nlPu8i48xze1b5A5iCEAQUZOqLXs0yN
Uu8DKEl/zJEx8Q19hA5TeKZF4z43631vm4CGzIkt38iX5OSvCjqH4UyYteYXU8l0lYc1QhQbj6Xh
sCjgIb6qxuwm163NFWVX69H+mOnkltbgJ20FgYEGMvOYfYUpajoeQiQzt4erMZTdaq6YkI5z+i2j
8UnHy0lOEQibQeEa77dj7enVqOp9nVCKe61+40QhekOEaiNitCwWilUfHeamSCsLEgjOL9fvrvsO
6jL0ojGL1+F4bPVYXbmp+5rWDtbo2VIIYpcUg8kkSQhlacn2IW4iMDgxUZZ0YHWe/FR2QTAFuXBV
avCS+zR5LssPnNWKVC7jkuQ1Dg/YL7tBRvDeNAPA3pG4nRY8vns/iZbEi5oA2Lyzt0G0NGeJL1ka
yvfUIgtnCHiUyilCEAtbIDIDvWUlycy3vu6MCpqOi0khpmO/yovoFJNkqxklkC+E+iVEfRVZrL/D
HtG6bfFRDnKjmXWFPVkTgtsgapj7OjSRXWs2x6Ruv1CbxNucISeDm+YpDkxmMhYRfLOLF7zrR/CZ
FFpsjNlT9qLKTyEbirzJNlPRWujF0Dc5Ea0AzyxBVy7PAqoliuwH6dV3jmUz6aje1JC1z7XRPUrC
dZouyLfxIjSOYrwITrFsq3l79wF6RJ46NJd5gR4XT1gRcBp0mpWEmTW7XlB5qRwJlRIgCNhJszsw
6VXTLJBbu48easM4itIS16Z2f3QcYeHzHR/uNwDauIBo3oh9ZUtQvExmpdcXG2gcqMFriOMTzv4p
9N8aCthBlo99Ftx4Fl0R9Bw7YUnpTk/K7QjiSe/9SFHWbXN7wMWD4MvsA8UqioPfKA1sTYTMQBxR
WtyH/ifxCZAEPDpkI47vUwrOvGJ8wiqF8wJ7hNrENZVeZKD+m3wShkuby9nvvkpQCEZcPqVSPhsF
g3I2wE+6RTM4p4QQtPd9Xl7nZbJVKtpXDZEFNgajOP/Sov9dNvX3ZFVvjKevWjE/2Eztr0KDmZYr
ZmgojFz70MquQ4fRoPbcdavLYJUMXbipbIvGjS6DmoAU3YrT3GKFFmUuc8M6NrFnJs9JUNylZkgA
ut5HEmJyPZGT0wziqrGgAVYY+vIRR9Ckfnx+rjbxaAvfMHLR4U95BdinujBWfejsydznghp8HA2b
2xkecFkRwdi3YmDRghmoyjWNo8Be5XdnQ4L1QB9YEH+SDiWSJIFnxEFQYAMd3JBOPV41cRQ/NpW9
61m7HJ28BzjuszzPmUzdWAXL3tJADhyPU3tqEGEJM2ovQUOlKaZa7l3dM+/yUzwJUfsKkk2c/cx9
NMs03+dcfYty39i2U6wg9hJTIul90MtcxFCt8rYdjgVbyV3b4ZOdXe/CAYE+Gv5JFxIz7KkA5aNa
NnASI3Cez80hSTXJTSY2eYdS3HeI1IPhNu+8qF22gaa49s2n/krm1rQTBBT600Ju8okfYJ57z5Zo
3pqI/L1gdveCXQZFaYPGlOJijurd2PWnLNZQJn3zPiXeBu3kcI+IER6kVwM0jfHCJcLEYpiJbdft
moBFION79lQD45ZJ9S3iFZpyeoeRxynuHONK18ZH4iPsHpzozaY48juFe8Ph7WnZE0bUlnLBkhi1
66z7kQrVyXE0sFrCQU79Swyucje227zUgUGsost4L05DBCV1lhJX172qlCJw2U1ZbVzcTuWWCVLx
0JnxoWocbmYzIIbMMouTioDH5GOcX/FSsAbnJln5nad2ImjB7131MKdFbIePYdi+KMuGbjK4UJMl
+ut4DhkWwRgZUFcKFgiySLd5BPbEyUpvL7L4PFSwlmUBPM+uEKhHud71MLuey/DHEON87GI0ltVc
7ayBnEn+aGQEegAg1cyMYNWSh+PaEDtcm342I1uUP+/KlF2FDTY7jHW+qbmxDzIktC3o/LVn+KtI
trDUDKI3xqDaB4qSte6ce53pbdb47XlwYblonzzTGAEX43RURcL3CahK2ezVY0X6C3lWVTPNF6eD
p43f3T61M7dp0ln5IRTWziGyhj4uPMtw+E4G9mkGvK2o3HWp7S8SIcyfFjLdsmY4W+ZYM8ZSP5oN
0yiP8dsxCwhREjj+5iljckYcnzFEBiKZKCFg55A6jnHQxbMXjE9DoJ6cDn6L4lC3QkfdhxoBrWcH
EOpIO54C4oc8Aa6ho3bIkobGxE+idUiVvE9FfGGM3e/GqChW1kzvnITsknQNLtabAxwyFBO5nZxs
Kw+vc9P3cIpk5jnp/fkc9kBRXcc02DySjtOX3P6xO551KNyNCBZCcsPG3C+wdZpDLjeZOZASwfwx
SVpC5/rbcSlnraYhxNOZnshbGbZB1T7Yzo+oQRwnXYTZoAmTfRMQElH40zpzjefUAPvX1cwVx2B6
S/MsINnd6rbJED6LkCrZmInjySp6MnhSA/PaveJp21svhi+fm1Ake6a9Bq8/E+rOjg99mEmEUITl
lkx9JnbPRiLtbc3rT+Evdjoi4i2remRGg3frYT2IPWXssjB1GaKsg6D/f+yd2XLcSJqln8jb4IDD
AdyKsW8MLiIl3cAoKeXY9/3p5wO7pyqr26xm5n6qzCJFSsmkgoDjX875Dsw1G7ujzh85IBL+GN+4
CF0PlTDj6dqlgB3CAjB5N7KSgrNaFzCP+uxm6RAAcOdtF0sfu54nHCtqKgt/ZqAsEOtZ5d2rrUs4
Fh+TxI8+6+PElmEGljD7XotB9eJQESK+aj+AzqA3iJwPI3ky1yAbJJyBCQIHrDsIjiJ599x3HXhM
qdzLZNLp5AAdM0Od7xJDBRqsshPbbYl596KfNmDdkUSfvZX3XxUdZcUc3CHz0QcptZUIl3PZPlmN
v8WTN8fViIwmA8MG60HiqppHu8ZUPSQnw8M5KqqVMNsUOyqEr22Co3TND9a9g0i+J8UtY4tvlQK/
QuYehp4MW+9bwslQx4bHCG8hV82mXKxoEyVRfgzooJZPC2gMMSMZGpbT/swGOfoW5Dy8bMVWwu2w
R6aJxxir0/toJhcaidtDFGNf0eW8HRvmXAqPZBqDGBHyO1V/Rb6c88fKCjBIXvoYTQx4innNHRX1
vHWZuzCKK2SCL1WnmMDtPYodAGgYDlErM9ZbKqRhgwkeJksw/nIZ4a2hjX0ysz5Nk/5kUsieM2lR
KUlW83ig9aKISR4R3phNU1qPjoUERzouZPCcOXWHqTBs76yJKBYrFwNo0u0FicmFG0D4ncTPjAUG
0h++gX6+zCpcPbR+TfpB8adzXEw38P8ThRAO4cSmnQ3keqwSfZfubasuwOegXlEcD5F+l27WvkVE
4PlpyU1hTYpywj7pxt17CtuxAPi0ifxb22TxNWPTuxms5Trhwqd07cJDHW9FAKTGT4+OymDB9gFo
rNIT+0Z574HHVeA68qqLRHxxo8glmy46pTELY12g2u+qKt9z/NwtU/pfFmq/xUeAklFO5Nq2cfjK
YlMyRqU8bbEY9U2860He5ExHH/yhABFUnvi30pLuXDopnfksniIqChwh08kPgrd8rVv7BHqbl5JG
EFA19Sm7OVR8UL6id79jkW818HhG0cbIIQYMoNNOtvJRRN5wHFEOApYA8sC8hMKjglWb0HQQLJ+S
up0mH36WIFdIaHSd0gnZsSVveZDGB6+buMw4AqxcWbvI17cwQOsgc8Yttmp4omvzSl1cYVonE7rq
Vv9JB+FBR+fajn5bFcRawoL3sf2WeeFVRujmWWwRM9LUz/NgPQJCMGSsNyeHsRTuBtFuPesU9hr3
lRUMUB99qirWbkTJ5L+7lEUuHf5HGabfmthxtxSL0F19SqW49eRGEWY2iMDeYoqxGc04+6Cxy+2y
BkcEiMz3WQjtaaSvRq9xq5gUImhgllsFrNdyJgSFZZ507iX7oiGlIu7ir7IOzXvsF8+WzaYYUE4/
jARUdk65D3RfMWDkx04nvnUnjiY/KsLzAj6a8ieaqG7G7+nK0IwyC3xz32R0SFiPZyrCh6HkLitT
ke6jYNjmAWn0eblcQptzxUEFR095plTpsF7agPKgirpZNZyx7uQVkrRqnq+dwnITsLFw59CiKmfA
LY2G7hrgySWuj+bAImpvY4fca5VkTV2GEQlUpWZhk4bcxgtPihFXXe7hPy6cBR+4k7HKmPIbhTTs
mc5iRJ58k6vQuEUypd3+sJBaItBqg4Qyj0FewXnSFI1ViKouTSZ3I1X5UYgQN86e7YIk6DhvfFZN
SJ9HLZ6VB1DEc52XdEExpiZQiVU66IPIyzN+V7Z/nLRhpc86jsB/1NVmCscf2RLHD32KyHSKHpjN
g2mz6idlbpZhtVFAoho0pW022qjVcHCqZoUzeUGyE4QCVuFbEeX1xYN5tnGG7DHtS8x+kuUaE5M4
Vfeq83+WOFnYviMMsF1/oxs0uHOKHCrJxZ7VfLrHBYW6rAYrmjuAX8rXhhk7KiaykmOuJYjEhEtB
HnvtZ0AxswRrqB2IPFo2+zKQd9VP7BxIzjmrvE+eja6eKgf1sIlhNYik+zKQuXYrrc5mu8BYIjbF
D9ejkIgDIt0Cj9mBWD0h16GD8ljN31zZf7QM+79MfnRihPbR1rM6lU38yj+PeVlP34voT1AjY8gy
77tT+mBmWp9LFSAEJW7/uqB6BLMLfYtIFGuqqNjt/VJo9Mm88agzIXZV4sHUjIJT+DsMvLj6+AkN
CO5wPwEa0dHOn5aHKCoOzbIKmnDT2Q6wiZyCx85wm2NqcxfswnTcs2shaSk3npx+d7rlah3pRB3/
D+Xr99DPENAx73Ydur9oYR/mn6I2gCgknjO0KxwEIRE1yYiKZ2QX1QAACjLWSHn4UhSc34kA5TQ4
v8WQ7xRGRW0l3FlrWy8rdWzyeutMAerhIYQbEqIjG5rgUMLvs0qE0qVy8JXhGo5URCALEh8M119F
tiBXw/KCNoKkvixvNCgxQQzYuufwusfF23qRSl7ZwQeIqsF1+AtUAfT0/OQ7nKpzDMRhpsrIuzUR
NeK9aX1IQVAZkDkX2TlMNUkTDKWNybNdCC5LFV2A1FZ81Vm967XgIMTXC+NWIxymjRjz4qEMbLAB
Eychb5FskMk4dtVij0Ay6Ncc4catLyUcDt/CF43F45vAFeYrCmoC+H6LHPi8N874kzw4Uh+icn97
FnVYXrDTWVF8zmiY/MJuyfXwo2zcx85Dg0yIyXOr1p9v4O+SVSEyIxFosiLZMt7syoyMwvxrN4Ba
B+UXdAa9Au/sFzdBWdvO/S/TkJySBsOyr9Vf2ZTyLqPd5hOYy3jCqIXhX1CPVJgY9fKcNigtiSHk
eHL76k+sw1uoq/lgg0bdtGl/V3HpHP3eQ3pgqrd14tPiUcyj9CGtl8MYoXslG/KlXQQ5VyQJhXzF
MXBgDtop8QssPoKiJYpP8pRMC2QGARgCBcjAxU5zTOkj+KtS5PiT/xomuPEBqRm6+rFEkS+rmHrS
8Q4r88RSR65c4m1Wv2Slm4+5ZOezTN3Rkej1WTcOh1yaH2LEDYEGgEWX8zNMpx8DGoGkhGDnps45
qZvfYQlAueetY/0jz0kmvyI28PZ+lX2NBFZfV0wnNADxrnXYfq+WK3TV80m5y3snU7MbpHVoGsu9
+dMM30HQ3Jn42Xf7twBd1iYVAbOCIYZZ0vb7ZkSp2Mwi3aUpW9RUxPqhhw7XsZtzhHZQMTKiTieB
DoK7vY70E6Rma++lQU0EZu0BP7fR16uV7hfl06bkhi5bRIVoTK2DmVnpBbB7rDb57mFprZjVfFG5
/qk6SetRxX8pHxywE7v7Nqf48seaHmJ5jaUfEfOER5DK/zp4h1GK17xkVR1az2Jsoq3TJ/ApKGAq
g6mmpW2dGLKxIjw3bQUvqWQmNFh7Q3hlhwp0BkFIIArS7Q6iVI4ft3idOv9XZevgpLlYSj7v5sY9
sG5c223r3LUMlW3nx4ifCUhM8C6sJdnhB+JhtsJWYnHjJ4Ak3Vn2VOc1S5L5w1PDPYcSHjAqQsOD
HtR1oXa5+mLECknOvQ97Hk5KeDYuX1IPakGwXzxaPytVUkXO+GWjGSSpCPC6hj/syAUHGyzv8Rwz
qiOjvJRmBuUfEax0XZiEjSE3ru9EdHsj6S5VYuGq9KDvsQaCx13fS9d7/v8mvP8rE560/p0J79hm
H8XvfzXhrf/GX58mPCGd/1CBx4LRYiOvPf7/v114wlb/gQbUtnE6UdrjuHP+YcPT+j9cZfFbKHIc
7di+/IcNT/MFLelYmPM8S0lL6v8XG57Nd/Y3E56rlOVZ2pKBslwX+ZPj/qsJL1FZFMQuQ46oqvyn
SPnXYFbpxW+YmVDpAKbsn6sq/Z3p1DuHc1fcmsUGoUJRMUbxgiAGxRlQKO/iWjnAjrR+qf1GUzKh
bFnw8+3+9ub+l4/w775Bqf77NyxloHkH3EC6vu3Z6+//zTUY6FRrqq8Uz5AzntxqBYwRihEp600i
/gdr/ZAO5M95QdhDl3D1zgv0LTUzdMzEVQdPiu2//5bWn9O/vofSVhYOObTijhNYHnbKv39LjMKD
dByg24gB10u0YK6Q/rH2Jdn0xeOsk+G7GLwj3QCNhxm+Ct3IGxvGtx6c8ZT492Xe083032kyzmwf
ZyKfqmWXRdm5zbXa2DMUjqFxPv4P37f9P75vDJ2Op2zN/+xA4vX8+/fNSiXtlwrvsoehfNFN8djP
nK3WFNff1ZhvR529KjF0jFB4IBs1Zk8ScFIhy2KvR1J9wrUZG7L+VQVW/trbfwYNxJLZRjGSNzg2
7bc5hqj1779t5f/PN9yW2uPK5e7wNe/9f79o+zqo8sym+uDyRRLjOpd/vphCgcdj1/7PT81erEDi
8qLtELf558csG0KgWRlz/X98ATG1CjwennpEO6yqg24656vWoqpAXH7+6vNznx92VTJvgqhEJLj+
kc/foLFCS7U81sKJ71XZNIj2TwJj5T1YXz4/7TBq3Jqh/DkN1vcutJandjC4v8aWvF5FVJxgRZs5
Q+ceAmC4Dhrys5trdodc7E+sQHCugLf6UUCrD3w4yVEtvzEE6jaBPcmbivP4FE8hqJ1g+Cbjxb6k
PpOgcQWzFcUwAAj6x8eAE9onmrI/dZfLg+uJ/tbGbFyLJdSb1hCbtpk6dlxW6p0mBtMXPLsNAVL4
rYxf1pfPzxna2Squ9WmW0XAJtTVcPn+F53i4lHh8TuucOrAKFkGFrwKywTR7uEBOG27w9jwlOcya
AcL45xglXWcpdskkEV5VhpDr87NDUxQ7lfnvKATwV+VJuZX56ipNpiQ+f764QiimUQQlLW1kn9ny
yr+9DK4wZzM/tnXTPqYknwK3yd8d1uxbYSXNDwtkeCTFtw773cHpBjIz10/LkoAtf6jfZ8uxCJn/
K+mIeuiXrnhbpLeGmfMknixdvImaLnBxk3nPvLR4w1EQIhoamiP8b3kPG+eSmQk4tx3U+zQW7Yvh
fL9WbcJCr4Ecu34qZx6Bc6Puz58fMm8hws5bNbDIjCkzp+fQLqbnEUEdI0UKgf/8XJ67j2ZUpL3w
J6L1JYn4C4xLSHLj+i8wENO4XZkUIvz5io6gh1bDKnGqF3XN1yjI9aMuczpCTcL3xreQ1KRmKc9Z
WJVngsLJQo8YTLKh+eL2fXe38kBdKY426brsgo+LZ6zHnPT5obE6ztz1N4Tgi0ckuYpgnb4lYCa8
aa4RwC4VopD1l2YUezuczSFBIcYyJ7aXU2qPGOjKCVcuW+npwUuYhgTrSxgK3pymaze913DrRZE4
DYkKT2TkRacs/tGx0DlT6646Qmke7d60ezXXdNImgw0WIvRh717t2iCWl7ZjVLnA1j+D6oDYQchS
bHr3OXdXg69pn2CTMTEvi1MSCFSQMZ7zOQByUyk60yop3Osk30YZe5SFSt9MMxCZkZe/Or9L9kNS
mO1oEvPVLXBbuhF+30x3/lkciiRUxHy5a2CLcB80ytnznNj0/Z+/lLPT8kZFOSuxFj/8GiIrGGFM
VXnLS4Q3bZ4iz5JRuCu8YWHWWIsvavTm44C7HBH7VwECNenb+fsMQXPQGe41X7SX0MU/1FTrPNvm
FkidJGHOC4w7wut0K2jXv3TG985VODzmhfIuyBQwMaj23lGqHyxCNHDIBe4LW277sS48NPfkdyB0
RKTdxfF2Gn3C1CBLrGF9iP7ZXo2+fJ7saF+2uFDhC8THqZTDNarUJXWD54R77Q05VMEZQOiRMPk9
4UTdtNMpXe6t7YaELEbsqNMU1QSGgcULHkJU+ODJCf1JTbqxV5dJR/BElJAaFFcxHW80kOoyXHwh
qw1xNdnDIqsJvG7+y0E9BkKEFXFcXRzoIMYe28fGq7FDYJdavTik3rI0uZdQgKxOOUeM0MDrXA+o
F2Y+kq+mX0Fey3s9Vt8JQW4PNp0MA7NuAGQYjwdjVofbMHkjWSuoIqMkZhoeE29fCl2AkqE5Ubl6
tdYXboIHLtUM1ScHoQz68D2EOd0mi/vacCLVGe3qFFmoy5P5zZrT91p4+B3nAIt0tF4eSPpOKUFA
U4uGvSLj+OqnKFuLxJu2Qtk/azoMSFgMP8KM8WeQDD+VGPub1s6dWyN+/XwpjH0ISQZDc3chySms
4qtdMdHx2BBf62V0RjCg6r2ep+U18fXJX3t52Y4v2TRdM0NYTzTNLpievj6Hizvd8zi2D2IWz2Jp
9rJQIPqIRWCffQmLwLrgzDlEPN/BsTNj3bTRYK5lj88+7a9BUstbaKMLLdXkX/NEZ1svwCNEbq5L
RnYrrnK0DoJV0GK49sI2K69lER7jpBl/hWhvG/IgLrIIvzfaUTsL4dsZ7l3V5su9HOfmaQgmePpD
eIr0ALdkXHClL/Mc7xnrocfOxuuYTJta4xxdQhe0WkCUsVuSW9Va0a1dX+aKoQPk7WUn1Pw4l57m
pJxubPgEAvoRTwixvZsyYBaQehktqG5Rw6kIzmucfglNsyN60nsKgiWaN3IKxTbsooRLNmagCXZp
/TsNqKRYR5Xh1qqa+ZKV3a/Mtb9HGdKHWReKEaWA4BsOCgED8ca2c3dWsFqlKvdYpoz1BHSvdRTw
c7KrlS7kzOd5j/omvlC3NufSf7GqTF8x03yMLW5DO6lZ/Nqrmarr20Ne9Ohw8gwsqtffux7EnXJS
smhK/iuOM/l7GfcXWS9v4dQbnu2Vt19G0sOZ2cnnkGKCXQ6pyjK+DiilYzXP+JSomM+eRPKvhXfu
Zffkyq5A30HUSDLMKwfJ/0PMdXcPp8vq3+7j+VvkeSvPFeVGlvRIs3dIOpFVew7mTCHnFd3KxH+Z
onKXE653yjmCF02wX17Hyxb/vbdBCo6SvO5+BbEh7a15V9FyY8AYbKSj9Y52Cwj7L8smHisiZmcT
qc6cZdlcosLmzqoIfwsC8AQW2gDpcjLlDlGInQ+5qeOGKHIYv6hs90Fd4mNWkX3plPs2+xmRQXXx
tVYtPLkQcVMNUsGE9UMhDQlN8boQhm61OAgWszUhKmo5Khj/POiuDXZ+2+LKjZrTmBGI6E3Za+rM
/qmPgEiuc2cCEp32GkzhH1MH+X5qvf7cR/K90LG3c+f+Oa6oKyoFmahTBbY1XPjGR+IZuThiMm9A
QlbWSDT6Av+/KFyWuZ4toB0gBKllTcpc/XNM5YMYqh8oyt2zkzC46GcFLXW1WoYradhPvOI1CPGp
RRPDPdnaZIUtf4wY0nMjVHquSg9Bd0q2FzWmw1Oc/ZMD0MtEQIfQVz/Xn/ds5O/kBHm1G4C1dBUy
NLneBIMpbAZ6d1dW1VmghUYZUv/SzVLwqI7ByOM3oWD4UlvCRotDEYkChv2nd8oT4pqrITqvbS02
mYD6EW2RV179oSP7eRxIfeBQ3KRTCC5YeMd0Qnf0WVZ0a20RK9CLmcuqu+6L3TSG8Smy4yeqcP82
0VZ/qWpBsNNCpkeRfiCF+Im3pQ7cx2pk3uYF2BaqOSlOVdS3W1UbvBKWO1wGSfKBE/evc1NDL8jD
SxYMAF/xPp9b7RBjLXKcHutZKTW+xbrkrPTHNQvVD6cvZQMs3heMj//5IhNUH8WUiIdpto4uCsCd
JUOU5l01shoCWcG22QFAyg2UBs5ywKkN5wI5AeXw+NHOo76w+Xx1Ajs+OFZbQlef75MoBEw9CN1I
iAoYp1Zh23o/joj0Idu+EgcPGcdEP/xyAq/iNeVtyplvIx3DR+w5DshU8Dahf6i9yt9X6/k79lP7
4DDPj9EszVejluYSp1e3opuz/BRuaQpPDWApz27nUVAoqtkzr+iQN7VUGMxE/KvFObH3DbtnD+PP
w6DabxUhW9tkxe4W5CtaquKvQnOqsSeXwho3A7qAl9KEmymRuJdUf/ZtLvy4a9t9L5rvVdPFe84M
mfUYalDnHaskef98HOXAU67gVggzmWqyYB330Wri4DrW7OuWNtH7puWhEiMSnvLlq5kKfe/Vu7Kd
7ut/3WNKe09hq5KNGfWyqwciY7M2yLftUlzRc7XbrChOC96gU55/t0fX7CNHfTgMOIOYZEOTpIrV
Ggw1k0EmSxfTPgoP89+8ytAxgJwjnhT86B089tFIftw8ccl0Tj8e3DIF/RYps7OsnPxVWX2bbeOD
zwE9iuF5BsZ0GVI4a2HGwjhqx/LRnS/e+JdW7fLDTeAe2wb5uWuxuUnjXddi76w7oW66YMPOrCm6
xx0/Cwjr7Xuru18oJspfnp9OUN9Uf2nDtL+Urpo3NkJeDvskIuUBpsfVRrOE0WUJpocQJs3xs0bw
uvpduLbaO6aBXQ4PotQTtjgL470Xz/sUJSfTiqqF84OpfxuvjaCY2Ee7vv7j++TCTEuIxgxIDzfM
2EDzcUFNL21wjG30+KGPGUDvdOSLNxH3yIsNB25dhRefN+SOThTZVzkIQANEUPrI0PiR6H3naf+o
yhV2znB3SrJXTAAoTpucA5kNcU/vvgUHlF38MMM4B8imT3HFY/n2ri3aXHjII36atiYGBk3bw+Jy
JpvVRNcUESr9ZqVzoLCFoa4wfHiaUINC42ascbuEPT0ns3+kKoXcZvbAaMgx9hlb+YdJZfFq3OZm
JizbU0kmb2v5ZBdkYr+QuX3PAu4eG9kPuN52NwyavMIuK8+9jfm0rFWBZxh88+C52SHuThxL8rl1
A2pqeLwjpoIvNo/2pxFfB2ujkZiIoY4uEX7+uB1JnAowlJSl9rYqJwOvqJr0ApTo8/Fi7BzzV+cQ
beJEJIC3TfTYOLE81TjzjlMfuAeZfm1zV277MvvTN6o8ft6LXVYQJ69APS5NewoS1hrrCVimyEXi
kl2jthdwRnKpd2COcsSbyGYNrI9FeO25883BEY53XdA4Ew69noeNvRIFfTIthlOCoOYatpZzdUR0
GkRhbkExdqxNQSbaQXdte4t0JS6L2iBrFZG+D11lnerqdzEV/lMID3/U/Z8mWsEjBg5YA7EPqqMh
IIlV7d4RJfaImSC3EI+dSNLpOOtVpTEyBUImkm7rtR4UbFzmIfXPny8yil2yPbEzObi1n5MQy4Gs
CU7NlVG7uANQbk1pd84cTLBJihztc5DT8OaGqjjZafaaFVjXEG0sKJ9mMgNUM2VXK8nyK/KQK5fF
S5yZ9qCNTF/GcJ0k5GODKZbcMWyu5UalHM/5giJ3ckauR9JcrunAf9zY8bnwCnE17cS+DuxjtNFi
RlvlCpbb9Vy8DfWLkOBHOnRb50XZ2L5KYulbNLD7eTQvkDoyNILLNbONecpbHLyyQTaZ1xgGZPfL
Fq71Uy7dvnDT4ilPnady8sIDSnu4s4AbX2rWhVVn9IMnyvzgO0X0iqN6NQvk58+CIMRuwlNgZWSD
mEIodkW7mHHEzvgKkgincS6DU2q6x8+HlWIsdqqD+W4P2v4aOoBpUBLNwVR9d+r8FM9Oc7EyhsvJ
0J2bbobWWen3uWo/xjLz+NqeuwndITxEJYLFygvGLdJFBSu8f8aXn28Kz4Ib4afzuVnq16bV9VGs
Jv/OweQZAao73T/vliUBsxyGU3kkhfvQVuhQrCj2tuMabPZ5VHoQ8dvSvVVZTsOSqtcS08qr65Hb
F9RHFMIEf37emRh5a9ZP1/A1xf+gi3y6pm6HS05p8t/VZD+NUbCXgpOYcjo+VX7pPE2V84CoFQ8Z
wO7ORWVgCN42KQnmXGt8ZQKTA0QLZvKoH1TBIZJD+4FfRiE+Fx89oy6e/1A2TSXUC0zh8dRw1MDd
u5MuJmo7uWqBoMouhmIfRJ6N0gs/lZMygg6G0jqDVa8tjF84m5YZ/EA0n7FEEcEaMSvpUwx2XSno
TLyWzGRdbP0wjaMvBfu1L0HAdtoPY/ktdUk+niBK9l1yG6wmO2PO6C9VLAHSBN61rGqC2KDcdUsX
nYNVXiuT5hpHVn627HzDyGJCbVrad695+3z2d2lLiCa6QhveZlEH4a7JxF8UyjSS4b0ZmaUsLWWz
sKCnLhqmmSXahlKdYsnOO+tGb0o/m758FncojvHUuQY5NAhhFkibTk/drfMafcybtH8wXivOY8Dq
3h/zCfdiMe+wmfGXzDxYSjEb4KcRT+lDYcL45gJJT+30V9r0wV3PwRm364T3MMFVgBwPtIv4Ui7r
6C0lTwy/7ZnZ+roXr065JVJixCH329L6lTvV9xL96CVoGgLNkTH6JUIKbj6zq8ZpfvUK1hFuAR04
Sqx9QtSEX43uOW0Fg6slH14DbEdIhYbL6FhcmzzdYjdzNkTKOJu6UM1ThC/smrKc7f2cFoDsMCZ4
w61ZxV/hyvTIhmKitqXnPsIcuADSsr8UUVnv6Vjnx88XKCNERQbvvF/kR/Qlrk4ZzRd7bZA/u2Q4
XMxee39IeIMGbrqBC20Ml+MSpAaklSbSVeT2UZMvVbejdyh84+xFlL6ohIU1Ol+bC468djhygAiQ
t+fwxGZigRXAxDyC+m9mCKtpIvEIZouNjE2g7bNC4uN5yvc5TPimcClSsCxS5jm3vBnkzahhRN0y
niogeEfOdv9oJPVB7BmoYJ/Fna+/erZjttD4U7zgrblbHsmLYzNeBZPPKJP1cwCtAEts/FxO+Vtb
DhgI13NrjuZbZS/NoeZq56r2zNmJoBgnilxBn0zOnjofxA5O4o0OYDG3zvs/iyYL3wxSH/dXRxlB
ETuP71azvDjDLSt6+4mk72A3heShGSn7o3F6+WVyNcpsGTKoU0Fxgp/IJLPffjYsDlFSvTLDHVWp
h1D2V+HKO321unte3uwidk4PU2dzY3BdIuA0UZ789rPuXVThky9X8v9MLKKfey4DBGVd8pHmxWkh
2ol1BKy9MSf0Aa+2sht9yZXbQiBDFO16zEtUaz1nuvmzzEzGxFIXDBGImnyw+uRrT0HK5MswIIWV
qf0ofoE+g7Q2GMWm1a57Yqy6ZdVQnjqLrGurUD7EqjY7J1Zzw8iC/ahcE03igYQJB/9vheqL6Kwc
f42YyYBgBUOCVJ3tvcEteNI/MG9nb69KHGd2021Dxg1y9J+sjuQtS5nuWPCw663uxfEqug/zpwjb
Z0EXs+OrEKXVRUS89SRS4b5f9gBFnbPZxRZh1Yn/suje3loZQ5A4a5srUTNdX1XvFbABvk//oHVD
0oI/7BY/lbfYqrEFaPUIstF6axbXPbsjM8agAMEx5sFWaQIswKKMZGeCechC94QS/scSFtCoxHKM
itfFgpQSjD0Cu1BdegFzOUDCS1wSM7J0sp5yXOG3ReQUlhPAd6/x2SjNPIllxEUUYzXNivtnrdHP
DRINHS53j6TieFWmpGhNNrblJ8/j8DhGwMFboYq/nsFs5nSagqDnft2Dkb8S+/EHIZbDvtDizVsc
faxcyAJEoqGxIoq2EbrfTzRWe535P5s4v1ci3hmnto5FT9vVY5dAmylrimuNSo3dGvP/ZWbjo9vz
6JRQH2gREX4q2JBV2h0WdtsxmuqHhK36PlYVTB+k8fsBi9QynGYIJFbFaC0DBYFfanl0lgkHnfAT
HGodM5IBGT1mrejW9eUjbsqdkY16kmZMHnRLdJrlkFzse/hr3H1U+1xmNrkKdl3Ee2esy0MC4BLJ
MbryNoFhCYXS2sbzxNOXA+nQ+yXJQkN9xNGUHoexe4P4uTzX3rQxc+ajx/ro7f51Qhf1pWjm/jhB
yd3ZWdwcIpDOU4PuKXaQ7kRV/M0KkOUBqMlwE7AJctTUb8eU6ZcUsw8MO6X7M9l5TN394nliG9l0
WxRX7v6vpsQu0lKnw+gj2jiCUoEUl7TSYS0JsZsv2wq3BcnG7A5HOvSzUc2zUrN/lJZt8TanH1r7
RDAPXrpldghjsNASxkeWbZrcY/aZBM9EvsH/GkNMtS4axSwBEzFmgbpM3WxtonWqr22LPHYfQkeC
zXzjL1PyGKSrbN412W5ainCfsMFNhsR/8hN5rrCB5l3z1V2iGM8yLgNoteU5lsW4bXzEgIg221tX
s0M0oG4edDImXLELQ7caqk665KiSa4teEjYNIQ3/WVFO5U0uib+ieJtzExDfYyGgShspn6q6OSLe
3zDaJxqQuv9CMiaLXwKL6HqXHO88mlDQXLN5F7GBG2cg85FS78k4PWIvxKtiBwdLD99HSYOWFuFT
R1n8oj614b7/ak9v+N4qYrbgILTT8NsuMmy0YUswYNC3G2ZB0ymAHi4Gs224IHZajzEJO1H8mLTq
hRzgvxAKu6cl7I9RaRzuNIM7pTKMqY2k0hm7AOBAMOFhpA7KwLjsM4pQeCfFeIx1K48YBn5XZkwv
BiMsprzklET1X9bk/DWU0ZNdxdkKPHjuaBL3jemWS0l6ruzd8WaCxjm3XbMfyrk6g78V+75S93zZ
W3K4BVX2VjPColOJR7RVxbLhDR1P/4un81iSG0mb7RPBLABEQGxTIXVWZlWxSG5gTbIbWms8/X8A
zr2LgZHTgtUpQvjnfnwUiThpd9k2f2i5189935L40YbglVsUt6sqOdSWTko7j1qA8D5Ba3+3qg56
xwxOWhqrtBouRVSLUw1wtOklwbKBgm07GFMPLwdml7qGElnLk6EtKbaqAvJUmzbSvzgaDMEm/Kwm
ncRZ+rMeh+5gKnjOZgtDwE6Hcl+RBX3WnWmANAGWhRzWvjpcwWbcYmM39fGKyZiBB4Q3W4l/NJIY
EY2rzxI1eNMg3e+NNiWayBz9rKcCH5mIYG44uLgzMPVv2mzTiKVm6mzz0EaSDvVtXWcGWKreNA9S
0kVuY2EPeu3p2/TCALD279xKhm0uCdEghiS3Foc6HNfmEuNlpYrD6BedamcGsvVmf6yPjDORLQQK
X98/ciaJZ6L1NhVS6VaTbsD0r+PKZeA3Zg5acUlJ7GfknAfZ2Q/8RESXiSZC22u0vUXZiiVK0ngS
sCQO0x99Hme3KsKjITK2e1ahqxim6GEY+cM2S+M1JO5/pFi7bTVFzIaTNGBNZ9SWlEZ/MVyX6vii
KFBBiMcFgd3fCqv9Pjahe5W19uWOkt4/CixPYAPqo+Y357wox3tckxbDiHjCnvdvCwCWcSAIHydt
5Gk9i4QOd46/N494tBDiG3GOPwUeSkQ3/YdV007VGf7IK+Ne6zwerrz62IZRobxKwGRF+/9Sqc7B
cy4JXfeqOs8Z7AawkRxEap3MOkJgNmUJZmccjdowvPOHQKzrJm1vN4agntPAcKwV07mhMtO0ufZn
ISf7gODBegOsgxhzf1KGXpkTAGTRTK5FSlICUHLmJAvBEQiS1AGq+KPW7/BOg/F0yDXXwVCzBbzr
jix/hFZRezOa1s6JC9NLyefuEfKaV0TIg9zMNUjL9yiKSVwaZfwir2OfI6fS6IbBdD6lcfhMGOXK
Rqdt0cenuNyZ6ngqtkVASdhoGDi7h55OwUl8g9uYf86ZfpDTwpNEVwah3z9rOzOPtcISnHDDfFtP
LSn1P8MYWZeEKPHWNRJxjMTQkWAH3JSayQ3RrnnirKBh2rBPmTL99ySj+DB5xoH8InE43JN2ofz6
afMIZxq42kzbG70R3sOCpTK2gGSFoWudet8ur/5o1ox0SDQYRAu6vjAOJAqfKdTrPT4LIlU6oeWA
S5tndoHJGxHSNzm6j1AnwTRzHvaYnspHlPzoA0XVbt39MmJQH7PRNufMsIofSbTT8u6lRF8/kxbc
R1mekzSad6FmGdgfUp8rkv1dIcm9bVVJFxNRrmxvM5NjVFO0b26177Lyo13+HCdUJowalz3XnzW8
WnF3k1KbiIA4KS61PH3grjfYcxinT50zn90xjo+pTb+k8llmkMhrO3rPjR5xYIQMYnC+nDf9Yp/v
iuyRRvC1mpKTET62eF8WpTrWTaU/AgdBzi9rrJP99BNh8qoVX5bZZ/AHgzc59TN+24PvwIqm/f3n
QLbsZ9OyXZj6H6OItEOghcZNZ+28OVAPe7/nbhFO2m1A29+4YVegWDjqm1v1OvZxqOFMaWGJhcln
r3HZrIJu9HhhSPYslpyOt2lPOFhg4xUIDAl913OLH6a12pFK7GzPKCFkVaSoUFjkxRRhERdD8oFd
HmZ46YfY1eP4Mteo5tx2MwEDvKzLaQeo8VpXRncXgw0Z3Ze30Q2Riuf4OEstflGc02zhDluHpBTx
NWxA19PE+18vkuHVme4xCtP8lHQ0KwW2+9vBYfUehHO2C0LKokkQAPl0P7Sl/yNQ9ny2JfESU0zD
b28V5MgrRTskeAPNBSOVZhVQafoIGvUyXmqE3eOuEaiOOlhanR6xoLSmk+xRcZIK/zeomuxgoAFu
7JnaT0NroBl31PFBfS5OzGiHU5b3IHrtIufnoUPEXeb6NFg50UcJKuAs7O7P5E/6ew5Nmeq1/sWg
z31o0Aa2WkziYsgsihHNYLxC0bpbWLBxAmRApMBdXZzUwJ0CiZECpNluiHyXw30UAj3ApPeGd9uv
a+1hs/9xojZDmlqs+kdO+OESpeJUAmZ+Yxt9q3zmlPmQglleDn0sLiSdugxzEhOi+5SuveZMB4Zn
N9bu2bQ6oJs2jU6iL9GXdC710OUNL3WQm5RJE1bq8gHRdDv3cOHWB/iAKD4d/F1S5dZ9Hek0ba6R
72OI29LQmvlpRTTExTbVzXCPDecPgbz+Dnh8R4kuG2tuZd5fLRzD3n/0nDmXeXlgZEyojSpu64dr
/utcIjnkaoZ5raBqbfWQUbRcduGqiJYdSyt/VHNkniwjK+7m0H+Oo6sd5DxZ5wYdEaQzo4LRbG99
VHCxYHBenNq6JQksmT0SUgrfgz7J7m6HQmHPWDlHMlBnxy6nrZ1CQuq1rr7aUqaXokH8tZueIQeY
sAoQVoR7ZcvAULsBk3Q9Z4iIjo1D/540DWYYTil57DI60pFnDSAnq2ypcv6v2syOqV5DklrkD20g
sstnhCZTI1X3aYFnWwUIFJcd8p6u0TkchxUjxWtUSoQn8ix7sIHcBbjINpoAs2R0wITSwbpxCzm1
cSQujdR/mTCmzTHlpugX+SkLG1weQ+NunU6eXS2JD6E/p8eR3pyh0hrAZ814knlkHsoZj+IoYIBW
eWh91TYVWQqAPknUyUsjwVmV5vLCVQBFNQoRCBYd3Nb4EyBsDLQZLR09DD9Jo6V4oQXtbo6tbW1z
yecN5nQnWQOsPAooDomrN6cZ5Qkhozm2LKbbtBvcc5M1VzI7ACxV8VEy+U2DSl4QZJZxesbNptvG
wJGe5az3xAviS8pichno8bk4oqICLFfzrZlgV3VZ8qS74QJfE0NE3B2G2Hzqo/M14Nz4CvUwOFvY
Nxj3g3qsHNgmoHXqg6Q1Dz2MPB3lGfkha/OXkVN1zFsDgiXr0jdGF63npqP0JJ/+C1YFfopO0u3X
cG5putgbiorMSuKCEnUr+t3y4HtncVGyWxXvx6w4mFbp6VKdc9TMmxoxlzDspwnUnmjvtbCxlF/a
mMecCcLiHlfv4D2S12CPxxmhlNp4KWkgSQMautXo6QzUeRegXQ/usYWlcnQrBryqNYaFN+c+3C4h
maRANHbLAdvyaf41k8g4k3f1Bk0P/0rmTMggcbq8zjp/+CEcMZzlWl15hsX8fZb33tTfusJKrrDi
631W5QmeJAucN/8l4cieUIHsWPaMAJwPjei0vOt2epGLq84w+s7TSBMeppD3EKaie7eS+hsub0h9
y/XT7EiLCckXqMb58fdHchH5QdcMzMpI0xeQiJveiwMbj3XPFsbAvNnnR0SaaIs4DPraCQr6NXE4
rEdApdCNwDGjz8zNttB12nDQYE2wrjvGOhb2ldk6zcunLU4xQsTls63ncW99X6+ADSlyCvaS4ar7
VgL6hlGiHZRfoz++kWEO36ZmMYAzsOQEp97bnLNHgPxpxCmevAFRedRgj1AadY/0vbsoxaTRLgow
z8aK4HNVNphCU+v0Z8cVMmbCByoyKXa5LCZ22LzaOov5oeaY4JkR288Eg15PCNmVovqv5uNEnKhj
dF4GBsWeyZGP9nSVpsJwEidvJVL2ow/JaBecBQna/eFMEdzXB3MNZ680XqBtBffNm3LqFLFLVde6
2+Ym5Kk2Ve8cvA6qmdy3odA9Q6/6fQJegpg6Nglo/tGlyQPtrQjEtFW48zyh5biYl5FqzOf5Eohg
3E0lHiiYCPHLsvFlxGnPd6Nc7H54Fq0kfI4Q5y0fIU5PUwxs7LM/kZWx8U3bzKZutiqMP6rhrN46
pratkFo3TuNXd0C1vECy/0elPcKEIJSPldC/AJAACcHsydOi65zk+Vuu/C8tNI0bJ19KJZzqt49X
9xAYRQi2jfJih+V/q0SJX6mqekRpnXmGMvGWJ4t2zLVB8fKf6RgEIDIjks1BfeFvzz1Yzr9nwdxt
XB6VkXKUKyiO1Mm41qrDXCPck9Iz0MKCnl0KnfxjF4rxzSjwNjvJkGzGJwQb/4LQBF1YMzTgebY8
MhUU9y7i27hqTkaC6qzpuXuIK/O/USv/gIgQewfLxT7sdOsKxROYkF+Vi+O1BRVXvDeGrS9pvfEP
qOSQ8KmPdja1zB0yx6bfTshhx/0juMzLI1q8XlpVvnSumBjwZ4GiFQVfGToB6f07/jzS8RH5gdnp
pkOL7Hpy0mF+2jGp8zxmG5HO1ySnkMFW0Ry+g2xRt9L/o+eBdZM1i4OxPDpTFjP29/AjDnrn2Aa+
8ACjg54BzfFYH1piY8QW4hEAe3mEIDk5keXDcTUuRkijGykH94RzpD6YvUD+WNbRqNYRlSoGKWnv
4HdWS3RtfQUdEHhGVGPAzif8gbJ4mg4KWRm+h4qjeaTtsdnKu7K68Nh2QF0jxAZdC8ZvFurF1m3N
8CLrDpKbbrqeOdXtkRIBUs7lgHVilOdutjMvEAzb4bSh7TjFJ9Oz0Zt0RRMAERJS7MbPFJBlVDv+
cbTK7AiEFuZoX9lf3fSF0e4XWTmFI8eQT9dk/Crqzt4LelluaYtzeYKbDZyRSzLb/Gdj4tDIGcns
mUBbXi/pG8bYhaVPyWdGXzmS8eiBSc+83pAwYMd8Os8V2rdeZgRH3IrRfDWgq7E6viWKwyexPns7
DgS/R/TzI2TJZSFy8yuJAOQSd4aJrazh1uvq2QXpezoH+qnVgA+wFBdejGEOY0s4bYp20B9iIMxJ
M9XnbKuHpTKTGVU7njRykpu6rjGE9WBcZmlSBfLTkmZxitHxIKN8cMrUPbw8iddFmYlfCy9DN9eU
VHE14DurzxvbEP69qwZsOnUYXdQkf1DWoH0i6YaHKSEZ6wt1CYE+XAn9p/txgkcECWL4XSrHvsJU
H7bLXGZf2v2/Q9T9HCrl7hhzwXpVyXjjJEGNdYvI0an9eu+uXA2U7zSN57RR/5Dgh3MAZOTHnM/U
k8UVLivlvxlu7tUq/cemEWijW4V2GiLjwbSTEtzZpQAsL45Nxz7sy2h4bwP136zZ5rvEiISTQP6X
JZ/EHtsrkH5/XxjWe8uUKO4XdSl2jId7S1OL/hOucId0WZ7T0PLJ9PzrAG+MhNjzAXJBIHHJnUnv
bovEGvH7WFBiamGeJnTuPWvlBpCq9eHMWgUJ0ZB4ydv0TJKmPyD1QG7WaoUVffrF8IB+Gwb5m3HE
saG7o3M0YiyOizdZVumx5+RgJBWEyNDxGktDeq/H/BQ7DnyLcYy8zmd6WI/MM9jDxwMTz6XvxZ9O
TTC/jWBgHhb2JVpV0Oe4+4z7skr0l4aRjb6hPuS6YWDe/dFVi3vTpdGpdTXtGRXdh5mppeeN9GwY
5LZXpB70wHIbqHz6DFVFN62a5/Mclgisjv8k1/WZzIm+M40CTKiWWq8hQ2HhzvQxcpq4hABGsmby
927oiztIY2O7WnBSfFR3sv7yk0mhuuQRJ9G4ne78jzuPM3z6A9yQPqNWfjWuT219UTMn72xqo73L
jR3MwXIZ7a1muFofvSyya8il/dq3DA+DMaYQJCKJYY59BcWuLxagO82hNkszo+xrF2LJAal7jxx3
9kAaODvETSwHTmrRImJQJ7V+UJuZ7AjT2TOAJxoaAiR3MQAPzwKyDgXz7svfu5fDkpFEYNOYYPq7
ONF4T0ddPtwBGwJ/RrwEeK0jZOuHXw+0QOtJ42lTbQHOhbopBdWzgaJseL0JR+Ti0VQ+eYeKS9Ya
x1oCKsB4DJu+YxfuZxISc7KIs0nnPixTO2ZTgCciJyWRxgjuKfnuTZ1wV3Id/bY+sOzZB6sELGL7
hU7lSztGF0xn2GzG4VxxOZqlexz6sKKEfAqpzHB/VjLSXnkSfIADGs5a3zTwu1kLhhYvWiiMT3zk
7dawqn8EOsk+Nhztg6OgOLkUQxDogluWSifbZ+0I4lEVp9xsfsFfTl4S5vHW7XKxs2e7Z8WwtXO9
PPIAjE8PUuhEXeOWQ3jw/nf7zR6rATl1+Cz8FUl1Blda0PXvBgnZvZ12CeI+B+sAePimaTAEDwo+
8DqxEXNwN2vhn3OHKDxu8lPUwpkRWlDvcT/Rn0311Hnqku5oBHsolZ5cPGktDrH1WjkUiRdFWNID
k87a9Vc5Of9jPlDK1JUGRpmxQk/Ju/LL5zRPCL6t0E851879ya3d+upa0bdJaI6njaiPuL7abanQ
Uuqqa2/t8jD5kF0W2a0M2n8niNUHc+owFfz/R2CZ4pIAzTzYEW2Tq85QJ1St/f3l+nusEgNB8ug5
gfzfSUwLb5Ee0AdMmKV08uluteWOW5w6ZkPz0xK/+kSP/hmsWl6MshAbu0LXMK2Km78/fJVBhU2o
K5mkM08uwMH8vbElfbWQh/jPKkdWU1YfbDU1rmijt62zlbf2uW8ptwWs0uz6uiPC6ip6ZacCk4am
uOuzatk7eygpdEjD/ha4tJwNFeQn9goGfiBN7lGXfqZ6Q9l2TL9cx0jif5kXjgn+1+R+4EexKsq/
VT/RXd1DPVgeJHEaIoGD2udZHR/zRZ91OZ6cpsWMGknHPGDG+6NriBNg2feGb3AJDpsfZYxsHjLa
3JiEKEReXqOY88zqqljkMQG769JTTOLC4fjkcLHLOI58J/0E3qX+sKmRgbIawhcEBfQwJWa2YYdV
HFBQ5ou3oSn1tz7Wd7B25i3wDlDuku55M3Di+/orDTDzxhpM5+R0N6BN1TMEmXWTUPmTKeCri1JD
03SPT1ZT586kjXPrFOy4mst8hozlFdCATtaThwoG9h9Bk7fGMlNKlZxHW1cnvqRssrTiaVyY7lzJ
Nb7ACvEpdT1m0BT1mWF9y4fmM+DCN8UjUdMeGVzDEAIGJ/nV2sGN6d6hD4rmrSPBfInM7nfn8r2K
KHJnQqE/+hnyRdTr7oHPX3jv0iq8G6N9Tcvg1XdadErRLN6HNEA902CXjTHk9srA894smdgmxdhX
CiuAtMIqagKTC2o32XUOjsBwOb3K2crOmebcS59yiiRD3/3rXRM5SSqAb8GWbaL8ZTO8cLIyOJYk
5rbRouOZbvirpuDLo4n6AhArf2Wx6LDNU2Mf9OEJrnK1KZSJl2D0mqRQz4gp2cmJGQOUqeYe8d2O
R0LELpzhBe+D4WY31VTU6T7vXqzyKzZv8MmG8R458RMEn0PjCpHrVWNt/VicxzSbNmmecH3Qah/y
C3Una7hpdsLhDXcxX4mNCuqaGafWvFrAQ+chEyV1K11zAKUEs2a5nui9w2FB4jdAZFS3tNQgnZl8
KDht3Gg7ZX8ZOSJw6jquZh6FYAJaLgvwvVpYcax+vg1Z8O9EPIYrt5O9MX/W9n83NeUy4GlS4O8J
2up7UNILM9fAq83O3AiHbzQWs0i31RvBYGp0SXyl9Ii8N7B+u4nshGX15rU18fH25G1b8zMhieLp
SeZcpdM7xEMpEKm1CzMQ/SoqVngyX0fb5lbex1d9MgaSmJo8aIx3yZtMAPmt5JEwDT1yYfpVpgYT
cHeYiJovka5IJ4QpHY6oUg0fsO+Z+l+4MNCsUqKsrPGu0nGOfgAi3kawo+h3KLyRcCP/GPffCgmY
8dDiqenfiVXhpI7G21wvzHpwKDFT2UuMKeHSyzJg7aelMxPgm+jGMtpLx72POKV+DggjMpSvmm9B
Sj9R0+jETHASyKqdIF75mDHwjg6wB8v25pRze/OXR13iblYJxVmIWj3IOdqCi6Ipkz18u51UhX1e
H8byqwTyPhsJU6aNKqJPG3L5ueykS56WTlEVtMcwnP4tEDJhMERMVV2w5yt7gQzjtGUO9j3KlP1m
y9SCk4tnM9VDJNAi+JCNUZy59nJFwfBGQc7yUV20ZgesUD4bDeVDtBa14XLwC4D7pI6cacjRxQEj
tHZrY8qHzNnwKhXRH6bbn6oaMkKx4h1RGtKXjZOHTw6VRBPHCe3UZPXIxJAW3mpZat3A1p80WTgU
7Q7zsY0cfSMnHY5TRFdwVTbMwxvqAw1ufItvxPXzzzYGGquCWTzRE6+B0R7X9CXZUJAzDNkBvS/9
vj5heJx92s+UIiTIRzNRAFY1SO0VKaI3OhHnsC/f2jk8zk06XcLlUGpR38zBeJsVMj5pKv8UqmlP
SJPVkbQ6fbfUAJrkN18qrF8a1M/t6jXN69Y6YX4YXrVJ7Yk5X3RCKvgQoZriEjz8XYvC34VU7Rvx
hN/NXIYXRLlgK2Tven5I5DyNmh9+qT0N5qPfEmH/w8Zj37lxPhrMxdu8FKc+ssULfQBizUzipSO7
N2BqYpFoKTngAHeLZnLN7B/zKaOEh8MNoiKK+u+xNg6h1pzCqtE8HEAS+ruTHAv6/WzWNZ24lTHV
JFtHsem9XkBeTqOWeN5iJ1t1tzY2C89RoJbkrL7nbZxhR+hYLwi57xFGCJjiYT0GQ8GOrogjrqf/
9V0DElTvEreRXhtP02sCoteHwB0NS0sRLvqPdCyIeHbJG1ZkonHFSCOFkZtHnyUPeJs//6C44Bpa
uvaNl6I4rJ8dWpHE7PhIvoBKHYYAY53/h2e3PLSmjb+0Qsybrf46R9qRdu75grL3O4LOeywVUPos
afz7tPB9ugG7iUib6MRh0uNFtzc4EttD0GTOs8PjvUD3ByRoLtsQ0EezCN+70CItjXcmcQtGSX1d
v4qh+BP7eLzbEatVZuwsPe8/rCkZcLQhwind6rBPcGeUnaU2LZzLt2lZgf+6gjCa/05zE5NmYTBF
FzYad2j/p3cg01tzrCkBHoZDSJCXkEv5g8FCftL9rNhLIwkPOYxbbyLwuwWXO53FkPzStJSayzCE
way5w1tHfNWRXIMkbnbauKR2NcEdbmXeseoOS/eEDwuj6QpsY3Wm71wTb5SVoH9lKSHUymFzr3rq
aamPqSiQyWpgZAbcMXp/0vZqT3yztZHAUcIgywv6QTs2izmwLmONQ0QenkXJUGphIiPhfCQqMO5M
Rb4n+HDpd4g8zrmYBxfmwkpfmAM2CDyI92DWuzfuzpt1A6/pmdgKLRMEqUvynxapWGISN1NPAHhj
MtmNoDNoaTnWKeXoRv4i+Kz2kd2E52pZcTtnuMSZMxIZITjkjlF8m94cv2YEoUXxxbXi6DhGw8Up
e8KzSVXv4QOSk264PdLVJrYG3XZ3RmgLxSqpF1mMU2lL342IaUNbZ3DrwxBwJEx7WOaj/1ZDKV/u
5Jov6qc+JT0K5WQxym/7l0HPpdDZEOhfSY5/Q02qSfguafJDKeGA2EcBg8bYjnSDtER7De0j86Pm
Y2IuPRfDYchkxOicnl+TY9s10bF8l2IKvGiCR9Kk4ptwGuUNdk/0DFWcXhUXba3Q3p0yas6reioM
LYdHPhbbSP8XNvWeodjwXcPsuzOBP5b1MjJhkdgH5BsRZ1pheIku7mKZV+kNJxJujjfAzgrbUf/s
U43gEI4P4fm++CfvnwOBo0dugREeMpjNm57BJtvFPu5w3nbZIM+qKqg+Lhi50T4A9RnoWHZbH4Xl
/u9XuuLLSqT/mratIF/Pe9ikOq4Sfqerlp6HDPNNLLv2giaFNhyL/l1rkuje1cUPIiJsa3+Mlqqb
RvJPxByZzNAgBWdNxhUj8AESv3x3HI7tXapwsTQ24cnBaV6l1sBzho5fNcEtZ3eiihB7OheUjdH4
7Usx7tqNEgoJX2EylMsCY5JmnKBurbqrmIXxWPpMphqVoE0gIxa9VXxl7KlzQTqIICLHfcvCiZth
57+uj5Xbvf4KlYwgEV8kuei869k4Yoa+NRIbzzQX8hP+kE9VFuPZn9I/66RGGe2fzMzkYZ3P9suQ
NjIsbEMx8zOEwWcIjOdkDjWx1+UqMacNLXxUv3pdBTu2nriiOnb6q7Sq7wm1z2e5sDuiCRx3wbfw
uMT3H4bGoiBDzDiDe1v/u1cn2Ppwaltnl+Jnm1tKTTH/LQVL+3QRq1RLIFeVCBTCDw9iHGDoxvXR
l6jFZtHKy6AIQNDni6GcNXG0+3sxDeahAFyy/bts2vw4IEOC5tEMjBgDYDXtxGvutvZb06W/QwY0
+1RXGIlgzhduCTQEIfie0se3a8jJcu5bJq+ZfK2eTPyI/29F7uGnrdZwZRjlkdAWg6jMunaBbR9L
Uf4zu+muofnyKQzn6nLfPsStiE/01v+QbiM8lWAJI0fGhom8QIlMfWB4y8imi1628zGPuv6DiDsj
bPgEdOHA1ZPBb7+JQ0i1sCiDxqjea851+4DBLoCHGBebpjUcpJlF/f3Pb2TnYTrCUdG2vzNGAyUn
WdOfh3eoSpgQdGrASPODLXXK+vA/88AyzBf9ieDV5xpdpO0XXrgzdQerzSXRdM6Wk+VWhzIoOPr2
02nN2wKjOE6D6xMiZfGFT3mxUu05LeMhanQ7XI64d+lkQ7Wkn+0A2iNhQAC7f7FAsYD4BXetOFmO
8HQtRDkGHENc1nH3OqVdpusq4XJmM6VeHj0l0tzMzxGpACwu/pOwZX813fSGc48sFv7NTSWH5DDT
lr4zh4wGvY5SGz21PuaCUnQ+NuRWljA0wSX9mOERW67MIwesOl4c1EN4K6tf698B97C64CvdYB4p
TjXV6unosJzzI51MBkvn3i1wBjU9Wri0H/QT3tcvdQGtaTMlyjzGs854eUxnL29/Ks1MzklLZ0DV
j5T3db0GIsIZHr45/u/BhyXfD+2EVRD4gy0qsCapO20kx5M9nBb3uqbJkwTIJiYifs8GuC0iyZ2x
LP0vgn0/+qyqvgkDcxmKhKdwVpKEkta9W4Ayw/LonHffqLO/yIoWi8Jy1wzx/tt7nQzUZXWFmOIb
wLBtWmDjRJT41Er1jR/IOdIZgBzLv+Cy/sq28b0YRUKLyTJWXR/2mi6nDssUTn522nTxbi2IjoG+
gSqODA+5zjqvDxGaGEzM6QW4DsF7GYLCqftn6BpUD42D80bX5XDIYwJ0S2SSwuotxTotNdVGiHWB
CXg/+R8tvsbr5Fbx2SaU/vd3qJqHuJTIGCA9PlVPkaRe4G61m9w40PCOR7ER5k0Myj5JSz8bGnLB
YLl/LHcm2ZB0+TGW5k8GyuaXr1G9mTQAsTA3/ruORKu8vVdOM51augL2dp7mGLQZlSbWkxAbASYk
IKtjKpBCMt4p03kot6VYaJ6w/QyyPWDpTimYdqmNyeMfYQksj0Qa42c/ANwq0/vIu3ft/JOsiadF
tFXvtIpZhWLN8GC9gpynzmJnx77OgIE+xiaygh2NN+9xh73UCNNf9uK69kXBvJUVrpH+IeGzumEW
8xEJBjbralBULR9v0VLGmmgL50wCl8VZ/Vr/Kv8+/b6OS7vJgYAmKa7Von4mKod5lyVlZzPP2/el
g77H8Pc2hHp2UDrBlEDNw7M3iw+F4aeMZXlLTBp1nYYSQjZR41FAhnd+ke0m4mmr7+TQHmLEIZn0
7vSzO/KNJO5h4mwwzPHUJ3xhnJDqITE+UnzANysBHFYKkULdqa3z6qDC+MF5e5HqgUjYKDgcH6w0
JKGlgIKrZatyhCcVkZPR7vjrFGNE7kREbvKPtQWyM5Aj8zbRCzgpqbg5OpPNhkhBDvV+6uxgH/jW
9xRhBgIvqWrii4vF3aKve9DTh8Idcg4a59VaSBq+C+FTmqI7rhbVZpx+2hRknZ2BGtQ2ASSu0Xko
m2w6JUOmk++q6e1WiMOdcn5WTIOHVjXfpozLg88M+lj6JQ5wuriQSYOTbdBXt9KrsKBFhzLhPcgG
n5CqnWVL1LO7UiDA6+HQPduNSQ93hLFt2uMZcINi4PuDfYqZG/w1U/8tlKwviErdIdUYgGpF+S+a
rLuzBV+6mNILD+jTT/Qjc2M37JoYTgYqe40bcIjtEE9crwsCUc3M4d4HCVSN82605bfG/UKxazEz
N8d6KGwskaN9mZbH+lsz4dw3SlRihxzXyYWgAWco1p9gEvRnXdOLZ2OnizUlUBoC991FYuEUp67d
oB52GLnPxGjdZ8FNz/W5Jrku3TLhrJnPzCnxI0OgPUSzY+yDggt2wy0fv5VBPcjyKVLU15J0AY2b
Yv0nCJSBkJ4QL6cZXpNn52bqdT2HfjGb8CCW0NuU8w7l2ZwfR50ywWSkGCRaUt84877GiYFWhedg
I6bxYncu4PW6O0zL2lBns0PWBO+lwe13IzKfaA4dnlf/GoNMpnnLrgIKfJDeVrsccNtNNifZefXL
l7bEwIjxJ5JWxMx44kXrxHW1j48Bh8zQcrH6h+lhvUpiKl4Khhs0r1a+SOymuyQCuMVUK76Ksb4S
hNlZJRBwUcQfQijzQrpmK0oMyFgcsVZA1PNd5ho6wP98CRtqzZQd3JKxd0fV2RTb+r713frpLzWP
EH/bqH0xfd2SMnVfkIL2UUV4KXxb4/VlI6YD/scfFKnERAR4oNoui/JybMwGEPd19Ag6KV6aQc7A
lDW8LQE0ns81SoPP2JDm1lOJ04s9fDAuOQLUdnVuBxYhYXvSjfvfEw1a2fewo+CHowvJh9hrA9v5
bmjJfkxYt8Hv3FL/X0YMTIH8mdiiCD+oTdrYFFRcDOwcyDAOXKYR2pZdkR5iBbh0iTk88LEkCKuF
z0TITq+9G44PrYhPtWLkuVpFeX1fwRwGHi2X91Z3jE2VkbxeD98ukN+jnYOE586d3kJtgjBc62fZ
BzZXw9x4Subh5WBWME4Gg3G9RiKIEcpB2aY80licXVjntD0tdKmKTyUseOKSofUxJg9rLsj1GVnz
KTTRnkYGoXhQ5+bTwSV8VrgVN5ar6k+9zH/a4v8oO6/luLE0W7/KRN+jZwMbbp/o7ov0hpm0otEN
QoaC9x5Pfz6ANd1VqhOqOTcZTEkUk5kwv1nrW9z1ZGFVi/x9LclwPDNl3cq4Dm4IElhJhPrIwOtq
4yvEDiZG882gGFxaVl9ucf3qRBnU2QHcGhhUxEVMXlgXKsh4vhA3DQmlssZ7lc4+L7MQSDJj8nZK
PbxTlR/sk0Sx7hoaC8UpIHuVQrwqAsn+1W53tGnsGOv00KnCOqfUZ8ggDBvtR1BcjbLERUv69t0o
syPJiHLWIGt7agSmrNg/QR+tIz1JoU2aYp0QLleKRoMjYOS4fEgXajkQ7gZOhvvBBkMKP5J0mpnv
iIERLaFRYgfIw0NUs2+pnfl6GHvB2mHcOrKJQGJsf2HLhNkkRd9cHnJHP2PZyI5KhyWuu+Sq2ii0
N8N8rVgeeH0+4ZYk06RzlgezypuR/aicbQIZqxgavW09X5VTN5qDW4lJxn7Uc5g3pkdYqIZdj2Wt
n2JDaAp7ZWMEPgdWqE69eslZFF+Xh6AWbxAUMIlyIp9lH5JCAiI0Hi370s20BSOi/y1DulYCYqmm
RqaPIuXGlmT5LCvQx+qOefw1T6vyWs+zXzcALOsqyPD4hUsoXAj+GPp3V+/zZLn5vSms9sjNfgUg
5rPhufrONVA3SDsebiL6txtdReDvghygk4z0W1ncD6lJKQ2x9pkB0SZP6lfIYIzV8QD7K6PN0KKU
M//ICz8hDiFnZGrJCfDluz8WLSVQmmN94QEQYhxRaC3V3vIgNTEcKrKobBup0ownKJeluB1xxpZ1
ytwyS++HPrmdrCq/0fnqfvmj0PG+GcYsPzD8Z3Iamv1C/yyBl519jVK3S/3jf1YXHBKnQqHASsbo
BVQE8DlG99ewjvZL8SxmkMagEHBKcD2ugSoQSdEG1aPDZ68PD0quG/qir52THLyg0N+IuPruNcWP
LM6ubUE+Qz0gxEPEOr4m4EBwFlKzaP0FyV+ySVqHKnBEJaOVc7Sin+Zkewzha1rHrGUbGOYU/xuq
huhWH2CXy0o+JISCPGCCUoS8ah6jnDnFQDELrJlzicyeMUTscLJ5UmqVU3U0ShHvmwkWuxBBe+hD
LAwcIOoRC3d/L61xXXw8S9VjbOKhlimubFHNT+NCIg3mrF2+YcqUe+3H4rL8ZaCz+UlF+SVKSg8k
IOpZRUzauG9yd0aGDTPZiGiTIE+M2yluvgyF3nWIHVgc/fal50I5U0wklz+MvDHdG2Hx5sWee4py
LAROkKkTTAgyB1Us9joOon2ZUgqOqIV6h7bZFdjRerZqK1tOIQCDQB6Y9Zt9H181NKrXpnYqg26T
akJzKmhDkRAMeP/nrz2hv1ptqB/MyS1ZJwRJcs1CeqlcIKBb/oflz/zQJgY0nvF5qUsOCze1cq3p
QDNwbg0oYcscpBS6zJvl+fIQJcWtDMz2EIvi67gA6UKD2Dxs+KjTzIeWco5RFGy/5ajv5864nR8q
132FWOEjm2uSA8r6y9KRWIWiLfGm3x4+upREbz442v/9bfg//nv+G0i7/tc/eP4tJ+0GbVjz09N/
7d/z65f0vf7H/F3//ld//J5/PUHJyNNf/pNL+K3K6/xH8/O/+sP/y0//7dVtvjRf/vBku3DY79t3
WDbvjHWa5TXwe8z/8n/7l//1/r+jubu/w03P//9v3ze/E//827H5koQ/wdz5hg+Yu+7+3RK2q1zX
FZQirgsIvH+vm3/+zf67rbN3VLYkH8pUVL//Rrmbzt+FsgzhGDq6Y8u0oWzXedsE//ybtP6OgkEJ
ZQtbQQtT5v8Pyl3ndf0OQ+7gIpLMXS1hmpR/5GHDjP89zju30nLCz4bXLCf7O7be6PA8IL49ubv+
hGA846Bz5BPxTk7mQK9N0Zkktr13WvPFFShE2/6xMifuG/57TTL2+nfv5P8L3f7TCzQYdRsmSwoQ
KYZt2uZP6HYi8OaceMl9yu4IJDSNiOqKPikSOrN+l3D33IDAu8Jdvu28+hTk0bc6S9rHsKTnytFa
cQUiSZagGfPE1NVbgxUzjnlR//j1K7X+SHRHPakEqa2IKXTp8NnZ82/yO8h8Aveubbiwfixrct95
g9A5YB4FEhdULX5Rv7onKBraFaSAl8lDbUm1zW6odxNimXPjoAM6IUXPPPKxZPdWkhzMfiLEry3G
z/grDwaXwBoIj2NbqAYkwvlCogBvZ2ZJlNbhvlHj15LeKUiYKsAKo6LCHp5taGbbW7d+FaZNIVlG
zc4R8cXBOn8mS0vbldJPg01asdpwNDYnGaZjQa7dqR6cHxjS2rsPuXhGKipdIbNGLWLWWCbTbmkP
mjZq/4KQPx/+vz805/dTuWii5jPHAPzy0yc/aUahNz1XxaLQbvsWJzx3HeDpuTbsYhdxY+ipY1R6
x2bk/szA8GkMsugQ6Xqy9iJ7vOcm/vrrz1j/82esk4QmpWubQs6nzh8/45KiGKvVyMStNIe7vtKG
m2yanothaq59AyMrg5mQkCnexcWPqYwhys52xjQXL3mri9WvX47xp5ODq4bu4nQTwpa6MH9i2kNz
qdsuJWdraAS1fBMElxS4wK7XiWoTTf7WDOZ0Bw2HaWLY2yjPzLTZh0MGnsdD9G64HVUkQJoTgrFj
DqTP7Xv1akY5bsA2/+YVpn1usDatXT8lLmeKjJXO7vHYIsnc6ulIpNzMOMkwxvxVZsOf32pXly6n
FcB+LkDOT291VlaoZAfRruqyeDZdbtVUI7PIwf9KaCJGNXJysrQdP7neF7PXsDPBhd9lsnFY5bPE
+fVbPccx5CikWIR8/+ff5pPb1U3huIZ0DYPL0U8Hoxo9m0Z7VnqoFGBZ0OlbHL1IwWKR3pk6qP7B
N4+//pk/X5wN3XC4BTi6MZ8Big/6j0cbnlfGI9JB0onBWZs11rksmVN1Js6NZmwnPkVyC4IQmwdp
nN0jim+I/wYCwjB5tRI/vVkmfKWpvxrwaY4BQIlVaqPt+fUrNeZX8vu3h1dqcEIYknuT6Uj1U5pF
NuphhjWLeHZLvhA+SUM26PKi691bnaG4Wgk2aXsWopLczXgz+Mp7sPvGO0Vt+4aaYFpntdkTVm28
fIg/rSSetrE7U+dSeWrZy14pux7cGTuBT+JUwQS4RWD9rAZRX4njYTbJLAUnBWr9X/9ytvnzh69z
blm2Y5hz9Ml80/7j5xASGDfEsmG3UsXqyOhi3zeyukvgD5yb0MOEPDpPXmpkjzUKG1DMng/stHgX
Y2rcz383FBhLINFq59zBPYPCU9v2BPBs66op7wTT4xZO4mOc2+8tHt0b6OzOJtCBoECAOjGMRZRg
Ve5Wafmrp1jQaHb0uff6+qlzASfDyvQSMXxSQmchdVMNMFBSZ1QHswWFCuoQgj3+yBMr/OyRidSV
VaFzqD0DvYFB7HtnsYQORPm2yAxiG/9RGl+01MtBaoBkKs1YPzJdl0+pdWGcLT8lfQ2NVgaXPMV/
tlzjKg9NYDYRUFvrfXwo6r47uXbPnamgAFZGUBzpZaxHRgZPGE3ULkEAyAhRyRchym0XO+GqKPPm
gavmdBt5xXHQbeNQ5JHaLHr5guS8q2Ng1Yrp8IeuE7tprMmUoKc/RNZgwI4J/AsaXUR7FWR+wQ8/
GqbEAxXetty5cY+6/qUwHpTeyEsruCCGBXnaMHFhX0vPPLrYDratbQKA64i6dkO6g24++PCR5CDT
esIz4vqpMRz6FUIrbkY/tVHsmVpxairNOJhAvTGKe/25GI1XcrG880JYUBnQxXLWcxlWpW6Xh3Ia
1FbzKGgGjKObSA2bocjEO0XZKbOwKvnQJpv8PlXCJSyUhXwZl2AmPZSlXelmz0bV3tatT3iAwRXA
sAx5CVi8c7I1m7iBV9/J8q11UUaCivJvcgSGEYm0ZyAdE583X+Vjjfqvze+b6K3uVfpUG30LhHu+
wOC/CtYqdKp7oHflwcprmAsWKdJIrF99NxjgA1YTGmpm5DWgyTU5iMapCZU8Op3R75wGRL3GUrqa
7YNusaYRT/YzEPQxyc30VmmsfT15NKayezNNqhapGpaSoi7P7M4w8Ybj1yKX9veUrOwk1i7LieBa
rv9QE6BH2Nm5JiQbi5a7bVBfbcRSCJlO6Nxq4E/YmfRg3zv9U+TD9jMGnzw8G726hdI+8L07GO04
FOes3FOceyx0aBxXLlkQhOUxU5+RgnbmGjeOYJmTmVl8NCoXzs4sFKBY5ao213DLt5bIee8115MA
JwP7WBJ3jrO+eA4VUse2IFEoLz17n4vp1Q9moDSix/3Anh+lSehjMrKYzCnf4p85b8g4rLNNkeoD
v0nnhzGQxNBVkX3je9jn0K0/Lj+byAz7JjW6kmMYBLGW1P0qzJn2tyhgd4hk3vUZxxG7YC/RpYDT
dDPGg/NXyNyQBi7g4tkaj9TLZtbUvGNC7zdoKPNt2JMClzOPZhhKEO5SMUjDgN8wOeZjRwef6v3E
2MKOLxOmgnVlTMXOtElNxbrHFWV2H3dVcAIlnD7FnUwfB8a/ps8MO+4sIMK8e37bPqq63S3mBhwh
zL5t4dwhwo1Wk+UFz5kH9p6ef9hKo/2GPhPBUlfVe2Tt8yZ3OreZVd1MRoaqC4rA2if7+uiZY70t
dMC6WnC/CNryLP3qwxF+Ybj9Vvrh0ayr8a6tI9xOGiaxLiAtuMbxVOZ4IVwI78oTyXXKQUBEHrK4
EEnQg99QewL7OdQa2kWZDhgnG9UevG/k9tnHIiyc21m67BWlOCeR9jnquh7IByqRjnHJbUyK0K4X
EibB4O4cvw8+MDP9YOG/9/X+bfmqToP+2RrnJJ5jIhyctkxbr5gEZ1TljK50s9rGBFjr28DJkI9M
UBQdXxWou+NPBanND5x9b441juDqGlxreATgP5FfbTLTOwjSFFfFjG1deGoODLxNFQKggief7rqG
ottwuDHJ4WtomXAxZi5ngArYRGx5XKINmPsDdCeadNUsN/jYPzFK0k60RqjSMqvcajg2SDsZ1EVC
rFjVs0QOvxKWu6I/ijD+UaZTgbBgbIhv0cOrQL+5ga76EGvds6AwOvpRbxAujaStdgf/wSzhJ/Wt
rJ49J/7KnuhSYDxe51ZBBrfMClI0kLl58AofdQ0X4DCAMgEGY5NwsbNOyxpBpexSA1OOn0Ptdmj7
q5e3d1WdcpIbdbB3TAGtAfzaOSd7xFwssoGm1zdLx4XQqV2B01ozWO7v6sTc6pFeXw1B2DZoBBfB
iHtQVRu/xal2ZdF8ALqXIfTqyJDQ5HVhtATcUWfyeL5rE6xKpnVG1OBt8fsWG+V1mNJnyzMOqXRt
63LYqFSNu+jECdHehTi17lB2NztXQHXD57y3mUZvSqJiTqi62Au5aDWcRj4U9EmbxNdZsER5v2/B
t7RNcQicYd4sxjfLA7w4PBeNZ64YZQVwBtPhIFUxB00XMfk5+RlLXHRJBPkaSFvUNrVASp6yKKhv
ivnBEg7ASWfA6DbLpSxfAToAjkV8tFYFm9rr5Kc0KtxDKr3bD3OgKvV9bCJW61rlf4LCNanev7Ic
W3EYqts+qrtbXqCzq5tiegRqfFtp3aHL/ZWeG+prT/G0due3iJ2BJGVsim8CZoA3FRmdvgwmALYp
Yl0sn6Epgkerx9Q6lQrsdIQYM+018ifd9NJb5J3G3NGf3NIDdFQlANL0Qtt8cHsDOwIabhyXDT2q
iOqm8q1vKFtSFj4ai5zWfKz73If6Olb3k+Z/QvtSr8mJ1h+Kxum3MR6wQ2pnMSj+1gRm61Q6Rs2B
Ks9iCyjj/GzM/63tWPo6aptmz8ZYOwF7QUGTQkioh5AlCFfZ9RB47TmO3PyFE3oHriV98ELxBCQh
va28Ql/lsp6vNpF/n4aS4yCSn/BIA/ouHobBju8n4Tyiz0k3SzeASsiCJeVTrPdFj22FH0EVM23a
gjSWlnSn51Q39hGy8vAW0//0nZUo4R7OidqGgtcfp3XKgutD4CYz/2FhHncm5C9WRJQ/pX11I5Xd
elP3RLoXGvUo8A+WUvWdIUmFT3YaYyZwmjX3O2tMt4UHl5vQaKAl40AsiNeTqmGiO53XjVPtaZx/
6Bwic3p1o/I7eIxsZ7AQD1ZdPkcmze4msqk3Hak32yrm1NVntumUDDUT1BDSSfsqBwUEPMue6vlu
VJPSmzdY4tX4UIkAI3fozpxeErIt0zOOrc/H9es+4qfYRGZ5Nh2SMElucB2LdeUcrfe7AREphEzN
dbz+ehie0DEb+5T12ANdHonB2vBZ1gNgDM09lWUQbTq3jrcLZmp58BNn21imf1+31dflDQ9CQ4IU
J37WAKMeJdNfDDv+1NPZDotG4fCyDa7aP8+zjL4Uiefidi6HBM7IvEk3AKIf6tSpLzi0rmZnd9cY
GfY2Z6d59+t3S/4xZJJ3S9nOPN5QmIt1YTg/tZS+l5pdE81kGCLb1h2u3FVESTDk3Zn4j+48BfFD
aXhQcxoflg36JJC68mUuHG7ijCwph5n7aqnLuAoRgtpjGzNSUOqqAcvnYg1Ym3U/nvqi+96HdfqY
1vUs6fdCJNfCQm6tuO9UGmXBpO1AnZh/NeH60zusSAdmwGkpqduO+/Ov6OJ0UuzBm1VMtPi6L0I0
WsrvEOO2FVpeUR3MADi8k7s+PGtVXx0Wp+4+QAVB6Je66Rx9OrQummyGTKwyZu7JIs31otDd//rz
mONI/9jiK0XzSyijyWTa0N2fJsW9NsB4iQkHXyrKaeBOuR41Bkuu6nPw+1mDCJFtp+bU5RZ1oVpb
wov+IsfxT0NBnVdB6CheYn4MIIZ5avS7cyhofZoJ05lWbC1xuGuw1VeC2HAcRe79hz5yuTlEE1Ff
GpPtjSer8mTBpQ9cu/yO4iPhohFmf/X2/Dyuml+YbTOmgsHCuGqZHP7uhU1qREvNVXRVMSm7IRjx
JmfTefV76FjEKj/mevKt1Q0aviyMN0kVzVRAnJDpDGEQjsz/4p1iiP/TB2YIDHVsal3kR3xq8ucT
KMgzu/Zm+niE0z2f1b3zjEGtWYMWG2vwsAVjNdj7cI/fGpcEI+V0j3WbtsdMJRlIgFUKpITlVRGd
GiNJTlpQkzigrBbJo4b7NsnuwRTqF5hqa5Ju2go7mQGFW6jnIEtOcQuywtfq6c728vewRpJaDu5j
DSHttkn99HYZgdufu1nMFeXIID9c2ZZmHkq3wS8R6vY1CuLosJzGS6MFC7emDeVcnvzg68dw6aMm
xkgUItnQqnunUW+8tw9Jw1g2172eXvPsZujfRBiaT7GtbpdJQzU1yb3hvorZ4E/HO2VsSwut0J8A
oBH30IAyW5qUQbe+VgMgdWlhc0Ozf5cXU31cmNWe2yVwPHfI+c2rMT/kBl31b71oF8gjRZuFniqK
twWM2Y2C6xmtUe7jSwhtb1XYzvDNzH7UdGXvfUcojmD1STOchufcj5vbzuXaZytxRGY5u1yt9IU3
3aT/CmPRPCy/isC42LmecbINLm66BboyRGq4CaVVnN1GFQ+y834kXt0Q3+Th1Ebkv+qVKB9EIhjz
d5bNzcYJsBTp+N+HCFaYVrzj8V0T40lmw5iaazjn+Ra5Q3rB8PxA6vz4xSShaEVpql6wzyRrv0qH
p15VNclkWXM/phs50BNLxvdbElnGVx8r4grvfLwTk82Ocz6GMAdRus01ue5mT2PK6ENO5SGIBdMi
zm+Dwp+Koa22EPzyl9bpnXXu9DcSxffFrN2zTAJ0vP5DO6uinSYZbnCvN+x4VHXTNCSRccoNa0mO
OIb97Al1bfrEIujjsHE0sdOrTH6a5+A3pY26EPUaLoZAfY7zkIpM/6YKvfiAeA55T/ZjCo29Cgc0
j3x4RxPzXzb7VIUNndCsIiIR6+o+ZNhTqQ6B8miZMznuhjwGuVNL7EHOQHttltW3Urj47DP86/9+
1hDYsZoi6OIaEdB39djJVY8S+9mtW04MDL7hqGN8nn+I0AxIUH3ecKCOMDPJB+mT/N0mvWQde6F/
tgb5sHTuPU3vKZghChAqoKlNrbarRGLuYLp+wSuX4fWMtL0nCcaLA9HjG5vc1dRa0y3WIH/zcXGd
cjfcOkK+IH4lfNIN4EVjSk2pfFZV0CecgHi5OT/1dWJN1rbLvO7FmgF9sVndeVE26wiN7+Q8uY9B
QudcNKaPtQ+D4szmSDuPW63Sv5eR9UTjb14XwL3IwxdMJqS6gZ8Y9VE8eFpXHzu9ZWulV/42JCAe
alFyASoxkKwQq52jINscdDt4cmVTn52sGYlEpcs7h569zr14Oi3iusl03n47EkqnvU6WTqpNwG02
DBEpGrD2Fg8y3t8KNdVNDsL8iPoKHyR22sVTOxIht9aR5O5AXvv7yACb1QqiUQO/BvFto4yazP5+
8R4tD3VV5heAxRxJKjGOwk7DR7gWaYppekBzR4Ma/ZaIhTiXuVhdWPus9X+gvxgurBCNo+6iwI30
9dKZuxPrl+W2bDdcJnri9exO63ZCQ5mzvPp0Ek9RSezJ8ixzrzG21mi+Z3rdMYKuszcNZ3h2De9U
TKaxWS61WBjqLRsv/4hRVJ46p092k83s1bWviRzwT2pC31UWCTtLe5wi6Wta4JUfV+tgNFZmJsu7
oEntVVsb++WH166rAYID4ltKOd1AudtPeXRe7ABlAN/eisyTbWIOrlQTHYqx3NoaC0gRmxOXLXjZ
mayAzYTVumnScg8ZTmzUaI/wTMat8M34atYdp7tvfbGmxvgUNV56HSfny+Q4wRmmCyKvRSo1J/xI
HeWoQcQNAlHkm8msobDgGWyjoSXLGYz3MTCr7NBYMcFjzEiIDfWLmyC26k2TteMhASm7qYQW7LQa
hjDHdfSQ5Q5tyAL+Xir1eZoTIii+ixo57VkvFW+FwzVtqlp7pYYhO7uICWNr4ExYTMQNNTX7Afko
dHnyKAL3pYPB1dTleWwBn2YmsxqUU6QTgLPSchTAWhd/Ecy3t0OdafukiJ+t3jO2LnltBMlEWJx9
O9lkbFXPjNxvlyIp6CP9EBqlcaj7mkiEaboxezPem9xjd36BXF22BYiqsv8m6dbvc19vtpVNo20m
iVx7rifuDUaAxEpBt1VJlHzozSWw0w3M5jWBSck3OCgIjjB4HpbJRi2JBP6wEhTtq0Em+MoBS7vB
bNq9dOLVL4crsOUaw2j61Y2xOSfD09h1T6i9mi9aNF3b7HtWsALESVhtteUiIUsW4GaY1W/NOFKM
zFSJyqn3VmbHQG8Fi7BpsDEVS/Vqt/JhPES4eB4MIv3WIMmN6TCW9u3yqlp+77MexavATwB+Iw67
obiFzWYQc+P14hueahdDQ6/O2HY2eW0wjWm7lqBQ4Z+djghHD2RDbVf+49iA3OceML1lkf/kByu9
RJ5mjrLbs3Po1q4iTsxxoTyr7tBaYfiVBI2D4Fy5/1AFIVMod8l8HzOSrtmnJZACkuG92ApfhKyP
o2ARmSHZO2um7xx62o11TK7JKo3M7oQWHLdx2X+ZuBQyWAVnZmSWINWWrUw9joy49fp+WeiYWXBM
3PCE2aU7CHAo4woPkb1uqpxyQmFOi3vzR9LNcO+J+zzrxl1aeL6+MoZp3Sd9DlIJrmhtRylBacJv
j5wOyJrnlqAK8GjkVMI7qiybsATNXi99ii+IogxalpsUq4Q/DsEtgQPVbYYPjE94T1Zg/hLmMxSZ
E3NV+9CrJfbaBxhJL0MSd2/ArgPMVk7wZDjo6WQ+fLIE8zGzVMFjXnjlfYnOXfvh6yLhLk1ByrLU
gYsqocyJvD/oDSTSZWQSJc+OjSuqG53iLSlqmHyZnp2a2nXkNk1zpmxjcJd5MUugKodUy/Xu2AFK
PGT6uU+MgUkWq7EU9OjKwUdIFhcXE5R8T0arGgZ1yQuO/uTUWv1wCUL/UkHcfzKsGcDRl28pA+hl
/6bL0d/Yk51fHB3Pm6+6/viRBRw7vtzD4CXTXMQzRcvfUaURvlw58T6aq5qi5cgSbXnz6+bPhFb0
526CTsJkS0bz5bg/Dy8MM40rE/fg6oMOS8TeMLfUFFgxgHMI1My4uqpFaT2Hqto6oS7uKI9cycYz
Wker/aoxFH+e2mlY9Q6+PUTy5rUPBoFp6FVEpobdNvW/NCLbBibudH26GbqqKzdZ4a4c5N87f0wb
aB9ovhmNo2V17WazPCXQ7re/oKHXqcSb57acfBoQPT3agWfcmERd7xqVmrdOSikaNkbM1iEtUZkn
T8XguIee3IGnvlTRQQRrTUgHxCT3B31+YKw7bgeHUAlls6Gi5ymvY666OyOFKNObhIsRFfk5dNp3
ZKKz1IMK1UxkeS9HIrzR9+wmrckv/3kg7hGV1SjKPRi45kGqqd81LdyrIxFkTnY029H5pno9Wg9Y
9GTcxEeP9nyNVtn8VMJzduJkxHA900nnrs7SXIWnYSIGmcApeHUDmBzCPJapTcZvFPpcvydsT3Oe
sLsuMHU9oaOEVuSNd6AhJDcQDkLVC1D/HVO0zE6/LH755UGTQX0JYZX1hFeuRMLs6j9vD1usL27Z
g/WfrwAW4X4l5fkxHaMPn4/lRvaR6DTn3kbLLgNIlk1RP5GTMdyZ0Vr7ZlVYABzDy+/zzhrOBvhV
XBoQkHL0KodllMdWikn/cElx+p6LRr6jFJ7uxiD6Fvfcolr4Nrf4m4OPtRDz8CubvrnxJscizSF9
APFZZgTTIOxrELX30NpJV1NFuuEsqzDTVdXJqYYDSaJdYmqf684xoU7FsDnGHhNO2Tw5kaOeMyt8
tQa3OIqc5TArTeaoCgCKEYHut6MSSPzgXILe4bhJFSF7zH2OWhpOh0iBbVs+ruT7EkO2DPbSGC6k
CCAr1noE94WZ7AW2KGlW7ejvglyYjyoqDKYcKr66rdgvmzI66o1tasHaa8eZGiCMTwC4MPRH5G2w
Svg6DE1M3ixAHECbHt69aZ+bWr0FMRrfM32fRua7WmeML0UFPynKy62ObZE+fM4XTq1vHZfIlaV+
q41HJdqPhiroTbCElino9BOHtI/5Z4RJp524IF6kst+VnczsmRCgVHz82CXH/dQ/Fq79OoUDYq5A
/wEwWtzYiO2PmkgPGpZAQo6FI/bNoHogWEJD581XLLlmQ0vorZnr+mtfpO65I5Z5xzU7vqrKPbQ6
eYiGNtVnkHHjDm+V9Ug1S5pKPFKRkS91P4aDfLGa6lPShCO3N93aWxpkf0KhXsTgvTqx9qiCdPpc
YZEhaiiEUBfrpzCkg66AI5WsWp7gg7BJoMq4xVWI/3W0NkBTCR6IrXfBervLRlIo0JCvNaAm77oN
eanwLkZuh3fDUKsnrdrAO98IIilRJpNzuOth1J4K5ossbaOAIA/hHqyIuLRxUsclgrZGsYezzbe2
6IOxYEqln2wF0CKe8Zy96wHNskecsEw7cRvgEYO8YTP5T91dHUHWQC/IyC4pnVXSdhIB0WFRYZDm
Qc2Yaf7BNGv7lJNPurfMsOM05BxO8A1nX5PU2vI5jK9xCvMnw0EbxbM6tOohhlBSInwP7e0yTm+d
Uj9MKYskr5hPtv9B3TGWgPqMOBnMwpdiqJoHW2SkdGXWQxVDUarj1lm1UNPoNCej3X3cbOuZUdbM
TVLNOXZZvgoN41Kapv5RUZDebVxzeQR5L9ZT7KttA/Pmrp0c/y4ZJtYKBgjS5WmIIJtdZwZrMM5b
dBEjE9S+eTLn40TAbF75KQAe9KPkNgFYPVC0lnfwd711LMZjUDnNUy6tr2PZwlaCoXsv6mZbWiQG
i0ZmdAGEFlQZUtkc1wVKenLsIVtYajgwx4FG3baoNqv4lRQRour9PmTnAR2vqFP9uem30gyLFyMo
d0bcutuK2E6MjSHJACxenzz24UURfVpu7suDS2iEXzoXXkRw6Zy6ewr8FNJrmLIyMtQLDU1yHJcC
zpZmQzQuygfTD/dji7wvJioLk3/wPOhBuW2I4mIGBUjRYqy2ccyebCipSwj6GldDoyNkTalsHVo6
YgVtqO+xU+XYV1m4LmocP380aq24mIQK9hJgJxly0SkgraqBe3lKqNxWoxmQRah8/0EfXyrPMNE+
9P7GcBHl2JF/g4Bq3GbCTbbuEBPyDmzq4MZTckuO8kavO3mi4zA3RG1xqrsF+KTJYjkIuIoEarA8
jqY729wviT5n8UfkwahdOz/JVg5A9HWEx+3K3Ky5McFqQq5hves20xfq91XVqfqtIjGKrtb9MeRW
vPUtUZwjpC4ekgP7u25Ii9seqAUhm/wJkRtK/8uSc8VNGGMbvRnw/Dh6NS1jB6frMQVdc14GTIO/
SIFHyCUgbjetGaR3Zd9BYqcB1YaWTGc7Ld+I4+EsKx8g1qeYESIs0nFjnbo4+8gYadNRbsOIZIQI
C96o6e6nuEiibRZrAKDT+isRKeg94OrAI2RUtOpnu54Zix+AS8tTA/xRzdYV7krNrYvopJxtLZrR
PkcZb00T1vkaz49xC58DUgsGsHwthnTc9AmpaIPATFwjXN599Oczkoumut6Y0GM2nQV7fjSCx245
g3vqmRWCMMzt/sz5TePpsnyFwmaGiTQ4moLmbNOxvQwpQXptMO6c2iOY2kvVJZhsrzk2FqbuwZHy
Dh3PnizT7jKviq5qwqs+82NGFb8ac6FNUTYdnSx4gSWIkdSwSc2AA6aHZnQfzsWwozUx5bP1qetJ
8SJZPXpYHmry/6Qp9LvlWVPaJtf8+rUUgbPJ9SrY9mPU0JizRVmPvaXvPp5nUT7d1kb7Oe+J4+tV
/cLNwMPoKRoF3gyBPH3zLXolsifmr8rS0zZDFvQsVqtgD/6dTD9LWo+9S1nQp2o6V7MgbkxgY2e9
9pp3mb9O4cx65NHABbQHciFCABDzb2v4WY6JLvi413MesWQYAOf9X6LOYzlyJFuiXwQzqIDYQqRk
UhfJ4gZGVUBAayDw9e8ke8zehjbV3VNdnQmE8Ot+3PWcqG1hjv7/qPB3R3ZUCq6DHYoB5+/xoEuw
Na2rejTKobo3qaNlXHS/WIl1za0lD26SuPdG9zTVrjykK+BPdV1deoPJGiCd6lSybR30lP6FkYfk
ZCYTqe7rh1ovlFQYraMwbAIEa5KfEaxOkPM2r0pTjy5cyVvA0Lv/zHKjcIKNXNXT4JAt50iqR3SF
ewejJghpgV7ZpT1MZ9cfxcNqIse6q29zAzL8YzG36Q6zRlA1CWw92rMOGwaVW7tqd0OZ+/Gid1co
plZcrBHWrb/lb4yIhodxpRFSOJxIdbcWT9bUnPQEeke7zS13c/WeX9t6f39kNZzJcUL52qwMPSl1
qOCh3MIH17jY+hYgRNqX+dUwmvbF8JKoG2tCo0O5d64VGcv1QiiUzNl9Nv+us33vDg4yIQqYPjBj
KP2+ennEdZstkF455o20C/qTcf79YbZNf7BMdXLKTZ2m9fY/lkW6EcfuEnqJ/tOVJhPJRP7Bywq1
3NPzwKFHgBztFebR8/cCLvq3tqupw3/h4WuMeB6hM2T/1sGdyGWSFXc6zcP6ID4nnKfn3hA23H9K
+sxKf5iNEhjRoykV3EhqjztjEeffH0NufojFA1yXmpU6NVRW/j5xvw+gVWGrMJWWHzPHYyVpeJiw
d2dUPAj7kE/soa0musfKk+bBnTsRWwXliFcQ22ZIdfv7v7xWh5/WOKhhaxf8Lga/PwwqWGLmJk1k
uPNH7mXdZZnm5XYepr/+uJVPFFKGHG/GRxfYc9e5xV0J3cdti+SkUvn9n8+SMDfNRptY7/G7VHGx
UvkCfp5h7+AS9TZbRI0eeHpfm1DOZmqZ8yGdn5ndU6dpUrqm1x8EDey369EqnAgBhBaTqmjJ0X9M
jyJM1Ses4PX6Zo26F5VOu925WrXsM6tasCzyN6VKRDhnXMyS3uXCu7UzBApDDxuPXtjfX2J5OqcU
niP/oETW5bQ+8lUCKGTIvaWFhsqyFZHVYXVPZ3s6d+X4Wmelep5BeB+WjPi2C0H8haDGzaiXC+3t
NeePsCNrB02cPhMMptmPs+R/4Iy47z6wZSZuFjgsmVJvwj56pnljJU2Kn+R/v8Qj8fvLYsrcgwVt
vLM479pycv/6PQ2wlSuN27WE/LQt82cyOjKuuOvtcrOo79u+ynb+ZFvh7y89y3qStmgvnY7xCwhu
R7F0nj3PecpTNUP/GYsaPyGdEdRmYJwxKeNB3t24YiLutDTP7wumWHM+DVRcKftxhX72iFvgTVNr
ffP7l4YtFdGMdzOQU0Wp4/W/pSfffC7r7n+/bDzR4cvWYuXX1IdJwTXYHvEnbRpO7A0HU6avMbRU
VNu+4m6GT6wxhUcQf6VbdBydBzbX8PdXkiz/MwK4D2Ficqm7y+jQuLNRk+7SWn75jO2xU/CADjQt
nJbNvN3UdnYH0/nOKyd2RvlDXcH86HgMrCs6Js4EdU/qip/r9JyM+naoVvWjip4KsN9DHvXSTuhz
7GBdHKmb0FkXfhfudGP7qVlsAoWsFfxumbIT4oZDTf3fILPcZsBdOR6d63I9SfXWlV0bN/SnHpD0
1BtQ6b0SbX8LcvBZrBVEDi7gIdd17e8VTxVA7ZzvgNL0XORpjxlyrqwNA6GD7DIYTIodA2aYfEtT
iB5KKw7GAvyIA51/YxBOAjFaDB8OpO+ugkE+DROp3sxjsmP24e9BBqGvf+DkXd9VM5/rUFPb6RHj
/V1rCTJwaxXlGE+weq8My///YTHUIL/6IaZRYwNH0uP93W+GXv3pywkwhu/24Sqk9uC4/Kb0He9+
vcYpxzF2tp28dvJt6FNR5ri0RI6D82wv1yptI+55tDKKPmn9sbf2H0DdZz13hiezGO5pQ8BGObfZ
g+zs+dBWHZQgAmz3nVwfeybMMcS+a+UUL0R5/TGkU3exGeBMVrofO2u+bI5j3TtZZV/Jzhn+bKhz
KquONnvsGwCAzt8obf81nkvyb0Wimsu0cBUKYLFTE2gNX+PqpbjKMloeGgNxgrqa9Zikr/LqlHPG
rrhZM8+DTADcUjmlcVMpxjydlbytXJODXtblvZBLQ//1ePcLW3FkSaXCgBu9dbqIxNpDRhB578LO
PYsOMN6v1FSqOY0Ui3IeduiZsEKTc23gvuEIZR1/7Wcupg2I8gRRtrpVR9ffdmTAoLOK1f+5jIOC
7Dj33c7JXfdG1++AJNCJRkteNRnzM2dv/THrqYpPPZpJrguzchO63Wu4P1R0heSX9JvfwyqQfPeQ
0JiM+AgKzJQVVXbctfi8mLw2wPGNkebzwp8ip1LF+T+lQh+84mG5rj4r+9Gxob78elEk4dkf+gX9
WeXVOa3cG9tW3YWre/JgpkZNv9ES1PjSUC00Gf7O5C2XnGLSjg9VQ4kJH2f/Ueby2EzMvOWUt2Ft
z39U0U4P1oZj+7cUwgFMgRpo35fFeoCyXlzy2bfuLXPYiXlbbzHzvtVXnKG2bu5Dl9TuQ00PAuV7
w8GpySf5178+OwgPDJCOv//U71/KVQErNWXmzrY1YUleuf1CX34c/bs08Zm02yjWadnRQ8WWjzM5
pYgS4/7v+Uk6zW1r5DUef+AN5nVcvuictxoFX/q/S/tVfv8dxthqsm+vy2LA4ZNlyt3aaIPo9Oqa
4u+WNwxkjKK/FemUkUvom0uFfzHeMJvTEYzaOuVkDRLUb16zkH4AZ5cQJRquIT9YrMyAa564WYeB
w3ARmBLSR7TMRVSVnEp/LfPZPGYHOnbfk8Hqj0o5MhwzKzl26F1hUiK8iJFKYNuRX78VO0mtQSuW
9f2ISfO09t1y6RfskqjAOz7Zj7rEa5QPJci+K4dzbNu7Xw6YpvdOsBh2g7eRwzAJMnWrY31mN6rS
E8ceghDO9MDt6F9WMEdJMHHuTbP9olSBxkPwTaBB3cBtjezTrhXzNfZGZu8vNWfPsE5cciAFicK6
5P0wRM92IpF4Ue78LfgtN0TVThyEl49mojauxk0WVnN6gkWAZi4+Z0dBGyqMR3uRKHsZ853RYfan
MlDd1S5RyXzw/Qz5BwxNTWIeDg4e8Trd8ojiqDfMkIUPsglaXOjjr9wsPSdpUPQ7FPx7mp45U4+R
w6rdDjTLNot7qLjdh7NoRbxpG2UOPhkbm50iWXz1NKsl4/xHVECYbU0mv6V4Oxn5valCpnOEsINE
kcpK+tApO95BzuCSJj9AZ1EXnYiH3qFH1ixcJ1B0PLPbMf9vMvMvR1KMMxsLetafqXrACO89esex
Ajg/jtob8wx8Dp55kGQhj2lSML2BAGsW/hjpXN0dX7v2dUNH10AKd5wp12VmhmuNp8Ssm3iR+Wko
qVld6/LbaDlfbcWfXkccthCAY4w3K+Orr2zpsL+a5kGs4vpQdklctDRHOvSjTosXdeBQ75GbQnMb
/zBqfaP5412uYaXlULmteiBnaSAfzl9D8kM38kMip6/UWoCnj3XHZVJGPDkV+Kk7R0+aXVJqDQqw
Xx/H7ZozSDR/xwX6h9JiMGR51KnsQG3MCZ2kvq2kF5Tl27isyW6UCCRQEKGfrAWAjZSU8aapf4Vm
t2cIS4C06Asy84JrTK+vZ0d73HLqbmaDTE9NhxnrrNcFvQaAaLgyY0ZZpDRpTI+e6U4XWmO9GN9Q
E649Q5ZVVZKtvkrOAyyZPbOKBQKI/HPV2W+cqqCwQL2LFBnIs5xzrWUMXzycHq2Pzjv7OmAE2SPy
LzRmmzxnpYRb3flohDOrjL6Y/p4wsmEVJlUMj6tXgS+1sodZ2v1+1b8a2/uiko3mTYuz0pw1Mgbh
i+AIHYlSl52r91WQuCSJrZVOAc1h/DvwJ3jsgYxHWq995Dq17xXk4ypxPxqnsiP0NjP0YJ3pEweu
ZVDf/gAXm9QVpQj4GcinoVdlQz7CJcUD7qbFPpVgqTPluScaZjbhn/vRx1WyucWRcrY/ZVmPlBxx
igXCW+OlaH1CJLWZ+Fjd5D6tlhttM8CeluoHEAYtueiNZCjC1BSIm9pGhiCh9W9iM3aEvVzqY6qt
tLhpdbbjsaGhWszTfQLOxcuurvGKPN9MXM3N0jZgjuhHes7oONVwz6B+PZFoKW/8vN6P2gQYhpmS
aRIymjaKMqVf66HBUSYa8cBTehs6BfQ3yvPUWGM0V0Nx7GrB0om1wui0J0WZ+EKJueyG05CyPLWd
aAPS7Y8j/8G4XVkZzK5PA/TIg2ZPd3rjTyerOuJHQUQntpqTox9GCONCtDvvuzHSCm1uZQ3Sqy7e
Oj6xxbHVzkCZ2nTxLYAi0eSCs0EhZ7JSWUiMzgz4CaxcrIH1KRL3iRNgF2R6+9U4Dr7MBTOL6fT3
xvQCACQLswLDyaiVt5gG3z19uUZp5P1UGTm+/oSvU2OSYpT3Gz5D3w4oJiiZJ6mARM43PL9tZ3uP
dZsVgb1l1QGaWbRO7KwMSoapO09QgErHDVWddcdqpUlQVNzIZ1vH05+LAMX4SSPxhTEyf1EDlsg5
tctj73Ry1zPiiKfefcUZ794JvvMNA8tyxWnyjdd7p83/tetcxq4jcTp3645TmQ97jahs3tGbg6uE
CClAm1xn/QZxfbYm98YprKcsaZCqDFQKnBMRE/2Jdo8BfO0krQj7hkWE/BPR57KVTbNzM0oHzHRK
zzpHDDaG9qB5uOdFwhm0zoZ9TUOQs/mPIOu3o76clNT7CwHfLkD8vGPNAtfHF2SamxHo2/JtErrg
zjYUkb2aPyVDaSp3cGY2Wn0xBcY+RGlwRBl8k7SRFdWMqxOP3SeFy8317oOKR41rAAjPC2xPdQEU
mzJcMgY2XE0r5iJ1hU13AQCOytUwDQK9S0q0demqNGcG/0k6z4Fv0DLR2T2c3WQBsuh1KVofamxK
tVfktuNtOfISJHbNUtrsvGjamB44WkUrdsGlXi2DsSvpRGvT/NB7tRvNiWAeDfBfNnOUVJiXcNB4
YSWlcyHk1qX/tAFvQKI4tqcsSFG30K1ptczDs8TbVeUW251PU2T+plPwvPWmsWcHBC6MT+1J9uNf
4nl0nDtvQqQv2KjbO9+rgEzw4HBejowM8oWzYhrM/uoMfgNmgZ8WdS3hkHJ8tcGeZqkjHvL5Y2ax
ivqm/6iMkpqtLIW2h1jTyvmrXqhcUNbKHjtdxx7G9izprgxzX8bCqx8rNWlc8ZYZxVoGAJboXMDm
usreBMAzvLhXDpoFwWNN7rbSVpFTMlOm+xd8eo2/GAkemPM41nFuf1szBwzOyEmUAX83LMmUq2CT
ZSMpA2vC0TKl2o/oPRKdiXGLO7GmCfq25xp8IKwEWCl94T8bpJq+7tqcqwsFbQQ4+bK4wi11X/MV
STNCtvPBrP11eEXxgwFYJi7JgsTIhDMHQc9VAA6ZJ75axgiEhgW0q6wKu479TQ0oIek6HiuAGOGY
559YsnD70qS4Jv4Hdh5ce8A4c9/vAZIPN9XMgjqUKc6VDyE5xHkODdp19+W5/StP/hPT/TKmApxE
dZKRRll0+76nn9aUnNMgWQY4BEmTqvF94YS1pxK5QJdkG8UWZc1Lgr9R3jseHQJJ29I1nFZ1DHLT
Cqjy46tMKuMWhzyWoO653VJEIa2OV0vcG8VCH5FZPtfgUyGk8jko7wOLU5wNXmTp43c2ZjzV3GK0
vmIl9p+IxbohFjvttLYQvota0ntampzEC3jb+LfwM01OmA2Q870B2K6Wc9wXFGPAnt2ivKJvTqsZ
UtJ/Zf7pAfFDhj96yv2egXfryzrHCcV/Wj8tsUldZLB4k3lYUBZJHo43RLwThcgHiPN1nNjIbVUt
keeDz8sXPEyd9irmF9NuBuj2+gOmdeomeO3xVO9aYIBR1nCGIO34AlABnJWE3Dd35D1hk3BPzeZl
txbZm8GGK/PmpBRnLXCVNaf32Czyx3Yux6AUOqN6gmltovFEaj2qql62t5o6ysHAWteURMsT1kXO
fpmk53Yyqcd0Ru9mg8FykIxMry+CzW5eSZtnfPAf7PSa9C3NPVPi96smVCZU8bleQMNItM5mimq8
MXAVOZH7hbM4oGiu0QkFYt7SXfoq9bnslAARy/yr1PFgNoZmkE/0dsuiOxHzLjPInezBttb0ZjJv
GUnI3VYj+Y1QK5VRDSduTD7nrpnUd+t+JFBvETNYTAVA9EjT+cPW/UMPUq2snQ5U3lfWxtocdXNp
gIumHC1bx4jMxGGc59e26/M9MjhHr1Lx0hCqxnLQwlLpn5RvljtJakf2bN+2n9WBZl0fFo+6qeV6
oi794cwZWAPPy3vLrp6nXOv5pig81TtC9Ekb2fn4rOoZHpgLt8vStR0W42t3qc/FmKv5tq57QYiK
9Ii1Y9hGldC4F5v8HgG5HzrD3dvdbFAtDT8UNyQnnEJ3Dt04HkmcTpHKWQqazQH1YlCm4XNCys/0
zOeJm/DaQxliD74dsLOjXgjahU1rR4VkE40UfzFJQPgsZFQJhKhen8KpLuiTJuqzJeO3nvmPOnUV
NNKaxGD75Wgl3RsgAYQwi6iAa7pG6CuKVAmAu/lw8jRXRAZMvxwxosBnhUW/H59GwWJq1RZ4QWt8
L/1ae1yZoUm4GY77WVeD/1d3MTGNknbVSYzcXWgWTqpe7O0ydUNT9HAPHBA6LpqaZPySJonDkCDp
uQUZUGqJNQdrvS7BUMOPK7SzM+bJqbCkTxErdi2BKj6OcCecLbYSZwzkaqQQiZMsLvHgmapGYcai
ZFfzfuErtmBkxXVP8ZwzAWEk93aaGlkGHvywEGjNfeNiM+kW5yR9qPlYDauoIYY2r69pZtMwXGVz
XLGyZuBG4qpdP3wo6kGX+/1e+j8ctLJ9tbr3SP4BNXCMTQDKB7msYGV4xv3Aorz3mKQjDmtxK+YT
H/clK9wlFFPy4K04EMseLq1NYU82xhvuE6ipSwZ9asMg1EXkTsAGTNZ366FdKA/vOyOvcMXChLiW
oyfST07UxgMN2OOSM4n7br1wOHV4M9/KsSj0l76kzQEyT5DXxZUdCH9gbvE5BlRn0izpI3BIowil
jdd8If0bjUX/bmUEnBiI0txkeFRa1x0eYdwbyPemx/uIgzbthteaoOeOiwoOmxzBjyB+PFBVpEGX
PtjJRBUpF9XJozaK6GVM7m/9yEQ0Gig4PUbWsmLA0RztBLoXCORbvsHtMKsOn4L/R3DyO/aUQC1u
8ukO07GFxRMzMRbhghf66tlk5FM2GDdLTeCG4pceesJ5ZCqIL+N7tiw7QgGnl3vam0tt7ns4zrBx
0rDZVi77hGfI8Suk3wvw/nNHSWSs09R636kb+gv8cLAzbptjkbKkASBI9dq6GYe6jq2+/WnG+qEh
DMT6wPDErf/i7cv3rdz+NqwtfGawNnPnambmazMH9ow05ZGl6keYWyS5zrEVsgbaukL6pKXXFdz3
QbXGZAl3Fp3DE/bgyziv2e6K4AplZZypU2RJP+M/9A4QwhVxFW8DlZiV4bD26NgfhWnQtDIizbJA
jKgmzi09Pks4tvVyTqGT5/oCxN3zbzKpXqxNqLjXHgwte1eu9eDWdNtA7Cp2VAf0IcRxEUjriku0
TazWLGqmh+ers78KUywPreb8wd5nnbVtftL7N2kTuHYxXDHwxOLRz4zQtWTncQ6LOpmxxU5+gEkL
srUOKBZzpmBJsBnYq9t10qpbUesooqo7TUbuhph0sti3LTSy/LXH7Btz8oX/unJr67CF7HqbgyBh
7AMQtttyzRZCudx+XYjGy/qLF5Bib5h8lVPJGJTCOK3Sh3s8cRi+qqYJhFmckmx2Y78aNmba63tf
N08+f/JgkTidZqzQvRAiyN5KWak4PTThMEiTucD4rEMXuCVXfGBaKbH3ZX9kiwVD2CNFgYYOeAXP
aGdb8QTTsoPRQ7fXGuK7emxQo+Nu+dywxMZZRZy0quvz0MHKnKbtzsx5o33BWdjuHxn/kH7zhkBg
Og7m3pM8Ussf2bdO7GrrGK8GmTpwM5FuVGwsLvUFqsD1QIY1QjXHK07FdDl+5G3h3hg0KddJv9uS
9Tjg6A+xpncxWsDtlsGdbUV6ciYTp1U9RLrTUgdsSwxemwqWvPvbTsOL3Zc7VZq8HVU+7byhv3PT
RuN4oI6sqe1+kNNbMmfGodGKTwa56QmN2QqsFJvlvNjY5kwt3gBgPk2uc8JmC2PM17Ngc88SqMxU
j6fJnr9Emf9MpcUb409cGFZ6AEpy63J49utGxCWG59gv9Z9yMR+ReeuI29zKXcrF451/OnM17aou
HcM9RaIdOke3RiPwMfjBW9gtKBmbnc8nMRV/GtobcBw2XQSeGRdNryU0ik+8AtiqdFnuW0eOoJzV
QV0xsxycxGGs/fs8g/J8la0cd153ZioE2Y5RhIRBkBJynAv24u4zYdE+z5nQplLzolfTwfKERSkl
WngyIzVxAWXco0951Ldus09W1TN5ROjpWko85q05mqP5hq1uQv/p9NiwvuRMDZUln5RbMC3K1xfs
fd+tnfH/EXiWbHQSORI4d8xHQEmX1jXIWm+VEapxw/6pfHWremI7t9bAFzvhZAmzku9ISBOVGpR0
YC2f6zbcjkzWgmIhjQAEuQhqTLXEzSA0EasPnFIdRoa7QW+MDwn2CI7PXiRAkIaIwi15gLPu1h9m
X964bWlj4jUu0yz+DVlZ4Hoo7pyp8xE1gzpDjasTwOvgaZDrmMRBZ3hfq5tuwIXInXLuud9mA8KX
y6UjK7oaNSjZIb2N+3Rjogk7/0a45WWZn9taEiFdNFpWEuZrohL42Btav/o8u4gKw4cxlRwoeD9h
CZBVjFsvt1g4MJBNvfajLPNlzjRzx/2blBcJRa9lwGsQRwgs/u3Yay7cIROMxDwjPNbvWUI1S8mb
X+E0b465ibjXddp0yturMBswF0IbosziRjfUx6S3+mny6g/EGB1wA2pxbaj+IatvsdT9Eb5uHZo+
fzetBjbMtH7O4IhD9F/egmF6mWrNufHyvcVrmMOPiet18lCPt7M/jCa+k+wVpZE25hI0SiJhHfTI
83uAd/8y1d1vjGE7Yy3OiY4bYSrclu9RO7t6N79qZX/QWzsJF22uY8eWvC7k71gkH/FZaaE2pR+L
vtgHs05JKLK/hjUIDaZ7OoI23V1dqT8UYk52QwHn31flu4SyYUKFmBU3l9ki8pMAEMxdnsWuNu7z
qS7joaunWFnDRRuzu0lrvmxM+dzjOEV6Ao9gpb6XRCdYWLGFKkZar5k75nddUDOMSc3e3CeCWGu7
5tSIE4mNJjHv+oEioH6ej5WFd2y06RB0Kxjyi/UKuVOBLKGrqeOoXHDL5aKDSDItr702/KUUqQis
zZqvZP9QLGX1lFIbXczGeqmNUzvA2dkEQZDZxMvnWN/DBgaNvOmDl+Aa6ukLo1IBZIRlFpEAJgDZ
j9MpZguHRCHNXn1NzwOA+dfZkmdVlPNBmJIDX64ZrHFXtbuY5b0n6VtzcSSNTMfPSS9uR3fS+dSm
mft8X6D5dFf2QJ9y+TWmcGuSjyxP5hAYFfG4RJMnqjoflybXdpXtAt9pCdHkxvZoNvK+r/SIBz5/
KLzlaXTR4Sb1ouapfSJ3umvU9JckQ3ODp/TFIUFFV8FlrZNL1VPn2eAtcrrkifEGFz/zQ67o74Xg
vD1/dEOGPpUY9c30Nhs6l3lSpGUmuQ2MqR4PnloDVw4FBQIdXs6ZLk0QMGyv3HZZr9VPl0D9N3Pr
ZsKdLdb+3fAV2jllHFGVA3KbjeS77uVwXnI+KX+DxlL0TA2kXpfUpybFfz/4iIORkQ/t7DD6pyr9
arz8eubLvi0y6Huq1a8sdx/csueSX+KMXNPSgmOd6xyjzEX0h60d+OaLal9Y3PmxAgKF/ewtvHu9
YJM3MIJSzuuYeh3WjfmeTz8rIgD1VLpxGSbFZupmIsBs/Lla8z9ZceGxFKbT+lulA8aABeGztJ23
3OfCXRhdsFhcH+bSeq8zy4NPRx3htddY1CmqIjpsqzgFFvm+uTZ/kFM0eZvg5mHZiOViZwcTswWJ
pTzG1jqF3uY803SDC9rjOp7SmD3T2xSkM71u0zqgAy/6gSpUxuWEcHVcAcG2ICHyki42+xx+Gi0i
Em963IsxZXuHArsQhaN2PPTWz8i0wTesz5WrZbDpQ/zbYTKhkTKumDnjb+lxbnWkLsxAXLmsLESp
QqVf2TB6C2z9Kp6xu79YVvpiayxqefcKH5T4kzn/cq3/JNrGhk+RT2xNJn57z+By304nV89/xiwp
T1VTf3Cze/E2V9JfSJcRXo7Hwfe6fY+QLXV6QayVjnbDRhiaP5Q9E5tgRRfl+mdReJTMn0yM33zm
RkQZDnckmXbvLV5mc00SLlt0GJCU2/trLh5Km0q7bNvJCZLG1u4ZKUHtHLw05g/6LlyGF5bwX32W
q15er9tYtEyNFkk8OGN7IrkzsQ5cRwrO0B9R3/56LSKzMLkXT52K55UHT+cSpqMGZoImRdfhjMRS
WUL5Kjr7YgmOBRSvliBtynHHHfc9USOcuPFd1ukK2B0VbxNAx5KV+zXHO8B6ae7tmP+y0wABAksS
wzdtokE0bB1zwjBRs2+KfOGj7UwZySGLbA+RZFbcrPzMftr8uTx5xvo6eZmM06I5oaeVUVdh4uhm
1HPX2Q2Jci50ivFaMiKbMWvFhmHglBv2ur60F0hcTMemaMtwU7slDrJu2GihNFhrRFb+kTPKCbik
E2aLwNFLZm9rDSJIEMhK6FTlEk+5iMO3Qlc7FWtD4M+0RBQbbDZiGUet56kfGjYkTSIS+JaDEMYg
N3QX6gQtpALORNeCi+xSkPOJrfnTtHz76qCrSDwZRZQ2iPBOq7gJGdlj55h7JrvJbu5ILowcGaVe
GdzqqahoqHQtzILJv3htswWYHj5vy8LYTGTyyNyD3MR2TaI6T3Vvg9f3yiNcKyKRIWQ/6iVS8TPh
ifeXvwm3C193q6NROU9m1vhYMQxEVQ4fQ0I8m2FB+9lxxVfybdT7Je481TPF5UFMWU70mcPp7GHn
0BYVgrmMq8xmA4CSQK0G/v6ESH0i0Oddj3Pp1KCsLxt9G/hvFJcvDp9AQvjXsRowSZuDgrlcCNYI
WWCk7LfwuLENynpAGcFp56RcnKfXCvtkI5LisW/KwyLGKaaJmpNP6x1XBAAu8j5HNWBYLGnFfirf
242nMk/Mv6mwqpN/1QavMorTK5IdS9dg7vIsJqTEr1rqUsaZIk2cUQEWVCvy3CLgsttFLhywiM/9
6NWaJGY5yzDbqHUbhBkyCQ+mHnLoyFUqbCqUNnTAbC1KWuBo+lUNv5Pr8hkQIBGsd+JRI+vr9+yx
3npbOynWIB2hfMTZIvONJOm4flVJSV13NbWh3TDNH+xXjBd4Nt2puCDeQNqwGl6yqmso7uUGN6KT
L9RrRL6ov3IS6HrnUbO7KPBSeFon6sFD7zo1wiFQX/CRR52lOv7poka1I8vPRTrlb4qHyZevy9Wf
bHsPm6k1hOD2uKMe/NROHpzSYpJd0pRUeDfDqoWNLpqzI7QrEKz7V/rLFpJO5oVyt+pcQbSp0hpJ
2Nc+UkCnVMg5jKCIBZOKRHqe5XYWafKom6D5DIBlq+o0zv+uRA1KrqhEgwNEm0A+9TlE6O6JuWYT
4BwPNr+Yjgs0F5GhofWph5l5q2nCqT5XeAFxAu2di5A+QNeVQaUl6JpETiqs7nvFGVhwToY30ZO1
hFczzjQfTknL7MLlKRL9Mwacs+GkTrRtYMIAHrqHBkQYz413UtNwBbWowM+bh7bLnEirOWqno/nu
mETI80dv0rQdRxyxY5UL+hkC7mTp0bq22+5qgfOU94f9mFIgjgK91VmM6fz+vLEiWFSnhEYq1qOU
NFcp9cNVjpoah6eW2wm1iSt1depMjNeJu1nFds8dZJ7FEFfswSOpqJOi88gf2o5u6/rZ6pyLZXnb
bX/tFUz9pQjRII9VnoFE11QVcjABN4TukY7W45R1kDJaUexwBoyhcM+dnakAh2Hs1JZ9IrvIq7AW
Sewt68Gel099qjBitk2Dh8m5Q3LkvIlmEFWrEcXMs7cbSoWuPRgWtY18uD1EldHJrcP2p6z194VE
0FNyjYisxWfml9Ud4LPbvviiReQeqWK+aR0kJCD3hKTWkogNog7mm1MDOHvXCddGM8/ecrA3TAz/
LiAxsdjSLkyECX3DdP4xUBMIHtmdLdZk74xWCq3G+KPl/qXIq4thJS0OTl2L8DU/pAR/ZC77s12h
lZa68TIveugpUCv1OP9McqBJqlxoyaL8eRv+wp3BkWLhp57797pg0jOwRm8Oj7AsuaT74JtT3qVD
d3U1OpuFYQGxehqa2OzU8+DpDncJziVFzT0gacswI8RgVgI3zjwgJRLgSlPRwBrcnpM0A84LUhH+
bDbq4G5bFEmPyI6dIs/g2NstBOHZgSTX55QEQflj174b4uR615pmjJLN2AkwVlyI02eSszjLy9Jm
xyctrs8xKa8eSP4iHPF/1J1Zb+TKdqX/yoWfzWNOwSABtx+SyZyUUkopKU9JL4Sm4jzP/PX9MVW2
bx3bcLuBfuiLC+GoVCqlkmTEjr3X+tYmQJ5qhwwaNLlkgEYYBsgpYfC2SZcgyolBRxsOD1qh4A9U
DYQjgSMPRnGuQcTIdptIJT6jvXh1rgl4c2XiXVTXeY8yXTW0RQkcH2MqKtsyNsb4M03o/+rdoxrU
DIS5nceq5lClGsFDYqn0H06pEk9bWnFHFeHLSnOUch0hiN1kzbm084nuXxSReG0dsDL7G0wTK7/T
8l2hiQ2eFGtnzoHHgMZcG5lKA8CYPLHs3VaX9Udb5bQ/WopXxOC5JXx+9IQDNJkpUzJPV4gADUe5
RBcTxcWMde7fYRwuBtm28JwJXwsF5xYX3BDAo5+iQ5S2YGqYINv9nG7kASJPc1MJ9aLRZoRsGSDx
oRrs8Y4dcbJdiNwr2Pp0UuDw89ca/ea6Lx7Gtr8dah05O+VDSRMKCXB4m/mhsw44tcNvoI0xntoc
YKqymEho6FcrcyQwTem11352tehxoPke8M10vunpFyT2NcAytYYqKx2V/i6g53gY1fJsBBmZ6QM9
z57AqLFo7zWt5XhqlGQY9/KFcrpCfXKsEjwbJAHBRwBRfFshbV3VU3+nlJ04BKaJM9tqb0u8bxsZ
3+vKvSZCaI8qfTajsXcGtdNqLpWAA6OtYnEDBizGcuLfsJ3NlXNRqETz6HUY3GPyFSskGaj8HAgU
i7EPUhCXA1Uc0iT4OiM3nDHOoHpDUGSFCNrTFceVJz17V8rskw6eU+HZh4Js3UjFUGjEKByAoP8Z
lbR2tpEFq1zIfsvhCZUlOWF3GcN+mi5PV12olrN0QRIyt+DP0aWEzk2Ikt4NUIgzwKeld/1rVIfJ
DSpge3X1dy+9q4W33MYDt+Hc4KiLkD6jVXtGngSAFrxrg3mKpiAMed5FKrMo9jBVkb7L0eypqO2l
cunfRxBDpmJvVercB/at5gENtk6TLWS/zDTi0JY3whADLdcZKSDSVziRCNYTZM1WN94mkU3mYant
axSvz02OzW4uzdUooFYUPjbLIIRuECLlfQagwnlgVs99n58dYppOutK715+sCTKi67rpj34R2+wc
CbbMPsyfeucNNTOF51g02yt1gLo5WgM8EV7It5BcB8mLvEGlcow/6yKo0TrqWK5jUk6uV8yKSHuG
yH8vxmE6XiWpsEpM94qSG5BAEOJhBBu8jhmwpJbGNzrfEzAJ84SdvV5yJlOsQhMhtpWGnpLgMN3V
K/HxjV/LzNZ8siiZl1YulQ7VPM5iMB40SzvQKo7EK1YhKQNVu7horh/ymSZP2BpbravvZ2Ypj6Oz
bUaGzkOcKzuo23uVEJJzwRDYJaiCGaaCLdjK5e31+7sUiYBjyIsY8SwG6JAMhZQzapyeFrt3JcfI
CabRUIyw2gEWXX/bXsw+TJOCH6OPmA+nPn7GzAkpLEwQmV6pbmqPERMUB35cNmpq0lSsY9pfO+qp
r7yghoDpwVZW9NM2UMi1CGwRH0kufxqacsDE6jQ47DDiJBKTHw+PwQbWYJqrqyfWyBezUdW9GBFR
IQNxnhoS6xabXQc8+5qNkhHt4iVd4FMggWKnSVOuSvD8iKeTW01txrWJ+eHGLCR42mn03ahlfRzQ
wyl9IT7H1MDpRn+3A2U1ZexKKUbhtablXwsB5KZcLHgYcOBGzFOMRjQcbwGLb8OmjO5QKaI+DeHx
W3OanAfT3kyxBudolo/a1UTZZNUp57OmRpVb+DlEH312pSrq986nR4xaIXzItdFAZsWliy3GLWPU
zj/GmIovG+7zsC+fJ+hUvEljcJvkP2gLD7fDAsxP9dxHBtvdj4N8UQ2TE0w3lpnbRQUIPNFo2bH0
p+k+riiz6znAdJNNN9jdm4fapFi80pPIPiQoyy9Q1qZZsDFzxFYsPdZNNn8q/Lk34ZbEoMvdhYTj
UUICWBM/XVz0olj7fl/c63pSwJXP2JDaXkKWiReLOz5VNHaMsc3S3ilKgGR2mXTrojVwjA7TPSx+
xhn46q94mIikwpMVxrdaGveam4UxcAF23+gGuVp91JkskMWYKeu6Vd/oNmWHKTRGwlfK53wBrMsp
AvmYGuZd7Vcze5e8V0TOOmBo6c3U1K6f07yZphD5YxObGMMGjZYpKbUie6m7kfNj3MGlgQU0oExc
RWDHNmkKiBkf3CGRxDoUxKJuTA0gdGCGRJ0FTnwQOSVxywJ8bzAvXjzQ1zcVaYJXlvGS2yyRfOJr
uNoS6xDGgUG/2S14AHf2NPQ7lLgZx+RFKWiSYtbQqwoX0mgAKUsz5GlYzLqgycONb+B2HqSie2oa
ctBeLokfNhjWE7ry/D28IQxu7xQldDb5gsfECqKNVnmb4xTfdLXPJHkaDoUptNWV1Uth56zyYcjP
SlzLTd6gy/v37w5U9R3cgTzVHWMPDs/pLjXCN6Tm+wTbezQW9dakC+mNhQYOHhj4HX+wSZzq5oqr
rpa4iTyiYZPl+0gVlyJsN1c8V22isL8S6cYsQxnRzsu6ET6OOaGyDhSc64KIoRL0RZ5urCZFOlBy
/CGWgkNyYdOzwuA5jME3Sq3IvCrr1eN1sy0i80N0YQ/JIx6O7fKhU/FAQePWiKQ8MRo5skkv6/u/
fsjsF6kX6qkcivNAL4F6iS+Zlv9RDiCFrp/NBtni1TB0m253zRU0fLvGbd0iRyi5CcRkGmclb7yq
rfvXvKXGRUxo3AZFFh3RMPCFnoaGQLRG3XNptWus8PRD6DdWHzr7XHa+OwdZ/IN4Qka1lsLJorY0
mhJLREvaf/S+bbxEsjr26o+x8qMviDboODRa1N/UoKYQ8NT8r0ANMVtYOABIt7koCgxxpCgv9Hh7
WeGqqcZgoyWoAEykhtes6BaBwEqjs25YVbfgHfVnMWmXJMuM2zq6/MqodVJIas0PWceECVfSOY2l
z4vIg3toiuKsg7EYEtMDB8ymP1T5LaKyB5j0yto0An65hd5JHOvrgAXkgAHS3+Ug/bwrOqEPhvtx
MbnF8VTur4nj+eScJyDsdxOhp89kBdJlkzFAd4U4cmPxwwl29HasKNVnFu5WKPGNjdr8thiTkt4b
rv65Ad6s9OBGS19DUSuJTWnTetwO8ZA8kPBM6rdJR3dip9vHkzh/s9HiAQJAECx4lXSLRAQat0+L
IKr6U1RjlVc09AaLfWfO1ZvvDb+yewdlO8MqjH5Ky0sZDRJ58bd/Xxz8UgWHYq61mwCZSHOJaxs0
ZJN3zzFNR1Ruo3IzhjhW0P42x8CEJRklt9f1RAnyERqdNHGsgCBUqEJWGQ/K7gponydn3tOn4ODQ
MWKUSRW9gzN4kKxY5MVPVPhtbe9VNamIbJTQUbCdk+Vcj7dV+vNa4WTsaxxf4T7pQys3SaolN9/7
e5HI6b6wy0tvCof+LatRaGIMRPBReSSSnkvSd+5sPTbPMbPX2SqJIlHNibI00GnWdHvLqZnWtIaP
l2GS9B4nf89NWbud46duhMFkzfD4oKKoOrV+wVx8sQExS7Ifvl8CokIFvU9f7gwZlH9OiAMXsR1Y
l6YsD0q8ZKqgcj1YoXnxFT/dahFzR7QBMPHgCpUo7XcOMZ07tlgaT8CMeC+XbyJq5Z7kmCVkoXiw
FIxoWeIjLGH5x0eMlqrOPkxoBG3TFU9Brd4iAbToAVl8RgHvKjjjn/KBs5USm9jcyuYYW3l1wvXG
mYHHgbVk+oHHGw7b8jtJXFVdr3BYw+6+oVugHcvCWg+6Wh+v3JhOlL+QPt9IMkOPl9DMIHPTARUz
E37GN4JMaBIuEV6ZHw0jAR4r7wr5TZgIGa1hPvRBCbYgE3tkPndxGpbuFSOj9bF5H/QhqleUfmjd
fwIU4engPwYRbnFNg6moxen6UjSa7OW2x7fGsuorXthhzKWdhPqMHOqXLmR2mzXNCReOeHSGZ0gH
2zmNw7cgLXo3MTX6k5HlbBKVeQr8mu0Vk9r1UbYhB/q+6Ajdk0vsgIY/ssKADQw1Xuzyv44s2Gd6
DKAFc3M5yv0VYHxd9UVIrVwFcq+hRMJLGYHiqWAegwsE8NhQTl7PbWWv6y5iCYTjy0kNMVXgNWlU
bJfgCMwP0U8VpF+B/n8zZpS0aPyMHS5klO1L5kDvD+Y+Hnr8UNJCfli1o9cTdrzur9wBLU73QwJF
Ec1Z5DWmE3MuoUS2Fq8xpAEGGtX43qiIWvJEdwlNIgon96GcfP+ngjOE/ktNeHclLoZNKIwTR2KH
wkFcejtk7qrnr3kjk2MOworVqCtWXW4Za21BYAoMSzd+VH2MJt6nK21yqtGxqKQir/TClo9TQ/B8
Xf8klxFLqp7yodQZE4KodWk9DgxxerS0GP02dmbGe8X3nwTEoVPN2nNN/UWOyl/t6bsUg+p8p1Dx
/lCiIwaJMHrHUpibiQoRuRaVzuCjJLoeCUpbqnsiR5S5RWI6jNo59006qUn1XlaTwhgeLocAp7mq
2XKua+V11WT1LPNOZyR8A0atcDkIkv42UAjaBY2D7yxiLbxB1Bus2xJQtpCwkgbFcGBd6TtVC372
tI036ZQxXL0m+wxHhCjZzkHOs50c6xiVbfSUtUcq+vJHa2bUP7UVPQEEkd/rjskNsHxnu1g9ojlo
NnbhmC6PrdzUdpMfSiXncbKMRxMcStWSiyXD+gNX5lFTmZVHGLlPg2//xHSm04izyCT25/vG6v+c
I7PbQGGkNeCb/lNBzGcfWtsZIYuLMro7Fa2yI1bYBADOJJTZEU7PNIJ7HXAgy0IfqXYHSm4p4JWW
OJLrohKoNruFaNc8uvNdoM8MElnJBsnd3YfTNq8oqiYL07MI6fjmubXvEcgcTWd8DQi8u5Fitm9Y
IxMIMMy8UtbYx5L1zCdB+6nROaTaqXlh2Yo/o7R7MLPMRhsSHJisTeuSrv5uKrX6zua2XSU1o7Ox
6OT6utsvQ27abNPx+pqn9jG3x/Jeqyt60xp1wTXlxIB9v59bdX/dzMRin65NlceY1DKdmJYlg+T6
p1MVvJAW04N3dAbeEGl7UVCfC23Qucq2cxDp8GCm+q5aYq2qUn9oBgUTgNUfIh0vuD0fQZZ0HurT
7GnypxlQBBVUyvFPLHARCEckoF9vYYiLZw0664EHBl3U3FGjG+SuCLWvH/79C0nqix2JarQlq/De
X1oKU+r/RC4mNhiuP2ivGpt6KERKrglMSoFT15WZbR84Ur71yG0YjbN2KUZCVFXpo/Zbqoowtw9W
BHaBaOIHI48f8cO18GYCezGLsZw0VrjOO1gB1PsTDeS+dnM13YdjQ6Ycyca3nYO8qLKT8r4NGMnq
bBqtO5aNscb9+QNtJYhpLNuuMKqfMwKEfYo2kH0rsDnJhetrHErmKEx/yarazzHWSPbHYCuIB7gt
854yh2kGlgRI6aUfIpcbN2oxTjulIuJtYbWdwjo7fSOJhelsujAhZA0Q7HKATmpag3B+UDItUavQ
dsLFrcDBGtQVU5WYDKWqeraSKaYJR0dE0eIDbww0ig4v6/WPJr97FtBpXJFp5HNJTsiNE71Wfb5N
s/TPjhHnndKI18SiL1jGrPu59og2cHgWPYC4oluIoteFhJb1XdbSFVYLYT0lsXobhXD921xAAc+G
bP+PlLB6MIxIMC3t0fbP4cjM6c4S77NNs8ZNkNxVuMi2elWz+dwn/p1jP2vKs9QvtXFpzCcUKqta
t1YS571pIKqm5tENZc16S4qMe8i1HSHBBoiVdtvmO7tdd02FZ/11ah6a7mFp9P6jqoe5pNUkqCzM
UyFwuSvpQSNUgj5vcBkDQd9jXldUXCM+xoj4CcTb1U8oQ9Ec7RHW7Gh2v6rOIpityQBoJmCblb0K
DdocAyFLldFcyJpkDhpiHkScft+05iO6TQ93FjtPrD+Sev5e6paXF3CF5qJU3CQQ903ZHnVAIvTw
eRVmvEvxigZFDxpPimzF5PIDhdIz2YRc3SUPyc7F3pAxtnzdRK+bDOewI8ZcZcuP/fqRQyXsI6bG
uKNbp3hqcFyAI0vwj7Q0XSZPwaqN3HnwE1ztITlFkFI1m8lmZTDBmslFMDPNCzRE7Sg3FUMlZczm
8pEiusvr/yZLVf9rOIWuCkNTNYajpmZp2l9ja/O6Kp12jCu62sV6oN11Ny0fEvs+aSj3K3MqGV7x
QWolHyz569PrnwUtyZeqgwymRgd/S/f2YAQkybtKnpLoYKhYj4QwHr4/lFS3xcCx5x/+9k//lud9
/50l+pes8b98+v8+evy3RPP/rwLKlyvO28kv8CsA/beA8tVbhLPiLfj62+fX3w5fdfM1EU9+TT5f
0m215bu/08oV/Q8V6bFBmMmSMm5KSarI8LXElfMlnXWQcBNpqbrOHJQ4m5yAQELJTecP3SISRjoG
wnzbUaEHL2nX31/SLFZv4Ae2dg0s/x/llS+hJd83x/JKBWBignilrUtHo8P9H0KhpVVXYJIk1SdC
xnS+BDulPMWI1P0aMYz1tZAjO33fmI8g/LK8OKS5trHUs6EGdJx/3ZXfb+Ovm/JvbFP3BMK0DT9f
+z3Ch9dD9LJYAoGFrklViuXrfxf7ogd1DuwKSVNgzY+1egwoKKfccUP6xaU+0NT7EOxpgDpwMBw1
Z7GuJDtfHe7rNr9AkL5N5vcIHN+qtOw9A6+VRHwWxYJzdPRQCevOUEBROdZCsnqfgpx+P0VdAcV9
dB7CnmCk+pL00w42StP91BDaV3PlVQa56HmHjbzEo8AIFhsMgW7UWUX/bhDqEXY0JlYqXIs0Cr2g
uSygd1gvCDxXGbIvzcS47iu0oBmqahmjOd5ue693nUtyptsO2yaOVqLAIctiNmDbzFFZgBF1l98h
5DsntVunuJMsmsaoXNIC+RSZdkAP3SjhZ+EiMo1PzMVuKTgo18RLT1isum4day2uPFZFIEq2png6
v5QjCK8eP4NxVRe5q7MWUz2aw7pf3AHoUQEiYIMDMcTBOCO19GRzHJG15jY0/2kUCZhHXCpCURC3
CqKKVMzaCD8xb/JZDWIgZOSSOJ+4MFzUjUjGVwJcNbGMy/sXFKcW9ZaNho4AnYwfZczpDikJWId0
3TEEjbFG25PmCd5xO7lEs4HlaaPHnavYr6XdrHLKkba48Dv7yf2w0Igzt5XoAYIvc9yP0yVFs6Dx
qysDou0RKAbSCdGQ07gMt5FmRajDat49oi4ZLB2jgVlfk4IkgCunlF6w1bBO9/ClytdJfJZ2ihTP
AF6sAnHtGJlgQ+TsOERoDkmHKeHuq3rrZoyiFrGqNoPIgmXswEEKcHk3gWebyg6e2cPy687cL7Mf
eEgWUXbpGP/aVdhjN1A+0/lYNK9DdHT6c1I9LCcxkvDI18CiTTpXVHl+dSphhFic//L8s0d+oE36
Wirk6Nn5yhlOhnKnF6803EC68KD4yXpuLqj1EHyu+pw7UYPzFHxpXHYL/CDowIHbhOsCl9C1DC4n
mXxKJFbI9d2UQjI2wFbytQGT6vL3lusQ4YJGKEZ7+9zkJ4Un0vLP3BI+IDAaPatRRx9haJ4ShB5k
Ts+gY7fcJpK2njpyw4nAgy/r5QQD+3ZyU4zbuZoJNWCShFxpXCgdmYK5qWG3PC+/oRZ/hVxljI6M
C3yoUAqmyGBbqunOpFTVhQsocWMWGIp5ZjFc4JZK1zgd3Qaq2tQGxGfyKMRfNTdx1myVAXAdv2XU
f2kFBf0nfgQkoYEbcfPhUV/eyooDUoazuAdyl6u4lBXeidn3ClnetQlzEgaAsZkeK2FfWNE84HTP
EFk+NDS12OaB7Y7PRmHC+zdv28DcVowefV1H1ZCt6apqDgkYJfQKlCG83uWrqlZ6JQ9+LV+GEo0w
t2cp0BjpXwl5yQnq8gCmeDnC5MDWX100uoBlB2G4+CShh2Law0tia5pnLgX7+CDNR43LVfhLSC8v
avjS2xaJIEkKGdloKfcUVylsmIZW2zhmsjPV2FksgE0aDgOqNLpRvL7OSh7CgK5ipbnLuthnKkvb
sktEK9q6tDxMnhXuRfTK8JoQS38lNZfZpNx/jZO3EBpnWaDhyO13JIIH0Vt3hOZcqze/tDnjvKLu
HLEcFQQ6AhxY7t3lQeU5UA3HVdWWaS7hjuxOSD9WJkdF4LprobGAWQk0qW6tgHVQAQ9qPNWolXkW
0wpMISmm46UaLzUPUcRaqmdfEw+gpMvEizWHzm3gtC/rOIJgvMCsYOhiqpHzle+lCoF8tHRs4o5j
ixUwh8pgsi0SHa1P80qpW1epTlUXbJxK3wwjrp4sRE0PfXtj58amiYJNnY4fdUMDROr6BinrYSC3
nWN288OxlHWHxnBRL42M+heREkkPuA1w9/Fao+yLIyhoCe5gLorBG5PJcwHUtNPPdczbM5wWMTK+
vjU+DcI/vWUNSrjGQwsuLrD2+pDuFqpV2sC8IR5z2YDyEBUvVy5hDbMwiLIm4hhxGOwVDty0qN7j
JNupiuGNClbY2nkpiWhRW/PYZQxczWS5tYP/JvVtCX7/azWi2jbeNgm6z5RLaMLf7f5dF7bCoVG/
KvIvLT1FyJnsbtWwK/qps1ru578r2/6TeuM/+3kaAXMUUtI0DMv8/ecl44KIH9HJhTGJx5+Depr7
y6R/jtkNLN7/i5L7qcj4/z//02+V8VJmfhTlVEdM9P/lv6yTf/tb26/i7i37av76T/32L1PwL5//
KmF/+4Q1IGqnh+6rns5fTZe2f1/s/p9+8VfN+zSVX//rHz6KLifI+PwVREX+WzlsEm34XxfTx6jt
3vLo6z98y3cFrVt/2IYQ2NgJXBISeda/FtC6+oeDTcGyLU3w1FjLKexX/SysP0wThJxjamQs6tTc
v6pnYfxhO2jeVFVTHdRduv0/qZ4N/vfbHbsUzOiohSpMYdq2BcLk9zuIZbbV27Dp8VhYpptcCPF9
s4BWrnw05BTcqFVGAn/kSi2St8lfpIZod/SRAtVAH1w0oj7Q/uvT4GmB10YGRnllPiqIokfE7Z60
vmzJGMmIN3VZ0jEa7wvkxIxsLjaEA7+FYW0uUebyY87tfVHIO3rRWTiAp2IQ1YFCHMkNimHYsbo1
aPO1wfTSyjyL+b7LbzpnPM96fWStfQoHe0eqTILmtzz05XQMGNJUoHJWLSygyniZ8mHLuQU0VGr8
qMb2WY8fFIRJhJe+VUNzhzyH3FTYsH4DKLxZFxQggYwqLOmnftHFj45LkrPbOp8SfxSYXoZ7Bb++
6mMrPPeFc24xOsC22ycUZgtHkr7/nQNgoGXzsPviMpMQ0SOkkYiI4H7QIahw8AV1vO+mHGlE5JHC
DdTA3oHl8yxroEIAYp7CCodqlQcHBDwPeZuc+tmHNG5t4mh4N3r1KWzYLxwgSxctq5Crd4hV/QyN
s99titI42hB+7Kl8mBzw91GZ3dcxcFtwTCs9be/CdJsF8brLEEObSbpOCaYrEsSBiOm5fV90BuHF
4mTsG7h60b7sNYj1Ee1TIHi56UCIMJ9k+kLz8bHsYhcYwiqlEJ1b0a0Lsk1iG5SBajIqSQUgc30D
r+WBcwr4APzPsAIBABGLUqBtRsT8WQjpkZHxbPBbzGq8hsNOuOhjF//pm/PRsuN91dtoVJCKouOO
6u6pXSy55F/IrnkvQhP8mszvkhDLhKOonjM7a99Ob0aQHX1Y3ddhujcw4EwIVOX8ZyT8O9QnHEpW
ieacZF16us1IJTA9gWyRWfFBxew+DcM6Q6UUG284G7cVWLqke0NH8BqPTHaw1x9QH+4UQtdXEVFG
Vc9WHUAdKMQhZAaC3B8GjIs44AZt5p3U1GOhYhwzhb/uzQ30VS9raK7MaFZQSLcYFsVjTB1X6P4T
2TdrGjdEioxrJvSkHFRbc4w4skyPU3UMyUhGNY+EkgFurs9eO2MGKoMbq3jvCEVgNoKEVYL+VOJT
aDw7jf1sptOBqfhyFsnOod49N5pyP0QkZu9qCLsQway9E+Uew8S7KElvusqGGly/haLaE2l2L8Ni
00wfGD8+RSTp1i4RlIp/B6f2B9l1OfMix36i3t4MVb0PIwEBVKcVNAk9J4+tfkbRTOajb+wdiPr2
9Fy0mDxkfzSalnQnrqwqwDJOzUFr5akR8O+S3CP1yNNrB3t1LX4UWbWzh2CvyGCna4hd2+hVLy+N
TXfKiolpai/0d0O3dMZtXI5bRb1YMyBj55TARlTmexySXyEyFvpwt4WurruYih/35BDv7DQ8O5pO
tY8AWzGCd7WbX1otcEMr+AqhXJDCWCDLxsVfR/2t8K3n1qrAGVQHDbwXJxVHIy4E28fUfdIrfwBn
tqsc/yOnhwxiqfYKUy08Ez2xY9T0bHDn0o2+M4vyo4r3pbRuQLgkHAIZg8Xtblr0mH0HNJOU1qht
blIDoz3zN8hKU7fTs5C9G79dkd448E+91A4eWz8/VNWn4Sd7PWluVZOySj2IWvuzSZIHp2rOckAQ
m8v+bNKTF0mxMcfCm1P6moUK8ad8TGL0XF16hvLA+BzryuCsizo8J8a4VOE7nbpfbZ1dbXggPN5M
pdjEEmgKIxOpRw8GoxWjnyh/p4v0w6NRpGuLCgycjjsaMHcjGrPRpTWwYFgWJmCtNj5zm8cgwTe9
JrIFNQCOpQ0Dv1UwvuXaApwvDl31ngefTq+6ARqShgdhYrL91CaguYisxJrmkje70Q1aI8R2qQKL
EquSrocPQ+XUqwxs7ipWbxKm/pjrMQemZC7qYgJs/0OlNZvHrz0rG7ISN9Qhd9CorTEIZVW37cYY
SzoTxLnBrim2liih76svejwtp2rxQ0rlWLW+J5v6MLb6I4bwbgtiZBXNtKMtwIrCuGuIY8ODl9tu
P+hb6cfox7iV4adxTAsttxzRVHJ0npruVs9wWYXFnxmzf46S8LzBVumQDUgTMEu3mrRtSJnJYIkS
3TwbnPqCLLoLUpboGaMTESQrOdYvhl38VMr0K5DZD6S1Xz5nlCHB/9gm1aMKn3mlhOmrVpeHOuV9
NM5+lFawfIkerydUYEmKdL19I1/j3cFiuJZBvzMjGWPGZNBoR/sFkUyj7QXBkqsX+Y3aouQlR3Qg
MA206PMgGazD8tCFcYbSdeuXzc+OE7qtZg+N/5REuCbDEOd25Zejp5bjT1Irb6OJ2qAKP7qG0M60
3mbh9J4NL2WLJhDbsBmA82xGENGhR6QwJ9wqXmJ9EV3klyFe68xKesteswwdivg0y8m1ohpye6O8
mZIOf7ML03mJtWTokjwGGvalufnIBQE+AfkTha0c+wKtIaJA3RxcGcH2Kcr6ICR8hKDeSWz3rtmH
b2CePEbG52oqvZRw3cjS32SrHXWTaaqe3GHR5oooiJwgWzAYvyEL9siAct0gP2iLfMNiKjZ0ZAG3
au+GpfmcasWN4uM4FCJDFF0wNmqldPPA2lmYOQIjCCEumjqxUykCYvEYReHOptVJANQTLsBTrRq7
Xs9OvqyHdQIdKGDqAkwLjqTS3pi+/adNKK5nP6Bqmb8CAufhtTNhG3W5tSb9FmbdjZURKU8yy6qM
UlSZStOtEjV9WhZyOTzqnQkxU+iMR2kVxuGXHTQkNKRronn35nAufP8Sjfpa9fs7rUo9pN2YNs2C
wNNCJ1ONIUvmHGM9e4GR81z5xpORdK+hkyCHz6HGLsskTPJnC8TUxC3NXU89Sx3Ru5WONFKL3Nx5
HkxJK7Fxx3TJyNg72Zdll9sI/bPZfmmV7pnmbT69EZW2mmb46FMqF5P/NlPJ8WCYaJbINkN/x7yJ
3yaPL6OA4mWL+7Sc9xyiU+e5mpJnwr6Q0OrkI1QgFH3ucvJLuZkyTJItbwbE98rS77osfjbpnM7o
5RS9fSjZSBoMOJwEb1FIHCIiCB6VdttVQHcs51yZ+lFJyYAOpuBQDIhHi3vOWy8mVh/P8YONRSkl
GVGqRvjSYM7F74mVpcGLGJeevUjwTFvx2mHjQEthoSmYe6HyqIC6WnnPVFrZCFJWCHHdpgYROaJ8
5dGQdfIsDfGeNSP2F1QdyuwwpJ2ftKUH5VuVvsZMd31Z7KKpCuBUOdjR+OyUzDtbazzTvzuECZ1F
A6mR35uxRz7tGo/V4M3G1HlYNHDpo0Hoo02eMZwHBrFT1cqFBM0ih487te4yLvheH8vEzeatnNFL
5WqAbtcAmdEY/p+mP0OgpB+MJcXFvPuUQpqtbYjgfnFmEsxNUBhbPw1vc6CtgOy9LsfrGaxHhRIX
jUvJyI3Gud5EXpdSdY/xB8DOd4aBh4SEQtrEymFIweiMk+nGdv8ZI0IMu3EBwT6S3ogWx1CjBXDm
Ngwrc6EvQ0vXKMGkdgo9Nzi3nqZPeNfZfCEC+vfaLpT2c4GhbZ0hUbOT7quSqrtw68fplhYtj70Z
urpzM/jBwyS6FYYXWo4/K7YbZBS0uhyvQZ9GO0ruBWvOyhr0DwFPnQllnbuFjqqtGrdaCDZhpBXD
yLr9Ibv8PLXxgbiuc0TNq9fhk7TjoyCSOZzjzSw/etok0n9WiD3BkOW7Y6PsE51GHRsa7T0QEthL
/IOp2uOPdqYytUEzMYfIdFBCyWBtJx9uSGttwNP/8AnSXnHMUiAF4pNvQw93IqLtHj1pSVGqCTaB
atdmueHWfXtQyjaD69m+mYtkw54OeUToPEizjOa6HAegefYGd8bWN5lpj85Gd35oQPt752Ocw2My
wnYFmmna7YU0HKYCZDiFJEeo3oy+BQpaugoTZU145HOI0WuGOjdhlKSLzG04E/BuzQVsqeiY+f2P
LiwewQBsNDt5SR6CsMCw7icPZY+1OdbiJ3S/kLMXdTpv4ZOs5U0YmBZpJNzLEATb7lDVOQWKT4iH
0N4JMtuFLdy4cRSoMy86HJiY9BhPd6wznRrK/NC1OOTqyBhMVWGGQq45WtxWHppdJOcICNRzGuj7
1gn3ZvLY2jD8KPGeugU/PeIQWTyARnKy6UD3WblNY8wNjCu4XRuVMHeMafiDxDGxgoc0m/eNpt9a
o7VXl444i7X02Mtaix9JNTxL7X9zdx47kiNrln4iNqhp3MzCtQwPrTZEREYkNWk0o376+VjdmO6+
MxhgtgNcFKrqVmaGu9PNfnHOd+5c9QqfwAp/J48vwCqv/w59dnIaWCOL+dBONlib1sq9NP21Zptm
cxLaII0CDezYe1NLshblbFeWHOLJxnMCBHUUvwi1J3/YeVO1Bu/SYOr2v4vAPAXA35IOsw3sdQMI
g0toslySiYp+F/Qg1XCagdSQCfIWD62UheE8n+5ip31Ev/wU8Qq6Aalenm+EfQ54qGZKC699pYkG
14EuLv1xPCg9gUSi6D0kY3Lxvb6gibZw2MfemcIAI3xDAWalHMfEvNF+Vka35//Nf9JgbA9QKjZJ
/j3kT05F2nrbGw+oTAi3nY/SM3NqfYihFazCofoJgOZh3z2XJAaPjvNZyvA2jOUpaKvn0pNnNePR
9ermw9LBBb0Smmnr3I+otydn5mlAsLGaUQrxEeKUhNq6S+b+ggF30/fRHurQvZ2jQIBIdINGczO7
OtoE848spovfBM/MidhzmOlnqrOjTgeUNBA77PGxg7V0Lvv2OxboULyygOOYxFwGxBXzWjYmuBZQ
7TtsndBkMDkYFpVt6/4hsHxDasWxcNWz8lG6ezNOM1Vuy6l5w6v34acYN1t3Q7QcbWp+FoZzSAGs
zD3T8XDeo2M+1IX75Fvjsb2fynBmzdDess45WwVF7Yinv2+BIwGIHXleB8kf6ngbWzkf2qkO9twT
M2Omm1I2j03ZUkqoa5FwCKVj+1BXwIfGuj2Tbnj2BgwbrbsOo+m+ZZ+x6gfjPlhs9AbFIGLH/H1I
7Od4kpQ8BrlUuM5QixhXjxiKFWiEE/MBbOQ6egl7dy/HAdsS8UlUXuukPRESzaEr0JuoEvM9zvD7
HjbrIZU+iEyADsnEprbLb06/K8eCJWgl6RKgHmbFCTCmRYl21nX2bQ8oHKk18H0h6gwPBI/EXHxE
UHSeAVsFISjx8eYe2Tm19OzcBXN36FNw0lX4C+lg586F3OVlvkfQ/BLXP35R3LG2XwktDwlCOwCq
n5ZG3paizsz03meOrhOmzzXElmz6wRuxwRJLGvBFEZvNonAA4h6qFsSE/5rNgueYaVgCgqRz3XZd
OdZ3tqQKwdhbxyAOzR4aasLsbvT+6LFVm5H+jE1E94xSmVYUKq3DCWG61jU3jS/iXCTFSKuQrzzY
ib3ynG3SuiBWUrjDrxLSapZxGLnvLWIcVgKarVXEGoqFAXk6wyUj24zyf+snvMjiXUaf0nyr8x76
X1o9jbm9yNQ2dYiEfMl2TFyWW2heUKtRPGEePwknAQOCNIvfEZGW272ovoLL0uvH2KMBbLxu23oN
/h374unmoR+1OhAbd0KMDVefdsK06iOKnXfoqzcVvRlUODTjxkueDCHoNn0poujveGyYWBgdUriA
aBtWLfOjYyd/hNn9gqCi9snceOtn+PxTzi1U9WsjyJj8QG6d5ES2WzL/zVXMoA98jrznXD600z0u
sY3RILgSBlNW2mmmqzP725ytjQqa+y4Fj2FPX8xvMQ7wheCJpJoNXlDPfxfAvhzkWWV6yhfo9gIm
NG5tl2y6Prnmnnh2s+KuzIOVyMwfPNtwXahqLgWcnz4TEKbMHhsTOtYog3oWN+2BJeUWJNUJXjs3
HNSs2ZtuSr3xEV8Npg8FwoAUC+qU12dqOlGDvcgAgycQuVho2j5VP8CfjlQ4zyMGcGG5VvfzfBV5
TxnRbKaE2jL9k3P+Z4nCRsN6Fsc9Uc9kPhdd5qJOeGJaE6yQn1JUmtt+kHdlCA9KPo7wElrW0eHM
VZinDvAihhQp+6FeVpcSlZZZ3koMKnbh/trVeApHal8/zyGZ5vkV6fTWnsaToxn2yphzHXfOugTX
Xo/O76I4m4bNKN5FHu1J1CWv0T4G/JE5oUZD0KzpPJ6Awg66BRMcULjorY7bQw7Dkedhm/j4fItb
i7gxgHZlSLrLMjvW2jmY1IqNsZbC2xjy0ncv0CSI1CZeIAspV7Y9dja9Jd/pGJI9wsprPlCDASlP
KPklKutDmmLSnSNoTyiyNVSNHu49ANKu02uLMZpBGq5efA6ECXe4MkfglpWtt4Nr7Ma42wN0gZmA
cX3a6KUSYXDlyCer7va9u3j/kS1gbK62anhtmEhwo4G892myqvU0Em1issROXop6zwN58CLjHJv+
2kKqoU29U6ScTeb9aD50/LFl9I5oHUiEuaZs3xieyWcHdC/8jpAQZJWisRM32Z8jcY+TbTfhQTK9
b9C0xwKo+3omsqeBBDtq+yUpNMDZ5kp1PstqKzFrmqQMZSHGmT7C/kdMSp7vCx8rKxtKEY5bq4tu
lvNXY3ky0mfwJYe4Cra0GJtK6HWcvCCFelqQZAakgU49Do7e+WBymMifyiREI/jeIFUMJC1fu5uY
Y6eXrP525zujfSH/88qo65AW9ynZf81sgmqYn1uWvi131MDmE7S753Iy5wcbDIpjFh+VIDdx/CzV
BHk0zs/UP8G2goPRI1qtK2Y6c/WM9vwxCJx7OKp3Ue5coiHaRMoYt46F9sQ3HfsUZ8Edqi78yI3+
sPz0zm2Ilhg7jiM55ZDZuPJjyc6Zzc41qnBHM7puGHUpijEH3AHOgGgbd7E8kauD0ZQFkFywtUn0
imz1q0+GJRMpRFXF6hecGM/o0uxF5Z/BT+l9fIrvBS4ZxdOhLzPKq3Dy4ZBtWhc+oOsDPBDjXrH2
WKgyJCRsMmliG58fqzoiFjJyt5BbADqG4L3n7LPO5n0ZlTvSWnfoDVfVrHdj/2G0VzGonRT5Ho/l
NmdV4pA7177Vib+b5SmECx4y6UHBmTIpEGvuz3KQHORXv30Un6n3ThlxTOiEej3u6lRCa1EZMwUW
XEa8n4HB20yWsuLBxM8fWs3GD98sBVRHos6USNbZki38I3MA5e3joeBcqWLkXuRvimoL7MbyAPLn
Ai57Bt9itpdJYpAAmnFQviijuaapbi9ZbyQnz3Beha8f+2GgyVDW84xsVjM7PM1eTnyCRWxLH7O/
svKCOpJH3LI0wzw1owQKA1pH3/D2BeKDM1zB12D0oVwzI1nBF7N2qocDQH1FfH0DIzSCOLwO20Fu
Wt9mHBBLRHOA5Q4iu/cWINM81t81ciuRqvqiM4/RH9E9QQTTP1T59Fy/dB4xBv2YQr7N7efBrr77
kUJ50mNwEB3GgH7io0+b4X5Kl9I558Aq4xI0NSpWcxzICHMOo127F4Ov9USq+XOU1fo+ctAoG0ev
DLxf6aRX+I7qIxiK18T1/ggYG72GTy+dmHcMmRgJ589ON2f3SvJpWzZvSeg1X2OSa4jqLRElXXkX
9aSAjRnnW2G3TG5bKgsjegiBjvJLsP6miflZakyPPQbKtWCUf0KNjupDXcOCEEU8zcC9fJIvnJqC
eH6ccBEeOot23En7b3T1RyrpAcQIygSUX+rSxeyWgWR5TvgRQQdlGjGThmG/dci3qfX1RvVATFpJ
CnMJMYs8SRamiiZXYHFqWhIHGj08u0QGr/NjqAP4sPCxuoRkzK44hFVmnhoUeopQzmMJ7nqy0hPA
tmGFvcC66PiUX/Om75AnE+w+939cO0zWSsPdmtsf4k3P2swIjicMJG5LtpAt9XqevKS+6W2Cihnp
aFLRWz53tT04N5J+kt0weXyL1VMSSnVFgYCByLS245ynYM7jfR+EP6ZDzkYty3yT55ALTL9/LN3K
Y0yJ5ghWwmcSTAlScy7bUffPeI+D3TQtN7Y/jCs3QHdHHg4ysbThMcyecYoQn9g4aLYzNB6udVak
fvP+TBwn5CHV3UhZ29bW1k4xDA/WTJA6sdGnjI+7LY96TolAcJkVNjackXFx33WR/rFmLgW44eE2
U9lu9LGqBsRg2iV5H070G/X8gJA99IWQ55J2VkvC9XQXqT2pwi8pe09OsYeZZ20jItpjMp82wVRN
O7ZS4TorsK2SOMn9weByV8H4FmoyGcuz7Iji3z4r22vdETwl+o9pTsa/yXxJsXfZUw3wyR/7lYRf
HGdTum2tEtnloIadX8SPdjL1R+KxpKkJQmJaRtVNFzNhxmoYl6CZ+1m0bKEyuo3mOd7OlM1kkZUH
2WbnymvF1m0Xdb5LqcLRSyf4FeMrWA92S7njyuZEisVl9Cd58Hkj12kQgP12/xgzDXI5hzsNCHUK
8GB7NfDupKMyd1wERrlgikJxizTkyFz8O2zKT+VHlzhsz6V29A2f6KMC1uuN/XipEwP9Z0a+FURq
CO0L65MlMXU84tQJFFIeFsV+Gko8CGo85qY57kNEcYmHKRcx/NUed4Bmicq7V70A7pbP+OarTVqR
Cdf4AEM7ET3P6BIwVxl7SMF0VmSvbnGIPQWOLLk6uRAmsxC7TrY7pxrFXrKxHrPUYrZ1SZkwrt2S
B74fkzsM/s79BGJ7y1gSHyp/S3BDEB5S3FbbgbkSNIGkPDdywuw4uIvLYacU2oEhCyBBOfQiNVkN
cEoYZBESw8KypY/KuT27GX2AM9d3lPH+2h7dgVvsKeB1OHZv/EUwwlb4Dbdy8krQMAdWo4+g7Mx1
YAF9Xw4BIpfroxn9KXw+57nrdn5YAb4i3tPvmrt+NImksuQRPhL4www8V4DcrDfDjCEL9iGg6TS5
KrW2jSq25PgsdiFJGpbxVplHyVt7I2ovYzVCvLjzkwtAsrYyv5psYAETpfXOcX+BsNIqwL+Qbvfh
F/iUzNm8uM8TBNiTkCZLnso6isg9Jq4WIH9nUOCQFVad9o0D+dfEHmuxznrp7ZzCCB7iaQ4e2qj/
O4UlWLeQ+Ce7sWk4LAk5tLIx8hxyJ0B6oMN2S+qBu9cDCbww+KdbRGQ6H27+SAo3vqew3Lb5u2nZ
87XrGvtuLGUHahGVLLpi9GhOfcGd+NzEQKGgdh3amRhONkHxVmRAZkHYDOzPJ8SckHFV140XufyF
VKjx0kMGlb5+iUbHB65mpPgwbWs3jd7G5Ll4JOXkDqwSqmarxJJjjsbKC9IabdxcoAHEGmyRdiLB
ZJU1c7zCzPXZTFnI+JVbwCOYWEzEKNosNA8hacsrwfZxq6ErUt433t6A7kpjRyxYIl46alUmCOhs
ZRLwhlBmwO73NmHHNDlJO5YrdnA3WewvI7TNo+uhbujHXzEGt0TISzbWLLJgD0AE9CLkr2V9ESNi
2UAQQa9TUYOHvHWQZY95BvQpHln+OJntsRiyfms7nRBHfPbISM61UX6N6VG0sPgYgbHP7B/ITjpJ
8BfH2YzlnjwhCABD2OMNvTRLfDwd3L5qp+NUtCZldko9PYldPAbow6cgXvWmr8k8Nr7m2oHaZH35
tSKiPPd2PCxnFIti67vTnV+Qup4V1sKArY7EQKFJ8WmL3LZbZp1RDqL7rmMwdJu8+EYgDSOsAJ0G
sZNybSUdWtC2CbZEc7tExlP/VlD3rmHynCekA0UVm+pEuPTf6EqwixUDeeCEVNEOW3sncR6JsGCT
VS2hkmTnhiF3FQlaHILzephKJt8CzH0+sB8rvcIhZZcRl8g4XFKkv+cc0OLOBKxLHsCbSc4dnMfL
gGZs20tgW7LJVgGDMjObF03z2pLC3hYeoeJpG7dHNIpLoGkWYG0LdwPpPofJfurHMbnPc6oTzkd1
wn8LL4fWgkyZZplwjGBlp150T4XjX3IwngdPtq/W+Jkscevm8BYmJtxGDUrMV91dWeDODpNhX6Du
pHUmp8T2ko0RG95Cn1hDGL94kNH3vG5O2s5l9A8ufdkxZpsC8uS+haN8TkLYUCH4g7XXj2iiDLCG
XVuQPgZHirgrFroNcVdIlP0NMJMEgdcKWYq7DwRtOUvYFwI1rtnMt4jsDg2rx342KgYg5VDMJytu
P1QZwezqqV3ASvIkt/LoAggrZQE8iHS1zUQ8GMqZ8MHCJbZUYDgZ66GFPJK6nw26L2UL8TI03R0H
fc7tNmOTGKyLo9CX9LJhRp8Nr0E3fVhR/eVYwVudpu6tUtOtWxSpAhJUmw7vHiLv3dixhnYk73Xm
M48aYWKwNIfOU8kcPEg4v8nRu68U841AdJvGS7jedZXtjMR+LEyPQ7btd2JwNgjX2Br5WCGSRysN
8Dwuoj0ebpHUK9uDARp3ZKd3MX+B1Up+EratifRRjTh/3dA0bWo3Vac+s957RvZHL7L4NdGfsfIl
7zXyv+6tSKy/WFABBIK+qwt4eX75OE/E1NQpQ6Vxgv+SceWzUUfmizS3C8xzUUDR4nInYpbWJ3hn
yI1QqC9RETp1fR0sihkP4K6viE+OCXlq4Lp19DOM2yzASDkygJSfWqISW+cMVc6JAYp7YiuNBqny
zxT7CQy0J5/gzzvf1RNIkPPU0F+JmCwqY6zth2TiLxwL9Hz5V1jp5twQLvLiO9ldaEWcwhBIEDrZ
0W2wGOUqYyi/cp+ZcpUYxQYskIv8OY8O/IzBvq4isj+9xbo5kTUGwoyg2I5kBsJiMTYUQXKJKYH/
/e/+89/RII3nEQEKb9glYKXNB6kP4EJhaouWdgxk1HQeLe4K0wPt2hMalcT2sOsdCL8+wThHCyWO
odFXmZB+fE3Qqpkq68DGvhxHd9u5lrqE3vRVqUXEn3rZEYWMyRbh2poZ1EAW0USdvJPskVMIw3By
GoCYmsjbPAaZhDpMbhArOJSyL+GIE2mmvsZB7/bdcLQxaHizjT8zJ+Ut6jXhhbX1MmdTw+Q6+Fx6
fCDcSCD9GHpCrGN+sBlURNxfQRJQa3f9dG2imHA+Zz6Rm2Gd8LRc3aQdT6bVXMJEPChnDO9I8G6W
0NeabKdUngD2b0NMGQ/S7y86rdh7mmy18Q1iILZHHqRoHi+Obd5iVk2GsK597hjXviUY0aO0YCO2
/wdvovrm2Jdsx+e6wq1tEekS33DIMMaCtkVRJeKdLPvjrMipJXNrKxm9riTKlVVMBAa7OTfbN6Jk
2eF4EKamrj9lLqSOgqgj4fFi4wC9tTMzVTfSSGwNe6qI/8nbnZEbtIZe4B7SuTo0ovjMDSrqBPrG
wZ4OQg2XOSV0ZoRPx54luEhwKGMdZfvCODrYnRtGZl9292OHhcHc1hyYw8BVM5PoIZ9rb0dpTwbq
AP6uSgaPtbh8NQDQIpREkltDU9nnFBGrvm+ah4jZBOXmazQGw1El6nV0An5JL1k4abAPldd9Ck01
ECd3lakPZqOD17Iwq2u3JG+GHcPpKk4fq/GhqWJvJ7LYuJDIgrqzRs0Jd8YNPQ6F7qucXJ5kxl4l
EzWG2UW+i4EMks85Xz3b2PngUtfg3B48C+aCLpAhGH0BXCeS78Ti/Pqg/mqLvtgOWZ5mDn2lcv44
mA5XzZC+WTh3XMf4NrT/OjDza1QEYiY3/oSGcz+HePkTL0bPX3tPLvWOCeoXuPHIdottGlOZddgM
FutM42/TtvCJSvLSck0IYws3LeIhb4nK6xvErfaEg833na3Bkbsm/xd2wIlNZ7MO3HJHzh23K3yW
ekzh3CF9TeL4K3axR0Ps2riqxIeSw7qkXnkOC3nBIUsmGXLkVVdzYGqDSlgStBUjREln0hCnd4kf
fkZy1WvnSNWdxY7auGPlbl2G97r6B0iCYbmu9JdH5FrU6XBTVggQK1SZ+I6HZlurZb1Dt1IBQN14
fAzKhZfD23g2Gnfc9YZ5dCprQJ0RPGTJ+IhKe8A3PuKeI0Ve3eBx8DTzwcAeCvDQDOC8GsHd21TR
OrN5ggrzpphz66y7n1wiVNVck4Nql+/0yH+0M3INjcNbDLkAzHz9k2RDwOaS1iOBBZ528EKfxlFs
soUPkGE7JNURXJ9yNHKjFe3VtEtchVgMKwyjSxhmLRWhDVAk8S0Te7485ZEg19qlj+7t3sKy2Ild
4vuvgjjkjQvpQJAkup362V27A6cik6WLsrF2cXPfhnIQT2E7nXINRtmAYFRl1i0oQgZXJaS+gbUf
AGx+qty9xPF4DyaNvRb+/cDPj3BpP/iYMDw3SJ1k4m+n1BN8fYZDU1RPlbNEnKah3iIDR1ujQJ8q
NRgMLlFUjMuWrep9ToplSsawSqigWidNItZ1iGE1IY65aoNNmATNKmvtvT1g+5E2RKLC4xhOjPrk
dQh0m8WRiBENFdgIYaAD893RfG+c9L5KvYGJqPWqeQIJ7UhX2gV2GtVY2Ux0xF1e/CqyM1aR9mZ4
ODkWGnM8qezbJGZoGyf5Z8/Pz3ICdqWb1OvQSG/wi9vaeBYhJG/NfLsnr1AUxBfYNqEETf4dTkoe
ZFQz9xPyWvPFRKNur80KBm5ySlI2/0UzIIFeclwiQsZJCXVXFcv+lV3RBCHuGSA7tMFeDvFj6N5N
SFMfA4DDwOmKCy9uAO+lkm0AN/CaT/FrPjCxpRheWyLLd4xdeBCmqLlDGoWgLiP40Qzuh5m1joZd
ua2JT0KJi9VLyvFIbgxdYtB4+Ir6rT3nUN4hJozCCLEtBjyCFdo8kmcvDFbS3Aj3Bqd2MCuxB7aF
2JMXc9MGAuzpLR8zuTcqzzunfgmlrmX82w5YflOzOTquPd0TwQX6ASgIG+Gcy+rHY9SkhfbX5BMd
WCi2VQCWy+Fob15asL/ZDA/qQxqU06zXoskgtJPkmycLWlXHWQqMZM0suAkk82hAWNOXir4sfuoZ
vxZBnIL+3wj/RgXCqnEbhP19JmbK21Ne+psWVNfA5+EEfyP1KBxo8vXvGDNuKbt9GP3WbPUWfARB
jMcxJM5baxKZs4W2ffZ1gG0hP5UW0B6EdE2ijw9dzf1fBDvNCyesZ5sQf9TvkBf4KLOL6bmtIVP4
1zJwtiEKf9Iaby66j/TDBsDl0V2iMtpGsf0ZkFgFc29NTjArNPmiYzQdmXEnPPPeH+3X2Gft0DqQ
wyrvjzUxTWzzb8NRp1j07z4qgplpfNYnPxUwZBHd9219izs2UaN5nBHzlnn95IfMVz312ytC1V7z
4o9ZX1I2IaH7qvpzLwNWFc6rDICED2zXC9hwVu7swoQ9uMSujfoEGnKRIXtGkYxjUYu3uotJ1Yh2
aCCOhL5foOiQ3RWvxgYXIDIbmCUd3s2+w6P7HiCE0WQbM8/eKMfYheJ3SJv7uOhounAamlAuUn1i
DkCkGR7LhJWnsSem4bqYKFx2GemIky7mnrBDrA2ojmAto0u405SjY/ZQ6fcq+J7Ndmt3aJIVA/85
JeQmYWRo+dFTrhgAtyZyNhEfmUbe60KeXLffJeRVUvSDrGRJ6TExXGI2iADsppZ0byybZuZ/tqI9
c/bYp6E07qoEf0gkKCI6o1zEX8B/UFvpmdBiYT1E8NDRbRhIJ3zx4xQ2b5y7oeEjgvdisohuWWXO
0W52nFtrW99+w5Exhc6ekmXjO/1ZKnMls/IrQvhttO8eJZSkcrOTq+/W11ESg0awyKsoASaxWuA7
TdKr1/GPvvtJmBK6Md03qKnWcDPR8pvVe2wUX0M13TuwyIelLKFVtnXxbXTZScALz3R4KC2+WD2a
19R/6KlQYzUdbJ2M+MYRIKXugeAxwaKUE4dd4Bn5UEexPg8rREPYPpAEbCL4I2YcPrSN9OEQoMJu
nWGtvOGoI25pEZ9GRPvtVN+Y0u4KVGBeOd3rKAFvMr2IoNsw8MBQQCzCqNQ1cRseNMo9mzlYioxE
sZ22x/goF66Ia7wZof4LLdUoQIA5OdNPxJKLukU1h7Bxtz4KLBu4WtYB6fYMdKvsOHL3oDVnTIc/
FJ7LuVbAnPsKKi39LdYEo34p/RPz23MryHjuoAnCLm+Q4nPZtPcpFXDZB69kA8pViCebhL1Lq9z3
fPqTwXUFh370bNaLziaMrGd4pWcTiBY8hI98BF/UBVeDs54e9N3xEoh1UUJcNc5F5I7rsqg36dRj
1jTOwD93vih21gQsliipPPNPrkMV2bf9ncntCLf9kMn6CzAwUx4JW2sibkXo9P2/GPn+D/ZKa/FP
/qefc3HHgZcA8uB7woFk8a/+yrrI7ElWhIyylRoPRfYSJzhumgixVm085nn60bp8+Ix+w0jgWuuu
jgwICQh54s0p3fzz4/yHxfE/fp5/gZz8yz/+Dxwc/O9fXZP/zVr5/6EB8/9KM3kCz/dF3tq/ODD/
F8PEtv/N8z0fuyQb8MVpicfx3xEmFt5MkCbuP4gTJxQun/9/EkzYnFvu/+bAdIN/CzA2QM7xbIft
Q/D/5sB0/3FY/tdnzHZ9x/St0PU8ISzqp//uwCRuO5h7JXuQ4Nh7FNwSIOTNfswy/05a5jOZgrSL
uT2cGgkquyzsha++iYnJSfI2vHMsys2CqA6yxPLy4BfuMzwN/zJ0/buaGs52fx7X5OuIAyJsEN+x
bu+0g6ZlJISI7zIZPRWJ54Xw65vN78803Qq3c+mZJzE7e5Ps3mcrJ4EQxwxTRxf0lRxTcXSaueaS
6evjLmhmcWQXdSkKfgI1DWcPUAhpbYScVw1JUMSMk9I8QgIufIY6rT2ZhzIfngLzbi4b6P8uGALZ
o6/ihhUdeosp/G1LLr68afJ1az0WjAZXo5q4AUROoKo8FCZFYVTBT8te6d35TQrY3TZxMaqJTaqb
dgWVTjDNsyYGfzTKXt6CKnG9Td1SxpJ/UFxT2VD0s9Eb0Lj9g9teMZx/8jCMTnn7EWfdD+rav7FT
/+mIyW0Ag0dhcmAzSY5TfWXo/Yjy9Vwk4xn+00vQE/9eCPGK7OxF6gDVTvfHaRE2T0tMetF620kx
9pQ5a4PpHrk4sT6clLRw71GaPqpCkscXI0KJQSW24pHscoQYd+Ri8R+OKXcyi06SGghBt2yOy2m3
6OPGKn8Ubnez3emlq+LdIF9bg6klYLVbL2pUnGQNxsFHNsHM8xoM/zViqcAjL7AjX5q1g/EJ889H
uwFJLyWCwQmgKKaLWFW6v15toWAyjJPVJ095UrAQnEbM9iN+P+EbFkBG9sadj3I+79p9SeuyIYYH
hkq0mFArf69w2zJUiE4DezrQAA2ZLylBZYx38xW05pI9ebwhfPHZm6f21VXtx0yqeeCphzS2nopY
ssM2KCtVsQ64BlaFTcTtJMhbiHS5dcmNw01QnvOKVUscsxQkgNfaTO4IxswCpJIu0wop9Qt9Lbta
r013AHz/RLRup7hhcFAktFt0fhscKO8gZDfTIDCBtnSUiEkhDkiaLfovn7YtbBLUJQpEN7RvchdQ
6keyhsjBxdpYVyhnNC95gT2EMEy3KCgiTGbSooKxAgv6U2SB2ETGxFVskjlbteHOr9n/prb/GClr
aykU8DG+sVWd5y/lxN4kLUkMHEVMTCoyAcKoGDXFkEm9kgFBCYlwHjCIRcVvEvgPdP/wxnTyI+o6
PgyZulV4kldTsBhf2CYxYEHElbvvWjIKMgY+14Z9ABt4HogEniDX2LjL3M5iWMQu2exQ0qbsbDw/
ZnmOKZGsDPnREJm5LqbmULBpxM/ZLR0B5pGCYBakNSs4li/syH8ApZuIvHRHqBbDMj61e/5DPpM8
+sIcjh8qYsg/2f4vTreWCcQXay00f7JFzTYWN9NWauUYBAfXdnAoYkXKl+vmgDSIQ0CG7Cnq0/J9
HDs2wB0NtCqwRNqGPlj5NB5iUvB4Hd9MqjvsneVwYh/2ZdFObgNI+MhOk/1MQgLmHV5Ph5F7KkAC
pgaFdK8Xe4V0GLY7PWeZzYIakI5ECeCyAqJYZyhZ3Vtzz2bA6G/OjDloclqx94MCRE+iaKta/6yp
vVxqpmsQ+NvRYaYUqmvjg0maOETdaTrZKUky5VQ9ZfG2DbKOU8Dm7U8BzrYdj2wDg3Lvt/Fq0DxK
qUuSghbJIiqlZ6p7xJlV2DLUoSHOZxwjU7hJrYyJvYXbosHtyxACVrWoxF1lceyTFJFEOKSHT3PQ
HiQ9hr5tyGgoyB9KK7WPuCOgaCXQ6KQjHkmHSG6NFvlBirA/TVCoNpHTkXpmmqe6yjHc84c1sGWp
sjGKF2zezPQja3S/CsIHhFUT//LAOCw8EJH0x5ndSwmxY5PaiYtST2Ng1zzTNdgZs6z6e6Q6KB+I
Sj2wNzRXTrLs6/qTIdSbVguyxrqM0HI2Gp/Phng72HopWohiuvPq6r4QVbSLu4w80xm1ZVXn0c45
ONbsrkJkDNyvMR/VxhHWQMwEJGvsSErld8zUHFSd9m3S2YUwwcs4m+5WuUD//XpWdxLBWMatuhGS
HJXeaDDXNs1lEDWGaNgweYm52hTXzB1+WLGVWcpqIYe9b/G7r2IpuHbj5CZq1qG4eNGalovzE3eP
WQV7b7R+6mnytiaZkmuk8rSTs09CdJBw8CfAWXTHdNpMb2kWdVuSexosQ3h5EhdxZWd2KDlB73pk
i3C7jd8Jr19FwbwZ4wF+adzvCLk3t4OX/mlpYWyNCFstYM6JtBDLNolD0BivAB0juKuAEklkkljJ
CfPEI54mCziBeVfrS5q+1P2tkgCbcOuydEKmIQP1Nc/FTDhnus9j/ytuLX8XLIKYdhELtkaxlrJn
2LYo1Nh570u/qjeK9qKve2PtqXhxW0UcJSgSfS2asxreXFQVD7N44ahlwd3wZxV9iLfZ5bvq+l6y
RUjfMgioIBPz+AKyZgCG+myfVBwHlPcbu4jKLXFPkM5LLKwhup2NUeYs6ijNNoS2op9t57/2VFyR
TXHR2luRBxh/Ww6hzEpwKDNjdVXnb3Nfw/FVmDKlJBMHkjR8gdSQ2MvBeuaolYWFXTmusT6WrTgJ
k8S80bSeVaZ/6MlRmZbdsFrYwozA1R0J1M9M6kGLqdhhhB/X6//J3nksR66kWfqJcA3agW1AhCSD
KkgmNzCKJLRwaODp50O19VjXLLqt97Mpq6p7k0kGAfdfnPMdexu9WqGWuT/D7NR+VWIx1Nr0qy/U
DyJJyBTNm+4hXeUpiVhHdwMlWtd8DykLJdHWYlf101eF7sRTFskUhze/VecfVVou6jVtgZht8ej2
Y7szY4ywa8J6u2jUvVmUjlfMOS8QVN4W2b9S6GhL8prxulM7/jA00x2hTSlUJYP5dHyvNCYOOB2d
sd/WbYU3yro2FtrflcdEKZcJjql4KxgWsv1nWVywXmdcYL0sBqoUbXhIquwTsVrsv6L4yPhoFxST
djCmeoYpqP8QbvszjkjmI8EYaIw5IpBMsaNi616m2CpSfd5Nbp+EeqWQ0aXxUq+uKnxr6lD36xG4
NWPgAIxZ/kgbGUYywSuAbccdcCZj6heGN44h5Z5R0m2OYcUp2/Yo7VbWD7LjSls81wW1kKfcUYb7
qdekeuquUQe2eJRFn3kJ941r7TLkxqi+iUk1mBpsDFjT3hbc3VfH6/fBCUQSUPIauU8LCgHN+Jid
N4Is+WivlLmZShOZfMjhBY9Esnw35Z1lXevi4Sszv7Li00neJ4J0SIo3ODbSjGW6V3Ej9TgmLUQF
pvwcKXPqFgOh/t3ETLQSj5i7qfiR+nHSsA6BrvCMMtRIgBlzcxc7DIIhq6+XeaBTRwFbZSVfgKzT
GHl3Kx7WxNkrBu7nWHoGwZE4U0hOO0ITuWPje985y0FM1jHJx/3kvivoSVtkmnag8jVyZr9q0vNm
s8vHGFsA1OoHnCTnjpzjcSESZHRCS5dhL7G1Zp89CYvUJj7hQ0Fq472IYZNrH8YIhn0v4q9s4ODS
PhR4V2736FqFp2P+q+svPOSSWESpXSWK7Ybafn4YEDeN8koL7oG+981oCfsGY3x5q0aCCst2h13B
IxhxVd9GkwqU4DlbSZ74TYWsaf0qzu+GAlRs3nvhCtpAv59I58yGY5ZzM2/XA7Cr8ibI8N7oDI54
J5Rkh/Wd9xVN+y/6Bsp1/SlFCWjYbeBWyQEMjkl5U5Dxwhc7l8p4qC1smp1+rPr1CPI2hEjF6GzF
WskvRgUVFi07W3lI4c4ay7N8IvyhfzB/STmTWNlA3n03EOj1HKPNnvSmeMBB4BVJgDtzjX1EvfYC
DT5sRNBnCAX8dTgiKcMjxcl0i9wAfTNVn6FdVLw97o7/5Oq6MJyKPqC/p0/wUChVimHf4VeGPEhy
CpuOpvayi/NYvcMfAGYzKdiTrzESa7jaKYVcta/XIFcPIy6g1k/Ue4Tvjs4aFXlrmB0n+5xb467O
jqR2kcPikCCkiCO+k139Sp50F9+NVJ9UKz0ivsYEDZl76vxUJ9dpuTMYu6Xipc5O5QRiARt0dWJ6
2Gp+XPHhe5ZyR0EAJrGfmc/js3srP3lYWlSXN6t54WglgT0pwgh+S34w2kOT+DhXuN+Bi5wKsHyU
inFPJ0s6LM4ZEq3p9PxqDZ31qhanNd5nnR/r+5ZrGiSQ/IlTFoR/4VaytMv6gF9Zo/uJgt2eXoKo
m2MKjsHvS5zNni498kPWJGhtsEWwWoLZIWyTVcFFfuonp90pz8XDeCVcgL0TMcoWsL4dzA62c0Te
cUjEixc5Zzv2LOsgW7bRISnnrs7Y1cO2AF2Yk9fFt+L47KqifabzafnmI7PsScJ8WzxzDmYX28Sh
A5aDwT872AiD10NFjYumClvKgt/kZCGnHRH8F+hr95F2UgVHFf0LhMNSfk/1T/anudZb/raP8HJk
Nbgzb0wv4TDxjiAlO2BYtcyA+PFi4dC5CByS7rO6wQzXQ0xuaq6feKxk95Vr+2nC2f3TcGNzdjiP
afFsRIS3V79Yudpl+67W7p2p6a7UTzx1eX8x1dmL1kNePOvavtBRduz6B8jS2FGHDzavuaQ3Cnn+
eEWT/p3nDHEtpps5jGZEX75ZnqPqoSSudzFDhe+mOk/rkTEv68QUbSkIpfm5vGdTDJV6yZ9XVqSM
zidEAOfBoiHc5wuGyKCs9mxt3av1nSKxsHcYLVjSUeAwhoZX6PcKHjSQ/QFIFBurqfFELCUL7qb8
E2NTwXiFLp27/zMCtq6RqRrUm1bkSfnOkWSWf/J2R/GH6beVvvFQzPfxa4yo+9t1T2wb4CLGwhdM
3Vl7Jt5m4qhQhXjYimflhAHCJUJ2+OQ9N0BszFASTwZbWcCVMCuG3ZIe7cZDe4GLNl+hbKBBuo55
mCIoBNr+3ZdPKDnhJOnJtdUuy+jL6qEl2QtvL4QO6p53RifpL2dH/UpyRNyGKoUrEmPIJDCaJp9v
EPSs0vksRQaOF3776THuLnZ136f+8rmw82RLwFLDwebA4T53j5h3kVPkcZi6KkapkCLDtdCoevU9
Pxq/WwSBioXZ3pc2uELqkos9XKZ6Xzdne07xj+8z5Wa4e4ZqFK4j2rc0UN1gsR5TESZMywsEIw8l
P3bMPv3kOtRoYYkmepc350bfEW+9Q6z3FENacnxlCatxv7KXozxaQ5YvvP2x8tzwHS/R/ULK40ju
JW7ogjbUF8hVOSyqva2fcuO0uvulfXWdI6+7DXRcu3PGQ77HFebWxJKhATxPypPGWZ2kTzw/MrPB
qD8UGVXp/MxqStdfHOFjukAp5By7157PUveN/GLqe5X7INl3VVBgWIRZMVy4IXhJmUPkKmpT7FAn
k0H9H9W+zz8kMbILKzC2PT5KwwndIgQUfEm+oj6XEp/eHvBrtIBtiOkfUDIG/EJQtyFcXTlSOct2
E81a5FsHozvzv4pnkVxxXdlVyGSt447BGUziNtyxDU06nXKKK/wbtY/RewM0mwdejQUij+WDh+LM
GGyv53RHd/Ch/9oUTwBwe78e78r+mlxdzWsZalHyegTq8EpRSTSqT59g0dmKsHR/+sUvsmc8PG4d
ADBinJSDI8Ky/ZYLKlx2wPgtjQPxR0ijlztkFCSUqGuQwiAgU1G5zn1AVdRpR27upQs1WFZWkBFn
2YV8vOXsa84u5NZNkE88tCqhAfvS2E9oo80aefpuKfA45/rRmT2Ndd09GEs3R3UVlEHGD+3ComRZ
8CZXAp2uBGWjEFuVUxKfM/N37DDNnsrisFghrKhOe6wSgn8fqdApdv0m/k4hrjaeMufQ1a/8oiMU
udEzd0/HvdwHDILpwZndJGgIfNGfVPWg1kjlDgrXH/LY6G5ieI5tvziis2FN3r1lJI2s/PNwxFTo
XPO3SH30+4GXMBjWY3V0jaCu77e20kbBYx+QdFIHjPOZH1tR7lTtqAynduH43BvZDfAQIfQ5XdI3
r2KDaLoGuVuGdnavJKHRBPOb7ZxN6WkvfBZziyjNE9mN5TXh5Lqy/UBaH8TjFzAYg7cLQyahgNBQ
EVm5u9h4qfNjxHyrDTly9Sjgxub2nsYb+dZpfGeWlJuoXEJ+JBiyCPopaGr+itZvTd6AIEEKHnGQ
ErHlMUABT7juewLqsUFB1xd36CE6BjnmjVjdL0Z+BIDrs1d8c+eqLvQ86nrUTRAIdxrzL2hfl+KF
KQynE+8NFy1vCBWCpn0btutV03283DX6E1XsjnB4Jb5Y/DdmEUMBMuSgYTsZ3uz4+NU6NJveeE2m
GWIRdxdT7iS/FvVxtK62c2mIO/hQ42c8El2GKelmNqHWPSf85fl1NW66dR8zbuDwYnKKuejk2GfG
MZRr35q8w49lu/eUV9QmBJJzQdsTDl4/Ha+Yj5y/MSex/KtzomrH4a4JzQ/KE+wr2giOAS/zKSIX
/Nxal2w9G/0hNu4qmkf9aCr35J22DDWbc22eEtMM6CobRlrxBbY3eWUo6jLtmXhhBpuyDnhGrOUN
5rHRnxYlKO1whvta0I/RtXmrhRzAw1HBGtrACP2vEqrFZsiBV7L4RVbFBA6JYZCUH0kfVPxr3Cdb
4r3PzZl+ItgCj4EJQdNeLZdAWh+BM88xsaAt1oXNwT9U+zI/kF2UvppEJ5o0F5zSgLneqWz5t/hm
yidu6Hb0NNUvjB1NPIMOV2GYtf2+G6AP/AnUAff6q8kM9jLiwfZ53Npvis5ZW35lOhCnXJpfFe8M
YjNKR5exWcFMfO1UeD0t1DAQI+ZVBXjCwAkqRvGCC5Vn3Ome0s8FlSbqP/kUHYcncHEpJMjX5J0v
hkqakMpxZ3+yoaYSVHNAzLvlpr4yeD6hzGdGx52YRVd5D0ETpQSuPW9m+mkBnfMLf7mVrFs4au8p
GWky6j0pj9sFMuP1qc9Ky2JAzHSCTxpnyKoh/8jdMEbvIyCg1APAwxpwpFlDtEQOkXZHAytDHwx9
Sq3VAsFRnIBPLIHKM7iPuJN8AG3E93TFXVU0HPcPetYd45IdMw0iWUfMhbuNomGDaDNv1F8QtDQ8
Mojmd/Yd8M/m3Zieo/WIKIRfnmsGT/Mcaj/Fe+Xu0GXqdxs54XXRTmseUjxVDg4qDwYafRwnRqkE
FPi04bDtx/csfcr+RA4UOfwv8BYIu9ieTIV4soFQeA9eiW2G1kaDBPUz8C4i7qz1I+I05NKGy1kD
CcHvJIRSgsPu3OfV2b4lB6yy7i/NwxSjQNEJIEEklI3PYnyrmTeioT0I/XfI3b1upjjp8Z0NN9LM
wlfD+HZnonGQa8T3wK3QFmgHJKK7RDvDDJvMq7M8rek+way4dn9a1hPqXcYTRUpRdFUYpCBwcBLP
rH4dYJkN0yvZKyfkn15Fz0b+8m6w2GUgxzr66jzsBmQFnTJepNPek3tDnBYoFBGjAfSkEwzzH0Aj
FHO1Jxbta3Dvydt7ket4Js5hFyFQVa5tcZEUGkjfKFRhbT+qY/JI7qI3geh4Tu/JePJ6J4fIt77M
EUw4AmWt9eymaIbqEbBpdolldtVaZzdaA3HV7ZNReHLISMlld1Ui6wNvxmijZHRJ4x+SJUrMGr+f
+Untc4EqyXeF6I+4RKYO0CZKjyyQVJQWgbcUB2QnGjN6MFUffiOtAyU+P/UuNJxCRk9pWYJEZhJm
WQqEpD99EVUUOS6KlJhim7K7tdkvsO2A2h2BeMqqatj1xWhB7kPgbrOHjZXyrlnJ2JImFQ3pdwig
Mr3Z47P/1RtDhC7+FPsH2SfyFR3O15jSNhFIJ9IZ8j405nYgQA57apbc+gVpEkHUJCAtH7HJpZ6T
yZiB5CJlmlcu5sSRoMRZzXAWUsXqzVEyv2TMv5U/dglpHt0kcWZpox+gR5Bj7Y5ryNopYMBnnVeb
UaWx5IiCl4YdT/p3tHIOTSu74RewgDgm3CV66kMgfybN/iFWfttM3kSGwNE4V81w1w/vllE+DAOO
qno1PJ3JpDpKfT8QU6vBo7g3dZW0Tt4zstQVAvLgd5hrZtDysG3tK/fUlDbDxUhjvWwPKK8j2s9U
cMxLuJJqvrFxR4ymWwrV2LuBGFFfZxGpMqVLLQzWQzozKJj8eyoh99l8EizJht8EhenmT+kS5LEQ
x1joOoxHuvxWECdLVhrIWznB6bDywyrF3zxpDNRAaI+GImZfOuHVwwo8aqiUcqSGXl1gn1gL55Y1
TFCJbANPRIlkCipYzW2JLUcEE5u+2rpPgiRZlggLvXV5HOF/U3Ul+GQ6lO8sj+gTl4VOi6zZvBxP
g569aQJM+qKo5S4rmwnpFmsDvQR9Ca/qxdqsucZgmWyX2vsVRLlhfZc9siagb4YXtHl2IcTLBdFO
tewiQmFGN4G9Mz603PpbVEDaW8buLG2aD7LauEJQ4rPbrXm99OEgm/HRMKGfDpHJMJelq7JRWLZ6
zdC/CHs/lJkJKWL5F/fWRvyM75Co9s1XRsZDNWTRaWRW7XQorJL8FZX2LYWzOzkmfptF4GCaV/Iz
CA/xF2SYsnaZ9tXdq0OWlVfX3BgMS5u+TE7S7rjPFR7nyXmdHLoFt+U1k4P1Z3KSY2SoX2pKNQFx
WQIqOOb9RBtEEMjKgiesCmX1E1glO2Frt/jBhp64q+acWgMbVaQzsU2gFuGPUs+OpZQQNNYmjPr5
xcrJIdbL5adoCxKm+/yUOUIPc00sPgzMH3JDq1DMkoTLLgnHcWnCti6oCQZmBJWjWB5L+1s0tQ71
YkQno70Lx3J8lQVMqIlg6edLOfQ6ZueiCqdpvljbzy7m9mMt4X+2GXdx3dF8cM3lY4ltyHqe4cnG
Lpd9jV1In7LUH3rp64nQ7+Gh/YLZRVeXF9zMbJXtqUJDJ2bWCnxY5GByYSBO4ECx0aRj2y8/OuWm
11AlZPYL1vKoITCG1y1LDwoDUJyRDiwuQAqN2b5bYoASlMltdjVLHb8xfH2N1XlgdjXPGA54CJRN
WEzjg1Ms13lkyJQLBr1c3GkhnIPxqKXFK7Gi16JwE6wujGiihW9pbEFSuNnRjvEz99ryhZ5+P2GC
4idT760xZpSy5Peim39Nwc2Blxtze/dkrdm5FfDfsLPLsFLKdztlUMBKP1rsV/A2ZopKIp8p9Rti
03fJBq3I8QwbvIU7eyxKP9GZFgsBGmF4iApUpkmyzYFECt2SCqlcFrjRyoMiy/comzF4rQmIyJrK
2r0jVyKiHutaTL88QnYLNGMq0kvl5Mx38I9DRh0AchDvWDYUFkm7Q+uGwTtvQqJTqX2s5B0OKKe2
hslabdrbutT7XnV26pw/K8ZCLmTKYJcYbd52y+FULVbiiLkDdXu6YnRjHDtVr7Cym1O8VK9dXTMW
ZEwzmKB0Ey43k2CZaWFwBDL63rFZaBgaER9mzeTdygJV4g3U26X3we08K67y0VO86nTdESUB5t5T
Lh2QEbn5Sn7TdTK0PwlQe0uUpwzvhzVTD5VbDLLlGY6ZXbZAksl4ay0mwC1hZYqEqefMTrbfwK4Q
I/1mrj4wm+H6o1mYsu6hrZhQ5ZJolqa5Jbn18+moFRzZhS2V9qdKgIS4OdClrMnf5pyWH/ubv4UV
70wKtQK6Gypgmm2bDA906dYB1vNiuL4mQViigkrVqrhMaf/OFbICaK6/ytG9xbpUTgNyyZ5cXrVG
Tgz5gldGZdtsWrHD8j054gFyQNPBqHXH6lIbqQjc5WPQRR1YBkNcy2oPw1TC9nCwua6Kb9Rafpxt
96vqC3B+nGQkhwf1RGZmNPWc3CM9dPbMHvJxWuJvkceYRQrme1JnsDttUN9e2LvKWL/LZMReUbd+
mRTDUSP1jiBjTF5jxDTIxKEE8+2e2PWW3J1rzoWx+UvZEq7cAYtj4fRqvueJGPQa4ZMumWOV8Xgv
ym7YV7w+JrHuR4GDo01b+aBV/cOqk9On85dahq7sYxBISCJAU7Hti7uF2JRaO6T0SWXr0HysIEUH
MR/GKAE5XCYOAXWoXXi/FhPgfKTSydsfUaVA3zf2fdu8xfH6F0mFzoKFhQW6Kgfp/yJz6Uk8+966
5aZoKH+Knq2HLJ5RzzAiyRE04WP/LGfTxDE6MdZbwtaqQST0tBss3S+FKn4mC85dw08ivVGwDlTx
4WJ7tBDTCigufWJkh9KKSF925hc3Zi3VN/rXlGjJDujlp0RcFHQ1g+pumQJnhULadcxyuzJihc7p
NkepHTTVMrI+qV6BERoH3WpfTDnG4azU97BpuCflt1rlY8A1P3loBt/M1jwnmc2qRMtAimr9cC6x
9kmutINVtcpumipYCkgGt3qNvQ1E0Izcbm/jJ0olug3OmSDM3ygunlY5X0TrIDqBC+JhTSXVtjtr
AiZ/vhKnruEQ98ZE7E0mzQWLF8OKP4rqp7RRyM7lMZa3pKuToyLlHOhFgzJQeRU5M0sVWwVXLdc2
slz0z7rt7MkqsDxYcNnA6C+eCREG2oSnLsPOOqErqVjOIZSO98WXOdilP6XVIU5TBV5O5+uq8enQ
9+qKlsL74N018k0nFTsTK5QpjKeK3Ozk3dUkhLI5/mk2DqgdGyoLRJMAYIZ9ikJTcyELLvbXnGrJ
6N2HyBkehBtr7ELezaXQAhajdJZm9OY09r3sVeYVGYET7s2pGLe2ff9lPbrDQCeTdq9rYuHiXa6O
WJiR6rAuZp2dOaHA2XowLIsncu7/wFznu4hAA2Ws/zqpjQdhyWBpmDcZ7Q3S24XYsD95Kq6TnVyQ
Jv1IpQ8mYMtFde4rprHSZFISW+NrP9RQInGxzLF8NxyqyTXXe6+w3xtrRM/D0hS+ONBNOvQ5wQ5h
jVzdShaDr8J5EZt42EUibU/wcXW8ellLdFFvgpuvBjD4aKSphDPed6BiTfJnWt81iAhBFyH2avLX
pDrXegkaQWXBJyz2/73aUfQaR2ltV3ytFlgP4eaip/R6WC7eSOWaVx3+7BjrkLKuL2s7w011sTg3
NM8ZNmfoJ4GV6gNL2gbBNXRw8jUwU+bLXh2M52EZ9+WKP6uDZskHL5+Xubs1pTglOi1bb7IsKvUu
JIrDwPgAbVoNTKV5gxjg6UireCDI+dHiBfu/ah8bnM2WynKllc5ZyiJi0UImZs0wqCHh0psmmgk3
BW02G3tDq/wxy7J7EKLcVUkblAprGMtYTqMytBdnwuUvhBL5q2mj3Ucg03Mz+F07f/dSRHtkwBV7
J5ctDQHnZ2vjuaFtIlECvDVJ9dUpEnjZK52ohrb4XMfG9Q28dLkSHVV7tEJVqximl22LNo/PGsuh
sjcTqz0vs9KFaxtdcO7KK5wc2goDGopjJcMZ2ENc05/N2VmdJfgSIc55Xz2Z9Xq0lK4JzEV6qjJV
B3sqtj78rtPg3/HtfSI8bDw0rPMhGUB1GJPSe51dk9WHwLOacnHB+sUEOM8fzCGr7iamdI5b3uep
2p3cKkWQZU/MVGprDwbuokjCjuXAqs2xvwnSiaH8ttMhW5yzptGFJJabHSxSThhUrBDPoBnOMQV3
wpHuNQZ0znLuDqMhXS+eTVyTA4M2nVyQp8Sl18qSVD0hSRuKW9wMfmzOpDilFgF4tjNCrMuSA7xN
LszGfALNMB2QHWO8GA181JVyZ8SLGzouYwmSovkWOg4UR7UOqoGus9aRTWVrXiAn1oPaFdfIYMPP
Inwv8mm5NtvzLTmW2ho7Iee1DLqRUlGNMpot3dj/66+oZrcNydrVPZpHIyRbWyHxm/ErkafZRtPs
umreF532MTVA2ZtO/vbR/IRA0+Jc41rKrHIMtQZAIhl4IAkIYfYAl6e8lRxWur1xYviTbHRQk6lt
MKodBItyPuUL5PFKtEfOSnm2B9ePB0hxFTRIvxENpU4h8oM9Op+k0IPzm7MoTCErySnuvJpAdW/V
RM/NPI0XoY+H2K7oT5SSiSCQWpTZOkOZvj4aY/7plIxvcw1zqUoUgUr4ibJhyeo6uo+tlVVkDuZI
rzNUGDD8TehWeNKTI/lUxbHe+rFxk+AuPWiLSH4oGxFxgbKCPnGhHtEjXOcT3twJMOPmnfTTDtii
1VRVoCwOAl7AY341s0azU1O8WIwPSuGCxDf7z27AODJFe3tQ7E/bYBxR6eangRyhbNGMYUefrg5O
n3MTY8SOmfONWm6ex6JDsQbbK6wZLxXlwhbZpSgVjHhHvsKh6GD9TqvD/5caL8usjs9pNR/Q6VO1
4srn1ZG/Am9Q24lfHUX6wewPagm+2cj6L1tx3wgrZ2+lO5BSTeNllMb3hIw2n8Armao4W3MMrSQ2
kVWnJz5E9AWydnbSmV7aCvg1AqzrgEhAjUn5Ev303sqlCnRBzFxpCsBeQLxzahW0RvWuawkTj/Jl
p82s80xj/bUdrO2Y4XPmjRRO9VD/JhEt4sKhF8bd0UyVN7MzQZujJIS04gRrz/crcSB7kY7+f3SH
Q9+SEoFp3qD29wy7Prk2NXGbMxDD+QZXzDw1WDP3xRTLQ0rpntgCmiXfcLSu0zUz0ScJ0X53Cf8M
yBFzjmymwE+qBK8NDkxdUyufXO9Q5Oy0VUYgcaefXIVJczxt3shInGmQ291qnIWZLqFblkBLXTYk
2YxHK9KwCesdQDGxsuXV054VOlLhHkTiytbaduvx6sQzKxQWq63Jo+USyFdVEY+jVbx1UXEgHzJT
B8ghOOH8QmFDQJTBw6qgPANX+mYzq6DUsg8O3jst4ea22YtFfRcdUvvTUrcPrW7AhMXRRS2Hv3aq
FkeglxKPnxItNCtRd3WnaLmSfAQVP1IxTwnmpkuRKoHN8BDhCgkxNXUaw34H8UuUD5dCylAO0F5c
FJMQhuVBKs0xdnorNBXB04f0LCcyb8s7P/aM9gTrwdUZ5MHaIg+kWqyBXTo62ZkO0CvakwCpWWjF
hPukk8kEAy5C0BPZytqw2EX2vJ6q+O/QxeUrl9leI91iJyp70x6q1cGiT9WL2joUCftIAee1ymye
WTE9jtr8UqVr/Og64yNfGpWwpscs8Lo37v34ZWBKHgmaDOI+3Tja4xcANbFF0BQzu1EnmckG5Tk4
qyoJzk3HIdGr6bFdRuC7dYgNoXoQDfGWOQJPRQzvLo5XlusxiTQmWzwZKSOpsd3blDAvzxE50sY1
pr9mfRtkE/OCqAWnIxokcBgHqA1xD7NMIHsA8pGGhGQk5yAVoEnwqX0mA4+pOjbRrjBMSNWgc1fC
PzXVCKROMenULkoCbU/CgY1chFsiIpaztFoejBSX+Cimpwx0+64S6lMjadT7dD4rTQepHUFdVcwd
WR2grbALHbrIIpp1ITymLp9aEZmMHxGvWsv8Jkpt2bM6UG/KqNob2CJFkdiue9sANrOyBQBSit1D
2YIiy7U7Fg5bhcTF9IL+O/qPIO//7wh7+Z8i+YjE++8i+f5+J/3fquv/pv9PlB9/7u/nFl/t/mMb
ukaYnqXaQjOAdv+nK8z9B0+YgyHL1IXpqrrxX1xh4h+MAJapmq7tcMsLzFr/mWst/mFSwOjPRigN
MNEU/5tkPpdUwH9zHmq2Zquqgz6Zv4cAsC23778mSaqTa6ut5NjZHKBYa7rzIIzQZGfr1tXjyJiG
Xr0fwqUxusBETlVaJfkOFvr53qQ57OYayCqpnysuB5Sfi4taaGIqpjaCIXaDDMJgXpRpEhHlQtJT
DUwtX5lW9vFXWlQHdxgDp4zpIsDcxgYHamlbV9dm+ZlDYsh67jZYwYpjWofYXQ0kKvapKsu32aIw
ysYcH8ZKQUTVs1ut6U6RbDmgDooDtOGqQF4B2GzjBen5Y4YuHke5hunXdFDbjM5TXNa/kOPYrK8o
FMfuwawoYuYScki3KqyjSIc4DqPyJQsG6aJHPKOLY5PB1bSFZbPtoD11mLwa+bSHXWBeF8m8L8lp
CLV6fnBPilIzAlE3Ko82oTYwGFfWCsMGd6BJiraOV2EhtGuUg6VgGq/m+W4BfVPEs+b9f2fnvwI6
/8f3mLfuv3mPh/lv+VUPbfzv4Zr8of94ie1/LN0xeVF0fJi8mAav939YO61/hGFaJvH0rm6I7YX8
v9ZOS/2HKE4XrigPgk5OK1/uP19i3n1MA4JjwTUh9jn/K3OnZfGV/v0t5s3l3eWkcYSKaVT997d4
aawkNgZuHb0DYjznCAD1nou0hL4wS3lO9bw+ZKDSQY8yptZqVHzu29xM5SGjQAnKhvGVmYyEb7Hl
WyOzCnPD/Vai9i2BLIiOm8F9F6GZHLpCsjmL7llVoLEA6FrX6A+UlSPA1QvMT93jlPc+zDo8fRp6
S8sAoB3Nf1r2mLJRf+KGSX+bbII2fBeEUEj2mo6V/lYq8U8DnOC8rwMt2QyKBioI0/nSyEVPdU0/
gqR+bLD628kkfSue2gCkwa3bVmJkWHiKUkH5juiAQbi2RfQg/gXoLTJ/qPUrLeIfV6T3aeEeGePt
SYI44AC6A0t2Ula3uvaRHWDRHCGHjCROR/GfocvpVUpGbHQrlcGwF8rcjmyeOkghf3mYs92BQ8Ct
0WsqyLGqmLp4LHVMMxWY8QgfyNxgJmhq8aPNhH07MeoPcodQ1/bmV0x1Rkupugeiur4GYsOIq8sN
EKsTw1mrfopzpPPGb5ESrqm2L+6ifiWGOe3bfiJIJ380ZlJ1aBInqZXh4G7QaJFSMSa1wUYLiQmc
yZ9iQE09JFNN1Tfb+I82afpyY/R3KbJ7mcfMHyvzvUBYRCYCch5SvwnWynwz+RVC/cLnCCFGuRLl
dclT+ULyzRqCNXnpZvtVLYFpNGuE+BIlRxDHBToFftAJ0E84Df0l19afNqqu9OCHll4kZZJGWmVg
G4IPEPcv60DnEzdi9OMOMIO6JuHSEC+MaH6Y3KjeoE4y1FTnLTXbT/bpfDyieYAhTpxGAx3QUnjm
S32d7qoWTReFv/nkQHnB79mbcOSRtrvIAQAwdYyLAcikDbbXSdwqlfRBh/qeYhftHFdd2NKgYRAi
pl5XMzyp7aZ0GslNEVpgE9wp+MxVha3oO9dlFa79+goxVjkkOmwmKK1hax5j0pQgBp3SBZh/ZzVP
w6yhe5jRcvXMbSqWScM67nV33DSR036tW20XjyjjWvMmZ6whVtO+GguApHGE0pd9V83yKPTpkLry
ZmQLTQ4a7YJsLk8drFd7qF9UcH8ecOGTnFxQhPlTkYyvOuYRZ4LwoLQvU3MhhCQw828cK5o3jmYc
QjpLNZSLekQaganbd2PVvTkjXrZSvrp6TzorYodUWQ5phFDCjCAnJtr4xi2Ffw9+panL506TbAm7
8a7fhA0JvQsAPKKuuq+q2bIA6bEbGhVr+7Yzp0Cpj+dOHZBgufIPFsP9bDDiTu4L5HURYau7rMC1
x0wwGGRGge70HzGMJD4ef7XSz1xn5tjhKW8ij3Ibe3fslKehR6wVx2SgE4X51Y6EfzkgP+bcDJS4
ullxh8Uw2szscr8M2WedMxEtZuv/sHcmS25jWbb9lbI3Rxj6xuxVDUCAYO+kO0VvJjB3So6+7/H1
taDIfCkpsiIyB29WZgqFJBflIAjgnnvO3mvf8xRmM2RQka06dfxk6MtQxHpQk/qllnPZJb3yqBW9
vKfZuG3nSCJ9D4ZIO70EA3L/YETkqC6bQhWq9Zi+xzA9iUAIn4nKGnFox41r1d1rUoi7pUubok6K
s/4cqGzGhKrHu4D+pCcAvSNIEuTmfJhUeRfOwB8Vi7SWSMCBqw7qke1K+CAJdbIBt8hggeuPcBoC
RlE7s0lEvT1q3McpMxGcdmCNhxkYUDhmL8Ix4nZgrgbNFwmPA2T/sx1AMlqDCt9Xr55a+H2YV8C8
KOy8ymAX+ALCWAOjyDhCAI/PY90JK6x+gY09Xj7VWYvStUCR3uzyurh0uoRmj8+jGAoG2OUn42r4
IDlQn5kOnU8dFfXmWyNqr0kQfLDuHHwjusCiweozzNcGVRcnc2KpafxSh5WprpNZNVyFPTWBG+VG
EBNsMjVu3Jn+hl00Bpsq/ClahTIjTvL4sBJqilTYjz3g/Y5Yz0oXn3JLx+pDhAqcKvGZxE82psGp
pVRUMmQzENhWUmM0W5Pgut4Sz3oMlwlEaWeHov/YhjyQpfl9iserJHUyezniiLExYWWM0xeAWLgu
Q3RYCXs4nkD+2vR7TweCtfScRTox5brQIEj7JBqCBEuylRkV3YmHMrVeFR3UhMQ7Qaq3PrbTcqoQ
D8/oQgQ8017y3QxN+HNVUmuWqIplg/m0POa7sB6Gk5IZ5k5RKMYz0dxgbkEzahY1rVgEaA0iaBzI
6QMCBuw4VCcOlry9JpEp0ovsgJX4WIvdQHZBtesWuJhchjmMedjNF9+MzpE1xLswLF9FS3+OQybl
Vd4EXhWkW7m0PlkKTsy1KfWLq58hjopIYYRKTmaqpBK4JVvvQd486BFaUwVl2K1I/X0ndGcCrb7O
sXlpE5kQlc6LIjrSUhe/BBU4QDnAjRF18xcD1yJb7+2AiyRdeOmByUpqEC+ilco9alQJCF7uBkKL
513rHmdRz9BhzHukFAjDxwcLuCZ8yMCtm/yzSBFMmmkNjQkfPiqXSPNkw7/HhoAjOekXTdo7yHSY
9KBeNnH4qQXBC5ZwJ+71WyAoCFCUHiADqkCrPRDXTQyehZ6ssJpXy++wsYqk8sX68Jh28uF/a/Z/
qWbXzD+r2Zlavd+Ln+r15QW/1+vGb6pCaW0hkdElsCsKBfPv9TpfES3Rsqi9TTrEsmT9v3pdVX4z
NHbqliFRy5vAV/5Rr/MlWTUUHJ1IRpjXSv/Wpnv59j/W6zJAWA1CG2QX2RJVWf6lXjdCkalIv8yH
5QtlZOB0+wtC2tW8Dlex02+Ok7FApezgCVXbbnBzJ/Miz3hgmj1jf0dYtb8F3Gb4Hzzm5RgS7Oll
rO1dB03NARnyMm20Xe+2uyHYaPqOoQD9vOZ0a1wQuZtsY7jmWsK/VipopUl0vonThiWZmptCaIXK
Izv22uMyreOoptW47mnruXiaAMy/aU63unQcwqVb+a7lpF641d3QwxtiF3skm9ijp0O3h13Z2Tce
pQfxJF/SLWk8OxRxa3lXHnRP9kpHe90LTso/grDhWd3UOwIhPpiCut3mRn7Rk2LDEuc7EO1iPDAk
IZRmrURuRIrKY/8qH2Gn2Rc26q70gABFs2+7y+1m2cf98ptpVR+WXuybuiKF0q7xvhU2eEYIIvYe
Haj9sr5eA/sDN8GhdToXeTZ/mNwqXLvQE8lA2IuLaYjPgt2RxXjyFq45Zwb/tmG/RfaVc2XH29Zp
+bPRMe4I6Gzmr6b9Ub9imX7EYGKTCmUHpwl1SfRFkvNHIo0iL6Zi7UitIe/BVi7VffZg4W/avYou
AxSxspb4JrzugJPoDMXFazZEcT4sNNCI4NcKxEzBO6NWsUPHd5IDiqptTdrGqh2x934J0j3eQXMn
P1W25EWW+6yT3nXphX3j6q/j5noVFqdK47HHWtGd2cVbEMcOPLltuB09dS/L7g0ngPpNeoaPtUl2
5RpU/REYQzvvoMlHuzV4G8HwcCMxr3ducMIhhi8/0Q+yEd7Tp6c3wk+UIs9fUp9G0ZaXtcw5cD9u
1afhS42d7A2tMplU7DjYFQAFqAuoJ5uQrhO+FGJVpQEOgWMcGmK4SDbGjpierAsrt1N65nN5DA/y
UXmqD4PXfdGNs/ABuo4UQRGGIK5CXMz8QtwlJzwpD+x/VrFwHAYXzxJ1GxQ6jZkdLFfypu2ahRS0
IGLbg7HNsXdr4Npd1XKWuYt0VJptR2GCzOUTLTlaIvgmTPHKa/e+rEqH9gECa02O27Qj26YIN+Sb
7sIzJ/bA/A298IV/0vnAM2Wfz4cdx8+Q9onanBuevQEG0/CFUU55xWCIIRRfYPOpv+lHGNWetYXT
wr5bcFFYrQWuKHbijA8IyOPVRAF5DgBLsEJUOevgQlnEhBPLjtDZI3Wqgw41epbORBZrr9jMbP9J
vMdrm2rZ7r1uox4XXDtil5V2540hLVmDm1yfpw0zeMxYmLaXs0ON2TvBSXkg0HWdOMstKypfpmfg
II1oNx8cl78qgZe+aDwokAK9+Jf4HOzHr0g5q2/CRwdeuUCOYUOF5vrQvDx4rgh1mq4ySNbNdMzX
6mqNKxRfvt1uZ+ehXGv7DwiHR+6TaB9/TU5s1SNcCrkj2ck3H8uVS76I+Zp+ZIJdb+TXc3C03hXs
2ChYz/KjQiHDlmnby6/ztKU4uShH+RXbS91CT7CHzr6LW4lwuAcXL49nvpBjdswO2FPs8kM+b5VH
j1SMU/ipnMxzv1Lc6UnZnaptvCnWdDTF4NFItsSuqDe15g0B7mBvssE84cTu+3tId2VlbUX7KdwU
5x2Bxatnt7RD+zQ5rkZaoXtHReUEq+arfOBXtuioL/n7q8KjG1oSboo1DghnWIfvTE9scLA2mQ4u
JdGG+a07HE64PVYnaF63JnTUh3nHW7AjZnDb4sCt6poPxVbkr5S8FvX7SgcJb1v8HYvAMjs9kcTq
cED8eD7AubfTYsNW0FK24MCTo/6abFV/135qms0v089Xw/t+FKcWW8Sq2TOvsYmDwjIJK5fBu90c
YJSsKZSB6lJofsZYb+nB2hIjvNW0ZlrT8T8yWbb88mB5pKUiVCRYcyegC3tAYYkZW/K6ad05vEa3
SZ3S1mDTAT8CKdHEo3oPRPZQ5Hi4wVnzXoWjxHuwUJ7aADFCj6vSMTzJLZx35f0LXond02rzCX+w
c+S9vjfXX06wybQIc7OtvWvkH9WsksZRglCzms4g951uXTn4WL3lP5jvF/Q0whsrKodveJTbwTV/
p5JvLK85cFDmS86ZHA7EjOk2pvHwaFVvE82or+hhDejfFMfqg+9eLGARrFckz0QPfQD0hIVNe005
ZIHtCOYJc00LGNYlasRWXKnFTodi8f+lmPS+Faf37FvzK/9vGRjdi5KYHRLBQQb+bYDkvLfvP/3G
/V7gXbpv9fT4renS9r/+L68MvnHW2/d/9Yv/8e1fKhP1P4X2Hd/T9ttPVeLy93+vEiX1N80gVJUJ
DImZkmoygPm9SuQrtG1UzaIIpD2rmBRwfwP2KfpvVG+KaAH4s0RRWSYqf+vqKtpvpqjLmiVpGuMb
Vfm3urrK0lT+qUqURQscpK4awAM1kaC1n7u64hBkQpDQcAwL9D8VI5Nskf3gkB1cba5OKtKr0bzH
JnquRID8RqrCXVYumkjfpLRcwlAcRtteiR9JAmo8oKGvRABE4i0tkv2MHr6A7qfuRv9LoVJ3QJW5
zGjOzO69HPYQP/Lu3cg+RYix51w4w6m3CPK+BhqsBI0OEEAAAf0icoyDJT7GGRrjB+z1M/CiPl/H
imynrMHZflYYvVKJMM1hwO1LX1D96NaZYexoWCyklBbEIEy9wJ6VBJNI8dQlxSHawscHq8eGOCu4
QyA2odUIEPxT3innEmPwqDds14lHIfZ0QMO0nJ5QGLGwoAYtM3JHFg4yTQrG8ZHAW6CKpSSuNYXw
2AwrC02UjLjNj1UlsuhynnUTcR6bT0FHj54DedM4oklZ+cygZxnmgnEU9djxZYhwNIdNAH70AVbi
8GTSZ17SJ0Z/WEM33yvoJ6EoUocEa6KQwHsFGJbDfVCFi42Ipvg3iSAGiwATHRtajsCgh85TBiy+
YewNRIQv4TxTX62S6N7BDwxNG+xdr9Ex4hkBFI+WLnGXmkFWXYoAGzlNhW1dsTiIgCCamQ40xylo
tzFgnY0uQ/yM86mskPMT94mkiFSf6SZvFutR9EaPqmjejcVxbGL2pV2k4M5Pi1tdjo6M/rTFpSff
0LDbhUQm+n0Jq/ELBSnrbTnKiFSfSWA8EBLLENwFFQwOvTq/GNcVMHmF181p79bh90aKl42xI8dv
XFU1SVjohxycJSuZC5VIq5VgnYFVkp9CTYZAkrcyVvflTyyEmdlI8aODQmsguMr3vmLVDRsIITJC
8Y9slmBA3nJUc0IM542GuF/usmb2SJq1l8NK+VhAXBG9DdhMZ3cRDcAqJHu2BKeK4d4b4BCzjYoi
p67fiubWtHe0JjyTl1BcLgguryFQ0BIS58O3EUUU5bjcc1orOXlxavioN55Q4HjvX0ce5l0srEsI
SbL42jY7iYYvExO8sXD5kZehanX8hqs2ANOAF7NFbxnoNyxeK5ElQOCT6EKOitBDEQJTe6qwJyw5
PYm5teobogfbKGl1cA2k1EFk27sVQRx65fVLEh3TkUVOGpBW0Pa8ScjPE/16ZN5E2OLaxzU4SyAI
KqgyvJmBa2X5fdTyewASHKyOFUkWxUNFDN6Y44TPuZwabjGip8jeoNYcHXW5VowzHrdVR1MznptV
uBMCnLP9MYzvP+z1z79jS/8j77JzEeVt85//x+DR/MdnoyaCMWXqhmBqeXb+MLdWDJPMwTYiTSH9
bNC9zw8W4J2USFP47fR6WVa1W5YRRUspX6AGbVOZW03AZb9VDey287ie+MR7bObD5IHiAc6AHwV1
6noZpJUMCmJcsBrbczp8njmea3FTsmVv6+Xyr1azmNhWzl5nui832Th+vwea4iKKZ38xAagQCIg4
VpnCZOE95QYyxZu6lBAKYRHcqkugaXfzQUekFSYU8a7Gr3Sx+G66viMdC3zPva4uDTsjIb77YCAK
znWEQp+2B1OThyZ8zNpppY3en59d6Z+uPD+cXf3ns9sZE0hzlbM7p1+S8VolBsMFpkbco4Sh2QSR
YST/VNSTEJ8mgaVHhVdeHzQiwf78SFgy//g5k0Khf2/WoJL4pVOS94JgAvPjc6a1CZefdCSudhCq
qrjlxGkWZBxm9PhST8iO/cmpGmjXblDByAHOX7iG7un43kALiXshd2jAy+UlKR7Y69XVvdT2lbAV
In484zxI8Emh9SrFzha6hz9/K7/2fFjNEXkg8zCWd0N76edzqsToS0UTO3BGep/10bUpLR5I/cah
kOrf5/y/11D/5PagifXr3bEISnRDkVVZhSv98/eqJRxTtP5Ra6prNm8Gnf1+3XWeRiPzowl+Lyr/
5++mLP/eD2xhGaEevTGdWknUVU2Sl7v1h7txMFFUyX6IzpTnDaPgreFzW4WJR5ztdiSqoYDDkIx3
WaheBMEhHBVuh+UK420Y6OHQpi2Q19emdIIQio1DYR0J97LUwYWgrsZDCukN1i2ZzkL5EajPYrax
ovBLrMRezk2OLPurRvCJH17riJ2jBSquQZQ7Ai6iYl+OIk3jMwrg40B7Qc3vBhF6Ct4Q7Er+eMFG
MJM5OAdu1d2HEF+duhVZXJcyQsDpbMY4P2GzNXt+sLweJ5HgyunQZ8o2ILpvpCJQpcY2pNip6SjU
HdgG/az0jz7RTo3wmqnQLEJhg0Z6NVX3GKqenMJ+l1dcKdiBRyczzjLDzKgfnGXljTjsZXmQDdYy
On34Zexl5VvebTBcZbCC/k1k4rbYwBO1Xi3rCY+8pWoQeY2w3BwMelMttpcHPbznXfdh0F8iv4t+
vtODS0CKjbScCQyx7iEDSQjjAgOZDl+o8NVL2+emOrczLv1yHUPNyo2ehDiStZaheL6ue27EBhRq
RRsBFY41f1OTs8Bwyl86JC0lTI69Onlb3teyoGTF84wQ20BfTFo92loRa22HC3SUXk10uMsxw3pd
TeRGLgXbAotVHzrU7HpoMLoUbVCHSUABXPCPQZzCo7EyIDMArWSZ7EDyVm2wVaLsWavqjaQMx2LY
xtCEROZaYWOeJlXY6Iyde3qoMHm6Du4b+LqCfWdCIEgEFCWgWDSMlY9gr9ioWFhGYP4N2tNiSL24
6F0lgERl4NYl8jc7zEawDlhWehZNFaG/zkjN1BH49JSqO5bLSD9+X5fxCcEkSt4bHFBgQpFc3lAY
uGXxreNd+FSb+nhgTrlZlmsFsdBSHpUkiwt5jXeffhErkpbdSbEX5/Q2x+lKiltvyhZPy6EoLxXa
+Y5CSNa4FuPgijyUUnHfm7ETB8G2LYMr2VIr3NlYbW4TQsGcRGhpPJQJZDIsJm1AbZDDMWrug/kh
U11LAq0J7WCYh4k2GpE5/LlCzySHsYKYcfkOJjU1F37BwY09udjQVtBeG+d6oJoVWbFQB0zYFQaD
F5M+wXOgH8AahSTHAhbq4najV2SGEHdCKUJ1YwVIN7grI9ppMxC9kiVPqZ64AhBRbJDX08hQYHYE
LIelTK0Rom+FpBBaZ1Q4q+V5YdAfpSwq4E0sq1UH7goBsoHKoh6qTYZtVmmD7/VtzeUyLVX1eM3a
j2UTYVSAPdhj1NXgGvI9gfi1HAVRPmAl7ksIfQI4V8kuXYNLj/tS3eYk7fJtVKrwEHpCgQchhJUS
Cr3bzG/JQqoTuIQJh0e070LJVTvEDQtxk4ZFeWfmXiblRh5IiKeDhccgJkMewf9WL6NzE1MN8H56
YRl/243l9hIT+5aeOw7vhqFbjRS50p5MksCj7pZVJ5B2DH756rKzaBBTCLixAF4qfe+kpCAuDypE
Kb9vLLgalq2DxSpqcaGpOgWsSTHXgF6WLxooRgOaZRF9FUCBSy8WjOm2vRCtyyyVzvjHcs6VsmKT
da9znvvUmeRwuIs1KE3qzbKjYq72YJDYolcTi9FMAxizs+WUaeJ1I34+Zo55x46F6BcRsTQ5aR5K
QS6CN797w1hIlc7Z466v3wiExWFI0z3MNnys9jjcOhg/+WeUL1xerP466A3EPyXHIPbgu2FIZdj6
uHxD2FJtDlYYKzv+Voyxhr38BxfCRQ6IDuEIMjUlpCadu5UyEkJT5meM/qh8fNcnaUPE5SbDCJTa
2bHG0A3ETSNdqoQ8lU2ZXq0OPDupoq6heL5PBjykNvgY15aKePmshzzy9KeUGLhO/fz7wRYJrfv2
URLOCcPkCsxnZAhrsyC+k+0kBOoKO/kwaBR5k6dWKZ8i8nqcxfDr/TxeVZpAPgqLrugV0icZMYEE
R0ivka0ce9xzVBlyjapJY3r8jBG+Bg2ktvS8G52m6gd4Lj36YnZXnqwBdJpOTtY0Pjydh/C3kBEE
DHwxuA5Er2XNXuC56ZeZ47dfCuU6xu8Cj2dWAJ/bh83qovXJba0osAaSvWgc8vSKQjRoGc6ABNr4
IS6SnTWfiM+ZeAI22NHJEuMjmzu6iG1Bf9ZIHVVeHCMV84uD5RO0y6kAfzS8W1pKOGS3SmRAKmTk
qD1Rg7AcO5AugrTLaQPih5EUgMOJ9UUIqod5xC43yw6tncVr4Flit25xyKHMcSzAEHUXuku/o6L7
mGi8gypYh4p1TQJgUVbvTtxTGn12NedG4vEnpWj5ATBK6VtJ4Y8rXmjC3UBzt4K7IESrzjzULAgG
mnep1lcqnwihv9IzuneBpnRSLxeQ4JIljOC/44mKNznbY/biAQPKHSV7MGP5kzb+/KzJV5wo9vL+
uQ/U/tWQvxASYqdQooJVT0BOGAHmV5Gr4XlIoKNNOXRRv0OHh0u7G9wuJuzObyE4koI3yZQHsD0S
Etst9aLgupBH+jI8JLP40GbPNWPw0bSgEAUINlgdOq6ulNuq6NcGJKqQulFlvk/qE1UDf0ZPXkqf
lm9csxWtQhIxs2abyamrAIkRhms3fnb0QMT0pVGybUjxAiokAqo2NcmnNL9kxUZRrsQB2R0wRFW4
DuDVZPlTkXso0AGYLoGYJxBziJEb7XO5UGSeTZL/OQ7XASd3ljHlU7uV0XhiBYVE/5zRAS2npOQ5
V48aIcQc7BS6G/L2bL6ui1hWSZvsorec+SrqTaSIAzGkCICktxwHlY+xYK5Tgt4HOtq+G9NqUCX+
mrIczEzuMjnfzOHiDKcmNjalA9cFzCfHUjzAPK1JY5JldChh+P3vw3dhBxyvYljWqFd0mEYm2H60
Lk6LKicpuewQZk1wsltuQHwxqxSI+wBab0oQIMS0j3naCTwdwgG7AL3ljskd1ePykBAMjQM/VDr3
3aja9fJ4tzpmc6M3GuMlY+++/DULgU1kQs9pVVvM+3WRCy70Hna/FGEqWPo6eFSbFCpa/jbNPOgB
2dbtWqs+JxTVDV2piOZBnE1riBw8AlgsJvlg1aAZELOx21fMcU2NMvq4B5vETemrzcjicpBnw0zp
q4X7LFFWXVa7Uk/acXzrg2kdxes5mfZdHWznSHyLBp+n+uDGE4JN+h2t1h1z6rFmfgS3bZssZ8Ad
Vj79vUglho7sWorepW3YKK2Nm99pi0uAeclXgcWV/kYxwvVSeCYNSzFwp6XtkydEzbOa4/XC7sMQ
hcCQGeXSIL3XGrc8w4tYJE2TopIl2x4Iv+NS1uc9l4NobDS0P997kMRoJYR2NaiIKqq0SJFIl3ZS
PwQWye0Y+wwynKHaK1zT03CPl/V026d8BuHXhtwwY0GTMIpM6Ps0unjQ+9sM+N0i6W2p2UMkOV9n
494ETIXoEi5FVir4pIcnntWg6xnq08BMcm4rLwzim4K4sQvRvuTR4/d96/96P/5KM26wy/2fNePn
d4IU7ffmp9nC8pK/K1Bk2bAUzBOaIckmm+O/zxaU3xRmBJq49AIkFOAazZe/zRY05Tdt+QovVLVF
ZfIP2wdickMjB8hiGMFoQrPUf0eB8gfBuMjMQzcNC9OHyD8nLg2EHzbsEtCCcUpqNA3s2BHX0v2S
UvFR6MBOVRZINamzNvkE8QHCem7rmDtd8n0wdYqxxp76W591BeHXjXkgq4Ekz4i6WRd7D9WX5ZE5
R4ZGUPoIKnFaVfU65hZ8SAGmYjmvt0NdMTxTW42aLj1LlbyVJP+Y9F2xz8ORHaUGs5s8oqXzKXhC
LHzThSY6I/QZj0FaABBlD5f4BMLHo9keagzEtl6L+znFjWgEbCTmVq6vOn15QcdeEWupsRtjHpBD
pLFa098jKqQnnsWiw8Xz7ocL4Z90X/4QtcTZJchLY2Jj6oryB3mPqKKqU8zaZCRZntNMEty8oLwY
i0p6hGE2kuRqRxX+OxNhpNrGL7KGZmBqoECKaVFvmlh5t6T0KBfDbTTy8S+OT+cK+7FdI34/PjIB
dOZUZBmLv7RrJqymWQ3nxR6sZacMrI2oegJh1H2HLbUNcA0QNoNEMWa9aClKbdBnqjfrwVNnlgeL
jpxDsoq/Y3tV7LUXIaovpRrIsBlJZww68ZBY1csETsdpjeXzjjrwYmXyppc8if1Ef/h+BWT9fJhB
yhBtOeLPlBEbhuIWGFEH7qjKdnN3DoJoHZTpvBkHYLeCQap1T0o1MczMTzK5P8mxwsKOiToA8vWk
6SGZgMiWSm1qL7M6Q2coo0+1b4VToREwT1LF0TcM+SEbGCMzkNACmO4SgYJOOBt8YEaCMHegofj9
AskzjEp/fnEY3MO/nnyduSJ9QE1FA6YuH84Pt14eGGJvJIiml+1mqflPZWKmwIykc4Gxe99LKI2U
Rrc2kkjZ64fCOqimaxYbN0WjdWiV7FeaOEOoqWMk0lR8FlI2Glslzp8tY9bpjkTSepq3YTGPp8G0
Yp3lmUwO2hqKqzSDndRCDRMS9ggRiuS9z+3XwJBmr+hmCa/oQPcoigw6kyRnsEqFYpifRc3c6rSe
tyQCF6dWtaat7zOFmDoWKrhejUdUDFv9AbJvU1fFsYaZ4yF9/kaSXXwsMHcdkzl4VbtKZzDS3slO
arzSn4Njvvyk4zdgZ0imOUSygVdLWNLmYGt1srypGylYN1kmubjavwCutxgfjrLna0v5IQUABKGh
/MUHxQfyh09KN3VLwh2AXM+QtKXr+cMnNShqj6A1J4KiAKUZhNiMG/K4tDY+d+zV7dpSziqqJCtA
DDsh2VIGZnJGbB4ZToDsykJScZsavu8wTey6PmSr8kpoZSd/HMlkkfvaLWb2CUJcspsUlHbPx7w0
1QCDzVjQtyVPJ1L+oDH2ClnuiQS1qLFE4SUVq/0Qj8regvpvG3hetmYUA+dP2IX6CYm68P74RbPT
B6Ksqgq9i2ClbMiB4MbdPK6UGRfvKA6ymyTjwvwDfSRviJVTtiFirSV2BDedSx+OpsTEk3lJeJQs
KKdFciqM5CWxxs4BN1BvZq3dtKr5KZRsoMtAgjsUMbbzMz2i0pTukwjVTDVA72oMDmofkYRoLgEi
/gnsB12uUr0rWoc8sB56UiYa2jdTcPEL2TzE4rTPmLEOKVOqzjIbCiaNDW2BONfqOzKstAUoMUyW
G6EGxjuYjpumaU2nFBph1chLx6Rjz0ZM0niekyMXOXABUihNoVcf51Z5LArlIwiFaxLylUAXng1V
N9Z8h5D5FszkpEGcjVWzcq04R0okVkh4xuQ1apRwr5X62mrUBKgHkq2aADN2OHzPXEYaD0LoNZF9
n1HP+K2qSdU2hJQb13d1LaaIXw7TqgTzkGSvs+wP3tSa38Qy6UEMG15X+nSJK6KEjJ4ubS+9SAv9
q5YZ3wI7GxQNc7E2iMcprI0deL/VLHRuOg5PeiM8hEq06Xozfwr0YJ16FrDJ1zqKSlK6l/kniDsl
S/dD2QU8MKzSy2KdzDfkW63VWqtQbYM9CavXotUUrxj0dJ32ugLntxdPE8+vVQAseTCkXSVpk6sC
ZsK4ESKOBOFKu8jHdJQe+jYUPbMqNkmrHPS2JVI0TF4sEaojhB8y0diAFEjY+i1Fj/zUaciDGgsh
m2bm7/GkQIZjXtPIoBYnoV6Futztc38jq43xUPZXqQtbGlz+y6z3d9WXsSsszM5ex2sNVa/stynJ
QLjcyegwcrtUTIR4A4kw5pzsfQuN3uS3585CtxOoktsJEyrMssr30SfEi3LbWxbzOhz3KXFUY57e
O9V6TiamSxb6RE3Z5dN7HBnFyrfMK+iYU6pM4V/MVr4vBz+MVkRpmRjpCuIUdfEK678MwEo9AAqm
wZUMwYLsNTi6kBTmXYnZdkVOOxCQ1rp2cwUKD5MJZKiBW8SwjkKOMq0rddbVKjhWfiTtVFW8pDmk
mhB+rxX2h4nmFk9fj/qo3yddB3vaL+X12CfmHsrlG1lqI0ErUPWpIZFAxpmxsH4AIQWqtvuOLi0r
EBF1Jj8amWu1RrouVHFwyZxaRMlUedBFN5hSDDs0yX9paXYP3frPV9RFsv3Tisop0pHJaJKuG7oq
fn+O//CczrEsGUZBI98PeeJafN4ImRFoSjzrwhZRLGbl3uliGU8KmolQ7VE8F8w1uJ3p6xzisfto
Ze0dLNdJFuhdRKomOEYmH//iQP9gtuZAsWkuSa/W4rv+pe4aFaGgyoAeJ1782gAERJjQFVGwQtsR
aWtHE+igWiEY3bxxyJMHBtf/xfW07C5+OVlUpcAFKJZ5mDO5+3lREyU9kIWO9mxYV1sAIYQh+6pX
kLy1zyQtPBkF+SQJ+TV17u1/rx4qHjCOhtzmAWjpxN1NKILuk0suyKput3EOZL9WGTYuHzjQWQA4
CkwpH/FKkA0+6TaF5RU5psAyDIVdvvz0/Vdc8Y2nkVYnLiGg0/ITMylxV44zW4oedqMIHAhAx/gA
aFPYySEtKdVoHhQqSls2q9YlkzdRGcjppUGYSR7vtCZyBTJa2TVHQECD/kFnZKVBT3qaWwKGJ8H8
q2k5kKBfT6pEtU+5r2vfp7zLNvDHSqEeDDNHS8TJmPWPrIUVOteE/gwj7JYif1RyOE89u5GWXO62
6+kT6LjtKyl5hk5MvkhoiCTYH41hN5MwZlfZApHCWiYlpYn0ILyMkErGuL8tIAEAX+F7NdJ+m80r
OixDQuMKNgpgBxxJe0yhNrfG4wzacpVMA6rMgQhBzQlTJI6mUBpbXI4P2KvQbXTa+wKi9NKeTmob
kehkSN2qMtgYFX28mwZSzhSSENcszczEaLm3urUriPhzdS8eewVfPei8Bm6zNejCiqnNhrbWkhHN
utIh7oZEDM5cfxgRfzMufVFK6L/0CGWhWFdq/F4mubrHjot1KmIWq4+GHQj1PezJG1MTItGFGs8d
uylbl3E4xBYtXWwarm6wfBQWz22lkZ9UWfGmQNsF+DeBzrFMmqrIOS+VfpcJXm2Iwt4kyrrRadfF
Hf0evWkOmYUyutFCi1gf+vp+SsJtqxEWCC93Qh/Th14nhi/jYLGFyO28HDVbMzsRGQ+TPSSCqaMn
7O2YSDSy0tNYJXQAzFxHSCJsYdo4WVZmpwJ+dqiDOUq0uXa75AWT19dUau6qplWrEejOrmgHUsJu
eiyMdqkSHhH4Z1mFVC1PhJqmFjJtabazonjlII2Vxqjxwbo3GoyvXBPPBuUWSBSNI+Dj8wlwZdrC
+m8YyQ4JeRMRW9EQN8G0hvGecRF0eulhpFxSq4OXkhLfoYTCVk4a/RzdhEl564IFq6eOx1AZ3waN
2Iq0bU+sIo98DB+sSukKU7yLVTw+G/U8ga/NMzzS5O8Fy9C0rwiV9FUZICazSdVMPwqReIJy5DwC
rB3o4lrvvpFDPNa8QCcStLGabT7zgRRqVh6tqT2mAnwEmeBRVjVxH2XSTG5s8DB32tZooO+3ZpES
nKg/iWZ5LfBAPnf1/Aw0AuA/AhlzMoMrHtItrL2OHA4UaiIcNjuRZxhBGcEInUV0bN1oLkWZac0F
ALLHLE71dYKkdWWN0BAxp4ajf8zSEyklg6V9Ay/JiNnEU6HiaGzpP9hzyYA9hsgCmmWbjkisJ3zG
TlCSFSBzW6Xxc9uOigvWIySdRFRXcy0YDhcvWgLcotrUHANCLFjhEex1OJfh1sDHHghWkPVzOYvm
o+rr8MAM2R1yAWiFKZ9mtnIgj74qlZ/u8wacTyAzhKZArBG9yRN733ACBJAHqacEJqD5vhrXYvTf
7J1ZctxIm2U3VCjD7I5XxjwyOIrSC0yiJMyAwzFjRbWP3lgfhP7u+jPNutP6vV/CSGaSIiMQjm+4
99zhDM187VvGANzVutmpr0FRZEusAqyfbTfAcFIJwMJhMXK46WupnAFmEqI+k+FJxrtw5eNtelAE
iaSE42Qp+zFieDdDQSCZwbQgYOnCpdiqJ2AbmzzzAIs3dbwN7P5VUSLlhfiAkP06VmZwaoA/cp3T
l9b2ca4N8pQM9i+uTI7z0LzEKZVwrk7GAGnZCYgcVKQVdi7HpJ5/9LME10P9SpRH/rSkN0zjrlsc
7npGSppGAsNk7uO6djH5geZMo+Y7AfLRTtFrF9HwYZFeeJZaZce4q9ZjbT2YmcM6aKDBc7kFYThp
640e2BZkDeTvrgI9WtRqPNkFMEDofuCMBI4HIyOzJsIXOdmEtuWj4a8GGsQYiZdj2huIJNt5ysNL
13qXcIpaam9mx0z6olVWZDFHX4JW3nXEgxCMJnRa7t3ruOXGVa8AdWU2HF8D9DIQf6Jc/Y63fNNv
s6IJ2CsZCdWXfMSCz9yZhn0byInFbx8hr+W6Z075xJHEwnicv7uBd+JGwbdVMW2EBmHJaw7X1spC
FAY62ZgRyuA8mo99QEJfQltVGkGzNiuiEgxN5+BDO8ua4CRNdfGCjojBgb+2CV6IAC+WeON3a1pC
+SJ9fqUrm67cqUQTP/bcg1hN2d4mqRCLJmP0NMNUZLlJQyO8aB+MxsWfkfdntnn2mApFPH8bq9KM
NVI8ML00jmPjvZLJ+BnlSAOkNzlbHRlE4+FcSBdcpQSii8N2yaRCeFAoMz7Cd/3tD2ImXBp1DpnA
xW44ogSKnqXlTnsHuvBDx0KHltpG1dHrh6It8CE0ZE2xbz7Ivtg5bXeKGvODmz2qQELmDGt8sWr/
pbcswVpI0T8Z0c7z2JQ0CA02ocTV7sQtXbx6yezepW/gvpr6UbEHw/FuokMJFfW59cWbQxZ7aFZs
3X9vewxSICAY/IBHxwmEoJSh19WMsk2YGsXWpkFMBuagaGfY1bUsQBxlfhqlHWyLzn+1HJOZmC3l
1ei2Tkj2aZV73Zr8goklNMvCOam/WgWHbzDYICSCt2HjozsoOA8PcTydEZOKhwr4KiJXcBiDxlFE
ymCKYUykgkCeJe/QnQUZEflRxMajb4jmqOq5Ofbal8gRGozFYjotyAVfGOqJiOafFiJbtB7hIR77
cSFOAKeOp03XxDMcePWtQFu28p3mNhh5uuuk/VUzSomynOAHd8JSyHwui8AIxPOC5CfZpkc1tG8r
pCHosT6Cz7GXvzgAOjin0y8hf9uzTRh9wKC3DZBSSRDAM5mPBBmWjLXm4GSHxafIuQnnyXaE7L4e
pkHvxl5reKOFtWq1/yPskQJwAeBr9yXC99kpsfVUSwecfS+S7rMnceAiFzXyrG+BTzKNWZfcxosS
hSKNr6BkQOK8Yzjwqwp7c2P4LQu9uO3XgUcOTJpEXASTu+HEPQUFaZPKksOxD/FLEef7GFfeSSxk
O8olmmzLeJJ6OtcjIG0DZRi92EyqTfqOunTscudiArpbOXpJbQLViNTMIkMHJKe/wPfi8Yy8aqvL
tt07sJtyrPQuTwv6daK/oAhMCcCGKmEqzwFNxOsqBgWyrQRU2JIpuml56ly42CC9BhR3Lx3F0NQc
3oymJBxzmlD291P4IIiRRHO2dGOHmeJ82/lMWyWjg1VsjxerKS4pQ4Cn2Km/dEYaPJYNtoPmNs/F
D5TWe3tuGpB1BjtKqzgxc7x1DkS/MVVQB9ojecqA+vycxLDafI+nLZVpEKG+bmrEWwOAwaYg7znG
//tQej4IKI2EPWK3IEVLwZrPPlGR07oqcovJXPTuMB5agHczyrkK31Kqj66z41wHHS3mL3NlPCh/
tnmjycdaxPTYFcK9YiSzNp6Zc+USyp8zn7qad47FIq4CCb1KdXSLh0Ed+8TfpzmRXXZN9pEhg3dP
x3tYEeGZ4yY7jXXDu5LPTCEJgzZijKhjTn01Vv2pccdkXRrKXm3NUEu0kqQ6++yqI28cnrmV/LB8
Fr0V4AqKfJXsSU6dGOHpb+Mg0lPV9TN5Js10JMk9o3hX57SBXpcYEX7cApVyTeIAbhfrNXAaY8+S
dmYMvM7MKECYlkZMooR7ScaNEsLYSS/4iAGWX0g+HL0iQGCXb1tj/Nbbcf/qR9FTNj5FwnmxGuPA
wCnZpoZEElU33s0V2dah3Mg6D3+gUYw7u5Wsp133q59NEMYBJiQJKAjLcl/J7vhpEjvC4Zd/dwgh
2EfLSoVRSJJyS6nInAJVNj6j8E62xIh5T+UUEBlMRTYMBEKxbKCxGWsw057XHoYN32C/WDReScxs
ZCyvtZKkCLIjOQQZ8fMxIqW+xKlLUkbNxdenJIK1qI3soXmsRqac3Ed/uelVS8O/RCB2qe3G5lKw
ygaq/8UM8LslpnxS0FRvUsDZtnN1vP8K3uS9t2XsHyCrbdnJSGLnN641xI9ZySUzOgksj8kFbskc
HB6/CxThPeowQ5KDfBrIjhwt67cRVG9B6QE8LB1qgDbFIZw1gJFRXfwoBCnxWVPohyR0fQCq2GMs
3Vy4L0eb1HPQAbaj/wgbCAhKsmx2mmdXQfMohxB+bl/s7Xju939+YDDD+hgb0bESYkZQCvBCXR3s
GbPpkw9CYlc79VMrbX2ofP0K0A0nRFSLU1RybhJ0Yezue4Opu6g8z68psqEmjvtDlE9woHLDOUxp
9YV4bgK9ze4zMePvXv6rbqZvZdh0+yDI9pkOo2NYBua5RY8SRtzbJyt6bLjQzpOZ+ej+pIm0yvBP
94fMhtw2mYQ7TKwRL15rvOXKF+t40SHFE4GtCxa4oLsGRGoSzyjL6RrnyyiyYZY6jiCRPfRTz8CR
v4RTUZ6skd0mf7axy43ph1cN5bHxUutmxrA7J4HFV9U0ioFPHESLEKoNQ0JMS1dfO7N3d0OMP6JM
OWsEpdaOeSXbMcfM9k2O5tId2wNlXP1qo+GnFH90A1ruhUlk6dJ5GxXwEAMphIvrZJPEtG6WUVin
uKK6jFAsQbhRX23/uczi1wwS6aZMuElpj3k/NiWvCzbOMDHrnY1mx0n525ync4umet3Z7fg4CCpQ
tNeNzV2+QRRszMlA/m51bjO/e9VRv579JjkZtepODTOrqNLJ2kriZB+mrj7pyJ8enBaAQBkZ2a5G
4fxehXSfs1ON5DGiRs2SprvauX4PnCG/5U3dvI/zfu6d4svyR8DFHm89OCwiwsXr3M/JYVLjc73s
B3JPIa3xiCoehUfOD5TEs47bc90zPEnpc9B1obkq0rjbNBGHFtytX6bzPsQCFS24LgwJDEWDzX3G
DhWN9UA1oCHxLbUeYj6d22I9zu2VYJoKf1XMGL9F+O0YgL3nCfLPnHcNYMKZLgk3iehngUsm3KvM
HRgueIp5sdgIqeQ66Xxz09hrPXTPvM8QVVcxTDTY1AEJsjT/Q2ldGiaC6ww4FZCdi0Yvc6xmLhhl
+iDiB9RrfUmo3VklLsdqQNSyasvxdWriX9o3g7ObN4LIcMkbyMmyB1UGUAlRUgsPo1TpQg8PpEfq
MRVKCyXsAmrJ5I4oEbyJurvE4JwueYc2qWtbqsSBoEiXDJU0zFnOMTWdWux7juvmjyGHF8OqkOwk
xz0WJAo89G6PAK4itRKvX+z0WImSa5TOvwfyT1Z+28k10qffsR37RDzYVysnDtaKQovQ2LZbeSXk
flP347ovXHUenAHt2kTUbqKcN6dtz8604G5nfn6VB+YHlGXOK6uj/0qq50BgjxeOzRjNBnJmxGLv
ukm4U7qIXqaUwy8nisN03el7W1r0gBFXtW8WVydmFpS1cfnOELpbh6n80KyqYN/X3QHPBB7oFLZA
7bp6b87pVoFB+pKTR48gHt6NgX9wX6JSvQHqokUiK3qIqulbo+Qlyabx1enpRbzO3dR1Ksm7tptz
g/KLW9HR1bbxatbELyH5/WpOrrNJdHYkWwTQtDLpvKPhCc3EOxssDIk8vRzm4oeRDAQYVckuVMz1
CkHxoXSb7IK+/RpF4bBSDu9wZRb8FFFzLwyGZttzyCNiq9hlT+WbcNP2YJr8EyJiG2faRFOyjzqH
VV+dZvNN4dWOvAGTQGV9KSLzOeMPCGLLYSgYdVgZxSFJKwOWVRAAv88JNbfILa5KdShGjRqhIAoh
Y3Oo2T8kTMZINmOrzv1YB+OuHGNyVuP6aLbd8X7FtwGJKbE/EfVkk4xAG/TFDcv+nNVL/CbJXA+t
IYsHS7Bh1WSnbDU84CKZOth5mKtkP3hkiguiNHtCftCDbAcTXn1bKWIBq7q/tnn9ONRyONVu/Smt
hybOgoM9cxc0hdYLID7YjFDrwRfY2MNnfq1x3qLA8PGZCMLu+Tt8szQP89Gc9XPj8zlHW38jUetH
N5H9olh6DjEgEH7CObaIawcmzPCzHkDJY28rWVTRMc5mKM/xgDfABF7VOebD2FWfvaCL6sokPkEX
GrIBZ8Ayt5GpRzK0gfZ+ptL3LHPFSUNyetc+2dXA8T3xtBleKXnLtLhjWJ/5/cy+PJBnmWcZiTJR
d41a9ND3deMIg53yyN4x/apOzliBkyjxw4ag4ks7Z9+jGrV3G6ayjKgXFPXyjIXDyXaQE4Q92ddh
KMl8qni1pRHtLQZFDB6xm07+77KK3YNXWoQV2LEmsoxXR5UfqjOtxyaIn/rKjbeT3xyMSs+HCLoy
1gpmJfWIX67wLoaFa9YiDYhJXMitHUEH4mozW1XI/OBxYBJlEYlGvsabslx9Mzn3vqMfWxHVIN3f
SjtxcE2EV3/iHdRWzaZk6HQa9o6F8BgAFI7GZX86DN+ArVYnbZTXpCj1dnZ8At5EcIscXEijw8I1
8QLi/rKFYY3M8VxEF+7I9LezzZKjtKGUmPMlnceePXne7826d6HEozbR7hNgrjPbfr2XTpegXkey
7slp3rkmS8uOyQfZbanJL5A488r0K4tAJIwls8ZC0NtJepRdcmkHjA8idn4yYhCHsG2Pk6YPnhOi
DrLcJ1aam0TpMlxwjAuDJ+KVKg90eWx8q5ed9uiW70kcAoSp0ROrMcy2ncq9dZsRQDs3cPyrZSfa
msGxG3TA5YXClZQKTAHF9LMDiZ4XiNAz157XNPBY3UIOjzCHMDao4NNtO8JY1aWVCl95b3y28DH9
oX2bqsh/9s3wDYlSfQ1S0yDOGiz1lOKoVRrhjE3qfUyTtZrylKGLl5ZPLUF3uL5R62gOXCP0t308
2mhR4rcmQc3c9Egjusn6cLN5F8iaEN7MkSeFHww3BSk0yd6PCBerGMVsvPGr00zVpeffaXAcdRkh
yZUpb4WixhoGLAnehErUIafkcn+ITLNYM1uE3NinXDipf0Ih8NGwiLtAXfOBioTZowWJbKttdEPD
FH5YQ9ZhA5fYfVPvc2Z88VANxHN1NkUEK7uHCTHCPjAM2JD9ktwwjhQz0qbJtL+53XCcuma+GLHz
koS+vZ8SzmHSMxsx7Mol4XrlOaCUodxj/uM3HgiaIhywRHpjVzgkRnHhDvmScU5wzXTyYA3OdPXM
+rvbpBNSeUsyq7BORTgO4NeICzdpRz1ltw/tFJM234tx57X2VUQ+/wJxfas8btNNOZvYXhsFIFXP
H2FmP+lQXFRZ6JPZ+u1NhPqXq5v4qzYRWDiODvYogz69yJkWL9IP26wOKXqJTTy3wTVDJpE7gER0
/TUz8nd6UokhHj11J1aBRdq5ksEpyXwy6wcAiaOPUKROg2Y7EP+0ZtLdfDgOZ7vrGF8Kb36dUD0T
pjhOZwt8467kX0NFZ72+DCpS63BsDo6OkFGPmDjLeSmISSPRTE8BFdJPdvm+qHq50j3G6zH8Heq0
eJvt+WdeJfBiLcYUUrJjjeQWLip4SEIerKznugRXgYQGtSZwlyHuj2VZ98e+m0Ze0wAuTfATpDVC
DyqhdavG9BK5ttoPVk16aUuF6PpcO97wBRcZQeHueMjBP8IcLCD7GeHLhBTx4lgM1atRey+uZ4Bz
QZW4rmuOq8x/ISLuo40cbGTkED0kPO/rE09ZuaYf6bbAD0D4H7IpzvYy4x6oYSdoxxyPY9y86RLe
YFzJGcTCi/apF3ypu109qeg0EKfOCcd7zWZpu6zLNnUCkgEUbX2rWznRa45fOs9+zPvpPWrGjSUp
feP2vbOTazt7jAfFuBFD9pwkBnFPZEWuZsZxDxIEJZhuQgUmMoC+l4pSoba4j/gDskySaBSTrHU/
BMBcEpIa3TFgDJ+V39rEYsvW0LS5DuMYMYIhlvUng7+VVXqPoaKaIcxmCr0fJRfHavllUoo7+Jbc
fR2iCSi+oCMFL6BOX3Tr46giLmrE5yA7Z7zUXfmlyMXjOLtArFpvxB0WYK3qSHy2QTAukaBvk5vo
F9vprh2aQzJ4Mqe5dFWnVgQPawSixKaERkbmGacj0iqEU2lX/87rPt8W8WhsddgdujE+08ORf6Lb
Jb0T0/wQZUeMQZ+qGLhyWgaMTRxd+4RxT2xaNx0136qBQaHyT2YmvreJ91HGh3rI5C4eUV60dT9d
QFZeM92xuLDFfGimz8hn25AW1Zvb01DVZf8UYM8H9t9fy5btEDXHNikdZESkb854CVp7aU/6d81z
0nmUfMRwQQMVL4UOP/zGlvxaAXv1Ifk02uhFMBxCvy7LbQuXF6bArTJdlrOdA5mnwmyXMzYaG8yG
nsl9mQlyvG3IDVxT90ogupyLVVgK4uTVSkvnZtTcC6gmcbkzOm9mqeBZVHLFjpYahKZ3spnE8AfC
mAQTIF9hItSLE6aKTjGqt//gg2qgi8HYQQYgIsGb28SA8HxWmBWqfm+E5eTug+baFMmled5JZ0Dr
NN3KcjzGUUxuw5HodCPC5UhLPffTdxsDDgE+724er5Xs8LrYB3P+7cbNLjPSV2fOXusIitR/mC4T
0hr6PPRjwSKPmbFS/kvgVMchT19TFoV27l27kASLuzLk/2vs/1Fjj+by/6yxv1a6/x//Ff36q8ae
b/mjsXes/zR96fgyYMPiOpaPnuYPv8cF1wiUHaGzY6OiNxch/b809sIC7RNYoHWARyCnQkj/v/g9
nvhPoJGLOEb8iwD5/6KxF39V+/iLGkQg3xKgKBjxIxD8qygk80bVVoORbjOwvv2DyDPzMR2LRc7i
m9umj6rjfz9ApwaBEn5X1hCevd4Vr1YT7jRv8XQNqVZ8uKxTH6wOw7so20mBGnlDftEfTZJWTgM4
TIZYEkhe6lt7ww4WoyPTLVAE6b4U7JN8NU3XJXWRalOHJz8O0ONa454F6tVrVPOkhkk/1QTyGaVp
HezYZdyu7FGsw4JBJ5NjcbCVXMVGtnfNqHpEPzwA3IWqMhDA/ongHoH26McnM+ns4+KgWj5JOwli
N4HVPRYa8X4WnE3HaJ6HUDF2C1nNCmbUvCfFue1BCD9UbOS2pklPi3jp057Gcjs1HBbaDkFVO02R
Xf/tkrr9kdL9O0rEkn/V+S4vFPR+aZm+YLrOBGhRbP+bfkw6fVuUE/CP0RVMa9Koq7ex+clOrdoF
NYsZq/OfgpxuXjPae6LAtbfCGoHhyeV5m5R0KU5gOCuH+ZelgSeizhkvsm4oTZaRj5nQbnRJglNL
otT78+/UxpAwcya10fXg+QWU4ZcqDZ682EbhtDxM0wqGDJJMFtxXs7Gni2oNvIHw/2g2TDoc6CuM
O5vWNc/Azs3z6CK+v3+kwmbfCBHw0GJZIqt7ixh9XCstoQYwk2XsBwdg64aYGpHj6mtpf5dTyIRl
YBY+iaZ/zbo5OtHcjSxBAwjH+MfXjuGISyJacakoLU8kB5DX9ey0BTa+yEDLVTL4vvEOhLW5gNSD
pa+tR90+j4LX0sxHdLzjwgzxwSxthkRW+7vk24a6lkXZ5T677Wb8+9JVXys/G28qJKuLBGKbrcgc
NY+w5TR38VVmNOMZPbTcCRN1Cdx+AE0dafFM4AAOtcsTfn8yEq+4WGnytdCdeAoNrvgkc79Qs+x8
lt6X1tqiY0FAWDOTrwi5DIfG2I3loqYaBkQ/qrF+OenA5el/JSHdv8ih4BqhkVsNnY+WW6eZ3jme
EuGp1cmygBovWvblccKz9UfRjq36MGJ8zCddX1T4W8Z9zcjfNvd3AZuQ8Z3kpL7GU4MyPp+tPfbr
aRWVzhnfnnk22ABtZkpkbk8sYOmO5Boj4/I3Lg/3/2d0tHUeAISD5ZLLTh3c7VGxlgaIifLMI6AO
nWqVq5cpK8ubFWDWBRlv44qH7BOl4lp6DWYOzEArv0woLg71frg/B7MXJFujr0Dwly3EjbFY6XQg
KtRmOzLVRCfVI5q3YFRfGVWMa2Rjy6tfGZtRLaR0Ss4Nq8ddlCbV2bPoga25QcU3rf/h/Xwnqfy3
ZBa5volq3zQ9Xyx3AOI3/vp+Fh1U7JCXcV0E/Td/zrWzJrMJHI+D/eTx/h4eEck8zow2BQNaBBdR
sQWP35xjdgKH0Z8fzWUE70+4RmVddyer9+0/n85sfDYA+Yvj/cBsMP9tmQbiYXa9m1O7JL74Jan1
M389aCnadp+Wo6o+7Kxxj4so5f5qwdEHhUoK6002MJJI4+oO9++WZhKw08ix9AHJ790Sj2jIOeKy
FyPm0UwRI+DFSQr8TdIMmHs05v7P0VkQ/rsxrbR5kqF15GmeOLaxdyWuGb+Y9GV2ANq2q534JZEF
3KAsC9cWKe+Ems/Fpza6HamD3Zfc+a7QL14kqrhzZfKG9dMfyRRXVzAIuKsXVoeHgvbaBfPzqCPA
V4V7HpRnviwzLWmxQV48HfcHo4uOf946WCBKv3sbArlpMaBhzi+rduu7lbgwshYXRFvuCfnItFxC
VGcrrpjyqqOYVIlYIcBOIeAtr4MrsLtIC2Q7Hcwj03NskyG+B7Oaf5cEdOAir4jOXs7qtANP0GuE
E0rHL1FdXmSOtUX1XYnHrZp3efdsUxLsZ5UOG90Q/96mASMD2zZudRWb23So7XM3CvvQRQswj6r5
H4wmluVwQf71ghVcr6YPq9oBHPh3yJE5m8HYT7GHZ6H0Ll0dIylvyetNC7/6ksuAEE+WP8tx+OeF
jv3c3Ib2zI4rYWjnZq51uj/MTUxSQcYNSJvTtA8m/Y6TID3n6GXOSKbcNyzfU/trTBa/eY9o7MG2
We+TWhBfQhkuw9scQzXaUXEKeoPR/4ijq8WiFJ5Yg8hdg43hsf9UZFqee8N3DiLWTxZaihuLpBqQ
QgSjVPf14f5pxVb9EMWgPKKogopLE3IgGpCbbBKhObxfIKE5UQn4Rf1VFDMT0Ry/AEYPvf9z6vfA
ve6HflX11tpyZmz+aBnXnRjk5r4oS5gUSUXURaa4qDSTPRolXvsqaO29hxiM7WgVA81QTrq920DY
qoAe4Ei93zgNeMqYBXJzN1rOFTdM9D6iz9vheRO7KtHxe+Vb16gPtqj6VhkXV7aupDz2TGUtY0Zr
qrrSXbkT/o5ows0TpN415rciksfZB3GUYeQPHqMMZTJClvHW3Asd9jvRydJTiIaXO0+RPvN+w0ip
KApCq752ugr2sGw2/TR6h9A1X/7v56S7OAf+ctXZMMgFPsWFhs5+8O/16YirJ+mhG+ehj3OgD+on
hj1oAevA+YKP6DCmE8zvmgZyqOPyNWGZONlDeipn3ZzdC4OZL0PvJT+aOfwQXopwj0HTYfkMeQb6
12jRQZs5loW6JUo3ypfOillQpRHRIQODJqYwuWCx74oje3EEhuH4Enci/oFS7tmJKR8Mt/swegnI
vJrpRrUfnqMg0kchq6d/eD7+ihqjBvQYQVMA2kvqmieDv5WBZLtPXe4mMLSrtKQj1eOlZFY+YSnh
bh4YjbcjFuATWS8Q2xmMNfZN7yDtvNyVfbxBE6TWfS6to2O63THCHyaydYc14Q3dZ31pwgDOChLj
t5Ez75RlUnxtc1IHUzshoQNoiT+7f1ZMIu5blhapc2jaKH5oC6bkhsIR52W+OGDFLDcVMqe1LuVw
sUumikRMedT5rFm7XP8cadx79rpGWoevlOPt2SZX8M+nCWnW/yCAp7P6+6VEP+UJeKjAzVzf9f9m
J5axP5Ze0It1mjBH+lMi1oa5ESOMjNj36gsS8k6SCPuAhP6rX0IGL7KGeT7OsCZJ+rOy7fDayy5f
FwNKhfpepYZV6z8MzSDXxth6h15BXuoTcpUIGPolepeiMKVbebFcBCYC9NILQfRipybed7NZPZp2
FdwKtzhnfmnfhnhcGwPDhFqLbyN36kOVtOqRXPIaolHTrIlQZcxLTOOj2wq05A46xPuN34roaowZ
SfZSFSyfuThvbvZ8GOM+u3nEO5585T+nWHNu9wcWHj/Tsq+2TMqYNlpsAe+3NXaSNw43eUHX45Op
zgE6OljB7n/+/Rm5P8SyfywSbnyyIwgGrcL8rfM/EH6ok+XX3cP9GbaWSpwpcnQctDwNTv1RU2M8
+SrXO3RNjKijpn2Zs2/oPGF/h+z6lgeGrTgO0sLb9YsfOUSmhIkvecyD6Ylq0T6NEiLVQvbCnpVK
j1K0Cm+ktP7olEq3fUrkBpa54MEtTGj6pcf55VUvgaSodBaZvEZ3ebp/zWpyiO93U87yX7uoAONd
ArQxqvS97Gp9ncs0IJ5ApeC7ZE5JlNQIUw3LYN+pFyU/PamZte26dvhmAlitbtsViluS1GBeNIyX
pY5FMnrk4rreKyiwYd2jUwVXM5j7V4GVJsNrytQphIGJwPiGGm68/elYzJRarxYFR5zjJTfc8AQS
ztXjoGzQUujT9HI5xEPWP5ZBMN6SAvaumhBkSGHgGY6d+AaI7l8PGWVXXc/J2ZvYP3ppNu6zsWie
aqbjjC3th/v1ExPwuvY8+p77xTXL+Ls2wNKnRfBM9QZxqa3OGgjxW8N0dotBmQakc7qTMSJqZUSI
F7aSxc2w3u/FXov5ZIXnQQEQYb9xd+YQjv2vj+5fw4VtbOPE+vLnPzbOcdRMmE07xPp2r9/TtjsY
S6xUMlvuc+593o985Gb5ESPIZx4H4X4OYF0UvGuV/0OGizQPTvRj7FeNsx6atD8SL0sH0JDv7AVO
Qd8etLyWXb9l01WtowFjPum21U67fvwyOV8UrPuhfq/mXlzuL10qo5c0Rc8ZZ6H/E0NojknFCr2f
QrXiYDr+j3tnlchYbj0QBMfCo6z4UygEefxdqQgQD6PmW1fqaIMu8Vc3Yx+0qR8xfZSvTW5uZKyc
J+K2b/hApg9B6NS2QOO3xiTWX3WZDdcwmsg6Htwj4b98afk6yghvW3Ztemr9gViDubTWRNU/YI2w
b+2IIk9gW8HPDX83y0TxOtRqOpia5OSKKHbc2Uv3SLbZtLp3WFMPIhBpIyx3jBmvKshhh6CH6Vrm
/waBVU+xHXRrIfqnPgz0kyN6mEQhLViamSn5WuDP7oOU+0eljO2jXfJWRmZv+zv2Of3KlClAvXk2
bOZIlMCzOY8bTkQBcBdo7ZuMjCdVfZI1ZJ0ifCB/Hmxlz+Rp1Q/z0kjcf1dqR8uehuUM0E9hTG6R
KZpt5mePo6uKn8sHFfX1PsZUj7tGM2+oy7DbjNWisWm79mR61ROVW/jEWjPZWeUA/7GS4ZMOSuOp
VWCl+B6NAfkcJsN8kkv8cUSvueYtpFYTegBOTbbvmeGzgxLmOQK8RBiDm+7ZpD8bmB0g8fXxQyZR
YeH8IaQCP9Jh+dXCApVo1miUdv/7IfYouXxD6e39a31m7eKiOjujg3zVD8cN9eL0kUd+ASCgSR/1
ovO2fWbPtVDXyR9DJCYd9cHXwTHnVZ+jq8R+VB9Zh1k7Bs7hzZM/GDhEA6LDqp7R8t0/8hd+a1a8
uii+N1OdtttAt82hLWeMQ8to4/7QCVb9NvCmvCkRliz2eFaG7PKWylkt2rl7GevNucMiyvFvnsez
5FTxSxDPejdjQ12VPZINjEZoowNeldwX2U3QmBMPUrhXt8qP7pxE28HO7ceMA5fSPY2Bn6qndMAY
jTUBSzv5MrbhkqWuVnk4MzVUQXi6f1RNITBuz52B3AywiQrByr1IqHc5n/B0QIBsUG5d2fCDAiNV
G4Nm9lKlhtgKTyB+S6wlH7EZLU5S/FOzAk7mTYF4qwmyPOPsXTLAfbg9nQq2ldbqoBvMfjGw7S0J
c1QCyxixYFPaClKnL2jvnSMCoF1L0PfT6PDjZKQT1Cy6P7rV8IreST7aJU7XP89jQBzVBgE63B6F
Nr/opHVTVoVVepA4g031hLBan73au4gwenWXy/f+UHDNTlHTn+3lS31Pm2478BV0AMIvHYbnP92t
1438GDsVF3u5UbP7AaucjNCq/PFR1G4XrxjpEkBiWdeyq3649TBA9jaVj2RiYleBFiDDGLO0LloI
H+qa7EM2jOz175Mti/HjNlcNnnuPLDv0vx4zomjHSSpPHmtHxD717/i7a9XG3p2qGIp0ZEHmqlzW
p8p6GbIlY6B1KpY7/f8k7Ey2G9W2LPpFjAGcQ9W16lqyJVcdhh0FdV3z9Tkh7su4+TrZIQRSOMIS
grP3XmsuLjFesQ/sIF2GrChP2YC4IIuccmulfouNwimPVeKGkyYSYdlkjOi+lVGwMp020GzueFYk
6qowfbKm7oDUmJ9RtxjHJvoMCLP7COqOXJuQgS31MIJoJ0pvIijfFa2un83EZzg/QgPMukD9f5pC
9lTM/LvYYXGv0d+VQHlsmNHyvxb3UWrKWmp5vfhz3zfjOl4khRIdSV6DoDat6wpZYgczanherV8w
d0LGnnrdqh7jdJ/08hYAqbghU+CL5shd7xb5hyGtbptBTlmBPrEXg8uIOijs4KKPAngtYsKnSWjo
Q/175cNHWhRJysvpESpGE5FOFa2TovdfZGqsehWgUxe4144Q2oWXq85GZ11KlQDoo+WCAI/C2bL6
oPfYuMG6CvOVh0xqE9W6ejGTWxtY6nPlN1uI1Oa5SwwQVzq3ePc5iJB0VLYP/RcIRd3rKDUAWdad
kzDDARyX1hOYgDuNoWvDAn4aJPSsdQ9VgEQ9ZgluZxAFlaY8uq7ynU6FPRoukOfTskjpkuZAXAHf
O/TSUYjKZz4ZSvpaNC7M7FJhqNaAIhaefc4Zev4/ny8DH/2/61nHmvJ3ifXSoWsIjUzd/9PG1xNU
XlGD+u/PvKW1oSGyZIIvRmqVRkoFvY4xePPNcJvQhzvDUaBH7PXZuY0dUMIL26iDlyRCXEK3VNnL
gsacj6t1G08O49CJ+8WfTgj9jQ/N9rbt9JeT2vnOjTS8SQnksRqr/N43dbtxsyjaoRb+pfYubilq
7XWHICxlcnVxUzIusQmcaZdsbcUPb0bZnmGg+d9WIn2aytFej5q7VUYtHToveKlJEhU2WJfWRyHW
oALy9fxtjDTkj2ad7gigp3mjhCyhOyUBEFF51iEz4kNlJiQtFOZETG1o/bZfkaUaDxb13bW11Htj
eTetzfJHLidmtp/W+9i1XBgCOcPwxPjTLzVskns4V9KV0NvH/HUZ0JwtbMQi2xxDXNPXz9wcJWCd
gPiC2l6YWYTWE6LFs4w9sAlJ/kLQ69UrGgbpQYaNafrSZQDWVhPoOC5dbVWKOr0nhqYcihyMqsti
etFkbnJgWDZ8KhKfqWOxnjRdqCpa4duI2wgBT51mMgbEjOybzLmofdYsZAJeKsKn8NJbCilVLbVd
2oKQwVGWX20AM6tc8YuNHcUxLUJLhy7iGXdduIQlBU726Zr2y6ib1W+RXcZqqw2l9T0RJ8AzKlyM
26DYIvqptuQfTyB4gNJ0R+wrWkoGPHF6ndsoqcR1i4YT7IDOjCcj29adq6otTPUtPgZthSVN0CC2
1Es/xXRqdFMLq2VxHCT90RjRpvTyR4EH1H7yJVfzAmGvyqdADKEZb0eElkpY7YlkZUWTW2cNqf4i
FiopA1OvdN7lTT7EShxv5q72fAjEEeE0SrB3rKJ4SYPqPleZVk+3J69S92BVMLZCzSLzuB+0rUZe
4p8xDqYsgCux/csZpXtQ/neT2M4Xy85Dp7fV1khV8YhivkCZ1cKi0KKTFdTGtrCmSVdGHOv86Zs5
/u209q1lzOTt/HcTKf59yMJq6dqUTknu0mWLbQMiKJbgf5oDgGR2fyZpaWhna192gEjiylw5kiVn
CmwTDXUXPluDcwijLn8LFFLQWIbbF3+U+CA8cQ6npbqNNJM4vs5de1WARccs5JsCyDZILXGRGdnO
LAk8/ARlu5EyRwEEifubkSL6lrmVF+rl68ig8zb3aB27jxeoItxjFAOI5DtEhyAzL22lo+pPxNWp
XcJXcFXKwvFfiCsJoUhmOizE4IVUaPGm9R13bPP0p1FoqiWmh6nvCisIFYWVDVutCBV4Gn6B6MxI
yKyvwm2QmhbgSNw3FYDNi9cHlAOjfFFsq3ula3CZu/xFIpiiDSMpv1zDr/TjzLNhoTKpx4K7ceiB
727y7DWZyKVxVHyERQPUGOUhdTPVjO8H+SazBn3iVA6E/nHDh6AxrmLLFecAZ7sSheIFWrBgUQSj
QB12o200Pwyh/FTiwXoPFNIj8txSDnqfJ0c4b9gremy0jGqi5wiiyGFw6vt895lPLx1y+iHuY8Ay
GTqvoG2im/ZRMcfGgDDNHX0FZlapOAtT4+tfjwT4zo+iUewMC7xGGyBwtXROC8Jse3dtREV9cLwO
flgGBtPGPA33Y/gsRQhPQDLwbDyAdqCFlFeXJ7vKcvbplPYRa4V2ZKJEFoZbvISWh9AkrHCmIMo9
DFPJhPYxXwStWW/A8ASH2k4+sjBq9kUTIfbDRfro9PoHMq9qFZOrvPanwQrZVRpVz4l1Uwdsu3ly
6BuTcBsSfYIqKvXS7q5IzknFA91BJEa3lAi2fzphhAMyscfVAN3pPN+om9AjnEsa1PfMA9ZWqZU3
ToFmFRFTAqOUe3zEV0d2Wr4SZfLZSTLE1bEJTyVS/ktfs+7JrWRvjZV1n/Bp/WC7a2hPcJKnpV5q
hoA4WQuRu1CIN7fFu6pKWzuC43qK4CES6BWua095aE1MwVIaivqj1dPigNWJi2tuMJnrdXuTRN45
BO0F3FSjw2MhOwxKuu92KH7JCH2nmXLh8jJVXcx9c7MvvG0wVfcBSHpu3coDmSZeQ9Yhp1jEITHu
5lkXRnhLUAzkzLAPsqgnqvyAlKrvGCdPrZ+Oj+jQuhZjdKf28NWOwdJBZIc8yvxp9+1bD4S+GjPv
OqZteAuY0HNJYL3ecCLulbgjILlL3ub/SUFlAs2qQcI0fY5xhm3QO+kSE0EQJT9GkiRU18GPL50X
dGLiIZTsmDQufkcCy7Gv1+dSd55bER/nfz5Qk7tSkCfy58wWwj7PF59IDN6pJ2R6vsR0vvYbm9SI
RUJFO6ZO67M8JpPNSvpX0rXlPXR+G8pICPLUIlYCLWapB9PCxn5/nIhCrDpxbE6X1pTWtSux+1Ny
N7CVAfLh+RQRwT/31Kztg217i2TMj2qmY4Hogx9JmCvrSh/PGjHaW7cncS3H2aXBbdbCElJ/TeU+
gUtSo8QDLjH7osLtjep3EzFmHpXyo8OpFTkhmVOmysjergd62+OvUeV/PMpNSZX3pNQqCTMlyVZp
1ax8tR+54viMu/r0CKMSJZtGKvuQuLCguzJYD0KhM+yChLM9mP1doflLnJQWqd8ZwxgIsoFxoojc
5E0XblVHJyi78rOljaJuU2gmGGAvO4TMx2uMDUtDKgiErYWQ7uvYFh1AFH6E8rMER/wUtY6/7gPY
Kn70FSfZJe2SX0rTnKryC+DWNQ0YbzfwhmiAKrm8qOMzZIMvM1FOat79yskXDb0Ij4F3cKwNbbNd
w3zaQZDfmP5d2oMBN7f+HiPa/8nIQkuv43uSkiSdEtw9dDnA4aJHWJ8sk0rQVCiH/WS6GYpns+b9
Njd0eI6K53+nLmIhwA0YkkkUbDCkZb3F7aA799qYb6yS7ncZSwS6P6E+q4xUXR+ZGy0Torsp5LKY
oT8GMjUe1oMVUBIxK5KVsU/c0lsi4fQXtsQG0UofByDNePwTSSO9lV5r4UaK7Gdf6aC0SAcsRqN9
juPxpo0oIEz/GPTDh5KCIUq9TWjCQIADufQ5acaoRiZdN1efmbTSq699m116OjR0LXcO4VdxjVh7
yIojvf4jbpy7qKOdp2p7M7I+BgHxh8UHlYqxAIjVQT3n29uGzi9p0hcjXIzpE/emUDCtLFN+VB1/
SvTsfJpkMeQVqVA975gLO3zEu+136lNRyG3bpW89v+agOEdLLX6OdGydhMgMo5PqKm/910LLirWU
0XZsumohhoq4D1LQkUfQW4kbCEBWTs9+uJm2/hYKkpxCz74bfvJVpjH4xFrSfyCpANp2gqCivYkS
/DRpgmGsb6uaNMcsXXaeOYH8zadSkLxtmdQShFvTGAKqn8jomF+FzF+sKYWj4XYy+s5dZjhUdr1B
2W7LcwgAANk0Ul4BYI3pHr0/v083iEchvCIeRi+kfdmMRWvZFbioMRvgSfcQdqtcbsHhtI1J9wJq
d9JptzbVfzJ7f4ubvWM866iFCaFgGZ3TtQVMjk9PwW3TpgpdINwG1TQiyk9dS8RJK0p0xyojDR3u
3UoLynxbefXRV5RhkykqpuJJyubQSYgxERTkvAf5uRARX6X8FWnHrUnDHzoe3kWrVeTLDYdIYXrB
RcFfZD7OsYI1S9+0j7wCWWPo5ncYqnSM1YOp2QAjTLHP1EVHGlA0umcRTsFaMHtos+cXSzZ8/kOH
Dq7WSRWqn2GffTDPhRgdAvHA4capgJiCyAvLbc5VTF/QjoYAUbG1SE2K/M7tD66lYyZ3enXt+MGw
0roRN1zbPbSxIxisDn7h7NiAiycfz915Xr+rLTNlWhrVT9MvaYYDvTSDwYoXmSi3INpZ2rLPh2PX
q/DGjUJfqVV49PPiMJ0LJSwbyz9jl0hFhEuO/B+9iL6tInxr82St2YzktBZcS5yF1yge/G1j5ncR
BfSR8Jzw6wLBBokH5ovmZEQAjjohsn0EKYayLYvwN8Ckd69PIAABVfAjFP4oFJcxjIbEbH95mQCV
JJ3fNYKthVfCFI00wGBOmL/w57iJRtxJsKjuI3OI2Ag26si1d/S79ijJGEsMkm7bAXdujFeSFQur
CDyfpMzvJla/y2QYOUK2tzMcgi7gAzhAJAh68QuJPRtfB2db81rViPF2exYR9clwbH0eDCHuB7yG
Z4Yvq1wQMMz4xloUfv7IRlhrSdqhtmLK7ZCDKwmoNwLEDyijlL32oyjzCbdo4QnXMK83lPFPwsU/
LgsV8mdp3BXVYTlOAbXN3Bi//l5FpgF6Kkg2WAqoCLqEEzgQp1EEb+YArZMVaLptzaDZNAWYcleN
/T1eaiO+p4WePkxluIc+V5bJE7joWRAJbHAbbvw7Q4t+VE43nOKh+8WooljSZqf1pPHClraPRKXG
qZKaq84wl8PglHv6+fTd6hZjkmEScBEaG9xk/WS44qLgUyxYpk6bJyb0wNaBa6EVRcuJkN1NBbl8
DvQQ/L7IxPhlEsnFv6bn+2Tily8znLaAvi5SFr81N0ho2ccGRQ3QIT6qha3WUBHcVu4HPpUnNcy2
UGUsOojawglDBIEZXoFUraunqo3LFUtN8LOu3HoaYhQkhoRd6+rG9KP4EHgs1rSo2uLjSbYuegW7
ivKTG+o0ItVvXx0PNPyzBa0icmu9H0T6LcgIYB4DUEZJDlaIaqb2H0NsLey0f04q/S7jgIsfHHwY
qrgV9eTZhH+1I5QSJJsUO6qzYRF2sf6lU4nYeqg8OpOLcBYle912032l0+bHobf2x9T4DIY6WQG5
CyG1eMS3Se+Nvje9kByXrhmOazMrPhP+M2vXEN+0sFcl//3lyDQFqQpDcX0Aiukf0QR8+3UNQKl/
aVzprtu8z5cpnHsn6d8pG7Njkfq8887dQcFzZlVhLQdk812uEZohNQXTJagzEeWTm/i9G1P7uW0x
mZeaDGmJ+P1C8tuc9WkT+XlHjAjfCq6OzsnJbX/fFv5x3hsHE2lxgOcYHtNW5bT1KL+XCQtLdIKa
vnW7Fosz7ykZHPQ2I9IMOLmJVQuAjFprWLjpwbYqYL+mWHVc6pEAqEuUplMWjfbdTjqmxoo3WmdM
VqsBuKVvftZG/F073cFR82QV+9aa9rleZD/GyfbrYNQi7WAakCv1J5lfzlMfqdvB67YdGPwlWtit
dKBnZwa1kJYYwbpQq+pU+tXdyPPhHS9hsElTRV+LaXccSeQFQ+K7ufGg9NNOsvapy0RoPpp6KBB0
JoD5p2dLo6If4CHCNWG9PyL0YVR7Quw9G78hHhywerq799y2eFVCbbLresHGQ1/0XpbKAgyD8VUO
jLXDKAmOzqj6t551z1M5PZEa3u80ToZnCZRrH8g0Ws3Hx+ZKP7D/xI2RrE2EGE+gyX7Z9M4PnavU
9Mjg5xgx+rfY1OuDQAbGDdF1CG4wwXnIikVeaeaPtBmrq1lUr4kn2rcaF94ucpIOAHbevklQWOhz
mV1m07NJVbyUnWJd66KW96rClTwdHpkkHXWLe9b8l5j74DPXWdsPZknAqdPhCcWCe8YjSNBY7N9c
m0Pz8ZHUGH2kBfq/RwJRXOy6wVmpuxGdAZuogypPGB37Gp5F4U2UGDZmHf9uhd/vTWqnP4d0vbhY
IEKOf14wHQ9UF75rbJ3/HiJWvQ/q7KCALWYV3HwwkBNk2HMZ0scYCANOYf77Q7cYMNBR3WtEqqrp
t85IAlRMFQAastPLEBIbnXHx+k4t7xjLpHlV69qCnUh6EAyN8VVT8sP8AqVvokWNI0oX0UScUFU6
8gzH2latrn4L9V3RPeszc4xNb1nNZsgSlSqASrXpRuM0VqP6Rj8+ZhX4hiS/PaMdjZ9c0pferKpv
NjR5nJVnkjpq5Fqw7Q0XQcJY52uqmJr6kYGFkWLIs8uovjuVKa6eGm8aV+1OnOEEBInh4BNX+MnV
UNDvK809ij/trjs6qACO6xkdhhE7DBQ6Lbk7tXLhR1cU6eSPJW6VLPo8GD/GsLxXgFhoQjvr0CcZ
D/0AOe6uF315QyufZG7XKJCyaIU/QJxju2sR/rQeC8Vy0fngj4RC3wY0v0cbI6lPiZIoa8VCvWEb
sbcOm7C7WllApEhpl7uIhutRpuQLh8lY/KxAm4+6UH7rtXUuVB2+hTpFuHR0WurYLenddB392tp5
MUqTSPECjkUuSQexCOBcB6VCW1JtoNMBMNt1mWEdY5+ckEyzg5uhYEFtzFK/9L6D11o0xRPjnvS9
jy0YPO1gbLI6z94brXgx9OqzbJptbjXafVQ1qBvFAAagmt7TOkUIVQJQmZ+F0bGWGmbnfIigFTgt
EO3Wd164xfe4EwOggWotn0aG09tqGCHw2La9MTE4rpsiXw9d5r5R3RVW/V1WhTVdQsUhYC15FRGR
ePMTlhCXLNOMB/WasUy98ao7Qm5arbUfbVReeV77jhTQoEoRlLeSJvWehk6/Skuj/ky1ibfAK2iG
WeTFaeLUKaZktjmO6+jV9erkNuD2ZnQX7yNJo8vHpZikaIsjyBy3LEBjoxj5cErGYYNQVLlWUe0q
iPJfZW+KS70ewqT0qSnDfDvK8q53iTOcG8OL1+Sykjpq28omMbhUAZo4igTAWdvZGr8Ju9hdUQ50
tQiOyhCQ/xiN7/MTqTB2wyDQPRkBte+0wQOoHOZNzUlX4ei0p7Vl0kJ3qP0tSIJHR3TlcQLD/Nko
LGqOShASctRqUbQXDITnlwz/93XzsaZODkqbJq8lJhEGyKNP1OYX9Hbi+xQsvkC96HYH6qJKM2ZD
jlrsELvqP2uRPrepWnzbY/ZTsY3yPFhhsYyILy1lrrCSoM3BWdseuw0FX32cHweZ2XIfmw7nYQys
IfSgwxSpUEkk46AQgr5yH2/b0GIu2KnmyTfycsSmx8My8sXRl59GkVugDplaTj5Q6ATF1a7RwgEs
/11Mh0bHQPmVR+J5sHX/ML9ifm2ENXKDu8MHOQBGdpWRDYA62j8jCcPFF5Q6MZ8Kbm60/fucO+q5
z6p0mWul/9nySessVn6JzHyja9q90lZh9pHkXElVPzrJVmdCiL7lXXHGy/xSU0Fwnsf1+9hwnpuB
UZ6yyLKWQvRUkwbdwgRfz3vKj464If3olTh/qkAvP1NvoLyq0fBWPUmIIOmxu08vYbB8jK1AvCHI
tVfMBd19kLTqZcjLKYIr31rSc1+hHh7UypKPlunsLgrIMgdBkX7lR9sQ9Vds+MHabdNyV3V0c1s/
PZnT8T4lM0iMdnwaFFFejYrOdDghTIuedwWt1LCwZN2vorIvSN/OeIOnTUMjOIodccFvJJ6Dwuq3
3perBu0RBJFH70vJ7vSms3stEGM4xsu801eYf+Ayf9q5VuyGGKvVGIXBoWozLB3zw3ljhjB88kIj
HspkNuORKjJvatv959G8i55xI1Mn2gNMQjhaJAP3NcEcI7QahxTZtH1QRDiLzCvstZJGKQl+mWCN
oVikwVT6B1+bDOKNLS7KVOuEirwxVYBKq/bDvqF5slc18JteV8dXyNcUqnxBasapcD7iaudVlXad
N13owqnVCL9EHqC7xNIE/jEt6Ju1dXqQhvM1TpzoecPklI7PtBFGjytqPogcrl8beFv/vmR+NL9u
/htYaP7z4nn/v56ed+cNcgk4PDqKjLYYsyvlM0LWmlCDys2ubteHDnUstrDCG70NwrjsOj9TOMzN
NaM5znvz8fnvN9qAEVsP/O28G6KnvJoNTas4KB/zob9/IYZLRJppGO3mY4roX5BgtEvugrzhankd
MxrPwHhWsLO7HfYs70nx2kcS0Pxv+/ZnE1nFuyTl01GmVGvHeeQg/auclY+iR8PZK1SxbDAFLj1T
/CzbCum7PXxV6Cm3xmiQ5l7I726El5ukrn6Io9h96btKrLMuspbMe92XWLbc0is4DJQyTo2tuij0
AsM+hXlR9Iw8pl2ods8OZpR1Xk7uLOAv5BO0B99FsdwHMVAkqWz0slGOQ+7+7DwdKmMW/nAYgoLu
UyhqRy2DmIXQwvUDIiqrPHxG6c8whfr5gbnxI8jpVPYYnKWljxsgXM0myMbkA5sDDqQo/qqNWl2p
IVMWZP7UbYnuP9ysO6tMpb8svZILTDEUe2VpXJUULhMe3y+oGNpLVOnPdTmwXoVTCmLjUwsL8zNw
tQwBHLywPMtJ1hiU9m70frJWRTGsihDdKSRjd1/i2ZsMaeqyjLl5tmpcPxOB+TPJZX6Y9yIV6a1B
2x2pYfU8HyJVaUThWVyKlo4B3bLs1g1mekNoqa1tIBcLf/IZpk6ywyvkrwMRqQcomNMwcHpInw2l
LPbNA4qnn82Qej8aK38vmXHfY2qmLVElFkFMQfzAnPeYX2Cr4MQDkAEvA9+THWZHbzPkKEztxDn1
ve79CEuTaFgsIDf48R6cTxKAPR9fUyPoIE3/iBkVnN7G2q5oF5SxYV4HJp6U6MgflM7Nbn6bx4sq
DqMH8qdVEAIWmze+ThKzVscfad8b+VM/FTMlPb50DWwHvqKhOSsLpsFTqlu0B4PhwX0tenHi6suL
nRx2wIBiTL+HcO2n72fK13/ATuVPl/2I21LVF8pjmHBQTugFPxtAK4M+opK2kRb4mr5J8jZ5dBkW
SYcWWSQcjX4UdaNwfoAS4jZV4ZGqpHnAJO+yZEhWSPTqD9/0cRAJXEIB5MSPSFP2o6knhGnm8Ym4
LM7d6TgV6YuDGmEYtfySpN4/m94LzKcgHhwY6fmUHgeE1gzq4TJvEMpAFQ9Jn+Qeu6ukDVnG6Jzn
IrtWrAOQ+cafcFCcG/wQfa8m1u9Ir53bvGFATvKnw+rg7zGEZXswZ/fYjZgAZQCucrNvdq49nhGg
UuCRWbayotRaO0z6Fb1Prj6ksEDkyp3GxKZUJVGeQkJ4oBO7JVLhvaxUH34emloyZFkHiCQ6we9P
d63/g1tGRTt1qM7zI216FHTESBp2ry1BBD2DBuvJbA/7s8vI4jzvBm1T0q7A9CR9Sm0l6S4GM4FL
BfjsYgIGIO2vjfk82J2P9aXyG5RXsg9oaUEoEheb9vPN6ivjhExqD9fPvSWiNHdMVkH2dvASMsVu
ThkaSYyXJfxpS8933oh8GcYG8aR4NHeK1YVHtWmYYY2GRqval+s8p05V9FCw0hvDW06k17KT9Q+H
tNBzOfS/Yph3D5pj1EAkAWruWHxrxCAvGlZDZaOdYXqB/zBsfno2uvT6DbkQhYeO3Qf3tASSAUna
lXIZ981Jb2Nli/8rPTV59+9NWYyfrU9PUNPKeKPIwoLWYOtPiCPL/ikWeC3+PBzghhwRQUNp4ok8
yF+SXoH8DN2nShQ+rdaYOEhdcmhUsnvGLE0WkeUiuGnLcZP6MqONh3q5psFXY4Vb6TSBEI2yUURu
7tOGhYJk2L6cn5iP1RSivMvT0/MLa0+F8TPvuyImyYHWww0RTr/NvVQ/6SgEmUOKnvO+10/zMROn
9j+PpmNdXDmwlwCojYMiub5MB/++JqOWU0tN3f/9AX9+yvSyKq36vZYwjPn7V+dn5000NNrKaYX7
r3/877Pzz2NwS9huHzTr+V/8r39jfrHeOQuIIOph3ptfpooRZGFfm+MuzbBsT78pmqyOGClKPKOo
nLWsCnmq6+nqEfgXw1O6fcK4ZEzOSicOlovYyqP03WrCNVdp33T4H2S9K3Wa+Yyx/Cd9NKN9D476
FkPj2AQxOsMRgamdca1xFas5WRHcxeFs+Rn9zVkMWtwS1fluHOWtlQFShjAGJNrnobueFe5WYCPZ
7KGuuxph8wDPQWgYSbDhywDeXyPmJ3F/tYOqX1TF9W/zRuLQrIumOJqEOlsIRQbda58ZwKVH9Ouv
JflQAPzq7iScGgd298Pow09FtbxtbpjadTJw5BJ3sJYIkxQI2W16rUnWIjxyrQvemya393oiw6U9
RMVKOjAi/bRZJoihOtEbe1gkRJnZ6Mk1fUrFJI+kzH2D2gRLAVmDt7Ik2RrDmc4qvDHPSdrcXfwv
TaPJV5L/+JzKWnuzwkdo2GeV39vJonqfi2jcUdgjvwQ3pWi0SKUKXGX0MgwwNnxT5FMyLwizr/j+
Sr2hKQLFXgztM+y4flXE9Eki3VbAnnuABhsiMZwi9x6elsk9uhqTWpln8zILz2mRvgfTXgnx9BZD
a52fawIbeV5vTH2ECdRcifGXLgQW9XlXn7ckFRT7efOvfXAUXOynZ9qgKfZ/d03w3QjNp2dc2SdL
0TQOeUK1/5yNhv+cS36hLKiuybQXY3U+Ut7+eW5+FTkwo40lwkXv9mfjuTpoxQaF8N9j86NxJMwm
Lbt/HXeawTpb80Zxa8a3eskI4j8/CRh8wsrMQOGP5pwprFfcvBblSQA+E0W5Sjjkm4grdzWfeW1R
BDeU55co6S9olNwvv3obhWxZh9A+H4nfWxo9w228ShmMUrQSuRjQwor8OaAruhv68JewmhtDBfPm
doZxC3sPhgNRVy6LrCevGoYbo72BvmXjb/DLR09JN2wqO0+PSsR30nLcyTfU2tdkCOxTnvtr2ZTJ
ocjSyxi42dEKyuyohX2FIE/PllaWkXc9H1QH9Z+nzTjE+Kj4voHZz13Nz/7dzD8GE3AYpcFdxXYU
5uPwYXPH26DACjZ27o8fU8IX1C96GWaiAmb1bXQeHA9Dhr6Km0CTkAEKRKjCx1Ci0fK0RwJgcIP/
jHsYsdu1DpffK5j+6h3IPjUnOdxoGUw4aTHuSSyaUH3XRgeLCoEXhqGnDW89zTjUzZ1gCJUOb21I
vrawXnUrs7BIWD6CdF5FbI65gbjSr5JpN/CcbAF4q8NQ535rkV6tHVepXpWe5mNtryny+lP13Qu1
f+8Zbx+MLnJBYWrme20Kb4G4Sjk6OCwfkjTrFIHKlo5JvkGc62xdJ+yfMjIAfGZZdrXtMguFSdTC
NCFNjBWWxgBi2iSFt6oigU2tVP45ZHeadizTo2MkObTP0fXPxdi91Kg+dk05IHqIHYeohEGE/SKm
tkagwWv+buIiKldRyJmTG4W2t1yVABpn3qp9AjtxPjwXnPPG0Fhi4hhjkC5wRxoYRDYiavQ3ghNz
JKhEjkgw5G9MuObDrscKso6TU0CixyUwFXPdJJNYddpFognGzirii8G0lDFEdf2v42kizTMgvb+H
IxQntEvLfRrG4wFd7niYHzlEN1ABxWidBnBy+X+Od6HoDzBe8kD5ph35NPJ5/JLp+O17nFxFEr2a
bZQv/dwWqzAMiTy3wq1uN+FbFXfvYQWWw87H+sR1sD55FW/8/AhMYk9fuaelMAXAJj3AU3y2DOaE
sq/1QEW1Ao5b+kVy8jou/JL1ET2+oSVWz2YS6zkc8zMf3TKfXOir8UFLsH7+eTiG5jmgUuZysR1Y
etDazCDkjJhxQ40reZu3B9XkIsalflcpWAtt04wvOnlHrOLtGwaZL2JvCNZzqnvfoY1Xbcl0n7b4
PjGTNQs6bYdVsz+2at4f50fzpp92/xzLumThuKNcGmVPUygDMXCktv9nA3reOcLS2zFKjddFW2DX
j9PjYD1Vpmtd/bCwr4RbuLus6H+H0958PE2KcadBwXRDbq1DYN0SB/i/NTqrpiHJg5wSErBL06JX
zmRAjcpuH2Hw4z7xBE13vKZ589snvg8cDW+yKEcHs8xwL4bEPoRh+cFSUGpCUOt/1QPA9NDQ38F+
xEfDqKF76wOnk9PuCPN5KlRF3ZVxsIkyJMe00PeZZtr7XLpv6lT0dLbQAKrbzJ47c0rzaxjAOzV4
FR98GlJ24Nt0ZyXDyrJM0XkEoF4Uz413Pj5azXvxSxUwp0KnL9SHraU/ZTiNl6GvkR3S6N9dG75A
DYs3ZA8h1lZ2osryhczV4/+wdR7bkSNLEv0inAMttimA1IqyuMEhWWxoFdD4+rkA35uexSw6u7JY
VJlAhIe72TWui50o1Etms7dlF1hAs6SHS7GTBZIcy1bcybS3kRJZt0nDC6pIyoYUpouUAVwTPmF3
o6kqSPa+CurAZsCvNnuIYCsVMQCkviHgjP1hoyYUCLm9J1W5Jun3uS+l4QxBu6DSCX4SUTR7nI1A
euu2XjWBv9YJplm1uJPAY+afGMc2Iyr8kfuJ1BpQoqH5LAeDtW2D3msdlWOB2ifobZx92LNrS3kK
k5uCeEzoPfcMUezBfgWFXK/lLLvBgsdOH9UkGEUxgVZUR1DD83Hrz1a5GGOmY8dsib5zHKuRFp9C
oAI9iiuIvGlDyOuZEGJjpRavaVn0rtoF2yyn+Ursfb4xS+W9SUpG7yL+00ZmsK6U9FGgU97wwO9I
NuIwdJIXjIG5xRBtvObJiy3PPXBU3ADzy/Y+BO3ZwXiVaERF2YXdXQrl3a6b/K1k6kilRlLL8rQZ
tUeDNv4c/nUiW4WviJEJIC3GhqfBwYJJinpUOe1bXDeUYIm6zjJEkZklD8yLZQJq8mBf4sLR4D+Y
Ew2DASQi1oWg2QWhZaLfpXQFbdXGDNMdCKorH/ctgwUUrimtmTEvkD5ZADazFhCVgjgu7XUIBjlS
V0uxH2nUnuSY7n8nsk1Tcay3pf7eNvWLFhTVukrIb0gSZgFMvNCyMooApqGvRwjvGWkHhyrU/1oB
1FFKctjbFcwctMpeHa7VpP2hBb4foCkFg3yGgfsPptJmVTD+x+Y5bGuFro7PnpSUDIqjEYefSBNg
ouj8ZBAiUDUZNpllT8+iR/Vdkui5k/XxuRk0AWe1XOlmvTYpZslVKzF/lUi8nKJ/FaEjbQafvKFQ
ky6xRueNWCRzjctjPIm6xmthsyFHEhAfvZNi5MXBXdiORLwBUu1lR2q1bqc1IBJT2663yBqKBz9H
5DwVI8lCZdWNgDI5D1k2mrCY1I9gEtfRrIAqxzQHA3uvdA5kTz18ok3G7BcUb4gUpgOgMEpMIaUS
FlSsNx8t9R0gyIs5meQSOqxUiPZOeT7b13t0KSWKQN8Ad4YfGQSl5G8oBImYwOxrgCIf+7Y9tXI1
HkglXddFzgk8tiuw6wh5iSfZ20P7OUhJerOhKhs6Isc44qSf1hwhCp/4ulS2Os/Qla+c4coZMPew
nTSCmBJChJ+pbCMZGZfj1gx65iwM6WhNymViMb5GjAH9dOW0dFMbKS3uaSzyK1PAtToY25xBxBXS
NQAYMUlnnylbXjaQRobW2Nig81eiUSe8kvEn48LmbFRD7eoS/MYkHF8ak66OlkEYGJ40LotZsDme
ItIvT0Mcipa26X+fL3/qpkTa4OmXfj/QS+iXGy2u1lQVyuzQ3YdQm/aKFnm1EMSI5VApmhqTNsJb
cnqQG9pOxaI0KQepNbFIObqn0MLZZ4gF0N2Ckk06GsaMQ9VAeR7RKZetHa1Y47O0gh7b6ehHU7jI
sH13Knv9dmQzgrFZfVkZg9VBI2M0cuYBjYlYCeNCbblgwp2DDsFtcRTkwv6ualgtJkZxSNUJGTmw
H4ifl1gDiONtihERRj/3x5KKqZUALuk3Bal9cQ6/TIibo6aEO/hC30iBsNZFlN4KRE7IKer6MinT
VUTCWAWDSNa5JOkn1ZY75La0eUW4ryPWQNl0oj8s7542m0jZBN0MQkMnc38wp0KY3jIpQ8ft6WGz
c5SxPKeddY2kRMaohSyrJh2dLjquD99SxNWP6/PIvyI5Cm1HlkYaropuU7LuT/TBkabXKSlC3QvM
BYclMmDxRRmZ6vZJVpBrm63xXqMdRFvTFq7TIfNpmSD89mqGqeu2ouKMUMlNdQJcUJ1Ai35jmkIn
oZGvPYb6c4jL1GOUhAKU3ZS5HgndBWtIgnxbog6aEAE12UEaFCA6rJ8devRMyr8xKMuuNpnFdgzQ
gdInR+jbnhPAwofC+SgZNbp0KHjJUhWdLcelQyuVf30/IwqychqmW45zgUf70yr9eaSxf6dbj4gT
cdOqdTRlAwo5/Wga42FXYwzyx+at0YT2YFETBNwq6S60JuOucW4LHBIOjfKuh0LBGKhKUFOQ8QA8
o98uR8ZhrPXL8swUfXVthshCMsJdIIIEiQ1RuNz8FuqlCpgwJMmPvAk4DqWhV6njtS0Id1gehOi0
syRKEkcVJ9tiHfrPB0xGbcwE5n846qXrW1S5yz/+93OXP2kVjdRYm27/76eG2CsRrhPt1baGdsbP
hDr2329sdeqlMptuv3zy//mW3O0qJl/S1KrgJ8rzfkvBsA3advrEvEs2GwKN98Yp6LkBvaFbAVJ5
UHv9gcEx2iqhnt3UTm3cdpLprwST5IGummVZ9QuS+OEoyyuJwBEPn88bKF2b9S6jpzPKJLQz68Mn
cUEPRPGhhOIachs0sMkOlU4ki5ym2Z9sTgUz0CAe1SqmgUVcVJ26ihFOT6Oc0p1peuMAOv6IC865
lr2sPjOkBXucCQkgG09LQD8bHJChtzytTCnbITaINmgHhp08Cz4DzKMnU2Q/zOf7Z7rw6sPIvCJ8
jImdPmNOTfkqyT92LRGRPD+rNbnZJoqcupYR3CvYh5lZZ7T4un+0MCaHw1DWaRWkq7L5C0+CkVo5
+wqinGyHppc3Utvc6qq3DgDA1hp24bsU42gqWuxoORuYWdXZLQY635JN7USkIkmJfQ8D3XKrnBzB
Dtq9F4p6hxP5K+ixISRx2XlFR3HWCW9GfwSV+tErouCczm3TN/olLRs3tbrwgKN8DuIl4rtzlazd
27X5aWMXXJlW8Gr51JQY0pEz+oyn0UpWZeZx6xl/CodkB2HvNDVsr2nQ9C9GgGDZYoiJvj/0Uosw
lzaBwlX06qYqMQ+IntLfp+h9qxz5pkszdlFFhl6ccz17MCm6Zi35alPFubnbxW21iXEoESt4aJTw
zaz9D0WhAlIKaV8Uzhr0D6DxLfhTNMwjKQECb0imFS6u3luMuZ9J8L3SzZfKKSAsPyaapzVEkPUE
Y6a1omLF1X21g/SuqrDwq2s9Wv/ASdjz9n21FMiZIOWxcFhLasgMVr3L6QClvYa54YZt15VL6ZAS
aRBOD4XQTKZRe8vf4Bl2ZdIwVtrIcDwhzHQKuzvKEeoBWvXNHDCunqQHilcUe3hPkmwiQKBPCTrh
aCCfoyyEKW+Xu1g1P6uGsXgnPxV9ma0YKyHG7UyvinOXUPTLUHe3io6kk04fxD2cpu+sLzktGH8M
7QF1aWdGKiL3wuSWI6+O//QBHZHVuFJvQj7rnG/iDJCr76sUgmHUvrURnAfMLW6RIZ5r0z+Bod+U
bjgw3n7VWTDnwwkin1MUzXO7ygVmva3w1dlSfYPUYEI4KZ1H36yCNj+VknU3LedmqdKeXsrKEJgw
a+Mqd86+A5RDH5kgKYTrV3we9lDe89H+dPrhKdJpUcgj3jyfUr5y01G69Sz9uuzRl8YbaU04F9JD
H5Uv/ZxkIfztMU/1HxizB27yQ0fqaO+0VzlmShWSAIPziUF1lL0XFM6Iq566tKLk6jjp2wpbTS/v
7YRWQC0ZH5VOT17vCGziTDVAW5vmceUsfQ5pl1mV/GoR1Lpt5mbg/HrRBapXKbfVCj72XwzPldx+
5hnZBlWO6M1k9WGwvJVyDghDgyKfMrdvQDOkUf05ys4+U6KtQQWIux9qNyLV9WCi1qKyiVkTE5P4
RKy2Gef2IFU8ltJt7ICsUgk9sMY93N581SS4TwL/YH/0g7lnCCCZ02Nysq9aH16HwNijgiN9OHOH
UT9jWNyWjMCDltGXMc1vJmmDrYd8141Gk8mEztxHbCAs7bIRB3MvA58d7rJFd70PaZlo2LjbZzaR
gaoH4OkHE9ppXcucWiMVumsy7ewu/sICuIUjcSGRdyIYxUCwQuMVyxPL+bQpQnMr2vTKbf6dtSxc
KeO0KGRUF59TObpbXC7geTdDa19F4Lx3A0muEcdXAv92BC0bmgCQ1Z3aSt8rirQr1Phk2WdOT3uj
b4h0TdACjc1nbmbaUVH/ltKHgVJwVyqsjQJgIBxHeat8k3v1VdkJZye8lVPqohB9GAasGGvEdNl1
R7IE/zCtQGSpBQj3w/Ngys/U2S5BuV5VQ2XqFRT/kTT8mVq8XQS7QYk13lEVBdyw+Rdy9H1pctNW
Au2lxWxcQxDtu+MsNMQEurKMV0tFqRFAIOuj6bm1iy+UYQoelYmKIEuaP6MxHgSWsMIpjsY3NiI3
KPuLwsaE8ytLQ5wU3JeD1KA8OhX5wEhB2ugN6Zxq0r+P1YQmlHjE3Lngo7kZ0Lq4WmfJSeypQ3RE
zuISM3MIAjfrpwvxzBFWsoQ3IjzkjXEitnIWKrNJgD2I2hWDjGfSXTl5Mq3s7e9wCt+0IL5MDp3X
4Z+cSmnyrXUj3pBVtMc8CH5U33eTIQHzpgSwk4eL0bmtILFhMNFGcL01tDa6CoAeUhqd46stKRj5
s+10KTtU4SYqCeTBp5zImh7QHq5AQDAcBI8KSQMcWRCaKA1IDr/YNGF80wvp0GugCqFpzbuNnPjv
itRs7AxrjCW/jjqOI4vOnZkSmMfe4pG+egnUBBucJN67Ot2M1jNyrbs8KI5badekM740EGdGByyh
4YotwwTfhyC7xr/HJiUEIo6tVpMH7CD6n1R0THpWf0RwtEsUcfj64efjkZbY7UpnWNE42Oc6mRXa
pw7JyuwJJ85q61HQcFEGlHdkqLyr6QCVie0dDgeNK924DXr/BzEA3UJaZ6FaP0ZdeTfyE4dge4Wl
O8B9ku20iaupoykSMewGTHnRTeOGMGJb5P0R4Rr29WY9OXR61YLGYJ10X7EHW8ETVLbUVeUH2Yzv
d4CI+dqQ5jga5IdWJ+ubWmfjsu30M8HfSa/sgj31lQzhfyY/utkRrH4OGVQCmvmiC2zOeQu8stZJ
TIDnkEeXSGZq2HFOFIWzFcOg7Aon2IwOWU4GHFGOKf4GQOdFzWeUipHQa0x+8rB+kS0XOkdIp4aC
CifNRY60CCfF5Jmm/CmTeJun6ha14TrCLmNQjAdMK/xkZUrEplN/Nn+MmCglFIpaTyMlQRoNYWHs
qq2ipG7Xd2sMCVogb/2kdKWR6LYh9OqodtuYYSvGqIQcyJiQVKTDeuomfNmYLzRJ01YT4Sas022r
Av0V8X5O3MmIxyrHdR2i5lcYhkMBqhm7J4bFxEN4dZ2hAm+QsuQe3epkygmvZoOtyw3qv23YKxss
vJ6m126VNjsSLbd1l/FOHeJJ9dC6ukrhe6H1lXN2itBAm8iih6Lfq7l8arQJrNsL35vgR37ouHNl
iczIIbizMh7Ggt+7gL3cm56vaF5D08WioVX3ozvYiG0jyy3jwg04+5aNp6tsZ7W90YqReNNhr6bW
LsW529HGyGLl3vLdFU13Q/QBONkAluFeF9KuNpDv1M85vdyR7cNHm05TeB8QU1wGNHca+QhDwi00
a9snHHiHaMcsYSsXOoLRaBuUl44piN/H+0Z23GFS9v7caMA7EODe4JjnwsBFRtGjt5DRgPMGMm4M
+ArQCZUs2udm70ZqtC9t49ibJRKxzlOsZqPHoytF5jqHJRLmyXrgAh9pRAm6BlZ1dbgPhgquuSVv
sTe5I9oLg7PySAu4ri2awpYrSnM7iGEHPsMVKoKKwvYKAigk397G5OkY094BnqWbJhCEJ82KL1FW
bydAKYVqojK2dlI7ba1Y5f8Yk8lMzJFI0Z7G0DxtdZkDWAoTOyBBlhunq3v0HvKTDUdv/nhhSZuH
FJEARfSK3O1TCcNzOm5KKT0nvrXnAOcVJFwOBOgE7Wa2chMcLzfabjbhzqqpbjP/PFYY7xgqQoEa
N2Gre0lZ7HWgJkmDMH8ydoGjbzigH0grg9oXbSN7nWvqroHpSpwWJ4b6GMwYzU4/FuTLBjhXwJJ/
F5ytFC7eUB691jBImRw21IzjtIUh4Fq1vU0keRMF4aWmVwvdYS/F8m5O1amkfQYuVDa+iRTZJOUc
+m4c4DTS9bP33L+bXt7VkjjM4PyEV8ceKOvIf9b+Apzelmnr5lSdRU8EDEZd1Sje6qI+4W4Oqo/B
bOmRmVtNVrYghSHsKTimJPIVyB1XHOHNhg165JMBfGls8XnLBeKH5QEX5U4qUgZdHbrZGbUWg1/d
l5y6TgDVA48Z1wdzDx3eRClvIcVYZ3CuIKyZoZ4bJHkLdS8DiLdj2H4Wxvjo6+4PQyMcNjNTdqHB
/yLhFeOXR9xIU3hKcYqQblC+9/1OtHT5U9T+C1y+YVJznAx0Hm2ZWtvaV5JjiKMKf0BOaxW8F2fd
Udx1LGpkvwrlILR8ugz5Uc0+0e39h39MLHNyMNLpC3Ph+EGzXrraoVNsFBkIghTMfhN6APuM8GJM
RP1XARQjDgZQzc4ltDj0xvPDQjTDa4L1deZ0O4Vfsd478kkGMHDSu+Ct6kvtxaCtjVDZ3ihqEBOs
8N9YgoVctjzVkTLOheJ3U0vKignT8J4q4zNIOcHYKpVz12zOjEJrYkpnxH5eCt6CYZxcCsa/S9ht
MJgJ15BDICptf048XXbSo1A+KPrksF20dGSy0KPYHFzwveNmwdJouOF3LFBbQGkDuTF5cADpQAFe
RPma1Udb1Qr0giUYwYJTQmvfHNGsgRpaR/rNn39Zyc4UogXqdW2lm1+qTx0SaIfYNfE4gl9LifMN
boTWw4yos1QwxPdp2f9+rVSNoeo51ZojPsaDZoCpOT/gOEaH3TGMZ6lOAdnoDXFwtQRK/b8Ped+O
WIrTIXlLew7xMBYXc3byFGQwZMZ21wRtddS1Lp03u5phtaPSgvBbe51KIcXKHPjQN1Z9zWV2/d8f
aOwoxcPm4CvjT5iVBrGo7bpbiKz0bMJ9o4+/tO4lq+BfuntTQehlyjXAg7AUGg/dVB7lVOxVR7TX
3xdmEPaPYb3YbaLvR12KqWR40O+c6ruzmgY7aCT+cXkYxsonazj6HCKimRplph9F80fVi0wz72LM
PM7lodFZJpi9HJZnVQuis8zNi47ndLfwYqQZTFSi6/T8OvhsUrXSNvdf8kU4Kn8qYkXZr8GeK5Ms
MQxLdM5OfCexfNN/f6Tf53YrJ/CTh8BdPrL8TINv3YcegdQAFQV1+EjVEZS1DViNOEwMtT8daMPd
2BPfNhoyanmtNlBIOjLhwTMgb8GHVVX6EGCE98szwty/w6rqcfQ1A4ZBrdqImYnV6fqL4MXZRdHo
nDqz+pupY+4tz5YHQ2kqgq3nj2Iph45YwK+1R6wBcam9jXp3mvxBJbw76O66eu/FoF4cg1ErMKLu
hEqfA4VaVjgtA5KWaeMvf8/Pvpd9rIIDbWtljMdr2AkkqOjbl9d3eaW5NjnFqggRcTdg4zVV4Y6+
Y+r43XUURPNDrwfMKJrYQOmFDAbXsN9swkrVCMPBtbA8VD1WBRV16SaLSScBo88aQBbiAH2kiTcm
gBeYV1AJA/7ho0iC5yQPn6UmdG1NVXcdvXAP+S3+y3Jm+syLj0gQX1kdfThZlrhRpUEnhp15dZF3
e5+45T2L2I4WQ/QiMtZgHe0TIGfUdIkxEV4f0R5qeXGIApBjV4f8tRLzLx/5aOltQhHmd3pSovHi
A2q8YNj2ykLJHvmEaKDsAgl3Q1FvNF+BFdam63ZuA6tDrJ+Z3mhnXR7+zg58+mb9c9hgRDUp1Xdt
D0dAqBaN5XK5Kl/4iVSXAREtfHh2Y631Xim1frPX2ClmH5V9KMJXP9RthO/xQ1G7Q6tM4yHSMi77
Ks/Qz8Pb97vkGnFg3xuz4VebH/oq4JgdV+q0MsIi2xDxguV0rmwcOYdVUOD6Hia+iZaE2NT/N2ik
z3Sm/YiJai08qjPYBggxspxw8BSHjFkySNZI6qzjLyHLVFOw9qLlzEFmnUs+rf9ct+AMmHwMiIkj
2G9zBkQ7duauibI3B4GyPPPwNJUxbKfH6asW2hc6TMKcojM26eqcc5Gfa2xX5GIgTakLuTjTc9E2
Og3VVeaUpyoEl2dIuezNOroTeXpJ1Ki0VpCcWiG3qq6Rr7ty1CHc4jdwsFeQjcmhho6kWUn2fMav
vutNq6F/sBYGkJ0g+LeF/k81gk8hqiW+xk0AekpM1jVtiYLsM142T871/EjcovPS2uXJVDTn2eKI
FGhy56mWRmYHAshN7wCLAq2ebESXEhgymLYnK0qzzge8qnHTyV94N268XDG9N5TBUnKLIBzOqFhH
r++BbLQHJFvw5xMdvdz8NGeLPqu0yCwqILm8jf0cl8FPDC0yJGoUMRr8A7UiWCTT4ie2G9R2dSMV
zJxqy7M35FBa+zZB0rbk/GgzvjSjNkMRbeN1T5vgkEDl6UFdHEXOXJ3j0dzZ4ipJ7U/bKn7G2qm9
5f1o07TYdfCyaG3G4R7EYruLa94CFXlL7aNMXt7FUBEMYebm1Bh/KX1DHT9/uSAGhqiVYXfmamwI
/SnKgyrj9kDwkJ5+3yzFivJD5QflfvJ7d+iTQ0Baxd6oldZ3zVLutiNQiJU5zLPrifSldk7JXP5U
Ow1jQQaOqkoCs1xLkkx+RFYdikY7LAERy0M5j+mCLHrT2/nKdiKwnF3zVCAxw7lP+p1Z2eY9yghS
MbK22eUIv3zmMjD+8nFvyUwRl3JFTx3cmIw0UorB9RJlonSKzkh19KzUitGWgfAFNZxgmARSWVrm
T4xLEUsbOC2DCeJcI/Smbx/0PgATNj78UnkbB7Js5JJIMXuE8RpojkEPdyS4K+h2C/DKLizlQ6YP
egFCXn3kkhW6Jbnbg6iSQ9uqqKusot9i6UXBaMPLTkI/ejQ6dSUzCvTbWOemZEcwF+LX7LY8LPlB
s2RhvkYdNfpOFQUtgda1HtbP8VKldrZfFuHfBVVOHABLKXqRZT0dgPVJao+srhfj7/XcG07m1bmD
51vtYfDPdQpwwh+pwTEl1bJ2duYHBIj5yeqk7tYriMyWpeGXw1aaCMtQm2g3iNH8OqSPbCq10H+R
/AQSqvsE5mppA3ed174a+RIso/mPUml0Z8XcybVILoowNFC9WJayNDUfjm4BKYiM/CBIbnv4PuIA
1rhbyIRtg6E03Slppl4CrFP4aR3tLRjbkOn2e8XN8dQBksicRLhpitTfYN6zbWPgHAld1s2EjM9T
xuTPoBftno8N54S59G5Y56PzhSYseJLzPrqbpDmm0KE8SGPBqs0aMlkDKVTPgALN40jsZjUzG6ye
FiXigcg1Ysk5L3/nABk8DzGk6CI0npfyLRTQODTgaD2ggl3MMkLq0XhZ3jYRpWjRTdqCHOsLcVji
CExNsy7Y9WbcaWir75kta7ulhAlA9MiECewNWlRXmbLS1WOBOFvv+nBrTHmNBZwBRZfTKv/PXwo6
PKoXzdG53bJyGfPfCMlgC8LYcVdmsHMTM6Q0QqRZjASRrqSkr/5W3jPre/Bt5WiZz8sStDy0kems
h4oBWDSStbOGmLBvTNU6CEn5D/m7JBXIszKBdATP5rMwvnH0NNsO5PCGPBznCtFPPndJsjYiamyI
sclKm3p9a8zGqP3ybZaPZFAQkDMeWhVbFmw5GxepVvkHJWL0NpRJ7DqS/CSX5ECrUazfrEb5CSNG
CLtenwPmOGLc0BDj0CeydOazUdqAY7T92jMa9dErg+/pI4L6hbQNp4nA0aY27U2fxTLzw0Lf0xe6
L8VHZGCl6oxu2oYVkRX44oh7kFqmX31+z2h4uBMxL0d58g1qO42pxLx8NX0v3ABtEJ6/qkW2BJ9n
GhHy2E5ADkmSVhtiIgStpyp9hWOtnaqysG6qgdZMHZycfbI1gZ3AY7HJnO7CEGaL8ZsR1TBa2GMT
vSIEji7L8qCX4ffy5oWC1m8T6oFLIercpORdJAWDT5NiuEmbI1P5V2A2nCCC6maokn5T1X+iCZDK
zDIdackbaccGvfzA5JorxwpgCIhA+nBmn9Pl6l4Xyp4VK8dR7VM8XJE45rL/rM2vNnDfdUnlbUaB
ModGfC2Ib1N2Uleb02a4OCDmzPva8lA0oVg1dRztm8Rsn5NIu09h2Xr6cnAkN0AtlJsV46T9fX8G
gUA6M+ErltCeDIU00m4mJocRQDy1QTuaW3pw7thFqMrT16LFMdRX07RKJCJbTT9+VuSefy4Pa7XH
RpAnxQY3iXQPwu+QgzG8F7xOYVwecUDIF31KpQ2ZGP4ZlSVYSHDMcK2Np8EqcFYpwbno6phxh2G/
Bkl/R8EyPUKS57PAiT5ZNNpCfloOwaEW23R5MnltlGgUURuNH6aspDTmovxYt/KaSJlkY+l9+hro
Izr9V6pb5Y+GgQqTCpMySewcMyEvpbLFaTDFi6w5xWUCvLjDEfamVdmbFjmbdiZGSggwV3E8GUc/
YKZeowHg0MKDXSnsnlp9j+a1bVngcGOIbUM3Ya2gIT0HOVl1Qz/Q9JZUqPOUwiA9M1dw7q0V7gLy
3MINGvIDW57RYxTpPiZ0CDtVUeIreFeUfn6B8YhneSvCg4b1NoVBcLHjhlaZYd0Gp7HY4nws/IUv
f2Whjvujz8iKavSn5rlLhwCYTJXfrDIm7RhSjfo0tEEB+q8imrxjCV4+sc4suK7zspiZIUAHlbei
Cif54lcWAkK7Q6MH+WETqNIfSe6glgTvoUxOhqbgyyErt9yFyP/3Zukr+9A2c37b0IfrxQPZZxRO
YxqUoAUsVPt+8pTlhvFAPWM+6iID6zSAjcjn/QtF68G3TWYEdvVdVFH0YjuJfStjfYcoOnqJCWui
qqNEYxNkthcar+A552G58Wd5ltulBg3UrtfLU0MxozXpFvHK0XPcL4iOggoH078rrYwRHqMyhPCJ
jEJHTF8taK9U+0nD9lEQtSwN5bc+86+pO2DoMEw5dRP0Go6uWMMwc+/KEbAxfTr6+FTN4YiNTJ7X
gIlxENj8fRX1KtLClqiRrmndwAilh8PdutQ7TSA+nNHRHjVgjK3DjG27PE1VcmD0nikfQCfHI5v6
LSU9vsqq8cx9YTwPk/MVj4k4t0kZbkfI054pbN48nBTHEbXwTm/IhvI7sgaMbnxGUpIxteZkhPd1
xghFDMCD9FRHQ701gxy7zNSRd9K9iCEtT+ALjvBkhJfM7aDR+GZJYO9JcTxlgZReIvQV3SB1FwHm
3TAyZcfuzdDPoPluROGzHxvZPUm1d6MnNsufrGAvS9b4ZofMnWymzr46irUxtyN9vVFPiIDBrUrd
To8Jn5n8ETWcMfJJ8U6oJEwpO3T6odf3HaHeU/3DD2zfMVBmXhUmxTYykLwuC3hgqfIXE1oLLrUJ
HZquMFJgGXR3qmbVnjeGJuOYJacJm5CnxQ1qZbJOUNirhavSf9tlqlTQn65r1CKoZgECRwcWwwpQ
RBYdKIUGWgbX2IgzTmfYUlsUO6aItDf0xrhR50KxsyPzKmp0wIxdfoqy26V1092mJANo3DJP4Vhl
rYWUVnu1j5nspNqlDcOjNlFjL9eFYoIl9ufWHZDbrZgM46jQzkboHD6C8Cc2Y9UrZD/3VF48/Hvg
aSBUR+tMNf6pi7E4llMudpMvG0c1H1/1RkvvOZgYV4HOA36H+MKg66jdqHoCle3BByfZ+hnqFk2/
a6WVoIeCbhdp+ieFhTgtSWrLnyQz7hg0yOraCrlsYoJvPGe2lSO6xQ8tX/ncSeHUF/qgb8Nymi56
c9KlNyh7W3sq1fNSCJtWhwWPvrM6H9q0+ThqD0kMCZh+kGzl00utUp79Lh26wYsaQJ9jdhK82XQR
yDtQmaVl8s/SsDTratfi76WfXDFvbBr7SoDD0JBo9ZsZVxuS1w9wIUQ/EeYWAQIaYqkgbkSr7QMW
njZ1qjegrdoBPheZS8DNF/B3P0PCM0UVqNoHe02d6KxsJESXHpD6tpMz/zcmRxRtv1WasF33nGtq
t1d72V1OFVphFe7UGjFKSjLppDaPOW4zWaQz+pueOyRJt+Ue+WlH53shwWs1kLFMppCcrIvu+K+F
rcPFl63YE9jQIlDfW5nkWiCDQ0jcElCN5SGae1R0yb/yPIFUCe3tluNXwYvQJbAjqQ+ijB52zsBo
Y1SobJfamEMM/YYSFD4s+l3S42J0FAJdgPSzwzXpIwpN0MEg9pf9dsjEX6T63VUbFDTSte57bQDh
3RAt2moBuyBugW5nPgXdppeKkIWVZHU118Q1BQ3CIOOSJrZzQoDKPqeWcVxv7QLlQmRrRMwkLNii
Lrpd0A6nRjJOjBAou7XuEVTWs0A0Dh/PPnX4L8MNx2MDOae506vvRLeAZDoFnlBWTQU5/IB6JeMs
K5sGHIJOHUB63MN+YE4nuju139vSMzDx3e70vnuyEQP1vLs3rbT7R6JK3kR06ytF/Bxu0XNmdf4b
P4RR1oY8SFqxaWuensbKM8mC6kGfyzeRFztTd4ptNWHeUNToSaVm31dzTig2peb3HuDqYW2XNXO9
fNkl38ge1Z/fdoE6FO9p1FFHD/kA2HcivY9lE1yt2b/mVXgrGewe1CKBBUmZt/VjmUlGGeEtnIpj
aqWfnTUDLqtsnmS2/j4yaqBZqnjETRPdAoH5aT6ClilNv4YOw0rqBWxaGztwJUlMUU0O4r4URAf6
DcpdaWT+rhRnx8TGDGtuvRR6XWE3exPKvxiE8YS3F8VmpK2GNh9dVdRfTk5+ACG2f+qO6PoYcAUD
1PJ/uDqv5biRZYt+ESLgCua1vaWXSPEFITfwQMGbr78LhTmHN85LR6Ol0ZDdjarKzL3XHu6N5dEe
cm1xgtbJuCGv98xGgk8glr8iTj6GwYjED8t3is2/GVvtZppn6zLFo/UQJtaT3cYN6VKJt69sKgMY
b4hzl+PuXHU3WsXWtyrQnIcke0Zx3G3yNtOespl+Ta0hxDUkVh4VjmuS8fzgpOHOc8S3VsW9+lnx
auQmqWluH3+kLkU2wEDv4rU4fScQoJEry+3aTIpytODCo1ll1iQoB6UPsTlLwrPvM8+O+m5xceDK
mAfjN8PV/M3QtPLehcI7EvI6nEWBSCQleTrSo4LAzRKpSIxrujVwTdvsqwGqPc8oP80ij1/W/ydC
vL1e+nBQ4fteI1gTj5y/028LKtEsi7s6KRtpBi5yLNJdn+3iEfGCpmPlVNVNWdTtXrN0j+kNvUw3
1lDjUZbt1GXT2Y9pl/5xckCdnqs593Zu2meklP/452qn9S25ojD5v5uKaQ+hCHuD/Q5YGhTC8gQU
NIET861NLe1ulJY/I49gLNRGDuQ5Ksbwl7uMFdTtEOZVBn9hacxZZYHNIiVaqcj1T+ywzh/0L1Ci
hPfmTo04IJucHtZqculn12CwYUq6w2bNIerA4L7PhR5tZ5AVL3k2EoXL6UwEw4f6dhpRypSJfOuj
igtL26bmaDvJ9VLliIUSPHY58gtJDDu8O29WEuztDpN66g3v/JvJJaFfcghYLy9RnPwkm6LdEnZh
HKKlNtfTzn/k4N9uhC/KI7zNuXmw7ZiamnQEv4juNTXpY2XFdNCc8U8iTXFFGhq9pr4cLmzlNGe0
l7iL6t+ww160fqh/TzwZEoLEmxjASSGJbIbuy9jTIZfLmelajPPGEq31jcEtejlH5zWtHQE3DTuj
oy5DkqXaFaKl8pvx3W+9YTauhk1/Qj3jLSS1JS5+VawCdEBQhHzNjIe0kFiwIADplRh3k8ix/Nek
okShQvtFT5PQSkYtIOVrElk3RYpDdmnBqe5bMqLK2TT2PGJ7yXvM5MSleEXjnDQwr9ep1Qsw94Lm
80TnvNTs1w6M7r7GjorIVatoeA0v4XKDSFG1DDqy+pRMEouloYNFSF3ragdjfpqwC0BSZzbrUL6r
W1PKuli0KkRE6qK/wYyCR8YWPNwkZHDDca6NZWJd043r17dLDUrmhkOc9GJQkUv+Owobvuawxrf4
wIiSl5J0+jgZ/w4OK4+qnjkrehtqq+rYpQYJ8lh8dpH/ClDL+h2/IVgSfzzMUjEpBsJMnKOXCvvV
ge9xNWULN3qpiKEQlwdU5D4eN8zc2DWQqqoZHDims5HIv1g/6zddN7bMkrxndcV2MwNtAI6nLkkr
jw4ArPQ9IjiChi2aP8CImmesI+IkHNrSoUhIkYe86kCE6SyAVA5hIf/Z29QzZuzYAdSCOOqQvxqC
6VTlxImyvXWDXF9Sr6eIqLZt15PH4Gju9evBSSUK+aZ651gd8Qtzpf6w03+K+Yc6s+hFCB7d1xKc
QnZwURUq/uj4WqMEVaUqSDw8spzTdyYU5lsREGmf9mnxKsueZjxfBPtsGXG/VSOvr4c4bXZZBPhf
6JzXoPBuOt2MP2QF8qDRMaWTRmU/jo0p8C/Ev/H6GSfO2qCiLOu4hphpGAypTJbPGmhzBNsjMveR
oxN/Z1rv+uA1ZwCKO+TaE7ppD9pVO9ZPSTS2j3389PWKenkesEqVIxsjnf1+Z8XM0UguhzNJedGz
xdknZ+j0gy19++SjzdqlogUR4SIIsPDx7OD8QHksE4hy3WDkj8Yzs9RmjeKrl2e1W+WPzmta2O69
QBI4ANXYFRiPUbygPKZJZt8joq/BiTvzZ+lwPg5FE1wsLTCgJ6MXUAoJ8mZStoQsr+jfuG11Mqi8
T37s1s84pIvDmIfJjq8aIpYkbI9z5tEX6ULODVEAVmn5WtdlZO+cyLEOdAnFa2Pznans8Jf/Td0q
NlEkxoFFPESn3kcPWpGXz56Q21JARFc7Zusx4S1d8HLEjODLHJK7Nvjts6GV1XdS5yY4nZuxoRNg
C0u8SkE3D0gPkC9HFwziy1EyPuy9m5nmHjBGMnm+LmMJPZa4AGMLe4lQHXWLt2TVnFU3v+K3vsCQ
egBlRppcMsobIv95SI6EIPNTEQ9D82TgQ4+izKCfSvaqKtxc8tF/uqXOUb71H0arwxm+LDbdsvh0
DmrYvpGMzwIH5Grl4FUVpcsIUyQveLggiJJKpq6cKgDnGV7VUtWof2J5yGgB4mWDM6n+gBg3IAhM
H/+OFssTvYV215ZFwj+7BPMVmCJZtbnTey/A8C4K7GNe+90zOwITU2xbdWm9wASmEZTM6MHrIN2P
DZBYZ+5uqaDpk7lM52a6VhwtGFgaPWV+03TJQ8nsEncn3mDYQBy7AE1Ej2aQU/JFDRRsdJ9fbfAs
nn+U7Y/K5h1UWdD6JD9RKY3XLBHtPegC2nApUjKaA2Rr1ToHian9Hka0ksL+IRnL/E03dYQQMaRy
qj24/8J4jGM9ealQivj59NwlU3Yi/Inxd2yiaqPsupduk1yM0Kn2ftiYj7bZv0dDguMl7+W9y9NX
x7VmNIAvyTLIoY9YPRaPiKN9fmV6ACi8r6tmajkmlXCvCe/80ZqIuURL5hMJ27y3wqp+ujje68h0
6M7q5rcxQR5vmQ1Oc1l+W9qJpRuOb4wH++3UGL9QiKAXUQvViERoRLRObBP3bnSvulfOV7AaZ/uc
9MHfdAritcIMCNMBYocqP2RzUYqvMEF9DGHHvs9tD/gtZZygTR4mMvRPhYN8wWuT+GjPVciPYr/+
e+BibpY3C6Jj+Wtst+2hqJmeg+Ac7+uCXxhu+jwmszybJQ2ZICuzs70wDFTPWmKy3uZFGm/Va+by
K08zY8/BEN5BdfC1HENZpE2coRfjvs8SW7eOfkzqbg2jU4UnZ/0c25TU9r6OOG5A7/9ihDQlwLFA
7HBBu1dm/isrNQj5Hc2uAJ2oyv6bZ/ILqzxu93ZKKuzcROZVPcuybmZaVei7iunKra+bW2y1p9Zw
+KQMERunHml0kcnHYJnPqB4Lf9NjCp8QSgUNNGBWbqYPeSlf1ffOBMy+CcOh22RL9BeF5Yk7YaDC
4iqIOqI9iPteRSBh4JXHNJ6/625dPuhWg7unlBIxeZqBI0sZaBiMLRIwsJtA6Vlc7JjqmbTwCweW
fyQ5xMFdKu2TV+icGnvxUFbu/IImYS/N6Q7ZON7CSZHvNf7+Q2DniOWDHHCCW0wE8iHXUA+xYxjQ
7WYij//7WoQT2bWnnZpSpGfdZYnVZ3jyRqAnVzjG+a6ZNTocQZ0QxBYTorn8gbr0A5oknImUgs+H
XMw6gIejFxccnbCHlgePUdL6TF06Vv4DhIJ//Ho9iMgKTWYtO04tJnYcy8GR092Fs3hwsQFKXeE+
UwWQTnA3+oy0WJF+6o3XPqg7a7kSBOZdXSLV1dRpWpRYzhL3amoAbLUxWrKbSaLFDhWeoEG+tZMo
ol0QIViecafEPbp8h0HZjTFNdVXLNumu89YARYgXZlkDe3OggdvLU8gQFekl/8fjgM3+oISHa3Qx
qJdqXy1Jw6NxaYLY3qp/KkiZPodNigDRDR/dkYgRPs94yrrvmALk1Su8k6o+XO/VTnpJ/J54hTps
XYWbhU9O20U3JM/2Rkq7hyYUJPjXCCyTFsKDpu5g1KTpnz4BoQzgRsCAhfG8jEHiEIsK8I7h3NFW
v0oD/2sE23wziWo4qfRx9VCUvnHpaafn3viilhFANC8JmucYXufdqwImf6GVQm6Iy/Dg6npBNJYX
EyFkomaVVC8tXbX2LU79+KYOreEERiHxja2KGtV8fDCS78WEIvUurf4YRtID43wPzdp/U7lQdqr/
0y0BXy1JKeeg7hFr20V7Shw7PQoz9l7WsNzZ5ig7jlLeTRvCItGL7ucow3eoz4/qS6y1/iOSoXQz
DvcgSqcPryhMopcxgQ6hq//gp/qOfudPHXs43EnH/JIErt+SxBnwX9hEq0U0krt4+pji7K/6KJ2q
pK+a2c1JjwPnURN6BvOv8i6gv8WWxsF0ZQaDG3EHgqJ8Lsp64RAZeCmHjig0zjVEdlS/zGAufvbD
G91B4xcmeYpn4p7pESXzg8gjILSUYw9kqwQndW/pFtYBryEJS12K5eQOWex5CkwgMiSibGxjiB7H
nATOTU+KzDVjy6602j1GsMQ3ELLYMTP5Z3nSgJh4YjWJN26XVqdmJDeAbKEZBx7Re2Ucnxs91P56
vz0iqpNm0P4urwmUNxvHFvErWuZTyh7xbAPSZNGXS6wBKQ1BzQ2oPsrOIqYhse1/OOEV4Fr+hmCC
NsVTENEb32bxyJEEtMGudKLfo5uLH0FRsMeBCICc0R/X+LBG5I+VY+BebnmnPdkxP/LSQ1yl8GAs
HFVG9LymIYMzxhClDXci4ZEghQMsQSY1F3R8MVCPkYZNHqGk10pxSQa3u0i/wr0EWMY3+SErkVyi
oqq+B2aLSAEvKbOQ9N5w3z0KGQSMxa2/rAvdKS5dLF7LGDAzDRdLeMTtZCdnKinvATOdvhNaWrz0
uBi7RW+gNlfV15AQjPYG+CE+fq0+z/bwrJH5063VDESnKkv0z8C0tMdGsx41I/X3plczk6Myy8qp
/ynzqTDph7TFzyEXS+aPLsoX1gdzPYW7QCNuhiPIkAv+hDL5HuJMuUQWPUKOYO0zMsRiufnnn2Qk
FZvcZvQWx8E/ESbm12BcZhQOW7KS8VBXKIH0jA/urmsjFryG7LMJtR8tb+u99PxpPziw6uZFR815
GQ8Iu48tiGPGtfcW0PV+Wsslu0+mJ485c4gEarI38Emd4xwymvUiy9qTCVbAAw4QHJUwFlsDu2wo
GSFphuk/dvM28SmtKtawzeD103vfhvIIaRVvfDuaW7UNkaj674b0tUm5yMj0qLlrFS1arYuGg6HB
DtuYXuhf1yUcxlC8CoPhCeObm8Dop1V4n4g4PgwhyTKqXQFAzL17FlaSpXmhpmaIQT/9VIrjqjJ2
8vLsa0CAjQgsCxPA9OjEcYRmwf7TT117yUk43fiA8STjGPJG7FgcgpJDDU3r7gnuEFZTBmUP69cZ
hEF8nFOUTUXiie/1gNbO1aPppIqenFV/U3bYtAtSNErSaL/jwEi3UZxaz6lGTg4SXBKCyMUylhNH
1QJzc1B7L5m3VKRQnHZFlRjbxGu6M2WDs/E9HWJ24WPpDJ/XMoEfiXw9Ov5P6FvCp+inWlmTOpUX
GioIEFGYPA1zFOyyhWzW57N7Qb7GwqehFHB6/Gi1UnRVpGJvZnJdN7pPy951RPOCj9Qj2j7ZWWim
eps2H2PQmXRbyYzAAzACQymxvpGC8BRR7cKPcEk2yYcFP+Uu4Z1pRMdJfRwYne1jSUjJKgXvq36v
6WV7qOdGf0mWX5e5dl6jT2YOmro3s9pVHs5T7BlX0VbpTYeABbA1OAnD+t3OUYUlb8TbTQegv+kR
NdqLF6VPMjZqwiYiTLEk5Viy9G7J1GX3IG51avBUfsYkZmReQRZpNHyqX3Mx8j+SoHNI22rarp8t
4xBbzsiso55W8NK+aidqb0+SVhHE3off2vlHohcn1yYvqgo6fbe+Q6v62/Yz8GOehlHR7pD5afSi
RqXLMYt6q4ZJ5jJRUs/+59Jv+ckJLP0EEAnqxxMJ/mXTKvZqhpdF5Ce5Nt2qL4W0kkmTNXkO+6G6
j5SN5PmZFfAOT+NrwGeqxZF4NB1inZcDv5MSR9b7E1aXIpD7HOjGTiyppu7yIJPuvakq7OEW4db4
FYoLQ5otbUR8Avg41iPa/2zIowRUse9avT64RtYd+yIW5/UdWXeJseEssbyPnBWeO1FnV7zod00b
07dwil+AXU/vwyB/k9sOe7R/LZeRRDUEizuXsBkbC56SB4FVd5+CGf8ypBrSghfJUGgHIUbS7IcS
eHy5P5hip8eKOLYi6er1tDgvDq3BchAOWU9KUqwjP4Hfgwln8LNuK2dhozV+UQVw4lcnV8DOgD3x
mIK5f7Rb4W+L0qVqkNWzGSTJjfw9YpFjWRJHA7ChsbGoqGOfYZFYC/AeYJRZRhYTZgzJ0qt/mWm1
JNd3TOZsv9mVczpzGOtcvl6ah7KiPg9zlh97gYPL9cAQZyYy42UAZToITB2L02tSWhquNyA6oIkJ
ByvtFyjJ7cPU0RtoOLsVRMQlaY5RWE+B7C7r/9qql6G3F3rP+Y3QvtskGjIj5E9NBvlLYOviNixs
8oF57r+9s7hmCNTJGQRKFROBy9q1VRptOw/cI+uSdR5HPrbZLcQrtg5/l2fWcNhq3kiG8yjy3wnZ
2DXo0rZs9AcLRzlIuZCOmVZX7U71JWEX7AN2JYbViL43qjHZz3cPdUB6p8uIaqry0ekPGeX7ovxk
ELelU74vevZfo5IvZWWZ98rJfhBrI38wR0PR46D+axr0o2nG4dX12hfKX/3Tn+9o3RfZFuBbtY86
Sde8sMil2fC7DPDthkUn3/Ox4a42Cv+UFkZwXVcuBIsfcTo/ORpHL9odYKVM7dp2MKWBH5QP7Zgf
Rw6azsUayA6hTlU2nr7HjDNOZr7tU1bwQ2MxYbdL3SQyFc8Ag9t/XA1WmWinZxJHCfWbom/RMBkX
9O3pvdAW34dRg9pcWuxV79jUF+MPuxjxn/slbbgc3fJmhmiOPk2AzHbSZj9gido6y02tOeN0nOmu
YJrmMm3yG2BkXOjgaW4jhvmtzaySwTLTSAfU5pMeQBAgspt/My2Kp27ZUz/ceiYW1fVg3FQEZXZz
/JsZJQCR/74Equk6wNdE5Vbn5IMEA/2rishUcrfOa/0RQRJKeqbAmQtlWc0UkhkNApO2wqa1Lnsf
QRwD4AYCSQFmD+Of1Grv1kTxPz4L/NsckKlWY6AoUbu/lWlGJm8YXtTdnwwLNaQnUsCo3bcGbfFl
vUEQ9aC0p+wCA3iZy8x9Uw0RmBQEs8WvQ8RaaZDsQqRdQ/dc6DDwx3g4zq0dP2muHjyuU+vRTsRJ
WSRmznxADG2bIB6duWShhwdHq5O1PeAtPYL/aRRQhjyv/crIcr0zMoRHex6CZ/XA33ePFSFQYIYH
7Glqrtbzvd8oSx/3TrzJAd9c/PwfNUhuerbnGnt41fN9GYr2AgSe6dI41PtqWT7T2HiN9DI9eUlS
wB0llrZop7M6bth4EuDsosQMEmJyCp91oKDMzjhFgZcb6nVLVi199cA3rSI/mkOhOm4IUs64KZm0
rZ3tURue+hBqF5ZkMSxGBB2VOg79ca9sd9ue0o/xS/eLcOjvOonPs532t2zMG/JHhyNkxc0q/XEK
duIej/4kCcGEYvCdKR1ep2VsiFfNAkhWMtlZ5onh7LabRsfzhQvso4ic/j5UyG61ktRhu9E4ggDW
BjgwTiOy8Tja68tnph6alLMmvXTIOMv3PdCs+Ak4bUQnjKkVgCjGToGVbLKl8jR6Td604MwS5V4w
groX9Uw9+Mb476XhazDJlz9Vr8mSQF9XNv6uqKMMyzsM68vaq3J70L62XpCStdxYyMgwdxd4monn
dC6JjK6ztPF7DMw7kxbBjjW5xrExvARyNgqrdQYk8gxpvWtA2Un033gP1yJBy7Lqocjam1rbMneH
GI7kFJNk1KLl+NcH0AfjFN3y+rRNKCpaWDO7PtJOogMk9PUAnYYCXceaYuV9xfbi4k+kEhkt7xMe
P8tBaMSfCEy6c9NmRPsGwtjB1RnLY+Gehfnmm/30i9UxCRN2AjpylFwGKXG+nh5Kt03uLskkOw6v
0y9r2DnN+DNkaz0pRcXXWGt2kYbEPnL/oAXcrPvc12i1+veGSI0Z3dpLw7HztY5yAmYT/7SePx1y
hjDN9+SJL5pYq2xey5A9PV08eTkAhrXAIOgI18EiovVDV9tXHdyNweyea3PAH6dT0fglitiAZuFm
7q3kKIHZq5Fsb/OJdCmpXXOZ0JqlZ72fTTO8xjbmLfVsXC4n2qmnyLdO6nW8/wFxnWz+ZJRbxhGl
1EATBPqLLM3mpo7wZU4P2yma3Xq2Tcq5IlQHYzz/hYsHz/+PJXhpbxv5Wcv7vfTyFCkn/TTVXits
Bg7JjL2PT4ezO3RWMCToG5PS+VzvjszHTkpOgrq51G2W2BYZzlnMqIS3/MQhneY2nZxtkQ7WjRPy
PY+dminpSCeOHD9xd5IPAwkH5m20wyE8WA9A9FcNZoKCzALRn+Op/ou5YTooky1WB8AOy+Ght8pk
q+bvMhb+Y0yeB8NsM93qUrxCmI9x1KI1VbElLbSdGznzD/S4uhDgDdhtxKnaSads3qc98iCTHHBM
e9QgdBLJkQPXpHp2jpf9wm4lzzZzkCPxTsxQ1aSlcQkutIJxM2bD9MGa/O57TDQzbSYLLiPFRu9z
Zze7Eb+1saij1n0A/fSrOmqqbQdvKIduDiSORfKumjCqeWMwiZ5wjXpgrA4L3amN+lnG5neM5Om5
mSvzPIwY1sKwKR5VSwahWMXpfbpb4OQ+LRuVlVZ40WvPFPGQ1KIHgbBoO/IRo6vb9G+5Dxjet6kC
+6Z6CgVRlXw2zT3wIhJy0gqGUuqWexRBzVZofUmEOWBOAmER6GE5garXeeP0kZDPuXwyG5ZnRoWd
R3BmExHuafTnJuunz9CMfvuJn9+sIl3bxl+dYdH2NNWcoCKKFc8WBfcM+/sNYdipGvvoDsMK2T8T
3G09FvIdiCfgSlw/x9GF1IsjClWXbuMDgc/kNTNp6mnCfl9651Cr5FNqj/CxCzz5ft3OqH3wW/1b
/tIIOGi60R9ngQaO0weTQa/eFHnSvhW5uTMSQ17weeRPZUZ5vp7hpnzmQ2S0WVh+dXQmW+6CJv1Z
EngLB1DLn2zH4lOLWw6Knka+cMNp3AUt8CLgSXAgoVWhbiQ7KavdaBXEpGGAeGvzhoB0BjNgPGhh
hNXwp7LAQaheoNSdjyqhCkIhMBcHdINbDXrBrTGQ8YZm1x+Eg9JDXZatYSOGSjZtzNFeDWXnrHSf
lzx6VYej88EsaRoPap+fUzjODE3RLVC5GwRFZItOto3ycceqC3EM6QjhEf2hrTpIDpUgkboJk5u9
6Plyu+lOxsxIb2eEOyWqGyrR4RcorVszjQgD7Gl8ik1JFFDxqflaeaqWVQfGoHtXQuBoWY60DgYi
/s6f6nX/Bm+ohnGLbtDBMrC4/qkFsm3hiYuVo0xSbyhJYg0e5fpkI8f594Q9ha9mCBo7yvBzVtGk
3ae4RYjUkhZ6d93RhcvUUDnA299LktVuan6uxulVObVbl1oDzCael8YDOo2UsT+b0saAKDIBpssA
ybX86Go8qFbS1G3e9cJ9c6K4uel5FzHcKDGa+2N7KB1nfCknXZIrFsofo7D+fba+NtrRITJNAWh3
nq4Fhyo38XGYIRhhovTJTR/ugF6612FEPBPq4cd6sBvLolmy38ZdxFZxIwuh38cR84dmGUt4ZLQc
Exa77Qj5k26bN9NT8XNrqzoWXh/OHGqiEBVe8E5OVPatR5Pv2rn3gc0GAIsAgzzUjXUXpP5tjCoP
Xxc5NDQ5+ROeT/TImET/HuIbRgtpInEcqzcvTfCoS6AwNBivrc+YDlD2JigJ9/IXgUEf1cGFz++o
0aS/azQhAGO0IFokosX/PsjY+/cyRJ9zQPJg7nT6yoSoEYnUuzDw1IaCdXLc0zAstj72s32VQsrC
bz67JzdEK6kMMx4gThYBF9xu7bzgl61z/VXNLZIQ0z3qkV1nQIZdshXvTdm5+o4e9xJGbmP0srro
dTZDf7Oa4hsTDeU40VxLLIC0ufeK8Heg6xpzoMp9bI1D7XZ3qOWjm1hHLSN1LSv6ZRQAw+9Y4RHa
TkbSPA+V76/cjrKuXzHcE7YmK4rshTlA7ZG+5CNiIyQO/jyA5aS1pR6axTw8mQ52gcWNS7+2wo3b
hvu1NcQZ9gLWnIPwmAgcKxYyW3XpiWY6fbdilJpKro4kbVPZoDrWWsKNhvroUbbyKQ3lteqKT79y
7moL7nv/F+JxcW4pi7B2pgfeV3SFYzSgNiDmSB2M1HlIPXNz9vVh9PqN1bSb1vzh0dn/9Gll7Set
E+dOz8lziUELkrhSH7hp6PX4QNhmfI4IdiGeTMO72nDVF9mN3HxPhky8SQmRZKZp2j+lR1GazM+D
ZV6pNvI3Oc3uTbj5b6duozsz8WhfeQJmpNX2AKCzLaOjkJDInkWpXFA2AWG0NQopwSB5uc8L2fzS
NI+W1XJVexWK+CzpDh0oT+z8AYXL4h5nLduXUpyV8oF5Sfzdolm1DTW43Y2HrpIK4jqTELN2hjKu
sNuasPxOKyyEDqCjnPucfEhiWdquqeN5D233V/UI1UMpwntC4hqaQpmfSz2W16SfaxAZ/U91aPQd
q7nKQfwOuAm36xGU9ZchNc6ULYHMzgPt/z3JiIuPNCzBVnCDqWdfDyZ2cZKRsDZpxWQ9tdDDtmQC
eod4EQY3BgN7HLgjza7/HCvF3JrfrJkqePxnCIrpWYMbc4o9ndSlpnjX+x52KPXxzRIAYObcKK9t
7H4b6t68ZDnR7YFJdYP09wemI6pM3fgTRXTE44YxhUUQ2dklOv4lJNpNW+ic2LdJ4ahiWnBAGDZh
OvOBLNOWUKcFq1w7jgtijWmB/tJPZfnk+fZWXeV0mm6BYcqTWnecgja4XQFUwpf8wBt+nCtpnlUT
arRq44ZrChXTwg3oLut3w0DjpuyiFQELu3aiAzVO3Mr73u+yXegJjKNxVJHBrMkfhDvYO5+d8dzn
RBKHPuaddZ9BDf/9q9Yn4qesNrFd/emRmh1rC0NaboZ/q8XZqh6iZNQvagCJ1R5pEgTNpNa+jVkf
HToTGGwrxv1gNN6zjiiYrojM/hUul7q20XzH/yHtmFZPLIMfg6ufjbIBh9fEtxpa/Ldu/LlO73RE
COXstP80wMd1n7a1JqV2J5IHubIxOY9N/F0d5CCNRyeXTKZNNTg+jv30VNsIVitaVzAsYLnl+VZ1
7lg9aVAtodrU6P7A2twBoXsp8hCUQsIulnfZXh/QUC4EE7FUGYqkMo9wA2cb7EGbojUM7RRJgrrb
Km9vG/6POB0knN7B2I9jPR4HtGf3MMj9O1HTTCrBPbmVWWG4qcNrhhCEohw9Smjmw1m5NVg0yTix
aDxYHEH8If+oB2l9cyt51kLTeY9d9xYGlviDnflWNB25TKa768Ok3o35O9TpnY2P7K4vP1PkglgR
qcfQablM9X7RPO3UUNJvW6R82Ctvnja3cCey6Uz/XVRO+a22mPA1Q/dkkkiGb8zx1qZMm6I6ig26
ashWoeigXVAPqjuuhlT0hPdRpJ+J5ZKgxA0wApovj2sN4Zh802LS1U+VaVqo3xZbNiXPJp6ikqgC
6J0xXKZDHiGM/3cwQdsC/1xaPPW2X+8jQdbm+pUvy/mIchSOzyJJi4VVPDg1c+nJJ2Zxaf+yB/Pr
lpiWhvoRgiAoHeLgHjJdtid3URTn19By4SsvwmIn1dhBY4wywaIOEWTLk1oy0dHOBs/cAyPlyFmb
6G/7ivnNbEFgjXwgdyQsVT3lMHSDEUCxbdbOzajbi0H76aTkyl/q5bTS6ct4dswmaSUh73Xg7da3
RhsGRNZuQqZ8NHRXX7bGYT0GOROYFKZS2akUS0DSOBW46PxWe+Uo02z/3yyX5GzS+GiyoCsOr+Zo
2I/qoRITim8DZru67PF25Y4jb5MikXDKI08jcd+DWWJ3bhGPngr7SeqmffxqSKhnEovcxpjQlKlO
r5oZ6FRA1cj/T8kxR2qb/Xri0xw92X79vSyFdRG4+Vl9V6KUH70xiICpweg0AbJv20rTt0pzdm3M
GbNhk4d2R3NcpxP3rp6lbV/jKSTAaFgM4ZNuoHR0LetJPVg9qNasCALxERtZuNMyJ2N6KN9RA4O6
sY0kuvVxG92G1P4nA4ll7LpMr686voatz3nrmQxL602NPbwKfQ5LybXysvJQisK8Ju0S0UA/jlaJ
+S6iqP2WpjElyxibb2kzvnWLBpE2VL9Pw4EyhhD6aOtpwPjKJqyuXhX53jZPPQjkHsJbQ4Yvix/8
gfFf/pYUL0UDer0wg/5jsFCKTpC31mfqNTq1/WZYXluf6eluMMAXw3ZNSI+9rVNURK1EbdIho4hO
AsoQsyf4Pg7udS/sDbllZJhrYXdrRu+tgfRzbs3IgDT+H6eteiYIauVYiVrQJH0pjLr+tSEc9UnE
1XrlWEW1pVKaJmQu7HWIP1LwpKpzWDfYxicTCY4qgaqW+4YRSrBT31N7Kjl2Ln/nVhpjoWXI1LUH
P6nAYbYohBCO/9Vbt/jeoKqmRuompqHTX6Oo4G4tFvIugMnRzpzsqx7jIzyPhFbQLHcynd9nHz07
Ajn5okfII6KEmFKXbgdTV5TSTIXDQz2ibnOtkPnZskS4jfXZqq8Huz64uBlS8SZuwwYnAqe2mhQC
q2EgqCSASYhgSe3jjWUXlwJ0P2TeucxPGO+w0rIF2wByzpadO+6KRcHyBRvFMj/aQUhm5wudGxIl
f3HiOMOSdDK90bqsb0vYMSngBDwd8go2odFW5mEO7crbJMIWD7X8jR8oZhLTxE9yedb4BEs4+UaE
hnlQI5wJSMxm0cHdLCOwdm2C4OKfqu6RP4qK+NSlsEXvSBiNkkoZM6zrxO2PWU5+bBOD5P+iytXa
6OK3wGlI3iZTj/DcLznD9ZSk1wLZKo3jjp+qmX8xd6WjVEfjR0o0QjQm53UFWMkMJg5yDrV9S+w0
rK+4A4DJlO8bW9i0K2WrPfSjIY6p6+3ZJhfeFkpZ9ZAn+EUaOO5nu/5oSio+e2l2eaFDfrAqETnn
UJlEkhDucvpcOHw1kYTbbPLynfnfSUOURuV2TiP3KCsTY2wlbMjd1cjkpvsWWcYPLXHHJ2dw/rCG
bfjj8ZWykOFcRChMQ3RLqIXjqx7O9oVwihdJ3+Lau/2zGsZWS56UepZWR2YDOKOwm/eejsgv0q5q
Vh1PItompBWt3QxyWE9lMgh4KMCYhqLhwDHM8NTTCmoYM+NFnWVaXXtXVz7ZgmijFxUTpk9rO/hF
ARvM5fi6VHxF6xFeEU4H5rJPw+TKH7EdOmQnEZwkbNZJpXkOjR4mEjFzaZ6SXqKGLZ7r+zfT8m7A
YMpPR7fJ5glBT1e2CW6d/uY5XOCYjl6/mw426pWymGifqnPX0NMHa6Vt1UHbnETyVHb0G4buoeii
5o80mwedAduH4SHQ9ZKtmlRK/f+4Oq/ltpUoi34RqpDDK3OmREm2pReUJfki54yvn9UNz7hqHi6L
pK+DSKD79Dl7r52Uh4qpHvss/eAx1saNL9T6sROZKy03rpUR0JoxzbgERKs3dyNzD6NrceQL4u9F
eQKGC+ZA3JwWub1XfXWkb97G+hgpSnj5x1oDizNcuIW8vTePL9S5DdF8hKoXVsFwqdHw2elBQHEK
qWbSHPLGeevf+4l+mSKv2tEsGreWTsStQtt84yKh/C5bNTky4R0OWpz+LILZfkQkDW31LkWUSP3g
c7tR2ja6777Tc4W720fuOz5e5F815ekUvzTJMO+1FriuznAbyIx7LGYUB1qsnhnmg5rvxvYhO8Ex
HDDmT+uI+c51dkEJRA7Fr2LzJZQptaGjCXi8M/7IQ8g3AonSaWXPPBcOKAaHAPdZO7/0fMlPoWZv
CW2YX0Kft0ohAgpmzOeAgWq22zq6BKznh//3bBhJERhKQRprQ5VxI56qDjP6OQ4JK05tGm2N2jsX
UaI3ld39x7R3TyuRFDishjtzdPBUgvL7qepIbyo8EF+D5+6MOFI+nDyebvJq9ib6yV3BoWrqALPY
mm2eBqxMK5RO1b2zVGtdDQXp63KsPKsmRkSh1Gk1OkChn1gH2TIIR+e1RL237vW6O86WPVwdQHJD
634aOX097jsz8PxNAjP7HNZwaEsFB17lo7BXsx8kLfxqBufm9uOXPD90BfnWWT4JOSFFLyILweCu
Ga5y+93SCR75/y1bnc3FRVpFtXY1kjHa2C9fmrpv1rGCfl1Bri4Hf/gjsuPgfFrYaoks0c1TUNEF
dvTcAv5pG+BmQFHI4WXGLs/A5YyB/OFScC2SFChZFprttt8rIcyp0ivVTTAM1btJzcJQ4k110/os
l0w0SjGxam6/DX97Djpu2cRPQKhsyxAxLD4jZiWmciUM3k/WE82BXR+31cZAwP/QTKNFt15ob/nU
IRVHegw/rgx00sPj0bybNU3rvLeSVTKkmA7oP2PQoIlVpy9cEtYRb3DzNG1ImPGAN4CzTnH7My/1
9sDCF25jEMBV4E79VU+JgUk7wprEtorMrv8xGLPx5HYGNI0i4eDL71mqXlLmSCnkR5MvO7fqT0jO
zooZ+Rjh7Xe5fMq2hSFSkqpqPwP5xoAHBcuvOCcYpl7uWiIHV6ZpH5OpJIhC8+gB/p+/yHI4HXY0
k+S8LNO079ErrF3nuzepII6K6RdGD+c5jPDmCrhCP7WcP8Jpmc9DWUVkk7VvXRKI/rY4s4vTe19r
f4vQqIdvHGTjz+IirwtA6vfSdfKNgy37VVfqRxj0f5LYEhBJajGKoRbMQ/ZFK7gbP+ZsAAn8Xzb4
u9buHNby4laHJATR4Vl5TQKOodMqSPBiUe08+2XQi2dL1mEQFohRCsWqD/slyv0b09kIT4GBUSZy
kn1qKgf3ZXYSBTD72HyP1YClpdWY2RaJkYCMUt6svnuNUt0/um0HDMyKYWbLOsNMOFNz1vDPnMjw
78XaVT5oXePTBU4JD02C+bvkz7uaqTMcwy74nrrJIsGO47cRTNkX6HOrzog7iJigaDgygJEGCJDd
LD/Uhv4HMVN3+/e+fIm59y1XEmAiQjolH8xk/jEVprK85dutsS5b8qmCIU9JtM7TnRm0dMkHxYr2
wABQ/dPxDJ0CiDsFhxyxhb+JvT9lkUsvS1Z+VPXWxUwsGqWQGYPil0EC2F702wbbakGZm4Irx7MB
HMSR4hOzNeYzAjHQyNRtj6s1gkyRd596lnDZFFpw0Kfp13LulZt2YRrFJgimn4XuVJ9kPMqiRytN
4iPmCQa6ONQ3IXANuwHoRXaIvuPyaxeT/r/DWxw7/q5p8ms1j+XZzp0zBvVj3wGB1BSaRPACmKL1
CtGLA8s8ljt6HHWVFhuvDB+o++urKhrvJpotLaFx0ruBwTKjkw+Q299tMr6zd2CX8WDryptOtaL5
qpHrAoUZDZz0w0LLStDk8dUL7bsHuCnx/msYv4mpTvvwIJ+gSA8PhhsrImQmflWq6EkN6xFbW4N0
QFWmS09q50pWHH2P9hZUHB2qjqoXf1h2ZNxWrOl2a7tc19SN7dF+ApcTr9VJsfaxk00XpFgbG27C
DQXJD06aiGUDEZTJ4RfhFLaOA6S2aq3alMVdY72b1TCIZZ5ICUelfS4xkeqgt7dCxcTeaqSHs7C9
IBBnLFZmdCkFVsHF+rzieP8LtShG/P4+CRBd2oORBYfnbgnQGV+K3lsGaxgVjjEBnUe859EGqp0t
FC0FdBGUsrOpYLiemIhYXnDraR0eCcRgbx0c7YCvPDgscl+aVoduIldPblHRzClQA8p6SGHpwkxN
0keXz89Gp2P0SzH1xbl+1+mOnxkV40uxSBRLNPuzifQIBx07lxzEDb6qn1szPQ+1uV0UTUNJB6eP
rPGWa7W98W3UsSXxHLLAi2p3Xdlj+8NP05Mels7eG8ppIwt0zp/rwcCCzvX17WrjNc+N+Zu2b/HZ
BMZ/LYO3s5xiIOkwTuVoFyuFaLBVEw1fXicYN3r5XNGuv0rBoQ+2GTlFOz7FGknucgAw5oCJNAST
G9OArRq2xcHnCpTmFxfjxwk2AfQOwx7Ac8fGLhDPcpV7WErGUzS2685zvMNopdFzbtPJEocmlN2v
kpVUM77IrTw9g5ezVmoSmQQ7Wekxqs3ykJYOsT81UapLg4YyY11oJgE4hZrt5Lo/xSi28fCYEAIC
lQUptjdqg/fUjRAOBBmwTMKrnziIhPiz1f4k/VioHNGZRVDkTdfZwzEOP/tYnVG9D81+8nsWf0fv
/rAm3J2yQCwW5vk2UyBx/lsEkJ4ie5lnf1Ng5tm6JGMcIgNSPJaE6WOi92ZaeI7QZujbhKv1mnt1
ubJ6Wt5cp/FR7Y125SNuO+jYi5gpCQzugLi8onimNg85VQAYkvK5wg6a8yKEndDMdy3hYzSPzEfD
EYQTYvsxT6wJa9VHel5D+N9ztXKmUUIaHyh3LqkIAAzJjbvYVcoEYySrS7wyfFhVtkO6PWaip8Jo
ws+p7d0VtrH25BXzdXGmB9kHoAv8tGQa/ZVm14l+z2qyCEdnOukJIXCGFEwpw1i9KLGho8aru6cF
rSt7Fxqi8hov897os46mvpa+YOd+LnKN7KVaf+nMlmJIWCcGIMux4NlwXlG5cwt+FvlSPMhnHZiq
baSgsQtzLXlWcsNd8RPE31n7qTdVeGbzQFAhcOxT6icXp+5q7BtC0UU8zg8LvfA2MtRg+XiNPFgv
n27l+eMt8G9Vz3giLsoBcDhCFa0fUSsW8VsequAyIN5oQY+mRIwjJHESzSHFZ0AWkTDs1yHj56gc
nUULySy4OPV5+0t+l5pWiTBohI8rh/v/ELA743kQdEN3todNjOCbyw0nNPviennPRI9YI0W520A0
JCA+PdJm9Xd9WYavQ2pkq8mP/5CRF732nUr3WUW4v62C8GM5/hHh62/5sw5mkWj4j5gR98GAo0ee
rhT7grUFxOZALI/Tc6evY7Xaly1pe42l+2faMPkr0FWi1X0siHkUX8KODDMd6y7DlGo6E8NwR081
M4UCh/3XVd0R0TqXnnGiXYHH2KS977bJXx1xoiX7Rsw2A5xqG4v4r7Vsly09M+hcAEAYI+t4CDsl
yFZtHbcEDfKgxJl/QcR3sIXWTL41x/M3UAQNaVZyl9sZ09b4Sb5KIckuYzdUPsMy1yyDgMGziMCQ
Ro+qYBqap1PBbYB10OropsaNrz7kOEm1gz9GqESH2i/sW5oFOoYvftDM7l88B7G53v9wE8O7SW0s
S4J3T/vhZ1nitsXk660WPRvdI+vSKBffL+dFUP23Je/N3blALUGPck6/2lLbM/pKr8rod5e+tx4j
6Sp/TCg5ftu/cocjk6j6d8hF+X4eIHSFSb5X6pFNgW93pQ968jyV9kSWln2Q26t8GKIYRU2J6zMp
fk+tVq9kGYHgCNWl1FPHXGVSlKqm2OHJ23WHdd2ivZNyB75D5qeUfqsw0qCIiSanfJBfoqbRAyxV
rSIvDj91H2kAZzgg+bu0QxMngbryQR897Ohx8T6YCcxVIa1xEFHcQgxQDqLZjaJmWJ3iCO6/EkW7
Mac7JA27UOrIOZFHcUeNqw09uiiZTsukjRYxcTHIrAuIQIsQJGxTvMOA5jlVCfS2wJLLB4d4Kyjm
tAP7sv0vEKSfOIwVEtqmaecJ0k8xt1+hsbEKq8HZgXjfAmi8ddgLQa654dat6AhlLTgPmIn8Q2vP
uUQW2XNtmXOUD5Loc27mt2ofJE36u+iaL4YQ5e/ZL2+d90dqS4Y2Ss9mFgnQoKddYifgPKN4mIgX
gU855RsDj8o5UDLrqrxJiYJ8kJIWAk8RtzpE3xXgdTfxFLjPNOuxGpPzjSWMvR1V9AtRlTM7xcTt
XnjnYkwjUq7VC9kq5o8qDb4GO7gbkdteVNrYx2gev6XcXJ7XQuLSVjpahqMUjTRGYWOq6fpNDate
6pcQLPj7GKjSKnKC+DMgaBZJr4DYwBmrUqQRVrdJbJIsDWW+DHFiPAW9OmPEyb5QKlrnIsiu0tUx
Zw/ZQE4Y66n+TxbXad+Ic53msCuWRpYvfUzNJ6kmseiJy/6Ah2YG+YBwqY45KCrW3gbSz0ZW+0ZS
qvtiTzt/etF1Bxxa5Dy6rD90pRc8tErzT0MXZtCQimhreFPNxUUESDZwigum4TdifzAzSvV7TIJz
PFSgFcTEvpgsjThIKnxZNOV0a1eo6FvEU8RFLboyvXQfci5jmhhvIAQxnLXKlYba+xJ0c4oXXChy
GpwVeWKal5JOyd6NK5wqcpASqO1Zb3t6vGAyyIhKo0M+VPaalpFGXNloncaZPDLMDsAGMpatakJ4
j4JOBAFN8fPMkA2nd+McGxG0UXmY21fyaSCCZrLepJOTEU+0UrP4k42FXg+xRbVPqhBLg/LDNDuO
7gO9RfkycvmEHaIUbVGLUzGgHb/IHxCh03fqT/G2R+21WO9MQZdbOqJkV/ebwSLmylGnu++b4icK
Y58wZKBjsrZINeDUU4W2DwqZwB4GSgMCUg+NHRreZCvr0ZaoVB900cqjvX6Ql2Mx0mxZ/pbZqbWt
S16u6FDHSuI/azMSaNu2vzIyJJ5DZW6EdcPbkLTnbfsmmfncDfR+VXmf0gKrjDkfIsRfh8ZTC7B+
BF4FOoozr8dFKB9cdLHLs3/vOeJXkwFTRglJavPvF8BXHchpPLfjVOAVsB+D1A5EKXWAeCnXY6CY
eHpSm8UR6/wNaF/h4idnqa9d43dv5MpDgxu1yjWVYaOVPUGWAgGaUasotkWtOuI/LkTmTx6rCDGi
6m0W51fESqrAjyLUFy81Dgu1G9d0c6uJjjKhO9BD10FHmoI+l1+U48MuyJrkB0q5BChiAnSg0BUG
WyDFp91wsKe6+k6ExkVDR7NCv7mDFGf9ynX4iXJK6XRZvZtTRCrlZKKopbI4hG07v6W4ab/6tqWV
4ntYWzE6xaHWPOY+YqgMGv2ko4xfhzpjdY8MBAxZNopIiqtrNZ5kpxA4tX4pMvuHbGf6TfNd+I4j
0qiYnpW9/1S4bGV9zcnCHGvnmE0ZIUb070I3APIwW+MTZMjq1ERJulIMKPS0Yp6TjI8X/M1Ra/UV
Q7X+3VJBZvtT3aOcBXAnVxAKRuPioxV67uApruqudTlIMwaVS1NbMKpKk/Dxb8ZTDmw5g5KMu8BO
xqsVovjp9WQRNIkElbsKhdRsxw7Zsjfu5855q1yl2y+2Pzzu1x4B730wy3Na1v6LfACv80B6HN7k
KwWWALhJQEitFysvFbiVv6pOO467ldY6znOJ9V1JvfI9w2Pz914swIY2xHVVbFPBgPaRS0chL0ns
OzUDyNgFxaUBzNukePs+xgpkY0uoddY5u/+HW6hbhJiLeAyswkcM3utVJwi4MdXp76qUkfL6T88g
n9EJqArvYlnErKgx5Pqgi+qXRoOxV0+IcupKr15iDyty6Smvqmu6jwyWpNDDVRUZjiYmmqUtjOCz
2fVUpxsCyARRttX2cxQf5kb3PgIFLCLH7XxV6vUA8FM4Ousomnd1hSaBuELs1WrlYORWtUOW5x0n
Jj9noJ2He6/zxptLgxL1d0SdJbxicy6itsjBSs2hnVcR9+LKqJt0n4cIbjNqYwRCwm5E625AaxFO
K9DQ5R0pCzUlcGMJPB4dpsBdg+MLpWmRr6cvs6ynR+qPD4JrXhYhW0cacFkNDwAORKQNjKhJZH7Y
NLqelZbe1dKbT8yWlGnfas9qkP/QFZfOiuXk62xA7+ZkgbkNOS8+w0YOIJEphLC6bUaGFn/fJXTq
39ZU53v5SvVUOjhZSgdWvu4JTtx00DLX9Oimi/xlE1u5JWTx08WZHWsfMduMs+xQRuahn49ERIKX
1jzd3c1+nWxk2dw1yibMrR1ob7ha+hRsQvCyx8Qj6mky7k7P2IMTb1qdOzxv8nQsp93/HuR7A3QE
0Nz1Q75fiElBU87KSW84d6UdI5bK7ZNtYzIJWIWdja3fg3a6vM7i4Wtskv/8nLS2pSLiX/lqO51+
Cgu7PuVVFV5I9uA805UmDnEj2jRG94PlTn+x7OSjxn+2yrDNXaQg3zBQ1sf/Sxy0QrpY9gzAVlhi
dcv9LvSZhG6GGJvQNyDsUiS+LsVpX3KVzr69V+0M4Deu7JPhG80txRyyAUoUEs+kdmQsBtZmRtZ6
jrqU4N2ELNSl8REoNQd2PbFXbOVfnde/T1WabC3D9wDWtreAKK8XZ47c/aCSMUAI8CnQNPsnQR7H
2MyM6wCO5Z+RRVXgSo/ZYxBZHjMjPf4rb4wc8aHImsKPsbK6GKYsYfT0FFCkuoYcQ+qKAsLoxshY
m2lJSJfr/GTLVBam4D99DuJjtoluzpAxiLvG6UhbMQP4rrZTfUODo/wxlVlfS2DR8v+0IA0xk5Xb
oQKJzUDB+Gk4IT6LwNm1rmHc0+oC9WEFwz2mOCZZrV31RtldlqcqTMqVdgxcTlyLAkC3M5/vVUx6
Vdzgct7q94pzoh0DIpYGomMo3s5z6eTIkBQPmt6hSSJ7eWmLzBRYtji+sepunSx+T1u0kXsDEs9B
QiMRtNJTlzkuVmW8uMqkXEZoDQ/4D5+1ND6IVHPsDEdn7NeLCJWchJl4X0R4jBlQPxHoVu5ilfMQ
o1WqlHYM19JkphsBniH5NC6VTUe4123qQY+DNwdiKsXF/sfSsKprokRg/tz9sQegYwbFA2lbcaNn
eJSvZvFWHHC1BX5xLqz+T8ge3Jq0/MTJrnTKdFVpo84/x2ZaWZKFkvWhBWULvwahJvLBd7GOE2Nl
bf+9R086IZ0Cb0jvWsWmQyB2aOgRbJdzWBUwVRwspJqVBnqqSD6ko2+oUnvdOOC7c4RC1zybcTQg
KX7LEX/Edvg0avdlF0Unsk/0ZLzNY8fUvcrSWxIDnOdjOmlT6+7yec5OFmq/o0His/TRIosgnxHA
PLQTsTZPsRLtCchmUmp67t0zEGCGXsCFKfyseQp/xLN882TOFsu02tAEEHrXMFDmjZUQAMeV8W36
ZJHIqwjpzzntGntb+CM5tMIzrBUig9tOO9zOCbLfXPdOusYBzay9hszWRN0KPCqtMQ1dknhWzOYl
zkptm5ZQM+hN60+If8ESAmtcTcxm36M8e8qccS/vqyKadJTIQl2n+pwUkHmwXcKFiZXh1bAz9TkK
6D1xKc9a8kEgpbMJJxsMvfEtBdWIuHZdhQmvNAIDPpogLIzm8BQ7WE4kkNvzMOrGyiVtcD4v9yhf
RreSlb5PDPXZnsjCrsaM5Gx6sb0VRZ/x2KICTXbkUtwDICD7RZ5fp5jK8uE2urV3ZZBf3ADV3gB/
Fk8KDe/tv2fK0CKgNyFYLbIWT2dO63UVIeCloe5Hm2xRKeqqdHS8ywKVpiKD3g6ti9s5cC49wz5N
nJqeLHRpTGSsR+wV7RMt4fbJh2Z1TFnrVg7FnlR0OMC7DuhtnG1etONS7NHQBCM8exExLyoRvZb1
DT6OHWfo/KfOKF6VuLI40GfToVDnX4ANql2FUIsE3TzYuj5LiqIBoZCmML/JEMZ5kFPKLN8FKY54
Mvtu3hz/DIZIecbYnO3DUp1uhgZtGAvBp4PtdYXAmYsVpwZ+SZazHgvzFD6pVfLNRoVQwZqsV5Dr
w5rmbwpDW7Feh5Xx2y7yNzmUt1S33bNW+vu2algp4YsfMqZIu6XDgwyd2U3qHeBtju9aZL40dlkm
5KqiT6kiGoPo35N8Jk9JG5UtlMPxDLQars/c3LPgg2ZMvZcTBU9/wS8GHU3n3CHbuw6JMa3ZM1Wr
e+NaU6+Q48rtedaRA1R/jzaBE/yXu1l2LzD62YNGwCEGLzzT5hAtJhGXW9Srg13Weda1BY3wXJrQ
JmEA/1iWkygg4UTYKORFPVSIBhhaVYfKJaAQxarBbw+HM7El2ToRGQYDxyuylKdHaSjMSsQEUmMy
fmr5DAmT4TTOECLde3aT4Ifx2nM0VMgbeodW+gyjiQsg3g/QHtGBEqscikB7DlahQh50Vz8FkfLu
CsVNzmBs58xBeUjijJP1MPdneQSrPkswZGtPrMSsO9aLkiBb0WrTI/ekIst51plX2l291lMMM00x
d5h9UzzHbjs0V0bNDZSinNaBcZQv5NucBrVd1QP5c0TfQ47sNU1BfotNWL4VGdXzOGNwGkmPOLY+
lAjbOuc57Em7RDk7CAXgvwcdUNmK0Vu2N00h54FacZQtuwws2K6pBmMdECqxQhpGfplf+nfKsu4S
ttmOsbhGNqlubSyfxFBVNMASkT/RglNFuApKoJ8JOSURa7eojU0NEdTkfqh2NByW3ZrcHsy5/t0K
VUiHnJM38m8nJgetgbyrZItIsVC9SYxBrhPsU7WTBgu0eC26agj4fElslr7Qv8aIOg7Wmj2blPsB
EFePiFHOGDi0ekO1/xdLY4KBwAGjY2a3XvOCZVZeXLS2BFkYYSOxSdOaVTp9Nkf3QbdCeRW1JSXp
qhQMG+JES/qp/OxKP5Z3+ayaER6Zw75NtHrx9kiDTwu5A7Z29WvBvlKUxxT95fRLT9CU0fLYgRjU
ngIIFyt+5/QVYsRc+vR8KdUYvpRzp+xIwlxhDZ8Vg/uXmc5LEPSU0+MF88P43Aaaj7V65povRGg2
cUjyI/NcMu8kjIOZNJmOcFHgfPbBfhReUAdPy5FVgXJp8rOV4E2cVIr3Pm2U21JtjLQXR3wWfUvQ
pxTjyQcNPv0OHhZumEa1T52igQKY7PC9qkvEAJX3V2SeNWF9z1J12oCWc7a0io9ohmH0dcAPgAOk
HF0UAk/EW44XdcwbxDBOGY3+qci4OVDgRkeQQ9BHaLOXIcnJ9LGusvMeWsAPlssrUuxJgIrzzTyq
NimsUAxoVYFZ8GhtX0l1FgFeFPn1ybb7/5ZemKaY3i69QKtRVyBP4bz6XfzHymt91bauecMFad4M
vyS2bSQWUZocHTP9TLQ2Rvc5+Bz9h08NMvAjJyIlWGHFmZDI0j/OK7IYtGiGcVMguNc6/EjSxWYo
/V9DMCM0+FeG95c/5fdsL0Cg1rJ7SzAq1RjS2r1kwk227dGeywt6sazY4IMjhGZ9vpezcuotoJby
jlGom5Y/IRFxT33F0MbFo8zZRXefNAX8olTvSP4tjMe3UHTvVXJQFnZKViMNHF1C1up+eq0MRxAS
E5dUOHlOEBrdaTZQRcmp/kTb/hbPlG8DBOCicO9yfmLXSE4jO0YIIWYqkdM/cg5fZ6119X3lmfqK
t6NNTLme7GIyfteZp70aleVfW6PLXglXBDzuDY8eXhpuE2b4UsY1c8wiNWh+auKW4rLJxoOvTvEt
SMyHXA51F1cFXRJwN6LG6RSVzFLydjc+B/QrqYEd99wztZ+zC0tbO6c4dM50CTCryE8Pj9JBFzFK
HocGFggNCmqpn12lKldIBmsRbcekvxh+jw2B8NwuT7JF3AAGxpUJgKZStsloFVgN6uoUaT11NfEM
BCT1oALdxniMQTog/eqvTojT1zd1TNVDhoFlUZl6xXgnKkAJNOdJ9xFOdIS6n6K4gBbepzfVgd9T
68bMDHosNoryn4Lwixg463NZMVooSeJbT3ZtVwYXzpuHKTCD42AxCJMpGqSK94uCKxEqFT5hc4lf
9pWvjtn+W107V2TP3XPgzupb5f3w6SMdl++fqG9/v7R1+yE9yHVXA9R5Jho53NSOY2/k2isDvvty
OMtGkI1vddUP74WehjsvspvTrAZwSMD1rRWa/g/IR6BQstzZyJfeSDo7I/OKzzIGYC2+S3lshEsy
7TOKomu6LvHPvqMXjo4lGpyt5RvZizrPYHQ8nQAPy93IQQNG4CMKauzGZQ63CTL82hbO7Ho2x6Nk
nGmzCsgnqV+70YaqMTLEi9z651xpxnWiCkIKerPQgewhKY8r+VI+KCbwvRgxhJ5O09EBd7UPK3fa
geEFoVFN2aootfjb5jgYTO3wrpJ+xBTjnk/ESI+iUO3Fg2PH40kv+5+RKGDnPPQvPf4N6/8MU9I/
ZToRs0pEjVGZp88ML37Ldp82twLc7l1oEtqHXB2cQ8SYcJcX5H7XE86SyJkfjlGyz4AlkQ4ju3Tu
kcYZd/Y4BsveumqORHfKfa9N6HHaE9zPtmKXgPKxCt7ps3r2yg7VSOSvwPpDWfkzG8GVVZCzd3qE
IJ9Q0MC0zVtBP2PX0LEWSuZyHdXKpaA//t11xcsYekDGygj6v0nETabDoYrwHER+Xt7aMKClZbj2
xdN1/wEB80FyVPalzcXPaLPM8gmNwZFZvHtI559R7hk3PbKnVSly32bV6tdgcj7iYKo2ckrvKtjn
WyN4tA0XXqrNvzEVlpsxdAlqHVN9s2zJuhb5WzmZTHoSKroIXZeYU3qTMd6hx65qknjWlXDUkQ+e
HVv5Mhh/GiFd4kmsTykAZCywnbIPzHjAPFYfpfU3wee7qjJvvilzuSUD+T0rcImSFvQxo3yO2uih
dv0dYI2OzI/Cw2ZsK0KogmvWMG0kcbvZyWCF3khIJQ8yYFMe8H5mJdo57OLy4JjFubcD/WhW+GAF
9atKgTyRyqKfrGle2bZp/JfE9bPUyMIJgWuZO94xd2xQXqmu3jFmkzOHjTRhrT3IqJe8Bnjehrm6
Q16srQwCUVea1A6Q3F7uCycgE7Gs2O6neVs3vb0bImMj6+TKpEENstxCvUSnDBzumwdtY2UrWcV0
p6MyCZBgAayCKxZYE1l5Ca1/i/ctuph2rdXPQwNJp7FiCDrgszdkXbVHg0o9ThK0IRnN4MKi1e4p
2bNnKKR2GS6jXzUkpdEh604X2uqx74l9Fy8n308IAKPYofVQ18c6LoqNFdkI5N3XOkrpImpo8kRy
q9K56CZKP2Rg4oSfNoEepQ8MuGvpmEu3sEWU0LrA+y+coIbpFw9yQNHOBwAuNULYfqYU0wfVp3+E
ECz4aYdUkoLRGTRwR/OJzKzRBlMKNzY+JKaFnwdipLLui05jn+LMXEbtUVz9RZww9ZkM7ZYqNWF1
Acb4OBi8HSTldjcp5fegmTe/J/kIngZWIB/y5UpzyIbJHUwJWT9SenVQ2uqXumndzTJrXICLOKxS
5NxjfgJhM+1Mp3wogxnxL5pjes9hu04m8j5s/sEbE2PItq/GmbsQ1YhHqOxm2W4cLS/f3Nq/5Bbz
IjudoVIIYCtm83BlzonyHmbFLp5N5xW40Hj0R0Rwnck1oLk6MbuxaEPGL3XnGEf8W/tG6Htd0wdl
WRjhplI5H9DAIR8KUc81xLt7CoLsl8QNjTn/R+3kZKEKWUg1WXQDRhYylqGLWkMQ6Sk6Fhpy6rTJ
Lve88QlFGvK94c23TDFr66o7lpPsIwF/IUe0oRlPO0kyVBmIATNDlm97Ja14PcJdopXd2rP58wUX
B6vbaiYLxcuhk8n5dFPV/SlLTXGAGetT0ZfxLq9mevtFhoQXnbSN3OuJdnZ64ZT1WxKX0I2aKzuq
qUVzYyBOcvgM42w/z7F7rQHFnPuCS2hSh+5hVjCPoAH6hyYir7JPA38l7zIrDIx1a0XlSi3sn/gC
7W9KuaOizL+Z1KO2IKD8WFeGu80FQFpJko1Vz9fSUgkLckf9GCJSXldO9qc3e/0N8Ql2lZqJaB8Q
I2fXKcWjEKhnOUs8hvyPRcnYdxykyI64N+14XYaeaES7rT96mybzw1MeTd0aMcVOrp5Zqn86c3gr
hsZ6hamW71uAzRv5Mu4GsLbgh1aty/zFi10+D4ElkSNP/JsBcHOTw5wVxXt9ZIBY1IEJDCZszzQU
SQci0fU5MLJzPihIScSrqGwLfmBSKkHXGboq4gUFxsX1h5tdOAi/POtlMgL1WdrSEoXTbhTP2ZeC
9LsH6EHy+1VG0oLbna/MzrGVc2u4ade8yWfNaM5P4czaZTpTt1LyVllH9ldszMHetqeSlCwxs59y
Et5lIctMXUZXtSB8DsDbCH9Dbb/Vk4Y0ZVOnkdI4wzZIWufgafH8gkD2YYTDeBv0FI9KZp4chuPX
UnU1CiMxyxtx3B+WmGbmG1Gx4mpF8UZq3kYfIcr7XCr7kD7OEIeESYkLF/lkSYuNAFjFwogg5ix5
QzBc0HfJGS0BTm/dujiqdw8wtjwF8VwxYYOtH1vQReRVGpN1seUs/1aRJ3BKUzTC5BA3V0c1Xrkn
GZu0wycJf9qjDNH6I5e1iUsGAwDfMeI7GGtVfQNx0G2ldgF+SbAz2nzYREXpXn3qZwhIfXx2yNeK
Gwbhcl8oFf9kzUBfgwETtUPg2DpPjScDHvqvzjmr4QB3ApjKyY+qz0xQEgfUllZ/Yi7XQ+G7uc7A
OdfQda7uWdk4tGl3i2Sxrhs2xj4+Jg1kbPEkUAvGJtPwRB1nUkGbJCh2zi0Z4W23lXcrcBVulHCk
2C4Z8Z1x2jFg4ECwaiS1SHErWpbzuClSMnukCwn6WAv4xr0AJBWxx3iVpEawqpkxyP6fomXZybTV
cOUo6vymNSmhkMpV7e6u3Renii7HrZiQ3gPJWMd6PrzJZyjOkMiMAIkSTYsuQz0+LzoZJVazS56F
GGxUN74rSr4PWqNnfc2Tu5jzqLMg+UyOXe1STEDrXslQVZab2sqHL7cICf7wBQu9Gbnh3PE5njEv
+UZgr2nTJfuomvwX4ADbZVTpozjv+2tSad07S6myZ4yTwv51/4ewM9uNG1uz9KscnOsmmjM3C111
EfMshWRLtm8Ij5znmU/fHzd9kLay4LzIgC0nbCmC3PyHtb5145RF1d1nxQHyBmtL3z/KErZWGRR5
POv34eiewf7qbAxZUxkZg0EKR4WytsIh0BP2Ln2oA3BT6hd9YYZBxX7u9GbWP2uPekwBP+fBqRAz
0am4XUPbDuCvaEkybZ3wmcFhvDVzTFVtUzwT4238UJh98V9GhFrCglmJzUeFlPGVLsziYxE4yVbA
Lj7KIT8PH0gmFgQcp6EUNa3ybhMxvEnlZoYjYKDl9R89238ZZjoYlORqXYGH7cHKHGubDCKl1LVV
gYRKIszGOULMMO0a7YC+qcfK2xRdhry9dZ6WiiUHLKeQExIjRb4K8bGN+Cu7agzhVDKVnFrADDxQ
w1WY0l05OAefR+pISrrpM5MhC08RiR7z0PXiuU64qpV0PJWz5X+uCU5qPX62Chv3HOkWcjTQN079
kNQ0PF1tQp2fK2ER5dkNRvEGIhizaCvUz4ozFQgyUWNHJDByL07PjW1WDxkrsQ1BuNO27Jig5cVH
y0K7lOqauQmbJnm06ncYNcF6lPWIG4ylhKtX7xXWbvuKJJxYdEjAu+zijKp3CkhBW+mmqLgygIxL
w0Ymknr5bTQ9RWSaPC7oisx3t60XISyqtW07w+/nYyHocorYUXwMR1EjqtX6jdKlPnrv6sxkQrkm
Wds85Q5KOrvzL/hP1H03jd8YqagJloF5K7SYJuaCL26y9DTEhvfQV9VJGGt2TWm8QuBZt43+uQzL
l3YmYJVdf64tzXkuvQK1sn3ox4Jl/LymT7Rk7+EoXNdGV15iURVnNqZiR7yBum2g8SBPGOqL1/bN
upvtqBpcaHBdG23MolfN1l5c1k9f28FFwgE+MEusSzhPcfz5RYwkNiqZvskDNLSFqM2HKuBfnWL/
E1Qie7+cdpjtm33ZQy5gDJHMFMboiQIgbWv1kKJPwFPOcNdJQ+O96TH9QDF+6Wb6nlMwaJRXnmO8
Tk5290RSQj6f5xiYLZmopwUEg9kh5leqdQod5RZr7xljOI8SNNGrWFTqlHpoUKp6zzQROZ1ck6sp
1OsuW5PREu/jWZMSfXdwiu+GDkvw8k/YIZFaw5QxQp0ThbvMbA+xV32QgLGOgTA01mzYFr1RItLs
gJLZBdK3mVFXhoEKV8k4oA+s7gps2q1S1CMaIKC7C68qT5Cpl8kZa3178CuAJK5ZvSJHR1KH8R7k
Zsukoex5aJlmfKgt98Vv0+/SdqbpBskMIrcYQLmM+H1EpIH+VHpEKzsKCnU2VS1QUXRwwiJNwyvi
7Jpo4lVX7C9SXVmlYlei/isRwx1LNiGMmi33QZ4TqGWbDQq1lM1KxvgYzQhnafbOMEmijkqW03Pz
OCHOWLiKie0XzNvgRTUK7gv0I9IK2/dz5FyKoKhqms+w+kj+I+1+wR2hOmHlgIU1NQa2kHMLOr9o
SrC2uRdfPNNZJVe/1pzPjsITtI0rZIB42lc6jlRjlfgcXKoOD7YMjPFD1WivE99dpmBE03a4aKbr
Mop2LOE/cYmkPxnn7MvFjMkxv6jITWlmZkOqXjtrn4jDq16VbHKN9qKG2r7E6dMgTdRD1ly1uw6o
Fofxg2YNxurf//q///P/vg7/5X/PofeNfp79K2sB+YVZU//3v3Xd/fe/iuXrx2///W+8TZpqC93B
t2OjdjENhz//+vkpzHz+d+3/ZLnIFCfPWMPH5lcpobcFIAwbR9bOL1SLhSI4bWYlEf6Z+EE2nSPi
o9XyJCfRAc/V3NAYTikO/Cu/cIfiMDf3qWskKytTOcVZSQtNfafN1RmtHEBkx91lTmnduyZsnhBW
hzTd8wbXMJgCyXw2VKIWwdTWq5ZjBTLYoO7LiPIXDBzc0LrAlZo3TzY4ELChIrjkFdOKdIymq+Pb
qyblwmBr3+NWLYmpw+r9iB79CUOZyzrAvXeANd8naWXhGpofhU6h2/s4LpOVROM0MbE92P9GZ5jW
JcOwy+R72pM32beIjGqfGcvXQOmRmxQ9/fL8rVPU8fAYze3SiMp5x1CXBcXMD/wv7ss0sINbCgkF
yRrrp7Y6jb0VnCjzdwVsS/k0qm0MBI7LrYJK8WV5TI4EoxyqvPPOJAV6lI0N8jSr0A9moauwGaMH
6iL1jsXvUdoFieu6LWKdyQp9sBTcryNF4tngoRKSFPEEkOEga235UqYE68hafv675F+hhAomIbuC
D1tlt04U32zu7K1nTM5t2TZF7A32qjkxAewcFTA5LUJja+9iaDpUFRVsSimCJM5pNRB8DfXV2aSU
tnt5ILQBSu9MS0+kxkKRX1yTrn8u4czuUC4mG42j4kEZu/yshS843ixATbWxXcARwTgJWHmA+OQR
lwhrE2uOfopmmm3SxvqKiaYFSgdPhm2W8HqmsWe+NvThjIHcB7Fnf9MmyvheB5PTtR8Cfd5dqaP+
WBDfsYtDr9gvzrrY8t+lQJua2dPAzk+n9mU6Vj84nHTYz28VANfVrB1bGnLTnhtHt3yxmEZKtVdW
RQP4gf6+3Ec91XYY9SizaVvoJx1nB6PdW9NyOHurMKbTckzIi8jHJ7RvF30zEE0aFPJNFWR78mQm
GRPTyril3+yYnxYcII6Na1dhG3IwtbLaEWXTA9DG8xVwt21lg6Op1ohdGou4waSkkcFS1GevXQFw
VT4AjVF7aZ1R3JhOGe9hBL3EjAf4XmfYXKY12VpSkuQLGxrtTDmS7/98SpnzIfTmkHIE8b02KhbX
EK7++yFl6uRLVubgbexUazbIFvIdhVO0kyeJkqG6lL+Vb6qjl7c2iQ85QsyLMvToPIfysydgTq/k
1wbenZnxauAxm+LwQqIQNuxaJadwFpR3PiqYppowQSgJIsj5tzZJieukKZWNb38pswQlkseGK3e2
M6L5UztM5zSujIexDDAkVg0OG+CTRdxwKgImrureXSMYUEnZHTGOK06qA/KGwBeKgMGcw2zV4ymy
/fPbZlj22/dNt3TLsF0VvYWNUejN+5Y3QZ6j4k+3Pw9rx/+0LAX5Zml0dJZxRgHV0ESzsIoiVz2r
XX8pLVwvONHjjdkr7am1s/BBJzBAbZJVi/9k683p6IZQi9dhaNJVj4LpNCnt7GoZrvJFHtaKBo8D
te1KgMdYSat2k4YnuxD2a8QEeJuTnqgFqOIWeMWQG/flevcVJXy1psnA0MKc0RFl/hHGRap6/keD
iT7fZpjBw9eU8uQ3LdgWaPwqxV5XCvcSl/F7m2BB7qD/8NhCPNJbo0zA1AbrRvhnAziBsbHhVHeZ
dZaI0zQK8rMHe0wJHHZSoDTKbRtPZNcZhnOTL5MxsOEqZo9YrNgC3zJIzKER1KctDxz1s5xpS0li
4vjvldZ7UJK0JtWjDd7FUQ1QHXyxbIEnTXPoatMtqUyHhIFKEFved0OgbSdM6SYKx155aoagity2
9zYJReSkedEq6zEwrN1h5GNom6/LxoC7sVrLqc8YFdOlG4xzLUT6CaCKv8aE5+40r9Eg27KLJ16P
pKci65c+Y4je0Y/1N6s3v8HaUQ4TQtGdq3B3DSqZKW09KF+g6mzSUElvKHWGTWu3nw2zEndsU9OD
7ThENbNoPLRLJmEOZVTBb7JXPWU35M77vjfsnw8wLdHHZyJCfyq0g1Y7Krqlrag59WNDsurWtwCo
BvbwIB+CcilgUWqWuKAQnevZomCrdJSlyoDUxU/CB81kAmbqZrLnxnoMYdJcGfl4FMg9UxvpPSld
giYVNGSXqnC/6dGQvkv8PN/6XGCrPG2mG9/kh6TUEjzOfXKW/4AXdmTZpCJHcjTE5wIRtyhVQnIK
SF6J6WObKmbHv+lxI9fGWYTRC1DZOW/XfZVdnPwdH8KHglLo7E7YExxlgttMMA2Izbo4YftrjwpR
2KvMdMOP6Kg+OdjwDJIXWD6wfBr1IdixlVde+oxo9tEvX+qUfUThJKwDpto8Zx47LBOTTzPXYWHG
l3lei/2Qh96xJCcW+S2yO46PD7B/sQlkAJMsvbloLUIc8zGtSGMhW03b/XQrmMO3pZZp2+kjlvXu
C5HkLalQX2ogu9vGLLvzxEYPZcvshSsqZAnDjFgjy2g2fiCukL8VJhDzjgzufRWmJ7kgi4fg1dGm
FshoQc6Iik5tMb+JwbnIJZMaCxwkNbyjYOb9jWS7dNmcPF+QbTgz0pT2P7+SX3MiCDfL1tdIO9iJ
YQG70/bqHWbc9mn5EwsUxsGbq4R0CvTDsghHcB49ibjLsJYDxUbqMhObZcslac11M2Ghkncr+6Fz
LFpUU2X6Va+8e0OZXnmWOCmYEy3kOgRFzL7c1Amwrsy/qko0hkqsQqdWdQviz1Tv5UrRK2cyg2Eo
yDcBNcE3Q5PhZPF1eSMay3oqBmvaOl0OpNiYlyjwQVbGJ9/DgU+M+smgngCY0fblWi6j4lARGwLV
1L0ck1Onw0zqA3VPCkvzuCwxKnRTK1fTzYOXDntZQy6prchLvgouSSvt0q1UWMn1Gpu47Oc6CWY7
hyZ2qnPfZiTLKsO1TNtr7UGjQSGv3Zx49DkRidMrWeZQ2qlHmMUJ90ksoGKOXJBl6IPfCX1xkme9
0WPunps5WxTssE2wJXIvlvfDB2ml//OT0Hzb5biGqWqOatuWsG11eVD+0uUIwOZukuE16/vmK02i
92yatXv0LMdZjWGpPDMubJ5Th7dNtat13+kDZj8WZPRNM3nNE3tTcOdXeV3fMWZVdzZeWOt051jl
afpU5aG2s3HRsHGbxGKAl8Aq8rLylWTAoC3lQ0LsU2hW/arV9l5OACH+pQcXOQ2A+iEBzZiJE6dz
dshz8gXIzZxOnB82m0TACh2j+Xk5ZQ9gX10lG45L5kXp9jkqfo+LpjG+xXzWj39+Aw3rTSXhCqFb
rmOZc6eomZrxewWWKOWoBWxoNi7DtVn7A4kHDIBOqSs/UDWZvukdmSNpY52szCPvO1SmfYt3GnPO
0K0c08tuoRV9WTZQYQ3rShCLuKF9C6Dqe7RTzBRILpSN8QCNvk8BICQ1RhfpqePW+hx34oWWaDyO
wTQDVf6DdWTsVT16wFvHzT/84Or/8oM7NtePzXPIFW9LKCDQPP07loSRXX2XP6oV6c9pLqZLmYCB
qCyM6U7h9Weremc66BTiZGcbQ7rLbeYCXaxO527+WlVU6U4PhuSe+mTcRb2/g0HSQ+gNDqQXtA+u
FtonB1kmg/bYeenC4W56rH4Lf68jigrgxfnVP1TWmjp/cL+V1rrruo5jzGU1G2Ahfv9gm5EMdURU
NA5O3JylG0V2KvEMd1DrcNrS/8/krlkt4RqkGTA0yzDLz7JtWfX7acwKwdO9i+3xJArsGi9dFUJE
h3vhXGwiKeKATVGVWdGxhmxuOy1Pu9B8l6SEYkglmOJaE1nKnb2yGPpu4hQnsjSixvCIt/L+gXou
zro6gabx6tdY5Cc3si6y5E/G5pmdwY3yBn8lIcIg8FoTYDmXR9uj5pygyjjWhM6I4V6todlqy9bf
mZIcN9oJAuhhhljOLX1cFEvyGT0/oO04NGCDJHx0TjkdC37qtTwka3d60uaJgepA40qjh0ITyb23
y7sUm8iXaiBcPPFeSxugAMWN9Yw0Mcd3cBEpAY3tFNjvtRxZL4YBIor8FL6ITuPsuB6EC3VQLkrj
KBebHRWKI83Qt46HLqG1yyfF4/HbNkn8LqQvW+l0aJ/tJD6masPktjmozmS+C/OqRJofDU/s4YeN
/FVGosWfbxHx9mywDNWwddvg7lA5HVTz90vIEZVfpUqqbZditA5LbFCzRtnT7lgnoxfCHYGkT3q0
hX9V3RuBsWl0YwwtIuj3f8Gqp5REdDD6iPNYgl9wxFRr+d5bSR9f2U90azgpaLWLOtgUVRmf88hw
v+hqxUjO0bodMgpl4xppe0iViKjlPk0vOGfXAV6WjTlzEHviKB7sQd1nvd1dtBz9Y9j+qheWymFl
4jxt2sI5KrjrjotEuws+WDkn30+NRWh+tVPGoswiHmTMAmlcGzsI4ofRbJYNJImTq+U4E/pk7NO4
7Z+7FpFE1Zz58cOzljTxfoyqrQiRz8PV9u7OiGQrm4aGz7RurwyAzrK7oZslvRUA+aGqmiNyn5S8
MqN6rKdxN3FKbXD7MjMEyrEmDqu5E6Mk9k2D+vvPn/bfB4YGH7KjCooWQ5iu/ebTdn3bI/3Lxps8
Ipchrz02C6vdouR+7kZQcu0sYgiHjDwKjbUPw8QfqeIZlyWmheCjjVcAcCl9nyTnMrplE22X2rUh
sXR60VwbFaiZqOytEyLrMIrPqRYoH9DcXzVdoWmZxxCj5ZpbolI+/cPP9rd+2dBMm2Wdrc2VkK6/
OQydCDp8XDr4G2acT+9M1kG2s2PALmYDmL38PoVPtpmbPywzfSFa9x5ExaJetSOy7SwxPBoGeV+j
8mTOongwaQe7jPuHyHaGU2NPXyTaq0rifltVJUsy38j+Yagr3o5LZuYb9yRAVddiYCLmZ9ov1Y6p
B1mlFXqw08023y/ub04em1NvGoniqDdCqMgZxzQBT5Fa6DRXNajcvVvAGGIjn5zmtdmGmtXGWEFu
GfqjdV/GxZM2lO67yHM+oLX3rvLPsmC8efG4T1Tt6IZT86mOsMmOZZ6eBzKaV0WDWjdqw3l5rRBA
bmDXnSp7CWjth5Akg85BnDNvUyKlrtdeLdTtEM9xgXlp2s+tnl7E2AUnZORYjKXAM7C9AItlMScR
oEeTsQqjiu0KgN5dZGp7/llHmCgbV2YHrj+aUMtAVdWJS6FQcTUlXVuFdfa0sDtmUUTcmqe+My37
1E/FN6033bMhctSlkKGsEIn0I3ER4UHP1bNpTerOss3oYwsZmvVjner6+/RZybn1meJ2j+h0mk1E
yS3nlQDLsn1hEixCys+PP1+0xt8qFMMgLlpVVV1YwnDNN5+23xnT/EQ111PE/iywWi5aG/eq7ad7
whe9xw5fBgN2Qn1ipSYI8T9vtmv2O69xm7tsdqOmU7/EreeTBk6DrpZJdtG8nMykVDdvcZ3eDJq4
MImMi41bb210rn1Tsp3cygm3uYihFcdyAIz35x/Qfns5cwmTRkgBr+uGi+dU+/1yZqdusayZus1C
/QmKltgF3GmrsTK7J/miDJqyqrD/H+Rvob5Oj5n+0k/HcM5lwykYPs/8aXZ2zZWYrmyV1WLV1Gpw
ky+9W5lwwNSUp4RSXvIBr5RIHZfMddMmYmx+sVzeRlKKAOjTAC4tJFZ9ioJZWsLuMF1XcdnutLpx
t7Vu9uDig2RFAYG6oIzCFQaB6lOsllew9+csN+sbfI+CxcbNUaf0xZ4eScnuH9ts/vnmrJup7Fml
a21+zgq3ugxMls86ylYGGXq1kYyf2g9IRJsqcLmzAxBcyy5A0XQZ47qGJhQPpNbVB63Jj3/+ULS/
dVS2ozmuqpt0BKqLA+v3D8UlS8qywqamA6WNs5y+X1Wtmt+YHIfgwTLvBZp1smKdlj5MAHa3pUqj
4w81fPQU8DmTQOgbmLrWpqqXB9TnlAh1qV0ha8IdMw5//n71t0WKy/crHCS3puragufX799vBfeO
OSUQdyLf9UvYDPaD5l77QVdu8jdDn9oP1dgUxypLv4umHLdqLTgdJGHBRUfVpsYeAUoMKDbwTvJF
qEYC1ipY+HxWmDKz60Z7q4SZja4rBMaqeto/3A/6fL3/WrLPP4qro33SaMYc8+003PWMwlF8u14n
sXF3ghbx4LyKNDr9sxX7AKsIj/fmoU3hFZht1P69r82QVNYdX7lFE6dNv0x+SXHbErAVxa52jBpu
5lqM3NG2dqWA+6eygcfnm+/awppNpcjV4pimZttvPgAlgMyXdaRIpXU1nuSiNoGSegxs/bFti+8l
Lg/2ckV6SA00eBR75Ocg0TvXbMqPwumA8OP+3IvCvoYGeBKKuo40IaT+t2l+Oata6Cy/NNMJwppE
RFuR9TIEobfXrTlZyemM1yAbDjr6apVLgmhav3z0UFJxj6IZTPX7NFKAxpFGoNccwar3rLyNtCgw
KuvK3rBAtcqKzG5LpKrQ9LB16rCBpqGkc2MZSViucQQqANrRzr/mlWEemZZqDwMTFdebgwRnmbqn
gLxa6qSosO6h1f6I7QDdtnzwjQb3fx8S/wkc9JE91nDv+7OAiU/GQPIkrYI11vxbnOcn5uPaGvNf
f4t6XIWLpHFsvR0GRzJcci1ZzIzFGFyDslBW5gzwkcdWqKJ31SIbRsaczlb7HcZttBAfDXHrO41Q
WqtB1zifLfJFaKLego5/wsSs7wD5tidifZLDEDWgb6IKLBjzv08AWgu2LXiv1TYIn1EBSkVm0Nl7
qwdolrpEjEJCQ5ibuPkumMoH5rLDhy7bDiGEj1wPsxd0hv6TF7+vum2t1GevdpIH+Tit4a7/Q81k
zpffbzcVYGDLUS2LkpYJx9uyNhIg4W1BlhiyC9c+1dBo/+qD5a/kSzbyv0RKO650UpTk6l5WiPLF
gFa+ctBCbCWerydSfMOU5sHthX+dQHWuLFD0WOf8HccKElPLNk5LO2FMzZOUN8Kt3qS16VwZBzxo
XmieG7Sbq8yFVhxMSM28kYCxzo5fmM5bZ1H01nlmp2tDWH5sAghZFoiUNTkGzjpnJn5vbSikNrpb
+bvR1tKHPx+tfx+uWTotwQzZ1k3ewrfnkTIyRTOCovr51rHxLa+QEbyDN9VkWX2WDjP5EtLiwKcG
7+X6VYdN1TlNYRWeAgJgV0miDA9C62dMt2VsDa1LDv2E4k+pyY3yq0zdtBbYnAROy00hERETPHWr
N1xlGkfT5CniafdIkTMwMrDV926FeT3S2KWirRHbUCgD/WTEsm6aXpzJaG9ePt5o3IMvGXjFNTnA
vIXTtDEQvaxYNtGw+oF2sfzXesr9xxZrzv3Pb57+dv7iWqzlONBV1BeCc3F+bv1Sq6u6b8wZYtU6
hq2A+4SsvaquMgYPYNtyd44o6CFFjAApj2Edd9AlK2dVqq22t0aWhynB4UQ9otMYspof0TgP8eid
wlGtqGDiFMjPtMHA0jFf4q1Nc0O//flHsN4+jyxNJ6rOpfnXHNsRb2eDpoL5q6ytGAFCeBqUGM2R
g/YNVdRGTkjqys14EMZfJlUM59E3gqtVBx9ghLk3fSbKR+WDPIzkS2/0a7NLxUUANNtTVGorU+uD
B/kSFE7AltWIdsC+kJvK5IwxSM/FVMCBZU2cMsPSaaonRQcQPvvObUPviOkicmVEFyAXtkXQu5vA
8dqTyxm3rXITNyby6nVbkVrRq9u/lgA0H90lYNalznZbF+QOMubRIZUBud6f38i/nUG8kRq9p8NI
zqJEceb29JdrocFSaql+nmzHxntS2HpcS8i7kK75VVi33xPNR/0yf0n+oeVWxg5TIiraftLOf73U
JN0dWSeCrp4llaTdHGU/1wbeTYatyRcrbbZCpf1quTBPMNCUK3Gqxr7WsGdqtACKVexqz0vIfM4q
Ew2PO57iXrGOotW8tUSo0S5Y27JO6i0D1CORrOodhzdzkCZy73GRmRsUAulT1gKc6J2me+qJo95o
E26bP7938nz+9fx2HFjN85DaNOiCdOPNeyfSCllKqQFCKzCOHsqWGmO2FXfme8STlMxlxqkeeWLt
Mdh53yd5sIas5rxmKgc0sLmkKLVzNL+0UaPBjHlKdc7bcjZCG0yA1lG6aCYiPv7zAkdx7NFd+0TF
Y1NSRQc0pQs67HMea+FWnYPCGngFfuWEP9vW1tfrJS9JKRAqoCYT8RpDZrLlXI03RTLqBznhqKlP
YZK5m6JwkVrPldkIyFBsIo/Ts1FnemnEEl/+iZeylfNdGG8mweBNh8JPZDzokBIbGZCE+rvUuElJ
jPwV9mk4aYkDQFq0X/78SWh/Ux3MH4VhcJypJjFVmvq2Xwt7kdM4eNuYUKyVm3cB/h0rICeBF8fw
HzDr60f59YBgh1sS16RwQ63fxW4FxA0l+XGE9nE2LC8+SDqP5qc/WD/gvvMHQGgqjgL5xK1Gt1o7
dkyvnSWxDynGV7cj9lcPOsDKTvHiF4nCzNf8tOzZCkrQ7ZBqqEJyNmlVQaikmvY/ukZNz4IAo5vh
I/5342QDUXTaB10lXvQAxySdWquN6ca3epcpsXKWXtapgGdAnOgNase29qC0xYpBGzyNyn4RlCk6
NZH40FUtwaSa522CsMhPJkOLgAec27SddshsspRB96ndt87qx4uLv81okw6vWikIG5iximnzMcNM
uknlJJ7S4bv8Q7rafiGZSZxZNGTpURZwbTrGl86CUuDajX3RQrJ1vaKCQR6n1F7KcDN5MJ3TAGzA
Iv6yUxvAtJdjT/dUQMeavaPNjjc1hfQ2KzzqQ6dn1s9QkUz2xqvBMZnTOqhJxxCJbu9MgyAZndnU
cUpZ69WF3eItYgiYMqhmsTNuQ4qrh2DE1VZ2lUO+Td5vtbzf1bXaLxEx+NMq4j5mG5sruoOLuxTH
KfL7rMNeVrfDvqv65JE1n3+i8yw+JsQ3X+STQ3H9GH3EiDJg3qcrvqJ9WPQk9aSzBB/GYZtCBHkY
Hac/RWWtg6dBvqMPLTqYOU+mHp0nReuTo6kMJiu+GFNgWCtfk3xYQyLCBjmLm4JSs6hrqn5n+ca3
Be+iqu60/fONpEvt5W9nmrCF6XCg0ew5HF9vzrS2SzBn5824C7wOfiD7gxSl8NrLp+CYBcYHXTHs
o0ceFbJUKmKFsIIM88ijXIogNd9pFtnw1rw2ZJU9XDuDG60Sgf1Z/+Gl8calu/+Be+VawQv7NHGJ
rqYuPlv5DPJ2MugLmtJug84x2WtjEAYAkpOb3Vv7xRuMqhE2EIxayUvEG96flmtVDMFwGOXaugD+
s44ry90xMY32eZgkG7n4bLFkHBebXh0IqIHA63d5i389rXG7er6vPVlFgwpZy9SzZjjmGYYh2vEm
OHfywS5i+0ZhsiHsXiHIiPFBWD9qOBacRu32dh3Rj82NsdnDL0ji5lF1q9fYnfDqzVGB6mDFB9tS
39lT2r1j2xIBfJuMYxPb7buyxXcXqVl7C/Iw3k4kl82582wV2r0MtVE6FHs4QMydvNu6uHR/Ce5Q
M+smzwcFCPhJ7gjgXfkn6YoqKpSvaWFmiNDT+q5Po3gk83NbpCaherMamXk+ZPX5V2jOyB4JnJEH
US9Wy43RtAiQZhFtlVT1CulnenQGNh2OFj+TrRytxGT+cH2tpNlSeb6XbQ6ozXkF4Krc9AoiExKT
baQPySZwM/vqhZ/rKSjeZQzcCQcipC3uv8t8c6+ImvWYkTknC4jOZ6rZVjlBCoR98jb29YOc24YF
EpLls7c7dhdhn4hdN7jkHMxjXdWlE1y+d8uOikvrtY+aAoXQnLk1ZpQ9Oll9iUItXbUZcv1eBkzU
sSEYa2UPaldD9YgaA1x5NO06g7pXvjtaH5nQ8rKSAC4TwWOS87SXKlxCyGmCvCY79nC/7sJoyI2a
2uhbxBqTGe8W0N6qbcix2fKQiFad45uHCCfCaRF8JAMVKIsC8ONm8UUvimyFSU7mIac+AyTZYw9E
NHkCuqvUn+L9qDZdOQLzmoUmudZ0AJrCowJNIPTbqzSl8UhXrlDbaxtQcDMr9pNwNC/giq4MYJHx
zONqK6yOVqPuzTHgro2ghKCbavZRxySQo/TnC8suEocnAcKTZ6m34yquwWZhZClrJoBRVR9ITARJ
WBvBXTX87uyM4TFFRnq2sJBtSnt4Wo49c9AfptxMTgRnG7c0yM3Ln4+yv7WIOOc1YamGM1e1jvG2
u6YFi3KPwKpdYfXO0fYskn2khG+YCD6oC1C38ouQtqxNhN94vRxrcOdcDUKXxLHoc1QaNZaa4ouS
XwEqpJ79+KhSDz6rZuBvUCvtWtPlLRmdqyR8xwrR7z7M2ojTpaxuQTOOq6VYE2oZHdm3HepB9Cr+
7z6+5YVKsk/EmlVtI2vrmgGUK3Tzrz3+L7wtVgtxgy3yAN9JS8mG1wg8+eIRbpVpbfxpMCbqgKzs
/2FR/7fegCE4Si3eRd4+1WEW/ntvEE7BxIAnbTCpTcrVD5LhzgrtvWTsCMtQdtMuiIJpXxRa/KpS
+7WF0d3tLHmqJAxLT89mBwWsaSfCvPTwnCKHXJd69VG+S+y0GDl0hTi7BqPl5cI038FhwSPC3EoG
G0EkCU8G3jJDrRDYyhutn4PBpD5DB/d6LZX4WQp4yLLr8iZ6bVqf87iYXt3Ku5ZJ8CxrkIFnGMC9
uVLvi1TbKSZQ1D9fc4bxdqRjscLTaK3R/vCuWWIeYf/STtXaSCvSYMAP0novMdqWNkP51TzayMmN
Ynb0LUTHdiPZ3iwT7tL8zujRX6tZqq6txg+3Xe019zxOw23sfEBJF67z1sy4VfNp13fmeK1pY2cv
fsds7bEIs5tuRzZVfqSTg4MHjFnW97KMcC2WbKCstvu4VCXySIVERApJyfUjKo1znEfyrojH7qGq
rCdkq9pm+Z+NaNB3MupO9ybGlpq3b0eXHZ1Zkvk+Q/6op6ipigPDsWbjDcXXpiYWbVmD2QWhIFKl
RqJbd4it6WIk6UGD/XfknOoa2IQIwUl5fcgaM72bd5r35XDo0z7/UBRYAsccyeyy46cet9eMLmhT
ffuHVMWpAXnLHoAjol3GMDfeF5GW7AyT52jKmhsdQlff4xAMfjbo2xqFx2VwxUXFp3wBW3KNqih8
drIh3iYRiL9Z+meN7jboUWv8FWWdqendIXQen1h+aHPlLNcPRTYzdU0BNh7XkxrzlFqMoWBbyJOi
O+pmo2Kgo05UaJ/92g7XflMEV2Kt10WHdiEnzW2b23a8zhHx7zSttkBjNj0egjBEqzG6h1x02Wlw
bKJr4C9tIHvoj/LF8K1Vyjb29teXAqh+K4GI7tA0gbH8byIaup1ZElgXIVTbJHX3nSkqftHSJHl3
yIZVrHbTzQRi5ogg2JkF/CyYDOcqN7x3GAxrkpTclr9i3CjhFD5riHDWUFXbI8Ij6REIYGEcA/R/
q+b/M3Zmy21jW7b9lYp8xyk0G13EPfUAkGAnilQv+wUhyzL6vsfX3wEoq86xXZFZLwrRkiWRBPZe
e605x9RgDNETo7P8mX6z3pUqo7Y/wWSBOiTEEgS3Q2UIZ92KOFfDwa8nbTumVr23RxUzYjMLtzJk
scUDbR9ZGTtwOsNOlehiMvOGqaQN/U05QemvhwT1SmRexzI19sSTxvtqwDniF9GHmY3jWZ7wrs0E
zis5Scj+sk0SbNZ7jZkFp2Y0f+SBjokWCNl2Pc2QTNHsexHfwO2ITrP4uoY7rEiiqZ3e1l4oDLvu
U8+4ihq1iaVJ5Z1R9OFOhpV56FqfPzluzV0epS35KVjy0Kc0SyaBGnyT4vFp1qaIeG/LsWV5+oJ9
+izlEi31YmagswCQ1t+7flDJxUPTF+w+q52hz6UDQs2DNnU0dKMyu4WmALAiLSnI+6H6YqRhs5EZ
tzhBLwUw7AJxKdCJOMlT1WKJNXoZWKqpzvlJY76wUkRNYnpWE+p6mEKueCxWlaieSzZZCDmW0gbl
uzqWN43tB4dQWvr8hrTDs5o+Lc8IfTGtQjt4W6l1ddyfpbAcjryy34bQMrwyALEu2RO5VMirdyvg
SZ5VDkIpt5I+EAYgxvicZdp8k6e4drlpw+MnHbvVUuOT3kLqJtvmJ3NEbxtCtHEZmklpHttO4Y0T
4Qv8JYvjMhHNU5k9fnogRx1Qrc65U5EZBTVUYXsIOZHj1313oK9hiv0SVW+uSK+mJbEwJN3PnZS8
RgAE7kr8iyBb6t8ibpgE2ZYnBypQrLHIHnEZDjfa7Hs5Qvdn4gHHrUxDJ58qd2WCcnL6kw5q9jYw
YREfmbC/Ks1inI4JOwXbdc+cd3ro885Azk4xBUQw/5uOn7ns2v9+woPgiXZq6ZMomgKm5RcxzYwc
Zm4yzXcz2RbHFYkrsW1RHJXTyQp55gYOD3f15VnpRqVKuKY9GQGcsOpNDUJouVv6HdV7y0GAh4VS
DfssNUIgHDBgJYPMiVnA1V0f0r9snaqsJEYUI/7S9Q1bAwpGof6A/9qcpDSvycbIuesHzB2TpNif
xbY6E2YSaFzuqwJDK3br7jZI2qkea/oAlfGkg2NdgCckHUp26ogAbPi/9HBJ8PZZNNjI4/UidYup
jXfmmjI8VBFEj7Ha47ABVpXIu9VnIxXvYQK7qtalylv9RZ/KQytXDFdJ5NZdAyC6xaWDMaQ6rQ/X
z6bm+tcVxXLc/vnNYhRtCZkppqxyMPxFaKECq5cIbTbcWcEQPvtkVE6kfEE+mnTgbu9//dtWsdFv
vw5NJvc4lTPSh5/LFzxHKtBGxjifXisAPO8R91AB5Ur3fE3Ml2ECtSMZjzAFsT4bAaDHOt0VhiJ5
SHwqAJeEojEw7DlyJQVTbVvE+5WtZzbW4zw00+cjlZQU3QpnZwoxxc5ZNF1xUTbbtDL/tir7tSiz
BaRqTTAo4mxncGr/+Vl1mRhLlkrSB2NN3Mj0sPmtP2TwjF5Zku4cJXFwKjKGAPWc+I6dM7nQRjhj
ZNPBnerr1ukWMyyTEkJO7MLarw8XUH/IwHyrt4N/0kz1HIrIWy/QzJTyW07KDtEJfw7MwEUXj3Oc
Rp6upTdzTuY6Pq2eps7kqXXVXsPYiLal0bT30MxJXqG0+5uG9e9TE5Qs5jIvM1HRacqv1SkxJY2a
V0EPchqSjtwZ9qdFKgAjDMSh+iIpobwVMiQfYaStZ4My2TJlxdAzhoOnwFK94OJNLxhv0wsmFAxB
gLfJguXh+m9KGXTbtf2JiFFs1hOzhdZ3U+U15f+PBD+MYzUhzCE9nDbxGAHUCqN+S+cAKeHCYPRb
nVptVWQPUd/RRlJTSis79mpid7xPEUzWZJy1tdL2Mo7hBJgF+XYYdJ1sObIGa6Vww6kI3GhpupCB
nX2WKn99txi/6lF0BKi6zp2CNkJQ7f/SK5uqaeqn3h5opAP168yuRTebE3JMYKFYMGJpzZ/VhxmE
9pUqZpYyMtM02IBiWTxwJcCjZhqoSmV4YjNAISKPOgihtYYq2CRjw0oC7L0K5FG9LAiAlkvXsBEi
FFMu78cF5zEwwacIRA/SlRjbs+hAxo+LpHnetjDkiHOYn+ykNs54Y7PHpmar/czwGglFWHd+ra3G
veRvc5kfvFo0ew5YG8lSp21gEstsl/N5xTUMpnGq9KkjKkitD3KdPa8z5YFlN+hxW6vzaCyrt3WT
jJL1ohyjHseZGiN78ok2K+oFVA5j4UsFIMVppTJ0p36+trBG/uZSF79JP1RDURl0Ig1GKMwJ5ud7
Pk31xGLywnuzprDRgezpsnHVd50Nos0yvpnwDk9WN4E/73B+1wOseruAzoS+4oCasXBkXQx7e4qi
06BNH3ppbRUzsi51ocM6RB2ytZM4HJ0xsDqOlATYTlj1UiNuH41hgIBMyg5XJAmytEGi7BOmy2Yl
qGFzkPV+6zPmMynuSOWQ90KJ9COM6M6haLd2hjwLzORjSTrglO1ySp6bVNXNv3mhFP1/eaXwFcpc
vwry0N/U+IauFIYkZAQPnzhbiV+bdW9BSuwpXFNxWT9ANdMvSOVeidKBhSh/CXtk5BslMQ2YbNGD
lRawLJtJ2Y5W1t7FdgdpQIYInof5l9gSE71YM6QHZW6LpuzuQqV9YGIL3RhVvtOlYr/2LmNfGF6U
o1B18ja/z8Xg2npPlMAiea5xIp8Mqbhj+Fe6vmbSyExtaxcmtgBKOStnAiHCW1WaEcU3GL4rsMYr
4JSENLczJvmeeQ44jbw+wiGarkIt9U2fDeK4fmhCXRwBmn719Wo6ZE05ulIlg9XHuLvTGNWuNwf9
WjjJ05Bvasl+H+R6uFWHurwy16mcwPj+WZtGI+5dre/uayrLokKjF3DAORZ4FKu4id0OdAxA95tG
D5TNXBKshCqcwVzXktW1OuuCRD4xXIa7OlEdTW3ERbCA1gYmqj5h7O6/xqpJxgu9lsSF2Zo3a5jc
57UZNcNL2yZkKslG58WWmTxZYGItnzLLlyL7rOZ0aQw5T06WHQdb7DgZpyu9PHyeNeoUoNn6Egag
9KNWWqY6pbaHLSQ7o6SSJkhT56HqZfratVHty9BK9rkGJyW0hglvAfG2+DSo0DrscNk60bGxtW1w
40QbadiFkVb+mwEub3w3KRX1luequynhSt4KGZEzcNldfM8+QIIjdvejzXx9JwUtkboo9cGEWa+h
rno4AwzGY7AbV5/a+rAS5fe/XvtXAehPlZLOnYK1BZSyAs/i1/XFKDO7DTF1u5bcovPMMAKpTZhf
6BZLp9hUvnF4kjz6JoTLdTBo5mI+iWiK9mNvvtZaW9IZNYuTWhKKbGqjuq+aJTKSJ9fOOUsus6je
oipfORd60Nbb1roYlZVdykqrd0UKL7fwQ8QP6KT37ShlZwjFvRcOEdb+KrmGE5gbgGDZe4tEeSBZ
5Cvkv3fgfMGeuS/GRms5FJspuX1+cUxNc8+FHUHhGtRHlexJV7JwXLdFeWf4yQPN6W5L6liIFNEY
zuqoH/KiF2/DkH9l/tVezKxk+8oyltEgMnQXJEN86svCcK2CvHbFzzVnGUWcCtn+NiUa5Os4kbYY
hSxnqPzgtgQHQ2OAz1Tsm1tVlzu3WwK91Mq/TqKvj3Nv9xsa5lv6CHgisurhr99U/bdCEbsVb6Ws
4vzHVPKrXlBrbBOKR8Hrps4IXlYkyiRSiMqD2A7s3hvVqMTLNLc6BbkgFzRs+pMutfpDUkwwPJTo
OmghILy0nTekgfQY2HNwQilqonrx04Y99kuA/qDIFrdtZw1fLGsaL+sXm+AImSJ+jsVMNFk4o76S
gKQmocZOsgAstdFNQ/k1zT5Wv2TXLikgTScv/NPYsW0DKrOIaGXlne4UIpyIwpPK01BoJECbktgI
ezRf9Uw5WQUYW6EBrNX2hI1at4VGatfEvONr3sONHePuozDnx3KmZ/HXr7L4TRar0NRhp6Erj39I
+bUxjzgphwhFSPCMehdSXGse1w/6/3y2PhTYznMHhZUP6V5c/d4fduseQQ9wCY9CqyTbo/+Iff7x
s6IpLHIAyMU4kEGZ0n+PysOM0qJR4CV/8lsXiGs9n6OBW+JzwSSjXL7vszR1OURYf+bgFapW7vuq
t70RWZxXM97VRcbd5HOxNop4yoNjtvitFw5rmCra7VyZLyt4569fq98qdlvT6CjbzL0X6S2v2s9l
TFKRnuELcuhGnLPbVX9AeSwzezoEZlhesLLmXpNr5WXQyaeL4/ppQP8L0WiJiCsG+71MCcTTlqxQ
az305txYm2DADhUF/XEFfJV6PW64I2PPBrayNYWp7GUYHq+RKe/p/8zbGNTErkl1kgnNSNzMywel
JAQCkAzaGg13dNZOnwPCeUxTBhPioV7UlYVPngivpKsvlK/PvvIaYYUFrncDWUNrJwh0SYcHJQn5
NrlfiFL0xf76lVxFbT8t2ItAR6PKsU1Do8n/y0maOIpKZ45skfl3YB/sj7byPa/DFDhn3y8Q4oYw
B0Nv7seaQ8+YiUUWysq6HkSEXm98ovaumjF+rKVDr+rlUViNzWCCMJXJ7x4yJc85XebFpR2mg41s
ye1lQdLJkimVJe1lwKd0CFf0Ug/u3SjAmQwdLq16QYp/tinKCcnhUgOsH9Q2sQH7mAr3QfxltfMF
VV7cIDl/6WPuWA3LN5l9I4On5UNTF9aOmJ7veazU21BtT0pXkdVC7zPe+uYgXFgt8206j/MtJtOd
0WoFsrLqvrZay1UYj4cb9tzuvE7liNDxPaOr6795L5TflfyL3Wkxf9oIz8xPOc+/jUnYj2056WKf
W2oaTvOSvauoJqbENnWzuHzuJQg5rdCOJqyCzScJJx5k8zMoep2rcMtHrlbZElSt4e5z4BTbpI3g
uYOY+VWbAIs5rHPmDXNZx+j8+7If0/0nTIdJPWxEgIdriypPxeiSapGgKuib/UhKOIfUSO6cScFt
NhuU5+qEVlJO9YmZqK1d1w9DOZMlHKgMbTA4ra5SjaLQzVJQCKk2PxojVoQ116wZxsfITDLP0mp6
7fIw7CqNnKp1Tr9CkmQoT9t8xrGLVWiJiu2QwXQjGbM4rXe2FqGwFP7jJytJSvrHGhw9Dbgg2Q+t
yVC8T8F8r7j9fABdDOhNA1DG4avrJ20XLQ/Bket/Xmi10X7PF07WDMbuvI720+VhomgXuhfGIUyN
5gmbzmY9JDZK0DIgpjxZlUHMJUAYy5Lq6JQpxzJBHhMQfLqKz9buW0+AyGbVKShmx4AAGKBrFgrT
KiVFfd3rZ+iuz+vwpPMLzVvXh89ZNEwP7dAL3LZrzmnDEr1T/PBbZKYv3TwRybb4o2Lt5a+XCPO3
jUkA/AEeQJvNRMzzq6g4KBoLsh1ZzVmKEp/iDg3v3D+R+EPEZSC7TI/py6hjtJOVuLmL63k49Caq
cgAvaNOyR0pe/04yfMecFXeQlPgyw5A/+7XY4MdujxlwuOP62fpBEFO567s4I0mC2IPAnwnxXT6U
hv3nZ5GBv0pOZuUxiHdxGh7i1Cxv9LYQh6C3mcWPWXVVsq47GGbIYLOHREbykkUQrCW7Dd6tzXpx
tXJ4llry0VU4EV6rIvALRPisL4E3q7eYxNIOe3HQwwdhF+CqyUc2uQY4lzn7O8WO3pKSifbOqutq
97kqkpu1ZJzNMbjxaHS5gWVPhhntpk1sbye1kNzOanykaBMpqN10R+/ePkZ+Uv7NgvJ7NQ6fSWeu
Z2kWU//fjB5BawdkYZFH0cyM+SHl9Xu/V9Q99If3ppseIVPYZ2WRr2TPglaxq4w9nHtT3WPtkK9h
ogo3HeUjRqzwWchzgBrLIu/BLpqdXBvDFhm25LYmNCyM7cN9EA7DfWWWTuT31nV9FE9oi3qZOl0L
n4kw0c4V+obz+hloc3bwpCNYPLSqm2E+AyGRiAiM/5yvNgpqhCREZj8OBKcZKMgB4q35DH1UZyfb
6g5JGRb3OfTBohzVKyvDm25Fw3aggjhrFpbhQCk2fV3ZuxFdKeFHw2FF2YwtIJ2yV07rFALTNs1k
u30DDNPcm+3XnoSazTiTSxMU4h26fH6y5ZHgsGTK5oOVREcuquTSlfLzJxlHS2GRQQ4MbJw0ZIBW
Vxk///N6L/7nT5TAZqUGvhflVEdB2P7y8L8eGZoU2f9b/s//fM/P/+O/ztE7+IviR/uX37X7KG7f
so/m12/66Sfz2//86zZv7dtPD7Y5cLLprvuop/uPpkvb/6YdLt/5f/3if3ysP+VxKj/++cc78cDt
8tOCqMj/+PNLCxwRE/C/LVrLz//zi8sT+OcfV3SoQf7x2//4eGtaSIviH7RwTNauxRKvo9774z8Q
TfEVha/AYeTm0IW+yGNpVeZF3Yb//EMX/+Cws5h2Me9SkS80hqboli8J+x9MHYCY2KZAz6Hzv/77
mfOHLJzHz7fsf+c+sq0v1eq/ajCTWYlgecWOpQu4atyrP1ezpiKJwKBX70Z+e5HG9pQQakRc7qlW
HnoCHVwhaa5K3FkOQs1XmyM9KPQMiEW1cKcEdE3q723cbTQNYYMauwuJbirQzhgjxFzh9emXGMnU
eJdGB7LYQQYrrkbsiAx0nfiNPNE20/zVVN6EdOsbvaekVG5969GwpQUV4RjGP9W+leRExZ3tKJP6
lr0q6JbJEXAS3JuDeK8Id4gzYi00rJnTczizkibNTdIfGn4DyacS7fK+qzYxLKxWg+Q1eVZ5X1Yv
Oe2Lr1nwyO3gWONZtR+gFGntSZsSoJSpG5GKU1p3eXObofzTyT+B4toMrqLWjqHGG7sma+WODBwM
+hsJD4NOrpL0FaG+rTIlo8kTsmjk5EsU5mvJD1W7S2/c2yJxtE1UvhUK0QGx55MESzhtoTfHiqYF
xCAfQcJCmulC0uZArR419BSAyxr5S2ISDUGbr74vZyrRGNWalsENZhf7YTZ7cpycshw/erw+mqTd
d4nOwfYc1sz6iOBFYNfhVCYUL9FRvMz5Nkc6FgtimsF8jcKlJen1usIp2UAix3OEuLrLtBdSMpxa
/cJAiObIwQ+8afA3sAfbqDmp0GlV8vzES5S940l3mv6ok1EZ2YlDlwUMw3CppEMEWl3n4IwqAq7m
SCeViBQIWE0YueokE/YRbsHtQBkhMEcm+7hOz6p6x6yIN2HcmM2mljX+VvkQaYv4OnXSsNoUVrzp
95P2MNhMO1OLpPfAJcL4LCbDBch2pCvh4lK3jIfJ9N00mzc9Xne7w2eTaM6gDo7v39sdhDegtQ2C
8YXdJDYtiTIxOeORE1uPJJeO2pMm9GsfdncEkdoa0d7gdmVQuQDLx/rGivvrHNQOM1h3YCqFma3E
sqULcFDzTOtCYtfFJlwX33vg1Zh5rBtTPMf+XRhtosAjrENqd5r1dUlUsKJjjxKkzmErcIsM+IaJ
lb9XYrD+8AMn1do1MfSv9MlKuGhIhYa/yXCbNJLRd/2hdgubuLwcy1ieOxGUnRC+RK7Zbl0BI4/2
dRletbpzlXDeotBFxkIuGNnpDGdNDiHdptkRTwaGAWHlc1zRKCpRlHZjuMekNBfPmM23FYgrw1G/
WEBXwpFqIyq5eLlfIZeNdnZKoWOl6ls9/9DUpyrlJ07XoR62fpN4VaXs4HSdrDrb6cJlWOlEzKCc
UGu8ua5ca97m9j7SrFNTVvt2GB6H9rvW0MnCttlHL5ZVbcQI6i1MdoVZvyAdczImGL18DBmd4SGL
8jdhc/qrHruGpsvgRPhJ5zp1+2b4GifHtnwP52+mXLiqD5qWYUtkf0vJX5zS+x5PxUSj2+eSQgno
GcWTT/pRTQJ6NYrTEE1eIpvHJHjQLXgyee1RQm/pdZKg2sRcomgwpcuknK04oWyjuZ0W0S7KMBgE
rilzLdVHGY1TDgFSK3UKiW+NqUE3Sz1LYC1HkUZf7Bj0T4PoyZZpN7J6F8ugu7RLZoRQoZXt3M1b
0kqOguUioADsZ+2MOdLDsMZsqz5EsQy7EoQdzdckGghPiJCC1vM3UHObDg1baBSYzDjWj2341mtb
A0veNu5hHLdpoG5bIgdc5uvcLm3SeeoM325xViMkZao1+AKfaB06mo3hIivJuVKgptlDdouu9nEY
4ecQ9A3Jp2CMXCeHvFQiHF1W787zdzGTAa1OxriDNVefgeFILqwtS32Vq+i9j9LQ0SXLC+iNHVU9
elY5s+7iQHq3QwOET5BiMFNPjeE/ZTptkNzEKkdwh77PddT8fXaYpIcpiSPKXnuxkaMIVfEk9FLj
pKifka9p05LoQNGJPBwS84dCmeoUJFi7pZ6Mh8Rm1GLY0UPC1lVFPfeH1oIb6I3XArUM876SaUj4
xawIvAVZCv2tiAD7yvaepT2zAEbDo8v16irmPSSI2Q3wbzkkoncHeJ/wEzZdR8pVxZRwLPWClRjj
i1QaxCQzQUGYgbDDzgps5WOyMWnk6ODcN2EV/Wgqt7NFuUUomm5ghcmHCn1yg1uMV7Aqo30xoS+U
JjVyK6BmqOZ2jf7S+l9GWn+OhQavwzkhiN+hH5n46Lvq7wTf1hIJkmF8naexc9LJJvqpH2jbyS71
cfWuRu3dMIlvoQjEHUO+AsqB1O06nHDuYI7wQUv5g8PH5FQVC6MPDESOPMgz5tYMg52oPZ1j0m1X
mT9Y3CrHUGrrYBHgxRo+3KdRZd53dXprKyz2WH+xJbUdxlez32nNOZXTaUcDGIxSZvXbYvI9LE7d
th7tJygOFa1yAOr98E2dMoDoy3mRkwWKProNLRPWoab9xZVB2GHvc0dDUgZb94S+RNnolXUf1q/t
GHMH2A2LmJbvR5k1uTXDaT+xkgDF5OZAxVQhvM1UZmwAIKCMxr31hAUPYVPA/WHXA6El2jEMwY7E
Udp4+J6eA9MMz3FkYoPtYxbA9h0YZHdUsVA0vDjgT3LoowPSsBrjQVI/60WRYs9WXgbdAi1qg8Pv
lOwAAK3ag0+YSIrwgxCdjboEPhhCYI5MiQVMb4kVCS/+HOu3sXILU0FBkkKBRBj6m14ZvWtZxXe9
ojU9CACUZIV2IzwXPBnBNg8LZO59sDHSKd+2iTZc5Ew8TEGi7w3EU06ksb0QF+M2XFMHOzUeREjQ
VFzL1k6uxO1AnqwqDw2aaVrywDR0Z7BCGHATU4WOcZcrymE/+k1w6Dgfu3wbMZl11N/4MfFadGEc
0CE1vdw6Jyl97gd4/nELGiOr2FEtAAWtVm15dtSAmEp5drEXm985Mj0IYH2uiLPWNfr2Rpe01mvs
4caOi/7cFxWy8NZDzAJ51X6rOxDGot9JtXZN22ajtXHhcWSOgWc3RwuDDdJRh1AZZ2AzUlViv/WT
nu7j+ibXDpYKYjO2XLWm6y/BJwcebW3A3rtgxNKepGfOZ0r7RvzZoJyM7tJUM+NWxIasmEje0RtX
FwT2afg1VN6N4qQpH5p9scNdTdGQ8gxItLAAyESmx4niUjcqT/KSBYcgv7FlaSclP4z4NmnLWzCN
3CfhtkkcWALAWK+9cmxBbpZleEiLYxnkXm89+BCsYOfvYSbQJhJvE1kzYzAeaQXt1SVfKff3E1L3
zD6lbfQ1b7M3SSP0PePiTTzWGSeQCFju8UsOnVsqL3X0ZUoTDwSg3HekcZ8aCRQa729fBKekuqeE
Nof6pVj4qPbsScbXsoIQatxWSnNsHBVUVZk8Gi0cda5+OUNIbmzRQjd9fR/Gl3EO8XLvDUhr1DmM
3YHKhtIGH6kDl3LuBYPp8Np1smeIcdMM4Y05aAxcjsp8T8oLLEB1KyTQPPKJNuKj4MzuoGy8cnLa
hkKmlQa8Fi5L9cUus42MxzXW/Y2t72bJPiJDdPp+usXYzzADIjQYXG5sap9iB69hkvVXQoPckXKC
4OtaoZywlRNq4AO19mjtRdleo7FwCa+geJk3SN3DtnSz+QKvbd8D8wzMgxp+C0eT63UmoGMh5Drj
WOFEoFMfHywZ2XK57boQgoi6qQ1kb57WYWTnvUpH/I3Z2bInTGzfkwbeUMKBaxZO2H10MspshApI
v7Yju5hhDhsEvVj04voUBG99jUPpKpe6E1F2puceTg1g1rNp7RLjpdkBs6S0uZvD+26QUGQ8AeRl
ZKCzyj37huQGVPxE221TtjpQQNwwyiFlrmWpPt1qwl1hx/b9bVMntxPhJ5mJTN7aN3DFWZ5I6jKD
C+FwiP3Fzhcmpol4fu5622FfxukRuA3SdwYT7oikwywOFcng0SCcGE014xHKVGPbjhjXmVIrh96A
iandBvpVKa6lYLeTrnJwb4lrz6yzMOVDaB+rAUdO9EUdM1eOak/WdjbQBhnY80CsPdPxTZNYm3r4
boBtR86X1XdWxgGg57f6X5OQ3Ddez9IcvKhqqHrBLc85SvYF+46nWi7v+2R6MMrbXoxHjRxnRHr7
vCm3sZYfZIsUZmB7JRE/rXXuiu7FkoqdNp406WSGMVTagLrrdWEQddOMFPya5JzQ2tvQOghyYKTY
OKZAR2X1zM0YGzPN43pDxo6bZfE+yl6n/FZR5gPnncK8i7pxU8GJtYOvRkBBAA2i9N+62HY5bfbG
RathRqvEECvmUxWAcSWAN+L0VamhQEJwjayCd+BVr/snAbe5MzWvmC4q+TETwZoa4P287A4lx4tE
OyJD9Tr5HFQcCAfqXPieRrbxLaaW/aNqPo5UPsR4bW3AP5qx17qYGKTl0ECHcxAIsY9TmT82WbxJ
STxNBafRfHQbM9qOdfnQSuLRpwkbzd/GSr9VOcGP5FnSVZiRFYwnkz9VU559VgkRtqxqDReR2W4V
Y5/QkhhLaTOOpwwwdAAVqg2dXnqfm2GbttQ1EfhnEmLcwa72Y91tMMHu/WhfKuUujpkqGoTZo0i+
BFrmEuV+HQW7LfKUsLjk2ZfBQgMUlITIJYDrEAEN8bcCzjAKMYT3gXlT5cDODlgqPPrMgfpQWfMe
Ms/ObG7m2d/osNdK+Yme7UGqg8OkA6481Ea9s8G7miYuBqbFdiYhahEcZvA8VsUDy4InVc1DPtPU
9hWoIJnHEeVZDumIGvVdycas0cEkyncTJM/wWYHhnCYaj+SruPq9bj7qTeuWagLidonwnJJXZCWn
lLDqLvGwGbmNUe78pNvaeGAIOr8zZVJvcD5NvisrCWlLpviawWwwl3wdAqZZGwmZ90gMaTkzTuc+
KjYB5MxY2LvKjtHeuZGuP414ZLKspZqkJxQEJkZs7fuopo7Z8RY3zypiTNqwp9CXvk+WtB1h4he5
hedkvrM4QmYZQXfWl5gkC7ve6sX30Xhs5tc61o6xlVD/Phn+jxQeYiIEq73NukHAGz4CrYpyt+iK
ux5uijL9qHrdY0J98DklBPr4XsYCbGFxKNtaYTupPcOkkE23qoVnMau7rTrV53ABHij1JiQRs9HH
l8kaHXn0hoDAqIgIqpoBrdm/WhNgK31nD1x6NoLBHNR1flH1APYjFjfb2GjiPsr28iC7xnK5k47K
gaml5ug1tJrimEI0eVbEdJeoGE5QZtlQ4CmVCTik9v0Y7Zcpxboma24vfrR0jvLyUmiDB14AP/rB
GI/BwJFNqMc0mXipQq/WbminbCr57KOAINC6T1HUZt+IJd+mdXgjCf2LEtq3frBI4gKEX+xkI9gQ
7V6uUIw04nbW97rJ1jlStyBBNFMOpoG5tKYOen6Wf9SU2JHaAUYjHyZbRCmkBj2RFXiMU2QMsqfo
9Z5Ypq2cYMEucpcprWer1dH0B7c3RyZeNjuRcO0GiMsdWAUDqHn5gZzrFdS/EtvHpLB3RVjeyITe
x5zGSv+EhZFnH97501ULaxZYFlftUurQPnL1oRg4K161ucDZdmrjY5E16M0gLcv3kS8cBJ2MZb/Z
YfcowLdqw7RpS41S8UcHUKBkJhJO38ha5YrwN/iiGcYDdJczT1LVh6h6Yh+t4xff/taZ38L21rQf
M3XYzhO861yBZHWwM+RgzY2BskZ6navwJaJrU89MAKAraQg6A63wphnlLKGuubaplOOQB/s4Ah31
gBkD4oAFPprXP4xd278RV6O5FPNy0GwZhdIeRWSq9kfsCGlCu6NB72YNAKR5joqZ7Mto4Dkg+9dv
FQ53ZjfsBaDp3udE2sfniPwTo1CPmodw1VEVl85Em7B4AKAow+i5p1kV+desU527GbxqikegLB/b
1DrDw9igw3aH4EFWMSSgnItf7Uhsx1k9NN3glVpzMKPuzN3gaNP3wKZkE8oOIwwdl8WdOu9VPCJK
fiiYymYIyhitekO3VF7e3NxhMaKhTE1oVLCS7xJildEBOrlsvyedttEx/hZ4hyc98Wb5BR7SFiPX
exX+SNErqdqRY+W2rU8LabVreqAOBGP2p9EAbzE+NtGHjHCJ280hk5XTOnhucP9j72/xbjmBeh0b
Vp4wJ2YeFQvmeMn4YuoTrmh6ACyrOINJ2S45Tl+SoN5PpAShK2BJtTnQxXf3M0PACOwOUb+0yTgD
kVlIgo2Lj4WAVPqcyQWHlDtGOrnCoRtzu6E8v5va+t4gClNwJM3w1QcY9N/blsgRyHgnCfS9DVtA
oh6qya5mOUqsyi0+CpY+tqVm0reyBkq6pWZtDsSOe52CvIEgNBtOEmdlmw5Al9Is1etjk+6iIdnq
GOJLahwICX5+AVSOwvlErDjUg3MOz9nqcBP4xybBks032xuSKnubbl5FWwWoZU37B2EMTc3zlGAh
Sfp9zBNuhpONjcwu6n1PZNcATamKnDCkC2l9t7CNT/+fq/NYclzZluwXwQwI6CkBUDPJ1GICS1XQ
OiC/vhfyvme3uyd5quqoKiaJ2OHbfXmPMleOKNDNzigov1unqPpfPr128bJPY1gNg9j2KLxpzjTn
JnvsiDXsopBPaa+IgMAq4+L7wnu5nb+z1g2smkyY+Iy0js8GfQpWsbebvbB8m7OaxtRip2Mkkc0r
bkcgGoxQZOR5Gab6Mi4qIlzjlSPJzdJLE3mZ0msyf9rJ4DU0d66iL4HjzeDwvOGpPoQF03fGrf1Y
GssWE55mXkbsyNF8HCmDUqh9xMQ1ZeQnR7+K9m5+lRadj6yc6TIvpyYYS0B7LCFnLxl498tzwYjR
VCcwdiKHp15xBDtXdW54ch4dJulahvvaeCm7a2jKvWA3Kel2ND9qjDs5vzcVYoqCxBS17EcGQsgX
ayEibwYRzm+uTn3+bSQvC7YXWx/3oIS8mDXw0PXvunsfgc2kKijgKsMws8stel+GFtYw6ftDpt41
VR2w0FnUeT8R5YHvA9CtxLGvHIrLDOZftxd/th4H7NHIs/hoOW1OjfKhtZVn8PSvgdwyiaffLYAJ
shw/uvzN3aeOa1RfPGDL2OXaZ9w8Lu0XZO7dmDEIaXpgIKsRl9yr05vlQvaSyb5JTtTpqBEe5K46
ZHrkaUm5SRXlPIeEEjpc9sLxzBpqBxqCjVLjPMoRpk4bC557Ce87aC2L6aGLx+ZF1/JNSi15vvyS
KPd0g7Zh7dNuDzou50iZEMc2o9n4jRiw3IXPshroJquDQZMfFbPoKvcqxrZA/VyWR7LH7KFzNjzf
JY9xHceOIpABVNJWVN5ZWb5+8zeamT0mtkkbVXOAr6vRjRwzd0VWssP16w3j1o0/CdherBkBJ7CK
bCu0mjXF4jm0xLIDcsB8UwVbU5RXLKlPbamZzgGAmJNULnXzNDHJkD30pyjh9flQyF3nPeDaeosw
NDOiDvOt08ddqLa7RbqrpMKZ0bzSc8zNvcMLMYHKrS8z/LbCZXtTXOlreLZlsw0bzGpLtCEKsUdg
7F3PcGkTxzHgOsom1t7jeGJOeyRA4kAKJDcEe6gFgBf6eXlfa7eyfjKmL5wxh86p0Uxmv4HgrLGd
aaNTaUCqlv9qzFdroyEiz5nd5wYAY0h7LXyFwIpGikDcQJvfluGVim7T3mtvYf9tFxQXT4FlkkuP
nqvKeMzflvba8cyaVLFZjOE5WztuVfWGD8EjzYLcuxxH49WSdtBmPYUozkO0fI4FH67KIQzRnQcU
zEzJ/VaTUGJYRaq84gAmSS2Srgu0hdJhkNfvk7q85DHqmMWZbs7eWBINRAxiBY+wTTth74eElFYA
Yi2UvTOalI19LVwXIaHP49UV/qxZ/iyKY6NVQcgG321edQBTvZW/jwhzNtY7VR/OTjRv5NA95qZ2
Yko/Oo2GQkWeBfSgL3JqflPcN/a2zJKDNGHFY02IXgZmfpPnohG+tlwJ+qndZcR5UBt59QFPkMef
7BKdW3kyuXqnynFOh6Cky5pbJfyE9Jmq5k0FR7K3DYwnoyfFuCvx+GRPTl0FnYtUN3bbKISSmSTQ
IkOGHecpLk3is8YuBqSkIXtrLtln682gvcaJ4v1oO5dRy86mdb+A/5kq5Esuf2obbuNI8UvnyXLD
IHXe8+a1T63nuZ2++2LZuHfYFz29x0RhnfRKAJljjhqOtTwthY1MXXq5eLaTtSbv2T2R6b72cb0V
zW1NPMzWaWjGTayy3g4fK3FNNNjjuf4cLqWGXSrmU8lAhxg8/MvwbXWgDmKqetNheA35v5uddT+u
LjD2YGovD7Om+0O8+HXz03Vp0DrdqeXus7TpCWdH7CRnu0xPscE6eX38X1POk8acPDR+z53PhIAO
pokDPI09gZ/PaPh0DTvEzQPfB4A9Ax3DwhmOBmp+pL1zEO6Hb54EVvcQ0Q254By7Tu5TYjzGW40D
Vxt+OImV+JolLzbOptbZLs1rmt876W2GTCpvRSVOjbUZH2q5j+KDpDP4maLnbLiIcE+ijuxx52Ze
AxPKQf+wPpt8+c5AMkwKk11sbDuhe5rsOoLC3ImsxJ97tPCy2Cm1yfn+W2jA45Jmr1XdFpv5a9rQ
oczsxOYOSde+H52bROAorMel6E/KWOyiZjvyfJdLeilXH0E9PyQYCKCWfLozJram2kp2MkYhfFvT
gkER6I93i7CCdfFRLdl2GkvwNZx/Q023BApD2xxVFg5wDj04r0S8c743jyVvjKhiQx7h1mOpywFf
ttMOWKFvTR3UD/rAwndl+WeB8MWHyclIM6OI34oB5A+hlaphKUqrKLMVNYHnpKXbG01urFg5Tj2i
3m1ylM/IflTc8sEQ9/RDGiN4TlbcXYXyaRGBsF6dDuUgp1p6oRhEPNi94gN33Jn2l6A0C7Velprf
hb8qFZ82PJoU+3LVeJH2AZYJ5NWnGIcLzwKDZXK9cHPL7mR6LbkICJ5RNm+8JaxoENI8u8MFZXON
rcePOvu0KMWMc4BFNc96V/pRLnf2lxQxl2ASb9H7YNioHasfQ/BduU+c50qjrwh7QDAsCputnJJM
PrviRCtVWF2TioEFfEEu76riqzLfS1hosoh/lYbDsghvbkT54PhlKke3N/1YvMQ0Qsoq3AGx4vv4
O7p38aK9Mn1jL+m8Tkl+7D4PnKGhdX1lRCBpTmy/4eB2hvS1mHFC2akc6OxTvTS2Xkr7GRZcaQAE
Cq8Fclimz9dU0zYzp6SBW3jMrQ3AD+7mDxV1MCHG0aU7tFPsUTrutbkS0FXjLca3U3d3zujuIMk/
VeZ8dAz34Or2Xu3PzvA8pxHSAVoKs93ovlrFP7PkNTg6ibNN0YC7fBuWi2dyukIOlXSPubzxyAr6
CbM2bpXAiJUnnBg8AXhE8m3hOjfWG9PqL1XPpdbW/B5Kwpjf2TVlILWV7kGx+aKfDrYxwsUd9r0S
P3YVJUDjbZDKt5D0oAHcXbDrq5bcyTo/LmAGNBW1j0WrLOgwcQKDUlClzJ+GlmbhGEbJGgWZi625
/OYD8LL31KbNxhmuagc/sP4VMKRo4tk4KxHdmK5K0jJKvZgOW25ofDlFz5guyqahfTV8ncW9Yhvb
RCMv03YnzKasZPhTYAZ9Wi8MrOTfpcVrl817W7g9768B0QtQGOTb6h9j1L4Q9TOtsFsiWuFD3yPl
hUZ9MF1qOCUs5WTXghJInWM36UT5uueMPhkb80Hav+bkwrNK+bUVnbSP+1jVLJnU1HM045qE6rUa
yXdVByNMJaPDihLDHzkNgToXZ4T3E102FFjNB7zZBxg6XrSGptAEqpo6r36nduNdZfeHMb7qPxWi
76jmnzYrD14Wq7pTWyZwoT3qUX/CEXBu+vbfVG7zCOPFYu1qxzjE3bKtzXEXOfGJNijJkjiK60s8
nASPs0ihupmqxWliL2mO1kEH3h1RY0Lrt9aKbVg5QO00n0ZI/CMEbJLe3mgd29hiUbyKp5TWykeY
qN9w7P0TbLHDSEi6Th+WlgMmL1HymnubY23WkeTHL+IK7Da104hAyG7hwc1gy88woZx242L86Iv+
Ab9I0IpihxF3q+vSV0zQLojUitDe5AIoj0MLOvSTTTtOleHWUVQMi5wBIXVZrXao8Q6xnaToBkQ1
DZFJfZNae7ZtfFlUQvQDcNDs3Rk7RHwy6g6YDv7bU5BDcKlnpmkrDCKwqlZeBWZm3Q99T2/5dFNw
boQ30qmbmYEZi9LwSCjhvXUi5t5x04zPWm6gu+HP6scgiX5iMGcdb/5KUwkhi6AxTgV7xVIhHyHk
x1QoGFCeW4bNJNUPIAh5BPQgVdgyh4HFdm6Zf6flp1cUSD3Sh+G8XUrMPsJoN7TE/RrxqnvLYym6
Q8dIpsQnxpKx7V7K9ZMXM9R1PeDvfw72pbKiZW1e/ArnUUlVlkXWusIcRLbLWwbxgsnP10M8pmXO
x9O1b9ow+CVoKpqCuJqElfyQGcXlqeZbklVruqvx/8L+Zqv37gA0rVrE6ChS9kOJtbfaTmgWBZMA
ixK4Z7j28DE1u7m7B0BzyebJD3ndDYO9L5frDrUFq0Vo2RiQiqB2aBzQmr2yLuEi5YWHpl9lN0tb
987jNmvvKFE8mbjOcF6ceEHutJA39+xnmUIFTH+Nwn1H/0442ieRRIEpor3m4u/qoJ4g0aOHEETD
8SbrrQHkrQAi01bWsRblNSwiv/2iJ3jT4wxcV0Uo7diCqreyelFGcaV3lcMdWSEZ7+skJ6WhbAiq
PZTczcMMpZmbYWm1fnXftBH7ULrG2uWgmAqve/2Y9rPXVSUCwrthvCcLg6jNVYSs08hbakm8UpxY
MrxQSui3wIhpIKAOdwMe7qmW5bE1w29h8Cmuppq+6eFByfR30TEq6aW169BgClUN6A2AG5ftGvLi
08xUVBaoWcteTdSNYFbajGBJu1SAWueFF9zC0S+o2bRrIokt3PbEmckF6QclQsxx4i1VvqA0S+kw
iWdoCOFPEvbbgksZlNNnJXe9xl5wv9T+rXGpFol1z5ELFSc/GQY2iCCerPS3MF0t8d5svBrKb42Q
MuFgdMs3R5t3Ucqmu/khjKCTv9Liq+T8DGeSE5DPW/FEo8aeehX0/OS+joy93acb25OJ5cGZPTQk
4VPW3gIfnSxwc+ueFacHIyv8Fm+cET3q5sdSUkdFKVPPX4sBZ95X7T6KVNnXZLbDMmazf7eoD1H9
IKbPsUQUMmj65t5hpP7MK0vEZg+y8h5S5K9dIKRwMjDKyokPSflZQb3UB/MRhOQpVswN4yPFGgoe
7Ho3Owt6mPR0Mz3PQwchZnwH1rbRRmDSCk5p09orLEo0JkHb3SnKhW4NrgMYRXiY1dQnTT2zi8VT
H4QDSo92HpNh444RVR6O+zva8XuLtF7Rt4BDor+0PPz6eeCeMH0slDQ23VdVRIxS1DqyoM709m5t
ODQfVYXMf6cJj4anFRAVvsEO9mI+msUd5lDeDdGwAQN86xeSvBWk7En3OjBPcaeeVjujU2/GFW+l
fg/otW19XJb8s5uWdFOHUDWyetW7W06arcGkVmnFecgEpIzFNF4Rd2+W2SenLFaj3TJwebUm9WV0
jR8CzmcZx+9DF1WvTjRR0WO/lG4ze7ViNns1BmJUyJbttTXvwnZGGy1Ba2Okih5MxbUJMzD48iFm
RthUrVI/qiObUao4dXv0Suyggy7Nj340oKoZxXDR+GYXS9f6udUTdGFXjKqQv5dOvrWr9OZSCEX7
d8KansfcUkfocQvq3cRaaodRI895GoRwfyei51yx5I/TKyFDo+M+hAnWJNfFxJqWvP0K46vK1PiY
9rQNgq4GjZLY/ziGrb2pRTg3Ym4+ACJsddVWS4jhy9JGuyyvX2M+vxlNbxtzVgOBFcFNddpWCNfH
WaBq1HOHL8pZi5H/jB9X3IHSY2H9FuX3U0XFC46l1X4hshrk4RysQfmG3WmxTuh4ePgP4oQ0PBW0
BOelG+2FPbD4Vj3FoBxZCLxnNOaFr3KatlRDHFTm2RrMtso7BuWPTT7beP2kRfNjOIA9oc8ifzIc
TCliVF+KhMti8TIbHDZtmt41k6x9AhfxTtrfg+QRZk3G+EqyqAxYbJHBtFx/VEpsLfFtFDV3Q9qW
pvWJUMkjmLF95pK9H+DwstCEmavEaYZxmGVvNbLkqjLwlyntGFShG96kQ4iLAMHhmkB+xIOqM16y
U7fydhvpjzBJN43WY29EG59wPgpcSRqgrbQ9as30lSJI7ceqRU+bhokqg0x50qj8qbRysyS1zR4j
U7nslXpgWsRK8S7Ucfk04XyZo7uE1a0exbDzvhc0tyJV2ffjdqb/ReP8o22QiW0OnAY/8nRZByvE
Qs/Qji74TmB5G3rnA0FFfMggZPNc0AeOb7KRtslJBhABMZbtuK8N/3LuoS08gsF41iNJ/IuT2cDV
99ChdbnRV4PPweG7lZqfSgGMlTVPXuGPUH3H8LPYYSr4gS6CYYbZMCL32/NvR85mNbNXGRk5Zdp3
RMvNj6KU26rqaS39BvTH4wRfjvuspTjsrc1k0oUA+LKKOPhrdPY9Jcfc53fpuEX69KZmR9pwq+lc
vpPaz0d0MvZ8CoK5Y7yV5mdqsHuSdxywbf1U1K8OotGgdofVx7pUxyokJG7fV/FE/JldjwO9CdSI
idslGbhIgrBq9rrgj6N258Q+89yuWdoVekrn1ceoziiNrxWirZ6piJDYV8InS23Z2FD6gbTL4dhZ
qAbUek4E5koj3xS8ah3b86Qkmv+PK4TCcJDMPN1HTAfaprWuNseFbmeHNmajv2xW6bnsjjU2nDnJ
wJiNXv6I4jRzB5ZnNaGj0zfDq4VWr4L6iWW4m6hZ4aZvmx+D9lDbFMOn5iaetxar7WoJYuAvTUhV
RXpwwbIwxHuuU++KzvUUTkcD6Tn+QRb1Crree/ayIMrQZrPkJ04rRLoe4wub5A9gC75ZXcPmbl0g
KSw4sB83zWdVEDxge1GwclPzQO87T1MG9l7YEZJmO/HSiP4copxaQOzsNxcJt0/eal6ayeSf4btS
YX6umm0/JNS6oXaiY9Lw1TuvC6K0qd3VXXqqdFKXQ7I2E7Pae0u7Q1NkngyhYLOMWC8lp2j4FeGt
voXsbQcOu1FcJpU5khXSDHuDSIV5oiBtI7mj18uDIvFuxzlVVCc7fBKYRWye92WGTy5/KtKBsrYY
O+jjPAZG+7002OjFrYl/muTYYXLCZ5SNl9n9DUnfalG9IePLNilwOGH10dywp4B2+W7PewvzZInR
+NftaA1dPW58iFtu5oopt5b7z8p5uiyInJPpAUVXYy6GYyAX/hRc4ZvymBrdhpi4Ou3g3nh93AEx
DOLwlKTPpZw2JtdQqmyS+h9O0E3pcG3aV/AvOZUQojSr3oT55EE4YmtbIbnF4W4xcSgbymHiUdKr
90oTkOfHOLZWQ246Qr8Y09o3LbJOY/4dMc32kk7g6mUaTyqI9XmnJl2wvnUWtuyU5W3UBtBb/TmR
BAF+Pq1yHO2mpQcDe4O/by63hXhrs38ctBthDuBLBDNsxfWEd0PabYqG0U7z6uKgZ0+L9dsN+yj/
MDF8Nj/gq/3Kpa7h2yoMXwmf9Rojidm06t4mUunZSzlvkQu6ZKpvTvVgzyqFYR23krYZvuexhpAk
NOsASjM/2A6MqIpdbWOXXLa4CW3NMI+JxqQKCBZ8Noqs7jMWfYgsv6Bu3q1FwcI8JwQRezN8dM3r
yCXJ1hLjBeSJX49o7aKJJm9s5p/YLJyXbuAmFUbNW9uzpkyqioVAryLVsDWvHBRku9hNE5jIITWf
e/khytQmsy4Kf5yQphzlvrHK6MHIv6lRzVmg8ahSDElSyRI2k+Pwr6jnVyvn9MQexnfwnqAXL6f1
2IUtAJve2lpR966xWP0qmphiZW4KBussLpY1mlvPA1+JVS2IBR2+UGL7EdfMFWjWde6fVT72Br8R
3U7YhNxrCR8G7BNgznrWFQi3go20QyRK/ZoydV/C1cnOvTtj92TB5PxzViDeba6yp5kQkVUuxxZY
u0TTJHi8jP+kvW/Hp0Y5O/mPoaT3CS8vnmibYf4lG7G6WgSf+qDXEeKw0tBy6tu93FjGQ4eRJCKm
FOcNfuNLOb24g3Hnuh8KuR1l+Fssroejno/oyAYRyPHcGvxp4uKYTdhP8HGPt0odSl9wkZWJ+p63
4m4p2J/LljvzEoIMMJsaa2zFY77D/9ZZnmVpm1xxtB/kVshZPaUEg5eG8XJrkg5yJSNPYaecj1YR
byNwTqd8olOTk/9VKn6XN+PV7PWVac43B3DrHlKJC96DYzhUabvP7pK10RAfEYefNrKxyqzHnLYX
1W5Mv1KAQ4q6ng6Ug3j4v7mviMbEvzCmhGtU+5Yr6Zne4g0E0+aOz4K2EWiNFALMXj52EzVu0QuA
sOoi+jYOhswZqWHNz45OMc3CavwhNO5YYD3AFrXJxXWjr6+OrQV4JHMRBFVFWte2QCsv6HbyksTC
V3jUSjH54xgLiAItjdpzfckX7OfYo/dxk325AoMCA7G2Y6Y7uHa38J3yAd4+xXiFnezaRpAATW5l
QaoAHpmKD22Gc9ulX7OpTsivwF07SpW7rGGdneW/SDirHwdbJh9bFir8hng1CPloLxBvR95DN/5w
CdOeMyH4w0gJOd/bFvOM1WPgS5TqWLD23DS8nFy6Z5OJUduFsc1qBloI28p97Zaw35vY8dzWLj2C
rNSjpBEixwAHqEVOXpNfiqzX2wmTYqROQEOzFdlPRfQmifNHghh7/BLMERg/lwZrQlVw9EORe4eb
cCAZeIwMTr4oHm7zZOlnMt+8kHWgRKm778sCH30GiR9lo7TxSNNqxrreGrQEu8Nam05lY3L6+7nR
qAZyRPY4TxnbwfVLlisdt/X1h3+/+PclN+35COseTNPfD/9+UTYKqxSdWqXGdY9cPkbT+/vhjN2G
il+NCKNVpS0lfRGTTMVOs1NL9divXyY7XP7z5e/X/vvTv7/7//3a39+Vcvy//7Wa1tyj0x4rnbeg
Z62wlnkIMbNoXZr6ioKuYevy5gIK2A0JA9+mBlB3gqCV/s8P1cLG2+2qrTxAivT6hTAzzkOqeP/+
hsbjVSWt4OTzUalHsnEggObjf74MKQXP44A3WBDTaWfLXlm0NnPX//7oPz9NzPqg48gD/VzAVvzf
L/SZZp5wIoW7pUHdBJYrhFnzxEZt2WGNDstZnoRC5dvfFzNl16evX/6/XwsbJT8oxYCWntoctdI+
/f2IezwyVDajSaBnGNxrNrMsdbFlRKh2bdq/kwjXQInFUp773MnxPoblthJ1ukcAvcW9aZycKUta
xteECsiM3k0l1f+fn8dTtJzi1//+A3//1t8/2pd8SkLNKoNl7fBGw/2fL/1St6dfGhY2OhV6p78v
o6tzE/rvz3VeA/ajPcKBQX5hN4XqpxStOJlmSazGsRsMrbn5uAzOK7wq/AzcS4Rxr5SFdhfG6B9K
2t4Nuk1vRtrdGzrIdta2H4JcEC4xHOoYW5zdKLmAmO2UX6KR0Gov3CN4BBzKZHSCEYo9l6E0Plup
+MSgY247Q+02BCwQWlEwT39fCHjSKjkoWB96oDNTAgPbU6h2En3p0oPrhXarn6Kl+8qySOKOxiyD
V6ILKyWoYddHodGwhMsg8rHgQrBijv+DTratEsQojJs0IeOn1sOp7THGNIr6sAyWui/s5VCUI7aC
bqoOls2M5mI0ra2ZJHKGHKfF3bYq9Z1pLRjG1KYNpii3WR33V6B21SEZn6wV+RTh9y4HbhWCOs+d
WPul8ZqHB9tNMPqmym5gvxzoi7vVlMmvdBzWRkkpI7VFmLsUcY0y0n2qqo6bJVbio+DWS+MNywVn
llvZqOsuI3mgvG9lLcr8XEED87En3qrLYkuFoX2Mg8REpU80PI0OGJ4/CAm9sX//a5NKIao74JaW
NVmEMVmeypnY4ByymTLl8GQpxFmwpvz9g5AAwARy2TyUArcLLU/ULeZorYOLojMTSnK4zwRDkzQs
+Sq5nYwQs0vrph7FlfE9KO11mi/eWzXtAyi/zTYuGEFTXbH2BYiRW6kwnNrNUuzI/yw315YRKdsB
iV4u76q7jPcWSci1KyYT0GUF3rR4Sf9VeYStWtOyG/UKl2Gp9Ve+FyKoitr2YggICKN1tGOk7aF6
wegeKLbPqqnDyrl6TcPoX6nOwCSwCofFAXEI/T+jmzilPA8D9vRiFqA0/ipLEvIxdl22t0hmD3Ag
nAe6YzZ1otjsEnr7QQp92AmEo5oXO56EdW+4jUWPql1zN9SL7X9/rUlXVVqYOKn6qb/2oJ8QcuVt
WNjfk3uvdinSyO3vS1fEDRaE7EHo6kLmzI6v1iLOoVhToxU31q7kZYLcou6KvzLfRM+2mmyRtSnO
ORWATU5I5MWu0ruJZTyKjc1BKONzXlvRmQlb1S9DZhksphN3vaUiqYk52sFYqi84Z+pLEzFFVHXt
Bn3eoqowaG87OQng4pBFmpW3JYAn7axVUuvaprqEYYOb1+4xxJjEVyLEcr/u++nMwJ8c9DS/yAbW
4x+1ZIEfx3vCWcuEoJR6Vh996StJNXJ77URskiDqJNjPlsplkFp3VgiG/8ET/4NQEr3KmrBHmnEu
FkfKKdcgxccaW9MQs9++w6LuEii8z8CqeXWrkctd/1tNQXeTaRg32QxIRqXR3gtF2rfSJJ2kqP7Y
G+rhP9R07k5sUm0+Ls9m52BK7UIiPAyAVtrbtz8STmaHryCxbDZTrHv4f6iOTDxzbRZJmpSoUO8I
lFQKnWks17AVs+alpH6iG/o0dA9dm6MTFa5zF5F8Pamwfk7ZBC+WSG0YzKo63OVVM9xNWnRvReS5
+VYbfjGDidSzxgkEE6HvaIPmKzh39g7NYkQUrftId19qObucfVzr/gBA3TgOgeEc1IFnM1708cCO
5EHvCZrCj7xUrhT7aRzBJzdpjr9ofhqw4p+BIuGN6PUgXorlE7Tt0ygIgYepSotKUqRPbkvABsmE
b3v2zKxUBCFTxEGo2QoPw4nSgC+sWaDeSlaodvTkuIlYazZbIqmFuesb3HN/D6nQRDQv6hQrQywe
rKYz9tIB/k2xa9STJSRraLcgpZqC73Y/gZQyjSQ75Kod0LmebEzad3bGHxoK0g1Mc0jfyMHswOgZ
Mo4ZhgQtTf7z/rJJ8Shi7I8ojzgwxym+SGUFdlb8Kwk+wD+60bik6lU3sW2Ww6MasgNWJUt/q7Gv
TTwrVCrxhnIz5DA6QCbfTKJkz3h+GAc3O3F8dUFT29Zbgpd+NU7V+44H17XVNGVXOtD/plEDtRzH
0dV6jCpNuUY8rLZaMpaeVjf8dP01WuSwbQqiDy49gBvN4viENGjfyfVLbAKxipNF/c8neh6Mi1OJ
5SB7TPRTdff3gVuASG2hxuHLHSRBEKU71wqDXfSHGWIxnHArE91VGwtt3/Lm3LAIIw+kDi9hmokr
FxhxBVDANFAWSBaNtbNyI7mToUzwlybpf37USRMlt8cMiewfRH9EPROsHqW12as+d/BjbaH7jkld
XwYqIIpb4U1SJQU4EFKfpuHtD286JpjZHFS0TAcJQnomWTcs2d0kh8aPamenU7iF4GpONzk7/7rY
TneWk4cnUBa0H4TbuZ5/3Xgt0+n0LeVztmdRNu8nC3jmAgJXoCrJtsGLvGcFdtNZc+IiVEm3hwUu
6ihkAToSsZ8qwlKQA1cuMhKl1b+lcIPsMv6nigaHT53ozzSLcqCg6M7k4EwZpnvy2ukxNzErd5lJ
WIuj3+0wJITYc3e2MWznYrxOgoKFsjtg3mXQmc0bkaiHpgeGG4feqAltK1RufbV0H5YkesphOky7
Eas0iKUPwyzcR1OjoFS0eepVTeAm+DR7vcXTWFAmbtFQEc9k0EojUXmqLNelbbdDpmeIZXW2yQfz
vqjq/eKU3Pzwbo3GHvJ8wwg7V9uCFRbFcFwwJuW1mOSF+yd1U6uZpHEI6lBatrHG8FryStv6ahYZ
zjTjCD9JKV9KHedq1Csd00nkcRxmAnTXWc844Rr1UEwZz+H2hhgM2ESSQwcuYOHz82ramPuhZMzI
vsHPRFSwVolHOQWrsuIF6AUiXB7U3Iwtp1TxBgPazdroU6S57pUNPgKrDE/uIMRecdZjZ/kaInrn
VBRJVVmac6+Pr1qE+6zWlovWjB+OzW1LdpKHkYF/3enx3ap1vUml0RwaldWggeU2mwi/pab5UCaW
y4oJ8l9h2xdI80OggfA6zpVhrxslxIbs7LrOoyIi352WX5EgvaM1YPaKKWtMlSrZKvnrbEEqwazQ
eqraGado1k8q4YOOZ+S9Xo13ndF158jQ7qLSbV/GfMC6QUtXMNf3rgO6lOedeY0kct5SVqjwOMeO
OUZTTmuJN60YNmECHMBKxLaDCoDOGB9io+23rDlWN60V03vsvscCbMuctWfXjJs7itkYvfFB0zqF
4BIqmCzb+zbNlXe1S3bCkY+0dlzrtm38vOiOCqE/kthi8VXX5Lc7plfGtXZPulw59Op4LOHq+rIA
KzGay9OUj+WjTZbxzNT20lMg9jf+/Q19oSazI0DyL0evsZ+MFgNsRR+Syb2mbCg+XYMGqg3ufNbm
BLcAnnQz6XGkVhx7TsoCq6guE7ZB1lTSS9U5ENbQb1m3dt6Sf6myebFiwAOhHRIEaWUwDfdh2g03
x9WDRNAP1+fTzPfHJVTDLXRQLXgv8/ypxiF8FXX6wiJA7t+ik26owxbQV7OK1aTTagBDI79vfLU9
EzwRG8cw9X03f2tzK0EaFQ+84D26Ptsqwx2doOMb2xopvnBihDujs7/syqC9bPpZHBML1nyUOmVh
BLffNfpH/KyqzYvam8TRAQan47sslcinaAyD2Sz+D3vnsRy/cmfpV+kXwB0kTALYVqEci6bozQZB
8yd8wibc0/cHdSskzcRET89qFrNQhK4oXpJVhTTnd853DvNU8XpbDsHYsf1jwGII58xIt36H6TG5
XyDLb1KcqORFmiEsEK3A8AyPk5cvB0MjLWf6QlCYDnlRviWz9Sscj/bHrLbD0kLcKk2M9xmW8Ejh
zF+YzWncxT4rbhj0Ah85H78zFBCbEXNvZ68dl4hdnzVNqFDef4L5orriu7KKo/bIcynBm2qUbrYt
XSCWbbaCt8vW2GIh35tWa4aLX9sbAzExgUckp0atdawfljcXeyd7DxiqHkbdYQnQzU1Az9IqEONB
0Fz+O+OpzkeGdFnxpl39klQxxU+otY5rPXaLYL7c7VBLzaro38zW+iPKsbjuCXsHVsILyMETrkjh
b9y6OLiNrc8z4AQtQINQPpvkBfy3xt27Q5bubNwpvafuF63eE5ch+uBiKKRZG7gkmjw5ShZA6Bvb
FMgarSQPFsfStoLHbEQHlTXOxhRgBoL4j52Xb+kMiIJ6Fkg0c3lMtBPv6gAqz+zHv85oTdshJwbv
GOIPTT/IzOP0KTzjWY0KM7hiXjNzkpFWcm23QJyC0YEmTMY5qaofp3tz5DhhLW++GhqY8GSwgxui
/ZgjjjqikzupK1xh+IpqmxPxANf0uIpgFC1upeVf94yIqzlROyzeZJEpwZnEcKtKkEvNpnoyJDd0
bTJ/Ud0bFx6iOjP7p2c/gNiIwntXZZ9t0ZD0jQsUfhb4SI5vcbKGDrX3J64m+xAXKE0Z6TOTWyQ8
EPEg0u88lk+9Jw/OsECnY6jUdKWNssCQUDQMUxxaqgCY93IwrmD1Pxvg6klCZ5xgqk9XJzjzK2xv
k+/erdEiEcHjcyZ69aL2PrNcpLoMGHLasbj4qKzBio7o1Lw2vJv7tiZID9OV3yt1Tl5N3MYvcB9M
if3iLAhj0gWrK7/bvPSugnXsu9TMZbnu+8AMClCBTtcAe56rHTSMQ6XiczRNYZtHIRBvINQ2TkKA
MwDSud0xAHZru9hzpmLOLJFzvZkYnkVGf+3eAvTehJhHH7PJO8cYBwd/gYoQ9WhvQ3CN6kywdzb3
uTE/1w0hedC37DcjP9CXC7yHOcOWwr2liNpvZ3VzWp+9GEpCjd5HDo7T89TOnRoPnRYxo+ZXK6P0
bRr6p5mtE/CLPPqJ2ezowThULFuy5F5EIh94TbpxVHnJpXdTYYlVXPrNjGJ7iD9+xXudKW5t0MN/
ipaHRHs10Q3zuiEFAJ6juErh6jEP9Y6ReIBLA4YzYkfrcFEB4Ba1ehxbHBuG2moBrlgkP3EyfZeo
ThsnxdrO7XOrFJZzljk8rKL5DCge3Yi6uF/K+UqZ5iFTKn1K8YyOXMJ4JZttqsZia0cluwu7Eqie
4aUHk3dKUJd4jBnOmiUeDthiyW6ewZ2ATzmjfdnbvMnCKS+eHdXSild8mObD2NePtVJgEuzW2fra
3uIrX18YnIntPF8NFetPFDlHs0mGPTDUiilBe+9kybufB+bGZZPadJ2iTmQsd2X6OcPP3tk2cBZ3
nu7NlMSCFQ24mwGtcR5tD2DkQYEyTFixa21nNvt+4kVqPOdgTv3ONOEs0WMD4Tt/pH6B2FLZ0z05
5Nxcg4I6LIcooHyAgFpv/az7k0a00a1pQiJjeBRrtMKMuCmMb4lN7n7kEYhUSzYjb76LbJb71tHQ
IaJHpixkw6abHF081JpJSjM2N0hO9/RGJsd2ff0Gb+2RmLiIJkF2ZQbEWYUEpepe5z2taVw1fpuy
jUIpBpgp6jtfU3+24zWUmPPEm7bzalk9fRGzSiA6WD+6Ly5Y53qERdh2cxLf5jbCXrVkd3Ztltsk
dvdUCL7ySy5MCLO3Yk5KkEl4bmZnuQHsh17mC1RDHoDDUovQawmwkvo9ewFzUNhcY5vi/swSHKGu
DLlFb+v1hAfEp8HBAnsqFbMAfmrfzhKyl+1wdqg8fDgVLeUbD0tCbRQ4Y0a8njnZUygir0NQTztG
B3yQ28Y7samfitpuz6B++Xgvh0UV1zUfJ9+W4zGf9HXAImVhiHOU9yYifWZpPus4+J0lAzmQiLjc
oEfNlvOI0gboMLHZufOPZdHtIS7726L1XnOvAt2iDln1FRv1Dc/qR/M3RA/apCJlQ6AJaKxbm2c/
tm6KTF/P8XhRkdXsEs57TDZdjouEefjLyR57DFFcHFSkZTTInwYaWJfDG4W7vaFWu1sBCh/E4JBH
BqHu6JL+Hrv6ky7Mjc+EdG8rDNSVc+dl8XhVlqfK9QnBtK8z41XeQPmZebzl1uJ04aTN7Wxwvt4a
7BicCQr7doQms4zikCNNcAns4i1/OYKInEg6OcPT0tXPeHzKUNFhHyaiMTfB4vdXHbs6B7MPvGdA
O2IH6AGy0dnvp2XDC/CESz0os+BSUixZjaTYRrCxYW55DxiGMZLgtKAJe34NiDq7LPQFrG/LfpEx
f7/gaBwZDOYWDXAw5wnnnjLjYjawW2HBYJz2MHc2qQnDAM1Smz/etbu0rMCFVmGWezxAcHTCpXDo
bLCK13ZiGA8PZld59bPirlhnSX3MC8qgR8ArXpEi5NqEzvLuvBjW10JgrHfijslzTqJmbSNanJiF
ej31PpQUMgGTBB1tWA1mbCXFNpuoaZV+VuwAsSS47nJuR8AQZwd2GNiw4zIGDyIhUSANb9mOnUst
dYeiW/UdDLMGp2iHMa5Ftc7RTreW5Ju7IaDOLgLYYnCl05kFCsR/LcX96EWcEUGQbKilwLvbvvor
xccaopeu0x+6wWIge9RXsNG53R9FYT929rTcawrIOS3y3XNfYo53psPU9cC/N1khrds2zc9RNOEy
7uckZA5zV8ci2k6jiZmkLb7FaLOa+vFu9ItX9gw+yHEgMGZOfBhbeUaibHZOIO+sRt/Y3Yub2wKy
3hAG2Ygv3i/38ZB+EPVaaffVQ4TgsIsy70avbt8qnVoaZuPHvgKTFBQ2Vs8IVXzuzOsOgGKECeYQ
xBbetFJ8ZAsjeduzTuXAYq5rceIhZFnJrG2UyB/AvxQ0w1rhFMJi3XfxIU5BVtYoVoVPeDmSLQmz
yOAVdgcSDm5bc1Bjr/aX4oG5HTGggGiUUVRPuoq4EdjokUsN7cqOv0tkQc6UkE6Yfzw1k3VX2cjV
JkFlZ8nFfkFHR+WrD76FRmxm/UyiaWgPrLD7wAiCPZWOUCkJ8RsO8+looo2lU+VNFzD5lPR03WUT
Zyu3w4Ttp7V7zFCoipidPWk14QKgUSIl+TPbyd7OqbWKGmR5zUR1cfRnVuXAqu4b0nFbzi6ErG0S
jLGVnct02nP3y8Mx/lRmhOm1SjaVhfxaLWDsqhG0Ax0xYeExkFTQjIktM/6gZDsJo2XflvFLgVsh
X6frkdL3JZs0vbh1iQcO3hgD9nMZBfmuG/CgiqSgmJhbG4ZUbErEugE1egv1bYIASuTBYTSluvS5
8WOWtUFuxJu2sV/fL0Z13Y/iQyOjbasonTdZIC5/+ydIgVVI0SW1sMwUQo9RCt15Y0H5saTdyOw3
vodxq5sJO8ZFzJIueaGjcW9JyDx1wUic7oHfvhtB0MK163DUN2nyC3oSq5vlLyv58fg3hLm2oHqb
kzrKAMNP5hJvs2o8TcnagWdKnLOmumjaYhiP41ebs2y/EMcE6Q0VcBD+KV63q9TkndMxGSl6mfbV
0N+KdLjCE3kajHy6pPP023Az5Vxgbz3LY8+E54/Sjju79qbznBMZoysvCG3otJgisQSlbEzrxwN2
Sw3WZuXsVBz3YEx/pLqf9gZ0gNaZxLbPh990Ua9D5JQ729j13BB4TMcl1MThaotzPeRssXMKzB4Z
Zp4gumFUxPjBT1ePNgkIlsWh/2Oa8UsJ8em6W9RHQe0x56b+3p9kfpatuo78BqsdxME0b0t6ibrX
xqzGrZskEISMTWQjpXJ+waHT2svBkbwaWWm8ctScr5WfM9RYuIX6icE0hUeusudzMcrswqFyKlCH
5ykSnMbUdKiH8sgx+mz0EB+MxTS3i+wpLjZebcx9pEPdYy+SIy2srx2MGJ59kExLOh2ylH+xay9h
ZnvkbpUOAdMTASqdHAw9H7ME0PsOjYWPSHk1mB7STOKGUsPpcGf+FgkgodVAByPSWKU3Onj5Zqzx
jU031mJ+1zyXiWkkLLv8HaZqH6O+YYdTFVckDH5JvSQXsyCZshARjzE6scvT4lUTHSjH1mebm/aL
EQMgT+EMLdPvzMRzM+nO30vmD2dTGJcic+MbfLZAcrLXMUjtfZ7aKeAH8uNNDC2IfEfTQUxvHc7Y
DbRAhms4x4b0oIl7dCRjwtTBgx4kyXRdCz78fO0hGXEeweLIYd3yq4/YJhXHKhpLua+tCwZunbwu
+f6MsGETX7gSpkdHNk+yEjYzseTgTCzNevZuizK+lAWGFodxHxgPrqoNmC0dZwUKSXVqm486+zAb
2oBqrnrBQqdjzY47V+6XE/F3dAqiy5isxESXBnNHfExu/tApl3yn0s+tJFG+KCixNRAL/EOs3Cgi
eYF9Lgg+fT/CZWjdyjz/xn//QifGntrfj5m7xXay/LsxqiCKTCRDZ6V45EzcC10zXgF6Jws9YMhS
+qnQ9TajgWmXY1bfz92inyenA+dczScyMzdY9jH0a5qEcrXILXVFzwLleZOLiJ0E3CAlVrBL+Nxv
s1huXUzzo4fGnsbE6rsqAznI5WogtLArlhjHuh4OBaPBrd1lJVfgdjUnrf8Pn4xlHj+IwWRrxQnq
rZKt354ZV00bgoOs6jm2SauH9tSL37pN8bkW0UeZJtdLQ8YAAOc3cQWMpfBbTf3ODCLEpgDt2NRi
N+byay6mRww9ZCObfdNhabXmx4I5fugZ94Fx1dlIpDRbMRcuFJ7rqq62MhWg7wpYed0wnMoocs8x
53QVpc5VwoKCM6snNYAVeym5L4tWbecY7oPbwYZkMhOk6r00EU2HuTdYgoarZfQ57BvuuLMO6UjF
YdTk/rHBkG9mKjsEZvaBXlxDgoBj27vDj1eD1ZCE+syxKw9QwKPNAEFjKuGwlQqzfUOkCDs5fxJK
Pv73Jq1+vSIKYHhHy8Eb85cGE/JYtmzUCnASfpxdOiRYq4EKjX6A0Ntf8orI4OIyGZQVIouBdC1r
ko0Wb7xBQ/cofBhuWOJ4wyyTtySXFActORcM3IefKXER7qCXIvHQnFrnzlTW69Bi5mwai5fCC9oN
VusYBXnZtZ2Q5KVUhcWV0MGMs5Jzl6g4QebbFF16IyOXo15NkHBw0Yci0sJJgmvMijHJGP4ai0/E
T1FUzw0sMWUZ2VlboAVI+vAulB0OkekscTNuHGd6LxTNZ56Tv0mnaU9ORwV1SrLS4Casu11lwsJp
+3o4Un10G83esWrbJ2EhSTM6BKAQ32iuu4SM1E/dxhNALP/dLoPPKndB29Z3pp896QQXdG40CoRS
seUMeehs0FsjtA7GSkzlXbbVtdN14FIxCsKVDDzH/SBb0kP0+uHjzDAwoAaZ2GHq3CC4C7DX90Ai
gkI+OT355WE0OPVxxQ6YEhNUG1jvWhtuwnS3yMpd+d/3Rk4SK8cpLBznpe0bnzfVK7ZJ8WVEf4pc
4jbyBAECVEoggaR/W9MD4TiQWEnwZMVDde5n+zeVw3c/YDhM6klTzFLvmSjiig6oecr30nA+mAB+
xuYQ8bGDdA7MuPSwxcbEY1TEUbRrvoxUXxl2FZzw89zJuK3Pc8+xTdnDvTEQ4+sNZNr4DyaQczZB
mQvi9IsI08tipQY5JAM7u/eOm4yb5tycSlYOtFUHay5TlpZUyJa+HshYw0vwPozOHykt9qXB53SF
IFJM8jPiCL8d8PfkCyhe0hU2/sXokNNOuK0Vo6ER2zSxr2nvdDy4dTugUXk0zye0M7IqPZflSmA/
FTwE0UDQfLHjGzw9e94I94D5gMgd/fGhTeLhF2oG3EI9MWMs7ccsYpBUIu1TtVvDXPHJkrYfU0Fe
fnRNEQrILJI/oRMV2ccMmFvggDlzf1Uw22Efia3b6XPB9fGwzNGTpmzw3OvjBO/wqrPqPSio5OT2
03fcyoyhWuAhvKht4CXDI656XGJjfl2wMs9B1h6aUdzlOiCCV+POpAOOaWY+Xhmgy/r+Ubd9x3IS
h47jBoxJtlDANxkGIpwsF7SkE6UQgPQayN/a7NZ8KMy6tBifg5bsYG+MLwXqDzy24M6R5n3uwN1p
I/+LVRkt2F4wxsxsXp2hMSzFkxFGddh3fGyWCMpAjYzE0ZEA3R2A1PnThqsfZrphJejg2itD0/ho
Lf2RYwe6gOUkoR2oL1XzL0iKl4Z5KQNNeoHTtN1qoweZEzVH6Ik56PKcillCnjlamJ02GCeG5k+P
SDyO4s9owFVTrKL8CcytO/aTbsZxY61VZtMCbYKIiVy4lLmp3DUtknxLVHJkir6Ke6IBxjehWFXT
vPcLMJndwJECtvqOKd117bPCanlj8Ddu7DYgMhdPB7esqt1YTm5ocdJKB4zzKqWAaxjNj1JOwPpB
YDiYxhTKzoieAgCu8cO18LVdwOlUXDB2KjNexplFa6GXVhC/gfyA5uZjtah6EF/jUr4uyyHLqz/9
6F1ZMT+NbrbDDMqKH4T8GjsM/gSjLLrbUibOJ2UEZ5ES/iowZwexKU9mPN+rCd6IwLSz8QCXVqZ6
5exh0uBKAglHR4nVvh+WhNm8z0jRZfrePfdp89hiJwJeAcipn1HItP3I/eqgbQEEvilXfsTfSmQQ
VWx3Z3D7QdYgCTVhuoKxch0tyxMrTbfJZ7oD6MLddqmkeLdcL8Y5SQRLFvvZYBVwW/c0cAjfOpEP
vxYOzsaxqvtipD0TrLZM78yMMMewvFXJ+2RYJ2fAJWeZ3JKV0jx9jn2ToppywALhr4izuFQvGDYj
mCll+s6cfh8w6+G5yf3d+uGoycowySpxUkzTTVK9m+yQW4eJE/t+82ah7tSSnGCVzS9pQafVpFlZ
RupGR1S/BJR+Nv3wW1wXqXe3hoDHqbsGwv3c9DFsp3aXp8FwXJRBEhRNu3AANi/x+O61wbzB8jYr
j1wWYm0deRVYW/PSBndDEgANSruXxIcrGjyqZPzKoevv67cl47RS9wB5vVreWkXyxqGz3lYWhULa
eWMFFXgix8vSGxcDdChmF2Tn5paH8OxN7hELu8YIKAnZBEzmR5X91IK0Mz6LeJURjGbaJ4Kr9mJj
ORIBOpJlQU/1APkJ0/5kZBYaScpENFVHe2Wz5l8TmuuhUxXnrJEE3JCgmKpglZjGY6obG7jWgUsT
lCxL+ofGdcH59iCKF0stoVwnjb3xIoo6ID2DEhR3VXIy6ueCDtITDdKTxZGJQxSUEZuhDFMcOppg
PGcLK4npOWiAguI75ovzQHbKHuNiOzfTdRAXD3Hp/pbLuSaTEvAhT1Emt20S+MCAIKvLEYU2Qd7h
hE22r5HdsSiD6070+ky0dL2oA1xExT/7vvNqLjziuWqoSJffhgPKL3Cb21EIEhqxfkpoqzrWAx1n
CvLJGLHGLKitm7aMQlOimXjIkQwARmZQHlOaETY1fLRPJ2e+hP/gy485Nrn+9FQgHYXJOGSwC1Dk
XYGqzzErD7UH15Y3u20uDCUwEvjOTynFtT8F/h6Nh4xFS+K5A7qQ0Ma+NO6njMkmEsG1CLByWWII
NeeIEjZRqFQBR5qaHOS/X7D2LvzvBkv2ZjwaxvwnsdvXLKHNt04eJppDaitaaykvPNkD3ioU0sQH
3pa4yODEB/1Ihwx0BoyrPHnCOsYuD5KHWKKAmsdpKTeFiowDdSU+7FM7nMrhYudWczE0OUcnaU8l
M05ZdvpQxMOtaPp011RchMcxOvlu/T0xIjBmRlZZ4mEK1oQei+GuIpjF5X0CH6CMkPMLf6nIxcl0
0Hsg05w4PYZWgOLsddY3bjrJi8R6QIXBrluYpgNTNMJKZd/JZNyrqnjMnOF1ibANoAl/V4FV7XoO
ZnXvHvFdfGdtkJ+wsu8KsnaW3fYhYaLuGEi5syYgXnXySSuQB29GXbtgVMnQRT5WSJLrgpgj1Px5
U/akV7oG0DRt4yWDrJvYXIwr7RjPmHK+EmiVu3gc3uZ0YgaQPJuAb7e6JJ0hHpcZocDF5LHQAs3p
EUlgRG5bJg+JryiA/WGfzev8Nco5oreYa2lfEu9WS4OyqT7Y3z3vR03ts91yVDciKkuy7lIb+qrP
uYBUk/rIfHiLpXj3pyznkWTAn7eJvWvc9GGwXyuzOC5Nml9jyt9qKoWJQG9zAl19BzrfGD8HW7yr
tr9zcuelExwkh9S+wmoNKZSGQCKo3Ns/iUw/iha3TzdYYETdbGdXeGYFswRPai6SwrxlTDCEFprL
LuWFNbVTYaxQ9LGD7p3Uy9y79ZU38l/Qhq6EHO/SBv+3juHiL250odoMoQygElE+CJliyh+16TNL
Rdqc+ucoQDqVHt7joMjfmoruiqxuOIjtA3J/Cfnveq9b2DjEW0iWzStTAjLwUKTXMsXBTgaIBbKd
oELAIdm7d3RJMmlfQxlWYwGbdKq3wEH4mOfX2AXFaVXJGSCM4uc5zc7SF+nRcKQZIrjErMMsAhRD
Kyw3+TkmlqvXHRTxiyo7rLTWLpjlC60pcHNTRKPyDctjsx9MfhKqCO51nKM8P47ky7KbftWc3wZl
0Gyscr4dsICFaZsh4oovDI3l2QoIurTI7nw8YXXY7j7Jib1HSt6ZafHiPaIJBkewphCQM8yLVEf5
1XhXT/1lKWS99zmS2+x3HC8Xov+Ge7JLxrpNdje26+Fmjp8GO6c4cLBvXThN0iKE7Wv2eDPBJ+em
7Uk02a+o8mPXvRR5/eElfQJlS1+qiF+pHCkv9t5rm+WmwaoZFgmF5HSR8wbbwTGyxG80MgKymjYU
Y4a2VUJBivGKY6yjxNR9BED/Ums4TGCiQyW5XKnG2A2p/pB5iaAyTtd9X6g9RZVWuPQYkr2dyEBg
+L7rh4Gw32phhJqjWojJ8DkzUWkt6p9Cgw60DR2bEOBG3FvYP4ndeIp0dfmTMaUPU9+z9g4Opny1
4oly/qEKhYNHPz3pdOG1Q0TYYOE8F5a7rEBXEssrGswDKTabtdhAm5fiOfXxwSFtm6HtoT5bMwNL
sAlrd5Bx6uGgY0PYEaz7iqmSSiPv3XWgKQ4+WsLgv5hI9YdaMnqsoGddkXtWlay3OBpauCjdS10F
JY5WkBGxTkNvpTsUM06ceMGdPAcQWo3m2W2glhDl1A4MFPpbr8qEfdukZBpV0fU2PoeRyMa1GqVM
fvtOHzPb+orHGWXLhjvYELoFxOGBPUc3mO7TdDyOGaWv9UrxmlOnISFefzS1xxuiGkoxcvdPPMqP
xacrp5J0sY5cnxNRskW4+fVNxUB+W/RsApXtfs/Bewb2wiJME4LVWgNk1hO43mw74RAKbTz84WRQ
JW96a2DLghxX0njUMxGcwKOFFDoQ+kuIY/lJ8qodT4Zslyd2vTm0Y+O0tMGDYaPxEsAIWucAZ8LY
xFl+Xa+9Zsw2iNIX/jOaPh7HfuGjKQxU8LGhoISzAtWCgBABmjKw4zjZeH8mkPD09dDVI4jWMRJn
TvU8FYojTAb3vwPaiRLYu/e9/eNW+tfljdgPpfRDkX/XPoI+rUXbAidFGuF15GKot8EAs4vCLWeQ
BYuSIn5WmXv2kIhzLZ5KX0xclhzpk3JjoNApqp9i3BL4sO19jw9sa8TK2M82w0vbMg9m1QkoE95l
GRrrIGLoCtVCibmeto5dXtz4zRu7G9AoZwlQL2uejegXYfFiW+UjF9gU5gTasizcXeZmz9plxtfW
6R8yJW8WtUnwEjV1C0K4IFUAINDAup8T5kFpWltH07CfqSarZHn2KnIsdVKzvlo1nQ18nPN+5Z02
H0qzas/4swaJe84TwK1wpC/xZxNjoexmqRi4Jc9Kd0e9Lih+eTZa/RNbM/xrXvQqg0eDd2fj/vi1
8Slq29sPafbrZlZ9GCwT45iTg8dYuHOzddyUrZa3iJwnGpLdK4yjhJAjk/O/g/jcSAKtSCQ3DM5Y
pAMs40UEPDt5d1zjbeIGsZdD9YLd87ELzJ6E2EMguna/WPrXmsiCNjmtHI7CilLzYStWMAd+EOw/
8uR7Xn9igLLwPvHDp4cJ508p6BOA18jgKranExrMD9amnYq/WL7AiK8YnDU9+bmsXX+jt27MD2va
Jcnm10UUGHnee2dkKAopy6xPKeQkp5SHJMbUVQdnjBGYF+P6inM+v05FST31gDTSjHy2uGnSIbDo
/BKwkGh8jCVMaXtd4Il9UmHf6vw4BOV7w6kgneLzvOTvYmFJMqZ95b+3FtfyMYKCYSdfucE+9N0o
ea7T++bdreOLEK+x/cETdzWyCxYwgOAzMhkMrrDU3HIwCrO6/ZLAJDqaHcdXArMU+OnhORimG8b0
IQXpGCr4FeEm61G9NQ2vguY64HbtGZRD7lA5jeuATYbTqXmYetzDYmerYB/cMRvZuS5IiULcc/D4
aAdn50eXCCkziJ17F1KJsjkwrK4EOTGC0NE5KsAZp+UjCe7J07+xzRh0COx5M9LgMwbiJLPsqK3k
1a3BOHBQ1bwy3EjfK1zXHOM3trYOiTc9xV1+ReGw2TQXbQ0/lngW1B2xmmxUmu+ynMcT6qgjH2Yz
5o4ybxLDv9Xqdp65Av3/OlZsY/38X9WxUob6P/7eefq/tLFef/7b5rP9+vz510JWvufP59q6arjB
X45lmiadxLZpe0AR/17Iun5Juqa0OTuYtmVZ8h+NrML+i4J6216/ET3Ncfiu7j8aWfnS+s9+QLmr
70kOb/+dRlb+rRSu/qOQ1XVpTQ74j2N5aCKBcD2+/k897NKQdbKYLrf3KgiL+BMr2lHbklXSvjZp
6SsoW2OcvjXIPGBZ2Lbc7/GZHiyXMhIhBlRF8a1qr9wWnkVQog2xlBIL0HvNuGSTV/6+tsQ3HSnD
gkJYy+qudl/iUv4x+IEZnlNcP3Cd++RP7ppvEr8NFpvYYMeutMlVOH72m3lv9IA0qP9bIGlSE4Zw
yCmusW/YqKC3FNCay7CahoPmdDPT6UYn3S5gMhsDpC/jeE/GIuj9XWGUiNkAgFmpjASMHiyRnsd+
SE+CAlEjmJBJig0ul/2YF+dSWjszMtlDkZ60H3oo+33hra2xu3ZCOKjj5iTMh2F6IJRE4NfDHVVQ
+tnlOwK4e2Hl7wSKx8w4u1V56wEX7blAuXRBVTQwOMLb1w7DcDMIGy5DGb5rg5qAmGPyQFrSVtUj
/wxGwdv3mSRTCrYnuVnwKlUTzq12oJU7+mqqgrfDBCOMmZVzcHFXU/Q1+/rNKdFqMV4psG4UjN03
w0c14hPxvSMMm7s0z3eSL2ewD9Zr6LuTgwlzUMbT3KK4q3AQodA2K52tpAfuib9Zl5IZ4HSa+dfg
Kx+6CsotKH3ij11Ai1hlXkA0762W2RnpG8ejSmCoHte/1He+jQWyEBMbsnb01iY70TIptyPatCJa
B8rbxu9CvDpUHxEX2ri5d2hAmleOeM/GaNM3/fP6N2slX0mG7YO2PGljebAJsvrtSUoGPsO0x6e8
N83pU9X9tRpb0Nona8AUhJfr3ERwIdYKPKal4EnzczMsd51fHoo5e6Gf/NIzwMFBcuy88mExOsYh
9FCV2d28pGABi7A096UJbovRip9N+6ktD9J8YYzTMK8pfRLSTUfGvtu58tHlg1Ybt0703MWcwiEG
d5q6yt49jAa6aV0BX4g+msk4zv6Do0lSFebdJApKrqARlOOxj4tzVwJgEN2d9CU2u459n0s9P8OB
kuMXAfc+OAwdDwUxh4aBSmJCAm5P68+2kq86piqWHSPi495YVwSo0N17OCfOlYFjDbkdHxNmNuYj
I7j/ZThk/NERTP/EL+4Wg45QsnDJfO8m1Y29fpomql3EANGrPHI43keMFKXifVq6q5aAhU4LKpNi
jsJ9et9aDG9aokgKAMi8BIe5/0U9f6wC8zpeGy08AJLaumrZxHr3fbaB0xo9XCt8tTaJcYYnPFsG
plNb0OlGHUZePYqlPkbGW1TIG+iZIQOmNr6aveTeUdMvs5EjIt+ZAMHZtqNzzh2m5BKZB/KguSiW
AuW18I9Se9eDWX8M8Y/rgDPximNf6R1ekHPbc6oNLJC7BsBQMpaqOM81pP7//n76f9Zd/lT935eg
/z/Zb04n+P9+R73QSa7jz+JfC875lv/cUOVfwkcTRjzDT+CbjvzHhmqLv7AU2cD2XNtiZWErU//R
cO5Yay26XL8ircD3rX80nNvmXybrq8VX2AQDSfn533f7y3/dcC7W7fKftlNpC34907esILDZ803z
X7fTETf74piwd+KAagtd/2DA2ozV4tx1Vs8K7gRP3C6NHVNptJiqvo8q7Z4wQxwIoz4pLMjIVtAF
fBgwtUQ5+KfX8j9/339TurxUeOI7+tv/p+1e4jDx/fU44poev6VY+9n/abuHq5SqBNP21sDutI91
1u47c4o2DaNHLB+KYMseMfw4tFgD8WZl920sOAEb8Djr3rryFjxBZboO5actFlS9lQ2XN5DLT7kP
NsX0y+bOVaclnpJ/J+y8luNGui39RIiATSRuy3tHK94gKFGE9yYBPP184MzEOf2fiZ4bRJNqUVUs
IDP33mt96zg12bWS+XgRXv1ZFRaarBgafFYT7dIHsAr0AjiUnlfdIaiiT300hktupcFrlcaYk2dx
fJgARLOMz0Dg5PDIhbj1yrIuIN7Xva8eVqSy/9+v6J8R9Q6/IrjNlsEtZriObRB5/49fUSXGwnXM
AqsXH/ZmBE9z/LmkosXjqUDhOYrhoGhmSbjtp286HXXgs6raCmZby6KM5DGJ4y019cDaScvISNLg
OKBC8aJIu5eD9t446XhMOtO/u1p3nYjIfS4EZj7YJNtmCNhuy5I4xzynoyjjYlF74XgyItZ8M9y6
WS3fFK+Cassinj1V7tuEvwd9MTYiS9Kz4GyJ2dsqH+Osa/j3m0ja/3mTA4z3ePgspsV0JP/zJgJE
kAimAoqOmfpte2TvDXk4nH2brFb4SOeQZkxvDFBSFfzbMafna0R3Tfh/wkiC1dX88P7zral3oeqK
zkKpwfd+LpmYoySJ91z5o75NNSsifI/IrD5O7JX0k/hVawqB5DRaJ3ZnoxdwhsfPxe3HfamB7GD6
Oj66oheHymQD+PnDsE7Hh+WGTCR5yraETwnid28ZyLebqH0CpDwlVj9f/lzcmoC+gq2MKIdRu/iA
pJe+sMSn8JxbMsrwBTtdv80tUuLRGq81T0a/5Ehl66vqrhtdcTOsErRSBbRNaGTf1B75rya0yywo
cYjmxUtapPG6CSxzjw+SGXyaznCnKTtOFs2umhVho7vdQ0B2uSKpD14DjKQdzdp7F1fBK6LgNcNK
56Hs8uvfP2J3vsn/sY7Z0vR0zxJsdY5p/WdZUI1jkwWhRceKonLAKJqkzJDQmKoHTlr/0rc0wTon
PmLFoQuLHBAJgE4ogNYRRWF3Kj56Vntue+dSMqPfGB3RKn4yBOcUgCKOhOQs2iY9h5n5kcYDguT5
Wy0n0hVlewjjdtDvZuclq9TWyg0kP/0+zBeah9jQmFrtJg9TlGP3yd2jiWMiTfse0+bm5H15ryf9
pGa40A+A6OfiGOX/+VL45Zp4cPvoR4l9qSfHusBPi3aqrXdJyLEsIfSRqX5LREFgeZsW1HMsi+TD
AcS0sbMEOqLlGKQ2l8NpjMJ9L2GKcZwYTj/fisIAOWIXxYfQBa6oEgIoZrhQW1b5EUWf48ekACWB
fSldvz75BRrHf//4TDbBf358QOW4l3g2Ke9cdy4t//syryUeCDNzGJaVBFZhYhq4hKF749cyLjwc
4NtAL0CGImt6UVZLsqus4Cc2CMxCnfOfMwQbxhjOU6oAj7etfFQTtDo7Gi8k5sWn0iqTS5MwDpaX
tO+r13IO9U0KURDrxQzQCmC1VDNVp7RVvP33N+f8P5YfFmlh8t5Ye6iB//nm6JWLSPdRbfTSQe9S
u/cA4etzMRKjPDXvQe46vwIqVnLtcOcULtGs8wUdDAparEDgNQ6DjVapz+Npo5EBzCA2vDuyl6ef
i5lk8mSldrHLaPdGrQyqVZ+aH7jU260Xu/Yp6+ucQ2d7jGqCDBlRVXvRWMZ7OF3LzjNPncAaaXEc
OcJq83eB270GKQN1jKa/s8Kxv5Ji39bWjiIgPyN/RUhSleswbvRDqO01RIZAwTwmsqM++Qfmp//3
4lbi/3Ov0Eb9HzeLa9KaZzSsS8k9w+Hov98sgwa8sy4QPKthHQq7O8CAYHQIJ66HveaLFAlc3+5D
CzQSJ/lHOl+k8UxGi36Peze4dLLadfzk439dKtWuysHH69KSMio41LxUidoWsTDenIqZlczICsuh
pEU6wd0jtootT9ahZyyFZHodOPCYpVdMDwS5Lsd8n7yAYXLPhl2efthTJCqRqcZ0fJliAPMMlm/N
w4FJlwLvoPUFFkzsOEIRIjXjW5r54pi9WnYN4uoKvVY1w2kMYwz2cqrveE+qY9eR2qwbvk6ECmjE
UivRWA7ZqxkOR81oxA2ScQufuztEFf3qnwtZq+ADtfDDGeYBi99o5y6xtHMzWQw4TVgfqU8ujk1B
NE7Y01v97DBBlc1o7DzKsps7X2hL4NBqLcRlxdRuhj53rllIikTsld0dxou+8kqN+rGGiuojQ6D/
XqefLQpUZ5ZXlM5MeuptdZxcXNhNmhcfKhreu3KoH0NQ5ufQ06vl5Nv5B0rjZxTu6tSEY3z/uRQT
9MxorhHriXa77zpHNVpAT2Ltj9SL/M+/P8TW/3iIXcN1PRYn05I/vad/3nTulJr5iNt7GdIxcvry
gcC23NUlrNeYD/zsdCZ2Ry8eCIKCFhxmXc+hMtn36B+O1pA29Jry79rJ8OqGYGl2SeS++TmVparD
LyQ22jbU7Hs+3osk8AgebyA1Mb572KOism5Q5kajd/q5wNtUGz8yoeCGon8pMS/UQK/e/v0tc/f/
Z3XgcvDm5MXq5Timx0Hzn2+68lrVSXtMkKWzEYzF888ltXATh8J8KJj/52CQv5rUoZPfhoJ2m8z2
RsR50+lJW3IwnZw038NW0A/Rq4Q2ATyDXtnPnwpf9PvUdp1lo6zwdfChxqLacwgR24ylkb7IOEQX
2qw7DDaPXk9bZlk6+X1tQUT7/CUoCDJOw9DjAKc734Nt2UDqOYuNrbzVpdQQtDc0wPMRxSaFco6p
wegHRVYzPua+fq5ian8jqr5in0lfEFYfRXLZN2H0JROUqFoy0kzzPnyHjlo1LQABUPZ77w0n2mX3
t9Xkdw4lZSrxdQ0aEYphMn4MFoctRorLFAMneXRq9kKPn5WK5s5AsXUFDcHBwog+CXvrFYG5RJdV
LircsmwA8ioBoU8fXktox5hH6Egwj2REi9X9r7h2dombfEoQEl6Fe8Fg8g4rBcsRMhLWcItQql7J
Sy0xyDq+xgilukdqwkSeh9FZyxggxIhHQg2yflkkT4aDSKD32GId/zWO4vdaexaieupH197HNgDM
OidlYw4q7IV603JqB61Ll3HVYiMftGss8ah1Olktdja8xPY8ZpnTCNXW7KcnclUWsfYSerDpw9wj
cre8J25brocAx5aBSJ6TKjNLNCoFet5FhTlgk9UVbhTD39Zm/obHw0LfHU1LKzXxBDrViAiNzpzu
NQlIRksuLcb2Vh1tK8PaGGjD4cwhKtUqZ0eUM4oG6A4bqwz+6DBpNVd+VULfR8RwbcyI7C6jzfx9
8PA9u9nYqYYOp0fenjqdvjaKKzUPq1O2km7MnJRElszT0akBe5Bd7uxTImUGZMVbeoMQYemCg6LW
tZ1JKF6P88PptZONJ/GQO3BMuoJgAujt1NNLIyXUDGLaAoQHLqNyCE5amRx5Z+6apCTa1yY2qor8
AiTiGh0//cpk/TvUsLb2ZhBtwjChTYYRr+7051jbQv+rF1KWO2EiGSW+php6kFWlcwg9JoXxIG6y
HBmbNtYsFcMFGKOvcUbTuJjJ9DrVfb5uYM+i1eb7bIjuRrDq7RwT6ceAt9Km2N31gzOssbZpUf7q
tfIzKzwyGHfgsc7CQmnQtnq7HYA+PxPT+p3W/lE5dngdaBuMNQcMZfNxov4/IySBEG+G2s2Ynion
/83seBuHNFInlpAG5bcfePZunOINvkZUlMa5HDwGS/guGgZObQihYcL3icbnVdP1T81W7EXBW4qr
bgz1XS/6RfIchQbS6xavKY3WK9NdWpYSHskbshUew9L7NdVi62U09bEOrMp5o7I+YtKDQmAlWtOt
IjWWywCwdT/8RcZe/Mp44WrAqaAVvXvPDgEC4Ws2Yh5VuPoWZsXDPDrFw0y8T5FMoBsUZG/6GLgI
AhTagSaDVSoxwrqRZpx7Ha1LMRQL7G7jixPFO+IlkPx4bISgzlEoK9086DXB9IaVfJVJaJOMXMO4
yyqktb5w12qs7l5B4LEAah3Z8e8GhzszVrqK2KTwoBOWPvaUAEE6LRi+fxAzSZhYmb5OpbhlB/+g
JE9grYZdVvGkYRw01wYdi0UPuJXkRkjvyV9CyBGsINmZ2nzt55m+dRjlSb+mG4rKEazAuCPLh1hx
qNjKZN5JmuA9S5AVBPZEzkfmfyCBAk/rI9NS5L5x+Hvl6AFuTBnaeXAJjOxduWDfjzz4fY1OADj+
tnffreWJFsyFD/w7TnldDazCRWVq5KwSTNVq3V0NKE6FUwE6qLfA7fuzK0bWdLPkQ/C6HZEesPqJ
Mq+c+iDSLTzkatEl/JjM9d8RGLf7eKwY7yAoK0O9XOV6ocPpbV8aH3t6YpbwdAnQ1a3ybxedPeMR
jeIbpUWwiSICFoIaeo9R4WQw/Oxcl9O0sf3xrS3nTDtTISv3VUI0kAKEXvPkGhoBxH3UkrFNco1h
ZX+ljNL3DJQUNGUEFtGU3XLr5jT5C0brR22KahtgLmy6e9RuKmU954WJbKiMntzWPimU22UcT/ve
nJqtA8y4bepokw2DWmliCK6+O8z5z/ZfetFzkBmNdLhOnVTjTpoo/LIyhcKJsDNF37rtTMYPLchs
L8bzko4I8nOAp7W3MVM09kinH5rkuFcgHxuABeiVIa+V/WzYxBrGvZatJi+9xyPhVlG8srUkOZfN
LENLjHzt5jvwRu6aBhCjOQ1lV/SF/bPahykLopqibG9X1anofLHMhkJfe7itNjwKJbR1r+A/0j51
t+Wg/yaqtb62frCOucuf2Wxfq57sG693rXMdaWeHmdmi1P17b7rqApg0W3dx8rcM8bV7SBdVWjdL
10YvE0cUYPo4vEhKrk1mFX+sLgB+EucvliJwdbZQTAEmrObVsSokDtJdlU4znTtTW/NRQ9PREGx3
aFtUBVCpgstmOXhWHRuCRuiRQ+IWaDc5Fh8brXxXCtpU3ni/9arb1TGAVT/J2R+K5g+qmFNPGQxZ
msyjDC8M4V90N8oImbcM/U2Z86FM+JJXqk882E0Iows87+Z6gtR67ujsLM3UVjvRBqhubYU1YzDg
e/mPacifE31EFwMDQ9RiXSkUsCR3X4sBSu0Yxb/jSdzqWHN3HtNBQimJGnBy++g11YSF5DOdkwmD
mPDTYjCPbSKn/30xxo6tic2vzNz0JAiYuoWMBr24y044wuhC5scg6bNjntrEn7a6M0sQvl0UgAvP
WgmbxACXDELcLq6O7xLpba6JFin8nLiEq7+2cXYxNvM/8doDeeip6POeDJvO6t/jdHx3U6veSGB4
u8gfwN6rD9+O545atu+LucRtNKSYmpMv6zipNlFaM/gZme9xUPRAFyH8e2/KWd9qHWo3Fagd8Vv1
5EoxTrScdtr1KHcWng0MoO9K/VAXE4Gu1V0gv133BA5T37PxCfZ6NyLSq9XWGS+ZfAuE2pCbf9MK
ErhaWDPr0cWdmRDWnuXEbCcJicAYovHv+XAF33Gyuzu7Ybxmuvq2EraCXYBUEiooyMRS3coYlnZf
H0qmdIvO0UnywFIQjM0FOQ6d6AkvV5lBuCOMtA4+QlTUTCWvsUsapsl5SPE/jIpzzOi4R08Hp+bi
5Gy6rygQO62x6Q4Xz2pKntEsDZB2rBcPRRhm+QAEiVwroX2b7QSMCoyUa5rwxQ0XUkjZYxio5g78
KZ9aYCHkdi6i4IBcc9oZQ/vHH+Qp5Ny1hC7wPuhMQkcigjqaBwEVTdpgFQrHae+k/ctEhqwHuiqG
pFraVrtJqw4sTo9svOclMSJZTxOS4lJba35MbxUH89bAsxzbqCarCF0uQGF7k5SU+q7JI9lO+Vp8
S0AdrFA48bB5zQPD+RIQzaI6x92PMIbJESg2uDRhRpZwuDk+lTGBAXTAoWLC/AmfzaEGapL32noa
kH/XlkaqfW5uPEbcBNv4EUQuQcJSCk8KBS+Sbv5q4/fxZpTOlfKVUypoPzUiRx24B/vAHrCYQdFI
YmMdT9Vb5PcnlXrY9/xblkWE+naY7p3Gi7aaB54BdOk10cy3qWKi2tU7gnqvRc7nJlWzlQCuCdqm
VdDF/UGwS60bXWx5NBxyM4gUsrXqQ0kRLqAi4B9xUFlXtt0hldvHGphEI+Fu13yEOaMe/kH+90iL
EptSK/C2lMUntSkLTlQNKzPjQIsNErJOkuO60JrNFFMmpGP9ZYVFsjJ4dYuE7N9enYB9XiawR7hC
I39lQqs8T7NoOyerR7A1UAXhcun1ivJtlfMiOcYXpJ3wHC9sg2wv8MvGKpmGO+Lo6WBNzXWQ+Lax
TMKyIBMaTTfnQodY9HH6zAxFZmTQnSvHXTdeM/P1w3YtGjSDLmpwLAPTQejANwH7/RpJCM9AT3mZ
uPcdii8/loL5yAyn7TCMeE4PCt1O92PfvJRhutbGaNqAD0F2UJMra0fdqiHHx2DyftDqzIIeUX00
uRnRv8Rsk5k4iEAVXf3xF3LOa1zBTyFN0F1q1AXCmD5TvP7r2jRBWEynyBwi/HZsRWbJ89aGlzog
m0VME5pQiRoyAPG9zoIzzPWvaMSunglvo1shnLXBRfAGf5mhS/Sa6TvO9dfEsQJ4z8OLzaJSDnm2
rnP+lnTpovn3ARccAWCPDNBvPFqPPirhb4jQ3mYiGRdjTQXsJp56OLm27z36sElzMgzz0wz6veFk
gt0Ptk2bxzvdzlcu68uuhrZALdvCDKwiiEkVJCxX4wFy7rUW/uIEjtjN/vAZ+iwdy3lJTHuX9I2z
0ir72g9vcqS8nwgzR5rLY6ExYsRGipSOfsKIdzA0T2QrGtvCFy9dVt4wbExfKdlOuSBlBfT4LWx5
GXkYnEuslAdk9rtRP+tmF/JL1SBWL6TDmxugnJpTVIOfFu4eK/NWZEQXoXRes829NqX9yRMWrTqP
ahYM2rh0dDwZqF8/06DgaK6Wk4WCGGBDUybuJu38g5P6HDURPMOGRC8UgOTowvekTHel4gdoHfV3
qzHrLxTPAfgIYkemrzgo39FrkiKouhPIKgB+PoWQMMg+nuynDLVmrelqL/30OWFmFsbh0U5gc0mz
SVahAwXaD6a3sbCeh2d6VsXKZEM+aAKUMcMQNIWq2hB8wAfUK3ZX/ZdRORemu/5S+ixXU5f9DTiS
InRxAj/btqr/U9hDvi+aGtOsvomSvL2YN9nh36KD3GwYukHz6joWSUame01jQoZNd6sVoQl0q6Dn
0VNYBs6tmvS1RGvBCx6wLrPm1THq14785aqnxCoCQOKJhZvNzIhU7Guxa3v3xKHmyS9o0I9mv25w
8q87Wj3Yc+KIbr5TJRvsNU/+dIFdTHtgjKpjqaDFJEA9mYjG16RWX72Cwg+WneBYibyiZ0/BKnrk
bA2rpftupHqphgqEvowwENbfIUbDbY7luff1X00RHbUMAjYIhZbuk07qjwHmKcCItygdKP6DWPcq
PHK/0hHQcOOY0Tn2OfOnkfVpjfmnVuYMwVAdeS7PGdbLfmIWzSAOQuJgsyrZNzEQO2rPaVyiK5a8
hU2L13OVycnEeBE8QAbEq75OX8isgIaBC3qdADvg8NILTg+ZmpGYpFFGRIRM3I6a3rBr3TgHM+Cw
XYfEOoYerZlvbDN05v+Rf65PHrWWrNvO2CgTpL19cN0MrInvTCufKK9IYp+Di++uhXhxZgB4N9Kh
1guiEyIC7ERHqCqBJk+Zj5dfoKtaRfycqaD9LZTBiZTza63I2aGune8TQh4IfdjzDEEFQHtwIn7V
00qbAjuB1xkQlsw0ZonOaSbZNSRVM2V2Ncwd0XAL8ugAp20g2FFfOQktgpIx6bKOsu+Bs3Qv3jWR
HhPgepCecQNVVxLY3hXRyJxHglvrO/HGqY2/qendMF1xt43dk94grJMh3l0/Sz8aRL5eBpkQeSRa
4Tb5CMNrq8qeLDTMYsAqtt5or3gUXhM7mPFnPSLu1DoNrY3yNeIwakwR5B/Do8QjX8aZ/N9Mb2pk
XGF4qkIfY4bzhKsjuj3KXs8PZVc+yqg5a2aeHIegPae/wcKl/uDxsGEmBaq7DAVAX1HH0EjACebB
c1Ebz9Bbo87czOrljJ4GX+SfkVftsYPsShtvWaQSdr+CqLeKjJc+y65TYkMUMWzqEqrZn6+SgfFi
44L97sTWtJpghxvMhdbsleBuQdVjPVrNoyMzS+jRBdFrWVsBlVv8HLjkS8MxMSlO5mSkEAotiaRW
UdHyJstc9ObfoY20A5TCLRHMZKz61VZzkJj0EmEwh2RrwL1WJ7tCkvyYkFQMoNBciHawFkPNXyo+
I0VbiNdVLdOB4CLcjVSkFegC8WmFjAdLQnoWJmTIrArMe6AIVKrpbTAT63EKMLmOOdkMynyxRf2G
MZoGsEcgAET22VrJSS7X/yJaYxOwgwlQmwkvsifTetKrFe3vl3zEj0egxjWxnK3XFxvQ5NMOmV3b
3GtdR4CVVN66DdGbajGti1782kZN8Z7owW+BoWphaekNtpLL7R6Oy8w373rYEohIIDfx6e8+3oc4
zW5GCwfFUwl2J9X7uywQp65pvhLju3KDjBM0i4hFNoWLSVqmITkjPUvELHRM8nFt65RCZRWt667N
7m0Ubkk6xre9iLvgoA+jRGGHdKUn5CEZTASkU/0BHjhcnXTdpoc/G2nNrMYzh9BwaAjuC+2XPMMG
MnQukUWGkBd7wNftGYJKaNT9RXKomC7K4mYzCCH7Ak2n9oTvliNklJ5LRe2Fkn9ddIj9vImOjhRQ
eYoT9ORi6UvvlY2UVSpMXl0VE1FjlTQCdc7YPi1+d6iu2sgqlg90k2geOHR/kbLrJIZm+PUWOuQV
1mOOOIaalqJsPmOl60c1F4MxkkVBQHhAx2XhMl5wu/A8oETcTDaRXbXfOJu8hr88KIsRMt0Jy6KU
VwhUlJFctNgvgHCDTfKYO+zcqPpTpA0t4gb8LWfiwHiyZsemQKmJPQoeNbrGNk1rjrPJzmDzWhQm
LEtcfH91iXYf0cKORkC5TpRd72PDEYtMK3ve2/CJAXsf0yhfwj5F6xNcU9PcdZBZTpGdvKVEH3R9
Gjzp9rBXOJz2kY3ePtSrX0rzh337hLW3OoeImD2SlGyt30qFA4SotEtoGEQbAaDgTvxbrYTHh5Ho
mMnZdd1ZsfWXIQZ2pezU8XixXaQ9z5Fstp7Hvp9Bk9HrT9Yy/mFEI5MLEzyT19GIDrEfPUWcSAbJ
DeT4rJyq5QFMa6RDtdExbvEKDOP9sMiwzhh9dDRrae2rwflFpqOFI2xyd86kbWVT/2Y70OC6aEQ0
GtqyaeSpLjpvy7Dwu9WmvyU9QLBR3adhcEbOopjc1+aGOLM8NFiRUo+zUj4ziKhewSjZEm1OJM8p
fO4NfKJ3t50WQREjQlZ4FKb9FFN4xcEZ3d0rrWtaHAWJKTE9OlW7n1hQo1UE9WNlpAUUf8YfB4/2
JRrfGUEcNNuAxDFThsWGGJB4XYVGvEngihfg+K9mi0/XINcK0XfJwOLJ9zoQ+NQ0/pA9MGTAiExv
brSvXY5C0ISw89dBjooKHmDzN2kcfncprSx+kdteNncs5jOQkAwLBi0vmfYTMQG8w+qqbyYQwcJH
Dx44g3lTciJM23a/swQSiTSuTiIxjdQlDAjBcZnRJqKQKiRJg5bWDMdjL/PfOPD7mNwwCfpOenbL
6I9MRnvbJT79m7lY0Zpxw7sgZrpGg9daxrOSlfFsxMXW5MQMeXxgvCSp0YFqFeiq9PHmEoGFWzF4
sH20e6b13AN26BErP2hL1Ij+xeHgcpH6hEc4n9QyJtYiC0aPFCS9vZD3Tm0WFCe4QvVFk0TxJooK
S3vNVflNUFr0ahROe2LhRulf+0SdcnIDpuP9dcL4CM2/PsVwcGsyAYgYwVcGPTinT1lybKepjly9
/62p4piLMd+bIdFbKjFq2M+GszRIi/oTD4u4qMB4Wrm+xS/lbCANGOfaoScQYXVb1VJXZwX05QEy
aFVxKnyUxTZrq+bBoBC4Q6HogeWCsXRczCyUht/FVZBytG8D0V/h3amrbEW9ayVn1i7+7LLWucVx
HT8ia3KOkxO+y0aLHj+XuCfvObQp2oGl7UMRpRefA/OD+gDZA+lEAHl9JtKR09ADyjGERiH2A6Mc
7/iJrFuXUkoYv3pUDQfAjNE9Aet81zjILobW73bzH6o0Q2OtNUxjesJY+wqgiiwx/9LrUmunSwD1
zrgVTTXNxvWS5uHNl7qxeQZDddETp354xegfefPvWUuOeJDo1iEimObJd/8EJTUzQ3J8WWxnJ8PR
7FVt2dUJ55ImVMfswc/Ppjuc9cnsn7L0ZZRl9aCmVk+hbkH4K6eIoAm+1CegnqYdZZvRc7+Kjgd/
qZPVK3O4A3b9bCfFd+Ll+klWTf0sc9NFx5h5m58/DNqKVTuYnkcrfoAv9t6UabQ0pKts50299ezA
UWaEoW98yREUfuAAN0nAd4/s/MkM+AipRViVgwb2v9lpS5A09iWzuV2Scinei0EW32ZEnh3Cxuwc
OpD3sMaLlYiD4eKFkODCJrxNQdwwQHc/rX52aTHhWla13NWJLe+5zZBj6MWXT0U9bzo2D83nkIYf
Qaz3L7UVGWgD3HssNbA9kNLQ9uETxeqdb+f+6SkE6XqwZyFXVpmnMs5KBLKY9Woi611N6A+JbY0M
Y62H41GO2cZiSnyyLTrltqYOUyyfwwBFO6ZotEMdj/VQX9yYsXLL0HXJKx63ql3TAapf6jaonmY4
lGGgph/7t8LwC2R2FwIdUraDTB3GwMPqW5nBseXcJHLMXxGqxlXqPMvYIrC3oEAGvrYDzvogVaW4
OBrWAZghUFq1xDxrab8PUn71/FJAxKisfc0cY1m5k8O9FUTrXjCWsklMM/zSf3M4bh10p5DLyPku
YxuoblxojySun0elmQerlglNNyh7rVWGJ9ord/zX5srXB9LFosE8I7c1VmTg2ax5BnG4VVogwcq3
tQP0tXDqaqsqzbmPIs2vNKA3Q9XCOOnmmNLSPfZ4/RxCPzaSJtLCm0UeZhcQ1ZFV62xsH/X4M0gx
GXvIojpZU+Ycqo5ln9gb1IUw0XRbHjOPuQeg8X5jRXgKTIAXKJWnD9Zff+cmLgkJEYmggviyQPOy
h4GNclfPM8xCvIMZEXunRCJdtoPNk0CijWG/xxwXLkUNjtrLM7mdqPm3TVPdkhaBSlCH36ox5OXn
kgMScqsMswfy1bUv/zbsVu0ExWGq3N94+jgIEyvi5JJRLPi9Exg7sDtdfSHlaj2aXnAYReSsa0/s
PDY8eLuq20rBjVpqrgtLRuytIFAEuy+Qv4hbQj7Cnr0OryhVYhmighkDLdsR69qfJvhzK82OSpCJ
5Xh0NRccp4ioBapZ5+kDSyTNrd1HmbsNysr6k+XWqoRikhmN/pYa43hiPogIIoah4BRiZeAIOv5c
igidtBa81X2W390ssB+5GWgr2b0HCFk2OmMULENwLc2i+dALFxBpFn/ZmNnxso/iLlH7LgpvbuxM
NGobFxsPMbvD1CDDBcwtElMnlpRWTFXCGMbfnN+Ejq7LdYBn6ikDfoqt+tP02i/vakyqfCTsyrZK
5xQWAJO2gUd1HN0UDUstCX/IiD0KOiR8cC6z7G8e5LsxmcarmYjyxVfal1ahVdfi8UKWpzrIJNmX
ETkKKRzoACPcWdcIuO4tBwBF7pxwMckLvG4e0bE8T2H0YrVM+FQSGPekxU0OVDBZaJYEsTQExjaH
pXSGFIEpPenoRXcWDRB0nSgjoMeWyXQPEKo+ejkc6wLCkTkXKIkRhSRL2cHZRZko024tzN5ZJ1bg
40U3c3p4JC86oa5WCSvUFvvpeJ8Gex9OpXsJhgZ8a5O2pxhsHVnFahPP3x+svEYHsbCbxL6lBYNE
r7EmevOzdS9yWaKArKybEV6DQVH5EpRzbz221WnMbfc41KbBaKZnQNHY2k4SHvGa2oROhWb0uWwd
Q50NfyS7PajMpaG7QCFTjYeyG5O9KtKczDouqR/TbMhNRqoKcbbXofyX8W/pv3RGRsBr5jIuZz0H
NwlOmsQdEoAVIbIbw0s2fRZ4z41ovOei+mUyZbvak3xMBkt8PnXpph9KG0EsWsZRwrOKreBCNU9t
WFXRvcEcxPE2tQyY1L12NnS16TrDOmiFbzHSr18nptzbUPKZW66cUfwdXacqz05Sx8ePvGc5Ttkz
8YX5MadFRjxGhwjRtglhT7qSTOG4JLM525nNc5gN9bFJfLTdevCmWgcCaBjce8wg35JCtGqCVZ7j
4+onx1n91zkH/PieKfrPnkAqvPmhd90hZ6S+En6G63o2pJcyQPyud1t+GuRDgauqI1rhxVV6v54A
PgEGzmwwWwRuM1sYFrZe6jf2oZb1LR+evYFDSu0SZIVB9EDeonPjuSJGA2TDJtI7f5ul7rgu7LHZ
8BeCYxQ27jJuW/dZ9P4WUcP/Iu3MllvXsuz6K/4BZKBvHI56IAH2PSmR0gtCLfq+28DX1+CpqHDe
tH2jbD/kyVQeHVEEgb33WmvOMQlU5cl4DSbgwo250QrzJ3XGZSbCAnA4PDQqudIdhIVxsAGFlXby
6NaWmTFkS/u9Lzyzt68Ow0YgFcZVc+hH1UH0AcCHLmCQ1zu8fOa+k4mRUoLVWMvXTCGycOCANK8f
tRUZi9LqlBtwNhZEX6IHO0XOhqHnvMU1AVQQQIcu08ueJ77jBQGtI1QV9c5KM3p1fhzPJ9wnBAQx
esoUFHFOFTMXsX2o2ulUqkdHkEE9taG20rOgX/klKAIseMkJ2Ruz/ro9/PlK9SuFYAPZBoiF87CI
/A/d6DvkZ8KkNxF2qyGciiXiQG1Of7W8VE5ZXvT+G21ofnQ4N+zxS3qEMRu7QC35gzHTfFLKAEVJ
0J9UhEYnO7Hbra0Zp0DvLrJVKwfHT4fbEN/UUFZf/nyRa9fSIT40DdSbwfl4XxqA1yDFOm9wz9YU
MeBnsyhdNkblnxvSzM5/r4BkxoPA8Z9tBZahWbqq0SOwDRWr1lO3/k/2owr4PQg9BERArjXUM418
JqrAmVmkJHt6TGKD81TKR0pOrEMXgOkfMdj74bg2ncx2CaztFmwpxSypCLVheRloo6FZCbXXLA5S
mhKKNR9rbHsNiUh0Xgqf9mKtbWlIPwUbCzwhFunCFytp99QnxakU8RHPUr//84ckGIblAjnNny/l
+LOMGNRnqtVv/cB2m75pVkVvm1tEOeG6jsJo61i6th5J69lkzbvRs111ZBUM/P6g5fS4fWR4uf4E
1PXPlLoQ6yo0YkXAQrA5B3OTpQtNo7OpkX+EZjl/SfvW2AJsRi1T9AhbffNVdDXE4GICODQlq4kj
B2hA9KsUzeRd5pzn+Tn6m2Y5K8kqnyM4eYuET5kVdmwvoVW391xAYC6SND+Uw9TTlCvEXALIfeno
EOMlFdbiz52nRTBJWyIwA/FQfRG/MpJB3C/SgNCpu0BYc/nzh61zGMN2oS6KbRGm6aHw22pHTqHb
WlJxLVtIMH9///wvomELl6ulW5ap2qphqqbyL7dPHlmkDT77I4IgIr+OCobSWuF99skkvXUmGOYe
GQ4MS74njlsSJBwWN1WlS1XiweADixdWIoCuMQfchzbUXhaV6DRaIPy0EOwFaEufVAr9syC1hNIE
4UToI4ArlYeDRd/NW/avJmue+IxyAQaC1nTFhFxRtFOIb2D9929Zf76lvzwxOBIdW1HQaiiOof/r
W5Yrm/CYqgWt2xU9XVSzcBMHFk1fkDWgkE+UC0SOjUp5TXaRvLNyw5UbPzqC68DhLSN8K2DjbSL0
cKVjNncRFdKmqOTEDThfvHXBc+TRH7IO/GE1QuiwC/5dEJqHsP7oZf99wkh9UNSaOWTVICMtxFHj
4HgP9U7egFK+24m8UTJGGfijSFfMUHAytYq39ATuVETZ9e8vyb96Wyxbhi9oO7rFVcGm9/Tv/dMa
EpSqGsY997JETMuMRtKPmUm/hHZm80p6NugV1AG9EdCP14DS/f2L//G2/eXz4NVBNmA/YWAB0+Ff
bkE9d5ohigAI+aP+kUrRuzD1dU80CGR2qE2JIm3InppIAWMIOwBHER96ahMJ14Ke+fvf5X93IWhQ
qLKpODZPhfrXC8EyKMVFwMTZV/Nv0WD9p6KD1mwwaOu2Zggny9KnblVU6v+Defn/x5b8Jf77V1GO
NbdR+2/Ln+Lwkf00/+MvZuV/++uXzX98HfwUTwbHX77w/mA8zt1PPV5+ACi1/+nffX7nf/Uv/9vP
fwUGoj79vP9n7/Kl6LKPPPoLC+TPP/kP77Lq/ANTsqoxj8IYLOPL+k8WiCr/A+MflkoMEZohG/b/
RIHoNn9lGKb1dEvoivy0o7LOtCHmXu0fJtYJGzAwOzs0q/8rFIjC7PqvTiBL1VUcnfIfqojO7/iv
xs6wYa7jA5CbJ5R5btPZ8Qrz25FVwFhXVbbLEgWqBqpL36Gbb/jD1q7MvT8BadDGvlqSEIRpGFNW
YycVFVuIn4aK12CCqcY0kAdpRJFvVM2i9gnTzBLCXivG61XmW6+RTTMuF3dEjcyUbFIQs2Sl6zpC
CPUVtAq5YbkBiyP4GlXsEZNIwZap6cZJkbdOFIxM9BvPlE2QiklDaI4S7lEZp4yI+wLxjHNTB9Lo
MoNcdh+p6ICEI1PTS2ZV+l5SCpc+mewKzn0SJ3O3zwYyCs2eXohl0TzwmaBTNibwpuu6aRc5SeAs
htHGl0Mgw716JV4J+SB0aY9mFqrrZlWKxkSB1yLwbuRLoMXosQP0QiY8wo6WAyPkqyOUO1lmJJAI
NnXcH46nJb0y12qsMMETqt6BwjInjWmWzKhWiw0MwHzDlBTIMu0UuJpoz6VUrHKgkC6hixclx3te
DBOiMuJtCb30NA1HR2jWnkqm0H5aRLkDFLZJ8BRXaIAiwuwkNBaUbm7X2PcST/MiM4mxJ3Ua3yuy
0dAfd7LNGHiA7KHDOSnSkxLZBLuPzJfM/CDC+lOJuHlwSQYLv9GvXa3LtPotpsVj/9aqv0bhFPjI
unNScJ6K9HEVMSxoEXXUrcLwe2C2NgkiJqxxYgz0KZI2gJKfTp7j/CQ1A2RjKFFnWW+i1IA1qanG
5LXb6XWF0g0V2mws5UcFZXgV5TTTR73ERkuAQavaBemZ2hrAqz4fZDKN1Ax1jZC0tWwCuG81J1gU
gN50PVxFybSPUdIt7br8CHSbWpGBL4QISoUm+RiDoFnRGuCwTG6Z7dM6kbtvtUsAwOttPq86OjtI
7naaggNBcfa2zmkty32cpEJ3MRoho6MfjHazfRt8n6qzty9Dlu7pu3CkSnvLbVr50UVWCISMZFcJ
t6frGLJPsIcbCJUoTdlCo6IPbmgaigvlk+tUtrOUGIs5zNtN0IOO1EgoILgtd/sSulkXKkui9YBT
kxXBfoQuNCSQxFXCBH9tVxPX4EPHQYA2xpgGZHjJEEeeOcBSuIkHVfXGrn+oXYfFrtNVNLmfxMej
ipdtIl6M9KPPIY1IpMs9t0hcGzpQTcVcOMn0sLtGmdcWNoem1u5yA8/DsV6SKVSp+9uXkisbSkSW
iBJlrp9GJzFU7375kBTxNshoWoLiCCKeHtVI8HGaEx0ZMUs100hxYViD1ZJuKT3JefqoGJtuB5Rp
XVLqOC/TaBVk54rU1jrXXn3SrtEJNvi1ubFHumAEPA2HOiNRm9HRrC8kZVfbH01stsssQs4H0Y1g
CBwKWABemtLZduSF41Wb1gkiD0nR/EVBB6ZEjLqj4DDbYjOpRIGAUN9GJAvHsf3HqEoXboRoWJRz
Rna3QSIWIiV9lwQS/cE57jgNwYmoOHMVS8R7lejuGbSz5tHnmNfVU+BjKQsKSvrgPaorZkWWhrq5
sYwvAI180MT8zo1gOA9w1aDPhYsyevos8EDM/Z7gBAe2zUJo/UVJph5wLRrMNpVfI6YpcwUX/xx8
OrnBybiX2+qj1CNBIsR4g9cj3KGl9AhDhBqDEm2NmBBiqipkgUjnErthjNF1DHx94JcjiKXBxvwZ
hMD66AvQ3iZr1+GW0i1k2JX8hShM32Qa6q4sclydsCoXa3WyyrLbxMjglHfpI9WSvegm+vF2+G3W
JTh7B/O+HxizzknpNzKO9dQcg7Vvk1DTZwDniVI+N6WiHkKbwWkDStYeMsfTEVWeC8KlFwFMdVfH
58yamBVe3CPiIpEmDJBIhiM2U1vLMm/MuICxk0XLwgpGtBryNcRcGPulvGvKQN61knWmG497UxXS
UqqaT6MuzENi+wB/+u4xMYyYByBoyXACo1xNykNrE31phcXdV4J613c32u8xM9vJtVs5cJNOR8sX
8Tu1Bq4WZQjHjd5zYjRNUgQhdDd7oq+473LSXw0l707Y7ITOBoyN5SWstOxW5ZIFdbVcIgVQ6cvW
5SJJgo5Tvkr/jLu6zdh6tCCxd2M23WQbiqEy0a6rfRIBOG0ftKq+JxpZGESmDzyX09UyQng6+gBf
vbnLeRxsUgU2vyXCg2mT11OnZ4WwUuxA47Qi049Zrxm/GQYSXZRU0kkNEMjZ2j7qTX0Bf/ptiAJa
vmO5wRvgLAMPqqMGczlpXjSmjHIiogPKazeVD5TQ5Yeu4epOh1mLp2pBM19zm5KEGlFNhHDj81zh
31arygYi1Wcv+pTtZGx7UGZnWPe7VF/naGA2wvzyQwG0iiPKamwTYtlqAUSxlkGVEp13aXnOV1JN
Y7PtxjU9eWNRW1V+kdWwgAZlincLK2InSKuvpv4jsIQ+N+Ad79XOJ4lceWqYGrt24zrsHkVtnOlG
GttC1hWPc8mhz4P4nhNhBBDby/G27HRdi/ehRpSmIu5OilDVTjYM0apHMwKSZMqxKkOaYq2mhadK
DvclYRBHhMVwZVuDxvjzyyZDtJVK6D+bQi72bV0Ve0QwaNqKOHSHMkP342ulZ5ssWk4fONsBgOKS
Xf/NeY4AoHQMuz//Sy80TzY0Pj4ZkyDuUK6V7av6Ms+DZB9an+IJ80haqPKoGrzkORSMVFAnuRTK
C7ppOLbjqsdZyk4BF2dB2h1fkirHDKayUbSGm2JQ0blNkDJnfjHoC0LP9D3NPzlSDfxQiHekLHvj
XOmfMSE3TRTNtbI5Tk2rr5HAjIkUHHq9KFYG9SW9lYwh8hSsTHrUjO+dAso1QsdeQu2UdtVzJIJ2
kWPeuoI7pTrkBZiac6/qZzaWtYx15Cf6qNDYhbbpF9dW5G42qotcSl8yVq1ZpJGAXqmqPFeRc+vK
U7DO3F+1jAfkjCMELRKG9f6tMh+KbZ7UCvs8Y32NZqH/dB7oDVVoYpi3LhDMhNIWVYVt0is/Osa7
kCpGSJWXKzkogdFlVA58FfKrPptqDrNklSms5hZHs5LwmxhWtR8Q94jcB5mSwphZaVEE42d5hq8s
nBY/TG5Xd0b4PIyG8iMjm17E1bRyMrVdZJoPryaCwmHdhvwjRMkw2MG+wz2ADbDf9VWyGe10w0Fu
55MeVAKdyRj2p92wyir4/FWzMljbUY+u8Mgua+nRheaqgUSbTyijEonxqQEFtALoj1eoD9u9JYFI
HwmjYSninZn9iUcRuU+KxW6cJgItitxZdhyGp/DLrOgwYZ8ymIvUz6DSNnUVhlEDw3z4wvOQVOon
tZzkitI5IfHHVdPjQsnnpihcGSZ4NMAj2RBkuFKkzlUx9z8XTj1XPQINuDjgomErzduocHVTrCTe
oUKbNwHdyXrkog6elegCm9pyO0h8ZmfLYExp7sd05yJHD2dqq9H5a74M8RWTUGQQMNhzap84achO
MMOfTnTfycTNE1ezhvNYHXMHDpjpBMMhXFgZfsanEdZR+z0ZHLNCIfSynOZhnr0L9Zw51Bs+rB9v
oG+vmC0qSezMTfFiwYDgYJus5OJlzPHsExk6tVCWVa834LlKRICNDMqYuuwCA1h/UsxCyMk1RjRd
pZGKxyxmuFMhnqtq2qmW82oK4hNi7RynkeTBbUHWgj3Q7KZlmmUFkc8kZzJkmDeGs+FDxANN/JzO
GVD+qniJWg4POhOzTv1uNZkH4ZGro5sQkGSoHcIqhTVam5lYQqSazATmml3B3J8Hc5zqmRX0ruBs
MxGFWCnLsCuWpgFqRqih16vGvG4BTpMYH+qxv9JUQqyfJ27kFVzmRGwUigbJaYmD74gzzXD2GjE2
Tbp0pB2EaLKdESmvzdmqSsad1RJAEt7rzrmq+nS2EFTBv0Y4CPakq+x9hGc9PBoWY8/KJCGH9XWN
suNlQq8908eJa9ao15BCETGhNYuN8UL3/9Px6RT7iQ2nWfi8TRtIICBEpYQkHU4CUSniJCYN5Vke
xvcBh9as1NOz1GYXRCGIxsLq1Rw5cHWcjpFPZz3ZL0wJsFQ2eESkgDglm1DdpDumMkNLvFNjp37E
Rr2HzP2Ii3nAfoKITwu9rlIfxHXZD7AjzxUBhOaIel0ZUYxJavpeVvJDlTJGukiPJd4iYHvBGJ97
2saFXICM5pWPGY6mvFSHOSqGaK5jL4oQIJC4AAgjz34p9rjZeAxj0arL1Ne+/Loyl4SWf9eNCQaR
2wy1BGALh+0LN7HrtElImqv/EkQORjez/Gyzpl2LMPsNK5z08L5wAlUKlZnsxTSW17pkmHPLT1lM
zGKnthkntDF/FY2kbQhHdhOlXIWtIZ3HxGGALDHHj5lu0jbndzTVEGjlaKgrHMY8iqzwan8icxA/
Qpm7NHYTr8qSnAAUC5debiwANRIaksyzlGi6RJBmwxGS7oeZXAizcq1WMEfw9XMSJefMYpmpIBbm
OZB+P1cpOIB5h4xUOCIeAInZhMq1eCWIQfZN/agMtOYyI5MWsJnbOWJoLFqhGF3sh1TFBkyZqtqI
Ij+GPJRt/CB3cp7jasM4DU0pYLpe82wl2t0hK89n0mv7zOBDDG1rFaGSQPEd8TQoH2F76KKtPaAG
8Cb+3imvgpp8cBhPky1a6sckuBblRVib2oRKn1C6Rj9N9SHG70CcMdDU3WkUm2R89Pm6einE2bd3
irNoiE8yzWtD8pEI3uvpV7UwjrcdlmALB0vgchKcOdI2oFopzXqOi94t2C6j4S3GvVQfpfYjHY99
A0+SjkxR3OJupApeIcjnLYbJxcjeC5ONsCOG5rBQg0c/3cNu3aLpTx9SdKM9Qc0PG99p5xKa6Mq/
jKzZcJt4ZbTHJJup2U/41HBShf7J7StuQXLP/GuHLLtGR6MNpJg5j9jeG8XKjl4T/9eXvgI4BoN6
h4o6s3DvCnYfHhWCBdb1AM3S08ZFiva1EZ9Iw2Y517uo7obYSMO5jL0Ss7juOe3GsJnePfT8nlqX
PWxrZJeRvoVjoPkkleUOmnuwEMPr85gSIpaHDISCdhUCYGV4aNgJfvPDOHlGsM3IWZGHS4ovKIgf
kSrPeoDtOKFn7bCQlUWq7xuJNZQ9fQXVe4pvERGX2BS6QZ8tZGBYElmcvfaRkXYD/GjuDL+9vKsF
AfDOWpgXpWqQTNAz8j8qbdNpC7Z3US17Y9MYCdoLDB0lgudyGSio+pnQGg7U29PTfkP/BX3iphvf
g+6jbio2LwTOytl2Dkn1Omo8xzZTGXsbRHs63na3a9rvSD22mUFiItAOfHz1HOtpzRKTb3tcR7qg
kihtcrY/WgNqhfOJ/nqmYg4cTALqH1X8ImgqPR/mtxDQrA3fXQESEUWzaDwb+irnZERfBN4+wcxv
abDz008/OmWckQoAC2X1aQkvz5e+tsNQO6kPXLTg4Q9juc6RqjDTYThdNp9yhrXW05MD+ALFP/vJ
yAiBsbjOUG+OTprVkXaRJp2CxliXMLeJ5BLqRjK2RDA0AwsX1AXs2lv4Tn6yZP00QWvFM23vs95m
y47aYbIeZvIec+zVl0XwY9DmkaVfCXhEZp46bVvmCwiBjv6t6N8xw3rqWSSmy5i5wYQ1exFJK3/Y
WP13lhzUslsHnX0GOOHW9TXpQKogqTVCFPX3QbqUw69p+xt/QDzfHZvgSmleJRFe3GhG4WpzUPF1
iYxEsEzVe6+t1fbIkF9DsiuhSMsyDoDGhxxtBFEIgQStV9jz0lnaMXMOksMR5QcRqe7FCTXm3OgA
3BXKUu9f+J4sOCriZHQbROrs7A7m/a547aI1W7Y/0IpkJzMiFFi8R6fCeMvBqpcPQ3BzshfEaryG
7BwsC9PPu0VEncQxT6GFYOdfanVV4mWUnQuO7MI+WcWl0VDW6CQO+S5aGqdKVnnSr6ryDkWThywo
KOAZF99UcsSl31D8OO1WUl0It4RGCcVtx5Mf3iXtkuuXP2Vg55rpb+OcRs6Z0cnoz3W5E84OzoUj
vcojZ/Wfyjor+qnt1uO4Etrc6XDfYUQ7p4QvhP5LWu3zZiPRt95a5ksCsjbF++sNmUe+kQELX8Ny
QYCCb27K6REk50k9+NlhiDd0UId8q1L/lVmDpZQlbCcPb2bANrfCEDpkH71KviKpW8jx1dwdSCFJ
F1xlFkBykWe8tI2QU6BC0Oxwlus7hQDkmn+7RlpCHpuUIOq91KqERcoz4QiX0UdXnTJY+1w+XTkX
2RJjert3wh1kGafcYwFMqkPb4U45y90FTZutLHlH5oiXYdcPJyl6a4efJv6Kq5ojzFnXTmN5vhv0
hgLWYWUh/HmufpTBW9efWWjG7Jjahz5+ZNF2Gi+Vfm/KnVSshxZC4HyYCNp4MYddwSbW05rKfqzg
MjpX1pgs22TqXgm3rX/Wy4/CwPIFCfC5vAYOhzxMLLSdiBq+llJwzbnaTfUNZ+O5IDtuWFASyne7
+0TkRurojzmtUx5qUlckAmLzOSdS3ziQwFGaWFfdZxYxpAyCMoMlPYr51DKnWI8xYJfPXAH97vLb
O/U18HD76Ql24lcYoQuuFEE4fnfMhE28XOplJDfm488Q3LvgiN41g0VdgJ6k/tHVJW1L8uYo/LiM
GWSmnlZHDuKo503F0CSLhc7qsJQDrM/LMoJ2ulO0i4O7X5PeI4SrHJqlmM63uHfJBuOqWX1V4mVq
bmlE3vmxial6kmdzaTZAYA5ClptBW5XjN+pjOf/Sg1uU3duwm0Fbm7WOcP3qwDNCG74gbLxxR7xb
4giADdhNgoN5z6asDQvuHwJwvCEAxRBsuerksGg1mrgXhRo/dz669oL2CXFhEkKMvbB/cWVaHVHF
lU+FAJe5qqz0cGP36MG2T1NR9DUonHno2znjZ1uS98H+zL45Vi+2gGF+tDmN85b4CKbCG/trCt5B
wsCu77Ngo48bHxfx8Jmx5XD/ErM0/MYIISdIND7V2GqU7ob2owR44zYEHZa1Z2GmUxZW+2tQsSrt
oU1uQsPpnj+mbd1cO+dVt7wCU0s54GQbkX8feeiCbKXZK19eF+NHb69SdUc2RGIDu/9kji6kr9Q+
Ws5eN7e8KOmzDjGp5c4Yv/BNcmUBifg5xt5jULKNwdOT+KFXnK101Dixg2nkftVo+9Wk1L/5I9Jp
ZYNEmeU0dT6n5CU2dvHz4baWublEwoPTh34H/0e/EKTikIwZoXdge03yK+cNTf4cxCZFXssNIS9t
IkmTUJ735B9V0UsJSp+oKDxJ44ovVQKESMWkUN0FAW1/G6Mgj3pCPmNEIBRZyitU2WO/r3UsLFcp
M+cmLdk6NcHv63OE/B4ncECGO9jyCX5qvo/Py4IsaPWnBp9FTGxzv06wTwhPtj/MWmKcdbX8HaV5
Ei8nDs4DOQKkI88qi1+LAJEu++qllwG/nVKesxCz3cLBNjVAkDKyyyC8WtnpdHmU5SDvK0FMmHQf
SRzjY4GiG5crdr+4P3UlsyEhL6xqA4YZyf0wvBCWZjZfMujvdg2bygzmDEFopyGUHCCvymw70Y9h
4X3BTW0uGQ5yF2v+LS1W5MFT36byMqo5h7AhSvlCNL9TuAgE6l1SjCkMQ9a1wjNCLzQ8rXn08QtL
cZLj3vIJT913lssjqw6uriDQwYRIcuq688Wq4/xGE61DuU89i/9z6U9rf9rbNgkC6MBWNbe4fGky
bF09ICzZ7ZbPhjPW8yU/K6/2Tsto0XxU2ITVfQjryjxaKV6+NW5EmP8ZaTU+KT35vhN7kbzVljUL
9ZXcY1X0aNvPovgUay8xeAi3Hrfyxl7GUCVSFvpraXxm0d2sL0VxksF3gGqVPc3eFGLNL0L28Ght
LeMycVJQaWmjOFtYhKx2UO37WyetGuPA+GHWUoNMNKvi+G1ITnFzLdQFL0llhkh+20sYfV2tW+o8
B9Cng4tmfTQgTjL0RQvwn56arXMyvMjy02gvEFQ1EAdFRT9MRyHuWXpVuw9DA7Pw3jIVTOAvdIC3
iMgMT7W5a5pdqrrqrzZdY/NVJiZYlWnfxL+VPCfXytdvZnUS0SVNX/zyYLe7oiZkbVahqsdfAYBl
Z7eXaDr2+g85YyS/hNVm7D1TuerKdxxfo25vr9FjxEuUf65dzJ1ZRXnhjuG+3fkmjtq3UsIWsPPl
fQpnYVrW5HMOv+hdmTexUhPx7ciw9+ci8wTnLhRW0YeHuxOe5DJ9VUrirGZttCjFK6WbCiUG3yvJ
TnlEZ1rixxKUg3/0VfBfg3YnPGdO0TTX5Qf+eL7DpdnDeJAgGvTAh8g5FJRnkbIJGMc69zbeObVL
gnBsHG3yIhiOYGR8OCXBQw+R7dCkAmRO03OmKzzKXxYrZCS9tsVDkybOre+VtuQ+B3JY58cqfgTS
riUiuEt+NWePzpQ03b7b0KvwCQXHymceg2d3PkANjFs7xIZs8L4wNWjUU6tULNJhqXY7n77w9N5Z
XCNWT1LqNflkK3uQSlK5fp6/Gm2JCJlShb7+dISMxc/s3Z44bR/PwRM5x3xiYbaLRuw5uhvXkVnI
M8KkBwxEIYW636m8Wqfj2t076TVSyplAKEUg6Gz0fxD70tS7ccGz4aYGPIakiLoAFWZ6haaOyrj8
EfDKyF2ep8pJVdFe7gv9NhTLAG6wjrx0m2x8cTOeGEMZuM65gcvLJC8wD3L26pgE30abtL3awS+h
JVSdOHGHt5HmcTycEuPQYcPPGgMkJpS2FGhUTP+oQN4eztL0mOQbxu3BltYuPATIPm9t6M/fjehl
pDRWl4Ezr8hJbLeVvYNZNnvimTT2Dgy3LO80LvAPTw/WfzrYy89izjRq9Jp5kTxvE7ZswpOA03z7
BPXGpNgN6maq9hLLUXAKiz0flh6sJhK0w5uUM2jt2WZ+OjKXuO9oFhxDl/K698hOxsPqYk8ktUVL
Pdbfcf7Z0BDtFwz943tprYgEMZ8nWsJXnZeMwMXYYOzJf/wKsdcr55GiuJTGXo62rfSY0Rdn6L5/
Nq43sXyxsDTTi8au8E2hiiD7nA0cwcNfmU1AFLWXDvnO6enbmgSB7dhFQW5OYGOaQy6/ODAXPGee
MVKVkxNaX9ox2AkXykL25OoroMfEYGOO5HeW9B99R2JkSjOeFmcr7rm/N8TVKN8MnNsd3SOqr/iU
dW9BP3qZ9N1EKNZwklvjjkHe89apI3ewtqlFh089PSsgnHYhvqHIeTyBRAWYo4SEMMd1qo0Wv8np
yR48dfg0/M/IlmkC5y5Kqxly+2VvMvuIL1b+rlaH3v0EulUbHhWyeFQ+hv2lZe5GsVOKF5XGSgOe
ZW2/yNIOGB6gUI7QnERLfT3Zt0nxiuKjNkh+wwZ8kMwjcJ1Zo0CaW0UBdgQ61zgeeQHDJzsOtEfF
9V215kbtz2VLSsyvZgECcGhHZFgUmVXXlBv5dgrvBXbD4Xvko2jYgWX4M4GX1B+Nui6ZLAguxUpR
Xu3pbaIBxinCVQw6xtmbZK3hQgXpveQ+KFSoGGQ0gkH4c4BmPEgrzMk3z3w1+mK6PoK/KDzo+8i+
sUWON54OAJhtgmRb46nnEXlOor5T+tEOCTTlrZ0WPDwhhxjrlJoFUc7X0bpLzrqYfYKXyqC6WTcj
esWMnZibQt+zvqXaa9hgcnkva6r9rWGu7IqaZ2Xbb5h15mHn1qyfik9TgzaderUlim/5LOOXdlaT
+jkSkPIkVOh0bwhUYB3lEOkfgcRh61uxZOXsoxGxbnk7sBSdmOyq7AGwcSC9qC+W/m6M6YpLKotN
WW4MThy9Cx+VhyrCBpzbK7wkZnqnuTYaN2Xa1eUGWtoz7bxleNGTGVu4cAPpSPK8Kl/0TsSigc+J
IqrzhmITyISmxDzvC5MhPsdKVnrjptX7waffX/Lbqi4LhCYtql853tSA4hnLV0sr/eylnxHYly4u
AeY9i5mARnqlSm4moAV9fDfYVMqDFizrcsXxlVZQXMEZrJd1QwuaQR06ZiqHSj366tIyfhrtTc6u
eb1P45dihIzD/uiaw1edfLZ+6kXhkfrR5FGo54bqwmIPZ/JLXK04lkrOqiHr3D8P2aoJH0QvBOYi
jD8cTONluFSGxdEmvyBFNH+LMPZGSIYfz+feYejIUrWn0G5+TdNNxrljeoG/7SAn5flO1F4PHSNY
piquBAY6TK7VOFvW3Ubpl/TlZHqQPjYOINCLiUCBbu0XZ9t8KeQtAdm6K10qRu3NuxZbbpjqC4Vl
SZrxvrgHnU1hbatwbwTyKrP6WaC95emL7CW0kPWtPt6eUqk/aKnnIg4wkriQ2t7Iw56GEyOibc46
kuR3buwGw05Jndc6qz59Caerk7xDgzOrbaMdf19l+y1ma9GePdH2pAtP1KuaQjmraM3T+iIpU3+t
Rm0hEW4l+XQlp/fU+jSsBD/Y2XRObUWTsb8OvhdTya65OxtnJ8Rr+KScZjgBxVkPfjpEYAOYOQ2t
cseL8KBiimLKfbS4nNHsFBocqkeWwvaqck6p7YuYrtNicvXqC2MbUaULwDCLwXGHGSckLEZWiJvH
QvNPfl/NWEVV7JnEJExo3yB7AmWdlUtN31XmAlUiBpiUU5hf+fOW4ImU2A4xo8fLUCHyEPdTIzcx
EhYOawm293kzs/jcPeHG1dlSv+FLzAU4kXlHPwAVUX9Lnw83o4WWyCwJDxEgXSgzyqkcr4HsDd5n
Ja/A4NKQp7Pf1cjgqP3VhUaCQbwaNDB2cwiQ+amj7pc/peG1z/bpswlgpojhbgr5DiH36fzfWTqv
HVexLAw/ERI53BpsnGNF3yBXAkzO4en720ctzUitnp4+VTbsvdYf4Yo9PbK5cAxuaSIRo8w1xns8
ojcsoR2e745LD4V6Er9OwgZCqg6qjsw8KkT6giB6srVrlEMjLnRyd1Q8nQ7hkvRmFc99kW2bR18f
yu6Dj8rswfH1rUp+gmNf05LG4jWcGPF8vB1u3LYrjaBmQvuy6UOPdoi2JNYg/vheZq1emAOJtD+z
dOvqk208DIrQpt+Qushh/tFXJH9018z5yqSHVdf88+waLt/YtCGysd3pG7Mnn49P1AG/ZtteGsFm
WCoLKQC27kG+9D9lvCXDawh869gbZqxJvfAxVOnSwcDKmt6vDYHlKw+JRyJPK7ctbxpETLLEWe6L
VI+NtnqygdAggZeJmrkGN/eGr8yKr2F1bNSDHH5AAgwxXWXHVqS2EIGyC9kN+nqn56vMpeKTbXUd
bJgYWdi5GGVuE9LJx2cgzM4u5eUoYm9j+BUGENUV/C1FYCRLx+1rhMnKiYkISClbA5KusnOP+IyO
SIp42X7IBgNkjkPJbRnTzf61WpIgQJmEX6z1Ylv6A7IXf3Au2vRCIfLCqHEtKFcZ8CIl9ZPeHm3w
yRID3SvVI7JYEBCaYZB3faJYJ5jL577XXJvyhsIjjw+CGs6U0o4nOzjVWnvb+HA6amFJ9H7Ry3M0
vYvTp09e1WKn+8NSzvzY+iCWaTEmNhF7CU8AxYD1CyViS16V0tNBq3wSQEj/9eNVQFbu1gyo05K5
Q6xPEwOBRd8RY7lBbhQzKmq1zWCxpy+evQutXZ8cdZmXmyQBY78W44su/REXGgRv2rTXzK3ZIZX8
m9qDUnyb8V1TJoADYJT3NP3DBktNxW+O2+EM5AAA5xgHdkpmjHAEo/qM8y9yl1HR/SIDXURujBzY
h87gJy+WxMI/Lw4IC8Uky7KLME3rZJ7/gRwx60v6aZDR3C1It5i3swfjHh+6JYm35VmGn1P8ViZh
YU2KltuB6+RkTLohJOjIqpwH32HzK4+vlXyatMuYSUuyGUF6G1bLAmbrbJhfCX+VGTsADncY9jX8
ZsPCi7rFAx4FunMdUljW2WchHSgR19NVSsRfTUj2s/yrSX3qw1WXf9T51Rg/5voUtCsbGYKm/KiI
naRqDSScc7A/202jv1SUJUbFRUYmGEH7EKC7k6za52T0SN6Y3AhNKUDAXi/O3Mi0RbMOnWxG5E3k
l4S7dLLuzvAxvcNInx/iYk356UitnRBoNGgnQkKUyptN+cUq8kPM2l68Gn6c33FJMgQ+KeJONAzg
TfdBY0GAWmrw5fzca98yQX4zFTNxflazJado97C5wnqg/1olKqcmOalRvQaAbJa+lO6jta5MvDXL
SLSkQYclFETjKklepKwU+81kq9d6RinD1/gC23KfmL7myvDahKp5vCBkaFXNR1C+kPNcnE0GFVoH
lIIE6EEAxolbDw3xjb+xcQjjDcJ4nggF2Wm3Q/O7yKyzg4qZJ7W/cdSOXFmKc7J5aYM11AxI+/mZ
Xzs8jLbjpvqSzAuFPz69lbDwDWSc/gkFhPSG0HLOMTKtrWKpcVbFm1Iik4/+2AX7SnvItY1Js4Hn
YDymFBOPLCV50PMBZwljwyg9edZuo9cscNc/0Zz50SbLN+ApfoNbstlhWGu1b73+EkozGdVS13Eb
0TEvj3QUwnjaHDvhu4ltSvzgCujJILBfOL+IfMdSzM9Z51mUbrfsuiFXjYSu8CmCmep6W+XzUiVH
pAlfMuXeJMoKpBEdxlqxvlKSkodrUu5L3deLe4m1Sh+Pnb4M4n3lHIYBTdBVACZy5mzajNUa96da
vdbZR5YLAGdV16ueZSl776yfzvou+y9Z9Xr1gMrRxdXUeDY3tsenCIrjUbJGZKP/9GyvSwhcQbxh
8gjw2MbfevSWdZfre/+86DgSEl/x4iWjDm7VpZlsU+qhMux3A6M01eSFfWs1ugisNUtPRgD30Qbe
y7ntaN9YaFrsYhtk5fxOYHlRZ3HgkmHX8yUYuIO5CuqMv4l7GqxHt1100T7CVmgj5Aicv50bi2/I
wnRKc8GpKtvlBJ2iwHOXyi2Pwda3Blx7vSY0JcyO8B2A1T3LAn+o6zAvQdbhp4bCkYgU+IivFkUG
A/BHs5Rd9N+LENCRwID4YjFcBP3gqRgYYqY9OfaddqVyFaKDGPaZjsk2PRMQ1s9+ZGFj4pU7BisN
EmSvflbMiBHaRwsdffol4no43p8e14GvOJ8gBRDnL0H6LY/xfsTyP+VXqT2DfLlxSLTSBPXNcMs1
aV/GiUYALB3dgjJN5cds354+p297rCsympG1LHQC5pNVmYLjGl9ViGnYZdqi7VTaze1Jcd7yjJ1J
5dCQdwGRiU15qwIdXEUEyLgR6IO8Kms/RRjyHBhICLXAPFq2OOm0j9T6tRrQQPncsoVjFc4GD8Q4
+wJwXjzvRIQgvlhYvBp17inDGj9dg2DbmQ2/QFhfUxmUca5G/FA1/zXB0aeJX03Xuexdon2L4E8P
NdT368E50CsKK8bBknWEG6Mytn2SIYgJxVY5+7pZocbR3MEHWhM4T/T7/wWjvqEJem5MPx1u/y5U
yMacypjvkuesGL+1kux7ZWvnu9LZhDzE3V+k38MFVMeJFV2U7Pj80NUhW5wcZFJ1+FCsV6SQaNYI
Dgn5got1WOV8QLTpdoQ4s8er0t14bi3H5fdhA+tvxFd5ccoFEF+JHEjmE0UMEM8fWfoLju1JyDXg
yaH1yXzWT1p/Uc4ycwToF/pE0ntXoeZnIjqVTzUs/thiR4gGcaEMYNou9UlIGngbcH1nT2dBrYQl
m9yvG9KoELiS6YyuGQtb+GuTpecSeAfGOe1G9m6eJqqJnwxdvZV52eI+/ePqUNYkcLVk2m1mkDIp
bZcSSbwpXqD2y4IGj9xw6dhbIdFMEWaNFpzbavRCkFYCQvs3pS0px3VIoSCzqngM5TvqFnqJiTJD
5co1aHjdcmITk2GH1hHXjFmCmuKyQZzuSRbrL2jkTHBk+NGpl3i6V8WPin2lG++m/FJjUwLRtzyz
PjK1Bfk1hiftEQUI8M0k3DFns5PzRyjRVIPyON6bWIizv175nFAcZ5SuIjQDtP5reAQyl9bx6h6y
wgBnqfIH4Y9LY96hYEWeqPEJI+AHtCNRx5XJpx7AZNL+3fiZqneVdOgm2wxkgh+H8s3UkKk1RN2W
P1iUasc3Ipj9w4D6hO+66lZQHqHi6dlnaR9jX/cs62Vc25tAv0n5hxpv59ZE0tuQqAeFZyCRuo6c
y6xCBR4YYHg35r3vLnhIBSKsxshVuXOM8E3tiaSNvvvsYUFA0FfkSWm2SIsXPilOZIG4EfJrbePp
oBovZEBq5SmdbuJf7Uh3G4QhRw402gkPISLZ6OqUT29iqVMIpcXhal7ZEnQczyIcdoc60lQ+dOh1
KNIk/Bvjzy+YWjr4VkjzWDYyipAMedMiATFAiNJu6zQUvnlIhGstWGocUSgMivZeBwB0UEdFdIuH
5ayuyaJ1BN4xQQePySoHwSJnBSfWq5W/sQsssueS3MlxndB35SNqh5diJCbo1a2wpCBpRrbqy9t8
M0DHO1vxq0QWNQokIUSPDlXjvYGhJtnLTbWfDoWYFd1nNvGpnxki3+cPyMMmeVf4fjEaIdBOIxac
nSQRv1msMAjMyMjjtDgVVBDUzbEfvybWaRp92I80ftIll2F0oIUAGShMVA5nCbUwESjZE7m84//V
j989khOxCKWlBJILvmyexdVt9Mc78jgdhjwZvpL6LSzOjXxi+daTn4gQYfn5Fs1Xdn0l+hxrCua4
MYEviP6Ck6SvZYENaNEGDSwcCVNo7de0ccDWbdnh4LKlaJVwiTccCdytVU9w6/Bt1L0nfhYAVvRr
CrBldxJzPaktOHQEJ9SFhwIxL82cRJtcQ5U2sHihcDL3rzBs9bzH7IcCVlp/AVcaTAS8iYNOlcxA
I4zoV4B5iWQ0Z0ub2hwbwasvNUel5ES/6DahGVTt5e3D9npyhRb8jD5vogL4HBmvcPEyFaIlg2Z2
pAyommQSHT+DcZvTWKQd2ukUMCs2H7J8lqVTzvKXExubbjsPBbNz6l0qU8qL2q2DWXOLatMC8cDm
Lp613/Bbwn8IrGlJrAosaYbbCHcT0dCW+qdmt5rgrc9KuqKMIrURpveatBnH5YtGGw3yZSgH4A4a
S6vqSIuPDu1UEDeN5F4lVFyTmUNmuotu4nzUM1/sdhEpQR6WnXhXPs+W7qWTb1GejBUU7G0nVZsq
89VkjWeFQagifYesvxy1Be+dMgL/vFsmiW03C8lqkqhuEL9p9mcXawsLSPIc0tLuQSOGLgSRmKHQ
nY3JPUGl4o2rKt6k4sX6UOIjoQXLaqYd2yU8ctVrK8feh8qXFP206i22WG9IgLtLGOXIGgZRsJER
BWC+qBlCoL3qM0LAwxERkmJ+JwGtA8LwDGdV+F0Jn7Vq8hMtaCS5gHELDgO7hHjK0GKBeSzTkrdk
U4CUlDsp3dNLbmWrBAY5qX/YAnninw6Pe/yNSyyKVp1zUgxEcFTWMJoUV9vw6Uqglwz4Q2bM9rDO
OjqxN+vJiVaD/j5AMBEb9nx5jvuWfnlznZl7kCN4JlK1eKJmZ4MZh4aReWWqlyd/fyYz1exi2tvX
ic7G/ty3zbqb3XE1LflZ0Ns3S75tPk97Mzob6asEyh63bf/GFI/iZkEGmBiEE3z1OmeHM6VgwAzw
k+qadkbMMzgP5wN8rLSClcZWwlcwYkmzxVOfswD1jC7tEwuoGxJuY+wcDhAD19QDXxlG3G2XoaaT
gDXsgZBm9ImrUQHdnv+ICIX7j51rzetVUyTqMII9KbmIj/yIz1W/fo6/zYWCG4Z03WXbJpXu6Qg9
RzIuSXifrAkIkZe52s6wK2xjUEzorG4zBYZgohaQvpIdmBiwGvpxbvE0IGKF4BpYL5dwMc+9It2D
6msyP6fSZNXpllagLtoGsA0RzVvCxFdG/4LukSewRc6gQ5gwF7Kym3h8J2Nc65W+6PsfS8batOdw
xXrDi9uvzU1v+BXzycL0J+Lkb87EBpAfzXgzwb4qnynzGbS1xuZBryqq8HsqnSJV4xpcRdke05im
viYsQ/Td9z+EZPoGiZ0CKU53I0DEgAZTi5G2V2z3DRAz3z8iuyi51xqom3OYKPUKqeyI8WuN/Tu5
U3QvomAahdtsUcTfxImBsxJ34TlL87lrGCKg6MReUc7MPwwkKQFAPXw2IefNNivOTv0hBq7yhyOu
jT+fFku2ze6X88oLGH70OIWhNcaBDKKSdQSmPHwiLKswQvDqsd6hJpKbeyO+FMv/ihOfewhF19Iw
Nkh4Wnxu47YJCKVlmK2D81OCtFgQaI6F50sPfhFI4KK0oDGPKMHFBS4ga/fLgiWRq+fiH4LW7Gvz
qyaNtVI/tQRyfAPdNfRXHoMu9ad73t2a7CgjTR0K2m1JpEfD33BwQkwRCgLe4wZeFO1Vl8qe51UQ
R7SCEagEynwuKB0hCYW9C/XVl0okZuqqplDi0CFadZXfJFyOjGZxuUL+IiOEcAIN3RJItzjmGpq0
odVAOYX/2eNlVoy1Y//E8jbKL0F7n2DbRfSreE8o5mZkrCvCxNJvimUgf5Eb3wjuXU18jyvQimmB
fkCjPalcGvE5d7HLzt6gvtIspGYwa+I4nUGA2kYIQ9jYp/Yew3gQRzNvBeFdBG8lD4Q0oZ4q4VX5
3XltUNEtR1AfOISo25IbWhV8VR4tJ7p1HlH3GPxMw0uHfsR544VtiM4O1pV2jcsXUCpsQJbEAZZi
RT3n44vK0Re1r7b+eExA1ZGr62/Ysd1Q++tWA6gstaDaMVx8VyypDT3H09C4MEiF4TWXNBJaZFkB
/dMhR1/D7t4iJTFHPlDE5w6/Tkp8fhl8Q+PP/bnODvTjpc1fnv90AalXJXL77st2CCv1deY3pdHd
9pFzBm803or3GMk95tBfBRKqJD7WskFXeB14vKQPzpyKCPZuTfEGHUpV+/sctkNxZKnU9swK3K0/
Gj1WpFmL24/66NMo3wT7H6/lKoRlADUcLhCYslO5hEtRCpEthxqRobFNOEl0/vclDxXvkBBrADKR
zbTuzA8jfGQQgwR/8zsCKOD+hUIhw+dekZoqMjVTbSn1W8483TzSpgfGfRLaBrJBuLzeHIWI+SWr
eA+Rx60y95iS+PN5I1aZTyOSuopZJsBKYzoNYmGoAGTUwHPWDKeAPkq9MxxkDsHdVv7mnH3MR8Ox
mMMDKjQQl8z9bnV/XLfrgUK4eZ/gtR7SYx+JASSPUUV+NNUmkfyEI8n0MIqz9lc3EZuaXQTrIuUA
nDaSLXifd1QBVXms8AhW/QPAjSaZJn4HUBue7Jv6CjEVb7Ndwn0Nvjjkn0Q2C9m9RgKgBlCeb/LJ
k/JzPm9awrX5DtXftA34WxM0iblo83Ms70jtXpifoka0b3dMbbS0FooX1VQhUlBZI+EPU5tV9cKH
Nj731ZLbdFoL1Cbo3qiuRbIuCJMVYoWIgu8IOxNkQohdEIUTt1Bo7R2CfFkY4vcEie5wMye4PY81
oOlZngJ0ixB2wul35FKekXFJ9QsRwhOrWMBe5vXTukZKo140xTc7ZFNMH0xdYvZDXT4spXAPHSpO
ffSudUY7ARhQfy3nnZXsG5nljuFwOvblAf2KB6wsw+4CN0npFwkTuLbeRQeEvcKRZRolEsAb2mGA
fxWbUNp9mH8qaVzpprV9Gb5xJoDR495TcI3n6ycScAuPM1V7rkYS53J2h/JA6HVD4zmPGFcf5ibD
+hMuCYnuZX5+to0GHjyP0edEUHb2OVW/IvvCIzmqGzIbfBtqTCfjgyIHUIx3a0lkx0AgJr5eyNHk
Is5TLq4escLwF5UblWOKRa/3JJ4keXFQIIcbuJlS+5Gch12/0bnH7kc/dJ+vWyV2jfYhEoSAjyM2
XqP47VYEfQSc96ML9IFKPwBGxBbQBzbHu41V7Rv/pQ+7yHoyLbnXur3QxXWZryFv6OP60NBvhixC
WdAQRBD/XUD23fPF5E8NetTjV45+0e3WLgvw6QHsE6OCYCDka0Q9SKb2q4Q+Kqqd+AlmywWBy4+y
g2ITfM3IN4Zxov0HbxDSHluo637gGDmDLWNj8m/MgQzlsUQpwCVrvTqIuSKfWKI63T3j39C5qMq0
eJBOQX6xszbnXdAcgm/2i+47lHcE3RU+ofYGYN7MWYednsBCYFQaMyleLak92dQMeUyMQyJ7ImoB
0x4g9z/YDyyFXavttqxwCwIJxLLaoCR1ypem+J3eavVcVKsB8pJnQVmaxIHPBwOtf/NRo9pU3yyX
HS+9gmLUAbqjR3aYikfuRStDg9BPPKyZY3IxEJAH3w7phQNkKJwYLg9O7V9b2jAqq3xNzxShimSz
HUOISqz1zGfJ7om8nYGZucD+N1YZ8hmx2qnmCZOIa0Le2/NUvNpafbbbw3ROfFSd+qbxCx8YhWsf
q8uBmSFQsMZHLgRPX/V8b2/kIBAmced3k4ksJFzfXhnghQURFizb0SPqvlrl/g+ddl5bRGukiywC
NHOYRXi4q/gcrRxXHZw9uRacXxeTdzpXjqK70WPUGMtTheCVmYkhwUhPYwAsWaN0TF+4ixKgoYyu
2AgEmPCcRa2lAvCWsLkJSdeA6kQxDtk9dljl8V0AYCCd6T3SDTkRV6ZPgiAGDvbvNcvAym52ZIJ5
8Yyb4Mcpqb74nJ5bdmVaDAdlXUlHASjxV05N5BwjZ7uHUi46oD+dghCmpgPTDWblPZG8bf5Z5Lti
LSNy8KNfNYb65cx52Nq6D1DcPL/j7ijlr2AclbGaHlP8YTCmVp/F+DqwAQumWug64+GBVIPjRkOc
BphfvSt64JL9KyL6+srVPdv5+bf7g8gnxIAtiUwxobB4+FCoM1SBfTfLedXDoWAjh6h4nXj5pUsi
X6TyMCVrBjwTgRrZsp+ScVezEWp9WkR2QFzuz9O4S1lxcwZysaEIV9KyrwXHPEh/YjLM4h+5PTW/
DLtQapSC8q299gBR0nAj9H0xG1c0wzpBKuY2iI+aepL7XZx9Em+Cmmb09eiompQwQKoE7G7xGfaA
eyBtCfg4DdqnIE+anDOCsdu0PFI1GIyyDSZl104OdD3+oZJuP8OVgVYfWYZ+IBt2UUHthLx+NaIh
OqHgeYF3WfGEwG62H438wjZjEVQr+wOIE5rA0iMnI8QxpPVvU/SjKkITjr/mvdKPTr4Rw8+YX4QI
DLlR32+n6GKiTm6lhzPt0kpetNlrbBBhhDnttZ/fJMZ7vZk8HaymsvZN/95IW/N5ddJjOhtAo7x5
wxV4EYcAlPBal1biCGBkdGBt6sofv4oEC9e2GYEkaHn5k4bz2LxrqPv0U5Wcw5mbb132q2fBWLJP
pyXcUOYgJ+gnN0cQ10EhLTVaqAAwmn08ILcJVmF7mmUm3L1lXzvzFkd/8fNtgErokHcBX/KI1AYs
GCuuzj8Ht0wQOSbLJa8Qv3hY/fTtEsaeA+PRIFDsMk7n6jxLZADSVnIxtbMkUwemuRbieKG4TZub
yXQeRUfByYllyEleGxSNiXYJFeLq19a0qpZcJLDktwRihY26LXEdmOdUu7UTQ0TyFfc/SYe6/AwL
gNaJtW3E/GbUCuzwnymt+2anIHoG561cNdk4xadY0+XmGli3n4/RNLxgCVxh3OsYuLn7Rcs2obO4
YGMc1X3G9f6UHsn4KI6w/CJQkdmrNL8FhWSB4czQXlaOPKCOUadNC2Fb7Ag7iJ2dJqQWNBNBv62t
miLKj7p87zBZFq89X42mvJ7LiHI2+tbA2FVm7e6vMyzxnCukS0W+xd4ptie/YZZp90BM9YpWDsTa
aFo5nMKQp9teOuEvwRMr6O0aXTTKZAyFmFvaPyJaFzoDSOu8sjuR1S4pX7hmrA5IW0FoIYzy5V2U
35KRvKiw2E7qUYovTgVzz1kgwOYBQfi2bc5lcmgI+y+20YrplAtg9ME2zGQ5YZ8ruVoERkIHKF4H
QZCj2xTIisYXoiT4+VEmkTgZABYImYbL59XcZEJz5/ohm8uu8WCj9XOVoyx/TZ/MNiku9wwQfBuO
L1PBkYdRR1A/XcVABzaoemLEgCpEkUxnnpjZ9GItRWvwI6O+2/XIKPGjsNxaX70J82t9ay0k9UIr
N2B4T6iokBZFA0fYHB25vRww5gglDchbrKGKWVfm12R9aYAFalK6qnTqeWeM8g3YlcsROW3lMvtW
r2K57uFGxvweDhrcHFXu/AOmydcoGs31Pcxus+jHc6szqC9E4Zq+0quN8qRGCoNEHGNWaP7YEJCi
LJQq8yyCQmd+EINNuKELo3639Z70lt38xe8vYAeHC4VdW44HngOO0Jq1YmGcVOdMhEnX/RTya19/
5NK2bNcRyRXAmMj74EdNkhlWTmcuNObvMT+Y4Qv0gatA83QcDXXJSwWJI9dg74gzalyKkvw2BWcz
/w1rxp1kb0jbrsK6gqQGbyEZxiwjroAvwlvIPUEMedj0/sRl8fQIYBkvRJiLHZjYYaJT+A0hhgN+
57T7GYGNEsXrh7vEdAnjrGgbBNuhtopS1/YxhYOsB6d/Cov5HDOWEjRjg08jRpK1zwZ8J3iBSiXK
GnW1Ce1kFZFrc0Q/83ZJmrtbExE2IE63bIAT8s1m29imM2rvGv2JqnAsf/Rtt2Kn9MjEqfmNGyLg
/o0BDv059OpBHIfm7SmTC8/XngywmDlK81OgXaPpFGZ3w3Gf8zaRJIZlDicXshoZqRsta5LwFpgj
1C39c5MgOTxTHha/3zUh60NDColM+5gLtthRM4ZjIbm00xVkrABRjaxLp93ixW/P9I+LGtkQuNGq
Wkebkfzx8rUKdolzRKnJR08eDsbfZOwF0CCk3HNAzUH6YUUvsf7dqi8zsj3dBSyI27WZrtTvlM3O
Q8iSYXfxTAJAaGGHjC5Rhg5XS9trvU/4LjpxutyI8aq1PWp/NPLYd1oLuozrVov9lKUpBnhtkNRi
OYEwysPWV5UZ0yCaV47xbVW+8VVEDrc250s90p2FLHYCzhnfKhRAfNHQD0uIJgYYVkEg/wGgT+mu
DrfoUJ8GD8FJ5CUWZJ83QOPhzWKXghxYh37f/w7la8z6YZtumb08LeThxgVxMt5f78nGG4rziam6
lhd6wa68ZM0mbQIQC6QNkSGD+wAvq91H/SOBOOpbbTlUL/b0bhLsKMcksvxmEQUuK6QHnlb8TG2F
MI+nlR5uiRFbToAHFu+ErVRqsWqjei2eL5tVNC6LjW3PG541r1OPKv3k3QXCn0FrY3+irBAHWlDx
yd4G1iZ1PpWEfESCm4lK3MTlR9KfxPkaoPwjztH9ldBT6OkjUH6TJ2dShPKjOfDpgfKi4ttT8mLA
CNEihwiqdUethAruUdv3y9SyFr1y1cjyDcerVWw0+4IxocbqEOpkLV7zEd4PEsS6IcElXYyj/7kl
MolIto+p5erCw+2lDkmPAv93lv8+uVxb847TtIikiLfdro/4AGGfufqAOeALBC6oc+tWB9WfV9Z0
llYyjq5lZn2q6R/svPl8J04gRK4v6xebQvliL6UoqGj/osiDATDg+igzZTk11SqamBGQU5byaxD8
RFO+6vEQIq7UpR/d+YuL15BIBG5+PlftuSL4bTFpW4qoeJw4M4dbwoaKmXhW3sTUqMX31GVkac4/
aMuKmhUkdpPxSpUYyep0k49HwIsOgUj7U8w+6hzxRbQVTj1dJUSHdBjq2DKAw28pwJDNQ+Gg5+oP
E87rJMexT3RTjmo5xTQ97wrOwIiTBa61XhL9ImawPFkPJ04YTE30AXzSLoDea/GIUK5xiXoltzcJ
YID9tudwwle24/VSxgmQuptRWLtrqr/A4sNPBdVuMpIKWGB8YKNRX/Rgy1suPXjaIoZzZ/xJwV0c
AK8IINcum+9gBtZuiBfirY/IWRK2EUK1avYQJKOf1KGgAViP5XEGCehbaxEO7yi4JZfLCOpRGFag
jIe1IA7a+Ku1hMPUzt6aUOQTOUAZWGN41ZtZyOahDhHGYYf0zSD3e+ui56Qb4k8jr/qboDfUNoKw
NC9j8jEKsoSzVsC3Nf6YdD/xLRbjg2edVxeww9zB1JiwejVXeBqJy1Wr4C4e+Vdogem1f1xWPETx
snlOjPaqS/+Km2DenEawDiZUtfkwp+Psh5tGfZeWsT8bBwFkVKkf+Ny68HtCJKSQ6dOhyKCljTwP
hC1cXbZ9i8UPwV2fEwUHZhqsgvquSrAsGppLEndqjFvnLkTnYv8lLQEN2h+152PyZj3PfGkegX4B
lwXCD3vxWgfH3g24Bx668QVsTy83Lq5d4CFZpqqCNClPUeZlPPDj8P2Rf4i/by0OjQhpKUQWw0ar
/fJXeO7wgsF7atbWjnejAVQ5gIqp90k7ZxKJx/ShDGbjD2qFNG7XRMhzzsCGHnuxq9gcpRHqRC+h
+zfdaCXKeR6O3s7pTcOYXb3qj978Fs5qM37PMfvxychw+qk4KXg93yjRRpqASIjVDIyDFFd+Ugeg
t7n06ImKYidOgtoiCWmZInWxpy914JNIsMVb97wmRbtBsaR/URbgGOenfpSyfSn/WcWLJuKMoDvD
j6T6GeuQTBme3WjXZOeGvZ7lk4SSamskL3mG+9efKAD0awDqWGYd5XPM0KInvMJAObzvr1V5qKpL
Z3zb/IuPM4VtKAhSRYBeNbtIi3CBCXjhuJ3GkMXtyB8hXFP0sDkpluBdvgn8ML3N0ZUgnydC5XYX
9JdUE+AqebLRTD4B7GFFwAOynnAzb60OQxA3QBNprO0q9FHiDfBjFZzA80hZPMkidGk36dKyKg7K
ybdlaS3yvgwU+SbHBb8ChQ2eMTjsFcz2pFyNcPwtw7zMcFW437ZAybnbYhLExPsDCzahtUXQVaWL
DgqRG8+l+wV5HURL92kFBdmBiPZSeqt5R2YnXyKrrWm9n2KFXeSNVDij/giUz07bFvUZol4vrzhm
LOczSS3+fGk1PVk8+mihya4D99muQrbLIO8xn02uDcEUDO+4CQGOQeTubLKkWYEwMjGe8A9X2Jz5
mUPMzTE0sKq+GKb0T+NtzEByRyq53AKSLlH7hbPXOrrH2FhYg8xqJzahYMYqtC0pKIEzpmT+YCJt
g+Np1HX53CfyxpBWJP3Kb7OxJq/XtNl+kYbyTOrz3UIKmq7zDW4OdU/woFiOMBlPRKUg7myjldW3
Gye+6g2isRYmfU0zCE9THOKaheteDuJnkTnyGe7sHgQUVTxNHZh7vd7+ZN0T1oOCb1nMw5TALUbp
UyrXSRYxNr800o34qeHNDo44NIeYiMzJHRz03s5z4Zho/dVyqaWdh3Z3aYEEAfEHBuMXlgeP0nW9
enQS1VMvwOF5ce7RcoQA5QZSQQUmFsiAPu9DYCEsPw7pQ7WZOIn/bMBssGsKVZXFYFtPv8ymfI3s
uxC75qPMWbi0g2TwSzRc7X0MxFLh9rsGfB/pPXqilAGJ7VedtU/7v7K6qag9yMfi2SLrkyKBM5c3
IU2o1wl2ZNSChTW9AsmHRPGEN6Py4dvHG8ScRnjJWg1KN+PbJ4JCt6kpLHCMPkb8gouvIaeZFECk
+qn5N039qzXdxNdRm29DfCjhYRLfqX1dxWa2zad9AuirCf0pXKMp27SYsIgR9vvsuRCL95rkJIk7
CmMkcsA8Xmnv5E2I45SIejhnhxwXorPBkd+o0rCLYxfAdIZ44sm1rjDLlRsyTUvlK9YYK5ydJD/q
/rvTQB+pUNFpDhGRTiWEQWkhIUURGUbfNnliXJNIU26puI5pua2ugXqociqnWyTe478HPuSqHdgr
8iUhgWjtDPMXoDUsrwAZOjd9utScIymwyLZE1qOxkL8n+8EmSefDKQsA/L7N6eOpPgy59Yz6XYM5
ICAHWHLa905MUgFAEOJVAXuG5Z/4TmPpnexJd8TmQfAQJuoNxzNfREuzGfAnjoqMZd5Y6/GKVrEg
/bClj9L5M/Udp0IhvQfoKqxSXkz5O5+MJCrYWeLS/lw8j2bJN9+y0SRkkvjJ8rl6EsQAJaOhnUeZ
E4e0BW0s46toHzqzSxldZwnAgTgcD4ALXFxClEixbDpfFTYNbQLcfKJ9fNK2t+c/CTDQEz1iz8Rg
a+/qk0ZURhrNI1HKisBhPMteK82GAs8GXMaaj0WvscQkKOV/4gzlOIoO5oeUIk8EZykNK+GW5J8c
0PEp9QhGnm4r87eY19T+JmRMHPAUxQbDQWtfLOMvhnGI2gskSxASC4aU0D7Hwz4KLmHzihUNwHtJ
eSbFsRJ/Lptd8EnmnVCkgCxCTHAVJMUj6A+RedC6cw0QlP0kZJpO66ZmrGxtT2tEz86v7RFZGvwg
0HRT1s3/SDqvHcmNLIh+EQF681ree9PdL0RVG3rv+fU6OQJ2AGl3pempIjOviTgRBjnKHCA/oRgJ
IHc2juglRcfbVio2Ksx9KdLMGsHzSQWdVUhfWqVNSuuDdNRxLNeEwCKpHOepjT4kvoHwxhAwY2Se
FPjXUfLRUaAJT41L5asYDqpdXDKrhm+fg8jxeRmikYTT6jcP/hzjppY32b07f8NiIHh6QxFJSio2
XTH+c9wttXqJg4xjY3JpQcK+GXAUm5DEmsYx2A/sBQaDRO85izWBDzN+WnVmahtcEiG99EQ3dyyq
JfdDqNet9qGNF9V4Cj/fyIml1t9Ys0TDTj8cJl+S//aHRzdg1doSGNzycvBQqqiDK5skD47qFOu9
cw0qnEn7vj9bQzhNum56Z1sX/FVoRKtHHJzTMoCb8dITYE+TnBL7Ci4cMQimvhV4a/cPNSN0UvCK
Jkuz4ZbWV7n8YrBAHbYYNYZhyw6JfSZ/BFzOw93Y1va54IrWUO2J5PiVzsUsHeuLKj/96seOSBud
o9Hddd0yaMXk0JubM6m8+s6Zf4sM2qLQJ4hNJioCAHyNBuFcOWojnCVux9q85GpaK+qmg1iORhcq
FnYN7rOpwl39grHtH+TuQBofjTzPSV0ikFjY3UeFZ5OLStzLTAuQaC3kdBfHcHc5zwB8ej+q1TM8
x5jHu9GbZ0CC3uSkI4CVttoTUlDpYvZ6E7oq54c8591hsC59W/XH6NyZntbsWmw6sH48lMxYXCb/
jzg5dwwSuxJbx3gfirU0rFr1lmBmC8uJQWABecAQXi/UTLPqE50XwE1gXtnSmQuVx6hcBkyVjNnV
2pkqajtzWPanBmvhva1uMTfr0Xeuvi2aiQLpI79rCnsMm78KwiacgyCUw11SrVEytfk2lA7AsScl
ZlpllcVo1TktDeIYEAOK710LnKmmL4xg7aafVeNMBsdbWUyxhOC3dvmqpDkfnCi7MpADwmuOmEF6
ipkVboeJzepBdw/ik/DUz8TaZiOASbb+wz4LylnVfVYm/E1KL8shM2bH1zv4J7wPaJVLlGohWu+a
vYQtgbCL5hpyCyk/SNG86R8W6hYY7QR6fd5ZXafnYZZPlWhd5MdUpdk6ij9AGDwJb0ELxqJXubMS
Ax7MZoMjA2GL1X/3q4DxEc080tgT4+RpBKmxkE4Vng3U8SQxK2M+9232CxNiDwngi9nmnJjBaR53
tsMDkryIq3T0aionn4l+SWDGGtCjPP07rQ5afh31Lx8Jm4omrrlTUKEFkT7AvQXdjEIoqBc6L3ix
r2fELxOL6hKUoIHWJO8MSpiK04fxlvKba5caX384T5kmuxiRovimMMCt8o3dnNhc3UHtTgzjXcn7
FD9xTQwf55X3MRQPFa2jkD+pPIyphsLWQLrOqLplt442AWUch2mB1DvM11Z2NNCEB0uCKSgaWDKD
BWR742/DhCTuayIzq52+HDsETsRJPhA4jwqrcr+ccC/x5jK2RWs3A3fgFxtdvwrhihx8iM/W6TAf
lbc6eDkJ/kBGdiXYmRlEV272ryF/K9amAXwTv0t11Q/rILgP3TOpPqT0N6zfqcEtxL5hKNcWt1Po
Inc4oqbCfbSti2fGfJo8hn/doqJC7CZGGG4x9TF3e1acIB965Y+NpzWtbyOzJJr3QU9Z4Lw95ZgV
W0MfmM5+kZ3Vom2Sm7ecbRk4cIGnwWdpuvsWqYi/kZnHh2RyYv6Iot/Cno8BJtKFBRxRXfmi+z9V
2VHq7rYxz2yAA9k5Tlb2hGYlP0b6XyObUxsr4beJvO9uzY05PD+x/HX9n64/I/YcxUdqbVrnVmBs
IfGB6cqL56wokCRbSzegb+RjqDZiOGSgkyCxgyZL8xfoKQbxtKMaKJ4hyvIhPlTpxszFxrsdnuJF
xPoxMMfEwKxAo6IDIanQt94hD4SkPAo2ra3+wzczyocGRY1no9pT8UgslELcYFs122vJMhyPsvbI
JfLaR57FLx85BtulhQIc0ZgnO8P4yNLPeNxb2h5DYRl9JBxhuX1GdQN7dUnFoKtL00JgdGrrVd+f
cgvlgrOI8jsRCClKCNryCub2/1YsFiQc9km8EfP/muNJNxYi8SUifWTe1F82EWbgooQMEiVpYy4Q
S3UEl4B0ko54DwaszlRMxKQp17IDPPRZlTx2QicqdpEcX/PRoF2hjajCmkDSn958Ew42ixi+zQnR
bk59RkTKtjdXwskXfmm4j3H7gtJ1l0KcHPn7vl1K7dJpWTRC0UBZnHunGgkU1c+39RFtPW0rHP2E
qYrfuK7Wtrzy1FWnT9Jyqclv4jGc+hRAwka1A2B3IdskkNwz9ioIyycl+hdG5aG6+qXWrzEpiUOa
PZ7V/mbeFe4+I7dAZoPD3RBkV9tCkMq2olpUD6tah4zYPLJcL5ZxxKkRvzMQJDITcQZQhfdvsunY
/+sOmEPKRxi36DQfg7o0VIoUeoZFU34lyG/BcvcHFrWtuiGBgA3HGoEuUgb2TtOc0vRO4s9UL1aa
RiGy7ZtfSjiEpEx2+WGD9BKHyH47Bhb3MOOi4a4yvWDBrAlGxiFIvrke/ORmQf6R/jFXom7HthVN
Vci8V1mOcLRunrzPeYhNlsNWj0vzc2CaYcG4Vsoz4qlEXqWywKlK0c5Z0MTU1t4C0Ri2Nq34ONW9
v7I9CHEARAjk2nxO/66no5iBhemnRfaC8DSNwHkNbG/Jp9ExicJyjeVz3Cf1Jc1vrgHg6rsuBcDq
kCNSN5naVTrsnbednzSk1dLGIj/IPzDUTKI1Dhs/gC52rPUdtVJScQhhTMLFmy/ll0xAEPINRxAf
gP8QC8EE8AYNIO5/cndrU4kTyFAyRZK5dmqWPj1cD7bTVHYpKpV9GUAkEjMRXn+0ivho+TwXo3ns
wQuhPM3NddbuLB/QGzGQ8A67R04V56hcBSz7NWL7Vph71G7DgD9Hv9cwG9MZnIl2Ju71ZUBCYJTh
joxnY/UEJeYmb/FAFyR6xBqDrTm0RDs+NRWUOD9lxL8UtEGHcZpgsZYDJpFq5xWMIU6aSYrem5d+
6mNWYtfNAVkjDtWUr7LBFLBsmj8PkzXFErHFNYpllA64bsU2NfWuGp+O75x6ZT0s9IXjYZfP0A7V
c896/H7L/P/pDOPuRxdajdImA/3HZQeGSnLWopzr5G3nbKBPhyQ5JYiqnZ/O+hM/gwnTwi28aVWd
q4wx49ylRLwVMzSP2bfoOxugYe0tZFYpqS84ynK+w58Oi0gdYOU4vHLactDPvXQfgTlb2mOIN553
RqNoy3tNE05qRiLeNhApF0udLOds1yv3unnEzrNyEJ9eM/ngues82FsMD6clCLk1CrZJnf1EXN9j
dSn0ua79WulfqoFnILNnUddfYXF34rfq3OSJP/eaM4kN02GhTaPsU2arIHSOJroGq0+ptjJMq8+m
2WvAa4KtJUJsF7jr3PTeMhtQSrK4eYzIoWTTLU0966QZGDHWnQ9Uc4ZoeQb4hVMWK8vozRtmUsz8
/XqjUxNo9dL4ZuUKswaNITQgYRg357wI1jcjIKa5qHLICzD3ln2rkkvcfQfDKVN/ukBd19WlLjVW
yuCACOHRrVfc7cb0ULGpjbn1RlYEuXKTryb6h2T97+pkM+ZdBfkqMZ8GesN+BUiaR/oA5Ewrr3a2
a2kfSidfALwBksUYWfQpavOtY9gYnoL9UnfLqj3W8VkGBJbtZEagDLPsmYH1I/SY6XFWuqmALxsU
X7yUyZL7OmwP7bAbK/S2MYRjXinmZjIYrANHgEkNhrAiuPjGH4cCzBRLXxFh43q/nAYI6n5HRBo9
Q10KFRc7pP7bUjOPTA87Fo+R+gltwGANWVVUdt02ijbNuMZcMA3+4goR0bN1WWl999VaYVmHD76b
58jz9GfMv1g/DcFbSrYqh0UHYrC/tkxQCplqFtSCjuzWSX8k95Qbi2pEjsTyaye8riqmnWLdStzX
Fmf24Z+MSroxPZqmBezNRRNvVW9tSw/VICdmiVVjHeH6MlBzNLxA8RnIn9agmBdQ2vMYHDNGwDQJ
guGBz1Q4AToZWN+OHK10FwxARZfII+cQJ9L22WF1r9KtpexAxZX53srPzQQmIVoE8DD5Ta0ubP1z
LOcWevNZmCy4Q9FJ1d2B+NaB+0VuCMihdmRRDe3uo6FizIpbVX0M1PPVxSovDpeopq5gByYM6SI0
OmJQVUgXQ72TD2Q1h8Avp0n/2eocWOM3a34B7a5RyyDPt9sKJ9wGeru5ZvzdtZ8kLExxKaSM+hhM
4A6kJdSKs3N1B/wFK3Ld4cqdLffP1vcj+ui8Q9zHiSX7/cTPjyrByRriBOqulR5unebk9DvYmgOL
d/jtTDOj9hl5nHfVwaaRV8mYaIOjybQ+T2vkQ09NW0vZJtEPwoE9lkt1nsyxPQvNgneQ0DqEQlRA
fxEtknQJHV34ZrT+aTFmjUBQTJHEZEydYR1329FckStvpiel2IdItaSTSQeXIzZ/GMaXMlwSaZ06
WwN+V8WAVKkWkl9Ag7IBbKD5wxJYHygJp6n5pXAKWO6n2JeB60WdaqUfQXcE0jHRkv1YbCJMJTHa
HVrveaed7de/D3C4Yqmdk/8XunvZuXbtC9ILV4zk7pFWpwryPqTM6VK0THp0FX7mkBdHxspZuU/F
eQVIXSqwyLwSnIzdwjLw6G09/0cQ50rIANkmxQPpaB9eJS/RczubqkYZBfvcsab5vEmOfnXJK+EW
MjcNVo5Bferud2X/IpuZ1QgCLeTe4lTR6yNrEDukrZ1RI0OvAmOr9UzTcSwrABFJYXJRHG96jUX5
peaFMXeJ/ciffQw91cIxRH8hg9jj2/Zh6fjkkTQIWFwey16HloHhJOVvrZ3db/z+p7MLptM4aOhZ
sZixVClhcgoLdUK08WEkGR6xULWIeKrcJdofXEn83hoVAtuNQL16ylan4baNk0m4ldDzIZSBjsvP
m/lgDQh2mpKNrJibhIFDynisYW6Wd+STgSM0F16yznC72TtxjFbOXFmwnvmoh2fYrG3ao/4GKzKW
QNobrJU01gDjwPG4p35JmL+h9Y9LkPVnFg1TzhfZ2uWkPcxQHrfWpysadQhQrJ/mDjRkGa7sVruo
wSPFH2Rhu2PLGJyg9g3BIW8Wlf1AQ4PsntcRS6szXJTgBl3aYW6q+u4hV18irIUTqKFUgSXQMCwF
/pT0Z6k5yNEDverMZ84MZiraIisNzFM19RdYxg0M5mS4uyuvnjGp8xf1ytYPPm33SrfnYXSkZk9A
bjSIjWWUMOKWaKFrOnjouCL0BngiDlfE0YbtIxEG+/jJ0kwLQDpQjdlPZOjcUU180o1nnPEqWciB
o2Mc3xBSwPRVQYC6QAmsnS8WFxFreKhUFMnAhP/phXxe6ejQ1AsmVnR5SYyZYOG5j14DynsYmhUY
qAhFU1eurL2e7a3Znf7QnoxzQtapJyzMMsTnLNuIWfAGqIZGsZ5tWv9mI3mXnFnnkqr0hcgwnDKQ
DM6il0dTpjKYVQ+lwaj8USN98FYs7fJ+J6p8nKgSbxtvPA/n2G6kYQumlodRg6kHP82wVo8vogLh
Osod4uxT3C4zQdiCSuTc42Qh3H/5pSPO2Vtza7x/+SRG58ZkiFcHZDZc23/APuS6QG1ZRFrIZzKy
34Ep9yd4C1hZPcOeplj8M8D2MoHPJjejodVEGUyooye0kgu4eTTPPJOtQ+zcqo3OrEyeGnxwmmdE
jPAiPOOZ8Yb443cUEqwnfA5QPnHDubOs3w/+Ji7pnsVIFpJSeyT1Pm2XWg8YCXYIUTWg5/HW465W
miV/bIg0XfIcwr0db5Ggu2AO7JWN0Mm84ByZVjUbt52HRh4ieKJtAgDEBiGVBxYZzONl9RBWTHrZ
iZA7T/EGSZk/ABPiGJV/R3E/zGrkMGI8iUSli5Zj8pECvHOqbTBshAFZKebCzKza27w6BxqBzbD8
EXeCsOFxLe8V/lwCzinSZeIrC9qFjWPRp6EeGOisWO1zVKntmSyOfCAAN5yOHrtIAaZgGSEZnBeI
5v+XRiuURHx7PYRRQOr5XHrgUm7L5XiDFOmhMk37a6mDK/H2Qf3unWUrHLPsH713miyU/GgmG8Jh
sEjiN0WifhvzmRi8uMlMosZX91H87FhqAipQlaVCbibNHr2iAYpKiPkH5dYYH8KLFX5lqL7t8Sy6
OSs4SLNwqrR7D5mVRyjIwyvWo7Ky3Xv/SBm6SkfJvZbF1nJ2srEMQ2zOwDHrAcHFJRZqbp8ZTPh8
ABZg899r34FzMlk0R9ZnuPSXkA7H4KeQONoyc9pLfzFMv2xVNOAcEQZXOe4955LKW70jO5AuDtzu
QR7WjjyTgUIMQuun7Jv6vedjqKlLq/IE9jAbzgVZPr1+DOO9jMRWPyF+iYt6wiRAXL+htublLYov
8mn4qiMWBh4hVAIv5vO0dnPhq8yqV0LsoErRz6kJDi1DYMC0t6Aw9LJlTQMr9JPSsULoIV3FH7CB
JJDIy8F+ekSZBlgv1QQJC1TEaIUAvSnRNg4rI1pI6kNnFEAIihi8FDsLKRmNkIXP0V+TJzepaQJR
nrUBd1n71H2I8O4xzJYaHNfewQKBbU9B7gZgkHliG3ND2UdzBimP6PAomtocogwmBbhATJK4zxPs
lMGwZDXGVcoEZ9kEK3KDtfKMvbmno7fLNxw+oYS3r6OoVVrWpMZF6Jh751u02N26gN9RfelNN0+x
a755S9xz22zbZK9od2EbZmLrRVuz36g6+OcZuStj/asXH4359lA7ZIhtlQoCM6MPo1gM+twwPwaW
qaDvfHUp2rbAuAj3kl7MJG9fOgfW28sK5TFrHTAFok5W7HOnfDC8t9AGeND4WAJzhBaPzFh06W/R
3SmI4iuVbljDPRW63iD4q5VL4D6S3zE8vkki7hboNtPxN2tpa4ScdRsS3pCuQz4vmTgqxm5as8mT
aeXgApNZVm8AU0GEZBKR2aeRS5s1IFGb7YPumJmdmRxhjUQANNHsyOmRjJJFzEPaVxfZ3UP3E5ou
GGvU0fxjAeKVBRNYsjh41PgqRCmnqbxie0GHYgydY5YxULSzUn6m0mft3HAwGwwe1Gvqf1ZAW80b
OoNG3MABznL00RvdJuXhLkfrRowGTNS09TkuNinSGbDFOlX18M4qRKjOjP2S99uRt2KBckTPI6Th
IOIoeiz+J2JG+5Ajhx01FC324/C0vOAg6g05erPwh/2BarVbM+Sfk/EwMNNqdom2LJgwqxSd35W/
0XOksmi74hXbH8fYA5ec1MVG+BXZXouJNi2+eS5BcCgh0GLtoZXruhHcZCNetAk/EBkjf+XMhj6r
rmPvZQr8iLenWOc/ENuNhvzIdQ6Ys2Mre08VgdVkEWDdahWo7s3yVHZoLOO4jz2GyGGWTVU6chOG
cOcIABcqrkW0plVwUS3S0AcnWTuoNa9bCuVzZwOBYHThG3thmI6qL/GYR3P+8aKb0/zARlYzlhgg
F5kfl0cw7mK4qQUXAgroYmvt5ADBzagCNAQOkKzEZiHUftX6knQ0OqywES3561m+C9KDYR0xLhIV
e/fYylHPTNuClkvC82vRrEC/LoOHpB1qF21ix1r9S4+XqcdyKsAIReA1iAZJR4rERE7ZDSY7F4Ze
RfrTwkFSd4zktODuG5csWpnqppCuVYa2YmOgdIEcaW/sBKGPNmeujFuRM6MKt3n7O1D/JuEhblGC
p7Sj1quMOKSLdU9MEGllosPSlFeZpGBkPmOuPosQrZaFKbQtPRiwl7iP0ixeqsKukzjsNXow1i4d
zshwW5ogpfKSD3GWdd6tNOxDJYV/TVl8kVzCXeWl+syQlNM4CtcRtWKSyn+a7pz8ZHwkMgCqUgHS
wDxfDdGP+dK25iIu8zVxzwfFWg169u7Gr440SZsvV+vJ5fKkgwlLfszMZ5WAR/Pbpc08xy+8bQbj
PkySfUklGcgNK1Xljl582uDiBxPTXWyUpGBXkRbif0sjcjcwWRbQL9xx1/kqlyk2kEJfOSxTmpYH
row4NIcFrfUC/f9UDbT93u+bQys3B8tRll5uXzo1kVm4NJy/8xxtoOZL6GYwhLbRxe/HpaTo4Ead
pRxRbkr9UWUXiSTDzhzIRNairc1FT58lWJsdZ00p1z+2HrJqsM6WI3Y79BIx+ecI3xx0Y0OSra0A
vyiQP2TmPlMnM78UKqTYARad2QNf7OdhBk3GGpbZiM6F7FnXRnoFWtL1ymU+sgFmFVWrbw5jqe1W
SkLmoDZsOlnax366y9uA4LBxFSMTbBA+KB73JluEIenIXnN4qZD+qMmiybVlQ89ZAHgNdHrjLDqN
iX1vHawerWmc8rHb+2G+NDzAvuiRrViZ9YWIzclp6Ea0hjHCR2lvBhs94YmgwkrwvdGCOclHjPuk
9/qDhykI2ubOgCEgR8W8tmCKwn0Ua4wsVM6VA4aNjDLiiRcRr1HgF7uOR4PCBICeSqZlsQwzC+MZ
WCLQ9nCLF60NSIv1xaiQXC9EQCVZNAo3pYLn2253iv6S5PcIUCUXZ8+PYgGwsYggqOBpVSw9mZi6
VBQ6F2BEpcTSFqTjp/sjypIY2YrBXr8/hT7TclZLIWpD36BNQhkY2SzKDdZ+UBvZW+jMjfXw4MQf
OX3V4NA5E7TRH6Qa/QPBkKMJnQa0Vo3R2WCgarImHkZ0YjXM5ySahQ0dTg/elbV6nuhTlWwKG1zY
wJ2tUm44LwftUkE6mIKUsEOgIH4fnQ4rdz5div0mb+Z+pEwMDFecwJ5Mb0ynGYwLd9wO8WcxVgt+
0Dkxm/PYQF43Uui2P3rNTIkxSXi0rZ0bbFNcHwxTqZRnSJO0it0654eFX6EX3ah/842VpZABxuaS
2Hoqwq92vFB0J9Ejx+PbkEEWWIjsmE0gQwukbub5ybIi3cHmE4nxesRkAExcBmWubId47CyECMNa
B+DmJfMKbafOIERK5DsTxYZjUXy8o+DaEIUgwcC3UFdbOh8b2nnxwwU0tHHG+aA9WzKMOiG/5F+Y
m5QqIX2okLTEpA2yGCPRZPCQvGP3GKipGnh7A/Zrrus2m3mdNFcD9LZuv0iR4I14Bax0lfusHyvG
azSVCLNzJArBQFUCGkhFz54qAFMxUSZAoFpRqfEolci10AtAEEDz0PKZ6+lKA+qVu9FOL5V5Ug50
GzRwDAbnhXktc/ZgwW8G+NhkhqHyhAu6l1Ens5F1biYiIB366IoPkMMdfGE5XIKazphORLEYuyEz
zUjOcJA65GjXLSh2FgRjn3oZ/VX9pycvGyuxoFNUKvNglpWiYmV/r8TPsgU5q21heN0g11d0wgCB
KBHTbylgUsyIXOm4xJho5xWloYUOrB+quQdur37VydYCgNYz76rYzcnc2hk/qwaIRJOtVdfKEzus
UVaEU8xYuJoy3pS6REX71Spv34MlmvAxnzubFFNayWqu9thCRsIBOnUblx+1iSuMNUJXvzv32fYH
x7/HzjHXHpm6r4IPpfgEWmGXdyne8/BrtJdKT5Vi0LAw5keakKvUgxWYAfqPmpag5++zftFUOlcG
Eore3Tity3rqR+/AAHe/DaI1MUEVMxE5fMTcM7nFA4Sf8pzypSTRqS/Y6Kuv1Gb2ECv3PATvCnME
q8UshKTgppgNMkIJkG1kUMR7+VtQLVhmGuZegSg1WMCOB27Re5oj6gv47t5jd7LMrwQ1dDy6c2H+
cPQAXcnbgKjy56u3plEgWzBz8xnGQkyqcTkGwSuomNoTCUW0QfrXNYgnTdQOymeF0SAHHKL8KtGf
zVQq/0qRgYY0czc5eeNS4AogHfIsRUelhOn1GaCqFiY89RKEYNcx7yllNotUwGzJZD3iCC1erX43
+xufRIcXhJUxaLlIIpArmKbGppfPXn5LCNIFfhRuiYBVTHKEeAPZepN4lK0HxkOyv0zYzEYnJTq2
ELUmjfohK7T/0sJnIRjzHQG/sOjjNBxqRbU00LMN2jQJ3KnNJqCmCvUL+NEyISJSDkcMA6nMZ4Gj
smZbYNgf/FcI/bA+ma+EU6bPqFrspcZD/0+KHaP1w2SucWM3tr/QPHOb0u8aVj7zGcW5kGyjuGKv
BDGy/3JbgQaMJzV7YJWhAk0hgmFCEVlo88sbSCJws1WfFauonIn8EBoRi407soojoyopIkzloBPD
RpuRrMh7gxoNYnliJfQP3Z6cmwEJZbfINvgcx2QBm1lU7Oqdf1LK5sVwMsOdF1wk8Hpo2putjHsR
V4+erTMHbt89Ln9GcK8S2M+GMYWh3MRDnuRfJbYUjx85c3p+SSTrQhBhH06EbMDUKabLDZNxFaIO
Qleh0j3FMij9AIW6ftfCYqa1J93NFppykfS7RLqkpr4V92Ymb8X7ZFU+mum/o6fycYKblO1IoXJ0
T3X/yo3PtDw0lgf/yCBog/bwV+MEyc5BStTbn+ofdBJJxWuZJr+ydVetd9VvVfeYA5+xtilCGEVj
uvgbl/liUB9RtJPCdcHnW3lzLbAXpoYmQvlrGX67T1hnQGFLd8tnGdg7pgms7VjG1FvZ2RHFg+++
srcldsvkWohrNnjp9H2DdlPyzyRBZPvHn9kZdpl+5Q0Zxo+MazYdvjuEfEnxBeg3jq4oDEe4mPJB
tysCuklLVtdWf6+oAxLSDytN39ssUpj51won4qfM9RPibC+dk9wwo9q7xcVsvtNiVfQ2Bl/6lgAT
H6Hx6ci1z2aqyO+qb/HG3NPsOQzgoLqrUV9EhaDIaHEXGfZN5ZRGycz0d6pyaY1rzQwlhlt8aU3S
zTb2QvUOYXtRKd6HbVjQyx1ISOefLex1B9piPPnMR1z1qtmfZa5MDe7UODpiaGOf6MjsAo8lp1d5
HfzvJHkpyYqdZqNfEvTdNOvGeFTrNQ48Td3KpIUo4daVB0y1y6J5BjJix10cnexsY7kXn8EbVLvO
3ZasKttDXiz0CvjCpjEuWoPIUr6P5q1Dv6CkByjoJS2jrTC8qY4Zhh0+eFd51ummyvex8hmMB7m/
6hwETXDnkVE4BvA/F86v6hg7ZUTMxo0p/jgavWiVvlvWulZ0Y2gChj3w/qT2wVheGfZByOJ0koNF
oCTztJ3Jsg7zIksUD8Mhs8suu+XKjXghBLBHM8SChO9wPElgIcXS4mba65phkL6L8fqGi9xhXWHs
2G0PzUfCRr7D8UNnK/Su1I3R0jWO/EUZnWTnZjKKtQ1GlCknOtKE+GSUd8s8+CXMobNfbBMfFf+6
H5FEroDr2f7JR75IZISjHUPDnrkyVfiSS461uIXqt4eW33VnM34Ddoj5RrMGXR5ZLn1OrcXp2V4J
ws7T3xi+ZvETcf0le98L5g2KBdu3Zor7cPVVW6JBWRRYlpyXVL4H7zWGT9PGmyrtnOREdzBbUoH4
sI1LztJM+8m5a2w8WD1qmipDy9OF84DtVua9jJ58aEo90nDQdmbxYfDJqacDjVg/+Mor8h9Z+zTN
ez6wgJmX6RwzkDts63anxl862/n06PkXg38HKdsMFNRmr7c3mXsl/OZwrIyZ6uFJmAaspcDo1cdc
3zNgqZgUYyBEZoog4ZWgoLTdi8MCrXIvoUL9BHdDvaruj8wXkN15Iorkojd8oX85szJEjHz1GiJd
MLfNRkdY7vHUnux+67kvvdrkCvOx7Gvwvmt5aXSMv/N91x9C4mLadRge4RnTwNvdiow6zNUc8NGv
eJuaU9XsPXWnlh/02DJEzzB8SvA3KaN07bttHqG8LFBNstZwtnHGhngdqA+e1Tj/rso1srzeJnM0
mWRIkAiWwElCqjHDk0eA2UYBa6ecC5yTCWdxCxsSnC2k9qkJ5zmBHsYodEZZmNveNLRtZlW/4gUT
w4O8Zla4D41tqiw52hr9kZMBgH7RSP5K1vgBGZN0gFOUKKB1+MlyZUMYsietZZNpF4pUThO721Tt
Jz6IemTGtXGVHcNDB1d16H2ozLipgCdVh1WYX2Ovz5owmdJRk6m6thsCR7VfXQQqUNN0aPsi+LWy
LVT2nKiWdbbTi8FgId/44U20afywbfmmS/XguduMYUVh1KIYtUryMlzUV7s0/tVwJLWMfwOMhUZw
64YP2ruM8ic8hcmZoLbUXRSFMD0kHlvtnR1d9fi3UVjvy5+9/p0b30X2VyDoT6dKR6rgxu9+zKif
YnAV/WEj/YjMw4Q+rC2vuvqEC1ZRhUgM8/0LhlXG6F+ajHATLylZUvHatTdJvXYrUGZLhUAfC3jV
sh/Jhr/U0dW2GXZ/+M4hfpTkLkBVlGHcIbGjkk//YufaoPTNv7lF+cN33iWDgwOoRjBmIRmfcqYi
AcvEHT+uaS6AGhBCafLGUdhNeGn84sk7EGtHCWNW9hiY68Ur1VgNKeGot8DbWTChqVHKTclfFGTp
zu861thqz3VM/VGCG0eESzY6ZDK+nQJHAhsa9lETNnjQN1RSgoIlfxFat5ABEefEYKFcWRvkS6JO
q3NgH9JaG3BRcDDGXs4apeJC4JUZkMIH1sdKz4e5PoToQZyvNhmfjqk+crlkyMSyUh1fttsK1uHZ
5hJQUTg3SXoY+BUf6kfE1C2w9H2rYRvtbLBB4abSNF7ZDDHHt1saVBDD2ohgxDl9sk7sYmv21AZ5
tnNR0Sc2W2IbmJ6E6BspQA+qMovLk2m5p13eJLvGsIQba+7LqYF+xzyFlo5yjnwrfin0eyGkgDpQ
1VUcrbSk2vadtuukCA/dZLTdxTjkC4khpWOFIAxRUfoQQvyP3qVFsTADoi3A0bo0jHqZtIRQlDnx
1YYyy9sLBLLVaPkHxfXOld2c6x4ChzPQcu/q5OoBlW5ftTMeWoqj2gckEMnzhtK0yftNEXzJKAaS
gboWvlOjLtMg3idEshcp2hQD4TChbmZ7dDnrFZp1ub1iEMit4+D1q4TRXu0DEUFqNbDU0WAAhfVL
zs5CvhvggolIjUsjdVKwRJTUW1QOcMCGZxSmOHfGXYOGQ+kxTdY7Z7wHsTcbU6KRMhJ5yPOK9GEq
5zWq5GFdRe8WVxgjm4hMCax+K77KRRZjVHGFNS779oAh047m2FeiP4NhCJmgUK1U5HXeMuI3SjJC
aml0ByDqGIlnuoqwC3C91A6L/zg6ryVHkS2KfhERJJCY15Y3pTIqo6oXoizeJ5Dw9bOYhzs3xnSX
WhKQ5+y91w7oL3Op/JKMhpLDWI3R0bNILWOr6OibGRqg/N6GbmbuR3zQ7GItzo2hBj0RNjMaLgVE
ahyupkH8r8+573Tu+ETIbSiejHbeVQlNZX10tsV09Lv+Sj5xrvQZe+bZzCcuKHFfluqRAXjn0FJH
sobUKKQITU89/IQqfTLp9mt84y2fxquhfrWf7EdPvoDXlf70ZEX5aaijvUOPliLYq3L73Djts9Gk
v0ZO3ZW72Hu78Ry8eLr+bEZqet3xK+3Kay347nAuJeY/+v3DaOjLKMSldOdLnGEx5i6pYmr2UMIC
d4kJ29N3B9+pp9lo8eCbG4wPJS1IeZN/dm3NTQTZQlPJwIHGvwaQwTQjOpa5IXgS0MQaiUgOa9kr
k5tqkI7uAJ19siHYCKP4oOmVcP96TLLnKTb/ctsG/JUNly7402K8Dr7zWDkSEu2wdp15P9L8Xcpx
HZj6noQZrggT2pjtYMTjeDHwootBoinggq6wgMokW4d8p0fXAD/rveN4IMlTfNrhGbgM6pZcLDAO
ZMwuoLpJwCsx3qykuVJqAxPaPhdRc+0DwmeFY92qKRtO1j3UfZ6mTXWLxrklRv2tjelHjxSjYFA8
NGDnzjwyA7byAevDvO//tc1y3MCkk1eUszWZn5zDcH7xkoLuhil5pAARY5Ph/Kto9Y0VibiRO2jZ
ULBro7cKYjlU0uzg0Fyddp9yelnNNVKNI9tjnd5sSqoCjPWAB+hrSfa+Fe+dOTzafntoJ8i90Faw
fKo6PVmMtH2O6wv/SeEjt/vFcY4l7UYjtD5n70KnCMy7gbap0CZ9B4OkRh7BXcU7tPO75FCN6Xqu
Sdqr9tGcCI6nMeCTaEWy5ODZ49mNYOWbxjqM3fcEKFceFqtk5Dqj+9Ycu13r9lRmkhDuBqaw9Jww
sE1JdQSr8yQocOfLv5k9IsmOwIb63Dj9fuqJPvXmUaRveuDLLVrxNPf63Yw7ej4YtdP43hTiu8Gk
W578MMRZCES40Zsm7w+LFYC1fM+bxt6R7jUA8jr7dCPEdQe9I20foro9Dsn8PdOQwDX+EDjuQfc8
KxcEm8sT2qnX5TAQVyIbjxtGFPNdZ/B5y/nsxOZJRtap96B7JND1OSB4qPtO+jFCu8phLBXYVOKJ
M7YL6Wc893V6adLkOIKc1ALLLWgEooNhPd1plo2xVHt76rdGBK1JVrsUQkChggtTDfmsQ2Q0l+Vv
B0CpQ53SIjwicSQX2Yf3Ck2+1fMm9w2WfPrQpR0eIXWckQB9tp4NKHwq47dAlagiFe5KgdrPI/Fg
tYB17uPqmMfb0L5Qn8xfY+cA/2HoH6yKMZo9i7rQBdqCPUqS71rjzwN3PgU/nf3WLmNk8VkZOy+8
1eaLJx/J1oj4WSeCJTBAi/Dcsv9um6+EdVSUDSzZWWy576p11znLg+kh5j4Ww5pshLHyIHUEsYCz
ioAJKYsYsClIUAQP5Gf74DhyY4+Sj95+WOD1MmSHYh4dUl5D+bpsNqPgKWBesEFr6O5hUMsLctiM
NjSvdi34M+8z4mar2J2jsDNgxz09h7BM7ORRkR7jVKQm/O13tGeRyeccdI4pnoga1vsNCOJs2xkf
/BC6F+JXv3yuefDU5G09anbVKuAh6XQBZvJzMT16zaY39zPjLCdfRcO2075mYs/H0eVHI7wX0Wfr
/Fk29vJnz/lsnKtrM7tC7zVx7tpXK/nh+15EEK8/CrCWkfcG043c0dzhGTtvk4Ukd1cBJWziZA2i
v9dsy9jNu1ts44RgTCTiLLtoXF4yhj7OoqAkwGB4tLH0Nb1/XOCB8c/t4RKSR1FQOJQHbZ1o9kir
7pzfUpcN0h9/EFZAgcE69mi9DKAjLR5j/p2RP1fsjv2BQEhCLm4E2dwt+ehbR9moxQGJh3Wz7NrY
Csv5ywaEWbNRo7LHocbH8D+8DDMaelERYXEK29VXGmtuy9k6rtxNThFPizznGjkd1cEmfNA2glwW
7JOpJ4yHJ5w3F18pjQtcReg5WpU7GebbVC3J2Xbrsr/2B+aF6YD1g0Y0BGK6OTISvHZ4A7VM6wNI
2BJIcXQEm6zZsIepjRdJrSKXAg1i78HT6P/GBQ9FEzUM8o7DKllGGtHphbc/3SaY23rqs6q9yB8N
6yVMCzSKzyL9Na2b6BkoHkJ9oFs32KbcKnz3kvoftQQOFH0704Nf3JM7QULkID/XUImTrwXtZhFp
6+90/1CiwUzIV//P20xyfvEeJf9G8VoC+5uZlgY4CHnzWkakvm8cowr/JzLfXAueyEvGrVpc+wEV
RpHpdwtGJKzm46vrnT0+hjjsTq7xkyvqhF/j7HFmbKYoY7ZfuDp8/xQbj8n8HMGmZoGSW58ZokM0
36KK+CucalR97jSr1JUrHqjszFGejRtlUJjRr3FBusmAEnLTiLI+xj4ux+Czr8ztnAkyXM8tPpk2
/9W0swyCm27yJwuJ8If0PRkEOVeGQ1EVO9I6f8YHr3C8SPcjzXlpcwREkz4rlrL9b+ZBuMfagZxJ
3AUz/TpR+RoNb1u5wdOk8t3yVerjZrMwyJTYRJw1ltVb59d7GeFh1BC+xEAfLCTUDPcpxlhrM1vx
hq0SYZmYGA/xP6vcBLV1CAxaB/HzapdHqujXkwyPMdumcHROOqs3LnpqbQA0owfVDVhJOuM25RE8
QsR1Uk0TCP+sW2L4R9GYd2M0PmrUuFxysRB+Lmjw1HF2YGamvYgup8FHsr5GKffL2bkkTr0X2DeM
ENc8RwxPxFvfLLa8ajrHy23VclYem12ZupvZzzG+iPc6gXXSaIrDId/5u2mUl6glq1XFKCCLAQJJ
JnqJoFr4GUY91r4j7g+OB+s6Sjequco4o5WRVrsYz02yjWdUPuLKocRhh8E3Z4A2TQPaYLa1+COk
mivcDk9NeZ/45ZkINMiRxti6c/DKLx2he1IqSubUXc0mrgALLogFEavJYF9TcwUpRDpQ4QAhFACZ
Zgs/sOYGjD0yRzCqRqQ2Ijh1voFbtOrggsll9ayadcURh7NZrM6aBpi0HC8qmTcFLo8yhXwXof4P
Yj2qaTOO4dFgA4Q3VwCXavl5evT2CQhPmfc7f/KAeiKx2+Z9zy5tDotNsGrpL3FCZ2P402YK6Fdn
ynaBVDLgbGQ97qeR2AuODBUk2wF0pInVNfEszEszKZw718W5jvZdgXqLlL9r2ASxspj8l1Skx6Lx
98wlvVmtvZ7qN8O7dV2wNllMck7nfxRV8DVJ93rujrFP/+dqNs4uA53LsSpDfJzYgQSAf0zOkhHF
6b8jmyAHx8m4RJT/jOzNrNk6ZXo9kovNPPQhgopBQhxu+Gpg0tT3kGl9NDjbXVWLRJ31GIvRd6lo
i7Ob11BQ/JEg7k8kRb3+3unfXFSiKjx07lMmvx3jY2Dmz0xOM+Kxza4p2V3C+Scpsq39GEd3UZWh
Es4Dr6m71NJ4TtL2wH6m2mQ0UZddcreMhnU9rwPyOpqSlOrJBigzbPP0fgCpkCfvln5uxZeX39nD
ryz3OnkzjW1qP/s0eJa7zHxo2+/CPyxr96kaDyaTnG2c03ENwjwUryHE4OZR9tmmoFlFNN8Zmlmi
MNz5n704L6GjCFw6DlDT/ypHHOFPAYqGxGUYOovlJFqpvtoEHqXr77EtVyOrvAxtbpTf5pLNJMC0
dYr+mBjk5hIOlK+B+dIZYsX/AbyHFSF3ToBniViCfGxKMojFyRV0L+COYwx0oU9yJHEFCUGzo7yI
pvCWCmNUsOXHFAXhCW9CngwYMJaN9z5J8J/bAz3rVzt4mFIY+xwuFbBvEogoEFixTLf46dHGhd0d
FLdQI5NI88k2R40cyBoZl07g8RvVMWppYUlhG0QRC1y4+7AiK8gYraXWLfk9RyOHuS8lz8Mu6NHf
u50o550O7M2oTbypelvX3dWwP0Ju0x6LVzDlSTCu7CDF/dXtgsbeDm64tsNkK5SzHjJ/O9QNnuwP
e2IsgYsTBJcueQmt+N8cPOSVh1Xfg/Kpty3ZA9MPuana5B7yb9UTeMt4+Uh5uuMcCFrdGSnzoZY6
v68y54HVsDnlvOHLUYO4Bx17Y0BxCi7iBhspSi64SVj1dJMwWJf4XIp42hUhS/vovcTulGKriJw3
C68wLquG9rO5qfaTCsCjyI3O4DPhtkhm+h0nTWE75nvCrnVDtxmNGvT0FhamrZLAOspVhQwfcHsc
TDbTChfKn+YEOtJ6tNxPUrjVGu2X/Nsis7fDxFP4VaEQlT4yi5w33RSudN1R+0eQkhenCFv0dEzm
qM4JjhbrZOVcyhyvjVVs8Q941DGK7rLktU5xvxHk4HinjNMwgBP6qVHIKovgTfFnKY7e4n3ue8qT
ojVOs2WhWm+H1vvnMIHPmuo6I9nX3rzhmUUv0FnB7XZpGq2j/tyO/snviFhY/S6hOGMqQIc6tUDc
QIfJz0MW0wTVDzwE5nuQc+9YQQq2znKyjpUo7yyvu0944UzEbcqs58nuIXecz6lo7mqgYLO4dwRs
GI9L45/VkItYHvQyN7Zzz2OmY1XS6ks+9ru6p1cpF5coiK/NIF6X5JGdYHK00uTk51wUZk0shIp6
67JcASK19sNk/tDffRdWETgzf9+aExeagvHlgllLLq6Aelc1x3F2H2bnLgzirzmrriGLqcLo3tjX
sXmuIPErkBJh/wOyMVbdNa8cHBQA5/iphpi+l8Vgr/pLFsBXShdeQHuJqK/OX4IeyFaAbzl/KYJ0
4xGLylL92lcdmBNOK+MtB9rSGc4hn9DIcURhqyJcmE3bKururbjGpJ53Jy6g8yBcfCYO9zQsyVK8
C4wYS8zAaN9ND+1KjpBu55OoswOLVBxYmNaD9iFxmTUlT7Cpbe9aBtEkpcvOzW+D02LOiOyfzm+2
MorenEi+hmJ8CtHiAvOZAoCnnDdpMkBtBezT/iU7y+W+4jM8UvD6PeJpUA5bstw9yYkcWJrtzJZX
XbUXKZbvAcfOUjxXAWYYMb0EBnUu2mJsqpP8zZvTne9wMnadvzGqDmbebMWYbNsxfNKV98qPvWZO
dLFxREUNZsER76aRw6orOOy77ngfBMT0eo7yKF6PbdJx18H1GxE4bGvIi1i5Y/s77mgOa+kN8oxz
nftbv36E4b/26YPIuNhSdM6u6c4eVCwm9UU1q58i3OMTKprdN2SJn+xZP8wpUTHifEaLi3zBm8aU
yWMgYhmf5sBOkCgHnnDCSu6qYb5hheN8Pt3xzcebeDOJO+esN5EtNxMt8r1kmJu9a4aBwrRScK7Z
HTnqrQ9Q0S2vRVTsSJYb0XRTmBTS2NnicUXopVc+bJ9n1vh9RPWlZZ2nLLiTik1cz5a4OoUzheEj
DFPoii5YUVdj/LG5LTb218wwJwhnhaP515r5Roxynw72acrslzwyt7KXh7pG9aSjFdA/zoNtkUTP
QqkLPoi/qHLWdqwOCm68N24Hvm4DFeow2nMVHxqcIjHerJR2sczKt7NUX7Hyt6P3hMVvPTT5peVs
k1TnKSgRiBA82MrCLD94RLkmGbEOLR6qgW6CJnyZdGmsOZDcj+5ZBILK+ATwj2BoY3tluj1HZrqk
8UXburj4afeoqz01snAkdWhcihJIqI0h5cv39d7m+p0LkobANxJUY59q3IyHfTljcZnFuRmJxfUm
Rl55Iof9JnvvT/95FJtaPvso5w5lVEC/YMO3cvz7dnSfpiW+qeTvsl2zsvBkoS80cfPQzN7ZDM1L
ZU5EMaed0oC4XJqxq+FhMQ80TFWjMcOELh/8ErpeCZLK8Y2t7XZ7UXcP0QiUgXC2CHK1ZRj51wEM
EFEIpNCDymhvFWgCMQ0ncMK9N68Hx3+rWqKgIfpNlXUrdhI43+aNfylLbNc+59WIcAK5lczBF6Xq
a4BTLSlwG+AttG9yaLeazgOeVsh9qbvK/P44oEHDsBdTBrYmoPScFEcWoIj34VPfMEWk/bhuiums
kYRofP9sFD1x3ckvi70MurOth0NuQ2dmZznI9NzGWDN7ytz9u0aT0TuLGH9SiX41Sgpy6oMyoPry
0DESXD8ue3xlrehTL8j1VTwE6TyokQtUry7ha45hMZ2++7rY1lOwAiVna7Uv5mqb4Z2aEoeqKx+2
gA1mwloNrbs1zWFbg1+vJB98gdYVdjvTwfxS6XUBgb/QO4bJQ0frrmLH71Lz3TGRk8M8NxRTmUxl
DYGFKnv3QCd2BIDAmPofjQ/F/WakFZMU3giBIzmK13zE2yR32f4V63AJTuL4azoFbuFd080Qrqme
D8jrKSi1E5jx5dRds9ikOWpkEJVsFeRCXCBVl7AnsRfLGibs5lO1uLKwbyUMtTbtrGVCYqOG7Tiz
BkOZTwjYCoajgv7qOSZBPaTbN8+Gq2PywFYBzJuG6CD2VUySnBmoTPke2nOJ0O3HH1P61c23YVkR
FWAMXYI+8Pz4Y36WRr+uOOTy6CKlV6E3VlvfJtbpnkxkqKT12c+wcDcl7uxnK4n3hni0XJr62kRB
0+aAGNuClp3eove5WMoGqWio+pkcQsAEJhxYX7VRD4eyI9EXJNiAZA/E2oW1r6ub1/rx2rE5r8dv
xex+2al6z0HCrIWZrL2ZwK+yGn5+Gn3YVsrRqxT3SUvHj+dnOEp9+CejwasFfGRlmDk6x3p0GyBn
hc+ypgI01/BHqDLJMdDDkF2aGSSaor6IRj10kCCjJsG025feVqmzEfIIsxztr7wCl6dBoeowL6pK
zpcsduClzIlfb0vqR+xcWPsE3EnQ1NzVBKZvP8OHmTplil7MsVNLEe9dHj60oXKYhPAbRhl1i1ir
tDt6rLazdeeF3bkiXGh5Ds2dRJkNz/lqRg9Uq6bIMcyfhUdnhZH130D71kPubjNhbXyLsDILppXP
gFAm2AbcH3dY4CBJcuZKWijILkDbOtxbMTwuzr9Em+mk9wPMsMmH8sr7rDaeM0cC2omY+atzPKpz
Kpt9Ptacol2MBN08nX3yW3E+HHhjxTYtOPM4+sFX3jUtQwgdVjiAokuvQRw/eqLYZAVZ/dm1GdWV
iVyCOYDMP6BJjICjgZ1B+JTF6QU9SvFA4sIPiRLvEJFptgSJjUb5d0UGDkuBsjcp3Bgt1taWjHEF
Ln8pyxTJ1ANQEGmeISamXpn6x7ZHVo3rq6Xln+0+0sgBnNGQVP9ED7MJdzx13wZqbC0Xuj+vPL0q
q4DHpD91QWUCSnK1Kx3IaHbMlyRqnu20JoYi9c7JubjsbjwZ3mDvgvKUqLQ4FX248z3WyIXHjBXl
5rjXRXRuatArSRJiG1/7PDdXOoLzmZpA8cucQrA5z7diigF9JDbg93DYqJacos+memVPTr9ruYqa
pfFItl9R72WbKJ4XD3qxz+RCr4H+qK15Xk8zGU13cTnRyyX6ZNyq0tAbv9Y/Y1N8K4tKDld0jOhs
8S3W9Gb60tL6fchnn0Ku3P4NwVI2LmJ1H6LZ2l1xNBtMYh77w8Zv7kTWIKr30HCTDEBX5iloYSQp
fASBlf3KEfonUhUJlmzG3iA+yxGL9liv05LdWxvJ766ux00LEtKUvE09fK0RUomY6VwsqKfoityC
e5PhHQ3Q3930nXTy8+z1FkH1gvmJIjRzRuaeRPguMQJUc/TdFjhaM5umuhTzdlAUt3pI3b2dhOey
QkhzgWc1E+DF1nP3IRLLeigZ6GzHuZoQ5tD6doJu0doDrM8abd7XyvzFuTHnz82McWiKwC/qZLY5
D88Xf2Sn0w0j6VrBWYhKoSL5lDmM1jF8HiyYuTHypqgwWQ4i2uiYUg+D695R7ldqDae0pYmgnCVV
igQnrOZvDMO/SbAP0JwLkhrzXJMxluIcKKMEVrJ36Ri11p6JHT8wP0K2PVpj6Ukta+1Mi5vaIric
2MGxscGdC8N7D+DmDRBpOuea+QwTtgx/udcUPLBYVHRPkqyJGKYfYTcGaBPqBaFmWR6oCB5geWjO
KCI5Z5LgZey4Mkr9kbrEjNOZXljheHdV/ZyxnnLTQWD55uNwPNZ/xq7iVPzP99yVXUWA+E2qhY2W
kjVhlOE5IqZmQ5TzFxbbXBVIPvl4G4JmI4FZhYXBwIZ3uo8sTjaVIns71HgquobTwlOQVSfPAXTd
UcOdZgkomwH3bFh5eJHGrS4dBM0pBTwx22ftQ7ew6vheOu+JDQ4gDEGOhouv26c2AkJCCopaOLwb
DQQMz9NPyq7PtmOZ62amzBR1q/Og2FhIwD5Df543b8i094VfAQUOjYMFUjvonVPFO86dk51Tl4fX
gS8PzE+orIZNgkN2zXr21jrkBO8a6GdlcmcZzkylymPz/zvROOnGau1j1rM36lrK0nqFyUMaDw22
upxjF/tTMgt9QbxLM9t4vuzxgz417BhyzDNE2HqKXiTZw7Eh+76chDIlX4MOc2cwHERUkzvF/t5G
bL1Eq55yQdinszisFO0MkwlcD6Yr4VTvThyhoumIUF2WMEa1UL8oHZpmdbCTzl6XBnf2hlSdnEIa
sVm9GCXWm9H/SDtMitoskeql0+ABuRtmCkEsP2Atb0Ccw4IcDaQQTWjdy/tICf3axQXWue1Th98H
zhLKkhNUtzJsUcFsFnTxQ+uZv4gDV79tKVgMtlT7Yt4PxgI/KCk61+Xu7gmcg6EX7ROUnKqjhywr
qHZI2v7IdUlYMSaQ1i1EHW1BwYALOKUl7uYh8Nc4AF5yU52FkmCLqAThXn10MP8yrN1KLlPUsWwV
J3R91J3ZbkyTmmGV/MiB1oLJapj5wPGivjWrln1xY8g9VxxKmearHmow5AO6f55GyA4EmqzK2FSZ
x793BB4+fG/NRJ1R0H5jq2Wz2sFxzCDlxlX2OlhsaQ2XjKFkfvKiEEsvu6GBy4cdzZOTl/l6IPzK
AbxajSPBoiDtI9QIcQUjWnmJuZJtkFNQzF6xpJsWxyJO6pRFfWPV1FuKAIDEPGzIGE5hYa5V/yPL
kEOgM9wkd6mmg2PTo/PI1rmWmPwHuwRUPg3uZlIVLAT/MdLeUjA+QxsYUKtzLBtxZ95Sm5ORI8YM
IzTOvB5HLefueWOV6kZwLnNSqA9u9GjXncONDPtSFnsnt0f9DZHG+jlrV3xJCWUPl9RkpW1JSW7b
kmC28iM1DIQNEbQGo7vTlvwJZ/SHQf4aU2eit2q2/zlrMseV+zo/FCMEedV91wYGlTlYGPtMKr15
w/w6owPKIN8Zrv/GgQFqXMI30SkoyzWSF5FNAcs97ExTHVyS9jE3m6UDBDBU3JMbGgf9XMMecDKU
blLk1A5Z6bx6mlWWk/kMiRE62GhlEr9I3472rs3OMhkCd5d2OaLWQAYiaJxDyCP1bECNy4v03S7l
w9Sa1F03P3HHI9PILH4P9ZVUteSbNkMdSV7qUkzntnyIqpBPw2RP02vYap4PUYqRdYgqwlVWREUm
MQkzQRCZy4R9IChMXUXU+sIVEFPD7YDaTH9mwZZ1p9FyXrqwAMTjkO1NSrNczop8b1Dg076ryS9q
MulT9eGlSwljgc5gkaGAuMs63YyebKt+Q3eZXI5zRgqHZ2glC8XwMfftkNSAeLZC9p1Npi/x4FMr
E9rOZhizu6xVrK385N7KNFkszl1Rgu6Qtx3wjL6nCIb9dG1+0EWRrCrXqrkuNamqsf0hvIg7diZq
ZIb2JvNidQxz97FW6rMaMjZtuPd2HbaGoXeZyrT74HlYiMeqIhbFGBLkvtiFPSc4k21bzU3dqejw
VWm07DYMyleVvzxGAd/pIHmVffzj2Wramu15zogI9RyU/7kIzEw4gKaU5IpkGVD0DJOtujPm+l4b
HulWO/PXVkohWwhdpGNCTMOCHdFIqMnu2DBkAR7c6ejaisYeEbBv8c37zOQAb0fwVksG6DbHHUk4
MExKpL2o39OGs85sA5KLYO7tLWqVx3RVY9NeCW1/abtHJiVoEMyMmUZqb+puOIJr/7TigKB1iwSV
lXDWTB4oRIccm/FTLVa4lu4BJ6pN4IHuc+jg705i/5/f+UQC67lYW8am9KbbEH8ZTfFeGs27SlkW
hAFJlirpbn4cEW5TfPxR57wI+ZyW0L2hvVIX6HE/GtVGZNbfzNGVy5gnQmq0q5i2U6VhGGbKDrDS
FLs8qfZF10E6JGVA9LMyyMCZgdhOdEkTefzXxdA3wrt6bOG2wuZc/v1YcUzEZkhpx3lcivGUw6Y8
w5i3Bi0dBtB8u9o4pIvTIl68yXFIWkcu5+uZrXK9BNz7rvugcv3bw8Nkzv5JDPl67GWLX43DCOuV
dT9QYelXnJCnUVx1hEBOizu7g29H+gK4Fq+uCL7cQlNLOFFKGSdYgFhIwsWg2jZZjrzsERGZ6B3w
xH3n2x84Kb/qubm6Zr9N2S+t8vHRsIfFHdmBBqzeSg3CIEbX6qIZ20C+zIGagLQt6OtWMFMStesB
N+Au6UZwk0VKksQdt0EEy2NKDGrDewRYD9RSb51pchtBVDYpo188MEJbMXJxlypoawKriXOw0toj
iVIWm9Lg7fVScs2Z7+yFwVNkHC1N+2y093sfw7Vpk5Py/e1ck4zD9HXTRfkVV+yb5haRBMvkm191
RM6cnaFTyj79AMmDnWNShvv//zuVRBtqnp+qwny2I+sZBeObgPqpl5ysLZuxsCj/n5L2cVzyNqNF
Dku/uwWj0kz/ot6975pryqIAQA1fsmkebo0x/5Y2rhiTiGKYveiR2cdp1Utlk+guOZZ1M1pQ9mg1
Du2A+UdFs6PfVOtghglQsiHoC4mnJJA7BVG24Hf/5y4/2TagQ5k8TSbUEMoxZpZFC2kly9a1MJhv
rXHnG9QM2DYRvDTAc2Ca3K34VeyrvrrY+S5wsyZJfIuLAHLtVY7kOB03d9eBxHZXJaQna2yGPLgQ
fxE7uRW0vR+tm7j7cImXlTH54cbGlhm7w/dYGy9dkMa76q0PU0332pkswKcbz4yYHZCWBtkgrlhB
RfEIUzHIfmnxsBbXjJUw+7BDf2Vm3WcYILE4ZQ7Hv1XfE+0EoHFyhiHaAHgFC+Q5FMSbFc29Z+KE
v4OKHxPHPKqsJ9zNAaaS0AqsvnNIImMaynQQbQqXR0u8US6tlx5hhDoM9k3A4FKPfrGRkge3t3yl
lHwmt3tvhWO3LgY+s8BXL/aAgWz2vk1DWqhbEMe5V8npQ0VkSSVxvVWk+JE8fXJQUMXFzhgup14U
p2ZUtyJ4KSLnmJXlKsenNrkpTzudswYkFF6hgeZlNW3mhkk81/Vf33o3Ee3b0H7gFZ2yiICidjG2
QShmf51sq0lz9OhZ0YyZ+LVpIw0V+t4cVMckmJYtJDg0Y/D2toc5Khuhps8cBns70msv5JBsDxy2
4yhEj9LrBq6p47m3dnSgqdpOteaJpJH3LXRMHl3oetxzu2Fa2bwk9sNRtKGK/lmaLDHROl8iaD5U
oUzoHIuTT+Y35bMcaXU1ok+3waoYEr7xajLWDTP7XIsQ+8L4Yxnc69qIYUjP096tQT62Ht+2vmby
d1wkzj4+yZyzh0785l9k5jV/+uUEJrZ1bLyaAefAMq4ZZYS9V3JcKB24OkLqaZBm0hWbZZLLovqb
W8wcRSEY5mX37GbYiTAM7Ctt3wXc1ElM8s40Ie+ca+dE/YrNTH0LCNERQmftszjPwfgUbESbJvF3
NQxMXZOcyuVWQ3OwY/OhdDCK16EBL0lTVtkrOCk1LNnaRHtRctrolrZYzoIiKTdeXIcYCz/y7mWW
HPuzzCYxZwE9sImskgblWpNoqGUBVL+DolG2FYYFrunaqY5CU/KsIrxHRucdGK3XUcHXMXfYhYwp
vKI4YmM0KtQiVnFkIhbkW+RjYCyn8dW3PO9YM+x7KftpVuTpjNPVJUrf9WV61w3Gk+I+tst082k3
yG3C4/eVbl+dNHJ+l9p8XmbFiVVM18irqkOgvVPTV4vB+r6sTO+YIGCuZCVOU8y9qo6jds/5cG+0
dEJHJUteMzQYFWiByiPotHJyvO3ccfuyc/0emHhbXa+J/wWV77PAJ4aG8XcjUy6PxIJ2XPWwO0a+
mUhe5j28g3StSwJnbUCFRTX+zDVHPRU2D71BqClD1qx8uh4r6mbKDD9e0qvu6PTy0Z+G6lpiRkPE
75GwLsw6kPVNcMhhTMpD7bjjTxuzpFRsrt/ZbXHMsn12NhzRp5mYp5mTZ+SBT3Vh+w/HDZ9ofWUN
5TPP+u8yFBc58atiKRiUW29VYVJYEZ/Zs5Ik0bodYkoztNn02EpYFs21xsclabXMGNB1HO8t6QLo
E+Z7F9sGzoL+OIftb7l4F9KDlzJpljmoXy9ZQJ0jpyT7X1hZnGamECpBPWxCrko7O2Quf+9bsMRh
crQb/Pzcv+gSbTLnTeDU7A0uMzORE3pt/8c+Z8bD9R97Z7ZcN5Jl2V8J01O3WUMFd8DhQFtlPZB3
5L2kSIqDpBcYRVGY58mBL6r+jvqxXlCoMiMiraMzrV/6odLSIsQgeXUHuMPPOXuvDfaRrbZEFB0U
555sXX8Su6KuDn3hfFuqhVjAgh0+sLZRpu/tghQX16yoxth+nXpASdXkXE8Cua8o38Koni6NgY/s
YDqUgB6VSBj8zIhhYyriRlQ5Wbf1vlY+0tisY+hZJqccDAgYZRw1tdYPSlXNPnPNBk5JdOg4ISMY
Cb5nrLTtEn120rY8RGO2PmXKZEqtuzpyGI1Obrqveod8cAIekHZZctPFBTm1jlUcHA+xW9Ob/LIG
wObTNibZl6Py7L9irCpHATXHz1+5qkCELSN7f7lczpELfF5hgouo9sQ0objvChZ9x+bSdij4WdlE
AY34PQwFs6UMSluKFRjWaNzCAnRHRjflwm85wzjlTCBAnHXYvutdmPVf7IHaKBnjpyUe20NCLJei
d9JpmrRJWF8X+OjiBplstCArmOd5upwaEnMy6yE3dG/8rnEO3HuYB4pyGxEd3hbpcp24Atd8tFzB
e9nipiAXtQxeU//JNBCoPRvtRh1lt1EyPhSzD8WqkoxfUPOWmn1pKVd5Zl681KK9HhMmMqLgsmlk
Cg6lvItzNO0yWK30sfPYe+neOPPTUHqvhaBeCjMUma5hZg+LaSCsZkq5MJmBFAvYOsUwN0YygPrp
ux1CSi8cElg0ko4gMKvVbkg2KYO6fRR8ZsvsLwWlF1YamlNDmV0GfvtZGe7fjmKr74T3Ke5tcWo0
ejzZoZhP5Av3qp1xAXgqF4ZAFtdoqZDM5Vb8uYk4eWXjzvG7alMFm0khn/QoY6uWgzbhuD53smAi
/iaGvhUBV7Ra5gWxD7x9vbfgiNm5jPFJQj0l+TAfFqqwS376qEpEmAX7CWwP9R0ZYj4CYplKlOCm
R788PzZeOOxT1uqFPzTHTIX0AgOqX9ySt6X2HkXu9Vu1ZMwcY3cbR3BjBovwVY1wvY+WdBvA5zBx
CP7Rc5nuRcN9lqNCxYJhqhkqpv5mHFqwXVDtWoVpY47CBxMrkpZybjTuEL/VslP0K62rKQqJoU8x
yBBrGLchd+uZ5kdmiN6UnKyh1VPKtQNtx+BeFpSlYZ/z7scofUZvbvaNOYeBnrij2yDwXZ8gtsLf
Ds06xWvzcD8vNM7mEk+FnxXNIbS3YzVfzwGevqp0j54cpiOgkw+j/dQvJSnoY4kQv+IGghmLFoCu
dqCCVM2Kagnq7AinAnnwagDYNnnznQFjunUi66AmCQM4oLdKPeQeqB1wZtMsThJ1pzvICzUmAPz1
6CnnD7HbeFeoKMfjMrdvKaoPWKa5tZknartYPNKBbVFY9uwInIXHXpFlaG/COSHxwou39dSjXyeH
2LF0yM/kt0vVj7sEZbcG3NQHvJ+Ix4i0mMqtE4vnIq7LLVNHS3sBQX7dvSFirYMwQyoGydgaFeqS
928Jp54rocc7i5SOTZsHn7Iw/Bp1bXp2erIiIh2Hx8SqIaAglMtdAtHw06Hiq9jhY0nv0xPRbskr
WkMjBXqXv6JdAE8qJfgG1zQHzw++ZZN3TFmO7Evdh4msmsHOwXla6OgZcejNEJwKl79D+uoU+1BN
1Jw4TBg10CPLBv+2tNY2LrIHf5bA6meQ1FX82o7I+spsBDvGas9tFQARN0evPcXuFN2aBXf2wmkW
IV7OfYqcoChj3hzhhCmq8oM72cXGxDQuQ/wAV63p8Q9yB5N0srDyzUATUK9NMBL2egTq3dfuQftj
sVEouHIX/oOUIdChkiY1vQlPQ2n16hZTKQNRHFHZZ09wiHAHOW083ZmdU1Sf2tdkCfaRg4elw6U7
jvW2mO+XIEm2PsLyjeTd9DOYClFCXlxUJpulRr7EDfmFdf9CcFjGqdq8za5LfpOFP2hhvhwIqz7H
FodUCyJExgAok8tN2epN/9rmytkpr3tw0/K84O9cBkbr2JmYD5Is5n4V2ES3fpdB5bbM/bxc+x31
YtUswO9yxEwGvbUAwFhFwvkYUNW7MaEOKlXnbKDATNzpurcg4jqrJHtWyKgpK3synjkrDkjaaGFq
eblyQyz5rVg72xj1wOzkX1Pc4IgdwNFx41+VxyhFY7SZQU8XpkyRX3We4x2oNOIAd1fQNcsVu/wh
1YxU6Y/SEVPlXSed62ZxOH5OKDHWGiZHgYlFjlK+auSyiWGpusLc4r367CpdsQfGeMtVDfmuRTM4
wXYPeGOqbjwWoZhZ07f5gOR9sTDQ9KELNzVEpt4DM11lYnbahsACza7JvB4BaXyFxhWcc1jRUBc+
roGpBfeOgjuICOtxkbwPIe9bIbISp3wLMzQVoBchCWaK7QHFHGE0SdXt0pbtY1o6OhN+wXYRMv/E
Z7dzWvRTTUPHs485iMKmRfhJGV2bifxAVGJatNF+rvvHrIHQhN1z3BQtf5o6+dgyN4m7rtyOuryx
AMZt2nTbIFHbIKtOEFtwO0qCojvb8Y784eg8Qpdm52pRNA5Q0lpaO1ayryN2n8ArpkMa9x/cUbNN
lR7KSc9/CKMCEXtPa2RowLbMrTlnUi8Hz2a4ixPZunj3y7/827/+y6v5n9FbdVvlDBrL7t/+la9f
MRO2SYTs8Pdf/ttDVfD/H7/z15/5w49cJ69t1VXf+z/9qf1bdfNSvHV//KH12fz1kfnbfz67zUv/
8rsvttxJ+vlueANf9dYNef/jWfA61p/8R7/5y9uPR3mY67e/vHtdq4v10aKkKt/9/Nbx21/eSSF/
vFG/vk/r4//85voC/vIOYeb4H/+rTN7+7nfeXrr+L++E996jyqY95fjKtgOt3/0yvf34jvPe8R3b
C4JA2igbnHe/cMPr47+8c733vgYnaHvCtYXjaZ5BVw0/vqXeo3nwfNsliNQJXOW8+8+X/ruP8G8f
6S/lgMgtKfuOJ6N08O6X+tfPen1x2paORAng+jw5FWg/4FnUry/3SRmtP/8/AgQjWH7XQ40WaBIA
VqS2CHfpHLU7BkF0TueRaWi+hv+R8jJ3kG7atG8/tIhFaIEzxyjoWSUZ4oKk7D6yTslaCXAq90j6
4vTs9mLnt52gbUU7qdXDXsflS0sWKk3G/BhwGXLqClCFJxbTyXHYJoNlHfI2JnqloCHSlZVFF3dT
RhBKOgtqxRCr+VQm5KT31W0RMt3Ug6A14jDmKWODcCm13dO0cE8hOZ4MnmK4dLuaLEqlm2NZxoes
pDvhlz71Ycn5wwbT6EH84w6oNokYuWPNGRUyo8IyTNwrlCQ0QAbcGY2/0zXOHZcDO5h8CgYvXzlT
5UugqPW1Lcj+M+T5uPmWAd0hidXbVHfF1ii281UEP9suCt8RwoYD77CbDKHBk3PAF5psGwbXtCMJ
QXE8uq9tRnO6jBFX9ekxlp2PmhqbtSDpgqVOm15jKyqbT90Y3tAbpR9BgM3l0OGMrIfmOgjae2sd
7RiqkDWVvq0r5wK7MIqdtbW3iPQQaHgCIR31vqfmnDLaxjlqlIuM8d1O1h5sZW9YoASgfjIgM9dp
28XiegxIVz9Kgdh8W0X4jCdP8fuOB4Vv6Yi5xZXnGfWpoWsYCM5lDQwCMbafeztBSVI3D9zoaYZn
tKCYML5JK3q2+vKtnGgnlmFPPgn5RLLEDjhVKKZU1j20VbCbUn+heOVl0lTkrWhibqO12PhmJYxV
pJZ0CgY7/bfO4jZE29XByxNOtOIshDyrpqXtcHw18Lr6nvlF3Y8VPI8noSzMFWTGYcThKc8tWlfO
cisczIMonXB/nwQHpIpa9Bi3+Nx8Dm8YK4j+LmG354rbztR9hq4TiLWZaDhBpolnbwXqIi14/+a+
wwI7SBZK+KmnPXkFJ1KflnwFRaREwDQu2ghkzGXRXZqENISAuzPzesApBESIMViPGNd535E5EnN0
CmqUtxJn4xjrfQn6874c5mlXDBWOH6ZraYciCdTWzuKTqea9Sb37QkYJ6wAyLrw9qJoxMRW9QEjQ
OPQd83L+MghQ+fFc77n8n6wi+zDYE4Phwo2gCHpMIjGwrXNU0iblUx8BrzJoToH8FVfhOk9KTYEo
19oK5Xyha8Cl5RePCUWuv/DZ9pUaKCkw7iDlOUixjoVS0tAwYe1lyU4ieiDXyPUu6Sn6Wzxin/0x
onxdjL2LuxH1LGLWpS4cwgIZEvTID+GSUfRIIzepV9XE4tWrvfq1nZFcysCmbrQpxela53BVbZSG
G6EJ2XRR7E1RcOfzsISljCwUjrsooJsrkw34PNLF0B+1rpJkoapehXIIh+XWVBI4JqK90L+JRsQM
XSMA90muR7ddlejMMA8RGpIQt4lqaH/m0b7EfD6xyQMjbw95IVGQK9bgMA8MRxqiE1JWrRpLXnZL
2CitM440WGxnz7+rLWBxsADZ3YR9smPvExYrOlUlvVt8SQkOy/0QErSQBbgWBy7vjll3tRyjztes
Z96YTBccRuac2BYvwI5JK9PuQTcaLY/SXVV7Ke2cvFgV9wZNwIzRLlsBR6oCZekX34xd0AUCObtv
MEv5BeMJWGsUDD5Tw8iZeqYVM80rru5O+x6EJ7aZNrTudJQ899W1wroHdKN77RfrU5WkT6PGIYou
58R8zL6PSuGj+MA7UtivabA8VFFA/B+XZ52khMoisyWJ8jwioJ8IV8/88eNCuuY2ETGZ82QwEx0M
Yc3/OoweDh6v300eDL0ofPbaud/ltNxqGi7bEHpPj7C5U1/Am2q6SSD8UB1aafLVGbtvkc8syAlt
aLkWovIWqQXw5YgagQHpQot00IiKIz2zklG00feI7U2yJLetsGEfrP1yWhgEHGp/gi5KAivxn1n3
sYd2UaOk2UVp9i1gn6a+ojPTtihzE8abtjvtvfK1xA9wgULibFkhuxgssBzPSLF20Dl0wVpwS6hs
9echj8aD8ejjZZRJfc49bxroKCbYFi5aO6xRme1dZ3IRDWNX4THkfM+89BiICuqe3cvd1Fv1TcEs
nQEs0BmHKM3Yw8hQDCnmhzk5qcGAcAvELQfdvXZooS0iojnSZgW0mAh2IyDF1Li8FCwAmy4MGI3I
6iErHJQjJNYumDKtusz2WWFBf6e3yk0NC5VUMMltoS6ZBF2jvfxqJ5iv4k0qhuwqx/XLysw/+Anz
qCoumnMTPnFI2PcaHGI1YdFPbTB7aDT3y+rFSxfrjlW6EotvBtHdYWVILq1plVv351oUwNzH5Qsa
zJqRSEpgu3cCtAnOKm7pWlenJhu9gzLY/nN87zTonY/ILsaN8ax7n34uEYb+DSN4uJQbJCkrTUu6
1UueGmh8ITPWxQPZGxa1QUAdwSEDrVrW0c2cTwdPOC0phPPHOE8/FRQzbkzfG54QQBL8qdpzyFDy
F5KCcn2jbSAx9RB3LDqPHmZWAZVvZ8n1yBxQUPlt7OzUz5TQ8xRsOxF5+2T1rcxoP0MGoYNLq6uZ
5+uyRgSy9gnyejyRGU5+hyQyVhK1ZM/61C1Df1pVQb4J5/MA+DTXw9ZN3Wyf5uz1jY+1SjsLNXRX
oRqkzGex07kvvOlz78S0aT2o9VNO76OIYDB5JLIatuOLqdZosL0CAJxWK/6puuS+tE1rPz14w4BH
nsXcJVhoxojjWJXAZRM+1JL+7gceUncPAoUVeE2OmSiCa0U/m+BswOGqE9sJYXpum1U6U0Phorkx
ODWRLnWeorKFVY8mbGe8Jb/03YIopqxi6IFaPlrn0ymQ3c9hxXBhiTaIeEDlZ3njIWs1q4C8d65m
HDuXC5MES7j5cQbzsbMMMjuzULaqZXU/nMcQXEWiu/kyBHg3DT1tpFyx+/nBF5Vh2zMS3q9wDI1D
t6X+JelgQboHbTdyd6ZjDpaSHNKi3GQ71A6uQGy+shdEZXjZW+34MXpm6sxQNpsMXc/GX8O/13Lo
onaQ+qzUlkCCjdOhe+eU2EwDibW8dqW6dCP3QraH3vURcExuzekdJT7x0GWv7+cwuFc6gqGzGDJu
0JVbg7Q2GVKTC9fGoinIs5iZh4vF4jJSayJOSnvGP+gusw7pjPukmxh+qwQbmKqBuUl/OfCbA7qm
kqfgmUeCt5Zjm5LBSDIU4yJsiG3M0Typ6aj2jSFmRGyWjNNvmmANsaPytepTHzFIiGMhsQRbPAa0
PsNzCt6XhOAEHqnXW98paug1k26xALmao/lMK0lsWo2OoeUsbi9EY6H+AgEAwSmdyug8yIiJOKra
TYpeTA5JeSj4SQcxwAXwO4ioPEobCbIMJzRX3kSLJIbLy3yReBlq7woMGafKDq39MjvNRowSZ6gY
ztIbg01J0y6PyL6YaDH0NgJpUX1MAkxq9GB3HMdBAmu287wMg806DJhoam9B3KmUc6Ba4k8SOiWM
9+yJbfumsOfrvl7uE9031wqOBsMTKFnI6wXNj107f4jwbufWlNx3mwYPvhjwLwiuBah1le7jw4It
DFhBulIQyFQJMjzk1eAf/Qgvh2wD+6Zd53fBjbO43RGRcb9pRoYsBTOu0G+fG28BLVGv2VYPnWWh
mEnoAQ8tLoa0IsmnNR76mUbd7rOeI16wdijnEWrdVAL/nlAsLdH0gqHgTLQujvBljqiDIHk40d0w
cAO0LDpa5EJXDR9sECxwoqRpcekj/VnSB3ewn4a1UcbQ5T5K8UWhE4lzhHRCcUwsB1pbwZDCYPfL
q5XHvFCX7Zeo+zIECEgnbNFsryTwDupQxCxqUZ0sgzy1C0m6EQZivnrOTbKd0EadZqvA2cfUpyvi
AgNPxL6H9A+7bXUYapejTEQnqqqIf5zbIMaBRGQSm1xxqd1gP+fhKXQ4JEr/fuk8oouTdItelxlR
UlznHMEhwcU0yDXryaH6bWoeO245KJjgcRiW6wCggxzZ3gpUAlAwomgTlfl4PYGeO9h9c+N3Hp6q
hnvCXDKgNWBKL6tlbcw1qzPLMd/COI2BLSKInsNV5ukfJJ/wOVdE2PC7I9vIIetQh7PryCtpQY0L
ooYwHbSiVjvM225E5x8Y9KmrR8NirHBGbMXxPmW4PZm0PLTxwjVrMH04Acb71cCUWdPRyvCkOzGB
mam6Azg5hKV8ACTdNjhQRzSaB4hYt2Om6JMOjTysTmI/G8v7eCzFlbDAHVbWt7ksg6sCRcowGwFj
wgybeGFC0ho/ID55/Bw2zAN63yK5YVl7fHY5bUmFukKm3V4xMwazSHZy2FRia9n2Oc0DhKeEGXHl
Jge6aTTCbLjaBt78ZWUw5ycS2XFEUljcdMRQ47ivaeJCS9QMBi5mW77EU5YdocMU3C7X+195LWwC
t4xmmBnOmzQA5Mumjk9Y9sQiCnNSumz2sZ/TwDA5sSwuAI4QU2gxxxdOhxJ41BS5Mljwn1j2Q0bf
kh5of4xkNtxmI2hZZcdADwOqUb2fFeIENSMozRvhnupg3lYIMI+crhGCkkIg1x24G9/CRYi9RYYo
rlI87qz1XMKZ0lmI/ok6Vgz3CivFYZrHR2tasmM5MWGaFSQBA+vX11dWbMsNzqBsn8DRwTSCzJuG
8MFiZn1B54rCrsCCNXbzt2WoCYxuGZc7HOzcVVxbmPAlLKBWWEQcIs14aQC8sJPeUwhdtFOlT9zc
At2ER8/GQeHhkx1z/A4Z+8kQV8k2d0iLLCwM9WgsMP6+DolLwqMT34kRmIVy7m2HLBno+Mskg72q
2X4ah1IwHCqm36CZpqXYz0kLXi+AKSxqPeyWiKl9mzEjwJbsnUQ4bYuMwx+tpbQbiBNOo8e05w5j
SxLXzBwEJzLtVi5xSvnkY4O3aJNtO8cAYA3be7V629F4UnqtUn23VBw4CwYCbTtgxE8p3RVnjNaG
Rh1Fq96a5j0zqo3tj/XJyafvpuzxrZlMnayYGosZFRbMyYS7LP9UuP5FU2XlTdM2V4wBDwp/AJL8
bT37bzlqBbx+hGKFc44oeuBDVTZ4Jav94KOmvuI5b5qZ84klJ3STPSiLwNy14VvYj69+QU3dYg4d
RADj1BAxUbJTu5+QXT1OiPJxOEy34QQJh6gbYC5sLkUWYi2xCbVtxCEIc0zSAuQFVXDaW4y4mOJs
sNY9qmA8TGX+raUC5NaerucR2ONOfzVNY4doeLiRFv2YBa819xv8GIqYJkhpm7AYkr0VZBhKBvtY
2RB0tJC7rrc+dUTQbPWRC4jUk/pyUnF7GijB6Ru+lLHEml5gTRlRhYtMcyV4gHLnUEGRr9Uej99L
YeW3xiY02IlzFKJRgv+XE9nZd4p9HHJCK+pk60q4H4Tf4XpgCngRTAFnc9cQO4CQb7YWMMeqVlva
5xO3j0kzoCCoC9khJeXGkDtMDX0beUGzs5qBHCE1bzIgXCD8Z/fDc+aHz0s0pMweRgZIdm+Yfq4L
nD3LmsPxUGAxDfigz23vfSC7JLkidPcmy8Q95ariMb9KJI8XhRUeUxMdMbZfZcI8g9ZXNWQIhp0c
5F84RzFOi0gyyd3qBC/jmgPOLYM/DrVDh1jXPlmJ/VR7zmEoOQV6MDnguIW7fu11JuUXLWz2Joa1
WblKNfxPdYNVp3Fn9oM2PJiISzAeyeIcJv0htmwPaQQdWLxwgKfQCgYmvSqNebJNeq0r/4YhEK7L
+snVy21jcQMJU+y2VmeQTXDwsbkTXSQN4/5CY0ywpblfkLljuLqL3OnDrIsDYJsYf4xajgstoyPv
xg9/difyc5FaKcmQ0aeMpDw/u9LIUNni1kdrscjDBgW4B/2oZegHEorXTju1XM1RLid/Z7r3WueT
P6c3snC++5KJmYPEGPtjp5Ibt4k+yhX7D3MCbpYAvQq8JkFKGY1IXauclKkxgV97wpK5HbRZbr0B
U7QKS/R26NVLNqyzKtzvFP1ql8Mrot0PKyjw2itmki+2i6UU1SAmMGasqEM4vLnzV6G9k+dJjqfq
G9z7F4KDuAN6w33AEtrHEeHdvp2iDnFApjDpvnSlCY+aQQ+ybfIiIVBAZ+uvbbegR1NqXLEL0PgY
AVZROQ9T2T/GGJQ3cTZsfVPbTDwl0uUWR11V4Xerp+p7a/Qn3wLkw+5+HUTlsZ2ThypLXieETpfZ
WL8tcs0riWbrkI1NQdFe7AXGhofcUpy8FcSPxr9TGaSgDIfgBmIkcFeub0SBLMpYSvR8WIXaPn3x
PGo0gJazhTJ+1snHsUHGOV8xZUTVMzKuchha9m5OSLmOhiuDpnTj+jTeFic9pMEjXdVoo9csuzxs
UNu3lJcKswlEg31o1Z/noTjxHeuyD6dpk+qBDlhi4h19ISTE1YoNmvt5XzfpfW0xZJuWRW4drNKo
Kgd+iUc36Ltq09KDE5bY11X6IEbeMHc4W40DQomAoksChx1FVVYT/II1/rb07c9VPnwdejpiTo24
sVuLYRvD/Nh3D1RA6PeNa1/+aHMRWoirzw0uI0VLMghqCE/Rsk0qcTd27bec2S/qQyxEgce7YZzp
W5Zf6Rj+NX77eJ/lxE/rdNm2VnHryaK68aH/ZMyXNl3i9Zdplz3Xwnvs+FhBHsJdn5ABMFEgrAC8
9xJQtcMeAQ8K568rnT3xgJgd+40YsOXG+XY0OAwH3T8AFjHWwZpQiDe9pl9Dm5Mar4fRHox3NNqv
ojV0wS8QEKceKYnuUG9041IVTBOYASa+bOeFGD7HUfSqoL003vgx1ArLUiWeC0M7SS/EdxSGwb3q
aFzEAPf2QrKuY8uBErJabOiOTT7in5GjYaINr5k1gQF3vuA48BDa9EUsD0luXakv2FNp7nbdsfRz
jIqrn6bGiiNzSDtRSuUxFFdjM7QkXjn0fFmfLZMrruN2VRJDBwYRvR2EbC9m6oMNsyuujQrdhsLi
UfiO2mcebwSdd8hIs7NNW/eTPbjgpiy8JrDKeS3RCy1spj9Vd/DmuQWQTA+hsdMfmyvdQotd3Ktu
7AFJBZCObSc7hGMNZP3I8MpUVF0bd+HDSXrSwS6KgQZ+pFrvaKGYS2eb5DcCfCMh2Xe6b8FYZWf6
uZoGbPPsc3r5r5nvPzjzdf905vvCONW6fmmTP0yK+a2fU1/5Xgkfn4HrMGH1fOH9deor37vr8Jb/
aU8GTqD+NvZ13geBGwg+KEcy5fX9v419nfeMZm3J7SlAx4t5+J8Z+2r+9t8Ofdd5bxAoT3iucrWj
A2bSvx369qkqUbbhLgqqEiXmHNM+V0ftfV0U4FRNp63w7YsiJW8uyMZzOr9Z6FB1yQCYsZa9K/po
Z41qH3E3F5gFccHUu4c2cuCuFciv03PRvumGWURQP0P6fm20aQ/ZQrwr+VYFdjGtOLyiIUfhW70W
0cvkNa9x0NARzz7OnU8bC4cBBor23CNxBehDh9sHx7dKlRuFyX3NCSa03tnIQm71asBzsFZ7TGWM
rb9rgtOSMSgOok5O1NA87XlHNUpydauxahcjgWOccR+8qLjGlPrda7DP5GSmo+XYzd1NMA0n2SIp
9JCbFQ7COVXfeaEkaNfe/Jew4h8RVsB58bjw0KD8n6QVrLJfrl9e2v6t/OW/ffzPRdcn5X//rdji
5+P8uvAsz3lvCxZXoD0+GxbXr2KL9b8LhEboLyRr7NfF9VNuIfz3NoN5L3BXGYTk7v3Xdbd+y1aC
ZelIRzu2q/+Zdcev/G7hKeV7zLmwD3k2y9l1bZ7fbxdeCHrbd+fR2Tj6a0IgVIvTGE3yxSflP/qI
yqSAWA1Oy6c3wwHH1TboNc7b9HEHFOYdBvF6vJXhx2IuLsL8rYgkJ1Y4NNA+FCa15HslSVwlNAkL
hl0w0qFUGid329IC9MH9E+q3aTuzF8UjUgxK2RmfcAgvTm1y2nCN3RwSHv2l1QuG6rfZHAMEFGAO
L4L8Los+cKQsEV7nIFBAeGKDf0xJVewYh0uagDGooKTHm1Gbwwq/bpCP9jhEkTz73I+JnrzMYm/D
AyeQJBFe2iMB3HgmWw1DTZPZ1T5P9nMev0kkZQFCbh/kby8RgY/BKQijx3G+J5fCDxBqJ5RdLcas
1qivySie0J5BfwrC6uJVLB0ukL4f0d9i/gB9tBlDgJkh7ZrAkNkBFwenrf3ZhviIeJ+0Vj58dBDy
LnD1ycWlWddvTfHoDbdrozyL1EFBEqY4ukxAjy4eGXE9+AzxtFLqwq2XosXyvvboLHCgr/41CkYO
USMjXY67zNGiZ7iX2GAv1/+I9dwjjA/X8eVSTARJ80JXEsLiXeiYOjRtkbC81WO+bYiEtsJDK8ja
6d/gx64yv62Tbks4L6mTn405+j1CSgjqHRdHvo6+vrYc22kMoLYnb9Z7LvPn2r+l6QYrAvuXA/Ha
Ip+seCuZ0SCHo0bPruYe1RK90io+yoW8EuALI2ZpwOTdVGzlyB+Z4QPUwNRINgD9l6YfoaffCV8x
S2aMKa67oTksNlazIt8F1eO8fE14J5oaUNDtYNC9m1sn5lPTVAhMx9ru2U7I7mEECZAogOdgUlqA
uCgha+x5crs57nZ9CEt6Wk6DAXnJdAmB9vZY4jOA+xM1hKo599C50+YtadyznwLZnLrnpHzrIzRb
/6wC7h+Tt/2/6OT+f5TASfGn+/TwH//+jffy16PVD83c+gu/bsjSfS/wF9i2EIphxY+zxk/9m3hP
rh4KNxQXjpDBetz5uSN7wXv7x+b9U/Wm1HvHQb3vs00Lzb/UP7MNu384/rCjo3ZzNCI6TzmcppDX
/XYXjk3qIwxS4FNbNE7Lt1GKkNgAr90Xjp3tiiq1nhW7By7bwL2OWy99HtKjJZv4KY+Jtpvnk0uW
QXNhj/V8onZhHNY7dLfOJrDlzTA08ubHn8b1S6fqMchFmKExffuHinkSNRAt4UiG4XWMnfw5Wm4A
q9RPGe/Kh9Bxvtiz9Bh6b+Igcq7txfkwO1X8cZD559h0X5eilKfa0xCToh79Kea666HZ/+Yz/KkV
/K028Me78FtlIDNcZMgO91Gx3k3/eK/qusyMrrA6jmnevJ8SO93GosSb3nXOdd8GDcYsCFZMAapN
n8b6qKaQ+IrUV0+RJrstocu2Szy/uF3WvIUqZjTI3SuLDqrW9LzofS29fJQt3vMos47hzK41zn14
oyRaGMNQ+ePkVuXaOUQTlkhzhZzauhraDkpdQQvsz1+wu37sv3vBEhUm433u0b6DLHO9bH4jhRR4
ZVyPYIxtH9klY3HL3AYmH85l41+X9i0C5vK1qJl9Gun0EH1vRZAEm6FxQLjlUXm/zCfOz8RrwXHZ
L7lvsxu1oJYF4RpumHcf6KSHR6vK70twt9dxp5ZdNMKf8iLOolEfuIekJqrIqkruspI+1uQcpYZT
43okSM0M9tK0R9QYab135gUsH98kGQ2rfao2I25B7MvN+PHP3xfv75cL4Bfbs6FkrevY+8OhxQMg
agw9x01XCv72qrJqHLaEMk3RMN+47NdPCxV5YXK6jC4yH+FY3X2tO5qkMx7Gll532nl3MyglIECQ
ZCLjwhOvkCxE6Lq+pBlHANPZkgvMl5ccFeLrcCIuztUFxbYLTyFdwh5gP9ahfi7ns6uZapWdcM4O
K+9xic3PL1NVIB/UzzbNf7eX+lqu/6BF22zjIWMqIiyfpN+0uq+CpsHrquQJMugKc5DLQ9uE7V28
UrjXr8JxtB+sQm8lOoG7IEzsh7HjNFP0rTjp9ct4xvLOOL27DHAq4iKSzvMksSPEi7Nc//iSyD5s
C4c//0jk330kaIIRD3uBUipgodq/v1TT2sYBXHb9RhlG21hzHYKDaA7NPvN7lYbNcYrqxwQ//5dO
m2M2+v5jIxz7AHznPmdgvT7X/lzG8Oc6/PnnNoHZjHiWr3/8IyGskR4/8JImEG9lPIv7hAPGleU2
9VbWRfZ/WXw/nvHvFp+HpEMoV3qOlr5w/qBDRmNjDNVquyE+FX8z6SUzTlBQCjUzMQ7nm3BAR4BL
P7x00XZggdIf6FBvrMUNT3/7Rz0CDKotC55Y9b8JO7Mdt5Vs234RAfbNa6rvlVL2L4TtTLNvg02Q
X38HqX1unaoL1MUGBCntbVsSGbFirTnHNDeliQPTUpCDiEglKzi0Dlo8MDOVosOKj/qkD4Jrja4J
+3MHikKYw6mAA3+y6uhMDYxUjxgjk6TXTeqP/EV+nm/sDhgqd8Ipd8zg5OX7RnNH9DoNyWYlzc/K
JrbBcxQfqm1jbeGB7A28WXj7ko4Iei3f4TIrqFeB5zR5B7e80k5DZEVHtye1DYOu8l5G+mlUDPFt
ePJd8+X/9wL6T923aruOSW/CgIIMBGLafP/3YqeUMnXyUMuwbrcMJhk2rVTZN+Vi7NALiciFhp4X
8hZJ2GxQ6ACSFcqumsB1bWt4L62ppaumSItNojfpEeKFARZfqnIXZO07fASVTPUgupceqrNmZOaJ
kz+8u4r+ggzutXQTsDxonhn21ta9B49t1qBeO8+44pLrn/raJqceDhweQsYkiSZQqdTlwIg7p52Z
6PkyxK4IENhl4qxJ666Fcb9D6QmGFcJmrutkjLo1bvEEPp4XOfVzQSsQKJ+3i6zU2algrLa4Iavr
1AC21bRBs54SfNILuRLFdzwKonQ8U9+78E120kr/MPwZdxiygpNm2dnCNbqtbsTYsLTCu8wP4GK8
CxfxFENr5u1XoYG1KlrceV0f/FaszLtXvQdsCZnx0k1KrhvVqZ86VXEZ+6Tmh4E/FrSR8drj9yXc
m1Q3BR/xiv7uuMalymwbOONKnT6FzNArfJNasprV26VnQjOjgf1XEeIewv3Gb+RX5Wdk+eEmrq3X
NnaaXQ936Mw2/U25r5CmXmdnr+rWmR1++KVgshojB1dCgDFGk/FHlJMqIcq6+ggrhLH2XbRl+a7D
0zrrQcbBtO2GC4gj+F6jZX8mPv7SUuq4jAqoZBn0/o1hGjUxBqV9ZW213YQbr005nYLhE/uUZD4w
sGhVOpeRXoRqvbDLj0K62Vc8kr0BYUQcgsQ2X+qyPxCGm33ltlOuMCbCZgscbJbhFBASqZqzoFZp
967RM4wywYg9qRbt3SrwYe67cviwrXdpY1g2hY1x3ajELQn1pdGTUkHm6DmrUMf+cztr4LesUhz8
yle/xsiZKHhGcKuLg9qgN667any3IFBqKX+3XdpMLmSJmRXtH0EAvaHv2WbMek1U2VXH0vtKZAoA
Nz+LX6JQOFBux7WVGOUu8tzgXHlWutSJKfpF4YrvHK5MFrfRPnXTbjMNUjmC2frr/FIfr1A92Rmn
i4Bu9z+/oc2N9mKpA0RDB+u2SJtNOd25LcHDdQrAdxjyL9OCP5swxME7aHLL4rPAq5GH6R4ZFu6N
pMKsaXTs4erFtUh769mEQcOBhPlIzbRYEu4RXxoTHF/S+6si8lm2VDJ6kNEsUS0nh9IZHET7OCby
PjGRC7v9iYb5vQbvoy0BIQhyJ3UUgso0tuhMkkWlGv8p7CaAaWQEJ3vN3dmEjrOdbzWJZoVhWKWT
H8AKIkNoEeYgry6GtQpW/6Wd7rlR6zFPsWKui6x2l/PvCMmskBBS2xqAV4vvTSL9n8bqpGNJ/zw/
Q28ELS6CjKTX2u6/b9PzpvXvm5pFI9fU9OnwonrmfyyyMtBjJ/EMEildDVnG9AU2+tDtGntyUkzf
HvF5oF2MgA8vNLNl66DGt8NI4Ez0lw1yD9GXxmvrOchsWcIIGop785LgNdn0GfeYDiTOeXJcv0XF
P+1CeK0n3EZ6KOXYvVkIhTHjIi5Wze/e7LSTKjLCIQe4CUQXyZMbQTT97+8aOxJ7x/9+2xoNao8C
xXSn//6fvdwbkyoZgKMzJfXKPdD1jToI/9yxxN6QuogD/NFvW/MKUtYGCOVKNZ5gHtBxwuTyJJC7
bRnaORy/2OS9EmMw+QUZ+XY2mUroo365Sc0beplL7/kBOwvvWrdhL9VxdB+URBzFMHz+63eoBYaa
DsvevmdJpabtjrhY9QlshojeN8sv6SMttvXyNjCKOXsmTacsUc+I0ieF9WgdSusnSZPq00eGDcWl
ZMIXD9Wn5mRvoOh9RrBGftEFhxU5/dz1SbQdR9tCQC72RqyhaLxlUZqe80itzkaprt1Oo3+kSv2c
KpLej+88xSV8vHR6AIegUAnRDUya7mDYSHSISGT0lr+YCT6kflIH9EmUXgybiWIlaKN7SrcqMhIU
XTl+95y20WqU5VpnhHWwyUI8Y0ZhdwoT8xPEJqHctv+d9e07+rr+LYgqMGcjya4wE9Y+A8tr6eQf
bTtoBKdREAVqsAo9WZ1beGplhGkTu+mPdIyvthgp/W3ytpzGORmK4ZxCNtY24MjXTRSjYbCzH8t7
sUyr2KpCHbeOg7jQCAOJCTW9icZUiVN3+oMq3zv70KAZ+OXbUDQQxmEVtblXurDkTZAh17p+xFT2
jniBjMsQUbQZ4jibH+af2RjX8WiP0bnMjVssgu6lM+r4pUH4MFLSrcgciN6yPmJXMu3o1Hl+dnAU
ZVgHEStVh+ntyWqDBoP9SwPFOVeG4LuX8pfjWe5bK1V7WUK5PPueCPdWFGubOq7a51EvaOh5+KJ0
FCurFpJJ1w24lzrZ7ytvZO9BHi0Mf/ideHG+KNM2e1bMQGzd0bW3+KRQcxTykGCAWzPptrYMjruX
UXfe4sRuf0uOe4DIMo5SUQVnoIW+i9LeXYvSq5cZ5dTRSSxybX2DYNSwOSdjk+9kYRAlJ7voPAAJ
WhXCtm4GjCoQqIW58myUHzHsCnPd0nvciLS9M5vS4TTUS6uRsA+sUt+W4gfWRnjIDREeyumBuAfk
KPNrnIo8nX890bXwAKD7739fUyzNmo40/7ao2IxYDQ8wiqZrjmX+x5Gn9ZvWUUIdj928b4Voo496
X3sbtZrIofHYvaSjXZ2cJwXF21hXw9VVVVwNGLqffGn5NVXShwo1kWNr8tczsmUxoLweu+40gnC6
lml5DyJZJGs8HMYymep9OVQ+16JnHIAyjJFlnhW8CrBU/I5qiDO379XPGkrkk1Ga+4F1eVuYYEur
RmG9MPPXuhFNtA70lOjcurmM/fvjn5IQJc9KrCxG6Tr3tCqxaCGXXNQa0qJRUsn6Frx+Pe/sj7FP
Ub7r3e8w6sivb77xx5nHAd3FTW+UL3ci1DpxctZQPb+YPqPuICHqt+MrVcYG7wpNpFegqMYSn9IZ
e7cJxaYneg/nDq4Ne8OgjM8J4gPrLL/fNtrwDlWE3nJA4rXnNSi18nT7qCgbPDNs4Eqxa6b09nEg
iqFSPG9VVkVzy6rMXnMzxEsavAu0sNENazwqPjdrV2raXuyoa8Eb8nn7KkO7fLZYifR7oOo/PQpO
h0DvMmNWF6vJ+GVhlQRNAXZ1LAsTOGIFl7ntwufZepVpyC7EJOMtrACLtKM7LLXxmx7I7OIq/h/D
Ccp3vL/KVuY4qYbSNXeuWzxXopLb+WATZ/l7MhTZEmONuY8pgZddo+vn2jDtbW7X9c5mZBgDuCTT
14zvgyv/hDQWr8Iev41Kc3dZK6DtUYfB6lGQIj+uIi0wPuaKpQMehJHeOnd0igZf9tjWuWya+UGH
afR423ky8V71fgDbqCbvod5U22w6YQYCwBWhACrKeZt42UdVxJiWutb18Bd2/MV1PXyldWwi8zR7
fgFKZ5jHHsv0hGiw8YHgQCPBoaMZZafQRZIEuj9ZQL8KK5WAeeIahyKpeNskOMnpPFWPwUjIWce+
VJXm2Zoe6grzqZwrQjycRELpHM2mG2V+IFHYgcQy1YtF1RU7guV0rgE9wk4sxMqfxBt51IbbQO3e
ldiVxGo2+UeexQwWOqxYzJKqLYxkBIki4miNY2ajJ8NFGyaAu96EnzZZjWE8Zn8yztJ172Kcp6h4
POhMX9qiXLdRO1V4uDbhLoVnXUd9o0ITs83C/BtYxrmJOR6MlfpkOHWCPbjYOE57hunhHuaLWNI8
ODY7xSpA4aCWuoWW7rwm0J5WdLKXZDY1O1U4zVU0yNct80fFtPirqr7F6JAUrTndOmh+p5YrvkgN
Ii41QwLqyCoPaTjgsAXKEOGS6cRvI+zxD5gROZUTlMAhUhUlIWewoODyx5xIaw8EPi0mTECDecKU
MJxdP/Vw/gsuFLBLC9/OKDa8eqqj588eKvpOx8e1qrNBIgAnICgvNObfev4GnatjlFW+pLnRnzLH
LkjJaHcFvlivpEXigW1d5jBll0oWYRRF/ANuiBIUbdhrPNTfXRZRysJXQAKVMpoUshWXLGz6bR/l
FhE5MCAVadw44MrVgBkXU55XbK0KrudcPQHSfx6d/NZm3TZ0iuGtA0/aWRERO0r7h4PBZGRKYN64
/W+l6+pl4YjftcoqU+ZfMhP6Dt4CqLEQmkxuWcouaxrIsPgH+QBMXL8878vhudDqbgWegfmUWX4+
bjGcF8PVms6LeZr+yivSDGOBR5m9YxSOx0DKRCg7byX9lDxArhkKJRcuUK+293kdzRI6NplDznkP
cWpeKrXubVSZw0lk388iogNX9KFxrlquQJkIe983ukGABjSV6Ujeqk5wVAo9hA0c8CVBtFVx+34O
VnhSSkW9j54RbePSfIm7TluxoplvgZ/T83A2ackK3k8LR9u9gMv9RWS5800SN0xkkrSywRsPAhgl
CutRXoRR9TewBFfHLLwPr2isdUh7jYR52/0YAv1k4yaoM7I+y8KNdoasnLWGRf7SFQb/CnYNH50a
tDeHKYg3krpFdAqNBDN+kY46ci+n+rFCZf6G+n6bd2G9odxFnwTVLhjt+tPzih4B3kB+BATd2kTG
HZncQfrUtM2qDh/FSJGEC/LGx9oeG/0HBnJwHUxjg1fwT9KQFK00pvFehLSDMUo0i7BUAJ5Dn7o9
Ps7eSaJ1I/X+ljXlRSMhl+PrXci8hMoicLGSe3NwwlE5kcDJMavJlGrjjhzni8wodiWsr1XGAuD6
f9yUrM0k0w0u6HQELhSt8INOw/NO+VKLo+0yIKb7wTEWyN6bP4b5Fac4BX4QvXhTbIhrMm4PhhIS
dU0CITAeQdcA/aqEYHjwajt7M5RkNbaW+kmSp44qFnLcIdOC69z0MZDQDEX7AbCzIENZYKWnlCWI
Ue/FxfRAWwZx81PXzpfQCBlwZRxdg5H77l/PeuamVHXOD00USY56oK1rLe0OYRj97aswf1Fsbk/8
y3hOY+VFb4z2pIUKq/x0kehuE8H97ey9rkXaR/LqBMK6FyK54osrkQ8If5+nETOaAV2z04UVPtGG
LuJ8hFViYhc0xSYn2sD256LkgTFqIXtnfcshuWV/2Plh3hLasshUGkV5C9trPo0X//dIrmVxtRBh
G64fu2HwBmKY+A7nqXDD5H1+BpV5LevC2iKzp3aJRigVRhIcEtCwq8eONi2aVTkk0XOJQm/XV9rI
VWninBtiaC8ydW1072H9Suz1N0Vyy+CGlaL0neemiUmDqX0C9spesaHKi5XiWfh0S4hRohIJrNrO
PGM9heKXVdWCcHR8ndEb6XHNi1qMxSZsPI/gFXptUBF/XFNpto3iHk3XGD5M7J1WZb8XOoY9UtDT
vRoNh3a0lEUbaUuoCgTq+u1eDZrx3ISWuBPtUyvkmJeqdUwNDfsiJATtMD8UJJVZnQVQNNSOlhMa
q8dqJ3LsMmHlwclwRnw7Q4mVVMobhK617fBmMkfBeoCN98xsxN5nvkKGdKecoFZmy6j02l9FEEBk
TPxbNiA9risXprIeKW9unBNk4HfmFeZpsqkTir3MiJ1zVyX9UoKX2ZtVXd8027/CaBWoT185eIRn
HD1bVAkASC032OFkyl4apQm2ZZf99lF3LwgtCMnOq5yPpFqgjtSOA5JsaGxmfUBVI9DR2vlbKS5z
XylRgPhWNrjOwsqex5Skxrlo7HTEIZFKu7gxu08XhNOpYSyyFKlDUyyl5cNO4WxLC2dKnZnKPumS
i6C0PHFMk7uuJ8CwncSY0wOUBaOrIEVgmEMVbnPzVOMCZfa6BlKxnWs8iM5EmpnKgU85Y/Vribxw
MOExyyt3UIHg/M6dLlLJptjfYTjHlv27lj3/QsMdzgXHxvMIAXqD3JO8t4Lgt9QHu9q1nbtG8Ppn
7E1mrzXZUDD/iQ+bq77MIVPS7isyXdCN80B09NxXqkrS1LX+RNH7asN5vFRIZN+q8rXnMn51MQjf
Ws/akTm/ruskOAd2IJ793nwyRxJlFLaaaurL07IMDm2nwGYtFJODYVidHrd6mWAwAoeev9Qt4Sat
9mIKR3vpo/KqNsreLWrlGiVlsaZQ0Q+mYkPvDkJqY5ekOQ5m0bHQiIHC7OZcIhVrCJUVp6sUEpuo
Qnr3BH0gEfIa8zQQUDjveairXptk7A7zK1N6II8C2LhliTA5dwd1U08u5Zg//VTa2sc8WghK/uHW
9K5IwLqQ+wP1vIfp+2jjFx7WHmS3+0dr36vwMKTxPRGT3tmzxU30uKYaQaKFHZJLPF9dodi2bnkc
dJpaKkjNexlQ8uZyxBjnNeO9b1LK4hFlPr6TEYIQHJl2bEB60VXN1zEUkoA4XvszKIUCHlJBfznZ
TZ/mp+n8VNqILfsww4xoy50C0fid+PB8F5LGIGU1PNqH6DyLjTfJnYEXT71w2mBlGqL+VrLc3qDG
gOBsxdT8A1HmT17p/GocJ9v5YbbriwHcuQN0e7oZKJvq1sLJFcfBXrcDi4JTcBKY5gedMN9sq+ni
hdFY7z1OyoPXo/DpAYRFTeEs1IoTSlKM8qgplYDfKdFMSb7DEM+xW7ho1ZSkOPughhgTM9MFIz/c
wpGp9sgVujU7S95URwbPRHE/SU4v2SIpJ2oPvn9CgapzIWIYGV7evjYEkIE4NaLvNqwXuejj4CmE
x15VZnatqu7L9ZL0gHWVJdIIrTsF0oIE+GD5+BywxiKmbzQwQJRDNqf590L6ryrg1F3Ze3dVMcpk
mWCNjYR1Slk4N9JJyNlL9eLcWMmPSdPv+igCjIpYqiTzTp6wf4m0G770gkaYJuhSaCaeOqNs3TsA
klPU59pn42feqkU5tWWLJIkdXekJPF76VFtcsEVScb4Kld+BF15EoJQvTAqzgx/Iy0DQQb3CVOo8
tZrNl+lFHO8Y7N0pNMtlBNzjBUdyTo9JpaLta3h2LjnnzBTiG9RA/ga3gsQ6vaw8Z6nZYw2MH+Ej
Xm6MgCCUJnMRLQFHsjTWo1Hsx6jKQUX7yRL+pb6yaBWuG0oaBw/Z34H5Pn8iIQKxgVE2zKitfNox
gTlioMAm6Y5+fzZor2AJaPGys9tMJk+TI1uxyuZD6PxbppdJ2iD3zSPg0dMs13ax1hpUqLsQS0oD
8GkXOX6w7mul+IVTp3Ob8ZcyZC9oawiKIToASOykiXCfKNLzNyfJk1028PZHR6Aoay3jpMvYPLV1
Z5yi3NHIIC5/VVpvHSzfsg7zs3bA3hMAt1yU/VA/zx9wkyqAsLrGXVmg3Rd+7qnH+aFw3K0fAcbz
qnCv9fTBFnYPbNcyN9DZciYJdCtrFwTtAP5zaeUqjX5dK/45UOQmtL4G9kqdDCfDtfGYaw7+F8OI
Vp3ArKEPXGSLVOBe0ZqryqD/Kn0hF7r0GNhBQAJI3cqzF43FjQyDV+lU8edcvBAAKj8qES0jywjf
EuZlx0xAMReeqnxwBlvZcBRD3fFxfrn1Fm4PZbWfR8dRrxBCK4WzdvM6PGEn/+ch0ayDnxbBJUq6
LyUm6okt90kIf7w+Zqy+JKaz7/tV3wXqH5lib3Rco35jxM7cw5puMm/AXRGMxWEyBDMSnJ7qfXOT
KBih3BqhH/924MNjhBIIQWS3bDy4jKPqpwcp4nadj0OzLUdMYY8hRxBgWg3kc+EO8HZ4An+Xxp5M
n+O+CPeq5U3xJyGZKA4dPCSfPAyPMpDcDt0hqlMZg/Sq63F6EFbdr5q4dfcjXxz91STe+8LCwzUt
H1a9Yb6XrHrOOSNofjrbwVv+7o+WvLbQLktXjKcQCOMVp/H340gSaMabN18tbkZFprcdcAEmnc1A
C67rOaHg2SfKWHtz8n5czyuHo//ywGR+2AkxWPOPEx8FMKbB3l8bk23XYG4VIZD8McHPh5rTf6a9
nS1ru5A7M8WgXCmkuLDTnQ2T8CgxcNJ3aUbusgCncNJH1S2t2f0stQq+NeUWwX3VWgjN/2rgyNDF
KVZhNA97xzlFY8vVwjxmOb/UhuIYQ9F7IkSAmpv4dkJgSMZZ0vN9Yj5YH3qLC2sajxelfX90FaGw
KVDZ43RbkDcXTucYDMsL2TMVzHXfXWbEtayJRvVPtfbkTIUqapN4mWSwd6KpeAVzBsJPG5dKDNJ9
btAwPE9PcdvckZy1C80JC0bjDAHnEXzWYc996BEMgMU4jyvllCVAfub+A+YCdVFz2O3Fc1CTUOVa
Qfd41iQuml5EEMcs2VL3m6/EAhs3Nwo3uszlG7l56rnx7T9Its0zPUBtO0tA5gd79Eik0axsqUSe
scknovncHjCqvEOmpH14+qDcglWKHfrU6RwuByYa72VWvYJcan9ivo+ot5vtvOeWDaSpedccqmPZ
YIuwO/eTCooSVdbtLay0RVDq2kthFv/2TEqXEVoNy0+oBub1HKk2SJ6AQUmxnn+mePtITofKvO2v
hoRnRpPzAl8ovejdWSHFjFGW0u4ebUxrAFFGtt85wtZYDHGVr3I/J2t+YFY5ErW6dYKRhLzp8AFT
UjvmivrH8UAe0GHMXqoc8yxIHv0QqrGzNp1WWZmm2ezqAHVAnZv1M9F8BJ22kyDAJVfTGjJoAxRr
uyqAU4HIUHnuA6KSgtAmsm3s/WckSvHp0Z0p9eQYTYc+jdJ6KSqyoucH1RngEA42lWs99fa8/DrP
X82sP9uh5l8ymJ+vcaQ/Y9pVL3NvZ3o1tMl4fFy6rnknBeyQxCG9hrDc9rTJV/NijhxuQtJGz/OP
HEPz9laSEEg69bW91LyRzItvrznF8LwBAKFlZGVHvycHP9pBPDiolkEgTRhe51Zr4sErDcjpAenq
WXdvYDhRN+EhMv0Cb7j/P5qEufYY6rCmn1BrR10QBWC0jboODA6UiUAHXts/ZvIiRchKyjdxcVMD
C/+o0W2aJhdCt8N1LCFrw3n60ZSgO9t2r+xIZiMptQu0z6IsPks3Nw50XD4IpCLm0Gtt4Hde/asx
4bOQF/QakIK1SxHmAGSCjGBnoJjqclcBfnyn6FvqOsrzCgMRyP0yVTe+J9e1Xm8fI+AkLE6jz2SJ
8+Sq65lRuTYJmL4RC6y0wl4/Pv9IwAYYXXrHoOO89J/d87Ei5p4yTBCO5Fgj2T0GjQsIuWKdnr8C
JzRzGFWQXapRdQmdUI6PzSpWTC7ckh+NtXvJCFq4uz39Ue75bNv5NBUGF10lbqjwWESTY8DprTfL
trHmt1q4wkKc3LXRpY8Ueed06vC7kUIyp2xuGOcpp5mY1aQVWILaiHiqclIq2PgCo0a6G2uarNCm
Di80dJ5sCMbGgH0qoOfSWZMEPqYMH3RTXnzY0LSnmV0Isl9xeo73kRyl/eMU+bj0dXcgUHpq01G5
Y4Tsm31uAmZRKbOfsyEFQTyNV7FEA4KOhg/Y+kwa3Rxvt2RnRXCMZbMV0Y7eG3JMeOyTR6BZ50Wb
njjvqRsltq3jmBGbZFU4HibNG9kH3c6JhpHggwSQpNJQYiuD3OhlTB2Di0CxcvubzLFVasoXEdJ9
s1FHAcGfMOBYVjMTxEeSAPyfJbZVH/+oQens6ha/1ViH3q5H+rjo6A0fLVWWS0L5xjVLzid6FDKD
7EZ/+pfWKpP1Oi9d78jg/Jff66xhOZdkrVX9IVFc/xk95tocs6OSm8HP9ESKRnsPguLui7Q4zQ9O
2f3zTH5qFUl2cbSvCyGeBze5hUBAkjUaF66Lwtd3dguyuLYtIj+67Xz1ZVX80zv1uJ5feaX3TzsM
IZVc64qhUdzv50s/9AsyAoCT7eimWWtLtDnIjBqWTFf+Qev8YTFoNrymv/tI4pABFUz9iB5HXHV8
fOlDGOoPCZpvCOKtA/COaBvhRivSWWeVD65l+p7aLmrXNCN8HKuafzL7PN7865kZC1qUicFYunyb
T+/zQ5Qh/0S6dMk0E5K+G0IaFTEGc8NO70bPndn43atVjPYqrWrzFo/N35xS8AUjbc7lSqUM2u6x
pnnNBroGEPA2UvbAJ8r3tK9ONJO0C2yhU9CE9sKU2MkXpuK+WyUjF7C3wQ5WCUvHPHJQXf01ykS0
CWwtWFq1+laQB0ILGRkQ+Pr40kcg4OnC0keEdPHoeo1dxgqoqaBz9OGLxcyp7fAz0CEiQt7/GwNY
YNPLmCNnbn1v42BdTGrsjtkzQcEWauwCXj6T/H1sZJWxxLefbQKEdzR2ZXGuR9DesU/IKKw5pBSA
pJ7LEJlXBJfz5AzCoXLAaRyahn1oo6Bd1q2+mauTWRsYJgNotgoJn4eEeKkhIz6V3rNdoLCtVIgo
hXDuuau0W3e6KJXpGnVTrM2EHmprCYdwbyfoNETvB/eyq16t6Q6kv11dCqnte9Vb2ePQn/xJYpVp
IsctRsRu7Ov+drBqmCcseE9mnslTqWhgLV1hse2OGliYhLZi5YkfL9emoarX0Rvr5I2IJ33tIwg8
RHHAeXBuFhR981NEenoIZFSC9ufZqFXTsybaytD4MLMwYaoHKg0gJ0bqVDC29bVd0Ks1GB2dWKe6
PwYZCrumgC6wbhHolmb1CUnjB8y+xVb1jcaAkari7jvdYIufe16Ptpjoafn4mTyOVQ2SM66M51Sn
uPWq8qITmeww0+wgbRxg1KiQCwJnywEUAr3nQipzq3jjSY/WsxbXJ6QOzaZvrZ9ybOqTqApB53gM
OShODeHUB3k7a1lzt6wWTo9vfh7g0meCUDct8H04CTynSaQ5lspa6QdlkbTWx9zybGE+HE1bQoqh
Yph70WqiDyclVhmy9t7Ztgj/fQgI545CYxOUWHHoX1i5MNauz0zbi91qN2gyPRPZ1ROOnRCRJ6c0
UUZkT0HrHmpIE2czoVk4Lf9aaPn7gCEq6VFsEEX/3btt9qL988LDp/uiT1MYfsVkOL/tGw5pcxdQ
skysixGVHZfAPu+ZUsybTG+M8jC/JCISdG83kpE9nXQT3rYab4K8t77dxj8iXCqOlpuBVgxIXOqb
8XUckepHEjBfOhjBJ/5nJJgQK57YPo11DaH04AglX0cj1WiTTrEIEAJPKlnFm8dtXXXC3ZtqVPr4
AXXCJOAxkipDJ5TRitg/RCFzfZTW40fs/y2nbgcowORWj6bcNXnYQUcpSYCPMKuByFROTQZSNwwy
Ij685NXquaQc03RWwNYBynWY/iBbAnNwDONqRrF5Nes+vwSNCI56qaeckkV6mp+p08vHM69Wl2Ea
dutEBJJBTrh0zVj91bawfX1HOitgXBBKk7pbxjSTFx2doczRgr0/HRYR8Uzxh9X+cX4cRvXooPnk
W5TlZ2+3iNx8E5CAGwewIelqzSLGoitPfQUaOlaCv2HCIb2Qz1k9SETMlXxSyJK5I+OQ60SiUjGG
5eMaQeyB2QLERkhoFD5KGr66NcC9mdpvWLahANMdDUxj+MqF3Pp22L6nNkEJXUeuXpQMe63yhoXX
ayhOYrCooaHfi/YSDFZ8nC8NS83//lOnd274TDMci7ksOcYzHnwy1Pq59DJjw/8H9HDMnkU+mneU
GYB2uWq7mDqgyBgpJ8bbQEjaR2uoRGpCggJIUWXHckBXPphKfIMnkaw0lD2r+WXp2ukTtrT6xMm8
XQ653+5MU8pNopUt8yEHl07tCDoeo7ua7/IJODZNSpqKkhICxw3gDvmNY27vKUTkKVc4sLXJQMdT
scul0nq3Cg/7IUqU5hoxW8VGkIu1HoMWeryka41NI35tgavroqlfU13B4zmVWTIalI02XVH9dG2F
0aARBz9kpN/SbXKACC4Ny7DQuspdqQ/9XsmSU5PqbEcOiSsQsZGTO2B7OgqiOpfDNYpaTGYDukg7
HfJrHolgo6Cc/J82N9/0vMNxQAFLyFlrNTDHeUoGlVBRvx4PluY4q4CP7ClT4Gk7yDSftJQw3mFa
TtywweDqVu6iUCvilsOu+gr6HorbQJTE/Gz+2eNXe+rMoiTyJG51/7ltGB8Eiabt3CgC1WpV/rPt
ukuJiRVzqCza995qmfMWcXEGYE2rb6y0C0O6YJ23mnbB5+KQ5gHj5THB1cuEgBz24qyE04jmRC6V
oFWe5UTWnrR+EeOwF2VMjzibH6tHqn+3pPEujXkH6WMMtohT7LNlNfdQHaoXFm8isdGON8SQwJUs
kFRuE/N11hE/ur11CW+4KZDW8WWmWxtP7oGMjr+JjK6RbL0L4oR8LzrOZEHmhdqTHbnlKUjuc91g
C50oQHIwpBVtUotxdG6i+FZSmxAo0jY91D+rAhXOixl1xiZQYm+VI/S6lS2agUHpHBwwNEGq/jeJ
AXIZtQQhq4WxK3mjT5XeNWsc7u9NT96isO0Jm8UXihH3SeXCYaHuUIL4GppiDWW+LpmvoG1RAeik
UH9LRldLhQzFDXLkIc5QoPiwyZqsuJsjXPAkyit6ytXdG6F/o9oPFnZOzoSh/R+6zmy5UWDbtl9E
RNLDq4T6xnJf5RfCdlXR9yQJfP0ZqPa9teNEnBdCQpIbSUCuteYcM8YP3s2AnPUZUnryFWfQq1W3
Ak4EYQlzxMVmikVLP9xoSbrvfISRYUN8fecbR/6fuGzIuWkpJbj4Q8Fr+az1qNNoNMcT/sfCA4Xe
H+y6KRkH17R4Rmfvmc2wJsqj7mA0Z12lrbAWfRt5AWMutoO698gHr8mPI6aQNFeEoBeeU/tYfKLI
N7dV2wy8/xczJaIy6+QfPSdylcrXfvPIH0d+M23jhUyXL9+kcaIRG1G59EOkUORCi3NcfRPK5Gxr
VnfSEWmRPdLRBJ6HB0cmP7lmBm1dqpMZL5E1aGc2KrE/vbn+tGIaUZGr7eIs/xUO85UwNLGB0E3T
VzthoV1lIo12ls070gr3MJHxuUmdXl5E9Luzq20MC2c74Q1cR+U7NW6xdYtKQZpEAyetYbG00AdJ
cB/h1UE/bkD58etxW1ioDcGV/Dbn9m0IkapNnnMcbeM3U6biRvcfBMCy0QBDMyfW8j0+8MM8wrca
RfZgjmLehNH8xbwwuXqT/dBO226gcJuLAdK+gVu/lMOZprQ6Sktj8RipbgutvV4l7afej1dQ6D0x
Q93vIaT3g2P2D3lZJmsAuACjRSdP6P64GTL1NM4QdSafilmRrNanrNRmm/NBMtgfI/gvN8ucjUgZ
J4G2HqMI/VhlfJotF5VI+HtEjQQLdlUTdNq7hC05lF2yia2aUlAXt7gX016QY8cJvHuZHGSXosJO
BLURxat+GjM8+1VS0CpQw7WOf6oScdoY6vlTNeYB/jKXidzAYkZ4b21D5GnTS/J9iplkU837FRWz
ex31DXqSbqe6yDpts1p7iZF4wxjzA10M377ahlOBkcctdz7ElXWY6/pmUtmLj6JhBwdPqUPbd88I
GNzHlEpMgZWrSwPmHBpNzleA7msmfzJN7DWsA4KLM7GlUdZvDEilTZvd+n5+4xsy7RPETWvDxA5T
Rl74IH2NZ0pyb7B9zrts0PtDWGkmZJVUbgBvQbDEKBMhhkYKTrAxfVRO1OlIZOLcBW0BIhkRhLlq
ew/2nhujiUghosM9rEC3cd5R4JrIWeK76KpdaTrUu8YW5huE/sytNkOY7aZCfNII/FZWtaPHmNM3
bF8iwRB3bDBA69mjGvs0mMNYrY2GyKBqbggGKOOnqRQiqDIw+TWMicRuOki+44fh1t4WjMufQmng
29V4HAqohqpQFdcaFwyXkf3Rk2hJ0ZZECBkQMXr+J71mvcEggiRikj34fpoicOk+c8gnvzzJdyG3
XT0gNX6bRl6xJvXWDYxhSBlcsHTTRmPTRQ2OU2HBK282JhElK3C3xj6J8uzox+4lB4+KPpqpos3R
E7SCzzspzPriDt94YY0To3H+VVsnxK2hxWCUZ9SWR7of4dUAloBoP7tGTbgjZG4HXd87lkV51FqU
xmlOrWa2xqpwiJ+qYmYZ0pdyDVIbEj/C2E2s6ktnEZEb+ww/Wic0ISiCwUY2uO8qcUUfqK9jBP6o
2WBIm06FXzLlD9ZA4jKuPGmm6dyII8gXT63xwrWAKCaCijd6mAGTTwRkNComrmT64CIcCsMPvZf6
nqWqsR0MZBfKkr8nDTSsC58+8AxOA+n0nqcy3YD3R8gjUwzm5dbTmEPqxJaG6mfFcJ3Wy0jai94g
XT8nxZcIO+1gyq4IBqfLtmQLi3UzRzcmRRYQtQH6bmUQeJdLfkn1nVX6zesQYPQNPlBP+sm+BmDM
CqcZtzIca+IS9zINn6QxeAH8AhBe8Y9KtuO1I1hyJmL2ltflu0amIxzF+LVPzd9VE/6KKGeC0fOu
HnCjI0dSUNVt8VDFwgWn4vd7Txt/Cjv3AMhyWu77o1/F5QaBWn8oVLbNLQzPXT0B+u2AZxuz3KGy
J8AyJZCw7qaDnUYJlhg2VtK9ziL5IGp2+JnTCpUi2rV2J54ykZ/RiRXEk+f+qWqZ4dpdWq09lMhk
I5rO06KnAUmXX+CrUfgnxo8Y1KAXQyjm4mSvs7J/zzPfuyQspAPcGW5YH5waASY5E+qxea37WW3s
xv85Vd132YaPRkIxnUA+4ZSB/7tAUxDNnr0Z6fqkCv5k3bU6ngRXkSvqk1ki21Olk4QwdkUZ6Gl8
i5Dr7/XZ4DiiKBliL7x1Ro8TyGPenLWldmtpORGnl0xAqaODR0jsPnPJJO0xHUddP13dnneJRmG9
izJs8hYMnUpGNgx9X+2ANs/nWYNF36NkPAId/otigLJuB67jEBlh+oy2mMJjtwQZOObxBtY18dKA
fTsW+V2uqnU/ZV+lg8ffLd3L3N9wXpo7GIdoNTmjBn3bvFZ2ht41ZjELTOaSdJA0hRtjxijC6iIO
ucybY9vj/xuEtvVDSStM5WfH9Jr94A5YQCWVCCs8kpewcDWWy6mI0c9yRbhqqjyydsaKkCDmdCLv
YE4SvRlo55VO32Hb1gYXK0xBLO/G9jZYmbXBMgeIwqnsq5eyUtd1UPKDq8OlntIk0ETnPji0D1ez
luDI75FSwRCmpjZu0DlYDAGc3PWbMIDoZW30ZqqCgosXak4FVtzNpj2T8tc2N8XWTYliKNWANyhv
z04yD3tphiTZRMUx03ZDIsAPKdRnkT1Ou1KZF3MEFh6PrhMo19/q5tKvTjGb9jNJhvx5KDqFRkYL
UW+hBlAmiyT+SfPJVX2zrejzr6TJotY2sm/fInRPmzJrxWjBD2A1QEWNmi8KjkNkSPs1rsivHJFm
7VTxVLUVImqFjmTGB4mu3PZ26GeOwNuWoPKMwY0hroMtvJXd6gRNqSE/lRFGG8Y6w6Zweu/EsmWd
maV1LHHAruUCI5Q0b9Yp/LeNzgoTVdu7yYwlwMbVYdVt/7iUemFHoHu6yZVuvxXYO0qET4MFSyct
UNem4lgvWXAUS3RwO2/niyJfD2m3HSXOqAKb78E1mIqaZnWK62eNavbYuumhnpCNe9O+ikhs4Ut4
oulunHODCUnmxOSaQ+r8a3lqsl+KOCykVaH+5C3qbDRJwWyYEV1NohQoST7dwc/3CU2zWDlir4Z3
r+nqs8hKgrDcMlm31AlBTUthk2eDFdjJAxfwbB9BI1Jh/oD2yFpXJgvWeK42oU0+hOEkRz9EMsNs
G/xvb7S7joYXeOomOmmWIoqqkCREtlTKtTP2G6kt1jijpYHnj8c21Vgt6fm+ESVs0WmJmMi9I/Os
vdPl2cUfOfMMDSXT2Fm7sMw8Psv4Ye4nUn9smI2hg/CldE51bECfEJq5wj9RbBltf8Rj/yWX61vp
1mI3ab9VeuuSBscaaR6rRGX9OQpdCl3EDZBbVDm91XmZrtEzljtkMBzhs2ThVpc0F5FjrdvOAQov
liQ+zDebto0PLl9P2HNGvo/4yDd15gG88qgl3Bx3s2701HY9ZnvfPhcyIy81hfWKDslAsVClF8u2
X/uq6B/o5svKhnDkikMXjyO+MUlQ5tjWx/sG1up2nmuSZXPiiTFXM/GVlGqujuzG0kx/SVuptsUg
n+0s4qguhneGPTnBElw/Pdurj2SMckzdb5q5qI/pcsr6d/d+q0BhB7t9efp/3a/ue6m8640Xqt9/
79LeyI594okXmuzwRBF+NhkXjXi5VzTlD47F9Hp/LM0pbzRRWUevqaPXTNIscLrI390frfmqMQZm
7ZKb0/AE1RU5lSG3Dixms266Fd+akEPQAxAYVVvZD4DZvfiqI3W59Hqzq8xsPnhV1pOqDXjA9q6l
+YJBQLyPcQeppKqsN+mwrow6CICZc610hMsDYTNryJuPFjiEy5C6KL9xOMTJYrEsGJhAAiYv1qvs
Y1FQHNfw0oG2HTw67AQLge5GC4M3iubqj9Y5oVYvtmY5qp3t9Q5HKRh5IasHfxr0W5qLaK/H8Uct
e+JCu4vtpggiklouIo23huXCufGEfMJ5GNgoJ7pGNmfTK6+zFsaP942EV/+Qh7+R6EwbBpV07uwi
2Q0CrOoU6vznpj4mR9oQ10YOw1XVaciYwsaCYCU+JBVfezc058sPb5EVGa/MzfQX2iqaU73JaKLi
TMXwXM41xb4EOg9Ff0cJLB7DeMqApyKMLAmcW000TsE21wh/FWMjayzSPXxJgLkolDksi+t7Xxvq
WBfaNabHslN1ZF10mfvbDtLqetSKxbFUGshep8tEF+Kgm7MNGY6c38v9gS6U4mSqBaHE0/5t3GQ0
LvenaSPzLtSXRJ4u+/495X7rvi8c8Frlk9Q3/x69PyAmzcJKjeijp895/F8/4H5XJ9/pWFs6OUb8
Afff+F8v7QuLIJccVfm/1/774+/7Sm0JltLndnv/CSydxr0xNY8yEjWEZC9yjnGdcDOyaud4vw9l
BW73/WZostOCmU09NCHEXp5+f+L9gVEkpBX3frpmdl3FFu1bpgL0ctwQybvAtMFwwvujZ6o43aWW
eCBiWm3zqRzxKfp+8dyT98jf5wScbryzMJYebG0PzeXvzcKyAA2Ombtx/J6ktlSbNoOtPkKWdYxQ
/99mqFV5KZQf7m2ru3hytgLlu+Vaj+sJUUBDOPnY24RSIY0OaXHa3qEKsRe0Ur8a/bEuEdajIGu+
JsIa+wEJA5cPiFu2/F17en6t0vY7NxM7CJMqfWwn30D20TUPynDMrRgH/ZLFpbdrZZme7YEgh6Yi
j1t5DlJ6Q9aHrE/8E+DieG8BBLikuultpUotsixg7PZLZ7LuOQUS03MhHlh7dErdxD1HWBsdhePU
an/6whse2mUzD/D53Iqy/L7PWbyyCV/lBwbchJRkMOkG2QYxkgAOKTYh1eb1fjcetSfHG/UgpQW/
MlA4XEer7K7W/7+l4m/Vq/Jg0fgd8ia+JnmX083pRHx1Wvkjz1kBxCbAD7RxSxRCtYOcEb4sLbDU
oJ8zgqPQ6sjdxgppBWAZ98ZhewUjjbCn1rF2jdiQOi98TrLqSE2w5OCxsX2K7snQ1fbfvq6z/qh4
MI6p0fsoZNIP4pXKU+M/aHbmP2W28p+0uD4Im1TjBJsdvotkQnLOZtbATDKB1XdO1bLyK0B7FaNe
Pdw3YKTqB1tatHf75wT8yE/LQPpoR+i7tL4pXlj/Hu/70TbPW3p/067w8v6nNecbh1jE1zzBLY7Z
0FyRkrBRU+V/ay7gHZs2+ZASoJL2WzlBD+AI3kUu0jkiEwC94UyJPRR7iU9snzf54Wtm5HTt6J6t
9KLBEhe6xVYLM0ap9UvtVtFZubD0bXp4uumnzx46+jkW9d5MWSzmavA3cejWq9Ka0pL8cINMOjTz
MKS15GeOaWU7hVp/um+0kgEulfErcIN8DdC7eixis987Spr70u+dGymZhE4ugJCG8n8qo29yt/Ya
InECHAht15DuHGWYe49JSyYjLIDo20WJPDLUfUPzE+1GR4sPMfChZ8R18d+f4RXzq0iT/HWk288s
RGX7ZnCNl96tf9x/iel7v4TVeKc0FkhclDuf6gUmjjCNm5lpxNvCLw55Pcp155LBqCeJTk7sUD52
RLE/Jh2BLV5bPVhWPm9dx+6emlh2T3ootgIv5MN9F63C+iSk+nW/p8luZm4yCIp6MGIak+2jQ0+R
JMZs2uipm2Mongeu3zkxDXYerbmaVRQ/rv1RGz8B0yQol0r7wavEUxhH+nPYjp+zxsS+BNx5c3xT
Ow9RRemWkNtWSHmNSIR5bWGEBXRIUJwapaA7qGefviKppMmLnzVslGXqP5Oq7vs/En1czV36k0ne
AIOF8FBl+MmT0TnNPqNI3idEnUHpdFkrQgVahaGdfFedOCWT+0tOmXZmMLrrdU0Q76Hb+8QmgM12
5TNlPVgSSr5tM3hPtGSa50RU8lh5o1zd79aN0TyHTr4FNcJ6PzevRZaHz1YYOoFvIvKhd+8/h6Gg
Eh5Zqjm6/mXNdrMmHKHcp970yejUvGq2+avHdxJotQCmxVt7beuZ8VqPwcP0/dflUzalBbbdbX6Q
OPMrTyK6ktHwiiWGMXJhqwPk9M1UtbgLEDHeoCutc5rqAZ/OsyK79tYs9Qn0DBJZlrv3fW5VVbfY
qV4bjsAjapHqdt/lgI7f87FzmV+e8e8FIzgyZyzC0/3l9/1o8flCR1zdZM90bHV/JKrjrdsyYrm/
niEpIVTVQK5pr8TxvhGFLY7Tsvl3936rRhTJWv7/etivQ8yFBmSK5UcBK+HJ9x9zf8V9531jFe7n
PPTlCeLGReRJfCax0SBJTB/TYCDQc6MRfHy7b/wpJ3OLVfrKcTKt2zjNRhv6/DbrjG3pT1nHSIzT
0XK58JbI1B5dDjFljOYDTDwmNVlIulLruGtbaAaHZ1SurSz1thMolnWkOfLV9BsWaWNP5qTduBS5
BRqzyBDZkQH/MnDOL/fNGOn/uXW/q3fjACIbK0DaJSd08//ZtAMfC5Bf7o+5E5/cWm8O4BE++oq4
XzEW1UthYhNnYHy/44YTeyzcGDKx5Vn9aMZ53M9dRY5PPZkPodsiVvCMp/vGky1vAKvjzez4eG5d
a9qaKede0htQS3tde3PNKb+Qc0FUTVX3n3OdY0yL5KtstIaEJhd74LJfByPZlZ/ZDCmyRap9yJS0
Xt2KvB01+28pxHGHpPW102biIYyqEF0mOQ8U+8Z71E1nGiHOt5/xq73C1ACUme5OgMXZY9Twn3wL
wfr9KcsPkonyf7RLKEXLSZrhJ53gKRvaiwbObPFNdD+mvLyyGol+u9H0oBFF+SNyEQvFJEhfEgcw
nSssfTOYwHlaz3y/P7XlR/fKjz6W6AcSmcLxKl0ut1w+pm0juCzJtPeoT1kHlMQ6xhEHK4h2zD1p
4ma4u93m5iCvuo3gK08VfZPJp22HrZcHCoN2RI8E4v6M+3MjqfaA/FzWkB9NFptn3PfOBUFui2Nt
uQkorN5MIyMgegcn0fvgLkpTrJMIaTZpK5Gk78TOuHIGEp+Xm7z//XnY3W/beKWC0su0NY3QwKE+
CtJpaK+dT2gQReZXzCiFYt74ZRf1wYMrhYcHh34dJySDpeUmawT99VJ9koY5x6thwD1MsOvb0Bcn
eo3auXLL/2zm5e59H2XbTum0dEh78MlNkO5/P+/vywz7NcKJtVcTOQoVE821zIiiZJ2JKPe+iZwk
OnP6js7zZNr7yrSZLjDqq7L5RzQn6W7szeSsCTqXj/cHlPL0wCpIyrjfLe36teRMv8OvQzOrJRwD
jaI7XUtc91PkVZz8Q7I86k1lDCax46+Kc/kt63TtVieNdiuacZfa2nj5t7+oFgYGb5KY5n7XTukR
N0b3aIi4ePSe0ajMW8sWjMyM1rzMDfpH0630L3Q1FCRt/0EWJ/N1T9lHhFfNo6dg296f4eY1x1ni
vRaTsnZpPN7KybIDhbP2dXB0RNJd/5UOGioLValbFFfmQiJyl85g/wXeVWPmbOQVItMK+/mgezth
Sn9dNkm71z00dwqp5htXKCZGhb6YoRoZ+LjKH60W22yjOVu/TvQX3BLFNmxisakWL+Fo1dlR45PF
ssajZoJr1Og+qO2fy76ufpTDZO9UjuAQvU75A/cabq/Yl9feaY0HvSbhpmrG5DGmjtnS0mN6UAsF
G4OvG+U3a+qOAOue0eCO0mSJoCZCk7xP/1mi8VnH6di+FQ7iIgyINkVnP52Lyb6aRqn98Xqb6Xba
/Iriol6Jpu/OWeshoq+SjOz6VN1cFilbahwUwlqh0RAu+ksyWlzuNAZWTKhN1jFcO/nmHTMPm0bH
53adkyqjveH1L9o40NwE8fYZz9MliU0/WqENR+6TRGBg2xdVJzO6tK7Aebkkp4i2w6IBBC2tixct
qfJTGEJqR7ooPoxMv3TdoL/oKnF4Txmb3ffLlOg64uSJvhEK8Fq+I3DQvEHE6F+QB5LN3OTlUTiq
f3Fn4h3wdvQbi8qBJuEwBlyo/I3GQnknB2t+9+jYraDXDgu8F9w4GHI/F+9GV9uXKho6FAzhvMNU
Inelb+9CI3I/sBrPdFNFd/MNJo15A0RANzPt0hX0U1D0rEuRVl9Cq0+FCue3bOit3dz3rFytQr6x
fjjfnzCmKGwkwuYHO++SC4OtmD9PlF8Zgy00csWZRqfiwum2W33O+0OepNUe3QGrH0MSCUuzWo+y
6kTYe2JG82Nf6NNjlrrOtRF+8G8X7h++B071cH/CfX8a2eqIiIa6kNfcN243kpiNYmbdj8xrYj5W
ZFZalp2R9D2oKY8f5bKBvWE/lPrHvz1p5USPpQiJrfea632/4ybxqTPIS80Tk/CfuR7edRStq8l1
hjMC9OG97ZbuUG+9MIh2b3nHIbLs7nFhH0yvrYP7i1K/UMgC6vJwfxFD07dCzt1NtU79anbWKnEq
L0CDM+E8qLBYjku1AigGX6gZWusorbFCLFUNcsXftstitMXIuuWyOn5M8taMjv2J7J6vcEa7FuPM
9FTY0Z/7fhXbLRp+ET8mWZGcG2ROQbe8oGm1JarZ/IH1K9mFqd7uyRdq3vgSHW2vtT8118FX15nm
MYtZ1FAK2q8gkgqcWEl06WPfeh18iEfGUDUXG6b4K52FP3pb6H8frOHWE7G4aSeMca60jC1D92TX
L3fRcb04etJdWNYl8LZsUJN+PG78rt9HFfQTR0j849MeMJiPEbv9UC7cxFoncEiryAVEjPudw/hY
/OduWmxGKDtxkX4VyvyIK8mIq6dlbGAhXU67Qa9PX1bYk45ozgKqZbpJbbFkJHaXuYjLEx3fiOLs
JCMKf+wk9PRaxFpZ7K6l1V+mrjf2BvMwYNLWHAhcxCHf0f3s2sNhGOjuW42PiUo7jYTLHu/3BpNI
FWGmKiDSPL1GOhvBhYA0zyndLCzK4zCX3tOC4TEy1hRGIoPc0rX1UOvgZYryJ1da6mk05dDOXuoy
9jk00+rsFeOPgmxUWaPQ70OLiVI2PoMj37hy+mIpbBsTEyYjvGL7hFoWpkZA4uPGt03IOFqxtavm
w3NSoH80e9aJ5p5bTpHvehY9RjFRpfFEl3xhW3zYzoB5BNOY7oXlscyIcXIiJ3CNVHuFXHFKVG58
GhJLrKMs82CH0QV4W84wqHhyE3SJnRXvzDwpd6TRvbjl+AT7dm318auTjhdLK07IDs7JRFpXrK3z
PPyaHfEHVyc+fjGfwll8Ycy4kIJMTBryr5ygqr2nZ91+mWbbCHlOrSFgsyTVQSMNeT2F1l7JGmne
gECjEHzkfYVcy0tTxtmKzgT/LviNYt9UjDlVymhJAEVfdR4xY+gwgwnxKXbSMF9XGgrKSrsCEfE3
E+4OBn8l5IYiCnoqhFZmyEI6bN+GP0HNwEa7LuC0eXborYRGKwaIr0eGtB+vzTGj981KEPaQuRMt
XhMkITMX66hfTUiljpVjB1gCHcavJF7Lwg5ivUrWnezTtQdmIMgm9bv11XShWP4uQjhDvT3sFByd
mssf8fOW2CS2eknhtr5mZPqWTyFzgGOocclwBfCFsa9K9CjesKO9984Uz7hELk2DlH8GqiuoyJEL
RWvQ7cyDKcJ446YmSLTMfKnQPBK7gRMsjGfyiD3BmM+c00MDgmMVf8rKCY+EGY0rQwC6s5tvVUpt
FZkJASlTibqleO1Dz0HxxlEBF3zTWtV1csoaDSXJzuagzhRNRDxX8cRPHg9+DoyC/ilQhqe4NBFR
kZ/CgJbaXFdzdTRU+mT6OA9EOB3GMuqDOmKOBJYr4Fojh5h5ghBnEavhjOIVRgbiP9Qwx9HvXzwj
J+g8NuYdDfDnDFjXLjIlV6yMPAHXd/6w2CpXpTP8LpZ/GaV6YMYZUL52HY+MCp3Y/9E16R/L1vYi
Tt9wnRK82DJpqxNty7TTQXbXeJs8f3b1kDGaKF880cT7uMF2Zlj5pnaXUEkiKb0mfTeb7Iu+DlLj
IaU9tsmSCFDlmmr1m6iDU4cMrNQzY2MJopjyWZ0HFeQT2GYTcDjumBKjJciCxC/euNb1q851ShKf
1UHU4YEIgVUMXbDvk99iVihGBvUq1Kyt6DKSZ0IG8RaiaHscwvFUUP2v58xdM3NOtl7dhesy669M
boJRi599PcJ82pgXX4uYMvfiJxd2zmDGbZqUB+ULOUbtoBQkbHNtpASFAI+/WrTNrYFgEeOIfgGf
Qyhw9omgT6yvnlJlnRf9KyHO62jMRpQHOUF+NNk40Z9mWdcrI4KJaEzRt5bVj8s/OeXJpxNewAZT
BZE+O6uWxbZR7is5feiGRVh6055rUls5aacZxsESg+CSRmfZiQED7Jx2BWq3Jd7Woc1PIA64ItKi
Zd6vQ83hC56GBPhIzlZH4an3Vs2/Qjmzpq0BxWLJc5T/x9PJqql0qBmkSchVZ3GQuny7s1n/5MSK
EtCw4oMWjeVuaPSTkedtkPcwBxIM/hfXuiqbCKC9WfF3TLH/0lfq7GAIR3tYPvfX3AIkWDFlN8jU
WzoX341JMyhzoMINnIMp+pblwgEQ1N5EbYtBapPD3Iq64tNzEROPvQVvqsyxjcTFZ42A6iUx+6vt
Ge9hNT12bn2Zc0IIx4ac7rF0eYvRlqLo56CyiLHWK8b/Q/xmKc4s9PbTlZa4T45ofhFhc1axQACV
vzu+sR/6TqzKBkcHWuo4xJtQlxnAFy3EDEyej/nTBCoIcBB4WDF1yCAshC4mITJz4/zW5oZ88oTx
EU7hdabCU9PnY4Dh7KeGSMLos0OcTSC35NnBBj0O/Khake3cFAeahud8Lh5mxsU9812rl7eJriAh
j+2a7kqQOIQS15GGiQ26coxxO4/Oo1td4mx8dKx+eOKYAzLrC1Iyil+QLtMdX6AIdcm6SKbnFKEG
4lqRUJxDE2WtEAWWYx7dmRQmoFB41sNxO5dw3uok33YNOGsdKAFhSFgWO4GCrf2FCoN+qI/ucurq
XaLkVRX2myups1EEc5CSLmEusoc+/GS5ffKcHWJIPpgnCFokl0/H0Jh1WBW4fscBXj16T0niNS25
aW2U6YuUFnKjilrF0povZXT4Tp34JW6HU5hCf/HJ1RaUW8B2ouzWLGOhWv12C+3Sas2nPj9FjfVg
Y4SwE7UvEmOn2dGtbT8JIb2AHPtt18WDGOLPHBVvPvjxtsvAx0e/EcH7uDUajm8rfNNokSFmPvCn
KaS9LYzy6tTqnHuBQ0Q7pPlJFYgJgI5GrmjXTdTafA5oRAaMLpMWu0DvUHL4EUJnM8yL1WyiX89V
m2znIuTtI6CG9g8SJHssMYrT6UjESLRdJzdzm3G9kcIg5tlmTIdtS4h6haf/N9gK0CwOOdW5n1qg
CkCTa+3PIWNp72v1n9rKA3eYCcv1RLv2xa5qGoQX9JU2dUEHhJ7aAdB1ULMm23cu06Scs7zlaV/d
PKBm88tzVkRopWn75CkRzvSCTxDfWMgPxbS2IC09OKJsA7+U/ntoFW9x13Z/MtVAuq3kx19jqXSn
G6OaGE9xvp5G4q74CPe8F9qWv604zB5iG62AamYuDjKrICPXweKL45Uyc4BmFHke86PFrVIqivLE
QpGmWZ77Gi23SkMTx7uXpdDMj0Q3do5jmX/mst8bCKA+WWOt4q5i2ChC9LWTdtLS0fmpDPRCdGAn
Ps38t7H4lswGK2dZ8N3TlPdVJmYLz4+Wucc4wtbUZaoNceg6uBVGVt7uGxUNa0N/+g9CorblQ++E
E7nbsxa0o9vtdRQrb5EHsAkS/Wc1DBApX/0uyoN4st2v8U8apcU3CaiMkcHyfdRW+GPSPTNITQcr
2ULTGqLi6S8gyUgICCoyCP1ZQZIyVy+6uItZ7K99GHZDefa18i2d1fSR2vblLwq9Hab2bOvlsLNG
msWWM48X8JLVtmsrYgxpKNw0oOuXYmF9FoJsU6FNPzzO0ascRwIYUpX6BHiHzs5pXQIAOrrHui6d
X7VFkecPb17jspgBCfVv0w6Pswk6xsnd6lQ6cOOG6WfMtGmZ7WOkq0fBRzllirnWhEXCQ8qpaeVJ
agazwzsNou7B+ky0rEnS3Saym36WLD69XJ8/ox5468BkMqjlHD32jLEx0UjtAujt01+K2TGtzXds
T1w8AJRhC00eirrNzhRShIPX/vfdWGsVv0a8i1pHvQd4dDozEnZeRjk7nMLJNqlUZ78gSOq2JFXa
XBUR1qduYvHnuu2jbaC8skURTF6ZQEVimXszbZA0xDR0W9Z1cHW6yr20/fgCHrx4be35h4rK6TY2
My6RTh4Sc+recEJAyfRozKpkPv4PbWeyGzmSbul3qXWxwMFII4Guu/B5kGueN4QUkjjPNOPw9Pej
soB7qxvd6F70JpGZEYqQ3Ok2nP+c75hhW58dd6DWlsxKH3lALRcIQm4GF7dEG+h98Kt9zuQDV9pR
peV9xg9z9fub6EV2VuSiNtXCnBGFb59qU+9MWV+3C02I4wQl7sLr9tOUYkHlOW1cKW+7ODXvlAD3
v9YOtsPfopmxwUekRcA0AtDAjDNmN0J/OJhtNpEWITPoVC1bt4lhj0qQ964k2PtXbA700MrXMWme
5fvQyejukR2g6g3tcAFb/NyZlXkq3Y5yHJ8s9y9nNhzsdyK26tYK6hY6LNgJ7wKK07wCv8n0KVX8
tS63zGQS93CaXQIMLaW2YR9/zp21lww23fD+lyvWxYnzQLCPwzwffIQlJgHocY7dbaJUJyR++Q65
zJQsKvHy6P1UM/pOy7csKmP+isz7KRXP9BMPn4zznw0tXsnmtffgFrw11IKccauAD1pm9QjpyDcP
fVMPdzbyVdpptc2qAqvV7zOQRQJ7pYHlpszH/iZk+P8bRgvC79Kp88e/8pT6G/0CHwB392bJzamG
1S0q42Pee8Yl8hZ3YqF8yK10Dpl+ev/7D8bA8VFZ8junXcMcjOFh6jwbsHLdI4sl1XWFZY7TSX/S
k6zf5jjw8FrmDUFUA+jqb/C2yALjIiL3A7NcuAIaYm28/seuJh8LhVtjojCzrRqMK9lI90rJsCQd
VTS8K4cBQvjjXy9ENBSCpFPpPhQ5pwlmnsneKGhV7MmN/jZN4MR/k3k/3gpat7Z/wbNa7NXwCguG
I5MEuJgOvKbEUKNTDc+Iwcb0MFsMRx1ux+fUh+8htfNCA0xx6Odgaw7jBFAH8kXYMPqwvY+iFszh
lrqopp2R26oZgig96WWY1ndTT6eyIdRr6XnjPXaIeMXRZXp2KE/o6gXO6ZXTjkBB8QgkyDkR3buG
PuU/jnUyQOD1s6OHC2obJlGAsGrCO1qoGL/kW10RiVEKlmufEOpRnjYO8VRZV3/tDhOBxLAqxarL
qDRv+hHedoe6uZJ2Ka7M338dPTmgojf0oC0f1hDzvdu+W42h93Yg12U0RocyUunZMA4AXoLbmkKh
NVmbYlfmf+hI8Llkpt64jxTPwAwkE06091F3KlwHbmtfdz5+nQHi5rYZBu/ZUO69rmC1xjxhqk/6
e59lk7TsdaCDJVyHD+D3pYScp8jeswWbVpIzJK7ah2Gxtvn4zI1Y+CdVddZh4lS6VoTMr5uG+jux
YJujosjuydimOFJhWE55Jjb84OZaLp1c/Zx4B9sqIW0Ncw1EdYCUZFb9rnAOJkmkaq39KdtWMHX/
it358MCcsYnvjG7ywET4SO5KEjAtIEeYEB2Rw5ilwTWzqV59nS2ce138OaBHrn1fE7HKpyND9ehZ
U5c+t/m6nkPjBeSaII1KyBpVCWosFJbH2uIwGBcah3WcsemzvUQIL7CABfr674ffY/a1X/L717gr
sPi/kqR4Sn1r78PHPLmjN+5q5hoHQIZM8CelHuEuWlsjTWt6ARYwfBqCl44SDEitVfFc5ElHG5VT
bVU0ku/2O/rJjNB91jabCfQH4gC/m6wfiUfn6PMcHX6J3v/1D3A27t5MvY84xdleOk685tqS7MAH
QOukBKT4/1Ppvf+urj+K7+5//Fsd5W9V758Kuyskn/4//rdlmP/2Rd1//P4h0Xe1+eg//u0/tr89
wXfqu53uvzsutv+9C/j/9hf/1Tv5ONXf//zbH1Du/fKnRbCI/72Skkax/0PXsOJK+T91WPIF/2rz
Nv9BLbfAKOI7NukAQeHJXx2W7j8CVwo3CGyPgkTbXn7lXx2WQv7Dh+KDY8bii2xhUzfYVaqP//k3
4f7Dt12PxsvftmHTs/9f6ixtYf2v3QiOZ0I141ujc5ybIN0J/625kOty1FiJjUVPEyIBxUWyCX6w
O/NvOX6X2fjsezJC5CItGoW0s8KjxqkppEFGm9eJeISHMl8TPUK9KpmawH+3V4E3XKR9z+mFTrkS
IpFryW2zmNsy0//y0/GZluF4JZKHCYjxYaz+xEDVt6V2FEh7+7XTc3Vsa7Uf0op7+wgGosNItc9N
rLJmPpQr5TNItlsv2AufoZhVqIMr1HxREV4v1882bi7knpqjPS1VAH6qyaUCznC3WDwXsordcD8Z
+MQso9PQPcwWao/fTIeGRp9zR3muyhO8oFa200ZmbMh2qnXVkGUeEPBXFqe8Unf61HSpvyop92Ke
RqSQKOUmjqN2dbbtrF8naa92sIs/bS+4GaKQFdsbyw0ZxfsxtL9r+icoF1Qu0fNH5RU2IGIsDDUh
NXv0eg7V6bcWGmI9gJ5EvBnZleX1INM6aa7sHraF5yUPA1v8ttYD59FoXsue23psF2ysRvapmtoi
OjC84umq9y1aox+RZw26lkkUeLwZ4/zabfNdo7pnUBhvceRMK48XvWvYm7G1b6YB4aCvk5MZUyNQ
IcuPWdpuaQYq17qfjyP0KKKlKwwWEnLtR8Js+gyc+yFq7HAzZsHFlDSckuA2116XbgYrL3eegXs/
bmt40/7wpFqfVpY65GK7BPBm/K7ekOH9Et7adtkzKne+yWyiIl51ZqOZ0C48fzvFn6Itpm1mCRL1
OV6QGCB2au+CwtkmME8KCysa/ZrOLq6dfEWg9CkEfn3Ii4E3PLGu+75/bLvE3mKJ2WEdnLbRa+O6
LpGR7gjowt/5LZ2MTVk9+N347hf0hwaxJh1tM2Reaq+jyYxQWJlEGlzVOK2fTZtJLRctd69HMe4b
SdF2VwTneiTVkofTtWPGh0aEiwoECz4b7ZQUs8+cYSgFTKuXWkkI26FLmygWNvbehenQ2Q+WU8Nc
rondxd7OSoW7hdPNd8A2hWeUM3eecSKC1rdh1hySZ9QvyeTk60QGbCYiuu7cVynGh1m4DuCU4Ckr
8vHOjeSfAjW1VzFbv7DXsUOIveltVESnbOFegzDC3TUzZHLuTCN+b4w7G4/1FtXs2dZFeJWYwwPN
KVy3yC3Hcz8gGnlLBKI/uL3G1dfBbfBezZyaZj0EDGcldW3A36e1r3v/MBzHeUg431jnhdmzJvgW
s91X5cWW4mAV2U5SG7Wl25ecSByR3Kinu6LEM43zbhW6Nlnw9t7gyWFIhQw3glTx3BDXfeOtSgM5
qmLoHTLMAmzQvOmZMGJGzbfo6zuZdt9j0ZfbqBmdqxqPJuDMDI1fxD6Afd7KdgJNK8pbnrSenzk6
4xmqLrm/cjJqFCgh3Sigt+vSxRvnAewJrb3j+NGuLQOxsZyvGs4cb2dcnbvO43plINc2OWtIH+Gy
GjnhQ8BrsQoM4N197oqjDD+hJm0CDesuWA4azBogv00wReZrN0zphEU4xc/LmJCwMqwxjhVjY44f
NYg822+itbRpWKOugLcPqA663QqnECETIoz+cuCeE6cm0KxeirT+jPmSYxx2uFBuYsyPfOzJT3su
uqRJTW1s9e9V5EGL7i0cVaCj4kCzwPq02NA7Ek/tvdtxyS+JdDbJWCI1pgdT2c/UndPsCoLCx3CI
fhtug2nsdt44+Stlm6vRS92tVUxkxpe1YeBts3o7PUjlfEkYFwt/cVP481aGQ3ziCWN6UG4B5brU
xeVEbcfqRaiQCmBJIIP7lNWMp6SIdrRh8AMHQbtPfAvARVHuENqHFbhMVCwGQDAv0Qch28XBd01E
fD9aCPu2nD8CU+ptTl4KUJveGpD1Vq0eX0qoJUwVN8CxieIkpGilTG60Z9xKaF9rOElMP3p18oaE
Dns7SXYyz8KtsDhZGpTJu2yPYV6fXf5HwMOwnTrBdKElTC89Trr878pdpECjYdaZBCzjaXjKjXPP
nWw/EQXBOJniEzK1DQsGlHyMi3OpUcBRKftN4OVrx23bLf4RuTaKlqNhh6ZSSLWNo5rePokjJm28
4M1r/kzGdJoifSkAJN6H5fDeGtJd145iCNM6/UNWLQjAwL9yqXMP+DWmuN1JzGG5D6e9b0vmkCEj
q7GmRjPt+lffHY8sixQ+E/OHSmrca2v4Wj7vFNXnCOx6HTo0SVLdvDESytJGSzwWfpfvIHpeJFzY
jZgCATIXdT2iIAgzF+iKzpKrsHKeK7JaGJhIu0XWkEKpgnzXOT4VrxvAqBddLOV8DT43xbyLgelk
Edzi01xN5trO/I2dMiemrUu/OmQbZItzS77Y7YxEkjKRb+t23bSOfz1ZxAbG5QfrzGAtJlUejZnc
ZF66H3M77EpRzvt4ML8JTjFi8phe+wN58hyUiEX+2/ftvZlEG8KRepXYwzN5Qvs02WO28u32G28l
N2n8WGHi/qRtf+fK6fDbUVRj3lt+oXL7eWMJLnv96BSEcmDsBmxS+PZUveG3fqYpBXLVbBzw/XBv
9KOzSRPPylqm9Yxq7kaoVBv8zQGYd3j1RqkeJwEm2JyNZicnHACS51WNp74uwovNicy3CBZmQ+Tt
VVDgMxoIUIFmxYoKp67iSopY9TBF45vm5aK/YOtMggmvV13xN8MaHmzevBDRYxwg7NgxZ6IMn1Mq
PwbWno3D6QCNS+bGqfCHdjv75lOnpVr3Q0I0z1bckqqcfc9z1l46xPsit25nJB+DoiFLNLSEWHrt
1/bFL3w6M2IXws/Z6XwfPkIAkERWIUsUKRqEj4OaY8SkZYMs+mCbsDKlBZj/IPmwjBlUaJzGTP8P
bmF+5n444nRmH87bihOC/HBLJJShzopl/weYa44nQIlXnj2OB3DBjEqn5ugMBZ/mZK2ls7PtGobH
AFSziEZrPRfGOi3H8eIZ1VVjHGYNuj6sPTCe88ifrFnvpWCn9wtcdPQUAiCOaoTWK/7mWz6LLLE1
QxWOVoJU4rjvih5+SgeugRDJKsfLh3opKZXqk/s2Nx+1Nj5VKAZacvFDTQUNx27JeEDo7haHdsCC
5/HiNz+pkv69rLlFE960NyWmFEFV3R1nPOZ1aJOAtPgoxWQksytcw/ExqSqO4s7wFSfzbS4tWrbA
lEyj/0J0oNybJYjAenjAFsQkv6ICLMpfRD2XL4mhH0S5d2JY2XxKIcqfTD3RyeLR4mP1fyyX8ilZ
nIBsvTU+eXOdOhvqaK+BUZDK8w02cM/R26x0VhHMGBooGvykDnN+mxmExz16L71TBbgELCPorbLa
DB5fxTyOhHbpHOo8YdjEVinCd0+AVrCgnW64+mwnE4xYNoIhamI7BVeinPVAHmStSWdn3pSdfexh
nNvcoxlFTCpq3lF0yJruwT2H0WJflXSmR6H/0VWUiVqWSTWLRTi4soTY1W5QMUGP4iuRAHOPisE7
eDNTQkmG0w3IVM+srPdN7d53FPjB/uQV8jTgZHTA6OIM85nhiX9nQIsvjnVDQFdMS/1vBXTCHe5i
i1RqLuV5rHs22cKEezpPB0jqfwDk8kSWr75nfAdYIWDH1ixF1YelG7LkXXnTmfmEaDJdUeTyKRt0
ntQMblvGrYd5bD58dKydJVxsFmp6xNKa0T0My3k2twgv86lJjAPWvtNcULLTNPDAOZXcWQH9thmc
Ai7+7EtDw06YXgOPetD0vQoZu8QALG5egzudZo7guIG6Y4BesqpVFB3Y0RIpvpbroqIdtxEbwKTD
HYKSySVJcaOxQiwKFsi7GisMNZlfTWnk157FGSgkfd7P8pzmidwMCcawZCAiHNugNZaMMmxnc+tr
On+Qx1f0DLAKU2CKNZmWA3kVmd1GRgSaJ8BHfD2gTnyEKzVkt23FSCCgbiuGjbAOrZHhWT4/tTxG
kTaZX5vmMz7kfBMCMkoGNifFpRntEkr/zCA6kPoE8GcNsJFSsjx8bxHl0JHhDrr6E4nE2xm4ZLyh
1Fz/YGETj+FEkPPn6JDHHl8+sjuwDT3HVHfCo+n0mmTaD92Ujp+eHU1Hn2wqzjF+v+p1qbG0uLB+
ANPEEde6RELfnqaOVguIOpzkTtMrAyjm5AliUy7HF2UODIHv7JxlrxUbcwwC4s9Gzb15k1iRXDmV
tfQMkrZiSncMnf7sSpPvglfdVSrcKTsBzV567RUIOOiafNkA3EWzz6zrZTaYujwX9hy+NQIEaa88
BAMWCtW0CvmAVZzOJchA8XFk7ENHwL1vxi8JeU4gfnJXt2BxqrHHvwAelMsk4RfSsOPiskpPnj/I
lTb8P6NB9r8f8nk1lzwJdf4Fl1jjkW1g/7T9cWp50NvcB2dundm5nyLiAivNjqrbjgEnjZookth4
M14cMvWIh1g8iKUQOahouWA+DgSbQcifro1TImHHyYV9DM/V7m9gwWdGuUIKGffugutzDAMfTTTj
nc7Ts2rFTdXAbPIT87Ut1GObEFK0YsmZSnk/hs9SEmAo2pKReEX7w0pUmTvPHU9DHt3SZKhoC714
ZRBvVMNoS2Orw5MZ5FN6qAfT4ZE+507enYNKvmfFfRd8Y9yJ2244ep1ixUu4acDhAJZWzV8pONBj
TicVLqAeyoxwQd4ofVTmU6CdL/xjP+j5exs6Bg6O7Edkk7NPHbbnGDtix9GI1WBc15A3ffpnQTjM
u4ABnGmM4Ii8gPFd8MjLPeP1wPxi+U230ZK4iJ2M2ypMQUSODoCuOb3x5QjkLbofcKsHbn+xibCU
2viahPXmGP6jcmdcCK211DIw1umm8ISqiMLa/5nM4iOwcV3xUUp7i092/Q6b9bay0mTvR5uG5tmq
NjZ1bOzsrj1PisoDz4C2mQQ/3KQTiCqRty7DhP4QuD1C1Q98Ln9IcsQrM9F6Y/hgjIEmQ9qipz1M
UDpN7w+IGaZo2Uve8g7rybnGRbcrI7vZGe1yNmWzdty5hz+HhTSc/nRF+t6AMvIr75HpV8gNlPY5
Lz5yTqx3elialul+hfALmYSK8e183dX8rBkg2y1ojJt4yg95whKMNr9A3GICFUMMIHOtc0zC+Gye
Aj+hMCGB2OQU5BviIN6Og/7yohmfBUwszkHvTufgtbIb3GnwyqbI3bWdYjZsmcY2Na4a5XlX6GEV
kiO/aj1po3lvhX8b9SUmqbRepw7BNLuX4JcAWHQlHxoCiu4uE39yoKbo9+pKmN6trszqMpWsCVGw
YJNXmc7FTWN/wcx+HA0724Hu3nr9xDikhs1ddQgtDFfoJ1mVhUXlUqweu61ZzKc251bkRMYWIhXj
S/QXQV/AOmrT40D9ztr2MT75zeOcFx00aF3uoHnc5p58Z9v9Bg5B6Bxq0Xpwo5u6t2HEUXlAiEeF
NGflq+IY4+obafAjQ2BcceyCSwMuQUVOvpO6O44R1CdzbXihRY9o/qzEEltT8wcV6ytdONYVetTe
wG/g1DLYVy55mzzQeLnD+pS5Bu64KD1Lt+lP/SAMfEMF0YT+HdTvxHR0xkzj8P5LB8baaGMZjcNb
Ne3FXKuHljEEbktRoCdUgGgy0EgZ5fHQPTgphdawpk5+Zdii4koQ/Yxs/zQZnyiyu487BZ+ESX3u
cz0Q7XyM2fM3cbaMsYG5MChp75sxvA0tFW4lGdJV41Y/DCatffpJSc18Qvar6K81MwX72ZrKld1U
wVXEMlUawU0x66sgV29yEgCUDMmaSyMKNU5p01NowmIvodlk6dnr8XLHWbgY551Xanra1UA2e81m
KtfTMPz0hnwHj3kfm1gqbdqY0Vs36DpWMr8UNLJkNXQLAdiXeXbOt+TfB2GzF5QD3y7a0KodHbAf
/ri3ClNfAFPmm8Hs5IbhLQZHun0mm+Zt6pOPtetji8wnfA1js2Wha1d1YEBzzKPH3CAFgQQfQao1
H2LfR7XkhB76SfibEuey2ZLXSG3r0JOqS4aX2Klpz6zzHRK4Xr9x64eZRI7797myugyjdgbbzHS8
dZTj95YTZAl6Uq7Kho4Z8NjsLor2QAfeOTCIs8IzfhNlXLZFL1xiKIT4i9msiK6WNXc6SQNMyAgt
lwZmIluR9TJte6sXgdAWw7YdomRH1D9fqXrb1WG+q0033AUjTU8VsEE37O7nOobdm5ztpi/RaGid
s+hIgkSXbGAg3VqO7lg4aXMMUmgrQ8ZRJ6qf/bD5U8Tey0yae5wGd9XF3NEnyj4ZJVwkya+VnQg+
7FpcYFUkrf+K/MPIoLlXYbmySqhxDRV6aH80ryKoYbOf7xOr5ea4HHb8G84qCQc6sYsH651hK4eC
0iYwt7gQZ8xMEWhA/GoOZW533HAv5exkj/jVEYM57gzaYbuUP+MY1LA4/FdahJiIS2fh6CSr2aRJ
EyZf2+KBwoKyMZTPidPczXSplBa9uJ59gyvpCrM+754uonNBy26IKFr3VnXoU/mTAWuCWIoKTwCX
O5nxMkfdLnTpMOWaCiyxfS1m/12QIKwnTdCsgelt6LdGBTs7KGCTQQ9YQSDruR3K01h635iq1Kpu
cZhojL27JHmS9cz5TIH8oyU6pIAGxZNojjsAOZoXht3cnWar6bYz+/FKuDFcEBNlexhqGILVgGLL
ykN4alxzTqrBH4PSDey1kZOSG+lujMgGZ5VsN4PiqPKbC1Mj35sgR0A48sGKYGnW8avVy6sFIb0K
qpNDQL/SPLCDfzYmZ3o1vR4XTvrVgPR5MCV1A6ocMKmhHmVR4G14b5G/UhBS2CA/EdAUFmHJnhHm
aXOlBYGHEOTcxinTbC8H+ZyQsMZTx97ns6SV8zupKUIc03ATNbW9ziz17OFmY6cdEzYOPvJOhE+K
+Gi3Ng0FlDxhIqDr5yavh/1gx88dXczcJbrsHmTNU1e2eK7MWEK7yqODmTzVtHZflbLl2bCgkkyF
X+0mFkRrYdS2AdUWromFMQr6Mwy8l5ak3sngMri153RXeIPxMiUjxPIe2zKB8F1pxNjiMc1eambL
RP30BoRRcZAjzARs2OgvBhK6iBRhB9dj1JV8VFRJDyL/njv4iTwd3Y0OjQ1u2veisjZIX2CJO2uX
QD+sCZbsGyvsLzmV4eTqsqbTdyFAwm0ehcYlj3oMk7wkaRb6EKYG+JDIWEz4ZxhhufPc6mE3uc2l
m8NjXFTfGZYPLmY8VzA2qM5pLZObS+dsCWAmR5lehxKehNEM3qlse5QeEml53IDrU7k44i7G7P8h
zVHc1EOCBPQxVuGwwzP36aYOS5c2YLThj+0arEVZk1nrth0xUXndwYPlmXHDEqg1tbXMkKzpB+3G
WA1udSK5hzs6RRc2TbrpZI7GnGA623m2cUA8aS5K9w/Exy9acnBwMOmv0cufRdX+yepSbFRVOSSQ
EVgaf+lPzzinZGN9TRsnrjcvew7z6cEh5Q8aD4nRG1iDCANJpjZ3tdA3sqaIkI/jKggrrphVWZ+c
2yq5ESYWkdq2OIL19lOWH1qtw81UzNbarSVvF3twGTv4PevwTRso8YYOy3WliwbH9lrQ1cV16ylI
rI5WHfGFE2laOSkpEOUQ1fXTeaMoTGJxP8YqLPZN6jzaxUS76Ti/OBIjVPOTOTUN0s11WRQVS6Mb
ra1Mfg71V7oIf4BSsT/BbTLLe6k99P7ymrbPsbGv7Cq/x+/5rb1uV/YV8x8VvlmVAB4pGX2S28QV
PJDNdOpHFeQDpm7Vr5liQxtAPQki/dx57har7cV74wJim4c29L+VharARXkq73Xj/mm8isN6uDMD
Ag/edJQeHJw4JIbeij9OAS8PL3q/dbBt4i8vPhIlXnmk6X/lhQXi7bjXvWmpbaKrj9CnybGt/Gtq
wkVgbPi8X6t+/iSVsanN9LoqLYUxavjJZ2yFk3c7zuUtPeosqGCRVg7Vbb4RWdeD5LrMdKbLaCbJ
dU0rudsat+HyQ/a+2jvgDCDjBC6rUT0/y/A06noBd2gXCZup91ib0ynK+jddN5s51emph4UzIVVe
FN/o3izSIwPE41TI+CL87g26Wn6KuWJ0wxTsDMIVm57ZEDf7pNoBP6GeB4O/qKLuoOHb2HgNkUZ4
lUz0snPb+uW5wzqG5B9ieF1wPQ4eo43sOkDQhuxOXgoRSbiipaSoMVC/HuKIQjvLn3eN0zymMt4C
Y6VnfTKh5opkie7WHI3trNubwuPBDxXRbnHhuOqt0tQx9vM2SDgQxS7F3ZEPkmmiKzB37sDkY3fm
LH5sAnU7ePpthnbSeylxk47Y+hLZIlsy7Tr3oCmLoBjD4kpFgIc2H+IEPtWFtjswqI+uxTiDfDDm
bexYTPpchyyWydWzhYdc4vi6qtImQgGV6kQrICiVjtMW+sGhrkxvbcZs8513X1l48Xurt7ZRxNA7
SPtT6vRPZhyeOEzBBjFoJOpG36AQFI+MlgY2BrDV7Rhn5PfUGePDxGLE52lia4BIgJt2BOi3yU1n
nQ484VnN/BPjv1zJ1H5SVBDUFRA6DrDRJrC5QDYj1GzfpizIBjrRZyNfy9C1oZ9gXfnZtuBezS2m
MplfQ5qAGBJdB4pVf7SNHR2WgDnIQMBPZcjSWtHW8vwQh6P5ObpltXVKZqSM7eWBh+Lg5AZbnhFe
QsOOTgYLCafsg5gKC84HSagZni/RhnDVqeaZJq2HOOkfZ1A5gFXjz+SlKbAuacfXiLUjJkiTO3ee
fQqb4ZCssXwGsf2GH/M4s06FJiaMxRJHrRedGZbxk1Um0YQ2mfiQf9lu8MK8AGy3Mb+rzo+20vHU
aqqxeeOIJku1I+VF1EG7d2Ls944igGb3qcHTMG6TJGrevZTjoKJ3mHHm8DUVP1WTfXv5+GSxqc9C
w2MPP2rOF3PGqNFryLNole44btKep7t78Kw8BlaaHpkBEayuP9y5KE5OV3x7nj5VCtiXrWx434YD
ZNrkpwHP/BTaGvk6RYVNmhdkGW65TvRMMuU5c+UjJbUsIZnlrULK12WLdcqOUupfUZ5WWFWio5ka
bOitv+kBU96Uds97xvYVWs6n8uUJhvR3IBbSdC82Rtz5BzCYSD8YueBXb8Qi90+8buWYb4nniRW3
lk2QuSkXIWEeZtdk2DrjCqsMrpaInTgOkSi1zSM4e49uRhTQmWW6tXBJTtCUFy/uVsQjc5GGctjS
wAabpvtqYlyOsZdWFoi7BMqx0FXhkWOzf+BFf9cOH1EjtZjOBoxFBUP4gTKiZrGVO/bXwEj/lBJF
78fpxwiazwrFdtUumFJgbdZlGDDPJ+q7qOz3JuRsWS6aayDIlqGMObA30V8+VRneIRRdIB4VexKZ
aHUM/usQUc2GYzCrdWrlyUGaEQO6IMRemXWQW/jNoZd+kasfN4VM/kSStq/RKiOU5XQVm2V+9fsP
zl35Vadb+F4LqKAKC6Rd1XbntI+/7Zj5zdzWKRclAcwqUe+2Gx0tO6U0JACNnljfAWHbnRkCXnQV
v1HoJYQL7QF+B1NZc0BHZ07Wbweym/Sw2cfwPeGwfNUUJSPz8IPTzGrydXiOKvfDVM5KNuFDTHke
29zIySS6riGtE9PfDG72nFJ4R7uEems8uZs1+pKenpUsFK1Xw0Npi/QOr9+G288t6ID5fqhpty0g
GIuckuDc8e+FrthzbLCCIEzI28ro0/dcsqG0s6K/NvEGTkMGzn/WGyzsJsqwvHa1jqjW5YsyJIAq
85JbO0Kd1ktiLBBUqic+loe2yc62kb3gKkpPY0PwBI4jw3nJZSyYs2yVColO1AakhFsn2XDvPmg3
v6OFCLHTc74G5aGYFpHa9UOKq/GEwD5eCDetmO2z0DWQLRNMkG3Bq6YV1yFvIpmLBSKcMzicBH4S
0pCNpViUA/cFCy6biTAfgMMygeeMdWwgQpMN3aVuCUafedK6sL1iReWQjXwSHT7gatI5UrwY412F
XqxDaoHiYvoKTXQkcvz49zm7qKb4k07GNcyXi9nGaqutOAf1PN/qMqH3UJKYm5m5qgl5x1I0TAKZ
4kOev7cZ4E+/Cnf0z901DrWVtUO5ZUufbKXRYnhG+USbA05SFX2kCUl0Yd83hUOJENBlhGnonTMR
D8js7YHEmX5xl1F+BuMrMCOLU/CYnaem3kZTc8v19AdoY7IP6OxboXMjURUUX1Zz/OJ3vb0byvlc
jMrHTQZHwcasJaHtlqxpvH/PuoGrrDDZkUsYPwuHS+Mg83c8cM4hnKsn6HHwBdq7rFHJXgkTeKNf
fpC8Ik1jTR+z3+dXaThB4yZulFCZ1hjqlNhpxxAcwXhtLNd6wKAHqYd3RirZTvVUeJbBTGtNszbt
cV7JmpEprfPxKuyLQ1qTlU9681lN/vfY9uIE9czeDhvYv/xs8E82BVHFtSjE0W3T+NJV85sg37pS
oChPejDqQ1UmxkbrRyq14ViXV9TE4bJopyUFzAqSNSWj0gaoc8VC1zItC5EZJPr0wrO24uSdSxoC
r/sOCDvEmeFBeJxWAHHw88TpTRdw9+y1++Pa1sWgRfhgtfkVpnbuaK551tQhpVDyIbX4m6DJN43V
33WB5v3Np4MKe7xbyxj971THk/AIGC/1DbYcQwRf8EXYB4cHxrv4nLyXOPNpxtCod4NREffdNdJ5
TMlczdGMeq552MdlgJq1b0aD3eLvCqhbOnvoQZGHi2OE3ae5z/KYg6rg+JcOaOmGGb0pJBx3YKjk
GclnZ6YP4O1ubR/oe+DzXhLvOMn8P5k7k93IkTVLv0qj9rwwzuSiauHz7HLNig2hGMTBOJNG0vj0
9bmy61ZWA1VA96qBC78hZaaEcDqNZv855zu0bpHnXipUdRz/PqeehOYfa4IAk/cHWX4ISRDv2/96
t+ZixX2ocg3cA28uX//T0ft/fPlvz1XB//7fPMB//7n/9t/Zif9/NAo75v9kFH6R7Wda/len8P2/
+Msp7Ih/4FT3LIaDuH4D03L/wylsWf9g1MeeMAgcmldsx/mnU9i1/oGXw/ZBCrue7fgeJuL/cAo7
/7AxCVs+P9H28CCb/zdOYX5O/dd13v/+13/xMSgL2xEhwDqAO7Zt+v/VJtwMNIlSBw3mIqq27Ex/
NVX7kNl63drWr7+9Kf/7w/O/SlVwhi777l//hZvf5l34+68jTBWAEXRd0ww90xOCv/HfXcmOaTZ5
7qbDyqOO6MYzYG31VnDzEzCTQcJBquQcsAjEPevT5bO/JUn2GiJ6HImCqc2ErfCvgtjW/u3mI897
Pyx3QdIloCx5yWkJX3m22o818fbv7jb23VcrHcW1rANiFvVg7VRpFq+CoMLQZxsxhoyxKwv94p8v
IeqrxbKzIyJivcIgZZ4lMlhB/rzKiFYfaJCrqGshVte50Scb44828bIHs+2/fKrFliS/5Ra9LN5h
xDCXNgIl2ne1G9laL00l6jNOJYiBrkxALGcAibz86DYgeZLW9o4RhZH478Z51/j4EAfD7HeTdvEz
QGV7pLRHPMJNGIiCYv9D2fju7pJ5DjehAnWPZrNoZTbiRq3kTTjOgylT6zhxeVZd7NNqMY8WZ2yI
+yHdFiuLIdJhDnJ9MO8v1MkQUlvJ3KhvNuUKUd7dhyb53hq9kIHCHV+Mh/vA7uneturPgue3ZTwB
vXcAAqhw17rly0Td5F5mbrHMnYp2TJ1vzdF6LmlSeSpaJl8GsX3LeOmq1nxSbIj76mgWL3R8stme
RkLVEa7mzKU9URNuHzUdsHjQgQ8ze6BfuN8aQjybbdTsxZrZbHwyJ1+ciDbbS9cmJu0DjF9bRbob
qmR+YC6BicaxAK5PZvcMrqSvveHJiKJjrUDRZGPbLLxGqNeuKz+y0B6OUgXqiKAGqiT0duMwjo/M
0evHMRu8neFgcmKkpJqIKC032l744r1ih3/qUlFuNSxHTL3uoRFzvdOTR1PyHVlZN4QMTUdurfI4
Qq25grj2r32m/Wt97wv20Js3IyagY+zZAgkYn4RsmdTlDiLJ/UV1zUGlpT7957eohzJX7kA4aZQ5
4W2r1C8E642Fy8nwnd8AAMCudlEuf01VerJJ1F+CuN0FPeUTrjTp0b4by5IA30/1i8ZADjWgqNbf
naoubuUdCWtuPZn1K7wa/kW5riL+G/xwfdqc6lq/R43xJ2vSfJdBgIBWlMNJaIrq3g0MPCxs02Vb
Oe5pANcOeyHc4R32jr16jjkfnsY7P81RPETBJL6AUXsy8nh8TYkjRg5zdkeLHtm7gv9haW1vuD9g
yVeuuR8tkxNPEOpb2mnMw8mMJMf8q5l669w2q+ab1EgIkLDinQRpxAy5k2CgCWaIHuCXTAck1xna
YLsJEA4YnGV7d8qfyrso7ubeh77z5yIUSwAFqNczO/fENZYTkL+dcORX26udk8O3RIjtH+KQMVpS
iMeiawD6EBqYCI13PWZ3MlJmWvXLDobDqlDWsU26n41R0PElxydh4qMIrZiqBMY/ldQvlZdOHzBd
uesH9twTLRYPdtM9Fz7wE8uy3bsvDdd3Y+zQkrN3/JAoacydYbccUtPu/vby/b2sxQFBiCfeSsMR
+1L0ei1EUT1O4XQzbMLoMlWU7vhRdqpU+oe/7y0fhDxCEkpXWcNYuEFGaiRctyGk7qG+Z0OZwx+p
fEz3kzSfMqbnz33C0NOpui0WQU4yvm0/tI44WV657WqmAwmLI9SNqj/50uxOoxVRhjlX/hEAfzfy
/2VheH+9IKgBdO9AQkZltv4OIRYsepNy3oYhyXZT6L7HFc4ZyX+yFkPgf5YB8GO8OS2tJwjvBgWd
+3psHgNnyi6A5KhT7aN4k7S5fnQBAy3qBrNONECB9sfmyXTYRaooJSDjU8zegq3UaF5ZN306AE+3
5cCRp2pCsfbpMScM7bQnOCGvKsC4Rhgc3iZNZEeYpO6KkyJRkc4tF0kGs7oa+r2ddOGHjGsefLOz
Icpf7aqufAtcUyEh2MWBgoD2FNXDEqjZeKqGaT4bQt4iE9Ez7Mv5HKfus04U7muIWw+h73Ich4ew
re5reuLxPcZ34KVsdwMxAd+O+ysX7vDqKqKDA1zwpenP42vRT9XO0rjo8hwBP5S5uU+E8ZlbVv6c
xi10PW6arR0L9WK51TN5xvQXsGD6cEYAwpVLq9BchgCHo+nUWJgyIycrnlsdAF1IHefX1FM+wxjm
i3nkfQa+yKSYfrUjaLBxdp9zKti2EIHNHSaB9Im6Z5Q9tKkQgPFrkDnxsqIX9UnrWaJph8Ylm6Hl
6dJ3DjUD1GPZCaxiBbBfP+XYW000ynHPXQYUt7dmwkLlzi3DelcdoyDB79vn2aZnRviJe0Oqwvwx
9LRemlFzSiz+UeVW6qWYSgOucdqsv78UlYcZNcOrm+lgrYxc3r5fRtAG61H43tIPgO5Iq54WUqnm
DN6xOaPozUtm8O0KHJy5JQV/09bZcqelVdvxeXLaagX3uj57LG8cmCRomDuZI8O/4pn6l+9mPsS6
HbQs5wyI3T1//ykdJvpE071ggZE2UwvrXv/S2DVHjMqqKdlimIxzwjwUDZ+9OfQUx5vOeAhd9M57
rNcu8PtMJhGae1vyPCrznGXM2iuayXDSPnq5kHs3bN98enp/Y4g/RKb0XgtUPtkZ7yNuj/V3Nzbp
3x7MqBQ7mn7BAnGE1W5n7yenz9eRHNJNPpXuJgBUdKj9zgI5qxfpVDDWq+7pU9POt75bg52ZuvrK
WQv+g01tSwccRfNu48vF14/tz5CcyIpuz6yjAYyUdXsGicnOmZIZ4w3mMGPozCdsqN0GgU0c7bbp
T9ZIX2trzO0WZI+1agzmwrqT7p9qbwMUFS2DP8VY/+H7xc/k62Bb3Kcm3kMxx+F5UFZw7qe2O8vp
SNmOSbSzbg+MJZu3nEQsjer2B0rBDzho7xhTJZ9DV274QFZHI0qzh/D+kiqaKB3CVDyypLdRmaKy
wm/ym90Dc04879f3V4Ujb3M2RadpZsbD9Nz/gbGKPH+yxDHpvio8JatKF80lC2V4cBvmskPXHqAs
qydHTc7CGUrrZy5K+iZq80s54ynidL1NeuVCDEErK8h6Pxv3AVwVJuU1CWS4bQKfWooA6Vj1Xrqq
xhjTsMXYjLfI/tnV4yXLsoBtW5MuZ8PxLnNcUqYH/FoMw0jDVuUA+Rf22ad/jOmxeWFCDoye5NNr
H6b64LmMFVv4EI/md+hawFZ1ffvq2KXBzq2gh0N64mQL9FqDCPfFS4p31XlnzY72sSQZ9wj5vlxX
eB5Wbc1whs/os9fZ/mGu8VJmXlI9de3PtIzza95YlFnlfMoIX+fX+xt7nRogXoFdSzaHajoRcqYY
utU/uItreryCas8AHlwi7XUpMYz1eH9OjZmAgKQDyF3JdP5+0fZ95kvT0Dpp5K4gsGck4Xg1DW++
tbFc9xrbMcWd8tXRfEiHYjzElak24ewZ3N7MRkPttuea59U6KsvhLMIkOYa5hRvEj+/zHHr4kja7
0kZ1CcJCI9+HUG9sEP2loo/M8dM95mWccGzog9Zb69hu947Z/xwCW1+nGJbJ7IZPVv9YlmzL246A
5NRKaOK1/uJf2YRJm/40SXThF7L8x3xIBMG+VB8Tl9xnYhbkO7yy5fYg+IiuCdeHbkvqqkJNzTws
5s5FoUzypniraRGjBS9qN5Ae07Od9F/4F8srByKG6DyeAhmXV9Td8lreXwp3ulpToA//+a0EHgdr
LpZbDKoHHHvOYW7bYl9SY2uT/GR7ykttiRgaNDp62jrjEVJZv6yAJL2XHq1ceBZi7Isguc0HWRrp
O3lbd9knXB1Fy21i2ec2iyeOaFTr9RWGVzwoG3wRSF14D9Z9m7iPBVY/DT1mVTqO+VQ3zDpr3Yx/
3gm6A5Lo8xvMlORQ2FmzCmTavtdVVTONm+NTgcdo69VQdBhx8j2BPyHmkm0gvEAii4iNOkxhX1ts
OaqycxrMqcaeiMDuSpgD9xYEIrfTlWcN6PIizHZjBXYPbAJE1PsNkEzd8NjWz2xog4XRhiyIZEMv
UtXMmhy8Eaqrqfixnr307g4To3eux4Q5nWgBQ8mmIU0zKJv9L1sBMclnHWCE7TTt0qlVm/vSAWIx
6Ij4olQ/B18/04TirSIWMsJ2B8+0xJ8ix+vv5ONPKMoCM009ryWfDrCYCY19UW/AjMlNBovWfBtz
t6bN1aHpWUYoISoQ6WaILPD+Fip1pYcZAGo574ixqEumMdtgNMPp1BHWor59zbbtxj3lXAvMak6G
j9uOsnlnp857PaKhpJo72R3M9Nhld5JyCM4S5/RRWeYRlPJT3o2Qpme8Dt5Y2wefKkc3E84Dukj1
yFjA2TLwRAkKnKU1x8kWute48Ae9zru+vKRKyVvVujwifOb/aeH6DzDLD6rHPZZ5ELRrEX24WVR8
zl6xYnH7zcOKnxmowxwD0sbDtbHoAGRfVRJFqFKktIC2+9Js7LWI072Z2mx16pQKganNL22MvceP
vebFCbwdp9vsNqp7fWWd67VKNFHePtEv6AHuklwt9Td+ka+dPgUd5TTjrqIe1ps/R6/FvyHc1853
nsrWm1ac0Q264NUxm807A6sNllFVYSylwAgrpPE+uNBucwBgvg4sDn5oZL0B7qv6muyWqi8vAjfI
SbLC75HRLMg5K/5tKHXjCONg0GAxoA/IPRVdFxyccy8hNaZdUi2pdSGPXWCyG8fGAFWnNhDVKRJE
QANcZK5ry3kjiXCwGQFRDsbBpvUstfJZqck64NCKJv+IudTyBN7e/NW6y9MGFIdlE2GujPmD1/sv
HjrDoqy7dit680ZQC45iBMWS1OuCbo5tBaQ6Yq1CLXieTY9lY4SeFALuyDCuy0R/qIsdjc9Vk58L
3wWaHl5Dqf9YgDI3ELWp56D0LRZ9sNdwV1dtQ/KudT5TR8tlI5xkOfUOcnsuDrAZojXFCZfJq4GL
3sVljW6nCbXUhSDbnqOH4T1OWrS4gkuVjVNMwwtmaub5POjlyk6Neafbn50LCCecMXQwk19pr8g4
xIj3es6f0pkAeRcny8bG5B/4tbXqukt/r3hEIb16UzXhJ1MnOybvQAcicVmLsLdTwl3LR2TanN0d
EDwuYM3MA3sC14LQRN1RfttLCweqAavz8P3ihGl9qIDzMMJf+7OL+1MSRjZqWEmdX5+mLnzRImcJ
HgiC1bj7Q+vDgK26rPFlFE54knPMuF60h6Imdw08hipsi0BxuDelIfcF2QgZCXWION8iUjfDpibC
lpZBtdL1XWLGZdb/bvv0U2g0YugxL1k6XoPJf6YRm1S8KxZO2DwREWD4vuLY8+m5mokixkj29yz4
s7ufJoPkOV2+y6Kx91kssp3dkwIcp52+2xtal/m8L4N3n3EK4sxX3wQle2uXCcQT2PwNI7J9PY2P
Y9P8mNPgijR1S3T9FLK5O6F9nMY4Y3kwjrIHpxz0J8BHcllHxpOrhu3UEb+ox9/WbL3eSfZDm/yZ
+hhcEGsQPPCLhXSzpG8W0SFejxxQ8FEUqHQ2Ka8IZcM3EaFh6zyDYMb7GrhyaUUiO4qqmzaitl+S
wZsP4UicwRRcQC8naW85pPgMcmB5rsCQT9kxtqkDq3EWkx8iaNmithVICLQfDfj6qyepf/qliYUh
VzTGpDzqB500uI15awt7fhrdce1ldQSBFgtU1FFsSPizxMP7MwtEtOxa/6sykjNaysEPwmdmFHgl
DHXXecFEjzV+aJ5FzmouOUPZn6GZF9gWkl+zVsMBp+DXOOEMKIs7GhvBN8OZgReG8lnJhKbNP3Kq
q5Y82N4CkZPpHsyFEoCUoqk3ITPfMMd/yihUm64j/WlT2qm1/BKzxLo31xl2wuB9nr2nOVXnBJI1
CTnnx6hwXGDfUTUWe5mZn3UJZ4mQ/jOoXixWk28tc/JzRuNjP+hc6FKYOEkhkrCxPUxWTvsgGd3z
0UztNTWbT74V0dqYzhLzLHhVZiwdImifrq3c+Rgc6x16eonnCBeS56ebjBj/ovGMe+yj2+W1pc6s
CNVMXSOlU2R6B8o/FTiDEsFMiW6Jk4EJfaseI7M7NyVph8GgstD1Xtxxbhcwev/gKPvT2g90t54k
5tmdHR9dbf2ufb9glGAEC59qWaWLk130mIxVo24EiYnFavJzjk8u1MSQLycCnNkwE3ECeUWTj1oa
0HAE08BFmRv9trC7cWNM/r4sRMOCUOidV8S3fKIzJ09UucpySl2DvLo2WGH0FEV7SzTWsRjwulpU
4y4BK0BfHZ5B4VqHGXliUVFuspXZlp0uJyA6LsLhXHX+/JSWCgFuBBlqNPUPfBkr/MQuJgmV8Ejn
jfIFHryKDCWT3THYkzazE8qzIQY4BGSwHmOSYpAwtT+UfWYixSHOtXmnG3xIkdOT12ws/Cv4LEjH
JquRQRvZJIL7RUS7NOYejk39PfKQzItJW+lKFq/0ioYbHCQ3I4EnMSjt0GKNE5IuP7EzXLgo8fBL
5LN1gu/gPrTpm42Os+cm2qUhCI/ODudjmMKv6Ai4Ti5pb/CO0aFyxo/IFhzR+VsDHgNGRcVDsOw5
FtgKbxs9hdSMiaFfIdyb65yJ2dYIoaLEbrnOUb3XfSwvQgebOvCJAovqOrSbIssPaTeyaxg2asAm
atrtV29RpdQbl9jnycIu/0+Sj38CSXqKh4u3RLN4UglRzhbwqvDJ5MQdQwA2wxszRwg23ZEiJ+7q
dirkFgaZxsT+SeY9OjUjPSPiT9g7X17g3Gr8J1Zaw+zycOY0dn9qKY05gQdkXjRTAJdN+MiCqaW4
SFtHDwsZGzJFc1S6h/yhFvDro0vB4GsZCOrTe9f5nPKk3PhsVkerQGOd79FtAu5lyUB58gxzg9qT
k87HOd3W9bbzsmBlw2FaiHK0lncvC27HE3N2kPwIH9jmYx+qeLTCI2AvvBTyzIyRZZAYHWeiqYTP
abepyJrjGyjXTuZ8Ai/FmVAlnxH74QXIJwBRKjz0YYFTl+Fwkil2VQ3D3D4jeRAP423wAViNrUVk
cnZ3Xs8oW3HcI4gjLVbzid6ekkokDlH+Mx9Fz+TSV3Hhr+4Bb/AxwHfKFmZapOhKTsioRbLnplZV
9mCPNUcQeqg2f30zLmLrAoeaVZ0oB2VMiVXmuA1A53VzMQEvtrutBbPy2jhkZEqZHDnKo+dQwbCO
/e7U00ofBW1xwPmLsDzCaPes8Y3ko/nQ2MOHCORWEIB7qwsYhNpibBmbqn0zOMhc5xmkAjk1bv6R
KuG51+dQi/2k4urMHjY+WgkBxwxQTR4Q+Cqs7idKDVWAZb8RrgcqI0p+gre9eVNGClykr9SQHXU8
0sEn2o+xsH9VeeHvw/tFZ/y1wHUdbkr5lJAh32scg0yM6uTmRXAGhfnqZo1/ctgVrd3xyxRvEGLX
LYPZlUcAMxjo0hwmqHNSb2dIhfu+B91Da7datXd2SmNdsIHMYG2Hx9Stw9VsdqSIOpcKzoEJJ1Mo
sRX339XpMMQydpJ21B+qtu8PeOUDN6VQzBeMwHIL7rbk4XuPXcbsWo5FWxyTBu9YRLHculIWxiNc
HpxbrYWyLIyTqXW1i/icWFb6p5GE/mJ9h4XkErIy4ieVNOKYE21atjZi/ziP3XNHdcJyLB/8oh/P
Kc7to1tOO1c749YoRU7NgRktPeWPa7bE5z6iScD1E1wLGUMVw2nZkjnTa5ZwaMujujo637V4Ihg2
bC8BkhQIRaMEug+5fnEnwJFimJDZwmatqvsz0S7Xnu9v+PfUilSsf+2Ycl+dgsOlnLgkXRvtJ/NF
1fPADHxkHY3gNQ2Jjaxj+oT24Kz6JmPqTAPwAw7x2kJF30RF+GkNjrEd6VlZJH1jblvb/+10hPMG
2IdYs11xNS1/a7lF9+SHunuyNVIhNjNz//1lRSQIl+z44bNrApYCso36YdlPwY0zHBAF4zNFzLx1
wnmXDIMmOAJEn/Izzh1Ze9Yl8JCG7hiYwT4HufIOVKKLu4+zXXH8w3KLvxioBobX3F51sPCWBm6M
vUvav66IAkqrfKosPZ8x8oA5v1+xrL0UET7YqiHc2YbwKhJae7vKtk6/5sRXlya1MBEyeRUu2EEH
WuRrOThbawiMU54WZ9i0xcHjOi6+20VdBrVJTuod/Re3FWShm116S9tDoKlamMsDURNOfeAonFJv
ZdhgNLUx/1q2mR0CR7D40V42Yu7zJYeIoqRwIE3xzTgD5+uhcVgAAf4ycw2OAjQNb2jNlA5xfeuG
4zvmWPU4twAjxN3BElOsYVCGcaytlFyHHOtLwC4cUe9W1mV+zBTtemmYGttAVBnJHygzBRDMBY9z
iPTTlDyYcfceDpW/tmr6HpDD1qY9DR9+oh9SDsYsw61/MA2iMdwIBMseknJc8XNfe1UHS8OwrgTp
fnynqinzxFDXSANKLtCAkcdH1l96A0GaSMnS+5WBwwGU2ernOwl5oaAjExfM5uvoS9Rv8dpVns1h
MokBZw0dnnjGmtPBnWDnaBydY3cNufZnf8ZZDhrU2Ii2PM5jE5IzJHlvJzys6tp9CuMEc6TX4Aqt
op2QOUJNgMNxZYS+eYDyyBpW4ZUWzLqghOO4o1N8k07Rc+Po+qhMCzaENllVNcNYJ7UORLCvbeoO
69bEzzDFku7SvluV1IJtoupF2i0yZIpWA9bLfKRqel827SLxiuqcijvKdyr1euqHaxwqa53MLjRb
T2aXLiI96ZQEzxqoKeFcXeZQb6Tp/xxiw0ZjA5erjQ2gp2QTjOorbkoKqJIh2lWwjjCghsXFDjTX
1nZS6meJiegWhThnzjDOuj/yaV0R2EFc5AS/nKqEMe032KrrflSaJxuTN39J64++VLq9k7jWLnNL
nFK1s/TuElyayVtjtPFlyHrmQbiv3GBHLIZDJaH8yD94evhhYBMt6Dm5OH5YXfHLrW1Pg+TEPtVr
Y6QLvGoW/SIKy+BKCXuw9W2Oy4X8DGs+oqBczbXqrEvJDIgUOochCCMzkVUtV1SLHYuSFKoZQe/v
fCynyWJE7rzEbQU4APMxnQmDTctATnrRD4jNpN4bT74MBxgPJarAt9HEyXCQxm83I+coh9Bd0QB+
9LVHlqyG/DJY15JF3AvCeJtop1821rRrRnwKAFWn63CPHPaMulGiaAmNh01vAWnoHGrZKvk259eK
wTdEDYQFmRmHTpRiVSThfuBx80W2d1OMaIuDg6lX6M1gAVSaHPvByTRJxLWY+ZkLty6wkuCWEAUH
XYre2IcZ3nJs2GK1+Ksx+o1yY5aFv2AfSaJAxg9jwWcnmsDk6tzsbvaMruNHzE6QksBVwagF6SWW
Wd0Wq0QwRjawivyuGDTNOUuVRrg7YWqoVoGrg3Om7PxUj1GxHsrMXGcJcv5cW9uCceSeRfFXVMfv
iSU4MxBCXUk6p1e1qR0UN0Q6r3E/zQDP92g5y1RObGNd3a0xNN2tiz6bsaGkrLvhonM+BCj9Oxgd
nDtRsscc8cJUad5LJGM9EU13fDJQjlXez6ceyb37S1VYZG9K+PY4fI2FzjNYE2qwNih8Z7t0zI3f
JH88bh0GP0m588N+PYkiYCc6feRKH62g1sTh7ozR0NQPWTVuXI4D0Tip86iAZI08hDPFRy/o7lOy
dG42pEB++oPsiahMWAm71mPbidmIarZh2ZA+W0wi26Z12N/IHxLtYLO767mIIQvvwsNe9UAn2Y8m
tvuDXWN/8Mrp0P1KJss/xmzu1gngFsD3aQA8ozyVOmrRAWkWgfdvwuXipYyjcoNZ+Efjh8hVHHCJ
JLbqkN3HDswySJ2wxXBoawVLV6x12PsPPEK+t7tyn5I+NjhegMByFJpPO9GkmOTGuEVJMaiJ5Jgd
KEhW6KJYVrDbKLIvUw0ewC6/iI89Q51332ESk2htb14PmQe7vGAmaDbrycrVWmTYcxlXyRMHK/Zg
3gzpmvfArsYBLWX6qPt6bXcURtqGeoBpZuATAjvjCZCZM7ORsYOaEsvi5EKF3fzCrhp/UbR4bDpH
H2HSbRQD2+ewlw3X32mOLZ/KJ/NHCnJpV1XiBcykfrVLc8tTaXy05v6HaP38FDZ00yjf28iKeFE2
k8BP7DhfNHP9gzTqcvY8+8G8vyDatEvXBNCmaYdmZwGTpNUQkmXHLKzIq62hyIoVM40PTcFAWvxo
GSCtAOKTXMlyFthvmoa8p2QGf0kC/ZWOcq6iMSSHpCrEjeBMv6Lt7IXi757qDQ9IT9WC9/FJBrAB
i5dZY5grdgnBqUJLWFYmKZQuGAqMbeaTOyCjDtzpq3HyxyPC6HT8/pNCP6Uk2Pjp+ISglNph1ib5
GhHlCAYW1igHjNL19FUodsq4Xan8MH66drvRSZ/cp2z0adP5y9knfQ10VK8Ham4BmsZQSynpegz7
gqqDFpZcMP+xfQ9vtR9tZWHFJ9GgGjtG+qLahnrQzCTKGKwDjylpZLn2L8fDRAts2uadxkgIAp97
apv1b+FEaUyaaY4oMedJLP3qpPAOcHTLMBAA5G0APV0NHgBpgR29F/ew8BGoj/2u3XSfg0mCMVRD
ezET77kEQomRJzx6HDkgTOBeyHy6SahbdzZOW2K3aLOlPzB4Yw7Pwg8StBo2RC76hXKxQ4wmBRDV
PbSUT+0zyFGQNk24Ez6fEtEDBMCOdfItNR0dUbF9yIhKw5PuF2jgqJZqkys6dERnVJtAVXsPQphb
VLSrqhKg8pB86Mordq2sxTmMTXjFbrGp/eyJvh484P79M4lTiiKkQl4c660wLeupLReyiODCpMln
ZUv+0BTdbhqhmRe1zbYNpA5sKknd6a6sxlft9flhSPnVY1E1+7bI7WXvd/vsmtN5cHMHSPS0wTE9
TEsKZGjf63iOOTW0uDoqaGNk60YKgYofr/rl4fHhM81ejDfTXbmiBzY92WLvk10ffoUcrBGjgJbN
JahvBjN9wF9XaU3bJIMwLGIlug0pDLIhYb3Fh8sCkNUHD83PBcQ0VIcyiOVu9qJVTfCbI4OHhevg
SjVRG7aQfVNeGMwuWA+vWaooba4huFgU/aa6vJVqjJaClNU6yBJo1snEqMEGJKUyqhxpyVGXtJEP
saYY0oc+jcmQS2fVMJ5qSIZ+HFER2NYbtOlPHleHokQET0KKRzwqmWdNJdNUJF9uzbPJZcOfdKK9
2I7/xx9neRUvHsv8Qjc8ZMuE8UmPvk4ECjskRYc628ZDSj96wLRo8rrxNAcMO9Kph8q5i9I0ODlt
cy4dsfDH+BDY3MjQymLZtkcIHKtpxp/43bLKCs1phC6mDyAv4pm3aFvOLGlxEs+ngSC+U2L78szi
s/L64Mj4G7yXQeuQYI1uxRgjqo1fUxcN+z6d20tmYO8f2uks6Pxg8OYwFIgU0WKXHX6Orr4moyGZ
QNrGLieLhuMt3ABAyIY8Xys80+QaCODCKFqVdwCTGSeP9Vy5m2b2HsreyU4Nup9VseC0pkOh7Thw
VUy5DE0wXg1lwCx00bDx0O3zYbBPKnlRiKkDfSfbbEKf8ZIphxrlPwZRxbkvGF/zjjkT4kz3WFf3
tC7UlkUQBmcSGB/pTLTJCoJ1raHMgGgPTp3K1hUgIGG90bMb7FOjZcePea4Ix0e62Gi7rXzoVTao
rCnxYahKm6QBfSg0PjCH7rtrYFbtOh9o/MWBOLxN5vQJ1w2IKr7jdcAFgik5A6LhF+Kda2mWQVua
tkXjMKAlcZRMxCviTDxEJL8PdkbhjANCA+BS96SyjIx+wd1mw7esoVmGdIJCiUGDGcLhNY6Gd5eN
7IrD7x2+KDE6S2p96ZDZDPpi4kJlV0hRDVWeV3Q7RnT+F9WwBIlMGBClB4IlarziEgzea5XJN2Mc
/dtdRKt5PKyiOly78NNx5XaLIp2DI2aut8x+iZs43GWSLmwQinqVedu8gH0rC/8+k6OvIG7WY+2g
ibkj51anxeEY4k/MDRsAmErXY+O0e92zuY4NDfFJVwifMVBkplgMUvFZfb9wo7pn+I5/7KkvNrk7
tofW3wPN7Vp56YnuVn7mXtgSmfh8nFe/g/pe5u7FUhLSSdxcMYzZB9wk/R6y8UIg/8Nf6V/IxEFQ
69sD9V+XOoFcBfJz7ZXJOc+wxXAmrEuXRa37CEtvXXdNsp0tfD4hdFpP1v02zMJqyR6WlYOHEOkv
cieH1HC/0qYI9p09hRer6n6roH1wG2tgoIaKG2eS5e6eM+4sQewrh/nklBOn85urJ73UjZawC9ki
5M2/c3QeS7JqVxD9IiLwB6ZFQXnXvntCtHkX792Br9dCQ0lP0r3dVbD3zsyV2U12aWCHaMyZBijJ
JbNE3zi35JhORp3A5CUtxvcxREaSScwxLU5O+AsJMDF2dNXDdpVDJtqOB5P+tbjm6It5ujR9yTrU
NDxLnGS8kCYWyaBtxsVFE20Y2hSeDMEYRc9WNDRBmy7Eropp10pJxmWk9hPYK7TxDy3XzRt1iE9V
SrQO5ThKhz9paOTkeiznebiZ24rBRgW9s7L4caV+zbxkN4wM/1lduyexa9zYNgLTzQo/dQkbsXHs
RJncVaMjgpmX6M9itYGklDZhMPHjuaPHBVgcK363F2Ci1V5x9zS+IZGUfFYF73Ty8DTlaPG00Qrd
OMXPSiffZZJS7qUo20MeFvGeb0MCo5yxIy2c+d7N4jh0ExRZQbEeihJdeXOisOc2UA76iquz6Gnp
KapnaUU6gwsye60+uAsnu663a7rWVr/MAh+T/r7S4Py/FAmlnnEHRSzTCWyyj6HEQchSFGBbIo+3
I113nOrp5RBWdCTyBp+z51wQ8VxpgZKfQdmElBA71E1oE10ds80NEze1GxGpIIS7Xm6qIwrcE7jP
hz6YvBQWiRTXxzzOMRT4Q459gjvlK56Vm5Xi8ycyApLCKD51Bkpv1EwQvnCmdAgJOZhgWJtbteCa
acU2qQtlLrgSdKdMHVWfF8hJRpF70FOVoSBUnsyV38F63vmTBUxmMJJbbCLMAJDr/DYO851eY4NR
V3kxqtJ3TYPsbgrEgH790/XFwXH5j3LqPx1ZhFQ+GgtPqujbXcBntZqKBhuO9KkP1R/xOuozQY+c
BDRYtWEBSTJl8kKaqc8Ofi5v0QaNHz+4qwmUuNcK17pCqkXm73huOymcVS5IpdRunY6M5doN2ivR
MMTBUQvyisAGV5dYKF8dxix0s57naBx/iDC7g+B4HslGbvXwS6Vmj+voqG3pezeoXF08JqMpWNYd
v0ho/cIi9EsAT9v1E/qvTvJRN8786Op7wlSOPy3VLlnC/ozbBKpDe4zyyngWS6nuDT6HPGmH7QJ8
BLt2xwF9Xj5sY2Ja4kKVdjwGS+anjruLh6V1y4grtryld+C+30FCUI+ZL7O31HddnkYM89wpe+mn
uv5pA3LZmKD6fYUOIKLsFbfeKf/ubdDBrVv+KkzJcJOBcybEtjNdX0NxjSf4Nm2JsNyTGO+bm3Uf
cmbIifqofbVdfvQ9HADeMxoefOLUsazZ8TRw7oDnFHyH/VZvMngNi4ju9J37i2YVu64zfY2vtkdX
au1LzoxSc2ov1NNHEpJ9lGX5lSHmUajtcOqm5WYf6eVrKybqeF2EAsIER0zzGCL7w6LUoa+r6ZPt
/NSdTt97giJKyHSeMVaDud8jTPC24HDA1s5rpxfykE4gFVWSACCBwl3T4D0YsFPtFRd0tlsRcZWJ
/m/Rq8gbQ44qOvNtUDW2Ro0hNkQtqgMVE3gAr/WjBD2gJ/nOngEX0Sbjpzm1UGICoiezK3v0XfPg
vz2TOTCCboghSjUYt5S1tyE1PxZb8ivCYL6R5ouk8sazZ+us8yQhoIHCv5QHvUkxeEsqjxuSHYCL
aP3j7ZDsQdHdUwAWbqIy+LS41TsKIRrM4rthLN7ATL4yjkZ7F5cPsEzzXwShh3sKCGF12S7GHO3S
BbCmmurfC0I4+KYFVafOdsBrL7NeWhdjqa2A+FsJsqt95UKtbIaRZKh0MmMvnPRZErvfJnQYB4xG
8aail/oax+3JUI2HZQFGHZTpvizVVwX4F4Y+55gCAmMfQWvNK5BGocD7yAF115+0znqOSS4dCfsA
eq8IKeDGBBIR9xb3fSS8yqKvU4O3TO1WdI5LWH824R3uRNWR+99DY0zWgPlvmwGpPOeBzjsaL+eS
4h5m9jp2HCfPmJUOgzFAFYgn5UQsMPUsy+iAJ4YWMOPSPuX69GGairV1rcxPl8U6WpX1s/Rw1ETp
vC54V15qh5dTtETM5MPJdgX9Gov5HkoqCRfTui5iYcbU3Ntg/VcOLD80siYg+U6FmGE1jsZt5S/a
zymEVu567bRrWu1F44warAn6qUTydFrjIRVHeniIKs9NlMKbjBKMn1Y+zF5q57qEljNO6bZrqdIe
7KS6W3FQqoLDfmxsTfwtXp0S6NCqI2MfAw5FhYVhukEyUFoZFrl+bWlzFjq3pia3jHPzYWkYBZIc
Di7xq98pU/XAHohd46SOA1NRfmD/LqBkuBFkerj4vV0QbufuQewbdF5Ns6I1Yfea3zRn4mnMiQQM
HPXhGK4fNfEh1iFwUFHIWTrk5aGMFu9vwMP8hJZi0zr2uWOTJx3cE3MrkxdjjOmVBEY8t1AxGif6
K/pDl/7qKgqIk5bfJcSqeQBZqs9MPWbofGSx9alpFlEpJ6addHiTSsZ1b2ZFyczcc93Y2fRF5Xo1
7ebeVCFF9N2uj/n6Fdg+zn0LJgHQ/zZueFwOjZB4s1FG7Pju6tw8Yi390U3+wbAYGYJj5RoO04+c
Zc7bRfhqH/3aiUVBCoZX4tEQfipg/JvlKqRwQBoqlyJiPsRnDaiTe4UbWsd8tUhQkkKbKL+PpgLc
7d7RlqYNMzj9iCBi0xkcjNU2x7x0+70j9G83lb4wSO8wG1Hc+DLNE7sJRzBC7guDknwxVBDJRMpd
Pt7OaTDLJ1yE70S1gX7ZqkZgWfbbbxoluVer7gtmf3zeLfVMbDj+vW9qeULohWWIJUqpjWZXgbxv
mrPVFKE/xj3Ng+19RPlczYB33JM3VZI21If+H+FqX/ApLirI0wULCbaD6V84vum6rsKDOFXN8KVA
wQKXmhwnSU7IImAK7k/809JwP9bVO2iwvbXybGG2M9ykaml6M5EU9HL7v4yGkGHh5aWhzafzEcGr
9skb0bBAMYcSIfOiIu7AA/oMOlT+rm7YPHsT8xyszQllwxmPHy7uFgP+lCTzMOG16Sr3GBmaL5e1
T1LW/oJxwU8TfqoRf2d7HZvLH5IJ99pKX+20/etiYEYSMGcPvYsW76EOd3Ql7tDb9H1L0H82kRPq
RybGPx0gnV+gRenRF9bYWzNTz9s1YBDGom9w4GK/oWDgLeYpYLgpeo7WvYuRC0eO6GLTJrbB+IBs
Q0yRrA3cVB3KboQlhC+WQxkQ44i/SPFsdfSkM3SLLZz5frfyLBiUjkrx0xttz7dN+WG75VBOVc2m
wA2P8YAj16qgrHwb4T5lKLfbLuzvwlGe19/IEgOEXozxuf83FG0fsKhzvpjx5No1dbOkW/OU8dHq
Em2XwdeWCGvwjhi6KPD8VcLyIVZGONmQaJ8tCG+hxMOfOXwPrCckSel/2suItb2pTn1Ec2Y9/nJg
5+YwW9W+mHdR3IYBmYPr5NQ6smFyCiH59hb11y3ZH15lhDrcccTjCxhKm/ONsbC/oEb9M+zu0A9L
QgVBfeagjRNFIJ2gHV7cpeRLbl3GKXqrFgZ+lyOGnN4La3GCPDJ9YcawCUf8DBqaQSNRww3z6qDk
RFa/6zvlALk12RtpLH1IciuiOf7H4sdFBA/NxjF6gd6Wfqtl8Tz0mvmKnlJvwgPoHOuF3OQ9Q5kI
crdpedsk19jo6885PcHhwqjXShpYSg6cVZ+Im9NgLYsRjQ2rDTeua/0ZomU2ozUIQ9dk8m8lqNCY
uQGzQ+csteS5qsSNFLjkhcBnlBXzpza4SA2uAuVYfyYwGhQr/WPgUW3WjknH0kLYLjU1PqjxvG9t
LMDGMKUnsxohm4/xBQ9gucfEDLxP9udEEHyKnstwcfY2wmwQKzWXGT7AFFBtuTMAn1DHyitm+cf6
N+3dlBtsVk6HxWbkagwWD/j7PMOM6c1QdBh1rUZZlMJX3uEbmUCPvVVF8lkODkAiNc4PfE40lkMq
dKqi4opbXAzqIhC1QFFGas9eB2anMV3nphryubf44+K6/SIHexAVA8DoDD6iGCUNKnyyJOIxrBcc
+1IbA4mEw41VD4YrzqGGYCfl8M5Mo0/4aRiKe1wLCNUCM1yEaULvBNxjvYPCzeet4eBMKDE2t8LQ
37ow5OyvmPg4y+HfaNnJse2hWS1EVfbMQk5yqlTF2nXl9JfQ8oV9wT3ERY+5R+19kZl8VNuXmYfy
aFoDZmCc9VkGeccqLGYb4Ry495qe4ZrRMZwfEknuXCbRp7MAvVqmOrkTqWS/qg4pEZ37BHQY2wxE
U9WOJj+LAnfInAM+zC+OcZ6bm1wfMuNk5Lq6oYyCH5GCG6qJ1AMxMv7eSswLKkyeW5U3AE3GG9zY
Txx5cLZl/RJEtvLKHEqjPMdRRYKf0lXl07bwSDtOeEplconDJoWfZ7/oNi4GmxMt347uZKsR4bzC
WO0/dNA7yyVflj+j2FpCW5NHpX3Jc0pF5LcCSO0rjhzB2UIgBZfUitsD8A8FatGGUCDR2e4yaZy1
bAGhje1/zdV0QTOLYMrIkYdcIfwWzZh62+x1dpQBV424ukhk11GNjrQ6mTelNp8rKphit6fweiqa
ozrw6BVrTovNiICq/HTyr4afxEcTWiw/oiXBDd4bMKv5qua3LLJBt+Zs/QyXCQwc6I40yyRQhDwh
Q3c3FXa8Fnc1m7wfOo+gf+KXQjtYfSm2hsb0AvZ+V1jauVxwOCgrwYh04OQrslG2zsCp0Eyiapek
DFVMS0c95DdGwcoB9kr/hJ2B7I6T8GkeHD+1uDLY1rBJeqxJBrWIwchFoAHYSEnWvI9GdgLNJWCo
dz9GbV7VbOE+QG35Jl7aiNcUXO/JzoPUSd9wcKw/vLWBStWjXaP0oZeBsD3jQn0qCIadgC/tzQWP
phG7j36N8jHciA27n3ooTO3HrMfq/xxXTx1t/dVMtEuF5KdgNgffDkqaqiqi+ru+zqxLkukv08Dx
Lcmme1dozRWQv7dkYpcwa/yGaAWb1hW1z48QwBl57I0uI2uf55jz9DiCbNH88RoijpoLZNk4aQB/
rw4tC2LfVGBfd+pyW5eIB9Kc94bDD1QnHtG6IAcJcQtfaPz7bqjwscZtL/NlOrXWx+zYHJoyvvah
6qYQHHRnF4bc61Y9jcDCu2bY/5mOTeMv7URxQ8oc/ozhd3hguVgyaizXqLZ09mGUHb3s9toCTLke
KAfol+afEbVfBv0U3GuW70RN57UEQvdcwSldH6NPjizK0VZsZVuZeFYdku1b0+G83Do8uxRRX8OW
+59Vlf5QC/MyfFHQ2R25N5OBjuqGD+UodkTKYq8z2YeTNqwOkvCUbyOJl5FgCee/sOPA8cjpSfap
ZT6Kyn13iX5S/ISNMm5OoBqh9TkTStF8cxFWuP4r2cXtI5dLGotw4XyOiROeTWdH39IcrIecVjHY
TJ9wiYXbCPFzdR1SE4b18JqQgkgz/q8dqERmlpFIIO69rdN4H+cuWmpku0EhhdfT17SJGnU8SmGR
wnVhWII38KGS052Vdp2HBZqVyep9msmonWmqq6sRqAWjgVfMgkxGcQaTNZ+JoWC4kMppxXIpbhvS
2WNNW6hZBDoxYsbSKDfjhO6jRrZ5p+ZlHzZfwH3Mh1DmpxwL9BYP+khqBya49ZyH8Zfac/Tt7Ppg
RhMTWq0dHdX8bbTlz4UUukjX2Vg/OAMcrojGsnN6gL2YJkHxzc+z6azP98M8F6gfjXHKC7xpkgva
lI6YwzkC7KmgIdPlDoa/0CYPLiE9k4Ta6jJDb1vEfagbm3t1RZ1W/u//zk9T6uWFi/ofnwDhGU3e
8z8Xg5Fu8SS6w/AtaACkRpO7B+5lWE4Uh4VmRYCOT53JjktMn205DS8Q5ilGxqfI3CEvsNZ32F9f
zaq3fQhkGOxV+ae4ExKUoiXgutVX2fJdGul6A5+WbqMIVTg7couTuJJhsDh1eyj0Rfh2rnzQOWAe
mXQJUDe8iVTDSrxanygm0xuFJJbyFzqlQuaHAgU21WpjuUuC7YNuCg0jk5lpHDxtoF0cTbIRuGo+
YtY0hz+4N7YvE/G2YHGxxphSQ8V4wpjLTRXFbpvjRG6grLzqmrXvIvrcKkQhvxu52rdE/bdkU+Rm
ypntzRg3KMcmVr8X8n0qT7rUhh2pTO+2iG/u/62/MXK6xapF2CgNjCx767L0BWMe9pwKopWDnu4V
KZETOFSRRwkH+JbIOYWV88s0jaF2qVnwio4vUktaoXXye6ok6clJfiBh8SbClbltolK/4OBHoYXj
qDe/Kb6ZG8ePgYMnS7vAMjBomdwIHTYoH2JmrWTAvzJyfkualtIMWCEFEEHFDNt3+q8CK5ksb9a0
EJ8JHjm9AcmWm10VqNg2BFg29D/VW8ySOMoCXJjy15BuFFxu0lG/UbHEtln9RMWgzvs6Mi9tRcCj
7v06x3YcO/m4ExAte6fIDnb5yv3BPEc1JPFJyQEcF/WNKHocIJy+Elg3drbSRL61NC88XszNwAK6
LcWnoyOpxiwLe8284ZcKr1h7lgpkWq0zcQGD883FKT0KuUFu8FGC/b8SU5LD0G8tZiYWP+y5Rok5
v80PtVNJPy+VhQo4klSwR3aZGYeYd4yTRqxwQ6SpCabKPMEv9BFEw30HKGSYXZ+hL99wVp232Gkw
axvhW4mKvId/6iUj1u5EBeiPhRC+W1bTcMAeQBA/JQa9I/fO2QOlngMSVIAsp8hBUQgLhQxcLlHL
lVIetSQOIuoy5JQS0p3d/Qy47bJY+Rfk42LnxvV01BGQZrWW51wLf6H7Yny81+EsqAgVmDF1Z2+G
kdj2FpGvZFHuIPsoGK3qTySjmfPuPxnjRi6sHAsIuXHJduKNHW3TSdIe6KJboGic1OGhNQBwqAg1
YcEmrSeAkG6rmJB0MnYYnXEMLlkRLDY34Crist00hy5cOLprCV1rYIp9xnhqAk0JGmiw0hNLAifx
mg39zZ4WeiqTa6HqMQc0ZG00JoBwJe7/JoucY1sZ462Z9B0f7eEwK/x+c0ah+9BOhzmU1mkGFwKw
+C1zNPvEQLGN89LeF/0Mit3pZj8ZMGGmcSTPJWAUFLuKV/z4gBqhHMvOUI5wbRCYq7DaUtmX4SFK
QU5TbLSBkOfp+HcPS8VzQlcsN5AjTJyYk+iJS+h9JsWyl3MMbV9fun1XO5wsYlfuu5kL2rqegUmE
6wlZt8CWRz9pWA3/GMGp/2wR80mZ/GRamgXtgpVokxPi8xwOUdAiWwiHdo2CDQ8bTp79Zfe1OGHs
/E3C2WIxs+gx6xdnZ9jQztlcS7w8wNXVlIyhZobWrUvE8Zswe3YYCVX3OVu3odXNbtTIWahcg/26
GGw8wqa8EcIkPxuH0S+leigq6G1O/iKLwnhKzHaf6kn0PlPQcs4qMlP//5dhqzk7160rFAf+U4tV
k4kqyw+0m1BSmivVJa5Ha0NiZTyBrj7GOOOOQ+xcFCXG8VCxFxRVGB2r0NiOhIovS6l8K7HxD/5F
EvTWwdDCJajD6kNiHIPe2X0niknPwuvMy3e05/lGjc6154By1FvWFn0Z+gCkdtP36qtA6fSKxTiG
HQ9SjHLk+iFym9Upj6wOBDKOrHmeR69mgCL4BsA9F4nrFyYGNFDTMw5CezsCbn2UI+F6daCQSGrK
STb5S1YhgfQmCahB8KyWA+taplwIecGOnU/LmPdvjkDMR2qzkUCqCeNR4YbFpXFHfV2X/g/K1I8d
O/Yswb8KEqxOvebNrDK60i2CUeCrb9ruplZKiLPQfs2a98T5nOMoKBxqokEOcRsRJRNCRQCPRdG0
H1FbUGXlXLo22ZtaEtTVp6RlQqX8IVKLE/PILsKS2zgvUwjqNU3I27mz15Ck6pgHBb/NJAMnc0c5
2xVy8ooCuhXmiIl6WIJRrzUmgEU6WxsCaKkfe569qua+aEh83QA1QDYHSTVBZhDlkS3pbzQC+a51
82boeqrko7eQ6qsRy1REGaTAqZ0cNaD8/bSlwBWfJrHIAsVC9sapG0kUYBXgAHUuybBVS7Qt+Bvp
qe05zbvLBawBwLE2tjSYuKXccl0yUvxO9XVKfpze9Buo9w3lHyHypwLSSps/FYczUwSVmelbWjNx
vopOBLZzdeFQ2H7GFt/EGSw0SMbC1hGI0SUGVijMcyoclQHeRdl259p1T6wexDK+lcZ+4ne/tXrh
j+a7Kpcj8GC6HAfyU/MdwR6IXf+qKbiezYi/8015i1L9eYheLavcwcXyIbKGyk8NdW9P9KBM3nUq
xsD7iIhCjYY1QmFfaND62akM+ocaZMKq9sP+X0FUE5czGARvbinEBaedZTXu4Aqz5o9wnvMGWAPB
nHAL9hfSqPIqaJ+Ksguggzwlip9+OWgbZkZfQ4+3YXE81vsITxXeY7cZNkpVBwvnkNxhvYBmKhtg
nzUrtzylbbsFSeOhQLwDDtyM2LcVtd31Bk6C8o6aQ2L7ir02yMjGMwFJ9ZOc21oGCgtc5Xj1XGug
zIqTxikNvgR6Eqd36lBQR0t78hvjTOiLCititqCxKS8G2ppQo2YWFwlFewpwIXqKhcmdykiVH+NC
G1xRH1JhHSW3MBEyKhNM5QB2wWC5WwAyLFjQF9C6afcbcmpxeQ2P5XNu8uvBFkhF7sYMdyJrv3Bw
+KTKgliGr7U+7kZQXj0IaGjzumkHQMsW7dtEeq65h2bLf0lln8AjbyLrgqKvUJI+IPvpI+HSNuZ7
z59lnp4HFCAHwLRZryc7L3Oorwh1wOXhOYaFlhpQP7ghZzYdiPGxTk6kzPa2wfwlP3Cd7yOmf+AZ
zDrGAWLvbrR/ouY50757a9n1xZPKkTdzX/T+v85K/gw+s2X6axFkUusjsDeLFc3uv2v1pEw5fqJ2
P/Cjsp9ZfregMLz8InGUVABmIHZtNIIjKIxoC4eWD5waXssGLMI54bOU2QLxPt1NBNui1FfImOru
Y+iGz7xkM+JIgJy9pxDwYCRvff6L43tDwldFEE7qm1pc6n7kyUcgQkfVT66UJAEK4YtufXXlS4Fn
RbF6SF23vH0DHwYzd7yq1lHFohqWd4fqSi2fkVoujXLkC+JltG1yKBh16RUvZo22Prf+mFSAgzWv
sw9OTsncniaJrUmHbDZ8rDJ4lJ0VFErcm6p1oVoMJRnL6zGT2VHghC9c3ncdZzD+bDFh6YaIZQIN
Pv3Ghpok/YXGTNbiYETSHqFHa9SAdfmuLLuNPmCe5dbXvOs5RXu7AptDSa5S4/exd7B9pjwWFYLG
g05svdunres38+8qB/aQnvvhrSeB5E7zVuMuKoYtucc9Te8bzJtbAp0B4ua2j5e9lb6TRW4oEDK4
mcuh2U366MuBTaoE69H+l6BGuBxlI/c6UGzjVEAIYV6r1olChE0NU09mPRG0y9RSVcjm3KFZcHng
ZEwY1PbziTAnxufsCrzkKIZbG/Kly2Oqiw5Kdu5J0+rzDS4PWYVhozFBjqnfQkOy2mOfc0yk4bXq
da9yk2AoUIQj1vEuGIBokqrkAR90o8nZAuxF5pf/MQF5NmqAGq94ZYHEw++7C3JVnJhxIG+tDhuo
WyFECYAjWBabqX8q4+qRgP3jTe1NCU4CA/tVdhskT5KwOzLmei6JmMhoOVWylCCsznl8eMg5fZBm
3qksN1gQMOq3EM/oOsP35UBCx68UuVzqCEKH9ifdqVQrMduj1kNKog3tUbTssyP11NhMU6zZOvMV
gQn0hh5693+afFnREym+bMQ1FJCgBKZHm16PTsUnTSIy1VhKc+1XDfn/Kd8bLQ1KqrrMjtQISPy2
QQMlt56GknXiAdRnYxsQTXlulfEDhgFLyXaJwiDvQg8TyFYtVw8M94uZm321gYuy6UwNbooCFutv
zSYQDL9URnegNTHoM+1AV6M/ae8qKZlFP43Rs0JRnUI/Ij0VF9d5LhIoyXzPn9ZwuD3fW2DorqG8
QpJAleIl4mywhE28akGjG+oxLijQNONLu6paq81qmPYSrw+WvQno3toTxXS5B0Ky4US/awF2ZZlZ
UPsA7344siPTCXkpiB2wEvMrvhl3q7qoq3SfgmkIUDJYwa3HyGNc8qWeuyOi7VB0ZKLyraJXuFRG
5lYWNB2/WQr3v4nfVeUDs5YgCj2Uu2Y+5CX6GOBY9H8uYC9Rfx2a37D7Nab3pOV+9yqk+oxZLYgj
tBfWdupYaMghDB/PP1Rs86/3rfvPGjGT8zWtxpYo1fTS2j+TisWx4vahPuX8HU2+qXHHPf2kL9Wz
Zt3L6Th1XJyt4tQZNzxzK43KL8I78P2HUwJdD0+Jk/gQv7ZlXJ+zUOwY7Y9lsq8t9SOx/xLb9Hov
dB5Od7UxJNERhntNwvqkF01vjildYyESC62p/HEZ9odmb/QcqDMKjiDEVa96f8JVuY+cHFM9JzMY
m86vWV60cjgI6Ct2ngfaQGUGA5DbpBtQBq1JsSIR1CSFCNv7EV832uHvOo/7uBBXiGGfsQ6dI3OJ
r/wMOXfolWo6Y7q5FByciaIrThxk2fzoTP2ocMCx5LGVh7BIaUzHWxVeOzPDqP1PWWiwtujkbD/0
7j8TtE/EfXOMKSSxPnK9DKQxPe4FeSqgsELPOISveV8SwtXVSrGXExKdeY13T9S0bLVRHAyLxg2H
gwgWAJ7qDu3YM0hwPWP9+Wha5ibsBxzY+ltncteQGObkO31ywYAfbFUnoYdcWDZ9+sEQ3LvCb1LC
iG1Q9a3Ge6w6VKnp83n6dVtwDJFxYP8J1Jm+aP1UDtVDbxJ2EJdGzGkNlbh8Q8xTxpfTCv/R451w
eWpS49guH5P9kpt/U4hJUQG2A/cO3FsFQ5WS2bJ0HpNbbihp8Smv+jOj5lQsaKvKKx71l4lTCMLK
Hy0dm8yi4rrABDxxUAOc8GoTbHSJA5uoEUSw2HN4R86XgtJ7Dp3UOSUajcbKBSJU7shTLMyvhW2M
iQk+Ec91Wz1XlU7SkH4ntAc1YcRn7iL0l8XtzUkphJmzD9xUTKcQO01mflO8mE8zlsV5Zt4B7Yd9
REnf+FbQOdicK/xQht0+ljji+Jlj6+aSENJvIti/m+6ZngPOQtUzKFxsoQbuAsx6uuIp1Hc6Jk3K
drsjkWlZ59aKD5WcD8R+eroDqL7hu39mUdnNlbZXIBZScxDnQb5voKvOtXWGY+pHBQNh6EQ/Sare
BJcCJKoD8NFda3707tWNuw0ks41g268YMdxa4R2IhDM6VpD31W7gn7SyvUtfsnSbfY9A2XTuloZ5
1OkOwJ3yu6xGqZSb8YAwd9LqcEsD386a94vV+bXOVXgdLJQOvb16s53KSytuQFoQ4sPgw2IU+3w0
IHH+KKSga1N/ycvyGdSpr7L8FZDtCz7uKlQjewRdph+leVArF78nf5Y0oypk3js0jwhl8F0QV4Z4
ScfxJQQKtO6bKvTXzqtUm3M5lBMT0xrX5BUEOhxMPb5xyGcInLZTeVtL2i1z2fQYq/v8I13/qP0d
nBmycgy9rwH2RhucNbwaKvGKVrDl2rdleFodIdr4bQvjZK3aYvQ1G2yftOrW4mEtZLVnsmr4nD/K
IuVZTr8RF7zExgTCutRdaqK2YWofjYSBdDks/TUH85jRkzpDqkXad5X3GlYG8ZqAx89SnVyl2tFs
+t4hRFFiE9I1vRA1KOviwMmdZhtrr0MPTnkOz8ploWV9kuVTkoXsGaDQFwpEwOXGTbevxBQMEZkp
rtgJ3dPESKgf2eg67nnB7xr4xl8LBRhCznYC6901yVF2oKOm3ZK0gUb8x0k+AVaeI+573XIYaJcT
5r3rntr2seJfIAwr5l0Y14UFCddCDoWd1kU1tv1UQo6LSAIh9DeqcrMrGOuOX4ZswACZshXYSvW6
jgtbTZc318R/M2DJysEaq7h0VbMCSYSBLhXOnie0L5kmGONKJuk67L15JcWh5SX83XTtUMzaJuY7
UPNs4BgU6Hq0ndK3SrN2kYEZP34NLYZyDcLIg03da3ep/T5qNF6WF9EDZSW175wzRhW3fhBhnYZv
3qPpmi0g8Ui2kxZvqMpIZcOmx60TDf+1tcWglGL/sgl4/qkK3VAFCFB2dY1D9CD9KAvK9rfA7zxS
iaFlazfnA/vtwTFWDRVX2wQSgXoibkQdsbLpZ0qPbIy+y0F2qG5JXwNrwwFPa7ykRY02uaht75q6
R66ESn8k1nJqeJN1SREw4gClo9DQ+GDgx6+sGXjNAgilBzs8J2vuVZ2uWAyARjhHJq/ECqFTEMmu
i21nftoch1XlqpFYoPiWkdC9o+wiCWsV1qyToVCHIXSGPObU5SnSjgbEKRUlJ+Gwwpkw6OM7wpu5
aTu/A2usxwpFH3zlaKxrmjJow/0EDTgCXDn3T6wJemMD9jrMur1J1Nlr6+xFj+5AIrIWteVagYkI
7S+yG9gEIV3k9fsgcYA8DVV0slGgkHq8sjl1DtFDUvV5FjQJWYh3KspZ1oVnWl1QrIOMCcg3Clrs
r0VffIOI/ZLmyWajy0ta2Ej+iMbcTxFkb06fdSW+F1a9sSz3LjqsqKCIcWepjhXJqZpbGuyd3r67
UNX4vK1ly/nIF2UueXdfhfqvVqK9UgAKPeCBKWnr6lzGJJ65jv0Udc9ZQRK75rgsAjTIlPYqBRjK
bxZ/Ve5haqsbMJVtyMG/XThQTVx5htuo8dD3a+c70tQDcKFNAdQzp9hY31bRNlMGT2tXuc3xOE6B
XDpk7bnv9yI5a4yTI1jBqpI4XoHBoWdCWYntfYxIgDQVWGO7XToNxPy4awYHjKv7nSfzy6L3wUDm
rs7CgWbd8WwqzGC21Z4rIJ7eZI5AlAb12Wj/rHFMA8gAx1CHG2VM/+PovJZbt7Ig+kWoQg6vBAmC
mSJFUdILSuEKOeMgfb0X/DAzrinbVyKBE3p3r14KdmWl9/oK8oYzGO0Z1AI9OZA30kVmMfYxUAkK
E5xHaugC/CzjYmh6iDNBGu6MavApZk/xF2s6F5kIrGJLXkJoibyulkgWhXvpEZ4V6v65d1p8ipGW
bsdQv6dVHe9qItExBozNlCxdoKmt+22k3semHS74LqnkMTFMzgiOWqKHrKh4ODHyUB5PhqUo5U2b
579wFXrWcroK6xJlSENi0ZigJUxvA+wK9JMmZ1tLzmE/6ltFLOWuvY0eqeHRGdYVDFBfYFjdzYyb
9Fyz144zPTN+wROy3VtLL6ybN+s8leJ9yiCGIf5yFyRRXTv1jyix8cSkrvVwik4QsN6KgfBiZ9fi
QA/xng1g2OlUOloz1z4ri+1Hgkq5FXoCCqhs16bJncHptA2x8ssYm6MPTobMet8XfsyTY7QU8XTO
k3nDrV+Kr2VFfiDnv1E4gRWKNgjIWqLEJNrlrwp1WHgfUDFtwgwj3rfC6r6rekB9o+m6KK0HtwSx
AVLtVUigFL71ilu1wUhN0ynS5X6rUsh1WdIMNCmRwoCsDhfBvLGQ39KRKr24BB4sZNbEfND/FEzp
Z6DxmhnAxmftD4BFdNY8nRnkKwml8OTb/+H/Fnv8ixFtZJrYjiMBLYXW0Bck7u8gal4606p+MhDO
ELZ2hlDyXZ9xtumTiHmSEW0m9vDytwSo6w8OF9t8Sq42MK9B0dRVG3w0BsCi7VTzUzUDKne5jGvM
gPIqkPGrdj3F0T/FkhhMzcRp1WiuNhApnEH6pwSkHgp+U1C52AHUfO8gv5YQEvVLYkBNnqWC22sC
wacR9M0JtXDNOEzWX5HG4WWgSxjWKIBXGk5ms7zmKZ7bGazFT5m2jq/00j+s3txPmdasrCB4r4aE
PQnuDMB1ut2MiQ2SIBdLw4tphCw6Wowcg5lsUOXBrWamG23a/osiZzn49Gwr47SpZFVaM+Jh/jNR
PWhLfIdazyMkgZKc7zZetuW5qHtH92cdQF2uOPWWNsPHIMHiom1xb0fmIQ4lUNXIEooRv+EJt/Y6
mV4RM1ye6/jHUt+VkSO/W7AJSc1Jmcxxq800NU7YqHr8nGCpgWI26U4vkaCD5UQ8AubSDPNVd4b8
PCnWKavaveqkrH7kcctKQTeEQr7qY1w5oBAx6nap8JJKmcnjs2+OkakgOaT9yiwI/uFEGLroCxw4
C9Y4lEe1e+8hiAfa8J1ptW/H7Hy1GrKzSwe8pystpSgRUdFpLU/M2kmq660GTEQzsv0kZjzCENYo
D7a1ixbViKYvedquid7ty/jRJfZeUcUmxfQa9pnXWBROVt+NqUGaVDA10e+HbQt2gKVK/LH/DICz
jVrt7YJYKVe35FzAl3GjEkQhG7RP7GjDed3TEXyT8I50Q0qaklr2tTqb8N+zbZcPgiMeBnJQuBTM
MBaXqIc14lsZO9/cj3MwJaZcksf6HilpbfeoqJ/Fol7wYDkJdWrtNsWnPVfEF74s+6I0WFedPQ0P
DCXyVViIpxmlW0hS5Hoo6+6f4Tz56tIOGvygpr2mQenXsXVoFIpDNlNTuwSJvLgN+GiZbMEETVPy
V6Z2iCN567Sp11MSYDpXs+u2qvqo579U/Rrxew5gqSoukQH6cYBgrdQUBIfBWfnIK04PZ8mxN5ry
phOaGcG9Lx9Tgc5S2W+tzKFMnJqtQQhS28qCFj/kVvwhqs68NaWWIe1d2CBX+pJJG3OzADmYNJuI
xW8m/C9rf6AhsKOzO41YubhfxFz84gbfcdruFf01jQDhYKca+LiJ3ZHwc249sk2aMh3EJC6KcQVt
c68lK9X+tPJtkeyopaOBLA5etOZttI80BIpowW7/Fva8qyCJ0WXDZSU5ZqhVEhe3ON+EnBoK6I12
PF4z5TiLC0gWN6wKtxroNNWA1IsXVTeug/awHXpKX/9XfS0fVgZaDCPmhsPm4qewhek6wa0np2Kk
Go4OzKTTeErzeR2HgWuZd7s8q3mNKWLe6x3Um7Q4FeDuJwX+C0/UqN2FXyAxplENHArjnYZxulB3
NeYOrmZZMBBDYwbHayAnJy7aXHkAw/NeIqLgIaNvKIoROSy3iqTd7OC+wQamaxZPO/ZzaQfM4zKV
s088hslTvk51riYc8any059Ui3AXBHPWwT+hyNnBIrHhZRIGjafpZ4JPKdOepOW3GleMFpPyqpFk
Rj8alHUgo+iLfbctmV7ME7lOA5mVY0DO5UY5jqJcccjehPpRTCgatnKbU9tzBvGv4hJfYGbKSAbs
BczeHj0JCqc7MmtOMUiOhzb/gLEwDziS7D2WC0J1i0MPGzxlgTgaqYUuMdRB/3QE4renZyQ6qy9g
NYt0JG6KuJS4PYcOOAn1LgMOr6Ra2wzu8uyE68k2yBdEvCPhWi/9ObhGMW0PCQ9yQ+koHZFQxmu0
yoUHdS7tl9ikI4IUFpUCKz6tONxyhrbGkyKhusz3M/OBW1k/reqmYrMEQknv8EcD3qvRiD9hMLMD
TNQ7KWmPgO9XIEkSJnWAqjaMqiEG/yYsoGMLQTrmjcLsKn9JnPAyQRld8Cnhd+oyNk7sm2NPMp9h
hoOTvVTOpvJVZ585r4gcbLEZuapaUn2iuDWQDxpYpIGf/SSyj1oxPIfzy1iCFEEUSlRcXTXQmYwT
l/0jh2Rd0CTkNNowvl1RtAiNmNfJIAgDLaJJlhIL5Z7aMl9OyS2kOdRRe5knneuAc+oS69xxX5rl
8Kjnd7h/HvsMujMIo5i8XEVDp/Lo1f5XqesrsOCoTfexNb422VK8StMxHaVNF7z3SeEa6Xg2q+i3
V6OnlSxtM+g7fIiDw5Eq0vATTZb4G8ERxzmNRWBJgoM1AuINLAqQS42aZ5p66Q56CQjYyhRU0ssu
Cv0TsvlLt1AxOdFFZyu0PUvZMDi/2YIEXeC4RUtJKHkhllYTfb6vx+PkJJx1huL/UVFPNSXAYk7T
FDtq5Aiy7iEwNwJ6eaYYcxT1q1fK7x4uctZl1IxzQ2RPpd5zYcwzX4r3kfapKk+zCq/ml9K9NITP
gvaXOstAi771Vt63KqXClf0xSKOnzstSmX7Qxn5o+GRYwD9agdjEmdbiaV5ivoxDeqDyQd5gfkuv
BSlu5reI/g0Xmj6yiQmV+zCO1yLEsOMgpleVwyNs7kJH3wpgn45c7eqGiYy+DEo+ZCXDYTw9hyx9
FW15kwbLl3nrCu2rhUZhqIIbi32Yxy9FgOrRoEaVwy6Gu12AJzDtmRPLSl6Vv8OxNeH0utlG7Sla
zTHe0gxq2cyW490cgbKubg3xPLXBwS+iS+5E/BPdropARdUHacnOkb2lzP4VT97eqYRbH18Hnbsj
lxy5l66mMpOXW7o2N3wEkkVt2CVnYMhMi8DFoayM12BiRjR9czBUuB+vO5BDNqI6fDlG4PrM0ZwJ
q92caSOlKinmwNqteIbgzkULmbHCOcR/dNZzEz+8wm4vk24J9X+4CAqi9DjwlPkSOa4WbML6pCV7
uf3IHPtFpoF0umEB5zwbK4e5ob5aUvwEGH95jPASRCyzc/lz5X3zpuhB79AaJ/FBmNZWyv+6QvGX
l6KPn1F1N0jsFECtwlxjub9gVIVvYUwbwEYGFMVTnl+a2mMAgo3NUnw6Z0m4EB43a7JOcCIFeydN
ep1M1GYNm5cokcVGonksjSBRGWeRZqW3QANA85K8sXiTWJeArBOFMdAucUCyi7mWvOXkWuAWpqvg
zmDYPPIINPSMv6m/Tu0BN9hQBCELV+Wcl94dTKCr+IjhhIm0usMO0fwlmvrIVAPQFqK/CnfEIQhv
gyURCnPl6pqYBR2vyclqAOU1OUPK1nrpct39yZgERra8UxW+GUK3G3Lrcr2zo8qlPWCXlYSpxIAI
yl4vsl2eYqeE9Goo4VpBKnEY/LCjIBQMlU+9X9bF65g8us/noZy4KuAJHR8p7vk1btKscYNglV+1
v+Jrwo9/oVO0ATAi7ePdtGtfxweB0zld2xyFq3X9gSrgYGfu3Y/wvXzldVscx1dnV19B766ItEyE
FG/Yiclk69lriG9hYCfne7xkcAb6HAtRP11AfKCdkFlimshZcmJwNirfcVAinVv9n9Svtc+B4W29
nl1nj1FAvOpHhV2IgluFojPX+ceFw4HQjsUU5YPhCBCS3/yKpY7wHBe/QnrCPme0q0wbvT6Z95Ig
jL3la+vS/Vixs66aTUVElGQ57oD5NGIHnoC2r4q/6R0qAT5lchccQ2fi8MXG0T7yJbnio/viHQ5X
pHEL28b8xrPLIYgeZJfnnh+tnynm4QfkRyFzLmavZkSY7emo6zJ+JlyHBO+8oFpL5Z1MDfYAMpxD
eMzkjaP4XEk3Q7/Xw4NkH/KIWtpzNe04FIcdurEvVQdcQvhgBHyjfQmtji8QMjzb5nvpdSdCEiol
79YvIV/rH31wOGZLKGODz+QEGYX5HiS8ej4rjNPDU219NzbK6XgwBTyidQ0PZ4fbVTHOk/Zgqhxm
r3J71yrPqB8NexeX0fBefZa6b9hHYVzScheml7bmRxjxrMPMEZegZfc4PSjUHsRTTrzc8DtcAYAx
OLUF/KLmXfBXpXqjAzqHVm9iA1Z+gsyT/qrOU2VgfJs2XEU3ViIM0shsBPg4DMYujnVcbExb0h8F
pyIQIHvzwFnQ6g8uAx3KtHXi4IfjpDVYsLYGVOUt0wM7P+n48ckgQ2uaXfI3VKWzfrMtBymFiNxQ
vTTzSG/X6tFgyhk/lGCTpD6eTr3b1pmntjuoNkP9ykLB4x0QiOA5oymIwQWKWfgNJjuIcPDw2NOm
4hXaqy3cLtlZyna6D7k7zYfhqSLJRzhTzoa0GXQam3qM2GvnM2WtJWtABk175REpqgPfbtvxD5+C
ftuUcCwZdrHS+mZ1mnldwuBk4KDe5s2OhxgXGnL4S/aMcCcku6ZZfiWNBsTnTNWd7Rrb2mBVjb4M
+WSOB6s8tK0vS3ubStRsz6qu2G6y5uwzLd7GRZcoaGOZ7vxCcsQ17jzTm5UD2de3dfgzW65CS71e
vczW2q5IZ63NidDLVqUeKN0V5V+m7TV1D2YngGI6X+puo4Ms+eOj4Dtkn6w39tLLvtbMM9wWvp5u
N57x/lY4kqKt7nAyAwcbbdEQC/UyqNfx7MpgDZo11y/GuFKxVeZN1fyiZFsQ5LpdEwKG3CSgMFiF
EkYBm56gN065E0dOBrIBsf7C1fi+mBy0Two/Eo6hIFAw65VMI92qv7ccZ5xfjoN6y9iNkfYaWK5T
r2ROQynJqFV9IXgYXjL42P2J+BYDb56A4Kf/nOn/oBradGnMEsWqwqWnQkpjcIFBl1ScuzCOdFie
6Cr7HqM6ZWqKB+qt4TqEmcEoqPAihn1J7+Sq1PbAPxdgtuRAv2pM9JQ17hvzKf3F7CjzDlQEB/hN
1wNk2WbsiOWdt4ZfnV6afouuX8ANzfgG3yrNSz4XjN+7BknO2WPXkzmldC5+u5y/gH6ZrKiD5WsG
PMinS89NQxaWiRVOhdduMHcdEh6LHS1fRo276T6O3Atlrt2oQgD01ZfFUNJLN4tCCPxD5FhgC2yt
3lebU43piPCRjIP5UahbRm6x2NuswbwgGZwCajdprlw3ymlCSovlc8cio093nWGmsRmR5HVCN35S
bpuW5WMN+CC9DusPjVvhKg0PIR/Wez56LMRqsMvpqMZiOF7BnDFNqWVwAC8zUxmmVs0ePdGpXfQB
6ksddWua8LWhHES83UeKZnkPJ2y449qaN3VOQgxhYjUcl8zWvFEA7lLnVMrQWVmxPbJzWfQScYUA
iIPFZq3imOq38cfouJNzGmJOeD5WzoCWTn2NU6WTXa0i/bkOLR8kTwV+hAKL1FPFKnxFX6t/FKrr
HrxjHOD4ZEEo1jYr6Vprjlp0aXlwELbzm/NVTK6osMiQlrvQKZUu64FrNkj8tNv5uNWkxI+wxTvn
DuQygcDKBSlWh19UOZoUnan7Svb51cpok+qbEhYBs/x/g7Lm56PPPWJU8xlik7xLzVm/GsTHwKEw
qKRm0mBvXzdfacxoYscVCjMrKR79neoZzkvsmeCCOv29KH/ket03N6pmev6WZjP8tnTecD7Z8Drx
WvC1tTseHqpIsq/oPGM/YxJB11+7rLZwTeThkPJVz1doEZOOCEUL4UocpfRu8msKl8EK47iy2aXB
nkGGyR2CRz+wL7qzByqPbtttcstnoTYoLpCeCPZjjvPWS5jgV6uOvOyKWd14ZjUYEV0Ese4bcEGG
oES7jiqWgW5vQJaSgudk+Rjx9MlrtX8zbQUxke5L/0cuD3rAT9ms7W47OV+2tWtBs+sQHhq/rSlG
Gu5acYi6IzJWIqNcglDCWuanGAoa647ypj1YLoYLO3NO7iP2y4v2Vho/ufU9Nf5AIritkLj5lwrQ
X9g/gLhARLV3JY4uC++918DGaXwz2Nf2tmfAzVkdp8Z8Io7J0HNgW8gzV8c+TnxjpSJnbHiH2GKJ
l7XQGIgz4QufV9wFSt4VHDDGckpU5wN5LJY0/Kk18BWWSKKvnI9VN33nSC0u1dl6WTCQO/Nd23fU
KiWDm80YI2E03CSLB34DCYwbFOcSC4DXNbQ5f+D/W2fyhQOq6NF/iISv0IqL6h+Hktj6IVrBrsOb
L+Vrus5SZ5dWl7kFfcuFwbNMOqfAqmwGZojBF9FbV9DJcaHqguk521eK0E7HuMe+zYkec2Pn3NPk
AQMqctV3SHDmgCp4AO/RsN8pJ+IKIYJJv26ytVHsG8wLxXDU6dLAyEGd2tCdquiijDcpwfdbsa5T
I0Jq1OKMpB4TPCmvMzb4GWZvaHk8ZpyrSq6QQJjL8UC0hxpb3guWO1666szjZw3cLH3QYQBq8InB
vdqGzSmS6ahceBI8dNaDJ2tfjgWjAGhSy/GVxyoqthxoOQHEVxP1/113Vv0+PdIcycLBfyO3cJTh
JVc1RmmPYdjTpcFAZmcSFiS5bW20ZXyIvuxqZHhCKEz07bL6HGGKAvVR0k3JQCD+ccQavACtSOHv
eGZ3qK9zfp8GmLPyVaqoS8BWA4eWyy0jZllaxXQyNcG4ixx5F1bxXszCD6HTjhWlylxO8QZiscU3
Um9MxqpmJ9+WNo/J+MemPSQDVgVKYcQ7LeGcyizqwl9jGw/WcJEGbHjZTkd2QSXRFN9dFG0wnVwl
4xO0lQWUhrAlIYnSgYcchp1wpHeXZ66U69WsS9iqX9uKegyDRLBTrGWL0m4JjzY3BNFfYXyu6+tU
X6ZRcM84FeU3hTQs7/jsopeGlb0sPrVm3hTTV0Z8G69n8dmy8k70TyW0PEiKjfsFg4zyabQdOOvK
s0s+517ZyNgLhp2BKFaBSkhFwlefcc6AvUb8KLVYVnhZ6vPM6q/3753VQSbSdy31UUbNLGtQTmM2
EWfBuGG8hNQCJjNKk0bqsTGudgY1iAfBGtGcM2s1CAoM52OG4sOIt+lRsiWA6KEndBxwa72+xIJZ
1i8fcpeyls+PWP0pGlonQsqt6y8dgktbpW7eD2hf0Pg4x/HdtWif4bWVn5pKFOv7UWRX3QBWwIDx
p9VPKPZB/9lXxqpzkPauI7CprH6XtU+6sfC73+boDdOHRyHiLcN1DHHS9Mf+mek1cmdoAANZasJ1
rjsRJ1TRUT420aVglLOxEzUNUoZNhYI+3IQymlsGbo1C4sfWHc77ZOn7SHihzsVATVidFbvwQ4eJ
izS2ObOvoaDfbOQcaLMmdgIry0iaXXbWUjqyzBDrw3RFUz2zlk1dM7lrEGiZPf61BbOhrld9K2dV
MmcwV5w9cLmlEtMpOB9aDSmgZkRZu6HScIwLbGQx3O8Ucs9SwnYVSFzGJ4ajFGi7qbGNzCzdSxBR
Gf1Xx9Hk0QuPsS3eYqguoWMEuECMl2Air2AEdxouQozAEtN5E85ajbvbdGz8Var1bP9n8NwmLEnS
v0DXTqWZ+oHNdxDKAyFHrhBx+yyxUpQiZyRrK7C0lKtedAQNtU0wIm91Zr/J4+phsCpRn0SOeSdK
/YPUW89tqPcMzdllU3OuhP7TSOELTbAbxwy2SodgEM/cfpaA1Txp0QYQClGPt7IjjR6U3UG2w9dc
SRNXv3HQ1msouLNED29rIYxNsnMVTv5nttZ3T6dpUmheP2UHwtg7pe7+dYFBmJxrRMXoqygsd5gi
4gkqV01132bJRyWHGqOXpVSwPAa9hsumsinyHY+qAkmg+R1ZM42qnHEKpVAnVee3zqXvpEK4L2nx
wr9BvsfpSnBdIW4X26Tsr+z2Ad21zBeWmrbbaE1Hg8TuOjsVY3qTgyFhAJ4cwGyQ+Ww5NHQ0DKgV
gh/IdN3rLckTEvAwxdBN9FYEG4qg8cYvZ6GR1TnTRANEinx4HS0e722TNocUclrB2ZWsPWNI8rpr
LI4y/vOJOjOdlqu+H4EE8Tkq6qusRy9ZaT3TEYqgIEcA8uEg8vymyeKwuIM5JNe2QoN6EhJxbw6O
zDiiVvwxjH7xpMMqBxCIRAhhraHyhmTNkQngmW4SwtYsLmBFaUe2tX4XDScDka2mhsoI+PRLy+Tp
zw9SYZ5VR/wzG95/S3ofg1s9Lefc7qomYMVDpH4457OR7Gmp32c21u1R8PtlGwMZtEjMv7ExDh2c
X8kaXloozit7ZFUp+oNC40aKnTjlyxOMbguk3Xm+VAyHEkXbto31DVCQCAuFNZC6cDiVKXEaZP00
yL6FFTxTVt1VhIGLH9GD4voKOP+kzBLvjVnsIAIwPyz3Wht6hhLvKoeWlggkLcJgeDMENlbxh+R5
CvTxJCb7To5U67oXwOl0XUgg3gLulip3fB4jf6NxoePo4dtMN2Xgtxoys5atuX7MzgWa7d1WkK8b
fdt0bLGLOhbTb1ChM3Y3Ue3rkqmmlZ+ayNim/aGZej/N24umkaQ0nEesBKc6edcWFOQy9tdwGxP+
yrvYj7XXRiOG3aFQ5FzXeoSy5Jhim7ShxU0cxkwKyZeS2wT/maDxka6okuPMS5/naI4ZDqH3MflO
h8856eGNHwvtB+4mnKh51TLyhfLkDx1FSTO6FhNCclo4UgvG6flobCoOIHGLaZSTeE9cSq1Gyols
8iWBmxBIqxdbAluKXn9VeMdaPhclltbVGJFZYrqTMWYEhEZNJj6tBH18bk1XyIkbSIUrT3uFNrf4
1wo/mpbYEzdlFjNPwmoGdZCpTAvIBHu1UrqCZTZMy804vDf2p2Z/gj6janxjR/cq/aD0AKln4J6F
I7PPj20bYzTU160Ij03MAtNluwy8dthd1KXWUgdOFLTbJDe8AgRZKdAqZZrMGhNiLGQAmh2U3mEU
TEsbxa2UonkqFGsdaA8vQFfBQZl+YHKtjEcrunOphV5sfBYFbuTWQfr9A4NJ5060hWu4oeoED6e2
UYOKVw0jO2isEUBQOx2r8V22nZOSMVzOXJLDx2QO9qk279WxpxZF0PZWcKtjJqfu9SH4UoBLM4I4
lt3M7LSgLmzCtyGDmJNG5pSAzKOAOmXlyDhlm1AjG5IlHASD+GFARgJrKDTjXecsRpCARhZ9bO4y
KzCz4fUQTiQowA4U1oZLJEILCBQ3dFpX5bxbkg90kwx11ZDXNf80lV9VPp37QAeTY11VBu1dRzR7
QAYZWu4aAht6IHasmldMSH6YRtuqKJhIcJMFNXXVETdjm3872vJUjNe4PhsA5lZOLG9DQfwjkM8N
Zdqs0Vd1pofSkA414w8jt//VWIKk2b5xAAkI7suqBeQL7NqJRDRFfaWP4Tirgj/JHJ6UER2UWb2b
0bwngnq0cFpSdwLVnZYWCQC8pVwLGKRqCVnYHv1Q/m6jU1CH3hBI52Lr9OzCpQ+x9EUd87OTa9t0
bi6ziaTNzMZRnNsUN/BP4X335jEi7D+OQHogeT4Kgish1pwYm7JG0w1gtZ0FTbvg0js6hP3Lozan
oF+KsxgaPMh3Z4Yq0Q3fRP1QMRQ+W6INJArTLtppg42u/CtQdc3BYz58VqNuJxX62gjKP7nDNhyH
r1OXeZxKL9zxOm4inYRPH53OtOSHZirgXXSfPxNBSv6TW/s8xZPb1RoQNdk3AJQYoNaSVn02Q/Uu
RHs2hvpAHyYlwe9jiodZVY/QLilUH9gixatpWNRZgcyKcFZj/2rm/p1BEUfzrWnd2kjz41GifSI9
zUygIfuAobPuOcPJug9uDbqskeNaskgfO9V71X90/XSa0/pe9PO7rMYnQRsT+XtYm+mPGK8dDafh
+CZxjUtqVCSy/OCY85M68wQl94QPdww5pefx2oqqGzwzxjhhz/yoPcK9AqJLn3yXbjIgZK3ywvvq
4YY6CdIOGa+hEWk/9hggOVbwYuJvuWtXddx6YRi/dKpDLy1Nj4Y5XDLM64yRuQwNxN7oE36oVDHg
FDyPUnbvZuetkMO7gQyuINRB+9nlivUnCzKkVsqpqgAijIQEnbsioixDDHLuudBeVdBKsIShaHTn
tmTQn9CFyFy+zEwg+fGpx1acB+LHon5VgeO6ZsRjcZ/gT11EIUADxngbFyPzfIe2fBsa681p4mdj
114Var9NizMnKcv3CMsA5eTe2DQnCJf0E5vO2XCa62SobswMXq7wVlnzoV6GCBZ7eNB8YIKQZcs3
DOUj6uwLlzBWdPvYlOXR0hefRRMSwusutu51RJLzzHRWhiBfg5lkFzG+oMwrJV3Qle0bdNk3Nq9t
RmBDHx8woJ4VtXSlyB7ScRyas12nj7ZS/LwceEpxkzXKT5W5UTT6aaljBunaexXcgkD8ckDC0dhv
9OXrpkWd8PSIt62842z6nvQTpsTrUNZ7Q0nfVT4kMK0YCbf1cmODTuUHc3BIJx62Sf4FH+tLYYy/
/zzQOlIDdkp7ZmhJfFCXlggDp2zVK1wLonudKedSKG46iO3QjOeo7f5NorjomeQVZv2/lRLrGPpo
2KE9Z6NGm9LaDLj+N9YXBJertmgLDmXUxvihWO2lUIqTPmHehOM3TTjXyw+q5i4qSAdvTslO2fmR
c0Woak9zrqi9stEspX5rl8upIziUoTjCR4IDkbmdc6Rd0StRNgeJBQgiQ5gpfoPzpWGeWsXpEiPi
zVviTelnnsAFUv9K4n5QeOBh/Yrea6XDwCmirZ7g5oFGvqUZSg2puBArRothgFdWyb4pX6CsGwLE
tmMXXFjLORhyLoCroWq9hniNjJya42JoYyZU9luNMiURp5u0nqgNDBOYJWa2Dhd8Swelsf2jGJaj
wpc9osFyCJuCHjwYzIMOJ4QB2rKCoEncEV1CAuKSTiP9YtjI5MgfQCxFlPeNBMzJ1vgVzEhVwY9Q
YtF9ximWBX44O/yAKki/7LTNk4omo9AX/W/VTOsBtbwCRNbhz+odaudrpoFMmzTHducpg6BPM6R+
TS9BwqlxaA5gPXZDG3InC2C71URMGDdbBf42fTNjjqlx0CkYHiz64NLS2knliyCKlfaPsbxIUHma
BKCt9Gmh6jX4Y43WwBlFlnQpCRmJbE/dNmF7mUj+djpmcMbKWMwCDQwxDAFik/0oY0+lFH7pLYVw
ZcdkzbggysWb3lquxHCsVrs1XRVMA0ecnPbGDMNLkvS+VCOhDd2eY+8mOAu8ninLyvIGBLCQWzip
MkFKtpH1bOa/WvhAp8Kat+F0Pk7Mv9F1k+rF6u9VNe7pB/G6xmeN417Fh9CjMi4WRYoFGiL+Cb22
VYs8rHYbs8ZUBjciZq5hwfJU/k2kc2dKrlgSdeMFu4TmmMxLjG3FDIcAWcMxl/8ZxJtW72LVPIZ6
v8fXrX6QbPP08nf5Y4ZFLiVW0mDgzy8jTCAVDGKAgEsB9ypChyqw5cA7bH7YEldDe8TfuMqJNTff
E4YnOUQ8Nn5EwUGvz5iAvAQ5D8gzde64NebqBPoAwuO4W9CuarrvzZ9WunZiy9+pJQ/I/07/1Atf
7f8RF6mVb/KxafwhiMGlyYW+XLUF9HUDzsSa6JUVPXXscHkbnygrO0WEKohzNjsnZBRZi3Nqjw8A
TthYqhPiMepiaCkH+pJx7WBRuMlS64M15wz71Za/LeakfG+hixniaYvLbM//H7uz7It3XBf5+4SF
VtFvddwDXHewfFmkEjaWcM35YvJKOvg8TewHKJAcpgcMFEU8rWUs+830bJk/cVZgWPQoF5p39gc6
naHQowIShbGWVlm0ce6qWJYhKEAy5XCjoIUatQ8wBflVwZStneHfpXDS1MURJZy1wEpGuhNTpd9n
OGWrN4eAXWy8S7j2iT0zfodYw1bS4ElK52NEwmQmyS8guLVErttIAY3BQ0MmAK4Lf6uxDiPbWxYU
alY3Gj6PWh62NuYS9FUBaUCTL1HgoI4y9WNBixoy5YPlcw2ni6jhPnoMMCn2Q7DvQbMLFOySiN8M
TUEA9zFwhErRxHELp7l65Oajy+aurREQkLtbQHj2OLoySpPAgzeXTH1CqJY16StsnpPqZzBhTNw5
On9eQYFWybxjqNO9DQvNFgAviMOGKKOgstwyIoxDKDmQ3mpsoSND6hcT5ms8cYEkRcv6iAwGqC31
ZpmhKKZcBQOFw14dIRNit8XO6UURMIUYWZBQBNVeJTyDCUxWTyrFTPDlpoDlKsYD4UNPyf8GUNDb
GKXN8eMW1SD125bKqIGKkxgHwaB8THZ2YsfYcGncFgRLAr3w1AMCGmMyLiNexTBmDuc1oHdqhCv4
uPpZorcWZoVG7maaoPUBqhmidJel2rbiV0gNZmOYl9i0XmgBPdHSVTOFCCLoZNmwXjylcZUcoDV5
hrP8fwvBE45WpW0HYlPOoB+WxC7t1/tOIYwYUmVR5vSGDFBQZLqzsMdiKYaJSU0tszZ4koRaNjPI
acUv8LgKpV/Tc77W8Tbgj/ApTyFrXa/4m4xJ3nRRDWNUWnOd3IIPvUEG8aIOfxE7fTTEO1jZy6g3
sd5a8S9LmRn0L9ZiBWYN1c3PFo2ZN7/MXlsiXU2+4J9d9D9M/dNaz8m/x38CTOZQC0+S/9Upty/r
dUI2AgzoFT/Nfxydx3LbSBRFv6irgEboxlbMFCWREiVR3qAUkXPG18/BLDw1wWPTROgX7j0XRg4P
WUuagZN/9NUFlOH/ziPUMS6gS8OmD6cWJYYceT42GfjO+F9Ezi72FjOsQyfdNv8EPVY4XwNxMWbE
vpzACJbuJwxDQXLJ9VvSnh3xE/hATJHAOIp8srcu4+cBHxHsylt2ezNuU3nJmrcougzhTda/RIan
9Ydqb6X1NjOwtVi71oIopegdFKQ2Pgp68h5N1chKJUP+PXRnp3swo91IPeVFXxMabeCNtsLDsTPG
p8A/gx3HQH4XoYd2URvKO0DvwwvCKis9G93LLG9p/OvaUMMz2HkwSi8dnd94DUPSZbckFU/mq0mY
7ACbRCE9LSE/mGxse/1L02Zn+yArsMK1Ky/mDkIYG/W/bXDkLbe3ScQjjo1T+Bab2Y9DtZ/hAG5Z
Gml4H6q/Rj0UmanaWpNEAAAAL812PrkcE/uGCWFBNnPkYQ0LQcGoBPOIVT5455FcF0cA9PEgSnMr
BYWLiDihBBtWr4Zfr7AQbg2PlW3CJpFJB510x2XwGDHK5GLPX4tCGGA4GAeeK+nc1dFbP936BqAd
TJaMbk5h4cx7Jt3pNdM0sk8zszDzFcOcFvdesXWrTTX8Re4/Bsp9w6J2qe8U0xuNsBfRDMhspJio
yxEdzl2J7rRbZQXVR+8gfXXWi9k6Th5n0EWD3ACI1PM2MZi3U5xkhBBxZPhEqg4PQDX5MKc8uI7l
F0eucN9JcONW/5cGQCCezehntl4MFPF2/+tYkOHtFy6nNV+z5tIXf+UEUfxJ60Oq1w3jF/917INt
4mAm5uht9vxB0unS1adgiU8NPTAzgPqZVYhbwQqtMa5x+FZsgvhFt58Z4hgARQPmzXZIQEJRXRyV
srlQD6W7L803h8V9W1xyapKUEtTr3gvqgdBaFWJCu/KlWWK7SLEJMLpznQuP49CcifpERwESJ35J
gJHMxltRUGqjYML9Ewyoub1zMfwbTPbY2b1XPznFZUbRpgP4H8zCm4ySU7LFxaEANiQoFikjT8k5
cVlVVwht3A8HcXjh9eTSIpN0voikXwGLaHl205R5ZHjVzScfCGO4699ysfOyzwoVWm29j95PBIqi
YCUSRt9MpNZtfLbbx3rpHotT1507dQnsg2c9hvGZvybhNiiOif2ENn8UCHAEoHBkhTZdOoZrbh40
8WqxRdkliz2qxhipZzweMAIx45s3jTEd7M5/0h2taDvsY7SmasA1WYjHxeQ3N4dRZa/LP4ouuZ/D
ih036kk6UXr1/RDWvHWnByAMQNLJngifh5KHdMbyCmnJjKeTjPRRxmgzbPc4JqdgJHZu+udKc1eB
hCAYa9sNtFqmRcyoSXKieQLxDPzPIJzABAMGpgWgumOCUEzsnfY7NsV0O4VGnhmfoeY/Agr/DtCA
+iGTbtU+R5F5Ydfzaaf1blwsWfhhu9bdcsKWaXeImG0aDJx0B+zNK+6jx6a2IS9FT2oghSNsUIyO
H7I2n5Hq44IY341AklkybeH/7vvkNbIka0qIQkXMgDPfWUP8TFTncRrE0VrCRYPxPqGsynW/SRZA
e12cpnRp1njdLHkxo/4oONTcCNNdN51UV5GrhF1jiG+NHVxJN7305FcP2MwaF52Y9HdkfO4zxlep
/BYI2QbSeOEiLPM1c3b2yh9wW7nHHGCWH2e7OXEOPiWOC3MSQAZ6dHUEfC9CfYjr9mAxtVQy3Ac+
KS5gB0NKPknUSMFQG0SO1eKwFDarp2Hex9p/cVyceFb2KuUo7qTTK6zPh6BlQZoPw+tcsZkM2PqT
InbpLX5LmctXd+HBhiWDO587AOER+052uIuYi5fjuBlW09AhFamR2RLZRF1m/pQkcTpy6VGqWzNA
yZKXwmr7+yXXNfOZqqRB9WIJ++R27c6MKrZwAjKK9ciHPMQoZQpWhqvegME+Fw92Vn42Rr+fwaYv
jstsWRgtfK3BoR2evK8Oot5ElNRd0BBVbLnnhFpXkfHAITA/1RaFhQ+vkRYcqP4aZPoJe+NlMAfY
VH990j8mFmvGMTT+eih1lLwl2ExDZP/mnJvU1p+C0k38uOA8ZvKjKkAfoySJeLESYXAcxi9d3Sdv
mRZXB3Gej3qtrssnvEyfGbaRIiO9m/wrVoGsBXBKOI35PXqQutyeD11FLBaYRfjjY22ajzafHa7P
46CGc+Ma55A9YR9DFylfZDd/VV14xvDxWd5UNFGLsu7PF5UESE/Xb69Q908j7zErgy5KZ82+597W
03MDZV85r4OO9n77m0ALK7V4bwx9tqv02aEPRCmwcd303vGwWLo7Z2ZOX/SX2bWe4EqeXCs+TSz/
GjiwTUdWqHGsmPLn0Xzy63lX9NkzVB6XMNyMgHNDBAxrzPElisObr1mbdh0me8nMOAfXntHKqVxu
cKNsyrHeWMReeGpnwZhOEdGksX5o0fJGItiNpOkSOQxk3Cd6AiL1ULAWxWXAix3ExtloiQIll77j
4CFTC1h4e1caf2ay9Zhv4tCere/cB/yUM5nqWBgUZruPAwphde3AjdTJV9RPhxmVTmyD5YzcjVW0
26U3DIG+6PnVZcrqsM3lN3Im82SE5dnKzXedzKs5fnV7cYzZrmvIVlOAGN+6WyfGxVKfMZAwMODk
BkS4nNiHgukEQbF3M+8JEZN6KT0bZzMDcAK/MR6tnQiqiM10AcCQmz0M1rKPu+tgPuiGG3z457vT
EdguOkhzE7bdfm5QEdom08NPe34a0Y8SSoQ8O4Rx2njDxfGjC5zQR7AqeyIuDcRI/eyjYUUA3UbE
QYZYMrJuqwVlFIXE2N/i1EMaQuZfnGKgAeppUWnFoNkRPOcZQyZ4KC6kxXrPqS33OWTQkIe+1PIc
88Ny3bPv6HPaot4HvSUTgYCdBfLNVcEloMSFPXkEWvcvJueuLaNDxoah6+y9FOVpgiYgF/SryA+p
RXumpvngR+pUVD8tUt6mdLBrpMfG8/AiYCU33Ac9WifnFp7doHyU/ADJdiEtAXq7ddEhTolSflao
mgtwf2PqvM2T+R4Z4l8wpuegmTcg5NStmJJHp0l2aYcCklQux2VAh7E8M4Nj7tTvNJJ2CLPoECH3
ounvIYKpqyw2dEP8W/4GkAqAMrJmcAkhWMrPszrM+tPnhZQHO7t9JgG4kA94T74KEgarUzPszfoY
RQDTuB1P9nCdc17aexCmUbJURT6vFNAE/nNQvcfxdwhIzeFHmy3T+Aj5GAqX6RQeC1oEzz7L7FAj
daV9zTZF8wwqaibWz/7usD+WV9P6m8roLqrPcfxZjy+MXsebmT/N2QcrkJHi3n5u1Z7ZGz1f2d+U
t8vMQ2cehD6K9lCA6qm8lfIfjOnfgH+T9arKPxrGDbp9s+R7V4M5pMDDJ9KKHzBNvM5+MFwhe/1J
iDwYlo87Eblj/6bVd1siPvuQgJ4K+aPtZ5PbFgX6Yi3bIluvkGtklzkGZnWtuw+qbDu6ktaNu4zi
CnehMn6RILAu7Zt0My8jC5SDCV7EIaWsLN/4w/fRCRIdpxmapKMt7lX+7Cr8lw8tiXn5Oamw1mK6
qemWCs/H5vSHV2Iz1wcY8o8Eyq0sKOFJw5PLD9TYlL1Q8NqbAy1S5E9SnGBsNPNX19zX/YcajgGF
X8MrgsGfYIU93Kf+cZweQWdUCLnYRCYPLVZYPKnyb+z4quYXmb6Dmp6REkYn1T4U7aPpBVhjoztL
/0ZaH1PcTNS/Pgge33bYrC4s1xUZhqznSe9Bll7BRB3DZ0gvy+Xl9i7kIQzQk4KOTNBilRn0+xP1
nYFx1f52NPvud7M+8MkG776r70vA0wo0yVuQ/7T6c4ZM3A/vBrO8Nidy7GaLU92xGzgjiY5/6S1g
abbjgxr2mbcV5NCTmd0dQus50I8U9CkWbkcBe/hWxT+Ttg+chd18JRCGzbNfPdrzBttmGZJswhv8
WpSMvNtfR/9Z3bXMnsl0CotXBvam/5PKl5YqmvUiz4Bm8qr851SwVJKfmfMQ0DbXPji/6auwH8b2
idlw6sBsWcEgrR1Mma88NHOMe+Nqdg+NhHKPqXdh3z0PExL3oz//C51Tpu8RXuUtU1Vyc55cxrb6
ne4lMD9jLM01T9zIgD1PEeg8eaCvmHMx5nmyu8+J3Xw2JhuNqaAFScTa5M4ck5Wd/S799vKe4MMD
2WRIMZ294mHiXQ/VPerB439lzVcEKWY53B4Frz//zUNFTHIQaplo02cP6bgN3Z9xfPfkbyz/XPXS
cXuNjNylJr8Ge3ZJ5mZEi/zVD4C7yrVbI/Iq36V/EtBm3HWEDhvHu1gU0VgZw7O2QbfsW/+pbw9d
/ZjO96q5tOajdh/d+jVLz6p5jxFkeY51p7CemN61Sc4A34Xz5Cc7/iblxWjizMj//ADsgL5pqCMR
9GGTUToMJ8A/D6H7W6VHMtoNJKTGORHnSV6BPNMisK0ecca9cukNDCfwD0wuiSzfKnm1g4cam7WZ
bjFtTQ26oAd3QHj0FgZ/nvXCAMXFONiRY5R/SaZNNoZKm5mbwY6SqRLc3N+mOY8B9oPiLWNQyiGg
vZfJeyzjf838YMGtMd/T6t/ygOExNRbvmwk81fxjojhgsJjca8KwO8jvuvQlsI62fKiq7dw/smkb
MZnLlwjTgPafveKYJWdvQtizrrt3okDAgyOMuzdZdNryXlG0mwfTf2Lx4TOv7XAZjI/9Ai7ARNl2
iL/HuQSHAq0n9Qt3nYjAJcbZeSPR/hZoVMoIGc7TjK1u8m8hDUEgIzSXRBstucu0qYRON+o5E+5r
nodfIqm+pzTZdBQ75tT8KirNtdffEtx/d6VkhqFZLjbk/s4EyLGkN86jS3k8ds1bnw3o7gMD4kgA
ZlwrvSZEhBztjNArzyVLu4zVJiOks2qzB1OWoKhMQO1mgAgWoDZXpBIJC4QyXkO+t1HrLug1Mfwm
VYmICF63skJnU9gNgnQfGwVblj8oH2zDwnRBHZAbjwPJRZs/WntTMfLp7IIxro0HI7ZjWrnYEWse
vmzntsWBQt+/T5kgo1ffia46u1a3jgdr/f/Ck7gNVIB1xeoz3M4ZAlzVhiETDpcbbYaPh5sVsvjc
beveOKbEqDDadc+GLllHlUBn5oneqhx3raOnRziutgGx34kZGLcT6vxUoF9HO86X4az9LpRbIprX
YxG127bjhSgjGqhy9n4zs5XbBKpZIVnixuKgJzMCx9KsuyiDAmG4WCbtcOIZfh576z4zQgIa04Z5
tRAnmyKKZWlGNUiXTl4mBwObDEUfRr5a9eSH3k7nmpyShiRLzVC3r6qF7BN8dFi822n6LAR+lnph
4zp5PlJtFPc6QStZBLxClusNpf+gCedGuMR5MVQkjXs/imG5kQOQc0DLVQBw+d6jwxADXRINn3Zg
f71StGxjC3lZjRPnA/QKEk3E3WRigmFrfx9V9rRva/uv1jon8unHztKF0lGKVdcb4WEm+nybDiWq
75oRO4ltgGujWm6ZdObGm22C7ZzRIXSOvA/N4rka6vLZ5AZnrQwuFnfX4JTfDmwbonyae7YkzbEv
OOJtms6+SGAbCNC9KFlXYYsronLTa44qqKlvM4ag0HLMHdmIvDVNax2iL11NTVHtiDXaTLki1GuI
tywjNYKTZeq3nOtkRDOHV7mxbVzzr5RMGDpV4UdkLMDvrBt8wRNGZdmLF0d4T2BYcgyL5K7lXv6o
s6oiIbPf+eV7OyOqVBrkaJTZ+aEjj2vqtXiIYAr4hhyOcUTpE+IAhux/aiy8YqmKEZKHHLVpd2/W
00OyaB+M3kdvWtY7W9DBeyUp7xkjb7wv7GYg0hMFVYVy4zcxPJwRU/YY8cTaTHeKCs2EVQO54xem
Pgjd05Tp+Knr5g/dpPl21tHOELa1bgEU4ou30oOXe+4u7AimynRAugtazrup4Ke4zUhNNFugloHB
2RM1u8yy8z4iOnJT+ga+aBXcxgwfFDAjhaomNi59MyOln59Hpna7tGSZ7HTiw078Jwov/34sBiAs
Le6RLBKsMVqTCR+Ys0E9TQoAwVyA1pKeUtRV6qjIxKIGCc5w2BDmN8U9d7WxElECnT9ZvNWufSFf
Bm9Akj70mcsuI8ZGEPbPZh6vU5sVk+PGchvVmNATpOTSxrRS+jaGWYNYl4L2qfXvynFo14MJDwM9
7rr2GHcN9tytrNFFbCyLz9oa0ru8IFTCFjXuGVT+kPODFYktiI16sjhyRmGaiFzkpgx4DXbOWSr2
cUWb5PQeFBe2RkmMot7tarBqlb+VjOuQSnMZ7DRnncBGuStddmRhP64awjiIQYw2de/govCexg6J
fKMnMPlIqwBp94d+ytHRxvMtCsnoEmDSt0xWXuLMfeVO21Gy/TF5Brg624xH++EN+L6FBaF4Anh1
c+KG9bHuqATMHx/CjFPgyyCD54C26pL4XOM4nhoeoPCQSjEwJQr+KomBq5nYSo5IEEBPdSubztfo
2kuaYSGOswF6nHfxMphuwseCxdyClzsCxZRM6U1Xqbe4DU++Je6ZuwnFW9oryls/2FeQQs8dJrom
8deDNCXg/IpcUb5ctwOf1xjedwrbd2d38bGwWHwJZhOohYKnJuMUMeU5kv1xYvUJ2OI15p29cjEB
Ba61KVo2AnoKTnIIGSZNaFsIkecrq7E3skpL2+QKxZ80Enf+1pbxSUrFZ2Z+D4yR4skluh6yAynD
9UbW49/ynA79VPEPFRRm/dC4kXWILIgCHSEuJVl0K62cswo41VXaEx6dwod3gdvWkCBxfLCO4HVy
Z9mIg5vYMnb1nL8t0HkIy2i9DWPcJIJojqCXay9a1lPozeaQybgzsylFovHiQJv2Rody15E/Edxn
BD5Q0hd2XpzZt3Su03OLFHO0H4c5PXrJ9B0WnSSuhfle7y/b1NQjdyELnC3UVF69mIWSSZFEdKR6
p5LjVuRd5XNIv1pEnZX2kknFE7+tvQp/Hb1iWf1mPXPaICzd7dDcs8FFxd1oNvJIH93Kv0xSZXuE
7IoTkmzLbDM1quVlyNq7Tyv4ffnZrQy2kCSXehFMqdhtniJUvbC5HlrbATxvtFe/hY0UQvtCbtud
PFYwrYUVZOFwgn72B7aPza3HesKinVnnAwKmp5aOS6mZPpfny+KQGSgLvXrv93TuJNFZ6zwDbzoj
d53iPxoyzs57f2b76Vt8m0JaL5EywpM5bFp87VLhSlItmWKljTeNpSQkyQa/XHW2R75H2bbWnTP6
b2I2V73Fy7QLCQLsXETWRYHnz5k4pyY81Irn2LfsD23Ml0LYkt64PU2yuFXkf8Rjj2YkxI0rLtrr
gi2web4ytroTe3Ddqe/A9LYF+NlDGRspetBr76dHp8XKNISZ5uHhTEC1y9Xxa7hh6F1E5lKWYt4K
YvypEG9Y+2uMA0TToZ/i6crFS5YDL7Cb+qdqFshOX5+zyR3WJmVjLFxkRlDNCrK+kszZpboeGN5A
nx0x7KfqFikJ6gg7DHLZqzfHuHUZM/jMWdeNF1+jTJOzFZW3Bt34uvkfLVLjJjbXRpF9T9i4giEG
nR6yhRm0+dsJ72p4yU4W1JxSURzY7i7mvQvQJfxsuvjZNrgtPQ99d+esW9nFmKdefDHoVaVevRg4
KDkvv5OqgsPUgpFjPb7wmX18UQmjUYctCF+SiJ/cxFtS8ADNj4pwAPYgsePgwehTglk96ZHDYp3y
vvns2+4xjV+Z7f6GQb+PRH8g/W3voKrRxotZYZgZ24HlsVPhO+5+nfjPSywGXx0rpQKPdrJMDTxS
QTuV3jLXfUVCwZ3BtYgtnI5pUfCoxvjFE+CzMiM/qwe21ePhActgHDvBsjYxLNje0xZTAoBmVkV9
OB0Dyt+moyGvJFfD0vXD6KBWiYP21SEOnggCRjcY6/YtRR5EmcHEd8I6gB3koV9SiFNoKlMJpVAJ
i2my962W/y0faALmhNZ+sNfF5Dq4aLDEahRm6yxNnhyfyWWcGRb/sRWrzJEPs92j2TEI+bMTVEYl
B3kc0+Sz7iX1hlxde/oFO4VFIrAiwm3oOJGR+HZVk+ISmDuqffBKlkXyvMdu1IKwVTU4OQxyFKWN
pV5Pb7ZdPafljmN/Y9TDr0rhageP7QyIpXfRYbZ9t5e5c+/MJIVXSbv+/2cUyy8zF/HZj6c3NRR0
TW3F4W3hnc+QHIw+uH0Q42xtjNswe5+B5JytmIrfMaedvZyjosKYOw3NAfkLN6zTP6SAi03Sa3SJ
ziH2sVELIV+aHBuNNeXUX+dOoL0Lmq5ZmUb5GpaUdlEpSSxNy2vVgAkyceeUHeGDrohJ55E4oEQC
PUMR+5llmMqKNr66tK3ocL6yiXY7/PMcNWxrC+BhSDfZkO20GLBg1eTu0VXVCCUq11tywA+N6Maj
XYZY13tU3bXLLNNDhhENJwjdWAzK4WrM3Apz64KDnQek6TYQEhf3XjH1QHeNeUvzOdNUDN8+4/kg
RLVU8SoIBXI/mMM5zq8uePbdXjNBjbeNzmK07Amb6ahHBAtQQ7mvbWK8eSOOm5yMpkZlT8MSbOOn
3XvDO4o/NpqXTnIh7ekd0TQVDntRAADnwTC+7WBRsDfuKTHC1zhkNjgGFcLpAjM/pB92vIPYWnSf
d1OPGMcPXuxEvAsfh3gU2AjiTLbEla2+nYBqChEGUqQWsObowz5hSLFq0iDeaQyYonXuA+iPDCBQ
V9ba8+6mZHHkyHxvNDPstPJKyvLKsObPoqEZJbOGmY571Hm30+MAtDDpzHUHJRqFOkpTjfIGfWMO
CSAR2OKgf1/NghhOdhEtZ9HNXBBpxIshUJYkJ/jqYoiYS5l42OODcBtDAkbtpbxNX0z3ZdPlx6ys
eAnzrhibE4hK+Aoywo89hdk9PhQCYOuDzU08xUwg6gQ8K+lUHSYKJ9z3c/ozWlTEgYv9YMqPUTr8
5sRWrrxKkiadPCVl+mLK2lon1htaq482Kq/ta/ZEVbLQamDvTyGyJkXiFMPK7aCQVlseAYJ0eM+I
sf6SMQzw99evbcXgNrXXslHApuNkYUBzCjBThm/3lTv5nazVdoqd1xL91hyLH1Ujn3a6YpdLlBaz
wYlfEjmQRbyhy+HDLJi2Ev4ONqIWw75pXWJKOgRZxkRlYZO8rgWZFxnVdA+fllG3YL1medUmkI9u
Dg12MO2T3Yzt6hjX4ZV2HfxpEIX3gWVvVRlLuMHYCAKLrUi0xSgIMYv0MCYZRXXubRMnzeDoDfy1
ia+HdBgre/M6puUasoSoCLLsdIDYpV9DYL0ZbtFt/SUoscZhOKfUHFb32lnhiUPeCJAq9Iplo13b
LUJa0ETptAjVHEYzXa6JdYArPBrNPuqRuXmQ6+vMl3szDeFYtSQ++WCGF3EcXlKMPe2hcRG4Cigm
LV3LUEQ4dZz2eRbNU4msT1iEHlC5MdzKfmLdM/OtTn0X/A6t8ZWRtWS2LpYA+CdxOl9NbV6Bx9Iy
5CGWIhPNl1M/Vj2oMzfCGJ/iqGpG2ILCmYmOlfOlS6mqiShlGRV6e4v7hFJZHARB2cYISzihnsur
6KsLwne6Of4MUUuHwTnaGsWhslHHCJOA5DDh7BsWmkuxDUxSTqaA32tA0cYCgpuekZ/Q40vaVo+x
mM+LEK8JRj4DzUDcJeEhEk9VSWZenjvHOOiutcfzXukuO5GUvSq0xRZbKQQz42jc5SWy2zSJqDQ8
IJFOjqihMkf+mGRMVYnaczK+e2TdtcK+zEu8q5bhCw5DrAMc65VVu7wScjxsklQEJduGyp4Hi7KW
ZLIUwceLzMIITX94jhatAVajZDKHlVp+Jw9vW9yT5udrcfglrQwmUtb2m8F7rlreEW1lE+JgvKuA
I8ixPkklwvVc3dtBfJ+N3RevGBxrCaYMZgd73JB7BHXfvt+fikAFK9X0Z65F2Il3jyBwB+MwS1JI
jNgnAd1ky+CQEj6IR7qkIEWZ0TwFpdxOS6xGVr5OfX5pGwwmkWFhXTVvfmjQemk+TJuU26oar4ow
I+bavF0mbpayaP5h+KzWZGB+o7y81i3s3inH4hBJos1mSZUTaybb6aA2oi+DdftbFsXZEvrgKIF4
pyD2BVrfRaO1WdwBzcrwbdRzZGIMqaLbHOp3O5LzsZXYhPMBJANYV6gQRsQYeri0Kt07ZYWxsKIi
77LFEztiySbUwUFxvRaW/+XZDIi8MXgW1n6K5BUlxR/BF3ozDfDqVUNOoI0OOyTb5M5hcCICWlzf
G6Ezla8dnv3rPH4rHbCzMxgNJ0twyMhmtm/DW2xHGJvKbGbAzKi7NUfym4kTA3qSMJXpgzNnFdiL
TEHnMJBvVaWcVnnnfYRTSyUWwbxNDb0NNhZJwYgHKSVKYlSsCRjqAAqLiTCpGzF0ATv+7i3XvpOt
+TX0cY2cbDEKMnqvXOfNDIILU60HQoPvs8jmvOYdw5B53YJRGi2OJaer/uperpg+/2ucjIAI3vAm
G++0htW19JCotVF6fNKEMOy2j0NOWB8GnOjO1f1hKpEJNQ3rEdPlHUyFuswQVwAeIE1qsJM+ip+V
IXzIgyRBEdyGt4BuJk3jp1DYw7FOF/ZNv5qd6UvE+c1hTqRt56A1csEZ72uPGp2hqfkmo+4rMdSb
G4Ur+IEjmiceQF0B9YnQVJPv0C9fsQScAT/60yA2F2/xeEJutGam+pkic2gQPLVYHKWdEDtbeZTS
VC5zF+RrX/MaNkr3ZRDzk0OIAA00SGp3OeusHYVcD9Mksrc5mpzGIQ6hJnYAFP7Rb+N/ksYfKatJ
wNTAdspzpd5owsL6DIlr5icZKWfR7yiTV9W4f9rnGaRrb3IM/Xnx2nUaqznVt+wBz3QtXIgq9cjS
WP5Cmgn8inzZieL9Y7sPadR0MXA4cmeWabbxSuuKHxZPArqwfIZ5gHcrlgQ5RYN1jLnS29EFJxli
UdTxwiokWXGKML+1DjzNRSNDmtvfOOM0Q/zgzbDZDR9ZW+kZxZZc02XwrOVGGn9j1r25fvackywv
e3kBRRw/WgOxJ0LBdy0mkKhJPT9boc+8J1im7/Bnw+M8cUQBlvXWVea/22P27scISSefEeAC2suC
BEpmWN8qAp1SBfwDtzOvX+E1+CqoMOMYycc8xp8A3y2/+zfPaY3On30MybALhQxUjUXY81PPQ0nG
yHu8XDdP+2S6QEa0jlmTt68W+xmngAretwUi1pLkn4o50sauk2ntlexPcpuap3RgutddUS8f8Gua
3PeGUA9cXwGbH5wWxFzXu0SB1LbmmQ1x8uFUDAWVVue+KNFYiECuQ3Pfd5A7M68IHqtGN3dU4XJf
WOi1khg3fY4sGf0kwmtyyaJ9T8AYl5L707cq69DkjCgnFNawN9lPupMGdGljoUf+CgeJROKJUlXk
d0YCoyodJwtp67FH8MvQEu1yjFWRwSlfbb3uNajwopfenV+2NRuzhBM92lYF22Wv9yDYSXbCVsb/
btlQKkgjGQ2YHhURuWjjDXOLQXIM0w561PRTIvjMi+lLLtlcgwDtN7svPCs//eQaKHlTuU5Zk2aE
B+7jcroWEvdlN6JQ81KYc7mtmICUTCD3leZXsIs83KARmuvfQRtHB+CqGbA8MRVQ7xhojcj1dFSQ
lJRM2q2ftTffzdJNarNAyAUB8jM3aB0WHzAKbkXRg6nqmBPwrZQipIDtgsVLd9ZEFDBhwxqV1aBc
aon7eWbfsMoI9Q0cvfd6CyClBljYOc9Wk7pbW7EcFUDfU87QlZnirzMeh9oyt6UmgselwnTr+g0R
P0E07VUkOBmqec8I+SNVLrgw/GZqLOHBmaxEzfzH94ej5eSCopKNeD93jw0twpDQOrZiJNdPgYBK
YapAysAMEq0JmatWsegwULZy2Sz3JHNf7M59rwJmYKYAbOdPLhnAZnWs+/HQuaCA4bvm6/EvCyK1
QtTvU9CZmLZYMYpXUc7tQ0MmNlbRcddYYs9g7iymtlnVzBCx3ZMPSGTZyhZAuy1M5zyJ5kaq4Vl5
FpQuHz2wmsytFc3t0cqQThastrZ6EW3kHW6R2WZu4cQ1Oz1NkjnIYYXwawFgWmkDrwkTVNOTNFp7
BfmWbmUw4R7FumZ9fG+2jHYKVAlVdWwmEjPTsV/aW57ODN1HFA/UD05GWPUACcMjaiqrCqYQULMs
kyXKqB5Tw8Ikb5MBHoTGNct5TEuKyFTpHotscqkL37647XjnBOSPuglKaWahhOUoFL8Ed5FISjfD
fi+Hl+Qqd1NmSb62aj/ZDCmehQGQi7Bkf3ZwnE/ReZgcuXckKYsOQ0ZmSa6xN4kpptb1UG22jrjE
ZrnXUNAGrOrHcMrfzDbrD6lbnFwf8IwlHJJ6TIuoitHYEKBB2MjEWiuoxCeTvL8mg1qo3fJLhB4Y
qcp/1UBnmAjwZSc1Wbgtt0I0TjBLpYLUHv10NniX0HC/e2UQfo2usxww0iAxmJQPsL6Lpo0Tz/uB
RpiwJjmscgwIkWegoIY3ai1GnxTMLaJvLB+8qtdImgUBeaktb3Tk/8p4HsF0ok+fK7Y82UC07Gcz
ck7Im40IjrgtZmw0iHqcb4kDtC50Psf4NE4ck1Y4PMHxZT0QPHWNDcPVM3CQ9QFgq5695nxzpkoR
C1W9EcDsrv6j7syWI0eubPsrsnq+qHY4Jve2lh7ImEeOyUy+wJhMJuZ5xtffBZZaqpL6qrsfr1lZ
FINMDhEAHH7O2XttVHkPhZ3eDwZZMiI0Xxu3vCe3ii4Fbxi3bPqxzGh9Og6Qh4AF62QZcvvL2zOX
3yNneggbpOutnT9Mo/3oTHNP+wsWzeCaz52T7tnAM7fucVRWKIv5tbF/pjKHsI9uhIAUXF3zfdXp
x7p/Mci0dN35RDKJvKF1B9MCwFmn6O623tzvMoatoUOEZ+1iPykhRkpzOtBpCpjSkxtMd5FqlCye
ziVJJKArthjqRgmEYh6RDJfbfoanJ29apm2W33PHJHKbrNxunLYFgLQY+Ta5zxwQgDA1Bol02Ddc
lDNIRjP7FjI88tOPQNf7vIsvFUtx8zPR3L+9jl5Hz2yqNg6y71oabylcqbpYJQzLt+zaGrZJKDYK
Yy0S5z6Kslc/C16YAsL96JntarRO/iagoO/VzLyMLhnysIBf4Z59IvQKfacNyfqJpc6SaxedZs0+
dcxPc/E8lnghBczpunhuBtdGpQxHVRNNYhEd7StiSxiTt1bxmuLdKdgDOe2AXnE8xzD3M+RKJsqj
gD5MAqA1l/xfgSOOqxsne6uju7TradBhZsUA07FnJ6d1FWH5IVOPvu272Vo7IutDLnBkQHMHEToK
zVu5LEyVoneJAoifPxfTimbLjQDFv/QCLcjnDUXdQGlaU1kHkX2LidVaR7SKM61BDTAQLqNdTqwt
TF5a5W5HWUnbihkUs2+YqCgJ7QFSJPtC+zsJMbc9o0BBAY3ZaVUV5q2N1iVLbp2KKVE5h++tQxs4
19txnrubKaWVR05Df8ue5m6IsX0lJJazA4Q1GRIii1ghNSqH/CYHAJmxeO63tdbctN1dZXwtMck2
vYfFI9qUhJKlgO2SjgK9TC5LIrtGKDsKiieVHjp8cqxtJwqWlmMcnAPkB33+Jrwnh+5oumSmqoxg
ooj7HDppgWPE/AhyAe9YVS+q7Sy2L4XeuFaBXRSep9+b1Nc+KhkdJOslV3UJ93Nx/QrALZOBSBce
cEwDE2hARmWf9hOumfxE7xlndXVSzisCtMxRLqmwaCMDlraYIBKrwQ+vE6KpcfMuSzY+B6APyCSn
5qtZtt+kz7KYON5VttbXItZQ800qI+AmpZTiNrRoraZlxKzbSJ8729q4Rr5q8/axFdQw1gQW0PYX
5fzWkaAmsRFW5OPqVRkXzrMkDE3WTfjNLjCJuh1IBIa5xkOTIdsZ034+zQ5K4d51O1RLdnvIyBAF
9wKPh7RvSkjNbbi3jLcg7vonqwc00wzUOOMLNxvRTc/uHAf3nw8ow6djz07O94znNB3Di/AGbDRI
+6+BAmfZZ+OJKUl1nE1oTF7u56diYNY1qT65Y3qsbxovEFtl1A6xA1A4Zg/3soq/2GU9PBitsla9
NXn7oO9J8hydS+SUCjVSWRLwwFGgGZMeyhLtDxfKAffP9Ko9qTi01nDwgq54Xj5PWMVgIcZ1/cUv
HCY//GkWJ6b9/d4j5tOKVfHVbsIHo7Hs+6LNsLjxrz8/PSeuS9JJpdZR3zH9asuKwjMOd5mDoLyh
ffC8oFKaPCMf0uq8QyC4Qix3Tr66dkHeUuVd7NqYNsy7i5dwzh8s01N3TLuq5wGe5+en6djQ5y9x
/eSNV91aMlTfPvv68ejnu6HAoDt6bNCbEYE8pnANX3XZj025s6auhmfVG3JTom56LAr44o3ltZz5
63AM7R9yLGnWqlY9RBqRST7SYWubKLh6LUD1obPqG6GH+tTOyH1qwuKeoyFxbhVOjEevRXHgNubr
0NjxhXYbIQX25H5IenTtndCOuFdJra9xU985EkQav/mljoBdC1+1pxa/Vp0OFGpBPX2Nyvm9dMLq
ju5f/1Bl01Vzx7U9xtNzsG3ggkDumqzTbChYY2b3kJJ/tVKG87WsEPxmOda4uayTrbLQ61ioFyiE
jOYIXeYmAkGxmxCVPxpkJXrwyEKzLPaNbEfOHbhHRdKW29gNHpcBx86zQ32ewu6bZ7XNscLaCo9p
PABpC52Ar7TSuHSs5AnNxfOUpC3xluNhalKJKirCIZQZr+k88MzlngEbDPVMkF5rDV+u7ohi6YAn
XJMMUHnD/pdkBYDfnw+Zh0RoTjK1pfY9u4JTXvhyOLpxP2+CWYHG5wy6G235HgBrexuR/AEJtC9W
THAhXVSGdJ5vXSI8ViNXK/2opl+7fplynkj7VJQlMhBXbJQgqDCtq2+jT2aAHKGizzBAJ+5VYQGY
t45GwgCEhF8yzBtAGPCMzeG7a27tnN3hzRx5m5kR91rYbrsdeg7n6GnwafE2nAbMUFH7Zkcdl79K
pmPowkCGjxLfzlDdxI1b1s3egvPmLcP2kBbWHBQXbaJTZ6sNDMeAElAzK9+Y9pLYLdmq0jPalTpE
JNT1kYeSDZ3rIEwEMrOs1+zLH9ohD86jCxZbpWyBs3o6cNdwD14CgC302ukbKj/8cmUE+buRGsTY
/CZaWT/lJSakpgX466qUlqOQtwO96tM0cR8vhrY6WnAjVebPbAsFpYo0EIgVYCu4n+2rUVJwTebR
g7OGN+qq+bhXEoGdm8BbIrmpLTx1ACKRv9AcYxeQtN86MPQIdOlHA/U06vBh6mA/NZ1XrEPmloyE
RXsbCxNyOTLfcszMR2khHAw4H96FzK+pE6+MCbm07RjDOYa2whgWsXYzGSPtrAoRDUXOhh8bHyp7
Y5Wue6K8x4RrSG9dcTj2qR3tWzU0X6UFe0NgsnBYIWAIOelZLYAad7G2wy7IPerpoG/ZnzhRtaOp
gszEEvHWnWK1q0abaW0v6vIyheCTTCBn4D5qJrufD7gpIELNOcq7V+Y1CPuZTV+xQHFLTScIY22K
ZGt5aFom6saMshzlizpYE0BrQvzORYqkM+r6IzMz6sgyrgl27MXZFtF9Vw72Lva65Azrs70Jq7rY
fD61jSQ538w2RCiLi+RmBji56DRpWLR0B3NPEltoNE9YCKs75WD7M1WKf4yz9c6zzTuiuvEveW19
bJcHUaWQoITcRVXmHJQy/T0SlPgHpACsXHU6PUg0B9uhsX60wnlP6qw6au22GEm0IGUnT9iTNPuQ
newKGFH7RMj7sJVl2zLkg9JtF25wdlEq3DSuYV61tOBNpYShdDqeLtkowVyoTTM66iP3EY0mcjLW
tYaCGrQ+yVWzNW/kF9RMEU3wd0kZORiNe3RlVlyGjnpWjxZ77QEXF8AN59TCxoxqip3ORCeXjDn9
Kd0QQuyKZz0s0kAXinRBoX2o3ahbR2GBecdAjpgbiAEN4HxdrY+FE9hfSvKc+pwzMPcn6DAxPo3Z
p7sVSuBV3YAztqiRNQWNuO/8RTNC2K0wNoWb0WFyYhNtHOlQoZkcW5xQx6TSmy73h2VZu8mF5zKx
tpNjYPTJUfQpPzej7JHIfb6MDjE7c2YWO06n7y0smMso6a66TQZiP+HGp+yC8Hnd7ZNCdY+6NMs7
31UUgiH7+CQ4UASERzdl0FRsg7IRl5Ky7DErc76V8CpUi9ONGjx5bKU/HpVBklwL0evzgRECqSp0
axXt+FNAL7YEknGAxgngmpQv86scW/++7cyjY8f94wI96kKrQ+Fl+bs2PnYssueSXgnzwT5/VBVp
Jnk03LHgHmfMk2fTriRuOzo55HKl2nWPs2+Ak1oeeD3oVMJ8WhEvbXETiinlWGTkKrIYvhWVsE7Z
8tBG8fOEL2nbidDv4Evzuc+vxkMGsCv276ny8sXh+kTDDWg/NIDL58Pn5z8/auX8OnXsvv/h859P
LbGEEMmOgG1d+wx+qyom6ZGtfZZM6tJAoMXdGu8Kaa7HfuhhDbMCFDkFDcm7EguKREHhc/koVd7N
boClf/bDy5gbyNHnxEzXKl0SFBoRXky4g5fPj3gD9NFsGvA/LB4xW7BjbWlxYC7s0E+PUPXVzKM2
vW1AsQv7iyFomTnNcvV8wp2WB8bK80YFeCSiPu/OKf3YKmDbU3c1BNU81tc56fQ1d1BMx9pjjZTV
k42LbRf0L7VrDgejToYDfXMB8il1vvVCsQvstA/TI/bOXup/dU3e56EULbiJ8B7VGFvh5Qh+ftQu
Tz8/qiWtHKY1oAp5neVihyy6YC9kOYOq5iFNEnzDM369CP1F4CQVP6cV188HkKF4bBv7OAmxtwK/
3GEcdYD8B+0B0mCZOtapXh7iqq63QjLacpz8p47tcd84ZQwyR/6047I9/v2hxOW6U7FJinOterEw
TpHaQR8g+IRljTKGMXLX6HctGnIsuKFgE/05RoH84tEg4yawzBc1abUas2tY4t8IG9UhydF4hMzK
eI5mbJdRCOg4G+rHRWHTUciOht8d+0k4588HxivR2p4rqCpzkH2HV+wSltAxxZYQDnOCdLkvrVCV
TJjJJrodyCSK2W1/ptRcdYMhyFV+vvFQTRxQwagTw9uDyqh/ZV1cy7q/xJgJuKZZTZMR39M0TDRp
nCsqY3hsBuoKOw39xwkV561s6Q5YKftxYTjpcvmop0TnjIJIQYTc8VbRX30IXFBEmd2AJOq4pQHb
MApCQmZcrRf6JYR6CQfiqWF9nftJHes01SjgqdRwWII/811S17ygfImFVXLdsM+pIRhmSBA2jO0P
rYJvP2IJNyiyVmYO7dcD4bUiIohS0VLmXlyELsjrtRPxNCQoPHoaTf70WqGGucXXEV1cEBnHqBYP
fONL3KtpLydI+j6DHBQp69TLID81tKVqSK1rH2bmOm9OzEYJ7Q5pepQwK7PIBaToCRwXoflAp2Rl
lt6PWFfUNL227saE3CY/aVJCNwKHMD6Lbkto6fu4IOohG2vKKmGd6X2SAbScFJB9ciagASbSnkPm
m/LdjmkoDcxw4370d9ZYyXOeqsc4eow+/Nk21jpvxw2YpuiL4M9Y57MgnZu8tHXZxpqVw0HH5B8K
54fQaknNW0xvefgUJPJr7+RMt1P5VCjoUyHRqIdxiQ12ZXFoO8xFmRRXL6Jqs3NyRNjVhds4oWTI
Zgy4EyM1iYRl3TcVQA9FRmSs7fqsNILsJlICclZHMZz1T0Liohc1eYkAJHMsYLRDQts1L36Wyksl
EeXNvr+JlyVJ0rTTKMIRtWIMwkMEe0nmr2lohTjFtFr1bjee0aIU7EnRk87hDneAWA+hUe5HEEBG
ZC2BCe30NTXExjAq8zHw+4UOVVCo4Ei+ICy8B4mZ7QqzgwzTBdHT0HsoMapoN/iKdneftpvB9KJn
y/wm3F4+5nURP4MBPlZQh2/KlpRrBJ3TUzjZSNGD4edsQe1HtSYPTOKQ2Gjw/Rx5dnmd3211F04r
K4VtpnVB7yIKraeZahpgE2OhchDyKQtRieYVrWqnYL5u/BzKsx3K5tqmBt65dFlM2J1to0jED2oo
aFyGIsUmAiUGhft4CKNu3CLDiukG6OCL9GE/AHkONs3gXUfGGw/QLr75ptG/S7EUtdTrztIumH35
opuOdij7wHVrpM6mR4MDNp6YVF0aBa79nnSXfvwgQLT/7d76eQstDex0w4D3NlVucW3ypCEhwTfW
n0+zKS2v2YsJEnAdEI3Hzs+ka2nckS2Rg3Jwgq85aUNq9vGCdu62sbNmXyps3HivCChgB0KBAcNQ
Biq+iOUBTci0MWtKPSyMQHdt6Bw108eHODOch8K7V8jc6H2PODLsikmJrOROZyQUQohEhIIaEkFZ
U9yLev6SDsbwxLr1IUYwIL0TBrtcWMGjZ9zMhE1z5dv5hy6fPQtf12C31iEZDTZ+y6ZzXDiU+mY2
4HdBlDbu/CJAJTninvRC8yUrfCa6eXvnVbCjilwYO6NAmVJbAj1whobTbEtz2/vTfTx13kmpr2GA
dFlOZP94TULGqTsSoUJBTF+QHB9r+l7Fwxs6RO9x7rONhvW6MT3b36RNmLywpB/JMnS+jzVhIp4D
mGJiWoKOpUL4hTTwpXC9DBc1AcXBkE8PgdHskY7nq4gScluTM/gU1ii5gmFoNjiaWZ3nBqvVMFKf
RTdvSgB/tGEwX2jxMmuNPEI4wwhHktmLXes6GOsiol+hgqJDwJ6nIJ8azYC9GGTDrdeJ6SuYomiy
6lMehw2IOQSXVRyjYYlg2gLFlQBMpH4XTWvvVT02ay9V1doIwJEswPqzzvD/ZNErWWNbbQNDwAZE
jQ5bPLLjM8JZcqlHOa6c4kuBZA9uCBEOVdNAEFLWsPaMXu8Cl6pjnvBrjW5Sc51DW7L5gGac/fVH
M1TZOwLQkjZRRKtfF3eCc2Cv1WIrrN0HUSJXQJ/Z7EIjlOcxg7rvBqF9RTMiV45jI1Rp42dKXwNY
nF2djYKrXdYOgUdNEZ4GHb/nGQP9sQSHS+cXjFBDQeqp9JE3uLh4dlOtf/nTv/3lP/7tffz34KO4
o0jEhdD85T94/s57X0dB2P7D0788FRn/fX7P3/7NH7/jL+fovS6a4mf7L//V9qO4vGUfzT/+o+Wv
+dtP5rf/9a9bvbVvf3iyzml+TPfdRz09fDRd2n7+FbyO5V/+T7/4p4/Pn/I0lR9//uWdhIJ2+WlB
VOS//PVL+x9//gWV2+cb9dv7tPz8v35xeQF//uWxq6Ocj/7pWz7emvbPvxiO9av2kPlo5boa0bKj
f/nT8PHbl9SvwhNKerayTUuo5Ut5QSzKn39xfxWmsLRWprKlsE0hf/lTU3TLl8xflWVKT2ttCceT
jvnLf772PxzDvx/TP+VddocJsG34uQ4/qPztWC8vznFNz9RSael4/IHC8nix5fvbA800/rn5fwI2
b25suqTIuhWhpzR6OxwcrotbydBMV4jA9vdFbPn3TNPq+4kZFO0rSyD5MYB5KpO1uTCGLsf3p/Ad
hsIbT6YkGLJJKveYpqHc23HVXR2HCma0MNANI5vlysqCXZLO3nebnfGXao77b7ZP35URcXBRrYRJ
4Pv+T1rb5AOkE8kIxBEgLK7CTdXZTMIxPupzZlYlo5xyPiO9HFZsQBQ7nBCTWKYdZ+N7Tc7ARbHt
9zpw8V7kotbh3Mdn3xesaUmnmi2M++Eah1TlmJTIJjN1Nz6EtS3XQcS9VavQY47UIQECP0CAFDJx
1AxNipXUC8k3xZr0EqqhW6vcHo7TSGN0JbJg3MU9WgykTRgNdOyHJGBGHW/XWKmncKTIsEsc88CW
0cLHxVhv0VYNDEQjkg3t0ETmLGegtq3r9SikjOyzgq3t74o4A2xqxRyagEzdpNyDxekMukdMi27Z
U8zwzPxoBhwWOCQs2zQ34JTT+lo71YymsBPkm1kmC3PZZP27mcbEykuCoPLIy9dDzNzRygCt57MJ
u6K2623XUiHVLrADQVQaajbLWqUTbdi2TeID+8rgvls6FnUngpciZfzIbyJpDeXZl7RzbBAsHdQY
syvdNWLq4ShK2zmHmc2AISZGW+MFeLHsjEVy4N4aU2PdCnaB8NSlqRibjopoo4EuXG4Oq9wKsh3Q
0QC8Va+htWnWdScfxIPA14itCWYQNlhjzMA7q9k40Ic3CL4xhLON54lfV8XqMmOzoF4Lljk18PnK
JBkkT4uZaEArPzQM/l/ryq9+DqNrIwQcp8NokRurY2h+JlFQzLJi6yx6G8Z9n0S3eQb49QafRAQD
pWjvPelmt1z75El6NSMyEivw5WRjvpZRSzFKq2Gfo/a5R92dfPHVDH3YKIx0y0jfek19WNoFUk1G
/YIkoCWVNFXtcAqtzH0MiqQ8JLJiJN5ptsKBZ053GvTtyS5nGitqHn8kaTpD56qnNWrg8Yq9Lyd6
jnglNv7erowxbBIS2hi3o45b0GJx+jUFTQWHJmCMqWki3wj2fcdmmIj3zpLm5OihvOahBgZsyAZC
ns6yA9694Ozg3ngJPUHPWUz5dJw7135hj1v9kPmYPhi5bvZo/eZH7o3FdwRQxYZOvlxVlks7Oemg
djoFlifZ4rU3vbzkxg7NaS5VYgJrU84GAeX0pbMyKzv5mZjIehHgcIwRIWFl4o4NdEIqjdbCfDWd
PrurqRx+tEPgnbFRkaJJikIx3I6o/NGaUUWuMgdv443NyrgyTEoY5rqsLVCIWvR/dczQQ2M2odFP
JDK8U+Z5ndET/qt62miTPTvbCAgSbqCAytaUNug2GhaMF6oxZi5C++FbwKDhqhiUkZLXZXA422Fw
axSgDh/TrWBPVzlgbhrLr1E1lumgEW07AwMLtqm0dQr4WJ5v1F+Q4dpPhm0ipIN9Q5KzLU2mTJOG
f3XgdHXv6zEsjccgLUu8p26q7yus5Pfs0NU30XSRuQrGyTAAMqF8yoM5x0omJOLDSGevXRxjwi3b
hEgoaXnRjMmZQIT3sbVjLgnCuTnZ3REGjKULYzNO471wQSsFGeYALDlEk+EFLB9tP3epIgyfjImG
LdxTOUTGWzG6AQHhhDLOasEDTwHHVb9W8CrXnpZvdmc8DD6qNCyJ/kufm6TTjgRegFx25Z6/pP4o
xJAcozDsjuHov1EDEM7H6LeHisJ4oI3N+DikTExCw7oEsXsODeOIm6XcT3FA3G5eRri/mJkTuKkz
hp6GvwG6/SbpMqxze0JfHxtf4iD+ZnbYq7GuxZupbswNXdpi46PGu6dVW+9GdEIPmZzlsW+tBxxc
1ro2c3J0syK4ccrExamB+Ih4yph4m7xaZlxL24zzhFYUYlUiIhlZkl9ZLE0K9AoQROZpuHND/9VN
a7KimdVAMTEjYnuacmdMxrSqq+Idyxdd9czGQxvUAwP+YLjMNufBWDPNNu2QPKBoHjbk/XZkVk7Z
NeWEO2pgC+RDKAgajrL2bTJuirnepZBYmzH7Mts+wS5FvsVIfWIDuhqpLWb4qidnNp+tKT3LYjgH
LPkP5oQxRbjQQJo4aU8UEju/a85pgewsROpkBNnRmxzAhxhMJu88GTm5E9SUtgLGzHD0SMgI4YBu
eDQjhH+C+zGOh3laGxHscY0UtagNqFSKBEnl34Wy/pmFwx0WS2pTzE29OUJSABIXZCXcPjzxLA2v
WTsZqwQQ8o2dQT6wAt7qm0jktfxiF6mHTQ6XAivIGNH2Nlsze+nxGuTrGYTbtKVjSoZi06fgqstR
iG2UhinS+25WmDjzGbex3Qm4B32Ktp8bsxPkjC6i4FQn1URcgHQAzI9jjzDHk3H5XdVl/5Sj/HRJ
nGia4TTOA5eeJ+AzVo4RoYVzc/UVLAAJMHlMimbDLf6mdNO8WsWCziTzp8HZgtqOoMkp/nTGlvHd
YDYDMZ4Vl+Dio0O1IqqcrgyGmevYOnTEA7dT59yaloxBPT702gCNmwyzdaEJMtNun/N7I0tBV3TU
Iy+O9JBVU+Ch2cxcfqFr1xsGKnJdl3526lqqDCupxzuzDtAAlR70mjhN7iCF1ME2tRRSRhk5hwLF
Dkjzsm3uRpRfe06/+ZtbSGuLUTX+KNNcLxZmEX+b58p4TERGMHeFW8I9OzUrFJk3kr8GBR2eSQaq
YGQpBwOCbbL0IdHZgFI6RXX/nZYk6dNU6w0Wjsj9CXXAQpZBp8g5W5GhnuqBGKtVw6a15dr2yajJ
HJGQBt3OEfz4EovnE3bfglhB06sA1U8eOa7oIuMH5o2s0PjrGETIWkxXRkmzseoNOyS8Uovq5Lf2
8M7IMXsZGVegwEatAQ3DIs95UlFEHjnn9GpgWSNu1MKtgXJvgT3PSfHSYCm95LIrFiWGp16Qeyxe
uy4mMifws51q/WI/04wiaNSLAOxL1NvnQTjG62y2+tT7ffjmDgGUenT9LUNCP9fnCkw4mjJe7pM9
2MFWel2zUq3rXiAjWGcr7MI3aYYjwpSuvXrCA/SObQ8grfB7fTcaGQ7APoz2M8jk5tazjHBvtUBP
PZvmkFc77TUKSm8XmZJvj9LipR0LAXQ1cLCvDE699COauniZJ77Trl3+mtEtSK6eFsR5k4ZIgJIQ
SHxYZ/oLd9VmFbCyQ10IOXyyNeUVtVXwLlOv2GeWCcwgorGIOyNZToYy8OeX3EO4jd8KWfWbH1tS
rnuoce62aucQ9qQ1zC99qsu3IPPsDFl8jysDyuGpRXi3cvMhBwpH1Yz+UX5w7Re3YRkGP+gej1fT
clr/ZFOk0J6cygcwM8YhcZp5Zdl1fleyld4VNRbPkUnv1oWnWK0i2so3xQQdtcTotraZDOxrm4TM
wJxpp+gZF+//vuj+n1XU1/Ijf2zrj4/2/Fb+f1BWS5tKlP7D/6Osfiimty77MJ7z6PeV9ed3/VZZ
m7/S+yQ7j+rVtlwKYutvhbX61bWonoXpetJyLblU8P9ZWItfla08T5i2SWvIcf9eWNv6V9gQHhtb
02OuAALrf1NZm94fC2ubNcu1PUeZ/G0U8a74Y2EtAH+6bskCknbFT8JvepSQ7b1tJWuJRNNpvZMk
Y4V0uM+HESXKrqydjJWiHciYDwdEV4WzxPF8t/y52/7u3fxrI+D3hb9Jb+H3db/teGJZIUmwcR1L
iM++wO/q/girAJ3zMrt1Mh+zyqzsZ8YKYOOG975mgsSbWz8rMntADL8OIow2aWQGq9LrrRefxAOD
JPOidAIs/l3/OMWVtXM8ok8pbY7/+k+lo/FPf6qtXJNDol3L8Uz3j++k70LszRlf3pphfcfKuyzS
OWCK2SwPn09tpYvt0IF+agAKnxDu/3AaewnlLSdm3Ty0dP0B93nP9GeoBssIuVxSYTV3moa04GAh
cJOiwILGvbaP6IYsHFMvN87kDnnbeU5+fj5ThqmZ2k8tTUta6jCC9AV0jnnP8rwHsA/Jht6lQOLs
xIN9dYuCfG7iKrkT1/W5HhkXJubQ39bL21gW0lilaU5uzPKUW/Bz5LjiLKAK7/GQ/9bA++0C+i8O
uVzep9+1epZDbivlWFQGChKoXlpBvzvksulLSxpA1abUNrHXzDZ7n6JcNbNDTFMhMzZxRFv1tU9z
exjLh9jDa6ppFW+NvHliAGHc1rkazp6udk1mG/vE1sE5do522me0mKFbWHS7HuKBECA8O6grjcCz
7/ICXi6mEWv3r8+M/+oVOQgrhLk0yky6WH98RblRhBm91vS2oiEQrobWONZ5CiQtTI4FM93bJEc/
eesVSxLCTILDPEyvHOrbNLsPoxSoDlYlZqt0CKxRON9Q7hyVQEzieF2IxcmVz6HDnDZ9dD5fYe1c
WO9nDEH2t//mpTj/dHQcVymLZczzTGlZ1j+8liRBNpX7eDvDEngf/qX8NrMwnNBpAf2IxQ8cCYDc
5ennA3ss4mFz42s1QIGIotq4q00kRVVJDFBZkRX0eZVIG1uObstyNcq5XPaY8yvm6Hsm2dvM6MlC
1yJ7QvBQcupqGgSLrtQZ34OhEfsCN/EhdhmFh5mFyaLN6PtZBky4yhm2jIuj740fo6nJm4K0D/s7
QhYKXqJGe0ofGdBTzyS8ZLT34T6wEbY1TKu+SG3cucuAIYV15G69CaD72NGK4FAk0x7LxbGYB3hq
CTJ1BwHqtYoIB1MEAyexG32PS/xUeeVZRwZA5a0OcDraQfSYqZRS3u6PkZsj9CDb7Eumx4h6aPBW
JUGjG4va/IaxEQqvZVSBg8PBAskJ9tfXVuN68JxBQ/1Ku1erssc71/1KElpwsLt62pbdwjTqKdvG
Xm90FRnfF3KLU9XdB3PIn8Juu2dlQg6fh3Yfehaia2XeBR7tqCCp0DjR93zKRJA8TWuNHPM2nHB4
Ouy+mEcW7MbcOmOyEjwUVT5wEIKHULfTzgxhgLut+5SqHi+CTQsuB/x8kkWZb4ohV9sG33BPPbnt
EEfdtZkxssdzURNXxTWzHOxXZWQ+WUadHnAZGMzjeJq4QXYlZVVfP8914kr8q1sbvz3rBDupUBB6
MwWHeCqXRIdCM9EfO2NLurpnMpWGDBAeE5nv5yRZMeebn+OG5DHbpp4phiNejPmSzEFz/XzIZxKR
ByM6j02AiLnkzn4o26LcZZ03nt0ugkqVDgxc55ZU2pKemuOkWOtM78keh+a+sCfw/TGaV4fWdDGP
6mz7aXOdGiZrRWQ4eyMo2ekpLB5tSvCDl2Twbcjz+2GW2Z4VQcHXSigB/HTVTNqDcmCTaW4n1/Lw
OVOaBGl2HJ75YAzWziDzOqtKSGzGzZB7fIA/yOhJNerNjgWnRyV1JKP2qVP4aWrvBr3TULn3uR1P
7xMfGPEwfzPIqbB7Jj44edAJUFSgLXd6YMe4mIJoLBK0dsswJ4m8+xKpqZtUeAZa797N4vRcOvkZ
M1B7J8kPJcGsCM0bGjyIBeSDM87N8fPYAa/44UbPdHf9k1gWrpxPxDqhodo1F1WW3pEu0ZmhmKC6
40HnEOKJe7VXlpkZR59G0jbKSSEpPK9ct12dvsV9yZVcV09ijI8U5mBODSGexxblBbSD+A2h412Q
ZuH3/2Yx/Oe10ONWT0vDdCzLk/If9k5+gplw8riftyY+9ikeilNA99wyLO+MDz/x8AT4UjrPQf9g
1BbxPap8KaP/S9h5LceNZF33iRCBhMdtee9oROoGIYoSTMJ74Om/BbD/0UzPH9MXXVEgJTVZVcg8
ec7ea6O9FncyPdxrYbjOlYgdfCBJqsG5Jsp7UMb452CT6lkj4XdiryASRe49pArrIut6REbJ4h9+
kWnR/s8tV4CgMVShM61x1b8XgUE5ul6oVRK9S/Ru0KEjsbp1jr4FCl41EwLapU8US7ptW5LGC4lb
3HcRuik58EL0Vfa+649aE5qvAClKSFeZfeUoS+dEydFVdIwgfDdlz6IB9g8/uvVfFSLjIGGAkdEM
w7KE87c3oW3JObIinCx8SBW9Bqg3ts9Fwu/A0ttusEebF1wP746sQZ4mVXyl4GxoTQ23Hhjbat5+
0tZ2d/OloxXDMdSVfuX6DLsdVu79rDrvS/+s+bxGfS0U/MXYPPBSZCB/ufTyfIOj8NUaTOOEWhib
DofslecZ1NNQyRjAgpWiOVkyFoqXfwpqirAfCUolW7O9jV0YDcEvifHwpYLQ26z1F4PVOCnrDceL
HDXD8KuZzo9LRMjFttRJGRitYQlsL0DBjLpOrT3j4ijbeb2pS+VTb7xhZ5eivBPL7W/6zkWT0Hq/
irxQyrVAIb1XLFKk5odU6QHcsyDTGmxQQaedtZFBln2TDiFqwVOS+MZvZvoQaivCFXILdWezZqgd
vzMsY6lrsGaPQY8mATXDvmkLchraMIUpilY41WlqJrg/CqdzHyPWlUnbkTu4vmoEKauenfcRRU28
aRX0ZL4IwmNb0ABiiQ9ofxnwcgcf1r+r2VOebWC8xgPLW2z3GLiZ4G2MhPZBPiI1DG39FlV++zzY
VfvcKIgKBgKX1bbZ+VUU72KL/Hm7Vttt6RmgdybtnxYG6taFfPslBRSEmchcFVc1I9ygJhpY0CE/
udaAV4SA9L7+nSmRuoYogkEuCQQ66PlntJOSt9hp81vm0A4bGlN9H4IgWfkdVnA1EfDcM3DkU1XK
ze6dOgP51cJir4I9PD9Eef6T8JEGi4+LrbJPWqSQgGbVwqkPIvUI6A1S99Y23hsQvFcVJ+ur6gfX
JI/8d1Mql9ZsT0qdX8uizp5Dk7eATEQaMVX1UzHN7i30i7vqx9ZTk1bfRcA4zQwSb1XPH675uq2c
qwPNbqHNv59j9gp8Vz6EIjceCU34hVWiQLGHajULLMN/qSwdRxJfOpZiUbmKvXEcVCKutJdiaLq1
YlU00no6iNgZh7PZotiJ+6Jd5mXIILN21J1Cr+RdQVZeT/gjvIHlN9Pf6bRMf0WjfdDg9LlDrl4V
xaY5hM500RDY2s8vYsPneD9Izg2tr4BQYZBC51YaF6wH3dqKp80Eei4fp4w4YwYGgLiZDYK6hyap
Zvm+MLVrIg25IchFvX29MwSWlgvdQKcb+RjD4xxvIuAHd6kwX4NoVOT0gRV1N4bhK2Krh5JRNfiO
2r2mVRFPbXbXOghqxWPppfY9lNxO6eDRMp8urcKx7q1sCjihCbAlgdcFKgTnPynFCdwiU61U4FEO
h3btmbI/ixoahaW8iHevBXW6SIHVLKLl/15Zjf86z1psBMJEVUObAcbj3yp93w9a/gsIvaOnPTmw
Jrc140hXtVelHX9EHNj3lsjcq8e4eKVRZa6FDpTHpn5YM0ehiCiM7GGQBWVoif1pdjVu8DK5ZH1S
nCv+ZZuD7cPTscD1XpG/TzqesFKbO+zk3VwuhAW2p5qATODE1vfYDIM9fj4wWXbcbVqyxBfxwZoW
t6gP6UtGiIcB49vnyp16+x69yH94Uf5ry+dFESStcDa1bNu2jP88ytGHqz2kCFAxAD0sRW1XDHB4
YIptHAbvNkxrWO8F7V64GWY+LZXLykVcICwzIGy4PxRRbTyVhJI1cRzeDas9mMiwXubv8xruugQJ
b607NPNaxFMU8rZZ3TpZ+Ocwgf9LbJhitVtCPRlSVXbJ7GYla5SrlacHt1JVvXM+ZuuixvDKqCj5
GXrWzYzU5FUXUPMiXb/UiZkfLXQKRy0nootGo9z/79dJ///syjZaDSRA1EUah/n/fJ2EiqEI4BCt
TFtTP4ZAI+i1YbxDAR0+GI+AovSb184F95kMOM/7sKGo7uL+lpOYzqjYgkWQZEd9MiaFFmrAztSd
fYFiuyzK6opi73fvRNYuZqFBCkCKMxuxvzFSwolipaG/XGTOsjG4VX0nCXZAgjs9qV4YZunwBZCt
J8GaMDK8VgGdoVgyuc8a9F9qXv5TeUWL7z/LK0u1Hfp7qsGnhq7d3z40bWpGUtgcTMzW0jcZHWo6
9UgGrFjwBvOgG+ZqpLP7DQnIp+p4VOu6Mxxj4dr30olpWjgAKpnZmo5vrZF9YMgm82jFSGSi5oC6
73Jv31lJdWoVNBf/+80U5n81CS3VdQVTFoOuo2bbf383Y83gPQBwWJYqvIueJOT5oeiqv579+ZoJ
DW9JC8c0cDLj5WLsA+yqoSWRGuW9Er6xKdshId8anWfAlGs921Y03tUDDsZbL3rzSdc/LasoH/NF
6xAGb4DM282X1mCVB70M8MF3AsXk3FOhQD8iSOl3XhWLq4Nja1VquXMdKRlPedBfbKfyT0QHE/9I
KzxYms479vBwNxcJcIq8LYiOeBVwxH30kiX5QI6mssjt5jVWOoRv/UKtAoBFRFq/VLq03xrbGnFo
hsNdVzATd7WrrgFKhZskd8uT0aP+9TX90A7ibRzxmC2cXtu1Cml1dX8lsmgA91Q7W8U1fsyVj++l
yj3cz0WRXgAFFbpC6lPnVA+jSz6IFByOFnl7SRkyXJm8dvMD4v8cQqvW3wtGg6ekc5tNxvq8rvQm
eRaaf+l6OmNaSJJnIzOT96aEMq3i4GGjRaMf1QN4MiW2UPBUWwVmz9dhzyECiICxYqWOqlS3ScCW
j4CVNgDH3hcU/OHeR9WB0oZjXNuP4b7EJwAomEsSdast9jzSSsiPU1Ar3TM+DUsvLKq3whq+63Q3
dloTT5rmIBwOiYhKVFI8dF3tbcBcggktMmgNQ2CBkfBYTEVDaT7Gxk8968aEzKOoXaaR1WxQiS1t
WDtYhNvA4lOU7Kk8+31igiZZGXbenxIwHW1iqEfqfvsc4q7DY4nIC2eB3CGS4ua3dUTquFkWsDmq
BxLutYef88rM3PqHBUGYf1sQbLYQaiWdDc3R6OP/7X4a/Lrk/SCuc4Je5Z7OpuCCfsAlACfVdLac
pZVdpZcXBZLPqvPN6qxBWz0wnDTZjpV4H2ObpwI8/cOd/veVijY7rWWbgYRrm6Tk/u0Hk1YeuZhv
GAnKsNk19BlTR3bfTLsEZ68O2cHvPQoOK2kORhpuv9qNEZIJE8YSeDFa9f+0+Ez/y38/m/IjoYbj
VGpyzKblOO3I/9YO9pDe2AxECUfV4gwma2NcIGKCPvQklf/YPatd9VMV9kHG5a13BENFNdSXYwzI
63+/Okganb//MAaLo+Fy0DSY2hja9P1/+2Fazwv8oS90NFqgb9Wyv7S8D12TbeqpWdGUY3tgEn0B
KlUdh1JOebQwetw4MO5OTDNIhUcL2wAobah667Bxq3NBBlJFAMZVS6xqrxniO0gJCM7kiJJ9YFbX
+Zsg1pYVhx2Z+nB4Q5Y7yMf6iz0iWp8vY0W84jJMpnvF32Ck4+AyTjuilzsb4GvfNFlkl0IZWPss
G8DJ1JEq2oJlIM0k+Ii0Wzi4HTAacCpSY6ANvkDqVNm0y6c/25ZMfJQA3GPVMS8tMY6tjcRd+o0d
fLgNQR8VO+x2jN1kk5GctY5MxH59lQxrIHfBijC/6vHVm2Udd3BTY7VSp4ekkTq97mnAXtwB59w1
uOwB+bW8rmJk9175mvNkkXM4DVQ40UQvzgRzzzEPzVV/qE3hC1RtR0KJg51KlrbdjeI4EUzNUa9P
VIb43azmYRiluAxDJp7p7tKQH5IjRhnSRTFXrgLVUTemZ8ht4rkhQdUmsg+0ZQsvGzlLTF29UaSg
FPvSfArZ4Oq4BO4DOqKBISoyToBdI91TJCOxy1V0MqVep8+2qZwdjGjXsiLjrJ7PiCg3AiiBio0F
GcIwQPZjGRj6Fj4hZrr6V1xGBuN64dyYKoYIqAijlgEABom5ipTmGqS9oXfVefSn6Ac/PVVOnp50
wOxfzwI898Fp1Gm9LkaP1GASOfyTZyFB7bOK47AeXs2yMffcPtTovkgfm/mRcUv2cCVNyi6CAFKn
Ubezgz7Z5m79nXCn/Gq0iFmawDS+7DOgUwsOZfrewChmjf250gdzB/Uf2D9ggA2Buxp8Xc5gipeX
G8dNnb0+OJyQKgMR4dDBQkWxQhaKw2kcIfJLWY/+Ws0Ju4Z3L2NZvHdR88j9eHxYRQYypiAyfBqh
fd100zPFGO5DoWa7+UtCqVdKbXevSAbf0CuSOe+2dDIzdU5Nzc5uTV1uVBwO47DQkJtOub3YwJma
sQfhUSPxJhvM+lZMD11CBNY8A/C8MFr6nezOvZOQIUDQFQkkphz8lR4VBHW5EJOpY/XhMg52v7IS
DZt+7h45xQqa5TwM+MxWmVXIjcKSwbmKh8YgyDHphtt8pZrAmoAk4xujxzw5s2rF9i7zM3YOC8Wx
+kQSH3M7z30m24HoLRgUO1wc79pcL5dPA6TlY2sn9lpVibZXZaEfuxRoBMdi76zopLtodiY+2IoH
uWpxwGWZLm9J2tSPSgf+ZfQk+TkVGd5tzE7vnQ2kcUeO6y7SiLqlqZzEKS9hEgIPkNti2lY1x6rh
LA145zMBDMgoarjUUeS3m1GAwnFHs4cO0arMV9jvKIr8q9d+twGjHkLTHg5WnxKhMF+r3PwLuBif
c4EMjwtRhy7Nc5lBMY6N1rywv9Kiiv1+a6HXWleGeqMCHPB+MdxplU3V5BDFzMKzl60a14/BfBN+
Gd9T3Xj5+p4vw+8+w9FrmvTjlFo1rGLqJwwdIQhP+Ajz3yt7I7n3wy2e+jV2ktJcouzmZ+AS8AZh
k0ISMw8qdQ3noUZr1v/gdCae29KMn4r012AmLExqYtzr/rP0wgGmQlZtmqpSfnpp/rseCNzIGU5e
qHGLjdfT2I6kzbgLXtYJpd4vAUm/QlpNRMVOAAYhUHgo75mNqF1BojkMjz9fVWCInHOW4uIjQOoP
Lp/GVVSJfTqXpbM9zwjybW6ryU7PenfJIPXd5Z1/cyekKAPG7ygoA0s2T9IEGcPIv3+oQx+uARVB
CVZBAJao7NnMppl1VWdrLcU+j6h8iYkdgN3Y9A6H4bbzNpbnNl/3nddjrNHzPtzWKAXPGdSEtZ8V
LupMl1FB7ZL6EDgKLmZ0SEUBSaHzspSISSa5Rgfh2nSUnJjspD+XoHCzrTB5Ifuh+Z5S+i1JhZmG
BTzY/3qG0cFglWmZAvmpdiZS0t82gyTcINN1zl91acBTCSX0h/zJIy9k1yvRLeH+BkrLA47TW6HB
G45KaOAuO/lz7irMnuiNM7ZDXkBP14oI75ZKgP4aRFHrOLdBsX5jCmxPnp91J9srG8JENSCj0+X8
jYqAVKcSGnQqAepscsOfHFrYYBSUcz265TJIKHFAK/LKdJ0TbBUituPB4EOQB81LhWtvmQu9un7t
f2hDVZiRf36pQoKPaFP0GDg+xBlJLb/p/FRrXvWU/v4Y6Sc1Nv3XMHM/HWDI+8hGIbyoUcsTtaC8
+E0uPqYnqtSBA3tmRooQU2gUfC912YzX2sy3DVmt87ijK8wGDpUJSR/2GJUZ2l3mpAkwfzXPPrIR
ubtD0DflflTiLfhdGp9B1xUwu1uBdp+bpx1dfZePJUuWq53b1B2fobMY5EhGudyQDjsS65oRd11r
/poIAfotatmi7KfwCpqoX/XAZ5aFTTOv8WLS59R4JQfTOSZG4zyMbHghr2oF5D49WNzl9CL+PB3c
QlkXqv32NdGYhxsd6seD73kpK3VVNTtzXs0qlTCUsXLcta+Y5XbACw7Iq09ubeQkt0rRh6uR/yii
RLxmWjkS6MCO3h8rHGg3U9DMbWVJGIdpsDaJTOtYulVjhItBlojaogqNL9nwzbGCTYVWHfI99dHc
nZbJWGzQ7xPwYw0NXF0yhsDPmcNSycvgib4T5F3ctidyBSjFKeTFMeGga+UuLtMKo37ud4d46tIG
XU+wilpQTYow+Oo4/+k91/a753wbWukAbyYKolBZyudLyN3OUZMGbaRxEhZKIpq2FsjRDfBIexXF
ZnpA//drPpf+QcLMuWNqGL/KVhMnYZfyAQB9Mxdz1aDLh8VV5fbXYVBZYa2Wo2zVePu8mvKEp8uw
tPu7KwDX5YheRBwnb4VQf4d9aG2+Ph5CZwXCmQi7pIwVuuUOSYLWk24iCT0WE0mEuOsASa95KHOb
QzA5Vx6RGuvWz4bveE7ZcF1Beds5m7l1mRGAhrskkF+XndGVu1DDVmOPfv40ZO2H28PbFsQuJ9Rx
h/lBTs+GsP1GOpV+llYT3VzP/1UE+vDms4HyKW60rZnnwxSafInUUHvMf4qW8geprEGUhedCyPXX
ybVNZQRnrqDL6bFxZa4w9q7dmRtVOM6LP9QvwWjXS8Qh+QHJf3GNim6foZQCqJrIV6ILQME27r2m
C7YbkaFv8ywIn718wiK71qmsE+PiCzc4+zK4FzE4npKs4ASr0zm3agEgwVTP8yWm/CnVtPih6UZ6
xR+UInbIqZaJMpjsQiSRTt9QqvvXYAms127o4Ibr/pD8BPJeiUT7GPv+V1llpzQIxXuZha+4kTLM
rH1xoUDTFyDqIobM8zqki2IN0kenhZOVO5QlGWuTpW6LoIJtUA/juiAVZ0+Do39RLllqpRuqOBQa
5eS5xGlRjZl24Eb9Oj9RFVRr1RjE0iOz4pIZwth6Nmppr8ravd9lUPt8vyNhNK+3ma92Z+qqeouf
xt5I0f8cucvOlMXjUoIR+pG5wVVwR720YSz2MEnNNZiARcFI/RmDAwFoKFh2XxO8xEpWTapyORVn
83fNuhp3aCiUTYMIam22gPOo7Jm4m554VULrMw1Q1QgPgbhwvZWRkJVbZn0DOb21EB9z1HGmE06n
U7IqlTzMV/PX7R5KGeMK/ghzlv/31AlHSYr09Hdq9Ydvgc6whtpZtT6dSBea8XF+sKdnWZQQCTU/
DVXz7//+/G8UbvVL6boOjauTXuBcZ5dcKt6qz4yUXZAOTAG+Aq2QR0iR4R0HQm8qy7GuiS2dm2AS
aUyCHuTegIhrf+2EdnknYbnk/NenS45eCL6z4hEF0U/iHIIPLzPxSTf6eqDTs1GnnjsK+78e5ktK
xw5eNZZY4Ov6pdTiO0IgZW9YSkmEW64caaf6a1MU7ZbdWX+RmKo4wWZ4Zd3kTFmWgUWxuiUTF3JC
CGaiN9aYa8sxwLQa+vBdQqfh3hlezCTfoeACJsYm/BTwgxDR5FmfDqFKlV3X30xmIfCBi11vOOpy
bluaavIi1cI9etK959D/T3NDlLtg6+YEuGlCDJcy8scLGtHhYiS1s28K9zb9l8bWzZJ6f8h8T3lt
RPUK/Ea5OvT5zqWf/PBMWo+Zbn0aRvS7lDJ4kb7VberCEge93bi23b/Y7c0wwhyxsl9egjZ85qVd
q15h/8orjgtTa3N0tKtlwkv0csXf22bRLOn8VXvV7txns4m7NVE67UYHC/ask0WyAwBLNInd7/Lp
RBwUOQcmv9yMMk8gOE+5PJ2Wv+EHiLb11I2MK8DJtgyctdul6fNos0cNHfmfcip39aTHkZ0OTKkT
AK9hbyY/a0KKIuYWL7Vi/swDzFux5FDkDhjp3c6nA5UUT76qag82BLntiw6GoOOE3wvSByZIx/xl
ZySzjPKX+tlsXyABvXWg7a+hnhovX81OQZ8JMoqKFzsLHynzI0J2t0zn01sWsVPHXnWzE8s4yBaH
nuczMgit0HtYgZu99l3YstdCvNfCNHjntvAWymhnrOe1u7Ay212BhpOnWAXNq7iy+gE4bed0hfqq
YgraaZQfSz/Pf/umol4ZopOjNT1DBeBvRk9Vrxy2+VqucgqXFfBtIVlZC1/+wEiAEia2P7XY8ReG
W2hbsiAIls+Us8DzcNXxzz3jzOQgQDgeLkQKzIoUMtnwjzmJryxKu/B35gwWqxkKgxR/xL4ebBnt
dLvGFBEpe6ibzBnOQF5Ma0SnmrzUrZHlMLZLlC8iaGk1xJuorw+TYvdVJnAs6n5sjyzPwatm1zkd
B4v42um7aNw+8I+lJ59kG2cq17EKqCe/x5BqE4vKUsj5yA36eiv5p+kqhGIdTh8RBUquN4RPw5hA
QLWyZI/Lf3qbU1CD20DP2y1p27zIaU0aRz5E28Exm10qhPbS060THPk+UEYh6koxH6nqcO6xCmzG
Ab9hlnXk2+YUbfhzNylQEczzRn7O7d5YQ5pSnzwXa2RuKm+RhGLjTJ+HePo8KNPnAdtX+4SGZNHT
OnYdg5PgJI7SpK3c6v6UDmENFE+pegR5/B3LTXZ/qru5xEu1/Pil2KomOHARMZNCohKmS60h+JyU
jugYtq3x0DzFOhWZfLYdQXM8dMst+j7O2nGaaQxpzAxQW/2jrNzy2XXJ2wCr4m455e/IXEuvjZtQ
D4k0/0VmT0/8V6kAldUSON1GXqWbfvJ+kfEUfxIt65DxEoVG8qOCxUeKmZucRiYcF4nCYWm6eE3+
2rBV5+w2JJpYQ8rhvphIDKG0nrAneU++K54TtutzA9jrTFAawADnRB5u/01Jy+RkWUyDC69UX0Us
UCE0r7PADiANFk8gV4MOE28I6kdTmc6zTT5AmNgx5GXBClCJR1A0d7Nwg6c4ITHH04d1gTP/ubUJ
qXHb7Ag/nqMHxxaHbEXFO4apFh99fIBbxYwAjlpBvQylWj9mqY+quJgqum1XA8+jVUSfqxDPtQmQ
Oo3SfDNfAsQmxZEgyNVHZuX92dWkj4het05Y9/HqlpnDZ3V01/hBinNf1M2KtZWZTYwkiPek2ypT
INCY0gkzkaduZnFFK+VPW74FZoTIJxp07kxfR9YT84KNzfClIySn+DPBXU3zDHppLup2P4blc99c
orxoSEkx4YWxbvu9Why4COavAnL3ZW690BCI4BLiBfMhDZ8RzuWvED+flZh1wyKeAdULjmV9qMxv
wtWnohUqOWHQW5Qz46loE3XVaNjdY6L5Nqm98swlxBmUrKOGOTqBw9GmtrKJrHKv1S2/reiArUda
+DmQAB4WwPEaml7zA3eBumLlxL7YDO3DBQ3VeDcRWet5S2itPL1XpYr61VBWocFOPvSMvpjL8a93
RfWzROy5qUrYe+jJ+9detPuKwd4PlUwhpdVVa0tliIyLumd+yFodMMrQWOv50iPosSf0ibCZblgP
HMGeMBf6N0A9mwZ59ZMw8R7YSv5eQb3iyEAbM1Oj8sKIIU717jyWDMzA5ro46YL+HFoAA+tZ2Wl2
rTzDC8O5Q4W+L1wzegAjiQ9fP5acmjOwDBhaORjpA2MsT4Do4tVkzlu2fo/OmBObpLU53dnJkMgT
GYaj2hnMgTABUJriQLcnGOL81JgYiLGQuCs7llvA0frOBwxwGGWa3lhqm1U+oGXd3wV9PbDdI1ZJ
XSuVde255R3vX4MzD9XWJMqdH9xIKGuTH37552s1Uz2y5ODQqLRQaa4zBGhRHa3McKINJ0O5MdlX
CRtWawqbqDgmvVau6JR/5MDCT7MCGt5ATgI1dkimYMFTKppuBaK22GZOviACYXjTI8BXRRgVK10P
0hOkaFoT00m/10sGukbwmzmIR1XhgfIehfdsVIrWLOWAVHz+fUcNsJES+BlIOX79mkybHVpgZFaB
V270BmJKbjdoi8u8PNS+zro+ZQjlUAUOWUTODQbC9oNT9XqUmvWWg2jY1NMYLA1MNsOJd9pNM9g/
DxW4/QTI12ms1J9xbXi/1OhnF/aPih3q0JRylbMoH0PiHGBh05W3DZOdvE/cDYww9meC1XZYYIJ7
FTaruI7NJ0eaxlNdYViABT7uJSYBFZfiuQyttTc1U+cHRHl3tdJScp6GF1nxI3+1Ny1phLe5yGzM
NzO241ttlvW105IFu59/dKZa3wbVCk9juv7raY6MUCJkBGGZnSswBJcGcNRCQhU8hFAFF2EDy3/Z
++iUGo5kG6EgnE6Laiuy0jpUFae++YhbDMTodJ0iTwy7ngKiermxTyCgqit+CCT6Y2v8ZvzQLQYy
GU59U4QnWXofTlpyIm2qYV3awljIHaJo7VfhOqCK1PGlNvItFr9f89tXUR49HI1Xb+q4Tp/ru5uz
ygYrvYf7hfPQOtpuVX8Il1y+yo/ib8huND4otjx0iMVXEfr8eeogUTvftATTdKVxOBgL7L7g2taj
U7fk+zhgLhPOVZWTEedC7xeBNoMYhd82tnrvVKU2OnCynN9HN1CXSaEbRw+Z3VPtcr60/Oqu5l5w
Slr/m+D3eKVcZ6hLYsB8pYJA6LPkNfbUBiEDUiEn/hk4bvTpxepJG6TyLdSjcU1mQr3IFJMQ72YJ
/iR8nvWuXQG6wu7J2iyJWpQ4no5jgbTHEbV3ST2nXRuD2T7SGPq6443ta6TS0QTBwTQDq+I6GbLi
aNs4SqY6cN7PSvOlqEX3Igg1VBJ3qhpC5KjtOXfuCPiHz76Oepb2AlpY4dOJL7oUplW6LQGxnYwY
S2hku5PCHfrPsh07azV/cf62L0znlNH6WBhjjfngXwaz+RlhKxvbadB7YEaOP/PogGlaOXQaGzYn
iukxdQd6LtNXrS5wNmPVvErNK4jUVYvzADKCdj7g0fly/sagahDqK6tAeVaY7iEjPWL+7p8/AvbL
2pW98tIhNrkNaLT2SkquXxoWCkpAvuboAJ55G7c4s/CGqA2yO9XHh5qPzanT8+Y0P0vqd6Y/NVp0
l0FB5jjNqYpVjfxmkOaG2iX7TK9twqws/SUm+HtfBbTh8175ZL7igTzLAcVzSlmkJj50xdWS058H
PZLllj/xOTcc/YSQI8USuJVBumS6duxsS1+ag9XIb1qgN9eOsmEFf9bbzKuJmVXyhHDzd6H2zb6t
SC2L4a5cgiD6jImURrIYEQ4tUUaj2kC1ZTbldt6H0PDIUxdr2tJrzg2c6bWlN8ETPbJ92snkNOuy
SAbrt6qudaR4syq41kqtvtVB7+xa7VAbYGpMFvX3XjFuWZ+O/BLfWFMOvt0xluW88hRiT92R1dQu
ewh7fmbWO5l52t5uWiJsNXtZcnI4VBJpTABK40mdIoT0qi7fHT/+RmlvrUYrh8WsjPkdTz+4jCB9
jnvcbFGH8Nfuo3Mn3PIHRjruhUL454i992YqvOZxp3t7HZfQejaQjZx+FrrFBOOv3i9n+HWjM+cL
QSHSOepJYPGK6hi5yJgar/OOCMQXUa53VzF4xtYFNbCY9865Aa51TrYe9eyn0iruMbecY4MyivAi
0zwyXf6IK1CK81WOT2iV+0ZxFeEPskH72yBdd1mp0UGdZuCEmefrjLHxsm8YCghEjx9Kxq9YdNkv
utu/m6ApXlgbo01hBt2R9n9zVox1QThrqKHhIpiIUd1o0eRFDUD1M+2jQx0wDw5+5sMVFtv+S45e
qRkBWXVIf6u7dJM4a96aOo2YJL2y330zbVZAivgAKBw+xGD0SwJaXvq+a7Zfw+4mbsNjpgOHKa1X
YvaaPXQHF+OXdgw4fe1x+jMDpzt2ZGWju56gj600pPXT/w1URHkYEhrYctoS569F5k/2SSLBzSS4
VOhSlt3QIsuCPoYZoViX/LMbPzLN56nbvC/BEZImzWU4ePJsRtR8erUhToijVcfknyMbWSd0PI1H
pwXtdfquY8f+Eec8KSEYEJ4yu925tRu+uVWh7cm9blaMILRD6Hkw2IT5Li1bAlPukq1RJPme4aR1
x+Azwkn2vVfLNwhPi4kTbDsSBEpHkeRJtdeuVSD3N/o3ZeqSudPD/Kx1iHiEdyRPDPFekW6M94q0
plthEtGi4Mh6J4ksXaexefJoHJ1T4U1J9MJ+dz0DOouqADFu3fBFrZM9cQDiMMscdDRtmGZtbdix
remUbtFwawPlxrRHedXK4R0WkfdSesQEAh9caFY7fLgWNw+pQn8d9EKX4OY/BfXcc1TSsN8WMnqp
nGHy/VRKt0+t/j6EF4e4wwXj3m6DS4GCYhr+zc9aq/jeOAyu5nbdaAv/YqnH3lIgHiMGZrJCeE8w
LigLzFMu+z2xBgTMTG6+gASewBZEPgpV7Otp9kx/GMXvmL40ls0st8i+dwUuudIT43Zm80Z2jfBL
jGgp07TaaL0Ks8qI+imhleiURPq3RpQjNwHrpa8UGYI9n9zRMFWPxPchVDMRku3KiPSWlPCBE9S2
Y5bX2s4CxnOoOIgXWCNO8/cSJEsniPSX3Cv1hvOQN7IiqCikELUcnApfRO00EM9h5RzZOJ9BjOMK
mPVqoaOPS/trVmbX5NWQs7VWnPYtCgQrovOhDPGj6WzE17q5xzlWwtXCDZLAFdXDKWCpcAmOyofh
ohbExy0imUcLr/cNOPw4BSFVLVolCQ5uKg8CfwzRDIrQ9lIN/jqd2s7Ybb8+Kl+OBswgIb0FjjtD
3FcbfdT9VR3l9tJgNsSYVOMObRicKzEv7CSw9fVePqYrHYvH7ev3auhf3C1fvVc9pgozQBo6n5No
wvfb2a/SWT6eN00NVsDEq+v/EXZeO44ja7N9IgIkM8kkb+VdVam8uSHaDb33fPp/kepzZu8eYPZc
CJK60D0lw8yML2IFlBSUIVGpjRzAk3se+xMG+eElcFuysfN0xSteNAri3mO3rjE5hAB++kLAdvW1
o9dGL0nPx9qq+53fGOK8DNXpwmTTk4bTsSjilyypvkbfkQ/AxZBACj2/aowLOTrW9QFSVnq2oZ4w
9hSgdczgo7Y1jvacFqaEoSJnVDhHSMle5YaAiZp6Hwbl98JEPpWcBKGcxs9goPOjy55qL1IPVxTi
6H6xUOoJKdXlC9nARB2rx2Ka9Af+PzaSD8dHH/ZPtz+ePJtPitNvswJYJzS3+qhF0y2R3yjtLQ57
bx80FPr42dGuTftn8ipw6lDg4iX70iAh5BdSHTBfA/0BHrHVVOO+9QNBKbJ2UOyu7WTU15wqlNnA
I2aMI6EObXszrmJLcG/ncbu3AkD6KDKUXtJMFuv+wcjiNwp1tXvkHtrf8snbatJCuKIra9XDENE0
euQ7ExuWg9npHh3jTU/q9Fo42tXJ+vGEqINZpC/KTxPX9mq5CfJWbW9xFBeELbLYzfSAJwt8Fnsf
eg88Si9LyzguMYLeZULkMZs8ZIWHflE5uXEntT0rQH5f2+YRWtZwvGUK6Zq2/HwPeFqedEs/LdMH
S+8q6qS2se/yVZ7HGl0Kv6+QzriPMWZsw4ZGumoY5E7mOIJECEnL9+ydw0D9JsXQG2keg0rdN5h/
Pjw1Jtsi6H5Hlzr/EEUy2A3sD96DHEW20BzyVZY5PmOX38tqEqcG7PdmGUXodXIMcz+gThnxUkut
915Lo59BghOlIyWqCuaESyzAw24KU2ryKa+jxISkYg3pnBoOv2QXYdV2c1luAl3/MhmJsCW3OeNF
U9wcQ4H1LvQ22IF7koUdQ/wxJaO72Cf1yB6NTQQUzjI4oJStnt9bY7Fj+pbwbUsleF+d7oTKfly+
WtBsWBmz/qH2NjB7gifVevPJbP5A/gJg3//0s3r+y7T+MUSkocpBk5vbZ8ynSnyVirnxN6Wio50l
Cd9MkwMktHpdcrmG5Mi4YBKFOISVW2/7YSpIb6Xl0dJV/UiNIrPf+aFR0IMdw569BICqL2GTPnqY
6AGU9/Yb3oAjYjwqcDluRndA2OEcQjc0BzT0K5rK5temqPid4rTd89LUlfugjJQh+uJKTOzuqS1d
9z8e8gZo++Xv6tM8QSRirwuCkQh3Z0fniVqb5ROaY71iqkH/O4k5YjWV3xOOcgTY1Meycpjp96Lx
jtGob5PZq+PPkhCaV3tIwycWAGKzXIeZWAuEPmfyj45J/MgdAveqFfUPRJl97+NrUW6gzlHRfjdt
jza8edfU+6xfSaKo1ki1/BJ1if/EcHWnlTRYWHF7jKT4f8a1OJaXNmSgmVUmo2ZaOyn+my3/YSky
ikfCZI6r0hqsVfRCdl3yAiKqu5Q2lsHBzrpd6hntezekW0aO8UtQZ8mzk8HLz3A/0EmA+DEfnyNA
1Ofb8pIW5fTS9oZ3EQ5JvWBeqX9vUHP0hjLRxFH0ROuN2cJaGYG/8oshQqtPnnuvCb5rPoTBpBPl
Wg5OdwqF1cKlNt/gGQ4oUS4hcyUG6Blsd/++WewMy8Osl68alMC94Zf6mSlZuDJyx39p6zHch2XH
ii/BgwUmy6yKbBfQxCiuE7VydU00PZzp526DJ6RyuGKQHg03oLLMe8pkzS0U3I8GheEQtfS5dqZ+
meZLkgv9E5BlRA1hVhAg1KoCF7saFL7PotzYIc2bK3seKnOtOBexl+9rinQ/4/Kl8vJ8l+dDwrAl
fKZ9XPslgnhbc9JewXnDWIHRCi1/Fqk0T0SgE1FUedkVYc/OdzajL/jWzDaEgJpkp4C4aBcdfRSA
Qg4gWrO9mUjtlWztY9RIg3MCfDmQpi4R1toHSqIyuecY8UDCE69JJ8FTkO6bCBF2+d61A/lSep9F
3em/fFv7OfCm39M2mbFzrekUgdTwutyDGlOhZmC4Plom1LklikNVz2qs5PiYUGtM8RSXCAukFx9V
DUMkQ1rK1T4oGjAP1Kzl94GZPmJyGI83H1mJy4JvvH+epgr009wDNsVYTPVBcx+MslX3rZ1RGBus
zZo2Hli2+pE8KXS2PPoMuhYCgueUH46qnItq5F+VPU6X1qb8L2I/QksnmqFUkzr0emkQYuILKS2E
FwzsxZU4E35rzg2qq0wIGUayAxNIUznRS7+Lmu3i2dJynl/u+UIlu57hKTWa09dCei+BS+29IK7W
RhQwEu2qZ6/AbzbWBtdyLVEnAqvmfkyETR0IgwrNy43HPI2Mx9h802IudsJrzH1dhv26ZrU4hi7c
iuUCFA7qW1vZ1ZZpiP2UuvJOTfkPHczbQ0SKEcMvjadZhuk7lso7NK18bkC3nZOgS9e9w1+oJy4F
aXH1I5eMu4mvrINYBU+hlhh7BvTkyZROh19VcsILryb1b1Aikp/VRI9AZ8tvelRbh4FjLCbAZNxp
7ItXTRinP+LOOdipEX/M1MhdPFQ5xIUCMrVlgd6fhYHGmr61Oi16qUMLQjwMAHbKgEY+uN63C/no
kDHMoupqIK11sjNfEy2ONrTa0JAmhpTsSCrXFFl6zhqFlFE4BpDNJFyLbrxqfEaB3sUxriozzwnl
WklzDQFXrwl32VucKeJVC0GKpMGHg3oz5n1xv5ztucBziOqftexXP7uJUmP+X1MpOm2rkJSFRq2d
D/Oyjl+SROeLWTdkYxcfuN2ar4skXlI2T8gJR8UiiQPSoJKx3xt62R7bsHHeYHttcYiPXwAQodMz
ETpqrSDNS7dCDlLnavtORVGOrM5sooIXyQsReuaVMpb4PU3CtyKNhs+pqcAbxzS6SYei2w5Aute1
J9VZco0J/cvCmYII3dDHokRw33p0U2aene8znQ4sbPwtLm4qDoIYg4Pqwo+hxfRFOXy00d3pnnXi
qaS0YTWSAHtMfQd3sFLdvhVW+JzoW42Tw51JZmo9uqRv/EyjqAtb/U0nGIuCfhAwxThI03TnjMM9
gmK6wwEO0qJ1iBNENUmyaSiBwTbqasMqWCcj6dMybYCL4/6/gx0iH5Nq+rm8F/n/f75nVLfvypAJ
gA+XZYlG4kc8h1FfvndGfxG29002mbxPPEfc62Za7HWjphjdwsSY2R0KH5+ODbtOfK2EgjrkXfwq
cHYEs0I6ytqPCALLOkq7/FlSQrIdQperQ2C+a4HBCCes7OCinxswvh8W6eOuy/tDR/vbvjBN7x5y
LR0cKEFRkd6XQ9hse1mzaM2LBSzddoUvm5hZaJrHoTO/BQkkKLPk64kzMPtw6c7pa+PdsBp5URjD
CUw22RsVjsQEka9I7mT5k4F9eRXDmjx1eYZzDLb7JfLSR0CEFZWUZXlRbQrbDiPuRisTZxu7g3US
HLzXQ+iBd0A8pydLqm3h1vgbbJu+A6e6IJbUl8Eskh3TeXAm7q8luSLm+Eo61CHNTrl3FritqlTf
Ax1ItrklxmsZiTc8sMWjnhCxNuHhW7CHDp6P73DRQf6WRUD17Apdo7KyQJ8cxD4xSgM9EsFI67Lu
QfL7McdIcKrPXSpuOxsqpy3hVvHKqVUdYkdyWhuBOaZ5OsHGZ8fnR5huo+4t9zkOgJo3LkleSUoV
h37t5PaMIQUFU5NNfDADu12bTk5qJ0yuWqCCz6DZwkEljafVv+/E2VY3Yv8t0pr2IWj0ajvqLac/
TG/wVVZwEsPHaGw+abpFBXGxbPpe5Fxuu3Lcrt5jlik4vqUU60q3+p3NGGM3BHnyTP/c1hU+lVXg
1qABF7SzTOxU54cGkdLDxHR7o44SKTjL32RS4A4mFojijLd7P3FNfWGOz/ATtusvoT2NLPbrWx7n
di2SIdc5EOr6pUvSdFNMkf4ivPxFxYwasJZ8KSdgUxej0pQlpgnqPp+XlwYL3BZD3pFrZ/3YockR
aE3emN6J10lg53C7lg+cBmHUSJp2z8UKz/MQBi81785WabazC4dMHhvIZJcQLpOEbnBdIhMcSbxD
PBMLYxHiLY6gm+sqs561xjomdTc8gGCwnm3C2syfdUzSdVYxckDRzTOJxwZ1WGeefxzp9rqyrVeb
prNcokoN5E3Wuz2sSyb9duEfqr4dH2+jM89xk42fV8NdkyB+4XqoKDsMAOc6oGCXkEVZ578fts3U
vk7XJXNuJDjnoon5QxC66i7ys3jLfIysUIoPggwbugYYqotjy/S8iB5+QY1Nzx+s08XXi7WpXAPr
ZDM6K72YrcQqJGh3jqi9z4DMUDUYEQpDDrzvl/STbtLbiEM02Hmmwo1DZy5+YwVWTEZfwgmALIzi
J4vunSThKlUuLsn8TnkleJRqcu5FReYwy8ZTVxjpYYRusXNb7AuazvGtsLg60kyV3k7VPs4jR9gW
/2B+kn0QPerkbzDY6902SyXGJ4ZPb7d7Efal5fJumFXMMDvHPEmxy1PMhn+zHLeX/48EKt0GjWuC
FILrxeitM7O1Cgh4+ZLnVN3gVSV3a08brnbhz2LqZsZs158UxB1ET5cLRpd/mLnrgBBnsLuo1Owg
N7fXp3UkudZ55TEiH9sQq8lpMLxdZZQ1bGFMtUv/RpBZ5jrsJ6jBZrm1qd7+VZXmU0GtsF+M5Yt0
k58kX+NvRKJ+9kO5i3uj/9Ts9MTqJt+jsSx3jBqZyQ9BtA5UtGl7L3nsRICIPbqEdJpB32e5bT23
Dpn4+ezpxUPy0OEGPFX4kZim+flOc9K/et1jeALb/+DWbr+lvOlqDhNGfk7YN9VM97OWD3soVwpS
6rvPaRx75FO1hF6c9loIJ1kF9pS8cZzmlcuy6qEtjepgRs2Z7utqA8NdPpeuV518mEOrcrbwLc/5
3S+VkzyuLfVGE6IkWR+9+UTOSOSV4t01AUvpphZdoFBzrCzjFBtoWIgd1XTtxpqHQtSZjofbtcXO
+OB1uHGeHM7f+4Gkm59TYT8v1j/6/tNrfTZ2I4UiQB7YWe+jvsD7kpodSq0Rm88DzaF8bmCjxQ0i
fJgGyc6iwmujE2t55GSDcXF+LUvdfnDwqpy7og62et6bX12kVm2b5HtOwzjtZ4OGsqHdDxBSD2JZ
JoiTidwXT2Oa63OTeXz0q2dj1jA9OMpMsejLJoKk9pUfcaoPR6rDHH5XI1Pto6x6ZkiSTqGEghOv
6EkvUSw5nm53PYbFW+Q6+icg9lRh9RM3GkyzMts3QSIp3WZWO38TdXNsiY3cq7bQ70tG+fse3uLl
9gKC0XMvKsJ4meMTviWDLPBflS3ktphvKuqov/rA2uji4KLEHP8w4McmKOmbz3EKxvtUgwDuu+a4
/XuW1DDxMCyLSc4clUrboXmCp8DmWjK4a+unVEScnAqnXSWug8a0yEgu5uOlQHnJ3dR0Gm9koHcb
ZxGvE0pNW5AChz5I1MqvBnGRMqFNg1nm7d5yECLtUrMjLurHwAmMs8nmEoJi+5vn4mZYtIJgnGXL
4sSK1D17emYffZ8y7shIcVuUHVKu7dvrKfD8dzA06YoTk/Xdw8jnspq+dkX/UScOJPnMV9u/rzud
Z9abclDfJ4uoSGe11pPIk2TtxDlrnaRaN9L1tW4zQcoFoQUDmxBVk9SJuFPxJFIhL76RQt2lCA7Q
nSt+AiCjRNuPm02U1iH86QoPj6SRgFablnM2WfjQNLw1f7l2XxMNZm/NKR9x4azldvprvpPVFpGx
uDmzJmXLM//9R1Rv3H5m+WH0Lsa+ONFyA/ZiNGX21Q8SFE2m4ltsnOCqoVXvBSUTF7ItWLMQoT75
SBH7pbv4gSIA9YAmVjDTUNongX02YzAU8ru/b1TR5XeR2jr5g6P12iZCZnywZk8UTv36Igwne8UN
SN1l0gW00zYe1Z75FyVw+nm5iULTY7zQ7CGySLo/C8JbpSePJGHQIht27hWWhddYDdQ+2lzrtcBN
7paHsdI/vMHyqm0FxnbjjkX2KSMPfxb2yVHXvGMy20ZIaNJBD8ngVfa9uBQmZo+okj0VUHa0dmfH
f512VHyk7hOFgdWGViLnoLr2PZqK4RQbDq1/oa4/TRw+EgPRnJ7kBSyDApuc+EDGK7+sgmfNwn+B
ULttm8g+L2qyUpG5bcmM83kM63sby1KqUsEHuFiD7GEYb3Zgn6lf/RpF5yAXJKlYl4gb+64q/nJJ
yH2NWk9kG1jSLWba2gblJTqCGm41tTGGsPzEd/WXl/D/0if9k14VyTroCXkQw6S5lfhYSV/3MD/Q
Op5efsDvreh27+8f1Yt2eBC0Pm2IW5XvhIk30YwbdRvT3ibVkBzbIqmQ73o42Oi4JAX6VT2jOwzB
ZDW0PXuTZnAWwFP88biFuP1cp6b52sYPWuvSkicaca3UCLMgmH7kI63DWMv1q4rz+qSB/99FBiYd
j8HwYdD7ZNXWM1Wiao01QY3QawvaAoNpRvz4lIywyTWmKXrXS1VClujGO/p5o/cgBOckGAU5ZlPi
jc1PpevH7wU8jXNcSQo055/yyux76znZvuhTJkoulBJjXkCWm8bzXwo+OdD/u99PFaJ5agJG+ok7
ccoMpP9IEiO+LD8fK8YDt2xYE/BxNJA8n8ETrfHVbEzPnDD3x/29bVsdRp2uu08dppLse+KNnJ9j
Q/jVV0nNqgDpMyPay3wc2S5G9GHEie+wL6t+3dmkjho4xs95jYfHtGq+KkO1W6wfy00zp84cQWIw
on51l7XfbhPHHjTzaiwa52dhUawjp1+Uj+UrXqr+pcSDu+p1MzxoA/4Sd74BIwmCxvKRY0hOxRlb
hmI0HsJUqKOJJnlKfLwcfdupr3iqD3DQ07fKHChV8Dpjm5LGPumlR+gmbGePnIoUvj/bPsO6QjVq
KAxZHhLdqyuWfvOHlbkVAPxkOg8JoiDu45whhl0D/mon3oZowx74MXei/upGGVPuECVGehvgZlyJ
KjMjlAkQedle1tIMtlHgD7R6mv1luRcsD22WBrNLH1HPrSfD1r6kn+wb96kudcEhhptOULpkl1Rm
pt26FDlnmwUoQ2L6MSbvuq8Cv8f6lRufY3c1J+qEI2ti8mI/NlUn7hTTfQI0BH9WfUU93/KkFlTB
ftQw9cZFCZgN03lZRdNKd5NsZ1KMCOajpmRNjkSSE5fTvrwLi87Y4N9nqgMaPwRGRFKsHxgV1SsT
E9hnrDnqkIPhW4e0BOy9pJXTli6SVSm5ZDZpaj/l8M2oYynFifaV8c6mQmqbRHQbTZX3zZSa9quW
vEcK4Zeaqx8mKuiYZ0SLSdy/uznAiT51H4Z2YdzOw2zfhf0xqGNDXHdlzGSXgQafYzFrNhFFmcsk
ZawKTsuM+e81QY+g1oXevalAwYg+qk+j0hEBVTeu7a5JTmFNiYXWJ9sYoeJZyDqjidm115zWvhth
TB6hRWBr0lGcpkLWv5WhwrRX3UzMTGOqKnVjZm7ODzVaJDYqycW+8QHGmWZXnj2aGVZ5gweeCKl+
KGpqMevcgBMYolV7tsyubeKH26K2w42Mu+pbmFlHqyfv1zLB2udZke0pFxqOeLPsqz7W4boz7PJn
BPqmynCWuYl7yXPqZ8QQ5keye85ez0aL4o6nOSD/rRp1bzPhGTjDSwdHZ1KOqLBm6THjOdDdYVv0
LKhD82z6/oPIxPDJKjVWDr7m+dCMsbA6kSUkS+/4UEKFyS8+32uU/JF2e6pu7MscBHwz8+BMhYLz
COjBekWi8nMSSyTJKjQ5z1wncIces7bLYP/b4V1smOPRhMuxIg477o22y280H/xR4tJjpKGoijfZ
5yzZD37+MKyTPASIJKGaMSdj903nlkYvPKGDzn9ZbnQMsyQvn5cHiiQcGR5D7vxyni6mpdiovDN2
Ph3mqxsVFumbkQIu0u1/pm1Nzmsth2qKQ8SnXYXivSqo+taYa7MS81Agwq9jy9XP8H8vUKIVzlqs
s6yNo9OWR18bkWXk92VRXgCyJR1P8FTH9mYwbLs5UkhceWXPmdglCjuOpXfO5s5l18lOxuS/xaUr
H4ZuKg+daoAH+sqj9oXpvRYr66wiHCnL9N604/As62DjyuFpsS2SUi8v1fiwEJzI74g7KtTOyyMO
RuHuprLcEttKVBL2N1z9EfwZgT6appbgut1hyoWx/plq5tcylQxmoSqZS1koCSIoWQi5b7MWNXZe
lRNihXaSPleddqonvfgM3UzuvNS9b0fpUr4dRYfRcepjZmjlpjQ7fhFUpLIs/PcO/t85lBNzp0xz
nhJd3y6Jp1D4u7Zrirs6Ca/aNKhDpOkg07y62ciFBhkYNouAnf91ewjjZR64994ly937CfTfG5Vg
2DKD1trftjS50T0vQveUKod6o7q7Cd3TZPOLTCEqO6pOL8ADMgnaRzJ8LMjJcC7ml0QmrK7YwJdW
SU0rU/RbzF4XB/334s03TNadvUjqt871mFyoiOSwK32KwbES1UbPuTOLHxqz5qyRVP4ZmY08lqA+
BTrDOnGgxNOKOkL3kibkj5TauAlN24kC7aGC4nwYG63d1ypfh2ZMZRCo8FWhRnkgOPRqO/NgWmuC
Fy/Y3VAzFWE0yt3FemyTQq5EA1ECd8A8oW4nD+g3I2amXmntvN/MYGMYJNugHOwVNO3jMgMwKLPb
ktzCQET7kbHNtAQ7YS/v5iOAluvFj9DRnny78b4Z3hsHmTtsPdFPy2y+kQ+OXhMV+nsGS+HmtqS5
U4oVqWabVXNQ/cGX6hqQ0nzj7z01ExU2Xamq12Ts4TTolf1LkphU5Okm5pubjLWQDFczVuflpuvV
73vQ95+RGKd9zjnBunOCsL64uYVw7obulnAKCZCi795aPiCH5bhrxYWEK2szbA+tv8gcGFeZtxHZ
L0edR1u8R6ZvXaQJckBOZonfqPceKxc8WgRnIVNsQW8vCy4H5PwZQbncYPTx9oQFqa8avN/PLX8w
qoTQLMaMdRv0X1x58K+rMjvH2eDfL4fdHAT3xbAI2fbhZpkdDWZsPYYJgeMZSVMm/VsdGBIftYus
6NrivNzTW+tlhMNSbYMc1ECch2pNrtZ4N5PgV6Pl/i9Or2sSJZvMmgbSi0STIgtHI879fhMvUWcv
tOL18m+KNlm3dQIGiH99S1NleMzoOsRbkDmrm7TTjoDvgiT9yudULGcB4jVU4Z7LdIBtEaSARqb0
TL6IOrjlLlcyJl/6KRu4IHWwYtBiqMib7WGlk42ci+SwpVwjXbsqtqHnB6NaM+Ai3FUP24GjjFxJ
ow8elpvaDM41Wf4zA8bAtPdNk+2IAaEPtkLjnUqaGB+YPaZq1+t6d6+CtjlVakJXL7v7cX4qCMjn
+1w1N80kQMJVgES06lKG3Xip55uuTeYbC/ZrrtvbwRorVjsGDJm0vklDy1e5zmrr03Nz0AOfiUk9
sehofKni1M7f6dV6STjWXc0UyD4jOGa9s6AT0t+3pibLxzQnomeYOatwvooQCPMv2CS++QF+nOXR
389rxnBFuVYrLDqk4QpnPm6NIlzXRezg92XooKGb/xgikO9FpX503AkiniFRbrGUpWoG3ZspfW7K
f1yMQZXX1XtYpc0Ob0L6bGTVh471CNn4xwCoZO2gkt/r2QTUhm+76GRurrD4FVuKrrHhzO9aE43u
KtJiuLh5aj3YdsLQdB6Jmrgk13UHfi+YozVaBP4a2E879jps+J4TZSmC50CJEceG8Z7jEaLXqyDk
S/5rmw2lw5Aae4HfcuBY2sxL5nXn3uUY6BrZZkhFfrdACSODwSaf/yOyrbUdM4Px/0wGzF2udR5d
p1ut5YIH8UW7z1R3xxjBexs4++6Avw9Y9sPd4hF3xurJTxBZFoOh3WcUPx6Y7w8ftWV7G8PKf/qO
Vp7iJXRRxkh6I0XuluPkG9fQ0jtb0y4FA4rnUgXfSsNwbo8MHUOGQzQdkYw/jINwuMPa9bY8Wm46
LHLWRAHK8kilxnZsKKSwrRCuVpIMj8VQ/mUgXUcRyGtkkPdFtNVT9O5OudT3YQgr2fF/sR9eF4YT
PqVaz00U0SORasaq9PCir+lqB4WeoVvKmK74LgmP0pioXFFWuzOhnZnTnl1ZwufakudSffaCMMwm
cvmHGqu30SVn/hrVrzsuWEz20gxHl249TpOjH6V034mWJsTjaryuutffNU76gW/dOZG/Snczo3JF
+5u/t2svxvOeVtepGapr2+nmw78z8tQ/0IbSMWGFSiWlbrqsM/9NyAsHw0TI4MMCR53sdFAcazhl
dxW+zWuiXsN5pgKgu6IOIFlHWfwRKg0G2+jYd1nqwdE23EOfO97jctEvHGUfCOuJ1fJcS+uob1X3
udc1RKRRTJd7uRyYr+CDvYWxBpFT9T6bXzARTaD6sPe2g0oJUZniXVLAtje1jkjY3L+QeP2mkJB0
S7P43uUpk+lxYN6b5fS1zkakaL4ZzUjdKSdWJwBZ/+En9mxUHCuCCk8kh1GWE0Ws3difWpgPyLUF
O8Q5l9b4jLFQ3cQ1bQBX1QpffySvU8Z4iIOEvOGLYhp7VzZO622BB6yGHvFp2mWxanNvfMEdsWn6
VGzroND3DaSYf3/n8GXz1vwnadGyyKMoqQuQQLANjT/gj1MI8okzQIUzDStU2ka45DVk/JALFIYD
sS+tHGHDioyriCx71ytC9mUHswVEh3uPeYdGKLuLXv3CCVcyRhYLau8ai9G/q1KKaL2mMbaGizGO
sVx0JBzvHKoOTC/G9XbTh5l4Wu4ZnLRgZm+aVnP3zSwosfIyIop9Y6cigDd42b84pa3xCofPt4ld
5Xwl1LAspPvlRtds9yxKBuEBkLI7ibXnsdfGH0zAzY+KQhVdjz4XEIlR1M5GFIV2tHI7+hjCb1XL
Mt7QQP/QUei0YhrpvrV5q62pwJWsvpmOHl2COKjwsvaFAawiTMuLrpLviyqjMj3lc88pXhpvlTLP
rWlb70lPbRuDEecOugFjERIXA20qazO1EOFMC0GvmfslveAUOp46dEsGtGItBsAY9L8zG12r1Xde
vAN/ShqU8eSKa1z6AHR9XxWmPGqYPi5NirvGHduUgyEbGsxk7rqDX4Bhux1PXDqNeYqqfm8pg26r
YUPPWvP7GJIrW2yZfAHM7Wj4YpsxjLz28z2NvSm2Jj+5K2U3kQl2/EMeMY0se8bOgUEgFdpGfA3a
VJ1U5ijyaFlxr9cG91gpRekeutQVwIeYb4l5RB3Tx6DF1VujmNHaofYk1BStb4M7jElA8oTxEonA
Ibfm94eexM5LkXjuzlzy122Ow03Jq2PJ4tDz5dxM1FX++zfjnyR0i7ojYTGrMITA7PNHxURb2loh
alxaTcGy6llYSUfNuUxVV+HNmQhx47qh0ThxNqS+j9AotI106u6gatSaKDPU3MYSf+BQ/aTmjACG
V33aRInfI0ZMEUvUK9Whw4NdY20e25URmhRCWMOXmTUucgOgTdi1zxboqH1f2Ng2YUBEpOe+t9gU
185IxoP+oUfT9KeLL8yMXLr9SQHHg9Utfmg/PP37SyL+ca3gaChcBdpbOa7DS/Pfl/lBt0sxlD5e
iqRBlKqDz6wvd2PR426cPLEPG/pec8PH7kA2LekTcdZHB2xjOdm7kczbRW+ZlwrdOqjQdLCegauJ
rUQAG7HdR41AGetwn/2gHgfkT15QW407BfsUA9xcHobBqu7CeICI3+FjdSYH+OJs+TUzcSosRhC+
q7VHWCdoQQblzHGh4a4OQFD8j1fizwXPsu25i8+ypAJXIv6Ee3N+tVtQeumaTah1LgqqyCSmSmum
EVhFwo37WA3I/hr9XtuOJiQQWguJtQLoOxCGXaxIsgMNLgPGK5Us/U1XFjpbC1Rmw+Js2RqvzjA5
T11pQ9GCd1HkOt67AZYSp/Z9UUTJU657O5Oc1q02zZBgEg3D3IU48c5GZ43/q3nlTzAvv7gyhJxx
4MLCYv0nmJeq4bjuM0aYS4VancESQwSYaeX+r4Xv4hZj/5BP7VnPB4yFIB23COX4ldikj1GWnf0p
/+ocNsxlBsGl9a2NQd8p3Aiz2C8c/8VE0drmX//jTfsnxp+3yoC8AFHY0u0/uw062Yf2aMas8ykU
FbrvvOkkpP4OcAX7mx3ZtPyinC33fLCIuyg1vZ2RjFtvlt0EBRH3yleUNnX9Xw42gKwZcHDNrE5E
d3PrFnjSFud1gvoIaNR+sUUV4exn40KRZ70yRAXbto1+ljUntUIEcofDCMy922JgtNPqrsizXS+i
1l2Nnoj/x8dW/hPp7hq8e3xspWPx3x/vXo9yimmc7SA2+m+jbEC9xn257fRdw8p5Ckbd2mDRcTZx
7M2uJJZBpiHZAQsJ9UUhNn5PV+Eh7vRmpwB53OEee1m+ApFHDXpIyz0zA7IVyz0TQuGeod7AHHCu
sRrGDsCOnTxJHNaPDFfftB5zelUH9rvjp3xb0Xtg8r6N4MV+V/SxidWnuYu86+HLhm76l1lP6UM2
fIw0WG7NOfbAwAkQ8HzP5CC6+/dPjfknHduy2dC6Ot49Zbq29WfDY+8Xyre6Ll7nFHKs8hioRach
wAc4gSM60LcTWgYxN0uQ7I7kneG6yZ5xOTuIgUz0GEYfy5rXBUreNTmlBkEft3srjO+ZcEZnUJG/
b9izRmdt9N7+/Tew/3HZJjeGEqwcDgWO6/75rkeO7LB/9ckaQxHfU8rnP4ZgCHFRWJ+OYXyJXmeN
FSJ7qrMOMltB4XQ+NNeqi/KnXM6MgTRE+ZPZ1uaodHFqABsWDs+V14XxUxEaFNqO3f8xd2bJjWNb
lp1KWPwjEu0FkJbxPgCwl6jW1fgPTO4uoW8uemAGNZQaR04sF+jxMp97VL3ItPopszCaU5QUFAne
e+45e69tbkJXVfZzzIH00o4ds9WSq4VfELdoV73dVcfcnE+p5XIOl+EbwgZv0qj/YqyXEDzjXesY
EEBRNB5pM7T3AJAfW3SYIin3utvar8JRoScwL7wpho48QLO+n3SWwoQBvf99FWoJKoky1GGdUYbg
fWUdfF+qukV8Za/AB73e2Lm7YqpBDUPkBLu+LuOXcx6atBcl7cddWRRY46iDiaR02OCy6S8vLXPd
MH8ovjHpELFg6LS1iDn9OUuMynqM7EZZrWlOT+lmknS+BoCIJ/Cs+fMwl6d+knulK+JdMblvSp6Y
53IoGcrhQ/aH1S8z2ukD+UheQhFKxzjPb8n7qTwXRcEJKarYXmQ4dUkOc5gDjgxLrbwNc20KNEJW
/YueZrbnY50Z5bVI94YsSiIAcJ9x+Wo0jobkwHNq/dbowXX13Xg70S5do0XmtrgaZtnsJixseoOt
jFOtdT3puJ7cgghjDGvtNbMjb65Y4VHMixPsleKR6WiAoPiMuh5GEnA7EDvL4l9gKhDdrsZEM87I
1bO7Pgq3Q6tYj91648JVQWH4pKTNl3md47Yix+bWxNXOqQBUFinPbF7nFlaMQ3pyIKvkc0IsCL4k
zpb5rsB4RdvidBGVTKuyxMpXcANtbX8Z7WV/MSFeFHulHjpBzJDOWVu4F80jLWJlWyK+90cDxzCL
2q75NuB2QHxb0pu3DYJ+BrkPKyW7Zp3VN/VYVo8khS9eDCbpi0NISzqOmbd08kqBn3MMOWZ8v8Hn
oeyVubgySlEFnTSb27oe251tJtUpBQgWzMtc3yyzASc+rN1DPCx7U5r5TZJGT51bMgjaG9ZIUQJC
8mWGdBckFpSMOMtpA1VpIKO4fFWxVQIfsyP0VH35KhvzPnGWmySnZYwpQ/pZ47xfDjTVDP+/GQg5
0xq5hyiAOXb5LkS0CDcnVBoBlhPq4qlHiAjyda7O47ZbSTJdOeNedEb+5xw59xdvbyxNa++Y6V2e
9fGJQNpgGmQGkAV9lyZyCx9/96QStOhNjPrRWgB+ocKfAyfMKDJcJco3zeopiExUGEkzeLFrVAct
WaXofEJd3QlKKc7qmuRwuYF5MqbYrSPHvEc8Npw7ZpjEkU4vedrlVx1ItFMqtMcqp6ukpA4eibiX
+3ISDEdXeVW15qxFzmIcmOZiu2+i7mBa3Rf0AtVNVWBJIgqzDBwAAPvLBdKXI2SQypNaX24v/Xwl
SsY7w+L06453ZUUDcdPh25/KkI68MaePSg+Eb2BKfenR9bQxAHO29xavxqbFrWJsEicpvysnobnL
I9G8Hxc9k2NrECPUyaLmzuE+EqN1WlxG7U4cmUcKFOUhj7H2uO78UjH2/OfbimX+afGiDKTbY9iC
DdI018f/IRahdHWlFBpN9WiwRq9XyjEYFpFcVWP3HuHF3xPCp5ONyL+iKKmDRpICPwqcPQq041e8
IFsbYSCN1hwB6LKQIhA2c3ApInsrfugrBlXYmQ5rWtVVNA/R9cDWesFOXopkXToy0PQUC6w264Sg
LLVnrVEHLokWx8FoXg24M4G+NITRdK44w4/rAlTu0YFq/QEIpvUSFxwyVas92K6Dflrz+zqZP5uN
lu0scft9hFJjh9sWXc6ncODoefkXpkkOoXH0Fy8qkSA/varCoUJdC2xTF6awf26l0U2YQ3zKoHaq
GniKgaY4srhCrK7YZ9lQfEFlCdPmovhU+nIzzsV31lO1qM6aZhRHdEhiCHlWM0GKWrGq6jjEnJPV
1OtXLSeMRgL/VOaXdr8rNceGk6zgbku3l/NLISfOLy3KC+SKzW5VQVmXGNo4l/gAquEPuudiWuPe
7LTnMEWX1GsMAhutVh8RCO4H0BMbOekE0ctxpHqzTsKOqA1Inr20dAEgcSI2tW5/4ShraR9vjYst
ugYwoy9Lf130OmXgGgRgmTR5nLpqkRlUb0mslpjW+DYJFuUsOvsLk+zknAjRnFE4fOva/mauivE+
Y168oWC1jqABlpuuZxmEveMoywN82wyUGJQQzlTooHOMVgvLObaF5MHq6XOAVe72qNwe7T6RNzF4
HxT/Alep6UJmYgZveEYCnZlLG4cDBOptAsDtpcaimVaN85ZrwF+iFsOFG0xaFb4PlcKksSk/O7P8
FJqfLlUhS7Cn9TF/8jqCT0jVOKj1ynJgmvIdQVb08p4x2GZ0VobcjF/pL7K3nZ/PReslJzjXU4rY
/4cWIO4lp69sEipHN3/srepVgrc4tBPpJAb5RL5DFcQrGG1d3TQ/ymk6qgDfTq7UKj5c2L/7smtv
qiEqj3SvnK3dZu2jVUTXcGoPi6bVz1WD2KNrMu1OaZFD5oxcriSreDDY9puYCgDTqVruNDOJbxsU
1kGMDJm5aoWPoZEMUTni7qH3FnupNSeoBvPpchUp9Ug9Cxbo2HfIhQuteAQTgJS31DaT01uQ4diH
Gl37yCVBRhfUzYKr9UAjrwvGTlOezInWtE5DzV1AptQ08e/HBi+4k2vLW6H2XHNj9qmxErp/eNA4
w/VzAytS4uCFp3fgpF57tDNDxpRZeNc3jG9VTTs3bYKnu1CHT1h7Es9tJhBF64bJTXskA40brRJI
eIbhMWfEeTvdqktonRq2SD+Pa/Db6900NOe/yGnTfz7E84azcQIpp+crjD+F1rvNGKFFUzM/VZru
WupJC+VPTTfZ1Jl3fd9+6wSa4wvxda24QEorB8NcuFQXTHI7lQMDDcu+OEQGzxDr9OdiybPdxbq8
KOUbSn/7lr0j84GQlLt/vu/YP0cUCtdWdZ3WnOmYmvunFoTSsAuEHMP97/6xoXb8zGCrpzItj5fi
Lx8Q7vbFBtpPjOKnS6+ytJz3ZI5q9GarAyS1BI2BM14rtoDNqp2JIzK3fYWHK29RQPcKKdnh5Bpb
J7baY2NQVF2miZe7Mvz7wjq6V2GeIadQpse6UtxzvBAkCrI78b4HhPaiL7xytDV83V61Op6bWQ9y
w4kerJVk0Kl1drzM7PgM3gHIoWmYq+lBqTtxmw3YdHscaYi70PmvmvEzkdzqZlpzqOfGfP0+HSY3
FE98H5sHNPvWDqemvq8t5ZUiZDr3ff0aS8vi8za+XES9/6DxLRFTdobY//N3SP/5HWKeoLuWRa8B
jayGyOnHyoA2If0gtcpRMDjk+FwYl2qoWqfQXtMAhflF2qp7FUujeCwb5dmwZtKQlBAlEqYM42iR
0ELr9MQg2PFrvnJt9nTP53mobi/xeCU8Si+po78aZF0OXD8eyGzXXe33tst5TP05d6pWSF43argj
WYkavV7ZB0O4MxDdnPs1L71va+AO/mUypCuGfU2MmftH/6tsu2HfutYr1EDjEJYxjlW3Bc6Ba3N7
kdhMxV+FOBs/v9R8lFm8ITFwtgcd6P7U0YHqWZIhM9GPy/sbZRjlawSS1iOYLTzb+lOtRdOx0VqM
cJmgmoqsW70ekAoJgXvI0O1PNpyiOW2dg9CHbHNBXaqNLrApHXEibi/bUpxH2f16L7cgcAxl/brI
Zmuu1LgsU9D/4yzZGCJbhR98Lv/51aRpf+paQUNnMmXbKrWNICHtx8up6QwFC3HBCH6wzU+uLi7R
ovrd5V96RGAuBdO5k42KEWBUNwt3TyzO7bm1Uac2KZqtll7+Wa43swFeZ+ps3b/HRIYLUIuKe8zp
e5K7zkxOiax1HBdhHv5eqeZIU/X6GKm58NdhRqk1FgpwcmnANJW31lSU28vXlk4bUEc7TmDOyCaT
mA1p7LJHnkJz9V02Ea9xsTWB3tMYvndCgmgFq+eEqu9E03IPzPiomHHHvLmJAnxN5bFeVcRRQkiM
bjREghYcRNZ7l68PtpHucrsBa5xTDGFBdI6X4tkexr2hykY7JHSAmU4k8nloGn9EgLXpaxlzsqfx
XlumRLhU5QFWtcqnvnVvQ71Og++ttyS6N/BVwZVF0Woy+gjcIh+v2kncTBGJvMR1lp5YDQE55ljP
LdLbYUV3tajpg24iKO6y3ennS5hLpmgWEAuyli7+febn2Xk8OvhOvO+LhCWYFV5CIaNLNIzox2Y7
E2GxV4d0ddchV7fL/KVX1XXgkhL2W0jSkpIIG6iF/j4j7/leTar4Pk/nv5h8aKr4uePPBiDMtRHo
WlyN7p/WNI1DodKbWHrc6HNi6wU+9Dm9a9cbx4REMKoTzGS9SO+M1k3vmjlBSatpN5fvuHwJ2ALh
pMQCe7kA7TsZaemXU9rvAGWUt5zmjIM72l8v92a4GDMtqJ2LTWMH1sA4S/MBHGjUzcat0bxcRuMX
edTsVs7RItfrpl7K60sT8dJT/Km7WGPcxl5qAitQneYRBFtgl1CkdGWXKP1wsgnJASUQF3yauJRx
SSIynDKO351iP0FL+Jai/vpIISonoQKmzO19VMLWts0z8YR0j8YU3VC+p93rojR2Fqi6IO9vm5Ek
XOxobxd+BkNJ5uEM3jcFSZyHUmK9UweoXPNC9/zSxIqYHpp6Wj66Wh96kG3WKnJZMNVgYOPSkxwZ
B+cuTYzgwgcvOT2feBC5RhgNPu8StBfkFoWOkDoDnVHq6QdazNuI/NSvZZvdluQ/fu8KRnPiFW0W
3hsqemIXpD4AK/R8axp1KBrfjsv+FGsNmJ3RYea9YP9VXGAgpoV+PXUhpdUp8XmMel/4UFloRFQf
SlL0qKM58kyOk5sCoOuBaVm2obQnN6hHZsW869VysvF2nDsEzX22abrmStEioKrOruBSPOWZKk4w
yrWHWLXf1cG8o4vuN6vgJEP6s0tcAMsTU6I94q360NVWdpCKtWNCH2LlTNrNIhb3ebQV0k8HGjvD
YJEj3qXFTRpT1qvTuvC1Ft3HaiJLJBfVtQKqwSsVu/+k1y2xBrmTYs6J75jpTIeRJDuGtGr2Sbhp
dKUX4MphOmfk8r13umYRy6GlTPCmcDx2QvvjxlB79VBXnEJXJG/L7GDf2OTTXe6Sy0QzUk8hJBa6
EUglC0aWqptIMbSdPeRTECqWeTXUIx2ABNcp9QNS1wYpWdecnRnrzeVfpYoZQouzYXN5FFJJc25E
WW679SgnVXGdhab5klbwTgbVyM7RbGh7xZ2T09BZ1bZdg7oSRYCJINjsucFu6NFYsJ4Wzb11FBrV
+EShNfV9eB0OIJpQUNppf+Uaff1F2EPky8Ttb4Y+FVfA7ougK6bqC3pkT7ND+xCRSRi4Vryc9IQl
RNCDeAJYRYB18y1c8ZIiix4jJc7uW5Oz0IjUs4gImp1rNzkvo3LPqr0TTe5swxD7nVbZCxSo6qob
GvuxkWH6KLBi3WuZ1dznvNb7qSF4+HI3dGkmaSnYadZluUcED2Jyue+dTMORyk3a5E8OIKDryz3X
GRbYvgLapZQPfUg+lxoVk5+oyKjNrh7PiGNp3K43swTYudQ62J0VNIYEdNnRgZWPwySPCYTssi6i
MhgNEKnf/9nrdE1suhk2W9+hksohNaCcsN58UhtLPUgIKnwQRvpb1RRkSg2XZ+1qdcWinuqpnKXn
KBa3Yeoy+l3I9IkXuAzI/c+xoarbCpUwpIvEub7chNN5SiXCMid/W3VVcNLlB9O1WxV67StWOMQd
auaFybRXbB1veA2RdCGc+dwv03IWHsTidKt1+rAZ1l6BKUV11eg97iW4+IRN5HTX6/nhEmsiRgqT
Gj/Uqcrd5MqN6fA1OaqAxhQd8NZoxtfdwKfOe7JuV9saeGdrk5pYJYwaNutiv5lo4QO3z7AHdRxt
lwmHo8lHUo/5hGZK/GmmKDE05VYjFw7h+qGDv/hq1b6bhnlQhNkNjMD+OGUODvjc3VTKQmiiq/ql
vqjo/wfaYXWygo5wUkYyxNNbo/Oxac8Z1KtewjvnOuE9wjyamk9sZ9ATeuOYRgIQ3WTZrHTNfsjV
hzrpv6puuk87p927hpg9o6qRuztdghu8WMEVb0uUbSQ60KDAJ6dDNtm4y6GYyzdjSUZKjwi9tmFC
SvPttL4uUWbvImt6s2ZNJ5MZw6dhYRogvMrclVYDskxfZr9qAifvWadlTe7PUL3Ty6VRVmdQPR35
7JIYu+lblKsk8qk5AUboJU8DLQpAr/QBasQXOZ+oqQGXF9n5LiRuu+R3nZJZuR2GhMtfVt+6aVKP
CPPwaWZGu5l7+uWdQR6cKd3rSDI8wkiX7NxrY8FG6sAp2KTKnME16rUANSYh0ff2yKEFNQgdnjmP
N6Eyan5dGfU5Z433BldVPaGan1SXyofjyIJ4VmiB3m4yLdT3xOQJxgQ5yczTaTKHt0KiGBK29Sxm
qfuKZt6lcffOZ/CLNex782Y0xN1gzFtzApxCn8tcFbYkyeEIYbtAtAEYwzXLHBCUmW3Awcx+TWRG
YDjhMe7gHUUyva6AfXjzbD8l4NSskulBw4YYtNZw3RdrgtQshisaoTmDuMGw6m1Xthstzk91Q2h0
Wyu5Z46W4iuTtcpDT50IH+xkcQ7Dwv44v4t2wp43bEPLSfBDNx9aRMecGdJVmKVhEKIL9ISJHDV0
Id673Y0TG4Y3dMbTCN8pUM3+jheerU0jRSSjrY7y8aTFOmYsm7BoHTOpq1GA2ryjgUS5k0w4Tc0O
a5sx0q6Fpv65a6ONdKsFVRqhWUp8EyZheprLT2Bg52Mu9NUrr6fYzBb+NgTro9bgauZoSOSB+9nt
PhAoFn6Vq/elkyZ+noq3rnekpxoxnGT7YKzt52QvROcZ6CIQEqOtZuBqVO+JpCWpLIjHQDVpPgoW
lh9HS/yy6bojc2UqCFV5Bxf4WEXlG/rtAFDAR+May36BRd0zQukYh+aRXh2xiR6EWr0Y0WD6qdC3
JPGt6wU0QVjT+04Y5z6+T4Gae2bd8+0d1PVhYB7LmWPhs9hb/bxj9LlL19ieuWuibTTgc+8YFCNA
nPDl2JDj8tYYDlX54jhzhXydFbO05vEhmzIvLnplH4V6wFsqghBtIxppyvLC2RoDiZxh9gFrd2SO
BD0JS+tBzBkyakoH3+6lymBQ3la5vqcC4ipDsLzR9ZInJ92NmI1rx46BV6jLcWxKND2tPfqNYdw6
nG3WsR377Yb4UHXT2c5LzPidwAn7KEkY1WlGeWBBh+00jDtI5/O2EG5IiF8o/TmTpHdpcOpD9WjK
+vOSMu4V+kYDrbPV9IfMZcTSm/0eRflLra6VHnNqal71FKlr7VI3NBhJt8qEO23cNvykF0sADE4N
Euz/LDBHOecStAZn6hm7psfRsQ+LLe5XD23Njtm0t3JEna4Hbcbs0Wb26RkR9a6tfqTKlsh1QhF4
NQkhFnssAgEISrSta0xgapDP544AKeGX6FJvNmH20pooDjJ8NkHYnswS80tl4wLNRow+htuK/WDo
B/JZz5juQaoY4ewz8mtO46wfY5VJUQOxAMcgWOQUNVoFOcaXkQRLCovYa2v5AWPZ3fUckfxydr5N
chyuNSkOMo23c6o9RGGReYgIPrIoxREE0Rx7m1qu+M3aWakY+8h0nsgdZh+K3dHPYtIXw6Xr0Mnm
D3a4iFX1LTaFLt/ABNGCScYV7Yf6gGZrULSoreocM2hrqdKHHr1t9fYp0RCPWDTKpnGGqzNn0S6f
QLemcXXXSwaturOLCiGpw5L3BSi9NzUapu0iIsFOGcFtEMVapTdpC8Mj7lGppdk2d/WnsidjGxcu
otSKmkKJddAfgAVlYcjtpIALblbIzegeqd2mXVpFX5I5v0ZoekdY0S3cIfCq06NNysRGGa1PFmtg
38HpF210HMtlYkGJnsPSfdMglPmugSk0Xakx+8EJn+uWv3FM7E+YSYhCY+NBmOfykQQtrVkCI60j
AGnG3xLZwSmH5ah3aHUk+FDHDY+lIJgrQjvjTDajmUhnmWUZTEjXiOS9qIwHXVMgZYbpVUK6TIZU
tTJx+zT4WVnQ5ra7Q64BlOOjTeqjMPv5mvXeuhddVXkF0V2jjqBREP8JJMHyJzt5Vg25m6O0PLj1
rhig/tkkpzTkEY/obLVuR6mmCxJDWgYzvswBVuImJrFQ+xzr7KbhtEnwidDTjRr+1iIlYLHtPFMS
yAB23+vV5J36ksA9pboh9mrbLTxtUH22TXVKz1reMiAkM4jGRrNyvSNr/qK3wuuzftoLEGb+rEjA
7th3tzFHQR6eJU5CPZ/3LFg7ucTPcnFMX2ltF7Whta3IbKPhTaCKhp28LVfoA1FhnWTn0RlcBgDI
hP7UtPmrPbmtN06MzFIVM03avpK41DE2A8+rMT4rHcOPjJFp89izXCzEepN2YE5FExj4WerJnUCV
z/pa8L/aJq4+B66i7cz0BgoN2YcWMmSGw1i3kR8yyq37gmD0uR08YodYGKvoY+iyexVD6aIveLoa
c8MabTAZRu2l5uW8nXJxpho16ERHVxw9ocPQzEwS4SHRZPYzcvCArrztS2glY8j2ZVg68xYpvSnR
OQAV4/fXJe5ZZ41paE+apX4sVfSZj2y8aS3Qi0mDrdGNGNukQGJoswJfQxBs7sNEoNDRWfGzciai
wThpybthndrElr5wmqPbU7JG4WLs6E3SpULRwuwpPo7wChAl0m8T/HCsD+WmX1wI/DNtFIc9R62+
EpG+wg4RJNkktNEs9JDAnXR1eG8gtjt65GxmRvVDmG4iKUzflNYLycPEeqrT8xLiDVV0OznUGYMX
UGUPFjGtg6Mht10dUjgPoXuWdRBL8PcaWUIbUg58M+OMHo11HxS2ogV2iqiRHzFchp79RsWD0CZa
RQdgIBuvWOxtOoe3EZMiJPRt682iPpRtYZGEWH0NbbqLLdeolhuxp6YLSVyFtl/wwnCqpe6Js+6j
VzQabguJpxIhmuk8dnUZQbcUtifE53aMPAPVOOwxhhUSx/QDJDL14KA2h9bD3Wq9CSVLWHmoEjW+
KyyhP06C2CBnFN8tIf/ydfrX6L1iS56jqmz/9m/c/1rVcwMmrfvp7t8eq4L//m39mf/8nh9/4m/X
ydemaquP7p9+1+69Or8V7+3P3/TDb+b//sezC966tx/ubKCyd/MdkWbz/Xvb593lWfB3rN/5333w
l/fLb3mc6/fff/1acWBYfxuxXuWvfzx0+Pb7r7qFfvBf/vH3//Hg+gf8/uu//6/urfvl2/sv+dsv
ftL9+//+5Vv/y9Nbl3x9+/OveX9ru99/1fTfTIsOIlRlBHy2Lmjxj+9/f8S0aH/pKDltodM3J3mv
i3//1dR+YzBmOq4N2YgBgY4ksK3Amv7xkKpToeoYPgyHh/7+bH94V//rXf6l7IvbCgBsy0//qGCz
6erQZbItx1gHieJPwzgCNvUIXoFGXgKd9v4uMe/C7i0MpQe3vS2htezs6UFlx3X3N9uivneTG92I
NmGsA40ColfUWyMSnuJytG8eS/lk1E/W/CkeP6nLOZa3Pa3BdAdqAcIW0B1/du5E9dWxAcKSsn1v
aQ+X9+N/dOH+967K/5fL+//HK3cdtP7fr9yH9+ZL8v7Dpb7+wPdrVDd+U1VGdmgZtb9fb39co85v
DJvRvGoIQnEfrSqhv1+k4jcUBzqaVHxjtAZV978uUv033RA69ntU9jzMNf8/uEiphH6UOHCZOhj/
uOA1nVM1z+WnMVnf9eVCaIv0bfe6N/XON3t9Io2QYsGpJEFlMZZRikO9yOqg7o7Itoe9VZQ7eMxL
oFcK2FqAMF6BzUIUlMYEPnyLZomDHe40mvui5ECPrK/irBAn6JnnNPMXSIB7Jng32UiPo0nuRaYg
E7/CSQxraJgOSb0nA1zxdBL3Atlw9FYa8eCSWe87+CHxxo3+0i2K33bQi0yEP3H2eVkdn/R+avbN
yVcg1lld+glFGOE4YbEv7GYMHG0iuT10rgvYhXtrUXdomM7hxDS/0eZvY29T3dcUk5Pa3LtI2FHs
0rMAYhMo4+Sgs8keMTwtGyJMLL5U10G5lP6Ugrp3GAHgjsg9x6o1cpLskykMfB97hTH11uaITrEt
OIxA2t1Aoo6DELxunkU90WzUYpq2yRZ3l5BiurEKrfGL8p3R+E2j2PZ+RozgL7jUN04Zfw6tFPZk
T+INEPQp6GuyVMrR4PBADUPkWOHRl+q346wkHCXke5PNyk5z+33SDTl4jqNoR5qT6bM7ka+sQd9K
TwQuf8v4Rgjj2Vuo0NkfM/E5l3hAsRRSRGf5cSHtgJQ6/aMYWMlI5d1MXbe68EOSTUbNi3iDCtHU
fr4Yn5HZjRYkqt5ssX7V0Ik1Qa5M7eLhA2lIboHc4p/9ImfO+g14+jGlAplW+WLLPl6kHLIbQLzg
iJh/VBsiOcn23cqufOj6Bf9USyklEuyGU3gNMH1H+2v1QV7Xw0eokaQyxE/ks+Yer9YBvp1HA4Ax
RElCEI7/TauQi8hvmGMXcGiYHaB5PMz6eK4LxtHrz0V5ShNgeU1TBEajBj5sKLXzmFD8iytVMT8r
nfINwSvobQguIzDvqAIcMDeUQ1Danw6ZxVEjo0TwiQBGodsidjCs61BxrtFoQGYLROTy8vU924IU
b8RFPMGp4ODQOqmXEpzbucoZ1PSVKKO70nLOtua8WCOzKNIA4BGZfjuahMk1MEwMNhqbHjyNr49S
iw8TxzCnXlzv8iebBThECkDIE7tG687sWg+NBstG/+gixHPZfEN8zqeI7LZ6QN+kvAkx78ZonH3D
ip9FPN7N09Faq0+rvQdS+7WJwl1UolNL82uTDucUgxuTG148WkbyvpPJoR+uCsYLHip0/lgI+gEK
eQ4/2mMkxCELe+nHkGe9GhOibCKOUaGvv9qi/sKMgY+Gk1C7dcpXw0leUIzVHgr8pj1hjXE8dQg/
O2Y2ekrXgt86EbozBB2ewqqviHOU41uF2qADJZik2gGSBqhUQlZE86YM2lfLHF7Hjis2tP2wZknC
HXCLgPTgKssetqcBnfYoIi5GxjRXcaHcNeNAEE1mUz5nT3Q9/EbgvY/hLdOExihb6dNrIUXADDhG
BtebvjNlX/YCCB1XaveSELZHBznxMxIVxFQH1WA+JLnAAt2D8EzijJPSXaMRWWDoJPZNrn5oLJ2s
Sy5DzE3TMwzP86AyXO7V6IleJwngifFliudt3qYEQsTZoxTMjUWVflviQO/Sr4hkDuSJXrsFDp1h
oStoObeJbAK1WUvpOL7vl5HfA4fczRwkKCz8emc/llX5nIwMZKdpvDF9rQ06reXlFxYgBNv5bCzk
03OQBWXs7CNyZ9Mmbbd2FV0nZnFsV4s802kvt4A7hZ1xHcrszhXaoe37b0ZTGfDfTSw2kAOwUHAV
1FHIcWKGcK4qeNXwyhra8AQ88ksi4iaABJpsVCLIu8a+m5wv0fpFmhEvrStfQmzM88SZ2OJ/j3Il
RsRgXTF/3/Xrc3CSCaguH9uOE/PcaXeDI09WlFgbVlRgslN+j+gGHBMnJiv6TJtjZjn2bA6IviAk
gjQsw4Gd2mzJV50XGhWFHCdvIPKLwM/noWbIEMMdJ6JOif02XSlyBO1O7cRfikogAZdhKp+b5dlV
rrHRfwsjcW1mND96qruFvBZJ1oVbirek4LBMtMpOdMtL5djEXi7VdTGkmw6+TUKKmJPNb6M5a/Se
mMqxMOuTQmS1cFh0qqxjcu4+xxmV49SihTfgg7XRqbadR2u2OOel5bcsjqHOgRfxbIZPnG1ZmTux
z6QNVAEkqBcaGsNLuNiKQ2NxUUfdGzAfc7R8odn8gbQbDEMl/DIkv2kpkHQT10F7kmvDeEJVcdOF
rbUlKHBAA1HehanyNIhu9oRLgg2C81tckTGkE53ZPTT1zrLzTRIlr7IzlU0rnC6oom+OQmwJCS6x
nnQBfIM7Pr2blOE55z32Nrp++9xqGTP1q0qUBUIvpk/2EkJzCpFIDhnLt8KQaqiIGCOci8PmIeWS
3678irTkbYHpvvK6MtAp8ggVcfadVL4kbQ3jybU/65p80Ib808RxHzU/3cZBd6jDjxOhkUgVOOYi
9sPtkBP+NeOeCNkFzURyQJdMes3IOa1Yrt1kwH1YI6vtBGjCwMTX0wYdqF2+c+qQ1Yed0zcjlJLu
ctWi7WN5W3VDm8yatO08IO+vx27TocUudEEEjyK9bNI/7Hbaq3b9PIHV0COXqJ9cXHFWvy+ZCgd6
8jV3kL/IVmWetoCb6nDKu0r4RVVI0+VXu4FFZWCXlYOhPYSBHwKMzFKDP1ECsOvUwMiae8ItqDlm
MkqKdMC2GE5+7Gpv1eRuZDTv43qhKoiwk8bpumOGj0Sx1QhTu2dlQro+V4niV+nkokfOd4pach6P
dcM3sK57Ke3Ooewxl2AX8NNevU8JlAAT9UI9lNFCi7VNOeRHTcOsjfiNScHCUFOWm5juj8eO1/tG
NbIPgjdYXPZxd601JwMgEK4OGxQweDnyNKLuaxmVi2/pXqgpUzDn4VezDd/Z9g+To216Df5ftuAQ
T4b2LJfiyFXsgZnam5OabJl4s+dIFxZoaKPjahrlxGR4Q8fG2MOVpFVSZEHYsYjBE/DRYJ4JOdq1
6vwltnjz13gY/m/dNB5qBCsUBMPBCbV7uNREJUE3tyJV96MlCqghT83afJH01sDSN8RN9GEw5M1r
R/c7j2kgJzd0op/QJ3yNYuuG4eB/kHQey40rWRD9IkTAmy1BL4qiSFFug5BreI8CqvD1c/BmN/O6
1ZJIouqazJNoKuULIZI0jAUAReUkn55xkUigtppEXuvV3TNV9aHBg09YtPObQSGqh+bSlwkkDYME
ribQwuUmrDLeFkMnFRLTzwE5pQwrDWSYw7q28kvGoFZBVlrl/gSJ8ZqkmPka584nP2fySsCH2zTP
5HW8NOVi6kjTxezRQQwvvxh2E/wJVQtzfhSOtUmxqjizknR8wXB6oYHi49fWbKF8yE3Y0ZwkoIDv
NiO36TGzjU1fEvGVpNNXo/Mzd9NwDvrW2pcS/YCZay+yna+zUiAXZmWs0pY8qcopEeU0j4NXFFvT
aRW7Crg1Y7fPKAwNwbacgJBPL+K45PJd2zCnt0FncgKw5KQB59otYxwcc8bOq1OGjclz4szFF7+B
nbsdK7KgiSkwV8yr5jUgCthAWb/qp8whqIB9gMEqJslnueiaml0v659sZgshjIML/TjK/bWuKAAG
jQ+8Moqwa7xyO+Gc2fdsSFZDU1hw1xlUVoMFrGeysx105pmAj+Y5yKDFayKv1mbWMU+IP3AbRBvf
iuNVr3Fw9Gw49r1J3CmFNibV6CWijt+WRk+IR5U+OHlfPraOj+eexK7OqItDILtjqhC+uJjROGYp
mROAz8x0t1oM1tA1qj8J/aeZrEc5LNTcRP9xZNXCbh56DmfvSg/K9qI86fWsbUVp/VZNvSe0aytc
TFxAXEhHsOkVAeCFs5XQQzrin5E6lDaamRE2IkO3hQXgTiFZyAgFwDZuGB3KNaVSH0ImyA/EcDfj
xlH8f0I2+QXhmxiCm94eVpnFC1fV7E6t3YykLBzL5m9Aq0wYtgYTTX1EqWmHBbSeEVoZ/eqsbyyg
lqrzHNLbKgaqNrEGzcZBi75qnW4/kagdNlnlhQHrwUBbVg2Zfq4950N3ya90quqGPuyz6VAmsNCm
AJmym+qNl1nPmEz2CnUbeQeW965Pyz7c7NTGF/1uNI3kaPZ4/rt8Y2YzG69k6sPsmpNCfasH69kF
l3z09GrCCLmkRwfWATT6EhY64eipL3oDRh904m8f2GyVE28B8GRr09SfJHcs43BsFplZ8/nK0Hiz
AKLvSZp1RAzvyfNa7nt9co92IT909Imhq2xvW8aCC2XpPgz0bAliO3hLlY/hW+zbJO72c0Icp1sb
D1mp9SFQeu84ERrYifoWSe8h8eoa+Zy6KaTOuyGzeLiJTmdWXT+YXszot03hCsv2S8QCaNaoXRlD
ZI9eS/86AyIznOxEvBKtXvQPfZ13rNX0mvjsRkhpqmB18MGcRvxwTNTrnQ21f1Xa/LtkSBU0DZzJ
7CoOrO03pqSUaO366PLpClF01Nzb67rkFgwc0+SYinnuOZhcMy3CIrcMPE+OjvLtngSffgJQjSKi
2swDjVK5F47atPqEXYVHLRyHGWD2gmqPgOjUNoh5gN+sW/IrhtItNb69bo1t15KWbaCeZqJdkJfo
o8sHDoOkzDc3AGuhCFvFkRwjasoYXZetYTNG2u1XYu/lnC65079UkICgdblNyCz9nxI2FE4zyEKt
07Z2WsmVANmJ1NXaAxmaQwPkxaZNtNfY3CLs6FaJTt2iUnbxBKBhd2ofJh/eqShyVrB+gEzL60jk
oPmhpxWrKOZIIrHvt5o9ngXs8NagtDXJtf3K17sgbGVNEojPGrkq63eoXhTa4DQ3tWcwSBjJGhqW
lWBB5UmWgZcg0Mv5uYiG48YzrYecljp0XMMMt7Vl1yRQ2NrK8Yiykmha+FozYREZJIhbuC1RVPDK
6DMixmJiieE1IJC00dunjAwy7MGwZOujNlB0shd9lrnxN4mAiHklWyCi2zwqqhBfPP4kgCDcQt1D
H1kXk51i572XsvmntzweZVWrTWOCdSTFpGeatJ3dzAjLwP0oqopAHedYtq9uML67IzjTrmCN6jv1
OWtksWf9wYevMWvEIwHxcskXZVldYYnIGVTj4Y9+MsfcNcWExwn1gyjgrcciudi69/LfUGIASoaT
rNq0Lk3M0Gn7SjQ3KaxlN7QpM+/ulwSkgTuFsFNIO5w8vmVq+H3Iebh1G/M4D9mz2dV/IOY8vd5z
1Nqh48Dmwagfk8lMFryASMyQK2hyrBOTz3jAG/bm0L9aKXs2qxD52p2OpEn/JfA3aDs0Wl0d1m6f
MKRIZlaFQfyl+ye2RmC+3oYgS7iVgruRDz/KMEgs5vlftfG47ZL+sxd+jHWRSXaCipEhjI6unGM7
5UMGqN1xCzzy7PhD+czdyyNvRG/CLGlQjR9dFd8+yAjCr/XfPEhAAWt8KCjiOdMAoRg80yybc2TP
ezfh+JpJ11sZDVIPja/yHIerIOOsEnX1IQJnN5ZODq+780O0U59BW68n17z6dfFptfaHlT8Ps/1G
ke6FU9z9Tll3B3LRr2ozvS8oVosFIEPOv7Qc3j1qwlVuZbQw7S0R7lOpZ//AvHwTi7SCMMECMql+
TJXsq6rYWpaFk82E5TDnE3kBzo8dm1RK+guu5atI4w3rypGLONrXrY4YytVXmYPSyGvJza77GwHI
b3rn42Zf/p4qq+/ONt51zveV5/vbSrc40YRP3IaI93KiiDE10dH8gGfMaLhqrWAaW1TlxspIqi3s
A+PO1YD7c0VYHhzPMRvCLuPjIBUxQfa6SYR5IktLRNZ6Tjnmo5iLldziKhvQxAPm4Opckq5Jthl2
NbZtpEeWsU75wFMbQq+O549U+XQLo7Px6rc2gg0Rs8JFO0g4G8Epni627dzesiL+1gf3s3GspwmJ
VtNjLnPqqV/rnHca3R7SCyj5DrhnBqzqoex/9Iq4QZx15kpz8p+U1oLc2ts8Gbegjr1F0Qs330/X
ERqVUAqHLLCxWOv67D/42QZv9s/Y959tzj3azR5ynYgOvhDp0YAauaoUmOneiY+mizRKie/eZXQo
zYaIo7ZhOGARN5Ss496CZM/Vvxp5ddupO6DrPPf1Tmc6OU/zmjH/tln+HP7tdxR1W5ItXpqh2ePU
3Pmth3BB4pgw4MLWY9YzhJ/XVEGYpCL738T74HDXBxMKBZTaE0PEe9Lb93LonDBgXBo2af+uLXI5
LKCkO0/1R+dnH576mofpXTgbwLg8SSVIlRR4yUpjAj0lLs7OTF/2uEepuUwEzYF5WczVaevblFxK
+irkcVYS/Cvq8qvtx2PMuCKaa26ohDdDWfD7pPXdJl0RmgZH8IhOySBai6pKoq4lmSAW+2hqaU4H
E+9xVz0XkEmIcV+R+Ib2wNefGiMYDh6ek3VN1o6TB8fZ6mnTAlyxNPkfgx1v/Yge28osEAvUykoD
dB/rzdOAOc8ohbUW3ikfnHRDHpkWeuUQjrlNwi56LkQyJ587a+uK5Je4mVfYGAU3tu+FHXfb0sIn
AM50FODNJDdG/4DUnxV74TNGFpw4dd3tNI0HbpCQ6TIdlSMFh7YMLtAuMcsdBuQH7nPhJWjHI2sz
Yc1dYY6EsVyJ30wyNGpcswkxdKToE/RPu3bvJMmwFkfryiPCEW8ieocBS83hp08FWjoICI96RIgJ
On5CHnJ5Ro8EwTIyXkp/KfVqMDwjb/8cibOSOQ73mf1J/+bq8VXmzFnM1tBDXnOeAGMx4ddhPeUk
D48IrXxqKLqFne5AtIbni3lF2/s9cR1Ndda9uA2jNGu3fKDW4JXmsDDUm5sabPkrUa2jHGRyKsqt
5nAH9x6gSOGkK8CG9QYa41vRlOsisr+KAMqUzYEVUgZ/DEb+FVsKVdis3QeHfUhjIW2K8O/zswPX
NZJsI2T1UZf6M9wR6mXXQSiAWIy6Oj9wcr4yrmh9Wxxn3O/IQUiSyNHRNB6ymBTZ/o4kUapTJ71V
jf0N8CkInRY6Qz0Sc+ONaBDSuepXbucUqGcD5H/OH/5dhFR9AQy1pFf0Ey80TVXtM0n4TzNSOvct
EkMrqdfKo5OpwL2vakeW2zFuSZHQu3Xe89qz0AWYryE3ineVWVGXDkwB8GigHp3cdeAXlyEYvlM2
a4QC7SHe0oYnlcdcoe7CBjDiZtTVm8rdbkm7WCXONG1s4m6QbGmbIqCTRI93BJhqrjF8p6l4zCei
+6Ko9KnKDeL7Bl52p0Dz59a/kfbV5RdiGcd2ZmuTFycDgnrhmWt4ISYLJVuyn0lNnHlzurVIu2YE
FszR7zx751abxwMif4Kd0Ramkkl3QGtldXAopwSlemHSXurpygQDvvJUu2H3bawc0UrOD+OzZC2o
BFPJKk0g3ZAnnmk4p7TpPk2AugZ92bGVSJtTO0wrl2iIPJNbp9zlqVUeOVekwhNOmp40oaFbVkNF
2GY/kYPyI/ro2RHoXXK3HHJXy876J6Ph2yD5kc9SvbYI2l4lMSe+7i8MItchq6YNSPBGUAhf6c2m
1KV0sJ+nll9KWz7eTscSqo8G6hKaK5cw3hA94KHJBu/QLAF8pLLjanIlsqx0a/Ti2bfYZEXKq1Zt
W7MUbfoNyfEV0XUhgaRk5QCCxGtzrFIjXsdds0J/Ux1NjRgCEQSbsfsBAvbhS7xkwN5t9qBMYzP8
E8gcUgiZ02Gs0caaXnnmaP5nNrm21glKqSjQe5NZ6yzQcqADawbksCoxQiJnvuZmpLcoxUveJn/5
PO1lXn0EHhIaCmZ8vjbTFelbUPPK6JSLZyWmj4bgTox9yjvKGY79AkNoEsM4usGXV84kNMEKxtZ0
yuL0M69ETNtCjk/rDtrOKSiy/CAF2MpTaHilSd9Qyi2N4qa2x3zd+0fDGk5QD2/onysO7U7n1aqm
wUSemLfrhmJKQR1eNSplZKc+Og/8iKrynuVmwH1rmtgsp5d8Tv6CYAENQSAOm4aHrnNZ4jil/012
uNr2k04ghD1tcpdvPlf6pWy6vTbP9n7Wsi/idmDvivLfbDHZNmeDgU6P98rT4ywUVqvtKtWdPZX8
IJNLKCf4LiOAOs+tJcTOmBvTVHtBQsiOLnnmSn9Cfn1qyCmm6gNyYjJ9YDxuXoOcdYZsHXctcsRY
/Y+rBcB8AsLJXYY8JNKYrLkQRO6AdWi6WrRaJM8mxfgoZ/c1bjUjjOjeyTfDphl7YuUhsQ/xtGQs
GYji6PtoI3KsI6Y7MANcNKGm/xmZ+VsrxhQMfveaJfoeyq0b+qlvrag0PnLH+EPtf4b7SWrGwP3m
McImBWFaK65fOrL26MzJk4CFeeRu3FUJXZgodTLE2HCYOhN2vUTHXS3jTnszWF0aBnn2QFhqt4/8
nKaOaOUNIBgehLb4LX3/U6xxTjA6NGOW2LN1sixeKCfHdZ4V42fdbnoyJBNQL3+kRZGzFjNYbleF
9YxkB6G6NnagwfzVIABlZJGEg5d811bKIn4Otlh9f5LKOiS+82gH28jqx7WpGVSnpNqsuCjz/p2k
I54lDxdDxSSrbxG2x11Bya87CFSFXWz1LH5yc2tt2pF2xg+zkZSJgJ6ZeZlSlRso6enat5tDSlrw
tTWCHbEL87G2m61r6NWD7uGIGXh8/dnctlgBTDt/rqPKe84OSuF9gVx8cmZ1BRBT7uhXoefThpnf
Dgf+FgUuokbV8OIpOuleo26Z3KzYimH4TWGbHw1n8o+qcB+dtPVW+Fp9lKfyZKc2in+NeJYERMtu
jOqzjOZzrAPFK2FgrIPIYT4pkQwf7T7+9itii9DgfUzgYOCMJ2sHbx469ezTZQPYuhhHpJZsSpmx
pxkLNvtqUtSLXOgo7Y7u0J/iqvKRw4oVKBt0r3AdkELUa483C44l9h9CjMhs5O127wbAGeLL0muz
+MVAsRf1rQxEsp4aVosdmLA4iNlexmRuR8Pj/4GupJw1m7ggC57Q3SrMOqtZTxkCcyTLjNwdC+qQ
7tOGMo0VwtMeamk+5+lirBWFZIdX5by0PQ6aIUAOKCnoJ6NMVpVJhsykk0QsHM7OHIiWK+60+TNn
wMlyBDaGmtN8bpydHrS8hzxh7LAAV/rm1mSztRZW9VVouLvLYe1GdrqZhZtsYuu18N0DBBjx4IHA
2GWZuUonrjOfGPg1/vED4dmvFRrbMEaktbE9mNlT4U1rM/A/G9efTlzwKxDQCERgZjCRab3HfEg/
XfRsrLib0Bs7d52TMVqVWcczSKHjOPmuKJ1DR64cwI2JvPcMwCbxBkercKG8d8TKWADHEu8wFgOL
jxJnkg+Wf40TkhmEo3YWBtLQK6wQy26+C+aeOoCBWByH5tCOu2RJUOX3/Yc2npsGaDrB9zmb3/Ju
kFDBhH6glR8q/nrZEacY8CYYEvGP2UrsqJ14b2A+VYk+3zy/RnGb5a9Bi/zS1BtoARXhMdU7Milu
SLJdXHdqGKa1x9Zwbk3PW2HN7T/PxEDsVN4e9B7RkmpfzS1YAUzUK3Asfw7/JoA0PVtjxWPO6unN
XreK11Kwp+xd4wfBLbvcVn8Cj/JKch11WOHtNYHJq5dEy6Z8HCunh5o+8xv1jN+2WC72Xef5qxbI
80Zz4Na2A9fZ6L1WPieuFmn3WpdjOBoarqE1aoH+JPOuWNfogw/RcCRq3qICibJbCdBCd7Wntgj+
fFWqwxgQ5mE53XtaTD+Rq4VOGhXHRgf8S9sS6bsiYdjay+kYucNzUvfHxqRtkgYh9AMBkaUH+0HH
B7NWYJjDtm2B6CCBlho3p6cVizK6eiY+NkYna0w8JwHRRHn/4fm9u05qMyOv8dEZiuaRsuvXeTWi
aThGtnfwm+4NE1KxggjHsCIPzsrlMAhscibYSz1mBGlA/+CgmLS9CCaxrmT63QzBb04kZ+poNB7t
fKs1a1s48k2UkhU4T5VT1KykOW7Wk57/xuy/tHT+i/oUVw3H9hInwQbQvsCwsB9ya7pMkvWnGBxG
rcX8ndCn+kT4Ubv0l3aBGQGdJp5zYGWtMMfw0EY8tEkemj7/KZdVvMWM66yI0U1Po1X+RO2AtdAY
47Xb+Q8dIwjIfl8loU4h2Cs8Km8oucgW2kVx2xxkx0u0bCtFnO95npdlZnIkmLnZ7ucJsHRrsRtO
C0ZOU34thLVP8XXTbLrnUufiAUoc7QJ9O7YgZnFvlsxBjS9KI5bvM2w/tZemYvmq2O17pCR3nIAt
vShrW+L+ogLOZ56EOhSQ9dAF70bdrIfaDCsQk7ieFkq7WntEDREzQQcQaykjA984zZa0mDZ3L23t
wOliRx7i8iGfFkPw3omuAlFdDN5LQupACybmR2Lc19KXOiSs8xjbSHjcm1fr+6mb3uup4sIzg1+C
B/Zc0ziqZgR6DimtkbqJyvinUyX6UfY0Wix/4zYlU7y+Ex+ON6ejqydM4nEagVZxMD3qZKHqFQGd
FgQ2mAEM/Jv01YHcwydTbtjls+M/Z7H4VRBaWGbxN5oAC0mZWXVYaBhOGM+0rE6MfJSrVCiwMpbZ
HrVXQqDrg1cPx8zJaxa1pcJ8aL1mnfHnLT5yZbbPbuNpVEfA45tRbjJJBuW0jHJhZ4cw9fEBZaBi
aHjIOLfo1gMc34LuOGgjnGpMYrdFrHWrdC7zjWfTViyqpESRvtcmnMqWvNksKrP4xzWzz0ZX2IiK
imjAqD9EMYOoUUTVMc3pEgFFbcwxba9OVu31qvizgqr8tsv56lVC/3VqkMxF9dFzRz8DzqLn9Kfq
hOlDxhLrVh+DoyS4C+cUZ4jwaED7pnkdUutg6/6rCcLzoDRiuXX4Pl2ssq9WK55lRcPuNsKjXe3r
bSsda8PEjp3+fBmKSxXo8QOw6W+kamuz8J0jawjuN5X8pdI5YMnrzou8LLI+o5xEgHqmnZJi/PIb
+VZ5BomwTI1XOafprndzeEeDfY9dRbPRMNnpZ57ftCGIgRP5zRkbwpMz8WLkgB5HDu9DxBMooz4n
F4qEzoHxWqc6Bi8zvitGIp5HgF4c5Cazw2LNLE+Q5kM/y67XD+ROFy3BCAloW1sbeOZgn5RCaMeo
7wkpnojGbdjTHvDCWuPZH6tL4YKMZNykHuaUiZ1GYHGPfX6V2NEviSn/hNm+LidZVu+V0o2tYaUm
MpXiGwmAaEdG7BRfDLS3eVuBipvVKi57fA5OOAmf35RkTiIo3bXS2y+vZgOU6j5AJZoFZXYz5hkX
O/EoPvq8jrn3supsjvauw1nISOKnMvVNTZJ5n/giZIWBrZUAEp+hQphY0UPgAhE3xi/ESstOly2e
QLWz6stmUxpexfq+44UoWBnPHFexlZ770VzNGmCVtu4Ve64OfmjOOZHtU7L6tiUsUCCY5bloWn8H
B+ARLObd1os9OkQ+5FiydEAfqwlW7cro7jaXwKojfQ6dTnwlHeVDOU/VhKlSJ99sqTdPoqlOLTXY
3Fh7s2EAHDQSX/PE0BOmw3QSTntqAWTOSedtfbfDQjNSyqVae8L6uYo6X0PbK6DyJ4xhc9UC3GeA
63jsrDSZHmUQbNuqNY9+Ou+HblkUYGRBcMtJGxt4WnW2661DB9GNCudad21zBC+C8Y6vw0LxEg9W
6rAvNO/RnnDSM+3Te++RiEww61I99JIqCJRaRahhCIV+a7rY8iq1OE8w8m+yOvkdxb4Tz0WWw97z
ThoughVO8uectxl06KnKGHe07DaiiDSHJn6R+Q4PFaNbAldDktj8FRSVL4SgBmjen6wZOuSimGoy
RfYYvcE0ibtJqnVgyt/lh4zccut6+aVojDfLjm7Kj18UKlIu3EOTzM/EsL4kQ3Afbf/kqvhQ69wN
VfJS2P8g5u/tObnaqbpLI3m1iuhe9s5NaivPlm9x65+LVN4JZj9Fw41xw0HO+SUy/HMWdGeVWw9z
bzww/D1oMVsJj36ic/eJyC/6cqWY/KBTb6yt8qvDDd/0J5hRG61rnrQ42Cf4LbXFLsoET2FNwtTp
uNMT3T8UDeZqzT3y8m+zTBb/L3sMzbLYtPD8pS0ta4JJWNniWlt7J2ObGYzcmUld8NlPtEfK7BdL
xruhY/IM3BZyY+QV/K7Uu0DyOKiiA53/O9TgZ2mL28y1tBwILCQBUnvWuG2K76yIPrlT/rk5l+5k
i1c3jckRZDTUeBXCofrBZoKdxzysFk9Ii8FWNuqRgINrk9cPVTttWnVwFgweGF2BQk4Gj1Rxbvc9
OQ9abL0T2AlVN96M8Iw0e0anNu+kHMLER+RH1BQ+GcKxmMiOUIX9WDvRseW2cSEA+zMLiqPbJW91
M78G2XwapWDoJ7Hymd+dazz2A510at2WdMT5obHkPtb5yrh+CLoodGr7z1mUmppzkj40WU++TUSi
abU68rvZa5esZoztjz1xyjFAdv19TPVL2+dL4h4JCXnyljTDVz6cLXu6IpiBV+dBKEd13OTX+WOe
SWCumyeIlDJmKtBNG4sXhUdw48cwMgf6jbja1EH8ipN+o7LxmjbBsWzSZ0BWu9kmSHhRzsQg0vGX
R01/rY10l0aHdhCPc+Od3GEEvqv2sTkdImmFCLdCVAqbqH/2KKIGSfYHqBskNbDhmDGU3Q44wbr4
0klc4SbcELfdFhgYGjP5UgwDVonhbnRHMHoz3ljxX+poYJI+3xzL3+SFsW/VeMsM89K32p3w+jMm
WCza85vv4CemCdN4G6Uc74G6BKo9k3X1ZvBALg8gWrUnAZTANTHGRuPV9NRbBfpK4uxf/jxALBXB
XyxP0gTV+STs+JkA70ulsuuYTa99np7HvD6YgYBf1IeTiQDH92CF9jf0eNekmu/FED0r1hW9fQai
sJYIfytd3LVcfwNLaLviUY91oB0I5ItlTeOeCpleVcIPr8YzOq5zyibLEv127LSbsJJr0gVnqMAf
yzHijy7LDIPUn/EqRQgC4p5OyXU5SQIfDLYVEjLtu+9TAyEof52c8hj3W0FCjRzu/T8SRyUwr5hH
gzq4mM6qvvTG+Ii23u8vTnWniXmciBvqmDrlriQRC+Nl2m1lqk56w+Y0zy5SZNdWU8f/RH1Z+lrH
xiUxxLkV/kfHzMwnjMuweaZYQSYX7amYt/Cg1r5Q1+WYW/4qu60XNkB3axzvLdKQYnIecY9c2768
sLi5unp6dVGMxWP82nTvUzqdDZeTcUjf2CBfxOidiyJ9BQXzaLe/hRCEslWX0VOXytL++8X6Hkq2
Zt+xLbqldl5+nmB5PUfmlFRl1XTri+pojayZpuIyAUuMkpOVfSUkjw4K+mGfvlpZfC57zmi+lcNv
kOHmrJszCc6PESF/jhTnIdFuyxuw/PskBD1q48614itKogd0aHdysN7aND1JLrpogJ6v4lfpojXm
1vsE8vrhONNt+UQZI5gX70c1xYWm+TqU9pOt4quPwj4oS6rA8UrzT/OB6ogPX0qaZcac2ovks+WL
q+7zvYR7Xv4MX/m+7b46UaFdTl9VOr8V9UxwG8GWdnqhfevNdmep+ZmV40smxA2F7sd/l47ufZjm
RAnLYjh5RRp6Sz3vo02Tq9NtHEtclKi/scET7hIRNGjuEjLWDCbXTP9UMG10rf1MZoE2+dfKxm0Z
FFTuycvyI5B7C+3hNBrRx/JE8VqdDWG8jeP0UohdNmZn01APTfvcW+Nt6uxvL60uVFI3dgNXZ872
ItK3Cv3Ufx8bfbwvn97YkYfKRL7ABJcEzIegGW5oet7nebxmmv6GpOajdqhevfLSFvYHcg14cc6W
TyYXBLFoCtpBXV5go96Xe3KyS5CTEy0qE7Fswv43voghvToxxFt1tK341dYcUG/Yi/gyFp//Xa8V
xCOhD+epKx+N2g5LYisBl3zbVv7Zvflz9xxtoyy6d+U/FY1PFLo3W2p46/tzOvHdHXFneXhexH0s
tvpGIc+uSOsab7qZvUPQuWi2uwSzimC8a5280u7WLNoS+V8ZsvxY/72NAWrQHkuShbIMZS3fnz8I
otf/fk7XPGrjSzzrv0kbXxkgUOd9Lr+FO1TvnMDPtgsuJz6zxL/JOH4BCP9uJvpbyYeiky5qb3Ef
RIRhZH6YkMwE66Lv75g8nzrOrXZZMOYquEkQR2WyReC+9zu+wqPGslxUI9VW54+9+m7HyX25vExz
6bI2Vld9E0v0Y2ANHumfXDoqlkfxq1U6Wzhu69jSrr2stj1as9pb8WpR3/a7sp4fvcDdAlQkzEls
nCDeZ5D6MmpSj46dkOBT7mkvCCsOpVc/sP44Oca8DbQiTJOSqjJ/Xm52osL2Qdb/JKIJCb/cTW78
amiIpqDSPEVOF5LL/Gh5i5NlqC9T9T5lxq8oNOokk2OxeZF29e108rW0vL9+Gp/K4klqwdWNkp3u
WqvIHl8yk9M2J9bP8nd2jcGUpYURXx0FNaey1pHr7WEWvwtV7+dWHpQ/HVOUlZCHYgTn+M+MoNkD
5PAkIy8x733ERehYdtEAT6zkC5A6eZVat44ZrhXyyjRSnA12WAXiNBfVxYqX0Zd78jLjMa6Hk8oO
nYchf3ae4B8fZbFNLlwSKWRQeCwR9H3XPUlv3AwMqgf9IdWHVZSQHDD9NkAV9HS8ArnnqU+f2nRr
Uw/3aFN8Nz7ZcftAWBxC6GnT6e1ON9UBbPpGZyypXHo/9QpB/TTVZcik7rzI/yLfZDcfvRgRC2Sz
RC2Fd7FYd+0fO1TKS2c9xZQwaD11vT62qX4Ee7xaYiIhe2yX13mpKJEl6kF8Qtd+rHHNmGPAcaCO
ZE6dY2oO3/kGGXkFyX8VmXrGbIDktYGSx5nGInxsnooqv/iIEPGHscyZUXUm/CQxqwR0EqHtIiQa
f2I+RSZcZUcAQx7Gm6Uhi8z6dRP0i6DZZOqRPccFxw3fLn8vlVbyZuDj0tJdI9UjNIn9bKMQe/I+
0thDPd08tIy2pBv82X11dJhNuI6xUwzQagxJQfDrkRLcs0OPWUD7O5PjbNT/st4/LerKwdtlwaPp
IM1xk8Mg87BgSYlOg1ECsc88iWZfb7Tlp+S/txB8s6JctRl59UCFxvFZlHk4eHLPJjg0Bj5e/DAx
PpHcvFe+QjXkI9Rk+0qv75VMxuJpy78autt8NLdW5B5SlTLC9o+WVu0TY34cGd5GMFgxSUkV9sok
2MbeEru7NnImM1HSrzuiLPqnJhs3fgp7JFJgcaqHKFoeXC1spH8E1NmFtolBB1hPqT9hEDvOU3mw
AH72ClK+o/ZTUhwGo97YaitQ76Ew3eSgGKla1qyG7Dnbdia+HAunEjgt/denB3d4gEZ+pWjg5v61
kLiiFOBzitQ1sDa+uvr24/IK8L+Wenl5F8rYZvjfrQc1r1npXX1PgpYkyiLQH4Mg2tSb/1F3Hkty
49q6fiKeoDfTqvRZWVbVMhOGTIveez79+QCqi6na3bvjxB3dCUQsLICpSiZJAL8ZVe8UzdaOVQUE
GNPouR/Cg2Lke2b9GPSJqRoCBYn5OfafY6BMfWGenE7/OD74zvgIsv+zz4I5s6yyV8HZ7Bz1bPHT
n4vpUjfjB7Bkd1gKPfagC8paZQvwY1qlR1zr9uIqSFXlwv0mhiL0fbBZqrF0cDnm9ARAnk1qpjxi
Z9QW1JFpI65vj1fOpPBO4oHXgsEMJn8bjM6xRqktGJTd4Nf7mqswrJ9dXG/QDswugcaTb9Af1Ca6
x0XyNq7G777qsbE8nTQ+dYGGhOGwxZwxQ7c2NdQWrOfvvD45wPCAc/tQ+cMLGyaPWqJwC1QvVjkA
UjURpgLNyt3JgLEjXk2rgAWOeQfb+DJYCJfQzBN9Y8Xu0el4rEF/yRzuplmwm2BgTIMJg5CJAvUo
0/Z+zdeYD7u+NbcYwJSmcmFGchPfDf42mwJWOcL70Z734Ki3dTnu/Mk78ATaGr2yhSclWEKwh7dp
g5JsNm1EeOaPrTj+np/mPXvpPTcDATm3p28CUzEBZIQXvBcPwjFKnqY+e5wa825EdWX0wrPCel/4
xIoAct4PwkSzKIDwN+59hsxgrJUYnhgPulvvVd/bx+FLyQ4u7uVWsINBt21ZsMIBZPCxSmE2aJX7
SZn39lx9Lo3gqeSxh2loElp3ADxZQUM3PnCPuRLsa5qaEhen/NZGaEqxubVGcC77egNzatMDDDXi
etMo9d7Hg87I7DubjfEhM1ndQrhKQTRPBcE64kzOn8Ab4ExPB3vAU6tp/yhjvjhe8CIg8mI2x4wF
s1fnhS39j8hanjoTpMg3cVG5lXeqAETrFuod2WUKo70JHCWe7D/jFJ1ZNudGfavm5UEbjZ2cHZrt
S8BUJkmNTxWiiW0U7hXts++HR3PAWNRiHU+/m7hUciaJLgxnCz05S7k0HTtAdXpJ7fxQHdXEeLR0
GMgYtWACujG7fkfH7DC0kNa47Tg+smfzcHQyb59VaEbzZ2p/xvepskUzdMtGmwfXUP7JOVdjzhuf
TTnWFjddzJuCvhEfckIjDvXYPSsON1wrXzpiRoIoMZRKFqh3PhqQec9LAP/GETI3w7hzi8+p4e9s
jBZHJXjSTeOhUU3U2XtUO7s79PgurJBhmWuzg2DivGLyjHtVZpAY4bQZw+IASuamE5S8TmUpodyJ
G3Pf9ahWHphD8jepzvJerfKle+o+Y3UPvcMdS/PbLgRDi8kIf40p7oBsYtFmh7hpcwX30R4N+WOL
S6XrglCKup3Zq+e0de6TPD0lev9asg2XzPnR0btjwlQZkj6Pa/0c+iaIYW+PIxKUrQa6wLibcus+
ZWscrKKwxd6FzfyjrWvyMlZkoo/iSk6aSHBsHuYyvQyl8mR7vGuZAGlBrjR1eDf3XHS5vmXv+gBi
7EYLyrPefNJxGRywoM61cpOF3xzmdSgPpKq/id0zvqo78NN7VpI24ouuHKAbUXaYrPyUPs28kyTp
h6DEAtkyse40EERkIlW7+7Lo8XlOT2gNHGrEPvwIrhq+SWgDnKuqfgDa/eCnl7ooHqMoP8ZIUGXB
+FImTHpK5Aci71ib6RG87F2mRJvY4EyAbGZ4nSnQCpWvYQSTqs/uATlk2G1PpjvftVNxnGaI300K
agsPpB+pHht7EEaYLVRAVVRoUY91nPdg+f1XQ1fA7SP+vcM7wg23xlyyQYxu1OCDqf+/64f8vyiD
/CaW8/+R8I2Besc/q4fcfs2//vh6rR4i8hfxEMXS/8fGLwCXOtUxdFPXaFrUQ5guoDHySy/ENf5H
Y8MHLVrPMzmysRVYRW1sxzYMFSUo0WD9n+RCnN/VQkzHtVyE5plPIVyBPIlQz7l2NgJ2EMUdP1t0
jhHXyKy2P6o2jJ+qHFCzyGf4mKVm84qYOM4ZOLJzls2dBxR3d5UJwN5vp+FsYitV38iGSYyz1GVH
OcRShzCjcxutIRXI88imyM77/rieI03Mn1hFlGzYqhBs10/Aj++vc6zZamjoyP8DEyl7sBJdF0XH
qbD3kEN/+eABJPt19C7mKxMrVzUqmbJB5uVs8u1mvJ9R9grUM7izX4XeN0oJTIl6rwdoJIictVke
mYqOkEkoNH2dsu5hJabDANVCHoe4XoWW7++XoDcY8zK8zA8HZIhN7iqw4sxLOpbco6Hqfq6zDNXn
olbvsJswPrR6dBx5zfgMjtnapXA89rIaI1E6YIbyWoeKcc7r6K7SMLFT5+yMKeljwXb5vkO64dwC
ij8rgwGQ3O7YkgQ9QRRWlumg4zqzfysDV22y3ogsC0INJFf2ZHWPt0Je3hlLnsOVQ6319VTySObI
Vlm9GhEy2q3FDjWQME7wj3lrt3fnkA0ytvwX5AgyGJSJs02d5qesLa3ycPmvXQWWBPHcz9jw3cVJ
t+ns1vka92xpww6q7/TZUh9NVpYQ43VRMPbnr3qp5y+QN6pTA4+EZ4WZ3bGBBNIcqQgcUdxjqLL0
qMyiUGDRRYYJmFXE1oYuzb+hU+4sudA5hUR+UBxT1YHON+nZkisbxLhewbRYn1x/k5qt84TMqPPE
f+cYlLFykbWYHanHyme9x0IxB3Ct25/dyPsk82PRCRTmuB9y7N9kB9lQ+ujp2EYNTPltXKNH3a8L
coCsfdY+aAj5G6XOHmnbpBet7Yx9pM1fNBFa42oa8KB+S4NYzbslD97tmidbB8fVhxs5VJxgx+c4
9Vk2rHmysWChZ9sPrCGGm/on/nSAI3pe76Z+ch5Ct3GfMVwLDlEdDayuidYoqNkYj4cLLhvu89R2
1lHvoHzLZFlYqhFAlIM4Jqv+PFrnuW+/yw7seLjPugH9F4xNAziRU3iOy56V0V/WMZrZ02/bJNJ4
MyIjmszm0XDYdhX5sjBzoHFqi7S2wXBPgXaXhQC8eMMDZBTxw71Z6/JoLf4lRzbL7GWctf5uiLUq
j/4xTzPST1raewCg//qEa9eyRrNXdp2V6JsCvHdXKIp5JwtFK9mgMoMUcIEIjkr7kZdRY/8uJagF
ny/UyW5mpTmyrHtaU9ah3sVU9pBvzakDmfD7Kdfq2tesPg16bZ7lWdbwcmpZ5/frbqEh/vqwa2KC
PyFbzEWxz5Um3bJLU+4XrzJz+lVlJVG71DbM8wwVcvixc/oAhc2562o2RURNxoHbW//my2HyalCu
hj08qm3kvNCUsgy05wz2135/VFsagtytVU6vecFsV8FluM4soa1TsXUKwvPJr7J+r2YNFmH4pVxg
rqriRzN+4I2/B5k9Gt9Dgw3DGGszNLOBCX7PUjM7mwaqIql98iOEfjAWyM7JFNiQb8WhDMq0d1Wl
73hsyKBsXnvLmBLTmZGR9Z9vmw6eJy7zvFeIok/wPQEDVbrnUrGQog1cVl6rbvxmOGhs3MiWNX3J
WYOTyX45rkl7mYLgZHDbaqgUK0X9ElptdsIfp3lIgJs91OJIxPVaz04yJAsz1Je4zF9D8uj3ceQQ
b/F1nNxKRwsh6fYlFueUGTJXnl3EpyzNTlHcw9yzFYt9b4jQslDyv47exeKIFReEIhTKKQtJ5w3x
pp/B5y7BhJk6TbifLCP9fX3JlWPLUWS+y+b70eRN53r4t48kU5ZTipiXlaVwBQOwFRRI/wA1Xoou
n6CCynpcBn8dru25l39te1B2awiCVXh+N4xsfRfrxEniSM//zVXJe2cLzU/H0Xgh5c0bGzVd5cX7
959OVmtmF85G8GpnNt6uH1COzW5zO206RHrV4tLWVXHp2Wzs/Kk8KFqOxZuMISOOunTtfZ+bqvqV
jHo7Joa+Mb4qZV0e5AChE7rwr8SErAHhDPgd1mxqaiWLjDrG6WhK3JfiCEh6eghRI75pCtiRbGv/
1ewANOlnb7rI5PfDyLyli2fBTW5D0jVzTE5V4T3A7EeRqVENlgbyYAaF8T1JtOnuKiRTXHa+9lGP
qQOKJOZFxta+MhY0iXMTl9wi14ZlUFnP8h8gjiYBB+Q84FZZ4hlt+9eovINCu2Hh/Ox7GMe4qj/h
P9qED4NigoKs0vnT6PuP1YgrFIptu7Iyp6+5GlbI8bX1E0hzfz/XbAnYafSrUxKBAMGe+LE1tO8s
+sAf02tWKCFMaWpxF3SafScj7KV21UYeuiCqWZiFgSGrMmdQQvtOGScorz3LFxCnEJzq3XFE3qac
mjMQQsSq5KEu6vJISctfR2vML4KtHaj5UTbOrQPRUKQtY8n6fxy+S5VjO1113xisI1x1WU9fTUEA
aBCZjxSe/z304fI+7ljFi+D2bzO/B3/tOhA027DSb0zMF3cQ6lBzkemynf8bDBbE+Pd94DyhvVgf
B2y6WC9w7OBeD6C2oHxh3OJFNw7sgCiglJLqYanivRXeYzm9AfLsnGVt6Qx8eoqrDLn6xB42Q2e6
SA150HjycizAblQs80dBBV4m64NjzpQOk9oWeNRUwyJd6shS1dvYRtGYxWMWqtb6oCU1l02jboJ+
/BKD4n1m0Uu/UxsUZqRP8dA2X7JqrJ97yGt3CQDuW3iO05fcB23zls/s5CpfRS9xDJSwbuFeNQfb
qHg1sZzPqW5GlwnT06UAL1YNN7I+KIMDgVsH9Cea3yWuVd1B9hqKo4k6zG95SalhBSATRyQ3b7Wy
zLZL8Oo0sl0dYVd2fevv1o+ynmGNAT2790bz1Z/VbJe7df0YKHrNWz74AK8M0P/ClmaJydYoTe99
LzLPnT2zTdekabuDHzdi9ESeAhMQzW/nWLqm+rCktF7CF84G4VaO7PsM36osuSsOdiVa7BysXNG2
aVdaEB3L6QtLoJ+CsVCf/czo7yID9mpgGktcUd35OciJr/kO+aFGXOZ3/E5vA/1UlWZznyu2/0eR
HLzKMz5CqecKi1B9qpze+JjZcD+5quK9blfmx5K3HWSNovatk8yyA/tXp9xqURpX9PZgOfHN3Jgx
03jTeiiNyP08q2x6FI7nPyVgOXeqWk887gLrzIxb33Wxkj1XHoyN1vdddl7Go6W01ktR2NYLILIv
A3ePOxlKM5ZAkpqlO0dkGIOXP1RxdE5D9rORmoZ8pRb1JdP96oLQWr9zJrNGnwRHr40MWjEUNWOo
tIPuh99mt3NxjClZ0peTv1hM/taJ4jJbZPIn89ZJocyFrXGdK1vFpNJ8m4Au3Q0zP8pcOR9dB3+b
rHIPFFsKb3m9qlB/G09OUuU09N14MqOuwLy2ZZZvE8D07K5TBNidc3Ssp+FXxGQTqkc0IeZu3fil
yuYDv6G1R166tK/1fxpBjmj7LKTwl+dVi6kuTAFjeJ2UYDx33JOeymECW/EW0mzuRaLqWMZwxsH4
V3UQHdaq7K+Yf7Uuw/3eV4Mif2OkbTJ4CNK7h8iB9jeoGpMgJX6OIjV+1rI53yPNBwJVVGVDhdYs
O8VzcpAxWcQI/GdjYoJ5Iu1toLXTPw40Qu+8RYvnTwCx6qlAqune9AsWyrzY/RIFQOe0zv7hNe3P
vBuCV8NjcyFih39JDfHuWlOV2F9S8Ui7TkUL07lvYiXYdNX0blSZ6k/GuJMfIIqiGnl/RGTWicKc
hWx5NioCdGKikeSW5dzKmcHV7OFqsvH3h3K8ouQSX4dapiVymiLHY/OOGYs8hHgEQK7kRmfp/F19
gCCjcGuUBe/lf8CDamBnpdZL5toxC/BTuZWNWY6NjBVqV/lzXP/hIcpwiY/u0XSC8mNSx6+qobaP
OlLMr5H5EQGk8qNtOsk9tGWUAkXVbdLs0DqYD4VsC3ysByPYgAlgS2eYi4+unb+mwOUeQ6twX+f0
k+wzD+OvIZC/746NxkZrG+h7xxjMn1DODyw1jl/DRA1uvSg1n5uin3Z61hpnuKLuWQvHbqfmBfBQ
9qFheznW15ru3l/dfVyv3nc3XLQE8w6CgsKKRYJBEfJ8lceea+MWh9qv2GcWvnVL8C2ng2X1aKcT
0EeR19QdGltgLiA6e4HxmnP13o+O9knWMtWY74fS/GSEKqgB0SZqS2bWLm2yZuhFeRfo4QPGRLfR
FBb3cBeK+8aFF83LkJvdiQYZm0XDmqLDdbxzeRcAqXQdlxmyUVUBKmLBdcGDysRBz2l5+DQ6eGVM
5Af06DT9szv25R8d75m2hdR0Wn9XQy/+keJ+dFOOff3SG6a+448QnjtTKS6pB+t3nt2rPmX7LQV+
+wOrUfbq+6I5lFWncnMaonB+rIMkg44V5ggDcPUNdp9duP1/dBPLfJEh1kDvVHDg94O4YqMcqJ2N
cuuS3/rpkg9axd8M/oymqjpMj0qVfBjEdYUueHDqqtLHv5WrztNxkMBvODrIVovL7gZas3KRrd3w
w6py/fVtCBm1mKqfeNPwgY4xolazOxbiFA/ZpXjB1FM5wr40mDD1xiWHIroB9D7fdqPHPEAGZbMG
cenS5NaLkyPpJOMyJBtlkYHmOVU99AyRusbX3EhHbaHV0XmUrbJhOY+si9EtMXpvTuohKKfqg9pg
j82iDeICHIFvRXTx9yMFhNASC5k8LEeqkRcfuqH7gvsmPh+iYG+jOTt5y4RA1pdDGR16hag8VJDP
Q29EO8qaLNYh/r6LTFIVpTnj1lbCgckqgYxuHvjPNg+V3Xn7wkvqG8NPm4eeqcWDPFobZJ7ssTb0
WfGrxzpU3uTeXjasye/OsSavQ8mTr+dFTBKkVGw2Z9Q+APvpr2nnxK/DdaXvtzqvW69tFMkWBNyM
18zs4lf6zKJSiAp91hbRJ4tHCMR5OPPG3Q4GHrtJcZ/OaG9BldCObOA/dmVf3K9xeTT23g/MXPoj
W84JigxeB5JWFEZfYrlj+ib8m7IR2r3Cs+St+SpnOfy9eerqZ5B3mhl+L0Y7PoZVi0rlW4Euy3xC
ju0Ejmvcp/rQApQSrTJvqetY9i1dZPba/G4Ymff3Q4wYz2eIZnAy2UmmymrSV9G2BMgMIi3I0CRt
lH3qJMpTk1n+k6sn9+jRxBdZC0eteWyQkZIJuciyyupHkLCL/jXWo3tuHMDoxRVniusM4a3moYhR
OB+i0TjIBhmTrWsDglNwwmQQ7OCv7HEYWAVbgyVKaAdZlYUcx0iiR4g73MRqgMUuWsg3rTc5l1oU
RmBmsGNmhBEL5yLjbtp3M9Z41EvVTm4wjq/2MvmqufH6pZ+Mle1PC1zPFw3Cl4X+6adMGzBhVjvj
lLmB/qjWiX3TohHP8r6+gwThXmVYUfMvGXIMIy1sxKV5y6xh7aflHJ5iwe03Bbe/161fRyi8wptd
67JZJr6L+fmAFqtsloUuxpFHEPlokfXlUEZn30KBvA0z9PHeThsihIPhyFv97WNcxWSOHOLqlFcf
8+p0Mmst5Cf2kZ7ZpWn5Ucb7d2dcguK0VyOq9RYNd/MGNWfQZSwHVpe2jMoRuRa7P1Wes5MxjI1K
+FcwAFkLgGYJBA163qRdEITRLqVVaLTGt1WfemcZ70TjwIIAuKLBD068T55CRI7h/ork5TDIXGtr
6YiavhtLVmWRFQUv7uxQbNeYHEGe2MDcqlKV7GjNHWYseBDYJ1l0M/CZMYMIp4UG+hpCaAhFWA7X
nMRMLO0gg4Zouaqj0InWpVuGA9+jGHQZv4+YG061X6dPTm3XpwZH36dKFH42gUlOnDsZguReP7Wo
SnctlDVZk3GR1fxnSHZEIKXBZYCOImvt+Db8EophBfVFzdJIoqv3KFTiTob63hbFbg0ZqQHgKng/
7b6EoaJaKUSBVEUjV7S6yRjuUHZAG0oGZRc5jFtnz2gam0fZdRll1rLhiPTAB9l3GUYmq0y8kQpJ
it3V6XC3tvEwuSwh2UUO33V9ue0szBMrbe7ueozZDgZLj6dWEe9abT9hL6I7fXlSRbHUjd7861A2
ybrsJauyACuR3c6acEgQ350jv/86ntCwSozZ3DgTQGf53U51QHBpuk67PpZjyGKQ2Usfld/Acr2s
7TJ2dUpZHz0NhCGwEIBd6vgoC/T98zvHKO9kLVCqArkzu3vSM5fXlspHNDuPqwRnQUvdoPqFVJI2
GRnmzeUdoBShnGSM6V2f8roGw2rYpqGjPGZ1FjyhRQPqLBlaSLvEZGH2Nvp5VfxT1gqRhrCSc0lZ
bpSd1lTd/IIukPmwZiIr8WxYmX5eMysFeT/fBc4n02SDyu8BPR0+ixxfNszYM/zjZ6mjHol8+HLL
50BFCbkL2Y3PYGqYJaGkZRzUuMVYoXQD+9QVCrQLMzAtDCAoZtunSR56IPjMW/gz1umqg2xa6rkR
lrvJyj7K2CQHXVreD7W0yehaXJ1Knn/5KPJTyaSrk8oPUdc15idO8rHxw3yjjVH1uZ3iGhNm3EEw
5OSJD0tUxtOqn4VBnHFoZhUkcf5zrMoZPmgNUwOVl80sekPRrm8su/7VW9OVV5kO5XPmne5Zm/BH
b20lwswHvt+5loeqr4sVEuollo/nrG9pn0RwbfFSU99nk3p/1aWNFHD3a8773stAqRf+yQM63clm
eZqlYa3bU1RzLxBnXE/7dsarT1pNYbMFelmyK2aw79CV1XnqucTQMGEyzybdXsZypO/Pa4qsrsWa
UlYVfdf6u5wqRkK6sGOWssWAsvDUDlz1UsozrE3rOFacauCHw2Zf131nguphEynMoVrhEYG0Rglf
fjMaRrxZ2g1Nix9sLwJsSS+YtCzgI7vDjBHN0Vs9rGktg+Shie0WZXSAkLPOG+/SOS1T1ghQFcjT
tkSsAYILZa9F5wp+zMZWFLFnIIJurJCAgUYawqYVyUuXpYRnCUVgyWyHJjqryfDDyHSYlnAszrJY
Rlhy/rPXMsISlyNgypEIocrr0193Xj7E8oHkJ06YXmxmBRnplh0kjGW92RofZ8XJL9HMZkE0igug
ST73sY89u2iUBVq25nas0c52LYUbH/J8ORy6Zh9OiI/JHs7QRvxN08pWt2qCVbLdYsIUJCUO8tiD
3MnCZbX8zhZFVbv4esjDpUVkKzXu0xkMxPaqj2zW2h6ToaW7yAwbMv9+IDG67LMMrnrp8ikKrUBo
JA56WISIh7Mq6nNNs15+74hCVsPB2dnsQADMm3+FZFzXjWzXDTHUgbdc2SDzmhJqlDqY5zgx//Tc
Gfy6eN8OI8+5yCPbxkK0dMditzbo8t1dr8rhBMkFpQvxnt6It/jlUPaZGn64MojFgnMZ3exQKRHO
Uc0YY5OqxQeEF/XXWbW1pzwI2VJQjdd+jLUnvYoOep0br37Ua09Iih9UUUNVZWlb+71lvvVzM+uM
hPc2U0q0CAGkWSdZ4Fb162jMsNleY2WoJijViaDM6ZwETwI2qW51x+jGG3U06kvuwwFn/sCcjJoM
1XP762iNcc/7iDVcfFD6sLnIjHdpHXoHG2xxxlvZcHWKuSw+1YXD7fimbs1nMxbaalXtfYg04cSG
DcHJrE3vfjRcTB2QY/1iqOWytLvmYuU5s5PhwUEUuVgiI4zinDP8Lx6rNlZwZ8ZG3vfz8rM7wFaP
5+y7AxHk5r9mFC5atWVq//MYa0bU2ryEN1iYfhviMmVKouj85SJ2cFiVepXVgDnqTW/2+muXlsb7
1lZlyWxNrkV1TZata1WOjOe18WqrSAuufZMfOIfgXyx+KOvVbmEZzaM/W0LvfkAQH1BLQv0RPt5v
v6AmQggWa5P72B3hn0ZHW88Q9M/ib0aStQd1VhMVx+X4W+a07SHEJ04VLJBvmmhFC624t2dA2xuR
UnVsPL6LyW7WVLC4OWT9CNcPBZSgqEe2I9sQ9hTK3KEW1dapm+xwp5ZIGcnmOEXgyG28F9YjEXQe
E/sgd8BAD31AXd99bOIYhqbV7GS4jsPwjBQX7Bmxm/ZPnWAboC88dBG3gj5/EaBxuWRToX360gST
2DopLTQVwXBpFs5Ig23zSDMj5ZJNpn+pEtsBEqCN7UFTh88yJos1JRXJaHfCDrOS89JhzbNKdECt
Csm1Nbb2VbPJP6qjc7d0mw0lPTaZ92BocXgXlXALuwgqgawusZSNzNZUmxsepdcNsnVN/ru+YEme
kEk39//YVfZaTyaH8zHSwiCoe/zbIcWHkGl/1zWxIBXG3Hm2a+v6EZXWbja2in5bXKHkbdgxbEZx
FzWt0dx0nWstQDXZKquauHOuVQljW5P/T33TPLJPmZL+mRtO0vyZ27p+whfSzYA11yDHZutwFWtU
RQcoyKNAKs4Zp743DbMFbUO3MEJYcPIH9zZNi3b+PLFOMEfQ5QMHOxDsR8qbDKQ64ue9eoltwGsI
16TqRdbdpDvlKAScZMgZnHmJyypcctYYMN4T6Z2HDMxyKOszUn1Ho7Avf9dTDlRHU7sLK58bgYsB
VGi0aIr6OCurbp/x/iwOQVJfF2usbKbwWGndfu4j/InWvDVlGSYcR/2Yo5gB6XhG5wHZPweoMbrD
dfgQO+MzoFzEZ2EysnQiYnMS2LeeHZTbWtHCBxmTRdFbNuaIWC9cZSsGf5KwZwUx9TE7Ssz+Oejq
8LR2k6NA8kNkWofu2OQ97s8spAB2drIP5eS8sBcW3ctaZYU9PtBAmWW1sAvzyI8O2Vqjyz6Yo9E+
ZX2/0dwOvp2LHs27ruXU13uZ23fBdVfM3zvZVTa+nXmqlfAetaz8A+tg3eZdd5WH3XJmQ3Sv0VFZ
z+wh1bNLlAxb6mQCiENhojG2HMlqoTvj+5hM0Ub9uzUjA/qPXQO/FLCut5HX4WskSv8Fq+ZgoXwN
8uQtQVd1TD08PGZ1y3uPVKtSrh4zL8Ln5VmaAxBFPEv7Wdaj+UUcuEpkfokN82cRhdYHLJ2mDVZw
+bHRA+M5hFi2LHPCpHoIxnD8Y26RnFKGel9VMIFyxwwusqh1Ox6Q4UG9VtbtCG2UNsRTJNGicImt
2WtszfODqdhqdoMIu8fNi3mpi5Onm9+b8pEmDx0zwsAD9YqlpRMPxaVBPEqjGmOSyMRWRFxr8kpI
+t66s0frO9vZ2Yflyqs+1p7uPcsKtnDYLgSVc5JVjNq7XVHjOFdoCFEVfREcUoGfr0qngZgw9Sgy
CUhDIBD32Plsdd1sL5Xv1pcrks/jgsO9toe2rf/45nhjsizMqzGjtg33HZMGAxwoj7XSP2Fg5N4N
ShqdeF6WrJMYzscyU45GMGXfDWTWbrgItF2oFnZy4YkRbuPGeV7wB7kPJnYqrGdgbaAT9Bnbud5q
IOvqwaMXNuGjPEKIDL51riY7PwrDR1cUsgE99NKM5gevd2NwGynnGZw6Z0ue/nY74Q2D1N9HdAwx
0JFV3BWVExtMT3Ikp8N1sZh5wss5lKp47d7pcXhY5lAlO/0PcX9cJlhmMj0GFoVaYI7RjBFigXKq
Jbs1A19InOisUDG9sR8cZem29tVFNyuv2gOrdGKG1rIq+9+/Fc15/7WwC6/qtsr+gq0aLr+t36Gf
3qhmHSq74VM6o/bfNV2LpF2SxydLNV/LJAb7JGMs/cHLrFCQmIDsYtAYooTnxDY8QC0ajm4SolwO
2xKdKktposesG+2HCEfZ3Me+DOFUrLsU1BFloyzQ0UROxWcBw+398xo3/Mo/pKzS4SHBQHOIVNbN
pALWy6aoOqyJdZkZd76BlF4mzmFzdd8UiX47anpy68dFLqQSOCrc4o9gHKF5qFX9B5iTiBWksflj
nJIfnlFvJAxmEICYsc/KjRXAFJdV2SBjIOjgtUrMizljgWfqkECWa3CocZeSfWS61ZTN0xp7N05Q
I5wg8zCasBCwzxDxy7PxUhW2d9s5fgVQ0B0uV0UxjEtVpoS6VeHfRA+ZIvvOQ4GHcduiby1H8CT0
cB1CdhzE2FcdezWebmoxuC/sEBS8BCGTVlnt3BvJrO5MD5DEYBT5Qx752YPSzDnF6B3Mpvoh47KQ
8bAspnNaq8dUV1ysBfw8utM078+Q/UKs3sr4YIp1816v8RArQvXeLSIDROm8exeXVd/kv+gqdb+R
HWTRiq7yKNC1LS6P/lkdXJw87AjHvy70kaULJ8jqAEZ2oVs1gDhzqqJAoZbmRjQvUXl41VQLIGgb
Oc5OBoeY7RPs1JJbhbfjZ1wRUHC2mpGpzqA9926f3vdTd+6bZGansdWsDZ6s0W6p22l1i49H/yj7
DtDYEdyaFdTzE+05TfX6X2gP7wmKrq7rqg0XBx1wtuZcCybkNUGxqVRmX3lmPVoTlrD6bR+45l09
1taL52NQp2thvg9QCngpat06DzY71rJVxnocR5hUJacRVCKd47E/amPdHCWGTYLWEBs1jkk7fpeI
thXbxoMMzXTVx3U3mW0jvJkGcR/tWV7UlCDfVfHwLdDEwp+M9bykYd0o1gTdcarO8kgWSQAFd2lZ
gzKHVbHsxA7sTouU+FHulUeKwkSzSh7lzCugJtvkDjvyyA86ILGlTdQa07T2rgMAQ0lsj3uUMhzU
pjbu7ayOt7Vtjh/y3NERionarwWyjXOXordjxY+45fY/UYf6aOSG98lXWfVvq6R7ZiUDgdyxVO6Y
d8aH/34zfs9gEd+l7boYpkN/hQDrvPsuA6Q52qL1+6ccnRXkYsLRfwBYo219N+4uppU6xyzw0G7O
8/qBJQLsdqws/cOzoNF7XlP+4JXvtjfZTbkxEEgtxghAE8hMzPNG+yXQ0DbSJvWb41hob7rohwye
Z/yCGkq4ID8fIZeeh1wVQXFaoIgSarjgEXGa67eBmtxVyuB9LSJzmyZp8TnoDHWbopx58nSleeyh
st8gZTluymTsN2OU8yZVizcpt5pHfO7Q/RGhTLxsGc4f//2vyKf+D9KuqUGE0WzTMrBYhkj8+28i
m+qozE03+KgoCHZHFr/NKHqVS2d6fVX5q0UunFHBDC98lWtq9fQrbUz0beMg9wB1s3hsM37sepQV
t7XeIs5lJjHiB2P40rZ2Lltlzaq88IW1yeuMpOmXDNko0wYDwdcMH75lDHmGAo+IrNuVNjQgVM/c
MxaqeLyjJPLXIfJT+8gwsmOWOWN947oj5k9KoB6n3jcPvTcj0RLrXXpb+D3a1P1UH1pZ75X7uPKa
p9QbYBFahbFxKnTQJKxpwOVhP7GutjUEPC8KcMzSAis9yVbMsp8nJcKeNsaIJ+9DFyEqDwUipCqP
AcKsL2UVZEeva2CNiNbBifxnpbvINhnxCnbUyiIcToPZui9uxPl0KFuo9DrpA6rIO2iV+BKzfnNS
6qpJkcsUdc35m0PZVMOEOsmjCbs/bDNFfTkcxCieHEUeylETF43ZpEEdvh+U7KBWQiBdL8zHShSY
vw6wCIzbuPeMR1lkaOpDwIAdmxbFXRml3tEK3PBYpFFx8YqJ92fDj5+0RCv+l7UvWZJUV7b9lze+
mCFANIM3ib6PjMysLidYZdUuEL3o4evfkpNVZMWus/exZ3ciQ+4uV2QTgLxZC0eMrP+AHB1DK2je
vHQlSK/60PvLddJlXJcAwi6sYMua9irsANCOJStvVRVUJ73srzQrUXR5w82oJBEo4t+sTA+IoyYW
3ol+LbSM2jzJcahRDJi1QHqV6Qlv2NF5sMAiVI1d+5k18dmuDPt7bGuPUd2nn2ZTqUyzpPNwlvXb
z4DUxVMzcb6X6kSRufHFNMYHpFWqs93hUGDw1N6WSf2VZrO8yrO6XYG/BqwhYjLVxwKs4ZlaSnag
3PzRZx4oojuU2i7AOayt+raJNy3Sj0s7Q2DWLjqBvlgvWiGl3r7WEvTooqxfcBIwUKlnI8CRpuIR
SKEZsnFZ+4rU+WctQ4FagrbSnZs3zsaqaw94omxLBrPvNrbxwQqQQP2jb9Qg43GfiGwz5gCTriOg
DrcWQMkaNx5POEk2iFdq7BVsrYAsSF5TD+fCMeq8o5va3jWOQSLa6L64ZP4wrEuO+v10BE8hqove
rkhGQztIDjq1P9j0Sdzsx7K7uqkPfBcHxXxJOIQX2fFbVwX2E4mqmt1KwOpfNHS5P+kMbEW1sIAc
oKbSzkL0Qzg4G2GWF9146Gz/4lYC/Gt4OVzKITHQXgou7RXAAFCbbZbs5Ih2nNRpCsCAaUpqlpig
8lALSUOyST356DJEcDWhIb6bIyGFz/YC9BS8xNWsPgNieTyVeBlexQ0DFw/LtxUwvb5rPsBged43
oMTj/lbo4bjDa0fz2LgpjkzK5HdveqXV5yrQx1MQx4Agb3j7pfKKLTo4u/OAXPQ2aavdCEevqPMe
lgj9+ShpjYaLzUFNVnZA9I9QoIoer/6jKEptO6a8BzOEAShWjwEkuQa8m6lfZFrjtbgtR3aOQYmO
rqb8FgHT51aPaXC1UgDssvJNFJlZ9YDDKulxzMP9rOl2UcoRGgtB9nAsvMw+0hUNGg4iyz4IwVSA
oqV3Cppyz/lmhAItR04NlowmzVZRZqbgfzBRDqaGIkyQWKL5eTQi50yWpJqNaKEfDykIeoT7toYM
wTJ2rGT9aQD3Rma1xWvEc8CIJ7Z7DQGPvu8GkW21QbeehIai8cDO7O9g9ZlsA5w13tkKmwEfFW1R
WZiDKj7szzRMYXgcsEByBAjjg9KSjLRCxfBD0oJcOzgMHTD01FqBPgW0Dnc+ziak8fti0nBRHiy9
M7YcL0kHGTry4KP8ZVzSZaJpBVuTigYdxG2geSBTC5Q/ZDSr35lPloHmgaWnQV4Tx9b6sdWT+lFP
Acfv8KQ+0DTOm+hB2CAdU0oayqRSnIYIQTblALQzM9RQFyPsq1HhuZoATAQdVHj5ROl7fQLmoHhu
kxq182n8Bdg2ae/na9xpEQZJsupD5BRHAKrZLxbOfys/7PLjyIB8DJ6SJ5KDawYslnnTnYAPGD3W
EjzUyl4HwPESrff22XdR7Jz3KrVf9PZL1wkgTI9pdu0Bm3ZNcYdFmbbzWGT53m2ljy6doNjrg3GM
wA138pUI9Aj+aZ7SFcnQTwhwoWqyotVkT8NsJe0BRfI6mJKUMy8vzaOdjmuQkIFMoirFq6+1AFdt
8k+isQfkUXp/i67u4SPIIw4iBehQYAIANm3Sb9EnX3r+scnsqMdTJ1zHLV5fNc3m4NRxG0BvAh+M
J18NvY83kbAiYMDa6cdYlntA9qVfbTd80mp5duLuG6p98UFqZj32XZ6cvL790pYhf6zVEAw4sg0F
IJ7LAjibhbTBg6aF2lEbLX8agtCDkOahVkXrFAlxBIB+qu8NBZmj7bzcJpb8FoUATW8NdLW4VGGU
xczAd9sFPyzVJ8kMfQIt2phVcntN1k3u/LQe29QAgBeg0vJCkTObVz7V9eNDKD4rvMbNZf5TJ0Cj
d3/TUD8AdQYALxBQ3FF5pbUOksKAuPrdV1b4AM6kJQBLfvM1CXHbN8HP2Xt7v6o3dusk33QN3NYc
JKoPbcn4Ic2ACWUCFeYL7oobqiklC9/h6HDx8xOaE+vHokWqDKURwZ6ZQGjTeQ1AV/SjZhz0dngq
NLtUdmJJyj8tGNQCMBXjEaGfe4QlUruvT1nl1KcRrJobdMlFaNLAlBQ0oBOwmaazIlEmLLEFXkAc
E2/jP72QYp52rm3WSL5AzXh+ZEx4u9nfbEfLaqNZd+1QnEuuPwDLpztOtWXImABxCnz2KypPcx3U
C+sj7ikl+o7XdhxFOw9QJJ84QOXDPGwfmJaK58DtNj7znE+pFeuKosoGYBWsXAmO18L12J60SMYe
/TC2HssxMG6aNz5Ylal/ZNwFIs3v+RkgAH1nIC/eNHlkT3mbd3kckIMjNkxZGkrxdICIDsG4vtEH
/yk1GrkNmzFqkNFBvmccC7/aeGH+ZuKqdJBp2u0uAk1kMKh+Ysd8KQQKMELVixyOVuZtED+zgaxq
dKu+Cxs8C1MgMIAS4jUSeJiTFoV46IDripcc7SfT2sndpKUVTe5etcKMtlYDPiEmjGCPIp4lzWjo
gOJyoKsoBcfzf5SFSksmI84u4EjEPQiMKjXYhZUmx7ce5AtCQjVdx7lzkA14AqIWzNNWlOgnF5jP
thFYW5rNckMp72RlAC4nE2UcaIqHloxbq3m7upPZQ9mDKTwy1neKeY/ZQR5r0dIxTL4i47vNB0AF
H9GTuUGHfYmHXRK9IIQjl9wYE9QS6/pjx7wPSDfEL4O021XMWwcobYb1UCQjGomdZG8m1iur8P6E
19K3aUFQD6XCkjB+yizZdSh8VzgS3BqnZX+SES7EBEiRAJ1Gw9EdRBBdtY7zpJ6+J0MpB5zS8HvS
Q3GYqjjrVOsfqqJ7doClc6SvEw20FJBSb0tJ5muWfurxFkKLcoCEbOOwHZc5DqXrCDU720Ll/Uer
F7jJWu7FRVka6HM/l0rsaogyCxMM5HYpzE/zIpoiOne3COsMT7LDu7iWy7JQ7MGX9L0vUKgwhcUo
2HUXC0OYESVQXt2v7hSz8bRYU2V8FFibYmaWV6zrNALPFEevNWhI+A5A1Pw5YyzfgMBMR00L588m
gI33lmkVS5oWIjTPTuB+IVuGHvLHMvER+8TKyWDggPkV3W1yBrxJtB3g10HT/42tGnMZuDWbArUU
fZ3CuBS8bcNLHnvW/p3oV1DX1GS1akGFu6JV80DGPMb7JpoSQMX5MwrMKUhMc1FEk+NZS1e09Fsa
orCjyNIGgXnk6hcmMKsuwZh7JwdckOXIzUuT+oEJFm1cor0N2IEg7VmT3bQkjl3vpAGMgGRkR0OA
YrKLjYTeMk6rZn2naMvh3R5k6wssuNuHFEFdvwRGHV0QF3YWVcH70/TPavzw9Vh81GQYXZ3WAwOn
+qctdbffWmCCWpMVHiZ/WhQgZrvPg+6vssebrKiC9pkNlnVWLCqosmmfUR3YPjvmojHLaJqUXfXa
pGaiCgfbZ7y856sIMZgtTQ0ExXbka9KirJN80YwcwlcSWdEz7ZXG7Ss4oFE/bgAJcywkPzB8bN3E
DXhCU+DATDe058axcKMIu2pf1E38oWuAPMu0MdmmZhiDIaa0N5yjZzUJWfQBoHLaru0qCyXQmOpu
0x5RaTIsaKqFTnEBZ/gnWioto70hqrihGRg+gg/9huxoIwRlN31R5gA4EofR6YIHq6nQnaWzW+jm
7BY5GjB78/gCPCt2I7nfZOEBDbDJgmRkhpuBor91wUOo7GKed+ds9A/5kLurERnEdaHekHT1XjSg
eKsoUu9MoqZG/yfKAz6SjgZa5IrcWdMUiZAKhBfWUcSuewbtrXcWgPpDPDZywd3cZgxnehvQzIWI
UFWopvgk4fupC/LuKjWMD37ELv8cmkU8+/cksONaDrMNAClaFuOANL6LzJZxze0k6sqPwB8b1hby
m3j8N5/BX9rv8qwvN7k0hpcCZ3/HdJrPvmZ3O85kuYn0eHyxYd/8sp/lv9tL5acFDcRLjef3nT35
/7Uv+fcs881e+XcKBxTlrt4DOLvMgIeOUmEkL3IwPcbjqku8fh+jdf1zDzDhqHeTZ5BL99cSHGML
kvssHjZRGgNVRK0yxuKr0xnyoS3s/Cms+0OvxCbScTtrwD8uTTUOhPG+KzwcE/PmE0L8tDgMB6Rs
gh6EmGpLIFSVK7T6gsiBM/eAFy/tTIMscvsIam8USf8UaXqJpBfNuyF+CbsIrbZK+05h4A8Bpoq6
WDax+eYK9QNsyTOcCQId6MLAki52Y2umn7iOSE3pN+KCYFz2CYddnIBG0CrZlf3QsuKRxEYbVYcB
4QpkXIbsU4ousLVwgxGlP/CB8C8gYdMwPpO2jONVbH2Py5Yd39VETDUSC0fL0wujGkJUg6uJQzUR
ZirNlbUQ6Mq8OFQ/+KcFhaonlKX1I6vaWgO1MQdyX6fXa/CXNUjHmTiO5T4g0hMmnAeUwzp4UfeD
s1HWexJFjQs7pGSAX5cyYMuoKfg70Kpc6jhwDyGmXu08kDX5L1q7Xs+yeQ9yT3aB34dn0cr9LKIF
ah8xduwyfbxpHwDKTJ+FjB2nAWZzXV4iBKGSwitPAVLR4CjHVYOWwHpB88QeUISNlhyxC2E428xL
SDYZ/3LThDHKifViWvDO32yXIdd0cEG6C4r40V0aFcAQdfTcLWyAtxwD3QKrUjsCYZiGzBrerto2
hebdXNlM5rSSzAEFVRz7TAe/RGvt7uRkMeIIsvrn+xGzVNHJb5hx3MFXheN12OU2d727+5HgYW14
fe9/qHQAMpVLkLi+8rEEtLhKA1BmAADd+roAcsRqTg144JI+DFr/cRbRVWH85eE/CCUgP5MIqNFD
eRx55B5CWW+52WisGuC4x9mK8rCofHYfhOet7LFLyqWwgZOAKsD2iAwXf/qTMYqJVhYZJ1753jjL
9laDVDwCiEhfKIAPGoQ04gOemW8yKksoLWR+m6QOF4QGciejKSloLdmRqz/J5rW0R5eHcs1RprVq
0AMP6AWUnKs4ZU6By0jFNWmOohIArCNBAhpLqMchAU54D0p6WvLOOrE6dMWSOehvSmB0Z8h+hsrR
7zuQ72nh3Q6TCxIC1eBtHdwsaUnr6y+G37yakQYGqDqrTnUbImr/e510PtraxvHQT0kKYCmEb00H
TS+nFfaAKlcAhOfBNrJRn4kvtXC3ymFagNOPk3/gdAbb2c/krOxA7FShvQ59hon0cCgzm/CJhlyX
J1RllxeakYWhWW8W0rLDJ1Bj31ukTfX0L98Xw1JIcL99YRwbaSOg8et4DwJW3B1SXGiDNxzvvPVH
1qLrtWtj94ij0SdgHQbbMAEGsm8gXvE6sN7eBgKlV5XBQZ2olWth6eET0lrxxWkR6VWz3szxyesk
X/poS9mRzFUWQEuaLJgViCfHw38JyE6HnY+isOPbV3VY9knkXnzp/AC9TfGptmpzl1Yo/6UpGjuq
lWY1YA8Gsi8gJLoXgHuxK4td/lG6S5LaRu1eBoNNHmLUHe4cBxXDpCQP7pjKfQIyo30FoJ2pvLz1
0XEjo9RZTtXnNE9Z6ywpiN0YqmC9AbNkCWApcL6gqzoSyTE1te6TKSSyuWHj7M0ocm7Az3uzSBmw
JU1D3MxKPzTqdGsNo7k3CvnDKEBWsS5S0KQEeOXXfNXVyAdwB3JPoTCr43GvhiIrzX0R1fcrjLTb
vP3WxtqTWy1j2rX1tOKkx+m+LDX/SgPJwZpqI/6s6SuSDYXUJi0IbNDWkgenWe6iXf6QZfVnXVk1
bWss3ShNgVcpk23LIxss6Y58NONYPuoxr9FjpfM9WtPloxTDwgAB5WUAF9ADwNUcBKejZgvmYsCp
pDJ7wLcUQVig65PFLK/j3lkEpmy2ZJY0oM2TIbfXNdAwVlFl4G05L5JTVocZcree/bnEg7T13Oj7
gBjrYhhr8Yz04ritLXU2EJF366WJbgplEnvRMvDt6it5M9LKO9vGkJxwm8zWmfJWwFuMk+d3swIr
InLa4jnhGgL+qfzOzOql1TJQGI0j+yjwL5KKVHvKKzN4HhlYH5qUfQy8k1H16xHB09UgBvwHqqFT
Q9apAKnA/ZBmfeZetNF9s4gNUIw0QZPsJi2QucxFEKAhoVBMEuSANEILn9E77h7oOWSgsU7vkQKa
n0qFaFFSF4OFNsX7p7ZA0BX4omAjWTIBxmW8bvH8NKT+aZr+cuNVlnOeZH5SuovG5ibIx34+7ErQ
ey8AOro1kBq5BT5QwtDerX8VcbZxtED7awyjW9bK4XPVRXIl2xpUlJ457ms/BnuH3d0vSvPe/8sO
k1ttDUBiK21mb6Mh+1EVZrmnVE3Q4simeec5K9M7eLXrK9xURIO+l6WD/7lFjApQ/EMmGy9LrCv+
QNa1yrLk6FvjBa/B1lVWtjnJwcCVbWojqJezgrQ4J6F7OPHB7/vLCSnqmu8GvN+eZjk6+jlIYgFh
ovzOjjqJaJPW9mDH+N0Hyy2GEHTvrO8UPqsfXZxu8dX7+TFxP+sv3P1651sPcfsCSwZoaIoa+QJS
h2XTr/CirqAEf66nH3+U7l+lWSb7O7ke7dAnGb37zIUmkgOr0o93ljKxu3XguN67XxS5bm2g4reW
tLfzCvowzG3B2tjJ8/wzIgVrHPMIGJHq9zHLwbGtA3gpSN45Jx8I6CZLcP2Ciez33+CY6ke3SNlx
lqeo7jwDY241/6aQN4g2MgEHD9BUjbPre1/1Jg52aRlaQL9WsrBjuCw/A6KmO5OkCyvjPFnwEpCm
QCb9TDL01ho4MriguhkLPV8ZvBWraT0tJP1/3Gh24X+gzUgwfQb6IGqgDVEi/Xl22BdNt4q9ELc9
r4jPUuAlc5Gxj6GnKrOUyATWi9gOLeKuhV2fY7Tt1atIBPE5bcMeZOPgh1oz1GqDc+6XivQ0OPie
L8qY62uO4+/bylndOsERwFj9ftqZWTWOdaQ2WWriKVZNs8T3QHOb/2V7VrKlmz49CMbeXTO0kyk6
PvmYtTkoaB9kOcpDIYsvUazVD5GXvw06Hx8yt6jRh/lT3rdmDChIB29uZKYUiaeZ1xRJByXpAqCP
DWrwC1QkeQKN+7OCdsp5+WXehBaonZpgxE6/Ng88D0C9aifyRgqQOiN6nuOMhXdZ5ETz8TER3vAI
zIV+bfoBSv65/iYLwn7v9bwD/zAsMnsYDyB1AMO9mtLQBzzF61Ejd7TKNfzuVji32QD968EW6P8B
+GR+LrJa4xNrRH4iEaikjVOax880ow9UCMThXMBPbeZFkQvi90wBFyg/LefGDjgsAAZQU1rVSeAk
eVmYHkgW+05w7Y1uO/uYf8b553baYQ8m1vc/Y6oBpWde5XM9XZoekztapaH27Yab9rxxwYxgq8Vh
+O5n7CP93c9ohJZxku0eJRzSaY5l/o07TyCjF0dfZWEB4cBLFDOjjJzmtpv4MMK0jPtRrNL8maGO
/4jSb+RxJ2sybOBvZ5gVR6MBG58rNPgNZVs8hGEDCj58zxADBk4OTT171K+JJkD1ZrdPvhO2T3ga
olnB5MWBpl7o8H1Sg/8cTbZesdRTZ82KuHjQArjTURQCaFADEXW1lty5RbwjJe1A7sBDNH2gqkML
E2VHiGveCRMwQasUywSsLRQBPQm7oW3DNQvat/mUjYlBQ77IJ3A11oKJjV061wq31LPiZJ23r/V6
N/e3kHxuY5nNXIC03cnBhffWFUNmEgG/Pd4r35mhggQFnrSMtogbdE0DGqxDOF00i8x1owOVIeeR
Pu4su2iXNG0zlz3iH5JOxSRBYAP8T6hyPiAEirOw5/zNXmSPZEqDsAqgRiv/f7L3JUq4YU/n6sl/
iIpL+jyuHUYnN4oemwh0Y1wmjC9tqwAoHMBnHeBhvLtGP7d/oKFTxjFvhoUUzbh6b/T36yxEMwkt
e6+bnU0bhbqDTSMaceJ8xWMQMIOODUBrXRpHHgPHwKhCYxr0X1ckIy3Z3U1NL5egV2TAFlMr/mRH
in/eA8wyj4OM6y1tW/HBAhWi8vdffAyyKyoAAieFsZ9/jD/t+CcZbVGDQ+9YR4f/4oeYTcoiwbdh
+pEjExTlHiiD//13GQT5xtBruR8VVQ9TQ6UofgJ10EV39aH2zWFHIlLemZGiGhQZz7xW+K7cAjj4
edL+cjd7oSvaYjaZ3fsRyCmzEizck5bc//Ni8mXpQLfQ0+v8Se4+7bwFXVmAhkN5WuVuBAu3vHaB
za7SEgBMlkeDFd/f5SCMFlC1YDfazDKzDrZxkGl/WpTLVFtqPAKppl3050wNFte6c14j8M0sVHqp
GYBgUfnTjVa3Mq1q1xnjB+CzRyC4zqMHUPsUaSdviDrKW+xl+oMApI2akLgYuuQmj+UvE5LW3dLL
Te+B7MxilBve4tlkobARzG7WOFWkU1l6rG5xgSGzavUntaTuQKppd0BZukEPA1JttnA3bpX2n8YQ
FN5Ozl5rUCSjA2Z0QUAYaccqzDn4FrPitQYprTLodASmM8+tUWBsllegGABgQeP662AX25zJ9HOB
5yVYlHi971M/fQKQ4w9aKeL0NTF8/uQiv7SnvTPN6mhv2zT/tnfWC66o4ue9wRv1tjdyhOW1cvG2
zepKXB0HoEpBidxsIc2vmgQtelrW7TVBF8vBYhmQuKssf7Y7I14EMZBxWWdMtsCYNhEbF2+2mgMC
4Fb3H6m/2m9BmTWK2NnRNAG+9SoPKqBmjzXSTUo7T4cqFO+M57Uommgvda/5KJjJc/TeZMFLrwMm
3zUNRK/t5FKxxF2Q3ETsd1FlenlxXbe9tVr6TSp73M5Rm48k7BHn/vQDCAMQlIBcerW7bqOQ7xJL
y7+kLYA6ILZQN72NLbtHXT4gQ8E3IZfRaPGLB5TxlZXjiOWKhl+qrMtMdC9G5TlH48s0JU2irNFl
h2pwDWyp7zTorkOa2mMHckh2k9a3QDLlM5NtUcFTgDYxdNwdYktfJ19lhmzhYJfPsjbGvR3g2NcX
LDgWS5ch5NLUon5kteC7tipAd6imNIAVwF+0QWzsPF1aqzRyjFXthca+asNhSX+YHEmyfaOm1Ac/
T+nvRNM6SN8b9z6y4PNa0s7G5Iq0pdrov1hbgdG0a0PrZuSy3HXcjbYIKVWf295fpSid+4qi0njF
w14/jSE4uF2kaBak0HjxyeltEGnzxNoXYI9YG0nuvIgBaB9YmHemWPtJFxwdL0sfo95c5yK4gEdk
eNE5qvX1oTLBEWXENyerUNqhYNxBFp6hk0K8KYykfVPUAbhxaYUbIAplAm0NNYRmYYZIZOomKjV9
FEuoKxqMukRPTA2211mR6PJvdpNx3P8QknmTJzL7k8/J1jsKD1yjZOVXOdqGST4PYC7QtiiKe7aE
V6MYBN0bFrrtHSBNdghN+2yX1cAvWOhx411FPqRr3qHPsRTcu9IQ44t+HTXz1o2Fc5jllS/ZsdXb
E4loOV0lmY7/LtYaC4FoQl12uLE5UuoLLQzzvWFnXrzkzVmCewdR0Ch7BBotKtQNAIdPUyWz0Vm0
sqPRW8+yDm+BTiebE4/b7JEXqbgCkmszGwSaACh01DbLLpF833Cw8aKlsD/i0/so4IiML7UdorY3
QL1+lRvNg13VAoA2jH0RBUvRD1pHx4ix4mPmayuS66MVbYewyLaFWl/iAI4mt+5jKjLtkLQmyI2U
3AH+HPrLUXuHNKt1LaWOjtQIDVhmibKAZARHXZ4O+ZU1mXcMmBOsEYYxXzgKsY2hTL/9/1kw5cP8
zUfd32o51FNpecxLwC4kaGwKp4JzKxi/uA7ogXVVfq67yY9/yRPYzu9pAlfHmd50dHDJmKbt6JRG
+PYVb9ZB9X//D/ufIrVM8HDw+KmpzE0KWIQlqHT7j7YWWJswycMNB0frx7wCibaPnM+OtCAVdxZl
wvByqrS+Lz/nYCG5kjIfjZU/BN0TSGf9ZzsNFpO4q3Bsj4oHWjLicXrKtB4dDKi6fHRx7lly1YwV
SwuR5p4dqPGKBmnJdukXHBTLqoPLs4QBMN1xsqBFDvAblhruNLsh8MD2zQq0L/ze/N8wAOX1aTZs
ZgUdeBAoz6vVrC7phYGOS90YpOsxwLFG90A1WweNPLZqoGnhFWiHbAf+YJmsACf7TxO6mu1oGcm6
xhY7bTAOs+2dWUk+Se0O5gMeJG+OZ7u3bdXHsBy5cZ3G2YHvC4Az80b0mWPdFpvCQA99jJTcNWR4
FiIBlW9sXTTROtTyv5DCjHDrhclsN/bAYrfK4WQkvgNadN1fo+mgxFFQY+lpQLJhbDq+kaAqONFg
he4jDj4qsRXwpVAIrjg7uwfN4/rWjDOgADTgvzYVKCwiTqmPzD5sOkKXJWnGkAha3BsMAVrsdiSl
BT2i61Wb2k+lWYlzpEdfM6AXPVvSSp49lAn1elA8kihv8BUzLTc9tMAifQ6ki2o4kHiZnRs+MDWg
/b9G6Lisl13fhw80BF0mHjTh3vJRoD8yYZmLroI2PDhW+eXODIggGnKxzfWfv47mPb+TqwN0wXNt
z9MNz/h7Q+QoCoODaL78MMrQW42DY+7DwEe+/We/BsvZW+cGyYIMqSdlMTVkzHbUw0FawG8dp0aN
u76O1pHmXvHbjG3eATiuCQEPQh7emQvVAeIBjHSt+DmWswsyJC3JJN5J12aEYP6dYvI1e7j/AZR/
WkImABd88/Cnnchk3oSW1UQbEABvasiNW1sPPkBmzbMX6cbNUYMJzLw9Q5PNomiqZyFtVYwSgxqF
g6UCFYQ5CpiuNMuZ15zQgfGE1jzwWzQhRzaOJ+lqXpBgO7Qdm/6OVpDiPzghA1lq7g5oSN0WVEzt
tq/wwOcK7dBQqIg0yCBxj0Cs2jq/y8kMXc1odARxzWwvfBlfM1S2LcbIKnezghagejJbhVbhrGZ3
pJj3NwsUHkdWXmxIQXYOw0FZfYgWkBkW+rkUsmMKALpEbU5280bz5iiDFRpwu9D5RHvONnRlW2O7
BcJ3g2It/MyonY8OIzAmt2iPr3BUCRrj0OW5ky4m3CU1BzGCcaBpz/jgHYFfbBx6F1zcqA9Z1IDI
QHUTjWQ0mzNEbZfhgHa/YZD+EUdavi119kCzFFiTwCZWCpHhRWNBlzSgOMPcobly/04RAcPyOJtE
WegfSRbT4k74xn5Ai0CnHM52iR8gbEnz+yVR01mHCMAdtGRyMxmqrZION5m3hb+2LjvDOTrv9siC
bMBRywj6lagG4PvGEQrv2wFBp97MAmDF/SSrQToj91B8NnT7IRr3oVa30RPqzZtFUIfBpo0TlPaT
OXWTo5QRYMaopDN72ywuPZp0XVcLjqOJ1gMnQTExUgdatSgcNztpJnq/VnQ5SZnWXqrGLnZ2OWZI
RrY4sr27xMGg3gAy+zcnpfJERuSIrmYZCJcvJgpDd+9Es1vLDAJgVP76bLQ4teWDO9rB3gvRN7PQ
KlDIZUJH9JMf34lE54NfDoflM/KM6Qak8myR9YExrGgFDZ1hJ4tBJsmWDBnOk+ugRjeRUzYmmgdi
8xQB5mu6QoPjo48w+m4WxT5IzVZFltUn6X5xXXOta7GLVmLu3LoBFakpS9IFTcexcxEZAQ/zMHrZ
imQ0eJ3dL31EuLezzM2qFxmH5RHxWTSMDzjb6O5QPZCFnaCvrEBYe7Zvao7g2Ygs0izjXW0Av7Ow
VvNnaq0iXpZxGOzILrC7+OQH1kmi4+aYjlqzi2x3R7NciXjfmwVwC+IGuUC8upKGBpM0dDnYkVUg
swl7MnJzE5wdwBlf08JZMU/vXdCchnfb4r+i3imk/Xd7OUUW/gt8FbPuoAlcZnDAOziu6bmeA9id
u/oZJINQum9I46lBt8sa+I8PbTv434FKuBMyAKRGOwKJGSVpAnyY+8DAC8miby7IQeViEctsBXgI
/4cd6fvULY3vRWbc0KXdvZpl+8oso7ig1+CvvKuzi44WHSAyAcakMtpgm/uo2XPVkQkMAwiY+8W4
8KSUe11P80dSNP02RJnebZogAHIwkERazItsF7BiokjyTYz+nQVvCnMXN4Z/Ky35NeFucTTQJxUt
kU8N8M5xm3SGXZ0ibXhkuAeg11mgpRVLWKt32zxPm2Vhj060RO5EW7Z+bWxqLv0b0Hm1m0zzr7aT
yGNXltlG74pyJdTav/sHXvfjtDeiYW9+beNJGqPzQEtm97Q77aE+dda5ArlUmwG8KPMjjncXnysY
b9v0gbZptSjzc8IPeWNVq0rU/jZkOaAkgiHblCZw9GkaJ32z61xgoQySiQ8oJkGDsW8bQKeEcdAA
uE0ftc+armZ90t70AfhWSkeDe6kBzfRM1758qq08PTR9gZevrt+iRdE61GrgMkdH6pigLZmX+GM2
Ke79pMnL0TeXQPKGPu7aUt+RDvE1VOygbsgFWhMcTJfx2H4FcaG3nvxNlj93m9e92xKoUSID6Kra
nsROI5N/+2YYf0N2M1BZxmzOTECfoLzsDh9sLNE82I2ye3LsD45InGjlG+o5ARrVRRG74kQDQjtA
U7i/tFEKdkLuKD8O3oNFkx7lIcDP/sM6MyiehhzQpLXWRJPXP9pNW1mRxBkSvpdkRM47GwjXq0lv
aMjJIWSBcvDY7j8iDO7vOoawD5VJao1enmo+XKlykqokvZ+iCdGMppXbXQk4isxIBHiEK7kg0e9+
yNT15OSal7mFbhPCbwII7qWO8R0Gc5F7AGrcK83ssRpukcjCvRw0EIqXEVpZeh5XW0/UiEbRirzP
92XVofkt1i3AwjCOIjUtfbItAB5sc+TdmgitjH0FPjkQyyTBCtgdGrBIQ/8SadWw1+0Ij2g30K+h
WepXaaJqLQuDYJLNitzo02VhJu2GZEIMPf6tB/XmhmdEMqTvh1mW18n/Y+y6liTHdeUXMUKe0qvK
u652Y18UY3bkLWX59TcJ9bRqas25LwwSACHNbjVFgkDmt7DHDmMRLbaLDAUs6VkA70v4nYEFFQUw
3XYxRHFEfvrv8xVirnfhDh3HKtt28KO1bMv626qe4gYUO4W6eqkI4Reby1M0CeuMs4N1ph5Kzm+H
pADr+reuQ5XwPFK2cSIBCLjMLRmqNxHFuhHduUtQqwykBN3JN9rgIKtLudHCHlCoYWlh850Fl6gu
PreC2a8dM7xnOx58DZiIr9hC26+gh946sSifSORZiL/Fej2eaZiBP37VgN1yT0NAf7ZbZBcPG8Ea
51UrRusQ1gglkqfeNuNtG2gjyzfciHF5XQNlOlYN9ahBSME6NopOoJkUwDR1Fw31SEaGyzxyg4Ux
K/zFxTLvzg0qkusNsLrj2f/iyyAPNE9vOWqi8lFcPHUfnxXAax2xl5pHk6utnagztjRshzR/MOvq
SqOQsgOsNgHAazSeMpUP0GJJBzEycB1I61U1ElsdBOYVU4vem99EDujFcWJILXLDPpvW6SejQOUP
GVBThYVxwWYcGUj6UO4twT6TfGobTNKotYaiXMcFvlnLPOrRPOoB/vd/rc1/C+dhTUZgw7CAkWHb
1pwVfBPOS9IOpfKOKV4mW3LfSZBw11ZVcCmGTJ6KHizmgYY8yXc59ajRRgMnZNcudotssfOqqNtp
DDfbi5YcL0MeaRuZZ83pTk5PlIhsqSt3LDvq2Ytj6gVGJ3Fha8zKZf7yshXws/zUmf7j7UbAiNz8
i5e59Aj1dk7VNafl+ctL9LGs1szu3t6Opi5vgfRveZKjvibRWDPsbbDjyyLv2wFcCPwbx73oBjx5
NQ6vPH3py/67BCLUNy3LETYDQBTAE6347FqApOFS9GuHN+OG87Adt2BWt9Zg/0GCl1WW8Q9Pol6d
IWVroO+iZ0zxebas1Seyq6JNHYb84GiWnn0iGYvF4ANuU2z44NXxjylG9QwHc7IPQpKGPQEKrdlo
U+XgUGPXexE230dVpSNKmT90qqHhFOEAiF3R0yIieTt6+QPyPvlRCHtPIiAbA1eBul7mFWc96Fc0
unMpBA5aodiQbnG7WIXDpwj4kSia49a2aJphGwprunh1N10C/DFd4ooBP6Wvs21dAs5xR5oxbP/S
RlvuAjbUE4CHckSnU2O6ui1oYckka2MJZueqGNdZN23YAOZ2ZKdXv60t3NmC+uuCdO8GNQJGwTf/
61NzV7Hi6vhDBE45tzScH/C5uatYATApePsAJvRSJVZ3RjY7SABMcfBwLsDxqhzODqC+O5/GPCnQ
LS1U8UYWqCoXI+rh/8xwnm1cNXOebjp7rKbiQKNFvsydH0Be2wBn//unktvFnHrv71kNoJ4JbXDh
Ra77i5eB95pp+rTN7VoegYvqPpjIQF6j1i74KjIUkSjYqgSmljYC8792py2OEG+mGiuxCTHT4Kue
N4DszJ2fiEHFdq6pzAW+Xlh80z5IHr3NzMorAXVLvcJOrNlyATfMeqQYvFn2xO67WAXMe3hLY+qB
wbNhRVIB9gVFDNTYRnQpUTDwQCPHlj04R5xytohUwUPN2PnOomRBqTB4gSn3D1p6AlLQ0hIl+n/z
TnNLC5wn+PKnIKX+YKEqNV2FqEE8emaIkzyLwmeuteFzmod8kzSm9CMPrJxYSE6ZHBRAboGQnxoS
xlw5hrKZxzddXOvF8bppkxVABcojmY/gFtafqDs38ShWXgrGEBp2/n//8k2D/22XZXvIgjQ8buAU
raOEFLuwm6/QkLmlSHOverH00j0GdmmBs27S12nUFojMpsaVmk4v5bnwnG2Ez9l1NtMrFuzKXLa+
mfRluhl5Mqx7G/FMmhIE3dtkMAMU/sBFt18cklY9CJGxvz0oTJHz8T6dJtHDUBnX+jRsnO9J1/Rn
iitT/BnLbXlK8WEiETU3gXa9sArSLrFqwLUDSYnG79qbGaZMUDZlGoD7U/RNJlBucF5TXcTPnWOp
Guq5jg02J9Lk2qTttMi90UoibwIVlnNsiRGKJs5Smj4RL9TiM5Ul2EeAtY9qlxIkpWim0VP1bla7
DbSIJbMGG/4Q5c3enkw6Mh45DiI0rrTwr8EqgQTE+t0Q2xluwwCD3apmZoRQdZ9K2SZxjvsyyIGa
jKygFsyvQwGWJx54ckdlP2aGO6VhFOJCw9xNVkj98l7H1iufTCQOobQXtUK4eDnmAwBnyIp8sEFo
s49EpLc+pEyB4Wd6rxUHOUPIogYlkCMgORoT+dbUAFA+PVdZ1GwAOofccaUgWV416dmp2wl14sqG
xqTW7cBaBYEAIzxA8TdTjQ/G2Dk4tZC6evd954yGNCVRj7rzatGjyOamaSwATaHABaiSzYH+xdUU
fIn7zLyGNjM+Yqmk/ywg0rEfwkaEAKtGRZXUkBagCcteI0kfEMBtBJhc5n4NZV98sYMMUPdV1b5q
KK9EUtOQPkYJY1uNJ+KMOKl9iHQ3PQyglrxkuBPdVk0bPpl9Wa8zWbQfrKozcC+UNl9Tnb+2QKL5
K2xRgZkhs90fvQAksl38y0OoDIGHcwxurxNVfORJiITUBiGjub6jz8HvhD+w5EA1IDav3acu39CA
JsQ9EOGQ3JDcQHcV3PmBTBwTmG0jL3d9OU1rKnqPLDfGJYyY1lQhXxnt7bAwGr41vDjf9cEgXoOq
+NYiD+tHULifccVvvdplHez00U33fxoM1RcQJJunhqiaNQ5yZmzO4ouZfL8RAeGvfBgn0HNbHYK3
dvK9D0MEKiatAJzj9J30iYHthmsC44jWA6wLnqjL+bKLLs5mYDVaVX4rb3HVfs8CtfzbLJIsSxFy
l60D2I2PvZEyuY2RYYP8cqAR+KAiLs5AYivPDujOaiQRH1NSpMqGtIWmhRsg8jjYbKAQAzk6+bgu
JOJFNE+2vatdqOu2QEAINGvLLVQHRszRPhT4T+vnpVv82niOyH/1Y5Wg0K2QH5LeRCzBzPNLZlcu
MGASttVzC0FF/Af3pTBB/tCIemsqXCGjQcjT7s+hVFBDYQfUIZI3WJDWjV7bK31EVue6r4aNnofl
ATdXAGwzOKiNl0YqGmIaIk9O+rHInHVtjvLN8B/n3OhvuuTE6ZpfwuSDX/PsFy4PZenXzEpPWiYA
K2GyKDuxoAfpixJSQzIRtQ1fUbembjtFV9fSAZXWeaAkq7tfVAE+MS82tgUQjkGpBQSQc1usWCna
HFspJZuNIoGuGKsQAfjWx3WO0pB+nu+6MTvkOEVMDrDebjVeWSE7pwBtmkJvTgizOaP2730hXeQN
hAoK2mvMI9ONGNBnHGFcAoF2swy4nqTOkmInkrg/usDTwq+6dHNkWOjpGpFw8+Kq2xZUTHF8+tRY
64AyoMURcvXE2OyK0uxPWdits6FzJ9wF4lQwd6OKm0gHwOlnHidkgDM5LnCBlucHjl74SPqIANAS
DdcOUa8r9TQ71XxpI72Zhh4+TQ7iDcWv0EVYj+zA5MMAm2hPj0DW1Y+zCVnjUmILCuHxvPgjOQMo
XzdND4u4zfEJq6sfsWP0N083Ghx6UL62q50x9PU2rX1KUU+yqHqw4vKRstYpNb6L8hc9aZzLnPM+
6M6m0CLgjaoc+ZKD472J6kcypUnv9iTKTO5sgomPQOAw3+yV/7n63MzKl4mFb77Td99ki8TjEjtt
y6m/GywxVpMOConIYyOSy3DzTc0Q9keJLKjLPKqa6sFpcBmqDOhqm5WFs2PVUKOA6fekf3NUl7l3
oVkI/8+OsJ111iYSPTZdEO71cbRxHSeamcdViYK2sC9E4UoEsEpU1Z51YZP1E4sd3k7RviYa27nK
kozIw5/+zKnedCbOjIR6nlUp9rcZkkDpsEANgOhz1JDVs4jw0kmuqIhWAqQBW9ZL7vp6GeQX4ARv
F/x0siOftbLLJ8XCQf6QwrhtHZOVG1e5oUcu88hEuSIH8wllebU7O+VKBuGHobQevKTqTzztNnVX
gBm6nPqTmxlu5dt96YHREdeNJzMJqgC7EnRnKU2isZo5juCUnhU3k9686O5BQ3nMyVaQX/hpIuk9
yNzdYPUDGDzex5oxoHBFIGh+TXXsFVHhyXezMLK785hb8hRU6YfMsLvjpMqK81ZDffIEkJDBBYis
qlYGps9byXLmYiOPv2c2VysvikRv9qHQ+/Micm0wPpod/0Y+rAnJCQgRG+3KY269pccYheIMqcC1
22n4grSoYjlTr3PEgJcDoqHba6lPCtsYcLwm9dy1SixsVoIwKAlFN1zS1tGA1w43iy/q3ckmqxXb
QLmOwQ+K3MVkAEeYBZKxjYm7kJNbePkj5zpeDBS3P+Ih3WR/Wjhl0O7lVEdnDQy9vmnk/GcVvgRJ
IMCqYharsEhMrEQVLjnD3AIzqcufm8Qe/LI0nXdT3IwWSOXdth6S5wHj3tZ8LextMon2+1hzsQ5a
Pbx4cRY/eFXproi15Q8DG9jxF8PRr2/VR8CmM7BapPIzUuyBWtJEP0tkkmwrk43mpypKf1ZezLeu
jVzOtclNsZ6Ad7Ai4yCwAGzyPo8MaZQr5BLA7/zW9ktXecwzPm2HZCMTPoFtLJeP1MvDn6CLrq40
oAZpu2Dc4o0ASQKsZlOvT/dDlOBToKbLbpSPk+OJR/t5cUXmetwNqAOUQBx+t3Rjnu4KRLZw8MjA
oaHFRYBEBjBnqQfUXd8g/xqBJB/QCP2hj8HXYyKFb8MVAgo1CK289aTnZpW/aO7UvdQf1U59dyen
4f3cxevij2SBh2i0kZb6ihX8gvUFV2nYk4E42dC1VTTU4DJuUUPp66PkO88uHH8e4yYkekAxG07T
ynzkpvkoIiz7ygWNqFnczG7BJPrmpjOZA8gG0JJpXmh+6MGh1ygyPUON2j9GLlKqHEW7Z0aa8QEh
29mSRmoe78XLKPp+H6lIH94PTF+qF6iYX9JkFf64UKxHCpKRlhqmIoIpbvPWbVt3q8XBnV0RgrHF
GvmwXuYuDnq3emSy+OSkApcwQWHshV3mz/ag5c+oc18hLSB7JFHSg9wx6UDgHtl+lTibzLDca4Mk
yhdVmLLLJaJajsL+aMw4esF+d+MAM/9KosWCJpDs3cdiUQztm493C/LxT08hi/98StUhPc0ohwq5
blr5AL6VLxYqMvc06pHeD25OpUCW2KxodK4f3M5wt6XstBWAl/T1zbFkPo6INtNWbWDr6zmZz056
v3TjBHjmskncXRi1u8hA8hGgwYDajlTlYMNyO/yC/P5tCoDZDyBBxue3sJj6I4u+AMjSXI1FMJ76
ySk+lUni4+I6+jKESXVgWZjM03UpcS/UDN4VlOXOE3e7D+Q2H7J0a2ddsKNZ70/hhpVdkLbJfDLr
TYAWyj+eQnJ6Cg7PG8PzDihK+CLzLn0O+jgFy7sHtiAcYdc0nBUyQtqUNmoHkgFi4tEaIu/cuj8M
IG08knTsUuOkfEUonURc793PPB7DrPOjutIOztA6G+ahQiQFB1bOuP5atF18dFzgGGJ1Lb4l+oiF
JAi/TKPWI4E2kLsuMK3PyJz1yUBrh3oD8qniCJDp7tX28ic7CfJvoAaXq7yrqgsL9RG/cWDekWJi
fe1LV7OAXATmWqtPgW2LKEMtRfHtz9cAiwP2HUquXkPFuM/5MAxbcHQck2yQV47/bS+2N7TrAimE
u3k4aBFw7GyQJyity2WAfelLxBP7mSQNoAOBjFa3BxoK1EXuEeIZVjSs0th6wolxHpFoAoiqr2kc
FUK2bw8DyA1UQz3W/Zw8wGDTAPvbNzEuDNMHNoJMehqswyInM2pEr4H62xmSHdnezWcg0AOUYu+t
F8Vix3Ls2Sfc8a4WzyjQH1EloXfejjvGr+VBiwnD3+NxEsBuoLeLnEmb/zksq6OHeLdYxuB0uIjg
OG9xp0IcwE9f+yCi76IVcKffxpb1owjKFjnAZcWwW2MZ17c96xpstxSns92P0UrXG2tNQmqsRLj6
1sOZOy0TwB2nqHXHtvUjC4MNWDemrwG3cJBUcv6HPHQhJ3thIlw/TojsqEmgAJ6+cmcacVkhxoNb
tLMzki+T3h9S4Ox2yuyp3sWqYt8yq4OwHf3cq8p/Eo2BqDc4MbbrWIEEkGyI6vphDLHOJxIEvySL
q0lHiQZgJ+ehMub5gF3yFKc+kBR1oHMrr+oZUTrq58VOxEW9QT0ZnqHeghqv0eoHMHsjbR0iO5QS
Px9U/kW4of9sRv1fSHvEFYTde0+d47yAxMr5XEVcbs2KVzsmYZWXHYAoLB1VDmAgAKfAxUvH9IHW
b5Hn474bi3KlTzruDZAKeYlbnj7QSn6vjYBDfaftkTKywn2KSor+7bkW3hnEitnZG7p2owM2ft0n
bg5ilALo5KoXF1/aIIyuXTy+ieseV4KLKVmF2RRuMsn5qvNabfCzKc4uJrBJBh9r/ZOFbdXeaUV2
8dpcxrtRRzDCtRATVHY3xjyWX1qgv28z7BdOOkdspgz5iNIIxBVAxKKv7aKdKkTCWnG66fYs+dmP
+GUioNSfI45Gq0t9qzldiJ0u4vCkGKc2AJOfGrtB3hbr1LE+Jnk97WjKGINxPDxUvAOYV279QH42
SNkkAF8J0lXnkzgNWYbVwij9VHjuHnux4bFVzYhf2C7SnHBFQ1LgKqvA5tJfJNTzEPH19TQydosC
boe9p+Pr4GBx3SE3B5AiY7bWC84jv4gTH39NIvGjdN3GbpT6gHnQpcggQY0zymeQV9sgfumWQ6Yw
KfmucVrjryatzqPnlT+zynqqe+Z+B1PAZ6vQxm/gh/zLGpriq6OjYKLtwXiFe3nEt8NJrAKWBtvB
a5NXF7m2FBSlkUSlk0BV5od3HcVPl9G7Tln+/+Y1IHNzRAGE6i4GUbaMUBciEJJCsn3+A5eS09cI
B61VnTvhRRZmQPK0997kSAaP/lXuTs1sT35si937Ibkeer0P0vQds+IrlSzaE3gfIju+Ui0kV6M/
daEXXolNmCzVaJmX6umV6iCNCaRiSpeNg3kGrG23ksgiX01MTz816VD4gDdrvmO5PqVZnAKRL9p0
BVitfQkgtb7M9R+5B9wjS9af8dWrVozZwwuu6BEay8SjOcTPpt66n9Nm9FYMsJuPptUUe7OYpkOb
ud3DgKu1ddIm8mMZFH85+O78AkBSEPW/7Db/hZN697EPPL42mix/CJ/wc8fma7TNRw2JmKu8NJxP
wpm+qcX6l5jw8YlwSwCSmidpd+YXPtj1irO4fpZ9028Ty8vPDQoGsf8wb/3YVsI/ecXw7kfvR/ip
EY3ROZJtZNzKfdShOFq2nH8JhyHzR9VLlCwcK/fLol16/213p/1Xf2SHwlgAifUOIAYtF4zTpZeh
Hgk86mGg3w4XbaP425vGftPScNGyegLWE7inAO+ZZO4BcfvmWDfIdKfTL8qLN06b4mePa/9dZrXA
flENAv4fUEzMTjSa0pg/OaDTGlOGBVkNHKO78Fae5pHKAc9rFh9EjFShmzngfNuEDcMtt5pFilLj
2Yoe56hppOj77EOHBPMbdzE/0+NoTuOEPUr0keukXq71HPugI4XSN0fdumpfQvzOrq5eW1cSuE7W
H5rB/t6AKJTPRl2B3x8u86d1HgmWAhS2/AVexPQwtk2Qbt58cJmAS+J9/my6TB0YqkEd2R7wL0pP
1FgqcO5QOD1kCJ/TeFHL0EGgPRhLLJGluSfFYle0wj0KIHkrd7PpncXiiXqLd3JyJ+sHq0F4pO0f
naheUwAGP+rYT5pwfI0Hbm+9PqmPoeUWV9ytgM1Fju23iNVrisDkrY0Uby6H1zKNAfCUFCvKZcT1
WJmiMv53bmRdhLg5BMr1rKbURtK2nZ2eqQceYUVp+T6OYv1Y4IoDGGz656JG/hD1QrN668WqN5Sj
/pl6i3ZSsju7xUsRV8ehd39yUG2v8twwsB1n+PZSdAacEwjoWCGwxLuBGXNAZ47y4PIEhbEhLly5
XnrXCRyhfpmj7MhWQ5JZleU8xPEHktSobpvFWt0gAVRm0YoUA27la1sXF5rjgZ8QLBLszQ/NGp2Y
Kz80iPviFZkA4yt7cuwwQKUiz3wQFYQf4po5mx4VCOc8adlJy/UIZRzW9FoVqhzT0/W/2FM1Drdz
mjHjG+ASimMxSPAcIQ+kanrp89jhBxpKfITP0sWaPakEj+ZPLYoXkHoL+jvKCzbz/hXfc/2E+ypQ
G3ctfjNqSPm/1BSavBHRJAErXbO005I9rKzqtr8V/emLixR5T5GuI4cpeSBWRJmF9WONaA6NsOGe
R8SL6BbNPLILzfzwp+X7iHTvlrjxcdeJUYYPoqkeNdnFr7y1m1MUAMPSi3L5VcnbMo5fvSL+GLlR
thtRyfEAbo23ZupwKY1oLJjYh5BpinXjTePYDoAYPaNfLbJlMhiDgXZoJ/msJQWQLDycqCrEZTOR
ev5ijTXhzSsqL4ft5P3xpDJNxAGQhi850t4eCkMXq3hM7M08bMfggXpWPNj7IBQ/7uQ0rPA9jhD3
Ood2WAGhwRv3Cuv0MbFa7OFj1vo0xAI0PVIvi0FODaQpkkSKPXoy8XMQEyJDi+nEsnGPIjnERpXJ
jQI71DDNNppnWsAzrtrsQ2IM4joOwwh8KL16KO3CO0ZKJklmQ9a4ARJBWIbIvAXC1eu7zGlyF4ii
oHIzkF8Zh+OJO7Z4pqb1PKAVDj1qAt9lplV+dLOiRNAcLFl/TiKRAebOeZLA7+AkCgcpC+sSl9Gr
okKWAP7nIH957vKEAWc1L5AFuAhRxmpuwGqOjY/KsI7fGybTJwNMWnsy1nn8prwb6nrPDmHlbUlO
0+en3blbHh5ThjVZ3rwHPQDXP08eTovbrLJH1LqGmuuigNy218x0FMtNUryWulYeK1BoIp6KoaHb
6XPqufiHFlysatF87pjXXfRkKF4Bt26vJy5vp04BgL1oatp18jHtxM/eQlXBxEX/CgohY52OWb6j
Yaf1yAe0ACZOQxN4uQ9tZDzRiBqt+BawIH5BilP/amJfC6DG384K8B/MzhLF/fBPznRQWekjYzje
SSTkoEYAWQr4ZWhdhMyyWmUB0zizcINpu4G+86waEeF3BfVK5rHtVGPRv5ksURmCtRMsxDEPvdPs
kfSdjmSbgbf5NuBNiBBP9cmaJqE/VHbsrjJW5Ejic4EthsJQYB+6JbqW6lqx9Rwb8bAXA3JwkCgM
WavwEfGhtkCKVAP9AqNw0M0exEooKOSRUfsVKuUvZFxFeRPvLM1ASDcBx8f8mPkJKFWRAxDhrW0z
gm5U5qnRHxvUBhy60D4sz5qfja1Qvok7PfATxZOoN/bVqFQ5PNCMOl/3tOls69FbQxpNqXn+s8MV
96lvCnygSURKsl2GSOWI/LDBMbeWSEf2F1cdl89hycsjMCryXTKAodMKOWKNqknCIXsMOvdcaY59
WkQMd5G7AYWvPlksEwLhPiPv3TsuojLttX0CYgu/j/L8xi93w69VksVgcHZMF0AqgM0djOmXoZ4c
5krWTF3kW7ZbHPpisFw/w5b32AFOmNyTP3oBNwxBdDsin5KGpMiBLQDm+OlJpilckcxtOeI4uKfe
LQ7yULCTl9gnUPTGKyCM9zu66q2GBistSpHnWFgAJONrhw8ylhsst6RVQ7Kl62LUqswTZgsaTp41
W5AZ+Vhcvvuwh+k1NQLt42AidtoLK/rI+xQwaCB8ehTFyLYId4fnElQFx1jri70NqNYHFD8Vm0G4
/AV38YglaMz6YoORhGne8DXN09J3XDGCGzuxHgd19RJVIF7RwwmXmnQf05W4ggdf6aapI7NFdUh1
4XzKz7NWdwu5Ig8oEsbtDSsxu2IVcKkCnLrMaTS3uHgV15sGGO34wWcBGPgkrm+n8bPj1gMQy6Me
GUIIpeBdujMNqUeyxvEuJQrmALoGqh+k98Bu7pLhqCb3ZRyBkbd4XqbdmOTgeTqVyA8RuKdFoAj5
ZZrQykctbXUfUNrRd62xXxNUhb92qZcfkqbttn1b91/0MFoBg2Vd17H31NdR8QqymDN3cflsoer/
Nc4tByEwvdyTMp8AIT61AD5KxhIYEFMUPZo5HNJITXifTvZmK52VV6fVPkLoHUF4JOHWCT+5wHt4
xg2B+5gk5kdD6qBzaxN913QJ29AwNpBLlxZ1AVJ7sA+AZ8q3lFmJLI6TyRG1pu06QEQAo2hEeIIJ
FJczt5xTj5X2sW/qHnlPqXsJmROeSVaiMPkR9baIRApE/WlIiolhfQIo+ddcWYzgBjo0IP5iKtGT
kjnDCnzZvk1po4acnCOW/8ZaUSYoWYUZWAxqhlhYIStQ6ZCQ1POkCbkg3mZ2Qx4XA+pRU5PTf35K
MZmIW4TA2biMlNzEbPx1qyYJx/g0vA+zngOd3Ch6LE1QJCxOTnVS1qU/W8fO726KqPOuGatP3E3c
PQgVkSiskOCN0OnWHRimD7Ea4ibnWytFd61KL/xUfGSOKD+FfQQUND35i2aAXJvfOCgq1q2FckDa
SeOzg9ACj0EAxM6VVKAtCaqO3BUbjWwnPf4EDMf6JFRDWmruZPMM0uAHhGPHYjkLla8GCd2LfJ7C
U+sIzAR3F5koOlq5WAxL35vG6GSbiHrKatQ3s7AucW+Garg+ezO4nTH3ad5s4Y4ATdVABrBDXezp
TbY4J/WtdPaOTM3oRF7mMVcvsryNaE3EJJTNzXxS05g080QS0uyAHjr/EzpHAwNijkBYlCD62Suo
fKJ5cydQTUzB+DCTLZIssIFhCzznNwJGMQH+JAbW/Jqo4Gjuv00bCmGdyIJsR8ZdxGEdPnPSkXfP
Zc4JFSMPNKKGbNVTaTpwXrRTWkXzmkhLH4WcaeVrAQRpagyV3GpJXOSkpCA19UhhV7bc2jyO5pD1
oqC5y3CZm6C4EIHCdCeLAoiRd89Y3KdYyQ5Ib0ZO1O9VfJ5Bz72bljqdi1tQBCcXB8uL38ksgOmd
Omd/93aBAMHdzT+DHtFw0LlVuCGcPyZBNW4F0qnOrbp4kCEYllxnP98vIF8ICDpe0K2RBJxuKok9
N5CNzQFfc1DQl9DSncViQvNA/M1WtrCtFX28IsBR+bmbjjsaUkNfuoCbnZ96KULy6utXcpuf+qLm
gPAcro4XSqCIOPl1aVyWIEUj0oLdIqPe5IgR2VuTuVkUQ58VV10mxWaM0wBgCxiSlhQViJR3nmIN
uZuRIWsF6dTFhzu51Cz7LItpvfhgA77vKFh7skCz80BuZXwyqyG7WmHVXEA8tc6CLrjmYMa+Ui/o
2mmDi0K2mrRB5pucaS/4F8vjYlcJsHk2tXeOzE9W1sqRH2uBKKATtdHoB0DbvyyN3tmAqtUzhlt6
7M52pAEIjrsPkSQR5PabcVTaIS6lq/5tDCz/t3k0w5Xdj2oAr4iuo/Le10pzU0WoUQMAVXXusYzb
B8vpyzONHdB1r8CHo6+Q31ueF0WnM0xexqT2hNEeLVNbVaFEeR5yooq17VQoZO09xBADMeFWB8lY
p04CvWdPXWq82NQOicB1oDJsWQBD6i4m1EN+2m8XZp/WfLXoF3NrYNAksYZjSGMdyGS2vplOUonv
BiDu1BvR9NlqVO9Awklqj1Pk4EtDhssjGNJJvT2N539ViC2Njny5Xc6xUWFaPeDwOjrOiRqmJe4x
Mz6REnXTDUqB8EcJ8DhlIozwd3fWZVpQbkPT+EVqu58kILyVpXStzVDgf5CZpGCuUY06mMxNhy2j
G1cDuHD+kNfIyb4xmyco2Yg0Wj903I5ON+c7n46bXbouAF8yz62TANgiGAB0nO0i6YH1GeWnI2Ki
R1JQs9jRMEe+Wo2ERMy7U1tZiWKmqalXpCB/s+s7w2Uy2SzDBr/nDEETIBj+8VY3XmgG6WlajoSB
tdSzsxUi2brPhulzbABsIC5AHRd38fTZqD8JVmafElA7nL2syVAHATHCU29WHH+2Zwko2JVwsV+2
GxF9CdMKzGsmkFODnDcvvMSdrJJbHcBcAW8Z78gsz8EixKvpJQ2H+iFDUMoPB+SMZFNWrlOQ0B15
1GmfU2MWA4YqPvZ2MK7JCsBfjR+7YBcdg75e6Z4tztM0fJBBgcqaPgFwjWpITk0WtbdDkmkBduTq
PL6Y/autU6P+smkFzs94FDX0BHrWP8n6Ykz2IC9++leXd69Ujpq+QdCwB13k73fVrKRY5xm2v/IF
lHHOEaAEyYmapg+w1nZDcqIeisvNvZOB8VVZgAvyzYyGXVC3JdLgIbybRrJ/mrLYgUVKvE0egRy0
t6t4fsidv2WYTEhsZf20B+mkdwQrmXekHmgq33oNVkVwBKjx3L3T0xxee7ezNYSR/EQHI9+dgowN
Ezt1VK7/fiDZ3A3nR/27+Y2ejwDV1VAmv0F+P8CTcA3sE/0tyBKxWwaTDVrA69Qnki70uLP+H8eF
8tTWJoB3aPrM2hvqHR5FE8ifVwKwYHD2GeOIYHNUNHcCEOaOsIEPXQUyvLTugJPau2Y2JI1RegBc
MICXRXNIRo1GiqwI0h0gMBI/aYGRGOKr6qPyEpxhOisPNUqPT63XmyhmtYK/qXmdPbdRgDymdEJt
ZiP6bayO5sueBtkE8WpK3HE+sy+KQhvCFcpstVmRtQLB39hyA6y0tbktw1KgqB2cDEkUfkaBd/CE
eBfyVbIcH/Sa6SsakoIjiQVImo67tVPmzXb4AnwNatmcyIzkYjwHbR0/0SBJJ+ts1MF1bBgqs2SR
sF1WSVC7qKeQiaaZ7doIvGR2G/dViYzuqQDInHYNgKILMC9UL+B/Qr8ZUsfdgCfefgFYCWB6Te+F
lcx6IdG7fakMbMFu7RHEBuDCxF/I2bs9j4PmgUZkb/wfZd+13LiubftFrALA/Coqy7IV2qlfWJ0W
E0AwgSD59WcQ8ra8+py7q+4LigAm6CSTwJwj2Phjc337EtIfmPkSY1FB0dUP9VPuji0yrSoGo6SD
M99Q2EBZ6YkeTAPFT3ZAIlZHnSVg3/458SWwbew8WZqpL6P3RQS88IPdh2AvZSPsQJoKnk8UpKtj
1/T2sYfd1sLhcE/XyrWP9wnTRZXXe4irq+mY+HuUuYrTIV3jcwJDKTv+NTWTtTblw7twyk1S5V6G
NIorfjzsq9Bytvcq5C3uvk7OEg/+6G8V60BAqC3U6DyAjwCGGYr+8OVysId6mRahtcD2rD+QbOTu
g1lFqmmIkPgvkHGFpjO2U7OcnVuF8QEJADh8mEuanvwCRmtm0uEWxu9x5grcpfg2/Z8FVYtfW1cW
Yo0M6yA3NcS0jgWpHkXZtND9F5BnR04J/MyxW2nbhq0Y87qtJdXXq6zL1G0s+bz6K27891pNFY4U
Zf+jnghEIoQdYwdOkHkMFVTeiA7/1W+8OXHES4D2THzW2xEYd0aNpPKRYm1QRTQ9qx5Q5cpTsbp1
fRfZwQkWPlDsBWokS4D2lFztjEpJCYOhvfISWIfOkiZmBfyA9tzGaSGeTUsyC/tOczsToYm63c5o
nshpgFahj99O3ebWDqCitwasbn+RlnkId58mjASvyWqcNaXJ3JiJoSZr8FY8KN67H0Of603Affx+
DzPRTdh5fMiKhkPd7+90Wl4mE3ShpHhJtdtsDPn1L26s6ZqJ+zIzNq8aSdJu/hr/Qsc1cb5Pjj1A
Vltzk9CvX1gzq/fMxN5brLm834XB7nUp2gFJ/y+EOc7ZjO1JdoYCZ5ovpDrTD/5my92Yc/c5czXf
qCzrZHdj1N1i/Jmfx0E1DcHmta7/nYRPg/DfBpCuzULqEZ9QQl2kSF3vLxI+0ZIzFvRsDWyyimLl
qR3t2uSk3Qn5ZOD0AP1tltiB8T+eiwSa06nn3EmLdV2L7oDV9BgwEIYtFGzeJl4+jr7zG4KF+SqI
AdQcoQ3xitpatqpGIiC8jK7jty1exn57NF07hbQJhCSvFYWZizP5tyhA8esHR8N9p4cc2LIaxLRr
x+94lXvPAFz1J2DKvhma89CIeAfVXutmAplalQDJhhRbM1v12Suzrgoibte8ybMrtZ66QacXM9LV
VboGESIBSFUAgemR2yQZarFNk0FDjZAXD/5nM1TDa93TcgMZveIhqYL8Nmljx9DCqe0/fTNtlrEY
25jOhlwDTrIo/dFweixDZF3bIJXPekRyWExu8DKQmoEdy6c3h/US5O6k/W51+hcBhO6nFOSqphbc
mio+IDmR/aPbas3IkKdwuSDQIHJKbDngRzAQ8QKfvGYRs0m/BrBXqmuuLokvrYuy+c4M95ME7XKw
Xgg22n3fa7lxZ3sOHgu6m8fKqff0koFjBpsVWayVAsGPxr+COM4il2PLzfFk3+YjT7YkoOoS1ICK
U/xxflO6SXLxv0KDQUB4hzpDZOJdNv0V76c5BA/mW7MsCLYs7T5u/a/Q3E7cb4kKfmUA3D2kArIt
RPn2s1Xa/8iw9v64+oWj6PJbqoQuck741QL1a1FN2fOQ2uEC+4Nw1yRd8U26jtpkk90se4fzbz2v
yKPFrCfiMAAl/TLdtlZSnSpXyYg5tYCagGqftKUfYDFQHkzPR5EPrI+qf0DGwt74bvzOuUVewGL8
4QJYA7M0YFphRverbKQNxVyVXSFBF4BRJvx9KvPh6HpZDidKLJqwyPgqDg2oGYP+WAT+pbfkXT/c
MClFH1ziyi6xZQFCpYDqNdRMJ2TJPoVLPiNYwdojnvnAHFj0gbP+eCt2fXZvxbK0q9iDp4YjYenQ
LknFoNUqM1qdnbzr6UZZvVi7de3jf4N4TzEwW4feFzCoxRC3+8aH3ls7rrB1g0OcsrwnaCR6t+DS
xyeUC57uYOHS+gttNcmegT5ldBuNlqMO5J64IKiaIcuK6VOKh89NGnLWhwTmKNu3AbQr74soanWr
ZvYTMGOk4yh122IRtupInBjl2LkxVzUDmaJ2ISWsPEm3AwVL2jwJsg6w43bw1dqqmhTGK2l9tmFn
ZZ4MpuEep0vIcKu1WQDTiuo8AwfvEeYeQkp31YvvDE/bb0GSlvsaciqLW7frxBNgkU8tPqIqCgEE
rd3im5kDLeEZaAHoX8wL/WaqozgFwjOm9SyCH69IUtMlyD8gi/i86oBswzHl1u+g2YCC0Wl0rPyS
K9As8959v83d15pZ3jfF5b7ejGE3NT7lhQOqFoEUcuD91BLfcq6T5gIAYw2gslXtJ+jnPsJJAk9o
m6nXqXZfzAd0xCLyuUjYpL7EPNwoFL+eaibEo1dZkP2InYtpINshl5NVhivuquaRKl4AJZRHStXe
tR3q9MVbeGosXgR8aq+adpE9h5TJ2J0np92bBYQ0/MnDe0KGLL9OcVZc41mqCbj/ZG+6lRsEh6Yq
fpveMEdokLYWeVsnh9zNlkkPq4IuyOPt4PLsnEMbKMKr2f/l5jvz7BpKTsAccPtLOTFrY0I95aW3
UJjABJDe2qquKACs8a9tltvPJXRlV2UVqE0HxNxzScd0JXKqNvXn7L0rrPZfwfNaO6iOPEs85A1A
Txe2xd5tG3xDPILlEZm15pqX4mTGkU3SqyYo810HUYv3cAaEB/mKSFluFTQzonpMmx+DtLaV5bB/
anfcQP3R/dHCLgQKxrV/gZ4LJJeGnB38HsA4NYDskSV8m8Uu3xrYF86M/ZLqVGwNeoz0lV4Ozfgx
i/MiTIbgt7Ek0PNcjmU9LA2gdigFzO+G/ms3nLsGQSvd7mP23jVrK4erq6zwctRpcLBtnPaol+ol
hDVmSZN6k9R6/N1L/88Yc/9bHKbeOpOS7/umsZ98ZQ2RyEP2M9d/TCTj0PqapIW/oIztTdgiad84
Vb0fWAZJJpV1UTV3zRgA5h9X/30MB9nFlADkjV2GF1Hhp3hUUjg5TvMlrOjrSEM8cYkvlh6TlGdH
c2UakaGM6I8dwymAtBcQlB89Uso3DbzMlk447HYVlW++DGC6iULZUQCj8gIfDpyqEJYE0tnztg+i
fizeRxl21lXXFV1DrRdHUuYO37sMNRLLIvqRAThyMhOGsUM4kBRBa31MeELUC8O+MRP3FWYidINF
MTninAZAhbh1vsNeLXg0vdgOYS+ZQE7adE1jtd0Lto4vI94JiyYV/3h15TziAek88tll3TRwUXiv
Q5Xt7uNtVpykb8k1ABDWCrU79q0MUOTlxPP+QHEX3Po/rhuLRdY7wTcCc90VgH6OkN4p7IHP6MrU
etNueKFK+/+Ew2+AAazfHtLGiwa/q2ekyJOVChSAgLY77BhLIqQw1d4VpQDiLQ2wJxXTG8hOD9qC
1xVwFFcrkMVrnOHxSzNvb6dVsfBlVf7C2WTbjRmIElwcK0fLZOEU+jRWPP7eU0oWcSHrZ+nAB3fE
fuQkBkAtWMdeW9+RJ9M0PY5H0DyGhsnnmLmCWNdyAiX7eB8fXEVXJVi4y/rfsQ6K51mpn2SPz/qC
TjSMUFJZYLfPImpVCqaoIf8piLbh9qEgNY6j9hG0hvNke9PFDIGZqJYuS/q16ZqJOmML1cNBhM5h
Td56W9cBpAnyK72IAjyHhAJMv8rJCSfY8YAiXQzbWb/8mX6DMFL/M5s9yCw78A/pUFcn7TjOQsOK
+yeIUcch9si+4VBxcYwMgTXLENwuIUibbxuwol2SzQIF2GYegrkxVybQXN2mrVnbIDTaBjZPim1i
lQfleAqo0dQ/WimKLsgsdKupqGCcee87mrYrFFnhQOJz+BSEVvugoPT7ypsMVAoeXspwJNe2Ziu8
+/JXS6XJ0e9RADNdIAzcjW45hGrGsniFJwnyDw2stMwss+3v0K/qn8yk7y56e7Cwu8nTc6kLeMGQ
IHsuWzIg0WfJU4HN2WYcGDTTS8pno0Gy5X1lHVXuuStKxu4ippRENRRMX3sCqisZ2+qX5ZRbKBqh
XsL5PvQrDR0RKp7YSKsfnuDDYkgz5zlDAWGpZe+fJkiurS2t4aM1EXunkyDd4S+njkCeFGvZCu+c
px6M7e1wV6u6hZtRCmKUIO2Dubo3fgzbmCbEEwNOv429dNK2W/oZUuU9zltk02O/e+sb1jC8fxFk
Bmsuy6XhD+PE0D20DbxVCHBqOib+hcCy9dIP/o8MJOFDmlT+ZfKh+1K4xT+mZ5qubWDNAkDfzsTn
ZdY9xja/xVuW9C+QxcuXlTdkkI3xuygIqmHf5vW4JMAHARvv9G8uZKV4Ub+3LpOw7QX6qs/H+j2X
2Y8QXCnYfgDC3Q3uuI5pWUA83ZPvdMB+T3l2th/qIXyDcpM/D0/KJbsxqGKkxecu6f5J+rg/9ZNl
46nU/A6wNXj3lMhWQ5v3O/gAyPfeXQ1hSt5KKEntC+gdLs1wE3di4fQ+fSKKjGdZ6LdCkRYHt0A/
BKCjraa0p1uBo/hbHOvVgETWM/69uqOArvnCqyeYVfsQ1mG+HPZ9kXpvo15yKDu+gb8nD8GYeJEZ
buOCR8qByEaGlBe0uSwOr1rtvgx42b9UtUrO3lQ/mSEHNNwHhrPVwnSDKc63ZSqT24KszZJVj1f/
1syaOG+q6k3r10A819MbfBJQFhsYPl9zA2X7BbQq5UnfqC7Qr08pLOE/AyAe5u/8ypaL+1jcd816
DHqx5AXBXoYi6xopCrF7cxcT6BfiH6kmtjc9M56CpVEy1Sw7x+FLO/V0ufyiYQmwOF2NIOGhaAyL
qWU4K2vSElmHNfSPt9SFiqoZm2g8WrdLsybOIZhqZszdzJXOQiQZcILJQPkC6hG0h9FK9XfbFVmE
Hzp9TDSNTyV18tuEn+FDBpmP8aiAhj6HU/ePLbX+DgtAFTGQ8Y5NUFnnJmM/bzdS885aXBVIl2kw
PfYlbCWAXZ5zBMP02GQVHNjMZV51L6Um5e7LWALmOkT+k4NZO7rl4C1JDh9GF6T3pVmW2H2whuZ6
iP/HsAFNy49oK9Inw0j4HIJ1XvJFwZwkH1GGljC5LY1Y7fcbUEIktuMtaK0QidrN6hbXhkDxz2YD
Xk9AXFVR48oXarnxwy3YB6KbqbGLUHksqqgD3hlfvz+ZWVH5ydqWdbECwlFeRZrzi+NcbqGi0z8h
of/KvKK6fWVhNwpCSu6D+cLmDo2EVYf5Zm43pFAYNN+M6ZpG5s2Xb6jhkJ+zfajGmC9p7vTvb0r5
6iHpwFBMw+IUpxI4W6jqPkAIYgtFYH66j6uWoiIg4mp9nwjSsX7MZLAwYWacc5JHcBtA7nN+JNaQ
rFmAwMlxiEEXlH0BVdv8IlvQWyJgpfFBAaBya2ahIwuoR5evHKc7yFI3e0hoz+LupFi5BcRwd6KG
3hegVP5GQRh1Gcs0Wxu6uGkGHnPAJ0n+ZYyHUOjKRcrXMvXYUzDyVeMMzbpDSfkFXNMrFI2y305G
v40QKkR2JVFrge3OPgzy7JSlNvbVc4TGD1RJ8ou2roa8aaee4OTh7z3wQtaQxrJeJARrmlxnv6kb
vLrISj73nNhrTzTNmmX2qZYdxNDcqlomAF+9lZl7YjqN/zR2s7ZQMP+hQcSKGLYUZ8ohzDdyMe7M
ojxW1ZKzaXrjWFRChOhP31Vrv63HL4uEncUbPS8qYfv2pDOk6vN50edXgtXpWi+70eHvbTjSFbOK
cO8z/K/XGntpIw6ok3D13yNgL7dq/l/3iFPKf6VFfLtHMVhL+NFwCJu8D9wSJ9MwAXpxDSnXpSxY
txKQ2w3wzlDpE8LySWG/b+JEKsLIB5a6yDuodQyoVEFV/8XiIlvAiI3+yflelI79j0uDV/i8xK/u
RPhycEbviY4WcOsWXNjNav9zdTivJoSzz9VhYL+6I9IeePxN2055/iIO4vF7WWUNHkY2P9EEqDkz
kU96/F4NBJ9Zir9sxckGtgwQLPZ1HnWcobTMLjDiFFXB1qnbFlsCZTT43zybIwv4rhQABl5g3+0X
797X4X9Fm3OMic6haLbQbf2uks51dniellDdQONIaB+0IeBTupXNlooQB6YEjw/s7wp+gWaYvXGH
0t3UM+VzovKXT/AE752ePTt186XH0EO9I3lsZuroHGl6QGwMv0rrGuIo8mTbtHoOVQPEW+a9QueR
ARk6yltXQYtkNdJ82JpZkIGeC7g5nUJVulemyk3PQu81s+m4h5uMFymeI285eDSCzRBMeRnoPfbM
5DEN6bJu21EbaEm4KqWryvagiDn3TWA2R7OqbB/qErtXN1E50ofcRYIrzOFVIpdB4TpXM+SNwDU1
UlSHfI4gop82fy1IXLHUdHCviQtB1Jy1xbKW3oQdIZkeElCOHylesUhc4XPdiau2uftjINa0hPwO
hHvrtn/EBwBvjFS8a3hNbY10MtIWkOi0w2Ft8pYsFPm5TaH8aZh199kAZiUrL7PbDUTtC5yk4GoD
uYzqrVb6Gwmd5jwIYp0DPz4NTlW9zYWxTQ869cpEMRyPgOgCirR1imnBq7456NFemkmvdK0d8QGq
AYi1eiu4hQKAspAVmbuwDsDN9jWdw5El3FdafjQ1Nk/l4t6n0vuYaQIHJ8DaFisc/v39fV3ZpgEy
QsMjKyHAUSN3tgudorn0OAGdQ3GJB91czAiXQbMtfZlHpmsmJpj3Laoyg8vvvMg0pVzHIw7O8E0d
AX1UY6RFLYFWDkDAkHUPTUZaZGfTwMymeNBl/QRiQpUgS9TqJwapg1sXWD655gWDiITTuks7c/sI
Io/OsMirsDuappalOk4jmQGW4W8zBMuh7vglzo/z7CDhFGhiTQhHLmeXw18rlxRejzYM2nBmBjnN
NMHn1d8zJhw6KJAZxfswMtFmzFzdosdM2ZvED/Z2IrNDMsPHzdX/1f3/Ggvz3lqMvpsv7/cDk6Xa
8JhcLDHqo2mQkoDF+VxfruBLjedssLpPhp9hZmwkOMLCeysy8WZl0if5uDCXRNf5TLgAFBc3N0uB
k2RQiyxTVMhFQu3VYDf0oesc8pDYU7xUDdQuIeJNH7w2I3DOy/oJ3F8ofEGFaA5AfjC5BTi13SMV
bQegTJVxd8TBRlwyGHudnfaSQIu9iIKOQByFQK2fOYX/kOO9XyUS8ikwT14FYGS8wYR3Wqgm1EeN
ROorqOUt/jHfmoTmD3I2pZpAV3nrZR4gzQVfGtON1fDALYdclOL1WRf06opOvLSAkkDT+kmUqMt4
zcA2putWFDKzsbLesoDQnRnzdQAc8NwISLVYKHMcTM+MD+ns4gGpUKsO7dcsq1P4L4DsYbqqCYJl
RQJ3i42qjRIk+RYyPzjJYkulT5Z05MGjgqWlvRCOjndN2V4aJrFoVEMGfF65h4wXPXzBboDjRA7n
oulfVW+5h9HWgO6TWJ9Rj7fgtn4pM55cZK6A04/FbzOv56BagaHbBwF+/3OEmUjzx5Ceq9x/Rsay
OgXQHnyRw/VGaYCMwCMYMRzZXVAaRtLJ7QjJjZXphnMiIi0gyGy68y3gTNavS/g6rLKayqWjHPpm
FcNt9zS1Gnq0Y/8D6LUasr2TPMeQvd7gCDbsMmZnT8Xnopj3t0VyHG6LbKR1Suy85heAeWOIPl0y
kH7PpmdznQF8n1HUQ/FOcYO+BMMAIndmgRkrm+zLgjFpTp2vneKoHAFRuPyXIMX0vSlgDuGxLj8m
jnLPSGX9rox+UGh1UW915RE8K3IGLfGPiWcdbSJAVVsIhCT9uQ7yZGEmUkKqqBra4UizqjpTD5Q0
OLU6xxQGxmuKdDlMFtCUQ/IY+sAwo/j9MWTGTRe6bhq6ISNUgCj0yqK/YjJmxfUy1n6990SwMusE
9Ip3H5AWyNX8HKfuhQyOeFPam/NG2CnXFMSkoNdgCGQWVDn8FIc8msfPAOAXi2AK2j8dwQbZcSCl
8HW13zjpbXXqOV9XQ4iuWeDUAXXrWa+NFbV8zJwYarEjZZEVYnP5Rc6t7lJg42z6qwtVGAE64z9l
OOhvHeHrLTZMKKnbkFBnrK2+hYP7OAZw+pgp8i5kHuFjQt+beeHUTSgE+v7HwlSN/SnMcWwdglAe
JIes6k0D28hbN/501khBQ7Zk3vsZqex5TM1jt/0hfsO3rpkE/zPcJU6uV+CF11ngnzyv0Slw1V97
KlhawPacikG0ZzE3GBlt9drqrHqSwKA94WwhFnbSjG9IzY2r1tM46M1dFZNdhcz71YTFElVD6Tjj
W+wUUG+vIcPUe+wZrnHNIrVHDf3p0n62/901s0hZQkS0KJMVsxXeAMIB7gRap6j3YmfptEhAlXkK
yQH7F5hl4pcYphe7Zh8BzALGbQL72XKT9lyjlnUau6vX0OZ8H+lTyCAm+PHNPHpmqqVQtbP1aC2g
TolwD4mhrE/LLZ9/Ey7pP8ZmHtjWdOPPODPGMoLsVf2odR5cMsX3ukLx2/Qgdm5tmyHDKxCqMWXk
6uB9ioV4MLPMb6tFW7I4srx+jNp559yTke5M12ykTTf1MXvvmlmIPzG7dUHptdnJyMoW+DIHv1Fb
ox9rhsxVGjZwI066LTK13cIqAV5WfZ5uK7xktpkHwYeQyu9GOVXy4L3swumbCSA6zcD9a8ZvOObd
AjiN3+tAfwSYO6SaFYu4i8uH/x01gE63xanz4zbQofhuJFE/b3MPMN9IK5rvzBbVFScrb920Flxj
OQeazfYKnMyYC7wGiIQwb50Hi4Gtq9Ktd3+Nm0kzdltm+nHAwPZhzNsoQemZQlDkmHrYm9hD67/P
2qkLwSAiFvYkvWBr+Qbfg5//HSDESBi4/zJDcx0/DKnvMCj8h45LPPaXkV9GQrBRaOXu8K6Dmo/s
kykKqSj3LU4f4+2S48+Amsk8isRpv6ts+LgylazhHxyv6ADHhjaN59rIBIQA8Rwk9zCWdpAWgH45
QMUchgwipXjbFO5e+RbpIwE13yL4ZiIzkF58mLOf2BzYdkEJvRFHPJjJwmIuKlOBszVd1E6sFZJS
M8QOwdlAyDJIgndgFSG0IkfvmwsuNHI6yLKbru2i7NVY3rruG5QY5wgoKC06mfKr6WVl8dK7EPk2
vTb10ihjTr5XaswiilQ5CNThsBuQ2FpCEK3YKijAPofgMS7xK9JbaBR5z6LBe1tOeXibZUnoReBd
VDsTPFV2RAO4L0nBMNRN3XNfApwMcoxAwRndkIAehe+Lb7Bb656Bz0jWqVZibWYZhC7XUkDz0XQt
GwYpQ1IMy5wSGMKMA98i65cf/bnBXjk/Th5w3GOolqYXCPYxbsLuYzgchgtS4DgR+PKPknAZMI2X
yep2dR+jlJ2GzAc29DMMCSd5nObGjMUtiG8azyAkMP41YWatMc7gHZg1e6Qx3N1tLAa/JISVxAJC
7teMtuWx5EmsYd4bs7WdixIGdxj8MnPv6yx9g+9Ssr0PfYmzReNvLUed6MA+bjDJYIShiirWbBLk
MkJVsXbkxXQKPOw2Y+qMkemSOYB79S/aA3xhhkzdTbrFGdwZcltU5vgjTulcdJ/Hug6EHTkb/+ID
hmznk9eJ/CFJtb4gHcV30+x+YbqmKRwGdFHjZzvf9/XF83CgEyL5EtEmtthYeJdDTRQ3CeewLKv+
uMNUH8wQkyXU6d1+b3rmPkMtNZzFcrkyYxImBIDculDikdPRz8fpKLJKXdIGHOXKdp5NrwoIYF5F
6yzrUibIACLCNC5ct3tQjB9NryMTKoVF89PEm6GSwtYNv+sXu4AiqE+C9nvv/La0st8GK5m2MhVg
NKZ1jE8768DFDcgz9wd7OVCWLlUgvkPg0Np3WV1uoJ00RKVQFUwKUxVRSCZnGjsFy56QLesa8t7T
7EgDEV4zH1rQ+Il+TJZoN43jAlyR6mnlNV2/haBSuovbEnaMQ7dHDuE4dCCTkBI4pMSN882ATfUq
D3r/sQntZ9n4LdTlccQI8U2EtOW71htcSJ+0wUE3YlN7TvtglUfdcDEft8J+OdeSZAeaAeX5urCr
YpvXbr6pJZfvQTIuqhHCtYCZeWcSA+AL7uiwL9MMFcmAvtQ+tKQsEeL5UjnksbJqF6Aa8N/zoEo2
jt/QVTdw5wkknqgaWXIxjWuBzwZ9ng43/88YkJbFqqncBhDM/4zpcOZDWDzeOWWW3tYmUM6qSs5P
JowAyvaA6vbTfRGpLY1nT6yi+6JibPDcon6+MWMjzLUe4jQ89LCpg+pAO9Z7lETr/a0PnfCPvhn0
LNdaJyMBjwgFmsWtZWVZ7anfV/vC6ilZmT7rnWpvrnAkRug0z7dmlRn9WEoqkBcF6j/mTWReUgk0
b/emMWP37n3sr7jcvMvM9O3yPn+/Bf5Z/Y8X3u1SCOjQ9BReSbHcD2330WQJQ/FvbnLfTfnC9M20
GTRX97H7RJE1GbTy5vv8n7e4r/6I7FWzAV8LduA13OMTNzhbrOuuGaTbRKF+Az44QfIQ9B2nTxik
KoJ43VMRXycuQLJBFueP6/ypkgGgB50JiCj46RnPQWdbhW21narUOfca2sIy64rfZbDNbdDpazH0
8CSLxdXqqnYjKXd2tsXZUzFRGBgD6PsjH/3lREK5hT2OQrqmSZazA8zBhrXGs11kO1dZUAHkfbYO
kgaoP+3pFRagXpxAHYMq/GeqNv/ZoQ74zCC64jvCRrmTd+/FBOMv5VjPup3qbQYbj27w9cGDWf0h
nXp+gE8SE924C2czUKdHxgOJynJpe024dVm5g4SfDXUXD0qKE6sPlWe/zaAH82DP57xjgIPgMn7G
23PcCK/zFr5Fs/e8QcEOv9BLnkEpYoSuGdKmsPV2eLfHw29TVhAPDsS0HK2uXdViLoxXcG5RAJdt
4EpPUAADYhqfm2I3WmCg+1oBVEsCvsPKi9VQtXVG7HDiHIl+YLC9n1Cr3eYSxXjQOuBgUNT+E94r
kbA0ADOj/2dKQBAGbwM1BPCGdPEML7j0B45YqzwJ2gXS0vxRVol+jEvQBhocDH/IwDrEmSpfvFLI
LeSC5WYCu+DaA8gWQiUHpqTg6wKTsBiCpoc0Jwp80OoY1nlMrRcgDh4LHdYPjKOmKuLSiTLsng4w
4eJvBMYlXNBoEvjA5LKDWHLaT8uayU1bD+WBByhm+7V8wlkxX8BGikcts50lRSnpqadOuBzcCMXu
aqlbz96ozAkfPUbegPvrUERvYKwRlN4uR7ksShP22/eGYt/BG5N3zjXAY8wvZLmHNh+DSths+SKS
aidtOzg4BEZHqBVBs9YSe0fDC7r1Kghm824ZshLKfbycHn0v43sPG7qcDAurqxchOMkdzrfxq6ph
YdSJ0L/muwz7SjoR5PmbEJsTFy7fUA/e49Rjb8Z8fLZVXV7Lnauzc995Yi16bHQN+iZF3mntFQ22
8pMVrBqBXdjInrhS1j62W1R3BPSWikr8EMLmUR6CxptD1knlwxns0WbtnS3IrS1GMWZ43BfqgZEo
ifNd/Efl8CJvU6QmTFOH0KYcO8jZySBfVEnV7etKR6oWITg+ZbF1LQgeORwqmV4Btfyq994JAnxW
bgCSv2In1K1rNsi9aWDoVN2uTNeqPAnLHDSmm4RFjsf4Z/Rf0xwZOtT84WWBM+W+gYXpHke7sbz1
21L+TN2ffu3ic5BCTDFRbA97X7afnBS2rhL7W54+F10VLwBY/k4mZwESEARuCmQX9xCXCKfIXAL1
/OyxtFqn1WDvde7Ze3909NIJoRFQ1rsYmOmFTHtkSHSzzXK4YWcQpgJ2OMAdZFNFea7w1m+AIa6D
RSuhNDD6BF5JpZoiPOMBNMLjHbzlVTqIs6cJPt9kQdhY7JrGK2kEAa8XX/gwdZm/gyBceSGpdmP3
XMNqdB8methbcxOSJRS+g10g+3Ifz41515irxiLpRo1IYS68xKJLrdN+T3Kt9kgCqdtV7/a/qkZ+
g6yVB3f7Ar+Ben7FIivnbka8ESCA1+BjrmNIsRaPUMS39s0YxLcmzsCHtriDtH/Rugc4frsZfjDz
96NO/eICzbvqkGbZ63Eq99gAKYv3e7BKnZ3jAuDhUYEzmo9qXm+rcuUQNe5pwMe9/B/OzmvJbWRr
s0+ECHhzS4K26MqqSjcISS3BJrx/+llI1unqPv9MTMxcCIE0oEgWgcy992c88d0oGgsTo2SimFG0
8Tap8rcQh5gjd+mlWL5Yc1SgJMYAV6dd6njOTn6wyDY0tOME+I9Yn/Gbbuej1VaXifT51rHcEto0
f2+28e7OSWI2JLl6TAM0wkRddvev6fOF+JrkWZbDLZJnqZvVh9Yg7gsGLQOOr4t1WLhgSNV63sLV
xFNQ9H4Weu1qVqLmKA+uWjXHLo203VQn1YoiFnv3Ar5u2zZHEQffxyJ4rCvwgGVYtetE13xQaA8u
1oVq4D5o1ngMY/GUVKDQkIyKDn2IaGxOWl5zrI/aVgJs6/p53Sb5Y5GI8aE1tZ8h68lKa4YHQbkW
k68wXkd27sL2cCPfBpKQqu1TlTb4QtjsiGok6bYxflHrMEXs3a5Mk5TZ1gS8+Dbpgdj2WZ34mufU
m9CqdF+Jh5DIz/RDpeSGM7NtHrg/UoUEuGW3z1OBWe5Yhi6XeMG61vUI/eo220ZE9vZsDuj2U10d
px4U+pIAW4qrqWVn2xo5JsRq1I0SYKAV3TWm7GLbWvpG6yHmNSnwSo+wCmU81aMEVVt7sMjqtvEw
ubAsF/c4L2KREI+APmPfUIceLaHR2kNAunqhr9RlCLuFe0IL8nGXd2BlU2vUN5HN50miGfuKUcNe
04AcMOt8yo69DFkmEdyyNIxghXjKLoyzG+qP7d6125MdoPySRuUhYc06xkG869AN5avsnbWNoco2
s010ZYNGbOq5mDfQRMoTvjiXNBblOq1rdcOzFdMuMQLzcrI31Ehxkk4gFyVQ7tbTGNqPMRazg6eX
azsT4SZ1wzdhds12oPATOu14YbG7cg/VDznuip2DBhfL6srpvA91HCM/pqSzzl3YtTW7bh9OGdVK
TfveuwLFCQy9jwC311ZtT76ZNhkqEXG6cbq2872wwj8sPuSRAULAM6/9Ii+OFrIJyybT124DlLzL
8MzRvGrdYR6vFyUMBcwv+GPNe1wnrF1m95tx0BtYMCbiUaPHj1rY2EPF/F2VJHmaDX5yEGtnkofw
no3Lsvs/NTEVrGwaiwMiAIQGvUqtki15Ok9A9zsWeiob66Gsl1q8iQGAGv9Jpk6A1Q+CIxhgUDFm
6oPoCzZUqMQRqK666pBYnuDphinyaJYyjziZ1Mkp624N4m4wWPj87ZT+ZZVVvtFcxTgr1qKmLuI/
npm4pzGrXwmmHmYUjFeW1WBx4KrXBD/SVYn16CKOaWZRsU611jtaGpD3UiunS5q4W/is6aX1cA7V
IJnrUfzs5GNA+JNZe1dBPZMckgXlp0UT1DV9m/hMtyHZa3G8rqMlke0FwTmzNYWtnd5dqqpWrrM1
lSugvXpRTUcl6+adqZTfi0LTVy7b4tswvBZZlq2RfSl3bPi0DfuoAQFa64QegbW3nLlbK1r9Cx38
ahWTGnlgNbokeKXup/GaJmyOLQxBdkhEJw92plIej86O1zeUBDE97Uv3Go0qj6e6TXbtACLJIAe/
SjD0PkNR5ak/d7af4mCwyQp2VEMvXD/0hL5uO6NcaQDgtmPprSzQuE8wjtBtEYXfe8JZFm5r3aUO
7nB9hgBFVVtrUlu+I8DsQbxSVjoCM7yp5BL1+Y2CS4WccdBsNL0x+Lr5nYjFSFxJ45BSH1Z33XxU
gMuv68Jez5UbrZXZpLYfUVzWXdJymtn7c+m9TanOEq0CaYCuuR1s7bsO3csPZsq1sQYqtCjj7AqL
HMK6Ya9DdWz5/3Jg/rlVrocIOELLZno9kLpZT4MzHgeh3fSwq7eC5fmKhDusCgvGEItAdAtD7HNT
+9TnmAOSXr7M8EBxaafQVw7bwO29R9PqdygIJatKVMbGVlVnVVexuE7KZKwW9wA+D1vRvLKnba0W
zwD/m41rVJ1fKN2PNBft1nYRU4oFiAsjRFM3jepwbZgjqEAiJ/4QBPvBjFFDGxfpui7RKmgGuIap
+zoXpvLiJcoNnPSDXmb2mdRHv9XVhADIboaLFrVbXKO1h2hpdW08XGxhDBdVCa2jvRhGpjkzYnyO
ep4Q6wzG5ywUCEqefomjWb8IKG9+o6okeZcmD+3jOCXNzSqaEdw6Il+hCb66LavmvSyHYdUZXfc+
NrxLzzb6d3K6PcDJcHwPWbNX8BhhQxKRIEOCTomWT2hhYgvz7s1pB6C1N96bzm5Xyw/63RRkkSBb
OO/ApfC0Ic/0zvaD6KcMLH/EDeVA7AgTELT/O/EOv6i61b4lzQzo1TCjb30s2JAHon8royhbO+ng
vtaxArBT3Q91V73aeTwi3NhaL1GXG2trDEskB3kqI+yvoRsQ5PuxaXIMLG3rCQocEaBphiAwzjou
SButBqFtacDK5trRrwhDVdtQhw0KGzHcjXE94Xodm7ska6dT4dTD3iwGmHaAtA6t02jHLurFUSl7
6+ACHoBf5QZ7ZcqiU2sn2X4aKuPYAqbcCDQJqsRyDvAIHR93Ht6SymMRDbNs06JP5Chx95hhGI1m
t7iB0K73+DsGC//DulBsfanTCNuYufxWhHHtAxJS14WZIuhpPtgI8fZRpREFab/6xngDtfsntxUS
L2z+Vb06pOwfAPoKf6xgU4wE4l3EDT5Hw+ehT5VjzntBldL1fCqnJ8uLxl3tTG+tMg6+FdjLc280
t/HQ9psyE9UD0QlSq9ArNEcb9zjLuuvRwsfVNXSkBHApQIWBUCKxjOFgDuLJ9D5cB2uxXJl+R/iz
HZGxySJl3ylhcq1R6dhmnvMeQE9clZbVvbohzK8A6MAOLcZtEpLSVWod2LliEIw37aWPBxdtjVxf
OfaEywf5214/CZ1qiBWEKvuY9F0DP+5XSFZaHrl1o+eBGoso2gqjuESdFz9NlNuREIreSqeBeIBT
HALBRncsY0XbR0r8yMLlD2YyrrWpxe5Krf8U01qz6wJsSPuHhOzAat6CcsPH4W4JLmat38x5l6+9
BkluHbe6ItDe6b1hL9BsFLJAFj71SKNvrRL8pMIm8F61GZaoMSteSQAQUhrtiYSgSwo039Z9Fu90
80MvhLHl+fhS9Tk2giIZzh0/eMqORuiLfto5XZ0+CAOg6lAOsCTt4XXMKnsXBkG7reP+u9oUpBRM
sZntiGcfSkLnmNSAHTQ4asJ63VCl/xBWCx/I6HBlmGIQHqtshufX1QH5kZiVSSnLDXZGziZDEGJV
db9TKuYbMKhUOwo7emncbZWl8bpQe+9K7E+oZl7msqOua8fHJPLmW8FO2k76X4recSe6qX0IA4R6
bedZ6D9Hh6QZtXB2nGP38ehEmfuXByctUXKc3nSIE3l4DBotheg0JkiYz96jXQl81fXpd41Y3S4d
li8kduvr5Jx5ZDQxSU9tnJBuwcd3yOfm2LTmCGhOqwkgyBWIqhlIFZGiQHOkTe2xvqq6yg889og7
yomQIy/NwgRQ3SEpaPe7SQ7LkRrSk74pm4T5suP+Av8Yk6+iC/VoxmLa2c6ftArqQ9/hetbU7lqF
hnI0pjxaATUAgo1i8L6yh3UJO32NCtJRi/CBN6ZNShHrKQrsS9YvBkhtB4wLge31SPnxFeqqtzJ6
OEt5uhlaqOFKmvOwBC1E/man5LbzK0yo/Qd5zUJQzD72DeTwg+55jmMBbxEXtrQxiPORhC2j1u/6
7kZ5rVxVdgsHVQNgahvdYzcLA3hIaUIkazdReIjCtCbMDfhWUrNaqVBNN6ZIEfYAE5TjpfpUZKxX
WXnBJPYweXa7L00L/IFZB34QRC+dULy17hzbvtdeu+xFBZWDR0NYX9DZ/W1S8931c5XsUdGnfKax
vs1Am8oan844NNbFCMxBUaZL4CHRUtbNKwIzVOaCP8GQ5y9q0P8gvut27MS3UxgIYhPuxbLE1Kkx
mkNLCWvt2VgUBOoHcXi0dkU3bzonINht3O/anGf7WcHUxkh6SkdGMK8EIOsVZpj8ruq31LRD4qfm
dz2gN+0k84tVpts0f6+KyPyBFNXZrisV5Y50LaZvIUJgK6kObk7FU6eX3daJnSdjzL4VebWz4+YD
F6xXhAN/5xn71C78gVrLHzeuc3YUXkflIER3NI7VB8zerp4VH5oKGRi7m39UMUZ9Qb429axf9/wt
CjRxqNlr1RYdqXaTWDk8/Pivtgd5SFDWnoe+QqtRzRLAghXKuB623XHT+Ip+pI4g0gDEsxX8aRZs
luVAJEhSGGh9R+aNX27snBc0rV8lbgsHmd1HD2TDmzF/xUP4O7Z3hl9ak7vq8CXI+GK0NCAe6W5F
ZaASL8roFowm2vnxpfBsPyZwfnfwJ7PsAYtMiHM7c55f8XCLrwuNdJcECktU6+1JR3s7Ft4fiEZ9
FKoR4iUQFE9hnf5Cw3Kxwauzo24oDz8dHhBsH1DpDin1rcIgX7Rf+2ztjjzg9+y600OampfBZeeF
alS5LjrYACV4/n2kGtwSuAxURpmjbToIHv8EVDH4m+1MysVXddPw88IcL/LMaEm3OtDX1KGAVxLU
PRSeOn4MsvwQNqWzt21bWRdJqVyMgo/qeDauiHyRxZgZlyqerDNlqRxfHtK63gRgzsrSedkvKW/G
rEJXD+1sr1v4EOLykUA0jWysA71MuwKLbsireKS1w2SuN/aEaGMhqK89gyRYUz3pTm0YUONJsSe3
pgJjyT6kjN5qAgeUtI/Oas9T2Jyx3nITGwoPVNZ1gTPgGc6+39pRTAJ9SH6rEMXYrUfk/rSwyLee
i9I3IKyCXOBEQYr8hYLqYmKtJFinDkWN9w1sJsloLjy3euj03FpJZI+akKj+mixHZZMN5dpKinmd
kchdCsO9zc1bCz9Wo2ErxsC72ouhiTwMAXoHCE9/deuGpuzUGeRYO8/etV8Ociq+MjbAZmgrWoli
uNrplArJFPKAhI8O32F6bwztD6U19zrV8BLrCVmIpVvOsl22EBVQJDnLJcy6zo3lPulWf5bdNntI
x6Pyl8KRq3Mw0ez2QEQNVXrO0vSB3Sdxp1Or6bkAJSsHAaM3j7JrmUG6CC0i2Vxew0j1A5T9iKXa
cm7yoIvfVRITSkKtxZ+TvwmIgfj4NUE4BqaehF0btlyAVMzMHbGc0kKEHJZLKKwWpx6RCXlJXs6l
bycphSQ7eWdXNT2X7VQfVdIuG35b8w8tONe4RH93oqnZVsYcHTQrnF5R/jzL8QhxU9JCqnnGsaW9
Ou3grOQAJJJ3t2zOHbai1eRV0MmalPokAOed4iXfUM+MdnOiUiQaQUwGeZS/GXH93uSK9VcSg+Kb
zf6j0NlqwSDuTlkAtlSFj4OqwNq2OxiZid6nlAOQ2szMxY2G0bDo6rOVNWeU4bsUMhEycNgAYGC6
6DOYWpReQPG89KrtK8Azn6oFOVVgoiRbklewtJBr0p8kA+HvmZ8YK9s33XTC88u4moRApC4i/SGs
HAwOZqtFnkwY2sOka/n+s3MZ15bD1/QE95xDrFpbGybUA2hd+8GItbxejUbe7EihP8sB+IcFOcZl
TqjnpKeKOYYOPsYze6xqcJ2T66TIw2hYS0fonD2Qhq+so/Gf5gS/YlrZzrap947jercgH4CTopS+
9pamPEBTS49TIX5/dYWxNy288TVKHJjAyoGoJYlVlwKw5n+uHBss8dy8sw5U0oObSub/Nrtk6rBn
LLdynhxIp8ElFiYN8yMxIIHg/jA+piLWz8Pct74gg+rrUZ1cNU1LrvJsjA1zp7tTtfqvgcme81Nq
ZVvZP8xpb96nNMTgVQ6cSL4IUmyduQr6WaxyNYxJr/HyXwcUlVu/hD+y6rrxt5Qmz8fZ2pRu3+wk
mnec9HFVwcA5y9EqCta2o/Qvxdyojy7+PlLkPCXfj0xlDTAGxC5RnDdtCvj522qo6m2vD+pbm5M6
jS2FPd/SVOHdrQLTis+yyfdz0ju1e5QtdAg7e3jTsl57rICNyM6mrYtz0iAyMDme+kZANByMJgr9
bkzUt2jKe5J8VNhM1/6le2jpi6av+IOCX0FoSryk0STAz5irWS/thmyK8V4U4HXlXNWdySZ1sbuV
cy1DfF7aL6L+8lJCy89LkcK7Xyp1+53WsikhO872PpesCUT4miLkUjSunE57MYMwvXrueC2WllfG
2gsyyGi/4U+0NESuvvKIynA8p8WhWRcQQw7yYr0DUjUNrbqRo3EepdiAWArOBDDxQlKEV8doLkM1
ZO8CWyngv63LDRG2J+CM9Waax/5byS/NRdLjr39PtV39c2qvutV/TR2m7oJ3T5Xu46gEPteF1Q0c
nQ1cqPhLHeOKTDtenMTA02FAbfSj+yO0Ifwoe+SvcCcwfTlJXhwMdXWD42rfLDP7x8XwTKeDnFYT
h1rxP6+Wr6nDAF/Jq62ajF1fpco6GAGpNQqCIFoceDc3Urr1EFBfrmZ9J323Rt24eHMRf9SoOyzc
muaqGnaMNF1LHcWB46T2A8mRedDXsjkJJX6y7OI+yHPEeu7TYVw14QyPO1Qo4SZONr+l2VUKYNqe
Ue3NUM1greoYH8lOaCawuqS7RVY294lTbRpL1oA1HJLjKuzy+IQ1tHhRhkzdtEmrbGQzbzT4yiEo
GD0ZxQtiNO6zC/1hacgJZkmWjnrfCVPd5mipKvE1DKL3FvMOv6lN/SgXaBuKc9O231hJKoB4rX5T
ie5zbVYu0iMz6ZM3VjMF5i5SMcuYmQfKJQYGe6hE2vhhaq34F/yu5vlDH7WArb0RkN3vTVawTMWa
cY52uLCZT9aU2qtM6ZpfBg8ZLW9uZTMY1c8hGW+mg2ZvgSxNrvvRQGmSQjPpWnE/Ufqlp6QU8j/m
qIOTbMvWSw+KM6j7viH13iwsN6Gb6l6tsHybvLx8uP9Xpm33PFD+1AZJomG5V2cz/AlrLjzLLly1
ow3pEjB+y6Buq9pxzDAZkqMLgekJtZ6VLSKEXe32e6wttHjR5CcvbcNbIzKHHHjU/Bw7rDDIwr0V
VufuKLBbO7v1yrdc5Gdyms3PxgEGgFW4e22yujq1BMh+ZXrdQ95DBZBEGdRQ+32jZU99J8iQO+Wf
wcr3hV5Xf1TyZf8+WebInpGTwYEuroTI4DmBZ/mitNpDsWzAKP35VYkEHvYtxjkFIraSP4OpT2w/
GaLuIJv/ngb97HPa2LzrsfdtaK0h2qgjWuqmMqMKNg7kShQi4L9R/PLMaUPHNzUVyRkkHXyqB/XB
rALPT7Ncf/yvM97eZ5+RD+WD60XY8ijhdibuepJerkurMdTiCWqJDr1cB4rdAbCJ2Ocou2Q2nRc2
PdYxA3TgFwv7Iqqnk4jA3UjYdusGyj4Da3nT9Lpdx0pKVrufwah0kG3PpIS2oRrhi6tibZgqqpGe
sT8ptvEkyPu38Mt2zcRz524Pn5dtDMgCTB9wjVbdK8NIqBO5lNhH8ObYPgfJirK0XU7TpYXmA/yN
M3kgrhm3donaiPl339fouMi9q4RkO9lXuuTj5QsYY2+fjfjU9IaOMsmAKkQcxk9iLqeH1t7jXEa2
uB4oVoN37lfcnsGl1PXg0oa5dQRec5Jd8tA3gWUAL0nwcJ6n49dceabO8+hPy2ovm0CZvH3nYOo0
FG7wmBvNVhsIALulFVPxvnRsJuWYPEBYKQ84jg33+bIPbFWOrCEHeZXsc0nZrNRcVGiS8EpIP2RX
p8837lCQ4+qNK59AfZqR2Tq0JZ40dVSoYt10HTFXPSiHvqi0p8xE5gdBnn0rRyMY4huhK+pmyT5j
t87rpXrUX1Pg2+ggI4XVOScwtVdlnB14CzlGpJoCLxhNWizDaMqBsQ5KLgySjZV1bbJWosBbmRFs
+7DNOoqYZoBciTme5GxveS37MSPAvb9knMe4Kc52uoUiqhStcxnMnrvGSv/PLfY+gBfIpci1I1am
GBsODxXYVHEivykQzWjYE/rOiFKD7yBSQ12xqM9CD6r7YRTtmlW2f/jqH6gA9H5ZutTfPaPgq2Fy
W0wUNL6uw77T2ZVC//7VJc/uL5NsbHMb1XV4W4yb/47PZI8tft/Ds64Jw5sQfzJpWDXnlkZKIrSo
Dw+B0m50Da0fKxoU39YFVJ+ZaG8wgr0ox5m8vY6PQ9pW2waTo51spnGA+XOsVZdS08Nvk7sdk9L4
ZsCaOVmjg85pi6iHlO5iwX65PwjA5/M/htbYXkTmvi4+wafKtKNny7KmQ5+Nxqoy4ugZxAH3Ptkq
XzPD+Hkmde3j5SV2MepFz3Ftxjfi/E0sybz2otUCK+lz1KiS5BbwC5VzswzVm94zun8wHIFb9Vst
hKQhGY7NQnOUZ/Ign+21+BBYY20Uct1H9OX1M7bICjwrhDSFiL5L3lILVod9Wv8rHfDc0+PAfkrI
m+2QiHtomyTwQ57uzyZCkYcxBKqWLhTocWG6tTiFARN8lj3k8fO1TfR7EDPKH0VovJHQG8Jp/JkY
I+KofL5zg43QuaZYT1luEr8y9oVOOP1jQt/OytkMqRap9dQ+NehO4DVmkjcNwz49iEsHHfmKzjbB
IyiEXykJZbgf0XdUFcsNOaf+ATJF5Cu4fqP6P+Md3mn1c8Smfu/NNqXdSbNfp856Qlw5PbktMbi0
itSdDk33qlB30gtSHv53A7IP9wQwaolrb93cQ1/TULGkVKclTKYp++SZPCj4VJxwVVUBmi9WTxSz
3pIFj+7Y/zGVTDHFVso4vkm3yLHv2mPsgOaSM2SfU6FXYy2wcsUJPkLTmL4HfXbBzWB4UUIRo7Nt
j3eX0Qh/LdnvLgCRtFE++13mt8t8e+kXS3+CeupBOC1SFl6YrACBOZcyVeo3M/sGacb4Fg2xhUIA
gqxOpsAP1ftwi9lts7OWpjp6j4sy/fxGzsP2vYYcJXno6NnTq/D5N8MZ2kE1mfO2g6F4AE3jAYxR
xjakquvaJ0hxM1m9EsFaS/+BW1X2VDfC+Ud/K9R7f6xy/dCDS7dz+6pgw7nunFT9cJXuJHfXOk57
SRAO34VRIQ6jF8MNp7l+P9m1sjfs4px6jsX/bqASk9pJcwXhZR/xg7mYpj5YgGGQLTUQPpB9FN7Y
QBsNDgODuhhFmKXyl8Evq31xjNZ60gc2aV3X3tmlADPUh0lVkrUMTzMR1Nt6xiRRNin9oTyXZ+Ik
m45wt5pVe2elNZ817sVTU3qJr7RYuiHpwM6Jkiza3DjRpWR+VKxgX9XCeXTTKv6p6qO9Up3Rumr4
dHwyxaIon/ah3hobgiDHr52exIuamYtDT6ccNNVNnuSh9k6WagCfqov0qfOC8sHW+p9ySHZZTruU
OqCcSPegSEc4xyOVyRNmFDfZJ12GINX81LTKhXuC5IqXIsQbjxPZDFRWhrNLKaJUp2B/75sLuAJR
HB8LfFbYyWvW49fZLMrFYKq0HkO2sP6MnvIxmcQl1iyBaIo3bkrdSXzI2fkt0dPPgwcloMQg8CL7
F0nate7VAYJd7EjjJNUepx7Rgigzqm1gQnv2FmD88sT5moFDyecMo6jNb2lR3GfoFFlWRaM+9BjH
UcZfGOP2P45E0sNW80QKlLlTT+VmahyVrFUQEokbi8B113/Us2VcUNY0L0leMoAs+2+kY7p9FWO2
RyLjN/ow/blJm01rG0qxyRSlX7tEUagV6MhYLvvHVku0lSbQPkxqGGOOYdzMxfdQXw5Yfu3wYGJZ
bmOMDNErAjjT6TWMDObJQ9xWwTZ3TcRglitkX6CMJsz1/JiZATBI5CgILwNSvTt30SQk+8S7VRxl
JSY1OMk+KVEoZQvLZmw3pKantezTTbYqwjarn2nf/nBjLX1VYr6Pxb4lRDsMgS8R+LKpULEmGWXy
bLciBGpnpTg2esQigzDcGoJDjp5eg/56HITUHMYIObm+oihQ9e7+PlyP0ypGik/Az4ZLrXsbuUdQ
kr55/Or7ytoWy7ymX2ClMm07j4uCxdL+2lvI6/qydv1W1dybfHZpnnKxptk5m8uTrPAGEy5lyf0k
n2aTFV3lqJwbRaW5b4MW3VlgCuBTKMCWXn2KTLjA8iA9wVMQeBjDhIP/NTDaorlP0fpx3vR4+awH
feiQxpo23SI6FaUKJYT7IzOqYmrHDXtpYw4peXolMWVh2Fvoko5vLPE4ZYXqPNXNR7cE8s1yENW8
spqmRMGP+ZGmGdAB7V2idwrsHXD/EcIEt3nOPs9kX7L0jUtfMljFdgSC+KvCrxOFuzE6WpUXPRO+
VCcA6B+iGqNnx2ovg6UuRlQDz0yP58BZpdDQD0rITy0AAQqreCt1XjXHtZFaiTA6WyL9r6YUhYXi
72ymkbqm18K36JV0RXWif+wWVXKiKcSWENnxZTNZRMqRDKDSkSGwtlDlDcKm+a02QV14bcZtWxrc
VBaYN59ClXaSC7Fckm3DZJi6/2+2ns6KPNuPWJvda6VE6SsAp7s4gmWXDgAxjTr5Ip3QUfjbWIpG
tXPRSsiq8X5Rq3X/TxdNYa499PXyATFxJ1NMGiEESnSQTSn8qozpZ1OORtO/mmnlkl5Yrk11BWRU
mLwJPrVfumgmioWjbRfNKovr+U1VLAd+ErgTZYzF1tTm8CAUokuvNOqnYiRBo3kor2KbFv4sCDFZ
YnKbkIQYxkQ2zyqevImdgbcMeJBXlVoBVUFSfkbv+aJG2rt8hwXm3RdnhkQOReEVPfD/HpuYGdWj
AFDqUMy0Gqov+I8RmeZQ9eVmfohCQO5zrx6kBpec02fJ/77PXQo5ckrU2+2uH8A5Rv4ca6gxi+pK
jsPFz5sqlDxLY5LYeQI2778GshQbLcRJHr76C5BmD+aU7AWaGTKXKjOoltEcUdylrLCkbZMUZBkq
38NeJmoT3e324HiMtbxgUjrtKibcBfO0PKLoPay1LEUe3Q6jg6W01nMe6NqBuAV9OQrOz0VhW88o
nZaqqJAGood1+2cCcA9PTu1nbK9BJYpf0YAMqBrn3pkCd3bOkqHynZw6Sit//63Od7yoGtllFZ+p
bCLbRUtuZWV/m6r3ftk1ytv1331ymrzq79eQcweQVfcXQkZnAw7nBroW5G6c/xoIw1ej1dYUPofw
gd/mvBGmUn0sM3rXuN5zYrXWbmCljWd5iIt6PIfLQTbJfe8SC/j5CAZ0ZQIiRwTxWDYCRMow1Y/9
8jwMQMlFw3Qzm7J5lN30uMKZbu0y/J8eo3J3iDOQJobmxA6pA/l3z7+oZWnsHWiZK5mekVkYeRit
AKpO0h2DyfumDVP0UJok9PLYu3ytJ7qT+QHF8YtcPuSBopCfWc1nl5z694X3cHVpNnpzbPUaYNpi
2jnW1XTTmwJ6IJiKreyzB226QTuAfpO2hHPLvHvZ1gFZY6jsL/T65zjhHRFHbNgrVXulQlMciavi
jcxBLf1al3/2p04Wb2BYz9//PV/2C3b5NzByySqN1FObRebzGPbaWZnAzcust61go9Z6TnZCAE5/
VdlY3pPmNTVsxG7GrcyCzxV5LyVTERsGTtlWKJ75fXMErBVd7i2rXfKCNpriyrIXcjFuuj+qG7V9
RfVYfUQyU/H/cUYmHGHzajPipEhGcsJnedTU9zjLP7RET/7Y/YfaZQvEA5hcniXGj0EHwZGNlv3S
dIXiF70XXBQFrN44e8mCNDCop4YV2PQeIIkL0/UPHyYlXivs9NzMM1C1XrPeIi8JtthYQIqXTTVN
fdwbm4McNQcHrWXh6ueqLKy3Bfteitp76t1If+lbfSUvAqkqriK0vstr4D/NR7Xsu7UFb+PiRWg1
OiK4EMpWfj80qOrrAYB52am2KLgnaX2VLXlAyy+4yDPXGB+qpFeOX/3miLmSXYGTqMHKW8DGt/Fi
QFPF2MvIszAyVvFE0PfVb7WGs/cmDCdlH/BQ76otB/kilYvpXx/GN9LTU8U2cMGeKFm2/5IaFhi7
Tq76MLpatUPP/72uXYS6JqzlT4mSQanola4+daF3H04HipK+7DMTCLvbEDSHP019iXyIP+gqFr7S
NDKRvpPyNFtOh8XlUZ7JgzUsppH3djjO3MHLpHsv7gSaU5vHYLZ5u7P3UC25I7mGAINLGid+/J89
9yWn/NPjQfaIITt1fSbLllxV/i+XKxTr93HaYtDQ1NEVv9MOICiVW9msFS0iqcgAJJryiBPXDfK7
Fe4pi6xmgZB9Pg8CYpa8tkgbQEP6vPu6TA5kKrqUdiTWQR6OANHVT8dfIyL7PKAQJV13v/qtLjxQ
/HBOobIgPsIQhcivS+VkeamTpG/yqml5FMmzvy+9mwiXKTqR8lK31aZDwR3Hts4zSIkrDlWDJDnc
m4pWXIMipibOoNVq5hPvHEEpTw0pspbmU7EccE3oSnbpcpYLdA4HhEhfyzE5CwTfMxQB9yRbKhr0
D6reAWFcrpZXpdb0R8CQJPVgHgYps1c7cPNaZIykfBIpyewZ/Sg5Jnswq4AG9P8zP+uHAIZt/L8Y
O48lt5Voy34RIuDNlN6Xd5ogZOG9x9f3ymRdUVfvdvebQEgDVhVFApnn7LP2uHMQ7KztYbA2uoDd
2L47UdRS/tm8jcrJclQVk10x+TZ6u1YToBzF1dEjVYa1seZWf/nr2lvz9nPDAKV0pTvbWESrq1Rl
D4gTfCPD0TiN5Zu2pdSyGMwpWxq5f2q8xj27AqdgxpZ1SABuLwwZrC69Kl6C35l2A1jeB9P5Zhh5
vtNcMlKSGKlNX2AcKe9dEvzZHYVfuyxX3m+zJY0yCL/+NVt2j/1XKi/862wzdI01DEM+0YLzHLvF
GzU6j1XpCTpRVL0E1AfIbrtL9DPY12rRdmX5hjbc2U6+12A91BVvShbiuidfI/vi1HG4N4FaxaA0
+LS3JpUWVmvGF+w6cIwYNOvFnFm1Arsvflrpk6R85pr+0gdh/V5FCfHuckjuFSKwu5qA8N75fbX2
+2q7HPOf7viUp4X5S1wdAyN7jwPCjHPpJPcZZWu7oXc+rw40yhz9tnzSrAG/HD9Ew4hj3IejlW8s
uNWfDVV73Grh5Y+YRs1a7f3gTvZFgRv63o4YHQ0qQp/BIonREOi6aGaubKGge4fWRJPlxMa8DU2j
vVPZZq2aNkmfk+nNQ2aGKWUb/4AisED0qnx1IiVYiajnJe9186i6ZrdOyrB4N9326DY+ckPMqmBU
jc8gbcptZZFQSSfsRGLUBEghk3hvI7MmZ1eGxzjBjkQonVItcu7RBOv34yHyUlRLk9fSrZfPoTMX
x2sfWN5+OTd8WeTo9UoTrkkxAA9J5HXVSHWRHcCzVM6uEplfAk/7JU9Sw7yeoEn5pamq8UWc/K/n
iMtncdW/Xud/Xv57jjpl697AZd7ynR66WviuxQN7ZhiVzw27LBDe8aNs2QlVQrFj5wdTj/NnIsgs
GygXW7n+2J8RnCcrI8GiKVfhYbh99+Q7FGmKO0JM2u7p9xjJ5uuY1OLJMY3rZOv3deA30KeMUXG0
sirZ5j4hJNQU5os9Nxe5KZtLP1yWOEvcJaRXzgWYsmUAi/CbCn2E2EzzCrJsMYvqw7QY0VsUBF9j
cYZ69vNM9slROQ/swf9j9PYqBHUoXgqndj9RNA6TQ/voPYeAqR7VOzMatI/GeKhitX0PQ8Xc+xM/
Wc6qpu7NIs1NXELvL0FKGaLsJ3HTQLGs9ZOe8da21GcNnhdBiqq1R2/QvYVddM29pdcK2MFcxdpA
LT+CUoMKgr9TU/TKGkzvvPa6ssYdFmkg+Y79UBNo7XEVuKv6KrumokOkdddpMmMtprHMNp5mG/uc
GuDJddrsAYdO3GypKqEhZJjFtoD1/H8/+3/Pc1NNPZq+v3Qao9gSy/jfv1KjGu46BFIENrC5a/AV
WTbQ1jZFKyxMUyoUF82En4WUWARh1m/l36+H7b3SK9VjOqTdPXDFb67mtiejIs9pqI12olb3m0zw
yCROoNo4rhuUDIqcTykqWw0UJhuZ7gHe2C1CxFZbShWQappqvpFpNqlWlWeor4sLZT42fhjdn6Mt
ia6LnKc15nrqoQsLKy1Ps4gaK1YynmXbUYgBqNSJbVKnICCKf9UuNb3gLA+F8JwlVLJUAw8ize/+
gQD3TjNqMhtRc5rFYrSS69Ii3vWKhjO36JIHre37dtG1KqajRTuC90Fqiklb/WRqvGeEMeDtVXp5
r3VhS3lJ7XxTKH7phQdKPz3puf4o31eqh4mNefF0fZsjS7tjO9c9Fj2SIooFvle6Pi9yuxNlYOil
vc0tB9/EuvAh0n7JxLvMuatU/esLX62TZWUXaGbLf5L4tzk598l8KryTTNVj5NesfDWxt5bfv+id
Y7zOda2v0Tg6x6DkVjREjUFiXVfekaEd+zzKvmou6NCSyh0wj9nSKqzmzh0iZ3pun61qgIoS+iyE
TVsNtg3I0aVEBkp4oOxLq3xc9lO4ocy/O6nTXFjnpK8oIpXpHagIlLyxI9gZc1YvYvKV9/Iw+HV3
N5uQ/ajRv/bDRX3N9dGljr4wr7NUseo0CiRlt76mjd1dQbK7qH5J5p2qD3zcjcQKd2HYlFRS6mRt
xEEOy4FIyMlVaqyWJajMrfT1ajpd2+kG8vdJKE1lX+n1PB4jjTSNlKqiP77PHM86ySkRlm13gwM6
RFyAoxDScykkgk7X3l2399NcI9kwh3h+raJ93SZes+nzZNrPDXbNatGDbJzZqLTaKaMo4iQtNKVd
ptZ5zzhmDVuqGcdmcbPQtKW8Iqv9aDd2ztMkgzS64ugH15jAfgiStWclxsGyh7tehGUqHSucGD9s
ZKej44VL+U6Id8wHNHuFBsou+V6Jfq8CPnbr+j3/7/4I9aJNOHiJJwbvut838yXxRakdv8Tvlvgd
xlGJ//EoRYqj3cuITRyRnx1DEhk2Hq//tMgCNOuoENF5lix3tg2PQOkyfKFEM8vS9oiw5Hj9y1V/
ouAi9PeS2Y052v1VtpDp/VnGYDqNmoCQUNgul1FEzzfJEbROv/sUDIjxVkPjJOMz/FeB0u/rUFgD
FWc7bCm0lKdjPCcr1+hR8okRp+yLszy7HWQfwmPVI4wmJqnUPG8+v+RN6H3IzutrQlSBbu3iYSA7
/3o52fTEj8BbdhkSMD3epk1dVe8jyh+iraboiynWVGy49VHfC4OKdV7oZLrvc9hXxGN//zvwIBDt
6fPf3+Mu/DfgOPw++o5QtXtVqvcZKskoy73VVYhOUMDZ9YHWEOVgjScngt33zl5rrq9y9kAMBEhw
JtIe51iu4LzZFChlDeMr6LpLXDDtFZIaffhq6+mXSHeGTae3/VG6HlOtWfmg4rKS8qAS1xjhCC0d
nm/e0PJM8Ums2s60u/X/1zTZhwCoRxeGlbgUEcmDXvjc2hHILm998izPp5ZnQ7S+9UvpEuQG/5I2
BaUwdQwKCklTF5j2HqQFKgef/4XYxIParCiosyffclZ6S/6u9X6lCPGMRTjX4drNFHWVdSMmRcLN
2Bjtu15N28fZKNSDms/JQg7KPi8xKV5x3XArm9WkvuNw5ZKfnr1uuGpUMdJdWz5lNpah5jgPwS2Q
YbguREyWQQk/5wbOgIFbnsJhqAiMKWiUDdzs/GDyF5btWFv5QA4gQu+qOXm7Pahvz+N/D976q6He
+CS+Dj3FmdcKEQNo21nHK+OzfoSQ2lmOqmJLS5j7z9FONG/XylEYRk9zULZfdSwyKJ+k5lwuv1h9
EzYLpsdRAV4ZRPGPeMKotu6H8RiMbB1O/RAnFws3wSUrxb1X4BmqNj6FpdH40Qn5ras7Br6HFEAE
jd/u1Lid760ceYGhhuoXcZE/9EdNIwIt46uD78znMVSoMhZRkN+h2dBNv40+pCTZJQ9BLJbS2Yyp
jVEOl8QbVlGJvyoZys+ylIG0imXhNyLXBqOuYALRuMXFcJrrNPlXBkMcgAqe/8c0pRy1SyUElz5c
Smd8kI+ceEyEoZn/Q7bkISHkuu5KQUQWZpWyr8ZldeGoenb4dLw016WJfYxPifo1lCz/iDjM37I4
0w+hjA5lGKCtZ5cA9u3vjCNDORUm1D/xlpj15K18xXFX8hlOBdwdEgnMB/nKXx/YuUd5kUv8dSNn
yKd2YUbhDhWOcX3My75BY1FYA3i8rQj01i1hI2o62edaS+ZtD67kgj6DfFbao22JkWUlU+9t08r9
KR8MXT/tatLsR9m6rgPaePyjTy4DqP6sl4PJpuKhprCQAoiFYdYunkKDvZ9snmg8a/s3t2jg4CMI
+K8ZeNj1bxSu/DGjaQRH1GohdYllTRQr7qnQ1L0RJSxp5J+Zz/GuSWFw3/7MMkOn5HVIOm991MaE
W8vxsYMRS5+EZ91+dmPqhpX22zDk9Ys+EWGn0px0SNfUd+Ru0fhh/UAUbVpQnzX+mBqXT5jdUt2E
gSvhN9fe8ZaODy3/YdcpwjFTzb3v8qUHXRdJB5faBMMOFkUSvWc6QEe87NpDzRfyYFdBs3FwEAXN
l/XPfdiPxwxPrkUVz/1zDXv7cQ6wQC0iv136aXtqtHa6a6zEozhfnVa2yactiM30oabG7dBpiFPy
WK2otGx3Mk8Ehv5zRitmNP+7GUmXVXAMuj9ew5vLdq3iFLdEc5FsXS1Ol7lNjcsiL/36Tok/usmh
Ii6ZKIv1w9jcXUc7qqlXZpVsMr0gjNeaxpsCKXQZB3Z00r3UfDNJPmVT0b1MSNPviKZ9l7OKoPS2
ltFxEX8Cf9p0xCGRJV0R4CMgT+1e4WOPzRM1LsJbAHbGpo9EbbqAjauF4q26oAT8Ipo3/bKkkKea
5QG4SszlbaDuAJVbBM1WvuNlK2+gQjhNjb1jDR6CblQkFDvnAetGzHAoUhZAEMxwsFzcxUZuvhha
1+9hZEC5d4LybchR3hRTOu3CvCvf1BhdnBYZ6kWOhhblm/PwSt2ie9eb9nvnRvjUYH6wUCt8Qm0l
9L5avn4wrQwv1Wz4mLw0/dVo8zsmc9b73EYdK0+zfQzZwGwQ0oZnN9fsvZur6i7qh4ESEiNdqVQZ
xPhcbqSLljTJ0tOcu6rog33AGjEPms/2IHJ6cqLss7GbuF4n+3x7gCeh691GSiXaFE2K3lospB3X
P83R7J+mSg9WlNMqS0ARds9uN1NOcjjToYmDHl1OqvsFEpxzdzvUVp2s7AELF9nnduys0C+EJ4zh
teNtHhTz+ZjHLbA5rk9TO1wUvjs3OjaNUEkCtY/PnV2uK6Iyd0CPrDt5Ngx1smUX6wrI3GefV+r9
oY6tH1NkLXUQ0i9EM3ARmSMTXpU3vncTiFSzt9S9KcDsHhRBwF9Pn+IdkSmW+WOZWDZifctXIbiX
LUuL1BVeMd5GJpXrEcV4psS/ZEoaC8evZMecsyYO8kxt1Xc/89pdSPyv3bJDD3dq432LnPZzRqtW
0wZUF3tPrxl2CVtIFowDRRZ2MZHNHrRthCbzfG3CliduWxT1Ss7J4Tnc23WLs06GdXbuOzyBAdSN
oZ195FNmATyYx2OdDPZrOULRTJrsgyLaaTcPwHxMHUMN0k/jgnKdZjcbXDpJ7DsY0vraJlLJx8jX
jSfT1z4m09Jfx3x+cRrd/qH18ZEvYPCRJL6+ShCHnK0xdY6zn+tkb6BsqZ5heniQ2pWClmzsqtUY
YslctMahy2sDERZlvSduE8k66AzS3nKOqdf2icqZYcutcKZMQAWHpJsRhd7FM+vGz+jFLV5ByDmB
74dY+uSrz5MFOcyJ1xC2+r2d8j3azo4aoZRIsK0xC+d87aQcAlNx5mwSSoQWZdUNZ2niMfAVNY36
DdlBdEk6Iueyu1QpHNN6p9/Iprwo1Jp6afWju5Sbp9ypFNdbjPyfbIi2dfs51Z5SbvFPac0bU5jg
UIRA94tdGU8T7pB/9DfiOf3v+TM74VXae9f+CVpRnG/1xKe4X+5yU7EHzn8foH+Lra88UrlBwQtm
Gxvq08Dt2v1LR8nKwYc5tpI/Smv9/eDMwwuEyuqPfjE/JCcitNPNOa/ZtBu++WA5bvhUmtNe3tlb
06N0rnMQjZLDf4Mf3bPnZJdhl2ny8CmyghWPikizUmqzcJBpIwTViulA00kbEloDYtmr5k8Oy4Od
5hZC+Uyvvvml4+8r2AcrJ8uGrScAB3OIT/lUW+hCE4f6qdJNHxL8JVujo/RPdKVaRZKMtY+cr8Jq
1uvykBIoOP39jJFtwGwaAaAa2qavxBtVb5TlENX6BX4oyEUtJixtGQhMlG7YUU6LrfNYW0+p1Y6P
vsu3isZM4fwhUfXvuWMG56grmuVU4zAom7dDQvL/LJv428L0QNu4hew0UCjg8k5YbM03FZmkPTmZ
N2eMUr4oVby1hWwuV6hwUT2HjYzQABeK/q2zOxUuPpIPKRK9Heq0RbFRO19vXfIMg5zxDHtjPNtG
CsXQNK8zIIE8haaNn1uZ7VutmT5GquJWSIvdc9P1/bHQoOlHuZq9+qb6jomc/YOMFYmN8KQrzZtm
KM1jNdYtqcXgVxHE6VF2FVi63bVjvpnFBNllW766iRMlW+VhZ4CsG5p1MJYJrhJWsJR62HJWcZ2L
J3uPR1VzioAcuAsj/6EAC9dqzXlg6+Hsq8jpNvPY4MuYlkepXEdOhrBUJAdAuHGHDcJLkjcUiQbG
S63qQPNoGWTsry3wTt+NEFTP6E8At6Tgp2E3uxjV+BiGuv44Rch83VwXumLUatAw9zUALYTFNKOx
i1Za6kYH+QUQF1mTBa3CdOENDyHCvdmziyMbqtPVIZioF79pGJ7A8mR3nYzwDdoGQKTg2vHuyXdI
d/xpaXjKuL29rVY5IlF253vZBewnOAQJuMOpiStCt6h2cpxHUE5b1XqYnPJDaeYPTzHah7DW9DuH
J8FC9sNOhA/uh+2hje38venPzlBWH4773Ot4XIdpMr2nBr+6QpHImXJf/wU81rXfSipzT44BRkPs
rMZCrS/5iD72Vd5WAuAUUv2gRIXDNg38BSoI2SOVEbGmeZt5isPlXwN5CWGpr9V6Jwd0zw92vuWb
Bx2+2hhULzJ/Y6XLcKIh98WMwLusXkBSzhdNQ+4iIt+2+aAFLj5VfPWK7WDgUtJolXbfVFUqaLrZ
zxqrhywwf6nK8GLzyXsf4a2AndTTew9W0641TGOPR0B8GVJsXzDpUO7GHCaVBRnjTGK1OZVD9cL2
ECirYob+am5qa91ji/coDxpRBTuJ7XOWd0AyXT/cuZGlJ2eUHNrWzNwHyjXUO/mJjFP7gY+fSqyV
z6AYky0kb97jrM3rYMg2tcWdf3IULIdH1pZaktuHHDrURjfD/IWipR+Dn9k/xNTBbLJlESZ29Q2D
n2TfEwq7FFr8alVlcG3h+krGQPSP4mDV4atPvnAv+xNkxNrCTn7UhvlWe5NDKIaDwTOUKkpxOiBa
nAKV95kHqBx0076bETip1UrHM3VVwKrZXOVI1zI8J6lfcVOvVpHHEkj+Rzrt9GfzNioTegZ2fMt+
DE56nvDn/usTBKXbWCHehRr074FcLy+9F9THW3+Tu/VRvIY31cWmmjG16zvLOI/ikNWlAtk0JmGR
UkPyR991TuNku2BSPuSAPCTyCnkKFiJf5rFTrru6/3zBaIs5Oaqg0LDmb05nmTtfEI7CvoEwKb6O
UehgDuWpVK00bviihtNW9hO+J2mFh9dGNiF1HeI8qZ/xIEjP8vLaCV6vAAGvDM7qoIfOxxR61IPw
gngvHxO/LI5s0QPQRa6K0LfvkCKwUo9QrzLeEj4oF/L0j/b1gj/GPFfVF4ZRFjuQmu6do7T38nOZ
hJ17h+TtXsOE8TTGQwa8D5hdlpXluRlzdkJ1vXQry3rGWbN5KJ0ZQriNeVgVqAebkNrScNXyzYcI
vG6xeNjKi7pfeoe4YD5KDXOse9Z9lVAM6fekeLvJuv89FviFfW3xCuxItPAylJSOtrWSHMCnGwQe
tAMqcAvO7Rg8xll2SUU3rPJ5b/hIlb1ubu7dCrKDOeNp967APG0gCl782RrvYzvruYWHH4qZTPey
69qfdNuGLeE5JKF27edPjVfc7YkHAQA5X3M04ZAftN7fYeylvFtzkq7jPC5OHkDUM4T6cmWSbP5q
mQBywwwpQUvdnGfwm7IbcXc8DrWtYSm4RmQuZDVTj364rrJjdeXvr8ug1jG8NYs5/9Dm4VM7Qf9b
6z30JcNsy90fW9WI2OxoHueWjdGhHHUqQa3cOhkxMGpNjS/yFkWOLj6pxfQmb1Gyq1A1iqCItV7v
ZJodV+eha051rO8IsBkf7Rx1BK6a4OIWXn3kagx2KHh8xfzwQ24Efk+tUM9CUY8+pza+H2xGIwlf
Yc3fpnp95ZxmI/kpV0QYVAfXZZFjKheq8J3dbaUkl0uTrVGeMiVU1/+uWCmV5yrwkztZwyKrVmrH
qNfO5BWodKlrKXPtoiitu6t9HcmcE1SgmjFkWoeNg26uHJT+AProyzTwvxqGXf80+Xr85CIfzOwe
kUHYP4ln6zKdI3crm16i4iw4BV9lS17TFM3rFE/xWV7kZX4LbC6LV6QzVexjZnVNXDo4tzM1LkQt
cO8UKVd5kAPyjLBdeLKzjIquyZsWvhXrP/p1INZZZlwB/esN96E0qWF1PURUs4olXZqyLDKHPF0n
NSp1XIWeqRAKvv/rBDOPUPaw07ieuGXlvFlpti07vNm521gPidsiD8RrfT34bfitpo63a3FQsMj7
WywpDroFXLUzx59yXF5ow8dalo2e3gHq3TusDR+dYOieNIFOld//mWdhiS3MQrGb4q2bheSrA1Yg
R4sUvKndZtwAxih6KVRz3ebokSjCg2Acbusej1xjaL0PPbx2q2BYt2qSfnYze1Z8jNp8bQCD9tKI
Owd7he6ZhiQgyEZkQtKkLKKPdTki69H/aQR+DZoSr6KHa5251RUI6WwKcrBJ/eKmABcSdjgXR+dW
hgAQkS6szWe3aX8BSJ6+WppPBGZ8azBT2s1kD88FSIRiO9HX8ThKCJ4/T2iTqJgMi7NUqckm3Obi
LFVqcw1cTI6yN9U3XZxkK9PCvmnQ1e7o4Cn7lMXKfcXPVJ6jurs2tcQZv8hphfdNndHAzCWMWRF8
5b/qgwyv9hxFPVaLehfvwloF3ui34842tfFhoB5I7ijkIfUSa6VXVrmpRX0t4OiJKO/njNqkAjcX
M3J7KiE1sg8JneoZ3nP+YJiwSRojas6st+Jn2wU1LGAhOKyYm6ZL220zoyUJbWvjsuqhMqXvTnFW
g6/r7QbWkAgoF7p2QcMWPiUmewDfB891NeKdGmUV1JjCyNFIjAYKo9LDNzXc4GlugvVc2cn9ZDf5
PvGJeb+SqU92YQosxlBxK7hKUgtgf+QsaDuybEm2waf+0557c9XNUJqpBXcRQFKLG5QKrNMMspNs
Sgmkhd0RPgNPsifzSoCWYn4s5lsathC3+XKK2/7nfCPLk0UUYgdaCwvX3jH0lZI3MwELb+o3Vw11
kQwRYVGR49Ui5TSn+XTCLVDub3PVS3clma1lJLa7Ruvk1GU4J7kDlnteJ59xJanSeznfwiyQBYtp
72zQtsdisD8ALAkNsVo9xxVetl6BghZEY4MH45TU61zV5qXdsJa7/gp6Zs+UYbBKkRFGOE5UzAEA
4I63CtjCg/PS6gcXCMmlTx0hbeP3Vvzo2pSDcpqcoWTWqqZSelsbNbX7YmE51hhSeJlprKPIIzbz
e30pz/gW5UffM6llZ915XXJeL5uavZ7MNhm+JgI/xrvZTgFlw3MzbkyI6KSz6fvjUAxQwHKvuU65
DUwjhKsFn3/jZKbmNz8j1y1zIoUVtFcZRBdpwPvFgMz5OzkFo9Rw0un40XCdLbMlctgTyVM54GmY
bP0s3LTC6RjLmzsIIOZ2sCh9kP9hLfa6l7iI7ql3caBbOuUGkqB1/a9TUGUus3Aq90MyBvdTiInI
ME0/QlUBsy7W8BFEf2Ol5xmw5rcoRiv1DU3iRKUFm/yQD8gqVkki/xUHuFaRyuGGnOJ1+BYckLOr
bFaXLpix6/ZgCpX62PPYlD/2jx0DriysCCLgN/JXcc0F1ikxtvJAgd28UjamDVgOrqrYYjvjd3RP
bHYx99QsapSDyn6FOBOsx7SJ9wMQwnXszRTGCElWmrrBGc3taqhKCAyyqSj1Ss5IEfu7bibYsZF5
kYeh6n/lhC92ty4VbdQlmMJ4T2nlu+zPM40aArsWhr7B2a2y8CzPgHvNazMDHHXrkwOmbkXLEunb
Js2D7KhH/fvtM91kYOsAwb1H4osQwSmnSFXWZFMww7dX6d0jZMuEfHpBEsiHvTuym/9pAxcvRv8n
pKxkoQ5u8jIYubXWC6M5qRpS0cb0ZmzWYQJoxgTQwrXjq2bMAxt1nuP6VQrKpIzMxz0ty6F5UCg7
LtKutDf5EwD8EK1v0d1lQ/TNNCOxVA/TPaSMfiWbLUqdVR6U7k42HV/54bhTdCdb+dPsWXgRyrDI
3AOGam3APJmhY34muElzURjw5e4NY0jqZSXYSZnWRwfJWSKNmC+7UN+oQicmqxVkRYM8ux4qCxdt
JXqW/bdpiu7XayOvagq8iuaCp/36msj4q5kG9W4wvWzZZ03wxA0lXpIymL6AzjtPTdhQ9DqECwfZ
1M/ZGH+lfDXeME4vKHRVIhI8rbMFbtoejMQz8U/DKU0vlWxjD/XPtMu9dG9nhE4Tq/7a69M4fJ0R
xkOIojrSxJ2ZZeTn4dYsoolAsWzn/oSrCDuM/5on+/RuDUEhOMv7lC1uVpSc69wAS3chb0y3G5gc
lc3AC/Q1ZhCfU24DjQU9RDPvgmoq1j6lsitItPm15lmexdGdEjnl3a2b29CfU5WZ+f9M7ay0+mNq
m0b3aEAvmKJOD0mvqJvBtfKTMg/TIVRbn+c2lghdW+grUrz9S98P3WJmRfat5RZ/LS7yLW1h2HkJ
4Xb87uIv91YPlbnsahe3AIKCeDpU9jJEX/BNAcyRDgQha8SHGz/q/b1e6OYjm2L21GIG9UzfoeQP
T4lXdnvPnwFA653x3pnkRsSEKabiFI+O8gIHTz87Nvcy5OTKyeWmeVaE0Oh26NqPrpmy061Hnv0x
laquFb5j4/LWR5Rq5ZATvI/qptx0HmIVy87npx5vx3sPRidy5vlpUJ3pqWysnp2nNh5k0y6VcK+z
tkEVGLbV0uhfNX2oH+WgKfYiY0q0WzZZtXGDm61v16l+C6dTof5IDtYOa7I2C44IejGvJOB1AeEF
2DmKW/jA+FdTm0rQW7RmLeIgpsTz0O3mJPkh+68HeRWGOcVynhOTVZWaHwo0Uwu7YAvo6l531/GN
XFFh078Bs0aFFFi/0mRpKWr+Cwo58Bh/fvU8UycQVJsXZHr4usdqv76Gv2bCkbm/SoSTlTdULmB2
1Lax503vJOSBxuPMeYy7aHp343UmZk0OluvXWaLbJFLy71lKVCl/vtbvWXMPylu+1j8/sY7ClZ9R
56hMKzcDnTuPsfnYFXG8hZdMyYFozoiFHnsq1XGEnc9R39NyJozVNLtc4FlDtbiChzkeuLq+D8Rw
GAz9Revbg7z+ekXRYOJDjd0mhWTJFdNq6PHAudZRjwWql7LHNCcZR2L4MfEegX4vsHSXS2Ck+/Bp
IHHL4VQMh374OUzEhypKcbU7YXQT69VDj5WrBuiupaxyICX5Vy4Ave/Rtltr/9ej/ZYLwGbkWOa6
tZfrBTmtipXhMELU+a+0RaIZ93Nvq7saN7BhIacge8FFQW7Yfw/LAT0uCmw+REZEjgKqvF48ERD+
5wp8VyGxszOHVZsc5wBO9/VUtkvRKc+6D1wnlYM8N5UwvfbaSs782yw5/Ncc2QyUnuK2NPnIMq++
/mlDn/80Yqjg5Ac/ww//9SeLKIWa9vn1IvmH3OIV8oIhy+FAOxMkyDIQ7kyqiyohKPZdpIdHBFGf
B+w5GAX7EISbW2/tVhq+tWLqdYIcEsSYzMHw0yitbSOEUMtuzl9Vs7BRabfOw5REHHxo4ywWr42I
z23sWofrdH8M8j2Yapj2Yn4sDmpjELpqI30lr5ADQaDkS0f8mL5S+p1fKsI4B92CcDzQm6OTt1jE
uL0PGto1WjQ+ojezkwCnFsVb/z1iyfkUWZADGlZ+0pR3bWJUaELi7HtN6j+PS/3LgORqPceZSzkC
qVMPafG+MPRFpXrxA5amBiIj7KU2n+t7ZfgKviB585O+3PfCwkQiblR85p1gzBYVaY5NPjg+mpo6
c3b6lB7msicXqrnWeooS3OdGbM3KGnu7wrb5wDpy4dd2fBIHF+wDD3RjIUxERCCBhWuCSSRl2cQO
Yl9ndVatZexAjtC4jfwz7Z9rqAEkBJLkBumrXtSGtuNCandlOXU1US86RIDIfVPIM8bfc+SwrMS2
9fx/XAeCBOtwo3nyCek924Hzrk919t2bCnjvVfOc9eQv0FB526IpgoVVoNgj7xUd0OhhB9dO7tuU
Wzx3iBHk8DEWrm0ND///GZ2VvTR13GJx2TV3V4bPSP1S36MKcbUQEbNE/4g+oLrK6a95qujLMWrf
hmrD5h71/ibXyuAUKmNxYlHtrPukVp4NgzoS7M/9nxZO3prx0xhdKJ1apT6n4popnIMTLJ7i5A+m
g1Ta95+plvi8pjv9dY38Od6A52TsRq8aN/gzGlVtDb8Dg0+RBOhGjyQA3FyDWCftech/hmPC3ky0
fAAj00Jex2Y+P00F5jG/58r+6xTTHy4GZeae2+80rbN/JLr1UQACgrmphZumUqtjZwwh3gCoNMjV
mh9iapXP88JPs19k5rwG52Wnb7eQXac1T2vsJjRIOtwV66e4tr7mmht+K3GXXwyjVj5gtTscA+iM
KxmOi7R7UgPWl7gxPqK4N9EtadNO9QHLROKhiOtZSRgDJwUQTfFz7hE/VOJmH6iOSUkq6TeeWKDg
G82pVnZYsRS1J/O17dBCo/yGTFgEcBXTKQOuiO4wWSU6UfM5UuD/MtB2VnISjm3L2S2tY6iZT43h
R48D5X53hPFxb4Hi/zGEGPZU/tTtZdMuP3ydOFlQ5TDRU1CT3FHCj3AgqOlaRnOOYtd4xidnK/th
1HEfTDw20eLFxA9xUUEtgKbbu7ro/aM82G7qA4U2P5vVFFPh0+mYa/2eUqPaiFbuOC4GfvP1VPrd
U8Ot49COOMnJpj7rPQs5vGKCRLmgWemftKLMsKDDTEcOYhdEUM6yl3JQXpT0eoClmFLsfbNjB2NW
Ix+lGYM8p3celWpI9pRXhNuwSppXu2YLUuXNS+/qw6ER7nWCX1iKg2v70YEbRsqjwrUf5ECuKmjE
PXgWmq838TIUkEKgL+H22s5c7UdSdM7BlzhDcR3w5qXZxuqdfBWIZ/pliIvNoHTFpqdM9oCb1I82
SrLvOA68hn6Rv5h9pW1bmztHHM/+U20U/zXh/7B2XsuN61q7fSJWMYdbZVmSbTm7b1gdmXPm059B
yG26vXqvf++qc6MigAlI7ZZIYM4vFH3S7NKWzKRiRZtYxxYWmt/PwHXBTzpgIfXWhckfa9+CDux7
4wXqY1dhw+olfCFCnlvbvE5VpD/68Ii8OlwRravOI2RzwGqq+oxOyg/ECrrrfKr4iPux3zZrLXSa
i56oMXSoJ3TNOewf0dQPsPpRM5DVsf3cmuZe/KNgonASjpFDblOcRdidpUd5QiHYsJMy2dduRSst
DGdvBybi+NMgYI76DoGGftnnvryd+zAL/DzL0NRqISaIMKM38QNi//IfZ7UpJR0IwdUEJ6WAPM+4
tKf3KIfmwN3CPQKO9O+7zBk3hgNjRu5iNox4XvFjsvjqcR4AERLKG59cChvYCRLSM0omzztXyroj
IflstJw7fLnDKalxjr6NqFU7KUmNsUxRTIsjHC25QWiEabHffwgT/SKsSZB8oHo7vBQAZEWYp0Rv
q/Xvq1nTaqI5heXgzRcj8OKTq3OGj0UFkgfGs0nBaNNbiGiBx+MoIPmTDa/t3SjYFzy6arwU/UbU
VocBQaFl5LPLr+tBWalDnu3FaM8/pkCt8s4cev1suj2wGBZTQ+qukL68tWjmI/VwyS7dg2h67S88
awvwK3wg1zNWiKCZizJEjXn0kvAFNTWkHfTyaUBY7RpR7hqpwCJ4KXvEa9M2G7bISQQvqh29KpLe
3lqpTb0oj/aiu1aKYZ/0OLmISYXXwyXM3f4gRv9cWw4ztuzTe1aJ8XFtZPZfG6tub6M66/62tjp9
gnaceIrvazfpi9yRY9O042hpPgotvMhy/Xal5dxHLE0SImb+ddKneDaKQGQz3FWsRQj7TdEIrDIi
Zvd2XO2DpjnDvA2udaVulJWYAidoIXW+fuz0wtgh5PoUoPqJzKcUUz5ELqmVSwNvoTpPd1KWc/p3
a2UlYgzHsE/qscGIPTloiv2KZxZyD9N08RK9X+mjGa/IvKSJ3m/SSXrJt9m7tJZ/tvROOeuxdM/p
GV0kv0ImIcclSUA6qa19ihKTRZSMuj06qJa+jLlnXdlF+SPtjPDrdJH/vtBJFYgecTH6zQ9xofy+
mIL/p5j/6y3EgqBLT/xN2SJKaGFJXT7s2AD0L1na7+K0Dh6aZKpAKUG+EP0izNUQGjDZPL3wcNn5
bhw+gFP7R5gzrSbC5Lb5EFa0EocmH1npebX3Nx0G1Or7P1ezHbleizc1KHOtcgn7Yj/AiCwa4DeI
QpZoGnotHUWZK+b2chkVcgvzqBByGCTz/+tc8THEG4mVqYtLx/l95w85v68Y7d4/xhDU7RZeobWM
DBvMhOOcjLDTb2TJ1G/EVVjhheJGeo9RyzTQNoG1KBxVXqRj3W9FoCo6q7JYxWZZnebJ/+2i07t5
WazfzAvXaRTiNDq95/vCl77/ZVExPwZYd/m0HxZVQBLLlv/x0/oaigOeJl3+BJfYz//897+LWNQ2
5X4rPvj8b/63hT+8f+qayVprVkIAv/Wj5yYPZWwLkd+TbDx0yXb6W9GEDAfgIylxruwmOb68ds95
QH1kUuITEZnqf5iO3ec/pttF+nF6ZWZLsdj7dBxIxkUeVvLJa0himhPIOdK+JuMQfKdKyjEWRWo0
I23ohBg4bnO3je49ys5/CY3M6i20N+HjiNBBKX5GXbfUrSB+1DJdX8cj1A+8WO0DwD/gp7jVPYxT
7q0sh44TyaLmZv8zQw+KniTZ1myPFspU1hinFy1v3aXa6ZiLTXUQo2zhzqEGqOP0ei/CRL/lGdjs
SCol0xa7lgZV1oO4ml80PBCoOdpvIfPAp2DRdG0tXyYWWECqwN0pcksYD57zDYXhCmGU380QOHcG
ftXC76+VxnVGRQENkRjEUJAOkx1kd8Xm0bh3URIDKocDtz6JuSEgGd+RlIeM/AuNxPABCnD9UEpP
4tgtGrn0JA7kGSq1f45Ew4ewz3MEGoDv3z/niI2mrmvVg1w9i6XN1LM3jmShez88/S8T//qZ8AdT
l36Pk6csN9lSPJ0wLJCWyPrrV+IZhpgnG7L2GRhacnTsgW/nxFbwc/1jlKKc4NS2zxxf3qLksfwW
12MKCk4OELDslb0ju8Z92LkvFJT8b40MZGvUOhulU8jsw4h4nxC/DbOfvWxnX/ppInxMZV8hfnBv
+/aLGAfJ8nFi6BXo4UwrtukvMbEDBbsJtKdqNNqrKnIxM0dbCdyMArHK4JHZu0/iGywFzo8696In
SgTFWrW76MRpCYvOv8wp+idhTfE+p53m1H4anfoiSw5WrY0bNdtVuqRu2HQUuAnZ+AolrT7JJyDn
XvIb86mqvcYyUi5QULyFUy7yPHOn79NLjp7ACzbz+rKVm+SsjWG0HSN8kLVkEl8Fy4vyuDw661Gf
fCH7PrqprF6hCN6F33N9L5BcUhCHyyDsh1u2/c6+QVd2k2Dv9GjmzouIUAz1JtNAaubNVykdtNto
YrqNOYZsWAFQvKUl+jM/G7g181jN5ZptuoTP5EaPFXcphsWLKWtU7xPpXIqQMHzuTYy9AUWEJ63K
zH3RevKOUsdwbTh6vLatsHqoBmxxfFB7XxEeOmXldD6LOMfruvwrz4Ynq43C12FQymUMsv/O0/jf
rBMbs5KmLTfity1eUjPvEZrlp25l34wgrY85Cmx7mQ3EwiMpUd8PA6r/zo3Uksr7hjxphkr9xOMV
urZh2GwDxR4PlmD6ooaXb6wmlPDBHPVrysoKSq2BdwhLwJFDUz+WHhDJyFL7XYii2b1mKz8RyMhu
vSgalpnaLqG2Ut778yrTBxSAvKjBM3a6+nOU7SJ9HCLfRv+My+SK25ONX+o063Osz6xQzP9zzc/v
+J/ivPyYWJ5cfANgHUN00eU7nuaI7FVdj7oxTdNImps+w+c+xg506RZjuw7YU6+7KqKNV9q24hB4
I4K7wkOzSyaxWBaRcodQV7LVEFpd59RYEEb8SnLPWWeR1u79xM8f1dE4wbCpvhp2hMA8slUnEz7i
LX5PzUIMxAk326E3m3OKL+oxN7E+FytJVr4HBV6hR54bu7rQ200VW9oXXV/VBSA+NGOKbW/yzIHE
90gGFgmFuPghIPGpr1jbLDHGtWCMmJXnT+e7+Cjw89OkCsRU5lPVQzZqZDd2ufLyEn50SF8v+jyw
rB9GI6uibmMr4OzUfi2XdgXkB9w6jgT7cXRNPAMoYsNGRnGmcot7vMkwxil+pmZkflc86VQUFXf4
Qucn1mqgFAYgrmHssJXwZDylwkOv5aBAXNNZ4gdZXhujB2afBNa6MbXiNdf9bZqE1vdRlaBMWPl4
Z42oFnOOUrahUhYPeHn/NMbQvbX8BJnjEFaHqhrfKq8k7+yU9oPrqfG6K6r8WpW9eK/akrfvzL7h
ZGoGayNVg0cj17CR5U/yXRpd7Do7KtrTSlWcjm/i7wEGHKiqVdFS1VqTRFXvX2f+gA6m3ptfDY6+
NrfMJ6rkzc4Ye+wQvcp68SlH6TsnOQnobdfn2oNjnoRasGgAYxMjI4Jq08iHsOQkALr928gfc1TI
mDDEuCNGPdooudGsKbWor6TVV4Kd0ZWFvyyw8Lz9vyPGIEsPIOtLv0Y4aoE/LGYhKYbRHlaZHX8T
BDE2Nku/DHAhNlEHr0lJ9RooY9JfIuKiO8iFnz8XmNlvSLE17Nh65U7SpPgtIjPPdZrbj9iPN9uo
JmuqlLp7b3vp98ubNONr7Y/dg0Ixd1cBUtwijG4tjYk9CMjvNtEs/86z4upca90Dtdv8RVaQEiM5
wdN0airw9RZdGjnXie0bDyUJXtGfqYW17ySlhkFi5C+oFlBCYo92FKPOS4ae30ujAAYpZFzifdvJ
XhpDyNXV/V7MgU62UTupeOCYmN9INprC2Fonj5nS65AmM2SzzzxF1xkelvifcjWqHVd+an7oC6MK
O/Ycqbi5UIfvdb5KsoFbxXtpTBS+RNPsM//YNA8K1KRjoY4k8dLkoelzCCtTF2DmmrrLdDmHzE1x
ZUs4WTfw2lafBmI569BWx2Qbo1t4IWmR9wdErPtDFXn9wbBhG146gzJZFopq78XAHCJmXOLEiCWm
zONzOMhRG0kHr1t9WFtcOnHkLFBcHFZBoRgHbirGQVzNL3Nf5IePJG6pIxoljoZ/C5n7qsr9HVMb
3mXe0Pc/avibLyWWXAW+hl+yOJFvcv0cSj34mlzT9ylSmBeY1tgkGNBHCf5gQLzmUq64En1ThAnq
6ijquaJfvLx5B/wenQc+l42d2zfWpuFq8Z6ckHZRusflEkue2pZXc18DfwjSu/RVfRfEF4OVsnF6
Kboo64se+EIRN+Sq3o/tJCBM5nZT2ahYQ5Nq4y0lrWJxaQeDn10rVglP5X1E9MFG9xRcCtXsWswJ
dewnL50+LN912KCxjrvMjVs1/ottdeFarpG66Jumw40tgjwMhunZcI1bgVqH73uDgNJbaB11OHP4
JLQtOKJ/CS0VyVxy1oU368YVwPOuujF8w1haIW7xs9DzRd+ZlBe5Agbm4E8DYoE4C8dl1Q4RIvqg
FQXOpwMathw7cLdwA0Emis4ZrmioVb80vQIg5V8AjqJvXmFeVcCFOmvoD5wRV3oeN9u0B3iq2GZ6
B88nvYug3eLfJpk8y5Lszo7a9K4cv1Wm59yKRtE5xlWRYGlhGSry+irFdaDzvr3u8kaKllTy781E
645iuQBw5zV0uI1oiQXmd42Bu6+LFtL5rOAvpP3nppNNGD9HD5eztL8YrVChTBK3ufKd0oFtKxjr
ZWt8x3sj3teeZi6cNFY2Qtu3wd7lovlreJW+RVYpX8yiv+LqEtecDLmLLqFztw62dUF5SjzsekCq
y2hQMNJOVIiDU9Mp62ovHpJ6N76Nzs1gCq5S2dhb6rT1c0ssUPz+J7inb7FWRy9BYinLYUz0s6PU
E26VdIBb2vWV6uIF7GM1iCaVqeOL1uSPuBx2i3Hos29DicGmApN4kZeUDeIAPx8BZW+BBVhV+xCP
ebNWmwQpkcprAa1TfICmT41qGlXgwd02UslPl8HLBJLijVsNl+lK4XUUKGFyJr6f3KoSXJoiLVBy
NntofBnOlmXq7sDljEvRBB6nnFRDeRWtRs2b+9omk0GkFynKQ6a16BnL6s0lOgI+m7rtcBVMg2rj
F+uy6vV1QEVASCgYuCQsc6sur0QTS4izJjveGaOg5DG0Rp5j6C4UbTiemozKSd+N2XMaFsbWGf12
3fL8OGpd+Sv1gVCJFy2z632fcGxsURmY++P3CNEnRhEuxVZTdt11ORbcl95niIFPzXkaIDqS8zD6
V5/iRMj8RpYJ8maR9MqrCxVgO3+W+c3nRcVSl2YFuiStkOmePvK/v4Ux/WsbmGxImjb42YEGqaTS
fEiG1Fw22qDs2koySKzI5UbF/mYtw1598AJJ3afcC5aiCVffPkmq+SJa2CqYd1ErL8TMepoue6Do
Pbs4iwDJdUEs6eZwDEYD/cCcv0YhDeUJyPoawz6MFofEv22mlwjA1WrUfWUlmmJAhKhju9FtsHrz
BF+Bek2pFXLbtMjlpUcGrazTGhOUMN2JPrFS9vsNVctftxcXgz6qj4hMBctLudSxMWOjqtSvL+3c
4SnEvtrZzfXTSlaOIMIRNJuqqWQWkjMyApf4VHKjYxGq96I4KwK8Cv080vTIlBqqdA3FaMnZuDwK
YCu6yZOkN9mPq7qwL+LdYlStW7QTxeUlRly+BwpobCkmXwYmMK0X4a9hjZ6+ans9zDegDlBuqL0r
TfMwza1ybzg0+hjkG3EJdHc4+JICiR7xMRJqCJJuoHpuM9uG3jVI3BNQXDFMLOYzhEyKcJFBqw0Q
KgHC3tboY859PcKN8+h89d/EtX+ZO63XeSAwhEWyF6morXJs8/JMef10lVWR+trLerIYC/Ufo/3U
N06j/x4nRklYvMV9eo/5fT/HBWiwZQjxT7lKoQPSG/UKW4OAOjv5SrzXoxWsbrQrp2aVVrB/Ggtz
e79JyuUUbKWqfxaqInOwWA6K8luwGFXrL2y4mttc0fcqvt5PYdn11zA3vuf2UD0FeN8dZHNAk2ga
DHDB28uKHUP2ZDQ2I4uSvGKtxWjqGNj2JSZiAFNw048TJsDPr9hSlk9pKIHwlHuP2/Y0GtZ3Opq8
t6LVVSkUb6O/9x2rfgSvI3qztDbPLqo5zWA78GiRspG0MthIadAcKdAmB4zNcEiiUHknBxlnGq3W
vqCzc7C0Tv+lNe06RZv2GyR6rJ3IO93rRhOsK+9uEsvDwtxLj6mCBsnUUiVEVMAXwD8W7XBQayq6
Q7i+NCcFFXHV9ZJ1VQXa9pJd8qRuWNVDh2Bcp8DcQzsaT73mWg9GZDpHdB2Dpe1r9441eYm7SuFv
SB+wDRV7LVcafyWy4lyx16kXnDOjg3AgMeQs25TdWK5F06ulFqvQ7teI0waUJuOgJG5+L7xLxuHG
hKD91XTYOgRFbj6GidavKkczbvy81uF7KsaVlDXe0fDB6teqnkHLKuxlnVn9cxG7Pzvkc39UXra0
ncmaQbG6rZvX5kPXsaW27QHezZDtRR7FidVb2BL9GeXS/H5M1Z3fIE8w2nYHzQHYrMjFiEkpzsRR
Cey2XPpFjHN7XsHwrlXr1AyefZqbmV0s3Misj2Mh6SO4RuKK0PPWkaF1y9JPu3WUyfYCw7Ly6Hry
Dy3wcO7rR0zvXc7DR1NcDqaaY5wcF+vY4nOUvXUC4MO7TVdZ6bXj9AfmWeN4FXRqOk055oHjV9DK
Hb64iCdYS9c2v5h10V/51eieMyon112lg7YqpLPo8lvH2o1QJxa6J7lnMWDFjbNSvYrz9tQnXvLC
LBaRCwyup64TToaJq6QIyxsP6e1lIvMtLwcSmV7+s8KjdtGYrfmoRFhtF0UdXWtoRe7DyuAA55Of
Xfn2WLzYufVo2Hb6qy0Bv++lEMomKoMj+hVyTz4VLbHcwC5PMUL/XLkhllRkE5CeAlgMWmwOtWJP
4mcaSrskan28SH+Hsqom2fFDoI/DIsrcbhNk+DG1fZnIUOyCJUok9yYWbRiYyOVaLZThVFNjQeqs
MbaAZjWeupGxdF1SvZBez/Co9F8SwsNuINU/4omSEqV5sa0KpVnhT1Zwjq/NnVXaJSRYLO9F+iZR
zDvZ4l87R3jIrHyIMHT7ruY/6zHtVLZu+IJsP/CEqArA9+CUiO4jvg2khZ9TxdKQICqkVe3HeEL1
ifHQtAG/q0njEZlU7cTX45hM+o+iq9IkZYWE+tJXHG8NJbK/07JyuPMlibSDZZxEF+jK5mBr9Q++
iFmCphXqTqbtVFsRK0JQYVdqHuui4YVDsdNUNP5FU7xI4FZRaMRYXkxy2jK8sbBlmCPSEs6qXoT+
5XOojf0cTgAJYKUtaGAzvjYUqbiuYCcuWyMIvnmutJfRhniCBmFus9ZQtzz6vOfYBtI6BYiZnQs4
uJb7hcMv/l9VU9EtMpaj6RYrESdePoivklbVjmq+dWtT2oDbxJk4DT44jeZ42SAUmDVXQqa6QqBr
BwFSXgpGUYWfzl0I3yLxKAC1wPhQckJGBWkXAPo4k2/VqZnjTrp2uZ9wS0NWZR4V2gFiFBUb0rXv
waIZJVW2JRmKJa+dnWx5VH9MFyloW3HheYl3n0YmubdFwIHDNFZZM9pPmm5SW0cZ8zTaQXkEpROu
26AKXyvwEJ0Eu74PcU+3FGqftepqW1Ao5i4v0+jObDG7EyGcSvFoH62HVGVvo2mqvQqoPTxrjqWt
Bs8YdqI51JB5GoiYJ9F09HrNfVe+z1S1uHf0iv8lRXoa8X48hfi+L0TT1dtqJ5YsNf68bzq2gWZ3
RxPCAlhAuTmbcVIfks7GubFBVV5SwcKq0hcDmZF12EkBmcwivdc151uOIMNLjF8D2tbNS4irPaUm
ub7tppfGKJFgtPPD3K+nZcreOVShVhArXto+sG+ibDP3iKs+DpFLLOB4zgMxJZErdcxf0kYdVvyx
66XqKdaYLuJSwf6k9IDz49GOlYevB9sMKe9u2IBLNRZCCRihlOHgWdmjaA1KWJ3/7ConGxmpGy9R
ovXnRDUkzb58nyRNToRD3svXSfjmaI2s3l06qO5eiMzOmrO2M7qrIkEiSAxUWY6zX2wCp4st/3Nw
npjqdTJ+DX0S7pp8uAgCiIcZALkyWbEljZCq2UR29wtPNfOg2o5xKKerqgSxuvhwKYaCrjMPLtXB
XaZXJ9HlSUBGjY7djB/J2PsGTbJHHQDhmJCmZ/KokZ/I6pv3omOsGw9NSmzpuj5h44F3W++v9DLP
Fjo2q4eIwzuqEH9cYW391gfA5h+j8wzPjZFslAfQuX+J6/LbttQDSo8E/HuoeMM57tPHEW/oacYL
wgb9VeZW0km8FA7yRYpUD9ivAiuZBy5Nv2fHGGUALN9nfIrjcYrHpXqauzEat5YlTmfcIYoylIAX
5AWF2qE4iKvQG3M8D6f25XIexwyhXmqhoV3miAE7JkG8EJfiZVADexdkyq4eR+cmb/XyGibDwoej
maxjXA83Q9DhzTzZ4YkQceX3iH0iwart5oEqai5z22mluV8skltluvw0kLQl2KhpETEgVi/amKwF
itbWKL8WFlaJYVLlu6j087UwUhwjKVtWYSAfhDCdYyQrX4rNB02HQf+XSSLKtYC/8Ov9j5M8o9TP
uWn/pI6CTYHtoF5CNafHgvxLCLti5ZhWcVLlXjuW6Nrwy/OVV613NvLYhD/8khtHG+ADoCAOvotk
C0Fx+Bx3uRaBJFWsCp2QZNw3HZYt3XSLLKtEv0nRcV/06jjJGLWnxjPjJ1nNXWDgjro16nZ4Mhzz
IAJqL/GXcRI0N4U/mEdZzRI22VHxDbmiRcqbfqHMLq0HKC57peu9e26XP8VMY6ISGsUo39VthnNr
XxvoV0ftFx3ZHhFBsqtE65JBmN7oBGX+Q9gbFweMVAn6naJi/VJMILpRHbKFasPBMjvZf2gifSf6
Rdig4WNlTFA92VZA3TW4z7im5YnVPoUJSWNlWu3PMDVOXticYgrN6eUmGhCWk4u+XeEkBv1CJJXn
TpFUFrnoeUAD0I6YHznrOUnthJhIJwVkeF1G9ZafyrDNjFLbFrFvPgeNtibdP36VXNSbGghbR1mS
8rPhJ9nCrwb5K1UgBAkyFHIbVUfDGETcSswYGtzd+U2+UJwsULe5CizDRcHEVB8hVTiXppDxmpsX
ZSiNU5djOO5FC7uvwuqq7e4r3L0WTWgnt2Y8pLdjhJ41mO7HKC6Hq7lfwyVxJ2L5b0U/rv8j7tLX
qNpbTJcUAxQyLVi7vQHuXoaKk/HsOc7NENM90XQCiyft9BL1SXXmy73U4zK5gUhtndmwG/t8gCJl
xA0srZjM8cZw0mLl1XETLscMyCDOD/n20pYK9avU4YeJeIR1ZsNlnRMsePvC92/FgrDNi2tkk7Zi
TOFOtM68wt1mSr2Vs3z8NV30sXG5aH9f/HNI9Mitth77Lrg4TYrvRuL32Z5z3VfxhRiFG8J7n4jA
UBT3bt7jQ5wI7mqLr5CT/Rf9QFOAfDhWeSleiNpDoLrTo1i5FTWJy/FblDZiiBV7Vx1vzZYS96Kc
dBpGqe82Xpspy7ZLhoVsYWgUG3786Ic5ymzA2IUhcolczMUQ2VTlde+7V+aVOK8UWFWuWtOST26j
1CcMSTiaBo3/vdwjf1cv3h4eGSyEXQiAJ1s4QZIcgP5MlcmgRodk6vSiNjmIFyyd365E88Pwh+lz
uKn440avgMT5g3RCoZqHGHaQ0ml0SLt4aS5txIhtYmmwsiYRWC+BsyBiLuFiPHM15UTlXDQuPZq9
8BBEuXVRqEJSx7oWBAQfIOrBNJrvMyehRL15xd+q2YiI0evzK7tJrtUcjST08tGtmMoYqKD9bk7k
tyQY35oCbTc3BULuQ/D73HQynJJTPUXtNIjJdEIdigsYjXk2DvFKCdwMiwB+gxsZm9ZFVFD6qcGk
mXt9SPMjheAISPzoORskLL5dmuo0gr5TbO7RfUNzwE23ll1Ym8ALjEdrdKkAgcFI1OaxLW3rMXR8
cwOaSNvD/Y7PAf97i3DCc6TwGx1QBF+9ukIHp1aSkwJ9EUWmvl956Bp/qftqSY/5PR9qXOtdJT0X
XaLuba23NmNu9PuuhhJSNOkXk8TBD7POdp3pmq+lhDiFBdkJrVE5P1QNqTCEM53H91CATpfQRtf/
Hqq5+WVV33gLrabQppPfVs3N/sOqMakqziAgHbKxP1qI+ezYAdwhquqkq2DqEwPipZfz/ohqa39M
TG2tVD1MmalL9SLolZ8vh2hyvQySfiUm/22ty0SbU+sOO5wl6nbYzreLwfbiyWhQe4zxN+HI2ETH
dnItnkeFwbEYzRstOnKIeAvu3TxctRZqd9MPTQL5CHAs1pODO/0aRWeqd/3CyjkEzn2R+HGKYfEi
Rj7N+xADXr5d4GfvN3s7V7VtPsGmIgg0Wzsp2Tw2unx3edEB65n1eBQtvCCkQ6VFXy6grKEFAtio
yrAVoyjnZ3eITIrFRE+cJgiZFom0RLxDTkAgxo/ln6sVrHaBdM2riQXyZoCYHi5Dgf/KOFhvavts
R125LbOivo1LtCuCwO6fBg1uruMX2vewqNe1KAKavrkyjcL7obgYsZa5ajzJfhYjzi7Lt2lqJVsj
kttDrjn5gTJBua0tE+ZHn2FgyFHjRrwU8WDhPNum67nPyy3/JnMke2uGiCd/GuDbpHJ/5Rj9voiY
IJqKE9/7punuRUv014O/y4DUXCWRefahpVTLpvB2agC4py8QAxnrWOcU5BQ72MjBg6NK4X60zHwp
RhvXKs7qWHNgL8OHQBqCB3eQXpLAzACGEh8OfHiMzsqNGGwMuz+oOZ87avQKIzQfgGbT3l8GQS/D
8XFl+KZMbXTV26omFWfRtFoUhFHoO4tW6Qev0STcHlCx2rhxPJ4H8g4rxHHRFidlvDARSfjCXvkB
DZ7xp6U4S2BKcIoSP1gocef+ipvyJs8T9etY6MUiQxDnCcc0Ffy5O9yx9+zXjlxq11hwmMiZo7JX
2uN41bHP3nWOa5286Z1DDY5TG/mcDyWKnFqbW9dIpuvbQtMbDO1I+eotoEm9NvRTkunhBtv39tz6
Ybyyq0Z5rKMIvX27Kb5Y2fjoVWPz081TZHg9Pmvd/4gcKfAWkqxfD0pufkUflY2NGvnPIbiHZR4q
6p145ywB8SopibpqyI1pq5ydORIePCDlqjmUtePfGi3FY6mLXArmmveqB5lJZgaOeprXLfD9cWfg
lPyaSJmMDkyG1soUliINJstGcdeWaXMDPZhN5tQPRstaJWoo761pVm/wrVbM53oitWmKD14pbrSl
4K0NGYJXg9Kph8w30xcTl+GJ5mY5bXZQ2lxbChKciGohIkJHSrMXAwPf9yhqZtpSsNnmKLGWnVwY
dGALM/DzRKFHKW/9po/5TgIHSQvZWGahwf/NtN0WL+20azIHsnXzgAj2phnzwCC2YqIz/8syIezg
A3z+W3GaMI3IWnQW3hhACaOnDDkR0e82prWvTLdDNRzLEEQdawx7vfZBdzivOlpyB6O4fegSH7Kr
LCsHMWipgEc921A2AgqAUlu7R+sSiYppaqkn9Y1upicx6GWStEMhR1myvbMuea9Ud5utW1rjWqTB
+pibeuwqw140S0n9WbSRcS1aWpwtpMpP2MjJ1nmEsCsSbF3R+Mfc15Fcy0yq+4VlsP1Ka794VMJH
l+qbt+j84aZGse6Lgnf0sq5K5U6BOLCp9Lw7KkgBXqHMK2/5B9a3Wj2Gq5LtwbPWej+sJElfLNJb
OOSQSULDfUkyZ6zaha3K9aoNYUSZ3hAspMxpUMELkg3lpexoIQB0IGFrbUrL4P6M+w4VtFxClDe/
clRd/2WpIZKGdv2NRY2F0+TS2hpNGW50bm+SnLS2OLFQlMBmos+SXVGF+lGcTsSAiLNQ3LnEZeLw
MozpzlcNOH3TKUace8oe4+/Ut/d1iyGJUBmzhAhZyUNh89fOpgztxSVIxM+RXckXxJHS+iqFEHjT
oFn4p+2FmiHegHgq2d3JCkNDUu4qDLvXAPvUnd1ytGsKDbnAMgzux3E4toGTX4uuUtHeInx9EsYI
CvlY6cPbqOY73q5VTf1g+YGBe1OkPCVN1u5KQyO1n2vyUzoU8jrArWYrRhuffLql6e2VGE2C/Bfq
EPW1GMzxvPFCzbvXImR1A+nnZYWsSjhjZPeXlsJDHC0J3k2mHmeVWLQjB9JeSU4SL0Uae26KNLal
8G5iVKSxPzRFkvsvc5OQ359Icn8I9mW21tNS0TQq3ijFxnvr81GsxDcPqUR5QlTnElwE1uB3o50o
6Slh8jWqLOdGlovg0SrZdUwa+7aTc/TzQ28DqEh/bkPrACC2o+jS53dyP3k39dqzG+S4bHl2ujKo
/TxbthUhzK+7+7oMrrA1hWooa3vLNKo7WOH1XZz64cYdIwXuKn3ixdS9VzmQnYNoyYaJwDKT4pQf
YZo1t5LtDl8eajXuv/hSh9ChppXbIYkPo5nhn45jCOpWtfFg4gW0KIze+cnTCLWzIe7ShZF71kMA
x24dpWN8RN06Ok5qhvYw3gyx1ayTHIhKJyzxRDv3kQi6HErz0I23UeznS9NMzziRN9dC5LDLMEIe
au7FommETr1PHSleCpG9FFvPs2uq6zzkCY/SYn6OnIl6rGO6ab87XM5el+MEtFAEOMMbNWVtGxaK
VnOnuCSPRapYXKbsDC9B8xqWjI+AjoE24p3Zug9z7Vnlxrh0M3k8iGbw/yg7rx25kWVdPxEBenNb
3raVWuaG0Gg09N7z6c/HqF6qXjpzcPbGAAQzMpNVPWKRmRG/SYsNkkLWp6FEgVzty29WlJhfXNUo
D17gHabJfaUqeYoXnohYG8lZNE/7MO7q6z2eqQBPPKOuP7gilabq7/xagbO2zJcDjArz0sfFyc2w
YgvjJYWz6FdS0TE3TmgbOxGVMzukOpvJ+5m5LlwttOewAoGWKKWh+1iZqs4U7Jax0imhEEW5wLWN
R8+opqcbtiOZWu8iSQQz8+z9PDfN6vZPHNrae1u6OwMIH6pMf4tqPDSzdEt1prppfqcOBN5Vbcev
Na//U6M7NMMsjS4atmoyo4os77Euagh3jVkf+q+1lyswfAb/mQKLdubN83UoXP8Z1Jj/3COvuYP7
aq0lJmMBB6HGWdj5XmJyQG/vc+C1IYIFXGgKVePZ/x4GiO/eJNfRlEnWYVfxj1JrAwsCzorJHfbx
coY6zfuZxO69YHlixCgT5+y3bLyauW63ZPydpxobgycHlwjq2r3Ogp4YNXU6KjW6BlVxlBAiIK3C
iwuP7k5XH24jlrFGCdPOtebmeI+VZj1iFs7TGGM/nFUhQ8f1NTOsCpMHtUYuYWlTPNNPPRvZDzEZ
U8mYKog/uTqKlxKrq6IZV7eRQeGam/t1LQPX7QopJLVja2wqqfLojewY26HKfvoY8iWdan0r8wzn
qX8ZoQzYiQyRfRvRqNwBIYvO566Lv3mRrrxVNp5tXpwjww2r6TTpAXB4vSteKwOaq1dgGOEhL5JN
zq+q0tmnDceVVpruzZJAlOKNmqWnUrvwcOS+kqCnxtrKsqwZQhjy83JPScdt9u2Wu8+Ufhl5n93o
bo/wkF+/6UG2qZBV+pJqbnRsfAyHOy9e5KFEtpRtTAldL0TUpgWwupliM7+AryZjjEbkqskr5Ewl
+KFfxmM3RUqlCvamrQ9HGXIb3VhA4hMrBE3ptGc5mCN8ltVsx2a5kkCmIqpsG4uJtQRtGXAbdjsP
iqk9m0PSnT/2yeSIbUhZ6MHx4/io6FA5AyXSnoeaje+icrQRyHYCLAeFdKS9HPDcAuqWuIC4m17d
Z0Bazn/EZYRmohm0zJTO+/R2xBpDsby/A6/TzkaCiZSc/VtTYkrpUMqV0zLxvE0ccoPIPCUdcBia
/CfevP155G1yboHk3c4k1iwd995/i2m6g9VGMe7+GKuic6KTwxormwyx2h6SGVQ1a8v8sTMH46Cz
arxYbu9eUCcs/F3ZgljKcPlaW60VonxpD9MRx02LTEA+Rb8yV40R39O/Cp2Sd90aK7vspzUvWDB+
TC8AumExmvNwquvZvcJFczfYWuT8jsx8U3pW/DK32A/5c6Xu5oYV+bosghelMWa+Qor5IQYnj1UJ
13QZKwctGOwDeGVrJU0cmN1N2APuR+GSZ/BYP4LEMD5X1vDK5rx+1JdFz9InLemDYfmh9btPRi7z
zMq59v2YAsA0huuds3DnNyAK8yuY1RFeDSPkcNerk+Yyoq3h4ZNU9HeJ7gbH1GkeePzon2tVxTgn
qB/qJekUzWX+9LuvTJz4gj0AtAuStJaOI3GnOgXVvRb1VQnmTq5c9Top9yN5S1gyNO8dluR1VVzY
rCZHw57OW0hOmyhgR30U/aZB35SR1f7o5nHahrZTnzysO16UQf0l/V62CDwHuf0cwNw840kYbcsB
sg8uFubaQYXwPLoumuJx8ygHrCObR4mzPTnflLmk43dMRtwnVAqcLCROMEhBsDXH+PRrpaHL41V2
yw1K03HsYxKpwNiCTHsq0d0YQowNWzXQ9048eihDMwq172Xb1HGL6THEaPU7mTSESfJWP8ulbeS5
D93YzRtrKZAWvXEGBGKeK9PDWWIJeeh3nVzdR8iGkBy6pT5aB2qP55FCKf/3WDLI6tpkm70CxVps
40ABghlFiyVZa32bM+NTllrTP3X1xoaO8l01WwfWqdZfQ5hR022n9m0cgiUV5rpPhslrYij67FI0
YX0qHaA/FGG1B7l22UfRerLDfHwenbB9RGbTPwQYzGwHnojfyZivqapqX7hH/EOpOGz1dGv8rhCP
izq5Is32tWsxumqWg5zJwemVVZe6ykkMsCQ0mp2K4iiVsalW05389SFC5B6ruKv88fL/rvSr4RhF
w08J4Sekojphpdq6TCJlK0E5mNY0ruwo+2wswsl1E2xcJ02v0aKlLCGsEgCiTf4BhUrT2fTW8ATx
kw0BW08HaHA07BUN1B8p2xp3xV00DhYmxSpZmqwdvnnUqvCX/IouSHRqTB/N6UzpvzVG+Lc2DsqT
qtaoVtQdq/tlOEqZ6caZguiMIrv5ZtvTGu3s4Rv5G3M/o9+0k+lF2Jz0Wu0+mZViXCBRVWuZjowt
zzTsv65Fp0Svuo/x7HJZ+VJK7s5op9s6txjWYIvW8hpXNLy5FgUnOcAsnbGPfBFTpTHOlUMSJbgo
/B7wb5Nm5zZJRvmxgqOHm79Pkgs5zky5uWdFr3vxFwVHx3MT99ULi7hfaZE1P7rOwdG809RHHDvc
q8dNv27YGf2Ik/4lVZvqExzx5FRWUb+VCdb8U/EBLgMBC/ZRr2UHwPPNl7xLdzLPCqNxo6IzcQ5b
uOYzGo4HcaVEw9qmRBBblL7+y66yWjnosjxNcVNdbiVj/DjxdVxevupyiB3/7AGEPUkrUF3n0qCI
FeYxax0vd7bTEOADtTRrWV1nqf2j81TtKDEeYd6jq+vp1UzbrYSmZZnEdpZN9mzg6KUgACVfUg6S
PrC76cVJFOUk3/b2FwRBcUgQDTQQCkhD87NQZorADx5/t+q5CB+jyv4sZBtp4S1waw3ZHMrIGfQH
fnFVjsar3ihUfgt9Qk+kML9KuqqrKxDsFJguksvyY0/beCayn9JrUcM9tFiY3zJdJbYOD3YJHHkh
yciB3GObOclr1s3B2S7CftWCCiL1prCL6gsU+krSStIhTYAQ1WvidFfTmHiJz2r9ao91SC0UVoh0
yrBkXyKUjYgdV7CDot3MHv5YMtwp4unBa8bL/XrykUVM+U5Bb3aIwuzJSMhyD7k5I5adeJ+0xMqP
cYw7nTQXOe4LOtZk5pdec6zcp0YvD9KSg2fuHQvPPGlQK31Alnp+lJZlOy2GWTWrq2WypU/Rxm87
QJJLUz54GveW+bV3c2S6ZzVR932Bb8aCewdEWcfq3oFavjXHuF5j/Wuy3CpsBHEa5cRPm+oFxKQC
AbQMx5uuQb6hhSWmVA3M1L7KMAbxivOw4Ot4gT/5quM+OVqbv9VwvtNCeSsmC37kaH2VVp/Nxcmw
en0tza4LF8dUsm+3scsFo7G+IKvXP/ThXD7kCraYiHs129aOgTjGOZaCoTEisM/BK8NuZ2Flhdxa
ND1ZbTRddYp81I9Y6UAAILcBeIWHAE3of+9NSRV1tfJ/Nc1Iex/8x1wZLL19HlsYupn1lq1tdkVP
N702vpVe3bo2L5O6kbBE7n3dMkBi3PfJTsO0fSW9f1zjPg6AW4becK/v/hg3qA1ofGXYZ6Hi9KyV
7XiGwjc1+1ajSCJl/1v+5R78AD7RQ7vZU+GflwdoF7IlRrZAGB1l5/h4h2wHyw+vw5y1GNW9t/JR
raVVqV6CsMa4LZFuvULocjeOY81fh3y+WEu5Nc21165qoi+56w1bt9biS6Fk06ZxzV/9Yr3m6uaw
xd4cjtHSFGOjOK5fmtyxLhIyoLpdg9B4kD7PDbEDEredpui+NApY1w4ftNnx1LcCKv+VgnO66vRB
fSurjMyZoplr6e0aw1ruq3BnB7X2VqkGhqaNoxyktwxn3sKzO1/G5VKzljwGXuY9SWeWHLy0dz//
/rgeViGP9FPmegG6iEP5pfvl6YPylk5+/0hG6Ye5iPbPFqaMsdp2G2kqk6nBmi5BvLda8cXphl+O
pThHytnKthxTe+MUA6XH2cwRhO40m+XeVParEHlbNp34EeKsSDY2COyN3h0N8npA/TOIRAMmGGcr
6qALBfHI3mQ5dbwW05WWTJrnaRTISv2LmLPezFvBtNZb2O42SYzl86RrRMqdBaJS4r9qL+rYnXXZ
S27BnXB7tIs0WH/IHsipHCayB2dW3itpGSp6F3s5TZTqrwl04e0qEvqQnaC4BYznplts8/DZtHjo
Pqujaz53GWbIma7quzJtwI3bTU6e30uc462dOempa2ftKqP7rmxgFKyDGpTz2iknxMwK53obmrfA
YcqWOrKMlQOSV8XOs/ICU04+zc7cv1Av+TF6LYmaEF90lHuusZd2LP9CXotqkOkHrUvcJxkSuEaw
jfiKePlazlOwHBZCy2GoTXxRl6tIR+fO/mJBub2HJK6FLEy3PpWpL+0UVzs4AyF/TjU/49A5rLQA
rd8wT08yIourasfvMTgBcJifExUDF3Lr+f9mRJjBTogyNtyWq3Hvqs4mdTSALbfjZEbR0VK01w9o
l9spv4R9kRvB+YZ2ERhLavdISJnwyZRix2M//WQboNEspJ9+tREp7sL/1RYWCulN3n1mbQq8xyd3
j1iZdq5rq9gFRZx94pn9PslGHLY1/V9eDXutzFRMx9ldbYPKnC9Dqb1P0hUrO1swSW5MfeS0yl1G
gvrO0f+Tx68t9H/h++OvmdWrBHl+foHKhadavfHD0nrreijRpqEEv3SkkvmfTJ4cAMWlKmv3u+sp
ymrygvI173lbAMJBnS71kdh3h+CADarzKFeCD4T3SNCqpxiA8qkMtR/lMNXPwm5OlxCCKreQWHnL
qCUkLRkqIb3DmqrhVpbQlOV/5SPukzBEdpKoyiXZ1VuKvs25v6k7sYC7Beck+h6nrXO8576Gkr+0
zdNd4NWnwvb1AQCgHQH5vGlz4K2WHDAz3mtpP//gvRvhvN7Plygz9SdngOYqHVEShRD9/eTFbSJy
S7VqIH3BjNTH6Rxi6ddsQN0sh8h8qCc7+tKyU9DQoFq1TRFjfm70T/XcH4V12i/U06J9bEhjv0rE
rqrXlFLeg/BQpwSdEOjU9Uk6qwEhgCoznZ1MjDonOuC3Dlh0IcTy9HXPZobimsxFjiPfOl6MrVrs
/mwiJTre0ta/Kf9pa32I396DjaHfYjc8ncAseWL8bKf5U65AZHLaMLzKIYqUr1VVWPt7iGVUeJ0S
DcGTvAA5gx4AmAq18NApv9vFFYays7o2OyWLoZzEe6f4Zfs8zobZVbdzoXkbFFbiFzlkLQ+7JInj
k7NkdySWGgerCdpnaUyBlp7Dwfp5nzOZw2cHekf4T4JKwmoQky6l1L5oEA1fIz2lQgC9BkG0kgWc
aZUAHjseU6YavsJDNTCzTToyf0tvOlWQSQwbNQnKnq3Y3bKWy4BcFi4qKyPqtE5v/Z0al2oxBBqr
Pli1Vmd+Vp1o2IIScC6qC5dHL4Jul4UtYMvIf0AzTt+kcT3t9LGDf9TVyaM9AyVbWnIo0sRYdR0V
Dmk6RuydYDiWK2nKLM3Wn5Qmca4S6q2w27uVC95+uYjSRjW2a8fJ7+aXWbPrV1etSN+U+rYL9Gkv
rpO5az35mTI8p3NSUWmcD+I66bfJeNJaClbSrFK4evUiXfv/neSmcPWmpUx0n5RTdeZVpWvrCp19
XHLBP4j7NApo0XHQ0xwQfI03tdc0r5C27RklnD/HDk0fHWdUEtcBTgmvXWjJ2Dg2SQN5Nk9CxFuV
jQpqr8qfgCi62xj9xR1sip6HL14piYthyN5ZvFNSAy/xtLaPf/KNpE39Mdsp0DxXdthSafxzEN/6
VDTkQ/3M+s9l75+l1ph1Gu6oKtm2VoAJOOzTDze8u5F97ufQfioH5El9I9lJ2HKL+Jz54bgWGHw6
xf7GbiA7/J6k1jpmojkGddoc/zlJRrkpqlkyKTIrbZ2q/XgOHQD02ojgK7YnpPLL5LVe+HlZnhkH
g1Lrcw/jmDUVQ5BdWGkUNv/y1MFYN5gJPxZ6xPNbL/KdAcPqre+9z4MSNH/zbiZ3101fvBGD36Ru
9HMZGZjUgn/axPgV/Vg+mKpcd3BKXuhOlsBh8spsa2nq+Db1CcYDFUBtfcyRyLOxeMkatT9J79yj
AGRGgX+V3koNTo2nu8/Sae/LaWyR+a6TF9biRxliVk3yEMZobTnL5ees0U65z5ZNpsiHh52qrysz
P5huanwvfeTUF1NK1+p+JRSWPxdujoqL7xinTsF/KoZwu/k9dJha52+foQ5Zk38d6uTqh6v+HhoP
3ftVlX5YdPLsD1fN0f7V9aR8wcii2OltruzJSuJhDWpVD6PyDSyVccZW3cBocKi+ZUlHVjcM0wc0
cbJXbuJHGX+fHg4MQ43+X6fX9vg+3TCtVKbLZX3PgWuVQAlvik3eju8aIyIc4hmdi5Fn+iqtRvdN
AyQLQ6LKgLXRDWfpaO0ZktJYtHhQT/wCe2m/D8SRD9WE1w+TZc7vK/zxkTqupJsANNztu5gZ1L+Z
iv8qHmeq6ZHZoq7352kyFsMKK1pzI/2ZpgRnOZt1/f3sHvswW7o9F02B9/cVuNlN5ebTQ+IHHjbM
2lZa94MFRP4BNm65TW1j4gnFWLDC/Ibk1KlgT1pTeOR+mh4+TIt9hD3cgUwzUCl5D/sjGjUeShM7
aUqHoNYxpP/YcXsv5w17Ey+FYfRhvypBNzL93f2ycgl3ufb/oEMGRzzlRi9TzpnuV1clZYVUhvpJ
WnLI1YLy6tIph2YKemzSVHPzR0duqtVVYgkXPiCp/IpMFPXYtoBps5LJfYHVyuTGqC0uVa/74V7/
GuyCMte9fR8D8xRp6TCub5OVump2MLWRjlmsaGU1gXzSYuKzLCyynH+l2ghJeMgCRIK54mTwdeoG
22st9W8ze79ITubQ7yDbNpTp8IURc5ibBYwPNStUs/DkVH2mX6T7ZiZz66/L6KGDYo17WKqHQP3z
mI1nhGmGQWbzDFDLs9d+R1S6KiRKyhi3h66rfOAgy3AZqJOrPBZjvbLGobV3kl03lQa1T6QOdpJx
Bx09dSuniVRgz0vi/T4o7W0GhblT4Nhb/0grJUGmxsCsLPbYDc+t/vneFGlraWYeJEZ94bTce0Xa
+t68+btGIaj1nDwKkppF7r5AbU3f3BfbHpo3LXO6l7it9qUZN2/k4WOss72vtz7VXr6IqfJn0Dmj
n3BMqYmQuGJmExigE8aRVdLSW45kXBR96PfSWyYuzz5nYumw9OYGJkBh6HcX6YVN8oZ8Yo/AGJ2L
BL18sdgovONcK8O7KJfUYKOuQW4z8pPtrbkIc71rdC09Tmm+95SRBgqUv/Q9+KeQ171HCr9ytX+9
kPTMZDnXN88sJYZ5j6u1qf/wVPd5sm2gMLVbbowJXUlpwkkyn7LGcg8xSjQrY2lKh5qqHdz+n9K4
D8UK9Q34qnOS0DhbmCfaeMxYZPgOQHv9sz24/lm3SgQUjXgAHkESDGL6iBHyEkP186ha5d+ov6wF
yKMquXJmc4f4ywLgSWfEO52ezR0SPcaX3B7/Ki3NeGzVtvy8TBqqtlnbY1u+WqW68d2x+FGBVV5r
CLstiwdgeVSIdzp70k9q7IYrbHvcRYGDIZPdkTPFzQX/3+YFpg67SkQpI5jl26Ia+kM/YTjfIJDU
hWX6pe6V+BzHdriRuExPYNDkTqwj3twsisvhGCBDbSG3hu0tYmZOOr/5nm0/9JV+itVC4wSwnz9o
yUGLEujtkr793euDKntFqzc5zEuvDA6ssWHpMdLihRzGMRSnN6Ue4P9zcovQFTZL5OOYAaD0tk8V
nEgyZXwiWZNSAvE14NGQR9jXw/pK5vhrF6rjk1v5mb+qQafHhh5fJWZVlC6Av5x78nJbxzdUFjD/
qTLeimUmKp8sbo/3eMwT4wpREiNgypD3uON3mwks0Ywle9Ah15UlZrJrA3bvaT5WqL+o86pZIC3/
MmKxUXz28bG4j9BMlMD1NNQQ9s2qa1+jffCbGCqEz8Qv/C3aRvqNXXpnh1px8FON2ukoJFKJU7mf
gMXk4UNsFn9HvT7/YOMKgaqsiicj6JVLECvOmjrW/MMfhuOYlCP6yxi8GEbq7WrLqb+5+riSAUqI
nXUZ1eGZVIv6ogXxYyd7NpA2ILSrqnvV/OqHSBVAZm9Y4ivZcxlTBvNNtOjaRcNgUF4SJ9S/62bg
bct+9I5Ime9vPvapQf2cstOwRnIi/ZZ1QPhFmZlsoVma3j9WnX3tM7P52rQISGRkd56R2EjAtFmw
3PXOPscqdjGd59k3hedyTNB4LWa0Fyk5v+ajXm8UK7F34bIfNZEWe6pUUW2urmk8tNvOsg5wmLtw
7Y3+fHWQEYGiCPcPus2/Nt1W3w28Zj4ngEURJPbnPQCY5HuOlFSCCTfp0ZSlNZqfEuZmDKn7fP9j
9HKPUmF9VSCgroesflStEP/z0e88oB081G9t02QvhhlWf7gDMOKg2Oo4wT1KqBmt4LpcIFNjZZUo
urr3Jj17Cha3TyBrn9yOn2yqNfktlOh9f3AHFOL8Maciya8zATqBqs7yoo9JAeJEo2ylee+QZoQC
HBpZnrYbyiZ8jFncrLAtgnqsUygwMqBM0nQrXLKVRJ8ueFEYXzLz75lsw5uXa1vbDqwGMaBIQ+4d
+uQ4JUBOsNfZS9NS+/dYvsT8ZUjUqFudXN9mWJxv20Hx4V6hL+AmlvkqMWRFa6VxXyRSDy4P0oJd
olWET1rfhxe4YPXJBm6GZEQ5fbfs+NTGQ7hvTKp8b82AgoSu4vsKiGHaI2QboQGrq+vZiPtvYZ08
pVlg/jPG0VoPPf+nP3boczWh+alSynHr2zBNDMeM1nnT4tFplg+xauMyRmkiWQW+0Zw9J+xfg9a0
DkOlFmu/BBm9HoCPDqDtn9PM7l+hfhobz3Jg/IWwUYYQnZDlUj5e4qvBhwt5Jw9EduBucaMZ1kIM
kI4b02CynW3gjPyaeIdfM29co6TOa6vJIF1CfPfPH9q16lNWsJO9xORglR5eWQk3iF76j95s8Tjt
rPIUWvP3wEqmJ6cveeC6g7YLSTtdZcRtWM2OJU5zF6tZxg12pO9jU8WzWA/6s9OjUr3cj3Ibyu0Z
m6xjEj1xSOD/59YEc9adsyZ/lBH3uBtr6ioG2Xu7s6VjMK3kPOkHL9JO5NWDa6Uv9pPZok47gsCj
HKt3w5E8/0lickiW3n8bMlArvIBIZ6kYU65Xi4cbh0VDPuoCTm/Vd+FfEHS0XRnp5aKIE3xGdt7D
34gEbYxY86d+WthBuf0WLi2qkemLCy1J+mS8Pv400cJ+bcJB+eRM6WOOrv+jdDkNUge5jjqzDFdN
6u32kHsA/rmWqkFjtRdRPumd7Cw8uJlTbpSRTOS7oMg81SHKSTmGDQpeLJtY7YNNBdX4iuK/cTsg
mIK/neJmD/hQTEfp8BvVuN7HuSGgWaNST7ex97lBW+zb3DpLAVUtVdJAjs+DZ6nIOmO8r7MWVIbq
ODxyTWDXhMeo1a9z3xcrac5oMx+iDpsBaaYjYE1lzHNAGpn2YNlga/yqLVayvmeZizxNSh5wsiE+
35r3Bf6H9of9we0UbhCuwbp1xjIqucjBTKOpWbljRSGobRE8k7Z0zbyRqHT2rrmtYsfce1oKWQ7X
v7PYbYURjCXQPvFKmoMDDxDRcufYn9x5nDH2TsyHOC8DY1XgqAJQifeNBIOYnprd/APQiuJ6M80e
Se2wByp9BxM35zlcpISnpZYgZ7HUEqR9O5VoLfrA4PbH/TJHp1S3eWcqx2EIwoLnXY7J51uNcsje
8Utvmy5NXJjTjT9l1XHiR/yGQXy+1KnmqzT7Bi860FIvpYsohNfgCbpMmuy6egyi8LsMgmaPFvry
ASGicMcCpPPOAw6E7UiVX/UG5dh11NQWTIDuiyDrlMEqN33kd4ce1hmqL/57895b1Hp3ABwarPOk
4mUwebV9kIVdpF/QVNEfb8u6YdCCNT/Aei9ruPeFnNMfrLrrVjKhX5aD0sHU2EoMfk7L6g8cQLAu
56SGRVYVyNSw+j74JHJXjqwYXZ5Kj9N0zu2aB1nfUI3FvRynwG5jZVOyFzNzUx9c8iPgEQyxM6f+
gf9CEWwdNQ2Y2keHhb+MQejyEfIt8n9qKLRPtw8xCrLljoWluXxN+cL3WbcvijEoD8uf/C7L298h
o4LetijAhubtL5fplMaig2c1z6nZHWOISLywFxk8UcQTyTv8GFYJlLdLAc/+P/p4y0A298omUtxh
bYBlOUROZ5BNLRVEwaI0gIJmKOWxWXCR96b8c+WdY956BSd5b0rvfbDNK/SL67vfO69y0Ohodr5l
Yq9hWMmuHGb/L3CMrOeAEUEkhz9U22bzgDJtdNQrNz4W3VA96KGLV0Fsep+C1gEqjXvdUfdTsNA2
zHEzceOrQEd9W014wqXJVdCi0ivNecFeBA6998FWoD5DnMT2u7EeEWyvn9kmfpddT0umAtBGkB3t
oay+DfaJOh7vNhRAh42ESrw3V4Yd20ddSd2t1jl9sYffhQluRtmbTfvEHB/u4FTjWyM3ltwF6bBB
sjZ+vw1wtnEpPOXzh9tYAQXMpoxpWh1sQ7WAew76Pgs3VuUkh2QCC89rXEdWi/UL0mHzwEOz0kHT
oJaEIF53qU39Ctqh3UUg9G+7GTVKgQKSS4di6lf+4daO8y56ACtOQheU5S0mE+EmnaPpR7YIWIiU
xWR0X6YOUKm0gFQ3z1lQfcnHuDrf5DCcGiTa0vQVLT0iDqcC2EFoBnB3624ypVRXghj4EzwA8gg9
Hrcz5q07oEIa1dWhDQtQ4X6NLUmmK+q2R8HuJWl89cWBsKu5Pd4hS2soeYIpho6SXwFcZN2Gdbfi
Sa0cA4ogL1FuOg/L9XKs6DfOMODoscE7AYBb4qhPbA7gjGn9JzlAgd31seo9ScsxLX2lxK56kmYw
qdbWbCt/K828rrrTbMz8hr1w+KQ3TbOLh8Y86ZjCPbL+DdZjSKYbaFgCxpmYHAAs6tsiUoe1pmnx
YxPbuK2wzByOfdR9kdh9cKAo3UNW8za3bN7pQ/IIrHo83SaRH9AuCbZ3girqx9E8FZYS3FhjAg+S
5g1k1Ngfe5v/bnZLs0QzeZ0bTnlJfC2Z36hnalsU7njXKz65FXR3FjUj39mVi+bS/dAtAk0JGJsd
gLKedxe9ilpT4pdTc1Dtq/XwISJhmSXXVCf4OtpAcQMyM3igLPGvUWh7VyyqdBxMKuri0iPBVFEY
VCdIYUAKOxvl3Kr8nBjeRuGwAUKkALvpvev9OtJrqixdeSOjQ8bYD5eS08pvq1XokCGWpsydyuZg
K0azNycPRp3TIAtJHcE22+zYWLa/qRejJX8AvzOgsHDSzZY92zRGt2f97QGett2af6juQX75clAT
b+BnUY6723ss8oKOxyvV2yjMv7zL6LMNsq6lqWVrMLn5oVtASnKAVEnyZ35O8659SSqnQGxfh5+9
DEio2F2qrncpic7hsZos5cVq22TJBWU/A0V/msH3vVlFHu8LhLPT3HP3StQ215h98HZKbRMchmUv
yin9D7vpTrfntB7jiZyFzd8NTiywd7lG2KqLT73RPHYpP64hUak92Aq29w6qWFUSY1WsYh2ceh34
UMuFQlan7imjILHvBl99hovX4t3qZd8HI7rKDqpFw6IwyYtYOrgwMIPf1KFttkoS8Lc52XR1dW84
BOZcX2bgOXNX76Y2M1gTgxZfCia3M2lKxx+x0rcVtK/4B7p3VErt8y+/XEHmUVSmfb/s/dpDycf6
Znq4d8plNHVQT07zTxlgbJwtjsfd4m489167z6YBHdz/ivfByHpShhR+tsgNZp+cOIiuZp/2x5kM
NUtCSiwSk0PBfvAqZ2nsGVgODt+k9WHcfYgyUE1N1AptlD8uc7+WFXjOxtb7grwdH3zv+KOpTa2x
7hyl3Nw71GCI1maSmRuqEj5IgAgddXyE0LzQUS3QPfMkHXJQYSkghC9HCVjLQDnjCVOcK+Sy3cle
w9Pu15bKBrrAfhygwKKic9fokLP/t1CHdCP79y79cZ93n0LqO1qXIZhUuyrXZsG9HjRohi50voDk
77PpHGMlQfN1hqoXWWZ+1mL/h7QkHuqqutOR99tITA5zlrZrYCITQFauI7EM3qBcGku+YOW4gBSm
nWX57gkWQX32S0rB+sxmgG2d+SA+Vx5gHixFkmFnSQ9p++gy6yqA1XNnYXdSxQ9mSQrghi/O1X/G
sWM1u7DsU10fYED77Q2ZrPnOfMh0TFikl1Ju8aB7ym1mvHD4o/6qRZax6cvC3eDX1T/YttU/oHY5
PJix+ctxrfwgIXOJ3zqXYWm5LW0tuI28T+xZ4BzUsfwqV9B8/lvJJJ/S38bO5mRzv4bSvWGdwop+
2UOtJ6VEIMTAsji30AvJG/+gTRoYkEJtSL8a7townmUh2Rfmmg1w8ipbBp+bUlp+r7grUwtM/heP
elutAzSHIbsMo3c7pY6PxpZEb6dNrOtb1atRNL6PoszYnFl6TgejN4r1HYbe5Xq/y7FVWBsZIId7
h55jrhSW1bUNu9deg28nZcWhdaDZTHBW1VC/Safd41pleBcl0m5xKQZKIfF3XEJtPaLwWgJpu5dq
e9a9DlQd3MAy/+Een3qqKUB1xu09JkN0NGoA9yjf7nHPJUGEc4nG72rBx6IzryObliffbA+f5Kx2
x2upOebZnBVj66fjjEpp+maSRfx7GbqAfT4MHfzEOgPRfB+KBtlbWRi2DA1AVu/4ZZT9G4Z7caUV
F8GaCSINPs1+dCr7+t8hU2GJIMgziVuqdxt1D/2eeAepLSGZOKfYqYR1X26nETjqalLG6jiq6sPd
AgWg8XgVBTGJeYldHTtr4m6mTnybJadyqKqoPo7+8FAvmmL3eII9xhke4Eap9VRd+UUfPszsujat
8X9IO6/ltpGtbV8RqpDDKTMpkqKiwwnK4/Eg54yr/x40ZEOjPd41/79PUOju1Q2KIgn0Wm/Im/ed
9jRiS7p/CNr4zzkaoZ3JRXkS5nJr+NxEOECIrn4QIygqJkyH2ok/KzwGH5b+0E3aXT5lBfrGyy5j
nYNukrL1UJFe34g+Jwon00+gCuvKKAJUAQicO5OSG84qGxA1lZnkqWkc7cW4OHQeSHeIN+ipw8u9
LANvs/XCOaSdC/XGW0eBF13IN0eXvPV7Kr+/2qGNyRgEiWxVO3l0EQO94cNQEKdtk05yWjC05onl
FDSkUVpv1OlbhHTB0Y3hBM1L2uJUqqa/82+XRfehTLLy1FKIvhvkMblrBj+5E01xJvp4REEP6p9i
8M4gf67V4J5ZIOg14sTpsoJqKzby7npKsctEsHzslDu5rZprFsNx7JI4+qMCXmpXbvCnkTomGj5y
/kCdpDqSyE33ppqpz4EV/ykizNS9y9Uk+owUOUo0PAOJnEc/6VUhi4NPF3tq9e9NeWqCwngbdTT7
LVgzy/aIUqjKdziw1XCrgDo/2Yhh7fM074DnxVTZAs37KnfWxTBISQe1tDbRG/teR0qPf3iaPxcY
lm+HJnbO6lAAFJjXq7QyX7cyQFU7nnZTIRq6QmpX9LGhKtBxmHaa/RQjFbRnXd4psCpBCYi+VMSI
OaSPsEqfxVYNypPr2Kl8aUNNUl2BCJR26rT7CdyCvdF0NqB/uI3cwH4L1JAbPcjq8J2H/LcQESdn
lXoJ2gQYoNHqK9EnDiG71aRu0zvRCkYV+mkVm9u6hlbXg6k6N0HA80ZWH7GDwdTlV5eIEIMYkySU
xR8Tnnl2iWPom7Enz7DWG5Q/daV/yCfWTV81k2ECmEqo41+hH6nrwPKKW1HjpdnJCB+4TYVtSRBY
ay8O7C+kUBHZ89wfoPU2XjSc01EqceqGmOpnZX9p2gIFQ8FiDdHqCvK0mr50P/tEoDhInfoq5i6M
13nuvEyCEMq0sjzmfNpgl60FDkMgNrqoeMN/ij52DBZP7/DnQHMskI6lKc7k91HvkB1LGNp3yzri
GkGETGrQqePWEUWzHjz/kR2LyW6DP7iR/XVEEvBOtJa/A5TteILT/D3Qz4GqZq9V0QY3Pa0+JaGd
fYrIlx89ADMbELbZJ7PqJZC4KQTpqdkYVbhS2ZdcRdPyLzwchZTXLGmFJitSeEZg7IVWkzIYWEaU
5iO/4dK9myd/ie4WNuOu/xWFLNG7KKUL30WZNVngwHGGz9wAL2CS39ZqNO8vof80r6X28i7XXMyK
Ci15zjBm3eiJH+5rp0hQIHP9U5BkNoByRtumsB4cTBjFoDd1xXb9alvkcPLiRw3MYp9FabdvYII/
V/rordpJuXzofTRnQuUzZPV8O46Ff84ULwAyVvNGmf3wDdrCHIpUAIqhUao/DK0ODLSpXB7Upocx
O2zjVTHVvWBrAqb2Ec8dYnxa7RSl4OwvD51FnFXbhyzy/W3fOW9n46+zZXQ5Q6Koe+hBtW//RVw2
gILgNrx3Ez1XP9l9uKYqNIBlBPstIwGxDtEz+tIqyeOMk3eK/Wj17V9pV30tJczYVN+1wVV49i1H
7x3fbGikWAME6BayTibJxUpPJpveGnOOVdkC471vzKe5yNyyQzb0pkY1NKrOjdNUL8gL7Xiyx7iz
05t9q5fqzgYe92UCLdWF4z0HaFNfzNKl2DX1y/HIXX0oCuC0WXfUsE15GIf0rGaF8arZgXxGkX0S
GNbIuw9Zd0DXFHTw1MTmE9aLlGl7ETwUHVVaE8cWMerl/WPa+s1NDOrqruEf/1q1GXZVtv+MrLR8
1tvBzngSaI99a3EjSh35bGr62FAiB+07lqVU1JsM8tLwpxf15daT5UNWpuqu1mDzxQ6WWhDAlFUQ
WcmzqRj9Y5EmKzEopHGgwXwzPDKsoktxwB2Wo8cOXPd2bV4VnxO2bnbZDl/B4fIo4arGHbmR6r7q
B7ZbtuvtNIgm25mA08ckmUmmPi1aIoKekxstJfdf+iIkxnYpQoin94IhItBok24dtbGGfY4BUm46
iHlu7PIMQ2HVYJeOjekm6yrjWTMV6a4z4hxTCsN4TstqvCEXeBAtKaAL8+ksaMYn0SMn4bOMEyig
cYZUBbEUy/Szk1hLaUlHlvgG7kRTXKn2A+hOWNlRUQxTU94OlIsXk6YIT8+EDRfYuSyJxx10t/IM
jMpGOG1SB8I7d6oXT+O9XaISPnWKoFCCI7OTp7boVJvwLWaes0SmsUmiZ4z2eOtFd3GrtjUVb05H
j88joEDlqLZ5eNCllKYYEQcnNXTnoOiqdZApzvtFM97B8cBgXJxCSYbZp7T4aIdJefw4/C5yPu0C
S+L2OAyrue122niHVsMgrcWpW2B/gYnXMTV+2V5qXZr5mywuAbtVKop6U8mLKmvuz0aaoi0Oc6Q4
LVuIa3o1hitBtBF9aJ7a1Q7pgp+ECA8W94xBa6RwPNhD9FUgxT4Ih6iVPIjBGVu2jP4aWOBny6Cf
2MMhDtOvs5WkWFjEOZKKqUtS8zlAzQp8EI/9coP+J/kzKdraVcx3p2ouWq/o93LtGfcw1VKST/l1
jlCtyNth+T6slxBbKfT7ZSnUDtbALDbGmLCl79XgpJNjWDmD1D5bnRXfwmw8ikHR1fTZ1nbM6qEI
x/bZ8UxkYhyIVWJw6JJ+m6FfsGt6ubu2KsQz3Zzkw5zI34pSN/6p2RXoK8mE6cyIz14fQPtZe31q
3QuXldYBFtPlg4NQGPpgwn7Fc3J0FlVHPcwhYmDlJE13erOBGCxfObaYGQvVsTAioZ55kb0WTc2M
+k2YeeU8KrfxzTU75SELJPVBzyfujfVT39n1EXmYpBj11kfmaNJ3Fs12rAeM+CCGdpD90dlGCtpP
t0IKeg4doL8AxB8+2z5SnZpiuOQiCfuw4hSGB9LweRGWzhVEgLTQ5PuGynrSScVFNzTjCVuvCJI1
1SNBs2gbhDFRiZkHvYlNYdrda97k5UUEiHgwgABoJ1oGEgb61Rm7C5LMxpPoUgYSJ47ir6qMpf0J
Z8F3e7hBJdTR1ENFx52QGOKgy4p1bKLgx9IlztA72lR6415ES6yRc6W1YU3si2k1MYD7nnU0KulP
0SXCfk3XBhLz84URRc6UvJxhzAg/megXwgkVgOQZh7ygmeU8Ks6D+ukdMnkBOEcT1BlBGxT03TLZ
z3MXrHOUUIDN+WAAkSLrG6XnQBmVuyx3UCSJp7Sw4txFU5cYF16gTjaCgxdtBmW72BnlH9wylLu5
WOba5fOHZqNBIp1Hiy59bjQrOsa9pj5UDSycfALDi9piXvDpqqzgb80S3o4oNYpgMSpKjeUULOai
Rug+ygoWyIDbAFhQUEO1IQi+TikUmBehfpGrXhk2g1mnPB17BTt4RiTE7ofVPCep3DUquIpIu8xz
Ep6s1n5SIgJ8zIPsSWSQoraBoBNH4W7mVS9tkYsSMeIsNYdyza4reAsUbTFRDC+ZK2jUAN5E6siM
yc7mNsWgWX5IyBG5smGfXcVOT4hF7SIhWNQ58uNE6T1oQpZIN3BXm+ehxXYEuHcSqR2RzImrWoMf
mTeHJd1ThP1bn2+EbDsVc/p0NX5zkPSpXf0abxST9rLGx/bMc0wQETN9R9vlBg9IeW2/ug0+s+Lg
kw2/SpJtXQfVv690pTxhTYcOagL87TpgtLK1FfLTIlj0ibMqI7ka9Ptlujib160Qb2GrWO6igqQi
iBUuJi6NOtlr6zT3SSfrnb+p8lzDqM7wchJ+cXbHfyu7E2fLoXAd/234Q0xplox4rRKd2klkcVph
CdECTNLUKj6Le9Nyg2pq60mWvez4zhlZjE4DGkmc4xvIegJu/xrAGe7njGUpCVCEmCHui+gOZIdS
BTjYZYqLK3kU4LvcxC9jgUYUebSr1aDFP8ay+ogV3VppfQVjuPQ4ZWifRWRRkR+MxuRBtEDifEr6
vJznYSiCTjgyMndiEAOoDmUdNBvFqo3hWxu7RVRAjEoFAvbOhIsSTVVHHTrSUdzNxAsKCgSv1JLd
4dQUL7ccUV327RHNpyA9w3cCaYQcW3jXuBpUg8Qdf3bYVf+HC61w9y5IceXwbm7PkY7LHXeNFVpI
jksu1paa6uei7vWzHmPMF1DEyaaWIin8WeCnf56KGBX8PbrRdbAVzWXyUOVBu1o6nbBYAzbw7kTX
PLpESzJQP8lR+PjvrYEkpYP92tm35BbxOLedz5Y+vSrhM1kxRtFhitfbbwPFZL29o8CHg9G0UofQ
yHGQqgG1/gZhKcM4+iT5B2QhInwZDLObD79GXYXbGDUqBkIRCBL0Dkb6mR8IrdohFlrBasn8J9v8
Q81C5UHAc3OlSXcyzM2NGBMHJ/8uTwGigTbsW4CI95T2xfTJ9tabiSO+Wv7qGi+Wjd4k+MJNbwco
W0SPl7dCBNrTXybORtVeqegbnJb+ecbSVjpvU3pJ9NiZtjIcnKEtjnU6PrTSxH3Tqms8lMnnOMEZ
MFA852xZXn2266zcZiNeljlCZC3aOGsN3/FLbhvGYzuYTwg4W18otXpgYkb72MH3/4RB1aoaR+tL
kjX9PqFSAu6AMBNcnZNidtMkinKCI41J/RQWZMrXzEB9Er1bEpkqSkciHipniNJi1F2wz9kMBhjw
1g3uZmrNu9Omd/x1LiGWIzpnaB345vB96NzLA1C/jTpZOmg6RoIdPISdNhXNJbn+y5ZV917xS+uR
HNHFdpryobJQO714duDCpEnM85iAbgDuBUN+6MOnKkjtlebI2RZjxDE9yXgL72Z0QusOVL967ZOs
rgaIlZ9CKwpRKsLNloSr9kmrC3vXgFQldU3T67RuZSq4A3WhQUmNm/t2CLWJd09K129srKdChMCw
l7MxcvdWUc77NTikFxD0WlVFWXI53du2jRbeO1bsHUJKNyfFt4078HvR3gUrPrFMyg3im9YLAh01
isumBDcsNTYQow2eRVqyp4VC9gsJFxzBxKk4hJVasEdyg83SJ+YElqOtisJu1i5G0bcuUtRryy/R
gpYVZ53s+psOD0n29j9htK1SqNcOkWrRtUBmpSEM3sWiDawfC/AHB6E/52U4Jjv+cF4E64ZgUrbT
G1x2BqTmca1vTXkjxoPCBRLpW3990LgTzXgMk20ylDiwLnAQAf5wUNRbg/FutqIpDnPM0PjZBA38
VpuV3pLIAUzim+raneAbcQFYOmQPLQRKxSH9FKeufFs6DKArQ9FKZDSQQxWKpwg8jGvflYd5nj5p
ogJ0NHeq3zZwamiKvkSPi7vIkp5El5gK3/BroofIEiUeqHHfll47ZOh349BUO9FsVHDWRYsCg2ja
lfKiJW5wEy3nEcFl/TVyi+aWKM1TaTTSa1j1zkmsh1gKamU+ovpR9zBWrfx9Oskybz7p/6Pnv8R4
XVV/DsihjbaHBn9YvJoAALcadPlzbHTp2Y4C8GGAsV4q2//eOcj4a3CXUQIv/mhSyuKj5nrYGrXQ
Cb1RPbhVgwJwJlVrHW3mbzmfbL+Imh9B6X4t7bS5ag2o68FmEx7aavLNhfGNuZNm3Esmuyg5sACN
YAT4TfbMFxf8PApXLXoU9mS+U8bptyHQNz1Qsk8m1cWDAUZ2X6D28EU3bmLBUpKtrT6m3RG17v4l
9CG3TRfKZc1D/aRs8EAs+gfTAZLtIBH1HHn9sTY18+D7ZrUa4p6tbNWA9mkkfSv+neIzIf67bLp3
adjol/l/PX1WjKBrEMrr1cPSV/qRt9UHqvCyWK78tbwxjhR63OA4+w8ttcawg+Vlj8peVA6X/rnM
OI12A4lWMeo1+j2wq2xTeXJ+GWK/34Zxpj9bGXZ+shp6fyZkGPlB0v8aq/jm5U7zRVN1eZ3y8PRA
rQLkM1+RU2Pq0TrSFPVeN9xk5be6/eyB7tmGzpickyIJzojdSFtbttTnzC6oAheF9cPbIGOUvKB2
cnWmpKE7ZRPHGt2qgOTi1q5jcoiunSjzCIrqtC0R2UxiKFPQMpE8UQuXstD3k6zPUpobHDM61r0M
a4my21Jry8ecUtYSJ0aWGNHEAPZnMW+p8ImRlILcCsDDl66vvbUAXwgYRsJXaDPYqc931IBdl2Y5
fuEoz51EjEBzFJEMRtOMbqKrD6rqMpCUwzHPwkyF+82B24+HH0Qe7SVdKa5pJqftn1IoqV+1RG23
WCr6sLEG7SYOObzNi5qk+xIJublL9MfWcCp4wjsHk5q26DJ1jJTxnkC6bJouBgonqvdiSX7KMA+B
h+b1rmWvcrvbkhGvLwhcJbdh0vXvBrfateRa103QJ7dl4O+xYlDWAAe6mLOsRZjSptAVpWg8I7I4
cUbMP7NJPaeT9BxROandp37bHrWqL26RTdI9RnnwUbaUp7YrnVPpVGq6sgoHUkPVW+5WruWfpyJg
7hUBc2xNMpQCadhuRKcIKly3NNZYgWfHGNmX2o+A7ymF4Z5z+wlelXPBHc259B5euRttElcdFG76
qZXjFlH2RXcYteKzCHQoTgPBmBboS/vOK+sA470pLh66YGtovEkiZoRIyf0r7U+Skcq7Ekrr9JDS
fUnbAG3QMPneI4eFJnia3Cz0IPAj9cRjzBwhwHOmpbyPyMEErzRg8L7VBp8DS28mRW3ngnVv92o7
aDLQzY0e7XAFfTu7doLPbmsMm8Lpm6MYNVTtyGereGriRr41evg5y4LgMy5dyj63bKjbBkaMb4KM
SnDXWZV3XxZqdLbL3t7o7IS/tWDthCCTBNWNXbEPz5Pfj63wxiubALhuaF35o/FVCr1PTQcWVpkY
yLIRfRirpdq6/rd5eHN0O4VncRwArezq69597QU2+bs+u5pqkl1Fvzj7+6CXOD6woClkGkA2xz7W
06xlalclyqHv4y9WihJNp+TIuYOOcCZMhK+F2FpNZ4imwsyrfGfzYUAEB13W7LFCilbLjGWV6e87
R8mPpYcPRKuQZI4fx7LOjyioZZu8dLMjzo2IZEbReO9Xqbofqzy8y4e2vovkvNn3+IKjeYgIrsxf
8iKHWGzbQ9t9y8P0gg3JJCf7WmCu4a1KI7rPU9n7hjGdujJBwD+3OvwWsMnsictVq7rK/XyoZPUe
X7lhI6mNvvkwEIEAh1JBPiWQHM2EXDZF2+FW68DvzX1e62pnGxVWFE7Ve0sesSmIpDI4iCuJzkFL
voPHydeAp4GgSUHUXF1eV53q17krdm0EOao434SBN2LHQhNB+AGxaHTgeDyOB+BhE5hGUd3vQMFV
fuunVpexm1tueFhJfNcisEyiS0xYboShHn+yvajYi7S9r6l/BQpmw6JFApDnYnG6HD6Ka4Vp9Va5
s+rHcpIBMrCezOLA/JaYMlkPyegedNs29gPqqkdzbKwrANiKPaBdfu5q6QF3KBerbFc/eoCh0qpr
v0toZ08boOJZdTBAbDGhOstOq56wl4JhErv1A0l21BgQTfziJSmygLr2V4gLAOLbj3HZq5dO2E+0
gbL60KwKP907spqQUUBQPSQ9f6inn3TxuxxOppSVor+IH/jlZ32JFQNLLGpPL6K19IvYKMBH0g7w
XrooLvJJqAPgS5P449oqoFGJpqWMwbmyvB+iNcACe4K9/liH8nBp3bR90owk3FvQw1GWZ7A10/4x
9OYxGy7UegTyuZdizbzHGGyz6OO6lQFjcjCdNTV+OYYXMjn6lZF8Kvqyfhzb18Hw62s0eogN625w
IG2LT7GvApqb+pYBkweeVVmUb331dFakWnDwcfxeLcHcLGw36s8CutRkhomLj/d1Rjx9gDMJYFM1
evznfHfGPw0CP0UCYsvzZLoSVXfJjCTYmGO0GrLUQon3OQeY8GRQ13v2OmxMnTGU70Ror0cOZAVJ
meg+6harWGMr/imm3L5a5tieREscAMAoB9fkr1r+xYO0c6rBQ0HA4O5xfAdIBIcKi1YBzDWjFv0I
5ayVNsEUBZZRsXorPJKhtDDi6MZToSfy2kYMco8uBN5BForCiVL2Nxjd9aOc68Gptjy+VZFM0xn0
+9xFDSOoAVwtwDjxTR3F99ioq2JHdaPDvuTX93p+fBVDYqahIFkdGVAFp6KxPDZ/9UbdnUWFGNna
chvaejYXmMsoi+6g10LKmurNZYb4leLeZbEZPVAC2jS4oYEKsmJ3k6Q+kKVf2NgFJRsPj32mGhcB
mSWx5O9boTPGo6ymQOaKJ0sSQfZNzqpbj0+iQ4rlaN3YFTK307gbBDzfTOEq6k5Q3qdC9HRbsqZD
UdspGpfbOOqNiz5k3LNElzjEeDhP/aLh4eM8QwdKh29T7g13y2Fsc4hjodbfZWWTFVAHaZtdiWh3
np1EnOhaZogzp5epJOXXrtKCu8byC3CgiI83IKawhEn9z36afAUc1vE+v9GndKt87PWk++LbEwPP
9aLHvhyGXav4iMvXTXBXO+2hLnR9hck5YkPTIYY0c5Vay92VQa7MA6JPjGaGPVwbnIcCPJk3oqt2
DDJjVOL3me6kB6hBWGwZVfmQuTpOxx1167l0ItpRmf9sh2WXnkTbKkBQrZMpXrSriaVU6C1OI5VX
7AaZEoputO6Xys4R80SPMYzbk0MF4WtfTbokyGXf+mxU8LHDUFnSx+D290n9pPw4TUrI6X0dp0nO
P0zqUefGKiGsUSYlA16qknolU7cucvxPZDUlbR+yiUSEwbtAXGJPOB0aJwawbXrRYenzgCciWFR2
G9EnFjCgaB1bA1Z3Me0nRZ+SThajFkWECgsFiLQcxJk4eImGZaNZcMdQ5LcBpfdk4Aw/m+QUJ+Xh
bnJ6Ya4YECHLKrmRxKtaB9i59H1YJa86hEXyGp7/z4WXRSyvs6HRnpcesc7yWotSio6BNt4+9Ecd
m/8xD8NjMf1HdXMCpcB1mf/fttu/b2psZrqubK4itlF/DFoXPwBKbE85BNjV7JfpmmjWBXprwZ3E
b9NU+/KmSf169r/s4BTuOr2yNouBJlSuE0KJ+ZXNtPzIXuaoZbFxnCESAjwxIzCKTYYU0YysKLuS
VIGjHEYlQGMqcZRVqNQqVrL1cF0OY6cN18zaFk4WXEWoGBPdI1ihfVhAFlniA6wPVQDnLBc4CfiY
af4yLFbo/Z1YbukWZ5lSvl/uw8WWJUHl3/hOhKe5shTajnWUAu3xQ3VK1KIAgz7GImCqbi3lqSbS
pa3nO8l6KWcto3O1ammL0lgwRWuNK23FhcSoVa4R/XZvkun+YcadcpprbZP8KCXw76JLlPTEYeqq
KwyY5godAhpzcwF0QxuWLOWWeKl3P0qW/6J37E6p9Ft3gZIFL1GJsbMGQ+YoRq1wLLZeWOo70cSZ
ndpPrxgbEayMFLIlq8zWYrSDQAYEi4+rNy3Vlp0E7sKgnEyr8GPlKTe+iqF5MRxVnJF7jmgVevUo
XlWsgGYnQfmp59MFiafw/9S1TgatMTXxsA3O8yn2TJyiXHgWZ2hRBmfEQGry2AAmM+MPxdfME3Ti
t4M2NY2xKVIAuHTKjmQi9Wrnb+2u9Mr/PBWh8yyxwD+2lyuJGAVoyhrZ55YkxM+XYIkLi7ZlDTJW
kOWqllzvHFXUrB29989LM5j68nGIIAOq/a1VOnv/IYSiY1yt5hixhJhj9VqIGwvWINPSYooY/LC0
6FsGRByZoj8izdZ2S39OsraaX2WetOPOVhI0REHSnEKMEE/i7J+a/0vfh5X/+1L+715GXPlutFpe
4H9fJko67if/FPPbV+OoOazTYbiJWfPl5mWgAfzt0u/H/mm5jy/1ffy7MTF1vsK7XnH1+Yq4iMHs
FR3/8Zr+/XXfX10sI6ZWUYOfwbL2MrL0fXxV71f6H66fxIAePv6D3rXfXfbdqXhZ/9wu1ZHfK8st
2JIG6SmfDuKsM4zkY/OfQkTchCc7ibPfzl1ClrgPV/vtUv9i7oellle6XO23y3+Y+y+u9v++1G/f
l0aSHhDoRvR8eut/+2qXgf/51Uq4qUQwFf72n/4Xf/Rv31Pc/ciA/dv3ZFlmeU/+ae7/5/vx26V+
e7V/fD+WV7m8879d+rchy8CHt3tZykSTLIg8RF0abO/s1cADxHVg97w2ugrvUXDlCrBDOv0JHdM2
0O2jLHG2IlD0LaNdG8J1mEaXgXkFkKyMaAaI22kZxJrfFhRND6WeNVJ7uEmMOY4VVbkptF6+SF7a
n6PMk5CfsIYvNgXuOg3UFweDYeBzsnbfTgcnMO1zGFso39MShwAaO5v+ZNinXjipKlWSOc/wBsBs
kd4oc7QIFFPIQVCVzPLTsoApdd49Us4f1nW0EQW1GB9Qt3e816pSzFXajc1d0Wn+KyXggnpyap7D
vvBfTXv4jloznkJTKw0Rc4B2eC9a4OBRDoRQJFq5NpKBQjNIrOrFT3LnBKsMfYJdXhaT0RRiWKd3
p7rrleq6Bz701tsupyKW9EeFmFyIYEwArhBwuIFOMyoTG9t0pb372bMb7TXBzJm6UP7UypH3qa9t
++T7IT7wpYaQkcv2WuuTeidGq7xv10EkKScxqvbBS09B7Wa6JvgLiprKVA7NkHhdJaDbv0Fs+474
kvLoyyEq6n4weSGk3Tcr7deUJoJ9UuKB5Wp9d2+hYHuPCcMpaFP9zpFzNdhqEtICSM1cl4gcYZhr
pXwTPSYBJnLOrXNX1xiiTuvk7aQjTKr7gKWHcyEx+eoCg8BVSu6eXYSBpCx4tsg8YHJ3Jtlg7XRM
z+9NRwe7V6OjN5KQsfzMfMHoTEWssUswCKRpmqSjkYkCVDQ1C99298DO1Q3S8saLaWCTiUGL+zaK
ruR+9KIUUhDBWo+ObgIKdyuC0wGuDBJKxtvoMBa7sO2DnQhOR+gDCgotOxGs67q2RcVAnUeBoTZb
xWk9JGFlVpaVeBsjAbIXwVlWOBt9kJW9+BM0klr4KUneQawcq061YdtcHcRcXQObnbWGdjAlXLuM
wifjz8vFt6lNzzn5hE+OiWuLzTZzTCPpyZEMLBKnbl/PL6HeU7Mdx/CT1lXBwYiKeCtGfRmreQn1
+aMYRULvT9g27lXP8u7i1O5VbvtwY9mKiwG4VD43kDUPttYhvDM1M61Wrmli36R+KJ+1pqye2yFZ
e2EWPYal9KoDNbuDpjbu9SzK1m2t9zjRddiSt2l3ihwzxXIs+Y4WYPRYAxPfJxN4PlZzWHvB0IU7
MP7orDiG8qmN0EYa1aQ8i2aj6dg2cEvUJw8dd8ieM7ikuQXAO6+k7NmQIxRDEUE4xRHMLL4v7q7I
ehPon3Yd4lJHi0jVHzQwvsfWRFxJ9PlQjB8s2Wt3hYdGt+gThyxBj6qOHBJC01wRpxZk5SmOxwjZ
spQYUEvnvmpb+Rw4oT85nD2OWoe0hQLrIrJOahPwcXbNnuSyk3G0UPu/EwcxFPDVnZu1nHwbKmzJ
fIBJwYh5ohEW/hMQbXZ/VtW8xn1G6QPTy69Zk31BZgmhnsHAgafK6m3t6cOOykIBa+a0HNSoqvCv
njprt3obcclTr6IG/bhey8qr1/7Z+G10wdX9S186yd4sUU4bA1cHAapufGR4FFs9Y/g43kKj3wSN
GR/ioSr3VlZ7D2z9jbUq5foti+VrCu9044PL3rexeSr1CpotOIm1FlXjobGzU6zX1oNZGtaDFAFn
VkfyvqJPyXSkMPnJWVX+ED4oirUP0Rm8JLzBfRe7RzQkJeTwOJS6V+wly0tWqChIF8sw210fNtUK
1FVdo7cNR2U+zTKqzHnbRtsaZZBzM7FdxJmIsckRb2s5jdatTz5JAfSQdvp9kgbyTfSQYpgMTXwL
NBwBYqB05B4RQtSlRZ9uKRHluRTziqki3uvfU2whr4vtvVnjKxaAedmIPnFIUye9adYLvurRvU0Z
65Zq6xST8Gc70p9D5BCuRVyXL90EAzUgpF2kyitf0NKD6Q0HCMkgNudu5mUPjlJmD2w79kMomRcb
SQOwAMgp8qV7nAQgH3NrVDdWLksbf6oGjnmfHiMPDIbuB80k97sCSlhu3dI217bndXd2HZ7iorcf
GtvpYUv46tatgvhLK0Wf60LqHvyh5K1EuJQqaJmsFEmiYpRqA4qUwze9c5u9AVjmkRqwr8ub1hvN
H7Zk3rDvQX4jmSqGpYaMvar3x9gmBaHXYfok+sB2XVq1QA0x5x4YR1l60IJiPMuDpO8pi4SOD5Yj
MbRbU2bZBm3E4NWqumqFU10Fcqe6tFanrUpb7SiEDNZZHOQKj8ClKc70zEoOZKWf0qJBBl30tcZU
+DO1fhNrhrUbcCVbQ6gezoON17fnqDhCWkr8GU+mtRNJ6RpBW+sQFabygvdYuOk0BDU8XTIe3Fha
YxI1nlpzeodK3OC2hRQnK6kJXwZ/ylJT3lXLvv/LGOpvmtmonzLPAW9Xx8EB2ZZ0ZwIYNvt7rFD7
e5/nr6Ne1z2G6r6yyfJIW5uo11+0pHRPQ4Vg/aieEfJFDMXOnwJZ37ZSBW5hML/qrRafjZFMpeth
O2RleXrpISluu7YbP0k1dg7KnjuJKq3SVHNu1iYyevMmzmHFOrfCUG6Z1JvgaGl5bklMqDsrEMX6
fukbSivfekqlbMQsMaCEo3zoFdQtlz4U8vINtMcvucxOOQeY9eLG8Y84aJQfhlOuxqypKH92zgoq
SvrYBIic9o6M17tKJi5rJSh8kYOTapp+STHvzJ1Qv7VUQ252bP0YbCX9UjeKt1X1tjvqZUv1IK/5
OXMzCL1t+lhbhv5cNjbYKtBvVmvX15rHCkS3QdMZXQDfPKqzjRhNXdzM/bFQ91JXxxe16I1VC3Sz
0pHYNNuTotTVLUZA6HnMYG2agdGDTbLsg98V3tYGEbLp5dq879GR3MtjmOFS7Ji4tEEyqvvqoHRV
treKLHnwoRYi5pZ63xPPPBVp23yK4pJcXqJ3RzlNhke74+dRRMjB/zF2XkuS6loafiIi8OY2SZ9l
svzuviHa4r3n6edD9C7q1PSZmBtCEoIkQQhJ6zfjg+H3zoscNJi+QCo6hkrhPyMN/D1xkNWz0m68
w3I+2iV1G10UozYfGttitImI3fe07n85em89dnjCMJpEhLySzfJbVuwtHNI2Ck6Gz1o/3vpOr/yj
GJmyHSfNuKXV5xekk7K9nYUA5wMk8/wcq6siH9y0tuLvGZSeWVmhvtoRahzWUF2KpMlZzI/afdEp
9aMZaAViU431ZQzM61QHEAVS81Yx0+j3ZNTfYX6pb5Nl+9ue0M81UvGft2pJPqDYhoBGiE5jQPBF
amPI7JoC/Eyr7lAtL3532ixPLyOhNhqoVBXpkyJX5i8jNnaWpSnfcqcvXRyj0gfZjKKjbFjlqcjV
ZNcWbew2Hg1VbQ39ODOQrmHVam6jZDVWUgPgCMBpDPlQqE2qLzzLcBv6ToMHdlWd2o6zgTWEJFAZ
JS/9Q4zE2DPsRwv5gxBBuLLJdwpaEPdqPnqo+ef2jZ/Bc0x5cucMYjwdbgnKtPevaFcDV1eYLUW4
W9+XsTHunRD5eN8zq0PpVf6tpRbpEYN35+LkcXQyg8A+l0X42zSRjZEH6WbGuqKmoCL8XpQnkRPl
YtPPNdZqbWB+i2OtO6xFa7XA79qdEw98ZGvLeE7VzC2ntH/M5hzek9+0QB1ve6PFyCpQK1cDBnYS
WXuUL4Tzvk+qnt7h7VZc8UDx3Tav04PIJlJbXBMVfKups8Q+1xBFYicRfTCDUusBSkhKMMYIEmWh
323LsW82ca3ZN33Y9S+d/jS0Uf0bAp7LBwkwSfhFyW2hwoV8BBG86xQ137NeARvlaD9b1LOttEHr
OjLu03q85n3gnP3+zoCY78qR+ZjbPuaCxAVtt8Ncfoa9gVdO59IlyadidFN/KvZ4nbYnQwNekA92
+apaDroXGshckXWGrNsNNXPmQLWGjcWo4kGFZPFgQ6zbdIoxntayfIq/t4NlnafR6x9EeawHD4ZZ
5bAz+Ei7/WAdExQGb8VOvHd/ItebAq3NEJ7v6+41QRjkPKB06OJwXDODj176LsGl3RtfPCvPtnZQ
fxXQSBTOFMSaJGwkRF5sAKhRWAT+oQg0TOmpIsoF1hLbRvukOO1tKbfBRZNAa0sefS+jmmFjqF1/
ZxWZ9OiN5j3vdPolb1H+xe4GuMucdVpn5zEqzfUbyUxDRlPRMJ6m0H/EyiK7CZxfeRpFly7Ss5vB
qK5KVNS3ma9YeJwqcNUV+UWunOS+zavnwkQypLeL69QX/3TWqNzmRq7cQn41dpEkVW7rB9GDF2uP
RSkrl37OiU00Jvw/uzsLuJWNnRlW3DOOq0jas6GoGNIaObyFxOJ5YklsGbzxTdxfK2zrvyuFHW58
jD/uM6/9pw01cz9m7UAbSPS3ManxUxydi2eE2a4svbOux8MxZuZwyQ3DOtQNBnJDzFqARfyoSG1r
63fp0WmchyjPnd9AfDrZgHLo93AuIFf+GGyNmTUwoDcTJqDbEWM6mPwOyBA0cRVPb7/rmfkmVUh0
IbW/yYocqVwfvxBVaadvliff13SQj7bjIS1l8IXdoO4LxHMsfbfLJ7i7OYuKs9LETrLNGojGiBOd
JlcXP/cIi4al88+k4Yir7rM87H5LXb/LmH/6Gyn/pif38LSNi9j0Q2he8KmmI4rKh6FHwnxq+sBV
YZf8iFNtG3uj+sU3i1sTnXnmXgjdw/n3DlNim2/AYCBgd9U3s7CYqStY5pbtqD2OZfUd4qh3ZCyn
HIO83iReF/7E4aLfdGHh70M15H62Zfc0DNXXJKwAkYK0fPImVUJ/Cutf+poTnBjviNdUfocRa7ED
F4OEWB1dNblEH0ANxjctBaLoaLXzpS2rnw24n+9p1D2EkwWPqUzVOznEvsYpQ+muM5sUKbbkZx43
xhctDCsm255zjvERuFpB8GyjSYxDn/JaBaZyD7zvVeTKvqwZfCTNplDzOaJY3a9YolBGDDWss2g/
poya5RF3qjSQnwt9sDdy6DSXFvOObZN5Bi41ubfPaigcOUZ2WxS/hv0cpj3lc4jT+TlgnfyA6qVn
aNZd7pvOJmYta+9kFoMWuur6fi005qwXtOaWsGixMZH0w34MFT2IU7hPt0j3dsDX5LL/CnLU/Abm
YknMJe+7cmsy/rOOHA/mN4vK6NEMLp4N2d2gDsGG9y0HO2Ja17TUf/StV36R5SjY+Wo9nISVFSR9
s0LJbKN3gb7lL7DCo4GOwui6804B1gT31QBBCPG+4HvArDAfS+fFdMwS2rueHsrQdt5SB8Z9XYXf
WUDTXXy1utsK5kZVbYXisJAhFimhQixpvXmT5a+fiteqDJ5cNNKQuO/CjRPMfh6qzxJNN9a7YTYt
t1MrpGkmyWmM5fSqpmV2jUMDt924/CZqMMOdqe+BDVoRemK29zUffgbGQVevVBUWL6fyEGTO+OSV
Fdb1s2zZgKugmo75dwaakERZPe+n/G10WOByrJB1N8sv3mI1jbaeX+gnsVeX21epbph+hkn0mvQP
otRTy/IuttEY9toc3AeSG83JaUCtwaLNtl2qQU6ZNTShYeg/QHUyEOSRjhIfLsmTkgMXmj+KTaXp
h7GLlDuRy9Sw3mMhfUwC7MAcw6QpYr73VfWPkhQ03yZDBX6mKcrJCDznuYi7e8TOm2+g1wYXckt/
a4++dTONabj17Sb+YuX+XgCbVQWOlQJQCBc/zeLtQp72P2tMBk20D3PjDPnwRZVC9QJ3UtvmWh18
T6Q3CAH9V00PpR0EVPOEvGO2q8LW2FTQJ5msZYbbYWP9lCOD+DAiC6tLjfHUWg1Deq3+puUGgEC1
KneplEFy5l9uRg2iT5HIBWMBG70uQfKt43pf1sFZQSHhbnKc+rUwgwuQlOGBqXrzmur3mZ+VLxaL
nE+8YZAqKDXV2LufvPGpyLgLvpl0W9UfSkzn5bTYNIqUHzq7NC54M2fwP7GAgo3yKDaKg1RFHSGT
xdiwi10bqubWL4dkb06YY4o6ZW+Da5TR+ZoP60elvc4nCTrs2/GwxILhnY9lyAAiJ7v1uUVwtMQG
VF109mLny2LJ0Zr3Uh7l0JEDbrlkhG9h7GGVgWDrmyjLVDytP6XE3iw3P9aTcng+uZ1t1FH6JxSu
jVqlXySnj+6BYxqsXcbRLoBJsddm0YKpj4LbuS4Ijcgt1D7eG4LtsY5ZBDnEShiAhbVuu2KHJKss
FTCUk4Yt6LzuUaQsVnaXlPOe+tteFJNvLfGKdL7M0NHamGgT/kwzFu1kLzaf0O1OD2PBBK4wdRxv
J0QxrCnMv891YZzrzAtnhw4JCozW6mDMNQ3EdWtO98gP9/SrqBr1BjJW+ryj+s8d4gg1lO+jLnoN
rAZQURhpLyHaYQeRrVNVfWG+ox7KnGg6fMHthHv1WQJDe5WaoHDzQol+Jr+MQtN/GLAncJNn2tFM
oXoOQebtbUuTX714epR85Jo0r3/JJrqLutE7dF3aeuel9ktYylYBQzLA0lyStfg2y6LgTkuK+p5n
056kyv/ayR45UTRvfKYKp9AOv4qiNCiLY6DjLkC75MX0ix/YFYS3sRLqFzXLW9Yqr73ZDrehoNpC
SRtu8bwhD3rkjJCvmfKyHQKMsxByYy29glHrKg0TxD2dx3QeQUt2M2EkVBGB1gunfLKUsDuoPg5B
KeT9azSD6uwRelEvjRmiBXTe0ATVl0LtrG2f6cpBOKGNSBZvZQtfbuF1JvYOc2V5rlzNlesaiLwa
D+G9k3v1tfbV42DVCJ3Miqfp4OEFmyQPYYWcKS129qwqrbPYCeoZOG5N5EDsbXonO091gcrWfKjT
EcVBodatvU57STsp2TdJneDYwVNHeDHdT35V7HIj2eCSSX/ltMYFriUOmXNW9GGy5O/R4u6voij1
u3obBzaN1Jq1Z3KoQbIS1Q9yp2/52Kl3q5LeXOT7iXZXWE5/jf3YlU2YpSzVZM8DY7WHSMP6VqCO
tcR7lRpbvtVn3LFOA9wWtRYcRHYww/gsDpUGlOcy2LWbAAYRq8VTfCNrOurCaz7VmmkLHgf5g3n3
uiPU0gLCCDLasoVXRx1F48VgAe3FUOiE0URm7UJLMUAl4FlYRfBz8n8rVi79SiAPapmERVzTgInV
/OpWG0P/klggsYw6KJ7SPCZIOpn+z7r/3dQFunf/HqOnU7rD07u6latcO4XxQ+c51QPTusLFF6Y+
LD29yCsOiLhm3u3o1sCwZBq2Wj2mW1k3w71AoIoNQTvklWr5T5nAlop6Pair/TQ/DlHPy5laqlpt
8IIRO3UlCSxo5jX5s6+DPxWp8D217pV6ohJ6JLO0Cpeu6Vv7vjByh9GT331PdIvFhFp9jRr4U1Mb
5gyhzeqlrTyW3KkwWBjpoRHoPwxxn7MyhC/eaIQan729qKB76ogyXCaddet5nG21YYET4NBOeBmm
S0YUE5uIjlquE2Saa61VG123N1FYJAexA518XPsSfDELzcI8RHoU41Vxo3mc9kXroKXO91WUi6Kw
th6XWy+yBjXETn22BHe8xrp4sBpizboRY6HQ0YOz5yiOK7KqVee7GiGDoxgEaQMe0voIB1Tstdvf
qe4rL0rpTNexNZ7SROpOmRPC/E56VMdgFeSstuMZ7L2n0kYm8FJpF1EuNms1kU2jGAGkOivddQeS
kMlBC6dkI4Rw/dbrbglwbhZDVFEmNHH5VobEv5E6FmXrDjtgsc0EMe+uZSzayqc+ir7l6HoqzkZu
7Hu9YXVFQNEFQl0A1kOIemf8Iu9EkdgpykWqh1qBfA80kA/yz+9HiCqpmgfaZq1dzrXFubQu21cz
fU3oLg5eUp415KJXSUdRHgt/LrTXwH/DZgP3CVCWxd2f6AtMhwGP1kOr+8Ob3k6HZVkSyLnrh7Fx
m7WVfmdpLaj2QsHHyPJvJlBkr3IwRUdnghiod86eAZJ8CdvcPmZjL1+kzv9fKabQ9vFv9XzDv2nE
t3pEamp4YPCNZk9+I+XoIYkBiTXHJTxj9E5iQGKGhX70PaV2xd5eslCfc4Z7zLdstMz4VjCchBQ/
Z8WnAwphyxyTrPiwDFnUuXWNzYKWBOFMQQH+L2G7jJZbdCN+wghlaZ849C1ir+aUyTWU04Ne+Pq9
QTBsUUAd9dugqZWbPwKoZCUwDjdip5ogAT6isXZgpaB+bJ0GclXiBKipkUXBqXnM4wcCe9WDKImb
Zv6eo24v9klpilCtYyI1l+AKnOhfamL4+a5T50mInfonQfrPzEnaK2HWwkglQGLFHkrija695WGA
ClrYPZeyBsHc6N4ar9TerH4WGEy0aOe31KqqpmVFsdfK78snnaV1GYmDsPUeluJM0+7TUh2/lkxT
t17qlJepxf46KKOrnBuX8o+OazLrFxiTk90pXisdSms09xFB4K82PpA9HtPmUGj7dLxZ3A2jDneY
FmGzqEqNGweG6jaPIucl11E9arkAHMKfhbASTlHEQvRoyc37RE41Gu3lvaYQWVpz/+5TFUPHIgYR
IeHApI3m4A4pRpqlbmJA2ebWXVshajUrjYtNz2j1Tw0YnFhUov/T1vpSQxy0nkMcYEnI97yfY4x1
7TqoRA8V6AIQhuKzFCnKcxXW086ThmzPAoiCWsRYnoCG1K7YaxZDfNd13ksQU1fGH/FZsXZil6je
VMW93FnJ/VJbQZtGQ6v5LHuuH8y6RPgtbhprSI6WWF8oDaixSivXe2Mm4GnzppzVrPvAHi4MqFyR
K2cJ6yU17xTVWMcbLpDo/9SYy+MybDdhhhXuGBa2WwYlavQyVnudBWBgtKtvyMpNt4afycexd57b
MZFvRZEFW2HYGkHkILUXGfQ3I9SVspsXDIoH3GFGqIqFLKe34gWYxly6YYT1INq/KELxDe1SlbjP
+tL85SDCIss7JGo5WF7uPHlodmrG0qz7fx0QeFP9uP7K+svvB1lx3h3rkg6oS7PirMMEPddmV5xF
VpNVLKezsHYJJ+iYNQ8MEOsx25m0vK2Be9quCFASYaHWzaFXprueN3Bj1Vp3VIdBtViMDKc7yfm1
5DR9TG/svjvJLMLtfTXl8ucvuvh6i4+/ESrppkwrbvb7jqHv27uODkPU0BMElELTifYtsa3rMAz+
nsamuJNMVKMa0+AqdoyaccWlNbwooxPe5Slx924Mr3YdSSdHRhAx1BgeD3NZTTRfcVLH7VDgcUu1
zu0z2grE3tK82fsyerLbSPPk23SmkIR5dLEYRCDloGUbw2euvk3kUrupZWR/Yat5HWZ8/ZecrulG
h3y8Nf2E+HGBgA8xBIsV3Li8ExsJA8ol1TTqwfLhGKqjPbgwsau7MTNYUQk8KDJhgVCkxXRuC3mr
umt8PHMgIyFi3UnTNhiq8kmtS2yePbl4kVQtcn1dr95yg5kgA93mNk7CwA0ajBkiYG9AP1oasj5i
+W4j78nCEcEk7+uIYdC215XiVSpwUyjrH57hTVet0eWDjVDGHkibvbEnvb2NHespNiEQ10NRHDKW
iLZZHbuBn49wJtnEqTLs5RDTc1GG8dTwmHrDc5JHMjEpbFZLiLihFIE1lJuqvmdsX/iRle2wf2h3
oS3F21LSmG16YbRsgsrZD1bn3Ywe3ueGgz+XjIr6WWwSAMTodab5rQ/vbyu36YASj+G8liyFbJS4
Sm9VP/NeIyU9ILTqw2ykC/acYCtq+TorKx1sx42WY/7oK0N+6vIxX/bqEHZwYYoGhg+co4oVe2P1
Q7lJ1UR1LSXNzj5i9Wf0pv6k1jKxI8pncrbYbalA6cAwUV1sRM31wLVsrSJSSOtnQBKtcdeq3ddR
G0yW2kLOkpfmfyaJQnEpdgi6dprR0yIvqoqUKJPGBqLvC5Tj5qA6YXF2yqE7mU3xrHmOul8vP4yD
wa1GdKmaHBDiIF10dbb4Ar5w7megvzZDwc3J+JkrZgF4IzA2juFLLp1FM/cYzbmsbRb51nxUm0hS
ZFl66oE6sMyLg2AlE8MW9ABx0n5So/ofZT41kTiixg0YlHOhjHc1EX3gpeWu0oMW0bU2OloR47oo
B/vhGlMGZ8D0C5i/WAtkyxMRt07cYrFZKnmNyiNZ0qJY1F+rMi80j4OEa1jcZemxnnHKo2Kk6VHc
wJyutYFWyQPoW4K+mJrOtx2NiAxXq0wrr6N224ctMYK5fL394mGKsuURrbvXPWuZSK0b8VzW7Kd6
bSjzzJvA9I46sgx4WBDO5wGv1STRKkS+BVU0LhedgPwcXSI7Jao0SQeGlSteN+u1izK/be0/B4q8
uDNrbZH6dMin7Ic/vh6ndBUXjx0hM9d4eI50zZ52ogU0lppMbgevf4usBqtQjTEkO/G4WOzOzuuD
XrOibH2ia1aSCgBp6wMXez4f59jONiugTIW+moOrkQuZEGuTI//BpiJGR3tOpXpyRQE9UfMnqadA
m3FmeR47lgWH/GzQd58rwvc0zjkpNjjPlh/zaYgkdNsgRyqez3q7PrzmS3K5u1ll7jrH21nqj9Fm
sN/5fLXnTTTfD23+nb9l/1YmjhA7xGFrVpSxIvbnVHJPcFiW+t9d7Nwsb6p4J8WmnTsCkbIEaUfk
xYv8tzp/K0NKgsey7vn8C2KPOO3yC2MKNrAqIxekHatA899en6l4icWD/VS2ZkXq02F/K/uvp1pP
/+mwwLFKlmz8bhPOfWQo4zn5Jznnu7kFiT7zw56CSXWCtgW7xjQlKQ4V+eUk4kzvh4/ALXBzey8U
KbUrp0PdJkdx8hLF0O2k7STkLpf3WbymoutaPwqfytY3ea33t7JcmZkboimKiutpRNmaXU8jmvSa
FanljV8LP/3Uepq//VKnqCgG+i+J1qDGPH9Nl97vc1Ic+6Fw+RJ/LhUVPtQSybVSEJbdtHTkvehj
P/yWqPX5rIy8slPn/Vg7DWMGha3ZeO5YRO8iykRWpP6/9cSx4rBYT7ZTpNbHpVtdL33p1sX1/a+k
eB6h6MlF0gfqBIDn23ojxKdGtO1WwflH6yC/y75PYxZdWEJArbmITkLkU2CLM4DyvYsrcRppm5e1
axXn+mt3O3+o1xdNVPlUb33HxI7IdyTi26O8fOQ/vcefjvVSiVUs+bxcvJn9GAs5P82D98lFPARF
u57AhTole52FFtK42P87WPswPAjEAENcyLoRV235Ea7i2s4kuLEXN2Pt+UX2U5kq7iLoNTE4q4NA
3ol3NhNJG3j0UWf16yAN+tcRYPvkitEWLkISdL/5rRfVPad97gNUVcPa/jAGXa5ePMe6U6Q/Q81E
DECXZyoGoCK5NOb1SdfY8kpeax5Fo0GsL9lKUzYiHvp+R8Q/Xh6lKPyQf3+M4Pm0ahpOa2Na2tj7
mFecXvzs2lpFSpSJvX/LirK/nSpRax3ZlK0+z+3FxYmqTZz/44OGZc5QbpfuViuZ4SEs4IDiZQoX
d+MG+ZRf7Ty6Ez2RSOEa8TGbB2m6M1Plt6+p5TluWYUEmVeePRQ1j17ISsNtV9qo7wTEYBRpQjOh
K48fPmmMivm6rV9J8Wkc8iie3D7PIbkSR9iAPvix3hiREpvaAP2vZc2+Vu/bCPb++o2WADLvQSre
iYrSYChbfHuZB0Gn5tTzVzkBVXisoTqhyAXWGKOEMDQfy9qBSj6UB9HnTFXCUCaHQb7ruGWi9Yo3
2zFaPkaTaTLPb/0vEqp1WHAW6aata2Mrqig12v7IIPIBXjZ6xe83g7IVd1JsGAuhnWGdxFWKJ7N0
VSMGuajm2U+irIxCZ8MSy9U0xp8BrJoTx316MEkvpcTEf4pXPMmDnRJ1DRfiuPKgnsVrUjntMW5Z
Ipqm4cJAKWVVTsV9M//OFyPesdyImvz8uNfrk8A97xC5+IYf0gvgDmlXYxkxuQ02FKdIZrkOT7Bk
g5Ttl8FxtJ1Rj+WZgZ6+owH8Iy7+w6xuGVh/KF1eNTHcXtt3X9vlDJVgZeF9zLbeRcWKiYw0zVG8
Xsstm+eWom2Lk3zqg5b3WxR+OqSQCNsGBfKIzMVHzJ6wvBEDUy/b5zrq0LhjETvEXIpOHvbXJu3t
dj8OxYPe6awDgRKFtn80+vSBwNlGQcsm9b0bM4rddGoezPSah461E78aI+k5Rxw3yKXv/YJ5Ny2I
xjK/XMhKbQyjwLhPPUp5zfQk0U96UGnLJHWZxS4jC/Eiivd8HRx8KtPEbEHUWZKf9ovsfx9gLMeI
ZkD4di/HuXeow34Pi8xapkv/dfRhahW621l9WDpajduY/FM1gXFY22pm6i6Yof4oioio8z0RfcqS
FKUiL1JiY/oSlXwcLBg/9ntdnRDfwM9Hr43d2nEsw2DRet+H3GpuVqe4GnL8aVn9eF+HEM1kiEx/
02LtDWsm+fACrr2oeCmX8YwzydGRPoXlRcN10mA4ihYJAGaEaqC6CE14B0VJ9uL1E0+cSNtG7UL7
KJpeM3VLBfHbCYtu2yyvpmWoKK7s0+/+rSxonTk0G940HV9mtxhMeQ+K637pzqq+26NdeRWXLc5m
1n5+SJs/yynijNZQyywhBV/VIFOmnSVNRPOTw4ROstj/4Qsvrnv5UC5vj/iqLa+T+IeGUofn6cms
9G1TSflxXflIO03dtpOSbT4MiGUVB8xC17OlWX9ogh+S4uL1OMu3fqO15qZGBe6YpxYfCTAH+ySi
FYpvvJj/1iprahLRbL8I9/Aum1PUPZVTaB6SWt9rmcXYVLQmq04CiDcN0unNd6+aPUjKUkVtfp5Z
izdC/DA2lROBH8B4a/MTDetzE6379jHNvS32tMepCmbm3b+rVh/u4HJH54+/SIm7KAP03tRDg3/u
e7elt/m4zcuQbu99pAAa6dzp6Rs9PWtBKKzNQyIjM8PjAKAA/0h6YTEHXZJioDfogUm4YT7Hh+Tk
FSwSlF6IkV941FG03IraogUHfsmtFfkGEfmZ9bYMccTvfeh01re+Yri3TQdfXW6SuDV1EDbbIlOR
txazeoOFhLGMTx1sucnVI3XYqwSwxeuqpc2ToUcAYZZvf88SAt4UXz8MuUbga7u4Rf2LNefRdB0C
wSz1qjU3w8QRbP6Hf25V+62ZKhRyxRhUNEtxm7mqc4D2/uwo4LSH9f47CoGkaP7erWXLWLaZ/xfi
iOqyBpIp5U8DPe9dwjrbKUvvRZMQrUFyxonXunf7CZLQEf8W0ED0SOKXzcEKd4GF0uOHt0Ykl01u
bBK1tI7p3GJYkXN2Je43pwL54nkAK1XyQVMgAw0jy+7YzuvL3N+wUtiUgcyobO7kxOMQKbVClRHB
+veedLkosW9pNEosTzuRFIViI56aSGnEsl3vl92k1kPR5lsi4F9wSVKXSZ0d6hlwNanoAYXqHu5b
/b9rdlbbSIfaKlrV7ZGiFHdmGdmJ/kgvAa4fRXJZqBQPf0kOdu2fDf174yX9aZ3r4XjAQEw3y82n
SeDYeIiyTgkqmsr0BP8z3fnJuEnMFNgdS0qB/FsPngcCnsfxYMzPEWkfQASinYhua3nEFjjcTXxp
9Xn5QYwB53XUZN5k82ZCBG8X+smrKBIbvbx0uAGcRPUsuDoOl5zMo+BhfiPNpsJsIn2Rp29dcDNU
9yoU0G2U7btCv+8aDWSLRFjVssBG1MrgKiY0FwYLflIedfDgyG4GG72i8ZgE+nZMttqNVCl4Z4Im
vNdsM75vJ007obN69WcnrjDKpoMnhT8Bs5nbTOqkrVOiBuwDTGIx36oJtfv5M9qphtvo1Z9sURDM
QotIc0Pf2MLLT85RawdHTdOkg+mFKfRaAhX5ZGsPbVEVfC9DAqhzFqedt1A1qr06hRtMQr3rND5P
Gl55Gbi/a5oAd5Kd1MKNh/BbJ42cEGCesw+hLD7F4+8a3PS16ArzajS0FSmpWqjbIUrNdui81lBY
t6BuZXo4abP4gZa+R5Ma4aFKPlTMZrzBp/qSMXmoZcRVVFQAQknWwSkYd3Y0OVzoNnSGYDe12lHy
q+hrob9NWiAfsP01t3EvPSqxj0acBG9Gq7dZVmhvZvClgzlUz+NhHJSwCpiDmtjaEvj/XffpAflL
uN5d9VvDVk5yI4WhLUjLLYDPaYukme+WSVRup3GvxOp0lu3oNWwHSE0plkjoucubKsr7vanr0U2n
4Fw9e/pkksm7mpt3me9vipHOsTVtxPyNqDkoWCNuk6jQMC72s1M2Kc9cj3YegBWcHY/QI+9f7nUw
MFOxBQonwQsyHAzWKn5PkBHFpk8AJpeT2rnmfAZxGkvUtpufUwZTAcv25MXJvw0FxJzR6a2XsC5f
DbWBP9pE6X3TDyAkg8m+M/sxc/XQqHfrB36ZRiGCH28n2A9ui7iq1RbZHVpubu9zE3D+vajzI9Vm
wQrfCpKt+G63uue4qamNrtk6w10SKJ7rIRe5teesrMlX2AkFEB/1JKV4weN6SLgrVMcdJj+qW8fQ
sqAutKCJC2WvZmhITtg2lIfMSTaJ3Sr4ZcbtMS06JOjDId76bWxuramCZiqHGxx8/bt108K9OjtZ
CkiNp1vqxMyYn86cs9vRMxRseNBy66TqASMIeHzVoGFT5qLeHbqqYwSbxjYfnDaLLkRXvA2wXJDU
Ugcfwapj1rYfvEaJYHcMEXKId00P2nbZjLqJW2x+jRLVwGkrfG26BOPspjA2pZ2eYivGBMC38EXF
oQRYvRTc2YXfPEx61TzUUbXrOkTpRE7LBuUm7bVTWlTxTTxvEgtZ/Gq8Tjl0Ht0ZwOL6v8CGZA/T
FB+r3BrOQ6zsfhloigIos0+R2mkXBPHLI2L7m2EocxdKcIABs8E3iMjNfrRpUDbiGFvdK4aNVE7G
nVF1B9NK61PV54DK+PBdRGrdFF4IU0iLd2aLd2o/DBsbscqrR67xZH1bWUaOHq/9nGMWBJIhuXOM
vHIrG3VdY4qdo1LK9RYJQqiNRuqfA61z/cKWfsS5c7ZxHh2R7GjkxvuBwH0MBKGCM5OPjX6Iouig
5TksXaO1/4ni8EnJ8dCUJr/Dta4mqGehNdBjYYHAciFvmjJASnwWwZeywjjiwUeoCiU/t8kzn2Dd
iABhWOBWaUr+OWl9N8umr1WjeJskgVwQ9EiXlvqTblTFM3xYSOkOJNSCx5i2pr+zPE/bFG37tfNy
3IyS+KtURTvZHEokOEKWBeI25G87N0XUftPDPEQxw8NZxqMtmSYx9zAzT0OJsDBNND/FqVpjU+Q8
BmlzP7Zjc2wh+bk9Fgc3sNwey44gtCQ5m4g4/52pyNImbUHFwuqdZQHop1k1kV0DI9gmliw3NikO
NQKfFYzc5lejpK7ChA92GnCxyLMPzTwOqJESJrQwUyQAQRztEgqcA94FVTzMPPUGS8hY1raFH2yc
CMlPpbUgDc2NERxou1ER7XWB3jubqfQfS7UdD07aVBszB8ui4oUbZ5ZBUJzbp2TpC5j6FGl5nO+M
bZPGDa5QwwNLrYNumbe17qFUWEPoQVM73KiqMbiGDvisTm8tLSpeA6n5oUBnu3jk9ReGv1wrHnwl
f7f06MyqRkJ7tpZ6UOJwpXzV93ZxtiEssMkk3dgJL+hJ+9cjuoOp2KoDCgpV7XaxziwwLrZt37Fg
muZ02XFuua0E7VuCENAlpbrRZcW4Kr755ji6cZbq0rjiNv67k6N6b5k6voaxq5WhfqxSVhOi8GeP
IjP2GOmbWfbV0RivqW4rex0HEpfwF68piOcNjCPtXKiT6jbyNSmKxqU7tG+SVvkediNqEG0EeM2r
k11e5dGLOXnMNwj/s46hEBBTtOJGMfGvThT7fyg7r+U2li1Nv8qJcz0VU950TPcFvCFAEiBFSTcV
MnuX976efr5MSII2z+7TMzcZlStXZoESUJXmN3tgrOxZGFNwcGBjPaiaUmEhj9Kx1kNXmqG1ZGwL
6dplEnI2XVefx6LSLvkY1AeguX8mCEQU1nKEfrXtbOWsZV+q2lZfEdad9mFWVCtbU4ZtorH5aLW9
fXJEkZvdc91Vx8IP9X1Th7A6En0C06d+LcvAgcajGesu57Ad0c6FWicclAOSO1oNMhCWEgPdrKNl
hef9MjUQajWK3FvyW4aRa9lfQsv+WvhBukm8XFt7mjtsjLjdzXZZLK3eDOHiDSNgj7Zaudno7bO6
3DY1s7IaEh8rsZ2CrPsDk1V/GevTU2qPLY7YSYdfuOat1RiFFGjW7YPDL3FXKfZr21fVsx0qbAuN
+iqFZrNWBty95lZ/SzBv5c02gZ00QboZddKs+R7Uh6G1k12QG2udnVElsPS1l+rXYuzno44p1CK1
RvU5DThn9Qv9Ia8xeLBmZeAbhuldWg7hwdG/I0esnFsr9Vk3qmhvJOrIW6B/gzYLpzdyD0DL8UD4
VcRuOddMPQlOHppJjAOpfH7Jow/+MPULo4nVTeYHxoM14craTEO2dJOTGjbe09w/lyaY3AaaA+Ba
dm0wnVj1Ff9D82h0G6YUaT61CNobeKThLbyBesWZnYXrVB+6V5e5a6GwIRo1yMvoxmvaY9je9YO7
F7aXK/AECl/idF8Y6lmpnXqVVkq5sHDK4X8n2EXqcqz52c0YoK200jhaamitgfUs4fdj+1k70bbg
1KtrihFqgvbn4A3mJu065YA51LTSIhcp0UY8ZmM9W2TeZwASy8bMOSnB736V9fgHqxVPxLGo93iF
wG7Co4vZ0S7BSWyZWsVVa+JplbEz63jV11gzkRGCpLLwyv6k4BdWGz5cYbt6S02VQ+g8fajLxj1h
eefibJW0m7BBGwffLuCU6lCCe1pXATC3KchO7lhDsK7NoTxMg/Fq1WHPJzFHqP52eZ7BGO/DyQFC
b2XNVdPs+pow71UzPX6UoZ75GvLc2B/Lxr5MhotvIfIT9ig1eLGyDBp3ZIuKnlY2zSdFqy/m2NVX
sE/G2psCZlQeJI1Ay5NNUSp4mmBDUY2dv+eJxo1Bygs8vnLshlE9N7EPqN+tkKfiv28lk2XM0Fb2
aHiAQWGhIZT8bLRKvXetklPfNuWf3GpaBDiqOFy1Qf11tHP0tUcvO9tV76iLUQ2wwijiy28xeemk
6XwwwuIga7IbP3I8muzpAVstji76od9CdFAvttqOF2clr2VhBQ06ugNbd/dYpdkfu8CPHzwwXJcq
UkfkR4fXe8LQt8EqrRHgusfsbvMdq3TA4z0YeFdV/YPuJX8gxBBcAEIFlw5X7E0CH3t1jxl1BXmt
AbiX62kEEqx2t4PvNmfZYy6M+cxcaytrsmibgV3lSTf5vrrBxXbdle7k0VNfI8eh20ay1+G4XAo/
NU6dPT3KmiwaC23bCtbBTlbVPJ7O48yHFPm6XgXXtoO0gAOzs5Ux2ATdIxSGLbN4kUHaVOGkBAe3
uGVUWlY/NSYOZrcxyACA3a3MAa9vGUtzpVrlmeKvq+7PUumcC4RQ5+J1/bh2s6jB7B2/GRD5I/46
SvgsU6IMZd6cF/ZSbXUw5uBvH5qcaa4N0u2iNwOHOfifLWTyrRgGISKe+7sygHNddMZ10PFbZhLQ
Lx1RHZ0supbxVh1s45own7mqcx0sscLo9jJhYBG1j2cF826RL1NQT0l8jwVvMJr7zNaji1J6+UGb
kD9Ikzq6xKIoBbS0NrOCnSqqsnBDVqgVsMoDO2Jlgq0MUhoQ7nvVLJYACs2XEvOWZWbozBjr3Hhh
MjesLQ0HUNnKP5C3E9T6ZeHNxkuQ2MWpGMtvMheLo/HiV+GtLRm+q/yzTHNYYeltJw95G/+ZoNgA
QboOD7XvNI8ccenXMQ6zdQiRNcX4ZBlPZXdtrCF5VBwW/KImC68Qrpl+OdxifmAaEFhZe/g6fmSu
KFq92MD9jp9uvTBHWvOAntayUcWW96nC5/0+ZOfl9gI8qbaXMVy9pkMo1P1lBxnzewj+IQyuW4bL
8UCOTeVaVkczKp9HH7ab+JQ51pmPmRLt9M6LlzbyeftOM9Vr2QKJVw0WZrWbaFe2vLTr6PHd6o32
WYbsyMZofbazrezgj3b/0BvjVyZF2lWG0tg7mSU/DFlzdccGwKT0a1mNbP6x1KpfV0W8q/RaO3lm
M1zMYUTpo9Q/8XIcLrKY3RhnGKvVxAvzR6z03OVcaNHTLWMqXM4VwNkbnAVsYwcBurDDolrT/PAP
oz9JxZRiUr9CzDY+8A/grhQzT85mZSHxF2raFhp2+6y0uMwVre59nqpwb85z+SfO1YcxV6LT4MXf
fKHF7DHNfnBEYVeOv6hgFT8aBucmVVU0166MP02lwj9bYMx8y3OkOCp7pXhRuMqhJp+ThdwiCGtU
PEYtqzaqYtYL08qUnVsv81E/V72GmFwdeTvn2nXZ2lM+g1M0H7FbrDmghWg+2lrxoTG9Pb/NYOP4
SrVwEHboc+3iuAhUtN+aFEunAZUuxKEdtj9C9znvEX8xPaNEGjrwdupb3gAcDtTVhGnylT99U2t2
9FTwfJwT/QLAc1pBvvVYOnrjyZorbZ1MFkohc7x0QyP53CeDvRnqmO2GIuf41XLWuCprmDiy59qO
oXk04IoadfTH0OnqISidb26THOfCi9b6PMOg0av0LbC3qqszt8Msq2AXeOnFlfpBTR1lE8aRw5lv
ljy2kfIdxiNqMlWE0p8DxjL8xm9D/1D445PZVa+mlk0vRZMqeClWX8sxU/eJMIFgPYnLJi6Se81p
kSxDGo3JaKcv4iSJn3IoY2C2Vf+LNxx820bqoU+zW6FhHFwpI7piUTkv5HQ6NeocewyOC6NxfhlM
dA0dzF+TMY/PeO7EzBDtfK21WrPZITIafXcQ91iqZWQ/5ohkiANgm2lb+d2YwvFDMzmXxLKC71oW
f8gtF3upDP0vqCWcPJhVeNSq0T84fZ3uanMsz0i1F5ygIMPJPDS4apmVLyMAwJ88R3l1+nL+U0N4
xhHOR7mfcuyMNgHu7tNiiMv01a0mczVHYbNDSUBbWCwNMGStmvqA9CBTs0DFlCQp8RQM/f6p67v2
pfXt9mUSFDE76y+yluo5S9JQnY+yOupauS71stvI6oB52D6FIbDo2rx7SWzxQoM/eh+typVNojvW
k8zXIsfGotYq0erjVpaZZJtwiMe1rHrwR4/4a7B2FK1hzavfsia0i6jJAp+xs2sObKGJEPktHAEE
6mXVbgcoeWDaV7KKFc78ELCD/2M0JzPFG0y2yc9nlc7bbOf6SX52f7DjVc/h+y1jympW4d7ELoW4
VcH74pxa+austf0UrEIzSRfB5IePPc5qj4AWkkUWtzm7DsRkEfe+ttKmAMhHbSurCTY9voZq8Ig5
MJr7KKg+KqqSH5zKfHoXl9UQJqrVz9ND37JJsJCxoG+ZqQBs38j+A2c/YOy9eN31lXeexkrd1iP7
jo3h8IWWQVngLbfoVX7Y9xAbhN65AFC/bMfYuQ0gW2WDATF+n6b9R1zpz2pd9iys9MLgBD20z204
vUyuOu9/i01wlDasaBEcECm5XttnrQnp4gBucJh3P9yqrE5wKsqGcCdePxwCNdYSWEfF6kv0MZqi
P7OfLyuyQPyHRiRJMJibWg5cZF026dOUHSMYSXqm22dTFLehABdni0HXnK0MdujzwU9v+k1cpfMZ
pVv9AFsNi1NqMqTX+i7orflpDKc9FMsKnZ3BfIWyzzyoU2817Py2zPr85zb0zNfEijfVbBcXmVlr
2XpOx/lWi6Zq1USzd6uVIHFxqyquMhMn8EU919M18kvrtdNZOJqdd2tL6++6z+J09iz3iBxQ+Vpm
2sYJR+05HdziVYGL3SVx8yjbkCBFowzv7FOdltnGTDhuMN36UuD121uLSAenaNgu2E4laTgG4IA6
DZxV1JfXeMbVrgln4wKmnRVDrIqtz6neIVWRL9H75/vPVy9lcbfTe/ZVpl4LFoaL0ZFRFtXe6yZe
gYZqP8FA0h6ssTkZgj+dTG5wGEa0O2VVKwodWRmbyZoFzCPGXHBEqGaJsqK7CoGObhNkzLbK9LmO
6+hbwPxviU5Z8+ShLLiAz58gQuiUW35AH9wGTcFCifN1qc3dMs8EuSXPjyV8cdSW0AaJr5XWWd/4
fuxZVFmvvcmeQgA/NkwT5Q2APzw/vErnscsj9pSnRXx2ddcMFj0OkbWrq38kinLyfKP+lnnxx0rK
kE34ZjUZdn1srBo7jLG+YV5ysQI9QnW4SsAIaMljYPjGySv5YotQLAp55aqxsYUIEi98mF6oKvlX
GFwLZWy8LW7W88tYtE+9VxVfYs4SYcRk2sJAXGnppEqLmp7WPuh67axmw0G02KkmUINKxO58/ebY
3mPmb+0sqUHEUESYSsFNWhW5omC6ZeTLsM+u6QTZpSixH0/NbtNpbrnOePYtg34YdmoeOMvSjnWE
Q4p6U4+Y1g65H77mfaLtbB36vj31CWYZ1TbNumhtG/uyHOoXhKV4x3SIViKx+ixrred/6JSxPduO
nb5OEbJQsJEgbItqooTd0tTGaT9O7EC2AU/PIVXf/KQ3tvmcda86Yh7rxrAtsJGDfU2Q1GWzQ6yY
azDq/XMW6emLPgbRNnD6dG2nzeaf//jf//V/vo3/EfxRoM06BUX+j7wT2KC8bf7zn4b5z3+Ut/D+
+3/+02IWb8JEdQzMJR1NdXTR/u3LJcoDsrX/xTkzXIs4jHadM72lqn2QUqbVrLr8C+qjv+DlUmCa
K+pjEOYPIkePik+BNfNeKyvtOeDBvyqyWb1dyVhhZj4wClpD/Pb4n8R1VOYhVogmMFznm9rOJDR2
SvRvWZpZ2U7q68iCyQOTjqy5yIzGtRf//g/3VO8vfzlbnULLkkW16rkOCND3fzmbV6pSOENwZfXT
7+6SvU5jZs7yruh7b7HieBXl4Hdl4z0uq+Y7IeCbPLAto7fr+5C3WxTazALFgH55H+r3XjLfEsrC
fz+K4XpptJEJpW/a20ipj7JPhQrn3q2tQ8Y6/LGJ++w5ifovSZpUn7qBTVi9Nsq9rIYoCvjV9BEp
P7zPB2VayTD/I2zJjaHyGNQm6oc/e8eVnq05DC/3tdMqR98LBua86EvO2PVsp0BtnwZRcOCR75WJ
PbLY47d+b/DTmqdojjLdr3hhmNW6aNHJljFZKLwqzm4HM1vL4MPL2O0+SM9t73ngQfJ9hnoQU12l
fbo35GrDLhF+w/d4Je7DM77BmJyPKD8TJpiVvE/sutxHxsZZnNT1+Y/7tNU104PqHGjsu8z95H6J
dOcaKtPAWXLS7DGJKTaq5mafm/ibbG8RYFhq/vTcWXyvTDW8BqJo6kxf6q5qbWUMTAICeGRoKH9d
ZagSGXxlf2RwdpA9am23A72J7bXl8iOxZ+yDjY6ztmR6aq3Kf/YGdIEDbzqbg2uzakk5MbdiFFIR
qlSeQb34z2YW8GIGOYA8HFUZaxX9z3hSDFC2hGT857C3iNEHJ048z/dhcs36MfTtxmL8+9D3cf46
tIz70THW0vjBjXoQCbYsFdOZOuZELdY/0b5lVfVwC92aOzbSHmTR8Hx6GCpA7kRKC6s4BXGXtQM5
6IF9hkUYlQ7cMItzIRkSV9avq3cxP0tZe+NI/CvrniBjZterP5plHWVb6HUtHOtB93bNPKif63E8
RP5Ufy67Hr5UphhPaRVBXVOsdu+qEVPhOWxWhRqlH2GlvGhT6WzVPGo33Wik22EIq3WoqPbr3KDg
lXXshmRu6Lyi0dVtGqjBt9bGEs5tCoreitCd14V6fV2a6kb2RQ0N8wgOH1YWx0F6yq4vzmDpqY1N
c4Acy6UMzi1KSsw5spURVnAzfyVW7H8PC1nvENYHtspmiGi9p9yuRLfBKdudkVnXe6McrsV/7Mcg
jefi34Ve47cpGfp1qyXGI2dTPm+JXHsr5lzZ20NvPMoimfTuMYHoIBNkbpdz3jA75hej0T2WkCJ3
Ts10zaw5R5blV7DtcDpU2P3eyRxGx3TAQPosyVzmAcF4wPEgfzV65TDAkP2cTYG7qkSc3ZH8NcNd
2lBN95gh4rrymgYTCCND2DH07acm0TnfQgHxazDOH9W55OCzU1Xws2a8mXuM/zxUHWWC7DnzV996
KpPVL1orir7W8fjRZQ556xlqY4y2Ic8H0VMmyJ5lh36uqRjPbuMlLodAyp/WUJb7ThKrRWEgwXl0
+uxYN2mTrw1DDVdmwTboPUVe5WCBA3TZzjxYGalpEPWYGuRjvApFRtDwjIW7+Nd6TvV9P47hkwyx
DBiOre2fZOj2KdLYAucDrGl9z/MDJ2G3wKxZ5NqFga38jGD/0kY96FhrqXY0HXBtCw2ISrUoRUBG
ZbvNGXeiD93+Hrplv6/fesuoHCLN00vHMd1WhmYjwDMTDe+F5ujN0RBFZTO3nGBkL+8x12gbJHIp
/i6mKkpzbGPvWAeOv3XyFstTmSd73AednR7FFzGKjP378WTrPfndeLKaxPPHhFfTQwnWvQPln2oP
E4CIhzBxYvZLsHYRNRlHolm9NcqYKhrkVafFCUZQ6K5a4yIKN+hiB8cyn4LjmCTh7UrGbNEgr3TP
BwvwrvnvuryLOfYQF+CA3GoZTfD9ZbMcUY41O2qMzTH2MmZctkdZeJzVHQPT1srFvY77/O/N9+wg
T5OljZ3sSvazbI0jaNexPmuG980Iw+HaGD6/BA2IbqRV2cc6Cbc+8JRj5ZkdWL105Dhtsi92jYJ8
PCfpnu0t48l0Yw68C5yWR+VJ0zr7u0xtk+z3VMfB1UCmJmn4PhVrBf4C34BVbUA9NfAQFqpDjxxq
R4/yCkFAMDhjoSzfNbA3YO7ZLn2RucU8ZGjHib669zbann+6haZoONthN4OptX+/g0y93yEDDnm7
w71B3iGdvJd76P65uIuuzv5JtjlWinLdu78ha8Jg6eedicZhaSS8WtyTHuXhQVoCqdKHSBTyyk+d
W+P0K3RPq3/2lKn3uMz967CysfzlPvSrsXYnjgHvXX8NeQ/du4pe8FaDQ6/m3kGrrOyBl155BBbb
rm4KfGj32W2TvLDPWx3hwPD67VDmy3XvsRzb8YRuMdwVL6mOAefW5UJevq+3ATiC2it/tsu66zvq
Glox8nSiWfaRDfJKxkrZxbW7ZG9aSOLgsKG+yn41yOqFZ9dxtDeN8GvQhwh1LNvIH1dyOjOaHSoN
mrJMm0g73OY/cip0b0XvCWFn1/NuObcpFAy4H7MjOULiAp41WNALqdUG2wwQiXlh4hofRNUJtUHj
be7Xg4ZzTOQ2OEHBzFvILBfpXXEw8C+dZKuq/W0n4JYB0nt0mk3m7Z07DGtsGwKMPCgaPVYPNidc
Y5TjEiBjvlblzUq2WF6+jrUoRNqi6gLEOBDdZvG3S4VaQYYt1kFeyaJJFH6G97q8krIGNfpY7EXG
87bwYmcr+91iv13K9HdDSnmE9+Pe6rfyNsq9ayNVFd73uLcjzhctJ/ReV5nwPa4N/Ukp9QwCMqq9
Cxkb3NDikYmInKzeiyG10uMIxOAeGpuDkpn+QTWt1l/Ojt4fi1L30REtUwyOu7hE5gRDj0oGZfso
ktISs/mlbNLC3FrpU9ifjWzY5mERBqhIIzsofDCBe0C4ahIPoHBfLXRfF0Jl5ZMbFg76EHC8E8OO
F2Vg+3tJ+5BQ73vxdzEJH5dQbpl3B/fLqmx4F/OY/SynvkkR0BKkJQF+vhfv7nFPud0DCIuvWMrG
FTv7gO/rgxHMDbwxUb9dNqFTIdiRtOlCJtxTZfUecxRAZkvZDBye0+zfBpFZ7wf5LUvvve1QKNZR
6uCw+Vbs2zCFBiTnWEI0RzYkRsyboFKH7V00x1VKBGk4SLLlnK0VczR2CxuErvN0JQcI0X5HoRVp
zCA0o4cgVRCdd91KHHg+srLXPlk1OCfFwP4AF5F+W2fpiNJmkp4KxUfSAWPMl9ixeXbkufWNzRhe
ao7zyVSHq94HfzaJ4e7GlrNexPgna5G11rc57eP9rSpbMrv/EudCZUqmyFhs1p9qK+dE3Rtmsd86
NI+e27y5dWHuZYYMRazsHhG/fJ2tWvnRX8a8nlPkiHNumSuLXnyKlLlwnTntLV4Aif/3Oz6m7r7f
8fFsA+VeyzMNhANtXf3rXldsZ4OF/nZ9cXrwgwn6tOeRWfC5cRQUoJ05FUC79GyNJQcqVpWnG6Sn
nIVpmzNQEtEk20FXl7C3tK9yBLMCyLdCXt88zHa4T9yQ4yXZgiIpckeZh4fUehisP8ypM8+qbj45
oNQOuqgpUWKeZbwtsnGbuhP4YI57jYVskTmlbj/pbhSiFCUaZIzD73Frz/x+C6ezAKf8HLorPqBl
78XZSQMqNthYskxeaQPeq+dD7Ubxc5FM6mJWjeBbEMUHtKf1txpD0U1g+treAW90CQKHMziRUUzB
E8+W4kNtG/nWN9OYxZjebtPS3AMfSg4+0u6ne6HU5nRSBExV0aMl3mz2UTbKuOu5JSSLXO1P3hrV
JIQlZFxm9LGHjY2D6rHSnLRIOMPbo+UvXBSUNqWO91JTlDxOndhTtr0XgFMXwftjU1550ecGh6qT
rNS/EuRIeTZ3m3f51QwUTI52u6VsttVP90FMs3hVNf/FFcBRKZzohI/VMLonW0Tu4bSf2dvHOmv1
W8zxDYBI5E3NrZMcQRaaPRN2W3cVi04yZhrJR8xg0r1slCE61uxwn2QFyLZ7SKICIVQGlncM6iJY
yfTO8BUdeCwttfH+bvIzybuJveHb3WSqbPj5EcPQH3Z+kCVJsnPZI+cXkVwqITqd5O7XrOuR8hc1
L+jK50y7VWQEHdTggKdiuZBVWZSt5wAfA07/340TFU7xWEcswuHgYxBzCqK0P1ua3Z3ZWemRJVfb
vd6CEFABtixkqyy0uszXiQn1WubxAv7ZrKkez7vQCrf3sZBWZIfSddO1NZXuEciUOWMY5sX1Sgs4
IpLV0U37dpGVXv0g61op6MtWOm5ktZfNhWi+XcqoLOwUA6575m8DabjuIR/WbO/J8gZy7L5rRpTj
9RR+q/FZzuJYUuFYiAuXmNzJyLupoGyQsZrn9a9UGb7PCNGhc5FBg3mf/oG6psaEkwMXFTxHgv6B
kHZGdPwxEsU8ORZGntF68HUgul4JmcY1kHCTDQ2/974CHbqemuq7484qlh4uWB01zw8InH6UNQ/5
Qw6+PB0htjd2ad7Mqh5fFHfuXlLQlFzrooiK8E3jXAZfIF/YQkIosmDr7PIq2ZWsOB/NqkSzN0Zy
v3B03H78BvZYkqD0kA3apYld7TKhyKAP7rOMTOqIiHYyou8jEiqRkJraJ71PowcZQne+edCz8M3h
yC9blmZnLnsoUVvZOkaatjbm2V1mrhJuDdwoFuCcC060AKY6opBVO2zDcdGqPDpR+8e5wsKh8N4s
c+4jvGv4bQRTTZ81+FI7dGm/GG6o81P2poszZMBJS6vcyGokYjUIgAFA+NOYjdOl661i7yUjiAzR
KGNYLmAtFRfjHt0IBRAuhgycTlWQCSiQw/pxZTWCrnyv33PiX9n3Lp2GxO9tnHfN95z7CK7llodZ
cPsmx8z3LghCZjhqi4pG3KOCV6Gs/lu9qXEK6tKhBfYp2u/1QphdSB3g+xhSPbgxOAtTMTdYK2m/
m9FWfy0rg82C3p1XM54+n6M5u1Rm2qL4q9UPZgYlTcb5WH9iGIs8ZO7F59pTMJ0U+a3Nnmc6wawz
dEd5dCoAVE2aF58n/h8AfnnDSU1t5bnSgy9mOOQP/34OorHx/24SonPgZNscOrmqbTim+e7ATQOM
P2AR0F3GGsZ57TjKoRTFqJt+vrjVMUnd4c6zybxJOciQOVXYxLyv3/rc2m7Xk5UEx3uavEp7l763
dnkrsGnjffx3XW6jyZvK3u/rskX2+de7y9GHqvvSAXPfKMYcb7CWw2EGItXRLx29+nGJBGZwklFZ
dF6hbDzT/BDVOluJZmJqR83s8+AkL1soHdUizGJvO2fxWXZJ0cmon2+9S85DJuEWyW0bFEH2bgYq
qs1g0377Was5VX9gJf/Z6qLssXcybd16XrFDKHz6OHY1hr6Fem1to3jEhSVdyLhMq3+lTUpzAIYy
X5kO/Z5m6MnSVFX2KORTNDGDrQaLEqMnHraxeM6GolAGJHZFXKm0Zqf7AJLkN79IwuxguEDYbvrY
sj6BlFncfij3uky/qWzjGHbr85vMtohFoRUs5G/pPrYc6/4jqzL876bhD12f+o3FqvKKQ1nxnMw9
Zhl2VixDxHtXVgRwJKvG8JqIVi1DpVOPaI1Fq+wbOGz7JhVUCoEFxv4g2k1jOyxl1df1gGOy5li0
Ni91kTFOYYd2uQ7wWzTKGFY058wylJMMebVpYbyGM8BtyMFcAtM5apkGPAML47cIUgSSw7G2DUpt
fHPSnj20NO7Opt3UF74862IO9kauJh8hjKTQxEfEPOqofm6zeeZ/la/E/1tGGtjhbsJU6yHn9C9B
Ff5jrGThWi977yGM3eYBN64aNl7Vv0WF+owIoPPdTYtbagTsZ52P6e+pPLNvqaVwhBGpHQpEk9G9
1YqhbWy7hjgU5ZO5fF8PR+ySkrA84PGQoKlr6s86ktDbQHfmPQw2WL1FlkH2zJNP7JCdStsx/+j1
fg8rqvqsT6a5LFFofYoVw0Mqw+p2WmQZT8D5oPAYRfYldYGC1G22s7U0WAVg9B5C3UJxFtJLubdT
WOkihiVrAb6MK0NcyaqKbEO7kEFZ2H3w1ZgUbyNTZGjk1AtQX9/vzAptebNX4n0n1OEHUeD1/TOm
2bwX7nXZLBNlzBnzZN8GrnuKnI5V77q3VHXbDr74CrTpo4tp7RWTob0uftMAv6tdgb4qZ2be+JHT
LRzMh+i3NFOk+dFf0qI5FIaM0TrgxbmbVED+keE4r46JNIuNWvJqVgv8NAZV/JOAO9FEtVVSbcvc
0F+BpnBf1VaJt11ZNGvZV00SFUZob69lX+wUkg2eZeVGtmYF05CmyqyN7GvZTG09mxmxbDXnwF5N
Q+PcqjXGgStbrdpd6vXl2igtBfGclv1/MxKnaeIoQNdQWbldlnOG0gFg3gCyjLZqUl/Bf490mXjr
8767rMcAFvdx2yzYg7drKHuzj9/xzyIyjHzDxl+4mKbqR4PRZHAu73WZXbdNs7CtuedbXoRXIx82
vW5pj7IGd7HbVkPnwTgbYZCJ1vZX6yhaNa30ljI5FCfoRQTJEte13/qjBwqldCp5Lv0aHUJScG2S
4ff+f72/HC2ChLwpiwfVxUc8bMLuLexzTpPBd7KJPrdvVYoatd98yKp5esxG5YuMtiZ0Cj22zZWs
GioesZgE2vtbn2i+jH0Hqx1XrxczmJZyZFR8QSzCgkj2mTVvgZABuhfcWlkUDRy7zkFn797AOpB3
mawrGISg7yLSRx0dI5mZCR7kPV1WZco9FlQWyhopU6KpNj8JZ7iPYAXHTZz5+VZWXbe7FMJHwrAG
60lk9ekwffRAa/2WBQ30ljWFrvUE2/k2lsxyYzYGIs+bPv7K+jXWKMaSd5RZsvqvWbJz7oaP4zRs
bezXfvuiya/T38X6DFYk9Ld4ef9Wyi/p7fsqg4386t7bXc/pVghBxUs57C0TCft0M8UJDuyqM13z
YL6k0MlPAv57dVr+tcIws1eysZ3B9PY5OtBd2VTLMuhUBKt458rWIQRywnIrgDcrTiWNpALckLrP
cii4seVqFkQCmVyBiX7I7OHTbShx26ZMzBPQ6v/+trdGkdGxm/jbrZ3cbfb+BBHl9knEXyJu3xf4
X1llgh2i6PV3nwFE9SfZyREZv/58dyiR8g70fTcm/XFsnO4orxpR/fexIRQi3+aYw4Og2/9X37+7
R9nwOyiTLF+/u7ldKS7KOuITVYISj3KPfWycmGmT00ZP7JOFFzYBrrBe7Y+zmqvsF8/ldixcc1NX
ecLS1jM2icMjVGVxepGFnzKX080o3rVRzCllU4UHpPp5pZpzeKlDzz2bQBFrUZMhdndYEyY+UGUx
SBr1ys4GHL3ygl0e2+A5rR5xqSF2vpV9+wdmqO3HKWsK9m3d6ap4fI48zatHo7XGbTjX83FA1O0w
zna7A1wI9tvmxdGlbXZpLNbMXVY7H+IR2zJfC+Kv8+g91H7qIg/zP9yv8Iv5GmURpulRVa8iqxvX
kzgP8xsUEtBs4DJ1429o6aQbGFflURYyLq+MPPyZd2+WV86v7NtYjRGN69IOHnSLmYeGLuuTrYfW
LlBnbQfopHzqckNfdnBJPqeqtudth2MojuAVHIBPtlMrS9B/+iN/YbJX5yFcTSo+pvWQbzhR8h5l
oQnZ+t5SdJR9Wod5018a5iT6DEbV2d/j9eD7D38dA+LRuAo91JOGPBxP+FkPmMVz5abevC078/8S
dh7LjeNaGH4iVjGHrXK05dBOG1a33c2cM5/+foR6LI1nbs+GBRwcgLQskQTwhw+2cHRYrVNMpPgO
vBWIGx9x54bDTDSIblXOmohReVvRdcoQbU1bkHYZ3QHsIwYWnS7xoB8itl4+R5+uRKSklmJ0i8/r
ET1Sce7LCJ/dcO2A48q0dwBkx4mmy0AhPzd2nwOcx4tkVBRL3jDmnt05O9nUn3Oo+yc5NNyT1Xb5
rWc1gHOoiTjfWvekGh325Z55VCXYGMCi2TiqKlXdijxxMLmvzTU5rVZ1lZITp5B/mDBYaEYwljgE
iPhs+xHiNWYOv2Nq36tAkJ2VyDiPr1r4ooZ9fStOLi6jiP1nIxy9/TnNroaNLmMvHqFcrs9ay41v
Uv1esYqY74h3fcAzY9tMpOEvcTviHpKHGu9XU4fUaGR9xtc5XmSt44D2/GsUMShwA3NVeoGJkcVf
DU0AJb3GYPg4KsD3RixGbmJZ744+/njzsI60H7L+4eil+1ZCaVpapZvsJctWT3YUqugwKuoPsGT4
97bGU9xrydq1XWXTZGn2KGvtqz+NkEmlDx4z9h7cPsQ73EUJRq/b+CWMO7yPi19MSu41TPhOQdHo
p7DFoGSs1HGFyM/vWN8rwzoeWQiBjK+fRLKkFO2xCKO1qGkGiDKl03CdiFt3l2fJ78PgaEY6E3XR
on82i6paDt46GPTTl24g0f7PKGMArwfKBGe5Kp4HS/F2ZGXrb11FSy86iSJyYXiZtdJK5Mla9tOG
hQB9e2h3jmy1O2s6dBkUoZkoxiyusFs8tYeiKLJEXbSL0qX7OefSfMm+ajmPeXWmy5lFz68nugwn
SqY2/nSg1rjWXRzo5lIYLIlDbXdsm+NNjzxBhlKNCKbu6B1FSYVb1s2EFdMl5yroK/kf2y8nEiUx
hvZ5nkurMk5qEWWoQwEGDZwPfPtUvfS3caaghhLKyZPl2KfQC3Hp/lMGBnrxOWPIy286j6BNETnZ
Ihqq9k2xnHvVbtuH0KvdveM53oI9y/ZNGyvYf7J97xVMtWHSGEhZEM+j+G3AMPNea/FcRz+ln4tx
RrP6yAxLu4vcojym0IzPcQQl/Bku9/HdoIyvUgwP15FkCGHTwfos/VvMEvQxkRNF+ft/rAQq5j8W
AnXTVnWA6HD/uDL1y24kHoKOOzTOHW8D9QEnuvBoTQdR8uB1nEsJ4CV8ltqNiP/fNDV7R+hB2osE
6GlVN7Oh8x/FQFlcVru6YL9hGvYS/zKako/xGl2PX+e0vKy7mUi5dFPMEG+UNIWVNF3rpeFSFSVl
+vYm/ogW3+Va6hR8FmiNfGH3ar7WJmq4jPZxNs88zL776YGuQraPw3lQKMZeHBRPwv9RypfKiAKB
CMVGmUIimFKixMAvavxsygKv3gfKQtPY755VuTfs4zrt+KZMRXHw0U5dp4r0OLb575CIF66+9g0l
2JW8l+D4ohnFsYarBsINv/ipJg69BF0Aqm5bHGHx/OQp36xjjE7OrbCmyn4m6uilQ9tqLXQYxIB9
FpUICbnNwR3y9wHZNlh0Sfa8+e39a6VQaNR34W+n16m3NYNqWIjGQlN7JCVSfyuqpfbw5y+jbv3j
u2jBSmEj27BMGBHyl0VpNGFHbwA+e2eHVjw+tbUt7Uw1yW5ar89uSonXCqZh2foSQ9kZ/FanZ79b
RCKjZMeosdVjlakKC+vt8MZiZzczdHe87eUkvv23hlyL0dMqy5xJEyu/aM/9PohqJ1Z/janlS7OK
Ytuq0NWXS7zQem9ZVLm/7djAuWmmQ85WChSCXl6Lauco5X+waAztn5+fZqiK41gW4juy8+W3bOSd
GXT6qN+ZnnMX8Z04lo6f7E3ky4zKAPkUT8554tAofG5Y7sbzMtKCpWLrylNnNd/R9ZN+ovk8QwpO
f8cRT0MCL/cfpMq1V2oL66Y1gv5oJTV7mbqEc90Fx3bGnwkomq5BD58JfNoFriaQapbl15sg1TZf
80Zd9cBXa8bc17Ie+BoYAOh46d728xCLLalYGiqWsmkT/Axq3f0p5d/8UK8+6qSATZZGwwOMkHFl
h0wu/vzFZELw9ZNVIG0601fT0WzZNqftlCt+EsZ6aV8Cgrkzi6cWN/QbXg8KVrmhxwU5S74RwjEz
q8ztH1KLc6/Ehxh77lNV5M2z3bPmZ8kRiGVQBzMhbKQHMuvcbloM68iI30RMHK5yzsVCfm2MEYai
YbO/5jvf/Um8JJWUJ2ga/iYzzWrNRpL93LTYuk7EELln5sJriXtI9dq6tWFbzdJE+1XhVrmOoiFT
5xDIh53tjcNOy4qBtx/caTfmVBdBcWDiaq946WWXQkt/d8kCA7tU0dwkbsndchrIqqpcnTudFy/5
+mkzu2kqONH1TaGZ0q3ihB7w71oLmD+k7RKErZssywQHL9dFPIl12FuL9d5T43TZBlBkNTundEOB
7b0HkUSMI3KUAiXXWhp3TVJrw8yTfPUou227RPsgQHZSU47iIBrOOZnsdDN0OyuUZP5qvuSIUll4
XLmNaemUIfpecp2+Rgyjw+57OtklHpc+yEbZ9ORlXvQSLs3/7CtivNRAzJWhX4oqki7Ktu6iD9tC
LC7pagOyROnttbHuV2ziZ4++52azsA+bn6W+tYKk+QiBGSIS5Zf7TEEiIYZID3yR7UT4jE0MHMfL
OntpgbpoYXaCXXEL1DNzsaU+1tncycf66EUano8On8Qm1vtvbgenbicNrXbw0cEStTHKPoLAfy2c
AMWGTu3Y9gyH2yo35aXb9sFdIGNq7GiSfO/3VcQ6lpE/Bo6BHTTSOE866oczv3QQ4jFaHPYkt143
qaod0C0dNj3buvtswOMal1tnm6MXvQ/NcJpkxD89tW1m1mSacTmwv5/vOj/pZbAbf7Xw9Q+xnv2s
ixIEFjbgRVF0+tJ8ielSC/tRNKe6i8j7penrQFepV8WrXufi126XAa+u/Fy8NF1d7+VSr85yVQzF
3yu6Xp3wKuGqKMa6nCUqcRA/f1SX4NWpr3pe/Vn/ekGXkSG42ds/31411fh6e1V1S9d49lsGbwDy
191ox+u9sSz1ABVIrPOqAn+4xkIqJkuATxpefet0Tb+v4vF9MOt3w9S1X0dTz/RfWRK+17YXPucu
6xOuXsEJLmRnYyayu0GQFyEpJHoWZuN6zx1dFQQ5Z5ZZaBtXtt8lQ21eFd8xFzWs8m1RWuoL9q+N
mTWvcZf5W6ctmqXIiuL+W92pMW+Fqn7jqLxNJL3Z33i6zy5HJiMj0gb5InXy9BEN7fomz5u7qnOS
Ry3sk8fClpd1L3l3ombGk5FjqTXbZspwcJZaWyx/LUQHCUHDmy7DzHkaTHSwsERTMnTyGjTozrgr
GU3JG+QrDXXk9y9QVAKApfh5uugyW76CV4kGCVH1qYMdrIfBa7FdMKK7IQijuyiWF33S9DeVYvcI
wEbRKYzBeopGxMaiuwTGNTxcFrKYy5IiOaGLaFNur8OpWeSYVgsxyEWOUKtQ/2JJZ2TnybWVxbl5
Op1q4+9qOxoMcjGOzYvpxvWzFrQH44gTDnLp7kLZfDlfDfrm+bFKSihDTX9SekmykHaM7A1KdewJ
oVLk7uHxexsMp28QBHb3InQ5/Fvs3PezG6QOd2/asYuMiiyvMhMbOERMnW9B1qJNmQ8vam9rWzmN
xkU9WP1LMIB8QoSzPIq03O/mIu6jebPFt5yvRNLvLjgpgaI6A6J0i6ewKnXfRavRo5mHrEwQwVPN
sblVP3g11u7gUoOd1LNJdxbu2BTXgCn+WzxB1fPf4q6l2gu04LV5nUj9qfHl/iRrwazovOjWkuUU
aVeT9bewzScMs5u4syEqnc3o22jdiTqcwv4kJQCSdHj255jl+xl7C2WwgKT2kfE0ekk77ZDaUvZT
ksYb1B+6lySchC+NGsRgZfvMhAw0toNCfvR6dAB6qWBWrapvTdBZ35y4yWYlMlLvnR0s+srHT6Ko
/K3hBc53DxG02ZgM0WPMiu2yRDfwWMuVvE1at984+IrchiB2EXE1s21ilS9JCtqzRLdpH/bm75KI
2V4G/a5DaPDSYCZqzrLd1OVcFJmifjXOUMQw8c0cJc/PxLIAtQrgZx6KmR8yDAb8OOwVcaSnKA51
inpxlCGUGstl6i8qWX+WJbleBeNo7PrGNnZBEZs7UY2yKE2ZTP5VDyWFejslnTM/+/iiRQQvzaJa
GzVrldVrpaSIzFpe/uyOxjsKCOmtmLB9BLGbPAesK946TvIuYmqn+dsqqPqFmPFpkY1He61J5+mg
TX8Y+8nv/oOpp6x89vmtm0VsJBx1s8u1ljlakOGyA0NVHHTZUHiyFt7vejS5QqZ5RlC0518yLz2/
NF8axBCiehl2zDA0/POTiFnS1yeRZgO5MmQNDU1VVr9OoRx98IEIhO2dH3gFr4WFiX9AHBc/kFeZ
TBTcn72WPiIr7zyPRYRsE2rQWws3Vx5gHoRbDrpdvGX1GG2tWP0dEnEs3DHRUbt08aUhbnJvx8ra
/Zc46hj+bYlSdO9U+kGMUQeYR/kqcseyDNoClL+buvmLaqML1AEUW4tqZPXPjoK+pa6FzX1qyTe+
UxYv6G7hZhknI2JqVAsfp1SbV4QbrKbbb9w65yJepUWyG5ooXSSDQRpaWKgV5eZetBrhPNcc67nG
ce7ga/4ajddxTBeB3d+FAQLFvToghgsRWd6HSXsTSk1+QtHj96HRkOAylabbFGYWO7NE6RwMFdIf
IuUc8y39zS7zYHeuRnpYbaAh1LN4GusyYGw0R6vIoo1iy49Ba4Jl86X7wNTLYx3lMRCh2HqVApa3
cwtmOhsCw10UGt811bdfPSgXCwuyx64buR3Z6BEU42i9xlpnrGw0ycHodAj7/rX6UE9LEGJ5wYuZ
A5kKZvGiemkQyaK1ZbtsLRq+DMA8EpnOMGCtnhn3NlDHG0yIgNl+SvKKKrY9Cn4ouQmEX86Wl5ho
qKZWURKHPu77jaojU7aMfCW978KxuJc6J9tid8ssvRnKeN4j6jsvkdbE2XeqG0k7t9MmPIlskMHt
JktODegfDBnA0h50SwN4U/vpXvFKY3OutrWeHZCko0UkibooOW7M7M9GLKi0CpA4InjO9JVm3BRY
tM4cTZGWrh93L72B48mEgopGBctpv/XviiJsdyNaOLPWQdqAlwv+g6Fk3SAmq7CsFan4/0XBD7uP
134MX4DN4XKNjFGycfo0fsJ45iASxtZLoIzK1z0D2QsfYKaEswyJelY1/F84Wb2kbey+uHFbztkE
0u5Ly7SXIDvao1bb5Va2vXiLdpd+1BO8FWuY9A9YiqdzoyuK16Cvnoo2aH9pziPyNsM680N7WzTF
wmjG9KX0QAWNeTms4TxVLxH7u4YtN99bJnwLOVOSveyXClgxFqXLpPmOpYg2k0HVzhPZa1FzTnhP
m6BtdZhjMWPrfXjjlKgbAjrfBW2MYBeLD3WJ67loC6rCQ39L70/o0vVbw4cwPgtLyWGrJ0jY7JNu
EVrUvrcJ0oKdpjY3leryypcASWaZQP2OEOIpdVUJP3dYr+2YpStDcuQ3KzxIRqV+D21wMm49T8FS
ZvwUg3AfTgerDb1lqcbVzIfu35xES9xiqfxmumW4j/yK/DZNzY02KkzUeS7Pu9rddVjtYA8AH3xm
SVaFQn8gVR+yb2JK1xruvFHQSI6tJjYfRDuSoaQ2OFBVY4JqJtvHZh+wux4axqOcjh95bMdHlgnM
R9CR/Tz37AhPuqmR7fAlUBxnaWeD+ahoqNGnVdnNnSnZCKTsOPYKTzpqll5G97hdLURPEQJE8+cz
2Q53ezHW/z2TGC3w8vz/nemcEIOr+vybEOP5MCDvxBqWSGo+VHt9OkjgOc8lN4wgj4u6OJzrl6QR
QtNVOiL/zVAFVxHR6yorhJrry5kZHcPSeDQBni4zvGremNpAxYi8p7qwvN3f43GgSd963tj+LV6Z
IciF3Eeqr/Te+YpKM/Q9dZS/XUZ1pZesZp7nVEF/CKd4NHbDm1sFryiqDP8W94e2v6+AxZ3zG6Yv
CjvLYBBlX/cQ1G9YkpdB4TZNaiLRoaKZreh4Np3rStc0h6ZLebiJohfqzYGFF3zumyxfiZiWRvHv
5hgvPNx/ykDfV8F1v3ODSBcHVJLLZTFU0EOmEUXsnMNu6F9nTEb/uxa50fp8LSKzNIqQk3m1vU4r
9/6Mp+LJVHmTBKpAX4mYOMQT+OpSvYrFSDN1UrVNivReKuAfZWHJXM2pXmzEHkcmiXCHCv2GOx/+
sFNcr7GwtNUi3CRyWb84pcWMGgJDXVftCbjCd7YVarwBAae4iu6uRCdsUV/ifjBPLBjm98pg3ubY
7UCSqDGXC2PEsKeDHXbDpuMnIWr+ZPASNQkQ9x7FG7DXOQERRZ+Euo1y77mjCKaFg2pMix/8uZMI
4sXXSnMxHk/xfG2wajh0s9SO35RRyW+NqlNYY82SNQRfzVu2LcLosYwHhmi+HJjCOczVqnxZFpXu
Lb2sVRZhnWM9WFeGt+xYzZ1neVKiZs3mbQTUdY3X48EGzKMvnTLqdppU+DqeadMGr1TBAZO+RpEl
9B5Fguhg95YEOBSjLrd2jLWM4P2dbOm/MLbp3+LYK+fyINVHwRRv0jJbdMCHFqZvl7dDb70VRiM9
AXMMdnZVmXNRreHQLsFkQBjxbemp0SD/upkOH3dKNsb4tsUA5G4YA+ebHtwaU5IYMPWMN1ETAxpy
as5FVQUEcR5QVJGL5+PvUzTYGVSEpkEzaEV3fd8631L9Rpz571fZOby1iUG/XKWolsggX12lrMG2
ARt6HlBnubjIPRxs+LM/rzLwUaxHWq9Fy5PpeZjW710UjysxYxdzfBEXpf+I9cXXrpf+3HPxPjAM
aSk52QDzG/h/oxRsCTY97KXB05ErBIN+aZWwpqxnbhJKi7metvlrZ5k6gqiutSiisngNm/wXmCGe
xsEwnMKc7YrYyV/zJnaQCO+1rahuuDX+7tq6IfPTqSvTgV9GE/cnRGQmIyk33/ABKLvLYQSovcuL
1jCXIshPEvV3UfRrOSsfL6mKAo7KrftnTW4DDZpzNXcwK2LKh1wPevCZIqHTMfT+Pqr4GRy4+/t7
bHcUb+XhijcrBidd96lV3kK7RGGz9/lO+FZnzIAyVLd5kRSbLlbjmT8RcPsxpiXrjXoDmQYLNhEU
vUV2CLOPm3GI7d2UKIboO2uEAOyjCtixuIVrwl2c5sVz13RAhdm6C0zFXIayHm/tQb2Kh3hMMrUm
bk7xkTksk97hLZ7iIr8xA9yNjM6eRRPTvwZEHqiStq18VKVEKJ2UAgZud0AZ/pYiGlADrA9aXPPm
MIPa5Bbcl4dUWQO7Nxd2qNgL3oXqU+1r9QmuaIURUrZynUB1AHnQYNcVK1SJIm9irULYK1DicmFV
MrTaPj/USZbwhJqKbV6jKmGGy3NMH1KaCz7WxVWm7w4HFvLHjWjO8H44iNav2a0do/dnZunCS9mn
m4n2q6LoJLorGVtDg/pDR8URUN4wzPVxaDaiOqKUylq8Ic9ENc1M48Gz30zLqO+/5PM2bTzIrfU7
nwX7YA4joqiC9Wg23jbGWe7Wi3RpF2v+baY5460IiYOtg0S2IcnMLjGRMqomyCf0bxai4dKNu6M7
42vrrC6xZBq0T5VvTWuHu8tIdZ/Jtyrkc7w+vJvLQGVg2ocgb5eXkCh5lhZv61j7uAwt4obJuuao
lPVcVDFjbM2Z6nM7HnpjOI8iWsQJtXbCd9R6sxExMZa4wnwItlakeofL8LacSDc+s6/Pj0VkxiYS
I4E+XH1SYmgJo6I1OycjdHqIrXLpObswiUFwwcL4bo7Ktu2CnilOl8ybyhs/glwKZprEfqFiIWlv
gZI6+Tasja6SkKhq9e5Q4WGz8tUIFLbdFfOsCMZXudHuC7wyvBk8bWhSiPnGJnuOYW6+QOMc2FJS
jLs2zNSV2VnSXs5bf+/0eb2WwO6ccLUIFpMbmJLr/TppvfxGVzv0jUWx6pO1CeBifxWLppzBQdcv
T/W9SCsnvRYRZ9k7X8lduGdmOs4dG0ln1agHiLKV9KrExpvb18r7GFa7zBpGrBCDkPWnQg9mofcL
wUsN5YkWszozMd7dNn1zmLi91WhiQRXw1ZsSgqY8MaEtfJKAngToIAseswhGE5lZVuQbKRqL3dm7
p4BN3WSy8R/iAJbydflJh46n6wo/I1XV/rERYhq+N+pWVN/ZhfStFjBntW73/IcAPE+HOECh1pMH
g+2ECRMNL35/yfu32KWvo0fl3k1A7mcfJWigb71dusfPWjvVpCj5KFjUO7dNtaSsBlwSa06bS/qD
CjRxMdittir70nhwUrk5AOV7HyNemibC7iZrFO1WDwfcZ5REXpqD29sHbyisZTVd/BUm5oKGOQcD
xZPnkZJLy9A1Gyg4UnT0O8vAISz7SOVOuctSrE1528kPA2ssy1rr/G+tyuOnrnjE+m9NJMk/86TJ
Z2GB7oSMtvuqClV37yWJ/R+LheZX6U42rdivUhyWMw1HMe0vcBVEHIJQwjTjroJr6fAWl8ryA96y
b344Ju+hLb+OTac8Gvwd6y5tw42S+N3jnxKYK4Q3g6wVh7QD9s2eecMPkwdrOB3E4xJHKrhXkV2v
LrGCreRtXjSnxIRCkCYZDPkg1L6lTOVmSdZnsBBV9Vy9tCK+Y87YmJ2W4+qTJMH1lsL7IJDDe9tW
3W3iIxssqqLB1bFmlGVLW15iUofqfF0UexFy69IDTjpni4CFcCc1jH3XB+ZelFx5JNh81i/NZVXf
+6kP7cLHD+nPC7r6F2VZHUwbkA3TNCzUlhzlH78ov9bDUBmL9hTJrNKqk0JF3gAGcLMCabpGjmy2
qIONX2v8kIrGtBaXZjcefW1WB5VyYOliYYSdvQLV0y36UG4f/M6M7wfllTWr9qFx0xbepgLSpoza
jagqSm/s1cpBimVqNTOve0CVE5VG3zmKXlGG+HFYyU9sNCE8PQ2UpUlyrxovoiLOM1T99ag+j9ZF
rCDZ4Md8UbK6LmosJOviAGSnPIhSOLXg5XUfGhhAito5T3QRdZFndfkbthkld1lpWOUxOmY5Kzev
qqYDF4urZ3YTm12VyAP7Xrby6knDO77i8Z1W+MXtMLI4oXeN8hr2HV41WFntITGjOKylGzGOGFYG
vL52229WuuvUSBpX4ehnhwEbs4MksRdWxu22QhxIOYqYOKRM8HgSTCzpKfncT7SIzmmmSdVs6p1G
+KCcm/MwtTajlfOwj/tXQPvBjyHDqILlNekklY2xzzz+i6LBTn54I7h/Naj8lZYa2tbRQ+3hXzri
LWbsjaFm9T/Xujene3fwrTfwY74RoP4iMJxbkA7OprNAol+A/qIBmU9E/GJ+rV8a/j6IaDSdxv06
SKkZ0T6zozeNiVoPv++5GaF28DLNgtb0cjzF2yneTXH7b/FLPqCkq3y10+XnfGSTBwcVaRm3znmc
S74Y30x0n8tO2Fc3jDxZeHq65p4woC7EXRFxaFQo7M8WX++GrVCYiOoWXcxGYyndO+i+nT9XCLuv
+lhTt6mf+/eJp1WzoDeS988Mx4LjJDJcFnLucfH+nYHo0oFVxT+MkWnhwuvjQ+g61lbcIgH6/75Z
Jn36BLTd2naK1PrLqRpPaX3XoTMhkr/ExE31s1smxUgS2UxJly7vUSMQQsOPFmg2o0Ntp3iAhiDy
l17voj2Bf25yW+j3Qo4CP5D01AR9cnKnNH9Ki+veOKJR5DFi6AzgnLC7HDKnlh6K1PQ2EIQdZldj
Lu3svx902zoCkcKE/jOOxxfJoepB3IeEuzOLGD3AaodzAZNXoVcpEIzuRHo3hTamCIq6KNnZEX80
84i7q6sp0U05GtpNyLsesj8Ofr+WWkYLERQHAF+0BPbaaMsIX3Ukg0ScvWsUhKYOsdZu2gbD78vm
u5iTK4NmsDEKzqLETWcqi3Bi4PMaW521/PMcfshROSxxMpv5SjzRU4ayQcpbNtm6DgoD3UDqhdSa
c55a0gwcNgqvdnmEOd32s9GW7KUaZSruF1NdNLXDUB5FiXths7dxEw1Eq2hAwvh3q6hCnrkvTRcc
IjZYQTD98KdDqrUT/c3tsJ5SVHchgpqZBTdt7nAIZ51R5Nz/DTwAQl695qCqEOVj9ayY3pyUUU+h
bGb1WlTlquj3Kj9BTEF8oC/a0XVjfCSRQ7P2lwOL8/hSuUY096TP5jquYacXI7NNkSnq59KoT2Ok
yaPUeuXaQXVtNwBeQVdfaq19xL/0IA81ZnxdUOYLUWQxD61/PKnnal0zdbpqLzNNPRQAtGe528rL
q3YQcH/1z+Lg3vKHdHPVLDpe1dmFnHVIGu9jQ1B8pkuAj66eL0acEQvkZuc5Oruun0Ofr7JFv3Rt
debrlx6imos/hA1Nb6mmGGUNVRGsNM3E2F11lVtx0OQGM+MSE/I+V88hEY8s1dsWyWRc8tlQTiWz
rrLliP/BAucN3YQDQ9BKHSC0QwvGbRoZak3xH+rw1j8A0aYtO5qmGyru0rLyFZzfx2akViCJTqg/
QPPitnOrGVm16Qy7YyJpljdFOjqLSK/Cp8QB3BEDMf3pWXsJxP+voW2emWp4L6rixYuu4Q7oaX40
jyO2hvShjo/hJMnYa+hJV86T3Nv1TYPfGKMQNjo9hE8zZCtRFZ2Cn7+lI6ttMU0gBqvY10Fsncpp
yvBZE21+i8zt1JbZir/ipQo4PDsXt+LgVOorrwXtNtAyEwfopN+z3IwoNToG7Nk0SMWbyM5FSh1+
ZNlPiCH5D6XXnbmV5sNNMDoDFCptWDY4Mj3zfT60jh1+4JL97suS+dhow+Ng+lirwnDqtoaCHXcV
2M0c93YF4PsoH5zUkQ9fqoiVjZs/v4CqXycJumnZzA1srA2ws1CFGtwVcthVer7ivFc89jCBUU9W
Dn7XFa+8S/Srxhlhx/VB8SrX2tJLZeWb2QzxQUMAZi61pFkTFCkGc3YcHFlD3AK7j3zcWn2iFj9k
r+Rdtoc0ZvXaotVb9VuiH5AerV7BOGDNHuTfnD7odnFq2gt9VOz/+H4q6tf5KjMgMNGWoSMlozia
/EXLrpMM08vcxnu08nKpNcFjY2sBKh1pjdeGtmGR1HpuUPPZqY0OYkjqrWcPLdJFjdvBTrQGdrAN
yqF46CvYMTLsUJFVjvW4GVyknx4b5KBOlTYmB89Im4WMBfsPzcLjONH1VyxTihW8kmqLLUT2KAXF
k0jIZJZINChKJ2Tbk0UdI3GeY5wty0l2jwN9el/FvofjipzNLzEWFnBmk9scCztSRMPQhrjgKfFJ
jX28zqxKmbeU9uinv4uEDItQZBcyZeb4QXVw8I9UVwAeegxBY3/GDanDQbTonjvdAmSV2uYr0m1L
XnvZApNRXbfUuNka5WA/mTI6EVM8bfVxiQNks+0TI94Vfg9vu99F0w9zGLOQrwOLKaJqKWW6coY8
Xgut1MKrUKUzETtJvM58AjZr8IB+HoBi71X+WLePfsAewKLT1/CNdSe5yMB03zsnSpmGVSfMQ7Q3
A5miWZ5H8mM1SvaizYbytoQmtpZ8y9k1YzDuPZYJ1pgTJiclkvaeCg7IK4sQK7RFIxuYzZpVdxAl
CDe/SyIG1ZOlc11F0xmnZCjKyGD/+UenWxPT4eInojPXs/nJTcwmmRunJdqvfnVVH9dDliX+IzCP
ZJ/Ghnq0tGaTuzLSHqI6hIjM+W7jo0UcasekqjdJn1R3EfDyW8/L5p4XtKcssftlluntyYv4n4mS
iF21Vqa/CMvWntdq4jzEWb3EBy5/Rsd9OIwD+DV1qlYImayroAxXorWphnyOXTd+8lPrIDf7JNGT
e7hPAAgG3Vi7ibKrAlW5KXXTf4ijLtrkWdPOTa3xH/wyHTDFs3+4BRa1rZx8c5vSvIsV78AGivQU
ybl/iCTDmolqbFTNWkWsaymqJdtF4MSDcSuqftD9LLCHRhCartOIWDLYuzMJp8tZz73DrNKtt5k7
icjlzVI8EcC/RnPbGDFLEt+wrpp3JgYz3RBYt3VpfhdZaCExu546GbjSjFYh1dvK6vToCHjlIdWR
qfRctEOjISx2zKOCVayo2YvCz18bSmRyZBWQE6uZmm1b+Us2AsqS3a5ayXYL58pgbrKH22PslTZg
gaEasxw1FBRdXcVJ/MWlPUuVdzXMQ96Nnbbc156x1qcXv2j6rzuBVd5Zkf1dSSwMSz5Dbm98hynI
67WQxUkl9VwVnUTaZ2jodfgSYvN8SG1kVfN22OaZl8H44AwiefRSONFYa8/ECTNdN1YNyjerEqOk
qrPbD0cyCnxVI++bDNppCWauPDae3+zYQevXGCikd6XrD/NQD+zXqIlv7CRXfsFjBYDlp+9R4mKg
h20pqv8so+nMc8AW9VjUcZtejQAn7g2rAB7D9/d7XBg49+nWs2+mO/7L+tGvY+PY5BalqdrLqTVj
Hu0sRcz0qoKpVqfwwmwvzVFT/kfalS1JiivLL8KMHfFK7lut2V1d84L1Mo3YEbv4+usKaorqPD1n
5th9kSlCIUFlZYIWD/cv7pgI7IsnlqJhHZ7Gn1WIs3SIfDg/QGW2mqzB/VoLxwTxjz3eWzyPj7g5
CNPhjP1KsQVPRCA8E6RNg12fdVVUNeuUBnqH7Qw8jOpET3ZkzSETUA1DEaXjY8gspCNEnbkdc6tb
0y+Ffh9mm0OKULAHkAKIx5a+b5A0md6WashV3oRTBrXKBESCtFbTLL/eIisUatRq1SbkXTI4UOwG
quCFC6haqC+jnWJtZfpaCVWACqR3DdQtTXxdix2LBBRQ6TqOE+sHr08h8BIh+70F1986gtjZU46z
PVsTV3pTZ/ZrxfLFAL2LuNLECWHUUnhWc3bzXP1gYt/7w4eM7dCAMLnhUKMYJ/HTtrHAnsDp4HvF
Zyfvuq9ODaB2mCbZawZFKPNstZO78kVa7d0Q7C5jXodbQyBm6JLpM1Q9u3UJcab7YZLYniys9KiV
UODEWQDbxH3YPndlA+FNM4+/NtgaV9+uqs/Sx0ptL/IsBwfeX5bU02OZ+zpWWBPeDmrD0gT12YaF
EV/HyrTUGeDSMLGMr/E+wUFgr1bsSzQFUpcMWZcxpDE30K02jkXJwfiqapHo6/WkyDFpGyJXexEL
veW8K9HpJzfNzRP5GeQUV/gDIT884JHed0N0GCJPf/3ps2F6HfUhPpgiHzYar4zXNBOPk1XGzw2L
9QtoR8FpooKzOuIrR5bjBRtj2TMeDA++ircgH71hUEkPvDRyAHjHEQg3eQVhb2TENuNnzSncH7yB
qochougZEGxzB8m38uBirQVVjPakJXYGvYzIu0QJEG5UI9+gfLHyUY18MXMgbBSVj/8i9r+PqQ3i
4xVpPC3RPuc5H9eVoll1Yzncx1P7ZikyVpsLqJYV0PamCCrA+cTXhuIyWXzYN36wUmmfkUsxrY0i
rsCjitOX0R6vIZaJewCNo72ZWtM1b/3XZhD5938MyABYBVFA4BZm8gM7tgcucCYFYi1gjAwvPZsg
DLjokSjWMknarxpESXstT354Nc4yIf0HedZyADvKgKSLMS/jq58jN7uxuA1tS90JjLp1sPDAaWWc
F+WngkcWHpd2eiBTz0Z3nYECaofDiupTnoUJHt5ZtKVWO3enneP45ppa3RBKKj02cVdFDPqQMndD
nKbiVVhhTo3f3ChxID+W38CdHPRh7v5oObDwepi6zyWwursR5I0HivVTcGx7wOrexFaApD8LFdur
WN8X3j8klbq3a1Bsn1sOZKccgzHXd/Sb1MeuNWLd5535PL/bcJq9q5LU2+pOx68CcAMILHvpnzL5
LpKh/g4qfnzghV0+jikg+gCLQOpOjOIxEW2y8jqv/c7qP+YuSHkJmJNqz07eIrt0dJqjhVfHnc2m
dB23dfIH65s9xWqyuJf40X4bY+jXsJrVz8ZoOHvkhe5Tw4CsAfhldZARf4UQx7U3jOIaVsjp8bFM
3JDfBD1cZhRfh05yvAmL/tD53hlUv/w0hKO9Ab9e8gCB4LcaTq3szRBp8UOR2vZGqloUvpamBThG
ayYboq7Cd7cLaiR+4ujQsa9m3kDcCgxX8YDdVQqbuN79w/TWMtSyapneYjfAB5GtaTuWi2RfCMep
pP4P01s9xF+kiclGYt3gHejUz0UKO3iI1BlhnBrpJmFJN5t0AIh5l6IpUs1zJHUyDICit8shIvVk
ZYHzT3W6OEf6WQitCEMr1qEV6SemCl9htsh0qhr831QlJzWn0IRfu4WLzEMV6FpIpAqounS8GWfp
7OMdiRNrMAC6PYSGaa+V5ABBKY5jpRjHK2SOaot1TKUF4KG8ztqAbibVtiviBswh9m+CgSrGMPUr
p33aGExMKzYgLWwM5c9ET6c/RguoL+yStKBdzcZHPR1mv4zHN/8E/htwBMqfhIeE7vBHv4o3W+0P
HuZQg6oK46JBCfZCNewS6RfebfxR5h/cRu9NMjBjvz/wvL6j0Aj5kufU8h4ip35EFtHoBWXTsvs8
kgZ2Yx17TSYVwN2B+k+TJ1spf45uP63LEpKeRjLABLkIJmQhkjGFhQy0UFiPbeIAzY5Y6oD8n085
L93L0j0VDMBqFS8zroHrwH3rbgB4smGYbR+6urcuY+dYEOLyFKdbc9Kb0ZBrc0zsS1wD9oM37AuF
9aOvyUBLoUAHOVJZrzCbSTfUmYoPQQlz58HIR2MtcTQqE+YL+aEd2eDFZ5/1voTKj6m0lJbCSrCj
uJggyIepj+JQheZ68VONYucINchNVwq5vQbFID2JbZwCM4++MMF/tXRsyW60BF4amJpkzMs99G0e
8PbrnpC4Zh3KDGngyAjsnhpVTDqwiro3pXsyqQGJX0i0xEGI6pRjgruvLPDQT2bUz74p5HaQ2QBZ
UrzmJM2j08xtTAAikngW9Hx16AZMTfM1Na1j6EA8K2CQdUV+UPcj0iGk3mGv43NkOoBOmXF/Hwu/
RAJYXO5w2/vIbf07iBmAB8sutT90WWwmJWdUVuFP3wzZNa/zaVuAlPRIoYPFIMgl3PCPaSrxMkYo
i8GiA0QO7Q/mlSahZ8y+0ATYhejqHdTVvixto+98oSmwZlbTEvmbfioSM1X/ATDGXeTZ48UC0O6S
YJa+7cJqCMi3NDiqlUycucgNIB0hUhTGEinkqnMX4ZBA1DWIVI2cbbGF7B1FIYaLiZfQRi/D6XPT
Gl8JZIDtLIiT2CBHsGOclAjMEkMLquP98AkM8ECoS60DmF0V3LCaYzyOEpv6N1Vq10BKcgTtJNrn
TgIpUzfdP8RQNW7Df9jFc27fJsgzt13TtV3fNTxsNN/gGHrpOrUHTNu5BWu2ZTJ+LIwuDkCvgs0S
sstp/MsWuc6PlWqXBr5zuiqsLB73XmMGtWlFe1qAMU16d33tHYwhA4zSlqCCygUOQ7V48C0eaKDI
W7VY/iZYcj6DN9UBMWDCgxQqwCeWOvZzHibxDqxQw5paI3sqH9hob7PWvVhANxOn+Qdic6pCKUNu
ZW5VMzU6I9L0uQUcHDOTehjbOHiOm0OT2Po/4A28X7d7HdPTwaHjYB/W9bAj6hHdzoc3s5kJYXQJ
lKGmvAZ5sCImNoP5HcYi/PQKP8cKDPNkqCZOSONhvXx7S9GrK46dI/BUx9q+p02VkPHwnOKFNu/J
R2aabmXVgAJFbbk0vgXlc8kNAKf66fN/dsqRaKqIIMs9kdiGZgxNSawbDhXgmTPvLQ7t8bJUPoje
N4/UEFm/xBH37eJrK7PeYFe1rCF2aONo20O6mQcxjCfbN6O7QoxgqsDn85oXaYiJNZhyLb8VT4OY
PpO/yzMHJ6KNYqoD84zfVauhC91XZOQobhdoyZOpQ5S5K534xec6uDa6xFpTd3U5PTeypx5Ljvly
FF9n5dvl8hBSxv99S9G/+ccaPjLUIQGnYzvf0rHtrXYcP/5jAd2DlFaJFGQkTAIm6R6Ru+weqYaX
+Vtt8bWY9oF2uNj/LnYJW/r/Tz4ktAGqAaGdqK/EKYkmaIVhhgFZMWV7qtYl2VUWbbi98VME+eZu
ZDOkOFYBVZd2GmZwkbQSqMH6VA8hRfPXRTK6KNlZF31z/KTFownnT9G6ACDxWP1apHiJHYeGAbis
GtpmcrBP/R5DLRaIPg5j+2lx3/SiBvJRDZlkdh4s9t/2W0IYuIKCpB3llg6vU5Y2mwSc3KsS8tZs
5won4B6Ic4o6/wfSfdMklpiP03Ydqt3YcMLDgZmGq9+yyNjjZLLSrr2HwrBwhD6ui97JfyRFGGEf
NRKg+8+cveXr6X4MnfLJdA0Tu2Ah1oVYUOYi/yGnHizn9oUmoVGbYKe27vSHHG13ccg5sJvI1gGH
D4DdWfLWkGlQ7KIGXqGBm+HwAHjG1AAkl6f6ASSXDfg380YHxKX0Hpxx8h7spmB7XoOMZfGJutUu
sZygmT12WkBxkH7d2mZmXciiwoOeYWBKYSDFM/QeqH8GxrbNxDu2phBLXcLqNG++BPkorvf6x0ip
P0yZsU01gz1HEdce/JojLW20XvrU8PaDBhISMhONT6vCG8Mjmf/ZCYwCbVBk7PvCOw+dZOmlzkOG
N8+59PovULRCShk4SXEkjiM3gf2wtbCRt4TEUO9LKtTDSbxKkBSCd2eMN3Rghzn1d+C8/YcyzHOA
50rwI6iDPOqt2BQDW7fsde0LeSkdDclBRZV8srDJF+Qu0twGSHCC1M7+yWr/0W3T5HUyNFCu54b9
AE1re9eLPD92LHrrjrPmt+6TVz8laX7hBVAxul8/GrofPY6xl31KUmgZKnfc9vICzE8dzIcNVuzs
xATyHWqtvciGxItZH6m1DdtHS43R/zUG1p9BOL+nHRekVVanr3ujx4JMpcNi/wtppbnwyrtBVPjS
2CJaO0C07sD002vPyE8H5zCEeFIvv0JcNL+OSHIJRmm158bqsB4B4QVSVbNiSyEZ4AmnHI8qqGcj
GCR57bOJDWVlULyISpzIm7V+COkCjc2GbZeM6Xx26vUdZCQa5KuJzDubWlGs6F/hOVG2glyrdh6m
YbriLznQPxhcPhHmxyLd0Ums6m7rvX3Hy/FIObsz21ii0D2Ara6XLF8exgXkKF/oY6hVgCWYmD8V
8s10ZKyw37oONYiB3KnpD5qTjmDFQWHavDiKCaspt3tzkX9QZspjfN5uC+4sG3gKpJhPO/ogjCLv
AbxC5i59JHWt8Ucb3LlkUYQdYuHKxvaOLOqex76cu+d91x9qbOEGPus3E/OPeVf2z37XtPepgOKe
4Jb8UmlAdyIDL9s7ivQCGqinomLdc4lU4HsuQmhI2un0JYdS6t+GRYKnAXWv1WjY4s1kGGLGx60o
35agYTg5nRBslYQVCJf0IaqCTFVv7caOeRVQh7mK7ZxPaSeteZDZRz3TqocIL1U/dCLbLUDu6YKX
VzruZXKhawYKLrb1WuCeHFVQzayg1uW2JTuORrpb/FAogSxzK6N2lTdhsqE44ASBf6F+yMzFwkOB
QDD66MXwUwjZNijX1h1wNMDDYht+Hae8hKjcOO7CMP+xiFGJGMdyIPEHa7/abqWGodOLQDRmeiQf
Fc24s/Ksf5yNMExOfzdOF/1op7B+8cwJv3NNN04pq+rPTcjXAHyKVwXr36f+mG8dZeJs/95utfgZ
ZEzF3VCAMm+QXvW6dGfYmXuGmuAu6oo/89STyK6EunkVDUhHlHkKxXQTcLbFphrFqB7Qqp22FEf+
1HDdAMIDcj2YQHSkWhg+U62tam2u1e+1iqf8MIUuGJujtAA9XyN2mKFYL/ji7EgA28VO2QqZxvpl
rCZ2101TBiZtYAQcYZ+trkmRO8fyuSeUUawXnl7HEUyi6u5v/o7FpFZTuvF+BJ1VNlXmEemB5tGP
QRq9wtQXE48sBVpr6sMY56Fon51OaKOJYg2VpjXbbx3eh2FWAvrusf1BRKfEqloDKRmYydhsF/JT
ole9MTuePNgeBNs1ZAWPHagOqWhA7zjXyOzMpjx4sr/c+G9ibZXLzUEmsUV2+8f+rG7svSP69mFo
ZLlKncGCmlUaXq0m3NFjtO3CfMfqLtzS09YvTORhud0VamnJJYdQ7fwUXrrH3hBekWC+4+HXghnj
E+UZeJgXaFX2qVEIor8Myk6AkQLa/+mvMCDfv4wV2wCuC/okm33OPJk/GkACP+HoRUKoGWxoZFKB
zYZ6xdosVPi69ol86DS6OFJCKhuwUIMdrvoqBtoi4Z9LfeDPyARPzzH5PRPwhMxq1xFm8ZA9AUL5
XOc20tx9e8TZehhV68iMqpWmTF3GCuPP7isKIR/F2U2GLoudmy8hDh1O5KFB5+HU8De++WqgigXz
DPjPgwm8RHvs18gTFXU6gVt0sbH0/sXWDPkWKZE+s43d6U8KXvzzCH5YrgAF+JrUNvSmi6596tu4
fZLIpg38xCmPZHa6Vz7YoHkhiwooOIrdTS/Lbf5IOfIe9WDAixzw2DROsVj1wPI+4pRDFHHq3BnW
sI21cThqbd3KI1CPGxC6Vo+JW7BnlSgMSIv16d0ye9ecLcgh4S/+aC1t/1u/shM6kD6av+p0M/7i
QUybW/1Lmxj5JeMe0ILK3SBNcYOczXzfKNOZ/CfIK3ePWDn1T27aXigKk1a2151WA/AFUSBNjYHO
5DXQL/PQtl71L7YWvg0NCons2dTkeJJu3t4NquhGCztSwDJvs0joBmbm6k3es+auhO6jMLA+V0rK
5s5vASnCds2FIubgMMq6k/T9bTEho2899xWTB4CDEUN/m+smcsZGqAYZmrnKusnABdTYdP1i8N4u
PV/h/YIUkg81ckiEpe0w7dtFUeTiUDSPHwUfnh1QL4Fohvl73widtTQa+2Wwen1VQYbyCIlj66UC
Yz51qgoZPxa9Cf2ELy7WBXuj9fYeAzUS/qOSnXosvOcCvxgf6L5pAhOIckZUdYV5Bsi4fOuzhN+O
MdtFyP2Vjb23FUXSmFSzshypaUv3peX9ruYLLiFUm4el6txe9157wumJ42d3fmhru4X+N1YcUEQU
fOOjhhvfe3+hWKsoggqk3D1FLIEIg2dZ2PmqqhXI66IdmSYQxQ9l5JYApCEfiHxUGIksLr4f74Gs
Ask6+SJmHkwzZ+fRw5cw8MvsbSgaRRjIupXgEHP80tp2HESKfcSTx16IGIw+RA/FkLljGKDnU4Wf
u/YJ6Mw5gvxKZ+7OzvBhq05UkD+Ov4spcu4Xdx9rZ3vwx/PiqnSIkyN5wzrQ8NQguwJnRwmvdst1
9Uo4a8gZlxvQfoloZan7dSbglJex6H7xq1P6a3/dSTokzimJ3cflz+pLD/QILSgrkvYF28XZq9mB
DsHkFkBhynSxJ6XzYfpsVKV9aoGpXzHlr9qWBUDijBcH64xrhSHIn05tusP2Zril7rwaIGhRec9I
3vawEHPtgPzgRnFXdmQPh6oPA80ah3sNR7j34L+pV5yJfBsODL73htYEXZLRC21HDUy1Uq0arE9O
UfDjEkv+2AUWBUqX5xs/ZH3BkenfLe5oirtLZyvpZtzGfF11L3ikRCdftHfmaHYX0wJfIui8IIrR
fCzI57H4zcesdVcM9ul3oeVvejIJFGvHxHYZdgkDO47R3F51AAZlV/Pp9eYSN6akvjRqDhjSGqrX
LjKAcO/j1LAjR8LzaINNEFlUSUCceFQQRd4Ezigob8q7xa/XoE0CucmEHwb484gQLwXU7rZ/bgNd
gxObAqo8hnvmwPYjPVmm0XYwsi6IpKywJ2LW7tl+L8YoFz3yFI3DCD6sAzVQ7zl6tnuBpPt2+EbK
UdrkW0/YpyCDg1L2uamdemMiS3tDvmas7KcMpwkWdK6oKLoJhxqmpm8o3sYz+UmAvkeJU1V662Kh
nrZB2Y5QMWZhuo9HlgS2Xmd4niFxWBgNZr+ArUJ1GEWu4sRUAzQ5aNWWfI2LvBGs09A5Up0hjwkb
u6kxhERMrPKDBhkvNo5GT0th/mpSgx/26Uk07peui5rt4lp6GaGPFGAVtvio9rfDUY8lmPryFmKr
XodcnUYvMONRpxxgDu13nQc6RKwagAntNdB7Qc2jWBVOUz82hV0/gnb4zUcmNZCvrbegLd3XsXeZ
9Ck8GqooQwuqbVSlwhpTKInElgiPc3VpmkMLL3Kx6JPsbYAPUXLq6p0anvrgKW7uO73Z5o4NggC8
U/GtdawzwPXYeKNqFcfgKxSx9oh5eAUuQBx5NMyOAD+iqgqPJEjlXIDTjgnU3Jw+Q2uCNcjWHLD9
QPwHVLScQSG6Y/vadEGTQD7iSiAWhV9DyE8uD7KWOyN2n3yNYxEkJwMIRmFA8AAm1UplUu135r/o
Zo25kYP/bnjpwvK5Lyxj32KxdsfYoK1rQ68+IbMCzxHIen43rRpvjRJfxD7Jd1Mlx28aQy6RdHrj
Ojgejis7KKb4XV5BQbZhe6kV+jwSCDCqT5B2biDvVzr4oPBygQSffa7a8a0APZi5iRtPBuSjVg8J
BtWa7EIFtmAWDGqZOVtdM/B/chPPBkZasGo9dkpuDJS3ZFEDDTE2VYzAXwefnZru1XsgsIWlA89q
6uu2ivQzz6P+pDU/iwJZmQG5qNDbMoFiDN8aGh7YcVjpZ/LPcamywduKLhyoRR9cvEfyORBzjo8U
mWIbJUTrIV25dt0d45Zj7QsyoeGIxTh425yibfdNFA1HIIJDC9qBUgWotv/wkqObOs84UcAyzBI/
9HZnrCgSOIZ0JRlQhJ1dNODL8+u56Afzrp3AnHHjJzPDNlQBvfrLEk9+x0naM7O71Y2fzNhvAQuK
rafZanAmUvY2xNtWmOIXF65N7QgicKDnD1op+xPYEO6RbzLswqTqwXuEgmpWDe6hLYCu3Ueb2iFv
d990IHFw9LgKVxROgTRgBMhZuFoGohaIXALa897Rz0D3GFDMXKWeFMkMD0SrXtbOb4CwxZqVWZjn
q/fB1PF6P7kDyO6USe8Dx9ZOjSXz1RA6zSaMuv45qvJ0p0khAMzn/XPGq+lJ4vuZu9gvJE+GKWJs
A39CZhiHyRkZiD/IAlQZYZUAxBGTpNlC3tQ8IJnY+x9PIJ/40odQTcU5JgdnExsuTpFjM00VZFIx
RDhPZypkBHXDsJ5bSnDeUcuYYj4shxI/5GWIpeMy9tK6XGAZYRzVo2AeW90JxUh16WWEVDe+jK1l
7IipkY0x6KUxy1pYGG9IGdt3Vkc+grNexS4u6kUm1WhIMt9jyU9DpvjZHd+2UN0uGQ5l3Fyx64Pc
kYlxgJ9D/zTaYfXsedW1ILK2d39pyApylc0V4CGw8Y0cnBwuQJDuVK7ayt7VDZYwGKoFdy1q9pB2
+EoDfBEsNtVmJ7UvfcicpCVAw6+DT+t9MGpwxxGn8OSsVAvVZudik5PCU2s09kwz53ta/Le3Q3c7
D+MowJvuWzaoFxJDGKhDPI5kJUh4gkwqkLuwCnWhHxYX1T5oV5DdJJY4zdIVi730WeQs1IBNN7gr
Tf+i4cH+2Zf+JtcL59XrQ2srtNzYkRlDaDYvbeul0fLo6LRgfyK/NLPPE+ahT42eRHf4fFhA/qIo
QWIHldQL8wzziZfR1XQS99VjAKU26l0xGMYdA3PkXTVFxl3c6j8qp+j3EZ6DHnLcCuMINAaSQBAx
+zrXbsHWUkis/l3dhPrsXyMkKyPk01uYDfTSZnI17Jmpvtg6xBkWVVvkZtaJMR7zAftxAV0XGQ4S
Kr3d9wnHMned3oJlHedk3rnXnPgUQ5DnJFOzAu/ju03OIikx+6QqFdQ8R5KNFYVYJbFUkNt/O8Yy
kBVhZ83SkbBYZKBTmwBAS7ErtkGyQbkCIjeE8s0QWhfXNV+HAlO2sNGtS5r6lgSdE9dPMRQTKUJM
pX2hGoVQrZf521BkUlFUj7H5mdgv2r65q7jMLsSWUTUmv0e+94baqBB4e+0LCfr0xdfIzl21nPPd
4vt1IEgdDRejcHfIMgCra4qjKySNnYbeT09uj7ObFVU7LZRlQFVqZ12dniYf6QqOzP21zB0dG3nD
x+J/8uFA4q0vdQNMSYZ497+P+C8Gq6DrmQPqj5ug0XQAjdy66C+t13bbksdI009D97ENuy6IFYWK
aFJwjDrDSw5I6tYNdRO8qAb2v8wCwn/5wI9xE/XXNAyLbdRhqw5gQZhlFIPvRYwBteqgfHz0/WQz
gnfvSkXc2gecOiQPFK8bNeD9JtbS1OhgmjCP1qR+e4jyEGy/RSsBKQIZ1WlSaEGqLSYABB1EveN4
Qz7TMwGMVEXRgbdcxJdGOtkdFS40hnGG/lSxFmdz5KqTLMCq1T3Pvj6tD0gvto6+VWF2xwokv3tG
fCI9nw8CPqO2UzyDR/IDofYm7EMRvGCQFml8YxWDkj3qPP6tSSVf8agp7lk2iksB4oIVnpfxN7CL
boqmz750RYH3tJtCCYZh+5Wn8o4CvBgLIuoZInsq9nVxqRQzU9lDSrsZsq+Yi5Z3XPLyTqqaZ5Xy
8HYUDMS1owVtB7hYSlya6r9xxtQfpJdcMWP6mfR3k50+k6XFcLXE3PkhcJCsWkXW1K8/NIXtKPZJ
mTyV6iCaiiRCcszYOO6ODqeXBqr1Rv0nY3W6ny1F5zz30rMKSEnva6ul3dyYKJcjUgMa5Di6b1wp
8dJM/GPheM21dyxPaa24Gyn65oo0xxDHQlwG1JpBPegRj5qV5NnUrpD3cscqM7kPi7K92q4YV9bo
sT3F6k7W7wTyvNY4lMSei+CHSHhAjU0NN0+20pq6tXntZQds/G+pdYmbnBYvYnLOhV+BmctN+Tks
9RTv1bYvr2YqVJZuwVeKRuCyFDlIA2ezw2brCXzuc8Tiv43twSTcp/Yut/F1+F3Yv7iW3eJEEgyP
+qqcnBFAVRFvFg2t3+pvkfMmhkyhRjDVCBSiVfQxgsYTOR0jRNpjvX5JcZwBNnfX889N00MeqXBw
4t/km7Ee7D7opyw8z1XQE4ZnslMDurxa7B99hpnzmjq/hbPpTxspP7vZpBHnZtWZagbj1kpEolzT
gF5oVGcdfIm+OZQBsqXTU4tlVwnuWTyszc5JTuQEuDLFdr4KIic1Z870p1GmnsqyxuP/t0N8GG2u
Umwc4WEADplsK8zuM6UXC276oKUR+Zm3hfZUNc3nVLHA9Pn4W/9v4mmc8n2czJrqgwArOnRNxrU6
cfiE9G4HZ0nDevIja7EMZeVymttA4/Zm/doPyImbUZZ+qi3baXU0LaMuV1StS6y6/mK9t9G9eQCK
9GZRRAGvxNpKtS5IGuGFoEMQ+alTheEUSbJtJVTURn3KT1RjXeYgXfM9yCtGCfKq6eJSg9eArixY
wnXQSIKaZCzXrB2aS2n13TYFpgCZdHlzIR/VxsZtLlRrZFSftBoLQdXBVQXVPJHJce6mi+lkQSTx
MPuWUahWR6DpzwuQVtw0LNeg2/ByH8f26jaWBupB13y/jRrwTazlO6SLT7p9NBpH6HuqWlT1O98+
gq2kevNSk9trAH9zp7aPXjYCqkZVZwIAfDOCrmo1lmxcUVdWaw40I9Uo84A6M9IALCYOqO548dCz
NN/ntYRMjKzAvENOMK2ALlkD6yDITx/IhcfxWxyZVFArr0GFxUx+Wvw0ps86jAkk6tyfWlVsjlO2
Uzjh0uTC+vCv66vYsJ9A9/Met/R3Kz/bG47RB3TVpeE9dvEvY6Z4YG9MpVmsBWYKbO1A7ETQTMEX
oPCqTT+TF4VqZ+CDLdWxyZiFa8BGNvhzkAsSd/JEtdkcJ2j/Li2aMUBZVzR4HCldkVQosRFVkPk7
H4UMtvw065a8x950JZP603Bp5HY78Nb6XXJIqygLNNC7Yu3lXlhRc0Bu+Mfig2/wowO32BxhJxOU
MiHkjGczfp2O5TyXeak/QG1iQ4w5VDCzTIM6LszT7Bt6KHpiigLWGHDsaFxvDhxcGIJpueIMqi84
WDShkYx0PCSlQH/gGWDf8NvSXlXQBH8j9JOhZq8HXpT3BYS1d+5Yd2dmAnsep3V4YL1mnYyktXfS
gNBFD1WJTemXw6PZm8AGFLl35TEDoTob+i+lnQJBnyfdN9mnd60czJ+thv+3NwJZrw2fXU2pp+tR
fjQGffwutPGbzrzhNY6wmV6ASww0zp6/4riHJ17JdrPcFlB/ioLRE/NtQTXIPjV29nZbEKVBakNh
Im8c/JiHPK3dJ9tQ/EWDeYYWqPvUxpb7JJQKqlGBRSLL8dh2ksh8zJMrtVFUgv2RTQqi4A0FUIMt
xjWY+pMHioiQnb7X7LJZ0UXIx53hk9kgEZniMZdlx8kDloHGoIgOrASBO0K/m8y2qxSxmn1eruIU
LFqHZQxRWHW70qjNR998xmG4RIqnlIcWQg38xZQh1uGJ/sgVs5jOofXQhzhoxzsftGpak+/eI+yu
z1bI9ve3A8t65AXaU43tc+QQU62EDDhgHUJbkYnz+WZuWOI6UCH8A52kATw5MOS/4IM9JFqCscKy
0egCuPQrxhzfOofpWCA81E6ylzpIfUyWDUHPs+wrJD0fJgnAqCsgYjEljAMnOK1NP4//DD39Sy8y
/RWnjSwQfmddvRoZYd1k1w852CGRlAgigJRLnDWNYXkw2SoVCd8TABI41SCpsvjFi5P8lHE3WpO/
rpGmZKSufSdr3j9lcfZMSB+kw3gbA1mF+xibSbmbu+CWyeWrD9KMFtuF3zrozq01AKrxe5fl/Zg4
8apWDbk5nQAXmz4XYGHGWkk/GhkIFgEkcXGU2hb3nmbdJ1rhXtko2mufrzJlkKe3+RnbueF92XjO
1Y+bp26YgkHw4urqUXaXldUzWZ1ymdJc42y3fsSzIL8OaQxEhsvNQ221xXXKsnang1toTR28tJbb
RNbxKZuc8i6zrQGYYiffuJj8W2tfS8s7iEcNq0w5rXz6WrLiZ5PaPO+CHKSpQS97LdDbWt+bhE1y
DgL0I0+Vwh3ZSA7aJ6Jiga6QSlRQvFNM+r7VObBM4lQZefmUT9hUkTgCdHJvBaYHZB6NKbbllOgD
FWRGqRJ9AHoCa9HaRLXo5c+u7MD2oAIn1UCtN/3+1pyHom40Hvhnfvr6n52hGHxbb2U6pXc0fM39
UCw+nJm7x8Vc4m58/yLuX4QwsOXtsIA9/4tYuhWKaya8toPZ/vWPuRlGDGejHa2jZ4CJFPIU7Ylq
VKSuCU1nVVCNfJW0/W3W5J8W103XpeGmK8XhdY/N1mVkJwLFnmf86OOEKwECpHYozl6uCqr9f3x1
5a8tiHkdhNf+x3BOnv0fZ1+2HDeubPtFjOAAguRrsVhzSbIGy/YLo7t3N8F5BoevvwtJWSzXdp97
4jwYAWQmwLJUIsFErrU4JFKSITAcffCbXng/pMSupxzDv3suoOvWlN9d8P1s5diPj2w08iNur9Uh
02P+VEz9Qz60l9SWO6gogvI0rlD5XGuKElMcvFnj4A8W+L73ygLfEmWFw66qocZjZfwMDtgCinL2
cxYJ+WdtT39MuOH98AoB4bA+TJ+xaxl3K+5rxXW5aRRfx++ry1nRXjjRX3BfvZZp/oDb2HaBhVGM
gLzkuPmYDwJagfdQqAz4adcaHAcTg+AByMLFFiRHOkBIwHbL4pnjheEd3Nn1Rcf+1CczRbnM/Qc7
XL7g/w0ncv3QApIiVWQBIIgJtxK/8b3ddtWbNoK4KWW5F+DUsnwzHMfY90CWLXPbkn9wB9BcSJYk
Z4ixsg3NNTxklULmIN+h5oJ8LMaNkf8o5sL7ixn2I8Tu4/fUFtluBnHFCdkuF3dXVoEPj7l/GQDJ
RUX6Vy9H5ledtB+qVocKOQjzAdvufDw4RzxWweDv6XjuIHHqPeF8MH8QrghWU+jBrkxNkeYPFEXO
UO9T9fAdj6tN61EO6GXYRGSFBdymWjev8VQGMrHwKY6WU/pEZ6/kr+tUN+HVk0j2dupC7BMZTxPp
Fry2jPNVeoxhwzcPbYD9EaTJlJGaXiuGcdvVNkQPIBS3neoctzFXDtjwO1m/u48Ep/2r4J5xWAIB
j9g2wOScKY5Bo+BqVjo7SNvmKrXeDeXWFlsBdpxvLJH48ppdD4GqZvqWm9CwzuI+PdOQ51uPl+Kb
bgnnPJVVj2rLCpprDQezWyzTUzuAlAXP8xKcGGEKmkpQhTB87KibrD8KaI343Pb6xzW2rvqPWBAt
G++tMABwVsRWAHEl2zYbwAem+IxMVMOfRhQgp1d9qi6jO/wRp9gMp6pxiu6jkZF2OyQvxVHI74bk
oBCupfYxBu/J2IPoCcS7YXqRHC/KbvE1V2o1GZK+ODlX3cbS0wtFZMUItRuUCY+O14MZQHO95IsI
nWTrDW50pYan4OfdGpZe7ZgrUX/WTl20r+o0PArZuqioKnMbZZOgKejMTp4bp6lDUHCh6y5cB5+u
ZVyVrhnoDj4rTVqMFH8zBiFOj6PVGYdkhtkApQ38yqUXwIdZOZAeN0aPdc6F3Jo0IXSIFAnfu05o
Hg3Te6FqY7yCdM+1A+RTE/ZG0NOzHpX41x6MJ1cKibxhuqgJFm0c1mDyThp2qEVjnNY68CGtkehN
QWSaGGUYrLXh1KM4swTtHQrqynFTS9STNqA7wHl+ea4U+GJtyGYSAON3buD7PqJDp4dqJjDAW5q8
BuO04zxge72/s98vmqur30yL9XyXDUP6VHTQLZLQ8a3Q0QbI+jJQPeE3v3TECMtnjHINDjfec3CZ
OvXOBfh0s1RUyuafJGVgqrQbcICtNZR3JZV3lZefcyM9LHc0oqLNm1VwuI/yO7xyGA9s1uoTEgPj
mZrKSsdzllgfw6lEUVhaieDOTkOaQLF3w3WlBjps9YbcNsrSR6lB41RdDGcQH5eg4e9sawivJj8y
eXlq1d9a0oPmNXFQMk/DQv0RTjIGqy+Nl+5YG/+YdSd3ZNNH8+C28XAQEjhSSdhPVM3UZxpTD8Ri
9flfbSZ4BM/O2+8i14mN5fXByO0Otw3gF1aIQgphr6CTjnPvoLg1GOSHQZtEFjIXv8zXACHHsY9a
pQb8aFllnYsjowaq0HkHOXN3yAwfpWztxUmN9jKBImJnheHfZFobULu2l3VIPVtNaCtNBIALoKZd
LbI61uHd3BnVGiBJjwCWUwvQZddgstFwdUR4k9qAErgPiqLWtkk/AxkOXClA9ancmaKW2IQ0Z1s6
2V9NjrcRMFq7X/oCEuuh6/U7vAjKd9Opzq1iVqIIFNYPh48/IKOAluFnwTCVCi9Vw/9aMCypgPiu
7piqiKkMuU1FE4Bi3j2HMvLOHvJhZxo6EKIEA/SnJ0T+7wgGlt0aQjOoQUFzsS89ZoHDZeSgZYFu
WZd42HdPhhEAk2O/479ytZgZ/6f1xj87SJO9CoBT9swqhuOEN+gvGctQp6simPZ3jyLEP5F6CH3e
IVETD214ApGG3JaFyN+mytEOpmcwn4YJqLDPbWKbkFDRszczjcfrVEX/IWczDdlT6+IES830oi5+
6S0OuuwufyNTCQWNzAJzkwbdmpSHrzbylddYQRlZNWIXMmT5vlMgSDf3tKMwUqgCKe+Qg76Rz9LH
YxBqmaoyscJ77U7imHq71CgOsv8YU+khWPdaHD67Pz6YyT0XxV+EHsNh4niYcBCIVMBPRJnWAuqg
OaGzIxs1fGSPKB0JLzSKRV4/lq52A0O7W4jCIFQc3iw0YPdnL2JsYP4rUFxezJvYTIsnCDOB5EDn
4eMgk+a8DJFFClFnWX/ENKZEOlfF2F4O6aSKONYbKd+nbJi+DeBaQp1p9lo2uv0wpyOqoJS9LfU2
0KZ2hvQUhtPPMOFU9oPoxx/IZstz1evYZqV1+RCzEO/1eWKdstE+kp2JNIZYX+q9t9CcP/e8SEFs
XYLyRuFnE9sxd7mU3ULWqSvhshSSLWdTkXU2SXqsHIc9e2NavxRGviccrQREEISfrbeAbmkNEZvd
bhzm8t3y0sRPPCZOBsBn2OWW+XalreNGO+yLpv8ahgwJKaKsW2j2qWtU4BCcUF8vMsjtQdV5fKJm
LErIHkG8g6XTk7DRkJnZNYSlOmQTbkKBptwDwBMjs/UzzsQZ9CNjyyQy2zb0BhpveHCqub+0EIPV
4qk7gXO4v5AJvxJ8+138CSSuhxs4jZGRmPd6V3yl0V3caiMHLZVqMvaLDoxG5GXRCJlFci/ddY7X
p8tH+K+Y9TJ0eS3JvtLay+eij7guI5zXIvFqEaLWuSr0nQFCnliv0ytk77vnLpnEdbLZk9QzwJ9U
E0ZDHZRx0wY05BzkOrmonmwWfUwyUe92FdxcJjUJVDm4J73NoDLx1NgqHU+9CnneswEtW2vQzD3Z
I81KIAlLIaNV1ss8Aca4X7qfk9YVQ7cVm2kIsftTy95MoZg1cKB16RJpylFllFv7G9vSpXAAdPFh
1pk9DtJx4g+F+DntjnidBxrLSi3fwMvnMpzayoJaJ7yWOuuj4eql4P/jXDOfHGDdQJqEUp1gpLOQ
RNFHAtoASnplXGQZSL4ha1vgPwBdC1bVh9VB0UJNJtu/OiqFpGhnENHGOKprgEAbUIgZEIw0v5oA
u4AslbdBo6X6ye4L+WwhdQgQaxz/GblaskG1M9ITLZ7PdiM+J46Z4fwRl1G3TCwBFn+yWvdV1/ZJ
2fZXVgKCMSRONGxpLCexn7p8Os16hONsQHF7VJSrrtmK/8Q80oExVLbM0+RWqCWSMQcWMpagZqLA
xfi5uDFDmUC2TuPTtdarrnEFqlmB3Md/BzQ1uJTK8ez54P3dQ0X3TI3lhaj2T1JZBWmCE8MG3E04
WIKs29kmF3VNAb7DXQdRFnAUeYdlSPMBOJo1f12PDzre+vSyqgKOctwNeRbjGiRRQ3u+WcSLY0xC
TmpfIhl0oMCb61I4GfU6kbthBKubwOmgqWrCqNfHOABcbeBCA5rITI9kWu3rUKr56/B3IWT7X8TR
p1BXLO3+v66YV1GJA2N1NVB0xX5viyQAjlS/8vx7AzTFIrRhKe0iGhpgS/F7CAsFNFwdNMlj31YL
L3TNhGJj60MVF1hO0YHJIWFHokymhhiSnU8a5dV2F0JDQFy2ZuVYy/weZeUL+fIam1Z2v82Y9A5A
fEOV3ZifGxwYXHUdD8bM0szvUO8VPhi6p6tbz9pz28fPZJ9zuw7SoWmOUx5pEEDak9mtB3lwOlBs
5qgV+A7i23OMN4bXNHLkBd9E5OVp1aYfNsioRY8uckRf5sRCZROuhuQqkDncGYDEbuJ3gJ6WeHcM
u30LfdtdqZYF2VCA06/kazqHGfDybbadS/w5a3YFyu20yUG7FGtbd3KKl5A1qBBny2A0ivKFdWLY
NlrNdhQgsEUEl1p0aEFa9UImMCKC/KnX3AMNDfBaXRyLf6cRNYWSWHMB1znTkvNsucfSBss7ectx
qJ+qEjvIzPteuJDxmImERbQQAIICXrVbxk4MIFpuNmCUMwucSnQVdi1IPX0hjpUOmhfp6IhHIluJ
lPADiO1Xmha1ONen+UR+sqcpRA5VIfGObAvDi7qIiaoff7XRhXB73GZIltoVEA1pOIdn0AWFZxp2
xgz9l4Zaci1+7qWB1ugzOCN+zrmbSEPT6qa9bkevsptwmqgaaP7aSNagjAV0Gm3AIRLxYYtYAt2S
xW+pou1e695poi48BjgW+aE5N208rfe2bT6wk4sny9LMQPefcryLFOCLRZc8FOOVoCpfjDf+m24M
TUAL5JI/l3IrYPrA4PMudOZuuUBZapM/smbMUNPpZNdZNdRbhzquCZJh1C5RXCW5NWyoK8Au6+ph
flocWniQNYTa1uXWRaiHQj9oPPXpo55k+XKZ2H0xI6+43EXeXZPi12Wpl0DVYCwavDq5vJs3rTc5
qBoZ2AHnvm80slnpXAdbZzh5zMd/Qo69jpPJ/iOY3C44z2nGEtyk0xW7QNA0dM8oJQGznjq8zXT7
2teZ+7UQNtvpou+PFFFFEPajd9nPCFZMbOeU5m0EvQ9jO3BNEubcr6FrOD+1xz3l7DPH5FunQZEA
DaE9uzXAl/hWR4l95UomhezQ3OTA4LsQmVDvG3oGFbFfw6SyewyJ/38LY2o1mk6r/XrRYYy65aLg
Y/646PrZaHF1UQprNBwqWC60qNI2GzehUU5fkskQIA6s8Edq1867Y3vHLk5zZMuRBBwzb7yJ4Bm4
m+o8crdUqNyYBZgoOJJ7awXyaCJLXnYzuLeVGiA1IdRl9MKan2jWNELabtCTb2tAjh/V/2eh0cyA
De9At2yb7nzMdV3xIUN7lqumT30hnfaFLHLMC1/TwMpNyrNrPInNUohRLvGyM84iyuZDOvedkpSz
ti3+B3/I8g/6rnBUkvhxBZ3PfwnQcm0CxWXzEcDxwl2CB8arBxQO4Ejg2bJBnNOBEv+v0p1PvG20
dzeatSC1S+OkF2XzNOcQn6cIyD35U5+Gz6UeP2VWklwqC+xH9Inpv6Il5V5ig/xEJlTgTtsEFT47
EULGMsL5f+CkQNKGTs7OooekDTjFf47JSI1lDyFUJ3pjs9qop3VqCnV/Nw9SbDZ2kxDzBqGAXuao
QDH/8ca2OZDM6aJ1ymf24OVacsz58I1MqPdVB/UOlFAdw/4HbwrNgcRRF53UqCpSCjYzyO9hixPt
6K4NyTDc89c7+824bEQBVPYDPSCWW3ybO//9gBhMSJTag3eqDMuH2ot4WMu6+JQKgFAdCyQO2s+6
MBUHjqwIqARla0qoR+PIrcbT3+/xpNQf2hBaYgkf4p3RiAqyJU6fXgtv3EWDbE+LLemAvG+hgj2k
4FpYbKjHznYaXoVRMmY9/c/8gjgDVUTav1R/eJZr6LrleI6p6969lg4THQisxi56lBKFiYWjyU1a
oiYsN3kedCrvn1uRpu04GOTx4PBM39EmUFBBYhnp/tHULkuX/DZjKIMUtvQXo2di2z5qblESLHlP
ZQJUErDWCvxr6UA/2PEWZ7mpv864W2ApRbhby2u09shccY2A3ceTes6/3/WYJYvvokXqu4Bc0723
rYuXMS6ynakJ7azNLET5SNXIXV3KEES/MFZahfKDNNqQd7XTkBpmjI9tnZtP5gRVcJA9D7Un9qzj
1t7WPPe7wwJkf+zNJFq8hrEKWGZVOkb1Y6J4BqmL8UwWi2MrCCEGpOdUQO6C1zYVubWh2rRBib2x
vv/bnqIYVOVZBamBUXd8DQfAARnrvIkfwbMeP+L40NgLlMziRgzbEp01WXzV294n2+h5SEZlKeiA
UEXzQA0w1cyfIZ0UoDymMjdI9394ALxEytTpzzM5KFr32umYls3LYsOvbgLPNBrk0EIfQDBne7+M
C1qELE1RCSNqqLdrVXuAhEX0IL3qo2nwYhf2LQ5eYYkjvJLiBBpd9V66UYm9bVWJo0hRK4+N8VvS
1cMJbBjuFmfh0w82Oie91cs38JoNp3gAH2Cm6o6VXXrYIbc4/t836sfrMoCNkUHVTzgLhTq5XoIV
cQChFXmrqAm/lOaw0e1QezYB2NCLwTyGnTNtnUiPfV4BhbBLYhCGcGyA6HRMGBUOxqyisUCY0QGc
q0ATnTvgQlUc2hst0tpDNve5r2W5fRSJbb+OfTyAF6LtdjScjGg+gATW8cuhtV9NfRouwAKjIksN
QadYfBk1fYnVYszPpn7T4lz3mQIGM/kmKz280mJ0qbzqoLWqO1dS7KVm8qI52fY48OX2NgX+1m/B
YPCISoXu0TVx4gSOlROZdHOAPqUGlsAzRI8Xmy1MSG2opkzq6YyjhhOZih53uLGL80Po6T5JFOcp
Sqz0KTMeq8iYgASciwCs/fwLVFz5jjtM3yz0vSirew+lNV+4Eh9yCgjHzIUBLyofS9+1xhuvrbw0
F4z0wF1xePHjni+kzrLOdQdzwFOXmRvNKLJ0D5QtiMek5wR2aOIUp1OEVtQg3Vtey3IqUXmM7Bl5
o4rF+xjExfifiHnvFDFoqUC9/TXM7ZOjcC06wHy+MOvhQQ9HYOziZvQJCTO1xoGPU/Hed3mOKng5
75Z3k1i9sNCjiBqWaahjayG1F1idun3Sq4tlTQ9OrcixcJB2RJnhdQXmTNzEmTUhcHQIZB6xl128
KzynGtIUorbMi661OqGdBb48fQ8ihhaw8EdL3TyoV9UxjtIjuXPsrGCLlxw9EMihi0qvNZbsodGA
CIYDd0zDtRFlwUDYhkuorPNRlODxC2fZmaWvmSAva0meSzVDqe/AW8SPEqCWiyQVL2WvjGYoQPCB
bu7kMrBzbd6sMR4Jeq1j1L3NB2ZqHZS2DNxkIIP8YtkxUs2mDq4LjKhhdvdn27rzBZXC2AKGNrjE
4+Y/os/fnFjiKcvbWMcLHrWEhYVNs3Aep7cpON76Iry4Gr4BiVWMbwZgXMgq6OMbzpU+erOydSha
PXWp6e5WYNyKk8uicQYdhoLUrW5p9dABGTX8LpXjBltnh2BD+whfZwLsjq8CM0GPHkOdMIGs6xwL
GSQFJAezuQUF9GJU7npOf4ALkx/IlDILN3KgqbOLCNl2DaNeCJSAkeCC6vtCTZs3L9VQNodEmXq6
eZFj/RZ+hizftfW7R3ED8C5NL6GcUTjmCTJp5ilXvb7XeA6lUHTbtUv+TqQWzh273/hniBSACE+t
ctNd1rpZdl2mzIvHKOba7v5KN9MpGnoqJ4mFDuGvko2k26hEFS69M72h9J/vVxP1qCGNR5q6eKfh
PlZMoAGxBRjsKw1UxBpo6x7ascDhT/qjBUHQmzkM/RN+Zq9kxYGqB431PAK9Fi/fIb6RBbFbZwfy
6o4JQVMA1JHNRWm55z2bUJXaCGwX8H6L12J6QV5ehqEW8zQ6CVSd1Cs0edc4057x5gFQyiZBgVYg
kga3oJxys+Hjwshe/zqEBLDK3IaPZgJEpK+CO4dnGyjW2+m1SlAlzcO4dI8R7gM4WeJZ8KHaDGkx
MSuGNn+YvHRHvB1E6kE0HqY9AOTARBuYSYnbGrk/OEDAqLi4yEjNSv2x2nS1xGAUbTBB4XqAcJWM
rhS4jAE5vl1nMZIf+1xA3GycfE92GqHiYtJOjeNoKMBAj2xNEr9rFetQbwg7zuM+IkaIXxQg9vjv
aWyqtQKFh4i86a5rr2vIrhH4K8/qNlbPJSCn1IYTRXRBYkzDsSg6HRXOaj+6NovRTPmzHqXN3hJ9
u7HEVAUrRd8d/97qWDn5fhcytCitSpFbjHsQFraa/aoZsriM6ZRvOjXME+E9VbGzr6C8Kf1M/o0K
+upFtydUSrPoa9xAM4ki24nFOOfWohOtA7HDOgBZ8YxnRsNfrSRtDzZLom2WzNNjysUxHidwI6Bk
b7jGejpunDiudlMB3tNBNajeSiYcVKDbpHickZuiqeGtTAAbN94ipiVnR0caFeR6xlvoWH9ALwCc
Efaw10Y7+WEmbbVFoX314JVIBNRu9167kLUGCJYDvYHe2tzYrMnzh9SOfDti9n3wTdznAuCTvV3q
d9eYeIg/v/Vyv4tZl4YO8V8fcJGmBF4XP49oQ+8ZOOGv/GToh2vudvmX+LToGVYRKABm8SPszSoY
wfBylmVnPzJjSn3LaoCI1NLK73oQrGaKWxVQFfMwtTnU6xXdqmqoR83sJlO7Wcc0zTRslDH+nPG7
aXe2KomeUvBNPUb5UJzrjve+yWv2Dp6jKAidQj9oEPZ6b6b8qzWkBtIaWvkKVVt8/FY89pBs2qeK
wNLNHDBjqh41LZiVtqNlyoUjc6HCJLrLlelynbe4e21vjg5q+D6XumHU1DMeIycCnIwYpic3PpMy
AUkW/LTQwFZKBh3OYVUMWUj+YPqYRQMye7mzxvyyjpe4b56EYIqp3jrwZE977xE3MQ/VDHN1npzp
wVCm1Z5ahbkNi4pte7xlAz0QedfSjDpIFc4cTPfMOnrYLaOEHISKdGhKQw8IB7xBAgXZTXqxeOnA
lbw8Sz+8CXBelQfamtwEGeZYZUduCNdfXhhQ4XKs2wkkdYmTzV81EHhvQQhhP5qjwZaGmeILkMaQ
Lfi0e1B8vrJK+BS12seu8PbplIKxTE1fHUkvbH+KWyto3YIfzFL71oWWKXZO2CRnNy/t/G3kZuOD
ShGfhcZVlhX+5IRFmh4gDlAD7Kr3p9FlTrYxYpAaDllYBmPEUTZmh9EG9FsgLR41cQwbGwXHNijF
wnQU70MntYMVWXLrqqGJW01QFiYgR04i3pMK9EVuKfIrDbURt2qUe71YdQtciADdP2TDYuNVGMD8
gwZOmtsyQVknFGx0X0pHQKkKSftmNLz50KnzAJUSxw6kSdyAuvhg3FqiyL+EkiuhrD91WYT9kMtY
HExqfo9cmBvQ0uQWYKtBRVeVBCEfsLGriyk6C6hvcP++61KAlznReenWKOw6Ojj7/32kybR3b4qd
0nrWorEA74NA6VIRIfk561LzsRUv023nmJYPqKZ1rvTnqYWa0WaGeg2HeuqPAVtq5C7rGUkPvd5B
A6+7mJ6FU5E0m/ch3kef9Bwyznk0D+9aKv/SUeD1N9bheY0SV2fbxZALjSHhbKiKATUaUDy5jiYz
BfwNFCW6gsLEOLU54DOCKFgNCS0DdTe2ARYtPpKNoXrqiwuB87YyHmfknzLsCHE6LvAcL1tLO1Gz
jMl1M+4ZKtA3i4+Z3PRlim8bRXXIoJ3X+NVG01dHGbHi6KYCdAW7IgTrZaYbu1bpM5tQVwssYZnH
WbPl19/Yh1CGj06U1vuUilKF4gSd5tA+gx3OPtPwxkPjudh1OShoKCwOi5eJRUAqfcaT/bczf07v
kRi5uYBtDM+tkUXcORZC6Bswf/NLZJX0BwwpT0+3K/BSwGjb8x5Khd5RyWxBDTbl0cnQih2hoKtK
9vupth644X4Ao0F0l5+pKeeKlxuKIzcZaUg9sokRsvX4XWAO4aKpR40rbeE7Y12IbTMWYA7eeM2U
bJMxic/U1EP70buzhSMXZ8j14ui8Liu0d+Hkz0wd1ed2CHJ1tc5N4DLTa5JvJRCxSnxgcj1oOOTY
0QMeR7d6aoC99B6NdMx2wh2HxbHe+ocq+SdORmhoq2cDxeb5bFzVGrnWn7qkwQ5IsS0g295c2zZs
RmR0MQYR3pa1eKDd2CiGvNbglv4cyyjoyqlFNmSoMZH8UnOzg2Nl7xQ4mRFYbZr+j7W8dqSy3bkv
RpCDPEVGX+JcTdXzriFUn+si975U8tJwtS1T8Pey67o8PoKb+K4+iQxL4VFThe5p9O4rnqiWyAyd
P0Gu8xcgr+6Zmox3H717W6zZoG4AYnyNK34N/ve5tLwuT7iDA0CnRnex9uRlQRSW/XLXoL/w5c6w
3CXo7z5XNxSD7i0U0OwGTXqn9XZAARR6e29Z+ne3FCeCBmiT4ZwUDLDIfRMIe+lyZgKLWLAj2bw0
T4BwIOA2/VRdiXKcgpt/QY992rs5FL9XQdVE12vfQNJjz2fosJJDZPxgQYP4gUxi5t61CJsTsg4y
9WkRCNT7lQX9W0tVLwIAXQdR6ob7QdUlgnFenboaENVSXnCfQTqmk2+u1rOn3NKeI1UQaTBoEUyp
C1yiWydBmVhR1D9qNoRBKBEpxfBXDbEuVIMh8ehBksUG+053Y6MwSkQqe9ciebaaqPdppygyUaPW
XuPXSYWJBFncnCwu7R2dZ98datOxdTk588Vz9ncn7eRbj7lr3okd3u1AIP/rsfwaRw4PGOcNXTAy
4vjIWucr/hmvSVqyAFuJeMfVMAJ0GxSxQ+WTtxWsfTAm8AU7vfEqIRX9OkGaRUWSZeT8KQLT7gNN
zvsp9idIoR+F2+lPrQENqVrgCdTrQ0AA1gTlwRc3iSDjjHfW1u9a8C2G+gvBWds+wSlaXUMjWyFh
kRxLdnbenBJe6cFSU7poJnPwwm9yYU8gNAS4HZ/Pvq4VqYINi4MKUL3aro6Zbqnz/BDCuKLWgi4b
AMtxu3BLRqE74C+lbp+wEKQPiKwhxrv0ZhwZasHquVmIjGCHH49D4y66DKs4w6obcWcruddsKxeU
9OQo1IsR9ajR6cVoHZOyA4owbqeQ1+kzvnVB6LB1kqZwjyzsUeoGoTXUf7PmUqji/io2c/uKU9pq
h81AuqlJn5z83OZIrUjcYheXDoIzMA2oqUM5ecaOZpXalG6WMRdxe2ERjhumFEW9eM+Jzg5t9UDR
hq3eOjY9pG02i4/MFDBCaPms/0DZHT9FtHFc53E1eZlGEyCj+zeKMOJdFEICfEc3HEl3mTj5YuQ2
O3lU+HnjYHpY+U3l5LvEs+RZdBHogMe+eaHGS+O3zJb5lUbt5Lr7tgktn4amCpPIRhnW7Hwhk8UB
kmhroBC1LsZBlOXyRwgw7Mg5Gxy5TNQWbnphVkey0UV1pIlNOe0iZByR8RVsvEyhx9nOlhx4U4as
XJe6DKlqeApRQJk26hLIPOig9VK2G0fd9wALG2K6FFXYQ7hDNFuyNVmE07LE3TgoW/+WVMmTB9zU
czc28kvO5AuwL+U3PE/4vtPA95Tmc4GdgoU/rVDWD9rY6W+lGLB1weyy9qaTm4Bsg4Z4w8OLgpgF
hNjgjQUgSbFbfU2zyb6GI7BbtFrEJpz1R1FxoKH6CKiUT5CgmuZdxDhQhqopqgHgIwmoPTTf+OLQ
kDzAuQm0ai8tx1meCkk4s8zNEm0lFeRgwxGvogmM6zpza2xsfRRXJ8/MZWly5lEhd5ChcjZ95yQO
lH5x5V7LX6Z5MHB/UCNaym7b4jiX8TtdiBy0lAmt88nsH0vWB3UYJ1erwu/aUE0IyOlpzLQvZBr6
qoFuuIsSxw7Pku0aRz3Wl3/KxpiOMZhWH3vkkB9B4y0fTNRQUMBq1zpv3g+iRb2Mil0XSiCW7ruh
MHZrMHk/P5wIx4cRSOCDFZrNGfSLHw1y+KrC6HNMvTXGGJH8cyEssJrWWLLhcOp2vbs48t7ZaIGo
dvGrAwRwuy7wuzhm2/JYNlC0VuAPrbXtIJWqJJNSv+t4SRSDANEOhJX2W7yKNl9oDnSy/stGcR12
W1stke0XCqa11rmk9Xln+5/XS1AT6eMEEzCvraFz80ZGiwS1uG1V52gMdyScRYRti7AYORKm7ZYw
pTi2KnBJF1i0z1nrVOr96qQlDTc6jI1XndbTxLIYIBxW6EiT/3rCiB1T3YOPDHpslWEeVu9y4khj
AMJvJ5uVBOyIPGoe6o/MA471mn5LNh45/1jgX4WcdZ541yF2agiUyRA8PopgIFFkAtSLKx3ag7hJ
gfT71k5OanI3AVPA3bTVTUvRZLKFADBtwrBDadHnNdZgri6+Di0iIaDxv14eMCVtwFHYGnUza13q
7mP87uKdO3pATpsoNP/1Y6zBzjwa0Cb89ZPfDddPanjp05yW/X5dj2LXnwY5yFbST/Ff3an6NTD8
GmjGDAYMvLq1GyZBv9ip90crHkFfSmPN7BioO5WVmpuxQVFLrNb0up9PVuubDId+AKiHHxOWMVdr
h4kGqtRlGhmckVdiR9314tjW1aMSGlVTltWXKROr8V46jU4Q5vjyOsX8UCezfLUMd/JBNOjgO4nh
lAKYZpo11A3VMM3M9gKNlhhkVZp8ZbGXvCARTz5q1GKN7CBmBeomcOwOk6Jt6EvrCzUzD991FB2f
V1OCDU1kR8mjNmnWl4HX9VNi/rP6HeyDsG/NnlZT02nNce68DtxH+sfKJrhnd3jtAmBNrUPB4AKT
23xwPRxe4hOQg7ku34B6QB7IBvGDGtKOlGn0oEg6ASJTI+cXQ2vOxaN6GfdFzM5WyJAAA8NavVnH
ZIxNaZ09MUKCvs+2VVm15xsThVBjqBWotwRT0DxFbP+RLzI8z9pE5Ve7mT1s8ErsO1BPAQ2W0R5R
XFkOxoZDmy3A67t7YSkvq5MLXowdKDUioKpMI3/JjGW2PoP/UoPQxRZ0dSCVnyDycxF4ql7cznSD
vFecBpr2YVu9xZAnckOBUTSDy8GxUBKDsim5oaAEtQ3VlnmyvKBynVZYvA1g8RuLjTzoaQ8rXfxf
9Ejmgat2r7S7BQFCrWpkubUBUDEPjA5wuWXPTP6wi8URO42HCrK8T0aHU8emypcR6+fwaWpxC651
E4A8FUGNBX133/Cwz15tqWcCJ1ozw6dpruN6T442pidzSP4mE8Uyia+9bWr+MlJXoF7UpQGXufnz
WwzdJXezPufyEXy8fYeNLD326DnnjEbkGxruBetz0/60xRMEF2Tq2ThWtW0IV7YcglwxcOc0tmID
3dHWLl6hNhg0JI9UaAmtMa2NhxrCHek9Syi3AkbVOTsc4aJakVUSNP67IjGN77Y11D6PjfaZD0a7
m6eyvXh2b52qqtL3etPqR1TgTj4f9T3V5SzFOXVu+3Nu6UDDolYHipPto1H+P9K+qzluXOv2F7GK
ObyykzpIaltjezwvLIcZEsw54NffhQ2pQffI5zun7gsK2InsVotE2HstvrJg2AHfzMKCHG4Wcedm
m54DyVqlcrjmFCOvS2R+UDpIoEcMWT/ZtCeb18wPkSiyskytCMCw9vKk4mAVMx9eK68BHGFuDFBT
nf2JvzbOnAG+VI0XzxzOSNQmM+tmu/KycNr+yiU+I1t3NwjA9Z6BUrt3QK6pF/OJRNSAyAD5AqLR
bA8ZWWRXg1DwWBvjaSWTXWB5FoepRsLvByzavtEKuKhAdlbEy9HD79h5JNmvijiPWf9xFmhhwhio
HuC4HPA363QUpzlTsgOJAAhavbY/kqdcjBvI3hwDMIas6j2RnINVJOuRAeqBD0RWiw4B+D7LIphR
b8w1FIl6+ngJUON4ngwQqq9kcTVdSBv10YiHBBrqcVBUorrInrY0BN0j/rjKsEk+LVVbXerZq4dt
gNlRmDLw8GoCQifHYhIURxOIyIxYf4xKR0yWan0PVDUXVNQGezI9y8O7zs9/1O0B/xvtd5RB9+DA
XJxDZfYMgQC3XWO6uYAOqQHytlEfUuRSIRMQqNykjSsAWYcLSoIfwDP1kdEQ3+CrmmxQl20AoSu2
t6QIQIDx8JrIgCUL0o0FDJaHFIsjdSd/xhYXNqbmMDGBhS3HpMqQtFlg4d6DAK4b9vFYpmDQRhPh
Jw/oaburQIqN7jA0kYuzkUI/DrobkjqKchx9teKFLrvKc3mOHMCDUIJh2XjTJY92r4mGIufQ7ZwS
CRVCsWR48HpFt05GfFOQu4T0mKO8A35hYx0SZKi4fh6dDQCo7M24SMMkCZBlTcJW5CncjyOORAXS
ZDE2g8iHhkqhnO9kMtZk2cs2ccy25i8ouRIsMm31EiTm3vGy4sTYElwco29aFBGgC/J3AbErqAZq
09ytNCBpMcdwMFy+0/XeBJeixcDtLpxiC9OtAQzwNKKmwEZ06HlDtaPNfLl7LzfuabNfdv+l04wo
OuDbOf3LSMzWjHxecNomury1TiKf+EFlcQTiu1JDLEVtAKxjy5YUmOTjm6bEY6du0CVLGssMEeFd
MdcG6xw3N3cKZVx4QEZwXhPciOsBYJDf7QyLC800kPS2ToAjfaazH3MGtOG1njQlaH2xl4RjR3pC
ex6OjKzF+FM+kOVT+y5Bj57njdN9wQp6OqintHrO38mCzNhM3ojDsBwnyJ05AZuhMert1MZtGZKQ
mv91rAtUOeX+f8UwBNYcGdEtZFP9gP0/LE0ibTgrFpQ7ThXS/heyoeiWTZ2lhiRlIYIV5Ua9/0mG
9/drPMnNIthhirzAvm/vHGn7U22WLhHgKmvf6XdKAWSrtw3VdzdPaW/1XmPPDWin2mHZ++WYH4Os
9s+eaBpX81bNezLGkBuIKjzgBv3O+D/HG322H1uvAxD028VmEJPMhdl8B4DZx0YQIVWioZ5nAueT
enVgglzcNr2NkqGkHOxHd4Z6juzPMYqPJKeG4hnEqURj0Jw0R7AYnlQo6uXAot+3Qz6gwBxQ7Z25
ZeJItnQEZNAKGcjH+2dqs3SXk4aMZJfAgbICm+lrexGE3ZxUoFVg6YMUeVRfJsjlchnP8VoEDnsH
OJNfWMGYIAir84C/cofRmEjBxupLOReAjxDsYtJv1X3Xj/Tk7PBycTaKXAwYUcMJDEsoYF+2LEAW
P4GOE9y4hA5vA4FMTgJqJkIcR8riCJoJ6pOY3ADZpu2m2f1BIgIdJ7m0VnYyMsoHE7ZX0n/FdPP0
ya9w5KzuiWIql1m8dK+aOAHGEg1nv9SNG6t87dKYGuQXgJCENBHQa880jmdd25Uz+3FnV1YmEGeU
sADW6OEVlcSw7KsHhJDnoWf+Uwf2UzFo7ADAetTzi2g/jVg6kMIIXN0L0xyHf14O4iUSFhG4gIye
Ox3+T1y7Bup7BVyfuB63dHNp7cXJXn6koEUWfki3q25IfSTqrT6x/IhknhWzifRRBCWjAmmLr1Nv
r8AGsjZm5xEcC6CCZx2qlu0M70RUYUuNPndzfyEpWdpakp8XBtTVDQlBWINEcrDL8RYFz6BHns6F
HS1gTcYULkha/PfQJM2No+FQ5SB+l0I1xaOpX1PMLuDv0mB370jjxv/WdxW/aFXebDhKHLcMdV7n
WZztZr4zYkf9NqYeNdbQgnsnABCyUKqG3LjwvZOpYenO5Q4EoSiXvNmBixsnXF6P1F5XH8ddnupu
gTTfBkmnXu5/AWBEOV5pAohCoh55CLUg6cG6nMry08a2QQgHbm3M2YDrSUKfRdk5S00AyAwO9tlZ
BnhdHFxIw5QMSYhtQyCxLNar4QBa7V20gKDQB0DsAxiUr6vylUlUhymQuF9NlJw8dIKHQw1wd0iz
LW/64isvx1NVWe5P5GZ+Nktj+jwambMbbdc8A8Rcf0zGRd8uAQCuUUtayrVWhTPkCgVTC/bI2uKo
1l+zPegXA1srel62lyQ2za2NqrnPeZL/YyKB5J+6ATY9kN3wPf7VadP4pRjKdpsN/fjcz6WBiT+w
RVteJCA6qrbxPIJ17x1yMABST48Nzq83Y2IIYj4shlHd80YgRi6N6U5Sfa+4EX3VhTZt6CIU8N0r
iYuo+5AXvgWgIUWh+6ChJCWTtyAMS3ERpZYRBI+ZiqXug25V+ZIJyZSJ0t59LroQE1+ZUtxf7fad
qMgqnjS+fWAaKi0FBby/ceQuFoq3T6UuJv8MDX2224VWfxsVS93q6ttSgdSHBTI0aIxaAXZ6Q+SI
kVuCSjRk0ApRphA0JJgG4W3IrtTJ/gg86lekDfK7AwcBUgtO9FxkyAE25ZGPoDRF9jeKDgWIQTOa
zbinsUOVQb/a/EtNlnHgPxoijnQhGeo/UcJIMX+1QTZddPZAaAQKk0CWh8h6kAk1R/nycTax8FYV
IlyIu6g2D4U7oAjjrs4kbwsA4GUedo7I3wJPtK4vwLCwmmAGaECdY4oDDG15P6sPRl1qyKgpkMZC
9xanKSqiqEvqocg+6uCv2UcGCvgcAa1sihk99e5kWur0SEoUNgCWHQ690yPpDCNlR0Mkir2GouH/
j8wGJee2xc4Tlpnza04yoGm1U7J8J4lMOdaEUlm0AFHpVh5xjsyZrAOlQBy3BRLxb/nNOGNPLqsY
VgqGiqnG92oJ8qeWtc0hmJMP/hgJWhXBHiW7pF5JpxGFvHhPRtouAIZxyMadjbTv56QGVEccF4Ud
elX9tUa9+ZFkpKUmisxq66LYdHunSHk/PxTYkwqVMfU0S9QovV7BALxx6rtNnXyYC8Z3hIeqxaBz
C/Mq+KFjN2tPsrnzhvMgIFWpdycD0DM8pJ9fgwp5XmwcSQQL9t/bCZlGC1LBdzT2HCs68G4ckh3P
QXV0r78fj91Q7nlnxp8i3kU7zxiaB3uqm69AEAaFyAKQiEqvzyUKwzblaDVfwRAyoY7J0p9akEx/
BEzqRxws+k+e38zTstemChnS2AX0DmVuF+fUCbY6NsqPNCqBHYRMG6FYChSoT47pVaFUCeEkhKQh
GQ47IsyLXH1+GOLhIIek0cqmPGtm9uZNjqvoGqBiPdTHISa3a/CaNx4An+6i5xq2eOhqMjLpGV1T
mtLd8QqPR97FxU5eRMRchZeu6p7JSN6Z/IjiouoTiu8jxfT6KEMkFsP5eocJijb2yB+WIKIE9psL
PNEgCxhSupNqTxpqSAFiO6x0Ci8Brp4AI1XqrnBZWIMPay9tSNOm0Z9Na3l7tQdMPdrxRZI5HlNR
h2fXbcdYbQWv9o4rtuAnpVRkrrzvFOoC74WNwFcW1no8b/UAvJKK/BHY/n83lqXtSH7PIansSH3n
q4bUI7JK6omgXDwA7uSKyVLZkgyH2jVAKeKhASw47k/5kSzQ05d2quKLnzn2CxgOGqQWtPVhovLL
wjHOVlECCrnN8lbkquzwbxqcxsj4YCBb/FFPmh0q5LVq1w1AWAriBCsWwlNweSPViWDmoaYQpDjK
ThuRTRUiV3kEpVi7MZaEG+23DPiTAUC6TvJZkPr8ZTUEkdQLOCpwmKWxKyEFjzYAC0MFGiwxhUFI
DOk9vrAcg1/o6JdB+aAgjqlnF9VfIyrcUJeHetQBFQZvSzbApEVb5qfT9m4t59j6NTe5dlJyoIFY
5yjBPEC4N6xp9+aIbJq4wBGhQbvNlth4NotpPrXpC8l1IlRA6bqbAu4U2dVFDE6LKRI1U2ambXOw
8WyoUiqp2vmRerKkKmkF4KtQU7HVqs5KFl/96k0FWORN2sTLi83rslVrx3qvWeAXbfj8BICC/uqK
xtSqejvWy7AzbBQ9hLEJ6j0AXSFTIu2v1JBxxIAF2Bljd1SKzBttpKXntjgkhC8ZxswHxIMO5BkX
GyK0KyKa2baBhp4CpY9k2rx0WAFb3wNmNCcfCNIPSYNcaSQlLUhQ68FPWhc8xP4HIC7dvroy0LMI
YEvf0coIICypHo6AxQKlACzyaATk5TCbB5YCh5Vkc2zEO0tHErmFxK1H5vXeow8egp0nsBUW4KJy
8H44QCVq8efr0rS+1EmOod671WYCTsijlmbhAhRwFqIQ/7UnZBO4wq74W6dYJALmuCfOzXgqcixM
MVZNMLutBxBnCEnNUeQSmrFfbJXsXWuf4XEKSNn2tOSmtkUW6HQwgdn7iYaYvU0HY3SBtyi0KFud
V0PSWgtvP9U/VPBMVDDTTRReVGx4V/ryxhJ8lZgLi3skm7s7K6i8mRzf/ZxTD2JVUF/McsmlpvW0
Yph8vFEB8Hx9b/1AsjICOxTYz6/vsy+/+cuVgwccID4Fx6HovafRsrwnmzDyQK2w6cWQZKQN/LR9
RL5FSHLlQMMASGNi113bkyJ2utECXE1hPDgO+3lnTDGnGIcS2QSEWHHppcLWTwCs78O4sAbPIRC/
2QVSJLFdlTzhbDfXw0h09QDV2XX1OWF58uRYgT0hARnZkTXPjiQLUPfw6oB5sb2xm8XZktALeG9s
VegC07MNZjflhr5jWiDJb2WKa6BbjMGXuy9fLqdI60NLX7daVyljo0sqwGFr0oLMagEanNTmBSxB
3hkcOaBq0wGZnCAFLxYN9Uaj1/elyfDPKrRGX09Pyk4HYs4m7+sAOQFQkIfSBkl1sjDlPJFcBR6y
ju+NtBhRHmWhuBhkiESJTeTY8ohEnN9KTAAa3+xWslVXer/FojApr1CNQc5d83qRKptwQrUsc2du
+tLLHtpaAz5v6hfXXjTUAzzX1yhO8xONUNldXm1kXD+YDQPJ/c2MFNPcfNUWvOgGNhdXEtUBA8S0
sOVG/Ue0uPFRPsVVCe3cIveyqzxrp94E9ECnhp7vZGL0iS0YNCb5siBFKV8oU4zqK16+ql+F4gpk
ri5AQ7oK3urPvPafM03DBMv0AcIfTUEVynECOozHrLZMHlYaOKHqyj2negtLlKUCwkSofbNJAFNn
9VsakkK6WMOUnZ2y36+D0XWYhePqJWn5YRVt8UbULQT/sPovmsmsplU1zXRo+mNbFmpZVvMfsqVx
7EX4YY0/ViZOik2oBnmgqE/Kex07uXPthpmPvd+KnvipeDckoplmcGCkfXUAqR5w425y6pFMt+Jn
HcflOpJD/UuQ9uaGCWDZWDTDCJyZzG4LQF9jaOG0dqVoPSzPSUbNCKql59abqgeloCjkqxSlhnxh
6XcXn6wByfjnFGUgkAUsfLztp9ZGJhoacNPbwGW1ynOn/0s5AJ7v3ImGbLF6RHYyjUmj4ywgBNpN
tie1MlRDr/LgosbUo0bz2mHH7biTAZVCGUvnOFh+ggvH2U1exE/U4LufsLUqxgD8HgtA4oBwevJM
dC1mcvHHeTN4VcHU1psuHFsUc67U0mmQoYU/RVVOFE4NV5cnjXS/v/yd/UA3Rq7UeNEeaOf1KRIc
lp5kvkQizikQfJmrsWPm8wH0fWcp8+/MyZ18qEdq6imFnYEkDafRiItJDTAmqCulygl57qhUtM0/
VFJbWgXxpqyQDbxQYtzv09iknhLjJu60p7KZ8LtGXhy5qIS5dxPoJgpeOd4AcNH8DOCJL0uNFyZy
VMaLLtifiemZGqJ7ph4pIsDKnNpm2dzJ37OlcGNi+ltQ4Gjhb2Pe+d5uB6QQ5QVVpL02AKEv89kF
O9vTvKeuPefppSusC1iT+geXlRMTta5so3d82XIkQ4I1VfgsxtThOE+YezhLSLeTEecA7ApSAFNZ
XPugwjkBfs/gEQlZYTTG0Z4sI0SaawRslwn7a0jis7ZejcIBOb57BCXGH7lpeZfVc4ueSuSGMjVr
ox5c1APBnvcoe8mnlasyI9dOLyykKcBWXpYehvLar1dUNyItcPKIjQq8ODQ8TDdNsmiPpVeum2lK
7ZPL2wcld4Yk4iGNW2f6gFVCfXzPte01Y9sy7iK955eYZAxEE0sFzm8WC0MeQ2h5+gcNJTpH5Sov
24ugrBnWQS8t6h+wEWkC0yZ3TfOEijvzNBsoFETtILpSVcQDMHIcq/N2C5YaD15T7Ezf6SzAp8GI
1NRb+fjzoAdnpZL2qKAN46ZLggYM1IaFOosYBOQxFkznxhl3gI+pkL2Ipun98omGNyWZKjn1SAlE
r92dnGKQEi8Sqbxz18BmFs7+0CLL1AszK2DXpPfjjyUY6S+uszzrrEo+ShGv+sOideAdEBbUaGzm
WEAAURGHgq92zDWuS2JYYJOGWZdl9TUwplA5ZcYSHac0w4LearNsA5y2emd2SwFgmLcg5oC3Ncp8
nCP5kcJIvNAzq/Q6jqOOZ0lWTiNou0XSI1IoL6MgI9Cwl/VQ6uUHGi1dXlt70lrEKtDYXbeZkrTD
vvWbi6ONo/9o+fPeQqHiURpKn95n5XZpnWbfRTFYKgrHuxqo4b9WPcppQKHV7UgmFc1UPGgO5sFK
VtlmClCF9KhEc9B7wNdwUMg58yeSk8gERCuo56z2GIvLeEC8Mibg7Ilfhj7NOR4K/XyIC5CnhKrU
wRQaHJbNBzJcqZ1F/8VH13iMcp+btBeB76oqSKui0WVkSNIYBZaYq/ILEYFsVNQ36wp3SXftGPoM
Vrdf6zaE4zpi3Ye+FnfIVLoBnmGLBqTeeCYTdJlSAPnaeixN7EL8ipBGQxRVv6DwKDrSqOIT9soB
YYc8RCD470iYaSV/6GQOu5kPDmBgY8x77eop6F3/ZIuKVWTQTyCb5o2UlQ6IQkLks0k7u0mDE3lR
846cRLe4ZE8iFZdkckhXBFwiUJTO2B2rzuBd1J+pCZBN/jzsqW9E/avUAgfW2Q/mJ2VISnNMhgPw
trGNcYvAhZc7DRxvE8Pc3ik6VKrhOZQuBxWdPDRs+tUAHj3jhLt5bHt/u1hV8sK1Gvlu1TCdaNjp
gP0txulnYuvJC4mARok0OM1cW+QF/0lKEP7EL52JhBmKQV5JWznnmwWZtVVy7VEtWgMEZAQG3NHJ
8SyiponM156SsbFNgNmBFB2SdTeTO+Oqicp9zSog0N7iqaC8twVRNwOitYfcTvJVoZSd8sVR+er2
+Dx/ec31z1k8HAE0j3cFvTBEk4oGjBCAFiMheLDxrolqJDmCV16OSOEgjQ1v/ZujilOJdxQpSLYK
1qm4OEdsrM2dKTmtjOSFCu+ZtaCUAzWvddJRRnFK6reekhmAGNm2xgBeHmGiFK07BIUUkuZO/T/J
VFRyy8Y4+q9CG2ASmLQEScQ1QDgY8qETFn22C7c/VqOu7wqne+rrpr6AN+VC2DieP83X2whgjnJE
MDpJjOd0XiBPzmRTVR1lHSxwg87uaLJjAJI5Eq3KZ+vO+paBIrLJzgwrYySZ4TkX6wCfqrXqSCP1
RqaXsWGPDlLRG6Ssvb3Z1Yv+piTRnftvw+oRP+L/VOuPURx0B5svqAoSjTGiPoiLhoZpPP89J7mx
o5GOLQYppyGZkQMN/wtZbOcNEFVE+NcLWRiTo4qjrm46mJ5wIAOB4GlG7g4oQ4I8j4DrYxvJdhGy
XrfAj4RzCu9MzeIO1SHoik9KhHxGM9nKCNRVqqxEQRKPh2WrZCvzqV2Mfk/XQdr6trF87E3rgHjP
GBJzJGwJYZAo7JIVTskd1ImyUS7UG4PoobS86oEsSHTnSjKCPWnuoFKUy7s2t9CkvbuDdnBRsWvZ
3wi+xbNGTCypS00J7ClvYRcaVLVfj6iedd2L7A5W227nEtVhyoN692EYaCorrHOU2b2FMYOn4L1Q
dLnG4S+VIN3rgjp7XIYRh648/lqjWIcdLJtngD9EYyZLsjVHPd5W2NB5DHJjBrKvXy2ADBSOhTd/
bU2k4pG18iOlkv3JSsy9SLiKQ+OIDwsYvDCT2FSe3Zymlmnulxx0ulUW8AtL8OxYnH74xC0cTuKg
OPobqH9YieR/58zvQicJ8j9q7lf7DgDOyLDX+0M8Mw7sRC1HCQ/AoXaxA1aHWC9MwB714BoHBu43
t7IBBYZ0eTA6xK23k2NhHTkp8nTtKt0WWRc9IU8+eqIe01IUWyGBbU+yrqodsG/WmIeVFSAFlaHU
DAC6KtrhqRUBpIgiaDiP2csxhV0mzBgpghSqOGzZgVkP/M3iPuhCbAFY+rZug4Ord+wCqrQOFOYo
VjOAOHKZ2Zf7ZSitIDOUFuLUabaBgDthSauWoIO5lFgzJkvotTHKKMTMguYCQ9UdMkxinkmEzSx+
yHTP2ajpRQJ0m7zsQH8rphJkoWKQl4iRCgsatX4JNGBxFcMS/IIcJ2h3CXDpwIyTCRQTklPqHCXG
UaNsfzVTFlgxZwBDQgHHEIzA1gKr8x6pGwOqnZnDUdk7+3tdsxqAVTnz9JADN+RQ1s6Du3DjRE03
82CWY92qkV3Yd74BAFbGgKRws1L2pF5Zyi7pSaUsqRdYU+2fldBq8F4BRlLsHWLTfSAXi9tu6DZA
9VVnP/5SLv1FjdXBFgCNkP5JGnlq1C11tssNpHfIY6KxAM/12EZbgAhiR8MroifV1DhKeEyXP0my
lCXqf5cZefBm32gHEnYuSI7CIQVlJdDjojCKi6chKk+uAHWkBge57mp4J+tzvGL/swl5LGkPZEcV
9S4MDe3bNccob49a7UmH34bPYxQWtXMFliGx4wc+GfvUihuioYmZWRkqDfVITYY0pIYJZzUkLZJa
4KwM7/z0ETvZo6P/pSzuQrWLjh1CdTdO982xsAVHGbqqqso1zDBfkM0hq69k0VU3N+7B9JqflK8r
ZVLftUhybvkAxiSq5eoBmwCKIJwn1wSMMmpDi62+KgHMUIUthgmFn1sS2il+6XucT4FFXFCnplru
GXtPFJVKK/ICTp0XruxlvKFZ9pmJ6fRUA/cBiNQFysRw+pRXzfiUiLMpGhqmDupszBF3JCOtsrP0
/iPrTA6W0DdX6i0FQE0GI5YhlZJiqAsOrRsjE7EqDmACdS9jlpfBvk09H4ysy4Fn6dBsUYnjXmTX
rTMeNguzdsbsWvXTJADWdJBfR8kyIz8Dz6rQ6EFLTT4UsmU9StCX8ePqTzek3PB36o+8+k2tVE7A
vrqcI3upwXttQ390GeTuR7HykT+wygEEtREvwbYVaCl2XgJ2xV3avx3f9fZySBrXzeYL9SIBs0LD
PC7wMqtyEJHcZGTSFlh+yYgxA5RMw/4iCwN4ugPqyHEl5dH0qLPqI33WCrzO9PKoCwSdBE+dPtX6
k/yd0O8AcNgojUyh6ZCEdlr9TBbhQuMMt7NLQLQdgbcRhYx6H2+QC8MOyxJ1G5wBY6zhOOEIzCOw
j9PYZK0hTvA/TkbQxZvRmIanMnK2sWWlH6y2Sz9McZJ+aFN8pNq4TqwdYqBB6geAoeuPpCNT3Z/+
jGY9OkmLYdQXvLP15YFiUIOkdhz4Bt28l9dqsYbYtUiWkBfT8Jd4ipIgNGsTDFGodcDOqdciXS4G
F6GQeX0HhRhSj2R1g42PxVrOd2ak1IVXn9vzYcr077+NQYps4lHIdP3JSYsB34OGzD1rZtVWy2Zw
Cd6Nlzz76bOBX2a3Ga4drx9NgWXKxWhuW0ztwA7ZRYbUuW2iXzJ8o6CuNIZDluPfeQjwgz14Pm+D
57wzkMoWgyxAW7go57UvSBj3HzDPBfZ7JFC/qUGaj37hUZrvowk8waCEaEOrqa2HgLJEAA2dHyzA
2Ww0GgO2u38urC8emwFn7brY+xwT+4+i8tudosOdmxk1SPP4TCLHZO4lx8YmjYhXtzRne28NPdYS
gleXGtdxPDwRXGQQmAYmHUte7wfk1V17kTLFJr3HHBtDkiExKr4Wo/dSJBNe+EJOosEG52PsGn+Q
qRQJZYV8hY2ljXgtdkHmh9x3oudsQwbjPCdXTWP5Y8raXW+Z1ckb6ke9xu/WCvJ1E6Vxux8BChve
KQxhZwQA6GXA8topLSloCPqbL5ZlRg8U2J+9fhW9tx9bR9cf78XiZkD98mi5oHDMUXy+ZMwDJ3Pv
fQBK0n5E7e8TjfSC8+cIvLZApenTDYtinMIO2k+yd1vH+zAYY3zAQk+ci8CdFH0PUtg6m4Z9ia3/
FP/aYE5acj09kQv4ErBucD1nF6Uj3p+21TgnamY/AfYr5w7wZ9EjWVv7/yDLa96Zygx1SsBuF3bK
jXp3vndDMlFhlO9vQ/l67mMNX2QAxw0aQC1SiY1qpmncgDRhOLKsQv00KYLSsYMHKstxsbNZhSS1
qVt1SMY2h/JzPCFfuewYiplE8bas1qYuNS22GNMI51tUxU0iLBGrRyzwm+2AKpSwQfFRsBysGIXL
eHux5qs3zECC0oFD3HG9/hoU9d9AhDGuHE/K61RE/5DY0B13Gw+Te3QqK/867gJfL47IZkHuBEhl
tlVbCpoW2/oCYPpHZ+TZx6BZjI9WX537qLG+ZFnLQLEKmFnHq5pPAUgRuZsblyX39QsqKnXZI5mX
mRMSH38onRm1zS4IDAMUTV15NesvSIsG347IVYw4GtNyut3M8TgjGTVY3/xt8ck51ADjOibLCJYL
O8aqEw0KSABcr8ZzOUkT8BJBkd0M3zFRIuqlBkse2wQQ+DSkSBNqy3kNEBMALPSiGQSWgkOoCzSW
XXdq/2lbQS9JlbyDoOcgS+VDshJnlYLz+Sp9YwBPI6Wk2llmC9xXbmO20gUobzDxHwOM98Wtn7IA
eAVAYCYTQ9i5OH/ZYaVo7jSRswiwjMJ4KZteH3dFdaIJO2BhZmyq8uJQ9PN6rp+AaPDAJ30O5UR/
Nb2nLpmPdRnqwfxBA0IFuCmB/at5AfiJzelAIMAkYqga39cp77Y0JEWXZz8GbHztlm5JdqNVdfsh
K40vwLg7mUsL4sBpxPEa96wPRZJGx//bAiAz1cbWDX6wM9s4U8O7xJS9/ywbOHvBoX+zcjUi7Yet
+TrgcNlr1dSvBVZYxn82x3H+vIyRvQOXtHWOfeNvWSIbRA47TY2oQjYBVIi1lHtRDcq+8DdcFmzl
zKgquPAOVOcQ3VkAOXstsyaGfJ24Kw9Dos/XsdDm6wI4lEMXO27YiyEpQLdRXoFOQYNYa6oIGRg4
VS2TIH0A2vgfOBV8MW9o4qNTuUj10FDjfpNRL5lsHPyZmgMY9zfoceoNZb+pQOX0CHInAEN7TQAc
yZxdRxryKAmtFonrjCfVZQYE8aV0+gonAsk2EyKSIw2pzLerLpZZXqiDlHIb9AFUZJrWmQbQJtdo
wdYwIhEwAdDhICC9ZU88+ldDoWjyKNl6ne1L46rlADUka6epUmQJ/BqiFUOS+boJyNpBhBxdOwAR
neiupA2FUg56AVSNV5AiNwJ2J+3tyX3H38Inq33Cu61FtSeoVZhAZ1rUbN4znlpz4w9582eX4mQi
6IwvQW6707ZiLNkXcTQBWaheznc0FG3GUb1agrIYNUNOEMoxWfIGleB7nP1wcOvqy8l0859BsUQv
SMDvH/TFNg6dnxSfxqj6nMZp8QN19T/ZHP3eACUGQBvOnUMZjYfRGVCDYxtpculGE0U2ohfHfobU
otuYhHoLPtfMs4bdnWJmfQJ4WDRkN1NEGo8Z1hfIHD6MXTc8jIl/8icde3MNmJLlkb4c08G+PL2n
03yt0XtrQ10cFgBvgboyO0B2xQlQr4ucAuk29sjvmAw9whTl5iC7g9EbD0MRYfoTD+ML8BCBywFS
epDKA3uy4yNIzjN7R0p3bqznwHIOpIwT2JeZDe5a/OZPJCsDwztWnW9h6wRaF1Mus052qzV1lGIl
zl1knFzwwDVAfOMnn5JxT8wDNBiqPfEOvGl0geH+NiCNy4G1UDJwLnplj4IlZPehrT3DAkw4TmHi
AGAqVOZEBU45to7T4zh22a7iVhQaqAECERxIfOuQey8jxzmYg7KZ0BH43DRcBEL4sCQ4ZxNaavpb
TynILhhygIr/ZxeKz+zk2JbViAzPePkz9TNsyLbVE8PR61PnI3EBMCWlfRYKgITiyLwB3aVUT1hU
nnMoMjA7HOogzkIPSLNnK/+bylxV1atEDlJoQ29mK3AhUpIb4Q/REJsDo4hmeZsaU6fH+2SNgS+P
2nJ873hIE7rGWx06KecY52OPXnqiMyeQA/7gfQrAVIGToSAtyrTfObpVHJVIoVwEuSlKuqplBO/N
L24kawNH3+iBZQMYrpnmRCAqtB+4gKW0hvrbNCDD18M+d7Jx4249TPnwzVi4C9Yp/B42N+OmBEQl
CEda5V+bGfsQ5ajyYuZxDACuvPRD9Zdp/Z0MXvJ94WCbNlnjnQckvFwHHbnDldUl36co/poAc+HF
xl79MfjQtOOAzCzwjhV9ml5NbBjneNK8kEjjxj9O1YFsRYh6lGXtJxwWIKEQQw1gysqeLNhgr+w7
TY/2ToSsMB88SuepWbqdN8dfptFrL11m6B+515UXVmR/Vk6wFJvBqp1NhKSUgxEnxscE+AsfcSZB
uslmgI0SlfbkSQ0g0b9YbjBvKr958ET1E4ikjTP11FBfYlQN2oazu1OooTKeWF6dEjA4USY49kEW
nJT+kZoeiDHeRm1ZzxVST8S/RVxvCEuTUjpUXkca26FrAVxbZZQos7i1wrHLdUE2sIDkAQjenAfP
o2hMACkA+lg7uQI2geQz9n/PkamdSaTkTaxH4GAbpi3JgsXVDxxEofOHTA/ME+rFvB0zcv3kA4/t
OpuRHfbcLX5EbnJo9ap79Ac8siXNAniO+23kggWWyBKIS+E9agXSKpOlNPimz5A9plCBYoIBonFv
4y+NzXUBu2Rq3nboTPDr3uhKFSqQkknkIDX2U/fVTwEEUQ8YuSKPcNSPTuuk1zjo9zzVxxdsjY8v
HHBMApk5Os5C5vrIOHcyl4dSK2Rs7g82iGSfSVSYSHTHfGje0TDvWweP4bZ+6BNsUHeR/pGaMWj7
PTjjpm2fVHqxKY3mqUaF4+NYNcbHwbaAMG23bOXRBGaxMYBo9UABsJBKPoiYi8ONTefrX2N/Mrde
YmlnFk3Z1ZkLN5xQJvFdixIc19ndZ61IMWHgNXsAJL3xKa36KxmABpCHid7Y19IOhnOX83hX6n7y
vUOhrYhAoZeZBdu5Gzi+p+9azthVPlvi4NtvRyz41uQ9uy5DgmcU/P4fZ1+25LauZPsrJ85zM5rg
BKKj+z6IGkoqSTW7yn5hlO19SILzPHz9XUiWi9ra+7hv3BeYSCQguSSRQObKtZjZfHfB1rCtC6hp
gsI1RyRKbYqoT40z+oN7BKnKeUptc0e2sm0Iwlltat/KXpP+mTS+AzOcDqFjRiBXEeMb5zzx2ozX
xwGK8q+We+EV2S682mh8M0JUhy1eTfFCZqBux0NhhXL2mrL4wysVUC/ierod2NRBAjlCuXo5hE++
YRrnoh0POg+ScF0qZnscPedTJx1bOz0dd3qbvJONmuuDLrlMQX7hQmdXiGljf6cFx1AJXiA/gxhG
ckedgpQyCgi1IsUKfjrlsAzoRY0qM8Q6djFPGF/5slxJlD2OOaAzrNss2OAr+O+EOl6UuA9fryDE
NCFGlSZeSqJ4jfo8TQUIKYcA7NJgNF5drXXhrk2hhyCbc6B5y9pIxGRrFMNhO5oU/coO2ugeZGIu
0tdt6Y2OJd8hd/RaT2nx5KdQ2cqYwwBngD0e853sXPuLC6jFjQFOnm0CZez3qfXcqdO/gXnP3jY6
L24gQ2S+IkqypnEoAkYbDUHiQ5dV8XPvNo+0nhWkII/t0vSUVZZzr/Ua9jvqhQy9Ro1zYEf3KJ49
ZGkHkqcJiWu7KMa3tKmdDRhHoxthxdMbL/VbY/KLp7KxhjvURSO/HZofbmPVRzfU/bObntgPVpWu
sQfYIihpP7dDWJwRMGhnDfvIR/406LNgT19RC26QFWUA4Xb52opM7cnJqi9hNtnvBYe4srAS866v
+/Q0CtxKacAOk5umauSrW05il4LTfDeCaPY1GKwNOcgiilEDWUxHEKvU91aOBPI4xvY7UL7vEQqs
nwxT1ofaQTqd7A5KEQHOeQ9SzdkUdsH3jVVqT/bQfPGRaA8zPM0HKNE9NtY0eIULWHr0KXA/xvGt
3kMDgUxNFrbnAjckKQ3oaGQVkuEdPl8vhvxxjMQ9FkghYHyxAKJk/y8L0PJ+09TnyEq2teKgjhrs
q1N3vAUqPT+1ykR26lIjS5SDNnzIvcVGV4vfOCXVcdCh3VutXd/vD8smE1LrPF/TfpOaTxdO2qoO
qa0uu9NPH8TxhkNuhf8KYgdh28+NOG3JI9L0oT057cFpeOnS1eyz7OCDxI+8jg/henGkeZbjQ3Zr
zv8YGigNeIZ64cCty02oKmosVVEj1ZWtBrgGxSkaIBuNLgO9KrAh2zIAEMfHjCDiCuopY5zKaisH
8I8KhAwz5p6E3OEh1ir3vqpjVLeqmJIxIMLTa+wtzkOx+TuP0Kl2BQph30zNQQVzpFVr37eMHTRg
9n0dTxAZ7nxtHbsh34Tg0UyxJy7WKXfD+6qM2WOXZ9F+rEvgRsgbUMgSWJ42PwStpT8GmhzOaq1g
zJDHKrJ666pg7RLOnWO60jC3bEDk2v8c5WEDRqPFcbSzs9MC70Ym1+qllw0IiDoWUvSREiulKwtf
ngYZo8UM4QYgOuo0HdctdtvegAqiCdmSX9MwAxV0yDEpSVNIKqOclga7ofqYUakRGqYBJ53ePo4P
2LezNT4P60wMScDcmOvQ1uI1jse/aJOIEgnZlyoChzC5zZxKsXJ27ThZk/FiBpxH209mZ9ZH8vxR
EJ2W+6Y22h1O4Ni4yeneTS3xr6Z/525gK5Bxt0G19fATbE/vtsu0twqFz17a9MFzgG0e5MWd6c5O
Ihwi2sJGvXdcH3RIOdxMRoEyiLRyN12cd1u7TJE8jRnkQ5SGCIis3H2h+ZvFRHZqBosPzeqi33QT
HqLpaTER8zLNDXWUhQHxNqCkHCj7INGjM9558tJqMdSi7P5t0GS951blrNuh6t90sD2DBlpOJx26
Qy/ugFSrcku5DRUi6UImQkuHt9wVKEHUrArxO1S67X0n970crAsnmQMkq0e42bU1AysVsL9uksV7
X69Q1kEu1GgyQPC/jE2vdmqr29E88Guqm7ujr8PeOOeW+FKGuN+7LZ6ahqplTibcW6nLVKXz0qXR
XDn7yllXzldzaTSM4zU4W5DJLTjoH+Y2BOrl13Xv5J/XKdQ7HN0AFka07JYaU4V+l+5iu5xH1s/J
82v8ZZycZIUjzxjGt2EWmCc2dIgf6kG4EwwEKNgVwUiNqyhwE4AjGzYbFitBLuICoiYJkveQ8v2b
mU3PEftEpTkelr+WJEhHisP3CHR97gkblGf0MosLqomjTWCh7Ke3/dzjYM9DVgHKHUkRdndSNX2L
bL4IwGFMA9Sg4qe7y2KwiIeF295czYhG+Sbx2N9fTQiQGnczHIyXNehK66utH439kXq1RGJzFfF4
5SAkcF58M4MBIQQEThMp1nzVIEYGil7sZ+cu2fwkVTy9ykjDF97YwDUccvSfalmBLjIISCJ3SOJZ
NNAa4qntwupIJlRfy7WIAvDTVA7fmBaSSSDlyU/Ii+BmSpdLw1p9xxItPywmuuLqHjzbpH65Cg0I
NRpnNxFiOI/C7/Db1ypkhNXBDueXbp+m2MtAThNiPEJ0a4Zyzns6++kI3m+ckEMdACKuTxYLsrt0
Evuwa6E2e7WUXpTdvssNsWoG/DzS2HB2ae3fAAMUPkFkMXyyGgdhHOj17ErLAdy/TqO7RHNnjzH4
iko4JwH3lO+DyK+AZhjEb3zwNukOoPO57h+pnyX4/FoRdBvqGlBI1bY0PGITvEZot/So62YhJnI1
cZnN8+GHZWnVzQJJJDCjMAx8enGe7/AwBTglbXS56zmqcsY81Ga4Yh1ANSvvk7eoSfCs6BLTOuPM
Z51tkf4LgLL6hnqLPe2GaI9fw1ed1dbZUI0PXdhTUPL0S87bLzGSXoABrQbSxsxd86XCzuDNb7TJ
M4xofABxhsB/zp9uW2n30ArItG2FmQ8oM8Z5d8zNt2yovwxhWKp1umpwvk6a8UQhBeARXkur97fU
W5pF2ZFshcicWSLyyqVsxPV8B+jUFpSqdIpzkHjqV/Nxr5LaKqsALaGR5QiIIB33fAjBKBmO+s6w
AIe0ERdblNVQnMqOkCbepQYoK7QqdXezLMSI+vgAKq1rUKx3z84Ys5NMxzc9j/zGwxMkcbJnUpMA
ugOML3lxonliMv9+mc5VWlKVSPY8rvubiIXTDrmn6sVoK+iHxsgbaPIPFlvO0+zgdHiMOAjx6abc
MVH9IJ13TvAQEoUntXdqaOTTj0w1wGHrKa1sPA3KvAwhuSGte1M1GRv/sEDAs++5ad6T3W9zd11E
k7ZebGOOR6Yw8ckieKD5Kz319XsXdcyY1HMLFqthFwu5Nng2B+wgoAxtTHzTTJE49IbtHuiq+pvu
4kJ+oKD8mLFMy2W9qkJT3y++vK9ekbcttziO6wDb/vklFj96xaVLV1fvguZe+Q0QgFuZXZV7jiJY
bGpksdLMdbaW6kI3rZ8bGiXb4oLPDHw3lWIEXByjEXyZtAJNqZup3uODhRjJ4E43o1aMe72ygS8R
TbephQ4hOwu7GNNMwu9cGjctDyBdawng7Vxm/4B0MnSbBm6+lHina5EI7UwrgTp03CedhFSFyLqN
AfDbWYRJekN3fscXEuDv6YXu/NTk1lhs7dyv1rOCIldQZsiUA5Jmh33sDaG5MrUovydvs87iZQEm
QbemgWfY1kBw5TSQv8N/OszG/rQmeg1qLghPgoJ/M9qEn2MtYI+Qbm9LM3yipsAxcGNLy9hIwJme
sAet74rsPc8SB7tR7HvWjQ9W+bk/2iBlH0DXdIBuKMbBnbgaY8e/c6NIexg53oXbTKj7L/0H2Rr+
g5tDezczkZWhLg2IKZ3WSW2LDc2yKi7vUCOpA5KHvGt49AVPbnEcPpq5Xd/VQ/vR5K6dbEQab4M2
Z0deuuO6E9J9H/qHui/THwJE73jHWXsWlg8ZBgPvPQ2BDWQ8KbcDd3GbdwQOqD6vHG+Br4FeDLlk
wqRRkwGYIaax2pdTb34MQNs2nZFwRj+yLT6OL3ppYB9h8FvUeyigV9LwWwdvqttnDlipqW9Be2Q9
tqz28hpI5K5DWSf3vxVmjJjHpHCEJNNHVxVkVvfgMTsFifwJYeXqpez8aqtNo4tweQEuvb5M1g4P
+m9Z0m016Ts/lattOeXsGnX5BIyYtA/IbHXnXoKTwAHx62sx6PFOxGO2TSbDfJ0EIijTlMsTjeLT
TDPhfFkmxbqd309TEaIQWRHugXdOFKvWaLpbxIGOKRg1gdj/tDWKrm/uX/rP1wMYDG7DFJp4plvZ
xx6/MS+SU/qjjF/46BrvxoQtex5lw7GXbDgn4MTyStDUb/U4BF2xygkJRWludzneBPV9lS2iK8iL
QgB8YIO3DLiUUVr6dHW9RFEG45ZN5Q/8VUIUpYNGZ2nIJhQJblAn7hrP4I9RGpB69BB2TXjDXDki
7d/aSOqAkeTYjgUkp0qgDsiGfdPHAF1N5E2X+YinSmrHUBzvIhCFlRnyl76oHpAjqR4UEnW2WUpf
frFhayz3DXOQzlp8aDh3U+1sZwFQTf7wBM6mcVv0PhKbcSxPWumWUGzSoi/SkX9UquZEM547S6t/
FqhBWwGLNT5BkGfcGkOW3cYx8srA9r8YWl+fRiT+lreWhNlsWt4ZmQrH3Qts287//Md//p///jH8
V/BHfp8nY5Bn/8ja9B4fb1P/zz+Z7v7zH8Vs3//8n38CyghdHktwF/+akAC31PiP98coC5T7f4RJ
VWVZk5vnFMjXHVHtEK0OM5OtzlDjuJiIeWfpzuw7EXRacC/f8riJZkIe8rgi++mEAMErswyg+/z4
aDvgOYiQWfTwOI2PiDHjY6ZLiDjEwIXBh7rUQOoi9tpYf4hGy/Jy5CvfoVHu4c/v/ByhH7RKC614
1pCD2uq1nRyMdGzuTCvGPcEA/RtJ/2g2ovs46wU3s6Ie9XGyDG4Syl4u/VmBDzsZfxU4UXhD4nij
v5nEen7+ySCW20LTdWhGFAAkUr9S/dFJ7X4NsLR2jHFzQ9HlQ+a6xkMUQgq9Gvkd9cw0Gu66pvV4
gISB14HS7RZl48+Lv9nH9g10FlHyTS5pHabb1PHzNS1ADTSG5NoYhnpbf76ODkHzlRHyYD8vHWXW
I0jOkiMtrTMrOvciAkOVCJ8ov9CV+TnBTvZEPVnoDGo/SF1wv8+933/TuP6XLxrQpS7wAo6wODNM
589ftCqxgzEOxHTWuRHcko6SUw1FOIsvzepKOar7ogjhlXkYyjO3YNLN2rkfdiwP13/20afCr7eo
ycTdjSgMdTxe983YBCt/NNJ7YjSkgbgZfoA6zNwjXZDdg/WLbUZ8qbZasErlyL9n6kFmNFZxCiFd
fxLMxHsB8BLwRns7c3zbYRudnXKfDyjJ2gUmmOmC2rXWDdjDtyZ4jVDtVUrNo2wTWEEBSafUUmUl
UBQd0zsnQZpl7oFPeNpVQVIeIRxanhsDYEE6zKnTW25mpQeR0WY+vn166CNLcy8Ja4xa0cdoYH/7
/UeFn/71ZwWBH9wMTAA+BJhHuRq/uCl0nTbkqeUOZ8AyfW+Y3CMXhvZklLV7nFyr8IouYF9xCDVX
KN0tzq0ZF4+Oob2Q3Q81uZlyc9ojSmi8hdrB6lv2FSV9/c0YGf6GvBwcP50y4ZugrZsbKynquwy4
k41KtHrUlWKq70LVtLF5OVCgMu/UTsggV0x6Uj1xfSjfbbKgCG5GWZivfQReQgGwTVY7xYvegqtR
eY3VoEErBpP8dnpjQd2gNDgGfErHfWetmZXwaMubCxcR2FCk65q5R5/p/de21Xyv5r15F7lVuIfi
HP78OM3eM1aidqycpm95GO0LdfPPM/tojdlGaiHGe7d+FE4Yr3K3YQfqMjFad0PaITAKPLpXuWmw
QzGLD0mnQttrkiNiHhlvY+HL7+oCfLzx9wgXvbKoC7J8DmX6tPhgaMeypLyl0+LS0LkRkQi+hnJP
7tGAiVvN9vffHotb198e03GAUICMgmngqUKPnItvz2jEPA5CW541IO680nGtk22M+EkJaC83Jvs5
qIIkMtEg2ambST29NUN9c2WnLjVh3zVr3ubavO7f+TUs3g86Kkpy9crLVHqFcYBIEI/Z65Wd3gPP
3O4gi2Bnt9I9mKrRU+TGUPnj8MOgDbikofmSrNSnK3BMuIfFdu1Dyy3DdIViw5sA1b03SR8+4edk
bD9e798udfEmlrWulr5+ZXKkdzevTu7L+05BMJuq117sF37LqyzLLLZBi16crqm3Pj66g4hjCMLR
JTUS2kkHHO/0w2KjqysbsusDGBXUEtRc9GmJuc/LCAxNDcJQf7fG39noZQAGxC79ajgESd2q1Kps
ywTwDSz3/wDmDulIMX1pkgp8FFbRn5xh4gfAMaHpx7XoCWkA8CQCMfBDSackjeX/wQr2Dt7U6Yvj
9r8mqU1KWQzdtin4CXv4BFykLMk8ntUT6l8QsNMyLTzHvX1idD8f1Wjexh+jaVdENIpMcfhEE6Y2
vJxPHhHm60jIbXs3jrYDYBVHbpiJl3egzq4iPMUHIxbHiLXGc9uagBwV5VfsD6NdbKJmux958dXI
nBtnYOyZpo8usA22clumC/yfaTqyWCFElnGum4F2TNPFGqLi+L9+YuxmzB2NuMzYljxr152VJ296
3Z15bTg/kWh9YFrcv1og5tn0mdWAUzpzj6lphpu0NpI3MTSLaykhWdGE7otbFtZZ1ByEPA14P1Uv
4b4JoqUJwUJnZLoHUHy5IT8aoQblY6hJx4wr+wStcU8fq2lj9MDia2PQzFmuJXO2JLh6x8aONMWm
RCXJ5vwZ+XUmkHitLz/m0oyr5JiaiycMBDi0cEdSgXGqoXCSLjuk15oVs4NN3UTyQLa8ECh9o4GC
T9oezw0H2iyTKAC8URXFpV2yA13ZqktXy0Cr6o87qj+mS/K2qGyYnFBKjQriZWZbJsVqFDUA1mLq
tjxtfthq11Wy/qOZugiqStTXEeOrVq0Sv1zGhzwBsiEFPiZTFRTU1Ko0oqJ6C+oPgKytDF93NrGC
ryyOqCDU9gEC7/P/mP7zkYvNjYMbx6yVmKo/yPxHY/JjhP5SwKMwTzYKFda1+W3WJB9N6QswSy99
Gh4NBVYlI/Uh7mJssBGMVvPI/88a82pOXW2lppvxyU2LBGFjENFqQoh7xEr7A8P+dDMygDmA1NgR
gJo8SvxW7g0XdDzkoYNAc1VUWboGMsA+gnJ134uu3VOPGqHsSxfFhO2hDCrgXFEpWFhBjvoQfdiM
ZluWK+I6caJ2vJ37dBmWdlZs6ZKaFHluvczNLchj23xPNlqNriK/UJBxtboNcl+EWZ3mmNU4lMsa
WJkHGlleh+YgTF0B4Ndr0qt6lu8JZjmCQmBfcmiIE0qTbP22tn39ia5tHac7cncVwTlqoC7dg7qr
PcdPCg+00cIxVm3X/ZyYiVfCfn1HJYrRBPox6jKFdDZrK900anRSXRo1ZJLvqIJxTP0U3OTGb+Yu
zjTXtY1DHiTuqkKZ722svmcWIvJQj0YWHxU/yqoXU4bUGOoQPeonqK5EPZcaokYaabfpAxtJQuVJ
tj6LgnhLfVp08Z6n+H23/v3WjOnsemtmuagCNAwHuo1MmI7aul1szbgeag7CEsYJ8C3Z7N2vunwz
eekt6NIrUOoCNv23LsgNa3u1SGjgV9v40A72uzvElvJTpycN6p9dcYxF/5C2Q/NIptYo8o3d1u2G
ujTwN5Myf3wgB2pqNYmrSctCn5N6qytX2LAn87GvsMA+lyfudzr/pVCSAG36FIYr3IfLPRmZgZu+
HLoOxXGpqwWbv8h44GkjcL889CTqQXD4jJDwdGlAV23LLVnggZYhXxe7P62CY0eQj695ABoFA5wg
DyZIvrdx0AbHGpyE0MdsrJ2cTPuuw9kdIFbmvATDWCEF17vfWwfk0ggiB0DYuyvR7wROGLcoE4RA
65KLTGQs1laNE2KY28GwWhKUc78xkPNVEyOIb//+CyT+cjC0XMdyXN3RGUfti3EVLZJ+3pT46Xan
QID0JzBR4bsqpxI1r3nimWaArlamUKHmbgbaL1ScgOm7gJBaklprMlKj4ZepI7w0+WsIt9aenzNz
w21zwiYJPH4rSmDJFhzKbTZNHnUh+wrMkGrIexnAH6G5I5dlgPxoxrJUqKS79MLOvvl1jqQnKlGe
+kiDvLIbQWjMcVBAhaIsz9dt1J+lb2BEKG5spO28WoVf20/JFLoiG+pM4p2j5U8kpbLY/873wiXx
jW3Xd9NKjmPkjXWqHwvHcr/U5h+Owv0l0CY9ZBwZu2bkwxt5VWGvH1GII77Y2R+W8ipHQOYCGwk5
8sJRTNGaYi3ywlpkXrxoEq3FwLV1/P03g1n29a0FqWKHmYxb3IUePbuKGRggjGxDYbUna6pdb1LM
2tSEkkFS0AFHzmKjq3QcPFCwyHM4+JCZID+Gp9yFH05g6T2vRgSkanlu3SjY961Vr/IiSZ/wW6c0
O6XPXZykvciQzo5swObrR97Jb3PmfXKqV60ytSP5NgwUPAk+/jX5VllZPmXH2bMPA+G1VWXO67TY
4h1r2Xx1YwAovTFK31wO1mhaR2+NaVcajQaWG16t89Gq9zXo0gFsZmI/ci3+gjjLLi+N8Vvfhpf2
AuVRZBdFdmlX/lKPp29+Mn7V7Pqpsa0zSs+bR5xD/XuX5a8RwkVvTs3znWIf3CasKd/MwDp9gKKk
aQE2FvzMQdpwItyN6k1B4J8IlPM5Zk+N8fLZI0jOZ+9zHigEL1ahNT/ngW3BP1EvC+T8CmkMYGcQ
AMSqlvp3kxO4/+7t0Zv9fAvk+fn2Jrf2hqxFQVjCbSU7bxQcgrGudqd1fQolZrt4CnCqQuiuKZ4y
3fmwLaPLFflpXW3+L78FcR3qVEF11+ac4VaJ8Id99VNoe4Dzg7RPTgVHxRhrOmzzKQM1p6VAXbYz
rGaCEMKv/JQpSmTJ7eGoTRUyEKg+8UCa5TxrWhCf8Mv6I5C2/WyNrv/QOMOas8R5FqpBWTc0Ocb0
kRwEL39I3SlPc29A0XnXNvmeXJH6BKYxZMGWusyIx41h9V/BU5KswGZoPrRZaz5UdZ3uhlADrFbZ
qGnCUqzjirebxaa1fuyNIec727Y//ADx/Wm0wj60JkegGZDWXeIHxZlmpXWWPuTYBqlXIQsiceUJ
oM3bZQWzS4LD8o5i2w4BUQiyw6SjFDSva/sepXa9ipVKRMOz6X1sgd+r/eRVyCi6qboo35WFbrwl
vu6RA1SyjfVgo+pgQKjl0XTxtaEBWpK7nqaFCESvMj/h+//lrmhe3xUNZji6blimZVmoDdDVV+Vi
w1V2UTBAhEk7hjbY1JciEhtZPhu5nlmwerEvxSRXNshzN2vXDVDCgiq2VZgG0wWd61LME+YQJ9CF
Nc6jywBxxhopJBFo7jJgAoTDVjRiR0mDMtD6viHkcq4D+RRLYKVqdWkB3boVVjCuaFhDkDHe0SXk
pve+EQQHvLfuoAvsB9JcK94KcEB5eWRn27ztzjlu3T8Du7q6UEODLOqf09RcDQ2wTGroTz7IiSQr
0x7Km2rjiLK4I7pWl3YO5Zosc4fs1YZhm373JwsQa3JV6wq4kIvGy1Tpe6q4rqjJJocdJZiOGmKz
QlwWzCQxN76XucZvLvzUNA6Q86ZjYetNLtDIrKrYpo9QBGWO+4XHJiqKtlkRPRLx2iyNqu6c+mLb
KbyAX1Thk91DTw/bO8BcVQ+KFTc+4jz4JbcOylGhzJwkkDLsgeGvVnRJTaaMdOW6E0gvZOtsrge6
8en3X3DHvHrqG4zjBmc7qFxjpmlfZwqcegKbHwcYIAtyRIhQ0P7S59ZbIQ2n9h6hQpU8R+BEem4z
hlpaW9q3jdmmz7EsgHaUpQ2+E3R1DYoUwGCmADw5KKxohWLEbBBUkIkuAAeJyx0lcaiBLHt8DEt5
S/t4SvOQXS/yPQoZ4uFBT6S/s6NWawpFpbMJtZ9Dg9sS7n7vgS2R3gX6GIWLn10axYH9vflMEse/
POZ8MHmAhfghwplvzsOAF4gBnYmUEmVuXDNjx14krwPF/DqzZVAd6z5GZTOwY4vRUqDk5vefAiLr
f/kYBH7TwmBMMPAf/yW55pi2iy0/IiVdbE0oQwQz+eQFcVeH4EXUS1ToBPbwoxx1ea5wpH4yknQD
rlbI+gCC9KQVoYmjWNsh+1Ji6xKxaZOLwH2UGWrmh4ybkCio3ce40LpjjM0U6C+7zJtEKaGGKIwb
cs500A6C6eemi8sh86puTNdFFvjbydf5Y5GY9hZQba6/T1GmP1hT12xBgNfeTJGP3SzIM2rkL7+F
YdEgFD0gMl714xtqyVYJzmizffFPEONZ7H/2p3WyNv7ZuxDQoHpWHVrDOwuRIc+mWtalT8NZCsY+
uzN86PgOxTGQaOwxg6DU5KCRWr/P82RHJhpc3IwEN00gvuFnRCjedls3vs17WweaEY2JYppzm+vP
RZV3+z6Rxc7OTBxTg2BqViLR66NLl0OTyF07Vu9zFxpPD/lUBtsxAbX/SkNE4ZBNQj/guIArS8BI
/YvLC9f58sJhnqYWWJaap9JIWLcQeCmBmixKdhtF7dduDM1tIxvwOBmjhpZGAIZktxf92V3NoavK
BE1DjxvXZu7S9HkRCJSClqtY/f6r71w/YMFoZ9ku0hMcWy5LN64esIA2dMxOUO9QDVk4ATGJGjyo
phVQ+WXWi/y8ysfww7Zc/Vu/3LLw2UR+95D5zzg3JF+nFDV5IuqMbTz14ze3fMmdIfnKlDlCunur
hWZ56uIMjO554ENnzcVpo7CaL1anA5qFokC/C6MDwyFhLVUloVG5393INuJTopfjnT3h9ukFPiQv
uRZUpyCFQLVgrXnvg4P+3IFTAJlOvLTICxBRg5z+vkWh1sUAzYAW18eM0QKlKc0AqjpdBR0GJrD+
zDN86Nx/S6TEUkhv/P4zEULl8i9BJY5hMqG7HHECmzmucxUmaGy9600nH09jAnSPASFuxMkiN7+l
ZoyTAopUaJIGqKEVXY6s3QwZ9JTIRUvb4taBxtPHvIv+7K1mk+fSrX2/2Vq+Fq5Sxb8ZIa+7yXmZ
38mB5Xd01XBI9eWhn6yvBiZw323DAidoGojVjoGuQGAIoCyO4giv/loqUeuFox8dpDk8LauTh4DO
7TEzp+3FGmqmg8PzuU13izstQ3OqPvNSUKdDITtmtzIbhnNZpBGyTjmeVE4KzJayJUadGCucWkoA
uAFJSxnSUHk6mj8HO1pV0rIgupQ96X3nvBU2EDKQJxnuhx5lFzWkADcs8G+R763NdVXl32Tfo57b
wR1o9zddZFjGG6itYmcI4ImnjVCfCtOC7QZh6NhfOjrYNFXVt9P0IK2HxOKuNQ0Q+uCbBtDZ3ewB
5hC2a4tJX6WDD1+a8Dlrcttp14CO7DzN9AOm+YNTBRsEGxAKGlm2JjAR+KcRRSO8EfWX4RmqlJit
s9VwKmtX4MScQGAKOlRQzIh87VJd3DzL5eVtgeTo1zrthGcA43viBuBbyEBV6y6ahu+tsSascqsc
dOUAxV5/z2Tg3hLiEzKTfItKDTwUB4XsWrCgM0B0gu4pgOzIGCsgLTUXjuHn8CLiBp5MrCOtBOXx
EE3zMpXvCILwVQsnSAJQz5pgUk1LiaHZBcWYN0aQ3InB5I9JlUWQqEFRw5jhwTyMSbkZyn7ajL10
H8nFmF5NPL5XkW3dmLZpP/mupa3rHAUUJZh8nkIkO499UX8DgRaURLMOqc8sateydBxEVlCwFyUg
3wMlw3QYnO6eTKGArtCqSHlzsAR7wK1vQh6PgzVOtuJxmUVXY+tKcIfFz1f2toamCMr/Xi6WBNkA
ij0a9wu9aEECWhVuOPs2yd7INi+i3heEirq9Hltf7TAAm1RdA6JjsfK9U9WDixuQxMnetfzvohTB
LoFwwcpWGb1a1bNBTQF1c5oPwJHmeFd28iBbHI2Z1wlwOHIqjSNjqMrtOgaJTDWXnC9G58lO8zGP
nGkaoFLcA8FehlrhCBQKdfbdDGyISaSt/tKE3bBGWke764d22A2dhI5xjjMsqMXKnUQG9H4Ihnpt
NX7wpXR7SH9lBfueOMYNSICicNWWchUnvfaHyMy3uI/E25gNlefEaXlGISRoG8EynftGtW9H85UY
o6lZSjdGkW51pAmOZO9qH8y+FUjHPC1rqs1SuTEPW2215779Ovst66lVsrb7WMWOt0W5o5y2jicQ
Kki5P3e57YrzBGwvDVqUJi+dSw+nyvxzELf7JS+ufXqQ7c9rVKospjCKnzaURBC7iG+B/0UYHmhn
PTZReZfyZLYRDJp3A9TiIfCysrrRBUmm4q3sTWODipnkoLkpO4omAXnlPOwr4ko1nA7gzkrAEK7z
9MRqJYcdp0Z0a0rEf0h9JK2g/ylr50jlrLkPJcNeiyS2oyiFpYYGpAES8zBAgn7qewTBP6pifxlz
+g0YGTjyFZHqzJ66nCN73X816xH1qwtz7y+SXkSZROa+RoNd7S7mzVysIyYyNXH2BrQ3XUF4DnQv
XRQ+NjFYGcswe25Vw0v2GkpjOJnYfj43FoL6mt6jasZssueKJelBZw0oIZRvk7ThY9lEgHhikCb8
eboWoZQiCgDPN/pk44N06KZ1h/ENbEnbpB30Z7/V6zOeAg1ouWBnys1Vbr3q1pW9jUSsP6Oi2kvN
pD+CexMEAro2viEGkChWOXETJvG8olQrFo7/sSLZ6YXJTUuBtkrAAYvwWPcso1CVmBevTPu/lH1Z
d6M41/Uv0loCIYFu8WzHcRxnqOSGVUM3M4h5+PXflpwuV6X77X6+G5aPdIQTG4N0tAceHlNUC3zH
DdWrHQb1xu16sTKhW7F+ESTAiJjQS+URqjn22ZyjzMOlaZ54AsUGfQ775zniEsvfmohllZUEfB9U
HkwNoiuh2IGH/rXp1o5CHFtYAajSpu1alxhzwNc4z16v4QwD+EoM0F9G5fGk2C4PeH9f1C6F/XA4
3nvpbO9D2qE+TITITlOLaxnkznFjN0AaLLNySEDW7sMV5hVwZYk6aPL1bngyBxsc561qSOZXeVQG
Sy+f8Ena294bPjJkk4NoXaTiK9Tfwt01NGNhrWYtgQ3CQ1Zn93EeXU+akG7Y9bjJm7Rbuwnn9s/U
SRxgZOBjWYO7sYHxEqYjIYzId+CyPvWg3t0HJC3vrx0y6dWitz1sWgND/It1OQdIJegUFA8NuPiT
nfnVutx0mYE/s01kN9Wh9gJvL1cMirC/0NfNz/OjFQ+v5jSaX62EhPKgTlduuvldiyVc56DtGvPn
sCnJsm4FwO6Ark+RHzdOBwDNyLaeFXfHqdA7ogSblaagwZKuXwhQv9ep2cEsrOaacyt8QHhw3qAA
AzsBjaFPNcz+kxB+6Q0HiCHVu5vyvXnVArKk+Rp7yOWewSKbnkrwDx+TLoV5F6K+49PTwJNjkKXD
yTSJ1g4XdKxDYEzQGQAdusJUTaxM75zU2Kdsix+KpyXkbtL+reknzLU5DQ9l2cmXnpeLlk/9W1IS
uWmxc7w2aYkX3uGeHD6losuO2BhPr2lENvFibHuF1V0gLmkBTcsCF7CirrtPs6R7DCvruZ8oJJrA
zXqkKFAdXereZbjpPBb6QKqKrsqex6tbm203j3bI+Z3JyDywRwr4HwP7eRhsyp9Hl7ZPnvVmgh6S
gpcIhAETcXwnF2BKoZoeiec4soJH4LqW10yv6R9xR8IvOxBPWAVWKbQ9YnAQFImxNPXKAiLnNpje
Zg2ZUmzUhriFnVqXzKcph0lGUDLvGauK55vEQxmmeBoZsbHBhWp3sDVyEHAkaDHptSq2ATBi9qFC
+YA99+IlKa0E2wvAqMKImDzytk19gztJA/HAALB8CaHmds1QUxZeqrb6nzP0uwQcrnh2StVqAnXN
h/IzhWl3A5uhvoUMUDQOa56OIdiKeIgvsYE0rfpoTB6cKAc1MfKSh243Ni05mVZzKAvJVtTGpPvj
RDp/SuCIGlcQZ9fRNS8J+IZAi9jv8OspV1Mi3rIui/bmtNc8kZT7wRKv1wwVZ8zPBwIrCbBxP/7E
oe4hN6pPAGmRjz/xGpN92cXkdDsdcAtsVY8Um4JmABHtptR/lJ2N4TLs3WpDyv7dtfCoUrAuf9YR
rapfojQizX2T2/azw8drXxP07Ll0mn8a97MPqk2lHydk13EX11w7fEtkjzWAjmBYH269ANxvE468
fMk9bBXV06oIUKibtGpU35TQVw9qtek1HXniE35HkjxJs5dZR/O3tMnru1Z3JmH2ccJr7+CsYung
RIoOiwKikBuhcB9JxXRVGb3pjXpNgomziu+MIqlprxi0HGhJo5URITVtc5+NByKGB5N2a/85PAsI
SIi5GtbeOKRwop/J2zDbH69ubZ9eqTkK32coyF1HeHVzcvPm0M7KgRfwZL+AqwNvCjI+gtOKqs34
6taZ/aIf/Q8qopdO50BgiB0yaH74QiTFMYusZgVsd/1Y2uMdJLSdV9jRubspCrEi1drGZPaypRUA
pmVCRHciGbvHvO5Bw4U+t0NjFSwMJ2rEfx48h30LaEHkBYsre6pmRbqdXIhqokQFdghtj0L/YQOV
gGKJ6FE4ijwn3ca0JlHNoWRCTiZqoPF9FzFw+02Y0Z5uFW7ISxO2YW6t8OGX16EFV9jhiBXdu7z2
tkRgkQktHZv5IDBgQtFA5GGEkLcEu3seIdADc0QT1myU95Et/4hTOW5xzwP3CqYm+15CVmuom+HE
wLc+JaBvbhSFZXWn224dE75CmI5DzfTWZl5l1dAsLYiALj91eHSoF5PXZmvTcetlTq8VmlFMMG9p
Osy7Yefum0y7amfaY+HOR0/O84pPbwGAWri23eLOvGrg8Nb65mXYoSeS2FjxnSBPF9YsJyhdo9F0
m0Nius3LPucozBU9WTJaAk4KkezGq/jWROEwpdB00vduE7PRlYdwDv1Yd5jeDOpp/wHksl35ucLG
JFa7HuVccgne1KcKm+vJyBnUFB9pXY7+FUU1wNcSE7xifcNMtSUk9ys63BvI1AS6pXbqer8l5P/H
IECJxLrF5jgMBMJ8GWQg7950tlErwc5X9P3WYl7dUgMo23u+SZPRd7dRi4RDg2qyo1PYuuGT8iBF
O49QBIC7dfSEvSoK2fwJ4AHdOzsyuAD0obtMA8RfUdogjbM36dRrMtzTEvy7Oh1OG/K+asXRRGYU
vICPvZwzoDiY5Q9hEsLIAJc8H4pgX0OJ/rmBh+kSC+R42+oQVqRgXDsQ1jPJFnztt6yY+MKEIwXK
IBYjuIg6WTV2dZqL5OGa2wA/ApNKHzeQcFh0GZ5i2EN9NG8zW/kzJ8Fwb1J7C79ZPPbTgzmPiITf
QLEFsJ0ZFvRaMwWP1HA5/R6aXuDI7Gsvqd1fk0FJ/zX8p7FVCfWCtIdNeUAxtYf9zyUcKn6QsVuf
URBrzrqJ5xE/pFhVnE27ova1SbbNslApuEy2C7U3yHbI0xDCNN3Ts/O0k6dZH6K4hA3H6P1pEm7t
WKv1kCkP8rXpuJ7k5/hbctRAXWOcabe8wkI9wGzSIXk38p2mCcyyPWnq8mSAomkzATid8XZ9ywdc
4t1EVZ1YZ9aCVKjrcMLw1g2zx3DUgx548QxysWAI6+qbSSpaS657rH0WXRnlJ94pfeGU03sDrUN8
fN10gqJifmqz2PILjelpURS9dpgRMcTtfxkB7/YJULVcoAYX0Y3R3UV5A5Mt+QSKi/3cFr8Ef/WY
tIpsTdpfY8YmfgTGQMJfB1DwiQ/s1Uqmcl+lKAAZIx4sCMqtzRqeHpOZfjGPfzMzABt4TQQNTiYq
QDdamYMJTYfOMFMAM0kAM8FClYdGexOaVyDYA1FoJg0/T2feATKCH6czyTEu9JMX4L7B8UsWUY9f
ZWR5u64V2QJPDu/JTar5mLPxq4lYn0ND0qEzVHvdYBeTKX7qSU8xwdIAHh06aa5OESYXheqAE0zn
+Jgx2AAw7Mc8kdBWyynPh01fkfhpruEbkYBc65uhLM2Lu2kal5CiKw9hBMhQpQY4oJBEmXAKbFRZ
SFHkm3/f/7DMrvdv+x+ucC2JXXFIytjA237alGIqURaqF3hIh0TtmY2li6fIDxmQNRl6CLBAM3Xs
gDvUPGYQyh2oDcwMjC0siL/j9vDVITJ8dxxcX9jb4i8NTVBpKAi/TD2ZlwVwVmdV9eFaeU13n4zB
DPl+keDhXXW7sJrDvSWd/gBniGTbj9TB6rPo1hMh5QMAsOGK1VG7ACQZyAJMNxduPfavHuDLwMXY
6hvPwiN0UafQL7tH2qoYOoNDuKpkDncFAe4G01MuK9DkP7d5xpZ3uUyDqTxPbV+s40rNR1ISaxuN
VoPtygH6KvNobZwwIZAEwkaEnWLWnbUs3AnO7QM43tK3gtp+cUY33rqsJZhbIRwpgN1pN3J43CKE
5T3osiiaHUwoJXtxVGWfTJR4nQ+1UedJ1H16qaNkbZpDVqv7GdzT6xsMpbWHx6hTfePcgfyJ39rQ
NMSWM/aZuhQyDRoU18mE+6WYq4MBoTU/wyFC2RVFxksQ5OduzMfXbBxAY+lm0Fjc2LuzYU20AiIz
/YLNgXvL6sQPFLjOgD0MrwFWBase0q930LBw70ScWUum4Z9DPWzsvCoeppTmDwx0GNArJlhiC9QB
wALOH4iEziqDT8rGhCb5Z17Cqm5DSRDD+CsZV6TAfp7N4dxjQgdSGuA4AQd/6zWweI/W0O8hcXpn
njuRQxYsVNHFRB2mqbdIzOFSwUXn4KXUATozvUrzpg6edlgAe5DeHoq7sWFiOY558ZVa/3NGorwe
xFgl/+kcCZ2d/0JKUPfTxAl7kpBYkp7FGcCUf+O7p30lHBckpztZD/4sncUH/zux49OI0LDFDedb
/h9NASwgryRxk6HPMaHudzYjbRYmJ51hoqECRkk15QFfbbmHLma6trH7+AXSoluB3+R3RqHzK7yw
OidjjYyy0foSxRcR0fMcVc15UDHkf+1oa/irYAHRvbJmvGOiIDsKSWOYOTnpzoRQ9PhlkBUm25IR
4oO51a6TQKODfj80FnCxvmmEkWG+5e1w/Ke8W1tFiyOAAo54R0Fk8GOtu54Ih22rYv5iohsZzHKh
zB7pTgsKddAnLu9N0y3NjJzReW0P2HnEhoXvdfdG+tmbO43JIPU9Kj3sjio2LiuwM7/N6TWhAfRm
EYmqvo9cgDj/LUEEldrNUi5jwPRovv33G/7f9rtdZoHazg3n1XEY1/vhv6D8Cswl2smzogNE4FHb
8Ye43+ddar20jut7Ce2e3LScL0FiLyPF6MswwRjMropvQVLRl7YeJQrnBTi5eozMwUjw3LSG8Rly
pyoPlniHZHs9IwfLhvJ5hPw7xuqbIA0Cevr5djRwl2yE8dYNMBWX47yU0PRb3doyaYsTlEJMyw1D
lVH711TTYVKbYWGqjv0AwSDugBKBn4+CTHfhwGmoV7QBBwQ1clE5b21fO6dkwP+CIpFpBePRuQ97
rIsG6EK/AlZkbWcLGoOmN/v9FMq1rqforNGcwtInjh36cQozhjYuvZ4i1JX621+RevWfMw3C3W1v
DtDtB9sT2KAym3a37bxI2hkEsRyYaur9v1uHHaX/MSnwPmMiXCGBhGCCSUvYFLCV368RUUWOmNXc
7DH3ASZRT+c7/fAB1xwPGj33b34PgY346OUFZb8kN7XzTVIQ0xPlFKuW0mwdBpJfJAkgN+ukr6AT
8QskW/gFLN+jy1vIEukmWD595JvOFFCSY9LGryb6mV84jri/nrCqB8jVT9COLEVnQSs3iLcGVGln
BBuHI3tvwSs+1fpg2lldNKbdRAPP1L3s4wWDYfbaHez0Us2B9NPEBm4XuwcAyAR/5hM4rBQS4EGv
hdDz1L3YJPVWqejxmOxcukexsNvkUOXVt0MQjMWUvLF8eixgbvNnk71HZZL/MeIm7HPWJC8ZuBzL
TEJqAjYj4S4SLnmA7PKXVhEXjLcgWdOYupuyH90vGdDRpBjTpzAR5D++cvYZHOlZYEM4rsMBT5J/
xyal4+BYc4Fqidd7mJJM5NhZQMxlUQuP4sIj8JBC2+0QdFpvxIl/3JrMK4Ll59IGiG85lNPLAI39
P+AoDQ84FKF9qZplm4jgx1Rb70HYRm82xIgAkhfOZY5heNF0TXqqicc3fTdmh6hVyWGKGFzabWzf
l/9xL8QU99MTFtQPRl1cgAxUENiVfLrQU856TM/L+uAAwX4H2KC77YCw2LVhGd6PHq9XxLLaJyKx
qgBfPPlGYaBSVarDHE0lS9RvyPciB4TVbrC3bTNCl7RrqlMhVL2dJs+DOLxbHYHvdlBp7+bLiDum
H+c2ps0z5k7mTFEHPVU4Rf4xl3kE1jj3XqaQqyXDR/xA7cHd2H3S7zExtIHDjvO1aDr+GKQwqQgA
znj3XOvEcw4ZEZs89F4Q/Smz/BvcovkrLC+ChTlFDI3Y+oRfYg+p4XHalGDeLG72F8Su/qXNOGSY
ZJOn4hzgDw7rDVDOvEVVR6juj0P9iP1yPtf2OXDS+lHgVr5LKTy7TF80Tt59NmJGhq9SvURYdQOu
M/Vf8Rmcqh57kL4lnwMrdnGdTCjpNl7/A8p3X4MK14kKgHfyULO4h25rsojy+J030ENSWiOpbHoU
w+303USdgcX+1lSk2ActIS27CaN6UVYU1+LvrxKWAmo/lhWAqBZe/dK7guAe9mXsemgee6e3n3UE
8clfItNXD4o9F+W8cnRmRb1rpulrdKT7zDjTpxD9b+N+vvvPceYsgNXJnezYuKrjaTq4FhkPqqCZ
P3fKvraFIGbA6uuvg8m7heaVaesziEtijbEdIPZeAf6G85XZmIE22tura95U/fCoO+2oOxaPLkDQ
mziKmoUJ+1kWjykUbxaRN8OJSae0ug0/AV/auXowTYkM1CF2mu8m6sIEqDRq0Q3UVpoDCyHtDKDC
0Rzs3p2xLtdxg3LXpsOaBezBwjqSbKZHarpN3FkRoFNTE0PX9+eY24lgBpz7EAuINw4g0Dss8w4e
Ay7lKAC4PUBvk+95HV2x6WWfhtOu7RRdqwlculQyOAa4rdoZl+809LJjV6hL5ECL2FiD3zJMW64z
AG65mHxzwH3nH8+RuOX9lEXPHY/jb4w1SzcZnS+wouTrwXP4VtVW+qyC4mwSIrh1+KOFBWQB39+7
mbTxEmZv0bfKapeATDtf8tgWC0jXlDtMPoDOD7tgDYpHiVkkQssJ40uOfQCvzgGH0k24K35kmE7T
9nuGOcfk8HIJIFR9X1NxAX4BTE8r7ndR0tYPCfZ2Fs7IvG9wivAj7Nr98BpwX4AZVTACGT9y1RTB
wL3Nt3FWj4vJxZzcydotKUPyh3IcoBaC6q2VbbQcCz6dGuAkd6hIVVtbKri26EGQuRTvLYDW8CRq
HwXAN/hi0vSpJDm8jQX/0oss2KR8jNZ1VAoI+czv00xc6GwKdfaI82qaAdMm2F+HDDFMDk4yGxYZ
jMrPdkLEuS25u1cl/1FDBScBkbIGdgy6VoGXeLsIaOi3FKrdNpQocmfeWRaQMhmEkt9obf8oM8Ue
iOqbB2/sQ9+kQQqULxlkiHZAuccYXMxp//rvs3nL+czf8kCQ5vhtSpfboEl/FrAJeADPHNtKDq3s
GWiGsISGKnKUrWC0AXIuSigrLxq97yINUr92GvuFtiCfhVY6PjAZAeHNnOYQzD0OOVMbbQr50DoZ
JGxnlHzsvHl2OhSroGJaLAB4bJ7dfu4PqIVSP9Vh5QIWUvMh8WURts8t7cZ7zLtfzVCvaIuH0guP
ZiRxODkHrQSaHwM7GnmXYvjRorKwbKLIXaqRlUA94tDNoTr08RDD6etnbOcxMLa3mPD2jop0qEGu
jHpr0WsGZgd5lodW2PkGqDTim7bbwU7rPWsThboGcs3hl1wYgN5XGXmDk4P0kzoG3DRv7WgdpUng
o4JGJ0wrJ7K8unBCpJIdKtxvb+6aN7nbm5TRLCQ7wDEXEK6/7D3NgE+5Jo3D6WvJx4wSP6gt72Gy
2LEprfLOw9yBwLgEav2Axnng8epYoNy9wn1j+hjjBh3ZViSFlnqHv9MPS2UdZSDX5mTXMVgcLkKX
TfeShvLBdEBxMPZpXDBsED46LbBt1FTKB5vtWzE8Xp1TTFsBZOeS59CP+aWxGwbQUwRB5UDX1nXN
HTCy69hbk2mvAm0xmbj2fyi2mRXJr1VMD/M4TGChUGejnPk3sYAB6OyQtVNycPMcfBzYn+NZ5ORY
p0YVdLmK+LHTpKWSaOvBAjImkZyXVwIOrD0x4t9/l87nFRRQ/ha0yKhEdZXCj+zTxDKJOVeyh5dv
7NLsbtJestQYyv48mDAvK226oNK1ScGdpltLT9Uo9U7Q9gWh6b6GXaOJbgdPdOc8jmCdqLPMIQF9
YlEnKCXGOQvg/0eE2hbAv/pxDxXvtJIoJmZaE6VuR3srU5AGFEgDa4P7NZ5c5tUN7Os49K8UrSdr
en856LYhYo///rnpD+fTlFy6YOsLFxUKj2M6+vmTa5pgBOa1rfaFwPyX414KS2VBh2OjIQtYnYS+
CdscKAVWQxKPiWo4thqmUMDmz0/BS1jWYHv5EPKIjmXSomjM8oNX1BGsy9EE1jLQRCYWOXmk6eid
IxXIzWT3xarmHXmx6QR2IWxNdyYkLk391JnASNK9GTS3lfTqp6pR8yO0Hbci8shL7VDgLEvcGU3o
xd8pbGW2TlRni6QBWE9AtvBUYotgchtA92reP+FHtoijjpxNQtirBkLjVX8wnaCkQJkta8e16Z2t
1AJaOAfHsSA+wPIlxFxJsK5RaF4bAJ8biGLRJbiZm16sHfaxyurHMC2ci1O4K4Prw+0MxkW6IAJn
OnaIANZfgDtJnO9QavyRDAqqyxIGHZMhh9WvSVaLR4N1ZSC0rvoAgnNVx5aizSKNaXkJBbOxL1dE
D1E5YDI1sfCthMH6asKG7A6b5NEbARXN7vPktelj66Bq21qY4agcRIsyr2NMyLrsGXiINbx39MKQ
hNt+CPBzHbA54gxQ5Z1JHmy7eMigZgldxKtUhtWkb96k8v0Vdwb5qdhPhJfAoVqqDYCSEwrczpnC
PuyRTqH9QNrx3TTDPqNfO3EGjLLmvPS5OLM4jDFpRVbUje+DHuzmTg8PbJyri6ZNIEM8NwBR24gm
cxZEG19G2hvTbpeOg4vJBFBszJbO0NcbE5JmKo6AXDynVEAvf+zI12Fg7V2gbTc7i664gMLjPCVY
HWuKYaXi8l4k1iNEd/DrDzyy7IUqzqlmJ1JZmvXPvJNDAehqo/rNNEB9O/ame2Kc50k8OlCUG15g
yjzCgRoHAouihzIVW2j8e3fXtDxmAGu10bTKRmjxlyzmcYjJf/XiYr27LgKYFsDqTbwNdfxHKZP0
DJFvKFwDh+k7Y+O+ORQqR6ED9lDLsvbixc0DXG3ctziwIBRQB90uH+Me0oDP5jRxUsoNYWJcmzBk
+PSl5T232Ng8pK4DbeYJKOoId0YfxQNpoRJcyfUgi+/XMGxVBP8j0JhLvw1ba2d1EdDhWTThEW1Z
T6zr5TYOgnkBfy/ryWsierRL+WYiZ5TtJVLPJEGmacHP7g7qzPbJDOZOxv2sqOb9NT3nNexd4ITe
FvaKMvhFGzdoC4DIGgqqR9NERTjeFbR8QjmMQhwxtcKVGSAFLM1b13kJJ977qBrgXcIiPil7tv06
A3fQdLhlyE4TqCcn2rBfO2w9ghAYI3waceuo9alSTTdsErWyZR11O5gSbKLU9dahSsr7sqR/e5X8
7B1F1uPDLkV6nAABWmAKjxp/0LwABQe3h8oGNT+twwNq9gA5o6yJLziFxTksO3645A8Qi4I/IuwL
9H36MYaVIIOxLA4xiasdeHM1GMM9CvsK5zYmbdPv/dQE+yFAebj1vHYNhpe7I14tgEeG2VejBbxb
LwJ5T4yvtwxHheJM4+BzRs3hXAus1p/1CI18gF0hKM0dt113DYoirjVdsHtsnVIAMI+dqKFS3nH6
1oQN7jydGo4TVkUXFswPpC+g/RkU00pA13wbDQjlEirv45tNWLLzLEBLzGAsvs7Q7AwvA7ysB7sl
66xhHbCvUlxCC1955XL2Q2RH8zFlDTZNMVfgz7mM4FcxjFjDRbQ9NHm5nMZpW+PqwfoOVdBeHxrY
bcBEjD+YJtlV5RKQkGZjKp3YEJ0OkwteJh+s7650k5WDnWz/yoUp2XYU2mhjBE+GWih3uKhNbq+0
mQCcT9DdtlxCmQagMagU/JSlvsYwc9XIEa1iDWcloGvZkMEheW7w9wzJ/ALcf3MwW3YkeLRg+PVk
lKoKdrG76SOI60sw1Nqlg9rVN9UMrIJ6vpvNL3FXqpciB5aUdyw6AuXNXusSciah89IXfLwXPWSn
TLML1i8EGdJ8PbBhxF8dQeea4RYn1DTd54VlLwG5TpYmdHSbeWUOrTM9DKmUO5rFWpdd90ZeHuzr
MN5f22rAq3ccfJWtFXALs1+spePIfmqxV/DUkSHHDoHs1rRNAAAWEKvRCQ1sKZcumDp3JZCbDz34
JeOY4GlMqu4y5APsoEtsAdVdMG4t24210tBwByAkhW9KW56rhkBaFxr9L5Cyy/Gch2norMHiSVPA
6ARbkZ6TJ3+GGXkhEJB8c7IkW+RZidnXNAYQrcekIU7VgPkgIdtYTx9oAw7GQFK+NL3QLirgfhqn
vulNSSUfwx6FLT2014fIZQ99iB0O6BUM8DpDFbfDbeuYZvyQ9XX6OGmrOoeAZFE1YLaZ8NrhwXHT
DDBt5mDP0G7AHtC9icYMjjieNcQ+9i2h7Na0For5YfWUWQ448SA7BGq2t25RwhVNkx0cq/2j5K9W
xIOLVwi5ysFWv0MhKthj4QDPxtriZ+z91wunLJv3pOjuoEXu/GkBs9nVefR9AGDMJ07o7K1YfOek
5Rf3W4kp7sW8luGQLQA/y3eu7urjcdjFbQmNJx2qgXYL2pERLGf4SQyu3S+Uwjr0Ngk2E16n7uAS
4kFVLSzAtQkVKEvwAfx4FaNtAPwh8gHWWEJQE69ueb/3xk7t+E7UNxu3apxtm5HTTWfevDKa8kZi
Hso6bFe7fBvmsPCIa1jIwtcM+OWU5b/FfdC4q4bhvSWsv2Z59EB7OMoBq25Qh8KjSOeyWcZgQ+9q
4R6ha/3dCpL6deTzE2tpeSnxeR9STNxgeqvJ67hK6IDb/dxa2IfNrWgJe7JkN3CXLdx4CiUugzJ6
dzqQN57Hyv46u0HbXiDaCIcB2eUgVUuUhsOp3c4K7uCQ1wWSq2O83UIVnUEJCd3XUu2tzQjZmzEm
x5zCi2HIEWpTzCoRgIVphJOssAvNOEBtzOPRVsARZVkHuXPI22WudfeVvqN1+gb2KTQdtzY1AlJR
WP2uga8otCkH8iwBTDJ8fN5AeK+PWbgfRvlLezBBru/W7kXF1nxkt3zJQcttcGuG3tHJiHqFAUic
XjXsTJOR+PrZPmIDdmeabBDz11TXlKBikaD40IYQg7fTs8Xtr30yVW8wkMlWdRbWu9RUnZr1kEFK
GXPifO8ROi9HnYVFcuKPQKDWNTRgeW0plLut9KHLkq+ohEFUrMbiwrisZ2PLfCuP+oPBbpleE+JL
gRShTr71muRJj2UaD2bCIahbuEqLeWEmpknTQBgtjbAbpuepM/ZbDmZiakK4+sZPYncV24CIWeaX
RS4PWYhiXF2CjBtXICVCZY0fZn0woTmoolJ+O8l5lQFuUPu3HpNohmQhHrlJXjqYGTJFa6y5YH72
yuNBHokkvit7qK3kmDIabALYBkcnThJQMkL2KAQ2wzVGoY+bZJ8HSbw0WWDyVkuVVA9Qfs/H83Wq
lFJPW0XMxVGhTL4Cjt5+snKv9Snp5fcuyhYCT7M/GRMnqpzxre1g4TQ2PDlj233cAELZwbSw/Arf
Po5COfR3jd+jnO4EneJvFfzJltit0PqZsYL+/F8JjbqLkyH5NjvNbwl2+jjOAncVKQsQLsviKUr7
k7kqKYOm7T+0Wz2osrhuykNj44vS+eaqt2A8vow8PGnKwJvhW4/9q/huIMMB1WdIoeoNH7MTpJtY
VoIqZvwIfoazhpakvJH3V1WULu+K4wi7Wlwlc/ANEpQ+1TgjkGRa36NdeekIGTZgNXU7qcJiO4W5
AJOL1wL2L63l8L3yil+f7HY2rIuG2ofbw948+1MsgCCVWL6Ydhayvx77oHXYCzzKs5U5U+FmFW7A
zuSb+w/8cTG9g3vW6rZz9KnN3IjEzzwTmuTPbZhiguMM7k0ZjeVurshXTESb05Ufmeu2iXn/2DZo
7u+NYJlUJd0E7NIXuHJ6TybfWkxUjSQxn0bQtcdZXkLRphsn1aB+YTsn6NXOC+6pHe85e8iB41kW
U9U+gI+Dp6hIQfeF7toeEB6CJemUnkgGlFwJnOITCOkuVDCn9r0t7XMd6ym0xT/mJEUTHjqnT751
E/6zKBrc53HOXsbAgVDEmHUbA9eKWigiN1CZ35iZoQlNr5kb3kID5moS+ZH8/zX2dmbzRrex0e9/
hnlffITe/XXi2aBoCBBjA+a4hk0AWgFnJcceiyNgzJ+QFFfIxYjKziIe63FpUBkS2JfD5LTbpiH8
abZQMqs6dZ75xJ/A3k6AQ5TjXac7kxn0876d6daE0JXETXpU48okyz50dk6goEWjx1pDLo9Zizu4
jtqk8B6zYPTNSPNW2i5wAFfkwwdPuE9Sr+RDjpW8eeVl4qvqnWzv9qpAgZrWZJVWMKoNTBVAsHQ6
wuhl3fSU74Fb4oucN8Ch65lX7jIBAkkBQ1fRxC/wd8WlBqYqSnJil6Vief308LA/N9MggEcNcTNk
riv2UYB3SO05uRRlC2tYz41XpYI5LAqZyMzk0RGg+Klw3EB6OX2AEHezhI1V8YJdulKzLqvvUB5c
DwChANTYxUu3CtsfpRyh/xPZ6WtSEXi9wTvtYXT7aKM3LQ6DxeKDOafXw2OyIdK9K4IUfB+BqtPo
dfbOqlDJwU77fEktIMCF1vC2YNkU2eVwzuUcLHhrHVzQRu+dCq4itq0U9FBQ+zKOIuZgwX7XIJNJ
pKpnmYpd3YfF2TCiBgrBHKB9z4b1NFjOtQ9ijtU6boEvhGpSuMoEzw9z6NhnIVjhm026Wno/gKUN
HlkTqr3rDthN9lr1lVjQFsb2H20AFgXD+8zK1rr+pMBuxDxUh+bCN+E0UYT68XsLzU8KajzekkZt
tS4TGDjqLXHj0lPF4hwwSDjdPHvwbAIadIrurk5BOlU3WUC5goAiPwbqJjMQJUN1qq34/zF2Hstx
I027viJEwJtte8emEUVSs0FIoxl473H150G2Rs2Z+E7Ev0GgshIgKXUDVZmv+dopgM1tux7Ctd4U
8Z492b/GEU+JldLTPVPifd5M1N/y6dfJ78jnE6VQvZglM5Q0E4vYZEQVXQcJpqjBVX5d+W0kRB0Y
q9llDelrZCzD+9+IrgxmOW7g0fdDEWOu0KqjkulsMFOyt22ASOo8aFig6Om8oSRjDbeLzQU90MT1
dg764fYT5aZLqIYfdcv6HZIL7/9AYVRtJRQu/02Voh4GvxrXbLfw8/DB7i3VwYMMEUz4ShXPfvJx
HYJMku4kjPRxdN6kbtw9ttjM8tsmLzPAuJeJZ+sBMJC72EElL3JIERlbd4gL7e4xtxqfojB3LnJV
HsbFI66vyLvB014jt6msRxoJ+6wawy8eVm2PaHktZTIPvu5S8+mK9Bm2Dx/4uWwO2cKlEEJF54y/
YnfKhRHXFKduokUNSx1DQYh+pkBLi6P+1sZPUoaqx8y6hbMxrb/BPZKwZFPMc6UEoEKtiTTtZ7Nw
broSOz21bs5KoGTfEQPwKJVNI3IfmMm37MIfSs8LT14RZQczwgG5ctR+Y6JU9tYsEKpeseyrriZ/
gw02rxMCMRTEfGcvw16MnANFUY/64H4xJ7p7MiGH2TfTTZqor27hzc9enaxRU03YaKJdCDOi8k63
HaQ2YMFuWe5ty4gEUrC5VULYz+wEOKsljnewsYeDm2HWN2itnc6/YgK3FYxumNe/YjKk5o3eatKF
h1o1LfCJNP0rz4pf5OCr8QahGvXxNlIQcGhC81lG2LAkL+1AiXYcUJC6x4wcLnPF1yClK7qL4hab
uOUAlerXWQ8BLIhwmzdB7kDYZFIHwL13Md69DSU39SKm+5JGQL7cyjLjcZ0O6bKSXaQ18jwdL/Gk
bUSBY2qMAaPUpvwem1VwFD2NpijJy8Jc3ToRyDwJJslk73qr0g6eE8UHs2TRos1q/cXti/rLiIeo
UcLvTtkufTEitmA+xbqtTFaOD8tWVbYyKRcBQI7WVmNER8lAQMhAl29Zvfy+Zeb6b/oYYt6z/ABl
+aH8H12KKoefokfqyoG4tqnCtnbWFSXys9MEXXsxlDA9uzleZHRTicpBgnKRUZQAwR0/T5IDSBL1
mKJdmoHITyOswrN2G5mYes24vIeJ5f9VZta7ZaogSa3R3ihlHFzbQEUVo3eocLlK/+JmIUDDlnqG
PZTrrin9v8zJedfbvHivKqDqclFuHmyKo5NhmZsGl46neKQXIQe143tXqKhHEZE5k13lNkthY7sU
DT6lasia+UWtXe+3CNPA24bOYOOdR64fWICktQz9esDMX4oecaYFATqm46fR7zmBg066+ZNlEKv6
jq9Pk/T6K7yaGcnLKX4Ysd45zUqBbIepDM9WEXVrLavzPzJNvxRqoP2tglKAJGD9UMPKWMGBASgX
peluruICaeS+OwfdYOziDiDlWLvh2jP14XtjlQffseevqKO/O73brYuatRe1Z+uLWcTxCQU5ZGCW
oRza5Nn1FP1FBvf8oFTML/qSH2lUJ2R2Nrwvja5mD6Cpt3OT+I/movJiFQAmtDTECGwZipBLRf9m
wJzxUUJ+CsisibOQXsbif/U/Zqtl9ua1sty9mXs6+UXzPaVsu6sTQKFZPX142az/RPf9VFLN/lYA
bFm5QGhWBm3PQ+306ODk9dck842nQKmS1zrAq2oJN1hxnhW/H9Z2HRnvbmj7G2p9Fq8DeDf0miqW
KkCQ3yEWUFXQ6oEnbe4exGTFSj+KcnDeayXXTnyZQHEu3ivVgNFp1rrNI09L8xkM9LttlR/4gb57
ZjJ/FDaEBLSvXzofWAUUoZ8VFhIf3uhkeJbB+OmLsFmlmdHu5v6a6aH9Ik9Xmr3wfc1aP8gwc4IQ
8dzZXA1GaH0pCtv6Qn4+7OhpVw+Jzhr21PRptkmaJl7pKRhc+SPVEraCAhBsL/8EJQXRVdXl6tWy
BvUtmq8Spovpw4XnIoy1dw4v0GHaefOFHfVTpfcwWBBJyZ9Ms5pWDtugQ4pGg7tiLVOel5yFE7FG
3Nu6iXlGSmyjIK8O+zsknX8M99yFvwDtgT6Wx1tjprZrPhHgLFB3iH7MsYKZR6AUL6VHqy4zaWNJ
hRkjVz8PfqQK3160MPUTpcz6RS4MdPqNTp5Hx6Z265cXKvrti7b0pQDSGAeoYqBspQtlVgPe26yr
DrY1W89WuLMEKmmWFNP8/uFWjysZFiYmsbKbne3O3JTzPG0cPSvwquEgZ2yWk3VkRMb2HquASH+a
tZyCws9yxX1CkuVaZ5mVCTnQYPiVd5+931m1w6PRU0SJiuHD1Tu+QX6MIUtgAqMSS9rGr4ZLUppr
s9a6lZKZ9Q2Qns2muUL4h+7Egk93ahftmGVWnl0yvM9K8v/hWqSgwJfdu6ghD/cuBbHmyo4rhEWL
U0gV76S9Knmd6yrHAf8+GaHgn+B40jzH+aLoX+YZyoGzO65vtnyuCsM1wXKini3jmhe0fdJOwZ2g
yZx/2C5CfBk7WnxuQedfGS1/PI6FU0PbKXqqNGOcvAmSqcnmFiNRMIsy9LqCT2/ZumcNrbMb4qnR
M0zo0nY66FqNBmRbfiv1HJ1ytPZXtquVL9JURu7UWIHVaU5Su0Ob1d55A0tdmeVrc4waWikiO+UY
erfJkTBfi+6UxPxFcEoO7nIW2WZ8aBzjeZoqn9KNh7ZfaT92fuaxYYPsc49XvV71Own66ljsEl9L
5rdRLx67vPKRBUQs1wh4Ppa+dtHZCnxxa/zpsBCBAWiatBQCxYLT4kcPwhbRyznbOwtYShghdwZJ
2VSn5ft5sZwqP5huH63+UyCWGrLECtf9oLsV7++15Xvu2FpACilebsB2949D6PwqePssxx9r/jdu
3zeHJZK1s+POoSaA0KxV4otQl+rXKSm757ZWy+dmaN8kXFLQ3sCFOMTdhHSL2hrZl8YN+ievSHe2
aN7FITqKxeTYS6+V9x1PxX1tR+1G69glIljmWM7xI4Os/rUuYtY4PI+jzBtx7MsMdCUZthmPwnH0
pweNtgcqa2jLJEUVPZRqsS61MTSxoMiCR093lGvpT19d4DzHewhRnuDRd5x+wxd12EiazMqEMcws
vLXhqwlkB6TJkiwpAwx7+TGSC3IjoFLKgU2Dters1NpJ7HZZs4yLZeZT8PcvKTfFEnbdQfa2k9I9
l4vb8ry4Lz/L6T0ow/8V+0+Kadk6X0qUJu4T7u9b32P/uR8r9PHArv4S9Y6/QuXO/CW7d6s4paqZ
nZ3K20pN6Ra7lZskP4wM8zZ1Cwq7R66hX78VHb7bNfeK1f3nUOqedohJqqumHzVWMUOwh3Bgv/CI
hJVT1t2foNWoLLGutKHDqtWMf4ePjlZb5MZD1GgZ2EnWhXVVBu9Qww6KNlvA/sr0NdPjjUCe5iz1
H0weQSsZ1pPhHeKMWrQMx6pNtlXvsZlZ8FF5n00UemIbb9nQOQV4620DhDrOcnBVxC0DJ0sQemVi
sAMorRK8nd6S0pSyv5w641SdveXw6R5up+30sQg2vHxxrP29cXLaLtlAFJp3sk2SiU5vXhqVKp2E
wiQwgf7a6/tF7cACSG40m+FzBBTlIm/FIKaIgYJHtlbMpf5wH3fSr5JxmRY0xBBev7J52UiBOKy7
aS/xe71YclFCytZy6//cX3pibh1TA6ddv6cyq7F7qOpdqEAcWtHg1Y6z4v091tX0dIs1DrIuoZKi
1AoGQQ6TNV+xmV9elaWCl7McLWtM1knmtduhs4yHW5CHm/EgYz1r1yEl6LOMbhfeEnUMtHrN/S6j
IAIUYmR9sG5zyiMPDTZvqzpwrW1mO1G4jXp7tK2NqaKO929ggYAJct7gp0GtkTKgR/cpJdeV4lBY
2t/AnKc9Fhn+vuah/aZ53inonPCHCml4HerVcFX9MbgaUz+uvaSKftAXPxiukr8XWRFTs/GebM0P
WQMhWoCkuPdkKBEdlsF7ldDUH9rCS14l4iTZFYDA9ChTgMG7FZYc6lkmLZVddZbgqCOzjWXXO0R3
563Mag3S7RWaPGuZrXhAXbBdDFe3GxtHIBOl7zzP46hsRztrLrBcENQPzKeyL8czBGK49otC6ugu
nnoy7ituVy+NS16H+0RJgK3g0KaiCcLYVdnVWoVRGkjTUbszYJ2vakr7x8ntrLccncyVwoccIAvD
uO8OeaCOLwr/MV/5z2IFS7iO4unRGYsPioXWW+I13qmLQaPJZBhm6b6sWmsrw6jryk0QqcnRDZE1
SeKY7aKa7BKUzLHGBqHS4tR9RdsRfAujYKH0+eH0VrfdIgdddWczavAuSosHB+m7BzmTA7tE/ICn
+nyP26FIpizJVRYm2xnkNevsf67Neqs8Gup47kGC072JuunXqVi6RdXYHoCRHWXUwlQujrccVqnn
WxnbmLtxF9hB8+y7Sbxvy54NfBNQzLyPQUcYV98z1srSOZf2uRwyI41PmH7u7211iXep5a9xB/Y3
MwWHxxZMszmw91pHOGidAhPd3aTT/Wc5uLpvbIumNDfR71iYUoLvm1o9SIpMtFV4ivuZLv2SFseF
feiy9i/0E7AeNtUXOSgBO2tM4zJAFO6crSfF34+07a4y61eWd3S0pF/dr2hTwGVK46CrVyXayzBB
wh2KbhsHenyOYu2rrMnulOtPbGsJ8ly6OFncHP6TZ3WWuwXvUa3UwqN8o7tjtamVVF/fFf4A4DHT
6c7HDWhdYLx1rEzPfXQWdeU6Ctnnz+awtpahxGTWdcO/oQgWx3ucwh38n9hbSwIvW9ob6nhFVUNj
n5qX11xp0tNQqy1b8DZ5sRMkAMeym3+oU7jJi9H/y8umr56WW49DPxlr2bjJwlAHWraJzd7a3JeI
MnEMJ2oiU+VdNAAnFKg862C2g3nFAcTbTG7ef01pOK9GNET+1NDsALhbB2AcjD1d9uZHp+j4SXbZ
+Kp0ERaINcRCM7bw/R7CGT0fll0xKjqCtLVK/jXRZriVElxlQn4WCZE1CJ6RDgEo8+Go+6Wan1zV
6NauxtKrQxcwP2GnwLt2oIOujh8yCHlDXYYmclZVRikHJSW9BWSOE1pe9i2bi9zv1lmLA7gExwqG
5UZd5m+n9VA4ZzlIEJ7Fwa8i5SCh293k9FP2GFAQ06P5wUb0qF59upmVYZXVjWG90ZcqLGIi/Trg
TbaVUqzE5CzKsLDSx3HdSu32VrKt0z/1WEe30OqGrTM20ze3C1BrC/M/eT8E6zJ10yfQf8n5f2SM
Thqs9WRMnxbS5dnXZ3utV21+HRFceKrrVOGlhnu6DOWgjl3Djsl40aPYpANFmhzm3l/pmke9+Xec
ovu4giHRHSSjKpKrnizWHYtI6pg8WOqQ3MRSJSIHN53txc1X29l8Fr0NYmbGntZNuZrzfPQ2bTb+
cdv0xAhWwoopWWGZnEkDRAn+x9juJ397W5B0bOE2Set/nXgd3F4tWKSW2eb2lsk8VPbG7meoYgzZ
I3iw0lTWl0CNjnx1jRPro9rYyD6dZ9pRXWKaMgfa6l4V0EnmyWWc7pv9WVKWK+QukZFVxq2O8PvO
923/v+90+xGGAotU50fjF4DHKm99HWQOqi9hejUGXHiQjWtub304Tie16q23EK3vvdp3+t7r0+i9
d5JjN7lntdGrZ8O39WuUZB+34mQ/6NfYiD+Nct6DE129g+EFPRzfCl3M2AybrYrx1KoWO9ikNKrL
lD/ecA+jY639aGZZKZ4cKc+L2xgrBMwQut/zN0wEWjG/8gUxAeGpePL1q2uYi5KtHGV/LNtlM8y9
PbKSrxLqOrx+aY9gR64jAxYBOkWzgs6C/CL3mAwFciExNIzbw+13XZKtFsN7ickvcL/WabqOruvi
WjPjtnBqcTPZJ2k07GSPCDL+j2x2AcDzh70EpfecTSkY5Rsyo9DZZtdAD4SPUFH2PEAEXDh9gMa0
WdOvoIqfh2UkoUn5Gbi+8iIDHvJgk+aivNEf0jAxN2GdJXulySFhav3FnWPK92g4fXpBIPhjPcT4
78l74P7iCDw139kDT7H/TLTNS4y818B756UwU/t5dM2n0OmjD0Y4tfgTpZTWiz7swuIFnDfuZVFl
e8+wTYmij0pptEvU6vTJlmv6qIXGEAXqQWZp6fPm5M5++Xrro7XOYCYPTvOBvZmyxwVQe7WM/htQ
tuxPviZ/DABFXmcorgdMNWbUn7vv+bIC0/y0WI0tu29ZkHV0YRJHM18AgTmv3UShf1m1WT6s7SRy
v8k1Ec+Z0+DMzW3VpldhuDdaz72t2qisIUVV6uWRx2/A8q+Da4USHR9qEAbdwLpgDChhtgtWIYvy
5IqW5Fu/jPwUISI9SVEsVvJlbVTtI7MIn2UyRaZsVRR1fZFhQjl8PWD5dZAbGY4yLFYWMNHyAiu4
FFSIPA51lturYHTwYfj9EIW8pu4Ul27S/SlqVGF9ifjfB5FlPt3jTuHSY22sBwnJU7rpDWfDO754
COfqexbnxh7cQfHAMihJ2POi+zzq5rtk+LLuFD/SkY3ihlWVsw779LvP5mDvy4QkyqFP2PYGsfOO
bBlKVrc7SE4QFt9DJ20oCWfAmYMMsr+One6x8gGrg3ddNm2+mT8P0CSxTlv2iaOZPtcgd1jO01J3
PZrSXuWeUdzEA7VZ/MpupwAGyq0yjlzRBcWDHDqxM7vnTDq2gE7Eu8vt03PtqvMjmuXe3suy7FA0
af3qOdN3BECzP0Nj/qinFqc9UPcLcOBTgsjUIJj54adp/jJ4WbIVb2vU4H85YU9wOlGuXFyvYRTG
U9ZfIFcFKOH+pH9AJTofP7RcqbauD17U1Pj8FE6ZbBQt1b97MAPKUot/4hIKwtMrtWeKA8nRLlRk
QXOlpJKg/K17nf+EWzM9Hid4C1DV+gLkOL1YLQKkaqyjiMeuNcGaqUG+iefXYI0nGoFXiWVTiOvZ
74PTDZeoq7DG+h2StNZTmo1XIDApEwYyPZAp9rbZVRge5MmfafS9R/X4p1Yt37LRj78omHvvAySe
jxrtjycUkCuqmeCsK7t/wPGh/ALj/ugtD40csfGjjoLARoaU3eu1O/hY3y6zVf89jvvpLUfj4MHn
FA4aYUgGqG8j3L6XLMf3322j154wTGcB4czvflz2NG2UDqUczug49LczhB/eB9U1dhK3RKn1nuKh
gF+ulGLqz1k4JOcuwocnyMpDJeKJimpYKxji/xrnlBU2UQ/0uBtMaP69p60E0xka4Xy2rAUND5fy
630o8FBJltkqCwzWOdFX4bfHiPTGLNfY0kIqTwbEAf2C2rtMyiH8J0NGphIN+CaovzLCtO0OyRgD
PwrmH25SDWfHtpoXJezNqxpZ+26xZZYQUIB6V5V2u7nHlovKzt70zbu+SN/2ZveNEk76BLHffs2a
HNtUJHBTJVfPHuLsa6U1jXcT5txWD0cYkqHm7ONibHZ8MwuUZNpwp6ktYCqxkwmga6B7vUSXygQI
ZJLEnFDOYngGNrLU+zrGWWRsNeUN+Z95j7vcsJVhsTySK7Q5jjK0K/AODp6D11uyO61CquGvsB6i
l6lTTprfB++1GiIEW/bWyvPng1b1f/pGoqAvDf+xmzx1oxSevxfCY69EqGrJcKFDynDEcnw16yqu
JOeySl/uCy45Q1wTBe7BmneygDPlD73PRJQO6I3TzEnrMN91Ra6dq2wzz8Hw3fb9cctTpT0VMQok
Xhr9LYs100COT40C9xnjtOiMMUW8zXsW6jXq1y5VByzj3zor064KhmP0zDzj3aYlvx/cnL6dgGbK
BHnuafAvMuQiuy/dXeQ3UAX493hSQsW4xqgfyei+SfMX573CYsl0iy2NtVgbYY3QQfSR9jvagcW7
XMAdQ7IxERK+kQNsDy9s3Q7CY1d9Lw2v3ZdI9T8oau3PKNRzSr28Xfd1n267xFAeJKYXBgrmJX2/
AxoD77+GS/Y9R3GSrZ11wxn7pmDnOkEPXa1DnN8rqXTKqUoJCxg2h36Z+V+xoaPjkJrTy39yS7mL
BP3sUla1CzQf70pEj2mLTCrV9SxOLraOi06sn7DLgwFpVbh/9I51ifUkfyrzYVXlw3SVUSohpdC3
tlUGG4m13rRUkXpehR1126IJqvMohdr7WIJJMPM3yektKaqNNU+XFhg81wQalJ8VyMJf95Bglewq
HJUfy85RVmWBh+u9g6rrSXWhJXOS3bfEKaQNCIM63kpe9hhQ5fgWXe4vbwnfh13Q5ZsArar1feL2
vg8RXvoH3OyZebTtKnX8L6A8WoDo98MNdH5DmQv+PKlLPhDLhWB9zZy+WR/G25QNtlOsnMGakOpL
ou3nBausWvsEHGSdutFWhveDgwaJ4vT+WUVxwFllSW6d1DJ+mcOkfkAcn72uOi473PHJ09qf2uS4
x7umeaugQZ06eFZLGhj96SlpTAeJ7l9XzoPdH01gXt5eK9zkW2DjUwwysdgmAcsYxw/f88zV9kAI
7L0/OOab4qcnQS5mLMDWgB4QhbfH5DqNmDyIIImaJEcWvvNWCeNk78Z9e+6MWV2Lj3fYsNCFlDec
B0XvPxAOtpTiFX3ofalHw5M3wn9dqLWJQmU1H8ANCx939rSnociLl8Ujgld1OvM81H33TfHaHwiS
tXtUD+q9CN1eTLsb/rCXoF419V5Ebr9JMBuRga98+LXaYLUPMKIVmHJgHZBGalj8AvAJx7b+arfq
7gZ6QJh0P6iRcRtWeXF2ujr+Av/m1kPI2PWguWWepGMQ25X/7Fzv7YWxMfsTS4wY3DRv4TXMA7zF
CrfeSn5jmCP+qGKrENEBQljZPs0UfO8NUjm77welkSrDainxhLVzFIzY/UfqfOSwo/dVUM1AxmRi
wYf5C1BMQpT5tUcrCDf3iwRiJjfqUfnd6AJ0TVz2RFU4NMkbNo/BC5SP27s7nKddDF7wUV7bdWV0
eyfAcPz2Tl9e9vH/J0NWAtVYpBcWDZcb3DjHK7L0pqdu0tOXKcmeJWzTQdq3GKbshgLNi4W9vhEB
j2mxZIfqYnTItPcxoBKJzIuwidKguyyxjJd37mrqQxKMb8FC1nT9KNrmVaYfVaCbH13/MHdQPWsl
7A6lWQc7GRZWf6mSPHrVJ4w1vMyCxbxc3YEGhvOi1teOVdTLctcy/JbXbYY9J4/oXanU5aENHNaX
sP324h3UOb16LAfkqWRojkX5rLfoxZcO3G1gRi8ugtJXcRZqrfY8CJkk820DeXH0tG3PHY9FzCbR
0nn1pvqUbqtliD7HdNa7uF7JrFap8UvJ5kwm5VDHyOqwc3+UER8E8LQIZ+mzgX1rm07n1PGNq1uV
lNzCCvZVEf8tIUufQSPYMmFl33DiCo8TGvNoDSuvQRAV1Vd43NXa35ddOf0B+LraD53Z7Y3E6P7w
9wFv0T/oZVX7WUXuTqIUtIL+r1lpaPA7XrMr2sh5hs27HkK/Dp7itCgPVlQAK1T558eFebig7MQS
fkyCXdOo8AWXid5uhoucATiAcyDj22ll16fU0eOjrQ9Bt5Jb3K9B1cLIFrXcIYydZ7Uzfgqixkn8
fOW6AaJkbp2fec4GW8HgWO7OcIfiO+BpbRtbRnFqAJCeeiuhyttgAimMiy5mFxJV9Y+x1UeISqn/
OJmjieGvn+9hzRhfJLfsrn6Hn5GvWijrJpl70TIbu6hsWCMjPV4sdCsuxnKwZ7Xwd43rtyugfUBz
WitsrqmHE4kWsrzprX7s0bCAmKZ6+Kcoc6pfWLPbSC4oIAGc5swCH9MImTDKqTlby8GvjVNEfXIf
+VS/1q5fx+dCmTUX6w1OLT/EQdqqk/rQ9Ci04ul1pkaNuI2cWl7a8fKa6/ZIK/RT9d7QnO48afrq
VsZPFs+eUCup6Mvp7+m7Xw89ebaRMk7hLOL9jQSZZ4YH4BAfmWFViGr/c2CX24wrGU8ebdu0p2Nj
9Z9TMBqsb1dU7ZSt3Zi15afL7veCg5XtMvoInZPCwIwBBKMLBxDcqDDHMpPiKCCbTirLqZflB0mU
oL/Ah28QnSVbVd38aCyVapmVwzB0+aFGPmYlE3poHWuA3qdJVfvrsBzcwIipqJfeNkXA43qfkDM/
LE5Jw25VJsNQwV5nSWtVxT5bChoMy0jiki9DLIhVWo+IUMlQJtwq5GsZQvOrQbw9wvF/Q+sYpb2m
Dh/lIPHcghxdomUPVu7fE6paHKykxHJvmZBkOTOwEb9a+TXHP8S8TUrcmfIDfE+MclLj8J86rmwh
0k79SOlIHGQkh/ueowuwj7VTdz+WVBBeTS/K1rdKCl5lz27jJJtgtqKrkpTBJXH9cktJbP7ga35y
Gz/6qXVsmQCLFq80UTHZiZv42NWT/tx5o76SFERAqcJo83e5G4XYet3OfrEvAkfDYt1QvmrzYg3d
dPHPKrTWUKPp0LTAqPBeM76bGSD4yjaUL2hOTFu3qKeHHN2aozJ6vBpLI3tM1WJe4IvHIGS9F+ea
exZKSDsJVDD6POzcGhjKsleTZGh8n4dzrY2rKrX6E9JY2jqw4IlhYbIWtgrAQ/Y3Vhe+2n4Q7QNQ
MSceD9FJD+guTmNGO6jrzpaNWZqxHOTM1frsnM5s8vNkuFZd/ysuk3VnpLtapXchw/usXB9o6AY0
9KJ399n7XX7/wJrtZse6/IttI3feOG13TBaJl7pGxSIZ3jNe42e/a+y1hC2eFawhvPoBRrD1Ctxk
by0SMN6IOjpAcFBdy9Vuiix+q4YvTYXWheng5eUsaVaBWII7hY9SD5Hixr0y8n+ISUquz8rRKW0U
jSml3OokQ/cczrFGJw0aidXwgS7GEx2dxR42Zs3IGiDd/aeYrBfuOkk77eEez1NE9pbupKzgA0vZ
0byrTnMSd9XGTWrnUITuQ5+kgMzho8KLqhdeVN6hp2il5bi7ZeqWjYbdiAQGapnTU2W3zxRz2rNQ
u+SQ53my1fGR29w5X/SQs4vpox2zXHQjehVcai6XSux+qda46iZOeAawP/t1mcze85af2qrloURy
5iycutIPkaaNk/JBhvXvoRCPEi/5NSvDT7MLZ1iU3e/XSrKa2cWDsJTuyYlWdttZnfjrFp86lyWx
0odbbzGjszafBuEeDwFMKt2YFh2FB7bviamd74e5CfXPQ34LEAK/c7KCkhFWpH/OMqHOfbTJm8qB
EKjSo3gO9dE/mTCYN+iATH/EwfCgdghNN3Fd72Wr+p+dq2x+wwXJJLNysJss3bath+ra74letsr3
sSTKxW1tIBED2hZxS0QH6sXzAwsV/8AmAu4II4mLAYgM7xm90T5PI2r9q/uE5Cmz7h96a3z+ZB4i
KdWEeViYOkeqQa+CVrcX3DqvO74YTdJSiGNIxRYrNKd6lZEckGakNTJj2ihXtUUbPiz3uGfIPdAF
+XUPyVjucf8p93vcf8pyD8gpznkqzb/UXAtevdT9agOCeMChJHyNKgj2Uz9XO5mMwMqeNR05C5mV
mAJSs6C38SIhj13uek6j+YgHfPhao35HxQxYrsxWYdE8VYsBzzIpl8MN2TcW9MCFpY3zsG/l4d/I
RNB3wk7zTY01kyZ1q14LZSrZdnkTIKNyfuTLSCfWy7T3eJ6/eZQMTyZSINWPJoBkmNLtNpx3tzAp
by125ZVBF3+eEhw/0Txt5xg1scURvSHuKD7xtMFYHFkQPtJoBmiGn+8EE5bG8D4NTcPFTTBm1MH+
NZZ51x68tWDLzDx4CU0n3oBmwSLEr7LxNJXBs+kXfHH6qOcRV/pP/A3q18FJ2SnXtrFOmzr6YXsW
z/3eflew9dqnQ1ccstgK39jJPkhCC7h/zU4YK4xRmx5MPTg6LQwVl/+mhy7ELANxLGebul795sbz
+zC1zs/OsI+xWTTfHKWbNv6SqtnZfJ6wo76nilbov1N5ZUanjtpHwYfy4hZtuVX9UvsYIEEkWhv/
dB0jgHXc5a+Izw1715+jIywj8xmEDkpIS0qZuKs0dMbv+WylLH+G8MpCMKRW9NGYeb6mjwNYz+qL
P5Qm9M6IdY8vmeqWD2GlPFq8+V8kpGDHsCkdO9r9c0G+BYKnPsosyEWkZQrg50Wv5uzgRktZ0X01
DjJtGnbO/uP77VLF00KQVa6ylsmgRVOloUe9Q2U/OnSznoEq0OLHpu55JiRpr17aBgXtJYb5Q2/e
plWsiSke5FjqNZHCs5CPcGj05r5HVPRXTpSpKqu9io/U/UL5MUqPNIfiFYcQYbqLq6rQhakwHe0p
QbZ80NiXL9WlpDXLTZXjRa/4C+owV1mvusDL/SrIH/0SM5vYK9onFJ9Cvi5ed5ThBJvpCZEcfY+q
K+BrGS55MpHgu6jApcFVaklb4oEaoUubwTyJXRdCosoH6JI71kkuuOX1DejGJncB1/edl+6qyfVP
mjr7pw5VKFjwyxjd9IchrRtWJ79jkVH9SpRsyfs0XdE5VLYydT8UvqFaa69J8uULlMLJiVjZl4mj
4sKoW+7JDvQ+uYQwyXw+5Hse9tigUsKgEMGLfj3pMdRyxXAe5CzSbB8VpvnLPZ6auMLSUW6dhxbH
vFWWZuPeTnJj3sRLUNOm2yUy+jQxKG64sjx/2MuM3HHo2AnZBX1simcxwijrrBg7vEgxvr9F0twY
bmMgHrnT4dbKXCrZMieHHggjc3LdPerOXcl+0du2borgqWLRZMW29KVVqgBhoJ1RwEgCOId8sB8o
ESzlZayo/ZeyHu2L5KooDJ2L0fnehAh/rNloTOBGm3YfDxup5Ej9Bu8qd2/YCRaZi2prOSM/uEIR
5HFqu/YsKe1S+7G61t1neah+knOVuyy5bZn+yoXEfuZv8R7GNmlWhm4nJ/lldGv4f5Sd13LkSJKu
X2Wsrw9mocXa9l6kZCa1qGJ13cBKNbTWePrzwcGuZNfOjp1j1oZGeESAySISiHD/hXZHJecUN776
JKHBgnHGW8eEXcivNqCR8mRa4y6xS2yhllDgAChxgbRuLrMow35rzO95O1PA0VP/sW7CT147qX+Q
3PB31mCjYjZ1xacs/lD0gfZH32g8UxvISRggaX+Q5EBsMa1e8rGcbzBKbrcy2zcK6iRw5e7ytLsf
XdQYMLsVWVJytdyYgeOe2UIrG23htkCjfGuK58+lKb2XwWIQ5ET48aT1DBmznI1jlrYqpekOxDfc
sS+K2ex5E/o/lHhC3HzOP5VBgGjIkFJ9S3rrNKKSsi1mgBIze5Vzjy33bZTAMw56y3mx06LZJLoX
f0cyYOOYhflnHGsPzqBUf+Sap22rLlAgVDnq0fHQxnesBj6+E3Rn3nzKKUjN9tezBLzeua8D5fTv
x7FcKg4DMlM4R2r1IyrIsPu+jgLqbHEBphGW5XjLet9gxR80loF4FUrFYL7Oa9FrPTate9Nhv/cO
z3ThI2mJf1MuMy4b2hUPtXSkvHEOXuotfy2/DD/AWzyEePX+mYaYe1Hh/mKhTbztra56aovIPqih
1VxDls1v8krJDhq5refZd62NapJhWqY7YJ/3VJzyg2pD+viOw+eTjR9FMXvWyc79CUIfzRSBy01K
IeCO1V2NrPaCL16qZJeDNnTPQYv1sITK1PQPmWe6WycA5WEB5VsX5ZemLPelWSVhdCuyA5fmu16K
0Ley+pfevlD/fOPCNo5CvdvJPH+fu6Z3dlJoLFdymi7tYRrRoJBTP4vdt1EBujnnpGSzFBvz44AZ
Sb6R2GCF/hnQhn0ohuHZGWbEG5aDOSYs8uVUNd234KVbYoNi/KGXrY6Rx1/TWjuCpW8G6fhYsyo5
owOCh5Y3t9dj0tr3lZJCAR+t7FvksElQK/POc/SvwHC1e9dUkIB0IZ3ZkBNtwKwEh4GtW5DY7qEe
S/1eYnKw5uDOtdmTW1XJ96YeFf3Oth9lVPtzKErEEIfN+fNltnS2lkN5sbKfig6j6J+wr6TFQyVP
2psVbibNZUSGxWBbIH6D5BII0OUgu8114+mnOYW0Pj5I7DIkL6mMbS5tpKHhe8Hk2cvAChFsSsST
hySYD/7RTQvzrKswDd28yPZD4tfIyifx/uKcCHbEu+/n+ZyXuXKNrhCEnNhjW2JqgQnNksfvjwwH
p0Ew3KFfltVmYCtzLYd37Xen0uUUenEeF9mnEdiONwy7wvTjr4uPRK8ATbFc8JRYH1SwUpPmhDlf
fhw1XXsx+/67jHAcGEGIxX/KQaTs87LQyXzm3Z2jacpW01nqK5YCMM1J8y0ct/IGcnv9aieLwxMM
LWPQznHGv4Q0/+eoCBrBJ6RS30ZFi5SsjKIuV92AOZZrSdgfLO2M20iIoD6XvoyquocUGtspiYb4
SQFghdWBFn51cwA4NtV11qjRfEZBpN33SWt9qT+oQRJ9NYwEeWDdcM/mvKsjdvvQb6HFOXEHX29h
3skhUlqI2ani7S8xcmww9JbREkOiF1yiDIz71McXPnGOY+F/+F+1zfNeBertwz+86JrLGUKuwe2q
kB5VaMbImHhBFXVDUF8byKYj7pQaAzAh8tPhAbv3eLH7Ij9tSpZaAqGksaMSHLsVsyBWUUS4biVj
nSzJ63WCo2tQamNdB0Zd5foNIoJHpe/UK63WJyC1S7ocgShy5B2oM7SSajQaa8u+gl3G+macPvEi
ik8z6pJYxiJQ6C0+6FGbp3fowY53Y+ORozD6Yzggfy+aISIJcoldtEpay38bJ0Nk8GWcxGSwxCY2
CWT/FrDYZczl+pdrxYM9bsus1Skmol90sX2aEy3etTkUbaGUScdKHqt0Vb2Nvl6GmpWfbUYryA7d
xHYX2ldsX7sYceBTa7V7G4jwtcTkTA4qflnNQU6NSOPrdxke6HlRb6RL88K0WyTVfrBMqQ7hUjmX
QyKVcjlFhI7p06LpBuLzhZdGdfx1TN34jLlMlzOZImc/562XZRPw9mOcbPxWjLw62AVy/8qtjCiW
c17wB3KLS2jtdVbU7XLjw6BwzhnEp/W+X/v5YjVk4fGrcYy2ue57EgDvT0fbeCwjLz/qaAZdyxgj
zAr9Rk610M7OwRjNLDYmp/b4VwkzPF17PbwZohZ1nZ9nLutgBSrd6Zd4LDMu4y5zY4/7thqWVOLP
q1zGKQE5R+RY/iZWkc9IgSziFWradNEhVhzvoDfKU/FT0OKd1gV6UQxnIzhue3lDhnwjdr8ydDoM
oq7Jfa/cHCHoJAK87DT8MgYAr3sJuthR7N/U26Gul9tGgWbQBn1+JYVK1AqtY4gFNRZ51DmHYkpv
SUR+teasfwlKP35hTyhdclAq7dUbZvNWWnKtyFdeVFcz9l0fK692VWxjkOafYU3HhxHP2V0KHhMj
Cv0I2dTaRMumM4xnML0xu1EeWuqdxPplS6qAhNiFy240kt3ovOxGM3ajCYK9OGYum92y0zrAs4yW
edPPS3u8wbEksE76qJn3cuAXsDdl33OjLDFHq8z7uQ2se88396ZXoUHwc2yKzMZ1a47Xl5CcGSkp
MKfv6q00gciUGGdZ/Q4WHhBJEF/6Fh24aYcmz3grhzYOLKxntZ4dsR5tRA6eKnV/ZQBMJiOALV2f
4VUb2+N0kmZseq9jlwUPkRM3H5XiHC7udLWbdSDvnCr6bLsRucYMbeYpoZjbGz2Ydq9jpWa2Du9b
DlMd/zlEqXGWlsTLydsmucsubpmEGqBzR8Zh31hWi5+YDnsl1ApkzZbpMoGa8XiIdGQXZYbb9hQt
k9Bi65/2YXWqc/TBNmMMK1MOa9uAT24pMMiBVObpTnrW02QOC1bYlXmwqvB7grEkm5QlFjHoYJa5
zlsLbQlAAEu+VdReA92qdk2MeNoldnE7EH1YGVItQ2Y74x5zx6eQ7Nk5dmGhiqQ3uMQP4FTS56CY
w5sME0OkHFFU/RlPHWS2/kUcla3wJmyTu3IMUFVzIOt2rr4XMdiLQGwjlVVpYzqOzXHJe08BAR8c
LyNlts8ifAd5wCUXpLKXFk6mB25Sb7dmzveGmWBsRaMHtgEVi9T8KjHR6elF5Kf2wfaak35j15W+
i8vJPGMj8K0IvPJLaJXrSfzXyc+u5QQvsOqLRHQr/2w5n0t/uG0XhGJa1+3D0hI0Y/631s++DHrm
1uff6bQCFYx8/FNBHR8f0kXZq4hRo51i85NgGSLXxmMzvxK1xVhHchFoTVdDKBdJxeGnuOJfYRkj
o2UA6X4ZPQ4D+dP/eQEZ2YzgE5wi/7NOZlauJhRE1yzTK7Uvp2tFm6ZrOTMxosU+S8bgNpEqWwk3
eWJeFYMCXYXhOpPJlKS4rWK393bBdxNl0OVwubrEINghRpp9mvy2Pkeoge6kmNZGOiDDCgntDo/G
Z10tbyUejpkCRigJuUWouZmGc9P4COGz++/vanukjr/Ek6Cvd8ZctWeEkpVP3yVohHxiitxHlOFj
iIssbFlLY2VhsQ9ZQC2vhf5BwvkEJSSB/rz+vvJB119MTtd/lssvsv7TaAj3bx2DX0gG9Sgz7bWq
yTfZEA3tZh7M+saIG1c7GF71QZlq9eiGUXOTluxObJTzWecfUEGxng3LQOvc8JwN6BnrhKGz+TzV
ENRzxy630ttGEBy6ck9C3/bqLYJUCIDfTAiM32iWb259v7G2taGiGvyz49JM82BuNjirzFdOoJ0D
JSjsbZlPwfW/O3URzQfNPMTFBpz/fJ67vYTsJS5ncgk5q3SET9HoRBpoRpP7jf/SRAcQdMqNVBql
AhkZvX1CSxzD7YEtlnT0hovsZFAa+zVYJPGDWbYY2oLGrXYo9G7yGCNufJpmpDDMTYhw8308j1/5
1YNTM6bpfbUcLL5K95pao6dgBe5emk5rgdUu8DHZJ4D5KFQ41ICn2MAV2PS//TKZsoINege9xwQA
/0Z65TLV6G3lE0iIlM0JPQv1xvD08Noo7MXGQnvox0LzN65v7jrFD+9aaab5nG7LpEyPRearDyYi
iA9ISOGzXbDz65d5MjnNXf8OOZ23kMwty/ZL6gzlWYbJwSX/sYdHou0uMeqp66cAJbNwpryPY1Oj
1esZ+TFeqjY1uglp+VmiGK78jBq2XnxOVHR9JdqV0TJ21nvlMc/7etMUCLw046B/Lvv6tnUCsAwF
wv24yWY/+ggUAihU/2PeYQ4fx65yH9m9h9ddV5/DWnVuHL0Gd4HzwLNcyWxYUaZ9WjURiFmQ1OFS
MkmwqTmYipu+sL1JF2sY63tbzNu8m60vg8JKwcvi8b5ZRHejuP/ajmwUa1tHEdW0QfEZUfmYFh3i
RxEKV0tBENcVpN2WEdL8OUJaMmlIDHXX5NFDgynK+mgoFf+j2c7ZI1+/4TFKwvXRoLd4I9SRah1k
ozyW9kcTA/HHCHjoL6NQrrJwP8J9IYtTVmPLszzMgictyRu0WmhJyMBV/Z7iyVPX+/W7eNajgNUM
mA0Mi6ngNAX2sBvsbrxFX3i89TI0XPPIJuGJ4uQel6ExxGDPeewCo1j3J5cNyLsNSZxZuCbJZmQ9
zZLFrIWy9sZLsKye4L4/1C55OxUC3V5kRM2kJ4PMu3bRGTVxa0ckIZyPOKiO+9zQrKth0eqOxy/a
OBqvkTsbZ7vXCgBQ+MmFNu8QN2lLCoia8xiZAHwW27k2sUAJDMqLYYOvMMgTPSb6ouTjkgLUssB/
VPmVV93TFIUif/6O6MLbyNhL30aiLAR81STrKJgTHCrcVv3ezDuddMPtyntYKQ7ax8Fu8lu81GBG
CBNi5T9oH0M/ynFBwSEP0b1bwRSo5ue4cKp7l72EvyndivcE663jClFQusACb7Xk7Vat2jhWjsh9
gsLw7PRG2Evg8XGnInnxFJmpdsrsYT7AKMteSdbc2KXFnlNS4qgakBcsitcMQvENhA71iRuhuOkL
5zUQQjxmLNYWeYTmKL22pc5P3+VUDiRsKxBUibPtm4TSRaJWr6RpYELWyk1sArjYJMOcb3Htmfee
khR3vdc520HtF2ENar05iZwH2I7hnWaY0VbWfkk7v3XoVDvuBtbOW7M2I0xhGyu5LSrU93Nfe6ZS
U26QoXa+twNJ/yJtvyow6LZ9lFGBDELzVGhzcYxY6+1gZc47LR+Ga1Mdy508XsyketQDw3mWeMv+
hqQPBeefcTCWtyiL1d9cM81fy6JX8lPrUKRy1Da/BSyNcNoi50cmLr8da3BgUjbop42FcMwdQBH/
WmF5KziuX+FeS2fgwjpfiDAXpFc0eOUZRYkMhav9sHCr1IaSrJF7JUaoeXw1lql91RgNvGCk59CQ
odbzXPsl8l7DqN05rm3flgalUaWF/IsR49Hqiu4VO4v+WKOBtNw7zUfHANJazPkDuINh009psYPb
bgJVt7VXrfrWzCpadV5jXWXBOFHFo2mgqUTC2H0sFhGp2u+rjTZGgMGX2U2EMJEFFeaNtBtBQoGi
0l2tWVbVyt/aK+mXx/db+9143VC7Kz0bjO3YlhOCkDFYDCDpu15He87piuCQOLV9mDDc/GjEGmUI
3sQn6SXHkKDcnlu30uvE5pXRJ+VTNjg2QttXMgjSlfOgVdW9tAw7msBUh1T9lutnfU2ONUV7N4cX
0VlOh22Dlz2r3wCo9s/9cjBz5C11dKqO0uxrdwaZXXyWlkxxm+jVMdUAFzXGA2HqjzEyi7uo8Iwr
3L+ogi51uMoooE8kYbWVep3EpA43eDaQBTTiL3FFCbXDkgJdbRllrPTmCcDbZayE8tQHc1tNbP75
N9+CnP9Q5eOEMSt4BjyG47VpR3hCUTkYQeTn/p1VNh+lBEGF0r9zlfKjlCvc0POkT6oV1jLSYaSg
j/7FvOUqMtIvIK5a1McOkZodZfkoi0ZfQbHescP4RpaZoR8GRy8fx530sipNH2bjddCxFBYb4uVQ
Imt962vD8ZLws9Hjk9Ca78MLwsPKvD/6tYeCTVKkV6levPoLMy0NzeGqb8cYFCS8NSsEQt6EWk3m
kyYE2b3ZRP1Lbkb9g4WlRBX9weLH/+EOPxKgG98zBbelcLbKZ+zwjEMEjv2aDRBKb4G1OFekzUff
Lr958TTv3MButsiCF8BXcW+Ndc0+OiI6A378b23pT5f+LtX5ClfQRf6iv851X2yEkFeFXfOEhwpP
n3K6lVCtFMgrxvqzEPjkECyVV9KQ6MIuPL/18P85qQwpNo7CxlXDe6+Y+ThZ7OzjpnNPrugd6J3b
7t4Yuj0g7oMTe+zuirYCuDIpHyw41JL/tV3bPKGqM+2aiTULZgzR/LEOQQemJIZ2In8i8nSr8F4/
7ajR4rZsG9YRJv2zbRbObRR58G2WM3hTHCoe/mHZTvtfOmTIQJ0F/yZnJ608w1kuHREJSSfT3ofI
s+2FQCH+wp55QHCkAeED30IrtauGcuFZwzBt2lwgYmPun7ygjM4C+pqlV04FSkYaAHD/+Lfe9QpL
j8yTSw1OrO5NbF9Z7Tu8pFQFLL9T9Zl+Y/TfRl7uiMiT+WRlwWLekNMlUdpqBVKAbDIaQJvapgmg
h2f9pO/Wm0nao2fouwIAt3q89K8305D0d6vgRTZ6cE80hDyCvlWu41lTD11iBk8q3qNwcY3mj8Fw
n2JRjebfLyks9U/f6f9QkSb+lIY5/O46Ch5T7POO4+AMV6Olf5vH7rkVJFVjN5iL0Fy/h1asW9ed
PjxHpbKdW33VEVjxoCP/Xhv+ljxbZZ/lKnF0h3PtuuFaY2mCZQurnRqBcQPwZdC8DOOovnY7np/G
K8U6Hc+MvANS4hmvmOCqh8hojIP01i42W2ZoARuxOjDaZommQudFKMeZ2A0YBetGbQqv7RbnWPnr
S6yv43hj2MDkpWmoztsQacpBrnIESjxcabOaqMc6tD/P3li8oV75TTTyX8m2SrJxV6UIWaFR3QZH
oYPL4dJzicnZIBRxOdU6DBIQO4bGFGlnfXBOcQgXy3GNH7qi3iSVHXzPEyAwMDhBmiVf+1TRP9tV
jsZAnyd/1AFU+LkFNaY1QI1gjMUfAx8pv5HE9stQ6t7W7lKomjrLjTRlRzWHPBazcrzTPCu7owBG
+bUOzC9p7x7TbEHzQcSPulr90nusy/WssZ8ALo2Hig98XUw84+2akrBYnrVKl5wUfbwSPTIJySFb
3IMupmjr2MVMSMYNppGd+jS5Ek0zCVXK9DEc3B7qTNc/T1BluwTbaW+xdoTwlOz90AclsDRhlMf3
adiffcoICG+BmqaUrJA7zez+GT2/+uRrS1F5uVJJFoR9orG4fAB51X4CXS+Q16By9GoTg8E7mG7+
xwX2KmfvxiXcVy3iG/NHMibGssPzUKmscyV8lC1d0iOXB1+N22HZEUpMR7hSd+fwUULcqEgMZrz6
pHNCUP0Ggu1HJFXzl8jJZ9JO8Ob7iPeVq+NmO7FmET5UjjPLFoxEdTI8NXuJwL8ex9nIdoo6KAe9
sottoQReAe8r0m6Q2D34cxCc15if1s95Pxj3zqY0zALhn8zCQsOmHLis4WxD+zOvigF0ozE/DJb1
Q8JUyzye0o5+MvIifOmr6viLDbEVaTBtghkO71K3lgNyOP3dGCbY4lpvIYlnZaAfutpIt/zxeyBq
i0WNQ87oRmTAVnctV61xmCHNthWVsMCKeIrbeb7pEHegfg6zvizq2252ggeeguFDvRzMIvK2pgW4
QDokJr0R2Hp1QXcs4+USdqDygDDA8f9yjaRQv46Fp51konQa+vABST7jSuth4hQuDn5Sl1kPmfVe
ji2xGwdgiXN6N+Kn8tolNlj6n7X/BGU4v1p3eFqYzMc8GN3NijDXxil6yM2djdFYs0cjBgHIZXTv
NMc3y06DDQy469x6HprAfo7CT23jD08SSfNhBF3RDFfSF5RTflZKl0R4AMJy3UOBfZ4PF8hHHk3c
/pe2QD3egUPaJv9I0Sk4XoboI3bLWN+kJzHEQwfSAor+jJgtejVBEWDJF6o30pf7zribyrk5Sm/k
olofhRNyuwDHXxRLre6mSFun1pNWb7JmwUKPgblFRyKneLN4stjkNE6Zm/wI0cVo9qRyAOTHyu36
b4hx5j6d0TatC82m/gyAJwXz+FAGZX0Xw1q/wHkkrvKbwEFjrIcqyLuxZELejfUXc9zL2Kkc/wTi
DfwYiSmjuIOLPR6VSSlYHpLS1fzsWxOM1UNtxt0TOMp7CUd1/DZKcA/6XL4fZej3Eg6pUviI3u3C
qjGQ9Rm9s+7jQcry1gA/UTZbMt7l56Axb7IE4762H3aGrsTfwsKd+XJE4UuWdO4eL8JiW0+oS6Jm
2z7ZqDaews5rFquJ5kkOIy9XVh29eoQzgtdq7EKMRPn6IV7Q7J1tm2u9zY7ZiMfmPF9J0U3qZ1KD
6wCujuh3XcKz6Qf4I/evMugSLyIn3WuYV+0uHT1W238VNavGhxBXFu7OB1WxRQEJA8QBj4X1TIum
Oxxin1ILudxLXDp19iHXPrd5aC4ODBKTQ+zCGe0c/U/2tt197oBULG1YXeSZXke1n69JzyRbPDjK
12pEF9RWIsw27KZ4hSHnbpzUzG6kN5jNg6dN8WOXoslp7dLCT/aSopmH8LsVVv5J+B/CKZlhXx4s
x7O26x3pBop9C29jnSBD0hHnZQXZYsyOMZPKbd+5lbNIKdzbIdDQb4pn93Zazkg8uO97Y/Mj+aZg
i0m9+Qklkp343fisVXdBPbo3o1bp965P5l7o5qPCBqrWkg+DixuG37TWIQCivbX71jmBozO3gdL4
Rz/gBclrob0ZsFKWd6u8M6No/oAoXX4rLWPxX9ZGeIXyfjUWd2Y+gfTJwcXwCnhWHvLNGBLS77UV
Hvu8Mx7b5WC7Xo5Btmqfgpk36LbJzJsGuO/t2vSUE2VA/0HGWgUvD98aDjK9ANr5OJdhcG1p49e3
4dHiZ03acqt1LdsDclLTXquRjfan5eqp4qtb+QQy267618nQMaBYSpQZCbKt05bB/lKdlJrkpXkZ
4joJiU/pAWpDJUDqna7WaLtprvQlydYb1WuYDo+sEchI19MZE+3yz1lrv7TliAZSZfrI8icmImDl
glXAjzOyq4zyK4SSPDfKJyi+1bbsHFBSXnGjzUON0yBpXptFlXWcJ+fXivY0FNEuCXgIynfqcoC7
8sI2sTpLSL6pTsC/puF/lwgFHkQMgxpTP332io0Ea0fZDZ6PGJYxwrrKZ9+76tP61lh0EJFzrfrN
erp2G5hS9twPqIIsw2GQU6WLUcwOSie8N+aw3ihKqR8NBBzvB3T6zM08oWgVGwrucUtwHbicGVR/
z4qeP74bLKeNhdDjnLS3l7GOq1hXjet8EEiTQJjiLHC3AzXnbS6QJwS+4mvplsMKaxKE02XOO1jU
ZfgalGvK8KxBvptf7AsOwt9t2cdHZH1R8B2/q8suP0bjEpEmcg13I/Yh0rGOS/4a51ZzdGWo4/fh
pzxwy81yq1E4v1Ui47sJpPEonbFoC8vpFOnpTduqm8vYX+Y7IZZXVpnjFvbzwlMcnjR7YYE7vXKP
g4k8oy78tC6sxk1p+eXVpaNhdXEswS1sJNY53nxfJbdyrxewSbDzmp58KrTW2agVmlr3VOPeXBzt
MNdufvvHf/z3f30b/zP4UTwUKS/8/B95lz0UiNc3v/9mW7/9o1zDp++//2bpnst2xrF0HTUt1zR1
lf5vX55QyGG09n8ARY9FFOTpGWx3treiBAqdy5d8yY1KBl0y5wYMXdLV+vOI00ujp+OLztv7hGuY
u8dmff4iB8qV7p4UhXaK83p68awaeZ2F0qppKQr/5XSn+eDD62FEGteM1S+onz6NY6df6clsw2cb
oDWc0c8zzwjaXZcOeT3syxdXAXzCN1jT+wc7VxUdq788uEEd8kBJmzIS7rhrhi4YfewCKhjgWh71
YCWWZpQit6TiFOEUVrwlFRHjWMEhmdBHB1aWHoE7JGssmqJbW+H+lxFFNdt3I87Hl0kgSLMruVCa
4jz/7/8arv73v4ahqh7S7GRrLNcyNP4ef/9rpIlB2gXcxTlNwPlMVlA/pG5dUzDUmh1uu+VeYnLA
P0K7LZt4DaEjB2urA36tm028o+KKvktaDffwafr1gCFHDla04L0LsBpxlzQcQCl32nGKhibat031
Hd3e3ZvMR+k27p3SjsE2VMkuI4oFvfHSptBABWsOmvt6OZMOvSI/IDE3dwAidC3eehJcZ5dWq6MY
cEwtw4eKzIZx3WLmKGbMxduGU2l516ea8bbhRC4wBnVUn2WoTJrMhk1n2BlneQXCqWhOl0uuMS6Z
1p79IC25ZFeM8UGa6PnF9ygWrXtWua5cEqy0sf4YuaSnKz4ab2x6db5AV//+T22oxi9/a81zHL5y
pIkNC+S4+ss3T1FcA7OxPLyKSlU7j6lL3r7BHUJP0QDGwcDdteEEnscvSNdJe+pSG27Msz7F1l1n
lhjmNfjnbpG0qvdr24uU5sZD2M2Jur/G1A1/hTFGL9fIS+cuBP19VWvZQCY98V4mL/mMTd78zZiz
F0yUvA8TImUHQ+n601wF9iPPep5hbqd+C9oWbkDY/OGHVApnMpLXWOn4CD80GHfOw/wNubl2mKJv
tm9726zu8jvdH3Ea536HYmPVUAoh+Zn8tCRo7I1nDcrDnOQpovRIe5he+ow0anA2IMPdy0GtSTeE
edIgTjq7cGihb0lMekc96g5dZwTbuu/bxfaQeWFBNgJfu9s1lo8L87LX9VMwjP0uGZKIt3+KxrWv
t+ShuPXhp6OGIwednEJjs62V1uwM461tjdcXwWsL6Tz8lXl6rxcZXcrMDYuI/eUiVoEGBhCEeL1w
WlXViRxYhptgrJEcxOmAx7tGGSnWyrssxZdoSPQS25OqvCuXWAsbndeca/8I2yi+WkdLj9nGr77T
AQuRucsMmSZNGLn3ygCQT0LrReRUK5yT1rcGRBWDC0tMruLpxsfCjo5WH8fX/QxgYfx50O0CSQMU
5cESU0b/pUOaYdDCoqmAFUtTZlzGmbZinDJ0a3+JX5odSmeOh5vZv5o+2BOssQwApExwOn3ehSGS
tReal1o7O1cJs+sAOVoK5UIQW2hjS4e/dFxCK6nMus1ctpDqZ6XIxi9dVFmbpinHe81Mzdu6cvut
dMzZfIc4ff7BsebqFLdpgp5cmX1BOFP6MYjvNlppXKmIjtyRhGzvnNHhAPh9b4LK31pL0wUQYSJC
T0lbBThxsAKQ5TuZo1b5vYFX9sl0XV3byHArYkcOymm5nATWPr+q7ZNptw/rILkGXgT5ATanu5HR
PfztKzbGZP/J6MbPZX/l6BjvlZ1+05BjRsnfNR8TAwEhLVobMVn7W6NLT9LVLYPsni8fhb4M9zOa
EjPZf1FahI0sTekwF0VnvDRSUtuMk5hO9gMX+yFfrycXLbWAZdoC2Vl+uowdYpBqQftYG7MFEtmY
b8sA4SkbCMhE1jJUdNQcOqh2+M3OWNjGlXHf+6pxL2dVZs4bW3enY4QsnQ0UhG5PLQ7N5Jg3a8xR
4vYmZQEvnWtsaChQQLoFNiQ/QLoaa9QhEeP+IM13PyUlOTIm9XlcfrDEs3mAN9ovvmwegJ0lXhYT
+cA+/L7GgHfe/vtXhO56v7widLiCHn5tjuVxalrLcuHd4oznve4AYDaOGH8siK/U1tLD2Jhd+ck/
xWM1nJHh8h9MBTHSdqiyb6aqHiusjT7VJq+SqpjfjyDVM34qM0zM8lrzeB5QQK/6EQ12t4ELvLDy
5rDtttIrotPSO3cwha1cNd4N9hwUfflqPbiz0h6aaIh4E7lQwJOpXJ6xLvox1ag/xsthNABExXh1
X0ksjOqP0VDr16Nrf02gc56RNNYf14OqHHFgj++kJcPlTK6jJS0djEBwx35glVtea4vWu+GFXb2Z
Y7SiK0Vb3omovjeTSnA9XdpBCoPmX/ag0ujN+vsBy3i58rxcXiZJU84kJs2Otefe9wMsa37+BJQy
eM+++2H/27UsfXikhKAeL9dbP90y4f2Hv/weRZg3V62hXV8+1jrlMkQ+V5rFJz0D4hd7tn/LNsnY
jJqT/eHiRbeFbTNcg0h0Pk4eSHIW9qjLTONBW6gporL0TntpVV3iCYdC8LLFuxyQ9TO2k+VW7Pkh
skjH5RKjhzrF4Zceq2/w3+wCZ9vB73+we+Mbqhb+adJLXN8gwdQYZenq1lEWF7jZTMlHZe0G2b++
aN1P5ETKqylWxwOKVQh39T+STnHWsDsk+c6ubP+YaYPRb+Yswck3HBXvJhqq4tAv5A9pxktMztaR
dln6N61GvbCza/Na3iyNUyEuH2rH9T0jfGOr04GRR7r+w5/U8a1nedHImMgymm3dWUj2se46Gq2D
36oRp6+26xy7qTC/2J7jbrE9DG6x0g0eqpiscIkL6RcflumA+s1za41YImCVt5c439KgG+ovFiZY
+7DKrVNqmMlLomT4Jc7Bfq4pD7ENXojpCVZ5atA1YDSQSluDLt+s6x7NG4nhrG7etYbP1mmKVG/D
o7CBnUlQuqvYA2PiAcvfmOv/xqhLjmWt+Neu0cTnpCrITfRqTaUvrw9ATJNHHvjlDtxH86HoMgN7
CD35bGfVRzBLmH2M6Q6bv/F6DPFH7RRFu7NznXr5WLCU81T9bo1lbEk30dCfYp7+121XvXXUy5mZ
YyIPuZG7T8ZJUOZRSfoWRLiOVF0Y3MXxjTjUBiiJq74V3ukL1w3MrHKQJjBGKEp1ER1nntd34lwb
8qY++XHQK89rYl7zzBZIT/MgYMkxUepdEufNtcGUlyUuyCWJx03xII/6//jbPryRffm3oqT8HoTt
L83/fiky/vuvZc7PMX+f8d+30be6aIo/23876vijuPuS/Wh+HfS3K/PT3z7d7kv75W+Nfd5G7fTY
/UAp4kfTpe1f+YRl5P9r5z9+yFVepvLH7799K7q8Xa4WREX+21vXkn/w2BT9TFcsl3/rWz7/778d
6+JHnn7Jv/865ceXpv39N0XT/mlqukkOQ/VIQxsa78fhh3Q5+j8ddtOaa2uWs3BX7N/+AaOrDX//
zTX+aTmGozqWq1pk1FW6mqJbuizvnw7JCF669v+l7DyWHMe1NPwus2cEvdnKe6XPqtowynTTe8+n
n49gdiorb92emEUziIMDKEstiQDOb3R2ZpbxP//809+OUub/Z38+WnE+Pb1VxTLZ1U0T6TJkTfPT
Zj4za3SOjbA72+PXeNKRHXItP45q2K4bKWc3UBSs/EVQXGQKHPZS3E4kluNtjIh10+hbtrjLTRNC
VN2d+ITnu0zugeb26VAstNqW0S6YbnFUlI94gGWLyMOtZG5KuXy0JOOf7g+386DYtKRlB8V6FRRQ
WEy2eLibDRa6G1wMw2/buY1NUtPiYpog+TqJNVLKyziJta2TFGBmy3cBksk0pqi1ITugdKnuVd/c
fZ6nTjvIK0FvfjXHBBeBEj7TwN+7RDsJZX1zWGATDcpqaomLWrPlgz479eY53PFhwtpLEItEojy1
ckQC3nJAGW2auuknoUHMpFXzFMrtWfZU1rVjmH/jPGri+vhPvWebR/w+schG+OAbqNtvFr66D7XN
STwIaSS2InjRUhfahxhZgyBh9zFFIrBahw8f9z+czvFh/n0FyGfI0g22C6oiK6atif4PK0DLgDfq
sJ84YwPUTw6y9SGaLlWjAsGOfbU+5BzeH0SPaIq7IIFW5cgegv+GnR/ERY3lnHMlL4vn4Idb0e9k
k9JYH9RrgIfyxYg2HBLGV3FpOGu9QmLmvc1Rap7UROy6iQzgsaek86ytY0inmWDgDfJKTxpkJ2Tj
W1j2CyVQ5C9QsiO2zSCoG/RRn0113CAR9B3Khb71QycET2i7K3USnTQmhcmbBqVoigviRcZWz9VX
0fpTrmSoA3pkgbfqwnKfWsmwMeRmOIAuHg4yx7DJ4tZWmi4BLzP1z10iy6204QDK/J9UgJHD4TZI
3H3IAaYY7+tAX6KAqF+rqk1QHbJXfOv1a415oMW6IkIxZLTVRd4hkhq2sr8AKuVfh7H7Cw5BeV/n
urUEmx0QN83j7QIT0PrQZCvAhmiYVlFTXjeCRG79PFmbejsayzStv6WNF/Flbd1DHeruoZ0uqqSX
S6jjPgJxdo7BBfUOf4jDNT4aw72hN/bKDsCh/PtHV/90lKkqtqarJj/Oum5rBofLv+9d2l623N7Q
4jPSV87B7Lxqa0TusWz1tWmxPKOc9s3r8uExykdpl3cejrFYsC1Uk6pIp30H1IOFL6sl0FjT7Qh/
cDe6za85xn4OT3blUVHuvSEoH2Vsg1eDLLtL11ScGOYNGJWxjrjtCxyqUxUZcMowD0UZ12fN6/0X
PBS/VHFySXWKKr2ADwnyNxSZaB81wXmmguvbf39nDOvzd5p3BukAngvy9Ij6/FxAuz0DBRDH53Yo
d64j+SdovyUL83pRiysWKvmpLaX8NLfFrQccC0fPcutpebQOs6BjpaznC30ImksRNj+ioOCYb5B/
9ZnJzxi4t06yqquHDfhd1LJQdwbpkEi5dCjNBD1ZcdtrFp5A4hZdGWqFImu+/ZCgAWCB491TaRx7
XCXq8pINYXkBvlsri15FuHsMAKJV+N46ttVcFSNFdcZ2vGf0152d7/wVFb1bzQRIP49gMwqyYyA3
6UnJZVajmY97bell+39/u53pHPVjhUOXVeSHVUOzZd3gHf/0QXTDOlR1u3MOctfpy8RU1cPtklNN
mJt9lllAv9/bIqcVwU/pc6YIaoa5QdMh3d1SxN2naZDT0eZXqfhjP75KXlrgA2pNW5vQvU9VHZVg
UQrOkBoYSAsqTdGpU0BwIOkMcKcqEf6SqipaiZ5wsOkx7CB+S+qlNN1bZrCbY2L0dKHkVb+NufXU
yC/spNy8+mIaS0wzZcN0diD5AnTRwaXyNFcr0O6xNx5E25yCoslXUt3w8458QT3Wz2qcHVyjPprF
wEZDA4xFST8w9jac61WjeOqruBOxJh9fbNULF20wXBtzctcOsZDOOn0nc+QrWlCsbdYNxKsgHJf/
x+fi86OVz4XNw1VxVFPVNNn5dLjSO0gGdaFm4bU34E4zduqd13Y4ZcRVBEMu1e5EDIpEN+HNxqWc
jjVQHg3Yuu/0LHimw9fGZm3jSyyuplbtGnjIiI4M66ETIn2rFFbbRZzvjpn3d9LgkNEUnncUd/gv
glvIK42v5u89rQ60fREazcLy/XEPN6ZLF4jeyytftbqFYwMvWJZlZR/KwbQOJqZNh0HqSWqzV0ct
0aNJRucomTkScRUnMKoa4roxNW8X4Asfm6KDtYNzLIP92OxlLHBPRg73rDDtFeWM/hRnGmhQcVsP
kQS0162u+GEhTd5pnn/AbL4/pXLF7lHR0YVxw61eFa8GDiHHaLLJRroYCZVbGyTPW88tFvq9suRQ
DKlRe1zJg4KFup33kIXdZEb7tb3bbnIZVEepq/u8nQy3C8QFVv/+IVF0+XNNTpcdEMGmriuKwn7h
P+o0ropMGlZD4dbHExlWrH9E8eOHVwbG/XxROgUx8TJfhroWhahWK9Iq0llH2U4ThxhqoqyXeXqy
m/vlwnqppvOv2xTIniy6zLGuIqSHEZsD2wb7lmfXsFL0g+ar1dWYLlVRVtckKa4J54CHzPDqOfQe
D1J3iseU336PDVq7a9pA2QeK715Vo3SujQzcWNcLbS2at45Bijay1KI0BXzjqnLIu/fy9lFuOX0S
l1bzVE7GUtjh4lZn6VUs+qG5kyp75PCD7khmIRUCqHS9rwMGHmtUzOWdaGaJs5S0Kn7hX12cwHaA
P05N1HXVoVgOrVqdPL0PXlpMv1X0yb6qPayUvPfltRjeF8PJgp8z+PWjBDnvkcUGVBW1v/M1WrYJ
RY1ngbwWGaqXoJxg5GvRKUJpi6lmzinIXsSsuM+PUTmggDlNOV8S/74GRnEWL2AMUrLVHLx4RKeL
RvsjcjVui1MJ1rXxylADJEGmVw8gNJ6HzoDJxlyOmq7NvNTvwCZ9w0HN4NdVNh7hE3Ubj6/lSkAF
zV4vr7HSH8osj8tlXwbf/5QrhoIJ+THaikVRsE02tp6oL7rfPMjU437ZuvqsO0PwAniz2xg8wQ+l
BZM2Bim3FBn8G1ul03/KyUqLzBhaZWLfjTE8nUrSx51oBlrGijEd4h+m6k0Hu/VfYHp/IAYYUSxq
x3WqmGyupgt/yIhBMB0QL3+EcsjuIPCgZkZBvU+VuOfAnaX/sgALhHhoi01q0kQPbhtED6UTvKZu
5h5FC0my9q7h8ed5yrKLknXk2CP6F0byWPjeHtKb9or2WYOO0giMa2rK0dCvTCUs9onnX9gnFUe9
lUb3zm4l+RDC1Ar/7vkjFcisj7HZZDjOQeESTdT1qknhOl5MvjPIe+C82ntWeRmaon30LWPY5BZQ
UNFENjpdyAmcL/GVEl9E25eUrdXrDZ/6qTL+ue3zbNw2EQKbt+9tJGXauqQavLIT1Gpwub0Tp/BT
y2SdfieO2T1XmfvEGfzUl7fyW189aP+PcWJOcbD/b+PeX+H99cRf1oFwu8pm8300HuwmzX+wiIxX
Y5kZ54Bt24mdh7YaukD/VlsYP2uywpGcbU0sKxt8sBQcANW3G5eS44sRlXcio+qzXzAoy6ceXZft
UBjDzlf84BGLiJTyLXNkTnuw2jb+ouujsdby8nnkDHeLrW1/lJBx3cj8kN0bEZIH+VDoX/SxfsEa
D3PpL66NRPFCNqRns2/NL75eyEvJ7/v7UDKcjeQg4CqmMRvbnacpdF+5TcPzhGnOt2ky/ByhTJbO
EalLeZkN9r/M5ZTJ21y2lL1M3yHmqiTJXcEE9g/w2PEtd8xHP+L7L77JtmNcR+xjLgI9jHbIyD7N
AJaZ1ZOAk+P4J6EwUdqU1uJOfmuKXtGsLKDLZSG3+9SpvP0wYpWmGgPAUlRo4HT6CRWrIqsfxEUf
l3hc/dAdVpeT2IDB79PBHJD09HLEBmDC8rvk8gYWbvYAMC14LIPka9iq4/e2wmXOTiL5zil99VRW
kb8SHVEX7FrY/S+oUmPUh7/ONpFc5wvmeUuRgFWasSqwxDKNNDzP3GfFWEhWIZ8FHVowod/jE06C
H89JxUJ0UPlcGIBHlrUEMYI1Kb/kUoiwJPuQ75Is/Z23eO3grRPCGOtYVPFheYyghzpyFz0Dz4+e
ww6fKFtLH003pIVtg42mG1VD+hqc8KBthN5ZdFLRw007scuDaErwYladuo0yNquVesfzS+IQTTZ/
SjH6Gb6mfMfuNl9JdLIQKUx9FUPx/YaZ6Co1I/On4aXyIsmAEftqCTFCR2EiR37uWQ3TryLD9PsH
LanPGWJ7z+MYcH7XBOq3/v3OM6S/Rej9RmT5Bnz899B8c430yrzCI/Ofex3iw6SWk+Z5d8bsHp7O
1DQGT9tmo9athUxODVZ3aRSes4/0tQBaTee4a2weIbG2FCm2caktUqgVZwCYxT6Kw9y8yLmXji96
pybbfKwxthDuFtMlDzNl7yv18RaPtcknQ3S+51bmeDLlnMJOYk/WGe/jgy6RtnmEGGMXuHfigtSe
su6o5a0ko36LQbCQdoi+wmif8kSHw1P+LMdYwLyHxF0e/egSXIQAfDpzJuDflyIuvKOfWq9tFzoH
x1UxF/PNg97w8MgBG98FYVMsgZoF2x4HU4zqpcpYo06UrUS3SKQ4yzlB0ebAqHVdWiS2VJ0DN9rZ
lu3M00hFx7IvBpri2hfZaZu7uRZBS51asahM/NOayxa0HCNq7kSZQtQ12uFijywy0a6wWgzBbeda
aG16F6UNGCu01bbC7kxcKsMxj67hnGSMrMocgFtlKU9eaFYPFJiWMCWUJ4B1Cj/A4Nj8Xr0TLc/H
5rEvC56JU2dqZeYqduJ4K5qqFWc7LDfwH1eKr66nAc018Lz1oqp/yvHENKW8/JXhy9KrbfUV50Vz
xe5DOjlVYpwiCe2mxIMvpWLVJVJLJ/2rkfBVsFtL2sSA3/focdd3joR+YZ966a90C/AtXGFzqm5U
J+oOVqVufQXbi4NoFioUnAnuEWTlm3gUxmgwCt+TC02uoBkmdnuQeNaIZKXoN7DKrGM5aQcJsSC3
TdJ1JufmUsgG3QSE0qKxOTcPJreHt1xxJy6G7sPIxrFklhkSsdtMMDCkyy0ZtMCHmYbG07EpNtRN
1brfodK7fw1KuogC1/g5sXz59U/w7aJku0lz3z7kqdWee90I121fjC/vg+o0W9R8OH+6iTM9MhgE
Ys9CKz+IYZGqv7RSVl/CLFtoXjl8CeIwOyCHm6M9qaMRmLMChkprnP6Qpk5plNw+pnW9D1QIXVMR
t3oTUc7GezUU6t1AymAoa4BjENrqfhahu878xkKOvqhWbpRmv0BSBBxs9N4rP9oBKgCagVSyHW4t
sIVHG3OVY59ydGuMARSCIbGbuxBmcjCY1d9yDvbRq80foKyNRWvH4WOvSsOGw5AWUYGkOakYkK/D
Uiuf5D5qFn7kV7/8zF84KAX8bXrVq+xn6muXxUhdJ4F/DUMkoM2036ECNGyE7Zpt/JRj2f5iwASl
zOxivuhluCnkv0TY9REe/y3c9463GDGVfSgcp1pLZlftqICnX/CLvLjI2T1gxYRFWB8856qRfHGq
kG2i2nob0WRTnS9aNiqXNmmLZ3P0V2J064mnjwKgokjTL04ij0unDXE6j7T0Aa4/Dx6l1w/AabXX
TO+2o1XJj5zzJve11D0A4NVfA5AZ+yBv4OlY6TPyDsah80Z4h6kmLT/IqgcZZjiprv71Qbw9beP2
rFXKrNguOsQFU8XoKmEYZJlDcxQhawqJeBtPstZoNMkLa0B/SZBvcv+Xxw/1i1b1w6kAlLQU4QZ6
/ErNxvog9EOj4ed/zULw9G2uYPgJnVuaLGmlpVZW3k6NJeves2x/a7JfXBpxwwvkXoxgvm9AaRVt
JUmTBfA0qL39aN0XbooUyVBuHBUxbWcKtVqDCi6gF9GXjkjGWON4kiz8xBW22sfaxBUw7bRsywN0
uKv9Bi9UvqUvrmKgXUNd/KfZBUguunzc2UGu8660fiZWzD6r2mlDkDxDQpJWgZxllyzx5D1ksnw3
sl67M8cmXBnoGH2JFfkFJjXK05iHsOVGnSOUl10K8z1VlRo1KPk/7ob33v+aJ7X6F05sq8egaF4b
cywe2iRUz37mYtasDtLXNOT4tk4QysZAPbrXBvsvUNHS10Ed/JUUywOOOKH3PAAXEvmmDb1bgw/G
NwcqI6aNHn5633KrwHg6ZcuJ9L/92GTdRVPNdW8M0cswBtJBD4JyVY2j9TWT659hHJT3uhIZPBLx
IcXAy/6KUSjOBp0dn2O3Tx5ZC98XUz5PvAT1Umnc1wAOvqjFTyTE9a9IgWaBfenjmv8drofYkqZZ
1Aim2HRxtUA/ei7eblNLdMLUf7urcrikQWXEOxGzVQ3lYGRK6m1SV4j0TUNu48RgFVQJEjJLdNrV
nT6Jsd4u/ObU/72p1Mi3jtNFjMjC2NiPXbpOnAC4bCef+S9+Bp0PG0sNo+MwNZERM5eWWto70YsQ
SLoOxsHZiF6D071NWerpWjRVPURrUEI/C7Zm/Mw7Hx6TFDSx6BWvUWfez7lVdM2dn0RHkToYevfo
ldGcGacIV0yeWp6aG8jiR8A7+qZ8ZC+hLCV+zneiWVQZGhlG9iJa6pQRG6W/wOFARteapuNX8T7V
UUZzx67Ol6BjNuWAf948AszGxiswQaR+o2ILEMlXODcPuhs4XxJUOJYeH/47K0ntbSg12Gl4jYqB
NVYaaZXlz+jqIT4TZeMvjT2j+NYoMOpvw1mMjXeF3LwNlxw+8lI95mtDmcA5JV8vLNCMk0Xta2Ep
cv+itmW394JIgj5PM8E1beNFircRvVqJqH5oeONO9La6ZHEarqhH0ZtX9Zcs9Ut0M9P+pZf5BdGr
7tEtNOeJRemiw1AIHZqh2I1mll48nNYXY961r0qhK9vEleS1yVrwNSzwKkSfoDiK3tHPdx5l9cco
KcsHtLrncBAoysGP2GmKQZ6XputRAlonBmWcEi8UG0hu3McPUeinhw7oDcy3f7ac4/japEX/ICKg
z/tlEtvdTmxABV9V5AcGUqLLLHntA7V/wEzwsfNVxMWXvuXvHceT10Gas1Kh5qNfOkqap3Qwlx9i
Eo+hSyCj1Ciy9cmGTp0uoqPUdflUacZSxJW2kI/V6B0E1RqFl0sDuWz2msQ9DB1zd3Bmm8pCHsN9
jIIZKnd1+oQFp7FvTbwldGyGj4FqWoDOssexMcKjCEn4K853InZrug7EuXmYCP5pSJepiK2XOR/t
8kkNOuVriaDVzkb4c6NPTU9pMXgw8ye/T+VTHo/1MvUDLDg9WcbbQx4uRe666JJJr2K44kB8yWEr
s4cqk1WWe90yr8P4GI3qdJplrpEMiJ8gj2p3QzQ+i4e5BTNpp0QZZ8pTlhhkV2Z0FL3/OUhkJSn/
O6ayQe0b+qFJOi62bxxuTXFXTr3iTvW9aGcqylbkGkXGp/SW/O9jP00lZvgUs3iqrPOkKhZO6zlH
A+Htcr614UOXiwJW4JjkKmzELg5WrgjOXR8GJNoQLtOirVciKC4j/r3ZeZ6wUXAYSTP7Ic+llRwO
njesDSp4iwp+LMg3p5MviW+PF9vBcQGFdA7WkreQiFd6NuxML/t5i89DfaCGi87id0yrk9Fc5U3e
XcDWioYYCuARnOFAnQV9bF6sfJ+ZysD3RkE8U0w6z6epgAIGT30I8A0ty5rPS4RIF0B5fZQXU9Fo
cLXz3BId4lLWBbwmD4/MKfcWt2QluiSt/ssH+rnTxRy3FBxSvWURwNT68BLitmrcdqXrRrC6Zc+j
QSaCJtRg68xt8Qpo9sWXKjUfOhMRZxyUEXKXMbZPmr5+iCrnGroWRe0ppFmFd9Z17170iZCvYPUi
BtV+DB+sbKwrB9DJpwH1NFwMMDvoTrVlV+vbJO+vAkG6eIAzMgzZPlRkfRPmTn0uYvcLnK9gN7ey
tIFMGej9QrTh1WEDEjFrNfWImLgk4HLQ8ZAxzfFkNcFQBiOaW7fILqYhVNdtYOXSt3lWERN5IiXw
7ckaJVyJ+IcU0VvpgwbS0YEoMijIMGBJ6k9/swtntsd6Y6zPWHTViNcNf+cDHw+Hmu1ZA17Wwsii
YxwxNa0zu1iJHhEzrUSlLDZlgggwNkMTIIEtgqL/bfIAgtHI1lckdl70AmbOPPrekD8GmXsaKXFc
XDvOH+vUL7YKMrUrKU3iHOL70ziWnNeLzh5LeKAB3sYxjAzAatpNAnJItzFSTOZ2WbNEsRBYwxRD
/9jDfz56EZ1iEN7O8UIqv9R+ne1EVcsRTDHTVr8OFVjfTxWttjLmuMi9nb6/53+Yo/4n95Ym7t7j
t4N4EU9sa55btOa/Q8UYrEmuQZGEJxZh5b04hUFC8P4PodG2A8o5bYXnHam11dyLkGiJkxu2r38a
KOYSM78PTNrxj3OJad6zbtOLlzWMYp7+97n66e/6PSQGirne/0HtqH2zi2lNqYTV7d8pMkXS+7/g
D/P9t3fjD3P9P94gQEPJ0TH972abbY3ags1Ug+1xnTTBmFnHc3BaXkqt4dxH6V+iT0QMxHKXpt9Z
W9FsozI7Z8PwJFojdarHEurVIof9N69QC4791knt+0uexkuX0z2YlFbfLyS5hiSmphqsGT6Nomdo
yuo8d9QIlGC9qvAwE+lxrfwzErDdiKQKiEoRxBi1Ott9do5GpT0pmSmfY8XE3bh27i0/4NKwupeS
Avjze6xH8n2d5xBxRYroKE30+1q/Mjmtm4ZNF2AYx9xBoEy0fJvTwiINFmqt2vdiEMy26BjLyo9b
qM+ogQARMpciJkY2iM0v5Si3N7fYqD+4nntubNzSRDlKH4cn0RKlqveW6JOqbu4TpaOphYFFev09
cy5xtfED7Oo+CZ4Efj+wtWBVSJM1YqZMe4zgKZ5kxm/xKIwWrjNGZ81Ww0uVIMHjSHW39hDqv4iL
HPnRfOfVWb32cH5bfu6YkvMyYPVt6N8/DJjiopk7QCCgM6z+OO+U5qA0VbV8pcQfMqd5cXuUKGlm
FCySBc5G0KOrhF/Z1B5QQWHH9HYromGYwMEXWQGe1+Za3M5RkeBppasuwQvs+Bfa236aKhAxy0MM
z6pCfdWaln0UlyqOneOgyk2zuQXTROK8JUN6qK3lbh+k/HAvmiRgOeUhObBODRm2r4jOfWKW+TZ2
gQ35dberJ6B+mSP0CDbyWGhlaK2Scmy2DbaY0Hkry4RQkPzK2a7v5u6+HuqD5MvnNlNtc9t7eBPa
nues5+66iNzzWB5zEDDqYp6/cPAQ0Hr0kIRQldoFGxTQYvTiAR+JWDIkb3eSrg4VGinRlyjsjF1Z
Kv4OA06OdbwEhQN9UjNIfcQIzfrrh5A/aSIUZf/UpIhpi6xeSCK08uACycCMpfHWfm7Wa+Cr9VIO
y+biVTwHDc1r5gvSo/aiUpuMQv1vHSLZVqRzZAbxQdU6XVmImKNm+lka9mIOEbnNVhmmv4fk9dLh
SrCPfPkZBQftLC5eJrnDIreGH2ogudsPMXGLpgwQmT5aipbzPkw0EStJVkioSMumYgFtcSYtfMu7
iCVYNFmd32zNxZ1IU8NxTrt1WnVirPmVbZZmbZeUDLeKAN4kYH/XMsu1tTmpbonOrn/r5B0YFjAb
v8fVsJzrF/jax9epOZc6RNOQkHIWtQ7RtOPfmp/GuvQqALsXNd/vA7W98ZFiMV4RSRPuZM0fH1U1
wTKLZzR+kPSKWBdXxwjI/FWEvNHU13KNC6TvkuH7WnNtu2J/y09w2ls0oZwd5+G6U+/ckC1S3X6d
BYSF8kFSWNnFdJ0Y2nLO8fGki/ChY5IVFr2x1zYrdARKbSW6Wy/EpkIEp5zP436fMKIetcTHd2xW
USBpG8iojg2uoG5XSo/w8tz2jGK4YpEdKEZyN4caa3hLEcUfI7W9tQbfDklMnx1mIVU/0XWzN0Xo
V6dw0Mr5glh0iOZaNKzTAndRDd8IcLeF/jqmqbWJVLvbFBZ4U3eMu4VeecPZDjoZv+iwRMCU06BQ
9XTKt7GBw6yULMMKJ1ZPTU5ZllP6Hu1oFyBys+1UKEuO+7O1MckSFz1Ad/LW/FPsltJofbfBmOK7
bEqLBpSSgXbt4fMKUR3BqOfajJESSzlxoWz9IU5VIVmNwF4PaYZwqWnn372Q4qyjItSjqAOr2DYw
+ewgK4VODeSLuEqPHPYN27pStauSuOoqcSmttghlQFDVku9UoxFLUp9kJZDum1LBICxF7EeczJuu
TlkESauzYvXdq3U379YRfTp3JnZQYpcuxtR87TbBtLW/jclyqXu1LxxpjQulzd0LMi/jyQigd9RJ
2z41WVs9ypz4T435ohWPUuBVUzWB/sLDal0t1Z3Msfih9EZ1FTn5vWfjvtyiokuJPNuJPxRPHRCe
Bo7y4k/S+wpN9FaP96JpOOU8KBji+hECyk6E4ZC8DVLYc58anLZRJEOJ0tf6V7+2vYcB3u1DYbTj
poCOsRIxcQlQelqy9Ix2t1huxQfN6ZFfmkaFtuVRnZfXt4lcX5N2quejNTVNLi7qRLzHfcKZ80Ss
juW/x9ahROjlwKNbL1kXSeWdOLeDT6fBvD+JNgfv5hpAAZLpTRpUCxG09KQa97ckLYexb2a6u/6Q
JPtexpdjmlRk+gmP4ozFhbNKeoyR8+bY6W2HD3gQ4ZJIE7w9YAa9eYZIgGg+svF34uKmSnqXaMma
w5zuLEJjadTYL3X3uQEvHQ/tzNj44NxsLbJXUYV2mwE0NfFL9B8Ldfhm2c9ZpcVf8xQ1Rw4p38Jp
+NxYDb9+JeBaS+ZkNFEegMA2fOpkd29OzRYrsYs0RDuRUbfXGoXqQ60qOfTMvuVv/3QJXXtnRO26
S71t024sq9L+MruXmt9+zjhHnHXTMv1mpl6y5FT3JEt9uu4VtAy18iwumKNX853veMHKUJJyxSFw
fexikHBCmf32u1o6nJdDHtmEZRue0srFjqp1znZ3YqEan31j0JttmiI5XkSttxadua4V8kpGLgcN
j3EvYpKHkHHuBqjHwKNMTggnrFgH6d8au9SWbuvwl6ql90A15lfmSfq33mENmXFAcTaTFMAAImpQ
RhgQyo0Dbyb2lkmjg9byahnmi4MdbQ638L05CMnnuArn3lD0iqaRS+e5+Z4cUJq897rQOyoenDM5
cIC0dt66R6fvqXF1/ziE6bhw4fw+2ZWV3TmytRedXkPIq5pF3tfmgwih6P+r0NIIKXxG23W6MBhy
TGM5WFn8klIcQ39x4zdxdrLaCrchcdtW21GOtePc64UtVJRA5sEQ8cjuy9A8GXGUgrAp0Chlfa4C
9lui4IpFY+ugTqNlzx9osrPGApoV9TpEIHRWakgtxehYvo6n2AVYwnev2dewN+86N6mQRUucH5T8
F4rSmL+cCmaAjjkAJauC4uZ7bkoxbsmjDXtUcgut0Z9zmUNK/HhP6VRDB8i05wCl/UbxAKiWO7R3
ch51uwBLjZ0Zuua10ilQx13a3rtmRZETVNZC4Ks0E+1mNQ3wzUBx+lk0Ra9w+xFNVLT9RV9pxTlo
QUoUalRupMCU9i7UqHvMhoEkhQHGQm51QNxGe/1TRuIbziUbWzQkpvPxuHvlDaA2MTXERZyHY9zq
rfOsASH7e4c4QO+VFzGIRdJE/Z0yVEQx5gFGQL2zxmBoMYjycMnT10DeDWFa57FNxw0udyhwe0ih
xTKIetzEtFepH9DKCDqL+vZUU/5nkKYlzmNVyx8G4fj7IsXlNZ9Ewo0qr+4dE+RQ5CTtyhc+gIVX
/mdbiqt2JcYIt3cOSbW1iDUuzxcRu83TjmCKOcTT1lHjxaC/Kv2SV7J7gATdXx2rQCix8BqgbFl3
lnJicwcaCJe4P82D3M7urp1m+ac+HpG8LM1gPfQVhi2Oj9h4aQVrDb/NbRlJnL1NyfM4E9W4tdaE
1LummUGp8Wo2lbZVoJQ+lh5DfxXp4uI1ykufjDsQAslOvB3iHyljPMYg8GqiKf6RWptYC0W3kjkm
kkWeiIm3QCQr73nz+yna2jTu9l7dxokhYq70R8VP+g75rpM+ycf5jWKevAE1hsWtLe7UDNOPwB6K
jWj2QmdO3AbLfhIeYVnX7sF+sKxGToEDYKPF+pVLLPnSKkkpLQyiRwTFpQJ0A9/D0bZlGnWXsmnb
yzxas77mTlUtYdjJ21ZWgy9lc1fJlQNAspTPI8KICxEeKUKvKzzm5yxO8Z+bKJYoA47Sg+zFR5HV
hjn6IqqMo1tp5yu/javlaJranekn+l1bOcrJHth6TyF9Col46STbroqbs4iLS44j+dLp+3pLVRgh
6aAZN0ifN+iBlBE0z56PdmBRpX6PRX1S3SfTRcQqlNa3IkVcojhql3bkOohpeIV5mSiUT0VQyytE
T+Vz1vXqUcOZd+2EWfcyxPpLkWnmrzyuDoASkq//NRUp/hcJMtUvtqCc4dZvqZ6mfpw18az2ZUrN
plnL/5w1rzsHzm2GLM1o3amhjrI5Ds3rIkd2S8SyIah3uFINFGP+iZlOV6GJaW21aZRIE5eg6HFV
k/ILkgvWnZYgEtln0QOSyNYmjCA1x5ornxHpVc5VUYwDjBhunaFDcl1O61XZuP8EE0XmZGxKH0LQ
j5wF9OggkS1iH0Y3MTXP0FEQx6CyBhB7mjdWG/Pwv4yd13LcyLJFvwgR8Oa1LbubVpbSC2JGmgPv
Pb7+LiQ0AodnTsR9qajKzKqmqCZM5s69e00/UdXRbjYppV/YUce6L5xZRe6wv6qunX+AOyT/YAyV
T1lDQ9tvWYpD01XIH4yyvIiNZ5z8Q6rdeD1sXpxlUZTOcI21NNmJT6LgydIOepcqRwkRR6ZCzal6
XIKWs70C4QbkX07bp9PHPp21MRnWT5dNvjn7NIeggLN9utrou0GDPUr1wk/hoM8PMtQmeru7CnBv
NY5k7xeHzi+B/wpnaaGJ6J2U5YTG47olbuAP9ObwI43h6kNj02HrQZznwZzmW711ncN5fJTB7rzx
MSqoE9BSTDrsH3a7Co5qlDi0X5KLlHReHpvw/2ugQyXzF/ldf0PsjofsIE7vRyW07/XlOtRB/fVm
iTKHd3Ai+n0l5N/iNltNuQG2TBD/y3Ey9MvM7ZwT/Wb2o5Z2w84iSXWtF8rvcIiK+7Yav695iiVZ
MS8RAQ8KV7H9jqjpVvjoBV57idAR2xX0Gz2buZHtvDCbv1ctMGAdIrbHtG1QJO2V1vV3PpnxHcQS
NEIbjvvgeH/JQrTAZObadvo0Q0ZEc1Jxv5lkNhfxf3q0le7e2d2hQhbAN170KgS7TVMOdcmS6+Uw
IKW2NN8ADbubCng+YQCq9rVlA5i0EuvZDgbr2YsV/2Rm8Jh2ZACUnYuEzj1c/fcSIgNAwvghV4ez
ngY04xjGBa4x3mGlwTaawuLRiCM6L3rjsooZiJyGSrDYJCwELgknfOXuJZUGx419ifzm0/uMW1R9
n1W+5bEzGR8Aa5S7upn1LzTf+/sBKoYXT0PxPi7M/CGMu+KCrjLU1mpNz8/MC3pmWj8nrqfLIwcc
Tr8HOOG6e5B+nn6KG6h2DfUmTp5P0SPQpz9bFPau/TIENGfDk7pM7Wn+ZcyyVF+X/NC4Jz0sT06a
fXEGiFtg2UTRvq7giKkpnP+aevU3qr42veMeor8IvZ2jakBsmN+X1jfJF7cL7LMbGd7ZIIP82dXS
J0iC+z+9ktfUrEnG54rO95vvJnzj3bL+MziKP/Bq++DMrXUrKDhQbYINDpTCgOIcYp5F+y3vp/7m
DeS6uTNi6u3ml3ML85WxhQsNWjwJ2RxQnKJK1F3fce9sS2Hqsf9J5pMJiaueQI/VR0Z7KGT9LmiY
6xc/q/MbqZTgg59Gf6mTB6XuskJ8NvxAJ4WW9/OLWAbIYm5Qt76Kaw1CD+0UT0162PZERh7uhzog
qbWcI0OsNRdq5tGjrFQbtmtfK07bQVBRIfbZ618zpzm3VDKf6mWQmbU80FHPMleHO/oVtMzJK9g3
nURdDTE45GVPWZy0F5qVfrzbPjU86jk5IsASu253DeMZSRvv+us0VFjuoxgMiBHQxV5FCO8ciqaC
oH5RK1dElFxmizL5tqSg9GkMn7IoNx9sN0DtPFd/woKqodbYOA8zOc75ULiFdrC4kR0FkuM1lv+Y
z9OvprGFdt713a9z6KcPCa/gZ657S5/HRC66K3hIbIo/ZSVD6mj+vJPp5Pegw5BxnnJXedhCZBbr
YUYz+TwcET229tXcvJpKa31MJ3c31a7xYi+rPkzRD6PR5k6cdatYtJMPD3k/NvuyzKpTxiMEtIoL
5TR3Pu9Si1pug3hnXkKGHC1iuWMQOU8V19c12OMl7OYmyY9EnIvYLi8h6dkqqo+9H31JnBSFSKRT
QBdo41ekupPrpoPgNhDi5nwL6KfIM8ou3nCELgjFWtm2Sh+E6r9uM6f67OQ+b76Wjg6Q7vGi2wKb
92tESGWqmwoo/dy6e2sTt4Q7GpdjL/f0g0TL4AcA4dd1mavkYzpEgje3Q6sMyAnqF/dkIiOnSx5c
2k3unAkI3LIylCR5kFmwLCcqGNy/6JRf9FKbvRi3wJ706hot++IeJF8XxA6gTDZvcTLLQ5qDdwVX
v8pBelwp6PvREUk60qJEY5F5UkJzvIfNZbzXtZBv3O9lHuZKDujVjnfAI/s10FvcEmOledYBF/57
D6oS1jGdRvL3KtQkOzkyBRzsV8VTO8/eU6urn2xr7q+2VnhPMkxNXKIUmVxAJPIfLrbezEqwH9wX
3hgbT/8UkhW69stJ/7YX7O1BMQbIXB7jRi0PM70Zn50w/2xkZvXkW7XymZ7ah76z5ueyzHlumSIf
uFa2kwZJe8jQH+zS5qXqzfoCm15x7pxY+1SX+k+JoPXwRnEtew0zrz8qWmHcYAxtyDTYjnmH1mxz
p7YqXDUDTdi64YOZl/U6FWtNTTHfOSDH16h/jbedhnQ7cmCHd4Fz7FTHyotbqlPxjE6B9aey6F3I
4Jb9r9lm65uObgX4MzbTu1i0TeYzbB5/yvaIHDu18OXM7ThdH4B8Jr8OQT7wsRk7SCaaRbyUxuAD
EjjJUZa0oGnP2aJZGhvVH5tJZvU4QdHC03Ho+0tb+qKACtOodUaXT32WkCBbLgG83e1lKQ4145bg
oj0hhxtTds4gUwDclyuXKI6frYXXB13v8bFyc5B3y8CFLUFdr9cOatWiVCBuCTSm8pqPhXsNneD7
FCZwEktzuuNWd6o3kamiVV0ksyrpLc8yv6czaYHujaE13ndl+NpQVXqwQMd+8qHJR3l4yFZt+Gic
7HOROflBvPDwo1mY+n+I9nvF5fFeU6I/tIXaVlfs+MlchoGXMi7/dnnYHDIb6ym/iyf+tmXpwVX9
JDNo7Oz7mfupHAKBSEc9dDmqm8Oz4kA/ALrAeuji102i1/4X2d7NJiq+21K2jVD2IVQ9H97Z38WO
3UAvAVreaQfBQbsQHJCbVq7bUmadsBqIW9YSI0O2RG9bVpta9zAzaNpuc8jeWJ0g0XI7uv5Gwyp2
dG4Ul7AvQLNltrMf1Tnjmc2KlbturrKbrbnZTWbz4ulVXvYdMNyeZjcHTe36QyVc41D66o90mi1Z
taxOnPuyC4+GX+YfJm36pFBA/JY4KI8PydK3OrAkGb/rUq+i0a4PbmYWJYexGb0P+Wyd28SdkcZm
iLN8Ki+ytga1p5KuD6do0KOLI0sJ0kLbL08StE5rtF8MO5kumlZRDkxLnzr8kDjADeAN5akmz5+r
Jru3Csu/jctKTFucLK3OSveK3Ze3EoW5prS6LwAW+zslWhqMGrP/BoEY7w3QsQ+gQI+tWivXqPGN
D/zefwh/e4YS704Px/SZWtNOzZvweXZ8Wt1VPc/3QwDddBDE929lV5cyaVzw+A9T0f1GJh/wiraj
Z6nYN4aj7Q07SO+QWps+Fmoz3+jXjXeZ6r0iupo8AemwbhMcIIgc1e0XkgsR5dsgowbLMpk9VMjo
AgEDn5p7y52MU7o0avmqShNlnrV32RTCTb3YZJZl2tfA9IbdHAIqdpZbj6hRr7rU/vglzYb8utkV
wxnQcnLPElD61XDpdTfembXivQQ+oMLYTGoShcGwc5tBu0pTbRuFyR0M199oKH8yYwWp97lET1rT
6j1VBn8+ccMID/pCvloWRr1TQxqYrLnVP08+iA1Zbt6+d9t7WYpXlmpLt01X2En8H3ooKromcv/O
UhZ2ZGjjvrpuNhwAEsUXafksIuPPMXLrJy3vkq/93TjMxVdbM5WjymMyt9YfswN+SJgnAKfSj2TO
p42aoqUYgDIauPJhCmC3QA6sPFM5pbzmtdbKgJEGg37Ig9g4rgwXYV0jBxQO852cY6Vc/xCFfR5j
L6Qdl27xwCqjz+C1hv282AJ01GAo/9srM7EVvkIHhEPrY6IjsOY2i9DbOI8nV5SJyAt2lzqco50i
ir3uz94ssvvQnOt7Kp/6pe20k++bEMWJLaN3qd1lpVevMWLULCjpegLf2YfaicEs80cPzRbc+Wdj
oREom/lltMPumPmZeqdmTvgAeCg5BtDl7JUgjR7sBnEmNH+06NomEQnGvEZvJFPTj3NewANNfeJP
T4E5tg3H/0CU+tCOXvyYVabJLYRPqGAD3VObbO9iiogPsV6k+74NITj1eNGoURG3zhOVHZMH5euU
RiDI7OXe5/KNAOXtw/PpTo+Dm+V3vxST6OEZeMsylacYIeun0Qlf0cBLrrISOwzr9jXmzXUh6DQO
IncgoghzDIkPslj0rMDtlOwj95OROspznfePgWppd2GlWVDf1QvB6jJ9M4TF19zjvXkziQA1wDJn
aW24pUM7PzUh1xY3VoazpUZdfAzd6aWBC+IaL14J4d2KBJ8agknowDm3rnNJAvLUhj6pFMdCldaN
+ZPZkZoN2hMXS+XFDBT/xSugeEh07busxJ5VkXmaCsffh83sr2FWP/Z72Lj7s8Qhe+s/9fQ2czF3
P5pWkCEKmGknc/LL13jqTgUV9j9Dxad0FZnzo+J5NVJY9KXJ633Sw8jNt/FbUzjO0Qjm7NqlWYeI
TvQaKLpJ++Ro/FHE6qWR0mk6m1Dma/FPNBKpTqH190WLTVRugPVQlLC6u7kvzctkRDpNbMbnxkTm
lOQ+RUc3jGGYB+mxW2sF3kQm7P26X/yKGROPmn18lf1gk+1jOfsZtELUoyMtfXR5K7nlWsKNxe58
/VzXlJc6B/Y11x2D61pugsLpo00n8qWtOvTrbLUnNVzZ0W6qEJiPtAHhwMxSUNCFktXr2gLApm68
mrFxGZQs/tkbJLnaIEs+1UowIVwThGiezsGhtHi5cFDb5SI6zjyJZ5Z6lbXMcuqpv4yylsGvwvgI
nucJSaYbHLtuvQKnzFItDooWx4d8DPTpMLlPKi/CF9Xu0cecxmS+DssgMxk8I+2Odhz2uwL+SGtX
aSQtOyc8motK+0Dv1pPM2oYLee4Ex1gfID0SloLfti1si13OACrgAhXsThvJk6qGSr6TtQzrOrQb
94j0yA9UhO1rBS9EvtN7x77KWuNx5KrzC/xl5FdvX/2q53c3Ne4etMt0SJ1SO5hTODz1dTM8ySwm
zb8H/aQcxRZUKlz0uTpNu5Z+vfMWKNFeWPzImyS/vLOTaXqozN48B978XNjl90bLW16OA+OzU+bf
izGJdq7W+aca5epbEAdQJE8p+mrZbB2UMDI+gScABZHFw3nokUQNujjcudQXvssMgYdxnW22crMZ
jUMJQYl3fldqL14yPsIh1Xz1fGr9vYNanSwhYymOYRLHd3VmNV8BUaBLDRTzUZaGDygqcb94bVY+
kcD7KXtqw+YaVrv2QYIsFRm4wOdyJ8tG6z5mAO6Ru1AeW2junuNJzYBJNK+ykiFvch8koGHeBUrv
wXBqeldUnr2rR02RG0t/pkmBijxprpMXlwvwRNM+mRNqYK6RJnvxIjhiPeaB+iKrdcNj6qLSF3pZ
cXRzkGymqlnPHZCcU0a38+SHT4CMACbH3rkG2f9ULoM+R+GdRnPmbrQh6NyRAy2fDDUeL02vvmY5
nC5iqnLPu6Cy8t2u0BCfzCg5W1lVAe9Th8dU0+4bCvgfxdT707wrXTe8em0aASe5p28k0Y+uWjVX
GSzLtM+8S0OTkseQWJdfh1rtT6CEIHvOlPEZZoFpkYv8nJeaRz8SJhm4cXXHwAoarht/28o6M+7L
RL/IpnnZKc6S7UOG0vYWKtspl9QHcpG8JsfxtG9jo7rJAMVsXe6qEIq8jP9w6BvwgHpryp3TBbjW
ADE7ZDd7Hfyk9BN0VsKdBcYLXkL/5tx65+gDE44uQ7kMWRMptE7xhjE3UdXfy8uHvGfMRuVyJbL7
3dSSVyuzZBdZ+fRcOTVNf7lOwtumcXiX22n4gLLUXTs5aIsVfv+1nnkiWkuJxUzTsJUqxlebh5fQ
LK3POW3gT5Ou/CVmdSYRCFzCOM4mivFaHsYH1amLxxy2rzuaRb/V7hRqu3DJ9W8OO+2+yUrsIqkl
M9nl4pTVtBy0hYkTGpR9MLV3nVEMiJcxtEHwa6Z149ul1w9k6OPog1vPjnen8MW5RXb9GtaIJ6R+
Pz2X/SdqWP2Ts2pNRsDD5mrm9ju53M3s5lNT5pF6IfFYX+IqoBRZGMOpA5TDncmMr7SpXsAfBLdB
i0pUEPzhuej8V5dGy1eQktOZphT+8Foveg0dvd0lSRbSmpi0XyogHdRNo1dEbBBrD8MW4DK7PHgK
Dr0LkHaKwk+Gn2SHSR97VJcLal7LTF2GzbYt0zr3EJ3+7WY/UsjoVfGw3+TtU6KUJbd7lBqaMd7r
5jR+J5kVHwvLBWyDOurk8CefdvDqoekTQuOAqCcazFBrZipoNfE2RfMhsyHvF8XPxaQN0WOSIijs
A2LqyTjGdXWmyT2vX+DqbHe6EVRHd6BEKoMDrnCvjjDSQ773nxik6g+Qap8atR0+FwWwmzF22rOj
G/XVX3i2yvjn7NrJl9jxAm5784KTQcndmLvhnBm5d2y1ODp6ENgd+kXstS4OTe1NT3bjJZTM7Ek7
JUqb77tFL9bpcoxqHyMBqRSk8dggg5aaytW2+5flPzI/ImhzMOs6v3p78HRK+CFvp+I8ZO0fAYz8
N602z6tWt5SwZPjtmOXbX/p/V7liHrBuMzuktDWnyPD1rvVzvduXTfmDz0kugwZGjcaOfy6rnGyG
2aCwkdPV7Ci19WAtg8wSN7Soa0PKCP2MtU+HGSUBMW6BvZvd1SEoS7G/CfFUG3WAOPmpxrr1IN43
Ib1WwUdvQ7C5eQKTCso4c4ltUzhjST6r99ZY3o2FPV9kZfSTWxxWh2ESo2bFXQOi68IFH5p8hEfr
qnjIZvDUGbKxsHNAtojoHUaYp5jC9DTej9H9uhJHZE5fIckAugV9F4/5SfdXkaAeX9U/Q6cm6RQ7
4wdn0Iaz70fWZTLd4snn4nVoqzT8bjjNRfakcfWSlBV/b8NwTP3kr6qbegrlfv8hMdyfObmUm5gs
squPru1eZDXF1fDBt6EBanorOlZjE7/o9p/gcNUXve5RzKI+e5ClzVPlTjGg7xXBpuiBB3TrJel0
/2UccuWmteZZGf1jZtTRV6SknavVDPzVl3239wLNulIzRqTHHEM47RSeVLvqpnpJdeu1mvpr4j75
UEpcvaLPod2uT5almRc/i7K9qvnlRYP+b1/040xWMIof1ISGUO8Ovb8vk+nUx2ypZ4Kfbe9n30XY
zoXrBGSNb8KxzpuTDPNMbn5bbrageZrKJFx92hL1P0Pfba88appluORTwpunOI+Op7hcwUmAJccp
NvP7eA6Le5nlhUENX9bgy4p73q1nEKxXcSIdD2pwc657LdTENUv5Y6CDvg+SHxqMwGD9p+QpqNzo
Vocq14fMzr8CtnyStwBo9l4dvmqfozgH4BrEaIBYZntfO3ly0NKp/zoFXN1hmqse/Enpv+ZWsOv6
wf7cQ9X31PXTN4kyzMa7QzncWDdZvFQfXNp5LuLtE8BDjla+TE5LF+PkrVGUW9G/a8PnPICwDPVy
A2kuM37MqyA6KnNhfeahDMxnOeZ/jdUnbpnWf9x4+lzVbv1aR/CeKWWWrrvVUTUupG/iRx4zf+2u
9SjlOh0Uy+4shdIjsnfmXH5N8iz+RLNyeLGy2DrVFjekbIZVlN7lP9EPI49T9dajBufkQ6K5IYA6
HA1/kWoeFN9nSzVh6Szrq+PW3t04JnRHpbp+qCazf0q7XjkXgTOSAEjKexsW/pMHQOQlQ190b1m6
/9VJ6h+gsKq/QmDvKzsPDO0AxI3oagTTQqtS8Ixsw9R+60dnuCm8QVEIni+yssBuVTTdlHG122LW
9eqDNXu8iavR0DaLQwgCZLkGySl+CT9CM3joP/bodMjAX1P4aAO2c6P8QRabOQSagGAd7BJN5urn
dw4JHo1eP4xe5ezd5UjHqhAs07UovNRJ3LcUGNrI2HM3eUhj1/oSFHFzHwV07EzkIb+kRlXd2Ubv
HMTrQel1LOPZO4s3amt3F3CduIm3cdxnvXP158brKE+HRXKXOHxpFqnOpNHDhz48tYi/DUCDQufo
tXST5kne3wdl/eBBcBXsO6PUn3wPKEgVvXQaWlz8sqKXBJaMGHbLxzUqt8oXkoPOLcobmrdnBVpM
pTHiiwTLXl6Cpn3UmuZpO8WgiHUcet0+2BOsblyKwvzc8/XfUwFsH6i1gj9aUkzzkCLUOdv10YfI
4CPCxu3zFPRHyvfw9k0WFbB0cPWLBCu86l0NyLORXfXse7+kgRq+jJ8tpC+Xrd9CnpQXu2nzuxf7
9vD8254NXX3zYvfOTEztJgP6vZRx/mUZmLHOS4+b7dY4q4Xw/v30zcbND8+9fgRtl+3kcLWAvaVC
e/OwVSN4rbL38RhneyktyDDLe/lWl/j3tYRKtWItZshazcwL3ffuBTFVyr6uJdzdxoPVNV59nkan
3WkDYBURofUTjXYvmULjbTwkuzHIdZDFdXqzedGj2/sXq17wRQdf9F/8eQhgjTTsWC2tV2g+bwR6
206x0bA/n4qRP1xx1CpyDEgda5eCp92nLnI+C3qrThpuD5a5rsT3eyW+JVJgX7CmrpHS/fk7so4y
+wjCwjtKT24ItdzUROOT9N8a6VCdPCP0DuK0syz7ACmW+NaBP669oUOXKq26tt/3D74dfRSn7Ekc
xC5yz8xvsLx/5+L6sUsMBWB/82vg0Y4kefMg5lzxbZV8tKbuYr9FEnsJ0wsDqiHxwzY8nFD0u/Lo
tLJwv0nICAv3m/WbBI24ZJ0vtaqVoPuNX6a0e/i7KchsniNaKMZIRVXwVTYVD3v72OJ1JtJsyGUQ
DHEKpH+fZepFqIh06rRAcyl/O63dwrZCxT3hNqhP5U5YhMyFd0iohLal2DYGIgXZyX2ahM5eQiQY
NJsPZtCfDtLWbWRG+GyYP9Z+PFmp5Y+tS1vqO0Hxc+UmtH5FSwv6P/a/s3DG2v8nJ1JW6DQXGgy1
d0+R0zpAGwwHTAKzLolctA/sK/Ii2XWzD5XVzbtB7+BbV5NxtwVvB2jLKcte8icZCIq/D869zt2Z
KlnOzMn8x2G2yz3VLJq8l2XejhSBllnmTepdbSd/0ek20rOz2NK83YMVDq+5H0RDgi4XmlJBZ6of
0nxOd7zE69eySrQP9eII1eq+XlYS4ZqTfkhzlBBlKQMljV3ZUcvuEXXd12k/rkkQu9E/JwGE80UZ
liAOMr0/qpVRHVxVzf0dWB24Er36QpGCFG+B3kvvV7DUCDfNOuV3E698NkJv857FRozvmG6E3sam
mWlfdDSqtfsA3foQXsiWC0thLByJf69md0Z0Her7jId8z12vK2ljHnm1tK5yCfk3Ok8vntp9CyDz
IBedd9cgsc2UmO78wvkkK0LLu84GXjAdnFBPdm94QGX3PD0bIJbuJfrfDoXpVtslU++t18pGLogS
mAjVaD5eYTh6KJBuztA7edwA9oupWExrDn1ZhsqQPKoZhJJ+FLe0xyft/dQ2P9f6npbPd52mW09S
3jO5lxxgJeRdHDmaHWUU72le0EnZBE4t1z6LZTPbZuedYnoHYEciVIasnf6YVcU9C+o+Wf7v1YAe
W1kKcF9mMqzw/DSoyP5r9eGNra6gCVNMjedB9AVgDuNBYKkKyDIs0tOa9P+9XGsEDu2w50AdIWNs
+V+bTCX+IIMVmg3sIpp+ToERrTabRh3Tq5NHiQgNM3qk9/hCI4X/6KGmzN8KDeU8AgvxJrd9FbU0
WrLkS/V76aSdf+ghg9o3ihY+yWBMQfSUBKSEC0e3Tu8ceRpmp9Cg7vXOMcB+QgqDKsbvkxS6l3be
aEIO+ju9ZTftlYL7fJW8VSZ5AMljuThiCjCXYviR6n71IAOZlXqdyTJQux+FAhzmnV2WmalWD6bP
s9IwgNz+t/31VMT7KSGjA2wI8WweQ344PqI2Yzp9y6x0OGo6nE/+HKTPmoOc/P8zwvX9g11Yw3MZ
uA/KbIJPyUpKiz36X1eEE3dl3tLrFY8pJfYajlFz4U2Qwaot41a31kGlu2E1iR2y2J59dJbXGmoz
63LbZpfWq98ZNLj8c5u28C7AG58A+LTU47ZhiyvMoDwOVDP24hVHo7nPLsDJy0bZWgwI2zpZfF2Z
XZclUszRdb0SCWVrsPC78tq6OjJRYxSbeH3PhPa33HvozoJirK4K2tQPtd1qD3WG4thurmAXgwN3
r7oGtsWhw7067WSt9Vp4RmEYUBwCyFRXF78cYaqqsa9dJDMkUIaxSKNpobt5Deei5jZCsDjWE9d1
udd4gDka1ehdNNTTP9iu/8kth/RbYVreUR/HAhhWlH6bivygUWwhDxnF6GpM1GgRCjhlapmeqyJo
9kU7KjfUZeyvMwToXTS9woyrQFdsfOnM/GV0AKbqUYy2QFrNFzevop3YZPBDtX02jV3WQimw2jXb
/+ENFAklQJvag2u5Fg0opJFcySUVIY1aPC/B/v+3TWYk/sklKQugVdbWEui71q9AcWxI13ebJVhO
1UkWXjRo7yRdl28Juin7Y+jHmGZpss3ilBSeLP/2rdm+LSLV/hgroO0SvpllIz45b/P993mDmlNL
MPKzZrq/EqOSHZVlojqoiMnUb52T3/jhZQSKWp22NOq/7du8luq+3WaNCW8v4m5rgxY3mfpmNB5d
6h+7VaqOTtP6XoTs3gvbmQl5BXCYxUlixL0FynIdbOXL1IfGaSRnSlKbQQ+KaJ1BLf5ftv9vXAii
C6YM+yzHBa37c3Ys9wSiJXvoGh4cdjKVAVHPPwsNGb/S9rKHzS4zsc21z/N3FtyJ6f1+CWkjG/p+
ypcU5PiMba/MBvlIHqd2aWyqN4t3Dkph8Ny503yojJRXBaCBUJgwA7jiFfSMMpWBqgIcK5AHF79N
m/N9sBzjLeUdidlO/Z82HYmgnYpW7HELlr2yozC07Gr1P3gIVZU9LbXzLWzpLY2Rd0IYEQhYt0DG
0lKby4tMJUbnLn+wKhA49YC4Ai24qXpb3V2S72iKLY5LU/bVGXzjWuna26H451K872zbNjlFQt7Z
UqTsKC1ksBMtn6H6dJKjBPTfn7kdrbh1cYS7YNg5CwuGpRh3QQbjetW6+SMoj4VKYYGKVbO+Ot7a
lpiuse6aZnQhAV3CFpOcJLPFqYUjUh/1zu4TUkBD75GYTuw2Wphok1sV682vaRqgUrQzyqXWaIT0
kDYxbAoq9OKqMkHfHxaKBmwnh8IuG8fpbBvpn7BM4zFqnpStZfgV2YQKTUVhfVz3iN8xc5idF8Y8
+fmUaLZp62ltaGb++wcXL+SLNsSg/ItkMKeCGp0JsAI8P551vf2LtxPfe1IlznYxeOATjNXtrW4c
6GiHpFtncanoqMQt63Uq/tmO0Y7b4hWr+9lacXoSr9jXEFnXA2IU+3W6nE6/Qot8d3yZpjG6dp4T
HAIXrdBxyWb0o0cToSI5jlrTr0ZOIU88Xd1Dagia/UGWsDVOFzflUXyxFxHdJDBnHittsG7bYPkW
aPU++QoYJji/s//PJRB36yZbJcRjfwiAbd2/2RXPgT9Cp0t2mJPe3EVmz3fAsepzXffAafWwjp/o
e/cOEb/BwxujRunhLkXja41BPCp+MpZBp7b4EIwVr5/sFbutIMYaJPl5FSp1K4t6ERWnVdtULtvQ
cTWrrqks3wiXevRGHqZYiffvbg5zwcucVvQVsofleG/wAfABVPbOoyp8hSxqEeuaR2o+eC2eF/OD
rEEVuLuiS2JEBHGL7Y1bwkc1KM9pPH4Xb96AXilhExVupnwhbZIZuM6xAVy0MDTN01Tv4VrkQzSn
SHhqotVnJ2EyCKMTvWT53jX18JAqGkhQOkKQ7NCU4CazWdeDG/Wthbx08byZFm4eA/OVXbJBCcxm
16i0a8cOzQ7m0jix0M2sM7HNWeRfR1rP39nDZcO2qxyNjCayFN74fzokZNs7URuhLtCXx+3DBquM
72hC/i6YnwZF7YtnD6+CD6LRZUCDa7GpxfwqEbNghn7H/U+bHBAuKCNyum/OlA1TCrsHRHtoXEGH
xmPf/KlVpwHSQvU/0iWNQop/6pNhPqlhGb36MDjsSo3sMomHHPBAeGiQJn1VgsC8hl1jkwuIlc89
snHpokTAy8Myhjwe+ctAH8JfapMaR1mtMQ51RWsvhm2wZaOsKfT/2r25xbYevsUoie+uH7PZYvgY
zgrN/GKy6lbzj+vHeiOSZbt1Ls5U6fq7CRVkpXQQIAu8TrsZSy5ZZjKg9vMdBZ75JPbBLv6Oe7Pl
v6a/N63xstX657nbx7yJkU9sPes7pSpgtMuP8+bsf92y7h67IKBF8aPuAL5SlPFTXiMWH1Kj27uZ
Xn6DN4cCuq1Z9+aY259osr4Te+4r9Ku7o3tAsAcs0PcBWRO6hgFWO7ywL8wq5Tc/dp8rF2Jc6Bya
R7XSkPxZ7HbTOXu/HIab1XxMHSM5KHmsXmVwg0a9Rtk4ZLv3a3FtkZs7geTj154tZj1jW0u4Y0Qo
KG5nvHMH2+e+Ca+SwN2HdDDsA310UGtB8jDwjfwQ2I0Fazk2GcpFEHFwqy5fjbIWj0glyizU0LR6
v2c7wmw7aDq29f8+UmJQZgFNpJIu2fZtn7od8+ZT5Ud5F7O6Z9vrLxTedlnQ6dd0ESw1edUy9jJt
VR0F0WEVJl0CJCpfosS/LWVWqYvA6e+4dZ9E+9p4MLvGuJNtYmog3OBV+PcWMTqNVYOyQ9dQBYSJ
XC0pp2WQmSAxZVZYlXbdlmt0KcDNbY8vZ6y+97HbeXLUtty2O7Nxrvo6AHcNPnQLC3SbKr6DqPAE
nAaVarKllOKGJrr5sVJC9N1r0c1eBjFq0VgVO1hvYdkXg042+ZSb/fc3O7c94HSMX4Hr+W9OLulS
vAFNMYC4jK9tQGmrcapn/pyLB3qKgVrU3CZ32zrnj5S8YaScNtubGDkBtZ71BAnxBKIhUxlmH7As
VxUfBRQ+IG26v7Juqs5u26QPVPVoFFqaAGXZa/PcHig6pg9Gzd1+zC6y0BbL5Lg83koc7d4ZvYiG
AgNyOfGYjFsFVgXbpu7uWkTdH8aIVPVgjdZ++8H/j7LvWpIbV7b9IkYQBEHzyvKmjVyPpBeGpD1D
B3rPr78LyVajpnbP3H1eEEgDkN1VRQKJzLWot9493YsKX3iSX/XN3tx8WCCVMk06kKbrv2hu67rf
FvlhHmfraoHkpy2msa72CCeEW5x+zpe86UvQ2KsuNUiIni+lVpJMlqBK+XTjdDeGxHUgMLFfZyMl
51FVBzfDb7R3k6zjI9YjJGMOXy1ANx64qunJFuRoUGOrpEEBGKDVUBEZZwMAoxslOXZKd2fQOnLR
88eS7boFVQWV6xVIlkDjNMtrg1rkqMNxO2SE+hcULZl9ENZ5ufrM+YDUDe0OoMpp2zks21i0Tnt3
tYZ6vghP8xkFN2qdR8u4vv8bRKcWUQwnTgjeO/ZxLEBx0eAI5zojywffBQejqRuNHZaGQwWY06KR
qw9imBloRn97U28dYgPeuw2UdyvTV+/7GZO8rua9g5JL8vGyvEbFn5oSQNMTivC6L77TozCsYEiJ
TRoACUeDu4BetPLjx6UHra8lUWEag+cd+Gh5uVyHORJij0hLh0CtjeKKyOFA9QPj3DXvY3iZTYej
ynF4WSchS1eI/lzwSaFEYmK6Bhmq/JsNtB0AhqlZEsXSN8v6lDoTAA5UM/g8Q2YcMrdbkCx0ASlv
uqztGbQhKmeYiei8GlOW5evoDDsxAAMOAnQCSsmnRyz32IXcyPg6Xg3TF7VBknYE//OFBq3jyftu
+qEDRjTYDfZIFMRper5U1hkUuHij/L3BYYJ1bkT0aqhz77f3vw8hKzKgbLx1aMzap+nIdqudMvvi
uAM7cPUgL2WHB3urnvEkU083WufSG4As6xhtEmqi2a885ADlgda/Nw3p/geXm8u9N40ngbI69tlf
ZLxxfr/73hT3I016m5G2GWUY+GMv8WX6/Y/553/UzSXHBpWyhVe5QSGBuILK5/4sQKghgVwIOAnn
rUEdCpRaJs95QNgkoC4NJ3NiAd5/nY5kMlNPX0LPczPv3RXJ5053dynWV+5eNEB4UPepb+EfL0ku
6w3SkJur68utf//dpVqc1ANjwGztKAm4YddHkBQ7F0fFGxZzGk6OGAEeAUk3PGEojyKZnLu3EeaQ
wPL3cau3uSAMv1/tq4a8XD6ss0dWUTYBNgnIAQlZslu/yhHD6oe61JRqcVKrxqLvCMkLLZG0HXl2
8c6SI0i56eeg5yi7pI33pG1YKZyNHkS9dSaa9Gb+AQkwDliwNrwGt32a4nSKmtphr71/17E6BvAm
+fAp/J+G/K9T3/ndif+nu7wbeyfqqUxw+G2SxDS3ThrtEehGkbM5ABwrF3hbAJy6BEwbeN4tAQRt
P0VtPHXJJwM21XEZ/c9LBtCrYJgljrTVYGocATLhtgXsk9ats+IsegBTleVtaS4jci0QGNEV2uIv
hKSKbZGA7EGtHqlp1fpuzQTGMqxBHo71J+l6ZahTrHm2QvzEsllcUp6gIBcxzU411HNUbLdZhhCn
SMCIeNObFOBtgWFydWAgNz2AkJVp1N+nXMuI3wxjXywHPua/gI+CgK5qWGa2+7Z1vgL2Hzw4RoHA
LhmqYhySPRUZrFpuxHIdQ/awvoT1XJz7msefEG81TpMxzApaGOhRsXAPGVAtDgBMyq89AlbXyKgR
k5R5gGQ7fJdJR1ZU1b26kG41j66f7cLRsQLy8WcDtKt6MhqjRRq4LNXPNpPenvSZiSBUz5HkPaYu
MhS5L/tHgeOyvlqqiwnQ9UcPmWSPpI/acbgaQOu+05PRFB4I2RLQT+kBjTsIpqBarW2LgpPt6qgm
dYU4m1EMROC/nxnp46K7cyQSPRsot8j5AjAvzpe0rz5uuptO5MUTuAi7QzxUNdABovpi9L97kxMB
LQpkSJ+dOg/3ZCU/7XKj67AM9kAjzCdmo561NfaWNYSraHaReCKDU7Y5kMSLeU+iNvDaPo3Siq5a
ZbrpcvVA6Yhj0SArmXemABj1qKFAla+iVdTThju/yPYWAHwqR/K5G6Kn0bNigRLjADCuUGRA5eTc
M6o98TGPgM56qBwGAKMRxPBWGF5qpN099bUlEXEoxr3R+/Y5q5GgY5UovwqoSw04OpCX+taQI7KR
XnV6XNmAWKZppnhDusLAqVigzXou1Fb/ttA8yD8oz1VyavAKuFATqrQEx5OvIuksbjX7cpz/YjMX
DWDU4EIG7fee7m3Yv/uuV0TYGy9YdV1Q1/Vbv028PcG6R3nVXasi+kUSob+jKuXJAZ4fECoBJZ9j
94iduBmvQPEZihCeUe2+jib/iCF71DTEdKYBdZ0mpzrtgE2SOcsnuYDXzpXVARR22YcQ9bRPSWgh
Ho4KpW/Aq+WbNmpxW+DT+eI1gAYYC/Yty7x5P9hAqSI37AyCspyaP+y265FntWViAN32W70OHTSX
yYzAJSnHmP8+S745Vka+cLQ1c7PekNON5b+62OecwtaJTgJEK1dq+FvPYm3SBUiYBodrhLQLZWCj
1UngUr113bwD4UDlmZsOWCZdEDXYat7YqRujHuIMUvdNbIm4C0hXRwtWp+Ru1nj5kXJBhXpg9awC
8ADmWX3MXi4nMTY18tzBTPjg1z4yURIL31WFd1UMTrJHlo+zAlyRbgW8yoQMrygbIBU1d6BXqBJJ
wbeL8tcbhKz/y6QeDpDNbcfiH4OfI33LHscvRSfLSx36McgJVZeaxsGv+kbOhr684Mys24DzGFnp
b45kILEKAdEkUa+w1os4cvRRJ6iqRpBwlKL8rf5hiFr4p0qB4nX1xFHftYRgC63SZHUslGUWloty
bBR2XWk0NR4qT2tk5x8WwtsjR5onBdbknoGuNFipSBYiM1HNynCyyBbBP+I1qVxUjwFtvEA5EOzE
VbKaSV65T8j9dSjN8saQQv6A1PhNm/Iv/o4LnD8pgM3DmulMjS0GH+UlLXKtkZiZ5fhXKZvTmq8O
2pV0IEiAp/ZZZUUyyUYge63TIT/vdbQvLG7vVqd/nPPuElpcbwgAhtMZgJgmmFLGU0FbZrU9ph41
I22mtZy9mVu1hW5oJ6zN1JNqHuoBlQib61n+AMQWX+enYWTUU92NIlG7pAuoFYyyB9Oo3yG4plIO
TKtaLpRsQD03SRDVcmzmHxyzf7hzyWZneE1f4Lk1Gpt1ok7lMyz9bAdtCmS0lMcCP2o29MDQUKZb
X7rK+M2b1FE13Qa50BT6NuY5dwCLowaTck4BIZrYCZK7aXJS3t0cF7m1a2ogHzSiiPmuSlKAwtvg
0njKW6c7h36ajP8hLcqEkFvOBaokbUdOW1CId1b0RDbkZfVnZg/+aTbaeMiRRgXUm3NY1fwhQQrE
Q1cBKqdCYfRK4GIgOxIgXGgAWgbsWct6ILKWhOhdVp8+5jFoVfHYGiMBDuokPQMfORAIIVcBd632
Ao6G9sJUT4v3ZvJJmJzA6MQTpNGaONm7f86k6fBHFrkguFaPGf2EuXky5fQ8skRUBdru8+oLcOvz
A7DSoyvAsaMr9e7EROKdm3b9spNJCHoF7UO9cMQZ41aP8ZHgas8zUD8w6Tqix5oH4/ToEUu5SzUf
u240zzjpMwHS0BmH1rcPJJF+eDNqHfXeExGnBbCbNr/nc6ej+fUd6LH/rltvi/XgdOAmEkyRhgKm
SYrmUiCXwrzIQAIiiPlIGmooVpwWF1TKLqtaB4AxiQdSmMehbJAvwJoz7RJcmaAUEjTbgUE7DL0X
0ZuLu71Gh5PAQBZYVN5sZG52Lnpj03gxv3jmnjTUWJkEXhnw3NwEG7G7YHic5s2pqDNU6/5D4J0G
UIQeTxeFvAr4IPrDpSi/hBPA2+jvtesRh+V13Kw6/f8h65sv6fX/9E2vVWATbQ5WD4IogOmbF0uC
rnezdmszqk/UHTt5jQFnc5zcZkJNkfKc3FoYG2DsI1WjDn9rw0p1AZXhbPhcjutMsQMA2kklYNFI
cBQn9QmRScVwv4RH7PbTj+ArNoCNLPvjpHKsSdfzbpeVjXwiKWtF8iCN8JEkUG9XD/GA2nl/dh9Q
Pe0+UM82+HwGdTNm9d0HsB2/6j05oFiCyRIMyubG/eBzE0c7ioI475HdOhpzd2VKxBP3o2258tkC
G9ILE2YgG6f/zKwp/BTFJjgV4CQ7CY4bY/pCQ+ToRleWLRwbKhiR3wO81XFqtmS1w+Xo9aj3L4Hs
OASs9dwrkBTcq5NiR5qkKGeAQGrhON2tB1l6ZIEBWSYcdnooGfQ46lnCKI95Jj6S5KhJtdudL8tc
kPpY3vFuSjth58wGSVdNS0a3MB6WBEgwokZlVgxw1EKpqBkZSO85kgP25AsoU9QLURdQwzie6log
r0x7ztPuyUtcwEX4cf0BLLZx2MebzgBvtjDrH1m0MFBLfMjBHiYOXux1+1wC4RCVBfMjNRJISmBC
yxDz7q2WHYy5ny9jyc7AXRcvTtmcIjMsPwJrBj+GHlTsifPiyVgA1o+9kI+BNMCLMccgTB+YeJk8
vzp0toXUKTUD+E+R2NsZ4dEU5tMULdmpUAci1ACvKgOeGLuaeI8eSTXS+cydC3L4X0eQIRbLtXLd
Hpxvb3orGYDp7CAAKcyhQR1jWYgHz8FPrAEAxSDtdrsCAFB1f2d1Rye0xiuBALQKCUDWhXecUbsE
XEaFCUDK3APIue2hMl4jA/BicR9KxsEzVZoHpAOCsDwpkdON+ofsQk2leqFsagsULqBgdXIj2nQT
EqHqX7MrgPCKMyDPWywsKH3rgqqpPtpSN1Uy9cjcurEHCkdyKrGVzCQzghslOekxoh5AjHcvF3b0
ueVFedDz3l2rb1L/VOd8M3dZOe/tdJx3c+ZjESInVEHjuYjzoPUgdDTYiYMPLEcuEc7ysU9Ed+lL
fr6XVxNpbwbcdMlEQwWbmx0wEOLgZr6b8S0A4V8vyOVOgCoASePhctO06vU8udaQI7kcllf5PZ/f
un93scHSs87/735+KJCTsl4T8ANb3wJHznu3QBOWDMizXIafeOvKvUxyfnQQ79p5iRAbExthJOZ5
j1Ui/KdYVehQM8iCoZgJWFjdEB+ltHN4oWKPyvSoB3Jp1ABRN8s4StnSg1CA84nXfahRHvJAEquH
5IQ3EvLGlPHNg5f2n5M9LltUcccXjc65Am4qnYVsHkD4vJmHuv+UVjb2jUM3X7wSfGpLZ4tNHx6j
FpErFCd1fUBd1iUPIA0WR0AyR8kZrDQdaruLctso1qo5aXuA0voBSbqxFTnWP4pkwHfQ3RZyQIZh
omqigEMBkMMJTK0tRxX96F6cIp8erKGLzqh4Bs3bGD2ZVR49yXqyDvZoYhPwpqOeAcYakF5f79SF
5cU7JgGORDWVa6Vl2Y3OJp9QsbvKVI4JpjNkECrIUfKconYf+1ijA5i6P4UCOeE4k36wkJgIPFvV
XWVc9kF8v1Fnioo5UQ05SCzs3dwSJ60iDzKSzqqMCoSVJUPm2e9pydDVXXxtZPTipD8Q70JlmBf5
T3xh4dYIsfP2+9kFju1obrJRdjtXdj1HXb3vPpoVqrymyr+SRH7JkKRHgGj5W8DS+YduGpZzbUtc
4JgbHQ4L2qU28ebD2kky4e2Y4nmQilKDDCPrwo2wQzC2xDFD/m/NLtRzUFqCp6yd7LSODIks8Sll
1JIid6dDV9ln254c8E+1/BnYspHvPEcLuBECr5QvYexFF9KBUcFBohkqWBHA2rqOyXYDgaq4DgIU
VugwlE2NoENzcF4EXEBX4EeEGkf8EmdALzw03gGHzeDoXpb5D3C5/eNB0c0ZEfncyNkEtuvN3Uhg
dmZbWfIILHeAtUAKcnE1rKzco0w5Q+bGbx0ZGmBBdEjIhw81ImnKK2cRMm0meRzHMKwDHgIEeqYu
U1274kBfnwBqqFKt2nbBFp26uslUihYiqMjTUj4k8hlgAb2PBCFvGO1g9GKJZ0KUbrBm5JtSRvi4
3xoO6Cqck7/J1ON+uZyBDYBFYmv9Nldg3EkqLo4x4+3ZMNFkyGkHMIXRt+cZf96ZequS7ORJythL
UPW6du+Gk1NCM2l/mg6/ckyvLxfFe7NEkD5ssvFMh2PUo4+FevHbuaA2/KOOXEpviF/PBe+GaPFd
R335d81R6/mb2q49JPf67Gi4yFCJwOO5oY/JtuvS3VG3psw7/YHeeNGHSZaGUujelXH4h28FmXJK
11NfA0Rzar7RshMjuQTrptPqTYbV525gke3bMHUvo5O3YPsA70LEoyNylCf+x5toZFHSfTSY/d0K
GxTrCDNF0NFDRpjLfcQX0AwmqiVWOSricFXOiQVo2ilDCCds8RrU7gXwLZpVNpoUTjRo9beG1N57
Y/2jaMJNN/egu0aF+xBwBay/dusO5AkOMIkk8AxPJBk4rLrOXsYGsG+jS8p0qLKN64/hdgqNeg+Y
RtnjDHMMjQ0VdVI5J/UKfHx7MYELTxt0Kai2aoAz0LNUx8F1K+APgz51mvp6F5ve9JwzP0QcHyWB
RWgBbcyZ/yDk4LENBQrpFJwwA6gPQwnLtSmr3zo8mVHb2qMehMCGeWz/8roGdTwKFG1S8GiDaqhH
ujtRuxgW5kZFDMZZCkdNz6B1USuvQ7O8gAi5vwJtBnSSinGkHafkZ5J3n+fBnj47QPfb90PqboDY
XgLvxvg24l17ATAjEgLSEtmPqZGkq0xKashnfnO0QbMLaJV02tR1GX84mHi9fKCuay7xB1QcnFD5
jgNiZfWVKmna/+DNn3dNecAinvsfO8cD9RviaG3JLSQ7pY27B+x9tqtjRK3xqgHU5rrfTsNoG7c5
yolpe007cyySQKj+uj9XW/XV5l9QgN+c9QqAXv56GWC35oFbsj7e6VdcB+13t3ogWIe7IaTrk0PR
ccDRubywNrys5zNwRyqsIqNlBoxEUSMarbQkO0q52kmpmzwBOs3qudrJ1aXx7mxPx6wRW9LRRDMq
U0BBqqYjmSa6uQeymKKxN7MJ+mIE77t2QbaBOr10VHJ017SvPa0L7bzfeswwcTSM/Tygv+ADJE/D
3tCYGy3Jq4m8mJ1iQJhj0YnlhbHjHvvueH56sGqvuSL3YGMZKAzGwTdycOroVCDtgKTGdQ0gNtRA
PaVuZxR7g0XTxQONTYaEgSt2PR7Q+7E0oiblTLG7TeaWxLBIBh6kje1fkgxp9Wq1tC6ccFSFHNVy
djcZcm9yBymuODGpn6mRnp/spwLw4FpXlMjOLSakEZvWE6mt6o8h9vvr1AJAxFkib5eA3wNpsWP7
gCho+0AG6pEOJxkT8sw9/KrgcedmddM0gdhhOIyGfASDonOIVBlHQrUcCk52bvOPWPg1mOJ9fUEY
tFz5AtEePyB800mihiZSc5AevHXDJm97e9saYXQFBj1bUGDr4+xBzB9Jh0Qwo32gblg64DzPinPb
g/HIzhFnpobEpgBUChZhP9eTgsJFLp86l6idDjnh3ZrRpxR0xHAjgzLaOq/y6kvDaJaxmPEeBV7j
sh2M8Je0na95n7EXILhXl9q0k01ccfNlMCfvsLh1usu8/rsNHOtr0QPxb2Jf+IiicRIqgLvhvD78
QlILIK2PWVote7cbEWZW7qSLJsMAVEzaHiOz/Owg6wXU83PzYc5YHoQgCDyRSGyKQOfKgyJhrzoC
iQA31atOY0bMpfhYZu4AZAOG5Jc8ai69whIdFD6cQ1CiWiYzWd7T+WVfV+sUmTEy1N1bw8YnoFI9
Zp3yn2WyVOB6dq3oZFsjWAhaIwNasRnthjptt6tcu24CgmvugDJY2T0DVW1j9mQJD1HXNHyKUQSC
UoI44+eUukIVc5JMzSo2CoHpRlbuJN4MZ4blHFGCutV+ILJFVU4TfgwN29yxHmdJ61n937MD3tPZ
dJxfpIa5a/O2DigD4N7RKZft0gAGxBc22Cdx8l5gtQk+lA11fYXRh/IZMJSQnHi8OHuGx5fdjevs
jfbWB1rMpksZuFsyc9zWVWG/OAhD7WZs3/YNgLGeI4T9PoDiIgqkj6Ro3rTpB2rycTGCOnTsg9YZ
dVxtOWimdsUcu1vkl/og9hDhk0iMGiXu8a5zMuOJVNQAI6rbASIAeGtj5IHfQTnPNnsuPUD2kbPw
i+FoO74bTENtBgCvGa6Viva10riy3Ok/sMotXxZEX1VIsFtG4O3G5geHJLeQZ78Iv+SRs7O5mK9d
qRZMN90oChvkP/dh0HheeAYj4XJlvIYOq7zl6quG3ElsRuPb5PYA3H7T38y4zpX2gOARrYuUaJr7
bp7V3wX+xC4dE4T89G2t/qSg6y6GgY9GorRP++h7ubmw9QhsMpyJ0x+nb006WX7IgLOJeOP40Mzu
vO3NyULBSAa4G1JqC1h+rI2gOMaIhe/YWXwPpMnuGdGI7tQ6LA6Akc585MBB6Yzjuch5d038snvG
5rt7bnO8kZBTXm5JRw3Pk+Wxit11UMWw0AymEWDwEbK/D9qvm02QGEdjHCQATH3WBn2dN72bF3+7
jjIYBXKaGgBjoOB6RFS/CP8swGj8KTXYfHTibDosPB6+zJ39GRg8+a+8d991SIHbLDygWprFRk6D
858owXE9UCujz449J4d4iQB8XI/syQ1B+9ZO3AxiCUgIkahYtofoVN/E3T7J258kaT2J1MRhhZoL
6iK4Xm4rJwRQksL1Cmd33DZxbmwMs0GQXuN8+aC3P3u2QGE8/LSeeqRbrPnJssr5ZJdFucEaI91T
IJmCy6jOQYqOAOnSAtRZUpVxUp+t1HkhlQ5Ooxq52DCP4yhMxarJGpWh+dSOmzVcPblAPFBxuL9D
dpJYL803VcqN49nfyJ4Ew6lF6t0N1To1vpEACtOqKXHDQ2zgaFaRJufWIhTP7nYF/ZnyUDyOY38v
rqA/ITh/yZlefXa6dBeW8I90GtEoUt8qwwLq/oQiSfmnUfLxlNgoB1oPMDopcUBrYFEzAx/EAQLM
GgEsijjbyckrkQaA31gGRKhtMcgZvArI8bFUE3JgqWAJD9hjJerkHxIpDUi06WFw6vSKDEDzKRYA
LmxrwKySOLsLe6JeMYDCRiC06UYVe/JVU1StjxykZm79TRInACNG9muFHATUJfPy0rZIh0Sp9Gez
YNFno5iyx5jVH/HYjVfV2JSnrAQzHQJczSYZSmcHovnxOjngXiR2xTiToNCSyMVUXI2kpyZDFgLY
z7CeBUr6medjH/DEHi/TUL78+4ExHSzPqpCtrrp4Y5Zlu73BWdFwKrMLQlAvz5ctgbQQugo1GZCH
D1idfo3KukBBBMLUSx7jiPnv4o3OADxxZBR8SzpqsnHM9r43AhRdLZzHVKrVczPuBGp8UVSC5TIZ
cBLnP/nmZnBiAPn7bQYYKTBR6aZLmp0fO0C7fNMLA2xUNVfk0BMorO8MTau4q3qkc5DBlXF3KAx3
DPxmrJ9swEHvHBepUqGV1QCyT9z6Ka0k2ydDYaw+5Oi5bb1DNfKMV99sflwK2W3qvll2jXqJNVVk
XlnSoG5Hy9TrJ+QktwPoNxcyO6YF97cxVhX/Gmde7Gm76JU2A4VCnvQo6sUZG5YMYpOpuLNt2ThJ
oG3i3PT+MTbnrUC09BzF43Tmbz0SyUC6MemQvKRlMushegato16XgYfINP+8U2v/uyuaYzyvt0Ij
9DA9AojIv2/lzofE9+6RdJbXOyezeeKZjz9UNebQNwGYmJ0Qm9DJ3DBmdhuwW+LAGNwGn+KixKN3
Yk1QxebyiXSNbQGoyshQ79ian8YF0MutO1d7MppRIYNm8ICpbZjyU8ba76xL5x8eFlxBC9CjJ2Dz
mUjDudq5ZSKhs/q52L1x5GyMgcbwuxlDq0fVGSrZtI56MR+co2WHv7Q+qtz4ya48/xHRA5CLHRXR
QjCjXurZEF343I2DAZQQk+FE2OLoNm61wzuWbauosw2UhOTj0SlzIGAodxoI2tH52hTJtSAX0inG
uRw/tTH1vhRpLo8UataR6OQtJi08PIIHC/hDKiJNenJLqwxYzSTnpYJtFpEnsLwDVuzUyRC1gkgn
jsy4eKamA7Dvmcv2xZ+tfFWR3lYbEhux+mOIlxxAFAFbAKaZ4kWytniWTjqdxwL/YVT4oMDQnZoz
nqhIl0e1+UXO/s90rvJyYw9IAtXWcgYlWe96OzessWwFeTNwnWz1gejGt8MER5qIxWldrP77o3ok
lIWRbu8MbYG3UWuHL6QfJx7v7TpDAsTbqkOvLkAjkwHTuJXOVtbIeyefynKndXkyO2zZL2HyrZ/j
/DLXoMsCq0aTBlNszbuISOXINBG9Q6dY5AbV4Od0BUQlst5T9cAGNPyjqxIPCteOgNucxA9gg+uj
gzLUIsQBN0u76KDNngSfbSufKguwE4Bhn50td6rpssTVQUSND964Hisp3xb11sGRKFAVHWt5LJfq
WMzYb849n5ytieOCozsiCZDEoozNRzYCehTEssW+G5cBJMRqHDX2qXfF8HijThHcRLr3uOGslCd8
CvMTfrvxFtCcgAswxcPMyvDPaGxx/5PzPfTKaZMOAi8OsIsFN3Dg1CWscNkBeDkUYBp410xKAg8f
BgT5wijb8yLfuvN3z66Wl6wOPRyl5dVJlIb5UVgVICgW4MHNsSw3bpuoetZ+7pFWBTDwzjavE2rC
rl2SMIQ9LGDv+xKf91B7XQAGnOHaOXYUTMDE2Pt9Plxrz0NOrDKsPq5SkqV3uvLs+RyhJqi0nka8
pxPhBDi5GlgE/4MzXRKPg+08xfX57lb0Jahn9Mh19azmT9YOIB6MHeNzYk4BB2LhJZ3K/DMHltvO
bwtzZyF/9vPiR8l1KhhWOVblAL5xDhzE1z45T7YZJIlrHQ0jyr6mtYGEYhA0OTg/2oNi90YPNuIR
SVJ+gcxxW1Z/LHkH0to2BowgiDYOCLg3R+yRX1aReV1xaRewpqdL/osJbGAUhYyNtCwV+/YvbjIA
8ajiCzjTgA+5n1q3v/RTNlyQtDGsPa1rfLMMcR4BpAXLAvuwtizu7B5T3tbpX3IC+rtpgEKLdyL8
JFLnOVN/zGixekt6ofQId656MOa+6kMuDTDYWMewqQ+N0fYPjjqF7zsjObUWQPGINZ50aTh9IA9S
WerYHnsfIyAjNZE/fLDxHrmfYwb/su3UAGNU4cPSjUYg6LmyDZw4HPZm2gGhs+7TYrf4qLZGsKp9
8FXD10Ch6g4JIF56J7zEPMRoZ2zawyDrv3KONCVqMtUrkqTao1RqCFC3BfxnbaaevxTxQ+nfq6XC
Q217hfwMmrEy8E2P7UlZiaF+uJlKqvmlmp/mIx/qraOjfoofOnE//5TFMdIqwLGzFijcgeKJKUOp
QjrFByAOREDHVkUM9/UMq9NdvQOJ4CU61BVolGhIkWdI3Y29k1cDrwuAXFds0NhDZMTWQ09oj+3S
NydEu55kE9uA2Fbm124YRYiQASciUe43Y8gpUeld4AaODiSiVA3MGDnSt99SZ2fKknWqpd2xDohr
Ol9W+1CPGkqsvXO581sn1D7vTU3T3I0jMRqq76AbrvZ+njEQnk62vKzdNO5zRLMqH3vpynQ3gzKt
3Va96260Ts1DBMiVgz0O8lKVy3AozPJRq/5rejK1NPPaVXNOYMFGtoqaaL0cCFbThTHQFPyeO09c
sYmittnModFdJEr3qiBOq/7CPFcWe9LiMCEKN/5QnSsUKR7LaRJVQBZqbuTVk7SpmiSl+UBOuWyw
mF82q6zt9+NvpnJ7wH/ZBgBAKjM1gN4J8oIsbNtHA7kyjxZe+CwI46wPhBXFB21JlA+J2cifmkW4
JxrRVPx1LBmZ+a3qUUVJNj3aXwzngvj+TqvWSxltzo7Yj37XBrpSKFBsFeOcP7GQRa0AjS7S/ppX
SJpaPBdhCNVMb70afHh1sLoh9bgOyE4y9ZIJYALxlDzpIXqaGzd1sUkOiMJqs74D3jXZNvOqfEPW
1ZHMJNM8653oMb0Y5QYpWHjBLagS9hkyyImteSVmBoOnhbBbvHXCpr2SbiVvNlFScezy9GfKRXUI
s5o92KMd7Wc3dE9O4xWfeMR/Aduo+Gk0o8rpd5B3ywU7D2EKwCwEyH7wFAhwcADrM9aFGWOXsiqA
aO8jJz83fy1iFp8lMhI/jiLZtq0hPpOqstqtGQPLlaRsMRFK5PKBJHeZpg33huzUGI2Dd3Jj7Ayj
9Xe9Go6FU3GKamPTYel/ppd4lhVyZ8Y9kHvruPg8pImD6ksH+TjqnS6ArPlRiK8kkH+Sj78su3Cu
9M6fmljuFgZ2NfJARBkEgYM1BTQZ3qfek3D9ACfg1R/cKxARMsB3h4NHcUxQp3kaqjJ8tEuOYII5
Oi+tMP9TztP4l/9cZqP9Vz84PxwgHa9jQddSPaVG5NyMZd60bF3XX8fiSxkGyAhBxFJlPSc4fN6N
YR7tdNaz7SDrAZvrHGXgFihE63Zn+/n8gQZ0E+rO00b8YEO6IHuu/A6gsvgnmHG6wPSn5AM25Bae
LzEHggcMTfQ1bRvjM6AV+YYtZvMJkB/+JarsP/NRsWhMafu1mEv76iFr/pPJwZ0dI/D56qt0VucF
eT/WH2Tr1Z+MaEH0ADhYOxrAsHp4TrNmJ8Iu25RmGO5EtfRXVzWjKqYq1UKSeqQLnYJtZlV6RYbU
88HKYEeT0wVrn7xw7n2a86k66Xmop+c2YzGfEpwb4o6ra1LhcHTA0ycJESqTCbZe1B3kkHVgT5+q
K8lCOXOriIK0b5GcrETS/dcYMqGaFKssgRDLzWg1pp8GsLR11pFw9wiHD9Ur0YV6pNMofczuK1D7
uV/v9OT73tA7nS2/qVXqpQOQ94hguo2wEbLfgzGrsYOy/QhcDX4CthEgZK+y9iEdiyW2/Mi3+v8h
qxH8Wt/7LzgvDffglE+QOmgC8N02kamZz9k5Sl2Q86n9LDVGaXxHfmR+ldyLkK7pZGcghL56uIY8
mE5ZZz9M8OUEJfJGQZxYpVhdNc5R70YsyRH4JfnNStsUcFeDAiLmHr7/+KWDrnVv4RD0mX65kdEh
eDqxEojrMKYjtw9RJiUS//CQsMKRPSKL5mlAFna7eRtKvgW+75us68rT+gzA7/hgZLXclswB6aHR
ncvEysUD1gy7tBncQ+ktB9/1/GdqTN4AuKsLv5nz9KriyHh7kvYQkANowRDYMIbu4NsGsLjVSPKd
QA0DTma/PJWgMVxnm8NMAkbb8nD4BWiC3Ev6HRUzUckSVTT5QtRYCZpbraIeublUCEXy/2Psu5bj
1pVov4hVADNfh5PzKNiSX1gO2wxgBDO//i40fUwdnX3r3hcU0WjS1khDgt0rMNxGZzYUS3AL6+wQ
2jNhDQe6INmghpzg7Rv6SRQjds30d2GmkxC3xjbNZCNtOFdHfe5XdpXfPBHmNyhY5Le+h81BE0KH
3nASz1wVatkooVGe58kPykOFFgtaJvWT1oSH5Vw6yhQ/R7i7JTxfCN7E68yarDNdcflXNS17jmF+
B3NQ/B+W+Djl9crgFvChfxeiLhA7LYOrITeYdspE6W1C0WSglUgNSvuI0QJNl4FitEoxmrZaOfpm
2Ho+xUDB0uR8GZpL+CT9mS8nVqBsy6aqt/92aagrtZsy4/bBEgCRm6XdvOkui/1gSseXJvZa1PrD
+GFgA7i1pedeYJWdw+t9ghYJSCz7gMtbwQNnVRpdfo+4ld2hx5Lf7do+GXh1P1Pcws12AzckGHKR
m52nZMlDg4FwDMfPzRwUjVVvJANgjMARLYgyV/Ef5Cme9u4VhKkRuqrAFKtZ6WyA73RmjxW4t27i
fvpOPiqLZ8qH6Sf/FVqpJ9Rj8FPDjwUM8wLImcldx3E+Qi5KoBLZlUPtGxaazZ0u2ZViNJhqFf+d
zrHFHKaEHErIV0gDQIgUCiGrJTZfTV2jilAoFHDNpFyAFmPfQdcDlSCoodEwVZ4ot/UxGelV20zK
bVfgDcC1yxRywq15BbsJVakw+M4TSCdrsTCvS3wKgH4URvyTQrRI+XTUTOEPQ520hCitKI2t49iw
VVClr0wVwWTUhfMRxfDL2RUCEsC0SMOSS1Ov1L/qRfcLD6L8MLVZAWs+Y12wRDxDausI+QD7HKLP
dUalttvXnN8ptMTpSBtG7OMpb8rg7JnY0ASilT7MKoAQ1WWWc5zQ6PYOM/5f16orARYpFG7Xmpaf
ZjzlZIG8ZI/JmzTR4gqHAGXTLnGz+wC9Zz2ASsso8vzeQuLyLhyn2FJeOTE0lCmvaK05D7II1jrQ
RlWL+48SxqKOgTseNDE+qWBUfVltgiCAEaOS0VjOI3kMyPo+iQDcrS+hAHgy1OubHg6VsY5YYcFO
lLcHG7eUgwvjCdCZuHmjYVKaGdJA27VCK3D9aUEz3O86C8cDxR1embciA5e2xbd3NL73QtN2lYkd
LO/d+glowOaJmUICeW4FO4rREGqvowjFA/qCAkJoO/oo6JOKwg5ir050oBB9bhSv+iAGDHf6n1zo
C865PQhtwNULDzYYTraRbVjvbRkbXx3O3uCyXtyl7vAXuKKiKtMZX3OZazuQ6WF9Mt7bHqYXFgl7
o7p9mdW8IdCQXgAZCHdTA5uUOTgLf1MqDVkUoOM9wP1tXtemvj3KvD7plhGdMwFHyAh8wLci8Kx1
FApxKIo4fqsmBRovnSem9/Gj6cQrZQEJFOwSDktlmhpVMUGqru0vnRjwTNLS4ODw3ASwpRS7eZ+t
NtuADl0ibGQvtNd2TcO9Zk21FXrQwlW6bIp9FebX3OuvUI+G9LldQdZi2UtKWU1sSxtBAWPXLWde
vlp2kI3Q4vJpZY0MNpCUCqjdKg9t6/B/VXghwRdSgllSRngmaH3FZnGZJf5vuRTr4E0XlJA7h/J6
yc2T06DEawyQGLdqoABR6HGunWE4VwtGNCvYlLa7sYjdKy3QUDVC7FFqSubk5YxGnQbtTZAwbGWp
iyvRQOcHoXfF69NU6z4D5BKDHm/AGQCBsRSwUDPJAdFR/ohxNXDYiVO4HeCVSNF5DjvIrdOO8YFi
VVb+WZ3PoWwKMjjqblCWQ51eVfc8O04OUmY3qNFN7EixLk8Ojj5Fxw9VuvlQVzKcPbo5a0p0ihhV
V+Y+63iJWwtHkweo/Rhfvda7DUXHH13HxbOTlHO4clh97M0BShoqKx3Ljydlg3PzZKY/gqacTwq1
Il7BgCBLvR10lHyOsvo7iGvtyq5NF2KHffmUJNFLPbHyHcZa1sZGvXk/qTRrbFewz2WPEE3GEbvb
wWiuwpm2PVCb3wIoEG96x+KwIm/6Lzkf/8QdiFeBxMvWdWSZx1YNXQZ3h/nIjayPU7XQfYp9mv5N
+XSp/4/LUwq6tTX+yZ2V9OaNBqbZ5q1psDsTeK3af1oIjV9lW3XXJQyjpOo4SOeFQi2qoTe72n+y
8BCpKHcyt94WPfhZM37Jk9KFDXgObNDOSIK3z3LxNNebrmtWdEiJPXfmxEZ9q2qta3eT1kQPfPrW
1Zy4H+Pp/RhUiI5iaKuHKHrclpBrxA88p2BJ+TdVMBM9GeGisqBiNIyx6fl4lSm2NKV/pRp7d1O0
RoamQpeGPtitct/aoNua9bHu7FOXtMXO7d3wsgxOlUWolLd4RZxi81eY8WJHscK28XJIibIQX6l9
Sa1K6msmNUClTIoI6AR0Pmlh0IDkcJoUvFqEWqbhMVyX2KsmlYzgKaq6nvYIEDIEUw74MmA5mJC5
XAu9KXlpQn3NReaePcVSMN3OPUdx2cIEuH9qi2Kf23Z2Qxk1v9HROKTp7dcSDNM+m1fY5O2mGljm
JURpQIH8dKwAuGl1JRooY2jQcoacEIQc1MJyVhxGwxq+FuN6idF/QKRjv5VNF/rLpVJ1LrP1YB/U
1s8+s9BCp2QAi+wTzEb2ny4y/wBm24LJNoyHWjH3JsXmc3VHu3aVAN298Kq9ITp3X5r1SxcBGUpD
GHsTNtmEKe0IP2oqZOmSMOqHwY6KlKEwxMEFMAvx6OE+t4dbA946EyYeFLP1VLnOVG8eT5ujEObP
QqWCgjJcRCD2Vu0ljzoak0cXOu29kXuYrrYhcIeIZ04AVHgi/KzuUDMDYq0zR0iqR8V1IYMQaUQY
f9YC45HF8otdufajtGLnXk13M22bBFAG/O0Dz/I6T/ugsnfSyHOfcmWQOw8pQ2MdlJ2xoSktgDk7
oF3qpgcDYssAX6fFumhbfjNsyAM3bd3AigFTrbD4LSoxuH07rWueGmsrh6kOryHsIRV3IgtCA21M
2wWSRc2xh8r2kdE/AbvrHmJ3qmDRJNJMX1VxWJ+AbRr2fJB7LS3rE/RNgPDR1QsLzWmgvMYdhnI+
5d+Wl1jGHmUGKkIKK5A2QF0/QMfsEip0ed7wP0dhnA5YaH0tg8QMCKlYBS4Ph5QjYcyHt23noNeA
GMIj6x3U0Oi5jMXXcPKco6e2XNYkwA4AT24aDHmxHKMdVnTI1byveOi7hqg3ICVhhYLoSaLLpQao
OmlbeIAJUCP/E6tN9VugecTQJcsjnyYAWgIZ/zeNpokZoYkejyneClE4KGF8v5p41J2zQnZnOlqG
JQZZvXwbiwyESEACcz39DfwBNiZhbZ16NdCRZrfKybcEJjA3YgusQWFuLBR4sK9iKeQ8VXAeaD6f
3kRYokNaavDZQN+hLTfEDwy1ZJfnSu6v6kEuoRi3AhBHiBXoKWogHZmsHY8Jvqd6Bt79gnhxRTxt
YXoIAJ1CX9CCws1vYLmdrHk1pX5SxvoeO/zoGS93wQVY5CtxmWsOf010TqDdFYx76G4lgJ3G9snL
oX9aDlazmWwDTrgqZmYacOn5hZ77ng4Kd+d1/K47Ol6EI0goQDF9/EYLTt51cFuKd03tQuZOKMme
CMV1UGbVYRFbnfMsgYteTUYb4mU+0qA+i4LBcRnGuHUhj6moVBTEa2O8yjnv0HApi1Pphh+Hxoyh
07UEP+Vk6pSpc1zg24FzARttOqaWMx6jqpmgUYPpEoN3Bz4RmheiuDURqCL/lrfEhKyMQ+F+L3On
vTRF3l7YMOJ1iuYyQYHdlpA+zgd0n9WAJ3N+gfwsMPXJCIp6CISOjDBEwyUng7wUSJlLYDjWbrCL
Rx13W9cbYfEQa/VzV8LUmoVJf6AYUOLaEV3qAgS3cpPC6PQiGg0GSUYM32yvBQjfExaLN4HA7nuA
W6PMBnkFAgvgv7ZLV43hpHvGA5QVx6el3EFlCjDn5NGejMunCghNKwUAGga2H13UcirIoaC7nPXF
DVybfl1XEVv3o4NfsDck1gbP/d6XhQ2en2bmhzTTrCcrd8N1UMQpKgzSfrKSUH9M3QtNKCEBsHsj
AL3YyK7CA96D6p+C6yaZleE7pQ4jhdB1sUfYmUZzX0KZJSHNm8KH94B3sS3ph9IQCejizvO6dF9y
LxTHRM8SAAjAeYKDeK1kQ/48lkTuArjgyhd6SFGc59G4jz14NrGwx0tMFcBHCFVvMeLWREdNqn+3
jNo8AHTgbQwPeq16p4kHLE3xXCwy3dfD/hvqtiVgKGJ4cNvsH46VGxB/TK8N94w9eIG9nzM727o1
y4BGCHu+g8p7cPC04JjJkfm26b14TtYpEPsP13TYW15BIqHTNb6DuWf6FMTiBD9hvs6hh7NWpiy3
SA1jVHc3GDuACcclB0wFsUQzypPQwB/oEn7ItCB7GydAjJzIFhcWZ+mjDh2xinTsmSFoAtZKbp6L
ihkfhgZeHrAXhA6x6cjTski5PORBu8p6p4LvQ7ihe6rnTr9ZGqB5rO6wdHOke+tId8zlNvt5WWVL
YV/NTqzhVcp3eugm16nIxJWOaMCbLqgkogs3TK0avQSK1bbyHZpRw6Xosx77XKCzGvoSCvWFI1tK
KUGFM3gb3Mo8U+3dKTjR4A4ADh3oEB7N0JtnczxWGcGyCBZycKpC7E/bIXlrWPlCtNIa222Y3Ql4
r45FsBNtx09ESaWB4lVgeL4LTuiGYrnKpQVwU42DacsXig+10XvrHhfJ1EUoY7nScpHK7dYV85on
q+AgefYwIIQ/rPYaAWF9jvNiXGVqChayd8w1yIfWVjKhrQGJHUAzBjXQkQnkNoTCkmyzxGKWp+cC
LAwoZf5NpGA22Om5MscH9jjOjhaXOB2ZDLdLTYLKjLpc64M5360hwmGdRQLCK4NAYl56Eno3GIgd
TUf47v92XY1vP8Xx19w3K+wEMNJSlrTvrtDz3XLuckpsG5uBg9lMjJFw7PAGkxd7INmGC4U+DJBM
ulBG6Wb7OQ5M1Rode7leHrX4w0LDOBxLGDPj8atpaWaumAniT8v0Uw+HahONASAnadCcZNMrkPUS
6rPhmzXE8mAN8HkKeN/uF6YgkQxh9/tngQrktEoLdAaO/pwxMw8p6AXF/1yGFlwnSwEF6Dy4MCm1
HWNRX6a740DCPG6FGiMw+hDxsB3cew2BdwXe1gf4oBunaPKMEx3hXcuW2xKVVahxyT3FbOhJyK2F
P9k5p8tjfGgobPhExASknG1Q/nBWM9fyEzuzzEv4ggvokwRlHFyHytugHmgd4RqEPxNiaxJvM4vN
aZXWgJBi1/QU6nq5N7oRHT3A+OGGGtXAG8aOsZVg1h6o7RCQ+ymtkhsqzWnlv/M+dCpodd2pjU3l
DAfwZxi+PVl2zL924N5uWzcvsk0D0EqJDv2FKyNpcpNOXCM9wL8MUEdKCYyw85kAtJNyUgcma6vR
RPEZj81/Pa+Snlj3EmqWxBdJHbO5pA0/zIwQmuJWdJjpIzTFBv0we0YDrPo/yepcuhKwtyvo4q4m
VeK20zG/MzTXqskprhSiISsqd8May/FpCnBedqejvkw/5FI8KQwYW0GpyVHNHfrI5s9bfdT0IScS
3fBS+0m/muVjp+mcqn41dg2FHsdCn8sLfkTwVbyMY8Ffxgrw/FBzpj1NHXhUwaNmijc05YEMADYa
UM0FGuTF0pi4930D93DMKGOqcnhFBjduSdTPZfwjTUu/wBPqferKfhumaXrAL3d6CXj6QgkQQME7
mF55NzO/Wh00cpcmCzVTaAiB0TRT7LaWjsqQZ0AiiUDbuOYQnZO6iECFMQEmXOZRAEnyuv1Fi5pW
4dlOh5/nBZ2XFGnuD8xaAccJnWZr6u9gI5Z+lKTpz0l/57iV/XJwQ1sVQQXBSUsLAan2oueJm0AK
YIOyoRe0JA352fO0QuDemoIWooDUHfG8sKWKUs3a0YyGkIhdy9xU8GyaRqyH5j24Qj41fniH3Xnj
mXiJ+N++EcWWtB433qVvNMReuIOANsg2nVaf22B6Hv9amYN50EHzKYPKfd/0wgd9UEfBTMJ6ReWQ
vznqETAiFA/OivTcqxa7O6WVz2qRHVo1NfTC2fHQS6CTjn58XFjWNcrqG810/m7FurtLhBhvRmhG
69Lg5fvQuBdHC7V/clfuJzd3vhUyHnwUSbWtB3dqXA96lyXkjfcDqHq4hcbxsHdRHl1VowX+IAWd
CeQjhu3EmAXIgYOTvY556q6ttm3uQJG290rHO0IOalvG602toVugWqcfhlbsBhZo51LvUM1yv5Y8
+QrDyeQtaeIOjReZbPF0id/iCX3gCRCaq5U12ZcITU3g0OM3pQ1/ygDn8iktTcd2zV2Qp2k18YZ9
F2onK3XNNZ/iB97L+RkqiPwMADCqEDbBtSkQpnG1VznQtsAtdV6n/ADC0CleluB448GFaxJnT6Sw
QE17Pb5CNEkzf5kGv9WmHt7tAiBnlzX5Bb6ZxmtZorZPUytnH6e0uiQzlbxMo8AQO+wcp3U5yOap
ZEMPzsLEDszQ6ievB6k3ML/RGrQB6yfRhwFE48LKvtoZ6lBxVGygUNq9WIHRnsIOoFeaRq3mPfrM
9mkWS6t7iStIFUxgpqHR1b0MRpz6LW46+z9dZ4vb+GP727mlI15BSi+GmMQGnKXxBEcn0CNB3EQ5
AZgvDcZ37rjJvaBZRXB0vdBQ2lV1QSmg8yPINa4pxvAfvoxqWKZWzp1DbmgHilMGLX6agprzDgfd
AL7NuC5lLNeg3AZaatupxgf3aYGmQVZCxBPmbANwpE2Z+GFu5dcwbvW1xpPpaxZF6EtawT+ODSM/
vK398OIQ1bq8aG+jiL/1ZvUyqocgqbAxdVSIMocl+VhsFnk2WoCy9QF3qfw8xxnbiLTnB+hq8NNk
NUAd0+E8ryP9ZDAbEOgpVdIcSFGhsFKmkZ9P+Xx2X4GSHVTpkc4xeZhuFMXbL2pITwDk8K0GJmcr
gMzY0zREE78L3sNar/Ya04ptqrfxN2GH26SPii+QuhiPEP7Fe5WKF9b0Eo5adY2ncSethN+rAODD
ykFzkWktv2upze8WdAMOY24JvP3+J0ZHeFNuYWB1pzOZbeLdsGAgc4hy3cgQFsdJw49KcOU79k0o
nEED7tmA7N2WA654hnBjeCphDbszhCgfWegwP+d5t2agAfr0wWB7eBcyQ4fXgeNYpbfYr4wuHnlq
BruZdO0pm7GJHMaysMs20IQDJ4cMySiL1hv8msAHjrK1m5jNus2M8NqmTJ5kEIRbdFDCL1VrwpFS
t3/Z1YQdtWu8D9L7k5rGUsLYLcV2TaVaAX+XoqzXbtXUm0aJwKWKjMdZBI2RrDbgsqKG1uyCj/OJ
1ilV161sBwDyjRKXU2hxzrMGuK1nSfTqad4/qdblT8MU89PQ4sXI9UT9faib7eA55VdIghT70BuU
7appvk/yG613BniUuBZ0sOKueQll8HDaqf4+wT/AF3LaJbnVgHgz/bShcXlMh6x+kJhmLPSfY2Cj
Bicl25lW76J4HsNXIvFy90jzqGRvup50a0h6HkQto9vkdG2w9sb9VAOBPM/GBtDMMc8a/Gni9oGn
k7wU4/RFZyJ4aoY8Pxfw4/Y13eDX2p1+UjWEBktk+DPVUclaCiZxajTrEg1UfPAA/Csj4IDcf+mw
Ud5wdIQ7fXEay2ealGWXHnrLeG0Kbr6OqQaN+U6Pf/dfGyuufyct+13ByeILGrYR7m+je+laKz02
zTTtJJz0HlGLT4uLWP/WdwDkqZPAANlPsKP4js+j8KsutB9GEIG3l+to35YazGpNtwZlyQULfWoG
eafB7WLjlMNxu/CC1ltRDESjGFXTqjrUvfsnD9LvEtppkEhYYpScBBnsfifnvMTzsmfQGudQXqgy
eaeFvmA/JlkCFgb9gIPVAbecQHD12atBXLCsTAn1saZao0v62kpLX5UA9OLNI8puSSUUmWzS9oBp
RLdMCnR3mBN86Rrzp2EW7Pfk526hfYlaDnV2qEKjIlTXj6lJAQYfs5NmhfWD4rqdfwiBc1ai0QJt
amoz1CNfe10K08dE6LdADSLSxjNHgc+zCtNeURpkDlHYs9FNpDyKzUOKpnGUWja+zzh3Tk6tCD9p
3+2KHkw6zxR4Jxb9tWo7FIxtMNCgwsAPRR4/oZLyJ7QsSgZPagdSIv5kVBrEeP/m8A4lcoYy4a61
MggsB+IfekpbLf6tKgPTlJ7gNAh4fwIdZsdHmnaQjbwz3VjRjM6qYOixA4/j41llBhlXDQUEaC3H
7g40cGdXcpEfBjSUVo5t1U80TOjM+EUFbEXL0maO9XKfOKn+oAR01bODPuEOaINimPrZaKV+o6d/
TkjH5J+khOm8bkZKDE5JwH04LJU84Dy3JQP31XiHfu/0lDUm3ncdlv6M+tgHUQDcPNa8RdhH4NGU
3vUIzkXQgyt1FMobWI+raYw2nI/HuenPX0pyeszUl7Zys02aQ4AN5vTAUNAXl9NymUAedMgNvxyC
AFSu/BdrsdfEL5tfRzvlV/y58ysqCO02sCe8g6rYnJvH7NVxq7tbc3gc4kYBCiYaaGXh3MuoHNF9
1SGR/DdmiTLdSS986O7U7HoUlb+aDUQhWyf6YYDf55sRMy9QkDauYVlDFNKoox+lq50qSOn6UdN4
R61ieJ1gdXwLdA3fsemQdGm8wQ3HFD7cUOB+ZA9QwcIb91NWoHYalA+pJhSBfZaEYrYAU7dipQ9H
AfZk/J50c/wnMSAeICK7f4Fydrz18OXyA3PM+it3cqgDF0a7bbQ+O9Ta2OPdwHyZYgZweqlzVCW6
HvyN+G2upsQWFENCC/TaWQkTFdBoxYPxf+f4QZ4CC0AZO3HMs60KpFNdgo6VN4N51qGOlnmBcSzV
zMFrb7mmHMpOXGwLnem7ha8uyjN6WR1HvcsPTQqemKPhNbSSxYbpA9Si1LRqwfKhIxpYOmB/VTSd
b4iquPLAgNb3JEHAtd1xj4pSvuZeaLzCYfLjtIkgK7KsRqB/b5J2/N52slv1jmHceZyY90wM4W2A
8sASMlS8qqxnFLqGfZO69oXbRvRaZduKufpr3Iv4tci2tZrAPnV6GrrXus5PtibcuzU1+uukFfNM
72z9NbfSD7O/a5owxMsIFkQB9JQ0tC/lWDo3u0f9hYnwa9dF7dHlHQq9arEvkgJiL7G5Bav4h966
9howS+0BTvdP5oTjN8vUVBWqDy8UtyvxU3Tex/jkgfXXD16PGxmaZ+pDy8NcewLYfK1HTH8dQyeg
GcibeHNRa38zaU3NdOxfXxlKYOdpdHfd4HC/cbEBCoFDe2N7KZvmbWrz8VRCDRhLw/hmNoJD9sCq
gavHFA0PIbq3SY+Hk8jF5IepGN90Da8sLg/DnVFreMGD6wb4VUAInWg+4e/jVMKEGk4Uav3DvNGj
lxRPPzj3yHcjFsVlGRjwHh+mIES8N2GEm+h/x/FGFeNhAa9CemChANeBTTwZqM/95yG2xJan2DRA
2NjJB9+EHsi79JTnhC6/99Bv3LRxK4+wqNeeI6t4oS1XVPWFz2w7vULAWgLgHdorWtAj7QccZdmT
jc/1xAIw9gO1h4Nf+iYJjHszAVPYoFR56Vvrz8BBub8kEm+0oIOM21SWGvz5aKSk4lSMIZtPoFOl
gS2QVnfzLZVuu50+JecTHS4bpA/33Q+HlfCQmo7Zn23Ukm9BD8ZhJjxaQvc9i/vuUiRodGWRmYCY
xMJ9pabeUIdgu6BmQat27LZot0bfaDHhSX4xR4bNkZ9PCbzEHLhfqRYBDR1pXE4SVd98wttnj87t
ilaCBlZPZpxEG5oWXeMAY6iBUWWywe/NLtmHepc+F24eXc2cXUGjS589dAWfA9E4qxiPywPFrClq
zlMovqEZsLbqyH3qPcAX8w6GBVrlGV/tLJBbBz/Fjqag4oOwGo7Aa5jJGzSLY7iYuNU5Zt7e5oV3
Y57NHNxWumoDHCMMjlVwGcBofQ013VzHCdT5Dc1wLrHTOAAkxO58lOYTg/CNcNZ9ZcFPgZYpMe2T
twwax36STem5htDeqQ11cwtmff1kQQbUTy0r+W7ZxsExC/N3kHVbqVfFj1FZyebVwECBNjqoLhPg
hAZhMH7orO6+qJcuaJQ2Kax9r3W/7bDIE7EaGNyyu9qV9hVgkAQ0TZTbQFnuHsGkQDxTWVnHyZ4e
LceWqAi9dF9NE/QBFJslwI1M8NS8EZFF87x6N44QZV2oLryA7Rn+97dIkWEoIzeywJ/lHP6eP1/N
1Ovdp1UnsUHgQ5PMX2C8GkdTrMgMuSUI77wwWd0lHMrNAu2lowoSM3MuTbWobfbAXnQ+/MFAn8Fu
cRX3MXu2Uca/97w7uG1y6s2i/NI6U70PwjTa9W5gvrme41eDbX23w6ZdY98RnidIyD5CR8oVJIjC
rY0K3bpW1SmqSNHgZskhqqLusJSuGiUqQIsUW6YqN0VJ47CEKI0u2Uv+W2Z4/UMrW/E6yhjWc/By
cVaBA4qDBSKYtYq8sNrVlmDY/6i5J6S8wcrV3MGHs5mnrkqnhULL8n0DD6MVxRw6JR65jhc7O/x4
CVew7IDb2Q9KpH+QrtDUtn5A2fXrclGK54aZH60pfJ6vSbFuTKBl0d9QFMm+RSWKFwAN/WpN7CM6
K7CeraYddtgHpIehG4sH+j/eilex/MWaI2+t6icqdS1od7l1M6BXetSgoAMuGetenUx+C9XF8GJ3
7rOpegtu2pa0S0i1ZHLdat+gRr6onnyQ3qYU3H9zIG9QnltFQFWvegMilfOclgDlq/xx8qx9lY7P
DX6GJ6eJgksxYL/saBN7h6JS6mu5k10sdxyeIyiMUnzUAQ+J6szcQwGMv2MLUPAcW1Bp32SNojnd
31v1JJjv+jSHMM23OMI3bXlEzE+DQnj81HF3Pm2O2YW9LS0WnEup9gSa1vmkGUeqbrxwoKu0tkbb
rFBN8ho/0gp8biQtN03SOgJz8kqCcpQf5Gl81iKwNhW+aBkWOwCKfZousUEmEfCi6asb7CCC6GdW
U7O7XRbpFVtJ+ME5EGjB7wmbv79H/Rj6Njh650/xKtWLa5FCHUEtUn5aBiFf0aHlQJzJs7p5QZqD
tslMm/vAsotrHFjnzkj13BdVowM7V+m7waq8J+lwvMWkbD2vlpCVWxdWXuMehdUUurlPowPqIiZz
pBzMTeHKaKN9J2mXXjUjaJinA8RyZ3G5T8uU4xhWDfqDV2w6DXbceP6fIiUqC4UR56ppLlDiHOpQ
mgOMIcUypU9LR3GYtrBB8vAXqc6gZFqgaV5ovgNxmbOoDMBlaKHVknyduLEBCgmubLbpbWxs91xW
GQOqqPxpZj1/CluTPQkGlVE3cZwdTcNI2o8IHCO1RoMBdPYWDjLpGkAd/sQ8aHl3EXR2I3OS5yaC
RioapZlqfVOEhiAw8QIfOeNriBYbhw4mg65VkJTdSQuwz6MjeDuqzaAOE0kPisQ+BV2VM2upLXOb
6z+4XgJ2Rm0bHb4/4McV+x6W1Qf4pAHKAjwwXHXQ1FkGiv1NixLgG8yBVxso8U0+a9HkIK+0xUON
jigmYUjFEqAMKETOa+TBRlO3cez91LnPS5yVDfDkgOBoLAuhlTmN1x42lV8GQBY464MXFxI7TwPq
haMKZzoYn9gjQWNMTUvQunfu4HYbrQQ0Kg60/iAVvxieM2cwRM3nUa/drZkabF0N0nru81672ZGz
oxlYX9bzf+dHDhx+KZ8WQ2kH2KV4cz6dpPKFuj7NlnxnEvE26wpY3aiKfO615bACYPAnctmOYpnJ
IOOhVk0THINVqwNMBfEgvuqYjjktLYPdg0j1ZxtYWMcmz000gJLxTzmP9qkf5nNVAHxmiJaqVFqf
t6wTID8CjXnooTbQlQGopjjYJsThQyvpIrxR/fe86aPygLu0XDXcxvqSH3QxNtiGZu8NVR2oeRhf
QhNCQGo2pPg9rVSxJvXAkaNyQmUHzj1NwPGfMohyUoySvSYb1mwYmg3FBpdfCsD07k2Dx1vhvuID
yh8DUBbY7GlfWlYBqzrgD5GmbITMd2qPAbilWI3SwYasWx8dx8wEgHZsyj8K8xJiiNj2nxe9+Yxu
f10IfJwHEblP6GLa46lFK6vYuQv0dAfkKirzQwIx9r6GLLs6oiEALHqODTkbdnEfXZbF/2vuv6W4
XjFso1ZkAMh42Lu3JcguMav3ZcxR5YIA5LlnudyKsoyeWhNYrczL5VskYVsyNPo/pmIDVRkckYFA
Pky1y3dmVOtHr3chIsPG96pz4cINJWcoJxr1SyyrVxaK+EfSwGPMyL3qXgRddU4TTa5pIcDOoWDZ
+G7A6GFbG3YBdkvSLGe6JmewWETVTNasOmqWsm9mYfYtL5tb44R1COOQVzBl4Z6T579qnTVfa89O
1lFQ1HdpNnw3DBo74n0ASnKRdgwzDw3FJNehI/x/ODuPJbuNbU2/yokzbkTDZ6Kjbw+292XJYnGC
ECkK3ns8fX/IolQUj64UcTXI2GmwxdpwK9f6Taif4wE2pN1gAB5E7XAsA6ymyoWtFiU6jWNVvKXg
sqkx1aTNc5vzHIHvQxmuax8QlQ62dTTVqGFFBOA54jRbkry/99/nZ8cFEeYm41UfQMsIg6dKZQ4j
bphuvrcpaX2KzfJxKkb/oUQjmQtavqrh91Ut0o+fTLt+1ObUf3Cj6RbGlf61RivvzrV0795ZP/l+
HXxEKKm6mh57XbX7N8gNbCjOOEd9sIZNqg/zuR30byH8zyfbn0i5NN64jzW9/eBqHnzdJPv6Fwsy
116MUnVy6OT5LlMqYd8OpDLy3kf1YOmqCWuY9EuaeS+aHmOK54/TVieCh62sO09Zn4kr+vKPzSzs
p1nkzpNb9feWzvVYKqUoHaOuA6a4Ic43MmlWaMmF4MdobCMOL2btSwRxR3vz04TqqiVqce90QCVU
H32P4hRYAEYrF7VkSDWjSMKdN+T5c0sd/RyY5PGSRGTPlZvZT7GxVnNqJItNVL69OL2oMU0Pp62Z
1SElPta/H/72bZNrPc3YXVhd9mzEXf8UxVvixuTSh80OabHpmC0bei625KLGVRdIAo/cbIQhDP+m
X1VLVm9szH7Dc7JbY89jXwwN3PnbjFhSgm/9RloPgMSqgxpTx00qTSiWjKHqp14RnRxQ3epr1FA4
LkJ42DZsyjkHDFZpPhJ+JQh10y+oCITpw9SC3uzYJv5q5cjX9cNXoXftOp8AsgQ2oKU58o1dEBr1
h9lKftHASP1aNs2Z9Gf/yR2rbItkVn2h3tgiNRDf+y4bztk2AKNWSfuK1luKBsuro3vxYSqpnKlu
1IS7mKzex75pbYCp8NfiZRnqmJ+GSKSADyfnKp02WKv10EzNxW9tvmnQyR5A+v+qxusSt9HYzPWd
YcRs9vMRmEwz90e8Lr5/cpYx5BH7I6qA/zTrLOvUt+iOfU0rE5GWJZ/V5HhixPGIct4fWTBY8iEy
be/94UsLB/OiRroYoE/ulsElawtr5ZVpe1+I1j6zq3E3ceJ2X16F8JsvrZ7JDTsdk1C0AJWbQiZX
03bjAU6ttQ+IXMp9arbAtOeWRGUsz/nU3k3kyO9V44SZfS+TamOItiRf//s4d5lFuDqEh/cxUsgV
uq+9ve5r81qm06ui9aVp8BIXrvNgUlO88zQDFd2F1ucNXQmJvDdPWT87L6n5qobtrBGH1HSHreou
R2cidR/YhdV3Fcz9H44W/PtPXjXUl8ScX53SaD6kot+B1q5exzLGMiHpzZ2WeuXrkLdnxBECZKpt
8O51gP7EMh43RrsWFpVrdTjUZlK1HF7FsvvhcHD0Z4QXgufZaIiKSRwUmkCzRE/2yWQFr7L2znbq
6E9NZpa3PKpgJC/jfWcVm8byx5MmBvtT80WNZmLKTh4JgI3qRr6AAuBV1m3mukZJBU0xldHEUVNe
43JCkpefek3MIq/ZNO/fc5lqRS30vTNPMB4Me1UVskQn0rx3UQo6g+15EZW9kCHivjxLu35pcrt+
yJ2mflBDPkPVMjSL0l/B+AHG1EFOEMNUnD0nhMWgPqazz0PbaF5/GFMLf+i/fVSjTpbUci0nUZyd
Zl4VNoQKb3bNr2G30Ycp+hpblVxHVNxvAfJIFz+DEKA3mfPaGAjqd7X5tfDFtPIo+j24WdsCFGrC
PeQr7bl119h81YCFnfgBtFzADhA4UZq2zi8ZIopTFDifEp18TkwhD4BGuO88I/tg6tEjinjlF0+i
eO+H3nSfF5V7TlxkKNUEV0sI8PYXMaY1bLOFP0SM+hC3/ApqQZqYr8IW8ol/SH2MuCl3cdNrn1qj
e/uGzG/ctd9n0xUHaARk/aqGE1vfBE/ePTB8iPMOFmf7qaSo6GZliq/M0ncCyoVv/Ykq6t5a+m9R
IP5mANJHmHldJeFv+fN8N+hZegd3yiCCpIzwPgFUIr2L/c5Y1Wn/fcJOyvkuXSZ+OkJNBL5goqwN
BOioPKivklFrbGo0J46paXyYNM19NcDQb1C9ISFF0ebFBmVjRZ147Yay3sdDEe2jTIrXfiIniHXb
xxqB5FPdevpGjdvV+Kls/eCxqfL0BvnAXdXlBC9N04aDbtnaAcLbtB5kZTxrwjOvtp+8qp7fOuOT
DhxqmVJNaXkXfn79Tmst4zlHdH9VxB6uYLwkj50pp+XpOF6NXnhnVwJxX3pvepNQBjCkgtfw1v3z
OtvRhisWpy/NNLe3cYjsQ7TwVHTIPJ8MLuFVVvfDxVy6lMH81kNmAq9WyP0+COtlGIhFsyVVVR1U
dxzkQ+iKeodLW7/PFJNGYfpRXF2zdR/OfWYMxT4qoB+6aI6CPmOr4ZfnXAcPpJOeexzgXiH/L4or
W3PjyFbaPnSV39x4Bpdb0Jvps+PiB+tas/+5ibWr8IAmr+ppn5Zlc59OpEChAEKM7P36PvNkeRnK
pNnM1hR98V1BfBPNr5o0vsfeQRNb98uvMAXwpYrQAB3C7/LeBHE1XUoH/F0x8vuOI4R6N+XqXT66
luTSG9KaonPergyz0x5ac7SPvgeD1ANY8GK6oNBlbX2JUfnNQNOgmm4/d6jzb008Fi61FmSXzpy9
bRxm4tlLi3w1LuKxv43IKH/z6rBYmZqLMXoIAGsstY9p4Gsf4f71pyLlIlJdnGvQMhxia6e6idWh
/R511Y68Sbo29XTYap6MXmNN/pJVsX8f9958L+L8V8u049e4bautIMd24K1BlyqR6LP4xeRCxtd+
ttfqaG8o5QqVsOHaibx7HsX39W1ttfuxTPSdOtzQ07uKl85TPtQmoikUzdzHiYTjY9j39mOPsYzW
N+5F9aqggCYzIxKtulrHilHakhdWHx7VUeMg0DO3JY+F37+DeN3baC0S51Mj7LcvH3FrqLNqZ4Yh
UnH2/Cmeh+mzHuXO2nWL/oKCoP6Y/j4+LePyj/FlvS/96fMI2n09ttP39R13coo30olgvd6MfYsv
mS3R3LYG7WPMW2QdOnZ4zpdzgjvfI2X/+b6rq+ljScS1jBaIJN1Nvnw7b+PU34yce9hBPealk3oC
Ac0EA6Ab08c8RoPVtF5Mo/YvcRdBSFq6UemD/UIzB+dvurUHHeC/Oaiz/EXPma9WBzmdW/AWKf/q
IEoe7pNviEMuJ23fOyH6V3Gm3fVVYK0HXoCfS2HuojHuvqF8+qHsxuyliyNEF5IkvWZFNJ/j1I53
TWJGH7yxilYWhf5viZWuulLTtk4eUiLRhIN6NY3T9u4FcBekNCgm68lM3YsX1FW1UdP60td0AZQf
wF1km+7OI7/1ONcDfFIAnl/sadzqwE5QtE1uNUjE11rDmqrLhvG+dPL0YFnOCMa+MW5DMZgrz48f
ZJrXd5mwgiOK9sahIJN6hzJ2uAlL1/yUGFhJ6VPz22BQ4BVZ8XWKOdA3ze6JEhdPCJLIK6NDi2hq
AhmuRTquZ55NmFAt3USggVd1mFsM/YNj1sUDun+60z1ESdo/WJiw3ud+wNZr6S3jsY6djlW1BGnu
wdZl/QxTr35u7PaAeEx1/zY0g+/WgHQd1WQo8ecDZCU2atYWORtJPfhNTbrwXp5/VROYtdZ8QXb2
W/+Iimj7MTTy4dBosVi0XTA5GhrYEO38S46vLQohhn9iY2E/2uyI1bg3Z7gbjEEKXtFOjoAsUO5p
x+e3fJOu2/o50+fv3bLt37pv2apQUqlbFjsSdZtxGDaW4/unVJ+MS2y23jYxR+2pdYlE7MqAp5+Z
G9dCMLH0uNHsuv7sSZwjjLD4hv10sWokO+fQtpC4MIwXrdesx4XqclHjRVdOn6fOffFy29mJZsg2
U+qx+Yndzx3eDdiV+Ql7/t7bDbiYnAl/a4TfuYksXU5PXhvYK1vTzccx1rF7zz0UvM22PxtofUEq
WT62i9zylEEvb1OtW/WF/6pqVu8lrB8w2mom0fV2A2G1W6vu++qfKmSqmy2LLTP+cfEPFTazqdCd
jJu1YrspQlvZo6q8VNBJimuNthnhPb7x39R0UAwdnuwL9S1f1shlzWBkGA67Y7ImK2PNqzB0vatq
qhZvYC0R45a9tX+N9Zpp9bEzRHNEMPv+h7G3j609PJKVT44/fxkBrQ3NIQ/W6rvTchqufbzVFv1+
C6EdnFWrb0q0XzVzi5N7LUOIDJb3JvCvxisZbYsozm/vS4cQK58yj92j+jJ1QGaRzRWpU+7UmNnY
JFEzpOTh97twH5efgJvKJw5ipymsyvtOGlQzdqrN0eZ9/oeDUGJ21oVsbLiBnUV83fjnUg+ze9uz
nRXUkv6La5RXC9WLj5pL4WVCJutg1531wSmTe7Wghda5kjy47/08Q7hG+tqm6X8LjMbcmlYid2Nt
UuaLdQye3fmkA1I7qa4T2nJtePFvZTUlqzKKrQ+jnidX1fW5ZZ6N8YG0D1RZrLU2RpSHr3PgNysU
odybsAYUGCPj5sMZex3q0t21pp7tVTfpB6okRD66jz3p24+LF0qQFM3bT61+VjuHLEV2zD9Gc+ws
ehnSXs/eYkKk+vzbHQOtvnEy4C3nQYpthS/WbmKA6V/GVGOIKr0L4mTahaPnr94n1BGEtsmJHeij
Gvfb3Fl1dT7tenY8N9dxThBHjNO49NSQ+jRnOBVlxUZ1omxsbxGJ05vqDlmsHUvqQWr8bcUfk/wy
5g4fRaTc/xhTn9RinnXJxssRln8fU5/SBjtXjX/IBmuAfOUizrpXSErdR9p4RVoOGKbIV57rRVcF
vnybgLFqHik/PiykSmejZviaZOvYMZBaD82Tf//rf/+///t1/D/Bt+K+oLJe5P/Ku+y+wGG8+a9/
C/Pf/6KeuAwff/2vfzum4xqIUiEFaXmWwaZBZ/7rL49RHrDa+F8pEe0wQlI/ogWTFhMmflioTmHt
7QseiStpWh0JdaldiMyCdVPMN6jm3seZqvO5mXitqm4s2m7fSnfavs3mFVr2oV6B3OxBfniQLYta
1o9zFZ5g5oP9XXqEafnF8MqPqodHavM4OWWwxfXF3Kox1TQFMJeimG5vu3LY5nWdefcZAgXh+q97
asOutujMEyp49+RgNz1F6o9Z8AZvjJocZmQ75GcZJMaDIbF6V/BGJHl/TYcWuJiZP4cYhrhDW16z
ONl7szPeq8a3k+leZvOr8Mv29D7u5kg2iIGT78K12P79ubJM9+eTJXSJM5Z0pbAMyzPtP5+s1tLm
2tRxl8QrCsMTz8yAemO9s1IfNYw7IKK1QX5xisjflgXInXDpqrGfl8vYdOE8yTKHkh/lVJUQkf95
kTpSfUdvV/B6tcZZz4NdX+xZtw4zfCFDyRypMdVkQwSJV310w6ihAtpYh6jMLu9L1Lj1fpzqvx2x
fCuiHW+L87luLloGoMMvIZ75TXPLcpMNfFp7mGz1PKNVV824rpdcp/Q31akW+e9maVSXtJV9TJyB
fHfYvg29TyadQJd2RPLmfez9ePJVBiSOONyoWTWhvlN1J5MEkCOw0VATRU+i2w5iNlW9aW1IYsjD
XA79yxTJ16Ivvbu6NQQF4N/UqDC7+iqiEnWlZVFEoQRIdIcjydKllEIRH9zgZuptecoGU9yb40Ad
rq508IgBJblE9GIbATfdEKyKe7WmbOx8Rdx8cu1CXGUKs2FlJmgOaoN599ZVM603iWu9NHPLMwqg
8tr1u277bm2lnK4EulXFhnR9shoy6e5io17nfjKcM9OnGKoX9XUGvdFvhgzVp36Oy62aUQ2Z98Uk
YVnJ49rdO4X4/DY2WaI+GGaLmSOo3QdzEmTKQvN5XuiiPdwbWadIfS89eFDxir+5A4hJN9UqfAGq
MDiors+Da28ApNiortm9+tWQ3mFgenMMazhzp8C+K2vb2dszOZ5w0Z/qlf5U2dpva2DwIX+6TPyw
rovIbnv1PZtsHwerDppaKNkz6x1KG2TMt6rr9eBBet12DqprWPyUmWPbV9UNqmkDq2A4egMxfLqI
DKimUoFYw/7nrIXPnTETdEALf7SmOpo/Rsi6TqmTdmhRo4thDTjLbKIOtvXQSzyOIv1LHIK/6nNR
33XD8L0xghVws+Tup2H0tNgrmbfxz6vH8sWswJCo49NhWDDrONKbsbiaC0gvNtj+ckul9tByAS1D
ajLIu2lTU9FFXBEY39t0EaZcZRxi4/z1tu770LJmirWHsOYp5VCIUyW597qc7dTDXnDfmpF1gHwX
EDoY/OUWGt7nmFdSuEkNEW3Mcr6vu2ZaNYmhP6pGH8mSlvUwH1XXh7h2h9zbDrs6PVv7vtFuu2pq
toWDRdt6xAm1qs3xaIue5FfyHLU2e/2u/ebA8/1oaEO9xVgpuvqxkZ/jWk470ylmEJXupy7J14qw
rxqwl80dSOmOvQUWT2pMcfqDxUz4fUKNqVk1Qe37xyMKbCJPb2xe02vgzwArA+yZhs4OJRHoDiKK
KTToxiIp80ukS3FRNWxV8CZu2DT6iKBPYZXWRtW6l7G5KtxzERk1ydkFR7SMYbOJycHS+wHxmAze
6h/eTvLPLydL2NIRkDhcWximYRtLpPFDJFE6VjR1hdnvOjSXd46cTULX35tw1q6dF4WnLLA89B4H
inUiuGvgF62zNHUf0TLPdwH2mMg/W1Sc2/Gb1SfRR6KfFbZHA0pVbUYmsYN2vzEXUWqvTIDlS8u+
eGh9b7RM7gYfDU9wT8YLupG/JqO4Q6E+Oki3Hx9UEwS/AJAp76m/datcBy/z9z+Ct4RLP4RT/Aie
J3TdMU3D5P1t//SGdvgXCHaL9c6CJ6dtajnn62kI+1Po2h1kmCgECuNmCDHY88kdMusQFjrXnd5d
+xJLwNod9yJF2sIMLfc0CnmtRWa98bo99kErwJf9vsvCo+PMcqv1Lh4Loz8g698OKKkjUEq13V+7
RfIhGb3pOJvBt8D1BzJrhXchkH3FBz7dBqHoH2PZlKtiMje+aOSjYWyisQ8pXZTWBcKJfWhC4jsT
TF1QW3fYejzauWbeOaYmj7iFfCLQt+7M3CBv04wnMmjFvYEjNOIf6QUbwXbTjKV5V4ZFdoQb9rnq
x/kqBjFfnaXxq7Ilt9UmK5PYbpU3vvaCrhUnl9fgqaKg/sluxn3fITNlEZAiXQDcYRkeatvAWR5x
A3VQbQHJ1RtzpM6j5S8IfmXuoJFlwsuKKOrQl07w1FbzSuuKVWpp5muaCmyBbagVf3/2f47PLOki
2GdgNmhalk047f35FhAybYrGn9rdFOvZblh8QKY/Gjdv5HqOvW6dmkG6is0mXhcRTx1XGd2OIkfQ
ZlW5mqDq9ntjhoJTN3pfy8ouMVEuk1Vu+R/bBG9PvPfC2+xrwU1aRnCr7Tj9h3vaXS7XHy9n6XJH
S9x2TGF5ruUsAekP93SbWuTVqIXv6nlEZjIz46tqwihAUQhW1IoLzd2psTHpgrOnu1uo0PlT5Yb1
pgo7f1dXY/YECLuDGRgd9MbLFp+o4TLl2HVIxLPW4G08hLs9cf0pMHGz+Dde4ugXa2hzk3iyo2va
/zpHE3LiupQ39anDBY/ikASJtEyoBrUkjJ4mTyA5uBwaxthLIzHOc2JwwtvwtbFjPMo7d7rnjSXP
nJLgYfC6Yod2YLKq+qx6ghVDNM1F0xs9ggRWQbTtT26yUR9V03s2VqrYqvwwRk0CXKOVI5f195eX
EP9xNqSOvbTNA8x1KJn9dDZ8EMK43KQ4xLu6d0dZPl5ADdlCWFANabB6W8x2vi6B6Tz0rfTwzBhP
2fLH6RP0NzHrxdbVbFTciKatgy0ndEfdTR5CbjQHW55lGzUYvrrc0H40bMPSP+s4vB/0DCMB2Ofr
3nIQ7Yo3GpzbjRzTbB87o3iO42Dahy3BEJVC4xA0nrYql2d9UQpxCI32SxtolvU2piacWm56r+tA
ZbBMo1qxScCBsKNDVjCAArctEtO8plrZb4WOZW0Erg2KM1oaswYXh5zTipJEtK4NFCXzDPBwlgyP
I2Z6K96g1qbDuOoyVH332JYI2IsQT0Y9yQ5z1prbegHStYYP12hyecVEzYAUTWgGK4+kJBXqTs6b
eLkm00l7/fsT+Re3lTRMWFMmtui663jLif7htjKwOhyo69S7QFZ7uA3e2Qhcs141o/SQRaPfZnW9
5znzXPVxeRiSGCnJoU6BgaG9hYHZ7x9DM65ParCUiHYh+D1ttBiTu8KGfqY+qabRPLFDV/kahC6g
8reJNnT2XnkoJrvch25pHoKaV+20BDXAwse7Gj4FYJZp2wGXuahmNER2GQpcs9FEgSWjHyPT/TJO
LdS3YhFn1Fy9v4SCRnXdetvirnjyDJmd35vZt6CjBPDBeNIVK9/q26MH/kcMvnWqTGNh2PlwSjjh
gwmxHcfZ+YA8kPMP72vx8/uarTTihrywJc856Rg/nQkbuoFWzUFFicKMTl0ws/lyfMQOOoTvHE0G
D74leyJbB1sWz21wkELV1sE3wIZRfdMan7slCKst+no6b+dlEKGI9FZkNcCSoXfWJIDmteNo/UFP
ZITNUdOQmTbkB2I7B0vPvIwow/KLGjJ3d/2i8IorS3AnMqO8LSkUNBmvFIOKazYjSZGb1LFIV20w
eB2eTXR9ny0Rncj4kHrr3PyNiP8D8f6NRq8Y9Wq0SrmYLDc6K80Ge6r3sqEcUEbOd8kHL0zJEBrj
y6LaLlZq2dgWwaZPLZ4IeezdvS/+43hBxLDC62jao6JS3Gexfv37u+Y/YivOlaNL3eF8UTi3rJ8C
zNCzu9j03CVnCyvX9di2G5M9PHfFHByhjw7reenGQXDFBuigtrY8KsytNgX4otbFSulOj4sqtWmB
GwRRmJ1GD3SC9OCNtltkcLUnF4HGQx/b/kk1yGVop9HKoPK67OFQPvAeLQfhYPy4voR6dGwQZz8i
rgqNpSQqJ2EA2Q9DBturPzqcFgKadpNq2nxwe0ucZKg1yB51/ckT6Y9NnrQegI8/BtUav8UmAHLu
Plrix3GJJOelUd33MVzyRIpC5e9r3qfTNvktbMruGI6xpITPOw08HLgvD1PnJoMjadp4Inat0Rc7
L9oYi8O0iJJ8U7RA7iRpZgisbbjqF8fzurD9HZmyaV25RHqGTlZd6Ll/Q4XvEztWKAVTK456KY1H
N6lWfpF//vurwHD/4pZlg2F7wrWlcE3vp8ugq6d0Eq3sdlmc+2sRddahFRCWt5Ulzzh5g9RPywJD
Iddex8YcAjvF3Czuq68qRi5kVC8F7efGNYaTUYQjjz2KRVkzPcLYQw57qk5Yp4SnEG275Smqmsgs
up2okld2veOtLfkJEySbQIPP5FjmjGfXcuYGPTphfd3ZLZQ2cwxWvTvOF6Q+vjeqm1kD5b4Z4eBm
aC6TmzUXXqr3oRZFe3fMEZAd0vRxNLC8QW8wWk2aZZxSw8PdfTa/gA8ZtyRhqoXTiFjMhlK6dwyI
Sg802xksGCfCPUieYGmVuid32U9QfQ1OwUxVdARkVCR9f7Iyvb8ic7I3u3I+BdSmN4FvZNS5vW47
9hGucjmEzjAsKK2jFFhbenJ5Gyf9uzdsP1j7WVxvumgJzpbrw4i0i9Tr7Ngm7ZhtqiWB53XoV+RI
PO7dorLWrW7WJOut/Ny2jVYg9wfsJA/MS48+dFUg3D/5KIJzPR6zwPNPeYCuS09yBs5slp/4B+ac
GT87Gd4E54CIJOKtd7aTAGx4Ldr6nCz9XkzWsW6pBjmieQ4r7bPmF+WCRG+e69msN+jdzfuAagbE
JGgDGmf5PNSSLFdjN+U6bmoUkfX2qhtu/TQ36HGirCvXmExgcCaHJx0iWT0G1VPgYjTRhs189BCv
24F03CDrUp2spYnYp5xU1xuyBwou/XWy0l+o4MDiT0T73IYf88X+nAsVqksdzxfbcqYLYb0A0IIh
ceji1RlkJiECTREjTPYPd5Tz8x3FsxQoEgE+kanO6/CnTavmxLB0YW7sxjScVpbUy5ciQEk0bIvH
rmH/5UfcQJlbvPACmy6i9i1Clbx8yVs32EuRJ7uwD/HSTooIe88Uu5O0eEFUyD7imzHhVP/7mMcD
5BguaRI1hPBUg8Z6+hJ5qbajAP42p4b/OEZ9z7DkXNTQH+Ni+a73pX+MLxXho+pZVjMdUg3NbQ3m
AGDcNl3pbPofZdLnjx6GfZspG5Od6qoJR4z3PZn3C1u9/LE0KRRhNHhQPbWqydpkEYxx1u9fNIcL
ECwLsqNa4ufJs25Id697SXVWTR/gGd0uTYeW6TobnGyjJsANVWfZ+CFWt8vqLHRn8rToACyEUFtG
aNg1GDMoBqhNFQt20fTxjR46TqiMG+GInOCyWG99bUfQGa/8pqV2G8GZb5zKf3C6xNuUxszDfBmL
O9N/EHG3SC5VzlF11QSO3xuYCvWdOirDWOVW2PZBUI3bDX1WbtQboKu76gLv6+6toP9HV022yzMg
ldbbireifvx7F5ud+kEtU0Okhu640ZqHkRILzLPkpA/Q6qAeeOgeFJ5cI9mCsrJS9XybatgAvE2p
wZpHR7FXgwTvz70+f07jyS1vOG74Z5ASwezCs8JSu9n//S1jOf+5E5OOI/iPhq3Ykgv7IYAnravV
pXTAljdT87W050dAH+R3lqZu8+6kusF4hxqQhTBQcGnGaqvjVr+fgx4CFMJNe8woh1WB7/M1XBI9
o+i9q+oaM8KjGrqXPRJ053w0N6ZbTbtC1Ox92rzeVrETb209np8jAZ2ym71DNDvRJWF3Si2BDFmp
+/parv/hzzb+6s+Wjgm4k7jZ9aw//9mtLAIq2OhuoALR79zZHsD+zNElFvU3G6c6J6/WmSu4Q+zJ
XXsaQDjViOXTrNlEBiYSeBJo3JLzCFP9C9BM5JGxejnlfm8c29GUH2bEhoDl85wnkjy1y+bDSFI4
qIH7C9IF8d4ELIpsFk1QEoD//V9p/1Rl42aWUlBp0wUmeDa12D//lSI3Wx/DF+SmR0PbW6kd3Zyl
qaZe7IeKUNFPusuUhCQse95tqmsEGFoW0rqVRa2vLWggSihi3eXDw4C46y0OLO2QCWgGDrWzozej
zlM0rUT6iiawwrMDVO+semU34TaEXuAqSqvsZUClKAIXerM6D2RR7XSrEPWqDwO799us3zXRjp3q
Ly3FsI9hI+MtNR8isQgmilHyv8ZHpriF1cqRgDr+/sey/uKSoA5pcEFYuDl5cnm3/HAnFFYa2Joc
WixjTJSS8gCTwKXBgYssLtnKXY5S16lE23eFboS7ZxhVR7Etoa2f9RFcvly0B+F3+5vR6uW93aEu
wiSomeYC583fR5ZR3c9OUN/HJPBXY81ZsZ1iXerdJxl/Ui/MLmmKrYXxByzof/gb7SWi/HMWjGKD
zl6dtJ7Olf/T+9GoxnKQsmx3PsnfPRXx0iH1Xw3rpgN/2nYp8PalQUsPTF3H3/w+hqGmsdad1FwH
Q5aerdEztlx+xKc8lq6LLk1ekcPtIx8NpduUxg71chd2mz4DDUDEjRsAEokfjeWFF623GszRwBEJ
WxszmKqNH+Qw5BZeS+0W+WYUXbtNXHRpvKrtDuYiyxIG6aFIqltg+9tY853/wf3iufzItkPKU+cH
+ukSSJIuHycPmjAY1gtiKObFLjAUaSqjXw/CuJu1ijqcNxbrVLjBzYHZdmj97CURIoSllnXjxrGy
Conz+c52qF6S58xyQFO9c4pkAuBZ2g9ZCe/HGb8WcSmexvYD+ksT4Xs1nWbsWBE7MD40CRK1UGLa
gzS0ox8222pK/Q12gwDyw964z4fxNa4cXoRt+tU2cpBd0v7WJ8WtMoF9laI4ae0r6DUpVqn9D9lh
6y/Sd55weGqatu0Cu/jpVkEclr8qHJodoN8Amzb+/bZtjyd9+SPUJzVGGLQIIQ2YFycnF/HTpw5q
LNthb3M3B8t+JpnnQw63+izddOuz5z4pS1bI0VC3tJOlVyZgnbY9DKl9KqEoncspTPd2kT/DeXBP
hkOmXgwRdXSgkrNWHkzpzXd1IbnEXTx9W2zX/yHTYv7nXw8h0dMpjHjUqti5/fkqmctcL2uH5GUf
IKiKvooAdDcB3zaTuwJd6CfQ/Q9hkrBrsM3iWGdFeNIsjJEreAqdgQew4lDZjcRDphj3ftGHtzBK
wxv8p5sedL8NZuxc8qbrDyFnEI2lgoxAijCcO2baTSLfsvv7h596E/z5wQBT2yI7znvCJHT+KQyg
UhnV5lw2O+Te7HVryy1cnexUp451aYpCngpEf0bS05cWMUpqV873xkvx/bKc8KgLB55Jpo33VPWn
+7qJzKsWXXgY4uU8eZf3RnbOljJxtzaRi9c93I8THNfDYLxA+ky7lfqIsswIo5Tm/zN3XstxY1ua
fpWOukcNvIno0xfpLb0oiTcIkqLgvccbzHPNi82HnSqmmKpT6o6Yi4moQGEbIMVMmLXX+g2u3lA5
gp4olLzBJKEAa9o7TJFn0oXxrs2bYh54zdEgobsRDPQqrqxFo2YgnUs9o8aKSnsJwAOVhKVDcniW
pRr4xorKr1t305+Kn4ssqTvJtRLcclA29RPNv4okBZ+KgoKvr3TejdqM4WlTNv6rAtDvN89nbQo7
Ln8GlWSoqtu2zf8ufoYGMy4U8mD6RXxd/SJKMGfAnRXx/xjJ/fZVHdsvvlVKENBV6crRSe1IjX0g
5YviQNODMxzt7cjLfoty9ctIdvMgNv37XkM+dlbIhbU0VC3cIZ8DtLIJD920CcvhAfhbeIRW2yBp
U/qzOqVCBRh6ZmfF7W8uur/5axXTVmSCT4c6o8iP/PTG1RPfapyBi7nTRmVeetC7GsfqwD3b0crb
D6mLd5OTfB88/3ZI10ZCOB4WwP0GrgQJwvg2RGDILzFQKK1tJ2XJ1WiaLWC/JttWuMm4bZbOvcRs
1pj7kI/u+s9WGFNDxjJvTm2znI9t66wdLQkXARaq5FbkiHQYG6rDNY5CGHIOqH3vumkDFt9ZWRms
hIAFuNhkII6Pdo5C7jhMxro5rtldjYrzMEC0L6M7D8tNq7PbG/yVzE1KlXCRTcts0+nqhZmOj4qa
SrNgzHKyM2q7NX0JEyIzC6Zyg7lMC2o7EWIJv7nS9F+jHXLU2vSlU9oF1DFFCj9997lP2kbHdoq1
qroRNHF5NLqNb5qrIXPiuVMp1G9NFF+VPn+tLbu9DjR0/Ex7haJv8jlF33pRZAqp/tx6zrVMm8Jb
KtGtfJRGQO8Iq1PGhhDkGEU1s9xh6UnysG0BsAWujvmxs9UGBdmcocHPvZGbnQYDoWgzbWNIvTYv
UKDTDAe8HNguLU74aiR9UZRmuml7//V/filOCQMLTIPCl3KZisOvqM3zPClXaIvwD8D0vUya50gv
kG1QcfaOZfvguV54rbixMkcG0F7bjh3em1XbHEp8cz053QiPsTov/I2VCOytaR4qhxTUOKb5vIPH
XuRm9skYEVHFZt5b9Mh0eunwUlO73IgwgFV0vIPRNwSDtrO07NaJoT6TWgrLWebg4aJFMSDhRiH5
gjATZKNqXVQYS1UxqhmuSnF5ii67QXty0SpbiRRxO+WJiz5K1sinHIO813bAVqQlenvRzCkk5JRV
ZVhnHcWlBLnpZWMN9h2yEvbdGC4rUtQsGNR9C5n3iDtO/puwy/i1NksdUFcUQJvTc+8y7HLycCAX
LU1UFWQajD65s7zyW9Ijwhc0OU9rH+aFDmvoCFtJ3mquvC9jvdlUlqHPSIkGN0bZPsDjOQA8g24f
JKsYzOFG7sxug3kD1Wm7+GLURrTgfTYCDvgaqrp2n3KTtqn+kmRGcIw8+QbAYrAYbBRZeAd9LkFo
7NrYCsEM5U2COQKU71zHnG70yLjbYBO8gnd/8qL3UQ97khShFSnVwR48Zz+m7b0PvfngkFe0Qh1D
IDeJYLOzUZEdJMuqASlWyWj+87Usvq6Ll4hF3VMDxEL8zYPq460NSqEpAK5wa9cmy2mqxMsGwbKm
KUZA7qzCgkJ66+3ia9YpIeuPkG+4teoV5RRIs/zGauc8wJnhkZwVKpnTRy8OQWqMLWBeMmQKx0P7
L/ONri8r4t2FW5bul4Rl1SwbC8IwVCY1pfd5W3OlB3VvXhdRdaw1tFxKT+FXRaUmKMP9P//hxvR2
/PCHg1dxFM3QKCxjMHQZmHE3ZXnfch2Zo7FS0qHZ9x3eLkUTH+siCFY1JIc5eKF2Dt4X9+ac+xN4
lAyuJYgWRY8sJ6KA2n00PIxwrtboeCab2tNu6qiTZx3UTIwiY1xY1A5rQSeKVpiLrHoLZ8YCmsHV
IPWrkIoawMnAWA1NQS6M52lNebCAtIP/jOMMr3yg+rkf1UXZq3Myef1rVVq3mBpJ6AYPZKiioF36
UpfeJ8ZMnVzWUttIdjrkhS50Vli7o91a+Eu3z1hy9qWGEVmI2avttKRrs4cSBtYOXJK+qwuQif/8
Hdu/5ItYG5uWuF1Ng0fPxQpyYq+F8DfjleeQ7dAL55i7snM0G0IrF6j9XDSJTBQKEKHkHGEa6kcV
TQpmyWgtAnSbdsXGNaoYpaq0W576sARY5kSP88AI09tURV/DlYxmpcVteiv64PLDmGLNuCTOd4+N
AoBoIemYTIcZNGGzScebyEEQirhTftW9HUrnZLeLVr9xYq1dQA72kTzDlE+uZWfXdqWzE3tNP15H
thmuz/0q5DF0gqd5g1l9V1u9ux54hcxwWUnuYeMYqzqRnB3E1vroG368TI2xfUy95iWrq2hbdiGU
J5YQvL8CGJm5MjRLSQutx6FtMUAAw70pE9d6xP8G9YhWrY6t32cHFAoe7VLWqM6m4TyWrH6XQp4m
GxpnR1s3drljKyRV2uyIMlwUrfmV8lU4Sfmb4BbgplJw/c1DRfl1zWdRVjYVy5BhzaqafRGaooWd
S5qZBKth0H0EdaBR1UX8GZ2KEvsJ+PAD7/WvZvFJg0787JjJSG2wdLc5FMMHKXBvKk0rn/VqRBXW
VuWjmoxXeU8d3A19XMmyCimuwkrnStJ0X1k5PgylF4E0LfilJ0qrHY1YAyvGExhr9Dtk1Xvwaoja
luTke8WoFyTq8nsfhU09CQqM6GlBJ8jWjlIjKt9lYEsdnvcNIoroS+nBMvJSeZ5P0rUKFaYNV7W3
DDEIVILceyDtpX2aWiyXoqNSgXwupOChVaIXu0dt69TqlIZFrMuXMg1KfevsZQ1nL9HsbDJmRdLO
nXTQbhzNc12iomej8dtrL9FoQcctZ1rpBJC9JRQhKFydVFEMYKxLxw9RrRZaKA4Jolk7zuyxUUny
J/YtplsFSQijfZICaV9zXX9vJHdhRpL9opEhQLmF7EJYVdISWPhwqF3ycrqLJpGFpvTF4aBNdHG4
HzbOi15RBbATN94klSnBBAzgTkWpd1MGAchTcGEH00m9rQqYdNeNTr/nmW6tsfForgogqUsDk41b
7vV4oVVN/ik2cDxImiH7CvLr1ScV/goPbsvlkPqzhn+8BMeEPxQgALZ7b65Z3CEnXh7Apb4klR8n
yCAF/S5Qyp4aN3vR+17voeT0z084xfxlfW8rFJEIB8mUKY5zSSRJTX9sLV12lxCtu4XhGzCQAwS8
hV7pScm0CuD0mERJXCwkwhYxgD0AxHdiSmcO/rYo7IeqIOl93hRT03G0agewbnbuF/5Vhv+XQZVo
qgiQFqc5on2e3eUhXBGlqhcXA3LuWDNERYdFPYnXte+bs2HORV8seeoubx5aoW6XYLa6AB3yHLtq
uCkxUV214UCUkNc3tqq6d5IVl1emXsmY8tFvkO2cawlKRlrn9Vf5wEvOSxX8kLJy+Na12q5XUhVO
FtfUq6952VoswsWma0yEwsUuZSusKSu1wiySNXrfy/kuqIitprx6HaX1HOshAFWqVRq7CKMVRJXw
URlFiWXQWTwMrPCqVYpQ+Mz1hsdMddJDO8mpu3Um4WZf78nL1fCs6aoVzKOHGoXWMFfUdTvoDhJE
2mbA+P3JDZA/juRCuWEFWG0q0gtbrSyU6zaMvIUk86ApwuYZkYhqUwTyo9xaJitDOU9nCIwBcjV5
P8c1Hj2+F4DrmmSQkvLBbjL9GUa5vHC72tu0fgi5XcvIZhKeWuQiO26vOlxSzsZcR6urvdjIEzQ4
86we+WRLrfbKtBEjVlpPi82p3cb+rsNIZiMGlHJEcydJ4Vvxpc9zX5PmWm9q+ZVvB6j5LFqKD86q
1njtmqZdkERPYkuayZbSlbN8wmqedhW/SymowWRIQkbMiHy+GP5pjtiNo8D1F1pPMaDXvWIpOo0e
itc/35W/vn5sRQOLTcZNs0yTwPZjUMu7MlArT3aWFH7HpYKu2LUytpU+M3tvIaeqTZ2b7OulPxig
dtVVV3GhNRtsLyimTZtIGpBukSQChiAnUzq6hMZiF5sRP55RLiVZjdHaTnSKvV4GPjka1iLW4zWr
MuAA0wZVyQPfsHcvh5MhpWuojzKkrgW8uP5GQdv7VLD7Xx94bpXgvb1mOSQJz68vmv/1kCX895/T
Me9zPh7xX+u37Oo5eav+cdIxeC2zKvteX876cGY+/ce/bvFcP39oLNOaW+K2eSuHu7eqieu/+HrT
zP/u4H+8ibM8DPnbv/54zZq0ns7mBVn6x4+hid+nyixj3vmA0/l/DE5/5r/+uH+GFSjdBG9l+Sa9
1axii+YNbYhfTvH2XNX/+kMyzD9lW9enjKfmTKslAM7d219DQBltFlCGYgAk+OM/yATV/r/+0K0/
FXIlpmNOaQLZNjimyhoxZP5JYDQBWW0ieuaof/z1VdycViin3/DvqYxUIS9WMhOekkBLJsOsUEG9
TEfoUqP5QdqiYZOl+VLNuiuS3J/53FVRJbhi1dS8tZHAFnwunCVcwPwG0HgQzvM2MGdWKYP064uj
nFcjKQ3E7BXWNJLjIUJZU7frmIRe4VLHT3amBsl+DNQr9H1YJWbxUxIDAMy89thjzNQjj+OhHrho
qZnN0D/4BnZt2zn6o+1nrPNQxm1Uu1m4rEP0Mrt2/PHRUXIHU7vhXhkWoceyuwoRNNF776XO87Xj
T7fx+I3bB9FX3e5noMle+PQ3sL/S0hvjKzdEMrRCFoL7SVqoUQDAmTwKSYRbvpordIefIrwvXfVb
CUJz1lvZMcT4Z1Hh5oJWTznvBvu117AoTscMoLQm4z4HynYcKDiEcXQse3wTcK/3CJZrrM5yiO/f
MttYIR16BHWjITtZfInz5Am+tBRDFEMfoG4m9+nQ3VE+XSkk6pZgKF58M/7mWt6t4XpvCc6Kyy7y
JEDgc9C7gEL75dj03y2yt8abTSmbpQxeT6H3yZGu+1y7GfFLW7Z29tQN5lVnTe8O6TsB0TfftR94
bJlr1lY7m2BqRBYa/jpCil0H3bpLl9yR6jzWdQlAI/5KBcJ2ElpL876z0aO1GsASyE0g3eP2HkmQ
6KUE2zFXa4s1ggkio40xFzG9F15Ct5Q2K2QNkWfAKnpI/JdutLajHeZzLFwxi8xjbONYkXbB98o1
r6oxWZaqutTq2p0naXwjOePnsaucOVyjdmblYH0g7zXNbVuFsHnw05KLCj1w/nq3gxyTVN0VhD6+
kDx5y/uaCwYflG3WGsQvEpoQaeQjJdotSu9YUKFedrIz8O+I/EXpj+BrJYwvYiJILQvQR/P9pe4P
PUx/fGlG7TZXrXrZ+06/LKviyc+QT69Ksr5clTN9fDOsbFXKNlw1RdLI7lWftDr9VsewR0Nbmvyo
260eavWK6hQ5g8WgmmieuMORhV22sKpSX2DogV7ASDo97aVZnIT3kN/WrI+Zj+8QugfljQHrYKZO
HM+sVRZJwRsKCYw52Hsc7AutWh68SAL3PcR3ppPcVqaOjfM+Ja0fe9GLqkJv6XVspcqrrM9XrRP7
iNWxyuHNHGAS5/gE5UAUZzWxV9xJSIOP0g6n9Arz9fSmftNCZ6twHVAhfBrztlukhrnijTi5HGzq
QZ7FYXljyfhVFlH32ENdRAPjNzjHKd30c1aGipuJGoaKLIAK2l+5SEeZECt1r7GAV+EGPrMyYz2E
5gZRFo2LNf4NC1y5zGuLTwP4QBmLT1Wci09rG0WRJN/11pad1bNJ0xJfao2vVS9MBEtfWVkeKzm6
Dq0MXZLqy08vnR9P8p9J6IIa9ssfC2/KNKA3q7+k1VHz07LMUL11FkUvaWnZc68+4MY8X0s8nuen
3yKp5o4bH+w0OUijtfrnf8Ll6mX6AiheG/L03gCZf1GbnarbSWEo+Fm27VGHVw1OntVIMqHhl5kb
/eYLF7Xei7/YUlXefvAALIO/+WNgNsEhy5bn31obean4VrIuo+s650lSdnU4Q8NxbvjjFogWNjtG
92hVym2qNYtC9XeN/TQgMGHU6T57JF02B9j+lDRE2e2jndmrRo02Wl6giq2v9YjEcxHXCwvCuDLy
qEsb7TYdiJnHztoWevhSKQFCEk+AqF8My6WMIgfdnJzuktDlqY8lyLMaajFFVs6DYcR7KPnUODGm
sPApfL97LjTnIfFY8+PLWsNPi6Jl0NjGPIBIAvP3BgcAqyi/hJWd8gzRqnXeKLc4MsHij0lN97PY
KdH89Ui2ClM0loCerT5Gg/3Ak8apDdxj4eYHpX2lIh+PCZm1rdxxJfEKi5tynvFox5U7PsXO/69D
xn8bDX4IM/9dYPn/Y8g4cRb/fcj4f/53/Qwu9xP2ch+ixOmoH1Giaf7JvUyASEJZVWyLMO0UJLK2
+nPKMRMKGuC2IZ++R4mW8ie3mAWKCLrZFD3+CBEV+0/wEgYJBQWygWMBK/gfhIiaMt1X5/sOhwTO
jiEJqyILIIZ9WSqOlbBMlS4y3gotOwrf0h4l/UVOVmDNIlz91Okk75MR/QsxKmNWfhoVrqZiNI6j
H6N/d6w4lZj8d8cqznPgwWn22rzAvJSNHcdFjhnfX20HUZ69NW0u+kJvpCp66pSqg4kjFYBvBOfP
m3iSnD83Az2R9lm0cSZbFw/L4INmOh6yUDSLIZWXXQfyGWyh/pn3/jeyBt2114+ASv0lYMMQm4gO
X6W8mGNL7XxuEfo0nJDQhaXvqC8Ek32YJITEnil0g4R+zrkduXB52jZE2lP2ljoFzRk6b6G3sLsR
E0eo3cVK0W1lL9q+2VxLmSu/5FGAPm2I70Q4+tkhnja+21vzWM71+cWAaIqNGZTZIcojnCrEbr5x
JmSUGItRpYb22oeIVA7tCtFf+wqQd7sCQmhf+dPe2Pc9IDUDp3NlDVemenTkQrqp42xa91LN78ke
X7XTxpUADbkWmqVGnnazuu68Jp/piZkssBZ21gR4VwomHNimSfq9Ar1sqbZ4bJaTVr3vIX7n5dWn
IkncSSfFaO+iKKx2Pepgk8udsLXj72g3aUBILPrEZrpXZk4QelvRNGH33v3TQeJEsdFutDLLtp3I
WP2dFYPoI/jrT+4N3ZQFE32tnn/68ZuDbRzCdqMrqCtQPsHfhioD8FtsJUrd9O970o+ztqt6FIC7
eo0sq7ZXEDMEgdS1ILIKYJR9SHHeHrM7tcf/wpAi/3MUo4ODWRemVynJnkzt43mICzAZKfbi972q
k4JT33nPolTPwsQ3sbgvpzghhdDmIy85F+0ubY018uNkjygiLNoRDKSEmDzOK1G6Gcu22Hg4/Nzl
VYtLjZSE3/y+W6IjnDzVLtaMvi4FR6NW3YOnRfoC9yl3lTXoOJ1ERiF8GTMu+mwl+Pdndr7g2RdW
Z5CCLfOVGEBPgAy6IO9LPu4zpJFeLbAnhRs/qWGCVG3uFBK85/gpFcI2GfaTO63Jnrg9+YPem+Uk
PAvZQNFGFqBnj90wjUm31VFWL7VunKiA7x68YaW8mMQWFNgNCBG+ZM6bVkJdwJBepZqEYWS52lXS
g8LEQ3F8bGNU/eUi8Hhj25QLZvDUBpZ2aN6cpW5SfcERwc89uJvOsgJHVXeSx8E0YN7rKpqalhfc
Zm6mztShTF6Dztv0YdN/Rk/3Cie/tdAnExuhR2ZMzxHR/ElXS7T5Aa/dEadQq1TCQ90qydEvWafx
uhm/eK6M+zzGtVi03uugoT8nNuwm2XDDQzaWyTEAvHma2qbjIdST7PNPL8K/C2MV7eLt4shgYR0K
Rw4cGV40F1GdpSRB4yP88RaZQbwNnAhGNto6+PGAYNjVkUpb7F62L6f+1P5l9/JYlFeRYUOrfDkl
Nz41hXdXGEN/nQRB+AkInJug4O9mWCrE088sNgrYbZ5hsIfTuD71gxH20X2dptjTEb1Uuksx73zY
+xHnfkMdPdgG/73PoN6LGSk12sGm3FO1WXcbqGV5cE0fLzKzzp+9qN15veY9Jo4UbHXbxdOitPNn
xPSgnD+jmFKt6iCzN2YcVY+SlGwRZpp1Y33fe2N6I2HsdJeQ1fEGq/kyGFihgm3Slwr6VF/SFmZV
UlbAlA082koPRz+lVJKZUw7+U+tWuC/Icn9o0bLElK24sab+ysZ2Q05Gd1sERvp5bOS56G8cNBGH
OlQRSIv8J6W+7obe+uIOKezBptSXottr9W0d5sEnDyXafa2jFwbCJHhCtm/xm6vP/ghT1iE8WgCy
gGCg5cVi5jL9NWKYWQFcCr6FCo6LGGpI6O9F45Muw33v8Es5mLmr3TWjzas8Q9Q0dlDU9UBZj9Wg
3ZFB+Txww65Q1w3RQmTRIxhfFCZ/7Ik+yU5uonT0Nhf9J3aYqFCIeefh0CxuSq3kG9cgkJ37zx8h
V+GaXNwtyBSE4JqmO8h1YhyQww6XUOe8L7UZXlvTzY0Z1k1BKvGzmKr6+o+p7aj+NDWzYutbJmk3
YZ4on00X43IlV6YUCKqN/pTtAY56Yzfdllty1YU6gK1pT46hkc28xv+x93H0cp7UBytEyzji4zzk
/5SdWjb6XAgoScMoIxv718bJlW2omeX23CX2znMjN5dZ5jo8z4zsAI8Os90INijsWvr+7jAjS69V
MBYbcej5dJeHJY58J0Vqt+izaIXFx/DAyzOcK7ZSfjEHyokBzOMXL6+PY+T5mKMgrQ5nqKHSGuSz
2nDKOyVIyrlkpJ8U/E6uhZvme2ucqr9BUHyCn0GhYWpNY6Il3DTfZ/63jhunT3g/y/nzPD5BtN7H
zp83jZ1b75+Hsqu1jXIsbsLJFcmeqOe9oWaLZPJHEn1i77yJxICHNqypkEA8D1xM9tHq/Q1aRKhq
/LRIYe2kTcskzM9lFcVS6xJlSNHX4uq1v0lerCCjaCgFyo9liverso4bVXoQjSjadEYuPeSBmd0H
wzMWH3u3Cr2jaZbEE+9NUCII5YWdexp1QKjeYuhI/UfaAHhSD5oee5sql9WDMe0hkv1jT/SdRzMs
UtbneWIPtbc7JYUD1FkO0auu9qsa6O91NHo/NmIga5ye5cRffWLKyON5LgZy3GUN8CYcp0yd4jRi
tpjoRMPv1IoutDTAOWl8yTZrQJPy2LSw/JiA6f1AUikeS9+CUL6vx9LGVC8Mj8AS2rl4ahJ2vTap
Zt8SXqLR+N6PNO1r9d7fjiRLwHsNU5j22luB89N80Y8q/WvsPgelc+fUMS6mPECVg/t+K5/2pj55
rIplCHV75vgVyAVxH4thsRF3v9gTE4lAKONpaJrNROfp5LbipvNihPoL3Fu/L+Ion6Wtk+6FpxWm
ffLaR4UI2BbrEDm149saq1vRyqYuzfVyyhVJtg+Mp8lxGTVrYx8XdXUNiyk/VWcLfqLQNfunhKXI
8jzDNL65xq5qbUjh2iQvLTymzm0UpP/5nXcBOph+Rbh3rA+nNCnV9Evsmme0gST3vvbNSPEm+Un8
NsBo8idx3RqdB95+Hon3oNqdZXWLlNsrDlptOQaGfiWB37uKKsR5NL/Cp7XRr9Dh/NEfhKQCnUHR
5xcD4qge7n5dqsGybhwqpNmIbcqVnLVApNXkS9EHytbIjOq6mmyDtGlv6s90c9ic5kahHl3Dfdq3
eou/kpo5N0iA7UvUmD6hcCR4UXvhy/w+VpHI/KQjeZBl8bDMVKnYVgAd9mIv7IYfe/H73nn0vOd1
VriP1Ko8lVw/VFx/TuraHzPY/DbwBJEEMyZRJB5ll3INtYlq7xCl7ms04FytWCb6C2PBmkVm4QI9
JtmLZmFMgqgQnxfZSJQ8E8MXE0GEWdb8NF1M6qdziJnn6eKUoilOaefGdaxqCTaYSAUHuparsxrL
9Kt8L3rGThuuItFt5aG78jqZVCS3IMZi0xFinDwWvsdWHK1HBeOn0/CPsyisq2cUrY0lblQ5HISa
NWRTHpQwQ6BQ7IpNJcUIVXpL0ZAn7cyfJp+nDdOILyMAI8XLIM85neg67QJB4sFqae5K4NmqFMXb
nCiGkhGANtEnNmhRBpSpBOatsw65PJSA4wW8beo7T/QdvJTFGUSfkxvOb8Fvv1wBGkQfUyerD/EH
eOlFUt23fBdCrlx+i+p0rPSllTur0p8wPzjU5+C+tqJ16rJggs7KSVzQQ/sPkJZoT7PFeBgFw66z
yu2Q2tJRS3yjXQ9O9tNpxICYG5jYDdcZMqRuXobzMBtxPFLTuywv0UgkQ4ZGBf8HotrjQPXUuZPK
fp3K97I/9kvcI91jkcvhVg3SYmubvnaMiJqWSheW91oCunCofO9pOqMfWfJ0RqQQojtb88u1LgEP
qbsiedVlGXPBbvgStAmCOuho7RRcL27EjLg0u6s4xCSpnh5VzfR86vVGPlhVwKO/K4CqGJoXr84j
54mZivyL5rXpPO206hZiHYC/Hr544fj3cE1VFHcRnhd97zPqvogWSu/eCVlcXKDTleq6weIslRvE
Fs7vDsG/JVIO3ntbWN+IiaJPckKKk0pY3YqB87lOkrzppGVTSfVOB29b1HZ6hVchFLtpz0LN5wqh
fWOvoB9/0S9miMHpSDH1fJAxHVlOR76fVswQ/WKaGvSn04qui8M/nrZyfqf8p+gXi3+edw5lBrH+
5wJFJeFjROE5SFw7eS29RFW0rMldUKkrsY9WMuqX4h1xfpfYrdNf2U+iI0gRwJqJd8oAV2cBu+/H
fNEnjhyDsb9qX7mQprNOb6nTuT6e//ShQWh9t3iARX1S3SbTprXufFkvbk6R3xT+sQQ/93h2Et3k
4UFvVGrgZJeiOjbuHakFGYCrNiIZjnEPljbcI1gO5HYa7ZXeuJ8O0F0uA9FFxpUDJhUt2OFrEaFK
TtQseENkG9H0KOUu1FjJNvIUzPrQqE+jIvN+HhWZdzEqT5MvjlUiOf2UJV2yHfP+uzuoyUm6Vei3
Sh7ycHmEJsKk5ioGGzRv0YkovyeTymuMEckCg0h0OWZJluJFpCFsNGHOwraKcJQYjOtikJu9VRk5
mEzXe6osaV66vvZlHN2F5xXZ2u0bf8Gzxb9vC82/V6J+6Xi1dC26IN1lBFm5v+iMkEdc06lLp27S
Ffou7dyY3NEL3bGvrWkPbUK4QuYYb88DfeTox0Ia52LauV+cpKnT9qcBcoXjTJMBGWLrizV9WxZk
N5BBU8I8u5El81XYFw5QulbW5H5oTp6HbpNdm42NFL/v/2bxYlHD+bnCYk3+BoIbBehZIby+yIE1
nQsKuxj7F0CHLPinMj8C6HpvHInTbjMDN4y5VevfUQSE7gEV5560bbXB1Q+25tQUmzZ/gOZVwKSh
RwW2tNDxZ1uJJpYUxtELjVvRalwoI9Cnv0dx0ezVVsqvyK3qpzzXMEhLrFOkvchhnXJVse346JXg
XXCep4ksltNAMnWMhQQ9cgrCEof1DhAOLGanSCv72HQGJ1nUVr6i7GUctTi7F8l9scmj5MZrITeI
ljvgkRCD0FueqgFhaZ7nZ8qgzSHr6js97NEon/YSqFIPxYD42ZSnEf36EOk7pwbdAkT5sl/rZN6G
YQCCB6tO9zeRnHJBEUHPFbivDnjLdGwdZv3lb2oXalUPlZm9wACxwWK45bZOkDToh0mwI4VJ6E1u
TGIvi9Jqa5bVFWuNCm/OafLUPDk5OdpdLMdYUWZBsskdx9/VUpccLeQZlxbY1XviKGcGZDp5tpJ+
HzU5fqNlbM+sNlK/WcMQQpYzrlRygkeS+CkZLnugrsQLqRhRhJzh2Jfe4G+FkNa4bhKMbPwWJNSb
mgb1Ih38ZC6Exs8bIT5uT0rl5z7ARjNZgaRtqXArHN7u9R3a3tvULTeJ2muftdDPFkOuG1sjlrTP
k5G0qzr5XRMP3V1Yu3segdFjbl1bmAcf+KdEB7EnNvZYYjsZtjViD7GyEX2l01IhUj15fVrSUXh6
iPMKn/ApcSQWeGLdeG6KPrEmfJ97mjYdYErIwxuI6lU5knHnzdjmwz6Jk02CBiJeNx7YkvPoqW35
FKxMd9waYadfj2a3aDB7wbKCluiqeevssQs9ihbPmB/9bSYD6Q/RYTv3iSnUcJ6UZqjWHTne8iXE
IAW71t7E2tFk+ZUP3tdES4FLYa66z3DE+KyU4ak/c3HGHPwQuRMyUl8hPJCLMhXnWk9S81bR60/m
1G+weF+hMOCuU8lCukwd/LHDYLMHZ932nXmfgnf6VGcrkXjSgTxMDZE/0n3bf2/E0zSv/WmaF6yK
EOvef164Yszzy2OSZ6OlgslViRyADX+MFnqtS3MnHbWXxOd+AThvH8RGssdwhWwBPM73Pt3HSWqm
kgg/zUnjWEbrBSGRv44Scy+aYr4hDykoK/4kq6jvfQmdlbB1SIxOm8GQ57pOJHLuMgOA6kOhQstU
M/00DSViOFsy6rWiT+siZQHzsFgBbezneV8lW6UvnAdUa+HagzxZiWY+6uUmqvFoEU0wbNQDgcVD
jWUyCBEQ4rJ+FK3IH7MHD/rZNCQ2idnCcQmtG8/B+FBO0n1iknRu9N6diRIYLFjCm4998tQX/bs+
CS+Z2anWdnFco9nUOzvUO0bJ+4oIUvRYta20VFSfV8rguUdzhHQaG5H8VUZsUFYa89vHqZHF20ef
phpFC2MKEOjaBmZJ5QWdAnvaFDLpXFn250K1wDRwnkcg7y8Vg85GVg7O8VYq1VieiTkOhlpXpRTB
qfaHdPnTcdBPrXWMQc+h8H1sVMb6abQc+TE0CdP0hMSNaJZ5p68x3U1xeGe0UuNgqdmIZJ8mx64/
V+O23IumJxVfkCNork2vVB79CFdLzXhrMJacAbc37qGbBsfcVL6It5joolYHLTEJrq3MsUDl6Xf6
gP3dTMTjClKIs1whI3gO1M9RuRhVMdZZXYTrkoueYq8ENr4aLk+fuhnCXRGgG9bLCGerNiX3AQes
aeMlOa7g096IaxJPOyjF711iT0wTM0RTbOTaqvbow1drqu7BLPQae626lrbMsiD4Yk5y1AGY12PU
ee6jM1z7Vht8kV3D3Y9ums5FU3USfWGZcrIVzQwwVgva9S4sw69uZT5HCuw6hLf7nQO19FPtx7Bv
cZcU/ShJ9jtVl/+2H00UdRdMVkuiHNrja7EUTVEDFdVRMSCaF33NWG/yUd5KlawdXdlH3VaNZIre
NM8b573pykYyM/4vZee13DbStesrQhVyOGWOIkWJCj5BWQ7IOePq/wdNj+nRzP6m9gkKnShbIhq9
1npDoQdrMeoR+g632SWKKMcx2Lp5oR1DJywmTGW61EYNpSqisJnXdVi+pvo4D3zT3bfkl7F3Q/uu
D4p3PQJ7Bg8Mh/HJt7ZQ9SP4rebJ1n3ntnycpn1anjTSQvRzVNKXRgAzubClP+APWgZILEwsSN4T
TIKTgHKqRgyaptaQWvXcGDkl2o0XnazmGvSuZc/IQWHuQLFx0QdSuWxDCliiD2scKhjWFdXnv01L
jbeoI/KZ+TloUX24jCT3MoyVUglCjRasDK1Bb81BW43BYsI+uK15+t9vCHCPn94QKgkrIFLA2dHd
Nqgq//0NYSVSWrRpm3/JXb2dJ5y/9nIbIPKrBQrX273pGgZah7k8V330Lg0xdJsghm6X0sjXYRfE
M4qfxboFeHwrJ+RT0+a7uRQhl5uZ+TqTqngpAjKzzX6Nhm0Cp55HVeAXBJ5B3DVVcy2tBsKuVaIw
NXkM3KEQ3V+Dol9gIu7THLm7hmN1yeCK4oUdXKOwX1ptMr6pCvBqH14vGY5yeHO6scfqvkdWxOlu
00B/tsekl9S5OPBwupBXrqEEt/qY6LufhD5l2++TPx2nPjXvn8x7Krhl2O8fqvbtodZC++QgECjq
kknQPSpS1L3qpQFBIIzrgyNFzkHyBn8pSWHyVmnlQ1BRpmlEghhNC+/i8i6dKXmNMaXB2bdT5R1v
7eFNq4xkUw0lVZ+pKaZBrewOudKiVe0OxYx8YHK+f5e9IbniPSvvbl9mDfvWjZYQ44op4lJPX3zU
n69Nl8lo29ISl/tc8Zm3h0YystvnhRkA3AqJwzlBanQhE60s+gqFCcyowou4qEnwZUz0YS9abqfY
Zzd6Ew2xBm1xdauhewxYhjX/9jl9Gsn/ccQyJtTg3yJRFTChQ1YGkNEEbf4ctUR9hPWin+Vfal9N
dmShcZ3VHe/YV9iBRAQfC6My0gpqEp3/NiwG6hx/5QpxUBFo1s6pMb32IhpRWVYLFSDsWjSlHoEJ
2e0vtyA3iuQfBcpGh7a0jc2gGAFC972BtbrTeAutyLNFVyJhCunsNSD0wbfOB8Azjs7J0DHdIVuu
vdqpHu5EnzmlC8JBok7kFmvRQu64mUxlwDZ1bc4OmGVQu1IX+2fbH5fiH5WoZB7kyPSXIlp2s8Z/
pJCNQQSSS2JGqceU4dI424pmAVtn102JHtFUtBit7yjo1jCS00Ou94ua09KDmQ/kyIuarLriy93S
a6R67ttNai7EUCXJX5zc1jeD4+GLCUEMnfEU4Y6+Vy6+VbUQM2Ll4kVDi6AHd+HUl7k2+kfi2G5F
isM7MqCUHvtnw1cpm0yXaqoSin6CvrNojYG8pI7toIcVWedRat/F1lFl3rhqcylZK2Xn7ZsasWI/
dR/ruK+OArJWI8yw9R18/mDN+k/iIiXuYxRZ1VG07jME5E2s+v0ZYkbg9YhUTt4L931RbHaqUvnH
2v3+qVs0rVaFDd7exu5bptgfxZjbfL9vluKu0I9tZZfmw/Syyu0QZ3sqrjviRsAwodEhVJsBlrHj
nnyfH/BLNcKXxtfbWVIX2dciqeHy6+5Ps/5o08EEBaHkywwE4feqVr5MBJl3LzK9OURebZerBNR3
z5/QwsUnMKpsmyrRo4289bgQ7j9iILWfTJ8z4M1UCWZhOE9bwPz31FyfxqvMaY98Cx5tz9e//b6J
vfDWE/51Mw1hknWS/Dbam5C78SyuMBfqMPrBUFAqCUXodBQQnIuidhEY7KzgMQgNKP5yHyCCXsvx
vNKNiXwaIT00HQ7YfcrHcDgBZ18XgNgO9/3P4reBPyF7wm3ra5mN0dPSUoBZInERPzP/TXH15qMJ
sG5pFXL98CMqFGewJStKSghWUmEyzoysUYJFXZbRMWka6wGT63weFZa6lXAsX8JCMPaIwJn7crqI
5v1SYuvVabG/vXc1ZtStb6ZQSlk1a8o7S5Jv/oNKNfLcU2U921KIzGM/Wmvo15I7y+ywXfkFDg9i
WJ8mBr0fEnl4FDiLcG0HsTPTWs1Zh3E57hBUTg9xVCurBob4Y4sS3bwyXOu1sIxv/WikP3JIJzeH
bAToN1JR9h/wb6DANZW7GEiKz+w2K58yuEWOqpr42drFU4b18FJukPsQg1pQ48YjwfSdBkWXp6Dh
VJOQ3IqmhJnD3vAMAnyIvTl5mvgah1p8xLMbQX4DPC48PjlZBgnFPx9hzD1uGVQMxa3oFJdoGr7d
QVbPsP6k1HifI5pst+baRtdnF7m+asHCLYOdH4RvfdY7J7dInFM73RVqIE0srmEpBroo6zdY0Egz
ohcLY9WAbcXuhzdVpXDSW68YrLp7r8+reUqKB4uEcHwZU3iBjaGGF3HxpGvjFu5ZIul8qY203ytD
+eU+rpXIyHUIPy5EnypXX+2sx/kDQayhX8cDeuCdl3+tjcRcIOmcHYJOth4UZejmfFOSb/8yI/dk
ZdXl+ptGeHbxyH9qBBlX0QoN74/WNCZEHMRYpuAvPsF4fq8bTDP6kZDE3cdIdZ8bMHO3562ISfr3
ZEJvx3UBPE6rdu/qAPbcHGnLWpFeDLtCmW1sn12pai+ykm7jOJNe9NToD4UWK7NumhXmHcIIhZ8v
xWgc+tUCDXvQxTlAEPHRahbHZ6Vu/ggO2q7N1qUb/voXoLearGsvCnEMs7UD0jGXJrHGmL9MEC9b
k0ofrPbqIi6Uyx4wSDKWtVudDAGqKPHXIgrHKsSZsBq3TsSss3UL2wvdzZBXmCkRm6kRvnFamwKF
lbpT6GOJQc+9+z7VV4zkNhAnSj9NlRHiWLc53IhNkMkq3DvIkqBL4x+IugoHdyuxAyoEdX01YgfI
vtKMeHEqyh4Get/MOSRKixvQJA52jjm2V9mzyl2LEuS9X++Rp8vG7AMmo3bh5TOX0Xp6FpmWDEkm
J+jyi2iFrvWGs6J7y8uoJEHnbVNkOzHYejVS0tIYr0UzQO1tHQaWuhCfZg7lsLNUyUJo1kXnUclC
UpoOpUIkaw+yTmWlhCM869zaR/xJekQWxLvqGi+wXE20lRxkKMJNFS6i6XVVSsF3K9aSyfq6eXJH
T1o3/jBsQMi0l3iEgiumhBHZFlAgX2Dy8RdpfcBratL+Rw5c/5fDJNpIFupv0JUROv0UjWngOj2s
SuMvQYDpUVs0Z/QOq0tUq9Eur6JiBoamvoi+HLIWmz56WKIpBkbN+ryql5QNonG19GSYGJmNc7t3
ElSQmvsNpfXkUcPLbEk2ioqwNckciAumvMUqM+Sv46R3gEY+egcou1coEXARU0RTF6IH4va++I81
4nP6oXz/j+hV1Paz376ygNcs3kOwf8BBg0z9x++rKmXcwzA6eFfbNFklHlrG2uQhCHHUOoq7XHgG
IrF/KQMLyYhpIJgOGl1h8L6nDlCtLYR/ZqKzwUv9mKiadYhaixAo8whGTeX06a5VY/XW1/+++/+f
12FRUBveuBZ1SgNA8MzXSayJsFg0PT1EkGyqYopmpPfhH00xep98X1tnrT37NPne9KqSHxRLLhZq
inWwsyw72UO0SabivriQr9fmiaNpaxKw/lM8OunJtLS5rsrFRxkNaCKChHqEp6Fu8ogg0rf1iLgA
46Wwb83vkLkr/trfzQjz0CTuw12usCWbOUZweDmlb97Ali8hKr8WzbS3nqXMmlSlKMaBHHvARjh5
C+Ks2vgSUsO3ZjiOM7Nzh2MXtsOLlv7Awyh96+I03Wu6PX2z+WiYBsEis+VqJ0YHXcKqLi0BjMo9
4QT/AvFhGE15K/EvuDUhomY2QlaNk6Jw0xoPiecb6FmEwbYBHokemGVQ0sjdcxBOGNmoCD54ON4D
O9OeNDnUUKtQ/FVlhOUX2/qQasv/+LTQbZT/AKbBmv0UfJKiMuF3ooSgyuiSfpaTGzV2Tckxkxez
5yzyouPCvKr80BxWXrxo2sbdS6bm7v0W0VuMEtaiJfqprFnl7N6GTUPmHRjYpuv0ZDuYKM+lvp4l
c0vFz9Ryx2qrtUZ/KQozP2dmM/fKeLiIrjTr21UrpfjETzPEgK46T+jIAvucuizIOYfKH6+iJS69
q+SQu8iqtEB+EXeCt2SNlbXOGndc9iEwPg6Z/ryU6/gAI1l/RehngjUOV5B03rYIrXDut61RT2iY
ca7qlo1QKE/27ZEXj3JQZ2tdL/deI6szg9cSSkhjddIpet0ueaSrMx1PmT8G/GmKWGFNK8TkNDc/
sIgz4c/k8OOE1YI8eSkIvwVxV4oR0abQa9sQZq1vfe4A+J4mSr38UMvm+VMeQDTvfcEwGwExHURP
xuvoj5RBrXoFVTZXn/n2ZLw7+cR6oftFZ+8/iVZTn2I9s68QYpNH2fJPlJ2kF7Xx+z0scLjsRiO9
QFLCAIZUa9WBnLxAwEkv7NXhY8UfxI9k40kKuRR+l82Qfyz2oi/J8epGRXSN3mm7F0q+Uja0eydW
bZwvXKnZi7a4u89Bo4DT2XQh7HvwSTIjLNxvbkEcOszyznfzq4BRCOCEuNP9ppj1mQPSXNjqeqSS
7/OMDAZYJYUjxwNFPykBNhlmyQkKpRv9JC5y7RmnVM8fJ7TpbiiNwJrVbeQeYUNjZPm3aWFRY+wo
2HHyiPhpVJX+SVzSvowe7OEsGmQDSTuTWX7JGnXcpiNGxDMxYgVT8UlXSNtOSx2+TPjbhUd2nPDS
V2h8Z118Fq3cjOB8k4cULXFJYkpcYw0i596n5wiWNzni0lHrH1MUmyq31a6RmduilQch+mfS+EeL
mtutVSWqeo0i94+xFlLUgtRrsvByc9wZmC1Bxeau7noceX73wcPUZnIXA9BvYvzfEPLfaZniUm6z
mhQHUHGP2n60TsI4ncTOsZEvhmHbJ018UG0XPp40uA9Nh8CcRN3zkiV5sNBTv76mk9AYIoThO94+
P9BxCL8ZqcLXucecOQzCmd4GBB3VxOOOvMSbDXFzSAoU00y/+oleuP2WOpkz03MluWaTbolrQ0b6
3weKfzB3bQ1EFcEjmyqbKcOf4FURopFpV1TW1a9dGXUIXr1djoZ13KFmLdLXvQRTNZfleCdevWI0
Capfo7KC2IcYva8Vo6rRbxs1yx//bf19gY838dwoSxULtgLph7TGmVbQAu6MABNV1Y5guFVntySW
HTrdQVdhwhMvd9e8dMu555jdVSdob8A6Shiq6nqQv452MO5QZJkqsjTJFMpL29MGNkmapmcB8y7q
Aq9uJXs1MD8ohiJeN0btLL3aNzdwf4q10armtRmNyUc6+TbUI6ZJAJ6fws4wNuhAFXiOhNZVarVL
AFVqg6yjvtH6YidXWfpuSMDGA465R11L1b3v4GXvZGb7gqAdAgSwb35PTSqkbcRUq3WV21Tb6V8R
w5UWMCato27DQ14oMdypMGv2tYNLyawZPPuoUoI9anVnfyBmeDF5KD9krfhh+b35ruVJM3MSd3yF
tQYlEl3qK0qhOmcetXmKw3RYFA1JClmq0bIsfP2UplK7AhfqPyCtKq/7Rq8PZqdbGxWDyp1jW8lO
k7J+a3WdvLeLItsMJmRAZKiDddPn1kMeGtLStIfxjMKLRwmway5piKN6GNj1c1WqxPJq2r2wcWmz
JumVt8CSEDvIO+mLNY5v/E/KbxwAjtZYWD+MLlnpDdL1HkWbTdHx32n1ND4N2VA8pnnx0Yea8q54
uryoPKXYRchvvSqoEIv+pK+tdQm2bdV7lvzue8bGj23/uWtOPQ/3dnSGcJNDlYYpVQVzilrRN73A
DaSImh9DYXuzxkQ6MHBjb6Uakravi9Q72p6RLGO58F6jznzpnLH5IUXhqmkMfWVmoboZiGnmGXry
lyRztZXWyO3eArvNhujlq6b086cqCdkufS35MIpxpeRlvcfsKZ5bUW7/YVcrmiYJN84ghr8QPraK
kEkTt7LQRROTbrfOtFyrx3QfBX98jJiMSUM3t+Qs3qqSUy36TkZgRg7UHSaH6gqng+QZwGPKC0dP
f2j+ezf647eUF/O8L1P5US3GdCOFur3REew7S77No1dYxUfllXOxJrXtn40qZ9c80aNVw1dvb2gw
syUltQCs+z3p6FLmtRgmO3bDp0CcPqaLNp1SRH/ZjE8gP3913fupSj6JVueqUFvioLp9xv+zT3yI
+Al9G6MKDEzADGxjAQXCe27aonqoE/usYtz5LLpMo95hez6c5KnLdhBPM0Dcr8VgaNhI34YUA0TT
UQfyceZat+QQu8q+XUKve9DisT6ZtVQ/1X6AZ15EGktp402B2QvSSmS1oE6Hs1Z1qlOhac2Tir/v
fVozgLRMnFctsoZNTpoOL0Ew62phl4feALsmLqKZRAN/P8NIF6SPtLOrZN45DHZQc8lXii5Meb9o
slP/6htNHnRgAMVSjHLKyP9D9Zg8w98P6Ci+2jYoT0qrPJyKIn8C4BRYSI1ZmKpX6p8UY1bstTm6
nPbaJO/2WEwv8tFB5d6uf7WmsXtrGhMz6+m13v9t5j/XiZnV9Jm/f8LvdUEkleuuTMeZ27qUU9ym
o7ziHOSqBTNpm8OD6BGXAbDUWgpjpAj+PlCZMVEAwnjji20n8sIp050fGQDZp5IbD3j2YJTuRrTE
Ra8CY81GUc4Vw+8iEIi407eOjYlvqsxH07LhADZYQQ6Bi4tdiHcdvp+iS9xJAeUa/FLR7Po9QHar
XKWJNzyETrXUk1E9e9OpdUiKfNJYLYCdpMaTr4TynvMDgq+J+lGS530OFPvHWKv+tVTaboWFgbJT
3Mh4QIvOBzHsVds8wxCFbBTMotq4WHmSP0V5uo4mVzoz7cKD0ZAbFE1EulV2LaNelZNJ3TCqwVxS
dmaWNw9SnCYLclIqbJPM5DHvjOzBK5foqAEZrSRpy1GiXrYJJFhUqcavhoop9xC19ZLMtH1tcvWi
UWz9lrSUUPoMRgDQIHMTa1TS/2UG2c1sUbuIZkLkUVZjXlPUUJPkSAycL5NcTl54l32HJ+D+UNX3
pm6qcwyzWN+4VukROuWoWVuxce7iTNmFZEqWYO6NNzmXVn5vJN8UKf41g3+9vJuog0vLpHxV5Xo1
95OII/gE+SWljvF4Says5oBcwJwG2DbtbxA512+8A9YZh172Co8UQTC7yctWoYFyR6f+9BT9gTQz
WmjwgmctUNhX/BvSOYfS6HloA2Xh8p85x4GD+BfQ8aPhJ8Omr4GyDEHr7xFzyjYZ6kRYs7rxKiyR
BOAvhigDdgaLmxYpZ/DxqBUDTCA107aeLA1vUc87IO8dcuZueexh28xEv+5W40Lze6ZNG1df9H9M
kzG2Q8mXHUwaUj6tNn5NiyIo3pHzk1d79KrzK0REoXz3kDtYxqbtH+qwKB9iJXLnHjTLDwXlEU82
vwWynM3HOnJARjnqrqrLYJWbavEa4Z2RmJH5LYnjH6nUlc9WUeT/dfQ1PjEL2KrQZ9dVhXSabOjQ
3f6OBKn7SLHiJhuuoHWcS4mGIEZgrxpyGTujdWAMxFHxngRhPjOlujm1yLc/9qqCtAb90YhQ3tAt
fFhHcy3vo60IREQzqIw/m2LUzOp9EeSPzmgj8qQE3cov+/wSl1E578l2vGvJ+IjBALhcx97mhlX8
rMz8qzbE9qsE/RB3QyVBBTX4ib+nvJfkanJTzocvvpVeKhSDnsqp3weMv/B0bfiCxXToZqdOJvUu
InpMc+RVN2beXMT7Ii9Agas/BmpubM3Y0uu1kcnprDC0cI3rKidLiOPWccAC+1cy3eqUBWjp9mCF
KIvPfLnvDqLtelmHqxjy6LWLU9inATHFzE2WiIm1UyJXaPfXWjfPAl0osIew3OPD1CVBGnj0MdxD
YgLRPSi08tG26mJpyVMwJMu5UGH+XkOfDlTUpi27uISuLb0hKGDMo7BUziNkdfZ/hVzc7+WBC2ZM
LOc314vlpuHpP8ugvYza4J0a3UUFN+jTUwWtANlJM30r0d9aYbyUrKWySt98y3xvXL07B8UYPDlQ
OkX34KT2BvEEJH6mRelA9KerpXvQfbl+DbKNrrnJm5Pl5p4qcTkXzV4anmCbncJJECgt3QcrNIpn
r6vjfacgEC/6vdQ7AaornrV6WOCLq2DPnq/0uuYIzkn+IOwD7pd7n2xhJ6RnyEeK0fuAaIIUReme
usQi7aph0atJ/OgUqbPkuCHzogzadRAmxcErhmwbcSzcJSAX9hoP6EYLmwaNkERZyV5rA19Gf3FI
wv4Sx447xzK9ukZ15s56RWneZL9CYDEctK/oL1MDzrMfJd5OQ+S6aCoaa9sAizrTBsSCIy/wZnJG
EQYhzG+NFzxp7ZiGP1vAFFtRMesr6gJuEz3KU/0M0+Gdy/72KMao6NzGNORb7mOiJvfPdU5U+ou2
S9Ube8DRAxNQqeNvBAITbqy2yzCmmQmqQe1Z0krv4sk+nW9k8+TI3pZjvPcTotrWd7PgnVyIwkaB
vWeMuP9ORtoGK2XVerJLqthIlTY/QnPO0299L5VCno1qKl1sZczWNYeBXe8hl+QVnDcLNR7es8Lb
495aH5EH1NYWmbwZiU/vJ5DTJNW1nyinvmcUl1+tJsoXhd2MJ83Kh82oqTmeJI2+iqTY36OUEqxi
v1L2WqkERxmR/CWgr+gVgfMXdACaH6BcVk2k+1+HCN2OHLXwM8QIdpoi9XFwbrVHy498wmLV+LC6
LxyZMQ+NU607BoKmYGLit5/qk93EVxADIIJ+3ekKIpi1kY0zeTDMc9vV72Xu9G+tjdmJlerkGicg
Vq3oC7mRnOch7ooDvKZgLtd68NZkIXA1vh4b0XTG8thUXncp3bp+RHL7SZ1mOZglbpJ6QJRmapK8
I/Mp+d9SA49G6gn8KnLISHeQ1BgMFpXmgFz+b7AVxuELCcmpk+iyUivYlLG/plag7eOoh3DhWc5a
zyt2BjmWFpXSNM+Ik5ozuWy7L7WXP6KFSWYnR+I+ijL8B8N8P2Ay8lGPCqRzL9Cv8vhwOxhI0Tc2
6he31rXXvFbGDTLZeGhMTcdpm7kk8aTdRvlvdbg2PvzvvI/5j3efibMd5SQQ/Mj6/oPhrXQjFGmz
kJ47J8VDwsVNaSjG9iR3SbSrutJdQQ7Onl00GtnGEut7Di7Qq3mI73MHWLzbIXrgWMD0IE+fcRtC
rzrTzPv0BA3t20fH8Bt3t7nTRxsTm6Ry0Yy9EbXTsQFSH8f7mozvj7JWMGzJoi911erzoA7TM0K4
6iYj7th4mRKePTjSc1PKvC8JjGyPQ7lY1HZWRBYUnMYIbkKddoLcSIJny8M5Z6rO+whePUe49Ama
ghj73Rqi8fPYtA6Ui/UfsjJA5j4HSjBONJQoZOB02F59FjUifePqwAmtZ43S7iJqhih/xchuBsQs
WgMUq/a23MFEFrdlQzmyni63kVQfnLno7OKKCuY4oO2ZGCBJzfEocC4CDiPuPmFiPjW7zsB1HnMe
fQNFCm2gpkU9nXraE27xHDrtttkrUmEd6shslxWyD1ekSrzZFAX9SPIDkhrGd7EokQIWYYG8kvGe
vC3COpLH0re1q4USrmfEJ1XN/e8NhhK2WvGUFF42NwfAMLD7vlq1Ob7hkIEyL8yPizxEkMCjwDzW
oS5t4B/K20iO/KMBXGClj520c3z9xXdJqMWAbA6k6Jw9+NBwJSVj95zCieNd2Q0/XODNtc4XBDwe
eI8Wj9fIMZaBU/5aRCI8uC0ibC1+LxqUzP1hlUh1lbEa3BaF00+awqbbT3JVqXuWXZMSCQCgNaZs
yTIF2Bm8jLX3FU6YMlkK4m2Xhw6HXbKMlctZtup7b6NPOchCQ8vdKAbMaaZR5KVmU7x5zWNj0cng
NyVJMd/y9mc14dzrpu5XJfmUjW2E1tRdaGF29vToLbESF8sLmOlVpb4iY+g+iC5xEU0niVck3sPD
p369UtU5Jj3lMh0uUaMNe38SQKQCAnV+urtfRF/ktfkmSg/sUHZL3CY/pdEEOI5d46BMGWTLBE+r
2ql5UFtTvYrRoZGNQ+k8eWVfbdUk0l6j0VlRpDOf5N7yH0u/e4onElimV85GSSJzIY2qtpQa9ICy
vEw3Hfn3hXhqFXtIN86A0LdoitHEzLeuMqyNvP5pTKFZD1B/RRrHpIumFCrHAvznxc2+a4MlYYY2
WEdxwPWVVWDJxfF25lVts8YuqFXbBclpjjMR6m6dHKKeVvmgqzmqEWV6C9jq/gH/i+TJGMM/+0ei
vj41kqdpvtEkzruuHuIBhH9Sw7GNGtShxb8oSPItR3970WmtvDFHgz9A4o+zpK7tYx352VWqvaWI
M4e0ybcJ+eF5F6nN09D7+Tq3tXAlCoX4imKeEGEfEfEre03Dcy4rwwvos+cbCAasl7YYNUlecTa2
donbSEe7rQkvw3oyI4vO3pTrbMN8Z+LY8N5FfQhQ3AlOhRu4W0eqqnXgOfolTmN1ZoNV+V7jghZV
P1O4Du9pdiEZnEEi/OtGkj73/DmUgl4IZ3/OSYvaepch94mSA9iXqUZkkW6dvk5pRclIDRRvJUZb
aJJFNnzgJpsOxOouf845VIL6IQ6s6NAYWYD2WmW94wa0rOJa+ZZMvkuOEo2PMYckgIAYB8ZYwV6T
un0WM8okIGAN4mudx8W6sdNgq8RNcWmm5JuYYaE7kBvtcMzZ0xb1pDdSTpdOhkwj+4mysBV/IK43
QzotU5vHjRVekz540NS4OIuXT0aLBflZfG+nsXur1rw/Wr/XuS5fxP/99ndk65/v/wluM9nGUqj7
p06PZkiV5Mk9OvzOrpSUrtkGCZgkDGjaRZuF5l4QI8Sd12BFstLhOC3CypXAkrXuqkmRpIGcAg+f
3MS+wMaH6rn8HFmRszTZqtaDXodYkqG4LMDEAmQcTkpFdYZ2TgFhLUBwZ2+ys75YuvOS2pF6Ei3Z
67GnD5+jgKyNYqbujn27xJvQMt5hXH+3AMo95k4lPURj288SGGYPA4595CD6R79uK8h/zXcDpdr3
kswa2IV2eA21JpgHZXyOBq97yEJY6IFtZw+lY7mbUOmqbUl0mhBDLvFKa596VR4PcdB8UUa1fRqK
VJ2HWG+sTIeqQs677rtjYqXF724TKaG0Kdz6A4cp7ZLoCc4suqctOsUpvyo87amaW6/6oLvYHZnp
2izy5tE38yMS7up7nGgLUVeSa9Slhi7zz1ZYPKIoH277PjD3bgoXRVx4fYJQzArk1iae0MSran92
Ku9bKjRB4bz5mYvQpiaXe9sa6hMlMV6lTTAsNaMvVmXk6qeS3WmO1aa9sjsQBTNY25O5dmRd8AM4
acDgvioAZmZZnmEYbeX55FOwymT7Feuh9sO20YwuurJahmMTrs1SVubsAN2rY5rBrNT99psHHb70
ig47Je0ZR0Pnp9FKjwTFm5rq/GKwYCwMkTqva6WedYlvryO9dvZZX/UbE59ld8zSJa6q+zGu2pkM
uvp1TJt+1YKLW2VuQwSe1ic1B79XATr8aKLubFNs/UHJiZyN5cw918cYVKrrSUsfKDdsPyb8RQtM
h7GFthAfes8PH8UFMyRlL0VA+KauSJLQ5E5sY5kbmXLsrAH+QZe/9XZ+Lsw0fwaV+6yUTnxCREm+
ZpLyknmK9aCGeXUcjPIMEQBIfxKGhHA/QrlJD3LgXRx43VvPSgIdInamHyQS0M5y9M3kvTPJGueN
XK5EUxrMk50THppq2z00Zt3PPClN33UpDBal3Ph71WmOwDRt8M8oXAkGje9wV6DZFOW+t06G7le/
GIxIYpKumaaINkpYXyQLY/PWHa5URtITfotXzh/Vw9CHPEljp+y6rmpfZJudGmg4SupB+533bveY
2K127HtrY8S6H8yRRSOhpwNBnwblwe0e296ydvkYfVBjZEaHQsLWCdDMurUDFHFnA6zJmdun7TIn
s/zCMaZZAr3ntTY1TQ3zehyxmm2KPvMqcPJh3iGgjdiRqaX7262lN4RJnLjseTf1Rh4vKFuV5n73
kHe+s0ur4VwMoXGyk3pN9LnUHe171imc8ML6o9ON9jzW+DComV2uyuB9LKnvhkQ6QxNWPzv9qbOt
7lpFvnMo3BHucBFDq8DCbNaEbOlI+LkbuQsSHE/Y0xOpyc/pdGfpyjlh09+LLjHYZlWy7jrNwwiJ
GYCbkgdJKT8iSsJZZRnPZSS3264yUV6fmlbgjWTeoq+hlJrPQTN0l6TB6X1q5RmMzcBrG3xEeumA
FYfEOTz9dRdHWrtuffPrves+7T7XgVFMaYOf/nulZVZ7ULw/Cze3dz1Orlu7cR0ooX2yCXTFO3ZB
UK39UoseKCUOKy3X/o+2M1tu29jW8BOhCvNwS3AWKYmSbNm+QTl2gnme8fTnQ1MRFO44J7tOnRsU
unt1g6JIEL3WP5QPk11ZGydF2qPHldrhl3mfp3l6hx5xg7OD7uzbMLdPGkqpW3WUp4cBZ42NB/jj
qZ1ipKf1Xn4pkktVGaAO7Cm9oGsd7Tu9qg6R7zQPY9iG5L2S6qvqZWe55JseJ2ALlKz+FlWt5oLU
Sx81yq57gFRY5xVt7JY5dhUKWdSDYrJab0jzTwYudbalKd9NNhaqjL2bXaTYwhipW5MVfOw1aYO4
SPGHDqks4F741e94hRiE5I9GFrb7amzubb5Ku1i1+92AbP6jbNnkFsxAfZWN+jfVTKM/MvMMSpNE
Ll/mR5Pa81cr0LAL6JT6CbmXFm/TJj/ZQ3XnRNQEPV+qH2EYtW5WUwkoc1xX8ir5XQ7YZjkZzySm
rWdb6IX53TRpxlkFR7IOnF75ovfjmRwIiv4IvXPL3tayWX4PA2Pa9LZcHklTWk9Z3f8Ot4IbJVV7
dsS1eUnrNrrTQh+VubQb71Nn3r4Yxm+RgtmgMzXjXgmadmf6PCIh0HVpx8z/4QCTWylZOj6Nqd6D
MK/kbZV17SvpCQokRITzg7Nd5ulF7escHEC9ly0/OViTYx6UKcpP/C/j3Sg35oOjl8467Ge1oiFy
9qMajqesAI4/hI73Yuh6/WhhsRfDTO21fqWVlHt9TFHPITKKOyrIzUaAu3zey7XZh+VBQL9ahM1B
itgNmkZAv+rWXrVomr7Icpc9yV5OyrQx7oyqS1xN7/pD2yr+ZrKV7KuTWL9TdRkeSwdqR64FP8P5
nmvEzqropMINVfKwoyObhy7sxt3QxdmTjzkt+cq2/mE6FWKerfK7RMmilEPrUynrWIMp8Vd7rIo1
Hu/OYzofINj3KzXig4ofjyph5l4r66myik3gVc6jCHQcU9/Zke7g4fVnH8Je8FsMbizzKiIsMQbz
0b6ufV0sMZWdD6qh66fXUfKDjZ0X2VnySQDCD+T5udMSPICdb1asOedQY38d1M+TpoWuOqkI1jqw
3CvvaGHqeS4gqLgT+tpATxDFd5JaPWRdMj4U8yHcZ2Oabdkch/uCncJaN1v1FbnT71o1DH9Qn5tA
KvOgwm67kvBNrBsn3/TkvrldJv50lBJu1LpkXAbuI3t5lKJ1UprKJ2y+rb0XSxlSmxnfVyX5AmYG
xyG75oFLLsbT5IEeSTXD2kamNqAHFOdbWx6tU162bYeSUvts5Fa6F33LQantP0NqWyWvZgH/4mkE
RcK6frXrHhNASw8/d4i6r7vU0DBvDdiigoUAz72LtAmKAIQE8D3IefZq2a+msDn3lcYWkAzVc0qd
aQUpeziIPiXVzFU3NZCKJfsx0kLrd2pRuCC4mLTaT77GU3Koyt/x1huPIE+noy4BMFp5aCeH45ya
KKWeB8H4i1SHyddeDgCsAweagcs2CfDgCCq9Q+5PM914sKuNCYbeCEIKkn4anuRiyA7hhCmRXcjS
urRw+dUCx3sarf7JN/0z3Gg/QBxIIsEStzsPv94L+TQoyVKZwWNroI2bPDVBqa0+mfkYnQfyGqRC
mupTXOT2vRPrL3x+zJdp9kKCDv4nQ9ya1WIWKljJLm5ddhSABUFcDERl7d03xQ/RMINA3uRWH68t
q5oesVSESaU0A8wEbXq89qH2sVMTG+zFHCIG2C2gkSKhAUNP0UexKxvY9zazXODgWOWpbZO3s0Qr
4g2ykQYyX33dUIcl5nrKnWj2dJe7LZL5yOIZSE5KMtTuVHG8szjwMXAOLUwrDW2Rs1GZ/ACk0aUp
pZivP7dFnmCtizLhUObxzhyMyrAuoq+x86Ma19M+j2wVgSmYXW1iUoUf0D6UMzRVyvGeqpP2KI+j
4Wpe4F8CXvVutMZkL7G1LFV/go02zimEBxCs686QdX6mQW46hQoXJ9K/dpD6zkH3Ext2Cq3tWGwd
m8QtrpnWsfZqnsXmMyVGPufaKdri0Fj3VHlnK9oQiypTpkRRwITspeSrFwfxN8wEZkUUqfnM/R4b
ycjzn8GihBs9qrwHU+ZDEcbf2VxRgG8rwPutwU/L3BSH3lFB1RoO2QF4bQypAzaVWb+W+kR91Oqn
UK8hNsom0isebzCSCCgny06VHDxT7eFvKFhSFRP5AD02cP2aJO0iDmUAJZCnrXar+PJbX9W0LQUb
tTwMSaVf43pFuaegZ57i3HC2RTTjxC0FP+qQTIuDhvWLEpj1U1/3KxmB1hfd6jZOLEuX+UHda2vl
VQOxeiJBgGHu3DSKNMU6rI+2qVpEGG51OGAUyP/vkGBKqMXmP2wvyu+irO+PfNdCdsz6cDFQ0nBH
J5l2huPZd3ElfQ6iPH7qYUjqbVW/+DgU47RoQ3pqlPvCl6oXR+sNF6f7ljssTVxYvJ3SkZrxGu/e
yAFVQd3y7rPI/KlMU/Tqp1F1COWAipDjx68mbJmN3tfhXozCiEC6MdAL0CuMYjOBVnEsPeNNKD/x
+wGMhe7B6uAtBrm5Mtlo3lnSBGCwM7S9odXJGhURE8YUhqQpAKY1PHDzU0oqAf8KW16T12d0lJVd
kfPzLsWWQYolQL4RmOhGzFWdzt8VStFurnNbQGf82pPnm4N5wqu3+QQyXozGHbk/fcQ9XjSBafGD
NQ7yVgRnfUJ9c9AR75yvK/txtqlaEmPXucPgrS0K2jsRrHUNJueB7V1HE7Nu0bdIy/11bthTeOso
CYk/IZ4CyaXCGu8w49kbltM9dEjfb9NwKk52fAf6JHyRardT5P5FUqzuJa2Gz7ConHOuZ8O+7CBv
StrQP7QNEnRh58AdknCkEn2N8r2c0FO7dnWIFdzrFJs9uUDnNmLHDLA8ONq93T+I+KzCC5f9c7iz
s8FNraznES+01sCtkzvfh/gN6+1HRnLqe1EE2EHkmvGQeka0Dwf72DRT+tga8adWjv1X+MjqEQsL
1JidwX+t4qbZkmsft2IU8EDtUiN0jmI016vntM67Rz+0tc/t97pM/b0a5PK66I0KxRCzWtfwVnd1
RJETTwtkkJwCd5BNZFh/nibzqa6kpep+CPhwqqdKsY1H0ge+8eRBwvxs8uc9Ozow3sHxP2t82i5e
gjPq3JKMXn+I/PFJtKIpQwEz63+IFv7lBvTtsKTcWgafpwrtIHugRidWjZpJ23ogU9aRKWkPoye/
HXTpYEm9/7B088BfYLDnfxJBS3+it8omGKkU3wzkfoRrnQdbYAkWIeQj2OugY9a/X87r2DAalaJ8
gg+/Dftm/GpPJibCDaDmUcnks6yS7gI7vbZnz+9grAI3nEVAxAFfpbezRDNsvt4Zv+EWOiFiVHk/
S/LU2QwdhJKbAREsRvtW8j+MQvbxKWH3NVkJcq/XVevaXiX1BHCvhVRMgmWcsiNyYW+HiEeFYzIf
xNkysMQtAzdx/yJkWX4CEB+vxPrLPNFcYpYr/YuQm6WWub98lb+82vIKlpCb5Wt/BubdDN9caVlm
eTE3yywh/9378ctl/vlKYpp4lUo3lts2CJ+WP0H0L81fXuKXIcvAzRvx3y+1/Bk3Sy1v2H91tZtX
8F/N/ef35ZdL/fMrRd6h4ulQy10EQni0wzIwO4rDP7Q/DFGKYlaW2G+zru1Wj/PrKtf2dcKHaX97
BdEplvo469evaLnqEiNTd542y8jHlf6v12czw9a71yOezpcrXle9Xme57sfe/+t1r1f8+JeIqzdw
IIyy77bLVZdXddO3NG9f6C+niIEPL31ZQowk87/8pk8M/Iu+fxHy3y8Fpr5djzj8rPRorO/bIbA2
FYh4VzSDbpYM0LMa5A6jYLQMVy5tby3Zda7ukhpTv7pyeKKch0XgMPpg4gCvnCCpV0c1x7NpLYb9
bqPriXMG8wuDTnR1k5PclQ5PgYVaqDt11Ky1TlHJhffnUmYAejnbtV3N3ISvmzBtg7OHpOfVv22Y
YskVp+KgWm8Tl67FCs7ztAiV4zr57oW1dNCRfHazNI131KTIR8lp/gQqc6+XWXOP2FL2JJF9ORlO
8yjGRFTJN3frmNWwhhaePYkwNcZKLCDZchQhqifziJTxaMqqIiApcjBcegRYcL6IGPiXV1ft7tEy
VI8k6t9c2RlRXlK93/xMIwOX2f15Aok1rky0P86iDYc9cIfEeRteBvT3EFOXCMkHQvL+bZqYKw4i
znlfxcBweZvrkHeVAkaLVkVUAcSpOJAlRKR0aX8Iim37DPpy3H2YA/L0z/APvYgrJrY7aHKPTB8S
7ri8mfedElr34izBu6LrshYz7r/080AUrnk+5TP014FkaIJTF/uoNfy5hogQh4LtLSpQZrdb+sRZ
kFjdHhrk7zf9YpGitu+qYjKPYlB0WUm/TeWxP5RKb4CZpE6IkZPBW2S5mVk5134xKPrF2XIAXmfe
ieYkBPDEqU0xxauit7liWq2H3jrUqgbPs3TYAgHo3DCaVGeFvl79uCoVkiSYGkl8aoFQk7Yzh23k
5M1j78vNY6UU1tHq7BfRtfQjv/VipI3NXoNQcUiBI29N3e/ccZ4p+q7XECstneI6tuWP1+uIAbmY
vqR5Ve8ELVecIQp1eePr3lB3EeFzitV17HouOLuCvYssLGiHZu2gyxlQwz3KjaYl6JqXaX2USsnk
3JPk6i/njaJVsivCvabqhrtGUc2VX3cpfvMawr4zJTqWWscmu8HpctCKGrFOsvm3IbfMazHuRzZ0
7A+hmuT1YrogYiNfsApxtcA4jZy1rkGUrhPbvAtmUAQOkfK3NEcdaDZSWCICU1EQDe5xYz/cgH7i
FPD5VnRas1so/FeDBMg6f8cGoWl0l5k+laM5A8g35Smkiopw5Z9CeAiyp/jKNd1VNK8QetJzXEM1
7BoH1KLfoHpSIx1X1JdZoWAbNlW0DpB6D1yQghlwkDRa955TXYp+rC6iT5n7WkjdgVuTo92Kthi+
WWeQo4e69fxDZ9b9qZON7uT0VIhXoh2hQn9nq/d5mw/Z+jpA8gk8wGC1vwWY21C4Vzv0l/1ivazQ
ZtHbWjd9wbyep97fdJtyKO0kdbi0sw+o+Ln48Lvy5iJaeRO28HCFlp8TcfYPv0jXH5neC2XXB/Tk
wvBDH1eiYpom4WsPL2yXzWZz4pC8n43CVG5pi+Guj68zbvpFkx10twP5/6XuW3takfiENeVAYk71
UDovh8yr35q636xaYCInMSj6r3M72DiuP1XTZplGVt1bd0WpuFe1Wx3CITSoHjFAXQtDQMBKuZGs
+qs2tql/bDKrP2VRxsY0rMtDNCXlIdYSW37qDXIH8mBnroip5sBYUBVGB2R0S9WNPOS96LIDNXd5
GO2RB6kVOXUd1USveLCmPT9zygNkVvVBnKX4gKpT2J6XfhXrtlOqGmgXEerIgGpXylAYO4uXDcWP
zuVAWo+/BNT3OpScuTIwD4e6g1Tl+9VEXz1fcsglSjJcbXkBQZXVpw6LchH1oT9LStAx+OL1k3qY
krDckaeWn502RahS8syfKuY1QZv2v9lN1rsVpP5H7z021KzpJra3vlRcJimDe9NXKAG0NeJoiVOT
Tsr8vYZeU38dLs2QjCRIh7e+HGJVPpQYrMwzrpPFOn0wJ/XKwF7V80iFjpmyFiuaQ7AXIbdT5rWh
1oaovjNDjOZGuU5UyxrMBzDr2cauERrmX2f+NAN4Ikpcfg/MCF0Po04eyirG+xczw60Bz+VFxAq5
lr/Gyt1kUKYB+iCplbSyFH6SBGegxvUAMkxMc4YRyxq6amJUsA3EqGUDdBCjYm7eUoeUHU13Ktdj
HVenTr6qZpcD8vVk4EvwU0tTjJazE5UYTXM8lCodQFOtoPLrtCvdS+oHhEpg8Mxny8DSF8yjIDiU
nRnBVhBx4tCjxnwdgLvxc6LCN/U9RdRlgrjEzUriEiNqJyhCs7AIXq6dzC8K9FV9LoE1aZZebMwR
OF5oDtFXeFCYH8lffd4AioUhUsN9q3wtDQWQVTE+j3kPP0+KEyrhvvLVymSL4qfsnf1kkjFA5AM7
TxerZk1WHQbyvf9uVW9Q0caQJNyseHg8GL1t7BSvg5kNPmuFflh3CtXQfw2K6eCXZPsbO5pe8jJ3
h1kYDf5cfq+2uAb5cxSkRZ6dTTxmxKgTqyV/CkuKUbEkrLz+JEZDXf6wZDZmFIpZw27yn5QUEioM
Tg6C3mqfZATHD60dmFu8jszP0hTei9/hJSIB+HkoQsvYBrWB6LKOOlW/qiaj3Inn5CkKtTvdytyb
Z2VIlTyBT7Ks3RnR2+hbnxgJ6+rDyDjw87O6PqpT8Nlref0cz/aNWpKgoqPXx0bupf7+vUlR1D+L
w5RZB8jRxdmUcCVkoXxfK3b4JA4OAI8iBosnWmhbqOdSb+60TscAJh3TYZe2fcdNlgkT3/8nK00a
nO9CTMGRosMkppGPRdNaZxEyql5/b9rTbpmgmlO85w4Kq15M8OTccBvk068x1+tO8UOR58F1EQ15
x4dgpPApXoUFDB/bds9YiVhxADWdrME29Vt9Xn6S7MIdcEV4lpK1HGGTkrd1/zz6leqGPca3om8A
cXsCFfXTmfVeRVeZ60gFpfLZmrt60OnbuDJ5ipybBZu+J834IsZEuB7BI3VSKDuN7OnHMfW+oh3S
3zm+39+N3gAKXZyKA7d3ScLX4j3gNqp8HxExounljV+uRBups3CjGlN3XXOJSfNo9NxltljXqMa3
13FdQrSL1HqR+8rf3YSYtcwvqu98CowKJ5XW0Y92J4VgByeZU3FY2mJcRIphC6mst0jRNpfI65AI
pSAxuoqPzogIEmuIs+WSeBNImvu3VxOR7FEDVAdBJspqPTxYCAyuo0GJN6LZOQF9nTY8dPZkrXo0
KLY3A16f/Ayotxxu+/PhGBSpcldlVWJip8Iig/2sjkV/76t+AzgptbYOO8sLovbVyqum/iCa4hC3
9pOsd9FJtMooUi6tMawzDIQe8rnl6L5/gZi5TClR4Ti3rbH3xnoKXadtUBlw0u8K9O/QReNl4iui
IvYnps8XHvSg39ZhCk6prFzgPf2lsuTgGSIAuErvWRy0yGxAEBneMZn77Bqg6jRJmLvMTar17UPm
q8dSd94mqB0QBgMfOdEFFS3dWFOHbOwcD/Y2O3W59ccSDzUQeJeJudkcUHbl6PpdMO5Fc2qKFjCa
GbqiKdmJ9pQVn9M4ebtaYdsl6UvTOmhJE4O6yTWSNvbs0oeWaMRfFvlrJNbzs+gLcwMQ8dLWDxpE
ObT6Z7O+eZKIEk1x0EIzAkeT++ubgaWJd4u+DQwTjOBnTbHxyRk1H6sUm2LTgI69AfBx3fT1tKUK
j3S9HQYXObRX0Vik/zEq5upY8ojYRLP9ZzEfcv/tfBERIE57jViu8H59MbisASgYLV9A6A5S/1sj
QMMrrjCMXJmQd8621GxgZvgICRj9j6qJ/GM0Y6xXIro1Q8sdA214FIcG1dRz4dXI2jfjY2ZC8kgj
L92J14TENJYMRnW6tmzKaLVkDKtYvB3vo+LVpX8zmpAS+zC3nef281uXybGxp1btw3BKoN7ERXUE
Loi2FADYpyFwk3Au+M89uRw5R3PI/hBD16DKazdJaYebZY7f58lq7Py3dcQAYsb/j+ss1x7+99fT
dpPsagYKZWViaKe8VnddpBqHxtN43kq6TjuNJcvw6JVop8TUouMABTibB0RXL0avMSK8hJSzURoH
Lsk8RUSKtUVTGnCPWJc+gk9NXI4b0SmGr1cU4QMkpA3kq2oV2mH8dpcuRnA+q0LXxj2eGBvc70Ld
JamhH8MyNYBuc89vfH7ysJig7Yj7uxgnlzPam6Jsmv3bc403hAeyfNI9XxD/wW4TezvkjYbW8Z99
8jyA/x3MnEq99mco72DkO4fgYP6lU43iIOaLLjFB4eOz5pOCLMo8Xwz0XWqfTHWUtlE6wOfoixNY
ifI0KUZx+rumGBAhI6rWZjVBrf3fY8VKSeh/t0wU0SrzuZA0yRVnOqCV61k29xWJhPnf++g/x2EH
KoEKJplpJ5sbbSzRVIHxSlkIYHZ+jhNd4lAFnf/BhjsBWpB4GrJtqX9WLB/yGfVlXU/BOA+6BoA5
etbmbi9t4+PIXtoVTaOEeo9GkgSAecpfVYUkPFkgBEfnYJ7or2tMPNM8Rlbw7ENWeuUQ87XVeY7B
4cJM8Xvb5YX1VHsmzmVLE935Q+cjaLKTauc66iNWdolM3TghET48TsikGKPW3iGCNj56Ooc6lFDB
LkN1bXUFN68hMuPTZL9NELPEwdaS61TREvMHI442FlCadWGXCbnOdtzlSqhdCohWm7YgT6YbBpZ6
c58n6Y1b5GZ9DREDIwusUGbLjoU6/t76hnIkNaxdEDU9ylEgn5W2sUM3fx3hil2aeWhsG+msmMO+
0SwnxOQ5HY+xpP5xjdQha4FO13NXXHN5MYmP1ncELKYAw34n+pPGadwSi4/ddanlxYhh8QIjK7m+
kGW5/FVxYuuQRaqPYAIbO23eT9qh1O2B+sPbktjSr5ZOZZzA3Yr9oggH803kqKI2O09cllgGlr5l
Gdx+otXE9xSv++EzKbRXCJXSS5OPxi5v9WLfpFXygpLfbyrAxx9/DRhCDC8qn7SMkAIaZXgyGkJe
QgxQDkxtbZbpx6Y+N0WwGBXBS1OM3szNTeDpDRhrt28N7ZzG4IEGz/4CvlXxjr6CXDokHlS+qkIa
SdNE+pncrnYW0fXQrONK6+/y5o8kN/RjgMTTHUxS/lWlhE8lzNC8QkSMXtzohztSQmJ0nEPEmThU
NSSp68ht2wwb7Wh2P7A0M+FFz3FiOdEmidRChS6P0egj1+7HXQoNmoM2KYG0H0oS9hO/I25nlJn9
R5Lo6R1o4ILUZ5imdzWIKDe2PMUVk2o7cTZh28KKAwUr6WesemGt9yMMwNnnfm6iGjU+OIHXYiXv
vI0aclddJqwBzhDwXtl15l/aNJpWSh56r20LHEnp8vHVK0Nj5TR19upZ2A7mue/golBLK8mAs9tq
MJooGzhHBS/mK09bjyLv2lSE1ANqNR+ay6jg1f3buUnih67VsyVvZvan1gKP0apQ4VnBsc7mrHZC
+QwU+0jN8K73y43oG4BcTuvr8Dwl7XJlU80r6BC6No6iVhu7koo98in2Joa2+1WNo881FIOL3JXq
Q5+WyUr0Z2mnr1MZGLkzg3qhP/NopnzxprLBnxJIHXCt+CvstnpV+453DxZweiqk5iL6fTUtt4mn
GyTGuEhYN9tWB07UoLP5Gn7Tgmj42U8+dgXc1i5d0Ux73E/Kvayn/hPbQTD0Zmb+DL+pDfonIhJ5
s/FiRsjCvD1ZozcJ8wlPxzUSFgkcqISsUcVt+kF0QjVINuNoJWfQeNZDVkqSK/kGv2bvZ35GqlT0
he9ny+j1LBryc5shjhX65iXg6fXAZ1G7FwdI7Pq9EXm4NuIcuLoZEM0x8i5FkdoHEbtEoPNOJswA
c9ol/hPiftmzUiXRxpOB/ec1xLFIKgrX6KzkRzNE7qSPwzcfd7HNVMUfI+q5RPKPEUInKolCNw0D
3ER9CcJHhtTmDnWblG+RJAcP3rzhqAPHWhsymmBXy/BAbE6sxWHch98ghcadg2Zou3bmATHqJDZf
mqQ6j1JRQQqZ9zQfps1rUwMe7urq3MxWu2pHwlcrneJpBJh46G1J3Q5TIX0mg3WN0CD9rNIR4SEz
ghKVUR9WZr11TKC/U3pW7lDWbZ7QURzv0T7faxkv25XzMd8ao9qvRaw4aHLyHQk75U60yjac4FR2
e/Tc60c2l243VZQlPczchFFuU5OHyzWyI1PdjJ8sNVsLCjTyqGyHsVNZC5azrVrKyjZN+QxB0U0C
pZOeQ28cN6ju5yZMGWRxxSEwZfkoGfMBrHnKXYRTsLW6CqWg/S3l3kilYB4R4TOn/VenmY8JZAUd
Ft5rOQ6XcL5fI/ZlUMNJDLb1EBey3yevybaLpecE7hZ3vxKvwNHai/5b108RkkXacJeMgb6aUOFY
i0AxsCwlzvy43kXvS92ExfaD5ChpHe6QXFGjdZMa66Yxs0ejSNho6nG0q9QmWddqyE5TTiDOtzI+
o3r1W1+kzlbt5AkrAvyphXe16GucbnIHaagvYuCXffI8F4Yf1NQlRkxJqrp323FQ1qLwuAhEX8uW
H0qdAe5FW6/vP4mq5XX4qh39n+fX8qauYUl31Zxu89bcdnn7yQ7XiF+uDHVIzv3YdcEmlqB6Wtl/
NOOZZZz1ZOiSrtmJ1ntoM9/HxM3svV+sKFqiX0S8x4t+fTZIeo8XlxShzjezRICpmFWrxSEvPHNT
d9W0WvrE2ayfeVZzBxlbEWPY6BLC13+b19g9pCAR2cclVlp9bG3yMv4Ys6zYILy2oxr1E78E81iW
xv31/RBNVK+gRfMGLH8RVbZrmOiyM4v7+fvUa1OM3PSR8f3u+VW5UtRe3tQNdzahLlDU2k8A9d2D
D7QYDKuyEhoEtV+mJ11HJ1REiUmW36G+MEuZ/+ekpo7Pb6USJVRw+tYz6G5FPOIhhT3zKi7M4Sza
PvY4226klCj6pDnmYyCs6w13K+s6WwyTE1aoLJJ/A3utITwU/a5TeTtI2ag9isPUdNba6mt/s/RV
0OsoIcr+Ks1knW0xVu39bBwmDmSrq1VZkfPOBg8Fx9k4LDBjDTPqbyLgQ3fbKVvkbFNX9C1rkJMD
91Rb1nUNMWBminNWfR4150u179cDBZRsp0nvbwd45vhB6bU7LIuXDl+DQm/58DnqHgUlJGFm01ZE
DauLpubwrC39oc5wocccsrrMAaJLBIhDZH3sEqHzRMDKxnXiX9dalv/rWmPefHHCSDnaarCyTKN+
EodIyXG8V7z2zdemyRFFUidHP7Ry0jx1Xeo8dmkw56jwkul9/FU9mehrm8QVtfhMeYu2oOM85mxl
bqOX64kZ8ry+6Bv1wXkcWF+02kJ5DdPgdYhD6zL0PO6VsRYcRFNQd5zJuoOFVp8FhyeNHP8SKXei
IYIClOnhMuov4cz7Ef1Ee7u4AzVVGZDB3BbrvLVS880RM0QMDOS3Sy1LzZeySOJiu82LUZo8uHgV
PL95DRnm1annMqkzV7ZkL9v6cgDIApz+Y5B299WUjHeiSxwKVJ12mGKriDkSRuYR5+6IONloR8An
VnksBz2ycBLGdnsvthKx+IkTp+KAhqO3bhRFWYltiugT2xJxtvQtM276xAI6Vb+VbOftJoAACmQI
vbAPomGQRa1DJSd3Vzkx6K5vgmH5WG0MQ23CVYe54FaCP7mt5gLpFBfpFppBvC3nauoyOvrqj0EB
QUNJL3ThKVmbG5i8aIrRgpLjdXSByQs4PVXa4Dr3ZuC61DwaT3yS8TYkuwWLCE+jz1OBUpenoOhv
d4rx2WvVbxgyZQ9isG3UFSJ56kuZVs7TqAY70R2kGPFpPTzcQQ3Nz0Mu14dMLuK1GDX8Wtr4TkQd
bb6Ah/fx9QLXJQfr5gIUEz9cILRre4uUKahXaC7NyQhilyZpF9FMDQB9o6K6SdwdEfC0T603huva
CMPfSogck4r+KUZw+rZXcxNRizz+NEjVRQQAoLQQu/C1h2Um9oDBb6XCJtjx9C/JlBpbzF34WBmo
1idDij5MyMeum8Euy0H0ZRivIG+b7ZZ+J6z6bQlQkjwX5mA3U0VTEmDKeS48Xfyi3hcen6KQD5PR
+lWxav22vBMHM29JVInTKgKC1cyHZVj0jZMfrKeeRJAYuF3iuk5RUSgmC73W1Mo8LYe+7epjVwBd
eu/3QSOdtAGhvfWfp1AOu6n+EJM34bCLG+e3zh/ye7SS1XMlbUUDaWhsnk0ex6/9ZboT/aJHnDXz
nD6u1TPPNku3j6EkmnYUWf+y6If1lv6/LOpjiNVldWhbrgpzat5TiA2I4dnmbhjib6JrOdzsPyAK
f8H0CzztPBN8mboNo4Fs8dxcYq15tTIIv113QGL0up/pyn4NwMm+i7S0JKWTVc91AoFPlibIKGlp
oSNcWi+jCTMdwZo/sLCzPyncP8nhKd5piqrqTtUAQuJfpD3znverQGrkn1LzIHy+5jlGqb7N8RTJ
O9V+iDV3nI8bpR/dMc3ZFZPR/tZwf151iLg8VHWHnIfss/sK0ulbbaH9gF7k6CY1Wo5WP+ZrKirR
A9Dj4WDao7RTrTq/2IpTsvOBh6U5yC3P4mFj2D8OXa1+uZmkNJWE2qqeX5oK3QN7VK2D3jtjiusE
D5DwgyprGxuZ9jmuhvtktJMfsRbDpOTp7Ql9zQqOKRGBJGufq767F/mzv4t4X+OXEZDYbDeDBby2
2/gTuhTpowA6tBuZ6tZnY6wrCGDBiwBU5IFsHgc0tq4wh7TQgHrihrHVBtSrWvR2d4WWdW6e67ht
z0iIKAuvi4r5zVosOoKWFIsKDAXETuu6aKuM7SbCtARoMY8pstU/+nKZnfA2YAeCOdm1KUzqhW6s
Qhe5ExRW5scd0T93VZGcncQS7+uILgw9XSuSFN5m5PtNQI8QrxD58E+TqcYP9Wyk1wZB9qMNQEw1
jvNtnGRvnbDRukYYjdytAkA6Dki7rVlHEKje86nIAdQPeZEoDGAjN4r86dJpoIONzaXE1kXMpmhT
rlQ0H+YfZN9c58NEem1M04e0QEtU+Jq3ZTQAqPrPgcqU2EvMAz4ZteuMuHP4FM8DflToJ1VDh/g8
kKpK81qun9/yO71mpduBArXwu1t73Sh/b+JXnELTH2T6ZDd0xuleAd90gsCORNhbQNaFmyqRwPNJ
kb0bm3ZryI11Z46eYa1Jl8TbDCFFUEZ4zIvhUFKtu5C/B/kh/CoTqHeHRIXELv4yYNYbDfT/azug
9LH0o42z0ZM4eP2beHPuV0MnB9lYo0WWI++RxBXf0jknKdqy7VcrysYGhnbkLpxCGVa6+T+sfVlz
27rS7S9iFQnOr5pnD3LsxC+sJDshOA8gCYK//i40HcvJzjmnbtX3wiK6G5DiSCLQvXqtooNkbGO/
CFRe2g5JSCQHLrzt6wWxbIJnBZRWBvgOaeh4zn+f1FgOwHmlOiNJVYH+Vl8M8FQCXgj9jG76ZdOO
FDJlUISRgD2Z3lqB3bi2guaUCqUeuL6Uo7sWdQV2dz2iCwD/TiKw6dSWsOjNux61YhqB0hF8HED2
QRI5Pt5M6dgWRzmYX8hEF68Pq31gsm6eKZKW78vW/QGJnv4I7k/IGPVjNkActOqXIEJ3UWOSNfLt
2kgeiqS7OZzGTlz8KHPTBF4mG084MlnrZhrkgrCWlkT3Dfbl8NCYYuiOLmBJA29BdrqZQd+b9ou6
798mtAIS281k3mXMh5SR0YU+fpMNhr9c30Zr1cTBKs1s9SQGjjyqGz4wE1guPtZgD/Us40jOSZom
GiohtE7eAPRPO4hWR0vyBnjUnD3lf0VnsXpywQV9hRxA1bZtv6xa466R4BajyMpFd3ajSnNP67AW
Xx3hSrUmLxO9PFjodwUbJt4RcBzpfcrqAy1LEUBCgrDPaB5plJQgosSRsznRashZ9SCxbxRotDzo
jTrQw3OtAcewibNPEZpZUfBIQBMFJdKdxAd5b4NG94yubPw0t3H91IAcY2FKKLNV+KNFSPjEkAsS
KzNOx10flwBc6JwqjtPWMkl4A1Y8DAtWcXsBNEN2xkMJfC21g2Ybw/FXaZdayzwqfgvkPkQAoqbY
mGUDFWBdgjN0CS7SpbkcOaBwGLsLmcjpCRDYmKEjNxRBDq8HkRPNJ9ttEcvtgdEt+gvZTWFISNJA
Mwv9+tap7ZtyV/PoIZoMB9RfRGkVFwxEVhY4Uqco/V7gWQ5yFe3hIsQttGCyjQft4AUZoYaFcLqd
Q0FdWa77HmUpyFOvwvCFV526u6UAlOGgLSBKjB0lDsiRCGeEELZoV/iBte/JkTOBmndlvYAgIz/4
VVXihy9kW6fow0vdQdegcBMIKkTTtDRbP33pZFAt/KmIvjZBc5ESCfnFOL3WOPDhr1p16CAZmh+Z
Uzy7MitfewP/tehfVp9wHihWvMzFQz9USAg4rnUO+DjtVOz3h8YMJVR52b9euRqdj6/s6lc2eH2p
VYU8S5W/omj/8ZWHPntO68JcpqUz3E1JuQGJGdi4J8fYOpUyvtoSn/Owz9gVdCDBGhT/4Qk9/8MB
dXRra8vUvM9AaLb0RVN/dkX/okHbmP8T1EaodE7ZV8MyzJd48LMVw5f+Ps4jY4v+7fSQZKk4j106
rd1wqp58HoEwmjvWNwhpvL0NC2/DiOL4W28jCfjH21BT+K+3kThB9dvbaLGxOdvYJy/7Ed/nRkK+
AkWI4glUsNWD3eFnRY+c0MQFWL7SV+WFTNhtiVUo7H5LQ5rOJ2CVaNjZ4zwdfd2+WOqpaAxAjzlI
kf3JSVaDzd1rVFnFA45aACZ07hV6Au51iHUSBiJIR7K1caxRv5rrCiTHVyCMigcvepsOSTDUExMX
2QSnN09957xdhL7LAH/3jAHoUj3ykmFCbiW3kTjVHpDzQLXHMvcmWCpXpOvgWMguoAQyncAGC009
8zuZoS4KqRgdRTo1FFVOSp3qxnzAviVaJnUNPkwlnfY0aAYVurBuGLA/Bhl0AvrH/c0BaQREm+/R
amzXVRftINfZL23kz/ZUvMszcF+BYSIAGSpw1uQF53W4p8JfwSbI8Qagl/WiaD0DBybJ+SKKZLCt
Equ1VyT+bmkjNBWCLQm7k1g83ZGXgcVt0Wlv0wE708sOqusgCbubuP3EiKVWj5RnPhGFLfn06ObT
keZ75O/zIDA8R9Z2a6ORDLCwSLpqnXXgUKIt4LwbJOOY1NAJ0ZtFKpXTZY52Ohtdvqiw3y6hMtRa
1dj9Su7tUsewAVJI1CuAXas6D7MXlbQ1Wv1gJ27aLAnBZNHksz1QmmEsiNSrtt/iLeb8wPZN4jcM
uZdRM7bTpcsYukVknyDdBtvNG+u4wu8mgB3otFjmBb/EFh5cXSfRaaH88XMYRvFqtAt2oOqOX91P
kxIvf0RJP9W1xUOOE/yDgf+03vZQuAgS31kFJUeBUwuzSluMD43CfymVNQaGMxuV10bb8B9yx7Sv
YNlZG3jeQDPF7U9GjvMaKdWw3MJ2jnE0EWkdG8i+lICmc3Ekb5e7BwXaisc45g6tQeYB0qInXmAN
WtJGHgx4pKxYFLzKoGDV82utmgb0OwAqNXbCrxWI+0HWEiynEeyzy8YeoGkYRf6mcbw3b4ZjNU0l
09/m6why+miwW7vQpEHvQOt3tf6niJnA3K+c5oR/ipg5y02XtyfyTroyTl5UxxHMwW9+89K3iYbc
Zx/n/i2Yvmv4VctO8lgm/rgsvdB4MmL1rzs1sjebfL/7I85IoeU+inbcijKzj3wMQLqjP7TAQTyq
elRXd+jsY92rHKqG+HC2oPu2cXr5YKcPc/QrXqbgAp2GSnrmuvZ8JIhAYnKcBGdHxTpvBUl4e0G2
m+NvQ+QSWLOgeTe3XU7equNQyP7DYen1czxxV11gQ+LLsPgdXYoqf0L/qg/E4y8T3YHXLVyCUz5f
V6SXScY6FaBN8QJQoP0enXCA3XPv281sqzi5vULhV2+v4LvAbmnWuHDJYp6vacYt2DOKayyLvWGA
ZRPdS+miKcZ000HlE1pyAdt3k9lcTF3pNXgRHs0eEANd6cWTVjwK5Jwgs9BAt1VHkKMQzt5CD9k8
Ce3F/UpA3ExZU3SBHGm3MPKw/tLVKEe6rODHIhrqF+iRzfZWQaUIgkTOusna5kuNvaplVdWjXUZg
KyoUkMbaPujp6ICKb9MbSK5eY69/hshFtYL2XnaVJtItdEc2qW1K2+ju/ybOqJBeKE1wTY8jt5ah
PYFuX/+iudtpUN1nh3F1VCYwy2TN8sJajhK/KDW3oV+x7ieQYIcQ4TFAkLdpRWptSehi8u2La1Xm
Y1aM2X0i2D9kpqggCcxt6Tjqs44yQ39rF8DDVIZzxV6zPFoufgRQj3evZKs4X41ocnywXdu9phBq
XvlAXW8pgiY4CulOLQB7JZueMHhgb53zAAGLE4D4sjVYu/kL4NLtPhpatuY69eXD7nbuR3uFY9Gr
jv+bXU451GebaMFH3l+yUgabjA3Vuip58QmUhfYOupThkkdd8UnyFk3LfuwvjBDDdIqQlNA6RxRs
2eDzGQp5IWdWp9NjBhKyGFsnCZ2tVRFX7In1MnmQfid3Q+YFJtJwXneo8bDMF9KKo71jby1XiOEf
chgV6K6OBRu7wxwO2T7ozUCECuipBiwsUz1enKTqX7qVNzryxTREB8GpMV/QMK57zTBpQAZWe6FK
WkNcAa0sNCxGKJjFrryiMh0+BL13JjP+umAoigFyr7MWSwZQQSsgBLMjr2+p18hR3SbLcb67PW6R
HcnVIkGGBFoAHx7D9LS9PXyjca2bej8EkI+TAgucE2Re5mc1TWTIQScgQzo5YHfHGdKSm0FX2Yp+
7B6TKdp0PY/vyNSbAfSOefsP+ch0m3Sz/T6pG6fmaPXyH4r//52U9ECLge0Bb60XAfKk/ngXpjGg
HrWQdvNNtfHRSLHbvJZRVz2VWfTT0ruuxm+TRYDN5Bl0gvY89H4fkvcWjIyVON+GMkPHmZXHzSo0
9pGjO4tHO5juMYqpz3j468j2y3Ihc695BCSELd2Cs4eAWWoDWen2BCK44SAFxHJCPxB3yC/bKwOA
iU9TAyENVTXtt6Dhe2EBb7uoAOcGPwGEQgv7G5R3+GeP+WyZodw2LzkYmvbRL9+WlBMAS71035ZE
S/kpxmc36YT8bFRsADUj7hR68BbQOZCfS4HXpDupbX+Nq+wJNLEhCEuXY1fwDWmDRUirnD0fFBcN
iJPXNGz7FkLhUOQkpTDSDKsL5p/f7SQt5iGBgYdxlmIveA5KyAYvcONEeP4sINUx33x0/ZcYE4Cf
wzAl9ibu7X7FJz/aJ2GoPvuQs+5lVT8Lq0rPORiiFyN0PT5TWJJkxh4cwdDZdPxFzYZwl2Ys2nI0
K67QmOysE1nj/7rOp35lVzl0P2isOqcHrYjjrEeICkEX1JvWtulvgWX6J3JVvCfeeoCuuju6e7ff
TGSfXGuOJ4p7MrkaMDLCjqdqvCc7mcj5P+1/rI/P+If38/v69D5DQnS8ry2ZuwnR1baxDM/BB/LX
ZQCRrWL9XV9m4H1vZIDSRZl+a20/ytbAtiP/0/YgGdET5hh7SiH0kvpQhUnxK/3vpW6W9+Xm6Sko
fb2xgEK4VkNwKld/ikS9DK0g35CNtBN6MJ9eZG4u7IGBFxuPUtuJrT1Ko+aMG5NB7ixcEfRnHyzz
n5LGfnsAp/Vb2Awj02FhV/VnsIZ4n7JfYVM3/mu138NoehXF+C/28Om3JxyMocB019UuNOntxn9I
ROI8AO0p0T+MD3plnvIOzBYUKRy723meHYArkeFQouPbKQHVIW/BdUsxynC9RSuApmOoscwx+hXA
vux+eAVzNYfnMppOoI24p2hadgzxu2XPxSFTjIfRB2rFiYxil0MH89msUZKI/Cg+0xBUf9u26JKr
AUW6a6HsldI9rlluM3Q9iWpBw2my7B3ImM3Zm48cQJixLHfkpSU5BDfONNRLqhycfLRkCXqdvI+7
sxtHoEUxQiQr+JJR3kRfRFsAJg45uBPlUvq4nqCJl8QbGloZl0dmQrNoaHj5FKNudHXyOZVCAW0D
yufbdCEacxn6/drqbKgUxmn4MDZoVWNaLbSWA2gn/A5A434A+8O/I2TQHdsRj/o/IoCcQlpclzz+
soaP8/tqTGzow2PPUrA1kDhIqXi2g+ukafeH1NgQkf5sm/0g1QfJftOCBdYtDWvrNg6qEgyspqiD
NSefhiiZzENC2BCmhkt3Nt0wNe+TCK1DUe8mGlHo+0SGdoQTj9FKnbLqrs+zI+QH/Sugwf7VZ+wZ
bVztGSSxPiTLm2CN/Pa4JmfnG+FZIWXVaSeZyjK/VH7OwEqL2Vnipmu01Lcbmh6YwsJJtP02z9aT
IKWxBbw/uSeTGQzYVIH4eUvvYByC/sihB7wgL63BUIMrTTY8kEnWBjqIpJ/t6C1AXbs5uMwzAQD5
9Y5A+gPVL+ORLJ1ZQPVp+halybCnBJwAQe52avp6TuDJxO4ueNA+kJM+ZKjGQvQ95Q/0AeNZh7aP
36eLoq5X3GOgby6zYJ/gOQDsbrDvwqZ4cllaPhXYJ9ljNt7FjY3PuMucpcu42JETCOlpZ4MoYUkT
3qfj96oAiavy14FXpRfbvhJoguEhtAKkdwL7DvjuswZF5VaOyTfQ4H71euj7gGgk3Bccaox+nluv
mEh+mqhqI1i5KUAz5cowU7Z3NQTfMhq1Q1nc0tAL8YC6sLuI6jbfBGAtkJBB+txniQ220xwVjFwr
SWkpF20HspZ9sP8ej5rhmYUt7/doXR4BYc2AVNCZvz9ygLWf1Es7QUHj5viQLGwpE+hLsGqWCX7D
h6ECl4aMHqDiFT14Fqos2B6H2wEytg/gCEDO30PrlwzCE0WwKLXux/7rpFw3XeYh9zR9+I/Il166
dDU7cKuXpFhag5Z0mxaaffoVmoEhedtDvTsa0PSmT3b4XfIg4xd3exq2zFxxsMJ+SnDywLbl32H0
qBhcKGiHRffXsEavRkDm9zB9jplXIzu9qNE74vaitFo/gFF5yCSAExAm23ZTlh2hC5YfC8twtgoo
hDsuK8DYKyu49hFS1w1zqy8s4V8SLusfTQq9u8wf+cIeAYFuefWjD5svyuDll6IpU0jjZP5VMXyZ
a4PndxCoeHuVxho/vornJOkadbAW9MevjW2+scZAaVoegdkijpgPZmhDzrQyf7PRJE3BEcQWJDbC
YJ0j93aFSEx1cFGygTCP61zJFovPnXSGR2nhcRC6kB1uJ3Bh3eIhfQVIozCxS22t9mG+vAzdBNHS
yrl31egdbL1Z9YDd2FiZSlHGnsQdiu0j0K6/G2fxeDLaOjJdO4dRBME/VWaeTLCc3G58z5ot4a+b
32KqNFTPSde80h6Zdsu0UVYDxOZFZO7JLsPgjtsBsA/59KWPITtwS+9SGljbHQaxc8eLN9R5oORz
HUOpAlIR1ipBnRGSc+l0sSNhLinADZ+zrnGWvESzeivifCkmM95MietcDCBu54sVMn4KhbMeigjp
LXJQiITc0rLEl2xDtgH9fyvTTWII0/XibpCgC+ncbNxUpcDfr6kMJCCFOmDTqD6DPdeHRKVrHHo9
ZGzThKP/UoOW5ugGUO/jWjvaKiZ/2QtQ+E++UYIJq/5RK9t41TdBVr/dWODHzQQEQVwL1cXSyq3n
Jui6Fe+FcyctaAtkbVIcUDAAo0M0heuaQRUhtaJymdcg34m1PF2p7/oAaG8AeTA2LRT90tG01v85
hgLpkqZgO+E6+rYY3fHia1l2IY5b9omOnEPFp3tmTCeSIctSpu61j06Y5GsZPi36cPru+2/zwIcC
lvvReW0hy7AA8RG/cjsKNioAxkaCxvDM0jBZ942wniuj/1pUI9TME/DgYVf3HXTP9mLUkwz2axLA
t+MZDT0pmDUN83kax3kSZFXnSW2FhBbgJkY0ZMekcY1lPsl0iZxTdoyjESTt5OmiVL3dkmvKTCRQ
3GI62CMKaKVuq6wMNIInFoTXoQWWnMIIDBpGIdpHw0nrZVUL/qoKeee76PVaDPLrIILuB1qmfvLA
DZ793AYPczA6d5lvZtB9EvyAv2x9zpTN1sIJ/CtLxUsSxdtJ14/oIisVAlvD0TdO49xGuThzx4NF
FagPMe9uHnB1oFFnQnG+U+G0JUhQNUKnfGiR0ZsRQho+BEqWv9uEBwYKEqWmYIob3+cS6ojWo7j/
uJ7bYo8eZN0J/BtoTzF9Y3XLsAyO+QSWdGBudJKmdAAKrFwPVGUaHa0vNCmCttP6ZpvS8GIZrw2O
3YckCGuckk1jxN8wXs3DURbenZJFis7dJES6AMRJib6QA0x20cJ2S779EI3d8qpV+XC+Bbu+JvbO
6uuHMAi5J+vRLVpwgb+AICY8i6p27UWHfMA+tKOXmrHoogTOLSvA7zeeDQayOQQ9V9MiTSIDvy6q
WAFPBFGD2+/TyPIaZNZr+mHqyO6o3rmUeVespA4mT5SjArcwBQCCqZiD//jxo9ULZlsgW0RbumY7
9DQ9YsxK9GXSrUnEhzcXGaWVOkD1AZuhp5AG3oc4PlgVX1Ggm1hoD7Jr394zR862eQVb1bsWMm0O
XxR1AbkJy3Luk2xqdm7S5fvSdtXdBCFIaMSlzZcRco++ERs/AtnsvIr5r51fjEuaVHhps5O5BeaR
sFd3NpacJxWmd6ZfBKfsdsgRefOkCLi2+zBVawaFvkWhOxU83alAl3pslkhahWfbkRZwNfpoD64N
DvortB6AkPEtDqcmMJeIugHeHCmfxftks0rkFvpokDdGOecOmOHxrshkc2YeFOoFKzyI74ACxUxa
dahC84FGnjbRHXhL8l3v6fYEPZUWIUdpxNnGrAG/86O2fFslzPNuxXpkUhMriJJ16eCgOWYMhIS3
l0JtCe8GCJodrTaqdBelqbgIkCqsg0Ama/pGVfprZSblFUpu7ESjNgq7c9n04P2Djy5hY8q1B8TF
Oq3CNxs6Vx+iygjm7yK6astzPdl3FE9fRZDHi3XMZbO+LSQjcW9DtvhM6yA5DPoN5adIMoFSpdb8
V1aW/BQy9e/dAeLdIgJrPdmF5/pLq7XYsY3L8RNL+bZTgfUllxaUrMtWbSksQwk9t3Cwb6eBHf7T
shMz6oUnQcNFyxaRLA82wQJbo7d36BqM1oU7dRtiIaNhitz6hyHXQ6IsM9smWt+8kURSwix/xngs
fBqgKXQQGf6VNHQ4suWVF6ARQXtTV3NE8hq4RD00U2APhabppyFKBsk5q7tsHsZKmue4Nn7MK6Hi
cUnj8iuNYuG6l6Ezn/1pmj51pejuDOiIkY9bNr9v8/BCvhHIxftW2eAMwCuCUaN5wAZrF4Fg5VNi
TAYwRWpDvmJg1qMHwkCa17t9e1VdsiRfPcXJk1f8rPHJ28oUWPc+KoerLMoMtFz5cPQ0uRNgw/Yu
ZU4NLR3wRc0h6KZpbNd9oFFa5gwYwMTa0HCwgOEus/BCI5pUYoO+QIJgONKQlvSD/sHP0ielaU/y
oc0eDZ21LWvubLHBGCB3w+v9iN79C4WgKMMv0KDY3yZ0hTC3aAQAgkIvQpe+SMS8SFw0w94GdHkB
hokQpezaW6RNCDRz7TjGghkuh8iWCFdOP0X3dV5F9+iWzHcJ5I0WJsU0DG12Zd1fyEsXClaHMoy9
+zkoa/Hj0uIzMK+bhWBKMt0s3t0m3V6r1C9jpaCwDbPSXaHhChiSMDbZ0cUf530vUMgEaG0af3j6
j4nK172PJHjdmdu0z4edh26ha8zdf3g6Fd9LM0TlwK8+FaBL+1tA1vqfQlXVcwAevMOuVjh06RVy
HJYeffDILBIPmvalFddnPzfsFyY2U1QkL3UzNpcxiYHT1ua+lHybATi+QTHKfrlNehtit54ikzVN
1XF+Mo4sxHck4RXa+yCP9OHSRwC88UFB5ReOVj9b6Q4y7/4FB57EHsMVWULGsM/Jqmob5SXU8Fwn
hKxrLtauYOknUWArmHRx90+FXJXBHOenQBmr9lX6xe2Q1MiBz8ZJu8fxENvvg1W3aLbT0yOI3czT
p8BsP6HkMazTHLv9VmMhPI2PEK2Dx6XfX2jkm2BTmLpMLC1lAd+hvX0g37xxjHb5xq2AmNJT3+eH
wVhuzBAMpgkorJELQCP8oHtUchu0KviCXFG3D8AVhbPA4DPztZdP5I/A7bZidjgdaWKuJ3bU3DKN
T02eqIOv2yqaLigvrr6jYexF+J5Gw8maoLUNFg7wMzaVPFEYRUxGXG27HmSxe4CP+mXgFg0qnsqY
ewOiPK0WiWXKe2sI6guwLwbQrCiderKu8PmstTjprxl2nIUPIAQEh3nufPdFII70cOrbJLxABm3b
cTzply2Lhw2Y9NrVbaunJ3gy745kkqDp25iBDZA00qMi9cbXKK/3IN4xfliudYJw6fRFgFlg6aPf
/w68WcbO7c1hh/ZSoDb1JN9F32JqNvtp5NXdFDnlIlMlP+e6KzVLAI+WkASaR+92V7ilWBWyOJQ2
uBRvJDOAhULXx+h9sKua5YEcOT5e6yp3UONnEZRce1OdGzCkvfQ/a2n1LzEbY3DkghUtbEL7RYD/
a5NactxQEFhb3+Ywr3FerO9OnO9kUyYPfWPzKytsAONzE/RVbZpcc1G1J/zifCHnxHl9BkX1uRy9
/GSrLF9BGRcCi3oY9ngCLuiWLpGR4idMe9SYweNDuFML9XhrMg7uN0Di8gdH+c0lB3500Q2h+Zm3
o7GqGlbuaZihYgF1TPkps/QRDDjbBQczzOcobUZgK8xg7/MgPaLr1FtiO7ToMyGepyLmZ9NQIQh0
AQOAkGy3MqogPlR6qMOEDjPjhp+Rr4QmWtyiGAYU1gpUNvxAw/cwS68GsBi40QhUMLXf0NkBhq26
+hp6yKnrjHlqthJIqz64jGFZndAR563eI1CSQAtAKuXS0xFRB0p5ioAmUfU1bt7WoAgDinPgIgJH
Mn6QzMcOxbT11KAHZKwa6xGt9NZjLsJNiyzlHUUUSWoDcRCOC2SnwLPrp960wK+N2lOwY6MxW6gW
mCtMpRmtXhPpyHbtVHIqlrVnbMbB/cKgqbXPQMe06DQzjDtF9ZGGEKmxP7m9eBvGo0o2CVqVV2Mj
vF1dQjCMzuoe/tU7UclkRQd58tKQTuu3YKeT0RFJnXRBVa3O6UAVnJbDJmkDAyDloj8Ixw6OJlBb
c3Usi0DJNaLCShPITqWzVo3JVgEDNK90m/DnmsgUQZVwlXFse1gOoBsvhuw+zPBEGyf/oYlKmIAh
OI4seL2ZhtSDJIJTyGXc5X269HkhVqnRZZt5XMeT5ixP7P08tiI8fJuqvNASVeFl92rscT7Uk4G3
m9fP0WILkrrxkCfHIpbZCbudt8sUpAD7/DnmVT0ci/ZIdprRRaENGlWTqGbsi6/B5tMQQTDYRy+l
HRlsQTZXO/DfXy1LgKLWNxoQukMaHWVUIO14UlwnV7lPowBMRiV3vTDcJ7LYxrQHfUR/L7RpsM1m
kda9f6SIEhWJVSughNYarYcdFVolRQMOKZrKISV7QDNWuKAhWmKty/94Jd9u+vsEEJcWVfiwz110
Sk9Ncez0JRltjHvFC2CGpuJId+SunH4EObE9grfxfU5M4eSnyHqqwefz5y35jXZo1pDSSrZOHmcr
0g3fF7o7rMbnZMVaU557APDPbp5nq9xk9nH0qh8iyvqTJfu3S5w6/YlsXgB+PdfJj+ScdEQPtgbk
0d5DyDOigw6UzuBVK4yHW5lqGnx+NFXzRbx3ljsoM5CJylR0MTpQVOooGlEoTZx4N0+cK1q/1rot
//taZH9/xdta7Ncr0sqsLO0jerHx84kfoyZD5y0heIP3IY477FPa4Wfl5sV24uOQvCiI85y1Z8c1
5HlkItrj0XboWArEDtnm2wAAlX1qWQey0aX0avQz6wvaDEBS+sI7nCDA2yV89ckA/D5IjZe6a6pv
pR28BPggfAMV9HwDPOl885vLjEb/GVIZB+0u9cz/scT/eQwkwNDlBf7utdu77qkZPWdBRA8Fz/mm
hU7tzA5h+1B2qWvTvXT4Jz+z4CmZmP3yt0lRwNqZHeLfk8a0tl9i20lOskTzZV8Y4z1dusTPoZW5
vFkmJOLuvURvyDOuRV9NzWZZ1tbWSnBG9aSlPkzN+6URNVU0LzlY4OowR52U0K+gc3r3TcStbRaB
CJZsDiqUi7bzS1CDlvV6QE/9PvJF/qyMaVs2DKBWbTftLLzZZVy92X0wtu0b4Oue3QpnyHf7Lf53
e9Wgf42qV3PhS1evQHkJTWY1F8sa0Nae+rB9utXP8oE128ENxuWtfiZRwkQWNgk2t6JY78Rf8tgZ
j2Sa7XxZRegoo5rbZETZidv10+2le/zgbJuGq+VtmTYaPi5NDmXl89K0kAkq5/veY8vJQoeg8CYk
BnNAUi557XlLoxUF+gDG6DJ78Aul9uhr+VRoG8W1LIKCIhAkW1phnksLvK8iwe6Dhia96PsF29N5
pZvptmaTZFs8b/wjOYEDe0zdvD8NaONfjYWPHbfeyMw7Dzz4auWgNKtNAXimd1WuQNWlh7RdccsY
tTYZZUeyeQEIDgAKvyPnHKbX9VAK39xsJft5W9ZQwcdlaVJoIJmVSpHhHIVtEC07gNGanHTp3peN
BI4KqsauauwMd1932NnRfiaIgYOgIe1naOgFg0QjEkoTtyF50cuG70t2CmKcegZ0EG+jcfoadjgS
xb45nEAojj0ejX1tpDu6JFEJidis3dLUCCzreGzoKTS+rRBVIPi3h/bxD/u88ocXUXmYLPyglBuk
OIb96MdX5gzmqw8h1jByk+9Fnw7LdkyDCwR/uxNoPNBOqKrwq9WcKcCFKvGy8sEp34x1fS6hI7Ii
h7e1oTH1DcrOzcprZHIOeVxc+ATsAUpbyXePPQ21NX210ZS+go5tqbfN0RYlYuQeBIQ78cxVr4Xp
iEWS2fF9WXrOhRw4AqC3QjsMtNjNjtoA/3LE0EcxNgff4qBWdDUEahTykWyyc4GyU4N6bJAZ3Nix
Ie+inLM7qzUfhN7Upigl0Uh2Bt8YYMyHIjBEHmPfZwdkVfbU1HJrdKEh1J3dA8jPZyfFk50uCqWl
g5t4uz/telmwQxuHyup2H+K1nV4gmwx+REPO7PxjOrp3UT825fz2bv02FAZIZHmc6nx7W5YBU39O
A7lsDDGePQ8FnRGY/LshwuMajWbJo8hCwH4rKDaMbVguLceqX3zRoo1PtvlrEAAFIGX5PcxAnlR6
/c/eKVdZVvjQD31EMSjFKSUXyzq0o58onQHGnWffxuQf9Og1n5y+V2uOn8ZTY5bV0UJ1dTMFDjaV
IB9YxEXQfbdZvDSmvPgJDu7n3lXOS2iMSO4j837xDNPcVw5a932cyR7SMhiWsjOtV+UMe+lZ+U/T
nw69CptXgDYh0AX2Q78XCy6H6WqyMt1GTpMdGl9kd07A45UVDvIVSPqtqrP8h6n45z5P1fMgR4XT
p1WeQqt3TvhmV2t/8KsXv0c6UIfa3bRP/IAfmzZxl3Wc9qDAdsUxCazp2gnrCp4O9xUazVBzipzu
BP2w+hE0bd/Ijn8MsjJDI88laOseWsEBpE6ClRGiuQ4EmPHFKMrk3Fgch33bHr617tpLk/I7wDWQ
ydIBTHhqix5Kvk5ZVt6j+aW8ryI0eCHhUCNf7xb3FrTXgkVd4B1P+R2Z0MNloDItQ5svRqPaxUaX
bqQGfeC/2nhgQZ4skDaWB1s/92ZHhG6BKaruacS9qDoXjJ9vk/IKT33FE5B4vi9UomC8wpcp3RgE
EcGG+m1hivG5JRZF0H4nsrdJ83HWWa+OXbEoXU35NhO/zVeKocuHcT3G01EA69pbwQESNgvXA4tH
lduXGbMwQRoDyYF0QxiHuGTijAaNZ3KSyePWmdnDW7wAwh1lstj9f5R92ZLcuLLkr1w7z0MbkAQI
8trcech9r8paJJVeaCVVi/tOcPv6cQSrO0tqnT42bW00IhBAslJJEogIdz8atSuWREfBi/pLEXHz
wULQ7PQbe1flH+2x1X4RafPuX6EAaEnsFfjdfPH82HoYAqCp5khW7nfNO78rkiAn6YAblGoSCKqW
gX+hrVtwT/j8Hl9M8dxBkmnXAsK9aUfb/DLhwRsoGX7DKwz0KU1inEYlpjuoVLsgygAgWY9ETrd4
HvTIpkBgKHDKeSQ5CB8gMBppo6LiTsUQHZd/jqTPZBIlijRShC770qD4iByw0gP2IlhnQc0fUCEe
b/CP4Z36JALfMMSrd3Zjl8gLhDbUwhWDHrUNelXbSr5DumgzlnIKgEkM1+DoMr/HHMhCVMzGn8TE
+pVn9dZd0QfGtpu69uBU7XhCnh3i47KoHio85gHP6/IXLCOe/ATFvYvwYVI1GMNKWWpVEf7SGCxf
/u7aJmX/7dqCkn24tsgwILKrsV8E3QqHJls2dtgeZnCWbqJqvj0Q7KuxjAfgSJp92SdJv0BkFRRy
FK5za1mt7QiMAbPRQdp27Q6hsUAaO8eutZWbAWJmy3Dw8a2TsSkivKMDcZq0itegD7lictMEEDuX
5bC1B5kfDJSEnHtHDWc6o4OKCzCU+Y6zunVUlf8tapi/yGo5bOw4sPeuLMMHd9SQthFUv6g8OQHi
WX4mj5HbFvKb9jPQP/0SeuzBYcCjxL6l9T/E+OdTcprgRCkAGUdi0w8htv1goxsR3BXSBQbFT9eV
Litu7KZdmC0qAzuUBT05AiXSPJm+kJvPQHMqyhIRuA57jShq20ur3boAWD49/HduA+78bY5SRMhY
SfVcZ9kWUG7k9XDnbSwRTttMN/u0XMbQDfmc5BU7JJYD2XFjYi9MDH+MsefeI9E83IFNG4h17W+b
nrNslETmSk+bqXxL/mMs36ctEDfeTRmQ7aDWBsPuxkXN2BLZxWhPW1tqliyO9/PGV/cCsRF9aCKW
Ge3jiiETXQFd6lLhahCJbmGanVh7ucdOgqpd8ZLonA3gGffvnwh1mmPQIk6TTlZ7AsgE9BIZiKpP
EOj0rU1QAlReyKHfUD8dDBm9xk5pbYfcUsCw4BDlQXcumqoAlD8VYJBxnWFBxqho3n1sR6ll2TTI
/mpv6lAyGMB/CaWFpETyFlrr6qx6H8WE0JdatgUkGvsE1fxI3eMUK692A8a3duEiNDksyFjrHjpz
USmzLyp5d7OXpgXqj7lX2SuzRKHhgJWBwGv82NCNhlsoPLcJxz1Hp6H7WNppDIUzxM3pgBxV2iOk
+2e7Bb9QDl5/snwYSe0piUxoli9prtsYCAkhFK8PVibtNR9SJ72AHqzdMHCBX0rTt89MPZu63IsO
ZKazKeztpROP+TrCSkViD+K7pynIluSSkG308hr6PSFf32aoI/aM3UkImj5X5QsDqmQHTx/oLEhE
m4NJwYER+zlvTdZ2qjnKd7WXkBxK5824Ix8ycVH8OZqmvLXJh5pFkQm+vPU4pixWpgNBybpHwqjP
o/dDjGhkDbw82ungViAcCv6YbSn1kLuoZbHpMuMHRSA/BCmTKILKTwjy9BbV7CfsHT9GM38JbtJg
VwTPRmR8QhW0fbYM8AP2djhCKX6Mz9WY5uBeUsYVIDRrWbWhhRhPGizAGJm/DUGyRpFijtqPCMI1
wg//UHH1rQic9ks9Im9vOCF7wILHBfdkw/DvWCR7vLQ6sODUQPPLZO3g5Yr7QeT4LuJ+PM2nhq2M
g1ljTZUnFZBEuocOTo/KrBG0eAN2g21kAbQHOowXFF5eIdZZP7pT6Z0AFqyXZDcUyBeLOqzuEt+e
7j0xYP2iB4TgCkDGqBBHDnzxk1tATrdn+XNQTPViACPfiQ5jb2Qnpg83GzVVr5qlSK1NMaEgvM+b
c+MExbOHKtiHxvWXzKpD1LWsaidPn8XQFs+IvKK8sVQP5BgU6QVVUu4dteq4fhvyapwngV4daFXT
EPehnrPQG1o8iPo9NdNJTCvUAvEtNVu3RHoQAe4NNcfIb7Abq92VrT8UXKHRHtkNe0m9yMQbh6oA
vQX1uk4XndsWK1TqZYNV3yFkcKVOLF2jRSlGtssMw57AtpzUAGTUhxaLA4SSssQ/47fln+nM6Msv
4Mvud5ZZiGlhVX6HAPwIJngzw8YwgzKzPqNDAFWAgx/hcGv+zu82jEaQCw27Nf//p7p95C9T/XIF
t8/4xY86ZNOrfWc++iFElg2ohBQLOr0dQPwhVoVdDgsIJaTHW4eMQElfFdmfQ6h963b1jLcmnf36
AWmLjKQpwXL4z9OE1V8XRp9CVzIbb59KRqeueLFwuHmdVIS9m76I2xBqzi50SkPKMv4M5c1qb9hR
cd9CGlIgFXTKNWMnHcpRoArE8MvlaNnvtp7O4mRjQNToPOo7ALXRqtnUKgFW4q+xNKKIUS03SOt8
s08M2O0pxZOIPvXWMYJep3f65JK7IVbmKuycdVJG3nL+xL8mRpQKwG1wePf02anKsUuuzHg1T0WD
Q/WSyj68m6dKlVmuw8ioZhfP8C42SIi2YJhQB0cxdZjPZNq9n/3GRi6Dy2WKGxvj6JD/dXazOXqa
26zUcbNVYAldxhx3POjdvIeyk+CmCsGkTk1fJN6DsiCh3SfWXag9Ksir7cJWdEvqrLjrPRSIt2RV
z87zoF5BKRAgHkS+UCKaqya/c237ApqU6q2cxMVwWPnGlbyEEic5LK4fNycZpeBm8pi/l/XwTAXp
VIYe6Fp0RAJm+81EHmTPqukOKPMFG7EhSEV8DwI9fo2jWF7wQFpTiw7GBDbn1G7fujFIkOlrUZFX
elWzdB0fLAYyC451yvV+vnJe2r/Okth8t9FZl3LnJQzHdMGKTL7MvcGWmd5jolRyFUIkV/BeO6em
nY5kgjhEcm1RiH/n41kG1bwhWJJb111DkDHdkxcd2rrZJXbRn6k1RHFyrfPicyFzMGnomck0NOCs
cAwr2N9sXWHXSzdmyZZcqCNVGUAXBUA8ZKM5wwpyokHLk9XtUwOp7G0ygIH6Nl9gp9ZemgPqtUwX
FxwXk3vkTnulYfQnoS6iglJp+WF2swINbzxfwu1PSLCj7MH+dbmZcr++HzwZnm5XpqQfLUzQJAKT
ii+MfBun9heG4cgPf1Vl+SgjtUBXRS508CZwgDRmY85/FU0qOw+ie1mmlrePZW3u7owKdeu3v7Sr
O+PA3P7L7YtDgBS8/yrd365uyIV3VwQvNNf8b+gNpY66jndzcyr5AQwbvQbT9HtpQSTBKLLhNW7a
JyvNkqcYko0HyRgqdLUdena2UbSXCetwFH+6zaYFldHezUr+rEB0R07Mscxl67D6HNnCWBmiyBYK
AnyP3WB+6tsxP/e65ZTetEGtCJiTK898rJ2hvndBetW6iflIps4EtVeQBdGRbEMXlLssKthyHiCs
4HEwN75SJpg4UaKHdXUX72lycOImB0RFzAU1aYCHH4vhmMOVTN2EUGI6dPWWJgfaJDvFdv4HddLl
GpF5RAo3uJs/vbV7VJtFzpomc2XSXxgvL+RPBy+OX4tEmidqDVgebn1pdaATwR80GUNwRaXKijrJ
VEAic8FrfzhQM5lKeycjBOvIhS6hBzKOTY9kMCQ0XrxqYju6ANB6sEOgBmwlsafqo88ssrvrxKW6
L6f+ze897wuk3cc1FAHHXTCgGSpjBdIt1GjGnncq6wwKfEBQfwFPIQclbtYeyy5C6Zp1nc0dFPhU
VYEvBDGa5fuOGxRqu7lO71abnyD1cezycvGhUM+OG4iJm/aDgcsuA/8z5a8Dln9TjSqeSiTZdqqB
xA+itN6TdqDUNtaA33jz1UCQ81ssUACZ9PxHYqd3bTpaLypuR+iBWvnVsaNu61bWcPArJ0GcImFg
DeTDUzJCGTeHQOd3PRwapfxHhOEyQzAYP1F/49spfhopAyRB48gj1wCzhZkAfJaGwydoVIDLGfab
W6/R56knkUZEQG12c4C9JzegI95nG7XbbbYo/u4T0QEkj0fQfAPeYSyy8S2TIapLPeszZIcrFCWa
2a4Z2uRT1fGTLM3wG/A86bJEefRFSYudC3NEas0eo29/jexTiFHQyMIJULZt22xlxDESREGefqKz
PHCS+az/je13fgEzGZ6bZfohz2Y49ngEM9juQ1ZvzrGJ8dEQk7On9NrcK5ElWwujAszkrxwdOdMs
adXsyD7E6SKfkNi9lF1Zbh3QD3y2snLms3JS11wntlvvUYUEcd60mPmssJaGPW5BoG15xift7yJO
BpQayhTEWIBH2Sp7a61r55eh44EHuwqTf9Pul7Fa+JHyj14C2RGUyiTFJZsEEi5mv6IO5AmLSwQN
QXsVT8MKNVT+8ebmjyLcjEEqlwMHmrNHocZRZV33FPZWvgZL2bCZmxOI2LhT45Is2T2p3pxA4Jqe
qJMOvQRhGEBdV2rRbENivs/Gzf59tsA2gk2n8hYRL9dKFsSZBfmhU++a9YVaDUubXexl9ZKadECQ
F8ScQXPhlYeCTe3RgEBsybWUCNl+M8fsoQf8PMfvPsWuoP1aduCeDEdePhqJeSRuBh/qpLsEWKv1
oG8KaPRFOhbd31UQ7X7k/XRkEH9d4+Eoj2EThMvWnfipSQr7EwNd+kxbp/LiABbKchWgau4Luflp
xU8mC7auVXQA1Tvf6I5pGghXVIhZXFvG2mMbdO6KBUn0TWXnorK9r10C2tWpnaIDy9L8UQ+k/jop
oKFjoVzIjhJnn6SYx2ks5y1AwCcM2/4bsqX9suNeeJ+4pgkx1wkso3YxQUQ5efcVUGRRkGPMVyaS
px0YesH9wdlqoDMbW9U+Vy7CBTibe/WZHb6KdoCKuwuYkD6AFFMF2wYFvVvRciRlFZ5ELZYR4PeX
09bDc+ZaSaTWNV/a/I8RtuOqcRB0pX/LNOziK5TltAbXvfCY+JqCaxdiiv1XaxrYUiVxDy29oN+1
TmfsGDKddz0g4Uvk5aaXahhOxKHt5WDvjIr+K6tSyEECf2H0cfaUA3oP6DbOgrqEbCgeyU9GrN5t
t146yxlr1n1egxmI40EJiEZ2oEv2nTQ9OVX9Ol+x/lOcEmRf5JGFagfFgvjZy8pTURjeUwzCpwOe
KPou7Mev2p4yvC2sMOQHR4Iq5Wf7hETGojCbaofH33DGgn84T8LpoQ/Ni21ildGiYkM8LqhHhtG0
aCsRbot+hK6ZAR0E19NBLd282WSSjjvUttXXTh8aEOsjewEbNanjZisa2Wwq3+qWVOVG9W7YA18l
d/w91bfd7IaMpy1D7fAiJZrWm7KVZ9dX5Naada7w9AgM07rLE2GsI30WOOP7Gdl+14vCUtDnoFZy
G+PXc3CROtg0kyyf6zp/sxFlfIuqZoNAXP/VzPxkhfqp8aJcF5E9s2g2eSqdpZVPxsJ3M/PkEiMC
BYqpLRCRwzonOJCJDlJHkekMaQpouZYThGhRvLqJpQJaWQPuqIiLbCAAgP6N7ZwRyCkunn785sp6
saaW7WIu8EgujSHZc2bgLVEl0EDvmoBDTMeM33zcFa7liNfSC+OVKUR28RLmHsOpaNaDyhWw3sCL
Q83zjTfZj7Ho2ic3jNqt7xfZPsgElNL0ZOQx2VBcjxrxitB+vPLllK8kc8cdKASpRp0OXp5Xa18K
a03NHuC9B+fdgdti62QZysXH9nHKfUD7kyjbI6cBgCEUHq5QBnm3VfJs+PE+D5317zQrfBuvWt05
6VS8zEO2QslibzwiuoZvoY+CckXY/wSpqx1yvRZeYVB5ApFifQ0RjJlt1KQOVLe3O3tpSBAgdLyz
ngED7w7cKjU3tYvwYQ1piFvTAYEivlf7HNsBKqRdx1smmmEcUq2fnKYOHqVo01M3Jv6SGL2dP+2q
sNNTYWt5JkTg1+DyTSFKWC5w25rfwLehUPNvpfdSOSO4XvAPkYqoe2RuDcIh/agdw3ffLgSjsW2p
8CE0QV6tfCSysDecvnIGZZ5BjZ8hF/Nup0IMcGTOdvKf8thfB8YEjEHbJjveR+EGSQ7k9dwJz0Xk
ysFuA1BIkqY7M8naL+QRthHfxhDnW2CxlS1n6vnWYMP2t20inke+DCgZ4Xo7ywE1XOg0UD+jr1TV
H5vUi4h/v6fvv4r6v/X+Mvbm3OmpKtdQ2ymYDv2IpCuk0KvjgAjAJq9N+zFHSRhkjvPprfDvyqH3
/7Cn6octXPdZpSZ2lsHgn1AFXs9jVFYa63wEUonuNzbyehsbYYHYk14DKb3g6fUh9SZ7ydjrDTN9
w1WXIJPYZxXEfTiQ172TNRAoHtU7EvvmB00GrM277JmzhuF32tfgpsnsTSpQXBwlVXkGCD5fo+yp
+lRL8ztBGw3nOx5bydttDIumcGX44kU5+Mck1BoqjKvNrek1Q7WBPHK4SWUQnMQI6JUYPlP1e1F0
kKYL/fHicrc/WQobmajyzdcmmR3s4ZEN5gLZggoVIrglCqwwERbm5YlkaDLdFLpJvXYHbCf1Yq9o
PVPv78YmTojMRZaDQNXIL1gmYF0JAVqrGtxjpRiWmtre1w4IA8b2pVJuYf9QiXQfoEe7AsNtkF3D
QAMYVHQCU7fg33NgiFeg1eB3RgnVv9GQyXOQFvUaSlLTGZCv9OCUibOdysK+t+NSLDvhhC+dlT9k
acF/ANiP+kZPvYXVn8NlqFC+0SUWiPzxrgA/godQjJedRNv5qB4YPtHtT3aL585WlvWsPuSNVnYP
bPcxzyGMdBMkysqw3QoVggx3giDRrcMsOQQ/jHsw2ICJqkTVPoIri0pE/ZGa7Vi8Nwl6iLfDx97x
5yb1xgzwsH87tphQo1Pl2QrUtifRyHzv6QUWqhGhyOZWWXimNh20i19M+T5OZHQysfgkPoNY9X/4
ogjvnX7gD2xKLkSGYOe9vUXZaLwhrzGb/gBKL7jH2nb2IrM12vAaUnjpletfc4G/YvbKm9LZKLex
14hQokB4qNnnyAY3HO5r/5qHDfi48fA/AyODHJTfhQi69PZ5Qqk4xBEb+6EtmnZZmPnwJfbs186T
yR9W1WK4zkOJtMJWiSVvjgeh1SEQDIJsAe7poAE3Sj8iTdKZ0dk3jdfU8Pm8oOwSMzsVcfhKyzTa
ILhAuS5cu0sOtFjzOH6DAMOXa2LzIl4vNfjp2ajxqtDMX2RvBwVoh7bz3l3eXMkOmc4ULwavWoCw
d9oCNJN9lpAXz003/Jb5gEFLcLFd4jTsLy4A1Cg1aMNvMaQBBAP3hiUjf/vzyMSMpvs8sz/nWNmc
QcGUn7Hqzc/YgcQ7MRifXDuKjnYcbQIrqx7TNO7unUSioKWHMuiAmMuy9hnbUa/RifYUBO7XuZeN
zlsD8McRiyPsWhxuQPISETLypQOI6zaiz407akWV56z+9V//+//+n+/Dfwd/FPcoIw2K/L9yld0X
Ud42//Mvh/3rv8rZvH/7n39xz7VdITg4LIQH9hHHcdH//fUBSXB4m/8rbME3BjUi65E3RfPYWisI
EGRvce4HwKYFFUK3Ht/ZnmZVAJL+oU1GwHCVkm9InSN9nn/vjNW8jw36MDkCsbJNaIXVC9HtUGom
0oszhdnWJV45yKXyRThW0XZWGUyi9qc2cMSXEIUwt2VGnIh4hWxMBoEQMBPRIUj8jzZyrrJ0xfAb
P0CeGNWz+iDybDjb+jDEbb0p8NADI9OfvWmtvoBMP9uJjmHFLjKnRj2S280uNJacaQKoKbDFP3/1
3Pr7V+843MEvSwjkoB3+81cPerzC6BvpPLZ9NO6QBA5QNWVO64wb1UudIGmilxP9BBx05fL6njwc
YJ4A1WYoE/u9V537xiEL3Q/z9EzTbNiDglixcRCiCV/SqLZWsZ30ZwlJzGNVgidjRG7q0wTSZ3y9
zpt2Bf80ary1K/OhNBKk44luM7Me71QY2wfOLTxzAWmQ/+F3af/85QgkSXBRXErbdjzO0P75y+nH
aYjqSSS70UfhnVjaoMjtJgifSaS3cTvLh37qIW+ky396ldwjBVF/unn4Bp+wWreGRR/40NCwUFgS
DQOItUPQfaWqCFCTW4SPgmXVode91KRDgG356AzBKeQMzOF/jc97kaBq2zS/sf74z78FS/9b325D
/edyZrsSmC1uSYkKuZ//XBS+ZCP2FcFurqizod9IqqRYaXmQc8yxjfxJapTs3ZijwlALKicOODUC
1YEmgUksIgLL3o5g1grXqAb+qX3rpwo9t17+81/i2T/9JXigcIZwPX7WHDU9jnDEz39J7yaVC8xD
/jjvrpxSgFCh4J+QWiqukALuruBYeKb3WNTkxobeVdTUXqizy69jCZFpK/ReEbxXa0dkOeju8EYJ
8wYqG0K0XyxVn6Ve3GM185DHrPgsjBJaT2UP17Hgx0beh0ZR3wMhsUGlhXgstAxCBVJi8FQk/pFs
4HpLtm0J4k7qpQF1NGyEFlRAuBNyw3XEAbi0syWiivF+kjnkFvwcWNXBB9mJ3Sf1svEB/wzbxyBh
4vEXX27eN461dyG58suejKQBLSW8g+4k3cCpCwAr6xGtwr6FnUwe/VH3XvbU6gNCvGUtYjC3oZFF
TrfogBk9ZF6ZP1nKrDeGORVr6qXRfZ/OowuwLt/NgWJeWmxt8Tb5oArQtVK/Ts12Qx2VxcL/cCtz
76dfhGDMNfG/gNQ57mbc0fpW//CKwSvBGsEBFDwKrC2g+8eGS2+CF5sAolH1yfQa65VWz9zohlMg
/OFihB7W1kYNDc84OZMc8CzvS6q/s64vndZeWZaLVsv0RajehGhSFUMVKKmONIg6qPlvbfNkAUv8
bdO4KI8abTfdyX4yj4y75pHO+JDY1SKPRpTJIcPHdtyN97fuv/nMBl6r7T/fXvzn97X+MsHc5XDm
uJ4FBkHP+fnLTMKamWnG/Ac5NCNy6Jm3MAE8ubciw0O1fmauu9TLXwomcOsDoksedR0CXtnzHtTE
YAxG/rd0ARrvyl2DBJF+Qdb6tfjhAHTYuVNQ3YMDmSHOgmihGSIOGkz5ssZj8Mwtll1NL4kWFCWj
DpYZ7x1Iq0UI74CP3+AqX8ZlCRIi30uvDp7g//ytePJvPzG8K5iQpgWuZMbtX74VLIV5kLep88Cg
c3y2tdIJOGkS1B5qeWIisw2cOF4N5TVypnT1gTO7gBIF8VyTDcSHQDS70AAgTmxfjihgHJx21dSx
ARL1rFlSDWchwKsCDevgKHSpZxxspSrl55tX46CsUDJobvY6plf6MdhMIiPYUVNpW+8CWhaO9t9s
5FfqGOHsrP3INjYu9kjceKk1L/tCBhN/xGMYgjBWEINizan21BNVEEfza+inUe8Hb483DZSNuXcK
laV/AuNX/JzKTWw10y4XqDDSdlYMDp4RiAaD7gahGigtuEBRCHfRNd7waGnkTwkEOXLu2OLqlu7r
R0hfpS3iqdB2C4McvNy96e+hyl5eVBtBH2Bq/aObyS9prtoHMhVYc6xSJJ821KQOMwX2jZmv//wb
scTfbh0PQimeCVUIT3CET3T/h+fQ6DGsU0a7eghDU6cL8s9xU0ff8h7Vov7gsHuk7CLUVaJyG8SI
4bcSVCYozPBfSuQDNxC8Bb2JdKKnn0d6dcew8xxPXmZEACeDRMfp4xrBRPAMU9ONpnVYqumxCyXo
YIJ8E2kpw7IwijP4fbEw0U1sDdudKzU9kW5mNVhjK1cMO2oCIfY+JTWhYb2OUCO4dm38ygnKFflW
s44mp/2AmQfMH0vaup4RX4gwTnssk6bFjJkXGRhAIOFmzph5yAQWd74tPmDmy2Bo1qrP1PwR9Dkj
EFUo2LcS+WJZUl0dywvukg7A5QHoqxdbWZB4Zyw7obREPplBtffD0nwBHUy7wTPV35JbHIO4vkSS
sm9dFKp12PqR3eHt621aO5gQutfDadoSyzbkUMpTo/iEgl9obo5VFz6BLJ+jsAph1lo2+7FBKgd4
ELkEbUn0hnVvvsimyn9Ousla+caQ3uUo6t2porP2NJNokbq9zdSzLHjwygGocgicdf6wtKD2h6wC
QOWuPpBd1O24boStlqYzvduog/wGjLIZs+c53GgL9bHmzg0Q+sq5yr6Cuf9Akp5t3B7FMHkvqD51
lrEcQwBfoHsr29rcDREyLaZl27gCN/vqRs2h8fNnoFCSO4bH4XXEjhZiJVAmF0X3hARlAB3CoHgq
sqmBvkPZbanpVKnaNx0q/qkJ9Wz7vmnYJlZ2cUVqxFwVLJUPVlWkd6ySW3Mc5AOZhshvV77lTxtb
2yxeNZBcmd39Ps0vVpnvKcoOtSfQUqbOniJ9IaU2ta0dJIraOwYkPxZLLjj3XozcvEa1QDS2aPa2
X1c/Oit5tePJBVi58ZeIr/D7yrSbLU8bA4VcE3g2AL/dlJEqHn43T5rsh6ystog0deuqg5ZhHpUP
pYYRoX4V8tYaQZQbBdQ2mzTHLQUbHQQUH8jXmfCUcqMKxRTD+MUtitU0FuNznABZ41aOiSQZQi1Y
3XIgawq8SDUrpUjLFRBhw6Gv2xqp077rk3MTF9WyMZl3BbFsuLXdMoJUUDGeEgtpFdSSykfHQobH
KUL3G8Bw6zQL+I9AeceuRSqNhqOOw7vyIIy2qESbNv/8JLR/fVti1YDdBsOLwTFNbJV+eVsifli1
1mB0l340ERvvfeQFCesBnrB7L1TmDhxvCGWRrYPoV9h2T1PrVFAqgryBI0vzGnc51gN9lX0v8KtE
VSD/fPMA+CJAhYEf7aTmxiGCHAV2XGxcO29NbDhKKw/TGbQ3oWi8DJomm9cRNsrGl4qPyUWFrXVP
HQypq/t//hrMX9el+msQDOsG/Z/jUGjkw/tADgMK9F2mLu9gBOlpCDBueQbJarCvIX5jWxOITm83
fRrYKz7Y1a8PAxpRpkBn0N0fliAiRIoz/g+bK27+ss6Rpmu6Lv7lXDw8+N9CBoAIm1CIjOLLvKCf
fFmDwj6IviKYn+psCmiSkm3l+Wz7p5ne8bWJGri/mwMQbs5mZqvoKzRSbt5N3MqViKoc5Fprik9n
0oueLQESniJdj2EDxmfkqlZ5YoYPRlC9n0HBgq96BXxOHph8Neqzm18ObcP/EEdBWMDWm8oP22fB
LOydPc+2EOHhrvtrFItB1beQUdhsU5Xwg4Jc+BKVQqhg60XwJco8UOCh8NyVNZCSfIgWZEcFkNyA
ixEJ6CgPv3isSCF2JJyLiZzDc4a8KLnlhciPQYiwCzULAVrqJu4ZSB0jLLqGtjwgY/YNxVbxj6y8
YO2BB1se2MhI+e6LphpeIjKoHriftpuMVdWpTTt5QBK537Y1n+6BzQ5WeCJYn/U8XetHP6bpfR7L
ANOjg2RiWV7MIMRzCAyS3QWF9mc3SIqDhR+JqcNDCgxUgTpPxnMN3o0LeZGZmqOqph3Qz69kJxN1
0mHsKn9lYvW4nD+BjI2esjGHbqHyPNiS7cOHubLdqjFujh9sWZdnp5ZVK9FX0JukIfRRAuCvrZXW
2Ucb+RiiLrQGWod979+vGlLU2Fq4zNvihV3tAwYWxBTIMag4msBnumm+AtrPEqe4tBCuT0wfNHnK
6I7ULtwiWLaBGWGRNK5Tv3GgqjYl4xIEyngwOW32KFUozxP37xweoqVNKvXNRdMyAa0QkSF/E/Cj
wbMfN49esB8gwZZ4QvAEyw6MRCJO7lsJmWWaw9MTgTgdpAVKnMmDp1WyQ2wcAWjdSTY74WtEQML7
+ZMyb9xk4zit5jkiLJziKb6T9TZqEjDF6XFW4+Zr0zPlep6h8KurDX3L26TSnKIVgJ7llmblU+lf
ojQ4uIKJYgk4IBQpSn/cpWz+nDbw+QnSLZ/JneYZkNZftCDSPFDTD12uUTuo69SXQIcqAJ9G6lgn
GhW4gbGrS/yb0FWRzbYAR0Cu+0L+EY9AzuGb4Yq+m3Hwv9pFE51ccMPd1VW3sULOH0D0yB/sCVRY
0JPw1q0jwnw5GMkCii3ZlVxQY2ADwgY10siyirUV83brdWATbtLXtE/TzTDxaM8Nq/yUTj7eYzJ9
RQVks3LawjpCdXR4MLrum1n5ySvqovBGylvz4gZecodFjrOgjtwZfnSVNK6RXySnqWnTFX0AIuNH
V5czFt14AVUfaOwH/FPQh6T+U1F6NthXh3Sblr23bbhRfoH09nJktb+x0gbQUg9pHKM99nGF3INC
TGmJp0u8NxPJgLHGV4YAFluUQ8SqpY+HmG8G+ZV6TSfqVg42kFtqhoaHeiYIr85T1fgNV9jqX1xP
sUcIYkQb30I8iJpVXrM7QBp3s287AJ8NqYBi4zf2d5pNltLYQmRXLLGZMx8tY+APmX2kvtmSAwmR
oeJtvlTXaPMDlr6QWtFXbqdYpoNEBLChBmFahPXer1mH1mIk67Z0Hapg/GTz/P2ae8e9QzlxPl+z
/jlswG1QrOlTU4EK9klKZNL1B+gDXTfizf18Xf90zTRoaIy/XXOQ1CDsR97trs2HTW8kYqtqb18i
NwcMmipR2GF0eEPR6ZiqGmWryImUkRQ7j3pcowBaMU8h6zZ7tgB1xMINoNqm60L+H2XnseQ2Eq3p
J0IEvNmCnkWyvNMGIXVLSHhvn/5+SFY3NZqOGzMbBNKCRRaZmef8ZpljAFG9DSL3PTEERtKyTkVe
VJzk7bW27HXVB2oX5EqyFhELgJE8x00Fn6NG5Y2gd/oM7zJ9rjIcKQfvUXYANGBsVKhUG1ks1UR/
YrDsKIfgAOauBzHkW1nXuCSLu2iFFep0KPp09TWMeRvRgsvpKnS39T59VkOrvZ80e3frkVVTx5/Z
FXs5Vze33pl3JO9XVVneyX5yaB2O2LGpY3OQdfmoDqfJjD/nau4OrlGlawKE8c5sR+uoJnl2Dsea
Dd+4DvLy4CYF9lZqnvmpKKefYt6mudP8mtL5Lw5i+ptbkFyI6yAHE47w3dyYnE/0NnwcA3Rk8l7P
vumaS66YQQBm2TC3+vfYMhDib+fsST55nArrGMejfUAacFe6NvJC+uzctbH4aQx6RZpUQdzSdq1z
xKqxNctQg02HZfaUVN5KDcA8KM2mMhHmSEFZfHdD9YKE9pL+5PDvjrzJMUABEenF30oX/lXh7Pph
j2qyMocpeG7Qp1xjw6BC+5i/ng2Lvzz+8dyoC91H+BDQ5oQY3kAJQ3DWQBT8H8/Dohs+X9GUW28q
UTBH/XxbowGyDlIsdPJeY9829dp3iHl+0OvNp9dAtReoxu1VjsRvnmkfq2yZtfa0lTtjdGSMvXaf
Rwm5HDmSkFYgquk58LTy6GAmvZEDsnw367H7DWpJikHO0ByA6bsvs2c/yPbZjgkNatVwESVRXtiN
+J0vT8q8EKEv03nha9ceRlUk20qvg29Bvb0ONNx+o3dzcdRUAiWY/H1cXwioWV/JeeMS9pVnnTTA
qlgmBLh0LKIuf5tdMe11qODbrO26z6ScfNlBMeDn4d2X3SG+VD15LuZT8lGNBXm7YdfwEIKBONko
YK5lg2I1W49fzffONcydi1TpTiSj8l6YfPLLM5G4q9azcFNSuCB+8Eiurm9XgbG6D94lfLIVHGqC
xURYjqhjED/EIz7b2Q5341zWe1xIpre5wGdleaOTDF0FBDCzsz0rHhC8WPdnlqRXch6v1YSDRwSe
YF+ECbZh18Q32W8L7QTCIjapy0UIRjZoofOsjJhzLqtprcTWU7lc3JS9XWXEykYun5HX0+D+Jeyx
uS6oZRbNuwLdn5UcJHv1oHcntpNnWbLHzsN1Y2AZLgp9xzZXO8Kg8h1QMa+pqSiPSVjeaUEfvo9O
wZsD2fMa0qprDZiTmo0b2WpnYbpWyAAdZAwLJOmvtHTViywtM+qgKF7zZUbk6RBWJwxmVTz3H7J4
KvCbhBRyAnvqnjqrZ3faV6O+H5zuXl8a4LpBIvutWRnLPT/69mEuYzzswGW5p8DS/7mdhI3Lzjz+
HWrfBjNE7LvrM2IpnpGshCPalcsauasM1UxW2DHu9N41Lg18k6e5VsXZyNT7r865Qt5o7LL1tawT
doKhWbU43SyTNTk+pGr8mEZe+kRqnLix8H52dkqb3rnZRm8b/s3kgxqz+KsrW20DEl3dgHc2UOKy
4/c0VOxNpngFxjYUqwFJ9kAk5UkWR0Pfg0FjF1UE1nM+l5tiypP3UNQExBdTLzbSyTtuCe6uVoOv
1jgdkzWKTdNBtvaq890sRH0vhyrhZjZUGAtpVT5whn+Vz8lyszrKF5Ut80MZ/+8XJVszgljyRSko
fLJZSKpdMM3qSaI8r3jPpZiTAPcDTjJXsQDZ5Soj8BsyNFQC4rRLJ0eKCdwmunaSc0ZLJyvL5nXV
hhuSyCtgSfEzOJD51QDtnrSwg2VJHQq2aKixy5KrGQdjVpNrKS2nkxEWw4NsC1rvHr0u916W9FB9
rpCWvJZAVb53o6NdZFseZj80YUVX1XAVh3lC7OZwvj5CrVOf70ZwktrgCKzWfu5NAEKWFxd0BZoF
Wureydacdd7XMpNwv2zF/53vVArStgvVV9vx0lWmnlu7Tg5kWIqX2XbiXaKo2loWw1Rtz24dfDiq
HfFfjE9pOKE2JhvVlkcVRuMd80YpXsakL7Z5TKRXtg6BkZ2aiV+069gWnRQ3fZFdsxypcuK9bNyX
h4pu6Dc4PqQkcZnIQ4HhCPo/rYfmkhpYC6RJpq1J0zYXq8LnF1AOt7EAYzHh2LC9VlbCo6lqtIc4
680Dye4JS7hlDhUgSGZkH/UgDuMMRh1xxPxZ84bsUkXioiqaUgAWnTmwaQZ2QkurFTXtXTCBOAuy
qniWdRhdfbMyHSDWUhV5A6bxy0FokhNMGqwFvWj49WX8qAGdCgTmjrIoR+jlViS9+iRrNMFeb7LS
ZCvbxJQMDyTer91lj2HE8LorwS7Iokv0DOH+/ml2xm9I5bQnWd0qwBr5B+2Pshg2lQnTCLqALMrL
UOsvRpumZ/kkb4ZeEbF6QVnihcqLaq3x3ljzj5I+DOaobgy16zf80lTbvC2ctRzYF5ryNPy8/rVN
5c3rCbI5sDxmmWNDv0/SeKeLKX+W3a2c/J6uzvrXy3dDkzOQ9e4l+E2t4IvCxw9XODuh7O0YxkPi
LMhsxT3equRdMjpbkHzjWZauVRhukH0axx2E2q/h6PwbQMenfoXSwUGUo7NJTXgOEyjYhz52s+sl
aNzFcCE4el2BzEzWIHc3jvlXP8Prhm3nYOzniTJaD0monUmLtmeQgNk6GVPxV3CQ0cpbu2r2/2u7
HM/SnHH4S4styRJnXZFpuOtauPnSHf1WlCI6tyLUIeRnls7QFOnM9vv11irHNsAy17WnjgeXRMh9
Y2i/ZGbRdgUSbXVt72RmkV3becKI4KllFyp7BbHzOg3oFYfZ4G2vHkq69tp3UfvomV71mBrpmwRU
lHHobp2y9LYdSyeZPX+yoVVCMi52N52tVKmzk+DYkiSRKEEB/dNFamwlo6jWSOGMm2koksl3vPwB
3cP4IAFS1zoJk7LHtllfzd3w/AZnUI4ooNuqy5uGkLKYTSC7OcQZdP+MV9mKxRgGx/g6pMkQbseQ
OF2pDKhpanqhnkXibTSSLA/GcplQv3gIs/LHpNfJUZZkvdvpX0NlnbyotjKuJw5t95aB1nGEOPXd
5DT9i5V0zaatRLMdlqKpaM7BjsNoJVsLM/buq9o8ykZZVfb92jNU7VGW8MtBnnfKijs82H+fTdW2
UVjbjzhlt09Kcu70fHjUFvvzISMT6wWt6ss2WWeHCjZW0UBAaOkv67zk3Nadfurj7HIbaE+j6svi
HwON3CK7yiD4YANhivnrSXJAnOXBvtBdN73k7BMQXdAIYYXOXlFy/S4PBvv/umOHv9WcAPRXS/SI
SBpRioWFQJZ5qHrrJEvdqFh3GGN8lyV5AfI/rWKczndGNiDU3bvhU088dRkspwmiVlm+3dG6bxJU
t5cZW2FZp2FQxJMtwNqkOR6Q85su/6QYWeu1KWwXCVTePnmJ6/ouNQzlLEvTAI92HLQ3WaqdoT/V
hTvvUhIwpygUOEoul+TfOyvyul2bVJ+yR6pVXz1kcUrTlWWWMbaEZosELSSgGcta30Mt+zJUqXev
Lg3Z0lCYgFkRhIWmXwzePWTjrxGwXX/NpQ5dx0oP/ZLpNrTZfDRRv5z15ilbst0OP+37piSMIjvI
umERA1LAwl4HNYViPjreNnfOtjWu7ESPAEvn5kVeBm/Ehg0P3W2PoRIHehqEuwCdp6XFhL84GoTU
ZD/ZCrjwpceVbS+VtXLPxhLFdu+ksJanobHvywZZXlqVIPwLzCf8e4GXUO4N+vPtLlQmsS6XOiWk
1Uy831tv/cbCOmF280MMQ/VJcBYAHh//hfSd/lSR1JL1NR70hM2acq+OUfUpOCZlY2m/9R0bHiQ4
OXIv9bfhOS41dzXQ7IdWR7FmxsfpnYMEAujLXb3UyTtZJ1tlv6GvxZ+trjd8jS3qoF55g9B3ymxA
kmsFIkko8R/BMWxk1a1e3hV2G54712x2npXML2YanBVMOv5eboBMDvIGU/hrjVPj5Hu1Ig/4JLq4
E0el1h7SgDNEJD85edt4M2Y97jQQIOEztZeLbDBmXRy9f0a4/KWXKxXIwbgFqIAxr/VibHeDW2kv
fJTKbkjDfC2LaQPS2CJs48tiMyYc09gphHWkdytD0bfDEMdAUBjqAZTzK755d0praC9y4jquCKwu
RWEzsZcTaw+I8KITPLkPCIxtSqGPF28hByUjFqGqFa57WE9kRIPWNN5RDEPSMMnKleal5rti50Rr
lbyC51YZ73XZfE6WkT6ExD9f/mOQok3qOi90+5xjq60occJeaR2GgPf4xqwjeTPMa1Yse28btrXN
FD3fTWC8iY+z+Mqi0ZicrJbFVxZb/FRXcyaqx2lKzaOeesoKGajpQ0U0adV3VnYi5NK/A23KTTwT
ZC9Rmgp0M2/88FxEexF8yk5Gr8hecvB/9TIUuCC5ZguiIUn/bipnOUPZdl+PlcU/HkuvJh2KbaUM
2hrEana5XWIDPbhSPd9qMo113Afas6prqzzJBtxF8gvk9+6kIuz7kWd8l1lnXnEJs/fZVFnbxFSt
j75u1ukCfYkdTAzCsnVPMUqw92OP5fkVE8PIoI6T17Rqv0ZqQXYdKTuk/46s9My4jpSgGSwmH6ei
3Ud4VXxv8t2IYNWvGidKvyp7+9VCpWNT9EN0risluauVUd96ll08E2kht+X05l/d3PlyVFJMn52Y
o/eWYPwacJK4CBMwr2YRv4MEmzzFTSBWYZZWP6LBReWBzFkSsKIqZfMxR16FZksj7pGL7A9uXXyy
6c/W1WgSi8J4Cb2nyf3GhhNoZhf9WoxOElhvn3mmOaugsKIHrQ30vesm9r4wNJJE4O+x6R3GT9Mu
sLFhbdWU4LNjQeg0y7sElVa89FAIViUeIXvNK4oXlVQVdE9vXpWmKF+GaVDvW9wS+d4VL7KHNbr7
cJ7SB1ll116zil1XHGT/OeytXZVp6Vq2EsRvL8ijPcpHySpXjGusdrpHWWqF4cE3wsdEzh1FtbK1
8VRGGpYXY4dGAZay/Cb7jkVWX7LIgvEdKQZmOlH2Qujq0qd58c2IgNqaSPoca9cFojlD6mi04tsU
TKh5dib/FHh5fJTqD9ld0YC4jC4be1lEl8Ep2uGzMLpqj7Nes5XV+JiuWzPO4FJk+qHQRbWRk/aK
dSz4Mr7YeQslzzAPQJGSp6Qw8e0xwQg3To8/VdEHLIUVazXR5KeyBawiph6SVz4kKzusuz0qXgoJ
0qX8/zj4OtXytP+cQAtxAY3bAvWVRbGhhdmPnsVrrCFG1mml5cv6XBvndRkOxrVbnY+/dWvd9Pdu
Npulg8o++TxF0hKcJOLfUdJ6fuNo+CW0s/mu4rybowf9pqqeuLftSvjz8iPK/qDfeXAzNrJoVxbI
bwIFJ1kMjNc+tNs3YdTmZczChDQmk/W2BZm4Q+Iw7n0blPlfsNnXqp4TnAAfcxdrnvfNNHCTwzpR
fUKspd+OSavcBV7V3UHudrdGVCqP8YTgm4Dj/c3qu4sux88JMlBDVP9d5lhUjE47oNCK93AZePnF
KafugIz1tI+Dpr3PJgVVYaxI3kgQ/cziXvwK1b2lG7yOStNf3dQdcaPhu6csJLM4rrQdAPPu2IoZ
t9Y+tzYR2p8v6vJDwel9/KHYDVrWxMTwi+z3iaEG+0mpw3Xb6MZrHrXuvqwIQsjiBDJpnyhJfC1i
cmrsda9JrsUh5FuaYX22VovYfE3VkWy5keesrxRbKx4p2sW1s0O6el9hpHhtteuw3TtEhK5jReGw
z0sFVoPL2NIme9JMGvaPy6uC3pNhG6f019bMgkjauSoqlEur55XRPtSU6dqaeoGyC3tNvbbOaRzs
SLFDxlhmrh0SIViCG9dWS8Pp2dIRHJdTiUg1dmqLjqossrZpu7lrkC1YxubjMO90K8A0ZXmu1uvj
Dvs2qFpTc2jcst0HU/6K99A4+rAsm7O88PF+3cXGvdPM4+nPHrKbgPLqk8hLd7LYlJgM58LCNGmx
j8xM3T17cwtcpQzuWXwNB3EUO9pWIeKnslL2k5ewiH84EQBFWZKNtoL+ZJcN23gZf+sap8Si0phc
2K1O3rW6+qLnWJre5m5wZr1zhXVsooAVT3YLYji3FVo5azmxlvHj40ewxzNY1ne3hwUF9iOVUjwk
HMh/ez5MgAaRozzeyL63hzl6crDcpjzd6rtQyY5oV7/JJ9/mjnLdXREY065zOM+Bo0EVXexW5EWJ
cFoRHi7Z08Iq+6c6TYXV+rKsY5Xx761FKg39FiQHDCVbqwAsTtdb2bUtU8UXLX58suV/ma5No50e
hKQWlkdOyzx22HEqkmVzUlwkRjx9o8UuezN0cL1B8w5VyH+5LNpW4nBuEsVZtbzwrcbDTdZro2sc
qlplGwvd50NroILZDahZwLLma0Y0QNYnmTceZjFCDpSTY8tDjgR4GjEQNrQaqQB5KdvYO9XLRRbb
1qq2agBRXNYNVUWSmhx/6au6ahKZip1z7LTOOUmbdecZ8x2LsElsbGmwA6ffEPhiXUly9tmyo2zR
Imwbl95iGXurl3deoH0Nk8Xr2Dq0jmaB5uqPKm1206QrJyANqWtmZ3mZzAjBquUi72RdRMJoDZy2
Xv3RgNQ4BMRlrOwcK/1uUsvi+Ee97CGHkiYPtjXb5esT/+thcqxWez8IIC6ROUK/6RBMW3WxR5yW
C0yir0spDRRT2AkHO1Q3tSze+gxGqK5UTxl2euPEvqVZEYbSdXhwyizdDSJM36IgeZTMhLkJYv4t
2t97eGCa//cegVK162lukYf1UBD1upbgVRvmJ111NqaB1+6tykljxBFu5duIWk+6vVFUZ1gW2UnW
Xzs7k+qs+wxHO6vr2ge05iFImDh2jMROPNJ9tbPHlqrwq8lqH66VZd7soJAtQq7UFculqdNowxlb
Xctprg2ag39Mgpr2rC42Tou306hM6ipNg251q4td4TjXciG9m25Nmoacqi9Hysrf2mW5adDC+GO6
/+w4Lq9AtsiLnNHW3K+6W5FvHQu77OPmFY4w2wQe09oj4zL6ZTiV5xE3RjI7RaXeVVAcVENQlC1d
0OjdOmxruJV8yltZadf2YgoyGfE6qdE+NYbmqYpUfkv0yDm4XkK4ZKiTR939kG2yBuBivHeIPK5u
dbaFj0eUQ8rSEqt+EmAFnoon2V1eUsNj2666zvUZss4UaoxoiGj2euEOey1TwcBkWXomGJeeG2If
e4EKRBUU2sD/rstVtsg+sAdbYL09Os5Lb9kAd1LbFr2BZFiW6sfCSvrmJcgw/LUqrPA8N3zOrGj8
1DKgz7WVteShK0zp0hCARN5Mx6mCVM/GMXxASBODRgUGZsLR2R8yc/obov0KLsMQ+mk3gDUyPDBL
JoICadS9KAFJvN6oke5wkN5W0yQ+KMu+CwpMsTHGaXwpGzDJkY2yvuYmh+tMGJ0SXAkQfOz4+qVZ
fgnmDBHVtrwzLJ08rjOlJdmhf8ryTl6aqCn2ZmMg9hSGZ/vfC6E1uO8jP2tZ5Oo71W0+ZeOt/o++
81iJBdv2n3PchorE7Y948m3k3Ld6eXerm0s3OkXIZi+v4I8n3erki0lmpJddXAj/7ermZrSr7Byh
rdBqzgjDYlTvhMZ2dLNmU8czMPDs0XPgAypF676Uuf5QYr90r5JIfWk6bfZnp03v+iHzXuaga9bE
XRzeA1rNZrC3Btv/jb4UvcVLd1aA4MiZ4r7W8I0R32WjhVTQU8DXhT33qU6sEhu2kK863utcg0XO
lgwUWAZZlrfIpA9HEK0LfWD0XrMAn+90HC6yBCPwOcvV4f5aEiaBLXd8uJZsZ5/NhfooS15ChMRG
NyA3nHdgzNCGh3a+lxcdIOwmDwwViAJ1eWV+NdQgKrFccd1Nq1qdDcN/aUFUxQ/5hdrfZqjQCbiP
Q7HL0wgz+n9nhhzvbXID9KWHCSesmczcoD1mP7SAbh7Mwon3k+lAUOpLoCXLxSAqcs6wntcDTiPs
SqnrjHBn1PPI9pSS7BtHpu7XdgRdHXufhw7TpFgZT2o0DeuMyNYPVHgqzf5Ro7S3VpNMPxlK6Vym
nrSabKhgm+PbqX72gwUVcG5/wutxd1PTFscMswZEAG+3MYTgI2ndZl7FoV4cW83Gu2tUggOWDsSc
4eXZVl2+iB7iMSt8fSC4V75kbHB2NVbYa9mawVE710P2RjA6bVfdMPtuFzVP5ZJURWVm9i0HF8c+
9DAFgGiDrUiXq8dGC+brJcmH34s/lNnOEPpVwjuiQtAblrtgLsRvRdnwR1269CvdHAtaOUSb2w2/
Lda+Bg40CkHGY8rExhFqDbkyih81q4ZQUTXVj6a3X7xRNV6SbjT3iWMG27Tsg3cFNPoIlOZHNSM5
mvdTe4nVzDiPZDtXVT3m92Mk1GYXhhCaclBe6GEMwUFrErwiGz140JcLp6bqMix8qJhw/wYMLJv0
ZsA1hkbZjSX6J+Hr+CjnkBdhR4DAwy3sRnBpwpzxNkfK0DSmb0ZZorRJIh1XqC7eRT2I8KC3xCVG
x+FSVALN1yawiURQvDWIpZiZLdAnAxOmW4NiW9VZAbjpVDnKuXnjfBhhgNayqJ07G37q+9D9sJfq
AA+oQ7cEB8kSVD4I5nCvQZlEAWtQcEe1lRMcVHMzhBmJn6VB1slWS+OYi1g7fYDDVis0CH0lm517
rwUh7jpm9EOd0qemqpSXEmjXvplNfZtWufKRW8pKdphw2F53VWKe5MggB6ojrVewGXnKNJX87pcV
RGulrHaJcR/bln5PRHLYhpmCg8i/dfKujkW1WsIZ28mbeqhonIz6aXT5x2SsvFh1ql+84kUWjIIf
CD8D9HcYC+dvp566ZMO+O92YEMHWt1HVMj40yt5vpsDZyQb5UgKwD1j4hIjML67YDoxupWvE24Tn
+31faqFPQp+Acz1PO6dqnI3s5gakCGzTY91dWv+/R1l9VL12mC8pht4/IE7UP8BGQOrDwCeZTNLp
Vt9FOYnieXY5DtJNNiSpqp4IsR7kIFnP34voQzssIS7HuCfbTYR9cO131VI/pKhO7O2grzs/lbBB
vl9zyzenUex174GvM0LRHhoco/Ygs4x7q2y+RvOOfoAe/mWE3U+mC89XnT+pAOgs0jTCwsUpCjD0
vEkDyoa2H+/zNFHXeqoBBm7c86ShqiYVqeJe34Vq5J5lSdYvVbKXN4tgd0386nkB4M+0xXM56cGj
kj0BEkZkYbnMWDKt42qMtrIIXHSxUa6mXRXPCFu63anR2unemjOELMm6r2DmzAfZGDnjtMWFOd/I
Vvxux7ssx4dHttYZil4TOC7ZKKtgWgC1Nad7WbICYgxBcwo43uT6evGbThc7jR5A6ToFkL6SxZtf
9dXoRpbHpU9TKe1KelqrjjtCsdWmZ9dFtlNXMDJlyzs/K+hIcJgYX6elJKtUXX9DJjY9y/4N/7I7
bOJZdZYeLjCix16YBPCZzINMgcgGSDEdGx09umCPxRZw5NenTB8n1Wb3aEZn8lLqmhc0PCJrp7Ox
9fndfBzrvgRcqSerKZvw21N6XAK6j7C1vIfkaPNj8+hAEU6niWxrmjk7k+j61nU8e2sW6UcZlwog
fVtZCdKTe9KxB4SAo0cv4Mddg+r2zSXQbbYoNGu6aSCVYI4XeadYwI2qEgFH3eZjjZUhw769XESP
vRXxJ1ZpQrFEzliSBzXA7bgJzLVb6ERxkwVJvnfGx8lbdkQe0r4hz0dJYSqOhl7Pq1c9giyMCsOR
7//oA2P7q0Bi76lUjfAQutmn14ffRRx6uyDSvH0SKMS2OA6zSkb8F82vVjSlO3tBM7jNeIjrkr8V
/Rw3wqbYtPwJOamHEkLbVsCeTwLQ55X20hnaN0/TXV8FEbY2u4Bop+L4tUGCSJ0A/gxht+oHvj1E
CXI8p1psu5CeUB88T0X+nDyhr88CAhCJiA2gZwf+Yjk2azIdm2HoWJfVNL4bgS36omjPHeH4kIj9
34mVIzFbGe0mLLRqW7ZK5g8mAFM97VfoSgJ0ij41u5u/t1W3w7/w0MzWvVHW6p3XgG1lceo3XlTn
vhZNv4Lue52jvszZ9ydS2LwXzScqg7vYy9/7DDCJXnYwOosnHbSaP9SYy+vKe5gnK6uuWFaqFvsx
YX5P8w90v7YG70zuYZo3Os1PlW3C2jLfYANURyDHnE4we/HNuCdkoCjDSp/zFICV9U2P9BnAN3tK
LyrEig6fcBI3Zc4CO2WYTVVlcolskNVzSN7OSvAoGItuB1r0uzLk+UsX/KqQ0N2hffKqEB1lnzBf
ypEAUhYtglNjyuIxO2tV0y/gMflL5gpVJsILQCSHn2kc1hdtMjBDS1+6vtdeDefYg6BcKYF40eCF
rAsI8uuR3wAinuYBe/GLOY/HQqg4cSXZZWjxfNKgyGzmhA+DRG+/i8CTHqPw4FXtxtExTwyKGosc
c3jstKhm89lWu8hGdLDvuwegH2uzngZQyOZRK1zFV6MoA2nXPTtzQcJyKuZ1F+T1UcTDoe7A5iK1
RGoW+LrSqfthgGNWmDnAV3BdyNaT7Y8cLFRK0kRth1tcjytDFNgX1wHmjGuO6Cp713YR2pmRurJB
QAoY/Pt5hsdgYgHka0GuHTmWu6uhU9i6B/WBGLZvVu0EikM9xp6AZlxVkb6ppqo5dgnC6ffytoL3
lvq/tc26SkVe2P2uUbtDURLoAh3JKDmLJpuvE4R4BMWB7mfjPOwge+SQZs3ax+p9RI5hbo7Ci/St
1an3ql5WR4DkM9+wyMUuhfPxupkAmXT69JO1yoYmM3uPjVjU5NkZ+Kx+4dHW4ejn4SooHTyoUvfv
J/ycPmOXA9zkVJGf6z9023kWQefr5PQOIZTHjRP3f5UNH4/w5ofStBHwLdFuJgNf5ItIdu/d12kS
oR+M8aotXvJorjZpBxC57n5mDtIXAHUdZFPLcjMrkXvf18Ehm13lOUDgN5iiO83oXnOrLbYIYHy2
eapsnKDhw0PYERGZ/qzaoieFT6Jaa4rnJuq/hbXZomQY2bvEJqFSDt026Ot8xetN7rJs3HkRb0hW
Iv2hZ1Z/rgreLC0VL9lAXl+vOLoEYpfE2XYmoLy3RXPKsgKFmKR4HUp1JRZvGHwqsYnCM42MZrJt
i+BUl4gTJHwZVa1/KAPtI9IdQjVNfady3lh1c99vYC5aR0VXBDH7xDykAq2Euq1+Ca0ofDypDbX+
hdhL7I9mjDV5k2KYGj62uaHtUeitw85ao4BcOM2zmoq3ylQj3zNGjr5udokcO9zWxoC+cAg2tfay
g66xSUjc5KOtvdnvEndaOc2pbFPftSfbF16O4XtWutuCdM+lA7JYh017ya2OaC6qFoipwcNqhYom
ZdO9EtOPfdFbH0YRwsgi5HQvVG8/pEhnuM2xUKafnoP+leV9WkOG/acxHHIyT34kSBezOI+ryQLO
V+ieuyIMPe45eaVk1xBFSbPqLh5afoPd0dxinqH73eL0aaTaG7zgEexqfTIn11vHZY93RgI5VQzx
nbz0worvyI7epVltH4FAZcB4+2c3gWBBZMnPbMXv2vpXbFhv1jD9VestObDIPAHGvithIToTcUTT
dqs1dPr3BrPRjZOnL8iKW5eR5d5v67Tel2GTPWQTODwl6h5FN/tml6WbjE3dWoeYhbZSjMOXNoCl
zexVp+GsXOnCQFfGTfZ15oYnbGkCRGOM6G72MusQsFM7iijRjvFgwNCM8vmuiJNhnyOCfAIabuw0
IaZzH2Uhm1lorcBjqm0/YIxIrknblHHiPGRtGG3C+lx10HpMYZNMxQASCQa2xHmFz2GE+O9qQUGu
2kQlb24CibeEsF5sw8MucBbVa9Pse8XGbyCP3deWpP2qdqwOtf0IjeEOGJAxYcmERL76PlecnLSq
Lz6Uipyol7TjobRMaw3ltfFbfi4/RgumTwSv5QNacQs4GewDOFVc/zphfLCA4awIVetjtLsOD1+h
4q1p4Z9BXOQjRFfD52d9+CCezoEtqfoPzQt6PwMl9eFZKOpYs1t/hAU/EegYVh9QyEZEtZF4CxXj
iOGgfkF/0iMg4QRrWYzFrF9yBRbRGH3MbVKu4CWZYLrDdluZI4usaR4jmzNxEJr9pUXE9dLwt96N
br0FcMZZmQVoXXoZVMvUsc7stYkoeQ/KXCsvbcJbNpir3uZVolSTIOU9Dmgkoy3ShcYSBUUUBmgU
sN8QBz17NLWVDWR8q6pKg3FK893tU1LMSExAFS+eyelM2x5ZijVIIXuFG5bh95qR3lfW4PiTSIxN
QgjYN6x+pxeJhyf5/7B1Zs2t6lgb/kVUMQ+3xniOHdtJ9tnnhtrTQcwgZn7990C6O11d343KEpg4
NkhLa71DMuzm6tqn9XTomiS8zvwvSmJfwCy+Z3EoXkmkdhukjViypKLekEJH0a+YX21zYsEu5eST
SABdh3I3hSl2smqfdD5khnZnLCaoXZH4qCKkN3voyqM347SKtCMeLNX8d9mV+IyU877GlS+YKu8D
cPC2k0MC8YXnP5xB/E61K/hXbLAhGA63M2htxw7CNI42YUaitZHIqQhe7pIEypAIkYrShuzVVtKr
vkzdUUbiys47ue3QDlWQ82LhFhAfSAigxRpafuflzkbNSwqRLA9tEtqPofJIqlv5rumMajOUJDVK
L3K3KQZwm4bKctDElb2dXNmf0HuwXxKhJdx0M7iFhnSZZjKhFoTQN6dMLoVRA9I1LhMKZ0FvTckZ
bke9J/C3+GQ35Lfqg4bwglCa8NzyqKIxVP0ynbnDiE1Yhx5FkzhOSCFPjha0bVjuy0hkvpm8N7ZW
v0bTqG/IqP3N7E2FeRDTqbA2/dRXm7iJlJtdNd11tEdlU1Cuf2nEIHw0m/nHVe8UY71RlKR50la+
ku0G3NAB/CklCpSFhYG2o2ko06N5uUGU1lW19Aq9ccctMV7bhmojNoreKQpdHFNz9wUh930fKdmm
d9WbSUInMOxp2mitcmq98l0I27kUrfJHjvxQo6UZL2ZVF0Ezpb8bA/yORFQc55zXspPJJeuHcaMk
k7MZcRloWffRIWRZUe38hJF3GEwh7kGihyndhSGmayhACEf5Y47mcDZD4FtjFftxN1p+I7hPukrP
T4rooYAaJEansTy6U48ziFvWF6SrrqpkS2UAFTGwRNSx3AAsS0QmcvssRw9Hl5HgSZN9s4dkG8Sj
AmWtFvMht7IGaGX11jblXVEBvCGw3eydpvmuiUz3DamZPGEZD59n3uZuhCU3R0c3wrVoyYl2fZwG
yEETwUfatFXZfVReLE5wlFSqV/PfTWOAlSMs2PJQwKHAZ92fxxH3oc77noWFuWmdnlwHaj9jhjZ0
Y98olY7XEZAh0jfNLnOjDwfNk2D0dNxMRRbMY2SzGe75gvpe7OwoVAPhZB8YAo3bmpRZgOSqGmQx
aMJSidDr0KtLMSKr1IQsUbltGhsHZbGdkvSO3+ZJ64sw3pODy04p0ru2qttnYvwLZpctMubJq6Fp
yr7iQdqE02sGgGPIE3Fv2M9GFoVmw6VuIuCVtHXDjlWVOpE+O7vKiMZ9XtnaNgFgsxEucrLJLRKj
RXjT9H4OQnJrOek99sTZtlwZtEjkUrfO1V0PHe8wO6oH4xetDOZwqDR9mu86hN/nzi5RhUrwYkBP
fRdOatA4rtxAV852oWcxk4QiChAL+q4h3xLUXTM8tZy0UA77ptZ1rL48D89SA/2oOkzGLeaPT34q
lxyL+4P0Z7YTCk4Xk7F1MjAyEUk50PqOxNFEooumhzkwn1F8xORn4Ln6CthAQO2t9HtCil1toWBe
owQBOrxsH3UGhcugEOhR85cjCPpsNKeNSiRtdliDMf/8RGZhOIskuythPfu9qoUvojG+2yZ1+Lmv
TkmXimMxMV2bCnCukmpG5ZwddplQT8947241XOj8utYQ1ilDqHMhOKW0ObV6AchrzJAGjOpNiMDq
XlXYs/S1JT8bawYFYZY51ki2dQ+9dN7B0cQMI4WQ2s0KO/UxTwACePURy8vuNA6iP62vvprINrtT
ngCdglPDSu2Qbgffvp+KzN3z41YnI1Ork02+a9fO5XVC7PeEss58SnI2bR68JH+9mttSDOiycV9T
YESh7Ez2wt2Q6r8KzZOntC4+pJuTQCnMQR7mOGeL7MFqdrMJWeJuOg1Gh5a50+CFa2t5vrEs9ED1
wjz2ymKIV+3HaS5OrCIFm6AxDKyu/LBjUAFtH5Vcn1RLg89ubpa+Epcxeyk3PK0N4StxaJxeLdLu
u1BR5WnuJLJLg7WXTIcnqaZgF2PC0k0ty7ckbX81bdF9flfrq/VrimcL7fMpnF20RzuxDxc3ynWf
sb5yl+5izcfvvZVVMfKhaewxHE529A6pqWKiCzSk/tldUJX1nOTDKKJC8xu1To9tO1Nwn7fakN41
xUtws+cfo/hmoWaIEgQRfNOEoc8ktXyA+taXzTVVmC6Q0PXjdArzTayG4X7O6sPQ1AgrFLgiJvFx
aOElKgRrwGBH47R+AsQ8qAs78ztluwq/CsOd/fVlo8UV29/Q2MQtIEqkQqB/v5WFx9ZqMMnXYEh1
AuignwQcc79y4LHVP905+0nexeWbDZEi63XLZXdMHw8sbFBjcVx/q0ofy5NcmrW7NiZiHtzmy0/5
/x0OMaL/r7MHx2t20yBILhZ7rRp8zJa/sznp/MZEXCywFROBkSI99HXuUdThhKjC/7t0E8TSp430
JPhM4dRA7mh6EH+76bfAU4IK4Kgp7SXMuviYKTly7rcOm8BdF/f3IqwuKfPACZVsHNKq/AeqZBGJ
8gaaVofH7KzfGrThSYcrbuCkUtkAjKacECXzI6zzgrl7znfaEN0dqmJh/sR3/V2qrrHvlzSBaln5
aYxQG5RSP08a1jZ7iAjOs5M8w17vgpfMyzdvpUFiP1BEECn74aiUdsqj405XMaHrZTlKQ9REntFD
vKHus1OoCnS5W4WwCjLWma/miBaMYm1mqs4bZQSk5Rr6JvUi84mKZFFV6ckr59/82PjTAFo9mkOB
t6aetNuYEpk+tN51ELOxJ6lcwRrzE7YQW0s25U3NITX2bKN8kVXJpsui8mYlVJzRQ0K0v9hDtJ+3
VGE8zkLw2RgRSMXjRnfn9C9Q//IcFonpY4lcbBtlri8pwhmGViofFdPszhmle8zwJbrjnUlN2prb
X2Mq9s7c4j3fmk/HEeWeR6A4hOTRP8oiRDEhUX50oVn5qJz2IEZFdlVU9j2N1wdVFosfURW/k0ny
ceA2v/eRuKOr6fzJBfk01gW9UOxbFhK+FFFSb6SKbZvZ2D/JzLvkApijHLXtDiRLHpQG4bh0NUQr
siXbMmrSo47i/NbJzfmAGOa8nykdbEFpGttZaZuA8HFbVkOyV+sl3+GRkSrItLais68A/bErFP2j
gE9iJGX8PVQqGyY4xQT9mVZquZBX4kA17PnRDOr3ttH+Koa2Rp0cwiTVfuoweLUkbuKhAzQUW6R7
07tI0hxyazoxSQXtlGfnOq+Gs7Vk7yagvoMh64PXS+Ud6+tAeAYpVRh727DLgjFKoneQgj8FRlMv
ptSVN0O1FOwz1CFwuxxko1XGu0yO7ndJ/lp6Ltj6JpzOJD6jbWYip9RTQT6gyL91UXL/0XiD4Tup
o93YARhHWcXNvoF79ozNFtY7lfA/EhVay0t+SwyJiac14+6VWbV4j5gHz+jF3ahDUhuKKH5l1R9k
BWJqpHG1maXtPUEbh7sodiAM1zMeW3M630gx/J709jhPon0OTeveO4Qt4gI8M0bTco8SONPRWv/O
+LCnteadUkvLNl/9z8Prmevg2l+b9fSvd3+N/b+XWA/bc7jO88hjK8eIzCfsj8XU+PNlOWB3vPbX
V+t608cqJ639/3r5dfzr9HVsbf5nbL3OOjZpbbE11GrcsLfLUBsviopFdXmpOoQwpFP/PWr0JgHB
cjxTgOwG+LH9q//51s9WTJQBFUvZRamoT2tTLcvsYJaIj619s5n+3UcEmSiyTy7lpEcPS1N5HNzc
8AERRY91rMptZvfEHPbr2NqocNPVeAgvn0O5nb5GTGNfb2pxbjyaqPl/jq0HimaW1HcWydzl4p9j
idJsNK1Xj19j7Dh9xOyNW2lmWhC7VbS3KhSrS6W2rmplqtcw92KWvrH9IV3tIweI/NRVZTzNocgD
GwOieznNbJ+iaYPEW/k9BnGxTzCAPFAYgbUMOxGTva2me/22lxm5lLB4scu+uZhJtndZY884eRIi
zWl2hDm2T9nynwuUP/eIu7wXMnOu0A/VQGHbxbQS2S9DOyZE+OpLOrYnxFDyM+69AksdgNygqObA
8DQb05Mc/bhy/iEc1Av5or0nCf2XopXqd/TWiq0Y7CJQZ+2VcnPHFrND7a9MR79BJG9vypJKj4og
k6ZDlCP03qZ9r77XzgBgtE0XNgWZpAx/KCyoIuOvpPptNF3DThlAYxdZH/NgVtsc7twjixEpqMby
J7n86bwOyUjvrl6WH9fe2kAUjnYN1O/tev461nb6u2f18rL2+ricqTCNL207eeDUWrEt83R4FCIs
oMHGQ6BEw/BYx+KSYBdw1HXtebhynuM6/4MMzb9OmEcUj8lKgkFZrrE2uf5PPFjivl7Gq+b4qGJd
uPk6oe+wezAVmR3XsZrn9tIq4dVrqOFP5XaEvfuqzbmKiWc67Rw3WtITTNvrWGTF97yggroOWWUP
6jYrf63z+joUD/Pkq5Wm79duMjXlYyIr/nmFAgtsHaDSinldQa7AQV+TKnEOScP8imTLv0G3n6c0
M/G5Fn77Gv/f80jxF8AhDX23Xu/rxF6LnyPVOHY2+eCj4FS+IBloHo1x0c+p43Gzjq1NX6rlS7s0
UaIA59SnedF8gprznwNfJ2vp7BwqXX39GlpfTVlYvnyNuUn+R/Uk0Y+MvY0rm+Sl1CkZC8x6P199
jdlKC4hAeqf1DIUK0+dpRVRnB0UHDNPqiFcnlYkZipq37xGJoCAkZtitXU2UOaL6Hbxrx2reRRgu
IJ8lV7icHA8iPyRCAKpeuoPoKhyDwZkg1cTeS9jvhpeBbytNMsxL16SoftAbkPvt0NnvYyGHg1CI
2Naj2dikh1ZW0zYy4cr3re2cQklQYqdk51RFE4ikZfab0xdswTzxsfasXEufS51g7cVuaL8ZpoVK
Upvf16Gyi4gm8mq+rF0QU6aPh+P3Gp2HrT7W3psV9wqSYLESWJ7nvmmERge1IKhbuyVSL+ivEeSs
JxtMF68wGM7rwRBEx9s3ndu694fJ4Lmqqld1uWjaEu62nldc1hOxJSammzqckTAu3KxjAytPIBpU
qDz2915c9ZBoWPLGdWFb1yZXd0LSnUsZp+2hi/iGrc8HJ2t2wukzsJ9RvC9QC3mLhntVyXznKRhD
Z8OieznYT5IEFsVfrQtKUFnvStqTncrUb12UsrpPRf5uaeNEnM8sh2lMRixuOOc5hu6Mc0X23isj
xRYv/EBVGCeHEQ1hrzP3a6+uBvnmGEdmxziw8bJ0QAWdHF33oG+lKBoXoXhvRjJZWU1JChqNftCK
yPEFNYEly+f4PUiXIM7Mbkcaa8mNuYTz+XPqjMI39Tw6ePoWuwv31V78YNZGzw6GqdyMQn7rdAUr
HreebnxoZDjKkXx1xt5FMaBFJhSP/ciuoBrqaAiimlX+aIv+NQxr9Q0nwxVxs5GmFz5z8lppTayu
KjXfz6SBLlqa9ZVYYgy7NF+iIso+h7QxjE+K0T+SJvtV2a5xaHBDuAoLfbiJEPec1/lfxN7NL9cU
137MtT+4NexSr7HYLN2aad4QkBfUsNsWuISVbjw0er9FC/5aFHITYbHwbibNMQbI+0vLEYZTXjPc
MB66XZ4ReC12pUaetlCSInCHpKLoHX8j6Kv3vQuRQbSeQOY8bV/NvpQkAuz4lxQ/1Gi2916jLej8
wt1OKjnCIhElxtkuSVsVZKw96/c5GYq3oUsWdmEmTms3q9EbBTRxgXlvv4bdRB2qG2q4Gsb4Gktz
4ZclzQ5UcHJoajRCLKU4YPeEF0BmywNJPxmYC62cnbnxIPTnz8/UIClQbAFBBYlCoZ+iVrZJ9DYm
eWNvTP2O6+AjmpmBDKbaXRTqJW7fBagvRavedafFJiov7ha7tfd+drV72+i79RjSp965w0N7M9q/
Oybnd1M43jOvUHnHaeG9t4wJF21MmJdjI0Jw5JpxNV16KnqLj7onc7/0eorFjwIn3rWHA031aLx0
J8LKem/LGrPdIt+vxzrPUu9OKA+fvcqs7+0wH001VZG10A9pnc3XfGladTjPSauTrqFXdU2/613F
RstIt6+jrjnsead8Q0YHzYB10FiOJBZrzDTl51yX9lUdNI6GUzsHZhz3CNYu/fXQ2lDAxOapv66d
z0vldWNRVC1Jo+aDOAx9TlqyERimuZYUEIZQDlu75fIHKALYvHuBPVO1AE5Ed2x1zp5ddT52Ynr7
7K5HNFn1p9hKr3nW/2WWSXnMyXhd+77+V4MCphPgK1f7/3NgUL3xReejfJ3bGo5mbJpRqzcAyJEW
Wa4StySDRj1BMMAMo5uRuuNO9JAptUyNbjxJkATsfp4ui4fROrae5+Iwc1u7bm2+wrgjy7C8/2t8
rhvki6StoMsYSUK5UNuKKRQwTmmKpC0AGEOxHLKKIvIyFpvMnggBRcA57PYtt4r3KqzFde153hQu
0EocyZeDQ5soe2WwEzbSRfem2oX+YmMfAWKkBfTCGTWwVDbHz7UjJDUmZM/ny9rVWqAckPGy/dqt
piI5hoMHcnh5JzKe+W0e4s8/vA7Z1uTHMosea8/KB1KsA5ooazfG+z2wzSURvbxd2FZ1gothb9Zu
pjvWq4SCu/bWz9dG+iGzc/m6fvZ8wXmNVqLgp7l87gVYNOlaFazdCnN5bs0C05T1s9k5MkgJQlBL
b71aHPavWUWKl8IypTVLK1RfqRt5sikWkEieauZqs2wOqk1lKML8890Zy2mTRJHzAwDxWfIKTzqe
p8aa/yFv8TGRCf1eddBFKMqLJz7fLPWEhhs8OqsrCI7sUJV2eGqNWZzDUIkP1CGLQ4mI503Pk48M
ebbf7eQ8zAm/dsetfhd5aWO5nI4nrcLU2E1A35D7iX8fKcQ3ZPDZGGiRm1yzsUhA4kTRmRLpPhnn
N3sujA1ynMA3qsx+aeeunDd5rXF786T2WX5bG8W2sxvZUEyZwh8OCo9+n8JAd4eaelpU9wCugJ7D
oVPR2OxgsXjteAYsPx9lU//ENlM5Wlo+vVldzW03vmr4wX/gu/armF2fAv1LP1XhTtjiT93l6S1O
YnRrM0fZQdNXPyor0Qha253m6va7sPeUxLJvxjwPO0OJk8BVsnOkeL8I19WTKeM/Zlz+7EZhUt6p
nYMGYpQqm4v/EkJjo0wyFJggP3jCSP8eKBJlk+UCRaopVjo82Gk9eltdUF6qAQI8ynJPRj6h5Ifp
eVskeIigTkyVQPtWz5F3sDwqnwDfs6AWyGOaDmClASx80/ThxfrbhfV9HQrtYajNCSJ6vaEKFe3U
koyYhdwliZeRfK9KbC4d4zaOf+sYZxj3srXdw5R3yB+OAJSlT55ROWgKdTU4TfUO7ryOPEhonH4B
9VCvGRmwLfpK9rawi8VHdj6yPCKxaUff69yVz1ln0WZIvzkU7gF3O4KMKY1ijuIyesmvqcB0cRzQ
zsVq8Z8ZGkzV6h5ugFHjW71o7xRvtb1VW+IUWQVZ+bhyt1GhGh8gP38OVlL9Y6KCSS3oT9x1NeRv
QbK+rBCHGNpuoyJSd8S5b3iopRa/1qBU1t7a1Far7SDOkxxbzlibsNJBuozeOYSs8kBGRQP2lxzA
RgQJkv63XjPV50RpNfB0at1r10JI8Zon3sva60EXPgcDMvZo95d1yIB9sHdiu942bqo9vd5oQXkC
IFp665BmWAi+tVl6Wt+wrD5Hg5WZ2CU+lFq4qH1W3XMKgbSacXVfe1gbRUHmhjixLAdHdjbUq9vT
2vN0rXvGSgZCwMEEbR3TsZo49l5hw6LhDWtDULLj0cBedHlD5CpTkNapChqBM4iqk9dOp/qwHFSW
ZhxI/CmQBo7rGaS6h1NYogL1dcnIzU6Ir6afnzmPh9KPvek5JaQ7JkvTn02Iw1YhxSnLBStd2Sb/
2K2NrjSx08MR9iMbfld44r6R0/QnwxpxuCiMt2qsfokUoYn1GCla1Uec0juAGDXfbA0/Q6X3hmA9
tzD06FTjduKvRweVSg/269Y+NF9Z7yvAMHLKT54ggoCKFj/WBnGUMqjTsAzS/4zpU5xvotpDvNvW
48cUjaC8Qg/tb3Ofidh4umVnPNNZYdIH03Jcu4nidUdtBh6ynqINtvFkAZucPP48v2goI4+otB7s
5e11JHfA3UME0eG21UrnPNYmTRpmu2YYj06UOI8WbfTrmCjQzHUAaKUZwY7G2GS/nkxGUNzRkmNP
E7aFD+q3CfiCxgBg87+uJ7t/ylwJA5j9AKNw33jApdNxSmu6z+461ppyKzXWs7WHiWm5n2sAdp9d
PeRdc74PAW7c1qHRmCnndYmKO0QdPdexaQ5PWsGDsfZkq/SH1pIlZ/BH16a3p1sFOOTlcwgWJMZI
g7cxnCJ+dVwe8xbtLHvSzQ21XSrFxhA91sZTxV4tjfm69sbQba6xdPelnsWpPzdLFljWzmY9Wsas
8pmlkzpr0mT3NWZ46R9PVVn0+qq5azGssj8O3qJjoz7WhvsIBY+eavXXWGgO7zJWxwuKPuqjj8Lk
IjX7r68TUvYpKG80zf5rzMX1qh0/L9r0A4IVyAj51mhPFz1OXtvRy6+sgfmVEvqphwRxWnsYZdrq
Zn3pZeKhtWZ7/K+x9W1WU/6UbRhttarOAfkUzn1tXEmW0IEQAEOdsUpVAOlSi5HDNoWj+pRJWD3D
tCK95iXxfh3L44JcZQLEXBRl5U91qG6498PjerJp4NFaolJsmMB/KhVXpYxpNoi6WD7lXD1aEoUv
6L3KZ5kicmsKJfRV6KB4PQxnpzN7vgAOCuBTWwqpIKU0Wz7VSSa3JnGP68F1CLsqjeR94x21aaiu
kzmebSl6fs/BeG/MoTp5o+xABU1R/iKjKiiqQFGHats0jtxqVjQDPAqbnakYzkufQtFI+jBdXKwC
7MC+NUZYwofvL2HVv1h9hGK7oCYFL+Fn2CU7SyB4kFrsdEoiAK/S6sMY279ntwDBJo9qH8GcUASY
brXXty0xiN8QfRQeNjV6vplBCftjrEAkDVnN12of+BjY9SYYdFUZTiAm3jXpxPuIBYEEtwokHZBy
3+tndUZrrtUUg+IC7CRX2Wej/sG+i8kG9MK2MtRr3mVHzKiVS91V0GP7wT3mPQQ4w3hPmiFh++ey
TwbtmffCfc65pZ0mKtrkO1qSiUa5yYuphTO1UUecdFEnpnw74QbgVX26aWfWSDbDL2p/10TjvS4i
fBMkBnuqTXiPkXExm0TdKVhxbsr4Y57nNypC27jVql1pt+65z/EfJRHAy69mGlCAt436jGjZNxAW
I2Zmbb+rHIGPq66H1774zWXECbkVY4Pu8+A7pkHltlS0S06smlujejcyrjzU+Xy2EJyNBCCRXMG5
L9Xh5E3podEGeZJdKANcCIdt4zjRJXPlvFVb/Vs04h8AYqoLohmKhjpXdwv4x73WzXclietDjlrj
BZlEcCWsKUHWOO2lKkuyJPoAf2sO/aie+gtAgkMnEWRsZeoXstp7+egdC2OqtxlxA1srU2wMTJl8
2XcHq14QgVGnBeZgpzsAwj+RavqxeFIeTKrkPt9W7wOH63zU2cjgcd/YjQJcL23bs0aLTgJwLbQk
2LF3Bqu9YcO2UX/WqT7BqzPleQBocFSWhIfR3NeIWlvCakIUbqOOOkgmEGYpUiQj4qFV3/X8R28r
1yyD54s4ip8ld9DL/8yuUZ+ov6mshKlEc009TWWtPUwYHia3PeVeWw4p+Bun9o1CxJeuqKNTNBJh
5BrP7yRwgs26Crm9Ybl7q5yUldOjSeHE7xj1EmCm5FDtWsq9sKefrqm6l9FNW59UYCtIhX6CHbDo
orZkO8eoFzhCRJBptALvq1IumZJvEAEKf0ji301e4ZIdmwfW8j4FsYK8ldzxhf4jMyxiRtLwVB8w
5Whr65XEiL5JQJdtw6R5em4Dx8xtMBFTjfIoJPNgopj+PPSNX3XkBGTxiqapeunjWLu0S+OY+B46
kDCzYiP0KAzMDqSe0HR2KIrTMfdaTRClqesDytrFZfRbofKAEkOMohCpjF+9NVQfLbLmLNqHrsAN
zXHhNOkRNRB1hJ7qER6/RA1AnvnOjqT1qXvWlXnF1jzf4AbwniWq4M871gKh3k6Qi2+jR4Jd6t1E
VTh6IKzC8tnWIJRCtQOHbyaXEeTlBvclogo2hV2qwuExW5LXcxbtbG9Rn63735Eb5giUGcAbXT0D
xGAWAA/DvZhx/NMhzG86DSpT+2eANBgD+w0aDziftB2yzs7GLFrVR2i6DNSyA6HcKRiwaKqCfCR6
MVEUUlio3OdUT49R2M2FVGPuz92EKFre3mAvP8g0NxsLPfmjN+mgQPXQOjq2e1LC3jspaeierAWn
Uyfdj8b1LlXMNGs2CtNYVteHGYUlnDj/HgCi7uuu+xvvAwNOsB0FSpVOLwNeRReH5HG5EIijTH9m
jnsG/zARZY8h3+Dw98iunexGBHwpSQLd6MJNU0KiyJOaREUbmVTdKutQu3W5sVK73QNdLwHFeRag
GxaDHWTmk1NQlNJLNLeQjn1WVueS5Sm1bZok+2pqzX0va++vzHuDy9SpbfhrtuUWzjtrqbdAZJRf
sdH7hZVHJ32MsNmr1WbLTt079ADP9hY4UHAnlKSUkM1bB+HesUqSHqq5JWZ88UZreM0GNIoceojJ
pEFrRm9Frtjnr6YeSuezaxP5H20JRQxj6asVEjt6gwWO0c0Betaetwuj0POFh/qaxtTns2Xe6GrE
oxiaxnmWCWVToo/fWaEHRZROJ3VGvgmhqLuWRH+sxSEKqs4F3eL1ZmR3xkK8NIt4jlmM2kU1ZXsf
+na6tskyc9Pzqqi9y5hQt5bZvoocVfiZw88IJuyotOw/uj4j8rDijzTT0Tk0y1fLGO3dWMTsv5cm
dF9mr4OH1mpJ0HT3zGnSk2B7cMpCJ94aJQQA2Njx2bLNux4ZsDe8kTsK18ABxBX5vSQYFHmf8Tkk
scfmrFsEzrT8sGLA7KUiDVUYWKJpLV5XIDD/0ygd9aIebdPSwy7DEEhqhRVIjTH3WtIs+DU4yJ4v
hQBl1gM9xB0Uwy04EnhKenCsox401hQNEzvOkPeSGrkgKH3kRi3PjTm9qmIeoXaE9nZElcafli4y
BZPfm/xYZuYCNHNEBq+kQ3py1kAXeWZ5BpFxGCYYKcCVrp3Z3ZUW/6fCTNKtjhfj7K+YObEQ+C3w
Z4EzTAWcgtm9jpmmEQp2+c2jNHdKmvpjBm70jtcGaMPyhxji7F0tcInx2t9uGXJzr1kCZ0kVyFln
p5NxQzmeq72szcQSBsDKU7bhejYa4Bh6V2urAPYMQQpMsjBP62UwP3yLZVQc86Riyh47Z4vvM/AQ
SgqA4MrZL1FMi53S5rmwfZMp72XQoPRKgAJKB7Aqbfh7SI6ELwkJ1kM6iw+BFBzio7sJM/Ot44wQ
3Be8EQDtbarx66L/myl+1st/2Ne053bI93KULJOgAlMHZ2Q1hSTUwuOU8uiI72VRGd+QkEeRc3zo
aWQdskF5zCQBFnqruq/NxXgg+VvtjEPijYJq/dZLZu8oYuuaUErzMx1ZpVYtEP4zQIzbZ9fUp4uW
JW+jyi5V1BEyigLK8GLSVIfo2qQNfw8o0MenAkSUy25nU/AGy1XZn8IR2fRPNzjaE9iuizS2MrER
MJmntQVXX2R9sy0z23uFBeDc1OltBsH3agBGsIuo2dVJ+q0iMEC+MgZaWVFMXbtzpufEfFUOQFNR
9mnnCuInIwP+Ym2LqDP8uir7A+yI8q0zZXMYYYv4a1dPnQa8sbSwnVSaF8Jl/p+2s7d6Ff2ebGXa
l0k2nxH+eO1nwN6ma6e3CCmXW9RoksowUphO72SBJe16X0EDNyLYGUqKxFzOx1uYGu6AVLAjKDKW
0caZxzxgF30zyHMwi2/z/NYJwGI/CvsN07L2mC+YmWrB1QkQFkfTucULblQak3oEGCEWJOnaTHr8
oShGGCT/GVrH19Pz5bGTpyrie/Va6HSbvMxoV6Bno4Oc1mQdbcPdhLHgwRJvSQNSIHyOTZTtIui8
dmvALRrGJ0LlqBviefepq7FihFbcUG6yYXATByXvRXBjPdCFGSTJ8efkNtEJXJY1BwSrfJL15fpE
WzVcssP6Mp3/j7HzWpITWdf2FRGBN6flq6ut1LInhEYj4b3n6vfDh9aid/8zf+yTjHRAFSRJmtew
ggQLi7831AVoX7fVURAqlfO0QAoZy2Z3RQ/cOmjwevB3iaIt6wjkBmCxjuyqfHOU/JCoAUarf5v9
AIp5uXHNckaJbfhEW0vU+ShQRckc52zKLlIzclruDLKIwZ/j2+UkUksL1WlnO1l6kF+ZoDXNBizC
Z4ur3zlo1LMojDjeHpL7cAXD+bNbnt9oRs4lR41a9oAlSOT+SzRmisyWFsZ3ksyy6hyWio7/zPKb
cnCfAd4ZF7mk/AwMfMOoGhAn6asjfup/y3HpGMAxXx7j+oQlU/BSuc+ui7WQRre8sdS7M1IreDIB
+lixv9IaoN2yQz1O6XhU9fqH4IElGIBRdzX8OtZTkRzJqsHGjKhyUvp4tznKpveK8wrV4HsPc/Ho
NSFP1EZC9NQmzUd59nbiPg2s+5zm2qBbt4YIvT2G7mxvFXepw/SvDdFs2x4a2GEdCHUTHORxydOQ
WIlVarKTqLQCK9R99pW7nVf0+R2+jh7oM4kuAUQE2oZyrrAMp28ZkhkgAjBnHGvN+fgmKkc7OFKA
RHaN/G6NzmkPGsqOLnK9sWlYo24OcZt8mUf9Tu7cepeglu4KK50Ocq/lriRtwfy/1RBfWTAA8kzk
CIlJ3tocJC2BkeIY0nQhEE1EH4fugzz4tWnKrdlag5TUrHzuKjDsB7kV8iP1vub+tEGh71lBZ5Rr
VX+1i20Icpfr/TVzp58BXhmnjNEAre6jVuUtTNvwlM8QnVt9+qAvXYd8trPYds5zMIMExo5vp0Ln
RAm3QU/ISvLi/7nwm98gUWyvILvrob7WXJ8eajI5SBNDP0gXIN/3Drnxiw0ga/yQwuVdb+4Kp3jz
1rwBVby/gwbbeEUEa3JuTkaYa/MxdsPvSpepx+0O0wne6Y4LpXvrXNT+OcPE8iS/pferp9Se1RMa
jf28b7Lwvh10BZjH0g8tr7UcKbF/zfO6ckY4IEwO0hL6OD0xhGHqsjQEfUTayYRjvTWfpYJdzVQw
dfzqg+kiLXjsrOEy5RbTkuqYOwPGR+4CrvzX69pFevVDsMJebgBXWAApW9ub4wdXXwCMRmHXi7wN
3dvSLUtLkuSWV7D6s/RIlj47R9+pBjAr6bMTKPSRUl+C7W1900TXqJTPlTdcvMbcS0tYD8FW4Kx8
bhs2CKQvZMLenFHovm5v+NaWJU+SwdIK1b4/NYD0zqETnaTMlMYuNbbj3zdBSctTk9h6jKTX6Lty
Sb7LW5ttWdn2n64HWzk2+FPzGsCV26XAY4oUkFtvg3BePhy6B9E00JmoTvoJHwr26RkXyBMfbB1j
UOcpn9sXh7EB88N7nRWLWS2wak5eckApQ93drAWrOo/lSz643ck0Z4YSja4e1KBg7aZHYGbHBu9J
eAdTvthFmvNQH4KofHKy6s2Dl6tKO1hfpy0tmVsz2dqKVCmGtL302A9KY5SgXrpriekJ9CUzhvMk
d19OUoBnnMCs0Ox6H1r9Xt4SWO3kSvRN7uAaX3MLESWZt0y4Bh8h1X2zhUsRcsO6WEmvrINDDYkX
fMOY6J+iHrg7MiZHuccSyGOPl+EJQrnMkaf0r3zS77zYyE7qPN4Ss0SgzOsu0slo9NotnN0S9dxD
WATrF8Bo/4aUn13lhPLkJUZP3y5sGDsa/p4H7xmzOHfFLPuJ/dHH8+yUS4vYOgNVU50rx22/T29H
7dBPEO+3u1hmDj1psnxmMjezDr4FXUhIJfACvoJLNhiJe8iPShX21qCcGOiijJp1XHXMZLAFXrc6
T65znQDmsJ97hh6JRnFk7zMcw9bR1TqLirSgYM9N19ZOGC71Y20kxknOL7/Lt6Px2upPs5G3J9U0
XuSpbo9WYnnX/YyNKdqNRYHSPxTyPxO0reNQ5Nsv6XVgx/S0xJGG6QMY/6OW2Tns/DYfHhBkNy9A
06o7Ye0MUVfd0RZ+l2GWrc9XnsTWx2wPhg/0rxR6pjl59cGCII0shmPgcFLwErj04AcUAo8lt0ye
jDTrQGXt0QIe7Bf4hvy3M5cKW4++Pcm1QS/9/XYTtlKJSZX//6kYq42wlx7kfZKRgvwYSa5j8S0t
sTVzjrD9YECLMIMMdJXOvqh4LEoVuew65JIoDpu8amuUfe0/sPr1Qym/880oYz22zN09sIB7NgSx
x+BDL+NXNkdYupbXZC6Qg9kHk/kdrRXWk8M+uRRNGKpHqb5G/eULGgEG6YJ0HcdJS5UR3RZsedOc
seWgoRSpARNbBmHyd7ZgRUlK+s1Ydv315TzCxHkYC3TdeuIN8PSTzS7VvEevt2AT6i9XfohZ3+mu
rl7lZsugTmLbvd/y2AhC8zqAALJVlqtvye1YiW2PcSvYzvfu2Cj/1CHUQR9GnykdZwcQIL9IWt48
7njCNH4pX3/8XGrFLlIG9c0wUh7h2vLmHwFE+6s01wglXUDTyzMIuw7JDWkp/xyVo9euClBOc3HL
9PCeChLAFNmmcO84IULwkNKtYJsDSoEEWz1JDv7PQavz6/rrl5a8kj22d2Ydz6yNWXI9Pe/YP/nv
eyextZZE36floPWsb2q9v8D7oxSNjY3WftVmpGalX9lGD3LsP+VtVaR0HWdLdAvkeWxJiclx/3rW
N9MZqS0V313qn/LenfXdlYKlw8doru5CGH3LK46HM3sV1bzOVeWFl4ClFMiZ0IiYvC/LbFuw5c0Z
nqDQ76hTtQbRtZJ0t3LyreqbEon6ZgBCiC34tUXLy7K98e9equ0F2l40ydsOkyP+Ne/dYf90+vV1
nfOF3F/EoP3Gg4tDG8PaZSwsH64tWGeyW/rNWsU/VX+Xt84nltOuV5DzvKuzXmFIvHtNGX6rnRfu
pWuQOajEtm+09CFbUmLbgGyr/C7vXVLq+T2CAf1PrUYSISlsiHy8nOy9M7yVJrxGJVfSM0vZTKuz
KjvpXvFx694BU0Eb39LKvNDIJS09P2OhgBUlK7PcdenID6x23kv3wOo/kqwNysB/6Gprp2GrrCFI
71KUMyRMxN8O8iQl2LpbSUpTcGTSv9XZmsGW964JbacZgyZlycKF6TWos3noHD2d9zL/TQAYsFyU
jK9BO0Sn9Y2Xm7IFa7e6peV2/WtSCrZXV5IBCyl/um9JvzuD5M1ZAnZCS3iNts5+HViv5fJ8tiMb
vEqYvGVXi4URY1kheTNz3KrJsRLIwGBLSuxdPelEt7w3f1xK3h0yeJVynI0HUIHPNVQKXAOkBivl
hgaSY/lwlTjitR+l6/KzJMsucmfKpM+zy6w6uyZzrIs84e2Jru/+m8XMN0OFrarE5OFHRc+K3lpp
XeTKHURPjDhCJkVHK3uYvZLtGNRctOlRXtF1nVJawDjrcfNVXuQ/q1q1GhyxzmbrpGFzMM+za4JE
MCxxSGsS1A27lbst7VuBgv5ZaO3KRXfYmS0MyOiQt5UPS9eCs6n7N+FsW2wARCraNXJX5bnUGVQm
vSpeyxieifDJ9eUBzy2iO+26nvnu9stNffOI1qnretdlziLR9TWP2JycPXM6yl2Wy26B/IAtKTf2
Xd46q5OS92TOraYUb39JD0N9b2Ott8PGEKu4IPc/d0U8ng2EAI86jFmSUM8QIC2u+ExSaunsnRkO
Mj1LqecB89STBO+mOvgYadlZW86hJnX2UAZ1u5Nac5eNF2UuzYPaZ4D0hqHYNRGvugRe5pp72wPg
qYEpuk8T96RGoZUfkQzCcJmZ/ZFVSVDDk3Nt9KB5gpPFXjOisRDPMwf3oli9T/3xdUG0fwiQgf0A
/6Y+oBo3ospBUvIyBI+yhO2JekQFIrar9EPsOSgLmt3DFKOF4ABbOOns7Z89y5+f06r5Cd/x0pta
+XnMTVy1Uv97XjIkr/GBv/MDFaR41rz23mz98FitZ2fXD9hw0FrUcYZhFzR1/aWewfQyJS8/6Wpq
71HUAV4VIdulFostgMlS8pxbFfpNqnqokAhGGaoEx40RY/U4LiUsJWEmMOAoECbauSns8nGekupR
YhJkReGge5bnCAuzCG8VcXAoK+SH/Gn4ZrJ5dm7VRcovUysDOxKUOA7LAvDO9Zm5xUWM6rUK4dPw
MRJVUTA8tFkBJshrB+bDTeHegdRge81jsb1F9Wvqp+h5WAKILtGzrybfkdVUrpJVZph0o7uIKleB
8JlhsVvjBM8NatjPKjuhz6miaftpHANmEBTEtge0KrW5lzmWonjI7qZh6B61pPOe5iWoM2B7Nm0L
djU1toJQz9K9Vjq4og3szpgTZnPjqKML4/+akmh+XFOgOVD+dWhz2/FVZHlPqMxE+ypsd+ieGkdH
s8zDNDU5Gm+A6QtDM+9sB6gzsFbtoNt60u6wgkcGAwfw0gvL+wqq3X2zBFuS9nlOCtZQB6SNbLhp
pX6Xz2Zq7DXT0O4kKKbgP5lFXyn7yYPl7oUpi82IGrz2PoBR1x77b8mQfzXYSgcXDt2fd8uEzwwy
EbRCUaES08+/2O78EuaJ/m1qEtAKCOK8BmMG7BodrKdZYy/ZmhLrVrl5f6f3cXtJ07h45BFoUP5b
9UMzKjSuLDUfVKN/rVENenCj5Gmwqwbqq1J/iHs2jhzEHo+SlAK2Qj8hv54f63HXY9yxm5bqsZZi
yheD5VqOYwebLEeBdkufcXhzsJV/d9LZvMmp6sbUHh0vvEAOw6kzQxbtxAenOmy/oA2S32E4J+t5
a2Nun5quPeYqsjZ7H4vlPsg+YlQ4s2hfNMyVbfMG0aL5APe8f2Tp+CopjHbbD5jWQYbKRsSalhqS
5xjl+4MS91V10ePCNRCgNrQfViyWqAKD7h79tP6+HlhWLlPUTqTAQcniigxmApqNW6GbSntGbFPb
S1JuT5aqy6fKARO23B97HAG6VMtALz7b4+/176RJ7p/tooZzttw/VKdB5GWThz89bWYcTJRTJCpB
Fcww3Le0tLaxRULyTaYUS0kHueMwPAGcAYEXDDtwXVgqlBWdkl5/resgvPT2EKDxHlbfy/Ik5fEQ
1qdUR7WpmhWHBWvFxS2c9cBrE0TBfbcEQ4LuiWv45zcFfZ9iJ/M58O34CIUhvpVjhofhEkhM8kxm
2Vg22CiqxVrU4Df4LxXlkLX2dnQ3Yg74fzkkdQfwFap2fn+atisQuX0ZH0uV1cD9u18nteUiU1Hq
zX3aLjwKth1Nq4UBiyLlQ7QEOQITD5KcfB/FwsgfIK+rMYvrS3Gpoly+2ypJDAe9Gx++jn1kDo5d
VlXCsvLwxJgU5c75bAHFR1lKSt8dKkm5cIvq6MVBCHw9VK725ohMN49dCUDjfcHyq6Yyhuz4Mhf2
1xR7UpBLs5ve2qlKb+4YATjRUN7sMvYZVXYrjkkRah/VMhzuXb3+Kw819eNgF+pHPawfOzrYR/am
YbogOsjXrzfQ/3LqVr/ZQEs+uxmnYjOnfEhRM/gcVcoX+MjBkxSaZfDgF7H9LGUghY8phLoP+VJz
rD8ng2a+an5UfNKSq1Thm5N9VJsG+uVjWKfTfR9o6cO4BIj76cPOTGqidjPv6LNB4y1JqQPRlI0c
3/2lJgPupS5rlzCX0s+ZV6OjrRntXpJG3wwXA9fUQ2laKOLvbKvrP2BjhXSRNerHCELl56bHFkGF
r3de+JWfgYKVBzvzzcuIZeZzaY+vQGi6b1b5Y3Yb94uluO1dVkZIJ9l6962ZAVKojpU/I6KDlm7Y
/w4cu/0GZEs/zDEu4nbjv2qAz9CwbQfwnsTisD3OWMPCF/5PFrTIP4Xv8nTLARWbzffl4NVH/NpK
FOac4jVTLPuuSbsJze2+eNVhTH/A+n0nhQowtlcQGF9g8qoPkmX7DfsL7lCeJTmiJnHVvCnZS7KO
XfN5ZpdOUnLGblAfVLTedBjRt2CawSUUVmjcarRioEXXPipsdv7AonvcHcDiIeuJtOyx8gfnTkr6
1veOpjZYtDvcTmafngfBmOhzr1b9Ho5PdCdJJ1JtYApRf5OkjRERPpC6fy/JWZl+uHzzHyU19dkz
/XX+bMTge/wxuITRoLykWas+RD404tDHrmrIq2eAPkdkJ/qX0ms/JXGr3gArDC+63vKqxKjKV4l7
LxUkH13EU6nU2aNkSWCichTZEBjqTsdwtcA9NrODF6keQ0d7zs2XpilObudWGBbWR2TMy5s9OcUt
6iDLLWLB5U1RCZqucpGZVadD7PWIjttR8xRqDlbgk/WKQlj6TbUq74huZnmRJBwdIPV68bk0RyQp
jR4swVJN6yd/h6YfqJp8xF1ZbQGKV+k3UNTZGTq+c9LZ+/hmW8YtdxXroxlmzkOZWAAslmrtpP6a
QEte+bRpDwzrNNyIiLlLMGupv2cFrwG/+5+8rYrELKX9VfW6dv6n4/UWAExnx0/1ODePo1IBly5c
pO9AdZl8iX7lqv/JHAf7c+OM6APlenGfhYaNsnGVgogb5i995b5I1dFI7+vI8L7WTa4e3Dq2HtLS
w4ClrlFLQRf2E3SknwriV8e42LvAhu7VkpfKHeMfnQZAzDLc5skzu+BOsZ3kHKWh+hFVlXonp3fm
r2rpNT879o2AEZkxOoyTcWHNtkR1t7RePBvNcV53B2FLLd8lWV2gjItG1X1Jn3pvl+Gh9/X4rkac
/E/BWkeKyy0XHgngZ2T8D+ocqPFBykNwj/dytthxybQr6ISVY17XpBTrnpaMJ17taK0ZaPqLZSbW
WbUHuNvbKSzHvNnAy++c0FKOqVbo2FINzsUC73vF66a51wzTOdlJNj1P+Lgc+lZtPvE2qkB/XOc7
Y+cXtHmU34336g4JQ9KxsE4vH+22MH/CSUQs0qSfp/Xx0maJA0klmI91VdWPsd7WF9OohrvIbS3c
ff0SW4LOQR8LsCodH8xMvUQWy+/9b3EwfkoiU/mlgLRcL5TlGlJxhfX3lA4/QkVxvmp2k6F2rM0f
QxttcIYowRMUavecLaLiquKntz6NrTPLAemTCxUIjHNjsX5GR2b7c/iNDvg75EPlbz3ABxl0EiNs
BuFJ4Jq/MpSR9a5/DbDmaNoPfQdmGZ3i5tVrmRN2faU9gdvogOfgsATvyjmwuOb7F1038KAanUXS
QE1xi9O67CYxx6nZAkQC4aFLkHXBv+aD5gzea556X7UpVh7M3vO4B8j31mFa30myM1Cey524u+px
jzCVxrjs2pVA3YrG9T4FENJ31RCqD31V+p+iev6mW4H+KKl5QYA7uvUkVT3NuUWa5T9LKuyDc5uW
6Qez0P1P/sxeYmE1H0vDcT7559HPnG8xn8pzO6rt2WmH4Huhn+uhtr+XILKwzKnqyxAMxVds7va9
FbkfmEfeY/JQPNa+gnh+AHmj60Ntt+YtBVHBjjPOuguTZTwjdjTxEiG8ZkTGL7E7tBBTC52g+7RV
aIzaOFR2Z50GLAUfuyWgYUyHBm/kgySlgA3b4rGZcdvCsvoG2IkrB10FugHD0R1rd8WjsQQ2Urw3
VzEecqeaP7AK8LUro+n7FC1AjxY+BzpQSO6l+td4HqbvYx1Z+3HJj5b8/13fRXJpq++7PucBnrZv
AhfBt/+cf8v/t/P/7/pyXb0aYG575tHMrXg/MGF/KYepftEdUz/bSx5yGfWLFORMftc8qYJQZPNS
LnnvjuXLiZyV4p1jnW+iBNbCtvSqRj3RMrI/eSr20V5unrZqUjjGnrera/gGQfmkZK0FYRLO16jV
Q3B0eNcPPTo2h2zUiicJRpPnVfSf9Z3WVEc9TNT7oIKIRyclCRTa1ft2CSRpGwqk+zWdVYee6Rpa
j/8plfwtKUdIHtp2tzwC0LZlrWfa0imd3jy6TyW360eP/QeKZN63BD4TjarMr54Pl1QfnQ+T3Xs/
DAToWC30hifLdTEcTdBbKVI1YvcVNjHE42tTKidD9+YvKDIM546ziuDpZ2hZV7lGmAHn66vWesAJ
23v0O42NruXcmFc86dy1T+BGLFwHDOOkN+14p9chmt2L4Y446qzmOlZYQM5l8iUFEvRodR9dQFYw
0XvnaqZmibhO679kTqK8IBDdHfSLh41YMs9ouhhoxyBC7pg7hiDwYuKxPitV1p+Z/CGLb/yuzPY7
EiPDlyjGCT7p2v4panrtosZtdvXH1HwMAx1PDKWcP6dh+hvQYfabg0Ps4O8U00QdC+vfF/xkzsbY
BY9V0TQvxRIYKsPDsEAucalg6AsVqQGyYbXlo5bCi0cyWT0OXtE9Sn2phsHTEdPICQM0xGmSxZMd
yDxesn3yEiDWga9akz4jOoRBhIUxmtGp4wkftPrRCrrkXEGteUgySBXGaM73jguyGHa8fXOyIboW
SBnfPDOyrix7FHfeNA93WTWOV0WNyltmFBj7+H10nzQ+Ek+D494n5YTXa80iSdQl/iluWxUHBrU+
uV4xQnRFdBkBqP6Z/YnymMZO9+Kj9oRuMNhBehzQQFXff5w7rH4wdx5fIwt55M7c9V3IolRQqJ8a
9qD34agan0fXRcsb3dMveM/0uyqaxgcfHyokqPP0UE1hhBIW+nF8myB8+On8V9K4Rx8/sq/sXjfo
2kQL136OPoIl/R3Z6vyXkhh/sfALvdwKWCgPXP2UtXyc/cE898sZ3Bj/DnBgJRYPIxMqe0KkE4jJ
XwW4RL0zf3hgDZgCZsMNbdTxucZIfVHjnxFdqx88a+qQQuYNYGZUXrJGQ0gG8b7xMUathUH5eMlN
JXr1Fc95dDTYtGIEH5o9lDvLHy59OkxfTZu5k6YFr27Bm6JNeYFsgDp+jQAAHoNy6C9ylB4n19oY
tLvc0YYDa4nFHYygmKnqggy2PAw5/Ha3ZpkTgohSRWJvMu2lRDLfl2zVx0z0CbnAdh7JqyoXHhob
ePsMx8BHq2yxcmyV7nOHgeXd6KsZ8hXckgy9bdYtB5geSxJFO+84tQU+l0tSNydIS6ZVXCXpp7W2
g50Y7zB5gCRnO0wKlkDPQ/yeSnMqb6OXVDhYEJNgqyMxycNpnNqNDkRpyEFj/R+OmxGMKiGo/69z
S/LNpR18BK6MhHZv8rZD5PpjVM53Wfq1mcLwlT7X3xWxY111H25FnxsfVc/xz8YQKvs55zE7XhE/
21VxkZQcZBrex7bLvAfLUi5IF82PXtdAKWzz9ks/OtXOGJzgRxsorxCKvL9NTTvlLt0BOuD7QMv1
iAqI8nZZ/JvFjCfUQeK/qqiO+ew07dfF7n6fWF35wDr3TUXE/QGiQPWQa1V4Qs503iWmWj1sBVLK
AOtPPRNLnqJ19mr3GYgMzs3LGeQQqbgle3t0ds5Qs2f534u8O7UyJvCFdP9zCkYVwczlItsJJJkO
6oXNr/ju4A6Kc9+NAQZEWIfi+KL0IRQS3Xk2UXJ8Tu2l99UKEAZm6K55MH2xVErdi8NSwYOjYlwS
q0j9r8klD6fu4SFaAskDgqkd8UVjF2Qp3QqknuRVtZqdzAFXAEm2tpEfI2RhDl08sbxf1X9FEBe8
Qq2/acEE/a0vp89OyaS9nhr/Yz7n/QGoWP+idzFqmM6YPbkGoioxIm4Pk9UPlwJULQqOEZh9bKuu
VuqhCbL04oOjRo95qlanjLnus4rWLisGrF6nVq2wsF5kn/h14Z41b/dLYqOAYs2m+R1P0a9+k9o/
S8u/U1nIDFDCgdeU1AlD6U9F2drI97HIwIZG93ucvHs/z4ufRhP/UExWqektAdCDGrKsHjcsE6kF
C0nPbM6GT349NGiaM4GQ0tEJy1uYQQWU0hwLz3u/n5udlMZpmOF5iaaclE6tnT7Wivk9Wc7Ejkf+
lNbVRymLTZc1J4SWGJNHT2WrKo8xTkLEA2uOniQmgZoF32Zdra5blsRwQw0PMT4+61Fbqepkzjlm
I2oneU4TIjfpNvBOEQfdb/W266hD9tCYhX3nzzp15xhXKphIH8fEK9ki8tk80VLt5rmddlPhUcFZ
j7RzOiMVIwUSjC6qQXtlqVMrylSdtmM0X/lZziXKdv89zZsqlhPDIZOTb2frsenY985UHtbzSrGf
xlziTc3ZVpQ9dljmwbA9iGDL6ZWhhiIIg/XNgVKwXlJ+YJip/skzzc9rniG/YLv45CU0Qd/p1GsT
tod//E9b7T/n1f7OAnQb1t+w3AWJvfmxy49bf5OUrBftyuwpRtgVqvjZal31VizVpIJv1izzSFRK
JJjk9kvUdDukG4a/PHaEHpRuODHawE5tbB6aJKr2NQYWQQTVLGjyH1bRTGjogWns1asd+vPZ8bpf
wHKnQ4qwohr97PUE60jTxo/CQx/MG7prmLZ/15nvnRgz3VwkTKNKjw6aPS1Stt5PW8EiO+52Sk1H
jtCsiRy+67HG2OBu5dbJZ+aZF0h4n8ym93Y9rx26HtNr7VeAi7tPWjByMmh+KGInj73a3Dsx/MsK
1BMLOseU1a3C1H+ExXCvsOs5FVgiTkgwlMuGX6Gw6ZDA973AI2aa6iW3SNFe6jZRntWYKW+Jn9Fz
5d9MxiLYyy1Zw9hDk0qThzVPw8RlNxdDdt2OCljJO2Q1kkv4pirPUgAH7Uc7w7iq2h4q5/yxqT42
qTk8DwyEWqdGCz1nSj7MQEYQL4v5IcEnpcRkBYccbA+qzkHZoR13I1RT0wNvaKWPvTbiALYEU+q/
1AM8/qy4OcFggfonKFgt3sMxG096gdaY5OUoMJxnXNZYMP1PXjczkEDSVD9XuOgVruU/ZUuAHIVX
OtVzayPXlLbo4oyMYZ7nJYhSo7y4kzPtJEkPYjzHqFFAGGrWrC2/sc0vkdUad5LlKpWOLtk4Yxfa
FEfJk8DQfZ1tIjQbpcqbAhTzjKlZLyzZll6wvzsV+VUuLHl+OOxsrzUO7VSzY738SCmMEjW/WTYC
hEuWxbL6o+MohyEI45eiPBYQgp9bTYte2DP/PUaVfx004wEh8vR+xKzqWQJ3RusfWSvrtOWlU59j
4oYyf6IqsQKl0TfwvO7uEiuxnlnst9Zju8g+zoWP+1HYNrhouUza/BSPodkq3fOaxiGpOtVFau7B
+VIelpZ+WwbPceM+zR6jg36u2CuqOvPZ8xLlyYpuwZIwovhPMFr1t45Vy7vJTJdpIXwf3P8AZmz1
xgSVo3Sm65UTOWph410RPWN41z2WxXRYW9RcRgFY43aHKnLzVNRZ8GKySPaix8XH0g/Gm1STgCGZ
vsMWqLxIUupqqKwfrArkuBwleTAqUigJyQNzuHHvqYH3nOaG94wu93xnGN33wK9RCVnydSfrcZKK
d37swvyXaihgXtm5Dx+kBiO/ZzXSjFs00/6KKWovSuDZz5BFnWccxKqjFrp4GYyz8ywFWou4p1qy
OSNJKUAwxXysUgaMOG8oKMeGLVvJhrHvI/rfpLfut7oha6eYmTXOOdWr+OROICaQswxfStgQB+xZ
kqPhoIy2d9rKPxmegXI4+i0vSD1HL2bbwA01EtYPRtZDXSPFVGjxMpGAscuMWxZunvo8MtooA+zw
FMxC/EWpz0d4+E9sSaKv9yVv8fLDW8MDf7dYq/iYQ99JDLvmjP3ru3ZhCXULhFFiEgwClFwCJrUA
JyUT6dru7OnseI8xgi/F9BquwKsF560y7K6/qvrMMkvLLHYhPmwBY2SoDpLOhPXQm9kXcyEedQuT
pl5+At5EMI9s4R9ZFcJuqEGyKIDu7p0EetWOMwZH9aK/8d+onno/o0RHA6PJkX2U4r6fYYhKNEZ2
Bsn/JGabA+F8Nu1Q2VvvmDthQZKgMxK7NluIchfXYsRebsuqzBntE+wOYJhBXzCPymQoUOy6X1Nn
/u2jFpEW1XnE/utgaR8DfB3viq7/6nBbbxF2YKdWM7+Hk+kdxwVVm3CawrvR42RH+b/b3ZaYPAH2
sMKjGXCvFFzSbmqnH+okMC8tRm13tlGUV5tJQlLF9U5Ru/Ng2p9S/rVljTD0IXWoPGGagFYzJncR
pJ8V6xDXkJgXUlq+IK6d5WFJLEO04VghC8J3t9fuGpQtgspmo8soUeJL0vH+zY2Bosx9s70GCUVH
2ytK5rPez4JbFVo/zSxUjoZ1Xwz1eNeE9rAGhhmNd76+3Lls+p5penUH5be68/IK0XGJ5q7Xa0eJ
ivWqxCRIHL8C7eShhrFg54vFjqU0Kgg6DDr+sWGVnpNfowwhgIUjuvxNCeQPb8kuM1CW0fDN9BcO
07xgFOV2FMI5lWg7s+CVZ8502J6MtNMtKTFPG7C3gsBL512gE0hgLLC/LbA6Mzx3pnVLFuy9tAMJ
oiU5sMVxmqPmXrJK38LcIXAZjYitQS+OBrbS83z7oviQak2N+6iRwwFbWGNr1On04Zog8gVJnnu6
6ENUJjYGEkgyjlAh1iLld82QcrhhDNnu5sbpcUVR4vHmuMXBwKarLcZpF2RY64b4Ux9Ut2IWo6v+
mbWfv710fNXKRViX8Qi+sQWGc1DpJ7bOj3rWwxtNHrKiCndolLFROpfhvQ0W5iHwuz377c1umLLH
TOMTkXuVdfBQWb2pVbunyyjZQmdlsay6K3IDy9R2Vl9g3+uXecBByHbxpHW+tHWbn0w2YUCxdz1e
LE1wilqMKM18p/QZ+yPABA98cOk04idT1+z9pE3K0VdabGF6/YT2P/J08yfDTK95WbJ+hyVR1Jjf
qqHCs3BKT8gvRUcLol/RdvdhUKs7Po4wk8OiODQQMsLuHuFX8CQxW7qKytZrELOoApdqjyhbdBqq
xSO6NUDhskTB5vR+LvUBf2O3OZRIVDQua439+LtxuDFu72GVwvFz790HUxLvIwy2/DxW0TXFojTS
WK7uVYRvjRh1fEwzq/537MPIVkFS7cfZcs8+WjdK2V5aPeQmoEMXmTZ32gzhijeDCS5m+Oy5y9Il
RpCMx5q/HT7dS9+iaWjHOPY1T86GMkEEVsD7d4NyZkQx79l//M7gOTy6E/z9UrETtImA6bgzY08T
bo6LPBrwTf54kHvTJXFfRiSQLux4qveAaXHPcHFgUHMedAlLF858FyAY7AauitdWZ6I5BespVH63
Pt4y9fiwtCA9ttuHNJx/WRTu84YPZcUkW3H8x0LvflYZ6kg6r+heG3rMmqaB/cbQwTFHjc0DC6L3
RdLggGvDE4PBfUhZTjBMSOFzoqZ7u10kRdBa3o16+8Xne3FA5XWHLzP+oBlbOC7XsisvQhNi7veg
ciYUvayHrlJOWdD4LxOK63Pl/lWmuOoFavBj6pVT6zIRHLT+sAwAe9sIb2DlTpYX/g9X57XcKrNt
4SeiitA0cCtQspJzuqEcyTk1PP3+5H/v81edm1XLsizZCJrZY475jW8NDuuqUmQTG2p59RoECwRI
Q/txiEiEa2Qle8tAyfNS/Q7igutbcx6E8fg4G+6GIFzsIzFWLE3odFvZIWnZV9YYw2Zp1BDMcV5v
NPc51spyZadFuG7zEn1mLDe21KrjEvOCU48ymBjGJVJpD5py3g/6Bzv/2PdmZ1wP7UOXEdXakteF
nr+WXv1m9CN4FgBJrkXocT8+48i1gB2lsU+KZ7GiGjT8Bf7qyiMwddXPqlilTryzhaavRpBdMhXP
gMQagUkSzFdOfdToQZmSvuJCDNWNYWdYkc335pfIGz/CqGmBOlXf6fK6mBnwtTz+wpxbBJ35RITi
04hfkq4LtNTp4IFMvfY2ejW4AVqbmgcHyQwTsAzNX+QbECbyLZ3sc6Vo2ufeUZg8rTCmk6VT/bOm
p+uR1OG+7o7hMhAgW85b4nkl6bJlvJs/Sc5Gr37MyuHdGAiU1/v5VqRU/sNyxfVWCIFEo9PoE6zQ
JZDJAc8wYMOIc8JvqwEgWPoxcpBWbU0osGZp+1pRZMXCaPx+y7HXg9xB8CdS4GDVm7awwzuyDfs1
rZ3UV43zJFURWOXAQqCBoc3zVzLu88DwaHh3bZ+suq54wS/KkGPPHlplCXlJuDdlS5DwNScWZ7Ra
d1r+DMz/DnSau+peRgmBrkky5u6nvZuY35WWfReJ+dU1FmGBLWR+nT0UCve2nIZ54xY0CxIDL7ub
4yOK5+jVQAVVBbC/aa4e9LQ5N1ehqpyvjdgfq3OIXpj4hWOsst0oVnDv2rXS5HXcub6McbpKKola
cjXqNpHaVwY3hQKPkATeB+uFVVNGfmrs2yK5OBgxVnVenYus+i0sZ9808qNL2HgpcRu7eREIPd9h
VEEPCnvyWqaQuXp3uulJM4tAVQcNDvT1YKUQeaYxC6RGGr2p9fNKs0sVhJb25UI2isMRI3pirQWh
UmbvyO2s2kdi3mhDF2KLCrC1F5TMuHwqlb4RpHpv3FjiH8azkticZlr16ulVejP6UexeGWL3oxVD
G8+f56XPA/gzj3G7fFVKvpjVfDdK3yxks5GROi2gOTMJea4jf9KQ8lSBsXarDs5gZdJRE90+C0Ns
2nI7JVrgJmTdv81J/e5F+aOsh6OSeBr16Tnu812HBydTnBNp321AsoGmGY8x4EAMbYDR2twOspod
uNYGVsv1CVXezndNV02IuDPMOPjQQAPIrojs97lX72RTFysn1546F5BNn5hvXZF9TeD0rEa9MV/2
g20XX6y1XcZkP4jicWaM3M/16r4egJcncJjGDEc1x+NBECK2rWgD4Pmz0I66ZUsDEphat4+G4Y5M
IzIEXfTxqXd+OtGBpuAOS8Y2Ue+lAPkLQHmliYnIS70E25Qfzb68y0DzrIxlstfC87ZKevu3ogPQ
B21oXym7h7efYZafsUfE5GiSxn4gFKM6MzeMhc8Bm25yRdYhyg6qcG9/6UV/zPTpdeCXYuv3kmDC
gPSZP3utdmDle8BcVq+GweHQR2eDZPrKNrd9Ou1UFW66XTeVm47DwiLBzp/eoVrR20uo/ydQwE59
TlCpdj15anpHsJjyjlkF63OwMvop5WZKuHonN/zJcyKUM/xppWpf5NAfTa+/HdzcJ8/hru6jd7tg
38gIGdENU/7mMFMPn7QafVozpDwIoj8Xzg06AmDjS8qG1pioaNTatXQMxsNWsM/Ye+yWq+JM9GhL
HZDoaFVcLsOL7BGVl9xVKzg8lzxV3apxIALqAsORVUSPlcx/6l61q6LPp6DxBhIjGTpsY30/6t69
Y1FEzjHk7DIaD1ZHlV0P4fvQc90tg7mRwLydbjxZqHeQU7IAxJ3UcrqhTQhKFO8UyN0XGIQYnSIk
NAvtsB0tDrLDYSTyZGFBN4pgMB2PgX/XXY3pVATFQ1fAiBozTd+YFsyGrk3uCYDvQ9j23OCoJO+8
b10Nw9EARMZuzN65Yf+oiRnspje8ix7S+Kwl+F6G97bzNtEIUrRLyCj2Mi/IkQhaGhw5xvig1DUu
HoqwRqR+E6EIDLpeoFhnu2IZ3T0hky9OAryHO/gw1t9GT208T1yeFXydNDkKrSJhboKhmHK6NMm9
wfITMJ2Eq4n8niVpjlFS/RIyGq+EMdBWsp7CziWopPw0INe5S8uUhEEiWJi45HOWpyFqDpJiMerL
8+jRNCRfBNTViQGiZ2rtZ5emhW9H16wIU33NNjuAzB3V2fW41cg5yNzhmjDI3VwSIJV2cFSbl8xs
uDomX7aLfrHHQlGM59lKuNRgMse3ESW/I3p2f7CrKyHLVvDe1PRkV9PaMG1FYUVoRuLAdpDDrTap
ep9o2a0VUZCTSVuadrm1UKaaZpkoaONxy5C21ckiQBB6knH0Cd8KdmqGZy82Gq4AThrtF9HvI6my
fSgtRTJwT7fyXNRgzEDci1WO23a32FEbdBAxvSn108U+tYOHN3X4sbUbopaPCcGsJSI0wEe8d1m9
ZpTxNh2F2Ohl8wZk4WYoF4jP1RXR/N4IgquVZzCsX8VPtXCohPBAuYgEq0aPqDurBMwkFvTS3WJa
somGdCY/lQz3yJmpEPsjHUBAjtNMZrs0N8KaH01dHpuUKzDmCGeCUAm6kj+2E45B3kMcLtaxIbeJ
VO+LusE585TjSF2RC9KsC4PjRJT4mUkMbCML+3XJrFI/XyV4+0WDzHf1tvnQQ17N7qAZG0ng0cqz
tQdRic0I4Pa6SFUrOKiMQs0YqLdXuhzpHxkLm2YdQAe+jbH1aUpt3oTmCCyZEVKIhmxP8xy8HRWh
7XH2VxqzAxQmxCbGzK9Q4/dJDCMps34t2ZcrqZD7bahJrJtIiDZ4QVO/S1zdhCrnBBkppyvN4yxx
bPMDweWHDOX6MGZ0rU0a9zNRRZlp3APsKwKsMgxQWkagZ5V9/YF1gkYcmCaNfTfbChsuraHUzjFG
lzogrX1Qcx30lP41NRpw1P1BSzjbqlasurx+SvOScSR5AxgzWCrq56n3SPVFpFjJPN5OJI5D7VzO
Egt7Lb5nw/uqiyUNMLLVnKbDnVNOb043fUES3S3z7EvTeK9UYkNLnkD0MnwRqtaGTzKVPn0QvRYP
Y+bcDZ3LWEZanEZ3oIHS6DSyvbfU7km0L6zHsL8fhA6qG4YoCWIk7uhOGKi4POW2OApDculGPXlO
9DFa3bnU7DrGqpyCONFvCRx5MkdSMb2h3ETxfB+H9ogX0LmjoUKASxrCbF5eXe/elRomEfPK4it6
5fd9SoFNgQm+LgpSswpmKLbEnK/GdqDfEG+1ujyV+RPYPI9mZ7jjnPTbOrbWKjXYiY0GTzWTcq2Z
0vLdmy4C2Inoh3eBbHBvwHNSOuup0V+1PKfVMpjbUMHcUyFheDkYtMYZ/Gjsv+IG671t7akvujKn
wJiclU1Vye5ruujZnkrahjqck1KVeL5RjZK3IQ8h9zQ/xJtbNpbhu276PTvxa0yfcp6HwtdG2ICp
Z857Z36pRJKvQ3ObCxrSJXOozKBGa0kOTCWG16yMrgo1O/8w5VPzZOtzQ6BX0hooreTVaduUIdJZ
Zk9Kcfe2SfXe1BMlxyh72oQd7eGYkGjP8WAof9chGRlZXJ/7KN5YBIlsvFkd6sz8zDUGduMU8vuV
N9T0XziSnmiIVxsNj8qq4Ypfe5rD3tDjUpqm7lzOGw8K8Dwjt+PnaoIwi6CzVYwFNkwi5HS10o7Z
vzxEC0mS7yrMj7qjATVPa5KFQpvWU9LtYgAbK0xLzqqtzO/JAjuVPxnSKbdRZbw7hrZzFoV+4uHm
servqgJ1Cq/7G97MBxX1tGnM+LyAHIbsm2U+abBQCJZLGxPhequ4m3IpMnBYfmCJwfo9/pJveQ49
IpYT1iiDoPNidJ49Qx3mFhgJnDmy5K32Mrbio+TDAolyl2SeudWukctxPR9zW4f6npTDJknYp+nU
/nU9PXONYgPBVH9dDuW6jeYtP0cXfIgA38Z7YoWeMsPUAhKwts8MkoarqQlxD3176qVxrRe07Uen
GKg2MabaC44zoqsZnTjkmcc2lSUqtCh4uTYx2aL1Ni32mjddmu+NgZeqwDOBYHtfcfBW5WTdaXmG
ZCis15G+pRFNY0D6z5Wn4kXH2BaP0SJ3Rk6BLiJC+VidqAAg7bGHdU3Yrc1gYTSGJIxgdevF0V39
w8Ib0vmZmKxU8XiXC3ZqsmWeJp2IRRH6a9wS1DCbFXlQ0yMA0nyDh+s2dcYjbQUG/bT8LPKoD9gE
HqcruXW2HoyPqHQ/nKF77nROzMx+JvviwZRlICJyCokAhgJOkOx807VcLYx14RDfdZb+OvT2p+aM
6Mo43TqL7LpUR4xJuf87S2IxMTHum+GcNXDAWQCwwV3hzcZbeN28ulp0XCAVgtQ+ZqZcEO66r7pR
m8bRnnMiiVdObE3+VFF46zZuhpCzhSpmKCuPUXGhr2yR31Rh/1kKRijiYQFKif2pHR6cXBysQna+
qQ3UVCX2ex1AtUo1LRDXfN7BM9aMghNFn1ZfcRHvAFfctEm80TP7O3ZbdKqWLiBJqkQpJltzrs+Z
JFC0bfJ9PRKZOuj1Glf4R2Z02EVNErrtZJ1mNJ7THv9bWAIOttf8CochvjhJiUl4OpaaAd9JGvGK
ocdwsu7DnhGKMPxdSu3RJEpIySp+1LJ3mImlvZi+Fum4sSbzPMMeC6ze+HKGfm96yUM10VlnAvC7
D68HO87fZ2N8yUrmqklbgH5V8Tcn03nOplOVYs8Low9KiA+CVeOVU40bu57fh/o6l6dzI9cKD0fg
UsEeN3HbUZtflUq1pYsXB9aMNKsnJgHwJmpC/O7ZJFJkXXkscuKUKvu+cCdBB117W6LpqDcgpL3y
ZLKEC8fd9lXl+sUE5K7s18mUvCZ5K/zfxq6/bCv/DOsar6VZ3RXQGnunYHGRLWlLdg8e77CU0zok
Px6XE7PaRn1gzujB1EbM6Uz+MmWxmyewhDHZoGmqI+oN5cjZiOd8EVag01OFwRUxC1JOvu73i0pJ
SkyyzRI5ByYoP6Ro3vNluYxwvmiryRNXyIvMoLVpQ+CVFR5MN9qabeo704DhWCMtKl3ODC/dQK1d
to1trW3wBtx/DPIoc981ubrGRR93ZDpA0ccGrtwByDp/VG1598pBvHHQU1YWFR1ncXmy8udBZAEB
qrdt3L/GIy3w6ym4zERMYSzRN5HkRGF+4rzk4RZF/DV0+jPK7SUElM8ugTm0vDHWpBAdclE89LH5
Vigp2OjFlLXMU7kelCfRc2Msk4c/q0CkI8ogHtc7dmMPhGq/1n36xe73kSnQfg82n0zlJQyYe3m1
62Nbh2+UB/gxYkqUEKH+qNHIaQ3CVobZztZuYe5wGSHrpbNFydBE5ENqx8qptTN7zRdVoO0ug7Mh
L7sMKltO7OmVtykWUDSLyLNd2Z7KSqNBwAus3Uz7Yt+7mpmFEEno7tSiMTdZgKwkJCtSbnQzJhOb
RsgJ9PY1v05tYotnezt3hXGj5XSwGiYR6EQ4bNTcWGc8w9jOs9fsGY9LVu1MBpMyrOJemzug8U7W
bf++/OcxMPQp12WXh4HDCAcg/trkXtUTNu4UFVkG1/Qn9eqKBBg3ARbSUbPfePO+chhJZ8jpXaIj
GwL/qWMN2o6/Z7MYFKqDCFH6gNiztXle8rbbjlTo7cQ9bGwRIJP+gXzhj6HPr5Nd3H0WbdoLY/S2
TvjrkNnpz7nxgY+Me02H3S3VRUTOcf6mDQBVK4vSXk7GT1i6XDRU2EUYflqpGHwkIjcAGyA8C4iz
XvI3SZYlt7lJpmvJFmuH2MHDFzpfsWd+jR327ZlFOBzCPSRmAOkoVr1nvngZ0G97U8/aqbm+XXLt
wFgS+9QE+d5zn+HngT0sSZZYSn+c0+Oiy/uivtSpGFdpPj2UEd3n3HX3bS2QNJ1LZjJN7rjfrbKB
+EfN7Wznd+m1deBpBbKhag9Cjya/ay2uCI8UeKbKbsjHKIMmahQ9/D6guJ64rK19OQoCdWx2bzsr
igWwCZwduoRIYDg1TNTMciA0Ru06tetLm46vqrgGLap03IZW8TslS3fqIW1EyNu6zU7ZijxusLNF
f8Cy1l6svyazc/KiX7Oz6Mm25KG5bDjrxC1ZHtOHYnoOrQS6kMseLY6saMWI9Ur1sBxUpXzXS9k7
O/a0oqe6TRPdeMk8VmvYsexukVhUQT6UkRzEgPoiR3Fmj/0o9eKlK9x8rbUiwWgRvcIYYYTdNbdM
M+k+Rg+Wwavp0CF2COUQkWrwr7LnejQZVjf5jM1rt3XRCIa0s2xLkCk/ZR4semEb3ZUfC5P8xYRU
GY40V0CoMOJOx33qFXs4jdwlt8xdP5PSYKJpfDRygIC6BfJlrGpsVQhWdv2dpQ3sl3La5TM6s5Hb
3t4U+77oh9Uc0ZjqFsQnx8k+BkQ+7jaVtioxPXR5Fe+jdLwW0OabzYjLCrUyAnei2lu9KGismPZn
dW09he8NCotvZBq1a3/s0CyxybY3EaOBA8XIXSg5K8sKsXPQmTsZzyPzdT4elXrtlTaU9Jm2h7wm
1gwNil+yDBP9Mk4YyAjZto2hVFDerVSbDXcNmelBR7zRFch/QJc/RXbj5wO6jYKoYUzImtRS9T4d
G4gf3BHiRoR+MyT6qZ/0TUFNuZodJqeThcRyoV+8WlhboQ/NBkLkfmlSZyWzch2bBLYsETeHKBLd
YUJvz1wM7mmmnmWJyVTvn+ia8fmXC9YfFNkw6dKbvEJWZ98KpzaVRK+MG1gMUCSaMjn2Dv3TpkW0
ry2lMRQLDzL3ivXSW9yMp+4VRM+6tK/1Z8Vo3DLu7YyVNE+q51Iu1s4xK9zMoppvRHftCbXYaYjf
wMPnZC11bU6eOLMbaxFzWmiTYAC7QwjkQmObJe3nIm8L3zHK0Ae5UuLlZOq1Tn0i20oAUNdL8pIr
3iKbuYStvLV9IcQ1T6E52iJ96SXHNjR6uUuTDAMTlz1jPs+t5C9ubN6SeSKUmEiyrNGSke74Yns2
xuKsOIL6VIeoutORUDijylXIp7KOsw7cd9ey3eO9jXreEDQy0nWmynLo9aylW1d+Go07wcadeOGC
iNVBlFuaxRaMmI03nqqY8BZmZT90Kfr7wgzXYzq/WBNTl6MzPnUhs57YgNptSRANS3R/UcnCk7Rf
QUoQsk70WVtyCBx3uInooSIceiZglGhGNpf1N/xmDtGc3o76oBE+7TIBM7rEbpQMJjQ1floThc4k
bGQgYbPkTLZDcGtcSEz91ycx9yw3qjT3gEqqhbLC5pwTtfGtIvtDN39HtXyDniHcAlC43dwundQh
44To0OEH8C1+Wphyo+dMUNAyhF7TMWSC7qFN43mixyxJ8Unjcd3F2pvXCnc9GC2Ba0lWnej8Oet8
cUnHE/R0aHv5ukGlwz6H4V4qVva1W8A+woeJkQXctvepFc43MtTpbbD1ESWWHCeq1EaDBY8P+aHX
cn3TurcwLigM9fl5VMZu6XRUYdU+9SMdETn1vhmVna8mz6BQzBd+++gUd/1bLmmRWb/mmNy67PbZ
BHNXHEeF1YjtwKBoQMeeRs2+a5kbv0TkkWgVYdaEOwVTp3231fhmReR65eEpG/BWiuF7chH06xQJ
HnflY48oQN6bB/e3lIgf1tMYsj1MoTesGdD50K7Ta7EzH5RDdEGRpneaqKHn2zOn3FJXqworSmCM
7PmcKxO/q8sf3Zo++1GnYpHTzmDt2V6h21OVf+LdIL0S+in9XnbGptPe8xelnFVxivxi59sYBC5m
wyDT0l2hE+jchtZt03npTdVxbltNEHGQV3PtYQ+kCW40nr2O+2k61+7awj0buEqQtjF8zHN14Q6b
UgVbK1EzPtdWJT6QejOn14Hdnn0HoW0Y5Jf6O2XIiq1C+mDqXujHDdJrXNkJ/0M4yaNquJSSyVzt
C619eteiHd1XHbSTOI8dbbZFlV+Oc2WzCLZGbYexbuRTMfRlG3lLd0mu/9iobwVO2pu/h2TeEGWE
8lBnkr+2u0bQhGpXYH/Ek2uylhKs7moeFP92nIO6YR0Oa+MxHZKU80B/6cBLBIZpOn5k7Vwp7UAs
3kuUxIIpNzTtqiumdRuykSkm5iDSVauqZt+o7nF06mVrplayHtv8rLCM0TumO2e1ebPl4iHY2B0y
OMKKXi2dOEo41lim9MFUoA6vrbYbzmPt3uclB7Rc8lVRG+259/qaDO+Ny03frWGy9LQ3oI5d2nBG
5Edm7GP1OQ0GFHGHtnw6GM+WxFlYd+91A8mFiS5KoWLttc6loCMW1IvofIrWdcjo4EiLFWbONWhj
+knbOQjl2BNfeJO1g9oA/sa5GJ69JTpFkr0K27JNZtaxP2kZeowx3RjkD1DkqB+WXOBRjntrWO1d
M2TIMDJ6zmf6n4L7UgRButXmX0V+cBpaxjmxrTHoyyLaaDnJCI3h/jo2Hs2if1b9GK4EGGTfmXXf
6WbWZ2v5FsrdtRYx2emvIzlBlyL/ahSztbrTU/tphBiVc3SYrPqpzTBT9JxcZvfIHMfBa3H4RGG8
DpMWisdgrhxPfF0nTijEoZN0nmn5oekcTZzXOf2X9RjJvYfl54ZBxSfjGjMe1Rrd9ooD4IjvLmfY
kjmiCvF1o0IXqE2aP3qSPrXpkFEEC+RGVvNltOge2CJ8i29xoLCq+OG0rAcT6/7YnuYhy7fYMvbz
GF6IC2H0BS0iMxRWHYfXjOb5pSjtn3ZRJyGGC1Uq2OL4kIU8g7NTwxDUbTIxcHZfqzP6KBeZxoJy
titQTqxdY/d7Q5GDXqgHbV6M04AXyMQHvKmSXdFS4vae9WNm1rAqZfeiVf2CzpVxM+C4mUxmNpie
Wjc+9PTS0Nw+TNH3R4Ow2DR2543W917QLZXviZizJbnLITP4EWt91W7BKu3xTHIrz3ST+f76PZfE
iYXKInFa+4ns4SMT2Wffxgtnv7mdGj4XkRBeSN76Ri7de2QhQqbpdZw+pYNmkfFkVm7kCxBlKAx0
bG0O89iOG4xPrLA3aZ8+8fnfO59t3XpBhF6ATIvo33n6SpvYVtnRj+rUfWc6P3Xev7hz90AXIvTN
VIOT7xCc5UGUakK2A8K4unfoo2qkBkuBJZvIA3c1FEvDll+n6+yE1gFQ2qcRTq7flPjErt2ssmc8
n51aHhC7sx+VBP5wM1vz1uEKKqNqW7Bwh1J7tYbkF7hZifLcqG2lY2tj/D1uf0qneyFnCjW6rC6N
2Bghd07WdOjK3q4QI/Tj8tPMXLzpaj24CZY6XdTkMjB3Wl/jZ7QZg11ofDvmDw1Ndx0v3klhSQtK
AzQC1uuk0fH0evGNshdjlSbxqa40Uiut4iiZVsvKptj2s62vsc3ZVBeTP5Rya0wqgjZWN0SwNPcm
Lwxhjcs/Ezctm9KIiU7SHWMGr72mZ4XfznX6E1fNFTrV761S4+8mlVNIVBzKWzZh1wy0eXo2ltg7
oGz4qiN73LUTY62c8jGu21trIAgCTDW/RhJMBV5XF7WceW/7JDO2Qg3tcj+ZdYKrrOwIU+8O+zfQ
P1XTsVI0MRThTjintk2v1eupvvSLbhzKYtxMpRYFTUZRVne7qjSoW9GEkzLh01Pl2o2XU1KwAIVx
U671ur+JXILbI53YBRxHhqd1ay/XGFceX3PVrtuxowToo1vNoOifyuo7oqHXpIRRepGWBNpsfsi+
uQi93xVePq97g3o37zOJHmQxLJRDZAmn2z6yPmtxiCxWTXICHdphvx4eh0rYjLmP3g8ZKR+IX6Jx
n+mgbBUxcMy0HCw2pXFEGaEi88LAyiWe9EsyDbg9jH0d5cXGQB6QhbxVpne18lCO1g1BijNe17o1
XzqVPOKwpByFQ2X3I4MapTyXi/UQWum9YE3ZuM6wzdpl69XGTcidnGFRf6hokBFNuU5T1EgSO9Ok
XZmNsgJslHzlRhQ7Nb6YrkA1Z5Y7qeLtPBobp++pShAbPTILVrWWH4Vqv8N0/M46ehXpsjKa+7wZ
Bi4aRv7C6tWM5Xei7J9hrOD1m4Gl5/UW+D39shmwQsOuXcafSLI07OuyRTzTLla1PMa285w6aqeb
1r6JKVW13jyC32HcQ+DRGbgh2p07rI6/htDWjV5zwwANMXpiYzfcYfXpsy3BBmafwhLksGV7RN07
6aDE5X31soRe0M6L2Ma98eSRw9o03ls8XB3xSXzUJowUGO1IgSjU0S7IPa1MBO7CfdKhuA1hdQF4
NOK8Gh+aES2mjxiGrRx5YnCMQLuwvi8YZFh5y3wsBy9IFpsUJZ5Cx+RowUmhzepubLe9t+zio+3I
KtN0B9Y+hjR9fPQE8rLlMVZguw9Tb1Cw2QFLLh1oGAnYcMVTRkAn4ybgxWyr/Sj1IdBwqTakhqrE
vEjDITMUbmCK5j7U4e56y6Mv8LKUmb0ScclsOqM+YWPfNVZ3tlvl+vQa2XYTWrfSGus2H2S3LvH0
TC7OR9UfzIFucEQ7pdW+IDkQ9Yi2uppaCJL4Uk2Hj3aiX57nBvtSZ48Ez9qYGDX3tWU7GMNzoSOB
QUW6TqRvNQa7O09SlFAoTkyrXNuA8KQSsBN6NCMOUP2G3XvjGpuhFcfBceCh1CRDZqzZAC2cCkFz
6E9TLfqTUSXDCQFioa03aTvsI9Oq02q1LzpR36dCy+7ZVl////dA1TH/CKeI26YMYUGGcWT4ra13
2/9+mydqalwTa9hc/h7CDkAfwhZv/75IOkUp67ir1vbS1ffoMM09drGHWgfe8feQRbzrufH03T9P
uD4rJ8B0w28bB/++EEI6U/qTqe3/nofZWt2phvj666v+/cNsyS5moJK2Nb/Z32Od7Hofh50NxuV/
j+WJ6xtAfS5/z4DdNeN2SRG07Wy6CDX+9x/2dneuKKeb//e4oDYApTPR0Prf841GQrEQR/qk5vnf
h3Oi1c4RDqO/F/17PK9moqdi+5a9yKY2m/A2JdPzsQkxTlX11N/8fSm9KrtmwC3rRKXDo9dG+cFs
0BLLaBq4c/TuHRkIfs74Te+XjjpNOovv34/Ordf5EWa9/d+Xae6lWwYbRPDPC0fhdCSrENHs+rZt
DnUuM/556t9buV79QtdFnP7eaUqIbFxCN0KQ4OnT0BQ7ttOa//dlwuTpafLMp6LR+D10/WI1Rvfw
9zoGP4mU0TbHvxeyS0x9TemFm7/v9qntz3h6marJq7u/f+y8aTdZy6UFKiuO/UFWsC6movP/vo2j
ubrjDZNdSwYzq/j1OUWyxLiuaGr9+zpZNyv2A+UWkcLc9L2VXJDY4001qfyWFvzVOVDXdyDqnKCK
kvE+A6kZdFAVHua2kX7I9M0jtVfrR5PMn3vUN647e3qJF3h2Tm47r6Wyy1WuDdW7aOsfQmUZl2zL
F3dMiy9Vl4wNptZ3uWBkz93qt1dUFAU9FToclT/qNQvHot+Giopm1R5Rq7DkFlBohEyxHxBNTLkz
8uyl2sb0Qn5oRBysfmm+89a5c3D4fyZT+uaWcfuhsyegeuu8N5Pe7SpL83mT1BHRKJ7R3BEmD1cz
d1iCroHLf49FWc1I5aJR/IxNc/f3DSMyHBaJsF7/ffn3jTZBHEqjXKPc4aX+eV4dqbXEYhb8fdlf
X6ByTHc9Khei3v+9B1nPFfZp+mj21FSxv7SOvtEsAwrx9Tl/r+/RE9yqxh7/+VX/vlF24bAtO3pa
f0/5e32l6fj8x5h+f9XgZ2MifbeMGXGRtEAvpAUVu6GxUyJB6/jEZaate02lD0AMEr817P69yLWz
addTRI/4bnHD+Lcp7A8M3t7LJE2XCOSesdnJyVFVvOaglZV1cMzJ3bB5Hbn+C5O+uDW+TuH4aleg
XGJ7zfQAH9CSLXelU8s3Jc3Kj6JpufeMpNp4sgC3U3TjDe5+d0tqc3gh1rQLrCbTn3EUpgCT4ttG
z+7LxTTPVl0AWrDkRGuCXuCQxc2ZE4dGUVRl54yt09aCtXDKMpFvhwZKyn84O6/mOLV1Xf+VWfP6
sDYwiLv2WhedW61utVrJ8g0lyzI5Z379eUCeVrCOfGqXZaqBQYYRvu8NUUKCKw7bfh/qolqLBFRB
opH8rzUl3it1r65RtnH3iq0aaz4U8zwMIQKkVLh8ZWcJoJN1BrV/I/TAu6Q3QpdOMY1HNzpDV8L4
XjEOn5WV25+mor4+SERl/inaNeW7ogKa80nG43vdVDq1bx1egZ4KzvE+W7cO2qaoLRPOmJYR8Fw3
edZ6yxa70EVWyGT9nPYyVkuclQNnWKr+0F5OE+xlzblATmI1zSpjOaWBieuKTF9nVG0YdwfEslH1
cbeqn3fP23kBQWVLdYozkuDfB9z8EKoi0g/W/1hlNrI38JQYDVqbFBcVMJYtZGB4CZcCVeEFoJ1u
OS1rU8u5pHcPRh/FTXJClJuWma1YtD3yTNNc6znxAYmyzTQ37Qh+mr0JcM8Dzsw+pomu6Q7GzXxD
L8vAcxakcg11W/8qR/5joSJtdzEtymwrQdKt2KQFFupdFFULWW1BVxBAqVZSoPHssIP0lrAR4WNK
Q0gsSy0vTJoFgADjQmKT4fx5vswLBPiI4z6XnGYRzifUNE5edjGtSHW3ujBIqaM5bSED05YXitPL
mylwn0gRJ8GL+f9Y6OqGvJEUQvzThlPBaTKtgIdKOnjceBgy4OOhbWzdcQCae4U4NMR/Ltw4B9aC
auBXooYlSR49PaoZQhX6AB8nrUk4CjN5StTUvvRdiDd2Tjx9Wh6b9hVyH/KVPXZ38xxajOTVlE/S
XZqhCqX3uE07fZIvp+W1x4iorbM7sjgm4kQd9qoBqctYx3JW8VppV5q8TbPpZ9XjXJp0DVLmurSb
FhVByNpp/vnntPRlfWNDXIti6ce75dPsu2W6ainbOA+XrUUMFd+rfuep/c+JLJeXfs21Dhp48dgz
9S9KAPlAzsLsK0m777qWGQ+SmdxWilJtNUNoa0sJvKUdC1Q/0IC/1VKF9BkMj0S1qE9dBV2mIvLv
cLzE1JgKE1SGtCxFv7NQ2XL6QCxAhVP/Jd2hz/P4qc8Q9axL9YurlzII0tRixN5KZ+3dRlUaZEVl
UvczuRXuxokThtYV1C5LjR8yW7nHn1w6IZid7hIVmUHfHAAkdPUqj7PorpFJovVSpKwkKFxfDWfO
DuJlfdcUbnam5EW0kiGIbdPajW+tvt8SjEwelFaksJ4cZxd7TXByNPfHdLhBtXiCeZdemGncHByX
LEM3bjCeBwhKcloB2MDEcLU1cpLfAiRJ99NEJF29z7UaeK1uIXEgMUrPAUjuhepr3WwqA5dz/AlM
Gw6ctvs5+2sXU/E4y+7iOEo3L7uOBLBgTWqqZZ1DDei6YYtui32Y5pIQAprZIHs/zQYFKBbgqdvW
Kg8mCcFqWxIBAR0m+/M0l4q7viGvGiRafm8O5K39Liof0ii+A+bRPmLRvK/pjz6VjQElK3FxsE+H
WWpBE5hJDOTHcLTtwm+JOxAylquNdPsYnngFT3kUl0vNHIU5VclmPtbS62n2ZUUYSTE+yOAsG8Ld
F/6t1GAjLhCkPrcML7dXZQbEt+2McuuJ+myamyZTEX0sN83mI7tIa13iZZV56XeytE0seF0xLHVG
6Q0iCirkq4U/rp7KFJIjz6OImGih65ShWX1kSC+dPW+iKtG8UF394rkwz+mg4CyhF7p5CWGInfw6
xvP2rRMXvFkcowRSsOuyql3NK3DYJzeMk5MzDjl8uQCr82uZVdbVIiQEBnQHSTiYK+qxkC3rPFeD
4hwuyx1jYv1ahlaF3phxzEoTSdkAPLnJi3g+rdRRtV+AA8k2cgZOsGpEtk5M8K5RJdwb30nNZdYg
jqAGHTwq6J2Y5zRQ3brYuB4iUDZ26kpPK/JrzlPS0CUVRaVfx+xrCUA2PO904S2yIIJABFLgimjm
smNfR6EL/WooHAKnpsoIE5IdY3NE3YVWBbNprSnIdPaV6ZyTnkdg1PejQ1YaxcEEsUYKvfC/5WZ8
ViSBfluIzIRT4SIHMsT+XSYRQBgLmG+3JJdaElS3vG/gRZ63NKix5llfqkdyS0TczTy6biMYSgh4
+peB46AbpVQpKZLIXLe9oe4C2gjgMHFNRjtIz6nfqnUfy+ZB4/4szTAUl2mE/Z0vS+Z1N0oWocc7
y3PNWpe1M/SzePRgqM1e2ZPqjAhcoro1LkpA8O+zcfJcriq0FG8L6ecW05qq73FIbjUHC0LI7eS4
lyAS65Mhau8qM9Cs8BF6W06z04QCmmnUJ3r2IwsI4aGXAtMyCiga4UAiIO3WsWsNZ9rG3RlJVOxb
r42XYRxVt6ofPE6PWhE/fL31vge8qwTTe4wuxm0spIp22rhNZBJTKAKtvB3EmD5onScted4msSNl
plrxz21yA1xKGCU7KFX2Tql6e0fKk/xWq5KQyIPEXYW0DQVu2KxKplXvf9IJFgup9ldRl8c1JgUa
PD5cdWclV4/KMz7qvYsIw0yXLabJuOBlUkU+BsCgXq8HiLTLusNxvfQ7cZ4marj09UC6gyR/0fIW
ftf95qiVrbiDt5CQFi9/K+rE9cXUddW87pjZ/s+i7/aqDTIe62keEkZ8UItE3MhOkV27zasZv3lQ
GkN9XqPYr9a83yazs3ZdFg4glCFvcBYv5Y42FsY/CVFZW04/QwVBAH+cZHaAwqR1IaPbtSvCcbw2
/UzQoJXwVH27dJpHGb44GwQha7uXzhLd3UEZ0dYRqeIzsvLS2bQc4jvB02mhEncWushjaZJ+djKb
StWGUuubqUA5LZ1+TpPc0smVmXUwy1DO+Fl+WtMr7tfaLrxdTz1/dPk0NlFHYE6J8+ToJEpynH7R
C72tSKaevSzvHFfZWILE/bTp27KgTX+WrdDunaFxUCM7bLn7aaIj9Ml7FGtLM4/RLqlquN/Tz5cy
ZU+6432ZabUh64i1NBjL+MAM3WsJ8fddklQy8enxpyqB+Jp+TZPSpe0CnuTNXpY1qtXn+5f50BjC
VRCjYzZtDMURpaZ3+yFcSZKmLA2qK4sc2at90HEy50nfyeBrMrhayPU1tn9EyCA5urKXHPOoN+GI
O2Jh92r8esWmahDwe1maCWEuyLSKxbThNEFaOTmWm2IsOS0oW/BhBl2ONTyNGKeZu4F04x4zhHw2
zUJlStelQGlpmlU1KKMSXM3zadY3/AUNpHqd2ap6DGPtelrc+mi3VhoeckGf9HelQqqXIYS5ndZK
unyBk+ZwiVG2dlUmw/Ou7Uird21QZ+gpsREZj36JrhDj0fG0lAg1wVSXxKHFV+lOdXAm+f1stfFs
6YZ5KzJJ3d3L2U67DDnbuESgOYelv56U0GOai1WVuuCiR7H0Z3X0UU/9ZTYvPZhoNhCaae20Yugi
avZpPpKT+0iJks0018f5jqoSik+kLO2Avi60QN8/ou3WLUri2cuuNHugTF48dxAqOKR0hbBOcnTS
DwXyWVPp5w1N4YGdzq3R18M/6lLpH8GbuQwt2ssQ/4tzBOR3tdRZd7LK4Xu7g3Vk28e8CW/KcXFi
w7MpQtLpVR1ad10lgjmBeP98WlsZAZ4YfXjrKqCnKw2Lna6VrLsC0tgqKYJuNW2lqi3hyDoIDrYU
2bdDcD4d0pIa+RylVzKA46GcICCRWyTSeprtw/5+wHcWDasyuy5dZzkd0q7IjSkDztd1E6m3Gqyx
0Lf2VSTIeMgy5GKMrPY4ZZv7NtfJvQSK4YAL1a76PtKQG/q1upPAMLxsMgxDTyWKxL5O0yp0WCde
c+V6dXOF0RKhwwhwqOMyi+QNBjJt//BSQqmdmzYQ0X4qj+tJuRYNRMtpthh3OGZxx31N27RFrM/R
FLHXttDXVd0XF10C354OAFD7QuJrlRHJrIXhfvcua69Jv+PhFIMTdEevAQ227VBZEP3b4EY3ym+2
kJLvoaMCfzHyL0LV82WFMuE50Uhjnw1KjgeSbX4NpHwxFc0t8nxqK1unIcIbrpd9WhK9aE9DZjez
6XgGJMWoMfIHJwOqKOUdnTEp1HclpMpl6hvWHcCB/VS0CtT7xpLhIKqGwkkR0ZmuIXXafG4yjvrn
GkLGUM/XkMb0qaZrKGAN3fhJ/g34brNy8lBbRXI4bAAHxAsVYY+babYpwmSherJ6o1Xlz7WD7YpX
s3Ko5huSRvEKtjN5EiEFtzI+6Qu5l4sDYPh2mythuUE2GR1RyY8WJrp5X/q+uQMCrf2wyl0ZScNT
lVNNIEIeQChn68F2ikNJPDOtEVxoRfLQxrm3Ri8rRv4uarNzInNYRo2/3s3WiDxjM6xVc8YBlM7z
tocdgQ20U8XGIVLE0ukk/5y0kTWPiLsup+W5pYIFguicnAs9XaZVi2WEW7OFsH2MX+zOet5BuxWm
hquWMtrrmaZ8rmlgQce5PHBB8aRF/7yyKTxlWRQNigTjiqnItNZu1HRHAgEV/YAEFUpgq6hw9b1G
fHNvjJNp1otaYzdgLjnNTcunEkpM/oikj4kydRJAfR+3bVM8jjw9Xnm43swnAXaYrjcZQv9Xvgtg
slTAWUxC6OZQ3hi2FV6RTveel2eROa8VtfyK2gZs8+Y7auO0YcBfLt1MczYu0kFry4uSq7AlyVFJ
cvNdtPIcAej6QUa1aYGMo3JAOhUHtDryV10ulbeFrNy4RdgiqYNRVp/Yd3qAh0qgmOF5neUtHiCi
R7W/d4+MMSBjJ+4ltPL2XKiVcamPE00Ft6inl33gG6OiWL0HgrmD/wfWstDCYqsOdCteytdl6a/k
iiHbtGzarPFA4fd+Ha+n2WmF7BdPyNbrZy/FTJBUZpnGF5A3jcsod8oLq5HmLwVQlqFrFvSPL7sp
hZmvqwFS37TRtKKu/W4RRp4D5YIdTcuUKukwu/bj7TTbpI6xSvwMNISMN47t6ncWQ7pdawMCmGbL
vveWKNXIm2nWDNObinTXETKVcwVDfVVWtX6X9S4ENvukdIG2J3WBBL8r/wCGJa+DImNIMy2bJr6f
lOdwrqAtU1YeUrFyhiLbVk1yDxYY6rntqAtFtoJT2yf6UVO/1cQWIM5gV7FFxgzK67gyLdLwJGu+
vJDJDi2nZc8rnOxe9Kqym+aQUtSPdvJtKj4t8XVF3tJpfb2fIEplUBGVtCzMpoFIWpX3Lhyq530w
uACunQ/3kF+seWGTmQ5I/StjBeSj93r1Muc4z3NTXdWhcvGyrnkz92u7qZL7VXLajpxTe6W25KrH
CvBXyefjjetGwZ0PtrM7F/Sj227dtg/3MBvDvR46pzrumw1yLOH+Zfn063lZ3pEwa0E2UPxlcVJQ
08+m+XJoHiMXYD7+DHsn1tP99GualHmPpooa1RiI/bPCUWS/ezWvmf4mld34LGjxoXzezcsemlLq
l0owaveN+58m077oFDSzv//6r//8z2P33+5Tekyj3k2Tv2ArHlP0tMp//20of/+VPS/efv/33ybo
RtuwNUsVsgyJVFcM1j8+nPzEpbTyfxK58pygy+xHOVB142vndPAVxqFXsyjySr7RwXXf9BDQ+D0N
1oiL2d2FaoQwxYFe3Dtjl9kbu9Hx2KGGZnZtE/o7C6e+dqI2DQ0M8NqpyDSx4tyaJwV433wm+a1N
RwWTgGjlBqF2KAZdPE/iQTloVK1n5Ia516glaQdQ+dlaUtx69lJuWkHODQPN1EcyOfMJiurJJk+s
dq8ncbeffolfv8YSKKckdOPAnXoMTfaOqmwrv04vMx8oraP1r+bsRN7qnt2vPr/zuv3+zpuaMAzN
snVhmaqwrLd33td7cHyub34vsHHdG2qcHtpajg64W4y/YW+X5DfGJflS73EmA7bRIR0yTn4uDgob
2cC8dPYSyc1FrMk6gjddeWn7ZoGEAss6x9CBk8qNB6vvn/msLh7zqKhxn/Fuc+D6Fz7Z8FtZvY3C
qr4RkKZOIVjuaalVV8FecaAYTrORQlKlExLi+eM2OtyDpRuVBeT9Wr8FaxHNBzOJdtPaJA1f7b/L
Xu1fEvK2rQuIlo6C66njVIh1lM2e6PPnN9oWv91oQ5F5z03NUqB8adrbG11biUWH1U2eiIi06MVw
/6Y77MY2N1VHygJiH2p50z1+Wd2myKKWSXL2XM4ra5jC6IieedpQnBPWgQ8b8sLFRl9jmjkubKwR
Pzz9dBxt/GmqP0tluvHU5PS7cjezt2hWiWVjVcNDVc36knj4gEHMSo7VelvHmnWtO8pxWh8zyiFi
rmYwOR3jUCBvPC8ba3hwyvC6I8Z8TR3wbocR8IOTbAuAhvMuQrd00LtjY5reed1m+2kOkcD++HN5
c8TnGQW+JkucWSNQfgTmIhaO9lKETSsted5UlbRiMdA/2aQBKA8P6RAk7P3uJDv5dd8pCgZvDbEk
qxqvxZW+mOayr3X5Xkb9fwNYyHieNXr/kMBhvRIWJkF+qscYprL1R3sdNy8EWgjTq/Ffb6q/cqoO
H9OsL3zXq97N/mf9lB4e4qfyf8atfpV6u81/rtOYv0+L7P3HIi1BErwv9Wa/HP3n2S0eqoc3M8uk
8qv+sn4q+tNTWUfVP9X4WPL/d+VfT9Nervvs6d9/P6Y1aVH2hk5L8vfPVWO1r/IJ/Golxt3/XDfe
iH//PXuK/OHpffmnh7L699+4Xv1Ls2VhGTZ5eRuOuf73X+3T8yr7X6qqA4yWNZWhu8maBOEzj3bE
YiM2s1XLQAgJENzff5VwdMZV+r9QalE02+IbtRWZBuif6/7ZfD0/sI+bMw7xqjXTdXZuWxyG6hRh
A9l8V6fWKjlIQwCNqiRv67TtEpGqMzcf/lB3v626fx5GMWQbuVVdt5SxxnnVaI7DIFsd+pKBubSr
UaOxACcnqJrm5kZz0I8fUJ3Rtq8ewgdNtfrhUXWZI+oW+jBTPffqqCGXpjjqUK5N3UZguAkw3q2/
2GW309H9kGz/zDBg4bhefoY2nZuJtW3pB7fxjjwBVFtyhEuCelTmuFBj1GuaUdLN/1rX0gUJ5VOT
PSpKeGdXyCuJfCs5cI/N8qwqpdvPL0SMFe5Ln+Pn7bOojXXBk1LMdxUyuULgCHhJg9YLnlTGSrrN
BVUq0RFv3cDkgpUVAqmxmKS9vnBqcYlfYABpBtmiOplnZbUaauPaNYtT3l/lqrbKzFUaYHyUIhUo
oSjm7+qsJ02jI/98EnQuuA1qUWKFQFCuMNK1EaIlWNn6c5XypkZ53aESb1ub54uzFezFdNmQGQCZ
b98ND7OTIcQDcG1E5gHWyYWT7pQatrARXGeRuLTS4HtomQfBPU6jaBkH7b6pzHVjVLNGy7axZawK
0176UoY1Rr2y4Jnwap1Dn9mDmSIPeYZS26ExQFdEen7vd2SXw24HGuGAeteFZwf3cpscPn9mUz/w
/TOzxfhR8fWb8tSPfPXySbopzMjkmakJQg+Bg1JQmRSoCgzgx5Qa4yO0OBmhz0QNzzwSezUWR7TT
A8c7CA3sdCUQ6WjVZvn5iX30LtkGfHXD1Axa0/GjeXVecm1lRuhk5Toq/HViOFtkyO8/P8RYaby+
dF2WFVkdvzoDOjGt5rtD9AFAQBGUa3RlYtna1X0JweG6pBeLhOQqhET2+QHF+2psOqJQNSHzpVuy
9e4DMSrYjkHilWvsOpexeo37KI1qeFXEDAG9YaX08r2rXNaVOvcQhhkCbFDt3YiOkdIIty3/CqWL
DXggwHXxyWrSi8qPjnoEgj2NF44TnOxYh3xyHvbaWs/rM2L/K9slByX1t2GlB5j/hotGr784fv74
+cUp1jikeH8/FWocmgTIivx7ez9RjjOjKJSKdYMUB6I3FiLH6vC1F9pdovQmvULn3HcKdxFbVQRA
ySZhAxTMMyxpURXpeRtfSd0u9WVx9DQgYHRIl3gXeAhJ5NseW8NFE2pfncEn3hcFkNODIiLe5wab
xEAGU8Y4OiE+OcPTHL0UpfiOJo6HalROynuUTkhqIP3WvdGgDp0U6DMURXIYTLQasSkMHPvas3Uo
XPj0wIxyD51Z4TSNhBTebOtBsb42vfUUOenG6dR4Vuj5yhPWTabbpNH9U5oM5gycnIPo+UMwCH2J
jgzSZPD5ehkJGAjRtzrWuJkSLjQjPkcUkRb/R438j4cgbU1QeN7ExlcQ1eWiSUqJaB7ugkHzEMZe
NRfVCaEA7FjNBo6JQMjc7WAwMnb9KkvrMA73iaESdC8tlL27o9WWHix+81FvrIWMZcNMJUg5Q2Ih
WAxLhTcH/RigigFrvBI7Ysv0vwd18KWCmN+09Yz84Vyz0wh21S0yJ18RkdqXuMkkGIzMirFOi7rs
BmCUarTfu25mZM6VUYhVGdnzXEQ3NQn6ZWDGF+ERadNsib0SEWqzKOdhlqEHGCIWJFDKC/CFRzgs
R1ZIkwn3eeiL5F2A2R76j3PVr3cxojAoUjcohQYk0Evv0omSW0OyEGuMLfiZyI1VF2pLAkVDFQjW
JrZdA3aPkAp22PHagLvTbZeh9RaiZLZqsptEurODQkUTeGQh13tJTZA7tJNND/x2Bs3xm+t2+Hk7
Ei8asjn6pu/NVZymD11jP4Z4PKWY0NogxhQ1XHWqcuEZg4sf5FL4d8LoTtgrgGeCrcCQSTnviwaB
JTU/KZKy//yjs98O86m7qMNg3Nq6ZiqKQT/p7TeXAn2NmphRGsEzb5m2yVPYGmfCR98mZWSHg8PR
zXCKl7dyrpPX7v1TggXeDJYnqDUT0RnPhcGilos6RGW2T78opoRqiwcCQrJRdoKuGFHBj4ZmHYrL
tSVfDV19dCSwLbVm3ZelZs/IJJ679M9mKTkOQkj34KpXeuwqC4RL0gX472Qu+6QLK/WmrQXaihre
7R4ay2VJsyI3aF920L0AG21MP7hPJGg+Uv6oSuh+JWm7N93wiWwl3JPMArKs3hct97SPhisM4zZ+
6P9gzHPRt90mzGaFdqoNY5Mlcz+Elt1tONcNxFkkd5o9GOh7nQEiMpIro4YO1BUpQh+Fi4RdFD0O
fnAKfT483z3VOsS4Pqtv0HiR4I5rEUwzmukBg855ZnA746K++fyBKmM34n0lqps6eF2NZ0v45u0D
7V0ZXlUZFetcA9/U9qcwwC/H2hGDGUEFROb1dthINRpo3GvV3rdohscWSlYmkmpu4IPIsLC7r6On
z89sOvJvZ2brtpBV/mviXQcI0xucxuuqWDMCvC5glaaFbMy3RKzFwrQhK2qls0IDom1QxO6w45qb
9tYvPF7NhDq/SFCAHYKzRMPvPKk2jYgv7ND44ogSxlkaLpTEyuYoFozp+i+1ZpMHQxuCijM8k4NC
zKIS6vfn16R81CAbqtAUGmNh0iS/vduySAslq7JirQ5IPXmZzNjXQrG4xTeoiiIkwvoV1r/odJkg
h8w0mRtp+FWyv+QOqmhEIHiNmovPT+qDN0BTZVnYlkav5LdzGs19q0jGVnhIzKNe5+TuIu3KZfCj
DdrRd7Lvnx9PGS/y3YM1VFnokGNkC9TyeJNedbUUO8cH1R6KtSunj4Cw0YEW5plcSpe1apxFIryB
6LzXEMe3RbL+/OAfXCzHNmXZVCx1fLHeHltKS2Tf/JaXSuo3ldHcSDwDyLDnWuv1M9Blyf/ikRuq
yhM3ZV1R6fa9PaJO2tbOw5xHbmZPpdfN5NI7FkG7DAf0jGy9ngedeaDDEM0wBUIhiYw+SkNCf4J1
9zQqFf8v7oDQxnE0sh3q+8/KwI+RJDKvYFOeyclBiukZJuYc2sEh8P4UnFTUj541eVOZQb7Gi//u
6u0awUrHSUigE3kJ7XpJpPpcUJMMlvR90OOTqUR3bRvfWbH3rer8Db7e1vzzK/5tKEXFZhADpVeP
RpBp6O9fOMCmSPBIOYTAFhuWjjQkJsvfQw+JHxI0sGqxfo3UbW5oV4EZbeoyuDUR/Eswq1hYKgH0
hhT6DJuYOTTvbaZk9iJv4NpY0Z026tLo6BMA24Y2kMooM+3BgSNpEVXYE/XmunOjVeUjU5pHyCgL
iWbF4rF/fpEfVS2GaquEUnTUgn8b1Ru1lFnAQvmqUOY0PRqyLlGucmEAbThvoW/P0hYBYC3zHlFv
OdI3uDbgKqqOu6w8zMCUPPnDKY19gd++cxtUsqrLionFxds3H8pxQOrbzhl9BKfKbtcIX2InpkJJ
TO/bCvonCsUdROs/HHd8p94fV5iWxaCHKhbq4dvj9gaycwraIJjr2Wdqnt7lQfOHQ3wwlDMENRff
kGGryvvRInqsdeQMbb6WQ+TBUsVdaGTZ5rlnVovSSLbgtai/Y7H9/CFrH1Wdr45rvms/XHSyOxq2
fO0m4YMLYnL0poCr5JAJH84rLNoXpYy9vG8oF35QPxaGfih9wO8mFFhkc8TKSNt62Xo+fP/Snqda
Q7tKCH+pQ3iMM1HNUIG8LIhJzQJnZFKBs6YF3Uqx+7U0g0ffdXmHgAosUKCp9fgWXDz6PEBm+8tQ
gYKuYJ2Xx7RrTtqvNC+6//wOfNCAGpqCtJxuKGN0buyfvmo7+lJBNr2p+ZQBIZgRXDmRH0Yyy+eH
+ejVfX2Yd69uWNceMj1NviY0c4oTUvipf9UNt0BjIPEBC+0BkbU1Mh2fH/ej9+r1cd+9umlU2D7d
XT6ZpjlCZVwi7dz0zsrM4HMn3cqzij/c0A/rjan9N3XCY8rUWr+6o7iFqp4Wlfk6RQ5L1UuoNN41
+FxA5GvY527NaDe5KIsGXY30S9eKdRhid4bAAy+Ve/r8+tUPxheGQUdENiHQCP7ePt+28/1WznjB
Y1RU6wYtQuooU2r3BXG+WW3BioqdnWRkc4TK8xzVNQA3sEPQIBY4q401WxUy/K2G5CkL4CCq8W78
/LOyvPn8VD+qZV6f6buWLa0g7XougkC9BabaVZaISZ9/fojfIrVjw2VpJPY0mk+S5+Nr+urZJEat
dkNmZutG0zdJ1kDjkokYhFDKMA0wJONUFc7GDKAUtuLJ0xnW9G0xL0NGGNYeSMoyy7tFOto8OEY7
tztcK7T8Si+Gq77kQy487TDk2l2cj2K2jN5HVpgc7Art+PmV/Bb2m67EpNqVQecz2ngXqwm6nihG
F/NcM2Sl8+hOlzIYs8kKEvI5MhWbWvIeoQxCKy7wHe6/9jYoR1cQ2MnB3wiAml6p/uH+PkeI3zUV
xCDtMYHKqRnGu/o0xfXUCLMkW2sZN6uNjQvPJV7dtaU5l0rzglT9uWWm6gLNnqMkMuqAspvh/oL8
q9X+CPCHWhaDvcKQl85jkc0TvMsXnicQ9s9XISJIM7MpsRbTCAcoKZHizsxu3RKDeXxHkhmCIOhf
pV/xZbtKggKVpIKlriaTMgV+0RA36arRoUa4c/B5D2bmP1gIYwRqssQvctOO4t3VWV4oX3U9xuEq
pXCGgyAaKejfj1oMbrTEKWJrgj6fNVI2y3tplZInn6cybl+ujvAJIqNxkB2MgJBXWKziaNhHLnzb
WLJ2QQW5lGYANgUsZt2JFyiiYWITQ3x37HRtV81KquN7p67WGVosHgL1M2DBSHEY3Mk8xVIC25zj
0GV72SA610RbSNkbtcmvMs3m8y7oHGk4Q3VVzMgDBgQJYkc9F9LItuSWpnlMbADJtygrf7g6hr8p
LhhF/h0xtDAJDmodHoLE+GYq2Qq/OJ5VDTzaO2EoygiCShoH9S/xAEZe8bhA32B3dQ/cckCpm5tV
b6mH4AdzwVFAyAdhvRrGE7JUA6JIRW5vDZ91om4IoJ/aKP3hDOKCRmGRF+o3U0eao89B2EWZfoMj
2SwpEQmx1Vls5ve4k/E4jfi2ccKDJJu7qi2zual59rKFTjgIE1cJV5uhkHGIyS6UjvTNbYxvXRuh
UoowU+/yUqRWfQ9z9EdYJD/c0j2ogBz9MjwI5AaJbc4D9QvizimREE1exmFzn+uNPfcNjL4g5pne
d0VDlMbygoMi/RH5oXxQEVqy4PMhK2cT0n/XVna2A44qh+7ia9YsS9VlH0h09+KZ3Q0npQyQP8Qh
o74lLnxl6cHxoQpjMjV8Qn+oY8YDvfuY0alULMVUgRvx821tic2KsGO5z9YpBj/z2DR3DAN3aXGZ
FfrOqb0zpblP03Le11jvoQkpdV/+cAYfdM/4+oBiGPR5x/H02zMwLbOTAi/P1mqrX3pW8BUJoENW
addKky+9xFmBqD0JP/veYv/2+bG1D0a2FvxWAaWH7r9uvDu2BvGgDwmZYk6Tq4suZPhMkAmVuEY+
ynV3D8v2R5qJGeDrH76PV08OS8QgCFY+9EBg8QGaa/dqWYVrowntZeTpDXkk8MUoZp/6xvgRyFG4
wGX1RIZdRX8nXTmlcoMjKCYkqr3Qo/qHJWVX8hCJHW4WJ7AixZlWGgUuIQZgd/cc8A864hK4ecte
+7Izc2A34UnRr3MAa0LCvEcHco+Vx/Cnd+OjuyNUGh8aUdJa0zj1VUsKpjwEfo0GTZnF52j9fEcM
EqAwYhhBmWKVVnyJ9fwK5NI1TndfBtc4k0aBGg81smwHkcVHv8r7FnHT/jCS+OjEdJmuLDBSGscp
PvfqxDSk0M2qNpFaUmNEuxgVZfUB93U06C9aV/R/uBEf9J8tmBM0wDZ3g9Tz2zdUlFlWt2mXriXX
2g5KtEQlYWXa4k9pvrGf9v5bpEk1VM0CiKG+H/tVnp3XSMWka3Sa5m7tY8kd3oRBcAV1/Swu3Zth
AOQs4LmFg7aPiy0e0Dst/GML/9EXaYz9J1kHHiV+60EhomCLTk4B8CvRZDBTIMjqa2d6GR97wGY9
Eh6oF1JtB80fguUfBbosBipQAhmSG4Y5PvtXzza0CovEgJKugxJ7J8/tdqqRHnI9XjY42aVaiShM
9COR4ivNaf9w8A9GMBbYBXDKI8Lit+hpjSV2+n+pO68lubVry34RFAA27GsCSF/ekHVeEKwiC957
fH0PUKdFVjJV2ZKeOuJe6tAigdzYZq05xxzhf2xS3biV4i5xNIiLdCQOpVkcJM18EJXxEIfyX5/P
Q2dvGsUEGS3gdtjFn4wwfaD/ImlKuQGc4Sia/BwRjh7DfTMiuLEFYFw4ZAjRgCNjf/jy+dV/tvxP
xh3dQIy8lqXSppBPSj0JW5VGz8NyYw/6M0UwYxWV0w3lz9u+pl+gNforso4no3mwg6+B2m2bEpb8
LFaTTidvlHr07d3dVI6m05pvjSEnTpU2qtsDOR/8KvXGar61DQKtxLaEM71uBMJ+7OW7qlTVtdU3
L6bGhkwLQfjq5mtIxX1FgSkj2dB3ZjLSkAR/ycacncn3sp6fR9/eAq0gSwOrWlM/mIn+aiftSynr
sdNa0/uDakpMTjdiUfBGQwMrIIsLF/k8OwmCPoku7/OSaFlr33dPgantZMiJI5Jlg81eD/SM7rBO
d48PlI+2Kzos2K3/XZeFF03G6PZR9fD5tyDODL6l2oduhuqLamrLSv3bwNdTzSjt0WdSM2EMkSrw
3CCBX4dNWK962ClamZauFGfrOcGJPNSqW6b6Li4zYLZS89JSsCPgxzrIZVuTJwEjqC3prMr6az3n
GxLYiqsF6hG0rCdyt4hCB/smAiZimMkN56VvY7lsZUsVbBctnkh7DUggADMImwV1WDpZTp8zJBTC
hzuzNi/M6edOOzb1LssSVDwF2p6P998GehQmdVkQyJe9diQPJFrcr6r6ic4TbquWZi9iN1mb/iqt
RKYGZtyXsn8Ma3q74lqtDTCACzP6wtfy52SooCVBMGMbhmFzGvv4schi01X0rsxHmcmOtxHXpJGb
js/2fGoohAaK9loNAVRVrHsrldGYD0SxWTSIvGwCJ5+IKz0rnvuBjvb0GPLH57F5iNGqGxZBV0XH
o5QTa6M2wwsJF+m+79sXxaBUMD5XE+4xLQUL9vldnSlgLLs9IQwqvMJmRvl4V2h4lrQdKMdJ3W4y
HepwhNPSyWaCpesoXidD/MVIIYL1PHMl5RQd9owmxCZfMDc9R8AXHIoKFx72mXlQUQCbyzZPGx3P
6cpTdEbV2taQb7DtO6nqQ0RnQ6HoTCyhwuCXd0GBUADqvo5h/8IzWV6wD9MgMmwLrSpdHQ0sjLrU
mX57AdFyhbreR8XG2qcYRVZ4DTxF3g8yKoeQc0drQB/Qj5kuntqlMGANF5pKfxSyTj7ASeUC06YS
ZjLWRYwHOGalVQnBrRmZ/AnaNkJ9l2j+hZv+Y2vz8ZKnnUxCZtLQrBI2wGCuY9RMSc6CWzQXNtrK
H5Pbch1FU01WGaY34+SYEciZAZaeZ9v61c7SmLLGmMcqd3tdGr1MA0Hsj1+sQX+M2+k5i+Jvba9t
Nct042pjS4M3p8WTnhIHKd33WvZy4as/++RVUk/QWKkcCE7OASryaQNKCDuvVNpbElwG9NlIVDYN
tsbUlzw5gniPFRFWTaRAWTaB7ImluR0cwqRYa80xy5u13bxe+GBnvx/2YKppKhxRfoqVfhuTJZJm
1BZARSsMz3kn7srWJC4c5fxY7TQI8SXs0VwnRDR6rNpqZzcx4Lm70UieaiqiFz7NH6fW5Vv87dOc
PCaSdCLSBvg0QYR0wGYjbIxXFNC90N8XJFoKQzxRKbhFtrhHEbwOo2JbReWmOnz+Qc6OJk0xkYTR
mqLX/fFNDQD7zEMCG7C3XsNJXXWN2LaKVwS42EoyhuhqI3j4/JrLvf0xO/x2TfHxmq1CFjxe5nxT
2b3TW+rK6MmL00ndkbr/8VInL4uPlpvalZVvAIHRgOIs4OMO6u/Viw2wRft75q50xWZ1UzSqyB/v
Smgdfm5EMLBUWb1wIbkxRv26Rd5afQMLeUOex5XPGpRBRAF2mVVvUTUdEilcdXi1sjR7kfvg+2gS
AzW/sLl2zDh4lPrpQDbZpQOp+se5bxl/i56GaUS1TetkLc5qNnqIDvMNQpLtqAJHBR8pAS4tG/mw
TCKYbJ3ekA/hQpExdyVmswmOhwLCrGzzn68tBrTbOO+/BJ0jeKcmHSXZzFufDmQU61K8lnzfEx2F
tq67sOqenWV++/gnw9Yckr5TM4aQodM7pNzcOEaiHPo+3+ZyAjp+vvCenLngIj5C7kVxR4jTvQvG
OjlvCr5d2LV75Fxeo4K3TlYRJ+ZpbNY6bOzP35I/NxbLxhjhCXPpcog1T9YwvHhD3JpcktTqtT3C
X/cJaO2KlRRUm7AxnHI21j2uJStEb9UP91FhHQGlwNd9ncXkff5xzk4ULDma0DlS/qEjiCf6kGns
55sCHsQiyC4tXE5+s4clcEQi7WY0SIokvrTc/dGRWQYqfXM6plherNPXigSVHFEb33Q0cWA1DKI8
Zxfn1HGG21NAa0qX84b+lQq/E3Xh7vO7/lNA8PFLOFXMFFntk5jOcsau/VBWnLoqqvBJft365a5T
4V3bS5VBNt3ellcWBz8QyZ9/hvND71/j4PRVxR0v1dkQMg6G6kb4NyG8xpmz7VivAQRdq2O7//yC
Z+bnZWKw0OHrFsqck7rBOMPpKXPWJgnMQtqSmcd7HNS5QyH4wj7t7KUUBUU1pTGLk/PHSTNQCfub
Y+6tagyEmzpVArENm8RLJPNSt+XMBgBZO43bRQtDkMLJsqNRcpNbnylv6khWgCXHhj3FfKu7KLF2
omJHVQEIk2Ynz0k317JjFQLCCgBQ5635kPb1hSrVpQ90sjh1WqkN8sjaW0UA+FODTVqzRiN8//nX
eX4M65TC6FejS1BPTigpalMjgpmx6cGTruwoW8mFToqDnFxHpr6jp16sLHoollp8nbNrgoq9hlbY
hU9x5kVe3DYCZ4vJyqOdrDjoLI3MnziUBr1/rKHmphbZH9ZLPYXOWLX7BK/BhPo+0IZtbseXLk/t
788Fml6mxRGUUzHe/WUs/rYB7Cmq5FJMVWBsMm5YReoMNH6U6PGBhuCQgoAKGbeyEZkGM5kfelPd
LvHiZaVvA616lAB89zX556AFlJI8sLqhzVUq4oCdRVusKrMrKQZR6tVuMNSbtrJucI+7cuKj0pmb
AQkOje1sQq/RiV1vhk9SGrj9iDHfroptIutrwkobZxFEttNDnpieLNJ8XQh1r+j1Daq1pzAc2Vtb
7kIIKTt1Y7baIRL+HdYv6uwsvBDHmyqLvKBLryw/IdFwoc4r2Hvwia6zOnrUSHgmCTS8xmn5LVPV
5zGENK6Cj2JtETtjlF/LGOYEVbSpqJHHddZOLhv43+qzPyHP7ybrYUIM7JVyfhyGaXQGU4hNMF6l
cQ5ItAmv5qEtD2GQrrouDfc88e/1ECPODx8yQOMraRLRFty1fJXO4w+A+Wr8l5D08K6v7lI9qSH6
/jCN1l4zpxdY6+tNKKVv8O6XMyyJSxqS+jofGqSKeIV6zcv97JuZDBBbKaSZ5CKt61rclqFmuSKt
X6sRVHYVCuAblbXX63anN4p0k0nFl8gfeeVVCv8NQhpjVMjpJpei8PX1lIAy1F4xbjwIJUi3lYhf
xpFsx572RsPpemVPzfvMaX7JJlDcWLGnVZ9qo+Pzmw7idnvFkaeNtcobO/sHjvr3qrs3JWJ/ILOu
8rHtV0Y3Fu48auSAGYjdCzKPW6JYunnc9prx2irPfsXnbknA8Be4XmfZ15GPJiQCIuyUQwWtAhEj
Y+B1SWk01HdfGscrAkZf7cx4ijl/5ZO276TiR5n41+Dqv6V+9QqFdepv65Y81wIsZhS9hMNjSDuQ
CAIuF0SsZwTm8QzMvekru47QsWyhSWgwjmH6NY+xoT9GBT+RE7BHefsQSf61HmWaW5b9i1LSj+si
klII70gcOI17JmBk5cghFp6TVPId2T6yR+KemGG1BG0FBOIJQqSbzUQ4oDqgVjDQgQy08H6qtIfE
P7aGjPQcLo3b2spuHGQys4pW28tU4RDoAt5pb5M6eeOEHK8zhfFSZUi/ZNLoojR68XXlKIN0Al3b
uHaSor0mMQ6QMxRdMPohqmPZCt/KxUPQp7ojVRpJK2hQAifKhxpgiiZWOl1nUsfEQ+fDj+0BFdpI
yRDPoD+S8i+GFNerMhme27y7nRQY3VPymEey4UGoxBzK8B/spl3pWQq6JPKPRQtwXoz3uYAbrRkv
IBz7MVjVDCjdDp24wKE0mPrNUOZvQIL7JU/j1ZYhVVvJW54Xe6MKE6QXcuDOefNUGGLT6m9dmnmC
LpdSLfkI3XD1U3kofJrwZDJBqG8WB0fyFtZ5RxUIxa/SDl+R/yIIrjKioOq7PvhaIrJfERK41QNr
T939KWru4fpjIiFLOcwBvMHCREuXJQ+S3W+MdoGsKNI1Zxp0A2naOXUS3sDq25smrH2wnFciIhSC
/YSrTvLo5H5329XXtZEFDooMYhJM2WUW35bZxLBEUmZlwlpDwOBRx9aKu5yuwH2DLZB96tkITsiL
XDeKJgHGv1VjsCz9o9hiuRdO1jWHwGqg+R27LP2WjkPgjlYG3XreEJ4r49GAl2ym2V2ggzhSLJei
mkIk1S60kmMx8BIrdn8LVAD/cyFdDzpDqPox9soVbx/ZpBULAD5KIgyXyUMNkm8FE6gfTC65Tl/4
3y8S0+dKUuse5ad4pUW4VSLmYlG/LLxQ5ZXe+40xSZ6hYahWfeVZtGMCCR1qmfxYWE26LilQmLbx
VtvWfUZhi9OOYIaZ+GLwbZkRPpnEsDm+QzpDNeaqoJ/dEkHoqmn62zJq7HUyRduxVGevNdVVGbXL
bGUDBEpeEmhIK/jN/bpvZrfsDA5yln3skwjhwjLLjKNGJmYBXYSxiECGJnsYbVrTegIRMbgWTBda
ADC/Wz0g04scA/Lsg4I/V5XFYTa7aVsO43VEZqcqIE8IkbwFQaC7cVN7SFmGzZApBf+4RppCpwE5
FlntAeiOGaGclwvosxRlbHkvRdqwwuoYrVihQ4qKbXI1ZYnkJSmZO1MSWDedXUFYn3nBfVQSKz8J
1cVNV60NGj4wWqPRqwRZuq0JC4BVZW/5ZMdU0zu4Qvh7GbqRbNLnraWi22gFUAOY8s5k8mZRa6eB
0z/HvvZXQcptkSDWFjpxGtlAe1ltvJbhF/D88Oi/ZQFkHIM/kTIXqRkvnyh/mDbxYIsFSh5visFw
hD1elblCylpQP8HMQ9+bgy+ypgjgqba8bm43GldJ3Nw2ynQVF/FRhcsjK/mdrU+ZR7pWv6oJhJCL
6cpUDMszpNCzsJauVMN0wfFucUkQ/dw1WK7AuRI+5OU032h93UuJ9kweTbyNReglfflDtlmReoUJ
Wem8Uuk6p1XVHRGDbu+rkIIZ5AFrJVvn6N2UkNmEwMY9UfgsdBl9+jb5hjknXNHOUtaKiK+MXuN4
ZCXpFlvEaijJVCNi7q9RjNYhahvG9Bsq/RC3kQ0kuEkR2EFj3KChee1NSKFwgEDXzL7YESp6wHkz
HY3JYnGUqe4T60tXGyV1Xd/FYUt0NoblNOPDWIlJNrfYcTx/mqaWil5t/QizaCcE6RjhAN5FWVZY
L5AmN9efC0u6NYaGmPtqWrUTF05UMtEMWia1kF+ynNQ+Dem0axrJjVHxSnRpeSc3MRF8QiaEc2i+
1C3kQi3bwkE69n72LEXMIpB+DsrQPAZA11WiVrxp8t100LfkP/E2zX20ruFVObYZP5pd8T7wsjiy
PgFgoGO6yWTy7Yi99PKZiRUh09GX0qOpZzL52QclD6d9bWm7nH6no+f2DyMNHYsvAjMT6UEtwpx6
6h9DsA/IOTf4WFmotcxYyynBm2yFF9EsGS15iShcSESIhcW7TfpVuvCOsimLnJH1XAOKz1GbQAuO
ak5C1lkzl1CfscGC1CmPs7IsI8YUEGpa/8g4oDuDaC13fDfLtgU1vMjP/CTZkldFMbFK9/i15pDv
uot20sQiZiqzgdqtc4w5fanLt7RJJMePCrFS1fGgpEScLc2Uok9vNQtHOHPuV3UAXV4uySRz0Bx0
wHueHbK1DtWeXYZxZ0QZqOk5/W5XfUl9LXwHlNKvO/nQsra5ZTDd6nHD22mmKvF3EixMg5Ae6NGk
9cTvY6MNji+/66URXqd5dtUSkJEhWpOxOe/mLqK1SeEnTktlNbQG1EnLduEnL11PzUXjgfO7b9l2
ddc0FzsjbZfcghn8VKq4o/1k8s4hnepJHR3L6yhD8TU3MEQQcd12RLJvLTa87ZzA7zLyQ4T+bWUn
+ZURQg5qzHdh+w9lD2fciL/LQ2NAVKG4HoTjhO5ub9fJfsj6vaoPAKUD6QlxS4ztDDkn5SMgC7f1
VtZuy/5dMu/8+JAlYDBcPVgJJvJuNRa3VfmY+18m5lTxXfBa+jYBnsXzZN+ARAqM1zlpViZBpnH5
po4kTqo6hs6Erm/gEvAFxJqe8/CXHx1xUxpidPMZ3/gMnzbIrqwu301kXEUmgbWGuUllCL8kDrSR
K2jP5o11YJW/HgccfZxkCts8NKp6lMb8ZlSfIJ3epGpL5KW0C6NkkxrdDnP8TZAy1ZEZaaNiIcgl
GWjOQtCEIqhL6pUiwislVbYNmF9JkTaCwYYYhF6hulOk264ncLWLNianLiqLHIzNfapOO4KuABXu
S8U+NOTbFZqEI/ed5ZRjq7TWatOVWFGtFiB8NXoasegleWWSPnt1gb/TDw6ZiLds6NAwGQ9Rj7k7
b92MfQ4lpa1vjRxetHUHmM9u1qqib5MpPPpB89jaD2ZXvQNoxhgmbgI9eGj7mcAdm5Of7wizP1hz
uteq8CEx42tTzpZjD/CZwZloMCeZfmVP0z3th2OrMntJ2eDMkvokRH/oavW73bYvud0/sLW5wiVc
9s2VCP1dFqaI6BLHjrp7zagO6BjWoaYSQFg4ZbBrecn0JLjr9WZrCU7EhnWfiOoK4NLXnLQq0yr3
AQF+c519BZwK0jV4kizxRcbyrD5lzVUiaPngPCqmce+H0jZlzfRV+RkP1l6Wh0dkSOQasYux4106
m++2L+9qXWwqeKB+IW3bpmPW1FfGVDAbEaVsUXimL+JH6lspW+CpBYGB1vVkz+4UBYQGhoc5Cu+o
W7OUQQU1b8aC4zZUOUOS1iKDdz5bmyQk0VArvT7DJkTKbsVcOBqIqlPzQEyd18O2sUwTKRFxoFgk
VbP3ZPBAtc6cWZF1p/3Q1f3CgEeEs0POQO833qaztFFq/hS7T60lHFmTnuSOHDDSUOdFfrb46Zis
LeENiooUrTokJWuvDQEvtLTbvjSv58yrkCcRn7gbhhJho7lO03kPuMQdp+lRs2lYjRvfLr0Fmaya
qO0wm/rmROTha1DlG3kc9xUfnTA4r4GlHeLhbVHPJYWGGAmDoim5OYUhWtuuLvEhByIDe2A4aufk
LBppEexr01z7VkMGNSEoS4pCSIxx6NpRvlZqE+ZgvDdgWagi38WFCox4h2lyD5Jo3Uj1lo7fxjfz
eyHMx5mTdU2gNdGwWwtUrc5urA0CVju09lrsDdilRZ5u82i6MZbUGhZbdCb6KlVk6u2YTZjF4As7
VWlQEmh3RtJtCeFzSgXGaUNYIrbqcqLyoYRu1+87e9t1rQM3aeXT/rWkb/L8oyOps+NQga3BqQd9
jXDYi+diZZsZAnXVRUtKGgcraa1uyepdy0nsyUcrXI6xkisGzaWLuMlQNhGNMe/rmoONVu5pCmF8
llycs6u+fwvZHCRclwftRcA5ZOQnrcS5tnxpyApChEKMdODpEYGOhnXLv7JWRbcZAeQZcexKQ3aM
tZeGl93nS49klS12sDVN4VgUKhKCTQo+UQaLOLwC4uhwYl+pwctkKW5mbs3G2NTlsC7ZPvsko1mt
5GSA7Av1Pu1ImutIDrYicEZq9uz3/qbzSeNtUVP00z5LJzQtLV8I8waNBS3RHdWSHMkaV2mMb5oN
6lyJdVJZq5hwILCg1AoiF/pBGD/qRbCeHRHP+x4jp2TIXtV5Pl6hNt/Eie0qM08+Sty8VDnEVrDk
VE/yqRwtkX+64eVW59VZxTMzN8j3XrKsvpXX8URLRya4BAQYM2hNvLDAb9+B9uIfBkuSuJg62e5A
XCkaDmps0Uj0ZbnZYFwRpD5KZJPlPipyWXFxILqdnR8szDQ21ypZ9KTKoI2TOHXRsjWESg+hOiqJ
GZTSNUGK/lyRGV1Aa1MdDe1p5nb+2yRAQA4ayx11PTzm/nSv5N+sUQFd4/YBBmEflGB86IXNRwVX
+hOEcY+jPOWo2g/gkb9nhElFk76tczZEBVUXkbhyBGJzLN0kE45sLhnDhIpzzs7DAbm75lZAD9Kk
9BgFG7nMF6OfZyJpn7XWDUS0VivZIYV4XzaSV8jw+8b6Pm1ytsq9hjdDdkOSNEbkt0kVHZNgJuJS
3ahQdDqt3+hJ9Khk81YsJDmDU0M5vsyWcUOI1S5qi1U5QAaOm7WEaL/R2NpGaH3lTaXIa1ku6WRj
XO5Y8Gh7+m20qRXS6iYLTUTuKhN7JO7PKOZjOqdbQyirClCFWXndnDkKIv9UgxfPVRRSkJcJlF3m
UYGQqSnMljZh3AXpsotYHxm5nxznKvDyaVqPpgC5s+6nYS/7P0aru2d0srOw1pOvuNpYemwV3Wzg
1ewitzd1L2Be90or8qQeDKj0ghkN6Hi8LVVz19TzETzZIaP1FnTM99rCh4AXSM5jTjxlvjZiKhlz
tVbDCvF7su/r4mEYOXWR34rlBXLcZL2nJgXjeLymiHyogFAqENEzadwKLUKw/1cZWtdJN7ghlfbA
93exnG/THABshD550LxUvQtnGAsq8OjZs4f0iiDSQzmrB844t3Gj7CyL/LT2PUN6VPbZDRDfOza6
u4hydN9HXpnwVnT51m/cFuaqzx4jMatDmky7Mpavjbe4Gq7BJq4D1sKhRBdCQ8k3wxsO2bI9slma
1uENQJaV3xPeRcai8dpUw+Pcjk6LiS9vCPbVUk80ladZ86ZONXTUPbG9JdRHstnFvTR1q4ETfdeR
J0ves7oAtdtyHWMTFcVwHU+c2+Ohu2/qsl43Q13uf/1QJ3JJ5BLpT0pRrTEdNvvIDuk3Lv/166fQ
skcK+f/ut3/+xslf+fnPTPn89z84qfKAnuxfP//527/+3oXf/vkHTcAKhTYZOwpk/cEOkuHw879+
/XDya6Uf4Rn7+dt1S9FBievZ/fVntHmgSvfr5//23zn5I5o67yxMdNuTX//tcif/1D+v9PMXf/6d
KK3k3YRA8dcv/fyvf/456uBtEbRIaFJWOyM8Vpr+rAx6t9FTqT2qXX3XCLzmVZmMhAC0Pyapf1QH
KvSfN5POdc4W7I6pUlhhXVh+/7dWjiaHFXAhurKDbuwsZcl8giol6RdUBuc6ZySqmAsgDi0d/bOP
15EhZqiEHxcbv848FPgrQ+7BVqVfYn1Ym/n8HHX0LOcaPV9oYm5oLF5yw7xk4j/Te+fqGCssTdh8
nKWz9dvt5uyD8hwey0ZWI5sDJye+qrKhIqfHuMsfOj1dCWv+msphceFB/2mIFLKFYwFhkIq3RbZP
RAhT2fTRWNMbTcfU6/R2o0rkPQahQkyNoQRMGCTXYDMj42XbQDJPYDavlMSih7KckPupfJjnll0V
x/lMi2+7XMNllaOizRKiUNvwgk5j6ZmeaIt++7yKfNLrLKUc/YbJozIba7dIzn1Lu6DdOtOzXmQQ
jArbhixwOiiC2ahSuCnFRp/aQ25wFroWkubqVN0/H+VnNDrYLrEFKqiZNfOn2Py3rz0zSMzwB1Yh
K6mpw8OQSrS7gt5R1QQH9ngXtA5nLwcMEDA3XVrrVGcws8OrSQXk0RUcotOrqcgJknhiFx2gZvz8
1s48Q4LicWxhENAQ65+8wHWUzpMa0vcvZpbu2eeMl650mJK6dvf5lc4MCFtFLYkeEYQXipqP786Y
kp1Z8mJsxggwQkbpX22tx//tGied5UAdIXLZCCZinHEpFWEsZt7nl1g+5sm45jYQZOg4ZxAhnUwB
GL5Yonsp37S2/GwV0fe+1LYhBPwLL/zZL4Y2+eJSAlphnzwuwjezUTa4Tm7Oz30WvyIqIoiCpPRB
+q9u6delTp6aqQV9RWwVu5fUkgjA7N3Bsh4r8oc+f3TnR8Cv6yzj/rfXSBomMZoVtyRr+p1sijuJ
kIILj+3sNXQYcAKGja2rJ4+tmwzI3f4imTF9r/PVLd7MC5c4+83g6rPRMJhMPifyldKaLNr03EY1
ELymTa6f62tlemNXf0FwdGa5QbSNXwiwpc4tncyhcm/nKRMEUq85fQ+n3p0xcGvhAUpnZhoPVZMd
Z/uSaePs7ZnImQU6FeUPWbNS+6nBeCBCbC4fqpmG32LOEuTG9v0Fb9K5S2HJEvBKeJ7mQpH9fUBM
qQqEJzEYeLNNcgmnRTJrdyV0J0DAFzQ+Z8Rb9qLgA7poAv4xT9/bgZBZu5DzzZA+Z51yIBrv3pyD
2yS4IG86N0Fo6MxMTV+8sH8I1ZS6MAKAxejzsmM+Sm8FB6TMjC74q85dBncT8FtcrnxXJ2ODenlm
BRTnN8KErliMTlUHjiFq5/N39pzKHRoEFi5ZZ/OFqfbjd1SRiSnlOddpiJe3ampMXMvwH4p0uMYZ
AiIsPQRytPapoxkNIVyJ8YOzW6+JjdplW6vCsK6Yh4FQRjgoF17Fn/6F09nY1kzkoKghgf6eTClz
Q9yrTzbcpqO8OMNaDEpPgqxpljopqrGLYBHEo47GxKDoDUateSFgaCXFOh1apCSpk7TWSquy1aza
GwJ7XISG+y7WVqMIiNSdPclMtjWN46XsZWnl+sLjXb6mz27gZGNLgLBuNQveKuixqrCxpXulbjT1
+ygwCgl1oQl4mlpfWPaX5/LHZXX8n7LAY4us8+O3KqkZSdwVb54ILTKpqbuA15BoO47Fu4k6+/O7
PDdW2T/962rLPPDbxJ9NwJ3KmKtpncqrjZ22M1c8/8+vcv6eBAU+NskYoE9Gah4mbWONPMpRn1YL
PWqUw02gHeE6OIVhXhh65+YugBz/utrJfNKjC4nLgqvp+vtEw88U00aXnkP1wl2df3Y4eNTFOgpm
5uOz83sq21lJacEixEHK72S7gM1Q/Vd38+sqJ+9R2s9yYxrkRqrKCw7IlTb1gDbJxNb+x9s5Ge8k
nET9JLhQj2LYyt5S9UWv1Avj7exIwOAmOGLLSx7Fx2fGom31zPHLhqbZSMO7IE6skOgSKSM6IvvC
hH92JPy62imLCfMIwbkDVwu0xhsDAo1QrU6Wyii3LnxN52+M/QCuHiSkp4PBqORSyMbEdCdeuhDG
xpfweXmXMuuSdfHssFt2Hn9f6WRAQMe05J5e32YyVTca9lbRuYj2LtzP2UcHQJT9NIsyAJaPX1ST
i8jPO0ZDW9wt6wssFE9Uz2GT/VcX0rBYKPzwhws60CYzN0xW/zQY3JIwNzugRReym8ouHEH+/Ipg
OyvUCBbbJ83qk5m1iTnQQXfIN75krhcmdwNbvMUq6bu1mf/HG0QuBn1MZrr7Ccj8+Px6tQyVTmVi
XS6GauK5T8tNqITXUhJuMnFUG1I+2wvP8s+hwUUp+hiyrKugLE5mpGS2UwxR+G+JB/Rk8wu03uus
GS68w2dKPlyGXGw0neyBOWp9vDdbQQdoZnxl5mokzjIrkNkAoI7+ko90/X17N7LFSOg0mGlzQXd/
9g4pEwCKkGXGpvrx0hVMMT2oeM1aacGD4p3HrZcNo/f5gnX2MgYXwZxpYeQ4mQsHrZCCgDb8JvDR
2ND8mOkHSNCVP7/M2SdJ9iEoQApHf+aVJInq236fstirLXoOGj4SFvf5vqivcrGRe/KKqZuZ7/KX
ovrPb1HBOcNUhWUHd+7Jl0i2YpqE8ZSxGQYtXkhHvmnAxvmFKfincv7jfgYdOc1RTWdNxu+4POrf
dhjyrJG8mBAYWQWZjFxGc9K+pH1HTrgk043G/HSlEUq/xcHRgyWiIqZFTYiyAYmwGquoPvGRt9H8
Fgk8+ol1I+z2C7mIqNu0SxamP2c9Piw7TxuhJZTGUwtTkPdp1Npatuli9V670/TSpXR7q/rRhTPP
8nRPnwoie5WerrZYdk6mV3p8qUhNkYGkRsht6dxwJOkXVvQ/D6mKTgwO/0/qk8Z28uOjb60YQX87
ZxvVnnhLv0yVTgf/r0xGuzhVnkpDP9fy18/H9PKPntzZh4ue3BnlFoRlyC04gwPMh30g9AGtIO17
jiF2Fbl10bx8fskzEzueQt5VxjP8/lNiCuouWe2NnkuWtUNcyMbX501IjmAa0YCdm0vz37JdPb1F
VWMdMeCzUAg62c5ONpGmtZxlm2HOVo1irlEarGRw3/pceZhWHZN8hmnadpMJaPrSue/c3f5+9ZMp
sDPKZKbuCCVdDE4ZocjuRy+ieR8grE8y45/zxN/RNLf/vK+TpJyTn/6/Bef821ScD2E7ZOvwf/8f
BOfovLL/PjjHKRqidO6jt2+/h+csf+f/hueo/9AppSKrxuitmthpfoXnmP8AxGXoVHCot/6enaP8
A1ApvGVcxst7a/N3/s7O0UnVYdMMD3iBIxFv9Z9E5/w0mP8+gKmzULbSAVHBWaYWcrKFlLKZrLHJ
TtZSU9hHKVnz8igH1tujQPJvoEH2KDgOqyi3wmMkCIloauMxlBqEKNNw5S9Re6pZ3aoSiGYRdcws
M4Ihq7ToyN+NuoVoFEBkjtz+kMvWDf0AsqG+//bA/x6Xv8evKKhzT15EA6PUshmg2qfyeE4BDpyT
0yasWtUrB9nT/SBxZETALqRzfzsO6m2ughEKAmUTYmq7aktyritQAB5wjK+x3BM/29ertETBA/99
j9AW5tao2G6Do91R1fQ9USXawcR/GbRanYiSgIvX+2Db0VcpjhRXzk1vnoL+KgvnY1w0yVYY+kEO
YNBn7GTZRaxidmQ3UVfrTtUjOjBrrM1dajmoyFWE212ysRDJIzV7jZL6vdLbtxAfDZyp4DsonK8d
1GAvHNAAFGNS3k/hdGOlyp0pAukG+RFUHKt41QAVfYUb96R/tUFOfpNmaRstVqU4gFwXkJ9NsWJA
Z2JVRyolTm28isQQOObRWl5V7E3WejChkVTmgBiK5CmqxHMRIhsP/w91Z7IcN5BF13/xHh1IIDFF
2F4Uap5YVaRIURuESEoYE/P89T5g2+FuD2F76Y0iJHGoKgCZL9+799wEaUk3J9vQlqcpIDdUdYVY
RahdvBSBlKNhFWN3SeUAqnBwdl4c74rcSvdVNb+MNph3mRN64JINmKLVshsP60SITsRrYJVR+DPZ
V8RHF1O87ROV+mYXvbXuHK9LQi5WYrR/1zpq9sKIEE+mn1Lrnb2Lfoo+EC/n4gyu2FRD+4Yj0ne9
KX1QW7ds4AGyj9iwSHguZt/RQsqG4BaMFmYPZt3+6E31OkzCbD3MxPGWqFRdDSeMgTwe9X75ZM0d
uttpaHddVK+9ujs3QfqjcdSZ2jpwjP5sD5qOuuWNQXTH5wvyUFdSos4zE0wC6PR6BddjAJ24yhhH
rEoZJRtPVNM2MCOkz4K3INvQ10hX9oOAjlffmvdgLt7TFkWiVbrZxU7kXkvzG4cJzzc1vIkukmFy
OKq1UF13iBVyqHDA7hX1ujpaVkpoQY4IOYiPTSLnMyh3CIlC9U8x02j8NDiqsjK+NaNCfJbW7Bxl
uyt6s3q3W30LoDtZWzkjSzPqzbWhwCqkKt9SoSXcysWfwVA/UvrBr+1fK4rQ15k3sxD+FACLIgIu
2aKA4W6b9GJDNCChJG4cqKMQKj/OUUWAoF4QwNd1C3/YIKtl8EiuKcZgZbWjN/t1NjQbs7b+xiKI
TpUudpYj4HsO7noSxwmg36UpzeZa16FzyJsNPpUn5n/pbprMczHH7+zXl0rYrzHgO3xvv2wDfjqR
u71CbGa+EN5ymeylJXQY+lM9R7HfWYh+IwTAeD+qVTtiBhgnb+t09WuQy9+l1H80Zf5FGb1kTdyb
pN/HrfhpGOWt6ZofYQsHkgF4DrnjwNRW+Ine2Hsz4xc7fNp1NPwYqmE/dDOPgdcPkGzczWQvAvx1
T4zvKL27nnGR4GxUHf5KmbYX9vH7GKeVz3awc4z40BbTuRUaBm5ZnHRPZaxUxhvdewvwZvNo5m7y
RZ5/OjBj28Lvq/y1Vtp9GH8xZoHrYJlbL4Uc7KB+ywOfDFrKIw5AtOISxxeieBRIW51Z7GXIUzjm
2NkKNCg6eX6+znnPD9TPEAcwwkf3M1S/onLY1UGJ9cp4p1WwwnI0EH6i466EfTB7zs1WNprHGm90
V+3HTJxUlTAAl7/6oXxSSx5nU7aboE52i1NpDoCuN2nS7h27eRk1B82vD/toV3R64dusP4hah3OO
ur5kxdgWWfmxyCsio4bAOjkfwxikDNNJmSxzctlc+aHXwy/HsT8LlZycGkNRUxiwruwUSZRVEyqh
G+jFrZsWdFcMV+W2qJwSk2DzXumO4jCk0B1FM2w0ViE8/eYpTPtqXzdo9+1kN8syfDGa/KEp19vM
GF78751RWIZ5wOCI19+1022Clwh0BAkqsh2PWUwsU4/XaUVizriPQAvyZeRLhalGznaZnYqinfmN
Q//MkNllCWq8M/QRMm3GiD01jPxyIrCnV84qLjoH3VapDmHEmJNc7+gXwqifrSbq5wIjAqYkFpJa
m7/SZGI1xWf2HJMTutPzQdvPjizuRjpo8MUDuONNGKIHEEeVZOk9NbJD2JTjwdUztXV4NzQ7o6d8
JoB2GnkcyzjcC88EGdi+lK648TCZZwR3h9mazJsKo72qSnEv3a5ed6zs2B978xjWlrbIGc03B9wk
1P/4aCKPWiy65yjQWnyXLmFAVCdkL+WLABbAfw9ze92k5fAky7bjDEjiRlgnma/Narp0fWmuY5l7
WKvifoNxb3qyQC5suYf7S4bOGt077hjR0YtDYZmsBJ7fR5iGrE6lINQAlTiDGr1/lJk+H5Xe4HV0
oGXNKVnTkG6vHaaRRy5qmryZ9gLX7TAPwfw6BTNCNkR015H48HUTVjB8spuGd/YWDyaxSHjt9wKN
LGP1+Knti/CWYOt2AiUejmCVHQfim4Pka3YL/R7PlfHQJcVAnRDuGgVrCVD3SVXT7Ff0XDZDFUUY
WuKHEcbRxtTjYe3Uor4jK0fanRP346i7zGZ5yue05L5yiyc1q9rn3LTra1m/6mW41gjekmWFQFq6
7aEeIpzEQWIvPj9kz809Q3YJxfxUVz/ycogPquLxpiHIBhA37qYdh22RugG7axrQGEk3qL1ftAGz
Zl1euVHdjZYx/gygyM0FzFu9T2c/aXHptS7+lrI/t5GGpayFA6YvZ9DOjfDIBc/1lO9JQ98nKqlX
CrXUyrnaVXO2Q32j2ek+6kx+GCLkScZq7boX4caLMpmyYyreUW1sB/xdXoWu2uqmHe+pW5WmR6Tv
uOKakeEVWjdrTA6V05C0XSDgNvoRU2hWs/86H43RnZNyvoSG+HBLqkmv/MrzivNcjy42rYqjGNHn
J1a7zfWM6qrXcZMYuD+i7quVzJx7HOPrwMXeHmkx3QwMzL5dQROgzoE1k/h2a1xamb12pFfNQfIs
0hwPkkEp0rUDhgvJGTmYJfJjZxPG4aYT9VWUEi7riFKox3RemX9lSp5V6ThguuD+c4++VFFP6egO
63rsX9o42cuZ+KR6JJCHvDPUvTs3aVBmWlhgNXqrKVjGla65+7D1Hq2Mn1WZGBiWY/ylGjaZwTwa
kXvQZK5gE+pfQd98pcwGyJ8jW0jmyWUSzu/SLjVsmy3ZArBsT1XzazYJ2kqexvyPCrp73SFCRxv/
Azv72U3SfRHWpFWG07azSvYYO/l00OlgqEP4jkOiKybhj2296criNZOBWik9eSPU7C6aYV9P1RsM
PIVVyjqKKfztPCpRQMWKbbwCbfA778fnkRSuqn41SnIQ6LDwRscXjjtPmFOeeGrbOERjLS9W092S
gS0wDZPWj2fi1uyYBSLce6nWIHLHrT2OvbHqyzes0PEmKkxCqYLkXiZPvV69zo636zJebl4JYNix
IVYouvdCwwgRk90HR5I5TRGyrmTtjlMipVdKsZwm+r1s6HDnkXpl8EZ90IOUGtrpYSO9SOgtHHpv
W9XW1tJqEofEfDRlc6TCi9c0t6EuBLwSlCnmsfS8jeWkf4Ogkb7BKBuqoOFjMhlqfGGz+l1osb7K
ATXG+VQeWACFYW/H5XaSLv+AvehzqjLG+iEpCcJ9MadxvsUpu77SOJzUfTL7ekWY+oRJI+iEth2b
s87U6z70oY61wSW5JAjMU9uzRQeqdt9asw83TZDEa1mY+3lQG+GUhe/lXnVOdb27iyK7kMu3moJS
/szCwj5MIH7XXdOZP1Nt3imVv6F8Ki9D3re30jLfCoA9RfCWpSK8oAQj02D5a0CW9IaIpq2jokOE
0ctvczjFvhq79eTI8ao8rChWFdwD3NNHT7UxdnTNu3sz2vUuzaedzuxuSzepWtecAe4gsPiDcpiz
f2ztBmP6Y9sBcu8pPIeO0V20QV4n1mx3Gqrnuv+TdVg+PMFMNupugxM2z8Tq5S/eA43YF3Er6XVK
Pe2H41YvhlPAXk/dt7AiMQ+HDH+o5E+e5QDihzh5hBAlubSF3FuqSx7f/9ZH5trNZmLQGHLHUiZb
M271tRfIvZeY5ZXBOwsKSnEzm/f95L3ZhdXuw2DGQVa4T8Qu3HvpfTYKnQ0G//cy19kiZ3sXzvhA
safq73bqihXj0u5qUPLW08DkLyJmC/YrB9Q4P5d20/vOKLJDNffD2mwgztc/i6GyL0ONoc4YtLcq
7QgN6ksOGyZ2EuBLtn7GhDBuRe+Uazytwv+ujqAQsxCrVJ5SI2F3tsbrJDOGPRjL8qB5aNxGCAB4
xNPWMZ+peG17iHdSOCb3qJ8r2R8akJYbAjNfknJTqDQmi0tdnawdb1MAax2OfrCupmRYf39rnpf5
Oun+GmTasY89ikbFO93RzINu5BfosN32u1qLZdcfuOhOYHzy3MWruczsbdNF/TbEVOji1pvSHBSx
AZJapOOdtZMsGUx+2ymTeJOcmbDBJHXUixm/puG46/NEXYJcUDzCR/IDXOpfVZk7K60BBVLLqDml
vVjl3D250u98GO5aa2hlmNGYblN7wuQPuGrXazYUlMG1VmYozGst9SddGE/e0oJpx2JJu6yxHDrh
RQAzCBAmpMaukZqNhb3M9x0ZLxxsTWdjZ/j6+0T8ZDbGV+RGvaACvJ0L8QP/gfrIy/qrqCxoZjyK
y3lVOS6Yld6bry2f4lhCYWji8GmRReJ/UPyWZNuZcj5OXQhcf7ploXfrjb4/BTIYt3PFlSUb7vvS
D1OuVr1VTmu3qr/yOS63KsK7OaZCreOWxEERkOoaswLMiMS3Xbt4eEre+z+vIyH0KzU66QlVcYRY
v/NjLPw4mUik7zRinVycwmHt3L7/mWhqUiVn7S7I04DXyv3leojnRA9FPQnKcR1n1rArJ0w9ooYy
rwzfSpxka5v5XxIfMz+f7cYPR8KgAjVejTnzQC5Wnw32+rWuvdTWi0UF7oeVx7EkA1thhlX0z3uu
ka6FE8xZwbwOiHBo8TlqbrYpSV7f2OXc7ocMBg2lAr2naoyehzpmY53oS6mofyXCghKhyn5KqDMP
PbPWcSKDdZ7G7SmZJHY+UTmXvpqOkTZXjJtbOC1zH9yc5WgwqvyTdiQAD7QVO5wkvR40Tx5yXOjG
cl6u18HpC4ITMo7UgP9eyyJyjoPI9j1FOuw/45hDCfg5ZfW+aS3xMnnF4At8c8Vg4VNTMOdFp5tX
5/vRdEikUREEDVUn8vC9JKjIIJ4kwKjTttmzrf5Wgeeevx9ypJvn2lTpOaExZjEIuFXSeytr2mZa
2T0Ttod/yIIXUo8KsswQ9ZdxJi4jNglJ8GQLESUR9kHT8j/fr98KRHPXYmuj1M9i5MwTO3G3ErJ7
diJPO3fLs6NQ0QLhYFkqRk/6YxDxOq3a1wrB0VkbtRMWMFIn61SsYm+GJjhox7qwNoVh6pfE1Lex
1ibn0X4Oq7Xbm+ah7lwiUuvZpA3Eh8g45SNrxmM6khdoWLX3xBKOuznp5KnQnlOsqRtHb/pjhbOw
d2SzH9yM03Z5N7HcnfRg+mpbqZ/LcMPBgxjJLHUBDxflriUi1zea8NFWeryzZvuZdGS1H5eF153X
SsvEAfzD5/dnz3321kyGec/majmdge4HaXUzqoHDJ1CFACxANo4xqdvTNfTEX7A/BUZ33gEacHOv
azkxIk7jHCpMMwTiFZdMy3Y6RfTdnOdNnsPOZqPdGIIBs5XN7TUY0xfoZIrkpanD0l0mm7hiLtEt
pJ+wDYnIHTHx18bs9xk4lKT1bhygOYmQ6YlJDjcx67aMipPrRhzXrBbySBBKP/a6RXGw+AZCJ3gY
jb4iy4sIHcIP1okKDqlLLdoOlfos5WERl0dBcvb0WqwIDmhox7DCmxV2UyuhSVZlH0h2yydQ3DDq
QmwX4zCdqrKNaP6aPUmmFh2+ZZWgwCrf014Ss24REWbHHjasv1lt6ufUCn9WWUssShgnp7InRdeZ
isLXiRnyo4xosXwYCn9oU7KgRvO3GWTNU4jdvK2N8GxO+p7k2fpukCxXauPte13PWmdT69m8Y5Mp
QazFPXauofW/L+j3E6NRVydD+tDrwNtNfZLtTD35Yer0J6HDIO+Djy/Yh9bl8pBZnXcOPZni2aMg
pe8qD3M8Pllpw33Qd/d8sR9UCX4pL2cfDGxrLSItpwWWOrshADRgglU4qDwkGDg2a2RAUbexMrte
2VHckFFnbaJWj0qalyYn31hHaO8mIHWW20h1/ZLLPU6gk/M9PUIgRknOSECoDxfn4EZkHbbFdCjf
DOcY6BP2v7ZJnocPU8LX6HInegnM36KFizImooEPJt+doSSYno10NUbTPqDfxcLODU7gA+sXZPBd
H5Yf6dyLi7uUx31GK9aj/7KsR8bsEHLD2f+fn6jWDcwFFmPWd0kBQGLAVel6kEjR2pUjyVrfb8TN
smjHw/kkbGDxUTvST/WMesPOFK5JlxFHUoVovDA0OFUajbcYt81zxf3P7VeURwg6+UHjk8S9VBfX
VsuqLWHSkk6ddhjxU5+Uk+H6y2obPe3A8TCwjL9WrsZLlbvDpcDKtp1V30EXld0+DTsTeLy5yyCS
PmmsFQ+trC8prUaI+cO5DpcTPsd7P6l1Y89txPWJm7cgbcYX7xAsa1Yoxa2CUhK5wTVyWExoyDzF
huMcp3B+AKrYfhcvI2QlDurdiZ6/udbLqCdAeKrvLAmHIDS6G/yrsDT1V1pmAMk6niArG4JVhhPu
Mx3+zDVBTHFV6jewPYDSPO01Lcll9AmxLR7RhNFWQPHfZ3r5K1wwAlo/giPCMt3DOFw1ap6P3xs+
frZdIuLoEn+YOPSuc+NS6jhattKQhB5zne6M15UJrnQt32a04o+eSWUAyBU7SwC1fdT9wCJDMwro
/9tiyrYi9hZf7pBfgeekohJngBdfGaYILDok1sYR8NC24bUs+4ZJkNPOibJthgc+qxvy7eva9oli
KtYkubzWUCtS7VLEory3WvmiQNHCjBmIVZ4IGy9TwS8ZLFgDZUsQS8NmTb8uOuUyrheb/tN34Ung
fHNigEIlADOut7VfTZtfC3rKoDm4zfMo9M7eUjxqMqkPxCYyAdDK18SdGbpA6j3EabLXxqn6TDK2
ddxgZ3r8wY+iVMTaROqhFRzeTCR2k5kGP2m+09EH6GH2tX3VmuGe05NStPdP8zx+RoOnHeLFuW9D
UnhiVaXeCEG9RJWwTuy79aqaVbRvLLnEBNjzIZatc0/KlGYiwvDefOu9ugVFkH6FA+OZBpuj/11i
CC80f1gVv4wGwO27h9pq+cGLAbdoQ+5xPhYOeLNy7aQgwJDm9BsnyB/KG84ayVlb1Y1PAuO9FVTh
2/fS3FYlPRMzVGeEfguhqVnMVpvKcJqLZpRwijBy1/0YP8lKjrdxhHKGyQEtROKsDDOTF+YJPX3x
RF8nkygwzSfH71dWWqF89YbmORzCW0hT8xQn+P/ddCM7/P/fpVLq4Z+VXnhpt3K5V+QvZm/nsZkJ
7YHdJiAVnFKPYcjslOVN9ekxs011G1LmXm1EiHUlsx0mhfHWxrB5G4vJi6oqi5gZPWYjLXe0lS9q
br9Se15EuRyFhgJAmgYkP1cM/4uYo2uTnzjpmdtM474kyAxxWZeuhuDUpTVhPZLuvjXoM1PASVtJ
ATlxzqJy7w6vtg66ZYVkZ1N0TbEdMg9/mkPAO+jecAL/Jurzd/HuMOjeji7h7UOIqHaa10agTnUT
mZwKm7+wCo19J51HLOvqUIEmWMvY6nETAVAP6uDkGPpmiDt3K2gKknHZ/Gg02hksH4xBl2dNE0W0
ZkoZ0G6ww913Dc8QT6eDUnbzebJbECZJRBCblm3sXlivJufl9ajaet9Zv+jmWD+KZTZRp/TVIG1V
h57D0C4DSHhwKfY6NxwPnsIBKfVKggLiIWjS/pnTvnkQ1XCXhGNqmVe+DxbH+B6r+lDhK45B5G3Y
66M9UTklISI/v0vcqKUh209Xs+wrvzAsHpfl6hQDMX+5z22DrPX/pO37n4RUWE1Ix0MUgJIHo+H/
6AebQ3RkaU+ivFhw1KMYbzVjA8uO75E9WevvWjQ0vacUAwRGbrhS+bIh90sR8/0a9eWYZmh1uBuZ
X9GNNI/2fJrKVj1AI/9TJPP/JBv5X2s9/k0O8n8nGtn9Ka6/1Z/m/wPZyOJe+d/LRp5/Z/3vr6L+
V9HI8h3/TTTi/MPGNSIQVkpCIYSLuGr407T/6T9onv4PEMBIHcgzWASl/yobkf9YkuH5D2Giqf5O
bvyvshFh/mPZRgCuf+chIJD4z/+Rzz/8U/yb8Oe///3fBBfGt+3nX4UjljQ8bkPJD9Ut/LYIVP5V
zOfIeZzM2ba2SR+80Mf+KCJah80bIQZXhlWxP1n0HlFrXNsxOPSBvKqejKEgdoSv05Im62npdwCV
qGDH6qO5gS/p7eB9+FmEK7bTqoYk57JdZVG4zW30s04N8SUa0s7Pavob9cyWBH3nONiOtklig/EJ
iHEWkJWdjKs0s754jAgc9ZwrbK7YZwDwornBe25/zWA5Oeg1QO9652V5C4yuPxe4XMwJXIWx3xfp
0RUVX0CfHY+uw2AN5NOcm3/J/AIA2DEu+v4/owp/jINzIHzdXBWBE9PsT+lrDx7gvG7ldEOyzhJ7
o5q5J59o9Pww5yclpVj3BYVY5r24I2E3ickss615jUN3NOz09/KyxpZSMiWxaJ7dl6wn0cw2kCxE
04Fcbo5c6UcigG86egmHICy/GC3/ovfo+XNHU0SEzC7TBmhoOGySCAQP3KWPCABNONPybjzRrLR6
Cv1K/bJhw6xqJ/pQVCkr4qCfOCi8KD78Wm9Y26z5k1DbcwnxjVgYqCCtrF+qMnyzBxWv6owwplwl
v8AO/v3+l8qLP7XivVoaLYWp/6y4V1TYP8LZOE4VYOFOyUNN3cFAK7tOfQ5YOLpaHXQKiKDSbxOC
Juq2hXpoT+xiSJMi/adi3r2X3qOw8uvoYL+JOkY8C5uyAf9beTaJS3XwNQXaOWzydKPrtEOKT27g
eVUr+YKN5qdQ1cHIVLtKkuEHdZrr18l75dajr0gsJuZr+HCowwaAj6vBBbNlqIDMI2xTkzc+wgwi
0rY1svrq8tmtGHcd4mkvKheEkTkcTM0YD2mQHXKGXafAKVDwlHTfi4r4z4md+Ap1KgZ0K5mTnoy4
RhzNkNaPtfAxSGs1WDMKyaI5ehO7nt6UH9ly36c2/e4hlu62IK2GzvcD9I0D/QuwjUc8y8yRmTk1
2ouoASkpQ+bXaegdhBVu46T8qyeiWkEoIjzake9QqSZiUsV7JsQSKU+tnmQYVtjg5K1ozGd9yg81
RpAVNXsCg0ncLJ3yZGJCyPUQfld7Zzg8th8xwlhVCCIwD96tBl2p4hH17eEN0fjb2ALAGfWUuvAr
0TiARtrGy/eGHn0ZQubrQs4HDn7vI6eRldkFh9gGlqal6iBk8EB88cn5aNuXZOSasefnTsAVV+Uh
4AEy5noDScZY61lSHMqWRKRouDjBOxPtO1q86NkWw4RIhEmaPYTlmeteM9Chd8V4W3L3jzA7vfjY
z5U6MZE+xHEhj0HAWaO2mLGogLFtnqW+6seXnJVoLPWfgkCYPe6B3A969TXEA4mqTeGeOujKVOjh
j6G1VnUXybWSTrjvlyZZAB/PtPKZ0Xbf7L8jUk0rhR81p8hNive2n2DkgDIbac0eFdUW0gQEMFwQ
i5PZc66XUIkd61SG5rit+mebpLC13g9vTRr8csxd2SVPsZkxMdRYdNsiX9rQxXueXrxk/DVZ2bs3
heG6CsHljDB75mk7gDlbDyNT68jOV+4QvDCK2MJxxo63BYpYr6YfZkWAWSbRo4VFvyajwt5wxBdb
r4t8vS8P+P2jFWQ24KXViE0jJprVK4G2uPUD3yoDwx6ojxaZFt/HPMDk+DBos7txA4aOcqzuOWkZ
65YDsDTUl96j6s5F9dK62WKhjbmV0QnIIP/BTIHWo9ve3fgW6lYLlgbTYGGq/tCFfyhs8lWQbeWU
bXrLvDYGMfXKkH+1Zm4I4QA/N3QxEuT5UDYmwBzFbwcnFooWQpeTv9qREZztGPgLlJ/3Jrc4e1n5
urRGSNJll63bQiywsfheWpFa2xEKg9Lruz0qgQJAlopu8YReX5+QltCt4eZkh9pqfwoFfvw3DVtf
M1JtZXh0GEqXBI7Ii1kWPA4ahJOuu4x7NFzFanx1dBkeB9pToli+zuhondjiFlkxYfVGJ+kZhbfa
0+gqmsehgtY02+5fp6cdJjM3R76I1CZy+3JHscuc7WmS03NV5Z82wiPDqFZai8DehXxIEEawSeMF
stnOVzm7nJC8ornOLoNd4aVPNDAnxvKy24J6PYeoCtZJSe5QOQH1GSAV09k2vOKYDV+l8WgHjfZz
lC74r+TAkX56LhrvZzIih3BUH+069DppFxuPeRoCZFgVWp7JLh4pA0T6Cy6UKPQwWXud9OGHLapw
FWXMGZFvkNiNwsNu6fxnVnPoQUG/kli3cS3fYUNbuXX1LGPCCmPdAczo4KiBov0Lb3i+r/X6bx2W
xcFmU7cUXchmRgffdd7G6L1oX7ljskvdDa3+HHJb9V4nzcljIhLoz1apbTUCeI6DHPeNtqi+OnfX
W2yUth2fX2o7vjZFeptUctHj0F3ZKnqH9VttZgPgxSDEsYviQ1NqdyOG16/ZX6Xepv53kQACXxtn
hE0IKzZFINKVRz7bKn7pNzIprLWsiKPNwe63+qCwBLAXjSTNMfPqA4GMrnrSm2I9aWsZ3abcfaLL
cLWYbfo9QplNMJqAs+irNZ51bnmQ12MXHnANnpdOOTKa6FcaDXRjK7SWsbf3QArhrt1MRQRVMcKD
ZaDPQHlFD7aQnyPeuV22SvTyipTxYdhVyXZsQzZN2kMBRrIoADrX20412jaOQWgH8JGZDZ9Cu39L
JSkktfB+zrVJy/VRNxWb8Biv4UZecqR1q3BoBiz6nvfDShftFluxOzZrTpmblilSxYnVF/CN6hlt
ihX5kVm0hzKAZq2FUbR1NKNa9wbjCYeB17oI8Y+46t1oR/q6LdpM5gkogkkn2U9dlWI+xQSIzBRY
jfM31/d2E7VkPDbVbbADspwpG9cxgoA1I3mI6csUk6EQI7QfrjaMJ6WzvhJrOCTRcBDOAsI1t0bn
fiUJlwn9Bkqr61hOL2EuPZ9Rxynu9b96zJGXlQlifBIcgzyyntQorl0yH3jQHl0Z/E2K/k1Txfs8
olBLrMc4DIhM+twBr2h8zZbYaxRn6wAgf2zVfxBUnsaubrYd3GFsoJJcKLiDIWVs34kCsEaCulZO
D4PosjUsz1XM5kSX8cNze1Z2M6YLIvtN2lanwonfhmzBLDUei3rpPuoi88ea9w8KSzLsCjXzl8yy
z1p/qb1+HxjDl3Ap192goEc80EDQxbMzWTcgUy+JkrvesNE5xlyDKEPbEQq1H+SPEIy/byogrYLm
No1Kwx8SZLPA77khanMzoXoo2/mShsYfL33ti1MxOusStBFDGu78VKLskfxAzrl+sshsQlWg4zNA
EGsNNje7elUZpDe+Gguh+9Y9lV387mh5AXjHfZ7H5EPCKx8CZ+9lV+i2T44n4kP0y7LrK9rpp045
1x4D4iFx0x+1m8HXLFZ0VbB4hJ3cE56Q4V3+6wTto9bbPeTValU0gbdqqkjBBNQvTmf3Vw7m4F3Z
qo+irSB4i/4sIlq54VydjaxLCfGwf4ssUhcu5hru7b1XQ03jG1yibi1jQ7v86d1ypw6OoYs60MrH
iR+hMTZpXssmsi+jCX8ssAsdLud7EzbB2pS9xjoOZ03r65MddffeMbYaijdCGhySkRsqrDJ2DsyW
XgLJKQDrl+c3nDu8hqqKZywhe/MyBMO2z6Z956mTmjjP8aAlvhxQYaids5wVDNQKvmtOnzIE9x6w
xFgRpyz6K9Tsof4hwojLpngYiPGg1GAukDquzdYI/TiwltBvrfeVZr5UAfHxLhKSIKRXq1rlbXho
6ONgOpVFe5UBCSRglVYqYUYjl+KPG75Zy9ZhHxycbT20jFFLqW1i+6hnES2kLv0oArSVNO6fogbJ
dCXBSGv0b6QkubMm25KPidWVN54IqOwyonTSod2kHjB1QdAjLSjvRJX6x702lENaKJdg1t9j9Pr9
tWrk674/ib5qgUTnjAfjDwQV70MxnMC+f4Qhxzq7ZAtndIVPDajT8j19BsZ6+VplW2g5JxS8dsWU
PkzHqw5ONfZIf6wG67PMHxlkmXstgqOVmibZjH7r9pE/a+QriVabqF7oqNki/bAQLvj51HebqG/E
th3kdFqEZNFyJKBP2j46fnyvT8wqdZkCBdRu2SjVJitR+Wjdpf4v7J3HcuRalmX/peYog7jABQY1
ca1Jd2pOYBRBaH0hv74WmF1tmfmyO63nPeGLiBfC6Y4rzjl7r50l5rJpkpQPb3oSuete+0ycMo8P
QUcikCntQ2iox2dymGkr64l4goWH5EtPUqSXuVoTYMtfpXJj1XKz1QPti3oBIfWYfv7Wm6gu99Nc
VHnmz/9+34GUP/chkcfKAG6udH0vBc9M19ZqXcPtpi0ZPpQEY5QA9A/NWJ3KPE+oQ1Hjt8hG7EOE
KHkft8WNoN5+dOsz8uEwV97JTuuz1VO6x3lGueP7zlKMJoIbaTK6ZZ2MCC83hFs4K5v8TSTo1ngp
SEtbhJ6TbCcnCBDRrKQxKFZJ8OqMun+QzsmefMQfxdgtHdidzFTDBURdGti8OcF4ZVjZopzJqb4s
4czzp3aB0GcdpgCCGgQhdXhLaVkQXvNImtC5MJvvPv42VO+sy7l10pnmHfFw70XGI0Px1jDvOIUK
6GZB6c653S1LnUenQVkGQVBnkucQTDIFm1hTBJSAPaM7uM8Clvr8Prt6S4ZDBbyi4bNYhUxrT0Ei
+J1yXbghqT4ovnxWRRBqjynVB22Xy5TTeRA93rk64DWBi+ILrGkTOvZSPefth28AqvdQPNl+ps8R
dhZnlf9ot/PJPe8QscHPTNNbIHjc8J61i7lpEUeMG+gY+MP5dzmAaUPh0qSfEkiXSVbFIqrifURf
e9EOJS9q5NvgCmRlOiF7fF/ze+3ye7PQ+dI6sejrCizIQPfERRdEUlL4FQ7Fvp3RvtIwX/S4bVa9
QLI1Ab8LCXHK8n06xi8pF5f54ZyfS1RAVE6BukecmAf5Zt4QtXi6BIS0kTIzbeC4EBRAFWgH9I5s
5uNQ7GxmYeqsZawxXU8+dS44f3s5TNwpQ+ZdifZO2WnrOTG+YIelYcFIHDrRKlUQRlubuF1JFYYk
g0913hDqaamh8c5q0j26li2bLI7P34FX0JC1UFFz5+A5itCd8BSyF5bjK5kQ8ve90Sy2OlO8VqQG
L39H+r8fh5hfcx49EqT0Ubm8rPmDIEXs0eg1sgCDdVUY3rIwUmvRkdOnpHz9bZnFGX/d7/s7zh2z
qRc0rkSyyVR7GezhFqcBYvDsIBIyheIXr0o+rKm+ptGQroARTrvUBXNeeODM7R75Ri+QxiuX24qe
MMDRtaZbT9p4kgMPsTPU06bxtMds5FmbN8jfjXsIKq5k3ZcjaQbVAxagbjN//L9HwODgEvYCmyb+
bIuRfCqu29xzHd0J4O9ICgkX0fw+OYiGwqhASgAOKqlWiciDHdt5w7lMX3JeJkPob+wCexaSrHln
XTGPqNhqF7irGvS03qPudx9l2Twls1bg77q//8LDZs1mzX9sqFpYSIE5zJZ9Wrjz//87d7RTy6YM
fAESR/DUjKQ/tNmRARj84jVG5aWTq6+IB04M8hLGrK7fpmFa+o/zK9NyDEZJ8DpvAvNnK7z021WE
ox6GvLqvYntf8RBGLU9lqa3ndqZX6hjaWfkMuC6xZd7Mf5fx+xfTMZ5yUE66CbrOsaX3T6ZjlGee
pyDOwAV2LlmfcX+nM2ZHn0oa22JoX52EZmIPiOj//laa/+ofBioCj43xCJJA6x/fShMU0kgRxFtZ
V5vCD9gS7MvcBlYxjgPlXATb8ryLzEgrYz7y25aw8Sn6tPEFqNJ7Y3D2OepHJ2pAd6gF6Zl/xHy5
aVnNYRDtXGKWWl44IP7P+c4wVhwy/xaHZf2zq9GeXfmAN2y8oC699n/6RqwYhlU4RvamN1l48yuf
978e1SG0YseNP8uuvuOZJxeJ5SuxNcFWjj6dMaKxx9VDsDuQV3VpaOtKgLVxcZm3+IQduLXo/c6b
3Gh8TTZnZgFzUo78AYIF/nYRwq7OlsTf11gEmOUTLVltPX+WKNo/fz+y/z8jehzLP//1H1+cy6oe
b8RFFPnfT3wMnY/8/zwk2hX5d1t/NH/5I/8zJWKoYwmJr1+XgiHRPAr6X1Mi1/vP2dMLRoUVYBNP
yX6SF7UK/+s/DPmfqFocqDEOafdSnyFM/zMlMv8T9yz55848RGK6JP5fxkTiLwvRNCRAJFAPLjcd
W/8n/hk9QOLs6Fxv4PRvW8XMHNe/SRZOP2ybweOg9XZNGSGMlbQhipPv18fO83ciO8IAv1M6Kvs2
uWuN6C6Kxucwa5YjKQwdiT4VQ2guHbTfTDe+z5JxHUzRS9t3b3hPbhY9TT9tMQX676UxvQmPsO+k
/iSTkzHStJ5aTngu/Ub+HMHjJUtgTX91Q2Ppim11nZHJo8I/9fBvWHruX94QC6mnJEWYHcaR1j+j
0CLZ9KYSHYPtsSYkppbpaUILu6CvEgW6+R34ab+we3HjIhycp1lorNtVTJJMc0HwKAncCqIH9BGQ
VbriLszr54HeyFus228UqTYeixQLpqZCIohidzHaytzqYcdwVzfupD+ku9oO5CIRVX0zkk0ADv9g
hcXJMn6sbOzAAxv3KWooBhNiORqNONCEpy8t/EOdjMMlL2jgiQMQ9TAstb3vdNESzUG8rVH/LPIu
Ry2Z9NYq9wi+ZV61LmPct2B6w9UofAHJjTSRAEn0Ua9JkVStY9wyJ4rQpGrYNX3dO1s51yv0CBde
ywlr8Kw7Ud6h0q3p4Dc0CWqaT+0k6oskeGLvx1grRkkjCw8KF8k0yO4mY/pApeaeTGcs11jGEnR1
nXHXddO3PWjvluMb2PjUa/Dq5bRntOqkURb+m3NI/JUOYc9QHGLn4YeYf5nTN2ykzM8Gf8M5Ui6H
5L0IQUIQ/oIoSOe6OqB4HotqWDZmQZ4ovZ4kzt49+qQq7cubVwh9nxfINPQ+OHq59pCl8glNVnMf
orhGzoaIHN/cn27+QRG56mIwhRvNxntwe12sjQwHs0S0Q1PKuUV+oG3bEb8wF9N1GSJoIhNZW1Qu
F80GjD5UvWQrSDtlQMAczKFoWvzd7vUvLjn/AgUIAIZrDtvC/J9/xr+FbmV2uocJSYsDVmcfNCtm
ocFWs4Hku+6IGTvytp03qhO2XXoFnviydBldqkW/Yd6FTKbFL839eJWUY7nAoxvS8jebFxEq49QK
44L55KnWUNv7WUZ6hvvlzlWbXfMkO3W5+jffEDezv97buN8InahW5BTQK//xskHONRSmOrAYbqK9
tJIHlYTZNoqqO4fHcDvhDz8aiGdK1D/8MJsKxoByGNZD5ItjFrvpIUSgxNatDtowBOvejkmHIGlx
HQNN3JjGuHfwbchA3emqpyM74mZydbmOCu8qNLPYpYG+a8OxwK59J83goScdkJ5b2cCd7G6x/4NW
jOFDmj7qU7f1DLVHtRivSzrmeaPfFGPGwnyC9bDJMWEd4vTJH/G6DUaEE2Ug06eM2m3VxwxKA1wo
Vl1B8o/hpsfmazC5n7ojH0rS45blUDgEHgwP4TxZjWhqaJH/2NH2ZuKijOaVXu8qbMcTnUv2ifQx
lvLMfDzC+Dg8NX8mG8uVUyEclDazN2UxmCYzLM76fBfN4tBqmeQB1QKq+XASEw7C8DNwmSQ0+PpX
Hg/KoHeUDWRRzM1F8APXpm8ScoLUfRv6ZzcSxs5VEZbFqJ5nsB86qQhDF9HHtVKyG/BrVU4ZLdVA
tzDGC3cPuXOMh9cqas1PnxnmAv3lZ13FP10hPxzfW6N5jzCA3KGeIeGE2JORufRd0lRozfQPX0ex
XzCWyMwxop4OzIWLDm1pJe7JsguLpAClL3VroEok/JRO6XuJL4GikEmrhpFRK00sVOrTFirfZ+6k
0LFxVWPEFM/RNYyw1qKOHgRyuY4lfuynuuJuSoaCXiqcfGT+rLs4cE+V3vjotnErWmGwNKcuY5qS
9jhw6qOY9A/VhA+kt9UH5KTWPXmPatMN+pn24FUPUMhPjnnwVU+fPbxWPrODwdRem8640XjHuWyJ
lWrsraBHdBsdege+fpeFV31omo2HktGtmB9nTHWEInM+TKt0P7bW2U32fY4unl/tCRUZMJvYIP4p
ego9YKLtqm8V0bJ3dUJhYx3PvE0bp3Q0eUQgk23aztUpmTX+sFLxilHgtQLpBB4bc2EcxU+xSr9z
yyHXIbCNva+qHz8LNiODwGW5L2r/1dZ7i2zZV9zTCMBldHBMwg2tPMO9ZukrskBspK2fXY0vZxwR
MeqxGklSG6mi3Uouc89HFTmrUJmWYlMPNtmIJdCjgui0TW0xVZyU90HM1hWT/tFXebTJ5JuRpJiq
1LiekR1Eixb6jnChZRUWHHAwxqZQvxIrOcA2I3KzKSjMQ+9szxulnX7lEQLMpk5jfiWmHI6IVmvq
cR0ZPXxQn44UXiyJ16VcWg05Xul0FURorx0PAXhW3htI3JaOLR46WTCZGvR0r7V89HJETwNQiwco
2Oh9/VAZjYcyzFh3VX0Ikl1mqOhIFI5Drl+F48UU3xEMT6QHxmuXJw74y2yZBvGLzOt7ozddKAEQ
U5Mikas6rO+d/okgUrR/4/he++M1KeQTfI87V3aXcELxLuvyzfbTj6EPD2nlIceXutzEDbNh2iR1
TnZe3RntLvI0ut1IKZaerZ01X+yROdI4TwJ6S0FwltzENn4ZbYqKMVFrm9VGzl4mawjeBH7bxIre
A1MzF+gx95XFVLSY9CdlxtolUda9QHK0IChqLbJxKdweW2QcXCUG9aUjswInpE7WRx6098KDTZFa
/qFEU7P2fD9jnFmqjclNa9HlqJVdq9Gxk5LW4gKQyXFoVY4frvKWbpKWinemvY5QL2bLS6/i9ju0
p5ttasGy14N3ox8eMksnPsQmIDOUIFeimG6YrSv2hpz4qW7iDleaq3G2fQ+6PJrCPJgj4JQiKGkT
5GTrlQ4JGRoMlp6oZWxxKNijqxbKb+WEMZ5AtfZI1GjozaL/w1GZM+vLGGg0fNBEnRzQA/VrX8ta
bh362Y8c9EddzRwRP1ir4h/PrbeJXXylsIiX5EhxxZz0h2RQ9xoemW09EUalI3eazfVgb+J23ftq
O2vMlnks6xUv/Vnv7dfQQrlvjFhVal1+BDkxGYX3OQ2MOULNwEedhUx/0q4jp7p5TAcWocc72Bs+
JA/nuynNY6L7p9hDaJSTtIdWhbVaV4R4+tHVFj1XoSnel/a08VPDOmvJe05mKmHfdroeVgTW9APv
qYlSHD7Q0g9o7pE7DMH0R2sHwsTSVWcgY5vYbifdI8AId02mzhi/PpN+tgnb5r6joQkFJVoEdimW
dZ/YGy6jK7vt3upo3QWBeXDC8BoUaufIcNvYeb9IWutpcE69xeIrBEDmoENkpkrrU1jp4wxizWZI
qpyDpItTZ2tEBef9HRhwDgSBOU3mCatWx3b3DWeFFCA7ODlm+1EH47pvgp86OlY9qqZh1bAsUYu6
GJsTbMeWYhTSkLFX4QSmJhpG/amS9JCBSj/QpGRTdLrvmCjqaxcTcZUhLuszelSG/uQhMEdqZobL
vvgZUrMH8tJzcDote++M8CEQRzgowIwyLyFSV4fKSb7tHJVSnD00486S1aesYlyE0SE30ZW0FtIZ
Pdlp0nnxf7yJUJxRkdA7uTT+PD3/0bV6PxYEKil+69rBcqAV4WlISyI6TZg+sojXGDPVoWY9oRoK
bpqF1EWhWZAO9zJmks3QFExBthWFEkG+tb2ykvrsBV+Wl74NyszWyMyyZa0LdciHalWZcb8lqefH
yeMPyvBlyEJe2kzrzRIZTyXFgu0Ag3WQ3xo3XrmSlyDHr2LclJq3Vjmqi24oF5nTv7lTgWqne0gy
/HJi9M9SD1+qOufK9+LF4ME5CItFj28iwaguKrWzCP9Zo6LmBDY5BkwbaYFMwhUQrHgVOO1LZIzP
sjKYsEZI+Tx1MAQIhlk0fW+00UEH1rQi+6OHFeQQYdo478rlZ26n1Rs9mh5xKaxMonhncN3LoKk5
S9w7KnMM13V10PSLXtceN8WCEBf2yzYmKrrXEmo2YSwJKN9zDN0cZ/oTJ1G0iat212u49ER9HEyG
Va5K42UNAXVNcfuhRUg5oKU/VgkBcEET7BvbXxot1oqy1p/0npjZJm9fQmti+zIMTMPSvBvTlxZ4
iBlU7RbX+032uA7GceBRL26MNyjk27OD6m7peFxulIfXlaJqD/ppl0Tjpyfte6+aEB2mAJJsU57N
ZnoYPYbWZs5QIK8CbAfSRlfE1lK7nCqVVu7mD2xw8zunMH8aR98bLlVVn9XG0q+/UDm5u1gx+y6G
YWPr8S33e+bxtGwjBFRLtGF4F9Q2BBFC9t9SGKO1cRM0dYabBWs7xy8goscp01bOZN6Y998XqrG2
sbBWfdki6DfMeJcFVIWOea4ilHR6KZ+dYFqz6JLOX2sJsm8Oi7kOygnoNY5WHlJ3VD5XMfXuBs1m
auJ82ZVAw63I+kQThTMl9dWySPL3EmIZkoSYbO6N3eGgGXXnw9Zz9FlSkLwVA3JLkXFAlfB77ZRp
3Yves9TdAWSDL4cH4FRHfwpXYYR80agOkUyftKL5plx6qgJUm4SarfGtLMptVWcvCUoNogHZ3waD
EQOHnVmZ92Vj0nwUJSdPg1jCSvKVIFuT2Y9iGD98miXfeDZgE82i+s+ydpn4TJF8j0zuB8bGLas/
XWPv8tjhPOyzkA8/Yd7W1Pd2o/2kjvE+hfHBQLgY9PlrOwFjQL5C9Y+m0qheE5H8YOOvMQw0J8W9
KWo4/JQf/SEp8jml7GO197Ajw+8sQFXglGtmLJy/qXtGEuLm4WseNwcRh4L3JNskSn0lNbwSDaEn
VrmFV89Ks7bFgSgmqA87fAzQHDwQr3bnflhyPMV5dJdn6kqP66GI34PUisliHx9wohxEd8lE9C5b
633y2q3jtd9OaKBP818jlwoHiVRGIEgKXnNoxEcq8z8D3yJSx7uRjss607m0ERpwyCvkvySbL9su
sDE2NfG28REuVKl9dUuhk9s9XUgAJ9/WVmIJWvU4uoG/Uei2N0ZIul2SHRoXPj+xZ2cditLCqur7
LGv2BneVBeCfTyAG9TZ1n7mtSYaJwXYsUUX1PX8YjtnnkKBSScCxDEAaOk7lpabMyxhxPuCBxpfM
ftJTApO1vKqnooYFl/B8G2pphNkpCpEVqZCPv8tbUk9xnPk0dkRMRWUQihxYJRi1EumOpqIfyr8P
clYb9q3kVBkw6RIGABLOA63KcJmNyX2iYRPDr8blMt4oSVHVZ+VToQ17y+SWaZrjo432Z1Ul/U8h
h+c2C1+ou0+dUXG0G/rNYpCmHLNAWRg9opp7GCx762ZgwwqrP8RM6KAdCG/htgTe2iOS07qi+xUb
2yTlzo9ockQzUC2aFh0x0EJ8/85nFgHpMrritRqTqxfk3XoF+B1FUWjCkgtXsZKrXO8/ft/0TtY4
qBsuJcldaap2ZbsEztWp8xUJ57lFDkBUMt8YlRnSRvcYyxbsvsnmSS7XoXAAXZnp81DUAFY0+2I6
aqHDxaYKia5Z3D0qIxOrOjX3rhIErZoRJtXwWACDXGQlqyDLxFMEbs8KrAuuLBobiLtpzVHkWXwX
Wfw4Oc49apQ73yTRVbLomM1QjsdQAlBwNl1+V4I0XHrGc1GEt2yCUlEIYw0vYNcwBmaZ3tHE/kw0
G0fvdJMuVlqR7V0+AuyDxyxT/ab1kKAGzGPN6qyMh2QsiP31jc8CZN4UAx9ydCq23ItSbEP5FaQg
mz05h2OSXPMHyUR1Mnpan2Ke6g+H+d9jvAvzyb/1efBZh9GuDGyw8VqxTCnytCD66cw4X41+S+9R
Qb00nXTXl5WxrPLvprbYY8q6IHM32nkU05kLRSvCB4eCUfnZvivz7sBOe8ri6bNLi2jJsfRQMAZa
xk52xen13FYoRQxkbZg8HkxpfxoCTdr0lUwgYzyFAEGO0c8spm0nhlfRUHzFaIDMfnqM+6HYZTbH
BdQWtEw73/dhc5mg3LILxN6nfrQuafahLDI8PTf8qYIQ+Y27gvO4R9fGhJsCIxrFSzgNr/7wRBBU
v8C7esVUwJ1nhgNmEA4ZSzXqNLjOIekDjmAX95P+pzDLn5CxNRVhf6KD/caBHyMjF1AQ85k56Cuu
bGpLCDqrr+CXyaw5mQIRZM8zE2K/X4SJ/6ezEzyYffWg4v4aZ+aDNUTDqm0Gc23am8YRn06Etj4s
zFMYcdRWsrmOE63VkZLFBdkU5dZnkZeHvoFBIrpnwzS/IIqx7efJIXr5/ae1dDikY+kuWms8eHH/
ltTYt0PuA8NnlxssZAQocdDdFwYOab8dn5WLHrXijtum3asC4zaOWGMn1eziBi6f1REciz15gJow
OysXAQCsvnZI5OzFUg/kH5D96TKzkmvoIksIx6Tg3voaS/2tVu6n1blb0Rhsmhi0xv6Hfnm0aOmW
0CCBjZUG7apXFhaCsieJhAwDcyYMSK+7em9jEZHUbSJyz2va3nnh0BW17MXYoazK3YJpQPM2yOIU
EEk6lePJAu/AQSaR4oU+gvLgWtTGlTRNl56Rz2Srg/BF92uUGwdN0Rjx5mG1INg6CM++hfIZJ0Li
t/1C9nq5KBsHzhcK9TqKGCO6JCTjIhhda9OJyMUpeOxQiXLnGC+ugg8T6yMYTpQ+cJ7KwHipo/Lk
+MMHZDdvBbXvKbWyUzVDTPJiXKKm3datPi6ld4fWD3zgGCAzftd1y9mRzPGcD9y8DKltvELTd5WT
Ye5LBYUGUaimZOJEluhz1PAE15Bi1m2aeNyshpJENeEuc2HcU79Zh6nOsQOTSqIPrri20sHsMsmj
JwsmD3arPfepQakxyQe2Q2tTB0X7OPnGfWKMH65y3VOEAPSWzTSd4adMES9lgCdYlPcpDLd17gNL
bZow3HUeUvRuMOKXQgiMTbkXoy824lM58u36SY65kk12h6KD+FfXmmusiNozbbXvKZ97AUVIN06n
b74IZ/d/MOMTqce58HMPqazqsdIrSBUq1Le5W1WPZZFrOy8s13IgtA5VsPbBuUs+YRZ/A7nHhilg
gqRyzsvjljyU5zqAppBGyFMzX3NOnRs/uCs/ZdqU2ba3Hpgy0jaB5RHPkCuJ0zjwh/5PMnZbH2J7
sEig18SuGnd9QPT1WLco9Lzy06NIp8Og9BsdBpdI2jE6gqD1gArDcRFpHz7BdYDmOEXWycIVsQ7v
qpjpTW/0HiVeP12rzhh3mddWOyuJtWuq4Z2Rjel8+5w32vi332nUdn9vTLcgHLI9fSrtV4b0HLn6
HVtL9qW72k4fKv/g1GAZ8H8HW4i0tyTU06Pu92znFWYXe8zLE9HO3qGhV06rJT0b85ffH4VVrS2o
AR1KPkZ3QXnpXZ3Ga+OHqOqN1tnolpwwtN+sos0uSdand79fpOgySvIWtXlDNq1mtujHe+OG9rU+
Nk38g+vCvCWW9tYGdn7qBgQz7hQ3+xqK20PG/ng2QuPh92e/X0Y7vPO64MfqaSRPvJOsk5ag9NZi
2Kbrc37w/KUpH1B0JTu9d5vHfEw+zL4ki9jQENEpleABS/1r2o7hTibzo8334tt28UAPknGVPpNr
MzM+uyP64DH3gjVugmmB1pB9QXdRSqYjf6THN+RQA7J64sS8q5O2XyN7AqkVud0hCW6Oti3MhzpP
+kuGV35dEXi/xEEjmftN8CZ6Oaw10n8Dz8zuNZcKadK1WzHFFbZB09ukRZG+ytj5jrBHbYTGjRPc
ZHRsKrQROEoif2puFX6Yo6zNd2YvS2YXxpmzUb9zaWdbejNdunDAPGcO8c4d0dJN0irAIyEd9PFl
HQya3DIp3aONG36fkExu0z/f0pHCmggN8AIQVbqqOo0N7dfSo8+G5nTlFjSoWdg3DE/o8d1sVGtg
n8wR2DKVpvwDJH5AOn1DZDx7c1jRiEaSfo9EDjeGlGthhAmh8K17sacdgWivpRs4BycQ9qGVHl43
MvlWlsN+SVnt7upqxGw9Bkdm+i7i9vIRPqX1xK0DV1YzAC3S5CIIQMam0tQunT0eY1KRdn1P9t6c
Ez51urubXPhO2D1+2i7EaDCE0UbiBth2APkANQ8F9oLqJ+QTg/couy3NU654cTVuLS866SUh0APG
rd5StOYrmDBJUF3SXMtWMkgFArhiU1aJcYO8+LvkqmFoz1WNsp8mmrNyOCkP7FJ7Lc7ydcQYA8Vf
euP6X23Dqp2OMqwQN/YxjMo8HM6pV21H2Ae7whXeYVaVL+peKzeaCZNwYHQ50sE8BnV7cJXpv9HM
OngRNWmp9WS551IjZhXTGH2b7uIV6tmtUcY0ff2H97o4Tn3xrBxnlltN8h7zVrq3XE79csAI4+uf
Xtq+TTPSY4DgSVB7Pi6ZKGiHpsaUYbv0wMF4+id//mKijz2GlDPtKBBMAiHejVGcXH+/JHb2BTdH
Tnp+CC0rvnolS8DgAS5KrwbBHa8JFIV6kzicW4NNVPxSVOimusB9y/oJYrN8igfPZMKv3aELA70b
SVwevXVqYrOFgeGGu7hmSkKcOGyXpsRNpMd4D+oLq4JNvS/cs+npalniJOQCypY70HOZSoG0LrLa
e54ONJwwXJeOcKjo4ym5a8CN9OjVkQIY4ohYLz2UKEj7CfqWPaiTljF11Q1t3ZlivEYj/VxxARkd
/Th3jmjyfZJoxppyrVgOdgARKfcPXg2Yi/pr6xjGYyimmtOfm6Yf+8666mfGnFmCgZ79MJ2P9R1v
zk9rVF8lTaONsJDFUkk70DnEA6JT4IvmTUf2tqXO3zepdmbwcJfAwUQQGMMzR1drJCH84D0DXGfr
FXG5JJ0shwJWYjvj32tTJqCCx20jzay4iMjcVI0X3QoOYzFaLEHLOFkzViAqMOB2zBSoHqwaaluJ
qASFVa9V7cEqWETesAcMaCE/sdmpGnB12C2OE94u1l3NdKo1N0Nopeeyid4L+hXbsIvNbRE3976d
1Wgle7GKe3Uz/OTaTunhoHj8V31sPKcjdEVO6sUYyAfHsu5qeBgLeJaAQrlkx9ADh6zKV6aimSQY
QPHvgz6tzp3GvYq12Wcgr1RbHjKt3YL8PVhOP1NlGSN30XidcuB2pbeOG5lx1ZWLptOPvd4qbrgN
VoiC+g2+z6Ky/6QmzerQTQ5mkJJsVEcnCuVnR9MxlxUdbTfTAQ084dqEn1behix7TweHsLTQ+9PU
8aOIA+/Fq/URN9jA0NtPxk3aDvUuaNxl36tuO+EquVUpreI4UIQ2gjFZVSLedaKvT02p41azoAwK
UHxOOzhrB7cyZrJ0ZaQq2Sm0uosUO8wLmnNt0bgNrljfte/iQL9kZSL+4NtZRHTfiiLxH/N0sI4x
eE0S8eia1FPTnIUIUiZCpBnqI9M8AgAmoIuBdAHSGMkxMPKfMka7EJWOvrKrHnhgV/7h232ZEkM8
90rcSp6UBfeD6Wxjc3UYKG2M0jO3hjnblUHCL32rH2hF44KhkEpzvJTugL8zA/C5i0Cc7D0Mdgu2
2f4KTGqtjIrx2VAl517TTn42TmcHHe/kjgdRZ0SDspVRknb4NFS+bjy1VhNsCA1gHpCe5jbH9aDS
7toVQ4UC75EMVtBq4Z8P7lfmJX+SlAjGcJb7spz3mRmAxfSGbj0O/nHEjbXsMgqVLu7EQRL7lFJm
0G/Trk6GWFciN6m6fsPm7a/adqxWfunQLLC8J3fo7zpPbetatjs8ff4KjEC5kFCKAzVWdwXgmaVG
cWHUQ7e1YsB5+F7bBejIiOR1etVG632UoVojQ+U6ZbmkJ6XMo1s46sC3vg0GujbdzV1STltPZl+O
nm/qdNjrU/HgOs0HUZSFT0kE+1Ab2WzaadhJk5K6KTmCZpvsJmQXpi8YZBtITtwsyjLdVMEQHDt0
3MuA+xWLKMKbF7hLUTfxVdYuG2/HBUkM+S0a2ZnqsFM7WqEsQX1lkq0hvP7FVAVtXhEZ2ym0ziB2
ABrqxVtPX3oXG1y3ojLIeTOuzmBhefA0d+mWtU1/GU0onn5uE/W+MuAgDzPuo0A55fjbKe71Qyvq
etm3wbmdjY2xuy5no6MxWx6Z96zr2QQpZjukjS+ymg2SFU5JErbzHS3sd3M2UYa/dsrZWCnr6sGZ
rZbSnk9rss2xYCZ4MW3uM4twtmf2s1EzoB3JgR0sBjycLV7OTOaMQ7I5DcTYsCOXt9xqi2XeMrBz
savfMn3EZ2SG22g2iuaN96p1WEclHlIxm0mb2VY634Nxm+E1rWbTqQ3lcTah8u4ctQJbao0/dZqN
qqkj0BCF8d04m1ir2c5qzcbWZLa4xnhd5Wx69Wf7q4yKXdCCYiKUqMQfO+CTjfHLChrFs31WzEZa
urz5AfSXWo24bLv/Zu/MdltHsm37RSwEe/JVEtXLknt7vxDb2zb7Nth//R1hoIDKLNxK3Pf7ksiD
OlW505bIiLXmGFPhtgbcbQN/6yoOVwG5kUJzDZ7jlYJ1hcJ2B7XRFYC8MUTvd6fo3tqC87UU8Vsp
9ndUFDCyjlWouGCJ9Sd7r4YZzdSqr7qQ1wzbpUXhxLECizuFGFcKNka80e9tBSBXCkX2YJKlgpOl
wpQrBSy3Cl1uYZhTWGZbQc2MDsOzCeesoQbkYs7LhDwOmH+1yuBtLFZrWwElDbMpV/3ofrcKoHaF
fTdS1NEzLAiZfHfRF88hgGuFXlvAbxs3uQmY7GRgGGFCaUcK1zaZeaPoYjYIyc1knVE5bLfkQJN2
BBjHWd67Cv8e1OyqU0i4CxseMqgI3IElVIWvmENI/RCHw75qF5tBDiMOX2Hm+KKgDOPq4PH4x7Kl
c+4HSo8Vnp5ZA3viigjG86zwdc/fdpW20aHaXej2iETooHD3QYHvav+bNUa3aXLQnxw0viKBBytf
ZBczad/rsKEa0hzIU5v4Ziv4egrrW2h7ZpiviehqUj6POlJRohw2QCiAPqcD97FR0H7qrHudQ4E+
9eMxLPqnaTKJh0zNuz0hM01B1ceeWCTEjNy3ybDspt6HZWSXxJY13ps+U9eI61OOOuo57LoNUxXv
BL6NdqSoPz0ylQzzumrPz++t9cCiMRQ0SlWgK2lBg73AVxqDWAkNFqIRDJALINQCqRXWA+IRcORK
hMChrkUKhRyhrfmQ2jrCBDoT48cFh4ITvmsiRkLXIYpCsdAMJLMKXQYhSqNcNAc+YGxGQpLnjppE
abzFquhz8qJHLem4b2PANnA6jEruELv5uzWwQlPaBx3/g1fuu3xb0oRwHaxPXxT39KPgVkeN3ISv
Rg6waymdBE0X9zMSblaFrNrSmIA+7gkwCn0twcvWFl6KDD8Fu800KHPCoHhQDiUOi0rJLBL1C8mV
4CJTqgvN0997Jb+wsGBkSoexKDEGh8FvgSmD08fBVOoMeBnibIqdI0IL4+Kj2OCtsXFs2zmRKot6
wm08Pz02qCZQj8OPlaM8K45pWPHYOQ5K4zEwk4jxephiIoKSlSGqr1MfmbekTpFQuwiLo1St7wxa
Xpgw8YJX0hA+IIfU7KdDXA8HocQiTBSXRB4kXvSV3brNHVRUy8rGGR58xplM2mkQUaqSsecYaHKE
cev+I1c6k0SSyGgQnCjRiel0z8RtmfLjQHFxoSDfeaKJdUFI+Idak3uN613Aau1CSPMrMUPOPHhV
LCVYiTCt5A1IeIl7xfQfcqVisWPxVjkkkFITRUcLoSPxtoRK4ALFaG5rAm5EcjCEpHdSyV4GrC9O
yYk4XoxjGQ0PzmJtRxCmWWKjT923uYr+NAs/HrfSvxkh/Rp73QjcOc9P/k0QRrMrx3ibPC3djG7e
kLwyxErHa3xJhDxirMD2gd5nK7KenWVZ32UZ+1BJ/QYlh8xFTNRmXJ/PurU8y7GaOF4Kpt05++dM
IrJPxbVxNb4k3sT0POu4kiwhIY26+PRq4d9Llc7j60iemWEQEc1wJ0ztTy84njuur20NpG0bZriE
nXX90x0NuiQcphpWpbwuqKwnDlobo+FlkQoMtx21BRcalq5DG9qHOek53SIUdn2izrqud6ojgwH6
0rWXqGfkFfv3PP7N/Y9q0vYRc+Qtk1CNXKlpkaZLhMbPSOIo66b0WrfdV6U375mp39ExGV3EZAUC
NepNk9YffXZaeKyWi/W7aYTTExv0kPvVzisTOnIVHgVpCGsk9SnwWUwey1GYG17xj1xxkltfGm/S
GbHeDA1poCRzr4ufPbR21Vzz5NizGFuLwqmCOJSUSgnMeW3d4YpqFxxp/uvsCv1cG/UC4UKtgU8W
aRFdE/SW12xKvTimnfmRxOzIIq21sN4wPBn66oTQWlubs/8GpL9siWA/JkZkbBd4qS2r3NHzjjU3
Xtsb5lfSXOsYH8P/Tv7+d+e6Zep0uhL6FbZvwGz9NffrVMhaOFJxDqtgDrPpRJNLdAhHbwkyspCF
P2O9R9OOzY7VSz+JHdzOfsq5ZEYpwgkj5c00+/Mb0379rLMI9UWPLKYh8P3zR/3/cM0/wTUezMv/
Ha65o7Kv/R31f+nt09V/5990jfEv2DHgGeqVBVE0B5rj33QNejbPJfWtYD0PCRts27/pGvtfwrBB
aCzD9Ay4Gz4Y/6ZrxL/IKtJHbgOAgP5Y9v8LXWPwJ6v/QgyS0WJzT/CcP4BBD/RfP4FuLojH5w2P
utrZWTXfP0rZptAlukKOKuFyWnygw9zEBPmGrLnp+nQePc7rwvOCMB7fE7c8DIt9ZGh5yplvcCGD
se+Lp7CX/5D8/y/whTCuYH9vMSEihiUUKvEfdGPlmLWNZ6Tdji4HCbIOiEJ3ZnlrrOg6Yrq0lhsw
//4/fp8cd+eoKv+iqVOE4V9/QvzuIC8MxxIUBPLz/ss/NYPxm0fkClvD7wPUkpuc2FxlnqNh5ivr
MM7vA0P+QvGyqRlZ9Be6WB+9g2OyF12SoBMOJhynLP/hh6ErJuC//lx8oIRjoJZw/i5wHFppt7Rp
tVtHD7dzHwVFpN2VNMRJQs5AMwsXfI0E/EjJ2f/+kfx8KP7+jzYoGXFAxqBT/o4U2nXVYmKe260k
lUtM9SB4x0PxXHtPMM/Hic4VuAjmOgwcLNmrhsQ0s5p0Z08Fw8sx/kLgbAcU9pKZlPced/R0HB/0
aX40xfJekeHvnwdHXlLq/cwouRVM3rjCGk8M3Fft7K017o+lI9a+ZJQo9JNj8AlOU94TCKYBDYT/
nKDiz7x47fRc1thMDov77M2UNLroRgZ0lg7heip/QUN2wMK7WgNqqexn/usPtUc6szlJHFxru8IB
KOvDHOv5qvLGPZJ9hvwV/wtiRCbaXvWof+AP92LhzneMkPvsvKw8Z/4TSRoqhrohXDBjGBq4dtLj
jVPl1//+hejOf30YHCAh4QPw8RVW3N1fP6SpIQw95926HZyHOTvk8UaPHtrhRCheT3Zau3HDDcGZ
3CA6sfL7lXyO4/X84mQIBAKzOxLdiTrYX4Rd+kJo4Qk3U8Wa/nfrr7ir0BvGsnrCcr9qdZqEqFcI
0gpBxsa3rv4xi/c5iQPA3GWXp+ba4uQ1cA2MmoZyjTww6u1UvKFvTBISvGOA+9SZrzqMnLPWKAky
kscsueTGerCvovgj+003rNHz809sx22nwTZt8/KgynraLZSs5R5C/+h327k8G2kwC6zKO5QDoFt0
NTp4XMYN65i4uvUehuwDsLkm7lvsjfGhr65lSex2B80XtoEvt2HDg29jcV8WHKdXhvdUJ8fc3Bnt
UdSCAsZTm2MFJAN+rAfMvmvpARj0gZvsaThCubGfLazqay18QDlMQngisycRf+ya5MqHLqnvDHLB
/kO7vHGVn+LHKDks/JQGbF0omyBJ6OU+T5Wx1ggwDZwkmTfp473wt9lwN2NgGba0f3EolZ/0yfTu
Pz1KFMf512eJ+vj4HCoZKPCKEuo//48n6xRh+KioV9wKG8nwqzs++qSHvQWpW75KTG3l4IfMPKLT
84WpDfCXQWMGk8dIPjBbuC5GthsaMoj0QC9krxoL70L37HB80qbHUhs2U2NsOYYSmwk6Oaz18ZU2
9nXufDWDvTZM9qb9rSkihJAkXuBOZmnuK27rZPJxRGv0mMAS5V+CeNbcsT3Mv1wukAXX1iXLNqHO
sW/czdzCqD8HECSStdUy9ga7on2yw1s+b4S11whilNF92n2Q4hTizijvp+JRc29+jpB4zzYW6SbF
CX0LM7TxJsYVjFLyKxMY5oCbWKwtlVZFj2tQXzCSLjX9m+nfUZfh4eSz96CfS/MsukdrfrWyaxtm
a5s8s2u/msmfDkhvIm47ujXBzYXkFGI4dpaJvacLd2e3bxPR+DqM/uHXayqN6l8e1wx/fc/gjAky
x8Hhb+/4BJdabLtFsW205fdUyDZwawP0qzR16APQRRSk+dFKND5/BYUwPPYoTlDB0yIJ9Hk+G3F1
L7rp4vf+B/ZEWqZIsyGZ7/eO2R9tGf7Jh/BsGxV92W2h4IY/YzJ4QW4t6a6LqXDzzL01klkp0zna
9aX+oXnaBs9X/A9F6ByS/v6+5kxl4gOxOR+ZJq/tv32WUx7NVpL4yZbMcMMLAo1XryHpaQFaN1LV
qkX9J7INqPZBcMed4DmGsCc/4DDwcerjMKVExSse/bWN/yDDtdZYH1qsX4Qcz37ofkyq4s0tFlxA
TdfjHiWRpWWHOHJvmjW6Kw5JjAu0g586/co3l12dVDryDz+Qmbedjfcystyd7VRdkJV3DZAk3ygN
5CXlepIX+ybVA1s11d3lqrauHFjd5JFG2qPaM059WiS+a89uAlqSNMa2KRdlC5sN3yiyPqjpVUWe
qHhmC1WbFxXFOUZqE+RFe5cSbIXoexI07aUGlXv0SDFZIXFTNvy/dKqYr1QVfSyj0M41zwndfdXC
5tN1+GhSRhhuKGbS6A7aZ5izPiqDtg5NUhlY5LW/8lmHPSp7pqEJ4+jVBfCCr+WnH/uhl+j205xM
/Jl6DdO48VEgm74ZwksfgHc31dzGZ89HccYg7BbmtnGzDe+Zuk4agAmdnPNywONeoDYBREJCmRLO
kVrL69oiyJpqNj9Wezx0QnOOPIS23OK9+xTk5DaSu+p181wuI9l/5RXOnYWdOqHtoDbFNTKhFQu+
HQze5atZYCqZzP6uG82alXPVPbhL062NuPN3TRPvyizNrrEhniMz1z/CWdpnfkOryI16RCb7Sjdb
guPYMX5WhD9/N/UG8rRkjM9aKjmXdMlXOaX9VqvYBaNZmw952CsOzU62Bluec4qvis8Rbsq0B9+u
EzTjEZEk1xibcxPqLywNQ/qUJS+MKv49e7N5IbhGgQEgZ9DZjkZFIrgjZUVrYITn1nc9VjljujbL
ttiVrf8ZNgMWj7aCdcy2sk79nY6z0MnIDBfc24tYkmCQj6rqpIXx4ztuEjme4mPkSMmvK+fta38s
uUWeukj3Zhc/W2KeN7HOQa+cywd7oCiJ2BMZL7f1d+bIoKuyo4Nd2tP6ZzJR+NU9BhJ/1eX+nWlH
eHMFhZkMKleEELF0whDttKRkx8pRkmo22pY4eJQhMMQU3lsTrI/BewB31Sv+tEMpSC0i1nwZgTpR
TZiquI1gjdadYi7JY877k2AU1Z1E2OOZkUNoX7XKrddlJMkILbhLe9prmRN+uV4/ruswZY4wmlSv
fjV9wWjWJFVkZO0+0VHmG7n+PYtB36VDf+4LdazIpyUgMavjvB3bY0IfzDGfjJuRdwnvKJQsutoz
2dLku+Fh1VvqLLpOLnhPXFe8zQybk7woPlp+TyefAOUxzwZJSk4rHqsKbX/f3fkDjx9WnnwlrcJe
O8n8OVlpdqDWiu6CRTtW7FezatEx8/k0Y84uNQraS4FxbWWyHoEksqjs4uVZsmTaheHwgCALHXyx
aVyOPQ6DBTM5RCx5qGny521EOWxSjPE+Nqlby0PZbZM5jVcxdN+qbTOycQh82p50elUQMCii5tWz
tfBIVvrE81oPEJSrgHmxKaOc16b5lELgMCV/HZDMc466pNWXlcV2YIThe1vAu1WjdWJt2ZPWpZwV
Z5TTmi+oAm3Fv8Y7vqXz1s76dMdKO0syZ0eGwuSbhcioW/IJVy7D+ijMmoCOLGs9SkyEFEVdy7Su
NxQQ2ktXHxuMA1uDSs5UwyZQd7VN9/I4UM2y0ooMshqGofX0dDvVNeQpd4pN2jAUANda4RMDF6HQ
az3yeWbOv5C8hFCLwV3Wc9MhN+upCrTlaQmhvYxmHjYC6Q4WaANap7W8VeJIhvG8YKPuyR8wBelu
RytNx2k0ddoD2O/e8rX3eeiyzUSZFpMpySkZyCCpDykyZ/4X0D71xK+Hkfgf7/HnMn6ealgnbaRn
wXXHVx7bwIeoHjaJqZsbrnZbYyBRp6UTwe622cHEYaDO4l009c8cSbq1mPJhTXgKCLerKzxG1GjY
Sx9EtLqtB6sijle6J5O4bWSQ/lwWScJnNu594CWNyDr9nzySsQcc2ODzWDPYFTuW8cg+4y2fZ3vP
nDOoRxkeNNxRgu8CT//yIM2a7UYpJbI4/SkcjK1AuMdn85PmRG0jUdkJJwwD7kLFGoLnfSYVse0a
C5PDgxbHfwjB7EKbo2PsjNwoNK6QbFb5sVM00nYOnb0DUg/Kb7g5JgUj6cwdNkUFZCoLirJJmMLD
bQm7Ebd1qc6oMSKy/WnZlpPLYu2vqHhWJ8sKuZiho3Ij5oX8ymsQj7cbTUvkOuf7ShKG5oveeC5G
vzswsm63plfTuNxRV0mAi5rJwWG7guVUmBcrCs01NUX2hm7kfjVGJpwG718unsQZHLzTFXVrquYn
1jyx86zwV0sWRw1a/b2Z6JzRvoSea4+pxuWB2nMUVZF2zLgvXnN7cK8YVpzTnCen1EOprzXTYco9
/Ri2i2poXvQ1Au9xnQ96fOq8T3+2MvRulGR1nw5nkLNG8PD883ecswFZtJu04YVj0bk89QMYPYhO
iO2jXZPBGUQdDLMDIeprDyTH2xNo8lOcGeKQV6179/OXjOPqXYRRbqvrEo9ezhyd54T6qHTFpVN/
+fm7n7806fw0ITLamctLY8khB4ifvwmM6kL1FDlBB2FwGtto2aB1QWZHhey2EwDOnIP2og69Qzin
ybnErEiL352RSGNjlbSYeZUbrmE+CaTDfbEqLYsj6jcet8MSsvhqlsBoiuxAk0bgJFl1qVvX39ox
a9UClzjLK165l1j9JRdyZ2RRdY4LZAtDEw07Z2zY9jv1iT5obqR076yjKG2v/IteQwhTQh+dv9bQ
i6ylRVDPnfE6smO7z62+xc7g+o9lF2kXt45PKa7GSVTZ7953QqJisbuaGEzt01EnVszXM/HG/KnM
6Bwa/WZ496L6XjfrAHrXuFVRyfbPz09epDZ3oiH1DB56H8Xo4vR61C9M3rs7nkYAj+i9shlxTsWZ
B6cA5QpOXQII9+5Hzs/gUje4CamUtgP845QWpNGxKGdibYP9Ocl4JG/YLle36EnfA4GvDJngh8hc
gqRmuMYjnnFaynl/28R1ZcglU9PYS09umW5s1oZ3y6ydudEtZ7emrTDOEUNm7XJXzBYAeWxMp6nL
SEHp7T2J2jMEPcevUfsoMKLs+znyLkUt3UvminKfpuavfn63F5QNXC35kNT1iR+S9dBqqf1Q6pgG
U/WKlH1/zWwKCfpu5jMeLtvEbvpNMdfDY9+YT7K0YNlI0bsdE5OeZrltyqsgiUkaQoPclWb7MDdL
dCgZiXHsRzGQqqS4RWTcVNnxRKXI/YHp2JyQtui59U6CZ0sYLZj9xQu7LlLoSJWzJjosbbLX5isq
WcIIxNY7lV/nDLazQfENHC6RP/ubZhK/JRHOXMyvy1TSddyvNDHefJWNpwvwblRpeTM8jSo9vxCj
j/Pi0BrU41mhqqoct/poUiKnsvccP8mfEcfny752iOdLldOnlo1bEtH9RWX4R5XmD53iCyylCgAG
m+VeEgb0GaG0qZVzEvXcFYds+vkIfAEKzE3zbsQ2SYrRJhC1kLB2zddlkDXjKDbHiyIOwncP/IAq
TeTtikgAjWYANet3E8uPcTBj9OZaHcgBQ11odd8TtKEiHCxQB6mQh3Z+dxGJKBIiUkxEaCT3vqIk
dHCJAWzCaoyI2rPibAxsOBVZUbIQlYq1MPXxLIAvFkVhoD0/dmAZtYowKU7DyMaXWpEbZdzdIn5W
bY2Eg9TGBwdURXoA0b9z5DvyQfHYPA3HSXKcwQwJIsKzmqU20EjZdy+RMZ+pkD3GQCVsz9bJBFdB
ycJqdpp7fpvMvCYk0YpI4T3EpWJbVC2kimJWqOp67NPxvgdmWfSKlz54S6I4l1oRL2AJQQYC8/OP
dhUV42LY1ahtXLSkgWxVfyLF0AgF01j9WQenWJVgNstXbOowNynJYwzDx5FT/gKW48BbA+nMitaR
YDsOomcasJ4jcB6KQ18dxfd4gD41wA8lrpvE5jyVal+9IoIK6qJZFloKFAIYStleITV4Nmx779Uz
uq1sk5Gi3pugRqauMMT8T6cYpJBAh2lrXwA+2jpXnFK6/EFct2HH8tGO1iPJ5E2P1hJ2rH2hAQGb
PsRTAfpElR4+4GH8sER5JhoxHCWYlMbBn6b5z9BN7kMwKriUvam4KhbWyN6tP5aO7SohTrh3YvkK
dRKvRsVlwSl/2YbFF9nBsA+6xaV7P4FyCYV0gXb5IF6pyT/F5hKO1PbgAIEVjxNAmD5WgWeEyNxB
xSrFjLmKHhOKI2NisV+a5SNXhFmvP/p+dbGYCSv+LFckmm97JwlUHCtEDVRtWR5yRa6pf16tUDaP
o5rR7kU260Dmzp+qUMval0YxcB0wnKaoOA08zm3Hs1cPfAI7/5lqp6vmWDe4mydbkXWLYuxI7x5L
oDsL+C4FwiuB8XrJ17BWfJ4E1MvzKQlw+zyWvL3jArK+BOqDZ7vXFeVHGgAWlrRxS8AGoOGlBgg0
HI7NihAcuFOspO6c6s7amDqJxT7neBMDFjYAhpYiDSvFHGJoSxSDuOTNWSgUtABPNDtn01GSSLXC
ZlT84ipULGMyM2NNijem6igm5IcuOVp6Ho+NmSTmLJqZ7CyLAt6nO862/dpW3CRKLP41LHgdxVTW
wJW+oizpC9/5YJc5+CWvtYqcUoo8wXgYFaHJ5vY8gGxG0/DCcf670204qGHk37/DssTSegyL54mV
DxmJdJspEPSHCAUNdRUj6qhS8Ni5A4IGtgIjxUyNeRqw1BXal54YEic6Qwzh99CnrCU0cNRQcakj
gCqN0ZyjY5hVQ8GrimL1wVml4lr9aoMlO1pzYV+7GtV0jhYVzFUMAleKilV8rAEoyyMRT73BnIa9
PGEwbwUkucsUXVt4L8UPbVstHz8/9NAkkCPrm2fT29Zn0UXOts4y5cDNGe6RcMk2iRwfPl+euEMp
GG3KNnM03wljgfROzXsP8Qbgcp7uDPArbv0sS6h9WduJfSwVR7woopgaedBiEGNQ4xnkuODRVIIg
U7W6dTKGHZr75ozzLxdUmcAZdID4RdXhL3u441N/LBbxaFVuCun7KynFY1oO9xkAtAUI7QBE2yXa
dj2DyGa5oxOJizJ0U6GiqBfFU5t5fpdBz3pm86c3c55bkNekpHHXhK/lsm+lc4ksBcUBWyliOwPd
7gxVCojnXAPq7oG7U0V595wZZSZJDXeMD8P42yurN76mKxNAfFCkeDyWbwYhI6gX4u3WLwek3Ozq
G9XTNDsN2NwojO/oHzBpUGi+yDimYOna4v+SHr/+bQmyXip23VQUe+RPHwNYu634dkOR7tMA8z4p
+r0BgzcbZmZqARMRUhYhVh1U5tsWdL7ZVUwLjC4OyEzCinE1iWr5iRDtmfjSEZkVcdNkkyURbK14
dBWhL8HP18zvXzXg/Vp7QiJE/7Si+rl/7YnBesEC8O8o8j9TDgAGjlCUQY0aQCpHQKlsARbaAIRA
+ANyppw+SgHbbX4lcD3tZNRKcXWaSJ8nykIQ5fgIGCcH1JzP4UTNi/UCC0ioiwGsQRpdSzlIj1nN
TMbmsZCwqSE4dJtH8TCjQZDoELoxPE84A4KshiaM/Nbk6oXL2KeMVspdhaOpieklybGUr9oGt9oc
q/netB2o2uEB4O1D78OaC52SiN4KZLscnH75HtE4UA76XqN1KBEOUrPdDAR2ONco9wMVPQPVpPAZ
OmIIC0FEp0wRnnJGoN28pQkSCWQSLVKJWObzCrctE0FUTKA+8iL4OFAv+jChpHC42fLmiR5Ch20m
imvi6S8ERIyrxZVno1vsM9z2NcudeaMn87Oh3BceEXMrDPfOkGtUl+pPEa/8tYYwQ4L4BL5yaMzK
pmFj1VB2jSGURN7deNsk01eZxg+W6A7qeTIoMwflWcxSlK1jKTFdItNcLc1d0xylsnr06D2I1eKs
rsIXylwxf7Ab99zxKQu56tpyHNeja/7CoGNRaMz/lWmWrwqZj1TJD4gVSPbV+ZEvAQ2Ywwxg3Ywv
VS9fXWFRdhbiYjOmkjLPuuLRRmCZIMwYVFq7z1ry3shNTGU58ZTvJHqtlf3EQYNS2d6Fxl0QNAQp
FBi9ql9YODAslChU/EQLED2nk/7HRbDSMqsoEK4kCND5PbmMEpGxWMRmI2Vn0dG02OhafLQt8+AN
u1SwRw6H7liYnOB9FDYBn8b3MPpjIX9BnmVvGs1C29TtOuWHaSJUFyxsWXlsmWGNNFlGD3QxRDwh
XfJ9Fac2SyeaW2ew2It2ImUKv4mTZlF2Gjk1B1rqv4dwIsHfkv+0qfFdFZ/LYL1Sd19UHrMcoTR7
RnTUsvgpraoP0VA0WTw6CHJaRDkuwhxgbBJD0CgI/IBalFUnQa+T+bhgRmXcsawvjSTk2lMuHldS
2zSl6WpksO5yFtAcD5QfgQ9JtoF2Jv+xCTnc+PX8TFywycjSch5px4bxv2tw3PT52Au23+yQNy3C
IAnWhT4Itwm8vPxtoxVKlV8oLT8Lc74ZLl6rISM918uOe3N/VVH+dYakyEJW1Of99+Kg9JjSpx6Z
UTxgNeLHSabWZQ42O+e8N59JLLNpQ4U0ei1HOe3mYmA9mhCpmnyfpbsxSbpsY2VT6m2ohJZ98Iho
KR8HRtqa+aEV3QV6YCVQMmnKzTQqSROypsUfjkRFv1MuY4fCPDsueit6mqcJyxMFL/o6m5ecOHwN
LmC8g/2Zl596rDw55BY0ZBlG90L5o2xUBFDZk40OqXsAlz9nOoZopFMDWXYSL79s1eLXavVT7LNs
zpWpKlHOKhJ3HL+F8xFN7XmI7d8UCI27LmTwTnj0jcPEc+rrLc9DW19HhtwN4AxRNcFvKGNWo9xZ
obJoybm9Zf38WCw1syQnweeRFXTbtTvUd9+9cnEZysoF53aQnbiAmvU0+flDYEZ89Wcm+ZqB+0BT
fq9p4CehjF8qPt8FvfKALY31OVjRfSPxVbTlJlTGsIpT4cpXFrE6ImI44xUzEYzNiMYWZRyzUI+R
YUZ4kbXIwqTLcJkP8Yqmx9WgnGWlspfZ7fA4ZuG7wwGRaOj0MMv2s594A9tW9zrRAM9PcEkKKD7l
RmN0emmVLS3k4+Urf9qoTGpmi1NN546+ZTLFUnTBuFagXiOPpe/4w/a3VHnZXGVo80xcbQbSNlvZ
22w0bsao0z7L/6iQ9s2ueu0u8oxnp9V5JSCBi5UNjlKcXzZ6uDYN30oNh1dfjUjENWbCYY6/Rlnl
2PqcZckfnYbAerfQHIe5HVsvbxWncvA9Wl1PE7OMAh7YtJ8X7P97dxtnFr9ktHYWejtcpO/Ronx3
iO+6BumcZj2X/ng/xUx3MnIySfZsJvVNGMCRvp1wqRCzt2JAcYv16LUd83WvfHu0dr81YuK7pOmf
fce8h7YWfm46PObo7Ra7PnLMCtBJ+KcM9jdsk2jLGmflZaBphFmPDuULB9eI8QAK47HOY39dVOUN
M8ktWhAJuPjGU1B8kdfrWlkFu5gXkCN5oUdtPgfSojNJ12EIRje5pHZKZ1Ge/tFFu2Va4V1K6BI0
S9tc2QwFWkOp/IYtosMK4WHYYS/FoYcPBRkirGR5Lt33IgE/ZR9+mjPCFOgT5Y9HEaHi4Gcf5cyy
q9Cj7US2ovPzDVCd4gg4J5RQc1CpytCoXI1ji7XRyT+QLmIgVT5Hrk9FwBoObjI5NjXniWp6cwQO
SNjjN3+XiNJcFySFe2RjBOL1Qzvq3GGN5DNDJ+kor+RM3JjPaYRkuUo3Utknh4HABINaPpTKTTko
S6W/8B0TSx3U4J475haflu1/e2ZQKsXlvLCyqMJxXEXzEgWet591/cIZCtRUKTKnlkpMr+V1u+T0
wpCKwDJQNNfZRb5WxaJ4oPNlV2GLIgDC1wYT54iRk1Yscss4On1cnTPOzkXJOyOC02RQL0QGqHOK
GvPW1m17nCqQ6nj+neIAzZQMVFdaUAOFFn3nLFSUMrRX8tBEaUSXujPUUFAQyFKSUaUbNXnYmm3y
6CoRqTGRAscMZ3FZLKD1ABjI/kTa77Sl7ctVOtMRr2mlItQRptNKKU9hG55sHwkqZjPzYuBFdZUg
tcJpvqLPI+GRwjm00P1NZU2/kQheKR0brkNPVaHw5+NcXUEIgZhcDrS69RttzDdJ5Q9NyVrbBG3r
gr+V9VWmdK69ErsmFrlketLSdVyn7zp+O2L2hBo64/dMRMIbWGlm1ajv0WZc0E7dJL/As5Wb9yJF
ltxxphrxzHr4Zmm5jDaRKDDDeOFvPUJX6yg9bTaHpzZqOKx+mHOFvlYM9HrMxnpOGEzYkBSzkt22
XzQ0PndKgZvgwq3C5ElqXqBD1/q4cqUu3ypYnbT9XFz3qaxwm+hk+DMcu5WS7VZKu7s47iNs/YeX
Gm+m2ezdmCAHkYllRaTNpbXF7XaaNh91l6yfQY6PHRBiHia/IeYyT1ueY9VHOz+QQF6B5STBVCIt
wxVsaMkTsLDG/vKbWp6HLqLHzkLeDCtHpRHxGaUd5sG0t7DS7pvCvRcwl4AeOZMnSQsb1mL4+5WJ
xZhGXpgtJTaelOJ48SiCGpWpT18IHY5LfqQtwjoRy5sCHkn1ajC64VTXBp+Wn79N2n7ha1Rd69TJ
OdBljLdk1r3X4jIU4Wc0xMm19ga5K9P2u55aGhETf2fQsYNSkgCaC2Dj82+6IDxPS/dXurTy8ANE
z5JDMxlAZsdVciMmj9HBnO78pXMOYR9h/wMiD7qm+OZWO931mbWpsnrYk1fRN1nJsCCkr+488w79
4cg7XnJcpKOTV4Yv4G36BhQPTZKXRMcOnnJtkff3o2rEVOn/9jCT7aOYtIKPq2Zs2Utid3ixzNR4
eE4K0B2s2GVAIXuzQ9HwJZW6otfz52WqnVNfZ1g+k4jqUkwem8YB9qCBd1Z9ggl+Kc8jB5f5T5LI
ylyW7VvCGCJfSuDU3C4ePJojFqPsNk5vL4FPrHljW/tBxMfO9/hVVg0dmbqNe3hI031jHVg5c+AY
bZ55yXfqEPfz8gff2Wj2fIwKcQpxN6EvFnuMygc9FiuzI1UxdrO1rRPwcWvmW+DYrb7vC/u1S41p
X/nKdlzrGOS9Rr9pFTeSqNk2RW09L7JDojQ9jVMzBbQKhcpQUrP1aW9UctGeM5qfdsEpwSiolmIp
IQIzFaAuYED7oQGRbpiwvPwf9s5rt3Ft27a/cnDfucAcLs65wFGispxd9gthV2DOmV9/G71CySrL
2rueNxawgHKVRYrknJxzjN5bb+IOkUlc3eHyJjTdFYw7BKG3KVmEdoJtdN2zSEhQtN3TEmRlncpj
Lrq4Z4LeQd0Ip6a2oZ6PnM5J2ckn+WsS9SzAaPrMNdUY5Y35M43WGxhEGUX0kqnFeCSqV91INa3B
Msm4avqwz5wIvqhPMUsdyfgU+7f46WdZo7YbHi5qvTQXydTayBoLKB3LM8rV5sH0Y3kVFhptP53U
SJQ+XbPs2d3dUTgL0E8nxmxo8GjHYrdQxMKzDTOUt7EL+AtZZC81wrOaUbU2AzM4EBMVaRKrmLGz
LQ0QWRDQ0ZbvHooy3DWD0s7dStZtd8iax0qwWOKXtTmLaPDOhhLzTylU1wSrNk917ip4tCzXLl1j
hk9Cvu8bHPImu/AGmPGklrCvpW2PPqRr97kAkawpg5nsCdGSVFP1LiAMDqmddhNlZjLPDSm/T+q6
WHp0E2aKi1RI5a5vTD+/LhVcn04v1+wlfXEbBchCFYAgitIVBxWv7hjh9cPQGxUaELvIwLWNXKHK
NWbcGi1jMRAIAdLq+tlgjUoZVcc2Z0b3go/nK9Zz6SDkfjgVhPpWVKzikFNuFFhuH9JGZb2VxnvU
H+N2rycrV8cYk6uJPC/NLF0OBjMExQ5/yUZY5wGv3G0XPHgdgIcQCowyKN967H/Pvj8cyp5nfeig
MvsJMtJOKP0bhWe41JA/DLxNboyu/gFyh3RizHlV5JMAnqZEwEpRsayhCTAwZ6Hol190r/vS5rUy
swImJM+JqIYVHU9wkogbIX6T0xLKrBFhJJV8tz5lrBIjQ5Wp85TtgFatpbIxhUHqr7KunjWCoh30
PIoWJadGHGXPxGKycmYNPPG17GsmwUb50VbmvPerYQmCbVj6LlpRvOKCiupIrFleNgYCOrMuDqEq
KpveEYMpkg5n3qq8MWKkeHueKPRgfCmrUZqrWgy6ibiBjyrskQ6U0M8VIkUr0dgnLtHMDlJ1zXTs
JB4F4DnqqYRuIWlJgogEKPlmqeYrrMLmLoNdsKI/PglbXZqIjYhtzRtdiwjiDI1KdIy7+17UMtyA
MVUICW77JCI1/LZP23gz1E/EUPmW2I6E1WhlpcA25KxMthFGIrFgZShIlEtgzS6qsqrRAFKwTDxf
emod9AMotWxul0V6Rv9UmjUlmNr9poj1Ne21g2AN8Q5ZekWr08LlOCy1dNiSxEKUYqBke0pmS8y3
JJZSqVu0kUKZEeR+DcKhIW/xRo3r4KZ3UgSxErutt5/BAXMIpYy+C5merlXLz9boHR4lI4WyZuZ3
XWgJ94NkhPu2CL+ZN4MzJHcNMIpb9kum1MbEi5gl9s7vRk+LCgfJzGnVvaBjiFB7d6vpTmM3cv89
KX3NRqeRTQUjsa7zdrCuB13MEUFRKq/CpLfNwSmnWihY1yZZtBMrcep1ruUAhSx0F4ba7SMesTKp
GooaCMKmROaS5h0uHDGU0fxKzmMFdp1iGla1tz+6eynSH91Cr65638p2cpc94niG5GoqX/RAGGZe
1ep4NhT1ixWBjHKTXQmyDdhzjOiNXMBpAx1VSZVl4QT+jLahC8GoMB+hWKTTwnEU8EiET6ZxQhBx
IkfXkby1aiRGXl9E0wGoQt5A0osEQZ56oVfYct8NOJ/vUkpEky6PjBUboq+KCT+5lTJ1K0qyvgD5
kvADDLaThMmK6k32IpAyPpHXbu+zxRDjbS116jQCGGG56GmkQF1DHR9ThmFNUCRhyZzV61Ia1uo4
9nD+L2oL5ZbFzVKU6zZvbxKNB0zSKdzEXvyQ4pElmUG8VkNDsAdsIJRtK3QrY6WFcnZekyUjClTv
5GBYer7MCjuXaB5GPakxBtR6MX9IgwNl1GspGGluJWk4dfbYdhRazA4brhmyahVrd6n5G28wCK6D
MzL1WwQ1allf+aG6ywwHZRfSofbgxMMBI8idF5FZ4Yg4O537CGJo3HS3vm685CI7uUxK4areiL37
4joaLVjMAnmfPyLZhSSsXUdiQISwA/wzSx9aYHEV3eUxQOGLYVp3QoQWH0DD10qj6C0I3ULtiRo1
yPGLlHRLGMB9E9OgAZ99HSnfe9gAnEtWPlO4kjaOTIClpFVoWFLnBarxrg8gB5CHlkytpvzGC+2b
o4LzoVSxcumDRGgSk476FfUHedKZ4a1QWjeDYC4DDFCT3Mf5Xri8MEWznGKQRqrp0RAquolChZx9
xBJ4z11GTWKWeQ2Jv8KdpkZIxQxnooQ5NpVc+VE34mueY4gUeZoqgp0FCuJVaVBRZ6kcBFi1uYkw
D+UCVnYCxYiKBfW9SalGD1ol7wbWLlNdRInsx39K0v/jJrzgJkSLft5L+L8EveEkFL7zoLwUr/W3
d6ZCfvUvS6Eu/aFrOlQlUzEkzZRFEt3+shTq8h+KasiKzkyliCK725+WQuMPQxUlxLM6OkuM7Ojm
/7YU6n9gPmSNbposkWil6f+OpZB4r/d2A1PHaQALRuPMRFU6Tc6rA8+MobT3M3qPNhW9bb+OtsnW
OGRb6yAcwr13Fe/jfcp/+R6F1dbddCt/YyzjZbpO19oGotcUj8kuOuS7fOcd0p2wR5q3qzb+rtgQ
NLLKls6C/5buqlv7q3iLmWLr7fNtuQ32iHC3yb7dKlNn0m+FNS3aVbTsbGpUy2Stbtgh7gD8H7Jd
tgOZvHMPzr7eBDtvp63yjbJKN/0Fm+8HF0SCeSZpMqJWA+McF+zIXRN1Qg1dgrrV0A4spHklg2U8
elKu/jRzHLsULx1iNEUcHUJSCDFQeg5BF3HSahC9QXV+fghpNDoe20i4r4Qu8SUMTTcl8S2X6egY
DtMZFZy4m2k+AtSEZkC8liVVg65M87ndQYx4iUP6UBZ58HJ7VVn4uPx4pVVfPSvhYf9naPwrX9gk
ityEpi4zBHiiTxKT0t6Ry8QMh5nb6rTZwpU2aJvPD/HL9+UQugTVXZMw4WoKI/D4mgq1o7eFI/ez
mGLHAPt/LFmosrn4/DDSL/eOVpyqMKAZuCLe1hODKQ1Zv44tpZ2lAWBpIT+wsHlEXrCMpPB70au4
cqppQwu9ibU1afZ7PXBui1K8p/n7dOFcfom9HKcBYGOqJpqqZbLeff+lndzUlShk8CqD8S3Ry1vQ
hLcaJlt1GDcVe5fuChkBKkQE7RuxQ3ZvoVVI6TcPaoz91nqIDJ/oJxpgibLWHIWWOg21sYnkFuAE
ev6XJOqC7uxr3uJVIfQG33CwUCj10G2EzWSheMdK67E1YdEcUORykIwYrvWg9zqMm8CkL2/V00rq
njmdSSoOXzqfz5Xy8rbX2xVDcZ+rzsYyrwvYSQiR050ua7xTHdyPRqguxMhAdoK+A7TjDwe20ARr
1DOuiddKpz5uQPqcBGrHHeBtLLYr6kuq7j5RP731jOLWx4WCqTU8uAEC07yZdBYSwZrovZALASdk
nXsbN06iqSxgtuyqgycUT0NqlCA3QoLtqK8PCM80tnMyk/jcobpkqrg9sPfXIN0RmJVGvZdG9nZu
wh+vVbDSVMcDTAbwtzgKbhIf1MVwE5Dihs9gXE/zu8JIiTGnlkDzLTN5vRvESpLUyx4lbMSvlVjP
0qjOpo6uXufSHPRONg1zejcN42yiRzQwG5bVSpHYJWqrxKtvrdi/TxvEwUahbtTY3MdDjSxuqC9M
k7+ON1mijcZzp8gKL4+TR0/uPCOll9jNOiF/0vpw4aXRIjSyC8/4L5Z3k/F2fJwTr2zhEv9lluNx
2KxacfASo8BFkXSV1v6Sxe2qxPFU1t6y9oYt4sIpbqoZuwLS4hBbaE9kZ0hNdpM62hUIZfJOwxcL
vZOi+avPR+NpKtzbiRpMcEACNN6lJxckheARU8TvZoHo24PL7nMQ7zvs9a4hbj8/1EdzELm04FRI
vJXNtxDZo7md8CUzSwa1hSpmTWnKbKJWvnQI6aPvQxqowZJF1rEhniTRpoMb+KWgtW8vEMUsDpVV
3PhY1MXauu3EatNI1c5lf9BltOvHL9y2hHi3KG7D/IY20cJwk+90Zolnlu47p0AvhKyibJ41oybu
0Lkdz95BfqJ3JbVQ4WaIn3X6ZFo30pgV2pRgkWeNOjPp6M8oVaZTtR7mTZXSabQoKKrRnZzkB/Zb
G3EYtrGUbYy0POhNuKiKdD3U0j1RboncPnYqZ2QF69hgm822OdPQF4G7hZ/04kTZWkQRVhTFXOvH
TBJr5sTlJmWQ0tBbiah6hDpaiC7aGjFF2iojhGlmQ1Lj2LkdKc1yQmN7/LdKHL5kCn4zeMwT4xGJ
6iSV4LOG6VNFyo/bC7PO8L86PqDnMTmiITSJOCbW7dkUqO1N6u6i3l/5emCPV1xUcGRn0v1Q+SvR
bbGg5NhLZMFm7yhifLdaEeM9WY+SQJumQGbCC+iqCPWrjkqMYknLgUwHVwMAp1u72PJtzcluQnKZ
CSM9OBI9gAS7llyVh9x1Kb76M3iuVIsPhr+AZ0vRKH8aBISeaqHO6xySVUNlPunZgfpa/NwjI44F
jI3C+BiKW7/HP2Hlz1G/z4Rk3Yoa1SQzeRrgdvfENg1cGULyOhZUuuQvmSK/jk9vGWeHIcRc3m51
hXsZEuuNlzBNM6Rr7WNp9KTG0LV1EwKDpK9tOex8hEteNsz84CFG/pp1wq2MsJLuc/3odDltUJT7
ubnr6nITddlNJBJ92Xo3NKsEUdyaibCzJBci6egP4b6D96v9nHvg3vGefhnnNLE2r9ocWfU1fAG8
tIeyrjZChpSuCp7MojyY6Uj2ou9/L+G9TEA4cyEXFiKeHBduo4lbT4unolJtUH+RouavFCm7QYFu
N0GEGD29q8J2pgvc28ZFr86npUm0TjJ3D1XU1rCljnRyvSEHyKGvpPr1Y15QcHipem8lM6WDSBSQ
sWmE4NVw8fCruY5xpafKPV7ebcKdFLLnvkKXH6r3ATmEdWB8C8OE2rTVici72aB7vHlGctnAOQiN
Mq88Fb8T0sU0SrmhpKh7AkUIbM8UZXDi5/60R7CIROhRwjg0GUi3ibDuNTSEGvd2nGPF0niWzea7
2RTz1K/eZueQN34Rp7eh01yLWUcGW4VT3qT+aFq3Q9vbTdguxrsvhBHe22gdSyhMQiP87mfM+yit
2SGjfGvWbb7K2+ZqaLYeOlGRhxHqJ4bouJh7bbkpgI6THvUVevE3o/yiqtEL1sEbAVLKdBxLfX5r
4Rj3K8eZUCTqQu1KL3l78BxmnKsrFo9FVT+mFCiqhp0Io1rrIZ2OJcbWS58UK8Ejt6yAp2cDKFhP
vRq6cpMRfRDcRHiLnTR7SlUsMuoYHCH12Y1bJjadwly9r7Ib8ih3iacAtUepCwAuhlFcPeosXHGT
reuGZqSD2AxNgD+Bt/Wkhsli/BdGIW4dOK0simaGXF85VWCPv6G3/daT9CvkpGucoeuek7H8Yesz
ZfVmvtG4pjJSUyQ5SyFMbEPRXyX0WUHEklQoaNVFX62mwozzmqXxEs3325sVxe7a9CmxGw7hy9Wj
4BpTMO6zEl15o9uOJz9UggS83+sQCVtX4ymqmJ1dVgF4f8lowb+l5oSTBt+btNyEYTbF8bSoCaHp
Wz7XcQBz416pmdYV1IPjCKV/udUYDxmIEYuHJ3L/WjL/p5RxoZQxbg//2bDNXqqX//pO/aLq9y8x
YeX/i0zGj6J3FYzxN/4uYRARLrPnsUAbAdcxRjDW3yUM5Q8wSYpsWqwEwSaN8b5/U5HMPzR8/RjV
JHBZ49/9LGGYf0jE6iIsEymLvLGU/t9/f+3+r/s9/WszWZ78+Xg3PeKVTra6sqmzCzIJqaKzYJ6s
vMRsEFVPzZF6YwAcJLQ7hjgdnNC25BsR6sWLK8AHyZHiMTxz9ZYuw2i5IpIknJeYp9Q4pVX0jPB/
2fpITDHugEhUAF6Y8aHxjT/hXO/O//h8xwLC+525Yur4z0xRU0SdEsP7TZsgNnluyI466xCSmU8u
fSHJ2acQ+QY3vFAG+PhYI3GIPjqAw5ONt5BaVefWpjrzGVVBMCtSPACdgB9/rokXFsDjSvz0exEl
T60BkgPL0vE2Ha9KK6tVSsOnT96n8ypw8BTfhtaKKgQq4McEyo7P1u3oOf3rWTi+lr8sUmFhaXwt
KAM8hNppYYGdIcaHwFVnQ/eN3BMHAnKV3Hfe1eeH+fUychAdd6ilj/v+0yfMK2ItD2IBGre6JU0b
zwCquJ3RbGOiLS8carz97y/jeCx2VJouSqJxyv9AIxTFOSSAmZKxA1e3vKCC9Nmi/9TK2Vb390p4
XzGBh+qd3G7jehMbLeLqaloWr4iMTbebpCo2q9eqvfM8ktXItczZXb6WUCNFjTyXhEjqK7w8E1+m
fUpkgCnNgM5Hw6x7yZ3X3F1H8Q94BMTIkBnizAKNlYN7PaKYat+FHvHDMIj+pT9RyYQddAG4ZISg
7WsSb4Tmvpk7xn2FgiL2NmlDTmx1J2eYSwp31gtfpe8tLCKBhFtdXjW1aAdBstTKV2L9LlzJN7DV
6ZXETmSo4/aUGzc+PEcPZF6HraGVkjqTAvm2yp1lmbwtFScKib2q4C4V4NNW94I376A2LejZaNy7
XzgN+ddndCx8iTD9QM1xZ0/HINrQMOl6daaldyIlEeQddpF6Cwmis8jW1PTSr/hTNyEKhho5ulek
X5ySjaOk/lBLiikgsB/qhr8xhYWUezdx1z+3Vnw1SNIcJO5CNOu1T+8dX9Lnz+LHV/Do1Jndj69g
Rq+tKq2BBO+UJQzE0dQpMEGAL164qMqoPu5c40YK61XCWgw71BJy7efn8Ous8v7qjcPl6CaSWGPm
asopFMR3WTrS+uKFHslEFakm+vUqE3ARkHj4+VE/GvCaQsq7JhqUdN42x0dHxTc+iEXJ3pNCS4ze
mv5RjCdDwLaBmgsvcXz4/IC/vsP4mnDyTNWk2mFY42U4OmAvuiIV2ZyvGbrTrn9gi08jvll/fpQP
v9Y/RzHFk0fRa1XNQ/DMo9h4M/e76n9NncOokQ4ufJ2PDkRXg2+kQFKkKff+61D60/uWtOhZYN7H
EglWHpsrsPyO9EoY5eLzb/VLOUTXDN6joshShPhg7eRglUXATt2k6qwtvraBSFbkw+cH+LN4czqV
HB3ijeh2dHvyltBDenXqLITogrh1qrLtkCpv4dQCkWXBFMCs7WXewoTTEZBOwyZ8VoATT2J8P4hF
S0L42oKisTNvHH2R6N0yU1TiLMmKKOkkBv1tCxe9N/wtpWfcAezNolmdWYgEslUt2Wod3RkVU3ya
Em9JNTEM7qLwR5eIK0gTQbxpgnrqecaidmMEcCGpRtKcetgsK4EoI2/L8H8PyvfUuVUzd+HJhCsM
6Bhf4G9MdXZ1WmzuVENcGaS+1nq5jx2JnblDDEc591DtZnK4rJ3yWjYxsRDipVYwmdRnF+Z5gNRZ
tMgXCoJtReeUsOeJDOoiRDWJi3KRlWDraOCy310KbbKJAO11Ub1Oe3Phx5x23i1BWqyHuF47HCKI
ykMFr6vQulkuXVtxvERkPnM1EtJgx+nALj3xIRXXakYEoPI9phjqp+nUas2lSAFVI2+gh8+Sedyo
nA1KZew6pbkRBuDd/bODFS2FM5hQLAqGDrJ0siqKaOWLAeopNEJUZLxYXMSZ7XrZJhPh8LmmzXM8
7dhlmhDNzNYEe2ssC71AZULI8BDOIXeuAq25kYVwieRxgr9VqOX5rlbiQ25aS0HJZ3oB3I94d7AP
bG7zWYiwq67ZB3bFfTJQIpFxe95I/l3YHAzv0KciSR3XMrCpDgURchUc7u3eAkVcsgwxZqHxVSwk
XukDNiFpmcjurOl3TgurDoa/6N03xpOjL5tyn6q3lUayconCzPo22ulCgdYbCQGQYhpwK0b3nJH+
AWxmLsJRMaXbnKVOFmgEiM+o3an6VBMOEaW7HGKwfzUeF8jUtMwJy44JMSGYwDLLa0UiaQEOvYIg
UmtreEbF995xl7Jeb31jmYiMglq2PSH8UaX6DQCCK6159rFm55Z4V2OdqqZC4i/BihJ/QzwDe2UT
Eg/ZIho8KGuVa7BOYwn2cL9IEn1ZQh0ZQ6gc+OC6LC0UxV/krbhRJKKhUtoCXADL09boeJ9U/ZVb
tQXGfeWlPKwSOAsPzyJhhwpiQKybZRTh8umJ5U5uKH/Zfde9Bp27BuOzN0nMCVJzrXv6UlOLL1FI
d0Uas8MJRlMRdMfFGpM8manWtCDqG6ksqXhutUxMcUGfAy1ReSi9OWKyO910rjSsOcOXgdpdmvdT
zXkEk0ZYQMUlNtcpPtMBw45olAsz7yBlLUIFlI+/TutvARECn89xvxBKzXEW5eXD9o40ZEs9mUVF
CgNUzmpeeXlyk1DaKDJxRjQaUDaurVCjYsjmVZ/d5ebN54f+aIF0dOTTBVKDeFPKQTzMetw+KaQi
V7shuwqelXvhtf7RW/b4SCfrGQO6BYwhjoSuFgqKNyNhblro3u+8kH5eSu1kzQIURNVyDw+1m784
HZ2tC++jjy4Yt0NXIQtjyj/t7QouGlPgurzGadOL0DLntbMGbnXhtnz0EkceR52YFyt71ZPVQldn
GGGIIJuJQ7/QhWzCnmARMU4ktXquNWDmBtY4/S2ic4YwdVZ2BolzkB0zZjLNAz0qoV/Rl0ZSz3oa
j5XwtcnjpTkUi9YCco41GEe1GFYTRYHBFYiwW6DJQe6PCGDyGxz3GiglLFRYFCCnTZJigHGORwKd
qJDgvlD3ndPTg7xzfQCcbOv9btOA1DLaatGp2qJgrSoVWyF7LNlNufhIAhm93KImX74vOxqk9dbS
xwhDcBsA/zIyszxAUY24yOEDv13Q/xSfLhSfxqLQ+eLT/qV5KcsXqk1vFanVt//5P+Mv/FV7MmBr
A9ymz25oTEzKCEP9q/Y0/hUTFQl3uqhoWPn5q5+1J1UiIhdEHmRr5W39+bd8xvxDMS0DWDeaHH7n
3wJyg7hjIXu8MAQET31LkdAEmAonMq5NjxaGJX3p0TFEMntbTNh0Z/oyzUiXu8bgmmhbrzxgQZnA
Y6wJoICw1Gg226VJjVGxQW0n4mxvXnVpaYV4YIhUmXgpjgUwJFFy7fYir/BvVbv3mIL5TdFJkLvl
c9l4EYJrNYfX4+5CdG3quulnMAETjTDTaaEsox9ZTID8c6UuCvUQubtMtBVkf4piY/iQzQdDgf/A
z6r9gEPEYJOTdhuTLld6cPVlC9te+tKSm8BKIinudfVQaiuFdU983VQHkfQZdqtAZegyP5vDV9dc
O/6i1JVJ0i5LfaWSlFncF9B7oDiQ5xDvyniedt+V5LWs94a0bMQvSnY/6Fe5StALWQ1rWoO5vNSx
WDeEBWkzAmq05pYw0ElmrbXw9d8fijv/a5GW6Y/qv8cR/DXNenxwXvVWefz5p7P/6t0vUa/8axoY
i6vv/jB/e6yva8QfN99LEpD+Lm2O//Jf/cu/BseFgWbwzj4/0FbR9/K/di8RjfHke3k83sbf+2u8
aW+YewppEiUTAooMiql/13qlP1TNZJyBv2fQUbf9Z7wJmviHxUg0MMZbxp/D6m+9mqBRPmYTCKeY
UWfpjLx/S7D2bsAJiG+McYusnCxPuqojxdERTVu1q1V0YEG48JbixrOPLskHBcWxVvxzPP/8+JMa
clj1RqUCQbMj+IgiHNJJQWXYF6K5LsrflTR4UeJUufCGff+C/Xmw8edHk0bYAK7IyPq0a3h+LcFO
HjZbSYKXTgO8uHCQk4Xdz6OMq4ijo0gQPwbd7SzSwbaV+q0ErULAszlUDNxtUf4YoDN5w/Xn1+/9
0uTnwU6Kv2xMAqPSa5yi4r4nGUdKOt7aT4rWXCjFvl/C/TzAyUSrD7GEbqcybU1+kHS7MPD1GO79
52d/UvD6+enK+2ulURTJlKikVb+QFt5U2RB8Ft+bs25q2ZVNwmZw4TkbT/ej5+xkaUj+ao451jEw
na6wk4IpuvRQnbRDfn6H8VV1dL8jgMZVbw3h0hli0FIQUj3rbgihMwQWoVjqD2gSC8XJr7qomndo
p0EiIjsIBbvNx55v5BDgSqB2EbtEHyd7TCEvmmc8+WOCldQoyJ7F2eCRANSHFzIKzj01JytMU0Ah
MCr3bJ3duoRhs2gq9tlXRXCBNP02PXxwvd8UdEcXBQumgDkXyblT13cQWpD/w2qZhB4WpqjeKarF
fl9znui2f0MkuyhE7nwZwLDRxAelyEjEiXYGKElSBRs8I1i4Y/OVJKNdRJTPNJHSB60w7Spqlxrg
RzUVvyW9dE8sMaTR3j0QtdpOawKwYhrGKn4hw1EPru9u8DjeC2rTYaEODq04/FtyyH8egtOtAcHG
uS7lXNE0jvbCAD0nlfzHULQuDMMzd0w+mbocBUR0zGRv68qTiB9eQSXSkdlM3fzL743Ft3r60S1L
Wh3WcRaz3Fn3D9nCW8hXOU8GhBU7nfXL8FUUL2wLpTOz/ttQOjoUfRiviKRWtw2XGF4x23SOsiNW
/Arv/GPWWE8NFCVEq4AxOsCleA2JhnMr7dYNlIPp+VCOvQglSqnRTfS7VYvobP75ZTgz38kn852U
4RMwBtmE/XQjaLZWD5Omv3SJz93Fk+kOspfoj/1cm+oTDlFbW0hLTPMzlaXdhGSpO2WazDO7lH7z
y5zMel3Xuk3jU0MTlPtUsNm9BfnFiJXxpD8a4ifznqGAUo8HGT7ArX5drGC3zDEBYrGbyot0BpPm
gjTuzFtbPpmsZEZwp0B1sKmyTYCIzT1NnhY0uKryxSP29vP7fuYF8RZCdfRIosULVKQhut2US8h5
lHmzye998skSR8X9XXuICW2znbfdlwKQzOcffOZRlU7mBCFj8FOaRkiWbaKsm+BGzsoLDYVzl2N8
go8uRxOFsiwpnmNn1XAviPXNkLp/pWWdbcifO+/x50efXSuqWspkktlKrk1Ekv5yY5bLL59flHFd
+sFT+aYjP/pwhm7vRjA4Wa+a69om+sgWWEoYq88//tx1ORnBliN7Zq4Ihm0yuwevlbz4vc89GamJ
61QKEn7NTvWNpQZTF1v/55/81jv76IqcjFOSCcJewKdtZ446hf+36dLwvsA8ORkTLHUjmvsK0N2c
STVl/4i4HURAsglxMONr/J7VMfCGCg7UhfM5M2+8rZuP7hCwfFkYCkZatSBXcU66NAEqMyJKpt08
W2e28nuvTPFk56ISuyJbWWbaLhxMsutEH8KPsTTrC7fs3IU9VR53mlEMQsVCv8KlbrdzyoG2MDfm
hBXsXGeirUHLTdxZNP38wp15eYgnwx1Jcm25HfOtVgOkUsL+WtDKtULlowvcC7PgmaGJx+nd0Cyk
VAFhOgYcaGzVX3AvxL+5kThN8ZMwY4OVgyPZatWiMKhcEMgIN+Tzi/M26X3wlP9SEELRpxL/bNiC
ytCpeYXqqvrSOg39CfkLQQogBj36175ZPg6x088qr7cx5X9JM6BcBTWgqIEAVn2JxMS7cMfOLHNG
JdbxRCf2SYPjUtPI3JYraqP51iwVsn+NRQXGEJrRPAJk9PkFODMxiScTCN5xwY1a9rYu0UsCLRxX
vvDJJ/lH/6xtxZMJRHWMXLJiWbPLORGds2gW29mSwKFVvCCM5MIC+tz5n7zlc7/PBMoYI66tv0ll
DaO4qYq/93Rop23+NEtFt89DE/YVhuYmr7oJbIWV2lvzHEXwpE6egQg/egLx46VbLOrOfEaG/8wq
s18PWvLQqQlWaZJRTReOw+/csj8zeo4mQkgcCrjHwbCN5KkwXaqQ3u9+35O5gmQA02z8jjUTtUW/
am7LuiHgTPjiK+lCi5IvY/5g4UrTGkFCDPIPBsXEM390rmubDXOWoD4DSLhwOh/PKpr1y6zSVobj
eJptIOAq8xi+106J+wuX8dynjz8/uoxanRJLoPJKzvSSnJuKaKvU85Z5o9q/d5/GR/bdAYDxam7C
MJbJFNdtpLIXLszHUzqCzPefLHVCgCA6NQkszRalDHO620vBykGb+/mpnzuA/P4AchANkAU1yzZ5
B3qw90najcyrTHn8vc8/mRoswPn0c3kn6TjItDH4e4zN+ZZeXr18PC9Alzv5BloHZitgYx2slEVH
BdKbiVfabpgaa8zws2jnXArQPPMcnWpnQHGJQzeYui3kS0tb4TxowgtP0JmlgnYqZCxqoQMiwXVq
18MCTs463zWY9KaDjTPvjgjGWV1OnX1w4baf+yonw7+uPcSJLRdNUh9c70HV5uml9fXZr3IymKlj
WtKQZQZvg3HxFi3w8SCaAg+uTuqZOEPQKNNJtq2rSxvAM4/AqcCV6HPC2RKJwoR6VxYrz7+gzpLH
p/TXNQNJse+fLeSlTpIMgEfHvUJzpbw662QlzrPbhtebskbxdyVvu7kyDWegUvV9vvx81Jz7QifD
XlD8UG4RaMNj0Cd1Hs3M/PbzTz5TUMX3/v4rlSnZ3n1P4QKLC0iMebdkRJpbbLFzdQHRbqnefH6k
c9/hZOQLRZ9oZM9QIVFyKA5CSPMNCPnvffjJoHdFrYx8h1JUU9sNPHHv2+efe2ZcjP2X45lc9Cyp
R2Cu2S4usEJQ5nKrfyXw6eXzjz939ccmzrvPF1syZVDK2QA/r2FK/VkVyaH6SjPSxdeE/6aLC8ca
7+gHD69xMsbFuulSI2IcFjNpIb+0O1JSpgDInoq1MLs0kZy5y6dS3i6RjKETxqGHVDe5r/oLQ+/c
5568swfRHzJvrOkY/ZgwDoL7kq7m3CePPz96WVsqvK9uXKzC4dfxwf0Li6pzH30ybEXZ8xNQXvRa
ZvgcZgQYHdxnHMdTEClT7E3BxJhduLnnDnUyjAtYacBnEibZtbpGNnHfPPZPkq3Z/SxdiK8sn+4u
HOnjPQqgs/fXq+rjcHATkc7Owtm5y9LOoUcoxmR4bCbEAVwbO+hMc+YNjOHShWf33DA8Gd5W7ohk
bjlkBGYbx1lR5Qdx8/n3OXPhTiN+ZXhmHmmWjt32hzwgMSe7//yDz6yk9JOhLYgA4BBlm7RMICLH
5FvETK2EuJBM8vkRzp36yYDupExM8qFw7EihcFA+ecqF1ceZW6yfvrEhILYsblBStt4+MOSpYUW2
bxPRqZgPXT3//PTPHeVkSMspsAK4FqYtBTA9KTvv8B9PfEfyoQF3uzgk8RaU94X7fO52jBfxaJiX
OelIiccA8SRSrZzFAOFS7za5cOHzx4v+weyqn4z1VMssH4YCgDGMn+jsobXMyRoizWkyyJcqVCdq
lr931m9KmuNvIeEQSkUy32zsm3tKc5AKI/HWVfV9EeY/6JDEOEfgOvZWYedpAAL2Qp3n3LN2MurF
gW0w86Rm55jY4VSTkTn7/DE4Uy3ATPP+zqhtm5EOQ89BXAPxmjK5C1OKH/SQ9MfIri8MlnOX7lR8
nvx/zq6sOVIeSP4iIgCJ6xXohu52+57x8UKMx/NxiRvE8es3ccRueDRWs+Hwk/tBgKSqkqqyMmkx
Db3aW8G4oHVTaaDzMEKgA2wAiFIE7Opq2kCQ2fKh5vUEEDtQpvEWZY0szhuCMzCYOoGKGFcF9Ko3
P6nXedVZv2WJNzquugfb3QGEt5fnU7LRxbakFU01MapawaL9IeQqMiBalB4Xc2MjSFyxIfiGYol6
OP8FaSMeHzQox5Wk2ymgCL789pJ9ZghOIStSElN0WAR9+ouWN1G74dJku8wQ7D+bknnpk4+c1Lgz
QYRk3pbh4NO9Hkbecnv57aXrLHgBdMCXBTA42GRe3fpxCEpMH/ld5k2I+GDjfd2CJ8iWQYj3A+4D
0VDOBghSD0t0U4IHXt9iP5KaimDsE8os9bjUJm5sUUB3VaC/Iwe2W6N6vVWLkk6VYPYmGAvVqsFx
FEpku/p9rbxAJ+Ko7w2v8FHS3PDLX5d3DBEtDYQe+AqXxcGVDX1kobMb94DaBVvrINmvIrHPqJgg
pLHBvThpqH2jwHbQWblx5pXdnKkQ4NH53ZEGPU9Yh3EHNsI92AHpS3QAM44HHTVopvvKQXV8fQOE
IfsYwbYz6M2ABxqFFmM4QRjOhdSWf9kwJNuVCmYN2bFhsAzkrYr0aa5OWUvczboykRwkqGDaUC4C
RShFzmpOwREQ9TdxMkEPYuXag2IwZ/ShZUB7Iu+jgrLUG5hxP6b0Fii5xV1REm6rKqeuN3/yzDg1
kdW6qGOex1R7Iipo1SboRMz2dD8V1GemtSu05hnsUj8Wpz2CPvkwJ1B0jkBfESsQ1yPKSY3ZLiuL
cIQ+n5s2y5mgKeTyPEqcOxX8C0UQo6hFWOCPWK41kBErw7zX4gUqedq3CpYGFTxLEjlNhb49O0i1
Rwt0zCbfiMCydxe8SlyBigl6zzYQO28TVJwt9DKlUGBps2kjeMh8ithFXdKmhdoRdQInhA5oMATo
mELTodv5+p4HaBz9nlMRMY5gbOrHBJCrgEbJNdH5fUrYDauVsCDWc5/bL9Dv/TGCj/3yqkvs8mPj
fzq7ztxMVNNpTFx/bhuQWNbgMr88sqQKZhDBxURRxiHDbuEQTpe9lU1PCrp1wGllBkk2PhZajw4o
ft/P6Q2k1tDdBM5OL6rSY6egs8xmkM+eGZjMdGTwaj3ceKl1N39xlhZpk8COQXWoGESBegdxzgP0
Hr3kSX/gO22XHAe3f9l4jmRHEsErGWBgBr2f6YCFVXuKQTuULVDN0ekJsmum13fNkzF2w95qy+k4
gq0/cjSwvnTviQ2+EJANg9VUd2MOCMvlF5K9j+DIGFIP6jJqOLrpnWsi3xtb035JLVcnw4aJSByx
yCI5TxnEBRacG+r6rrXu9Rh5S33DKiRAVuTF/j7Jj9D3pa26IBhOy0p3Y/+qpui+jHXmAxGy15fJ
VRKQKfL6Nav6p8uTJjP6tSfh852oimu0pKONE1U60Ot4SMfu47vC4xaEMrz0tvdqz7y//CzZAgln
FktpahMEsqgtlK88D5U6vc5TXLTKDfcuMXQRBOkUJs7ua8IIfZZd/L6SqF9+8dWcv7AoEW3Y4Oaz
FDlYhElED6YWVNUvRGR/Qhye9OfLz5C9vOBKElV3QJyMGM/RyLpUvynfeHnZwOtqfHJ/YOOeedQA
vEk57myjuePQVrv8zhJzEHGFSsL6IoX8N6BWYFZymsclSsIU5F2XhxfIKP/vvi6CA/XObC3HwoJC
telY3BdhdOjd/NBcKYHu5nvn8M1bn7660k9zVAALXC0z4J5gaXAzY4BGy485QheutrEIspkSbLsz
DGiZQskECs7OiTXLgZjsvGTdxqlDNrxgxAW1UiNOqyhYaZNMB9p3kHhLFG0DvyzbQoLhKqnuWGmM
qDYoC3j261UcblI3NpFkcBEJaEHpHMJYLQ5lKjROruetlJL+McIXZvsBh/20qvFooN88KqNAT5ob
JRtuB5oCDV5BUHrhUHdsnccGGpqu5VRQgYT4kE/G7hlEZP9VnCjQXkD53MzaVxM03VD4uap0faeY
zgN0Ac8M7Xq0yU48AU1n5Wh+WtUnHCtvExOI8w4aWZBUWx6cHl16s81BsqONR51oZ8ize7R09tXS
H3Ve/IT21J6VPGwStNr3QwyJw7a5MqcB9LW2EoLV8saEQmZa549mUQbpqB/SegJ8q3PeikHdO8UU
Lkx/qsCCjy6xXwTaA0TJOZRGO3D76q4DdnN34hpuuNAo6HDPHUbrtWzzgIN2sEDGJtdfxwzy420P
AvSueEDjLDjRIT7WTVB0grbUzqrJsXXKByfqc9Cs6J4xlPeWXt7NZfsQzfU7kgMc0GAbfdyxPaOx
MP9V0eTUI0fpln2u7wvVeYv5ssurAcqJA1PdDgIbAOnwNwtgxDSDkRvkZ0ybfbRAZ6uqJ8/MbTdb
9TeKDuodGVq/xzOk5ZMd0yARpQ1hPzjo8krRzqzF41lpih9MjTUXJ/zzDDAGJLAMlzqK6qZld2uW
o4U+M7Tj0zH1iAW9jhI6jm5ej0BKJPUOmAOfjhPY88FpzjTzunKGK2M2b9PKzPyoyaDxuJzK0fB0
Pr73q+iMOqINm/sE6oAeWERe27TCuWB6mWv+u3Yir89aQCSg2elBxvwt1ysGAbLhnFOozYKVH/K8
RXwDHMUbBLHfKBgJsmr62U9oTW/UI1m1aM1mOpd18tqN0QE12Rvw+++1zrE9GwgPPzU1qNDhJgVO
SrCAQrK+K6B41uMCl9bJQ4pubx/gb9/BqbS0ndeJmKdEAeCqmNkdBfMsQArYwLNmXvWJE+aVGmjz
pKJfxmRgxTcOcbb8cEA3Zdf2iDVp72xSHEAGCAJ9owU9bK+Cx9UAdW5BFciajzyEDNqJcPDzg8lq
x8zqpFbGFb7isW/JldZYB0evfmh8uisMCskVe75qQTKwVjYnff6vnbXv5cKoSOzZaIlhYLLjsE8N
b1GMXa+pweXA9PWVGTnBv8PFXE7QI0vzGB+bXTXgFhmgNNobyObpvYr2+vnAJmvDPUrSGFSsGHXT
VJVkspXAPPNn6D7s9T/VD/N2fgFp7gFSfgvQDLG/nVn62h+DCuPvj2MadKDAchaHkErdzXowBvwJ
UpOva0Ub/WJsAsZyK+5+fbCiYvkIunaQ6mMVGEpXsol6cFmO5uYGDKD8ZtIfLq+W5IPEUpIxLVDU
a8sElKIvCjijv4cnQ4bk74ky6zRJKugNhrP51CKR0W6873ow+zdsoRfx73GrxUjryHbisIk0V4Vz
A1beZc2+hNz75RmR7ClDhLJTBSRHPVYaaT2yR5b14Jh3LWjgvc7PH3sP1A3Wbs48DQLi0cYJ6Ouv
Al/V319FeGpA4gFVsS7RT23erVJOHOy0/E9T0u9l11duv8/HOFw5QdSooqSn6Y2HILPr8wDcsRuT
9rXVGyLUneYTg+opYHXkYb1Xd0Hks3rX+BBdgVd317adMTR3YMJhDYBZ7uXHfr17wfr+9zet1MRc
7TugQVvVJ07nFZCMvzy07Hz9ke3/fEBy+oGzAhC7BA0ysdv6+hFKT7vEh6YlAXPKAYy6Z1ALXH7c
ugr/7mvjI1/+6WnAatQjj3I4+jZU2S3pQL1xf3lo2SQJPgtXhCzpE0DD5+JPyamHWv7GS8sqHyKs
HSKI6kD6j8oHxexke8UzIboakJ0agsns8fIHyK7hIri9Ikum6SMekzOX+2nYBP2ptFxAVKuDjjw1
enHQYH/5YZLZEpHtwwKV7iVHj2kHTHu8N78/WYKRG1M3TDgJAmCJ2LFCl3lo7DqUidiOBVvlQIkn
EZHtLaOKUTgrWkm/SpPQAW9z6+xY8et7s7PO2qdtipYTBVU/lA0gjAoRIXDv1lsVCf1rCxAB6nE3
2Kum3dosk5uucbWcUpS2lsaLAXmDYOyGq5XZtQhOt+u4Krt1M9XMKw9rCYoe2jeQujln6DB7/Z/Y
t94vz5ZsMYSbZ8yJAaFDpNT1/KiSh6Ip9osWVtCHvzy+bK8Klj2zApSHHAA7pL3BHuj1ZCPKfu2N
qAhRT0iEO7kDlzFET3Tie570UL60Nm7MstGFGD6YDq4Eq9eIyV3e31R2qPQbWS7Z0EKiSGsBFs+L
Pgr67li3N8lycLRvDi2Y72wlbU7KAVXLORzNW76ghXd/eR2/3ifUWb/mk1UlnEV8bscomMwMPE/g
02xIYOTzvTV24fceIRju2PDFSCZVAXjuNcpAAlJ0rl37zpZjkE28EImnFMTPFhq5sRXJDZTp7uqY
BjPk8y6//kdW69/4SJ3Va3yaoqjjWTNlTAkcqL97S45Eds+OuIw/gyb1cWnTe0cvr6IB2WwTwnLQ
pZ+etbSDiOlg303ZvCuIkvkAF0BDsyPHMhsrb1i0BBR2BfrM8lOSNdCMUBuQ7m9lhiRJa/TS/v3S
doSqURlRFIcpJA7iYnmsa4r6amG8s75XkPaYb0azNfdcU1Yeu/8uT9bXboGKp0m7AONCV2pRkKwJ
CZq8pVq3BUyXxGLqCD5tavUsz7spCpwVUkrC/AyR1BtjN/jLrtjHPt0oGK8Xha8WXPBtHctNvRvw
EZEz3atMu13SchcT89haleYqGn3V1SmY0mZ3edIEsZH/zadSEXLPSQ3IPTxfYJmhNrjYvTvbg5jw
kfhV4OxWuKOzq4DsetASYFtjr/W2o5LEA4iYfJS8ABaKJiVIyjIY0vlAlOHnOKY/WpSaL3+gxEJF
TSuN2QhHUJ8A64Rx0/Q8TNv0vxa0lZeHl5wFqb1+2icLTZSBgtOkUwLjwXiOQy0Eb7ALmj4IUniK
vxm+JbdiEYDPoiwvdHtMwg4tzIpDzxYrb53GONQD99IU1Vm92xm9ccrn8amAGkGaAchQ6SAtUw+r
pJDBrT1jZItWTrJPRdy+lZQV73orCfMOVaEOLJ9AGg4Wruo1y0FYu1MWdFMxc8MsZD7FFhxtaVaz
gyYX8N7UKfjPptBSy12n2e8DOA17SNlr9Jgujleain95ZWUzLrhesJk2Zr6qW1ls9lJAGEYQk0Ik
o86snWbcXn6IzAAEtzK0ra0YPR6SRW/EtPejFrtmB+VZ1u2/9wTBoRTcGUiWL0qwyi9N7Rk62y5T
z9GmOpjEwERAv01rqrMBNtxGDpKIBnBNA3nWTfOqrvKbuSkfdUc5gDEkoDmaZs0e6tudWd0APdp5
kHC6Qq53q5lLEgJE8D/4vPLScfAuXfknHh6treYhyTKJQP/U6ZJkqWHkKnke8xNaXFHlchN949wp
G379/ZMPoQsH/1uO3KGRV7Org/TaTc3mJbeRGQXt8+WNIJubdf0+PYQzG6TIpIjDpS6DstL8uE6+
d8qy1kd+Gjoe9RI8uB2E4Cxw/drVU46iB9Nr3wL798YFVfsAUHwRGk3hWEGWhGtwg8jZ1dEVZGtu
dC3/MTN2DXAD+I8bsJyWgdmW9JTY/DdTm31uDPfzbN7rRpUgpx+j8RxNxmO7g23fg899VyvD3Wgh
lRbpzk2UzZprJ8uxb3KsxHRKBtC7x01QANHuJgYYHwfOT3mPi1MLrY9IhzYTpMsSr4vKMKP5A48Z
ag9ce0b/c+wWYzv6zJmuU8h1UQuyRAAzopRTj6BczQmohB0waNigLfI5yVcG/5Kj3K74hESn1kC1
Tp2azusdY/aHvrpOU4qOdrV6VhX7l6LZf/puvh6UZEczjDjk1WuSsnPsKOg2otMxd2rIz9D7oQG5
6hwvblJUqHTR5ndMQH816C2q7eOpmJtDn6XmvkFydWgXEEg60M2NmtxT6/Km7qYfcdcf8wnCEFbl
3JC5OeoWYP1WVe+WhJxZA2BvhcR/kjbghFXbd1BtjEEEsVgtnq4nzTxrOUTtl/TclN0dq6sfoJ+o
3LJRb6Hg90d1FOhnk3WKB8QRMy92dUMP8VDHvq0Ut7SiV1CW33VpMrtWn91ABeoO4aBy4cru9Hnc
RyCd1uvhXpmXnxzcP5D6RtbSrmo/yzrotmjGtdFau86AGhZrH5Yug6qTUgf5UoPfiGzUWyX2JcJ4
26aCQpipxyGfpoAa5ml20o1DmsTFihBeG3StVauiodZ0WO/OPb8uuwQsXXSrG0TigEQo72zriTZG
SC9neXqsrfEIUeFXJJ1x4JyeLrsfSTg1hABuctDu2jYuBREql5A883h8BSjmjs2qZ5X7yw+RfYcQ
s9MGRBk8x0MKlFib6VA6kP2IoON4/73xhXBdN9Gog0krDs0OCT+rNw7wR08pOLugd7ZFViM7Uoqk
wGaeO7watDjEXW5f76Pb3kXp7BlgWC/2t9D7kj0lonjBONurJo4bYZaOfjwDXKRe6+zu8jxJFlvE
8NpggLateMUetIC+jS9R8srIcZhAGBT9d/kRX2feIfDyd8zpqIJKt8GiwChfHXpjW2mABnR3iB5j
9EE3rbMBwZJ9yrrVPsU2q2Ojxkd0My01yDrHe1LObpKZXoPp6v9c/hbZWqy/f3pGCo0vHJ/jCKg5
9YdNMq/hIKtAG8dGfJaNL8TnseAIEd06fmPEflc7KOc0ueVqBKi4732CYN4gFDaTBCKiQdZN+yFS
EMjQE0IKlJ8vP0DiXkUQLUTXlm5YySlS/UwzRCkoL14eWTY7glGzXKmTvlkb9C3ms4jsHQi6Oc6w
keEVxFD+74YtQmjzItVT2BoIXVhM3Kqr75LcPkyNU/qLDvZcRkNU9tBtkCuHvoMCexw/Fn32hxQQ
qoNY+00U4YDTQ+4WMNV8wtKV1INMzq5xYr5Ty2zXj+TdMabBt4l9ZTJzp00Qirw8OxKXKnaumaww
ykZHObYAH7pV3EU9ylpR5ymgp/3eE4Tdb6bDPMULTmcmqTk0YyGxF6GHjXbsmMzq1irLvkOwAaJ1
OZ9L4NAK/ovSxu3KAfzyNwNYdy9/hsRRiO1qrV53GrgecAgGDKjWsn3moCDYdkE3uO+XHyHZqSvr
82c/EeXONBkM35CQn4b+S+vvZ+fle0MLRtBpPC26GEf42j6M/HEx99nW4UJiuWI3mkMcO7E7C6AL
SCHYoG6fFjP41luLqHGQrHe5RQBrbuN7Nv8uoLGQb2QcJHMtIsQ7XYFUg5Ij4ZdCBFUhmA/qR9YW
UECyHUWUOE2nOO0NHgXV2AdV/uZ06O/V3hY73tiOsvcX4hYUVbS45EhYztMcUIe60WKe2ux7XTpU
BHqr6lCwXsXwEbQsUNjGdeHykkriOhHsNB0yntlaFwXpZJ7tQveUFiiErm5cuxh+dIzuJmOLuVey
M0Xo9lADczUwLEK5GI1bLUqIEs336iYicjtK68VuFtRNlorcFbFzXdB81b/yvzdNgr3aOlgxTYp4
azdQlMlI82rgn1ZfjuCyOfRGdSj6LUYySfcaJWIOCeSPzXo/CEiM9rUhaN+mO9MtHpXjdtvXByDj
i+u9iNTWx7RQxgIBvt33z9ANB4yvRp0y2TsQYttBsHXaGV4dbPb3SzaaCOAGwowkkO5ygvo3369P
msLyhKuoTtzlbvHonh+rQwVAMQqmwL1cXjbJjvuHQzbS45VwCKfW/NXW/pub7zlCkTi24qnJGVD7
wTjpfkla9JLmr7nTNBveRHYnEWHdFQcxYgYFLcCutT3wsUvv1ifq4urgLX8g17K1LBK3JcK7jbIc
8yjDsT4D3sRGm7dS1oprQEh+f3kFJIVwKuK666FNCFfXqfJUj72XaNLZx0eOjqYSpHXc7Re3utmq
P8rqRh9ll09He8WxM1sHxAVIhxVXVWA/l0/W7oOgde/cbnG4Sw4fH/Q6nx6j55BoTyK448Rgb6My
xb46DzvUVSEjkKHnN8l3l6dPErdEJlioeiZVEatYn/LFTM9FnAJU9VwgkXV5fMn6i8jvmfRxrTio
f4HF29Ugwd5YR7qpjygxPxH9rZMkHUYVb+9UAH8/WHwj9yMBz1ERPNdMTTOzeIkCJZ+vcqd7ahb0
9lapH1tzhxNhlSIzpgaARZA9dIh6gBnZLVVmHRmW4rfSQevJcTzovL5fnkbZLv8X9qYMymCvX6p7
duCsxMA/WmCdH3pANstj6js+0F2XHybZEx/v8GnzdWk9EqMB+mAsr7PhYAKW3XSBtU2lJ9sUwuVS
1SsA97QazsdATFgZlegjEmFQTUIzFyptfcACjfibN0IJOTb0VP4+aOtxyeKBIH/R7dgj31ehed/6
/Ep5yh40KPO8oHkNji/jfr63NwxLtjWFgJ5F46ggkYnGhO5+4aAzzbeEHWUjC9E75QNV0gh7k/ch
HQ6R83h52WXgBBEGR5aycWiu4/hUQZ1uYRAJ725orfyXK8SLlvmUIc0eDfZVopZ7nUBpnVG0DC/K
8mTR+mqeqtjtm752oTjuWUMO4by29KaljCCXqz1ndvE0lPxR2WrGluxTEU/XDuaoKjNsgpe490HN
EyTmBbsZpy1KBIkXFkF0U0MsdD5hprMSvRasOI/WlEHoBhWjbNz39Xerr/9wxPZoMQXZKAy7aa+a
/kdPkZzn5T7vsh1KccCbtmHSkY30keyzVrP8ZN9JMU4jmcDcOenvVfGUg24nLl8q8ABusbJLtqjI
HAvRewNIYCUKmvjcAwxabyTvZCsuOA5lKVOUKKIosCecImiRj15XZo9msjy3k+n4lw1B4p5EaN04
Dzyql1gJornZ5c5w1lGkMpxm/73hBc+gqnVNLIqQWPeWTwZzrybltZaaG6srm3vBPWQd9HShfQer
qF4YaK8tom3Eha/nhYhwuloj6pBHDm4M6K6eIXSvOi9FNW3M+tdriyTC37symkyzMClGt3LwpB4g
VhFm0wFiwRtHatn4qzV82vXxUlA6LNg7Gtsby32ugdBmPpZo3rm8rF/POxEZWRWL6dwGKWswphCp
mRQd3FDG1p6RnDuhFP73208GQLfZuAqcAHW7ArgrLw26vemiTh/E/hY9i+wj1t8/TVJhqxkalDMl
0JqXrHq3lufLkyObfMFw2yjWaKFgcfN5l9f3CCy7AXpcsbNFbCDbm0KEh/x3bPccNqsVLzzaEyDa
Kf9z+eVlkyIYLNheobiXY1KgtGelj3OykaOTjStYqpHXzmxV2JG8yPZqzQNzTDfmWzIdIgoMlZlq
GRYb882OFiSluXmr1w/fmg4R5FXSvFLIWCqAebJwgHa1bSR33xtasNG+r4taUwGPbOI/Kd66uL88
rmT7iaAuu7W7zAJfS7DwpzLdRSAO0MGZnC1b3WKy+V5//2Q3er2kc2ymME9m3JZVeq2mFkTktI3l
lOyUf9BZDqjylBjDR13sp5hzV1HnreZx2bsLtgkZgwoYB0yOEaEwiYKEGl+nW+ypssEFu+TIMykG
GJ+Cku6gmNLHJlplt1L0smkRDNPp87TSFAwOlMVNV7NDbkS7yzvm6zMSsQXbrJa136SFwIseLVcM
JYzWTIHi6dANzC1Q/6b+5edIdqaIthqnVEGlCZ9gNmh7Jw3UnvNFd4ekOTRLXm3EPskqiDgqs9Xs
duprJYAQ0COoq1o/UbozxKI2KerWKP1vto+IiKq6SCtCDcwX6FBu6tvqCCKm5URHrw/r3YzLVR9E
qlufo8Idwi2Ihmzy1t8/WZ1lkdTsOjzU4g0g0gUgOSWUcPVFOzPQ1+0vL5Fkl1nrpH56CslMfaly
gMUIMqVQbE3Qv/29kdcnfhq5spyycrIGQQs27U6L6qHt+7/LY8uWXLDqBlkXnuHyhmZf3dXR/DAp
1CdJ/c3hBbu2WYumMtIrARrCXXtgfkTRTDZT7/LbS8xPbIi1F26iejvA4fFfQILpJcTAyx50/iBf
Tr6X5wBhoTD9jQKi+xUFGBkPM+H7DNJxMVrGLWfasDvJ1hF7X9uIVtZk4jMqNEmbKSpDdrNRz/rI
0H1hcWLLK5SbUnW2sQKD59O7Ga1YLeDcx/VvhSxbwS/Di57nA1Ia91udQJJNJUL2zJSaVV4i9Osp
DckwXdHecSt72SitS5yIWJtu1KGBuAzsWe2V01gn9zmpHvUe2mxGUVzh7v1Dz/TXyztMtjSCVeu1
bfaVjU8xpx+NFnvlsoXtln2FYNWUQBSlbdaR7afW3IGc4KGe/DRFrgv81aPab3gP2WIIFt4qekcL
ZFchQtQdYhXQD2OJg0IFZvPyFEmSjkSsT4MxTlHrFl/C982vtdUPuvAvQDS3u9HvvQGiRtfFxs1e
9jFCKLdy25wyZZ009Txnusfb3E3V3r/8JbLRBUuHpBm4+x1MFa1uKbCL4+tgfW8fiR3i+kKGOplW
H44ssEodPx6yjTlx4Ie+sHCxSbywnJFDmAhvzaqXYmme8nb4E8XZsWB27uJznpOBnzplqxYgMQmx
z2ehFWP5Go6GPgeuhYLl4HukWkQEU+bIpQNEtO7V4VllCzj/bnJtyxAkxSwi4il1g9jITrfAxKcu
bsdevlvC9M9azdJ+tcEQXt5EEq4ZIqIqba2Pl2TE/Kw1M36r/ix9VH/e8jP1lbMKDV/tjB6R21iF
DPRWgVGyc0WYJZg26riksAu1611n+l22P6ctxnhJEwYxhCAOahqljAeEkIU0YF4pn4ux9HPSn5nd
BpxlD10yDu44RHfA2G5EdtmmFgxdR+SIAH3Cpob4cb4DOmWPcBJuFehke1iw9GnijEU4/IAyuw6T
2bzhabIRcWXuUIRY5hTUAGqKsac9KgleftecgeXE+VbzDOCT3fJsPV7eapJVF/GWRKkgmYUCQtDW
HPW4l2YqPZVsqZ5J5kiEWrYmrbN5xKlETe9GcE/UE/O/997CgXzReNJnHUbW2Oi3oJStzMazxk2e
lDW0feERRZLUGZnNtOpggTRY5v1KrR/5vQsKDe2Yv6PBer8Fh5GgFyCf+PfZEEIWSPqsT9Ju8p/g
abKeARHFZYb9F+tuc9UASVAGzYajlxmiSFrKJ0qWRcfTQIp8SMP0SO61I9gHTpv9VpJDiQi31ONB
rywNpu6E1k352AMf0QVTqGVeeRp84lk/aaiH84kFW4Yu22WCoVd56qhdAkPP4ushPo7F4+U9JhtX
sPAm6QqL5ciEZnPjRvS3iTzi5ZElVieiz5YF7L4Dx8hxn7lK8dxYiTuSH5cHl7y2iD+z1dEBwhkp
nGU6AUrtzunyzdde71CfbpF1slCGFBxiq/luQtfayRPPMY1vji6YdNWYlc1KJFbBjWUmxzi7mrZg
zLIpWdfh04urXaQhL4EXZ/NwTEZIgCEVstVftL7fF65CxJ05s2OiOwqJFb2CPrbpeNZEr7NkfC7Y
Vje3bL8IB3BW1nnKNewXG5zJHERyhXLowJN1ecPIPkAIzspiOHVUYPRutB7LHpRutrJnGgtJkW5g
2mQRTSQGrZmW8Yojs71WFZbH4axBggWHfL84VLf54M7h93BARIScmbXWqtaA2FlavxbqLRXUAust
tIYkLIhQMxoz6Bn3sK0O+llTurPessR1dv1u2SWmb0Ch0rc3ji+SNRdRZnpvFssCGjgIDMJ1avdR
hCYm8+lbSy6iyThUKjTVwHdM0ZmX1GVAkcegBIKs/MaKy15fsObRSlsHuGDkeknrKmXr0iV1O/Z8
+f1lUVNElZE6Kh0Qx637SdsTP/NHQDC9VcKs8FPkIdSQvGi333zY6lY+uY82MRRzQls0bqfF9SoY
MfwCZiRMvfzQpl7m8nPpbQUzWYT+B2W2mFPHKjyMjeY7dC47sLPfd82dQaugrugJJ4hjPIzgpN3i
eJZ4RxFpRhIyjT2bncDSoAOXYBKjrePG6kK+8I0iugxSGwMo3sGLYtbeiv+MfG65HzQ1u8pv/2wd
oiRJPBFbFttQSq9UfEGXlHtDvYqdHo2B1OXFtRPdX94FEi8p4svomHV9k+EZDLnmFuRyfECj2Cne
goBIDEZEmPWsTfNeRY3OiG/ZfG8iuR39+d6rC3HbVglxkr4CojiuQeexTxMwKdm3GopTlx8gwfkS
kUEDgniRkk3gNM4OgFy7DaSU18Sg7ifHLZiTbH7W3z8ZocOJmWiLbgW5djSs3y3BDRiHyo0PkK2u
YOJjn7AuIyCUyw75/cjc/rDKwqA7lro2CCzBXgHyFD+/+WaU+qi+f/oaKPjkJC5TNCVBaml8ZNYp
Xn5vfIvE6EQMWtd1cZ/GUx7SLGwP1j4HB1v9BCj0tCte0n2zEUMkB/2PvfDpE4ahLdFnVKWhatq3
aON9KYenOjZup7iHIu5zi1Tn5Q/6CN1feJEPV/npSU5NUjAjohe6WKrIr5PkDdQ8b1E51yD/MZDC
W4pfPbCE4FllsV8VSCqRDvoR8Dx+hMxSCZ51v0KmP5yMvvM1LQV1LM3ynUVzcBqw8ZlOBVSCCxUK
FdovMqO5ezaaCRJEJN4T6AKhkQ/yBU3qc/ObGBcRA5erxQgC0y4J7fhmBO2jmntc3xpcsjYiYA2r
37HYRDvrPHHDhVzAj8bg10njTO48I8s9WSD9NRV7A18gy4uJ+DVWN33JFLQw08Co3BVnmXrakd2D
WBtUZJtWut68vtgIInptdKKEzWundHQGlY4fH+td/xP3402yM4mTEdngijmdScTVOFQs81jHyb5W
u+tc29LzkIFrRLhameaWHakkDQ3w8u3zcAkj//e8BzIr3BLZ+UAOfzVJ5G9HOZUgeaknPGP0QKNW
XL/tGy/Z6+/F8wTd3ebd+X/0XkiODiKAzcCdhHGqpiHUSaIm7IqN853EHYuq5bPCba6OJXxLfuzU
Z615K4ivo+p62aNIzguqcLPXDJbNqN+mYdU0mgfS7PvJ1GwvY21Q28N5GbYSn1/nIHURyJbCyKN2
gudqukJ3QWeyQ7nhd2w0v3lfH0C7hU/s+3bjuPX17tVFYFuOWz93QIcWRsw+Tj2570d27+TOBiHS
17MGlva/N1YxUjbXbQdKikp5NRPnti6bNwvoarfS2wbqd2x/eXlk37Huik/+folzwwTHC2ZtKcOm
GL3Sjq5VXvgbwzsfcJx/bUQXQW5dZpOYtwlIuNOY+FZm/EyKHPcTjYMnswrnsr41Bvt1Gem9Fg2t
62SK4gLMo7uctk+WYt6UlnaV1UPoKInlKWrXuVk+/jJT57otdOVUUvW1rhcVIcl5UJQ8cWOd+sM0
/CnretfS5tVk1cmq/4ejM1uuk1ei8BNRBQKBuGXY8+zZNyrb+Q0IJBAIEDz9WT4XSSWVqpjNhlYP
q9cXPA0DOa1FaRIvBnwn7Jv3QnhvTiHIttMYjYgGPRxV2Ke/DPfgwKhct/QxeW9tWy9JXznHYoY9
R6PD51KbPQnasz/odJmLMI3jDq5ABmBZVt11P+zgHnIcA/PTKkKziFgo++1ejF6HtZy2T4VfFIly
ibdbSvoMt/ltw9aLJqBO1uLbXcE4XDS0wzB92Hjlpa7DJaF0vtYj2vlFKLqsdeFuQ5t75+ublOyj
rfm+5uV5LJajdIIbMGOHgCxbuZIr43GTVCu8p21HN6PoIDaKAwuHYrvzXaVSFlaHhY1HUrlzylr9
2bvzwfDlQ/fiZSrc79WVt5FO/jHGND11yfQFt5EvFLP11gbuM1/Wk1rgXj/iNE9clAmJM6PZGegR
pJW/NV4Bg9SK1LupIl4qVBgDEDkeXV/lsx8NSTWzc+P3WClza3WvBYky8IY+SbD4W7vKc6n4b18v
aez6W69bcu62EMBFX2WHA7f0ropjiQINMy8BLvfQNUORNKzAhK198fupSJijfsiqSeaOBBbpoX8J
y+ppogPsCEqwn4mYLgVjqXHbVzCADrCBeYtL3D3avi/M/4+ssOvS0Z3HzncoabxxPVbl1VDsY988
1Sp65jr4pro8xmFfJt46ZHxST5OeYOunvPOIfh4cYuqN9BCLHIicxeocx1C8WQd6/xB7CgGs1rYk
Jpj0yzBfpd5O2EmyMKipuJsNS8vTXjo7JfCk8aZ7gWXa0RL1i0P0PJjh007w8q/D+TZNwYpuYbSX
AuRV4kV91owe9tanx1qFboo16B/gAeC+sfQffjA+6CozXtW3GfPyNZpvdoTtPByvYLSPbW9YS26b
Nizh4TmBQVDdZWS/G987Oq248BrNBmd2YQ/D5CtMDuEwb+JDQMVhteq38qI3QTtwfwv1OSxllbB2
rRP88zcP7RUW/qdylGDfjQWgYbQ+Fiq6++OUr054hOmwm+AJO3MSPa9xCzGVpIdp7DcSO4gbCyW3
cYrryJBoVv2cuC5YOE1rf2Z/3HXdn/y9/vEWrrNV6HZjhAxSY8OfdkD/Yur9dJHyEQ/rezUE/1Rf
wXaV/og5/IpDc+2gpkpBEJhTyxasPsguXRrxWsnipYj5p6dWrPqHHcxsx8/ArK8k1vvA81XSOnDV
V+tH5Ygg7cIYKxMSSOuwRnxdNpX08m6ct4MzY+tAc40BoKMTOCw/x/2Etcag31YFBk92AQ/C6/ba
656tWyPs4FkLpvkEe8gDafwdd4VNZqv8jIrhhWr+S8rxFHXmNM5Y2ghIdee9k0Nh0aTlEOz0oq4z
qbbzBF1SKGJY73r4LqHHXEgHGdxkxZEW5BKONRTypjqPXv+FbSe+oYW3KxQLsi5UOzsUpyVuYLMm
uzKZOv+74mZKGPdW+I6DkeA6n51XsmyiJheoIJKa9O9F2Ly73lzvYkNFLpX+bxmwQWLZWwBwgBHr
xff8i6bV1pp6x+oVJmRN8VE2/VnMf6iOpnlUQf/rY3K+Gu/kuuFtld2tnssXOeLuuL1/V9GcT04h
M9oAgMfES7hOOxN3WxJ094LYHGDB95V3COuOk/OqOXWmkpiFAr9ao/LkUh9xCTgDLMz4xh6xy7ER
/lRU56Ufv+DA8jRr8epyNxVhw5MlhHWWFf0rXwF372JskHHtRVhFdc+ihpGER+p3JOubwcfmjLP2
O6nKbVE2ZxXXe1Ot74oVsGv1LmuNMFfwn1FHZ/Q9D0HlZ7MyFD+nBDewevHK6cJndWj8dtuX7p2K
tklAtHp0MhzSiAVNonoQJXtIYD2tTToYmhdqeC9bDTtqUe3EUC6pBPqktSaNGdHQRZlz7dCD1eIC
MOVl8sLMiPgfDxg2uQkcOquQPdfd30M6FRiOjuEDVVmcyMn/jsvq1g+0AtPe10nJuEyhfH64+Hqj
1pysiSPYaDl56RZPYxjci5LsAGOiSQvBV96rLsfne6p75u+DgO6VhSPMEs069yPhgE0oK1hrAezr
LZObRQ5OQZxrpgmfEfXfO+BPKsEvfUxNooJgB6+vU4yzKGYjTcgIFjAIJXtPEez1mQNgCef67+5z
vlNTBD/G+Kee1t/OlBe9oPVAYgXXD1S08zRvwpUfeOGknih+qhnEyXDAyS95n0IT8uaV0DjEstm2
rn+R0zJAVUGdxA/mOsWk6aV3w9dwwMstgnrMmvKnc9ZUDtPFFUcWOCQlln86oX9cw+U3KvRT0LFX
CYsEODPOFiuGIl1Delug9k4iuGG5bLBbCCLPfdBnOEDTCK126JLrZLXBWTgcvfD4H2gyNhnb8eCQ
vkypa09Ewhpq/DtslgmeO11c5OD97sgiMg9uz7sV75sbqntP2YjcxiCulIcqsFk5jCLrY/IwUedm
hrvxMVKjk1Q1W7KqIXjz6+mnNbDO73uQYQol7pj94+fM5UYOwTnkdky8gF/gB3MrOIfLXHnqiD05
M/1PtN0drOu9YWHqMg9RWbkN7LrjezhVZ1fQz2IQl5qzs5Ld3l16BDGt0zkM0rZf8SByMe8ZzKJU
swKBoOB96uJ/I+N5WvFGmMZtMzpSTFZ8CRs47MmQHrnG2DRvMZleJlKadMWplC5VcBpiBPHBWJ3M
Hf9yoDpNtbJB0vF2V4/0W2oEalXfYhof2y5E3tO6J8WL17KOZQJoyD2Y1PMckh8RsdeYDseYM5mY
KsSEYhQHFY4/phIyxfl+RyD6AlPl0g8dT2UX7qM1yrtqhaUyXAgy0y+HYZ73Le2PxahyCn2yJvy9
o9iy64PXccDE2nOjHfH7t5AOSCHb9eAYRDvRf3QDFzhn4pN1+U6SYMQrHyxpsVa5P/BN1a6voLRe
YNt6LjtFMzkXv2HQfPpt8V31wzlwZpVEcvJSzZfHhIQAu/0uwPYx+SkLDI3qOld86nJW9ZnBwHCY
SoajrtAZZSRMypi9iL4+TA5SbbgAJqbwNpbyrJ89liyOBlZ1aLfeEO4ivSCTGOE3bhesopZvkKMd
wXV6Z6b48cz8bnhzKyd6XUdp4OphP4yLPjzz4cMH3mix+sdhClMm2yuci46d69+h4XgmXesn0YIF
xqUzn25d7WU899/1vIgE5hcZ7yT88keBInRxZcpsCzO7ZrpO7QBDO8ce2ahBzzNiEwwYFc8FPwjY
OPesu5WValMAJMymb+qz9ewGzD+drEUPPFTp/6cisnWEfhGyOQSufCLjfJmm4SlmyPEnUmwGwjGZ
IWBw1RWBd65574viCE9NnB6zh5U0uJeQLm2H4dwO6gNuuFeY4Z3dwfnjT57KIjqBM3nmjvtYC//q
Te0B1FqVGNltKx77GGz3J1WoHJNdP5XANhV2vNPZ+4xiRC3Jv2hPMhhvnkpS/CwOnBaBUf6HoWOm
TTUntZ0+iqZZ8t66U+a0gIeAEXkrJAA/s5cEtZuVGIqgEc/q/TD0DxH6h5Dy13Kp3W08gHTY0OaT
gJOVrJDU4BJgfYcL2+jYQXLHu5vw5boPQgGnBrFzx25IpkW+TRF/XiRFsYRoh6x171gFG9yw3RVr
84K5/VHg9U50CTMgGZkmq4LgbW7L53VZfOC4ULms9fDjqcWkrhgh1kORmHhRVCQAQLFUCh+vuxdf
1AweaqT759737lNXfWF998IqtqfreJlCe4+QvPrjsXGrfySqN5FR18XvMHRiadnQExbDW9QofZjp
FSBtIrCOFCM1iKbhPIgQK2fiEoXq0pRDmffecFMD3J2mwXtThV5zAL4PSvbHUdko8dfg22FgWSH0
fsUzQ+SlDYqEFpQv/ls0duMx96ywfY7N2/hUN8ykVJWoocAaRRYc5wsPLh6cMRIZ9oikvEwdh5+D
Fum1bbTMe0ccaxmssMNt+myU7jbSE8aORl460CimcElX4pylDa9RfABFkuPboPfC836Z7sFZHhBy
Hbc+UkJ3eBovo/b+mzyxa9tlryYZJ6Twz5EZdgFAYek08rPfLZljVj/1R1ypM7aPqscyOPO7jejt
3qkCzFTd+BDW4l/Npw9d+e/OaMhmJW2frK65spKmVdAcCPXSMiQbG4AEBvyhbOIsbqKXTtirwMVV
ys/ZVAYp+TuCVsf+OLJ492PxgtzyOHrNq7fUL/EAM/MoPpuB7LG+LxM2yJNbrq+1g0pDi+oRuuvW
CVCtVpXzcKfgfar4c23lpmnxrDgR/whWe/VqmnPbv/ZCXpcVvwYDL9P+hiWYTYmkbRyH6zp0B1Tg
qRjkbbWRSopw7nAP6ucpaMMbbRyw5EYDHaN1hoR09cYpfJ2DbxtnuImfIiI3W9PfHmFfMv3VL1Ql
0GX/0HHOKYjhOQqZF2Ldn0UXXyLk/7D3KHB2FCQ1f9sLK3e+OjObzOExS2pv/J2Xtkzh2iVhMt9m
vA8Ar2NsxwckYKGo+8RdvRPTzaUcHWhiluivIcPQd2c85V3/bGFyhwzy3g/9iQx9cXSXZgaFsgBN
bIgR1bzqgGLhXBjU9srnzx5zTgsDpZevEjlhv5yw9pXHVbn3/RAq5tFulWV51bv/mdnV6dp5b1U5
3ou2eXEwFUU3YLow6qAWNXk8oqKTfmpKNCIiTOPRBjgyZkzKlRgyiB5Jas06pYqE5+gvY+/G8rnA
q5N4s8DtIgD3dfNyAuRiJ2ubxV7oZXOsPkyLiROsGwmEyF2YBST6iEiLRT0N2yL2z1Cy1+WUG+sf
LTQyyeAPGEkYd0ttO6HD1OY97TZdGR9B5YsTDCg3q6vhaiCOHQWG1SwTrNckShk0umQcPgXKXoba
E3CaRTLVsDPxMehQLU6GHsXsbNxnWDHj/XP4S0dDvMCRSn1SF2nJwoMfOH2Ci/lPxs0ReiBkwRHf
W4k0sFy6E8raH+3i/FKxfIzE+61D+TNG9tmG7sUdxue2L+6EAviNOu7kxgNitfcsQC4sIy9vazAG
Zm6+UBh7afxnaKv7Pczs4EA70e84ZLlo4iN3cJx7uvqcuUIMafwnJuxP4JK3OlTbdQxSQONoFMGH
t66e+R9BcZQ28132zFHU+nhj0wkyl8GaTdc4/2YTaTxEzEfW2T11LgeNjl9LG/mZG/Q2C1X4qGWb
NcN4USo+qYleRuSZcTsVG0pRT3Mp7x3lOLHF1lcTRC22whW2Nw822mnTNf9qarakj958nI1Vvf7j
9Y/R/FFF6CDCo/xGJK9hQ1mZFEy8R/tXuFWlv1sAZNB4yxPUySI1NQVhpDkxr38Snn3EmqF5bXds
Xjd/g6sEqcW15PNxrNpXOseb3hu3LsQpvAvyUZVHE9G7Gd23gZMPHXhb3awHr19QysNGPC+79eza
YocM5ZOty1WwfsMAHCmqZecXyH15k+uu6NNBk1Pk1N/oaJx9wp/RMDlHyvgoXIsfP3S/Kr8/MG9a
wHhjr8RBhLeT/6JDN1eTeuPUeplXm+dwdF9ILX67DotVqmYbx1lvzKhjgRQ58VEiysq7FHruUumS
T6zfIuY0G/jxXT3Oq4QwlIXUl69DNRwKjRorrvSGWoGPIt4mqe7R2kAxuzYbuF5BghoGb7ZvvtqG
7MOSbzw7HMBLynkzlInLYBLsapTaxQZ2sE2Ctt/ZMLVXOvqvjeR7uRS71it3k1OiKVZcaYT3WtRH
Amqi/DtkUaHZorg7M3iXhJ1wbDxrXlwb6X77cXtBh3obj+MelOQXXcM2iNE6Db3wEPXkcxgJ6i10
V9y43Bv0pduVYDeh69LerGNC2+7HSAk2Tv/aWnIrC0RbbB/TucnLcc3AxLj6AQCTQC4q6LnQ9UQY
LOL+7LH4hlz2YBWMTtjsfbvoPkk00FxUsbwkz8XS5p4OUxK154Vhej8Uj66dslWr77H3X7WMd63k
7sYn61crwhdAyQ/oqX4stc6ioD0OFFUMvDvKObhSMf5z3fJdecGujJYDtrz3jTOgDVyhWVlugTnf
GS52g9/85WTqbcSZg3CN1unA0gZmnQnyvM08TG8irjXyQIUPiZSROmJfsAZpIv+bXhJnN8RgySPr
i2Pvvlbjc1y0F8/2SMNhvu1QesVrfS6C+aVtpgSUEzeDx+V/zoJk3xKgxqmDHqX/XImGpQPtMs2d
Pu2Mg+ZtrFO07/eyFK+eQtHF0d/iS5OOujkN5asu+K6t278cajdBAA6mNrAehc261j12qtnEDZoK
OLfgXZzBTeuIxvQLUuakrVkmPLpbdZmPbpTJZdzM3H9e0XVSU/2LvDWrm/YQotey4i/pPMLuEyfn
mQAAj+7q9c8vgi5d5jeBgR8yvc8t303S3fRiRe7lbVdnBkyBFpeW8g0MnPA8BTfDJQ4Vm6oaiYxl
PzOLDyaQH3DYzmdW5JGmOUPjCglyv2e1ew5Y9BnBBVz4zhuo9NvVbXMdzrBmUZlLml3fQJrE/Hhr
EQ8Srgy+Q+Bko4l9kgKgb+Ls20ZuQTvbimb4hpPpeXIBAm0x7kJROuXdbC7YWvvq5vXoDnq/QCmU
TFpeWq5uhkanONYlDM7Zbo7b3arsr5TDtnXIvu/oTxcZUJCiU1NBms1BiV1E8F5rXMU8Odj8R/4W
tOPeg49eJKpnFZuraNGRRIrIF/c6VmFGPO9jlPwlwkMSt+pIsO83OTVi7EpvHQnSgkwn3nMgb4YL
um8anVf3UMxxDtWhj4xZ7QraHkZvfB/U8mkVUhCygGEaGieJtbdzI3oCYAlNRzTiyDBvUXFe/aL+
YfXLH9tKOO0LkFS5MO2STg4CeLEeIKvI58qBO5ajMXwIwf/11IuiKIe73k1kUB1KT6VDhKx/jMG8
d0yVCel2aQdBIq2nnZRzDktxgMvXac+Q62Gs/Q2GVwm2MNIxQ9ZkKIIoweOPqBIoNETRXXDjF8aq
p9b8kw4K2Y5nSG1OcM7FmKKoLpb2W2KgfEKfjFUI5iM0UOg3pk7Hqkyx6OEN+q0M229P6d+KkG2j
Bhf9SvIW++LAjU1HFT90wzM/qn9dBMhG69sS8WMMJ/5a1w8Fax/RjtsxArG+jsvvEV94PjrRPgLZ
AGUww6M7A23bUVCq+m3Z6Z9qbPbjMOC3GmVvGIx5ENhLWTr7unIOoSTbEvkAK8crLP1/QqYyFRXH
lg85PIi2ofgdwqbK3UaLJKby0tfsHcjarRsjhkKYUdf2VTfhUzuiSy/dGm3Enj2JwKQTD2k6oWDA
Ga2REkT/OPTRWSz8tzCIWNp5cxYUtY8PYqZ0CrDUhmLNhMWRSHkJbbSHgE8laFh+6GmucuLY/eo1
L9LxDoL2m5kg0pPlrbHO1XPROomgtk5qBjaw0MU9Wso+aeJa/gX149r210gP30sRfNIlPhWhh7q4
ghjSAo4V2LlK/BjcYMXYo5qGHTfjjogipW30S8vybjraJHE0RafJK49YdU96jggACXDJRZHFJEJv
gqK3MrkQiw4RNBGADMnZh7eV7s7IWockbskTt6Cu1ob/G0yDwVqpMbEZ5lw1mIpSB+18Rs6MBDKV
jvmcALpOIMUB25qqx1I5P9YbYIceYAgGYzhUdQii+mFaux/kvBUxRT1QgeHShpc1WPMZjbG5RPSM
m/0UO6dSmSAruxLvBg83TQHaCi2iXTe7VzKaPd6T+wp+1OAvezIsp1H3LbiUliWV36l8RfAE6PHV
iauvAYmqXpCbizlHx+o5mMefgY9/SXG5EawwyRAHVdIpgs5+9Gi8+ioik5DShulSTr+M9MhJ8QVK
+7dRiiFjziz254IBnayhuFd9/ez6ZlM2Dfjq7hMwKyBKtLi/pCR3WrGs9ci3mr9b0qp9z8Oj4xeo
5Hy7QTTeNVL8dNzieaeQ84X4RjB823q9JrBOi/2sc/xE4pDANCfzLcYC4ww95LLWuCAlwr2uzD4K
+YX6I+5VaY8OeBMbt8XolTH6VdTxFgvu32u4ggLmiH+Ohvipp+WG63lPOfCegavuMlw3KIWWxG3t
ocDlmcFO12YGozleQb+geT07j6VeNr2aTs3aZYpUZ4S7B9MFPPwRQ7pVHop4qnc+W39nq3M9z5sx
HG4+eiL+av9bkbgmoatzWgYSyRiGT8ZsWVV8kpifV4mP7spgM7sqRFt/SMwQ43aRV1a60zmCH3pS
j+jb64hfSoElZQ0qRrModh4oDDTVjIzGm6m3UU17KjyVB2Z8XRlN2wpk6wEpVBU34WFyy3S2y7+Z
cJs2LjrD2MRs8rDCIRh055Hba9yhfJjD/r8+CDNbetul+ctP/4AV7aMNWpHa2oSJkBY2kcQ8xmbU
SRgxnQaLeCwebOEHH89VRNYgD2R5b1YP/v0+vbZTuHfa9dQFy8bBf6Y7kL4HZ7mSWSBqx2iAhaN6
qTF77wP/CMpHBRyGPSEZuEW93sZyyqAHBH4Xky/bIHEiDKXp4Pg7ovG2CgUhLuaJf0g3mFNkTkH2
01jchl6/EbG8lMGEGSu8o9GS9ndB3EGLPkKZ4Gx4XVU54vknsTVwMzJIQjA00jpyT6UJysTp4ZVV
Ljg1I2gI4FC0XRX7L7LDqwN2XBpSNNtHA//HifDz/6Vpo8NV2i71w6zdsSuaXausB+yKWhH80Tha
QwcWVjwBJGa/lv0eg9rEzNM/0S4rCMP8yFmUuao+4m07TX2ZUbSb8MZB1emEOwwMs6mvPm3j7LEr
vylqGAkgvGYlonIOpd8zOuM3s6AYWKD6Qp7cZa6HIgRNs+elImNimYs26gAmEYv91CmcH1nLzIzR
3tThTosxD4sO5g39brA4ZIZgD5HHB4jyj9agRxHG8b0a9TWO9Gbwyhd0S38l+nPpZA0Agzxyc60A
w6J0ugkMASDQ6G+0Dd47dBYWue7aOcpIF36xsnbwjPqP2pAX4k0mLTCZSXwAEXvPqbNADK9LxQ/o
XX7BfhVQdcycEhFLaA2n09jOoM66449sCxCadUmgQ5i2/QTVQVM9zU55Gz21EStmrFKfQ4dmmKMe
RRsH/4S/HKcBw5yge5/M+BvgW/eNjJJ6Bd4xdi4rqfKATtcu0CfB2ovrdHeLYLZQ2FQXM702y7qb
4glztAWqk9B0ZxeuATNL3anNgwoxufVEdCLTeqdmOoZkkdsmXkTeKO+AKccu8jRNWVz66ejrN38R
/4AmgLejGqCldTcyLo4TZe8QogCoLg1mSwaix9aWu8rH5rqj2o1kfAF3F09tLywGvSU4PjivkXT4
bZ0IKl48XWzWpS42y1DdZGTMDoKhOYtHVacWCp50kB10wZG3J8zu5xVNdMa6Mpt5WW5hLlDnsIac
D8CNrrmVJUdFIj8dNzqOvnsvFlkk1kZPwzLlfhH8p+OQJKvmR78sc6rHwwz5f0kx90VrLSkdshOl
/y/U9dlX/aGsR3jou7kb+oAE1WnfafOE8gkDK4M8YS5k7nXlrSbmqw568GymdhcH5Qdl5es8jHvS
I2mxk8B301KAFty73xWbYFGbibDPpZwPzqhOfYQuxR+eiLnezaol9aa1R61XoJlGWlwAAQ129r9b
nJMBV9uYa8ADkHb4y9eCmDU0HyvOfOzNAfDTM3GAZuazGZBBAjKZFcOIWR9WaMZgo/9G9tGELlMz
OTt0s69YGcUsGwPoBvWHcemQrWXwWdsVdrEYjaN3fQqa0KbV4kKuwEDno/N9rTsok2KCmINWsHDI
+zS0D8KnKIXMNisjPqbr5EeJBqxQjisyHh+CP7C4opxY1MxQG315Rbxd53Xbj/PBqxtkzktGK35a
vcHL0P/NOHEvQQwKUBU8Wkd6WbQg4scB39SjQbbD2Ick5r3F0YmG4Adbocnp6lO4zs9lZP8Fa3hj
EYQNRT9mvRvc5qFqsy6o70Z5V9rStCgcBGb0omD+o+foGDN7pWT6nNZ5Q6HqKLr5GUSLm9Xg19Zk
sdgFs2BuE44pZJsj8TpTX7kpx/As7acyt5A7J3OpIUWb6jQg/cO19aHwnc2fIVjhyJNW4hE57BZh
rA++VNemUuJPw0JvpFz/hWiRyRV1Z4/Q0gx8H86zzdoIs/XqbxBTQkyZxn2DGVfbo0tTgWDlC0wS
KsUOa/CnXgMaIA5gR0Hn4YlP+pN30QE90V0hWsztUDJ40ZFOosqMp9094KQwQBtu3RweKhBaBAzG
MOMdX2btH/16FVkxRU9FaMHosfhho8CYCua8WTR6Z2cdf1an3s815j/L36QlNNHnjOEUwwmbtEF3
KCqABxe5C1gHPLbf3lFh35pufIqE3kbRfB1BtILiDW+JCTNvcW91z+8MSSBsxjel7w6JV3Y7Us7e
3nXr3KnabcW8nQJu6T+6eBe/x8fCzcJ5+mhbTPvr+E9YWp84Q8Y4O90GcvMCBn6Ri2MoXL7DaG3T
mgpMwdeohx5CaWz9EOj1AigN2/Z7ZKuEA9qwPiG4Fln995VOBd2FNZhdnkVy5ZtlyESH43bA65xb
Ijq0xToK1pUPoSKkFxK/jZFuUkvbDA2OO9SNvwMGAAuDXEfGfpjSOfjg9XSZ1bITrPnkbsCSQLA9
oh/qOajbMNzz85g1baqW4n8cncdy48gSRb+oIoCCKWBL0JMiKW82CKmlgTcFD3z9O3yb2UxHS00C
VZk3z735Z7eJuRmUEQazk3+nmVB7YwEKmBO6S8hERzkbP0QcnfvM3zqaDmjIo42RyGc24ZzNpthL
lDHXxljNTPGUlnlQsZ45Yv4IaPnt9zXiuLGjbmJd/eIRReFkq7Fy7HVaTowbPdAiA3hj2IxGu3fa
5D+niCl4QmakBWKkVaQPZmw/2GS8JWm8EUI8WtJ5QFg7+6ZPRWg/w/ddELu3JYTpPvFCFmSOJbiK
d0sr9n2p0vts7ltWvJqeOUwsVrbGy9WL+L1oDMZkDSNOIyPqJshYwLKkY6B7nM6F0eydBXg1E3bg
OK9hi76RdDNSRe8gR4nskoNqKVX8UmH0m8itr66Cpm2rlH/T2BzYRZWxMiisV7Nd64A1zZe+NF7T
BddCogjEdXv7B37wxVx6aiUXY1W2MAeO2o1lJ4wIvHkzmx5z4zY6WYMbBlVlW5tlbMvV4jSP2jae
/bRmI5GPEGd7aObLlTykAEhwD+K2TqxuTVysDY0YbtyapdztMq21vKb3czhUlIZQNGtzmKyj0ZfM
jYdPWcSHAt7BYOQnreS3MGVgNQZDkNZhtMUHWWuxAVg56swEjW24rrTc9r63LWL7h22lyypXy77J
EMlSF/XB6BncF5u6oHgvkrPuFdUNh/gMDXgbE+M/l4HnWun6X7KgLfrSv1dw6tjEPP48G3xrXX9s
Ov+nsbz/uKH37eJm674EfFQO48nS6zeGMJ8jfzw7rX4Q7VrTVQbGYkN5TQllQ2lQ0Q564TwIU/Vd
uupqDzMidbHK0uK5TcT9gJFEKLDsKU4bwbU8HOY2Pqe5fOh4GR5gQV8Lek0W9zmB2aURCT1tULP+
ucmaveuhinqsIXXif2jpA0U5aGHRVQfXqNfc7BIKxP5I7XgDGjahJNTZqqklC5nN6OD4prlVQ/3l
i+bFnVho4oH05tU+n9utzEkIn204kCT6MKuJlWC6VMxr9a7ynV3nTg9CLcPKl9V6SRLmS2F9Fk51
lx2HNy5luZlSBxK3ubW6R8MuusD067fIskjPRpmM2uwOUfSkNE+vuSsuaTgBhzu73nIIGk6JzjXf
7NZghlT5h7SB8uKBPzOdVedCM/+3FmISjRk9aZjP5YLRkeznpV2OVcvVklrmWoYluhqINqPx/mbF
Sj9DMZYrYwLrESbJ0LTxU7DMISdTrKODW6o06HNr2LF5rf4awm7exal3iVX0YhvjVSV3sT3jw7Ac
4o9dIF97WVrS5Bj/jqo+Oka/IDf5z60zDesiao4dIxcxpddkangq0447mKlcbjdnyJtV7xRvvWP+
MiKQB2Zm6D36IWlsh7ZB3hJGLoGwYepC+ZvY3n9uWf8zW+tzsIznwaSqolNy1lltM613/8uivgi0
o03G4jbK+XJJPL7lQf1yJLkI4PGxd9KtE458aHOCNaKkUGx79OfBjfjRKeuWPEYLKaxN0kK8EMCn
W/PLKVFtTQusrRIIgksmz/0gjsVcsXbYr7aLk+1nezhoktb2eZntpcmtycqjbeos26wqj2zleXIj
bFGz8xmN8b9w8D7zqMVb5qgTdoc1+7tCOt3uHQ+SWCnYE8aiLMXI7S1h96epH9apzaYpPuBVDc6w
qlAvuAD3JppT6VoPQzEEs1X8xv7I1FJTei84tfJTpubnxPP32BxmntHwdTCNIz5pSlxmWFPCQkcv
c9fCaewX3xQvzK/+DIBi7768OA+hy20ku37pgyZ2R1TNoaBOzOqA5Yj8KjFKVOKGL0B+0B5VGK1l
G/+bFxEwrDqVc4nh0EJ+y2Ka0jB3z+GsTklhDGAK6A+FUqe8qcu1KoxxXU8clJlUIogYWT0rq7HX
kTG6QK+tQZGbJ+uJRL6t6ct05TXhp+n4N0cu5yExnouhpHBqb2nS3prZ35vZZAGRYUEwypix2Z0m
K63niOmmLry/JtbrPoorUmjKP3dJHju7fpd8z5GUJ4v+jel+/uS5PlPk9Fg5xb+2kq8jZSCPmLuZ
POeRCdgFm91TsZh73gXsA3O6laPcggAf2sH8oSK5hl5+ZCz1W0EZGOMcnZJ0snkTcm8LmC7YpNoT
rN/M6yo0n0yf9ZomlWEiaPbyOwmYZwXSeaGvaZkdivsuucRxNmJCsauyXK3S9j61Cdu/UWpgDjdt
A+QNbhd6KMRKc2LsbGbzZarDvciM13iimyh5FHHNPouhvjbLfIuajuMdPrKY5Dkp51cjyZKgtgQC
Z9eQPjCgPYTJclDGtI0K98XQNRC6dUeHEVhNI3x2G+9x7nilU6tFTKeIrfRGDOGwS+J8JbyEPQ2o
ohwX425xqZDSe0uaoetuxsw92RSHW9TGcmVW5rdiALAxTefZ9ayLmvgRoJNvLXrEyDcML/YYT9F3
prj1XOGCEpJ+MVtututmuXNwT6+NLqPSIRd+ipneinZDgG/EItr0Mi7+e0cGTuh0IGURNhKYhik1
No3Sh5I13h4A10qwjTrIpe2c9JTka/++VsI1kp3bM3WICybmOlzVUUi1dAeP2yHZALJU91k+VB2x
YIdlzMaXhYJznSArfFSMRJqq/al8DWfaaWPvu3++dJYVkzJnI1vrORbFQxrbr1IsFzcSryKDbi99
8nm8xjpFuszuTMmb57AMmUXublB4dNa1IZ2VaidWg8eceH0xMncX5cqbTG6nqvwq5BjyFieIaA22
HUrGlQaUOZUhVSCvxIc7D8/OMD+6Gma38OObBAZd4Re4lKAigc7bF2tK9LpJ7HStRXS248rfdtHE
upCi6CvcNtZGIRf2nrtKqoa9LlG6F3xAomhRddg3GpmL+RgL8W+JzHNnz+1NJqz+E9PiQQQ3/1Vx
a7IIkNXfXamekHbuZ1X7MxTWWeNsCboKKMeM3GEdwrxtC0rf2mFEz0Z0bEDXiLmQ9tTWaLn5/fKb
+upVFVbPBy0+a4dsv3yCwaKH/zCX8YDAhQKAlgKiUY0rPfTXKIxZE5MjZ8yhdfMRr2BVV8zpr6qG
qWqSkCdzNJlM9N3enN1j1izPvHY3ssB/HcSGWVrB6A/HFDfJzZrSnbsACPPd+ZH/GPfOc1nrfV8u
xwgmP08RYh1A7jk+5s101K195GI/6DR7mqmALdFv6nJZAkfWh4xEMbcv3oTNb1RGLC2eZAOyGm6j
qKnXUqm127eb0JJwBHG2Z+HKLUvVY3aHUWpXn1s8F5CUiFRqXHsYD1aZLr7lgHPF691nz0GVETPz
yNrpxlVkIeP2+aWv1SYyimYlPZaXONhCiskDWRVUXPUxG8rDAr6sm3BcFVbyZuTtZ5KYx9oHIWU5
wmq0s9Mw2gcORTSgVO4LWdzMRL2WrmdAHUX4q3NxnkLw0Syld10e5wUIpk92SRndqiLeI2kkK0PI
f2w8x+/R+j/dnG2irHpWRrozbD/bVBBWh27qLrMZbzlL25Xt3I/ofvqO+SIKJ4XLUmc34dc0Wmfd
aNbKdzFm51Tc9zwnD04b76Y2u7BzaW+56b11q66jZ28bjCkxEzi9zB9W7AkGXsNPlfHxUaUiRqji
Na/l0R2yTyCJvZ/4j1YZIpE1dDdsgIMBZeKXz7umNIOxWw4QBY+en/3IiRNDqvE9qhPWqsQSSgon
jcsi49AhgTfVZcUr2gaemTwNbfSfdor1EnYn/ijOtKLcl3wcoYXorbLnhhVu6Afji7KnKsiHZNxo
0/+q5ZczCH6B2AzQ4m6TEwVQk0fiEI+T9g6hih/R29+jJNq6Zrcf+Rgq0/2IRAaiUnwM0ZwzK5u2
VtntbHIWODnMR5amPE+F8SZGdcwKAkqUH77ILAx4fo62b0IG4D4rUc67fKSFkDCe9vgBIbA346Xf
unN3ttvmUqDi830A//Tt2cQI0VfVs+Gxk732gPsRpThjdokBDSQr8SS4k6HjDqDqz6CG3+ivJmoE
1S3jk9PsxU+JG2/p2tZGTh6LBakUwuJHHVp95sFTT8DPRQmfqRIcdczADBLAAyFdaxXrRsHFjqeh
6hOm/JAUJP8yCM/8/YjGDRi7K0tjWyHYztIYApxYAf1ZsilFm63nDpBxDDN2vBYZaEHdHfVcf/P/
36YpveiKThKma12YU7hCL9n4KV866amU65j9vUU9oMHtB8Y0Mml4r+BikLpj3zjY/SSpYLxHL+62
EIDHFJw1jNuaZ2Y+csMz53f/eHnctQctsfIXhXjV2RsjTr75IDhDUwxCY1k80q5bK7TnNanza6t1
nuNBrX3h7Uu3O8W2wU1dXC3P3mC23hSN86/MIsiedL4w5Dx0rvGVhtEjxR67hkKCe+S4NqLI2rHK
goTWIj0YQOIV1tCBW+FZSZg4f+xYoJzyDmBLLNZDF3+E04zoYY/7zmSzb5YekbTVKg7Do1zcD123
1WYJPXEopp4zqkipSsVTPxevkUhOjeE/0+ttjFQ8Q8c8VyZtjpGTd+qT8LJvG7kRhfWMley7wT7S
W8O+ShkYKfK6R1EAvOYEG83tRVT64Cib0osoBgi05aRamy4Loijw6/7qZO3NTSfm3PbnNA8oohHQ
NV2nMRVPGt2ICan7Sv7TuUBXMAYo/TI/6ChinskFXuW32Qzlyso5jHoBMFrbY7M2AQ7McCYOLzMv
rvYQka0c2m4I6deGYMFZSy+C3NqM1jcg48bV4efclX+LmlnK2J7YZfdKGPy1HvKHECJqYNdp3dMn
cO2/s/mXJ1Za743QfL+I4PihVlhz1l3BgYcBAAPLxKoaUbXbZKznlTXEh9nveGpKthss7XaqRnCK
cQky33k2ZtSSeSEKVIadRbaVEW2yMrnOTb0VxsLIpfiLCURJ2uyMxHnMI/99kdaDq6uN33aH0euH
VRMVW5ADfic1riYn/nZFa+5Ej/4LUdgykO2K9GVoeIGMEGTM6R+Jsw16afDEhQ+uSlhuxWSWLqzP
p11du19T5e4reGfLbH/qpXtriYLQC6VVyW5zofHsWTb9bpVaH4ll3nzosTr2bnPK06zNdhe51bSp
sDokgpnRQFsrivgdAOunHmsyF1RqMRxdVr6lCiZ6IB3JPdek5farHLDZbHTgP+O7g7fDX4NutISK
M8SJ/hZtPFhWdhI5aZNixi2Fdot/irYozw7CoYtdxmOdyq12CO4Ct18x5DjE2n2aKw7BhV3RhWwv
jkGjpntcr01nn2UObmJjU26Byvu6f0kwtWAFSlf8Sw5ZPUKGpa9zCnCoFJU+HX9gukPgj/UlSaFN
uqhr6Kn0xRyrK9rWwehSQOlpuRsnMTvpOvBSnEB2Q22lnWOW22uXOqHzkMst/y0vhwFXKHBJnxh6
y0a6I0aghy4sX/LR9LdVDaR+9z/N/VM52jvTdDc1m81lK16dSQLmMp6F43HZDt/QUSbesTQ6fFXy
nPo5VRqAtN/Y28rzrG17R1jj+hHX3ZtXik/DsL9wnADWdJ/VOH8bEfpdXJZHk2xw6Dd7l7slnhwl
SbInKxXq3PBXDdEKSe181gjFKMnfgs/bDvXP0MNORAJ9a7CQAMYmPjV5Datfi1M46lNXl/vYT2nd
ot8+TDfSKA5mHP/NEaLsnF5m4SzB2HbPNRxyWnjvtKWbqkz/85g/O+aCS6QIZG4+ZYn7ZfU53f7s
AH7kJ2hVphrqSIFp0VWId4t3qOX3XE1R/i563COuN5912EKa1NtB2xuiAm+LEx/kiFjc5kx9hf5P
F8ZpVuq3LMCQK+Zm+JsAbyMq3amTV8tQ0BbRx2hiMBpSiJREeV+VW19Gpm9JaoMTafnn2ch3tayp
LWgdmAaABRJGYWRtYNv+wZOaLnl+rEe2ZTcIPlFS/PQiDqQPUzA4NOE51aUXwr4NyTbGohsYZkot
UHU5UeDiGlkkx1b5S9ibzpoAZIx9YLi4NxxJAdvDLGJVrMLi3GqaBa5MxA6J6S5NMGJHeKqYvMhD
aHci8FrvX55Q9nBwfYse81Te4YfPnhBX0Zf6J6O2j3LqL0qKS5kDHsfmzc2sTe3IIzLhcaSLDWI0
56C142ur+nNXjF/sOGR+BSaBM2rTSOcqBXdnWN3iiQlG35ZPoZG84yIlr652MKQw7+vxrLWW3NqG
9dUU0Bom60vr+2xRmDsSYcH3PBxOTeMGKvfagGvx2mKcbpzx4hBZ0bbmm0zqBzk6T5KQnbIrEkYO
iLSqql6HOGxWk9vmFJB4XhrHvswjuxlGJqaVIMSWNMOgcrEdR9mmxThWRvBbqXrvY7GN5Hh2S77V
Ia7qIMtyjQml3k9eC8bYAyY17AxmYEAdXu0MqU8hchs2zmFVNPGusKSx6sr602nkVhnR1itAX0aP
r6wq8//GBodysuxVH+L0NPOMn4KDy03djW+gY+dMDs1o2AMrBMLR69LJcDOzvrnLlL3C2XHW8/xX
++qDlqKAR+h+xExtMGTYu+GV0rm5e5bbJcBctUY7CcArcU3n4Hxmp7Zum30jwga1HXIK1/JJNVTL
g+/cMruHFDKHvSdYXm74I2LhtBWxz2dof1Fn7dMx/15y41K2LCQTmJ6De+U1RRmCAxM03e6NgUdw
cPErdRRWCux8lQkzWLDw3m86hRIwfaTZYASWV2GJkDzMeXxYjJTxBOWpKC2WpzQ3Kcad25U7muq3
JupOlQcNl6XWq6HZRMwWz/XksnNDqbeBS4ltUUejyjcUNnujqp/RfA66rq7MkXahjl4wreKlrRlm
As7MVYblePZu5ZAetIRhizNSrYvQWfktdWMYQVgtDjYax3yoIpdydTj6oB4C4JoZE7tjh+ZtVHo3
h+bGaOVTRSSC7vVPms9nozWaTTEMDz7WsSm15Mbs7I/GKze4R4kMSGbq2zg8SN98AaCb7v+o38Io
3tJO7QuLWprsnx15ntnWinP8yF3bb8HJY6y48LXugKmhzfjPsFig5IJQDIRKSEe/e4e5SDCVk2MB
juEm5mMoXDzzGdTRcjcmGPStJY9aZ/12Gm3JYaUoVmneCSeePzWpm07J/WzI8N88hBgOLK5N7RbQ
liodjqRpXYVDXH2S6Mfibo/r8VVKRgHcQ3hbaqfa2Y1xdGOIDM80X4ySlIJ7jCoNEeFV3w1D0VU1
jycjqfCZ2MUJD/+7dFzG2V2+a0L+ytpDexrDrc7tbE19+Wtx2oBHRBmi7khmVlxZh7SaskPZmZj4
w354T0awJY9oz5VrpaA5s7WfmeT5A9WFW9f7ZJ6bYPEZX3kmoYzS3vZefE1dtV5a/1XN1tPg6REz
pP2vcOfmrsCedMewsG0+9OK9xc1gsALOX8Vu/56xLXTVdYCBpHTkrOAh1uDGaDsodQ1y0oUrIie/
RjFjx7Dq94TemXiviL85P8SsNQ80pSy6jv+q0/jPEQC/DRe2SxuXaeuFuuPWleW7FPqJfG9nU87q
2bBIVymnlhQxCiDZzZ8u+1iziCOlwJS5Yoz0Umeugyfcfa8bFrmO9vSciuKFP/+k8IlVTrwZEkwE
HG0+6/6okMePvHeP/cIgDrL9oKz64f9mf9McTpmYftJeHOcI8LUqf4SvxLrtracqmnhh8zXxRF0A
nLvGjWRDOduHdnTpZBJYis751inmh3aa/ypdwV9Y3K+Nn7xYPctw0zh6hf29hr3zn7U4PyLzXqtY
fWZgSTnFqdkDw9GV1ykHfTJ+1w2DFaOj98ibdOsSTYmWXO2KIr+1jIVqyVrTbPkJa3kuMhy9sljL
Un7Smv14Qpyl9AKp0vewAS7x8u8CJfvuKH9rDdJVllK9pvQgC55+b1mov0YMmJN+cuz2yGqUm4Cj
1oNiKjrDeBMlqOatnMSIBEg4ilGQc9DU6tUUcu2y5nnOnYfCcv/lQ/9uOaO7ni3rS8C1CFRaruX6
EuFkacflo3X6dTth+JoF+IpjdFhQRkQg9Kw46zbR/Xic+OGjKvZRfucAU2LkRNs82xZ9RlnJo05y
BlK5/EmUwvgaW/Z6yPEvZC3kOYIBEx+I/AjjVUkvm7AtvIB6Z9u9RjsXj9h8NhLcBYT92Gtdrjs1
YtzsnKsxuyuI0o+xafH30lN1VfeBUP7hT/FplmWyVS43guX266mx8c62Vze5iDq5Ob58tHHBpAtw
Iqi4mJyHSix7B78iptRTZ4ywG4oJNagGUn03fTrd/DKk8aNbx5vUl4deD//8crg2JZFkCwbi2t3n
FnWEq7SxnVLGQHV6UKL6rBfzKa/tv1aaL6g13z4k1+SgvMEO/DQibOhhQgkEg8+OLu2vS7xzgaDK
eEvfVFSfYtIKfGM6CJlkK69kiugKRP6oFdi5MOo23Je9x8cWg1n2Jtek04LXZilagBeCx4+QjuR1
7CoUBAIy8hUkXMYJHr7yaDaB9FjskWPiInroTGW3bbkhuta9alWdC5IlNgxgekwempgZ7dM1d911
ye2j4ej3OQaAAWcACs8O2RITG2N9ypom1Ow4H8vkPc3pPeK0+0Tm/pTzQqlevhrWPfNHXQfH/KlB
1k1kwE1bF7tOTQzJ4kfLp3uLwLun2DsO5fIKJPTfMFfrFjKki7wfo1LnPuoPVYmQORqHfsGn0hnz
1hM8F+q+RLJ0udRrkkRWqsgY5pXeRcX9ixXmD5ORPBlR/8aIfGslxnfZl9ucgJtNFy7/MiPbuz3d
D+vYmaOaydVPy43Rdc+qFlu/Ggk4aP9MhRk99lW9spriP5PLNHaQOkxt4ylU+6V3XnOCRJxRBdIU
+3Cwj1hJtrzLazY6frvIWoWJDuhqfI2aWKzZLIe14TqviuCrjghVbLrdu9OXP7GsSCtJqy9tdViH
Es0x0BTI4fXyW03Gi8AR1vE77hlb3JEi51r08byWuIeNVOWXJfVeuj57S2IP70mkn0SP4pVSRkSd
fmpyKEW//nUt65oRC5IBNPBkLbtlqE4gyQQNKWZyUC92nEVk9aQHJ4+HQOssI48pPvhpPPHS6ug4
tRWzjb5/7W3n3S1QsViQGfSGjw1bRRlznuyX2pzNalx6Uo8vftIS5N8aH1S5Fo9YHvDHAowy9OUT
TEUT8YD3pEStwhZpReE/XrllQuGWHptQbeLKBjSPBXC/89jHxU/egM6gIz4JtrKAIIFdRWy8tUzd
obFOaVA0hT5asJxHon+IZEqpoAVt6iZrhl2PvlIRNrnic0g2C/PuUfcvIKgnJQDIuiJ8M2Icxajo
zuSB0KDcZmGWr6nkkaILmDF3qVkhW2DHaieA/mnazoj5pGhZBwCW5xFDWTIS65Eu5dm15KsxAhr1
Xvs7NLh7pvpqOuOHWXavNs4v1aiAYei1coxP1c/72DV2eWRiBjE/hJnsZV5dXXN6SEsbL1T+b1yy
+FyMWcTDLt562ePyHfHgLc9K1Ps87yWfGAAsHpW/zlbMJLqXiQlbnUbHXtFMusVn6AN56rj4yoDy
2Y/kfbSFPJYcdvQAfMV28W4n0H9exLHrmdYrcOE5tdkxbY+aUWceJbvGCimd9c4b6uI8+arZeCCu
hDKsZyN+qEsCGTw1ODxL+oyXbZdWoJqjr14Nb7qNwn9Xo/vljTrZjslwcBlh2Vm9q530g7kgF0VR
Py1VdbO87FdFfLtLg8HUL8+99JEcsAd0aU3ES0kFH5uEAeX1CPJS7Nwif1HTgpfYtlZzPh+62fzp
xuhiJUyu2srueAF5HSQq89CET0ATJKFiGgMqGcfyVGCWWBkuW+EyGw0hJ2dRLfW/wTIOnj+vCSp9
W5ruwXWp4O2iWIAM/F/PLy5zhT3PINt5idNn38lvcrqjRT61qDT/ysHcm0s53umvq9HlT9P/Selk
F8Mmw2O84J7iT9NV0WV8+Pn8Nd+HiFbxaok0CZTQu4QpemFiGJ95NQAcqXB6Ay7ehsCV95/btLz1
MVwSzy5r64/0zhs+rm25RASTCIxQsXeHPVR9nbBcrUJmAUGGgpLF1o3YoleKubfRMn4Mce/aBps8
2DR9ywroh2HmSE6fcYlfWQnnPLQ9gQ9TTgePfDShCrsPtl3+eU7xrW2CFaRlHqbFfaIo9zbeXF31
CCAl3HntO3jJh878wZF5TToK8KHWZPtMPv8/ZXDfjJeJoEYUBkjb3AEe1d7PpENIlNShcU8nRDvv
K7TLQ0XfXovk6kz+JZq8bV4bP36XPBp3unj01vVyn1wrE4RMy2c2WGwW2zstEN6CU2MpjQcUsL20
p++RqARjTs9D7H+5mQf6MjxWOYH2tq66dZ+OV9smjaC9D3YZH+ApSfYC5wwj5ussI6gwp33KkJKx
DkcsE49ei6WVlyK7M5mT0Twki76ItGy2PnM/D4vgdTbdR6ps7kNO2jJjwJYbkkYrxOgwh58YFqvD
IDU70KkVXnWtrlNUMGSu+0uB649TY3nr4kStTRtuNqvVf7kN+yimX2LxtkWhXliJyoE3jGePs79N
43HdmmipntV/MmwMwoooBROVl5pIjxDv8Pe7pq7XYZdsvILkjhnexebsW1JJ+tX9vgnlOiJywnfE
oTOx06OCnPPMPivnE08/YSfsfZjTdNfKci2j9suJlpuV5/toTi5zoR6QArdx8WvUJdPR6cbb8NzE
w9as0kefMXRhRUfTjQ7DiNdvoVWik7DOWJYuE2OItZgk4I0uXuwxf7FQt7xEfGfSZ67m2rclmp/c
Dstyn3vpQ5swL+0zbMHwdjq0nrp8IVFtEHVANPJ36nX9Y5HxzQ0WArpjjo9eheBmq6Z+bljhvZ1H
wm3y5jTaxa7CIc5xMZ+EHyEwtxQB4RA0Ll6lLEBSYT4pAdk8eexmO9wsBvBUPy1BZOECwS36FBv5
0xD6T5WjgpyUtbKp/gymDqsmNd7HIWGFHLGCWtWPDS7ogRBFjsD4ltPerkj/fDUEJyeNzx3n3Md2
/DB4M7CeL89zw2+z4NI08nDbTvohGvBSTx7Bbfl08R3eHVTPFSDsrvfHh4oI0djyeDk556QUv25j
wphGnE72A0PxR4KETmWHO5herCowbDLlaEHktEj3MuLUczz7UHQq8OKIdBq1cCaChohsl3b6zXHz
AW+OhxfVuU4eW7lgop7Cot97+XjjX7Kba+jBRVvEaRLJjcKTcFaaTGSwszDTCFnhO5OwMMINp77x
aPqu3kmTX9Zt2y2lEGoAfdmor9yEj3Zs7MSSVBCSRJX7i1y3VCxwGmdN9I+fkHEYspHMic9aI3lq
fwCLwpVgei8i7NZY1ckl4M7HWOU9Nnl7S2JVEYU4fvJEvs5xt7fH9nS/76eFRO+0fyk4Wpq2extC
ZpX9PEcbyASMNY75LgjoCtBvBAO61t+7ml/adgH3wBoT9GXfz5kp1NOB2efEo4X/iQJzZ+U+Uqf8
51nqlTDRmyEAy+RMKn3xZZXtkSNpR7u78yY2CPGE9ubw3SbDRmXuG0k4n+VdBZRpch7buySbjYQx
kDPHKGJVW/UF8uuXzEl+1gzA2er5K5XhIWnSj8iv/nKxfGkHg6LDc792jfQnvxc1XQHXLxqvCZII
HNvzPSSj4j6izIpNEqlTmg9nPtY3wZgpNBU+Hs8k7ON+qCQ47/TFipw3WTlbXEbHyNbbUhqb2V3O
DA0xm/2Ps/PYcZvNtuirXNw5AeYwlSiKqpIq5wlRLtvMOfPp76LvxM0uSoAnDbSBXyyGL52z99qR
Y6HynUB9xaSlbgIpdNJwcqTKHAF9BhSpTZh08m5K+pchwmRdt3vD0u96TbvOmwGZmFnVFDhgIFJM
6NkLYyaXTwI6um2VTTukC/ejoR0oTX/0BSoS39/Pig2OgLTQ+x+pkJyKSX+sNFKdLQMAXZvcear0
lHT6aSx0KuviizFUvye9vy+k8QNFudNr8rFoezegMOZp9GGLqLqysuFNwR0reSxraNgpEVUPQuOf
0EHF9oBO15OQ0KbGnUQBc0ygH1Hbvh1DfyfgDZxa8TTXjyKjekCPfrD6lN7mqF9bLYMBVymYLzM8
gTJGolOehsg4USXMt7Alf8V+eFuwv2Iv8M6BjeFyG+vAQ/1wZ8XRkYI/BR+4uEM//JZG9U6yKpgP
ivqI/e3BkFL2cJlby+VVFPWPEOHDbRurA2q0+D4uqkNpIFIFMXMyfQkdrI4WOqJhz5/zpU3ZY5Z3
N0hUOWSM1aFDSg1kz9hofogbzBKkTRzHP0FCgMOzyp+VKdyNnfFoNWCAA4nuX4UVZjJjkBuAhOLq
qVWMvQJBApSYY8rz9GJI0i40qBE0PsAEIAsK9BPcBoiR2y5hV2Gq26i3AJziNUtSfwuTgEQHUINe
6N+ammc5QpK9USI7Yue89WkRDka5RTGIGtBnt5YYITpmtIy7LJKzB5CvVwF6NMXDqlP74EQz0yLe
LFVREQ9za+8VpdJo0zv8MVbmbV2bD5PMGVZtcOgogaMnUIby4Vji0C0mlKidV6FylxS4H1Vy1xvB
4+SF7EyDAOklHo0e1h8NP/lO1ct3iY4EGDg2Bw0WlgJRZhiVL5ViccyQCpTAPhmHHp3fKXrLtPwj
bT3ckfQ9gu5QGB23n/mfvJTPTBs/rTSgcyjfhlnPqRYHBVxvHBHNVzxxGjbqu2JCApfTXM9N41Wa
LNWNRDyZo/glG1AWwZhbNoxQ04ZH6eRVg7Vl4hjlJYFGXTZ7xHfAkShOf3e4ZxE6ciTj47Gw4asv
QxdKThup+OGt/OdYos+t48A2eh/Nu3klydZVJmA1S6wT3cFbTYGMNdFCkOviGPrp1sBIcjDU7trw
/I7eFYUUS9PVHVBTTOnKUzahRzKEO2kKaa1aD1VvvtZZQOmFAlEBbKSgnGwJtcpeynANpT/Vls78
l+E3t5CG1Ebw0JWi7vqiCC4Kg002Iu8uDhpYweu+7H6rJoJMphlIj/3sCSiGpxD1tNUEHyonDhtA
wHhN1pq3ESkFQ3ZF2ssUFAvkSoiwpuOArcOYgmQsywTNj9/ahaJPm6FShJvRSH74ovEWpmZra5P1
I0VRiN/8Rq+LnWLgsKGMbgl82CbkQa+iSh3s1MCgrkB+kyB+dKGyN2FwyYFW7RITYFnkWdfUgXZ1
Lr4BhjpogIfzbHKKFPNd15mbKWgPfQ2PUcPWPY7sAQRPPjRCcKUQQ9iOgEcDVduBtaIeZSAMaD6a
IccxKyT8YwFThcOfL7bjth2CK0llry7K1b7utF+Sj5EbkXlAqbbpq/lvcFNRwlWT3+uScIpT1lkD
gpPe3mUgRdogh0MVoQNN9IccFlQDr2kGdJcNTZKsaMB8Voea2nlQAR+RTVuKvCPf6iFs4pQWN9Ut
VRRYTCgS6qP4IWLC3JryGGwEvw4J7AmuifXjs0rZsg3RkdxFQhEo/Cg5xfW2MsHq6i/pSJKgYb3C
VvzVjoIzhM19nnZPUqNc4YV6AXj2GUmc4mIUW3GsMY+UuPIs1h5kHjde69Wo5CoE4sqtAcA3ydV2
W5rjc4VkofZmzVd36ykDmwR/dlaDwkia9NB3hVtg60cXQnfMr98DM31MwIikiXKtYzjbFFgcBHG8
hsPwWLSFvg1j9d4Ikr1nTocwlp8QPM3IKeOHVQofgc8eecjQ/dYNK1km75V+2BU+Zp0qFE9yoXBs
DT8LIo0oFXZ3fSpBvEgY7mV810h06aVS/hii8t4C+Ut5td5yHHOjSqEETPM3tMLXqkoeUI8c6gG6
JHXTbCpYlQQFkEI+PORy9GSq0q6t9YaydXMjNNqDpWCSNjFbylWX0skKnrU8uGG7StW3Ml9zKsc2
9lgUlMOTFCIhpzZpKUWJfI/a7MhWWuqTrT+Lq8y8OaVt+ap1HHQzOtsyk3hq/JIHC72/at2aguk0
evljShTOS8ixO8NR6+nQ08tLxtEJcv2qV0o7kK0tZ9OdVYzkl0wxpyF5/JRq1nAkALtoNgdZEzo7
sSk+wiJIaTMWJ7i1AWdcrM9DJ7DTsH7mQveVDfpbgxBsW2u1A2P2t2pkV7UZ72S/yLEvDD+LoMdG
j1GbnuURpdd1YqjXYhz8Qq90LLLojriTbFM02gaLpou3J0e1KmrUIKarsU1tP5PwkHqzr9PmbPZC
UMbNGGR43SLjh192770f7LIaiXqQ7ujSuRB/qxb+cpLBmDBmdLWGDzM8IHRm5p/csbAexpmjhbYT
gTYn92RCql8Nw4fv0eVrJvXOGxkq7Ou/ON7DYcZBm4ahU2QmEusx2wh1cifMh2LBmvUyeWJjD3iN
8/hWwjyx8RuOi75csRUw/d8GiEEki/KHp8D3mJJ7j92xYpqPWk++pyb+xLW2aZTimFKHzJiRZFQh
GjWgoIi2KJrYrgu9gCujABuNjd1q91Y3nsIg3AOAMDZiqN/5AicofSpZzvj6hUlzkdvf91H6lo4+
Hnn889ta15xi9K7CWIxs/g9V2LaASs8M72Wz1EKDJBa22Z6lMWY+H2QW//ymzQV3ZD4voN75XnWl
ee2uF6JdV8mHycMRrVCVHnL9s/X863hqO0eL+mtVQG4jwfXi8P8yVKDpYiAQyYhCIvDSa6n0PqPS
Cjc1yjW/U++GZmBZU9FyBuJzO7TvmS87qJKRZxoIiSTkGVh+P9k1No7gBbyXwtVrNXSkuPoQ+tju
Faj3iOxtGskISenE1nq3q8fibQxb+N269JQ37Kdb5XeUKb9gtzzSAgdmaUollQxc/7FB3xTSiJvq
Mgjk/kmOIvBO2msRVjgWUqZzmCBX1jQg5zCDxIkiZLa0UqH5x5CrPOtWUZTTZBRPnicijJF1XLs0
zzZU3Q5Z4D8lpnWQFeNhTBmFSR7fJY3/OLQDmR9YUo1UePKNiT5azA6VlkPkP8odJtQwmOjsDV9g
qgROjVm5paeNdgBHQVzLH7OhurX0ubPb71Sv+EIDTDgBHNuytl5rOCOD2M7g5N5NsHpAvqSHxS6Y
cgv6k1y8nazqvU7QXXmi+JGmHBSaufGfSHdFYbmFh2nB1KVflaXTthx5FBG7OXxhPypVfYXVDka4
9rStblZvdKWp/2p42eo0fqE4oTPBDI9JiV1QDyiFGGX6GCMjoUuFBJfjuEgXYhfmNNkMM8SLGhWd
LYFadCy+dc0v8dCUkzPSo7BN1uxt3QbK1diET+gsXgK1PlIO4Wytj3dUc27YBPg4ZcubGukzwh7t
M46gPVYdJHBPPNa19aVS2HPTEq6JKA9UmKn5I/wfGHUVvEaCg4OOhTXX1c/IL6mXhfjhhREJ8hQA
pbEsZLxUWUMJZF1tnRTDSGCQ6a9W1wAw0cU3ZnzbyuqvtB71nVhQgY7oIgAyecAYVmwaiYMW6tcZ
NBn8BPKL9EdA8lAJ/bEZVPOr0/T3QKfPrw+4ZqpKALcnsc2c2KGWb5no37BXpLffq/dxwua496LH
tCbDCYnJmykPo2P4oztjaCKvfx91BJp0Hgj7gN7blQ4A55e+LZ+zUrvu4ejL4vBZixPaC/ZtCAW/
Go2/phDUY5qmmMvqh6YLf3Qqmh2Imw3wIA5SidyiK6fUHwTxVSKlbJia4KrqZtUT1gMWZw7sIkWt
6G4c468KB/iFlJb//Z9vsp5ka5HI5kkpqugiitwiHI+Dj3LPMu/jcdj9288vUpKmesCnM4YRpilY
JP2TQnfIqJ7P//j3sUikY3BPfwXYRE0ktso8U3QdLIC+eymx3J//6e+TkVCq/OdPE6OKU5Vdulvo
HMAnMITNT0tNUay3Fx782hUW4UglfL+AWKTQtbpXebAbfRad7Kmf/tMNmHNU0l/Pxiyxv/ZIiF2d
+U77DcxhU7NR86aX878vrTx8c85E++sCTWC1ld+bgZu9cd729rB+bU5Cz2q1G7bSNrcFXPsXnpU0
fy7fBAmZi0wkTKaJNJVczHtud2SSuchiAC6BDtiaG8rCuLz25+9rJRTJXIQiDX5bCaJYhFRCOQbp
z7n3m8XlQiTSSmiYbM5X/euhIQsIfBURgWueqKYQGjgdqtvpunFLW7+V34Sr6VdwZRzSf0uqMheD
m3PhIDLnAffU2VDlv6rBcxLrwkvR176A+WX9dTMp2ilE0QQg1lU1QpQtr0LTdENMZPi+byGSvZY+
Lf1Wwb5OVhPTOJZrvIfwuOGXJAKUJ09+mLH/CeEbg6g+aF4NoUDPToDVmh2kyxtZoQqotvptpbIn
Z0EL0VpOzyG9J+xk96GX/vQUmCZhh/GHFFd4yAgntSByJsFzwPJmbNTBF8KxsaSkAGKhkDIpBr7j
qTR1gyj4qPsa681ovElWe0+GtROynNWT9qwJ1SHzzaewNo8hZ7q88N67pnk1tIlcWrV+zRPhJCkW
aGdaXomC0ygUw6+hty5kof75vL/77BcTXK+GWMkENXYbS4K8m1R7oepvYavmG5jz+yLg1CpSU5Hz
6EcNTYOenL8dvOZV9un5h/jbEP99yRBltITTLhzzH1XVBrZqZu0Wf8V1r/cwn/GQGbBoFEX68toE
UXAp430e8WUrqsi5CURNY3a9PQaEDAeWZOd5cIxFAxiZPs7txr2OCbqPhmu5iTTs5fFv3QNwbCSk
LTYw0/3OBL/Ul/ZoCC8wnTldW+FdpBOWNFeI94Pg9XY0oWnLh2u1osCqkExT+z+FJrmrcM/k7WeG
S7oehjfcu5zjI/9Uy8lt10n26Cs/FN2gWgibVxdiaurChPGn+qFp4c8M4Pg2lKofxO/SN4+hrQv8
oJn4Jw/I435ItNvMsr78kJzcCkmuOOLyS1vhAc7AhRy8lYFiLEb9COqwq5Q2dDOSf335l1HcnJ+s
vs+flI3F+EY+5g01ewI31Mcvc0Q/lDRECSEOR1JgT2z4lUz4x4lxsSL6usyGp8+RLg7SLTEu92mk
HfN8+sefXyyHVZ6Rle3hyq1z/SEt6ETlxpM0ms75J7X2ChbLYZNkOAKaLHKpo4CP6qizXchQlFYW
cmOxEE5yVAaVmUaucqsjWNxot95e30aOsM1c6b7RHEKf9mq6yd3ztyKvLFHGYjHMG86FkdhFbpZS
Fsij5kjrMQIBVe8kzHkbdVCe8ty/Uy2DSgWVJbkrceVANSzyR7ls9p0nuezZbTGn4OblD+MUvcC0
/OVnmBzUGi1ikXW/1B7FGPTZ4/k/e23tMxYra+Jp2Tj2vALxSglsqXLzPyHf03VgBz8gnFrQrX4j
2t5SVLiwRK09qcUK1Sto1dAER67nw4LnUKYi1bGydnf+ltZ+fjE9o5kMsEl1FEj88a0LI1sJgzvL
Gy8MibVvdjHijPlPt0Q6uhUTME5pyk/j4fxfPn8q3ywsxnK09UgOlLImlmz8gN/Ct1PYSQ+VODL3
TTZdmPfW9oj6YtRRdUfQY1UxebUVR3xSNIhipYl3Mu6n3/Wh2xfPl7LJJWXlcemLcZgOhaq2MRdr
tIxkmpHGQud3OAoV5sNSiWy9U66mKbzporHeFb1ynZTGY95N+DurPSXig6r41pYUrXEGFvFfq/oP
lhInNeBBjWgAJxSKiYq0LjAlFFPeTzWWtM1YwIodgLVFkvmZ9LK18U0KaFaUOKaqfIh8EJtULN2Q
YlwdKS+k695nWZFsi9ByOs34bHKqTD22xyiiIBjQ7m3ngJYwf9R1xOeQCXs9uSW4RcVCCW8/aKMf
jWDe9yYaXUtDO46WhlQHMaNplLqJh4U6H/dUXI+5RYdkNIE5KUCYExXhEwiGoKt/NalGRU3Mv1rA
OZ46neoUToek0lnI2mnO2yQACBfRBo6lSh5Ig/4vejX9/qtMJEoPxfAmwH2xJdMYttQ/Hwb6cTRb
oSVR05oFQFR4DYTbVYgXITdU5iHPRFZjPUMx/SjJyS4z5Djt9DbUFSZV/TWMjFsYN5zok24nN+IP
KfQOeSdCZWTZqTvjgaSzneGjyzL86WeGNqMVG9sPRCdKYML27fhYW3DGw/Q577gqeuhiq0WCYxjU
CmPrJpPT3LFKdjGtHhxpil4LafNJJPlVVldYcSMySA10ruxnL2W2z5/6NyNNX8wRgukllqp6oUu8
0AnnlJMFCkwAQ/3pj3Sk/cT6gHqFHrR/OD+0VyYlfTFrjHpIPVwJIrdtR+wXEjLq8laWJPv8z8sr
U4e+mDqIAvLVomD1qcf0Kqqrn60CHrssWv6ni46NKBN5VmGFhsMFwLAz35IszMnxHPW9MeaHrFCO
o9zAEp7uc1GCaNpDYUvmFhY1YL83DnldfYla94q0AGXqAEKpGwlwVC/cwco8oS0mJcsU9LRuRhaF
uHlPyMIgQOnCXmDl2WuLKSjkvsoWJb6ry8FpaCR76rwHI60vFCVWHr02//tfB65GtjwZVn/sDmV/
q4+ZGyEIAsLrqkZ5pxjSy/lXvPaAFgt1rMW9KtURUYweeFZx24nJhUe/cgP64gakTmwFOpmRq4nS
D2RSV3FJ4EgUhXdUnWipaf104Uorb0Jf3gPUywoxBHskrbkWQIaWBjESHEXOP6L5Z74b1fNl/3oT
CXJaLG+gFbvGsoUMr2WP+0m/VTmFnr/C6to5v52/LlHkujLqRR255nPnjDvfDba45XaEGOLvsoEH
7IwLz2r+xe9uZrFL0gyzkUbOmu4Iyq9O39Nwf/4eVp6StnhKUxAnWLNSACO+gGoH/7RBTrHM1pN+
z/Bvezxt8ZzioS3aSeJr9Q1CelTXRHWvGxdG3Mqj0RaPJsTQEMnzj4tZc7RK8tHoJp1/ONI8YX7z
2LXFyjCGWVxQMwDLHZoqigz9VygHmGqDQwxVEwRTguPYVE596113aXth57cyMLTF8uCx9qt6wFk6
HmRklFet+UtOP87f0jzNfXdHi6UBQwJyBqAWSBDDp5A20iSS7mB5j3E46+olDe49sovzF1t7fupi
Hk9NLReMWkHph8e5rPNTgrbJKBuE/hInIdDbc6dkA4zwNkUJef6qKx+EupjhQcvAa8+VxFUz5Hkh
svjOvzBa1n56MTl6Gh45gL3YcPRfgfI+9e75P3llFKqLqVCKoPooGpzmQY8Pkabt8XDcyBCBh66+
MB2ubHLUxUDHxjQOJCPR1j7gWj6F+/Sg7EiOuPBkpHlIfPNhqYsxTqWuUmOV38+Owhcg5y34uy3b
jJ/t3T9Pg+pirPN5GpaATdUd6j3UDDAA55+/tDIs1MVAD7o4AibED+OFssUXgPONnT1CU3BABzn6
tWjHtsDWfpM9exdeyOrgWAxzdLlTM/hS6nrEDlV7Sd011RUk6zrDPNq7RufZQfN8/gbl+Ue/ez2L
cY9XjNgTBe55UWnk7IX0PWXN2uRg4XpUqBLpG7ZmjZrdQb6MQbkqueTbXSgASphFbj1KaR0paawD
zElB4MjFI8FlsW010kc6eeU/rqnKYsrwLSI0gnLy2RsrO99iA6V5pziI9nH00JPeMRst/OmV6WLT
Tq9NCK26y5xQvFQIXHstymL6KNPQ7D1N8ZE7IyZQwmszI0o9kjl1SLuA0nwTdbu2NXej+X7+5ayV
p5TFtBJFiiVQO/Xp08QvxUHdwZ3eWp/aSdq3tu5Ue3C1u0sFl5U5TFnMNWbnx2I9CNxfpl2lWbif
iHG9cCMrX5mymGTweEuKUcbCXrkFpLJN7HxLQ9ShLHJtXho2K3Pln9rCX5suuaSLnooJKhISn+UW
JwQytyoBBAnXEmWLM2aBm8+CmlnJiFtyICehFN+nZCA68YucSfv83a49yMVkBI9PIjqdmzXGnt66
jvUnvvQg125yMR81QA1KgkOEvflBvQ9ymH4FSRG3gZTY3BqWYW2vO8WeuD7jwjVXFghlMR2p4qAm
ecEla0HcDZJh04vcCfqbgt54TFRE++XOwrJ9/uGttQuVxYRUpeDwhxEeXPgCcjjZBNtwB0Z925hb
BADb0PEuXWl+Zt9MffJiRhniqGJLxZWQT5n70MW1ZsfH6kXkMr596TLzJ/7dVRbTRt5KvsITDNwk
ym4EA+C1jrbAUC7sctfW1z9n/b8+eyIHWvy/RUAJe3LkXbn3nvTNtJ12xLTtLx0z1urW8mJyCKIa
0W1H6iHW7ewArNv19soxuaNkPb4YgIFf9GoDxdrO99a2d7JP2lxkT25g8vA1XtpMrIysP3/dX/eq
JJ7ioevxXQGDYm8etTG88DGs/fL873/9cpwbporrBL8LBvuEv1h+vPA9r71/5T9/uewsiWQcfrmy
C3kz/tacev7OCE69Up30kadm//M+SF5MD+IkpKlocTH417Y/PHok4Vy4j7UntJgGUM9HltXz09rt
SPu7cJDWY/Ysdt1O22Yf06/w0Xg6f62VGUdeTAFBZDVNj+OSboPmKBSdm53qkPBxaUu6civSYuBj
2tCbzq/mV5LIm+EYX+G0GDf6UX2E/GePLvVW/9JzW5ll/uws//qycGUaMb4k3wXRXR0SB3Iheec7
0AS71C4Jbz+cf2jznuCbeeZP6+av63RJV2eCLnFTc3Q4dglZC24hH22rOqGmldyfv8zKAvRnq/LX
ZaYQv41FqxoBfbPTFQOnSwMjtN7WU3Xh/ayMGGn+978ukbcKwIE+DNxC/llZgLL7D826tMtZ+/HF
QJd57XVTEx5TYu8qk5e2UAhpyf/1bS9GO2EjCW0M1v56h/xwlzj+CZrTFRsdF2zmBWnI2vc7f2p/
PSCjFwNTNrkHUDY2TuGjbnin8693ZehJi1He9Eabk8kn7IFXXpHMA0Ofhjr9H40MwpsWXa2Iwf38
tdZexXKYB6NKlNb8KhD0GqpbzPQB78JwWPlxcTHG22IiJX0KIT+HP4UU45ZbRcmFP3xtjyIu1nTK
k8pIc48X8OzfTHa9qX9ZN/W78Dz+aRhLjX3+Ca0MNnGx//cm08fSiwxAUn52s7EzYGkPDnn4dP73
1zYP4mJZL6pGwTlVCnsMfB+CBjDabNAWBz4ic20EhqDeq17yExyQ3cbZVjeyQzkmn/949cVAT3XM
IHWTIuOt2MdCuL7KTzAgtgAK+9vLi+LKNy0uhrzpDfkoC1wmSgm2N7UTGDbP5s4PBRLkIEMzmReu
ISOzP39jK0UDcTEJBEndTQ360D3Qob2GRSaKaEDKThJ1NslqAHP/9UNczASwicYQkqq371uwovIw
5LYFTlcZwTSPKKGyVLR9Nf+IUuFDKgGaYsNNygyxu3FJnbH6DS2mDF9oSzrdjbdX9+pvdTe4EMh+
l2/5YZYRVsqlW51v6Zv1TVzMFiSRhJqIPnofv/S7eZ8rbEN09Mf/X7EhaJ1/dysVH8laTBxxpTQQ
Jjpv3zjQi/dgZ8ET7zCZb3FvpW/TFWhxa49EGa3DpQ3P9x+MZC3mkxYJuVelXNMryKX07kTzTpsg
mAuvNalI8oWl+/tlQ7IWs4nSF8jz/YGNO7yo4HMMb88/srXfXUwiXjLgcI5IyspES9gMA6/F0qUL
7/37eVyyFnME+DCfWLT5x2vwObozoATLcaCe/9NXPl6MBP+5lBatJNNpZqhiLquO6hZDo0MlZzoM
O0zIzqXz08qKIVmLKSGKI68i9VzYg921i7v0ntjmTe8MO3+rv4K8uXQ/8+/99yghGuM/78dHmCyL
IdfpHPF3e1NuCc3akvwzbrCs2hjeLl3o++2mtBRZe/gyit7vAne8xyDQ2eq2PWHmvPEO491whZ/I
2s/aXv2me7/wqub55LtbW0wAHkr0TMr6wCWhYqdSQ/IOzRUeeMd3LsmzVr7kpfCaRj5plCU3Jckk
PmYWSAj/0jl9/jO/+fOXmmudVPFOiRF1q3vCkJ103/L2tW2zr93zD2hlEvkjRP1rVwjXtEszrwvd
qsyuzaDfRgFeXhjJjXIsil8gNP7tOovhnhF0h+kDRSQwzK1RPc1OzqZiL9o5hedto/KS6Oz7GV9a
Cq4ziybqYHCh9MXcI7d2ra2yF+79LeUZ59KIWXtqiwkgEyK1htQVuBqYpwGVsSJ95rWGthU5cv8U
Bv82SZqLCcBPBL3NCiFw1RIGhFA7khTZ51/I2iRmLgZ9JI+ZJytR6CYHTv4fgRMTEbCRnT9Pyob+
cP46a6NjsdDDy6vzTqPSFGgN2A0yWC5uqL/f6ErmYmwXeqgragPeOwE8RZ07vBcQRoET3OTk4b00
+95VDvIH+Y+Hf7oXY7HKywEeQEBvgSumEHY4J5wCkCL/9qCWqlJCVxNKcg3TSLcdkl8JdsLzf/XK
YrhUjzZBPlHi5g14unSrq80pJ5opMi/1/Nd+fjGyC2Mww9JqAzg+0amo2B8LnSubxYX9x59D5DdT
4FJLDRi4rQ2PKrzZw2GcItaJDNV/0rPXCT2DfXnzhYPuE0gJ/scpuw7y/MK5duXbXaqtxTKUK51o
KFdsH6r8NR9+nn8jK10hyViM61H1+wawLukuCXVwTdNhTZAdETWTty1zfCiZYD4STOVDzirajRWX
F6b7FZGJZCxGfa4NulXMSGHFBGNs1QrZhm2H90z+5GD9akDdboRiT1izGxkY6bvexMkHQi+eARdg
my6Ua1Zf62JeaL2s0ovEClmYJUeyI8dUNqrd2ipFD+Knzj/olf3GUvVKllbeFzUXiTx1mxYaAdbG
lgwoJAKkHMoXXufKPLQUvWLBVDuj0pHTaOk2zh5NiHKB8UYX9vxdzNPLNyNgqXPNOlIB5EoDAy2F
yiGElEaCTYASdFJRLwrByTOqasYTRLhwLym3VtqI0lK65cdV5uVKyFUzzDWG5T+iAy2ILQ5NJ+iC
iv0u8Wi6We9IFN6rYvTBYziqErk+tRAdVEZj0ZckvBvi4/nnsPonLaYaKyN6nrCJ0PUH69DNZWoE
Xin0CMhkyvTRRNmhE3RHHout0ca/RZ0x5SV+thkDcCGTUkFhyY74dIsLU+vam1+cM7Dik8Mr8wd5
Miweb1BuvMIis9QjhHhI7s7f9sos9MeN9dcWzTf6MQ1ztmjBUB66ALROYADLPf/jK7O3vpiJKrlA
8BznodvW5ivJkE4B2SiR8gsr5soAXIphvSAqJU/CoJVUM2lBbo6akaSbLDLfp8F606bg6fx9/BG3
fDdIFvOJRMBEPM3zySBiPFUFL4ZKacD/LasX8nTE7RDkj+NQ36UxOH4luG9xScu1QEB8KP5oSv1B
j7N3cWquR7I0WyIpNavhZJLG0BqGwa6V7BSm6o0JgSlPQ2JZpqLC45z4eN1qSlGGKG3Kpt3LSfdE
3aHf5AgGiYDSnqtaP6WGtRdkQnZbkMNgMsnII2h+qwywTlULYJCaPSNFsUMDi9RkGhe+nbXXu9gi
WT0Jnp6BmBpEycZrKbKEMjkJv88/9LVJ/L+UtTLW8Fpisw0JXYCHGBzlIXqpY/8ZINvLNBASKRAK
71SEsQ3AIaH+Ppy/tDJ/oN+876XytrFM1NQ6W/AeoDOcCcsiRL28IS7ttpbTWz0pox1xBg+eGjyB
JknsvpPtrM6PYeKLdljWd6UUGbYmexZkg8C/j8zcmzlo0RG85LtK2BsghYmP1ifspWuyg4X3bQNl
GdEhgZDbttHdiMCxq1bJyHhCt5f3mcBCTlPo/D2uPt55VP018lFAocat2P5Dfsx/EZ1J0VOsom2n
VXAjsMJvx5JIz7R2aogWKrmAenXJMLIy62iLudaDFRXVHQdnicyPwLsGr3rptuSVV7eYNQUv05Ns
Ktm3H5pDes+auc1epG20mZ1A8oUPZK14spSJKqklp6gMArdSdxSCHO/gHxtjI+17G8/RvWAr7xde
09r9LObQzGgtf0BhgdxLcsLreKcf6jcdpVe19+3pX68yX/2vj0Ej+DJSNY0GF1kq47Y4pLt8r9yQ
upR9AtN020tbxLXbWcykGoSUIRFFNtzPEJUPVB1O1XWxix5gVe0vtVPXPq/FxCQSHt5DisQMLzJb
Rx+D/G979qVI1OjbyKqtns2YRX5cqnd7E87G9vyrXplOl2JQJRX83KhYinFxMAoPsfTSTenm/I+v
FBXU5WgHWujlESnaU2/4Bz8iuRXYcbvBI3nj6T7936x6jNNgd/5yK7vKpUpUVUWASXFBgwOAc9zv
wuIjgNMaW7dkXfbtz5QU6PNXWpvHlmpRTTPJGR9yYV/ZnU3naztc+5TggQvtBef8NWR55YtaSkZH
yIpzNLywnzLlXozNHQdT2K5BCeDC705k/rq5rtuDop70qN2FU7IvS8/1jLbf1VjYCYa/Ib8mg6Ql
QE4qYeeFIC3bfZrHTiy3+y4ebS+uYL5XdhgGe0X0huOYqlR/suiTZ3kwemDACeQYcQrvLFPPNlWb
fHWWB840bYGDkgxjtOZJ6plTQxWN/1TdREq1743RLqvRIPxlqDaKQDJKX9cnySzZk7Wfhk/SlDRc
txmhciEZOiBTp20Ux3tBMI6a2T3EcUiKVnItqtk9XERH8Gcq25wbUsHeq+o3gUSAwlTdXML2rhRY
vSLoLkHfqRslHu5NAdxq6Tf3Rdq+D6UCPND3dnGPwj4fK+hHjayitY/vYoSc5EYpDNpm0EneJDSU
HZ2wJW+xBPxJ/CAYu8fKbO845L7JovIkDMUp9swdaa67oGhJ2RatD7AaJREbSIbH5OsPGAq+uI+Z
XSDJJBLzJ3gyjjiHDqnjEcBlC5KaPxhxPgJvWfwKu9InPUYjK8ufMpbxGGaX+tWl9aGJG8GpKySo
ozqBq8fYN5bgs4mFuu0a2dwFAymTjXJL5t41RP/rPoleytK47fXB7XRtq8TZrkirPbjR66Sx3jW9
exca71Ua28+6E8gljsDFJTHC8ykUb2uru8/q6aOKjVPol65Sddfa/5F2JUuSGkH2i8IMAgKIK1uS
W1XWXtUXrEvdxb5vAV8/j55LCSXJWM9FJrUkSGLx8HB/SyVOzZS9+LC3aXEvgZBBA1yhMfTwlyne
GTLLToVRnu5z+Ijll4H68EhIQBSvvvoJMtBzY05ND1D7/5Fos6s48/8JapjEtTL8Z0c2O/UGMEYM
g/ckjhO4GkEBsQAl0p5E5zTTUMISp/vA1ovtsJBcNZteeBr9itkslAv1qCh+SOEDOZDsMauMl4FU
e+g4+abit3DTqiprkHSoZk2dYULyFw4+EYEkEJTKrZiP2YmE5D4jkCQaFFU7wLj2PTaMcw6+TQwV
5wkeHZC9AJoke5Tl4D0GFf/Ys5mQPwaQfWICevlAPMw2fMVHUbVeGBZQD0C3BgrLHT6r5x5Nii05
kbW4vTihgw5z1LAw8Gb9RyWFRhyOhTC0b8eetVRjifdONN4mUxkFHrL6R+l1bmdGFtQKL4qTOtst
6T9Ylis5r7o4mQNYo8J6BZ8BMzI4gUHB6BkKELvA4U7jBr+mL2zLevOIXuFvy+rijM5VH8SRGP4L
Qjab1x7CJdWufWOP/WGysEkP5AfZZQCyK1vX6ZUQvkRry50EUkGEcaQ9tar+BMnojcNu7cnzmfst
eSJ1BFkn2JF6mkicEdpPhf779uSvPXlxaqcC14kB9j8ozmCX0q822cDr/IE5X5ntJbQ6NdQx1XkG
DBgQ8knCd5MxPWuGmO84djaOEG4e36YWUmRC5fA8hESKXcBaXKvSB0NI98wIfk5Z+RGn6XlI9GMu
6p1EIxclvSci0hPgxp7KfLgfw/wICuEIGTALP+aygVAE7RUIekMcQ5MhcQDreQV2nJRKu2CE2dft
oVtbz0uAt1IWfcVoC2Rml/dWV8KOlLGDpkHGK4ouLSQCylRBQV+vgLaFvNmgZa866RNTCaFaHICL
I7PHv/wt8/x+WyE6jIBBaQFWNSzQj1aq7lKpkPlMtIsPP84gNh50BiO6YoDS3O+Q9Q4XwW6cuB3R
9Ben4casrxVo/9x3v/2OVJ+gHFIArdq7PTXLD+UIL8QAskfs0N+pHj2Sy1Z/eSUqKvTfnwxZSoij
4wTx+HRMFQlo8E+B1t/tAV3bF4tYJeUipBOkaqAFzD7kOjtp2VY0X0mUl2BvfaAQTmywmcPW2IcN
cAkNfaun4gCrIJvT8rfGh6fbX7FS4FuivaMKGVrPcO824E3P4VJUJCZVPR/ekLdfsBZk6SIypQpR
kVNgD/SEQGM0o/sxk4+Ranx0OQGEvaw1+FTobqpq71NXy84Ajiuad/hv4VRtqxX8P0vYLPrDpW3k
jW7tGp5liQ/Pk1wmedgEuNIGj9FP+X3Gu7afsHx0o0t/6GxUIvYpZE6UjULhWrRbYsX1aUiR5gLx
SiA0bKe98Zw07ODLon6A6TZybFYaD74Op5UJnlMQ3gbEEEbSkN2PTjp0SoNh8EZfT+D3jFwxRSoG
3SMoo5RwRVWg7EeApJZ1lOgGSRxqDSEtTBhEtCH2ZyjJYSDdJRoYdIXqDLTY5l1ui7MmonutIHuo
Rm5cINfW07wVv+3uoiM+knvsCl7CnfEtMSCvRJHv8NeN5TRnNFcOjT+3o28vYF0hlHB+QXqS3cmu
70M3s2AqaQUf7Yw92piuPwz0a+9ZZFSsirMhl0Aykln60RTJRyEQrZsSjrrtO1w0npRCsSFQtO8i
5amOuAM7ZheSsC+JAiXYIpbeA5Y/C8gfw2FKfhjVEml1MkKDwzBcBqNlWErBWlpqht9TzXcA/Em2
r0Sx2TTo3SQE4r9Zru07pf2HddJzF6bPZGC/swjaJvDJhTR7A7c+GLygAzChOyKGTPqhUIgkcDBe
YAmjwoxI/VkS4fEoOoVq9imgFdn56rGVwxPJ/JdBgqBm2XxAEkvHwUROstGf4Ufi3Z6q69FX4vMS
+TZTFPZENZqY2GLlP9IAb4q3YQtuvdJflJb4pzwqVb1WpMBr/d4RFVprtIQ8vC7MUdWhKwp/gmba
xRL8akJjY2lfD/jSEhSVk2mU1RwHqJwDnjRITtD8XWtcWuKgDEnq2oR0+JwK+l1Nfgin1r09C2vn
7ZL8kPGxg8ESNkxt5yfJmk6yWVjRjvyYLAXgp202zPXxkf9wKb/Nt5/Df0BhSG6zZrirmuhNb/jG
IXJ9KclL6kOcQmU11XAgAmG8UyB5PIIk3YJjfnuMVh6/ZD7M6zSMQiSiOg0dv+/dpoReOTG2Dpv5
PnEllizJDlpWK4Eo5yko2SmXpmMV5K7Ep4uGxZkr5XOkVycBGCzs/zaqhCtxeMl7wM0fctcqXlkY
8AbSKUT1DDPIPqrm7faYrcz2kvEAg16VZiIOvGhSTpCzf+zguvF3j56n6dtC6kKphMEfFlIkP8Pg
eUylv5zn+Vu+PbjydQ3C3kg9lfAokWgXwcJsJGRjmtdW0eLEaCRZlPo0BtDVhWRhA/H28CVNPm+P
yUpK+Afk9O2n91ILsXUsIy8l6g5LtTF5Nj0YWtVBQxoIijZXvS6rN0L3fLe7tmAXuW0msaw3YC3l
qVr1IyihSDQNL4Uh3wVD/gJ3lC3kzp8C6bUXLW7gmpyXgw5fEE9kbDca+osPcWjY6BiukcfhHlVA
R8/EswxPv4wCLt7AvLSBBgPEw6DkxpRX0kBlCiDIp0mHs4LKXrok/hj8DK1Y2C6AjvAxJKNTFvGR
QNu5A868oSjSTJwzE8apTjaxE2oOP+s6PFcjfPlg1EK4Chl3cLTFqI5mDW1td4InQ8xCOK/xDN46
0X1fJ4+0VF+ksXm6PcPXl4+0xKjCIrRP5AyLE44AtPghG3a+pZCxUglfsj4yP2QBVw1sKPgTDC6L
Xiry5RtnIzmF5VPSbaFRVoLOkgBCCdVU+NoEXoKmr+D97w4a3aGR2wVhD7dHaSXsSItqRBZohBgd
XjHIJRAuHwrkvm8/ee1KsGR9+KXo8hE1BUBRR2eWO0yAEjKHAbanMLmyga4WlnAKNz+rHTwqDunf
8VlkaRHv9AZOiEmL3SbnD5r20vlfgfqT8WTjw1Y285LoAaezoZYjJBdgX0OFPYTRcgtd+tnG64lA
6Pj28K1NzCL6MehojmiH48DpYRrfkF+US1uQ17V1Rf8dt7sujZHD4HxuYSxqJ5WFnHI3C2a0o+nA
E1G8MqDStxDDa90caRH9YG5jDEqv4qYGPVBZYNfD4RpZd80f6Zi5cR7CyFP+lBrtJ4R0QebYarSu
feciGsKiqlH9AdFw9o+IY93lBgzsw3dp6xK6omshLWkckoGP8FGw9iDUjdtuFc7uYbDDHNPiDM1/
p2l8O1HjPYq9Oy2fQrMppceyaVrYd4a/hro+ch2okC6CMvCgGOSgMQDPUhz9MHK9CEG3pvxPEfC/
JwMccf895zBTLFIpQoY/af6T3yIqjwo/yHEBrShGjzk8msxWMyQkNjXEjrn8DrvZ0RZjXd4xVu7g
nnNpCQnMGARQmFSMjwrXTZrB/UGqoLuiaxm8VsZ5b+til6SDAdWiqdhV0QDDgaJ/EFCWbvswt2Bs
DxonbJ2jqD+mvHQSaBlygL5CnVuw8sD6UwvIEN7BxhX2Z9FR16vnApo6Jsi6Jzhc1ezREOjmzOrA
FkmqEqx95dLBrjTLQFXUYthRwVzID+l7XrIZjPM56tkhC6FvMcmt6RcMiFkNiiPR5IggdFnADrB4
8HwC7OIQtPANj5mtaO0jDZWdNga/YP/y2Uyh0/C0MesE49X1PZSYSt9EO+mkl73XAaxuDhWMX+tS
O8t+8BCm3R0f9Dd4lz5XPjvQYNxLDYEmctU6aVcdg4pD2BiaOFH71UFBnhHpvoq6t1jGmKVgdCWw
txqwX+rS2GdS9wJWrFsF6W8oPe7g03Jg9B2mv24Gc1bQS/YiR4+s0CEiyFF3pdVJ7wGh5jkkHOZu
UoeemgKv7xbWtaniwUzSnZp/NIBg+3angJZX0gomEqI8yFR14DT6rHLZLXh8RwvpJU6UjZN5pf0h
LVkdagMt5r5EsUi4/UnTzPYpcHpT2bFDYI2zbtmmWsf1mwK0UP+96jkBBKcD+hfFUbiq7LJd41Z7
zSOb+rHXQ4y05HIIbVQ1GC4iFajFCwtOg3qKoF5H4ft1+xxYuW9KS0aHEK0PpixYoL1LQVRPnNBV
7mpP3oWo7eofsbWl+nE9q5GWzA654UmuRlA2mSWaZE/bzzRT2Gxt5MArxXuExn/PRQ7V4Kjp+pmc
JNDUT+0WTDf4DT4iK0Bb0J7JbuQStxtUiBW+Asgi/36fPvA08Ae8b0bZKAAMa7nVHnpHc0dPDcxk
4+K2+l2LWxD2aYv8fiKgDOrv08lFl9zmln6WreaE3qlF7K36++onLZKCqpFUfYrxqv5dO4j95CmP
5IySpg3qwnGLq7K2pBfZwSTrgkbFXBGEF6jPDACFJyvpjFNfvtxe09dzG2lJEWxKNeOTglMTbZCf
8A2+ZExspE0rWb+xyDXGeCAFLNhxaaRfNE5AICHQvg83Ur+1oVmEE6OF5o46J04I+GYtfbLmEuaD
K1d865xe2YRLxkgxqD4wkmixVIB1GDuJuZKDLW9D4rQ0G7t81b+mL+g7wqLngm7PX2qeQJj/35vF
AGkTkrYl7gHcAHbgsc9eb8/1WrBfskmqOuPgk0AGg5MfeZ0eiupLr966pIeLcfEgyGuC4g2jd5po
YNqUmX3qbLz5eqIuLeXEEzjrASmLb4rK7N0o+xKeQvKe1fHeMHIHhp4Wq6Qdk38afej2nDv98EIA
uyF9tdMJZIA0IOWlaEOJf2XRL2kpMJTqcyMoQJ2CvvKkfURsI7CufeYi/oSzT8yo1JDbVSonnfR9
isCKQgasFM6ZtEXLWjuHlhQUTQxFOaQQNB3g37WDIaIJFivopVngTIf4dZZO6Te5Zivn9pJ1AleL
WHBYJXkku4eukZPGkmuIB+jNH9v2H0mHbWVgVcmWZPFaDNcXYUNCKkkiAsli4wfq3eHzZMtmbPu2
rNnYbLBkmNmAdroRRtY2+SKMkFjpNEm0EAEuI7ss4KA9VKiRPsDEDSCexjU0SEVt1fb/FHWvZP5L
tglK1ZnCYkjct/bgyHbq0i8ZkLpiR19mSa/G7k7+e/ZRP5QW2ZONQLbyiUsKSpjVKS9yeBelTX6c
4LhJGHosigavT9KRvUjJYKM2sAs6viUxuTaJSwKK3vqsqIsCkvU1+C4Q21KdwNEfWxl4YSQYhQlc
WnzwH7cOypUdvVQQFlGnZ5MGiXwp/hUax02m+8opoy0SF4yawhPIlHhVl0ImHVqWaeVIWukQUtm3
Y+PaKxYxgxMWSFo4y+4DONMCw2gU92VzaWFg93cvWGQqQA8GuAei9xUY7xPsOCUG6HzXQd0g3crv
Vo76JVWkFDK40yW8vcDemedaeF3soFcYfmnYsbCO9QrPh37kxhetLq9FjCgawiq1TCEYfSocbdc+
h9as15Ae49fOVhAg6k2rgrVPWwQIXmVp1Od4VSidiAJ4o1OMj7cnZq3Vt6RgTG1fElaD4RHcZXel
i1FztffaTDZbvWtZ6pJpUcbQD25no5aZQg9/dQyT8ILdLNUB9a6NFbwyREulc6qAEM4MnHo+iR9C
kvTgbOFMiOstJtLaC+at861DAI5lBsM4vICQyfLD33mtmzzdOk5X4iOb3/rt6c0QpVpTYYwS+aPO
z2OQWkb1irTbbKD7n+cOi3/dnvB5S18J/0taA5e1IeoHKAM2ydsEV05D3zTvoCuPXmxypmh6nM+P
nu7R0vBAmYCjkEmfINnlov7SbO28tU+Y3/9tsNShj6ZqwnsGS7Ko1ViTV34Cp6w+gXy64/uosPu/
UwKRlurXou8GY8gSDFeZvMKx5ZTn4aFt6o3r/NqqWu5srWIkKvEpfSg85qdmpwInsMXeWtt6SzJD
mIQoh8O3wysBGs60AWDtnJt5kh7yiJyy0rdavdvTkd4Z2KWWAd+6NtA2EtGVaVqSHVSpbQmlqLsr
Nd3psU/Nieift1fxyrgtuQ5NFEEOq+JohUDGPdWeg7Yy80H7uP30leNwSW2IuM5D0AuxhMcnNfg9
wVB10i/QuttI+FZAW9KS0CC4L3UcRpHeYGinREguK6Bn4hcUrvaiulfGCv5LrLXStD0LA8pUSEhb
ywikZyWkLhkjh4JI0KndSenll9sfvRKClvwHJS5DgQY5OgzqeNRk2a1AeBtGOA2PhZvJhQ1O4lEZ
o42McIWMKy3Vs8eYK4rE0M9tbWHDWxtO9QcfF9vohBu0xXBipw8RMhHn9uetXTyXIOtRL1XqG3hf
eir39a/5Fp1YqBhrJnglOx6bymXjTWsLf5EZiD5PpnHWbPbP6iE4znI4gNub/MGA7OZcANrSw1m5
6i0B1mk4ywpm6KQUyvOYCfAhDK9nMC6XLgkwnxufM4fVKyfGElVdTDyPWYQgUttQcbJD13+edrUD
s0uIVmqbUX1lSy+VrhOIwCmTAH0JumzsfS45+jaaz6ppmOSQ3zGgz3Jr2pijtZfNI/rtCAl1f1LB
JABHLZx0L+P8LqMqh9XOlj7BSgj5D/h6ZIIBwhp6gUwtPcqtetKh2f0yVm+3p+UPaP/atMyf9u0T
CmJIYBQRTMuABksznv26AedILswm1uyhNNwikz6DPnkejOIrYYZwG3k65gq7jLLxQ4e7TmCER+YH
Hzyv7sGbgcch9JvlLDhQGWQkpbHiloxmVyt3RI3ei7ZCoQt05rISrpAbMxfGLuzAZA0EzKvGhxKS
h2PUfHWl8Iy08goe2TC22pVV8ndFk6XadpdIfs5UxM0cfvVt/kq3vCFWtuwSNT20ahzJAfreQf5V
i0dV292epbUot8RI93KRT9xA15vVIUzDfQPmVQZgh8B4kL79Qi9U9WCs5sAifjDbTDElufiRBDV4
Zel7n4uHEZ0vQbh9+/esrftFaAJnD/QeHerTlBR7TQLbvDqH/f72w9cGcZHM0DgWYpQhFBPLFES1
aqihG7lVJFl5+BJJDQEaOpRVARWa7AvaEGb6l796CaAeREmqrsWDpZCaIPbVibpxzM/F0is7lC6C
jFJIY1FoeDIrS1Mkz7msmwH4xCKwI0BKwfxzbw/8yqwusc9tCMtSTUcW6degpkyEQ2C2oo6K3t/t
F6zkBksJ7K4Tk2JQJESkAI9UZLrrN9lpCtkxrHQAe6A4o1eQTaLl3y2lJQwZXKKWcLSXgREIAHFm
ihPV0svtj1nLiuninhJlIZBk4Nx42g8BCTnZDBwlADJddav7wO62zs35cdemfz5PvwXoOsrDFCaA
8zVlZq3OkvIQAPVUExbtbr4LN+ZmBU8hLYGhoQI/o7yDypBg2W8W0Z+yyOAMBCyBmsSmoWUPXQeg
RaS/dgQSecPEty7dK4fcEjdaj+CS6TCPg7r8YHGAuZusoDast2FGxMctFNvKNlrCR3s/hCtwj+8r
CZT5tah/q6vGVsb8IHVsspUYhhtN79xeHCtbaYklLUKealU0RwNgH2gUWX5TQr1hCwq7EsWWuNGe
obA85VAA6wx6jsNyByTB34X2JWI0CYOxr2dxMaWq7IKf2jpy0q2289qwzH/+bS2TaBxVI0WVSEsO
qvokxntf+vy7EZ+H6tujy1qKuyxXQ6/tj32zS6KTUDbi4trW+HMX+PZseUwprXWIUMylp8nWrLmP
PXtVtOctuYM1zM+fKPPtHY2Q/KjKIN/Y5XfwpRz6FyW1Btibv85dg8gBdqfdGZonT3v81dfx/tmN
LdqU+Vybm8WZznrQoAkZIfLnF5dCJR+kCdwu22qGrG2/xakuTxmcX0eModbGOz8YzhphdpvqR4PQ
WZcZmuOatCW4u2IRD7vaxWogqdGEFFoYY+yPNmwF9n7mR2ZiKL0phwT4ANB+QeIAx2eUReQmxeCS
FmzyytAhCxR/KSXB7VhNhKnDiNQyChk4mMIdJPhdGwL/cS0fdS1+iPTWwpfdZ1QK7UHOwTeYyt96
S5mlihAF0KB4UQf9ZUzToxIXsBhWfKcP4USe+uUx0qEPJGcgVqfQrAZ30j8VeQEsUIrcW8DXrwim
nwUDg7+A6MswTpj48aHzG6gJ0OJRVow3NsXsohbDr77U+K41/Oe0TX8AcwVh0y7V98EIaaoa0gMz
xgrCADJ8zE9ZD8BSVoJFdnvzrcSjJaS0oHKb9wJaHX2s3Nfy+JyS8OP2o+cs58rxt4SSMhg1qYMx
YVnWP+PpUhJL7jKn5YHZKC+3X7Gy8peQUhQk2rHC/HlwI3xTRbRvffXCki2jwLWSwRI5WooaTr6Q
GvHYU4+CpuyFNuTuwF5WLCgt/e01fokgjQGzCzjBa0r1MRM1JFSBvSWpq00nVd+YjZWjeqkOHklZ
SINshBAsOI45fUzRS4L9nqmzjfvo2lwssp24EMnoywmEwEanIh5pVUvVI+f2RK8t00WIq0cphedx
FXmMZ2dSGM/1pr3hnzTi2jpdxLcYAPaRBnh2F6mfNemeoS3wHMiRLaTqg+rG2WdNYfsV3DN8BZbD
xGFlAmEuqp7lit2nQOeZyXwfHWg4QdGLBF+k1DYuvNeXIACly3g4aToThT+nWPvRwtAeIoc47bif
m1qGl7h/JaiDF83h/9sxluUNjN61Wc4VFFIYTR9JxP5m9vDoxT0ILSbQAGalWIbYFndfarJRQ7y6
5vDgebF/+82qYJC1UENo9cShCcQXpPlgFp9vWWqtPX7+82+PT4Y+VKIWj5+6d3id78bwI0i3/Gav
bkj89kXaE5UGoxkUNUCKGs6gOwB7q5hM0QGBZfbtXbP2+xf3HDkbjUKC1pzncxiC9MQsR+hjQlvx
9uOv36PwCYstb9BYCnsZz6/tGdGPVGc/PabgilIbxiNbhcGrex9vWex9rgVCrUcMVCGdywlI6U2X
nLUnL3Y+CXyqlnKbemDF2ITh4M+27mQrQ7/Egca9YEZG4IGj7oq7aLQHAXBM6zW2bHX7+qAndn3Y
zgCvcysA5l5sXj9V1VRXOyz+g39AhY7CA0aHW/tB9qJd9x5cZAeOkcBp5+Y21nUtNi0RolHCOzhh
oyXau6g6Uic6lF6PerpwarPE522VuVdftNjnk9SOgwztd7iFTriw62/yMXRbc7byawPr/yBkP6/c
/5wFGMfFjqeq6EvQLBNwOaCBkXIFaroRdZAI2E06/NNo1XHisdNSeMaX0j+GSr9iMBk26kWr37mI
CblSFxOIkonHoG0vOQDAJTAuRcK3z51WmIG91Qz5U4K69qGL0CBgFd1GPAVWZQd3kAs272FITJCV
FJd9Mq87MzguWzC4f1bd/NAkVmvxg/KSuf5kR7i8PJHn20HkapaIEV/EENDKYtDqw8SDD4wJlAAK
sG6qNLaWQp3G3+phrOz0JQxUjeukqBt4GFMIUgnwpfnD7Z+/EsWNRQiBialewgsF2BzITxUtOMBD
Z0JA3paHz9tvWIkkSwQoxAp4xCl+eiogsB4LWLrsqaI5t5++MjBLnGeKhhhrKU+9SmTmrIkQDhun
w8rILHGeWej7DddgTtxozWGoMws+y07Io1+oIH7d/vFrYW+J6MyNGhgiSUkQgPI9s6vjYAXIi4Bm
Q/80dOlefSKh1f6kZuhsLdi1+ViECLXnUQkVMNhhk8Zqh9fK/9mwLUn6tYcvAgAwPnpRlmPijVSA
FqKbanov9xtrde28XkI26yIwGtiHpwij1MK4hBijFtadilP+iDa9Da4XXYDmXmxpWZFipqtx6hFP
hU9oeC/tQXYBomj76FlbXIucADlNY0yjn3iD+KHSM84hU+mhKfa6sbCulm7xCYttLaqp6pOMJMhs
BqeHEaAzwWAIUQn/DNmS/4Mk18oGXKIxo0qf/HzSgGL42VXW/zoM9WAKQFXWN+dL5latdu1wWUIw
mQF6WWBwxMCH4BGA8t18mSXnbI8yC6Zm87BeWcNL2CUXveBZgY0vQVHWSj9kd4boxHbthXc9cWZk
3P/jq+YV8i1H70daxSLB22KYt+9mbUgIgRCgWCHpMr9qe82tfddi409CrnXBMFPaOLo5SUw21m6T
bOkdrT1+sfWjuFUgg8gSD8ZhnyUk/HivnCZ/q/G3ts4WB36uKFxOCEIl/BCe+Vju81DeSltWduMS
eZlFI8D2MtDZimzO/EGgisv7BO5gJkgK+aeCemdmg7TPPpTnjQ26kjZoiwCQYg6EGEYgIiOzc0ZH
7PP76MG3GUp0VnwHbALizfDG9+Jy+41r47eICKNE2VAPegyvd3Kfd+Fdzset8Zvv8leSsSUEE7x8
UpEK4Gj5acbCqBZIASCBOn/YXUj/tAoXh/xuOkeuFphb/amVL1rCMmtaAvCrS3grf4khdaSgrnp7
rK43vaEes7jwQyqnbSYVst7qvCPNDA6LP+hg1l4N416XntADRQxoVdvnW2M4r+NrY7iIA01rpHJI
cRdtsBpCSzlmlu74XmejqoZW2xYhZ2WXLnGadcpoUEwQ8NU5yrTtk6JLlpp7t8dtbUbmP/8Wy/Sk
FE1vQOw+4tMpHOhRYlvd87Wzn83j9u3ZOTWg4D7V0czxxgpLnH5O8IUFR4Az/9iyB7naK8DEL47+
hoZ+zyFeCzeAKrJ4Ee+TIDwnObPKPLyUIYD3YsuW+U+Z4b9Tbiy7j2nGWZWmSo4ecWyrlD7mLRwd
ioKeCap3TaeejTJ+jgRFwVwCCEtRoWsxyE6cQks2jF4SWXgN5J8a5Z0ozZEz1SpIc/b94EcqA58x
dcrRj5tDRruLBHMzRTS7CbLgphElb3Ey7UKfhZYshZKZSvkhkEdXV5WHKeB4fDtaugrzzDQOoRdr
+MAADTvYfADO1BSSmTD/Hj1N7Gdoxgj9PA3xIYEeOyRN77p4+NXI4Hz4qvqeNeJ3VhRfFRv30KW1
w0yzqpCV4ADDtMgYH+Gvt5cTTuEdpVVQU6VwJmkANYkGakY1jqcx5K7Gm3MbxbBnkgw8IvuNq9+l
a7TjJEvPU9nfARr62PjZLgdI3+yY8dym4nePalTIk0MMAUmzq8ZLHmt3HTBZYUNUm2vivZQniHGF
sDK/vQOuby9j2eqlAdjhDXrZXgUeGPusk7ttG6Prp5Sx7OxGbZKmtBxyb+ihjC3rHeBOCvrk076T
0q0d/Gc/XVmUy1p+7StSm4Kp7uVZc1+HvkuT8bVW6UMzFJOJtXYPywMbQqVweUvkh0llMqjdUBmX
0kHaT9BiNn1NCuwyruEsQULjNLHqruuA0taK/kemdNxrp/oSDu1BbQqLTuwCs+f7qPFLc1Dz2oKu
zG+DKq9dDYAXA5KOs8dJrx4rLf4kYuitqqswnUHw0iGlcagxvUgi/zJqOrht2MydQ8gN5+qeh3Gy
g8jwS0J6+FPE/GfEoBlTkocY3UZTh/pvpkL3u+NPgS5fVEVTLZKyxyruC5ul3Eb/zYBJW3/PZRmu
ET3acfiQOyL7e59WbyqpGkfjmeH2SbrXVDg4ymTgu0oZQ0v06mShYfcGVwVwrxRDNSU/KWwIeYF2
Xwlc8cbsvWfizg/CA8cu0ePwiVDfnMBjL7ThQ0ztOSLiSJXpF6ywX8LKb00ad3s99X9CNfpFZLPu
cVpIOwSrvQhQHG36xp2MroPuNly/YmLYcSZ3Nkp5sBjoigeiFM9jU0K7U/nV6bKXGbIjtdDNSqX7
ngy10+fYhEB+nFFOP2SGHlt0yI6tKp71udsil/GHGGTYFelDbUEN5bHzOy8NxnQecaQyZVTbIiuO
QxSfK6mm6KEodtVNDpR8DnEzIRgBjMwn/SHnBgomKq7sicG9AGyjaGgvIUd/Np0ehNZeYqa9xX76
U8SgvxQgvvh0vAysfozb7pNpyoOat1+k8msTFhw/6DQijvnypSG+A0Q43Sla0bhlFbkcg27qUn9m
bX6GfjTqiJBnS5Mht6CXDvPXLnhpZ6xJrec/WR25akQu0Bp/UCE0m4CMaIeBmMw8l+7ivPdKmRxZ
3A2mXLV2DFCH3U84jKi4n02sYY5ReAVA6HkxGabajI9dVBVONiSur8uP3NeZFabGrozzd8hq/FMq
ObZSMVp5NuLfVGVsMzlXzKaNj4xVv1hk/Ex1ObTKuoEFRim7yVB2dtmFJ0YQzGHbUc0DQKxCl5Cj
xMGha9sDhMJRD/PHpyqq3uXe2CfC+MpoeEcqaK8PQ/hYy/mdPgDSpauyW2rsEqn5Y4r9b6EigY61
Whx6Q9sNWV460AtztAHfQ7oeKYnaIkumyY+Spy/60BIzVaqjIg2HMfVf+gEtZM4LaDgE+fuQy5ml
dNF73oSJPTVwpKlT3ELr/KATbR9ExokbqPHKYtekGoOq+GDV8nQu/OYp6tUeYHH+pE/tLoYGZc6n
DsdS+wssvKcqaDozCtnzJCpv4mIwJzV5rgvo/GlT+gbpmg/mi9eug0o8r/2DNnfFpcp4zLEky4By
S2TpsxbJHjbMO6trbwqnD72HIFpiJBZqVpcw0X8LmmtmJes7RU4cZY4oMsgtooPeRkqm37UyTN4k
8WNcBr9EEdyNFf7nfBB3yQDsacU1CyAfV06HJw3eOhHDET8WQ2TVNX1EMSYxB6P0ig6au5BcSM20
KzOzhGK9Q4zpBHEZGyHvqAbdvijzl3Fs3IE2Fpv1w/KwvJ8Y/ShLHAdK+EtRYQsnK/FX3uJvfDYc
uJ55+FDbDwqbasNFa9qPNlUPymBYJXzj7jqJWwNldz40ku0gabwob4GN03k9mzkBJiHLr0E1neOW
O//D2Zk0R8ozW/gXESEGCdgCNVd5njcK293NDJKY9evvwav+eF2uG711dEMBIkllnnwO5h/jQCQQ
88fYmwraY3sE0onl1n9aX/OoKxmJLF9VAeS4SP8zpANc6ac8F2YgOgqdej49+x0v4NrCQWRM7BZe
A3iIksfXZLCe4Eb0MnlGEeQ6hVFQ0fcHZU1h7owrHXfFJs26PLRd3KXGqI5Cs01Opwj+ZlsXqOKe
lEHrITm0kQfFzpE2+Q0QXr+p1bzjSzNi7TpHzhjGRgykdumeNOZvO/F3RExHEF1m52BkN0b/EI8s
RxD0d0U3vSdsDGp8ANeTr08So+wrFiP/wTjNpjRB9zAVIWCr1B9UILtRPDCqOAviHDtHBA7ayg3s
waKYiE/TUvcNAVkltvdpngxR53X4WDgBq5y1n9gfDivFKtF1GZmTQBtCVICZtRsFHlMP6HPfm1U0
VjBpsskB+ShKhCXaBwMFB2bKE7zt6gS4xqVx0DO5zH867rYjusxua3T1nzJY75Y8cNxLm7cz+bxH
Fpl2RzOrMRtRb9ktDKNRnnJ21rVxO4Oauq15oYZ7ZiPnLVFNY2Nyw59kvbU2iBxSh+1Obr54sEnY
v+s/PJgnBf8fDZjvt3EAc/7vNsUgvKkEwWUhpYRdw6y5AMMYGG9MT+DtCNL1Jdzo9wPsxF121mVb
ucJ3rBrasPiqfh+P5hYY/E+9dzckylbVSV5Acn9fq3CXnfUOmROXE07kDgXqlFmxwWAAjVJfRZ43
XFF2kQU9P/z/Jp/uslVqdDD5AW282trXkuzIU773V9KM+j/pL+dY3vsPP2fp3+9T3SVFR6RwN7Pm
0ygMrFUz4W7184HP1CjdZdvUbGQOYw+zAkQ9GD/n6nEWgQCG6bjQuEWqtb20UT1zCcuGKXUFtm0u
TmQ2L6J9t7MLz/r7DbC7bIlipgToXDJV2w5x3opvbUTCIt34CC/ID1dmfOnNPPOol/Sc0ivb0ihw
Ae3LFNrrao1SvhtgJnxTrqeP+sLlfA8LAAZkDm5/lQ3qLFOs1HjUSRrDoNBugIJW5QdS0zRokuka
JST0D8shMvJiXfrlrVWkRwLdezC6igTCz+5d4JkH3u2VnsfKkOCVef9cYLLtwp7x3KOc//7XT2xL
3rIWudfW8iHPMdQDDGsvVJW+L8zBHPJ/D+0JO/UoEhk0TGYkHkqa63lW7JLk5tzhFzHcneo2M3r8
ctPXjxOtN6qx3pMY/XpDVVFfY6se0/c+KS+8XmcC0bILOjQj7TSnFYSigKs0LSoyZrF2GEGZ3Gmf
xna41Mf6fqoc62YZx50an3STVVtsU96U1R1ljWE4iyYbNVlZUHqzVwOzb0D6fnVHd30hfsyH/yYA
Lpulvi6NdmpREiq7qV2X6fiYdzPxTbzOHhAaPjogrt5MHpBudc4vfozP3NhlFxUsFE85hoF10nV7
s7Hf5Nhdx37+R5Tk0MdxVPXZR5xmYZZhf10nV8zlD01RPjJJnlpFbuDFkwZZnF1A5X5f6nCXvVcv
taSH3Xa9Tev0ZMX0jXCO4rw62W56SZZz7hzz3/967RTVxjA5SA2EgeUDkarqnqSHRyvjC8Hn+wTK
XRJyalNz6bVFvc1TP8wbHUgFaARGpH5eLOce2iJulNg41q3AZtMfnHVLfrX1UymzqMj2/vDw8ym+
ZP3frcdFAEl1BoURlMTb2Fa7uMhQCx/hlRLH5bEZjRX0UzcCliWhP/9VudPHlOogAfOsKeVtbyNT
FxzOjDFGE1nTX8Kh23OX5LuftQg8yJVto7C9Anh3d9fUGrYRTTT4/cY1ZeBjuKp2YaoI81LLWDsK
u3DLCxtk0zFKGaaJodlDrp3Is3QAcnCQWgdnKG/7xgooVKV1TFdpK+4zAwV4V+8LXdz0NnyG2h1C
zoWH9z2/Ek5SiwYQ5vLxra2MAmi9OpASk1vWCHO76jruy8CS0JEg4ycKquwm4K1YTR421v4GVktB
zVsdxNKIcGlhLk7McyPR6z2zYKaW6HU8Ylo3xQjLWB5A4wypVQWVFW9QI93QpNwnRQ+zDfdDD2Qz
iWbjcjeCH0D085o5t+oXkZNYccyZAFfJiO9q2MKIbtro2Pv8+ejz4v7myS/bzVXtNuOYzSClYi10
HVIYo/3bkeeM6K94INMExmQKR2bGKo0x/odm4IUjn/lOLjvKyDT5mDDcEjsX26mYnrkNtl6usPOt
uyfu1c2eWCVHYcQfr8nom5FlpWUgBfxxMYMaumPXrHEvy9WoMlS77HKM7IZi5Eui2s1s/8aunGjM
wXvqLPN3MTv21v2qQJGv5w2QHCjM6eRQOdLagCLNdhaxTnxwHnyUwQzll2EPr8gwV/rUD+WpkBSe
SRiiH+UErqFXn5JWioB6qGN6NaoTqt8PY/5BOmtts+ES/+ZMQP4PfgjWHSXReAD92n1x4O0J7rST
RubdGAIJCJgiv3PZavgo/y08L7FEKRydBt/G+Qg9iOkXvHoCUccX3oJzkXNpWp3qgbdx8UXgyrHJ
2PmBE1b3KByLwHkoj/UufvW2yd7dXZoIP/dmLEK1zm2fdwkW2eSQyBT2H8cDvOTnFXxuAS/iLZF2
M/IcngpJoUC/VexUwwc4oIWMcrvZKA9YvwaFH52X6h9fx0V81FpAYMxB+bInxGRzIjeWJBfyyHPZ
HVvEKFFWwPq3uJ7Y9CHTm/DxaPOHBq+amXeb3CtCnaJtUNUHmGG9/HwPzyzvZZO8yXPUgvou32o3
D2rZrczmxpR16Gl/829nWESw3hey8NsBUhyMbJE+9OHz11KKGpt9YVWfu4Y5FfkrRg5caGvKR+jV
GvOZ9lUbdD0/TJW9Hqfhwjm+51IRly4SM9TChWUQCyZPLsFAUk2PhqM3owPLcU+zQzJlO5GwW7fX
J0acx8alAOgUvRNUjIdJrlAg1rf/dkfnb9xf19tlwlOMwDHSNPbO3EJJrofqFkLeC4v8zLdyyTKy
cmF3RcNmrxIInLmz8vIHd6AXRNxnIsKyZa4nD8oGhl8/aIIiJHZnw6UX6ExAWPbJPZRktUzxwy2Q
E5FX7TMshTVSv8gydmkIz09YxzQELb9VDzwtpLE/P5AzZUN3iTNydJerosSJ+zXSsVD+Rs9kxPlm
qdTwIS+JwM49mEWAkMRLbZPiNETDiNM0CcirJsKpX42XeFxn0vcl2ghsUmNscg0dZuOhA4UPrN2z
23jgj6xnB2+0xgsv1LkTLcJCnVjwb+1dKKes27E9oUrdukYwUAAv20t0/zP3y1kEhi43DObGOEea
bxOoDYzb7nKp+EzUWdKMTMKYY6Pevm3Xw8oKqy8H5SyKT/PEe/b/FOSdu5L573+98kWdkKLKAEE0
HB6Yzi86yFV26aN27lHMb+pfB8ce2yYpnjp8U7KwVCS01YdZhxn7oJe4LV/Yh28y5CWWSHqEerQB
CrECRR54mOm1dKeVU4gbblQavfo2C9J8eMt7645U/Kpl0NLkFKiU+BgX7Sah5ibLVYQ6hw4GVJAi
BgzKqFz4kyHZLqxkDDxabEd7igga2oZmEVbvrBn5N1G3uyQdmS2669JpsZQ8GNl4NXx+mfmPX8kv
HM1fz6Cou6ycsLkCGbgPp3zXjWQ7xbDkrtTu5yB1Ju4uqUY9kYDzVPjSo0cbAaUETOiF78W5+vIS
ZZRx04mTCSJLok0jalzsgGRsw/Gn6cg80+z+8rpJboUEnkOMwg9Nq5envhGyBILLTK59L7kQVs5c
5RJ3VPkxikYJJjC02jv+L3bRY/6LWfPNCrYXwaQv3Rh2CBhicaC3gq/AycvEA8npTZ7Wzx4F86WA
tiSLxz+moR14fcGN2TBvReJuYaV1mmxjCmXmpbD4NlYeEruB6GhCv64mpbeSIGdEIJxvyr4Y1hkS
1gYuGm3RVUEv2mQFR4SjU+tHyI0eZWm91Ba5VOk9E1uWTKVWV2mvYon0iZO9n7MQ+M29Ks27n9fd
mThpL0JX3Ta+I9GB2KI6sq5AXqO59warnd/cNH79fIqvyvF3z2ZeDX+/PWUpfGVieqC261dsGIuw
qaB4KdlxpKiLNg5e2Mmd7r0BLmx53d5qhqXYmU6UE7tdKd6eXEdhLbqvue2WgRHLAxhq90aGTS9R
95Up3wUHUZ9kTpBL4E+nOr+aqnwdK2/vtANIwn18BcO3vTeKF88Y1pOG/7bCrIFNk5NZpceyVHck
sxKod9Gxd+iK1HyXqiwcSgc/0whiVR2LhmIM3/a2qtRrAd/2oHOLfYf4HKiGHP3JvJkm/7lJyTEG
IF3L6VAwMrcQxMktYLWKuF3wMbKS9hXWjgGK90+q7uC7QddAzQSYpanXuVWzYCqGAzUoiOd0OI2W
+VAZ1k3vdeuE2e+oQL5RUd+STF0L9qssLqXqZ9baV9fwrwfV1HYWt8mIzie/8c3Hvr3zmws79TNv
/ldw+uvQecfQCuoNf8O5CO00uYEtzYVx4TNL+Cvt++vQpjJ7AzXZGh6B0B4yNft/ZL0O1eyr01YX
4+i8cf1uGS82yxa8Id24x/xFCX7evlylt9MQkJlI3z6JW35lX3L0PnNB9mLnXEnNE4OaOJEFnWrl
AkABw00Or+HU2Fx4J89cy2KnrOCm0ak8LRBV2pM1eGtM9JWwse+hpmTmdhBFlKnmwsTyFzHpuzu3
yIybpI9BYjPrrVPqU2VVp8ZU95RaN/BszgM5Qs+umvHEhF9GQ5U/NV12bDxrVWm5qms4CLHpBgF6
6/azbMIlceg36pOxughhbzFXXGeHelX/ymLnWdnJJQT7mfdhid/qvLEobWvultckos6hKECP49HP
j+ArM/nmriwZXCzG4Z2Mou1PGiBx1JUwaZSrZA/G3aauhoMBSIcDdCkGvANHDmFaj2HvJmvUbKcg
q6DsYz158RqnuUpMGQ6crnknQgwiRZT6IKtl/MmWmRn4lrwrCSBWOi2nAO4ZT80A15EBKFxoLvkn
t9m1Ow4bkD4wQavXqi1OLoVAoC+usxiy4qyF1YMF0RyRl3YYX6v5u8tffLHN0eDpUCLYcA9VUzoO
j10HsQUx6nUrFNRD7nvJunfdxccaPPqSVo/ENK9cu0WjC0JhoEc27uT9zgmEZ70W+96SEK5lN3ps
bpwBamBzBFmu0QeGwQKG8Nv5w90AoXKn5N4VH7olL8bo//75cZ7Z3S5xZJMLWxdp6XrrTWMKzat7
qxPxSAdILs38ubJ6yHLqvaOKx5/PdyagLulkhoHwNroOBBagn7H0oLoLGcG5Rb/4WseQabgtiIqw
Umj2o2GvPDXsJt+6kI6e+92LKNr3bKphJ40GF7BcxQCTduwtfr4l5teO/rs1tYicrVNB7qxwU9Ku
L1e5kxyKuZCNjvKT6eWHQRUPeW9CxJU/sjQvw4KxPugSVCEJXJcnE3ybysY0TweXWa8zrjMOE6q2
zjFmRcjngJ8M7WyCcRRulEhQaoKXTa6MRG8NLZ1Qj3gWbuLcS8s+CNMqA7PnaAzYrwDrXg2QaAJ2
0K7cmTrZZPtejlcF5O0pG2+oLx89AkU7Jc6bYhg4HuxkJVOM7gJUjzKwgJAd+MrbmMdxkHpIUhPU
Spys2QEItjb8PMKgsROO9vBcFfmdQ7s+NKiYYGiY3BQT/0Ma2Ec38hofk+uxge7YN6bHaizxz73H
gVnwaEvuTSMNme+foKwOhpZCMq2y+4q7W4V/FVpt8Ut5UBZO9dtAIWbFrnFnjO1tbidDCBDilW1B
hJfY/W+D9fu2V6CEDJCBTFV5yuoGc2oZvR2BAQPHUo5B47VuCPHo2vLHLhr9bA01ahtiMvCDOLBS
FdO1x/mD6xtPgmv4qMu6P46ipIFRGI98VHpnQjLaWs3eauE4PsGMUPf4GvvW1oMZNbPHCA5fYdWy
tSeSo4b+QgxqAx3ZgyUdKPmnhyRT93Hr/+FTd5Uh92s6uR8YIC6Zq/QKRpO/eZvBXMjuVJgY9qbL
4RSQmdXKLP02Sm3jiRG0Txor6kaMmcwI2mFGpTjzUDTSzavM1GT78wL/8lf+7/r2l5Wszq8Gwxow
NGWYQaPDTj7RdbMpT5B0j0G7Ak5s0576Jwh/edA9xEApBdnqMt3POqP09+niSy5KV7ap6WB+qh2M
CN2Dm9zg60KQA5XuvT+PhfQSH2MR188Vc9aew7YayTbakc3agS9RELv1TYZZjhBmbaBJ8XoPnkYA
CemLw2AL11Shf/IzO2JDctU6ZGPY6doy+yfSA1tctRCT4V2yj3HjNxuDrSh/hbwGOlt099KVxLs5
6b5Bs9kIjdh5yBoQgg2CozpaAARuCzfSXSkixqfXyVevXeW+YWohNAGbkhOLNOvTwGnTIiKMgiVH
yOsk4YdTChOVSbf75Qx2AEutnQE3Qz0NoSvKJqCpu8f8J9ToZr1TXO9HgjGTXL3mhUjQRwXApsMk
GyNvA7SkVFu3JBZ6LwhGVcw2HoLGb3c9dAWeat9MmaCCzUJRgvQw+UlQE/O6Mot9qYvHyZyeKe1t
aMOnh9SrV9ybv269sHZUtBnyoZ6Fs0g299J335dvokjjnWvu49LojyoFkNyzeRfWk/MYQ8d01WfU
+uWLGCqqKbGPg1uUIAs6h9JS2bpi4nWcvO3QlGu7L6F98wYERnHdZd6qMsQThNrXMaFy2zN4FgoB
uHqMuWTPc45m6WLeIy/hLOzvuonsmdN/jD1alo1KZk9e+seuyv7T5ibAQiiZHYYYRXLOZo/EpupX
FkGX25piHsEnEhX6Jo4YtokAFPIjS3CtLhrutSd3vgXsR9N3z1K1j9R03RVojKgDpU3ENdwSNebh
mXAf5CDW3UCvbcNIA+n696YHi0BipZh2LuKQj8BigpqAcU55yHT+JxHcjOrRiAqoBKzJOTgwv1gP
Oc1Xtcu3daIeE95AKTAlQLI1H6lqNmnh3aYEjO2+2A2+GgOeVnXQOx8FQKL4tERotMN9MYfWz6Pp
NcyDH60KvZa6Lh88gZ0qhVoYJSYvsjsbNRL9ZnTy1mq6Q+ZIqN759UyFMUXzRhlfAa56FK31aJfq
STh65RgaVsKdYe8t5b90vXUlY7LmQ7oDsmaddPUq6UENgr0ZKLVpuXI8fF9oTocQ6xsd3hofpxyT
IIJDUUvkEAgd74mR3aC6hh6ugfqsknjQhYWrTLHN7Uj7ovhwO0+uBF6ZY/ZROjJIJ/MoLP6J5tVw
1Q7VTrrilxqx32a+cdfIPrQle6A+h9a1y7sLzdnvUwv/P9VxD9ZI6L5g3E8+TP5dmV/Yu56poPlL
qD++7ZNn5RQziubG21irAV7cH27ooqsT6nd+EBu++jnCn+lV+MuiuIkio8fnU7E36gdqh5nOjd5g
Goju4aN3UYX3fVHZX5bHlVCVVdgG+mWUP08svyu5wpiN2iIJOEK8//Tz5XyfS/pL5D8tckfV0kHL
B6Zt8G70r+Ww/vnQ3+fb/pLcX3UwCErl7IRQI5eB/uZD+wSbm8y78qE6CIs25cFYWZg0G7PhYob5
7b7ZXxbKJ8kGkTRoAlu3ej1rmbEaYJS2suIVvrY8kGu1QQj8+Pkazy3oRTqbdcKrcgMD35XGDANU
OeY/EV+Jvyxoy6ZsoJrAgxlhVx9jTwl3lLtWXJoYPofaWZaz8yZ3U3iOooTR80iayabosMfFuPLa
VPnrgP2rcsUV174ZajJiJkg/5z1HLZAm7ymiW+CZ+saZZ1cztgWe9pD71RqsyUcTf/NM2qMwplBI
s8eAiXkz6E8qLGEwceE9PLNwlyhmbIR95fcMBLrJCZOUrXr6Umf1/c/P9dzRF3ugqXZs0cgGA9Xl
GzQfAXGOCoMvPx/8++qRvyz3Tw2vofJDJ8FEcsGw5R37SNEGG4ruwqt3DnayLOP7KjN0Y8B1ChMG
77mOVykfP21tvgBLl6NEUSJLl0MfSALFv51m721WXSKznouQ/6n0y3ZMPe5nW+fUrWaFcnswr8oj
icq1EV3SgJ95QsuqO/f82s1rWBM18ia1nqFMTot/0nT4y4r70HM/T2fXo7G6ZsnOnIeyzOtm+Pz5
8Z/75YvtOyVtlzY2sNTwmYbEUhzt+gNTrhc+hV+48G92IF/9l7+KrdWUJjnpNcx1pH1rj24MhpwZ
MjbcVUwbQSYJau1qWKetfd9W1WaC3eW6xAj1qJt6JYxWRKbXcwxfiT9DSk6kR3apctQeLeujr/kb
ZG4VcixkaD/fjzPSEH9ZTTX7TA5tD9PvLgn1Gq2bIqpD8GonQNsm2MaOv4vVZRLMmZD9pT796/7Q
seduNfuGYO+96RsCIICEtO7Ctczt9+/u/mL7BcdV0Ext3H3Tyg65AlMdrbmqrl8xsRRRgKRL2AGl
XPcrX9cnBziqQNBhVUOuHGR5c8MyElJt6xUQu4c8Hy+18s/EnGWh1DaGSrsUxh9F9SKT+oCQY8Ui
MGP7Qr36zKpe1kqHRuoMHp+wcMDmsq3IKRUmrMsvDRGdua9L0wIDDGUXyGdgM2KyYhL5N8ZT4Vms
vIgZocoufM/PjF/5yyKhGlSHbSjOUxzN9ezWl4kVhtyRcY/A69ZRvMYw31hdiNPnnsp8M/9ai57t
cMxvU1wVQNzNPevNSGVPWJQXluOZur7/Vab46wRuQlWZezOh1mOHmMQ6IH7vRnU3/eGW/U4gLHSK
lmI0tXvHxvUe5krv0gSkG2WeEvWnjAetK56B1HysDbOaV+8aU6ubOBs2pS4LePtgcl6pHeu691Re
bLCcyR2X5gFGD+EJSWA6T8mwg/h4nwhv1RTVnk6f8CQNcwmgpG7KC/fp3OJdvLWTL2nHW5xucPaN
Dc8u7+CgKn8hJpw5+hIfQUcPm2JdVNtRivvOEU+tWXx6RnOwhYkinlWfoNX+5TbDUdr9q186D2g7
+hEU8EEhWRIYpXi68FPOBL8lbcL2MV2QU/yU2WVVwnGcHuN9HlrX7gY7JpB8Lkmtzp1o0TtwuMda
6uNE2vkt6Iv5j/y+r5HQvxY0FQoDzlB6br3seZre0/h+9hF2MDnz8x0696wWbyRNm8bGgEMFB7dx
VXvGrq2ApSkvEVjPvPDL/i0od3OHLKu2mEU7VR7fjrzemBU9DEN68/MVnNEo+1975L9u0WARnwt4
b2zZ47DvowwYzep6fJ6TsOpPcjVFdVSh6hFeZFCxr/GGb756ywYv2AgjQLUYGeuld2TYDJDaHA81
UVekxgTrlKy4rW9ZYe98XYVu5+xTXmDQITkVPH/hLnpeJiiVte9DL9cI+M7xnXT8jdmbqyJubqwB
BC3mXCc6P2g6JkExqRsGcXQQA0uWCEzMz4AA4iFe1a2xRpkjDtwUtDpF8JFI6iu08Q5j4m0ae8pC
H+B3GsNwgRhzZZA+TLZ9ZYruHlAaEYp2uh+BP0ZVsF83Q3KaWSGxJW4Gq7qyGAr2BopmmBMDfNS3
Ymj2m6tu7PZ+prYlzw5t7n7SEW4LNiYtUz1ey5jfgKqC8gzv1v5UbUwbSVg+82mq1Dw5Hr1BG0AE
2TgZ4VBMW7NOUSWN2ztiO+SgoJP1O73Oi/g5xdCO5Ys3TN2cMF8exYBhRHLE8heWiowCZTbLyZ4L
NzEjmYMV0VtsBxZ1lLtyXQ5tGbhG8atMUkxkZ54b9pSC7NW2v8sGA3EGfR0muPcOUp7SPnmrG3nf
5h52hNneAJ4CueIQyBaaIArmeBbbqyZFGSpFM6QYBQ1js7nzU7bPPTAFDC+xQjLpFwBSprXPs1PO
B38ua4JHIvw4oDG0TlwB+G47+8FiVphO7UeJywq9ls53uXmv2+FF1OQwet51WkISbNUppN0Dhhum
zJmwoUQXkVqMhZNvrNuCvFFM+aMFZCNRAOTRMWFQ35oziGm8hTbkVy8d9FaqQ1uXr3Fpich1hikY
UxZHSZEcRvgZwpwDfBE0ukXmVihIp/dokCSBNcobgGgebUyeBrVDb5TI3gqGUZiEPY9Mk7CRLRQg
6EcNzoh8oSwfnNjDv2X5Q4oc82RXU/+YWMWnmvIXqwe5toa+ObPBEaG1fhgLFB8N1aBxYTV3yrPG
QLjjvZWa9+kMzfGsP7J1H7raP6Sx+9gpFDa5QurKh+6t7lGvTNF0D/rEPYxptnUtus2xAj1qnmqr
2IgaRhCZtOCl7bSbfKwenSwnoa6KpzQx7rye6MCyyneIPv/g6/ua+PyjVprCOt3ZMUrtR5dPV6pU
G9aXjw0Mu4PSTT7YAMVTxbs7A+i2ENzcPYwbrnSLfnTBZRrVCQu1XWGsCVWAMPEc+NYo9ZFjJa8B
qztihCVfAV4Wtma84oWxbqr2VRvITWnDX4WExyxxGWYQ6FoYaJkXwLXIVsdhrwSyggHXxI0/GdCz
tmPtsLdiqEjAACopsPEp+KEcxNHI0xvObGiJGYUdR5Pfxz43ojznu4J1TjikQBZ1ohAhG6vhFJto
CZpQFJW+fGhFvDZbsrEHNNNIuuczSgX+cw94OU6uYWwyY4SZhLRdTBkkN43v/ap6+2ryxq1dxe9m
zllQOFC1luJR+tZhUqBWicZ9QzK+AUoFVAjq3YjYx4oZMYjWxsm1I8rnRrMVp+hvSesu5+5dllnX
sPJGlb2AJECyK2lhbtTtp7dqjDeD4A+ik/ciz/0NpDZdSPKpCYoY1ckEmByUptBqsvnrqChgwMYO
/fnV4CFdH4ZhNXtTGJ13ytIxR5OxGkJ4x0DBMT4Xul0V/mwCGnfPSWEejKICwRCzQpE1JPRzpCl6
g1l57bvsYxpSGul2OIDxcZX29NUoFJCHlj0EmQGKCSAf5p/UHXZQEYvASGBfAJg17E7oELjc+TNq
cd23MjLbDvQMdHC4Gq5YW5XHInM5KMME04D5FYtB8Z6IGRgt1oXCT4YrBaJIwbbOBI4PGx6Yb62m
Jn4zcvlRWygHM+tqKvSDwsSgFvzgdnXgxsm98OswTqztZOYIAln/Uad4ez0atnj1Q2INEZF1pA2b
hzpDQEeRz/JZlPjJE6L8Ki2yX52kK4l1gmoaWSu8s106bVApi0wZQ8opt8rM1lP+q0ogRs0YjxI5
RGYJAlNiHPuquvV653OCIVfQkw6msXbYGeyRuRYsWeLxmDl8rbz0U8piFbfOXeb6H6R6ql3kwCC8
FH0Xoo+8cye+poOGFg4uCUYRDQhqABphJKWAPIW4+cqUOuCZtkFo8zZYv6EqaVgOzr1q7O66zLEX
Zi5IOL9lrGXAxQDMSzd8Cgh7hgwojYocwaxDSCqmUBvdLXpuUY2tV9OkiIC0DvKiWjtmH+YM6ooM
6KSJAeNauHPodVci6SJACIK6AYy65htCjC4ibrt2DH4nDQYWQbefjBRKlyHiLSfByMx9zce1NpMb
z+42vY+HbOT2AwrI64Zb0JB696B77bWcDYoNhaJ/vTcNfFD0UAyB5RK9yrTDVmoG51SJg4qzm4aD
hxca3327sZH0Ql0YZjou4WKPpYChnbpwtvZo3MAoLKrR0Jy8IlJi/PSlH3npCMO8K+01gQOyF+1u
eXOCD9C6NehzA+2AovjSmPFb6zRrgxk3RNpXjuXfWMbwhobZA6aQVxXc66kYosbL0b2rNkYybTsg
alxY4ynDgpanbB+Ntg+1q7dVXGzsyiZB4yYniC6f2q46antWUSbyrcmS22IyoFlw5FrDOnlyLfx3
8ZwiaCGeQ/hgd7c9t3agPeGK4BLUEn/umx5zBy8aFDu/OjP/XXfNMbEMtBYBSdLOEXOzLyqJb7k/
njRcx3DRw652so0qmo0nrPVQ958mMU4utEBQWPqnppyuW/SZUViESjfmm1bQbWq3B12RD1sluI82
uxc2fU97F64+VgL+jzVFblc+WdxgQVm3n2bSXntFceejdZf36RcPqQPVL4VywchWoCld/R9H57Hk
OJIE0S+CGbS4EoqapdUFVmIaWiZU4uv3cU9jXdbTRUJkZnh4PFd7JeqL/EtZ7SPZ0P/ayl6YsNA+
rYwbPereO78cil4Vl3DDeislF+neV1uHPTSGdNfW4AKtMvIq8yMbtHAW8qWwaBg74K7mSnnMsQGN
ek53kTh4VeytpmkCJvDOQvUyP9Owl3oNDTtl+lXK4aRma0SWdCg3WhzdPJ0WM0/2Sza7n7QWS4b8
263e0WsmYKGvHxQ6IrvGa+PVa64r22DnlM/5HYI29cteLMbZwtuxo1n4gDoTM43Xh7Uu9raHjb2x
aEPPhqazS/VJDD3M3I3rqiEzadlL2+CnUWR5KjIwkwDfhvNi2V9JMtLHp/eSzuZxUBY96DwVTmOx
plAQip2XDcN7uyzxaKz/zDH9kZjcQxAeLSWKsRxHZRHBCmpSFGbs0KvJBuecTfZL0UJJsqEIjgll
cwVXc1GSYMntOejq8mLarfM6b4pyknU3/ePHQNxZ+cqpzgOds37vZEEvlmsxLC+KoYSVXC9C6n45
iv22QZ8ru4AUjNCVzenuHT82i4axbhwtvNyjr8NAm+b0q8M/QLM2fzeTRI/4GCwxmPAyXZtYDFfI
Sl72H2nEDOMkxOYpqg1dzCzt/VjVq88DuVfchX4nx3C9jNho30pDtsySc4qtnDOF1H8N7pC1BqaW
11Qnmx7OsjgaRhORCvJrFy5eb/tQ6gDGBPS6RlGvdmGZOy9lb6u89myX+v2q7lprai6JU3zkqRnw
UF8ykf72hhZ6BKPdLdSNob2PdXXJJC5iB+8FzfTCd83h2V7LiCV/n8wTk8GjY4aV2R8x6357OP9C
oAHajxi45Xo2DaHRaH6uiUsqq5d2Sv6kk+3zgZNjNaahq7WUV/qTyKywlAZ4Nv3YtPV/icFgiJcK
WuHzFgBei1Vnuzbj9uRSqonc/mpxMQ4eDLtON7E5po3hr1tzSviHIO/46wrhaWC30YDppQnosK2r
fpbZO7iGuOWKDJc1M2FgbV1I4Ni1rFPPt/W+9sXUvOgmwUy1+aN0XH0i0o5qsq57W136yKiW5X49
2p1nVecyaV/nLFdDY9W7iJWaDNOp6QMacS9SVWc4eq2/1cWLouaP+V1KS9yExbSC1DDV6RQtQ/JU
rBlkvk0NTRWql9iS25YuH9AubgYG4nBal5dkdpqY9eO89c3yOZbmw1Dl1anJJxlkqz3sUigNZIy2
214fN+qaPAPF4nZHz7IDWZfhRPNzB6DZr1uqLTRdLYKaZ/jzJh8hL15Kx5nJcbyz51jl2SCJWy/h
EeruskuIRA4HwaEA5CDB2Y30c0wIIfOfAWi6h7Rx3Ye8G16b/9dw7lc1KPmbWmwNgxDKUfR9lCoi
tnolZbXf/jiqvSzCKaNhU+IyrZ+XOo+zBi+O5jaHdS3/lWV/kzNHm3LZTa53STOsHXbHletIAB6I
IEZjiWVasnMkAVedxObxAGcnxiYTk1730GrLMVXpt5tJHfICPHcyO7ES67dhZfnH8rr0w2FrPa6K
QxaL7Rw4bR2zBLYDnrZaU1J/dDMlJDSm3SVZ8mZN+dHIyu4oJh31MvfWKGmXn3nLQ8OrfDVLfzGD
KHtvo5p0p4rudfLQde05NZxIV/LnTHEflU2Pa35x0mrshua5sdlRE3OfpaTaU7e8J930zaKWH4Sa
WY+UrtlFJ4PkqC2L/SSKOgCBOnGd5Bi0Nchr0zlXtbR36jy5wQCf0MPjMw7Yu9bFDIs2uWEHZFzb
O0Nf/KcBZc54/7oJ2b9cI6Vwf0upPebjfCBo/p836F646GmUV/XjtrSP+aqkF4x9065o2yvEPHu3
1J67+VJMt8RNGZ3oS5eK1fQCbuufxvhDoJtyn2NLCcxKP3lV7cbTbOOEy0tnv64ZLQVjfd4KeelW
Zifa6knJBSDfdTT2w0jUp5vlh1pTw1GwTHSQR3YFfr/QXSiX3G08jNL+NrdNAOTByjQVVVi72S2X
7qkscN1V4yZ2edXE5eaA/WsPWzrG25bdVrP6RVF/2xYMqmb+VxE4JEuq/dSgv9NxJunM6z3HTA5N
mA7Gn1HnB0ukJ3NitEQWCiIO5tNykSfFWn9UR33kQf8YneS5KJ0pXO6qR6m1YQm/2eidNlzm+dBh
tSoxVEmGe3f2PXa86Roe5A7W3TxAmQX1GiyFfsGZNGTabvYe3HLDG9U81wIwBx/sswJ/Yk3rrinl
p+1kV7MVe5rahDF5fbXrM/LXmMfOa5YPz5KIaY5ygvKj+yDGfzZnmHc1pjncbJGiDRE1zEPpAIHt
mkO25lf2s71iG2+pkT4nq075Z//1dumga48fzkjb0akv0EWixpRByXLjWxodAk2LJrYC1JfqcTCU
a101W7Ba9UEdsoiC+j9p5KEJnQMHkJ90aZyIFCKrCdnXbb9mWePkU2JF006WU53yvnj3lP5lTYGA
YbTOkyfLUIOekwzQcr81gb5siowmLf8g/pt4vpHhmSJcTK/lujigLFYrLlIZ08EIVfgW7mz/o63I
e8y6ofbqZXLcD5gxRVQIwtFtwYHFHPe9srUQjwbCkx1KwA2u4pB11HYV/OgKnzxUSOFXvUslIIpt
t7o9jVKjfFcNLre2DlgTJ+4bruMy6ITyhWYbJFV9BQBsnWfXmXgv3WGv22odkNNVXleGKY6rWWDV
XUY3nJfpW/GMCr3DDPtW2aljN7IY2EFb0o2/E2QrIjVDtymivlYOwzxEHL7jDtDqZlM7dln1psDR
ONXCOnlz+j1v48UlDnBXdKh6vVdBcbS4fouynLQmPcu52ZXK1iEFaGuobio9sl53diBj755/E8jC
hofYQU+iNNK+DUyY8TjIyM1Td48b86QBlE3Qo52+OVLVBGxcR+qx160BiiMK7SmtPRC8WXOYs+bL
VRUP+YKBsdJjytO6TWty1ewEN9TYN74+25uvFOVH6eLxHqW5F6oyEsXlXogKjQuhbo/m5j3gP2wO
tqI5O5FjKpt74zSxUJ27YvuH17pmJ6Tbx2WmMtNwzVVzdgZ+/p207ce4eDdnMQLHwSPCiaWU9bOd
6p9rVrzi87/7PRt6G23Sh57NvVgkkCoyaacKKXRY21fu7LHFLx5ODbvo2DpFZECpCpwykQexaj1m
TkCrHnBy354ZelYXZoqaTjx6rbjMWXrkw70vppzuGm/mT6ny6VWF3LkJW42lDX8jPlN8h54TLZV2
ZIT3VE7l1yrBq9Zp0N+LtDu7ndqbcoW6N9HYJYTaBqSAA88ywlWdfifVvWjQzqfFO29mcaZnVgVz
3Xe7nMVrVzl2UM2pn2/Jse4RqYuNF07M0NY5JCH1ddd8y459ObwVBgsen/BeQ09oS8N5nNg6FQll
WnGWCyjhnd5KYoPa6qqp84deZREr+8PIpi29BEZ2HXruc9Ug/TjZFo4pXmNnvoj8zyu1sBkKsNNN
nAueCS8Nigkn90Ql3L6tmoeMql5Vju8NT8nQ935lTAfhfej5g6EqB5FBes0JGktxSA7pYbZ+9dQB
nB+Y2XvlvWQGREylCqmjY08cbBJWV1z5TNCcFV0+rSxkmNhWm3971mFwi6hBlk1r188tHayt3OWj
FxloJXoTWL0XtTBVZhNws4vinQZMJoYlRP0SMnmq2j/gHplQlk6s21fbtSlJQyWtLpOC9FqKP7MG
znV/IYfN/MuKniWGkG7F/F4d1HRn/q29xJ+1n6195TD3nelbsLAQ2Xg99I4ZJlJif2YjwdW0vtGF
2FXVrbXybzK09sqCXd7o4fqwTFjr8wrt25T2AXn6kzHeFjeVFismn0zvhp1mMDUIljC3CmMn8+bZ
Xd0XK5d7Oa3feUlLNVf2WmpjXxn9pQTGMw8fLcMc6LvYqhHm7PU7w4JUJF9enh+Mcbpopg4+23s1
xdlunhbjgkgWidV9z9SGx9WpzhPXue9b3e+HlqnNnMEA/Y0t8wGcb7yV6g+Y8ldjRuusrP8aDn+s
RMuXg5+57bbdnE6XQsmRXlrYt8NNz61HW515+DCA0anAN9DlQT1uAHD5wKyUTa2Fnf7BmNLO0sZA
F/fJDZeBH+VpapXAFs2T6O6E0W+amVEtDK4c8bg/k+AF5jFkkQhriDB5U/zMxBMjrO5GNjaTN8N4
0zAKYi2L2GfY7RH8Wa3rbuAIUZuHyiGzQ5cv2LSiygZDzxveCthZJEoq5GCMyofGnfWWCc4dsyK0
JnpnurSKEtQU+fnUHzRDxiPtHFRS7tePICa76d+y1girvP6XMDKCfu+nbNoGZnHOLiePKmW2D8sy
R4TtqYr6NKbNo5myVxSRyWtcdu6J+AWfadNDo7C+d8JFPsgfOxoQ3QAc0wCpoboPWM93w7jslKRT
oTdXf7zppzITx177R+J0OFUAhYrUn1b9rXWboFidoMomZiq2tt3Vi8vKm9+G2X6yp/GLNPTVR/H9
GE3tMcU5jmunfOxGGmUuUN6NqX5tkE0oeuYBXLfZ6QlY+l77Xk11l68VLqf0qRlYnDMrFo5ykZvM
/d5AQmZ9P+jjb1MMf71Dn0gP8o7hIKkvvswTDrL3mViUKqb8JCUER32eHrf6r2CYF8WPpJ0fXbN3
mX6bGJYc2BPzr8b9L18/nMRFzQabZV7bwvSnJXts69dUq7hhTMcYXPJN27mMP2pco9Kw95J8ByEY
BfGY0s14asTFY6/Hs8UXWo9LA/s6+3V0ZpQd9TTVe3ZyFl62EjO7dcs73LdyS15UEI+jHdt2x0Lv
sKyYtb+Ip3Q5GzJ5KerqVyZp7GpEGNTjWRGN6zfK9JMwUqqzs1XlGNridTN5vcxfToi+iWLsJsOD
Mjl8RjV2lw+X0SUx/eiq7adlH4q7qylpfTGYx6pB4hrFdWmUHUdVRKB0Qbn9mDaTU5zBv1b4o6mz
fTBN4T0l9kNSYEpnFq8trHBc6huFhdI9mrg3FxO0trb53kAJI31TA/VPuZQ1oe5ofguq3xwjwzu6
49rsXPu/lbzlPnEvawk6lSOLAIXNhuzntEWTWvrVQKehvzr5O+GPBApUIV7/iEEr9O3k2hjyaDBH
o1qf1ta/V2zkTjfxbm1+Yu1XPaF8fzRS7dSl/b60lQPBIjs3vS6jyuv+vRUvuhx2lV0GmgLVyClP
GeADUGi+hdac3jn16eCz7T6zwES9a8aJrUeAssFGyLOXetRaHE5HOhx9dmqZB5sxsaDBHO5M+XpE
3yq4d5JaZQ2RBwLbHS91/eFwI0jIKSTjCROQq5pl72FLLSJEuIeO8O3tfU5LHBf/7iBu2ZH44BEE
UD4uqCM0+XbrcAcVfOJFYvN/Wqt/en3ctFc3a6JRMwmxIKmyPdS9dZ0wfkEe4xT2D78ZPs/HlIMN
U2JMtD8TWRA595Jh83jsvXhR0tM2qf5UfJhbHVTtGOGJCy3Zh9Xyg6ofL8N44cfhPDm+sqBFd/pF
Msq1pZhuBknHagXfviDM2B8m3jyaGXQkaBJsgWak517nqGQkL6vjxhJJ0sAAZrF465yoG+cmszfN
/FfyB9twaW1rH47GvMncHEbkZQ95x569sGzsoMA+RC+LO0GHZ5fMdkygbDjUc9RXIuwmJ+hZZIru
S+81v2/eNNbX3pmPg5sSwP1Wsfl7K4uCsRcg8Rlew/aGwtB7/41rsp/1+RM5nmEpi9163Tl6d9JX
98sUy4shlKeEQ+ud2fNAvwngSc/6sbVfnqRIbPIclwG7L7sb4Ax6X7Qb04bFi3SQqfwmsqbflXnJ
G9Rq5CB0d/nrmNKsGGhib+560iQu5myObM5EqFk7j2aQUcz7ShaBQfNhdb0DFvaI+RfF79X6M8kq
zCEyMcJ2RgdP3R9SAggh+NiGFmtKFrXpJAJXXQHoqK9wp25ltRCyYe8JE5isKsgEMGnphGamPKRj
/0myCHBiFSrCdgJ+GeutuOqOfK9rEQ0MgvQTs8Y9j3dDbMJmFXG6ud+2XgcOQ46Wx+a0aFugTzYi
+XBrG4ZF0vmZCasfCmA1zno3Riv2S6+6WqXoeWvGPGRk7U9vmbssF7wGbjgVSFokPwPEvyAKMms8
x9rCUC6lddZOB7PsGY7MX5gge8hd8zoUzY/TZ3+L5z3bxvRZpDUEf84FfcsCqMegaeKtccNtNoOJ
kSRgNf0TpciD6zqPhcBzxNMk8nSO3MFiMgUlVMj2xqbyrHNQaDqImTmNat2IXP7sMCrYNY+e2b5O
DHYVTe8bGpprzo48m7GtzSe7NINWs9iyzOemd95mc4m6rqcf0O2BWAZyNYKpakt/1Y1DdX8MrZX2
W+ozJ+WTgPCeKuW6q+/PWmtJf80+VPHPyv4avB+AeChiGfWugt52wxpdYJmohSuBc6BRfbvGEGd9
D2p37RQQ/yTaW7vFu4tGy8eoTt+LR8uqHT5NR0lD4M4cS62sP6414F/CGdibzAuTXGlIQyewZ9Y6
axoi3aCWuEN9MpUvggVmvlXKAEKhWD+sLjORG417p3Cy0UMHIZ41J8HdwLt0tBvrC7PJdFMrHmjg
QMzXOfseiwpDXSu4jJbgE5OJO2k1OFLXfWrJNhQl1gkzYXdP7w94Nnl/nqbT0Kite/YFhohM2FbU
J9kP/oMjOUwnyT0I5nSN1hXE6cwonqdrUeLWuW9akBjWhjwUVTNoeRfDw9AzVGbnz4bS8dATzsYJ
F3W7S/MpmFlu48QzULYIH8WhjtVGT9yg1IkvsnTP/JhnuedqQsDg5KfTD1sJiyP4hxSKDNnUSjif
0Mzv/S3TD7JrbXiQ0yvNLWsn1g62YYV3A2gsl8PYmYb04e2cOmGQdDdsCINs6vSW7csmnX8GchFL
TWARc7uI6XPVtgiSSWyWzHWadPQa7eSaXAvhRGtrnpTSOWuleki31PYHXf/ttfVDSsT+QYncWY9V
Jog4OPUHZWDbFnTewP6/GYLzwZDPB7PVJfdaElqNL8JNHForPUVVHqQzIpKjaT9d596quXwpnYFD
6IINM43sQqfrZYXa6rA1ooLTR3saZ6mg9I67vtIPLekmzoTcVnR0F6oNpYZCdPHVxOrjTilbTBiq
cV10dEjdwH4kHBflU9VjB62Fsq/+J4iX5EYZgtGBxInymnQlQecx6fpXeAlxrUuHPnn6MDtOEYpa
v2pkiBn9vM/GrGDbhZ9Ubf7aL49ZzzzgSE+StmvARuLnrnq0TPtVT83H0Uu/IF84r+QQ7GhrOXHH
7Odq21aAHrVyLGZlYvzv6twdkhNdN5yzahWMXZ/gikEH5iw3jxCgpGn7i1o/5VCAtnXhAujv3WBa
geU0CcdFBhdnS093WIWYYywsnkPT+nSBLBSKTfNnutZrPgY4qH17nGIMtRt93oTuaaU/kvlS32xL
fnITYRy0lfPXK+5JlyM+BDT+1OToKcKkZn8QZvcfdUQwTlhaGQ2UHrjQZjsMTXe1mQPNpJtdoMSR
4uk+r63xs+n6tejXmG8fVL32BqX1kroZWTkj4MxiXsrAcSfaXxrvf9uJk0UITGplHwVIqN5OvkoO
U+OqvupAPXLBQT81/vJxu/AKcmLKJd466B71vLzW9bhz5fJpJnRM1UI+2Z17NtLhamNdsTlJgtcK
hvG+bbXTpRnmB8YqbxYkRxAcYb2OgPXFiay3oz3UDJ2PCN1WoOj1hUHGYOunfZlVp2noLlDA92Mz
HLXBDLaMZorijs/l1r4IoSBYJ1/qQiCRu1JJeLJ4Z0b7oK/KByPlD8XCs9CY3t7heyYeY52r8b55
SZxszXuppVG//aNNHxWdEXdGF7uYD1iyDpqV+oVcznoh/cXLG04tlIa2jAd1ft5y+yDn4VQMxaeu
LpcJr4+zgQSimUJAZMbZqN0Os2dEvVSf5lR9rArr3KTjC749c6cr622klADmuy9T5T8nY6R1SkcS
q+U1GYpDVZL1Ks1itznJe6PKl9qhPvJG4+z22nNb0He+x+Q5SiJ2qm1eFkd5zgvT83tl4fjPCJLX
jTddW15w+V1TrTypU3LQNPUg+uFxmcZjhkUJqM7y31SWiDq1O1HjlS8yc0aGlmTtZ6x+Y+LedZPp
U60V8vyK9h9BxZ2vbMpRCvdpKIx/S8HoNv3ZN5wKsWOQA5XYrm/3zVnTjDDJxou24t0zZvGnL1CG
WYPY9baSfmz50nYTjcHFmA8ec2BLY0fzsBm+btXHRZKwBpb9k0M45DKbhWQkNrSuTuNgXWQNlqFq
8bEoxfKWzzIqZ/eUbP1TjlimTmfNljR06EZNfSyaN2/+pGevGcPOcS92xvElTU5wEP1xKH25AEQz
k8OScy7rnIOjuKFXyGOG47ZwBuw1DTjgXOEHTLQvaajXug8MgJP+5vdoGIp2vW+/gCfsTVzUDaJM
T38K78eKA0mfAIjp00tOj0l33SfVtI9D5mGlGXxoZjzzPJsmD9hocQMd6oLEpelc181TtxJrVBLL
VA8h45anNSUUCflOqThkdfZJ9WA4mtuLpi6Pdg3zwnXGv37JP1Y7eaacGCHKijDdRgCcDVyHwmbN
bTEEQB88KykG14VT1HZv6Ca4VPSMfOtWt3AZjeyNavmKBEqxwFwfFOr0Jkv2CdV4Mxvx69bWmVmw
aKb36YtsSQOrM55anXFJm1q7y9h3jfW80lpCeXV3+UR3A631No1z0Oq06jmm+mQHhKnVRSLPL0qS
pTG5bwjmy2uuyr0jxtbXjO6jnodHsowi252PnjF8g/f4nZTWiqf7scalZdJtNG1yc2Wxt4yHNGmY
ZYYIgcWbBXiutptqKlT5KAGnrRtfPVu5AswLFn24rAlNLTLLPhqNfJM2F0dyC/e2pV8hzP4m91Za
Z6mFnznrQzptRA4u2BsTRY/I1b4fw0wXAR0AoiaYODAT58dLzRdjZfZr4z6InSYmilAlNkaEg8Gh
idTkMdF9pkr9wcjVvfG8fKPMw6awPN9UtIuWz8jyvbrmx7RcYd2O5K4Qm1XtHUu70ev9NrYOOSBT
AzOvjvlIf538J7zR2LTKrIzU/LUdhJ/0azQU8tETd9fMIK0nw+vjNd1eDbXF2JhtPPTrGx2hU9fx
5ErvPEsb+ZmCtFTT59kVR8WBFMkIOeBlhK7cTX/qlKKimefTLJJwM1buP/GZGePiJLhRL1ZUq+uY
ByVKb+3Rlp0MZm90Nq9cBRmxtcmurN3/5Koee9yXnI89rH78RoNojVzjDD20DvLW+I5oHxoZdDVL
VIgMEICV8b1zKzD4HnQBpekftMqkeEq8WDWBjrhOE6pqHdlqBzApYykBFSKNglKxVN4UIiR9FJew
5HOh7dRa/Sv67FZuyK1Oaj+1kCUz23lJRRdz4sG3OF2UYYx1q8wDWXXU7TxslT7vofRchbK8amQr
bnPy6M3abbFzdo311erlniyxB0n5RleQ2E8URNfpAtVowgH+UqUNgUrxIICO9Rb0pYGRfeyqmsBg
Bz9C0aZYxRKFXPFRgd+0tvK+W4VLXULuUaNlNB5sN91bqR0lRX3opvFsMZRjjcT/TSl2Xl7yH9JG
j6Y5PYl2wZDuDv64uDcEvZM+4yh3S41utuBdN/s5qsHsQdi5wi1oAqdz/jLgiUPHLtyVPflnjvxv
s6tDnRVKhG75uvTQUqzM/jBWll10ZycpEl+9i4ueOz2YmaGGkyMsqkpsSm2jflT3LZ717DHrxLUc
jAKH84TVRWK+N3R6FOVMLFu/UizUzfbedsXBov2iEjTnS5BQi4Rao0+wl8V4Nc0W/AAtLr2LlbT+
BdfykQ/8/3eLPSl+/Jf1WEngGzkcJVfJEz2vYd57t7ZDj+VN8ntdaDiw1PNiaP9NbQ4UwbyHI+Ti
L6d9VObiUhX1T+HQoVJb96rMRmzddY3JSF8sPX+sshzKzWRWDBkkcW11Z1evri73w+SIELAMB401
3cpmOjSrc57a7t2tuDWFeRYpsFpp/5q18t9KA35i6UR1pufPq7OwCIyM7GdV8bWo2aVm4cdV82JS
iIf8vt9y3s6UaXtKsEDzxic90zGBTPFimWzkInL4+JsE2YBx3pOYREznMLE6WAJ/wJjhoJpS3Ebr
G6LR3si7g+0WD4bIIXPIaCnoFE8e/ZmERqzA7MkhN59u1rYdnGJ71BsZa70drcZ2hf5wXMo0Sgn7
w+mK+D6idaZZvdtc91C4U1iVDNA7FYZP8DspnAqA3vstsR9VW5402/7Ba4KEmxdlkNRLjM4EEK8+
s4oiJhcaOq5VcVSVG0Cl7GzY1VFXxfPicmrceuE3DqK73NzT4OWJP6FlHzFH3hWcGatNv56VpOhj
l+hZqm8WooEZxjrDtu1ujtxljAcQNRhlec24gfE1K8ahdmlGjJB4RvzHnNvCssNwPBI9mRtvSw4w
KlMu1mJD6sGSIuqUTa2vs50J/5SKQ6d/V0OaWZt89cXafg3lQmDxfK5yUsnNpkT44W97WGtLU9B+
UceXTK7/7o6GTqHhY/VfRVoeRxOUtcgvpXSOc8pmpY0fyTY8TTKPlUaLnQLjYLNElqi/yD1hBZyn
cwZJYMVLxETobpZroKzbC3jbmCfdxh/DGoN7FosGUu1yrCYbA8Bw0lwcDdbrtmKYKZYx8PrmRuSn
h+gCUKuZjqldXWfNCXvEmcVSGOsgJcUAZkLQUyScUd8tScoRSP8WqGGdLmOskeFCjyvYTBw0Asff
VKtB1lRPfN2aXhwXzVbd75oGRukpN6mP+5IXqxnetKG+0TOcA1vd3qjEow4anomyK5rm2a7XQyaT
03rHvibrYXbvvWPrwiTHtRu9s+hJ6rrXvJoVEt7xvkl972n9achdDCB3xmYfpvT/5pwoZvEnLESt
iXFBthqQuK4zhFWfnFfNDRolJR0lC1JnjTREHae4r2Iab3pmZzgj4cNmvQO8o6YCdpSwrYgCE9iz
V4NxT1e5Vv1MJYLXw8AuKtX5iNDAvo/7AKCWW2WB2w+ch3tqvD7ojYVb8lLRfuqJG7BUfjxD5TLk
oSuLwGPaZ77XRMzV5F76ng8JtcYQt+VXXeY/Xu3d1taddumU+APtLNuwXibX+bb69D9TFDRr4SqW
Xbj1HQQV7cDwExCa+mBVOFmVF/xVP1OlnitriYxcP481LS2tIssVnWziyNLY7UlNl9c+Zw9p9fLE
sHfIlBMhtSMgnv9Ut36UueuPjXzKaoeBAflSdXRkkuFl02SI14duMayahUNSlY9+N+eHembHJbaG
KMN9umynYR0Oc6q/JPVnjgxLbPJ/a8kAqp5QWULKmGQVjR7kmqTs+QZNT4tciSururnYMnsE5Kp2
YpnPUTGuYaVot2HgNYBVhYbuRnq1/RtdS/cVb2xCGuW4KbD3cUhY3ft9BGNAXMIubTAECYyM40Q+
y3BRaE8s1EL39nWnzy9944Rz77y2ym9Sdcc6W/Z5VX2IFm8szARfGb/L7u4rUNlNc240a4nuxcVo
IJkIf0D4zcjkHCTzXziNWe53tZ4FUPgOMBk/N8u5QPkJkO7CdZG4Fu89zvw31dFOV4MxB4Y7+2l4
UDM9di07+h9n57HbONOs4SsiwBy2kigqOcfxhvB4bOacefXn4eAs/PE3JWC2hkGKHaqrq94gFto+
YsjRx+L+CKKWrqZPW7ZozFM5oY4bxLGyXHtUpo59YVVMuHYsdf02V8QDlH/HKMwrQfgEao5+ZGq7
tfnbq4etPPFME3OH/hYxhmtECnWo7WjHxStFze9Cqb8DPL+SU0I7tvP0g8IMJyIpkh/qWNtiR/+k
DA+dZ6Ju103mr8JwNDKMgzGkH4fhujdjrmzkcSxOo8U+uaTgP3DpwOs0LCklk7wXfb4GLrkNY2nT
qyNEv2wryP7JynsCIGClyEVpvBGoF8f7tPIOUtXaRdfd4glw52fuoUkGx+dLOlOnXqzT0s3lo6to
3mbgICi1xCD1ynjeuBWHiaVAXXYFqwjIioW1OcojRlhsO7TMLciWDSWHKmuop1cp8PoKa1zzbUwx
kC1pS3OkG6tGwDAXYPZa80JqmiEThKbUGP4KLfENpKdOwS223D26CiX6TL9S86tqpB3Vvlc9iva1
LL0AosZNkzaw1F5bGXhabviAUZ79otrHbXGMA+W2sPIWxhbi90ZwV4V9CU8htgegJbVSPgWcctRp
oFP19S3dOtsvhYM3wOTDGLduXqR+oHftbyqh6ig4qF+VNGy0lHxvjA8xEFLRDw5dLL/0g/E8RnCN
FT5GjGyTHULKSsGInrOa3cWVeTAtGO4wKknHwWMAD2Dmj74Y3iLLbacRh2hP4Z9L+nWXJFu1L/a+
4e1ljzagUYQnEGbrJO7ux7Km5pEcMgQWk7bYyyQCYYPCnxRcZTkZqNpg2izhMlbJzTr3GvpzSMNq
cIy6yWAYoNvv0pMerZpumm49eor/PvgJLZ1gW5JYGIoEFNTYGmO/F2AQyoawT+GiyXSO6lHiKkCB
lT7jUStlDLOM9A41MBwrYPKr5VrtFBiYFXQySrtm815F5rrIqCTGuIvlEVGNO2Ch4XVx5+YAN/qG
F2X7os62fNwN10d6BvFbPXIv6NVjZU72k5l6KvTqTjKaI/e3k2a4ziiBxVTBNka0ltLECSmGBgKC
VEKLjivt46DlBYjamYCeZOPgV8gF+uxAX14lAf+rUdFvYbB18dVII6swR+A6wFxTpdsWuWjnVg5I
JU+v2duHIikSW478l0GRodwEOzGtwN0r9wO4O5BA/X2pUhn0csFuzPSo+ZOTvY5OfpvdmLWf3IBh
2kc+EafQHaHIb0H3XUNp+BLC6r0I1ZTtM9D7TIpTKEbXqmCis14mV64ePaRK8SWjGwkM8djI6hXw
KJImf7gtB/kADdhgdeLFrgT3glvuh0IC5KF1RzKGTa4bn7WAI2knpFSYyT8SgDGrbKyehMg8JEPz
CkrQX1WeCdpmCK5jcVi3Ak0MCo6PgShJUwv4lZLb1h/EfTnqV8nQ2pT1OXY1FwwztwA5897xC92p
GvKcjQjaGN6QSjG2AqaSQ5TDY/2rBYdjSH28iUbtsymEUxKHv5tWeZIr/0mGfbESigoSDqiUoI4Q
yssNxI4a+LWhn91GhXcD8qHfJar0pUTDZy6Ij3IrbQPIyQmsCCwJ36o4uB0lcztS+WMmqXqn2SYC
tLuKNAM4JIw6oQPnproZdl3Qn3Xu/hIC6V1xj7In9YxsePa66hoQi0jty3/2I/eJpBd9QgKjhnZK
pVLz9xHXho59QH7DqXuZTuZ0Fa2NgzGlwpL83IzIYffGY0olRCbzzSMIkoL8PLjqeGwnUm0ugiL1
uvuiriFQKY/EJ2/lw2GecmRFHHdaBFBAlKnkx6DYSoKJ4OonZcR+XMlxPUGhbxhwOasGSuL+2gPg
hacEEO9ycqoAlNS+IRDUnqKB8m8abxtoi6uwCh2tEa98l/iN6dVN68vHMZm4CD73gFwHZqyL4CSb
e6HvbResDSaGdGnMEbA+1q5Sld2m0yVnEPxnVsewbiyRnonVPYxuhYyotK4o9ti5AQ5TptaAWCuU
rS5hU0gOWu4Jitr0tYqh3/VCiMhafCO2KMdlXfghedkHDTuEAeXkDmI11x8PNMmw0yt9FyoYFrai
+huwOq5FPm2uNs+3IEHuDTn9Uw/AEEUKFz1OpiqbqBrlbehp1qYUsKAxNGx2qow9mXHUrRRs0rmn
4bUyvmsdTc8k5uhthOihzJIHv0PCx6qfxrKxBVqCrQc8S2sJWkA9Rk+wJfAaXDqjV8ul2aE34a0V
4j3YDOWLairvrSbtGm3YQSu9k0J9nXWKHeodn2LdQ3T46LvmKra44ItZt9da4wnAwu+UNQkyB8j9
mL/KinIs20kTm7gQW1C/Vfcqq1QYbBDnjbJ8jmL91MSgusxIQaUlEn4bFNAq8h+2PBjfSPbvO5mj
xkyy6x5pXt9qn4e8PeZ1uBkiHUaY8j4qjZ0GiCeKyEsqBvCPyqPKZsZEuFq7LlLKN4JFsyc3WmRj
KcN45V0GUNGrgIXkRCNiyHXfUhGZIFbox6QbsarIDJP8q+6CdhXp7nPgBe/qEMF8bZ2U/uWqKqkw
YbF3Io2A8Jtbx0KwQI1Z7Wsh1Cba6xjZm1FwgHGMm2Ba2ODbn/ROuZFj7i+AJHCkdFzR3SNziNKS
5Ws0M8h6JdXWaYFoNDTXkdcca998wA7+PRWTP4aq0otV04HFPBHEVDQKMLK7G8b+y437B8UU4ltB
6uAuCxP0gfZz58nA2ivFFiIacoYxGNxzSxzOxjLicE5E7kcZ6HyUfrLycehh0BDTVlFdUsFE4FTQ
sB5Eeb/KgXYhp3nIcw5RtaT4Wg1IFowxtSJFuQl1uEm1/I6ArBMMKlUnkMxNBvgiUWm8WWlBlaeB
5g0KDcZQhVil4r4mExqIZIL8S+ofK0081DoFabP8lBTxgYYl8MCwdqRqqtmTpEBaBF4YEuJVo7hV
zOI6D72PLMyfkGpArBQMwAZqUb/FyBpmFTah9hhnD6x5+O6UVnOxoKszKm9lryJsQ5FgDGkguVFG
mpo/igHQyFgA2OL7ygkWrk+DeML2GMOfvi0RSq3D30kN79msYCioefnWpviaemn3mxNIW4WNqKxD
yC5mHwFU7cpN7RsdBTfrLQEFu9Jk+QhH+anNC5qpjLM2UMpHv3+NFOtrpIODzQ3Ib671VvXVBB2+
lgwZvkrYc4HLbwiMh7C3TkorAIbW7NDvbilXWRCB+q/AzZ7jwP3oq+oDvkO/8ZruvmnwulEUD0gl
EgNFUxwVv16jbXUf4q6hZTDJ9cB41lz9WEHWS5PnIhl+4fN2C2Gk2qi5RAg3PO6IUBPzQKRB0dGn
a69jSz1BEITwgDuHAG8ySPHcqKPqmLjxR8SVLAnMfDP2ICDp+d3lXbxj9JtNHTUd8LbU8RUo7xWR
E52NySWgfo26imt2lhw1BBkTUzhFubY1IuVk1RQJZQm6TM/elpuKDa7VxR6g/3VEjkVLYpe6Bcy1
ZGcINSSpnviDYHBn5eY6zCAVdg2y8Z7A/cX45Fp0VQsCBDrKCF2AqIq5qwLwSpF1bLN0Z6U1cNph
iwsJJSG5p3Ph0TYWjuGU7EVq+Oax4yzRws2xK085x1NR0+ygqkySEvdfWQJINwYk4qvKuE5SqP1p
+KwaobDWU6DpE4m49jI4m2FOzukpjIqR2GPn3flc2epIPxqGCQjS0ggyLU6Yhu9UFaiXWLbuy7zd
9D03zWQSOmD6H4wQJe28Nrcd/VhwT0Gy6ryIdpd+oJXVbJLAf2iTNF33nvnc9SKP6fdh2G3KrH72
Wn8bQ9XbxXFgXqtSuoEj6VBWXMcjeZ6myLqTighxZmN50krhaKIyaeU6tIJGW6k+YM0eiOfKqzh2
G5F6+8C5oTc3XS0czKZ7cwN+1GiAhbLEhyEJT/0Q3BoFFrSc9jxAJ1HQ3kO0/PF8fOp66VpVkMuQ
yXlMruV9XG1DF3w78u5rFRtIOU/vay5MY2c80DgAFO4+0uO5C4WU6nRw1bgFKMvkLgzyY6LRXRLT
G82Kb5soeein9haGA1sS1es+H+jsAwKCantUTZqC7XQkV+6emhnMi6G7CitqLSXib1BytxI2Wp7f
kHP5OysEKCfJ0i0E5EcxFuFFEejBezuWQpUL6YIUUh7mt+JwVAvrJKo4GkGB9ZIUOY6Y3q7nknp0
JgDRoQqqlU62o1uMfh+VX26SnBq1dPrM621ZAoxn1Wayyuj4rcsRM2bOeDvI1XIrBUSQPLSRqG5o
repdjzuUENNRZe6JXYRZaFsor5ihNezpEsIkp4c4WBxxo4HQSyRONQkfQoUwuWz3XxiHXjfIXK1V
s98qWvVQu9hzmJ6xEadSbi3A8s9BMpGWAwUVcF6QP8swRDIGZYB11ya3coBuPe1nipOp6jQ+oEcT
j5IdNzh1FeiU4kOVBVulEhTvzPH68GDmyW1J70c09d10iKsINdc1ZaEUWUg/sw3qNCFW6ytVtaaL
NDoECLBppJvlhz5yGIKhoi8IBFX02G2+eueq4kvscV/TBuMVHM9B1putmopPlpkcuHRw+ygGaB0T
Vr3pxaPUUM2LxNazdSH7jMHlZFUUshrQWaGURSmx2Q5mm9lqxwGr9BSKhfiuoxdrJmpO6250cQ+H
AugF6Wsrl6KTNOEvt/feU+hfm1IPDnHvn8ROe4CedKuqAJFjgPpBH35pmo4lgEwFPPJuclKbdRgF
dwnRWB3DO8NDEiMrD3IYP+YjKX5SUFYeYZulrWZrE59S6k6FCFtFrso35PkhwKCO4+kgjhXBI88T
axYe6WGgd29yavYbk0s0yjoe1yhBR49lqub1QbsOjeiOc/pXJlSv/ggc3SttIYGNVhefLfUuySBR
CWuwozyGeqx0kvp00gel2I03MwA9xE0wBgPAWlEqEW0yjge1HABH+rYiUWBUrBKzYWX4iHuQ3hll
gT5Wrlouf62EfZeO9G+uwl3wkAxIcxjEpdsz6AXAX6Bv/FLvpc/ynkNl1PemW1Dl0umhpIN/U7dg
xoZUvhHr6VxLIB6VlvdMULxzgb70A5loa7Z3QYoFgVj5tKBczBWMnk5Rk/qAYcHr2yrCVBtSdqQq
VJG8sn0CZn9vNuo1WneHerK2olUHrHd8FozxBYL4vo+hkqUR5Hjg6YoFmq9LHmuwOXZejNR/xPdI
hvBch4ehrFB/j05tHOM0of1B1+spV3UARehutPDcAvhbBu3GyKygy5AZkB6ACq6Up9wLbxIp3Y7V
gLZm+4j4+e9eTT5CjgPfqv9w4XWslroEWknazgC8KlYaVNDosQnGQ1nGdlYJYN/9HXoaLD14n56/
o2IzMSlpgYML0AYqS23oXoWl/MuLqQTBzPdWseY3TtNhpS5lmNG42mYImpcygmgfof1vK4Eypbcg
ZEldbQmQ2BhBxchhJK78qA9BfhmvYw+7abC8166ITlwOnFRzd7KR3VUMXFZZHyK3hZVshA5pGwjc
sd6VYfwg5ugd+jq9G5VJM5PxBqPbfiU1KIfoSfhGnfsAKvqmVFkgdHAPAbLhQ9cfLBrXK12urktE
40vPWpPp7UzoRQ1yqqNflzvFwD/bQDqTffDSyojehpoTqLApJb1fS1qPmkn6BqLoUJXwHcf2vhF1
8wGBkdus698zLb4ahI8UrRQY/l9h4T3TH3ye9F3qsX3tqvKPnos+pXVzI5LJAdKLwaGbCEARNVZF
i4y/nGQPLdD9AjeenoutoSXYqUjiqqQygxrBTQjgZKSnr0Jwh8UG7rEcjg1GwrT1ZFjo1aOuyisv
N68rZEqVQnF09LS4HSVvhqFwuIW/jADh1vOacUuydDOzqSHs3VbASWMXJMf8iH2d1F79Of9oaenZ
M21F2esLWQFrt8NVrjyJducAPI6u9L3/LFxJ6+HUP0U33ka+P/++hdeJk6LkN/U7Va9FIVXkdNcF
MniYZ6lKbKqbsn9RYXzSgP5B7E6cJEq/vQFNBg6xiDeYb52NZd5V/oIQW7tyV+V6OLrr4cKXSPLC
i2YainJduOgXTJ+yhob9NTz5G2Ed7ftn9zc4rwti1AuCh+I0jt++Jmiquht6KQW+cMSLr82fe3l7
fioWJOzFmZaiBeQwUToz2eVVf4VKipNO4mheOO51QITsBPmCaKM0rdOfpmRSofz2EbriE3AaFE3E
g3tAPdgJHM1RtzAlD8Xu/McsrWNxWg7f3oE0GsbvBntEvBsO5WncJAdtC6rnCseaGMzDSrHFHZoG
F6wSlgZvWhTfXkfBNk3yjHkRhf6+SzSTQhYBKaXBhkZhpemv579raf5nW7+XC59eKe9pfXXlc+lF
tXHlB5/nny4tbZbZ7oczx/1NZtS6O1qMTrr1t/lxuO3XxX5SA7cuGNj9vOtNa7brTd9N+qFmq6QJ
IKXoo6sL1Cv2SvZ0/jt+HiXTmu1508jUMsUdaqe0pNkG8jMIYPUXlu/Sw2f7PIlARPjkMLu4eowL
p4npK4KVOP/LpZ+VWE1rtsF1VEZiTdZQn30FzpB9lfvKAY46/KEMPK7RANuka+XX+Zctfcn092+L
VqCFRomBdxnSrSweE/1ezV/OP/rn/WBasy3eG36QNpWe7qQRRbb+z0gamaj3Zv4L7OLm/DsWIq5p
zfY4wP007z1+vyWiMOE1O1ro11ldnVpE6uDpSw/FaDigXTiVoYnFlnAbgem9MFVLMzXb8pkpWYYk
8vYRuxpyuGNB3/H8ly1NzGyX5zA/kSJi9GQ8dhUQUkR9Sif+hV++NDmzXd4lmDv3eYA7UvIpFS8N
mQpi0S0QCiO5sMMXYrxpzra4ADRJ1WU/24FukGUE3gZD4WaG1omOW/ygNramcxUtEFKs2+ZBRKfv
n8bOnO19zyrCrlOEdOeqd1rzR8qcvG0vDNzSijNne18G2QKHipGDjgXPN3CyFlaCjlA7Dg5XYHk2
FUpTUq5djU0PppbzwMp/n/+wpdBgzkJD7almoOasiokht5a2+lpCV3mVwfl5RHjXLqK1tb+UaEzz
9L9ntGnOYoMMeT0XQ4sPaGlfWPW1pqEjghPCHtz6TjKLfi0P471mhO2FRf9X1fqnV85ihtSHJozV
KNs9+6ec2n6wnmSvIZrYBEDIj+2akiKEf0hdq3TdXJjThc1gzoKIXqgmpqm43Xblhz+cBkQzZKDs
YGNWrSFcWJQL6Yhpyv8NtabopyiFu8TDD+u1uYZLuLHQUV2BPV17a7wGN9GGi9K/6Xmb5iyAtIBc
/VFi9mANnBRZcQJtXJ9fhguxyZwFjzps1aKbvqSQ8I4dP3oX1EXwdf7h6kJQNWZhg4qW62Ornu1q
HdaWdSeqV5hFr/PKIoCA7R8K2jjI5wjJ/ahTNQQ3Av+TOo1/qNO9PGIOatieAKoIFAe8AIM+W23E
20y6ibIntX2KlQykt4aPTk8bDDy4emgUKpuBuQ3GZ7+locgdb0QzbnJ0jZRgXWX7vsvBI4BaiHOH
XsGmsMxLC2Math8WvTELV1YtAkSoa5bfurOVrbIz991WcFRy0wtDuvCCWchqB1WV3ESkzpGhNii6
tjmUh3979Cwguboaa1gLxjsQX/eV4Nv+2N+ef7QybYyfxmUWf/oQXxfIT/GuqvOXIsvv0JimDdVC
vvdcqite3mwLIbvuRuu+j0QnLwEyBn53GIyI1qHrPlP4CW1YtqhyydSLEsdDHoxWI+0CtxyhSflX
PdjmQ0In0GhNSLXFnWCZV5bkPpkC5EE3TX6DHn2SBtE+/1VLIVybbR7qaLlpxHW001btZnieYhuE
5aN5g2DIyrfjT+PCulrYR3PrNnGsShPxpGgXj9shffL8X//2BXPrNrDdcUGHNiJnRBtgFby7Tr51
9+IfFX6ovELUEfOX4sKtaukrZmsXTpde5AUv87yvRNuBYbjwFQurS52vXAPX9HD6inbr7VDpeNBo
oe9rW7KxhPsEVPiP75mtYq7q0DxV3mM+qU65bxzBpm4Z7OXt3+vUn/OvWXAHM/9G02+JPBo0iDFa
dbxTHeBc2+Qp2aH6Xr0r3HrBsdqGPa4lZNZX/ZPIpWIDzGIz3qZXOExe0VO4cDJMg/fTlp1m8duv
MHNRqUUProzmm3tdbB5FICY0m+jAm/kFb/qFFWHMTmsBsLCU9FWyC8bwExgRSMuhvODFJC2kAsbs
kI4aCdREU6M/ghOWsS0cfY8Vl9NCCsVPxqRk4EP5WYVX4oWvWRqx2TEdRKUlhxr4UdmTbtGNsy1l
uA9jiybQpQNmacBmEacTaxk+I1ajYvyQcqOUx4/zi24plumzozrt/awacynZ0ee3EzvjR6/8l2pr
4U0C1ACsIeSif9xI+uyYTJBcjiPMUXewcx20UBwd1N0a5dhdtDWNFWaa579qYbj0WcSxxCg3TSWN
qa/ci/4hVS/FzYW1pc8iDs2krGoGKd71H+Ayq8PA9vSxzvI37Wq8izg733u7Xl+2dFl64Sz0QNkL
AwEngZ1VO4P/gKPBsYEjmJr5OggvbfnFRTDb81Erp+mYqvGufqWL+uyvizV693b8LG6HTUKguXSg
TT/7h+Cizza+pNAf81s+p43LP7mcHv0slwBeXTpqFraiPtv7vV96tHUrchl0HGKUCAoEpAf5CWrV
hfAoLX3CbLcrbZDg5UBKM5XWZGtdOdhErqD3HbBB2Rif6R2w/M35dbw0+7Nt7/qdxQ0G08LBONKa
KcyXPHocw6tCulR9Wdgp2mz7S6Uku2FKhpHIANr/IKl+/pcvPXe206UY7V3d5bkRhCifZpOe586/
PXoarG8HFBrBQAEyBqXBqji4EZJ/y4O12d5uC9OT1em5cZNce92wTuTg6t9+8mwXZ13luuk0yi1e
Epq4s8AOnn/yUi1Dm23dXJfV0qx5tOoo22rdPXnQM4NTsTeP0NvCC6/5a1n3w8bVZhs39dEhaEpe
02/D2+4+3SPi5a9yeR1u/Bt5b9zDuN6r29y2HKD0u/CYbHNH+mX+RlLZKX5b+0t34mlh/vRDZjvc
0xChLFV+SByeEv9REh7H7pSNX6lwqgxHkC+sX3naYj+9Z7bNXTiHiTGl3igRoHGjIUBTpi9SDPY8
bssnOo+OWYCzVppX/IRi/JXgUpeyQdNfOtLNvUlNVME80YlUSIxCAiOwwa0WbfnzE7+wwdTZhLiD
zg1QCyMAKjcWMmaIb59/8NKKUmcjHGYRFusoZOO1TMO13Cc2EJ4XAwGDR8XGR+n2/Hum7frDAKuz
AS6VpkUZjyoUIhAbPROeGrcLnbaqn/HXwW9OKS6s3aUipjqLorHZA4WL84hsuvUdvg0qG54TPWCZ
tkA4NmleKYuBwo3vuPr+wurCu/DqhUmam86KeqIAZOXNTX5bir/U+kLGudDhMedWs5qOF2Da1eEu
EJ14jwM3gkMITNggDuTtVInCYvRSMrWUUM+tZdW+R9sbSecdmoUZenbJW4tAnF/Jfxpfx+cHTHiM
mgX4n6iiep+h2hGkd0WDdqDvZw7n/XqMEkdDVfj80lk4guc2tF5cjGoTlVwoU+OUKtbDqOaHOqDK
fv750sLmn5vRWqNiWFrAvLXb7BrpTMfbF/v0AFbrQhahT6v8h9WvzMI2ahRBKzfUc1qAjPtRN107
0bOneiC8gANgXd7l+vCEJGdg1wIVM6u4aYfRo5MLTXPMI7L0SulA35mIbLu4Abj1OzIY6M1iNE/P
F7/OdJNKSLAVWkvXAYqV2DslhmGN0ECv0HeJ18HYsOycamxiBbvR60+e2Dlm2eyyRnj1ZAjUZogg
KSKP6KYKQ4XEbvQJA+s5R/F1rVPbdTknkU3YSL4Im1RnKSjqlRYlUJe7FFGb/M2PqD6nWKNk+j5X
6KpnCozZ+G0oLxluLiyHv+v2W0KALkrpjaBLdi5goTYLt6ino+pqbc+vhoWc8m8x+Pvjs7rN4dGn
u2R0t2mZ234u/jby/NCml/rOSyHqb7L57R0g0LXKnMrXhpkDqbQUb2VZ4PK99jHsBIx5EQ3bpLoA
fkWNRUfO3XVWjBcSqikn+2Et/r0VfHt532WRjo1Utss9yqqdn14hmn3VqqikqRaw/hEEuVb+WzHo
b0T79jJXKDptMPnSMRZsQ/glGuGFctDCgfL3PPv25MpAFz5gd+zQRLjqvX6dhbBnkawY0HsML3lh
Lk7V7NzCNjlPCyWfSr3o3D6mRIdmG93mBySHLkWHhQmZHVhSLyErboi0iNArX6V9f9Qz8dmQ40c9
li9M+mKMmycQnLDZKFNt6rfevWp7h2rbPsMQ3VxqySweUjKf921CSk80I1EGqs5llfIRuqHUtHrU
+hpgO946vkufFOVSyF4KqLNpgViJdDAs4B1C4BQDt9EVnnvKGpIzOYtwIRQsRBplNjGxr3u1FfGS
3LQOpazBS8d7LJQ25yPNUn9pbhgNKlaHQz6B+50BHwroVZt4Y95KWIY4JmSXbfmub8v15ZX293Lz
w96fO0jLwH6rrOeL2rJyAvQIPUmHIanmz/hL4FXUgSwsIXbQ1xL8B9QIUFqB9jwKG1wtUpgmuG8A
88xQ0FHUPl1DbLOBOXs2IKoXSQZ6VMntfVyi0ZtYYGnCEd5d5wfeqstIqaGNmjKnGsI7azyBnhEC
gvYnQEcPkYBDU0NrsVEPZCdEUqxR4fa6I2ahQ7yBsnsQ0bbqh+JYwOoTsuDFgMllReoRdjY6ZJLT
okHmI5MjCC50f2jaGVDB81O1sBLmiDdFhI6HSCjwkWgre/nT2PjXIaWz80//u6B+mJY53C3NDHof
ISenvzfvUtRbX9M/HgKyta1+lZ4T36pr6MsvqF6+R6dhyxgh8U7JFn4EfK/rgmqUDVGfArF/IV4s
RFdx+vu3zdw3ajXoQw1KwxwdXwOgrF+n6W1QuSBf385/9tKgzm7gEEOgugTTQd751wg/boUmuUEL
2D7/+KWbzRwbhwvzWJdlme2sTi9XAlJ7qw6E+6ZtyaRgiW/0pIvWasZ+6ydjgULduWJ91ymkVOd/
wsKF4G/p/9sohqqShAg5xrtRp4EJhtw0Hv/tybOxazzd8ETVoqNDk83K7Li6dONeiuPyNF3ffrQv
GWEcjDza3yfXymbcoSmymhbd34vGxZz47/N+WPTyLCe21DYVe+IrdfTOiarMTi2j4tqNBe4E528z
PFXGMLjrle41Cxm8NLSOlSE7Q42Wgg6JrdVRmhmaY0J2OnHj8aFAl1ylpaXBUgDvrmWPQuo+tSiC
X4rZCwePPDtHQV79/8BPNW24BtvWWHXbcT21GVB7PT+7S0tXlv87B4EKe9/thehv5dxf4728cjf1
gWvsZtJWvLBDtOlxP03B7BRtZTSDh7GLdvVYXDduH8C9jLH9FVrfLiuYYjiJUvXpIFzBzLaaNWp4
azjMqZOZ2aG20l9hph0yDWR7lIj4xsRRsypLZCOxYEYJbvwVZB0+asmtpmq/izqH75crvzk69tEI
yS6bMKv0IHUxw/wFV4RAwOmozz4iKz+6qGMYQ3ASs+iPMJSb3m2G7WigEqwqjlr0Nnp0TzkWJKIc
XiFPY+voQzaD8qRV2HskBWo0rnQR4/dzIcqwZgFRtsogIz3OdkWoHcLsV4x6eM54UOmBbUqLfqsY
2oWE8OewYczhhBYeH3wf71J5ZNs0+AxdKHoubDqutf9dWOngdp1gQS32vrzr8sR53tnSBl48eaFo
pxt6Djbkxvx5fA5O4PPeg0dKenQ4LiW704v+d8kZ/4MxlMQ0Hlq+zReiTVy2d2au3ktifSFlm+Lf
T4+fbc82wRYK0lsGG6vadp2YrRD6fWDl2UIqXAIRLn3DbHdagBwMEQ+GHV5nuruTOjzins/v/IVH
y7Md6Upy1fY9jzZV9CmhlSTeuwHX9vzTFxbW3+rnt9CuB35eoHuV7UoDcTQY4EM33p9/9MLAS7PO
QgsvSzUlFpYwRjcF5Buk/OvbJBB3iismFzbGwuj8BaF9+/2SiZ1a1IC70QIT+4HcQewGAff+Av5x
6Rtmezwczdpyp8uqIVhwjAMHM88/flCMa7mA3Hh+oH7OrIx5fSEVAx1tHC6UWY1CRVEjMRKhHZZX
N17kOhXaeeffszDX8xpDPo5JU0l8TKjYet2i8HHpC5ZmYbZG1RbvTR8d8l074uWSwpjQTfS+3AuL
dGkWZreuStIsWJgij9fv/fa6kbRV06GbJj3908DMc3m860XTw4B059URFFAI50P78m+PnrXBUEVp
keDj0SUEZERyTqZWXNhfC2mZMc/I/YpeahTwbEBx76gy7gQb7r/yhvzURjwiyXFp4SyM/5ytYvVa
l6JbyIsQEdPecM7aad5XXLXO+UFauPYa87xc7SLYt66ewRtH8AUz2isYsFd6GaHQlP8uMvczToTr
XJd2qdw8SKJk9yZSwnkMuaxGRE/dtNX4ef7HLKxlcdo93yJKW4uY2oQuu7F9l9J9LrxorX3+0Qsb
cE5mKa1Gj7SQjV5W7leBrOlKbN0Lxa+FIr0hyv/93aZvGqjum4YzWlQKJxUDrTqqpQLv/ov+6zWs
ure8hIeMjHKijEg5lAh2acdIR+ACDGYd3Pp+dOFLpb+9gR+OXXEWEuS+TRMt6TLcc1H0puRHn8UI
sItrcDgYxPIIp/y14kBg2jGVyeheZFCGY7eD/VvHH3i5IahcWvsWtcsRIVBESCrET5EN1qhnK96A
CoebIHsZ/cJn0M57mUuwAaQQXPfv2hS2Xu89S4YlQPIrRPTfoMDVSHWDDvLXdVwWm7gTvrTOfEf9
bzU2oriXUzncxN5wrXQozJUJGhSjVtLAQJJllZT+o9Ar955mvnAteUCc5EqNMCMsqpNceb+8LH8w
rfCoaNQ1Y0m7hTaJZZkuItUR+niVmS/o7R5yaUQG9Vb1N+O1MnJtadXhd6hUtpqOTot0IeR8ZIIb
dRvnMNONxtF9xF6lLDyOWoZhaXuLqAZuOpZ7YEM4bY7wgeLvMu+vVoDndHG7JulmJI0niwJ1FAef
GIl8ZGW5MrHBkgwFQ8aeD+h9KvalcI92FZ4xWKbkwSnTqaQIVO8RuorF5IDw/GeHjG0jKZ9qF9yK
w3CcVLVdSjINPRhYsckH0n0PZi1dhX1+k6HYJjbRXsXHGr5z8VrX0GFr/TmU/o+z81iSHMmy7K+0
1B7VgKqCtXT1whiMuZuz8CAbSLAEh4Kzr59jFtnTGd6ZGSNTi6rycGJmAFT1kfvuqU4YjN7TLrLI
1bx3QxJmV2vojeVGJycOj1aMx5ITQWNC7ThAQgUP0+HA9CsJ7V+cs+abYyQOYwN/cWKdtvwm4uem
AJUTPdVkKROudH+/xP98qwQb/vMqrFwe/CIp9X4CW2X3uDQM+aVNip3vhL8ooMvrEvrfSwv7xZ9f
Q+k4AnnMAIFjPhaTgN7knvC537Yiu8c85dGXLv51YoV7ggbInY3PafoSth+i8TIb3drE5BG/y71c
6iBrppWxpFhDequevSgWj3H0WwMEUBvVZoBJKIDuwgbjD9q7v79Et3T+z97/9f78YYd1XWULM0LV
Xiq8V+KVZT4QhQaqWNb4AuzmZlqrHL/tgi4mtDu3Traz+pzimVtgoXuymEGKMtR97SEUVN+zR/xK
VQsyuPvVqf1Xd/H67394hxMFhilyE8q8yyliZJtB9rWVBTlw6r+/Bvb1Xv3ZNbiePn94hbyf7GVm
Bm2vGutxHNR6meL9ODIm5LuHUUO7tWNzBRh3I+bwODWX4pT4NALto6WVhicOlxSmjjmFCl+2mqny
XLJJXP08jCRwbB3oMkWNxFrTjflpMY1vQydJ5vu75cpgmME84UYd30EpubRSBLmKQjzN7FOZGRTr
ywqfWfPc4saC+YlNQOF4gTvZd3U9wmKcdsPY4jTjshF1HCCOKoBbZk8Y5Zx9iE9jj9YB++1+hcfG
ocNceBjrehPnWIf9/RX8i4KI8zZthHcFgCcp8pvinrrw1nhyt4Abg2JXrq2Pv3iVa5b4Z/fpTfao
c6xZ+kWjXyctRui38/O78EUG1lqs1Hs7Oibvf/FKfx4cOP6b89sQgxnO5u2V0hfsMLZifPE27Wbe
XN2WVvBPTQYkfvH8/YW6BSeUn5+/ZajtEmX99XNdJ5AwtT+hnY6OwNnqYAy4muuvUBvMTbEjdXYf
lvRXkcFfra23u7CKFkxUKxoOO3QYXNHpgI8hxmYr0vNNhB3bSu9StfJ+8YJ/XqZx3k6wMbOb9sv1
9VRAjHzq9nZgbdPjr67kXz2HbwfVYHnEpk5rBJr7fhvt24Axl/1ylIx4Jpv/T4Gm83ZirZgKs8kb
bC6uYg+z2nGzjGWF6cxa7ZoASGCcrcKnX8kO//JDvdkAVdGUXnh97K+jW1A9tt7HKBhYXF2QvvuV
VvO61/3J2no7m+a7hpnIiDvT+v6qYS69Kb8A2t78/YK6KSn+7M+/CeQtrOHawTDyvYMPpXs2q+dY
Qv7dD52xjhN/lc3V3gjDTS4TXEO99aSq3dJ7geqOyWIGAMTpeazs4lwvp1a8M7zzjCG8nAPDfG3B
yo6MTsx4XmSW8QFEERbP+ALqbeJhKv/b7TP8+9fpP6Lv+uHHu23/6z/5+quu5gZKXffmy/+6VN/L
5675/r27+1z95/VX/++P/vyL/3WXfG10q3/r3v7UT7/E3//99Tefu88/fYHzWtLNj/33Zn763vZ5
d3sB3un1J/9fv/lv329/5WWuvv/rH191XwLOfvoeJbr8x+/fOnz71z+ufch//+Of//17958Lfm3d
f/n89qe/f267f/3DcNU/Lbw+pE00wwM1fr/9q6f+6VM4FhaBveUDOmMXKHXTxf/6h5D/FIT/wpTC
dW3PvW4E2A1fv2X5//SEg6THdR3TNPmff/z3W/rp3vzPvfq3si8edFJ2LX/4ulP/zwNn27yCxBBK
gQRzbCnfDgk204hNm3STQLkVdvN2n+zyUFnrDERM2nUtLkhYWRkN9Oe6rzCELXEVTLuoP/tpbd3H
YzW9TjHeetjE4Q0pbjZn3SGJ1d6u5b4++UBLTi7kqF+cpW+mtK7vnP/YnpBKKBvs/JsziGHvFE2R
HwXFYK99p7CCcfYHmMPVOZkxQ8BaC0gREOwAiSAgw8gJH1R6j/qmXI9ueJz54IfJr7D0K9yPmX+R
wMK2Xp9/rVDQHKYsKrdK1w8mBoOvxHv4OGUfELfT1WxD2J7X7wsnHrazNz7bUe2txxE29B8eod/v
10/35+f95vYp+XCOo7g9num8VaDUuS6XqC0MyvW8qRrowLmSBMpiQYhoG6C++qrfYpfjBg7+ljsc
hmqsxdqv+QxcHtcGAIBdrQ+urJ6wg5m3C0OhW0AOsFNwnjGlgcHRtrouMZjd+xnsRF7xJPz9x+Ch
fPuYSY/nyyTJEJ4p3x5sU5s4xTIbHv0mYW9LU/s7UUKjMPGgBDw8GLjvYpgucBham2KYmWV+0I2a
V1Ji756CA9uVLd162mpn4UfY7haYUWodYYcXzi+pl2HY6DFmVxdDt7O9ECvyJjbPs4/FVSeG91U9
1xdwbfNa06H26tm4x7UYr88MSRrz/EjjG/0Bg4juHhr8nPGPXjwffTE+dIlXIM3JyYsMClVZ2iVQ
NLv2kzFq0lTppXdeCWWnu1Lsu+qjjI8zA0Ip8MVDUwwlfoZMdCbIoZI+mT+MzjGvQMd2U9ick/hj
XPXxi25JjZxpOTPehq57FwKWgzby2eqs+D7XNrwzTYgTNo28hzr5rLy2w9QafqPqoM4lproXlWP+
osj7JuKyYVBZnkPhW/q2Z/sMz/8ceSVlEdFfG4aAZWKfIjM62GDC8McO7V0c12BmkP7cCY7a5KVz
WvvEFWYEvYpAR4EL7vHUvj1qoES3iQyHg8AkjE7otqm0/4ulYt28F/64l9lUu6StTMe02NVwrPj5
3VpI7RnaKYofe9nC7gBZp5pPEpM8YVQUIhjsM65luRq/pPFLXxjTw6yTfYZ6KbPt6eimGLyhprfv
Uqt4na1ebeMU6BceiAyiG327L41Pc0qDLpaJsYutuTvfFubsiI+LMRgbjyR3q8NwLZVENzL43Sl1
MQBuctms0zBdgtJw9UHM02sG0+5Qj93OaUOPTBcnOhZOvK2oK2HqJ6CpN3644dWY+e+7eoNd1GoJ
Tfs0uws8TYmNQW0mAcuBfMv0n0fbW89Tu5ZNpI62Xupt4bdgsB3rY1KxGZoW9s/2HPdnHRmvUrv2
ZqzsDrPhfONQk1rrK5tOhG39oE20xtHodUe8X/CoNeEKuuO7FN/z2/JzgFMzZkgGZjX2qZ1wzaII
hiI6T9rt0oRXX0me+uzqreT2yQfGwbLD7cRweoASVZOdCyt+LcoRFHJji1NTYgVByS/BQDX1j62R
YbV9W2nYAsByj67GZXUIMSM21LGwmydvBAN7nTlfpz6Ekt4HZTiWKWbFIabL4+ICHqlClhXE+62X
kIRCi7HP1DiOHRvIHMvpofLXEZC6x2FOyqAr5m8m+aFdu+5jI6evrgSnJ734AixO0B2ucPXp8w+J
jXlZY90XPTbCxpBTvDAME4qwpwJ/0tYGk+Z6q2b10UuGJ7ftBeQjEI9plnu7GXU3QEOj3d9Omd6b
V/bSEbHZH0ZvAJGhsJUuSogPfnjynPney5AF1CFt1NulJnhvg1KVCW7S+bvbxqXV0MLpCC+iUP3a
jKvkA76IT5GowAY3TbXqUuoRYAgSEucUd/uW+d9qHs5OZ8lVoTWkVZV/8RvtYBeKd0paG9mu95MP
eYkwsS/dOnAr3ZHAl+5GYAmcKeqBMy0T2ZHA3/aGQtKrdh3M2avRSjdh3bVMwndJ/ost6U2N1uZE
9IlSlCSUMl1qL2+i/Tn2sowSGF5x80x2n8UqoLBABmPNLy5A70ffwrYbcKbyUK1A06KyFQMA7qkJ
YQ1N6Hw9+8p8SQKL0smKFherMB6OIAOwNvIcd4v5HqUCyqh2DB9S2L17TKzZ2VJ16gkM0v5S9rG+
szJi4Fltmj7EL4ftcw9o6CU0H25P9ST0r07RN0Wo22dXpuV4JhdASLblnzc4R6VuGS109lyjPAuN
uebCCY9F6srknDiCMUqPENIz6ab48YcUXGcLTFrWPYwTNv+1K93HRBY+tGSqN3A51aZuMlZbsSyw
xCyQHGFdfVxc8b6ZzOJczLb9i5K//TYSsOE3EsD6Qiiq+N7bMWhZKG13RZkGeahx9dMwecW8Fwpf
BLiTn/KifiiEuxxU0tbrpveni87udd1dsD8vnnKRfVWDVa/7RmmizKYIwhhqrxVZK2nN448tBFyi
tYdffsgUzBQqtXvl4QRq4WZT2dlvlqYoP/f9hyYtzJM/Xo38TUgBrQvlasSNG5363SJOU9PJk+9n
5u4Wvxqp+Snqp03SCGYuyhZneuWhWeun7NCY9QxVjkHrbnYGwsEY13vK4e3Vp8dgBzDn6i71+vBJ
Da8xhKS/j6/sn8urPBmceIjVlbSugbx6q7iZiSEiN5vigPwCyFAKFi1RE57HxI9B2s/bDurbQ2tY
80MPnrBOl+HFN6Ztqo36CW5gVDSnxgJJaeVmvxP1ZN5hMV7vF1zlT/gSK+YeW6CquPYDpmqAXUpL
vdoVVr9tvZHIMoKqUF+HsBye6xzTU6jJp85KcM3XkwXcm6Azys3uEFvWlsOKbX6Jn6Wfod8QoN8g
kbp31lJu2n7aSjmgggWEC80xeurGOt1NjBRvmtgV20GaPxLWn/LVP8bYbzp514tnE0y4JtgSNhfL
f1PlwTi36qfoCg8n4TihYP5kYEAPbsBz1wmkR5jHuDlcIx00PTW2zkab6EPmP2IVrCiASnlQabM1
dT39qmx+3c1+CmksdjnfFKbr2Jan3jYbXWEN7jKwaY+Gl2wnbZ/z2JBIUeV3o+jPDH0laz5afSDj
wS7Y6Rm+GFeOl+iHWj04Srt3Fd2YmAOTOYzlneaUOk7+Swdm6NGCzxMLk8mHJbk3lhFHWdVWu55W
kNamWvum6e1q0Q/bZsSbtFYmXvyT4sBO1SE04JuDocDojIj+7x/n28jzm48tLJMUGCtz/uttVmr1
soLLUlq7oa6eqy7vgoVZRN8QGIKnfVBqsDYpJeOi709aluqYAyCvlsh6NyHgSvtd1UGJ9GTtgk/F
bd/NrBXPUfG1Tqpz6MrPVpKOD2Zl9gSCEIvpOV5GZ71I0NSDAuo9odJAodhtjSEZTl7kvAJpLra3
AMX3C33IC3mgWdi9UG7ftXF0gkTp75N22MAbRAVbDMeyNZhPxpt9NXhueFCh/eBnpd72lRp2iT8n
m8G3RRB1hG1tBRw6Ncb6MZrP0qaVpEwjvr+mAHKwirXnmS4zSd1n2MfgWRx/hZR4onbe7d0ZslU7
l9YvZCRvZHUsC0oPrAnfNilFKLpcP5822VQbkLwazNA7AVlnGi+gLSdo6IcwGqtdU0Vi70I+wIVQ
4pZfVCeAJbuxWeDJQMErd30abe3cQYRZGF4wisk+eY2+lFn/osrQ2hZDSjoFeX1jNy1otjFz8Zdq
1QvQhmpVAQ+6U01IwGKXyWpejHZtSouUrYavJtTobGc9PceDEZ5cMMRRfeWxqSuCkwEErIE/WPyc
O8ftpdfDKZvL+E7044BnP3wkI2qt9ZKP3kYPZnIC2RNEmS0Pv3iQryfyTw8y11A5jiNcqchs3077
wF2ZrckW025Mej9YFGNOkoZjZMpnuCn2Vpt4ns6N8xqmUE9cralbYFgMIQwQoXEqC6jlQDn9QNS1
ACzUVThRT2R8de7hoN8+Z26yHLCbnlZTVlnA99x61+Jcfaza3gW26IjtXI7tyg1xtFZYMgE57KsV
Ij1nVUeh2IC6BKCSRBA9MdvOURM8VX24N6L5ccHje6XdjiIhOBPP05e07L+OKBmc3B+hDnEMVpOh
Nhx36qBaAEkuSYfhl+/IGbm/Y/+xj7KYkOu/39otVpRmifk7pSZO/GTrZPxOWC8f//7SSx7V/3Xx
iZI9ZSl86i3Hf+t/MIqlmzuCs51t5eh/dYUF+RxmQWwtDui0JiEtyDaqb8N7j+GVzRTxWXw50D8T
pX/GzR0d7+hiB+7704NBGepYCRHeNybIoSXs40Pak/hUap4eJhdGVW4X5qGGO35W6aEPnfi+VdVT
Pqaf2qRrHqOqjYMlmWhUhk0S9JOjKAmoFtDWQiVg9jfZGMWBSDJu0Gxy/E0Y9i885eTTi7YgttXE
NVH5xS9986zRJdiFgcc8Q3bRVCTVapFY/msKyLf3VJuYSDflBFN4MJajacENMvPuqW0dNCtWuMul
Fa1NHN23M3TwQ1wjKNczuMFGiq8+RoYPPz5bnYSYjXvedkLZuxEU94OyDPHmhCZ1djUIcBKch5D4
sVgALgBRSS7KhJBeNst0am3oJrcr2rTqggY3OycVNh1zc5IqorQSk/+VBryYGgR7zH5zXZZlvVQf
b/9Pu/2yveXqysSG43p5x8hs9pkLeR40CATVnELQEA/Vflrqj7fP6Kb4CE9mRVFuwWwaFTvZCRnQ
uIDDAb7iBrc/BBXoZZReez8YjjyYYb8hNZ23jZ81eHiV2TkaJNDsEFDLNdfaedV0Dudw2JtUTU4i
nj6ZlW0E05JubqeiyhfsV7PowZi7em90ebiNTVzvoxDc8u1iAipPj25CNtJ2tvVSdVVxdDtT7MwW
h1iC9fYU5XJjpIkNSs2Umyqu0k1UmNk6jPGyvr1tHTqXUQxfMlLbsfSspy5Rj5Czyu3ASl7Z6l5V
S/0bjIgUtrVoR+88efo3FcfDyS8k3MYWIKRJqkYooTh6GGSgEysunQYqbZjNo1tCqCSFOi8IUhEK
m+nBsEuxK71SrzN7Of5494l1jBRwCKOkMnZbJp1Ng6RoCQhD3/8sVQKZqKqZ7k+S4+3OlORoLfXK
o1tLXNqtPt+oOgZXMFM1uRU0FhNuJIOM16nCCZKk6zGL2dmnrpzuI9/YJ371ntt4zwfPLgVngwEf
4KEUFGpEMtHoiNla+usNheYDmlwUJZt+xgiONeQbhDjPfRc6W868aYOYuNzKqgh3qh/Tk9GXVwBv
X2ytRMwA5XP3t7w00jW71J0yiHtae8FquWImO5eE8qZtHGYW1ZqBgH7jDaa9jT3nuTaa+uxw4N1u
l5ddvd9t9+OUpQKOCk7pxthuzM6z7k3dX0yZnJJ6Dp9nnAKuz/3taezJM3bLpGOmY2MQN21XHAsG
4SQeIfvUSuK7zlfb2zqpzDzEP6G1Djrq4FEL5JgDBBlAZXurziHXN6HNCTF/MOO4Pd0eRMusujuq
MWzx1+1NLgwzLUynnmXWBnOuLIb5vCHeFNngbG8/Ug7upesd6zFrvyjzbogr+ZwXELL8WbGm++x7
DTdgSc3h2YLYudcgFVcOkJZYOvLFF86xGEnA7VyrbavwnxFd/w3zphynATU9dL0Byb0M39thXGy0
R2Dl5bIKijib1xmpRVCAwF3Xk04gZc5TwATlzscacuPIPn7upfGxs7wF6BMWv6CFXSzPvOE4w3mA
ZOCg6OmosFReywykQ8V52oeiA69by+hY5QT8Pinrzi9dvNxKt1gT/4NoaZ3XGgXSOq6hIEaZ/1mL
8F00jvrkLh7uol6uHprlW+6pbpOYY3X069rclW7yKTeH5c6u6rW/pCvDC+dPI6SRDXqtFfagAwJF
zuDeQGrQyQ4aAxowRpkFz68iohsGpBOOrD5YvRk/DnIApo7PKGnYlN9Tkvk+SCRWg59M2Nr34Sm0
vUe3pwScu553KhLbg9jiwNLszbNalsstdDVdsMdG4b2bakkMNRspWCazhpfUAvuaUQlLlnY0+HG1
iuJ5eIwm+0k7D6GfFvdaDMVmWcYCG3PHzE5eXD3nwrBe3AbyKvoG+XgrHwjvyvRyjKfGm+iY09fY
qjBvLzI1fehZeVms+4EUGJoWXvaJD0n3WnXoUUNfLVImD1ZGnACUoAbqB0aWfJoa4/OPN2WqyN+m
ZSzuZbgcRQTlN7a7DYwqN2g87e7nCR6N3zFTJnJKfrcNIC5GE0TPuG6S4cX0EsRIMXCra7GxsCHC
J75xKMY43biRKI+Yj+5uv+aYLjSI0G8ek2gvzDvP6OZDp6GiD8hS3vV+9t6KAAuEMwGSNC6w/Cyw
cJm5GU2vRuHUBTI3gIp0Q3ivlpFDTACXlFdbaL9zrb2oXchKaQEUqZrkXQ6x+Hblb5ugLaffUu+q
uStN46kcsR1bzHcV6rvTUi8b+B3W2rXg1buaPN+yhTwwIqCDQZvmGb+/6YHYObqj97VX0zLdmyXT
uYqa1O1PJU78BaMJhIdX4kLduZu5H41dIlqPSRXuhrBaf+MwXO82Sb1PALNTsl4lzULtcKm+tQXl
7Em77Q6iEu9bxO7GIclfmyZgkrYvxr0nhv4gGWxuiyRAR0F4oufRPBFDeFs95kHtsGv7EIinbkDg
iOHlxsuJKvSohv1EYQuK8Qxf8Fq4TwuZHQxTviMu7e7dqvzkmOExkdRa6qpRZB2tpvgKDndJ+/jU
ZiRcoelUq1zuC5C9r3MKAej6wSpr+NDH5vTQuD38v5Gwqsjad73h4RYhK0zBaWyAhcEmAM+CfH27
stVVc2YIKA66DaNACz6plfXvk5Fgoa7db6WQr4UqPpolDfrbr+RatGs1pc1hHFyAaKkRYRq57rrn
whTWywgZa+XmELTSzCIyNxcCginoZW3D6wHR5CzGwdIhoJ3r3mgpNd/7Me/CXZIP8VxTAwQlnsRE
lGx60GtrI34ginYfEEh9LVI1Bdodx01NcrGh7OkcRO5/UFRz5mqMj1FZGjtZLRxG8fAF4PZXnbmr
SQ3GK+a61N0hvVHOeu97zM3GZo94g2bReUrmdWS2wL06S7+n4LGdiukDu2L/PhoRRczQxi8Nfrqs
897BMG3wcG5ID7ly5zvf/tzXbg98Z+ifEiNbC7eqtp2I2ZQjm7ktT6ujdOARDVdZ6jhgJNUOL0rp
LsDt84MG0MngY9ad88ZDjAMgciVqwIzwAoa102CM7jKPRURDKTrTCxOZNknPZLjpXVosr3bSfshE
Gp09QNdak7I4kkSEhTGDdNcFENAJI5xJ0SzKlrMV4Q2ku4vvpc4nIRgf1GhARedMDzp81Q4LQKsw
2dWaRdVVgG+0P5UHKifeTrfERbH/zQnz+ZTENDUnyp77aHF3SYo19LLEyZNpKDSt9VFgf4ITANi1
KaCfnd5VcZ+uCXQ4jEb55Pd++UxUSlwdiztfZ+VT19iXwegbJG/mxx9bfTL3+ww743Xs0SL02wZY
rU4IEpPvjTK9jYh7wfjvBBvIsABfT8BzTEyR+sUpvsok3/ZO4p8pAR8LOgwHUXXFOopj9xyNcGGz
oj9oFTnB7asoyn5sEm2+iqy0/hyRYs3uRTmFOgANhbntTsdwEuk2BCkFuEc0K8DLYq+N0aaNABdP
J97WDxcB/F3X69K0KRA0gHDY1QxQXO/LEMJ0Gbkfo7rwz6Ntf/Pkp7DN9Z2ZkwS5czaRLqdA4Fwm
9HXNmp18Wx8W9nAKDyVS0iytDjkc6U02KPRwtUHIxg65KdMmOc5ZX1IgyLdxvlxG1tKpSpEC6kKc
MMdFGTzZez1STqvzBh5YZpe4bAGLG+32y22XnNPswveroznx3Gfuh5F9664mz17n2EawWVMbziPX
2Xj0BjZJL491PbSHOucIlgUs7aILGVR3tQABF8dn14tAv1ILuv3EQIngMFzviWcm6kBtsPoINsnA
EEVXpxvFuAGynMED3KcmnVg3Rtdji8TaujEjkWkhsrURzwUGtSJ7Zzto5cy0+Y3+PnXVEu3Gqsxs
FRhd/7mWGk+Ua2nk9iy5Xm6sF1tq6o01xrUWp7TNCk+c7pTXPtBanuAQ8doOfgfQ4WXZghlO3y9e
/T6CI80eWRgc43xlc2+MeW7vQkMt24nXWFVela99+leVZTbPknqNHuPpNHU5Q/yULEhcVOA58XaW
4Hd8I31tPUBcIr3qMucqDOi/sP+gcg+qEF+mdRnLYW3hn3jIKjTZ4+DF58IYXymmBlUZhwdMaS+j
HybPRlrxkFQfUevHz+aUj+vcqWgaqjgKIq1p3qKsGuNvt1ApL46mmj7zgcNdX42vTTol9xE0cFVj
2pJp8GKRdPz9op27SPSc5ou8UJeLJuV+gAq1Q7jyZIjsleFTbjhGz7kbynuC60/U8ulIEPzctnY1
LnId247cs4bOPu2MTZv48lDjzDU19vPcyv0tHumSq8jR878n82TuqutzFI4lk/wodwhlnTsbXsrL
XHjWS5QlbAC9V1wkZaUh9YqHMGZw4Ba8papFieeU40UP0/elK+xD44gQiUP6ZYzKd7fji/C5Rk7s
POId5p+afMb2YLnc3oeRinOE8HkncXtJVp3jmwdzT+cwPGvAuEtbUw65HrXeXL9bHPLYjiz0OKjq
/QQPeM2nl4cm64LcJ7q/5ZG3QnpVOVfxxJhtndmS2ygcCT+vVY18mn7XJ42mS5i+2AQ30fDFrvTB
VsbamMCMx5gDnn7kTXWVH+as/iZx76HsyAWd8Ho6pmjHe7o1QehWal14XGBvWY6Gkyx33WJsC7O1
NrItwE7nQt/nSba7ZW+GMEXQziNM1DGZdqARvc1Y++7WWFR4Wvp0J9JaHLN82QyzyN+P7chTH+bi
Jc2VvOS+9c7D6wBMj392zIfZi+VRG0N0MpCwsL3kl9B1A7f5ujRV+L4c1L6YKbIq4phM4TkaytLn
sbaDRlRkSYK3XIvic4YttUYN8DGayi/RVg3p/KDCsb+HFj5DU16sF9EZv83JQFMYkccqRkm0spxF
3SOqekjCiHm9KmIoxLDw7IGX2QZCUeMKE7zo53B5ukWRdJ2DmRLr3HMmiroCKDy2XaAXExuWqvtt
tJJx3xspopnOdAhZJDrcCel01vsk0GG3SgjjHibEurcWStIoL5iH/KDD8t6I+uGZubDl4HXor73B
ZnfJOpyq5zNJKTUFozwURuu8TNeL6nnZJ6uslgv15MPsxtHel0gN6l62q2hIjPWUa33nLu2Hwgcz
dts+eV2C8/bJlRfbhVrs0wkOYJOi7CjsjZuZ8UPmhUdpW/15hvPr2e231qzd59xVrCFfH5koyy70
E4hmgZyvk0YCMs5QkTUpRiKmV/lBVV3r4H5VMnXjfDOQI9giao/1/CJzGg0NMciu0Oul2UUZBfWp
yMugHwBg14CE931nFTDHnV1ScCBW4ioosuNvkjbupfLZ0X/PfQT2oDj16kCAPdsxRbap6KFcx4vQ
T2iOfD/q8ovVguepSGfbumkvuI18A0rdnk2zgU2HVUXrmbQDY0fvMAv80I/Av1UHZ7DybFZepRCA
mWxut3hAs2C3Gl7ZyjOcYleDM6E61BVkcBMFo3Je7KcJ3qzkDLAbHyWdmO49UtVhrIa9YaeU8VS6
K01ECE4vDmNHiiavSkOnvMalizEFuGhAhYwTfbz1zbtBRw9ere9BQcaNX15KbH9WRhNPnFpOt6Wv
LAjF2xxRxfKZGekgcodHtxVNgLUxVrDhgI1hlXobJ/Q+y4m4OWEDfKx7Yuakqr52UchMST1176ah
Z6KrJphJX0pZWXelP3zWsQDJK6JzWhT3OIlFD7d0TJjjuI4N+2NZLH5QmPI+dfrXGEHPOp1lGVA/
C5GawDW/nR7yKhDJvepxtKV3mBjrhjkuH8qoU4EAegUGJV8xib0jDzzG2djsx+7jYI1EC7F8nmKc
WcHkbHpdN7tlHAuOCopYrWWY90M1YcvZnW+XMe82t4KqqqgB35RIpZizp5H5qdJxT8qvu3c3BZbh
5M2aORzQpIsApJtL7Lg7tJw5SJlH21I5y9MlvcjC9l2lBIEcA1A/NCe3V8x8SS3oqtchpon2aZ+c
4mZXy8E++ejhorl+KBVwRgMFaZhL0i9aCrlbHKq6PIqsbI9VvLxr6tC+15G/Lxff3Uyjt/WkwISn
19B13aR6/NFvfR85ogqqdqhP2D2nayvuqeQyAOXpvH/qJ3yxHdYrT6a/WbLpk+d4FzfLnC0lFXtH
wEs5pb92dDr9qMXOogcDObR+xA0Xb23k0KUcTxBP63UVayvo2uklApfxoHFHUmFqb1CX4ltxrRC4
fjVRxGKEM66McefY4qDNIt5MpYBfSK3cqaW9+yFVqsmmdobUKVk9W3rbMYidMv7OFNSwoU8B2jid
1Ap37FfJNvaKMuq9JXlvDq9vReK11uP/Ye88cuTWsj6/ld4AC7SX5KQHDDJ8RHopUxNCSkn03nNH
3zp6Y/271KtG1QMK6G/Ukwae3Msw5OU155y/OU/sDU/tssDdSelDqG58r7y3biQcqT/oYRjYOjYv
ke5PoRkfbGNiUyEFaekFFMADsXY5uHXlymVQFDPFcSu9JmbyRFl+CEzVNnyr+BX2mvJgkXp6eUJT
LJt2hHcaPhLqtVp8NLUpfnC5/AAhI5Uw1bGvFvHxTIOP/TIntrcQVgZVRdvEVRcPIkwp0RX0mS5t
tD2xuzzz0drFnCQtQk6pVi6/VC7ETrUi361ZKdFSvK3IOu9tEQZuoU2PrNfvlGChoLQ4aFgrSWHs
xJdSxVqedG/xpxXgBH7AY98i1aNT6KWiZH3Ua9nfs20E0Rmtu9XeTY9mT5hj6WYT9K6R0v9VCsOU
Kdu3ifPkyLK+I1nJFsaUNNEmsdh+s+uxuonCelHGUvfszoGtZa9lkBbRdXBC8/JLTWr3FCuUPuxZ
Cy+5PYa5N9KI9xxb/A1mEVVsdt7uvU+a4UTly93P5U9TFmW14c3S6uJeNMUxT/ZRUvupVsXPNC3f
bTWyAnWwvEVhu+VOhwp3nirzuSUBC4w8M7zWmlCkmnr2MBbDz7qPSacNI3+IM5dO4sqk+EgoCxq3
s6fOkHq9pNGsi2XWb2AndIksSMeMiOzeYWfxORfBGTPpc8jA3JZwnv1uUotDneXd0YYKrouFbDiG
7BYdZzHtYRXhsg3ORc28Uk7JkNJHV9OQdSqWjFdzyB1EB1o4ZoHl9vFz68NK+0GX+fUIbcsTWuU+
DEUkdrLcdwrpvAwAFZ/oCrufbFo2RVOl3+xQn3HXyC0fDsDgTcDB2Ou8cD9RUFl0vtTSJb+6FIY9
GpJ3r5YemvRiUX9RcNgrYkze23xcdrHs4F7pPX7nLl3EOfjTY+sSDiZFbwWJgGdokdTAFOZ61kl/
0+re8gHfP7VmVE9ZNY07J7SMfd4kU6BkU+rPTmzdip8JpUEcInKWwCQwC5sx07JSNIyhNsAJhNJC
eQI5m90Rvja4otMrhL2k63D0oHXcz7gfX+faUfwx64eghI4eAP/kO9jLfghKcdjOnMzM+1NktGAT
02tsi+wy5WkSrEL/M1lEGsMztJxitz3lwsouhq3bZ2Myf1bZhNdVI7e9rrontY33dEJiZWsk/pIH
FqFk9fWoAvuOFSLNsLY9VkwSoKaZbkWKnSJEVTq8WixqxwgszHTOg1o+zTXBFznCQ4H+/SbSuvM1
1Jjb2qagP/pNNER7qy8HzyxdKAK2eDMbfM2ifDpv+4xaVQ9Zr1Tncjb723aodabdBnpbPYsKyLMp
IszXRjJT/nLuEudEwts9RbKJ7ewOZ7eiY+/ozM1RjOXvFiOgg2IkDwALH3ULOSMaFCByLcKmbbDt
fZm0XVCLXpDHY1rRG0XDS8LmYBX9UZlTzkR1obelMt7bagwvUWr/nOB7eOEC668o6M1hi7W8g5hA
q6qT7nEtqmhfQzhn2oh0b8w8uynu4AiL2NnPnfremUt/UCvaFkdTuoCUZr/rxokPcbpOnrH0pCIN
1uhyaqzJenSmVbvYITe4kWTbBkPscNXOWx41CuonE/7NkTtolymxf2p6AcZA81p/q66mqzXs4QV9
2k1tXWJTe6QYv16Ji/1FIjoIUIJtF24sQsi87/KDZs5IRSkD3IemN6+lACCNEy26WRM7sx3WM2ea
89nVSLeJF5SRTV6iLA0d1+ngN50paMVMmCHfW2RXVJvqmpRXjfdlLCBSz/1hTtpvcBXmPduUfVl0
RJw4sUHlq04l2JavJwptEhcLLVXeNw/h0D2kFgjnqLnNpe6MYmcWwK40agTWWxsCCib/ZEMLzKPm
Ew8xfOD5xN3QqF9ULGoPmtF/0UKWsGlcNUjzl6iG2+voEWVDGA57Cl7jPktGWhZL7cdGIRStWX0g
Dj/GZtdcWrN5aPJGXOu8qKxdVbkU7sXLbLXai8Js3i1a99LVBp48gtmUzIHNnuKO4/BViPhnDhnD
g6A57k1LObboXc9szpcusr5sQdg2ZXVj3WcTyXUtjnGB6H2M0zLAFv1xEpxp20YROQPKUD25TFr1
XkaMTFnjj5flWUAFqzu5q/1aw0kP0KZ8bQg97xaEFr9Kw982AEvAjobtRB19nXSx6+b0O0QrbW+j
XfNHqMdqJVS0Lavl18MAKiAUnArYyOFLBaWe083ZjCvklZghbMw9fSheIlMHW7LK5bmGI7gbG9eV
5wq8QCWZdkOnT54Sp9/jotP2lO3pXrLE+sEtaXEMp/LTbeP6YZxXrysW+7Rxn7VVh3lrQy8v0um8
zUV2zpEm2RThJVbvJtG1qNlfE9f5lYhx9NsKhiPUqrRy+4fYiq5rHQum4nu12urd+oZt2nrRsHBG
Z0BCaoThbUpFc9xoJ1PURTsYNSmVDMu6DKaj3hMTgfZUO6cx1/LTtkYqOrPbjTL6GnUhf3tulSW5
HWV9AZGlp2RRH103tH4AzixT44vO1L858Vp7qUHBxXSLx36F4BrCqWCxJXStqzPnHkUAB1b6GoeG
ccNWz7h1s7Orp7y7prEa3Vv7Aq3tPQLCfE5GMdAofMA/a9112Uub6C8bAyJ3YqQ8MN+iOgKLValw
imzyBuize3XpbxvHIezFcmutr1s+MDmveVxIWQkZwpYzUCSQZKniVXG6YG7cXdheY2GllxDJYLgO
KE434v1Akf9eqdOr3ozmWxs1b6TmTeD09A5HEu54AjGPFylzRTP2jByA419wVnIMmnNRB06kvhGM
NHRFjMIrHRd52sXytU0XdVdTrEnczDgPS//NrRPtNUOetcZd5g/DMO5zyzCvhL6Tr+Po8qBonCaZ
EI9ZaLZ3Z8D/g0Zg+5wE4N5pvzW7K2+NjotBL2pl77gUHBpdu3apEsR9Vj+XqjNcNBE9xb1x1dlP
38Z6aHYaZIZbm+SxNytwXcOovSQFdvnp1J1WwI1FohxZCjhFXDYXv2cYTY/bQWcJak+RgYg8iZ6y
Pilu+jx9QbFX7yJj7a/O55Lq9pNTjZ7V7cN5MoLBsDU/XF9KlabckW4RfklOV5Ob13idRoiN4uiK
eN+PI7SWaLSuNUCysijNG/3SHbo94m8Xrp8bFE/hhtmWDJfecGGqqmWQEGf+NNvP1ukAN5z6Sxvn
/mKNUi2Q0vkPds45Y1/x+nV1KQtwpQ3sp2ItwNngkTw2VK1PpSGpTZNrnmwdF1yyoHezU/RhVyi9
4ev5MO4MCVXVc9GeFX25aXnyUktKTrV2ib+sGjYxVrZrVrV6NBW82FSZF9ND+jbEzvfMiVvg2+oD
mv+6Y8mFR6E5t2JYu/262oDjJoGHOy6k2Bm0LBssbgeI1AVdpMnj2/gVlnZ/sDozflz7M/KqdRfa
oflJxUfLXkgmKt5uU+HulvHRyKPuJIYK0c00Uowi/b9lc3RKFZw8iqywd5pi2LcJVqg3E0YQWHCG
N0otdmUD6cOSMbvD+RwsxMZ+Fol4Z6sONSCH6T4kiXa1vFR0OIvif1AerdZorqVjWV+HZK49a8SV
IFeh0ypCy76aI6PfQPT7uYwifqa6lAMD+VTUw5vLpucvpWUGQ18ScOnksigWoz0ePIsXKll11601
9kJV9g/EWEYrTRLMhh3UCsdnxR0m35wG7UNv1p+NO7HNQ3/RLAX+WDdongYEsg8rp/uJfGf24yXG
Kn5R0M/mwzWaV6BKvt0L3QripS700/b+dgHIiDGufJiHWxKNcDfU/HNQIXHUY6R9WE1Xe13+UkBM
uuaDekFI4KJLXoZTNMfPeUPqE00bx06HbVlae2PEL3GrhEbKCPoLqDV+gWoinlQ3sw/DsobednGx
Nn1MYsHEU86DOCNpLxsnP9VuBkkdY6rjYsQ3Ve30W28O2kMnvLiKL6E6Dy9TOIYnyZWOBvwhIgsH
tCEDmpqw4aE/6os2IeFAW/uLO1EOtYKEpDexshdueRrjfrmKpBwCHZufDtnYTivY8LZ67tqRALrG
pz5h+8Fh3Hw0w/R7JO96NGgjyVBY+l70lFGIWWFaDpo46tKPw8TfwgubisITHMNbiFcrnLofhVK1
OyNeomu50kqwyxrsoKnR7GYKFi9rTiklw/g1KGOTcdKyCxTa98lRrbfJwFd/NIPFLu0HQdVwAZF/
HjPjSU9rZh6Sg3OCXORYxYVAR7a4Xq6YCluW9mDkpXjQ5CaYRDkmgGANEYBaOTza+XVoZ/vWtmPn
OUPa7ZgKrd+ubXRyEzgpdUuT8bju9+30Suf59d6PxeyVIwBKW1UnU1unJzsBuFyAZYt5ujZFn3m4
62Gqpy2+iJPumlEz+sPFayionDTqY3UOQ8pv03jZCVmISI0wvwNULXrxuNVlXJom/pPiCNQTtIaa
XcO3DTuYSCV2qtT5jVAL/kzy2JnBxurG3Bmu/qmtNm4H+Cx/QUss/CV2zV3niLftu9o2QlQWRtle
nWeyxKGo1isREcHtxoxLMLLf2zI8Zx10HsW+VTY/MI45ZjnLNFG9WcjxvWll/pqc+I0CESYZ7fxB
+Wk5ChXGVjwDnn6vo1R+EwbUoP3gsKOdvZQWDg/5cErKzL0qk0Q7LNFqkAuogFpJclfDYng0Qpe9
n63cgLb5qhQaLgTURMvWuVKcgIYvccLJGdhSo1S5GEADX+wWIM5e2Lq7iS001AkSTAysrfmoDDjq
tIp4s7XsD70A7YZx2iJPoYTHRU/tm4WTDdurDQ/ZoU4ZWX13pwFmsu8M9uRoDEkkpA6gLEr3K3q6
YipeXWE/VnZreBFRAe090CL13aJCyNP0YAvptvhE42D3CQyhgAy9A7N77Q6q/I1y8M9mDteHJNNe
6GLQ7pUZVbBh2WCtlnEzBjcwIKWfVCqqOyBc98F2QpapZFLac/aMJ1g8W8Wn1qdv9bDAuQv7Uxf3
yS5qDVZy6P5yzcF4CavpklNWeC3oAZ1rbODS/HvSo+UxRTIj7ZXN+0zhIKGaU6c1o9teGqkAWWfR
HR3nIy27Tyebs2tf998KqWeEntB7ujE33MdadOdYVl5SSGEmHF0ah627bBmBCsaPGlVtEBt6fxLW
mnhxk9P1bUw/N8xm1Kr5bgxhRHhglEccFaEUGE9KZT4pkwvlF+KcV0ra+ODUPxW2h6uIgSX0LvmG
dYj2pEXGpzP+WhM1/uHG3TmV0VLfkwRhtlZ/9NZ6WGVSGIV48S5hmgOwRLtiovK0pO6prKafANPL
aUpSZM6WqpzzAfe3WqNmko1sa2ZLZWwrUNRFLq5iEr9ha7G9ghRD+ElWKUJKwHiUKphQrF1bycKE
AFXivB6yNcTHOSO831iIG3WT5iuXHP4kGsqoYcuDJxbWVvW0cTilPqDqm13Gor/SnGo/Opp2w9y+
e9IRfFVJBFHJgSg0LmhpsyGuDxRoU3+SjItZwOOJsqHbb8cYj+gpTw+VkZGQxk7+tE7nQtKI25ig
a2yGd7ZQHSGqBTy50SgR6WaeEUMiH/R+vEDD7YnQJGU2aqvMK6AeX6hUVJCy7MXfJmIiq6VYKvA9
Tq97qlsAmqRFskt0UT5F0U2jQbffjbFGRAFsgVyysCX3d8ExeQgzy4fo5PzhkTsuXAf3F/shyTHm
SBgPgz4ONYwfiFfdKaLrV4uN1x7mofnNMEla8uWopFF4LB06pKXgwNQ6nceFFspe1qd0mM6V5GbW
bUnvlrh7sRvzV9SrP0zHSe96rOpvAOo/XHVJ7070oTu9/bQMGv5mvfNQmjBz9X5SXuz4c1t+5r0d
UfbmQv+h2m11N1Qs5LbYAVWUGsTl/NZjPn+kqGh4ud6kj7XdvOhN7+5ghf+25jlDmdG9TIogDImf
1bIgOZCE+i5Fqw+Ny7iP5XVbmTokSIkFO2dHyy/b5qMwE0VfmvcmSYs/77PhcZmr7exLEc1PG0qe
E4ojq7CRkcEj9kbAUH+0B/gVMkiqVvEABAFZXvlotS45FpAd9qmmt2dXHSgMKgMcdrnDQNgfr6GE
LNOOHCd1vRKbtm9lNn/B0GzWp+dWSdb7RgTfog4zNzDU29RSQ0KEjV2kbh6HsTfOZYiDS9UiwTYp
Vp+bOYXpLe97mRR4xKoY9ghLvKhHAFnOg+9KVH9Y9A8lDfdKNZz0yq6vjQjtx9YJKRssygfGg4VX
iYgFQCXpRiq0erWZjoGZmdqlmuhsoRuEEy2gF57YOpspheeHdU7fKyfK78CHmpep43zVUW1XQ33Z
jtXZVX6o89Ie5jKeb4O5wPKQB1U3EzEmOWXOvunMS2mNzxmB7n27DW0a1oNGKgffGiQ8qob0uRkd
1Qvh0Qe4a09FSSeS2Dau06rmB1vYcZA6o70P09j0o7ITjyPcSRkOFKsKTWid/M4BwJ2K6VLpeo5M
2e6O2Cmaj7TYe0oW5WfSZcX7FPrJ0ideYvb1S9K4ib/OCv5Nhg57wnCVe5ZiBQ4v4TT2mg3DRHvT
s6V6oJ9EoNpL9FDJxyB+OIBOj5k5AYa08DKm9QXiFKxXFdWk5eo3zU1/y1+TacOI7S3rmYO7fXIn
HC3MyUpPlWElCCL6BvsUiiBNQfNn8RJ1evq4ZpSkRXNlJ6OBjlNUh2F1AgrO2bkEnVWU2HhrxxNt
gpZDM+VvsKnB7BxEE2EaareuKjpvrlsLIckaniIKLSI2b/Di+31lkQzW9DM6YYN/zdM+v5Z/qh7I
gNZ3u4BjVYdPa+gor0UT8yNjpT6MQYqj/rZ0YzgVOoQ8yc2MYN+VcEjxNRhvLA96WUyL5pduToQK
NZyWJUPx6qjNdarhtArIj6eiTtQ7ZuNfuiFEQK1lr667pLcsT8UuzshlQBPqu6kMz5OB+McFiTvA
RRGeAfK3t0X6lKFSeK3jN6Ll8NKlZvKXUsN191tmAHEP+0cFxwlsE7rdn7moxQghrTSKg5F37GBF
USNvKxrcZdm9K1TlpLIB/AkOB2QFe6VDx44hK/EszgOntirIRMEmFDEvB3UsCJ6mpX0qsU758w0T
xP9DlUKhUF3F8jQNPs22Xdq01/yz9UztWO4jtqwdAE10oE15doCaEGT59C1tp/pZK3AEwSbluoVG
Tug4t5wGKqewhs+YTIi4JjW1bmWHG0HiFlibjahbyHbedFcTe1IT/Lriwjm4lAqsXSekiiZLjMds
wPmwTiPr5s7Ch8U2HAlwe3/Mm69L7qhXF5BrC8C2jcz4iBFNeW6xJGe7JbKRCTwNstJjCdMH2o96
LyURHYMTxVchd1zV8CMVhbPPWxjXahdjty7pLChLpAumsT4lTvVOt3S+pOsvTXx1VgWyS0pnByFO
lhpetcLqX4gfbhRVPHqJ9fAfKbwkENAA+VwVgK6mx117MzAQp+cdPZ0dnXJyNCt0JNSUgFJKhgvL
uS+071uoWvTVOVWK8VDqrhsM6j0dKRrRDzr0F02vJEz4XuQ2Epa4G3dQ7FiI5WI8WtWXkuPYd/QY
3MMqX83Z7uH51vZJLww8WQfKP0qa/tRCc/hRd7SwcRBNaZbzDEOJ4qVdRzuUCXiMFvnjBLqUNKpP
eNIdRC3y0OtQhiXKDK1+6sq9BYPjsA7rLTbc9T7qzeDHKGYnBGuRJ/LBbzt0DnP0mvV69iSUM8Da
vU+y4lOBUOKZ4Rpf+n4h6cFzEp4dDRTSJHqYG6Xz1ND8vUy1uKp9OHnzXH2YcxwkDaUBFRKUbefz
uU37yqeO/zEVNAFeyuUah1nzx+DnL9Otv4yK/uby9bd//s/XquC/v/t4/Zv31390+/q3Vx1+VdJS
q/v7R8mr+fwXy7G/ru7/pSWY7An8ny3B/Ar7VEDeX//qCybf8pcvmND+oUO+NR2LEofl2lKh+Jc5
GD8ybVf+LwuiopSP/h9zMM36h8D+QnXpCq1pHIy865/mYNY/kIqbOj+yHGwAsPD8b5iDWfbfFZSu
BvMDJicfZ2I5tpk5/IvzJ0kpSjkhS1MuJLpKvdQ5HHWVVNst4HM3oDPpOadWHvVsG3DJDAXPnVjb
mYN9R6n+tTzp2nKIVEwXwF219Lsyt2eEr0eBYwrGVoGRTX6c0o3C5mV8mEW5tGHTa8z3uMhu6jJJ
lG6/4K5hxRyzjXqxET4vWPvqCGkG3K5Gd5amMWeBN6swu8DBx0H+Ka8Zq88heg/1DossDk/zaUb8
KtkYGKvdTdsmxqU4WA4Xg9xeJNqjJTiCwdh10QVIe49l9Dm6XJLdU5NuifJWZA/qJam6oIdE56i7
ougCXVV3buWVCcQ/TbK4+ZXi2Mu7oEzu5YjIq6lUArkVx2TebVjzoYxJWNzlYGj3CTefoRhAzzjC
oz4wEKR68jWxMx1cbb2sC4VZJfFd/UcdW0fMqS5IIfYhOp7Cyn8P5XKJcWJw5uuYzgcdq3GnIPbn
9tQlv02AN/IJ4EFz5lg6K1wuhuTl+BryFFEIHyLzz/XpAzetOHdMjmXzCfiN3IvIblnSB836ivrX
E0rvp3S9UdP5s1ek7UkHU6CBn67tCtDDuuXZrm3ggGa75EvJqO6WhknCBJG32/aoOuzfFowmOdQo
bPaOxfyK50OB5yH0nZ3K1ABK38sRkIXFbQQpA0fEymt4CBuelmIcawzf2ryjGqruonzEeWf05YXG
CyPE7csnKIdAt/9M37ALUXT9uVH5gDrVJlxlgJturzbq49zmZzmF5UOzDYYx6glyzh283lxMB3mz
1A138mXbxww9wu4ORnW3R02zr0rzKCc0pZogSemXpHwZUe7VaNXky+RD0dqWEt/nmEKZxz1M3m9P
wF8qTWCPwx7S4V0O2bTY91bh/qUmJGyw0m5RtNNsQUEwSLowZrfKQWcZqcBDP6hu029RxUVD8bLi
u7y0mQWjNS3QareX022782I5ZOF8ITq5kax7Xbd6uYNrZrMcyq4NgDkhOXX7jkMpI5dumxbZ7+hP
eGYBntso5mlK64Mp+N/ka6ua0WSayGfbzj8gy4ewGeSYY4tzrEs8zpkpRao+lrwS3bmvMgUdIzl3
+IHZuXUDVd/Fef9odd3eNbOzMK3techB1lyNLkotp1mzd3mWbtIGZp3d0pYTVl6hMwbuWASuO7wa
tnnEsfC516cDxUo0RjlEwAVKG+5vw3gJ8qT3iTy/y2FJEoBMnqa8qKlmABfOYM7WhouSz0E+Pds6
53rLDnXNsQASDJxYxF21k7McGHnD9PLYY0p8lrepFW2w6OIuB5kupuew7oLKmS+xTPNxNOdOUr6w
ndaLvMIUEGRs8+9Uux8V1zgq9vLFWlqqjCxDPTnHysgCeK7y5LtCpTjv8t9wnp/q6LUZ58vkjq+r
23gFD31kWct3Fjw9pVLQ3bbBwJhp1tcemXmckhkz+RRruSgagRurSo6EnCCwnffy07fHwkoDOvWL
MLvVnUppjMrJNPi5yVBzwTabjcMedK7r/mC6+zSNTqgk/NThovXSq2FmrU72HT75pYjuhSV2AJLn
wkhvESsRfUJgzlwVppBm9EPO1LXu/Yx1Db2MstjLMmm7pKIVLOaLGLxHKERK9kqTaaGwwc0EpQXj
2qlcD7ubwQRWuWZwGjvLLxrrCjr9ObfTs+MwEmwo8rCA0Yw4ixGJINiHy65nj9S74pbz2GK5gZsY
VK7ZuZ3BQXM8FdEo1E+4jO0rdlidfUBR5ovD4nbj4iwvZpXzkhtvDFZL3/qx8TQyW+TLRLN+qWNO
IP6UX6BTfVr7Liish8UsDuAvyL3m5yFHZ4Q+W35Ki/S7WagssdB1MHW8Em7ytlVrvcSj+d7k42uV
FzeNHAlarCffV8gNMxTvozJT5QQXYzjMKP6Nl2FA/HuMo+RS08Y79CJ1vSyz/d5o0yXDv02OUOYe
a2c5itZ4twDe5Zu1WRx7U9zlbWKPs1NQ4M0jTlDxOcmMo+pkZyLNvZxp8t/ycdTa/GqSG44pRor0
Rp3n165dHrWRGvk8f0EaQRxf3jCwW5Ps7Ij0Jkc471kBc/9qsqPIu89VeJ1pFlTkKeWw0KCcSSj3
3TrbF41AHcY+Ek7P2+AW1tEtzmPaA+ekNzlvwyY5RzonBqfymOHG7nxo2bqXp7HcIQirjoqD2GgI
g9ldH3Ulvzna8EzJ8P+Hvv9XbrgCe8X/HPo+/6//qocfuQx+/8fPLQz+/J6U/x4I8wH/DISdf1BW
JV7VXd0Vzr+Y5Nr6P1TVwGhA4PaqqraD89VfJrk44bq8C3ckDfMPLMX4vH/GwfY/LKQKeNfwJkdT
Leu/Ewdrwv67v5aQrmUqFr5YRNk49Uqfpn8JhBWjs5KxQalra0NzUsvsi5uE59jsxyuf1lDaxV/N
LcrW64RpHrCoK7yyVFlxVgXVJpsDvOTQKmWd+bzioFHpjx21S9Vtux1SC8HSa44xeOATPG8MXBJq
lQV5fV2HvjXgy7V02W8Lz6BDq60W6pKhvvZYHQhrJLHvDeVQjf1wHHLraZhhmClimM6jBm63Yk9e
F2p/iODf3fDERP5IP7FwJCiLIVJ5woWdNdEu0ysWoMMQf1QP+ySFkhSfnYwdjpga0dzQjwollqY9
alH8Q3XD0asyl3tQVb4vVMJdPTvHtSkhhujjtDOGujz3KmSeoXU+7FqhvOY6X8VMA5RyMtxAVAv9
vC2k2UllwpdEKpIuSGwRk9EsQH5qM44YgWhRsROwAtV4op/sMiHLLOq3TjN/cFDOj0bcfnV7ynzR
+GB16Orizn4s3Fg5ZSrOntmbYkfdt2jBDbfRvkU5x6OS1GsgH+Kq4USWaeFD5KImz918V04ziXQL
lpnb6JHpAagtrYL/EjIqaX1odwqU1km91ULKPlX967SiOXUTfQfbwfFtAWKU6Za9K2E4ejQ3gdmr
ROk+rtjpm3WiHLlSIAN0dak40uWE7KnSpFTcVK6dWKNDWKWn0sSxJsbrarfQJ/0wDM9WM7SwbKOz
W9uPdpwUO1Axe2e7KHLdr0ToFRLu8WXDePRySI+hVp83MZgaFFXzWgO4BZCz5AMfaMHRtsdyqBgt
yCs7ROAoC7PRDRCm57sNpaO54g8DOu6tU2i1YkAM0KdwPmuzfs3aeGeIdPL00jJOm4sSdWpQ75y2
r5OE/bqQdrhYjnh/nPMyospm+VLEst6W6i+hBRe4E8t7m9c3u0+ry0Yg6/CSwd58Qu8bUWeboytF
MbyoRyp+RTtixjWFD2VUZJ7lAiY5tHPXut4N1hWcf+lwyhhAdeQpgutHluF4URgfy6pjZVaKlmiU
ObUN0Kzh3+BS0Jsbs2aIuXFHz37rGcCoMFSMR4zyNuX149AgakN3fC3hkHsWzxS2HK9GOp7EsIYX
1SI5Hr5sI9bp9WVwrfBhG8khgVxfQrNHc+gWh9iGnoRnGXK1/drh1JHR5qIUslWoRsmRJDyYGpBs
N6raYzxgzaih/PQHbXWDLuyfZ70ppG7ydzbk5mkW9gNGIb8UHKGpPbfVJabDFDTN5KCicfuzKCP2
qh3l6M8qr5hIIybxUOFPXRR+olrq4VKcim6NSUtT5CkgANeR1glGN8J8gYTuJ/SVDSLac9jJ3Bzk
zzTVtL0htqHND8AHmxQudO0kCCcoz7QIioM5AulKw+HJDp0lMGONZpal2Z0czFt9J4F9GMbCwxoi
OViKq5KhVtP1y+Y+rin5ixpVdrCN5lwTscZWSt6odinsfvslyZkfLUhMEXf0gUDzHyCH3kW6RmKe
tcdo9Yuld869nMnCqdk81OxZiSbFU5hCvc3a/mMupKIP2oqw5XgY7XkJNheHGVXEDgGEv1QKOsWx
Vv7sB2UM6VRIKuO2PMTSnfrF+am4UeN3a/dt4r5w7Km7Rx2XJC9T7Oa82utzW2L9k5Wzg+vI8pir
2QPIXAkHCLqunqcf23QAiSNviZoLroewcLBsogYdBRl6t+1abeH+Jpv+tV3ummlvfaVRQrBcgklL
ivZ1W2Np8nSEqCoP+zvOG0ra5J/zHFnBNuGXUa7tPH0ciK8JZdkm2fbjQOmKXjZEcYlhfysjEv7Y
FQn2IQ9uMd4hw7hBWdYdnzrjhSGHVesRfplieXYVELTtuTUJqWgJkq8jn0kW7OLdeD4WlXge1iQ+
xaK4qfL7jSq+JlaPuXGJke9mLgSfHXzS/rKNRAn9dLJo1znhbGIgtvBXsUpGjmQvYwIcjTRZy1BM
BT0aEU8z9RWCQIKH7TLst71DmRaGb6xOaeFGmOnW/5u9M0mO3Eq39IogQ3eBi0kNHPCOndPZBYMT
GIMMou97bKoWURur77rqWYakzNTL2RuUmQZSKCLoDXDxN+d859CRP8XZmyLQmGpr58b5dVUoT/hs
znAqKia1EyLGYl6uotlcAcvobVCTzb5tvXHHVYFNZS3zU+No7+mA/uBybWm2Srlipd53BpJwLTJg
fuDXRKXScqKjasZhGmkIaC5vTBaYX5yK8wBhxBosErVFmudANHXcloyqqFa1TWMMuHGY67LVWfaw
geJtrJMcy85B7IvCxv3D2qe17Z0uWDSg321QnBEaDvvBjxIdrb7k5dZ60QJdMHEasA7jpKRo4Jig
907l3pq0Jhhs87Q0WBL7IR229DotaGW0Uew9MXaPXc6d4r3l+VhuPQr6wGrt675G+uPp1OeAIG5L
S1rHXgo6/CYCS140F0Tw5nIX9TYiPFCkpacVuKNAVHWrYR8i9uNm1jUnr8NfmsIHZdYlg8Iw3sIy
/2auYFTaNf6awm7aIHI/cIGgbFXCrbk71umo73od+ylHUBkYJdWH4CCM4JgF9phvBlReAEytoxtG
n2vTIACAWBKYhiBraBlCuu9dVeggfJqBidUMjSW3y52R59t6on/IRfiBL7P2VzZ1O7Xgr7QCB946
sDru24PjWferQFdQNRHEiwlFkeJB4GJHtiaS+jo1ox1TROqXCXlHJcsXyWo9MTIviASVQVS7XGgC
UEYW3072iLIuSg814qE9A70WfMqNBUNrcuVNGiJ9cUW7BybbbUz1iBvVcyBbrmpv4Om0xOBL6MRA
HO8sqHJ+G9rhIwl2m4zcJ0ZjzvzgcPKGWnku0LAdHNN0j4W8KefKfk7NsEB1kn10UIWoJ9YX+Lnm
uXS8RzXnybKYskCYBKdZ+U0MpsgfVgAwtozTzeU/rS46FE17HOaiub78iqeu8DSxgnyoimPKbtnX
NajLPIBf8DA7yGk5UUGZca4hj0cSwfKiTx9AShHGEO/WdlatKPMo1Jobi/QnOwF2UKkKxYaG0brj
z2ip+RxqnuFzxP0T9Xif7AK0xWyd5o5zI20RmbN79Tin8chIKNl7rx2zTWc5mDf4g7Lni2hU5abH
P7VRj7lkLGcD2Yz0olHvmNrmP6IKiYWol9iXdXWlaElytfkJyUNndtCH6oY8G23GaoLKhWpE85PF
WPBzjR+XX6q0nbfaaNDrPt0izt+P0k5ukhZERRgz/Wz5E8THSZpkFCPquBi9FKTB/BYDrmK+MyHT
s99Y8qA317DRuvnZC/n4LjUxqmevRkmuxyPWr2LZNINLr1GDTrh8E5mWzzvTzF4dJaGXJb4I3b6P
hBvfrGF3qCOt8NfBdbZeRqxW2pTFbjGTjW0hqWQb31DfTPa1tnRXxGIIn+0Ea0Qhi999rbgyeM8G
TMeYmqZoIMmvBTvNozGqnxZpr05Rj1gX7mee/BuL7R4KbOZBFU8bZuNZ+OJ68/yQ9saL9KIFf4oD
l8ngNUfIxDeTN4DCl5lx12YEHk9r/SkqYz4ssIZ811z8MIpJzOrNDueXW8BjHHeogvUj0iU8y32D
UOhStjTOOJAz1icBqirbXxbMxmJ+AC8SJSnEjYuE56Jn5FZM2F1Qt6JeSUG4i+lpkp7j1w1lVS7V
JKX/nvXtq0MlfL32zuNFS2JE414baId0e2o2SUa+YCJlc9DraRsiU/G9nPIpRJ6tz4CzXDkl2zym
pGSw/KBZPIFltCRbuhs245Oq59tpYoKqmq6IhWKdqxKdioZckOBy0cgUFNWK8A6aDXsNdSIXk7cx
CGE8uKqZijTznk3MfEi1+gYH3ALUrn4cS+FsLUNgWK85ntgUwAxEsaTXpOYZhNYlEZd13PkNgI5j
BoiJxUNm+Z6rk2xP5kHhceMtztRu22ne0j5U104VQ2W6t1yzu3am+RP/O4Wt6fYbo+eMnEVWX4Hh
f+NqZEWN7erKqtN+e+GLDKvV0bdkQI1rZOxFj/QV45LN9A9IXUxTd1cszZ1lRi0huigb2dG25wx/
xToXwjecvL91prVjRh36+LvkTd/Mr2U13AvUDVsLY10QgvvbZCO3HJcceUr58F5hvtvJEuoHe5/H
HmIBOvluoiop0C/O3Hiy6sHDg650eVbgleZNz8YVahnN71yJXFs9my2xaDutJsWO6BK/ZOMbtFP3
FEEZOU5d86ayEPYA0Ekh9/po4/bFVyboqXS67k2+FO1uNOJkb9bzcR1CfpeSXo5mf15yyIoRSrCt
vUQ/LkcNMuNbBvT91cXl1QNq4CMQ2qatsIiuAOohi703hk3kg+NOhzyy924xxtsiXu8vp+VigV+8
kILK0TnKgu/RRHQwUrzzSBhvUGgzREZAizxvpT0xRxG0bN0DzWJSnxtsJFqdElafvi9p3+5o2UZ2
AEgW2rSqAgk7f+OOaCIKAKrX9ACQrFZkXVGyXmWaFpRrMhwqK8HMPFbhJnGNF90iWUJPV8SannE/
Lhq1LBHGfl5TtmCjlJjHaXjcmSNp+BpR2FBjNPbOw2Pacp1eLlYkmRL3rNIzjxGJmJb0L43m5d4a
cuVDRmznC05/kiCQVajrXRRR/yCPesptZqoqdtG120pz0VbHy4+Y2Ppd7IkrkUOwSI2ZCMGl3OHZ
IyVaPTtGjReIiJnbMkJ8t/xc8UAFqdkTPJPmt30vU7ydTrNp65SCdTF2PARSPG/5VznQl62rXcAP
HTDXxWdrzb0bS1ZJYI7HklCusDV4QY7ER6hea8wok4FNtZtbnsipNWyLGUN32jzC3f4CdtMe7H59
7df6luaE9Q5TUGT/D2lqzoALI2tftFR6OTaCcAZS7jFOqGSLnklHQqIeXO0oMz8b7K86n+7SRpB7
iyRov9Z4YzzK8wwtHJD8ftzXkDkS1bimBGUrFsBBlcvbJuISpKofY7di5tIGYWtuLxLWYhwIAsxw
j6XNyvPWbc/DBMsDkehTZzNESQXTsq4lJ7fWOs0P5QlzKSvRq6yoqN/V0/hyug3W4utG6sLupf1A
4Au3gGeAADZNagZPROhJgnUXGvSph1d6OSUT9FemZGNQauJzpaMpS74eVL8HA2VmcLmxQgKrRO5O
/kQ5zecFKwlhHAjNrsqPSoZehsHlRMVLdhp5A/7vVY6b4nPowmDwoMBffsnt7jSg/JuVqnSXwSNl
dajqWO5Sra5pEJiLMIsYCc2wDD/3iiPuXGrM+gf2Ki74jsMv6x2x0duKvONher98JFXHlI/FiBFy
p0eVZwfswxX1TQ9iw4FeXNuPEcqCQF0OKEk+Jo4k/vhwSBdOYi+P95akJbycFJDu3s0F3Icx31/m
LDwGONuYKEr0kX48lt+mGtG5C15j4HBi4oECbu7S6qDFld8I5x2ONFKrqQef2ls/LvcaLZkdcP9z
WwGa1cKjzizNqK0Pz2u+1qV75iJFXU5uO8k2H6SIRCwoJNM9ZaYzC2Si7fhum9WyyfUa9nL2fWYc
kPB0QoL/NcTYj1AAbOdO27gFwVpiNkDGJVt4STsXkX6gZaA7IHchJW0aCc6KJq8s22MSTq8ZS88Q
DIPMy6ANy+d4OijIQ++VL/NaqmSS+st02n0Uc/7w6Kns6UqbjfNcjAqcx2ykYNpZ4usFBZgfjGrJ
Nl7e13ex1j3TUt0i49HunNSYfL0XgK/VGDPvEsZD8IZ3nilyprhhvLEyGwRXiw+4MFbUmQ3qrZz7
aM2TNuCo+d4PRcKtm/LALz+FYWgBGVzMtZgHERNz1BN2ijB1kjtZt9upSA+GWCyojP2naSTcBexe
4oULwvAemPgx7k2f3VV7qa3sgM2bvRgZoKHHCQ2eSU7De7sUjySFHdLkYI+8eQualG9ltDlMJlhH
Z/4iUBm4Veez05+2zeg94ra3/TpxOkY5vd/bGcvUXKoGJtlp01OPqw4Nmf4x5VDw8MtzwZIRRzJP
77XuBt74bsiegTc2FnlCVnsWuh3jNMSSkEDB1eXPtIghZdTyu90kX27eotgYTDb566ESzBEnseNn
nNOyvp9Y3s7G+i0bVypuDdhrHzExoMxrm4IkEeOD0I6bVrOXbaKnb7JLCHUZm7uqJRcmFskhMljx
x9pdGfG+7BIMWpRyhzlXZoyJSygKGlbrH0A9t7HH2S+IlZmcQyjLh2jJ8bTrPcLR9c6meMBc71C1
YKEFph6mE+jK5Gpwx+9EJu7Xxjlzd74YTf3cxPp0HLrp5Y6OZevE/c+i1s5FLKvt2JTzpnar28Yh
J7PoUMGOz3NJoeYO/J9mHq56wzuM8fQTvQxjvLZhupHE/hp+axt9DKiu001V4sfMEueLCdm1GVuv
RiLRj2IAmhsuygHsvicrc+Pp9Zky8xwl07MTuR816Q+06Vf0u7cGn9lUH+BuNiJ9sBrSUuAIBo7G
DGLK+7ve65hdxVUAv8xlaErRDWUpMG373kQtmnbd5xCZ+6TKn2oreW/16RRWwqAO4mooUfdbBfbR
JU+vyZW5J00zDBiQNRRFvT+FXIrEgx9LikM0jfbK0ndwA8vqUsYO9omkA/c4pniD1BKQGJxgjRrv
CN5dyTHwnhYT5pa4eAmN5oc1dcRE4y/BTUjhQnPRjZGPVGu68T2eDycTYe2RvOYPnm/jrg7rJ6HD
CEjvyExBXWK66T4rrJ7PAockBMzOSuegj6P1mI/tejMl8S7tBkHZmsmNaGuYuvG6aROb+IlwUZiO
V/yjkKdkjz6ypxmwcVb6Ng8Df8I6t/EaZxc58h0vBYiOuTkDDjvR7AtOEosSUdY3wFhUNjGE4on0
E38evTIYsMFKcB3Mjze1E73psyFuWsukb8YrogJWtuWdmQ9wtW1+3mxn1GD1iLK7g8Al56BwrI2z
WBhRS/GNoeOOU5O0pgGYninx/1mjd9JJSyzCBWjxY77mDK3iGv6QFdsvRiGvybB5rFs72tZjis8T
cFPQ1PG71NfsZo20PXuBc8S39YxTT7v3pDiWMzEcsSziazSjb0ka0a7mXnndz3xBnQadXmqvJHVl
V6KbGLYk+J25dgfZPlz+w5jdeYtpdtp6y/BoZCYLCo0XEKM9/9aOEOX0CExaLzGjGyEINam9Dzxd
XypDBYe7zAcbqnQi9e4rVtZFsdj7zusp64imPKVd8h0y3LPrKqdI6H2zgZKC0omAwrTARH9mJIDx
DAw7/pr4FM8F0P4E4YBcJIkk7szTZ90wC/2I6X+5AMgEuuka+RpaEqhWl19jGyI1LVR0cpNdANVS
5aGm6SXVpSUCY67vtcKFXGh61n5CruuvRv+OOQMC5fjFA7LckfwGp7BABFSxFUB5T8/gyLWDLMRS
CEsagm2FAGojvCPYLC8uEU15Rc2EiUeug3daxAtsK0Zrl+ljm351cbw18gU5CqkQl63NZYPFDeIh
11gf6qxkZzJkGNRYjC10530CKPRSgBspNVoknW2ndd4hUjskMrcwqVn+iI4aqg4If0P97KmgHbOO
kzFgaF6wi3CNylbwxFoIbPudZ84w3QiYEvmDyWxkhsO3Q0pxDGm3LmTA0Ci4sOXwisndzZen1aje
V4c+YhRrCrWLtKAmRDUg3wiDmSh9R2Vcp1zH4EguuxN/AIcPt7/ss/9JNKf1152wxeKZfTVTRXbX
Sob5607Ya8pmihI6yMuYvlBP7LDUfq5zxiQW02DRuk+llzm/DySgiHDUTfXEZItL8lI8thGrsstw
cGFLWnf21oXm5AB4wTYNS7a3Dg6kADSUjrpaJ/a9Tc78JafT9N6qZqFb0DUejkP0DL5K8//9OzT+
GPguhGMIEzSwLVxD2K4j/hT/2C3SoeO3mu2l823a4dg7OFZaw2IjMf0c1D7F1hhDTB2YDRglVBpq
skveQcPSNp2yh2IUj51JNrPNKF/r6r95iUIFI/8asII9XPeY63qG4SB7NZWC9ZfFfDGyg1ocE1ap
WjtCpDdxn93r66DD1QXUp57EEX25Hw7w5EfHpQtt2cqkg+W9XHqBisODuXx0FUUJ/DNFzib8kU82
0b8q9ld38klnKnVIZQ1+4JNWnW9Aa94c3bkSi3Ok5mFJYjaR4ki3DHvgTEkFGZzyIvNdsbzbIEGv
iymMAwMF+7UL3DQW4ohPvTqtycdli7Z43GOykTLAOawH12LiiLeJKERZAAwYmjSTFXpWPmbfjrP0
96Cp/6/ffvr3kc5KyPGvRSz74f3zJ7tR9qi79r38+IN8Rf3R/5KvGIhUdOl4rkA37AiVk/oPHbfU
XU4J10TjbejeLzpu5zfqeVN6wnOEcB0VDvRf+hXxm0Ta4nqWze8QeO/+E/2KrU6iX28SD+SnQ5yT
LZCuCHjDf7xJMvASDhyGDpWm9zT2zW1YM2Uvk+VuBvwAGRKfUkEEh6YHImt/aAPOV1Iz1MTVOqGK
0w4CecImnMk+tdVUBc2JEefbvi1qQsaRgorKurSiaVscvQhjF3WR16vMQejd2zLixs88udUgoVzV
zUu8ynpDLvVprBkZiqK7nYuKaUCC1a/JTzYqb8d1P1EH1FBcYt8uOvY9tTgOsbj75Rv9J8e4rf9V
5M4ZjqRHOiqa2HPR5/96hKwWqSCojPpAG3g2aRWVwRxeAea8dqMRIsrARHaO7TNi/B9ZZ21zi569
UqG+palTytXJt6xj+kwe6QO2l00xi3PVIsRJTHbf76B1LfRB4hTH7YShqdgvtkS3NiU7cF7c27L+
JkuaGFg5p8oojmLqX83QORaQ/ekMUB2jh8+n1zIHQihM/LQ4p3zLXX0rcR6N0TrHNd9IYrE+7Dna
rEGSbay9zqzZ4tE8M9+DcId3snBA+6RLdQNYEaHcRzQtt7iET2N8EiqsNm3x3OsJaAykeTbL0Y0X
YtvU8PQwMBNYhTSspSYvWasCz4uRVVDMrDXiaCbgpBfDmLWSr9m27zJLnEMBHEO3v1dr/hXWWY1J
v/rekR3E1Ogm9tz7vvWeNNKrY2/67vbVTRZ3r17XsK/DVtdJ+yxmsbeGhvo0fojXEk4O/sSkeezG
6TyIDrlCCMVv5vvBNL0AkPS+JR4vtouoQJq4RiJDN7EukxdAA6F/V/T1b4Xe8HkAVkUvTXKZheSp
ZZJbq3/vxr0R2dAju8qkYdDekrg/5Eso4S9EXzBRPyGPDVWndooOvYFjIaPGSV+QsbpZjeJZXSha
WN70ho3kCxLfAg+x0kESGZPJ0xw5EkztfKXul5HJ32DrUGAba2u48UvVoZ4fHDJLh/IuXVSsGgh8
3N5UVomRfFx+5pCHnyivb9J8gbE32V94HfFdElolWIOGeEM3iE4eIZb8CGMon9JJb+bMJtRkzniN
drwTZv06OE2BtT8BVyHO/bQbZ1c/uCVXyYwJeyOBeOyq1XhxiOcpi2E8LiRJbrQV3QXAH2LbqjFh
Fz6PB4fuoHbfDCi7B1EyEgWIqx3dlgtqZIJf9LpxrYv2ngAVhGtNraOR4mSZC40wH3kwTZS4mSyN
oLWons0F3B3qpw1RyOvBHTFMx3nmzxbBFHZ7l8HoYYOD2KRslCOqrHeOSYKfw5wbEqQeYAG965ws
2fX9etC89DQqZ63lmNd6i4GZbdUmL8YTZsdz5UDx1OR3kKLbrEGmE8dfTtY8aC3+iEJ7jVnFbkrX
fHb5iDpoZJJKJ04yJoRC+BAGme6Qmxo6Axi4klkfb8LetO5yLSJV5GM6K8lQucXxeRbo2guGimD8
h8DJTzlkziu91G8Rn3xLqpZn/ThzUEL4NoYWSYanUYvE0VcYWe/EI50cnNJBPmJaUYN6WPb+YH/k
PUCakEBciHnxT/jdL1b6ZTVeuXNGZwhWQ14bOuOzNPrS5MR0VqAoKu35ZEvIPG0OrpICMNt67Gw7
b9xOcXYnyv4asy6JYoJ6u2caAqDEb4vkULeYocfxAQruwdKnKACUM+z5PPx8XK+JNH9ejPgrX3w5
mNwvQMoxlihTgN1mG9fUSEpbBKuU4p1QCf6qwqVWdk0/epZ0BdciNM7O0jKCLOhwa9YLZFNHm7hF
h7eyjQX3fk1GCBP1JPniBlCHTXdVO0kTpENxbJSbAYwdHpgOkYCYR/8ubhQACoow+YowpXLx2Yy9
txsiZnCyBeYhuWIMFxlz3IdBWDegHo0I9TRnu1ydz3BNAOuv045dFDqtLqS7Y3joLJ+U9UevcL/P
cIs3sZb8iHkxG+cghkVn4s5xTErrhi0CV6va4S8lJxWTGMI08KZvEF/Ds4l4aFgrEse85eg2ksfV
Cn+2wj63LZPIuXmNvRudXGE/XvKAQXFLoS/PWm7MbLUGzieDeQFX4JzDZtF60CpcnVu6AqrQnHwN
GiN2RU6i4NKK8Tn2TzhZJBeLyanI/DHpoxMedagkevw3yaW26g3+VHOocsgUFh0EVYfKAf6lMO/r
eUSvDp84qz5NB5z6iMXYy3dmvZyWwnoyrOFAfAmVt3uAsnEiE3i/6ulO49jiodM0I+rv8pHhWd0k
QRfGW3TlQZrySaSTj2oNWkrQzM53rbWPCWZVeCGbWNhHVFh6aTxVoXXqxE89LW8TW3+KeDAJnVgg
6POnQtc/7VC7I2j6499XE39pmSi1qAAtnHuGpGn6cz9izEMDCo23TS2zSQH+wC7P0LBNeui7bHpd
QKcp5h+TdUVDQLdLi6ys1NLj9pAkACKtzNp2a5Xl32QEX+qYv3wj0nZU02oL55Ks/cs34pBFE+U9
RJJ6ZuCGhVgO005Mr0Nzn7WfEhdzTzZ5LzD0CGubAZGa2P15VrIjSatv2h9NNp+swrwr8KqVTv6d
Phtxkg0ubr7mHxMt5xi225C85YZBWX9AUbG1Le68WD/NVIltU12ZsMAXe/JBwu6t6EWa3b6zlptU
z+/bpD7GqXU1MlcI0etRHe2MuLyK0vrAdKPRF5/p4Y6uM7BrUlom/aExCI6TdxmPGG3e9dcd94aL
mQAvVuic26RgBZk/xK7cM4LdSxznExVcKWci3EA9wwwY2ID++2vA/fNgwOMTdkgsQfpD4wwF9I+X
fj6GXhcVVUcOswPZIFyJ2yOrvNUQvTKoJUQDjE7hIKAGevIdHjKkqFkpATIeyUb82sNDCdLizdbR
BzQ8SMoPtx76ICzWams0686OOnbp9jfmgjjKYgWsESTglDySV/BIaLjOlhMVSB5ICRVWeqq67LYJ
KR/LkaONHc+PyjAhrCbNpmaM6s+ec+yy8ElvmE9UaKvAC1abwUK8yij93epe7MIAPaGPfiLQd7KK
n8JXt6p/TjpkrshaXkk+Qc3cUx6E4hbOPClZDvCRuK0IGquHG3K3/DwPobugscoLYAy2CaV8IAAE
EyCgeC6bbWbUf3MOmSq8+S9XvWej2/dsB2+s+rJ+uepTu2fpbkRU9xD1OiQvWWYd53bdM09FYE6s
E4oqGNQloQzkwsRxse+FHUBqP+Rze1cMcHEK52CF9DJMHjuj/5tE9L/ElHK5mLZjO65JC2jS1/zx
FZr5MhqiMLoAt8O5KHgo1Fb5lTGZt3mOmCZ71DkPvzX6vFmzcMOX/hwvkrUhKupNts6fOUbYBfI4
RCoeFeYNaOb3yyX9H40H/nvebRzg/PNn5/avxu3/9S//IvVy/of5uw2dbvBfDwgO7//nf/fJr+7u
yx/4f2MB1/iNwxY6FeZpzxaW8Y+xgGtj77ZtG4M1ZwTl1j/GAqb+my7xrUggIhc/zC9jAfmbjp1E
6Pyl6A0t4f0nY4HLs+jXW0N4lifgq9mG7hAe7/zp1iB1cgk1PXZh8HMQGIsZnURlbnstCxJTF4eL
dFRfop27omxlIYiOOkRFdV9kzkuFuJEH4bjHucNFOcUr4hoiRCaBfSRNyh34uhNScrGT43iSQL5A
7OD8Y9VlBZK47svUNE0m6/jLN/BPGnrDVd/RH+55QbmhYyYxPN6bZRl/msy2GXWdVqyCfeB4W6L5
KhyyPWdU1Jsmog4erQdDR2Wx4iyf08W773nhxsj+byqdV7OioyUCJEcSRpiq7qGDRQyskDX5emgQ
dVFvGnsTJodyPpJrRBpjAp7+prUFYw11ImKVM24imya+FiYP28qFa9J/FuRjEpZZnGFYRmKFuVYj
59JaMIolaSmTGGvAGjDV7Sx6Zuq+CweNtaW06RPeesc5xVWtsyezTsDD8ZvLo5V37wmdeD4bPJer
nwmUXMRbezMkCAoKr8zfQkL30tg90srcVeCLISGPUfcgoIUkS/rDqLQTi9kHMXu0ysMd8b5naZTM
1hsUPe5dmmsnp1QDBsc9dk7xMhr1gweWHcnfTmpsjavKPE7zY9rIp9rh/5XTo0e9XBjxjX0j7OTA
PP466ZoHjq8vWz+HGYONwug/Grcmng1Sr12Lc150JhzhTyIOkbN63/W+fmn57gwCHhguVD/YlKco
QgF4R9TMcqIbUzuxyKiTjbmGrd9DX1eWlIiP3zxXYX9TOeEtVdVXV/f4QPKHXGTY4+Pv8XCVA1op
SjOgpwf3a9yEhgvD3P0WScQlzPuvjEy7olvoAuT+rD5ilmrO1Bu7U8O+PNIY/PTUQdmYndt4Usi7
8J187WuvXwRm8fiH68yEusrt0mIWJdCKyKF5vnMRPPlA+5gBRPSNiRG+CvkjE4DXyPqNtPnKkV9m
CuoT0elHSFIzQspbVqhPdmR/C0P9sV9ySE/mTTcjRosJcO6T1tkvxOCCDlt3FM87tFuu7u7ahKQ+
x67mLa3noYnE4iMgz1zXumJzTJKwxdhBR3Vmr/qnV3UfaTOgGImWLXyx1O9j4zhTe+0WB0FsVan6
GudplTcVHIF0xDDtnrHkqPzdgWG/aV1hklm2vTey77L6+9LVqwDuo7EZw+LO0yKAYFVaoMkmD9gO
2X2Jpj82utIHpPUe4ZPLOn8Wh6gGeZRrpIhGSLDb1vF+J6vhq6BjJiVw0jsBNxth02gtPxFUZpvB
UICHIvPQ5uLcl4v6HVS6G5Au8yHW+2sXZt/B65xHMstdchSz+ta2+TISYGsklR7MbD3wVYrDVDIH
K2GC12n1LsNq3E/xoGLdWm07xOvD2PdEYebz28xKeT/A2vRthEJ8jPWNmxVQMy18Kt7qbBN0ccHl
DUryL/wGPUFYMDwCd4BdS8UUd3iWk3B5GqfyqosNlsiF8TItdWBNjVKXI4eCV7XP8ugwGG2xLwf9
+2rjjEkXwIdmKFO/HLIFow3YRYo/LxBTc+fBRwSA4L6xYSr3qNL2eqNZV5r8mQGMuq7Rh13OGqtV
WVb24ywz9qnmWgUMaCiszSd0tvUpdRntVajPBbv4LZILjYW0lPvaCVEBkA7AYIWA05SkZ0hlygSe
gilXmgtf1BFS0ZyoNjMbaciJpG/Ab0H+EJX9moYNqVntavh6/nMZeNaMHj+8acr0qDtAvroh6naO
Ug/Es51uWbjHu3HhYgeLAlBe6ZOkWe/aqTB3bF0/+r7UjtUY39Uih4PedXcXphF4k02RLoQdFDEO
L7bqumdet3Ru10NU30O6uh0mvoXCpgiM6jbaSS8hDMsWxoFEBB5ye71vrDt7ib+REIucXCtfyt4G
wUavlhrOfN9JwB2IH4t6SQ8AXNPrGLlmFgU8T7kCCSZ3YmYw9DLWLi1amzqUOZqttrLzWTC4PTDt
BtxfQYpESIIKcrjpstr0oXwTUU1qU0vmxqae2nsQA8C3kmoXrS5TrKj2B4dpSG9AaWAi3LBr1tTS
WbfVoRLdeGodjXxstD5wpTMaZFndmGgloVseiKHnRCrSUzIwYszVknv4qamVd6uW34IteMw2XKq1
eMZ+PGNPXvfkS8libjeAaG0CGzOgCvK+cAdEsK3GIYjOapij4UUHnDRZ4TduQAakBGdvR13l/q2L
9m00QtQDjQOiQe3z1WLfVCt+Utazx0yt/bvxePkPBz1Ao4QBHgoBoaQCiLH2lRIPgCBAXqH0BEpY
UCmJQYjWoFGiA+BR/TOug7OOHsFTwoQWhYITw3wCzJ5hseMFeOgYTPQMQgkbEmaYxUXrAPBMKR8M
NBCaEkM0ShZBisS+UkIJhafUUE64SkLBsInlBKKKEHVFhcoiz7Qw6JTwwiwRaKf3sOf7bZ3Uh7Fx
VgYUmkCqnL5lsckKn2Qe1ByTeoQx+sNeqqQecGgRkC7QOdsQu54ShMwoQ2IlEbGYGWtCvku0I3a2
kNDK6MW3lLBEKImJrsQmVtsr5/F3ilGGKBdBisjWDaweNCoVGiElW5nRr8ypsd6IplqPelzzHnji
xxkOPRn2hAkmGVSBEm7lCTl5tzWy7mmI0doT5flhwtI+Yr+uTruE/fBNVsSoA8gDFKhtBqW6UfIb
eBPgR4sXa2Il6yH+H5RUR1eiHbYdQaZkPBN6HlcJe0IUPraS+qCwckl0Qv5TKSHQhCJoVtKgWqBx
RtqDFBbZUIl+aOVOs5WgKFPSItIIAk0dF6M1nIw8ek+S9GlEjZShSrJQJxXCvF+GhUCMbj2aSsDU
omSKBYStGW2TkxPOVDdsyEpw3YubPzCNnQkWQhMl0EbNU3VFJATOZu9japbnDg2VREsllagqLJsT
qT4oPkeJ3iqbjuYoGN551ymKrFJJs2pBQNxIamVQdq9lySfmiPa4KEHXgLJrTrTDkkxXUkm++po5
vuY+D1hokxDnRb82t5OSiQ0SA03Rxg8CBVkPR/HNNJeXpZbTEQrIs4fabGmcM3lve7NZvk8RRJWy
RlODf2bGJ0pmRbUy95zQr1XpeISuy+Gl1Q8ShZuzPCVK8KahfIs070fuEaVekPUAWNu5wuzGXBS5
nJtrmIyjk6bnVxF6ulIJ6+y6u5NFgQouK94aJb4jXPRmqOwP2HfFNimD1c4Q0c7JtGFYfDBi8xsc
a9/K2/s6Gc8LCr8apR/IwgO0eZOpTY/JKv/S7PD7GBW4iXrt54hakOyRjaPkgwk6whY9oQF6eH5m
h74TNop4aJMoc9EfOtZuVnLEFl0i57N1Hc1PCXpFSwkXqQA6soV6EPiIGjMlb2zRORZK8Bgq6eOK
BrJUYsiYLlyJI20lkxRKMJklBxf9ZIeOUg/b9xD/QZG6/5e681iSW8my7RfhGtwdctKDCARCp04m
MycwSmit8fW9kPXKipfFJq3s9aRHJa7lDQQCcD9+zt5rs2KitHRQXNYoLxkDftBRYmooMmOUmd0q
0bTQakYBfsdVu7mKOCfUnC6qTsjU8Y1YhZ6E/h5x6OxqJ8TNVtuaJ+RXq2JmEiEu3XXCfC2agicV
24ehOmdPGB7BrmaMKn8Vmjar5DRYxafmKkMlDAdBamEMaAfoFZDWN25z10C4ioIVK+5zsEpaURjB
6KYAKle5KyJpLFfVcETWOO2bRd0DSDrVBLyvUlmFZtZBOyvMhgxA1LQ9qloCIFs0tuDZCy9ZZbeZ
n6DBhd98ZNWkLb7Kc51VqBtmSHbBXS5UKYvfl6Q/ExYwTAMdcnS+MXrfYRX+Blr9vcajn1E7ZkP+
Wk01BWhLlpg7fcpX8XC0yohT2jfDu7AYhbG5So1LNMc62uNJdd8lWuTUSWgvYhHtZo5ISb6D29hv
u5GETEujaldZz1ixyZ9agN1IKjkHYzTeOXrvLxyZEj38iHfyOdedeRMSNEcxdOzGAwxmT6IvShqs
uHoKuFFPM7SobfHo5COJUu3sEwl9o9MF3bjsCHRuMrWdw5mpRVsegrh7CYdXy3QWryjDeFMnLYhl
9oXegeRoGk22cWwQ52K5bTqXt4gctVa0n5N6hPvoTgESQ8pnld3Te/9gL1dpN6/8Sx7LPPswsTrA
cERERM49w1R8eIoSwq6feoGboC71r707nOya4OkiJoxeNBgHwxbO8eopgcNDEwJseK6gK9MWdsfL
bJvfyXyoORk4XtcUDhX18GlMigiVukEKpuYalBpRtykv7MXJRuHl7UjUacmKrhf3sVGkMU1VzXzf
iTbWUMvdZJDuU4oXsGe53/M9NgxRwYHXq4+gY/LEVPNLmOQFONpy8WOz+SaCKbuSd/qPjGQjUgzd
efP6mQFmEA/ncCXMdcRLT5zNk1KXOyIAdTLA9H2kkcxMXsK85+FfDm3jPqkVOZPBt2AwvRCo677O
DYMpFDy8idCWitJJscMQ/e2k2sNCCg3MAsqOhWhtQvjQ5RCoDcMMB/FuceAPDzkc7oxJcxIu2NKE
vpFljaZ9tXLOgX6tq6k66l277SvN9CZhY8WEit3nSL3q7CMxRCBW10tcM2jGKMIx6S4vc+h8tghQ
43ybPLZhXe31Ce8jIIbNPIT2jVpfnbZpAz9x5mPEpImBmMWRwKgx67uF9LPOwYhWwWAvte8WdCKv
zNPlWiwTGGuBsoNbamzMB2X3at+2zAZtUBLo17pTAT0eFgU2UteevPp5ntjs6vBRhQpzLcPdm4jR
baSN2V7iYgNLzLSJufypkIt21KzXgCHtJZL1wxASqxg2/GltrWO06arwOsWajK6cAHgttiElAkto
SDMkMYjwJUaWOJmi3tZoN/ZmkT0UK2g94sSaZ70Dp5RlgQZ8dyxANLnGV1ao9NL7QUR/AI2kF8bm
J91ZPlmYbYI4z8/KYhDUjdfMYIBrmMElmtsbG3vwDkYotb5T7EdF7HQdMvM0a6aV2mhV3rvGrVns
Q1o6g5dDh/ByQlLPNFZGacCiyl2sBJbzUbqadcLmLjxg/IQZaHDUQVLU26kIyr3QrxibwkMZTM7T
HASPw8jblCIl2VezU/lxwHjWVcOpx/a6Q5VM+9wYmss4do8cMrP7OdU3XdAcI9t4QVNU++uPYDUo
I/Ji2psNp061zPF2YsN0lEZ1ufAuRZzZGG6uvftcohTtyKcslBWckrq6NUOtIEkVuIbMeJ1YOz+5
2cTzrKyC+Bh0iYkoGF3YBmCm+PD+GSZ+Ga8B+JIBjjwyX0Af0wXLRRhPQVUwOtVrFG7kGEfEuh1j
myVMoUFQfp+W0S1nDgsxRIbKhN7ZMkN5XPr0Bkt24MmZALqWJvltWRBB4AQ2SUvKPSPtf8+o6UeA
B3miMWMtUn3fWv2Xhj3Wm/RgOUDvl7u4Utey0Ds/7MX3LgNG46hkQSRgJV7yDJviyRhU/DDiWKvI
cO1MtFDcGbgLajPoAbCWEFd5HZFSYjjijJQh3I0aPLKE6M37TPUGAPS7YT0CdlVcH9PA4WkUjX5Y
0lRuq7TbsGJMB1SjE77uyiutxb23Neegk+Jyh9WLAcuM2Xkiuiju4/njIPSDZRH2moz40dcD+3MS
lcAC64ciD7TnwsI6FWfzvTRa5ymxo8Mw6j4n2vhiNAbCxyAg9m+5C+bqAcUmLtCUpyqKeMv1yLgw
EqmZlNO6pdYtLg409dhF9dvM/DcG7wfTaScP8eRNHvRkk4psh8dFQflkuSNn2QtUGe/CrApODvtB
yBCuzUmTT+3c3aMK/9wzD73EgfCq1FBeT0MGcEhzuyiXSKUGkW4dD/JiqtYz7FTbSCPpIZ9JAutr
Lm7ILyGKbBZlDh/JOD+VFAtepskPbN/jpnXqetfjBN0lon3VSLfxR228JqWAuhiHRFDPAUoG2yF4
q6V6QcBCOZenD3McwydLPlU1vjrS415EwT4oK0Q7dsvqzEnuaQxoRnXkbbFzQ9BU5GeE2OiZJFUn
o+ve2tzJ7iJyAHmxfDUNBnZjNAaS+K1W4oci1J68PskRX1vWwMFhknuiu9ttywDPB8jwWuJHX5a4
eGbgdY17azyb7sVkNI8oZ74phg4LgcZYLh4rc9PpKtxqNKvoaVu3Qb28mhjwiZrPv4+iCgh5HBoP
liwW2A5Cktl130bZPzt43zdao64JrJjD+9O8hPa2a9RhVPa1NUki6koe6MmGJm6iaChmLF6Lpt8X
ZFQeFWsyxR0FUpx/DCOAPtlUfFBDY0IK7a/wIMJLxY5BDG5C3/HssIbRwKAzXk/lo5Bd91BaKIvS
BfDRJMOTrtW3aKCjczctb6Zmpzdpm3uYgLkxwxT4tWFFjzFoDEFGbm2Q1zAYhuNrIA7JFLBPWg0I
yjQIRdRrL61tBBsBGcCJyvP9Mg9sByEwvfc9VjjaaRroa7rYTmHBSGbXcw3EZGShq7u+2TbuxIY0
N987FGc0Q3tKT9qgl6oaglP/anRpekKDCXwjJQ69zS72GKgT4WHq1MXF1uxT67EAU9hb2HAIuUhZ
giORxvcJojtyjYNTndcYB8qk3y+SWKCKls1+SB37TiuGb7NonglKrC94rcA864CbnS9BrxubpW/a
KwPRj1rW1Gz4NTIW/OdbfU5p8CQlXCv3tAyd2lQgvHwiabsDr/GdaJKKSSVhkKkVnqKxO8Uzx853
Z67IHF54FFtZ4tx0VJI3VFzyVA4WVHs3dk/QEC9iobhYAJvsuGkgNjkdBOg4zjqpBOkwGPusXQ0P
Q6JDFchv2EfrMzjt6CHnO40RAR5jOJ01i2LQ0oIA2eLionuhGRI5JARVzhm7L+u75SHAxnVDUPAJ
EsYmW7McZjKnaqqFe0SBtwva+MTN+etC2QcEeK/vGbi6lYb+pFfF1rJ7l4c4+KDRy/TspK8x2uND
piGD3s1dcbqlg3/T7uyrygZseFZTHeZxqc9B3n2co4bVs8tPFn0BLVxOTh7eMdxVXjcT/AYo/iaO
nlJnas76aUkufU3HI5whR+burBEeM+6qZohOndWcykwzH9/xJk0cL/6Chz8bi/BS9lZEi6KuyI6o
SOKJggmHIjaLIdTegsikCWp+5QmY4B9eknZp9gS4AyjXykNREvLiRsxCOgSe5AKhZQviebN6/gU7
R0wU+CHPultA6eZl5YkWSzRCJDFIUnInd/+Pjx2bApsmso7aWB0sc/TFiC3nUR4V5eiFjut8cbIU
rc0IETHQ+nM3LlvdLu6pA62LiV3dH62S9vv41IKZ3ZVJVBx1Tbp77h1YhIUj8ITL5sYinC42IvtW
9GhCzI7I5Q4F4Y1TGN/R59Y+6QzAbaeiO1RrCAC+ATIqm33P6ctUpKzj8gosLxacDt1sH1vMdTjg
oEJkksPAIfB0V9kbGSp7B8jni7OoBINIjo7m3Z4sIqBqZhKdBhetcjqdiW7ABNgM3yNJqKM1IUZO
4vqTJg3aS27pJ5x0fDdOnU0Hy/+wsKG562Y/0bc9IJ14Vpm1HOKU9JuEBxn56wfGrhUNdfXEpAGx
Dr2C3aTRTVjkYPluwigvp6cg3JRQZVurXgNTNP7cvZQVRJRWj68oDY8jp9STjaEdwi4REL3zllaE
1OhdqZ2rYsCn35JC5Yy2j7th7Uvb9hbiQn+cNPFokgy4L6s4xqkWxrtiTofDxOsw13T5yJ5yswBF
FH2GHtjgMIUkz5vOOnEo6AqY3w2CL0+TRjhfMpO9AYtmO8D33jpNyLEIrsyeJS/yqcxOOUG/ALUz
XCrZ57kvwqOmV/SncZ3EQaE+UrFk98INFxLk3VPoEKqOwTm7BIV7mnDjIP/kcFda4ALi3H01yxW3
CtpZr2fnonPazwX7Y6/ZeNcINICMRxsIhZ1B3w4/vNRnZ9+54oPmdnTyo+96NXyRErEcp+b5kEsZ
bewwYDEtHHkt+H6/nxOrn90tTIldBPEmh1lh6ajNf9JdlFZYq8oydsFcu0RWXx1jRoBjkS0z5TNC
GySIadyze5JIsh373vKHpjs5icY36GxUe7iYEtzzrpbNsFime94UN2iXQ2XlyFv0/g3qc+Ujxzol
jv6oFA6gxIHGnznTSx8EcIGgm8/0fm1e07PLs5CF9C8ymSBR0orHID9Mcx2c3Uicfv/lrZ9F7xYs
Tcmcw1TwkkxToj/4URbTOrTxbZ4AoHMBZ4LZ3uNN2pQkUWUITg4RRxyB8hFvpcG1RN/74IZs4eGO
LRDZTuY7lnbIotq+kEjWbaJs+EyUh7WvdfWpY8h345a8EIXDX6FngROJz4lMDB/PmueEnboL3mMn
SCnpmGzL4FtRxtGpckLrVOVfSZmvvyRZdCdvcdKrmy6FPxmGLqoxaIueKRKaIIFazvZMBTXC/NtZ
OTLopCmLawgvY+B/3sR5/2pTTnpOqn/um7S71rmp7WeZL0gCIS/0S3IXhLpxY3XfWT2pSowUBFGR
LJMv4qC8KMTSVjprFxMEm7nc/f43wMjxk07B0nn1lI0/35C/EGBE7uKS8MEd1mvjc+uWzyiFqLUV
VW4Y9dRb2QraKY9W42dVHdzKAPFcEoWfjVU12jj590ENJKbOTBOp7oFsOJlnOmVK2smJ9EHaHDih
cCnD+SVWCIJJat1D/oqf3IlwHTeFP1FVWKJCYePSGhOUIA7Iet2kXtOriay+0csqi6dkNAHmlekX
EdYGwobuE0Odx77VI4Sd40mDROeFozN6mMi+aMzJd5oQs6+of/WpDvhBMu2EfXTXj7wRUYWmN2Wc
YJWF8xCG5ls+y3E75Ei1IYNEGzNYkn2m5GsOPGjfWIzNKlOApSOeo2eY8hgwU2e8rUBtDnhSiab3
NOOJguBEdbMrApcg2g65HfOecEuIAWl+CxZKo9TEmUj3L4LEMBJdjeUio/pzmFjGUc3LW8vze9ZM
0PsRoNejBIKBdHcp9xKcKmRTTh6JJ1ABPIfQL5W5onQS/JlWrxRuEB7uoiRLSktSsqsIkDl1yXBK
ybB/jY1jJHiVnbTiCxGY0sUyOmuyuGmi/hgMwvKnvqWQ1QkCqvNp3JF2jSe/Ncvj+xPbR+F26ruX
bkrv3o8xTiQ+QVXIdu9P5X8k9fr/EXH9qOH6r/9DSR5AOvTfmsEe4Rd32vVTQ93/o+Lr//3hP61g
8i+4SJAVME1K21Quoqp/WsHUX8DmlOW6OvItwzCRLf0TZez8xerAdF4qZss6cul/WcHQfBG7hFLL
BKqnsJn9J5qvn1ccBxvYqolClSpYdvT1n/+ghoSUPNkcqaiA1USkNQhCZpCMzH6/sqmfd5f3j3Es
XSpso6wZ6z//4WNowrTNKBC0CPbJsaBwWO7DAK0qcl3msXjXM39AT9KVqBMofiua8mkOL/1Yd5Ah
wRk3BYjZ/jGaVlQgk/0v1OeWSv20G2nrbYqyxFpJPhgzuSovt3N9Hw0gZVEjh6I5SEVm5wRaDo2n
rPWDM6z9HGv7+6/5i5vpCENnAgwFzbbepac/fEutsdNpniVythZ6jroS4oJH7tvvPwTX30+7BDeT
jVpHrWesmL6f65QQvpfUY5ObKdEzrz0D9DpgeRp9OKQbJyGKrclMWKmD+FBP5ue6t27jmurcUTpK
qod+fiAh7pkjFBPnzWR968vvifM8mkRMvoPJJhAwqFfUSx3yU2BriWJfluYa9kRAF2mITXDuu89L
/URk6SawwQEZn5fxvrMMHxLOceLujn3jddLY5A21JifQkDOXCZhQTyXWhVWRBVA6zk9tIG90fQSC
TDJe9WUYWDeNBUtFv3Wrq8yhRATAJYgzrvRHHSeDQJbmWNDRZs5JEc4sEjuBJZEPTRaiuaV4sggl
1GnSG7BxOT7ZACltFHxqDcEiaEnL72sIE/NAfq1sj6NGpMeQkamLUqhiFKF/E2juiw7KkMpOCxps
Uis2zloWwgGqpKfn96MEIsjAKcq9VPD30KnA02Hvqb2hf15Ww4lW7Fv3W9ukhwY9UCZRe4ShXw/U
JyWJA7TBam23DFdj+QYC24tBtRLOds8OeTY75lL3dQQBqQ3ItAiOIxdbCJAwdgiqDm3AanxLJGY4
fMk1d9vOd1NiM5rr9lRi/ohUsHCrcym/pWixHEQXgfaZIuE8MEi0IYwOw0KVhqbB2YgEjACp39b8
wflcLuCnoXIkzUElMctBRkNQP+ZGB3O7vkbxx4Va1m7ebH5gQfFVoJ9nQ2wbZnCtdqp5wSWzbUKr
B4tmqxOe6Xdd1PygJuGbqBmSZTga2vgA+/A8QCvOrI5eDgPwEd11/yXmQSnbnt/hLWf6nCLhi52X
tL83BQNXPp7J6chXBMIKrJFgBz6lX9QJbcR20Z9NpF/1Im8QR4CAMy5JafltPW+1haBj3G+418lf
gVJWcHSKgx2dsM2IKyjJW0BB+BiI32yOE0fU2L0OeK4LOMdY80iWy+K3AVAIBkPiL10xnftAMze/
f7t/uYQ4hmtiO0GEq/9Uhi95U1ViRJbAGWLbxt8rFkfwQ39YqMQvlxDb0R12Gcyu746FH1YqeJwi
dktWKr0NdzJ+JPsjAUaGHRRl8qYdWRaSj3FIvdQBlNHODXyZtmTG7D4l4y6ypj9c0C/2B0f8cD2r
eeiH6xnqOJ7kKnhMZ6QVMFHK77l77nIQkXSVK4Z34RqqhTD7f7uu+Z8qlr+VNf+nFOwmjoj/WcH+
j3pmjWn4hcWdXedfHnf9L/LIBLgFQ7juyrH+V2Ej/pJgA5XrED2GPN3mH/2zsDH+chydvQshgqQ3
rXgB/ulxN/5SYPPp6eCSMiEcq/+ksBH/7vPgNEVthd1GKj7wJxeFa3aZhjW28CQT7Tc8ZQQcyWwV
NryVc4SvWYcDNf/h9V0v/29Kc2IXdRebD1msCiKu8ZPSPK2SXGiaU9CQe+nnZ1s+CHSORkqqc/oW
AR/sfUG+uCqeK1C6VrMtta/XJGeEC2i93gX0rWQEONT41ubPZIG68aMLFS3A77Sp7cOM7Mqx8TI/
1/ibgYA70asl4j+8javZ4N+/hRDCRYDvCl2ov7+OjdLnaHTBKhcg9Ivq4+xim3SEr+mXdOYqhe73
bXjn4OKvRmdnLh9oNzPN386YxToOkTVk4Mp9tdGOWeTvaoiRB9TN0kBEmJ+itPARFdTWZ5l8ItSc
0LfpWNsYoRT+pgqcJrwBjEIbM/s0g7WNgof0M3xJWJAvRCh7Rm7sVD/ufnjOf+ET+HkNev/pHMvm
EaS7Apnh7186bjMzzGumnD099phef+lCLkL8nNvfR1ydOXWIFpr+7z9V/rwU87HcYZ1S3sHHweD6
7x9LRzgO4l4VjCEQ18Z47fBEuAcjKI8uGUmgdHytP+W5fUAq6Bd1eHRrAThhlX1oXpWsVsGvY/9U
9PHBuNh0QnMYT9aNtIFAtZ9MTPhrbOTvr/pXzzlXzdsNYsXA+/HTgt0g+Vv4XgXQPT9kD+lE6QXZ
cYKOO1nfW/S/XesNdnTfTvQViQENDITVL6r8yJF70+ifhiJAVfIYD3exQYU0gxZ77ihA1Y5pygo8
2par5FIjjM7KvbZ5stVTvKwlWnNWTfCHJ/4XniuuVnJGW6EYtP/W3uCPG1AXTZONrAE/twTERQ+3
7gDgGd5ITkhRmhs3knuM1bSJrSPQgAs2sFb7OhUvAvl/J/3GZOJbTdtyGg+/v9e/Wsn+dm0/PZhj
SWWktwsPpnxaImDZyM4XXUAvd4DmQXdtrl3qeDqF+h8+eTX8/GgIen82/3VX7HWN/eGutFxWREOs
QNade5Cx4VjGjCXRNmwMJ0WXCpo7H+EWqy2xkH/ox65uqN9++s92pIRMtK7l09Mq3rmti0/5ThaP
eqPoVH1iNEVeFepkiji7jneMSP5wAXJ99f7t6yuBK2s1VznuT8tg17ZRrlfceCQimxE3CqNZkGCg
LWoKU3dnlJT/mPOB83lVkHtKk15AZd/Zb9DNga3CtLwVvB1cn2eTs6bij6C1EfShv4Q9gapVMsv/
w4/2iy2IkzSIGNOybPrjP/1oQ0+KhkYgAK3oxOsS169x1l41ZqcFmI8EDEKeIwKxaak7qNraN2Jj
NnNA04715A/Xst6hn++gUhxRmVCD5/8ZNNMPLlzIuSu8GCs9gC6vH59xk9qNviFwezsht0o+agUW
5JUXextM0Z9e7F8tr3jtDOHQM3cpMf/+CCuX0Xg4Y54GbesFqbUfytGLg+YmGqJjtVxAvd01Ufro
muW1CPKLFp2WRmOkS+RQEO1J8vMrJ/ryh/vyq0ebWYNkg6XvYr4vRz+8WLVWpMjhmX/kJrFz0Xhs
uugoK3r9tnm1mtqvRHmWKP8gDuBBq++NxPqDEVb86uX+4Rp+7laEw9g28DQokJjRV0a0kdwVUnJe
2rA4DHN/i2UYQ0B97tMnRtd/WtX+wUP76eGgQiLhi31EOhSDf/9pAiJeQ3cImVNNLnZfGrjwyfMQ
ERs/A7QdKxIMWPJtyaE2h3iw2qHjJSQBWl04we/hQlxdO3uNR+EHzWM8GUcEMB4ftpVIOMr7cM0o
CUGQUzxZ7jeIXzsLox1oLl/h3lr/kZk0e4AIDIDB6y7iUiQDwTa558yG57LsrxATZ3mYkCeZaXis
BMSbOj/0mKkRakBQx5mt20hShvQgnOww2PSiRpMKzTkWvdg2jjoZS3QH8+9Y2oY3ZdJfP2uVbjQM
yupwTX8NLlOfH1AgHEDX+3HFimMEu0YGJDTC8mx1fxZy2+n5oeVIxDAX085uzUi0AwGHVTsg593k
GfwDYcBP7fZDi8+BmssQ6ODqh9iiXz5ou86WZwQfOwsd44x+2mi2/MVJiPyQoEs0xFE4IYgaBKu0
l9Z7FUUX0b3o6Vc6dId8TO7RO24N/vXaYh1DdEc6yp0UraMkRiAYqQ3l29QpFGTxRiz8LvJN6A1+
dmjdBICHGzEmW8nNB8W+czAFtuHLPF2b6I1GyyZPmQXP+QHGSh82W9haXpC81QJWtYHgU9d2jL9B
KLsM48R27IiAmeW2VQRWRWzbKaqgiXQRPT+HC6CbaAQzORwtMyH3wPBWotQ856/BeAUsrFU5uYb2
1k1e5vHIGOMmLQ2vG4utyxodkEBvVTXxV9LHtr6TM+K5IN8267WwtvfEnq93dXD4AZjp5vSdJpyu
Y0ZCWr4dSCGq+bgi/5oCK8BR+GG1nkWyvEJCeh3L9knINaoHYQOD62tVmpdAR0EtWljNRArr4PKp
RBbCRsuZe2d9nEBL9YuFgaHZqi8mwZH2Loo+ij7mSz8EzIeNtEecVZOUiaRHUkwy5TFFSPDXcMp7
gQIuRo9BA5QhtuPciKZAZMDjLc72YB/KZIMREJLymufIgw0+oS7v3PTOsp4cWe/CChMndFfAN9gk
KeborqbwigYPBQYysTMqOzDxxwg777oZ2ghAyvmugEcyVi037qkmsGriUWmosSN4J8LOj2SuH1Be
VQgUtX7BRgTlxnpoxo900zFxrEBKd2PCw0gbzgxkqWNfIJqARAGXDqUcd11R7RRVYhclOxM3Zgen
IEFvXNPaHNRCn+djPZOSgFOr30QzeSOtu21MuSP81daL7TTDlcECZTvPrUPAD6KXDE3SUpIMNXxq
1JpuPG22JWJZg1ZmR0u3QQ9bIKQmsZXz73aIx21pU4YDE0nnOzPbrb9kyMMSZKeKt3AN4lL4B2p+
H9kScFuPWzMvAMmUOx0Jge5e8mriztue2xu7NFJ+MIa+WBQHJmMDMntTa+AYvjY1cWX8QSbJKXG+
ViZ69eUr5fLMXQ0c4KTqjecBTv9zh8S8XHJkO8QoyHCj0KVPiIR6omb78FbvUPZxr4N9N6Q7mZDQ
0VELVKXXB1/wjkEIFX4k1N6kXHCx4AxcGEO1U46UFUILGQHlfmL2ZbYlPc3ed4dklzgQ1wfbiy3u
33QaDXsTjHxVNKlmLzydzqOav9MA3nS4JwOJOoYVTetWo3h6MEGc6u2Jmcc+XCQ5psaOMFF8qzCc
gGHPBEJHrB8tauluabYZQYmIb2Htp5s5pkVdDUTSjlvEDFsT02fTDruUYDgDs03hXKMSv7NLzm+P
Zyq+GfqV8/PUhnBvmofY+GAGj7ZsiGEpET+hTXJwP02QqQK1F+QTZgCRIEY/L/iERvXZNb2wcX3c
nIdC2JcygZ7va018Ny2av0LK0olQlTHflwQojVG573lrnKa8xva4K6aRf1d1hPy/9tfzWRymRcLw
KI4GDBIMk7XDyLKFJssNtRD9GoQEjnN/loZ+MPFjGktMTkoOdpjFqs72HQ6RJNMPGZaCSgciT7db
55tEWL8DnpEeQNT0HAYvDK8PY8W339UAhmiLbqzleQ7pvaocG0PJMMHZ9klEciXpH/JJl/shXvNg
yDwy0l0RV7sW/nztBhuSJf2yRSrUk3Se3qsqZENCARzu8UcSXy1e8rbG9dPvSYI8YB07yDLzgAzt
49AhLUKeZBAcUPsYLUrXQfqVvNQsRa3GBt139GT1xwrWcMtDjFHmUYssTN131WB5KguQZ7NHZ+Ic
6cExVmezscFpI+5J13FtgCIWS3NjXJE1bFKk6OvKtdTY1WfdX7dhmk+nbFAIuV/ajIgQNrR1V25R
coiCJCduOnGBZ1CNp6IU54E2SxGYXg9aqBHpAR/dabSbvSa4qJzejq5OOVIuFXd7+Ckw0tltJBdO
ZSGoCNb/LwQyt+4YOle+rpGlQ7eT595Y4e64PlgyW86W73/eh8Dz1aXloxIp/HUjKlDkWb3ug2tn
9A3czAZxwyqRkROMQZzTN9bytVqiiOrrxlORh3i9rl9y7IDjuktVy+PgaAfDZHuS2mGtbsaBiYR2
6Rx1LTJxqd+6Ct9ZLnDisMKrZk+m8a6rCdhhcqR3uu8g16tG6VkDW6Cj7Rz3SoPGX0mMkav7iene
Zp172w/2bd9pt6IJdmH8piNmXQutEJXP6EW6dZRSXHKwEmWPN6riphvp/Zxwuh7hp6bRvTWq8/q/
Y6G8cVXV03iW4ANi92jW2SGZzVOEb62X+jmMNApHhm0NO3NTnYhWTXptZ84BUNXpLSVHQmjkJIfR
ET337TR9DSvjvi7sHaFVDmHuTaTOKsHwP3T797YP17QWScLBANAb5yCbX7rBPspJ46181CQidQqP
tPxgZAQeaCbE1xxdFNlnJkFkot07xHdaPLfRIs/YLHblaN4MaLVLp3wKzewyd+raBM4TFqMDVaUv
a4P8aah0JEJEbrOz5+AwwTxOeF1no2bzsFGc8Iu4+gV55mPYiBeaGNFGkBS+wf9FWQiAnu5ETX2q
B8FTXaYI5esHOhYg3Xp15cGLySPclgHKGzZgiw5XiBe6a7nn9YtMWAtQtGPV+EaKgyuSHovXsifn
IDoqdP4j7iZU49mwp3927ZiY4FYb0TyZFrXTx8DCeUWP60zc9oM1iGsR8uG+sZSnWA++I3R6iDX9
hdPgMa6sHZIT/CfBLTkp3zh/n3tL/wLU/iLDyU9oI6bNdNPG05uw2oc2nR4zKjOAzSVpN8ZHrUx9
Gd0mi76LZ/1LoS1vY9Q8GBAuAZCRFKfOcu2U5eOlrObHrmBepajL2TLWOJ1VnI0Irp2NC53ALyoo
Bs+ynA8d4U7sdpfKVkwPp7eZD0cGPbzVungMuJdQPUj2/I7h9M5ugxsDgICzvMlEf8mEdTPE1YNe
189hxotXKeSZ8mQnnxNjxkU2Pyqds4stTxy7yfCAv9niMjYIklV5eh8FxQcdNV1j9x9VszxaDcCz
sUhfZ/3VqKA8s960hGWxQGXGtWS0u76f0Uj2w/DY8RpyXzFVsQ4Bbi0a3bfM9J4I1B3uAjZ3TlI8
UB04hi63T3oo/LqJ3zIKLqY5/DrCERezjI8Vj6kbzLDzGzb/cHmZdOM8O/R8oSUGSp1zTb86sdq2
OtYl0tDxrVDLdxBOcq9EqpMTdeoOKEYH6zjwxvZr7SdS36AFYvKw4MXGA6Yz3MUDH+1GAmWmfPJm
i4SKN1mfWpBQthgIIHgBhsV5zxf1m0HgYGaFRKs35yDJ9mQa5/eIeF+nRsewume6eBAtTbqAymze
GlrntdHnOIx2Rvd9CPvtOJG/RnopHm/6VNwitpqZ9RGOhRnfj1V6WJeQYI6zTVu0bNm8/jMs8wgb
NjgQIk7q/G2ZLIxaug9Nc79+kkX8JKKCw7pIRcuXsu/8FHUqI9qxCv3uY2+z2Sl1MuGxKwTk69Kd
5wOEUS+L5NnJTRIMOSMk5nFI6atxrFhPUOsmtBbPcwHycT2k8Z9gZbZpRYEH6i53BZP4zGs0eV3y
ft8zuVy3w4Sww7Jv9yiQPLdu9nIxrsQYP3UaReEY7AaBmDNt9iaWazlUOzqpvqntYoXNTXdvp9I9
2tT4rcYpi+3ZVfdKt29Kad4o3KsWRatjJIe6a/epVSDX6nyzZb2q8oPz3+yd2Y4bSbZlf6Vw313w
eXioF85TkEEGpWDEi0OUIsznef6i299xf6yXRUIoSVV1E4n70o1uoFCZKcXgJN3Njp2z99qOusoc
ZYNj+2jU+mKHk2/XtwVZsJTGFsYUev6uIVbsrTOtjDfKdGS6Jw+ucgcVBKxWabPOM+3QcaZyKz5o
a9k7/CffXHE6NVn15BF/yjl1cswDtg8qQV0VhXLVw+pSDaQJ5WTV+VdvQsU8MtXJ04a094tdWjsp
LIA5vGaOy7E7S7e6A3nQ83O00QUh0bF/sLONi1k2KD7LS7K4oRzG9iY7iKnFL9iTgCrQ9aXaGnRt
Phn8k2N8W7DiOw1mAj5qRuZJwAbEKXlyeJfMlSjDVYnPgY8B1zYRmny0siGh8vAXDrFzFSfI5I8T
psXdJI/0ORr3SK51lb/xzD++RoT2zINIorvVGvzO1naMBwXfjNp7KCWqpaw9REOjmg6BHM4INhKN
Q0IualBz4HJg4Y0ZJ9i2WY/p3oS+b476DnfxCQvqodDZutFutoD2m+wz/ZUtmT37qoSj4VPlWMZD
iSwocXh0PZ2UFHvb37nDKJGWQgeFbhsPaUEpA6MQGsTC0I29E8MhYoadyJ4OP8j2NdBK85a0JR53
J1Iexzg5R9b4Ku8irUv58KwtotSFvCJH8Zc4VtdwPHWwN817IZkmSPt7c4utcBHUoTxN+hNDciD+
cXxqimkm38KQ4518mqBNzYmi5KCOVQeFc0DjSFHQvpBt29D0kdsJGvq5fALB8C/DkihRqlbHExz2
6efygEtcZ+XTFOLJE4GxG5uUDpD+8TM+Kln6HlBs5ol/LKb0YAYqTnJ6Njk5pzrBOZ21HbXxVf4Z
j8dSQV/tQKAwnMcI0GYdWJzirKWXkllZSVUOlh2uUL4PNeYm1celITsutJAm31s2vBrTLr5kFveW
bMkpi5JCsBnF+qMz+Zem4v92mv3LzPt/ogmUl/N/GtjNov3434zF86yp36rqa/Oz1A+59D/m4fon
JgUkv5HroEsdr/mPebj+STc1nYUK9QRmRYtBw495uP3JReHlSEmf6mjA3/8xD7c/2Q5Nc7QgjsGg
XLP/0jzc/r0X74IghRgI5xOkuQPX5td2a43Pl1lGPCxgcp4YMgNLxZABR1MJoIezpGNQhzDiUUmo
ELa/AI1m4IH9J8AvkaB8OjGyyxM2oHEExBwsi/GZHIZN1denNO+PJpSYOin2fVkDFGKHnTCu6/cJ
AHDn1Ns8yh+6zFgQLX/smO0qibt1WL/MuFuGGA8yMBMRnYDxe4LhoYaOo9XD81hbOxwdq6lJN6H9
0uAVr1yUOjqmV2yuvt/uIdbt6olwUDCWmzaEhGNuYqucqYOFfqx/DIS+TAA8uRQxrrhkkXhCRvVe
OA+BgrpbH8WtIMuOBk3EVynKXre6/UiWu9I15FtgJxf7kdYA8pdxMnd2MR1LBG1QNEdsZwMKLUBJ
u7rMt5O+UftqH5gPdlbjXSU2Hf28qgRbrcfnAD4tIqdO74+dli8NQoq6Lt/H03d5EirsblYVLbtL
R1QZfS81PQR1fxxq53OcKs8hp6CMWgtB1hkh55M3KFcCYj4HriCQb0Ix4JxC3k5QQRslNh7irv9W
oSdrZEecnpjTewfTeXfTfmkLXkUZncMkfgW1Dx+CNBFDvxkcNVotgQajL5y4OSmDd6mU6Fw2yspN
q696lp7HfDhmbriz6wak0zRj0ru2u/AyEDWD8DJ8UTCya2X9xQmUq1mWcN3GAw3Hp7++TP1PFqCf
15//m0TJuspT++9Xqce8avK/XcJv+c+r1Mc3/ZAjW0hzkPtqtv6xpsil6Icc2fnkmSaLE/M6Eio+
6JQ/Vin3k8VaZ1LMIRE2ban1qalpg7//h+Yg6AF/BWGRVAubXNG/tEpprJK/TAxxOAHCtDnqIhNG
P/Tb0DcLO9ElUZ3S/HPIJuD+YbA85souc+1VVZZbjeICaxFgKJgLyPHrYDxpFpnNo7msa0HUcAkE
sdggRN7WxFTOhBm92a1/KNtLOo573aeSYHOngzTTi3rru86q69rdmNsLTR2WdGaZEnU4f1tu5GJt
Vuoi6VdtXRwCldVQMLRxlpgyH01MV4FhrvOePiuImwlwUWJlUOJ8emvVjmp0g25wJZJkp+OgcOz8
0dbjg91z3EA+6JNyOlkZlEdMBU1Lnph7dFowWln+GOjeo9n7j3HYn5rpwW5cOSI69EF0VUTy2Ln2
NospLWDEcIZfaT34X4vGYUTaV0IuwsRaZ67bdlh7Z7u1jkRi7vVopTZkfLIux9ljBZ8kVjroWe/e
VGz6Ln8iIAKznLMyxnaBkeAAbwFXBkgdzzrA/KeM71ee0p/MSx8MxxYTftYbm0x0+K+BFITFH8UI
D594yx//GAX+LWvTxxwlff33/zB+13AxwnZ1qahiS0Wkbv6myugLE9uNFqbLMdwCHKVlncwmi2FA
C8zHAApdiIWlNrOaL/HgiQSkhdbFRVdrGDLg8dGHqzCioJ0Tkk2RH7A2lt919+zjURrGeh5WfAPp
sGSazArFWWTlCBKs/pMxuLzMnwedrkV4i4nOhzk4ZF828l9kFFMfKE06ZmLZ4VvkZGmxBScIdLLX
QdiHHt3GRIjZn+gAfhcv/P5L5WD8pxFz6w0TCNJEYMErLq15G9ADlbLN46be9adF5l98Tv+kUJG/
i1fIcFquBWBsf/1dDf7PLGhCQZcSSGHOcNTvtx5QiBbBXWkB/k+UCIDPzdaV+3//u/V/KmssFyU8
ZFeV5UeKDX/93XZQqPkEbAuGrLKjEg8SdRcDElIxp8phcZLspwKdmqCTF9KZ5zBuQbjuqvZzVWvL
1otOlRCzXCmvqX7Py/YQhOdQqQ6pOzz+99eq/S7N4H2SJkPQzqhdqcF+EyPYead5sHCBBMRgcZgx
IAReE9F7niz3GgwT3L3qiUUpYgCxd2rvpo3ut7LZy2AU0jr+5K3715fjshl4NppLXKW/vnWhBVJt
yvAdlgqnF9OpZ3lJcgE4nXysboyuWozVKz9xTr4g/TlJ3+uCY6BID1YbvXNc/2NX/7fPOzz030V4
vEMepBJXUnr5a1kO/3zXGtmgmJPpAzpr+OzKL4VVHpOUTpwhrOdGlxS/d+a4V9wIkwm7YQLRNI9t
i1QQowasU5Dewn2WGxHHxWfSkPMo/mLKFIww4azL2VukoGsxVV1loAz6Ho5s3dyqMYb0ZvLWA5uV
595GS+5BZF014ZxdnIRuYd1z6KhReihD6+xp3soTd1exj1X7mnXQvWr6H1kxb7rpTKxixyV+JL3g
JrNAXQyG9qAznrSC7Nja9qFyknumBO9pVGw9rXxJCqwMkMFgfVeEQhhwFLTvltwddAXmYV3drCk/
jL5xnoyYqIgJXSivlYRPIlDsj9fyETGUO9ms7c2z6YjPrU1oRHIQEXk49UhIcVvvq8w6BolNGh6o
2jY5tmb8Li+9J1uBNiO5JprYI6FvPJZ/5up2S98r1b/XROYUg3aWAWdaxj4X8PHk5X0aYPHmztGp
rTVc9XuX54TUlBn/l/gv/aQ/KB7CKZx59L58iyGTeXbLeF1qdkxpSBuzc52tW5XPrjvMR7UFSpNk
8ym2rnbknZsguCtjc/MDZ1ryTsyiCBmpKcE2Yc1dAWHpMFYorwzc3TUP1AibZaZH5oMWi++EJx3o
P76HJccX3VmbJeMgEDvXfnK2ROCc29Ta60V5iscQZSEbJm4ifKDTpumaV/Iq0VmIA9HAc1WB+dRC
0qHLioORFM7lqAgGG/TdQggxyxz5a98RsUGfA69iAd7iK8lR+hKl87E0qBAmy35Rffp5Tqxu2wHv
+ce1uvqw7MCKNg2UubFhOK2q6iF1XoRpkToTcIaIO2PWtjQVyr48iWFhBuKz7jOvz8r0bifOcejc
Yz6mBxhbpzp5J9UdtpsOwAb59iJX8rPiBFs8zac04m+SmhsnrJo5vcytwx2s82jEBuMpdDjggAOa
z6L0JD02mjMxB2RH/qCp2PSSHeBW9MupH48akAYI2MPBc3qM6jhgJgc2XJx+PBV9/40jwXd+IjRo
nhenvhWeGGeFQeBY31KdjBcmAXyCOcbwAccnnnJMlsgRuCLfAcLWkIvimDImijRZ7Cvhe+v5yySi
dwbCXzr6B+wr8GaGCybrW1eYyh/UW7Oe+JHyRlRRZRQKJ6vBZE0lHLxfGN7O7uKvjVG+5KRBgn+U
CY1PQtHipVOzBMq1dqSS6wUmeFPgQ7AYNLntRXMU6m+L0VHy7obOkVp6C8zw3ls05wsMLDRbuQmc
7wCC0R+M+FIAN+KhZzRMAJS8xo/UF6Oz5kLLXs0sob85vlmRcWa7uHaBd6xddDMutRwhUXiAafrz
TpSRRsCgT4IGNM/o0QuaG3Ufd3ICjcEbXshxJzVZfjXS68+AWOgBRlwWS1yQvOMwfFAc92JlsMjH
xg7+uLTKT+5GZ5xQ2u59QZANWarVzG2dA5z2m1xT/JQ/Hctu4TQI0evkOJnGuSyTd6JXD7Lm1QHi
fWCGuwTarFL1W2K4CTFytgrinaztuXzAHsP01UiJY0XoBceYZqBytVpr3VkOaF/niK/9rni0vMHq
qRM3rSyp/cIGosFnZqTOI3jT2E93sejpcLLUq1H87tnDQ1vZyszotIaoV1LDp+giHNll5N1wo7Hc
ODzkWvkIUu0bgY0Nli5D57EF+NBTShdi6uYjHUz5weSGcxiiYyx3mkL3eGJJBPGc8Fzk1W6YUurg
in6EZPJxA6tWSKtfYzPJ0ZOMTC1yjQ+stctbmPMDArQnihUCRayfvKp5YP43D9Tpi9xVDXabKMmO
QDHPcm4/uDY7j8zAgJ9E9q8HGyDyNi5gmNojxifxcIIRZ11H2qnzzWPY8S4oEfKZskgPWZPeQ9O/
TjQ0yIG6gqDJnGivtuVNphfN5NsVqcnSIMQ5RwY1dgaAPr2ct9WVodGVBvItiXjRgrRj1ljEd2n8
btGvIZKMH13Zx6DXHtSv8t9K1bsWbfetyB4i7ejBNKYYZ23qgvRbWR7bxjzL925ggZWv1O2Ua9pa
Z/lBh77OzdA2MIn2bnAr2mHfWOpei7CAdvJdlcuGax8NHcynz4NtxAIJeeYdtdE4f1yhbou7J3iL
RodvUMP07pOLRov5Zun5wVSKm6LA3dM7nib94Ab+vIsMjIB9CaSjMb6X6bjzbdkJydgFRo9s1dR6
6ur2C3TohmMfG+AI2LO1vVPllfuETghBTqtc7sdNVN1UEdwzQzuLFGsbGQNomdxrFZYyRw5CZapc
W8KEJ2Re8i8Mkb+TNPaqfo4KIMCu9uSYzjXt89vUfnWGcC+3blluib6JoQuiGqYhJjf6KIVVzyhO
fn3ZWEfIzecCpG3WF5fB1vaczFBW2U9s6TgVmf1AkO0z8xyfyypmh+Tby5xrLi1u0MQbHsvomNIW
qwQ3aqGa5Xyqj/KsSporoSGmYJWPqInyUsN6TzC8rbCwlxK/RyE4cSG4kOf1CowTSb0mhFgy1dAQ
9jJCrhFrB2XbspuZHHJmWqG/EkaDlMy0F2avPH2g4TrRr10R7mozuFuKB0+crQNBx9LStVsP/GLW
FcldVudRpLzFk7PXYXO1fPXH0k/Y4ZiSHTbZL1rG9i7L+hTr5gzjNET1ICZVGXWK0h/oHCKomYIt
YLvzEJhnr2CbdB0ZXjiXDYHKCe6d0d7yXjlH4kzUJ5wqkyrEsXkHPuL/3ICLM1LzOMXAeWES0ofQ
qDo/9iOlYJ1W3OsQetdQVd89t18nUNTGkN2mRGGpDPrZL1Y5M3HK1Ej2JO+Z3HWDgo9F4RPxUyYo
kXgt10o9zORDMozxO2q5YyPIX6t6ZqYVk1Gr416PR/kyq/jblDlvdd2DZ5R1bs7EZQZ2e+MESQ+q
SuL9Krq0Kqo0P2LTq+zm3OnVu9r7yLtMho2FuUVvNi/bEQsudlAZmpZ4/tuAKzPr3S+C4gxB2dpN
oveiohgwMtak0UP74UC0s7iPalBkvqqfE6LQsXDYyVKna1EyB66MZmm34p704T1JzPUAjIhn7qvv
UZJhxfUQVRFOWBfnSaCGYiKfUIZ4SDD80ULwqKNUtU5aqD2GDhtbIYBR+JAMPm5ZrZEBQUwPjUSZ
ZnaQQvaNzhCV0jEalgQU1YugA63TmbSxS77WDKyLcN2HHj82rJL2u1PBnXEk3tfSQgLpw+jdKvCn
VGNfUR+IdVIpX9Pa5x6HoRdzojDcFL1tZt10rV0Lhwo28TFdkHRkecEGrNEtCKN7o3626+qoDwYN
HZVZUcLsDa4EUuUcEVFKT9r0JfDFt84WXoalBfiEeHfkq9Cst4EpCxyvIoSS290bc4dTasNb6wkQ
Fxo9Vs9d2cLf64NuzLB1o6/kiQ01aPW2wvAxn8z1VKjoQGiPNKxqH2lOREg8xlG1A7lVMALjlkOR
CpC2JuiNqAQDR9ACBE41jxpJzDbO+QgLuJTboc8MfGxtSq7Bz+cKfvqmi7hXGCcvNL3+gCcbjPSA
OyepSk5ZdlHyhAdbB2dOxNiTVVlfMQ3GC1NL64XmJzC3GZHWXeEBeSJE1QZU56pdTXgbJNx6KIvV
UBKnoTdmPK/KAMU9xLs1ECVBUts8wuC3MFvrhWD7ERc0xt3M5ExDY+sh6b37WHtECfT+V+8jJjRo
mXvW6WNX2RsY9EedKLuPv5koGbRc0JuIzWVS81I//ph+aDDXYbGi6cnK5hQx+uTG5JkLu+QzleY1
trWzgUxvlmRWOGfRD+XEuTPPtu8xhmxZu9wh3oGVqRat09bIrM2vA+iGmbDp5DE0JAgG3IGQe2zn
n8fMJv2WA4NO7sMCnm/vgm4k39V236wctUIatMR12aTHRsldHt9KiseZXbAjl1OsIjimzjM40DbM
j3XHPxVddfs4vdGDOnMjH/mDRT+wgviD/8IB5aFWWZwIuXzvLVBVLGUfQPvWu8VxdpC/InURfjTR
XaoR4opKpBEHc2puNXV/17k7X6tvtcVlyN1A3jGlET43xINa0V2Wtoqur5Mk37nyoFn3J3m4kO2K
MRVMh1jNJ+7NSS4DbRa8D3X83im8CrkD9kTH4vAfqGSFD9AKU4iSRXdniL8wjlgmA3q/YFOc0zxY
1GX53Q7ctRGcwzz9FioKwHik8VEB7bZYN3RoOxjRLuKiAIO/2+mMs/1vauNekcCiAyE5zpuwN9OE
y1SWxP61LfRHjfjtCCej40ebvCk3aoiMtTKIx4n3sH5ozk1sOvUAH4B7i0xCSLB1582jTmWhlRGO
jJWF51Fdx7xHbcgxB7HDuVEc9nNk5Aqy8rJ/RjqLqEMFfAvMoFWTz/SEWRzHZ8IGFqUMPRkHOSnm
k/bTpxSWXJt1X1vN3ljaivy4ZzZWCDTdE6r+ZxCC1yHwd4Zx6Fl+50SNc4kRiSet+j3o6LhVpTXX
ewpVc2R/BvHaFsW3rODWZ7YDS125uh1biU6zdObzaKKheKz84J6QJsT9mj46lbMTJAFoPcevlg1v
LKSuhn0yrsL3CG3jLPGHjVO2T0Wrbj7uQdXnd2VadSMM9w6KE20w5OqkpsbQC/8M1mZbeW/hKL78
SWft97EBfTWcxsBUVJuHFqH6b32jlMlENmCGK4AWqS1ACdtRrrIBUAbd1m8aCnJzLYCEhNWmDyt9
PoVIwqKBM46ipn/Se2Xwy+/7peULc94xyU9ViaNnlvFbH2sYs7qllcK243Qn6KQLtD1NsAu7aqUE
1nITCfUEJPTkueUOh8AuR3bf0nhIeeQ0+gywCe17FSJnQ/qko7PPXATzucZKUC4VDmUmpX5kBmur
Vi99razriYU+rZ3nuI8v8qSmt+LgWhE5mjAXEaSP5YHw1RXmPTs6aXYPBcpdTDV63STCSuqiQJ1Q
9fO4vboJcTxwIVgRZVUsp5ZI1ODyqd8UMsLLsXpSvWjbAnBuIiLtFcRFCFA89NQVq5s/r3J1345i
0Vr4ZkGQ7AKFlgVKikxv5zyDq0hPWKBzDoP2QY39lU4ydhu3EFR7gHZcD0IWIwnvrShZVlE/91C+
bM4JVgDHStkHtSxy6RzkLk0hlOb7KL3FJncuWykbXo4gb6h3zuA+ThzxYs3agt3aGhm9H2YJWgw2
NqRVZmAeLOicWJFJWgdH7SC8d5r1VCYj9OUskklGNEL8fiUK76Fu4lPFIwreGe6yid+hgcLIsz/t
hGE9CQubEolmlslzRQDFmmSvN08tNqWJ2rsaHzplJqLyaAyQKwDHcobF1p2wug/mYdTEIY4UTGfG
Q6vof4J3+6cJBOgdTdcx5WNvtR1H//XxyOFr2XXoKgu4x8qySyAjMiLcOsGLsKLnqKBMk8vynzyU
Ug3x+1OgY6ZF10DOvMk87Ndfq2Nrbkqfu4mADqhv/mjMmOyFRz3gZPbRcP6I0rbamcsJej5yCc3A
XJyWHYcanO5b2ZscS+m+pqzsfPeocDgefenwYk+x+uYmD+QtKd4lP0WT3eCPFkVPI0E+BTLRR7Pv
oxHfY/R1ssNZkXmfOtWtIy1tDLvFR8o4e2cs2aqpk2LG8LZlwVHdIzshILa6N8oblM2z7NQMrtzG
aEQBhEfEQHvGkKcZeQZt5aaW+90NGvTZrugQYe6LJ+8kW1r4pY7yhCdfo8IUbqKolo3a1itvZva9
pjtGj4WtI0WfXXfdLaNAd/yBjRXzw1DeRuTrTm6teb6ueZbfaL/f5L1NnNU5TZakzN71sLw1YHw7
fiYaJ+4/59oznDOnna0Xt5reL35TUt3oFMhv/1gz0KGt/ZCzmyMHaVA40IKI948jN7swkGAYtMRw
UtBILDMpUJhKl1XEWVL41MXoYdCDNgJPjXkeBTuboiI7dJjAJd7J0/R0TZzFVqiUbkpDCetB2p+H
MRUObPEId7fyrNjNofPE2c+Ig234CMOo+oKDbB93hDfR8L5XTPLGjtJNKG+yI0I+4U22LkVe3PAw
zkqi6PqcnmqWYKwhm4N2Ky/Uc7tgkd8jr34OKEj+WOX/klbq/00RAs/xvxch/MFFk0LausmL4E15
a5Rj+F//q/uv/6x/lSXwY37IEvRPoNFM3XU0tkuHdeSHKEH/hG2Y2ZQuI1sx8fJXP0QJzidTg7Il
R8NEZhiEX/4kSiDdlWnkDwLJX2KkQTX4p3UMJZZGgcGYkdPV77v52IlSHzDCM7fVH4WOzaXHxJS+
MvgoFLo3LecZKByQ8ed2+RltahV9dvgPz7zk+B40GNuColOF0Kp6K8fqKcPhezcL13mRpStqI4xt
pAm5h8JX5kKRVMd1Z9o8IzBAdL4NLw9c7mUTdujsr2Z/RMq+UMOrSDU43e/5V79O5i78KrXB5Rhb
y8J50dR7HytzIJHAAdKl8HFoqNZiRNCqt4jiSw171bN17PWnuLBpLtMAdlFUiHQpB7fIWjX6b88d
wtrqoqb3CrZkV+swmTDGTj4N0iszsoUIYAiZ5ZbMuDWakaUejwt0JpxYwUOgwx5LsbBjG9sKPaUa
4eOAFoJtTi8RO/O2pa250x1ePVHrUtwVUQ8DNp7lyCFDUED3ynr1x5RV4VDx28WDRj9K75ZNcWvR
sbtEJjWvXXBq7PIST2JtCoI/sJlmrSCjLppXSXwwBIBZ6O6a9TXojzXGmQaiFaftTVLb89RF8ksh
ryCm6j1pdMjJ/6lOmjpxrIjmfd9S8/egzqttWCNK7ejfZ97EadkQF3+o6RqQ/ZVTQVsAXup92RYn
wjQuU1OdoriI8QtmUOHERSrf5HuQd+2W+OBD5fsPTkrzvTrVsHsF/hopQHc4w+itNXe6Gtua9yTf
0pG6cYSvWpiHi7zYKQViNrRQj/sVBepG2N6lduJXeRlFN63lW58F+nrsX6LeXNuBsm5g8fu8M3QY
lnrpHQoj2ZA/Rt7yqQWhpSncXMY8UpG986rHiFQow1u2aFehChxiD90XgZmeZoA19tC140QzTg4m
J7ONXiOrXUo1nASOmT61rtfsY7oiAT2LwR3XTuBz6m1XFX46mu/UcwnUs4BJPR5HAhCckmndNJBM
GMFZQduSoQNW3sNuIEpDXzuRu+BHbFzk1xFtGzKl2ZkbDkzV97Dp5iqJfr2/4EPZ5nCXs0ndpFN6
jaGjpcDBXSrOMXpR4n3P7qC7r01prdIkWBrDZ5JnF0rziraxQSLBjSfMh4gKsO2sJ1vvtlaHZ9jf
ujVIqsm7KD5tAJWDpr6xp3pL3fMwhA43kW/PGP/e2no4yESEKDe4ao/LAYrD8+RzYAX/ngCcU3GJ
5Jb91TKfwaIRb9CABxV7O8MElk1cl7ao42sgUDsGtxYiXZMzJCDJz4LZ13TrgVrZbN8mPd6Wlk5t
D7AuaSEgjkDdclq9JGa5bOlMJCvjmfy42Qiuf1CDeRTEM819i6D1RfjV3rsJ8wX99vCbhXWOIPiy
wAlEgoCgPA6pC5lv++pzVjwQl/TgOkgEjWsePEzBIh2rld/k69TVwXJ/NvpLoJ9Qgqw9863Mlh71
vhHFD00VLMjLXPfszHWuzSM+h26tYgCJk3jbQejrlJLDRbazpB2OhaqsBuI4AdkkZ2wkhAO9tvDu
ap0guvGu1tWslqMq9W6D4dCjeBtV7czrsE5yiu+q6SYGSMDDyGIJNLt118G4LrSRUMFh2ZMyWHTN
ikPxUg3aDY2BZcWCPVCPk5DFmHOaaUm6dpRuk3f8liJ96AxjQ/eCqae3quWIH89+BXlOc+NN4ZfL
tGuWgJ2xg97Utqf3ynJX1Sv5bblJcp867bswhK55Rxyy+Glr/VfSG1PW0L+eNBG9mMjq2ezQCv9e
2usCwYQRDjxPUbqxSCtlYPHZTGmkpdljSNtU6YPloOMa5MPNkO1qhpi5GW7ZXCxdzAWhyTBrROpa
WRsi42XECTRQ5aCbBMeTgAk/dD7Y5kOotnNFeS30cmG4lzEQXwDfL0IxrZOOzWyy54nJ+TtmIW/Z
vLQAozGnPZp7ioKoVIvQ2NvYlC0wfVxFxOrECtKbYq3j4w6Qs5dTeyKAbS5UcaGUBJTNVbj2QzS1
q04B2BAQFANsPBdPsdbu5b5R9ArCPgJJEXJ9XKCcazsYEbW1y0I3kvWodlBPWAtbpnANC1+uR3yp
WKMG23XprbTFg8uQICXipHEvLtD+IVEOaqKcx1ThVBCtUu+BffggF1sfwUjdaTNSKgnBaVEcsmDV
LNoOi10dknIUMRca103eQjmPv+jEQ+l4ih17Z6vKeTKDS6T2R21yPofxsK575BMtE9gg3XRtfGZX
PQi3Qb3Gej6s8gaXeJFsVJ31gZYWRJedwLdZY7rQuvyR0EuYWMFaWlX6rmGHXKXAM0s2UcICdqmx
MRR/PRom8w2aXETxOEn+2BT5Y83Kp8FTwGV3FKznH3fl/6+M6XG9/f0/vuVt1lTj5U2E+S/oXwrU
nx7fxdfm69/esiZsxuPXlO/7qIzflAMQy7dfKmH5bT8qYfWTS7HLbY1Y32UmRS36oxbWPiGYAi+n
oZFVJabsH7Ww+Qm5lCldB5ZO3St1VT8EusYnhyaU5ukw9TwN8f9fE+j+ttwA0wPSp3MN7Gs2oKFf
j/S93thOHwE8mnprocZISaNb3l3wXsI0YlBqEaSlUadO6p/01H6vwX//xb9pDH3oGmgM5S/2TiY9
i4Z1QvmM73T+00fyL1ZUW5fNkJ9XVH6T52GW4BWynvK/X19iNFghXXJ+UytxdpZ7UXR6bYb4UuDp
bHQqK0Oii5SnosgeWesurk1Ug8Y+lmTM0LJDoTVbRaGI79URFEDy7sOrxeLH2IXmKZV25zA+LLxL
OeIw7hilm0sI53OyNdcIoFd2NS7SuD1ZTFczJTnoQwQnly25mhZdr3wpu+CWpdbMGELE96+dhS8w
nIOGW7u6eC6yCaNY9FI5lGsFCT/Y3Xq6WKLujq0OWifSHxhMHDooLJ5E1fj1PneUL7HX7gedMg+j
KLTfTeSZGzWmJiPHuaK4qlpW7N672H19GJFDBNR3kWHu2jw5S4fymHCICYleNVjy07I9WvVEooF/
iJyJBrgNEEE81SzAQeUtKoF1KgNao1uzaYzvb0uHPJakVNhVN5HLsETG9dYYq1zvEuPHlM4vXzM3
NslkRe6cb9gNEhuah7poMT73dCkCibcCVGYNNL1jsQnIuoyWSlKvCmWAskSboAjQkbtXuTHJTSiy
uyU5a2aaLjuq1CTFajsgJXxoNOLNJmk5YWm3dYLhk02si5dejTdrOCtLk6z7oYdi4TyNzCwi6lhy
f05eCdkmzw/S+G/SEO0n99C5uF/9eI3zF5g1haaYZQAUJt/eRyTfNfHXWo/fYyN4UbJ9Exfb2sRr
Ad4QzsxBOIz1w2AdBcoh84xdZimHUFgw5K0ZAyaPOaNDc73GpoE0ci7fqRxeSM7W2BfsBCA3Ssps
Nl0Uf/tRxULqWPNWb7exmj/6Jp5rAosDUxC1ijPE71aombbrILJxxg4MYPtlL4I1IdkDqoMMqn1H
Xh1328BmmCT2Tu0ICkyHo5r3KzNyNgn5aBPR5g1u7T5JpTjkzD+ZWzXboh6PeN5X6rRVinFRe1hv
C4csM9zD2G3S8Si/0/StubxvkR7tc4PdOKW2yQEsZP5hcniyxm6ZwAUIoEa1qjzaQbrgydCa+iRv
uaisvvaevalTzJfQAHTGJmVj7tjVN8Pw1PrsfFq3NOzgbHkTJx0+npQI2J4tGGJbEKFT6qHs+ebG
ba7NNNwcjTSZMXzpDLp9anUin/JVfmkDZ0D6g8eMt9QjQkud+3VwBa0MP4WHT0l56MTacgCIaOGF
UIRNH1s7nX23Cy2OJ84Tk+mDUxMy24/riYNlnB7tQnukyHC7vXzyLKLzJDNAJPnSc5kfWnPpYKo1
7xCLah7mw3wgscnGAWBMRLZyHYgCNo188XqxNhgBSy9W1q+olMlY46YPxUNZG98+Plvi4VayvNIL
sl0DdaEmAvhDOy8GsUtqk9Mhma0iPldKslG0jvAHY4GcA7mhWA+2tZGvaSQZQQnrU6M2W5hhS9xR
YA3UdYQaJfHrrdHX25hKxYmyQ18N6wwzdg5vXA9XbvnoQtiBjBd0J3k6TXKWV3hYPu8bWbG7UPQv
TvpUSHS2SRIzumGWB2se9meOYYvB/9/snVly40qWbaeSE8A1dA4HzMrqgz0pkaLakPQDk0Ih9H2P
Qbx5vHHUxN5y3cysCMXNCMv6ffVz43YSSRBwP37O3mvHT5nJk1378r5ptC9tQXnp94QsIZxk+STc
8KWR+VVkymNeW0fbk2+k9R6qMrgpM2Wtavd2VpwDzf/Cxgorh5sp+siuOLkBB66LgOJWVPElqO1t
ZWIgdfRVUD2JmKWDhomWpBc4MmEz4fMd+bMO7vTEuxEs+dbA+SnzyoABW/juhuBEzfA91C81XM9z
3b/WDoaG3EdHmNmHKgnXDau6npN71ZxClhA1HGiigWeS27/EnOhXVxE06BQ+iQjwVQfOjlz7S91v
rhBNfNSAPf5rjs6XqkIO2wlTe4zNP7U2iUHuFM76bgSGoV2GrMyzUiJ3XB0XUpHBp+kr77aNm73S
Oacpd2DYXRjRfNIj6uhkeG0lqX0AP6rK3nAxbmeJWX7QL6tNNmq7YPDwgPkEGmtwwuCKFTmXzgfW
xfIizaPX2ojyUhKeh5NG9py6K6MrZi7XquZNtWRHf+DUDflZ5t+kBQQ1hLtSsP3IYeEAOsnM8rb3
8N7NXIcyvp5M7Vrz3NtGhJezm96YdYzcrTh3sTiKdnpl6pyRF1Q2r5o2nZLBvS+Ari3IjfW6Wyfn
1uU76dLnqraPVXBybXNL7icoE1Q+XnllTOKI8Z8xPychRtSBt+3Tcu/2KWgaRBSifQ28+FlPNJdv
DSFOObKbAfNImvGUIgJkE78Ym3Tnj/N2khy3WKYi7Pje2WuKlwiYg4yS80j/iNjITc03Pem4wHv3
Xkj6aBFZUO18UfvfnNl5owJ480S0D8dqa+QZlYTxlItV3tX7ucY+nL7oHWGGxbRVxsXKIq6vsXaq
NqkQtJMQdzNIILYRml4ixK07nISEkkHpZyxUpWLRBbTONHvXFeGBUeTWQ9hB7OpqSmaSxTjlzT1D
M7r4xNAOc/Qcwguqm2qPk/6li9E3lEqalLjlEyVNOgUb+yqIsdhQQPUZHk/CupOv6ntgGHhlEpTS
v/gc4JG9vvzv6ePjFPG704dKgvjXfXm0iHnU/tf/Vf34u+L1JfjRJKh++L/PIDYnBUtaDv2EP/3K
/30G8SyA0IjQIYwSGEXx/I9+vPEHPXhBzWx+FNDKqviPM4j+hw7oEQeyBQQGnKrx75xB1Oz8x/pc
8r5Uzqvj6upU82N9bgRI4/VI85aOCyWkrgiYEPXCsaKHNMue9YIM6p6ti+W8+c0Z5CduvmdyIIMF
ixzHcHBDfhrr107UYFCxvCXcnDrUbiOJNsIYxc4eq1utJzmNhFNSlaaH1C76RTAgwyHqCElPvZTM
kPt9luFZzLrfOIvkZ9+kA7MaIR7WTJsUDwycny4Kij2ZVmTBkTWK4zfWpuugKoKNJ6Z059G0YAaB
NorTWVIypaw1+Sg682WG6meEhJczm2kXZVS4VM7Q89KmWjkWiqGEsWTrMDCI5bRsK0I+d5UgRoGU
047VodmEgIFWNT4bax9nwU2NnLy10w05LZS5JauN16ZXUciAQ3T7pvjaCjKa09k5Szc4FimBHnHU
VPQfT50XmAz4ka4U1cCGoc2Ea9ZA/byj9OqTxZHEMv2DX8WvhodZsUaPVLknNb4dR/1Beigvk7Ik
ENLbqnwGMIq6nrz2stCWs23fm4phQej1ZTVPV8TIUmxx5sBLqCBO+dfZhAox5ISClQ61dPSWMBVA
jomsQgaH2aJOCTWiaC3df/BBjNi5O+45Ge6KBg3OCE7CbcHXZkO+swRyGiV9cIz02WqMryWAr6xn
ZIo//zqMbTTRSD18svqUnEbS/Vl6Bj3N4kIGRbPKSqEt+lkCdgMOpuMNQkEXItGyLtqYjp0dp+vA
QaEbJ/EysND4KNGFkYHIy0qAMU3wjjYC69BrlVZvIFyv/Bpe5jxb6INKPriDlIOIWOwpYeBpizzo
zF3WujTYiCiv9e6YeEp8ClVZwkRfIClOiejx7qQ/8VuLDuMCkqOYnhL09kPbcWuFCWLLdoTEZjVb
xCmk35aAvlG4m2SgnIIHTku0jAPdWzZmSb8NpyA8ntInWJgDlK5r9yrsnZBzMm/pvyySYiaoDdmA
GPx0+SGXB/2XJySN4WrwouI2q4oeiGuEbrFRormC+RydsT0gnEPX9PVO64OjycDq0h38Y8b2v01Y
8xBzw0JmhYlWgrxKhEEwxgBiVZNob0VbHLIY9mRiEBxE8eRclLa5G8hGaeoG3TXRd4Jvv6vTK2uE
lOcX8P39NAKloM13qWEvq7oib9KeUIO4rdwOTt8v8gQlEJmQWPdte12GAa9dZvHFFDWn2Jzl0vGa
Fd9oyoGynA5EpC+msSZ+OL0Vg7kNMq4KB7QGEXP6nKL7bsev4ygup2G6KQM+c+qk8GtpwOTpVK68
tLv1cuQrwkV46U9PpUPcSd3MxkJ3guY0qb+0pntyLDPbwWRw1InbRqbsTjHswAg+GeKkXDgbaaZf
2/kUe9yXokwmnkttWc4G2Tc9P2SG2bO6oUmhP/iE/hY+MsJUXDcFi28aWN9opSDKEcVynO194M/5
No3mch23WNuMSGNgIu4b9LRthO4tTuWmtIKL3mtXbanSPwy48lkDtDR05GPQafxSztnIaJAa9ubU
rv2uPNcE/yxWbvFm9gVjWeTzMW16B0njImnTSyN8ypxYX1qJwa0CoA2zZ3Eb2C0fEhVw7o8PhIqu
xKA9+jWPQ2nx3vE6L/q4vZiJ6MmKSeei8I5lUdzSA9iGVrcn/gGpsklOPSNIBqw+TB79HPT0jL3s
LHIqIr0DHmMkW5rLy1xr72phnQxpXOszKmfdeq+s/K61oVdWPQ96NYBxpA0RaGmI/BoPQYLwcIac
LVGzsCzdaUJszIH/xVX3ZpgPp2qON2ZjoayLn2km6+DP+rOT+xdDUyyMFvJTxHQCBtrayVk5sjQ4
Cy/a9DkmGStEIGygsk3M4rG0x4epRDLbqsntxMLAXpFG8Vuko/2AgzjEBaY3wX43yqdcJ1tIeZCK
NoBxZh5SJOStssproXvfNhmVZkjKfNOJm7kMLnTtm5uwIeJjJ1Za/2pY8qBkgn7Cl+w6NyKeaSn4
LGlFa11l0XTJ3rKOEKujvTmo6QnoPkbsX/KMmzQa2OIDyzlNGYnG5rXt8nV/+N2FTjZRi/fEhchh
cbBJ4P4CfjpLc9jQGtUWjS7v6M0tWG55HUJAEu6FMgmfpRm/TinMoQYAn8Z34rGsVu590t770k9w
S4Zvrs9OGIzhaznBCJbu5YcXpZ77kr3OeE7D/DJP2CglkYILm8lq4B8Eo+KPVybbsCOKyOdxAEcU
h6SkjlazixHvS7uGE1rHz2gPSDMqmisvcIqVaz6IQOB6z3m/cryZ0qVTe2Kp56zHc2edRuCBohAH
tqsW4ZCz0f3sPApnwFlxx64SLqIA+KzbR/ejZEvvmdZVMALXfTXRr8UCFsFvdTuAbJHP9jRDOvvY
7UuQBBjC4HiG733I5SKn+840M1S89goxFTgw797tO45H6Z5S5y4pebZmgdcG5l9PU6skuCF3V9j3
kjp+i7l4Ps0wfODaxs5jgnnNiGCy/FkpsgbSqaeYEkG3QloaQXtRJe2ur45TS6kSnYIxvnKY9BLy
ds5Ur2oYxnc/I3+r69D81KBQiJp4S7ziTIjcKvKqlzgtDQDarABzjw3jw8gnepwC8ampWnM1qB+E
zLqIDYYhSp7ed8bBNMVt5F3nNmmaZumyFLj61iinGblZaK0L13ti1FbA9CSJMe0vZ5QVftkdqZQ5
Vln0Cxq3vmw6cxNbxVkz0stohlsq8/i2yOBzkbkcL2VtwnbumLPlORwJMF5PRYptrC+4WFWj9nd2
EVrv/dLQFPJhwN+mGQs7CN+aNnwvne6YQdmzfWOTWNpXUw3xsgDn6Fi7rwXza/D+iUPSliqNPmS5
rIKspdF0NwYOaMb+GM3cpc7EGifzbAuNPuT244rIJn32u/xsCYN+MDVAlV/b5U7mxhUKdnJosKX4
zbYuypOp5Telw44zy7BcBxOt6IjB9NSxeuT6Oi21aTN5V0NrtQezQd3fxZdzk98WRqWhCp+ZzQ10
HhPWoLi3l24Yqr8psiVqWK/V3mIADrKDBMwLMrCDoLQwfFJPci85x6217of0Jkjze/JJuBQDapL8
OZtvYh8E9zzT98jjYdkkl2GHjdktCnvTFAXZr2Fz55bzHgSiuycFGmtnNG1ZGQ5RTEZJbm3CQTtQ
gT4kprmDDGYuuznAlShac1Fnst/hi/9qxfMx9bxubfg9SpyyuaBWHE3+Usbc3N2IvM3QvJcu8Oju
I3gbm+j20Ezpq5iM69Q0sTxRjKXCf8v2TZp2iEOcfIv9EWAB6ddG2bDTsfapgYq26EAHLoYzJkZm
gC1Po13sswhhYO+3VPSEgNPIJ0Wxt18B8vDNjpRKWS2fHau6++7M+Bfjkc9HIKVrJnIaZBWDIMfS
7U8HDdNvUEl1NbIiPupyZgVuU7Zux+JZq8WVOSeo4eljskQZVXqWI/WR0jgloj1cS0kwEEfPu9CH
lv3rd2Z+Ern+/Z1x9nGRgRv259Qiz3HqVhQdLKf+S10MX+o5eHPk5KEk6Rb0P9YJJfvCS+66EDtX
0j1GPoHrCKxfpp4s7KLwNvagJlos46U0x5XbNURQso9HVBEdEhdhVyhYVWHSYMGCz4wOaUAQaRBN
9z/4MLZOGDW6drBgH3nN3+E7NGB5wkg5uphRsJmVq73U3b3Bmr6qO8pXnvnZR54S4Zuys3OOKbGq
wwNLB+w+50L3p6USNicVW2UyIrQUzaUjYMhXmckHcovH0cf9rxGX6XXnTrf2ATyt3grK33wS4xPE
5eNrsS1mkpAdQDvYn87MQz9FOhl62lKOFrJpT3+YAUQte+egpc41oemguEGk4sjhNra0p19fyE9C
/L+/OhJ8Ort0HtSk9XughItIsfK6UFuOWnu0OZiVmnX69UuoO/67fsTHS0iLksWUqrXxOWls6soJ
rAGhLor8ndb2qde1Q9Ozpv76dX5K/lSvxEvYuB4tk8vpfoIjQWbOWAxjH/ElZ+ZpnB4McV9M4xNh
OMeZROWcgaXNkG8hTbWkmzbmi6pxVy6MepRQGdoW7ocUyjc+OgIqJZgzWRkPTujfplO15QminK3D
Ny21r0uDGx33/kWo5Ae8gkP1G05U/RV2bBQFS6sZ9EUnk/e0uep0cQ7xXMlWB0Y9xFe54zNXZFeP
4XlQuDibueNcw4b0iPUCH1yDkxlY5iKXLjrjutrrHpAIDRUKPmxgBHFInIHxrt3irVuq6kYd/R09
fjDyI339W8cP5yXAEHR76ICR1GVXTUfCpaemNNXt1CfvQRC+5xNg9dS/zO0WX7u7T74Nbo8+jEYN
XrgHWtoVG4Z/Jy34yL0FnllO9wnn6ah7DLHAlh7H23GSG5dNgmCzC7urbgOfY0GiHRzL2mYWaCIl
mnZgogc+GlAVKlkHI54GGEk4kJ8btzyLwd1nHvPXwTmVCHSILChucYngtmF5EWmrNuzkzFxw69qE
ibYG2Y90Tk7FXN16DJcWoQvft3OZXXUtnOuDGicqFZwG72awIJgmPV6HjBqYDSOkbaFEhY9e5/hL
ZH2ufBji5E49Ay2xXgvHmU6Rm1zQU+YYm/EhYTvc+j1nzPBbXOWXc8UXhOCFBBpjMSTI7WOSN7QC
nbedMjML3v0iW4ddpXCq1WNQdcew1L7lIw6MNpjubRuWgdEdTTu+6JMUX4Szb+P5oZyjt1AjWYGo
0DRyT7YVvPqU8X2EQ6NlX/Dcul9axTsH+RfyNGz/S9Zxo1VWd/Qbeu21Et22zWXA/F2ZyAgiuGTQ
7HICBvEfYiy0W7oQYSfvkh7DdYxgvI9fGU7H7EmUBqE6UEUFyK6wOkC+IFwVqJZiFCWNfwdpbAfF
nH5/wAYitoghhkXtyLvY4MdC+OQLM2NF1QUnSI6uWa/8hMqaXlfRW8fRxM2fO719jrL6odYpkSw0
9gJA4AezoqjkaQriV3PEFT0anH8Koh30kqZBeALdd5+ieatM4Hofy8f/inJ+2xZnx/nXbfH/+j/p
t+Zvd12dNH/71v5t+QI9r/lBnWPy83/vjEskOK5S34DDI9KKSuef6hxp/mG79MrB1jmwPG21Y/+9
M24af6h9gcaxFEoyo9Ly/t4Z5z8ZLss56hyYUPTg//M/fsAlNZ/++Xtc2k88J0IuVftdSPYJ3sNn
KeCo13HaN0xeqOASDoj5NkgxRZtWddupHu4kkmfEng+OPe6J0muC4MISAbGYJlx80EJJKfffXcq/
qBY/i3bUOxK6adumzUyAlMMfd1/p6lNrSlIGPMz9TsuxytX6BznxTFTW8Kfq7Ifr8f3nt7mM32/E
4s9XU5UGSV/gEdS7+a5mqjytr9vB4PMHQEHiDidRQE9Zz71t3NDoaehktGNLoCSRTjYxlWFgX0c9
m6Q7jA/2wK7TCvseF/LdpHkovf3VXNskliAf6Rse+3HK3ucGbW41baqJJi96R8360gjY2A4Lk9RJ
JcmYqtDTBZeX11+1DgC5sFBfTtiaUxEfTMCcol+h3bkKQhZddVL8n1x0VfJYkobBZxqb2ac0fSog
CSQo9os4oOth6fF73V75xe+ShD+rTz8uOVFFgsQ5YeMx+3TJQ58Fe+SW8/N12xA/kUyca2hXIpNt
iJQaxq+//nAf6ebfVVvqS3Z0XQoLrTM9/c+3VJ1A8xM6r6hH5dFrtB2CDU7wU7JJWbv1LMQTGKyw
tEHvp5aw7Xm6iML0qszYjqykP4Zmc8x0uDAiItpsuKnqYxgUmzEYd266bnZoZqulejZ+/cY/T2h+
euOsD9/fnUPjUZEodgX0m1PoDg+ZFr2hvaAn6VOUMQEExGPuiwGFQyVd+quqTZ4puAZSdWMo/twP
/uXj8tdvSC1KroFrlmHej2/Ir7JCx54bbPqguGOhIFyoX0SVdqBd+JYzHU8l3ah6Gh9QTm+ybrok
MWCLRuum7rTfHCs/hnafv1ZLgR4dbiZBm+vHN0MRG0HchEnvVOW9NDXcseGllxvHqUr1tbT7L2Nk
YybFc8agOWLEA3EfyRrd/PaRhMxjJ/0bv70k8aztqnrZZ+krM8zHlraW2fLg+7DW23QY9paX3RaS
2Cd43GzNS8PjNFhND+iIKtS0tIc7uqPLOQWYIOq3sXFO2BRejQHYudY+Gib9LT9Lnl2LKUznnj7q
Xx84e97eFJ35rOXOg0kbWdPRAGACInGD75zaO57o7QW4IKx4UICo/Evp6JJedvjeyf7BqcW2DcUj
7Tjad6zb4BPC1a9vQnUVf7rKaGQsExq1BXvsx6tc+V006ym4imjKnumm40ynIKPtRT9CTWUUM6XV
KT5//bKfz4Af9z4SdQLNDYamOvPfH+592XVWE7MyYLRfxXN93ylwAmNmjHxyh1jr0JOTwYmEWKP4
N7e59Rd7kGQdRJ0vpM2t/um1e8YNVU6THXu9SC+apF11MZkZimwl6rliNtMdRdqle0N0O9ncSRKL
L/3xZeq8ZumTAEDiAt3MOS4uywY3e1kn08Kyy1MWm6uYMBxrvErH1ch4bVHH7CFpTB9Ia7Jq6Sb6
FbqHSsVJtutuvoiDJllPbV2svH56EAa9eaTGv/vIhvXpSMr1VjhMSdFB14MF81OTJmzqwUQqhgbD
oM6umuxOt4+d3dto2Q0GHMQI0CWXBnshpx4wNbr/2mvbiiMOKUtib9O01pwOo2Zd3xrUD5Z8LRmO
bLqxBPWTZOfaFttKT58/mAfYxjcz/8RhM17lst5ZlPRVIk/Z0I57y2WS2Y67NvTiranCdAm02oV4
tL0WHLkszM1UawfN1h+0BkAeGkZHdkd9plHhRMm1pleHaojeaulhGfH9Rd2C46YF63/1yFFdJy0n
XIsZlsJkrAwvehIhHi6UhluRy/eUEw/HF2YjHig9DPXhRTnwhfaq4zzqJOggbbzB/HtKObxB/oD+
n5b2XTNPa98W456yDVtMXiTAuuZDrGsvTP6cNcEGvTf5HGFBGYYTP5qZ1s7UZneTd2C/DXwqguo+
68+qrdplPtkr/tkcqEoSAQnLPCAf88tiY+EEbHuPw+xN2FjJaixTbzOObAqhh3YzJ81s5HlRR5C6
RIM3WXQXQzY4De5tzME8rDDKCbQ7EjjKwu473P0QMDPW8C5GzeagILUc52ubJBeTgD7SJPpr4vi0
590Qu0V2k7XJq9LWicRGzoa3rndT6CvW9a8XArXH/bj+UOTio+RBVD0679P6Y+u2n6LdxNzlcLpv
ArptTkXj1yqSV5aIx9R/92Og7Kpe+XdfmWUH9D2QfYoVukE/rkBKmjLGE/Y00TA6q/Nrq+su64r7
oJHk09kwGaW9NQZ2il+/sPmp/8WzCGaRtRZKrRA4WD/Jyfm3uNTMhpPzwATR1Ai06zv/HerDSda0
pYURYjBMqTkYvNuiuu7oBHwc4J2QFoI9MzLTmnvkCeuynUEoVucBuKVpzg+/fqc/fzm8UUcdHgxS
8eib/3iJSpJfCq+fPQxR5itP1oWym6f0BGotWSt7t8OuOA7+by7Qz2vVjy/7aa3S5zTv65g2begx
Qk1pki+YTJ5dg5nYrz+g0H8uV3ktTlsk26tv4/P+B7NvbOra8NZBiBesbp80cSOmBjHHtKk7dx/B
COhitQ8yKo/6+Mkjs1EM4wanfbIODZ45vwqiRUWLY9RoawW58RSlGTm1xZeQ3jYThVsaceky7fGf
64LtwKkx+aDg7U2WiAkMw9YKjIegS6BqWOJp1poe/tlYAsaQxXKOdVjW9XxlVhHzf4l93ylIUKiN
28pzkbGnDKfHgIgDuOMtTV8UpUHJAD5kGBe4G9lZ+zEs0n3X5gyjK6Y81bWZMostNGI0vUhuZfee
OKa4AP2bLzx7G4umY1f2nvTK04mON8yFm5Koq2qY5OxPiY0hELaZGpJoAvBjEWIA7u3sDWZQVNNC
5Iw3LCMDHocwlsT36KG9LQNmaq4NWSrHLoEmOORC5lf6pPRaYZNwcdQQYW6cVR5V+1QfLmiz50TF
MmxXZXJkL1D0I1NEIlPXDHeUomqyyGYN8i9KYvXRaKqCMiZ1cLrubJjwvt4svCF+7cPkzXbWWutA
eFYSnuhIV6XchqbC39ndEhiEf1CNvSImNAbcR7nMgoqtsrZBz3vDTR/658lnDe9LhoNMNjlJNSin
YKVf1AVAHFSqzuCXrO/xhiCocianipHkaxNMA0y5mIhT7aKfUi5MF70n7lqP0scIRiQXJEbzHGPE
8rSDmNm3/ME+hi0frVbUwWacdn6KVH909YPXWGdFJnHL4UgI23PmMSuKmtuqc2BhzeZVWa69Ak/q
Q9SggqMNdsbtSwSZdxcq0nHp+HwFjZ4QXaWRydtvuoqtUEIdJDOyOuceZDg7e20GhKNeSN6M5T6b
mpEtopEvAq3OObIzzu/j1mvHAJ4tZvFCuwnK8uzya1eD1712qL5lkmxbRB7LPqSHTLTrlDb3/A/P
2Yh0xB65MtYpaT3n1HgABrWRuZZpd7SqvWqnaXjbc6PrkD1lV23IsuwN8lRhsVX7WxsjAaoF+XRR
rl81WAGJ3WTWEQx0Z9kZO9ndO9D0uprtL2oZuYYhq4dbMTbLymTPfP+o6MVkPdL8M7LnWLMfUuEh
WaEGUCgMBVukUDuSuU3lrx16DZ2BATkqEGzDY26JZZMnb4ETvZd4erclNMlggLnkAhkMMTxBVmUZ
iamlnP5bboxfg7BdUQkSYciEcxSciuuw/VaB0JUNhD7ZsAHaldibEw3sPnQ2bukSoenqgHlw72aQ
ydDgcJYOmKSlQ/XitMdwqB4/5HLdTKGmDSNe5Um7MdsZf7rNhQh9/I+iexJI74feNOiI0iqdYv/o
x8PR1+K3xrprDBdWFR3IIg945anZdEM6rbNUJ7mpIiHRXcWBeGsbv90pfPEH3nVMKfy0gVp26Bhu
+sNbnJItaJc6vaVp68gB3H7/UNpwRgKJ4XUmngg/Ns/FommgFNo68oSKKTWpJI/m3B477+xY8+1H
a9dAoeH0wdLRkM3bVzEjAXhyOlZlq6aTZdblJpTBOZxU8hoI4/pOF+LxY5ghw/YAqmevifxWa+Qd
/kh6+sXRMsEK6vIINpvMuWatOXxBQaW0j8DqYs+6zos52iIdutDoxi+LiqG7zdCd2vkIES1hFxrW
aY+0JI2HVclUPNMwbLnJbKHbw3TiXrXx8E753aBkMh9a039R4GIrlekyeuEIz5uGjLKmZXi20unA
ddxViftUGFiAdOMek5C3GYIW0Uwb3dIfhqHIoyPm+CRLRvN25VWHTkUGkAC/0kvvocyCYy+HLxl5
PE7LM+G2dKXgsrBoKD4bi+yrPadr5mnBKvCJqmhMZDxev+4BhE4zGo3OwaaVSBVaWl8JcJ+yJkQB
HTniUndhuiwUWF1uR8/fMRRiPDqmp6ngLUzpxVjIF6djEGFE4YWr0fdv8X414RZrTcCHoKrniP/n
rGaykBxkWvbSgC02ZLx0TObaXc1jaRs8hZrApkrtXVuBvRjRTyW3Mg2TjWd/hT86Q7ZU/fzW2ELG
wZM+7wqGT5D+V7ZQZXvEGZWH/TkcUYx52aHMypNejtpCwJMLBnAxgageRyO/bQL0UnraPZmTd9sN
9rvHjCJKG56nmAkWgVpmUiDXNHyEvNFrXg+vyCGXzdzt+nF+QwX/ZsFVWjgChazQ6j15snyyLiV1
0eEM6N/BdCdfwGPpcbxhF7f3Vc/8RzVavTi+8ULzpUu4aG7L9L/sGSDreULVZzH5cmnLTSRU+NjO
f13r/BT3pMpOk2Y0qSyCKZRl/VjN5b41C82oPfxbI7AidzPm+k2a6A9FwqlgTl9aopm/pibKoSiU
W8d4SSZ/3GdSfqEHyvj+ncPgpJpp0WKG3Ww4DMxil2+TQKgXmnMPYYVu9eOx+sANDlgxk6RvFkMD
RS4jkFcnchUAV8+DCQqh0ChaRQ3OoHmcK+dbasC79Bio98Ql0KRlmctKhoxqxi4sLlhqzZd23j9F
Ieg9qW53xGq3uefwm6vl1COpjNrTSDaTK8dn+NbrSZH6lBCsGJhUuorf5d/IqXz+9bX9iQfDtaWd
bTmMYHU6+p8nvnZhAXfNC2+doUBbNKhtKepzixuEudFKB8q9MEdOv9QOyxH4vB/UZxnbYDFj5lg9
QGBbl48x0DAGc8PDmMc0myGtD4Z9qmfrHM/5te+G12YErrDvgPdqk77+9Yew/uJcYvIykHMIolBt
gh9vkHiO3bbPQm9d6c4+7IvLOmNRy7CtMq0/NxCPy7o6py1KoQykiVmfzcAh/4Ya2MkpxRAf78Z8
ePGh2i/mNj2rPkEyzHszDLaqqy1Bfy07KIimXtyKorqF/3uIMmRoloadibL3159IDV8+nS6R5iOD
p52JMsX53GWqQg+eG/3F9Tx5E4JH/RYv6qkQaB0Tju27ztgmTfg4M26u5tFEz4UOVzfDh0kJ17At
szJmhbXEwhXHibHFUkBuBKLGX79P+y+uvMIVAROyEdIw1f/xyvsgP3raE+BvCxpAKgukKdXdrZ4w
TnygeAmJh2i4lmRUhmxJMqBG8DvtlApxR1cc4LjLCMXXwZyStZoiq1K9TGmwBukZ3SW+oAWisW/m
UF23lr80w/GoI5rvi/5IzzdeQAdULHU0ovPSbRJ/pXHEbDioyInHb8i8gxZDQ1NDci9Lf/P8/MUp
DFKj6VjMhST9fPPHz99w0q50X8i1oGYndB6LGv04U6XFAxJML399uf/yrnAtkzkU8VWGq76N76ZC
cuA79QruCrSQ52pmYZnp6KFe0M3shV1CLqcazZRamv79F+YBs3SGFNSPn33kdmvWUeTNkjMbXDcv
T0hiy+KHuE8O9ujeB4ThzRkQQZhs2W8arn91hQWTRhenDpPFzwvULGINhXQr1/3IpF9R4GuCPOaO
nuOIxhY21W9WE0N1UX/s7LAektuCJUgy5fzognx3lYswrggtaOQ6rdgec4+/67EKR0iYaPeFT7MN
/FBFKn+s9l3qke+RnT8u+L814f7/MrzSVMlY/3rE/SeR7SHKv0KjUPYvJt7atv6Wv7xF+bfmh2G3
+k3/sIExmzYEUZY2NDLdon/2z2G3Y/xhYzkCb0rb0DSArf1z2G1Yf1jMkkx2FAdNFEiafw67DShv
zM6VbwuM2scc/NN4+1fjbtNTJcz39xzkNzj7BnGHyK8Yx39aRyNvqDRsrsTIEwMTGS2aXQedYbbU
J2crkC9nk7fvYTUOZr9SfyKWdDVz5Wn2VnV7SpoaESgwRYZkZLlRwj/1o5JJjIWoXu+dLax6UjPk
vi7cfWgx+SKJl9bzR1B8La7Vj8yIVHMfL0QKZJJHjQMwjSAz2rFliqG4jKaW8lbus1Fc50KcVChC
ZmYU+jAjZ4XF3Kl3ETMlJoI+k+BIEZLFTDNNqG/qTaIRhuCzk21xSS//Ur0/d45fdU+e8s5+ENVB
iQM95v+QtvoVlIxXvwQzP7s44erdJJ1t4VpbrwS2ZPF7ZUWUum1dexNbCVf2Wr2gppvXmp1fmvRi
FV8VpcE2Ga6GpLyJSaULB2DRXrgN+B3qF5J0sg9lSzpIcZnn+bJF/zLT4Bzp7qp3oy5oDzVY/ayK
mRilfVJvXs1dbFQ1iiRWApwv+e5SpZ4l9kcFJ7ByXRqAo4t2peKOqkDsIyn2Dj0qJyALglev5dVH
jh44TlDiFHnkZNKxmkBZa6jiuSn3SvuoF3g/1JigGfZ5Uy8VT1TC2c9trjD0U/Xfc7CigbsrrOoi
YktA8701e7ChELH1ybquy/qRfuG103crOxFbka0tVExFwxsiw8QgI1CVmwOfTf1JeXKK4nuDQywp
EhXfnBv3mJq/qWyLeeJ/6viKjPDRKLNtUULc58OrHbyqYJMiECCbXURg0sjwG5L+aiSYySHhgfCm
RnxTP5Br1tYMPxKNaTlvJwpGgztURbKoj5IDPO4hgNpu8vHR1U/bhFBXVctns7aKCqouiUF0S0fm
QjWH77rJPkQSWjaJfUD2iuS9RiPpAOrS9MVG2Wg+Phx1Ss8lnPji1TVRv0PdbdFobxXdVL29mXAg
5GY0ABWVl4aV3Ftcuv/H3pklx3ElWXQrvYGQxTz85jwgARAAKQE/YaBExjzPsYNeSS+kNtbHU00r
IIECur67zYrGkkQipvf8uV+/fq/sPdmfPcrXsvJFPzU3EU/gx9Wq92CwV+VdlsjftYOxDWpIdDgl
cqKsKhcifwZtjvfrIOcku08cp6bOX08lgwNsTrEkE8dleTS5hUJx19JOFVKLPcE6g+utsOnnx96c
7gP1LlLv5HryMyU2hCywgcdiGO550tj08oowMp0HFIu3ajEe5cWAMrCt20+ywTfFBFGMPIhYKQc2
Aj8X2VBXG0qqBVjMKIAHmTbtZqMGCMI0RYm+y52HcmzWtbuHI77/W/m4veocBjSJErWJ9LOz6kVU
r8ELhdWJvffW52kXLq/LG41rF3Fp+UovzpDbv+PsS7qN4PIX0ffVfV8UmGXZ95C9uW89rf6Q7Sl+
IdGoPH98Gfcylzm/H6oUejYyjGxcvB+8MsK+GvMEcjCmHvFz5FR4tsHjrIINWs4tVJ+RWUtZ6vL9
5Y1l7HA9JugRBcRvqMRGRcxkxKImiY3rG/HOqZHtKsFqFWbSBG9WvFXihpsBBijqMV97CoFA7e9l
OG0Aa5279GyNlGb+g/xxCbC4cuxlnbaW/+xKs4TtJWiirrBO8aupBus6gUjUJgxu1n/oqLMFs7nx
eriE4lb2axvJfSNXdjbzkjXZevM+Ljay6/zkigHHadDvJRbJpNY545eTagh+qLW1svnKEu40BIIl
5OhiUyTy+2J2Ig39UlNuK3MLw/BazJmiHMVQLfxkNVwyCy6/0sVqKAznf1axvFp5P8LLlShbiaSl
DuPFtPYfrwxpFl4uQKANuvoU4dDM5JZepJxMfc3UOU58Ps/luAnwHJYoV+FS+PGlzHevBYGN+gEH
b0S2Xl+rjsvaaGw9XomkvBzkv3IEWph7Oe5kqcnRJse3hJoE7DOQoaA7yTbkkJQDE9LedUwgBIdi
yii7woEbS5C9vB+5camD5H3FbFYxm5VjqGKZyns8nwn41lHpYGtz7ajdQqwY5EATO7tzOC28BxQ0
qK8ZPOI49TnNP34P5xmKN++cGVXPcUn70CB7/R6QjAvy3NXiVdNsHMd5VjHJybBGkZM86tVlF/zA
QXgrN6sE9j4gaRB8++O7eO9jSOkslEI6luK0/vLDa0ZXGW1nIUTN+5K1Jie/HEdUKJ8s6zd1jaxr
SEmMukjvVr+s1RM60SFci3il43knWR+j1Nt2Z2rdqqAVdj79yXhkB0+j/8mycy6RArm6B6FRxN0c
XvkFRpNoPUPWCBauZtHKxhNiI+Ehzby9/F4b9nKg9k/ddm0MCrPQ2VXBVKWsNkkbhcQt61IOFjkm
5fyQlLgzjd2Ifpqs10Ao+4QuCwFzqM1X4iQlB4gBfiXhaSaqzIiSyHKUIC/XmAdSOEJcaEOoLvEf
GUNjG+fFdjydQxZOC0qMPTlZkZz0Mu9T6mxLkhyxGZLhk1qDKk8flbsMN8zVPzSM88u1JF00CqR0
VNYwh5sS307dtdKbB3HgkTUljiUfr6c3TDhes+0ywUH323XBTC8iSaIwnOtlRBIpJHQt3tKFpTWZ
IC92bkXKbUqcrwNOWwwu2LmSPkTc68d38sbN9u87gWLsOixWIQS/Wtpm5UcwGOx4VeUwxnRtm7Y3
tVccvHCCO7XDqv1aMgDZcnJDsvjxxrtySEYlcNQk2OJlIAmTJEUGdynJTFxUVzWOIh/f7Tsns01M
BMZhazCPdBEUcdSwK2/kZieiAD1riqUHSb5RJ16n+Sd5gPW22mMP2nR9YCwS8S8ZHEmIvKjjE3oK
cmC+1pegtA5NWF57xY046UnxlztIWsJUkC+D/tdVWnJYU1t1EQ4cwGLE0TbxrufMvW709EZRjLU4
dEm8LZlax5MIR1lseat8IbZqTuqtcI6RIk9jRlWSq1Qdl0brLOSol+RL6hPxx5H16mv5lRijWqSn
nmpcS9hGvGDhNTYT48bGzU1padCqUvaJGG6qgfvJLNI7C0hORFcnOqIloOqC07w4FAumw6Er8ZbO
deSEGAnuHcm8TminSvYuRGwxbhw5MyI2Y4Zll2xhxcDbMxExMo5sity/CyVlLc/TZMr6/F1R3P54
Bb3NGmx4QJzgnKwCQl8s9x5yaeoGU0z+SkES1H9ENCwC338QK6JzJaAEm/Ml/y2Q6P+kar/F4fKv
MaJ/nMcgvkU/6oBxiL+6/7grpucu+6F8zaNXAJH8mF8AkfkbkCrtA9hcBmC2wef9pRNk/uYCuLIS
HcPi6BSmzS+dIPc3htgMV5WzW4T7+U+/dILc38DtsSmBqQVwZEAn/zcAojdnN2bStnv+QaDNSCRf
5Amm3bd48Mb+isG5pyYtfkgKltjmIY4MCiLtT6PQT2OeIxRSQp+o7l68wHcKpMvweL68CwhL2Q/a
fVnYeb7lKV4Hti7lhNj+NShr5iju+dRyQ+HffHy58/Tfy9xMrgfrH+1Y3irp2UUKHrZ0NJ3B9lZW
at412qGLU4bNvQPYx52uwpkw8x9VrW0GK0d1QLtq8gZRShTVZ2TOeuOoajopgHdd6gRNt71Le2MV
zPrRK2t0s7VTWoT79veJhNelnqoZdK/NdQT5cUTwxEnJLyDw4sCym9At79FpDjTUr91dCqIx6LRf
GFdDLsZLbvCi/xNbmIWr7Hsr+NJcwVY8oFm6i4lM8sf1xDw4jrops3YLyofUenqwcoYq452mB/s4
bZGNqe4c7Wpogz3eMV9a9EpEAbsq/Z1e1Gu/RwARST69a7eVgyRb+EeDGKSnqEf5oY2jHzEaB+Rx
f05h/VneRpB98yVwraBDaFvSkXodhDXX6po8NDk8ckb9xlWfGKu4ufLhvdi1tvz4u7+3zDxx9aHb
673NhpU+Twq7t6heMU3yvHqLtyAK+ccoQVWdceGPr3Y+QN48G6AvkBVrzL1c1U4cWVY3aN4qVp3t
7PZ7nn9Jgfy19A+K4Q04yPqbXl/PwSn17V3mqMc2QjzSn38PEEjCqkW7srzpz2E2TpOZLXvP+wn9
+JPNcFkinPcCvGdQaCBqWNCvv0Doh4WVA2+upsLdZCyXtEacywqvrTl7/OSNWJen2PliFAH0mOh9
kLe9vphptCZulVwstbNbe0RtvrF2Iq2bwcsR64bK7jeBN6zzOBIb4+tO3RpJc2OwKadp2MZuv1Fb
FEzz4tYI+eslUqwDmr8NcK8LOdXaJf209Xt8LfjVq8bKLH4I/jHWyc6DUG1rCLyO45JRgyXsNajm
/DFE/MVuInejg5uGWxLOpWilzt280jOU2TUmLREPd7thM8EEKoYenVq0ioJorTUT+qpo2kJfUWpQ
8xjDDL1aqMkfnT6trME4GNO4Yd7xILLA6vhcmY8+vhaljR6BMm5LflgiEo9YsunTBDBp7XoNCwb0
S8m8Vimi9HY5HHEoO0PbNW8odRCWdMwdoNLKKNt9AqIcMvrrBAFGocgfR797ypexfLIQO43bJ/gt
tHBpe6IV6iObiv45UvYimBrjAtLpHUNb4ybB3S2O1sqMnBSmJ0WE5IPh3yEmvfURGoVpvo91cBmU
OeRxgjpat9m0GkobMQhvjcHHZqiiVTbvdO3Y6eGuaYM/ggkdZH5qGCsb3BSXeh/yyNlZDjXgXcWj
stZsLEuTfj2b7TFyMCwfUPXV8LFNQ/2a8qHaRVhTXzf2cOXr8bYI2mpZDcURm13SM2Qy5wlXtHFA
r0ubVCxYLca3MwX2euHUyxFJiK3ionTsqQ8pTNSyokefQShA1CTt+GfeBwJYa3OkTY8P5Zwpmyyy
lvIFYv69qC/T/8YsqQMSQkes647wViBFkuwqA3Zo47WI4adxgdBBs0IAaqHhWxYcOOdvWgaqW3xB
gopFU07b2jMRkGphnSKbXbAA7egAr/d7zXezO/wyhMnH60bQa935G/H/EJnLskUVOOyWPbrKU2DA
S+FLuD+9IN2JnmlYQnEa8EZF86UrB6ZnEMdGv7QKjqKgglDsejQhEnnxruHbJbN9PyOKlEX5rVvf
6BrOpKVzPyD8P/ERmtZaTFG7F18YeTIXAY1GGVFz9beOHyzZE1M4XTvUUaEa7rTotkBKW9SWdSdl
omxaIaZD0Wcc6sjcaX67MdlOYR1sPw4obwI6yQp1Dn1UhwhGovQ6nOgOsiqNEkEkKftjDfVGjGIY
GVgaer+Ql/3J5d7ESrke8zGCrzLCd3lazS7EKzSJXQx61D/jRmeqon6GEih2XptI9Gv4gLXur2e1
uhH5HXtEZBhHyYaBnjGxDrnCVjGvPbt6LgSrzrGeDNmKo9atLcSPFXwi+kk/hG7yaBL3Skx/XPaj
r/6MUER1hawYfW2L+aSg8F2rDegGXg2qydgGmuNVh9BAthP1b9nYvWNgl3iU79GzJgJ0msEacVtQ
MYd4aq0Ej5PxiHMMw+hrB7CAjg27Idg2TD+mHXGlDJdJe+uqJlY3OJ6H1i5M6kXGEDfRxh/679BY
D76r/am66U6wZX4KstrdUsMz5+OXr0uN/Oo4Pb98jlGxyXPdc9X7ol4LmylM04iXLy+6xB5dQSuW
gbHCb796DtsWaTMRZ6apC8HGeUCH8BRsxXNHNFuJ+6saZCjCYgioCkDZPKkNeq3YEn18owxMvb1T
RopZk8wVsUouoYkhVOLMajJEt+v+6GBQVM3DRi3jQ45/IwOxbWSeptm7ygeAACe9wr0GfD086BnG
uvAdDKT24uxLU7Y3Hv42o9stapI0OMDHGE1ciUsW/tXiDhVXhAfHuWdVrlF5W1EibuXfjaUHhXOD
genyvCcI/GliL7sm2aHAdGBo7gDRHIEUul7W99TEi7GqbqiVD2nZ7lq4tX4+bhW01DPd5Wvj31Sb
Bz1RoJjuJgVvIuTX10rWHyWGWT7CgslpbOdtaIZfbKg5WVLvU32ge5zuJIx4qbkrU+b4y3At9iBi
m2R5BAZEGmzkpw1AkQ5JajdMVyEqW2GI5r7YD00LsTlKTBKjGvVvXz8UfrBWrYaWWnrlQNMOjHpr
9GtvQMl8DA+OHtwrOkNcockhyj+zJCV/ENw3dszl7M1bE0VJUaIfGHORH51PuGnKuBUyYXOO1ZXi
rGbAxC49WU78JeI9uAmUrCS884oRxuTAg57lTEV+OJ1mZrOSXYwrj/xUbbJO0LS3Zhhv4LagqDOi
vGDvWh3tecP7vQjq5zApbplqWyrS9js6/WORa5hhcwtIxMdqv8kK5Squ0UxK7U/SYEmy3mwk2DZg
0jZF5WWbqFBGs8pmABtff5rMfsOAtWQau4+3gZjKvb0MvSgDlFCTMRL++4v9ivRRPCg2wVlDQ17h
xQ8WkskY0yh4CXAW3FkZiphcVzTlxWdM4oaDvPWs5LfTiAw7Z4kHPauM1dXQmUuRvnZRebNoDgFv
fg1CJEemnw4zXDGuMC2WBSXjW6ambJzw0Yy/dab/bYowh8kVDvcE5Yv0akxAaJGQDwbzgMg/bqL4
jnEzHaNcDf0jjYuWls8Qb7sv8GgYQXTlz6ZOsK0GxElJDORIH4viVqvDtQIFXVGqTz7RWRvq8hsB
2jsQZmUW65IRRfPVRjkSimRZFVfir+CCTid6fECcZ6lCEh6yaO0m3bIp+TXiN7TsY2cr6YnptUvd
6HGdME7yJIyT0lpLnlC5Q/Aed5842sz9dZV1e6cdrkUl3SEkDB6a+JhXWNGMdrcBSLgv8ECyA06n
eNo2GtT1DDZ2MKJZN18nJhWjyoccyEdUjHc4AD5eQPabYoGADxdNhRlGtAf2er2A9HZQhzwvvVUf
4tpOjxG3DM8l3sXDxlHbpVhHVL5YFJEWYTKQCueCQJcYOFxQU0je1jvWru6RiGn/kECcqOQFgXUa
J2s3MyQ5Keayi2KMhfkRmBEUE7+jUYMK3HpKcYzIf0S4kfhJvzmbzLlQwgyC9Tgwo4akTK9sSpNs
J0h28uolh8OVbNV+FT0hhey+1VJ4k9hJmd0aKyXo1fOqUvBOqDOGS1GNX6mNi5xMtwkmyvBmgNrH
x0X7Xw/bvRm0cGEwcWAHfPxy9fdSJ8I50g/wCjUkp1+/3BQPb7VyCg99xfy2bElRRD2fQNxqNgqx
K8/teMnzCp+One0mX5xp3sYjXZMu5jjQT6l7P/gBbq7YpXTo9gesRXn5LhYNXWAtRf/cRs+R4CvP
/fHdvxfBDCKKZjkafABhYr0MLeVchIilx6AGUbDOqmEt1hxj631ykgvqdbkJRR8DZAxXYPeye1ZX
wTwyA0kEGzkXU2vno2H/8ZNo76WUWBRB9ocSiFT3BQqteFWd0LL3VlmN4RXLkL4hDQoDSIBaNokQ
2ONQlIYFe1OtCEoEM/wRyRCCBXSJUwsC//E9vbc0Xt6SpDcvAndecrOdzy11fgfpBCuOoLgVAwQd
2wx37j+BgN50SlGBMcEcNZNxQ1CgS3KaZSOW3aqBtxqK8E7sYpIgWfbYY3ZJsJbMuEK9yCBXUPEn
yzsbwCBeZpP5Scz9F/fhMWxLnmsY6kW8kRYq8vu+u/Ko53tGp8YmRBkTQg5+Qc5MUCDHNSn7sVpJ
MG/xhnLRKvuPX/65L3y56GCLmBZ9CZVU9+LtF0rdh0GPy3jbtPs+y3ahP14XIA2eN1zLYphyWST8
zglkapwGcYeQs0iwcgoUHQSup6bv6Q1gAUTwNvF7+/gW3zvYX96h8Xp91E1ZulrEHfrMVJvJDaav
26L5Y0JRvOiAcrDikGL344ue9VEu3wv4DSELlBww/SJghVOlODZpLUpniFtn5UKAE7M6dlKzOsmV
fBGfqO+36O5WAAHWJ6I57z02I9GSMOnSZr4IOkUSBOMU89hD5f+lgR3oqNO6+IrIiy9tpj2A9MQG
4uMH18/zJ5dPTj8deF6n80N3+/X7Hiy9N2dGWtHsBqTBO1QcAxs1Pkj+MTGiGcbBnYSNrhyArNEO
ZiSqCLCzoWcX7qoWIUTquPVc6LdSqHpZ9ih2QXbHCoGEUXssNJZ7ZyD0WkaroA3vzimty+k2HFvc
LnI3fdSU8KD01smd4E2p+5Sw67YS9LtlxC8Bz6RIVKgl26TdI/67Tqg8xYRIsr4k7PEK35B9L4xa
WYu5khhLyR6Lwc0GvIukSB37HYr5m9ikZJNkhQpK8DMTYLTlYJZSjhmLvaRCBoufYbP9VF8ZVBE+
+X/djpu2JPfhUPNb5euIjlOVWYczfqj7d5JrS9qpkPSYYu5LtkeFIVqWMVYgRRQwMec8kLgzidJv
r+vQXGZNxmkGIfFJ4k8RrxRapFNAEcX1Yw86fLxhfujQR80+sMdVRXIgOJl4izBjOITwXTseVsOY
FmxF3AlVOGlDs5bKnzGQrRqnmJNcTQ39UTDAGKUJ8yDlv/0Qzi1aDcnOHly02YHPbHB9xdihw7m2
OhI8fdr2lLNujW8BMFX7gOYm73sEBQJoq7GBxKoWBxtUPCBNOj0t+W4t/rQ6wKWd/JWOyrJQGPaf
522DX41407ZYInUgeyTjG2noT8ZP1VZWZ1dbwv9c1PDGbqTc7+gbGLm5E/QhiAcUaLt1YMY7v1Y2
dR5hKkxNPim0lYZ1jYUAwyNT269JZleGiwEXZ1kOlomoyEZBblrscFTX3SXaRmyTsHlhBIgB7rjf
1BjbSA2JfPdOPlMAAFG1DDaZB4O10c3eQ9eVj0F939vdUQxhxJRpLIxT3A4bfyYF0x6rjFXPuCUb
ZTF5aOpOyDnfphOjteQpFkdP2AO4cHepenLyiLHhEgWbZvPJln4vf3EIZMwcoOKDX/frHa35RmBk
EIfQssh2uWvuxOQq1fDpgxgjZtChyYIkk1WNXTvgwdQYB3ugjdSMB8Mm4Q6bHyS9/nOk9T9kF4Vg
RB5OnRLwBYqTEurje34vGcfnhHtVHVX4H69vuXEriB9yy5H+NOP0M1gP1cTKAn8UZLANuk9OGeO9
7MtlNsl2YQu49mXYa7Si8sKAsFcjBMBo+3LEGRoM6MkEU2/IWFPXOMkq71TzoKJEiDrwTrDYJFa+
GaDdCZB/aiTYvOJb7btXCumrVDpBwRJqlpParmqnO9oJhmAqip7Zl9S5G3zcqDCCa/0QYt6PoP7/
0Yvpf6w7P1MXFJzsf91Wp7X+j/9sn9tG2urN6746P+effXUhuvyzsc4i+tVXtxAgtEwmegyYsIzb
sAn/2VdHzYepMghrcHEsg/33q6/u/IaBvU6Gy0GLRqH9b/XV3yxh+sxn+QwhTXE3Fye3gj3oEOQ6
XttSQKKePbmfEt/Yd6+Sg4tLXGQlqFOQzg5cAv7qyS3CDZ7KEUcw8u5Mqw6fSLO9iQLnq9ElVHk1
nn7JmWmVPmEKW/VXNdP/eX5TwO8qsB3DsIRd9SDp54s1cPv3g7ykTp9Vhy+fD/KDZiIHKYq+F6HS
s4q6Umdo/S79PGtRqOlROlmJplL7T9sqx83YwP6Q48IME4Ymp+t2AvijRSIve+rzZQ3kqyr2/cd3
9t6r0BhJZEwOsRroBK8DohabiE7Po78qQuVO7OFDrHiYsTkG8q1rptbS8RPK0tscmNf/8pqy3l5U
ZqYeTJCD4MuSTK1ni15D+uyAiOXTSrxMyxZrCKqDnGpAykOL7sPHD/3egn55A3KwvbiB1mVqp654
6DKNaQmEh9BMdh9f4m0ZxkOeRfaQdEP76HKNYZ/UM27a8sV9yk41f5IDUuFaSXyNFtjezsyTnPFy
BHgthoT49Tj59pO7eHNEcxco5aMKqeo0xi+3bm1anY6pkr/CNrYF90vGaTXTHJwa/E1z7wpzoL1C
S4Q8MLY8FgCEz+lblblfw6b9pEVvCAhwuQkcalK0lzQKgcua0PMnNzD6zF8ZwzFHex/kf+dhPpXQ
aRQ0ta5w5XSCBUXL17wExiJBwmCdXNI8eIy/ttW4mgO6lJx+ArBL2iZVS0BPOWbPkoBedSW5KX3k
qZ83JmgiKZJF37bvptUnr/a9RcRWhnnH0c7OvoA8qrrMbTMs/FVrgpvTa2/pBYgbqql3S4Q4t2VY
4EcKy5VsEj7HSWd3Td5j2Fif5BgSPC7fK+wqeAiMzJmAPK+Xc+YjPeAPub9yUI0Yp00EMOxx4pcF
ytFUdwbGm+En6/uN9uqZ7AQhnBaRycTY5cSpEbga2iNwrRL14WzCS+0yD/RjxFmJRlE2G2s4OBpd
DzXGmhBCbxUg4gnlUCKaNBi8Cbv3ybvqQECjLtjI5pf2l7QPRwfvJFIa37sp5uua/vZk2PcGzAJ1
GrdCT1AKjM7KCh/MmWyYBj7LWq/ASvGLtGaqA/Vhsj6bejDc93YU5FeVsQCUFt7wLefQdROldbyV
7Sc7lPhXpXeYU5Bt40kf+2OKv2g/39pIycKGWXWWgLZg70Bf+dRtorHbM5O9mZgqwAhYvGi9LMZs
2lwoRfQ4IvCSAkmXCNAN403FwsZ+jvZAvxGXXMrnc6sIbZe1U5NzU3SktUHMtnfzHN9NpIrCAJkT
GqEgmWkZ4GVZSX24G/V+PRoYNINuipe0xfeSF67iJtYA2E3MSgo0PSioFzoJohXxwQEFHSugZxrp
ZrEpXMRXgW+MULmm6OyxY7sRb1jVHXf2Y/BQh+URh84NEWmvtu3CC2lYUJ6Ok3EQ590k1k+20R2T
noIRsrJHHScckgIL7NSYtiPGyXJrNn7O3RBswfKvuilYdvkVh/ghbkMsg1atnT5WU3uUVlusN/vB
UDZUFNsqguAexgcG/Q8Kk1u+26LOdQuJh75Yt2mZ/BG4QKAD6RuOCBClKA9Kj6HCLRjFtj1BaeHp
NfStE1Ttk3QhexvCDKqJLRl80aTbIQseprp45gCj6EdwRnEiFCLHa33gwUz3W4bxL/3KG6cJ7vzr
oDAfqrLZZDYGSXMIPaHfzHH4pc7T2yARaSAkuuiwK/ROu6C9cWHICc/EHpNd5dy6WHaKQ64AZ+jx
sKaNnc/ckqd/BWHaUXR8i+WEtLhvBNUQ+Bsn6BfxGn6/cUpqxkGJkRIvC/tnyNeVQ0i+eJXekEpi
Ewz29ITr+UMa1rsSAbAzM4QlgkfgQVTHxN9XqbsN7nor8oQdQwk29sxQ9mL1QUUkSgLxwjPgHJM0
KMNwpLlN0YzfLJcr+nkbzLgb8dMQeFkztriSxg6wewKDO3OQLONijoUZckqDwG43EW+iD3hTHAYJ
NBfwbMTE8j0GAtJktq12P+IUGPYnre4YBBS0EEGdGAKMh9Ww7l3Fub0rx3bZOzQuiMlKpG4T3zrW
w1JoUcxprWEb74IE5Bkz95RuRZ1nO4GeZjzuu59ZAwClJF/CeK3HOI7BQ5gg0whrK+kxaL+Xf2OB
wSR8krHpUJj1Ny4tHfTnvjb0XMa2Rl9VcY7ZkG5ctJCEmRBnYG0OTRluqRSA0RnWggE1OKWrZyca
BMBwxUJWZ6P3865JlrbFrWYHLQC15W8ZBY098A7pvsx8xBRYIqL2d0pPplSX1qAtLIPnj5cTGjA+
uExJd1zeqMsaK2jxGFMK/YUu8kCuBeHGTTkujRkN61nAv41pQ91C6yNJhjMDRGzWNb3bFCpzcwo3
x68OGpCs2ZAHi+hxxxzdqYWNM0jRYA5rrUp2aoCsBVypEVDVDMZNHyL50uAFD5+ISactMpyHOvgJ
zfiQ0HaWBvYw4nrOYm5hElkEoyFDdFTVNx0WJqDXacgpS09c4DQzJTEwWf/6g6t1y0KLD0IRC/i6
kkMI8K7V0SM+0PShuUmUZkz/iOryQpBocVBok2mLJAbPZC1r6/Hj1OC9IwJAxLVs9b2uJxoaNhM6
ugc4VN+APiEaOG47S//kCH4j6PI3DZHmF21p8Se9SGOxL0rLChOWlWCDWcyUME9Y26BKaXErsY1B
oqXaY549YXUOrUKrMRv2k5VwJhi3dkk9xXd7hkDijVjHQcpSLf93o0+eAu2hRfTPL+sbn8Ditr+D
LV35wFUxKeTH7+uNjsvfD2KDybhAJRBoXycwrRGHOdCGxwBd/OgPN0Lpa9CxQmDwgTziBLdhJW33
GD71yO8K/IYgf9Ts7vts6GhosvFj3NvxIqV++yS7ejMsdL47qFLnJBoS30UrQ7fSITVSaNbTQLRQ
WlxNgV3z+bsQRQRknPGFgipK1x9IH+E26UULr1GoGh+/qXdX1otbuXhRY4/AVgPCvrKM8dqpgngR
YsYcN87Dx9d5M1XCM4OPweKAZqyxwi5K/j6tIkVvDY+J6PSxVM2TzaBNUQNcavlqcKHfsO/y3l87
EB2FBCPM10Tvj1N9Y3rKRo4Nz6/3ChSQ2vOuguKmqGCDQEcYwu6Tcv6ND8L5bnV6qA7aTKRkF6/F
DqY6dVD5hInIlgapD2GZNQoHzFe+HGZw2NpY+kKWf59mK4eOAaPSXyQoZuQbH787eTUX2TgzEvR0
OXVVRhouXp0SO0aI4iKtUO1J2gKF2h2likFTHA7mZ8jCO/U7k1gGuh30j/k/l1crTSg7GAGv9Hif
dcbaFo1qmn+CqAv+rrSftHrRk3nvAQkrrBAYHZZz8bZTux6zNuKSpUlGwqHYsVXdGgHPZM20+zLG
5nxgXk2YCvJHBNSQubVOz3BwsQ4+XAtZMg0WMdkBScTDZAx0gFges76zppS8BjkEL1zFiYcoHwQ+
iMXCYJlhwZSFuhWWS0XfbKjQTzWWI39d+AWkXNs6CE6ujSiC7W3n70HFMZcp9yPAflw1GLzHy971
rqLEOLmhdWjxnYngeyYNzFGGnkz85DMM9ZzeYqhAXat+shdwtevokdFPIv6oKZN16bJAljNhTkFc
bUby+ThctyUwN2cjg+ELw+3W0k0Q/EIOdNkTkoF3wm9s6N4Q4cqUUiEPTgrCcDbGnF17Y06sUGqA
CT6ips5bl0pOdl7ncQw39Y0iHXPYjLaXLKWNIDkv515T4ABHqJ+hjZrKSmiyiIwfgjD52bNXDWAc
sxvvlO/C5GWCb0uD+MyQkZaE9GWk6SP8JsmftWpY+uqmpfma91jZk8SHqnLnJsHW0iBWAOQr0Pda
Rz+Yenu0/Z1Vxkc5boRbBxkrqvw7RvfWwYJK6dh4CW0IXnfhXTX4Hvm9e2XEwT4dT2MD23juN9IR
0zo43SQXKZBQCSKmImIRNQ+TE++A0xB/O1cnW+mASA4d9s9Kcm+n0OaoUSrKJaeANN56mDmh5o0x
2mBAs+JL9G11o2JU7U0j7rqbsqRa4AdEc7fJs6PgTIZ3b3VABKNxGponw4LKReGZwZTyMkqJBLlD
PkfYf4+HcpO5DxBxgCYsGEpUFWq0xHB1L6R/XPEOmf0ndBH+F5NoWcJKz+muIyJft9O2S9OVho4g
o28NORVdNA19yYh4RTf/T+HV275xkj6EFzhffapj36OQyKdruU3hqpoJSVDMMuL7BR50fvpYIz0F
yx6vLdyw7AejK+DbUeI1TzIjUA3ZreCoLrx/HbqfVhqHIeuRSwkh9FsLwS5CJNfnCWnjAlgGyKWw
ki85MIygvVZ7oLA85VCohEIhowEBP6qrUHSM0ENemFPySN5vjptGgUEEWCjrVmYiAmJwP/Qb2XOS
gGRes5cO90S2YaoM7uBa6sEgtzlBaFOsW9dc6NR0kUuOASupRuHCzsBnURdVkQ92Cl6zwueiT2ZR
HknbeBwepvB6VttP2kRv0TsbiQFm3PDK8FA2Os9pv0AIGYKNO94PlVag3EvVkjHVI8xVYdXLUpN8
I0qCe8fhjk2IZXCmauMz6s5bWo0qEls2oDvTbBCUXydGhVqptWqM3qpJWd3UOn5gLnxW6JR9ZuyC
odxlXBek0oarR28SwabLZ9ZyT8lzJXBR3IwPyuxNixDnAmzbwrtsWqRA5Z1ePQuihrvnF8ViWoRD
JjSm61D5a6Dw7Kz2Bpv1u6lwH5KeyGXoB8Rexo4AEw4baXor4/Ddxupi8rp9aGf1QnOH4zhXdKCn
RdZ9NYr4aepxdVZseKPwhgbayRY6x8V05vNymMsHADgQgndHv1GbKAjp4bqwdAcbWVzQYiSW0f13
p63QvYYBF9MiS3a+3x2Z3DsUjnEqEiAJoIjGie6oUe4atmdWD1Da4TLnIO2FeJW2w0Jv1Ccvoc+d
3EMj3hUp9HxhbuN4PC+7MPg9dmf81e35Otem66ElQEfQiUsbimZyrVrevdCNxpzYPmdXZm2fkBN9
aKwNItlf8HG7bcX72yX7Zoj3T0Z9l+KyGSkJQ7gH4c7oObAGPf9Rz1ZSwTEOo9Lnzwf4CSOSx4Vy
mIOVoBsplWmkufdtXzzpWUjEDg92PO9sArpwG02z/a7U4Y9ptLGgc4GNpvtW8Q6uDSZFAJGZ+yZQ
7qy2ec5I5c7zLb1/X9hk4kbVQYeBR50Ev7fQlCMPIAGecNhgOwiTxIcqQ3Q6DN8GoW9ARvTd/Bad
lGxhccILnIATxO0A9mVwHwLcYblzV7XqhjNIxmaKlt6m7t0n3AaY9ReZt5ATrVKpEetqM024lYMW
pYq3ll0owwjStB9hJLCoDxOgl3SV3UhfjcFjZ3GwlHBpoVkmMGPlBHFK56uoJzkt1P40vwq9cdkm
2tIsldX5UsyVBFnNeAxMWSBHB91eq0p3cpZ4MLkZZkH+KVjYTZosIKEvJQmYlC+CgdiO901Ij2nC
4zdQuoe/1FDdJ3EUL4Tursx32eB+V9i8MifTBcq3hVfhDTGY9kOhIOdUJHCDf/oDE1zesPUgPjUl
a8v0wU5QW56YmDCCpZ8iPw7pQErk2npIXfM+Vq9QGL6J6u7aSFN462BHSOSGzUpgJWGESMFn1fVN
qbbfTYCLcOi+Msu/6vPoDzsi7wlxD8er8DlK1IWtl9tyYsKydb5VWD8rY7RrdPcOId5HpNVRUPMf
J2YheY3Og+1mtyYzQLk9bHr3WvAlwQYGFrHfuH+N+FSc4SOOc30MIE0nHO9MlKTdUnjy3QD9hiEb
aOLrHDeyxna2hWYcvO4JzvWZwjEVN7XSfo/K+IuZ+AcjQxScVFr+FB3Dg1T14J6QCnTsM+z6FPwp
aUpU1c8upGici7655kjqoh3C7NZwY2ABRB50fatMENcFH0fh5BnJ6U2cGdYCIYLTgG7pmWc/D58U
cO/EWBfOOv1cCgNYUBd9wBYAO5uwJF/J0F4xMRtHeiSYaIN0i8BJH9cimkD/r4oRmTah1UVcM99x
lVXROBsNlJBWfcz+1RN0oYOTjPSoMHAkKZV9axfMQuiflc1vzy5UczxI87AhaZNcirNOaOnatjk4
qxJq0jxVSyFjgT7sBMVBH3krUx2RljwZ6nNoxVdUlVcRBHhhYQlShJXn32/j/5UAPqMsSIn2rykL
y65+/sd/PRev2AnyV36xE9zf7DNNGTddeub6Cw9E2/tN9BhRBiJTAqz4xUzQfyN1QveRQphh3HNv
7BczAWtEqMhCWhD3XLTm/p2Jf9277H0h/EvCQiYByRR14zP7/r/ZO48k15VkTe+l53xGlRRmbT2I
gAYIEIIkiAmNTGqt1Y7eOnpj/TlPXatz7r1dp2rcnTpJIBDCxe8eHu4/AbU9hbfXjVGTHI/La77d
UE+28U7Q1Ad9e5mrK7Uq1sTLLagRvthzmKr+hR/+ZEtx2/WwSQ3z85Hk9A9qhr2eC4uUzcABSURN
ro7b+8KhthqK/Pk+a7IiGsvWYny8jc44Q/Aotrew1Ag59r5yBO61ebXJv/Qgd++eqocLPM3U/yI7
9atBJd5Wo/sk1WF5TfHshlzz3Eyrl0fRahoX9j5u5fnhPMCN1X+SCZoaRWvrXKEKRbO2OZrXwf3i
byulurWiloizqlN1oN22gAy97ZnqWZw5eBLbdqNyxfnt4y7D7TF62qvn+WispRbB7b0p3pSe5XRA
W7P1flSrCvbmiaK+7Ed5t/LRWd/unO05LqtkeiQr/2t/MQ9rQpVXFw6MrtqHo/3V8Par7dEs30dV
Y0UivstwsWQmd5tTfjyVdpSZ3q7Ufds6WaMvDlfc2kdUV40dEoz3q6r4h6/n3a6Wb6TUa7/ZInys
59ShdUvP64UN3hIJcB7Lk3lpHotjaZ0urlfq5TapHvYkWtw/LKrZV3V8rnQoBXV3yTJxl+ruxmu7
bqgzhUKM9f3BKaAKtYyl5ut+9P1+U6S1+ToblzUuwXeJokObZbnfIIckQI+CGM9zi/2jo6oTm7ht
7MkPs35btQeFqUts1u4uSyp/NSjQ83j3L6QnsK5fLPpza9+ei+jYOLi30XoqXr5W65ge7yNvx9l7
1XqR7/4oVFdteV9bvMvHPYUA1l8FXpqgdiHqFTywqn1ZHX08ryGU9nNHRtAnhu/SZy+JPYofWTm3
dzY/Ll8VfODg5tXpkt/JC26u1pRXP+Lf5RB3+1rN2uATRVrlOgcHyGK/+DroVXMRtFb7OYfkUd7U
EqB0xPVQytiUD0cU/Daq15Gzb++LMpkpKu3xg4VXD6m68lW/dV74eUkY/L2rLHzJE0MpkZVz3rMT
uazjR7s2IbRrs+GVV7eJpCx9bmi+uuSgCJTeP5wP3ROYf7285UfM0fVeKh2S7UyS4b/rnFw8SfF4
yt94lcPOQXpYlVW5Xz3dO69LkyNODXW4XuPahRxitU0ro/oJIa2lK2lN6875sZk2SxhayyrcRRIt
ynHsISMSPsqZqDX1BvbvznXF9v8X+6urwztuy44q0Q1Z+/o+c1h5VaxGFHof1d9ee9Fyz6XKEeB9
atm766lMipDS+LCqcSSHonGVNixzvlz0db3w15ddIQlUV61l+lqx9blfEZ3MmRdCYO+UyHg2Z6XG
oThVGi/9PFa/D0sK6lTf/upRD5abe3xnw+dNnaE9Zydfm2ZOtiOnhcF/OG6K15Gc0FLuenWCmg+n
t31ensjb2noQEN/I16VTWntAvs3VKV1ddzVOkpln/M/6MXhtN5XfuC//AhlEotYrEtHwhX7mVPKv
NmftXqcw6nVfNa6nmi5XFt771doY+/Vi9nwt1ao5op7IJtgfD5yXrDx/uHL/v4r+rYrGtP+/q+h0
PBn/qp65/A/1XPsvDp2AtHAQVHFMSEzrH8GDvIX/AHXETjCqrYxS/0NFEyFIjmfMfNAhEbwNlvkP
Fc1bNEjRNPzKwF0KBfwHSXnqf4W8UpwQiMCRgHab3NK/0tMV7yTlVtpV3O6EzD8m71a1e67dk1H9
4pX2nI285187stPvKxuPKiwOwuq0j5scOK0vS6RDq0Y1aqLXSg/7ut04y9Wkvh+cF19O60y12fI5
4RQ6/E49jdobt0VlEWxfV6+C23N1JEi23Dir0eZsbeoNwtnzcqlt7/AYNNblaElQbfl5nrRHjbC8
bJEQzF1RKqNeuyXPxpFKJfVH6wdz/Ufk/e8lLB+sNqvjbLoa/09p/PtwfJ3Zp73+r1//JX32P55t
jK/jX/7Bw7u6vuLb7PxKZpfbllt/VIqVK//dN//NkFiBfv+KeFdkITdvl+v4ezn7lYy58Q8yrv4X
QVBUy6PUb+VHKqifyLhcrrbZO+AEZaNOoOzPZPxV5fgv0U9ljliSy+9nMpasCl8cSftiH4azLv8J
Gf812RLCsF3GpCFK8otY3D+JRbxjx131xSnK8roZ1h8NSibV4iUZcPGYuauXWb8l1dKRHebb4Dba
4ZO5pe/61ty+D855jYYk5X9lK+cldnoV36ttCvPoVYPSPYuTWz2/2D0g9GBEfjlc+pjlJFC8JRwb
0cSk4D9/6+ftSeboffF6Xi0SOGSoZ5JnaBAiOwR3TcjPjG0Tc8Xf7e09ee+aFum/OXyON/8Opmzv
LKhaHd47fXlsOUdBguvShYCGUrofsW/QWrGzcKEQHPWYjmvjXDvYt9rCr5WO+ftKEYkGVZdu2IvU
2y0vqIK2fvf2bwrpHi7e/sEp5kY9vL/J1Lx6R1KiqLYyqE3ulRoXu95cmfvq40c04f/jrERK6N+z
khqfr8v//d/b2e5FKM2YLP8/M9WniX8yFQ5sOepAZCDsJSGZf+gG+I3IcALEURtkAZEcmP/UDW0y
LuIFxg1cxfHMDuA/dQOOYfwJHGjGqUbKq/+EqSqf0uS/+ie+WhLBjpFCHjgUxK/K4VFbHJf7KyZF
flBRpyiyLFHdwI7cJCM4Sl3U1qAGpXIXKjqoSeIW0Vslb9VZKdcc2lkWrdTOtoNu0mUnUGXJUyVd
2+MXNYz4d8Z7wxmBkebRuXoPax0+zaqidLPaWEe75G7tVcRGnC4rZ2UQKWpMU68fB4PAS/t9J013
aqdip7/WcXpTRn5TX6qQ16Y71X8aBzXvTJ00dpy078e/ie6gcu9ffDe/zE39T2GdNUDYi42XmuFz
YEz5+d2gOhMPx6PK1JS9PPennXxq5J0i8gsqWCm3mxR5ZC3UxEq2Kgi1Fw5JwqFXXP89c69GJ+km
7kpFeSeOjdy1nypKsll3r4bhXg2aOnGzk8qU/X1SRe7v1EQlZZ33a8p/q4U561LcUlGeXNndLqd+
VLfbnSXuJEpsLCNtB72y8vhIY+miH5sNNTgZ3ws9n/t+Pj+qcNhS44oeqYXuef5Spel0o/w+UxtP
wxD3nXqouGXeGGJ/YSknPrMoUz/+XbzAJ9L4L2RH2sGWFHSCPf50DKj+Lj9LSPSq0TmotiqKYmrQ
izjV86m/1v2d6vDts6xYPStVtfOiz2lV3SnexkotVJIbeY4HWB1dzq+pudCHM99BIRvF2KGOotNm
zb6UY7QVJCsLsFEj3Y/nW+13IvYQVLZQivLrCiIuqWy2tEq6q7puliSJPYOC29pGVagkWenQa6jk
+6m6DaOuVi62nt6rg6aQl37qi7HI2AXUL+ts7tyysU0I/VJHdVa9nhfH84XhTFlM/6FY4yDg5ZEa
/45Y0al/R60oaU6KVJtNjmz/ysnN0ru6+Ewp+fPp9sLaKYYqlHpQNeuuqrrNX3kzOKmypgi06keu
e1J1SJp9QqOYZHY3ss5uG6Znzny/2Kic2plqA2NHdW0TBiZrdVLuRieTKMpQsszOQp0dprL4UoiQ
DlIi7j1UGscRhEw7KzWhlka8UBA2q9f3w55+qemBRa/q3DeKAsGTvPVbBy5tzRL4u+/DQp2ayouF
uljfB702nogTaq/qCE+POYka+iSDWRlfEAE+Y102JwtlntVbd0u6qVsqDBBTFTosg01mLBT/VaGh
PWx45b4vPa3xdsWqWG1+s+dLmSKOHhoXc0OTVZ2svAnGvMoJrVQEHykqAeu1YjGpn0Rj2Yk2Pz1+
Gv2jnsYF8jHv59T8tHJZgoKkcjb8ZdQU2xL6Ys6X9PakogfdoBY6T5nCXsOzSudxHzMZ7jvw6bfM
A3fUFA/yXyq+KaZqpaak5tJ9tri5r9+bEsqtp/28qqNiGlPYOq/aV4OCcQa5q+HflfFyMJBp6Wq0
jd5S1dTJZEPHK5ioHQPOspK66IXasLARewm02jZapjwXh4iyrsYO4iAkUnVnW6vmbLyorCkppIZY
/ZBMhMuJWapZ7+AevI2yuQqb0dPajZdd0vwcs0MI72QcteGipZ5Rpc5mL9mQxSSllNNyX5osF7TH
AfCg7FLy1ljKbDdlwAhc7U5kJcr2NObUgZq5E5IGIQTJG8IqV/TYziYnuZx0V9ybscduDM6dox6s
rWxrZPbeL3cf3aMaNoy2Dq7qe6VJfY2bxCpbdz1oRFc1QJSwHjObuF01SIQTEA10xNjYR5MNNTUr
6UwmdEBH7853Wx+0NUkCewX7j4zubKfvKqmrYKdd0Yz2Vb0ML+RAIxwnawmdW0kQIJxLenxWY+97
p8dEZqzirTG7aKKJjbu/sb83enb6zHskNJWTCMmc+zG0tIxK+u4sje7eGbnS/d5eT0f65oy0h2bh
1u+bdTGoL2o1WcnBbCGzpJKKWtoxJ1tgF4L5mbObZU8euj9twoaKwqWojxO3MbNdQK6iFgjyPjWJ
2FRdArdp7ciL9tJIDgz6qdxgSPFBmj7opCtyIcoaahhFuCB1N7noLSMuaStCqp79uyIZv6olSwNd
RYJhlR300uLouZZXNtxCORamZLCj5Z1q6XrYQpDja9Lso+qzReo8If88spNu97voZMRamA0juKsB
ce2aUYLWNQduIe+HvomgQ2kkycWaIZ0I/lX2yciQS0xFYtvd0Au9IDSHT90yWA+ijoKXVeqIpFiG
V/NleaPwocbsKxvfRIsHzQ7lGKOGsaF/1LdEnyCS7AyivxqTbt24mi21VWHvZTWiu/5i2kw83EqG
E5HjnQkWyiB4nM+9iorkHTY7ZOxzx0vGJ33246PWg4vR1DY1c7kvmRS4I+2RczSHXDVCDZtNdMwC
2q26F4tQbOauZdjdlkKELlGX6cIgkh817g3twdseNNR3sOd5Q87qqLsO5hs1TefTGxN7U1OqvpsP
o20TgWKN1OCtw4E3UlXVOyqX4tsflRUeVSDKa9YCIyx0d2kEO/eMLktpZa2RV0d77Y3bNnnodRry
xKU/3pr4GPVN9acpsj9eK4EZcz2HV2Um7mo2sFNZV3SgsaRjLfUwmjZlmNVV49rSC9H+SCwuaSJ2
+ny9lI+6oOYo8viLJ7e0gJOmsTKmL93JEKg2HLBhOYqjkV9MpKOQwEOfHAIh1doVyji6m/DqXgNU
2YMeLnSArxa6fpsEbpot6Acd5/eRvTXEyEPJdIqekTVH10wXBpwo8jbvbDWcg8IAEPUpYo2Mj/w+
QTHG9IFkvxs4ZOGOjYOofpk5bmbrbjyNvbt1j8HDIyeid3AOSPamQXKDixMvldNUOYsIytvqfJKA
hPr9mBb5fPEAPwXWAPxuKsWHb6Tzq+Hj7lSdfGGx7syzTBVpJI1p3zRDD8Z5KJ/xlCz/mF+tvQ6I
5lJNMwi9hYGGj9NBz9tyvQ/hxHRgabc0uzE8T/AtzCbzK/OEhIHAdA9RPDQDb+pvNYu0tz17sFT+
lNycUd1v+PrWvbkle9UlIt6C6jjyoUhYqcH4I0Q0tGEikbphC3oaCx4C33nDYYA0AC7Bibw+vJvD
mp4zmhjU4JUtEWOCT1/u8UPkpNjT3OylazXeGelShel8by+shyqrnolehwvHa+X7fQeqQ8/Njxqn
vxoG31ssGQg35rHhSJkbLv0W8UZvaCbo2mFYtWq6ah1hAk65GPRkpMJHAGdUaOLi0jCUbQKrt2ba
64UtHgsBY3Iwh5wqUNLzD2/FesUUbXXbjf3c93rTOUpahylkE+/1cMysQ9QwYQuu6R31nLRXnXYK
4QK9trbjrDXoYAxY/N0B+ErzLyGqlAlk/7nSJsCbGOpP1u6ft+gOhwq5fxvYeH7eyUFphZtEBX/6
QPs4nvrOtA/15bxUNFUHsQvM+yA53jb6IL4JUt2dJYmL3E0yFxMvGKixCFY7mSUweVfZAeI1SD7o
WV7H8BOj0cWktLKZiOBBGASJPQjEaqQZbtAsJ6SYpnOStEIdTjpHlIlg44fjjcW0m4ON5nE80rED
lo7/xz/9YN0fBsfPx4LxT/0dav5pbiTW9qe52SxL1FAks5DRz4tOzNxkHfoR9/28WCkrT+Mp/Yux
nvK8iPgBWAXlYvkJCfgoa3eSyVR1ZCZjP/W51M9jL+xhvNBkkTELbsH9BQTQ2SFufFRnNI/9DhMr
05UwGQWGX5QVPCCXlegUOatQcLvAY9gQNA4WzpIu6sVnxXwaw/zFYqfH8gjWxk7yPMqyDI3JyrAS
P0wZVx7xVPYHXduBndiZPLGbZBOXZUEZdvkOZjyXr8i1gxkt8EYYhuYgi4osmhQdf1oU0rg8K0sw
P6PZkLYY/6f/PI97sPyDACKg2cAchubYDEOvRzu6J+wNr6QxBh6DjNOeZ4bjUIfD0OOvngcpxCwx
Iiz2+/4QagrTuIdWTALh/pSXmWOHeyClLmQUcM2Qu9M09+fxmMes1RyhmaYph6R4qNebs3bzPtoE
6cCEie2OfOwPpVtcEAa2PTRNSBV6RmCEw8Dk5n4Re6kPeP7XtMYOjhDTX6zeOkUc8fiQsuPPR5IP
j3aDU8/VquGLPYihWrCQOBc6EUsNdTF+IRRoZgoUi+O+0MOPZelACwzBZ72FMISEWBB+FRN++znW
RxZBXn6aMm+0mccQD6SX0bRQ3Uer0py8hbmkhbDEIOTNAguH/mA70yk/7sdT6B9i5Up+yT20KxOH
T4HJ5KUNP/jVh+L73CgTW3B5UcA6RRR7GheEX7QRKSA35jdJioLFi6WtiJ4f1NQZp6ywA6NFcmvE
1VwLEfPhQm99EUkF4iOfMyuMhVv9fgHeVJMMZpHeQUa8JTwJr/IWfAjfCiP7hlzINcK5BZMUyXMT
DFlGnMOlTHKELVl0uKrDRR30IRCxp5l2WuYWugvFWzyX7loHhSCEobMCO1YmkVHQIj1homi/k8G9
cQcexszNIq7/SFoGz3NO9C6bwD6Mn5WXJYzh3gLGkg5EkSwytjKt0yyd4YZJZ4IFGU14DE0y/kkR
dWgp+QyM+7hFqARvj+fw00sha1M8Px+SEGalLR5H27TqTvBVSY95A3bPClqHaW0ex5TQLfHkZZFv
xDLvLv9En28hEYb54wtyYsmRTkJ5yAIuwoMQiTiZBfZQBfYAXoowhCZ4uCAaVhc1s1DIfSSCGJo5
g3GRGiJgIIzvxJU+IfuizizpJeFLOYGHUOoiGT8ii8sG8HlgmiDTgKeYPMXkZ5AMvgdBS5mofUSB
ORiOAxyHwTDkMUkmq4Z4nsHaQ9AAd9M/ESqBPZmIbIQ5ognfDJ8BI2ZoEYifoJvI/KUYk2gpBJ5M
2NDr0eMw+3Q76YZ2hLgbIAFpkkY9c4BMDMKNAt8Mu0GgBlw5FPIOAzgSvSgXDsOxicgKhNTkB0Dd
S9GaA5GhzN0Wvx4yiVF2ZXIGNip1r+zCtRkggg5B6IlrFMFMA54nQ4XC+EFPE4Y6YwwJQ0ScczNW
gEg5kXP0Ua6DH6OEyRvwvH843pgKbuZp6Gjpk2eOh4kLzdCPEFXQDYZmPEUNe2OwUYh9QLexWJKA
rrEsHssSykvM0dBG6B8VVDgPuyYdpj3R754nHeUxeEtUgswWbRDPnXA4oFM2ns9AbgtmKDj6jSwe
DnnwgKVmzpgNnoH3UqZmGPZQME+sKuR/mHq4ngPWwRyzCLAGLM2qyYxw5TylQywH1COLhMxPY2He
FE/n2BuOebkHy3veeNzz5qh9CCgcjr3YwZ2C8zl2mPZB0GMBeXhvjnTAgh+LqsLggeXmwJRwfAZv
4k6lUbQYErGHnzUImQI+emYSZO6MqWQiQH5zB8UT2NBVBH0jcLygx0vMGM9L+0w7DTmCirgeXQRM
EN72WDPIzwEhyRPkY46qQn7KoFiblKYQumls+LmTA1vgektkHQzHgOdG3veL1DMRpHEaekhJUbZp
OKQ5cCBykpsdUUgeGsRHWCPERbj2vR8aGfUj0pbuSM/iPIpTnoTwFdXKi3hueTHr8Lg+Wg3MHYZy
/e906N/tZuMzlt1Gyd8HpP0VsLVLu/bjwlE0BoromccoBgFDot2ZvY8czXEKiZyJqh8v4QdDoYvQ
bGjYj+Rm/j5AS7SAcLioXGQho0H8wSPyXWQCrqzCL6LAFC364/UfwEwENmJThLA88/PkQh7L9z+E
LrK+rOUVtOuPSwXJIQ6B2OJ/y1+6+KgCUc8d/jNEDaPlcnSwM2elWbLC78QOnWWGWXbvpVIHbCLr
w1W8DF6QrubxXJYLjDnXqce9vuhSJDTivWA96SCqKmf5YqQtoDRj/VLW76NGxPYDX8gPVm7OzRb6
VCZFrkXzwFcRWvgzWSIv6a70s48liUrmb6CKwAZnDmXJaGkLQuA31AFYhdTgF7SUM0c5y6wxSCab
TZuP6gVvTQVZ0KYvhMS00LTgBTr8UXEg/w87oKiKSAQW2ywf7IxmErXmdgzIUrCfKMQepIgGZlUg
fwHEYF46s2P2kDuOQIIPGuE9GpGvTj92UPryL+P7EPtHdzHwLIkmvOXK6xF7Nxn7WviCgCn2N6Ys
GpppAr5hPYkFALRjyhg7D/xMbGYPBQChSbIM6cSasRlDn5FRWV+aF+EbzASLA5oFPCPIbSRs13YH
JoBK5sDsShPoBxlLEALQwbAmVtg/0DteHxRdaA8HCFJUJl5aJttBgCH2PBNxI8oa+CO9kM5DDuh3
tB7Tlso2XTfwQsxCWZyi0wfIJF25UvgDuSrc5LoDL/sxdM/D3OAhorc+qhLX5xBpDJGk8huRhn4Y
6sCU3qKtUqHnedrTdJ17sCEBUq7LTaIIU2douxE+OoehxmgUjAcmLOL5NrIRwkG4CoagP52c6UZ4
oopZESAMYOKzGjPR+R90xfu8gq6xUY7h0ItDdAqinW6E4dBGFH+IFUpHiw4F28zQE6JCHHvgIe5T
NB1iDveCmwE2PiPooQNAAWIkiB6y384M5YeFM5wBhrDCBEAMUQjzXshqgSN4RRAueo71G6DDTAwd
bpdNIAS+ADP5wl2GhSPKQt413cztoliCWTIYCGzGAmIwA24C6siCz/0pfl0/RnXRJW4TdCQtvFQI
OZiCdlh0mTUPawmdNPbYeBp2ccO5sqKTyQcZydqCVcW4X2qZMLAlhjyuSnCuYHp5jWFMDpoJlsU+
KXGniidArH50vccaCZBgFKyCoCZQ0dhkcdgfBot0B+wLd22T+E7GzPSY83Qa4ygdQG/q4/5hPqBV
swf9QblpD+WEKkagePiRUP+sgnwxCGYDpEAbJk6e4VD4KREHEqQBaGTIQziE8WGQR/CoEAX4Z5gi
NCE/iGwcjj2nN2SqxkCDcZimgtHmGEZThyY/iGqMeqclOm0DG2iU9cOpCVWmuMJSNq5iv4znieYg
FMBDT0zQHquJ7OEhsqB5DXt9CDwZ6rG3Fn/9fJ7ucWZNIQ6RUHP8GVOYYY7fJf+NhqSY398ZmSTH
IRsRma3Rkb8qSHZcH+Uj4TwG25wIsokLjgzF5wYXoyrxESDnRA6wSqJCEF5iF8AFvCrCUAAhugOI
nCGCkcXoAKQT9o24N2SAiEOmmgZxIKFHiQWAUECQwhdIJRvHA+pTpLnYk8hEUAX/5Ln1eQJGHfIP
vSuyLBBoSLgByB7nvrQBIwHrpNf4f1ANcYic4dLENgWuoBeQKrzAO9M+sNZG0snjoV43AGGBF/Er
sKDwJt5LYaoQmSIwioeMTfgTQG6LgASdwTYiBaRpscgxvtCmgEJIMRZSBJjJM7F7YkYL1hGF1keX
FCApLXf4PjEInhf7Tt/5zWo2vv4meA+488/VJLzqZ//UcsVp/cuF1cyxaZgppjTti65mPx9TDA0G
bzIbgBUxowQV4CYDHgD4ZLFhY1HhrPkERR1FM8CO3ANpiHjFo8dUC29+7BN8osnHpyQKnHsNhkqT
uQ9mQQMwBwWC+x/Ki7uzj0qBfKAFCGKGj1DcTDudzBAHGX3JgU+Zi8oschzQsA3I3wtxcxdAFkAN
vobPRyefuKiozC0m1kk25V2R9IwNk/iDPz7SSHZwcErZvIsByrB/gAGGICrMlEUHSbBk4HKWXwQ3
8RZ2F4rO3MDkF+4pzBuh8g9FCaV/xDmWBaKThhCxgG0kKn8KgeIkRmeJ6pEvxFkXf9mHXD9eJEQy
Gg7UEaTIZbzCAlvwC3tshPj4LlGEdA0lZYZ6PoT5QUz4saYgOUH/rCF7biK5MGzhBCbvx6f46HDj
YcAiVIEwXEpL8AlgAqVEaEmY2iGgSsf+nC6L/kjniH1DCzLv9AH0c4RXnvc8eoJlITTDFg3QDeeK
wB+AFR4DbCIHX7gCuXVuYiCiEYCBU4iaeYQ1QjYi+ZCeQwKFlc/DtE18BqbM5wPDUDiDbxAg0Tp4
J2UOuFwsgigyBBTQk4/p8puwh9rfRD00KGtJkDR5J4hukviqn/njxYGRW50QKonRwVcjzOrDK1C3
m4GNIVV0aJKBZhE9BTMI0+S4mSCFqu6AQXO8MrwOR0DYvAO94oQCYyTYm2Fiw0CgCvHQ0USUiI8b
CRkE8i++HWECm9eTZED8wqwrznEeIMSF+rPpAwIF9sTFCKXgORU/QRAjpOA6pn7uQZAh2A2FgxWM
mQfldfFuQLs8S6hQjF6ofmgKNEEegogwDBkp1AaoFn/VD773PXkIsABhhPoH6srCoUvFoAxCP0UO
+rGeflC1P2eehMdBrXkcYmek3me9YqZB5LbvO/6cyIIAFmUUOTYmCk8oeP6vjTrS//5FZbGIBClL
thNyArf/FA30dT8fW6PbAyGHyEGlYEXC8wKj+VECduMnw6748QkuxzkoYg7RJP5kYSExjMTK4euH
GdEXQSg7YlgO848Z/ZHhCCRxqfH3NBXipBWGz3185+DJTsQObz/HeMBUQ+pxjSEWHuMXeSrK0Be5
5Tkf/6g4UTsvAorkChG3Pp5/YFfo+LDIR7FmtJV3gOLshzKGPBfHX6egTyKkGYF4LPE0/Fi0eT8m
tIn3cSd+TM6JiFbRzELBQjsm5CM4SAjoY7HK2rBiKKIOe5KuPcs62URuEiWJGkeWcjtiW9jygz5g
yCkjQW2L2o8mzLVcgXgzAehgrZD7eCikhxNK5BtSbAL1i+2FGYHdIO2LxSyu3B8mIibjB10CLGgT
TyfDxPPB3bALmDbBAypdkhc+uhp18RHmQuTIPoj880H7YmjROk4b0VVMhFh8IuHB6SA25jcwAU+M
BkiQ4D3pLlgsQRRyGcDhI79F+9sE2HEv3MkzAd1yqzxsKPgOaPDxC+E+wokkmyBgafoH2+HKM8Xn
w5Xjjz/vW+Flwisu/g/kNbhC0CFSlyEMsFvEF4eq+jgmh6y/iYsLUgBrcBGcYw7w2MHBU3ogUHWN
EmSmcfbwkyscwaOADnFH0Us2j2BZRLyHLv/X3FYnDc7fsRtF10GHHARsNv8kM99f2+Vmv4XdCJyy
TyQLB8DHTRVXtd92SRGQlvKEvFnO0qKodSg76ZWMYujD+2AT3tNL52ZeYnLCbVXZPBHKsGCXHtW9
tPc5FTXVEzVBUI/aeSQsUuWwhP93bVSsl73WTmFZq07x1Y3bw5vztFpYtGZy65FenvCrjSoRNkLG
GUWxMuNikzjFWhHcszNnB101zwYJ3tTa83HrdMhrbrytY/YK98RTE01FRNugYq2DSnbpHDyOHhJ3
obdmwyz7296aPm+NkgSzsmPO+XKzalLg0F5bK79p0esRFXXI0G4+W2TpUOfHYEu5rXklOi31e/hS
XwQp9O6z7YzAAl3phndNTXpzlHwZj8HBfxoPW8IXhlX2z09OWdU7Va+mWoSj1a0dYQ5vcxPtiXJd
2lgOfDfYJk9P/lm92NF3CCRJngX5JDbpwdrGxETYZcJZbkQoEP04Ozgk3WsqDtJ7jclWH+32sGmT
e16tSe9JEMYypCdXde6VKO9rLpKyevJgYmhOqukS0YYPitzFxoiVKjOLT/+9UisCkDx+7xwKNDpN
Fp0ijVZJ+XtdLJyvq5pw/l4fojbCakudAR1vvZXF7plzKa7OKfxi1mrGztvoiBClR/+tGv1X5xls
zIVDshT3SGuHFaEUJCSKDi/z/P1YKCqdbeObQ6YY4wB5GGV1NNKFS/CAs7HabkvP6/FlQPHQenFw
Hl7bIS1nh8CNzu6kLjROrtq7Itljq08d1XKHXD/9hvU2R8YjefUJL+uMnka5vzwqKkZQaLD7FWyI
1KiOrZ25A4DW7KRm1IJKVZFL5Ugw8lmVz+rraje3+lk31+3ofHb3xw6Ec5BUGmrDbDOh1snfFg8C
zaynUYlKWYnYe6Y0flOEYlbTL/9pXu2VxSzBRssZ5V7surPQ2zERDHG1rBbR3SJei3hD0mPpcrLw
AZ2nNzFORCIy80u7FrUSFuM0fxpUIXArR1Wa7p/EHdT9k9sgCOvMwnJocXjsrdgDoFxL/gwbFqcS
T9HePqQl42rvUrIRUJS1XkAixrZ375Hv6aLX8fVmlNyyv0irO1VyS9kdkl2b9UE5KAd7TUqLpeq0
9NbbEz5DSouq12B92s5R2OwY1HXdO+cVqwUFwSgI+bMlBasgpAa7UiticuJa9CL8stlWV6sET1Jk
0LiFI6NowdRX4uT8u1GDcaONmS8MAhk/gVKwLIHMNV/o7k2sypcRnToXWi9WZt3b+VHD3XgnmOBL
VVKOxVas2/zUb3gXTbVJoLh3909anrs04HVFrlJiy0aweIlwo5JJqhTznl2NtwuG2xuVbGd+OcRj
Eer5dDlgAe9/v9UodraIlQfRazu77G3MmybOjLDNL2LZJjW/ZrWY/7ZtwzbE5PAgfbEP+m2Ra9gq
uYi77Kmju7Ny98bafZn+9KQpD2eeU6qGIQMigg2RX/ghVjq68cyRXclOxdE6hevhwuSlF6Fv52Bn
HQbEHe56E2KbNuoIYm8aW8J4L+oY3NQGScuD3wgqkrrpkSdhgHePzJZrQqNXxcVD+lpR07gyvA1d
vRg786KwMSrDW3J0yS1r7rydPg52vc7F97fR2d8zszv96le+CX8d1FaKBFuLqld9qWa0OOklB0iN
Vvy8mPVDd/myRjHingxzByI7iWR9u9cKxy7Je2g2ihfagdAy3iQHyM4cEdln1iQo5m47UIyDpGL5
VubFIcKWQCPKl0tAIhXUnE3LWCLFKX1H9JbxjN7fp3G58zQglU3/K7tQjIQUS12pxLcwjkZzr9Yk
oICsrnbtbDazr7Uq1anIqOpl1X5oyHG10TtC1wyyfG3sZ1199R/ooqpVLtOLqz1KkToqvVovVTXO
/bWcIiAuu2KKf4ZCM32vpdK70acajHPkDogZqwi8lT700UW0P2DyipEDrkeTOXHDg77olZv57FY0
clhTCMR6mTRGbROr7OcSKYtw6a2JFyxLc72qXaO04wEyJU1TXut0SGD4JEp6q5KHSdEzVT+rowUV
BKINwaBvVVoQNoun1coWMMA+eIWH8KRvdm3w5ewIVKNYjFMmspKDSnQGOVmCRqOmjupPvfFKak/6
IvPpwrGtWbl37b6dt7G2SGH2DKqzQ1hRs7KVlBjZdN1dOeXOA/92TsZXp+K0jM7VqI7Lve8TIqBs
XiNSnREstdc1vY+a1oXAxZNdUsdoR2Dv/6HuvJIjObMsvSKnuRavLkMHENB4cQOQgGutfUe9jtnY
fF7FsiHZPUXrhzabsaQlyYwMRPgv7j1XnfP6nvricz46+j39e4qfO/pZwlWJzjUJBl8Jwnumh6HX
8YcdDjK4qR7nSrLvX/XDhhJC5/VR83eZ/Xl8RxzrmeFph1H8vXjoT+G58uWX48JHH2ETyDzJnegP
5hy6t9nxy8flEO2y20pb+uzhkJzi0nG/Kjs8rI9I6xwt2pDDwKR/WqBVq9kfJK8OjiLmyDyojhzQ
KnuWnV8/R/aLBmE44Wx6w+np8yK3cDlHmK8weP7EEtqxI7FFFMf592NFX0H6KNH9Wl2ewSA0Zudu
eKAtztyV9mP/K/UNj9tLG37hVIFEoxxNufZXdIZq5vaOJlBQHQx6Znv6E12Z5tpo95hx3ztn3WM8
bvldcWgC0ffjO4EpFEiPD1SvS/8O3lhaqrH4J5iZd/T4fkCcBMoZWVPqu6fXyvnEmp0mHGJj/7CB
nBYasr1pNwfHgqi337/WnJ9347r/rnft6ZY574o9HT5JQwQoieL0k2u97xzp9bqeEk857GX66FDt
sS3/Zn7FbnXp3fxuT0vt5C7+FZlX+Vlx5f3WDrn61aG3H7NL6jdgsvuVk313AQTtvgU6i42gvBue
Re8GHHCk3fLMRlYObYQ+Kp8lXcNWxEo9Bg1tmwZW7HyXPOVXycn2Ms3e9N9Hp7fpVIn2R3JnOca9
tTrJXYD20XGlwTBzVPujD9KOj0v2k1sG47PV+uNHfMkeu30PWY0dFY65+OkHvFVC7RSJnf8MX+WH
Qo9s/Vxw1S+0gb/0+JMvgablBVRY2tZd6vUfuX2AQgbs4Cfu8KAj8mOvH6U3HQ+yZWu52zBI8baI
fhk66psCYkj8LvtqS1rjLRo6b+FzeheeOUinMFBIRjRnwaZfNOvYXZXGVvPHDKobum1v7Zv+LD8z
vfCU7JgkTGvbeIEhzhUkDDuO2PQUt7pPDlZvHxntxwBUTGMI9nd6xTR9h2/lc8pd6ezsLP+C1+V7
dsRrhNOUUZSy55au5ESmI7c/pBf1Wt5EPVBoZcSYXuXdetaPyVW9pRyWHENaesNJle3iUdzxlz7S
5+yuDGAkeAYTO+OzhBktg+LR63+Qp1wdCD7f+crvk6tKtipA3oDyEOqjxwT4RJNlG9Q49Cvnf2cg
ynfQEhsCCBlnsxdrH4slKgHoDXaD1rU2aDTtPtAgv1bP4Xv10rr9ScJOZoflrH12jQ0Hf/goOJHi
IHfKzQ5d9foRXrLX8LO8ZIWjtX5onbV35TIfF9VGCsQrTsPX2DhOepPNABXW8AsN+OMtZJvnZ+25
e0QjjjOk+pcssIJpNz3i2W4W4YXXPBZu/2FC7MPs5nP7Mh4nOrvf5LvitUltY1PPcCAYzGO7Oi+V
Y3zq34snEccojrJvPEH1lC86h5l6MLjGM5ZM/g7hZbAjy8ELJJrf85dPkCPsys5NbhaOq4Wa7au4
tBj614EeeuicRBrtH0HKV+FiMWdHj/0DkllB7DNXBtv0Ec2/S8wQAV3QcJZ5TycAvnjubpppt3fv
IdSx9hYE6arNCg5n0WtPsoc+mT3sjtDru+I9Zwl0hRWFV+NBvhPu1wPUBDs4OWj5ZakGOz89fIgA
j9inmXZX3VUPxl30pXxsJHYXGYjPTMR4FN+UwMC6mrEdpa7pSviS2GU41jPwj5W/Tm4S2qaffwic
yl/pRWpt4Uk/xdsH40JOjXMVQGHws5/SC8xoJ9y9MxBm3hkYxIfsuDyziN6IpWKoicix+Q73APqA
Pvsg4hJfyk95RBDTroAgD8VtfBieY2c6a3jt0s0uSBFSDhvdlUHivcTHLg5Sz37DtQL6UKRcHePw
IsSuApzUXzsC29xP77iMuIv6VtvaiUkYG8/+xqTLm+F/Fnt5G9k7Pia7+VHyG+fbtBXHTrD3Kt38
zL1ccjlAfOOj7OxgZbjhIp8Y9rjKhAT7lFvHUEPsfrUXdHkZWli+6md5bwRQ/Pvaz7Rb3G8ERGhh
ar38Url3t+YElYUKRQz+HbSloGjnT1Dcia7xDNHcuXd65Kmg+fAEolsmb76Ep/ajvRR7CeA3u7np
Gof4osIvDFULT7le5mfhJ78ZxYHboHvLcDC/lHQv3KvXJXfGFoksl1uPeo8Wc3B3Gp34r8JHFIh3
UOGPKMB2dp8+1BjBT5hxWrhjoNZAG2QHI4fiywF0XIvdefm+PUFBg3DseToMOAiJeD2/Ws5jds9Z
d2JMEifGdE/4LCB7E9yGk8KkDvTsu/F5ZsjbuyE9Tw6hCG4VHqBf7G+QSYuK7r0p2R9b9eHFciTM
bo7+PD5ucLs72V1/Vkfn2C6++qs6SzvGok5w/AF/MgYdLiHQRfRF16TXjSqeuJs0D1+gH4X7+gc+
NAVkARCxC9wMImPPFr1RvfPG2uF7TFvDr8U4/BqunJvR2DmjdJkj9mgIH6xf1pvKsMa5venMRTWO
qjgGoVi7XyRXkQ7i1xC5Ym3rdxPN7qVdnDMv2/VbvAHz7ZWv+mQ59n6byfr6OHTuekN9bifS3U89
NW9YrvwHqb7yWGMFJLuuvQK4PAehYotpYOJ54GYrd3AL2gW+FyaHzpk47ohv1o7VOQOkf5nXvUct
qiL2Zp4JjlyJuYb87rUHEwqvLfYLTFTDhGsCBUf3uDCyMZzLX+Op82oGvYbgZnF7Mu9WP8QPjXP3
SrxyY7roypQmblp66eDVs5sDtOjYpO02NcgGgAi7C1G3zcvbEC2Xna2GVQ94800IxCQJZgWRNda4
YAApwfL1nsbg2cA2DEw4HUJQEWfdV5n+El+hnOWHRI8mpFGX8me+Rz4lmnbJuwGyZ/Ti01D3DaMJ
L5q657CTd8jc5UkTbRnOHz8N/elc16Czda+v4ChgaPLB3X2z9pGPpfKJ5J37c+6+kqjAKK7EFsVF
JaQDFkZeckt24Pi94beP2Zkxpm0SiwnEo3YmDUeWjVs88Af5Zovo3gIVYuy86oDrsKv3mV7LDVtu
rv2GYM+X4TOgZJ2ZtWJlmQ8irdUFpEWOFNy3t1zlX4kDFicAGm16T5gB9TP3B1FyqGYp1hOBOG+5
/VEBurwDZ2fYW07FqnM1Yrch5jilYIPwmvGoip186wyixezMePRxOnvJ/mLriEs+DcuHN+5+C1tA
h/42GRiDlSfGBUCTOJV37QgDPi9CU8tLt8cFIJo9VQ5Ra+btFQycxNTdBuZ1JzoQ+l6Bh34HKM9A
kLzvU3V+nF+fz/EhDzoeT2GmnFvKr+G2rYq0A1i3+4ZZLMZ8AO/uY7QjnyUyQ1NvC9UFKFA6968z
A2QRwzpp0LGU4D6u1HaozD3Cr/Bp2s19zs8jBLelnQXWZCjLSw5eFfBQQPKYfEW3i++X4DXxkkA6
tp/K5QCg9uBpdt7j66LYGmF6G5i7DptQOV/FOQoIf+PGfgBTwk9FRs7cbH20H9yP5BTdJWxBxzmm
Gl1idrSAyEC7509PK37nkASEZ8wtKUHuHKwt5KJum2IIa+d7Yqfibdx8i6qj0+J+SQ5sats03jly
5kN/nA+rEyg0Sajn2HK07/jI7CjjfvIu3Qmu6WvP0k/nw8uyX+8lPrLH6Ki2cT/dMRz3nC82Zv6a
b3B4IRD9CkV3GGyzOMXqu8T00I0paZamZOEqci36Aa/iZtSodxzvK8fwZuyie6RcGEm8SkxwngA9
bGFmq570AkRSXo5bgmy/pEAVnes+YzcLx3pa3NbRvw7fEotZXnpnfYb9+A21EHKgBVmxmD5N3RYO
A1HgQiwII/oB13XLn2vAabFPgq+cYfmvyMWi5jmcaEx/sWw8G2sGMNm2IgRdWI516zgFr/47g3Ob
sdmST+DK9y0u2QI9Eqb2jfryV/XN0CxYOrcfx318faXH+HxlE/ojwcoWeaUmY7OGJxAlMaS4w5sc
zX1z4B7fD5dh66ohaLWJpEhtPRbns/r2yh2wH/U78h2fd1TUM0/cptDIGr6vu8XLr4PTHwcudP1Z
EsHtdRJdLJI/MspNE+RsA+x4/IDEFarwLD55NK+4n0hN8Uk4OY4y3uHwsh6YSCOpP/jXDacFmi9g
MU6xKzIsXDtvgveeurwpxTCk/hlEtdkItkI/1T6qYYWt3D+Bwb5Gft7NeTh9RR6KKKzFuJMxBzF4
kBcSr/a/HmVWUeeYY1LIM1Uf+Unk/faVQDqz1x3FBsG/EuRjTgvP4sZtJlDxuQcsd+wRyTC2z3tn
8gcErJQYvKN8W7c5qi7g7ryajJ9b9uM2GT4zHcpPIvvnvVcEa03A5LKtMLdbBUmgYkQzpzwmh5JS
BRPELAJpAeeMn3GupFxotmMXSelxOGUSk9fQPaX3F5WfbG3Zu8d6P+6MM1QzZPMypqh1R3i6qvfY
blvcE3DwRUmHsNDgdqcmJU1kedSZxo6ZBL+QvHOSY4efu9E1NnClM/L7I+b6FeONC7yabudCVUN7
cfAYPrKBgXIBsVJnMPEIlzZ4GYEi6yEL5EcpGGiUgYKcGzw6DQlh+XHGBJqkc0+qSyv2ssFFrNa+
extIqZT2z2K/Ke/zAVYOnk7lqQEiLNADEVJP9trtHegIHzkpjJhW+6fBjaCXGE7d6WE9RHdkcUg4
cl6Ah/wH06Ce6ipBJ9s/sj2ceNFBUMmO74FopzKIv2FS5dLweAgnkjETHjiQ3LcjgS30C4RI9odB
JlimXz4m8aJSkgmEO1Jv943Hml6tU0lC7myQftm17iXmroT2PSnkdUd6Oz6kQcbDK/YBsgXQnnoY
DsULNYy38rytIoPliJFtkfr6DeU5aFuAvYCVII/tKYx1X0BUpNQlxv1lBLeOmU+C7hA5xcP8vX5n
bwsar85g7TLFTUmvJA5qZy0fpr8WDDaS4GCsnr3qbeNcH1ca+gZ+Xr0D+eHbIqpKJQexc2/v7eaW
UWiy25dLhJ2RAP3LBlwdy3mBToAKDTtcON+HEzadJTrNu46z+FayT4tL4OJ8PZxMIqTIxdfwCwe3
MKvMgOW97sn0BFJN8kE7MC3iFpK9dlPZw9C33I/87Envi7sfN8e27/AV8Mg7N1x6MENLOLOJ8PAS
TS1MiZP54PAnDn5eC57e4Kn0oETiNm7jobzfZxKSoWeSyPS+FSDrEJYN1hb7ae8qb/br/fFBTGw4
/HzYB7Echx5+FyYyuSX31g7hLvbqvJB746/sI0fdh6BG6k0mM8l8G5fao3rLcY+UDMjcDdvnHr5E
J9o95HvGXJ2fjweKZ77CfaAqIwaSv1ed+Qv1HcaKkbQCreEJSGT45SUmexbvH+oLaUaF0UxCdkZ7
GdTbSf4zqcmMi7yQ/7cwpk3lEjeVT0TQJFGDbX0jvz5ZLpWB3i7UXeWX9yPFK2/25g8uyo6T+iUx
pUrVhxSi5hxF5wj8c5dAcxeORQ8Eqfap3XEL1O3kvSALdIkP5i6neDE7o9c7wp6Qj6lm2eaamVRN
4GvCoTG6ytKOFyEAL9in3HnacqBlIHDgSZT8SA61HmpJ2YN0zZ2LFhh3rx8PaWDt07McAA3vtjrT
oUCQy8ZAvREBWg+Sb+yLl+RB2HW70TeD+a0MFue4lo7OdQFX/FAlfPyBWLsEFsXLYUl8nWzi/rsH
VwDTJZJBlxkXAjx5J8fAk1tc4OWISh6dXCZLm/gELXb4vkUC7IITEg0cLQlfQtnLzXfjOYrtXwLl
vpQcTuMdigdqe07m50T+idNw5ckneVQcj2STnaf2HD9xy4Nhhzg9I90ACYolQXzP9HbDntLb4d2X
7Nn9rgXiMT7V2fdlkJ4lmypH79OkhK/EZ1wH9uEXEaYdHkfvw8R+6JdyDzLcKehtkOCnjDrsEuwm
KcJXrqatX0ZsWnvGCFE0xXw697Mv7n6JEA3AVwTm6PbqyxK0wSvjv+zI+C26FV+WpIjdMPMLfci5
2lOyeOIJ3edl90p9wTkuR5jyLHpCRedBIA+9eNP96t8bpwgwQ42OLxztwjvpaGEzr/FeBdy+iPSd
yc50nA4ms9soQoEOJvCmifXc8oaAubNAsc6AFCWHveWYnrqFgXHR2W1ljtnnKy6U6gs2F1JNsNJd
Zz83xxQ+kI05YWNd0t4KJOl5aFQQ3Yg7zrFZqI11I6k0ahbTgyzSWBNyDHLS8CNnonqkoZU0ZeIe
SVnt093dpQyo4B2h074sWGOohS7IEtlGbZ+BKNVOptTJqUT7jAojeNl52NiF0mCidkOPQfLQeOFl
NTzVgBzfLs9PS2/PkBFpe6v284M5b3qiU+/JV5K0ULQcGxf68N0WHqn2mydZJ4qt7vZQKUpJAdzW
bvvOJXVHNio/60EcOdxsfudaU+Hd5U+LSJ5VBqGQKfgmJC+fH0/KfI+lxAhNk9NSqVgquybwap5T
X27O0q3NicKqZ1JIxlWVj6ceRYGPoSK1aGsVZZjnhHponmHX6SwFR7n9Zll1wufMS/WbDq70MoIt
CTutOugOk/IHPjlJeSNVzJg8myX402t8I29CiXcvwv8gHCgv8WVIpV7ai/Q9PDCEtux6pF1gKvlH
SJFc04PaOXqgvrTgkMPwknuZa/7DnrT3/X1x/UWJz2c74FY/0P9jUI7PMHIcjKc+oItMJGoPOcEi
l5sZfloPqBypcHUV/su008hYHqrH3oEUinarBM6Y8AwHAdgdIhqUdvb5DrNwOnQv8WEnRIfkmgfq
MfEjR/y8gFbOz8+rj1Ass1O4tFN+mIBykl+eqHXuDaqU+R5Oj8+ZRokG4hyYnrxy3/qc7B0Lbuv3
0TNidyLUKLXXHDvJwaCYt6nax1ho5SOENvZr9qy7FTfW7Kk2efQXiDjV6HViIpjiYHeNSrv7FNwn
Cc6PibJ46yckoQMM2ZPkDdfiakw2VcPh2CGQ6pOhySNn/S4gpKHS7aYBPRfX6cjvD+atwLKsWL30
qX/agAwOiIGfU+Rj057Us7gL7U098hDDVgD3JVbvKYPh2rZIFXo1hegJkibhlD8Nol0e4oN6zO+l
e9JKWHeRW1pSl49PXHdb+llbcqQDxa+e2DMFD+XnrTqG82ifW+wbSebAfEl+qafi2mzUH6tn57vN
6Cj+Zpk3ooqMS5fcSZ5Ea6p2NQ/Dzdo6GcjeAZ1njz8VMSt6oL213zH79d3eT5QfgWRvy3F9H6nk
Pq7k2NzmtD5X+Oz23rojXHY7iCY2lyfcYSWoXwZPGM/TfeH+orsBpFoeBby/fjTIBC2cgfJp68FZ
cUoif38fUi0cduwMvu9GGVV2ywt0GcIvYRe54xd4QADxbFGIfajd7hhv3p/eAh1Q8Iuy7qF3H0JH
2Jn3iDy4FOWH7+NwfMKgA/BxuB5FdRRyfOFa4ahzsjGgObcR/2a+2/zP0910MZqQ8hk03dOMurVd
/YFKIEIfalGTHioBidHo19En5YX3KMEUtUtHC5tB4Bgox5KMZH4EVBGfNFgBCzdFg8vOuqjQvAxk
qiHFxidqNxL4G44ofIKmxKc0bcCYBxCmusp1w4xuPYsW5zJ3XnIbTgnLJX6ETe3XjjY5sPa/7x2T
9P88XPDnZ/xLp+aim5mqQgkLg9YWpRQR9g1WoIv0Gd61Ji54azISPQqXL8N5ogtmS+wQlzU39Wmb
D1l3CeGWBMUS5pvUPSU8/jSjgLVVQUi5BRuIDeiWpUMvoA+XDndYj3qyeAZr9k3KhJFe075bUgL3
wV8dIRAOpNrNu8ntsEB90D0ULnCebd4MZkEnANfVL8/TLrwgy+WcXmj2AqpMNCZAgobB/om9AWQk
3+IzlDICy2nR1PYEXwxv5vbsCwCJ6su+6os2dU4SzjrWYCF1g33d+rQKV3OecM4uKZ6lQtqRIKb4
NG//WP7/AcbNx6rgnz9T1f6/yVzLAfq/E9faVZ6MyZ/INWXe8Du3pmb8tglcWJYkqdYmZADj3b+4
Na3fdBXa5X/R1Urc1d+5NQVe0qFDsbSNTFaV/kHX/Du5piDLvzFtIesWDLMoGii871+svb+ziUD4
+08W3/+CXQSmZq78/yF80OFwlqD8RIVe5Gsapryxj/zBJJjT2MqTYojUQNo5QrHXMEuyN3EIr30Z
JfL0KCBcJh6MfBLIx8cV0r5tJanLp7b06mcU1aHx3ksQoHudJQi9o+g6J7+3yl6niLtUynsv68Vn
OHWw0op1nQ0xlRZLQ55VEKXSlqx0Fi4NaqiWs871RAa/VbTmVHdpa5ArjVSzvR/4n191bAzVLhxb
rVK8Jk5Uo3WQbRvpYgnXyHiPjSKkLUxdEsIEVewSZEtQoIiO5iqohb8Igk76oyg1okqz14DXejhR
jMy7sdnlSm8peMAobNtTrESd/hQamVQSt+mxUcqIPkea+AvLImhu1Bea4PTDHJbyZan1STr3/SAk
51Kcimw/dnJBL0oqVNpCWBcbqUU2YpTMZTibvRrrd8aCWHTlpR1Wmmh3aOak+0qqsddQFzKGzpLv
UGARpojYvxcllAdbrYaZrsvzmoqIvlLeV9rOujMrkWptlg2ydWxRcCCZqyUpSoEpm21LadLJTtbD
rYom2jpQzEz6kcYndKU7MgR1mAvds5ItY+fKQxiR8lQGtHWzMM3I2uVrV+3h3JY7+KDKNepJGTTC
vO7EqaEH1bT6GekhfvbURK2vLPo5TsKmO021VTZQ/GbaSnoL1YtPK27CnTRKMcT1y4DgXGxYLckc
w1QgrZ+kntqaWphEE10Zp+kjSz2Q2FbkDkqxaQrhSJx1rfbMbDKDaFCk7b0Laf/B5LVJyVKJPLvU
8mK7qZuri4wAWzb2VWpXVjsUQRSX82PXZPUShPOUCY4cjQOmUTHVKLWXRrGaFyE0imSPMkgkOqXO
z9zPFVoZ1CgR5gomYZQ72kLXwlySxlNCWZ0gV46TrskPCsTJKZVFbU0zlLNKMUveolpNMrcYGiUO
ZEtMl8examTSETD1x7uiHrLsuFZh/FIlQ0M0vdQG7b3VooItS719awr0ju16lMZ3bUotGobmWZLs
Tk/U86gtW39cFwpvtRrJ1M8teYndySr1W9fLMRNOZWmYx1brZ8UeVUWGGnZO+n1jZfkc5NO45G9l
O67kKyyliv3CsDrdaYWuQhJEmJfPGM1X2qDycqUss+SzFOTDEL6vobBU94YRmk9LPUTtR7wmrXCy
CmFAGWoY+6BejHBk70w6lct5ir/TOqGXpG5qZFVDvRcRIZllqulIZItBamjTxyoi0kBxTdfYb00f
QJjGWkg/iqCEgJK5wJQUBXvkTOGqWbTjacg5IixN3qoPk7ylkXRhe0sxV1EK31QuhHFZx1MaWuVH
pzYpQW0+W1DiarNOTqfiENpzLxKvr6JxFVtFjfn/pbXcXDe6wZ7qTJxOY5FHFBiKOYJ2q7DMPhji
ac19dYzzX1qUJpETqTqNNavekn6RxLm30Enq4odCrDOai0Sp+zDr2srQpJb1eZ8v5kAlXNJ6Yr5R
lUJ0I4e0/UkL2N1dfVyJwEbdMAWntFDNcFA/70y3iCKte2qaPkW5vYxp7BBEISEnJnSlgl6E0YSO
NUWagQJqPJDCTjChh7FQmxX5xAZV6TUSS9S4uxDDIXN5QzvOJkOmUqpZdMTKIWJy6VjMumekSyju
BE1sUOWCIahEnSQOax8tv4Uops3DyA4rlYRpKesv1hRGkm2G3UxFXl/0n1DKetJDCSov22Pq0TXL
wizeo5lS0ik1W5mwRyqzUwMrCdnDelrS1m9TfakPoSaXq6c1aW/5iiBktLKm1Tg7soLyiBtBUf45
yBE3cMyKDiHIZMlWBAENMzwghTNW7jSnyN4lXV7RQNcWRXJaBdGkloS+X3PR+7xoPM2Q8l/NMqz9
uVFrWTiw6FNid0mjz8heInR36JcsrkDzAgfvGCH9RzJak02U6VYrqYOuntt2r4pliYHVpYYmHrmp
OQOihbwlGmQKfYpDNP1EFmrj9ij3IxTuxoLA27qi/OMiOSclnlTrLGWWKsYYhAYyfhiW0iIGj7uR
9tKwmelgW+XHSO8qd2zb6lpU0njTOO+pZw0C4iWdPoteLRU0to5hqyq2UM6j+FXJESUrs43oRBfK
pUu/Zy2KcidR6+hXNYoDCT7DLKbdWq/gXytKaI7I5B4G+hbPqayNQbFqadP4nBQFtcJUipfyUaxL
jHUkijFEirI10do8lTJZ96KQFWeexlj12jhhSTXkaJITGicsbI/mTXeae6anvnO+UfZUl7JYHzVr
kjqnVea+eBDqoTBPTJgWxUfH8tLhizgywfsyaPNjlkx5+7GwdMkxxUzXbhvPMZSEozzdoykRLxdF
DSvaiOp6zB1ZCGs6yFSt7r3UQPfnuvSySDO9VEjfrV5MNJQvemR5c1x2TdBbUjUMnimG3XqGZlyx
xoe0S3Uhv6xqYoh3SWqIg6NWczi46qCgPFM2Cf6nnpKFiQndmBj6sgarPSLiS+YdK6UWe6HFKXlG
XBuGmxZDWT6ghizQspONrdK6ZSwqH2mb5DGLOIr09fVlJd7PlTFQLJFbJbTzWjNIAuED5jOOFBWm
RBnL7CykrZgeo9EsflBmNdD6LLT5oZ9bQT2aeVUyZyGXmU4XliBIqBU39El0VbnknT1gtmnFrUok
dcLF4IoqQt7QHxiDYLysM0TzKasKqz/3aNLKiJjWfX5rxsh4ibOqDB9mrZszP8nllVyC1ETJaxnF
SNyuUZaSASqHSKVnpCqbRylKhThI+3KOVnuY8jrvvKRF1uaUWgUxWayG5CsTvTftPpLp9ckXbShE
uxcnc7pFxQJe6IBz8pdZNyklilFHfMmO17A00bySx/lcG2z0gznKBtXdsupjO5OB1EBCoyu5R9WI
mcsBg+RUBLOGSHIeh/U5Xg3J+imVKMdS9lXRmX6zKmX72k7q/CNN4UjnjaVj8rq1afVLVa9pfOsm
VSR8y2vR8kamkwxH5TeYqZu+bb2pC6X0OK2dOgR52iWvnO7VFkNlJBPXoOngxJIaj34pzln+pfZi
QQVOQejHzZZGhai1qsVQttdOHKRX2bBGck65NEt35lJtDz+UeZc7eds3+aVW51nzwtogRdjMSyah
0yRrMGAj8EGncNdnRoCsUx8ehWJRw1+6uurEsZGl0mk4hSXVNRWJRtuMkHZ/tqRZXnYSKsih101J
RmO0KkyatV/7eehfjdYcqKVHaqLsZClGsTqdUELzZ/xikbtiFhnN89ROosm3L3s0g8CWaAM8V4WB
1BVwPl9PUZ6Lw4PYNbyxHpLsGLOn666XtILkeyh20T7Te13ylrDJqNsuikx+aNJl0pkMzr5MAm9A
vVrouRsYLjnIxV6ynNyIosrpu1Up8n9mSv4H4thr/V0+9O33d3/+qP8/CGcV4sx/E862/+s/uiT/
o1bE9obfw1nZ+m1TaxQtkaBx0wPipd/DWUP5jeFYUVY1yyCq/Qfp0e/hrPabLGoEl6YmybJuijoh
6L+iWUX5zUBWk59kwQahyOZ/S4Dlz7Esg7nIBmrQFqI4r6t85l9i2bY3+8RoVmolZty8mPPWx9rM
2mGwGtUz1y71/rA2/0X0LG1jiH8InpFG0kQF9ZhNu1Ikkv4LoX3dLi1uNmbyprFKRr+GKZEUN8nH
2DzX1RwnF9DFU2QBA1S9e7ayHpQLOp5UN8uF0tz/++/z56lJnXFJUTb4JRuSqFuyyPb8MZYfZLkq
05KCEUAo3iLWTqchxsAmRmOWuf/9D0O1U9d1UUfGUfxrLnEKp3lNQur8EdNvGNPRAdHqXmPOf6eI
+pfnUtELQF5b2rQbcZ7ojfz5udpc6OVo3eTEu1H/NQ1RtLekPIHiMbL+lot2o6v4w55uH2aoeDoL
nSGSMH/dU1MY+hatotGeVq3zZaulBLbGlGZUkVEDJH49fYzCu6aaGdQ0B90VhqQfEFsewt1QtaVj
6V3p//u1/vPB1k0Z8gAk10STfA/ZIOsvwkJiq8ZGmNHlrQ6J7seDOj2sqaLfieawuLXZ/N3nbef2
D2uwfZ5M6glxThRoNVP7y+eZCYB+rTC3MVCXkUFw+2nOG0v/m2ztXzb2n5/DAYIrDXMi6n85QwB7
5IsUIM9Q5bKXzX2KpLOJ2W/D9G+W8M8D/P9YQrCgIatolVm6iqH5091QUAbV2nWleFVIpzXONeoh
UQ3vPOHCrtLn8lTlcW//+33bknj/aSGl7RCpLKfGt/jLp1a6XNS1WDNLVgak9e7jaWSSuKPSoGeB
NjcHK1s/V3Q2Pa2i6UJe3EYd/+amSv/ls5MwRMcEHR3xr4rCq9YWUxnx7FW7UPQamnU/G+X/5uxM
muvGlSX8ixhBgiQIbs+sWZYty9aG4emSBOd5+PXvo3sjUXo60d3Rd9Fhx8UBCBQKWZlZ5TEZa+gU
PAH3btpAZKyS+kKaTsn9GiQPlksD4M3s8/a1pANs4UKemPuy2VQT+Qb3sfPvv5FUXAX8RMsSar3N
h1DIZpQgJLldeC5o4Gh+HyzlPJpq7LPNGBYFrLs6is4VRt7Z7x69wUxv8ecgjq8sbFw36Yc+cSkq
qyg/WUFt7b2aKPPxbnht5Px3Cyq6s9NOyVfYSKw3Q1/Efte0VGpnP20fozQSwDg8ggBFfFQnOZq2
zgsPTZeUZ/bhuZFX87PAUbQMGRlgtTnW2RjdVoG2roLSt+GTSuNW57F3Chq/OzPyO1uPfoM+d4zt
gWavT7iR5H6nWxu2dkPb+bycnftsHOFMhiEqfK+xKNdHgbv/eKVft0X6u9K0gjPJOi3CuC1WDox6
LqUPOIW83M0exy67MdLmqavcfFeb9t41vO/VUHi70nH+6Tj2/+LpbwO1skzHI77QqYrTtspASjEn
wEG0X13C3XNrh92p5gFJL5bZ1ij6ph6c8uO5rpMQ5qgsRzmm5TGi8NzVx5WDUYD6QIcoZclz0PIF
oJCRBea9E2TVg1tb7c+itOi2zlOcIn+R5skVKI1EN+f62j/ze97EdDqG0RKSwsTSG5Refa9D3sRr
yY3sCdpr7Nm3nYH61ZlMBIsh+P/HU3+7rRVm8RQU6EBpuc5SeHmZ76jOj4y4cqpNOwfmlQK+uwjq
W2VY0a20zO5ubDo0lraXntlebzf163GXP39RM+nmbI7JUmBzxe2o99VoEjtRG04hvghAJs1Oj62b
nVnYN3tLsJ4EKEuR2ZIvr/ZWZ8aN2QKbb5raBmdgR/j04CED5Y3p5twc4xxFtx+v8DsXGL1BKRQr
+idKk45vr6c6ZLOhC68lwUs8cWvHU7j1rSqiHtHQd7mMiv3gpvFzZ1UUzpWl4CE61IBGr9kVQ5v/
h4UnggpOFo0W/b/FrBcLXydFVceVya/xkwGeRZXu6ck77gwT1skIVtbJ6szl+eZqEC5tyIUia6D0
9Y/72YshvS7siFfgCXXgGBhypFI/dGnep8ePV/r9cUg9+bwumdfy5y/G4ZB6YJgJJIq6DuBY2JHh
H3xddtXNxwNZrwvkBEdm5NG3VWK/R33lTeIeFpaSQ1FvNJjXoZmK+qL2+uRXIW19lUjd7zo3xndh
mpCnSJGfhlz7j2d+xOrl9M+PIM0kF6P6KL1V0PK11FPsLDCN1cD+ym2k8XWu9+E8OqdsrGB4x72z
DRor/EQVaRy2sncN7B+EtT3zU95dD65lXO8Fr4z1piLhFo3Ks5pKm7SPSTNjRjGT5odtZO8pyYHx
L/WiPtLtyfVs52s2msmZr/83w3iVcS/R0pWCajGBXLmrw12VXTcHgpASBOKrW40w5ErRPNRXXTkN
F7TAtZMZmlEi6n3JGmAlACiZRFMGOl6FX/79klCBtjnuPCMdOvO+3owsvUGXdXhg7oIwbpU9PCR5
/+joOXoggVX3YTmFoLSenX5SUqU0uxpbtHL/5WdwJOhLrChNe8tV8+JMCNH3uSg57lNU1TS7PmbG
1+RKadQ6rapuwxbpZl8I+3NhRO6ZaPsmheCDkBPyigZXWALv67GdPMl1607EeOtL2FdY4QDg7hr+
2QxNPu4yhY546iTCjQHc7czMl5mtt4Nnk9qSjgJrrO/0IFPzFBcuXcOzmukm1D5vJsssPvtOUlwP
rm38kJlXfDOiYrwJndx8cKamvOukme8TXVJTDThHosv8myr184ePf96b+0+wNHwR6fNQ5kW6+i6l
0EM/WxlZjcy6a9cN5HNKTWhrcFyPmSLdSWLd7j4e9PX1R7gyqTZ5jk927llUaVYRQ4UUQ8lUofrV
rv4R2jFlFpWb9JOtRBTd6CAdijOf4XVM/jvk4k7qm8rxbT7DakjKbY1hSmS4nZnU7r6ayvJXU8Vq
PLPX3hvHwVTOXpp5vr1jfBnVrhdVuKJYur1PKPh/8f2yP3OcXu+pv7Oh66JLoiglu3od57zINYPC
tseNp5SOf1qT05V/Ut5X6WcRZZP88/H3ej0cwBAJoGsLBwzBdLg6l0m/OLxULN0kS8JhI6jEPvtB
4F1oCpbc2n1x5mG1zlIYi1nRdpkLDegRHPH1WCDGjdVl6cDLdOiulQypnKgiaHbVLN0HEaCzgGDS
7+3GrA5qLHjeqS6/jXOqArOKz/2eVeygq4rPblmAEwG5Rq3jVumbRafTjp51vMm3fTEYuywxIIm3
Ir2arBqlSZYhWQ/t5qFrYuPTxyv/ejtJnlrAN8CSrP1yw6/fXEkO1hHG47it2tCA/hwP4rPlGPWZ
O+v1gVw+MIeQZAW0lxDp2avTkchMuZVExht7RrBr6gJbNKuiiS7/HPNOl+ds4V7HRIdNCwgGgAO4
u3zsVSpa1jLxqHsiGDMkbO5uVNd+XHhf/tXi8XbzbA47fY85Bpj4r7aSm3RGEhbRgBNEGeym1mtu
+jgPz0TQ5Tp/Ed+dZdkAAUioPdAOmii/3rC5YefWkIEYz2Ue38C88b76YxvdyKSd7mvHgC6ZNM69
cmr/X6Y7y9DAtuwKTownQDtfDx1T0Jn9is9m2OJTMU7f66K1dqUXXRcGTeea1ttkc7DvrfjUglB8
vLrvzBssQIHB0VCXNHS9ZyrRRhnAOIQJ2zoEQfKFSu4vI4sumoAaf5sw3zlV9x+Pun4iL3PmvQSj
zibzJRYtsepFLKpqv0ghaODjw3v3IupaKq6UpNO9W5a4d81VeUMpG8qzNMMLR5hwu4QZXyhzPBeE
19k3pxKw0xT8A2dA0gXi9U9ZKqXpNKkGalxf7lpH9Zc19fKjKp3u0BVD9AMyFl1H576lZsAvHGfz
THxYRea/4YmMhrsUMI+9t9p8pa6VP6UBRe02Rjhmi/o0kZ3esm3qzccrv8oU/g7FcoPEQGjk0C5/
/mLhk9Dyp7JqiYSVNijqaaLlppdF/b2Zi/y3K9tcXgyGn01nBl4Fp2Vgsk/olTYPZnqHLxvxxcA6
tOaEkDVs3cHv72LTSvcZgNA2tj1K7k7dnLmCVhv7n5hLiKKEtSCYcjVe6WSuzhOE+aoe5Z+5SJNd
O3v2tZfl8MFmaHUXxmha8DSot3+8xm9uG/LE5d0AziUs583mBj1T6Wh4I1wtVxkQS8RoQFh3c7/4
ncrSNm/C0gjQlbqQaU7TNGINkkVlUZ1Z8jffmt/B0xzgzVIENn8Vn6tiyqxC4udFyQBSdWvcFPNt
XJjZlgKxc6T0NZ0+nvka2GbVBcxaCgckT8KEzPr6K/N+ib04iudt5HkNDYIniTeLhP2C34UTJuMW
zkeNVrqLcWoYolqm20EnE56VcFohmgZiwnPByezkKi2ECo+R0SXfQNNK9JVeBYsmqOS52P/m+PGj
QRN4hbNURKXVOskymCUHYd4OFFOPBqnA9zg3UNCFxXQO+F1nRssKLU9byq6UXyWo1+sVsqJhTGYl
UF7Oljq6UUT32mjEDbDK0NHXnXX0DQlDqjVQPc6Jeae5w7/0vYRiqF25//iDrU6l5HDY2LlSDOb6
pky5Cv9eWeQiHht6oKrG+h7q1DpJIsdnUfTRz8CELfEfxhNgHNSxyFDUavbtVOk47ikdtEWImN+u
eWVs2hL+EaQcmT1k0sEX5eMx1WqSgHOACIQeLvb3zmPheAZoQtpubNqoxr19sLAIDHjat8i1Wsfb
OTAj4ugUTnd1/80WT6n1FAicJEYYbL1zlXvREVLcrpHlaWw/BRamjvWwkY1JNdLB/9W9T7W8VLP8
2s1zsguluadg/9j0KO5j41dSuDuZiwNZMBReXNUMue1THAJwTqlKdJJTcxObxaFU0d0YtdvCQ9FR
pvswyfeSHZDHNsIfVGilPM0NHO4WPZyv96mGdKux2srqEyfqZxAYB9/JN0Mc7OvhZgjuzer37H8y
vXTHXr71zK8jOoXhh2j/18E5a6J+18fG3o+c3SzlXuVwjibzYojdncWeCPSA4w+Na8V9W1lXwpou
Ots7syNWh48DsGQfVDclr8i3OyKz8hm2Svg9qnLdH0aw9QegRhdZRyn76493wnosHo5s8QU35LyT
g6yiU2APg7RhnkPlisW2Y8P90VxWp6gM6jNDWatNJ/+O5YMOc+XxJl+YGS/vOysdVFJM2Bf4fo39
qxWYNcrR0qfzSGVwA7ioFnXju/fRaA7uRlZxi+bED8Q+Mib9m9zbNi49r3W+Qg8B7JiEfQeZIj5X
Xl+9TaRFJmbaPKbJranHqlX2qed4HmNVItL1MkvsHb+cy70ThpN/JtNcL8jfgZYUW9gUKs11vXdm
tUePKL8pDZlV95XvTtaRHrOtczMZoQ5/WXEWn6tnr2ZHKYa2mcqFicHMuJlW8YZSl3DgvGEQNBkT
TmOptqCvTm13Lt1Yb61ldhZcHPJ3Xl/kta8/d5AAFhZBBQTXTWpriMrdO1NpYHEr5sPHu3h1rf/9
YtR3uduXyG2+idlgll4YYLGi4ijdQwQxvxVz1B2VG0HIcIPmNIpeHj8edH1v/TMqzy8wUeXRJGZZ
6Rf5mwvjwfeTnAkaGFuL6I/bJZdBUz/CvbyMdXcTV/qpL8FMTK/fJxacVKetqzM/Y/U9+RWUlgBk
CQGQFLz1MpexmchuhnU9ko7f+WWbXc1jN5wZ5e3HlAswA+a/CHrUOouBXtTq2kFryaWM8VUx1l/K
GPVGruzx+79d14WrsyT90Likx3+8Xtc5zdOyAN/fagsJhK9IcCpEoO3wWFQSCt/8ME8YDMEC/xRJ
95BEoK9Sjv/7+Ge8mfHyKxa6mHIdWGHre5nEqIXEGMRbUYZOs/fkgK7Y0xVCyiCf4v7fJeekHWBC
vmNRhRbkH2vkiySp6DIPi6hW1t7Wq0R+sM3C2Nsq/ZPC/H0Iiwon+Gj+l8+fvwNzcsh0FijdE8s6
vNjFWVX6huMTD1w15FAXUAz9nH1Qvq0ujPJnFpTR53ZI+AIfr+/6lfl3YKqwJFqmTV10/fxhin5n
TQ02jS5X/97rU7gbJW+UH4ioADeGTJt4AOStQF3ueOmPOS2iL03ayPZcOsQUXyAd/BLQWu5cbib6
Ib5BbUIibu9CNtksCjR7N5XpiBgnC1oHFTA3wV4oMRf3rldNuBPZQYgz38eLsd5s/AJBRZ6XPztA
8L/XHyHVMKh7s6JZ+mziRt10+VPjJ+o68p3uDET13lCktj7velA/Bnw9VB/YaYtihsnWpfpllWO3
kU5bPJbtdI57uA5NzMpmVjbniOveXWPw1WwMySj8BBu8rLyrTHv41KG0sv/14inbIgwL4D6bktAq
XlDabogifzNojb8MpAGsPfK6mDeDE5Rn9sryJV7tFUItIkTe7Upw0ayBS8Q7hVsEGHappPFv6jq+
1HrIf8W9l9xUkJmfE9+twzMzfLOQpAgg1LygqfYQElcZSVckbQ8ViTfCMLmHvA6CC78I+m//chMy
ikOthDvUBoT62+T9RSTwalGj3ULwbZhm4u64sB3M3ae4bvGVbIr5zEq+Nymo0bwvXTaJ/+biAkPt
uyzJNzzX809dr+UtVB/vzCjvfC8I2GDNPDH/JnWvt3teAkQrI8s3okjKr7E3BjvwnHpjZZ3+YscS
gj1EfvX4H5aSLQ8XgjI2UOLrUTulEjuYEOMPqR2am7gIo4u0HX2i2mynu48He3eKyxXl8qJbyHOv
B3NFbCR15/NidWYrhhsfxN8pliRYuIR9iXVYU0jM5MiKmjP7cp3ALhk9h255wQMpwYh7PXIbm3FV
ASptKDUYT1lSpl9i31UNQErdPjs9j44zmd6b6MWInDpWlYojEPGyqV7u0bhH6iHhrcwFStGiQ+rR
VSM+SmOXnkFu3htq2Zbk55y6N8+AKmsiwLQS0yjESgc7HvDLQBi7k2l6jvj59i5kWlAVF6ibRxgp
8+tpWVGRlVPHLu2UX3/vzd7ZCaPHx9Ec631Q57yac6u5MIKC3GAaHzWCo8uPd9F7x5FWh4i2fcEN
tCZ3dMJOajIOvI6RqdxBsXceal2LMwfjvb1KdZSaheIGoibzeqLtYOnaMnjlJ3ONIMjA2TUBfavq
PNhXQ/3Lrbrg88cTWyPrf9+dHAyuO6ZGpX51GKvYsQFwSs5HneHY1uGVTyYWXkJ926HpPGQGyBsL
G5Q5vXScEa2JGcr/sJsop0higgLvtVc/AqAvI39p4bPxIDgNhYXBhiSZS5SMzzwr3zxM/j60QRvp
TCSogTmrQyJCFFBZZGf4sleoXVAyFgfD6EnerUZsnMqb941X49iZIc5ECzqb+bdRA7a6TtEe+r6h
i86ZbyD4rqtrExaPgN7LvSLtdYxqZ9tLwgk6n/D1fNfVTvV1SnPv0Ge5vWuz3ryKHRpkmNTNn2Zv
Km5mGlgg3LMBCY5nfss7BxuimE9OsJQe6dz0eg+Kycyh7ATsBxbl0TTT8iTtNjl6VoZ1eQkCFsuA
l0c90lbFHRB8jxJOWV6lmA4MDkhV0QdUZ+Ha20Pr7z/+ee/9Op7oLBOsDvDi1QmBwVFJq+fqQOWH
aj2z7Ishrejb1PbBmWCq3n4UNqL4B3BC+7JaCLROqZEORLgusGDV+uiOY7jdbV9gedyMz2PUuVh0
qKB8GmCC5Gduj2XLr/YEGTdp1JLV4CRhv/4OOnETP0nw8iIE4zccgwM2MqiPdpeBNDcdBihjpk9m
LdU2dY304eOFfueYkPUTHbjABC/a9ctHj1nbdGVHLDJ6c4tAtL5xnagDuaxwZcmMb1xAdIppJlpN
zKax6+DE7yalce+v1PD941/zzmcnPi00UbRzlGiWA/TiYvM9vnEhEDKEQznz7h3Ykf23PAL4E7tO
mXV2ZsB34j13NhRYGM9LxrfKGqoIzL3OR959fuoiEo3MbrwInGaQ/34gODjUfKCNEPnWiqd0Lj0O
XAHgFHdme19oO6VtkTWZ5pmD/XYJyZEVbSylWNLK9X5qwxwuQwnaa+vB3pW5FSFYiMpjPoj84uOv
5b/ZussdZoqFeoXQUq22blIafpc13Ndl3+a7MgLOXHAYpMTxXN/WVAsvfRP8OJod+xhnaPg/Ht96
Z67gPWR8RAkY63K1XWQdk86muAXrbhYV6kdZOruo7ybstVJ3pn48NpdtaDbTdijD4Gks0/mmj7oC
T2Ho7g9UVEes65xpuuy6LPsU4H1wLuivfuOCNLKVAXJMiD0QPZbw82JL58GIBLMD0nDNAaQWs4Sn
rm1xOPXk+OXj9VgNxSEGQAVRRlXHd6F+/Xqouk+kpRvSityPuoukHrp9gO7/U9Zl4Znb9Z1P70Kf
h8ez2OaY61St7XuvjgryJDhg9j7TSXJISEpPyZQQsKohOxoG3dN6W+Z7M+vmM2znJSa/DprM9MXw
q5iN8mhCjs5MHbOyvrWIt7+iGkdHDrPcQxySKqPe1lkAgP7xEq/ixT+4sVxojoIHMLDb6yVOwj5w
s4ImEV7uz7jDun5uHNTsjOeeM6uB/vmW5KA2j3qksmvyR2K7kewVz1Cty8g9pOiswoNlU4w/M6O3
1x9Lie+RSea9mBgtm+rF/kzmoa3x0MipyXr5/0TrlDhaJNFXzddFOo75TmyZtGHItbv7eC3fG5l8
H3wEhvhSf3k9cl/KJqAmTIueNpjkJjFT8zRPA9b7o7Cg55t0agP22hmeq8+oP94dmvoLGxjkjdt3
NXSoRdxMPNli5eBKXobjadYexqJGO28bY9BfSjnqi2yYiof/MGnewov0hH/XupOujtthNElsDC8A
OcZSCcvIbBbi2Qqm8VlEfv6/WFnVJ3x7gP/+w+AECV6NXAww3l5PO5N2gnKLeGlXtPWYC53hbKxc
TPb9tqRHoxnC6+7i7AD77kxseu/EQjIkPHmL/HVNCm34VejzGxAIL/O2Khqdg87p0xtv7C5XxWPb
hSON36RZeGdC1XsjA26iGgTVoaK/ihXFgEC/mph0WybjtWhpITnyAPuU2AWOhoZvbluFO8fHK/3e
8V200hb+XyQX5ioUy6gAQ3INsmuvk1fkNOFD2fbG6eNR3tvGQKbQ38B2XLV+0w0lIgtZkrrqoKFH
Ya3i49B7GNMPTXKVV6F7qMyYhiFuXz5+PPJfgPR1BObo0u6VlGnhtKz38VBoXcVCYd8SYW+A95J1
EkH7U7lYY5JIY4idjs91LK4CZziWjUMdP9E15l0jjTVcH4zb8M/Ek7drzk+iWLKo3tGeqNWHrlU+
SO2CD4LcYQ0BhUC6uOSg6T6T97zdUYuCfIF7cHZ7K25Rps5VX7KjRrsDmUjTCIVzB9Mea1eHP4Nt
jTcHQrqJllQfr/sKa+LWgQ3I61lAfISFbK/mOLdAaYWHnGhIcLHZmX43WxuvqnFZydO4oj9h6c7q
PyzsgoaCXwMFodt/HTZyey4MhSpuY5dB9iMCkpI7N010c2acdzAKFvbFQMsXfnEXRWnb2kmWAhhO
pr1NijZ4zvsoeoBvoGXS75tAB0+NpuVNnXE7b9DrOjtrDLcfL/Jfstt6cy8ULZqIk7RJb/U7cr8s
Yp1zegVGpZhyOGha9DUmZ18iO6IdS9rrbe9rcxOZ0anpi9+B6r6hH75Jc3T8qbJ+lk39q8jE19Kf
czJSjat/PLVbvzPdvV0E3kZk/rQF2sOya7Yw8TEkFthTf5dFxhnGwdsgwfmEWkMhmviHSeHrRc3F
7OSdzWSSdBKoDl07vA0w5ftsq3ncq1ZSTbQ2RUBTjY+XETLZX/j6xUoCLODkgsYQ2Bl0214X9Py6
xkOJutm+bL27uPFERe8JrR0OSTF2JPYH6gg95S81hp45bHE168Fw686YQGr6OoTmux1SUaij12m7
pztU4JEx4KSFgx7aMpV9m7qwSQA/F1Ucjs9wguNs18+koi3vn8aoMRYvanO8F2Bd7iOWRxaWyvk0
oo/ZcPFBudgqLPUKf0edEVXktpvtooy2btNBS9tymxWlve3rPK+WL+Xk2MR1Qx2I+1w6DQZDvjnA
0pGYy6CAmRXWKE44mOMBZ0A6uWA0daGpZ15NpYh4AEpDX+Y42VxWbiuvc3Np0CZowNuNcfYw5X3f
4SYWhHSCo5D/MGb+/CDyMt4GdRVfU3bDiHYY/Nu69qvDjEXTtrSgFuAtALzNLXtZp5X9UJVedc1D
EZCrmOKjFna6DQOVXMZlPMBaMouLyW2sC2ca5SmJjOKOH9NdezJID61l0/Q5NsNrKxU10C+p9ZUN
x3jfVZD0Jh2mh9Hp57sG2c8lJn90yMWAcG+NkfW9sU19Q/lIfR9x77uZvXE8QMEyHmd4JMO2gG8+
7ApEc7ddV1ffisKVz3ykiA6ESbKvJPZuTtHgvZbWGNrMyqRnc+jhvNO42WckTfFPIy3AqsZ4/BJR
vDvEMy1KByU0pskSokPfmo9xMNc7aRnonfpZ09W7xnHjR1HE4eUUgmw1Vwu5lyYoQ99i3TQl/Q97
SDEm8q1gPuKIiVH5wA7oq0tcEDd9L/zvsLc8Y+OZVbhLwS92dW0Ux9lW9U3Y+OZFbznJXZaV1Vd3
RHcSlHV8zcuSLllx29528Fp587VW9j+jNPXXuCxNcsC5rjeirO29To3FVs6A+CoNNe5MA8/8FM7N
xpy77DrEO2cD4a89CCPxfzuNV90Gzphgeyjxbq+xoWuD0D5OrfUtG4N4Q7of4VhQ5/0eex8KyIXh
nqJ5dr7PVoiJlodPJoaMNfUtL9ohnER5Xc90w/Rsdppd9xE+cqHCgg6x7lbD+zkWrfupbXN/b+pW
7oo8ak8DhbhL39eHIXL3c9lgS9moeaAripeP7rZLrPEpx170VzZqCJ2zGezjXHm7oLIG+E0itiCF
VNUhG0VLfmZFPY4GVWM9BFOPVcuY3FuOBv7p/pdZySM0ln0/x7/m1D9VBdbVXXqV6/KxTKs/0Hh+
87Zxtwb1u5M/Z5BdopwyEM5wm1FUC4m++mK47WPhwaeOx3nYN3KqL2VlixsHAw2j6WhIbeHR7Tb+
VwMTyp2pkovCGW60YX82o3LY2xyq/YgT03aqTOdeB9ldmsbjtmyyPdjgglPScSNnNHN2d4ZTfyu6
+FHG4lsPQ4ieZ2GyNVo68IqgucDB6Ro6GjLvZH4m4D06HXTD0EKuN3kSzmuU2BcViWqLkRtWY/kn
X+o/WM/dxSoOD3ER0LjKyMINmDVtlaIM0z8fm7ihMtmXcCVyNz8KQ9oH6iSc2jz+CaxPj3cQk00I
v3SXZx1OOIjl9JTBqggM5wmnxx1F+ORynvEJSzp3uC77/p5tfdPYggFrEW4DiAI7/ODmndlZl+1M
N3A26YPtZg9tZB0V672pKBtvhIY5b7iZcwgGSXsfOYtNPGgYDtlUNzu/w0xwY6eCGSMQ31TKwr9Z
5ckmxXEWtpL1G2tSnKArRUMFKz/ghhodFrPO+0CqaKdVw72aBzSSK1NdHvHS5vGf2UG9s/AJu7Um
e7zPdEVGTIlzvscg0L+rjKTHU0sleuepP5MRXfmZfzdawR063G/EEvY21bsNRN2HIVQn5VGfSCto
k1F930An3VYoaI7tWMotmOoRdcCm085pCpy9MJO70Kfdq0vr0KDB/A8rtwiqUDhIoBKyFbT2Bfzv
fPgVVbTAnpvkCKvviw719w5bw9lBHind5Nqb1FGnAMJhN1/X8/iIh+xNKcpPSBKKXWzyf5cCcVSj
obYyS6/Syb6qGlpGAVXHmCrtR4Ne8To+JmHwZ6yCaGM7SoPnFvSRosmr30/3Wd16O0qaNEbCVHLI
yNx7kdXbXprzJurFPi+Mm2p2v+HE95zOHKaGhj0FnblKzLzKnHZnic1W4hGZttM3vy5Ouaa1SWru
LI8crYzGRxQkfM2QDqaZnP+EpSx2jsaYrTT/9Ljv96qlBXSJfBi1QdhN126fiZsqkp+tOP2GgzFX
hcS5aPTjhyZDcz1U8SHS4SmvkxNyzk1gRSe3bC6NycZkyGcvo5GlE4Dj/cCF8HrCGBPfMforzGb0
y4zmvfB6pgu5Z6YZbDEa3T7pklu/dG783I27zYTIeDqaWPP6O9kZgd7I1i7vzMYvfqVdHP4OpZ9d
CbyYd0Yknup6hg+1hPGcv4GFQXDdNmrf98blXCZgCfHYP6fOVO+TIWpg5k2H2OV01cmxZoPoUD1g
umyeurnEONMYmkPdSb3zjZo2AaqhcZkVXlXEM/4rvLX4S4lVHO02uMsSO7skidnKAvs+n9atWrCN
C7aYoHrgTKciyfTGBRPkCkpvh1YckCre1AP9ffL6YXJ64G7rNjWzey+XkMciSbtUfD01xoVbn/tk
2zU2PRcjG6G51Vc7U9N0A4oHtXR/5zfi3ipgpaaxvo1CX/O3cT8GTOiqK8uvTk0RXwZ5sS9dVeFn
k29F0Tdb3UNOnuL0EruaaydRzibxcL8UafxkZggAqh4QGb+aaIYwk9bfmk4eBloC+jIl0UndX2FO
AyzuSm+2n/KYPvDzzO4xv1vmdEiH6NE2Gpp+ab3XLl3d+/nQBTTIG6bndnFKDivj0yTlIWvkF78Q
3AZ0L/RicQpFeGwKekw5CeaRA+1BnNs8CdjOQfXbCqKfoYvc2xzpcWDV8S4qMVMdcvh3o7oPOu/J
sufbVrs0oo+dg902n5PBeqB4Dg4a8+oNH71i+p4JbMZo6GY09yr1r2fqMVvXKi+0Kq8rqem85vrP
TdJ/Ghxs5FtnF+LWmsywvLU4KdHu01JfTcZAR/gJIQ4Z2ufRTL+bcUxvj0A89RMl8yINvodTfj9b
84URuttADJ8y376PwtHd2APdQwfxrLW6ddPi2W8wpcBUEcJ4Ht+7dfAHCWa8uDI/K0sjTIz8Ha7B
97lC1m3Wi9IKWV9l/eAPjzkP3nz87obDrgocZ6fc7Nq158c5qi+MhdHcFuNtEY4XMamR0f0Oh54t
bOEHiSEhGZ8WrPNEpOgC2phohkDtVG4TLpU+oi+TAN8tnPu8Kg5+5p7wRfwfYrkj7L9hpwSDl0by
JzPjn5XPyUZy+Jia+VMYTJjvZuIObc8fVzS0TYEHnxT0Rii6napZTjer6L3W4OCNAGRbz5RYc8My
NqkVH8ehw994iHaNUd5QVcaC1XUuhcbjMHHMm1pPV0I76lQb/u2UZAhR8iuddcsyfzbm/mj37uUo
aMnSiL0r5+NQKZrBz/0VhaY/ZuNi6Ety5cTFZ7cw79Owzk5+Gv8uDdL3KnSKvZH5nwevuixs/eDa
+n/2PHxKZnrQldGhMsqrgCyBZzoK2p8o40i15Gd0q8+hVV6OMj8G+WKUjlNEFO+mhj4bIU0Iko7e
s/neahqNgxddFs1wZ3OBpdN4hJ8SbJxMUhx3L9pB7u2q2zte9ZwFklYfMnmYXHs/ptZV1Dt7N/Bv
cXk9CWgDJfRM9KuUqB36o8+EcZT49QY6/aHv4l1hTE9qWkaC87Ex8drJA1xeinpfzcOFi9AgGeXv
Fkcti2d2W+J2Pjz63F1tan4yZ/thHH2xwyLVO05F+eRPOE31qn5qJYehmS8zjZvk6NKad5o/w3xK
kC+1n1Cu3HTY3dFzB7s/t8dJ3rGHHQpZwgZLgJAuLb5EjfNQoVkwAzxXw/obJtibaEh30US7JLr6
THlNJ1v3C/5W/8fReSzHjWth+IlYxQSGbZOdg3LyhmVrJDAHEIxPf7++uxmXR2Oz2cA5f4wdfg8X
djtQY1fIWIbq1mTO0a2zrQz6GxEqZPBmMbGzCDd/+AJsRwcnmTdvUru75EbAp00gf0ZDLkXl0E9P
zVg8GrjVccPPYj2lVfEiqnLb1OvGMEAVwvba+GrTqlfvnpvprK+z+2lMfxvrpS2nPYrUd62DXcME
NmRs0uG7aP+Y/b8+p1CwFBEqHd5H9y0bjoTqbEqPRrD5Kyku2Vy+E0lz0lkb+x2tQvTMWM2tmW5G
8xqmAW/MQlEZZTJjHdftN2fd3nGoT5/MjVjejJFKKaN4wONNrathXRh2NuuUkHpsxmP/4+aU1hTZ
piaa3HEeDSprlFne3IbGbYq3zb8DFD4zY4SD62WY5ltvJduiG2JFmriJwjUdx03QfZZlsnWkfeoq
cLXwh+KAzeT1W9k+Z8q/THb7YOj3JHksV4qG++SWkVkb1O9Niv670ltfAmm4ZJ8Kau9cFZcGKeOK
9P6GCp3my+kpzCX2KBg0WpAnl3u5MBkkq+pIwCkeAAYE44znl5Sv75U7tCANWJf0qyy0jptcdGGy
m5Niv/BrQR1Ec4gHB1lEwPaW480BbDjlzpNLCSTyE0eOsWM9N8bRyt+G7KvEyh6EVAp06W5hw+k4
9r2dxUhtyP+qpY3FOu4M99i0N6u8usUJFRJmRTcunRrXCA1z4T3pPvgzsir3ZrJZCpIuSmvXyjfp
Phh28FzrD13tE9eOC7Vb2i/FHtmnAdiDGxwXk3tgcImhSvtvz3uqWHB7YewH4uf7rrmpki5wmW69
rDvl481EY9U57D6Vf1aufzFqasTneY6HRr/6Sxgt3kdCML8i/Xb+Ggd9S8r+vQ/+4ekE66ATMKce
ekmHU82x7yzVtqjewm45Jl72JGr3ZZHmLsnrD8tm5Am7LS7B7URDtJEUDOFDNGjj5N7jMSnPqsUQ
pcSvuWVxuEtqi+A6dcfV0NumWnbrtBzJV8JJY49bQoZIMuNdeA2mn8Wpqap+acXnalLwUDw23qMc
TmuwxuScgyt6VyPbey7NmuiwVMsR2tAkCE1DOAE5oGBQIt05QXtqumkPdc+GEpx8oc42H0KSVjLO
3BcRjG/DyJ+6mqCeibYu/9W0QA0L8FJ2cXiZi855MqZDCi2Lw+uH4FxcvflOMIOTjR+Has3YFc5e
ar327XCaumrXjT2BhwTMQ5Xc8//c4D+mfgu58vyIav3v6Ik88p3uMbPav6XZPKtuZskH/25bUngN
o4zCJX/OAvGXs+AwlQY1tIl+chG0qsVh3M9Izu8bhtIi+00JGcICB/RBNuprY/GbCW+ikcDxrnbi
HYKgvPDPzEylcU1rum3NK8jToYcEqFkPuqp5VKhEXDa9wfM3YXbr5u1k+WRG4vvkLouUEAdrmG8o
Q3cNbjjCtblh/L2bmdw21BnWedSU+SnL2otiZQZKGePaG2PRfhX1YyKz16Ee/830DfRBeghNGn7b
fsv1ysr868wrZ87nmCxMbvm27Tw7Rr94HhKmXF7IyWVoJhS+ra5laF/0Ip6LgJbHkgIPsug2ZjcD
v5VoGLyv3vLOlCYwWaM3LD0uguHXpikqNX4Mb302QgpCueGtZd4mE6vF5GzlSK0y80fp5pe24S41
2Ly6V6v4L+ewUOTlW/wXC4LsehDPWs0nw6DLLvjuiApy1uwaTo/eSMVuGbfVDD5lEaLwhDeZxteB
T90OaGHN262iCGKAP8xr7gnhuPtZzy/Ef59qO3idfXVi+n4RznthmVFXyJM/hjGVA1s3fFnZnG0c
fV59cPhE1xaIiEPNaKZrM3bvpd/syto52tYbTB6NS7p7dJ3hPFQ2mGkYV4n7V3r2q9eBIJGsQyT9
wSC+nXOuOPtZeGW2ODh2+ylMIrL4AegOH2z5qgozCsP0WI0Oovtw4wpy3a3NFE4R+eCcoYgVfMmG
dPc2djtEGvQlfNut2BtUQqYZmL9HNZj/osxm21sQefaxbpr/LLoek0NhNvGQ/Muzkt7fVR/IrD+S
rLUtVztml9v0hjoQg7upScDVXhL7xhBX4oJ4pQTJn5gV60PDq+/lH+4w8OrQWMl5465/jMSJk6m6
1K2+FF66JXGW+gsQBHFUfGZd1nB7EKnuvIdUquZkUMlDyi9iJdysUmxWNp/e/g/f3MbkrHLY+tm7
T4ldf5JxAEywfOIY38vgre25LRrjq5vVaRJjnPHEHPNTE4k8G+ZDJtfjUBefDd9tULTNlDvDwcJk
uiFOGEVl7X0i/rnlnXEpOuCzOdT/JX16nDFjbVW4WHE/2M/d0v+mHVX11BXeoMeJpGMzhq/+Lzfd
d8dtn/H4vMiEv+XiTw8tVDiRIs+OU92CNvxntNZz0Y/cGPPbQBfJqHehf5Okhg/es+vpWNYPtv9Z
cn+o/ktYmg29ihOrPErJleaELOJFHLrncL31mJp0alzNeYkFPRNjGu5kVR4W9TskYdx5tDP4tIwQ
cQEm6dED4pffzbhuK/KDfP7VFSjJuQgCY5O6/9LE3knxNYzTAUzUY4teuckyjk3D/9XJu0kQXYC8
0+PC9dIuDoouMuuE3jHnVCiOq+4AI7D3rOEUesaeALtnmT+IMf2buHzGtE36Bm9Mmx90SXOdGqoD
BUrLDaEpkBFIFOdTOD/yAh/bdY2p69gV02HS9NGuX+S186CH3bh+hDk5vaLas90fvS48ePLTD5PT
Ug7nPM2RMnUbBMhk9Pn7vPhHgjGEiR3lqX+oWLmNuYVupUegStfX1SpOI3JSJz+ldv3oYvYQ6auR
WGfPe8zIB1Hjz5o8hDN3GKMSLHQkl53s9CHPOVDMMvZUGa/TcAhyoFjnyWZuLmzUsfW1n198SbFo
/jdR3oak+001vqedjNT4krGkNzzYLDs5ORhF8cSrvMnWgBR/uj2hk+zuo7J1pIKL0E480MQI1uSm
h9I43DX6dcPKv/yUzqsLxJNk8xnQYqNtfoD6qUnh9dbfupn3oLmXeq3+akE+REVBg4sAUcttWTlR
WzioF0J1nE1xGJ3Hunys/NepbPb1CI5JYB0kQh/eavEmGrCMBjg/2ftG+Gfy23gore0KEt4qShc7
FljApUqcg/GdRqjbMoJrBWVcVQl4LzoMnzZOe9ob/QKfMt0ySO0s0ydjHKMkz+moZZXVXfBMeRYG
GK6QJmj2SZnuaCc6ogd+KbU42Hl9KDzjOfGafWXDgaf9dFVV/TxVmHXyibRcG8RAmT3nnOXCkwMV
rtbWMGGh6tY941w75G1N0SZ5ZhHa5uyaqqmIx1p+F11HbJH8yHX3jFHm7C10Ohv069rysMzyNJvW
37H1H1dgmEOVBq+iZJEMTRqp+4w85bpY6G0W4rccFXBdE+jv0ZzGI+Zz4rNH7OdFLk9IS/ZzxWIe
GkOLZ0WpfWD0D9Y9RtQGlZ6yls5KBSCtVPdMtgkFxmFGD5VKWf0Gt2QgEwd3Tg8r9vxNguwdMXRy
QHb/OurW3oxT+Na6E8BKvVKf28E0Vd2+V+qzsrwHVzNq9N4DXUx0aaZ8Io3DF9Lwin91kMEW1PwP
LBgnyuBIZZG9CYbtWTs4Oe68jJN3ugROubdXW0CHLWzxyTG5v5FksTWMlvXNXogwrHIYMDUtf8vC
/mpDctKCsM8erGKlJ9ayL52/7LrBOa6N1Lt7/H485hVScm23RytMs93gjH+ojanjqRH6PKnmPxa2
IOpbPluSCmGCkx4mGxbHn59N5Yun1KxPyCZfQpEz8wpaKSZhsBvCQzNBKFJBsjLHdhFMmzXRIaiY
I2BLnMojMqJO0oZKMIwFL7651G8qbIsQGeA0vLsJWOIb1T60YnS2rY68DAWKvVbTGkrYy5kxYgpf
lZh9TUK6NiF6FIi1kBj+Q9n+C0WCp7gK0vZgpLl4py/CNS7rMLTVIzjvmv3LZkcF343RqHznaq8A
TuA7cZlF71w7Krg2i2rCq+lNqNlNyIlUa/OzR1Ed2zpgKWWl2MKvpCdozubLHtzkkI1q3EpMy8/e
kCXNpk/KGR9gU12LzOli9oN1U1ZT/2SklneUxirODrEEB6eihQNko7mYK14tO6+ybZcPLpin0+U7
ZLhVHEzD88BGe8wki2JYl86jpRr6x0ygtq1h2V20EtAbLeVosAAU088UdjkFSAS6or2IcmwaZw98
57IqzoGS1qTdQH3JtlSlmHaVHeij7EIMk2ndnmGb8fBWQfnqzxCafKeIQhwrsOJlSJ+wnZv+1kDb
s8aBP6eXKaU7ywcLo8LU4adRK+KRuk6fzNEJ6dtZRmk+ue3Yb93C7l6MZKofeH/t2BydAaOAgOtL
LQkm4kLuNFY17acZr6hf1yNLuE+NeOKpbbOGycUubT+CEwm4bJIqj5ZE2h/L/RWdStZot/CSqCaO
+DEs7+fcjMG7sHEk144xntrOJ0nXKXOWfGkty7m1+vRWFetgblRKRRmjHMeN21nV0QQM3FZtmu4T
20z+JR5k8gaXQ/8m60Wfwiy16ARaOMCwDTJOzYAPi2nDGpnBYU11dVFDbe3dcaTLbgmRBIpQw2F5
4ak2QHPJkuNCCXo/oU2q6c6N4TpXadMKsMiQHragpvA2z/ztIofqPBX3dQSgedeuNXWhI9MvzSz+
uxDVH0Hb1saD1Nn3YjDusKH1KsSoIjtRAJnFWLzbmuKBOK3JjoPNgsFZVVNtDZJmn12k1r82EtyI
HVFGeumpzZYjVaK5Hi8L/UXnXEvrpaxqtLLOWLVqT5vCxA072B3xIksN/4ffMMD7+7b21oMuanHi
SRfpNTRk4bV3TWZRwJOlrZPWsZ3OY3hplVlg33EA5FuKomD4yrNTOqb+G5oGesA38hhzFAUCV7kC
h3OcpPhYBT7jv1hk1rnfue6qdXeUYllLCCO/7j5WY02axzY3lP+6hsrjP8TCp0smHT6D8cP3K0f8
urYWMyRLYViwd8Gqg+WEFy0ongpt2OEpDyc3ZBBJRL1bfK7Gy6CM8s4KZbgeLBKhw8wI4rZAtQCT
JoRfflktnZo/0kU+/K8xpD//R7ixzXbgNOEC3eQhoWQCprWnz+S2bQtX/wXjGNR17FeVdLElZga1
zRJoY33MGrcKT5ZHkjiW2LCZ2w+zaD2ZbDBF2AJsxw2V5P1RU960m652QyA9kLek+iqwAoB3cOak
w4/hQ5mxoKdmb/7He+YDDqMr4Y+0af1Md19D2dXDk+eOc3g03NxVH0li9eGR/hs7+fV565eHpUnm
5dMRbu+ccq9JdNRrX9J/4g61oLl4VB5fxDbLcEbRTvjehHB1Z2QRWbMNqNzQ1O70rtpBb/CFcczJ
b75E3xFBW/rj3DIDzPg1qgG3AQI1z4cr00idbn3XKSeeOjzk26wfEgcNSiD9vS0X44sSxuCrdwOf
pWWRimyqdDTSdI6TGeOYHxmZsirzGBC1B2qo3abup33SGgHTg1WaxfDLX7nztuQi+BByhBH8DuYw
jD9qDo08i9ZRjuqrQmHAHOnOvlkBOSSrzt4Mcxjp7QCs4OMw29b7DELOetC5LFu7o9azyfSde2J1
XhvqD//rA3vuznPtzs9EWw1oHlpP5w+hp+xqWzXA34B9jmOoJWqR01X+ps4WOD1GKzlC5RrLKvt7
FI/dfqFh4UQl0nfDqwoiww68aVBmlBsiERpJ5YRPpbc7SH85p6J0/RdDYN8iQnE0f2isXPQz+St2
ttdd6HSnqYCT+12IdyEbLy+7JqInkXz3Te+PPWmeJJ9m7Gf2aEStHCxn5/o9c7ca7SU/B0trEabs
Do3R/WuroM52jUlnzdnohBKxmldl/3Zj48+xoxJTvIfSXJNvRxXj1VdQIuM9P9LxIW+kTJr9smYZ
UBchFTUDBmG0adxlZWv8EAcSBO+eOc90nksDQP8fBSKr+QI9sya31ByH9FLypUoPdIMNhC+sGZnl
w1qOmv7HcTA+/Trn5NyUK2V2ZHaZlYgskuq636QXNCgi6FqzAwV9ckbUhl4zU1Gylm0NSkYE7/DQ
l4K5L238PPsYWjjgTzn7s9gniXb8S4AwenwVdL+1W7FkhoNdsSrN9o+VTX5EP0bKWDzoro9mafv/
lVbayz0/VribZSryPHYTgJoZ3LW+i+vEVrpQzS1E3rbuVTjteju1D3OZTu7RlwOugXJkQyosPity
rJcVCCZcsH8lVJjd0lmWt7oykdE2nf0ZZhDTFM6oJIKoS9/HWem9J5lTy2AQhKz3C1E2Fu2r974E
417vNzQuurUxC26o1RhlQiLwibdG0hZmGglJ0QXVPzVzfRBG0Ddo4Hz/Z/UsuW/TsXxsg9B+ap1R
/+E4nE8WhIJxV6s05XbxRhPgURRXv1DSuFrzuPRHbNZA8m3bWS/u5EIHNAG9j4yz3lxGq753/Vlp
AVZdZ7L/tom1mDCfNXOIkiBxdkha7ShLlv7WdUNG7llRBk+ebsf1VZeqQYyZ1j8I4zMd69HNBRr6
Zu3jabGcUzX36QOBrd1DahlqayTJpyuHL0av99bvu6jvHZR3XSs3tYuTwZqmi1z7veUN76JaEfwR
HhNhJO+3lXaCqBLGhzlDrnnS+8hCf7ioeql20kZh14z+I/ML4Su84aekkAUUE+aTZh3keyK0+gZr
lo+10RN6tTQH0iy8SNjjsax6Y8dAhZbLb9IzIXPrvhrL+iISR/1hsUgZ9rtTUroWtZatEYs8AZ8a
u3Wz5o27l4llvXda9QfVTsZjznVATXluTuXNLxLrinaJh1jikMyXNGOUp20YJ8oxoH32aZSUFxYi
/UvDsMoPTccy0gfkPgW9TXGcYxbudhLJaB0DzXctsi1ZXXPiKox9bXcQsk1WgRKp0ED+muigoZdW
Tv+NfvJcGRL8VRouqpI2iFND99syHOyHPLw30gYNsCra/zuh1u9quh2jnud7nL3ejbuAKmUQLa9S
+DzvfyjDApNaiPIhrAfawek7B+kohtCmDSoGmzHcWon7IRSlen7tiCv1RCi/uU4f6Rqoo8np3u0O
bNP0m/Ws7EQ+627N7qPguKlt56pL+2yGJVsKcYlRy9/q3m7obtoufFqt7sJwgzYg8TnJwnl9H4YA
LUi+dFGaWLtmUMR5z/5ESiCeusRlg7NmHvlgp4/rCh1ejMKNwko9uKoQm8a7e57vMo25RHNalLwL
6A464rYCEbeDb5/HQTwykPw1cGttJGQjb2e1RohLcWUWLQOgX43nEY3tRoiVrc+0eKo5A5wzeYSC
5gGRCrU8daNzGu7dp15f1JEywygZywp4GpWGItrOCgo/DmvTPFFZ7O1Eq9AvjMPM7QNsQDsZ1Sdc
IdEEV3cjStKHzS3SqOIiQlr5NGM74hnNoFrF/ZSHLDqaOit2NIz2G+ybZ7jJNLJXK+EarNYtvsMw
xkn0GWoNXMnsug2CuonKtPueoAza2p8vRuG+IirsYYn798Fbnag3UxGhF563WIfQGZL5E3Pj6LiQ
rd5nxSLORFUae/QA05vv3j0Ihna3CCTO7Tgxefy/JriYHsu0byPFtRy13WRTW20fMag3+0GJQ5fC
ecwN2sG8Kh5lmkFM6iHOCPTf6DHnczZGZ8tR+Ef1xIkgyIe0qnnAlMutUeGW5RFY3UIlUEBqSEaT
qij3SDggDbLxQrcPvBfANUSsurhJD8FYCOfIW2VEZcWYVKT5hz0iaXDvV7ZcX9O5aGOqw89NZbz4
NhR663/mDtg3zPgBX67YhH76iMDrbXABKNapfSZQ/TNlhr+LFGxqhrvxSTaUn/L4x8c8zKddSa5A
bCqLcaqaI6qfPzhzqSzIOKezAt9piI4RMxl8iim1PMrFhqnm1wgekW2UZYULeMJqVN1p4XIpfgbL
9OKCOMWIzB4nTrX/ndjDg5UtX2hvPzn8v9SgHmwV3LJ0eADC2NUMxRtNVItXG8Z7Jq2He2cxxuZ6
IW47ACAa3i2VPKfKdHb+aj1Y4wJklvXzb0Pd7t4RGdDjXJk5P4ZphZzOgjx9ZvD86CobzMP21gi+
qTrOFRAt/ea5vPpuoZHfmLwWAanFg3bEbtG5udXEkQA19NkzEFkPreCU55x4uUfQhvHZbJvkvQ77
9U257viMrcLZjeFYX7kN9Z4WsPwyj3bqw5k3aKAgtUSwrae8W57MtudL6U1WNsehV3fow/w3C1kO
SeMLxntWRE83cbLWFuhQW3FGd2Z/7YWzl45pbtaxQJFgufpWzJ3xrk1v2QWZ2cc8yG9pCrg/X7FK
0jV3HFm+UPhN60mb9KoUGRtoA76zbVgIYk9Qbz3c5U/ektFVmiu4Qh201Eol9iEM5XlOmk/yAIso
Q1T6USlIkKlcuiMbcbsdTE+di4rdvijSOEPOQr9oBRmjboWY3VjoVe38wVkefXx928Swph2wzkGu
LSCvpY9ZIpF/ABrkAf0dKTvFfql9k/Wv0gdjQpQhwuovhNSKFltyrrU92oh1jMw1CI8LUOnJJBj+
2hc8Fp6qRfZzWsAj9eJNKi6gOoctnafuYjnziyfzFllPzvduVOgdZPrkrjNlatIt7+Fl/EDvguiP
ZdsECpu7CU098ZRR3s5OXPNx/ZRDDy6+zi9r6AxAe75CuuKqo1WmqE20ufXvuGdjgVKrps3jZSxu
jOKAThMrmKBkIpnag5gJCkn0sTDHFYtA8KfX43fb08BBYQs95gYcWpDKH51Rm9zlx7Zsj4pmcseo
iwsJbw9r5Zcb0eHE9znqQeNR8ACAU2dNne7W77wiopb9JtaJpNIwjJRTPNuhPHFGx0Nqf+d9+1GO
4Nplvz4O+EijVgwsA13z5VetuyP388eas2K7+O53nfIKrUNnRunMAS2G7miXDm5aOKbxrh9JpleZ
pOGWtYcQBkqiJnQj6YfQdhLJeyLNpq3L91ZYL1ZQoRwrQtSKy3Lxx+KjmPpDZbOXL4P5PZkF/bXl
iJauk+9eQsMlGo48FjKEFNOAFHN5Jv7BOJkjBwOegJkwnVJdghzqBO/0E1fsWUv6pOtCX/DYnmqH
YbdeSBUJFcyb3SenMgPJCoI/vNHR6JdXe6FvaA4ezDx5t5bpcSjng+3Ccy+p9dcpFzD8qYBPwkS1
I88ljf2WzO08n0s0zTnJKJPiz9nUIbrYAY0/5dWxqBE1ZRYFfWw84HZe6uNuQbghfO2/zb60KB7x
EvdUZBW1BiFKAbwG164I+o2fNhnubyShqe1fKt/az3RTxaqlpQIUZdgURfEOOIkYLejvVd+riyyl
RQ2KJyhaubetvGJ9Ws/gSy2y5IVs1vE3s+86xAaxJc6CMfImlqikXR4SRtfInqwnwtIpNCutuAMX
Rogx/1UUG8fEuOMusoafJGz9B3JBSaBIxr9Lrf8UFXyNjXI/kpqVVHX2Uzk6T7JU+zTBfWZO4Utm
5mAaIvjB94cwxdeUhyM/iIZhyvlMNWNL1n/OrJRZT3ho6jqxhCo6diqZuRrtbgeLbWyGni4/4kS3
o9+K3RRWJ+IU9Skw0FM7ibVuTYw7Z91asLCl+0ueABq0wH5rG9fhbweRlta/tZ3vrVxcWwh1LBYg
molMD8OSnthHH9pZPvSSQagHWs/96U+QJs+KtXG7dtl/NcM62GZ9VOv4Za9lslm7sOKIs4aNpeST
gVIsMOpbP/oX17Z+Z2JUqDI1/iKvO3IOohYQ7q7MQZjTgsZwkfjRsOABJ/lAduqfDNDDj0TIN6uj
nv3V3S9B+O2kWRhBwhOt17gfZDg9OmVxncNRnikM+8qyWRLTan3mJpshxfNolZv1CyvFyFMJDgm6
+adxmebdgMU+MgPCBqiyn1gmnjD8ONeANRjAV0S2N59p216wTcCgS1BAGuc3OP12hKzu1UAaFkcT
z6V2/jPtZosX2tinIJhWBMfonsvZ/I9yui+51igl2+p1lelj4yyfZo3NwjQV3Jqhnwx+X2QOd7tP
efTn/KzX+kxsWk/Xumc+yio81oa2ofgyRFojM0c7hQDGo5DAsVO+HTu0OkWbn/JJH93GsuOywhhM
stxzmjTc/nbwkxTTC6v7nqPxIbEMOr1o4yZO6J6CbzuHXoDF8ffxJvQL3FVbpxh/uIZvNUTQNiyZ
DScZ3ghgQ5tlPHvSGmLK0J98Xeuo7BDPsrB1Y/LHv+eVDbyQTJYNJ+h0tEYEoEaXH2iG8KB/msMq
lUndZUWZu5HYcbXqn7TLZGzN3R9tTFuse++4wZCN2Q9GMrwz51w5v//ReUEj+FQ0W2WgUgEsMy71
RBiO26V7dnKo1xYzLVQRXhXY7pG2yW3W6f469WvIuJVfC9M5CWmjH5q+rdn5lDW7c9InUAP8WRDe
5JEEdL1rW+1IucmNgxMga2x07AMHIZtHqVIs4ImtXbzmqfs00iZmJ7R2ti4V46XF6+svAqlH7mxS
BrO7ArpCpH5M80BDH3P6uJX+YVp+T12fpGcQTynLIwE+b6HRnA3lHnyNGkDZR5HQYF4FjL6p2Ku2
QNRWBVwNTWyXGpPD6n3BLHyGS0+fRc5XMj0uGRg7cZz0fBvrrsFpFKNfeQm8PI0hnGSsFPOGOR2y
xoafDo2ztO00ahwDISdaCK3EZfbE3U6yxGaafzeN5W1ozDjWig4vGhvMIy6CfTGQNcQVk1+D0vhx
vQGvztC/Au10m5mkpsTwzj1K1LFzsAkio3N6dB3Tha/AVjjmVnn/krR9snUbh3r+Lp3ubASar5x9
6+3qeQTgDfW4p/HxMwvlFohsO9crTHm/vNSDETslp1puD3+EnaSRP2WnyR3isHLNvW68J2Lx9qBT
+67JUVGAI9lyaxSUqKPznKDDM7LlOs8nHJCj1clO5fITUgmCfA3bGVfvaxPMn1Yy6WicxYsWw743
SfLJursWYOiXa6O7GyGRPlw2r11XYVGYf3GWYG+Eho5kvr7V+fKxBPaLaNEOiF6cXZLm9lNTPy+8
RRGh+YeGvhwN8od7QzxQ6AgxVl17iXAiSDEGafdPUPv/hBafi+0BhLi8LPgPt1T3oeVFxNYAEAMe
m9VBZ9VRVQDiWqmd3Xq/i1Xxle5PFQxY7pqHevU3nRrfgrI+5JN7Bli/wvvykla3LKzjSnt7ynIK
lLXeqUsJTbUsA9GbDCJh1I/W4NZb/I0T6rDpIVySs7bqY56Ii3M3daKIQVXkqT8ChRcqzFMtgfrL
+eaUoFjO2u9y3lhDD86mTpvnulbvoGOPiaUlaal351JCRt2EXXlw8n01zCj9GsaW4E2gHGjtm7+O
hzJAfgSCxmUNum90R8/JLsocj0mGT7ML4NX9J0fncRYa22GWjwzOFY8yeErbYW/YbSQDRI+ES5Qb
loBmY9Ti3SDpJRIZjgLBzNdU820O590yJzuA3JKzDBnC6nAFc/A/FNI49mZYAX3k337PS3VXlSAI
DHuU9Ux6SV/SdWKdZTH+1xbmH9K3Lo5bvRvm+CzWedmOgW/ElmyOqz+9OGLY9fcAJ7f6NIouBtXf
Yn9iRtcpvKDFRm05zqH6H0dnstQ6EkTRL1KEVJq3ljzbYMxgYFMBPNA8l8av7+Pe9fCiG2ypKvPm
vSfZ8NHW9yjWgHpo4cwh4qB78mI2BCGXOtllhfMwyPFr8ccXNF064uJYi+LAkOfQKpKWs/en08Wt
xGJZq66VGKWGBwXtPCgL90F39bVjOhyb0acmrL9pUM8OgaGVOTg3j9W9aFzJ35JwRLaewchbzHkY
YSuEqTysq848th227tZ2D6aym3VhWvtmEpvazTbzYjOezAKSartYJ1pgDR+RLfeJSg4xh0zRoBva
LhI2qoU3Y5Fqpy+9Ng9ikgHPxybRlj+DpZ90+ieDiqLNRDgm5mMk6B9GZ9gMyXBI9fmPoaK9cr30
DIqD4Q/WwOh7vNvIigqbq1J7WYzXWTxDQbxZuk5Z7YUOgci721xg67e7xQ66UX7Wjc7QajxGSbIR
MHM5R7sX6E1PaHRMD9P+YC35Oi7Qc8a7QCkj3MFMQ9wADwXOOImRS459Fw6y2CN/facyW7ctJEu/
Sp8tIclAdOPGlcvFH4y3MWa1VrnUu2jS/hlpCXQ7Kq++Lk+enotQNdGrndEBFjMp37gOncWhkBuc
szcvX7NjX/wMkQSBAmcXb1+NCYkNAwv2NsNAjCitg2sMe0yF9CmEC0tWJ6CcDyIv0PmQJkqnRjAv
KembkNLwCqIatjoD72TkMLfP8SK+6sj4jiospb7aRJO6P8HbxMFSq1qIOr1ubTOGU51nrL3J3+YM
cdOieswdcKW8nCfXzb11zghHpcNPXBdXcqkPKdE40gPNfhIyZA1q2E3dWyWKPfzzlhc01vGPNZBj
1bSb+ua7rax7FsjckbbSMWaRWBXdg96XJ4+MtamuQ6dQARexj5356Kf2k1YknyOWmsZnVpp6j3b0
PhXsQZL1sSCFYd5/UcfawC07doWFsOsRgtOe4bkdtHraGUN0Jg8drxxiwPVgXYWrh7HVUvR62p5y
uAnG0VdE7DDlMGrLNh2+YLW8KYaiRiGPXlSb67HI/5LMe3F0YpolmY3QHdJ5IzyioLQFZVBVKGJ2
/QtWJ1thp2HmU1K/OQxfUG/bYEpRD4Wcn0k8B05OXCApMzJOFt7vRma/Xu09LP70wzJJ7OucMXlm
PI3SP7pL/du76YdZZgfdKHkHmb+aHonB5qb30KKb4dL0bCLhF8KHPibiI+27fkORyRxkKNauR+KY
hDxTw3tmDGcw7QBmsVRbnjWju3RGFWKFxUvQyz99xCnGynW9xghKGhpq3ysv/rqIb3Wkb3Ph7Zh6
nGOPbioZtyiSASFPzJ65wXIKhWBGI1uk38LEblaLsDM9wnXOyHxC2oQV9TKMRkuFZjnGD93iwklh
n/gWj4HD8JKGzbAGHlpDTo9DTJbHdxR1WOlW5yZKFOK+mI/NrMyt53TdpqnK9KmrSVYSYP4ZIqfG
aVlGgdEgEOa6Xn65ZCtBabO9K29FGupYfM66aHOcXahP7Pp7b+OoZAdOtGbHzV+uVQcKvR2H89od
v6d6hKTibIdy+W1TI3BRM6Jiy9R43/qhBa68Jy+BaYKoIue34daUGmxfTMVhrmDyNwy/UfLQzM+x
Aq5RRX3QTWI31O6+JlqRZRRAZY5XSrbd1s7rjW+oB+DuK4LAq5i8oT1Ua9udeWD1SwnBQvK+y6I+
92ySY31H2FNqm15/0f9vP4ezitFdLcAXWRlmRJbKbApcY+xCLc332IKIsmNditRXrcvtOLDc0Cah
ScymEM5Ky5OXcqQdVHF6stPu3S+dMy8HQT5zJeFsuBXJGIIfZnSIVHKMMFN7NFzazzDqHLpst4yM
Mx/WKSnErrYIyNIaYLPfeZN9SDzzVkTWj2805zJt1mgflPlOlYaoONlPOVZ9wPg53bRTt86Ev0kH
gV+t5fsyQqDUGxrbIG+LQyOS00SImezTUxld+Kk25cT8Yh6tPy019rikAqX6s4WbUUb8YJp8ayIm
a8g9bpeFI1lee9pmOfoR4o/vyLdUc3AxvlbjSzX++Ck+eBedsMtZNImi1RSQmqf3zBmCvvztEvcl
apwdaa5HVrq+OqnayGX8jdSwMTGQ20OyHnoCx8zMPyECMJQlVYLMMNyTCMnVqcptbxQ7U+XwcjCn
luw7b1oe4rr/SKJzqSfbnpulm/ofp1JnGwE0j6gV7kPS1q7sYCn1rYulC77OavFoKHz3wJxk32f9
dvBe+b3DKpuvA8HcKUbu6b96d14rHuSmT45eWz+4VXGsIjq0Inkul+js99NBjeYRDPGpWuYzQVnf
jCkVkbpRMVU2Hy1XPxVRxdc5mgcqvkc9StaT54V6zagjnp7Ju5JqSw+1z32pDY+xNcN6sM9YdgzM
pe55spC6teUoF+87x/8VQZv0yWhqJFi7SX/pYuMojT99yfdicY49dTVIHTo1QB8NMItVV3MEusMn
L8Gvb2sUoemGAukxZwuOc2Gk+RyL4iyb7syy76Au5wspi+OSHnyEE28hnXKfMEqxTZgRzD4q3Fib
DG21bet2F7M1X4VLn3QXSr3R/S5V8sPsmuib7ZSoAeW+sI1T1hffuVe/cDCFU95vKpD8M1clRCoo
od66S/Sv+7y0l/nRSOPnOZnJPiHZOmP+7lT5TWSeEeCJOucSE6nSnv0EnnTCFzMvm7rnBnPZ+3ef
q2BaYnhcs2xQRUfACeSTnIfEqeg9qq3BqCTLqmMFjN2us9DresQ65kisr+oIYPP1XHh8Tvk0/+VO
bjHlIpDQ6G8lWB/XaP8i3BBwMDrYCvGnoNBJ8v55RJ9nU8NORRhJR3d5kTb3VizYRuPIW3OX8+zu
BXotYz4C3E23S7BnYdQQ29oGM1mQt0vQ4/HLXPtOezKb6cL8d51axpPrfw7WQra9Yl+S/eYk3j1e
jicmo2swbU5XkoADegifrE/Xr0YVdilZgLGL32hm9gVxkaK9yj77qlPM2fXTqJu8G/nBQEHp2M6j
t3OoSfY/47kviOsXTF0dOW6cOj6aeLV779CnBu1LIx+mBqfW0O1cs3zNUvMwk4WYEy4Vv99oWFLl
QtgNGoQJ6KG1Xxs5PrauVgfohujRUt8wIG0M7R8BmQBZhKBY8jtZ1mVKx5Pe3AY2dUVZxJeYXPQu
P5CQ3NFRPmj6sluG4mEgHebPJglkVk5Zzr3pwDbDgIemwc9hMEUUvylC8NAhO2f5zwDGDVm82ffM
EHqz+6HMOxQW9UVT3/Mf1s00hm0rFJ567UkXy76JyzdHTSv2YtMoP1pauZ7wOInGfXLbaUecCyvY
nnyOzUkZcZ5AHmiXvyUvYLcsm1ZN67p0SP1SzObHanrjojhwSfxJQCOiZrew/pp4PpZRbIIzPQRJ
NL/xXz0uLhrnMPVntXZS8ZZNwzYujV1qqr3TZxutywJj4pZgnu1RfRgEnthuFLPlKhu8Jwv5AyvV
qmi/0noJE+nzRHtn6pe93clVJIe1VSRf1GIrq9MCE8Othae2RjRrqASzUgvLKVvbtbGJcU3ruHeN
mTavnoBs6/6r0vRfDCLbvKBAdsDdrqCwH0Xub+II6bwZL7jbTspG1LEx23QQMUrTWnPwhW3iEjwf
QIcs2qmy/JvCX9vHFdkQ599UEazvlxB5ep9qrDQhFYqOzN6UxT5kGXPGVl/H/kUbrXczwf/r9WQ8
Aee42sYVbTCDgKgif6NPUUgADJX4l66A+7vcGp35N/Ty2CJ5atqrB2EkFPV4sYr5YOGPwJxwLXGI
rjCNPozucFJO/dSm1jpW2Smt8ONX5r/7KATC42W0jNtklDsItVtRmdul6xnWA9aCFuVM3T4ffaKC
5TrFXb3Y0YE1UIdOfskpe+CCY8wHkKIuKRrtJ98wNnfSKL/2zbSSK6LlBxDHdhW5CGkEYBD8rXVO
+99MxcaNOgjWrzN5vMmGbWAveC7GlIiCtWax31E0CaAMgUFtsCg42giXXQVBJyEyDgxpsRgK90GJ
osIktGAck6Tm28SilBVDYIbHPHbyoy5JbPePd59TG6vDLHiFnRf4T3iudBE4tbv2EQpEsS3tdutT
kfZobaH0zoKpQKfO5nzOsq+m+9Mb3KTenwkDyeJcMmX1JSZ6oLEzwsVID2TqPuPR38MQZ/6Vjo9F
Z75XmkNJh6MBqjGcgPlUpV7gOsdCExu7u/RkMyz9Hwikhy631sPs/lXEHtjbC1eGURrkirJVp9H6
tlJi9tm0TuExzFKuzPivr2dc0opZ6B89HHnd9idJybJK9+SwhEDrVFh0DQJYfM4pxj2s37T9cWlS
+YK5Ip4FZsrcofFCg+TIU1l3kLRXnttus3Qv9TjE0MABzotli+Pcvau2CLWWUF4u+hfGelaYJdPD
kJvfTsu1vPTVA2XwR5SX65mjgBOBwKtnUcE6Tf+V2+3FYh15UzeB7bkQNOS3U+JZs+OGssipgh7k
lm/j+sv5qPW4CKI+JbTYP00qey0An/btXa3OoEJgdzHuFKkuvjX8r21bPM5FfYr4QEeBC5tUO4YW
JA0Os9b1SDZfI/ldJx9cTIF1H+DZHjN/C6sTZ0u/8HMt/by1i/j+oc63KTE+Y5T3Fcskfu1Gxzrr
3pEYZN7jiGpK1V+lTq5eiEtjNx+J4X3a/Ruytb4Ws9zKVN8UdnxDdPuMvcepzP7UPL+WxRZfG8GM
F99MPqCSbQSNUJ08J33/oY/lyTe6UFbGl0r8f52sOcWOrEYM2lz+arq5K8Fu2W4rtroCT+SA4Qn8
yM9DguzcbAXQiOwUSaqxUpsfCJ0lV2+a5Wd7fySzQr0mienhJmROiHFsRh4WydrLvepJ1VoRMtWY
Q7a+xVh0hE7csvOOdu1Ze1EraBzQp9YqM48z9kTBqxDz+oJ63JXkB8PGUvAzXHp7DONgJUwgH5mr
CNLnTXScdbvB4a+aYDJM4iSaNWPf9b6wxH8tc8YIx68/XcGXVxh3RVtU16Kpso1056/RNkj5+QwC
tYkoczm51iqZo9e+cfg7rR/u49nzMjn9trFQQLtUsUDVnI5xr/V7W8P9g8LAzoE7zEk1wIpR7S6j
wdjb7XNobCXzCYeCcrCTDcYB/jMFgyx8kI/D7F29IXFRUQuTSqxZS0HWMO7ZT5nOpdh68XJyEA45
aAnn9tWwHTrnC+99R8EJXdyN2GVo4aDr3AhpsPxmvzTwAoPfwIL2Sr65YN60EpFxEZn/NNho1zYc
uJoRVzqRoFYOU3Wvf/bKflfr/C/QVNmNuHG8NpxUuQfn9OWhk7jIIWknL5rG5HS+R3568+S3/X1u
pb3k1JNL44aMvzsEIvWd3tcIiCGIc4GqQ6zKKh/4T2Nm5zONpJms+tomoqKW72zihWmXeFovBa3t
aABOib2CYd/UkgnUL5bw9nw9/8BSOQQvtX3p5E8jGKjBnZ+Qycp16wK5Mm1S/5g8EFezemOL/ORW
6GJMNV9GPI52Nt2SDr0hxYAYTFaOS87r90Wy+Axia+pB3/luh8W5FEWF7CXbit0QLt7+NAsXjqME
SBhry46eTtHaxd0/QM0E/Gihg8XKXwyV/bJJ8ZzmHelEde2F/qx71T9rme+3ELIYK/XIjw31j2Nq
GOjLeE+yIKxb61N6BDAsm/i7nzKkShoLr3DxaySOEZgTOYWuojCoShRlq2iuZesQVSTH4fjLXsQz
/gG27eynpHmsnfiMt/3fYhniQFf6zef6A9VPZ4c3yWtDXLDJfd61repelbAOBPmpDeIGLoNhkbud
XQN4JaOOsfXkCqbqEIzxGAdxOn4aarl1RNGmZfnK7sHvRvabBhR66Ev5UFXZWSQcczQxyWooEgBB
PctQMQdt4CUqPAhwDGtjSjcihT5hcCoHFq/WKlXVl5LieeHlLnmx+RaBUCnByxiDzd73JlrwiHOf
USDet9ICwDE5+m/R8dDMHXkX7so3v+7cFTYyXIIpHBn63bUSKNesXgEQRgYNf/1vUuKyaUa3Ac9G
zMttIGkV+CugyO+6YvpFABh3bSeIYqXDU+Y5OwbddEfZXsOcCFJtDLu7xGnlGto8thAAMwfmXl+5
5a1r/oJ0H86VcaL6tDTmFPl8jt2CwLsBm0QOOpX3faQ/CuNkA1wKl3IYORQECV8aZzflwDUzbcNw
ZxMPOrdzbh9TO1JbOdcv1ZR/eT7R1qI2tjkk51U6UV8O0YPZ0MABe16NIFGCmllvbTbDxpHydZmd
R1U6P2Xvc0lVYZ6Xl6GtPxuF9bHSmELCVw+TlBZHiOcaRxn8nNIKx84GmxxLDR9/dWwK+YAL/9RO
4pi2xs60ehdl+YNlgvomn51nkHOvg4fvAufPtZz7n6yPH+eenSKpe05TFJ4C1/s9umXFxqVNkEKE
yLdJ3T8qw/rsiui2jMOb0Ygbsj5lqG4eGZRudKUhMfv/BG7bfTx2UzgLVN4kNfrd4mGJz5etGeu/
TLRWqX1nOpLXJu1MetNezVXUkOaHOTh1EVyAlLqGw1Ja/b6rWXKCXfCDJswkZ0T0zzGbrzpj9qSn
nJMMxR6msbim6b06XHCf6gI+X9rycKR2+1hmXrHxGUAmotTDzOXG0TAY6F76gEc5WrkF/Guhko5+
3fLvt8A7XJ10RYLyQ0Rk8xfhXW3VFdiTVcQBPribqG2KYK7MZt3G457n1AoY0D83wsP3gJZqExta
ZwMPYCVnXmlFhJj4dTRHFw6iQ5eKb6/LTlNGIgACEeyj3B/Wsiklu4MxPusC746YjokwHw2v/gMt
TG7JpU4dNIqoDFzLHj7suePfDx1jj87cy9qZd9rALh/XhutlNqBP78O0JYVj1aTI6lqpjjMMyzCx
u8fRUQcTFNTCG48XZwsBI2EAORwL0ynWcMsI7aT3pRFMxW3Nu6aV+AfunkVTvc/tnWqUofIuPTEq
2CmHO7oaOGfnTHE4lbB/0F2TdW+71zjmnIEbsUt9nsmOiY/E8INlitpwGtZx5390mn1zQdjIRJ4J
Me3cRH/yi+RgawwZKi1nmstSLWJgxhVE/XHsMCEMM41q7eRhriqADAJFp0EMImeESSr5bLBfLDTc
WhR96wOQoYlVUnd1Gx+m2FOFM4id+uRZeUBFcrd8LwtE0Tny1z2/enH36M79gFaTI8PSHabOTKp9
HtINAGoziKNO7TofkidRnfYU6QMdeI0xZ3DxidmjdC+92bu7VtYn37WehLCMjVE6r37q6SSkAaYt
yoFGKIi1VAmYyqFs9FAVVor5m97e1ZcasIn8wzG+1qnNA9y22SY1kIDJeGJrbO48BETQ2uakGVuN
k0xd25pN2V70lqLi1KnzWU/o/RY2fPZrbCzMCgThinOZZ2/4qPhq7osEYngX2qE36I5MbAIxZz42
8GVWO+VqL4snLoNrvbGPbGUz9vcW/X0GW5VVCRRh4Z71GYC7Kjdjm62XoQ/ngmUnTnp3r983h5qA
HZuqfgWmcKhbkpB2rH+qetyzVGxvNu57M84fbOzQIaj0DOU167XIAJFaqTB2CYsQcKNEFHLFzEjE
MIe1NwqgJX59GuA/s6q7WbVt9cGs4WFAG15FjPng/enPWUyBWDv261J1zx1VgVV2e80F6dEtu3vv
mVbJiwb3lrT2axw7Z+lrtPfqaMXmSbSP7owARZdzRwsERl0dDQ1gymBviZUuqxrRNuiAGuldu7Ha
6eyUhOeSYvqKqmc/bV9Bc+8Y5B76fLmWVUenA1wjY3maoyH4osYVCtmSMquP3VeeqTYYcaIKEmjI
XfKy2PO715Uj4UH7z27A0Eb0YDqaK2MJOMrsMbfgYPNoR0c8js3dpP065NHjnMljzJiwh8Myz3RE
EQaXXrx6dv4vm+ON1IsHhYyg+q9MzWcLRFSaeTcUoUeV+7hWGbmobtf3XwyAV0mtU8fRLVrLSebV
cCdEflcIuaEmtEd0Ouyy6Q3bR5CXn7ML7mo2Xm3G7ok+nqpGHVqXaA/or1XZY+bAWk1I7FR1+rfU
scl4XMKWqV76yoGkDKcRKkE0UpD63R8idDvYewyWK+nbG+F2YbVgP5ty96hxmNYEmfFwPRDnPM5j
cir8chuDKW+rzuG4teC3yOJN1v3N1JxDjr2GDN0Nkh6MTftxpGBBzvV4Vz3Kg6LHslR2kB7bNg6l
BQx47Gd7q2za2VJtYxNBoE1vEpcDcdJD7KsQwQQdtg40WW+X0YM/+Mlisys5s51o5k95txxhk9+z
ivPRBffra9OLhcPPKr90xDSjxkSMQaczFhAajknIARdzEe3ygSdljvjzY2hhJteWCE2kfHeri8+N
G0VRaFlQEtRPRUSVErjGyL4kt0FZXwg0CMOT+qZqeC5gK4FC3pLWu3aut65c99Lk7j/CF0A95kM9
aL+UreteoqoZ3nWEITj0alM4Pl94GdpyCgqOYXK8y9pZrL2DfEhrSd2E1SnK/kRGSntO8JYiYyzZ
eHBZj35vBl8b+iju8o3hDFvDSw/SIrnlahcL43CuMRPOBjyb+vNQmndFmBMC1oTBFpBNih4B7sxm
S4EcT8qi2Kxm76yY6A+V/gSpk3CrlTE2Xk4uJz2z8yxsUp54fojtkEMTqUyQgQuF2NKNn6pxtpa2
UClqyzuJEJRasdNa7UQG+mnECBGRI2MYO8chSM8dRuLj7KpgTttbNGEe0wuaj+HPpB4InAn7QNMU
u7iWZwMzWVbUx8qvjq0PolUWil7csF3mFn0aqgyAcVawoMwV7s6Wxs4zYSSyeFhB41WB0eaBBrZ7
xSgEFlfL01wSMq2FBrWoPE5QKUM2oL9HVXuL854jZ6LCYSPwVsu5Fp2iP8Ui3TdU5jUgxcYBqOdx
LbsmTncDnRFOc7ZGW38r2AK1clw7GH1AD0U2i3UeC3Gka31hsQKxfPxn3DwHWAFBTMA/8BfM89Xw
aZXVZXRnvNztqvfEAzbVbiVKSHtx0z7Vif85F/4UDKl8SRwgOjWtgB+f655cHXn3Hcf3K6J0KF17
ZbjzoRusK2UDzbvGsaqt/GJ8qCABZtWna0CcxXw5auPRwjNGrx5WzMtGlrNXzjexhTutlbuKlYVU
dxW2Pv5R6T3rxSsYCN4yj9x+eyxbmn3GlzoOrzi7Eb6Bi4SgDYcNklFFt1To1W5YuqPnqGcfNxys
IIGWPbcXpJ0USFBMxwala6KeQot1fG5bv6iuCJ4swsYCOsfpsYxnfJh8RSgG3kqr7ZvU4N9W0MGU
4QLKil8pVgNDmWu2in0Y1Lo4LznZTJ/kztBo8x7r4TbB6L4qnJikjA1FJ1b+U0TCxMm0W50WV4jJ
I4WmeGLnD7QH52c2kv3QMm8DSB8w6B4pxXB/xKOTbz2vXfd1f0c0MneZjO2YaUlQuL8Ow2zyogsE
AdaCZdmhL6kWxCezyXXXpqiD/+Dqh1wwgcz109SAzGO7LwtM7jxt9yztFPm61R4XaEUrH39KKOOp
CnXR32zXfFx63DnStS5+7dOIOxrVWSoPNgPmHrtuqAxv448N5+9CV+g86yJ+Lthix9i4AyziwC2c
9ZoKbbK+nYmb2VJIzBBuV8RgqYStNqFWrK5s9MKRbfy0qPSmN64JpzIdJbY0EUFvG3LamfVQs/Bj
q0nvms9ltKYUvcS5t9V7rFeMDf5FDfGzRLYvrZZ5ABjajL1UMWCaTH8ch+RJ2vYDJvxtGidUD/jA
UNe6rZVR0/SKvi2pQb8o1q33xfxaCf+3nit6AUSnDq9RFTPBjWx+sgq0F0Z1OyJUDJWusp8cZNug
ytBOXKvHdhG/kBP7ifN80wIQU7X1LAr3lQXvWJbMGPRTuwNO++jeB7a0mJzO+YevGS+za373uvcw
axOlpTwupMpQRUi7j4Q0nJq9ChJVW9ldG6SC/WnjMF6S3n5hzMfwICYtUDi/zvRA8AJ0cEtuo3bZ
V1LL9N2Z7KemMs8ySfcEL8PSwWXInMgaRmz7/Ay6cRsSY5dzUEfqPtToWho3PhxBsSw7DjxbW+ee
tdFHB7wBWKB5XjiXcKKUIbvWXuqFuIEruy3ZfOp7GcY27QRQYX1sP3CCEHGPPwxLBl7n7Zh7Wlsh
EIyGKDrFi8GFGCFpM4y5lVyFiRHD5JsPuSxQ78XVtSoeIJ2mp6V2mbzlHFd3Cqvz2Fnq1Dc4rXz2
CVRMxPN++m15l8slxVdl6Nye+q0zuQrQHt7thTUXQmkP9JKh1DWs87kKJiLYs34tRhEgcFR3H1Og
jUM4cqml+IRlPJy9xDxZo7/DCREaFtAj4V6kpfFmOxzNGdNzZPdhQLPBXpigfifoAjQWxk7iOYur
fuOZ1xjDfzQACRGCWla65hup3EdksvREmqw6+p3/z57MHan6AxlAsocyIzKBA8/5MZt5O0l45ENq
7scmpSTILiBRfjF+cM1r8n2wcEoSSVkClbS3XnbXRb43CfONdLpF+Xg12rTcuKKuNuyovqTdtBYR
PrvMpG5mCj7q+tFppwI9LYMiU3mBBUZUFDjVyRKEci6XcF5ITun+U7uUa4Iy68ly+e7GZF3MwzN7
+ZKwLlvmSRbrW8yu+DOd/tpFhtw2cqKSwAxLFKvAMo0tH5mrwXW8ONSszjWamx89ATWFTkeX7sfO
Cuf1xjbLU+R135HAUeZ7VdBFbkEbwu/P6Nsf1EfTGzm4SLGmcd/phsFeIhyOdVF8EgGjWGyoJ3lC
n1C/r3wSAbiUQ3+vPkzmZp7auYZ/vLtwx1JsLAe3im+vhV9+athjddXvx645+Sr5QjXbJ1WLIsKw
i13ccWhqbPjo6geY1nuWnyEa2Ffsl0agEwBmAq/pG7SH3wYrBnt9KirYetubxs7CP1ky6tRahr6V
PxlwRbqvftqXgtyKsfDSRiw0iUbQPsPesatbPsd3TAhe+pkNKRkDf0Rj/CkQhVO33TSNt9PrjRUR
rxU/hsQvyG9k7xCFvEBrbYBWQF/nUcO/ALCyt56nEa+4Kh4iCTotbV+Y9OGtg9NLstaQ5Ken+Wkx
7WectlvNzcjvo/Tjpe55Vvx8Ps0jhZmdmL/EeTEMj4+9pCHlpN+kPKp6izPwXuGldu8HYubW5Rsn
QWFrFdVqvNbBny8dS1q8dtDgnaf8QOxBQBJ3SDZ6hM2X5ouFX0XAgog7DrjjgqtLPjmG1ILqFqTL
ymdwylQA+lrBcZ6U3a/NucwYQnwIA1JGJ6++il7p33ZqsR+X2DxrpJUA52vc8JRaGlmdwCiH9/be
mOK4uTmlMjDWFR8Jl9Rs5M+1zzfpVMxw3GGFiWwFeZjlspsujextEpF8mrRAFsSRTM29VXPOKCNr
vrtKrcdkDHMpuXuHhLUVWkXwHfsOJMH1OMELG0j7xg32rPi7ENgMUw3qPlNAYDbUVHoQuWycMuu1
a6asq2UMMi+K8TSuP1v58IFbpmAZl61ep6cxIihUp/Mpn/P1Ykm6Mm7gNuNLHsVZ9dbeAhQjYvbx
JBnER9lkR6XhFJwtSkOzQTwzZ++rISXUW8MRi1GNe6QHRR/fnd5l2a9imMreaD8Xg381ao7hKMYS
zDIC7cJmEp86oT3BnzrZ5P+qsT30JpECvcF58w8tO9B0FO7M+KRRx5elEeOBvnydhPop26olVAxy
wo60d29ynot6pPTp7PU85BsSv1jnSgzsqbP1KTpX5M5ppAb3Hwng12qRb4XR/cwSTQyF5SD6n9ZE
CLayeLswoZdkJMWAzSJJHFZqiPGvLD+0hWCC5z2XdCBsYdwWi300x+fC5Z4ycI8PCS2x6xsn/sBV
Kmp4bCsXRx8/+9x7I/eJowgIydZOJp7DRH9PM+NxmFzwAsNfPFJPDqlXHWxpv9Re/TPpBNLr+/jL
5NNlPVBQxPGxGAlaOv7Oo9noU3KLLbOZSpmbuBRvcDh+SdkeMvPBJuZf+kfAQe8luoJQ7j+ZaA8l
H3I7TQcntW5TzandZnsp+ALYnlNDOO0i/eJG6BBacU5GBq6UsYvXhfA6eAARuJI21JdXh8G6bphb
SyHfa8c5fmz47Qwcjyk1FGtNMUfvQCDdjzxykG5gYsVMq4Yf/SGHQjkzeqwwpRa4Ypd8R1yHSNm0
6Yjbj/GwZ+t1GHV0afiaB4Mja2nWQs9f/LtJhkPOoHNb/uPovJob1dYg+ouoIodXCVCwohUcXih7
bJNz2MCvP4vzdqru3LFHgh36615NMi5DVKa3F7B0xwPZdOs+1K8yEn6RJR5+LRF+DUtwq3yoHE/g
lPCeG681DSodHEUemKc8Jvt5MRJK+SY18eFrY3jo4y8jYTLMa1VTUYD22lfS1hpzdjx7UxrFUZ/1
o63/EMbgm09WGeHWSeMGYxWrxnomzA5MA9tc+GPPzhpq1X3KzC9G8XaYLV56SJJ0rmyH1vK7hpS5
3SHJqd9Mod1k7DYpKoccfhcL09wRbpQz5u7uA+rTxA5YStY2jQ2EmpSrSbBJNZ73gnOVrH6Z7DIU
7/CrRSQOGWSgKj0hVhyLovKn6GtqS9+wLH8ESrvYvDG6Qx3IvRbdL9eZZFrOgiRdjWjh9qCu1Z5o
b53vJQYUWdPsasb85QLxDQ30JWk30LnVILH19iHBta7g7+sc1BKgXYJhOzM8HCvcDTgbVcV3oeFv
CEljIhiFgY8bjzBquGmkfq/KH0aBQWDWViX8pFjDG9l+SNoBvilfPwyA4T4RhBlYDAmQc/zclROU
WBKiIPIgabM6s8W3SrupYW5CVD315ZPy+HVGN7gbRYe20XHWaj/1xLbHtlIBm0W6WvUMcqeb2h8y
cSvEVibX5ojt3O+SsXYNCYhFQfOGYNuxsk0ypF4Z/rPRJ1K4I8b8SqGFL0vcGxZYurkHQnKy9cI3
MSs4Ufhp09M1FdqfDoF8ciA3S0qx7tXeDfsQVKlyp7AWFblxKFywcDz1ww+FcKsQP5I8ZB6Vcazr
3eTnNcL9qJLMbWhG4BIakg6s9kCFD5ptX4x84gKVEigtf5pmOrfjUYK4YwzBi2pK3hjTFQ97LGaG
O07NpmXv1cWN+0KifdtjxGhrO6LNVULnFKZ4AqqdoXUgZzjPipo4JiJ3zovNMHdedKCW5oqq3yFH
Mv6gThKfpDpXByiWnS5WaQifUVJcm7hROeccK6zt3H11DsKn4eyEuMYdPDdcTek5IqO86Otz7Su8
RXabH1oiovopjCD61QOG+866ErimEuHc1ftBvqu8i0rs6pLPgoNK/5WEUI6Vt6bcSRH9O+IqOF6E
l7F9FOmp01UKE5a5xT8MTKuKcZCteOEyNLB1T+kwuBnPhOkMiUhjzLaqYExPQSTQGDfu9dVoLZdO
qiTKzm9D3ZuBxaq4yHP88TK4s5ABhopDyx7+6QM0sZSk8kKTjiZa4uVXvaDiwDrIls8taWHVK9H3
3LxVXIjCGamOM+QY8ekmELEIrklYreqdzQah4eEXmr/on0r+ibkuqw/V9FVgo66IeM3hn/0ZVCQ9
41PB7RQp2Ma1qLAJQgwAIbQ2YFOYnjV+xjKA7TPTFXP0mU6jnBGk24hmA8oxrI/WAgyHC5aALQNs
aHJJNCo/t+9tdjcbd8B/bALlIf7NPeFghL86uT+NOrJ2dgcJC4xzstXZ68JxT5fxStLJyKfFvmSn
6HLHndoGzXH0Gpp5Gs1hnSDFQyYx1Ij4MIxF0PTqiL2e8yddfRzidhTXOMGPaVCZl55UR9uMVKjl
aBg28+vJWFy+9PrN+UF3drxzCM+rTq4RAskGqOabEwFjVdMtLt99G0N7NtPfMqGErWx+e8mAPSjj
ARjrDg8f+fE8V14XzZpKj4jLWBTBaZjFtx6CsS9hk1IXRoZ4AdJnycNRMSAZVnJhng9SAIoNGI2Y
GEg5Wltq5dwcuYBjn6vF3N1snza0aLp2EIZK7a5XuPIIIoC+mtVbBqiykRNa9RJC/3Ame3Mftdpa
brqLxUmSKcRbaXAoYCZaRPEul8+2DM3x3hmXcDiiSq1UrsXSTE3N/Dkykep16ZiWH4NCEgJrIKGs
3IjfWnSyvILZZlYvxnCTEsmzsUECHnS72NqbWBrBlnFtcoXxLhMkwIiiMLfKuaShtejlNjffAYFb
AWHkxi1QOovyo5PeWvwiStx6ljRjpiE+CLk3pIBKXt4y9ovwVkVPQ36XzZcmOA2CcivrNEFw7kjt
VUzB3AR6nzLtOa+aFvM71GH9H0WYu2XEUSos5+M9ryaGAumuHRxfTXl3KcDJib0aFPBk+r2fN7rz
WlJ5BGEUZ2S5UwlwD/o/pR7Jvp70BDTQhhqbozN/CAKtWJC8oBzdGIB1zwUcwbMwThNOx/hh2btM
udnlOxBTwzQ9AezRtLdJcDN5AI1kNys+dh1kCEwdtvJOJSbaBf4S5qr7xX64eHxFuB1GWLg0YD1i
52QyUCfM4vSZO/Y+spuR+Bp+Xo2RZ0yWt3sN6FwyMJI62SGqqZTwWopieEIF8dlAWD7xo0PFhgoy
YtmrVxm0BVr10OwMX0mmV6fsJSjPQLlNjc3LDu13ZARBkQLvD3JkEJNcxpZLsNZ5zNpwlQFiKgMi
ndTt+ybd14K8SnUu85J7+41J/R5w/iWHYROV8nqM5zUsHwSFahUx/1RS5zPHkGlxAob+iIBvufp0
ZBAIclehHoHvoQWZGTe+QXMfUoHWPGt4Ve2upTJrli5CP4T1XbTnkTRktimywrfV7F8c8aBKXfky
SkSyIP4x2V1reC+DTNtAyP2cqL+hPs30UzndFPjrLWzzzoBZMVEOXZ7+2aQkWkNcOdjtJaptGtLr
bPNMo5RtwZxMoI6H2aGpxH5o6VCREOaWlmR96iAR18SlxjV/z66Tf3RbduXYhIjFIaiafmZNfh2K
4Tnb8VFp540pIagNNatuqX2HFklgOhbm3FjpEnBrxuxEVCAFB6wvFm04IpixpyUqMbrfUKou/eQp
yBTdx8is13RWsQoGgIpFBinTLqvJkjyCivPS5HZTfdbGERzcdbksw6/ZBlPiUd9DMeR2zsUXBYjY
TvA8t4UnWcM+pY4g7PI3W57WQvGddJu0A8urWDVFf2kTcNW8rUfAfyhpuYzyJ7stbk8Gpu+5hN9f
Mza9DENV/x2ql5lTtpUf51ndmIg69nSQlMob6nMIM0ZIFGCRbWB2PSQyVtb2lBFuorQgUAHH7qXA
L7kUppN2wMm6FdWZmDwrCi1THeaoGXtAbIgbTnJ3oCSq7pDiUvmimGIzdPUDzNnBwAWmtBj9rQf5
yGxpquSKq+LAMDTpWjnSU+8ZanEgC9Rom4IDK8SFYMqPLjmXsho5IuZwSajRo4lYs4B4TTysoFs4
MQEXwcQWuByOX5mjggVYiEDRRovBTDX6Dg3fo3+IDsi/HlEyat9lThAjESe8Yk6016X3gtlNI/0T
Y7FT5R8TPHAmqGtAkWiq41A9YeTzcnPM14O9iM2DyqCYaO1mEqDRUdwHmzUT/TIWa8dS/WKhvoPJ
Lvhj0ZxAyJj8Wsfs1nfbfCRx3UQ7WqnuiR68xt2xr2ZfDX9YgXCAE7kQ2ABnblUmJ++MfUY6GLq+
y8Hn9MO1Y5OQb0Vj7Xj3ZfufzGEw797b5lkafHfZLm0eEdn4mPNnEpDkqcN7gPs3w4OLRcJLDYF3
vP8rFjSCiDhCwfLldIvhKQMw3mQ6UFTP4V5uVhV660DLgunWGkkr8UGAM1L3TaiwFUk7IktjhUyK
11uv3qboOYeUAoXcRSLuhfmF6jB+hObVfM1wN899hxthxlVv71tuMDGptlgj15i+kpvj68m8gPzk
MPBJiZGuSPqSFOd1NNwpeXTqbigmLupXiQ7hRJE20E49vFSW1B3zCC9vztXd0N4CPmp8oEXxbVtX
W+NJwcNQlOeRsaCTPdv6o1VntzV5ssd3kexbHFUVFXAMG/htpl9c5OQKDFYQa7vsuXbSbKlPXu5c
nFroZ2Y7a9xJYG0WYmWATGMku5YdiFOkseKp9Su4w93EtI8AKeWNJPRmGn7U7dJ4Ekiln+Ay56rP
VQoOAXTB1K42VWNuAtL6siYfMULe2SWgx0nMiSd8X/FO9JqXpsG6r1FbomZdEMdaRldkSlzuofh5
j1ZvXGPQ2wruH9sYtzkveMkKNAO6myWVchh9T1ptC3nlgMFwJwccu6r0Sf7oFlMLCKh3Pc6DW08O
OBiEX0BZEY1ZUdOtqFb14owwBm9bpaJgmqRaee3L4UfmuMvmgr+oDXbg6d0O808yky1IlS0I492Q
O1fZ+TSS+BxRlBAKaVsZ8MQbjrga2AJ2+EnPuXvKoGVlNydcqCUxZKmANOLk1qF9SyzWxhgqS5Bs
SIwfCKfuTMLWawv71XkOmAYrBa4Wjl1mnLwPpoXEYXFbqCfaMBhXhavOzqATZulvDX+26OEcDvEx
VcfHjLEqtQp6NuuzStYy77ON3mtfUkLep3g2xnzPst+mCDFribdRUEqsaKeQdHitJS9yFJ6FaHed
4fyFo/MWMaNtKpnvZNk+LuDUvDB9bXOWS0P+YX7y2ymDa5uK10+Ccr9qD08fXFGN9bDGBvAsSuyF
zqKO2hza2hnQtzVvmrT3cGC4tp6/DEN/Krv62UwNstMh1aEbYxlw4A0apg9sXpIGoC3F3kZXisrp
BuDUp7N8Y1nytacYdObg2soDuq/2SqpmA4INCfu9yi+Dydjf2bNg43eaFA9YuW8K4enjsGc9+U5j
fkcWXshxv7AMzmlEFpNsva7xpKM9JPweNkeUbCi2va0fU2VJFR4V4QyknFTOyHDupO+IVBTvlfUx
Y2nv1C9OQBmtC1b+M2G4zRLJjcbs0bGYRErykQUoJgqZEjm0VjFsOZO/MlHfsAshcPx2BiNjK+Mi
SbMoBut9Pz/h6f1/4ZlGsodKeooCD7/vb8hHL3p5DWV4S7odfghna8tINg05qxKMSlkoYOT/Ddl9
pNJsMGtfJdEmAhPLIqUDOhMt2zyOU3luysxNapMoIYHbstnPbQsrU4dTSXHG2D0H4mOFHJzEXHkK
Wip70gH2sGs16GtVdFGRNOxc+kXKfBrpI3F+4vqRSOBNA4NeMwDYiuCs27r6fJ4qgxxbB7EIIJ0u
f1Ua+1mKV91QSA/wts9gPg3kgwJzhjU1bmkVfm3RoeIkW3YQV8yUBabDIY7VfdqRrBNXzAw7PXos
pR00TPLRxpzPUg9D0jnOMJT3VMw077EMUaAfKX3rwDYs4k94kOLeq1MHH496DdN6qyLNLxiiYOBm
NEGrICOsSnthc3rotb0RM4jNIjhXDjdqTmh63NJ0w1GASz+AX0Ph2FTYvslOJ9GUSHHcH2B8XrLK
yzKTCpM5Jjm+T3ss7pQK1WXoGSEhGThpxz4zSMqnnlNp4DdDH8NM2xtAL9Bs6ake8yspsispLvIC
1t3MlkWImSc/scbA1hp7A11PdcyNMssfcrBAZgwmgDBapI5bfoKXL+VX6CS8zHmvXGUj28t9/5vO
LXij4Tsl1sdpGpRRNGJrGHMaDlMtNVdDP/0DJnh1xv4k+C3X+Zxh3iD3uTjkOdBL84KNgIWT54bf
WM3Eh5Bmdxxx7bmYpuAc1eXD1qntVmgmsgq2+ry+ZYCwKDrqPnsN/gKddCwRRYBVL9XuUxT+kHt7
SlH6CwzkiQzxO84RZ2+F1bMWEGJi6uY8q+b8mlTKt+hHrgUaw6FyEr2n1YLwsphbWOapsYGt9jLB
xA74qqumxxJtNBU39zLbOAbxg3g8m1HSkg2RfjQtvVByE2/meGS4Fbzm3F7clg92LfSyIuARgltJ
9YcqWHwnQXYVrqeycSaaHozFNa0VAR05/Jupg6bXUXF6AkYsEHWr/lUpmbYw03CvDOJkkapHt7SI
dMimtB5KxcGfXt1kFOtFFbqoANrWgCZ5VAzjI4ynjZ0Gl77I/HAu910jbyOV1bdQ7zZHSqXQNupo
nUj1W66iwLExU7zi+mujId/TxbXSRf1XytYtDNVnCOKVOH0EX5rYqCFL+6gp7i2H3lWugY0gr6cJ
8SYnKfCedHpocvzIG910i95kKwdNGANvSJX+hawocNMOH6O1KZaC8dQKz4aNu8ixYNsyMC1lZoJG
LiGKWyQ+0sNAo208iYPZDHsGNtskJRuc5PNbXJIOh3tP8s1yh1Ba4zf0bXt4FRnSY1DhPza+bFFf
CJR5WuJc5BHRaMQQAk89SMcPHCkUqbUoMJh5kSS1yKK8rXlSkHDMuuZqKFxIyVySQZetgzrODB1V
f6Q5u1mwUixx6CEPgeRO8uW11DtoCbKyrRtzK3SmDWgU7Gd1xSfc5zc7DK9DjNWkUe2Xss2+oxjh
uKWNqUcCiOY/ZiGfek23sujdTqveBoPKq0hDS0uNW6nNt2lkVAZvgyYKMz1IASsOjbiOqSmcv4I3
esmumjIhSqdnM8+fQxYdRRd+LWglTYyHBvmToo1dWM6Vr/W9H6hIATXT3kL2WrrDtFg5VWr4h+4K
jmvcGbK+a7GOEgXNXTFq1artOFLkHHSiXkIKlE+pYrMKqVvYMkQX8J5V7K803TaNvUuY1ObSuIdo
tW2i1oWfgjGw44zKFAEL00GSwAFk5qO2GT6oKaGm5RpTcYnLJ+s8qSlXr3jTAhegOpDiDZMxbbEL
JmVPO4dvVxmgdcBJDjhHhj9MfeT0dVYDv6ggYgz/6piOOrHFk+CNFZk/dj/KB1eZna2hPgwNZ1/c
iOgXR6zmG2qSdqWtnk2ju8N+2o1DfqXV2TU4ZYZ97veKdMnq3xh72WDgAiebs1nwwlFQXO0pO7My
bdW4fxlliBuMY6TSevaptG3KmzW/G4RF5P4uy5JPG8GnLS39hNarUC8Ai0+hBpBgSF4Ekz6RkK7k
SoAJfz1P1rXWUi8yc+B6FESa2B5mHEKJXe2tacL6W64d57BQrCiJdsn9uJ1F2IBzYOHEG1WyOBjS
BVH37O86Nj7zEMbf6iLTSfVeIzyGCad1vouJ3qIO3BrDhyjSPGvigMXLWIA6TBxmZg6/D2KJ/jqH
3JOY7JXOm8x4uEEzQITmeaZ8XNb3XRAcC1uj5AsyCrtob1YbWSXeEPzmveOPme7X8MZpa9rSZ+EV
FmFtXUU0IqbuoIOnKHfL3ahkl+S8z5f2p1XlVybhw+onGwvuUbboFSEjCC8qmNNtGKBNpxMvdvXH
2XHXKA81L7aUVqxaE/ND5NVZemgAvcvpV1o8q1ZZS5P+oY2HiSRmSPDJoI89xfVPH9K6EByha4RI
vEVsLT7kOhI19xhgeIFfNpaptWf00rXEEhKYIaXGPRDZGBpjpcLqypr+VcVcJSvgz7Nx70wR6Ylx
rUg5t7YGIwGGZwBOtnaw8w8bRZ3eHxTQwoO8EGZXZc42Mtc6baGVLc0hmUAnKTmjAUEsQWOMnHKL
VvUXq00jWMDJUEyAV7p/5vBQFq3XvC1SU29T3kgrXGg4ByeXt5osrWcnemk495fESEKqvoL+X628
pMJwW6x7xvyPJsp1KCs/ao8rPpmRDJmu1QGT5Q7KCO0UkxJ+K2n0qhjCK+LkEM/1MQdca4zs9U2w
K5zcs0OC3vEflqtEVFdzaP5JIQVSwuE0kDDKJaeCNEVdxIttU2tMXouc4M6utM2Ac2+0bjq0IfgF
eCQtLOmjH+DYcqj6wUbvW7zFVgp2qPrqo7fcpjcHfUXB1KuCiIiWU8u0EAWQwQeOqDr5PKg4uAAO
ki7vwwgz3sCyOk2fLGEuO/ihbsODzIi6n8+h9u7IniTeAJ4y6gNfK4f+2FpP6PhfhWnRWFmRt9ae
ymT+sTruoSgDcJCPIgeoxMRKza+K+DPxq4RcZYBkkq9evA1Oe3QILljTTeakVS5fa1luiynwsIB6
mXGnamktXmsppG/rmCOGm7xcXQXfFoAcJjpVeYxS8Qwa+VvpaoLUZGDwUvIv7cmJyspbAcRC9A58
Dz4smDnbUW3+hKT+A6IxJSOjqQgxlfIGFgtUtSSltWnet2Sm0WMy6WwtNbGYlAXesBrxsZVIo7Be
5zKWqjbbzvMy8RlfCmj1kwYIhMl4R0I70fKjjO3MxiQ11A0RpMalyhLfsEJhLZgZQPp/ie7gCq/3
NrMQnvSORzCnWLon4ESzDY/6M53JBfPVxgy5RR0vKaAnXTa8lqjbpPao96bGsobmkG0G4ASO/miz
V3LwQhw5G9o4lqWXKtzG3SHB7wu/Yna2KbccPLDUvtfTscJ0FyZeJ2+RLttux0YtwHScTdArzrta
P8z5PR8w1eHdnfX3XPs1GI3Ye9O4WKXioZawfsXZukMLJfcltAtAyFkC2gXf60shc2f6xEgZEkIi
gZutsLNbYAAyXj8sADhqOM61S0HX6DesihoZQuM7n94z1JP2FyzNnGzQAZRL2h+0gb4Sj3dpodC3
/3QQ7fAwGd1N3AnN6QFGgN6B22zAtwJim70ES5yNs+YmZ1oXm9FGhE9aP9ZKdLTgdxkAv2+29j0m
OBxcxTlh9du21idOBwK4KoC03Ol3oTobnpW928WjY8OkdcqLoZExQTOIAYybMHzR8k0v7RHPKf72
SqDcSb3RQQMO9kSd1J2T11qPsMxJeGMYcX9KzdWM/8rxWhtQLmGxwYg71f1Kz1d1BoJ0VbU/EpH2
9s3MN5Z85FiYz//sbPFRgl4CFjLQQ3cQBcJldafgPsmvOAQSiRiLeIoKU7JXGD9xzJ3oYEB0ofAN
6166id8AoNg2OKfFLlS/ANVvjB2NM5nt6oOv1h/cXmVAjkENYBGqB83QTfkEsGCVr5aUwM/m3rID
YgoKAXNWjksNhhiAd68g4Dj+WYo3XiruVFZ9ygDlKLfC/lrM7JZ1nBrmv+8ZblBZeGrp9/Y5U5/d
0jn5AO0yE+bBhDOLIwjGKv+Sl5aMyYuZ8KvAt4lMhFwSwGTLRPY3WWwf8yHcmdJlyP1SIcgS6hdk
VPaadQC/e0X3UuZc+hFIM22HBDxp64o5WW0K83PU6TEMAbaV+wiVIuMPdWhDEgOdpDPWjhZSP818
4qqM75iDunbXRzc6PXi1COU134VwB4KUw6avybSBwoC3PpzN8kFgn+2yxLlMiCJkxE/9Lk5s3p4O
yf69eiso6zFYWf9xySE+dZpwlwS47zRq3kmzorrc2/TCk2KRqHG0M6JzUsE/WzpR/IyLjsG5TYDx
IypbUkOEgB55avMi528qv10aXdPytwd6wGlDuhjVqQDhM0W5H6m7ROy69irGC/m8PZmuWt8wSBnY
xKMBA/8PoM/Y2mqQioH2o0EfSIDdgdOrS+BxFC8aX7rD4T9tl3Qtec6YSgKsVDnMFSB6Mp9VQobK
1f5BFZLCPYAdZT6N9kMaKH9wcRhFZwkHWAbcnBeH1GxNGVwPnGYrJJv+yWM7XTXUL4U7Q5POz1Hy
gmVZI/Zc5UdykNgwNwaZEad3h69w/qEnJY7+GJ3Y0uDJZCtoWCR3HtIXdJnabY7KC0B9ebJwC7hi
Wfeqp4O3rVE4F6p/rRq60YS5Dc9IyFlfHpk63MkYDNOnJr0JnDSl/qvNO6wcTewXlldQTD7Zrs0p
rA2PSr8DEJPiBqTeVuMBSe2LEr4o5S0nDNVBbZr+JcWhUQ9w8LgsHGEtVta/CbXd4oWObpnwSbHy
0yPzbDvPMPMlApjIpOIv5f2nMqy/OeBP5a3JQLs/5NihOGg52gkTdWuJBeUBlB/mA0clHLPTcbKe
MX3nCiuhXwzgJmCK7AvjK2s/rMofwnOafBiaHwdcuEHM3QiQkT9s8q+JJ1Pf8D+Vs0uj5DUgZW/v
ooJBS+6m+j6JDgPpO0nfjtgVZuUdAkPnMMiFyGS7k72D8m71BKzR1GR18qXF+UprokqACH/U/CyA
F3byP5kwYPsyGUe61SkWnaYfEX131Bqwd0IuKJ3NpK4xnkWC0zk5TRoMljT6J3q4SV+PDQhxtSgg
rH/G2SZqQV0Kl/7bEL/U/ZaGQD3hVoSMgVpFi6DF8jdnFyStYT70uhstI+V/Sdchpa7nj7HGX7bl
5QyHda55SFbgVDFZmyGDcqyBvXTOw2devVcRujLTmiGfT8Ta65ZULZohC7QTfkbqt+zciwy4wbIb
vaTMSZ2Ho91nAJWWt7CepAg0Zuxn+Wszv4cMpSxpOKhx5IbJNeDKH5dsN8N3y9UsdNNsNyVHM9za
2QYSvz/070RpcUx/ZIDn5Z9Y+8pr/Bzc1Nrwras+yCcTLAGenhUou/h+vDHcqe1mDN/l9k1S472t
ymuSfzx2DgP/UXuk2DgbnX/FwAdS3qMfBuTtazKKvT2Q9ZxW7XDIy2+OQK5hfM3pu85gFXNR/i+J
AhepBLbnuYFsqEIFr+GMAFoPjPNoqj6TRBN4OFbR7h5BuFHGJe/2EQ4fxjB44zy6XUZCLEI6weZt
ED+AqtTN94KFi0wmbEVWZT9xatxXzAYFzWsWBwjVCyH6l3g5LS5RTYE/0YDNfgLyNeNbycqteM1M
9czYopTOheFLCu4r7WHG08rSj0wstHdL/pfwHGak8QoNnhDuWxjMj8j2iMWubOnbwgIE/kVN7ma+
bdNdn12c5KEHZ7JEODMy8D/Kw2xdu3vBae4wEhpYLlkUme/LGJe8kJU3Br7UGH7hvPY9oBvtT+Gr
QdCBGfqitjcZq2Nh3GA34rfdzKOzqsWorzrjjw8vSs46lUe66dEmwInqg58bH3rKJjH/OMEpyK+B
85C1a2fsFOUkzEtTveUCpK8f5u/6fGwA46sepRAjOQkiBym9XzMX9Ko8SKAbGvoDaAyW2Zy36uRW
1qOoPhQOnaEjuzZsSwm9kemxSmUzNpSOPRiK1iqy9kNHI3mzS7o/afgawyswC8xVLjRvUP09rB1v
MDzcPilRSfJZFPyu+TFTdtVjT3YOsfGm9xQi0WIec1SiaxNf2l/LMBj2F48T/quab7HZSZyky9Y6
pRNiLgA9CtqW1qrhIUtX5j9OcV5MrgGy9jJwuBagzmLZOGq2Dm2ZINAmUTiC/cqY97LP3oL/xFxu
/lbEl8PkOzK0jdm92NWbiYQie3Tk1QTLuIBxICSfhwSjQ9tMRoiRdIARxylJ5RBFaTBeJ+cgoV2b
ETT0GrhS+iZi15jRmm9d9K6+wRzRTSYVlF0YKqBNYpD3qmUm3/3O+Q08RZftG6xx6D0RJS0JWP6K
JPDPlGxEd7TNb4NNqb2I6ZuB+jqa3vVpZwe0inEMZZ9ghCpNzzhilMOFcy0kwB3ISjawMYoFt5a6
68cXGYd+or3gQnDGvwKiAcb6lqYJxmgBvWcxpRoo1ZjIXO46UGknB+LItkb3j5mqK/ju8WOGzUnC
0DzJxMKmda89cZPF0XappxjRp8uUEe0y42kq7gZEXMV2UvzAfITKR879FQ9Fj/9GpH958z0T/1Qs
UDSgRBjyoiP3EhzjAaXpqFcXBYJyZHJa4LGY0U3cTv0ZYUQaOcia5FOgq9TqpmZ1AqNswORNtkl9
t3siYdWLUrFrCk4wNAuyPok3EgQTrVjzG7IAaNU9zx4jz0K7Rqh19dasP01gfA46L0ihD0UhvLL8
F/CTlM7YfSzzYhSIRdWmqb/ShIKn06T7syDOPnyQT1isZeRYPdDBIWVQbXeg8QJle1zXgL8CTvFd
Abr0p8Sn3yeHHvWz8TFprCYegxZmYJqeyuAv4dynpJlv6b5VXTR8UZCzWTZM/s+GJ0LWdiDaxACZ
ob91CdTRB8WrU4+dVnvaxYfKpRa7XlTfLeVPrS6tAwi+Wi011WVNsmVNrSEEjwC9gxgCEz7KXfKr
SZ2Lw38x0C34a6qTgEC8ALrwJ8/kNFlDP6ia1uPSZXQZy6AlCTRULJZZPK0ziOOUITTWtrCftMej
F5p89HHz0MZ/OXRJ6xs/AQGsq/0Bz8wM/To7NfNvWHMSoGzeXsfFZ4ahteqeYcT2zW/Bpd+ZBefH
0JXYwl0lurUD+gaBF394rXgCGrfGANIbhCH3oYGNIQZO55rtn95S87VT1PeWPLHh4CBsT4Xljidi
ievFvamA4QeeGbLVAw7rjZeRpTHgioBkEeYvMXiFWfwo825WXWk6JFQbccMBewk2X8S/ScQj+1cW
/yosLNRz7VL9154/o38G7ghV2mXaJzEu38gTOow2gq+tWR7rN+yetvQqVWR7LXYUhsjdLRk+B8xE
uoO7i7j0cZrOlGVRpGyQSbIC6t18GaszaGWWFUX+Y3SSScdA2tcSRYg3riEDU+pmPvUJibOMOnSQ
vka07etq4ySxl0AhMcl1cDtQlF+TFjD+DAE1Zte4ds8m0TRCzfZEcSZ5sKeGCF1Yumey3POjWEdB
rTnzZ0Ysq6l+9OhlUA6iD1yZU0mcuTG55DwajjSSy/yD0vQlhaY3HwHs9eLFqS5y+BIwzAiexivO
uU68mxJ62yODSmdMfhFx6WJK+6XjiLKxxpn0T3Xprf6hew6GRTT8lOQI0XtAAB5DDK6QUtUn95Ee
aIK5tQN00TW4w3xY2CirUf5UzN+k4iLMiGZtDE+r+mmMu5bsgAeuzX5f8VqqUAFvxnyCEu8kKLxH
hZFAoHMMWb5ijb33Zg1fSfxFz0ZELFgbfKP0sZyBIeKVZ4hsjU+RwSfYyRHLuqfY68ryRX40xjWz
5Bahz9ixic8meRNoIxgBUxZTno6p3HFfJf83OW7fvhr2tKrHz5n9iU9PZqFOj3CiW9yxKcNY88YV
j6aVFGFdHZDV9tSy+iAecc6tnMhPqyvGVBRdM3+Z41MgvUXlhzT4KGl6eotyQlLF55AxfrjJMj7H
Dc0E8CItnKuN7gf6xdZPg+JBZYqzazu9MhIbYvLk3W+KuW4gfDktuSYWyGSIaVTZchI31FPaHqbu
V6nSbcPuDtrLnSkWLb+WBTDNCdPHCHr1s1yi6UiYWr2Inlxs808r+q6UdG9W3zYSK9E2xk8cJUrr
UnB5IQRGnyITdTYorBiNL9mHukfv2+biP47Oa7dxLIuiX0SA4TK9KlBUTpYcXgjbcjHnzK/vxQYG
mEGjpsuWyHtP2HvtY9SSEU6SA7FtpDKiMm6/oS+gKttG6d//RdtDsd4CPIOC8fUqxZRZc+baHE0G
6mkQXC0Xd5fTq0dPoWFkOs3A+Z6vJwhw1C6CORvjlzhwVEVHIn+11LXzSy2dO45pElU6DprxoJIe
TICApXPc71SD2LhdqO8IxOxfkHva4m9SgcrAygO6gaYRRDhKBBTA8XNkKxG8pvFlIgpoKSbT8qBq
CFIHgpnYd7YsUnlleSo3dX4x6TAj/eUzq5Yj7ILPMb7E9b3P3FpBDul62jWzUUFgGs+1hRRBUuIW
jNG5gnFA/5OvugGlKXmKDcIGrGYVRsu/1sffetf9jp8eFMHc4jHVkKBckaNNLoN/hLcSMn7HBWZP
3VF5sl2Kefna3UyfRcFC54M71UCxy1IhSx3xN+8rNCt0Zp5mN6EFAoXyFhsYJJci3rNI6KGUczq3
H3p9BGYfTFuC7ArrmbQ7GNeol4BUlXTK6QBEXVvIF5xfPBfWhT1l2xxAUI0kZGntqZP+mdopfEoe
jhpsThWyGFahESCFhJV5UXPXnOBzkZOwxn1GY2XVXHeLGZ9oaUAPF/lbzbC8icJlrLDLmTs8Ik5R
GDRseBaUYFblskjFnYlAZf4Dtfos0nsuz64+3A3rRvo0BqKDNoFFnwEvfuShmVbkgWWIC7gnobtJ
PsLtv5Kw42Hv1wFK3IF7Zq0YxHxg/r57sYUDCaT2t9DuxbAZ2RNgChQMrrEroZxCJSiTU5HzXqBK
WozHyHojsYQaYkXoqigfqHfI9aiTrxxLFDyhGk5/7EwJHQiM8o1mo+rW6BBOLS3ryY+dpruCCKGa
ORIjW/ACZTf2dNKgw9qmDWEnrThhsC14fYLxEJhfkfYdiPd6+h2km93/qIXLHLdFjc1W025hjwuT
PStnRPWlqPeg8RgwLVkDMPBDeOvU5d7QdVwYkOrOgi2ZHu4ynLwYfXQCgy18y6Z6t9l/h8WWAQah
qxBi+Ae/lFfynAuAZhkr/yYOd/Kk3VvUkYoyU9yrBQabharsU3g2ySvHkCs7lNoK2vGdeTcR/vRi
dINfuTuWzSlnA+iVfxrW344BKU24zPZYQyS88cWz9xaUral48XFtWl4nw/qFORFNWID7AuX4lUsE
6/6k7Pv2EbW44vkC0PVBGmk+6++4uoTpaYjP2QSl4gKdjCUEdpVdwHDF3OvldbQxi3IbR+yEULp0
+xqNCqMPDYvhpRA3y6I0q1xV3xX12oMh0rDN7Vy/uHTBTwcsuJyAW7bdGnrWxoK+nvUvPXZxbXQW
6dzyIUKPBQ+MIC8mGOCws/CtIb83Sf+JYV/KhyDh07I/y3HbhBZ6ejz9Z7n4qPNiDYADBb1scWNs
Q965vHdJdIescomjzYBoJFHAW5D9yY9gJycJrCCdj9ha3ZaZWZLcRgXzjH4Wr0jJUW9e5W7XTYQn
pvuUJC+v4I07xGwo5G06EYPDdTSo11650M8V8SXExcUYfWnQQaknDS1CvDZjjeSofinZb5i5sWlB
xcupwrmTp7XEkVhg7CChkIopABKSNs+cUwZZZlr+U/s1wjSVDnzkkG/rei3z3w3un4hkHxEsUVA3
JG6l/G50CASgF2iC43eKJpm9rff/Lb/m/Ws1Nn0K1wW3WD1P/wvWZLV+TfVVI1v7YPhO4T10gIdz
askWlV+NsvvRDW8gOxybcBchL2N9DSwV7OFL7n50/S01rwaqVWRv1EvMxqp3wJVaeWFF0s1stCX7
6JZQUqI2JiNcEfq+SWMGFWgtag8GZXDEz+TGJAUbYfrtVQc9uSegpxgzV5x/VIufaFewkoeQaLCQ
WSTVUQ/VLtPuDsg014X/z8B5aQe4oX3GZ0eCakhVMaefmmFF4u2V7p94meNZMRxDXdcp/gU+lT/Y
tyMgyyTeRCiOxyvFn8awRbwZ1aGOedo3Rsca/2xUrqL1OKbXTaZuAZHQcjp+hKEPCXdexa4NI7Ke
qjc0SSALxlBbcSMOBAFGNddfFeKm5Swfl1H23UT7uRAJUur1Xllk6q6PvqJsE9EGcvoQfjOKJ1ma
+qx02/Hj1ZRtutjKqOC2RHDWUAA06zB8kA+ka0tbP7Af8rofK7kAsNFNsE/RPbbOSvFkeYdQVhjn
XgbehV6MHoOvYG+nl6q7qTlRdw7royLR1lZ3YcCtWXs+Yi+8WfqtQvQaYHydmp0pXyT51HHrI/xh
d2MxrVPj317BTIFSDOW4Xxx7H6B2BHS1PRv1KWbIrtTnsD2OAL46Bg3kT8nzmURuK0O0+Y5dNOGW
MbNhUc0g+IBdpxBCpn+qesHQDYgHe48qfldAoMbGL4tK9GJkE27JO3SwU7A4JLWKSNx9bsHZeDbt
Eb89HCuWMB8FHG3IUwuh89VeJe1im/jSGEHl4mJ0Vz25+lQJqnoXH6X+mPpvMo5UginpYfJbkLzN
i1kPW6Z4CX/jNesg/wkVz810AMjFezk8g+zWE5ZHyqFBA7ltyvvo8YSvC5tcuh478mIKMDaQ80sz
zJJaQj2MAqq/eAy0s/XUsshEW5BsPaav1jVW9tJ47G0OtEcthDODKSugkAlF/yuyGLsoTpL9JbJ2
bHTmXoz/UcMfIm2OrenXygSrH4elJ2idrRwNZO7UlIelgAL5bx6rqKPLXhjLU8LnwNmRXMz+Fimr
Ub6E4lwoB1BhFHMREb4sV1INOSPJEM0y0j5RRXvaquwA/PyllpMy9KWkaVGGC0Y6BY++UrwTzwmR
dVsHh4zaOgBbUNXhQnhvhr62pmWNBrIOP2xOnXG86tkLf7reOxNSN7ajKOrV4szav8wDhOXPNCdt
aONRI3E+11wbs3PnlCk/8BnwXfotJKJj95qUcWEb004UBJPPvt8n/8StoSDUkB8MdBMZagn83vjf
LSbZ4Sf6FJ5/QJ2W9wjsvcwXxG0RwOCI/hXzEcVbXkV/af7Fh8peOPO/GsZwkFWsWUtQAChMD+rf
mLOR5SZCO6qh65RZNj8MulFPZdvFigHXEpOHnckbJpimXSGImiPHFV4o6ZsnMx42hJSY+IxL1zZu
EgPLSt2X5UbmpavxrOaqi4cvxvwYkZcRz6PQw+T9UYiAkmZItNRyt4zRNK5QYo8Stx+DZx9AQtuV
rtbTPj3M4lerDQIFXjLzjYFRRP/N2wbRQhP/2DmU6d7KkDog0uBN3TO4siOwrp/oRujX4ORmzP1y
kiJ2NusQfGmxilKb4SrRMSR3yzeTXwRgsGKf25bhdEcEFzdht2b3oD6Dutnb9peSPGayWaKA+rWi
5XgKgnNBvy2lNrOyEtRyu67kc1i1q6H4axEMKCvN3EYwkCeUDKgKSTheStMzMp7RcIHoYldOBkam
fjYR5WN+DRqGsPEuFABYiy+Z9URGJIfRNIcGu2GkHypzVxQha6V7FROkq9GwyHeT3XH01II3fNSW
zJL9VEvxypTPxYR+6oY0wK5wvF483WnnPkO9QBWl4j3I4dvA0WQZ9B/DWhTjhp2gBV8spytCdkvL
+x6aT5Vp3Ag4kaCBsV+b0bvsn2wsN2X5VxEKwyfAnMDbwxbg/2VYHDwwLFvqT4Zw+RICvhtGtwCP
XNp9mOxnPOQuxtNCp4iEGCslF2xMsRN/Sf5VLU+ifFrDNR6dwtr2pyg90sCAB+lDZ+J+yv9laKny
eIuXkSlnn67U6Zo2lOXtWsa9A0o53rHeSmpXfaA70wx3MjZNfhPDOlVo9teDxqqgZvCMzDLvvlMU
KX52JyMVR/s1M86sqRhVdqw4dtkADHflD1doCuqwFe1b336pQMqDbzU+eYmrMbn2y0ev20yLpyUX
xVoX9dYQl8F4k4FAyPZ3HmNKuMUpxcSw1kfG1/hdloLgUMq16t9IcVtYj6Q4xYQ+DFtteKWeOxtT
9NFYKaE7Dn82vrsUMSh/A14b/ZQN4M44m4nVUfFJx/4PygviFwYDgdGG8leyEX33Ny1B7k7gJM4f
rd5mwQ8q2NC8xXN7swFW4InTQGHNBxxF/6ruB31VnG3nOaefHgfgIkyNAtMpBvpv/KV4RbvknFlv
cn/1+GxTRPwCKf4aHSvbHTY83dbvHfwvHrG1+rFhNRcxU64g32OC/2poTQNsDx2xtRIokCC5hKj8
IauK/MOCYpyuQfxZ/Qa1fRvdTH+P7S8sfiTzV2eJjWCQVb/guK7DTUAEfbgUkauK+zhRODboB95E
iN3XaT8LohvUy4CGuEFZIs83W0soktP71xKGNiY57aXF+KtQsjIARz9Cg9gm9zo4di1HiL2SvTsz
DGGW5KfeUtQ5BdYvJw1dnI5Dfekab2Vnp9HQsO3/Qwu1qfsCFVe9bIXtwmBfdYz6p/hmzRL1+kvM
XqkvrZzHtoTHxYyvPcEd/qraZ2EBhrb4+WllWdYsRgpwjQImpopK+WkaWb6TWTscsoqMQYZln378
2VNylOFFMtmikvWYAwxk8BjQOxfKZ3VTfZbCz/qeROiRyY7gJaXn5PITrSPJh3b4kqTc5QqgmJc5
VJoNTTOEkcr7U5kimctGOxkTz7dbGfAonPEnnFw1oMSfvuCpSOzt++FHGI8AtBKxBcR3LSzzLEkH
a3jOYSnjJuzWku6MMLlxioj7lO+ZkY7CrflFtN+w/+3AlcwR4Em/78VnGm2V8cODPVKLo6+Q8n2h
EZLwSPVYglCOWc8cIWV5nk3Y6b/6s8yGZYUCjAWW2t411CEFjyBNVxKuJ+MojNOo7WLzIyXXOXfR
cyNX0B7MaL0MivcK5wZFLOCmhYmmfOK9tOas1WfGltTktp+s9cTzamTQr9hZwT+RTIwFTAXe4+pN
mAzhvqcE/IP3T0sPsr4XCBOwQ3eoCIMHnjBteKraPkuoRXkECG+gma4qmN1HnRcjNhxr/jpfWn6o
53lcvcdFmQQ3DRuYSuEyUOHELBZH/zaU9yLWKWC/rfSs5KTYzmPWTdzukJhg/k3hI7f+btC+lB6e
YboyfmREzTBWmvEcYV7Mk48g+4nsq57vxIffLG14lUyQ4bMJnLSMA5QUKTkiQ5XPk8KyGoIFyATf
uMnNTM1Cp5VwQdMZe+q+74JdB0ou4qwlmEZBkDgr62e/YuO3q1Z2R82RIJrlzxy95SiuOp6ACMW/
mq3TbC/hzoLaIJbqj6q6Cm1c4p1j5L+ZdKZvTFFpSzOo7LdsV+y8x4y6ABEfq4azDYKsJ+6U8FTy
wD/gL5lfTXBNJpkkMICb6LhALBE/1fapY43d0p/2k3xQulcp3UgjDtUDHysK7Hbc4PhYVN/SvP/o
0M4y+GO02fIgWFjW9HBllb+ptzZ6Khz/TxrWvXgxPE48RwfgoCn0XHQ4gfJblPbCQHLTMoAQH7G6
LAPmCo+EKwLpuYOBQDmKDCDYY9TQ0BRPU3rvQCwk/s2qL9jEGETq3Rt84tp/xqbJgJMGonUHlA1K
D6UBF5xvr3z+zcgE5zNwLeHk7rRvs75nLT96cuziI2iwHud44u208h+OTkP+scaVIEkXh5faOopE
CPfk8U2+hvYMqrHrnh1Y2sF+GyjLJPUrVIuNkVxHjHYNqtyAH4WgiGXMaEuZCXyzXJE9ph3h5lnJ
/iaPsrWsPhrPndlQ5lpMHyOzzBrdYkv1mh+ywbF17B3pWYUpY7qi2hF6xgm+N+N9IE7sjfDw/ZTE
iE0aa2JiXiblQgdoiGPeHntCs9NdXKwkY+3j/ZX3eA1F/lUzyIytR6DfrfYfUIfCvAz5HXkih0GZ
HriSq4jXeD1WlM+XtuT/w6YVug95t7BfV3XpZsGh5D2v03QVqDeBthzG4HwRFYE7NvesuaNXB9J5
KMtt8821yjlUkF6UPPyArmaRKBCYV2hDUvPWDVeG+NYEuP6WqkeuqP7TUFHtvYOgWpZ3VsysNFhh
htxhOXkZnDaEJmA3b1xET4JAFvXW5XflK41vTdstm/eMTafMp0oSyKdicbe2pB7K8VohsovjGJV9
GN5REOX8voxy2I+j77XuOr3ZnPdQI9SOcbOqqMsTqEeZre2x3vFgfxoH2d5k5blFNh/6d6/desoq
M/dJ01xAlq1CJkahDw8RpjAZYC06bpXF8AardikYSE3OrMsfn5XpI7W+4WWWE8oeJ67WXEhFuw4f
ndXd4aauGM1kE9u16AQCF+6c1/3BfagrklFCdIPka2lHabrqLXCx9Ca31wHuprfXk58Y4Eky/OX6
JS64oxklVY6FgAYgL4GmFQvR7hIHn9740SBh50D6CIO/SiAytfaA7QrSiu1hVRb2RqL0kz4pEaz5
qsTiCzE1pXCRWexQCuKnz5HYYIZl4512b36/TZ5BiCZWCABlV9RHNMcSkln0YQPMV9Q2lf4+wu3o
UPba9t+Q7Sa2GJb36uUPVR3XPnR4o/2kUR4LEJsW8hLoUAFaDMEQKgk5V6OdpK+7hwGTFB93sMMh
xNC2SFZc7gUEOxS/CtN8i8jddT/9MK7Xu5eComIge5tJ6yFWdplxKCkPB/3Rx/tRcge+IHWEDKaw
Acn1LcfMpMfXOGMMrix590DFa/x2QfPek/bXNBS0JhSou9COBeuq6ipNR3BGS5pqjCWcglngGKBb
4CkR9e3J647PYBZLi3UEqrgujjxyGXtDxj65+ZdSZjFFgGxUG1wh/U9tnofkJAjqaqOCo5v0HADH
6vdowkBh/N6gmEuParEwqbxG1LBIE8oND7iITrq89en9yaWkKYeeUC6Y+dTGl/IIo1903ZK8jvSl
7H9o1WcZ/QlgyDKZtNO8AFSbZ1HubHiuxZvKjYy5v9mL4cKXDFFB2KeZdNKzrydtnIa/ZASXMh2u
XoUGq3OvIhgBZG67Ro2eE7Gg24HCgnko7z2dnD3UaHhRUENx2jNfmCUX6P45Xwreg2RAetA9sais
qvgeG5NjdCSFDM1DNX4wsjmTjhsJLKy/lMRNoIMWebMYJYD8A1I2/mymCrb//HXMy8PUQ1Sdf5iI
GchOupRWscxhWHdko5N60+ryRqj3tPqIpGqrN0+82VX46WU6dxZqU/PamZ9tiIOTmZTW3UfmsQll
dOspmwm5gBKd2vofwYbrGlGdSmGASnDwR1eLBFrs4FISXl7x8dsMDkGTBvVSAlJRIEwUlGex/hWn
2za/VNXRx3oQQibWouyRYP23Md+ViiN5lwT9o5auQwpwG8bOSFJ3ohrMlWZ5M6MW8RzAq5NyuewB
yhF3vwoadSHgqrQdKYhOyd5NJiwWHWkHCQlLmDN5/0ay1YJvGxocq0I2tvWhIVQrqe8p8RI+p6Kl
O4PvRMxsgQEvetaNOB7gJRGhg37FYg89RQZ7LBZDGP960nCBetI/uERKbbuJhCpvbRGkUDLBiBrO
MHocvE1L0aOjYMyikYVll/FmFK/QMCg7VPQv6BZHpxpZlRgTzhcmLiuclRlbPjGGqBZx+GOdYoQ6
wFAw8MDaVD8qJFLA6zxCR2xk6wh5Vza8ExrjTtFtCNmrcnHE6H8wGCCuxjqm6ktVwZZPHpow2zfY
oGdkZjuh2QgwE/St9Y/iwTuo6njBuiKKtikBKKPt1LMp/+GPf611xWCFu/LqVZyDbG5hk4nsakuf
kvedWgc4i8thfHTeNVE+RflZAc2jO5hOWXYKoi9VvRaEV/q8cBW33jiwgmS5QjkCoWCEjxVw/jAz
LNWUK/cdz/QyUt7k5C6aryn6UOxjzRpttJ4yah1WnhGrbr30lj6Iz4XKnFrlfAy4t8iLZH/IyGWa
rFM6lJuAqVdYH2f/fSGj4qr+4si6j7NKNiCVMQ1/7YKaET5hRlcNLWFRKWeZ8Bnr2iftou/nGwys
B3jOuDkHVrEnctQOPiLE8qqG7lAining30Bt0KWRmzAz7PCJkQe3TBk0qqj7DOwXha4BFpm/0P4p
4+m3O+4ZNV8PkrRmrwCim1W00TDBpG8phUugAxeGglz8t6tYkdWNz4mtHfK+ZHFb/muAzJk8FWDK
uKgBqmsh+KpyXbaVC8F7HSJUHDqKmtBDmunq1bGPBKFt8V2pfiNSHRPSiKrqvWx8YoBuRIXojdsP
Oy8rzqGI8epYC5nlVKnRvHbjmiBqxjlf+fyjzx9G3a5H2+AuyNiFGzaK1bmtAtoSMsBQd4Wq80U0
AGGb7l+qRadaV/4k1ExB/79AZdkyu5SsN804k10AioYLBl6IrjUITwd81O0qQY3A1NSwsdE5XHtB
g/uOxUcENEoNXzgjgGpSMwXo07dC36tsDpCkeuLqmR9WdxARx22/EXWyLz9UapuJRXKO6bUx9aUf
f5nd/2YtorwlsD1HIrtLJIRdrQExJqkljpyQyq2XgoVH0zMBBrBrTIn9PY25INyUaZphsS+ciEAS
FH+sNQ+1MveGV2Fcwt5mZwwYD4pev7HR0HTpMhW/ef6a5Bjn/wR/0KnYLNfFD2rGkxR9BKjPpU+L
ko76rLKcFo0v+s/QR1jEUnSrVDxm+6IBB6Tt5IbcJPUo+98y++oClYq8ZEh3KTT9POrpM2NVRyMi
sl0L+j5Bjjcp5IjGBz0QcybCUkYTaGHbMfNfsxiddvgHYibGHFEhUGMcw15/hsxrJ0lsOnlnGdo+
zkwMVz2Vu8aXPZPBgAZQk1kVtMrhphi/RLRNyHvg2eN/qZsfDd0Nwbas6ndAWzRGh0N/j9QZwbpo
NIZvOpm+rs/iLsD7s+IlIOAn+DXHCwWyKr1HFkYiRiAWqpikexQlpAf5kccRoDFqLTi5c7oTEwAv
PaT9m63GGPMozRGiqKucp6nmS1DCj9LiOiHtvM8QylqQQp0o+UH87Le3rriKEnAfv3OytJADYJFb
NCZWeLTago0588iVpoDZX/X2B3KCKNNWGhvRje89LAlgoLqSOb8lq3PgbC8ihlswVAKWFRxZsbXK
oFAF21jZBroB8vg5eIjPIHSytWId8xI86yV+hNysHR2LJAmd/E0jAH8mf0N8tw26z55P6476teJ/
lZ4r5Is87tNqN/xLwfVZo7QskYvMvSxbNqW+kF+J+oPoq0OeoUG/TBOSDvZqHpKaE01T1LkKhqGO
wd8QMjVoTnH/EnoJiBjjwN5UyZBW+Gl/84K99MwsS6hYe6diqCXSAUTcCnwkZihTNxc+5qlEntam
1W1ihXqKGOEUxiBqyno9gtb3sAfMFJFOd5G/pUgDfTnfmuojRLo/JPlq/rekDFPyBh9TdG8gBPqb
sjmO7U6ymCdt00cmvbf+z+wx4D8lgi5tXXm7FF5WDRZmepNCBymnz+5H4xG44tOxipsZop2EaV4R
6ajMK0CQWhqQKxUrx4gciRy+K+bOo4daJWf/MTKOjul4M788TfG80IVlWo+ygxrKCbDcJ3gPiLP7
HmkCmq7dNnaCS51Zk1Kc0iDZBhiKRsSImLouft5uEF0mPBo+8Xp7prij2Mz5BMDjSKXqAeicMS0F
mpOR3SE7hHvZ8TYZ1kZySUhQ9A80EIQ8zEJkjOI+4Z4d83bcjYSwWmgymWEOK53BfQNU860tNvBe
9HgDrQnbyMgCpnBH1VE1dBtPCZf7XS3Pubos8PZkJMp4UQyz584V2k6oIn74e7o6+pTZvvqyM7Bo
YQeM7wVlhk0CdK395LhIi+ZstNsquzdoAoa/mlq7KrmM6nfC3BZ0i0QPJPqcnvHbMWEfqonbgtSO
Jj8mLPJrDmzZ/B8tOmqfk3yua/YU6kb17QPdNBM6wVkxBRshwlVZTRv06rgbtEFCIfNUaYHi6H2M
Oievrn7CFsnfFmRsxWxnIfWmsrcZdCqHs69i2e+5SgamOnhdm5vM2lkQWcwHqPKBCXI72YynjIsf
RfdvAm9bwwfH8U5Ezqkb1o1+LxH5N9bTkivK70vsH5rwaFIHqpJNgX0ItLPdXHST9Yq8t7PnYCar
kU7aKD41BcKqTOA25lackGUOWjHxnRm6MiTHVLtW2r+AtYSkPIsZZd/vbCyPevot2pQZXIaA+0hk
M/HXkUYnxp+oScEqvtOC0DaYDJRLJ0u+JiS0Yd8O3/PYJcmIKQxCXneMih1TOsW75OghEuxUkvmy
OSRGmsmqvleto4EVxgECyBzFDVQx8I1vkem0tb/Kgviek+OmXIbwGEyfiAZCe56oN3pFNplY+Sap
pfZHO159/VRShcOQd6bMhcWCmUnTceghVZ0Veh6+9ZRc+feJGUfLi8dMHS+1T7ZqvJaMxkG92UEi
CJmCexnFMd4tVGaKiuQDjrX6TwFNE/UW7s2NUmzDgO287+/k8BL0vzGqf7VQKSmijaWzQZDeGw5y
BUur4c9eTqQAM3+azUcbneWEwtfBabbtwtPk3azqbhIHYWSofgZHyc8MzKAmo/CknW1Ycf/4Yp4j
wUxH4vEXqquEmCTv3eiPXYZ0CEGQbgMUQ6keiZv0YdvGyvY/I2I8S94VIS3RaRHPZghsm8uShV/G
liJwU3NnQt3NFXXvSyywdRoL3u3oailvMcgGKDpOI00EPTdOUgPtqhRmyAAmEeCZDGYVrdqUUcWK
7WXRCOHSX5iIFviu4wYPKh94hasEMwN3EprbNaAdA42q8SnA94TD1jN2pfc+DHtRSn/sz+9ZnbGK
NvDZc4kQ+yCTi+pzFBCu5hqWx/kC/StHBi/xS6v4teVtEL+U8LNlhTaY47btd1nV04R2DmGbm05l
L0EtH+K76BkMFiRO5ClE7jatvyIpxPxkr5LwUtgWtEHdRJrOhEoxOtdS7e389BZfNbMBUsvRKhdM
x6aHbNF4yx2R1en7xG5Yjb9bhDUFFp4UFYzIqDeQYiQeirfC/rO6YzS0bAkxsSkBKxx7jbjzO2QM
5ynBodHQlfkM+DzIv1V3nJoRZQlAfibiLcYKXye/DDCNZ3NTaUO9743/u1WyAOnFfM9YmfSDLZla
UlYhrsdHUw/1pkR/Yqj41Ll5O/a8lF2xqD8ymEn4A4atRSyaqgiwBDg6Bn6MyVgkotoU09Ngzku5
7L9NyGJs0oEUFc41JSLyxog5vqbiguNJS7R6hwBmZdaGG07wkCDblY2JXnqejTzCCUx3YK59nThR
/N9qt6rkuz4EawIKaeWfA4+/ynSwIyaOMLTG+IPAAKwjPGYxeegR25o06/9hgmOcVnsst8iNFqYz
5gn2E3N0fEP70nG0JmyirLuUM5NNNj1W05TDI0Zx7/mwMXH6NAPzR/DGGoL/0OLVNre0Y1TnrF0x
rnh8zJjhlmbDUVRXHxKatApreOvtzPaHe8tH/JJjYEgy0ttM+Rmy/wKKhqvCXE+EwKM198ixlURx
zSaNYOnyHWdtOja/pQHZf8ihGeTYk8gYRBQZh95Kar5HGdCG0A4+b2dmzephf5tw0OR6SmeI6YFH
tix7J2iYz7OriCiROx6avMIj7m8bZuh98522F4KDzqSKL4nEXpiYvm1kVno1njLjOUMWZPuQoCPo
Jw/Tbru0EoRuTQzrySZcQiD18O3gZLDdMMtf/uC1zbWtPH11OYZO5lNV6jQk09n5+MBowFonm0nG
6xChkacwssSJHFf23kr3Mvgyo7Q3bRKey45ZWyp9WdWoLjqAteZ3wHrUx4uZMsCKtKUGslaKENVn
uRNjSrc718gOHYqKId1qUbuyeJXlyfXRbY/5UUI6YjO8U8E4Z/1vQec+orFROpzewMG5zPndxbpV
z7D3nKnC4EsKgwntuUpAX+f3Bs67N3+8A39FjDJdHxFwjC3y8VOBIJ0Y80Vky7tITkmRiZaZmu6S
iekKWlH0U3n74GPYknUH44rLBHWBpvgbKT0QesN4DY55UU5YYmYiZ7sKE+VQVsG5GnH/YJNpoXQa
RuMqPdNfPaPkrS4ERLrqbOdVk1tqDm6BQUQgasxZ3KrNzeB6tBWa3Y7uvgwK4sYkUur/pWMyLqq2
O4cBaZgw5GzZpoXbwCxa2XW6orPYSBpVEp2ox76I2qprWY8FVJL6w8Na6NWcoqHVrZRSO9D/v8UB
03oLssOxhUxNEbWyET9kbbHUaFMlLAUp2TdjC7kWppuhgYRtrJWkwWzHcAV0qYVvrWnSVqLzbTlA
nlq/aVX7p6dJ9XiWI6H8m9iNcXewbRVLS9VX7Mwx3yxlLNy5RnugxR+RXjwDmkyFxW6TqswsOqfB
ioPyctF1fyb8vqmkcA5KaBHM9X3jrPTRakD2nSDUgeDszM5s5niO5vfsPqkflE2T7trcWOvRm8lY
XyKBMRlfegiZV/sdS3Qf37oFjqaFeK1FRxtVs2Qmj8EYPkfpiLBvUNE+WgnJbhAku00mF08SRZC1
9z1ORuH/5mO873x71seusqJ4M8y3Jtch49SAsXMfEgaMn+ZqVw/TOppajnzry66IwxrwHPpwuhvr
WjT9VUfs7XFl19zDGlq79lmjsSIMJYZ1nT5609yHvu2mWo0sgFMtHc+BZL/GMoSchzR5QBJTBTgX
762NWTOn7gXuRDCwqiOXVGcr1T3vJGbb+i5sTLePPDbpKBtK0HGkPGDeRZnf4NQLaXvEC1brMo9o
XWdRA9cjHGqhR3S4H6r2ETOdUuOf1mTUHul/ZMvSPSmAbVh2+pj6wtqNR7L0moA41oj+4azw3Lct
8AXcHbn/PSHm9fx2ZENT4S8HjRQUNzXDciPpKxQj+Pmz7JdZ+VCSFZm+Ktv6tcNZwkVgi9KvBMtE
VgXsa+11znBtxMLW1yiqcaAZrUTIyLk1K75rV0Ltq/HyaIwp8j67JXPWp0e5Rs5e1z8Ljsqy4ww+
s8aUWb8F2h2kfGkfCp3KpXrYuIMiupdgr7UIYwgDyAXz588Ie7jme8SP0Aez/Q5bn3XY0Tbnrfas
L+pRPf+N5U8lQKr6lzRGDNxjBea8nmMx8hFMdQsehCAghUndYDpw7mn3IzpfIBplaK17VbtL8DEm
BFQwulcd29oUv5rBveylID290J3YZgfz8pcHo+Y7q0D6yaH88DAFtKoMVb1H2CvciNgxqTQPUxjt
4BUSKja/3GR7g309pzXBHx5HZYSmXuDY+4+jM1luFImi6BcRkcywtWbJkm1ZHsobwiMzCSSQwNf3
oXcdUV1VLgky33DvuXEI4oyrJIyHrblIbBHlsGe3f5Xd3+EYbcJ2M8vg35CPJeMsf0flRxBczpIV
cicRaB6caTSqofs0JgwLGPzOPqogHkYLo+yYXBXbdX4jz+UXyVOHtIMDznPNRBbD/DGAQNR2AM7F
u0NfqKy1Ru3tNmRnV7BznltySBRWwxojUtMNcC/9u7r6ml1crYx3lR3idiMVrVZbD++CX0LXD44Z
DkST9dBYNtsWT7Qo28PkZrSs6cZgsV1bp2J6iuLupIhTLltxtrFnOLJYle45Ksp9SkQ6ZL4Pe+iO
ZWADweiJRj3mSw6de62FxSoQXSoDGmso/wy2irkwuHmgoZdLsvBJ8Z41LiIv5EgWjhjN2DHNnb2O
q0M7oJ+3p12JZJLMmE1OvechabSCdFcryFpt8zEN/lvhTYi0viUTSBNwrR9Zq6z7V0r7nLmsnzms
irC7Ele+ttl6963F2nO+AHS7SxlQNAIWgpaXRRWfA9iTDBzA1V0hfhCCcwtcmuSObWJnrrlMCQ22
T1bQb8EKtPJxtPolc+RnyU4eqWdbcR2z/tGk5qlmn6Ku27WhdyCN+84pmpcu0fQVb3j3QK8WG5+q
RTbNxnSGw0RxEnYR5LTXRWpmUBUGxC1aVHcDtrW8jg/am06OCHb1UO2apeuBWUc5T0IM+QEBbwc7
ctKJMxDrVS7e6bZQpYhthrBQ6PSWxq9xaT64ITJgZnrdRMLSU4EWoKE+LKdrJIjJwUOFz/UQGuDO
OLsmDrQM118VWa8WNlv2E2lP9if7MosoWML9tlUut9H/vFB3Q9HLiz7snBqFRUR87iwfMgZbTrsJ
eMVq47MvHx0vAxrNlop8U50CBsEZOIlLoxgHtuXfmM/bmmapM6NTmKS7oKgedFsdG+AMAR93zAFR
gzmq2ncUp3QD3ZUPP0Mj5SCaG/r56sj7waEECVJ21xRVBhSyQFErVuGli6Nz5OcPfh+si5G+jUTE
BrMr254sb3djY28zEgsLK9s6iFbDXGwt0z/GKRg12mDBQMDkJsEE7wvrDGxWqptDIRG+ZCn20chD
QkSOQ03T0/Jj/rDMCax0pfHhK2RbrBBXYyMfNE7NGCBPFZHWwNYwclgNUBT7bDcOHsuDuh7RCuLf
p10XviCuRO4qdQzQsxaYrGqYWS5udyAfUI53EVwaz4fHUr0lNKhpm3PVMyrifqrq/BSQSuW38ZlC
EkVddEkxuzhDtUlS9lVGvDcnf6+6elNTlwPaR66rrl1kvLS4bzu2AiMG6JlRyVRyFkf9hkW/HpiF
iATOnLmJ4KeISvMOs5Xd2PwKkWAr3y72icNcRUfHmqwjz4PUxA/lOVjJXr2O/Aakn3wGuck7gu+u
RkceYEZ1vqPmg/zAKHszmThUsViHoBgq4FKh3FMZ7dJofgs9sq0Szd1JH4TV27W/WkBhCdt8LW5l
tc4FOj/4hIPTrPRMcRh5j7NrMCIglsYF/oOCY9GK+BNDrgoclw2IONTbnsFrNMT/OpI28xJdY9ny
KiB1hg0RAf9oEVYgN9g7M0L2glIMv46TFSfXC39s5yuXVNWx8Rza3lmb407bI+Z0czNR+o+JcTNC
Qim67txFf/30U6brjssxi5f6yDz5oQED7UO5L9kcbmLxq71fw42ugv5imder5s/29CpGJjEWgnms
fWwC+pyi3YDgW9s4TQRzgpJ/qmU/WXDJx5LNMe1kzhGBjddghwvVDchejy5OQR9m34f1x2mAaiJN
auc9zdDNS0IMYVh3mRKrsKCTj9a5AloR6PndR+40YBrtzfQ84YSpk3GXGAw2G+do2t2hLpKTy151
bF8cdelHNj+CMWAUOTiyWaNid/AgDeGxuuDA25vCQLoRPsEKhLGNuZJSHEXDvnSG+5jdcZDjWUgx
zloBZqKKfJTo4KP1MAWS0b7iNxVq0xbt5zyNB5/JSjA0O29Gk+b3XBd82hO5CoAQgKHfT0Pz6gfF
MQvmp9hihuanBwcbuITAPAjmlXN6GtBNi4moVQ8kg5fv4DDvxvEtDqYbRR8TUrHJQ2i1NlIIR8KB
SN0K/UKBAz04hrBmBOb3GAtmH5GdIVswiyODoBhVKstZBMlWbgK9V9fJu/T0zAUpvSKq/hTU9DuZ
2U8xS76e4BLFpLOYm11Vi8cciUMfWkSifqfxC1vynW9gl4DsqJoW9e+ye4A1M3jQ5OxTy/9tKKyj
4MRYc546Vi4OZ4RG5KtHKCuJiaQ8v6g6vfHSX6Y5eQvcnHvC8qrVaL6aTOWt5pVh096XgFcRRNXs
qErEWkbzIwn8Icx5D7j3d6p38Le3CSK/pPtHJ0j1Gt9R6GMsQmb6oBNKbdtDEVOBMsJTi8uogHaf
+SdpfjfxoeVu5Jk7uVNwM0ljb4FDlyOfwBJlSJcQzfNpCMefLmdgj70tJ5slIZPSjDklwfdO1C2B
+9HV6U6yGZ4kztaRxZJ5t8ThKJ/bCD1fkjU/1Uh2p0fTVahiO+E7EAyph4R6hOMnACZnen+a8ZEx
xecILkIL6aBOzWdhLhRPWmqgca7zjCwXT2m+ssDMdz3dKVoCF31wJn5cBF+xEFgtG6wd8Fcd+3EU
7W6ZwlaW1+/Iu13cWGDrYtgXt7F7E3hrU3hA0XQ0G+pdwWVfw25hs3mf8KY2jftKMsgLIs6nqMOb
45XLoZ1C00vvaXQe/QwWHou/zl77FKoGoT2syO5MwdzKYmRQMdyMEnsnDPM8ch6nE5hI7f+l1bLC
5Q9zsUA4rJ2BZfyLmQmMCPtaF3075J3J2I6lvDYh86VkOmSsX0NMvGVWHWOHzVzXsmsuVx3RYArH
geE1h9IkmQ+P6aTprRP/26r0a8txUxoWBZeD/s32X4sGgSP1tczjhfXCAqw52fG1gnNSxcNjMTub
QCXvMVDHQBansVTXgY2BmIqD0fK0LfkPDXoZO3/hj3lW/mczj+ek9RkI1SsA+xupeVU7Iqfg8Vnj
tNFs/63FIOQHb05C4zrWxwpQRFMgT7HD365wUzSrPbAd/0oEYYqnzYzK15bjhigCBOXpfO/kYP34
DGUsCP6qNrUOzz1eMTEPt4TCe57wTeXgf2ogeXLLK3PwxxjfQjfviK6nYGf6bXpiK+zXzqGCM2P8
BwUPhKfQy1mteMvaJ4xmYe4dai3Rq1MSFmbxQIrDo6O/6uJVD/OpcTgfG/c+tAV3z9cS5uIC5aud
tTli+QPrLLrwNI/Twa8bYHKhudEdY6UEy348hGQFoFMUHVSi8tJBWQiLENsDZXPTPFsVgpYq3Qki
9lSONCJgftr1J9v3uEJikkx6CjWaBhfFKnm/t3by9p5A8OsBIGrcY1K+iggpypIiQhRC74fPElxS
oyc8BMuir8WCyEQKBVdsu9vcOuvZe43bbq9s+zKkwc5m5+hWycoU9bHxx63Tdqeyk8iAkJgxsvxr
ovKkG57D5RLUCu9wsXUItbInFiK+t9V1+6rzz7j8mjvgJo3cAvjmGGLLVA1be46PpdCHNJ8fo7re
hOie2QIx+c5XzoztC2ezPd/bzMCi3t9wMaNvKmEbEXNpfnQh2erhOoBO2gj/Yin2JLnY98hVyuKc
Rlwm8UB+7w8PBYYe0vOgGI8zLRR0RtLduYPdS5yBqYTkPsTuQYewFFnCSIghjemjzWFsOOUWZ6y+
Buz8NdksSZruLLKWMEs4/tI1LC5XWNPVQ5nUrERYACak2QqpcZeFZ5A03SCfIsSD3LXPk+rXusJO
4MbsRih9W4BBs/FV0pVayDCduLkvkmCXZd53rNFsCLU3nZkDcRNkz0sPkgn1Tr/FGqFg2dajJPmo
UcaNiL1noY912iIx/o07FPk+Xs1FitChfTHr4aEU2FNM8WD7wc5ta5xc43F0Qe7nCUkQbL8N3zy3
YXSIbH/jDupqmB7GOcgdTFT9KcaQdvFIBp+DXW+CtftXmcOmqDlMUSoWTAwHE0ut3McKJSwlt9u0
X6X+aJFIV+Gny2i7l/MtnFlv+3JHeBwpzkXxkXMjJ+mEKWdMTolmQJt1X56XPNes39eF12PxiVjA
O6ZebEg5BmjhvvrDQ1BX5zjMV2P57C+WekyJQXovmuJY4hAe2AABQWDCxrumNeej97yQTio4f3m2
l817MWcnv3tyIMik+XTG7LFr8DSE3vhQZDOWTpwAiMZtR2P6VqtspPxbwAI6+FcjGbB7fZum8uRr
69kiZkvE9auTMCMbvU2HHuhuEvAEgbp6GjUkhWXklovjf74myQxMo7yafoOWsf41mohln2ZOlH2b
SlL+aR66vnfB5mTjOyo70pBi5kIqDRh2OG1EDFW0y1KClEiz9IFXyDrfCbQoc3NppurJNsm4Qn1S
ZeVjaMEh8M95nIKvUiXxd7lBMeLc1+lPXPl0s4j6ErY0jVtsmeAdRxySgwTk0phvSckUc1KL2hgI
BsRbJy8JwUDKP/70DtN0aHUbEfVHMXlMf+pdPsUY4gGBd9a5UfiFQrmOdGyho6FKm8NzUg1XBwlw
xtFmiO4SB95TnacXX0xbK3f3uuq5P3scFj7xNQ+ufJmjR2OinBn9hy4wsf7jIijrp0zapylRhwD3
1ozGWFnGoxH4WCUZDBN1aQ/9Qw5xuk1g8odzeJhiZI02YOtl5kz2Qm5gwaSbMtr+HENWThdaIJA8
iNFc1OUpH8WqHd7DotvFLlck9Djtt6uOVMSUY4i/jyUTIu6kOC1G9KYWkH2tHfU5CgcqLI63Xd6X
B9dwLwaXtY5jnnqizsFIpSVASTKC3JHOcNGrc8lnNnpewWASrcQ4U+Al7kqVi5Yc7ZydMV7sMLNz
gJvxoRE/E6ERFnu1IhOHEApKDrAY/gzp3faht6Z9Y/BHlhYmC/RnLvyLyAfYOyWgvzRYXJk8zVP7
hwhvr1L3JWlSxXSBXgxTLvpUjcIRam9vyddgifXOEGv2yKiypQ/GvdSF+oHKD60F5jI35OziY/0s
6NPU4nYx2GsUpvNhGd39EEU3Q6pfjpKHqXUvUyb/HB9VUIU2U9ArejMEqZy9qSQjfghCi0GPxbCy
p28suSFAqYK29Wfu7SC1eaH7L7kIsLMpeAxH96FVP0P1mBR63vYJppwmeWGYvI5ljD8LYPAd9xps
ULFpzNtQ0y8bD00974YoZ1lHWqqWfEdgMbmaPG9myB+3nHsUq03bEOoJF92sqI+5UQZY6LDIUcEo
usA5JW4mKw9mXdxa/82yeWZaygfb8UEqQ0iK4DL5iERGRUatpnc1AvbhaRtccwNUnpUdB06rCbqD
r+OTU9iXksgdQE1knGb83CkoviFu/k219eqEBGLT8Bulfyg6BwgJ9MrIdHdlYOwZYa6osvcuXKos
EDuDUpgB31Zb+pZV1rLgw8OApYsz1yjUMc0mVhge46Zq3cVsNIvuWbHi2ya8+5XW24nDNEZ8MCnn
okDid7787Dt9ND2a7dJdz0V9LiHn2ax/K+MvkrecMDwGtDi1selYFUG/MxIfgo9ovxgZ4ud30Hsa
HeBG/JxVhqezzm49ST6ulMS1Vsc80fug+dJU+r2aV8Pw7FHd0K/gLUf61uXXGgcXrlRQNK+BHN/l
jBpIE3ruPtP3/pO4+lLT2tmYk42iZt6jIB/j74khS3JjGwtSgR5rSO/jDjFZtkg/1hpUZ+SQCOZ1
9yqur3mmn73KvBoV3OHZBksC8FF4t7HQn27c7+tpH2CQbFpjXfdUgS75G0b0r1beamY7GzByEBq7
J4OqbDIRJkx8053JvKH4SY2AYKTFKSDSH6LIr8OEA703gxddDx8KctldohZEunmCxkmzFEM2miv7
inT26meI4o0RT59LkWKiWKttD4BVgH9LfDR4pAs+wBJHrDRHqG8zLpymflRefjTJN7L86BsG/D2r
eMi/8TXEHtI7fJuVfmps/7GxCVwh1chCVo1G5ImrYWSWxUzLQPualg+lK68mk71sUgRwBNHOaeXJ
rcj7rGkQJeJohCauEX60NupqIW5GZ54DGw+bjjsijtKdjSpmtp2LUwW7OMl2KkRMhGDH1dRamXUD
4w/LCDoZM5vLKJhtVh7HQ5+w/RApVQTUG0u1z1njbE0RvMiG1qbLx23bx1SJDlENpK2U7keIJgB3
129KgUIAyZPXJx422gn/M9T1MjNdqgVELLFB3HsEojpekof6VCzZ2/BGnIy9RRu3L6aKH51weNa0
oYw0gS9aoOFGiZAddhqf/U6BaeoY3dENP5RIQUSeMMdU9yFfdW2U890YEokXxJL+sNiZXbfxqGpV
ZjwxtyAkcIAujBlw0m9S0TVjDR9o8VNrALNE4Ze7HItdltC16De6zV96VJxCaMyamvFYAzMfjTyz
R6b0vvPasLAocF4Wo/qxBrafFkkqzbwaC7Tk8Xhvse00IBjz4dAul4cpGbdeFW6E43Lq+ZskDIim
BlcBZ9akYUEmvZ5hABi9tfZw//hwXh3EKh4Drz71n/VQDOsyWILBUKvU4bu0AQZSeHhKsYFqP7lj
vVWZBIfebOgw8IqnY5jhYF+g1DTGC0pbxeJ5KFDt1t4FLx7xtxGOMgka40/1ULKq96qrKdrs+9aZ
Tqr2TrWaL3VZPJVDvotKyGNW6xxS+5ZAA7I7pLAeowtE6A772NXUWkgUfMvbMxt5VIm9ksukMazP
rLx/ixoQrg94S6Zkw5Vzf0bLicq+zC5NAkS9IgKgMAI2VUhfJWfnZlbOs885m0QSYWWNaxRTMpa7
MoNRJdFDZ357MtruaZDqQtTdtqaYABtlv9cFgok669nRG/lKtgGOXA/ChrWRQ0OnalfPnmbequsH
5mIXHC9YBczX1uoFqiyOdb/nipKZRzdZfna2V5NyEbCxFc3RNYY3OVVfYabXc+WdOju9MuRmqgSg
hYxJ8L7xFv/79xCyuO8a4hgVryF2bf7Dh4ng+vLdqudj3Oe/VVwSZ2acctTpbu3xKKRPzoD4n19k
fcFMqlPR1vQZFpXxyaUoygKEiY3BCiJh/K5wJnJAEjRiwXWbSQtWOSsngSktTihqA4oxiS/bbKKv
vqzuUfjvW5IMYhtBrJX8ilw/1hboX2nMOzNHwxxOzi0JrM/BBaCZIeiaKNSSwUenSC0NbHxqmciQ
JOXPXng39sw6K2gxldtn60DMB21rQqixlbmKVUMIoRhHT4RZremqixXVZ28s/3J/IO0bgKyM601u
dUT7uc220gSMGdmxJJiY60YeqVTxNSD+MINDRVfjtf8K1IFqjh9aAeHah4XFhMssyK0vwpXjZ7cm
Fzuifinx4T075HU3qr2xPNxYULyJV8KXlIjHkm3i7PRrw0QgZHoXS1BhyglTidUc+PCQkRkbvXij
8l5tGTCd9GxdohTBDCVrWw1nS9jPMuXAL6tzkofbshJ/uYGyp0EPFHjErFsqxhdeb0N4hohucIua
bNeoUXSAkshHpco8y0LGVjy5SMvuJjaipc+qjXkeEkTc9/N8G33YgSo2sOKLYDtTX49IpcwsPfk+
C6mc3Z8wGyTF43PadpcsfDat4hCL4ZSmzjeJYRvpZadacCE34mx1LL9toqx8FHLgKeM6Wo1B/S8J
k1sTT+jS3Ps8ZFM/sVIn+BbVCYgC5OFO9V768235qKQG/ybkltcAgyzmHhZXOcPLOB6x2sZ/bQRq
oTbkQ28MDwk2SyPkisjsswvHORvmXZaE9DAWtpfkb5AAty3HtrH4jdRsqHESeRkN96bYZBk96xIL
b+EYwB5BRXEni4Jpd0CnNFgoEii0gK9Zp8kUO7tHMzQRAedwkySd+9RPOdcUuJRRXInpvasGd83m
fO8V5LRRKd9VhHVWZg8ynSoGDfnQm29RKFFeGTzxOAQcWt4c1nDptRfhMtqQ2N0ilw53pFLHdk2Y
Yueukxo7ypSW90pghe5c9HndgBWyWiSwKjnOgf9SZkTaYdJcXE7IVA4Kj08rzPfGHG+9t2hXZLQT
4bwZ9PDhewZ/d7Lz/eRSQNxFuWiuW3xdEHuuRs/6XXnOcxU1+26GwGXGR69XTzOfu3TRpZTgoBMn
QaTxHbjAr9Lp2bUD6i6rYrVXvPQ1Q1cvpGTTD0WoOAGrp55uzQMNZ0fVcx9nN+Elx6mfX8rZYBWF
A6fOn0vACdIBf8Hymj0MQ2XAdQLkPYFzGDpBMGAe0fGBaEJaXGgyKLSGq4vhn75rG8QL113ug8zd
2Lo4u8RGWyHYPNGHHwFdiMEhn/RuCAMOneaov1Xwxpnxbkb9sxkwIiYixDWfndlbpZI+XBvXHizS
RGnqeu1TgIfJq6x3bwofE4ZuJbHgDYQVNAAHq30CNIuBot3YzksOQIWrB1IVCyPUgdZkXOYROcXA
E1OX/kvK+sjDnOI5zS8irbfEz3BuvrjaesKn82tzEsv0mX31pcncgztC9k//uQXvJ4IQ6XLzNrCD
HX1vlihg0kqdTHs8E2OIv/TFMQt2nCkKs9zr7zN/CXpBJx6nJAqQXxYKxu0OMlA5fTUROyDcrTa8
FgNbIDvgx3HiofK91ShfDVfhuyvopgHGNdZhsKJDbPxICIFdJ/eTBxbd6hXFKhyIWfHtdtDahuCl
ke9jzkcUT6/pgD6aOakJikUWZChjLx0dRlsyIWmE6KaJW7yf8dSFJXwiiCF5BQoDWPSybZj/pRmC
j8j7dU3OygqEVQ4skEhB0OiBgx9MfLb0wxqXe64ngqf7e5kDG+/CM5bHS6S9D5trodbWe9BUdy0k
Bx1kL5PpkNf+rVv54scgrnUHLRNBMNsisxp2Bk4nP7035wEPEmYyO0QDkReSqWlxlKbBkCpc+GKb
mmisoCASxCMeZszOmQAaYbRib3g9sEWWGSlRoWMEC2qmUoVM/ZC16NHcIH3Ssbq4MSJSs3fJR+4J
52QLzxYGXcvOStUpxV/rO9/zsm7xvAecG9RnX83o/eRB9zDLZVCNxqBI3JCOCLdTw0RF6+8JefPs
E3KeGs5THbTs06d1BBvCZlECZVqxfbVxB3VN+qPqCrEkX3nYTxdyN7YjgjXm/YcJ8XWXkp3AIyK6
4A1Y/LvRkoyFM0wi8CzdcBUOQFUrxX1RTt79PKC27So29V21Qz8l1u3E8iRjF10h475rbVnh4AA0
nZcp52EF9AZ6u2F8FfGE+DCM9v7U70XanULBwWwZ5EeX8/hgjAXAI0WlVn4bgSfuq5qdmaexA8sK
xWgekyA4hIrUwRrzhlDzeyfsa1uoQ93jobUocFv1h23jmtQsWpm6E/UUouYp2oEgBhkiaBl2mEJx
TRXWrzNhWZt846NFE08J6JV3y8MR0OegeUC4MIITqQbGm6bN/IBj8jpXiuBA/x5ZCQ6EJH1oF6iY
2bADE/riDPXV7hm2MxYA7tCd9Ag7RJfWkduGPmVCRq09Ng3ayi9gx3wQEsDb53L+MmT9YFXBtc4Y
zTcNPzP6v6esrO+tuNo7NfHWvnpy3ORokKbudvmrAsqgMROVhK0hDgj/uczDWkp2pQ2QXyl9cuDA
Bi48D7MZ3nvS/ZawBhPqm93xuWcNfIBJ1Ie5QIZu+BJhvn1ORfkcxs1niE5e+wJbhI2rDhCXB8KL
QC3PJj24SGkyzOIHEPF6zv8CxVdqBEcQZddRV59MDx6JgthnBZfzkH1DRbK3ve8gOAPtxxaJ4Tb3
SciqIi3cQ8blfafDTwdMswuroMWm5bv1j+eY730+H5lFPrljvYu75FYH8za0RjJVDSZe8RBgUIuP
eSGoiAy86kCqiBNZRVl3cxv1bLvlQyPBUFKtokshthjtWDYTxo4tYETxEXJ95pbzkQ3xuinc56xF
+zxRKUyAobJco61DmzqapOcFpB+amEQDq7lZafhSWPCpgzq8OcJ+IeThVzPqGFUAOxVehJ8cwHjc
e9MAySzoj60rDiMvf1yU93HdnllObQKB09U3LjoKVoGJ/1x0+yiFfJdxflNYY0qljfac98IBd9JN
GF0nvY5SmrnBxcqN6s70Uph4GcZpGwZiVJPIbkT7XCYnS+QPk2W+5RUBccrcEoAAk2oBIgJytX3m
wB5Cg3poL2GPVRWAYGpma+0/mBARR+Y/rrVEMYj2qQ/ljit/m4zeobWP2nVNUCOFc/ZMmG1V8kh4
9LQaSKvqqn5rjQWpWsw10aaaEyo0Fw2uHltSJaZsO9kuETRqMxbNvZ2z+OafSUZr8tgX0CwjBn7Y
P3NCvKBcWiOdQ6yBaM/9Au4iBq1kyjxrQDCNYPRJvTIhOZ+kcbPR+Exmdt8qwMVVjNzCoBasSUd2
6QDX1gS/Lzfm49CaVzebD5VJ9s5kordReUtQpvs99MGla/vbaAJhVZX4Zyn7PSjpA5sFE67RlnoS
11eoco7UGs33mMq9quZtK1nZWmm5j7ATjmXsbHXrzesySV66wMLzxjFvQWqIxpdsKl5sRaII23oO
ocBYeDOcUkr2BzexP3RGTwb09yGlKt+aOtzOHESe4VAFwHRiLiE3EofBnTLzLxl73//P+a35PbVJ
jY1n4y8OvVstQrWRBuZSgjAPQTGeCOo75+n8GYgImcscvAQlbvWuTY4krO5G2KTcfNigRjhnMvHf
+mD6qOf4iRnfriA3stH9PqFXQ1rZP8M6igCZRuu+qkZo9FCPBLZladdXxytfjHIw0SMOH8xyy/2S
NT+0WqC70oe45TDVwdJbZ4g7upGZFuxidi8OxXFeYlMUNaq5hV9Xzavaijado2+yzLCPZ9Aiho7N
k1NhKUxK+0pNvCTN1c+l57K5RdCk7FOqg7dhwuQY5blewtU42zrzuVUdX2ACTayOq7OXBxen0O6K
goKwjlGzrphwygDXFIIdrT/QRWSLDbaxzWsSVu29DsCM8zd/a5vtbhN4r97AhtLU1K8dnf6dEcrX
EgpFqGEKqJEPYWT3vvW0ibKlIA5Zdz/RvEyUc4sXNyM7Ouibr9lpbm7mOGujAaxnDVcUrIwGc1Rg
Jv22Eyf7WOcMk6pTmyC8SNG5z6QUlg991Hw7DiVMbuH9DqU+K9P9x4P6RZWrWP00wJH40Wgp+FrH
YMKD4IIZrFOmf7AQbqnT+xcXMTwOqsLg+i8AovlZhK4sBetkFT4M514MQj+UZkLtPkYJ20PG6GkJ
MKXCYSUY3xm6/x0Fpn52dG4QHkce5Iat6GSzKRnmmRVNUuHlkha9bCE/q6p/S6sZ/sFI2KED/lyH
JFg1irGuPfgfXl7RTLflG+6CB43gde2S8nBUiVnuGjRs67A3vkRpk/K2pKLZZKEM+Lg2fQojUiWq
Oo6Nx1oSEFIQ9s1pxEX5OJgIOxwFFoxJDsIDoN5t7U1Hvyuya+M1NcZdiRaqIDc0fsxnsLRg9Lua
GSlhAB6hrf0CzRh5rTvcIh5tXgKZW1QR3ltp/ZUzu6YcpkYLkQS4FF6f6Woj9UIhxUpzjQJipIcI
LvUidf/gnRflrgT00r57et03l26+mN0i+6B0d/cZgeM56qAVODuI5jZJQxBEV9nwDEo/YYNtscNo
Xmb/4Kp3Ozg0kriDUm6CtlpH8lPGcD+NrQW4eiSByY/3QB7XZl5uIoUvP+QjXGksuCTr9P5jwHIJ
dYD6wA3JhoJFy12tXzGDMvZLuy1csro/g5KyJWj1/cwabImsWJj7d4Qah8neQpvPyjKpnnH/hOQI
j0s6waUcdrTKeG1z1BhV/BZDoY48dNDXUW2CHv4YzJwZwAEcHVngVUU+mV4o0wq6bNs9T/Vniqcp
iUKavD8D6CMgf4YwvzEenmEoVxm6Ns9OHxgo8qLQa3OG+ezXQu5rO85WWct62uBw7nhjjO5SILfz
cPql/J0p8nxQJKjIGLWCu/wciLAgFbC7t1sowfLQhHweUJ8/EvvYGW9syIniMqKT/YRhc83WmKk3
maeszFeWvyshjToJNF7MePFBghKHPZO+TZ63H1sEYHfWB1+P2RA8HGwkQkcaJzTop5F5tMPVxWqN
/kamD8vSvWlea4j9CRthtnuSqFxJVUZIBYB1NlyHotqkDqogqgTaXVwlHPXDMu5dVahrRfkKS9nk
XSAqLGj/JcmRx7jvdswrSBxzh+M4bNHa4JldAdg1qFCq+nf5bNWpru5dc4FYyfpflR3s7lFB5+ix
TaTMlVbNyFKiXvnVeSgeE3NcoX0yf1vGqCAHLPuBcAnRf40zWouL0k+5vXWsnRsLksF2lPZ35o9P
6+wxijX9vWy3A/qZbNmtIA3OL351xV8WAvKjkUzgrVYETSj+6LccHUGXHpf9OKZRZKuV+9p016n5
rXNMHONvTdpAQDkfMmUh0qvlK8zrQ5dd6Ida7ABRyMIfhD3Iyaq6c5h60GUg9yhP2aSvJvxDmRpH
j1IcZwqXD6aAU8BPND83xakKkXBSqAPtafh3wAXw8el6b5jYZ+faBrAFXhX2Q2NThwejP7Tdd188
zOo62ydsF8gyeStiaqYrkCViDEomXUazNic63wjm5wyrsLhZBD+A2GBtx8wGw40PVOITU4FKXqlD
l+nzvNfOJo3Xo0RovZ+73Rhzmwyoou90Le4wh9AbojPfLYIodg2F11G7tusqZZqLbNBaW4oJ+hX2
gg01fPiMsv84O4/muJV02/6Vjh5fxAPSIIEb774By9IbSRSlCUKiJHjv8evfgnpyWGKQoduDjjhO
WYVKpPm+vdf+4JrL3BH4BNWxWFEVqsB90u88+oXtzZB8sbLssKwwfKc/IyADjYpof9tJ1zhc7ry5
dV3BX6r962adflQx3K1T/pL2fVw+2NMXvIk5TlEUAEDQDhBGCNdIo29pfazlJ6pxmoVkUswlrPnp
HX+1dQ2+kxKBIdcmLBXptR1DZm2u8oDc861NM6fifuoO3t5vUYHsHJSd1jcy7T/k4tBr/gCsdbMC
LM1ej9uNds9ZPN/MtIK4/OzaCPHaAKa8+oDPdVvbOB8UrZuYjCdDduJBT18ggOwx6m88XGeh5tjg
coO7a/R9Ge9C/5AAP1jEvZzOB2oNy5qQ1n4KUKd2S7P3i6Nrra2GLzmH9vRb5O3rCa5f9diqxxJh
lfUxT1eKA96CTe5VZ3Xocvn8DoUsHvYJwE23u3TZY1aSGHGu6AzkEbIGuTHC2gm4XAI4Aze2OQZv
AhffO3blTSw+x9ziBUyXNLuhGYWy48JaYIjat31CsbcnYUpth+4ZTKfqLqfomrZxWqIO2vUjwvOY
lsimY4bm9xF6Z7ZH4f9opqto/tHKb6BK2Z454qE8mq6y8mEcBYrWY7I6UKeLegZyF91MfXMfVlfV
uGxIUjukCRB7GIjBdRd/DqMfPl6CKfkS8lqxbA1AHuzqqhcHTP5D9AkdjbpN9B3pMj7fHPiOX+4d
fH0hz6eRn6Xzy4bEs2x9+cTFUUGrFpf2dAvRkU5/Pu3nDG/K3YgSb2Q54hUjUnJOP4uQIh2Ja9Od
KThJ8kTS85rLDGkeWQs55nOzbhjUW6lInqXM7zLYc7I610T8RMcKacx8U4+fHIrg+ruFMSrqyQv9
AHn+TDYrNCADlFCBKWnvinmvOScHAOPg9sqnltgk2tKNQGGJeFtf4C7Jm6sG5Z0FeA8IaN8dMyzB
+eKzrF9EzmWnnxvrq7HOB2IoEnLltKLfsXO+tjhSbFSF7bkT/3DAt/T5vdU+LpbEdQQwRrN54DKh
41nwVigCK6PuvCWX1bL8z+lMyAWQymQ5GhdcM6VRDqxRuHXUY1Li/79ovHY3ysfMEoi6zgv3qWvv
KjJC7KcCaUvApbgh9Awt2ECEzbxyGK4mxIe41AtBcsqDjtOthCrpBhcWLy+MHq5HW8kGk/U3gUCL
RImJpSXfC785tAUAeWZc/LAKGpieIpQYAo4rw6mHn0jxDVt4NSIlxmMAYDi/qLkJi+gLsWZldmEA
YSbJQ+J/qhzUU/YnMayFImqmkU/Uyb0NWoHmdVITxzuuwZBftZ0BsZKo56+b+OOUPxn/sW9oxhwl
rTCPhUyP7LvjV039Ogd5j6WCO0bFofLazSqEP/2WMLZ95zUbRICsDNAk56t+HuiBVIcupQe5t/3w
vJXzfqZeyl2QC/ZTyTxspiOo9MPS5oexuFEK06688Qp9bC3g2/LYKQQzQN6TozJPK+c+gRqHbqsx
T04a75ANblpUqLhgF0IMvZJOYf/seDca6wmycMo8qNWx1rL/4UxqgA2AH+u9D1b4rRM4pTBA+jHk
iwnnbQMYEMfzKkJyx0cDP2mMzFGU9UPpRF8Dkmq8WjB5VoMXmiK69w5Sbc8jfIgObFCW+NLFWdv7
1/QWiZWYLqza+tANlKd9XBTZ6pOI3fgc3sQhIvHNiVH0AieBhPsFpSwXrhwup12AlS0Dzdqtt5qO
gk38esTWk43ZrnFXMxiRU5NrV9dlUwqokAEqEj/9iCoDAC4QptwWm9j4x24V9RRR9AGtMN1KFBYy
xnnqm8MMHwG/d3tpa2Bw08obsGjTbupAHnRgDpkXECQWJD8jQ9mtZAJ5XRae97r+ONdIzHxqsXe9
boNzEcHjnUOfIPlqyrdW3Fefk67GKDVDRUdUOnPW8vv4++T/rjtA/ahn/2r0zfkkq5U7uGBs1rwB
UvFGV+Q2tHqJoLD3+jwsrDtjwvQY5H190RvEYnNbIODU9nVZu589x5lABTHlxryisBW6Dqs43HCc
/u2Nx8c9S0f3MxHFtPbMqPbupINHxAWU82UHunSiEwp5kKqJuVhyaProEznPLdONb2GUyStp1qd5
N5aqv7StsN4YReyTGbGvu8K5obTKfWq5zvAY+LLhtDHOlzEHvSwXmFS8W+lTvos4Wm1Eg4+Zdt6x
wsLbJfY3KXEv9uwftOtJ6as2diPcbV7THinpOeSKV1bE/Uj5HKpHD2zPJbQEe39azheFBx5z1s+e
hT4cSCXbbIdHu63lYRJaHhF7HKd4jQRKLrQ2AID8CUuD4vvU+XAzyfRzTMkCj613vnDZmRHGz05N
5wxH1rzSBtlqW/rSpQfwsenXDIGU1lAFHdF2XfIjyAPAmORhFpmBtQdR8gsVLGm8pKf2+kGQgGkl
EJDjDnRYQbrZjJBb95Qsyi+x8h4GNHcR0v9tOwyHrjI/iyV9Dmu6Enw2+igT1JHW+jZF2OoUpfmi
s7913WrLtn6IJPwZSetTqcGQ+BztpXWdkbfV06FvRQNorrxOVHzeRfziVn6Te9G2miJSIFnjFnne
cbDPlPeIZAbJoV9c01US9LVx0nT5OU6//WA6CnfhMQHLGyf4mElEU26LmbK9kKY9SNt+zEc0iohu
kHzF26QBqNhhXFhcPB1uccPlGBKbm9znDcnhafcxbrkvtT5sE0h/VssFRnzNAqsDSeLgAu8CI0nq
dQyUAHEYvHm0f8KCmTBG6LbQ43dbxsr9FqbIQX84Q1/3dLRA7kubRKrMJnBxxEgAQVNaWUoDoCiH
gkNX6ZZFKvZho0p2ks6qF/BGbM80RCNZZbSVWh+EES4EAk7IKTQcH/HYhVFliduo9DQw3i4PQAZu
ZFH4ilzHFqIF+6lpKjSo5Lw3FJHY0sqMktOSr+LnRvCznXmL1RA1jE21UTQSFzrC3+eYi84vG8Uj
4QlmaQXBTcoaguEp4L9dSwO+E/bmoR5MDiMrTzI6RWhug55Dg5XPlfclClzkA5SeTFTfctcd4HeW
XpuyNhjgT2trpeenUttUWR0XfqCeXBo6OgH1T3r9To/GvMsE+0o50Ba8HNN8KLJtbXI9cvQIOehf
t5LIbRBpZpDVpnVD0iHGyFcXOh2TnF1opDOwbT2Zw4DDuRaRFYyoteBKmiIizL62PoXdeVPYUUlR
KkU0FHwPNF2AfIeJTVFBj8n4ZWfK+zjrzTbMpqAlBEgHyGKBbIRA+ssoWHSNPG8Y5RHcY8l9wJ/r
ucNA3rImEVgw9x6FTUquy3SmmgWmL5I10k10mXzDVN/DdJKANhCs2UmUzsgZmwFQtsoW3zhXKLym
+IsHwYv0QmsqI7x4hR+FoQVDOFT05OwgmrKfTV+7YPNbm6LctZ0OKfCPuQ/W+3dSe5xBM/4k9MPp
oteckHBym+prmqCkQx7ihqibi9mgqi8Xa6TvbLuCkuWZEo6naXqNebKqymOTfEglZjbsCx6khn6H
xcyfudDHcz6DNHE8BccvFHUCr5bzTnRj/CqA2jz4dkoPcmIdofzmxc2vyU0yokitppzhu0WhM6MS
1d0sSazwUhbCcQf03XM/GikwAlGc92JFNqucPV9uuqHLOTcUfqashVZ/Xk23xnDUpO/vOBp/OwLU
LNtn0bzwQ2JFN8H0URVVthZe9eQFT92QxHjegKjN8Y/YeAlu0JZNtn92kTTi9WIZ6c7nwZpXO2nr
Nw4drTbkmLgzEY6KaCRvnu6gwbIIZEYMQ9qil6BdGYtjV+DoHi+MsEqCrOYoMbRze8uNYSDmAFFS
AcBd+pJoFrsVjrXv/aqcHjWOCtysiUpSFyGQrIzhlDMh/bQQYfskoSHGiVnwxdIEUxQe6yILBghA
YTcgYG7pkiAQdCsn2vERG+8o6qWm39G51iqmyfGBhgNUkZWIH6Jwgo3TFw33U7w3JSfIrmsG4HYN
cnjqu0b482PutWFrXRZtnxTTrrXG0Guvbamz3N32Udi0OGYyuZI5gzlT1bfB68MlhrnU1uqLSIcW
ralj27lNiRbKX6q2vHwhNRG6+93g7UTcxOJDK4Ig63d10Ja2vM+AeyOitFDo978cyut9/qFwafkV
P1VrhQheE2bIAtfejgvKC10Ue9k3FajUuQ7TSNXtBuhIgUBrrDEig6FxSoXbfrZM7q+huq3bPwbp
mIr5kDaj8Cf0GnWE/JcTxED5rMJ3p1ikrcq9DfxGiQs7rwvCDAU/5cdJwkSHLz/6fGmD9pVmXtiG
TIY8TsL6CZkOM21To9AbrgPkJwjAunQPbcV8DG1NStGkaETeR3ZElsS8mALw/SAAFbOcIh3yZ389
bUY9pUDkW/ll0XsIz9G5ecNPoTJNvdkQ+Dp9ntupIizX72bBfalf6sb5RT87XK75bkyFZAnT+B7Q
YqmupHbWAgIAEPbyxE6W9BBlsSOv9NSww9es6Fj9EperUetMWHaTPE99IKPeWhRsGt+6GmiLLudQ
hjuAgvzH84eli7MHfuI4uYz9Rg/fjSOm5dwu4wxIVuTgGQI27gb3MzUGgyChc4qjXPrch+3RFX5/
UGFmAy7LLO66ZsljoIdVF7mUXqfEqx/wc1mABr2ysGPqYktTD0eUiX4HHjbBu4NbvUgoTHRFi7XT
Qnjo76idqmirumbxbPaUana/+ktFIZUpLCk3CIncmuLEvCS/jM7zERNSHMbNB4S5OUXFObAIcApF
6tVPY6tiDtb8RhZlkSZcRiyLWRAgIwmLcIxp3CAUOOYTEeO4uMuFuUNJcxW4ma7kbEOims4SRgiW
MhsuUgAxgUOs6kCxDL5y2AY0yTPbna6NT1n7gpeicu/Dfmgw0nLaRljHQWvW87NVDwSxh7712CCd
QyWXJP1iLi1VpGpkzSyyBHqRP4WIiqdphjUPFgGE2i6Mg5oWZQWGhyk97xQtNICSIZQ9L1u4QJb+
XMURsg0v9OF91CRDlJNRQUu4ubLgpuZN3MeoNMohgwiUuVF6mByPBnSuWcz2kjAsc/BwVFjfpz4N
KciN9K4PXUFQ35UVlbjhZT6T/sFOhITSKypYkgaORHBl+YrGtW17ffTsY9Tubym8DMGhtkIxX6KK
GtpPpHmk+KuatABuh5twQqgkRcDiYbFT381prlyavmRxUscq04JVrhIpedNR90Myoa9FW5fOj6ho
Gw5djRY5dRype7uHm+SV+b5WNn4sK0HmQV+MG9n14uP8v2uH1nMuq5H+0GPAnK3PC1nX6rIOl6Ci
4BE63fwzCBqTHWO5zFRnCjbHrfAs3qgm6FpkfmmnGpI6Oo61llqK5FPU5EX3iVe1TDZjaxGa5sVO
P96wYs/JBUqGgLV60tNy1XW8485kqnDbdgbnqUF28rFoFHCd1EsnQSaOBxNs8tyYDECaQUTT9lHJ
3LPgq+rqYpxG8ldzLAXRFd3JvsOzVwIQRzaIOsZNdTxeSM2h8WzSykTXdlHTsRmpXg67ZqCtvleB
bf9wlLuse9vgqTsnCFLE7dWAmAakmRty76scMoLGguJmZ+eN+bbEIsV2UZhxuKcem/mHXBmDlNSY
jrWpST1kZaXlj9k5ELVe7TQvi9qkumJZHCdZaqZhCbuwFo0APT+nRNhz4hDPkdsMPwa/7Pg4kQTL
78yDD1alGJ0bvkxyq4SKahKZWOS3VjfSQpmB5jakoDVWgkBiTKmrp+B/KB0uFpU61YEBnlHOk9gT
+QToCmRTZ2ZccKlmtkGNh1A5RGrpgjq6qHkPRhCKhfbWWqmb3CiTT3pTwWUmTbNzu+9pq1SK+d4H
ZdDHXp5RF3IS/+DVPaIwi+a08yBiMSEUcFNfPSzxQpvTcdAu3aZwUG5FFSRfMGzAN5FdEgKHr/MZ
SYUgyUUj3v5au818bwIP35PTpuGFCQyF75AFBc0Y4nhKvrIuCTYKDcHndQkRO8De+r1sRZptJlEW
/P88zD/QpnPAaNG+p/sEb9wXWwT6m+9MeOfp7BJ5m9ZjjLcjZKGCDCD673DBPFgWeYSic6am9DT3
ffsAoLB+jrOKnBtdFRG2tiYu0XlxtIRxr5IetA2SSzJzlRsRdolaNT5KR4HGtHwjwD0CM/jQ2O5C
elyHsQ0wEdC39fjOLLC0VBmFSg8motWM1rydWWX4g9sxh1Yj044ufeuX1BxZx+fd1DskhHT4yQuc
NoZI37CxOXOXloeJkMGLcFc4DigByJMa1jtuBnuHxRLM6RzFtGjaMSET3gXKgNnQ2MVASa/pPk4W
mqVdnhvQ0NhstLVnNXe9q4Tz7bhJdFj451Goux8w84eC5G2cXjj/Zs0tiXllsVMrBKFWhGwAVlRx
UeWegdMM3xZ025i60QOHFwVOJhskiN5SkHocKg0rBcmRIS0yjUABYg7kbKNtyqX7ecjs+hOIo6Lb
d9zI0icmZNHeYvIp4q2vLBv5bTTlzdGzRqv55pYjMabe3I7R16bv8a46sLzjH1lY9Xpf9g7CGZBj
syiIrICYld75sMtqKO0IZ5XHcWXASuKkbu0dwZ7O2aOPCipl36rc4aqjizWeT4FdJs9snxmTZJkh
xaA9GyJ6p5wIrOBqiF1a+Vx4TDlwLGygl1HgQXg3UDBb6djOvNxNigxcogKXeYJG2yblfnC1qO69
xhgJ6d+fuAmBzDIp9+EYq9lQG/eXWKpk4YhtgDozz6P2GIDMiX9UTltwPqhjC3x/VJG35asY/Xqa
e0jvu2LhgpoMVvYwDpWFsGsuHYRjwsPoR8aDmQ4AyPKHdHCFeVCyQ6EKdTr8xnlwaXYDTQ51zAbl
hp9CgJ1Ey3S2XdHmieqCZWGagiSA7aXKMT4MqNuAM/aNCzTBz8ZrXQ59vFNVVOY3SEupkcb4FM+b
bHIq3nJD/Vz3GqztUOdpelmPjekOMaqQ8WhPRRqhug1zfGHhum4tfVlAFVvMmleQTWnpb7JGjsGu
Yo+LPhuEeT4+OpXTqk0tv+o/IQZpObaHGCzoyEzN3CHpVAb2MEgXiLVK0uv8ryCOBXd61nzsU1sW
UBq9z7X5oNoV4thvBgwmISBEVWGISvE3NesRXy9rMiCyha6jsN/U5qyhQ26XE1BmajhL+ljzGveI
qLII0RriB19Nm3//6//8v//7PP13+LO8K7M5LIt/FX1+h1ema//n3/rf/6r+83fPf/zPv13jaeEZ
ycuoHX4c4br88+dvD3ER8i87/9WEU5Vw5ZWbwJ5j62M8GTyNDceN6vsIpH7++bfDwdnxbSNtLbRv
2/7L4SyjhYSLimBxJO43hC98ZtlNv4mLMXp4e6j1k7/8ZpJNU9q+5/rSlcJ5OVQL1cAZq2jlSSfT
vpqxN7W64zgxpVjrTZ9dvT3e+tFPx/PU6ksy2jHa2C/H85s2wRpFeyruo/ZS5lFxKKKwQlRTIkfv
wVH7EXLXAbfuPd5Ocff28K99XZo6xnf5OaUv1MvhE11nxVgJB+5IBBUossb4duBycEUVOrtCjTY/
vz3gnzNHelyqDRwoXzmu770cMCzh8nCUh1g6VPW+ZGm7kKkf74THEvM3Q3nStSX/83zbkdyQvNOh
SoWbqgzrmfp86urDDHnQvnAF5nHiP4aqO/7NcOs74WlXO8o3RkneDPnym7FeZtTfkpLltY3u85KQ
DE467rGJlPX57aHWh/Ry0niGKpG0Hc8RBhniy6FwvOiKMLMaDIk1jJwnfIMhK6J03T93tYFrMRRB
BAPGzZzma8CuVZ29/Qn+mDeuDbiIPozH9xU83JefwFUlVTlsENto6uD2T44defiFNXnl1lrBQOBn
IYh8e9A/5s46qK9dxxNSa8Z9OWg/BLRgAJrS+COv4dKfU4BiSeiBZ0LBG7qXbw/3x1NmOJd3wmFE
Xxhz+pS1Dmch6C1EnB2JOfUxPVGEpB8QjOl9jrXnvK9TKrJjF2nzzuR97QFLrfi+hhIUT/jld606
d8DCSSpARgudpBs78fA5lXm+ug659baayI4Sycfff2cUvHxrbXtQck+GtfrRwJxn2JQexK2gqMe0
orEAHMC+zAfh/8KbHV5Zpk++vz3yaz/uP5+2efmFhZkpSxQDp5NmgF7Rp+iSk77Q9L2yKNi+Pdj6
h714gfhpEZY7Lq+tsLU+WfYid1yseiSKTqWjOHCFBGnr4TI0QUemj664b+rBjP+LUT3paVs465vr
rL/5P3bNco7GkgJgvM3HAcTzqgCO8oQ62TC711Okn8UCEPLtb+q89lw9paVRtvKpK528qVzCqzGR
kupkIS4k7rrtMtGpqbCKbLAk01am+HfZCcvc+ZYZrxS1O6pFmo6b5eH8Lavmvl91n51HvOfbH+61
Se5p7XoOuzdH2pMHAj8WpkITA0xuGjA+Umbz9Yw54kr0HeS4eAAG8/aI6w978sMLIDdsPDhkwUKd
bO9FOMEr6LocMlELJ6hW+Q1aTVoVbw/zykOnWMLRiJsGNy59MpkDfDXYBXs4inFOGozTBDRJI4FO
Olh+/PVQPEHhu6zGRjmnO3ivKpl1A9fwpl2Z02Ye+4s4zypwBRT/3x7rladHy1Qyjk3mBer0lxO4
ElEDxo+xwqSzr7jgm+Pge847r8krD08bVwgtXCaFOl2D/KgVeAw8Xk7H5NCSVqWozroLUxfzO0v8
n+sAm6ez9jCU4HcS60f5xxs5OOU0ga0Jtx3QAbbNcaI4jMRtgb2+ceqC1JtN3I7YX7fWwP3wrxd5
htdMSE5Cjnbsk+Fjafeca0MorOwww7ksZTF9tdlvISEDipMCc6tI31uG/nzrpMu3RovM9mKMOVnj
RycMU67lEQAlKepr0gTL6Asw7yW8yfo4Tw7NUBpx87dTR7rUHDBXecbnlHQydZZQ0xPFL7XNB40o
klrCeO6gtk3/eopyvvTWwyVCDO3Kk3GIYHR82Q6k6XRL/ogmo99z1SzfObX/OUWlJ7mOeOt5hJ/v
5IfLqsqqcR6wksNGgdlrBQhWA6AZ1JbfmSMnQ3kClJVjmBsCELHtiJP1O+MmZtUdxvug0c15mOru
yjfEr8YEid6//RudvA2/hxJs+4pTJXuUOVm1XEVkRJHPUPOcQH210zA4NkOPclJ48xeRTOI+9fGe
vfOLnUzH/4yqpLB/n6C907VyEeh/CvRpoOqb+SDVJLZxAM7dCvr+VpvW3739LV8fD3sbP6FQLDMv
33my0oVD2QfXM3YPlEIupHzWgWUAcF/SoIoxEr894ms/oQBWu17w6D9K8XLEmOKaT1IBIeRpnl4W
IRSn2QzVeUh3+J2101nn9z82uP88zX+MdXILsXrh5d06XTC9Oz95UUok71QMqkHbO40h8NCGU7qd
cKmtDS9RnKeLMO88YmfdRv/4FNy/2P5YYVz/ZCaxgIxRJokp1oTsnMmg+1XKDH9sBWCI2tFzg4H4
V2CTRVCEjn1MWuCmJa2Dd94d52TD+s/T8GiFwjfkknu6wI64OIQTIXv2SKhwo2A/wZjEMqYn7mbt
pZkwNzjOFrgC8dq9T9g3svPJm0iaiIZLx2sf/n4m8Bo7Urksvfq0ujBgWMEGVJCmmaPEKYekuvRx
mH62+dtf3x7qtWmuqNAYm81Ue6c3tGGuNU0PYDjKar0vWTtB6OmUkXTN4IETcGdJP9i/PeZrCwg7
KedMydDsay8neuJEc4gzr8REmtJZ7JyMrOTWntBQlWnZdIiuVS3O5rwtk3dW5NeGZi9llTQOFSLn
ZMYpmfEYBmRQQa8thT+j77+BYl00aKDKh2jCAQoEl20C951J9trIxpYsgpJ0XE6WL790lBZuxQEb
AVbj9M8Jh4WPdCzkgewJHBiq/OGjyvn81w9a+MwgVjDWaebSyzFzuMalZZAfTaQeJ5eNnQU5KeqA
tjekFxQkSpAIPC4FCYD/i4EppygOnGxG3skvrGpqpEowMEcVcbHI6Uk05YOLOnTnI12hahEc3h7x
tRWNwRRbueFOKsQ60f9xRkNyYrkzdRWMd6VPyEYQjjOgS2xfFDcLQJUY0X5FNA8dtKtpojYc9Pr8
gNSO2uvbn+WVd0oChuR1osxju6fvlFYT7n0d8fo64ADOUohc7SbjZNfRMlPOzyJvWFXfHvOVJYwq
lhCG+5FDTevkiVttbuFfyqns5z3GozT1+/IQGQnT6e2BTsodrJVqvQm7PhuVSzHw5A1q4oEXa04K
GnGluMK9ehcG9AnZQenrV0nw1c8qDaqTaIS3B/7zGzIw51+eJ1Vez6z//B8/sACcYrcz7dKst5MP
EWrLnQW57vvbo7wyj1iT2Nldm8sfBcGTB5mCfo7DdsVpgo49ZMj37oVXw4RPIDsMWVsdTDxYx6qj
tILcqCBy6t2S5Ctf1eE8569f2CYo5uQzAHHusyriM2QkOgEY107EGTINOvnOrPldAny5A7MOo0f1
XJSKxDuerEoe3f2w8ekIO+7YImO1rH1lBbB+C2+iWUPiNVqWFRKdbusK6SrCc7Exky/PMzWk+8hU
yT6gr4EuUD169HnuaH8gIxlhVfqOTi56rNhhUZrdjAYKVsSUbd2eoBrLmFskH5eYDT7VnfpgVUii
SEoCaEDgHwKTX0ORIJMxOWLl1EKgkg5rzstjHrskZKI8c9LCQewFGW2Jw+GiWt99pOE06qb0e9JX
H5Jy/O4YgpgQksBeIctSwtrLJvlpmCK8uy5Aw+4ulvnPNvP3aZFiZ6zFRmhQnHFi3/dRc5e2+jON
Na7N8u83eR49q5X0XKaZfVqdndkXA9SEJTGFBdzUeorrHbEGuFqnNIw+vD2t/1ySFAcJm0QbwcXn
j0JsTvWVNhv7XmXHa+RQZ19X0k4OBE0Xl2TVDOdvj/fnWZbxfMVa5K2VydOXdVaATNIBH7XtzMXO
VLZGm1kizEAH9M7K//pQFMyoojhcaeTLdaGSHhocD9WuGDpSH2ai7UAcTvdRj2Pj7W/lvLL4sX9T
2DAu1aE/FgeUwjT6JK8LKvjuMkpgyEviCvfZGhbkx+l0wGUN02WZn0yE28Bv/O6g19OirfFYLG6j
tpMkm4/4BvdiVPOvOAqBNvuV+85B55UlRNBoYDsgXoC1+mSZXkYbdZNOeSWadjhXZd5jIXGTd6aV
I3i4p+uHx01aU1GSHk2Glw+/C90W+yNHOeTOM7miJXvzNf8y7OKlp51+1lh1NZDmYNrmkFYLnqbB
RYqKLTcmTbtKaCyRZOfa7yzjr813Lvd63QxZxk9v3v5CtaJGoXDWut60QQ4U7HxonaQpUdAYehVd
vz0zXnvceDo4sRu6dH90Ons/iBOXRjmOHB+s4FDkcb5RqK/67dsDvTLbaRz5Ll2V9ch+es/38Z2g
+8SA49Qk5ZBT/dGaCPgeE6P3b4/0yiPkzaWYQGfMp9J/8tMOU2hsC0EXdtqh+YlYGBZ6i1StGAIb
O0Qdfnx7PGfda07mEtUSGkWSu4/Ht3s5lxI/Q7Zc2cylYYnTDQohys5V2MIIWHIcFVLkN9NYmq2J
kuiY9tNv1mn9cRmK7lCV2sJ0H8N6CBZcBUkos4fUz3tchNwlzzTSpruwcFDyv/2x1xfpj0/toa7W
kr6eUid7tchAQyz1iIE4gXAPMLz4kKCk3Na58G+x5qAptWzxXqngtVEpyzHjnLUgflqu59zpQhwH
FRHNaPJARs1Pbaee2oluWiUS8t/dEdd5zknYqvKHdUeBljP53O2BbaCdguSSR2TDSG+6WM90pO/4
w45L0bTrvdLblxo6TqizehP2pO7WFFW3pjZfMQggdkbrCdITJmCfjE/OEEfQ3sILNTl6lTy4Z4UE
g5nZFfkcmUPOS+RstB1dplYPLF7+rPyACEHvum/8X7WX2tseHcVlJXLvkqCRp2pIVxNtTacQJkJo
z3oz2SK/LroOd7JKL5D5rxEbTbixF+3AfkDd9Pav+sprxs2FEtda/uf+clL8rLrZ82YXW3g5j8F5
NBqbDpeXVI9Dq+GXvD3YK3UQzWmTAghtHYHYb11d/nG0DVvO2x1vNatVxOJBzwD+FDvrcT3ynwPY
io9ECmIccmSHbCbieS9CRNGmhxb01wsMfg8E4FykqDar3+fjf3wWiIAg/Vft+1CDgUaRia4NO+Q+
xTr1zgrzyu7BJYKHy3l+vSie3k/rJq5bi6xg7qfDPJ+Vbf8dSBXxIU0PijDk72hFwQ9V6pkbzNNH
QKtIVsiQ2oTOUr+z/vz5k7NPUn1e687oOk6PwpVq2iaqIJz0xu0AXNQRzFy6c+SMK+267xS6/zxJ
MJrL3kx52HE9ebK6Nj4V0x63Pv6xFp9LXUPEmXN0zAlHXtDzc7/PmRG3Tb8k7xyY/lw7mGs2J05G
lh7uy5ezTbmztwwh2YSJtmlbIy7qt1M0ROeBzdp8A/l4cR7r0def3p7m8nd15eVaybhyrRrTkzZ/
aB8IQEJs11jMc40JEJ7nYSZUGxkLfU7+mvThMv9cVE+5JMUH3g0MvImAaysk5dTANSCICUnPMuOo
uaVmdGY1AifzdvAw2I9oKWNE1h8bDP/LQjg14MXwK+pDVmZ704fgiLOHfrnzSnvfTKCOi3SHjpmr
SYbKqzqXQNZwxm+yAZZajdDG2WPZteMjUulN7t50zgQkJQaXr688oplD/8oC0+tju9Dkw9P8dkmf
wuK5otQBPMEe81atPqy/BgB65cJ8m4DhBl52NfZJfZFH0xeLs2RIPrF/nsXNKiZi9f0aUgzFY0LE
IGrqXn8mEmHs9iY6coDmTOv8bjpdpThknFuvB0oRqO2CUp945k2Jjx+Uq5o/Bh5c8U8R1ljWrlk/
onOGffFJDfgSSXzJEft+zAgpRABSiYe+R/FqLkYiU8dantXLLVkMKJXPjHOTgu8v8dBMn2CgY4MC
aIKIkxQdQ8c9whDpBc8LIZrS/UUK1SJvSGVZCHuMeItTvNys2kv1rGnipN23tKcOtPNhC+cwTAaS
kTubXOPic+fXF8oHipGmt9SPzhw4pUt6PRAP1ef7AsU5UjdldtzLUUxfpERW+l9atMD8tDA3QKuR
TGn1wBjEUcjgorcOKtunvbPxkquaYGts+8FNFLQ3E/Hc2JrT5noNHEtYaxGcluEnYIOkqjhEZ9kf
xvry/5N2nsuNa1mafZWJ+o8auAMT0d0/CAK0IiXKpv4gZOG9xxvMc82LzUJWdfeV7o3MrpgoE3VL
mSIJwpyz97fXYqJYtl+LgpmuDUwyAAvdPoR03vYHspABFi7wqkpxGXU4Mv21328Cu3UZkYEPfq2D
+C0WwBQTWDMOvwcVSJGc3EbDC7oQ+PGMlCuAX4aPYL4v2qNKNJAYHhuYdm8kF9QOIr1RE6/Hm1zy
hG/gtjXV88jzoY5fa2rmVQuAPopcQfQWhgdiD4KmcwmM02ZkaAbeu8QqT6W+M9PECQVEP55neWoA
toFt0T6L7gTGOoNTEDHANE4/Zvuj6Fm93KZkDJMk38GPUPyzlT4LYKFljiyLKUMhpPs8L2CKEClk
Xk0k4x5s27YER9caKz9Gv9DFXmnse/smZJYXwjoDOAxTTTqBXCxfabcFFOi2unDrTl6n1Kha4zrB
ZNRn1hWZQX7Ewz/XvbjnWzJc2z+rxZoMrwzqQJVeVX+8Zr7TVQgQKVyfPB7gFf36bvVXjwMW8pSC
CFCxgVjuon94DkZSVIdWxb1qqtTIS6mMgw1kjCI2pfJfrmxxQ9a4J/LwsXTKPl9fSpt61F0RsJGs
H2Bm5NGwVuze+s0TZ/kt32++zA5aLBvJs/ypqSDVvhqnAX25Qo2mYyAlgDGJZv2mVf7nw2YSvJQ1
1WJ3QnN1+fkfDlvD2EwvF1R/Ih/9ZIfaZFtmpKEzv0l/s1L5qw9EwRMOJ1ENghrfXorHqg17lW8o
byFZsSFJtwxp+Odfnwd/flDzzKKMoZBzogv+vRZHgj8YMoVX0YKg3NX2GG/NdoRhmOb1C5PFjE7U
cQ/aXMOM8OuXVpZFwPevTKVdsYRneWx+XySMIg4aNGhs9kZx1MOUeDbua725KnQNl6bZJq7B5N27
5YvgGDYNdHQckjNxzFWf4JL++Xb+95c4b/Mz3vtWlFMdgWb/9o//cS4/8tu2/vhor17Kf1v+6n/9
0a9/8T+uore6aIrP9vuf+vKX+P3/fP31S/vy5R/cnIXtdNN91NPlo+nS9j+Dx8uf/J/+8H99/Pwt
d1P58e9/eyu6nJHSy0fAAMTf/vmjn0ll9r7/lWtefv0/f3Z6yfhr//f/VN1L+9HV3//Kx0vT/vvf
iBX/neDfEnBkFoKC4tLaGT5+/shW/k46zqaUR6rKYlHNj3I6WCHx57/rxJFJrhjsM9jyLl8+oMbl
R5L4u6zwt/hNS0BhObf/9p8f/vof58c/vpf/SQqbU9ekqcl/kauQDZ0m59dLsi9qApEx0/X+iGxT
mwZuznI2bxhX+V3y52fe8L/P2OW1uPY1Co10uDSbM/fra+mzOhShjm8NKAgmgL4VezVFpYErgVHg
qTrOoUFlmDz2qGTUWw3zsxytH0DKaNwYwx1ptwUjAb8cKDNr4Y5FHuWzPWGN5yhK3vwGISDT0CMQ
rdq/gTTSsAJRE2XF+AxDBpn8EStpd/nD9/3PI/rHHPvXFfPPT6UsRXLLFjYb7u+plMg3Qr6ryVwP
gyy20WTTF65+micRFTKLJLUfAlrOb0p4X2+lvCp1NbZHskxlgRD09xgVgz+VMNuc761VEg/aNfyT
WsMdsViTfv0Bv+3ESGupsB6FzN6TzQ/zYN/2u1NayeAhmbRfxCdeD6GX5/s0b5s+M47TZJPlMkds
6XoDfZHJE4+qByNuhR2+qHEE9+jX7+fbARcEIAxu3/AeVWMpq6hfTyMIx1E3Lp7CmibjDsY+y3Vh
VD+qqC72HZnzM46r5DdP/G8vShmFRwl73qXCS7ble/4CoMQci3CEwmhg/51rpT0WelGtjXCCDcBI
LKvy9Lff8vdD/4+XNdhzCzZFBveKr5/VbKcBmmGhggyBAqT3TeN2ZJsP5NsqCHai2cSi/+yBhu+y
UgSeLUHxamwKS6rcDPO/duSXd8OqZzkbFEO3+PfXd8MIVpYoGmUXW1OLTYPtz2ka6z3062EHSGeh
cvzmKfe17EeFllfkEUuOz+KmZ35/xVZCNGLZjOcl3TRcmzYwp7lronVg2zu8cdJrklf9a9cwPU6l
TX749Zn27SL7x6uTnqYJxhUO3O3r502BiqRM+llrv8tMlMrVMOzopxPSqmmBhb/5rH9xihGa0rkZ
80mpq357NVnpyxhggsmAKjusOgm1I93DVQnFi6pL9qpyK/vNWf1X55fFS3KJE3Rb0vhfP+GURAWz
QHyjkqxEH0x2KftM5PFe6vT+LS9ni3BmVkE36Osdod70YKqcglVf1nezFhi/KZT/I/T2h0fEcsS/
vJ9v13bKrjaZydyumyFbzUp+LIoYCqo08EAaEV4wGlj/3MqrtxHhgY5R/CFDI2ufS9hi00PeYYh5
KksZbE2OzCjcxYCaVrYUPrUB5t8a+GkDWYOrJ8GKDoX2Ux/1VVS+jOlt10IuUHr8ry+6vG18MPVy
4YJucAo/e2OUd13l9lVhB9Au7sCTeFQ/nZ6sCvSbbEvaZx0EvacjM7M6ZR/V6a7XmWWYm4tRGC4T
Z5sqARqlNIdAL95Cmb0qE/4PSem/QPrZAVbq3bJGXS3q8KwV8/s4hiOYPbWFPIHEoxl84vuzRWlC
ho9CCSxOrUPC/7EOw89Mw+5LPYhI4abVfbAb5iaOi73CKKYM4gwzK3vemxiZJEJdNx4hN5mjM/YZ
clbZA0zltuFjJwFgVu46ACxjjWkbflEH52amfC0AdjQzI2RVceb8dbIiATiXraMSOmWhXvzAOhdx
euxl35mgcJP/R2DRp8Cb5JXK+UzhwFwU245UU5eBeVEn5iaaO5fdAlUIIE6Alx4GTbk2fJ/izFs+
3mvBRwPav56Cmy7RzqKVHyX+AB/sh9UHMNzSzC2S7ken4anvJoqkRGF5/F5+fSdAGMaV8Kczk7wr
02P8i6XZ1ytFx900RJJiQokqNpVqb5mmfZ8a9TB3OZb1EqohYotYlQ8mAwcKapSWyksUYlqkyZmq
z4HeOhFxEhNBuuhzR+cLGPqL1AYHvwi9qL9ru8dC872B0z/q1X0bZBRj3mL7YNjreOgcxtrYlR39
8YifOat6DwyJW1cHS78yzJgyw3M94Q+SqwM5WZQ1kaMBRTGYtS0fqBgVKt32stlRNNlAS/H6zvZk
lNMxW/RZvQ8C6gQkc5BGiGJjTknpylb2MQ3KW0Ioi0hbd0dF5i0oqlOHDrsofoQ1VDN8vLQM1jUG
ACJbJGwQbTYVjln9WA8YvTtpVZuUcRkjutJKOEozdAHUIYi7u02sFy4X/X4pKmScb1YzHKuIzmQS
G++sqmG/la03Do8dFI6Bc5aZ2XybBwWKppEGh1XB9vCvo1a9wbzxweDkdoylza+/fOqef/7ymd5h
1W1RjCU6/e3LZ9LY6jjdLI4f/lgmhwAhKkBnjXJg0ZpftVJCLh+CXiRtfK18KprmbfDNW4hE99AR
JDeU/HOhSYKiNcbygYVhWfo3atZyDlQyCF+Nu5tkbJQcsxX0lVS2UrejDjfzXczpsOm0fuByVy/q
IKAJzVt5li+2SdGrcKfqrgwArxbc4NorBQdRVRNAR4wyKnw3ikOj2YmRBtFCKQ2KZwCVTb3amdU+
1AiZCXlV+eltqbSXuPrQTMqnKD5jYixQx3iyJgBKTY+qWVx3K9HezMYjRBenTcrbaDKeiuyTrC0w
We3oWzCUu2g7ieyqBYad2cKDdOJYCRd+NnE7CR0b4Jdtw+yJuTdmTPQbsGEnNK9CvTbYJid4oANV
sEsVxj7pZkce/VOK59HU2lNkN5yAw5WKIxzRrJvO0aMUTE8q5nbAMV7R5B6wZxgC7SXimTUFGD5D
33/jF/HeleEm7dKL3vqjF0qJvMLy/Dq04sh80JH73K3dwl2Sdf1idYY7j9WwjiOY6CDEfCfQg1tp
Sh6M+SDF29ZOYJXl82fYSs/4YpRhF2aPtiGtmmyCa6yt5/bYdhMJUD5PiwmYKcJaKp1IrbeGHF+L
pHpmHUX5z3cnMe1VvzliNYc2pIdnwbEEYpu3J4IuhFSiUoGS8wC1PpYe4kycBgK3qKYfS/AlK+io
4Uob2yckIhTwoD9Tx+1LK3SqGYCmaXLmiC2ViM2IrFLhum8QfkUZDzio4wZOIskL9O6hru4CXTtO
wUiNOr2LAJA3stuK82xLp4kJcISgkD+hNZawp9OGvUANweAlQSUWpWBRQXR2N2HNgP2nmt75kFpp
720WfKbgbxgWDg3qumQMV7PWQpPUT0NUPeVa51QlHH4DLFXAZHoMoXQOPkXEI0nmTUv3ohvXdWmt
9JRaIkNsQamtU3pg4axDlx1XZhxg3/Jp5kPIrlMGLqS9Mj+yndn4zTvYMY4ZRrrBU5TnHPORCm5K
pbItKrxSk0LwB6BeaXsCFHBACLEz7gTCk1F9IOmN13tyOnDTgX3BMLEeIRlCxznEioCgXlw3VbO2
Ff8oEtwsGQpqsPdBmOxCYSDcZPZbuupxCnbmD8l4B0fhJVbvDobbDPaqNcCiUucMVY1QRAgWQQwO
BcWPYoby29GauKunq4Z7jVBZ+2j9qoc4PgjxIzPHtR2dqLh6c84yEdiVr3ebElAP0yi3tmjWA/Tc
1J5PhNQdDSXHYL4Q+2Ty23D0FLwB7fRxfJ+V5DGQKfQGgpuHsVaz5KRFIOhCHCUTJ9KouV1db0s5
uPggLym8ZzCwCoRNptiwJt4bfvYkienkZ7jYY8ntO7ECjbYeJ4E8UWIXjmVEU5amjFp+6HGz1bH2
UTMv3GEKEzrU0aprLE/Vu1McGtAM++PIcYinK9E3W9GGe6GV9zHm8TKrNyWo/YJCedgYZy7IjxSo
qjEGm7SxuaIXIkZTiucBERIwQQkDnLFeJNR61zqj2d36AXTzXIx3UxR6Y11v2Pg+9BAQye7D3csO
zVwx2AINYJ0swf6UgN+vHyj616W+oem0dJljsaka/lU7UZstazBTYNIVSiGS/DR4KfBaQWKsMvhg
+S5KewuZC/zSeB6wbnK9Hks9ta5ZQON95n7yXECoeeyVKMM3HSkvpTn2pAnimm2x3/DobjI3Lufs
R6E0jMD1uJAHTkGhwhrV1cENBZ4TI0lkV6skaj0yWAOnRyS7zae62beTPIKjleu1goCQXlA5cVFE
TqYn1LuN4XGmYJ2thjQurunoFbe5JPx4a6AZWXdpNGLtCU3YtmmNpHTGoVThvAt+sx/9Npj4c3tI
YZxSrkGzWxHWt4pS11YLR4fqVRv3eFuhY2w1fQzPlWYUaxnG2qaHp+UOijKvWniM24CQiZeKdnSz
wAbvbbSRcUahgQ6v0383mvVzd/5tzbhErOiZM5XPQMW3ZcNI7SYyGbtf24HcHbqmoWmRidlVgxqb
YO7n+xhIjaMVrXbpmKgFtKUhW2j7j5C87hW6ZMMzhWTugijJuFUGxKVntdskQzprNFO64bbJAPf8
+uz8iz33H941FfuvK93SnFqKlOxD/QwWa9uLOnGsqp1ecJ/oLFwiPd7FaUh+y04Cg71wHUm/2Xj/
+S0QrdB0xgPZ1JITX66fPzQKQsiISTpYxtomq3kGTtdyvgZkNANd3hOYTG+USkufpHhsgGKU5W8S
ND+naL9+cUR2GMuiU7EUWr9PiYNSGWiDR8p6NvCg6iZOM/CwCPlAwmgut6k7BDqwKcPyrNSs2gSy
ARoAMg84ds5eNg67vKJ/9usv5usqlLsGoUIIFUu1lskbGilfjwrZaUsyxnqp1drzum1l6xISbD1U
uQmCDYh5EPtMxVnV9l9+XfpcFqEyMpsEjr+dxpnk63pQSIiAI9U6VZZA/0hEhN7qvEj7sFeV8xJN
mcXw9P/1yt/LXxaCUAn9prmeJ6vYGSr0LPhDyr6X7GpjtBRG2WcM4ZtmRsnjb156OZr/fQ78PNrM
YpCJXUa5GJhcikN/OAezQMJWTP6IbKDGgyACe3iHmHRF4AAwu7EXKmivdsZINZ3h6YBBSVwyVddT
8xoBTZGn9jxWDRz9ZS9EZMBIrjTTX9ey5ba+svHDYuPXJ63LSRfvfeaKjGwPW8kZm8Blq7uZfeNo
lRiZWfrSGX1set2zo8bThHSwpcaVYHsN43sc3aCh8ppIPdnZhPbNWJGoOU0+92qWZbPSHJVmgNgc
H4ZeWsV57YXapwgjx2/tQ1s0m6HT6QArHjsucpE70JSMWyUR6+t2hdC1xvrASMRRro7G4g2Isn1S
d0czQjUz6tS6lUdoTXCSEa7IQEc68/bX38T31P1y3v/xm/hee9U6Ss5TkHHeV1qzsJ21cYt1C/ij
KVfvhoY3QYz4UEXNHR4yfkNUukzuf/0uvtYCf54OpkzFeXnULHMzy8X5h9MBfL+Rx5DT1okmVQ77
wQUXpaoUYUvxm+XBX3xgbQGBUPDV6ZLQj/36WkBBB61ntnJd6k19Hec55CvWFK0Ku1Kt4+0AEptv
W/ukhtWMeysNYFTbRgra59cfenl+frkGdMgGqkan1qIIrcjf7sNFyrkRUBclLxNpV/HUtg9NCgi1
B853pQCK/c2d5nuGWmPyS1WoLJtMYFFr/h6tS+dM9VmfqyyPB5XIAPkO3mLCtZEau1EG/gcNUJ/P
YRyry3RULDnkUHsyOk1WPMn41IOr2qzQxGfzRcXruhprt9a66ncHhvron44NQCG62JwK5JZpDXz9
klrGIxC9QPwbtXTcCa3VoaUlbWK79dghIJ3S+Z09hLUpxjheg/IX51rXkQ/MQ8GchAwuVsZNNPd3
ctSPkQM/CnGZVtj5Qyb7E9q70m8em1qNXQOc4jvcN0BjYYernH4ycMZVPWa2v7JtDe97XGvaq9EG
yR1DD/5bxNTahg2zerEqc76PGZE85IUf5Q4QP8hcdsGJFU3B8JjAR91rndk8UnYm1WQu2uBUGYo3
tGp+uOoiXUffVmma7YCh5c4GvC/s2UvHNTjDMr+17JJ2nOCB/K6PJRqhngDeIZAU/K7x4J/Imiuv
8GETd2q0+MUqLf1ejcV0aUtNO0y61VI1qmr7MsF0vzeA+7hVoMmbkoAr4LhofCyqRD9OvlWcCZSX
G/DJgWtolfVZTaPtAP0EISbnHGfgTrl/btuoeMJ4nF/V3MWPAznldc7UiEcfv7xpdZsRXakJiclk
jYqtcjbbG4ZPcn3LSG9yVPIB9/TMq5MMI+dxGxSjvMlKSOMrf4S6WDGWKh90scgGVTn1AjtMb3y1
qU9kx7vXRojsqHdEZMo8M69MKcGHKrGd79KRK7Q0m8kbNDhofP4I93FpFeGNNKiNI0xbydsdbO65
cToV/hfyh65W5rWcIB8bKIMo/vgjIY0GU1pMY9v6R9XXDCj4RqA9qQFT8ziuzJaCbhbZPssQLaxC
J1MK6T0s5BljXQxLbq2VUfBmK135LEsy0r+o0QZyP6UhPlpwtS91b8AurwH+n4p6jB4YZFiq1Ra6
HgDpiwPE7u2twXmzZngv8Fq5UQ5+Wsh4zoZkm2YdKa9GU6+krJTA7JrNLmW14IaqHuxDmK9ry6+T
OzKQzYsSYvEpG6lmZVdHG1F12baftMD12azsfcPobuy+NMmcmvWT36nKITTtKCMah3ZezCK+0Uxq
jP30pgvG/HYEjeVngWDHycaqZCKph6FJW1ljZx7ZfMwuSsBgq5grA7O3DqMZFHujkiwN2C6yEclA
Bc3IoIql02q2nT62Hm3d4ailKVgTFvq0pktWIgwVrufIzp61sC42UWsE77DLp9smVvMESHlLRNEa
eKRm3VCCTJnJ6UVTCu6/MHbM43V38VgM1xGcX45q5D8wxaUe4qrQ0BQN9TFntixZhaQ877rBLl9H
KbCAzJt6GlItl00ECLM2HaaOGSqEN/I8AbqhAkyW2NpWg4i9ZFKzS5pxnq26Ek52K5n6vdwr2hMY
OOtYJVb52iQmpqi5lUL8jVFpHuaa8dMeZjXpuaIv7rrAUjaZaXT3GmuRo1mr5j7l4rgUvdxc8CsQ
i9WCdLoe8kLZirkyTwA7m8DBEjDe6nzRx6yvEjIoc7bnquIE1peynGz07W05tc05ZeQTeDd14CjM
md4qw8ToUQOUBMOKOpSe+1pNz/3y6siZ0nVn9u16YCobaUVD4SaC/a9nkv7I7GbwgyZLf5VLJMMJ
/9CMUQfQjHNlZD/q3qQwXmli6I9+qBkH2a8ylhJDvwEQG+KnCUIvBZDkdGDnKQh0eXoYTEkZV0rg
U+Jv5ALpvWz5xYUhStoathjlH2LWtCNByvwYZmjhUz8OdkMh5e81ZRPEYZY2HxEoZ5eiyWL41nnH
1JuVJuvED2UIkmWVv6YiA5Ib+oXp1TPt1GoeWXJFsjgWWkT1pwVf+drrc3Q3iIlnztiUV0Qtmuta
b5U9hmsK6o3c9w9Ck6WdzDD6oUoMFM2WPzNDHGU5qcjBL69HMwfJXhXdDZs3e3BsuaaTzz7nwcjL
s2+VGVtj8oB6Z9eXJrMInhPLyHmwpgHAT1b/BwIvE7B+VYteBl0znysqr/gj6MeSO4p149MUHVoK
jeFlx9BZPs7lBAgpLo0x2qW9T5Y2GHKDB5g26yeade2Dxv+cwFNgtCzjen4ARz2ibAKIuPKpR0G5
jCf/BGUHb3SVi/htMtWZfrA/j0fq8sw+KnpP9DVKZokSsy+oWxix7Y18K7eylFfX1ji05yos5wc8
OiSFiwabdpErw3VnoY9dqaynOFol4kRoxxL3SZ3GXtD11saOFFDskp+tATFXO+jNA89zpKnQl3FR
pWVNwcm2GipFOl5eeI9OYufiCHrIgrGhmDfWrNT7pFJyh2ecwKPmG+9z6PcX2AqB1/elvV/mZplY
UJP70CjKeyCkyVlJxsr122Ki3NuOj1zGtPBiX3Y7LSEu2VvWTu2Qmk35rD+JuiwvzD1IwG37/DTo
kc/1ASGYWl+gPlh8HkdtDY5MXZf6cwedHeNew44+LKOOSv9I+TLlG3DHQb4aGwpnImX+3ToHBjH/
Kr/WZclVwJrLKnoT49IjpmjoVQz2lp28x4jLIRT8Cu7mLU+k5Hlp3FE8WuuMYQhajVWEwu+qLM6z
rjp5ezFjTy4fVHDXvXTU4rOs7XL9aDfXlF1lrHWyi1qLgqQ8vSfV7Sh7BjaEDvjFvqQxhNXGCaSt
rv8otfug+cDNnFLoCiaSydd6upfyi4HnHVeDUNq1RpYYRvgqUHCyfyTirZgPlbmLw1dWiuCeRzhs
qgNX1lUwW6YB3SajeQx0Vg/nQWsdKkqblhHJmCSmOm7zjFo0j3hMByZWYO5Kp6HRbqRId6IqZhwp
vZHNyQnpgEbyKQmeE9zYnNjrZWQ11aSVjn495bL2M6fJnSDeN0HvgghdyyM2PcUF28aNSnGYZX/U
a/CwyZOaIoamj7Z0x/XtYJ+6GBN7nziCsG07duS4OSqD9DazhF6VykeoMVA3aR9wftfxyFNr8t1A
vRnCVz+549bds3zj11muJuWeKYkHG+BnN/QHMkXXkcGIehrQG3gqEfIlSXeltfXViNQSHPZKiTNn
wGFFips+J7enK3lIbjN8FaExMz7UObWcPU7+5KhKepwkyG91fRJNerHJM7RDcxNTrIWCd9ak8ZA0
TGH1iDgajjSLdVD2qJtNhCDPWdTc4b59hF236vV8o5MEnv2HOkZwABX1GJD4H8PPdK5OoJY4N7mh
jvFGlk+qT+k90W5TaPY2wWMw0qtxLtYCTyShpY0qq1CfK6/MXuP6OsgeFNYGaRN5effKStS1jHdo
xmBg3UawgG+RDKvTh55cTzJyF/pRk70yIUTrab3vfKS+AaX1gfaRYux8gQVBCjAIpZu04vGRNx4I
+5uwAUFb5ScjDu+ULDCdmOtMi6rrqdScOJdO8nzI2MrOEqn2iFizEGtEHZsR9cKVzhMoDTRXb5K3
sMq8Tmo9LDy7miNWpRazbdzGuBVG9rViNxsf1VSjVLQjnszyBvPTRqa7IaiGW4VYGRrSNhm1TFI5
em2e5k5eaaD6DKEhAWP6snxZrHoJThUZYSQ7Y4ZrzoUcOEnUX/OWgfY+RvG7Kb+PUbqhcMwBqLyB
0fB5RIo7UjgfB+ycvjvb5Vlb+hMNShI1PId6jSFVgj80lldZ3VIPXdyIjaMHxO0RZqJ1WWlMzWnB
PUWIm3amKcNon8wkl2H120G6rSdGOhLZ4XlPJxRASH7HOonGB+jMYiu17daUN2kyrmoK2oU/O0o9
b7ShBUygc8zttelT3JP2SfgxK6fWLraJRbP+s4seTJPhC8YK+OLUQxkfgyBw9OQpm9j63kPs9Roy
5zl3vx9Rq3sF7Q6yarByaMfyXLCsDJmU3HHRTEeTGRCSwDR11LvWRFCn2AyBHFS0AKhRV6VfuVnR
g9hkCnW5W8gpXcIHe7hRObXCGBeZhpK0vqn6u6x9GCP0twKNgrFEeenq6+kxVJVtVaurDIiE2uOG
S1GEs75nU+E2fa0RiKeOnBHbs2XQ7Opokb1n7oSJ6Kq5XjjcKW8kVj6C4GxgGyzKlK2z8CZ2VKwi
sVN9Zjh7LRk+yKNi3dhZsRLY9oaes/Xdko9+9wJE2yiuhuAgkedXrI0ZZ55R98zvuj7peFVBI9Aj
4UF9SzFNfbIyZjZ5+GN0oCntjeY1S9Vtlz31GhMFe398oE3sKvnNGD1XxS5HGAkfGreXG3VP+Sit
EtQlEOUr+5DY24D7AfvvRBziuDmp1dqKo3NhnWPjTm2nYyVf5PRHQdebEcMgv514yAeDvR7aZBOw
V03MYam4rWdTdTViC5LfugOi5Jr7bwEbWRZ8kJqWGg0xE31YZLecgzU+4O3c9YwW/MgR09kS/6EF
qWaBY4BAS4sDnQX676WTMS5mMgPdVhVKXNPxo1szvAvSi6lcUpn86UcT45BkoS84PCMBER+nW2Gf
TOlBQhIB+O8QKncDwCcpl1nBvA/aB1Bdh27XqsDvGrd3Co6/PLiv+s86O5o07+sCVVBVrkr7rhPR
gXb3ytSe0vrBx2kZ23hipL0eVOu+WrR50MdC1ctmy2kDbVcig9XJe9j1zaSHrmGGt3pH1iQSaB0Y
zgne8uww2mLnU0cY07u0+2DQ02UM8DaLjszgrkbUveAeoEQ1+36wOb5vVWAtdjdXqmViLANCn/ew
HNhlvcwgfebwqKsnmRbtML1l8jbwO7TEkGmgReQ0Cjv5ZWbXhaaIRJYJYdN2RDS7urhPa9gBjNhg
8NtopKMsFeuwdV3RuA8UxWtydZPn2iYzkMRFKgBW/TpDQgZpJyGySAOo47umacV42cdoE+p4kgcG
xrgnFupu1JFjzRqDYJ9RLa2K4r4tn3TrAx9VMaD4NbEDJGKdzlc0R6rRuu+V57DFSSZTal2+R20b
xSa54ztRPGoh1sZyWgsKtH1RbDAPrBesRTR2DNoew+G9Mz6XVjsVTtV/GTNOF1Re6mfpP1GScSaT
JnSW3XQg+7H6ndV0Ap2QcK/DPojDglXwPoweYuu11ux100GfRpykEDbqgF4rQAgHjii3HE/imNEy
5e7qH+vxM4iE1yPCy8hOs37SpXe9ePbjS9bfJIjxMslYsZzZWmrt6rO0lpXZy+t38r5xqGzIF6wV
bSuRvqWpGo/3bTtvWjYoRjO7cWeQhjn0YG7Y1nRk6gpmiTLxJpvPenScUXE3TBuNNtYMhWURb4ep
1fFKzVWXtdJmln+YSPoQLjPahyMswmsar6LQwEF5SecHqaHz3y1e35qV5thADonZtSxrE8WzqaAF
1SWWKfPUmYHUJyZ/Nu0r4zqTYk83JG8MFkHQXdogRLDkUzX37FFMZ9CKNRGZew1ad6Skrlr8MJuP
Oq1uUsajZw05uFTvZlYomb0z4BiVOlFAZizYLxHZpHyVtq+lGtArHba4RO00cMx5gltiPo7pcyAs
+Pi3olPPvd2i42T1RDUDVYFXZHT1DBJROBFseuKkuvY5ba5svgoWt/Tw0FVndiNMkhtuKbth+Z5X
2mNY1E9Tues49LlonbmxMTBkV7HcMRZ1HMPbkaR8FtJrv9OKfcAKo0hX9kx/dxkw5KFDIxHQVnwI
ov4qiG67dOKQm/ZR2G/CH9ejPuOtRYRWUnS+kZA9iGLehfF13ez0wKd4R09VlR8Yfzn1bcF4uHKq
0uJaGVWnNsz7IdbxYRBQyvyV3DUs4xE+1yO8I3UVZChAch8hWLDJLJIuU3vDJtoL6FMPUXtIJ921
CX4kEfNtYvQiWRcot6IHI/HflOoxs06Cm7uPfTjfD/m7SQx5sKS1rjIlGPfms0Iyq8B2bbf7Ypg3
1A9X5WxcTX67i2flsFgXVirYk67OPCoBW8kwjpTXkSDwzEzRpUY9kYh23lOC2ldhv7OD67xuPJFY
qJsKR42KU4r/h4U3C2zrjnzjJjXiLexeULk+2utpN2QMstnTMui2lZWj2fT8OHRMq2cmFUUhOeo0
JEKnz5hN+m1Tv1aJz7ebbAPtisq828unGkhkm3BVS7UjE441uZsSDd5XDXHQngWaMm9FmK6FOKYT
lS0Wu4XOqjexD2l2CSiLFfY+ZUSy03mE4XYiPKN0laN0gReDi18VPIYGe55RFfxoy3dDYl9iF8iz
yFwmjk/ir1XZrQS14ciFvp2RN0bqtaS8Ne2GxIQ3YwGe+srLUXzm+cjtZ97EtAXJpzo6D3SVEQUk
dRvCmRubihNyZI8eJ1VsdVX8P47OY8tRJAvDT8Q5eLOVQchLqXTShpOmEu8CE8DT96fezUxXTWdK
EHHvb+1hnZA5rqTzetK4kYlt5PI7FXRuE2zkx7SuNrq97Wg5Zfc99I78MKP50rg0JsWadlCn8X3S
/iEP8paZWXorGhSOjtucgCyXjv0wct6AgitkcM9DF/32ldzkUn2hyI5Tga+BFus6/bBz11pGMkX/
yg2YdO1X0dZ4Zifl37O/3eMLolTobaA0BESIflir5DieHPcjquJXZf4Vzns6oaPszgm9vLJz1nr4
Uwj1TdcGd5HT94WQiHZY5sgv/D1kYZU232XjjAGOir9UQXekUDXZ3hUTZt3+ydkHkTXky0b0FuOY
eihab5NXzrUmLsVrM/R1xjZT99Zzraq9S8wjGo78GqKjBxXJ8H4qk1fwy43XasTQOABSOWp5u/Kl
SJcQLnca2b4ltUP0Y6zMtutg3aNLEVs7T8Osq2gPw3IuCnPEOCfb1qbfXXTJWgLANPF8IWuDrcSm
i8ajOJyaaK3ehUP6adfJ3ewY2tBNzx4Kk8yqVhM3oSaBkqOEHlwEeE0StL3xm3So45Ko4/Gi3lHQ
1DxTwFEr6Inm34SxyaKCq2wrGMoEve/DpvnDC+2gidRVKcKTOTZHgVpByktbGteUWuDGOIwceGI/
jhIQlX1qotDULYi6x68dfbvEOerNL7qug+0MS71qFybKr9RyAxUfLjKNklmRtB6fS+UaM0c7ytks
m13VcT2nRD4k85Z2tt8irIOJFUkfxT4Nk2PS2AH1Vzt3cg/eWFEyZXQUw1fE67s0iixFNSN5kvY2
l4nPwOKHvJlZow7bgox9LweocxTqkZTZF452Jhw58tG/iUNFa9fGceWhTJ0t58xCt4Z1aU57F17B
VyL7M1bLoOug2BYjQWT0vsYdD3VRfuP91G5G4dFBblCWlKFaB1mlRhS52MSMJc6Gk1W/2kgLaxJ7
XyhT09M8VflvH/Ix00TTIdaEorCz7pc0Fa7cWFxbG5u58Gh/7edOvul0AfoooXnNCsMEuOQ0UI2p
3+hRgvu6iOO3TCnfMrb7f6OVVD37vVUdolwaJxNF962MQu/SZ4p717O6QhysW91Ca6yvJtTfe7vx
nbo4h5PqhxQJIQ0OGV3JON4qNYMLZWcIYOMn7g+bf5rMvORXT8Utsgfj3DpWutdqN8S23Vz0ZJwW
UUpogFZWt5hciefr8ixVTU4iCu+Zp/Nymyo0fCTSblFoztfged4yNhJeQpMhk7SnRZv2BBX02I+1
WaXJjzJLAM+SludyLU2aXLRs3scl5nKOz/JlQshCeNiImE2eM9vdtwkVWxn8znftPbElWiWSwXm3
SQhaZFENc1+6wy2PPONNRkwmety3y7ChspgS7NMgG4Bd4JGanJkDju5p06NW9SHCDrbb34xRPMpi
/m1nynzmlGY+JzpGaXUmJH/VUDN9NemQAmOLQYFnGr6t2MTub6fbKYdnbYBcP5+WlAX919VCZNST
Dhp6n8GmdNQmlcpHApqtMxYNX8tN0gf6ipiAMQip/0rRxezlKNj1Jkx9aj68NFZ8zLg5hQxvFMN9
yMo+FVNMgba5Fal+14zc9YuIu7RpaeXsDHebe+GbXbZqULPKK2X+b1AzEuc6mBQxs/6r9vTWK7q1
jiedCjWiAHTR7gc74eiibK13TrVbX1RTyddTrSTL1K2pxVE67odx1DZS9vOKvt/frHOfH6Wg7zEt
frtGfXOdUKwRetarmk+/SCMncBtEx5VnfjZldfBi/rBHXYdfR8nVid1jzlGUqEAxXRbtTQcSQUly
Y9WXqUT6ZQPuT6l6c0U67gsX5aUqBn07T0V9VpCRLzu2zJXlOoDMZYUusnw+OhnM70IRbRCxCcJQ
aIuoRnwOrMXJD2k3IQNL9Smp1iDPqp+ZGhn9dQmAV5FsiROA1KOy+zH6uVxbqrFwcjbBMU9/R6nT
xhdPqvlueWEOlIf06FrF0muWDbWRD1E2dcSQYeq0pVPYOPkGUagAXHZE2I822GxphZn+E+poAWrE
eXNzJC2zB60ejcCUmnfVRDzU7L4RZ02Zu9L98mq2BCYtLyJXA9sEwG/rDudar+ugsvOoJLMGZY3R
KfUG370KB+QY848jBo0TU2UDWs1cfyBcXWceqFXj3R1sI9m76fPG403U0sdgFSasOMxXQAov+7SU
poY2xGF5JMx29VRCriC99plJ1sBQ99wcmd3txYzUuBdtEowZt1VSlidTlAc21pNIERrBfXzVsr5Y
kXKi8HcPGcYPFavf8LAJmDtbTtdEn25O61yVN22gD9JZuJQN+2aBqUeJ4m3nRArlqHrhqxm6bQaH
ZqVL29yqDp1jbX6pIiT/WQ27NF+oyw0UntPlbFTxXzXK+oPoy5+0s74SnDqOmxVkyOn7yZ5Kf+z6
3dhmJ6w9/VdGjfIlwomqLVxn0Bnei2FRsqVkYvxEaiPEuuPCJ262ce2NahTdil602Pcofk6bCQdQ
rv44GrV2nRZjYpnppcs7+Kmk0m5TW1P9MJY/1YSAXwOLIcBtpnjZo74w6s8lmCOK9A6FCifFqSka
vV645kzmIggACG3qKbvWc49zQ8u6mf25qfBNjIu+EiYHNW3tG1BE5WtNb6/6kOkht2zOVXAihCP9
mvc1PysSs4hRTxvh6g+na1aK4awpk944CDJq1WV8ifkpe/Xbc55pHmFxZ7K5pK4zLTAET3gf3FNn
Esk3/UsFcM5TsE+94qEU3smshlM3xdtn+cfKUYmoK+iLD0OI5yw8eZLHq5ucW6OkZ9raEInXD3Ji
GZm01EL1HQp4DbX9Umy1SUG06xgjWnSrO+09EqQeTnM0rCqKEGF5256W3mh8/qX5YaRTi8aeAAYH
c/NHmdUBrXLVlmJZsQ6L0MIpbcANe9lZGQY/qgo+CLcYfd02V6oLOgzbgmYyNNO7mrRA2BQht+be
QDYjl3omznEo53ej0PtfYdTkVcd1v2an3laucQxDpGG2rq6iwQnCzoRczt8I+kfNOO+lftX6awiW
ZSjqiySJE2Py2kH2BugXNI57UxvE6sO5jNSgxCTmzP1+LLkyci0CYlGG5wAOgeJb0rRuMfmJ6wwC
n4sHRclY2SjfYYbXVNOBBiU3FMn4nSwNkUQWsRQqX27ZO2+ZG10Hq3ypE+TaVJL5vRbCi/S+PWrr
NjbWA83eTsZ9I/tzp1QPtjqOwGIbw8PSi4ABHUWcZCsFgOzTrVIVV7N843RaUix4igaUIbGVeFs1
DQPPLNXFkGRnUTdEkQ44tuytN7obhr5rCdI35cNKFuMhUZXdc4vBJLlUiMhOEmCMVJzb0AM7qt7b
MSFd5mlw2lNSsutR5dByth+LmXGvJu2MWE+17Xy1nQ/tSGSPOgY2vjnFte59OJCce7Cw5JcNva6p
ubKwKOqYrtNkxqqir6Y68mW1UeyH6mafHIoo+WBm0G872ZvM2pMJnVy+ddW+6CvmUNdPkVVNKX2M
elCywlr0w2nyy1XvqbdO5o9c3DudspGgmXF37DyuSzltIzpdBkzHjKYmZg1hU89XpMvWpEeabrMU
Gkx8VyVF6aibmhLJ2HjOqrchwuDv/TNpz8pYtDz8ha7cyhbNCUti+kQfvMdQ677K8GF4Z9c5Oeah
F5u4f9H0rQKpyKEh8wNRAPiO9zBGHpBZLD4b9y7m64AZoxuAoIYa08onUf+dJTYG9zy214Xb/OoN
NXfTtVLfRnY6VbZsutbOrMRO4bMWLWb26ebNr27SrET6tFBts44ZTXyZ3qsly6UBfNFl1lIjsQeB
51LL23WGtaa4WcabarBUhSsPhCS/Wc7O7o/NuHWfTsTmgnB9RRfxIjd87i7Wv5GqWUw3xPYIQtRt
kzfq1ibhsurEQoXWzT6kfu4q6efGbihgL7CVx+lnmCmrvPvNuZGN3uA5OdZJoACIF0D/lXg2I5fB
NH956gWOZKOMLLI0A3Dsxjsbhs38q7ytB4rdDn8O9b9xTSktPjA+lQznJyNdvsSTQk6fSooBffCg
Ke4pjci8EhndwFvaSV3ikEwFVAnYiiGHL7eSv5RHBZN7j9PvwWaqhm4lFq7I8bcqYHVg8RiKhht4
8CLnphvguxg5ueRzVg5tlaDxeTZ25lhPHaiojt+EhR5/3bFq7gI3Br6jVQ3UaiQANgBgAwvZc1Yv
8wPGGXJMHjr5XglhXRFl3+0TSvZmOPZA2KfEejeUgDmXulkMTNFCZq+t/W5kpxxllv3uTpty5hFj
mhgZPEw+OtyFVIebs1i0ffLXgKp3vO5dvJXZZzl9zxwiWlUurWZjEF7sbSr7K1HsHYHbvAaBhlFD
N95ic98TzN/F6kLpL3Q5+sCzIJgEXMUp9a7n2Mi+UrHxBLFfxbvVHCfd8jU6fkpSq5NBBepNGVcJ
1TM4BrRFo6B+7761ht+MUmFkVSSOESubH8Mp2/buu+sZyDr8UCWYChOmbe48615Hr0atXVV9aZXR
ity+UzsQilRgndF/1KpYOk4ZpKT8dpQm6c3CQGWmIzlcld14xCtOJyj2wXWZgxpXw3BUGxypM32r
9hMRbbcGQzJKwyNLxYpSqiCX0LcjR0czV/vB7HamLCWpU81NR5FhceI01fMlF3wyD8YhbzK2cVst
XQhDnQytiRXcIfq+CUD7lKkPVELDshAXMbqNJNbatZe6gsED5ZvU0dtjrIph0KdMXIqm2uUcohKL
dY25sY+nNa/yGtXFOhvEqrUQObjfT/RZaz9cTnHRHiNsFa4ayOoLTHBnujudkyxjUNKtS57QoOig
avtyxocmy5vhTCtAH188lVYi2piJ42vhtFKYorXi7j3DjEWxzJOBxJFuo7mkGWcs63y4ApcmrYsL
blOr/fC88VJzLPDhnDNUT3pPwWyB8gCIv62hAvBzkl4CwTctQ4DcUIGCya1LP30LHJ3VGC7itg20
xPDDEY5ubE+YEOAThLx0ztXK765ZrGmLxh7HEnOjVHqZccgKIGZt9BYFEsBKMi9OFBMXNP7mFDbr
B71jJXiX6jUL3QULIaUD26xFREimEG4iYXy1KQKOCR2k5FJUf9o+ULK7PR9GyKvyxptYdMO2KrB4
TR999t7ZNeOksoySYwebE4I4N3LpeN+D8u09329o4epDKV3fUvA3pVcJ9zxab864NlEtGUaKre6h
6cUyxkMKo9IYmxEsujPitTrOq9Z5MaMeLZAfi23Ti1WZ+1UVgSI+pPZBwe0p5ZQNOQmmy1wg1FIe
eJ2XUnuNlV9D/AkEaG2yceZrzm6TD3ZQkuSn6mIVNdWqrvod/SdD5e7QUqxU59eKtuxnMO2bBka7
goXs0NcZzUb0MHfeKU58tXl5RtNZ40+CsER8lLmzVkYoYfEbzu5egKBaGI2Qu7AT0bLtlylYdA39
PcN/vALCor+LVw7nnRbzEYTHIXef0eYQkKQ82dmWhpvLlGBAacylQD1s9vcGkN9WrF2p7jV+qNB6
sWOIb3jWvzJGk1AEevuRZVe67eMOHKn7dnHQg3OFs3cpCmCjgoqewpa7gj23UttPQ2YXcl5YfsNl
znhA1QZWvYrKjcwJNMO+2a7U4E19bDPLvspeyjj1J1gYN1dI2JakxCiI5Dnlb6I8ucZ73BYLIfxy
uAzJrtCihd3c2/nNMV5y673Lv1EQmPFRe5663WPMx1OU/eCL2hTV3W4I+0E5pqOLITnWZsfhhpbZ
oeo2QwhAqC3k+Cbp22uKeEN4EZ/n2Ztv3CRL0Z9qikKws7waUbtA1bnLSHA0oy2CgeXgLGMuaLFO
+C5aHSU2kRDYleEMThlmDvOHavYFHfCWgamTr2SOjWWk2sAS3MzV2koFjnidbExksy26baw/puRQ
/y3V96G7FPZp6KlB/SmyIBH/6LNd1uI8OO5aHR6zeazqF3d+kVCtgLEmHBDQ9zL9qSN4RXcKwBTZ
qDiZSB2xOHpY0DQNqvdqO7uQVdvildmbAid1PVzIdVq1rrrUphODgpYecmfjan5JPm9aHOtsN9rX
QUflNGesM36f/Tr1Gz2mlDLUKELKWrwX0yNXel/Xr2APNkRa2+xLka56oh3L8FdpjpnqUL2ya0Pl
Vot91Xs8azq5EEFVZ777XH65qlorx4AHWdl/tXqxGJPuYwbCL4wD/t+F6Z2FMS6HjGDIhqIccAFS
sTny9mFSbMri4erKujWegghgPwZm/JybmXyEylF5BigTmCl5tV+fohxt0xL8OuGDKhhkc5IgJMHT
gFhFDEw4tLuYNE7LurjpcbR/2zbnVlWIDUTd2OtsiIIR4dfTR39EDUSPEqJXpttbA4Ddx0DklE/b
yOFLRjc3pVn63XRAiWwfAxQieo6BpIGXNTaYYpfSjTedujemj8SLtmkyYEPeO/AGZU2ROI+NeS7H
acWlwx7CCNrsBEOrSt/6IHmRW1IskEJHhI/k1LHXpyw5IVQMBrsM9GhcmtbGSHLsfjHUBJdld2oB
Om1v2ysY5T/C3G/cQ8JfF+rj6frt9beG7Wp+MIeLip/ujRM2Zcm0x98+9gcvCuJoh98ROO/mOCT3
LAdYax11jZjvToZLFi2mUq3xlvlkLupw3NHAPK1nsMzEmDaBnTZLB1Exr3Zg1uM6NW6KzYoZrioV
q1P92efWsgjDsy30z6w6zs9ER83w+wajUGL7qr7uxENpOHGltbcG/l8URIZWaElEE6is0QHDrg00
RpbIKki03KO/92kxDmKF8SLvv9Ji3DftTNWxWvXLEvNVYeJVB+a0EPPZeb3LDQNHnvxtQsQVUxpu
8hj7P7EUEgsZgufQW5UJXSWGWd0liaXMpLLiisJklnqWZBZs36ww5g948bYRUxiuTFEwVSTND3XI
NEmP80tBbzb6/T8QotNol9UVhZkSzKV7oKPqxS6mySfdENcFz7te+qqdl09l3MtcKseJ4JAyr14k
oUrbZLYDzxZLS8uDhHcgropVSzSonLwDwKfbcr4lCJ3sEudod1ZipKUDaRroppA8zT7hsjsFQSBc
Ffyc3IwSVywO07JzF2qxz3NyOhot9B1izhnBvH+OaDetV/hh3h0FKcOibU5JlQdZamxb3pOkMj+w
Bb1YRIVObXHxNEYzTxxhdMkriE5hi86xqYnoHQ0u+Llm2zIm0rqdV2o4Fp3Op47wBJmT989oq12n
So6a+dFl8kUbqHsvUXnN7veMU62D2XV5Cw1+Aa8mzaZYWMOmKLmmz112twr0k/Uy5Xug0A2F5Yzw
S1/0gwEBt+1ifxp3E62kxRxtZGyvzMr8UtMCNVGy7uy9qQuWTcYW4jLgIZ6xoSnowZITBjNVapaE
n4arcYTEJpccKw3g8wxhvhghSZ6S//Z1BpCWI3RVRgJPiEeg++NmhCNRxkul4y4QnP4Qhe4DwfmA
MI5ba+osGPZlXV8EtpZqM8KiYsIzFkqXL2JtrQ+EEHMiE9EzH6L2gaRQnU5IQiz3i7TZOPprm10h
35OO8/TUWkdCY6r4KOctysgme63BI6eNNwDKts0mB2FC4SD6c959hq2fdU+uxwcF68pdnDOfv5Qc
X9FLPwR6+D6gLSzOdnhUfwukYtNV6j6aPmkHiXto232MhoXciJY0bXfF+dJaV6p3lvxo7kQH3SKC
3ED3OU8HpBmQa7O9A1wICz/Kr4RCkJDbZttpeFHld9OcItJpap+l0PvJlVWCtN4mByKZf2sNEW/2
MhhXHlmYS11/dUhfYBTKeDO7aqUTpvngfyKzpsfOz+adPkb5Vho7Nd5Ie5OxAduNQGzGQ82g/yq8
rQ6U1q8MplfxoQw3o/8yip8+Ps0V/wcsOt16phg01lbTn7ReNe9tHjazzYDKeQ9JN+I0RXjkeX+6
GVRVUBo3VvSiYInyC8dad1wP0b3VT3XxT7SAaPfSQ2irKkvdRNeyLcOvHgls+ovDIjdv0zXMw7Wa
oNeUFwW1YA7a+WWUm4x8Dn6kQZ0XFipLi0CFZPxzkwlFMLw83QCGtUiQtxnGi8lqS6kDfKPG9LjW
Da7qdSqRmCBdm0pa7H/MgpcmP2rWDstniF35HT2UN0Luf1WkUnWk1XQByIlenaY0mJWtlfN32a9G
buBFisZ+6PZery2nyEcxy05KsF2E8qL8ZYWSar0iUTdX/HhYq80HqU1ExpA6mkkWs2oF0q9mD8dZ
et1JVvpqKB6p8ZQJX90o0NRjIxdZ/RsnhFuNQev+8mvp6ZUa2Drf2tXWax5Ge+rVk9qurJx/Vbpu
64tTHxNSGHT7AUrjdp94HiqkWkqQWkfBhdq8401axhwF5J5wR0D+D7OLKu5gpeRNsH+f7fLKhQEl
glaWlphl4x1DBvB/sAl7A9azL9duTHKJ6gE4vzYx3CVzhTtvzWLXpxyZ+gMcglCY2QlQcszPW7q+
WtqKpoMOkpkECuBgsnEK4toV76217wa4gbB2Y7SWPXqVF4o/XIFWRiwithJ50IvPiKNvcncu3K/c
z+pjtl7n7pwipACUy4Ku2OSoIxPo7y4/5t4tN9BJMM3x38FIUv2YUYTIrkJkFjxT1AdeC9pHApYd
WKYPI6rmBy3bMeU44aFAE0dXXggy4y5Kjbr1TRn+1dCTNXpz1KCe/TO4iLFZ0cN7NT1b4MSyy5dE
nWAOXKXdZ1XfUxRtc3jQhm9FmihdDhmiImu4F9o6r30Ho9rzqPGW9vQ3R35cUsiwkMZvypoy1mTW
uxQ0rw3Xx8ESEkMO+LnUm6s63eKJRzupSHfvwaj/8dqPAh/Cr8lgHovXEYFmlxPcTUME8HJyT8hx
Ax5o80fjrKEFy+eyurYOaglg9165NZYAnD/gOpmHjzlQdNp/EEcXDWhgvbFH9PyBGQZoKrRyTQQZ
UOZJJJ/1cHYeRAul3UtPehpRHKLeJ/YG+WvG5VGJW2asU1hSZ+EURxRmlVw/tXrC1wwEKae6PWKs
olxNZxkJOvnX89Q0x4HlM8PO57bOup5+plbhtqlWhVKtRDTBnAc6TWLxsa0Bz3IyTR5mbq2AXyyb
UXHinOK95Er48NIdXIs1HAqT99ImteTCLmziE503LuoNiTrM2lYWn4h2JNl9BEhlk3asj5j5aKoD
K0Xti8xYdpds+iatftESrJr1tNuO3iZrSKAqhiU/GBpAQm1cSU2JdRWu/JgByOo05x7A3IqUZ+gA
rgdoyNLCn6s46ImNtRuaZ7t7+sotI3DzZuekRKmP/Toa85Uhyh2uG0jQBmapkfvcqo9eEa+sfo8n
RNa/KXQu+gEyptYIR9DzvGIhC1rQfxM2vOKZM5ogt5Vt5jnhop8LzPa9H0fha4t4iQZc0m/KlUZA
4NiLoMB3q+ZE1bfMqzDVdaIC34vl0JMYIOx33bD+hYW+SKdDbGGLSXD5E4+Sarc8jdczpmfoU9Dc
VK66nPuxR53v7XSA/doCgIhsv7NKmBFYuHCVcP5lnN6unR0dR+5gCf2y1DYlcfZTeg/VTzRX5xSk
JUMEL9OakaUlP0492oDWWr41pEQTAPZevahhu8pcOLFwWYe0q5Ms7oSfariJ5p1CGovUR/iFU2QT
pmW466iFPiGoM4Qk/McamD1b0zg/C95z28rpR3moxe+sumsLcHFCCjsqrzKRi6Sf0dvNe8Hb1Duo
MulTUxVsJXb6HRfZxqz3kfozMzxSTcJ9Q/IOOWv2M6+Luq6aSAz8mpL6ArDDre78G9L6zc0LP82s
LYPPWicNzZB3XWjrGdhMkagIaWTJ2Hme5UegTGRaBrWJqkaFVcqN5Gal8ge7aDATxOKpwI5ek6/I
M5VsHB07DFoqT3+pTffFHeuP1m13I/FCZa8e22heDQ4e+fIgW+RxZFg1aGs87AeZ3FhRFGAG9qe6
WI5kPzV4N1U8GK2R/RvhkNKO4VSqm4rdVNFerDr3k/DQNNekfik0JO0TxYlDeY7jnkjDmJCGr9il
xyt5mK19yEq5pJJ3gZ17Qw8OPoJ5W7CNeGTeDLTmhNlzaFUDo56XbuhtRmQNWWbscylYfHJMs9oh
I9opUaOn5xgbnbWumqdHI153aPO8sV6VqoHNjCZc4B2DUPN1rqXfRdyvDUIklKI7Z9Z7GyPLbNVD
MofboepeLetzGiDQo/mf28f3MVOA13AA4OrssnDRauTySRjcbrxWTbWMyRd0C/L4e1LNrPfRwZMQ
a/p3jCK8oa4xE6RLlnBXAJAlngVFu3Tea+gsI+e15NtEtL7py2ifx+WVRktuPGRFxChpebwaGXR0
eZf9elK3c12v82bjunAIjudPbrRUQmavmns+PU0EpCmFQ5RTHUQSfZ3xZor9ZAUjR5nJtpeZIAUI
AzB7A5zBrWSwGxKpVAQbhMu2TdVAVeFOgWpq99Nswktc5AEWdbSxQK3UbJo9fI89nMKnDp1sA8+D
38TtNETqu1XZSxe0KAu/lOalyt+dXvh6WO1SzVwZLc90Lda61awb9rDYNO5l6dx0DzZLcn5FzpdN
Z62omOEjEzQx20gO3Qzdejw8k/6iTaYmm1yJj6YBCZKyFmdN/F6r5u65gNr50dBfcULy2HcbU4cq
C3F0TvfkWVkCemsCKQ0JAvgDWTTbfsDj/wwFaMIuMJC4OzEtI1Yi13YF9JfVq4HxtOu1zay/uQn/
jDj516xmzAdPIMx5S/RGgDwbCAOQusJUMDXGRVbGp2oCMaB82YzdEOQxZwauAtpil6J56FO8qznu
HGYDAHpm0yhwqIsaS+s1eob0EJIap4nvJgR/aS1fqAzwLzPrekeijJeWRMLjkWwlxcQ/m2Assq3d
a+uJf1eRq2Dd8HK2DcLQEWo5IZ/oQA3i+5w5SMScm2Y7ga1wOjveyB8YCDED0Bt77N3asqzqq7RC
ZDAKAmN+gpCArTi+m7n6GcnwjaCXZSKSradFl9lli6cbAJ9fe26t/pBDTLjQXlFTHAW1exoHS5sw
TVioEvlWpzg6Kmq6lWBCdjgfNaOjbBTPh+dudLJb1DDe6LF27qtw0/YQpa2+TSNJDF+8H2o4zZhp
oU3uuZsyAf2EZLXJmORoWxyTUpxCRzzlsq+qywuW9gtJYpbV3z3cQOjtAkuD2HMjv4aUGwtnYZnm
wukvKabDqpiOUyp2th2/JWVyEHa71Fq5ATGDdsqfgbSrSME0ks2Hgruy6APRcQ0mL8bUkENDyium
cmvazBC4k+D9kt3axSsVymnjULPDzXWhDHpjdt3Bwjo2lvdopszEKBhZiq1Kq4Du0Z4H4VHCxNjp
dOKPHzoze9Vc/dQTTlt5FICxlVGmvW5nhYE9A76Mdk55En26iO3QL2tyc+eWPdFEe2lKWIMuSbdm
5nwTu3OUksmxGrpXU6OxsFFezAakRFrtp25xcND/CuZnYpLVc/4TCBfyg//7Uabhp+5oElHMmlnY
KP/6jILSOe+B3E0UDq5b+5WDltgpzeSfUQ31DphQ2+HiVW5qNmnX1nleYRbwPlFDR8cADquQeerO
0VCUea0M8JhKMn2VBgoZVvLa+GnVp9dTtd7zLD8nqkCf6xFerytQiLJnvavwLOZK4y3r0sC124s7
TazPbNUBwI9xwqt/vGpCWDp4MUmX6p8TKuoSIwnerwnqShnZ/xVq0HYddFBeDeayHEBf7RnJCwHp
7jMWzYW3Cr+tsflpXTswUuWSMxuJuN+h3LTJs3I/0jQ7AdYt4w4Xr5Pco1zbxFDgra28utivF6Gj
ZSiG0pepbiF48Cc6LT1FxsYJ37uuXoflr9HA3rcrFTM6XRirQRFESns8d4QuIAawGgaHKT1KZ8YG
ED+ej+80koxU2U8rwKrBmjumiGdKb12k/4ZRXxWjCLzpVa+bi5b117b5ip3XTBvZI1A34BR07OQ2
8/drmmtCd2c1uykFXLH/ND1QkZ56cWBaj4K0nqHqX3W0s5r12moTY+s6Hv+SmQMYR2xXb/R04F0d
42bZt0x+80wQC9PnJUtE0JbDesTJzGQ3/SEtB2z5km5yK7Sjae4KFQElM1qFQnL+j7LzWI4dObfu
EyECiYSdsrxnFYt2giB5SHhvE09/F3Qnv45uqOPXRIpWN/uwCsj8zN5ry/Yw9ayC03gFR/eaeU+e
h9WWNChMIsp1UDC+Emu2qOvnor76PeDWNy00cVOgkE4PqTHrrYqHUl9ECrN+vphMvV/PWMscTRni
Zy/7lOWTYX1DxkWcYbI1rG69ABbtmKfWxpDQNq/jeADKh2o/3ZgiX0f8/pp18SOOR34tob8LVowj
iZtOi6CBzISV71n7WXhjzWOLOjlhUcKG86r0iJkUSlY0NV0RLgBT7AeHCafHOpHFTC747nxrMY1P
NqUTImI8cCwh2dNtGvsN2edy7HnM1YcTrBWAYfvTrQ6WEROKQloPQyA/fQFdySpjJyYKKppc3y+W
Yeu8eNx/ZR8dFcPKDs4g0lT+Oudab+PyrOW2mJ6CYVoyf9mOOVsU3793GTICDuss1QA75BTt5BUH
AYzj/DhF9n7OFK17RFEcX2rSLhl9gcD83B80iuDQeEq1N9987WfPzTWaDIa8DDiiRZrhPAb/3mF/
n09rQUUmGfa11aca8rcavQP5M+x/35MifGdGfZhjKWcIzawWRdPU2U+jNaxaLEtwfT7bZPwdvRbv
ldzRG634IY8+euZ1pmqmYaX/qnr7K+Gif+hk+zvQlDmpznWYy2Sl1+i+bTm8hgbf6bntjAnBDSZf
lE1whE4e7VvYZRcDqXFda/vSbculhg8V/caDFqJxx9SGUfdhlnHm2RGW56ktzCeNWcPozVyXbD30
1anNi3PWN8fY7xcdFbvS3jUgzlXChu5x0H9Sjua+/0mwgWfTi8nwvnNOVmJdWytYNobGvJ/55kNo
RnRKyakB+iuakFHRt4FoaBgo5+wwZaVcZ3fJSDF3MWX3407HjsOrt6TGWjtULj31fMf4JmZKqYpx
D3Zh7QUGtyuKnwJ3JT8nenSs8UK6y1MuJWtJRrauTTQgmIIOeFolLKLImY5TISmmCNChzLrbozna
B72HaCpfVy3qA17QaIgP0tTfwBG9BaypezwNRliuHNs5VG60GRDcOyHMlDjY+FS2VWFfNVRbRRzy
1mwHOpci0zdBpu905gaFwVyvTAaYQwHjWu2OY/httJlVGhPrLISqnC3W9FY48WvhVVe/5leq7O6l
crhCWB6ELNncO4rVcxnNnYfs/LVvVfGmoQWdO8gzFEPM317yPU7ZW+cbVGbTffSSBUiPYdk1RJKp
pJMn8Bj6ecjqm926L5Mmz4NTBdsOuM+qSYZ3jAOz0Gbt5vlPkDdMlSdGiRo1bgr1XQeH+KBD+7kI
Yjk2omJoJMfyK+k8YrlqenMxJTfdG1+zwbyN9kwAqOVGg63aZclKasZ4Lsfs0W+xmIbSe+mE7j06
uf1sJtl3EjPtgPHRsCxmgy8hMi7E8Fww0OZ4EyNWE8bq3VecjOe2wZbVps4WSSRe3nDvm7jhUL6D
6GafH2FrezYK6yhYNrU683qTJ14dCn4ZBNNZ3d9MbVwE7MYYpOpWtBCsLZp2i9Ea3MvE4aalDBGK
hdcV702bn4P0c2Bu2qp4P3q0UOKaxUTOZIO/iVxsACxDKs0GBVkB0B0ztEzWpjaZBc7qXB3VUSua
hUJVraNE9ti5eUawK8tkRXDYRpTeoan1W84IrAyHN9/L1433mfQQvvwWY2mxq3M26YycpDHyI6hZ
+N/1CNFp8H+nWn1H+kZNpJ/i4uhp0WRFZM5F8dxh6stxi7UMqbJ71gPW1VD51MC5++YPKuMq5UTO
CAd26nWUm2xG0PBqw0VkWOtDXzu6pnecGpCHZKii/62reN3H/kuCQBqq/WLAsODwkLT5DJ5w6WX0
Q4iRNkdKQD4qnqZwkeL3j8imq7Xg0OuXmSI/wAxnANvwbcwALpvdECrDkfsjC+tVx3mcBaT+MfKJ
GfFkJJ9YbPxzPeHBZhkP66mR96xgMil+Cp28eGRcZvZdWd2m8NuP2nsDZLDu2lPKtmec1y/+y2QD
LWBOmbHfMfjfLZNOS17LONhD0Z9DIbAqh5fE6dY9E21grZSSCPwsfddw73UR9UbYUmR9Zyg2iqlc
tiEI6ohvu9RPjO+r3t/2MycaT6YBIrKNOWs9bo7SW2hyHaHviXnIhLAeB9ZMQpNcKsmyHP1dnul7
xgI3V3cvdYJOHW9UAms3q61dgvCuBJMzUWS3CFmbgCVUNlxYaCKK5E8WthdLPxnsaSbf+/GYiuaS
N5OXNda0TdvGjzGm4aR4G7h4R+NgcjEEOhttiWo8GnG9QsCtGABb7Upl96C8aWSrhCOJmiRb6MiR
3M7Zh4a7dJW/tRjlsQlIA3UYmQfF0KlHBXzGNSluGKulUOisbONR3lMNH/vOPTjtrxh/QnqXYuAu
hc2uB8uMtCc3DLiz2Tzk/aLV4qMu2R6T+RTUYo8T59WIKPBMh3qFfmTOiDK8Wx2x7wgcXMAVyxp3
GnWcfdpurKsdHMwm/PDBgBVm/9Tw+Olt8xSQCVHx99vGuQBj5Kfsw5v+NZx/HAa6GAeHk1kQluk3
AnEZPf0S5Og8SbtMfNBdBDb2HpsGC7CnL7YCdJeLUiTI/aXEF+xo9gOBX+tSS7Y+jgGbUbwnhlXf
MYtkvwk5fK3QOJj+8FS7HqgEcmuqVyf4BLjDbuIlwUDe6ospYeGMcKrmwzTm1gsnGPRb6ttg4cK3
awa+KbgTlmusHCbhNR8LFiSerAkbgb9m48vHS10e3hqjogpn8hCqRQtpoanWfg+CRf8ZESBAcl4J
p6Tmg2DKPMJAbjENBkcAG0Z2HVN0c1hmVPXZ04iKqNQmnYb9gAcGcBPD2ZrFxBE34VdQN8eg6DGd
SFhG6a5ywzcMcsHCQAU8uR4tS8QKb2Akb9FAAKp/SSlnLb3cAiB6CCZ0bY1YSFQ6IZONETTClIAx
N/HMBO6vZuo/rZadbcu4E6l21ofolrr+M0TphURf7RgY203xrEX5eyq6ZVsTOKIwUWjfZMbzcgp6
D/aLtTkeLSQhEGrBZ0bEYHQow2O1rkKmEAED3zi2rhOwE0zkLY05BQtmBNg5AFMDc7zZDOhDlu5Z
n+wGfVaZ26dUzewxr7pHks/GwkrL3tFP7BXB3vtE6SdrNp4CcYJ4jk7Qfc26Ed/fR5ujztKcVdhv
fezVQ/nbuU/1cGd3izKOYE6+2RYoTSSOTASDWfXAFLWMln6xHYzHWT/boFiMO6y4715RLMaspmFn
WH7RPY9xfMhcTlBUcRnTSKSCFIjohX+q7b9MWOluBCEU8Y14F66G7of+EglcSJIwlIskOxKdwc71
A3rEsjJQFRfJOs6i04BJf4xfir5CekAt7RKGFDIGQm9s8oiSJZ4+h+7VIWkXpSgkmVWFbspjzkt4
De6XiGjVYYs4uGS2GblcIQcdHgHHC4UEOWkr22Qlar+m6Wdjn02+QVRRQXvzeQkrIBWUJeo7HIgR
mQNW9Gc8q7ep+s5RoVsVeDENH2yyUbCzAKnP/PKNxlvirpPsFrm8m8iOdDckVid6NLJPBiky3ekB
FXWRHjRaMwXHOHQViru9gVVU/4lIs+DDkTNyIeH5ZLw0SdbFTnYYBm1BA7oyxd3y/Yc+vLX2NvR/
8v4d98pESy/MMwdNPr3ELIKIR8jehcPUghi49m7XLxU0r+hmDTesF31zI9yp1TDP1s8lelaTKxvd
AzddTzea/RIzwxY7crdOjiKHGRSjaFXes/Al7tGxMq5B0WFanxNIYLXtnCPzpTKPV0CmZviQmE66
YcK3fwZFFzz0KZrr3qeTYMjNoaNzk+ESKJHj1c0FGvZCzw1+HMb34G6nT1pwM/xzBMuk+bLwoWfP
FodWbwdLp3uWzlLy/Sg6UNzKi4y+ITEJXiJSgDpEgrVHJOrZ9wyTpomAlR3TctQe8bxsE8oioeJN
zU9TLVqKd47LbZa8BTUbQjgEZf9KOWfHmBQo47uzTfQwi5CmuyXjh6m+fbXrJRLurYqevRBlcbvO
EBdn6uZoDPq0XeyfUrz0wynhDBy32YRj/IFYCDhOk3c3w1sSHeTwCaNCqpv0XgteyPLocvhm2i2F
XalfXGZvHpDzaKcjywhYakKSSpfDxChhpL0pP6LOO9rI/WL0bpLxhqttdHTZWOtZDh1aKvwoXtv2
tSpQpnKVTSzem1lgpZHFuxUWDbbaVdaGpLqHlN25ovgtzrqCOwRJxkYN+NJ6AjEirrYJsFx5c4If
bE41Amc6O4EkjWNLp2vGT8pTtNfmIxw1ZPsk+puPtRRPEagyZu7wc3bsbGDUDMsweSU0Bc2MM32b
w6kyDxPiLqNk2iIJlFr7sb7WOwY+zHSIjJq18VCVFKJVB2asvu1or93B3Cm1tYwXSxxV+ZSmZxNL
XpzRDqxV9oPg3otesuGxrM+BS4Z2t5eKUpcSH+LhdOvcjxG6tUORYuyyap/LYq2N+wLBm/fmqJky
CpWsZ9GxUt2frv9F8YX5MNm5KOoyDJt8VegjZ7FD+mAY8ZNsrKWsmue+Nld26BzHGNrKIPezZITn
ocimt9q2LjmkCTbPr7W0iK4xPmbov6klB+XO8JT2cYxgBvm8PreML8xGKGFgKQcPhpifhS+2r4Wm
abz1x0oGSxVxjL+pEOdLRwl4nRgNBojj6vaaMn2bgO1lvHZFcpjyuU65Sm/Awfk4JneNynmOOBI0
+GEW84o+yOnZZOLXh+BVxSoYhl0UHDW2Qvn01pZfvcBIFD8VGA6T+j3sPxttF7EPsyqWf9ZMe7lM
/ZvmYoEg0VuUJ4NaDG4pmuZxpTvNsimOffEnR+DjTfayDl+9tKK1f+2nB2WU5yLnebSwPruPGH8c
NtF6Ak7hmHM5hxNJL0SS8H0p+yUj9znEg5zt4vHeyje7064xyS8Z6obO/Mgnbndet8QICBVj4JWA
b9pLBljmjz28SxKxmI6BjkqQZh/z9jMI+HDxa0V9czJsCGTaqRvZ/GxlbbNxBND6GAUC9RbTYPcS
ImBNPJOL7i0wuE4igzaA9oqEEUdnAmG1T5VZrkyWvAZZZC3SiEgd5DxTTrnQv+folJzpQFgSgEWy
mv/uuh91vImSJwlJuWDmrFu3CqVvzjfBuGwZJKhZmHRoBzzRNJr0ZyiWHO9ZqmRRyH3HfjGbO3DK
GhNeulll+Cu6N7aTywY/a8xnWRTeQplXidglwzoEL35vJMgTMSU46U+dlbuw8o9gy/eJcda0X12e
GxaKNt2JKNZMNhw/4K94+JT2OcrTYaYds7nXVY+mkNNebfTptfLWfhmsaudxbNHEtGt33KUSNVO8
FnWCgv858N6GplpmJWc4vylhkwtj7Dex7a3DmUKXo4812vdYOgsRcRoOw8LWR+ajFC0gDhpO0hoh
dGpnSzu6lG536KneYURtppjaxSTStSzYpAHEoMYai/BBlE8QpQ5Bu5Eu33qNdNzDfo0Di2mVlyqA
WHIHgekwgsjTwnbFboWzdpZxo5bAJ8oULXkkYGuhok8hYEl4DIDcRYi1ydOuAfZKy6hOI/OjsruW
UPEYLkoN/61lrwBO5sROxejXyshbJTi4NDa5FcrjYTqwJVh2br2Zy56M3ejEkW2i/BcsSezZOkMW
kPVL0QewqcKjmT75ZAmmAGrieK8qznAjPIZdupZC27vSXpmk8Jkz36kSy3rqtphd2edN0K9RhCUo
5Ml8b2rtBJFpVSErCDt/6WsohdBpEvgkRISGFyFTpx/19i1nUqDHz5HYaSmKhpRjhmFKY30NWO/M
piKA9VQ4fGByN1VApNh2iyleFdg2B37S4MQbtrqHruI+V8afqhouQK3REVIqR+M1Uy6gFixpEPUP
QaqtHFkuGpCCwXBJebTMQNtRGe0jECIcV1tfuHvTP8K03apgh5mWjYCAldguTE1djUFft7m3qPni
qowuTQ+SYuXbzsb2qee8LyMZf6aYORaKnLRguxdJB5LShD4oyn3tBueUhYq0DaS9vk8pF5DmGPdm
vHLizjtUAkZlWipt7yVB/Z7S+R3qwvXPvSPzW5cUMaEFpv8Cbq3/0ovKATeqO9iZQ97iUo/FwoQ2
eMmmKKXiMvliPOI3OQsLNimpYhqgQgviZl6u61T9EZyc97zHed/q0wmY0B/XmUCduuauT3jStb4B
LRTO+/o4jpIHoWmEPkWaZ5+xjaGLsyKTha+Gf4vCmqIiq5WF1Ba1TjuhOI+jekCc3Pt3N9ezTdvN
ZKs8jjklhro4OUJGrNlCf9ERP4qQ34/2qq1A28Pa3dg6t6iHg2EtswgGXjzTl428qdelYQQXndHr
gx9Vmr+0k8lbhk5gbkw8iO/kkuQIUEaLGcwYV7dIc9dFlZ5LUUHkBvWBRbUqH2GGHwRhUF6Iliiw
MWQkv07MsbZu3NZelJnRf7lZCytVk4E6u2XZWwgD0mYrydVm4mHisC4DFcCeoWEAzTmhNrCkbyHU
lwHeei2D6NQ26jZ6atxgbcxuVdN1hwLb7EXLxLxjK7ny46bSz9ROGCdgd6y0Np+QwxThvq7S6CRs
BQcB33C+NkI+qzx2gyXIofKpyiXfkVWjEc5968pvDE4vAdmELcybF6y9OTz64zhfhgUqSlwcZFqp
vmBtGXeT/c1E1ekfHNdkhtzDcjaZEiSoJZjJoois2zHax5oOo7UIiuAeWwxfeSxgl/4vj6yUdJuV
W77iWgmXZtb5m9Et2LdGnn4OTAfRpzKzW6i1LquMpvQ4+nvrJENNA8gIHZkgs5irsPNb0Kat17QQ
ZFyQ+whlQ+e1ZLDoPTRuFu/4GoK77pcueaBOir/CcanhPb1x2rXSPa1fBV7GTBRWsX00QwPvUp8n
m5rgnceEie8/pOYY/5GYYpKI4AnmEI6h85+/EhFMgZcvmYjIMEf/LXd4MJu4+aO6bhcQiu2l9dqR
aFawVDZtts6aEGwO1ifUJHBjTw61g95QR5Ms3Y7lE/jKlxG52/9vooWpI+6aEyZsw5TGX3/GLPcn
p+jB1vst0wh/8DCYcUqRDY6AEozMPwVazPnp/5agYenYP6UnddLahRR/JVT5UxZMLkcQDwKEtliB
uyu8eBPk9nZQPLdxZ+4qP/sshfgIxlpfFZpxa6z2YOokqP73312Y/9cfRgohdMeWUlh/5YrkunIy
rJkkDEfd7PHBgb0uJgwDOURqXlXwVuRJJuvMmJOd8x7Pm6UREhNG2cp05ql00bkLWxTBP3xM/5Ez
wnms267D5Q1hwPD++lYE6gK9dYicygpwiyyR4ce0tyQN8HKicln8w+dg/Ofn8G//uvn//3+yXOQc
S5ZETFthrrsAk/IBlBonFgYpNrfVlUMMc/ZwS4jYk9LlgDVNVMw5S4X//idBoPbvfxQwNLppONa8
N+EJcYy/spUKEIZd1en+stOQx030dMyMu5knq3U7VURbmOfoT6+juGAE26iWtSeVCjATcp7wIX3H
YQrpF/9YTg3WnhKGqJK9kdC+YByjudm59UVnfJfgwypDb9UV06JkS439aUiZr5xjn3gvcooFv6dE
MumhIyfY5tPq6hepyLqk8YGtzpH6aznPQh1r8zTEP+BMVm6DaMAfWEgwKNFulXWYrHF8KIeW6AW4
MSEXTtwgPoUNkB8qEMJhuHYVYOFXSZVRYwjQRgoS+ShxESDod7gyC2wGdU9Oc3LzjZ4jv8P2z1+m
BV20OG0IZgB/xJ+TSKacVjF3Vy4BQIgMGU4I9nyBOpIYQzJGqWkHB+FB1iRHE7hjMXGD9GTCRT8J
GhKO32pO7N0n7jqAW55cde00hq8R8OnJouqai1Va4NQne7O8pOBbuvpQU7mETLAc6W0cjx2H+B61
txmjQIAC82ztzpW8NNtvh9U5I+ZVimW4o4GbTZyR0W/CFCkuYr4e8yITLFJK/0yNcYO096g8GpIa
q+Gw9Tt7AUEf93B4yJgqUpwtZT+DKkGnN8+O+KjaP2Vvr3ub58V4ypm3YubHyfnccLNPhUXg9Jvk
4YHpBc63wgZuML6+2m60yponvJKLsDkX3rPrrdPqMRZ/Qm9Co3FykaWG+45lUYuIw2Av3fvDqVHn
xvnVgF5JHZHxNkLUqlcrx/tQ+W9mKAaM5jKgENdcsfJo3iTb3gxQuM9tBQPDq2jS8wD3yqeU5qbH
C4XRfNnPSQN0ZdAcVxUTX1p6j8mIEYLIlqw+zOSqGpROlLPIq+NNT0lTXFGOkEj3YcF6QUi0JKL4
NPs86o96LqjdzdivNBvSCFASgFr0ibh4UQeelfON/HoA5gO7zte2uimIYMV7WpfrBoA1IZBL7jbG
lmiCu02dPjsT0lj0105UsQui4vACcpBIdO0mODHqNx9R/pX5pTPfVP2kTXIxjNZK6PHJNvt947xb
ARaJfNsHs1aOVF5WqojSivK1I/q3ZYNgl2IRKAK8LHtPXlePloG1plG2i8ZJT11kbNhJrRk6zx3A
P6QYmeKvIMp/HT+SrA4PlIrpen8fP/FohKaJQAjBToGvqljUAon2tVJUdQKaV05nPfByj29p59F7
P6JeehjR18NcWNi1to7hJiAVzMKWx5I5XZvEV70QV7OUzQpt2cGtYUB27r9UOP5CtuSFG386lPdR
VjAyONsG10p8N6KvmB7RhyI7OnsSj5fDeLW65iFudPQrdI4z7uGlUjmZryXMENKMddhOjknbRiQH
M1JG0LLln494WYNavxpms40Vf3NalpuW1sCaE9ol0TPyua+GdYLxMTBWNo01hBrWeUg4MPZ/DeFP
I+CyyVeT+IH6HmjvAaPWlFPK3XTBU4EuNXcuXkMQzylij1fg0mVN67MIA0EP+gZGCGNKbX7y5126
N+7G5hd83rYJcW5V09Gxqnvm8sdW9XedxacsZ4oJMdUcatSWbGyk07wzIwJ/8mlayOsK6zA24TGR
HP4FMP0i5OlxnhLYQqlKb3qSPfTE+TYjLI9ArKLRQJeIa6qlN0yK92QWjXrd3i9ams4OXB22UnjH
RuFuJpD0swLIaN3nuhPveZ/uWsYmjmyIoKIp6amW7VtpN0Ba46WRvTqlS9AGQ83iQylAH+6rbfzx
XZ9needBqYxzauNhoxWfVvMCCevQjXhzqDBsFNkKxq+dsNViQaGa6LHWSUruK0YPJHtEBoiSW9aO
u8FEy9uue6JXYK/WIIolwAGw8Tn3S6EOBOYtRPBG9s0DIMxNKiwWGTPFlqwe5gZpcrco2cOS7RJq
BLevD8T5MV4aoER1GxZDo65QrW6ZE7n8DYM5E6ziZeRcdDhLrfMvWo8LJr1tbaiZu8L+GYgWnjjw
21dHfQm+XL1+jiECq2FP6PnKE5icNiE7BRfMe559lz0sbZrZCRs4rOlVpf54FBkFPkhn+nQAEWsk
SqXMlJR14c+tWYcMOzCzMYxwhNmo5Oipb7i5idqUOu8YBmDfxDbHNsLDu/MkgbXL8IqhcpHGLKQx
YwwZu2qcQgWGGgdFPES9+bJvwl9FfIkc+Mbvjp4dE1bZi4E4DXK4qz2ozgfRAOwWd2n+RNp5cm8T
3nhvViBDEGEvxmBbaw459Ilg1zJ7SuqlFb134OmxjjYG5OYLNYQ+3iLG4SbkxfK3NH+VJS4RjsfW
ty8t9vhAW41oZFS6mzSms1Qcpf49xBzaVfLFBHQpgCt4ff4WQa6dqIZqkDIQ/OU8ca+Whdfgs2vv
UxpvnDgiC/6xr+Sb0o6JD6D+XoqN5gNMbI+h8z4qdAj1wrY/4Wksspk5PHwTXYS6vFKHCpehd8Ut
UhXX2k5BRa8dfvqE0h0hhOIYgQ730NXWwo4rlCZoeElYsH1MqW+wR7t0WisTD+d0m4oA6n+Kp+Fd
mfWyRWCPSJ2uArVT6y+0At8P2vBGzcuOhpmLVcErHtd586T9KAetuVyKDF1r9DWhkB1Z4wj3wFs3
Pyxt9MZsPCTblnu9uqryHFPjIXo1W+adI7b1VywfWz+erpo3HWMHo++ybnPiCzweambKyqs3GTCP
8B9K17/i7/735nCFw93hEUsm/4oGVLWGiKqaHd92Lg5QmIAjacSWm3Wi7/57ley4/+e/jIGkcD3h
mYb5V8GuKTcukimEghRbO7I2LkMvj/a4TLSXkraRwiWWV6PbxdRYmonxbGRuJUtoQNwU7GJSVNtc
wFi4KrF1CnfXUJlAdtfais/9VTNedGNHOFJrKJB6uzCC3ofZLa+ZSH7pggBO9eVBqkN3IvJsAywA
nzUK6hmS4z/UgYetjakGB7y2l9mOFClPHkdUCpC/rPxcYD1jX9fw332/6xk159Qhba6vA34SCETk
wl9aezablHUtmb+1ZM4wPFjNRRPOWkZfPjrIWSiTGPliHu478+a90/ep2rWUIAaK+NwWD5a+nv0y
5TxYYQ43K/urmW1hQX8PzTW/F6rF8ZFzr0+/atL99DFf9rW3LLpHVXDHpbP+/eqqo+w7KOWMMvmb
0tmJxro/th0ql4Ng8Dvjksdw77BlH0DEDA37w1ms7ePyeAiRKLp4VzMM9v5OqA3CUWndmD8tzOnJ
oasM820WvJejt6pgLjiXBmdmNPzayOwLClnpf7hZedBi0oZD8zk2nVuBwmSw5baT7n7MT6ijQjmd
MWphgf2CDQGEULIX8A56HJNZQ6IOz0XH0Cw9GcO6GK/a6GzL7sVFcBlYI5aaLU7FrHNXjmDT7OzQ
PNYQr93SAjNBnH1IGThh8VgG9kGzGK6wxaXAd6el8qhu53J5NjEBA8fBUHTP/wqxs03ebgWkhD0e
auzSiK5h9ZFQuKXOudAOItl24YfJls0piK9xP6AtL0xd7BrLuYX5rVSK9XpOX+rvyuZSlvUz38ic
rp7S61wHrz1Qrtd84i5039Z+9NnlQxPKnaP3k6IOKxKUAuEK+hyWJ/g3Or8ssyyurW68zeix8lWw
6ptMnClwtd0ENxDHNtG+1NreLTZQ0qmLR2pAM2ok4Dy3IMloyeU2RkxQVvvSRg82EEsVUFJ0xQin
RkusB0vgKxz5ju3w0Oli0TbBzgbxbA/oZCSW+DD9ZboCuOqW2jhbqPJq1DNENJgaYpD03XB2Jv0J
3RYNuQBhgD80VQRCjLwv8QVvBc/bQyafKNr04NdN1hYlp+xhmjY3b3qfWNMLZk1Y/lx9qeu7HOu6
tP5I8w/svJ2NVcIyd3hjHtiBPESoYERQUAv4b17TLE1it2Oc95Dygs46FS3LW6irJHJP9qFJkaUj
mB3qXeRsI5iGesMalJgn5l0gLzceyx7d50x57dsQTQlvDN16/gcQ3QLvWa1Wgb/RUeiEMdS0gqb7
cQTQZFEA5mRumd5MG2XlX97H6ilL+8VovHcZvLSOm0j4lxozQ451zOJptRBEII0NkINZyeekP5pw
CnyJwaLjHkRStG6GT0qbvrkIiONM6TNQVLia5mSXvLk7KNhpDAtcqgKli4ZnHiQYLGLHvwzNbUY3
Clp4iQk6MFnS9OuhQ5If2cvE0jdG+VW7CbATwaYRLSMJY0AYnsPsPUkeDQ8+QeJQR7XbEEu+VWPY
x5GDIhJAkZ7hb5ZHiq+hdyGOvTv5NxtnOFOY+RI29gFAzAr7X834lplrPQC9PgRGMkMt2Zt/miXM
+PHAKBGVSbTodURA4bOkTCF8JcwQu2+C9qxYyBUOukD9U4kvQTHldackAum/F+N1yrFOGDy4Yp9q
6bbOqnfbZNg9mbtwHN/86l8pDc/RWJ9TcZ9ViYjqVngyWaQzL1NsREyUCSz8jABTjVGz8f9tDD6k
vgLQsi6Ts5WIB13w4FoDr5+7TODm8OsE+lnaLJLqe4gaGnWvk27y4WDAwI0mbOTrUHtXAdbiIqHi
TsnO+KPiA3rtiHfOQtewGINDBTyXyCcGqGG+AZqJmNuGJrLLNHIYztr0XKI6iMwbQBMfR3xTTbQs
chd2rOShZoMtrqtdzQZb2eEpNVg4R1BXS0K+gvd4TLcUXU33ABiNsRHDfZCYa8sI9lVprESFapjl
nPlc0iyF+c4ld6ShZ8qH04SPPUi3zgBVQAB6OOPORYqDhwJ4StVDy+hgxrkR4qrvDCtxBC7B9Jm2
+/Rm8R+CecDeUt46HFaoImmVxUCnNoJdjC8+TbfGisYIvvu+3Uf1WzxbbZ2QYuxuziv09NsNja2J
HCOFwhULqt4JGhfKloQ6mZkj7+wtaLZgjBeF/e1n5cIyro4F6WOo12ND1Wd6m1wZs2iKa2gReHig
Cm41RHyChY8BIFZ31hV0PuIzuluDgFCnuSzbn6p6DrFHVOGPEXhbd6rZ+b2LjHCCu6b/Qgse7Mc2
eUOMM3QdhAyGEdSnKDpIrisG/FNkXlKyLnqfzMydgBgSDHuuOD/8M2arvnlymjupyyzSTxHfl6nL
a+eVJPt+g/IFS24seT7yeB9BQ6yZGaTJa8+MPYTZHvEE2FhNFEkTefXa98+Sz3uSHo40fHWQPINf
0z1E/i+Wriz9DFGeToiUO8FFFz8HdFYtym5uEYdhQOJAfekGmqwrmVNICG9FIe9jCqYqg080F5m4
8AvN4vL9FBBAqDtXqf8oerymIGrS8tzwjRgug8sA3tNcaxzDgjlLhFoigsfDjrSX0Q6s2hax+4Om
p7t6tmOTAEHzNCIaH5CVe86qHQEgZjht6YVi09jrsK4JQGiof+iKzVHsw1gtJvvuYeqcbVtSMSZE
5LKyMgJftNdM7zCa1nOTzgMxrIpybzO/S8yQTfH4QAAzinssbKgN1a3r9JWbHDvr24shUNH3Y1sT
yRdy2qYhJ7Y4TOpuU8Y37VlP43VXtAdWVTsVuugF8COKaFcl2pffR5zVw+dQ9P9D2HksN45sW/SH
HiISJmGmoveUKEqUJghRJcF7j69/C3fUra6oGnT3jVsRBZIAMk+es/favzQQ/jbTduNXyTx+xM5f
8Eh751I9BGwI/bBhgswBJH2w/RJGnGXfuyhf0DFYjL/+XFv/bwDxjwHF/+p4Q0imIbbKUESdBhj/
6IV7vafGSYiLHTeuhXjTaJflgCDfxV5zL+NAWTg2Mr+yIRhSQ7W1V+1HWs/JryQPVSiLIbgDBeQh
jHVmVr7lLv7yAX/XIWcdc8hCF+Rs/2xRmUGQePRN+YDJkC6QUBozr44iflzS52s1wupKMLh6UkPB
Aa2wK32hYjeDCusjvihCwL1//kS/65kZprBYOh3i4H+OuQKvba0qqNw5jitxVKkaz0IU5kvb9kgn
OscAERYN7fCXH0KfRgE/7pTUmfGiJrA0jfj3f9+pWAnUykjINulLu7xoPrza1u2VfWaSUFe70jm5
hVOXsBbzbhEokTIbndDct4QnPEaEpoIjw3NgFbVFPcNiK7N+WCohnUVH2LiIqnJYtYZeoI+kvPej
EHGmYnen1NcQI9lGtau6ljXej8CC1ZYCqD4k1CefJpPTEqF1Iz7h1Cjec7Q/JN4WX1Vhwnrrp0HS
MAwLLU/iv8zz1N88HhJ7G3HHBr8LPcx//ypZw3GOrpgzV313xBQPwcj3rbupyOoSGtS3eZ9yZqpq
YxX2cH8iFXQymp7koVPa8vrnR8P53T0yVOkwBtU0yxHTQfYfbxOeBVuGXuXMRzCko6s/mFQlBdWo
dMkZBi5tFhtpdnclJnzWlpvSZRHt6+3ojSdexZvaBMsoaGAuN8sC4D9CwDU54/R1HtHSPdsiXRru
yI7cvMn+oqbYkkO0nnJZaVPwDd0ezmnkQ844L8+bvCA30ZsXKD8CbVgyEsXIhieHWAtVHYGHKrRU
8LUQqchCD02pyi4Q5ZdWfalB+UQ4LgotX0iOPln8aDlzu8tObfxcM1pG8swbiXdFfSqaM4rGrXDX
1QTNpOPqO6ce8XuLyZvqMyQpIcToEp+bdKdmYkFcWNudA0wUfZYvesWem3mz0d2dYAIZgB00rfDQ
ZBvf3GFHYatoMko3bdYLynas1KpGy5kN/MnBntvq7T5jjvznO/ljIjkti/KfN3L683/cSBvsgiJ5
n+YYzQ1E9Ja2AnBoYhGLUoJ3AKZ1f2mo/GZZkQaoxmkcaEpW5H9f0egLY2gDrqjZojukQA6usou7
nW4HgHWqnNaaFxlPf/6a0/P4c01h1bds05SYFH8urkOkZIPdxc58UBtyQDOreQpDKg8R1s1fujj2
ny+l/+jhaLYJyq6KnLkDHExVyGpVR3EY9fijpms79yT2wjAcP/78BX+7Phi2Ldg+LF1n7P3vn1WQ
fWwz0yXbL9XwswgANSDJw0Wfp/FCMUhqMboi3LVWT81A/PK8r3poHrqDqz9u678tV85/b7OGCsBU
LcdhgsW/fnwe3HaOXU+czp5dVm2pNRWmj3BdwI4TdaEcwiYBQYrBI6vrr2oo4fd7+zY2FyYHNrc1
FobHgKvhDGqVtH1a40hAwCQCQnHXhAC02o75ZOoBGa3JA/Mw9yaQvqDkjGAQkk8VV9QoG+gWn6YJ
lcKVoFa9KY6p/TRHdUYKIMyUbGX61dxJymUnMkAIWOsYXKnYRBX9GWw7Kwq5GHxwlv+q4YCDsxsI
5YaS2uk0JsnY3cyCwKXnCHsq2XyrVqW44+CDliosb1iG4M8j/wAdKhKs6j62Z4aNFdDH1CFCTDu0
5YSwfxVTnae5a59o3j65WexkRl8R44QRdkLQSfCTUP9zZsThp5FLxptUaMTZKTBkTDhhen8OHJ/B
5rBUp3ODg2JOkv2DuQqLJlCXELYbDcGqdVe2oSwDW1k07pc+5XFCSUo6rm9jneiBAhHgJVy221CZ
9wwJ8vLd8HsWTH8euP1GGXeSoa1G0lVbnzTwGgsBI8ZwLUw2qNRL2sYExoGERNwsM3vmhL67LKNi
HbocV3R94QFu6IPkl8DzpVl7wcBVjOVLFgoMRcgEbFyqE3kLTyXIk2ChdsCrhprmdp08pkV/0tSB
WxRN5McE5Sz5H88jk+XgI22dteRU7RjJvhL+kowSwsw6vqZ1ToR9qeP6I0Y5W6TBvGzDBXJev8H/
wj3WcOvVSXMU9bHu6o1jsjIp89bnPUlviODmWoNJMyEGiJ9Kt7VlOKjzGGsDLk0MzdAXyTot1wqP
YGRwm3I4VpPCFVDaX9726W3+93o2vV2UZWzBlkQx+O+3ywccLmKXm2OHChICbagXHlrDhR/peJ4G
LIZ5UBk3SymC77j3w+cwLPHRaFVerdFtT+6FWi0Pf/5UP2Q37CV8KEc3TcuSBlKgnyv7IL0oNzJl
7gV2hwmhVmCq5t37n6+iTiKZ/3z3f1xmWoD/sWVhFxspDHNujImmHdZqiqSkVJImWvWG6j+Vwswe
rUF396ZQbFhMTGpEEnt3xwq0vwh6/ruvaDoaMKk7ltCEaf1YdYdOyqxpuQ8qBA3OlFiJiG2qaKvV
pXj98xfXpPabX5iN09H4I64orUmZ9o+vjrFrSNDIuXMx6bGDcTn617iEkMjbTNtQiRh/NRuDsDm8
tcVDU+1zTb5xzNmaLJrJAJPB3dSAUMh10EI4ekgnvWQz5WB6ab/ObWITIYiZETA7ODMZPEjXx2A1
MuoH7i4e7AC/dravgzMpRg8qFqgcKrxHH0rNFr4BGjLQduYEcWSYDvxlMC4ZqvrKZ6IJE7pgOsAb
T4PkS1UOXeWsSDmjs+MAMYFJROckQiApDDqyLuQE7GP6pDlHlMPo2dBuvk/QIxgFx/yOaD/WMQaW
VlwLl2kT02onZn91nzKG9Z2uz2qxKopyW9HlLIQ/NzO0BdnEi4N6u3fjq4lqBR7BzFJ3LhPAAWu1
wgbjpXR0AKOG4EtD7DL0mjw0NBqIGaPnOHib/OKa3MNH3RfEn+r4NeLJzJvDH71ygBO0emMa1v6g
ohZNOSpD3QjIyJujz1bFVsWTqAp12TL4hcIDnbeaxWTYl6lYpJW90TG5hAjec38r5D7Ivmz61AlY
NY++ewkYu9/n3ocaX1UYmrX50UU1noxXONpFd4jNglur03tmrqJfTdIFCrPb9+pTX3/n+tUOOxqz
EQBxdZVT8clhlqJ/McLPCTQdMd12cA5YKRY9xhIVQhPdxJwzBTWe7AQQLXkoNuFkDTosPcAXh3vD
8+BcdLeU8bVUljoYLLen6WwxVDSWqd2vATEAn/4YgFHIe0ui5oDKotGOacIGImjLTZ3hZcjvWqhP
vncLnEMtkC0VWBcx+dGaBbz5PSZnndtqD9AI+88ifYxKf0oLg0n1rlk6lAONeNIl2gnalQDHUTv9
iv2v1PswOp6wiP1zJeWGfqMZVuwJ+HyJshB8ZRs1at1/DPbV7c8F3byyxTs4sIRjdpN8Anowc2U4
0fYHtUiBkX5pOG7ciVN5r8VrbG7REefmY9CeJFyNyJxhDSAXEdXhQ+IWbAP3AMHI8KmiLU4vlfrW
s234FtCMD928OsxWEuQd7EEjvMawhvubL5jCKSFcQMYqpLpAettZ+UnQqIJ7A9NCBUO7arJF2L5Y
9N3tS4z9FHelTW/aCA5J9V7mV+x9pclfhzdj8tlUMicBiOqevrqdYEgnnyP7Hoq1Jo9EbAlc9sGw
6XnTq/LudoxCYAx9+94x8xljoIQDxRdit/fOSfmiSGRPoQ7JGj/11Drjbhl0GePbMArWf9KRiXmL
GJ7bsuf/5sFdVtkHDrPQXuuUoLDZLaJ4tNhlwkkPw9lnaNFCebDiy8C2HeO46brXJssI9zzhXZ2b
TTvLunbR6rsqWUasU47vci4EtUd4SHzUmmI7Fk823rHOOeQUEEWfLHP8wOYNd0nKflDwpqVySwcf
mO5zANzFxaqHzGMwUvh4d0N791GQaxkWfIYHUyorQqqyHjadttOCQwXmuo05ikEAY+4eJ6jmynWh
3zOUB65izrQcFGkKs0bDGjUNKS+VWAh5N/SjNbmFwwVz+hi0RC3PvE0PIiNlKKdhr7wSaynZm/En
yepdYAm0/JeKZio+LvoWq6H5jpjX+VPsBwujm5DA8hZWIysI/Gf3Iaq/XZ6bhtDrfHzxEBBOPvXo
UHt7nTyiGKOcnpJktSIhRdhHi78jw0KufAhzozMWKF8TC6fRySEUvsbTiAeYfvG5sG860wCKT08h
BltpaJa2Dy6OdV1RuZebQDW2QXWOMMa1qNCbytlJhPKOurQ0goF5XRGAdMRNKm9t+K0TiFkgvsO9
nveXvj9C6QAdx/TAmpvtGT4CBDyWXRjCcDdnKvj9KsOyAKMR0eg2b7EsBbi0mHEZ5bis23rTClzQ
ZHz1gYGcYFHB0Q+aJw3bVyh2YXxHXLnA5/NlMHhr/cex646jgCdNmmMzeRExwhoTDVvY69C5V3hl
qA7pQiOeZFDsKFfV1K4NwiafCtRigONaN554zR9maHlmvfFcArkuGQz5ClakloeYd2ZUv8nEPJQ6
9LOe+XfBO5fLg6gh0mrop7Arq36000cMEyonnQI7b0SQJKaSoIyf1T5Zd7LaknSc8bdT1TxwG0RL
uxurm6e9VLRFLFRNWn1oJr3PB8BuPGhGSt2eQYeeYi4eDJMwHm870CPMCMZz+HNuJB8NRtt8dCz+
ofvBlF5Zjcndapmbkn9Z8VDjdmWt17tvvd978jPoydR6VF3OBBsboYf0ST7XVjq8NoMdHlNmVqoY
KFG3orn2kr3gmIHOyEg2XRXMDNRHfR0uHOUzrW9qDUgBPBXnpJaiO2y/Ra+TIYU7hl0IgUyMYM28
OxljsrMyFQYDkUiMnGz2ykH5pairRsPv/RRV5GAF+IYfCYMex7WZv0TqiZYH2xZqxJ0ylUXFcy9e
LTSVrXeUA+K9eDy53i+XzV6XFbAjpHduddZJClSIOmmBPQk6ampD9gCrhQa/m6U+6sTGG588g30M
/XLzWpvVwqTZj8eawbB+HvTh2sGtFu+D91yRwJOb9dliCJJr49YL39U837Cno/kDXeioABPb5ttX
WbnsEp9nbkQ7zY0ObcZ5zk2brxDyTp3rc5ka88IBHNU+K6p7bhLOMCmCJJj22E1B8jYobSQMkhBY
ZbcqxXkA8RYz/gZ/AYIxORsVusttyLpRBKipFbAbODzRyrgfGO6gN3wTU14yIzXfakTVdsBwjuRz
RmkEcjiLDmdnxGz7lfxONvmVjx+TZdfw3pz8EezOstMgTsPK8JnF+DGLhvvRKQzmDKiiVbCtvWuc
wWBgWeEwuEnUZystIc9lsxCuS5ky4CqBvLfKOs/wi7KHRRX1X/QaWEfJPLkGBJNb60jboFl03Vtv
3PX4UGYcijs2JHUSRyx8qvBoEjiCr0rVZ9liM+YQBhB8jWcJ0ec8iG/qsDX8+0TvA8a5G/S5IVtC
Kde6cusQwfucs1WavVFGOWjAQEkXNbaNnFoXH9YWCXCLtNwYCkx7hPYghkKJPHrzEB8SyCuLspdM
ZvR3LTVqMC5kvHM4Jw8DnnhGSAmCQrMnIhzZtkdsAXqUoZiHLWuKcjbsz47Bd4DDRkPx0S9o8eI4
ylAbot9q8ea9ecFboHwrTFrD5HVwTmlxlvWXW14D79xMbxT7oVoxoUKLQLoebLXP1tlUzlEfUXPi
E7SyeYp22YYOKPp9GHwzlynUTVbs3b7gjdoMLOySPHLwdwHlD3pnhW0n9PFNb9zQXbTYUaNGfuAK
I6r+S8cJjV9cX7lauiaeCw4yxu/eW+vDF6ru3Vinj6EH4lsNuxc165DrM1pD4YQQDpUPm+DCK9eA
Epk5j0C0fo352oy6zeDVe429chK5VBgbo8lHo0V7EnfKBI0Msg3/VxNfk/iZCaKbT1mE56BHry9f
6L/t0iJ+iagznAk41OKAN1+94RIW17S8+PVjFL0PWkZc87iIBUWvdJfoZEd8rczdIB/TGGAUqor3
ZBhXDLkopLVFMyHxNf6u7CNPIAvGYpGz4NBHJuQAVDAN+UDJcmSSk4U8uKEtRlYPdqADTQlposRJ
Kxvwqxi/Ar/bq3G1i6uNaNdwLHXn0e2Inxk3KmHl5WAfTaoz4WPCj6tT5Kd81aeezLSEJrnoP2P7
qAUftc9j1jwTFYf/4KMVH5WfL4sGbz90C930n0ZOZXWBiEt1UPw+Sfu9IxRWEdxq5MlPqmQtWEba
OcyR9c0zdHpHVoGeeVy1VOGpOSuMoaWkmX0mgV1aQMFxP35E+bNuzxSSr/Q5iCdLQ6gM7YmMBBYP
CSidbps5i+9+8VJZv/DdBLgS5SzSdk53JFa2cC8ALzx12Yf1PDH3wcSE34c8lfm47pCNYriUMaqX
mzD3GnJd9yMWuzTaY/jiFfJb8vOq18bc1vVttJ4IxcHfMaUioa7Xs7cAxKp4s9trVZwBROXWfUgv
cXSSYHpZ2FgLlRegdeycsnnIkrNmPJsquvktrwbmC7QCbrSaGmWjhot5bxdrw94ITHpJv4iNN593
RDxjWe6gl+ZERj0F1r0cNhVCG89ZEXoLbljo23pKBSN+iRYUWh/qdB8POBTg+JVAm1jeYmR1pfU4
ICTTVi4dRY206okaAUKUZygf5LyrXvRyXgSbHA4hYd+d+6o3K7c4IkbRu3OEmHY8VzQTE4ztYtbB
4ja/NP0tjtEtkG8G4viLJ1unGawjG2Apq+lcaekcEgk5xxxzLj1gURgAFYf8g0LmZzpPjRNQ0+yZ
SyJAzIcHFaN/gciX8NOc51syeyaTYGGkpPlBvTvYMMxZYPsDDlQ8JGi0x/qIJM9lO59cBoj8xjUp
cZ1BaNJro63pmqVIKTo0fd9+QLL4B33HhxL9oe280V5Cy/JWu1svoYwE4LWqkTaEK71hU3qoohez
PpRnKz/wIg35vmI/L7eKxhXmfkWZsouqLadwXSG2bcMCrbyGgJoz5ZfbLeR4dMt3MbxxxuNY1Oh7
1Mhmf0Ex4MpjG60t1N/RtkKmMz5WAgnBHWU7m3r/3o0XVX/Wg+3Ex013efw+gi7DlPTV8CQRWAIJ
B4wXUZ1q+0ZtOtgbRAB5+1iFW1udINTshwQrcLpbunhR/Fs0GXw2A1WHLjn4g6ZfIO0a12706rXX
LJ4GljsNsnsbv5CJEvtsxOumnA3yQvpEXqO42o/NSznJzpZ2hnLsf4pq7hRosm4+Yo/Hf66bqJBu
Dhkd7t4g8sZYFlDr5xIDO6GzfjI3opFuJlmgcFtfecE7FJlEe3vmzGzAsU/OgUcCTwhoTnC4+ntT
vVnY4xngRKvQfvaKix0sUUIIdZ0PwGMWClqfdCu0R6IUMLXAq4S+sLI0VJG47B+aqzG10RdDQI5R
tNaIW1IjLA5knZuPSUd2Kq2kGPizNrPBjrCqxIAT+llEudbmR6SgAMvaZOfS5o4XCPKo6IZyQ6CC
tI+oUgd2wmQ8ldPJLnq1wbjBk+j7ixhXHJ5ybdZ1DwmOFLr3AcTL+OpmxUKqT042pzQzwZ7F9aOW
rgKJiWjvgUVStmlHD8DbVcYveotq+6GgVamde62/hOnMqXYUrZnz1mf/8+prMeIQcl25XQRUcLRo
9yrZgEkA/Bri2osVXsuWgoQz5glBRWEQiANhnONB2+9YyxlrTqWoUB4559vmIS+uWXrQvZMSH11s
cE70K6bEpnsVgkfNp8PCQyqOhXKmQPeDL8NdOfEx9Gi2bz3lGS5HbYZztaM/6e1DexHiPqq7Vzwb
mJzmLPXoZMihatql2Uz065HoGr1SFoV8bTnRDQuiANDqeAbvPwPSWcBAIAKv0+3o0NHrS8pNwuvL
rQ39L1FcmKdUyQuBEfYw6Ugr0twQZkewURe8AZQWHf1ok394OIp6azdzr+Fkv/Y7oMD5A9YV4MeE
LXOCRLW1ygn7oMrDypqsC/dVejxK2DTxQ6xsdOdi76krHUIGp2UDjeKDRnjnZ6kfMzHQkJ8RA1e+
dUCRH+rqjFWQBFH4JV286+01lpSSLiU6p3jbVYu+fEnjXw6+eQ4FPXbtpe9s2ceZecyAvZrDo2E8
M8hIhxsVpWrjJ72h5CPt2enWQt8EzrWHjKftZfcBYcjMVHJUkZhEMyYxLFhJdOg4W6KuMrVn03ke
MqAPW0zfrfKuGnsZXI3sws6RBOuQL8TeUR6c9q6PsJsgCzXrXDlVwUkWj0WOZo66ctnjn6JWK2cl
RZHVzPzmEsD1sM1tiEypmiXWwSq3uXWwHdr/1i5NbjJaquxgoDFpT4LPs9c26MFGnOADUpQZ0Vay
jY/ISlFSEyhHmd07Z8P8rENW7rNNzIqNJhHdnIHMctFP8MPkXjovHb5I0haSlcvBwri1/QXrptY/
DjFksbUNMwMNkgqmgwi39N2W84pWZL3i5hvFUYk4NHefGZ0tau/+Hif7eHhT0488+BUM71Ti+Oay
6eHF9bgtSRNMmi+sULmxdsVGrUjAYXWSy6HcGsVrN8yFdk8YyYRYzqoXrHEojTJzE9o7FKYTFM5d
jyomCbqXwxKtL5KWkklby2nHfHc98uHm+niT6sWFlaPyvqwDcgaRuvvq3cWsZs5IAmA6JPsttpde
eSfvADw/n8jJb5W5a80nC6mj/4kpc3LK67BKVqV6tLQlWequucU+MGI9UbaSP22Ooz7X+hVHkfJe
+nDRVobkB55D/xxPQEsBOTd4KQBBie5Sy6fEWkKvwtYGaGLpZB8tpgBnMyT0tt99ByPQtbaOpXrL
zINWHQUNfMjNgffMo04ctcYqk2ItS9OnRC5FD2twSsYL8oe2WWfFiz6FEvIsqN57NVHljx19nzib
14lO22LVoyV0EuhzqrFxeP7Nap6iYszKVZmhWs1XI89ebCLwnJkuytNTJ7YdF7HGbYw4xOne8Gsm
/TVylkb74sldat0bcdX7nZV9dHU095yOgRzatlXbnwxGhiK4ZuY36wFlu97SVgI/M1waztaWOJkm
pcVNtMVW9t3ChXydUjMTdd5fNWWvOVPKwEx59Toqko2nXqv6nngXn8qfgLAiuUQJeNmXGkR+v5QI
PxwyQHWiOwmKljqIRB7M6sjqD3mBNo6bXyvO5sNFMdeI1TxjXZOrkNGArB+q7gnMm9PtDOIYx9sI
RiYzlo3G2R1nXW6CYVnXkmpimonwLOH3eNA5iLRb+t6t9paFgOkh2Ico/pcuXN50XlSzgkOxxh0p
5IbG3WTtqoArwGiwLZKm4NjuKiakYYto9isOn3AsIjFgANzUB3fEdrTOzY0mVmG8cetd31/H6Azq
LgZLlodHL/80xnUiRkRt96b/VpmMi2KWq/u8eOb8MdLJrNHwY4ObunsbGB4xAO5gl5hzBxuptkr6
pYkXtjg4JCXmLqfrE9Ep7IudPNY12i1CL/Zd/IhRtGYIDb0Vx5Gg+NXKJxuzVkiqO66/eR+BxZhh
RYu6pUIHIs9OdbD1IWQwTGSkqiBm4LninFKtAnwZpOP42MYPrblgcvIQCDivW6s5ejo70Mr11iYq
MMCu/ZmvZIHAo8NXVrdQ/goStpB5I+Zqu7PVt8p77NqPcUBUyUE/bpZZ8ZgkywzOWp9/hwjKLQWS
QTHraC5D8ArfODdwEB4xe/m7KjvbzdnzthkKecHx2SD4aE4LVk9fMjqsk9bHAq8Dvd0wyEphMY9e
Cx5+lLbmrrTxuxDPtQrbBS2OsTIePBiwnECpgJKtyFf4vn1S9rqBUDN4cTCR3gsJE3mblM8Oz6Jr
P0y/Vo0dA70xTedcPTTNa+f1FwDvWCoXevEMX4hYdkxTL5Pjneae/lybW7bMCSmsMOpCcE9txyN6
ouXvByvETdwMT2z0aifNtSK/Rlx0PO7egxdvQaelw85EVI3BJd0xyy/Jj7fuSK4Vur1kqVOmQpNH
V0/Bs3CIgCAjoJOPOgHRSnGrvXMOP1jF/LoGLSZt0o3XRrar9U3KvDHjaSRbCLUBDHTcQlACJmtJ
825Ab0/jK0L0qEWnbn4HWUZhynlhrSh7wyhmqbbV7EOpriXdvm4p0hOtmZwtsmFNSvUdyqyy0t9C
dB4CGZqLkyNnG78Cck2ytafLpTZyVD4F3qNPL5p4s8zfRdDJFJZngAQ0K+1uM5kbcHvY1T4LQBpN
UUUbyawjtkCS4ViAdQHksdcfPHlpCBq1cnwBiwnaSbelCy8xA6+O3meqPNrxF+ur1R96dBOFd00J
fszwGhZil7isDOwnEJ48Zl6pV9AZaOaO/y3UqzseDXGLiCi2Wmwttj/30Jdlgb9QvQaK56UJLmpj
sTlyJgm/jEFB9dAefToQZWqvOrfbWwWxgwed0OTi2wIlOFwH/VR6T3RuHsLihYdV2B9es5XTwRze
K2dd715zhC3NPJ+ACDPVREVenYX2JPhfTe2RYh1vlYplbzyBGiUYLg3ePbppLqYgvb26gX7ogltd
HEJkwPUlUhH7f9fWU02Qms3spPvozS/aH//brhimg7Fmv3AXvklsFpk0Inv2ykNc/SqcD170ASW8
6nrw9gxGqVe6QPrIxdJlDkpAfyYBgPzgYPjKw7trVFu2ptC2yACR7Nt0dk4Bh+0cC5v6Ra2wCOgL
pqQFwhx+AJZLfgPkpEVknFQUjtDm17KFXJlUzqOlm5ds2AjTP0aZscrrbaeBj43ZA4RXYc6hEgmc
pL0mRsd+lHN/PhNXhYKYt6CBEbLcB9PFEVlqTrJXfY80J62j4DOnkapdwcLPsqxQZlL1BJkdhUlS
ddxF7dlWWvy/g+pk27JtzV3DGQEFAvNh1Oln0uuXdDZ1HjKDgOiUoYqkJ67PEI/SmeJwbhXFF1Et
zRY2FRtQjTAT9rlBAiwgazIWnq2gZQQfDPM+1A32ncw6t0W97M3haOR0ONNTpa2Ef1UYrqXpBISe
2U68kJzGrcBci5ixgvyO40/fnhuYfJIQUyBwYjLsMfhlrrh0TkPbqMZvG9Pkgno0NysiN5RJGIQN
9d5bu4F1Ti2dnd7YvCUCkhZMS6WRC4ICGhpcnkqjkPkxQ105IM4lSiXmW9r2qwu0RYYOPq7PQKnW
PJOLZFRW0PIfQCBwcEaNlS0zXd7rgNLHO1rI6m29XtfuC0OydPZ/0BHxn1uIW1VJCiLEW7loH8fq
w1HWzt9k3/9VC6KD1IWpGrC4DN3+IZNL2nYsLFFgODQj/vpQtc+VF1eI/dNwH5QjAYWemq2zXNH/
gjH6r0DP0BHvIiMSAq21/kNGU3Rl6csh5SZ1OcK8sA7tZYhM6LXwSAHRMr98yisYOn8WsUzf59/i
Ha5KuxT5iqWhHPihYGkQjEPQyyFtC8loBhQDMo4qJmpD0YOJ2EI58OcrauK/qhmuaerSsEyH7Ev5
Q6TDCo44Hk0rye04Us1xm5PZKnxgC5a9o90GyUCuo8D9rGN/bYbDi+k9OnH75pkUNFJRj7oo5oan
L92+RSPj/dI1CfIS/nTKy9E19WMr7ac8aHEh83IbxkAvHLipXlpQTIt7xfwmqrJDT7Ky18QkaVo4
kgySPxGFePkiVSaGcTJLZf0Z+OzJXrPyiSqyLXKj0pFFqgXZwWhM4ailgrBVEuV5EoCXHf8tu56k
XcoGbypvnuqMIVR7qxs24sQ172lE3YIdajSDNVhzE5QikatjH3z6nMP4JXCG+xwm43XVGy96gOjD
JOQyPkMEXmnjxLm2zmlen5L6yDJZei4cmXCDaWBdtd2mYVKYGQYBA0O0tAAjjCGErkhjB2yOrdZf
oCW/VhXsydHBcjkQK8F5sh6bnWWGC1FFv+wCMVLbUjDEzrgqRHxMsB8WhKdHMsMijr1XUgzD3avK
L1eL5zErjQbErGUw7jrnEHKxRgaVJaDsVC8SxY4mYkB9y6h48Qvr7o4c8OJobnICGhhuJu46V5V3
Qw3XpKs9+6ib3IhpTIeeu3P2ZXlzm7vFcAtB90p4h0xBVAPnD+TFiLDDxeRlEqdKCNfSjKJLw2kL
O4z/HSfmDgvHTCWWvvM/hU3p5qwJTtsHOKFz0quU7HUMo88gLhm0rDOl2HXqp4uGya3EWkuDR4Xq
OrfaRelsau51U30N5EF3k0GR3nQJlkjt1yMCx0rXGKqbSHxvCbBvPW1mMr969WsXWdTqNBhMoIq0
Z5zGemssJB05cOaYwUuq5Te0NbuCh8xBNxsl0BGV25/fub+9cdOf/0Onhidj9KqEtSXFzYgeTJgr
MroZzv35Muokc/y5mmiqiqZbR03+HxtCiylez/HtzC1VNiUmGLuah+XAAVgPAuqziBG7gjcDrr1i
bAdz6sbVvuffyB71qGhqOjR//kj/NUYYOkMiKScxoERc/+9v3oR9jX0SHSz7uhcu4yaM3wyJ4bqN
MRq3nkWFkEK32IWhUZ786bH/8wf4jUbQ0LERAbdjedUR2P/7E6ReopVN0loIM2wO5W1PM8c3wnI/
UPM9q4Bc1pzNnUOUTuYDbeLJRlqzbExVYTiodTMjsXrkYU63rCK1OGSDGX7Yg8ctHNzwZAyi4dmr
owFk7iBx2A15Wz3I1rC3OYC/xZ+/zu+eJKlZlinAIuDe+kFMG5Vs1JCzgnKTfbXIxhZjoMcE/M9X
+Y2m1NClbgtEJ4YmbPPHj2bZeag5A0g/EyYSgmZLv/Yc0tdOkIHOSHQbFngdL4ragO3jIKPrw7I5
F3opH//8SX63P8KFMKQNKQ0d/4/vW406AMuKD2KPRvzYFXFDzmmCL80ULnBiOPZ/vp42bX4/X6F/
XvDHq9rjLLSdaLTmESsUt13KVWyQWheDnjgIl1j5JOGcKgrmARZ6V7QiAo9IAqOzmTSXKQmNnPGB
H+W5DRwpr+jJlwoRHdWUw1eJeh4Gaj2J5bI9+FPlpTBG9S/f4r/uPhxRmmYQQ2GwDAj7hx66bYkm
6XRgYJUSd8jm/EIetDwUZ+CD0ZteuoZNc5DKnTmQ4qFJ1HsMwEOgbYM4anlZBZ2t2OnsNxJ0OQqr
Mi5wLmEk+4s75Hf31zao9IxJM6wZ0/rxj5WxdZsCdCxl1VB2jE8E9nfpMx2WpfP/5J1Zc93Ila3/
iqOeDTWGBDJxo+0H8gw8HA5nUdILgpIojIkhMePX3w90uUtiuaV2P92I64dyVJE8A4ZE7r3X+lZx
VmVe8Isj8y/2l55SimvbkZ4Qb018Vr4EfqfZ+2SFP+8Kh/le2kX5VnjZvPdKuntFalcb3zPZ2c+v
rD9/0wAQJptb9nsBN+6b/eUANCV0hFTw7vJgH01UsGPnfM5szz+kyfDl5++23qA/XsbruwVo4h3P
9lnyfzyuCRDrtKl5N/TLIYmBy0JchrZPC47Jr546f16TgDcKwd45dCWWy/WW+u4cRoMZVFr3amPq
SNEuzXC1wkZh+rYi3bvF6WicENXZ+LN9l5dQvocu4BQLSA54cPJdOGPTrqXI3//bB8FlnVyfhYHN
YvZmFQNgw45j4oMNLeSnwQtbGB9lvUek6f/C4PPns6s8jgAXFtBPbD5v9vHSMQZ3KuuyhDq2qX0v
ZTJWr34Uo4+2Zbxfqf79P51hKUI7tHkvlmcurDcLVdbJ0YEKGGynwaS0NIjgsJtWHWvPL7folbvT
JgvTbTXnBLTMBUT60DbuoWU/iv2ePdRznkwEOtQ1VK4lYQDv5MqjxwHz9nGp2/r9HATT18jvbGLO
PWsnp5GRGeGwwREICHNzg+YWdzw7si4Muutult6F0w0u3WO2sMpmE5kwPtwRmjAeQWH2H+nIhfhq
qvZcxTStRJ45Z43FYFLnbn5OnFS2I1vK2SnHz3YuOOmaUQu8MvJVGGgOLKqZ7Gj5Ll2GtqMRHF6U
rywdUFAKSGFAccOnyiwg1IMyfq8st35P/ZM9QgVo9n45LryMMXV7TB0EUFbjWAdPT/3FwvmbzsJQ
rQBx30w2XcNIIcibIwnCe55vgqbpzhCcZ8lZZoIZFIcdlvuhrKcPeey1Z3FGW6pAVgjsxo3ExVSa
DPnAQtoupRa0OEdiPN3nE/i7dmgSMPdurpNzMS/xVREljOSpbnNghJn/wUxfvMQ1BwRvKeBm19BG
RZ5lXDoWYyn1wZ9nqJpxm7cP3RjFxYktXTK4GoepoXZXn1M1AWqZeu0veISJ92W4SmxcNYT2SWHR
n2iGlFkZOkwoh609kVsQe3jCaZvHC3FTWZNfNJmn0Qam864DwElAVz6eARHrD42bqDtTALWsYlAk
vpr881bNsOO6kPC5Il4FAFYA89JgcsD/r7/WRW9/itwMHrklwccXVTbCB0r8vZyIsDtNPIcCJ19J
y/XS9dcEUkEsHmNwW3NpEIOQs0WjfLICfBFN9BgXBV2QkcPQ0Zpyqg6DplBPLqBweZotidPsrTaM
nnSWuvfpVMlfrOavhfkPCyy3HxvK9akluc38Nw+ucqgAGY6pt/WrLr61C+BocVq1B3grGcx1Wt5D
VlGrTMjfopDJlicMJOuq6N19X/YyO50Ta4DSWo+bJvfEWTip6sOS9v5F5XbZe+km5ZOfFsFLWVUF
xChhw1CcR9A7px2Pl7uaPeipLezpQoR5dye7ikCBGdrnWtSNd+E8qEuI38tdXhNA1UKP4onPVTRJ
OV+oqqkfk6Tqr4q+w6Zc++amc5r4hXp7iTZuIJllqLJhmO1p+0xZHcBzWhX1bdvXITKkovwazUb/
wjH1px4MRFxkvgFOLpiVrKY/Pkm8MvSgvwPoaqNI39FqcO+ieJ7v/KBGyGxUfmVNlvX1508J908G
qpXDy9lkRx0qx7bfPL9awpMB0cTBNl007rGuAWxyYs+T+Krjxtw6Y4jq0LP7lPwL49F36Pqu2qgk
f5zHBrdEGkf+tjd6pfeGS/PZNz22wSCaCkK6ptEcu2wpbp3aq7GKkB7mohdOU33x86/xpyeQ9HFe
CczwnBz88G++haX9Dlk4F6QbRNZVAHpv3xC+w1qZXs9N5fy7D7zXt5PKXqsqGjxv3q6uG1mXy+Js
RVftm6hIz8cgnbY014gfd6ztz7/ca/ftx9uNb+coh6w8trZe8Ob5WqwodlpRLsPEafjUdAZmzdjE
5sOwMAyygij7rBofxG01RSO8XYvxkpy6Ed3nvAw9y3npHsosNF/8sGS+VeZsTRI3yHw0s7aLkh/S
Sz6E8m5sRuZj3pgHu9mDmGaMhlE1oKgI2Dsiho7sXe7o9PNiyLdNsrFAaYIHC9QV2bNk6W7dWGmw
8ZixSA2utAeOcxkep7EL36MX7fLTnx+b173Fm2MDR5pFSNly9Ru+uWtC327Sjg3vttNJdCRdzfpS
lWDWt5oLHt0t4eMuzRW8MbgxssqNvnix7xx//il+vPyUwGsthO/jJw+E8HA7/njrWnbTx8pQqMU+
egtraXZ6rrp9biJa+VY6/WLT+eOe889v92b3Uydm6smQsJG1aXnnaBvxo47Sjz//Uv/qXfyQfWJA
BSqU/6b6JEQhlI2Fe8KqFEpZaE/AcDr5i4v7DZ/9H19GYsfHGMxG+k+uyalQahhyMOi1KoYzS6af
WXGAZWkQPmMVNWe65q7i3Y+MT+gt+Dhwm9jSe5NKiUMJenfBAvaLR9y/OKO+WPEawP3hw7xlBDix
Q6ZGM6BNJET6MSiwYJ1kVeZQdhO5iSEmlL9Y/tcS6I8L+fU4cJx5pgobbr5Qbw73JMc2MrXPO/Lw
g3CUfaIfMxJIndcosFS0LWTvbzoV579YO9/0OxQnl46KADcD1RKsSPjmckr7eShRAGLbRh6NwD0x
Ng6TDh7sud0XAf2xCLtJmvjM3bNIW4/jZBNjSoxze1ZJgh5/ft2tm4fvD8T6cVTA9l5InDSO+2a1
0zmemtwA4MtjwK1Dpof6xAenIkBczcs5V1BzbSCOXI9jjxyjLSK0kz//CK9chh8/g7KFH7i+Q5Ws
PPtNBTlmlp/GjRVuy0hhVQjPrZSzTl40qkAN1NG+XfJpn889ol9J4jV53iB/I0k40avpv9qGKVKy
ArYi+rI6Aw9LYgZJESjIAHMHwUWND5xIVyoFIjkYDg8V0Y+azPHlVII84HF2eP1O//Fl+j/xS3Xz
j0/f/v0/+fcvVT2bNE66N//696v0i6na6lv3n+uf/dev/fhHf7+uX8r7zry8dFfP9dvf/OEPef3f
33/z3D3/8C94LdNuvu1fzHz30vZF9/omfNL1N/+nP/zLy+urPMz1y99++1L1xFnzamwly99+/9Hh
699+c9ZGxn98//q///D4rPm7fT8/l89/+oOX57b7229QLN8JEpjWx6pwfQlr6be/jC+vPwqcd4Js
R3staSkzWaB++0tZmS7522/qne9xgdq276v1MuVmbqt+/YnzbsXDrv/joUPrFRf4Pz/ZD+foj3P2
l7LXN1WKE3z9Kq+X2h+XIrV7IPHSO7i8SRnhFl3Xje8aDJnImgaMdXLK4Km7osmMf5iN7nlYzePV
QEonBUpdXBIEEJyRfE0tg3Stu+iLlEyDZU6ai0Jb83ZYHPFoZhWcEbqdg+IKYQmDkkRKPEbaxZTW
DfcCO+05gLhyQ4gcNHD2Obcm7stjS5TmTZ9hM3ZzD/jinC/e17o1+cavu/Amdkk6pVCku5yKyL0f
ixgaKDmPCHirDC2P6dvWIOYc4ru0nZqrxvbz9xnVA3U6zKbG9pxjSETMhhFXfst2Lj+W+Zyfu4xe
Tr1psKjKarwLSZ4S1xPHgIIDkEZGyPG6XkrMJKqo6UdKMWMOL3LAzoSBx/Y9bb3obNR5e0Q0FX9o
7b47pkmaeptpmQj8i6bka7suJrUJG2pypY+NGwyfZSsZDERac8RZ4jYmLp1HkkDMjQtU7MwstLnd
yZbPRvTxrarRDzedizaePVh8UAEqrXb0AaWKJjtr/aHcVckcX7tVrlLYYU4HS9Pzb5zM0ZcRgmJ8
NUG4n5vS/4RZbN5AG8soqpQdXSSWH35sw9gcw2rxme8MLlFeQRuexxMKdZUlSIrr3v9kMV66yPI5
uIskTjZebHovczW+L8oI0ZfyqJuYS3Unc7NKnExfPSIwI6imy4unht3uwcX5c6YGBkhOKK2zYHTi
j1BN+6uRSd2MfoCUhwUC910HcP20bPvwS9FbausMcyvI7gXpOANO2i5l0Z8FyYhfsV0Itgz64o6y
z75OhyoEQ1c1e91TZDtQbjfN3FLdkt9D/KvbhFjJ54LiMFSZdTNEQfqlrSHZAP9kXlN6xYTUK7Xk
l5gSDOcQkZZxO7beab3Y7pmu6gpfv88QUXcVydDLgP/NbqLNGJP0giWZoI2QLBTYr7k4dmydtsKf
DCjwcM6uQk109OQ5ep3C5WFyiPpc3ijVe3suiuQh0VJwU9lT/WEUw/zJdMurQdUtaYDXGk9Mb1d1
+NzZIjnAm0XN3sTR8oT7NoHqj/Sh3aRzHMXbLi6Q+MDdcK/Jggu+CVFjyC2jjpkVwE6+qVtJ+g9J
5Z50c0HHMMn95CCJ6SLOd7aSQ5VE5dPkG0C0WeyTAEhti01epUX11IQGF02MhswlN+qgyjC5khNs
CDKt8uuE7DKLPkySHmZSvBC0DOFNkljglkt7USUqDb+7xns5MQy34mffq7yrGWnCrR6W9rKAW/5g
qoUP6aY5PY9BwvhYfejJs+104SXrd/zsZa59BV8pPuqOA3xiBz3/bGcSgbwY8Xap++5aDAs1CNgt
9SQnAZjcLqfqWC159TQlmm/W1D5Hz574UJabsi7NMkgOhdNVT65RYPHnpuFlOZb6ybEK80TEa3tv
avzAqJ9zxOuesedrCdACG85SKIR6aT88JrQD66tylhm3m2wcvPC5BtzBlrB9tAi+T9lnKOgJ4+gW
hsyKEKNGr3uw8nEbd19H4wb+lWYKYZ86Y8Z57ozjeFteMF0+xXm0fq3XU+yKNUwZAAsfoJ56Dlpt
zfn16IwI73XiOXgRGBPG+Ktc696Waf4xRHJCSm1ozMfYb5yLcSrtmzJOmEXNtnPuEHk4o7VM/XPR
Wgs6RdGSHN8bnFDp1EwPKrL1oQwCbHk10sonkU7tQx47PQi1iNDjpHNR+CFgsX34na3TzUdX9/a9
6zcEeMVWtpziBylvfTtcHhix5JeMhFhi4641n6eiElsAoQk67ZRr0Seg4GsaiA5TepqhrZMS4tyJ
VaOfn1SCiroVWE9BWvAzPYnC2wBRXDAkLUuJrY5hEzHD2Usr/GbclMgjrhfjpqsSJe3HS8oqQguH
JsfL52b1Z6Ze1K4lLSmc1r1PwJnftE5w4RWW99Lg3F+v3jq3bjh8bKXYUoh+Z0f90n+pqQC7XTmi
vuE6G2IkxYOY+8Oim+d2HgHkyvWpFTRkrZ26ixy8E6tY5EhkQEv4XeCOaXMpx2pR63VctPVNUA3A
EejWsYioEj9sF8QWbMzCAuZs+owLuEoWxvheXCPgqdjq5XCPnLuWSSbKuTJ3U7Qvxp9Jn8kj7zoG
8vbgzKhvTqXXTsW5ndmoiRurp7acBOm453LRhfpmL/Vob8OpMHtSA2hKOjoL7yqROGAqYpIukWhp
Ke9ZNY04DeIRT03fkIO3S1sNGorUHAMzVtVmQMpiIQh6insVPYSpxDGEVqzYtlCFsCAk3DJ+Stq6
XlY0CEaaNTjAneqFL15O9oH2OJmnIaOymzH2YuelMBGWgrn1lifdk4R8onWAsr2xyFURkuB7zF1S
TCfIN6ZPPAqmI2bQKd5EU1aDWkAehX5NLDeq9YGSdb7oXwIVtSjZPYAPrbArrFJRmd0CfWo2fZw1
uzzz8qtiiQOcyJ6HJUsaFvvFgGc4afnYhI4u4fK+l85QYFqpis89IpedDhtz403O8t6ZGvK51UKj
L6gya5fAtznrBrsFgQ0AcquapryJW7KVvKbH4Z2VNm7LUQewMmqyVFpTrb5WjOFLnNWfGicZdsNA
y27xtXPsCGYnPnhoDrm0o4/lYJrjZLmwQYIKyLhjBiJzTPRYZgX238igSxtzHX0g/KrZOO44fU0A
xT3KwBPJCTJ/e69lN9/UZVd+GBrX3nlIGt57QwfKJVdzcIh49B4GR7WPHAKF341a96OQNSxXMcmH
wi+ymcFsml4TLSJwlwXBlYUqdDfmCLPzIVNX/oTsHg2V2qUxkKvIwIKR5dGv7XOPfdtT7Gi9TZaY
U1a4Y/CxFml5cJkY7IsoxLC9OFJ/sPXYX2hrSffxWJszNZcuAn2ZHIbFci+6OQ/u3MS0F3WwhjUN
NY5Ph2cZDi03ZqcDIAH8bSdF15+GTmR9TOdJMoURBQF/bta3KFhHLbCrCB6ewZLSetd6AJ44NI2D
7tGZ8QjbOnmBf4krqw8B00Ji7gmxZ1D6yYKmenChiW0HEc+88JjGn0xcmW+g4HA7uLV8okRUWOGN
BcZobs23IAVUWI2h/y0sdXN0pmI41wJCdd8O7bZXaXLrQJA5zqjPbsrI5Mfe1tMh60goHdpi2XrS
7Q6UtvVO6XDZlUHd7LsiQpLfzyGrGUIep81hxKV+sCkLMW7bxqHuZC+9HZXHTdugKYsGlI5tSSgz
zNrhukPwdN76jgNoGFieJWX90WcgubN0isfPQc6ejemXZUF5bbRDjMOaDekgikR0GmEGVx0PEp6V
pwRLqtPBXwNZnBkTajESzyA0wIga2tDQKcVPFrbi2QJNE2ABapZoWD42cTs8uR52FqY+zhmlOxZa
BBNfZMQ+Q9vZdKVKEbMrKgRj5jCBTkFc2hyP8qYt3PKlWVC5h6rEO+6j92oEmz6jwcABY0t3bEnS
68pU9qfRr7Jbz3XLG1+I5eOk8/rS6bR/pN0fEhHQzQ+JIM4lqCCttL03MNH3wQA0YvSeNYBoPCx5
YLF5RAi5QJknOQ7/gdRyCVxWcHtyOR6DbB5t352BvYCRuR+aJQTOEvri0UtZGiTN6MfSGhU742J6
QEXuEvnWxCjvTKO2nllYKaiRUOrDss9bBykZfXxgk/y2lc3JU27cBa2eHcxfbHvJd6qDY4svTPG0
s2wyIWL0PF+Nx+ZBu0zqaESYSyeoNTjrJg6PbLcsEnfKAKHkPJrlUbpovdkaJvHqwrK+BVUpj/WI
3t8gg2hOhNM6dPIFel/yGuIx2pshsKuTSObTTotgPvXi9aas0RQuSVpfROBbcKRkrvvghsnwMPD8
qqA5rBQpop7He6fmCYYhiNAG4ffxPioaw14/mS6GVcCblTO595k79ggDLZ4OdmgIHCDbA4s8msvC
I1sghxg9aVZcZNbDtvMC84TxHWaKL9zlYLKG/bZxtLwfJs0uJ4FDej7n2HMsf3IwfAzJ1spRd/XL
0t06TZXdtPzmFrmBdcxtnFMxD7qzqXGWJ6eSEChw5F+kjKmOTu8lp6Vnin2SgQprbSyf7MTD0yG0
5mdVMYKTgDauhzxgauiOuIKzMAq2FQK2Y5DXziFqU3GUjfFYdZjun7K8EMy6SO9hjJpyn/Mg3k2R
1xGY0zUoF5caQ3jXGR6w8KhCFJzMUXwcIUKnpLEGoam/9ks1EVGRUDaBHLGh2LAqHBUFwIYILqAc
aR3scrVU57WTRrvaImIOCBpUoDh4StlknevRc69UwRXUmHY6d2Byn3dTX5Cv0Q4nEzzpsyWcxYcM
ndNu4RxuRT8WzGkVLjIlg3Pqz/yeMa6DwcjGGUMJdrBMGF02CYklYxs7F4lEzmPKEPBIUGJnSbR3
FndVCK2T8o3Vkhwrh+ZXQh383tcxT4rOra6s2ktvslhLDBltfkazYv5M54C9bqLas8Tve6zd6XzO
qwP9nmhws08pXlxwCizeOmKEWxMNQnkQA64C41J103hf55I4GkX+SZ0p8xLkKrmduxIHqDWa7VKL
9jD5mYzxvDTxl2D2bGz4ZvocanAFKDucD3YtAygBiSAxCWm9mlps6xQ43b6xuvaBGn08r3jmwLch
95i6Px/e06zRN/W0NOIkCvz+2unrYjP4YX2XtDrdFVlTbGQ2CRxYfXrhovpGq1BhsowDTLpRzOWU
C7zW9AsK5Oam2osw6S88ENj7ssxg4huE2A5Yup1jd842ChmapZOkUKgdyjFlIZZ2q8k8W3OmH0i6
1VjlO26Fro87gNiTO1+Y1CdO3HjiLoxaxvRhnT8LOQ33ncopdI3TXngVpREcPQHzlNzm9ex582cm
8vlt07gIeusVdbNIcNttoeZPcR9214TrIgBOE0aD1lLEhz71PKb0yonxJpInqoRXP+VtUx20mie2
H218PuFmQB08bwM29vWJBOt06TZrIkThBh7ukqa5mFiXMO35Y3+zGN1es2/H51W23iUb7vGszlPv
48KNs6tSL31o0qHBnU6G9V7XS3Az8iy4r8o2xkcQG7SvUQVooizos/SENW/cjIV0E5d2sa9S0u0z
xzUf7MWEl+U0q6u2tpH4Z6pObjkm5XkMnmY7joYGMPEPaLzjNroelPJOPaqKbzaQdqTaQzcdyQ0q
zyv69k+lNY8vSmb4Rpgf43tvQvpxSTvu2HlUMbm/VnpBUlay4uSLO3wF6hhLhszLxJOCfk9vXQze
lDyNsJCxbOvuYJHh9kAnjkCfhP9GDjeT1kUVe5ku4tFq7PFlHPgzPjdsl5C/zWsA07Lny+XrzdUP
Lvd4xApDtcLTYiBKHPiESvF0mXnCMO+h+f+YVVa1acXrWD4wH5aSD03rK714/U7UkdnFCNB8wZjR
NfelGJMnqefmfiSlhdwT4Q03hGLlW7ecgm8K7wAUxoStEtfUfVjL8H/Rzv5po/qHBvd/2/j+f7Gd
vU7+//t29s2zwWf1PP/Q0F7/5J8NbfHO9VWA/NFR0nZQEvzR0Hbfwdp+VRhQpoWhy49+b2hbTvjO
ZXUXrFtoEJhAMRH7vaVtufIdbWgPn0LIrhV5gvp3etrrRPaPhjaaTIDUK3Wb+Qoh0ZgxfmxoI0hH
WBzE+daLi/vScbFPpjgVycAIN98dmN+76d93z3/xTu6b1nk9MnpVhncKi+SaAFOXWB3/zsvU7c/f
R3jrcO6778SxRkRhM4N2nZCp4VuOeaRbhkUtYffl3Ps+HcapsGiiWISppTpbT2jlOdtgiuJnlWZB
vxl0iouumZup32STkuZ5zgsT73objdlJ4bMGbKm0ia7UfYjNtUwHRP8xktwdM/CowJ+/4Pz0WFam
C2tYCFP1m3mh1zxVTn1MMtbcrWEgZd/ZRBGP+y5Z4CaF8cRW3sMtAVphoIGPr39JcG3nXQm7PhIQ
mMJoAMLsGKTe5J3lAdWRLEm39GUP1YfRM47GPKid7qxRMdaF0R0A/Djo/PQOaTkftu6qtr9f2n5q
0D3KKb9Urp6XDct7QHxfauYFHMToiW3T45A7lNoqvs2jEMXpWLcp3NbExcOeS2LdXyaaQaQoLGNc
o1ttG3lX0EREaDCGaXmvYsuYm4JnC56ONsjyy7W1AeuvKOklkqJjmrEkG8WbBGiauh42XYUU4DOy
KshnbjUT/hXyVeOzRctgpf8FXnnXeIMSoICChTV5LuyvATqkYNcPAwAMbEn4chJN5Qz+BMrviUAn
3p8nNo0PYqwWKXdlTntzY0W5GM+DtAbsEcTqBhHTmUb0FG1lFbNhbGKVxduipkmCJjYM572s6x6u
XR27wer46R9omIt8M6hkDUMzWXqn1MI+uJiJVQEzOkbVuZN2waewiAl5TmKv768o0QDEGeOAmi0D
GK+P3hKYmKCkHIuDIna4w4EwdmtEl2f35K0a2/qUtcpjL57J5BwOLG0bWumLdRvUdd3dWSlLPTFz
s0NPzWsacSGX2S4P+RKvzNjRCvS5kIkWFwUtZUozmgDjlaGCGFZid0VnL+p7Niipm5AP0QY5Gi8b
wFrJlo3U6baCr2EI8fwmF+Hkl/HA/531ucZtrjDa6O0UiwRULPq4aeOReD0Rw2xZHrmomg1duxRg
P11PNcRM54pJUwOVoqh38POkBw6mCPrToMrL6mwMXMqCVhbFw+K5y0Nl5cGHwbbZHPvZnMKbzFNs
6ZmZWr1XLWUj94sEWhguvvOhMAkDlCi1AR5Ce8YrhtbIEYB1qoCNPsz9Gk5e2Hxjdw5IAgpgHh+c
ekGggiilQQNlY7w5L/JC2g/hKELrgqETQVIVnsrk6OVoKO8zUeuIbMG2ncGDov3h5ZcRZE7rs7OT
RZ9m5zM58cFpOJDEeWrPg4s/kdxQKAvtEqGbSMcrLec6PtjrHnAXdIYNUGisNkBaQKTE/Wg67MQR
MoeEFl6FmHV2VGWdWpOB6BKYlTjvSz+ZN+0SdM7GXkQ23VhdbOH7Hjtd79vMXQFRlSCh7xTVaFfJ
95n0FyhUhd1i77q0NTNV9a3EBKNAAPvC8olhdOe5v4JvnzqkFCWBMIc+8VyfEpXOXjlvQi72lfrQ
9C3YYDotpygjMSu1xo/ETYcSl1y8uk6v7ZqzfDKIKsYxHLk3rTsJdknS6ZJtroWCpENHA/8tx5lW
hXSqFxwJYXpE/pl1x5C8AZce8GgdnWVRgERHNvaXxp1Cddq/DrEGtKaOqA6SJKCXbnZTfYjK0iXe
LZnCL6wgPZNS0Kw0+ySiqVOaN+mD0xcT4dVUG9ALhmwWO1RoxBLTI/hQjqSlOcbv7yxbwL3I+i6/
8K0KMm8e2XC1Ecdx6y10NmIYdjEkrDAsGPRUVlLBxCQwvdmn2Gr7bTlNTXohlmklDXaxAl9IF2vF
eE2Y/5S1UGc0mSxh8PFizTmXY/7V1VXzjY5GySku5FxdSV+V3o1TlXY7X9sxLrELRXwAcBOnZ5UO
ygHDf2Z19DzVOIIigLBey3NReaQhKLslgcXLMmisHvUPMt5k8uAwMa0citOlI9i7ZNLwRB6pKc+Y
kNXzFaTyLDxl6qsfOBfFodDxFBwHRcv0ftDTDCxY19Q2fm6hznWUIOpT+W1Ksd658JjoA6xIZKEd
/yQqdKK2OqMSheaGTIXhSF/3CIKK8jk2SXxpqOr2fuoln6OwHj7BHseSH/V6ipEcZ0VO89tN4Bjw
uDPvQ4uOLcGVQH37JHbweQqDz56gqNpsZKkLBmI29fjJajoZUWunhLBScy1QM0VmGfBIqX9jYybU
RAT24By6JKKUVKYF79hVAfldsgQWkfmZvzw7Tc/MIMEsbjZaOFBJsY2CFChoj+9Fr2SFJdmru62O
OnJqGOhUR8PY1N3UY0LcQx5Jrg89+PS9jeEqOhmFonmaVBK+SpIZutdLHfukj4t6Rnjpp7Sc0kQT
bdMVEwkr7FkCKJR0EEmRZigOQ63z9bytenuZ6Wf0y0TNO5P3XDhIYk5rVsMr01QjjKsUgkasCZbb
aBWO/t7u6fifLstA6EE6wIdcv/CSXjIWLBqGk+NiXxRQ9xlg+0mfng02aF3GQNW4yFvXwcR+qI0e
TQ2vS9Oz9nUYlp/Kyq6tK4vnRg9mtLWyD56XlDj2h0BNV3+dLeHPketAQ2vcjKsmzWzoBV3reOVl
zSaY1k1vmfLZzyxw85nN3bph0zHk53+N8pFzWetsm6R2DW4qq0nwIcoweypbd473f811nlEOAxbP
QqdCfd4ZcvpmdPEQ3Pj86MqRiXe/EB85b7atqEptG8uez3MDTxDb9B83yIi0mrbKw2y7pOTxzXV/
JrWrPrIu4R9w6yu0lUdHFBdlRaCS21CaDusuZE7GfVABITT2RO3biPbf206vnwupDdkG1BaSK/yN
TkzQCXMskeXbXM7zse5t/0bnzrTtx9ic/HxH/UYL/Y9D4CLIwbPII0K92bkPWSxSkaV0gdh2Xw/p
slaYdX7lQR0gfm7m6Zia4B9v+rtC6Qf1zX9Jn/7/UEixU/3u+K8KrB8UUkTcv60oX//inxWl987G
xIq0Wrkuc+01YOR3iZSv3qEd53LwbGbdqJP+kEhZnv3O5pm+/jDwCNpzuc7/WVF64h3/eTWE4Z4K
bH7r36ko16vhu+pL0G13EX1T9fo+UuDXgLLvJFKzbbN04SPA+QMMO6dheUPt17EdlvideFreNz3U
Jz7P8ovrdL3k//TOq89Q+bZLttEb4S97vkGI0XK3TM94FjjCYWzQL17zizXhzf3w+g25E5hdCp9K
PFg1k999Q2eo2rkO0bfPBCbg1Bc0vU9c0tr3PpKOh1BX1o0WTfLw3WXw+w3xfQEdvBau333B9Yyj
jMNWjYGZmfrbQ0v3OqsTEqq2FoCIbJ8hofNOmz5ljpoXdpQ94six4Sw3MkWOVNWfRYuYYauZ9TR3
Ts0AFgpx7eDHzkZsGLT9WnmqpmbekrwUMNCai4MgqK868WMSFXcSNXN3blp0XGCFROajTFPDdFXj
XwJSPdk3yehDnB0YRlWdFhtkTArL/tx/SLOF+WuX20F8AdKHMIWW4CBWq4aJRm31yV1Pih/yrtn6
nA0ebGmK9g9t26HVqtgrPLdh59wXHd/xqIGsR2eCyRtMuS445kZ9tUZJxkGRj8tjM/Z3fTxssWuR
HJuSkIliC/77OMAYdtwo8Xb4Lwlupdf5qe5M+Eg1QI6uRBvVO/Q85cjD8dQMjVDM9a2uOEvXf0KI
SFskGY1ue/DEIxZjdGJNFdL0LcP3UdNH/5e981iSHFmy7L/MeuyJgQNbh3MSnGTkBhLJwKkBBvL1
czynSWVUSea8Xs+mpUWqXiEcMBjUVO89N7o126EbKPcDBLGjLl67iZkTnwDDAZqStFP2bme9B6pP
ZxMO96GPDoPby/vUd00bg5fHPWAW8TmXVfvZLGzn0dS1e5cxEgW1hSqrcqldSIOA3OKVE/yfIrP7
Uz41RGHZZKfLOkjuLKp4crBqYyOs0TkXynTPfeM6+87ua/jlMVbDZvCVWk1ZIq4II5wtc4mfLpub
+jB1kJwHm4Z4lmtr5y7U7NmwBN9Q6lRggYvqR9OU7rEKAN9XCJZA4AhNuDUCKWfgpFR7Vb6HCJMe
NDof+PytZWGnU8O6bSCgznNRQXszjQ0nkdEKcar7WC2H+dTS4VqrnvMhM19kUCrHLYWC/6m3quwQ
jQ3B94jtzt5iKk4NGV0cDibkfWRlPjN4tzgzmPROoADW9Xc86OYa638Gojs1oDdUtAiy1eQN0JoT
0clX3ZbQJDAF+ClM3da47TFEXtJIjyDH0ZiMjbvcBEYy33MiClAtRZxki3L2pk0+9QVCKsshnMSI
FZpdi35S3hmspL55zqxYPSAol7h0TMyNveEXK4uJ/5p1I16LGNJYI6NxP8jJaFdNr9RRN4Qsd1kn
7mlNq7vB6ibg0QVZQW0/nIug9V6ssanXbovOWegEJQeaCcgoVCo7S9bOdqQpQr5N608738CFSJu/
fyuj2P0RzbWBgtN264OVz/YzYpjqFI30sAwUPQRD+GT+ur46jUsmniUBW2sD+PW+7TrG4uOQrZMa
vufUmMXZxAp1QQZCLHPbVFuP6g2SdBndss3HocG/8lV55njWo9ntyxzwd9xyHLK8dgqtCElqsCy8
OzGIXhkXrGHSWkbi07S/Nnsdnc3ZtG4qj7yGbkmWw2SbJEFogtwb9vrbWTeSSUdD/x95041qaVJi
ShiQV8ROcWw6ZFiAEu3HfGaISGis+dnLJcZKLAMV+/LkAH9J2ltfLdBbzFSvO2TEN5h02mv6NcpO
A1rCzlui5Rz03nCazabaueY0HArwRS88miBbJens3yq3RBZeAGnYKejn+2Fw6tdGVHRHutEoAAEv
xaXJVLnPo5yGV9dYbG00gKp3/uz+C5pML5yqCfcq213H7N0VyavCznIqIcCQjazmLQ4p8lm4JxsY
+smmlgODPpEQ4Dy7vBipkTz2zU9ybuv3gNf1xJlEpbuCxfjk9VDKNMY1+kaN9S3olXlMiEnZZtTz
l4lG203VtvkdRj3nJWPHv2OtoQhreN2YJzTreSbjN3fZsgh5i46Wl1fHQNG28+Z4QCdUB8HZrHsC
x63MpVnAFuD7Ivoh+ysL2OoNFM9XaHllxE+28gnUma70NkQTldmCTItj+y4zix78l/aPJR3WDcel
AoST4e889u3D3C7GeeiRDa5ENdhPfdtmCIRFBKs3nm6LMk3OQTB5B8bnw5nDMvg+jnlor3Lzbe6I
RUcbPpMvkAAZnZ3IZI7H0alqGSkOxNntbGtoaZfO7i3NG3l1bbrRLlHG8KrnmqYC8rNt67Y0TizI
pEEpL2M5f8kHnL8M3SsEts1EdJRBjHvet2KPmBUGaVyDaPO1uJ2gK22T3srWXm+7txBS5GOKEXeX
5wsG5UlC3komDohGJL+OfkRux2iXa/RnbqhqU3xzC0FWdV6PJD336bNtjN0hBjW5w2HOC+qQT8FA
CoFyoYnkSzP7zTJsddZpDqaprOtDLzuwXzP8vs4hnySznf6Aol5vaYoDc0bG6exw4/X3VjBc2dwT
go2ypldBm9GOn9skI2u+ozdg0AIO8kOtio6bnE28FqzJVccXghAO1tqD8LLylh6m+9Z6QuwJpA/Q
mBbyhY5sg33FGa5LYAH2Tl1TPyuLJNW1l/bB58LoIEdaFjHYREoWTyK+xvq63QIfE8OWy8Qtntur
+Lm2fzDttMYN8wOQvEE7uSS6wx5CWvDTdhsMkryfjCKAzg1SqGpVee7CZikt9X1MF2tYz6nwXyUK
poFJQNzeyRhSYL0o866ss3kJnSjNifLSsn0XfRT7O507brtmSKyNbWBoWI8RySNblSzdt75Qznci
I3MUeGBTjwxknSeVd8OREsO+zbtW28B/ORuDlsaGUrpYrVazSeMnZhfsD+WING7VEdgHBN9xqjl0
e0KC+V4MCdt7J7wXL24l2Yd91d33QeQcO9yayNjNNn6aCXxfwHEOAibwzHa+pq4n0acaIQ2DmKub
/WhZWF2AJKTsBq0uMlBFan4wXR3cFFRyIDVoZS6bNuDNpLeg4icnMwVRImSd+KgJZDVu0Emn93EW
FTjTFwgeg02KwDrNMtBU5RQxxJ+dYELBTl8Wp5SsgAnViWrjcKkbiRTJ5Tu7zaRfwnLuo3Sle9g7
oU0lyiPWUxVvcLPZbw0lTMm2yPByNXcuxND+2p3aLr6odrgh2yUcKBkBPHl4jlFNFNWTyiILgw4y
dSjxHXpHMgy8rg9raB30f6AwU1824qs9qBq/henBtgfOFWOMyEY6p0WVoLhycG6THokURfSLt3Gh
8RxGNvqtFdTpjTk64hgUMn9umYrj70xYEDhHlvMkZocoOpbpaeo679ankj7V8xV4haZGYWmHfCsb
iIEkTdJWakw1kNGDhnKVNlCO03gpHTR/eBY2sl9yNseOMfdW4QS5sezA2cwCoQHNrn76znd9OUdW
M5Ijqvxpviw+sxW8d6Nj7HtRwUhPMm43ATlE2/cWCZtx7AsvnAEJUnMaHdCYvhf6reC8EDxcLaqg
6nl12q3j1ix+PDlYVT3m8OwLpqePshfy5CZVdcNEy4zXVu+MZLkpLO5ImYdslVE5vGRUQwgw6iJ+
LDyrBXEqKoFyIrivvLY8aNvsP+d90JxUMkqiUxiL0Rd0Huk79WI1Z2b/mgd99YX0IEZlho9Ceh5K
HKJe8Wobqf2A8pW2JZIj0TIYmdEeoPqqA82kKk6hZyMIQmxOcnjCAKVn7bmmQhsyGS82TWywqWZM
h4sl1b9ZQWYREh6NrwwnMnC2ErD12KWMxLL+EqAFBBfAK2fs3cnr2UDsTD/wVXFXraWIh+B5AwRT
6FAI5qjbB5pm/up/e/PCAQMzxaZa6GLx7zRbnC9D2FaAA39//PvQiMIJiJU1wM+E24MJ50/j4F9O
nTUIRCmsinN1PE/UZU504ZDIVEPZevvzUv+/9/K/KIz/ctf/1nt5+V59X4bvxS8GtZ//m//svgT/
8qUBqhC/wX+60P6j++JZ/7q+mR5IHw+dEjTD/5rnG+a/jMD16ElgOidyl5bJf/ReJBoA7Ot0Efnn
6AQ40v8bBrVfGyBXy/O1IUSPBwMrq0V+GOYTUVyVUdQ5YTL10SeRxzFsYa273V/uyT80In5difSe
PAYRCMmvV8CM637os+jGGAdeTBsELJ3T9Vj441vLWXTY4Mlc/oCX+bWddL0YbSu0CTSm+GWu/+Fi
GCsV/mL6HIoB033cODdNKXcTY0ZU4oRsCuYcuMfe/t2fCF/Fxzfo89JRGl1vwV9eNmAqWG9SBEup
hzDSU1E20rt2+sckqcovv7/W9an8d1fn//5CFhPeRpYGL/dVzvCXa5mtVsoecptpdaJuBydTJDx5
CbwEEjTaetb731/v74+P3xZg4nPhP3HND6vErBnKTJaHEwHEJS4+NAH4FEzB8CZP5+Lb76/2T7+O
liDdDMpeRMC0K//66+LBLpgUtE7okGCKbmsJuvcg8vOHJsjQ9g6J94fVee2+fbyddDNtI8BH6iGh
+fWCiIUDfzAzEKCi+BJB/fRN+OSY9QgIrdx5laWIjuGvUtBCuv79j/2nW4vgBHPoVZhjmtfO4V8e
Zb8g+MiS3gGtbRDYoTMLReSUxkdr4Vj2+2td/1u//s7AdHl8AW885aNz3Qz+eq2OzlCbGVZoDFGZ
nBjyk+ZVA0Akm7cd/GHT+zpSW3csUra7/5I4/b+8/9ixkVRL3hD4jp73sf9JF6rBQGKBlDOLOmRX
AgftdY7xnWEvtdTvr/a33+lLeHvXpxnYLn3PD79ziWZm2xm7Tdtn6n7OYmPt0SY4J4GjDkjjvbWs
mB/+/qJ/e5DABg22NtPEU2yx+fx6c8fZ75MB5yvs0sBZZzhf8d1k6qy6+U/29r9fyjGlpKcLwMew
Le+Dw94Fy5MKg9ffto3YOmXlENe7CY0yUTBOhMv/3/1l18vZLgY4XNSe/eFytFHoe/gsm6AvC7Dc
Qe0TcYWv5TltMHv8m4v0Sk4GOOvjyjYctu8PL6PuDWdOPSLr56yz1r2G5cVuUD6oyDZPXlllj/R0
5PPvf+LHLefjRT9sOcxjZTMMph9maKIAfRYKbjsbQrA0/tZnQLz5/fU+PkGu5+D2gRwINI+Bx4cV
6niaTVuzQjnfjNusGqId8tX2rH0yH/8Hl4LxhJ3dMBlJfliXNWADr2QYSKcp8Pa+khHdfX+485O6
2/5PLhUw6ubTa4J1+/UV0EDyeRmvbFyzwKfjuXV6zKORYL1pMsvD7y/2D4/MQWPETIU/3ucj+OvF
SiwoDcILC813cg0Zwga8I5szIQzLtt+FT0r07y94fSZ/3T2vz+xK9wbuxK5ifjTydxxa2rKxrRCr
g93e0cbxxrXnt5Hx7y8OH06AhJRqBNSGH26j7NqJ5klphQ6+a0KT7cC9q3tnfrdpVf0BHvIPC5E3
1/ER8lim9D/+qKjzkG8M6LfdJvUvSZW8l4Y3bJzSNf7AR/m4KXP7fIuClm+A6fq07n99Xkuc5lOB
sjQkP5zEHiQvG5Hh0qpArn1uSoPIINPv/T/cyyv+4eNTY+xFbQIEAsPrT3zNX755lWtH3kQ3mvTk
eTn3iM8/t6kr7xs22K3lx3U4u10QtoZJWNHQZBeg2cOevEl4fSkD0NXvF9E/rFr+HM/gheS956v/
611AMSjRVcJCqTJrBicHdC3KSbW4Nm+/WDQY/0C6+ofnyxbKQcI3KBsZZPx6Pd5BviG1tBF4LV6/
ljJikxvbNDLWAICz7A/vyN8ux0fJuEqEAXFYCGo/7GtDaWtz6LUDtq8uX1MsUWcUIeM3z0vSP9Sk
H6p8NhgncKiXnMCybN7Gj5eKVFa7beGhdKryY+YPXR2vU6Hz4bUngyE658UwIXcfsbpOOBxwdPzh
x/66ovlEXTFv1PrXhU319xFdhTCnnbtCRESONFUNVwvjJ85iXMhhMLvTfc0iT9epL5z6D6vow23+
22//UE452ldGV5uEAuPbymEvFC35znFS7VVvyT+8Qn+/GHwVtj2AKFdU4McX1wHiWNg1x6k6RQuw
YRiGncVrxvFr5w3z99+/HwgSrkvyv/dZbiume5/T8PVU7EjOcr8u2d4UC1YnE6vwTEP/QtuOz0jT
gIEgxtqwXnL+zwxD3h2CbVCRXL5fCLX8ZMsMKzL0jPOQugJMsFlZhznXEqjcYhXvXa/GeSWLiSS5
RYEQvU6ptXdw6MllIf1vx7o1nHqWFwIBkuHQJ0453g2z61frSY6WWLtwyYpDZ9kVkxMrr9FPKSXt
RzIsWmcbSX3lGUDbwDjkynlEDG0FTkI2h13Zx2aoU4JFuqSwjgxMCn8HyX1qN5Y7YQoeVYN+0miL
/itxvWo9DD75NI1NwKOQSrkoQnF6rWhKWsa2LmObOBahCcHynWU2Qpq0jKwmt0Y3BmmNnuEU2aW5
SwX6ulMJRjze+bN/hZFqXe0J886+w1sv000uRjgsViwT8aT5gJPtZQbZcuQ+oIdjaGQ/52k8jqT2
tnZ3WfgVtBtl5TDl9lPZnhozGWymLoZErlgmwbQ2YTCAuwhovD8EoyrSHcI1icpJqGnsV3qqnfJ2
jGBzrid69v73ojFhx6xkxAHaIJamHYZXvgdlcGiVzjm5MyOhdTpnUQ8KRabjQ04mLvibZSaZYWv7
I0mwFd0wvWWklgfrDGWVJlEL3mK+zYXRtUSpZnnzLrWHWzrH5kJlJ40xFMKwnpmmUjMv06SmUwUs
Kl9hDMdiUwUZqee2J67//+hlzAHyShNdMDtOs/EZIyFxaFgme3sw2Wm6cRDFue5E2Z1FWmumSKMn
ocmYbmytl4xW9Gcbxg4GoCXXuUkUnCu9E69tl9/GNV3Soz3q6LZOEQVvVAff+dSZWWKt/Zl5DPI1
jHObeBmnL6oTGI8mXdrhmHTW2zgX1lsZoIQUJE/k8puClfxsR2LhnN7543fMutffBX1NrhsX4u8+
a3yCHqMms+HKC3FQKPjOFXJdb4VWuPuk4kQs96PCI1sbMNwebJOjIv9a1JH8Z81TvRWuzvubPCsy
a2N3xhCEdpBOT7Bllbvzh8yTx2CJonRr9XUz7Py076dTjdqhCWvDGr/bWc3ttIqC54Ear65/yMpo
EI7kvsljRGs7lLsasEoBaTZlHoLwlsWWS0dpRhCx7kt/3Y5+Lpz9KDpazf7SYMZdsetUd3Yus3ua
5D/RrdltfLUhqzy+prXhFJtXRTfH5CtW2Y+pgftMGlEcE7EOxWjXxWZpnfulFTk8DBl/zYPlaocc
e0IzZ6ItLi6fGwIvi9q8G66u8CBHxUo/fLEvdcVjglMrSXcexgyNJJIXcjun3u9+DHHsmedEDC1B
iY1U+Nuk0dzLyfXaLTEfVzrOT++7KMDVnSMTN+2XXhdFcmi8zNCkUqm4CqspawkUj3382tKYKo9c
DT0gYEmjBaSaMA25aq9InLUx+Y0dEixit7uZAkk+qJ9IgT7mDV0PFS/SKjfyiWS7pGlJLB7b5rlL
ozLA+dK62HOlo9/KK+hgviIPGDq3N0qk4m0pzUJsBXa9r7E/g4tk0EkCo/0TsJDPC/lBIm/8vV11
QxWauiS8pADNSg5RUV1h88IuvrtyaJsnl3/Wc0bH8UQzvpt/VLndAGGMUjHecJiYPgOO8oNd6YBw
YCCmsnE9cU0n3xhwmaDmVEt255RZK/kzCs8hZ7MC7Y/2IZZfsZDKO7o3CMr5PMztwwDSxn5sF5Ns
69hILO/Y4skJjq7V28XuWgCja51nUAUqkpPaaCQNM4Jme37tg34cdt00V2LtN5NLkpfd2h6GBzW/
z02RALJOG/qpBryUp6pry6+JwM2M6ZvQzrCwevMuRjpB7JgjIr32YlM5KzQqYBmgF9fbwfK5ldqw
jLtF+A15v2lj6MOUjLree6ATyBEMcEiiro4P5gJMol35bsRYV0959lynPv0r1lVvr1Hdw0eAgBKL
/aicdh/h/3AwH6JSXhujKHEnl7g6TmXfJvNuyVI+Sok9HGcmYNeM+kxmJwscqXk0lk5AyIqxW9P3
83T6ajRtYN7CqdCPymrq73VToVvAc6vuZu2SCVSkXnkzmU3/5LXIKH4wWVkQuQbaepkiH2pywR+D
mckkhoFZpe+QJurlQxCDf067+MY1+4A8tinx7GNJW4ugOkb4DIGEhwCHJ4N65ujEQ2ySHghQiNxs
wx1vSpQ3zQUigFKbZuJzEZYl8LawHT1WC+lZrXGTjnFW4vefVa3OMZ8mZqDC90vcKEVGTOOIDeo9
72Zxy4HJb0MEFMwgc50+IzYqHlJbO/dNw4YDzRgn8uxsdTlA3ZlLVAtYY6fWaE6p23jiBhHSMK9U
LCtiret0IBlPdXzP0bhct6BxsOM7uL0BeTVlXufwXeIcK5QdDFl2QKuWG/edHQUEsseJHz2k8+zq
MOeT8WmKzCq4ZbH40LgXOaYPZILUN1ljyYck9YbvsVVLjeUmG+3xhX8ErQHfARZgu6lM/QMQZRF/
knCHKpzcbBn70SnmNXxzhDd9phGiLxWyGvoGoLrJGitY7COKmzRka2K4zWFZtUdhLYu3k6kiRLVr
B4JOqxkvGUQZ2ybYcoCVsLKrXr7ia7eaq5+ezSqggK1fA6e2lrOQ4OvqI6biSKiwhwLWuWEpYz7d
0lW+CI2sw29smToeQCuX/qqelHZuOkuXya10gyV4gvM8psUGXcsuLlJGwFMTTO3zPHSgUsI4wIhQ
Vy5gqpRN05q/m4mZr8SU52vc0DUeuuQOaXq1pr231YkF8XFSGellRRhRAq0ag2TCAZfjSjlk8RbJ
80QIcm2Z2EuKeKdquSeo5WCPo9ympn9OHDi5TsuOEigUO0jCuk1pF5smwGEnBW8mmNktB6O96TOg
LKq82k6muriufobGyxdO2a+gzdBhNNNda9gNilG5d1V1U4v4u0e2xYYYgASI/fwwEjYWak9/nqIM
v1SGzj1FOeJoppnMQU5KUTgq4tJr6cPY8BYEBppPvoz3kWNfbB+UPanCyo2olo2LXNr70atellmf
YOM46Eu6h0DH/b722zN8ppdgkhNCxfxCu/PZ66O7ipCa3WBF762OmbLDSLMm59WRIDqWQRyk7r7D
7n7AbnHbxOX7kKXkCrtgM7X9baymt7kaQHQV+BFgKB81sxqTyG0kFt9oj+xsMDdbJtLrdDCviV8Q
uOaRPFl3IqZxVO+LkF9YIv06L1Ik91XqrCrirkKv1sNJjeVjrEAceFn93Sar2YR8uAuihPA8oVMy
ww1GJ4n4THjQu62MjWamCouh/hF3/ovXBBcanfxrsYmE74rF6Q19VAVULOJgN4lDaaazZ8VKWuVO
Rx3vy70Rle+FnvY6nrZYt7ddNX0GvbBhZ70Irz2QKpRTShCo6Qr6jLk/UCxl4mmM5/E1YlD4U6EB
QqdM1wUFcujyGXmcc2HfxJn5tfD627GMvX3OwDqMTGsLfeZSXFF1Ee/51O/trt1yFFgDG7OJTI7Z
WqaAUYaVGSvyFeQz2so4CbvIjKMQ5BRYkWCmHluZpTsTQEpmL9T14wQFMQjdUjTvYG1zPuyUFobq
IAza4g5FLVwsqJgbjFlUlnwDOIf2CjbDdKA7vRK5eTAidY4AKaNvWw9WvGHh3TSivAAI3BW1s6Me
2TUC1Vs26KfRte+stLwn6IA4UHviv+RvzcY9T613LBtBMKMB7cS8VVVUUCVJojGI/CurMZwc8a3z
l89GsZwQhX2RMv5BPzy0s+JSN8uTEtU9jYFbnz2wBfra4RazYfb7ZX4/5vLHtPjnecqx8lr0s40e
KXicZMxhiDRAwXAq6mTf8ZWKTWA8rfnk1N15vFriWvElIlrHqgAaLVF6NEDRjTWvh88mCu1bEhUG
lwQfJHyKfAPBbrvIRK84MKAd4MvQZy3sQqfbmfCiOjkerKnb9eAzeq9+1gAL8ggGP5WWubKy6rU1
2gcYUwWQKXRc3nQCNb9LDXQohnvxvX7fEAJaOu6j7O2bTnRkGVOt5NZbkQUXtbR73ZPrjPJ2HI2T
Vaq9g9c2JDfqtorNowMz0of3GNt6XVveRqvpJsjIbmgbKPviGqcLmG6sAMzjJPPSOQSRkoaQu5kZ
+QczGG9biJZX6AAzbIymLvYgwCcDJTlkynjtcuo2u/GxMqsXwEy3sJhfE1MQD01CZWG/iVmdKDrT
VSmjd6tGfhEUYYLsypbFeZTpOkYFPPTmfoniU25W49rU1X0WAxVplX0MONbE87Jj/HPwh/o0uHiG
uo66hMZjxT4dH6U3Azhz70xN8JWzjD2FmvOFyvWOUjUJ6xIhtTCyFTE7JG4HeK7gnppW/OATn5z2
7Q32cX2PpAsPlq1VH05xUmxSOp8b5QiKsLI4Z+NIpWvbZ1mTdZ7HR4Ow1lWdi9PYx1tokLiM+4op
GAYpXKXpg0aBs6XXeJ7IZYqZjYNesLxtFzeE/GD1w15PJKanDq1XHYTNDlZppC8EMFl8T9RFVgRb
RRGGt8qWz8Q5SYy6gyKDT9jb2pGoZFGkdueyccmaEKXVo0AtdmxqR067FbGbemDbC8b2y8waZCVP
jwiinuLFW54xbzaXbEDnVaVvRZw+TMVSErKAqaziPHfTLW611xzLn6plyI9DXaFvDbz5bAzObtA8
o0L05dyjFqePj+SbZslbWy2KbCplCP9TnIs0vvXK2i4foJDN4zFlFU/cWdXCabF91PkrI+im4keC
tGj66puijh5o047ZVxRtQGzFYLTWaSzTKHjz/bo/dy32so3wg8gi2TCO32JDe+bKi7G27+JeAQtL
JMNBziWD475nUZObd+DujeashRnlsMqzNrkzcINnQOGHEmB/6moDRWOFSLsSUfvmyqokT3BWzb63
omVBrVdV3Rqha5XeBBz0MT03AHqgRCLYw8M3NhVZrzSyVgG8FiTNZeJRvFsaGDqDh/rZMAoHI2R7
Pd4QL4rJIhvqSXzx/CtgEq13JDYyQixL4ZjO1V0XzdcDWlksz9VSstnkAb31KgxkRTRMTUreYpCK
+MagvqxfnSkWcids0/3s2729L7MMF8gyaHKyZs2eW3ZRtr2aPsMsta4aQkGDESp/tC49BSkq8nmS
Kxsf6g1QBuozqyynk2kExrBO/MVvQiMh1txICcBFA/cpl9r4VFmA+tqy9Z981ReHYTS8dx1M5i3/
AXKTith8z/qe5NYoWx4pLzkRpEwF11myuHTlZf0yocAnLjuDtGdDH0Wi28FiLNX7YBTRjJdS293K
D6qUUEXTyt/NGgnmulqo7tcWBzJIlxUi4XUacRDmj89Db3ibAaWi4zNhj7Jqg3WTJACIVIMHZ4ux
2viUGG4FLKFvdrlTwIZqLXcXg3l6aqnoPysbcz23qYDOuqD+IsPGEM0pttB6a5jOoTfq5I3lxhPP
SwTcnVdYW9ew0x+cn4cwTt3uHt+TfR/NnsfhQgftYZoJdVyLEQUCLeU+OAydqm+SyrJelN1CupFl
EbYqyb9oX9eh0ZrGOnK1eaZ0Tp/TmAHwpQAzEcEvs3EWUsNfb5kXhLkqMYXbWWNvCvwdlwzGIylX
jZFs7TJK2rAUfkLKfR5h/jRUYRyCfrAuwSiTxygqxEPkW9OPZjAN2DVIYDYmLzMsLMcn+zc1nnu3
/zp7PqVOvVd0a4D3kExNO7YYDcBtct/4eu/F4o6B/AvBQeQuaxo0dvJQcGyyEIRXADjDfL7SUasN
g+xX5QZfDe2YB6iQm4EqaEqSc5obN+YAhM5CUIi/ZcOp46vdL8/oAR4tPLlhlBKgDQnhrNKZb0H8
KhN6LCMr9zEXcq1Twt+l3hg9Sa0IdUI7RfZJn4ge5741QHfxUalXuvK+2DbIJIwsj65XvkSNy1vg
wwFvCUrBfr1pmw7YZQE7MwafsPJmI0OzaTU3IorZY0HpnGgsH+ZM3tkI1mWBwH/ofwhl39ii3rtd
/uoOHqkJWXdyOufKpTdQ4QfTo6ew8fd4x2mo9Dwwy2lRBqsfWKk3iS6/ZfF0yrPuNYkyzFR8jJdq
MMMqaeJ1N9dbzyxf/Ejs2xZF95ITcei1L9Y1n3WZzigqt2XjJMQjNd+WMi/WONJvC88DXTdOVD0s
uVWqm3sx8hOr6kiX/kcckxidEWYk5mZlJkS0j3n+nNkValrXaD/HS11cnIWs7ibpl1CgW1jh01+j
g8BhNal74KKhj27ghDPY3HVmw9/u46LGoDC4vua0ZXqPxvg1r0uSZ0D3lthh6d9ci1fs77Rk98xk
CaL3yKOGYkI4W1FfoOIyMnQ6vO6kKmPVdreW1T4A8TvFQXCps+IM4ChU9GcxfT/P+XSvZf1Yp80z
U2oQgPW3a0tIRdAKl0hvzayoVj2J04UE8ODax7hsX5wgegKLdc2Eay6y9m9xKN70c3qG46agwUb0
2N1m1WoT29HQw1G5pmC5REvng406imSLHUcKFtpkRcjqAUWYPOdcD0TXeg8mL41yl/ci70JS73YA
di9Nl52Rom6JEbtJFcdwv+ku6OaCVVoEoFNnG5CMbj5bKhu2kTvfd5AE+IxMuyjq5xXVFj4Bh9JP
Vp/jllUaC+MBT8v3OqrXJMncQdR84rv22nGSqEG8rjA8vLBN7EgweswtVa1At160W9/weJ964v0i
nyxu8OxDEoVBq9xjVzUgF/3s1NbdIYcHgNg+C9tifqHFUBKArMUmq8z+WFTZM7EVr353JWIkC0xA
tLwQKN0lxPaldxWnLpLTE4dTau3BP2h8H9NFy9pRLvWVO2bPlWp2Whl7MHpbxzM+dVhytlYuJ/xH
zp3IghqENh0UhZTp0ivxLBzGR3SyxQqMB9IAjsMFf2ORE0rWvplXWPDkkQNR8HVOF/GcdtEF4D4G
kIhynKbBeoy/2dNn1S7U/16YMvVPerny7PGpKPxPYmGSIt39gqFQEraxcPoSiXmBKc5s6Svd3FWU
vJuciyK7OixNuWOPu5+C9HT1GyC0CwmGe54GK9TgyXxePB1QRy+wChza6tSp8Yhgw6VV6uVr4LTn
KsNgkpeXUkWweWfrjGN2D3MsXEiU963nPoK4ECiU8u2afKznyVrQsBM8vopz7ayCxE3W+ejc0rhs
bgLX+977nNECO907Y415x96hUrxvnRJQ3XCikH6ZKZur5h2wxBrZHeeTnOYgJJLma0tj27fkvRSS
ARyVLcvbyguYOgVpRpNGyvK4/B/uzmQ5bmXLsv9Sc1xz9A6zrEkEomFEsCfFZgIjRQo94OibP6rv
qB+rBb2XmSJ1Taw7TbM7eHpqQEQA7sfP2XvtYcB2c62D5OxGd9XZMfAfCK0TKWz2+CNLb0Oi2URw
iSXo3BsDqK7iG3YJIHXTyRiqc5Zwu8a5NyWc4JK9Js7H4krRe7VCECjRXWHQ4dbGFQ7+U12EO61o
r4bm0R2u5PBQjdMJ+fa6SK/B0N0Ng9xGQXt0iyU+N2WyqKw7LQYYE9+wkjKLZ9c2o4M9DMdUBIew
74gbDvZo+LGsAKSHJroyZxhDCO7xja1FL3deAWVRpnSWIoVn2ebAy1enV2d1d4vhcsvxfNVgMoA1
g1En9Q03uYnMakNr72CMpY+t6NIus4usLA6a0B6xER70pqXDs/OqYWeqnWZXZyQx7AnHujTFdxKm
jQ6h/rjLvPHkxbTAm2mh2vilc5s2VF9a9C1KyQPHRJJ4xZkDd2keX9RM4oTm7PLAokCb9r1OXyTC
AFtXlyPjtUlzLpjFbikaj6Dtz6tMHWpye+K0gd8Y7iKqxCQsCNfjfKzZF4kNVDW0sY1EOIntjaoD
v9clW/pwQISwSzD2reDU7yLQ14VZaSeHVHOsAjYLQHGYjVM+1XeZu2EjogWqa/PWHmHJ2xYT1vS6
a7TdkFf6xgTfu7Y6rd+SAWFd95DyD40VHMTsPRLIcHIE3bQg78wdJg1P0ChPTbq2BtO6zo1hLIcc
IjBlpb5bKeMsz/SrNLAezZi6nXM3wZvwZewKgw3MHXsb0Vp7ym2ZH4hQvhfZ1G05VOSHrE9D33XH
fFsmeSnWyYA7YDUjwdvpZTxG6wYF6yFVWT2zmavhyhUjBVwyll5zFAQcYisZK8evxzh51mcylHym
PFXJ4E6fALpGWHxm5orXDg/TFlcdrffqJzslMKPgjNJ9sjemLouJrmZJnE0mG9mtTYf5iKx9LTaP
pd0lrz0AkVvA5Evg3WAus5No9ptBzWds/ibxhLV2tqjcdlZBvZslbUVPtLqcs+beawN52XZldN3W
UtuP9ZjfhHPH0skXQZ0Qx9O57SXpfm5Nb8NIqj4PXY7zaJSWcGnJ4+aE5QNq0j0VjG5eqNSqgkPr
uYZ2aeixoPMz0Sr9JmaDrUYxkhrBEmV0sGHT6Ol0yyI8OmsxBIPl2yLPL9xZy3KT0fWk8waMOued
G88MlLmJpCgOMf19BvhBloHpXsJaIwIukEOm4jIdoUAxQ+A3GbrY1i6WfXo1wyrZDXXQ3kRtacKS
osfCyJkj/Btvv35e1qa7zscZPqXdEAqaTR74Tdgkxx7YzBPXyJ+qSMznNqhr+LklR1aHuq1eFTHV
YE/u3h5cKKuhG4TaWU/TYYN31ylWTjq6J7OKssuZJ+COgWjmc4Cdj7bS2rcmVdX3eJpnRhAEGd8m
7nLajfS2u63RVu5p7rK0BF1ow7cPXYpHpsBX6WjzSqlkjJ9Jf+HxFKrYa65hO3js0+It7CQd9dn1
thXR5AnNShpuDmOSpSlV5QcGImonKnBmg1dnl3kFR6uKwnQL8W6RW/Y/YpvkkFG/ki0bveFwutUA
eviR7QwMFgnAGBsZbNFmRAdah/IkB8g3kITKFXKuCi+qZuF01L+b4cB4Ky1tn47ka5Dz6uWE4ZBn
nhobp8Ov5hUJL+xIKE3ddN/RZtX7jiJq3YfVeFBBl23jNtJ2kRiha0fuWdb0Luus/dhJwgKkHEKK
GrQEQWM3vPNayQsZGhsjj0qr4k2aOgeMP7bNa4vtu9tLp0nj8zDhkLgyArIOXTO7BCL/5EXTbYTe
e12nOfD5ShwLL5/XIawGDv/tOd82770b/tDJ3PBw5xOcXR9Ub3XrSWsuoIbdjaCI12qkFIr1YVdi
K6fzFNxGvVduh1kd4przK0ZyHpJiYxtJjB7FFHtozY3PpJ2NIq6A8Yfjk5MFlq9IlN6aRqfh/kyb
TVCE50nDBM5p9beag7uPjhoiGYbQdTQzIwnoL65yE1ELl55WrmEQiNtzRFYN9h/TfbJEQFRB2J6p
nJiMSOmbrEq6B0pG3F35Qmxo1ElxTl65OlWmHXCicrzxeTS1J+SlJg5c790KtVOWclqRc4gLshdo
Mzz29gr9xirOvZciUcHR8yprwzkTPho8BU6GjrOOEDSUUXze9UHFMWGmOLEZ3yWt+gEd9zS7ekf2
PNEbCD9fxz6idchRPZBwgSyW9HXSD3emiuRKpAHEKvC0NEDMVTJr8VbUxrZ16euHVXiutfrBsftn
geprlfXJd4oZgvAoS0e5kzKjBqqZzzshB4nRwr2tcRrhxIKp9paG0rneG1hBs4Qzczzu8GlddgCm
fHR0LY0F+i+w3ok2oNmAde41UdVtpswQSXkVwHBcdeiW+nVYYOpPnQaDKb45TBNh8KCjHfkWV0wm
iqnkOGpVzx3NicuCtJrHBRG/m02h1snUufCy8izjCxw59lWYwJO8iinyZDnSh669RwSEzs7DF+gL
BtSMVrWR1pSoiuCMOVy6NfpK2xD9kEDDIv301uwDsUFI0B3CeJDrZmjtPQoeNvLekHB3Zf1NWrlz
TeKJuYlZazGADt6LLScda7sTTCtMqcl9Zww4Kid8H3h/seIDMY8jxQHH6TmxwTov+UZcj+W4FF53
v5hDD9LLhgcIGbAGqQcc6PUOyjischYsPixzFeUBIMJVVdnqCAwmPyW05p8jY3asbRZNGkRAZdKL
9CDd+hj5S048zSTJS8LQ3KoTvpTiCDO7oo2fRDYRQlryYnqafuZaCpxJHaTfNHrFlLFsopwaJRJh
Kwj5PGtIgL2d2XvNGN39DJjsjc6bt3cKK8OWmgXBRU0n3+/ckB1D9eBCapsZ44qPs7wvvDgm0Cam
Z12U5AeNVltcsHLPV+ncog8K1UhkAd16se1wtRyaXNQnAq7TnWIKQ9O7COA35C7pLEarnQdelL0n
yg2OeTkETCLy6CQYp19qXWO8wB+hl5db5EyZ+U4hNEAU4vEUky3KItWambnD9lCt3T7XeGVKuU1N
Kz4RvTX5iQj6U14N3jnRp9XLNA/uY2HPHMaCgbsXWWNeJoVdvTUsL1SrjnjjYJ9SxBp1sInJAyDQ
oSdHFh0Z2S00B/xOkiLFfAIHZWrkPyTogrdRL4LjyLGUDYNik3MmIHP6OOs4B8bpqYn0lNQg6Wlk
eEbWEkcaJkFPy+aUrpUumcvrWuIqf5ZOXtNBtTpI9nI8c80RQ9QtqadyhE1glgQZ0PweThWFqrNy
+JSgVXctee1j2E7+pIIAw46rTWcyl6pdR01U31YAM9ARzkDzVwMquwujMXn87DnNty1UnJORJhI/
fhY/ewEoahoxnnYDTIM4iaIH81ePprybTNW8hSDLGdVCavjpC/Le87am35c2vIJbxcvHIbNPulth
mc1TULha7NtpEp33ZGRqK3gw9EpSpcIjVVWCEq/K7MuWAtfauXnTJutIDoQFBDDbXgtDNld1rw8A
UUvG8ZtY1GDy3BIR+rY0kobW70y3bNkJGTXgG2GAWswly7cVSgaYFn5uh56yTd8wLeLg6DgDf9Vs
xyl7NbWkzm8quAr2uz1ajfeUoO64N0sw6htQtqXaapkR1jdEC5vtuzfZ5nAQaYnxVvR9XB2TjBd1
zXVKzoolqL9LoEpT80OJnkm1VEnMycjTnXEfuWMZrBXyWGsN5Syrjq1lIvhZeVJV1JEyZwXYig6d
Fj5l4p5OVsoAmxyreExvs1TU9YbSsEbXZNhz8jYwSLZXphz77IDoAY3HGREX6QhTv46+E1Sm2Pu9
HM5QSCpBtDeUAIs/RDFvJstY/Ij0tSEvo3Jdxt2uyMIbk/gj6wBPyJz3EzqzbItMVAMPW9SW8Imd
yaq96cgqJb9oohUyVzWlYt94ZOkaVRSZDTsHEog9zTCz3dOFLanK4lgvyZrMw47Ztxdqmxo4aqc2
TYxOgkMdfaL6InAGL9ghFwSkWw6G856G4xCcJZICamfXpcYDQ1PxlvTwWJxncUAD03RSzO5zJ5Aw
MnAr1kjP+RHSwtHFc6+yXEHMaDznkh8s0r/wYHy0RCwKaOFCBMDYBXUa6N0nHbJq86ECXROsK2OM
mgt3CCi/qj6p0y8u9FHsvVxokVpjK+Eg6kEI+2T20GZCvqMW7kUUDfc0Vx+j0HpuXBz5DXLHtdVG
2Myle/VnMfLy439QInNVE98jpi6kyOZnK1LDcR32TISkcoTo0RhGQ/aZE++0ISz8RofKXGaac2k5
uefHs11+Ibz+O325g5tVx87mMf4zPwqhw4GorowwqrVop1Lz7axMn+zaMTkP0Upq1qxhBDBaYrJu
/3zfv1/YwMGKRQNvgGdYiwH6V59glqfxMA1EFehexBJYaHSqNiXLVnI/wpt3Nq5stGEdl63n3P35
0h/9EcsXvVwaQpqOWVhI/dMXPc1ZKWVMfntFUuC1PUGA3ZYCgcWKtNL4IqxN8YVD4vdn2MCXSOQ4
0unFOfzpitCrUFaB3ffVaJMej5wajHRvDui+/umtYdRZUHpQ7rB+2J+sGNMIlwlRdeZLq1cO3CjN
1ijNzZZTRaPSBy0Nqvnw52v+/k3aJqHqaJ91DGe/2XtkkFvpCHGEh2cybwjN+sYLRPicSKC1hBUb
SewUX1zz93fVNq3Fw4fhZFkTPhkzpAUzLiXo0Uex6yKdMRNUHHO8tbPQXvWWDcJZRNHRQ7H6Fc7v
727XAj1hsBzhwl5Ah78+uAGrldvpXDrQ9f6EfoVTVlFMW9MLyKFqkHVYEYizP3/GH/0RyyOL3QW1
gmkzwHbxv3y86FzXkxVJK/MF9cO2pTe8oVYq6bc15hcrwt9dSmI4kQ5u+sXc+vFSHEgM3oso93UG
sszfoYnc0XNq1oB/m+2fb+tzrPTP++LuWAhs3ka83x8vhoA3j2NSaH2RjA75tCQZ/gyzJoFUHOxo
FLcywaTWzUa8aRvlfCcdsd84FXzDP/8kP11DH9dhXODkQgsWQ8zn9qf1SOWdZ0IdBgVVgQ87Y4+o
o93U6WTE0NgeCj9BlvUkiKKl70aZSAetUF7k7SOqlnHVKgJgLlGf5ukaqZost+jMov4s50zxbPTZ
PL/Ng8qZmvSJMay6ANTOyeicstuGqLoL3yw7k1FHAfDIp7VifrHm/c23akmyB+iZs/L9ZixMgA7G
taVyH0AskVMSALXOyTeXz/Ddiy920t8uZhMTwZ6iE3igQwf59HbWzEhMhXTStyA4r/s4dCB50QWm
teh+cV/LP/Xha+NSBIGTqMKazjr0acGjr0K0b6LndPSUfjO5afrcWaC1//x0/N0NeSw1i6OORc78
tEuKRdFXzTUPR+kO2EvcTOdmaDGu0iHInv58seWZ/3hLuNooBXgJ2ZGBhn58J3K9NXHATco3jHhq
gZSNeBlte0jd4xKEp5+JJs+z6z9f1Fhu4deregLhqcATai1rOe3kj1dtkQ2YZc0kiFncDs3/Jaa4
ifk+EAY7L1hjrei2TinDMkSd9LV3ECXPaHDcNokeMtOlWSIm7ApuUR77USAw1Mtv0Wg94h852lNJ
snNo4nhWlfri1f1tEaGqt2z2OsvkP76cTz86EiNkdXRgKSWysd/afZNfge6bHqPBzI+VYdk/RBXb
P5ohmK6MAoL/Goo7PoRCa/T3P3+On58UrKc0nyFmuPBqTWJUPn6MBfsNmues8gGx9iXNHheFJrLT
EsI72ufW//PlPj/+3LqBURjeoLvsvp9vPYak1dDR6nyZ6nI/pOHwEtVB+MXu8/mJXD5g7oW3jM2H
QvzTBxz1+pwnLU4CABmJP+GQOeZow0JhB2ejS4LEn2/qt8+Qm6Iug3ECsILd9NPlYgdlOJFLnT8G
uYb2wajk06zTPNgltSKA8h9fjZsyXZ0DFQ/QZ4clUGMdThVqqCLSjQ2I/mRrWWW1Lou2+2Jd/Jtv
i/4v+x2+1aXy/VQGdhr0wK5pB3qqzK5ddILPFc6B73++oZ9+2w+vMl+X60I6Xp5EB8TPx2fQDi1y
m4k6912LuV+kCKxNlS0aNAwGuyqJpr6TNuUj/QNOw5pT+2kEfvKLn2IpST7/FNLCYc7DyS7w2aYb
cX4pdEp8mvKO60vhcnqa4l1Ez6dVBsSDAkQ/FGZk36eodO6ankjzL36G5Un59DMsFZr0LIN93XI/
fRIasj6XfMDBVzhMGchFQMgLD5C9IcBCUmjRX3Ki4NW04/LEl3YoXfVKE4XeYzF/hbj4VDgu1Sp+
YskmsrxLFHMfv5bZbVNELNbow+arTynEt6NC+wUPLSiYHMILq1ihNn/+CBaA9q8fwb+uCn6JYpUF
wvvsdCWSBlGFaS+WyXwbiX5bWcNFUSY3jpW+JNX0zZ3TH4QG+40meWBs5otWs5Zk0ohogvUReG/F
kPvKJJzYTq7MPHyVVC8r3F+XAOAhTI/FizaMwNmML/akpeT65dv7+aODuUdBToomkKrl1n6x1VsA
MGf4FaNvakiLLC+AZxYBaw3de4eW81o6CCfzCVl02hTaF2vebxeHYMMxStfFwszibj5evGANL8tM
uH7QVzrkwFynLa7sjVdOMaj/+LmwzZ0w6WP141cv8KdXB2IH116KNIOCnxrq8zoRK4w9iICRkmGD
wTVaMcvUkFZgetDoAxE85EMHdJnCN8H3EazsXT1r9O1SMV/++fn5tGT9/FEcNlc4EcIQ+ufvQOgF
7O4BDZlHf/08wBrn8/PGV3++ym8P6U9cEA8o5xvYT59hMxqcQtS70J75xufzVnXBy8AI/iYx5vGL
G/q0l/28IdZ0B9MOxyjYHh+/V+INi44YCOkbUas/lfNIIKodELfj0fT1JelWXzApfrsg3DMA6ZT7
Ol+p+BwwJoK0TpCYzn4fpsZLTTN/h0An9hWjrG1hefg4f36Y/wiT9z8z9W6JePgvItRvlLzd//0/
Jdka77+G3i1/41+MPMv5i3qM5dem2cSKspzb/4XIs8ggEBxW+JbwggCr4Bv8d+KdZf4FtZ8qBMEy
h28QF/+FyLP0vwSlgcVrCPwe5of+TxB5vN8fFjuX95xmmAuOzHIs4RmfKzmgoLiOurbeGNaClTfi
OHjUAwcbRp1L3CuTzvseFWyWzbCkzrhBc50zed66nkLZZOg0yhlt+SWnpFU65s6NtqhH8SF0p8QZ
+zNh5QTB20zycT4xxwRdsa9aXJ5i0oszY/DEitmpscOrSuRoOMWsMXWcXDd4rNaVO0oESFa7F8hE
N7ZKSyYeAZPboi4OtqiZks+TuwNQhQyTgdROaybtBmzr9CMndGSlm5yeLBxSm4Ftajsx/CDb23N9
a9G5jcptN0lqOSuNceAb7l6LRrO0ylXlkA8sWldssxh0mZfX9qU3FQ8sIp0ftPEIX7eMfEfmeIxV
joI2m0tCehP6UTlcyq1KXP1MozWOdD5qEPAazqpAJYu3HpZ9OcH5JGB42xUeaeeRVHuGhED1etH7
TdV4G2kEDh9WpG9K1013ABOZmnidd2UGDMeNrg93iYs33WliCfc8MDdo7Vmz4cUesedh51Nlc8mw
d1gpE3lBift8NZNVv9XcSVyXPcNlNfNBxKH1Pa+TZGu3jrrSB7S5ODrpcKGI9d1Aumy57IVuWDyb
WnqBoK8+IzsB8Sku69XcjsYqbEPjdbLmYouJudrM+JtXcPFRyWZWse2ryUJuhpZhiFMMGNFyhXlW
SNRMadDlIJygYeaDAcbqGNqLdqdhxtnrfWGiYnGtjdOSAVoz73gqKjJkrLiy7kKi6M/lYE0nPKVx
uwwjBQpCh+hxvayHXaK59jd45JY6mMGg+zYGymPJJOlEF00+Quca9mmouwdvgLk7JugPOqMX6Pvs
8mk0KjwjTZL3LhI4PH160U43Wurxf9Zj8NhNNS0qgugi9NQQB7DWZcm24WV7Lusmuy4JSL8kyir1
M6ditjjpyO4xcpfWARmQt3XjbDiYgxESGpxCPwDsIM/FqOX7qeuMY6gicYM8KToXWSvOqqBXcMmL
ZDuAx/gxmz063Jhc3gtctdmdCERxZ+RSrpJkKJ+qQIbkGJjDUSvcxQ845dB/ZBhesBmMl0WHF3eF
iLTbK/yhZ80MFx+0d0LmAAOVy7Qw7DPbrKZzjBQMIKVjHhxnCm67LGl2baIXhwF92G1vOtpOn+sF
S25HJdFoQVGeezicLtNWuCOK1Kg+FaJnrtcOABHQtLrnQ2EVR4Tn1ZXqZbGblGmgSU3a7tEN0uxa
c6LsIZjLBGV0BLOJsPARvUc8EtyOsACrpxv/kE04ouGeNQQ8ttwlSJWYy9A1c8Ose1c52sRAM6Nr
gQViZoaiumyPD884dG6fIftqEu1ceV34Xdfy5F72IMBl35AJ2xs540Td7if0v3zKBRNyZpi4H+3u
WblReO0B6t9NLj5DhAFucfKSfLwxRkm6Bc23GehHmkZXA/CeKw7jMIgDx7x2s0YDZZy410kS5e/C
bgNgxFHLFYN+Gh4TwqR2LU/yY8aRxVpRD+jVwQqH5k2zMB/0APH2cZTqz8vIDLdwFZNOQJT0EKyS
fIkfNDt0/fUyR1r19VBvnVgsGZpW3L8oM2sD7kbWL7HTSaIpkc0dohybazUN6tnAfreRmVW9pQv3
MqzjJXFENfmZ5yX6TZjV/VuWSPvKCbxgOzA7QArNi4LLsyxzgeY4CKBJlqxJusNUF+efQYa012jr
TEuiXT2J8txJNexbfY/jjjfnyHZRnVWaqc7Jo6jDtdsaoCECPtHLPIzcPbATwqXwrOf3SOui644I
vOsJhVm5uH/HUzGr4gz5+yTP0rCseDUUiGKntZkbhfhwyOuqyO0MSWo3aTlhjSo155ZLWYg9C2zy
PgKE6Bu+Ff2lswNzW/ZC23v4s4oVwdFkNhBGvHV6Nz+okm7q2q2G8YzvszxElm6fT0SAbRheCRD2
JBWvXHQVyUrrWrEGKBEQBK854aZuinAbe7SHmpZB9Yq+DJasQIJ4ZvBe6edV2QeA9Sf9hEVO3ECs
Cde9quPLciyC+5GdK4WaY0ePjWX1x7lvnB8qm6ezupynBwOL5jGJnGlXCU2/itg4UOrLYnwFPNbf
BriwENFBl9+UTZUm8FUEkqSMiKzDzKr/zDtUP/E72VujZl6scPKuqtCQK0+vRh75WCvhTvX6FRGl
JaCQMiAQEVQo2ECkj9Nqskhez/QQx8gQj9pDQmrcPtVUdOoAcO6tsYxvdTQ1SK5N63urhe5D5xi4
NiBbeScvlcDIgFk8VgiNjsgqsie9quVjnsykSCIUSzYIVKttlEcNrgeZvbfMxHe8E/a+kG1foh3o
On3VtA0+DqNtkeZV/Rq4YbmPTTnvYgpcFF0oJoARBn4whLpcK6b12KTyBHpHnrngLRr7RpC6/o1z
urGNcSt0KwvZ7FaQQ4Cb18F/qxrDqtGy97mznkLkRSsjta2NzVO2BVaeXGReTahho+vhpSDM/VtM
dMBbxGZqICArQ6KBBmPcFnmn/WhT2V+hQ4WpkeRR4g+10M/B1Kc8AoL6CV4NjSeoH8QWkarjwrDR
K3HeWiLcWtkotwrr0BXAlhAHcTVB0ICkMwjU8UV+mgx05VZb02b3jJB07lSwwe86PcdszYuS9n7q
quyMFb4qdhxdaUp05uS9znqNXryykeJ0VRmRXRRAblega6y9nhhm7lctQQhrjhldhcezZRdHSCqx
AlVaF186xchZWGSd80ZXJ3zm/WUzbUJ6dl6Tpvlx5rNqNnk38zmhC54uoIYND0MShez8CE9RgtSO
XWEjLgVizBqAQCEx6jPvBwt0YSDYowbrJLpDyBhesMqCsTU3KGQTQpZEhrhi1uzwdlavRfCDd+R8
LshmahvEUOHLjC4Es3SP985u13Fafe8gwuCt8ckdX+tkj4u5vGhcQgGa21p9S+R9H94iM1rV1Io5
WjUeKjUeJve9iW6IuWCN89ZBmfkpmIK5P+8T5yKurxt1W3rO3nPq75EBT8lEMtYOeFphUgJC4B8Z
xO0EfjrDG21p1RXvFOke2YPZVfc5vU0XZZ+dqLtK2fdune2mgiyIcN408/dK7tICp+iQQDDSimfG
xo+1VRE31N7V6VDvrGTyzpBPjU8kCFHarjJDX4k8uBUox48OkaTlujXj4NQaSPjR/yc1SlYNoY2e
UOVb+vBujEPtgxxz7+FhVe8wrLYZ67YMjPGFh4e418i9NCLUYZ5q0gNGU3HCUjLvhkiyZIRm1G8T
isgVHFNz9GMjLSnYs7sY1sRrbKGoGWJb37Udno05b8JVngXPEhGsr2L3zQRIptgA151Lf25o1ZZ4
gAdpdlctARrgsDLvpksdtIBBi3LVJe59O1eSfndon2e4a65bIkL9dkCtE80NjIoy8zZZPxsE87rW
tnHVN1JDxHpQqHldDWUFaRDRPsAMvC5brb8Jm6C9wt5E11Kw1bgyo/Bs+LxVC4qfmJhNWZiEZ1rT
a8vJiPjipuF6Hs8CkbIoVKLqPsic87G0rstoBJBhFph+yZ/uS9Bh4KcWZlL/SKX63M50vkAp7bRk
vug9DYszAZWEaJKIME+IBXEU+IToMOiJrVetp2xArPHQIi/fQuILVsv0ctVpZEhaHM5WBe3wDdrv
hznkrbZLJqZxV8erykuiTQCLfFVbg0kmArQQZzR1fx7wx9Wenvhdrh4RJWMlcszyzpVhtEE6RUHt
dljdcvd1ZiOmkTvWe3ys6Do9rFaqsI2dABy3eFteRuzs/lyNlt+1oC5hL3frVMvUGU4JwjJpRWz6
qrUfvWjEpQPyoFsveUA/pNa518T4RkdNQhpwjMB+iOGmkE5NuXWaKLhvGPekr0uWxjqcB+ulwSYL
3Fn3VhRzOMrpIiOoDFV2D0NCv/DqqICfQKCzs2scJMqBo0GbE8iOzzij95sWNNql2WrpseyigoWH
iOT7oTRKnqjc2TtWvHxqhh1sEPKyy3s6wpy6i733MKZ5qQzudDCD9CwvPfnaVU6Ap81p74YsDbcy
V9kDEjTE96IzTmKCnbAasqn2efoT6k294W8bk8qpedzuMvIq+UB83nyr2Y2xRYlTLzE+Mxw38Jp3
jZ6JY87igYPHSTBAKd7vbdiXZXPhZebwWM8GQdleARKLkqZIpv0gQ+epGoN2Y3eNFfmmjG08Gq5m
biq7EdnGkD0QEexzdXwW6P38wOEXL7EBybbwrTkvNmMLtKDGX/ZM3q96K8go3EX4WqkwHTGfoTak
onfdsridNS83feEOHIuVbh+qtlD7gpYDkCUV7HQUZMmq76qGLgIDzGzVN619PsqZtzykSUBsCvLY
3ex11tYbpnRh7HR7E/fyxpmycdWFUbAtoik8yQbcwuQKwo1nU9sQ74b1XRtfqkLz1rAxcTBJL76X
pT7vAn0e11rVzu/CiBTd9tnIj1lTi1MNkTHmNQ3VsaZmJ7CzjVbQSVyUxCN7yDS0xBUbMr3EEGY+
Jc7c4NoR0Y/A8QpOQgPPRy0JAcFUe+Xq4wxGBF8RS8l0MQzd9F1vnfqkUEmX1IBG5TdGnh3LuBwv
W1vXsP5a4y2CziUhB6G35Rq4Yya7wi1fFOZ9Ndvj85xK55LqA9ccte8xbBLFJgpxeEog4Az5QDp9
Ns7pZauCxE9mt7mMmyWmvGos6keybZr7uJycux5zQIctLhR8+mOpfiivUZdKNs19QHBev3ERW+Ei
Cyp3G1mNOHMqJNW4JcoC37MdBVDCWv1lRplksnmhxHYKzd2rmaCcTeKGFrS+vvZ4at0JWsjcddGd
VQdj7jt1jBfDzkxNrInxG68JCStXZHQKogX5AdFW4bYAc3ivcuSoiRGuLRtxf7JENaH25SSgcxKx
l3/K0Ma1oke1Hmmscl4yakAbOtpjKnZ1wR9uvmkES99CoWjV0TQj+iu6HC9NpkCbsnPn03LceqKk
AMqWdOPw8M97nndlzn//sfRJv5dqqslgaH+mVvz3r3bv5cVL/t58/kMf/g5xr//utS4txg+/2BBs
1U7X3Xs93bw3Xfavfz98L5c/+f/7m/+OVb2b1Pv//l/fy65ol3+NZav4tXOJnOFPzc67jpfwY6/z
59/4d7PT+ksyRJAuvUSmTrQw/7PZadh/IXJxQT87Hg00dxlQ/2ezkzgQWppgjOnALVBUxhL/zgMx
7b8kcieGMPRP/0mfc+ml/jLTob9JECwaAwl2wKYp/llJoeq27+jTLngcr9tBPMDV3roHYrlLrK/E
nm1inrOXBosGrgpPudDZLY3MApxWFtCC7ZyI/tYC9X/Jg3yWSWh0F5E1g2vAqnSQtorpmMLUQDyc
ECsq0lcS361tDoTuAFfvWGnRWy2zvAYzNBTAWPpk3Y+BuhWg6ho54e6Ya46qWTte1WTaQKCKMWPm
YAxMHFo7YhToJPCbAcnZWT7XG8COP6g+yutYWxgxGJ7w7CXHKTX6/UQg7abHh0hapDj3YhqvGhFR
21CI12JIvxg14ONbxlL/PTNbPl/pEHPLpIbWNO8i/e9fZ2YpEv62qGyy3AoOZ87IMZi9H3sBCtoL
EwH0Rq/reKN1wyv2q+xC7x3jPuqH11ZvCWx0sluj1XW/HuLoikUKM0OVy2OUBMGqKUhiXDVphovG
OP38i0U3W3d4YYyadXM0vkmVt8d4xHi0BNE+WNF4Vcx1dY1XBdrhWE1rPiyQTctFf/4yB+NJjtu2
seR4Pc9Eb2XluPwvwdcQCPuYpVj1da+6S9W3wckRhGZd8v8IO6/dyLF0S7/KYO4J0G2ai7kJBsnw
CoW8bggpU0nvNj2ffr7IczDoLgxOAw11SVmllCLIzd+s9a2dZsbpE1nP5T7ugHvWonsQwQDLrJur
5q00I8BhMUtKsG+IaLGL7N11VHduL6D5EHT4akBIDSDkwrbBu/VSM7xhYgRUrQgGw7AvluicSwIC
1KA5tQpwBbmFEF1nti2z9x5NGoP2+7eFH/iets5BH5y7cY2HOfJ7TCu8uWHdQlgPJhOACGGtxKxP
45swFoWWRE8Pfz+to/lBDtP8aCSmDfaE5NSxUZVzi/CciWy5fo5uFwiU4FxrXbJLYOnsVyimYQxr
6P7LYirQL5mV72nHjzGWHt5X7Fui65JDNTLz32QtANSWreUUD8lHBrlrx8lm+QLE34eiDruKyeqy
FZR5RcDo1ThPZjAJMEkpaWelrfGiWTPY51VMF1OK6Kq2idcMpnlGNPfBVHs8GVpp+NpKMar3mBsD
RJJQdvWUBDEWi4e/b+XKEA0XYY2IKlZ+qDNeMrXd2+0871LKsLOhGPZ51uYnxGV6aEWCCLX7h5Uh
mgccdEGROF/MJMv3vWyZcSaxOE1DINrGBMnIkLTviq0BVo+2hSTHmm3lOVIlz/C6NesdnfAX69MT
O2Rnn6Sufe6VRIQpQyCezJl5M00nmCe7ffj7mVKMyX5G4YDxs+tCM+rbrTpl9wZdgC105+ZDDNPA
UKpMzrIwCKR1P1anlhcjKrqHebAZdSnFZWT3RBFRM7CbfxmJ3j3UxOTJhrFb186AnGR7HrSu3Lkl
KXSJXC1sA64FB2AwT3EifmN+w35rFW/woNSzQWmmQ+E7teb4VGqx+5TnzX4s5G+dOTKcLsiG2ITF
wxK3N8fJv1qwr1eFKAzYzcv4GdvOE5k3m1HU7bmB/nEDruPsVwv+8PJjr927aN3kycRZRM6bbZ3w
vr6Mtitfsw5bkqiN9CgnPQnLzH2aWiN50mXzojXTLZIO06CxPjv3D/FqLEczzTxYIfWlcRUMmMuY
7ztnLPaGcx+UNrV9tUDGX2dhMZmlm78j2XZ6Yq8HKF72GSro5NNINl7Vz8yBMqldEOE390/SlpWQ
ro5naUX2ddAWfavNTeX//YaYA/JtFivwrThAoEuS3wn2N35uBC90JVKLjb46nGZoybBM3etYDDaM
E5x7itScKw8a99rXuvSXZgaX8/++FhcjUGo97bCU8a/QV4DIAip3xG0IsAogbOhOVfWsjG27j1Yd
3kxul8+uxq9q5jnlNX9YwGcO604BbZbCmIlpAT/XZP7vf/qvr80UbSs+vYtQqwCyQfeHqcG5yG37
Q6nvaaZVS+n990R2uw7bh9Rnf5704QOrkz9ZzhS6Ul+CNs2MF4GTcp+lq71VilzZZLNsbnkuanJt
gR/3+COBrGn5tua49GLLeUushjRvO1Z3Au8bOc9mRppj5Cr38bNyHabqwwEuephTy/AHRQ+NTrmx
v78sduFPrvmi9C6kS6cFL3eEBIG3slnfu9p5zMz0XEYg/1COtFp/WIrk2Bk64MIlTNrXVqtu2gid
wMy81eZLQJ4ROQRLvYKwVHcjgZ+pw8hAV0LAyYe2+IQldZ7V4q1272plFwoDkM3y7vCd9QDLnsf6
1l9yeVDIVsI5qmcy6CMtuH8rnb67MjlYJkB0OMgFobWZQSZwY/k5XQ6dy3YZWrzU7BBjO0QpEcDj
4Ykl2ElwwtfLYeIxoE7lXoIVjCxAvne0XBpt64q2tlfcR5nm+0i47P8ZQ4kHjtPAkHZI8+LZQ7RX
AWRS59yKGBtiNJ0TGLzNXS0Yb8u5DZjJ8LxczniRUGO6mzmONnkN+QT3cmduDUQxMknCO1MmGjo/
ZyTOxsTP49wbErKPC/d4fxHvL8RqK1eQ8t7AUm8AbjfYlg8GfNuxabB9vf8YaCP0+R3MDsKsV9VQ
9pVCkiKizzQtfbutw0SDQ6HoEB0jjwr1XJROUORaAA1yjQyv16aTqSQhVme/z7DFq/FmWgFKF/yZ
McMqdwgWbVHZAZtdDGDU87Z0zfM6mw+R0uy7ufPVNn8FtrPFpQFNkIBrdT71yepNqKRi4GFyNLda
O52iQeW5MR8VPP+ydi4j2QsK7Qs0fQ9SbBC34CSWYesaYHtbubGvOtuMeAZmNm9WvLeWkRydud4P
0e+ijvYjl0tZpScX81iBd8Jy4ega5SOYMp8xFGfe1gTQsIyDh1QKOtoa1roeaFoLV3QN29h+VFmN
9zE8xgXTJ3lfnwl/G+oZX7Ux7bdmEdi0PzoU21YrfNzmXunsRZ9eOpdrsloROvHNqQFim524Cq4n
mY5GPD6AcPULPKYAcPBHOrdW7hMyfbCNtV8J+bxZ4ZxZgQeOi9fdbb7LmMIaHpt3/ztdgD2DActz
aVFUdjujMcMoZfIU/yEx9jN1ov3SJacG4TnPcz/axlayU23lVzshFMd46OhyOwp5UJs7L0TxAVL4
CQq+UlGuTP1es7g7379LigopC8doYNx4I4ucV5mX0r6fevHjAIJ6cMVlkvOujyts/eYWsF045Aqo
XkbimR5ANXgam99t5+ySUQYtwj3MJVtJivT9ek675Vz1/WunGscoXa8FqHB+8m1beNS4ftyXh5Q4
V8ljNJq6cKzhkfB1V9rn3KlPbQagw2IRUatnuOSHjEmo4IYemmljquXWsJYHs3A2+twf7v/fqc4p
xRit2vdG5VxWDjOh5BzJmRDrxGcd4+Gt9nC+/H2PO3FRmYo2Vgo9YwGzcrq/yVFa7Mey4QHYefqU
nFgD7nLLeECP/PeHm3RzO49ACGDj4Q94vZ+FpbuAEZZ+ByBO3xpUqg6D68EuH7Hz7QZd/VgmuAJB
Fde8D8w8bOpS7T6NCRbt1/08Y9qhDo+MPH25unv2qScBhUrn6uJ9RSYmninavN6cuEPyq8ZGQrXW
YIadPOnGVRAuX+MVN8R6MObsuDaUmu/Sjf12zc/3d6FXxKMW8x0tEa5tjRVmObsuKFlZveNzprig
Ap34z2rzqiQMmGYyb3nQhncUbxdHl6oBhFdYLzBK/BIfo4M8ok+HBw4Jr7zzu5Kem5kbJ+4Y7hiB
tshAt8cHwYEZV1+GHfP6W7dZOOm2MqJLEsktsQbnAcZtnYcR89omPVUG7jmeeqoS7VlReMD4D2Bm
/WVYztk83Rrb2cazsY1qHcIMQqzZXF+FOu5zDXIpodaEeuziSnyI0TqXeu/p/Za9LUhXPQZkCzLA
qNS3LFdA8bfp5zqY24U1CMc8ofDL8uIawLzzxygajwWDwo3NiznZZLrPIAMMQJU4NS5OanuiH3it
rPdMRvi18+GUgmfouX4ttXknfAQxTsPWTDnY9+jyAbc1ivwqBs/1GMXuGzEipJ0nLIDas2ytY6Gx
IYXdsrjVMdJZ2SQl2BmlelGR76Ud8C1VjqFQGv5r84tc93dzNM8EL5eQRGDHIHramNCL9IQTcdwV
Ub6DBbyIfN1YC0yk1bFfGpCkFTEGSb6woIlRCOosVwdbfxzrdAvGpNxQIf1Q65+iYvrtWuOnGFJ/
XNiIC8q6TucuVNbPNAsMlVfZAI8wm/njj966p1a1vpFDmRsIAb/ojE6KaQTN0odduT5iVEgIA1mP
VWvunUrl6fKo53d8uIEDe7Kt72mOnsDKzmbzGKfKszl010hqt2HasVp8jp3kxU1MP2/yAL9tywxr
fLckVH90ljeJI76coc0ws4qX6geO+We9vpOo+8oCAqa1lJ/9EJ9kon6l9RhagM9JKmo3RMicldx+
7i0nWJMsYGi7o80OZbf6mlB3S218sR75Mnj7qrkODZKw47QL10o5ZCt2x1IHkWgc4UC9q1yE0NBb
bsdL0sqnOXU/COXuoVHBpfnNcvAoGxFUDVM5nnCSNrsmtKbifjfdmz5lF4VNmu7cjKU49y5hMUn2
e8zXwyCjPxjnNq7Cw7XOroLtBVqGQ8p5WFOeda44Ze5AkaIdZvUZ0fhjpi3fTMQf2ti9Cc6/yV73
erO5353pqr5Q426x7m5drf9tpLRSpfbqNlAMlP5OELp0jf4GQ0/ARE2A5bBO38V48WuQ6YBm8Ze8
pVnz3jrjjWvmlQyPD02hHp8Sdi/F73VuQBnGozf0HbSEL6PiCT9WdNN4Dh9oI3Zp46lKdtSjT22x
PgcXbtxa/546pWFmtF5ybRFe64DtbNPdOiUXaDlpYz44a5Txfiu/e+qHjfkbrgEUsVxTQA8oW1mo
v2qJ9o4EmQbYsrs1eacKY31W7IE9VnIijD2cNNarMSpgSDXaIV9QYK2yekjBIJsDzMTURS+yhLUC
dCXOje/ULg4pS1YTMOMmhzADJHaiGsuPha7ArDIRvQ31A9sFTloasLCxG89wp23P4tlr7Pnv7lXx
V9bsCiUB6xRymUxM4Cm3v/sGOGWncsQQELtDiTGykp2/QbwTsUPpWa8+a++PxTC2JMvycK0POZxU
V+mu5NptRY8flnJL2s4eRrmLUnwdh2PNqT9qSONAG2XZvHXH/iU2tdM4t29WPD7CwV8K46qVPc/e
T5uFbB8V1NLnsiUEyCprHlyEuHLgwFJ0zkgIgFJr7AsZ/+0GxR3DeW6OY8XRuaogzxvCk/y2nFD+
EKgwm3zJRrcG9ofZBGdnYMXtE092whY6jIHTbP1Cs5VsogzqT05hglU8VBQjZBfuRUTK0Npb3GgJ
IPYlBgjPDx2uuXEG/PUoq5B09Osq58d5jinb8+Fzrp6IXghdR3sAZr8zYCcDr4hR9A2/1nyFLcN0
fBWPvV09zjTvIdQ8WBjay6h1307JjRChNyK8YENy1RFdCk+ZG6umA7E5lxWWU3YeG8yDNm9Wa0Y+
IIo/nXARUuTVZ4SgDODy0WwnVGAMfjgr2JF57EYe9bLdcSUeRRXfhnR80OAFy04eE+g28ZAGsCCo
CNR9SXhCPbyOg4A4mZ/cyQ7ZHr61DOJpwoMEBnutv0DFOPRAKUVO4HvxrfAQUpfmnN4Z7yYZ3nes
SYSEqacs3uhA+Jop3ZvGi4xLv5sSeIPfBWtqI099l104ead+iXEMPsxWk4XXWfNTQezArHP8MD19
HwB5Y3+xfLU7al1UhXajz2RCDJR1ZbUf1sjv3cRvONv9ajIfRoYxm3HVPmhin5yhHInV4y1sKwYC
ShwQnHIbye3VREc/kp1wAmwiZKv63IXTKZ8HsHGJeIHisQGvwM1WXlyiWNgh6zxqbkzWeMzqG3Bs
D6D0A9R1T1CdHhjuBlnah0npntlrhrPBRiv6Q2I8PoPfDrR3onIO3Lo9UerVBeeCP88TgMJpByll
ay4WAKg4qBvpZxSAa6T8qZookHl9pu5U5VetOK+zpgZdGR3auvuZNJipI8mIMMjdMuY5Zh0qCduO
KXGQZsQVVPfuS1WA1dQhccz72bS20Die7WSC9iI8Vz8rs/SMxDghLvilWPUeFqePHm1TJKlnlSyC
U0BiLrWpavRkhCVhhGRKkHiQRsVr89il31NTbOcfW46HhAV6L4ydcCFO2wWBWrrzYcYdmgndH0BM
48w6L2a0n4Cr6kjMsF5KheE8O6gwc60b+W2HytLXTSoY9WHw/7buLN7+7u7v+j9Si25LSUSG4bxV
Y87nzV5EqW8I7arkM4d23YQ1+BSduQOxiQKBDDiludvNcPzZ0/6BFG7dn0aR59hNiA/8Nc9mVGPO
kf025Dwdcy1wEOC7uXFr2D/jovxJNXEx1vEoV5V5cB2YRFRlmrhmlnKMCj0Y6/4q7PylXuoTE8mr
4/Q0SNxwanJaCbtp9SakFXrvx1/IkPfJHAUr8QZqg1RsyBjmOJ7MYCZ3+laapT9CwUddhAI3PhRN
ce406Vs2epmKU1trUr+s9TeFaBczp4B2m1NSAC/W1vp7vLeTowPjRwZdVAQkfG+/un45JRYaAyj0
9RbET1CIHvgT7gxE2fBXyugjiuYA4+2RgB1lMw3Ng0EeJRFmm8L4HPTi1+xwdlo2tE/tVSCsZiEZ
xpxli/jdof1DAoToKDquNVh+ttvraP3hXeRFRjA7rsUenff3JL7s+QPk3FbaJhqj/tj1dy4tPn8R
BSXKyXHKnjr3rtRDRaUXZgACiLQ1ZcNAHbZ3tFlaIJZ2/1ZDwiJXJ9nMLgOLBTC8xbYY1le9WgCF
ymfFJDGp74JZagyxjGjLReZr467Xhic3SSVqagFlaPBc2OyuIoIpNq4T3xUE9A93KrtSpt4lncwC
68tjoXod3DtM4zmyvir9wP/aFpZSbO7iVYu9SYyvIiMKzJiDenJRBe+qBe5omewX1YTZlIYLHEEE
6jNQqe4ACPrRUnuosu4uVdYDOuBjX0xnYE4+88LPFpPOpjOqP5HqLhvK3qOJGihW1td1BuCWMGrk
EX0o5qSB4rVxavcwjPdSes48UdDYttm9FPGWNvY6naBJxMLUuNGdJ8bwdIJExPnw1JOGkTri4HAP
1SDJzSU5dDh0UzgEWoTp1tZCewRoKYpHs9YQoVd5MBrE8TF+qkgVQvPnN5CO9pA4BVv1gAS2C4ll
OAeCRWa+2xe44Wb9mjMNsLXuopU6wxC0LhoLbRBqre2DhNcv1fwMnfM+91i+2gE6zmDcVic5MsZ+
ntafllbZzJKPicSFBa0qA1ea/G4P/BFhV6Z5LOJ2ulmDVQyntgvRbSxyDlXLfY77NKSW/6qm6CQS
5cJyJByXb3Pf0UhAsFUQ4Kw3IowCt2ku0FyxEvwM0+RBGvVtsEeFogN5otFl2mOOzotAO4TQB31p
4hnjFGheja2fBY36k3Vgb0f0l3ZmgZ3iV3W42leopqPj26PyZY70fqastlZSnuTofmIWJPJjr/Xa
riqUC5psz7BZXhJuhCXabc+dfOhWZz9J/oo2qzj5nnLGgSmbIt81yg1ubk49Eu/VJayI8ssWfiHh
eGlWh5ZzNNV9Useeq+lBwkRAMNBsJJkNG4vIhXlOjzQWXswBZExNYLlitza1bw8y3iBQCIrevSrc
WqjLqMFTr4oRcBACSLe7w3TlDZNyzXSK1IrlmWjOOihaZLpcqDWpbCv5Y0/LhPwCKN2sE3Ez3FTp
5+mpy7pfCJD8blC2Sdp7edKd7P6zWA7ZRGIVa7d6PZea8G2I27+tgdZDJZDmkQYe3j8DXhVEkwZm
YY+TeKdWH4r2rIJxzr9GfnX7d6S78DSTLUFA1PEq4lbFd6GcZVoZOntLLgeO4hWLggH515HspKAD
qvYXQMqnjKAMCxUqm25GcfVmSZqNZa6bKmzipwwnxzRnPk2glR676LXMlg0mtzOKjUDX0K42Kzva
XQnd/bskoSmahoMzHZSk3dIlEdoBTJ44i8R+Z11JMgEVAjHDVsKg9J67Vn32ypvZ7t3oiIr0Isd1
a/c/xEag1az6nbbYF9Xeu5rG/u1PCpFpY0IUhuItjjOMRbgAexORFWQ6MUKKaZQL01xIaQfEte9F
OfsJCkKp4oxJxXBfVR8ce6el3d7iFMH74iXKmzSNE70YFUCZepOqfDvNenVWogZ2g3xDWUjGFcQf
Q1zyNWPhrhKUU4dZhZxt1bzcsoKp6kJHzR/yQnlMCpJONBZSJdO/0hMNCka9JxuDJi/n7V80/PSM
7BaN2gXJFSw9T++QeTbOfeRnhlYMKVmNF+bZDJfq/qDHwUhk42YaifhccD7wWAAxHU8K13ZuXGvD
z7VWOyVxop2MziVRvOox+ujRY3L/IJl762J4tLLR8cq1cbegOORJUjNQmMoYKHu/IGIf5v6mFPIw
NOluKFfMDDnjTKTA+WmWeXLUnczDM0bppU3WOWexsh+Tut+2sxRPqpbkfp3T0XamcnErVz3ZbEpY
iwBaxFm0b+Fm/XSTcWLU+eYq8bJT0ty8qGaihYrd/WFtuZAUtMB4beLl+PdTaSADysuuoerjT/9+
AEP+mQ7izZKafMwmUV5t5TUe22+2eOJYzfq2Rerx8PdDivYTDraDk0STKMpI+HCLWHsj3bLZCjr8
hyE/cX87TNNS7YQv2gydKGdvv8RR4mVkDd60NmXu1+St74yLekM2d6uAR+5SILNe1erLZ7ciolhX
rg2BwHCDUzE+w/bJtqJ2zMBsLPK9GllcEECKp6HKjzGA2A97fJkX5nOKfbcU0eNKD8rfxgK0ekIJ
Ry/fdQ+KBnpSmVP57ea/TaFMzBPngsGiY/mOXcaHv/9Eal5CdExJNWWzC9hM9x230pycTC+fm961
wF3iUu6ncfJb1dFfmuY46IN4duKBGZas5DFd3aCCo/2O5PA/2Mr1/5/IAszSnZlluKoj7rbzfzEm
t5Wd2MWIelKJhtkbjJRnrnCLVxSzCvCAhFOim//ETaR+MxSqGpmfDECgpzW0ZR3WkWDBqBfXclwp
ivKo9LO+05jdJvozkcVu8C/CoOt/iT/+F3ahK0Tdvvs//1v/d+P5XRMCgwVbo4uNmX21cdfk/MuP
myvA/2J1Ur3WiPEgTfBmQTZflB6qKvEVvqos1VUQ63nJh/tq25LYjwxW40W0QvFbe7r1pck554Ml
y9fHikC6xrPwqkisE0fLKUBJMocHdlFGG3bOPoGn7sPfD0j/f0rt5X/+jf5igf5d5eJCoVAtEAku
Kqd/sgWgnjppXSQEdsSpc+qQAzzIjh+zrpXLrLFNMGqF+h92YWgTOn9QhI2E25pe8hJopWpb4sYb
69XmMl+NvnHD//Dz/cPMeX/FTfAOeE1BU+Eh/8crPsauIOJHql7Om83sdx79yuDVNrIJLRMsGWeb
aszNbVNxTsn4vKpLGxa8epe/H+LxP2IA/t1SzivES6WCzLojpByh/RM9oSWKA+CI+ajotMkfNGUk
l7XG+qyP6wm5KIu94TnLuTJU4lEtRd/HiZpvy7jIKVomsrngFRrFJQY1Dae72sqBIYZwW/UVnwaT
iGyyb//zq4he8J8/tbh3JICvALaBTYMJ8u9Xbt1WHWU/C7kpEeUbA2ok5RpxjnFBrEDLilrTig3X
tCcE9Hdzp2M52XfNsEfbtNULVd/XxK2AfWg3KQmKgaNFrEM6eXCZfiXRYDNdKa+izcnyURF3OtLD
P5N5XSmrXYy2JGt5uGGwBIoo1stqar/qxB3BJ9VvJMT1HnZCYoSQBIwpVTrjuAKy8QHz52O9GtET
J7GHFq3eWsR2YCjrzu08DJu+R8+zEpC3HdKMTV5hbqfFJWxNjB9jPHCZINyMLGdA+9n+Tpv4E91n
T4IC/OGhazA7UBKz2+P5ihn/RnSYZ4HxzSw9oejva19Oxrssp9kzq2EIVHD/vUHMRDPER1s6Yq9T
PwFOyAI3gyAqh+U09u3R6sVPV5q7PB0KzxhWyL4Zj9Yek9k0ImpqKvMn0twnwLTagfnzDcrTp+LM
QeNAI+UKfIK+q+9sZ0L44QTZOP/oGlkvEvscKGbabJI+mc+fFrXfSF19WKqSPTrNKQj2j2lsaG3F
66JrcYg4md/PyraKsxiEeIzvdmwwyFqjV5KC6rWy3sbBPc0K3jKCRKKNVFtPm3KXPozBRFSP1YEe
dNvWjCbqEcIsAuKINh4MqDIOEcqw/GXGg9QNwx7m7hEb6lnXzUezOLjVQLzdZHuWtnxgslI2Ef0H
ULmNUdp6MFsD86QFY+9YLSCEmqdRFj9ag6CWthug8UQ1E/cec33pR2Vk0OJGCHuy5CWm3+pH1r99
JU6sMbRTPbXPZYsIpC/HzpcZyvAiWYkuISRiRM/AjCLx+ONVp+crc40ZTkQeSGPpn0DuYFvH2u5+
i0YR/eo0xZ88vntQ2QPpoQO6bm7ZjTZ0Knq8GUFJ9wTOmK4idVl2kGZBYNzRaItTgZ/KJ20IIZ5h
RWicaUvymixkZiV0t+4+tvOEbOYFP4u7k02Ee6nWXylm/jQO/ip2TIBVSD14wpEdgGx7lmDKw6b3
R9IdPsi9AZiVOVwUelzZB3Mgr/ouk0DNGAwq2wTL7l4w5wKAkAuDXv1Y19FPO1gvxmIt22omAqcl
pJS0gEFaxauFCU6Uw1ecude06UlPQ27mKNGX3bzrct4bZX6KjWJvd8lLHuPY1mCvbpjo+dKxrrKL
s30Hzt7DuV1eJFNmf1K1zpPmFWGp9jg7pXODgol5BWbL7rGaK4f+lg9EBDgXk7VB1KWXIosUtPq2
7elF43rNVNtHJ9VxdPYGAvwxcZ4akbEMa80T1boD61r5Ysmr+IRiNdte5rt+qm+jNrMeT8j36mLl
G5Hjc6KJR8UpT4NZyMtI1zvNrnpJbBAfWV+LTTGrV0JIP/Qq6UPSdUNLE79Mx9J2SKzepErJi+4p
gE1MQCK6QiUWN2KDSy+NuN+cWBxzNIl21f10jT35LL7/DLlLBq21kuKnml+NYX10BsNbNyaARqOm
EkAzoPquZ6VrBala9SPJ2joQNAaZbGKcjCoQEecQkAYPJbp35YV/4dDlPFtc0AA7hsmhOtvtIU27
QCY405JuhguQuEYwOiI/qUSCJp0JZdi1yDpXgn4Q6gme3rbXyorNiDZdJLLNrcpqZVAxtBgdebZo
zZOrkchro86cfjMmlo7gWJJ3mT7qaAVtRK+eopSNH6fJc+SO6qnPOH9tpaqCJXJJPmgx8OWvdiwy
Cn6SAmaQKnsGVUjc8FMVsoYToDdc/92pJuH5gM/eF6q2PLXVUV2NPWJR9yS4da5Gh5gvb9vjrPcj
yhiSPtVC+dTL+E4Rt54UJ9cflKeJhSluV3b8ra2TvDWqWZipciVDB3d5q9C8NyqqobwZtz2V1UzM
tWJ0ajiUOnEx0fjCEMmP5xdZJzzMhDYg4JqcawWHvVHq/AlX6JNLiMdxqqb2TB5PQBAh4n/8TqdO
e4wNnZMksf/gbSwQU81iz3CM+UbdhXrBUS+RI4wtcWnmrI9bMcX9kU46SNsx30WqeiGeNrlEvAUt
Kr+lTvWwSofLTEyAFxtMeoA0onsstlUbxRAqrO6c5bTsbp88q67BmF+pT3ULAEl11qtF951YKLSE
wuCxnXPCKoE+JJRKtRPhnGzLSyKd794wSTSZOLF17ig0QZe0aexrlBCFMurzc43kMWCymuxMLC+e
YcbtxVVgT824jrDcKgyCoueuzKubiiAoI6dxC1as8ozVBNKuSKwohNAgMOgvsxySvajcoJPuiL6G
FBzLRPkxM9jtq+EwW6DbaSXtC0xsJUDUpB1S1NaeubadN07EUmUkrrmMusKonXa8+snp74fERReO
5OJSahw50DbYhVf5dEmUiJw/N/lY+1g88PgdwqiuUaIPqCaBNL1HS0MQLBhFZr/WORpxEEcrNZiC
GUwD4uhrnS0IFUmii+JYYzDwFNl0s+Me//vDAzTzJWvGfaEjs2BNwza77JB/WfSDJUMiOx0vTaOR
7rtiZ3ftxGJ1sLgn0lfSXTyq7/KuIid+QAN0jlRfK9i+lIZ+aEBYoqtJGZFkzXAcVp7xkNaOTR5F
Z4NZwjRkzmbN+3I7FtWRQTfrWVAI07HSVxPthWAxZ69kBUTlU55mHx108rBPX9YGKZBVFS+ZPtY+
Ejk0XVqfeH2ua4FRq68YcbPjSJd6sHI2eC0xT5vEcIl4ho/xgl32ZmPpYHQqhF/iTDumuvsrG8Rw
Yui8pQHlyWwYhz6+d6uGlQS42eoHNOtn5vnDJq3vvBS7cXy17Bhzu/e44Elii0kaXPQC0YwTY1bC
XHVsUKsylZH5Wdeam16xIATPcRB6UVzdHLGfY0WvqDsJLooKsU8MFmtSj69Zwn6EnM7umNBDsSzd
wnvf12BYQjEPzX4iU5rFVlFsDFzp2wicSjCZdONmijCrShUGJasombewr4tFObLXudozsg+Ncxp6
RmbsHaWTjyXd2ZQsOAw7iC+5XkAjhwdP/ruFQIwk0CI7jSZDfa2VN+7Fi6bGzoFF/9fgXuwcllwP
KIfBpvWrL9QoIHxoh+dc9eNiRTYlG6Is1FyeQUuMi0Eh1Tf9rsIrgFHhQUtw9U+ZcobnP/gaGK8q
QeQvyHy/T0nveXXDdiUXdZ/D0uigPR5ThVpmsNXBJyshIbKsVTeWVZu7KUEFYDHEPbcDzv1HFl7F
qWsYPNrUUVtDY0wDCwYPOYEzF6o/5bxa4tQP5bRDRp6MxGA1+jAwCJTo8vpLJR15W+CEUCtW74vN
3mNSfw0LKrB41LeKYakUJZyZVAc7yPCXVfKscAdE1fb/Jeo8lltHtiX6RYiAN1N6K4ry0gRx5GAL
QBVMAfj6t6h+EXfCOLq3+7QkElXbZK6c0cdKaJBcL3sHC/RBC7om1l9FjXoKwLUh2DSS7l0fxrb7
/5e/Lwk+EJtoUq9lkBanvxdsCt1CU/NuptbJFnnmM9IPp1ff7K1rgORxNXeBsRrwgs8Fh/XsGvTk
ejOMgT5mU3LNXBWiem3Ngy/GleHO7QF/sEPCOuCAIgIcE5hkqw6lLO/mrM0Zz5CJ0ZkgXuxWFXfm
7eXvT4xtiKgliGHJFZuve5OpTgkWfw8bIyLBBOFQjUVn7pBt+uSyRux/NnnkLoWO7KvjzKue+PIw
5VpKAJMtnIinH48YVu6u2TmRWGH6qbaCoLxVJW4xNbPjbZKCCVMmlwk92WVOjNdhTCWlHXExprSG
A6jl8yyxqpUTsr3Jib7sYH4UBSwV17/GWX9qZ0nbll+yEXmAUVxQa+uFjx5im2buqy/6o5GOz0Wb
/Ca1z8C6evBkFy/Hxvj1pECGPtfbLCB0iuUrwaPky5XjQ1SWbwWJL0tTHlD337JFzWBdogXL3E5s
ye3em+iwF97AOgA1cbksnKnaGF72Gc0AIvKiWeLr5vlii1exCTFuMoXQw6GU+1uJtGdVa/aC0KWr
5eAhGXIUU2uCsbHbQjkhWhk+x5w8eXMP1aN4lXPqriiu7cUY/7aDNNfaJy5mSMpHbH1f2MP1tiOX
K0X0t0AxhucjOTvMEAnaI7kZOBPxsQlCAeBOMc33cuS7Te+KwZOrbpJ3WfEop7lbkD8xbJiRojKC
jvn35LRetlPMZpBZxGuPhnDRAUla9ASnbsYCs2tusiaOY8a4ciRUz4iXyaQ3Lt6yhd/NiFFJ4y2n
vdYNwuvyxg0XnxIJ1dox4y3lgXH0MMAuNMNhnqWPXshxSdncberk2g0KpYKDfGpgTQXcaY3egTCn
HklYSBx1eIsAD5y1nbP6g8izacl9sMuaOx4/UNex0YEZxbUEZTmZeTjD8t0BNEGEjrt2DGYAVM33
Q+gATVJEBQaMQwWzlV0dd5ukdR8zPRFsuvNrmxWXRH5YmkiK+nb4rLJ23su22GZ6/M3r4l73Sb01
9Red3oPGT7oOSERKWmD+t2OJyK50gZOAa4zNFSwlRChFcV8GUbHmI0soOs6TuK3WrbTqjcnHYMtN
wF9mnkAhyYXRN8a+BMKQWyExhmilFEFIteHdytfyHGbtcewTiQ1A0vfW+kQdfACyHy+cDMxY2aRq
3ZjqLmlslCFh+1lErICpVzaRobgVW/8O6EO3cnRfUYT2b0hGOY5xLNOyB8QqRy/6dq0JLsaVa7fz
KuVBUV6jjmLIzrXKPhpXkwbk4nENp5yr8Vzj20IWKJ/AWRU700d9VpJs1fKjlnY14xhK/tmIwdeV
53cYdto3vK7tTjRxt/UNxBhTGFkkr3bXnpw8LL2et/SxEmCftdcR23c+NP24M60AL+ukH40mrlHx
EW/K5UXQ1KPAEEyafeNh1iip9ElcxxlhJ+9eJOo14eKIHDDN0w2GC67qcTfa1tnCwbtsgzzYFNra
d17zNhHSDCKUUAyPnKiWNZJOd0J8g8+onirXWNphd4FcgQvAJ72vlOOPyIrnSqZyzWJcJPHVTWqM
6lF8Ilw5IAUMWhK6e2/jF2+6CTWriq15iz2O54ikofC5GKfsOKhY42dofnSIKJB7hs+nOqU9bQYj
vWcMFkdTQdzH5E1OVD3jTgK7sqhBMbvVfT4Oz4Xqib0xugT5PoMkIZW1NCYUza5JDpQXK1A5A+ae
9mUyMclHzFjrTJH32PbTStVa7EiLfxLF/MXsn0wb4bpXDG9scZZ5Gn0H3OvMRgwYFflnWWniLGNn
lThq3oVzd62GqV1NuYwWk+enaKmmpezI4YnxwGFWRIJWKZ8mm8cKZQRtW4pJZqqsap36/VkFFtB1
syEX06clDSq/vpeI4v7+YMgKL0Fqb8WcosODwkw2QPbc+4OzA4n+L+QsPoGs+Ko5x/CZm/vRT9Pl
1NAWpS00BiJSVnmeQMViT6tL+Rh0qPSSpj7pybuDBcQanCjIrWu6xTZ0XoRS96RTN8si738Nya8P
6/++SYn7Fjd9cul0DEbSHlgVLUY5dsWWFCO+Nc97kE/SdaxN4pAeZEnm7jIxUD04yTbh6ogyApyl
ZXyHRbFH83MggOYfxDHmem6G1x6khXJRZdCarG2b5VyJ8kJjAlJGcfKLsntR7CwDl5UZYpzIFnfY
+PeEYgmQSdmGqK7IeAYgRgLhKN+tWz0N6sqnWrhtJpkhFiC17yYUm15bdgddzmerdn8jdGHHGwCC
AFLvvqlJoAsxOK48cD1I5NQjbR4pLTrfz8SisxRnWSniNSXQrqmQ8dsYktnhyltS+EdDBtJ9ls1f
Tj/ScubfpSX9Q9YQCDf180UMDezCKRUbMQzVIg29Ux33l7gQ9Zk89xUu5vEW9MSSN1EHSKr11hbB
g5sH54aPybbMh13gMGTwve5h5OmiOh4pyixAe4xu2Jr5vVraQmWboW1P8AFaHmT6zXl+NBUadRVe
EbaHO5eJXyimTxRlNHFkLm9nBreMLdJN5qX3SVjAAirSFZJuZkFe/nPjAVC3Dd3R6IJ2hYd17dvM
VlyAcgT2hk8YEvnPc2Z5bcDgzkrFnhTMVRM4ZyMW3pPOtxKQxkHcPvvwGq0XK4pXbtP1C20H6lkn
yRNuK9WEd4E0Bs7hGbNr72xH3IRki+5NU87I/OaXPi9y/JgYe/WIoEHi3nANVA0ZFpYgm4n5Korz
5BfHyjf0vvlrTMYdfobnuLkp3Sdi7Jswq5D12xHyvOCf6bD5n52vyiijU8GvxUK0hg5LMXbw2mTP
r8PmshfLaW7PIVqDNU7pgpalojS5nVTWNOzqGtAN319JHwRmyPeScz36auNWp0KZYitqQxCRnoAq
a1ZKFahiZb+fgv6pc4yr2RyDCjsEwBca9zIs9uSbtoa/Kge9j9JgOIvJLlbaQxrABGldZzBfDHQp
ZZL3RDXmL06vi53RdoTKafnpx+O4zAyC4PzxPnLreB0Rg+lNPGS2DFmQufM2jyskpG0Dlod0e6x2
L1lpQbz7TSMsJKMX7FFUHWeuPThNit7dwq6UzI+OsYLauc2MsWDmSvymnb2pyLgmkJEiq7yWg1Ws
WzYormAeNQQfnaPlKmWAAzBpokqZkJOEND0Kvcpoj6hunWs8MH1KsEM37Yj3AAFkAIJ/qf2qXTe+
RXEzAuTKRgtRB1y7e44w8sfli2vTFXOtfvaNo/eOeRgj2R4ggq2p/tW9cB7xwzNBA7LjzFaE5c63
ycW7M2Z0CCqP5SbLnLPDEcvC27tTnf8tfFmuWUjcxflAF48AZdnV5EqYbQY+r572rivdhSXSSyYs
sWdJQwAn+SIPeRokqBHZT5T0FyHde9ghHQ6ktWrKAJxSp+4tXw9remp8qQzgKre+jEb4M+dNdcA6
/m41V+He9iInWF/BsmuLD3Jt9z2D5MyC+hhG/DBVqR+8GZXcnHJGBVj/lo7Z3xzjVJzpuc2st/E2
FSUtTz3g0TzqFvRIw2jwLrQMusZ00Uhkrngn6rWE/LYwyOJbhWXzPFByLKFQW1us0k/mkO+5dPm4
GvElxyJIUHvhbG01f+eZsh7MDEPShP6jxSHI4A2Zb1dZ1BMJbLmYt7gIm3KhqyjZOpnsSVD1yX9F
WGvlnbmyXctHaRM8zinXJIHN1stsgIw02FuBAMhX/hg10FUzb4MoD8pWFb9HZAHzF1YrNL+6E5uq
bLhKXftVN+lXH9DHhz2MM59YuFXv6pemdNOD6sYP8H0sXK4hYtKkHvobFHZc+vVjniHK9qJsWEtZ
7erI/A2d8D0ZupPT86uQESc29VG+V6R739u53fPIOVRXU4EIIBmjjR0X0xIL6whEIDtn6Whe7G5D
sIc4JiNLn+i2F0g4qqqihsM6BKjaRvckSr9dsr56zhKLMcxLHaO7b4f+NWyb5wBHPdlnqYEMXifR
wYTmQzjcit1evVXFsvPS/l1RLKLTLB915ZyxBSPBT3EmS8uKV1w2vazyk4Van7kdPnpUFEdy/RDX
uIimbKwSG9dr8Bqy19eMtlBcMGgx85EGrC0QGkqaCpLZnFskIvNeI4oPeRQsCzEowvc2Q6Zeb9Ey
C1Q8oMMrgFJVOG08LncGMcxKx+HeltbGGhWSu2rtii/Uk7usT3goYaY1abGVDlM1pyeDvutMxOl8
MKZ04bdlsmlxb+MIhuMLwQBYMHnpHk3VjGx6jLNjAxcLVyzzWJmuzCl49/kwH+EalWzq/eqE0wQ9
4/wnP9ZL2JHXqG3ECSuAuapph9IGm7TnNawip2lbzgzgGewlvult2wMjd3eB0EOvZ8ZTRWgfIrIp
72VQE0I/A3m8YeSkWlvw/0RsVEuswM2uIFSN6tkM15YvMOCSMEQX9WDOPUTGBLpjLtNh3fvh3g5x
ajWT1xxabhrsyhbmo1IyRZPdti/MYlH1KZNpxLITWfV0IWJpDAa4ejN9tRNnHbj62JfDfrS9J9k0
L7MH81Nahb9qC+Y7zQWIm7WELnWTIbUrSru72o0g6aZkKycWEt+uxKobh/3KR6uW5HF/KoduRBVG
Ej1q/sDDsZVKZLBOxQ/FPipZ2z6I38g0g407Fi+lySCBiGUc8clrraKvqUMO3eTzCn+gs5jigTp3
mop1VbCwLBWzfDadkRjOygy3eNobdn4dDpQpfPHTpwacDxMG7y4VPuH2Hp/jHtDSmPELzCO5iMes
gwJU/fqtLbZtD/KQzCL8q1V7YkPR3Ac3PbXiSWsaJMEodhgepwGpjoqs5fDKjOjOShhbKOZMEaUu
+ZJnP/bzjWnU44qFVbfWMkCzUnCzS5AYKDXkhgLYXQcT8DTTHf0t5XqE53t691AJFL6nz4NWT7WX
sw22S8aGc/JmVcZ7bXr5QSfSWXcnPfRPsgc+WyXvTbtlWHaepprCpGDe6I3TIRHhUy8JrY2RXHBz
MdkYp8B5SujbmMX4r7YdNVBalI2vCM+IWyTdIphmd5OzNGTgWr2yP7n4I3Yre75MDDEOeDP1QgTF
tbJs4zkVeClyJqTadNt9W+pt0A3eXYRRZjnM9oQM0Sspatn21ba/t+x8pztDwuFXNIKR3EHOe3Jy
FraVlS87nqTVaLBHhVlJYm+I8dgv42CRNiFczcT/9TzW11LLZTzZhGnWgbyH1uqzqCdELTDiXdyU
8UVXhNRj6ZXvY7Lr82DrlLH1hgAO6Ki394C67iKSI1joTT9jp7JDf7a8mU5oACIgoODNqOcSD85o
reB7tyzdnSF7a4J2f4uIH5x3gpSx6KP25XNpoJfk+Yxp71PosRoa8abNJnPVhIxVwthcenF+qRFd
u8gWR+Sby5tgKI/F3tA08iPeSdSbp6jj/wkLjJvwZ18mMJ+x7dKGPlFRrYgyI/NvZPRY51yyfZG8
pTl8rtwocM+S/RqMMt/C6bmGcb5G3TdBHoTORl01d5fJ8vrDkNDO+N6eccF7a+cvI6I6Kx0KwFPg
xMTkvvlo4mRXAysbiKkvzZLNN2bKYAB6gHIONRxP5twy1PO74YlKdx3YbEwzQ12T3LxSIcarjv32
WhfVVzAFA8aSvwUqv3y+rVVCQ14f3DBnx67znDfL/I17qzxGlT3CHGXXOTpqaZVouhdWEbhHOzP3
bejIdwP4G2d2j6Tw6iAfX/g6xkbEJyjS8y7rqJJxMJUvXcyZz2IjX0kVXCrIP8usg2Ro1tGDZ+Ue
E06qBQ9y76KxvWwFe2FPQrxiEJ5tajSz7NWuseu9t273WAOD3/Ydb2Wgf5TnWPDOgKXYdn8/YdQv
mUGtQJ7e1TlLUfC4uCM9aNkcyWvj1qWMLGcbtNlLR5AFNBOmi/DeuO1nUWCObtqvJHuepdXBcujK
/qmoXb2lRATlQ3s1OkjS/Qu+nQHEnRdgn8SVTu1RWkv7MrZFcBDyrR2bAeXHOPBXt0fOupTpe0a+
UfQbFryv4JqrQw0GmzDQf/QIzzbhFZTl1kGHBmu1iPcjXbNpMTfTEP2khr+d6mpi9NYwqnPJfS2b
S8XebNORplfOeCPLtNrAA9p2xfA9SwAWZcr0xw7H7zHB/Icoys5wSdkjA6qGH0851YIk1giESHKZ
bZ7NGuwqQKZi2yJlCOcQA3ZFFQNhAgFv/Cvm4p/NWQLSJNjMo0rpDxM6L3u+Mzu4K72eXhjOrYmv
2jGdj1aS32mJudU3of2ZdZkzDfbphDmvo8H4RPxtIDFUvnWLxV5bpt77rD1Ynqyt3qIZKdJ3cOO4
S4+WGZJYrraGBZMeCdQS/gDA2PcGxNWIDGbuzVedBIyk7ipuy2Q8ON1bY8s9hps50GeHyhQ120J5
g961lg8wwVqiCPwICud30uo9qs1X2ei3SHyATf3HEqtxSfrxLZUv6zh6GNycoY5/nltsVdAXiRU0
qJlAf2SvUYb42LA32iFWxSH4XlS0L9W7i9poLVhVo3PC8+pjzC5hC9MHmBh4HGpEzeQWVQtjgH7T
9OFSGpy2sXGytXe0h5iOUdNCollYZFAkfEYI6zin1Kq30PE/gtKZVsQ18n3FuCeML8SYErEoAThm
QvK2Vd3j4r+baqC0/cGDcyRhKW9mSyOt6SS3IVVP6mIozMxmxwVN7vNEgZ5YGVYwlzWPcTVU91uV
BLfVXU+wQpY/dk58cP2DE13qhOmNldmnODWKjdlSfHoAz+mBFwAeRhTUHj0YOkqUgiUjTZPPQ2Ox
FInBTEMaXHRRgtfAgngI4UTFW1YND2ifT7Kke6mwcK/8Bjex5373qGcwtVGzuqO7hVf/I8L8x9bG
R6dYCqVBvaomxBAmQURsw+bPqhy4/ewPsxb1yiznAzK77xIiIvQ19xv1/S52rY+2dp6CBh1ZWx9v
xIR8/iF/5jGdX1LtvTbO1K19S7Ay/8VJV+NDRw06tz90D7ReDgu6wt6GAe+TyKzypXayn74V4g6r
i9W4zlIFvonxqHsyWZMsZ9m3qzD1AzTMOUJbAEsRHyF7Avefu/A/WDlMDWxorwvMpause/oW7HaQ
wWRBA+Nr8VHbATpuQjJwEI4X5ShKBw8gC/x/gwehOJQ1rcjopA3hLMrDLiHvY4EzKSGnnA9FcsRz
6ym+kfwGlTYR7lZYYBdAxh4AWb5JD8dR03oQUge4v2GAsgUUu+nWiPDL4burTLWJx/4tHTn8wrL9
8uLmXgNxXARdr1aEl751fXcgMG/rTlxZiap/bib6FfU9Sw6gMAk/fn01tX8n6bP9ms9vi8IRKj6k
BkPjUeDXh4AX9y3R1X2bYlRGs3SchL4KReehdHfuG8nBVOW70GcN1MbU/SS73ZwZE46q/DLr+KLq
qN+onPkMLOPXWjS8wXYFWb/yd4X4y6oOebaREYPcQo8wLQKHG4c26CBRw3JW9HqTJujL7agAdQKH
7xZfXK4zCw2R58fW1gurd0fZS3Mu9tzLYinMj3gop40l+wTzC5+M0W7EPs/7Yq2VSt6pCXAGAZHz
MfkxLmoQyOQw6fJFGmiXqbAp9iBqAeeL8BT2T4nPJ6fvEALNaAolDjK2Rt1nnDQ/VYZUSXpvvUn4
Q8fWWfKx3s9VeK7w6S4CM9zZPEcK4Yxt+efedXZOVJKV9epMMcemcbvMsJOEkl1fgkhFDCz+8xJo
QGWDkQooMS33A6uzv1EgNWQo+mXOhhkOlaKPUpr5jV8j4MzMexmnR6aKw7YCZP8YQif2rF2YW0dE
U/EiYnXJ6k+uC8O8iBnvTAC7Yg1O76YVTdb5sKFwrJdVwPeTlMYbMw/ZmsBgi2Hgic3XRTy+ijT4
wJ3QRSabZv5B9vYwlAFpUUayxeZiWxTp9ImF+iuu44988tuTL5DBZs0MjG09KU0PkmU8QZHZsYYc
L9aUfdu3uA+UD8zREqyZNrUkErR2EWL6uZ2Oue7ePSv6jEf/Pq93hSxYH40ukK+Qp6LRzXfvLWl6
ljJxhr2vy1d74k2WLdc8fCZUsVem0j3Zkvo+ans2NnWQ8xBwFIHQlyHRNXXXkXiTdukmDpL7APlZ
X0wXnTMq7Bj0enzLDe64ZdfRlydDtlIeVi6AB3d+a44HUZAuEgZYhPBgPjiYj4Cab7m1aou6yPVZ
+3gQJi275uJNKAqo8JZ2/BUl6R6eKZG0pfFNa/mtQzhYboLNPin52/rYwBV0Q55VzVfcRsai5Yhe
gJf+N0bd04CuAmgDMT3w5OkbM39N+Mo2t5y9nlvoP4pdA4kHh1iXX90YMFHt3vAGvtlt/JpQRD9L
Ef2UTCEwmwQXq43eCMHAOzO7zIiLYcNcYzM14TmI1bRljp8vfd3s8jr+ZjvxUcnyjBp9xWZhXtio
FnyGQaZsKibaNyps9SYwgmWuU9PFpPy7/nigxbpm/aEeg61uvJ1ipGPStkGP5ccVfrwgtME9doW1
leCXoLBM2IqCRyRTh3gAGqvYD5N1AT7ukLgKbqfFDF4lnCNlhJYSIH5IGsZvXNn2enZlz7OBerXy
HkBRUyPnFyvITvCGEuYe+xjcF7krNbVCSGcTevUGUxLiDyNZxVn41UesxW/NGbsmceMXRe2vcRPy
EMsAzA3eEnVDswlryZg4RHjfY9LYmTfYP1S3YjtDxHTlie3pvzw1zoOb/Gu5jVfM05nW+fLNUbeo
kyL/IIlo1TjDr7y55JOTWXF+NOVPP+6FQfGhLExOtsPEJxflxrUCHlJ/vo4JcEfdTUvl9P9G21aX
rKkQuOYfBQUFZZuuQZlP3r6gqF7EzMvuXZIDyGNZdf03FfIuKtQ/rbmKSTlAyLJ3K7Rcvtsy+EhY
OMzkf6QmvVghmnTdy2xbJtOzhcKUK+ptiBIMzYzqVwjWVhlLOKaMIfik9BFGb7eLPFmuWm/deCY4
mxjdFhzg9ejBlm87sl5NogI2k3FoJus3w9TsWx3YU9j71BzzEgzwKciYBk/M3Pu6hoJeue912ENV
M6ylhd5rkXrQ06v01fRSRiMDc0XDA4omigaigQNk3i3feHc2aR1Pmwy0gDT1c57P76WcH0Ktfy1s
00IjkE3xW90GvS5qiVVile+scaHaxKVkegfdx57nlZaaM3l8zoUBI1Ry7LnMy9GTe2yHOMIjHiBu
uJgFcR9tetf+qiYbzpYIR/gCkmKVo3Kk61qZJr7YEQlLVGXlHWF73uPtKzcCE8oncDy0lauuYEEe
Q7RsAywg5HtOqc5NWz1qQmi+0xSWDeqdJSZqvU2i/rbN5iU1TnWunUvC4KMOeutJa1VeerN7HDJv
tHY6SdvLn12L8IUQHDpuygh9BLC58d1ri5c+CevfzPtWEr8vGTiXAenkteKkRUYHPcRAgA1HOjrn
hggHECbIr1GoGef/vfgwgJqCo9yOxB3ucbSHrld+DhH5KSkl52cbEowUXzBc1cwYMfKLNL4Zp2X+
b2jDgxzT6RWdw9lq0aX5su3XgWliKqwbi2VKlj3LaLg4c1of0aGEFwZOI0x8KAGA6PhoWihpk66A
UV/Wcp2ODgNkcPh2kwkENPquqwoG4o6dXBPTZ7F8M9C1N2cdFeD9CDzz5gRRhyRS5dUXgpXfDM3Q
q4ZPG8xD20Txc4PVfcU40ce0Tsvg1HoWsBfE2UqZH9++ATInrafJr2Ncrs95FE1vJJ+3DMk42+aH
rOAK9kI93meTZZpYv/xjkmP6yzp73v/ni/I82AJzPFQnakp6Zfu5jYfgocyCn1gF2a7zB669AShb
3g3mZ+n78YOR5j3QIPy2LhUYBCXeOyMv74FHOLSZwc+En5FUEuGc46Lz+DdHezsL7nJ05dHFy57q
tsI6PRamYNozGs8WroiN8G2YL4JpTRnHcBiZjbuQkptxardVFDHO7izjZeaAWsy5qk6BU58dOwvB
+iG/NFs5oRJIxrXRDJoFU21LTvGat8qAjRHesKsS7hXXXfyErZy9zCyeaPio6FUxrpLZjZZpagg6
qSeeqOCc3zCvwPLIV9PioCAu3lIQk/PfS2DehhiI/zYWLrk76rh+OXJs/tnooE3icfCTQ9Rk1lNm
Sq4JXLgbf8o3VRu2h0mTqWo6D3YZ9o8KhGM1mi4goiVoFPXoxGtNi/Dw90UH1X3FDPq7sHvCpqbk
pUS3DM/0RZd6evMBtbah5R3DdOAtJgwBVwQX/KEN7J+/t4f9no0ZDlvJbsrD22CsFqdy+gDsZ+Mt
716c1lkLM0UlFTlbp0/lA9ZZKak2U4RegAti8DN+BEApsY5/aNPK4yPlEaXXGiawu54CKRxi4uIK
VNdTnXvHqeXXbbLyJAv1YiudX2gRuu1/nzlnbOu1pcVRuNHJmW/pdG7/4Ef1bzlhGgSEg1RPoo1/
FYV5z3hnupLyhG7RiMLniqSpYcSpOfrG3d+7mlkwWqlsnwajV6e+H0Jk/QypWlnok5piuegq8gSD
fw0xuc9zx761qMh8QpnwVkeflK/Dc1+NR+2hkkyha7NXQ0+uQIa5kSmeptEjDvP2QUktSsjJYj2T
VpjPWmxPDYobldprvCfRNqbzvEcvQhRqgDokbYbPTkvxFaTeaxLZayXHfJd0rr0lK4vqRreXCbfX
yhu7FpJyMO8GU0RoNvKKz31iqtPolq/R2E7AU4EHYFnwNwNj5odct6g+uicisJtHac8cfsSp3P+H
UDZJJIQIIMKFVUYzRw/JHQ77YtFlBgKstDs7lmuvAoOIM7sE3+JoJziq3PpH4K99UiN+YmSaABPU
mJDAizw1Bk7898IeMN21nvFqBXZ7DJ2OsdftT7E93bUFcvQYTjPEzFEzcy4jWJkhy3xeVzKk09cq
laeS6inkyNnpigTDYRCUsFNA0LBHLTKNTwkSNziIgGdyw7RotjlCEte8DiV7cSh557+XzsNYPTiM
3HACRxefJf9Z6mg9J8hUHJ02zyyyGwRMagvJUWPjsg5TDq8i8Kv5cSyyea/YkjCwCLBGpC3KGaf6
0RDHOAkfGGOVxxAb8qJwAvR2jvo3FeA7hOdh7kidO1wi7Skv1ZMMG5wFfmu8l1HC2CsY74dJ/SNL
TxFl2dWbPEhIMMo9BmCpR9phW5ObVKZNfS7ANC+9Oah2hj3QWQVFAKBRedBZDQIRY6QXUjX5Pbeg
eeX7f7H7yWJa12fbhhb4Sndxc/yD8YUsCNbWNuAQeu60KyNsAGVXeo9hlgEILEHB+cWAjiRHp2rl
LWxGqnbGWnIXEsewdHJWeb2IEwji5nDGqRYfldR0cBa7FB11GBdIhiRiUXMIzVIce+Qux8mcxbFg
xriJ286ol3mCb0vcnKF/L0WP18/pWZgJRTDm37NQNtaSJIpV78Ec+PunDLdNz4IxhrRj4NsWegLL
MdqHv5dspjOGxM1jjww3Ne3nXN4GrGxidkLS3vb1i6co3pIgrfe5DyrJJ6zpUJpUbrY7mRs36S1c
5fBWMSpG1wkJQqXTbEt4bwOrnG9ugMN0YJT1mDfhdPLs6kAAhb4WZLr8IafjCuCIlVaQmbqI67yP
X5AzIhbOWjRaWbpPnNL6RGoEjih7IZd1l3iRt9Zx0e/8IR/3id/fy44MkD5S/6wbUMLvgRQ08d4h
DmQiJdYI7WTfmA35joyT79MIjEk283OKIHybBvSRFmCA1HP/ewnH6uqUXX0RZuZuaQnfdYDAyUdv
+N5qgAaWMX3Ok88UCM2hCgbn1REztXHd6JNQ4LEH49Qa7mkwwZB6wCHvgttLosUzCYrplv1XdAhk
FB3+/mR2ZnRorKbcTXG/65JeHk2mWv+9VKMCmlWU6W8YMSQOGXvqYGdF5ocz9uRQKejnJcL/o02/
DF/aP/29qEn7JyZXl/9sxqKc593/DhVK4GDll5jamFEN7sIw9F0Ai+rw32UCIFWgct4R6trRMsUq
PwYJwahRMhn5AV2PvcaD4QDac50jK0zn+PdlUpLKyUqP2UjVnLzbC0baskPZivQyFTAX2XycQZ6x
N741fAiiwpNdMKXxINmecpxg6C5NuMD+GLabtDLGrSZRy+yDTUlQJqdMM578ICRvcIrKfhGAmZYI
BjG52NN64LheGxOaX99rHyhoA5SV678vmO90D+kwtDuZEPLQuOO+iYIOcDrFpzRnjLsEqa54nFue
bBJ3/krheuCX23QPGZbBx4jxE0G7+Sui8BKAnRhoafz8tQ5LAGPUyVtiZrvGae8Y1Xd3TdJ2d39f
GnEMUbgVl6bjmywc1iJ/7xo9ZX3+38t//1uFCh/7LdswcytZ7R57kAi7ec4upas71ui3sokwTn3m
cKN6lWu3H1xWE67nLIWDJN+8VR4o4VAriJx1NqEKHtfycz3q7z9QRG3090CF5bYTjf8SCFjM5Q1L
kPwfbee5IzmWXetXacx/QvTmQhpA4W2aSFv1h0hX9O7Q8+n1HWaVuqtH6jt3ui8gNJRTWVERDPKc
ffZe61uOzUiBVCqVWC96seN+yhKxoW0aHdyWbNd10dNnjaN849Z+9M5fB63qMryTouhVKqMlyPdF
wVhTFyppxUTQANJUifo6cUd2JjO8Il8OsbsVqIcCCRCDwUs1oRFTfF3cFK6UUVapea2Zm/kHn5WA
okj5WuUFQwi15R5kZvWlcJLTVJWbuPGzK00GTmCxYM3R3VumidkhDmGEd5YGj6ZxM876zoBjd/J2
peL2m1rP/Y1qpMOdajM3duw43IcB2gcrhjbXA2RyguYaDBt7mJti6TBihjCJ3RKb1m6V3NWRczPU
0TpRbj9XHq3jrhtWbhOG5yRQEdRXTbTDEW6u8CvkG6sS5A/0mnJWnB7GciremppTCmGlzLHHylub
mpuedIsRSB5ZrEMq9UYSBgcz6t8K/+AkY3w7V5yFkaZbOjtw33WOzwPf3LxjO4YBC6xDT5czpwRp
zUeSEJsLnaC1W+E+pivQLzMLzPpKpw+4nirfS/dqHQQ7zbKOEQpvJh5k4g1Av+PU0Uj1xLgep2aw
yXucOqX8kX0PxdpkPPhCHPu29XZeqruAXEnkWCAU81YhiL0jzmqrQPmgS7Zwlq31boAjH/s2wpIJ
Dh0T44ZRg4ccPzCGV7uWyvKxQxMrK36jmdS9b6bvem4E16jv2V3lFx+rzVuuWte6WStHNQqpsW0C
kYE2j0XIIKUBSZ4gHjXtgkswjC4M0vkDWw0igHlpxVT/fWnVfeO5U30TPDglPpMH8iWCmqQJ14Vh
HeIP04IrYmmm01wPOFhC0NdxYJh5Ki6ukzXBOt7CxrI5LiIh+g3h0jdq2e40wwb3WUsaPGcRRFLf
GAAGO2TrmNu0xNwGQZbx7YVaccrrYT0Wrb0lHuXbr7UgmjHl3DTtY0wYxC6nM3gieJJMTb3CrEZk
4KZA4LYQErvhT6Z/1AFXrz3gtcCHOuT5YZnwpgKO1JywtjW382EwXXdlmfnKSWB8LACCu1bD4Dtm
ohCaHQPLvvYXHTarbQQ/hjNme6OlJZycjK8hnMLg7GCeI5hTOYRj+LUXPTPjLIJVg4fIG4r2HLEB
r9rBfXYyB8ZZPVyZGg/fkKfNV4Pows5ND9TY2n1HR/M2Lts1reDG98QtgzUsbIGY9vE0rglusb8o
o0Zoa2MBMortfUvP5RYtI5jzil2pEvhyGlCwKX59N2FOpnmBAf5FoHLzIm9bSN6rRTt2gSTxraY3
ZkVIWxYFChZIkzpPxEz9UCi4YwKxCDmlIlkYGmZgWp72nlng0Z3bFkxS6VRr5ww7iQM3pNmbbt+i
hA/1o5lgJWwbHGFZWeG0ptUjd3/ODGHzMMEftPA6fv9bdCWehyTPb+qKP8Pzi8h42VZ2vqtCmYMo
37bmMlYPWsvEZg5rgqCdc0/rcvl5vIPbEO3mB34yhkAK7PdRzQpqmZG9+rztcWuvjLGzDonpfT9Q
J2nN4TPO9vOe0nBhCE6UccRo7HDSlZhMbgTxhYy3u+c4qy02LN87kIA03Xb6bZ266F3pDHIUHxAU
yMwj/Ejd0pYHf+Ag1qphksTBK/bXAVCpPZROIBwmepmwDm8cw4XL5qdXaHSKKw0Purkza688jHk4
nG0cmcAbZYkrpuQpCsTD5+Mc9FG/J2oEwV5p7nxfdx66EioNVq7PPb7VCms5xGq3VXTFWucQU9ad
T7KkRs+MXAxRH2ibnGzLLXZ1S6E7H8uxPkxpD1exu2VHE7cRpxGMHYxk67K+HTPzixJ74Sk3e54R
URNliREKyE9Ly9bkGQ8isXf6ibmMhocvIF5kzjxy9Y4kOZMxQcet5BbJoed5WyaOb1xxJES6G9b6
IYgm88nKaRp7477M0+ysF7g2tRY2ALpDchSTmkAlmltjw1+mp0DTmdNxR4wNoa0cLpTMP33uS7ZP
SU/YzXqouvYylmotZ+zpY20OT2MX07Cwe/e291IkMOzL83+8jqQ/YyRBwkudx1/LD300mf9MICZq
CMOnwGf18FENrj9X9wlL2qoj+G8VOqxEoa09h2Hb3dlpQvqV/Or0Hr8WVeuv9etkYtdEEl2Ik1XS
NjVb9dTKF5//IwgmWThlHq9tODIn0bZUdeAiGNKVeLDk/+abtbELo/QmYV2+pvMBSrUR5XJuRRit
S3ILTQd2cJ8356n4N01EObh5yZXKHOoPIivVrRlF/QZEzbXIcfDpRZBcAoSxNWdlN+3yR9WmvAyz
psEV1VFM27Wzp0F0hOr9lAPpOzhgrdyFYrjN3hkZ2ACvBVWVn7IRtIQ5BMHxs8iOka4FI7essJR7
BXjlQS2q9JFFHzKZ9J0rlQyAFXBR/IAZaz2ZX/xOzVNIW74qln2W7O2kZfBaNee4YsBATKVxykrC
7D1GRxKEdkHe/0qOTXPd65oPW1fLvtYA1wCG1XzLyXRfEKQUW55yrk3vay75Zi7Jj/u5wUiRSFqT
X2lHgLOn+WTfKmANZZHDVKVfR6YdEBIJNHKit7PkNmW9zBKFhk1A5W1b3RUJUvmWNFOB/5YfVRkS
0MXjVWC1HcIUEjZEVBtXg22RyJXX3nYoCiZrhmEdGyW+ViI6J1VQeOfc1fSLrVZ3pY7HSVgU77R/
EJ9aan9Vd9obdIjxFPT5JYrU+BIq3llMoG0LtQMK49d41OWkoK50+OoYLUJoWw451YN0MFPki6mh
A7Qqqh7SCogRKoO4PoQliXLyJqRyJV+gt1SWDegsEIuZafDghN1HUComfrGgZ34ZueCnvQFLOyNA
Qp/Yzie7BYQWSyScRM1FVNV4tn17Pd+XuuVhj7GTAwo7fydggS2LjIxV3bePNpSQreIJRDouRHHH
hK6tcwA+KWPmrszKY+pnEthWmJRFuTUF+/l5NkdRgNPzKa3SNN1bsdhOwAkOcd+rJ0zcAuoOdVBh
iWTftth8zDLEASy70pqD6K7QapgG6cAo3gy/xuTPP+oBGGucgjqDebhlc9fVdwkkGYMO0Ymrnrww
RhQWp96BYcW0aQ3m65R8NvEbJCnTgx6eLerHZa476x5MwdoYW/NKCYo3vRortgIujYZiccqtaovq
Rmw1zuPHq8TErUkzhvUouDFUa7yYVsgUXUCg6hhR4x6JKXvnRTTvp2St9HD9aVEPN1b9FipGvmtG
rcUagSVVdIp1KIAuKE01XhPLgb9hzgjUVAK8EBQl57jLvnKYzy6uon5JkkHZWJkjDpPg+OCE/tlu
rD2i0+weRDXO6PaOqeolN4xqyZPqrYzerS+kF0ARCZXuHIquv2IafOkgAm2b+d/KfLVZMVF3tzAO
DAzUw7DrUwBQWe9TGE4xSfSDVBNNsqHTyv7O/P+5ekxpots3wZBguEujCkM9dBwEHzqE5AEnzeQS
48AxnKED/Wn2XZY4x8h2cPu9FdEGBNnL41UTDy9zm0QfkXFSECqyIJwaPlKqn4Zex3sqtw56Ff1i
/kUrddKblOCRMVe+Op3gmelpDQUxAtTPDUyUPBB9RZfDLEIZR2QXKi3/rFxGbfXQGBY9SxObf1Hq
xMBU4TVNVFJqsmi8wTtmYGUlJM2hz7wqTQDyimsSZO2pnPJ1dd0ZlYV+i1OHXhDbAD/JRDyRFxAV
RkQ9oerpp2jE3iu0e1PmpFmW4W/1IO1WlXIOKWW+pW7x6jcUFhSc7nYgxyg3sDQ3kC92PvaVvafa
CbHLJdPYrmDiSHN03Zue2OJ9ZKFWg4OmhtWxhHmw9wwYJr3JUxOz9KAvU1IH/K1MoZvwFeEw9xIw
Q4Z15+vwiZFxja7z7iIGpHGLNTjnId6qTtgcmIgh2g4q4HqewwBPFhixP2YnI/9+YdXGVz9A82Fl
y7Vjx7rCScZArAV0YK909aPSZ9OrEmfiUhUGagt5IEKqpR5qb1N0lhwjW/GtIWUjipl7y5EgLkKr
vZdq7AFRVMO+o32wyQbE5S7tmRWVeEF8XWs9pgnFvPA4BzpmCSqELv7a9hH/MWHptm5Jw8ERvkQf
xNVljPy7bsg4CwzMK1wfkVzawUoJcVt5VbYjWGy4ST27vGr9vLvrLWNr45HdaXLXQ3/d7mvHOsSE
gJ5ooBk3Zd8yCNKp+rFdrayILBkteuhE5W3z3lkUwpQk9nRcZOBD9ga7HeNZ/WS6JEEXeRRdOwrM
4oJoOUs2eISDp4MN0t+7wQtLL4Ap+VI1cqeDE+HsRtQdyygoUIDFV30CXaYm/MM5O/Yh0g33po7K
DlyR80ynN30QTFYUK0YvFfacFgjqoXSdAC9j455HIYODkiUswnan4A1VVAFuUA55cR2vlUCxjlWq
F1ejnb1ruT3ujC7DMy8vKf79iom4/Q2HLR4hFiG+EuDqkWjVTWjl9dlrcBwwHeowbcTl0SvqL5pC
59ut1IE0U5v11OBsXE7RPi9t+mWWvjfybOARTA8oQ429lqPlxdY2PbQjgn64+UffMu1rzfZAegKW
VuIaMLNdgciV76nIGxvNBCcATh7G2cEBvSLMW5wMwfRlKBxjhWAZ5GqWHzGRTEfXC8o1QQunCl02
pi4Mv1S7T01Rv/VBbx1Sg/gJBbQloBQxnEfMsJJtSGprm8HnhJ3WYGvRYR4nWbCLTaRVYY8vaZ6Z
Bo2RbJuAg6JeS+E7MW6yOzb3xBzf6ndqf5fY3WVsQ3D+Ha3To/xRqy/xVBjofYcBtVbbIg0XJbCc
rk73dsm2YvXtY0U7WwpIPKSxKfuypoHSziyE4dzTh6ouPMj5qr+vFPos8mjTg+g9dxOhqUpF5AOP
tI5fu2Hm3wFhtcjTChJd2Zt6CINPZ4wHXIA/SAMWEx53w1CvSiUSy3lKUVLsw1Yo6gOI9VvqsWyJ
CsE/k2Lr4g62zHMxgZ3GX3iyC8PETcVONxT0KJgsHTsj0I8WSLR1UGbpLmnINizaCdJbULTXNdXF
o+6wsDVWUi/tNiTUBKkv4YcAWlU3vIMVzjqzgeQTv5cVNurCGuIttQ/2IbdOt1ht2btqN19MBsuo
JiYaBOHQLslNzYgfUA5d7GY3nZSp5Ir5BtKLI6U6Pbm6kgJ08aElpj7ECndIdoObXJD8Iz90+SVN
GiXjJrsh/XbXJ2X6XLXWFj1nQGCV8oDye6m4rnMMkfGfWDfopIevNUdeCFnDifIBOZ/fHkjuRrIN
UikO1OY4KmG/CkxhLsbGuDiF727zbNoiwkzP8MVIMFOufTpkNMziu1xzw1fHXeamCpYgmZSzzsAQ
Sfm7lKdsAdUnJwyZd1D91QMAw4uX4Y5RiwcwAsUNwZv1ztG7ZDXk0vMVQGME97rAxzjQQNUBuqLH
AADtV/TBqIkV2E5JiJw0LgtGxvIpq4oh3NlylNFkwyHPPJUyQx3XYWVxTrGw+HlhoeB032md0R1z
kzN3QwdODDw//qWW88260NhDVbLr5Zczyq8pjtVvv3JVK73ZmR06hkRUX3AMYonuHW05aSa9LH0w
+fZ1Y1vlLed1SjQXg+p+aBkwj4P2NXVRg9MuHp+tMWzXjevAIJO3VVnm6hVqCbqhfNSxcu5npDFS
q8NkIQlys8pnLpSVR0MORy0n7g8UxYztnKsOpgLhzj19uO7QdW54Urvyiz2F2QH1mQPcg8Zo01T2
Om7L+jwXd12qNzctID7TDfy7IiHbdKDy2ERjZeI5Z0sxE/gjgeOjmyj1Fy7RukIm0FaDdqdh7d/3
nGGxMRA/DyiiWtcTRApYXPFJ2AP4bD+Z6JSiOndV5OIcSNKlSLuRVN0mRjzK6aMmTL0tAFo2qn2T
0Js4Gz3ysvkCYM9z7kDgtEs3GDY+/bdnuBIybdhxCm03n/RMJEYnLxUNk1PqG71/NH3of3YWwbke
XNq+1NWKOrqrDNnAslGa+uDX9VNsEdOpe/XXwGKWySJDpFJquOcg69uthQncUuCribnSG0OcsrSh
METT+aUvbn9Oz9NIpAd2QVl0f/S8McETje9uvih937O0imLsD60e3qpTuO1VXb2aHL87x1Fx/GxS
TPEKw42yLSULF3Z1/aX3gkd1fBMi/qIN8CzmswNLuX/I0nba0ZxCLjKN1tZQ3ntwlFdDvFInl+In
p/fP4Ri/gdHETFzS8rZP4b65CA6YruCfbKSCIB6m4BhOAx1cKQxUojq5N/PpKVRIpkY/IQiy6Dn2
9zrnm3lxbUmXm5AEW6SN+pXx5AEbkXeoKjg1Mu494utX0X7ulNTPXhDxIQrtaKbbxQsInzWdWWfh
VdW1kInJUh2iOaROzt+fwODvGDqZ04Rlb83pAseH1ZENmuMhS0hL9o0LEOqmxgR2oQPIy2KC2xYW
XhNUYdOxp1u6TaYeUC7BV2u8ZtaiTiN45hPiWWjQFPzy+KVq1O+0nmlqpn5FL3S4CxoYE55cNBQz
8UgCQU1gOICbMMoZdAImQzpOvRsnyBgNFYqx6Br9wDCsWI+OX+5TMD9oAgUjOFlXJy50/3gk8UAx
/PxgT2+BYuDhlxoboIQr7L/KfQgbcKl3+Ncrp7tkQA6uw8g+FMTwJIv4VeRuf8YOFi0mgWaMhg9V
GrroZVCO2QZOKHaY1oVVVlKTYWscbiqkZJ2qhfe6TkWHaOgcWkC6EHABpE9Vb1FVrC+umQHYRLUJ
3M8bTnXQvZY1CgyTCf4x7mLlaKj7ltC9DcMsdT2vpLILqAxNehMSVxJEwFTMdhVJGUDXchwvwj7d
RlLz0ZN1MrXx8Ora2ApH934E5oi83bqOfGZPqqqIXdl3fK/0EVbdkIcbzHb4leXzjjhjh7gxJaQ1
kVQgdAdW627tCYZg26vjxnczDTXovd6mtI8THZgV1sKIJoBrw5zm0L2Y8fC0f/BizYfYwCWXzdYK
7zp3sJ/3Bn2rgLs7yDxGFlK5HuK8PPaCVhhdW1ppWuB0GysQj8Q+TDul7wDtM88HAOwfo7DdxmZx
6JAOmTspYax17vFumrxrdQDt0yaEAUUA360AtE+goYj3sNjsCiWRscPgFuTTYpbdTa/1wxFGbLdR
8TguBLmCdhgPm5pWdLZ8CjLMIFaTDreBnTZI5QDHp5V6gG36qvVBeh1ZfGUKoyJ5R7dVEZFHxYxX
lPlzgYpj5xTyqtW9Jw+uCGQGwsOBYewhHvX3mDyClai7rw4rwCpPhsc8mpTtqOPYTRtYnUpugy6V
t/K8kQVwVTcdJ4h5s0joAmK5pTnVVC0YYPfLNPV8IQYqsceUUbAsWtQOtS3zBONTw1K48XQy9PGo
lZP3WPpPDtKxjRjVdiUnmXODjO7i09xsnDxyFDNSGohJJdSLaVC5piHEitsRe4t9VyUqHV5qkoDw
LUMW2nkolCeIm9yB1Moh9mKyLPCXxyEtaxz7xcae7XPge9VFhpcnKMavnmTweWIzH12UUeYpVNSd
c9uHE4tzbTrOpXEgbUA/XsaquHLQv+zxTYoTfrHVICcGVQ+UNVeNB86LCPnmU1DDTen17XCcv+7a
0NNVxd19p7zHqYVkN49pStv0Gswo3Dhq7e90W8EZGbvFE6Uv5zOvjveNTgJeGnnW1rEaUvUUgAdD
aq98vfWOqvHVAG9Nxx1gEdi//OCB9PFNfaTurgGVzYh5ZwwSJGOyH6ESVuLFKONHYiRpwFXbKnX8
TZVFILVYlxTP43DtRN45MAhHGWkEMtLo8iNpDGLRgqDMx9z7PKZarqPf0M7AlBhQfA8D4Cy2aAVB
4o7Br3IWHpJl+seDKrYoypObMhKwWeDA73kuR5LNgju2v0oWEdGxsaaX3ijCuwkc5e04AOUySAva
f7Y98lbYwKL7igCUIt+Q0FQ+GjJWHIvSgplvdDJxRn8OaBKTLA4l7/my3AGwOFyBcnLpGltGBXCv
qu5qockRa4lei/OqBg/iGgkRLB0yAE+dP34r+rxdg5OoLpCaH6xsUp8mUtGTDjE6qGvW39R/sSjs
usHuziXI3HOUGKBdNBQwiqVdpeTo9t19i7rzeeogGA6ItRaz+IVv4t4bkOn0wqKPNBhUHpr24La0
HBi5YfjyUPfFkQWcT07l6EBcYQlGfKjSaZM7MBO+rZfG/XVfY+uqx8G/p3mAgr3HmM5pI5s7f5YW
HPqo9T6LCeaK3hmiIIKiu57nYZX75fNnRsBcbDi6LIUN0VxgXy9I8PSWMRnti7ZWrJOme/Eqmgxr
2dFt3yQmcL10dJpDUaaCtC+2TBSGIM0BCuyFqsIBK2hXHGwRGU+cpFo2i2TPh0bCEAXltOubobyy
XO8xUvpnhMxrVAHpLZRQ9+jPv1UVlckmR4EzJdVd6PYPQSCIk+JRhn2RLlN5sh3a1AZiUA/7Afe6
0XXMyylAEJdQPQ2o4nZ5raF/ai2cEPjzI4It98VEGDy9HHXvYj1fEuK7RcWdXJd1HJ5TAmtABq3F
MIyXUatOkEiDo9Wi3iqbnuRbWQXnmOJKpKEbXqo/TMULySikqBCRp0YZuLjW7Q7UMCkH2L2CZnqU
d3UDeqkzNwQ9Npc61q/I0rX3lUnny8YCzaCHXa1JbRAzwVXEiPaa9hOCablTiCBkztIbaznRuM7x
5q2QI2NsU76ltqbACJvq644ntWps/9Cl6HUM1XwtKougsAbFtBGrwXOZtbQoyFtQLO+xMsPp4AOX
IW4BtNMsnHSoMVccKt9TF8FnTTf4PjeUbz1DXugF9rvnnIr0ttan4qloSXsP6/pBePClk0k3ntrS
Rbc/NDj1iLIh8JcdaS4b5vVR8RgoT0WYra3QVR6T2qCTr4dkWsieplFU2xlCjacEnrYvuetyslMZ
FH9egD2f/TbZuSYSv/moU2sl5qzM1ZDT8/lS3RdgMnFpRdjNyJFa562TrEZfZcWXRz9Nz14En2Gf
oxDKeTy1JBlX5JFUXzz0soszDZvigqgcUZJV9OvPsqFIFY+BQQ8hR2v2QpCeGfQd4GTf20wuLJSc
ymwz32xCOLde0KETA+h932tVtsDWfN0AsEZUwz6k45LdTHI6XkT2+3x1bEF7OUUyczF78IiNRRE4
62Np7UCFk50gW8LZkD06q3m9ruNK51QnG7WFFzG4sBrjARU7IHICCmm5aFd1oDh75HgdDUZ8U3jy
5JkFlR15BkVED8rtvY1KXOLC1lOCd4acnIY6zK+RA49rFenlMSlvhBJalyRkiu407pWmNzAJnTch
0w/hxITLTGDf7W2SqCJPxpHghNWz5jZi7LCbJ7EI1vaiuvWU4aaWJzwRVY/akJ+ouMovekn6IaYR
ZNtVxkkN4K6wEv8BzyHj/cE/0D/EidU77aEeYeZEYwG7H+fODp4JCUNW9uzjGVNJFmo8VDhV52CT
wEuJ+7gcvzoGSWAIqInwHBYx/sBtP3VgnmLal4Uk91gg3w3fZerZhZspC5Rlqwnzphcdfr2yYhRF
FRXclvee7oNOEVCTOhuKTldJR0x5Z8DUejNkXB7CFppBfUYV5mTxYb4VpjYqj7bBaF6bhvR6oF2w
GIroVNW1+f1+76dQOdCRhPrjAwi2Oex/36pRembLia+1AruDoW8uHdi/M+QwBhqgkpEyVEOeCtNh
8uCNdMf7eDioQYusOiqBe1ogpOZbhOZjsQ/BUTdhV8IJt5/tKU0upWfFl9YbbmUPndiJ4pSKyt83
bsh1yLW7TjW6p0BdNGMW3vjxrRJk0XU74ehLk8k5RWazm8rSAHyInAYqdXeHQ6RmAIVDLQWisJjv
8s/ljQEwCmYkM2wi9xPJweSPD/s+MWNyLsXa0Prwev5PhKKycaCXQ9EzQUMP4aZBj7sZpoa8L6cs
9j3hpCsP9xGiyfE0nzOKyt/lhVKdmZZx5lLhz1lZYO5Nwdywq7vwQQPqRJQKb4LUj7lis3TFg2DW
0LkY82IVmX66xe9o6KJ5jiuCvMLRREDQKd22U9CeE1ENi86B6Jr30niShUn2FObFjdeGyZOb15tI
QzVfRrHxkJQJ2AnSxJe1hr4Iq+oTLoJsVZlMcDLPvY08BjxzR8n0PGa2AYojlFkcDKBPG4Gv7kd2
Zl6R0Oq8w/JJkQh+FZtlASw/J9bWdKZ6l0dIYpaISbPxQXSBDvfOusETos7SfURIV4oPtlqrjcuA
5GLH6DXeScM7ITIa2fbqtOYQ0MD3V9xLkDbnBtw8Ei9MlbD9QBWMJh2c1ghJhc9s77G2g3U72uqu
dsoH23O1s1UYhsSvOM6hT4ZbrU2jK9GK10Yhu9Fyw+Iy6LT5PA8QuWCaTIfmdYwGLDTOdJlXNpxR
IWHbZIePZgNkv6dTFEYe6PnIKM/fj22Oox/G2n30vD54Ig9vwB7vsq3W8EtHGYilNTVHTRxV+4zF
m+MEAmLhMX4DThtXuxqx11FLtHNhQEuvyMYO/K7bwSv4RgtOPUa4EdYC585KyClCzGkqcfByWbpL
w3MKDBr73T0rpiJRq1Z3Ur1SLJHR0GH3xgh477DnoaOyHMK0XZmZPp4+n71ZRrRrUiYCXluGsOUQ
ZOacB5e056dTAkWDNoSqXobYDw95mz+R5hDu/Sp+5dOEd0iJmkUXa/qxsp3y0aHfvB6UAV17Ry2g
tk26VvWYPGp3tO7s+iaVFV85eO1BccON1Yvo4mYTzBH73epUAi+Kur51wkyslSx6d3GsXtj5mQ4a
arqFTMK+mhdEZkYQCnK1Z05jjSAwuoy8vLF2VnFdTUfkhbA2phA4zJS9mV7xGkREngH2RMk9qt2w
GOpMHNsqMU9xox61nmRZTH3i1WXUm4XpNyOpnCfQw5yVYvvDGdVHOXHYDA7gwCwqbwkXAkV3Rs3S
ca7iQuUozVeaYCfAaQ0gA/zGUpMzQaw1yRlyOLIJEEM0ZRuUqWpqePd+lek72OwO2rDEPiLcgp8h
UvcJnBiCZTMIv6qtkh08DTpQ12rZOulaqVcyQc8UUXGmjx6vMpUBPs9BfBk8ce9KsEonMm1tDnp3
EphENrbpXxxhZ/QPoVq0mRKc+vRD7SKOxGFPm+HzJnYd6LdoRPAGBd2DwfT8aJT4IKYwxwPcVOeo
87vrtI4gkuXK9L30EAoS0Xlkh++JLmkb5lv8rJBL6TTtU97mrtXRg7aqHj3rvUsrKs2SM6HM0xO8
AtqcVM4cz1eddH/0QXuym9JibI41JEmYliHauVMd7CEFQtJ711NzKKb0u5ouMBGwFM5VHuBIkT91
WZaf8gQ3AkdT67FARbqyTaaM4KCinTOhCQI7/Wq6DhFFc7/FDs3TnOunR4g5QauqacKBJY/u1Kh1
78wAo2vImSgXybNiJcM5lHB/HU+HETJpDgz6/EbbFrssdKe1yH0FyAwPxHx8ius8wARTEAeTkaQ8
qPpw7ph8AULKUIbMTQg/fUlmOWFjwdTovfRotpmxK2LRHg13q44tMQ+y+8j6bDArBtEkC3viS3tR
AkWpB8rbrt1FRqteW6b3ODFChQFFlpKG9wAPM9gKpW3vE9RGJNJX01OQeCAY+F3wN5wdh0BB8Vkj
vvGCHMlmbWyY5mtfkoh2bJuppzFovkxSh9gb8MkCSzEOg1N39zhYXhrkmWugwZjxrVZ5HHrnEDBw
v3RtuURmj71KNPotOz0M7SJlup7VEaCu7uDjwuI+b0keEIW+9nnRzm4HVDvZPplLbc2LnFUhiuSi
O1587WUCz0ucPtfv9NuGc4og47MPAxEUW0tWWGeaA1AZm0LZawzkVlASib1Eb7zxpPsvdKwCHkjH
jpQIfR2EQXBhY3ilHMPIX5PeTJTELk3Sc0sv82jJLlysJ9/gu5qsPL22GtLxMg8qpybyrtK0+MLo
pT8pvcOwfFrDPpj21JAmLPDO3pNjPuzxoQ+LfNrRJGAoUTI9F13WbecWMiT+ddeqTAJTgKtNM3Rb
J3WGZVEk4TIa8uKtj0p0NGH26Lf1c8nAdmF1enITu0p0xvxmLyULy3wNiBTJ2d4KZo3EllRGBcgr
rR9jUd+Eao0uV/6UqhB8jSE9mKNerVkUUzZpAhuVQr3zh0J7QA5EeAbzPLh22Ya5urMXWhgsaVzm
D056SFKi60lKRh9n3Mo0A7SVzCAD8QIV8HpUcGS0k8plws5SokvhM2B49CyrQCBF/0DQyIo1qFdt
lUIN6ayLSe9mTXNEgm9hMMik2yZzmy1WOPDM6OPjEHWMf2spfbpivCZwaLREl4jCvpoyvSM9t73T
SNvB+gEZVxHOU+VBARA5MUYTh2j8uuxVDvhGF2ILQIHkGA3N6jgnzv3b2/B/go/ie1Ri/fd/5+e3
ohxFFITN7378+32R8X//Lv/Of//Oz3/j7+fojZNX8a35w9/afhRXL9lH/ftf+umV+de/v7vVS/Py
0w/rnGCS8bb9EOPlo27T5o//9PNz8DEpWtL3+S9HH/Vv/vr/9RfmT/k/vsAvH/N72b8TLmlYrva3
n371fiw/Pl/889fkz39/K9q8ke88iIp8/oy/+UP5Bfzmx59+9/N6/eZPf1yg+XN9/7e+X7N//Kg/
vbG1fNdchB//4y76EC/iLWTWJC/t908lv6T/+NvyJX95f/nbbz6p4f34Sf6j//G3n97lb5IM/+hV
t+LjI09f8vcfLyUvoUda5K+f71974fPHEL0VP15HvqpmEzL5Z1/27gU38C83XCfx8Qtv+5czo+MP
5AI/Xnq+BdS/4F96yKPm4/2Xu+al+ah/enXT/PHjv37dl1wI8ZL+8p/Zh4jefvpadQflxh/8C7yZ
f/vnbhgRvb5+vPx0aVBXGp7rkhf7v34Tn6//P93A//18/+Nt/WMB+FzI/t///De3tenY2p9/gH/7
/v+/PZOLl1BwQ/64mPNdTrbt/3pp/9lvbixF+9M9Z/0Vj/rL9MLtLKLyxzuc36/6R/faP/mG9+J3
d5nMk/2zV2Ffi5eP9MfrzO9V+wsuLu+1+ulFdTJd/+x7PRTi/XeXQP8LLsGx7V+i5sfbmy+B8Re8
7Onj9SX/ecnU/orN5Dr73TWw/4KV8payQ/x0Cby/4C64e2nfo1/+U7y8Rj8vvqr149/61xf3Owq3
n19V/wsesu8bknzPv6xxr/3DviRDpv/sjfz0UTe/LF7y5MdLyZtOt/6Ci/LlI/v4aaXU/4u7a1lO
Xbmiv6JhMnBdWjxkJqkCjB/H4HIs7MGdNaADfYwREcgOTqUqv5FxRhlklj84f5IvyZKEbrRbijFm
1XVyhvbxaZru/Vh777V3twiKdxECvDiXQQqUi3tuuDWG0RzFy7GDOcqAGsIgqxqclNcmfIPOOHaG
8VrIy251gtD86a7v9+8e+md/dpKrDaKlU5JOz8VbdXW37jXbYJSCgO7uve6id+3/AmKrflvA9zlo
OQod4NVzr/YueI9tLaEOe6B9OAFC2vM3Alh/EvzvfLVxotcoycfuK7/Ta3eWsKyTjQU/Qb0ugY0D
111b1g+l8Fw1c6N62Ir9OApXQb5GBluajZLyHbboDTJC80oAnkaQlik9bO1OvE7gvXUOAPZHHoQf
YiJo1Z7rcOAlZHDYnnHI2rq5Fh7IaLgY4dFACk+dttD4lF9CfpHxf4Lozw4cssBJWJkd8n8jmi+p
ftGI7f578Ve5tUvtmvis/F/yX74VdneDhXkVAs1w3r1wvdHOnaXQTQIs6C8cXy+e9TQUUMwrWaCC
OLzTCl3EADJPeiEcYNkEHb7wZbicJiKdS2xmNkpKcvjCNzjgSM9isWP1Zsz+zrO4RY7nSS7b3nvE
VdL560TqCrXD4yP1N5Tzs3ztAvGRtN0EseksoT2RuN3TXDYrrOk7RSb1NHKviqDwMFAzEz/l+0uj
AJX/9PHddjHl0eg0cXcZRK8B5pybpTiS/dgzSzHtsa7aSqCUEcjheo8pJjNtRXb1txziO6/wLFiC
aiUiLkZodBUFdmK3RRC4Pp6AtpQDgNxCS4cfbu81mMylHHuEsz03pey2R0gfnGtMt6+KC1F6OPoo
zpFNmwhwcErQ6AszBiK1ciltws1doAC0XAfb/IsntmK/19qvxRdBhHySXJZxDqh4yNNtE7SiF4V6
I8UXL5fkR/Jxg3kZL2FzxCGoWimIOFzdriYl46AUQRiuNnohd6sIp/AliCwBU279+MP9gtTRUG9l
WkoxPNBAb54taWgQTndgNvPYhiaqHAgfLg/+InzWj/aWCWc8MLDrm2CJ3JNVKGkQzPsg/mPwNA4x
4zmXhhTlNwgmfhgupjgTsW5zLxjfb9aG4VJbhdEmQUWGiW0Xm20Rbu8m2MyDqJz99Ah4GPmXFy1t
BcM1g0RhlbMVI017i2wRnlOQ9ShGofwuhJeTiufWCLYi0Wi8FCNkwlUEAfZTqxmZpajuu4yow19Z
1VSXUfHznzUCumha1A7XZRzxSzCVzsNlFBP9F7N5zbRObpmg0Pd4dwNpcbEuw3/silPXZjmbhjJs
LKepD3dPDwBXE8gdOHXCYqCfOv8qH8dYsMhwUAHof/laabjLiGr8ILILjB4hQkBBKnDCrwAvoqKm
mopRdc4S40M9CaZ2pKfaLQaeuwY57VmcdrutwHHeC2w/L9eVVFvyzG5awErk7f+eVNZZzMA/Ej6C
EGJ1ljM44aIy7b3Y/bipG27WL8iPFpdVjHXhJIUWuQQ01o2jeDk1xb3WCcv25lp4MYblvgtWmM1o
Jok9AdhzMLRqJlSzQTCx6aLOb87uer8tngmFSQd2ZBRKNkuDIBeYfwjO97q43SYBM/xC/EvruUsn
P37xOYTIqKdXgfMQRFPh65uEwOjsm0HEtRHC3SLgSkwhXW2Kx9AibLb/B5SXQpi4hXMRA/gI89Ei
iEkfE0EiuSzDw/c3eJ5nJS2zR1DEETT8Qj9ZoOSUEM5d6LFUwlPC9V3giWRxZfshwn5PUhYEsGJz
wfs4jOx9/+cmcKb/+stfr55DEwm9UwxPdR0st+IwKngVh0PrgRnbEAAvAR1/HINgHW7mwpMA4hHW
NWPrFBoEzzoEtx6PJKKwm+8wSyQRLAQyjHjlU4oDJWxBzfxFWGHVJJwvEknWogQ9HsKVTuysF+Vs
Y9hfO3+iGO4IAw4TO4nuAiERjBLajQHqFqsyTHu6qvQYilFCy8zlSdes1zoWuy4zjg43P3fA9LKt
xa0RQpAdUapEmgO/Mf8KH7f0fpItkKlAl1E88ZO2Fu0MgtDK0CiC5/eRZ7QJaQyavh9bzHeX4etG
oQxC3DrBJfnf/xY66J37/veUgXAbff/HcmIksdCtE84arGFjUencOkGqR3r5ahs7l8Hcv5+VtJBR
r0IY/Ah+h3Ou1wIIuIzaD9rijIVjXQrXDWkGUIeFE3RbBID4cwl3u4wazc/maazHL8JNuYzOi8yG
lvWbUfzBFGlnBPgi6inN/c0tn5cATHnRP2AGsJIE3tzfQfmJN5H3MB57G8WvsEvnFn/VB3866c49
jurbieKxjNqOByBg7hvwT1Mv1tXRGC44XzQtXeQ/fBziIIUbm4VM4qrm8esmuwWLWKTVGBWFJK+B
bkywZ8XSjL6rG/2sAX13bK/8CJJzrqv8p48fdE9vUf+topIxSAw9S/YYAeJZ+ATvKHuWGX4sX7c6
J9oiCB+a3e0eegY14BzL4okXENmn6ESPJZ5kxEiXaAIVcETVCCD1C5TFukbF6ELYHcdQRwmKsuNn
Rg49Kdiuk1BJpIvxGuTx6ngLMuMmTHooJGBldEn7G+fabDbr1GzfBM9GmqoaIc+SjUcYxBOZB3Ap
JhaUDzPV03T7o3CsrQiNwZsbIWDIzqcH2QzXVXYRb7Qcf8+4iwcDli2GSSDySQtfmXVAjUBeCyO7
2EWSyqzn+MhoZiqNPVowj/9S9/6bn0CIoLsgr1mpbZfRBNRDo85ES5Vj5MR8LbGX6xGi8EzJ+mjx
Q5wYS2lhJNyy9YGUUI5dBE/bXDASyNHk5Jkg9kOND5DspXqtzai5Qbcy41/ceF15/8sxBZhx7R+R
3/F1hgqagaQKigMBPXTAUBtr800uTPDAnQhzAqT7IjhGjDSYLYDP1vOiUDJI5MOtTtp3xLKMDc9j
+9IIpqsLWkogoGSdsNceElvhVN4ZI33oR8YZYBaFCG4ZtUkQuGRZmZGPRL/pzMELZTPH79wVxUEx
ChpX6B4ENJGHrDAo6eh2I6xsr0qwD1/0SpoGxYjFr7fRbPtqmzNVJ4CnjPV4HVpkDsUI8rNMasXa
BJW+xlinx3n5SAh6PdBWoobBYQOvVIclFWkSBBlhIXiHliwzKgIoiU/Ns4wLFCMhgYX11tZpBgS7
CVayPqk8AkniFm3v6BurCsrUKWX9xxJUUYwWxVtMnDSrVSm2qxGkzgflXeN9zyC3xGkGlpErHc21
sXtZXJeg1yP9zZRP2mUQX0faoKAvjoKBMJK8QAILbTOH91Dzz/p4Cvb+dRxUHAcj//pggg1GOuR7
TEWDYequ8GRavKpISaumy8gj4WkavZ6jRpeNviruX3kNRrbXXyF9t9hW2ZLkhSeCYg7NdIo2iT4e
Ti/uPxsv+d9RE+L5d43X9OfmMQRErzgiTFDyPEZZPvUP2rkGyWkBXuH6UW+T+S7TmTA2GCvUqjOo
dSMDyvMJiHuSrea5eOGKkXEGb+ZRP8b5nf90ZnSIV2S0cX4PtrxM/7S9pucyUkBn4eM0dH5CtfkR
0Z+R41XaXqvRZMyJu9axiYyY4aBqGOOGVxpz4fu4gbrVJwtzMsF4hJP1Os7XS4zJ7jMItD909c0q
ViZ4m4FebeYWGsmOZq/trqrG/jqjbZJZUj9kQqhqMNn+rtDPu4hssNmxlX6QwpHqR/NgooRy9Pdn
zRiKZsmOZBqC4fa6CIGs2QOMpsBupF8lW4fByOsBmAtfxnBjvXAR2h0ODNDVn6DCKwegMUaaZ/XS
pD3F6nVg8KzONZ6RSCpcFTNMPUId7SJG+lNbjiP/8eMezwfiAW4WoqEYs3WSEBbMGVFTUafN43d8
G0TSMzPaX+6j2N6sy9CQBxCYXzE2X1ycu79r7vPcQNUkymOdQvHbJKKKbt7irzj0LzyygZqvOGhG
quQuXlt5I5eB0JM4W05ywnMa+5Sj6tDeOMr8qYCq/5ZS7bI/2N3GZBHo6Hf/BgAA//8=</cx:binary>
              </cx:geoCache>
            </cx:geography>
          </cx:layoutPr>
        </cx:series>
      </cx:plotAreaRegion>
    </cx:plotArea>
  </cx:chart>
  <cx:spPr>
    <a:solidFill>
      <a:schemeClr val="bg1"/>
    </a:solidFill>
  </cx:spPr>
</cx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9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8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0.xml><?xml version="1.0" encoding="utf-8"?>
<cs:chartStyle xmlns:cs="http://schemas.microsoft.com/office/drawing/2012/chartStyle" xmlns:a="http://schemas.openxmlformats.org/drawingml/2006/main" id="28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1.xml><?xml version="1.0" encoding="utf-8"?>
<cs:chartStyle xmlns:cs="http://schemas.microsoft.com/office/drawing/2012/chartStyle" xmlns:a="http://schemas.openxmlformats.org/drawingml/2006/main" id="28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2.xml><?xml version="1.0" encoding="utf-8"?>
<cs:chartStyle xmlns:cs="http://schemas.microsoft.com/office/drawing/2012/chartStyle" xmlns:a="http://schemas.openxmlformats.org/drawingml/2006/main" id="494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197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/>
  </cs:chartArea>
  <cs:dataLabel>
    <cs:lnRef idx="0"/>
    <cs:fillRef idx="0"/>
    <cs:effectRef idx="0"/>
    <cs:fontRef idx="minor">
      <a:schemeClr val="tx1">
        <a:lumMod val="65000"/>
        <a:lumOff val="35000"/>
      </a:schemeClr>
    </cs:fontRef>
    <cs:defRPr sz="1131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0">
      <cs:styleClr val="auto"/>
    </cs:fillRef>
    <cs:effectRef idx="0"/>
    <cs:fontRef idx="minor">
      <a:schemeClr val="tx1"/>
    </cs:fontRef>
    <cs:spPr>
      <a:solidFill>
        <a:schemeClr val="phClr"/>
      </a:solidFill>
      <a:ln w="3175">
        <a:solidFill>
          <a:schemeClr val="bg1"/>
        </a:solidFill>
      </a:ln>
    </cs:spPr>
  </cs:dataPoint>
  <cs:dataPoint3D>
    <cs:lnRef idx="0"/>
    <cs:fillRef idx="0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/>
    <cs:fillRef idx="0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lt1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ln w="9525">
        <a:solidFill>
          <a:schemeClr val="tx1">
            <a:lumMod val="15000"/>
            <a:lumOff val="85000"/>
          </a:schemeClr>
        </a:solidFill>
      </a:ln>
    </cs:spPr>
    <cs:defRPr sz="1197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/>
  </cs:seriesAxis>
  <cs:seriesLine>
    <cs:lnRef idx="0"/>
    <cs:fillRef idx="0"/>
    <cs:effectRef idx="0"/>
    <cs:fontRef idx="minor">
      <a:schemeClr val="tx1"/>
    </cs:fontRef>
    <cs:spPr>
      <a:ln w="9525" cap="flat">
        <a:solidFill>
          <a:srgbClr val="D9D9D9"/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ash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/>
  </cs:valueAxis>
  <cs:wall>
    <cs:lnRef idx="0"/>
    <cs:fillRef idx="0"/>
    <cs:effectRef idx="0"/>
    <cs:fontRef idx="minor">
      <a:schemeClr val="tx1"/>
    </cs:fontRef>
  </cs:wall>
</cs:chartStyle>
</file>

<file path=ppt/charts/style2.xml><?xml version="1.0" encoding="utf-8"?>
<cs:chartStyle xmlns:cs="http://schemas.microsoft.com/office/drawing/2012/chartStyle" xmlns:a="http://schemas.openxmlformats.org/drawingml/2006/main" id="28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28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4.xml><?xml version="1.0" encoding="utf-8"?>
<cs:chartStyle xmlns:cs="http://schemas.microsoft.com/office/drawing/2012/chartStyle" xmlns:a="http://schemas.openxmlformats.org/drawingml/2006/main" id="28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.xml><?xml version="1.0" encoding="utf-8"?>
<cs:chartStyle xmlns:cs="http://schemas.microsoft.com/office/drawing/2012/chartStyle" xmlns:a="http://schemas.openxmlformats.org/drawingml/2006/main" id="494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197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/>
  </cs:chartArea>
  <cs:dataLabel>
    <cs:lnRef idx="0"/>
    <cs:fillRef idx="0"/>
    <cs:effectRef idx="0"/>
    <cs:fontRef idx="minor">
      <a:schemeClr val="tx1">
        <a:lumMod val="65000"/>
        <a:lumOff val="35000"/>
      </a:schemeClr>
    </cs:fontRef>
    <cs:defRPr sz="1131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0">
      <cs:styleClr val="auto"/>
    </cs:fillRef>
    <cs:effectRef idx="0"/>
    <cs:fontRef idx="minor">
      <a:schemeClr val="tx1"/>
    </cs:fontRef>
    <cs:spPr>
      <a:solidFill>
        <a:schemeClr val="phClr"/>
      </a:solidFill>
      <a:ln w="3175">
        <a:solidFill>
          <a:schemeClr val="bg1"/>
        </a:solidFill>
      </a:ln>
    </cs:spPr>
  </cs:dataPoint>
  <cs:dataPoint3D>
    <cs:lnRef idx="0"/>
    <cs:fillRef idx="0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/>
    <cs:fillRef idx="0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lt1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ln w="9525">
        <a:solidFill>
          <a:schemeClr val="tx1">
            <a:lumMod val="15000"/>
            <a:lumOff val="85000"/>
          </a:schemeClr>
        </a:solidFill>
      </a:ln>
    </cs:spPr>
    <cs:defRPr sz="1197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/>
  </cs:seriesAxis>
  <cs:seriesLine>
    <cs:lnRef idx="0"/>
    <cs:fillRef idx="0"/>
    <cs:effectRef idx="0"/>
    <cs:fontRef idx="minor">
      <a:schemeClr val="tx1"/>
    </cs:fontRef>
    <cs:spPr>
      <a:ln w="9525" cap="flat">
        <a:solidFill>
          <a:srgbClr val="D9D9D9"/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ash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/>
  </cs:valueAxis>
  <cs:wall>
    <cs:lnRef idx="0"/>
    <cs:fillRef idx="0"/>
    <cs:effectRef idx="0"/>
    <cs:fontRef idx="minor">
      <a:schemeClr val="tx1"/>
    </cs:fontRef>
  </cs:wall>
</cs:chartStyle>
</file>

<file path=ppt/charts/style6.xml><?xml version="1.0" encoding="utf-8"?>
<cs:chartStyle xmlns:cs="http://schemas.microsoft.com/office/drawing/2012/chartStyle" xmlns:a="http://schemas.openxmlformats.org/drawingml/2006/main" id="494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197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/>
  </cs:chartArea>
  <cs:dataLabel>
    <cs:lnRef idx="0"/>
    <cs:fillRef idx="0"/>
    <cs:effectRef idx="0"/>
    <cs:fontRef idx="minor">
      <a:schemeClr val="tx1">
        <a:lumMod val="65000"/>
        <a:lumOff val="35000"/>
      </a:schemeClr>
    </cs:fontRef>
    <cs:defRPr sz="1131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0">
      <cs:styleClr val="auto"/>
    </cs:fillRef>
    <cs:effectRef idx="0"/>
    <cs:fontRef idx="minor">
      <a:schemeClr val="tx1"/>
    </cs:fontRef>
    <cs:spPr>
      <a:solidFill>
        <a:schemeClr val="phClr"/>
      </a:solidFill>
      <a:ln w="3175">
        <a:solidFill>
          <a:schemeClr val="bg1"/>
        </a:solidFill>
      </a:ln>
    </cs:spPr>
  </cs:dataPoint>
  <cs:dataPoint3D>
    <cs:lnRef idx="0"/>
    <cs:fillRef idx="0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/>
    <cs:fillRef idx="0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lt1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ln w="9525">
        <a:solidFill>
          <a:schemeClr val="tx1">
            <a:lumMod val="15000"/>
            <a:lumOff val="85000"/>
          </a:schemeClr>
        </a:solidFill>
      </a:ln>
    </cs:spPr>
    <cs:defRPr sz="1197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/>
  </cs:seriesAxis>
  <cs:seriesLine>
    <cs:lnRef idx="0"/>
    <cs:fillRef idx="0"/>
    <cs:effectRef idx="0"/>
    <cs:fontRef idx="minor">
      <a:schemeClr val="tx1"/>
    </cs:fontRef>
    <cs:spPr>
      <a:ln w="9525" cap="flat">
        <a:solidFill>
          <a:srgbClr val="D9D9D9"/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ash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/>
  </cs:valueAxis>
  <cs:wall>
    <cs:lnRef idx="0"/>
    <cs:fillRef idx="0"/>
    <cs:effectRef idx="0"/>
    <cs:fontRef idx="minor">
      <a:schemeClr val="tx1"/>
    </cs:fontRef>
  </cs:wall>
</cs:chartStyle>
</file>

<file path=ppt/charts/style7.xml><?xml version="1.0" encoding="utf-8"?>
<cs:chartStyle xmlns:cs="http://schemas.microsoft.com/office/drawing/2012/chartStyle" xmlns:a="http://schemas.openxmlformats.org/drawingml/2006/main" id="28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.xml><?xml version="1.0" encoding="utf-8"?>
<cs:chartStyle xmlns:cs="http://schemas.microsoft.com/office/drawing/2012/chartStyle" xmlns:a="http://schemas.openxmlformats.org/drawingml/2006/main" id="28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33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9.xml><?xml version="1.0" encoding="utf-8"?>
<cs:chartStyle xmlns:cs="http://schemas.microsoft.com/office/drawing/2012/chartStyle" xmlns:a="http://schemas.openxmlformats.org/drawingml/2006/main" id="494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197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/>
  </cs:chartArea>
  <cs:dataLabel>
    <cs:lnRef idx="0"/>
    <cs:fillRef idx="0"/>
    <cs:effectRef idx="0"/>
    <cs:fontRef idx="minor">
      <a:schemeClr val="tx1">
        <a:lumMod val="65000"/>
        <a:lumOff val="35000"/>
      </a:schemeClr>
    </cs:fontRef>
    <cs:defRPr sz="1131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0">
      <cs:styleClr val="auto"/>
    </cs:fillRef>
    <cs:effectRef idx="0"/>
    <cs:fontRef idx="minor">
      <a:schemeClr val="tx1"/>
    </cs:fontRef>
    <cs:spPr>
      <a:solidFill>
        <a:schemeClr val="phClr"/>
      </a:solidFill>
      <a:ln w="3175">
        <a:solidFill>
          <a:schemeClr val="bg1"/>
        </a:solidFill>
      </a:ln>
    </cs:spPr>
  </cs:dataPoint>
  <cs:dataPoint3D>
    <cs:lnRef idx="0"/>
    <cs:fillRef idx="0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/>
    <cs:fillRef idx="0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lt1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ln w="9525">
        <a:solidFill>
          <a:schemeClr val="tx1">
            <a:lumMod val="15000"/>
            <a:lumOff val="85000"/>
          </a:schemeClr>
        </a:solidFill>
      </a:ln>
    </cs:spPr>
    <cs:defRPr sz="1197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/>
  </cs:seriesAxis>
  <cs:seriesLine>
    <cs:lnRef idx="0"/>
    <cs:fillRef idx="0"/>
    <cs:effectRef idx="0"/>
    <cs:fontRef idx="minor">
      <a:schemeClr val="tx1"/>
    </cs:fontRef>
    <cs:spPr>
      <a:ln w="9525" cap="flat">
        <a:solidFill>
          <a:srgbClr val="D9D9D9"/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ash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/>
  </cs:valueAxis>
  <cs:wall>
    <cs:lnRef idx="0"/>
    <cs:fillRef idx="0"/>
    <cs:effectRef idx="0"/>
    <cs:fontRef idx="minor">
      <a:schemeClr val="tx1"/>
    </cs:fontRef>
  </cs:wall>
</cs:chartStyle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fr-FR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68C3EC43-B9CB-464F-93A4-E362BD366662}" type="datetimeFigureOut">
              <a:rPr lang="fr-FR" smtClean="0"/>
              <a:t>05/01/2022</a:t>
            </a:fld>
            <a:endParaRPr lang="fr-FR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fr-FR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fr-FR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fr-FR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1A780E6D-068C-4814-8BD8-C99D0B7CA2B0}" type="slidenum">
              <a:rPr lang="fr-FR" smtClean="0"/>
              <a:t>‹N°›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1385025950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A780E6D-068C-4814-8BD8-C99D0B7CA2B0}" type="slidenum">
              <a:rPr lang="fr-FR" smtClean="0"/>
              <a:t>1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2949869046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A780E6D-068C-4814-8BD8-C99D0B7CA2B0}" type="slidenum">
              <a:rPr lang="fr-FR" smtClean="0"/>
              <a:t>5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3181319543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indent="0">
              <a:buFontTx/>
              <a:buNone/>
            </a:pPr>
            <a:endParaRPr lang="fr-FR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A780E6D-068C-4814-8BD8-C99D0B7CA2B0}" type="slidenum">
              <a:rPr lang="fr-FR" smtClean="0"/>
              <a:t>12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1139384034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indent="0">
              <a:buFontTx/>
              <a:buNone/>
            </a:pPr>
            <a:endParaRPr lang="fr-FR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A780E6D-068C-4814-8BD8-C99D0B7CA2B0}" type="slidenum">
              <a:rPr lang="fr-FR" smtClean="0"/>
              <a:t>13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310266019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171450" indent="-171450">
              <a:buFontTx/>
              <a:buChar char="-"/>
            </a:pPr>
            <a:r>
              <a:rPr lang="fr-FR"/>
              <a:t>Ordre des variables dans graphs</a:t>
            </a:r>
          </a:p>
          <a:p>
            <a:pPr marL="171450" indent="-171450">
              <a:buFontTx/>
              <a:buChar char="-"/>
            </a:pPr>
            <a:r>
              <a:rPr lang="fr-FR" err="1"/>
              <a:t>Summary</a:t>
            </a:r>
            <a:r>
              <a:rPr lang="fr-FR"/>
              <a:t> bar plot</a:t>
            </a:r>
          </a:p>
          <a:p>
            <a:pPr marL="171450" indent="-171450">
              <a:buFontTx/>
              <a:buChar char="-"/>
            </a:pPr>
            <a:r>
              <a:rPr lang="fr-FR" err="1"/>
              <a:t>Shap</a:t>
            </a:r>
            <a:r>
              <a:rPr lang="fr-FR"/>
              <a:t> values</a:t>
            </a:r>
          </a:p>
          <a:p>
            <a:pPr marL="171450" indent="-171450">
              <a:buFontTx/>
              <a:buChar char="-"/>
            </a:pPr>
            <a:r>
              <a:rPr lang="fr-FR" err="1"/>
              <a:t>Expected</a:t>
            </a:r>
            <a:r>
              <a:rPr lang="fr-FR"/>
              <a:t> value</a:t>
            </a:r>
          </a:p>
          <a:p>
            <a:pPr marL="171450" indent="-171450">
              <a:buFontTx/>
              <a:buChar char="-"/>
            </a:pPr>
            <a:endParaRPr lang="fr-FR"/>
          </a:p>
          <a:p>
            <a:pPr marL="171450" indent="-171450">
              <a:buFontTx/>
              <a:buChar char="-"/>
            </a:pPr>
            <a:endParaRPr lang="fr-FR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A780E6D-068C-4814-8BD8-C99D0B7CA2B0}" type="slidenum">
              <a:rPr lang="fr-FR" smtClean="0"/>
              <a:t>14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1339907455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indent="0">
              <a:buFontTx/>
              <a:buNone/>
            </a:pPr>
            <a:endParaRPr lang="fr-FR" dirty="0"/>
          </a:p>
          <a:p>
            <a:pPr marL="171450" indent="-171450">
              <a:buFontTx/>
              <a:buChar char="-"/>
            </a:pPr>
            <a:endParaRPr lang="fr-FR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fld id="{1A780E6D-068C-4814-8BD8-C99D0B7CA2B0}" type="slidenum">
              <a:rPr lang="fr-FR" smtClean="0"/>
              <a:t>15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3455064681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Diapositive de tit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ADF7B1BC-1E2C-4970-B5BF-C02BDC261235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fr-FR"/>
              <a:t>Modifiez le style du titre</a:t>
            </a:r>
            <a:endParaRPr lang="en-US"/>
          </a:p>
        </p:txBody>
      </p:sp>
      <p:sp>
        <p:nvSpPr>
          <p:cNvPr id="3" name="Sous-titre 2">
            <a:extLst>
              <a:ext uri="{FF2B5EF4-FFF2-40B4-BE49-F238E27FC236}">
                <a16:creationId xmlns:a16="http://schemas.microsoft.com/office/drawing/2014/main" id="{342B0914-0E96-4BB2-B4D6-EAB3B990779C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fr-FR"/>
              <a:t>Modifiez le style des sous-titres du masque</a:t>
            </a:r>
            <a:endParaRPr lang="en-US"/>
          </a:p>
        </p:txBody>
      </p:sp>
      <p:sp>
        <p:nvSpPr>
          <p:cNvPr id="4" name="Espace réservé de la date 3">
            <a:extLst>
              <a:ext uri="{FF2B5EF4-FFF2-40B4-BE49-F238E27FC236}">
                <a16:creationId xmlns:a16="http://schemas.microsoft.com/office/drawing/2014/main" id="{8CB5E7D4-4AE3-4947-8AC1-9EFCA7A7AA49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802228A-8834-4C25-80B9-93041648A70A}" type="datetimeFigureOut">
              <a:rPr lang="en-US" smtClean="0"/>
              <a:t>1/5/2022</a:t>
            </a:fld>
            <a:endParaRPr lang="en-US"/>
          </a:p>
        </p:txBody>
      </p:sp>
      <p:sp>
        <p:nvSpPr>
          <p:cNvPr id="5" name="Espace réservé du pied de page 4">
            <a:extLst>
              <a:ext uri="{FF2B5EF4-FFF2-40B4-BE49-F238E27FC236}">
                <a16:creationId xmlns:a16="http://schemas.microsoft.com/office/drawing/2014/main" id="{D08A7356-1FDE-4463-9CA8-D25F4B3180E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Espace réservé du numéro de diapositive 5">
            <a:extLst>
              <a:ext uri="{FF2B5EF4-FFF2-40B4-BE49-F238E27FC236}">
                <a16:creationId xmlns:a16="http://schemas.microsoft.com/office/drawing/2014/main" id="{21F3035A-B67A-4114-9AB4-A50B53960E44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A181F64-8A7C-4731-988E-CA01A1DD779C}" type="slidenum">
              <a:rPr lang="en-US" smtClean="0"/>
              <a:t>‹N°›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33953592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re et texte vertica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C33FBEA1-065F-444C-A5DE-31C9E7E62748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Modifiez le style du titre</a:t>
            </a:r>
            <a:endParaRPr lang="en-US"/>
          </a:p>
        </p:txBody>
      </p:sp>
      <p:sp>
        <p:nvSpPr>
          <p:cNvPr id="3" name="Espace réservé du texte vertical 2">
            <a:extLst>
              <a:ext uri="{FF2B5EF4-FFF2-40B4-BE49-F238E27FC236}">
                <a16:creationId xmlns:a16="http://schemas.microsoft.com/office/drawing/2014/main" id="{6487522B-35BA-4696-9D9F-2FFACAD41DF6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  <a:endParaRPr lang="en-US"/>
          </a:p>
        </p:txBody>
      </p:sp>
      <p:sp>
        <p:nvSpPr>
          <p:cNvPr id="4" name="Espace réservé de la date 3">
            <a:extLst>
              <a:ext uri="{FF2B5EF4-FFF2-40B4-BE49-F238E27FC236}">
                <a16:creationId xmlns:a16="http://schemas.microsoft.com/office/drawing/2014/main" id="{70485539-0659-4829-A07C-4247E25F35D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802228A-8834-4C25-80B9-93041648A70A}" type="datetimeFigureOut">
              <a:rPr lang="en-US" smtClean="0"/>
              <a:t>1/5/2022</a:t>
            </a:fld>
            <a:endParaRPr lang="en-US"/>
          </a:p>
        </p:txBody>
      </p:sp>
      <p:sp>
        <p:nvSpPr>
          <p:cNvPr id="5" name="Espace réservé du pied de page 4">
            <a:extLst>
              <a:ext uri="{FF2B5EF4-FFF2-40B4-BE49-F238E27FC236}">
                <a16:creationId xmlns:a16="http://schemas.microsoft.com/office/drawing/2014/main" id="{96D7E981-3E98-4A0B-AAE8-00BA1FB0BA3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Espace réservé du numéro de diapositive 5">
            <a:extLst>
              <a:ext uri="{FF2B5EF4-FFF2-40B4-BE49-F238E27FC236}">
                <a16:creationId xmlns:a16="http://schemas.microsoft.com/office/drawing/2014/main" id="{D857A0C9-6120-4B55-824D-84DA8C787A1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A181F64-8A7C-4731-988E-CA01A1DD779C}" type="slidenum">
              <a:rPr lang="en-US" smtClean="0"/>
              <a:t>‹N°›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79599275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Titre vertical et text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vertical 1">
            <a:extLst>
              <a:ext uri="{FF2B5EF4-FFF2-40B4-BE49-F238E27FC236}">
                <a16:creationId xmlns:a16="http://schemas.microsoft.com/office/drawing/2014/main" id="{CD586CD7-F62C-4C0D-ABE7-00738A635D6F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fr-FR"/>
              <a:t>Modifiez le style du titre</a:t>
            </a:r>
            <a:endParaRPr lang="en-US"/>
          </a:p>
        </p:txBody>
      </p:sp>
      <p:sp>
        <p:nvSpPr>
          <p:cNvPr id="3" name="Espace réservé du texte vertical 2">
            <a:extLst>
              <a:ext uri="{FF2B5EF4-FFF2-40B4-BE49-F238E27FC236}">
                <a16:creationId xmlns:a16="http://schemas.microsoft.com/office/drawing/2014/main" id="{19446CF8-C6CF-45A9-8CE5-61D2BDF0836D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  <a:endParaRPr lang="en-US"/>
          </a:p>
        </p:txBody>
      </p:sp>
      <p:sp>
        <p:nvSpPr>
          <p:cNvPr id="4" name="Espace réservé de la date 3">
            <a:extLst>
              <a:ext uri="{FF2B5EF4-FFF2-40B4-BE49-F238E27FC236}">
                <a16:creationId xmlns:a16="http://schemas.microsoft.com/office/drawing/2014/main" id="{C69367E2-0F23-45E7-8AA7-1F422FC040A1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802228A-8834-4C25-80B9-93041648A70A}" type="datetimeFigureOut">
              <a:rPr lang="en-US" smtClean="0"/>
              <a:t>1/5/2022</a:t>
            </a:fld>
            <a:endParaRPr lang="en-US"/>
          </a:p>
        </p:txBody>
      </p:sp>
      <p:sp>
        <p:nvSpPr>
          <p:cNvPr id="5" name="Espace réservé du pied de page 4">
            <a:extLst>
              <a:ext uri="{FF2B5EF4-FFF2-40B4-BE49-F238E27FC236}">
                <a16:creationId xmlns:a16="http://schemas.microsoft.com/office/drawing/2014/main" id="{29452549-EEF3-45CA-AAF3-B4517BE6722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Espace réservé du numéro de diapositive 5">
            <a:extLst>
              <a:ext uri="{FF2B5EF4-FFF2-40B4-BE49-F238E27FC236}">
                <a16:creationId xmlns:a16="http://schemas.microsoft.com/office/drawing/2014/main" id="{65F54787-3C24-4AB7-A755-75CE93782CD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A181F64-8A7C-4731-988E-CA01A1DD779C}" type="slidenum">
              <a:rPr lang="en-US" smtClean="0"/>
              <a:t>‹N°›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86038041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re et contenu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6400E7A4-DA3B-405E-A850-7B69F6E81E0A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Modifiez le style du titre</a:t>
            </a:r>
            <a:endParaRPr lang="en-US"/>
          </a:p>
        </p:txBody>
      </p:sp>
      <p:sp>
        <p:nvSpPr>
          <p:cNvPr id="3" name="Espace réservé du contenu 2">
            <a:extLst>
              <a:ext uri="{FF2B5EF4-FFF2-40B4-BE49-F238E27FC236}">
                <a16:creationId xmlns:a16="http://schemas.microsoft.com/office/drawing/2014/main" id="{5ADA67FE-4601-477F-8166-59B20A65A019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  <a:endParaRPr lang="en-US"/>
          </a:p>
        </p:txBody>
      </p:sp>
      <p:sp>
        <p:nvSpPr>
          <p:cNvPr id="4" name="Espace réservé de la date 3">
            <a:extLst>
              <a:ext uri="{FF2B5EF4-FFF2-40B4-BE49-F238E27FC236}">
                <a16:creationId xmlns:a16="http://schemas.microsoft.com/office/drawing/2014/main" id="{184DF019-D3CF-4466-A077-F2E13D696E56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802228A-8834-4C25-80B9-93041648A70A}" type="datetimeFigureOut">
              <a:rPr lang="en-US" smtClean="0"/>
              <a:t>1/5/2022</a:t>
            </a:fld>
            <a:endParaRPr lang="en-US"/>
          </a:p>
        </p:txBody>
      </p:sp>
      <p:sp>
        <p:nvSpPr>
          <p:cNvPr id="5" name="Espace réservé du pied de page 4">
            <a:extLst>
              <a:ext uri="{FF2B5EF4-FFF2-40B4-BE49-F238E27FC236}">
                <a16:creationId xmlns:a16="http://schemas.microsoft.com/office/drawing/2014/main" id="{44F856EC-EAD2-4BC1-A284-602EE0E4C6B4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Espace réservé du numéro de diapositive 5">
            <a:extLst>
              <a:ext uri="{FF2B5EF4-FFF2-40B4-BE49-F238E27FC236}">
                <a16:creationId xmlns:a16="http://schemas.microsoft.com/office/drawing/2014/main" id="{FDE95F91-ECB5-4432-B7A4-7BAE0D50BAB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A181F64-8A7C-4731-988E-CA01A1DD779C}" type="slidenum">
              <a:rPr lang="en-US" smtClean="0"/>
              <a:t>‹N°›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220417201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Titre de sec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ADC67CAF-64B8-424B-8105-15A64DAA1BE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fr-FR"/>
              <a:t>Modifiez le style du titre</a:t>
            </a:r>
            <a:endParaRPr lang="en-US"/>
          </a:p>
        </p:txBody>
      </p:sp>
      <p:sp>
        <p:nvSpPr>
          <p:cNvPr id="3" name="Espace réservé du texte 2">
            <a:extLst>
              <a:ext uri="{FF2B5EF4-FFF2-40B4-BE49-F238E27FC236}">
                <a16:creationId xmlns:a16="http://schemas.microsoft.com/office/drawing/2014/main" id="{B4E681F7-F85F-43B9-A6F7-4696972BF48B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fr-FR"/>
              <a:t>Cliquez pour modifier les styles du texte du masque</a:t>
            </a:r>
          </a:p>
        </p:txBody>
      </p:sp>
      <p:sp>
        <p:nvSpPr>
          <p:cNvPr id="4" name="Espace réservé de la date 3">
            <a:extLst>
              <a:ext uri="{FF2B5EF4-FFF2-40B4-BE49-F238E27FC236}">
                <a16:creationId xmlns:a16="http://schemas.microsoft.com/office/drawing/2014/main" id="{23873C30-746E-4CE5-9B6F-DF2B8D3DC89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802228A-8834-4C25-80B9-93041648A70A}" type="datetimeFigureOut">
              <a:rPr lang="en-US" smtClean="0"/>
              <a:t>1/5/2022</a:t>
            </a:fld>
            <a:endParaRPr lang="en-US"/>
          </a:p>
        </p:txBody>
      </p:sp>
      <p:sp>
        <p:nvSpPr>
          <p:cNvPr id="5" name="Espace réservé du pied de page 4">
            <a:extLst>
              <a:ext uri="{FF2B5EF4-FFF2-40B4-BE49-F238E27FC236}">
                <a16:creationId xmlns:a16="http://schemas.microsoft.com/office/drawing/2014/main" id="{58543EBB-CE93-4773-8E27-436ADF966CB7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Espace réservé du numéro de diapositive 5">
            <a:extLst>
              <a:ext uri="{FF2B5EF4-FFF2-40B4-BE49-F238E27FC236}">
                <a16:creationId xmlns:a16="http://schemas.microsoft.com/office/drawing/2014/main" id="{5287C2A7-A482-4EF4-97B8-CAC443BE5E9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A181F64-8A7C-4731-988E-CA01A1DD779C}" type="slidenum">
              <a:rPr lang="en-US" smtClean="0"/>
              <a:t>‹N°›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95441526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eux contenu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53120B2E-0D0B-4B73-B0BD-0F669808DEF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Modifiez le style du titre</a:t>
            </a:r>
            <a:endParaRPr lang="en-US"/>
          </a:p>
        </p:txBody>
      </p:sp>
      <p:sp>
        <p:nvSpPr>
          <p:cNvPr id="3" name="Espace réservé du contenu 2">
            <a:extLst>
              <a:ext uri="{FF2B5EF4-FFF2-40B4-BE49-F238E27FC236}">
                <a16:creationId xmlns:a16="http://schemas.microsoft.com/office/drawing/2014/main" id="{74852ED9-0ACD-4F71-BE20-985338B155E3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  <a:endParaRPr lang="en-US"/>
          </a:p>
        </p:txBody>
      </p:sp>
      <p:sp>
        <p:nvSpPr>
          <p:cNvPr id="4" name="Espace réservé du contenu 3">
            <a:extLst>
              <a:ext uri="{FF2B5EF4-FFF2-40B4-BE49-F238E27FC236}">
                <a16:creationId xmlns:a16="http://schemas.microsoft.com/office/drawing/2014/main" id="{7BFD9336-0671-43EA-B94D-A1995E36EF40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  <a:endParaRPr lang="en-US"/>
          </a:p>
        </p:txBody>
      </p:sp>
      <p:sp>
        <p:nvSpPr>
          <p:cNvPr id="5" name="Espace réservé de la date 4">
            <a:extLst>
              <a:ext uri="{FF2B5EF4-FFF2-40B4-BE49-F238E27FC236}">
                <a16:creationId xmlns:a16="http://schemas.microsoft.com/office/drawing/2014/main" id="{FA1D8E9B-73E7-4B65-99C3-B90C420376F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802228A-8834-4C25-80B9-93041648A70A}" type="datetimeFigureOut">
              <a:rPr lang="en-US" smtClean="0"/>
              <a:t>1/5/2022</a:t>
            </a:fld>
            <a:endParaRPr lang="en-US"/>
          </a:p>
        </p:txBody>
      </p:sp>
      <p:sp>
        <p:nvSpPr>
          <p:cNvPr id="6" name="Espace réservé du pied de page 5">
            <a:extLst>
              <a:ext uri="{FF2B5EF4-FFF2-40B4-BE49-F238E27FC236}">
                <a16:creationId xmlns:a16="http://schemas.microsoft.com/office/drawing/2014/main" id="{269E66E6-2C1A-4E3A-9F1C-676C6147AE61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Espace réservé du numéro de diapositive 6">
            <a:extLst>
              <a:ext uri="{FF2B5EF4-FFF2-40B4-BE49-F238E27FC236}">
                <a16:creationId xmlns:a16="http://schemas.microsoft.com/office/drawing/2014/main" id="{36120F11-8FA7-4F46-9105-6D38A1E6167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A181F64-8A7C-4731-988E-CA01A1DD779C}" type="slidenum">
              <a:rPr lang="en-US" smtClean="0"/>
              <a:t>‹N°›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87190278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046A9E20-E17F-40A1-B837-A51ABF8AEAD1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fr-FR"/>
              <a:t>Modifiez le style du titre</a:t>
            </a:r>
            <a:endParaRPr lang="en-US"/>
          </a:p>
        </p:txBody>
      </p:sp>
      <p:sp>
        <p:nvSpPr>
          <p:cNvPr id="3" name="Espace réservé du texte 2">
            <a:extLst>
              <a:ext uri="{FF2B5EF4-FFF2-40B4-BE49-F238E27FC236}">
                <a16:creationId xmlns:a16="http://schemas.microsoft.com/office/drawing/2014/main" id="{530723E1-5F07-4349-9C9A-66D6B035594F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r-FR"/>
              <a:t>Cliquez pour modifier les styles du texte du masque</a:t>
            </a:r>
          </a:p>
        </p:txBody>
      </p:sp>
      <p:sp>
        <p:nvSpPr>
          <p:cNvPr id="4" name="Espace réservé du contenu 3">
            <a:extLst>
              <a:ext uri="{FF2B5EF4-FFF2-40B4-BE49-F238E27FC236}">
                <a16:creationId xmlns:a16="http://schemas.microsoft.com/office/drawing/2014/main" id="{C28215AD-0A3E-4207-A369-91A7D8AB906E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  <a:endParaRPr lang="en-US"/>
          </a:p>
        </p:txBody>
      </p:sp>
      <p:sp>
        <p:nvSpPr>
          <p:cNvPr id="5" name="Espace réservé du texte 4">
            <a:extLst>
              <a:ext uri="{FF2B5EF4-FFF2-40B4-BE49-F238E27FC236}">
                <a16:creationId xmlns:a16="http://schemas.microsoft.com/office/drawing/2014/main" id="{552C2480-AEE9-4F2B-BC06-8631FDE1DB34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fr-FR"/>
              <a:t>Cliquez pour modifier les styles du texte du masque</a:t>
            </a:r>
          </a:p>
        </p:txBody>
      </p:sp>
      <p:sp>
        <p:nvSpPr>
          <p:cNvPr id="6" name="Espace réservé du contenu 5">
            <a:extLst>
              <a:ext uri="{FF2B5EF4-FFF2-40B4-BE49-F238E27FC236}">
                <a16:creationId xmlns:a16="http://schemas.microsoft.com/office/drawing/2014/main" id="{408F77FE-1226-4C57-BBDB-0D69529FF75A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  <a:endParaRPr lang="en-US"/>
          </a:p>
        </p:txBody>
      </p:sp>
      <p:sp>
        <p:nvSpPr>
          <p:cNvPr id="7" name="Espace réservé de la date 6">
            <a:extLst>
              <a:ext uri="{FF2B5EF4-FFF2-40B4-BE49-F238E27FC236}">
                <a16:creationId xmlns:a16="http://schemas.microsoft.com/office/drawing/2014/main" id="{8A979B60-F6B2-45B1-B8EA-C6264EC8AE7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802228A-8834-4C25-80B9-93041648A70A}" type="datetimeFigureOut">
              <a:rPr lang="en-US" smtClean="0"/>
              <a:t>1/5/2022</a:t>
            </a:fld>
            <a:endParaRPr lang="en-US"/>
          </a:p>
        </p:txBody>
      </p:sp>
      <p:sp>
        <p:nvSpPr>
          <p:cNvPr id="8" name="Espace réservé du pied de page 7">
            <a:extLst>
              <a:ext uri="{FF2B5EF4-FFF2-40B4-BE49-F238E27FC236}">
                <a16:creationId xmlns:a16="http://schemas.microsoft.com/office/drawing/2014/main" id="{6426445B-6981-4FC3-B045-179BB46418B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Espace réservé du numéro de diapositive 8">
            <a:extLst>
              <a:ext uri="{FF2B5EF4-FFF2-40B4-BE49-F238E27FC236}">
                <a16:creationId xmlns:a16="http://schemas.microsoft.com/office/drawing/2014/main" id="{478D404E-1B42-40DB-BD63-7D9ABF6268D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A181F64-8A7C-4731-988E-CA01A1DD779C}" type="slidenum">
              <a:rPr lang="en-US" smtClean="0"/>
              <a:t>‹N°›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61810019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re seul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9B8EAF5A-0D31-422D-9CB4-9911CB647FB3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/>
              <a:t>Modifiez le style du titre</a:t>
            </a:r>
            <a:endParaRPr lang="en-US"/>
          </a:p>
        </p:txBody>
      </p:sp>
      <p:sp>
        <p:nvSpPr>
          <p:cNvPr id="3" name="Espace réservé de la date 2">
            <a:extLst>
              <a:ext uri="{FF2B5EF4-FFF2-40B4-BE49-F238E27FC236}">
                <a16:creationId xmlns:a16="http://schemas.microsoft.com/office/drawing/2014/main" id="{8654CB4E-5C44-4665-AEEF-79D0619E249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802228A-8834-4C25-80B9-93041648A70A}" type="datetimeFigureOut">
              <a:rPr lang="en-US" smtClean="0"/>
              <a:t>1/5/2022</a:t>
            </a:fld>
            <a:endParaRPr lang="en-US"/>
          </a:p>
        </p:txBody>
      </p:sp>
      <p:sp>
        <p:nvSpPr>
          <p:cNvPr id="4" name="Espace réservé du pied de page 3">
            <a:extLst>
              <a:ext uri="{FF2B5EF4-FFF2-40B4-BE49-F238E27FC236}">
                <a16:creationId xmlns:a16="http://schemas.microsoft.com/office/drawing/2014/main" id="{1CE066E9-5C23-4379-A994-01319F6B420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Espace réservé du numéro de diapositive 4">
            <a:extLst>
              <a:ext uri="{FF2B5EF4-FFF2-40B4-BE49-F238E27FC236}">
                <a16:creationId xmlns:a16="http://schemas.microsoft.com/office/drawing/2014/main" id="{B5C198B9-82EC-44F4-874B-8F3357AF1A0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A181F64-8A7C-4731-988E-CA01A1DD779C}" type="slidenum">
              <a:rPr lang="en-US" smtClean="0"/>
              <a:t>‹N°›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82540258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V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a date 1">
            <a:extLst>
              <a:ext uri="{FF2B5EF4-FFF2-40B4-BE49-F238E27FC236}">
                <a16:creationId xmlns:a16="http://schemas.microsoft.com/office/drawing/2014/main" id="{095DA2A2-5587-48C1-9276-049CA0447FC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802228A-8834-4C25-80B9-93041648A70A}" type="datetimeFigureOut">
              <a:rPr lang="en-US" smtClean="0"/>
              <a:t>1/5/2022</a:t>
            </a:fld>
            <a:endParaRPr lang="en-US"/>
          </a:p>
        </p:txBody>
      </p:sp>
      <p:sp>
        <p:nvSpPr>
          <p:cNvPr id="3" name="Espace réservé du pied de page 2">
            <a:extLst>
              <a:ext uri="{FF2B5EF4-FFF2-40B4-BE49-F238E27FC236}">
                <a16:creationId xmlns:a16="http://schemas.microsoft.com/office/drawing/2014/main" id="{809A25CE-A5E2-42C4-804F-5D78890DEC8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F166D2DC-CE42-46D1-8206-7CB7E6653C5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A181F64-8A7C-4731-988E-CA01A1DD779C}" type="slidenum">
              <a:rPr lang="en-US" smtClean="0"/>
              <a:t>‹N°›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45897559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u avec légen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2C2EA8D6-60AF-4A8E-9C6D-42711BB0BC9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fr-FR"/>
              <a:t>Modifiez le style du titre</a:t>
            </a:r>
            <a:endParaRPr lang="en-US"/>
          </a:p>
        </p:txBody>
      </p:sp>
      <p:sp>
        <p:nvSpPr>
          <p:cNvPr id="3" name="Espace réservé du contenu 2">
            <a:extLst>
              <a:ext uri="{FF2B5EF4-FFF2-40B4-BE49-F238E27FC236}">
                <a16:creationId xmlns:a16="http://schemas.microsoft.com/office/drawing/2014/main" id="{63F1F73B-1E77-4C04-9F80-B2A3254F5AE6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  <a:endParaRPr lang="en-US"/>
          </a:p>
        </p:txBody>
      </p:sp>
      <p:sp>
        <p:nvSpPr>
          <p:cNvPr id="4" name="Espace réservé du texte 3">
            <a:extLst>
              <a:ext uri="{FF2B5EF4-FFF2-40B4-BE49-F238E27FC236}">
                <a16:creationId xmlns:a16="http://schemas.microsoft.com/office/drawing/2014/main" id="{8991E414-81B8-48BD-9D62-62032517047A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fr-FR"/>
              <a:t>Cliquez pour modifier les styles du texte du masque</a:t>
            </a:r>
          </a:p>
        </p:txBody>
      </p:sp>
      <p:sp>
        <p:nvSpPr>
          <p:cNvPr id="5" name="Espace réservé de la date 4">
            <a:extLst>
              <a:ext uri="{FF2B5EF4-FFF2-40B4-BE49-F238E27FC236}">
                <a16:creationId xmlns:a16="http://schemas.microsoft.com/office/drawing/2014/main" id="{A79A7DA3-BEBE-4E7E-8C22-2B29D009505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802228A-8834-4C25-80B9-93041648A70A}" type="datetimeFigureOut">
              <a:rPr lang="en-US" smtClean="0"/>
              <a:t>1/5/2022</a:t>
            </a:fld>
            <a:endParaRPr lang="en-US"/>
          </a:p>
        </p:txBody>
      </p:sp>
      <p:sp>
        <p:nvSpPr>
          <p:cNvPr id="6" name="Espace réservé du pied de page 5">
            <a:extLst>
              <a:ext uri="{FF2B5EF4-FFF2-40B4-BE49-F238E27FC236}">
                <a16:creationId xmlns:a16="http://schemas.microsoft.com/office/drawing/2014/main" id="{8A37D437-EFF2-41AB-8AF9-90620848760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Espace réservé du numéro de diapositive 6">
            <a:extLst>
              <a:ext uri="{FF2B5EF4-FFF2-40B4-BE49-F238E27FC236}">
                <a16:creationId xmlns:a16="http://schemas.microsoft.com/office/drawing/2014/main" id="{5FADAE60-BF3D-4F37-9B75-2F9F2F2BFA2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A181F64-8A7C-4731-988E-CA01A1DD779C}" type="slidenum">
              <a:rPr lang="en-US" smtClean="0"/>
              <a:t>‹N°›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49042148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 avec légen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A272EDDD-E560-414F-A5AE-DB7F27BCF33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fr-FR"/>
              <a:t>Modifiez le style du titre</a:t>
            </a:r>
            <a:endParaRPr lang="en-US"/>
          </a:p>
        </p:txBody>
      </p:sp>
      <p:sp>
        <p:nvSpPr>
          <p:cNvPr id="3" name="Espace réservé pour une image  2">
            <a:extLst>
              <a:ext uri="{FF2B5EF4-FFF2-40B4-BE49-F238E27FC236}">
                <a16:creationId xmlns:a16="http://schemas.microsoft.com/office/drawing/2014/main" id="{ADFEC876-0B8C-485B-B5BE-7506F28A3725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Espace réservé du texte 3">
            <a:extLst>
              <a:ext uri="{FF2B5EF4-FFF2-40B4-BE49-F238E27FC236}">
                <a16:creationId xmlns:a16="http://schemas.microsoft.com/office/drawing/2014/main" id="{0937EAB5-436B-4FA5-B0A5-F54DEC14C01D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fr-FR"/>
              <a:t>Cliquez pour modifier les styles du texte du masque</a:t>
            </a:r>
          </a:p>
        </p:txBody>
      </p:sp>
      <p:sp>
        <p:nvSpPr>
          <p:cNvPr id="5" name="Espace réservé de la date 4">
            <a:extLst>
              <a:ext uri="{FF2B5EF4-FFF2-40B4-BE49-F238E27FC236}">
                <a16:creationId xmlns:a16="http://schemas.microsoft.com/office/drawing/2014/main" id="{BD697018-ED47-406C-A441-E41511849A2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2802228A-8834-4C25-80B9-93041648A70A}" type="datetimeFigureOut">
              <a:rPr lang="en-US" smtClean="0"/>
              <a:t>1/5/2022</a:t>
            </a:fld>
            <a:endParaRPr lang="en-US"/>
          </a:p>
        </p:txBody>
      </p:sp>
      <p:sp>
        <p:nvSpPr>
          <p:cNvPr id="6" name="Espace réservé du pied de page 5">
            <a:extLst>
              <a:ext uri="{FF2B5EF4-FFF2-40B4-BE49-F238E27FC236}">
                <a16:creationId xmlns:a16="http://schemas.microsoft.com/office/drawing/2014/main" id="{D83071C3-0844-48BD-AAA6-77A9F174A9AD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Espace réservé du numéro de diapositive 6">
            <a:extLst>
              <a:ext uri="{FF2B5EF4-FFF2-40B4-BE49-F238E27FC236}">
                <a16:creationId xmlns:a16="http://schemas.microsoft.com/office/drawing/2014/main" id="{0BD21B22-F552-4E81-9741-3B998A1549E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CA181F64-8A7C-4731-988E-CA01A1DD779C}" type="slidenum">
              <a:rPr lang="en-US" smtClean="0"/>
              <a:t>‹N°›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2031836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u titre 1">
            <a:extLst>
              <a:ext uri="{FF2B5EF4-FFF2-40B4-BE49-F238E27FC236}">
                <a16:creationId xmlns:a16="http://schemas.microsoft.com/office/drawing/2014/main" id="{8AF17CE3-BF5F-427B-A53F-9252A1B59E1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fr-FR"/>
              <a:t>Modifiez le style du titre</a:t>
            </a:r>
            <a:endParaRPr lang="en-US"/>
          </a:p>
        </p:txBody>
      </p:sp>
      <p:sp>
        <p:nvSpPr>
          <p:cNvPr id="3" name="Espace réservé du texte 2">
            <a:extLst>
              <a:ext uri="{FF2B5EF4-FFF2-40B4-BE49-F238E27FC236}">
                <a16:creationId xmlns:a16="http://schemas.microsoft.com/office/drawing/2014/main" id="{F162B1EA-EDD1-4AB4-8E02-64AE078FB47D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fr-FR"/>
              <a:t>Cliquez pour modifier les styles du texte du masque</a:t>
            </a:r>
          </a:p>
          <a:p>
            <a:pPr lvl="1"/>
            <a:r>
              <a:rPr lang="fr-FR"/>
              <a:t>Deuxième niveau</a:t>
            </a:r>
          </a:p>
          <a:p>
            <a:pPr lvl="2"/>
            <a:r>
              <a:rPr lang="fr-FR"/>
              <a:t>Troisième niveau</a:t>
            </a:r>
          </a:p>
          <a:p>
            <a:pPr lvl="3"/>
            <a:r>
              <a:rPr lang="fr-FR"/>
              <a:t>Quatrième niveau</a:t>
            </a:r>
          </a:p>
          <a:p>
            <a:pPr lvl="4"/>
            <a:r>
              <a:rPr lang="fr-FR"/>
              <a:t>Cinquième niveau</a:t>
            </a:r>
            <a:endParaRPr lang="en-US"/>
          </a:p>
        </p:txBody>
      </p:sp>
      <p:sp>
        <p:nvSpPr>
          <p:cNvPr id="4" name="Espace réservé de la date 3">
            <a:extLst>
              <a:ext uri="{FF2B5EF4-FFF2-40B4-BE49-F238E27FC236}">
                <a16:creationId xmlns:a16="http://schemas.microsoft.com/office/drawing/2014/main" id="{147D597E-52E2-4650-8827-14CD6A4969E9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2802228A-8834-4C25-80B9-93041648A70A}" type="datetimeFigureOut">
              <a:rPr lang="en-US" smtClean="0"/>
              <a:t>1/5/2022</a:t>
            </a:fld>
            <a:endParaRPr lang="en-US"/>
          </a:p>
        </p:txBody>
      </p:sp>
      <p:sp>
        <p:nvSpPr>
          <p:cNvPr id="5" name="Espace réservé du pied de page 4">
            <a:extLst>
              <a:ext uri="{FF2B5EF4-FFF2-40B4-BE49-F238E27FC236}">
                <a16:creationId xmlns:a16="http://schemas.microsoft.com/office/drawing/2014/main" id="{610908BA-74E7-496F-99C9-EE7A7186FE3A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Espace réservé du numéro de diapositive 5">
            <a:extLst>
              <a:ext uri="{FF2B5EF4-FFF2-40B4-BE49-F238E27FC236}">
                <a16:creationId xmlns:a16="http://schemas.microsoft.com/office/drawing/2014/main" id="{416C6D4D-9A2B-4303-AA54-1B71E8AB740F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CA181F64-8A7C-4731-988E-CA01A1DD779C}" type="slidenum">
              <a:rPr lang="en-US" smtClean="0"/>
              <a:t>‹N°›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7511275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fr-FR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3.png"/><Relationship Id="rId4" Type="http://schemas.openxmlformats.org/officeDocument/2006/relationships/image" Target="../media/image2.pn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4.png"/><Relationship Id="rId5" Type="http://schemas.openxmlformats.org/officeDocument/2006/relationships/image" Target="../media/image13.png"/><Relationship Id="rId4" Type="http://schemas.openxmlformats.org/officeDocument/2006/relationships/image" Target="../media/image16.png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jpg"/><Relationship Id="rId1" Type="http://schemas.openxmlformats.org/officeDocument/2006/relationships/slideLayout" Target="../slideLayouts/slideLayout1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17.pn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9.png"/><Relationship Id="rId5" Type="http://schemas.openxmlformats.org/officeDocument/2006/relationships/image" Target="../media/image18.png"/><Relationship Id="rId4" Type="http://schemas.openxmlformats.org/officeDocument/2006/relationships/image" Target="../media/image17.png"/></Relationships>
</file>

<file path=ppt/slides/_rels/slide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7" Type="http://schemas.openxmlformats.org/officeDocument/2006/relationships/image" Target="../media/image20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7.png"/><Relationship Id="rId5" Type="http://schemas.openxmlformats.org/officeDocument/2006/relationships/image" Target="../media/image19.png"/><Relationship Id="rId4" Type="http://schemas.openxmlformats.org/officeDocument/2006/relationships/image" Target="../media/image18.png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jpeg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0.png"/><Relationship Id="rId5" Type="http://schemas.openxmlformats.org/officeDocument/2006/relationships/image" Target="../media/image19.png"/><Relationship Id="rId4" Type="http://schemas.openxmlformats.org/officeDocument/2006/relationships/image" Target="../media/image18.png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5.pn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png"/><Relationship Id="rId2" Type="http://schemas.openxmlformats.org/officeDocument/2006/relationships/image" Target="../media/image4.png"/><Relationship Id="rId1" Type="http://schemas.openxmlformats.org/officeDocument/2006/relationships/slideLayout" Target="../slideLayouts/slideLayout1.xml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image" Target="../media/image4.png"/><Relationship Id="rId3" Type="http://schemas.openxmlformats.org/officeDocument/2006/relationships/image" Target="../media/image1.jpeg"/><Relationship Id="rId7" Type="http://schemas.openxmlformats.org/officeDocument/2006/relationships/image" Target="../media/image7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.xml"/><Relationship Id="rId6" Type="http://schemas.openxmlformats.org/officeDocument/2006/relationships/chart" Target="../charts/chart2.xml"/><Relationship Id="rId5" Type="http://schemas.openxmlformats.org/officeDocument/2006/relationships/image" Target="../media/image6.png"/><Relationship Id="rId4" Type="http://schemas.openxmlformats.org/officeDocument/2006/relationships/chart" Target="../charts/chart1.xml"/><Relationship Id="rId9" Type="http://schemas.openxmlformats.org/officeDocument/2006/relationships/image" Target="../media/image5.png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image" Target="../media/image8.png"/><Relationship Id="rId3" Type="http://schemas.openxmlformats.org/officeDocument/2006/relationships/chart" Target="../charts/chart3.xml"/><Relationship Id="rId7" Type="http://schemas.microsoft.com/office/2014/relationships/chartEx" Target="../charts/chartEx1.xml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7.png"/><Relationship Id="rId5" Type="http://schemas.openxmlformats.org/officeDocument/2006/relationships/chart" Target="../charts/chart4.xml"/><Relationship Id="rId10" Type="http://schemas.openxmlformats.org/officeDocument/2006/relationships/image" Target="../media/image10.png"/><Relationship Id="rId4" Type="http://schemas.openxmlformats.org/officeDocument/2006/relationships/image" Target="../media/image6.png"/><Relationship Id="rId9" Type="http://schemas.openxmlformats.org/officeDocument/2006/relationships/image" Target="../media/image9.png"/></Relationships>
</file>

<file path=ppt/slides/_rels/slide7.xml.rels><?xml version="1.0" encoding="UTF-8" standalone="yes"?>
<Relationships xmlns="http://schemas.openxmlformats.org/package/2006/relationships"><Relationship Id="rId8" Type="http://schemas.openxmlformats.org/officeDocument/2006/relationships/image" Target="../media/image6.png"/><Relationship Id="rId3" Type="http://schemas.openxmlformats.org/officeDocument/2006/relationships/image" Target="../media/image11.png"/><Relationship Id="rId7" Type="http://schemas.openxmlformats.org/officeDocument/2006/relationships/chart" Target="../charts/chart5.xml"/><Relationship Id="rId2" Type="http://schemas.microsoft.com/office/2014/relationships/chartEx" Target="../charts/chartEx2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2.jpg"/><Relationship Id="rId5" Type="http://schemas.openxmlformats.org/officeDocument/2006/relationships/image" Target="../media/image10.png"/><Relationship Id="rId10" Type="http://schemas.openxmlformats.org/officeDocument/2006/relationships/image" Target="../media/image7.png"/><Relationship Id="rId4" Type="http://schemas.openxmlformats.org/officeDocument/2006/relationships/image" Target="../media/image9.png"/><Relationship Id="rId9" Type="http://schemas.openxmlformats.org/officeDocument/2006/relationships/chart" Target="../charts/chart6.xml"/></Relationships>
</file>

<file path=ppt/slides/_rels/slide8.xml.rels><?xml version="1.0" encoding="UTF-8" standalone="yes"?>
<Relationships xmlns="http://schemas.openxmlformats.org/package/2006/relationships"><Relationship Id="rId8" Type="http://schemas.openxmlformats.org/officeDocument/2006/relationships/image" Target="../media/image6.png"/><Relationship Id="rId3" Type="http://schemas.microsoft.com/office/2014/relationships/chartEx" Target="../charts/chartEx3.xml"/><Relationship Id="rId7" Type="http://schemas.openxmlformats.org/officeDocument/2006/relationships/chart" Target="../charts/chart7.xml"/><Relationship Id="rId12" Type="http://schemas.openxmlformats.org/officeDocument/2006/relationships/image" Target="../media/image14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0.png"/><Relationship Id="rId11" Type="http://schemas.openxmlformats.org/officeDocument/2006/relationships/image" Target="../media/image13.png"/><Relationship Id="rId5" Type="http://schemas.openxmlformats.org/officeDocument/2006/relationships/image" Target="../media/image9.png"/><Relationship Id="rId10" Type="http://schemas.openxmlformats.org/officeDocument/2006/relationships/image" Target="../media/image7.png"/><Relationship Id="rId4" Type="http://schemas.openxmlformats.org/officeDocument/2006/relationships/image" Target="../media/image111.png"/><Relationship Id="rId9" Type="http://schemas.openxmlformats.org/officeDocument/2006/relationships/chart" Target="../charts/chart8.xml"/></Relationships>
</file>

<file path=ppt/slides/_rels/slide9.xml.rels><?xml version="1.0" encoding="UTF-8" standalone="yes"?>
<Relationships xmlns="http://schemas.openxmlformats.org/package/2006/relationships"><Relationship Id="rId8" Type="http://schemas.openxmlformats.org/officeDocument/2006/relationships/image" Target="../media/image10.png"/><Relationship Id="rId3" Type="http://schemas.openxmlformats.org/officeDocument/2006/relationships/image" Target="../media/image13.png"/><Relationship Id="rId7" Type="http://schemas.openxmlformats.org/officeDocument/2006/relationships/image" Target="../media/image9.png"/><Relationship Id="rId2" Type="http://schemas.openxmlformats.org/officeDocument/2006/relationships/image" Target="../media/image1.jpe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110.png"/><Relationship Id="rId5" Type="http://schemas.microsoft.com/office/2014/relationships/chartEx" Target="../charts/chartEx4.xml"/><Relationship Id="rId10" Type="http://schemas.openxmlformats.org/officeDocument/2006/relationships/image" Target="../media/image16.png"/><Relationship Id="rId4" Type="http://schemas.openxmlformats.org/officeDocument/2006/relationships/image" Target="../media/image14.png"/><Relationship Id="rId9" Type="http://schemas.openxmlformats.org/officeDocument/2006/relationships/image" Target="../media/image15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5" name="Groupe 14">
            <a:extLst>
              <a:ext uri="{FF2B5EF4-FFF2-40B4-BE49-F238E27FC236}">
                <a16:creationId xmlns:a16="http://schemas.microsoft.com/office/drawing/2014/main" id="{D1ECCAA4-C2BA-4627-9646-1D0D69AA8DBE}"/>
              </a:ext>
            </a:extLst>
          </p:cNvPr>
          <p:cNvGrpSpPr/>
          <p:nvPr/>
        </p:nvGrpSpPr>
        <p:grpSpPr>
          <a:xfrm>
            <a:off x="0" y="0"/>
            <a:ext cx="12192000" cy="6858000"/>
            <a:chOff x="0" y="0"/>
            <a:chExt cx="12192000" cy="6858000"/>
          </a:xfrm>
        </p:grpSpPr>
        <p:pic>
          <p:nvPicPr>
            <p:cNvPr id="16" name="Image 15">
              <a:extLst>
                <a:ext uri="{FF2B5EF4-FFF2-40B4-BE49-F238E27FC236}">
                  <a16:creationId xmlns:a16="http://schemas.microsoft.com/office/drawing/2014/main" id="{5C9824E2-6D4A-46B4-966A-35A24D6F0A10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15737"/>
            <a:stretch/>
          </p:blipFill>
          <p:spPr>
            <a:xfrm>
              <a:off x="0" y="0"/>
              <a:ext cx="12192000" cy="6858000"/>
            </a:xfrm>
            <a:prstGeom prst="rect">
              <a:avLst/>
            </a:prstGeom>
          </p:spPr>
        </p:pic>
        <p:sp>
          <p:nvSpPr>
            <p:cNvPr id="17" name="Rectangle 16">
              <a:extLst>
                <a:ext uri="{FF2B5EF4-FFF2-40B4-BE49-F238E27FC236}">
                  <a16:creationId xmlns:a16="http://schemas.microsoft.com/office/drawing/2014/main" id="{0ED3DFF0-A0E7-4579-9F6D-C256F83D0E63}"/>
                </a:ext>
              </a:extLst>
            </p:cNvPr>
            <p:cNvSpPr/>
            <p:nvPr/>
          </p:nvSpPr>
          <p:spPr>
            <a:xfrm>
              <a:off x="0" y="0"/>
              <a:ext cx="12192000" cy="6858000"/>
            </a:xfrm>
            <a:prstGeom prst="rect">
              <a:avLst/>
            </a:prstGeom>
            <a:solidFill>
              <a:schemeClr val="tx1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pic>
        <p:nvPicPr>
          <p:cNvPr id="7" name="Image 6">
            <a:extLst>
              <a:ext uri="{FF2B5EF4-FFF2-40B4-BE49-F238E27FC236}">
                <a16:creationId xmlns:a16="http://schemas.microsoft.com/office/drawing/2014/main" id="{D810F42B-62D0-4B0D-AF13-969F0AE32746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73780" y="232355"/>
            <a:ext cx="1050758" cy="1050758"/>
          </a:xfrm>
          <a:prstGeom prst="rect">
            <a:avLst/>
          </a:prstGeom>
        </p:spPr>
      </p:pic>
      <p:pic>
        <p:nvPicPr>
          <p:cNvPr id="9" name="Image 8">
            <a:extLst>
              <a:ext uri="{FF2B5EF4-FFF2-40B4-BE49-F238E27FC236}">
                <a16:creationId xmlns:a16="http://schemas.microsoft.com/office/drawing/2014/main" id="{CDEAE184-2FDB-4080-9207-A7D0C6954F23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748473" y="232354"/>
            <a:ext cx="1066445" cy="1066445"/>
          </a:xfrm>
          <a:prstGeom prst="rect">
            <a:avLst/>
          </a:prstGeom>
        </p:spPr>
      </p:pic>
      <p:sp>
        <p:nvSpPr>
          <p:cNvPr id="10" name="ZoneTexte 9">
            <a:extLst>
              <a:ext uri="{FF2B5EF4-FFF2-40B4-BE49-F238E27FC236}">
                <a16:creationId xmlns:a16="http://schemas.microsoft.com/office/drawing/2014/main" id="{1EB24E86-E201-4CFF-8D7B-EDB77BE95AEA}"/>
              </a:ext>
            </a:extLst>
          </p:cNvPr>
          <p:cNvSpPr txBox="1"/>
          <p:nvPr/>
        </p:nvSpPr>
        <p:spPr>
          <a:xfrm>
            <a:off x="1640542" y="1997839"/>
            <a:ext cx="8910917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000" b="1">
                <a:solidFill>
                  <a:schemeClr val="bg1"/>
                </a:solidFill>
              </a:rPr>
              <a:t>Python for data analysis</a:t>
            </a:r>
          </a:p>
        </p:txBody>
      </p:sp>
      <p:sp>
        <p:nvSpPr>
          <p:cNvPr id="11" name="ZoneTexte 10">
            <a:extLst>
              <a:ext uri="{FF2B5EF4-FFF2-40B4-BE49-F238E27FC236}">
                <a16:creationId xmlns:a16="http://schemas.microsoft.com/office/drawing/2014/main" id="{84183A7B-FCE4-4073-933E-325B695525AC}"/>
              </a:ext>
            </a:extLst>
          </p:cNvPr>
          <p:cNvSpPr txBox="1"/>
          <p:nvPr/>
        </p:nvSpPr>
        <p:spPr>
          <a:xfrm>
            <a:off x="2608730" y="5988427"/>
            <a:ext cx="697454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b="1">
                <a:solidFill>
                  <a:schemeClr val="bg1"/>
                </a:solidFill>
              </a:rPr>
              <a:t>Bastien LEDUC – Jean LE CHEVALIER – Pierrick LE FLOCH</a:t>
            </a:r>
          </a:p>
        </p:txBody>
      </p:sp>
      <p:sp>
        <p:nvSpPr>
          <p:cNvPr id="12" name="Rectangle 11">
            <a:extLst>
              <a:ext uri="{FF2B5EF4-FFF2-40B4-BE49-F238E27FC236}">
                <a16:creationId xmlns:a16="http://schemas.microsoft.com/office/drawing/2014/main" id="{225370B6-E26B-44F3-BC3B-6AB3C550EF4F}"/>
              </a:ext>
            </a:extLst>
          </p:cNvPr>
          <p:cNvSpPr/>
          <p:nvPr/>
        </p:nvSpPr>
        <p:spPr>
          <a:xfrm>
            <a:off x="-13830831" y="2366683"/>
            <a:ext cx="12936070" cy="2124635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3" name="ZoneTexte 12">
            <a:extLst>
              <a:ext uri="{FF2B5EF4-FFF2-40B4-BE49-F238E27FC236}">
                <a16:creationId xmlns:a16="http://schemas.microsoft.com/office/drawing/2014/main" id="{2A3B201B-3D9C-4B7B-BD6F-06DE8BA06144}"/>
              </a:ext>
            </a:extLst>
          </p:cNvPr>
          <p:cNvSpPr txBox="1"/>
          <p:nvPr/>
        </p:nvSpPr>
        <p:spPr>
          <a:xfrm>
            <a:off x="12880791" y="2828836"/>
            <a:ext cx="10626879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fr-FR" sz="7200" b="1">
                <a:solidFill>
                  <a:schemeClr val="bg1"/>
                </a:solidFill>
                <a:latin typeface="+mj-lt"/>
              </a:rPr>
              <a:t>Présentation du data set</a:t>
            </a:r>
          </a:p>
        </p:txBody>
      </p:sp>
      <p:sp>
        <p:nvSpPr>
          <p:cNvPr id="14" name="ZoneTexte 13">
            <a:extLst>
              <a:ext uri="{FF2B5EF4-FFF2-40B4-BE49-F238E27FC236}">
                <a16:creationId xmlns:a16="http://schemas.microsoft.com/office/drawing/2014/main" id="{8CC496AE-3B10-4592-9BBC-651D51688AE9}"/>
              </a:ext>
            </a:extLst>
          </p:cNvPr>
          <p:cNvSpPr txBox="1"/>
          <p:nvPr/>
        </p:nvSpPr>
        <p:spPr>
          <a:xfrm>
            <a:off x="1628820" y="3299103"/>
            <a:ext cx="8910917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000" b="1">
                <a:solidFill>
                  <a:schemeClr val="bg1"/>
                </a:solidFill>
              </a:rPr>
              <a:t>Drug consumption data set</a:t>
            </a:r>
          </a:p>
        </p:txBody>
      </p:sp>
    </p:spTree>
    <p:extLst>
      <p:ext uri="{BB962C8B-B14F-4D97-AF65-F5344CB8AC3E}">
        <p14:creationId xmlns:p14="http://schemas.microsoft.com/office/powerpoint/2010/main" val="1635492559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" name="Groupe 23">
            <a:extLst>
              <a:ext uri="{FF2B5EF4-FFF2-40B4-BE49-F238E27FC236}">
                <a16:creationId xmlns:a16="http://schemas.microsoft.com/office/drawing/2014/main" id="{7F96F1E1-A3EC-41AF-8925-98E3312F3961}"/>
              </a:ext>
            </a:extLst>
          </p:cNvPr>
          <p:cNvGrpSpPr/>
          <p:nvPr/>
        </p:nvGrpSpPr>
        <p:grpSpPr>
          <a:xfrm>
            <a:off x="0" y="0"/>
            <a:ext cx="12192000" cy="6858000"/>
            <a:chOff x="0" y="0"/>
            <a:chExt cx="12192000" cy="6858000"/>
          </a:xfrm>
        </p:grpSpPr>
        <p:pic>
          <p:nvPicPr>
            <p:cNvPr id="25" name="Image 24">
              <a:extLst>
                <a:ext uri="{FF2B5EF4-FFF2-40B4-BE49-F238E27FC236}">
                  <a16:creationId xmlns:a16="http://schemas.microsoft.com/office/drawing/2014/main" id="{00314C89-DF67-46A6-B36D-42B8A9251083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15737"/>
            <a:stretch/>
          </p:blipFill>
          <p:spPr>
            <a:xfrm>
              <a:off x="0" y="0"/>
              <a:ext cx="12192000" cy="6858000"/>
            </a:xfrm>
            <a:prstGeom prst="rect">
              <a:avLst/>
            </a:prstGeom>
          </p:spPr>
        </p:pic>
        <p:sp>
          <p:nvSpPr>
            <p:cNvPr id="26" name="Rectangle 25">
              <a:extLst>
                <a:ext uri="{FF2B5EF4-FFF2-40B4-BE49-F238E27FC236}">
                  <a16:creationId xmlns:a16="http://schemas.microsoft.com/office/drawing/2014/main" id="{3417D263-6D49-498B-B9DB-B63FEA7AFF5C}"/>
                </a:ext>
              </a:extLst>
            </p:cNvPr>
            <p:cNvSpPr/>
            <p:nvPr/>
          </p:nvSpPr>
          <p:spPr>
            <a:xfrm>
              <a:off x="0" y="0"/>
              <a:ext cx="12192000" cy="6858000"/>
            </a:xfrm>
            <a:prstGeom prst="rect">
              <a:avLst/>
            </a:prstGeom>
            <a:solidFill>
              <a:schemeClr val="tx1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5" name="Groupe 4">
            <a:extLst>
              <a:ext uri="{FF2B5EF4-FFF2-40B4-BE49-F238E27FC236}">
                <a16:creationId xmlns:a16="http://schemas.microsoft.com/office/drawing/2014/main" id="{E3263A89-631A-4D3D-BC9C-C5EC95B839EA}"/>
              </a:ext>
            </a:extLst>
          </p:cNvPr>
          <p:cNvGrpSpPr/>
          <p:nvPr/>
        </p:nvGrpSpPr>
        <p:grpSpPr>
          <a:xfrm>
            <a:off x="231908" y="122694"/>
            <a:ext cx="11728184" cy="6551843"/>
            <a:chOff x="231908" y="122694"/>
            <a:chExt cx="11728184" cy="6551843"/>
          </a:xfrm>
        </p:grpSpPr>
        <p:sp>
          <p:nvSpPr>
            <p:cNvPr id="7" name="Rectangle 6">
              <a:extLst>
                <a:ext uri="{FF2B5EF4-FFF2-40B4-BE49-F238E27FC236}">
                  <a16:creationId xmlns:a16="http://schemas.microsoft.com/office/drawing/2014/main" id="{0D15B71C-7386-4B15-9E1A-AB881B905FE9}"/>
                </a:ext>
              </a:extLst>
            </p:cNvPr>
            <p:cNvSpPr/>
            <p:nvPr/>
          </p:nvSpPr>
          <p:spPr>
            <a:xfrm>
              <a:off x="231908" y="304217"/>
              <a:ext cx="11728184" cy="637032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ffectLst>
              <a:outerShdw blurRad="50800" dist="38100" dir="5400000" algn="t" rotWithShape="0">
                <a:schemeClr val="bg1"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Rectangle 42">
              <a:extLst>
                <a:ext uri="{FF2B5EF4-FFF2-40B4-BE49-F238E27FC236}">
                  <a16:creationId xmlns:a16="http://schemas.microsoft.com/office/drawing/2014/main" id="{9117CD03-F3CB-426A-9443-B5EA32BCAE43}"/>
                </a:ext>
              </a:extLst>
            </p:cNvPr>
            <p:cNvSpPr/>
            <p:nvPr/>
          </p:nvSpPr>
          <p:spPr>
            <a:xfrm>
              <a:off x="406596" y="681548"/>
              <a:ext cx="5136119" cy="5737631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" name="Rectangle 28">
              <a:extLst>
                <a:ext uri="{FF2B5EF4-FFF2-40B4-BE49-F238E27FC236}">
                  <a16:creationId xmlns:a16="http://schemas.microsoft.com/office/drawing/2014/main" id="{AD6CBEE2-ABE4-496F-8006-6EE9BE1FE64F}"/>
                </a:ext>
              </a:extLst>
            </p:cNvPr>
            <p:cNvSpPr/>
            <p:nvPr/>
          </p:nvSpPr>
          <p:spPr>
            <a:xfrm>
              <a:off x="5774465" y="681548"/>
              <a:ext cx="6072080" cy="573578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33C85CCE-3D1A-4F83-BF70-688CE30FD357}"/>
                </a:ext>
              </a:extLst>
            </p:cNvPr>
            <p:cNvSpPr/>
            <p:nvPr/>
          </p:nvSpPr>
          <p:spPr>
            <a:xfrm>
              <a:off x="231908" y="183464"/>
              <a:ext cx="11728184" cy="3528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ffectLst>
              <a:outerShdw blurRad="50800" dist="38100" dir="5400000" algn="t" rotWithShape="0">
                <a:schemeClr val="bg1"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" name="ZoneTexte 11">
              <a:extLst>
                <a:ext uri="{FF2B5EF4-FFF2-40B4-BE49-F238E27FC236}">
                  <a16:creationId xmlns:a16="http://schemas.microsoft.com/office/drawing/2014/main" id="{EC210F5C-AF00-4EB1-B5AF-4CE6875FBDBA}"/>
                </a:ext>
              </a:extLst>
            </p:cNvPr>
            <p:cNvSpPr txBox="1"/>
            <p:nvPr/>
          </p:nvSpPr>
          <p:spPr>
            <a:xfrm>
              <a:off x="361898" y="122694"/>
              <a:ext cx="7577101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fr-FR" sz="2400">
                  <a:solidFill>
                    <a:schemeClr val="bg1"/>
                  </a:solidFill>
                  <a:latin typeface="+mj-lt"/>
                </a:rPr>
                <a:t>Corrélations avec la consommation de drogues</a:t>
              </a:r>
            </a:p>
          </p:txBody>
        </p:sp>
        <p:pic>
          <p:nvPicPr>
            <p:cNvPr id="4" name="Image 3">
              <a:extLst>
                <a:ext uri="{FF2B5EF4-FFF2-40B4-BE49-F238E27FC236}">
                  <a16:creationId xmlns:a16="http://schemas.microsoft.com/office/drawing/2014/main" id="{856816AB-CA7F-42F1-92A7-D13C745446C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471" t="1506" r="8485" b="9285"/>
            <a:stretch/>
          </p:blipFill>
          <p:spPr>
            <a:xfrm>
              <a:off x="468348" y="1210360"/>
              <a:ext cx="5012613" cy="4966092"/>
            </a:xfrm>
            <a:prstGeom prst="rect">
              <a:avLst/>
            </a:prstGeom>
          </p:spPr>
        </p:pic>
        <p:pic>
          <p:nvPicPr>
            <p:cNvPr id="10" name="Image 9">
              <a:extLst>
                <a:ext uri="{FF2B5EF4-FFF2-40B4-BE49-F238E27FC236}">
                  <a16:creationId xmlns:a16="http://schemas.microsoft.com/office/drawing/2014/main" id="{6797B375-B644-4D65-88D3-8535199CADD2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r="8119" b="8233"/>
            <a:stretch/>
          </p:blipFill>
          <p:spPr>
            <a:xfrm>
              <a:off x="6211538" y="1062643"/>
              <a:ext cx="5218044" cy="5211581"/>
            </a:xfrm>
            <a:prstGeom prst="rect">
              <a:avLst/>
            </a:prstGeom>
          </p:spPr>
        </p:pic>
        <p:sp>
          <p:nvSpPr>
            <p:cNvPr id="2" name="ZoneTexte 1">
              <a:extLst>
                <a:ext uri="{FF2B5EF4-FFF2-40B4-BE49-F238E27FC236}">
                  <a16:creationId xmlns:a16="http://schemas.microsoft.com/office/drawing/2014/main" id="{90B3A067-BAA9-4712-B748-91607F3F31CD}"/>
                </a:ext>
              </a:extLst>
            </p:cNvPr>
            <p:cNvSpPr txBox="1"/>
            <p:nvPr/>
          </p:nvSpPr>
          <p:spPr>
            <a:xfrm>
              <a:off x="831575" y="880425"/>
              <a:ext cx="2638425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fr-FR"/>
                <a:t>Drogues légales</a:t>
              </a:r>
            </a:p>
          </p:txBody>
        </p:sp>
        <p:sp>
          <p:nvSpPr>
            <p:cNvPr id="3" name="ZoneTexte 2">
              <a:extLst>
                <a:ext uri="{FF2B5EF4-FFF2-40B4-BE49-F238E27FC236}">
                  <a16:creationId xmlns:a16="http://schemas.microsoft.com/office/drawing/2014/main" id="{7A158D6A-1A3A-4B9A-BF4F-16C4669D3707}"/>
                </a:ext>
              </a:extLst>
            </p:cNvPr>
            <p:cNvSpPr txBox="1"/>
            <p:nvPr/>
          </p:nvSpPr>
          <p:spPr>
            <a:xfrm>
              <a:off x="6142381" y="832646"/>
              <a:ext cx="2562225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fr-FR"/>
                <a:t>Drogues illégales</a:t>
              </a:r>
            </a:p>
          </p:txBody>
        </p:sp>
      </p:grpSp>
      <p:grpSp>
        <p:nvGrpSpPr>
          <p:cNvPr id="27" name="Groupe 26">
            <a:extLst>
              <a:ext uri="{FF2B5EF4-FFF2-40B4-BE49-F238E27FC236}">
                <a16:creationId xmlns:a16="http://schemas.microsoft.com/office/drawing/2014/main" id="{8B682DAD-55FE-436B-ACBC-E06E0821B592}"/>
              </a:ext>
            </a:extLst>
          </p:cNvPr>
          <p:cNvGrpSpPr/>
          <p:nvPr/>
        </p:nvGrpSpPr>
        <p:grpSpPr>
          <a:xfrm>
            <a:off x="231908" y="7613740"/>
            <a:ext cx="11728184" cy="6551843"/>
            <a:chOff x="231908" y="122694"/>
            <a:chExt cx="11728184" cy="6551843"/>
          </a:xfrm>
        </p:grpSpPr>
        <p:sp>
          <p:nvSpPr>
            <p:cNvPr id="28" name="Rectangle 27">
              <a:extLst>
                <a:ext uri="{FF2B5EF4-FFF2-40B4-BE49-F238E27FC236}">
                  <a16:creationId xmlns:a16="http://schemas.microsoft.com/office/drawing/2014/main" id="{7DA1B542-D2DD-4DB4-AC05-188FB319395E}"/>
                </a:ext>
              </a:extLst>
            </p:cNvPr>
            <p:cNvSpPr/>
            <p:nvPr/>
          </p:nvSpPr>
          <p:spPr>
            <a:xfrm>
              <a:off x="231908" y="304217"/>
              <a:ext cx="11728184" cy="637032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ffectLst>
              <a:outerShdw blurRad="50800" dist="38100" dir="5400000" algn="t" rotWithShape="0">
                <a:schemeClr val="bg1"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0" name="Rectangle 29">
              <a:extLst>
                <a:ext uri="{FF2B5EF4-FFF2-40B4-BE49-F238E27FC236}">
                  <a16:creationId xmlns:a16="http://schemas.microsoft.com/office/drawing/2014/main" id="{82BCDE46-4076-49E7-8573-2C7931DBF5C2}"/>
                </a:ext>
              </a:extLst>
            </p:cNvPr>
            <p:cNvSpPr/>
            <p:nvPr/>
          </p:nvSpPr>
          <p:spPr>
            <a:xfrm>
              <a:off x="406596" y="681548"/>
              <a:ext cx="5136119" cy="5737631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1" name="Rectangle 30">
              <a:extLst>
                <a:ext uri="{FF2B5EF4-FFF2-40B4-BE49-F238E27FC236}">
                  <a16:creationId xmlns:a16="http://schemas.microsoft.com/office/drawing/2014/main" id="{59F3096E-128C-4D3C-9A8B-97E616275624}"/>
                </a:ext>
              </a:extLst>
            </p:cNvPr>
            <p:cNvSpPr/>
            <p:nvPr/>
          </p:nvSpPr>
          <p:spPr>
            <a:xfrm>
              <a:off x="5774465" y="681548"/>
              <a:ext cx="6072080" cy="573578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pic>
          <p:nvPicPr>
            <p:cNvPr id="32" name="Image 31">
              <a:extLst>
                <a:ext uri="{FF2B5EF4-FFF2-40B4-BE49-F238E27FC236}">
                  <a16:creationId xmlns:a16="http://schemas.microsoft.com/office/drawing/2014/main" id="{036A54E5-D4E0-4383-B543-7A599EFADECF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r="8068" b="7783"/>
            <a:stretch/>
          </p:blipFill>
          <p:spPr>
            <a:xfrm>
              <a:off x="5983013" y="874970"/>
              <a:ext cx="5444017" cy="5460876"/>
            </a:xfrm>
            <a:prstGeom prst="rect">
              <a:avLst/>
            </a:prstGeom>
          </p:spPr>
        </p:pic>
        <p:pic>
          <p:nvPicPr>
            <p:cNvPr id="33" name="Image 32">
              <a:extLst>
                <a:ext uri="{FF2B5EF4-FFF2-40B4-BE49-F238E27FC236}">
                  <a16:creationId xmlns:a16="http://schemas.microsoft.com/office/drawing/2014/main" id="{EB279979-4613-4660-9B30-93DE58CE3C4C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r="10208" b="9636"/>
            <a:stretch/>
          </p:blipFill>
          <p:spPr>
            <a:xfrm>
              <a:off x="406595" y="1232945"/>
              <a:ext cx="4912245" cy="4943507"/>
            </a:xfrm>
            <a:prstGeom prst="rect">
              <a:avLst/>
            </a:prstGeom>
          </p:spPr>
        </p:pic>
        <p:sp>
          <p:nvSpPr>
            <p:cNvPr id="34" name="Rectangle 33">
              <a:extLst>
                <a:ext uri="{FF2B5EF4-FFF2-40B4-BE49-F238E27FC236}">
                  <a16:creationId xmlns:a16="http://schemas.microsoft.com/office/drawing/2014/main" id="{F2BD03B1-76EA-4B9C-8B2F-EA22D9C6351E}"/>
                </a:ext>
              </a:extLst>
            </p:cNvPr>
            <p:cNvSpPr/>
            <p:nvPr/>
          </p:nvSpPr>
          <p:spPr>
            <a:xfrm>
              <a:off x="231908" y="183464"/>
              <a:ext cx="11728184" cy="3528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ffectLst>
              <a:outerShdw blurRad="50800" dist="38100" dir="5400000" algn="t" rotWithShape="0">
                <a:schemeClr val="bg1"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5" name="ZoneTexte 34">
              <a:extLst>
                <a:ext uri="{FF2B5EF4-FFF2-40B4-BE49-F238E27FC236}">
                  <a16:creationId xmlns:a16="http://schemas.microsoft.com/office/drawing/2014/main" id="{1C97750B-BEEF-48A3-A844-360547D398C5}"/>
                </a:ext>
              </a:extLst>
            </p:cNvPr>
            <p:cNvSpPr txBox="1"/>
            <p:nvPr/>
          </p:nvSpPr>
          <p:spPr>
            <a:xfrm>
              <a:off x="361898" y="122694"/>
              <a:ext cx="7577101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fr-FR" sz="2400">
                  <a:solidFill>
                    <a:schemeClr val="bg1"/>
                  </a:solidFill>
                  <a:latin typeface="+mj-lt"/>
                </a:rPr>
                <a:t>Corrélations entre les variables</a:t>
              </a:r>
            </a:p>
          </p:txBody>
        </p:sp>
        <p:sp>
          <p:nvSpPr>
            <p:cNvPr id="36" name="ZoneTexte 35">
              <a:extLst>
                <a:ext uri="{FF2B5EF4-FFF2-40B4-BE49-F238E27FC236}">
                  <a16:creationId xmlns:a16="http://schemas.microsoft.com/office/drawing/2014/main" id="{CD4F7464-9A95-45B9-AA58-957EC2DFBC01}"/>
                </a:ext>
              </a:extLst>
            </p:cNvPr>
            <p:cNvSpPr txBox="1"/>
            <p:nvPr/>
          </p:nvSpPr>
          <p:spPr>
            <a:xfrm>
              <a:off x="568484" y="799985"/>
              <a:ext cx="25908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fr-FR"/>
                <a:t>Attributs sur les individus </a:t>
              </a:r>
            </a:p>
          </p:txBody>
        </p:sp>
        <p:sp>
          <p:nvSpPr>
            <p:cNvPr id="37" name="ZoneTexte 36">
              <a:extLst>
                <a:ext uri="{FF2B5EF4-FFF2-40B4-BE49-F238E27FC236}">
                  <a16:creationId xmlns:a16="http://schemas.microsoft.com/office/drawing/2014/main" id="{9839761F-7F2A-4FC3-B052-ECFD2CF4D8D7}"/>
                </a:ext>
              </a:extLst>
            </p:cNvPr>
            <p:cNvSpPr txBox="1"/>
            <p:nvPr/>
          </p:nvSpPr>
          <p:spPr>
            <a:xfrm>
              <a:off x="6096000" y="799686"/>
              <a:ext cx="268011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fr-FR"/>
                <a:t>Consommation de drogue</a:t>
              </a:r>
            </a:p>
          </p:txBody>
        </p:sp>
      </p:grpSp>
      <p:sp>
        <p:nvSpPr>
          <p:cNvPr id="41" name="Rectangle 40">
            <a:extLst>
              <a:ext uri="{FF2B5EF4-FFF2-40B4-BE49-F238E27FC236}">
                <a16:creationId xmlns:a16="http://schemas.microsoft.com/office/drawing/2014/main" id="{E2CAE05A-6031-43A4-9CC3-FFD76BC8B3AF}"/>
              </a:ext>
            </a:extLst>
          </p:cNvPr>
          <p:cNvSpPr/>
          <p:nvPr/>
        </p:nvSpPr>
        <p:spPr>
          <a:xfrm>
            <a:off x="13106400" y="2580043"/>
            <a:ext cx="12192000" cy="2124635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2" name="ZoneTexte 41">
            <a:extLst>
              <a:ext uri="{FF2B5EF4-FFF2-40B4-BE49-F238E27FC236}">
                <a16:creationId xmlns:a16="http://schemas.microsoft.com/office/drawing/2014/main" id="{AA762E61-7632-4DD5-9CC4-15B32D9E9AB9}"/>
              </a:ext>
            </a:extLst>
          </p:cNvPr>
          <p:cNvSpPr txBox="1"/>
          <p:nvPr/>
        </p:nvSpPr>
        <p:spPr>
          <a:xfrm>
            <a:off x="13612147" y="3042196"/>
            <a:ext cx="11180507" cy="1200329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algn="ctr"/>
            <a:r>
              <a:rPr lang="fr-FR" sz="7200" b="1">
                <a:solidFill>
                  <a:schemeClr val="bg1"/>
                </a:solidFill>
                <a:latin typeface="+mj-lt"/>
              </a:rPr>
              <a:t>Machine Learning</a:t>
            </a:r>
            <a:endParaRPr lang="fr-FR" sz="7200" b="1">
              <a:solidFill>
                <a:schemeClr val="bg1"/>
              </a:solidFill>
              <a:latin typeface="+mj-lt"/>
              <a:cs typeface="Calibri Light"/>
            </a:endParaRPr>
          </a:p>
        </p:txBody>
      </p:sp>
    </p:spTree>
    <p:extLst>
      <p:ext uri="{BB962C8B-B14F-4D97-AF65-F5344CB8AC3E}">
        <p14:creationId xmlns:p14="http://schemas.microsoft.com/office/powerpoint/2010/main" val="3635877506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8" name="Image 27">
            <a:extLst>
              <a:ext uri="{FF2B5EF4-FFF2-40B4-BE49-F238E27FC236}">
                <a16:creationId xmlns:a16="http://schemas.microsoft.com/office/drawing/2014/main" id="{F7149BEC-279E-4864-A766-B8C5C0A60CCB}"/>
              </a:ext>
            </a:extLst>
          </p:cNvPr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7664" b="7968"/>
          <a:stretch/>
        </p:blipFill>
        <p:spPr>
          <a:xfrm>
            <a:off x="0" y="-4453"/>
            <a:ext cx="12211165" cy="6869982"/>
          </a:xfrm>
          <a:prstGeom prst="rect">
            <a:avLst/>
          </a:prstGeom>
        </p:spPr>
      </p:pic>
      <p:sp>
        <p:nvSpPr>
          <p:cNvPr id="29" name="Rectangle 28">
            <a:extLst>
              <a:ext uri="{FF2B5EF4-FFF2-40B4-BE49-F238E27FC236}">
                <a16:creationId xmlns:a16="http://schemas.microsoft.com/office/drawing/2014/main" id="{392D9F9D-A9E9-4A10-8174-C1E45DD0ACE4}"/>
              </a:ext>
            </a:extLst>
          </p:cNvPr>
          <p:cNvSpPr/>
          <p:nvPr/>
        </p:nvSpPr>
        <p:spPr>
          <a:xfrm>
            <a:off x="6690" y="-4453"/>
            <a:ext cx="12211164" cy="6858000"/>
          </a:xfrm>
          <a:prstGeom prst="rect">
            <a:avLst/>
          </a:prstGeom>
          <a:solidFill>
            <a:srgbClr val="0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dirty="0"/>
          </a:p>
        </p:txBody>
      </p:sp>
      <p:sp>
        <p:nvSpPr>
          <p:cNvPr id="59" name="Rectangle 58">
            <a:extLst>
              <a:ext uri="{FF2B5EF4-FFF2-40B4-BE49-F238E27FC236}">
                <a16:creationId xmlns:a16="http://schemas.microsoft.com/office/drawing/2014/main" id="{5ACC3703-84D4-4F9A-8E16-7BD195A8AC34}"/>
              </a:ext>
            </a:extLst>
          </p:cNvPr>
          <p:cNvSpPr/>
          <p:nvPr/>
        </p:nvSpPr>
        <p:spPr>
          <a:xfrm>
            <a:off x="0" y="2366683"/>
            <a:ext cx="12192000" cy="2124635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8" name="ZoneTexte 57">
            <a:extLst>
              <a:ext uri="{FF2B5EF4-FFF2-40B4-BE49-F238E27FC236}">
                <a16:creationId xmlns:a16="http://schemas.microsoft.com/office/drawing/2014/main" id="{0D2D1E8C-1989-4103-883A-6622FCCD0F70}"/>
              </a:ext>
            </a:extLst>
          </p:cNvPr>
          <p:cNvSpPr txBox="1"/>
          <p:nvPr/>
        </p:nvSpPr>
        <p:spPr>
          <a:xfrm>
            <a:off x="505747" y="2828836"/>
            <a:ext cx="11180507" cy="1200329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algn="ctr"/>
            <a:r>
              <a:rPr lang="fr-FR" sz="7200" b="1" dirty="0">
                <a:solidFill>
                  <a:srgbClr val="C40A6E"/>
                </a:solidFill>
                <a:latin typeface="+mj-lt"/>
              </a:rPr>
              <a:t>Machine Learning</a:t>
            </a:r>
            <a:endParaRPr lang="fr-FR" sz="7200" b="1" dirty="0">
              <a:solidFill>
                <a:srgbClr val="C40A6E"/>
              </a:solidFill>
              <a:latin typeface="+mj-lt"/>
              <a:cs typeface="Calibri Light"/>
            </a:endParaRPr>
          </a:p>
        </p:txBody>
      </p:sp>
      <p:grpSp>
        <p:nvGrpSpPr>
          <p:cNvPr id="74" name="Group 73">
            <a:extLst>
              <a:ext uri="{FF2B5EF4-FFF2-40B4-BE49-F238E27FC236}">
                <a16:creationId xmlns:a16="http://schemas.microsoft.com/office/drawing/2014/main" id="{33884DA6-14C8-4A8C-8FA5-2140C2D3D593}"/>
              </a:ext>
            </a:extLst>
          </p:cNvPr>
          <p:cNvGrpSpPr/>
          <p:nvPr/>
        </p:nvGrpSpPr>
        <p:grpSpPr>
          <a:xfrm>
            <a:off x="199824" y="-7590118"/>
            <a:ext cx="11728184" cy="6527619"/>
            <a:chOff x="231908" y="-8262899"/>
            <a:chExt cx="11728184" cy="6527619"/>
          </a:xfrm>
        </p:grpSpPr>
        <p:grpSp>
          <p:nvGrpSpPr>
            <p:cNvPr id="75" name="Groupe 12">
              <a:extLst>
                <a:ext uri="{FF2B5EF4-FFF2-40B4-BE49-F238E27FC236}">
                  <a16:creationId xmlns:a16="http://schemas.microsoft.com/office/drawing/2014/main" id="{2CE81079-E270-45CA-A428-CEFEAAFD598F}"/>
                </a:ext>
              </a:extLst>
            </p:cNvPr>
            <p:cNvGrpSpPr/>
            <p:nvPr/>
          </p:nvGrpSpPr>
          <p:grpSpPr>
            <a:xfrm>
              <a:off x="231908" y="-8262899"/>
              <a:ext cx="11728184" cy="6527619"/>
              <a:chOff x="231908" y="146918"/>
              <a:chExt cx="11728184" cy="6527619"/>
            </a:xfrm>
          </p:grpSpPr>
          <p:sp>
            <p:nvSpPr>
              <p:cNvPr id="90" name="Rectangle 89">
                <a:extLst>
                  <a:ext uri="{FF2B5EF4-FFF2-40B4-BE49-F238E27FC236}">
                    <a16:creationId xmlns:a16="http://schemas.microsoft.com/office/drawing/2014/main" id="{59AB005E-977D-4EF4-B388-BB274F5E6CB9}"/>
                  </a:ext>
                </a:extLst>
              </p:cNvPr>
              <p:cNvSpPr/>
              <p:nvPr/>
            </p:nvSpPr>
            <p:spPr>
              <a:xfrm>
                <a:off x="231908" y="304217"/>
                <a:ext cx="11728184" cy="637032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  <a:effectLst>
                <a:outerShdw blurRad="50800" dist="38100" dir="5400000" algn="t" rotWithShape="0">
                  <a:schemeClr val="bg1">
                    <a:alpha val="40000"/>
                  </a:scheme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1" name="Rectangle 90">
                <a:extLst>
                  <a:ext uri="{FF2B5EF4-FFF2-40B4-BE49-F238E27FC236}">
                    <a16:creationId xmlns:a16="http://schemas.microsoft.com/office/drawing/2014/main" id="{E37CF5C7-F0F1-448C-8F0F-3C62F1AA6E5F}"/>
                  </a:ext>
                </a:extLst>
              </p:cNvPr>
              <p:cNvSpPr/>
              <p:nvPr/>
            </p:nvSpPr>
            <p:spPr>
              <a:xfrm>
                <a:off x="406596" y="681548"/>
                <a:ext cx="5136119" cy="5737631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2" name="Rectangle 91">
                <a:extLst>
                  <a:ext uri="{FF2B5EF4-FFF2-40B4-BE49-F238E27FC236}">
                    <a16:creationId xmlns:a16="http://schemas.microsoft.com/office/drawing/2014/main" id="{4F6BAED2-0ADD-4CFB-B360-08A994CE1591}"/>
                  </a:ext>
                </a:extLst>
              </p:cNvPr>
              <p:cNvSpPr/>
              <p:nvPr/>
            </p:nvSpPr>
            <p:spPr>
              <a:xfrm>
                <a:off x="5774465" y="681548"/>
                <a:ext cx="6072080" cy="5735782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endParaRPr 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93" name="Rectangle 92">
                <a:extLst>
                  <a:ext uri="{FF2B5EF4-FFF2-40B4-BE49-F238E27FC236}">
                    <a16:creationId xmlns:a16="http://schemas.microsoft.com/office/drawing/2014/main" id="{8F3EBCF3-399E-4D7A-8693-1C3C338A540B}"/>
                  </a:ext>
                </a:extLst>
              </p:cNvPr>
              <p:cNvSpPr/>
              <p:nvPr/>
            </p:nvSpPr>
            <p:spPr>
              <a:xfrm>
                <a:off x="231908" y="183464"/>
                <a:ext cx="11728184" cy="352815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  <a:effectLst>
                <a:outerShdw blurRad="50800" dist="38100" dir="5400000" algn="t" rotWithShape="0">
                  <a:schemeClr val="bg1">
                    <a:alpha val="40000"/>
                  </a:scheme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4" name="ZoneTexte 11">
                <a:extLst>
                  <a:ext uri="{FF2B5EF4-FFF2-40B4-BE49-F238E27FC236}">
                    <a16:creationId xmlns:a16="http://schemas.microsoft.com/office/drawing/2014/main" id="{347DAEC5-C259-49FD-A9D5-79CFCD7DF484}"/>
                  </a:ext>
                </a:extLst>
              </p:cNvPr>
              <p:cNvSpPr txBox="1"/>
              <p:nvPr/>
            </p:nvSpPr>
            <p:spPr>
              <a:xfrm>
                <a:off x="361898" y="146918"/>
                <a:ext cx="7577101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fr-FR" sz="2400">
                    <a:solidFill>
                      <a:schemeClr val="bg1"/>
                    </a:solidFill>
                    <a:latin typeface="+mj-lt"/>
                  </a:rPr>
                  <a:t>Implémentation d’un premier modèle</a:t>
                </a:r>
              </a:p>
            </p:txBody>
          </p:sp>
        </p:grpSp>
        <p:sp>
          <p:nvSpPr>
            <p:cNvPr id="76" name="TextBox 75">
              <a:extLst>
                <a:ext uri="{FF2B5EF4-FFF2-40B4-BE49-F238E27FC236}">
                  <a16:creationId xmlns:a16="http://schemas.microsoft.com/office/drawing/2014/main" id="{051750C0-439E-4D77-9AF7-1C6ECC4D15B9}"/>
                </a:ext>
              </a:extLst>
            </p:cNvPr>
            <p:cNvSpPr txBox="1"/>
            <p:nvPr/>
          </p:nvSpPr>
          <p:spPr>
            <a:xfrm>
              <a:off x="607595" y="-7520749"/>
              <a:ext cx="4711246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fr-FR" sz="2400" b="1" err="1">
                  <a:latin typeface="+mj-lt"/>
                </a:rPr>
                <a:t>Multilabel</a:t>
              </a:r>
              <a:r>
                <a:rPr lang="fr-FR" sz="2400" b="1">
                  <a:latin typeface="+mj-lt"/>
                </a:rPr>
                <a:t> Classification</a:t>
              </a:r>
            </a:p>
          </p:txBody>
        </p:sp>
        <p:sp>
          <p:nvSpPr>
            <p:cNvPr id="77" name="TextBox 76">
              <a:extLst>
                <a:ext uri="{FF2B5EF4-FFF2-40B4-BE49-F238E27FC236}">
                  <a16:creationId xmlns:a16="http://schemas.microsoft.com/office/drawing/2014/main" id="{08799F27-F311-4683-9433-9477E108E0FC}"/>
                </a:ext>
              </a:extLst>
            </p:cNvPr>
            <p:cNvSpPr txBox="1"/>
            <p:nvPr/>
          </p:nvSpPr>
          <p:spPr>
            <a:xfrm>
              <a:off x="727189" y="-6805202"/>
              <a:ext cx="4590758" cy="397031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285750" indent="-285750">
                <a:buFont typeface="Arial" panose="020B0604020202020204" pitchFamily="34" charset="0"/>
                <a:buChar char="•"/>
              </a:pPr>
              <a:r>
                <a:rPr lang="fr-FR">
                  <a:latin typeface="+mj-lt"/>
                </a:rPr>
                <a:t>Modèle de ML permettant de prédire </a:t>
              </a:r>
              <a:r>
                <a:rPr lang="fr-FR" b="1">
                  <a:latin typeface="+mj-lt"/>
                </a:rPr>
                <a:t>plusieurs labels </a:t>
              </a:r>
              <a:r>
                <a:rPr lang="fr-FR">
                  <a:latin typeface="+mj-lt"/>
                </a:rPr>
                <a:t>pour un individu.</a:t>
              </a:r>
            </a:p>
            <a:p>
              <a:pPr marL="285750" indent="-285750">
                <a:buFont typeface="Arial" panose="020B0604020202020204" pitchFamily="34" charset="0"/>
                <a:buChar char="•"/>
              </a:pPr>
              <a:r>
                <a:rPr lang="fr-FR">
                  <a:latin typeface="+mj-lt"/>
                </a:rPr>
                <a:t>Quelles sont les drogues qu’un individu serait susceptible de consommer ?</a:t>
              </a:r>
            </a:p>
            <a:p>
              <a:pPr marL="285750" indent="-285750">
                <a:buFont typeface="Arial" panose="020B0604020202020204" pitchFamily="34" charset="0"/>
                <a:buChar char="•"/>
              </a:pPr>
              <a:endParaRPr lang="fr-FR">
                <a:latin typeface="+mj-lt"/>
              </a:endParaRPr>
            </a:p>
            <a:p>
              <a:pPr marL="285750" indent="-285750">
                <a:buFont typeface="Arial" panose="020B0604020202020204" pitchFamily="34" charset="0"/>
                <a:buChar char="•"/>
              </a:pPr>
              <a:endParaRPr lang="fr-FR">
                <a:latin typeface="+mj-lt"/>
              </a:endParaRPr>
            </a:p>
            <a:p>
              <a:pPr marL="285750" indent="-285750">
                <a:buFont typeface="Arial" panose="020B0604020202020204" pitchFamily="34" charset="0"/>
                <a:buChar char="•"/>
              </a:pPr>
              <a:endParaRPr lang="fr-FR">
                <a:latin typeface="+mj-lt"/>
              </a:endParaRPr>
            </a:p>
            <a:p>
              <a:pPr marL="285750" indent="-285750">
                <a:buFont typeface="Arial" panose="020B0604020202020204" pitchFamily="34" charset="0"/>
                <a:buChar char="•"/>
              </a:pPr>
              <a:endParaRPr lang="fr-FR">
                <a:latin typeface="+mj-lt"/>
              </a:endParaRPr>
            </a:p>
            <a:p>
              <a:pPr marL="285750" indent="-285750">
                <a:buFont typeface="Arial" panose="020B0604020202020204" pitchFamily="34" charset="0"/>
                <a:buChar char="•"/>
              </a:pPr>
              <a:endParaRPr lang="fr-FR">
                <a:latin typeface="+mj-lt"/>
              </a:endParaRPr>
            </a:p>
            <a:p>
              <a:pPr marL="285750" indent="-285750">
                <a:buFont typeface="Arial" panose="020B0604020202020204" pitchFamily="34" charset="0"/>
                <a:buChar char="•"/>
              </a:pPr>
              <a:endParaRPr lang="fr-FR">
                <a:latin typeface="+mj-lt"/>
              </a:endParaRPr>
            </a:p>
            <a:p>
              <a:endParaRPr lang="fr-FR">
                <a:latin typeface="+mj-lt"/>
              </a:endParaRPr>
            </a:p>
            <a:p>
              <a:pPr marL="285750" indent="-285750">
                <a:buFont typeface="Arial" panose="020B0604020202020204" pitchFamily="34" charset="0"/>
                <a:buChar char="•"/>
              </a:pPr>
              <a:endParaRPr lang="fr-FR">
                <a:latin typeface="+mj-lt"/>
              </a:endParaRPr>
            </a:p>
            <a:p>
              <a:pPr marL="285750" indent="-285750">
                <a:buFont typeface="Arial" panose="020B0604020202020204" pitchFamily="34" charset="0"/>
                <a:buChar char="•"/>
              </a:pPr>
              <a:r>
                <a:rPr lang="fr-FR">
                  <a:latin typeface="+mj-lt"/>
                </a:rPr>
                <a:t>Modèle trop imprécis pour prédire simultanément un grand nombre de labels.</a:t>
              </a:r>
            </a:p>
          </p:txBody>
        </p:sp>
        <p:sp>
          <p:nvSpPr>
            <p:cNvPr id="78" name="Rectangle 2">
              <a:extLst>
                <a:ext uri="{FF2B5EF4-FFF2-40B4-BE49-F238E27FC236}">
                  <a16:creationId xmlns:a16="http://schemas.microsoft.com/office/drawing/2014/main" id="{1C17F735-0AA7-4F6D-B2FE-2559662FE8C4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51131" y="-5035488"/>
              <a:ext cx="2742873" cy="98488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0" tIns="0" rIns="0" bIns="0" numCol="1" rtlCol="0" anchor="ctr" anchorCtr="0" compatLnSpc="1">
              <a:prstTxWarp prst="textNoShape">
                <a:avLst/>
              </a:prstTxWarp>
              <a:spAutoFit/>
            </a:bodyPr>
            <a:lstStyle>
              <a:lvl1pPr marL="0" indent="0" algn="ctr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None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fr-FR" altLang="fr-FR" sz="1600" b="1" u="sng">
                  <a:latin typeface="+mj-lt"/>
                </a:rPr>
                <a:t>Scores du modèle :</a:t>
              </a:r>
            </a:p>
            <a:p>
              <a:pPr marL="285750" indent="-285750" algn="l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</a:pPr>
              <a:r>
                <a:rPr lang="fr-FR" altLang="fr-FR" sz="1600">
                  <a:latin typeface="+mj-lt"/>
                </a:rPr>
                <a:t>Drogues légales : 75,27%</a:t>
              </a:r>
            </a:p>
            <a:p>
              <a:pPr marL="285750" indent="-285750" algn="l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</a:pPr>
              <a:r>
                <a:rPr lang="fr-FR" altLang="fr-FR" sz="1600">
                  <a:latin typeface="+mj-lt"/>
                </a:rPr>
                <a:t>Drogues illégales : 9,84%</a:t>
              </a:r>
            </a:p>
            <a:p>
              <a:pPr marL="285750" indent="-285750" algn="l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</a:pPr>
              <a:r>
                <a:rPr lang="fr-FR" altLang="fr-FR" sz="1600">
                  <a:latin typeface="+mj-lt"/>
                </a:rPr>
                <a:t>Toutes les drogues : 5,85%</a:t>
              </a:r>
            </a:p>
          </p:txBody>
        </p:sp>
        <p:sp>
          <p:nvSpPr>
            <p:cNvPr id="79" name="TextBox 78">
              <a:extLst>
                <a:ext uri="{FF2B5EF4-FFF2-40B4-BE49-F238E27FC236}">
                  <a16:creationId xmlns:a16="http://schemas.microsoft.com/office/drawing/2014/main" id="{C8F258C9-511A-4169-9583-251F4AB5CBF7}"/>
                </a:ext>
              </a:extLst>
            </p:cNvPr>
            <p:cNvSpPr txBox="1"/>
            <p:nvPr/>
          </p:nvSpPr>
          <p:spPr>
            <a:xfrm>
              <a:off x="8412018" y="-7008141"/>
              <a:ext cx="2035668" cy="18624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285750" lvl="0" indent="-285750">
                <a:lnSpc>
                  <a:spcPct val="107000"/>
                </a:lnSpc>
                <a:buFont typeface="Arial" panose="020B0604020202020204" pitchFamily="34" charset="0"/>
                <a:buChar char="•"/>
              </a:pPr>
              <a:r>
                <a:rPr lang="fr-FR" sz="1300">
                  <a:latin typeface="+mj-lt"/>
                  <a:ea typeface="Calibri" panose="020F0502020204030204" pitchFamily="34" charset="0"/>
                  <a:cs typeface="Times New Roman" panose="02020603050405020304" pitchFamily="18" charset="0"/>
                </a:rPr>
                <a:t>6</a:t>
              </a:r>
              <a:r>
                <a:rPr lang="fr-FR" sz="1300">
                  <a:effectLst/>
                  <a:latin typeface="+mj-lt"/>
                  <a:ea typeface="Calibri" panose="020F0502020204030204" pitchFamily="34" charset="0"/>
                  <a:cs typeface="Times New Roman" panose="02020603050405020304" pitchFamily="18" charset="0"/>
                </a:rPr>
                <a:t> - Hier</a:t>
              </a:r>
            </a:p>
            <a:p>
              <a:pPr marL="285750" lvl="0" indent="-285750">
                <a:lnSpc>
                  <a:spcPct val="107000"/>
                </a:lnSpc>
                <a:buFont typeface="Arial" panose="020B0604020202020204" pitchFamily="34" charset="0"/>
                <a:buChar char="•"/>
              </a:pPr>
              <a:r>
                <a:rPr lang="fr-FR" sz="1300">
                  <a:latin typeface="+mj-lt"/>
                  <a:ea typeface="Calibri" panose="020F0502020204030204" pitchFamily="34" charset="0"/>
                  <a:cs typeface="Times New Roman" panose="02020603050405020304" pitchFamily="18" charset="0"/>
                </a:rPr>
                <a:t>5</a:t>
              </a:r>
              <a:r>
                <a:rPr lang="fr-FR" sz="1300">
                  <a:effectLst/>
                  <a:latin typeface="+mj-lt"/>
                  <a:ea typeface="Calibri" panose="020F0502020204030204" pitchFamily="34" charset="0"/>
                  <a:cs typeface="Times New Roman" panose="02020603050405020304" pitchFamily="18" charset="0"/>
                </a:rPr>
                <a:t> - La semaine dernière</a:t>
              </a:r>
            </a:p>
            <a:p>
              <a:pPr marL="285750" lvl="0" indent="-285750">
                <a:lnSpc>
                  <a:spcPct val="107000"/>
                </a:lnSpc>
                <a:buFont typeface="Arial" panose="020B0604020202020204" pitchFamily="34" charset="0"/>
                <a:buChar char="•"/>
              </a:pPr>
              <a:r>
                <a:rPr lang="fr-FR" sz="1300">
                  <a:effectLst/>
                  <a:latin typeface="+mj-lt"/>
                  <a:ea typeface="Calibri" panose="020F0502020204030204" pitchFamily="34" charset="0"/>
                  <a:cs typeface="Times New Roman" panose="02020603050405020304" pitchFamily="18" charset="0"/>
                </a:rPr>
                <a:t>4 - Le mois dernier</a:t>
              </a:r>
            </a:p>
            <a:p>
              <a:pPr marL="285750" lvl="0" indent="-285750">
                <a:lnSpc>
                  <a:spcPct val="107000"/>
                </a:lnSpc>
                <a:buFont typeface="Arial" panose="020B0604020202020204" pitchFamily="34" charset="0"/>
                <a:buChar char="•"/>
              </a:pPr>
              <a:r>
                <a:rPr lang="fr-FR" sz="1300">
                  <a:effectLst/>
                  <a:latin typeface="+mj-lt"/>
                  <a:ea typeface="Calibri" panose="020F0502020204030204" pitchFamily="34" charset="0"/>
                  <a:cs typeface="Times New Roman" panose="02020603050405020304" pitchFamily="18" charset="0"/>
                </a:rPr>
                <a:t>3 - L’année dernière</a:t>
              </a:r>
            </a:p>
            <a:p>
              <a:pPr marL="285750" lvl="0" indent="-285750">
                <a:lnSpc>
                  <a:spcPct val="107000"/>
                </a:lnSpc>
                <a:buFont typeface="Arial" panose="020B0604020202020204" pitchFamily="34" charset="0"/>
                <a:buChar char="•"/>
              </a:pPr>
              <a:r>
                <a:rPr lang="fr-FR" sz="1300">
                  <a:effectLst/>
                  <a:latin typeface="+mj-lt"/>
                  <a:ea typeface="Calibri" panose="020F0502020204030204" pitchFamily="34" charset="0"/>
                  <a:cs typeface="Times New Roman" panose="02020603050405020304" pitchFamily="18" charset="0"/>
                </a:rPr>
                <a:t>2 - Il y a 10 ans</a:t>
              </a:r>
            </a:p>
            <a:p>
              <a:pPr marL="285750" lvl="0" indent="-285750">
                <a:lnSpc>
                  <a:spcPct val="107000"/>
                </a:lnSpc>
                <a:buFont typeface="Arial" panose="020B0604020202020204" pitchFamily="34" charset="0"/>
                <a:buChar char="•"/>
              </a:pPr>
              <a:r>
                <a:rPr lang="fr-FR" sz="1300">
                  <a:latin typeface="+mj-lt"/>
                  <a:ea typeface="Calibri" panose="020F0502020204030204" pitchFamily="34" charset="0"/>
                  <a:cs typeface="Times New Roman" panose="02020603050405020304" pitchFamily="18" charset="0"/>
                </a:rPr>
                <a:t>1 - Il y a plus de 10 ans</a:t>
              </a:r>
              <a:endParaRPr lang="fr-FR" sz="1300"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endParaRPr>
            </a:p>
            <a:p>
              <a:pPr marL="285750" indent="-285750">
                <a:lnSpc>
                  <a:spcPct val="107000"/>
                </a:lnSpc>
                <a:spcAft>
                  <a:spcPts val="800"/>
                </a:spcAft>
                <a:buFont typeface="Arial" panose="020B0604020202020204" pitchFamily="34" charset="0"/>
                <a:buChar char="•"/>
              </a:pPr>
              <a:r>
                <a:rPr lang="fr-FR" sz="1300">
                  <a:effectLst/>
                  <a:latin typeface="+mj-lt"/>
                  <a:ea typeface="Calibri" panose="020F0502020204030204" pitchFamily="34" charset="0"/>
                  <a:cs typeface="Times New Roman" panose="02020603050405020304" pitchFamily="18" charset="0"/>
                </a:rPr>
                <a:t>0 – Jamais</a:t>
              </a:r>
              <a:endParaRPr lang="fr-FR" sz="1300">
                <a:latin typeface="+mj-lt"/>
                <a:ea typeface="Calibri" panose="020F0502020204030204" pitchFamily="34" charset="0"/>
                <a:cs typeface="Times New Roman" panose="02020603050405020304" pitchFamily="18" charset="0"/>
              </a:endParaRPr>
            </a:p>
            <a:p>
              <a:endParaRPr lang="fr-FR" sz="1100">
                <a:latin typeface="+mj-lt"/>
              </a:endParaRPr>
            </a:p>
          </p:txBody>
        </p:sp>
        <p:sp>
          <p:nvSpPr>
            <p:cNvPr id="80" name="Accolade ouvrante 27">
              <a:extLst>
                <a:ext uri="{FF2B5EF4-FFF2-40B4-BE49-F238E27FC236}">
                  <a16:creationId xmlns:a16="http://schemas.microsoft.com/office/drawing/2014/main" id="{88B46318-F3AA-42AE-B082-77CD2213BBFE}"/>
                </a:ext>
              </a:extLst>
            </p:cNvPr>
            <p:cNvSpPr/>
            <p:nvPr/>
          </p:nvSpPr>
          <p:spPr>
            <a:xfrm>
              <a:off x="8343488" y="-6968854"/>
              <a:ext cx="116527" cy="1224261"/>
            </a:xfrm>
            <a:prstGeom prst="leftBrace">
              <a:avLst/>
            </a:prstGeom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  <p:sp>
          <p:nvSpPr>
            <p:cNvPr id="81" name="ZoneTexte 3">
              <a:extLst>
                <a:ext uri="{FF2B5EF4-FFF2-40B4-BE49-F238E27FC236}">
                  <a16:creationId xmlns:a16="http://schemas.microsoft.com/office/drawing/2014/main" id="{89111511-AE60-45E9-A98A-F81A056377C7}"/>
                </a:ext>
              </a:extLst>
            </p:cNvPr>
            <p:cNvSpPr txBox="1"/>
            <p:nvPr/>
          </p:nvSpPr>
          <p:spPr>
            <a:xfrm>
              <a:off x="6374188" y="-6835200"/>
              <a:ext cx="1737392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fr-FR" sz="1400">
                  <a:latin typeface="+mj-lt"/>
                </a:rPr>
                <a:t>1 - A déjà consommé cette drogue :</a:t>
              </a:r>
            </a:p>
          </p:txBody>
        </p:sp>
        <p:sp>
          <p:nvSpPr>
            <p:cNvPr id="82" name="ZoneTexte 29">
              <a:extLst>
                <a:ext uri="{FF2B5EF4-FFF2-40B4-BE49-F238E27FC236}">
                  <a16:creationId xmlns:a16="http://schemas.microsoft.com/office/drawing/2014/main" id="{A52E63A1-1B8F-4453-AA21-197573D56F11}"/>
                </a:ext>
              </a:extLst>
            </p:cNvPr>
            <p:cNvSpPr txBox="1"/>
            <p:nvPr/>
          </p:nvSpPr>
          <p:spPr>
            <a:xfrm>
              <a:off x="6290221" y="-5827550"/>
              <a:ext cx="2217436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fr-FR" sz="1400">
                  <a:latin typeface="+mj-lt"/>
                </a:rPr>
                <a:t>0 - N’a jamais consommé cette drogue : </a:t>
              </a:r>
            </a:p>
          </p:txBody>
        </p:sp>
        <p:sp>
          <p:nvSpPr>
            <p:cNvPr id="83" name="Accolade ouvrante 27">
              <a:extLst>
                <a:ext uri="{FF2B5EF4-FFF2-40B4-BE49-F238E27FC236}">
                  <a16:creationId xmlns:a16="http://schemas.microsoft.com/office/drawing/2014/main" id="{8EB1E76E-7D7E-4A62-8250-6A3D1B9D4ACB}"/>
                </a:ext>
              </a:extLst>
            </p:cNvPr>
            <p:cNvSpPr/>
            <p:nvPr/>
          </p:nvSpPr>
          <p:spPr>
            <a:xfrm>
              <a:off x="8316379" y="-5702827"/>
              <a:ext cx="191278" cy="197943"/>
            </a:xfrm>
            <a:prstGeom prst="leftBrace">
              <a:avLst/>
            </a:prstGeom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  <p:sp>
          <p:nvSpPr>
            <p:cNvPr id="84" name="Rectangle 2">
              <a:extLst>
                <a:ext uri="{FF2B5EF4-FFF2-40B4-BE49-F238E27FC236}">
                  <a16:creationId xmlns:a16="http://schemas.microsoft.com/office/drawing/2014/main" id="{C70A6DD1-BC4E-4DA7-AF90-2C9C170BA56C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38240" y="-7537625"/>
              <a:ext cx="2613110" cy="2462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0" tIns="0" rIns="0" bIns="0" numCol="1" rtlCol="0" anchor="ctr" anchorCtr="0" compatLnSpc="1">
              <a:prstTxWarp prst="textNoShape">
                <a:avLst/>
              </a:prstTxWarp>
              <a:spAutoFit/>
            </a:bodyPr>
            <a:lstStyle>
              <a:lvl1pPr marL="0" indent="0" algn="ctr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None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fr-FR" altLang="fr-FR" sz="1600" b="1" u="sng">
                  <a:latin typeface="+mj-lt"/>
                </a:rPr>
                <a:t>Binarisation</a:t>
              </a:r>
              <a:r>
                <a:rPr lang="fr-FR" altLang="fr-FR" sz="1500" b="1" u="sng">
                  <a:latin typeface="+mj-lt"/>
                </a:rPr>
                <a:t> des consommations :</a:t>
              </a:r>
            </a:p>
          </p:txBody>
        </p:sp>
        <p:sp>
          <p:nvSpPr>
            <p:cNvPr id="85" name="TextBox 84">
              <a:extLst>
                <a:ext uri="{FF2B5EF4-FFF2-40B4-BE49-F238E27FC236}">
                  <a16:creationId xmlns:a16="http://schemas.microsoft.com/office/drawing/2014/main" id="{3829C1C8-6E08-4671-A9FF-B736C6A6939C}"/>
                </a:ext>
              </a:extLst>
            </p:cNvPr>
            <p:cNvSpPr txBox="1"/>
            <p:nvPr/>
          </p:nvSpPr>
          <p:spPr>
            <a:xfrm>
              <a:off x="6144356" y="-4764697"/>
              <a:ext cx="4398264" cy="144655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endParaRPr lang="fr-FR" sz="1400">
                <a:latin typeface="+mj-lt"/>
              </a:endParaRPr>
            </a:p>
            <a:p>
              <a:r>
                <a:rPr lang="fr-FR" sz="1600" b="1" u="sng">
                  <a:latin typeface="+mj-lt"/>
                </a:rPr>
                <a:t>Prédictions obtenues :</a:t>
              </a:r>
            </a:p>
            <a:p>
              <a:endParaRPr lang="fr-FR" sz="1600" b="1" u="sng">
                <a:latin typeface="+mj-lt"/>
              </a:endParaRPr>
            </a:p>
            <a:p>
              <a:pPr marL="285750" indent="-285750">
                <a:buFont typeface="Arial" panose="020B0604020202020204" pitchFamily="34" charset="0"/>
                <a:buChar char="•"/>
              </a:pPr>
              <a:r>
                <a:rPr lang="fr-FR" sz="1400">
                  <a:latin typeface="+mj-lt"/>
                </a:rPr>
                <a:t>« Individu supposé Drogué</a:t>
              </a:r>
              <a:r>
                <a:rPr lang="fr-FR" sz="1400">
                  <a:solidFill>
                    <a:srgbClr val="FF0000"/>
                  </a:solidFill>
                  <a:latin typeface="+mj-lt"/>
                </a:rPr>
                <a:t>*</a:t>
              </a:r>
              <a:r>
                <a:rPr lang="fr-FR" sz="1400">
                  <a:latin typeface="+mj-lt"/>
                </a:rPr>
                <a:t> »  :</a:t>
              </a:r>
            </a:p>
            <a:p>
              <a:pPr marL="285750" indent="-285750">
                <a:buFont typeface="Arial" panose="020B0604020202020204" pitchFamily="34" charset="0"/>
                <a:buChar char="•"/>
              </a:pPr>
              <a:r>
                <a:rPr lang="fr-FR" sz="1400">
                  <a:latin typeface="+mj-lt"/>
                </a:rPr>
                <a:t>« Individu supposé Non-drogué</a:t>
              </a:r>
              <a:r>
                <a:rPr lang="fr-FR" sz="1400">
                  <a:solidFill>
                    <a:srgbClr val="FF0000"/>
                  </a:solidFill>
                  <a:latin typeface="+mj-lt"/>
                </a:rPr>
                <a:t>* </a:t>
              </a:r>
              <a:r>
                <a:rPr lang="fr-FR" sz="1400">
                  <a:latin typeface="+mj-lt"/>
                </a:rPr>
                <a:t>» : </a:t>
              </a:r>
            </a:p>
            <a:p>
              <a:pPr marL="285750" indent="-285750">
                <a:buFont typeface="Arial" panose="020B0604020202020204" pitchFamily="34" charset="0"/>
                <a:buChar char="•"/>
              </a:pPr>
              <a:r>
                <a:rPr lang="fr-FR" sz="1400">
                  <a:latin typeface="+mj-lt"/>
                </a:rPr>
                <a:t>« Individu supposé Lambda</a:t>
              </a:r>
              <a:r>
                <a:rPr lang="fr-FR" sz="1400">
                  <a:solidFill>
                    <a:srgbClr val="FF0000"/>
                  </a:solidFill>
                  <a:latin typeface="+mj-lt"/>
                </a:rPr>
                <a:t>* </a:t>
              </a:r>
              <a:r>
                <a:rPr lang="fr-FR" sz="1400">
                  <a:latin typeface="+mj-lt"/>
                </a:rPr>
                <a:t>» :</a:t>
              </a:r>
              <a:endParaRPr lang="fr-FR" sz="1400" b="1" u="sng">
                <a:latin typeface="+mj-lt"/>
              </a:endParaRPr>
            </a:p>
          </p:txBody>
        </p:sp>
        <p:sp>
          <p:nvSpPr>
            <p:cNvPr id="86" name="Rectangle 3">
              <a:extLst>
                <a:ext uri="{FF2B5EF4-FFF2-40B4-BE49-F238E27FC236}">
                  <a16:creationId xmlns:a16="http://schemas.microsoft.com/office/drawing/2014/main" id="{123C97C7-F7BC-4FDC-822E-42924B97BC23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23047" y="-4024620"/>
              <a:ext cx="2690542" cy="21544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0" tIns="0" rIns="0" bIns="0" numCol="1" anchor="ctr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14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+mj-lt"/>
                </a:rPr>
                <a:t>[1 0 0 1 1 1 1 1 0 1 0 0 1 1 1 1 1 0] </a:t>
              </a:r>
            </a:p>
          </p:txBody>
        </p:sp>
        <p:sp>
          <p:nvSpPr>
            <p:cNvPr id="87" name="Rectangle 5">
              <a:extLst>
                <a:ext uri="{FF2B5EF4-FFF2-40B4-BE49-F238E27FC236}">
                  <a16:creationId xmlns:a16="http://schemas.microsoft.com/office/drawing/2014/main" id="{0BDA3EFD-1413-4964-8C2A-1B0B35F4A6A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23046" y="-3794422"/>
              <a:ext cx="2626237" cy="21544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0" tIns="0" rIns="0" bIns="0" numCol="1" anchor="ctr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14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+mj-lt"/>
                </a:rPr>
                <a:t>[1 0 0 0 1 0 1 0 0 0 0 0 0 0 0 0 0 0] </a:t>
              </a:r>
            </a:p>
          </p:txBody>
        </p:sp>
        <p:sp>
          <p:nvSpPr>
            <p:cNvPr id="88" name="Rectangle 6">
              <a:extLst>
                <a:ext uri="{FF2B5EF4-FFF2-40B4-BE49-F238E27FC236}">
                  <a16:creationId xmlns:a16="http://schemas.microsoft.com/office/drawing/2014/main" id="{96D11D48-1D78-4123-9D0A-7637613DD597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19107" y="-3553103"/>
              <a:ext cx="2474682" cy="21544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0" tIns="0" rIns="0" bIns="0" numCol="1" anchor="ctr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14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+mj-lt"/>
                </a:rPr>
                <a:t>[1 1 1 1 1 1 1 1 0 1 0 0 0 1 0 1 1 0] </a:t>
              </a:r>
            </a:p>
          </p:txBody>
        </p:sp>
        <p:sp>
          <p:nvSpPr>
            <p:cNvPr id="89" name="TextBox 88">
              <a:extLst>
                <a:ext uri="{FF2B5EF4-FFF2-40B4-BE49-F238E27FC236}">
                  <a16:creationId xmlns:a16="http://schemas.microsoft.com/office/drawing/2014/main" id="{1B1C3EFF-2163-4053-AE83-DB2FA95A1ED0}"/>
                </a:ext>
              </a:extLst>
            </p:cNvPr>
            <p:cNvSpPr txBox="1"/>
            <p:nvPr/>
          </p:nvSpPr>
          <p:spPr>
            <a:xfrm>
              <a:off x="5983083" y="-2473398"/>
              <a:ext cx="5654843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fr-FR" sz="1200">
                  <a:solidFill>
                    <a:srgbClr val="FF0000"/>
                  </a:solidFill>
                </a:rPr>
                <a:t>*Individus dont les valeurs des variables sont très similaires celles d’autres individus de prédiction connue.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397210964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4" name="Groupe 23">
            <a:extLst>
              <a:ext uri="{FF2B5EF4-FFF2-40B4-BE49-F238E27FC236}">
                <a16:creationId xmlns:a16="http://schemas.microsoft.com/office/drawing/2014/main" id="{7F96F1E1-A3EC-41AF-8925-98E3312F3961}"/>
              </a:ext>
            </a:extLst>
          </p:cNvPr>
          <p:cNvGrpSpPr/>
          <p:nvPr/>
        </p:nvGrpSpPr>
        <p:grpSpPr>
          <a:xfrm>
            <a:off x="0" y="-2974"/>
            <a:ext cx="12192000" cy="6858369"/>
            <a:chOff x="0" y="0"/>
            <a:chExt cx="12192000" cy="6858000"/>
          </a:xfrm>
        </p:grpSpPr>
        <p:pic>
          <p:nvPicPr>
            <p:cNvPr id="25" name="Image 24">
              <a:extLst>
                <a:ext uri="{FF2B5EF4-FFF2-40B4-BE49-F238E27FC236}">
                  <a16:creationId xmlns:a16="http://schemas.microsoft.com/office/drawing/2014/main" id="{00314C89-DF67-46A6-B36D-42B8A9251083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15737"/>
            <a:stretch/>
          </p:blipFill>
          <p:spPr>
            <a:xfrm>
              <a:off x="0" y="0"/>
              <a:ext cx="12192000" cy="6858000"/>
            </a:xfrm>
            <a:prstGeom prst="rect">
              <a:avLst/>
            </a:prstGeom>
          </p:spPr>
        </p:pic>
        <p:sp>
          <p:nvSpPr>
            <p:cNvPr id="26" name="Rectangle 25">
              <a:extLst>
                <a:ext uri="{FF2B5EF4-FFF2-40B4-BE49-F238E27FC236}">
                  <a16:creationId xmlns:a16="http://schemas.microsoft.com/office/drawing/2014/main" id="{3417D263-6D49-498B-B9DB-B63FEA7AFF5C}"/>
                </a:ext>
              </a:extLst>
            </p:cNvPr>
            <p:cNvSpPr/>
            <p:nvPr/>
          </p:nvSpPr>
          <p:spPr>
            <a:xfrm>
              <a:off x="0" y="0"/>
              <a:ext cx="12192000" cy="6858000"/>
            </a:xfrm>
            <a:prstGeom prst="rect">
              <a:avLst/>
            </a:prstGeom>
            <a:solidFill>
              <a:schemeClr val="tx1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70" name="Rectangle 69">
            <a:extLst>
              <a:ext uri="{FF2B5EF4-FFF2-40B4-BE49-F238E27FC236}">
                <a16:creationId xmlns:a16="http://schemas.microsoft.com/office/drawing/2014/main" id="{679AE1E5-BD15-40A3-A42C-812D459FDEAE}"/>
              </a:ext>
            </a:extLst>
          </p:cNvPr>
          <p:cNvSpPr/>
          <p:nvPr/>
        </p:nvSpPr>
        <p:spPr>
          <a:xfrm>
            <a:off x="0" y="8904643"/>
            <a:ext cx="12192000" cy="2124635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71" name="ZoneTexte 57">
            <a:extLst>
              <a:ext uri="{FF2B5EF4-FFF2-40B4-BE49-F238E27FC236}">
                <a16:creationId xmlns:a16="http://schemas.microsoft.com/office/drawing/2014/main" id="{4DDCDB81-BF0F-4D60-A534-E506CBEE401A}"/>
              </a:ext>
            </a:extLst>
          </p:cNvPr>
          <p:cNvSpPr txBox="1"/>
          <p:nvPr/>
        </p:nvSpPr>
        <p:spPr>
          <a:xfrm>
            <a:off x="505747" y="9366796"/>
            <a:ext cx="11180507" cy="1200329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algn="ctr"/>
            <a:r>
              <a:rPr lang="fr-FR" sz="7200" b="1">
                <a:solidFill>
                  <a:schemeClr val="bg1"/>
                </a:solidFill>
                <a:latin typeface="+mj-lt"/>
              </a:rPr>
              <a:t>Machine Learning</a:t>
            </a:r>
            <a:endParaRPr lang="fr-FR" sz="7200" b="1">
              <a:solidFill>
                <a:schemeClr val="bg1"/>
              </a:solidFill>
              <a:latin typeface="+mj-lt"/>
              <a:cs typeface="Calibri Light"/>
            </a:endParaRPr>
          </a:p>
        </p:txBody>
      </p:sp>
      <p:grpSp>
        <p:nvGrpSpPr>
          <p:cNvPr id="66" name="Group 65">
            <a:extLst>
              <a:ext uri="{FF2B5EF4-FFF2-40B4-BE49-F238E27FC236}">
                <a16:creationId xmlns:a16="http://schemas.microsoft.com/office/drawing/2014/main" id="{72C02F08-68C5-491D-9038-4D93B9AFA04E}"/>
              </a:ext>
            </a:extLst>
          </p:cNvPr>
          <p:cNvGrpSpPr/>
          <p:nvPr/>
        </p:nvGrpSpPr>
        <p:grpSpPr>
          <a:xfrm>
            <a:off x="231908" y="-7896584"/>
            <a:ext cx="11728184" cy="6527619"/>
            <a:chOff x="231908" y="134218"/>
            <a:chExt cx="11728184" cy="6527619"/>
          </a:xfrm>
        </p:grpSpPr>
        <p:grpSp>
          <p:nvGrpSpPr>
            <p:cNvPr id="67" name="Groupe 12">
              <a:extLst>
                <a:ext uri="{FF2B5EF4-FFF2-40B4-BE49-F238E27FC236}">
                  <a16:creationId xmlns:a16="http://schemas.microsoft.com/office/drawing/2014/main" id="{9B217F5B-68D0-44B8-9EAC-8079B2BF0FB4}"/>
                </a:ext>
              </a:extLst>
            </p:cNvPr>
            <p:cNvGrpSpPr/>
            <p:nvPr/>
          </p:nvGrpSpPr>
          <p:grpSpPr>
            <a:xfrm>
              <a:off x="231908" y="134218"/>
              <a:ext cx="11728184" cy="6527619"/>
              <a:chOff x="231908" y="146918"/>
              <a:chExt cx="11728184" cy="6527619"/>
            </a:xfrm>
          </p:grpSpPr>
          <p:sp>
            <p:nvSpPr>
              <p:cNvPr id="81" name="Rectangle 80">
                <a:extLst>
                  <a:ext uri="{FF2B5EF4-FFF2-40B4-BE49-F238E27FC236}">
                    <a16:creationId xmlns:a16="http://schemas.microsoft.com/office/drawing/2014/main" id="{D7D35F91-5805-4399-B71A-0F7F5F4FF38A}"/>
                  </a:ext>
                </a:extLst>
              </p:cNvPr>
              <p:cNvSpPr/>
              <p:nvPr/>
            </p:nvSpPr>
            <p:spPr>
              <a:xfrm>
                <a:off x="231908" y="304217"/>
                <a:ext cx="11728184" cy="637032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  <a:effectLst>
                <a:outerShdw blurRad="50800" dist="38100" dir="5400000" algn="t" rotWithShape="0">
                  <a:schemeClr val="bg1">
                    <a:alpha val="40000"/>
                  </a:scheme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2" name="Rectangle 81">
                <a:extLst>
                  <a:ext uri="{FF2B5EF4-FFF2-40B4-BE49-F238E27FC236}">
                    <a16:creationId xmlns:a16="http://schemas.microsoft.com/office/drawing/2014/main" id="{E7628390-730F-4460-B45A-FB770A8DD0BB}"/>
                  </a:ext>
                </a:extLst>
              </p:cNvPr>
              <p:cNvSpPr/>
              <p:nvPr/>
            </p:nvSpPr>
            <p:spPr>
              <a:xfrm>
                <a:off x="406596" y="681548"/>
                <a:ext cx="5136119" cy="5737631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3" name="Rectangle 82">
                <a:extLst>
                  <a:ext uri="{FF2B5EF4-FFF2-40B4-BE49-F238E27FC236}">
                    <a16:creationId xmlns:a16="http://schemas.microsoft.com/office/drawing/2014/main" id="{EFA25C31-D5D5-464E-BEB2-4FED787F9D27}"/>
                  </a:ext>
                </a:extLst>
              </p:cNvPr>
              <p:cNvSpPr/>
              <p:nvPr/>
            </p:nvSpPr>
            <p:spPr>
              <a:xfrm>
                <a:off x="5774465" y="679699"/>
                <a:ext cx="6072080" cy="5735782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endParaRPr 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84" name="Rectangle 83">
                <a:extLst>
                  <a:ext uri="{FF2B5EF4-FFF2-40B4-BE49-F238E27FC236}">
                    <a16:creationId xmlns:a16="http://schemas.microsoft.com/office/drawing/2014/main" id="{1F483ABE-66C3-4AD4-BC55-976F02124E22}"/>
                  </a:ext>
                </a:extLst>
              </p:cNvPr>
              <p:cNvSpPr/>
              <p:nvPr/>
            </p:nvSpPr>
            <p:spPr>
              <a:xfrm>
                <a:off x="231908" y="183464"/>
                <a:ext cx="11728184" cy="352815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  <a:effectLst>
                <a:outerShdw blurRad="50800" dist="38100" dir="5400000" algn="t" rotWithShape="0">
                  <a:schemeClr val="bg1">
                    <a:alpha val="40000"/>
                  </a:scheme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5" name="ZoneTexte 11">
                <a:extLst>
                  <a:ext uri="{FF2B5EF4-FFF2-40B4-BE49-F238E27FC236}">
                    <a16:creationId xmlns:a16="http://schemas.microsoft.com/office/drawing/2014/main" id="{0C54627C-2C0C-4FF4-AADF-25B0F1CEF24B}"/>
                  </a:ext>
                </a:extLst>
              </p:cNvPr>
              <p:cNvSpPr txBox="1"/>
              <p:nvPr/>
            </p:nvSpPr>
            <p:spPr>
              <a:xfrm>
                <a:off x="361898" y="146918"/>
                <a:ext cx="7577101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fr-FR" sz="2400">
                    <a:solidFill>
                      <a:schemeClr val="bg1"/>
                    </a:solidFill>
                    <a:latin typeface="+mj-lt"/>
                  </a:rPr>
                  <a:t>Choix du meilleur modèle</a:t>
                </a:r>
              </a:p>
            </p:txBody>
          </p:sp>
        </p:grpSp>
        <p:sp>
          <p:nvSpPr>
            <p:cNvPr id="68" name="Rectangle 2">
              <a:extLst>
                <a:ext uri="{FF2B5EF4-FFF2-40B4-BE49-F238E27FC236}">
                  <a16:creationId xmlns:a16="http://schemas.microsoft.com/office/drawing/2014/main" id="{685C53B3-3222-4573-9FF0-118938236506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961485" y="3916359"/>
              <a:ext cx="2694482" cy="153888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0" tIns="0" rIns="0" bIns="0" numCol="1" rtlCol="0" anchor="ctr" anchorCtr="0" compatLnSpc="1">
              <a:prstTxWarp prst="textNoShape">
                <a:avLst/>
              </a:prstTxWarp>
              <a:spAutoFit/>
            </a:bodyPr>
            <a:lstStyle>
              <a:lvl1pPr marL="0" indent="0" algn="ctr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None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fr-FR" altLang="fr-FR" sz="1250" b="1" u="sng" dirty="0">
                  <a:latin typeface="+mj-lt"/>
                </a:rPr>
                <a:t>Scores des modèles:</a:t>
              </a:r>
            </a:p>
            <a:p>
              <a:pPr algn="l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fr-FR" altLang="fr-FR" sz="1250" b="1" dirty="0">
                <a:latin typeface="+mj-lt"/>
              </a:endParaRPr>
            </a:p>
            <a:p>
              <a:pPr algn="l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fr-FR" altLang="fr-FR" sz="1250" b="1" dirty="0">
                  <a:latin typeface="+mj-lt"/>
                </a:rPr>
                <a:t>'</a:t>
              </a:r>
              <a:r>
                <a:rPr lang="fr-FR" altLang="fr-FR" sz="1250" b="1" dirty="0" err="1">
                  <a:latin typeface="+mj-lt"/>
                </a:rPr>
                <a:t>LogReg</a:t>
              </a:r>
              <a:r>
                <a:rPr lang="fr-FR" altLang="fr-FR" sz="1250" b="1" dirty="0">
                  <a:latin typeface="+mj-lt"/>
                </a:rPr>
                <a:t>': 0.7712765957446809, </a:t>
              </a:r>
            </a:p>
            <a:p>
              <a:pPr algn="l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fr-FR" altLang="fr-FR" sz="1250" b="1" dirty="0">
                  <a:latin typeface="+mj-lt"/>
                </a:rPr>
                <a:t>'LDA': 0.7686170212765957, </a:t>
              </a:r>
            </a:p>
            <a:p>
              <a:pPr algn="l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fr-FR" altLang="fr-FR" sz="1250" b="1" dirty="0">
                  <a:latin typeface="+mj-lt"/>
                </a:rPr>
                <a:t>'RFC': 0.7632978723404256, </a:t>
              </a:r>
            </a:p>
            <a:p>
              <a:pPr algn="l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fr-FR" altLang="fr-FR" sz="1250" b="1" dirty="0">
                  <a:latin typeface="+mj-lt"/>
                </a:rPr>
                <a:t>'SVC': 0.7632978723404256, </a:t>
              </a:r>
            </a:p>
            <a:p>
              <a:pPr algn="l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fr-FR" altLang="fr-FR" sz="1250" b="1" dirty="0">
                  <a:latin typeface="+mj-lt"/>
                </a:rPr>
                <a:t>'KNN': 0.75, </a:t>
              </a:r>
            </a:p>
            <a:p>
              <a:pPr algn="l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fr-FR" altLang="fr-FR" sz="1250" b="1" dirty="0">
                  <a:latin typeface="+mj-lt"/>
                </a:rPr>
                <a:t>'XGB': 0.7287234042553191 </a:t>
              </a:r>
            </a:p>
          </p:txBody>
        </p:sp>
        <p:pic>
          <p:nvPicPr>
            <p:cNvPr id="69" name="Picture 2">
              <a:extLst>
                <a:ext uri="{FF2B5EF4-FFF2-40B4-BE49-F238E27FC236}">
                  <a16:creationId xmlns:a16="http://schemas.microsoft.com/office/drawing/2014/main" id="{CE30E552-A378-4152-93CF-277729DFF7C5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3869" y="1267558"/>
              <a:ext cx="4972050" cy="479107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2" name="TextBox 71">
              <a:extLst>
                <a:ext uri="{FF2B5EF4-FFF2-40B4-BE49-F238E27FC236}">
                  <a16:creationId xmlns:a16="http://schemas.microsoft.com/office/drawing/2014/main" id="{8789F8E4-31F9-423C-91BC-B72D7BE73D07}"/>
                </a:ext>
              </a:extLst>
            </p:cNvPr>
            <p:cNvSpPr txBox="1"/>
            <p:nvPr/>
          </p:nvSpPr>
          <p:spPr>
            <a:xfrm>
              <a:off x="607595" y="876368"/>
              <a:ext cx="4711246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fr-FR"/>
                <a:t>Matrice de corrélation pour </a:t>
              </a:r>
              <a:r>
                <a:rPr lang="fr-FR" err="1"/>
                <a:t>Logistic</a:t>
              </a:r>
              <a:r>
                <a:rPr lang="fr-FR"/>
                <a:t> </a:t>
              </a:r>
              <a:r>
                <a:rPr lang="fr-FR" err="1"/>
                <a:t>Regression</a:t>
              </a:r>
              <a:r>
                <a:rPr lang="fr-FR"/>
                <a:t>:</a:t>
              </a:r>
            </a:p>
          </p:txBody>
        </p:sp>
        <p:sp>
          <p:nvSpPr>
            <p:cNvPr id="73" name="TextBox 72">
              <a:extLst>
                <a:ext uri="{FF2B5EF4-FFF2-40B4-BE49-F238E27FC236}">
                  <a16:creationId xmlns:a16="http://schemas.microsoft.com/office/drawing/2014/main" id="{E0622BA3-7DF3-4AB8-8FDB-305A5A8BC680}"/>
                </a:ext>
              </a:extLst>
            </p:cNvPr>
            <p:cNvSpPr txBox="1"/>
            <p:nvPr/>
          </p:nvSpPr>
          <p:spPr>
            <a:xfrm>
              <a:off x="6127463" y="1039712"/>
              <a:ext cx="5366084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fr-FR" b="1">
                  <a:latin typeface="+mj-lt"/>
                </a:rPr>
                <a:t>Prédire si un individu a consommé, ou non, une ou plusieurs drogues illégales dans les 30 derniers jours.</a:t>
              </a:r>
            </a:p>
          </p:txBody>
        </p:sp>
        <p:sp>
          <p:nvSpPr>
            <p:cNvPr id="74" name="TextBox 73">
              <a:extLst>
                <a:ext uri="{FF2B5EF4-FFF2-40B4-BE49-F238E27FC236}">
                  <a16:creationId xmlns:a16="http://schemas.microsoft.com/office/drawing/2014/main" id="{0C1F6AB4-DC46-4D62-8BB8-AFB36B3CEAC6}"/>
                </a:ext>
              </a:extLst>
            </p:cNvPr>
            <p:cNvSpPr txBox="1"/>
            <p:nvPr/>
          </p:nvSpPr>
          <p:spPr>
            <a:xfrm>
              <a:off x="6304836" y="2361511"/>
              <a:ext cx="2035668" cy="17475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285750" lvl="0" indent="-285750">
                <a:lnSpc>
                  <a:spcPct val="107000"/>
                </a:lnSpc>
                <a:buFont typeface="Arial" panose="020B0604020202020204" pitchFamily="34" charset="0"/>
                <a:buChar char="•"/>
              </a:pPr>
              <a:r>
                <a:rPr lang="fr-FR" sz="1200">
                  <a:latin typeface="+mj-lt"/>
                  <a:ea typeface="Calibri" panose="020F0502020204030204" pitchFamily="34" charset="0"/>
                  <a:cs typeface="Times New Roman" panose="02020603050405020304" pitchFamily="18" charset="0"/>
                </a:rPr>
                <a:t>6</a:t>
              </a:r>
              <a:r>
                <a:rPr lang="fr-FR" sz="1200">
                  <a:effectLst/>
                  <a:latin typeface="+mj-lt"/>
                  <a:ea typeface="Calibri" panose="020F0502020204030204" pitchFamily="34" charset="0"/>
                  <a:cs typeface="Times New Roman" panose="02020603050405020304" pitchFamily="18" charset="0"/>
                </a:rPr>
                <a:t> - Hier</a:t>
              </a:r>
            </a:p>
            <a:p>
              <a:pPr marL="285750" lvl="0" indent="-285750">
                <a:lnSpc>
                  <a:spcPct val="107000"/>
                </a:lnSpc>
                <a:buFont typeface="Arial" panose="020B0604020202020204" pitchFamily="34" charset="0"/>
                <a:buChar char="•"/>
              </a:pPr>
              <a:r>
                <a:rPr lang="fr-FR" sz="1200">
                  <a:latin typeface="+mj-lt"/>
                  <a:ea typeface="Calibri" panose="020F0502020204030204" pitchFamily="34" charset="0"/>
                  <a:cs typeface="Times New Roman" panose="02020603050405020304" pitchFamily="18" charset="0"/>
                </a:rPr>
                <a:t>5</a:t>
              </a:r>
              <a:r>
                <a:rPr lang="fr-FR" sz="1200">
                  <a:effectLst/>
                  <a:latin typeface="+mj-lt"/>
                  <a:ea typeface="Calibri" panose="020F0502020204030204" pitchFamily="34" charset="0"/>
                  <a:cs typeface="Times New Roman" panose="02020603050405020304" pitchFamily="18" charset="0"/>
                </a:rPr>
                <a:t> - La semaine dernière</a:t>
              </a:r>
            </a:p>
            <a:p>
              <a:pPr marL="285750" lvl="0" indent="-285750">
                <a:lnSpc>
                  <a:spcPct val="107000"/>
                </a:lnSpc>
                <a:buFont typeface="Arial" panose="020B0604020202020204" pitchFamily="34" charset="0"/>
                <a:buChar char="•"/>
              </a:pPr>
              <a:r>
                <a:rPr lang="fr-FR" sz="1200">
                  <a:effectLst/>
                  <a:latin typeface="+mj-lt"/>
                  <a:ea typeface="Calibri" panose="020F0502020204030204" pitchFamily="34" charset="0"/>
                  <a:cs typeface="Times New Roman" panose="02020603050405020304" pitchFamily="18" charset="0"/>
                </a:rPr>
                <a:t>4 - Le mois dernier</a:t>
              </a:r>
            </a:p>
            <a:p>
              <a:pPr marL="285750" lvl="0" indent="-285750">
                <a:lnSpc>
                  <a:spcPct val="107000"/>
                </a:lnSpc>
                <a:buFont typeface="Arial" panose="020B0604020202020204" pitchFamily="34" charset="0"/>
                <a:buChar char="•"/>
              </a:pPr>
              <a:r>
                <a:rPr lang="fr-FR" sz="1200">
                  <a:effectLst/>
                  <a:latin typeface="+mj-lt"/>
                  <a:ea typeface="Calibri" panose="020F0502020204030204" pitchFamily="34" charset="0"/>
                  <a:cs typeface="Times New Roman" panose="02020603050405020304" pitchFamily="18" charset="0"/>
                </a:rPr>
                <a:t>3 - L’année dernière</a:t>
              </a:r>
            </a:p>
            <a:p>
              <a:pPr marL="285750" lvl="0" indent="-285750">
                <a:lnSpc>
                  <a:spcPct val="107000"/>
                </a:lnSpc>
                <a:buFont typeface="Arial" panose="020B0604020202020204" pitchFamily="34" charset="0"/>
                <a:buChar char="•"/>
              </a:pPr>
              <a:r>
                <a:rPr lang="fr-FR" sz="1200">
                  <a:effectLst/>
                  <a:latin typeface="+mj-lt"/>
                  <a:ea typeface="Calibri" panose="020F0502020204030204" pitchFamily="34" charset="0"/>
                  <a:cs typeface="Times New Roman" panose="02020603050405020304" pitchFamily="18" charset="0"/>
                </a:rPr>
                <a:t>2 - Il y a 10 ans</a:t>
              </a:r>
            </a:p>
            <a:p>
              <a:pPr marL="285750" lvl="0" indent="-285750">
                <a:lnSpc>
                  <a:spcPct val="107000"/>
                </a:lnSpc>
                <a:buFont typeface="Arial" panose="020B0604020202020204" pitchFamily="34" charset="0"/>
                <a:buChar char="•"/>
              </a:pPr>
              <a:r>
                <a:rPr lang="fr-FR" sz="1200">
                  <a:latin typeface="+mj-lt"/>
                  <a:ea typeface="Calibri" panose="020F0502020204030204" pitchFamily="34" charset="0"/>
                  <a:cs typeface="Times New Roman" panose="02020603050405020304" pitchFamily="18" charset="0"/>
                </a:rPr>
                <a:t>1 - Il y a plus de 10 ans</a:t>
              </a:r>
              <a:endParaRPr lang="fr-FR" sz="1200"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endParaRPr>
            </a:p>
            <a:p>
              <a:pPr marL="285750" indent="-285750">
                <a:lnSpc>
                  <a:spcPct val="107000"/>
                </a:lnSpc>
                <a:spcAft>
                  <a:spcPts val="800"/>
                </a:spcAft>
                <a:buFont typeface="Arial" panose="020B0604020202020204" pitchFamily="34" charset="0"/>
                <a:buChar char="•"/>
              </a:pPr>
              <a:r>
                <a:rPr lang="fr-FR" sz="1200">
                  <a:effectLst/>
                  <a:latin typeface="+mj-lt"/>
                  <a:ea typeface="Calibri" panose="020F0502020204030204" pitchFamily="34" charset="0"/>
                  <a:cs typeface="Times New Roman" panose="02020603050405020304" pitchFamily="18" charset="0"/>
                </a:rPr>
                <a:t>0 – Jamais</a:t>
              </a:r>
              <a:endParaRPr lang="fr-FR" sz="1200">
                <a:latin typeface="+mj-lt"/>
                <a:ea typeface="Calibri" panose="020F0502020204030204" pitchFamily="34" charset="0"/>
                <a:cs typeface="Times New Roman" panose="02020603050405020304" pitchFamily="18" charset="0"/>
              </a:endParaRPr>
            </a:p>
            <a:p>
              <a:endParaRPr lang="fr-FR" sz="1100">
                <a:latin typeface="+mj-lt"/>
              </a:endParaRPr>
            </a:p>
          </p:txBody>
        </p:sp>
        <p:sp>
          <p:nvSpPr>
            <p:cNvPr id="75" name="Accolade ouvrante 1">
              <a:extLst>
                <a:ext uri="{FF2B5EF4-FFF2-40B4-BE49-F238E27FC236}">
                  <a16:creationId xmlns:a16="http://schemas.microsoft.com/office/drawing/2014/main" id="{45A1B849-1C72-4C23-B688-41EB61A6CCB2}"/>
                </a:ext>
              </a:extLst>
            </p:cNvPr>
            <p:cNvSpPr/>
            <p:nvPr/>
          </p:nvSpPr>
          <p:spPr>
            <a:xfrm rot="10800000">
              <a:off x="8079495" y="3027415"/>
              <a:ext cx="158897" cy="758335"/>
            </a:xfrm>
            <a:prstGeom prst="leftBrace">
              <a:avLst/>
            </a:prstGeom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  <p:sp>
          <p:nvSpPr>
            <p:cNvPr id="76" name="Accolade ouvrante 27">
              <a:extLst>
                <a:ext uri="{FF2B5EF4-FFF2-40B4-BE49-F238E27FC236}">
                  <a16:creationId xmlns:a16="http://schemas.microsoft.com/office/drawing/2014/main" id="{3A685581-B6B5-49B9-AADB-E71757A93C3C}"/>
                </a:ext>
              </a:extLst>
            </p:cNvPr>
            <p:cNvSpPr/>
            <p:nvPr/>
          </p:nvSpPr>
          <p:spPr>
            <a:xfrm rot="10800000">
              <a:off x="8096539" y="2361511"/>
              <a:ext cx="158897" cy="614858"/>
            </a:xfrm>
            <a:prstGeom prst="leftBrace">
              <a:avLst/>
            </a:prstGeom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  <p:sp>
          <p:nvSpPr>
            <p:cNvPr id="77" name="ZoneTexte 3">
              <a:extLst>
                <a:ext uri="{FF2B5EF4-FFF2-40B4-BE49-F238E27FC236}">
                  <a16:creationId xmlns:a16="http://schemas.microsoft.com/office/drawing/2014/main" id="{DB0819B0-2136-4294-852A-80C55D6E6C06}"/>
                </a:ext>
              </a:extLst>
            </p:cNvPr>
            <p:cNvSpPr txBox="1"/>
            <p:nvPr/>
          </p:nvSpPr>
          <p:spPr>
            <a:xfrm>
              <a:off x="8399499" y="2492746"/>
              <a:ext cx="2288166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fr-FR" sz="1200"/>
                <a:t>1 - Utilisateur récent :</a:t>
              </a:r>
            </a:p>
          </p:txBody>
        </p:sp>
        <p:sp>
          <p:nvSpPr>
            <p:cNvPr id="78" name="ZoneTexte 29">
              <a:extLst>
                <a:ext uri="{FF2B5EF4-FFF2-40B4-BE49-F238E27FC236}">
                  <a16:creationId xmlns:a16="http://schemas.microsoft.com/office/drawing/2014/main" id="{3FAE130D-F210-4EA9-BD4C-D69875B98CE7}"/>
                </a:ext>
              </a:extLst>
            </p:cNvPr>
            <p:cNvSpPr txBox="1"/>
            <p:nvPr/>
          </p:nvSpPr>
          <p:spPr>
            <a:xfrm>
              <a:off x="8333888" y="3271601"/>
              <a:ext cx="242581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fr-FR" sz="1200"/>
                <a:t>0 - Utilisateur non récent :</a:t>
              </a:r>
            </a:p>
          </p:txBody>
        </p:sp>
        <p:sp>
          <p:nvSpPr>
            <p:cNvPr id="79" name="TextBox 78">
              <a:extLst>
                <a:ext uri="{FF2B5EF4-FFF2-40B4-BE49-F238E27FC236}">
                  <a16:creationId xmlns:a16="http://schemas.microsoft.com/office/drawing/2014/main" id="{728E4D88-B9A6-46BE-A3EB-A2777D0A0E4A}"/>
                </a:ext>
              </a:extLst>
            </p:cNvPr>
            <p:cNvSpPr txBox="1"/>
            <p:nvPr/>
          </p:nvSpPr>
          <p:spPr>
            <a:xfrm>
              <a:off x="5969860" y="5860514"/>
              <a:ext cx="58023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285750" indent="-285750">
                <a:buFont typeface="Arial" panose="020B0604020202020204" pitchFamily="34" charset="0"/>
                <a:buChar char="•"/>
              </a:pPr>
              <a:r>
                <a:rPr lang="fr-FR" sz="1600">
                  <a:latin typeface="+mj-lt"/>
                </a:rPr>
                <a:t>Modèle de régression rapide et utile pour la classification binaire.</a:t>
              </a:r>
            </a:p>
          </p:txBody>
        </p:sp>
        <p:sp>
          <p:nvSpPr>
            <p:cNvPr id="80" name="Rectangle 2">
              <a:extLst>
                <a:ext uri="{FF2B5EF4-FFF2-40B4-BE49-F238E27FC236}">
                  <a16:creationId xmlns:a16="http://schemas.microsoft.com/office/drawing/2014/main" id="{1D09C593-3CFE-42C6-BE2C-EDBCFB8274A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52766" y="1916055"/>
              <a:ext cx="2562835" cy="21544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0" tIns="0" rIns="0" bIns="0" numCol="1" rtlCol="0" anchor="ctr" anchorCtr="0" compatLnSpc="1">
              <a:prstTxWarp prst="textNoShape">
                <a:avLst/>
              </a:prstTxWarp>
              <a:spAutoFit/>
            </a:bodyPr>
            <a:lstStyle>
              <a:lvl1pPr marL="0" indent="0" algn="ctr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None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fr-FR" altLang="fr-FR" sz="1400" b="1" u="sng">
                  <a:latin typeface="+mj-lt"/>
                </a:rPr>
                <a:t>Binarisation des consommations :</a:t>
              </a:r>
            </a:p>
          </p:txBody>
        </p:sp>
      </p:grpSp>
      <p:grpSp>
        <p:nvGrpSpPr>
          <p:cNvPr id="46" name="Group 45">
            <a:extLst>
              <a:ext uri="{FF2B5EF4-FFF2-40B4-BE49-F238E27FC236}">
                <a16:creationId xmlns:a16="http://schemas.microsoft.com/office/drawing/2014/main" id="{E55B520D-A37B-49D2-9D80-79F630759406}"/>
              </a:ext>
            </a:extLst>
          </p:cNvPr>
          <p:cNvGrpSpPr/>
          <p:nvPr/>
        </p:nvGrpSpPr>
        <p:grpSpPr>
          <a:xfrm>
            <a:off x="199824" y="122628"/>
            <a:ext cx="11728184" cy="6527619"/>
            <a:chOff x="231908" y="-8262899"/>
            <a:chExt cx="11728184" cy="6527619"/>
          </a:xfrm>
        </p:grpSpPr>
        <p:grpSp>
          <p:nvGrpSpPr>
            <p:cNvPr id="47" name="Groupe 12">
              <a:extLst>
                <a:ext uri="{FF2B5EF4-FFF2-40B4-BE49-F238E27FC236}">
                  <a16:creationId xmlns:a16="http://schemas.microsoft.com/office/drawing/2014/main" id="{D83B6EEB-65E9-4EF2-A66A-8AFC03E8E755}"/>
                </a:ext>
              </a:extLst>
            </p:cNvPr>
            <p:cNvGrpSpPr/>
            <p:nvPr/>
          </p:nvGrpSpPr>
          <p:grpSpPr>
            <a:xfrm>
              <a:off x="231908" y="-8262899"/>
              <a:ext cx="11728184" cy="6527619"/>
              <a:chOff x="231908" y="146918"/>
              <a:chExt cx="11728184" cy="6527619"/>
            </a:xfrm>
          </p:grpSpPr>
          <p:sp>
            <p:nvSpPr>
              <p:cNvPr id="62" name="Rectangle 61">
                <a:extLst>
                  <a:ext uri="{FF2B5EF4-FFF2-40B4-BE49-F238E27FC236}">
                    <a16:creationId xmlns:a16="http://schemas.microsoft.com/office/drawing/2014/main" id="{1F08AD7E-06AA-4A9B-A39D-98AD8735DA11}"/>
                  </a:ext>
                </a:extLst>
              </p:cNvPr>
              <p:cNvSpPr/>
              <p:nvPr/>
            </p:nvSpPr>
            <p:spPr>
              <a:xfrm>
                <a:off x="231908" y="304217"/>
                <a:ext cx="11728184" cy="637032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  <a:effectLst>
                <a:outerShdw blurRad="50800" dist="38100" dir="5400000" algn="t" rotWithShape="0">
                  <a:schemeClr val="bg1">
                    <a:alpha val="40000"/>
                  </a:scheme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3" name="Rectangle 62">
                <a:extLst>
                  <a:ext uri="{FF2B5EF4-FFF2-40B4-BE49-F238E27FC236}">
                    <a16:creationId xmlns:a16="http://schemas.microsoft.com/office/drawing/2014/main" id="{068F29F3-6BEE-459C-8396-BD8BA1C3E039}"/>
                  </a:ext>
                </a:extLst>
              </p:cNvPr>
              <p:cNvSpPr/>
              <p:nvPr/>
            </p:nvSpPr>
            <p:spPr>
              <a:xfrm>
                <a:off x="406596" y="681548"/>
                <a:ext cx="5136119" cy="5737631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4" name="Rectangle 63">
                <a:extLst>
                  <a:ext uri="{FF2B5EF4-FFF2-40B4-BE49-F238E27FC236}">
                    <a16:creationId xmlns:a16="http://schemas.microsoft.com/office/drawing/2014/main" id="{D7B46981-FB70-4106-834C-714DEEC4B73D}"/>
                  </a:ext>
                </a:extLst>
              </p:cNvPr>
              <p:cNvSpPr/>
              <p:nvPr/>
            </p:nvSpPr>
            <p:spPr>
              <a:xfrm>
                <a:off x="5774465" y="681548"/>
                <a:ext cx="6072080" cy="5735782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endParaRPr 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65" name="Rectangle 64">
                <a:extLst>
                  <a:ext uri="{FF2B5EF4-FFF2-40B4-BE49-F238E27FC236}">
                    <a16:creationId xmlns:a16="http://schemas.microsoft.com/office/drawing/2014/main" id="{BE7D16EA-C6E3-4A63-9767-C0A093C65935}"/>
                  </a:ext>
                </a:extLst>
              </p:cNvPr>
              <p:cNvSpPr/>
              <p:nvPr/>
            </p:nvSpPr>
            <p:spPr>
              <a:xfrm>
                <a:off x="231908" y="183464"/>
                <a:ext cx="11728184" cy="352815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  <a:effectLst>
                <a:outerShdw blurRad="50800" dist="38100" dir="5400000" algn="t" rotWithShape="0">
                  <a:schemeClr val="bg1">
                    <a:alpha val="40000"/>
                  </a:scheme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6" name="ZoneTexte 11">
                <a:extLst>
                  <a:ext uri="{FF2B5EF4-FFF2-40B4-BE49-F238E27FC236}">
                    <a16:creationId xmlns:a16="http://schemas.microsoft.com/office/drawing/2014/main" id="{B8D351DF-5A47-4FC2-9029-2C87E7E37806}"/>
                  </a:ext>
                </a:extLst>
              </p:cNvPr>
              <p:cNvSpPr txBox="1"/>
              <p:nvPr/>
            </p:nvSpPr>
            <p:spPr>
              <a:xfrm>
                <a:off x="361898" y="146918"/>
                <a:ext cx="7577101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fr-FR" sz="2400">
                    <a:solidFill>
                      <a:schemeClr val="bg1"/>
                    </a:solidFill>
                    <a:latin typeface="+mj-lt"/>
                  </a:rPr>
                  <a:t>Implémentation d’un premier modèle</a:t>
                </a:r>
              </a:p>
            </p:txBody>
          </p:sp>
        </p:grpSp>
        <p:sp>
          <p:nvSpPr>
            <p:cNvPr id="48" name="TextBox 47">
              <a:extLst>
                <a:ext uri="{FF2B5EF4-FFF2-40B4-BE49-F238E27FC236}">
                  <a16:creationId xmlns:a16="http://schemas.microsoft.com/office/drawing/2014/main" id="{C69A1BFD-E156-451A-A215-26B34B6CBB45}"/>
                </a:ext>
              </a:extLst>
            </p:cNvPr>
            <p:cNvSpPr txBox="1"/>
            <p:nvPr/>
          </p:nvSpPr>
          <p:spPr>
            <a:xfrm>
              <a:off x="607595" y="-7520749"/>
              <a:ext cx="4711246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fr-FR" sz="2400" b="1" err="1">
                  <a:latin typeface="+mj-lt"/>
                </a:rPr>
                <a:t>Multilabel</a:t>
              </a:r>
              <a:r>
                <a:rPr lang="fr-FR" sz="2400" b="1">
                  <a:latin typeface="+mj-lt"/>
                </a:rPr>
                <a:t> Classification</a:t>
              </a:r>
            </a:p>
          </p:txBody>
        </p:sp>
        <p:sp>
          <p:nvSpPr>
            <p:cNvPr id="49" name="TextBox 48">
              <a:extLst>
                <a:ext uri="{FF2B5EF4-FFF2-40B4-BE49-F238E27FC236}">
                  <a16:creationId xmlns:a16="http://schemas.microsoft.com/office/drawing/2014/main" id="{1065A09A-AC71-43A0-8981-037DA6BDF217}"/>
                </a:ext>
              </a:extLst>
            </p:cNvPr>
            <p:cNvSpPr txBox="1"/>
            <p:nvPr/>
          </p:nvSpPr>
          <p:spPr>
            <a:xfrm>
              <a:off x="727189" y="-6805202"/>
              <a:ext cx="4590758" cy="397031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285750" indent="-285750">
                <a:buFont typeface="Arial" panose="020B0604020202020204" pitchFamily="34" charset="0"/>
                <a:buChar char="•"/>
              </a:pPr>
              <a:r>
                <a:rPr lang="fr-FR">
                  <a:latin typeface="+mj-lt"/>
                </a:rPr>
                <a:t>Modèle de ML permettant de prédire </a:t>
              </a:r>
              <a:r>
                <a:rPr lang="fr-FR" b="1">
                  <a:latin typeface="+mj-lt"/>
                </a:rPr>
                <a:t>plusieurs labels </a:t>
              </a:r>
              <a:r>
                <a:rPr lang="fr-FR">
                  <a:latin typeface="+mj-lt"/>
                </a:rPr>
                <a:t>pour un individu.</a:t>
              </a:r>
            </a:p>
            <a:p>
              <a:pPr marL="285750" indent="-285750">
                <a:buFont typeface="Arial" panose="020B0604020202020204" pitchFamily="34" charset="0"/>
                <a:buChar char="•"/>
              </a:pPr>
              <a:r>
                <a:rPr lang="fr-FR">
                  <a:latin typeface="+mj-lt"/>
                </a:rPr>
                <a:t>Quelles sont les drogues qu’un individu serait susceptible de consommer ?</a:t>
              </a:r>
            </a:p>
            <a:p>
              <a:pPr marL="285750" indent="-285750">
                <a:buFont typeface="Arial" panose="020B0604020202020204" pitchFamily="34" charset="0"/>
                <a:buChar char="•"/>
              </a:pPr>
              <a:endParaRPr lang="fr-FR">
                <a:latin typeface="+mj-lt"/>
              </a:endParaRPr>
            </a:p>
            <a:p>
              <a:pPr marL="285750" indent="-285750">
                <a:buFont typeface="Arial" panose="020B0604020202020204" pitchFamily="34" charset="0"/>
                <a:buChar char="•"/>
              </a:pPr>
              <a:endParaRPr lang="fr-FR">
                <a:latin typeface="+mj-lt"/>
              </a:endParaRPr>
            </a:p>
            <a:p>
              <a:pPr marL="285750" indent="-285750">
                <a:buFont typeface="Arial" panose="020B0604020202020204" pitchFamily="34" charset="0"/>
                <a:buChar char="•"/>
              </a:pPr>
              <a:endParaRPr lang="fr-FR">
                <a:latin typeface="+mj-lt"/>
              </a:endParaRPr>
            </a:p>
            <a:p>
              <a:pPr marL="285750" indent="-285750">
                <a:buFont typeface="Arial" panose="020B0604020202020204" pitchFamily="34" charset="0"/>
                <a:buChar char="•"/>
              </a:pPr>
              <a:endParaRPr lang="fr-FR">
                <a:latin typeface="+mj-lt"/>
              </a:endParaRPr>
            </a:p>
            <a:p>
              <a:pPr marL="285750" indent="-285750">
                <a:buFont typeface="Arial" panose="020B0604020202020204" pitchFamily="34" charset="0"/>
                <a:buChar char="•"/>
              </a:pPr>
              <a:endParaRPr lang="fr-FR">
                <a:latin typeface="+mj-lt"/>
              </a:endParaRPr>
            </a:p>
            <a:p>
              <a:pPr marL="285750" indent="-285750">
                <a:buFont typeface="Arial" panose="020B0604020202020204" pitchFamily="34" charset="0"/>
                <a:buChar char="•"/>
              </a:pPr>
              <a:endParaRPr lang="fr-FR">
                <a:latin typeface="+mj-lt"/>
              </a:endParaRPr>
            </a:p>
            <a:p>
              <a:endParaRPr lang="fr-FR">
                <a:latin typeface="+mj-lt"/>
              </a:endParaRPr>
            </a:p>
            <a:p>
              <a:pPr marL="285750" indent="-285750">
                <a:buFont typeface="Arial" panose="020B0604020202020204" pitchFamily="34" charset="0"/>
                <a:buChar char="•"/>
              </a:pPr>
              <a:endParaRPr lang="fr-FR">
                <a:latin typeface="+mj-lt"/>
              </a:endParaRPr>
            </a:p>
            <a:p>
              <a:pPr marL="285750" indent="-285750">
                <a:buFont typeface="Arial" panose="020B0604020202020204" pitchFamily="34" charset="0"/>
                <a:buChar char="•"/>
              </a:pPr>
              <a:r>
                <a:rPr lang="fr-FR">
                  <a:latin typeface="+mj-lt"/>
                </a:rPr>
                <a:t>Modèle trop imprécis pour prédire simultanément un grand nombre de labels.</a:t>
              </a:r>
            </a:p>
          </p:txBody>
        </p:sp>
        <p:sp>
          <p:nvSpPr>
            <p:cNvPr id="50" name="Rectangle 2">
              <a:extLst>
                <a:ext uri="{FF2B5EF4-FFF2-40B4-BE49-F238E27FC236}">
                  <a16:creationId xmlns:a16="http://schemas.microsoft.com/office/drawing/2014/main" id="{9E3811FC-DD17-42F2-B1EB-008963557E0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51131" y="-5035488"/>
              <a:ext cx="2742873" cy="98488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0" tIns="0" rIns="0" bIns="0" numCol="1" rtlCol="0" anchor="ctr" anchorCtr="0" compatLnSpc="1">
              <a:prstTxWarp prst="textNoShape">
                <a:avLst/>
              </a:prstTxWarp>
              <a:spAutoFit/>
            </a:bodyPr>
            <a:lstStyle>
              <a:lvl1pPr marL="0" indent="0" algn="ctr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None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fr-FR" altLang="fr-FR" sz="1600" b="1" u="sng">
                  <a:latin typeface="+mj-lt"/>
                </a:rPr>
                <a:t>Scores du modèle :</a:t>
              </a:r>
            </a:p>
            <a:p>
              <a:pPr marL="285750" indent="-285750" algn="l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</a:pPr>
              <a:r>
                <a:rPr lang="fr-FR" altLang="fr-FR" sz="1600">
                  <a:latin typeface="+mj-lt"/>
                </a:rPr>
                <a:t>Drogues légales : 75,27%</a:t>
              </a:r>
            </a:p>
            <a:p>
              <a:pPr marL="285750" indent="-285750" algn="l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</a:pPr>
              <a:r>
                <a:rPr lang="fr-FR" altLang="fr-FR" sz="1600">
                  <a:latin typeface="+mj-lt"/>
                </a:rPr>
                <a:t>Drogues illégales : 9,84%</a:t>
              </a:r>
            </a:p>
            <a:p>
              <a:pPr marL="285750" indent="-285750" algn="l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</a:pPr>
              <a:r>
                <a:rPr lang="fr-FR" altLang="fr-FR" sz="1600">
                  <a:latin typeface="+mj-lt"/>
                </a:rPr>
                <a:t>Toutes les drogues : 5,85%</a:t>
              </a:r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0750EDE5-07CB-4883-8B3A-141E42678B92}"/>
                </a:ext>
              </a:extLst>
            </p:cNvPr>
            <p:cNvSpPr txBox="1"/>
            <p:nvPr/>
          </p:nvSpPr>
          <p:spPr>
            <a:xfrm>
              <a:off x="8412018" y="-7008141"/>
              <a:ext cx="2035668" cy="18624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285750" lvl="0" indent="-285750">
                <a:lnSpc>
                  <a:spcPct val="107000"/>
                </a:lnSpc>
                <a:buFont typeface="Arial" panose="020B0604020202020204" pitchFamily="34" charset="0"/>
                <a:buChar char="•"/>
              </a:pPr>
              <a:r>
                <a:rPr lang="fr-FR" sz="1300">
                  <a:latin typeface="+mj-lt"/>
                  <a:ea typeface="Calibri" panose="020F0502020204030204" pitchFamily="34" charset="0"/>
                  <a:cs typeface="Times New Roman" panose="02020603050405020304" pitchFamily="18" charset="0"/>
                </a:rPr>
                <a:t>6</a:t>
              </a:r>
              <a:r>
                <a:rPr lang="fr-FR" sz="1300">
                  <a:effectLst/>
                  <a:latin typeface="+mj-lt"/>
                  <a:ea typeface="Calibri" panose="020F0502020204030204" pitchFamily="34" charset="0"/>
                  <a:cs typeface="Times New Roman" panose="02020603050405020304" pitchFamily="18" charset="0"/>
                </a:rPr>
                <a:t> - Hier</a:t>
              </a:r>
            </a:p>
            <a:p>
              <a:pPr marL="285750" lvl="0" indent="-285750">
                <a:lnSpc>
                  <a:spcPct val="107000"/>
                </a:lnSpc>
                <a:buFont typeface="Arial" panose="020B0604020202020204" pitchFamily="34" charset="0"/>
                <a:buChar char="•"/>
              </a:pPr>
              <a:r>
                <a:rPr lang="fr-FR" sz="1300">
                  <a:latin typeface="+mj-lt"/>
                  <a:ea typeface="Calibri" panose="020F0502020204030204" pitchFamily="34" charset="0"/>
                  <a:cs typeface="Times New Roman" panose="02020603050405020304" pitchFamily="18" charset="0"/>
                </a:rPr>
                <a:t>5</a:t>
              </a:r>
              <a:r>
                <a:rPr lang="fr-FR" sz="1300">
                  <a:effectLst/>
                  <a:latin typeface="+mj-lt"/>
                  <a:ea typeface="Calibri" panose="020F0502020204030204" pitchFamily="34" charset="0"/>
                  <a:cs typeface="Times New Roman" panose="02020603050405020304" pitchFamily="18" charset="0"/>
                </a:rPr>
                <a:t> - La semaine dernière</a:t>
              </a:r>
            </a:p>
            <a:p>
              <a:pPr marL="285750" lvl="0" indent="-285750">
                <a:lnSpc>
                  <a:spcPct val="107000"/>
                </a:lnSpc>
                <a:buFont typeface="Arial" panose="020B0604020202020204" pitchFamily="34" charset="0"/>
                <a:buChar char="•"/>
              </a:pPr>
              <a:r>
                <a:rPr lang="fr-FR" sz="1300">
                  <a:effectLst/>
                  <a:latin typeface="+mj-lt"/>
                  <a:ea typeface="Calibri" panose="020F0502020204030204" pitchFamily="34" charset="0"/>
                  <a:cs typeface="Times New Roman" panose="02020603050405020304" pitchFamily="18" charset="0"/>
                </a:rPr>
                <a:t>4 - Le mois dernier</a:t>
              </a:r>
            </a:p>
            <a:p>
              <a:pPr marL="285750" lvl="0" indent="-285750">
                <a:lnSpc>
                  <a:spcPct val="107000"/>
                </a:lnSpc>
                <a:buFont typeface="Arial" panose="020B0604020202020204" pitchFamily="34" charset="0"/>
                <a:buChar char="•"/>
              </a:pPr>
              <a:r>
                <a:rPr lang="fr-FR" sz="1300">
                  <a:effectLst/>
                  <a:latin typeface="+mj-lt"/>
                  <a:ea typeface="Calibri" panose="020F0502020204030204" pitchFamily="34" charset="0"/>
                  <a:cs typeface="Times New Roman" panose="02020603050405020304" pitchFamily="18" charset="0"/>
                </a:rPr>
                <a:t>3 - L’année dernière</a:t>
              </a:r>
            </a:p>
            <a:p>
              <a:pPr marL="285750" lvl="0" indent="-285750">
                <a:lnSpc>
                  <a:spcPct val="107000"/>
                </a:lnSpc>
                <a:buFont typeface="Arial" panose="020B0604020202020204" pitchFamily="34" charset="0"/>
                <a:buChar char="•"/>
              </a:pPr>
              <a:r>
                <a:rPr lang="fr-FR" sz="1300">
                  <a:effectLst/>
                  <a:latin typeface="+mj-lt"/>
                  <a:ea typeface="Calibri" panose="020F0502020204030204" pitchFamily="34" charset="0"/>
                  <a:cs typeface="Times New Roman" panose="02020603050405020304" pitchFamily="18" charset="0"/>
                </a:rPr>
                <a:t>2 - Il y a 10 ans</a:t>
              </a:r>
            </a:p>
            <a:p>
              <a:pPr marL="285750" lvl="0" indent="-285750">
                <a:lnSpc>
                  <a:spcPct val="107000"/>
                </a:lnSpc>
                <a:buFont typeface="Arial" panose="020B0604020202020204" pitchFamily="34" charset="0"/>
                <a:buChar char="•"/>
              </a:pPr>
              <a:r>
                <a:rPr lang="fr-FR" sz="1300">
                  <a:latin typeface="+mj-lt"/>
                  <a:ea typeface="Calibri" panose="020F0502020204030204" pitchFamily="34" charset="0"/>
                  <a:cs typeface="Times New Roman" panose="02020603050405020304" pitchFamily="18" charset="0"/>
                </a:rPr>
                <a:t>1 - Il y a plus de 10 ans</a:t>
              </a:r>
              <a:endParaRPr lang="fr-FR" sz="1300"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endParaRPr>
            </a:p>
            <a:p>
              <a:pPr marL="285750" indent="-285750">
                <a:lnSpc>
                  <a:spcPct val="107000"/>
                </a:lnSpc>
                <a:spcAft>
                  <a:spcPts val="800"/>
                </a:spcAft>
                <a:buFont typeface="Arial" panose="020B0604020202020204" pitchFamily="34" charset="0"/>
                <a:buChar char="•"/>
              </a:pPr>
              <a:r>
                <a:rPr lang="fr-FR" sz="1300">
                  <a:effectLst/>
                  <a:latin typeface="+mj-lt"/>
                  <a:ea typeface="Calibri" panose="020F0502020204030204" pitchFamily="34" charset="0"/>
                  <a:cs typeface="Times New Roman" panose="02020603050405020304" pitchFamily="18" charset="0"/>
                </a:rPr>
                <a:t>0 – Jamais</a:t>
              </a:r>
              <a:endParaRPr lang="fr-FR" sz="1300">
                <a:latin typeface="+mj-lt"/>
                <a:ea typeface="Calibri" panose="020F0502020204030204" pitchFamily="34" charset="0"/>
                <a:cs typeface="Times New Roman" panose="02020603050405020304" pitchFamily="18" charset="0"/>
              </a:endParaRPr>
            </a:p>
            <a:p>
              <a:endParaRPr lang="fr-FR" sz="1100">
                <a:latin typeface="+mj-lt"/>
              </a:endParaRPr>
            </a:p>
          </p:txBody>
        </p:sp>
        <p:sp>
          <p:nvSpPr>
            <p:cNvPr id="52" name="Accolade ouvrante 27">
              <a:extLst>
                <a:ext uri="{FF2B5EF4-FFF2-40B4-BE49-F238E27FC236}">
                  <a16:creationId xmlns:a16="http://schemas.microsoft.com/office/drawing/2014/main" id="{9133C4A4-1167-4AAE-A8E7-17D2AEF77CBD}"/>
                </a:ext>
              </a:extLst>
            </p:cNvPr>
            <p:cNvSpPr/>
            <p:nvPr/>
          </p:nvSpPr>
          <p:spPr>
            <a:xfrm>
              <a:off x="8343488" y="-6968854"/>
              <a:ext cx="116527" cy="1224261"/>
            </a:xfrm>
            <a:prstGeom prst="leftBrace">
              <a:avLst/>
            </a:prstGeom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  <p:sp>
          <p:nvSpPr>
            <p:cNvPr id="53" name="ZoneTexte 3">
              <a:extLst>
                <a:ext uri="{FF2B5EF4-FFF2-40B4-BE49-F238E27FC236}">
                  <a16:creationId xmlns:a16="http://schemas.microsoft.com/office/drawing/2014/main" id="{268A5B2A-3E9A-4068-8403-BC3F3A4456D0}"/>
                </a:ext>
              </a:extLst>
            </p:cNvPr>
            <p:cNvSpPr txBox="1"/>
            <p:nvPr/>
          </p:nvSpPr>
          <p:spPr>
            <a:xfrm>
              <a:off x="6374188" y="-6835200"/>
              <a:ext cx="1737392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fr-FR" sz="1400">
                  <a:latin typeface="+mj-lt"/>
                </a:rPr>
                <a:t>1 - A déjà consommé cette drogue :</a:t>
              </a:r>
            </a:p>
          </p:txBody>
        </p:sp>
        <p:sp>
          <p:nvSpPr>
            <p:cNvPr id="54" name="ZoneTexte 29">
              <a:extLst>
                <a:ext uri="{FF2B5EF4-FFF2-40B4-BE49-F238E27FC236}">
                  <a16:creationId xmlns:a16="http://schemas.microsoft.com/office/drawing/2014/main" id="{A3DC6A48-C19D-4E99-A2F4-3AF11C6994F4}"/>
                </a:ext>
              </a:extLst>
            </p:cNvPr>
            <p:cNvSpPr txBox="1"/>
            <p:nvPr/>
          </p:nvSpPr>
          <p:spPr>
            <a:xfrm>
              <a:off x="6290221" y="-5827550"/>
              <a:ext cx="2217436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fr-FR" sz="1400">
                  <a:latin typeface="+mj-lt"/>
                </a:rPr>
                <a:t>0 - N’a jamais consommé cette drogue : </a:t>
              </a:r>
            </a:p>
          </p:txBody>
        </p:sp>
        <p:sp>
          <p:nvSpPr>
            <p:cNvPr id="55" name="Accolade ouvrante 27">
              <a:extLst>
                <a:ext uri="{FF2B5EF4-FFF2-40B4-BE49-F238E27FC236}">
                  <a16:creationId xmlns:a16="http://schemas.microsoft.com/office/drawing/2014/main" id="{A6A021BE-714E-4D06-A4D4-9D44BD7EB056}"/>
                </a:ext>
              </a:extLst>
            </p:cNvPr>
            <p:cNvSpPr/>
            <p:nvPr/>
          </p:nvSpPr>
          <p:spPr>
            <a:xfrm>
              <a:off x="8316379" y="-5702827"/>
              <a:ext cx="191278" cy="197943"/>
            </a:xfrm>
            <a:prstGeom prst="leftBrace">
              <a:avLst/>
            </a:prstGeom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  <p:sp>
          <p:nvSpPr>
            <p:cNvPr id="56" name="Rectangle 2">
              <a:extLst>
                <a:ext uri="{FF2B5EF4-FFF2-40B4-BE49-F238E27FC236}">
                  <a16:creationId xmlns:a16="http://schemas.microsoft.com/office/drawing/2014/main" id="{BC1FC20D-F59F-439F-97C9-82535067211B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38240" y="-7537625"/>
              <a:ext cx="2613110" cy="2462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0" tIns="0" rIns="0" bIns="0" numCol="1" rtlCol="0" anchor="ctr" anchorCtr="0" compatLnSpc="1">
              <a:prstTxWarp prst="textNoShape">
                <a:avLst/>
              </a:prstTxWarp>
              <a:spAutoFit/>
            </a:bodyPr>
            <a:lstStyle>
              <a:lvl1pPr marL="0" indent="0" algn="ctr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None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fr-FR" altLang="fr-FR" sz="1600" b="1" u="sng">
                  <a:latin typeface="+mj-lt"/>
                </a:rPr>
                <a:t>Binarisation</a:t>
              </a:r>
              <a:r>
                <a:rPr lang="fr-FR" altLang="fr-FR" sz="1500" b="1" u="sng">
                  <a:latin typeface="+mj-lt"/>
                </a:rPr>
                <a:t> des consommations :</a:t>
              </a:r>
            </a:p>
          </p:txBody>
        </p:sp>
        <p:sp>
          <p:nvSpPr>
            <p:cNvPr id="57" name="TextBox 56">
              <a:extLst>
                <a:ext uri="{FF2B5EF4-FFF2-40B4-BE49-F238E27FC236}">
                  <a16:creationId xmlns:a16="http://schemas.microsoft.com/office/drawing/2014/main" id="{16DBA1FF-9D43-4CF9-949B-8BCAC733996B}"/>
                </a:ext>
              </a:extLst>
            </p:cNvPr>
            <p:cNvSpPr txBox="1"/>
            <p:nvPr/>
          </p:nvSpPr>
          <p:spPr>
            <a:xfrm>
              <a:off x="6144356" y="-4764697"/>
              <a:ext cx="4398264" cy="144655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endParaRPr lang="fr-FR" sz="1400">
                <a:latin typeface="+mj-lt"/>
              </a:endParaRPr>
            </a:p>
            <a:p>
              <a:r>
                <a:rPr lang="fr-FR" sz="1600" b="1" u="sng">
                  <a:latin typeface="+mj-lt"/>
                </a:rPr>
                <a:t>Prédictions obtenues :</a:t>
              </a:r>
            </a:p>
            <a:p>
              <a:endParaRPr lang="fr-FR" sz="1600" b="1" u="sng">
                <a:latin typeface="+mj-lt"/>
              </a:endParaRPr>
            </a:p>
            <a:p>
              <a:pPr marL="285750" indent="-285750">
                <a:buFont typeface="Arial" panose="020B0604020202020204" pitchFamily="34" charset="0"/>
                <a:buChar char="•"/>
              </a:pPr>
              <a:r>
                <a:rPr lang="fr-FR" sz="1400">
                  <a:latin typeface="+mj-lt"/>
                </a:rPr>
                <a:t>« Individu supposé Drogué</a:t>
              </a:r>
              <a:r>
                <a:rPr lang="fr-FR" sz="1400">
                  <a:solidFill>
                    <a:srgbClr val="FF0000"/>
                  </a:solidFill>
                  <a:latin typeface="+mj-lt"/>
                </a:rPr>
                <a:t>*</a:t>
              </a:r>
              <a:r>
                <a:rPr lang="fr-FR" sz="1400">
                  <a:latin typeface="+mj-lt"/>
                </a:rPr>
                <a:t> »  :</a:t>
              </a:r>
            </a:p>
            <a:p>
              <a:pPr marL="285750" indent="-285750">
                <a:buFont typeface="Arial" panose="020B0604020202020204" pitchFamily="34" charset="0"/>
                <a:buChar char="•"/>
              </a:pPr>
              <a:r>
                <a:rPr lang="fr-FR" sz="1400">
                  <a:latin typeface="+mj-lt"/>
                </a:rPr>
                <a:t>« Individu supposé Non-drogué</a:t>
              </a:r>
              <a:r>
                <a:rPr lang="fr-FR" sz="1400">
                  <a:solidFill>
                    <a:srgbClr val="FF0000"/>
                  </a:solidFill>
                  <a:latin typeface="+mj-lt"/>
                </a:rPr>
                <a:t>* </a:t>
              </a:r>
              <a:r>
                <a:rPr lang="fr-FR" sz="1400">
                  <a:latin typeface="+mj-lt"/>
                </a:rPr>
                <a:t>» : </a:t>
              </a:r>
            </a:p>
            <a:p>
              <a:pPr marL="285750" indent="-285750">
                <a:buFont typeface="Arial" panose="020B0604020202020204" pitchFamily="34" charset="0"/>
                <a:buChar char="•"/>
              </a:pPr>
              <a:r>
                <a:rPr lang="fr-FR" sz="1400">
                  <a:latin typeface="+mj-lt"/>
                </a:rPr>
                <a:t>« Individu supposé Lambda</a:t>
              </a:r>
              <a:r>
                <a:rPr lang="fr-FR" sz="1400">
                  <a:solidFill>
                    <a:srgbClr val="FF0000"/>
                  </a:solidFill>
                  <a:latin typeface="+mj-lt"/>
                </a:rPr>
                <a:t>* </a:t>
              </a:r>
              <a:r>
                <a:rPr lang="fr-FR" sz="1400">
                  <a:latin typeface="+mj-lt"/>
                </a:rPr>
                <a:t>» :</a:t>
              </a:r>
              <a:endParaRPr lang="fr-FR" sz="1400" b="1" u="sng">
                <a:latin typeface="+mj-lt"/>
              </a:endParaRPr>
            </a:p>
          </p:txBody>
        </p:sp>
        <p:sp>
          <p:nvSpPr>
            <p:cNvPr id="58" name="Rectangle 3">
              <a:extLst>
                <a:ext uri="{FF2B5EF4-FFF2-40B4-BE49-F238E27FC236}">
                  <a16:creationId xmlns:a16="http://schemas.microsoft.com/office/drawing/2014/main" id="{D4672080-756C-4633-906B-3C8CC189D356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23047" y="-4024620"/>
              <a:ext cx="2690542" cy="21544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0" tIns="0" rIns="0" bIns="0" numCol="1" anchor="ctr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14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+mj-lt"/>
                </a:rPr>
                <a:t>[1 0 0 1 1 1 1 1 0 1 0 0 1 1 1 1 1 0] </a:t>
              </a:r>
            </a:p>
          </p:txBody>
        </p:sp>
        <p:sp>
          <p:nvSpPr>
            <p:cNvPr id="59" name="Rectangle 5">
              <a:extLst>
                <a:ext uri="{FF2B5EF4-FFF2-40B4-BE49-F238E27FC236}">
                  <a16:creationId xmlns:a16="http://schemas.microsoft.com/office/drawing/2014/main" id="{4BBB8506-400F-4F71-8A97-48728382FE71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23046" y="-3794422"/>
              <a:ext cx="2626237" cy="21544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0" tIns="0" rIns="0" bIns="0" numCol="1" anchor="ctr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14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+mj-lt"/>
                </a:rPr>
                <a:t>[1 0 0 0 1 0 1 0 0 0 0 0 0 0 0 0 0 0] </a:t>
              </a:r>
            </a:p>
          </p:txBody>
        </p:sp>
        <p:sp>
          <p:nvSpPr>
            <p:cNvPr id="60" name="Rectangle 6">
              <a:extLst>
                <a:ext uri="{FF2B5EF4-FFF2-40B4-BE49-F238E27FC236}">
                  <a16:creationId xmlns:a16="http://schemas.microsoft.com/office/drawing/2014/main" id="{B86A1E95-38F6-4A09-891E-38EEADAA895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19107" y="-3553103"/>
              <a:ext cx="2474682" cy="21544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0" tIns="0" rIns="0" bIns="0" numCol="1" anchor="ctr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14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+mj-lt"/>
                </a:rPr>
                <a:t>[1 1 1 1 1 1 1 1 0 1 0 0 0 1 0 1 1 0] </a:t>
              </a:r>
            </a:p>
          </p:txBody>
        </p: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84C56019-E851-4245-9B1F-596DE38EC526}"/>
                </a:ext>
              </a:extLst>
            </p:cNvPr>
            <p:cNvSpPr txBox="1"/>
            <p:nvPr/>
          </p:nvSpPr>
          <p:spPr>
            <a:xfrm>
              <a:off x="5983083" y="-2473398"/>
              <a:ext cx="5654843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fr-FR" sz="1200">
                  <a:solidFill>
                    <a:srgbClr val="FF0000"/>
                  </a:solidFill>
                </a:rPr>
                <a:t>*Individus dont les valeurs des variables sont très similaires celles d’autres individus de prédiction connue.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312924597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2" name="Groupe 141">
            <a:extLst>
              <a:ext uri="{FF2B5EF4-FFF2-40B4-BE49-F238E27FC236}">
                <a16:creationId xmlns:a16="http://schemas.microsoft.com/office/drawing/2014/main" id="{914C3F14-7C06-4952-8173-D4AB978B71F8}"/>
              </a:ext>
            </a:extLst>
          </p:cNvPr>
          <p:cNvGrpSpPr/>
          <p:nvPr/>
        </p:nvGrpSpPr>
        <p:grpSpPr>
          <a:xfrm>
            <a:off x="0" y="0"/>
            <a:ext cx="12192000" cy="6858000"/>
            <a:chOff x="0" y="0"/>
            <a:chExt cx="12192000" cy="6858000"/>
          </a:xfrm>
        </p:grpSpPr>
        <p:pic>
          <p:nvPicPr>
            <p:cNvPr id="143" name="Image 142">
              <a:extLst>
                <a:ext uri="{FF2B5EF4-FFF2-40B4-BE49-F238E27FC236}">
                  <a16:creationId xmlns:a16="http://schemas.microsoft.com/office/drawing/2014/main" id="{D266519E-CB6C-487D-BB1F-C391037D42F1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15737"/>
            <a:stretch/>
          </p:blipFill>
          <p:spPr>
            <a:xfrm>
              <a:off x="0" y="0"/>
              <a:ext cx="12192000" cy="6858000"/>
            </a:xfrm>
            <a:prstGeom prst="rect">
              <a:avLst/>
            </a:prstGeom>
          </p:spPr>
        </p:pic>
        <p:sp>
          <p:nvSpPr>
            <p:cNvPr id="144" name="Rectangle 143">
              <a:extLst>
                <a:ext uri="{FF2B5EF4-FFF2-40B4-BE49-F238E27FC236}">
                  <a16:creationId xmlns:a16="http://schemas.microsoft.com/office/drawing/2014/main" id="{EE0F4012-BA0B-4EB7-A859-866985BEC943}"/>
                </a:ext>
              </a:extLst>
            </p:cNvPr>
            <p:cNvSpPr/>
            <p:nvPr/>
          </p:nvSpPr>
          <p:spPr>
            <a:xfrm>
              <a:off x="0" y="0"/>
              <a:ext cx="12192000" cy="6858000"/>
            </a:xfrm>
            <a:prstGeom prst="rect">
              <a:avLst/>
            </a:prstGeom>
            <a:solidFill>
              <a:schemeClr val="tx1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58" name="Group 57">
            <a:extLst>
              <a:ext uri="{FF2B5EF4-FFF2-40B4-BE49-F238E27FC236}">
                <a16:creationId xmlns:a16="http://schemas.microsoft.com/office/drawing/2014/main" id="{664F7033-7BE7-4426-A8B9-5B926B605A43}"/>
              </a:ext>
            </a:extLst>
          </p:cNvPr>
          <p:cNvGrpSpPr/>
          <p:nvPr/>
        </p:nvGrpSpPr>
        <p:grpSpPr>
          <a:xfrm>
            <a:off x="231908" y="113105"/>
            <a:ext cx="11728184" cy="6527619"/>
            <a:chOff x="231908" y="134218"/>
            <a:chExt cx="11728184" cy="6527619"/>
          </a:xfrm>
        </p:grpSpPr>
        <p:grpSp>
          <p:nvGrpSpPr>
            <p:cNvPr id="59" name="Groupe 12">
              <a:extLst>
                <a:ext uri="{FF2B5EF4-FFF2-40B4-BE49-F238E27FC236}">
                  <a16:creationId xmlns:a16="http://schemas.microsoft.com/office/drawing/2014/main" id="{606E41A6-0951-44F1-A1EB-8FECB1628CBF}"/>
                </a:ext>
              </a:extLst>
            </p:cNvPr>
            <p:cNvGrpSpPr/>
            <p:nvPr/>
          </p:nvGrpSpPr>
          <p:grpSpPr>
            <a:xfrm>
              <a:off x="231908" y="134218"/>
              <a:ext cx="11728184" cy="6527619"/>
              <a:chOff x="231908" y="146918"/>
              <a:chExt cx="11728184" cy="6527619"/>
            </a:xfrm>
          </p:grpSpPr>
          <p:sp>
            <p:nvSpPr>
              <p:cNvPr id="72" name="Rectangle 71">
                <a:extLst>
                  <a:ext uri="{FF2B5EF4-FFF2-40B4-BE49-F238E27FC236}">
                    <a16:creationId xmlns:a16="http://schemas.microsoft.com/office/drawing/2014/main" id="{3B1781E5-2035-418C-A0C4-907A2141EF0F}"/>
                  </a:ext>
                </a:extLst>
              </p:cNvPr>
              <p:cNvSpPr/>
              <p:nvPr/>
            </p:nvSpPr>
            <p:spPr>
              <a:xfrm>
                <a:off x="231908" y="304217"/>
                <a:ext cx="11728184" cy="637032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  <a:effectLst>
                <a:outerShdw blurRad="50800" dist="38100" dir="5400000" algn="t" rotWithShape="0">
                  <a:schemeClr val="bg1">
                    <a:alpha val="40000"/>
                  </a:scheme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3" name="Rectangle 72">
                <a:extLst>
                  <a:ext uri="{FF2B5EF4-FFF2-40B4-BE49-F238E27FC236}">
                    <a16:creationId xmlns:a16="http://schemas.microsoft.com/office/drawing/2014/main" id="{CE7A4276-F0F0-4C62-981C-53C5734DBF76}"/>
                  </a:ext>
                </a:extLst>
              </p:cNvPr>
              <p:cNvSpPr/>
              <p:nvPr/>
            </p:nvSpPr>
            <p:spPr>
              <a:xfrm>
                <a:off x="406596" y="681548"/>
                <a:ext cx="5136119" cy="5737631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4" name="Rectangle 73">
                <a:extLst>
                  <a:ext uri="{FF2B5EF4-FFF2-40B4-BE49-F238E27FC236}">
                    <a16:creationId xmlns:a16="http://schemas.microsoft.com/office/drawing/2014/main" id="{9D111170-A4FC-42E7-A1BC-0E6FD6013A15}"/>
                  </a:ext>
                </a:extLst>
              </p:cNvPr>
              <p:cNvSpPr/>
              <p:nvPr/>
            </p:nvSpPr>
            <p:spPr>
              <a:xfrm>
                <a:off x="5774465" y="679699"/>
                <a:ext cx="6072080" cy="5735782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endParaRPr 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76" name="Rectangle 75">
                <a:extLst>
                  <a:ext uri="{FF2B5EF4-FFF2-40B4-BE49-F238E27FC236}">
                    <a16:creationId xmlns:a16="http://schemas.microsoft.com/office/drawing/2014/main" id="{04298957-C24C-41D7-A1B2-1416B7784A1F}"/>
                  </a:ext>
                </a:extLst>
              </p:cNvPr>
              <p:cNvSpPr/>
              <p:nvPr/>
            </p:nvSpPr>
            <p:spPr>
              <a:xfrm>
                <a:off x="231908" y="183464"/>
                <a:ext cx="11728184" cy="352815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  <a:effectLst>
                <a:outerShdw blurRad="50800" dist="38100" dir="5400000" algn="t" rotWithShape="0">
                  <a:schemeClr val="bg1">
                    <a:alpha val="40000"/>
                  </a:scheme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89" name="ZoneTexte 11">
                <a:extLst>
                  <a:ext uri="{FF2B5EF4-FFF2-40B4-BE49-F238E27FC236}">
                    <a16:creationId xmlns:a16="http://schemas.microsoft.com/office/drawing/2014/main" id="{E66955B8-424B-40D0-9BD4-952AF1396D3A}"/>
                  </a:ext>
                </a:extLst>
              </p:cNvPr>
              <p:cNvSpPr txBox="1"/>
              <p:nvPr/>
            </p:nvSpPr>
            <p:spPr>
              <a:xfrm>
                <a:off x="361898" y="146918"/>
                <a:ext cx="7577101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fr-FR" sz="2400">
                    <a:solidFill>
                      <a:schemeClr val="bg1"/>
                    </a:solidFill>
                    <a:latin typeface="+mj-lt"/>
                  </a:rPr>
                  <a:t>Choix du meilleur modèle</a:t>
                </a:r>
              </a:p>
            </p:txBody>
          </p:sp>
        </p:grpSp>
        <p:sp>
          <p:nvSpPr>
            <p:cNvPr id="60" name="Rectangle 2">
              <a:extLst>
                <a:ext uri="{FF2B5EF4-FFF2-40B4-BE49-F238E27FC236}">
                  <a16:creationId xmlns:a16="http://schemas.microsoft.com/office/drawing/2014/main" id="{5F71C547-CDA6-4CAF-B064-697A4192A955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961485" y="3916359"/>
              <a:ext cx="2694482" cy="153888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0" tIns="0" rIns="0" bIns="0" numCol="1" rtlCol="0" anchor="ctr" anchorCtr="0" compatLnSpc="1">
              <a:prstTxWarp prst="textNoShape">
                <a:avLst/>
              </a:prstTxWarp>
              <a:spAutoFit/>
            </a:bodyPr>
            <a:lstStyle>
              <a:lvl1pPr marL="0" indent="0" algn="ctr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None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fr-FR" altLang="fr-FR" sz="1250" b="1" u="sng" dirty="0">
                  <a:latin typeface="+mj-lt"/>
                </a:rPr>
                <a:t>Scores des modèles:</a:t>
              </a:r>
            </a:p>
            <a:p>
              <a:pPr algn="l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fr-FR" altLang="fr-FR" sz="1250" b="1" dirty="0">
                <a:latin typeface="+mj-lt"/>
              </a:endParaRPr>
            </a:p>
            <a:p>
              <a:pPr algn="l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fr-FR" altLang="fr-FR" sz="1250" b="1" dirty="0">
                  <a:latin typeface="+mj-lt"/>
                </a:rPr>
                <a:t>'</a:t>
              </a:r>
              <a:r>
                <a:rPr lang="fr-FR" altLang="fr-FR" sz="1250" b="1" dirty="0" err="1">
                  <a:latin typeface="+mj-lt"/>
                </a:rPr>
                <a:t>LogReg</a:t>
              </a:r>
              <a:r>
                <a:rPr lang="fr-FR" altLang="fr-FR" sz="1250" b="1" dirty="0">
                  <a:latin typeface="+mj-lt"/>
                </a:rPr>
                <a:t>': 0.7712765957446809, </a:t>
              </a:r>
            </a:p>
            <a:p>
              <a:pPr algn="l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fr-FR" altLang="fr-FR" sz="1250" b="1" dirty="0">
                  <a:latin typeface="+mj-lt"/>
                </a:rPr>
                <a:t>'LDA': 0.7686170212765957, </a:t>
              </a:r>
            </a:p>
            <a:p>
              <a:pPr algn="l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fr-FR" altLang="fr-FR" sz="1250" b="1" dirty="0">
                  <a:latin typeface="+mj-lt"/>
                </a:rPr>
                <a:t>'RFC': 0.7632978723404256, </a:t>
              </a:r>
            </a:p>
            <a:p>
              <a:pPr algn="l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fr-FR" altLang="fr-FR" sz="1250" b="1" dirty="0">
                  <a:latin typeface="+mj-lt"/>
                </a:rPr>
                <a:t>'SVC': 0.7632978723404256, </a:t>
              </a:r>
            </a:p>
            <a:p>
              <a:pPr algn="l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fr-FR" altLang="fr-FR" sz="1250" b="1" dirty="0">
                  <a:latin typeface="+mj-lt"/>
                </a:rPr>
                <a:t>'KNN': 0.75, </a:t>
              </a:r>
            </a:p>
            <a:p>
              <a:pPr algn="l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fr-FR" altLang="fr-FR" sz="1250" b="1" dirty="0">
                  <a:latin typeface="+mj-lt"/>
                </a:rPr>
                <a:t>'XGB': 0.7287234042553191 </a:t>
              </a:r>
            </a:p>
          </p:txBody>
        </p:sp>
        <p:pic>
          <p:nvPicPr>
            <p:cNvPr id="61" name="Picture 2">
              <a:extLst>
                <a:ext uri="{FF2B5EF4-FFF2-40B4-BE49-F238E27FC236}">
                  <a16:creationId xmlns:a16="http://schemas.microsoft.com/office/drawing/2014/main" id="{0F02F13E-56BE-483A-917C-97D8ED48D377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3869" y="1267558"/>
              <a:ext cx="4972050" cy="479107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8D177FD3-7B25-43CF-B4F5-9DE04C1E3192}"/>
                </a:ext>
              </a:extLst>
            </p:cNvPr>
            <p:cNvSpPr txBox="1"/>
            <p:nvPr/>
          </p:nvSpPr>
          <p:spPr>
            <a:xfrm>
              <a:off x="607595" y="876368"/>
              <a:ext cx="4711246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fr-FR"/>
                <a:t>Matrice de corrélation pour </a:t>
              </a:r>
              <a:r>
                <a:rPr lang="fr-FR" err="1"/>
                <a:t>Logistic</a:t>
              </a:r>
              <a:r>
                <a:rPr lang="fr-FR"/>
                <a:t> </a:t>
              </a:r>
              <a:r>
                <a:rPr lang="fr-FR" err="1"/>
                <a:t>Regression</a:t>
              </a:r>
              <a:r>
                <a:rPr lang="fr-FR"/>
                <a:t>:</a:t>
              </a:r>
            </a:p>
          </p:txBody>
        </p:sp>
        <p:sp>
          <p:nvSpPr>
            <p:cNvPr id="63" name="TextBox 62">
              <a:extLst>
                <a:ext uri="{FF2B5EF4-FFF2-40B4-BE49-F238E27FC236}">
                  <a16:creationId xmlns:a16="http://schemas.microsoft.com/office/drawing/2014/main" id="{16F9D478-A6F0-40EF-AE3E-2A3CE554B6C2}"/>
                </a:ext>
              </a:extLst>
            </p:cNvPr>
            <p:cNvSpPr txBox="1"/>
            <p:nvPr/>
          </p:nvSpPr>
          <p:spPr>
            <a:xfrm>
              <a:off x="6127463" y="1039712"/>
              <a:ext cx="5366084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fr-FR" b="1">
                  <a:latin typeface="+mj-lt"/>
                </a:rPr>
                <a:t>Prédire si un individu a consommé, ou non, une ou plusieurs drogues illégales dans les 30 derniers jours.</a:t>
              </a:r>
            </a:p>
          </p:txBody>
        </p:sp>
        <p:sp>
          <p:nvSpPr>
            <p:cNvPr id="65" name="TextBox 64">
              <a:extLst>
                <a:ext uri="{FF2B5EF4-FFF2-40B4-BE49-F238E27FC236}">
                  <a16:creationId xmlns:a16="http://schemas.microsoft.com/office/drawing/2014/main" id="{66B8BCEA-1D26-4634-943A-83A5FCA44AC7}"/>
                </a:ext>
              </a:extLst>
            </p:cNvPr>
            <p:cNvSpPr txBox="1"/>
            <p:nvPr/>
          </p:nvSpPr>
          <p:spPr>
            <a:xfrm>
              <a:off x="6304836" y="2361511"/>
              <a:ext cx="2035668" cy="17475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285750" lvl="0" indent="-285750">
                <a:lnSpc>
                  <a:spcPct val="107000"/>
                </a:lnSpc>
                <a:buFont typeface="Arial" panose="020B0604020202020204" pitchFamily="34" charset="0"/>
                <a:buChar char="•"/>
              </a:pPr>
              <a:r>
                <a:rPr lang="fr-FR" sz="1200">
                  <a:latin typeface="+mj-lt"/>
                  <a:ea typeface="Calibri" panose="020F0502020204030204" pitchFamily="34" charset="0"/>
                  <a:cs typeface="Times New Roman" panose="02020603050405020304" pitchFamily="18" charset="0"/>
                </a:rPr>
                <a:t>6</a:t>
              </a:r>
              <a:r>
                <a:rPr lang="fr-FR" sz="1200">
                  <a:effectLst/>
                  <a:latin typeface="+mj-lt"/>
                  <a:ea typeface="Calibri" panose="020F0502020204030204" pitchFamily="34" charset="0"/>
                  <a:cs typeface="Times New Roman" panose="02020603050405020304" pitchFamily="18" charset="0"/>
                </a:rPr>
                <a:t> - Hier</a:t>
              </a:r>
            </a:p>
            <a:p>
              <a:pPr marL="285750" lvl="0" indent="-285750">
                <a:lnSpc>
                  <a:spcPct val="107000"/>
                </a:lnSpc>
                <a:buFont typeface="Arial" panose="020B0604020202020204" pitchFamily="34" charset="0"/>
                <a:buChar char="•"/>
              </a:pPr>
              <a:r>
                <a:rPr lang="fr-FR" sz="1200">
                  <a:latin typeface="+mj-lt"/>
                  <a:ea typeface="Calibri" panose="020F0502020204030204" pitchFamily="34" charset="0"/>
                  <a:cs typeface="Times New Roman" panose="02020603050405020304" pitchFamily="18" charset="0"/>
                </a:rPr>
                <a:t>5</a:t>
              </a:r>
              <a:r>
                <a:rPr lang="fr-FR" sz="1200">
                  <a:effectLst/>
                  <a:latin typeface="+mj-lt"/>
                  <a:ea typeface="Calibri" panose="020F0502020204030204" pitchFamily="34" charset="0"/>
                  <a:cs typeface="Times New Roman" panose="02020603050405020304" pitchFamily="18" charset="0"/>
                </a:rPr>
                <a:t> - La semaine dernière</a:t>
              </a:r>
            </a:p>
            <a:p>
              <a:pPr marL="285750" lvl="0" indent="-285750">
                <a:lnSpc>
                  <a:spcPct val="107000"/>
                </a:lnSpc>
                <a:buFont typeface="Arial" panose="020B0604020202020204" pitchFamily="34" charset="0"/>
                <a:buChar char="•"/>
              </a:pPr>
              <a:r>
                <a:rPr lang="fr-FR" sz="1200">
                  <a:effectLst/>
                  <a:latin typeface="+mj-lt"/>
                  <a:ea typeface="Calibri" panose="020F0502020204030204" pitchFamily="34" charset="0"/>
                  <a:cs typeface="Times New Roman" panose="02020603050405020304" pitchFamily="18" charset="0"/>
                </a:rPr>
                <a:t>4 - Le mois dernier</a:t>
              </a:r>
            </a:p>
            <a:p>
              <a:pPr marL="285750" lvl="0" indent="-285750">
                <a:lnSpc>
                  <a:spcPct val="107000"/>
                </a:lnSpc>
                <a:buFont typeface="Arial" panose="020B0604020202020204" pitchFamily="34" charset="0"/>
                <a:buChar char="•"/>
              </a:pPr>
              <a:r>
                <a:rPr lang="fr-FR" sz="1200">
                  <a:effectLst/>
                  <a:latin typeface="+mj-lt"/>
                  <a:ea typeface="Calibri" panose="020F0502020204030204" pitchFamily="34" charset="0"/>
                  <a:cs typeface="Times New Roman" panose="02020603050405020304" pitchFamily="18" charset="0"/>
                </a:rPr>
                <a:t>3 - L’année dernière</a:t>
              </a:r>
            </a:p>
            <a:p>
              <a:pPr marL="285750" lvl="0" indent="-285750">
                <a:lnSpc>
                  <a:spcPct val="107000"/>
                </a:lnSpc>
                <a:buFont typeface="Arial" panose="020B0604020202020204" pitchFamily="34" charset="0"/>
                <a:buChar char="•"/>
              </a:pPr>
              <a:r>
                <a:rPr lang="fr-FR" sz="1200">
                  <a:effectLst/>
                  <a:latin typeface="+mj-lt"/>
                  <a:ea typeface="Calibri" panose="020F0502020204030204" pitchFamily="34" charset="0"/>
                  <a:cs typeface="Times New Roman" panose="02020603050405020304" pitchFamily="18" charset="0"/>
                </a:rPr>
                <a:t>2 - Il y a 10 ans</a:t>
              </a:r>
            </a:p>
            <a:p>
              <a:pPr marL="285750" lvl="0" indent="-285750">
                <a:lnSpc>
                  <a:spcPct val="107000"/>
                </a:lnSpc>
                <a:buFont typeface="Arial" panose="020B0604020202020204" pitchFamily="34" charset="0"/>
                <a:buChar char="•"/>
              </a:pPr>
              <a:r>
                <a:rPr lang="fr-FR" sz="1200">
                  <a:latin typeface="+mj-lt"/>
                  <a:ea typeface="Calibri" panose="020F0502020204030204" pitchFamily="34" charset="0"/>
                  <a:cs typeface="Times New Roman" panose="02020603050405020304" pitchFamily="18" charset="0"/>
                </a:rPr>
                <a:t>1 - Il y a plus de 10 ans</a:t>
              </a:r>
              <a:endParaRPr lang="fr-FR" sz="1200"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endParaRPr>
            </a:p>
            <a:p>
              <a:pPr marL="285750" indent="-285750">
                <a:lnSpc>
                  <a:spcPct val="107000"/>
                </a:lnSpc>
                <a:spcAft>
                  <a:spcPts val="800"/>
                </a:spcAft>
                <a:buFont typeface="Arial" panose="020B0604020202020204" pitchFamily="34" charset="0"/>
                <a:buChar char="•"/>
              </a:pPr>
              <a:r>
                <a:rPr lang="fr-FR" sz="1200">
                  <a:effectLst/>
                  <a:latin typeface="+mj-lt"/>
                  <a:ea typeface="Calibri" panose="020F0502020204030204" pitchFamily="34" charset="0"/>
                  <a:cs typeface="Times New Roman" panose="02020603050405020304" pitchFamily="18" charset="0"/>
                </a:rPr>
                <a:t>0 – Jamais</a:t>
              </a:r>
              <a:endParaRPr lang="fr-FR" sz="1200">
                <a:latin typeface="+mj-lt"/>
                <a:ea typeface="Calibri" panose="020F0502020204030204" pitchFamily="34" charset="0"/>
                <a:cs typeface="Times New Roman" panose="02020603050405020304" pitchFamily="18" charset="0"/>
              </a:endParaRPr>
            </a:p>
            <a:p>
              <a:endParaRPr lang="fr-FR" sz="1100">
                <a:latin typeface="+mj-lt"/>
              </a:endParaRPr>
            </a:p>
          </p:txBody>
        </p:sp>
        <p:sp>
          <p:nvSpPr>
            <p:cNvPr id="66" name="Accolade ouvrante 1">
              <a:extLst>
                <a:ext uri="{FF2B5EF4-FFF2-40B4-BE49-F238E27FC236}">
                  <a16:creationId xmlns:a16="http://schemas.microsoft.com/office/drawing/2014/main" id="{129C5FD0-75C1-4C98-8B4D-30443452114B}"/>
                </a:ext>
              </a:extLst>
            </p:cNvPr>
            <p:cNvSpPr/>
            <p:nvPr/>
          </p:nvSpPr>
          <p:spPr>
            <a:xfrm rot="10800000">
              <a:off x="8079495" y="3027415"/>
              <a:ext cx="158897" cy="758335"/>
            </a:xfrm>
            <a:prstGeom prst="leftBrace">
              <a:avLst/>
            </a:prstGeom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  <p:sp>
          <p:nvSpPr>
            <p:cNvPr id="67" name="Accolade ouvrante 27">
              <a:extLst>
                <a:ext uri="{FF2B5EF4-FFF2-40B4-BE49-F238E27FC236}">
                  <a16:creationId xmlns:a16="http://schemas.microsoft.com/office/drawing/2014/main" id="{1197E6BB-5186-40A0-8AE0-0B3A703429D3}"/>
                </a:ext>
              </a:extLst>
            </p:cNvPr>
            <p:cNvSpPr/>
            <p:nvPr/>
          </p:nvSpPr>
          <p:spPr>
            <a:xfrm rot="10800000">
              <a:off x="8096539" y="2361511"/>
              <a:ext cx="158897" cy="614858"/>
            </a:xfrm>
            <a:prstGeom prst="leftBrace">
              <a:avLst/>
            </a:prstGeom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  <p:sp>
          <p:nvSpPr>
            <p:cNvPr id="68" name="ZoneTexte 3">
              <a:extLst>
                <a:ext uri="{FF2B5EF4-FFF2-40B4-BE49-F238E27FC236}">
                  <a16:creationId xmlns:a16="http://schemas.microsoft.com/office/drawing/2014/main" id="{90C43154-4CC3-457F-88C5-554C3A7C40DC}"/>
                </a:ext>
              </a:extLst>
            </p:cNvPr>
            <p:cNvSpPr txBox="1"/>
            <p:nvPr/>
          </p:nvSpPr>
          <p:spPr>
            <a:xfrm>
              <a:off x="8399499" y="2492746"/>
              <a:ext cx="2288166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fr-FR" sz="1200"/>
                <a:t>1 - Utilisateur récent :</a:t>
              </a:r>
            </a:p>
          </p:txBody>
        </p:sp>
        <p:sp>
          <p:nvSpPr>
            <p:cNvPr id="69" name="ZoneTexte 29">
              <a:extLst>
                <a:ext uri="{FF2B5EF4-FFF2-40B4-BE49-F238E27FC236}">
                  <a16:creationId xmlns:a16="http://schemas.microsoft.com/office/drawing/2014/main" id="{6975974C-0BA2-407D-9BBA-3C5A5E8DE5C6}"/>
                </a:ext>
              </a:extLst>
            </p:cNvPr>
            <p:cNvSpPr txBox="1"/>
            <p:nvPr/>
          </p:nvSpPr>
          <p:spPr>
            <a:xfrm>
              <a:off x="8333888" y="3271601"/>
              <a:ext cx="242581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fr-FR" sz="1200"/>
                <a:t>0 - Utilisateur non récent :</a:t>
              </a:r>
            </a:p>
          </p:txBody>
        </p:sp>
        <p:sp>
          <p:nvSpPr>
            <p:cNvPr id="70" name="TextBox 69">
              <a:extLst>
                <a:ext uri="{FF2B5EF4-FFF2-40B4-BE49-F238E27FC236}">
                  <a16:creationId xmlns:a16="http://schemas.microsoft.com/office/drawing/2014/main" id="{AA30904D-D182-49F4-B85E-0579BAF0B3EE}"/>
                </a:ext>
              </a:extLst>
            </p:cNvPr>
            <p:cNvSpPr txBox="1"/>
            <p:nvPr/>
          </p:nvSpPr>
          <p:spPr>
            <a:xfrm>
              <a:off x="5969860" y="5860514"/>
              <a:ext cx="58023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285750" indent="-285750">
                <a:buFont typeface="Arial" panose="020B0604020202020204" pitchFamily="34" charset="0"/>
                <a:buChar char="•"/>
              </a:pPr>
              <a:r>
                <a:rPr lang="fr-FR" sz="1600">
                  <a:latin typeface="+mj-lt"/>
                </a:rPr>
                <a:t>Modèle de régression rapide et utile pour la classification binaire.</a:t>
              </a:r>
            </a:p>
          </p:txBody>
        </p:sp>
        <p:sp>
          <p:nvSpPr>
            <p:cNvPr id="71" name="Rectangle 2">
              <a:extLst>
                <a:ext uri="{FF2B5EF4-FFF2-40B4-BE49-F238E27FC236}">
                  <a16:creationId xmlns:a16="http://schemas.microsoft.com/office/drawing/2014/main" id="{E7F44711-AD7E-4DC8-A1CE-4E5D74EBBB6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52766" y="1916055"/>
              <a:ext cx="2562835" cy="21544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0" tIns="0" rIns="0" bIns="0" numCol="1" rtlCol="0" anchor="ctr" anchorCtr="0" compatLnSpc="1">
              <a:prstTxWarp prst="textNoShape">
                <a:avLst/>
              </a:prstTxWarp>
              <a:spAutoFit/>
            </a:bodyPr>
            <a:lstStyle>
              <a:lvl1pPr marL="0" indent="0" algn="ctr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None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fr-FR" altLang="fr-FR" sz="1400" b="1" u="sng">
                  <a:latin typeface="+mj-lt"/>
                </a:rPr>
                <a:t>Binarisation des consommations :</a:t>
              </a:r>
            </a:p>
          </p:txBody>
        </p:sp>
      </p:grpSp>
      <p:grpSp>
        <p:nvGrpSpPr>
          <p:cNvPr id="180" name="Group 179">
            <a:extLst>
              <a:ext uri="{FF2B5EF4-FFF2-40B4-BE49-F238E27FC236}">
                <a16:creationId xmlns:a16="http://schemas.microsoft.com/office/drawing/2014/main" id="{04059654-6C0C-4D5E-9BCB-CE04A30F5FB8}"/>
              </a:ext>
            </a:extLst>
          </p:cNvPr>
          <p:cNvGrpSpPr/>
          <p:nvPr/>
        </p:nvGrpSpPr>
        <p:grpSpPr>
          <a:xfrm>
            <a:off x="199824" y="-7804415"/>
            <a:ext cx="11728184" cy="6551843"/>
            <a:chOff x="231908" y="-7978540"/>
            <a:chExt cx="11728184" cy="6551843"/>
          </a:xfrm>
        </p:grpSpPr>
        <p:grpSp>
          <p:nvGrpSpPr>
            <p:cNvPr id="181" name="Groupe 2">
              <a:extLst>
                <a:ext uri="{FF2B5EF4-FFF2-40B4-BE49-F238E27FC236}">
                  <a16:creationId xmlns:a16="http://schemas.microsoft.com/office/drawing/2014/main" id="{CE94DC29-6099-4197-AECC-825B204A984C}"/>
                </a:ext>
              </a:extLst>
            </p:cNvPr>
            <p:cNvGrpSpPr/>
            <p:nvPr/>
          </p:nvGrpSpPr>
          <p:grpSpPr>
            <a:xfrm>
              <a:off x="231908" y="-7978540"/>
              <a:ext cx="11728184" cy="6551843"/>
              <a:chOff x="231908" y="122694"/>
              <a:chExt cx="11728184" cy="6551843"/>
            </a:xfrm>
          </p:grpSpPr>
          <p:sp>
            <p:nvSpPr>
              <p:cNvPr id="186" name="Rectangle 185">
                <a:extLst>
                  <a:ext uri="{FF2B5EF4-FFF2-40B4-BE49-F238E27FC236}">
                    <a16:creationId xmlns:a16="http://schemas.microsoft.com/office/drawing/2014/main" id="{06303306-CC50-4552-AE4A-D330E93A6A0D}"/>
                  </a:ext>
                </a:extLst>
              </p:cNvPr>
              <p:cNvSpPr/>
              <p:nvPr/>
            </p:nvSpPr>
            <p:spPr>
              <a:xfrm>
                <a:off x="231908" y="304217"/>
                <a:ext cx="11728184" cy="637032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  <a:effectLst>
                <a:outerShdw blurRad="50800" dist="38100" dir="5400000" algn="t" rotWithShape="0">
                  <a:schemeClr val="bg1">
                    <a:alpha val="40000"/>
                  </a:scheme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7" name="Rectangle 186">
                <a:extLst>
                  <a:ext uri="{FF2B5EF4-FFF2-40B4-BE49-F238E27FC236}">
                    <a16:creationId xmlns:a16="http://schemas.microsoft.com/office/drawing/2014/main" id="{B65D2B58-2126-425E-B9C9-5A892F474A22}"/>
                  </a:ext>
                </a:extLst>
              </p:cNvPr>
              <p:cNvSpPr/>
              <p:nvPr/>
            </p:nvSpPr>
            <p:spPr>
              <a:xfrm>
                <a:off x="5774465" y="681548"/>
                <a:ext cx="6072080" cy="5735782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8" name="Rectangle 187">
                <a:extLst>
                  <a:ext uri="{FF2B5EF4-FFF2-40B4-BE49-F238E27FC236}">
                    <a16:creationId xmlns:a16="http://schemas.microsoft.com/office/drawing/2014/main" id="{33092E73-3418-4CA6-9133-94C06B065C12}"/>
                  </a:ext>
                </a:extLst>
              </p:cNvPr>
              <p:cNvSpPr/>
              <p:nvPr/>
            </p:nvSpPr>
            <p:spPr>
              <a:xfrm>
                <a:off x="406595" y="681548"/>
                <a:ext cx="5136119" cy="2871089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89" name="Rectangle 188">
                <a:extLst>
                  <a:ext uri="{FF2B5EF4-FFF2-40B4-BE49-F238E27FC236}">
                    <a16:creationId xmlns:a16="http://schemas.microsoft.com/office/drawing/2014/main" id="{C13A173C-61A4-4848-B37F-193F67B50267}"/>
                  </a:ext>
                </a:extLst>
              </p:cNvPr>
              <p:cNvSpPr/>
              <p:nvPr/>
            </p:nvSpPr>
            <p:spPr>
              <a:xfrm>
                <a:off x="406596" y="3679894"/>
                <a:ext cx="5136119" cy="2739285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0" name="Rectangle 189">
                <a:extLst>
                  <a:ext uri="{FF2B5EF4-FFF2-40B4-BE49-F238E27FC236}">
                    <a16:creationId xmlns:a16="http://schemas.microsoft.com/office/drawing/2014/main" id="{29167472-D1BB-42F3-993C-B9D884194CC8}"/>
                  </a:ext>
                </a:extLst>
              </p:cNvPr>
              <p:cNvSpPr/>
              <p:nvPr/>
            </p:nvSpPr>
            <p:spPr>
              <a:xfrm>
                <a:off x="231908" y="183464"/>
                <a:ext cx="11728184" cy="352815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  <a:effectLst>
                <a:outerShdw blurRad="50800" dist="38100" dir="5400000" algn="t" rotWithShape="0">
                  <a:schemeClr val="bg1">
                    <a:alpha val="40000"/>
                  </a:scheme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91" name="ZoneTexte 27">
                <a:extLst>
                  <a:ext uri="{FF2B5EF4-FFF2-40B4-BE49-F238E27FC236}">
                    <a16:creationId xmlns:a16="http://schemas.microsoft.com/office/drawing/2014/main" id="{8B65FD12-87AC-47C0-BDD5-08623420CBAE}"/>
                  </a:ext>
                </a:extLst>
              </p:cNvPr>
              <p:cNvSpPr txBox="1"/>
              <p:nvPr/>
            </p:nvSpPr>
            <p:spPr>
              <a:xfrm>
                <a:off x="361898" y="122694"/>
                <a:ext cx="7577101" cy="461665"/>
              </a:xfrm>
              <a:prstGeom prst="rect">
                <a:avLst/>
              </a:prstGeom>
              <a:noFill/>
            </p:spPr>
            <p:txBody>
              <a:bodyPr wrap="square" lIns="91440" tIns="45720" rIns="91440" bIns="45720" rtlCol="0" anchor="t">
                <a:spAutoFit/>
              </a:bodyPr>
              <a:lstStyle/>
              <a:p>
                <a:r>
                  <a:rPr lang="fr-FR" sz="2400" err="1">
                    <a:solidFill>
                      <a:schemeClr val="bg1"/>
                    </a:solidFill>
                    <a:latin typeface="+mj-lt"/>
                  </a:rPr>
                  <a:t>EXplainable</a:t>
                </a:r>
                <a:r>
                  <a:rPr lang="fr-FR" sz="2400">
                    <a:solidFill>
                      <a:schemeClr val="bg1"/>
                    </a:solidFill>
                    <a:latin typeface="+mj-lt"/>
                  </a:rPr>
                  <a:t> AI (</a:t>
                </a:r>
                <a:r>
                  <a:rPr lang="fr-FR" sz="2400" err="1">
                    <a:solidFill>
                      <a:schemeClr val="bg1"/>
                    </a:solidFill>
                    <a:latin typeface="+mj-lt"/>
                  </a:rPr>
                  <a:t>using</a:t>
                </a:r>
                <a:r>
                  <a:rPr lang="fr-FR" sz="2400">
                    <a:solidFill>
                      <a:schemeClr val="bg1"/>
                    </a:solidFill>
                    <a:latin typeface="+mj-lt"/>
                  </a:rPr>
                  <a:t> SHAP (</a:t>
                </a:r>
                <a:r>
                  <a:rPr lang="fr-FR" sz="2400" err="1">
                    <a:solidFill>
                      <a:schemeClr val="bg1"/>
                    </a:solidFill>
                    <a:latin typeface="+mj-lt"/>
                  </a:rPr>
                  <a:t>SHapley</a:t>
                </a:r>
                <a:r>
                  <a:rPr lang="fr-FR" sz="2400">
                    <a:solidFill>
                      <a:schemeClr val="bg1"/>
                    </a:solidFill>
                    <a:latin typeface="+mj-lt"/>
                  </a:rPr>
                  <a:t> Additive </a:t>
                </a:r>
                <a:r>
                  <a:rPr lang="fr-FR" sz="2400" err="1">
                    <a:solidFill>
                      <a:schemeClr val="bg1"/>
                    </a:solidFill>
                    <a:latin typeface="+mj-lt"/>
                  </a:rPr>
                  <a:t>exPlanations</a:t>
                </a:r>
                <a:r>
                  <a:rPr lang="fr-FR" sz="2400">
                    <a:solidFill>
                      <a:schemeClr val="bg1"/>
                    </a:solidFill>
                    <a:latin typeface="+mj-lt"/>
                  </a:rPr>
                  <a:t>))</a:t>
                </a:r>
                <a:endParaRPr lang="fr-FR"/>
              </a:p>
            </p:txBody>
          </p:sp>
        </p:grpSp>
        <p:sp>
          <p:nvSpPr>
            <p:cNvPr id="182" name="TextBox 181">
              <a:extLst>
                <a:ext uri="{FF2B5EF4-FFF2-40B4-BE49-F238E27FC236}">
                  <a16:creationId xmlns:a16="http://schemas.microsoft.com/office/drawing/2014/main" id="{D67DC252-C837-4D5F-BCA7-176322971789}"/>
                </a:ext>
              </a:extLst>
            </p:cNvPr>
            <p:cNvSpPr txBox="1"/>
            <p:nvPr/>
          </p:nvSpPr>
          <p:spPr>
            <a:xfrm>
              <a:off x="6346259" y="-7125487"/>
              <a:ext cx="5294620" cy="175432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285750" indent="-285750">
                <a:buFont typeface="Arial" panose="020B0604020202020204" pitchFamily="34" charset="0"/>
                <a:buChar char="•"/>
              </a:pPr>
              <a:r>
                <a:rPr lang="fr-FR">
                  <a:latin typeface="+mj-lt"/>
                </a:rPr>
                <a:t>Chercher le </a:t>
              </a:r>
              <a:r>
                <a:rPr lang="fr-FR" b="1">
                  <a:latin typeface="+mj-lt"/>
                </a:rPr>
                <a:t>« Pourquoi » </a:t>
              </a:r>
              <a:r>
                <a:rPr lang="fr-FR">
                  <a:latin typeface="+mj-lt"/>
                </a:rPr>
                <a:t>au lieu du </a:t>
              </a:r>
              <a:r>
                <a:rPr lang="fr-FR" b="1">
                  <a:latin typeface="+mj-lt"/>
                </a:rPr>
                <a:t>« Comment ».</a:t>
              </a:r>
            </a:p>
            <a:p>
              <a:pPr marL="285750" indent="-285750">
                <a:buFont typeface="Arial" panose="020B0604020202020204" pitchFamily="34" charset="0"/>
                <a:buChar char="•"/>
              </a:pPr>
              <a:r>
                <a:rPr lang="fr-FR">
                  <a:latin typeface="+mj-lt"/>
                </a:rPr>
                <a:t>Expliquer la </a:t>
              </a:r>
              <a:r>
                <a:rPr lang="fr-FR" b="1">
                  <a:latin typeface="+mj-lt"/>
                </a:rPr>
                <a:t>responsabilité</a:t>
              </a:r>
              <a:r>
                <a:rPr lang="fr-FR">
                  <a:latin typeface="+mj-lt"/>
                </a:rPr>
                <a:t> de chaque variable pour une prédiction donnée.</a:t>
              </a:r>
            </a:p>
            <a:p>
              <a:pPr marL="285750" indent="-285750">
                <a:buFont typeface="Arial" panose="020B0604020202020204" pitchFamily="34" charset="0"/>
                <a:buChar char="•"/>
              </a:pPr>
              <a:r>
                <a:rPr lang="fr-FR">
                  <a:latin typeface="+mj-lt"/>
                </a:rPr>
                <a:t>La </a:t>
              </a:r>
              <a:r>
                <a:rPr lang="fr-FR" b="1">
                  <a:latin typeface="+mj-lt"/>
                </a:rPr>
                <a:t>SHAP value </a:t>
              </a:r>
              <a:r>
                <a:rPr lang="fr-FR">
                  <a:latin typeface="+mj-lt"/>
                </a:rPr>
                <a:t>d’une variable = </a:t>
              </a:r>
              <a:r>
                <a:rPr lang="fr-FR" b="1">
                  <a:latin typeface="+mj-lt"/>
                </a:rPr>
                <a:t>différence attendue</a:t>
              </a:r>
              <a:r>
                <a:rPr lang="fr-FR">
                  <a:latin typeface="+mj-lt"/>
                </a:rPr>
                <a:t> entre la valeur actuellement prédite et la valeur moyenne de prédiction.</a:t>
              </a:r>
            </a:p>
          </p:txBody>
        </p:sp>
        <p:sp>
          <p:nvSpPr>
            <p:cNvPr id="183" name="TextBox 182">
              <a:extLst>
                <a:ext uri="{FF2B5EF4-FFF2-40B4-BE49-F238E27FC236}">
                  <a16:creationId xmlns:a16="http://schemas.microsoft.com/office/drawing/2014/main" id="{463A4938-6920-4BD6-9782-A89DCEC1E821}"/>
                </a:ext>
              </a:extLst>
            </p:cNvPr>
            <p:cNvSpPr txBox="1"/>
            <p:nvPr/>
          </p:nvSpPr>
          <p:spPr>
            <a:xfrm>
              <a:off x="6377505" y="-3842289"/>
              <a:ext cx="4765737" cy="147732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285750" indent="-285750">
                <a:buFont typeface="Arial" panose="020B0604020202020204" pitchFamily="34" charset="0"/>
                <a:buChar char="•"/>
              </a:pPr>
              <a:r>
                <a:rPr lang="fr-FR">
                  <a:latin typeface="+mj-lt"/>
                </a:rPr>
                <a:t>Responsabilité moyenne de chaque variable.</a:t>
              </a:r>
            </a:p>
            <a:p>
              <a:pPr marL="285750" indent="-285750">
                <a:buFont typeface="Arial" panose="020B0604020202020204" pitchFamily="34" charset="0"/>
                <a:buChar char="•"/>
              </a:pPr>
              <a:r>
                <a:rPr lang="fr-FR">
                  <a:latin typeface="+mj-lt"/>
                </a:rPr>
                <a:t>Combinaison entre l’</a:t>
              </a:r>
              <a:r>
                <a:rPr lang="fr-FR" b="1">
                  <a:latin typeface="+mj-lt"/>
                </a:rPr>
                <a:t>importance</a:t>
              </a:r>
              <a:r>
                <a:rPr lang="fr-FR">
                  <a:latin typeface="+mj-lt"/>
                </a:rPr>
                <a:t> de chaque variable avec leurs </a:t>
              </a:r>
              <a:r>
                <a:rPr lang="fr-FR" b="1">
                  <a:latin typeface="+mj-lt"/>
                </a:rPr>
                <a:t>effets</a:t>
              </a:r>
              <a:r>
                <a:rPr lang="fr-FR">
                  <a:latin typeface="+mj-lt"/>
                </a:rPr>
                <a:t> sur la prédiction.</a:t>
              </a:r>
            </a:p>
            <a:p>
              <a:pPr marL="285750" indent="-285750">
                <a:buFont typeface="Arial" panose="020B0604020202020204" pitchFamily="34" charset="0"/>
                <a:buChar char="•"/>
              </a:pPr>
              <a:r>
                <a:rPr lang="fr-FR" b="1">
                  <a:latin typeface="+mj-lt"/>
                </a:rPr>
                <a:t>1 point = 1 SHAP value </a:t>
              </a:r>
              <a:r>
                <a:rPr lang="fr-FR">
                  <a:latin typeface="+mj-lt"/>
                </a:rPr>
                <a:t>pour une variable et un individu.</a:t>
              </a:r>
            </a:p>
          </p:txBody>
        </p:sp>
        <p:pic>
          <p:nvPicPr>
            <p:cNvPr id="184" name="Picture 183">
              <a:extLst>
                <a:ext uri="{FF2B5EF4-FFF2-40B4-BE49-F238E27FC236}">
                  <a16:creationId xmlns:a16="http://schemas.microsoft.com/office/drawing/2014/main" id="{46BA8A6D-F277-4B40-BCEB-11D8EABA2635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383736" y="-7347939"/>
              <a:ext cx="5068583" cy="2634067"/>
            </a:xfrm>
            <a:prstGeom prst="rect">
              <a:avLst/>
            </a:prstGeom>
          </p:spPr>
        </p:pic>
        <p:pic>
          <p:nvPicPr>
            <p:cNvPr id="185" name="Picture 184">
              <a:extLst>
                <a:ext uri="{FF2B5EF4-FFF2-40B4-BE49-F238E27FC236}">
                  <a16:creationId xmlns:a16="http://schemas.microsoft.com/office/drawing/2014/main" id="{B9629C8A-B0B9-4D8B-9F2A-AD4F98F74DB4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383736" y="-4387336"/>
              <a:ext cx="4911352" cy="2642457"/>
            </a:xfrm>
            <a:prstGeom prst="rect">
              <a:avLst/>
            </a:prstGeom>
          </p:spPr>
        </p:pic>
      </p:grpSp>
      <p:grpSp>
        <p:nvGrpSpPr>
          <p:cNvPr id="56" name="Group 55">
            <a:extLst>
              <a:ext uri="{FF2B5EF4-FFF2-40B4-BE49-F238E27FC236}">
                <a16:creationId xmlns:a16="http://schemas.microsoft.com/office/drawing/2014/main" id="{0270B6D0-BB4F-4C61-9FED-797374BC9FEC}"/>
              </a:ext>
            </a:extLst>
          </p:cNvPr>
          <p:cNvGrpSpPr/>
          <p:nvPr/>
        </p:nvGrpSpPr>
        <p:grpSpPr>
          <a:xfrm>
            <a:off x="199824" y="7964583"/>
            <a:ext cx="11728184" cy="6527619"/>
            <a:chOff x="231908" y="-8262899"/>
            <a:chExt cx="11728184" cy="6527619"/>
          </a:xfrm>
        </p:grpSpPr>
        <p:grpSp>
          <p:nvGrpSpPr>
            <p:cNvPr id="57" name="Groupe 12">
              <a:extLst>
                <a:ext uri="{FF2B5EF4-FFF2-40B4-BE49-F238E27FC236}">
                  <a16:creationId xmlns:a16="http://schemas.microsoft.com/office/drawing/2014/main" id="{8EF407B2-CF19-4C19-B7A2-A18D0FF6BF41}"/>
                </a:ext>
              </a:extLst>
            </p:cNvPr>
            <p:cNvGrpSpPr/>
            <p:nvPr/>
          </p:nvGrpSpPr>
          <p:grpSpPr>
            <a:xfrm>
              <a:off x="231908" y="-8262899"/>
              <a:ext cx="11728184" cy="6527619"/>
              <a:chOff x="231908" y="146918"/>
              <a:chExt cx="11728184" cy="6527619"/>
            </a:xfrm>
          </p:grpSpPr>
          <p:sp>
            <p:nvSpPr>
              <p:cNvPr id="90" name="Rectangle 89">
                <a:extLst>
                  <a:ext uri="{FF2B5EF4-FFF2-40B4-BE49-F238E27FC236}">
                    <a16:creationId xmlns:a16="http://schemas.microsoft.com/office/drawing/2014/main" id="{840BA0DF-AF80-45F5-AF1F-391F6C0C34FE}"/>
                  </a:ext>
                </a:extLst>
              </p:cNvPr>
              <p:cNvSpPr/>
              <p:nvPr/>
            </p:nvSpPr>
            <p:spPr>
              <a:xfrm>
                <a:off x="231908" y="304217"/>
                <a:ext cx="11728184" cy="637032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  <a:effectLst>
                <a:outerShdw blurRad="50800" dist="38100" dir="5400000" algn="t" rotWithShape="0">
                  <a:schemeClr val="bg1">
                    <a:alpha val="40000"/>
                  </a:scheme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1" name="Rectangle 90">
                <a:extLst>
                  <a:ext uri="{FF2B5EF4-FFF2-40B4-BE49-F238E27FC236}">
                    <a16:creationId xmlns:a16="http://schemas.microsoft.com/office/drawing/2014/main" id="{6D6EB52E-DC85-4B62-87D0-93878FEC1CE4}"/>
                  </a:ext>
                </a:extLst>
              </p:cNvPr>
              <p:cNvSpPr/>
              <p:nvPr/>
            </p:nvSpPr>
            <p:spPr>
              <a:xfrm>
                <a:off x="406596" y="681548"/>
                <a:ext cx="5136119" cy="5737631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2" name="Rectangle 91">
                <a:extLst>
                  <a:ext uri="{FF2B5EF4-FFF2-40B4-BE49-F238E27FC236}">
                    <a16:creationId xmlns:a16="http://schemas.microsoft.com/office/drawing/2014/main" id="{D6945855-CDD8-4AA3-9F92-50A9A6053744}"/>
                  </a:ext>
                </a:extLst>
              </p:cNvPr>
              <p:cNvSpPr/>
              <p:nvPr/>
            </p:nvSpPr>
            <p:spPr>
              <a:xfrm>
                <a:off x="5774465" y="681548"/>
                <a:ext cx="6072080" cy="5735782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endParaRPr 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93" name="Rectangle 92">
                <a:extLst>
                  <a:ext uri="{FF2B5EF4-FFF2-40B4-BE49-F238E27FC236}">
                    <a16:creationId xmlns:a16="http://schemas.microsoft.com/office/drawing/2014/main" id="{86A7F0E1-2827-49FB-99E5-718900FF30EB}"/>
                  </a:ext>
                </a:extLst>
              </p:cNvPr>
              <p:cNvSpPr/>
              <p:nvPr/>
            </p:nvSpPr>
            <p:spPr>
              <a:xfrm>
                <a:off x="231908" y="183464"/>
                <a:ext cx="11728184" cy="352815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  <a:effectLst>
                <a:outerShdw blurRad="50800" dist="38100" dir="5400000" algn="t" rotWithShape="0">
                  <a:schemeClr val="bg1">
                    <a:alpha val="40000"/>
                  </a:scheme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94" name="ZoneTexte 11">
                <a:extLst>
                  <a:ext uri="{FF2B5EF4-FFF2-40B4-BE49-F238E27FC236}">
                    <a16:creationId xmlns:a16="http://schemas.microsoft.com/office/drawing/2014/main" id="{56B008D2-DD31-4386-8577-4544CF10A95D}"/>
                  </a:ext>
                </a:extLst>
              </p:cNvPr>
              <p:cNvSpPr txBox="1"/>
              <p:nvPr/>
            </p:nvSpPr>
            <p:spPr>
              <a:xfrm>
                <a:off x="361898" y="146918"/>
                <a:ext cx="7577101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fr-FR" sz="2400">
                    <a:solidFill>
                      <a:schemeClr val="bg1"/>
                    </a:solidFill>
                    <a:latin typeface="+mj-lt"/>
                  </a:rPr>
                  <a:t>Implémentation d’un premier modèle</a:t>
                </a:r>
              </a:p>
            </p:txBody>
          </p:sp>
        </p:grpSp>
        <p:sp>
          <p:nvSpPr>
            <p:cNvPr id="64" name="TextBox 63">
              <a:extLst>
                <a:ext uri="{FF2B5EF4-FFF2-40B4-BE49-F238E27FC236}">
                  <a16:creationId xmlns:a16="http://schemas.microsoft.com/office/drawing/2014/main" id="{8F58394A-870A-4FF5-9C00-267DF357C796}"/>
                </a:ext>
              </a:extLst>
            </p:cNvPr>
            <p:cNvSpPr txBox="1"/>
            <p:nvPr/>
          </p:nvSpPr>
          <p:spPr>
            <a:xfrm>
              <a:off x="607595" y="-7520749"/>
              <a:ext cx="4711246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fr-FR" sz="2400" b="1" err="1">
                  <a:latin typeface="+mj-lt"/>
                </a:rPr>
                <a:t>Multilabel</a:t>
              </a:r>
              <a:r>
                <a:rPr lang="fr-FR" sz="2400" b="1">
                  <a:latin typeface="+mj-lt"/>
                </a:rPr>
                <a:t> Classification</a:t>
              </a:r>
            </a:p>
          </p:txBody>
        </p:sp>
        <p:sp>
          <p:nvSpPr>
            <p:cNvPr id="75" name="TextBox 74">
              <a:extLst>
                <a:ext uri="{FF2B5EF4-FFF2-40B4-BE49-F238E27FC236}">
                  <a16:creationId xmlns:a16="http://schemas.microsoft.com/office/drawing/2014/main" id="{548E668B-72FE-4C6D-95D2-7925FCFF278A}"/>
                </a:ext>
              </a:extLst>
            </p:cNvPr>
            <p:cNvSpPr txBox="1"/>
            <p:nvPr/>
          </p:nvSpPr>
          <p:spPr>
            <a:xfrm>
              <a:off x="727189" y="-6805202"/>
              <a:ext cx="4590758" cy="397031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285750" indent="-285750">
                <a:buFont typeface="Arial" panose="020B0604020202020204" pitchFamily="34" charset="0"/>
                <a:buChar char="•"/>
              </a:pPr>
              <a:r>
                <a:rPr lang="fr-FR">
                  <a:latin typeface="+mj-lt"/>
                </a:rPr>
                <a:t>Modèle de ML permettant de prédire </a:t>
              </a:r>
              <a:r>
                <a:rPr lang="fr-FR" b="1">
                  <a:latin typeface="+mj-lt"/>
                </a:rPr>
                <a:t>plusieurs labels </a:t>
              </a:r>
              <a:r>
                <a:rPr lang="fr-FR">
                  <a:latin typeface="+mj-lt"/>
                </a:rPr>
                <a:t>pour un individu.</a:t>
              </a:r>
            </a:p>
            <a:p>
              <a:pPr marL="285750" indent="-285750">
                <a:buFont typeface="Arial" panose="020B0604020202020204" pitchFamily="34" charset="0"/>
                <a:buChar char="•"/>
              </a:pPr>
              <a:r>
                <a:rPr lang="fr-FR">
                  <a:latin typeface="+mj-lt"/>
                </a:rPr>
                <a:t>Quelles sont les drogues qu’un individu serait susceptible de consommer ?</a:t>
              </a:r>
            </a:p>
            <a:p>
              <a:pPr marL="285750" indent="-285750">
                <a:buFont typeface="Arial" panose="020B0604020202020204" pitchFamily="34" charset="0"/>
                <a:buChar char="•"/>
              </a:pPr>
              <a:endParaRPr lang="fr-FR">
                <a:latin typeface="+mj-lt"/>
              </a:endParaRPr>
            </a:p>
            <a:p>
              <a:pPr marL="285750" indent="-285750">
                <a:buFont typeface="Arial" panose="020B0604020202020204" pitchFamily="34" charset="0"/>
                <a:buChar char="•"/>
              </a:pPr>
              <a:endParaRPr lang="fr-FR">
                <a:latin typeface="+mj-lt"/>
              </a:endParaRPr>
            </a:p>
            <a:p>
              <a:pPr marL="285750" indent="-285750">
                <a:buFont typeface="Arial" panose="020B0604020202020204" pitchFamily="34" charset="0"/>
                <a:buChar char="•"/>
              </a:pPr>
              <a:endParaRPr lang="fr-FR">
                <a:latin typeface="+mj-lt"/>
              </a:endParaRPr>
            </a:p>
            <a:p>
              <a:pPr marL="285750" indent="-285750">
                <a:buFont typeface="Arial" panose="020B0604020202020204" pitchFamily="34" charset="0"/>
                <a:buChar char="•"/>
              </a:pPr>
              <a:endParaRPr lang="fr-FR">
                <a:latin typeface="+mj-lt"/>
              </a:endParaRPr>
            </a:p>
            <a:p>
              <a:pPr marL="285750" indent="-285750">
                <a:buFont typeface="Arial" panose="020B0604020202020204" pitchFamily="34" charset="0"/>
                <a:buChar char="•"/>
              </a:pPr>
              <a:endParaRPr lang="fr-FR">
                <a:latin typeface="+mj-lt"/>
              </a:endParaRPr>
            </a:p>
            <a:p>
              <a:pPr marL="285750" indent="-285750">
                <a:buFont typeface="Arial" panose="020B0604020202020204" pitchFamily="34" charset="0"/>
                <a:buChar char="•"/>
              </a:pPr>
              <a:endParaRPr lang="fr-FR">
                <a:latin typeface="+mj-lt"/>
              </a:endParaRPr>
            </a:p>
            <a:p>
              <a:endParaRPr lang="fr-FR">
                <a:latin typeface="+mj-lt"/>
              </a:endParaRPr>
            </a:p>
            <a:p>
              <a:pPr marL="285750" indent="-285750">
                <a:buFont typeface="Arial" panose="020B0604020202020204" pitchFamily="34" charset="0"/>
                <a:buChar char="•"/>
              </a:pPr>
              <a:endParaRPr lang="fr-FR">
                <a:latin typeface="+mj-lt"/>
              </a:endParaRPr>
            </a:p>
            <a:p>
              <a:pPr marL="285750" indent="-285750">
                <a:buFont typeface="Arial" panose="020B0604020202020204" pitchFamily="34" charset="0"/>
                <a:buChar char="•"/>
              </a:pPr>
              <a:r>
                <a:rPr lang="fr-FR">
                  <a:latin typeface="+mj-lt"/>
                </a:rPr>
                <a:t>Modèle trop imprécis pour prédire simultanément un grand nombre de labels.</a:t>
              </a:r>
            </a:p>
          </p:txBody>
        </p:sp>
        <p:sp>
          <p:nvSpPr>
            <p:cNvPr id="77" name="Rectangle 2">
              <a:extLst>
                <a:ext uri="{FF2B5EF4-FFF2-40B4-BE49-F238E27FC236}">
                  <a16:creationId xmlns:a16="http://schemas.microsoft.com/office/drawing/2014/main" id="{C167D147-9E46-4C04-825F-7389E76FC8DD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1651131" y="-5035488"/>
              <a:ext cx="2742873" cy="984885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0" tIns="0" rIns="0" bIns="0" numCol="1" rtlCol="0" anchor="ctr" anchorCtr="0" compatLnSpc="1">
              <a:prstTxWarp prst="textNoShape">
                <a:avLst/>
              </a:prstTxWarp>
              <a:spAutoFit/>
            </a:bodyPr>
            <a:lstStyle>
              <a:lvl1pPr marL="0" indent="0" algn="ctr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None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fr-FR" altLang="fr-FR" sz="1600" b="1" u="sng">
                  <a:latin typeface="+mj-lt"/>
                </a:rPr>
                <a:t>Scores du modèle :</a:t>
              </a:r>
            </a:p>
            <a:p>
              <a:pPr marL="285750" indent="-285750" algn="l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</a:pPr>
              <a:r>
                <a:rPr lang="fr-FR" altLang="fr-FR" sz="1600">
                  <a:latin typeface="+mj-lt"/>
                </a:rPr>
                <a:t>Drogues légales : 75,27%</a:t>
              </a:r>
            </a:p>
            <a:p>
              <a:pPr marL="285750" indent="-285750" algn="l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</a:pPr>
              <a:r>
                <a:rPr lang="fr-FR" altLang="fr-FR" sz="1600">
                  <a:latin typeface="+mj-lt"/>
                </a:rPr>
                <a:t>Drogues illégales : 9,84%</a:t>
              </a:r>
            </a:p>
            <a:p>
              <a:pPr marL="285750" indent="-285750" algn="l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 typeface="Arial" panose="020B0604020202020204" pitchFamily="34" charset="0"/>
                <a:buChar char="•"/>
              </a:pPr>
              <a:r>
                <a:rPr lang="fr-FR" altLang="fr-FR" sz="1600">
                  <a:latin typeface="+mj-lt"/>
                </a:rPr>
                <a:t>Toutes les drogues : 5,85%</a:t>
              </a:r>
            </a:p>
          </p:txBody>
        </p:sp>
        <p:sp>
          <p:nvSpPr>
            <p:cNvPr id="78" name="TextBox 77">
              <a:extLst>
                <a:ext uri="{FF2B5EF4-FFF2-40B4-BE49-F238E27FC236}">
                  <a16:creationId xmlns:a16="http://schemas.microsoft.com/office/drawing/2014/main" id="{2E2CD54F-CC8B-4BB1-AC6B-7EBB208530A8}"/>
                </a:ext>
              </a:extLst>
            </p:cNvPr>
            <p:cNvSpPr txBox="1"/>
            <p:nvPr/>
          </p:nvSpPr>
          <p:spPr>
            <a:xfrm>
              <a:off x="8412018" y="-7008141"/>
              <a:ext cx="2035668" cy="18624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285750" lvl="0" indent="-285750">
                <a:lnSpc>
                  <a:spcPct val="107000"/>
                </a:lnSpc>
                <a:buFont typeface="Arial" panose="020B0604020202020204" pitchFamily="34" charset="0"/>
                <a:buChar char="•"/>
              </a:pPr>
              <a:r>
                <a:rPr lang="fr-FR" sz="1300">
                  <a:latin typeface="+mj-lt"/>
                  <a:ea typeface="Calibri" panose="020F0502020204030204" pitchFamily="34" charset="0"/>
                  <a:cs typeface="Times New Roman" panose="02020603050405020304" pitchFamily="18" charset="0"/>
                </a:rPr>
                <a:t>6</a:t>
              </a:r>
              <a:r>
                <a:rPr lang="fr-FR" sz="1300">
                  <a:effectLst/>
                  <a:latin typeface="+mj-lt"/>
                  <a:ea typeface="Calibri" panose="020F0502020204030204" pitchFamily="34" charset="0"/>
                  <a:cs typeface="Times New Roman" panose="02020603050405020304" pitchFamily="18" charset="0"/>
                </a:rPr>
                <a:t> - Hier</a:t>
              </a:r>
            </a:p>
            <a:p>
              <a:pPr marL="285750" lvl="0" indent="-285750">
                <a:lnSpc>
                  <a:spcPct val="107000"/>
                </a:lnSpc>
                <a:buFont typeface="Arial" panose="020B0604020202020204" pitchFamily="34" charset="0"/>
                <a:buChar char="•"/>
              </a:pPr>
              <a:r>
                <a:rPr lang="fr-FR" sz="1300">
                  <a:latin typeface="+mj-lt"/>
                  <a:ea typeface="Calibri" panose="020F0502020204030204" pitchFamily="34" charset="0"/>
                  <a:cs typeface="Times New Roman" panose="02020603050405020304" pitchFamily="18" charset="0"/>
                </a:rPr>
                <a:t>5</a:t>
              </a:r>
              <a:r>
                <a:rPr lang="fr-FR" sz="1300">
                  <a:effectLst/>
                  <a:latin typeface="+mj-lt"/>
                  <a:ea typeface="Calibri" panose="020F0502020204030204" pitchFamily="34" charset="0"/>
                  <a:cs typeface="Times New Roman" panose="02020603050405020304" pitchFamily="18" charset="0"/>
                </a:rPr>
                <a:t> - La semaine dernière</a:t>
              </a:r>
            </a:p>
            <a:p>
              <a:pPr marL="285750" lvl="0" indent="-285750">
                <a:lnSpc>
                  <a:spcPct val="107000"/>
                </a:lnSpc>
                <a:buFont typeface="Arial" panose="020B0604020202020204" pitchFamily="34" charset="0"/>
                <a:buChar char="•"/>
              </a:pPr>
              <a:r>
                <a:rPr lang="fr-FR" sz="1300">
                  <a:effectLst/>
                  <a:latin typeface="+mj-lt"/>
                  <a:ea typeface="Calibri" panose="020F0502020204030204" pitchFamily="34" charset="0"/>
                  <a:cs typeface="Times New Roman" panose="02020603050405020304" pitchFamily="18" charset="0"/>
                </a:rPr>
                <a:t>4 - Le mois dernier</a:t>
              </a:r>
            </a:p>
            <a:p>
              <a:pPr marL="285750" lvl="0" indent="-285750">
                <a:lnSpc>
                  <a:spcPct val="107000"/>
                </a:lnSpc>
                <a:buFont typeface="Arial" panose="020B0604020202020204" pitchFamily="34" charset="0"/>
                <a:buChar char="•"/>
              </a:pPr>
              <a:r>
                <a:rPr lang="fr-FR" sz="1300">
                  <a:effectLst/>
                  <a:latin typeface="+mj-lt"/>
                  <a:ea typeface="Calibri" panose="020F0502020204030204" pitchFamily="34" charset="0"/>
                  <a:cs typeface="Times New Roman" panose="02020603050405020304" pitchFamily="18" charset="0"/>
                </a:rPr>
                <a:t>3 - L’année dernière</a:t>
              </a:r>
            </a:p>
            <a:p>
              <a:pPr marL="285750" lvl="0" indent="-285750">
                <a:lnSpc>
                  <a:spcPct val="107000"/>
                </a:lnSpc>
                <a:buFont typeface="Arial" panose="020B0604020202020204" pitchFamily="34" charset="0"/>
                <a:buChar char="•"/>
              </a:pPr>
              <a:r>
                <a:rPr lang="fr-FR" sz="1300">
                  <a:effectLst/>
                  <a:latin typeface="+mj-lt"/>
                  <a:ea typeface="Calibri" panose="020F0502020204030204" pitchFamily="34" charset="0"/>
                  <a:cs typeface="Times New Roman" panose="02020603050405020304" pitchFamily="18" charset="0"/>
                </a:rPr>
                <a:t>2 - Il y a 10 ans</a:t>
              </a:r>
            </a:p>
            <a:p>
              <a:pPr marL="285750" lvl="0" indent="-285750">
                <a:lnSpc>
                  <a:spcPct val="107000"/>
                </a:lnSpc>
                <a:buFont typeface="Arial" panose="020B0604020202020204" pitchFamily="34" charset="0"/>
                <a:buChar char="•"/>
              </a:pPr>
              <a:r>
                <a:rPr lang="fr-FR" sz="1300">
                  <a:latin typeface="+mj-lt"/>
                  <a:ea typeface="Calibri" panose="020F0502020204030204" pitchFamily="34" charset="0"/>
                  <a:cs typeface="Times New Roman" panose="02020603050405020304" pitchFamily="18" charset="0"/>
                </a:rPr>
                <a:t>1 - Il y a plus de 10 ans</a:t>
              </a:r>
              <a:endParaRPr lang="fr-FR" sz="1300"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endParaRPr>
            </a:p>
            <a:p>
              <a:pPr marL="285750" indent="-285750">
                <a:lnSpc>
                  <a:spcPct val="107000"/>
                </a:lnSpc>
                <a:spcAft>
                  <a:spcPts val="800"/>
                </a:spcAft>
                <a:buFont typeface="Arial" panose="020B0604020202020204" pitchFamily="34" charset="0"/>
                <a:buChar char="•"/>
              </a:pPr>
              <a:r>
                <a:rPr lang="fr-FR" sz="1300">
                  <a:effectLst/>
                  <a:latin typeface="+mj-lt"/>
                  <a:ea typeface="Calibri" panose="020F0502020204030204" pitchFamily="34" charset="0"/>
                  <a:cs typeface="Times New Roman" panose="02020603050405020304" pitchFamily="18" charset="0"/>
                </a:rPr>
                <a:t>0 – Jamais</a:t>
              </a:r>
              <a:endParaRPr lang="fr-FR" sz="1300">
                <a:latin typeface="+mj-lt"/>
                <a:ea typeface="Calibri" panose="020F0502020204030204" pitchFamily="34" charset="0"/>
                <a:cs typeface="Times New Roman" panose="02020603050405020304" pitchFamily="18" charset="0"/>
              </a:endParaRPr>
            </a:p>
            <a:p>
              <a:endParaRPr lang="fr-FR" sz="1100">
                <a:latin typeface="+mj-lt"/>
              </a:endParaRPr>
            </a:p>
          </p:txBody>
        </p:sp>
        <p:sp>
          <p:nvSpPr>
            <p:cNvPr id="79" name="Accolade ouvrante 27">
              <a:extLst>
                <a:ext uri="{FF2B5EF4-FFF2-40B4-BE49-F238E27FC236}">
                  <a16:creationId xmlns:a16="http://schemas.microsoft.com/office/drawing/2014/main" id="{4D596A81-AEB4-4583-A3EF-DC3AFC32D975}"/>
                </a:ext>
              </a:extLst>
            </p:cNvPr>
            <p:cNvSpPr/>
            <p:nvPr/>
          </p:nvSpPr>
          <p:spPr>
            <a:xfrm>
              <a:off x="8343488" y="-6968854"/>
              <a:ext cx="116527" cy="1224261"/>
            </a:xfrm>
            <a:prstGeom prst="leftBrace">
              <a:avLst/>
            </a:prstGeom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  <p:sp>
          <p:nvSpPr>
            <p:cNvPr id="80" name="ZoneTexte 3">
              <a:extLst>
                <a:ext uri="{FF2B5EF4-FFF2-40B4-BE49-F238E27FC236}">
                  <a16:creationId xmlns:a16="http://schemas.microsoft.com/office/drawing/2014/main" id="{08AE9AC0-05BB-486A-BAC2-DF64AD539B0F}"/>
                </a:ext>
              </a:extLst>
            </p:cNvPr>
            <p:cNvSpPr txBox="1"/>
            <p:nvPr/>
          </p:nvSpPr>
          <p:spPr>
            <a:xfrm>
              <a:off x="6374188" y="-6835200"/>
              <a:ext cx="1737392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fr-FR" sz="1400">
                  <a:latin typeface="+mj-lt"/>
                </a:rPr>
                <a:t>1 - A déjà consommé cette drogue :</a:t>
              </a:r>
            </a:p>
          </p:txBody>
        </p:sp>
        <p:sp>
          <p:nvSpPr>
            <p:cNvPr id="81" name="ZoneTexte 29">
              <a:extLst>
                <a:ext uri="{FF2B5EF4-FFF2-40B4-BE49-F238E27FC236}">
                  <a16:creationId xmlns:a16="http://schemas.microsoft.com/office/drawing/2014/main" id="{157D9F24-E12C-46D5-AC44-12CCD086F491}"/>
                </a:ext>
              </a:extLst>
            </p:cNvPr>
            <p:cNvSpPr txBox="1"/>
            <p:nvPr/>
          </p:nvSpPr>
          <p:spPr>
            <a:xfrm>
              <a:off x="6290221" y="-5827550"/>
              <a:ext cx="2217436" cy="52322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fr-FR" sz="1400">
                  <a:latin typeface="+mj-lt"/>
                </a:rPr>
                <a:t>0 - N’a jamais consommé cette drogue : </a:t>
              </a:r>
            </a:p>
          </p:txBody>
        </p:sp>
        <p:sp>
          <p:nvSpPr>
            <p:cNvPr id="82" name="Accolade ouvrante 27">
              <a:extLst>
                <a:ext uri="{FF2B5EF4-FFF2-40B4-BE49-F238E27FC236}">
                  <a16:creationId xmlns:a16="http://schemas.microsoft.com/office/drawing/2014/main" id="{ACB95A74-EA77-473B-825C-141752409E1A}"/>
                </a:ext>
              </a:extLst>
            </p:cNvPr>
            <p:cNvSpPr/>
            <p:nvPr/>
          </p:nvSpPr>
          <p:spPr>
            <a:xfrm>
              <a:off x="8316379" y="-5702827"/>
              <a:ext cx="191278" cy="197943"/>
            </a:xfrm>
            <a:prstGeom prst="leftBrace">
              <a:avLst/>
            </a:prstGeom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  <p:sp>
          <p:nvSpPr>
            <p:cNvPr id="83" name="Rectangle 2">
              <a:extLst>
                <a:ext uri="{FF2B5EF4-FFF2-40B4-BE49-F238E27FC236}">
                  <a16:creationId xmlns:a16="http://schemas.microsoft.com/office/drawing/2014/main" id="{2F974794-28F5-4561-AE84-14FCD2EC2D40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638240" y="-7537625"/>
              <a:ext cx="2613110" cy="246221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0" tIns="0" rIns="0" bIns="0" numCol="1" rtlCol="0" anchor="ctr" anchorCtr="0" compatLnSpc="1">
              <a:prstTxWarp prst="textNoShape">
                <a:avLst/>
              </a:prstTxWarp>
              <a:spAutoFit/>
            </a:bodyPr>
            <a:lstStyle>
              <a:lvl1pPr marL="0" indent="0" algn="ctr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None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fr-FR" altLang="fr-FR" sz="1600" b="1" u="sng">
                  <a:latin typeface="+mj-lt"/>
                </a:rPr>
                <a:t>Binarisation</a:t>
              </a:r>
              <a:r>
                <a:rPr lang="fr-FR" altLang="fr-FR" sz="1500" b="1" u="sng">
                  <a:latin typeface="+mj-lt"/>
                </a:rPr>
                <a:t> des consommations :</a:t>
              </a:r>
            </a:p>
          </p:txBody>
        </p:sp>
        <p:sp>
          <p:nvSpPr>
            <p:cNvPr id="84" name="TextBox 83">
              <a:extLst>
                <a:ext uri="{FF2B5EF4-FFF2-40B4-BE49-F238E27FC236}">
                  <a16:creationId xmlns:a16="http://schemas.microsoft.com/office/drawing/2014/main" id="{FB2FEA3B-BC8F-4412-B256-F1229DAEE2D0}"/>
                </a:ext>
              </a:extLst>
            </p:cNvPr>
            <p:cNvSpPr txBox="1"/>
            <p:nvPr/>
          </p:nvSpPr>
          <p:spPr>
            <a:xfrm>
              <a:off x="6144356" y="-4764697"/>
              <a:ext cx="4398264" cy="144655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endParaRPr lang="fr-FR" sz="1400">
                <a:latin typeface="+mj-lt"/>
              </a:endParaRPr>
            </a:p>
            <a:p>
              <a:r>
                <a:rPr lang="fr-FR" sz="1600" b="1" u="sng">
                  <a:latin typeface="+mj-lt"/>
                </a:rPr>
                <a:t>Prédictions obtenues :</a:t>
              </a:r>
            </a:p>
            <a:p>
              <a:endParaRPr lang="fr-FR" sz="1600" b="1" u="sng">
                <a:latin typeface="+mj-lt"/>
              </a:endParaRPr>
            </a:p>
            <a:p>
              <a:pPr marL="285750" indent="-285750">
                <a:buFont typeface="Arial" panose="020B0604020202020204" pitchFamily="34" charset="0"/>
                <a:buChar char="•"/>
              </a:pPr>
              <a:r>
                <a:rPr lang="fr-FR" sz="1400">
                  <a:latin typeface="+mj-lt"/>
                </a:rPr>
                <a:t>« Individu supposé Drogué</a:t>
              </a:r>
              <a:r>
                <a:rPr lang="fr-FR" sz="1400">
                  <a:solidFill>
                    <a:srgbClr val="FF0000"/>
                  </a:solidFill>
                  <a:latin typeface="+mj-lt"/>
                </a:rPr>
                <a:t>*</a:t>
              </a:r>
              <a:r>
                <a:rPr lang="fr-FR" sz="1400">
                  <a:latin typeface="+mj-lt"/>
                </a:rPr>
                <a:t> »  :</a:t>
              </a:r>
            </a:p>
            <a:p>
              <a:pPr marL="285750" indent="-285750">
                <a:buFont typeface="Arial" panose="020B0604020202020204" pitchFamily="34" charset="0"/>
                <a:buChar char="•"/>
              </a:pPr>
              <a:r>
                <a:rPr lang="fr-FR" sz="1400">
                  <a:latin typeface="+mj-lt"/>
                </a:rPr>
                <a:t>« Individu supposé Non-drogué</a:t>
              </a:r>
              <a:r>
                <a:rPr lang="fr-FR" sz="1400">
                  <a:solidFill>
                    <a:srgbClr val="FF0000"/>
                  </a:solidFill>
                  <a:latin typeface="+mj-lt"/>
                </a:rPr>
                <a:t>* </a:t>
              </a:r>
              <a:r>
                <a:rPr lang="fr-FR" sz="1400">
                  <a:latin typeface="+mj-lt"/>
                </a:rPr>
                <a:t>» : </a:t>
              </a:r>
            </a:p>
            <a:p>
              <a:pPr marL="285750" indent="-285750">
                <a:buFont typeface="Arial" panose="020B0604020202020204" pitchFamily="34" charset="0"/>
                <a:buChar char="•"/>
              </a:pPr>
              <a:r>
                <a:rPr lang="fr-FR" sz="1400">
                  <a:latin typeface="+mj-lt"/>
                </a:rPr>
                <a:t>« Individu supposé Lambda</a:t>
              </a:r>
              <a:r>
                <a:rPr lang="fr-FR" sz="1400">
                  <a:solidFill>
                    <a:srgbClr val="FF0000"/>
                  </a:solidFill>
                  <a:latin typeface="+mj-lt"/>
                </a:rPr>
                <a:t>* </a:t>
              </a:r>
              <a:r>
                <a:rPr lang="fr-FR" sz="1400">
                  <a:latin typeface="+mj-lt"/>
                </a:rPr>
                <a:t>» :</a:t>
              </a:r>
              <a:endParaRPr lang="fr-FR" sz="1400" b="1" u="sng">
                <a:latin typeface="+mj-lt"/>
              </a:endParaRPr>
            </a:p>
          </p:txBody>
        </p:sp>
        <p:sp>
          <p:nvSpPr>
            <p:cNvPr id="85" name="Rectangle 3">
              <a:extLst>
                <a:ext uri="{FF2B5EF4-FFF2-40B4-BE49-F238E27FC236}">
                  <a16:creationId xmlns:a16="http://schemas.microsoft.com/office/drawing/2014/main" id="{2AEDDD25-D997-46CF-8A0D-6707300F8EB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23047" y="-4024620"/>
              <a:ext cx="2690542" cy="21544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0" tIns="0" rIns="0" bIns="0" numCol="1" anchor="ctr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14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+mj-lt"/>
                </a:rPr>
                <a:t>[1 0 0 1 1 1 1 1 0 1 0 0 1 1 1 1 1 0] </a:t>
              </a:r>
            </a:p>
          </p:txBody>
        </p:sp>
        <p:sp>
          <p:nvSpPr>
            <p:cNvPr id="86" name="Rectangle 5">
              <a:extLst>
                <a:ext uri="{FF2B5EF4-FFF2-40B4-BE49-F238E27FC236}">
                  <a16:creationId xmlns:a16="http://schemas.microsoft.com/office/drawing/2014/main" id="{E24F9BA9-B4FF-4F8F-8C12-A7C700165188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23046" y="-3794422"/>
              <a:ext cx="2626237" cy="21544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0" tIns="0" rIns="0" bIns="0" numCol="1" anchor="ctr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14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+mj-lt"/>
                </a:rPr>
                <a:t>[1 0 0 0 1 0 1 0 0 0 0 0 0 0 0 0 0 0] </a:t>
              </a:r>
            </a:p>
          </p:txBody>
        </p:sp>
        <p:sp>
          <p:nvSpPr>
            <p:cNvPr id="87" name="Rectangle 6">
              <a:extLst>
                <a:ext uri="{FF2B5EF4-FFF2-40B4-BE49-F238E27FC236}">
                  <a16:creationId xmlns:a16="http://schemas.microsoft.com/office/drawing/2014/main" id="{650E86EE-5DF2-4B3C-8C46-2486F8CF26FD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9119107" y="-3553103"/>
              <a:ext cx="2474682" cy="21544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0" tIns="0" rIns="0" bIns="0" numCol="1" anchor="ctr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1400" b="0" i="0" u="none" strike="noStrike" cap="none" normalizeH="0" baseline="0">
                  <a:ln>
                    <a:noFill/>
                  </a:ln>
                  <a:solidFill>
                    <a:schemeClr val="tx1"/>
                  </a:solidFill>
                  <a:effectLst/>
                  <a:latin typeface="+mj-lt"/>
                </a:rPr>
                <a:t>[1 1 1 1 1 1 1 1 0 1 0 0 0 1 0 1 1 0] </a:t>
              </a:r>
            </a:p>
          </p:txBody>
        </p:sp>
        <p:sp>
          <p:nvSpPr>
            <p:cNvPr id="88" name="TextBox 87">
              <a:extLst>
                <a:ext uri="{FF2B5EF4-FFF2-40B4-BE49-F238E27FC236}">
                  <a16:creationId xmlns:a16="http://schemas.microsoft.com/office/drawing/2014/main" id="{DD87319A-0895-4774-A2F7-AE5ADA3531E8}"/>
                </a:ext>
              </a:extLst>
            </p:cNvPr>
            <p:cNvSpPr txBox="1"/>
            <p:nvPr/>
          </p:nvSpPr>
          <p:spPr>
            <a:xfrm>
              <a:off x="5983083" y="-2473398"/>
              <a:ext cx="5654843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fr-FR" sz="1200">
                  <a:solidFill>
                    <a:srgbClr val="FF0000"/>
                  </a:solidFill>
                </a:rPr>
                <a:t>*Individus dont les valeurs des variables sont très similaires celles d’autres individus de prédiction connue.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760966938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" name="Groupe 18">
            <a:extLst>
              <a:ext uri="{FF2B5EF4-FFF2-40B4-BE49-F238E27FC236}">
                <a16:creationId xmlns:a16="http://schemas.microsoft.com/office/drawing/2014/main" id="{D439F521-9273-4D41-8087-E1B0791C217C}"/>
              </a:ext>
            </a:extLst>
          </p:cNvPr>
          <p:cNvGrpSpPr/>
          <p:nvPr/>
        </p:nvGrpSpPr>
        <p:grpSpPr>
          <a:xfrm>
            <a:off x="0" y="0"/>
            <a:ext cx="12192000" cy="6858000"/>
            <a:chOff x="0" y="0"/>
            <a:chExt cx="12192000" cy="6858000"/>
          </a:xfrm>
        </p:grpSpPr>
        <p:pic>
          <p:nvPicPr>
            <p:cNvPr id="20" name="Image 19">
              <a:extLst>
                <a:ext uri="{FF2B5EF4-FFF2-40B4-BE49-F238E27FC236}">
                  <a16:creationId xmlns:a16="http://schemas.microsoft.com/office/drawing/2014/main" id="{303F2D85-0BA9-4058-94CB-1C5A9EAC6F57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15737"/>
            <a:stretch/>
          </p:blipFill>
          <p:spPr>
            <a:xfrm>
              <a:off x="0" y="0"/>
              <a:ext cx="12192000" cy="6858000"/>
            </a:xfrm>
            <a:prstGeom prst="rect">
              <a:avLst/>
            </a:prstGeom>
          </p:spPr>
        </p:pic>
        <p:sp>
          <p:nvSpPr>
            <p:cNvPr id="21" name="Rectangle 20">
              <a:extLst>
                <a:ext uri="{FF2B5EF4-FFF2-40B4-BE49-F238E27FC236}">
                  <a16:creationId xmlns:a16="http://schemas.microsoft.com/office/drawing/2014/main" id="{117436C0-CCAC-480F-8F8A-5A5692187496}"/>
                </a:ext>
              </a:extLst>
            </p:cNvPr>
            <p:cNvSpPr/>
            <p:nvPr/>
          </p:nvSpPr>
          <p:spPr>
            <a:xfrm>
              <a:off x="0" y="0"/>
              <a:ext cx="12192000" cy="6858000"/>
            </a:xfrm>
            <a:prstGeom prst="rect">
              <a:avLst/>
            </a:prstGeom>
            <a:solidFill>
              <a:schemeClr val="tx1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48" name="Group 47">
            <a:extLst>
              <a:ext uri="{FF2B5EF4-FFF2-40B4-BE49-F238E27FC236}">
                <a16:creationId xmlns:a16="http://schemas.microsoft.com/office/drawing/2014/main" id="{06069457-64FE-4DAD-831B-340F3556C8EE}"/>
              </a:ext>
            </a:extLst>
          </p:cNvPr>
          <p:cNvGrpSpPr/>
          <p:nvPr/>
        </p:nvGrpSpPr>
        <p:grpSpPr>
          <a:xfrm>
            <a:off x="199824" y="135826"/>
            <a:ext cx="11728184" cy="6551843"/>
            <a:chOff x="231908" y="-7978540"/>
            <a:chExt cx="11728184" cy="6551843"/>
          </a:xfrm>
        </p:grpSpPr>
        <p:grpSp>
          <p:nvGrpSpPr>
            <p:cNvPr id="49" name="Groupe 2">
              <a:extLst>
                <a:ext uri="{FF2B5EF4-FFF2-40B4-BE49-F238E27FC236}">
                  <a16:creationId xmlns:a16="http://schemas.microsoft.com/office/drawing/2014/main" id="{9DE669E0-5C35-4859-B2C0-52B6738ABB61}"/>
                </a:ext>
              </a:extLst>
            </p:cNvPr>
            <p:cNvGrpSpPr/>
            <p:nvPr/>
          </p:nvGrpSpPr>
          <p:grpSpPr>
            <a:xfrm>
              <a:off x="231908" y="-7978540"/>
              <a:ext cx="11728184" cy="6551843"/>
              <a:chOff x="231908" y="122694"/>
              <a:chExt cx="11728184" cy="6551843"/>
            </a:xfrm>
          </p:grpSpPr>
          <p:sp>
            <p:nvSpPr>
              <p:cNvPr id="54" name="Rectangle 53">
                <a:extLst>
                  <a:ext uri="{FF2B5EF4-FFF2-40B4-BE49-F238E27FC236}">
                    <a16:creationId xmlns:a16="http://schemas.microsoft.com/office/drawing/2014/main" id="{AFEAADC0-F56F-4340-A026-B8258F9A219A}"/>
                  </a:ext>
                </a:extLst>
              </p:cNvPr>
              <p:cNvSpPr/>
              <p:nvPr/>
            </p:nvSpPr>
            <p:spPr>
              <a:xfrm>
                <a:off x="231908" y="304217"/>
                <a:ext cx="11728184" cy="637032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  <a:effectLst>
                <a:outerShdw blurRad="50800" dist="38100" dir="5400000" algn="t" rotWithShape="0">
                  <a:schemeClr val="bg1">
                    <a:alpha val="40000"/>
                  </a:scheme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5" name="Rectangle 54">
                <a:extLst>
                  <a:ext uri="{FF2B5EF4-FFF2-40B4-BE49-F238E27FC236}">
                    <a16:creationId xmlns:a16="http://schemas.microsoft.com/office/drawing/2014/main" id="{D28B8FAB-2040-482A-A2C7-8101F04CC5A8}"/>
                  </a:ext>
                </a:extLst>
              </p:cNvPr>
              <p:cNvSpPr/>
              <p:nvPr/>
            </p:nvSpPr>
            <p:spPr>
              <a:xfrm>
                <a:off x="5774465" y="681548"/>
                <a:ext cx="6072080" cy="5735782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6" name="Rectangle 55">
                <a:extLst>
                  <a:ext uri="{FF2B5EF4-FFF2-40B4-BE49-F238E27FC236}">
                    <a16:creationId xmlns:a16="http://schemas.microsoft.com/office/drawing/2014/main" id="{40F22D22-C190-4EB3-949D-D398A75A29C8}"/>
                  </a:ext>
                </a:extLst>
              </p:cNvPr>
              <p:cNvSpPr/>
              <p:nvPr/>
            </p:nvSpPr>
            <p:spPr>
              <a:xfrm>
                <a:off x="406595" y="681548"/>
                <a:ext cx="5136119" cy="2871089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7" name="Rectangle 56">
                <a:extLst>
                  <a:ext uri="{FF2B5EF4-FFF2-40B4-BE49-F238E27FC236}">
                    <a16:creationId xmlns:a16="http://schemas.microsoft.com/office/drawing/2014/main" id="{6D90CE13-73F1-4B04-9812-1A07B784F935}"/>
                  </a:ext>
                </a:extLst>
              </p:cNvPr>
              <p:cNvSpPr/>
              <p:nvPr/>
            </p:nvSpPr>
            <p:spPr>
              <a:xfrm>
                <a:off x="406596" y="3679894"/>
                <a:ext cx="5136119" cy="2739285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8" name="Rectangle 57">
                <a:extLst>
                  <a:ext uri="{FF2B5EF4-FFF2-40B4-BE49-F238E27FC236}">
                    <a16:creationId xmlns:a16="http://schemas.microsoft.com/office/drawing/2014/main" id="{3ECF4813-5B10-419A-8AFA-3E1AC218F013}"/>
                  </a:ext>
                </a:extLst>
              </p:cNvPr>
              <p:cNvSpPr/>
              <p:nvPr/>
            </p:nvSpPr>
            <p:spPr>
              <a:xfrm>
                <a:off x="231908" y="183464"/>
                <a:ext cx="11728184" cy="352815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  <a:effectLst>
                <a:outerShdw blurRad="50800" dist="38100" dir="5400000" algn="t" rotWithShape="0">
                  <a:schemeClr val="bg1">
                    <a:alpha val="40000"/>
                  </a:scheme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59" name="ZoneTexte 27">
                <a:extLst>
                  <a:ext uri="{FF2B5EF4-FFF2-40B4-BE49-F238E27FC236}">
                    <a16:creationId xmlns:a16="http://schemas.microsoft.com/office/drawing/2014/main" id="{E558B222-43FD-436D-B6BE-C68711278C25}"/>
                  </a:ext>
                </a:extLst>
              </p:cNvPr>
              <p:cNvSpPr txBox="1"/>
              <p:nvPr/>
            </p:nvSpPr>
            <p:spPr>
              <a:xfrm>
                <a:off x="361898" y="122694"/>
                <a:ext cx="7577101" cy="461665"/>
              </a:xfrm>
              <a:prstGeom prst="rect">
                <a:avLst/>
              </a:prstGeom>
              <a:noFill/>
            </p:spPr>
            <p:txBody>
              <a:bodyPr wrap="square" lIns="91440" tIns="45720" rIns="91440" bIns="45720" rtlCol="0" anchor="t">
                <a:spAutoFit/>
              </a:bodyPr>
              <a:lstStyle/>
              <a:p>
                <a:r>
                  <a:rPr lang="fr-FR" sz="2400" err="1">
                    <a:solidFill>
                      <a:schemeClr val="bg1"/>
                    </a:solidFill>
                    <a:latin typeface="+mj-lt"/>
                  </a:rPr>
                  <a:t>EXplainable</a:t>
                </a:r>
                <a:r>
                  <a:rPr lang="fr-FR" sz="2400">
                    <a:solidFill>
                      <a:schemeClr val="bg1"/>
                    </a:solidFill>
                    <a:latin typeface="+mj-lt"/>
                  </a:rPr>
                  <a:t> AI (</a:t>
                </a:r>
                <a:r>
                  <a:rPr lang="fr-FR" sz="2400" err="1">
                    <a:solidFill>
                      <a:schemeClr val="bg1"/>
                    </a:solidFill>
                    <a:latin typeface="+mj-lt"/>
                  </a:rPr>
                  <a:t>using</a:t>
                </a:r>
                <a:r>
                  <a:rPr lang="fr-FR" sz="2400">
                    <a:solidFill>
                      <a:schemeClr val="bg1"/>
                    </a:solidFill>
                    <a:latin typeface="+mj-lt"/>
                  </a:rPr>
                  <a:t> SHAP (</a:t>
                </a:r>
                <a:r>
                  <a:rPr lang="fr-FR" sz="2400" err="1">
                    <a:solidFill>
                      <a:schemeClr val="bg1"/>
                    </a:solidFill>
                    <a:latin typeface="+mj-lt"/>
                  </a:rPr>
                  <a:t>SHapley</a:t>
                </a:r>
                <a:r>
                  <a:rPr lang="fr-FR" sz="2400">
                    <a:solidFill>
                      <a:schemeClr val="bg1"/>
                    </a:solidFill>
                    <a:latin typeface="+mj-lt"/>
                  </a:rPr>
                  <a:t> Additive </a:t>
                </a:r>
                <a:r>
                  <a:rPr lang="fr-FR" sz="2400" err="1">
                    <a:solidFill>
                      <a:schemeClr val="bg1"/>
                    </a:solidFill>
                    <a:latin typeface="+mj-lt"/>
                  </a:rPr>
                  <a:t>exPlanations</a:t>
                </a:r>
                <a:r>
                  <a:rPr lang="fr-FR" sz="2400">
                    <a:solidFill>
                      <a:schemeClr val="bg1"/>
                    </a:solidFill>
                    <a:latin typeface="+mj-lt"/>
                  </a:rPr>
                  <a:t>))</a:t>
                </a:r>
                <a:endParaRPr lang="fr-FR"/>
              </a:p>
            </p:txBody>
          </p:sp>
        </p:grpSp>
        <p:sp>
          <p:nvSpPr>
            <p:cNvPr id="50" name="TextBox 49">
              <a:extLst>
                <a:ext uri="{FF2B5EF4-FFF2-40B4-BE49-F238E27FC236}">
                  <a16:creationId xmlns:a16="http://schemas.microsoft.com/office/drawing/2014/main" id="{41049930-0B56-489D-A7A3-E63F3DB28CF3}"/>
                </a:ext>
              </a:extLst>
            </p:cNvPr>
            <p:cNvSpPr txBox="1"/>
            <p:nvPr/>
          </p:nvSpPr>
          <p:spPr>
            <a:xfrm>
              <a:off x="6346259" y="-7125487"/>
              <a:ext cx="5294620" cy="175432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285750" indent="-285750">
                <a:buFont typeface="Arial" panose="020B0604020202020204" pitchFamily="34" charset="0"/>
                <a:buChar char="•"/>
              </a:pPr>
              <a:r>
                <a:rPr lang="fr-FR">
                  <a:latin typeface="+mj-lt"/>
                </a:rPr>
                <a:t>Chercher le </a:t>
              </a:r>
              <a:r>
                <a:rPr lang="fr-FR" b="1">
                  <a:latin typeface="+mj-lt"/>
                </a:rPr>
                <a:t>« Pourquoi » </a:t>
              </a:r>
              <a:r>
                <a:rPr lang="fr-FR">
                  <a:latin typeface="+mj-lt"/>
                </a:rPr>
                <a:t>au lieu du </a:t>
              </a:r>
              <a:r>
                <a:rPr lang="fr-FR" b="1">
                  <a:latin typeface="+mj-lt"/>
                </a:rPr>
                <a:t>« Comment ».</a:t>
              </a:r>
            </a:p>
            <a:p>
              <a:pPr marL="285750" indent="-285750">
                <a:buFont typeface="Arial" panose="020B0604020202020204" pitchFamily="34" charset="0"/>
                <a:buChar char="•"/>
              </a:pPr>
              <a:r>
                <a:rPr lang="fr-FR">
                  <a:latin typeface="+mj-lt"/>
                </a:rPr>
                <a:t>Expliquer la </a:t>
              </a:r>
              <a:r>
                <a:rPr lang="fr-FR" b="1">
                  <a:latin typeface="+mj-lt"/>
                </a:rPr>
                <a:t>responsabilité</a:t>
              </a:r>
              <a:r>
                <a:rPr lang="fr-FR">
                  <a:latin typeface="+mj-lt"/>
                </a:rPr>
                <a:t> de chaque variable pour une prédiction donnée.</a:t>
              </a:r>
            </a:p>
            <a:p>
              <a:pPr marL="285750" indent="-285750">
                <a:buFont typeface="Arial" panose="020B0604020202020204" pitchFamily="34" charset="0"/>
                <a:buChar char="•"/>
              </a:pPr>
              <a:r>
                <a:rPr lang="fr-FR">
                  <a:latin typeface="+mj-lt"/>
                </a:rPr>
                <a:t>La </a:t>
              </a:r>
              <a:r>
                <a:rPr lang="fr-FR" b="1">
                  <a:latin typeface="+mj-lt"/>
                </a:rPr>
                <a:t>SHAP value </a:t>
              </a:r>
              <a:r>
                <a:rPr lang="fr-FR">
                  <a:latin typeface="+mj-lt"/>
                </a:rPr>
                <a:t>d’une variable = </a:t>
              </a:r>
              <a:r>
                <a:rPr lang="fr-FR" b="1">
                  <a:latin typeface="+mj-lt"/>
                </a:rPr>
                <a:t>différence attendue</a:t>
              </a:r>
              <a:r>
                <a:rPr lang="fr-FR">
                  <a:latin typeface="+mj-lt"/>
                </a:rPr>
                <a:t> entre la valeur actuellement prédite et la valeur moyenne de prédiction.</a:t>
              </a:r>
            </a:p>
          </p:txBody>
        </p:sp>
        <p:sp>
          <p:nvSpPr>
            <p:cNvPr id="51" name="TextBox 50">
              <a:extLst>
                <a:ext uri="{FF2B5EF4-FFF2-40B4-BE49-F238E27FC236}">
                  <a16:creationId xmlns:a16="http://schemas.microsoft.com/office/drawing/2014/main" id="{10FB2C1D-1866-412D-8779-FF9CC7760B9C}"/>
                </a:ext>
              </a:extLst>
            </p:cNvPr>
            <p:cNvSpPr txBox="1"/>
            <p:nvPr/>
          </p:nvSpPr>
          <p:spPr>
            <a:xfrm>
              <a:off x="6377505" y="-3842289"/>
              <a:ext cx="4765737" cy="147732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285750" indent="-285750">
                <a:buFont typeface="Arial" panose="020B0604020202020204" pitchFamily="34" charset="0"/>
                <a:buChar char="•"/>
              </a:pPr>
              <a:r>
                <a:rPr lang="fr-FR">
                  <a:latin typeface="+mj-lt"/>
                </a:rPr>
                <a:t>Responsabilité moyenne de chaque variable.</a:t>
              </a:r>
            </a:p>
            <a:p>
              <a:pPr marL="285750" indent="-285750">
                <a:buFont typeface="Arial" panose="020B0604020202020204" pitchFamily="34" charset="0"/>
                <a:buChar char="•"/>
              </a:pPr>
              <a:r>
                <a:rPr lang="fr-FR">
                  <a:latin typeface="+mj-lt"/>
                </a:rPr>
                <a:t>Combinaison entre l’</a:t>
              </a:r>
              <a:r>
                <a:rPr lang="fr-FR" b="1">
                  <a:latin typeface="+mj-lt"/>
                </a:rPr>
                <a:t>importance</a:t>
              </a:r>
              <a:r>
                <a:rPr lang="fr-FR">
                  <a:latin typeface="+mj-lt"/>
                </a:rPr>
                <a:t> de chaque variable avec leurs </a:t>
              </a:r>
              <a:r>
                <a:rPr lang="fr-FR" b="1">
                  <a:latin typeface="+mj-lt"/>
                </a:rPr>
                <a:t>effets</a:t>
              </a:r>
              <a:r>
                <a:rPr lang="fr-FR">
                  <a:latin typeface="+mj-lt"/>
                </a:rPr>
                <a:t> sur la prédiction.</a:t>
              </a:r>
            </a:p>
            <a:p>
              <a:pPr marL="285750" indent="-285750">
                <a:buFont typeface="Arial" panose="020B0604020202020204" pitchFamily="34" charset="0"/>
                <a:buChar char="•"/>
              </a:pPr>
              <a:r>
                <a:rPr lang="fr-FR" b="1">
                  <a:latin typeface="+mj-lt"/>
                </a:rPr>
                <a:t>1 point = 1 SHAP value </a:t>
              </a:r>
              <a:r>
                <a:rPr lang="fr-FR">
                  <a:latin typeface="+mj-lt"/>
                </a:rPr>
                <a:t>pour une variable et un individu.</a:t>
              </a:r>
            </a:p>
          </p:txBody>
        </p:sp>
        <p:pic>
          <p:nvPicPr>
            <p:cNvPr id="52" name="Picture 51">
              <a:extLst>
                <a:ext uri="{FF2B5EF4-FFF2-40B4-BE49-F238E27FC236}">
                  <a16:creationId xmlns:a16="http://schemas.microsoft.com/office/drawing/2014/main" id="{3B4E0A11-E4ED-4431-986A-98196F53B9AE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383736" y="-7347939"/>
              <a:ext cx="5068583" cy="2634067"/>
            </a:xfrm>
            <a:prstGeom prst="rect">
              <a:avLst/>
            </a:prstGeom>
          </p:spPr>
        </p:pic>
        <p:pic>
          <p:nvPicPr>
            <p:cNvPr id="53" name="Picture 52">
              <a:extLst>
                <a:ext uri="{FF2B5EF4-FFF2-40B4-BE49-F238E27FC236}">
                  <a16:creationId xmlns:a16="http://schemas.microsoft.com/office/drawing/2014/main" id="{BAB0768A-F4BE-4DBD-A788-FE10BE91FF9E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383736" y="-4387336"/>
              <a:ext cx="4911352" cy="2642457"/>
            </a:xfrm>
            <a:prstGeom prst="rect">
              <a:avLst/>
            </a:prstGeom>
          </p:spPr>
        </p:pic>
      </p:grpSp>
      <p:grpSp>
        <p:nvGrpSpPr>
          <p:cNvPr id="91" name="Group 90">
            <a:extLst>
              <a:ext uri="{FF2B5EF4-FFF2-40B4-BE49-F238E27FC236}">
                <a16:creationId xmlns:a16="http://schemas.microsoft.com/office/drawing/2014/main" id="{A773ED13-2094-45E0-A4F2-0CBB4A04A7A4}"/>
              </a:ext>
            </a:extLst>
          </p:cNvPr>
          <p:cNvGrpSpPr/>
          <p:nvPr/>
        </p:nvGrpSpPr>
        <p:grpSpPr>
          <a:xfrm>
            <a:off x="231908" y="8169092"/>
            <a:ext cx="11728184" cy="6527619"/>
            <a:chOff x="231908" y="134218"/>
            <a:chExt cx="11728184" cy="6527619"/>
          </a:xfrm>
        </p:grpSpPr>
        <p:grpSp>
          <p:nvGrpSpPr>
            <p:cNvPr id="92" name="Groupe 12">
              <a:extLst>
                <a:ext uri="{FF2B5EF4-FFF2-40B4-BE49-F238E27FC236}">
                  <a16:creationId xmlns:a16="http://schemas.microsoft.com/office/drawing/2014/main" id="{23634E34-2D78-475E-BCDF-D1172460B0BA}"/>
                </a:ext>
              </a:extLst>
            </p:cNvPr>
            <p:cNvGrpSpPr/>
            <p:nvPr/>
          </p:nvGrpSpPr>
          <p:grpSpPr>
            <a:xfrm>
              <a:off x="231908" y="134218"/>
              <a:ext cx="11728184" cy="6527619"/>
              <a:chOff x="231908" y="146918"/>
              <a:chExt cx="11728184" cy="6527619"/>
            </a:xfrm>
          </p:grpSpPr>
          <p:sp>
            <p:nvSpPr>
              <p:cNvPr id="116" name="Rectangle 115">
                <a:extLst>
                  <a:ext uri="{FF2B5EF4-FFF2-40B4-BE49-F238E27FC236}">
                    <a16:creationId xmlns:a16="http://schemas.microsoft.com/office/drawing/2014/main" id="{5DE99E83-AD02-495C-9656-0FD6FEEAF209}"/>
                  </a:ext>
                </a:extLst>
              </p:cNvPr>
              <p:cNvSpPr/>
              <p:nvPr/>
            </p:nvSpPr>
            <p:spPr>
              <a:xfrm>
                <a:off x="231908" y="304217"/>
                <a:ext cx="11728184" cy="637032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  <a:effectLst>
                <a:outerShdw blurRad="50800" dist="38100" dir="5400000" algn="t" rotWithShape="0">
                  <a:schemeClr val="bg1">
                    <a:alpha val="40000"/>
                  </a:scheme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7" name="Rectangle 116">
                <a:extLst>
                  <a:ext uri="{FF2B5EF4-FFF2-40B4-BE49-F238E27FC236}">
                    <a16:creationId xmlns:a16="http://schemas.microsoft.com/office/drawing/2014/main" id="{A4A9ACE4-A6AE-4F52-837D-AE4D2E4CF4D4}"/>
                  </a:ext>
                </a:extLst>
              </p:cNvPr>
              <p:cNvSpPr/>
              <p:nvPr/>
            </p:nvSpPr>
            <p:spPr>
              <a:xfrm>
                <a:off x="406596" y="681548"/>
                <a:ext cx="5136119" cy="5737631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18" name="Rectangle 117">
                <a:extLst>
                  <a:ext uri="{FF2B5EF4-FFF2-40B4-BE49-F238E27FC236}">
                    <a16:creationId xmlns:a16="http://schemas.microsoft.com/office/drawing/2014/main" id="{D84EE8D6-94D3-4A00-AE3C-0226B97D4A2F}"/>
                  </a:ext>
                </a:extLst>
              </p:cNvPr>
              <p:cNvSpPr/>
              <p:nvPr/>
            </p:nvSpPr>
            <p:spPr>
              <a:xfrm>
                <a:off x="5774465" y="679699"/>
                <a:ext cx="6072080" cy="5735782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endParaRPr lang="en-US">
                  <a:solidFill>
                    <a:schemeClr val="tx1"/>
                  </a:solidFill>
                </a:endParaRPr>
              </a:p>
            </p:txBody>
          </p:sp>
          <p:sp>
            <p:nvSpPr>
              <p:cNvPr id="119" name="Rectangle 118">
                <a:extLst>
                  <a:ext uri="{FF2B5EF4-FFF2-40B4-BE49-F238E27FC236}">
                    <a16:creationId xmlns:a16="http://schemas.microsoft.com/office/drawing/2014/main" id="{8445C5C5-EBBC-43F3-9F17-AC76B8E1280D}"/>
                  </a:ext>
                </a:extLst>
              </p:cNvPr>
              <p:cNvSpPr/>
              <p:nvPr/>
            </p:nvSpPr>
            <p:spPr>
              <a:xfrm>
                <a:off x="231908" y="183464"/>
                <a:ext cx="11728184" cy="352815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  <a:effectLst>
                <a:outerShdw blurRad="50800" dist="38100" dir="5400000" algn="t" rotWithShape="0">
                  <a:schemeClr val="bg1">
                    <a:alpha val="40000"/>
                  </a:scheme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0" name="ZoneTexte 11">
                <a:extLst>
                  <a:ext uri="{FF2B5EF4-FFF2-40B4-BE49-F238E27FC236}">
                    <a16:creationId xmlns:a16="http://schemas.microsoft.com/office/drawing/2014/main" id="{C76F01A0-C3F5-4D01-A123-C8AF1C49C0B4}"/>
                  </a:ext>
                </a:extLst>
              </p:cNvPr>
              <p:cNvSpPr txBox="1"/>
              <p:nvPr/>
            </p:nvSpPr>
            <p:spPr>
              <a:xfrm>
                <a:off x="361898" y="146918"/>
                <a:ext cx="7577101" cy="461665"/>
              </a:xfrm>
              <a:prstGeom prst="rect">
                <a:avLst/>
              </a:prstGeom>
              <a:noFill/>
            </p:spPr>
            <p:txBody>
              <a:bodyPr wrap="square" rtlCol="0">
                <a:spAutoFit/>
              </a:bodyPr>
              <a:lstStyle/>
              <a:p>
                <a:r>
                  <a:rPr lang="fr-FR" sz="2400">
                    <a:solidFill>
                      <a:schemeClr val="bg1"/>
                    </a:solidFill>
                    <a:latin typeface="+mj-lt"/>
                  </a:rPr>
                  <a:t>Choix du meilleur modèle</a:t>
                </a:r>
              </a:p>
            </p:txBody>
          </p:sp>
        </p:grpSp>
        <p:sp>
          <p:nvSpPr>
            <p:cNvPr id="93" name="Rectangle 2">
              <a:extLst>
                <a:ext uri="{FF2B5EF4-FFF2-40B4-BE49-F238E27FC236}">
                  <a16:creationId xmlns:a16="http://schemas.microsoft.com/office/drawing/2014/main" id="{16D8E266-7B17-4FA6-8F78-3FE885918AC7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8961485" y="3916359"/>
              <a:ext cx="2694482" cy="153888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0" tIns="0" rIns="0" bIns="0" numCol="1" rtlCol="0" anchor="ctr" anchorCtr="0" compatLnSpc="1">
              <a:prstTxWarp prst="textNoShape">
                <a:avLst/>
              </a:prstTxWarp>
              <a:spAutoFit/>
            </a:bodyPr>
            <a:lstStyle>
              <a:lvl1pPr marL="0" indent="0" algn="ctr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None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fr-FR" altLang="fr-FR" sz="1250" b="1" u="sng" dirty="0">
                  <a:latin typeface="+mj-lt"/>
                </a:rPr>
                <a:t>Scores des modèles:</a:t>
              </a:r>
            </a:p>
            <a:p>
              <a:pPr algn="l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endParaRPr lang="fr-FR" altLang="fr-FR" sz="1250" b="1" dirty="0">
                <a:latin typeface="+mj-lt"/>
              </a:endParaRPr>
            </a:p>
            <a:p>
              <a:pPr algn="l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fr-FR" altLang="fr-FR" sz="1250" b="1" dirty="0">
                  <a:latin typeface="+mj-lt"/>
                </a:rPr>
                <a:t>'</a:t>
              </a:r>
              <a:r>
                <a:rPr lang="fr-FR" altLang="fr-FR" sz="1250" b="1" dirty="0" err="1">
                  <a:latin typeface="+mj-lt"/>
                </a:rPr>
                <a:t>LogReg</a:t>
              </a:r>
              <a:r>
                <a:rPr lang="fr-FR" altLang="fr-FR" sz="1250" b="1" dirty="0">
                  <a:latin typeface="+mj-lt"/>
                </a:rPr>
                <a:t>': 0.7712765957446809, </a:t>
              </a:r>
            </a:p>
            <a:p>
              <a:pPr algn="l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fr-FR" altLang="fr-FR" sz="1250" b="1" dirty="0">
                  <a:latin typeface="+mj-lt"/>
                </a:rPr>
                <a:t>'LDA': 0.7686170212765957, </a:t>
              </a:r>
            </a:p>
            <a:p>
              <a:pPr algn="l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fr-FR" altLang="fr-FR" sz="1250" b="1" dirty="0">
                  <a:latin typeface="+mj-lt"/>
                </a:rPr>
                <a:t>'RFC': 0.7632978723404256, </a:t>
              </a:r>
            </a:p>
            <a:p>
              <a:pPr algn="l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fr-FR" altLang="fr-FR" sz="1250" b="1" dirty="0">
                  <a:latin typeface="+mj-lt"/>
                </a:rPr>
                <a:t>'SVC': 0.7632978723404256, </a:t>
              </a:r>
            </a:p>
            <a:p>
              <a:pPr algn="l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fr-FR" altLang="fr-FR" sz="1250" b="1" dirty="0">
                  <a:latin typeface="+mj-lt"/>
                </a:rPr>
                <a:t>'KNN': 0.75, </a:t>
              </a:r>
            </a:p>
            <a:p>
              <a:pPr algn="l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fr-FR" altLang="fr-FR" sz="1250" b="1" dirty="0">
                  <a:latin typeface="+mj-lt"/>
                </a:rPr>
                <a:t>'XGB': 0.7287234042553191</a:t>
              </a:r>
            </a:p>
          </p:txBody>
        </p:sp>
        <p:pic>
          <p:nvPicPr>
            <p:cNvPr id="94" name="Picture 2">
              <a:extLst>
                <a:ext uri="{FF2B5EF4-FFF2-40B4-BE49-F238E27FC236}">
                  <a16:creationId xmlns:a16="http://schemas.microsoft.com/office/drawing/2014/main" id="{2AFF31DA-7FEA-4078-BA14-64FDA9DC1F0F}"/>
                </a:ext>
              </a:extLst>
            </p:cNvPr>
            <p:cNvPicPr>
              <a:picLocks noChangeAspect="1" noChangeArrowheads="1"/>
            </p:cNvPicPr>
            <p:nvPr/>
          </p:nvPicPr>
          <p:blipFill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23869" y="1267558"/>
              <a:ext cx="4972050" cy="479107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95" name="TextBox 94">
              <a:extLst>
                <a:ext uri="{FF2B5EF4-FFF2-40B4-BE49-F238E27FC236}">
                  <a16:creationId xmlns:a16="http://schemas.microsoft.com/office/drawing/2014/main" id="{68E0DFB1-B9F7-4373-812D-FEE5B5DB6709}"/>
                </a:ext>
              </a:extLst>
            </p:cNvPr>
            <p:cNvSpPr txBox="1"/>
            <p:nvPr/>
          </p:nvSpPr>
          <p:spPr>
            <a:xfrm>
              <a:off x="607595" y="876368"/>
              <a:ext cx="4711246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fr-FR"/>
                <a:t>Matrice de corrélation pour </a:t>
              </a:r>
              <a:r>
                <a:rPr lang="fr-FR" err="1"/>
                <a:t>Logistic</a:t>
              </a:r>
              <a:r>
                <a:rPr lang="fr-FR"/>
                <a:t> </a:t>
              </a:r>
              <a:r>
                <a:rPr lang="fr-FR" err="1"/>
                <a:t>Regression</a:t>
              </a:r>
              <a:r>
                <a:rPr lang="fr-FR"/>
                <a:t>:</a:t>
              </a:r>
            </a:p>
          </p:txBody>
        </p:sp>
        <p:sp>
          <p:nvSpPr>
            <p:cNvPr id="96" name="TextBox 95">
              <a:extLst>
                <a:ext uri="{FF2B5EF4-FFF2-40B4-BE49-F238E27FC236}">
                  <a16:creationId xmlns:a16="http://schemas.microsoft.com/office/drawing/2014/main" id="{62C692CF-7039-4443-BB9C-D2D6A358029D}"/>
                </a:ext>
              </a:extLst>
            </p:cNvPr>
            <p:cNvSpPr txBox="1"/>
            <p:nvPr/>
          </p:nvSpPr>
          <p:spPr>
            <a:xfrm>
              <a:off x="6127463" y="1039712"/>
              <a:ext cx="5366084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fr-FR" b="1">
                  <a:latin typeface="+mj-lt"/>
                </a:rPr>
                <a:t>Prédire si un individu a consommé, ou non, une ou plusieurs drogues illégales dans les 30 derniers jours.</a:t>
              </a:r>
            </a:p>
          </p:txBody>
        </p:sp>
        <p:sp>
          <p:nvSpPr>
            <p:cNvPr id="97" name="TextBox 96">
              <a:extLst>
                <a:ext uri="{FF2B5EF4-FFF2-40B4-BE49-F238E27FC236}">
                  <a16:creationId xmlns:a16="http://schemas.microsoft.com/office/drawing/2014/main" id="{36521860-867A-42DE-A545-5C35D85A1841}"/>
                </a:ext>
              </a:extLst>
            </p:cNvPr>
            <p:cNvSpPr txBox="1"/>
            <p:nvPr/>
          </p:nvSpPr>
          <p:spPr>
            <a:xfrm>
              <a:off x="6304836" y="2361511"/>
              <a:ext cx="2035668" cy="1747530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285750" lvl="0" indent="-285750">
                <a:lnSpc>
                  <a:spcPct val="107000"/>
                </a:lnSpc>
                <a:buFont typeface="Arial" panose="020B0604020202020204" pitchFamily="34" charset="0"/>
                <a:buChar char="•"/>
              </a:pPr>
              <a:r>
                <a:rPr lang="fr-FR" sz="1200">
                  <a:latin typeface="+mj-lt"/>
                  <a:ea typeface="Calibri" panose="020F0502020204030204" pitchFamily="34" charset="0"/>
                  <a:cs typeface="Times New Roman" panose="02020603050405020304" pitchFamily="18" charset="0"/>
                </a:rPr>
                <a:t>6</a:t>
              </a:r>
              <a:r>
                <a:rPr lang="fr-FR" sz="1200">
                  <a:effectLst/>
                  <a:latin typeface="+mj-lt"/>
                  <a:ea typeface="Calibri" panose="020F0502020204030204" pitchFamily="34" charset="0"/>
                  <a:cs typeface="Times New Roman" panose="02020603050405020304" pitchFamily="18" charset="0"/>
                </a:rPr>
                <a:t> - Hier</a:t>
              </a:r>
            </a:p>
            <a:p>
              <a:pPr marL="285750" lvl="0" indent="-285750">
                <a:lnSpc>
                  <a:spcPct val="107000"/>
                </a:lnSpc>
                <a:buFont typeface="Arial" panose="020B0604020202020204" pitchFamily="34" charset="0"/>
                <a:buChar char="•"/>
              </a:pPr>
              <a:r>
                <a:rPr lang="fr-FR" sz="1200">
                  <a:latin typeface="+mj-lt"/>
                  <a:ea typeface="Calibri" panose="020F0502020204030204" pitchFamily="34" charset="0"/>
                  <a:cs typeface="Times New Roman" panose="02020603050405020304" pitchFamily="18" charset="0"/>
                </a:rPr>
                <a:t>5</a:t>
              </a:r>
              <a:r>
                <a:rPr lang="fr-FR" sz="1200">
                  <a:effectLst/>
                  <a:latin typeface="+mj-lt"/>
                  <a:ea typeface="Calibri" panose="020F0502020204030204" pitchFamily="34" charset="0"/>
                  <a:cs typeface="Times New Roman" panose="02020603050405020304" pitchFamily="18" charset="0"/>
                </a:rPr>
                <a:t> - La semaine dernière</a:t>
              </a:r>
            </a:p>
            <a:p>
              <a:pPr marL="285750" lvl="0" indent="-285750">
                <a:lnSpc>
                  <a:spcPct val="107000"/>
                </a:lnSpc>
                <a:buFont typeface="Arial" panose="020B0604020202020204" pitchFamily="34" charset="0"/>
                <a:buChar char="•"/>
              </a:pPr>
              <a:r>
                <a:rPr lang="fr-FR" sz="1200">
                  <a:effectLst/>
                  <a:latin typeface="+mj-lt"/>
                  <a:ea typeface="Calibri" panose="020F0502020204030204" pitchFamily="34" charset="0"/>
                  <a:cs typeface="Times New Roman" panose="02020603050405020304" pitchFamily="18" charset="0"/>
                </a:rPr>
                <a:t>4 - Le mois dernier</a:t>
              </a:r>
            </a:p>
            <a:p>
              <a:pPr marL="285750" lvl="0" indent="-285750">
                <a:lnSpc>
                  <a:spcPct val="107000"/>
                </a:lnSpc>
                <a:buFont typeface="Arial" panose="020B0604020202020204" pitchFamily="34" charset="0"/>
                <a:buChar char="•"/>
              </a:pPr>
              <a:r>
                <a:rPr lang="fr-FR" sz="1200">
                  <a:effectLst/>
                  <a:latin typeface="+mj-lt"/>
                  <a:ea typeface="Calibri" panose="020F0502020204030204" pitchFamily="34" charset="0"/>
                  <a:cs typeface="Times New Roman" panose="02020603050405020304" pitchFamily="18" charset="0"/>
                </a:rPr>
                <a:t>3 - L’année dernière</a:t>
              </a:r>
            </a:p>
            <a:p>
              <a:pPr marL="285750" lvl="0" indent="-285750">
                <a:lnSpc>
                  <a:spcPct val="107000"/>
                </a:lnSpc>
                <a:buFont typeface="Arial" panose="020B0604020202020204" pitchFamily="34" charset="0"/>
                <a:buChar char="•"/>
              </a:pPr>
              <a:r>
                <a:rPr lang="fr-FR" sz="1200">
                  <a:effectLst/>
                  <a:latin typeface="+mj-lt"/>
                  <a:ea typeface="Calibri" panose="020F0502020204030204" pitchFamily="34" charset="0"/>
                  <a:cs typeface="Times New Roman" panose="02020603050405020304" pitchFamily="18" charset="0"/>
                </a:rPr>
                <a:t>2 - Il y a 10 ans</a:t>
              </a:r>
            </a:p>
            <a:p>
              <a:pPr marL="285750" lvl="0" indent="-285750">
                <a:lnSpc>
                  <a:spcPct val="107000"/>
                </a:lnSpc>
                <a:buFont typeface="Arial" panose="020B0604020202020204" pitchFamily="34" charset="0"/>
                <a:buChar char="•"/>
              </a:pPr>
              <a:r>
                <a:rPr lang="fr-FR" sz="1200">
                  <a:latin typeface="+mj-lt"/>
                  <a:ea typeface="Calibri" panose="020F0502020204030204" pitchFamily="34" charset="0"/>
                  <a:cs typeface="Times New Roman" panose="02020603050405020304" pitchFamily="18" charset="0"/>
                </a:rPr>
                <a:t>1 - Il y a plus de 10 ans</a:t>
              </a:r>
              <a:endParaRPr lang="fr-FR" sz="1200"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endParaRPr>
            </a:p>
            <a:p>
              <a:pPr marL="285750" indent="-285750">
                <a:lnSpc>
                  <a:spcPct val="107000"/>
                </a:lnSpc>
                <a:spcAft>
                  <a:spcPts val="800"/>
                </a:spcAft>
                <a:buFont typeface="Arial" panose="020B0604020202020204" pitchFamily="34" charset="0"/>
                <a:buChar char="•"/>
              </a:pPr>
              <a:r>
                <a:rPr lang="fr-FR" sz="1200">
                  <a:effectLst/>
                  <a:latin typeface="+mj-lt"/>
                  <a:ea typeface="Calibri" panose="020F0502020204030204" pitchFamily="34" charset="0"/>
                  <a:cs typeface="Times New Roman" panose="02020603050405020304" pitchFamily="18" charset="0"/>
                </a:rPr>
                <a:t>0 – Jamais</a:t>
              </a:r>
              <a:endParaRPr lang="fr-FR" sz="1200">
                <a:latin typeface="+mj-lt"/>
                <a:ea typeface="Calibri" panose="020F0502020204030204" pitchFamily="34" charset="0"/>
                <a:cs typeface="Times New Roman" panose="02020603050405020304" pitchFamily="18" charset="0"/>
              </a:endParaRPr>
            </a:p>
            <a:p>
              <a:endParaRPr lang="fr-FR" sz="1100">
                <a:latin typeface="+mj-lt"/>
              </a:endParaRPr>
            </a:p>
          </p:txBody>
        </p:sp>
        <p:sp>
          <p:nvSpPr>
            <p:cNvPr id="98" name="Accolade ouvrante 1">
              <a:extLst>
                <a:ext uri="{FF2B5EF4-FFF2-40B4-BE49-F238E27FC236}">
                  <a16:creationId xmlns:a16="http://schemas.microsoft.com/office/drawing/2014/main" id="{219B257A-A629-46A6-8B7E-C40FCCCB62B7}"/>
                </a:ext>
              </a:extLst>
            </p:cNvPr>
            <p:cNvSpPr/>
            <p:nvPr/>
          </p:nvSpPr>
          <p:spPr>
            <a:xfrm rot="10800000">
              <a:off x="8079495" y="3027415"/>
              <a:ext cx="158897" cy="758335"/>
            </a:xfrm>
            <a:prstGeom prst="leftBrace">
              <a:avLst/>
            </a:prstGeom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  <p:sp>
          <p:nvSpPr>
            <p:cNvPr id="99" name="Accolade ouvrante 27">
              <a:extLst>
                <a:ext uri="{FF2B5EF4-FFF2-40B4-BE49-F238E27FC236}">
                  <a16:creationId xmlns:a16="http://schemas.microsoft.com/office/drawing/2014/main" id="{CBF1FA2F-E18F-4056-955A-26DCB319FC1E}"/>
                </a:ext>
              </a:extLst>
            </p:cNvPr>
            <p:cNvSpPr/>
            <p:nvPr/>
          </p:nvSpPr>
          <p:spPr>
            <a:xfrm rot="10800000">
              <a:off x="8096539" y="2361511"/>
              <a:ext cx="158897" cy="614858"/>
            </a:xfrm>
            <a:prstGeom prst="leftBrace">
              <a:avLst/>
            </a:prstGeom>
          </p:spPr>
          <p:style>
            <a:lnRef idx="2">
              <a:schemeClr val="dk1"/>
            </a:lnRef>
            <a:fillRef idx="0">
              <a:schemeClr val="dk1"/>
            </a:fillRef>
            <a:effectRef idx="1">
              <a:schemeClr val="dk1"/>
            </a:effectRef>
            <a:fontRef idx="minor">
              <a:schemeClr val="tx1"/>
            </a:fontRef>
          </p:style>
          <p:txBody>
            <a:bodyPr rtlCol="0" anchor="ctr"/>
            <a:lstStyle/>
            <a:p>
              <a:pPr algn="ctr"/>
              <a:endParaRPr lang="fr-FR"/>
            </a:p>
          </p:txBody>
        </p:sp>
        <p:sp>
          <p:nvSpPr>
            <p:cNvPr id="100" name="ZoneTexte 3">
              <a:extLst>
                <a:ext uri="{FF2B5EF4-FFF2-40B4-BE49-F238E27FC236}">
                  <a16:creationId xmlns:a16="http://schemas.microsoft.com/office/drawing/2014/main" id="{E2CA3560-061D-4A66-8C48-BF29381B12E2}"/>
                </a:ext>
              </a:extLst>
            </p:cNvPr>
            <p:cNvSpPr txBox="1"/>
            <p:nvPr/>
          </p:nvSpPr>
          <p:spPr>
            <a:xfrm>
              <a:off x="8399499" y="2492746"/>
              <a:ext cx="2288166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fr-FR" sz="1200"/>
                <a:t>1 - Utilisateur récent :</a:t>
              </a:r>
            </a:p>
          </p:txBody>
        </p:sp>
        <p:sp>
          <p:nvSpPr>
            <p:cNvPr id="101" name="ZoneTexte 29">
              <a:extLst>
                <a:ext uri="{FF2B5EF4-FFF2-40B4-BE49-F238E27FC236}">
                  <a16:creationId xmlns:a16="http://schemas.microsoft.com/office/drawing/2014/main" id="{0F7A9078-723A-4FDB-9410-E525E93E4291}"/>
                </a:ext>
              </a:extLst>
            </p:cNvPr>
            <p:cNvSpPr txBox="1"/>
            <p:nvPr/>
          </p:nvSpPr>
          <p:spPr>
            <a:xfrm>
              <a:off x="8333888" y="3271601"/>
              <a:ext cx="2425817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fr-FR" sz="1200"/>
                <a:t>0 - Utilisateur non récent :</a:t>
              </a:r>
            </a:p>
          </p:txBody>
        </p:sp>
        <p:sp>
          <p:nvSpPr>
            <p:cNvPr id="102" name="TextBox 101">
              <a:extLst>
                <a:ext uri="{FF2B5EF4-FFF2-40B4-BE49-F238E27FC236}">
                  <a16:creationId xmlns:a16="http://schemas.microsoft.com/office/drawing/2014/main" id="{3BB849F4-9147-4957-84CF-D823A9E1C439}"/>
                </a:ext>
              </a:extLst>
            </p:cNvPr>
            <p:cNvSpPr txBox="1"/>
            <p:nvPr/>
          </p:nvSpPr>
          <p:spPr>
            <a:xfrm>
              <a:off x="5969860" y="5860514"/>
              <a:ext cx="5802321" cy="338554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285750" indent="-285750">
                <a:buFont typeface="Arial" panose="020B0604020202020204" pitchFamily="34" charset="0"/>
                <a:buChar char="•"/>
              </a:pPr>
              <a:r>
                <a:rPr lang="fr-FR" sz="1600">
                  <a:latin typeface="+mj-lt"/>
                </a:rPr>
                <a:t>Modèle de régression rapide et utile pour la classification binaire.</a:t>
              </a:r>
            </a:p>
          </p:txBody>
        </p:sp>
        <p:sp>
          <p:nvSpPr>
            <p:cNvPr id="103" name="Rectangle 2">
              <a:extLst>
                <a:ext uri="{FF2B5EF4-FFF2-40B4-BE49-F238E27FC236}">
                  <a16:creationId xmlns:a16="http://schemas.microsoft.com/office/drawing/2014/main" id="{F6D9148F-4095-468B-8542-90DAD8E1A8EE}"/>
                </a:ext>
              </a:extLst>
            </p:cNvPr>
            <p:cNvSpPr txBox="1">
              <a:spLocks noChangeArrowheads="1"/>
            </p:cNvSpPr>
            <p:nvPr/>
          </p:nvSpPr>
          <p:spPr bwMode="auto">
            <a:xfrm>
              <a:off x="7852766" y="1916055"/>
              <a:ext cx="2562835" cy="215444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0" tIns="0" rIns="0" bIns="0" numCol="1" rtlCol="0" anchor="ctr" anchorCtr="0" compatLnSpc="1">
              <a:prstTxWarp prst="textNoShape">
                <a:avLst/>
              </a:prstTxWarp>
              <a:spAutoFit/>
            </a:bodyPr>
            <a:lstStyle>
              <a:lvl1pPr marL="0" indent="0" algn="ctr" defTabSz="914400" rtl="0" eaLnBrk="1" latinLnBrk="0" hangingPunct="1">
                <a:lnSpc>
                  <a:spcPct val="90000"/>
                </a:lnSpc>
                <a:spcBef>
                  <a:spcPts val="1000"/>
                </a:spcBef>
                <a:buFont typeface="Arial" panose="020B0604020202020204" pitchFamily="34" charset="0"/>
                <a:buNone/>
                <a:defRPr sz="24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1pPr>
              <a:lvl2pPr marL="4572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20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2pPr>
              <a:lvl3pPr marL="9144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8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3pPr>
              <a:lvl4pPr marL="13716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4pPr>
              <a:lvl5pPr marL="18288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5pPr>
              <a:lvl6pPr marL="22860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6pPr>
              <a:lvl7pPr marL="27432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7pPr>
              <a:lvl8pPr marL="32004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8pPr>
              <a:lvl9pPr marL="3657600" indent="0" algn="ctr" defTabSz="914400" rtl="0" eaLnBrk="1" latinLnBrk="0" hangingPunct="1">
                <a:lnSpc>
                  <a:spcPct val="90000"/>
                </a:lnSpc>
                <a:spcBef>
                  <a:spcPts val="500"/>
                </a:spcBef>
                <a:buFont typeface="Arial" panose="020B0604020202020204" pitchFamily="34" charset="0"/>
                <a:buNone/>
                <a:defRPr sz="1600" kern="120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l" eaLnBrk="0" fontAlgn="base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FontTx/>
                <a:buNone/>
              </a:pPr>
              <a:r>
                <a:rPr lang="fr-FR" altLang="fr-FR" sz="1400" b="1" u="sng">
                  <a:latin typeface="+mj-lt"/>
                </a:rPr>
                <a:t>Binarisation des consommations :</a:t>
              </a:r>
            </a:p>
          </p:txBody>
        </p:sp>
      </p:grpSp>
      <p:grpSp>
        <p:nvGrpSpPr>
          <p:cNvPr id="121" name="Group 120">
            <a:extLst>
              <a:ext uri="{FF2B5EF4-FFF2-40B4-BE49-F238E27FC236}">
                <a16:creationId xmlns:a16="http://schemas.microsoft.com/office/drawing/2014/main" id="{C95F342D-5AFF-4FB8-93D4-B36C807D97B0}"/>
              </a:ext>
            </a:extLst>
          </p:cNvPr>
          <p:cNvGrpSpPr/>
          <p:nvPr/>
        </p:nvGrpSpPr>
        <p:grpSpPr>
          <a:xfrm>
            <a:off x="199824" y="-7875600"/>
            <a:ext cx="11728184" cy="6551843"/>
            <a:chOff x="211126" y="99365"/>
            <a:chExt cx="11728184" cy="6551843"/>
          </a:xfrm>
        </p:grpSpPr>
        <p:grpSp>
          <p:nvGrpSpPr>
            <p:cNvPr id="122" name="Groupe 2">
              <a:extLst>
                <a:ext uri="{FF2B5EF4-FFF2-40B4-BE49-F238E27FC236}">
                  <a16:creationId xmlns:a16="http://schemas.microsoft.com/office/drawing/2014/main" id="{7FF28875-DDA8-48DD-932F-B5E4D7191679}"/>
                </a:ext>
              </a:extLst>
            </p:cNvPr>
            <p:cNvGrpSpPr/>
            <p:nvPr/>
          </p:nvGrpSpPr>
          <p:grpSpPr>
            <a:xfrm>
              <a:off x="211126" y="99365"/>
              <a:ext cx="11728184" cy="6551843"/>
              <a:chOff x="231908" y="122694"/>
              <a:chExt cx="11728184" cy="6551843"/>
            </a:xfrm>
          </p:grpSpPr>
          <p:sp>
            <p:nvSpPr>
              <p:cNvPr id="127" name="Rectangle 126">
                <a:extLst>
                  <a:ext uri="{FF2B5EF4-FFF2-40B4-BE49-F238E27FC236}">
                    <a16:creationId xmlns:a16="http://schemas.microsoft.com/office/drawing/2014/main" id="{FEC69477-BDE5-4A9E-AEBE-A7EF3BDCFCD6}"/>
                  </a:ext>
                </a:extLst>
              </p:cNvPr>
              <p:cNvSpPr/>
              <p:nvPr/>
            </p:nvSpPr>
            <p:spPr>
              <a:xfrm>
                <a:off x="231908" y="304217"/>
                <a:ext cx="11728184" cy="637032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  <a:effectLst>
                <a:outerShdw blurRad="50800" dist="38100" dir="5400000" algn="t" rotWithShape="0">
                  <a:schemeClr val="bg1">
                    <a:alpha val="40000"/>
                  </a:scheme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8" name="Rectangle 127">
                <a:extLst>
                  <a:ext uri="{FF2B5EF4-FFF2-40B4-BE49-F238E27FC236}">
                    <a16:creationId xmlns:a16="http://schemas.microsoft.com/office/drawing/2014/main" id="{752CEFBB-C6F2-460F-A4FB-9489730FA6D4}"/>
                  </a:ext>
                </a:extLst>
              </p:cNvPr>
              <p:cNvSpPr/>
              <p:nvPr/>
            </p:nvSpPr>
            <p:spPr>
              <a:xfrm>
                <a:off x="5774465" y="681548"/>
                <a:ext cx="6072080" cy="5735782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29" name="Rectangle 128">
                <a:extLst>
                  <a:ext uri="{FF2B5EF4-FFF2-40B4-BE49-F238E27FC236}">
                    <a16:creationId xmlns:a16="http://schemas.microsoft.com/office/drawing/2014/main" id="{EFF8D2EC-3A19-492C-BC75-4FD7E754C20D}"/>
                  </a:ext>
                </a:extLst>
              </p:cNvPr>
              <p:cNvSpPr/>
              <p:nvPr/>
            </p:nvSpPr>
            <p:spPr>
              <a:xfrm>
                <a:off x="406595" y="681548"/>
                <a:ext cx="5136119" cy="2871089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0" name="Rectangle 129">
                <a:extLst>
                  <a:ext uri="{FF2B5EF4-FFF2-40B4-BE49-F238E27FC236}">
                    <a16:creationId xmlns:a16="http://schemas.microsoft.com/office/drawing/2014/main" id="{27948A42-CFC9-4CA3-8FA4-F51CB15FA856}"/>
                  </a:ext>
                </a:extLst>
              </p:cNvPr>
              <p:cNvSpPr/>
              <p:nvPr/>
            </p:nvSpPr>
            <p:spPr>
              <a:xfrm>
                <a:off x="406596" y="3679894"/>
                <a:ext cx="5136119" cy="2739285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1" name="Rectangle 130">
                <a:extLst>
                  <a:ext uri="{FF2B5EF4-FFF2-40B4-BE49-F238E27FC236}">
                    <a16:creationId xmlns:a16="http://schemas.microsoft.com/office/drawing/2014/main" id="{DDD01916-FA1B-446C-9C01-9AF7EADB9F39}"/>
                  </a:ext>
                </a:extLst>
              </p:cNvPr>
              <p:cNvSpPr/>
              <p:nvPr/>
            </p:nvSpPr>
            <p:spPr>
              <a:xfrm>
                <a:off x="231908" y="183464"/>
                <a:ext cx="11728184" cy="352815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  <a:effectLst>
                <a:outerShdw blurRad="50800" dist="38100" dir="5400000" algn="t" rotWithShape="0">
                  <a:schemeClr val="bg1">
                    <a:alpha val="40000"/>
                  </a:scheme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132" name="ZoneTexte 27">
                <a:extLst>
                  <a:ext uri="{FF2B5EF4-FFF2-40B4-BE49-F238E27FC236}">
                    <a16:creationId xmlns:a16="http://schemas.microsoft.com/office/drawing/2014/main" id="{81B43D01-81D7-4021-B322-D3932BD8D595}"/>
                  </a:ext>
                </a:extLst>
              </p:cNvPr>
              <p:cNvSpPr txBox="1"/>
              <p:nvPr/>
            </p:nvSpPr>
            <p:spPr>
              <a:xfrm>
                <a:off x="361898" y="122694"/>
                <a:ext cx="7577101" cy="461665"/>
              </a:xfrm>
              <a:prstGeom prst="rect">
                <a:avLst/>
              </a:prstGeom>
              <a:noFill/>
            </p:spPr>
            <p:txBody>
              <a:bodyPr wrap="square" lIns="91440" tIns="45720" rIns="91440" bIns="45720" rtlCol="0" anchor="t">
                <a:spAutoFit/>
              </a:bodyPr>
              <a:lstStyle/>
              <a:p>
                <a:r>
                  <a:rPr lang="fr-FR" sz="2400" err="1">
                    <a:solidFill>
                      <a:schemeClr val="bg1"/>
                    </a:solidFill>
                    <a:latin typeface="+mj-lt"/>
                  </a:rPr>
                  <a:t>EXplainable</a:t>
                </a:r>
                <a:r>
                  <a:rPr lang="fr-FR" sz="2400">
                    <a:solidFill>
                      <a:schemeClr val="bg1"/>
                    </a:solidFill>
                    <a:latin typeface="+mj-lt"/>
                  </a:rPr>
                  <a:t> AI (</a:t>
                </a:r>
                <a:r>
                  <a:rPr lang="fr-FR" sz="2400" err="1">
                    <a:solidFill>
                      <a:schemeClr val="bg1"/>
                    </a:solidFill>
                    <a:latin typeface="+mj-lt"/>
                  </a:rPr>
                  <a:t>using</a:t>
                </a:r>
                <a:r>
                  <a:rPr lang="fr-FR" sz="2400">
                    <a:solidFill>
                      <a:schemeClr val="bg1"/>
                    </a:solidFill>
                    <a:latin typeface="+mj-lt"/>
                  </a:rPr>
                  <a:t> SHAP (</a:t>
                </a:r>
                <a:r>
                  <a:rPr lang="fr-FR" sz="2400" err="1">
                    <a:solidFill>
                      <a:schemeClr val="bg1"/>
                    </a:solidFill>
                    <a:latin typeface="+mj-lt"/>
                  </a:rPr>
                  <a:t>SHapley</a:t>
                </a:r>
                <a:r>
                  <a:rPr lang="fr-FR" sz="2400">
                    <a:solidFill>
                      <a:schemeClr val="bg1"/>
                    </a:solidFill>
                    <a:latin typeface="+mj-lt"/>
                  </a:rPr>
                  <a:t> Additive </a:t>
                </a:r>
                <a:r>
                  <a:rPr lang="fr-FR" sz="2400" err="1">
                    <a:solidFill>
                      <a:schemeClr val="bg1"/>
                    </a:solidFill>
                    <a:latin typeface="+mj-lt"/>
                  </a:rPr>
                  <a:t>exPlanations</a:t>
                </a:r>
                <a:r>
                  <a:rPr lang="fr-FR" sz="2400">
                    <a:solidFill>
                      <a:schemeClr val="bg1"/>
                    </a:solidFill>
                    <a:latin typeface="+mj-lt"/>
                  </a:rPr>
                  <a:t>))</a:t>
                </a:r>
                <a:endParaRPr lang="fr-FR"/>
              </a:p>
            </p:txBody>
          </p:sp>
        </p:grpSp>
        <p:pic>
          <p:nvPicPr>
            <p:cNvPr id="123" name="Picture 122">
              <a:extLst>
                <a:ext uri="{FF2B5EF4-FFF2-40B4-BE49-F238E27FC236}">
                  <a16:creationId xmlns:a16="http://schemas.microsoft.com/office/drawing/2014/main" id="{34E9D133-C522-469A-BBA7-20FAEB310937}"/>
                </a:ext>
              </a:extLst>
            </p:cNvPr>
            <p:cNvPicPr>
              <a:picLocks noChangeAspect="1"/>
            </p:cNvPicPr>
            <p:nvPr/>
          </p:nvPicPr>
          <p:blipFill>
            <a:blip r:embed="rId7"/>
            <a:stretch>
              <a:fillRect/>
            </a:stretch>
          </p:blipFill>
          <p:spPr>
            <a:xfrm>
              <a:off x="5868724" y="660661"/>
              <a:ext cx="5047848" cy="5741485"/>
            </a:xfrm>
            <a:prstGeom prst="rect">
              <a:avLst/>
            </a:prstGeom>
          </p:spPr>
        </p:pic>
        <p:sp>
          <p:nvSpPr>
            <p:cNvPr id="124" name="Rectangle 123">
              <a:extLst>
                <a:ext uri="{FF2B5EF4-FFF2-40B4-BE49-F238E27FC236}">
                  <a16:creationId xmlns:a16="http://schemas.microsoft.com/office/drawing/2014/main" id="{C794F8E3-4575-4782-B93F-BF62E1D7D9D4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8640" y="5621176"/>
              <a:ext cx="3934050" cy="49244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0" tIns="0" rIns="0" bIns="0" numCol="1" anchor="ctr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16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+mj-lt"/>
                </a:rPr>
                <a:t>Valeur prédite moyenne attendue du modèle: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16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+mj-lt"/>
                </a:rPr>
                <a:t>-0.667 </a:t>
              </a:r>
            </a:p>
          </p:txBody>
        </p:sp>
        <p:sp>
          <p:nvSpPr>
            <p:cNvPr id="125" name="TextBox 124">
              <a:extLst>
                <a:ext uri="{FF2B5EF4-FFF2-40B4-BE49-F238E27FC236}">
                  <a16:creationId xmlns:a16="http://schemas.microsoft.com/office/drawing/2014/main" id="{017B70E6-0CEA-405B-BDB7-3F5BB8E39C91}"/>
                </a:ext>
              </a:extLst>
            </p:cNvPr>
            <p:cNvSpPr txBox="1"/>
            <p:nvPr/>
          </p:nvSpPr>
          <p:spPr>
            <a:xfrm>
              <a:off x="627320" y="1286539"/>
              <a:ext cx="4795287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285750" indent="-285750">
                <a:buFont typeface="Arial" panose="020B0604020202020204" pitchFamily="34" charset="0"/>
                <a:buChar char="•"/>
              </a:pPr>
              <a:r>
                <a:rPr lang="fr-FR">
                  <a:latin typeface="+mj-lt"/>
                </a:rPr>
                <a:t>Décision et Cascade sont </a:t>
              </a:r>
              <a:r>
                <a:rPr lang="fr-FR" b="1">
                  <a:latin typeface="+mj-lt"/>
                </a:rPr>
                <a:t>complémentaires</a:t>
              </a:r>
              <a:r>
                <a:rPr lang="fr-FR">
                  <a:latin typeface="+mj-lt"/>
                </a:rPr>
                <a:t>.</a:t>
              </a:r>
            </a:p>
            <a:p>
              <a:pPr marL="285750" indent="-285750">
                <a:buFont typeface="Arial" panose="020B0604020202020204" pitchFamily="34" charset="0"/>
                <a:buChar char="•"/>
              </a:pPr>
              <a:r>
                <a:rPr lang="fr-FR">
                  <a:latin typeface="+mj-lt"/>
                </a:rPr>
                <a:t>Expliquent le </a:t>
              </a:r>
              <a:r>
                <a:rPr lang="fr-FR" b="1">
                  <a:latin typeface="+mj-lt"/>
                </a:rPr>
                <a:t>processus </a:t>
              </a:r>
              <a:r>
                <a:rPr lang="fr-FR">
                  <a:latin typeface="+mj-lt"/>
                </a:rPr>
                <a:t>de </a:t>
              </a:r>
              <a:r>
                <a:rPr lang="fr-FR" b="1">
                  <a:latin typeface="+mj-lt"/>
                </a:rPr>
                <a:t>prise de décision </a:t>
              </a:r>
              <a:r>
                <a:rPr lang="fr-FR">
                  <a:latin typeface="+mj-lt"/>
                </a:rPr>
                <a:t>dans le choix de la </a:t>
              </a:r>
              <a:r>
                <a:rPr lang="fr-FR" b="1">
                  <a:latin typeface="+mj-lt"/>
                </a:rPr>
                <a:t>prédiction</a:t>
              </a:r>
              <a:r>
                <a:rPr lang="fr-FR">
                  <a:latin typeface="+mj-lt"/>
                </a:rPr>
                <a:t> pour un individu donné.</a:t>
              </a:r>
            </a:p>
          </p:txBody>
        </p:sp>
        <p:sp>
          <p:nvSpPr>
            <p:cNvPr id="126" name="TextBox 125">
              <a:extLst>
                <a:ext uri="{FF2B5EF4-FFF2-40B4-BE49-F238E27FC236}">
                  <a16:creationId xmlns:a16="http://schemas.microsoft.com/office/drawing/2014/main" id="{171EE3D9-F2A9-401D-8E73-85C80D5AE4EC}"/>
                </a:ext>
              </a:extLst>
            </p:cNvPr>
            <p:cNvSpPr txBox="1"/>
            <p:nvPr/>
          </p:nvSpPr>
          <p:spPr>
            <a:xfrm>
              <a:off x="636250" y="4338820"/>
              <a:ext cx="4795287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285750" indent="-285750">
                <a:buFont typeface="Arial" panose="020B0604020202020204" pitchFamily="34" charset="0"/>
                <a:buChar char="•"/>
              </a:pPr>
              <a:r>
                <a:rPr lang="fr-FR">
                  <a:latin typeface="+mj-lt"/>
                </a:rPr>
                <a:t>La </a:t>
              </a:r>
              <a:r>
                <a:rPr lang="fr-FR" b="1">
                  <a:latin typeface="+mj-lt"/>
                </a:rPr>
                <a:t>somme</a:t>
              </a:r>
              <a:r>
                <a:rPr lang="fr-FR">
                  <a:latin typeface="+mj-lt"/>
                </a:rPr>
                <a:t> de chaque SHAP value correspond à la </a:t>
              </a:r>
              <a:r>
                <a:rPr lang="fr-FR" b="1">
                  <a:latin typeface="+mj-lt"/>
                </a:rPr>
                <a:t>valeur moyenne </a:t>
              </a:r>
              <a:r>
                <a:rPr lang="fr-FR">
                  <a:latin typeface="+mj-lt"/>
                </a:rPr>
                <a:t>de la prédiction du modèle.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874236596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9" name="Groupe 18">
            <a:extLst>
              <a:ext uri="{FF2B5EF4-FFF2-40B4-BE49-F238E27FC236}">
                <a16:creationId xmlns:a16="http://schemas.microsoft.com/office/drawing/2014/main" id="{D439F521-9273-4D41-8087-E1B0791C217C}"/>
              </a:ext>
            </a:extLst>
          </p:cNvPr>
          <p:cNvGrpSpPr/>
          <p:nvPr/>
        </p:nvGrpSpPr>
        <p:grpSpPr>
          <a:xfrm>
            <a:off x="0" y="0"/>
            <a:ext cx="12192000" cy="6858000"/>
            <a:chOff x="0" y="0"/>
            <a:chExt cx="12192000" cy="6858000"/>
          </a:xfrm>
        </p:grpSpPr>
        <p:pic>
          <p:nvPicPr>
            <p:cNvPr id="20" name="Image 19">
              <a:extLst>
                <a:ext uri="{FF2B5EF4-FFF2-40B4-BE49-F238E27FC236}">
                  <a16:creationId xmlns:a16="http://schemas.microsoft.com/office/drawing/2014/main" id="{303F2D85-0BA9-4058-94CB-1C5A9EAC6F57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15737"/>
            <a:stretch/>
          </p:blipFill>
          <p:spPr>
            <a:xfrm>
              <a:off x="0" y="0"/>
              <a:ext cx="12192000" cy="6858000"/>
            </a:xfrm>
            <a:prstGeom prst="rect">
              <a:avLst/>
            </a:prstGeom>
          </p:spPr>
        </p:pic>
        <p:sp>
          <p:nvSpPr>
            <p:cNvPr id="21" name="Rectangle 20">
              <a:extLst>
                <a:ext uri="{FF2B5EF4-FFF2-40B4-BE49-F238E27FC236}">
                  <a16:creationId xmlns:a16="http://schemas.microsoft.com/office/drawing/2014/main" id="{117436C0-CCAC-480F-8F8A-5A5692187496}"/>
                </a:ext>
              </a:extLst>
            </p:cNvPr>
            <p:cNvSpPr/>
            <p:nvPr/>
          </p:nvSpPr>
          <p:spPr>
            <a:xfrm>
              <a:off x="0" y="0"/>
              <a:ext cx="12192000" cy="6858000"/>
            </a:xfrm>
            <a:prstGeom prst="rect">
              <a:avLst/>
            </a:prstGeom>
            <a:solidFill>
              <a:schemeClr val="tx1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14" name="Rectangle 13">
            <a:extLst>
              <a:ext uri="{FF2B5EF4-FFF2-40B4-BE49-F238E27FC236}">
                <a16:creationId xmlns:a16="http://schemas.microsoft.com/office/drawing/2014/main" id="{997493F3-A3C6-4590-A313-CDA95A6922F6}"/>
              </a:ext>
            </a:extLst>
          </p:cNvPr>
          <p:cNvSpPr/>
          <p:nvPr/>
        </p:nvSpPr>
        <p:spPr>
          <a:xfrm>
            <a:off x="13380038" y="2366683"/>
            <a:ext cx="12192000" cy="2124635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5" name="ZoneTexte 14">
            <a:extLst>
              <a:ext uri="{FF2B5EF4-FFF2-40B4-BE49-F238E27FC236}">
                <a16:creationId xmlns:a16="http://schemas.microsoft.com/office/drawing/2014/main" id="{B3E0C5E0-9B93-4A6F-9752-59AC9912E8C4}"/>
              </a:ext>
            </a:extLst>
          </p:cNvPr>
          <p:cNvSpPr txBox="1"/>
          <p:nvPr/>
        </p:nvSpPr>
        <p:spPr>
          <a:xfrm>
            <a:off x="13885785" y="2828836"/>
            <a:ext cx="11180507" cy="1200329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algn="ctr"/>
            <a:r>
              <a:rPr lang="fr-FR" sz="7200" b="1">
                <a:solidFill>
                  <a:schemeClr val="bg1"/>
                </a:solidFill>
                <a:latin typeface="+mj-lt"/>
                <a:cs typeface="Calibri Light"/>
              </a:rPr>
              <a:t>Interface </a:t>
            </a:r>
          </a:p>
        </p:txBody>
      </p:sp>
      <p:grpSp>
        <p:nvGrpSpPr>
          <p:cNvPr id="59" name="Group 58">
            <a:extLst>
              <a:ext uri="{FF2B5EF4-FFF2-40B4-BE49-F238E27FC236}">
                <a16:creationId xmlns:a16="http://schemas.microsoft.com/office/drawing/2014/main" id="{AA99857C-4071-4D72-A960-ADB173C2207B}"/>
              </a:ext>
            </a:extLst>
          </p:cNvPr>
          <p:cNvGrpSpPr/>
          <p:nvPr/>
        </p:nvGrpSpPr>
        <p:grpSpPr>
          <a:xfrm>
            <a:off x="199824" y="8145513"/>
            <a:ext cx="11728184" cy="6551843"/>
            <a:chOff x="231908" y="-7978540"/>
            <a:chExt cx="11728184" cy="6551843"/>
          </a:xfrm>
        </p:grpSpPr>
        <p:grpSp>
          <p:nvGrpSpPr>
            <p:cNvPr id="60" name="Groupe 2">
              <a:extLst>
                <a:ext uri="{FF2B5EF4-FFF2-40B4-BE49-F238E27FC236}">
                  <a16:creationId xmlns:a16="http://schemas.microsoft.com/office/drawing/2014/main" id="{A5C1A01B-3226-4A5C-A642-EB4C2847D914}"/>
                </a:ext>
              </a:extLst>
            </p:cNvPr>
            <p:cNvGrpSpPr/>
            <p:nvPr/>
          </p:nvGrpSpPr>
          <p:grpSpPr>
            <a:xfrm>
              <a:off x="231908" y="-7978540"/>
              <a:ext cx="11728184" cy="6551843"/>
              <a:chOff x="231908" y="122694"/>
              <a:chExt cx="11728184" cy="6551843"/>
            </a:xfrm>
          </p:grpSpPr>
          <p:sp>
            <p:nvSpPr>
              <p:cNvPr id="65" name="Rectangle 64">
                <a:extLst>
                  <a:ext uri="{FF2B5EF4-FFF2-40B4-BE49-F238E27FC236}">
                    <a16:creationId xmlns:a16="http://schemas.microsoft.com/office/drawing/2014/main" id="{901BB8C8-B28F-4DBA-8832-4B6D767190F3}"/>
                  </a:ext>
                </a:extLst>
              </p:cNvPr>
              <p:cNvSpPr/>
              <p:nvPr/>
            </p:nvSpPr>
            <p:spPr>
              <a:xfrm>
                <a:off x="231908" y="304217"/>
                <a:ext cx="11728184" cy="637032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  <a:effectLst>
                <a:outerShdw blurRad="50800" dist="38100" dir="5400000" algn="t" rotWithShape="0">
                  <a:schemeClr val="bg1">
                    <a:alpha val="40000"/>
                  </a:scheme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6" name="Rectangle 65">
                <a:extLst>
                  <a:ext uri="{FF2B5EF4-FFF2-40B4-BE49-F238E27FC236}">
                    <a16:creationId xmlns:a16="http://schemas.microsoft.com/office/drawing/2014/main" id="{6C32C911-427D-4089-9CC3-D8738878CA96}"/>
                  </a:ext>
                </a:extLst>
              </p:cNvPr>
              <p:cNvSpPr/>
              <p:nvPr/>
            </p:nvSpPr>
            <p:spPr>
              <a:xfrm>
                <a:off x="5774465" y="681548"/>
                <a:ext cx="6072080" cy="5735782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7" name="Rectangle 66">
                <a:extLst>
                  <a:ext uri="{FF2B5EF4-FFF2-40B4-BE49-F238E27FC236}">
                    <a16:creationId xmlns:a16="http://schemas.microsoft.com/office/drawing/2014/main" id="{309826BD-33AC-4757-A473-54EC26CDDE89}"/>
                  </a:ext>
                </a:extLst>
              </p:cNvPr>
              <p:cNvSpPr/>
              <p:nvPr/>
            </p:nvSpPr>
            <p:spPr>
              <a:xfrm>
                <a:off x="406595" y="681548"/>
                <a:ext cx="5136119" cy="2871089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8" name="Rectangle 67">
                <a:extLst>
                  <a:ext uri="{FF2B5EF4-FFF2-40B4-BE49-F238E27FC236}">
                    <a16:creationId xmlns:a16="http://schemas.microsoft.com/office/drawing/2014/main" id="{3F020863-F6BE-4C6A-AC9E-ECAB7D1E44A6}"/>
                  </a:ext>
                </a:extLst>
              </p:cNvPr>
              <p:cNvSpPr/>
              <p:nvPr/>
            </p:nvSpPr>
            <p:spPr>
              <a:xfrm>
                <a:off x="406596" y="3679894"/>
                <a:ext cx="5136119" cy="2739285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69" name="Rectangle 68">
                <a:extLst>
                  <a:ext uri="{FF2B5EF4-FFF2-40B4-BE49-F238E27FC236}">
                    <a16:creationId xmlns:a16="http://schemas.microsoft.com/office/drawing/2014/main" id="{4E8E9E2D-47E1-4B7A-8C86-973D02205636}"/>
                  </a:ext>
                </a:extLst>
              </p:cNvPr>
              <p:cNvSpPr/>
              <p:nvPr/>
            </p:nvSpPr>
            <p:spPr>
              <a:xfrm>
                <a:off x="231908" y="183464"/>
                <a:ext cx="11728184" cy="352815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  <a:effectLst>
                <a:outerShdw blurRad="50800" dist="38100" dir="5400000" algn="t" rotWithShape="0">
                  <a:schemeClr val="bg1">
                    <a:alpha val="40000"/>
                  </a:scheme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70" name="ZoneTexte 27">
                <a:extLst>
                  <a:ext uri="{FF2B5EF4-FFF2-40B4-BE49-F238E27FC236}">
                    <a16:creationId xmlns:a16="http://schemas.microsoft.com/office/drawing/2014/main" id="{3D7D947D-17ED-41BB-80F7-E579BB6BD6DD}"/>
                  </a:ext>
                </a:extLst>
              </p:cNvPr>
              <p:cNvSpPr txBox="1"/>
              <p:nvPr/>
            </p:nvSpPr>
            <p:spPr>
              <a:xfrm>
                <a:off x="361898" y="122694"/>
                <a:ext cx="7577101" cy="461665"/>
              </a:xfrm>
              <a:prstGeom prst="rect">
                <a:avLst/>
              </a:prstGeom>
              <a:noFill/>
            </p:spPr>
            <p:txBody>
              <a:bodyPr wrap="square" lIns="91440" tIns="45720" rIns="91440" bIns="45720" rtlCol="0" anchor="t">
                <a:spAutoFit/>
              </a:bodyPr>
              <a:lstStyle/>
              <a:p>
                <a:r>
                  <a:rPr lang="fr-FR" sz="2400" err="1">
                    <a:solidFill>
                      <a:schemeClr val="bg1"/>
                    </a:solidFill>
                    <a:latin typeface="+mj-lt"/>
                  </a:rPr>
                  <a:t>EXplainable</a:t>
                </a:r>
                <a:r>
                  <a:rPr lang="fr-FR" sz="2400">
                    <a:solidFill>
                      <a:schemeClr val="bg1"/>
                    </a:solidFill>
                    <a:latin typeface="+mj-lt"/>
                  </a:rPr>
                  <a:t> AI (</a:t>
                </a:r>
                <a:r>
                  <a:rPr lang="fr-FR" sz="2400" err="1">
                    <a:solidFill>
                      <a:schemeClr val="bg1"/>
                    </a:solidFill>
                    <a:latin typeface="+mj-lt"/>
                  </a:rPr>
                  <a:t>using</a:t>
                </a:r>
                <a:r>
                  <a:rPr lang="fr-FR" sz="2400">
                    <a:solidFill>
                      <a:schemeClr val="bg1"/>
                    </a:solidFill>
                    <a:latin typeface="+mj-lt"/>
                  </a:rPr>
                  <a:t> SHAP (</a:t>
                </a:r>
                <a:r>
                  <a:rPr lang="fr-FR" sz="2400" err="1">
                    <a:solidFill>
                      <a:schemeClr val="bg1"/>
                    </a:solidFill>
                    <a:latin typeface="+mj-lt"/>
                  </a:rPr>
                  <a:t>SHapley</a:t>
                </a:r>
                <a:r>
                  <a:rPr lang="fr-FR" sz="2400">
                    <a:solidFill>
                      <a:schemeClr val="bg1"/>
                    </a:solidFill>
                    <a:latin typeface="+mj-lt"/>
                  </a:rPr>
                  <a:t> Additive </a:t>
                </a:r>
                <a:r>
                  <a:rPr lang="fr-FR" sz="2400" err="1">
                    <a:solidFill>
                      <a:schemeClr val="bg1"/>
                    </a:solidFill>
                    <a:latin typeface="+mj-lt"/>
                  </a:rPr>
                  <a:t>exPlanations</a:t>
                </a:r>
                <a:r>
                  <a:rPr lang="fr-FR" sz="2400">
                    <a:solidFill>
                      <a:schemeClr val="bg1"/>
                    </a:solidFill>
                    <a:latin typeface="+mj-lt"/>
                  </a:rPr>
                  <a:t>))</a:t>
                </a:r>
                <a:endParaRPr lang="fr-FR"/>
              </a:p>
            </p:txBody>
          </p:sp>
        </p:grpSp>
        <p:sp>
          <p:nvSpPr>
            <p:cNvPr id="61" name="TextBox 60">
              <a:extLst>
                <a:ext uri="{FF2B5EF4-FFF2-40B4-BE49-F238E27FC236}">
                  <a16:creationId xmlns:a16="http://schemas.microsoft.com/office/drawing/2014/main" id="{0EE4CFD8-84D4-45FB-B383-8259F1FB4E31}"/>
                </a:ext>
              </a:extLst>
            </p:cNvPr>
            <p:cNvSpPr txBox="1"/>
            <p:nvPr/>
          </p:nvSpPr>
          <p:spPr>
            <a:xfrm>
              <a:off x="6346259" y="-7125487"/>
              <a:ext cx="5294620" cy="1754326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285750" indent="-285750">
                <a:buFont typeface="Arial" panose="020B0604020202020204" pitchFamily="34" charset="0"/>
                <a:buChar char="•"/>
              </a:pPr>
              <a:r>
                <a:rPr lang="fr-FR">
                  <a:latin typeface="+mj-lt"/>
                </a:rPr>
                <a:t>Chercher le </a:t>
              </a:r>
              <a:r>
                <a:rPr lang="fr-FR" b="1">
                  <a:latin typeface="+mj-lt"/>
                </a:rPr>
                <a:t>« Pourquoi » </a:t>
              </a:r>
              <a:r>
                <a:rPr lang="fr-FR">
                  <a:latin typeface="+mj-lt"/>
                </a:rPr>
                <a:t>au lieu du </a:t>
              </a:r>
              <a:r>
                <a:rPr lang="fr-FR" b="1">
                  <a:latin typeface="+mj-lt"/>
                </a:rPr>
                <a:t>« Comment ».</a:t>
              </a:r>
            </a:p>
            <a:p>
              <a:pPr marL="285750" indent="-285750">
                <a:buFont typeface="Arial" panose="020B0604020202020204" pitchFamily="34" charset="0"/>
                <a:buChar char="•"/>
              </a:pPr>
              <a:r>
                <a:rPr lang="fr-FR">
                  <a:latin typeface="+mj-lt"/>
                </a:rPr>
                <a:t>Expliquer la </a:t>
              </a:r>
              <a:r>
                <a:rPr lang="fr-FR" b="1">
                  <a:latin typeface="+mj-lt"/>
                </a:rPr>
                <a:t>responsabilité</a:t>
              </a:r>
              <a:r>
                <a:rPr lang="fr-FR">
                  <a:latin typeface="+mj-lt"/>
                </a:rPr>
                <a:t> de chaque variable pour une prédiction donnée.</a:t>
              </a:r>
            </a:p>
            <a:p>
              <a:pPr marL="285750" indent="-285750">
                <a:buFont typeface="Arial" panose="020B0604020202020204" pitchFamily="34" charset="0"/>
                <a:buChar char="•"/>
              </a:pPr>
              <a:r>
                <a:rPr lang="fr-FR">
                  <a:latin typeface="+mj-lt"/>
                </a:rPr>
                <a:t>La </a:t>
              </a:r>
              <a:r>
                <a:rPr lang="fr-FR" b="1">
                  <a:latin typeface="+mj-lt"/>
                </a:rPr>
                <a:t>SHAP value </a:t>
              </a:r>
              <a:r>
                <a:rPr lang="fr-FR">
                  <a:latin typeface="+mj-lt"/>
                </a:rPr>
                <a:t>d’une variable = </a:t>
              </a:r>
              <a:r>
                <a:rPr lang="fr-FR" b="1">
                  <a:latin typeface="+mj-lt"/>
                </a:rPr>
                <a:t>différence attendue</a:t>
              </a:r>
              <a:r>
                <a:rPr lang="fr-FR">
                  <a:latin typeface="+mj-lt"/>
                </a:rPr>
                <a:t> entre la valeur actuellement prédite et la valeur moyenne de prédiction.</a:t>
              </a:r>
            </a:p>
          </p:txBody>
        </p:sp>
        <p:sp>
          <p:nvSpPr>
            <p:cNvPr id="62" name="TextBox 61">
              <a:extLst>
                <a:ext uri="{FF2B5EF4-FFF2-40B4-BE49-F238E27FC236}">
                  <a16:creationId xmlns:a16="http://schemas.microsoft.com/office/drawing/2014/main" id="{9BC98402-E4CE-4298-8918-2BE6E98AB6C2}"/>
                </a:ext>
              </a:extLst>
            </p:cNvPr>
            <p:cNvSpPr txBox="1"/>
            <p:nvPr/>
          </p:nvSpPr>
          <p:spPr>
            <a:xfrm>
              <a:off x="6377505" y="-3842289"/>
              <a:ext cx="4765737" cy="147732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285750" indent="-285750">
                <a:buFont typeface="Arial" panose="020B0604020202020204" pitchFamily="34" charset="0"/>
                <a:buChar char="•"/>
              </a:pPr>
              <a:r>
                <a:rPr lang="fr-FR">
                  <a:latin typeface="+mj-lt"/>
                </a:rPr>
                <a:t>Responsabilité moyenne de chaque variable.</a:t>
              </a:r>
            </a:p>
            <a:p>
              <a:pPr marL="285750" indent="-285750">
                <a:buFont typeface="Arial" panose="020B0604020202020204" pitchFamily="34" charset="0"/>
                <a:buChar char="•"/>
              </a:pPr>
              <a:r>
                <a:rPr lang="fr-FR">
                  <a:latin typeface="+mj-lt"/>
                </a:rPr>
                <a:t>Combinaison entre l’</a:t>
              </a:r>
              <a:r>
                <a:rPr lang="fr-FR" b="1">
                  <a:latin typeface="+mj-lt"/>
                </a:rPr>
                <a:t>importance</a:t>
              </a:r>
              <a:r>
                <a:rPr lang="fr-FR">
                  <a:latin typeface="+mj-lt"/>
                </a:rPr>
                <a:t> de chaque variable avec leurs </a:t>
              </a:r>
              <a:r>
                <a:rPr lang="fr-FR" b="1">
                  <a:latin typeface="+mj-lt"/>
                </a:rPr>
                <a:t>effets</a:t>
              </a:r>
              <a:r>
                <a:rPr lang="fr-FR">
                  <a:latin typeface="+mj-lt"/>
                </a:rPr>
                <a:t> sur la prédiction.</a:t>
              </a:r>
            </a:p>
            <a:p>
              <a:pPr marL="285750" indent="-285750">
                <a:buFont typeface="Arial" panose="020B0604020202020204" pitchFamily="34" charset="0"/>
                <a:buChar char="•"/>
              </a:pPr>
              <a:r>
                <a:rPr lang="fr-FR" b="1">
                  <a:latin typeface="+mj-lt"/>
                </a:rPr>
                <a:t>1 point = 1 SHAP value </a:t>
              </a:r>
              <a:r>
                <a:rPr lang="fr-FR">
                  <a:latin typeface="+mj-lt"/>
                </a:rPr>
                <a:t>pour une variable et un individu.</a:t>
              </a:r>
            </a:p>
          </p:txBody>
        </p:sp>
        <p:pic>
          <p:nvPicPr>
            <p:cNvPr id="63" name="Picture 62">
              <a:extLst>
                <a:ext uri="{FF2B5EF4-FFF2-40B4-BE49-F238E27FC236}">
                  <a16:creationId xmlns:a16="http://schemas.microsoft.com/office/drawing/2014/main" id="{881162B6-A1A4-40EE-BBF5-7CF804B8DBBE}"/>
                </a:ext>
              </a:extLst>
            </p:cNvPr>
            <p:cNvPicPr>
              <a:picLocks noChangeAspect="1"/>
            </p:cNvPicPr>
            <p:nvPr/>
          </p:nvPicPr>
          <p:blipFill>
            <a:blip r:embed="rId4"/>
            <a:stretch>
              <a:fillRect/>
            </a:stretch>
          </p:blipFill>
          <p:spPr>
            <a:xfrm>
              <a:off x="383736" y="-7347939"/>
              <a:ext cx="5068583" cy="2634067"/>
            </a:xfrm>
            <a:prstGeom prst="rect">
              <a:avLst/>
            </a:prstGeom>
          </p:spPr>
        </p:pic>
        <p:pic>
          <p:nvPicPr>
            <p:cNvPr id="64" name="Picture 63">
              <a:extLst>
                <a:ext uri="{FF2B5EF4-FFF2-40B4-BE49-F238E27FC236}">
                  <a16:creationId xmlns:a16="http://schemas.microsoft.com/office/drawing/2014/main" id="{3B85A756-1B67-40FF-B8CD-78F29F8898AF}"/>
                </a:ext>
              </a:extLst>
            </p:cNvPr>
            <p:cNvPicPr>
              <a:picLocks noChangeAspect="1"/>
            </p:cNvPicPr>
            <p:nvPr/>
          </p:nvPicPr>
          <p:blipFill>
            <a:blip r:embed="rId5"/>
            <a:stretch>
              <a:fillRect/>
            </a:stretch>
          </p:blipFill>
          <p:spPr>
            <a:xfrm>
              <a:off x="383736" y="-4387336"/>
              <a:ext cx="4911352" cy="2642457"/>
            </a:xfrm>
            <a:prstGeom prst="rect">
              <a:avLst/>
            </a:prstGeom>
          </p:spPr>
        </p:pic>
      </p:grpSp>
      <p:grpSp>
        <p:nvGrpSpPr>
          <p:cNvPr id="34" name="Group 33">
            <a:extLst>
              <a:ext uri="{FF2B5EF4-FFF2-40B4-BE49-F238E27FC236}">
                <a16:creationId xmlns:a16="http://schemas.microsoft.com/office/drawing/2014/main" id="{7D7861ED-B6DD-454C-AD06-71CC3819556D}"/>
              </a:ext>
            </a:extLst>
          </p:cNvPr>
          <p:cNvGrpSpPr/>
          <p:nvPr/>
        </p:nvGrpSpPr>
        <p:grpSpPr>
          <a:xfrm>
            <a:off x="217753" y="102981"/>
            <a:ext cx="11728184" cy="6551843"/>
            <a:chOff x="211126" y="99365"/>
            <a:chExt cx="11728184" cy="6551843"/>
          </a:xfrm>
        </p:grpSpPr>
        <p:grpSp>
          <p:nvGrpSpPr>
            <p:cNvPr id="35" name="Groupe 2">
              <a:extLst>
                <a:ext uri="{FF2B5EF4-FFF2-40B4-BE49-F238E27FC236}">
                  <a16:creationId xmlns:a16="http://schemas.microsoft.com/office/drawing/2014/main" id="{57703E6A-D7D1-4F25-A0BF-2539F58AAF2E}"/>
                </a:ext>
              </a:extLst>
            </p:cNvPr>
            <p:cNvGrpSpPr/>
            <p:nvPr/>
          </p:nvGrpSpPr>
          <p:grpSpPr>
            <a:xfrm>
              <a:off x="211126" y="99365"/>
              <a:ext cx="11728184" cy="6551843"/>
              <a:chOff x="231908" y="122694"/>
              <a:chExt cx="11728184" cy="6551843"/>
            </a:xfrm>
          </p:grpSpPr>
          <p:sp>
            <p:nvSpPr>
              <p:cNvPr id="40" name="Rectangle 39">
                <a:extLst>
                  <a:ext uri="{FF2B5EF4-FFF2-40B4-BE49-F238E27FC236}">
                    <a16:creationId xmlns:a16="http://schemas.microsoft.com/office/drawing/2014/main" id="{5B63B2B7-8D75-4162-BEAA-E80CCFE3503A}"/>
                  </a:ext>
                </a:extLst>
              </p:cNvPr>
              <p:cNvSpPr/>
              <p:nvPr/>
            </p:nvSpPr>
            <p:spPr>
              <a:xfrm>
                <a:off x="231908" y="304217"/>
                <a:ext cx="11728184" cy="6370320"/>
              </a:xfrm>
              <a:prstGeom prst="rect">
                <a:avLst/>
              </a:prstGeom>
              <a:solidFill>
                <a:schemeClr val="bg1">
                  <a:lumMod val="95000"/>
                </a:schemeClr>
              </a:solidFill>
              <a:ln>
                <a:noFill/>
              </a:ln>
              <a:effectLst>
                <a:outerShdw blurRad="50800" dist="38100" dir="5400000" algn="t" rotWithShape="0">
                  <a:schemeClr val="bg1">
                    <a:alpha val="40000"/>
                  </a:scheme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1" name="Rectangle 40">
                <a:extLst>
                  <a:ext uri="{FF2B5EF4-FFF2-40B4-BE49-F238E27FC236}">
                    <a16:creationId xmlns:a16="http://schemas.microsoft.com/office/drawing/2014/main" id="{A81551D2-B154-405E-BEA6-F0281380E188}"/>
                  </a:ext>
                </a:extLst>
              </p:cNvPr>
              <p:cNvSpPr/>
              <p:nvPr/>
            </p:nvSpPr>
            <p:spPr>
              <a:xfrm>
                <a:off x="5774465" y="681548"/>
                <a:ext cx="6072080" cy="5735782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2" name="Rectangle 41">
                <a:extLst>
                  <a:ext uri="{FF2B5EF4-FFF2-40B4-BE49-F238E27FC236}">
                    <a16:creationId xmlns:a16="http://schemas.microsoft.com/office/drawing/2014/main" id="{E04F1998-9D4A-462A-B259-94C74A5CF3B6}"/>
                  </a:ext>
                </a:extLst>
              </p:cNvPr>
              <p:cNvSpPr/>
              <p:nvPr/>
            </p:nvSpPr>
            <p:spPr>
              <a:xfrm>
                <a:off x="406595" y="681548"/>
                <a:ext cx="5136119" cy="2871089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3" name="Rectangle 42">
                <a:extLst>
                  <a:ext uri="{FF2B5EF4-FFF2-40B4-BE49-F238E27FC236}">
                    <a16:creationId xmlns:a16="http://schemas.microsoft.com/office/drawing/2014/main" id="{E66B056E-A33D-4732-8FC0-FD2D6389F703}"/>
                  </a:ext>
                </a:extLst>
              </p:cNvPr>
              <p:cNvSpPr/>
              <p:nvPr/>
            </p:nvSpPr>
            <p:spPr>
              <a:xfrm>
                <a:off x="406596" y="3679894"/>
                <a:ext cx="5136119" cy="2739285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4" name="Rectangle 43">
                <a:extLst>
                  <a:ext uri="{FF2B5EF4-FFF2-40B4-BE49-F238E27FC236}">
                    <a16:creationId xmlns:a16="http://schemas.microsoft.com/office/drawing/2014/main" id="{A2366240-3A7F-40DD-B16C-DC943BAEAED9}"/>
                  </a:ext>
                </a:extLst>
              </p:cNvPr>
              <p:cNvSpPr/>
              <p:nvPr/>
            </p:nvSpPr>
            <p:spPr>
              <a:xfrm>
                <a:off x="231908" y="183464"/>
                <a:ext cx="11728184" cy="352815"/>
              </a:xfrm>
              <a:prstGeom prst="rect">
                <a:avLst/>
              </a:prstGeom>
              <a:solidFill>
                <a:schemeClr val="tx1"/>
              </a:solidFill>
              <a:ln>
                <a:noFill/>
              </a:ln>
              <a:effectLst>
                <a:outerShdw blurRad="50800" dist="38100" dir="5400000" algn="t" rotWithShape="0">
                  <a:schemeClr val="bg1">
                    <a:alpha val="40000"/>
                  </a:schemeClr>
                </a:outerShdw>
              </a:effectLst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  <p:sp>
            <p:nvSpPr>
              <p:cNvPr id="45" name="ZoneTexte 27">
                <a:extLst>
                  <a:ext uri="{FF2B5EF4-FFF2-40B4-BE49-F238E27FC236}">
                    <a16:creationId xmlns:a16="http://schemas.microsoft.com/office/drawing/2014/main" id="{2A762EFF-4A6E-4E40-8CF5-D895383FCBA1}"/>
                  </a:ext>
                </a:extLst>
              </p:cNvPr>
              <p:cNvSpPr txBox="1"/>
              <p:nvPr/>
            </p:nvSpPr>
            <p:spPr>
              <a:xfrm>
                <a:off x="361898" y="122694"/>
                <a:ext cx="7577101" cy="461665"/>
              </a:xfrm>
              <a:prstGeom prst="rect">
                <a:avLst/>
              </a:prstGeom>
              <a:noFill/>
            </p:spPr>
            <p:txBody>
              <a:bodyPr wrap="square" lIns="91440" tIns="45720" rIns="91440" bIns="45720" rtlCol="0" anchor="t">
                <a:spAutoFit/>
              </a:bodyPr>
              <a:lstStyle/>
              <a:p>
                <a:r>
                  <a:rPr lang="fr-FR" sz="2400" err="1">
                    <a:solidFill>
                      <a:schemeClr val="bg1"/>
                    </a:solidFill>
                    <a:latin typeface="+mj-lt"/>
                  </a:rPr>
                  <a:t>EXplainable</a:t>
                </a:r>
                <a:r>
                  <a:rPr lang="fr-FR" sz="2400">
                    <a:solidFill>
                      <a:schemeClr val="bg1"/>
                    </a:solidFill>
                    <a:latin typeface="+mj-lt"/>
                  </a:rPr>
                  <a:t> AI (</a:t>
                </a:r>
                <a:r>
                  <a:rPr lang="fr-FR" sz="2400" err="1">
                    <a:solidFill>
                      <a:schemeClr val="bg1"/>
                    </a:solidFill>
                    <a:latin typeface="+mj-lt"/>
                  </a:rPr>
                  <a:t>using</a:t>
                </a:r>
                <a:r>
                  <a:rPr lang="fr-FR" sz="2400">
                    <a:solidFill>
                      <a:schemeClr val="bg1"/>
                    </a:solidFill>
                    <a:latin typeface="+mj-lt"/>
                  </a:rPr>
                  <a:t> SHAP (</a:t>
                </a:r>
                <a:r>
                  <a:rPr lang="fr-FR" sz="2400" err="1">
                    <a:solidFill>
                      <a:schemeClr val="bg1"/>
                    </a:solidFill>
                    <a:latin typeface="+mj-lt"/>
                  </a:rPr>
                  <a:t>SHapley</a:t>
                </a:r>
                <a:r>
                  <a:rPr lang="fr-FR" sz="2400">
                    <a:solidFill>
                      <a:schemeClr val="bg1"/>
                    </a:solidFill>
                    <a:latin typeface="+mj-lt"/>
                  </a:rPr>
                  <a:t> Additive </a:t>
                </a:r>
                <a:r>
                  <a:rPr lang="fr-FR" sz="2400" err="1">
                    <a:solidFill>
                      <a:schemeClr val="bg1"/>
                    </a:solidFill>
                    <a:latin typeface="+mj-lt"/>
                  </a:rPr>
                  <a:t>exPlanations</a:t>
                </a:r>
                <a:r>
                  <a:rPr lang="fr-FR" sz="2400">
                    <a:solidFill>
                      <a:schemeClr val="bg1"/>
                    </a:solidFill>
                    <a:latin typeface="+mj-lt"/>
                  </a:rPr>
                  <a:t>))</a:t>
                </a:r>
                <a:endParaRPr lang="fr-FR"/>
              </a:p>
            </p:txBody>
          </p:sp>
        </p:grpSp>
        <p:pic>
          <p:nvPicPr>
            <p:cNvPr id="36" name="Picture 35">
              <a:extLst>
                <a:ext uri="{FF2B5EF4-FFF2-40B4-BE49-F238E27FC236}">
                  <a16:creationId xmlns:a16="http://schemas.microsoft.com/office/drawing/2014/main" id="{9FF8045E-3443-45B6-A09D-82D643EFB96E}"/>
                </a:ext>
              </a:extLst>
            </p:cNvPr>
            <p:cNvPicPr>
              <a:picLocks noChangeAspect="1"/>
            </p:cNvPicPr>
            <p:nvPr/>
          </p:nvPicPr>
          <p:blipFill>
            <a:blip r:embed="rId6"/>
            <a:stretch>
              <a:fillRect/>
            </a:stretch>
          </p:blipFill>
          <p:spPr>
            <a:xfrm>
              <a:off x="5868724" y="660661"/>
              <a:ext cx="5047848" cy="5741485"/>
            </a:xfrm>
            <a:prstGeom prst="rect">
              <a:avLst/>
            </a:prstGeom>
          </p:spPr>
        </p:pic>
        <p:sp>
          <p:nvSpPr>
            <p:cNvPr id="37" name="Rectangle 36">
              <a:extLst>
                <a:ext uri="{FF2B5EF4-FFF2-40B4-BE49-F238E27FC236}">
                  <a16:creationId xmlns:a16="http://schemas.microsoft.com/office/drawing/2014/main" id="{192989E8-C635-4A34-A95D-015014B4B599}"/>
                </a:ext>
              </a:extLst>
            </p:cNvPr>
            <p:cNvSpPr>
              <a:spLocks noChangeArrowheads="1"/>
            </p:cNvSpPr>
            <p:nvPr/>
          </p:nvSpPr>
          <p:spPr bwMode="auto">
            <a:xfrm>
              <a:off x="1268640" y="5621176"/>
              <a:ext cx="3934050" cy="492443"/>
            </a:xfrm>
            <a:prstGeom prst="rect">
              <a:avLst/>
            </a:prstGeom>
            <a:solidFill>
              <a:srgbClr val="FFFFFF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horz" wrap="square" lIns="0" tIns="0" rIns="0" bIns="0" numCol="1" anchor="ctr" anchorCtr="0" compatLnSpc="1">
              <a:prstTxWarp prst="textNoShape">
                <a:avLst/>
              </a:prstTxWarp>
              <a:spAutoFit/>
            </a:bodyPr>
            <a:lstStyle/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16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+mj-lt"/>
                </a:rPr>
                <a:t>Valeur prédite moyenne attendue du modèle:</a:t>
              </a:r>
            </a:p>
            <a:p>
              <a:pPr marL="0" marR="0" lvl="0" indent="0" algn="l" defTabSz="914400" rtl="0" eaLnBrk="0" fontAlgn="base" latinLnBrk="0" hangingPunct="0">
                <a:lnSpc>
                  <a:spcPct val="100000"/>
                </a:lnSpc>
                <a:spcBef>
                  <a:spcPct val="0"/>
                </a:spcBef>
                <a:spcAft>
                  <a:spcPct val="0"/>
                </a:spcAft>
                <a:buClrTx/>
                <a:buSzTx/>
                <a:buFontTx/>
                <a:buNone/>
                <a:tabLst/>
              </a:pPr>
              <a:r>
                <a:rPr kumimoji="0" lang="fr-FR" altLang="fr-FR" sz="1600" b="0" i="0" u="none" strike="noStrike" cap="none" normalizeH="0" baseline="0" dirty="0">
                  <a:ln>
                    <a:noFill/>
                  </a:ln>
                  <a:solidFill>
                    <a:schemeClr val="tx1"/>
                  </a:solidFill>
                  <a:effectLst/>
                  <a:latin typeface="+mj-lt"/>
                </a:rPr>
                <a:t>-0.667 </a:t>
              </a:r>
            </a:p>
          </p:txBody>
        </p:sp>
        <p:sp>
          <p:nvSpPr>
            <p:cNvPr id="38" name="TextBox 37">
              <a:extLst>
                <a:ext uri="{FF2B5EF4-FFF2-40B4-BE49-F238E27FC236}">
                  <a16:creationId xmlns:a16="http://schemas.microsoft.com/office/drawing/2014/main" id="{450E9E7A-7871-42C3-B2A7-80AB699DE4B4}"/>
                </a:ext>
              </a:extLst>
            </p:cNvPr>
            <p:cNvSpPr txBox="1"/>
            <p:nvPr/>
          </p:nvSpPr>
          <p:spPr>
            <a:xfrm>
              <a:off x="627320" y="1286539"/>
              <a:ext cx="4795287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285750" indent="-285750">
                <a:buFont typeface="Arial" panose="020B0604020202020204" pitchFamily="34" charset="0"/>
                <a:buChar char="•"/>
              </a:pPr>
              <a:r>
                <a:rPr lang="fr-FR">
                  <a:latin typeface="+mj-lt"/>
                </a:rPr>
                <a:t>Décision et Cascade sont </a:t>
              </a:r>
              <a:r>
                <a:rPr lang="fr-FR" b="1">
                  <a:latin typeface="+mj-lt"/>
                </a:rPr>
                <a:t>complémentaires</a:t>
              </a:r>
              <a:r>
                <a:rPr lang="fr-FR">
                  <a:latin typeface="+mj-lt"/>
                </a:rPr>
                <a:t>.</a:t>
              </a:r>
            </a:p>
            <a:p>
              <a:pPr marL="285750" indent="-285750">
                <a:buFont typeface="Arial" panose="020B0604020202020204" pitchFamily="34" charset="0"/>
                <a:buChar char="•"/>
              </a:pPr>
              <a:r>
                <a:rPr lang="fr-FR">
                  <a:latin typeface="+mj-lt"/>
                </a:rPr>
                <a:t>Expliquent le </a:t>
              </a:r>
              <a:r>
                <a:rPr lang="fr-FR" b="1">
                  <a:latin typeface="+mj-lt"/>
                </a:rPr>
                <a:t>processus </a:t>
              </a:r>
              <a:r>
                <a:rPr lang="fr-FR">
                  <a:latin typeface="+mj-lt"/>
                </a:rPr>
                <a:t>de </a:t>
              </a:r>
              <a:r>
                <a:rPr lang="fr-FR" b="1">
                  <a:latin typeface="+mj-lt"/>
                </a:rPr>
                <a:t>prise de décision </a:t>
              </a:r>
              <a:r>
                <a:rPr lang="fr-FR">
                  <a:latin typeface="+mj-lt"/>
                </a:rPr>
                <a:t>dans le choix de la </a:t>
              </a:r>
              <a:r>
                <a:rPr lang="fr-FR" b="1">
                  <a:latin typeface="+mj-lt"/>
                </a:rPr>
                <a:t>prédiction</a:t>
              </a:r>
              <a:r>
                <a:rPr lang="fr-FR">
                  <a:latin typeface="+mj-lt"/>
                </a:rPr>
                <a:t> pour un individu donné.</a:t>
              </a:r>
            </a:p>
          </p:txBody>
        </p:sp>
        <p:sp>
          <p:nvSpPr>
            <p:cNvPr id="39" name="TextBox 38">
              <a:extLst>
                <a:ext uri="{FF2B5EF4-FFF2-40B4-BE49-F238E27FC236}">
                  <a16:creationId xmlns:a16="http://schemas.microsoft.com/office/drawing/2014/main" id="{8FACF09B-9D23-4B86-8AF6-04526108BF49}"/>
                </a:ext>
              </a:extLst>
            </p:cNvPr>
            <p:cNvSpPr txBox="1"/>
            <p:nvPr/>
          </p:nvSpPr>
          <p:spPr>
            <a:xfrm>
              <a:off x="636250" y="4338820"/>
              <a:ext cx="4795287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marL="285750" indent="-285750">
                <a:buFont typeface="Arial" panose="020B0604020202020204" pitchFamily="34" charset="0"/>
                <a:buChar char="•"/>
              </a:pPr>
              <a:r>
                <a:rPr lang="fr-FR">
                  <a:latin typeface="+mj-lt"/>
                </a:rPr>
                <a:t>La </a:t>
              </a:r>
              <a:r>
                <a:rPr lang="fr-FR" b="1">
                  <a:latin typeface="+mj-lt"/>
                </a:rPr>
                <a:t>somme</a:t>
              </a:r>
              <a:r>
                <a:rPr lang="fr-FR">
                  <a:latin typeface="+mj-lt"/>
                </a:rPr>
                <a:t> de chaque SHAP value correspond à la </a:t>
              </a:r>
              <a:r>
                <a:rPr lang="fr-FR" b="1">
                  <a:latin typeface="+mj-lt"/>
                </a:rPr>
                <a:t>valeur moyenne </a:t>
              </a:r>
              <a:r>
                <a:rPr lang="fr-FR">
                  <a:latin typeface="+mj-lt"/>
                </a:rPr>
                <a:t>de la prédiction du modèle.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989423673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Groupe 8">
            <a:extLst>
              <a:ext uri="{FF2B5EF4-FFF2-40B4-BE49-F238E27FC236}">
                <a16:creationId xmlns:a16="http://schemas.microsoft.com/office/drawing/2014/main" id="{3591B807-DAA3-4AD1-B323-5C50F653AE79}"/>
              </a:ext>
            </a:extLst>
          </p:cNvPr>
          <p:cNvGrpSpPr/>
          <p:nvPr/>
        </p:nvGrpSpPr>
        <p:grpSpPr>
          <a:xfrm>
            <a:off x="0" y="0"/>
            <a:ext cx="12192000" cy="6858000"/>
            <a:chOff x="0" y="0"/>
            <a:chExt cx="12192000" cy="6858000"/>
          </a:xfrm>
        </p:grpSpPr>
        <p:pic>
          <p:nvPicPr>
            <p:cNvPr id="10" name="Image 9">
              <a:extLst>
                <a:ext uri="{FF2B5EF4-FFF2-40B4-BE49-F238E27FC236}">
                  <a16:creationId xmlns:a16="http://schemas.microsoft.com/office/drawing/2014/main" id="{65916468-C586-4A23-A8C8-C677F2F11F7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15737"/>
            <a:stretch/>
          </p:blipFill>
          <p:spPr>
            <a:xfrm>
              <a:off x="0" y="0"/>
              <a:ext cx="12192000" cy="6858000"/>
            </a:xfrm>
            <a:prstGeom prst="rect">
              <a:avLst/>
            </a:prstGeom>
          </p:spPr>
        </p:pic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3A9181BB-5152-442B-98AB-35BC50442A0E}"/>
                </a:ext>
              </a:extLst>
            </p:cNvPr>
            <p:cNvSpPr/>
            <p:nvPr/>
          </p:nvSpPr>
          <p:spPr>
            <a:xfrm>
              <a:off x="0" y="0"/>
              <a:ext cx="12192000" cy="6858000"/>
            </a:xfrm>
            <a:prstGeom prst="rect">
              <a:avLst/>
            </a:prstGeom>
            <a:solidFill>
              <a:schemeClr val="tx1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59" name="Rectangle 58">
            <a:extLst>
              <a:ext uri="{FF2B5EF4-FFF2-40B4-BE49-F238E27FC236}">
                <a16:creationId xmlns:a16="http://schemas.microsoft.com/office/drawing/2014/main" id="{5ACC3703-84D4-4F9A-8E16-7BD195A8AC34}"/>
              </a:ext>
            </a:extLst>
          </p:cNvPr>
          <p:cNvSpPr/>
          <p:nvPr/>
        </p:nvSpPr>
        <p:spPr>
          <a:xfrm>
            <a:off x="-213360" y="2366680"/>
            <a:ext cx="12603480" cy="2124635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8" name="ZoneTexte 57">
            <a:extLst>
              <a:ext uri="{FF2B5EF4-FFF2-40B4-BE49-F238E27FC236}">
                <a16:creationId xmlns:a16="http://schemas.microsoft.com/office/drawing/2014/main" id="{0D2D1E8C-1989-4103-883A-6622FCCD0F70}"/>
              </a:ext>
            </a:extLst>
          </p:cNvPr>
          <p:cNvSpPr txBox="1"/>
          <p:nvPr/>
        </p:nvSpPr>
        <p:spPr>
          <a:xfrm>
            <a:off x="505746" y="2828832"/>
            <a:ext cx="11180507" cy="1200329"/>
          </a:xfrm>
          <a:prstGeom prst="rect">
            <a:avLst/>
          </a:prstGeom>
          <a:noFill/>
        </p:spPr>
        <p:txBody>
          <a:bodyPr wrap="square" lIns="91440" tIns="45720" rIns="91440" bIns="45720" rtlCol="0" anchor="t">
            <a:spAutoFit/>
          </a:bodyPr>
          <a:lstStyle/>
          <a:p>
            <a:pPr algn="ctr"/>
            <a:r>
              <a:rPr lang="fr-FR" sz="7200" b="1">
                <a:solidFill>
                  <a:schemeClr val="bg1"/>
                </a:solidFill>
                <a:latin typeface="+mj-lt"/>
                <a:cs typeface="Calibri Light"/>
              </a:rPr>
              <a:t>Interface </a:t>
            </a:r>
          </a:p>
        </p:txBody>
      </p:sp>
    </p:spTree>
    <p:extLst>
      <p:ext uri="{BB962C8B-B14F-4D97-AF65-F5344CB8AC3E}">
        <p14:creationId xmlns:p14="http://schemas.microsoft.com/office/powerpoint/2010/main" val="1822812472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" name="Groupe 15">
            <a:extLst>
              <a:ext uri="{FF2B5EF4-FFF2-40B4-BE49-F238E27FC236}">
                <a16:creationId xmlns:a16="http://schemas.microsoft.com/office/drawing/2014/main" id="{1977D289-CE9A-4BAD-8D98-20CFDFDF8DCC}"/>
              </a:ext>
            </a:extLst>
          </p:cNvPr>
          <p:cNvGrpSpPr/>
          <p:nvPr/>
        </p:nvGrpSpPr>
        <p:grpSpPr>
          <a:xfrm>
            <a:off x="0" y="0"/>
            <a:ext cx="12192000" cy="6858000"/>
            <a:chOff x="0" y="0"/>
            <a:chExt cx="12192000" cy="6858000"/>
          </a:xfrm>
        </p:grpSpPr>
        <p:pic>
          <p:nvPicPr>
            <p:cNvPr id="17" name="Image 16">
              <a:extLst>
                <a:ext uri="{FF2B5EF4-FFF2-40B4-BE49-F238E27FC236}">
                  <a16:creationId xmlns:a16="http://schemas.microsoft.com/office/drawing/2014/main" id="{6398C8D8-79F8-4C6D-B095-367FB665003C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15737"/>
            <a:stretch/>
          </p:blipFill>
          <p:spPr>
            <a:xfrm>
              <a:off x="0" y="0"/>
              <a:ext cx="12192000" cy="6858000"/>
            </a:xfrm>
            <a:prstGeom prst="rect">
              <a:avLst/>
            </a:prstGeom>
          </p:spPr>
        </p:pic>
        <p:sp>
          <p:nvSpPr>
            <p:cNvPr id="18" name="Rectangle 17">
              <a:extLst>
                <a:ext uri="{FF2B5EF4-FFF2-40B4-BE49-F238E27FC236}">
                  <a16:creationId xmlns:a16="http://schemas.microsoft.com/office/drawing/2014/main" id="{537CB062-53BC-40EF-BBAD-AD66CBC16F61}"/>
                </a:ext>
              </a:extLst>
            </p:cNvPr>
            <p:cNvSpPr/>
            <p:nvPr/>
          </p:nvSpPr>
          <p:spPr>
            <a:xfrm>
              <a:off x="0" y="0"/>
              <a:ext cx="12192000" cy="6858000"/>
            </a:xfrm>
            <a:prstGeom prst="rect">
              <a:avLst/>
            </a:prstGeom>
            <a:solidFill>
              <a:schemeClr val="tx1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7" name="Rectangle 6">
            <a:extLst>
              <a:ext uri="{FF2B5EF4-FFF2-40B4-BE49-F238E27FC236}">
                <a16:creationId xmlns:a16="http://schemas.microsoft.com/office/drawing/2014/main" id="{ACD7803D-C4F7-443D-BF8C-205FF17CDA40}"/>
              </a:ext>
            </a:extLst>
          </p:cNvPr>
          <p:cNvSpPr/>
          <p:nvPr/>
        </p:nvSpPr>
        <p:spPr>
          <a:xfrm>
            <a:off x="0" y="2366683"/>
            <a:ext cx="12192000" cy="2124635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" name="ZoneTexte 1">
            <a:extLst>
              <a:ext uri="{FF2B5EF4-FFF2-40B4-BE49-F238E27FC236}">
                <a16:creationId xmlns:a16="http://schemas.microsoft.com/office/drawing/2014/main" id="{12E28EDC-F5EF-41AE-987E-76FCCC519FD2}"/>
              </a:ext>
            </a:extLst>
          </p:cNvPr>
          <p:cNvSpPr txBox="1"/>
          <p:nvPr/>
        </p:nvSpPr>
        <p:spPr>
          <a:xfrm>
            <a:off x="782561" y="2828836"/>
            <a:ext cx="10626879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fr-FR" sz="7200" b="1">
                <a:solidFill>
                  <a:schemeClr val="bg1"/>
                </a:solidFill>
                <a:latin typeface="+mj-lt"/>
              </a:rPr>
              <a:t>Présentation du data set</a:t>
            </a:r>
          </a:p>
        </p:txBody>
      </p:sp>
      <p:sp>
        <p:nvSpPr>
          <p:cNvPr id="14" name="Rectangle 13">
            <a:extLst>
              <a:ext uri="{FF2B5EF4-FFF2-40B4-BE49-F238E27FC236}">
                <a16:creationId xmlns:a16="http://schemas.microsoft.com/office/drawing/2014/main" id="{0F883D98-2F7C-4493-A852-9A6EC49DEDB3}"/>
              </a:ext>
            </a:extLst>
          </p:cNvPr>
          <p:cNvSpPr/>
          <p:nvPr/>
        </p:nvSpPr>
        <p:spPr>
          <a:xfrm>
            <a:off x="0" y="-1417320"/>
            <a:ext cx="12192000" cy="100584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" name="ZoneTexte 7">
            <a:extLst>
              <a:ext uri="{FF2B5EF4-FFF2-40B4-BE49-F238E27FC236}">
                <a16:creationId xmlns:a16="http://schemas.microsoft.com/office/drawing/2014/main" id="{466DFD5D-DEEA-4257-B01A-BF2CA6DF45D9}"/>
              </a:ext>
            </a:extLst>
          </p:cNvPr>
          <p:cNvSpPr txBox="1"/>
          <p:nvPr/>
        </p:nvSpPr>
        <p:spPr>
          <a:xfrm>
            <a:off x="2608730" y="7559317"/>
            <a:ext cx="6974541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b="1">
                <a:solidFill>
                  <a:schemeClr val="bg1"/>
                </a:solidFill>
              </a:rPr>
              <a:t>Bastien LEDUC – Jean LE CHEVALIER – LE FLOCH Pierrick</a:t>
            </a:r>
          </a:p>
        </p:txBody>
      </p:sp>
      <p:pic>
        <p:nvPicPr>
          <p:cNvPr id="9" name="Image 8">
            <a:extLst>
              <a:ext uri="{FF2B5EF4-FFF2-40B4-BE49-F238E27FC236}">
                <a16:creationId xmlns:a16="http://schemas.microsoft.com/office/drawing/2014/main" id="{7842CBFB-A2A4-4177-80D6-8ECBB8F477C5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273780" y="-1516055"/>
            <a:ext cx="1050758" cy="1050758"/>
          </a:xfrm>
          <a:prstGeom prst="rect">
            <a:avLst/>
          </a:prstGeom>
        </p:spPr>
      </p:pic>
      <p:pic>
        <p:nvPicPr>
          <p:cNvPr id="10" name="Image 9">
            <a:extLst>
              <a:ext uri="{FF2B5EF4-FFF2-40B4-BE49-F238E27FC236}">
                <a16:creationId xmlns:a16="http://schemas.microsoft.com/office/drawing/2014/main" id="{991C7527-E5DB-4ED4-BF08-BEDE12FF34A1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748473" y="-1516056"/>
            <a:ext cx="1066445" cy="1066445"/>
          </a:xfrm>
          <a:prstGeom prst="rect">
            <a:avLst/>
          </a:prstGeom>
        </p:spPr>
      </p:pic>
      <p:sp>
        <p:nvSpPr>
          <p:cNvPr id="11" name="ZoneTexte 10">
            <a:extLst>
              <a:ext uri="{FF2B5EF4-FFF2-40B4-BE49-F238E27FC236}">
                <a16:creationId xmlns:a16="http://schemas.microsoft.com/office/drawing/2014/main" id="{126E1E7D-809E-48C7-8BCA-CF48F2C5FBE3}"/>
              </a:ext>
            </a:extLst>
          </p:cNvPr>
          <p:cNvSpPr txBox="1"/>
          <p:nvPr/>
        </p:nvSpPr>
        <p:spPr>
          <a:xfrm>
            <a:off x="1640542" y="-1472187"/>
            <a:ext cx="8910917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000" b="1">
                <a:solidFill>
                  <a:schemeClr val="bg1"/>
                </a:solidFill>
              </a:rPr>
              <a:t>Python for data analysis</a:t>
            </a:r>
          </a:p>
        </p:txBody>
      </p:sp>
      <p:sp>
        <p:nvSpPr>
          <p:cNvPr id="12" name="ZoneTexte 11">
            <a:extLst>
              <a:ext uri="{FF2B5EF4-FFF2-40B4-BE49-F238E27FC236}">
                <a16:creationId xmlns:a16="http://schemas.microsoft.com/office/drawing/2014/main" id="{154A1555-8301-4D05-9648-2D08D2F409BB}"/>
              </a:ext>
            </a:extLst>
          </p:cNvPr>
          <p:cNvSpPr txBox="1"/>
          <p:nvPr/>
        </p:nvSpPr>
        <p:spPr>
          <a:xfrm>
            <a:off x="1558482" y="7519409"/>
            <a:ext cx="8910917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6000" b="1">
                <a:solidFill>
                  <a:schemeClr val="bg1"/>
                </a:solidFill>
              </a:rPr>
              <a:t>Drug consumption data set</a:t>
            </a:r>
          </a:p>
        </p:txBody>
      </p:sp>
      <p:sp>
        <p:nvSpPr>
          <p:cNvPr id="15" name="ZoneTexte 14">
            <a:extLst>
              <a:ext uri="{FF2B5EF4-FFF2-40B4-BE49-F238E27FC236}">
                <a16:creationId xmlns:a16="http://schemas.microsoft.com/office/drawing/2014/main" id="{441B532B-FBB8-4914-A581-B1A1F58D05BE}"/>
              </a:ext>
            </a:extLst>
          </p:cNvPr>
          <p:cNvSpPr txBox="1"/>
          <p:nvPr/>
        </p:nvSpPr>
        <p:spPr>
          <a:xfrm>
            <a:off x="273780" y="-2207506"/>
            <a:ext cx="5613722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sz="4000" b="1">
                <a:solidFill>
                  <a:schemeClr val="bg1"/>
                </a:solidFill>
                <a:latin typeface="+mj-lt"/>
              </a:rPr>
              <a:t>Présentation du data set</a:t>
            </a:r>
          </a:p>
        </p:txBody>
      </p:sp>
      <p:graphicFrame>
        <p:nvGraphicFramePr>
          <p:cNvPr id="19" name="Tableau 20">
            <a:extLst>
              <a:ext uri="{FF2B5EF4-FFF2-40B4-BE49-F238E27FC236}">
                <a16:creationId xmlns:a16="http://schemas.microsoft.com/office/drawing/2014/main" id="{9F3FAAF7-72DB-4FF8-BB83-7FFB27E9C148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97963877"/>
              </p:ext>
            </p:extLst>
          </p:nvPr>
        </p:nvGraphicFramePr>
        <p:xfrm>
          <a:off x="5481319" y="9191688"/>
          <a:ext cx="6363441" cy="5425440"/>
        </p:xfrm>
        <a:graphic>
          <a:graphicData uri="http://schemas.openxmlformats.org/drawingml/2006/table">
            <a:tbl>
              <a:tblPr firstRow="1" bandRow="1">
                <a:tableStyleId>{D03447BB-5D67-496B-8E87-E561075AD55C}</a:tableStyleId>
              </a:tblPr>
              <a:tblGrid>
                <a:gridCol w="2640377">
                  <a:extLst>
                    <a:ext uri="{9D8B030D-6E8A-4147-A177-3AD203B41FA5}">
                      <a16:colId xmlns:a16="http://schemas.microsoft.com/office/drawing/2014/main" val="351428513"/>
                    </a:ext>
                  </a:extLst>
                </a:gridCol>
                <a:gridCol w="1601917">
                  <a:extLst>
                    <a:ext uri="{9D8B030D-6E8A-4147-A177-3AD203B41FA5}">
                      <a16:colId xmlns:a16="http://schemas.microsoft.com/office/drawing/2014/main" val="1200397266"/>
                    </a:ext>
                  </a:extLst>
                </a:gridCol>
                <a:gridCol w="2121147">
                  <a:extLst>
                    <a:ext uri="{9D8B030D-6E8A-4147-A177-3AD203B41FA5}">
                      <a16:colId xmlns:a16="http://schemas.microsoft.com/office/drawing/2014/main" val="2272720321"/>
                    </a:ext>
                  </a:extLst>
                </a:gridCol>
              </a:tblGrid>
              <a:tr h="329100">
                <a:tc>
                  <a:txBody>
                    <a:bodyPr/>
                    <a:lstStyle/>
                    <a:p>
                      <a:r>
                        <a:rPr lang="fr-FR" noProof="0"/>
                        <a:t>Attributs connus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r>
                        <a:rPr lang="fr-FR" noProof="0"/>
                        <a:t>Drogues étudiées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91614919"/>
                  </a:ext>
                </a:extLst>
              </a:tr>
              <a:tr h="329100">
                <a:tc>
                  <a:txBody>
                    <a:bodyPr/>
                    <a:lstStyle/>
                    <a:p>
                      <a:r>
                        <a:rPr lang="fr-FR" sz="1600" noProof="0"/>
                        <a:t>Age   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r-FR" sz="1600"/>
                        <a:t>Alcool</a:t>
                      </a:r>
                      <a:endParaRPr lang="en-US" sz="160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600"/>
                        <a:t>Ecstasy</a:t>
                      </a:r>
                      <a:endParaRPr lang="en-US" sz="160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81463230"/>
                  </a:ext>
                </a:extLst>
              </a:tr>
              <a:tr h="329100">
                <a:tc>
                  <a:txBody>
                    <a:bodyPr/>
                    <a:lstStyle/>
                    <a:p>
                      <a:r>
                        <a:rPr lang="fr-FR" sz="1600" noProof="0"/>
                        <a:t>Sexe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600"/>
                        <a:t>Amphétamines</a:t>
                      </a:r>
                      <a:endParaRPr lang="en-US" sz="160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600"/>
                        <a:t>Héroïne</a:t>
                      </a:r>
                      <a:endParaRPr lang="en-US" sz="160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58361382"/>
                  </a:ext>
                </a:extLst>
              </a:tr>
              <a:tr h="329100">
                <a:tc>
                  <a:txBody>
                    <a:bodyPr/>
                    <a:lstStyle/>
                    <a:p>
                      <a:r>
                        <a:rPr lang="fr-FR" sz="1600" noProof="0"/>
                        <a:t>Niveau d’études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r-FR" sz="1600"/>
                        <a:t>Nitrite d'amyle</a:t>
                      </a:r>
                      <a:endParaRPr lang="en-US" sz="160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600"/>
                        <a:t>Kétamine</a:t>
                      </a:r>
                      <a:endParaRPr lang="en-US" sz="160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82283520"/>
                  </a:ext>
                </a:extLst>
              </a:tr>
              <a:tr h="521074">
                <a:tc>
                  <a:txBody>
                    <a:bodyPr/>
                    <a:lstStyle/>
                    <a:p>
                      <a:r>
                        <a:rPr lang="fr-FR" sz="1600" noProof="0"/>
                        <a:t>Pays de résidence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r-FR" sz="1600"/>
                        <a:t>Benzodiazépine</a:t>
                      </a:r>
                      <a:endParaRPr lang="en-US" sz="160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r-FR" sz="1600"/>
                        <a:t>Acide lysergique diéthylamine (LSD)</a:t>
                      </a:r>
                      <a:endParaRPr lang="en-US" sz="160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23085401"/>
                  </a:ext>
                </a:extLst>
              </a:tr>
              <a:tr h="329100">
                <a:tc>
                  <a:txBody>
                    <a:bodyPr/>
                    <a:lstStyle/>
                    <a:p>
                      <a:r>
                        <a:rPr lang="fr-FR" sz="1600" noProof="0"/>
                        <a:t>Origine ethnique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r-FR" sz="1600"/>
                        <a:t>Caféine</a:t>
                      </a:r>
                      <a:endParaRPr lang="en-US" sz="160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r-FR" sz="1600"/>
                        <a:t>Méthadone</a:t>
                      </a:r>
                      <a:endParaRPr lang="en-US" sz="160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1499680"/>
                  </a:ext>
                </a:extLst>
              </a:tr>
              <a:tr h="521074">
                <a:tc>
                  <a:txBody>
                    <a:bodyPr/>
                    <a:lstStyle/>
                    <a:p>
                      <a:r>
                        <a:rPr lang="fr-FR" sz="1600" noProof="0"/>
                        <a:t>Névrosisme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r-FR" sz="1600"/>
                        <a:t>Cannabis</a:t>
                      </a:r>
                      <a:endParaRPr lang="en-US" sz="160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r-FR" sz="1600"/>
                        <a:t>Champignons hallucinogènes </a:t>
                      </a:r>
                      <a:endParaRPr lang="en-US" sz="160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79224458"/>
                  </a:ext>
                </a:extLst>
              </a:tr>
              <a:tr h="329100">
                <a:tc>
                  <a:txBody>
                    <a:bodyPr/>
                    <a:lstStyle/>
                    <a:p>
                      <a:r>
                        <a:rPr lang="fr-FR" sz="1600" noProof="0"/>
                        <a:t>Extraversion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r-FR" sz="1600"/>
                        <a:t>Chocolat</a:t>
                      </a:r>
                      <a:endParaRPr lang="en-US" sz="160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r-FR" sz="1600"/>
                        <a:t>Nicotine</a:t>
                      </a:r>
                      <a:endParaRPr lang="en-US" sz="160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20648660"/>
                  </a:ext>
                </a:extLst>
              </a:tr>
              <a:tr h="575924">
                <a:tc>
                  <a:txBody>
                    <a:bodyPr/>
                    <a:lstStyle/>
                    <a:p>
                      <a:r>
                        <a:rPr lang="fr-FR" sz="1600" noProof="0"/>
                        <a:t>Ouverture aux expériences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r-FR" sz="1600"/>
                        <a:t>Cocaïne</a:t>
                      </a:r>
                      <a:endParaRPr lang="en-US" sz="160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r-FR" sz="1600"/>
                        <a:t>Volatile substance abuse</a:t>
                      </a:r>
                      <a:endParaRPr lang="en-US" sz="160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51932286"/>
                  </a:ext>
                </a:extLst>
              </a:tr>
              <a:tr h="521074">
                <a:tc>
                  <a:txBody>
                    <a:bodyPr/>
                    <a:lstStyle/>
                    <a:p>
                      <a:r>
                        <a:rPr lang="fr-FR" sz="1600" noProof="0"/>
                        <a:t>Agréabilité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r-FR" sz="1600"/>
                        <a:t>Crack</a:t>
                      </a:r>
                      <a:endParaRPr lang="en-US" sz="160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r-FR" sz="1600"/>
                        <a:t>Drogue fictive Semeron</a:t>
                      </a:r>
                      <a:endParaRPr lang="en-US" sz="160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10530483"/>
                  </a:ext>
                </a:extLst>
              </a:tr>
              <a:tr h="329100">
                <a:tc>
                  <a:txBody>
                    <a:bodyPr/>
                    <a:lstStyle/>
                    <a:p>
                      <a:r>
                        <a:rPr lang="fr-FR" sz="1600" noProof="0"/>
                        <a:t>Conscienciosité 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US" sz="160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600"/>
                        <a:t>Autres drogues légales</a:t>
                      </a:r>
                      <a:endParaRPr lang="en-US" sz="160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99862"/>
                  </a:ext>
                </a:extLst>
              </a:tr>
              <a:tr h="329100">
                <a:tc>
                  <a:txBody>
                    <a:bodyPr/>
                    <a:lstStyle/>
                    <a:p>
                      <a:r>
                        <a:rPr lang="fr-FR" sz="1600" noProof="0"/>
                        <a:t>Impulsivité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fr-FR" noProof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fr-FR" noProof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2008626"/>
                  </a:ext>
                </a:extLst>
              </a:tr>
              <a:tr h="329100">
                <a:tc>
                  <a:txBody>
                    <a:bodyPr/>
                    <a:lstStyle/>
                    <a:p>
                      <a:r>
                        <a:rPr lang="fr-FR" sz="1600" noProof="0"/>
                        <a:t>Recherche de sensations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fr-FR" noProof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fr-FR" noProof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877875"/>
                  </a:ext>
                </a:extLst>
              </a:tr>
            </a:tbl>
          </a:graphicData>
        </a:graphic>
      </p:graphicFrame>
      <p:sp>
        <p:nvSpPr>
          <p:cNvPr id="20" name="ZoneTexte 19">
            <a:extLst>
              <a:ext uri="{FF2B5EF4-FFF2-40B4-BE49-F238E27FC236}">
                <a16:creationId xmlns:a16="http://schemas.microsoft.com/office/drawing/2014/main" id="{1513AF5F-BF95-4D72-83FE-66D4EBB73F52}"/>
              </a:ext>
            </a:extLst>
          </p:cNvPr>
          <p:cNvSpPr txBox="1"/>
          <p:nvPr/>
        </p:nvSpPr>
        <p:spPr>
          <a:xfrm>
            <a:off x="347240" y="9203975"/>
            <a:ext cx="4876800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/>
            <a:r>
              <a:rPr lang="fr-FR" sz="1800"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Notre data set est issu d’une enquête en ligne menée entre </a:t>
            </a:r>
            <a:r>
              <a:rPr lang="fr-FR" sz="1800" b="1"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2011</a:t>
            </a:r>
            <a:r>
              <a:rPr lang="fr-FR" sz="1800"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 et </a:t>
            </a:r>
            <a:r>
              <a:rPr lang="fr-FR" sz="1800" b="1"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2012</a:t>
            </a:r>
            <a:r>
              <a:rPr lang="fr-FR" sz="1800"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 auprès de </a:t>
            </a:r>
            <a:r>
              <a:rPr lang="fr-FR" sz="1800" b="1"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1885</a:t>
            </a:r>
            <a:r>
              <a:rPr lang="fr-FR" sz="1800"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fr-FR" sz="1800" b="1"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répondants</a:t>
            </a:r>
            <a:r>
              <a:rPr lang="fr-FR" sz="1800"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 âgés de </a:t>
            </a:r>
            <a:r>
              <a:rPr lang="fr-FR" sz="1800" b="1"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18</a:t>
            </a:r>
            <a:r>
              <a:rPr lang="fr-FR" sz="1800"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fr-FR" sz="1800" b="1"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ans</a:t>
            </a:r>
            <a:r>
              <a:rPr lang="fr-FR" sz="1800"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fr-FR" sz="1800" b="1"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et</a:t>
            </a:r>
            <a:r>
              <a:rPr lang="fr-FR" sz="1800"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fr-FR" sz="1800" b="1"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plus</a:t>
            </a:r>
            <a:r>
              <a:rPr lang="fr-FR" sz="1800"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, originaires de </a:t>
            </a:r>
            <a:r>
              <a:rPr lang="fr-FR" sz="1800" b="1"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pays</a:t>
            </a:r>
            <a:r>
              <a:rPr lang="fr-FR" sz="1800"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fr-FR" sz="1800" b="1"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anglophones</a:t>
            </a:r>
            <a:r>
              <a:rPr lang="fr-FR" sz="1800"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.</a:t>
            </a:r>
            <a:endParaRPr lang="en-US">
              <a:latin typeface="+mj-lt"/>
            </a:endParaRPr>
          </a:p>
        </p:txBody>
      </p:sp>
      <p:sp>
        <p:nvSpPr>
          <p:cNvPr id="21" name="ZoneTexte 20">
            <a:extLst>
              <a:ext uri="{FF2B5EF4-FFF2-40B4-BE49-F238E27FC236}">
                <a16:creationId xmlns:a16="http://schemas.microsoft.com/office/drawing/2014/main" id="{67D4F157-CC1F-4BFB-97B4-4150B00A7C62}"/>
              </a:ext>
            </a:extLst>
          </p:cNvPr>
          <p:cNvSpPr txBox="1"/>
          <p:nvPr/>
        </p:nvSpPr>
        <p:spPr>
          <a:xfrm>
            <a:off x="347240" y="10596137"/>
            <a:ext cx="4876800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/>
            <a:r>
              <a:rPr lang="fr-FR" sz="1800"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Cette enquête a permis de recueillir des caractéristiques de </a:t>
            </a:r>
            <a:r>
              <a:rPr lang="fr-FR" sz="1800" b="1"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personnalité</a:t>
            </a:r>
            <a:r>
              <a:rPr lang="fr-FR" sz="1800"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, les informations </a:t>
            </a:r>
            <a:r>
              <a:rPr lang="fr-FR" sz="1800" b="1"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démographiques</a:t>
            </a:r>
            <a:r>
              <a:rPr lang="fr-FR" sz="1800"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 et la </a:t>
            </a:r>
            <a:r>
              <a:rPr lang="fr-FR" sz="1800" b="1"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consommation de drogues </a:t>
            </a:r>
            <a:r>
              <a:rPr lang="fr-FR" sz="1800"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légales et illégales des participants.</a:t>
            </a:r>
            <a:endParaRPr lang="en-US">
              <a:latin typeface="+mj-lt"/>
            </a:endParaRPr>
          </a:p>
        </p:txBody>
      </p:sp>
      <p:sp>
        <p:nvSpPr>
          <p:cNvPr id="22" name="ZoneTexte 21">
            <a:extLst>
              <a:ext uri="{FF2B5EF4-FFF2-40B4-BE49-F238E27FC236}">
                <a16:creationId xmlns:a16="http://schemas.microsoft.com/office/drawing/2014/main" id="{1C00D64C-DB7B-4BE0-820B-7AA0A1B05081}"/>
              </a:ext>
            </a:extLst>
          </p:cNvPr>
          <p:cNvSpPr txBox="1"/>
          <p:nvPr/>
        </p:nvSpPr>
        <p:spPr>
          <a:xfrm>
            <a:off x="347240" y="11988299"/>
            <a:ext cx="4876800" cy="147732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FR" sz="1800"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Sept attributs de personnalité ont été mesurés par une combinaison de 3 questionnaires:</a:t>
            </a:r>
            <a:endParaRPr lang="fr-FR">
              <a:latin typeface="+mj-lt"/>
              <a:cs typeface="Times New Roman" panose="02020603050405020304" pitchFamily="18" charset="0"/>
            </a:endParaRPr>
          </a:p>
          <a:p>
            <a:pPr marL="285750" indent="-285750">
              <a:buFont typeface="Wingdings" panose="05000000000000000000" pitchFamily="2" charset="2"/>
              <a:buChar char="§"/>
            </a:pPr>
            <a:r>
              <a:rPr lang="fr-FR" sz="1800" b="1"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NEO-FFI-R </a:t>
            </a:r>
            <a:endParaRPr lang="fr-FR" b="1">
              <a:latin typeface="+mj-lt"/>
              <a:cs typeface="Times New Roman" panose="02020603050405020304" pitchFamily="18" charset="0"/>
            </a:endParaRPr>
          </a:p>
          <a:p>
            <a:pPr marL="285750" indent="-285750">
              <a:buFont typeface="Wingdings" panose="05000000000000000000" pitchFamily="2" charset="2"/>
              <a:buChar char="§"/>
            </a:pPr>
            <a:r>
              <a:rPr lang="fr-FR" sz="1800" b="1"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BIS-11</a:t>
            </a:r>
          </a:p>
          <a:p>
            <a:pPr marL="285750" indent="-285750">
              <a:buFont typeface="Wingdings" panose="05000000000000000000" pitchFamily="2" charset="2"/>
              <a:buChar char="§"/>
            </a:pPr>
            <a:r>
              <a:rPr lang="fr-FR" sz="1800" b="1" err="1"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ImpSS</a:t>
            </a:r>
            <a:r>
              <a:rPr lang="fr-FR" sz="1800" b="1"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endParaRPr lang="en-US" b="1">
              <a:latin typeface="+mj-lt"/>
            </a:endParaRPr>
          </a:p>
        </p:txBody>
      </p:sp>
      <p:sp>
        <p:nvSpPr>
          <p:cNvPr id="23" name="ZoneTexte 22">
            <a:extLst>
              <a:ext uri="{FF2B5EF4-FFF2-40B4-BE49-F238E27FC236}">
                <a16:creationId xmlns:a16="http://schemas.microsoft.com/office/drawing/2014/main" id="{6BA372B2-4365-4A1F-95F9-D10CB0456737}"/>
              </a:ext>
            </a:extLst>
          </p:cNvPr>
          <p:cNvSpPr txBox="1"/>
          <p:nvPr/>
        </p:nvSpPr>
        <p:spPr>
          <a:xfrm>
            <a:off x="347240" y="13508576"/>
            <a:ext cx="4092680" cy="92333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FR" sz="1800"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Et enfin les participants ont été interrogés sur leur consommation de </a:t>
            </a:r>
            <a:r>
              <a:rPr lang="fr-FR" sz="1800" b="1"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19 drogues</a:t>
            </a:r>
            <a:r>
              <a:rPr lang="fr-FR" sz="1800"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fr-FR" sz="1800" b="1"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légales</a:t>
            </a:r>
            <a:r>
              <a:rPr lang="fr-FR" sz="1800"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 et </a:t>
            </a:r>
            <a:r>
              <a:rPr lang="fr-FR" sz="1800" b="1"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illégales</a:t>
            </a:r>
            <a:r>
              <a:rPr lang="fr-FR" sz="1800"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endParaRPr lang="en-US">
              <a:latin typeface="+mj-lt"/>
            </a:endParaRPr>
          </a:p>
        </p:txBody>
      </p:sp>
      <p:pic>
        <p:nvPicPr>
          <p:cNvPr id="28" name="Image 27">
            <a:extLst>
              <a:ext uri="{FF2B5EF4-FFF2-40B4-BE49-F238E27FC236}">
                <a16:creationId xmlns:a16="http://schemas.microsoft.com/office/drawing/2014/main" id="{6D83EFD5-2A83-42A8-98E6-860C3D37D86D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3014739" y="2185507"/>
            <a:ext cx="7894988" cy="962027"/>
          </a:xfrm>
          <a:prstGeom prst="rect">
            <a:avLst/>
          </a:prstGeom>
        </p:spPr>
      </p:pic>
      <p:pic>
        <p:nvPicPr>
          <p:cNvPr id="29" name="Image 28">
            <a:extLst>
              <a:ext uri="{FF2B5EF4-FFF2-40B4-BE49-F238E27FC236}">
                <a16:creationId xmlns:a16="http://schemas.microsoft.com/office/drawing/2014/main" id="{CF6CE0A1-2F9A-4310-814B-603F00A53BAA}"/>
              </a:ext>
            </a:extLst>
          </p:cNvPr>
          <p:cNvPicPr>
            <a:picLocks noChangeAspect="1"/>
          </p:cNvPicPr>
          <p:nvPr/>
        </p:nvPicPr>
        <p:blipFill>
          <a:blip r:embed="rId6"/>
          <a:stretch>
            <a:fillRect/>
          </a:stretch>
        </p:blipFill>
        <p:spPr>
          <a:xfrm>
            <a:off x="13014739" y="3503685"/>
            <a:ext cx="7894988" cy="973549"/>
          </a:xfrm>
          <a:prstGeom prst="rect">
            <a:avLst/>
          </a:prstGeom>
        </p:spPr>
      </p:pic>
      <p:sp>
        <p:nvSpPr>
          <p:cNvPr id="30" name="ZoneTexte 29">
            <a:extLst>
              <a:ext uri="{FF2B5EF4-FFF2-40B4-BE49-F238E27FC236}">
                <a16:creationId xmlns:a16="http://schemas.microsoft.com/office/drawing/2014/main" id="{A25DEF4B-3F49-4759-846F-193F1E1554B5}"/>
              </a:ext>
            </a:extLst>
          </p:cNvPr>
          <p:cNvSpPr txBox="1"/>
          <p:nvPr/>
        </p:nvSpPr>
        <p:spPr>
          <a:xfrm>
            <a:off x="13360850" y="1941473"/>
            <a:ext cx="265176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/>
              <a:t>Variables d’entrée:</a:t>
            </a:r>
          </a:p>
        </p:txBody>
      </p:sp>
      <p:sp>
        <p:nvSpPr>
          <p:cNvPr id="31" name="ZoneTexte 30">
            <a:extLst>
              <a:ext uri="{FF2B5EF4-FFF2-40B4-BE49-F238E27FC236}">
                <a16:creationId xmlns:a16="http://schemas.microsoft.com/office/drawing/2014/main" id="{DB15465C-A36C-4F56-AE57-794F5D1666B6}"/>
              </a:ext>
            </a:extLst>
          </p:cNvPr>
          <p:cNvSpPr txBox="1"/>
          <p:nvPr/>
        </p:nvSpPr>
        <p:spPr>
          <a:xfrm>
            <a:off x="13360850" y="3244334"/>
            <a:ext cx="265176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/>
              <a:t>Variables cibles:</a:t>
            </a:r>
          </a:p>
        </p:txBody>
      </p:sp>
    </p:spTree>
    <p:extLst>
      <p:ext uri="{BB962C8B-B14F-4D97-AF65-F5344CB8AC3E}">
        <p14:creationId xmlns:p14="http://schemas.microsoft.com/office/powerpoint/2010/main" val="1217748955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Rectangle 13">
            <a:extLst>
              <a:ext uri="{FF2B5EF4-FFF2-40B4-BE49-F238E27FC236}">
                <a16:creationId xmlns:a16="http://schemas.microsoft.com/office/drawing/2014/main" id="{DCB40767-0535-4CB4-9B67-CFCCD635BD2F}"/>
              </a:ext>
            </a:extLst>
          </p:cNvPr>
          <p:cNvSpPr/>
          <p:nvPr/>
        </p:nvSpPr>
        <p:spPr>
          <a:xfrm>
            <a:off x="0" y="0"/>
            <a:ext cx="12192000" cy="100584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" name="ZoneTexte 23">
            <a:extLst>
              <a:ext uri="{FF2B5EF4-FFF2-40B4-BE49-F238E27FC236}">
                <a16:creationId xmlns:a16="http://schemas.microsoft.com/office/drawing/2014/main" id="{DC6D1A0D-9A39-4A94-98E1-9EE406A46719}"/>
              </a:ext>
            </a:extLst>
          </p:cNvPr>
          <p:cNvSpPr txBox="1"/>
          <p:nvPr/>
        </p:nvSpPr>
        <p:spPr>
          <a:xfrm>
            <a:off x="347240" y="120364"/>
            <a:ext cx="5613722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sz="4000" b="1">
                <a:solidFill>
                  <a:schemeClr val="bg1"/>
                </a:solidFill>
                <a:latin typeface="+mj-lt"/>
              </a:rPr>
              <a:t>Présentation du data set</a:t>
            </a:r>
          </a:p>
        </p:txBody>
      </p:sp>
      <p:sp>
        <p:nvSpPr>
          <p:cNvPr id="41" name="ZoneTexte 40">
            <a:extLst>
              <a:ext uri="{FF2B5EF4-FFF2-40B4-BE49-F238E27FC236}">
                <a16:creationId xmlns:a16="http://schemas.microsoft.com/office/drawing/2014/main" id="{0A57D5E1-9669-4406-B03A-88C134E0986A}"/>
              </a:ext>
            </a:extLst>
          </p:cNvPr>
          <p:cNvSpPr txBox="1"/>
          <p:nvPr/>
        </p:nvSpPr>
        <p:spPr>
          <a:xfrm>
            <a:off x="347240" y="1372957"/>
            <a:ext cx="4876800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/>
            <a:r>
              <a:rPr lang="fr-FR" sz="1800"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Notre data set est issu d’une enquête en ligne menée entre </a:t>
            </a:r>
            <a:r>
              <a:rPr lang="fr-FR" sz="1800" b="1"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2011</a:t>
            </a:r>
            <a:r>
              <a:rPr lang="fr-FR" sz="1800"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 et </a:t>
            </a:r>
            <a:r>
              <a:rPr lang="fr-FR" sz="1800" b="1"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2012</a:t>
            </a:r>
            <a:r>
              <a:rPr lang="fr-FR" sz="1800"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 auprès de </a:t>
            </a:r>
            <a:r>
              <a:rPr lang="fr-FR" sz="1800" b="1"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1885</a:t>
            </a:r>
            <a:r>
              <a:rPr lang="fr-FR" sz="1800"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fr-FR" sz="1800" b="1"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répondants</a:t>
            </a:r>
            <a:r>
              <a:rPr lang="fr-FR" sz="1800"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 âgés de </a:t>
            </a:r>
            <a:r>
              <a:rPr lang="fr-FR" sz="1800" b="1"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18</a:t>
            </a:r>
            <a:r>
              <a:rPr lang="fr-FR" sz="1800"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fr-FR" sz="1800" b="1"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ans</a:t>
            </a:r>
            <a:r>
              <a:rPr lang="fr-FR" sz="1800"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fr-FR" sz="1800" b="1"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et</a:t>
            </a:r>
            <a:r>
              <a:rPr lang="fr-FR" sz="1800"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fr-FR" sz="1800" b="1"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plus</a:t>
            </a:r>
            <a:r>
              <a:rPr lang="fr-FR" sz="1800"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, originaires de </a:t>
            </a:r>
            <a:r>
              <a:rPr lang="fr-FR" sz="1800" b="1"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pays</a:t>
            </a:r>
            <a:r>
              <a:rPr lang="fr-FR" sz="1800"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fr-FR" sz="1800" b="1"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anglophones</a:t>
            </a:r>
            <a:r>
              <a:rPr lang="fr-FR" sz="1800"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.</a:t>
            </a:r>
            <a:endParaRPr lang="en-US">
              <a:latin typeface="+mj-lt"/>
            </a:endParaRPr>
          </a:p>
        </p:txBody>
      </p:sp>
      <p:sp>
        <p:nvSpPr>
          <p:cNvPr id="44" name="ZoneTexte 43">
            <a:extLst>
              <a:ext uri="{FF2B5EF4-FFF2-40B4-BE49-F238E27FC236}">
                <a16:creationId xmlns:a16="http://schemas.microsoft.com/office/drawing/2014/main" id="{67214F90-FFD4-44D2-871F-F5238CF3F64E}"/>
              </a:ext>
            </a:extLst>
          </p:cNvPr>
          <p:cNvSpPr txBox="1"/>
          <p:nvPr/>
        </p:nvSpPr>
        <p:spPr>
          <a:xfrm>
            <a:off x="347240" y="2765119"/>
            <a:ext cx="4876800" cy="1200329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just"/>
            <a:r>
              <a:rPr lang="fr-FR" sz="1800"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Cette enquête a permis de recueillir des caractéristiques de </a:t>
            </a:r>
            <a:r>
              <a:rPr lang="fr-FR" sz="1800" b="1"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personnalité</a:t>
            </a:r>
            <a:r>
              <a:rPr lang="fr-FR" sz="1800"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, les informations </a:t>
            </a:r>
            <a:r>
              <a:rPr lang="fr-FR" sz="1800" b="1"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démographiques</a:t>
            </a:r>
            <a:r>
              <a:rPr lang="fr-FR" sz="1800"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 et la </a:t>
            </a:r>
            <a:r>
              <a:rPr lang="fr-FR" sz="1800" b="1"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consommation de drogues </a:t>
            </a:r>
            <a:r>
              <a:rPr lang="fr-FR" sz="1800"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légales et illégales des participants.</a:t>
            </a:r>
            <a:endParaRPr lang="en-US">
              <a:latin typeface="+mj-lt"/>
            </a:endParaRPr>
          </a:p>
        </p:txBody>
      </p:sp>
      <p:sp>
        <p:nvSpPr>
          <p:cNvPr id="47" name="ZoneTexte 46">
            <a:extLst>
              <a:ext uri="{FF2B5EF4-FFF2-40B4-BE49-F238E27FC236}">
                <a16:creationId xmlns:a16="http://schemas.microsoft.com/office/drawing/2014/main" id="{2842B99E-E09A-4971-841E-05A757254F34}"/>
              </a:ext>
            </a:extLst>
          </p:cNvPr>
          <p:cNvSpPr txBox="1"/>
          <p:nvPr/>
        </p:nvSpPr>
        <p:spPr>
          <a:xfrm>
            <a:off x="347240" y="4157281"/>
            <a:ext cx="4876800" cy="1477328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FR" sz="1800"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Sept attributs de personnalité ont été mesurés par une combinaison de 3 questionnaires:</a:t>
            </a:r>
            <a:endParaRPr lang="fr-FR">
              <a:latin typeface="+mj-lt"/>
              <a:cs typeface="Times New Roman" panose="02020603050405020304" pitchFamily="18" charset="0"/>
            </a:endParaRPr>
          </a:p>
          <a:p>
            <a:pPr marL="285750" indent="-285750">
              <a:buFont typeface="Wingdings" panose="05000000000000000000" pitchFamily="2" charset="2"/>
              <a:buChar char="§"/>
            </a:pPr>
            <a:r>
              <a:rPr lang="fr-FR" sz="1800" b="1"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NEO-FFI-R </a:t>
            </a:r>
            <a:endParaRPr lang="fr-FR" b="1">
              <a:latin typeface="+mj-lt"/>
              <a:cs typeface="Times New Roman" panose="02020603050405020304" pitchFamily="18" charset="0"/>
            </a:endParaRPr>
          </a:p>
          <a:p>
            <a:pPr marL="285750" indent="-285750">
              <a:buFont typeface="Wingdings" panose="05000000000000000000" pitchFamily="2" charset="2"/>
              <a:buChar char="§"/>
            </a:pPr>
            <a:r>
              <a:rPr lang="fr-FR" sz="1800" b="1"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BIS-11</a:t>
            </a:r>
          </a:p>
          <a:p>
            <a:pPr marL="285750" indent="-285750">
              <a:buFont typeface="Wingdings" panose="05000000000000000000" pitchFamily="2" charset="2"/>
              <a:buChar char="§"/>
            </a:pPr>
            <a:r>
              <a:rPr lang="fr-FR" sz="1800" b="1" err="1"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ImpSS</a:t>
            </a:r>
            <a:r>
              <a:rPr lang="fr-FR" sz="1800" b="1"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endParaRPr lang="en-US" b="1">
              <a:latin typeface="+mj-lt"/>
            </a:endParaRPr>
          </a:p>
        </p:txBody>
      </p:sp>
      <p:graphicFrame>
        <p:nvGraphicFramePr>
          <p:cNvPr id="20" name="Tableau 20">
            <a:extLst>
              <a:ext uri="{FF2B5EF4-FFF2-40B4-BE49-F238E27FC236}">
                <a16:creationId xmlns:a16="http://schemas.microsoft.com/office/drawing/2014/main" id="{B052D1B8-1229-49B8-BC24-18A7B9BAA40E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64426154"/>
              </p:ext>
            </p:extLst>
          </p:nvPr>
        </p:nvGraphicFramePr>
        <p:xfrm>
          <a:off x="5481319" y="1175448"/>
          <a:ext cx="6363441" cy="5425440"/>
        </p:xfrm>
        <a:graphic>
          <a:graphicData uri="http://schemas.openxmlformats.org/drawingml/2006/table">
            <a:tbl>
              <a:tblPr firstRow="1" bandRow="1">
                <a:tableStyleId>{D03447BB-5D67-496B-8E87-E561075AD55C}</a:tableStyleId>
              </a:tblPr>
              <a:tblGrid>
                <a:gridCol w="2640377">
                  <a:extLst>
                    <a:ext uri="{9D8B030D-6E8A-4147-A177-3AD203B41FA5}">
                      <a16:colId xmlns:a16="http://schemas.microsoft.com/office/drawing/2014/main" val="351428513"/>
                    </a:ext>
                  </a:extLst>
                </a:gridCol>
                <a:gridCol w="1601917">
                  <a:extLst>
                    <a:ext uri="{9D8B030D-6E8A-4147-A177-3AD203B41FA5}">
                      <a16:colId xmlns:a16="http://schemas.microsoft.com/office/drawing/2014/main" val="1200397266"/>
                    </a:ext>
                  </a:extLst>
                </a:gridCol>
                <a:gridCol w="2121147">
                  <a:extLst>
                    <a:ext uri="{9D8B030D-6E8A-4147-A177-3AD203B41FA5}">
                      <a16:colId xmlns:a16="http://schemas.microsoft.com/office/drawing/2014/main" val="2272720321"/>
                    </a:ext>
                  </a:extLst>
                </a:gridCol>
              </a:tblGrid>
              <a:tr h="318072">
                <a:tc>
                  <a:txBody>
                    <a:bodyPr/>
                    <a:lstStyle/>
                    <a:p>
                      <a:r>
                        <a:rPr lang="fr-FR" noProof="0"/>
                        <a:t>Attributs connus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gridSpan="2">
                  <a:txBody>
                    <a:bodyPr/>
                    <a:lstStyle/>
                    <a:p>
                      <a:r>
                        <a:rPr lang="fr-FR" noProof="0"/>
                        <a:t>Drogues étudiées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 hMerge="1">
                  <a:txBody>
                    <a:bodyPr/>
                    <a:lstStyle/>
                    <a:p>
                      <a:endParaRPr lang="en-US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</a:tcPr>
                </a:tc>
                <a:extLst>
                  <a:ext uri="{0D108BD9-81ED-4DB2-BD59-A6C34878D82A}">
                    <a16:rowId xmlns:a16="http://schemas.microsoft.com/office/drawing/2014/main" val="91614919"/>
                  </a:ext>
                </a:extLst>
              </a:tr>
              <a:tr h="329100">
                <a:tc>
                  <a:txBody>
                    <a:bodyPr/>
                    <a:lstStyle/>
                    <a:p>
                      <a:r>
                        <a:rPr lang="fr-FR" sz="1600" noProof="0"/>
                        <a:t>Age   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r-FR" sz="1600"/>
                        <a:t>Alcool</a:t>
                      </a:r>
                      <a:endParaRPr lang="en-US" sz="160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600"/>
                        <a:t>Ecstasy</a:t>
                      </a:r>
                      <a:endParaRPr lang="en-US" sz="160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781463230"/>
                  </a:ext>
                </a:extLst>
              </a:tr>
              <a:tr h="329100">
                <a:tc>
                  <a:txBody>
                    <a:bodyPr/>
                    <a:lstStyle/>
                    <a:p>
                      <a:r>
                        <a:rPr lang="fr-FR" sz="1600" noProof="0"/>
                        <a:t>Sexe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600"/>
                        <a:t>Amphétamines</a:t>
                      </a:r>
                      <a:endParaRPr lang="en-US" sz="160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600"/>
                        <a:t>Héroïne</a:t>
                      </a:r>
                      <a:endParaRPr lang="en-US" sz="160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858361382"/>
                  </a:ext>
                </a:extLst>
              </a:tr>
              <a:tr h="329100">
                <a:tc>
                  <a:txBody>
                    <a:bodyPr/>
                    <a:lstStyle/>
                    <a:p>
                      <a:r>
                        <a:rPr lang="fr-FR" sz="1600" noProof="0"/>
                        <a:t>Niveau d’études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r-FR" sz="1600"/>
                        <a:t>Nitrite d'amyle</a:t>
                      </a:r>
                      <a:endParaRPr lang="en-US" sz="160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600"/>
                        <a:t>Kétamine</a:t>
                      </a:r>
                      <a:endParaRPr lang="en-US" sz="160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282283520"/>
                  </a:ext>
                </a:extLst>
              </a:tr>
              <a:tr h="521074">
                <a:tc>
                  <a:txBody>
                    <a:bodyPr/>
                    <a:lstStyle/>
                    <a:p>
                      <a:r>
                        <a:rPr lang="fr-FR" sz="1600" noProof="0"/>
                        <a:t>Pays de résidence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r-FR" sz="1600"/>
                        <a:t>Benzodiazépine</a:t>
                      </a:r>
                      <a:endParaRPr lang="en-US" sz="160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r-FR" sz="1600"/>
                        <a:t>Acide lysergique diéthylamine (LSD)</a:t>
                      </a:r>
                      <a:endParaRPr lang="en-US" sz="160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23085401"/>
                  </a:ext>
                </a:extLst>
              </a:tr>
              <a:tr h="329100">
                <a:tc>
                  <a:txBody>
                    <a:bodyPr/>
                    <a:lstStyle/>
                    <a:p>
                      <a:r>
                        <a:rPr lang="fr-FR" sz="1600" noProof="0"/>
                        <a:t>Origine ethnique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r-FR" sz="1600"/>
                        <a:t>Caféine</a:t>
                      </a:r>
                      <a:endParaRPr lang="en-US" sz="160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r-FR" sz="1600"/>
                        <a:t>Méthadone</a:t>
                      </a:r>
                      <a:endParaRPr lang="en-US" sz="160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291499680"/>
                  </a:ext>
                </a:extLst>
              </a:tr>
              <a:tr h="521074">
                <a:tc>
                  <a:txBody>
                    <a:bodyPr/>
                    <a:lstStyle/>
                    <a:p>
                      <a:r>
                        <a:rPr lang="fr-FR" sz="1600" noProof="0"/>
                        <a:t>Névrosisme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r-FR" sz="1600"/>
                        <a:t>Cannabis</a:t>
                      </a:r>
                      <a:endParaRPr lang="en-US" sz="160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r-FR" sz="1600"/>
                        <a:t>Champignons hallucinogènes </a:t>
                      </a:r>
                      <a:endParaRPr lang="en-US" sz="160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879224458"/>
                  </a:ext>
                </a:extLst>
              </a:tr>
              <a:tr h="329100">
                <a:tc>
                  <a:txBody>
                    <a:bodyPr/>
                    <a:lstStyle/>
                    <a:p>
                      <a:r>
                        <a:rPr lang="fr-FR" sz="1600" noProof="0"/>
                        <a:t>Extraversion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r-FR" sz="1600"/>
                        <a:t>Chocolat</a:t>
                      </a:r>
                      <a:endParaRPr lang="en-US" sz="160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r-FR" sz="1600"/>
                        <a:t>Nicotine</a:t>
                      </a:r>
                      <a:endParaRPr lang="en-US" sz="160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420648660"/>
                  </a:ext>
                </a:extLst>
              </a:tr>
              <a:tr h="575924">
                <a:tc>
                  <a:txBody>
                    <a:bodyPr/>
                    <a:lstStyle/>
                    <a:p>
                      <a:r>
                        <a:rPr lang="fr-FR" sz="1600" noProof="0"/>
                        <a:t>Ouverture aux expériences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r-FR" sz="1600"/>
                        <a:t>Cocaïne</a:t>
                      </a:r>
                      <a:endParaRPr lang="en-US" sz="160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r-FR" sz="1600"/>
                        <a:t>Volatile substance abuse</a:t>
                      </a:r>
                      <a:endParaRPr lang="en-US" sz="160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551932286"/>
                  </a:ext>
                </a:extLst>
              </a:tr>
              <a:tr h="521074">
                <a:tc>
                  <a:txBody>
                    <a:bodyPr/>
                    <a:lstStyle/>
                    <a:p>
                      <a:r>
                        <a:rPr lang="fr-FR" sz="1600" noProof="0"/>
                        <a:t>Agréabilité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r-FR" sz="1600"/>
                        <a:t>Crack</a:t>
                      </a:r>
                      <a:endParaRPr lang="en-US" sz="160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r>
                        <a:rPr lang="fr-FR" sz="1600"/>
                        <a:t>Drogue fictive Semeron</a:t>
                      </a:r>
                      <a:endParaRPr lang="en-US" sz="160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1010530483"/>
                  </a:ext>
                </a:extLst>
              </a:tr>
              <a:tr h="329100">
                <a:tc>
                  <a:txBody>
                    <a:bodyPr/>
                    <a:lstStyle/>
                    <a:p>
                      <a:r>
                        <a:rPr lang="fr-FR" sz="1600" noProof="0"/>
                        <a:t>Conscienciosité 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en-US" sz="160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pPr marL="0" marR="0" lvl="0" indent="0" algn="l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fr-FR" sz="1600"/>
                        <a:t>Autres drogues légales</a:t>
                      </a:r>
                      <a:endParaRPr lang="en-US" sz="160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42799862"/>
                  </a:ext>
                </a:extLst>
              </a:tr>
              <a:tr h="329100">
                <a:tc>
                  <a:txBody>
                    <a:bodyPr/>
                    <a:lstStyle/>
                    <a:p>
                      <a:r>
                        <a:rPr lang="fr-FR" sz="1600" noProof="0"/>
                        <a:t>Impulsivité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fr-FR" noProof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fr-FR" noProof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362008626"/>
                  </a:ext>
                </a:extLst>
              </a:tr>
              <a:tr h="329100">
                <a:tc>
                  <a:txBody>
                    <a:bodyPr/>
                    <a:lstStyle/>
                    <a:p>
                      <a:r>
                        <a:rPr lang="fr-FR" sz="1600" noProof="0"/>
                        <a:t>Recherche de sensations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fr-FR" noProof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tc>
                  <a:txBody>
                    <a:bodyPr/>
                    <a:lstStyle/>
                    <a:p>
                      <a:endParaRPr lang="fr-FR" noProof="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</a:tcPr>
                </a:tc>
                <a:extLst>
                  <a:ext uri="{0D108BD9-81ED-4DB2-BD59-A6C34878D82A}">
                    <a16:rowId xmlns:a16="http://schemas.microsoft.com/office/drawing/2014/main" val="83877875"/>
                  </a:ext>
                </a:extLst>
              </a:tr>
            </a:tbl>
          </a:graphicData>
        </a:graphic>
      </p:graphicFrame>
      <p:sp>
        <p:nvSpPr>
          <p:cNvPr id="50" name="ZoneTexte 49">
            <a:extLst>
              <a:ext uri="{FF2B5EF4-FFF2-40B4-BE49-F238E27FC236}">
                <a16:creationId xmlns:a16="http://schemas.microsoft.com/office/drawing/2014/main" id="{8CC093B7-8B50-492E-9C57-0ECCA8F855D2}"/>
              </a:ext>
            </a:extLst>
          </p:cNvPr>
          <p:cNvSpPr txBox="1"/>
          <p:nvPr/>
        </p:nvSpPr>
        <p:spPr>
          <a:xfrm>
            <a:off x="347240" y="5677558"/>
            <a:ext cx="4092680" cy="92333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FR" sz="1800"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Et enfin les participants ont été interrogés sur leur consommation de </a:t>
            </a:r>
            <a:r>
              <a:rPr lang="fr-FR" sz="1800" b="1"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19 drogues</a:t>
            </a:r>
            <a:r>
              <a:rPr lang="fr-FR" sz="1800"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fr-FR" sz="1800" b="1"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légales</a:t>
            </a:r>
            <a:r>
              <a:rPr lang="fr-FR" sz="1800"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 et </a:t>
            </a:r>
            <a:r>
              <a:rPr lang="fr-FR" sz="1800" b="1"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illégales</a:t>
            </a:r>
            <a:r>
              <a:rPr lang="fr-FR" sz="1800">
                <a:effectLst/>
                <a:latin typeface="+mj-lt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endParaRPr lang="en-US">
              <a:latin typeface="+mj-lt"/>
            </a:endParaRPr>
          </a:p>
        </p:txBody>
      </p:sp>
      <p:graphicFrame>
        <p:nvGraphicFramePr>
          <p:cNvPr id="56" name="Tableau 3">
            <a:extLst>
              <a:ext uri="{FF2B5EF4-FFF2-40B4-BE49-F238E27FC236}">
                <a16:creationId xmlns:a16="http://schemas.microsoft.com/office/drawing/2014/main" id="{ED8AA40D-059C-4AEB-8AC0-7882FE10DFB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61650931"/>
              </p:ext>
            </p:extLst>
          </p:nvPr>
        </p:nvGraphicFramePr>
        <p:xfrm>
          <a:off x="1295400" y="8240358"/>
          <a:ext cx="9601200" cy="1828800"/>
        </p:xfrm>
        <a:graphic>
          <a:graphicData uri="http://schemas.openxmlformats.org/drawingml/2006/table">
            <a:tbl>
              <a:tblPr firstRow="1" bandRow="1">
                <a:tableStyleId>{D03447BB-5D67-496B-8E87-E561075AD55C}</a:tableStyleId>
              </a:tblPr>
              <a:tblGrid>
                <a:gridCol w="4800600">
                  <a:extLst>
                    <a:ext uri="{9D8B030D-6E8A-4147-A177-3AD203B41FA5}">
                      <a16:colId xmlns:a16="http://schemas.microsoft.com/office/drawing/2014/main" val="601136169"/>
                    </a:ext>
                  </a:extLst>
                </a:gridCol>
                <a:gridCol w="4800600">
                  <a:extLst>
                    <a:ext uri="{9D8B030D-6E8A-4147-A177-3AD203B41FA5}">
                      <a16:colId xmlns:a16="http://schemas.microsoft.com/office/drawing/2014/main" val="1305034374"/>
                    </a:ext>
                  </a:extLst>
                </a:gridCol>
              </a:tblGrid>
              <a:tr h="454809">
                <a:tc>
                  <a:txBody>
                    <a:bodyPr/>
                    <a:lstStyle/>
                    <a:p>
                      <a:r>
                        <a:rPr lang="fr-FR" sz="2400" noProof="0"/>
                        <a:t>Attributs rejetés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r>
                        <a:rPr lang="fr-FR" sz="2400" noProof="0"/>
                        <a:t>Individus rejetés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790370018"/>
                  </a:ext>
                </a:extLst>
              </a:tr>
              <a:tr h="454809">
                <a:tc>
                  <a:txBody>
                    <a:bodyPr/>
                    <a:lstStyle/>
                    <a:p>
                      <a:r>
                        <a:rPr lang="fr-FR" sz="2400" noProof="0"/>
                        <a:t>Sexe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r>
                        <a:rPr lang="fr-FR" sz="2400" noProof="0"/>
                        <a:t>Les “consommateurs” de Semeron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070863077"/>
                  </a:ext>
                </a:extLst>
              </a:tr>
              <a:tr h="454809">
                <a:tc>
                  <a:txBody>
                    <a:bodyPr/>
                    <a:lstStyle/>
                    <a:p>
                      <a:r>
                        <a:rPr lang="fr-FR" sz="2400" noProof="0"/>
                        <a:t>Origine ethnique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en-US" sz="240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926963067"/>
                  </a:ext>
                </a:extLst>
              </a:tr>
              <a:tr h="454809">
                <a:tc>
                  <a:txBody>
                    <a:bodyPr/>
                    <a:lstStyle/>
                    <a:p>
                      <a:r>
                        <a:rPr lang="fr-FR" sz="2400" noProof="0"/>
                        <a:t>Pays de résidence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en-US" sz="240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408258346"/>
                  </a:ext>
                </a:extLst>
              </a:tr>
            </a:tbl>
          </a:graphicData>
        </a:graphic>
      </p:graphicFrame>
      <p:sp>
        <p:nvSpPr>
          <p:cNvPr id="12" name="ZoneTexte 11">
            <a:extLst>
              <a:ext uri="{FF2B5EF4-FFF2-40B4-BE49-F238E27FC236}">
                <a16:creationId xmlns:a16="http://schemas.microsoft.com/office/drawing/2014/main" id="{550F9F44-4BA2-493A-A843-C1350F95A264}"/>
              </a:ext>
            </a:extLst>
          </p:cNvPr>
          <p:cNvSpPr txBox="1"/>
          <p:nvPr/>
        </p:nvSpPr>
        <p:spPr>
          <a:xfrm>
            <a:off x="-11688180" y="1124576"/>
            <a:ext cx="11428200" cy="404591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fr-FR" sz="1800"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Pour chacune de ces drogues, chaque personne a dû renseigner sa </a:t>
            </a:r>
            <a:r>
              <a:rPr lang="fr-FR" sz="1800" b="1"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dernière utilisation </a:t>
            </a:r>
            <a:r>
              <a:rPr lang="fr-FR" sz="1800"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de celle-ci qui pouvait se classer </a:t>
            </a:r>
            <a:r>
              <a:rPr lang="fr-FR" sz="1800" b="1"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parmi 7 propositions </a:t>
            </a:r>
            <a:r>
              <a:rPr lang="fr-FR"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numérotées de 0 à 6</a:t>
            </a:r>
            <a:r>
              <a:rPr lang="fr-FR" sz="1800"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:</a:t>
            </a:r>
          </a:p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fr-FR" sz="1800"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Utilisée pour la dernière fois :</a:t>
            </a:r>
          </a:p>
          <a:p>
            <a:pPr marL="285750" lvl="0" indent="-285750">
              <a:lnSpc>
                <a:spcPct val="107000"/>
              </a:lnSpc>
              <a:buFont typeface="Arial" panose="020B0604020202020204" pitchFamily="34" charset="0"/>
              <a:buChar char="•"/>
            </a:pPr>
            <a:r>
              <a:rPr lang="fr-FR"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6</a:t>
            </a:r>
            <a:r>
              <a:rPr lang="fr-FR" sz="1800"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 - Hier</a:t>
            </a:r>
          </a:p>
          <a:p>
            <a:pPr marL="285750" lvl="0" indent="-285750">
              <a:lnSpc>
                <a:spcPct val="107000"/>
              </a:lnSpc>
              <a:buFont typeface="Arial" panose="020B0604020202020204" pitchFamily="34" charset="0"/>
              <a:buChar char="•"/>
            </a:pPr>
            <a:r>
              <a:rPr lang="fr-FR"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5</a:t>
            </a:r>
            <a:r>
              <a:rPr lang="fr-FR" sz="1800"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 - La semaine dernière</a:t>
            </a:r>
          </a:p>
          <a:p>
            <a:pPr marL="285750" lvl="0" indent="-285750">
              <a:lnSpc>
                <a:spcPct val="107000"/>
              </a:lnSpc>
              <a:buFont typeface="Arial" panose="020B0604020202020204" pitchFamily="34" charset="0"/>
              <a:buChar char="•"/>
            </a:pPr>
            <a:r>
              <a:rPr lang="fr-FR" sz="1800"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4 - Le mois dernier</a:t>
            </a:r>
          </a:p>
          <a:p>
            <a:pPr marL="285750" lvl="0" indent="-285750">
              <a:lnSpc>
                <a:spcPct val="107000"/>
              </a:lnSpc>
              <a:buFont typeface="Arial" panose="020B0604020202020204" pitchFamily="34" charset="0"/>
              <a:buChar char="•"/>
            </a:pPr>
            <a:r>
              <a:rPr lang="fr-FR" sz="1800"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3 - L’année dernière</a:t>
            </a:r>
          </a:p>
          <a:p>
            <a:pPr marL="285750" lvl="0" indent="-285750">
              <a:lnSpc>
                <a:spcPct val="107000"/>
              </a:lnSpc>
              <a:buFont typeface="Arial" panose="020B0604020202020204" pitchFamily="34" charset="0"/>
              <a:buChar char="•"/>
            </a:pPr>
            <a:r>
              <a:rPr lang="fr-FR" sz="1800"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2 - Il y a 10 ans</a:t>
            </a:r>
          </a:p>
          <a:p>
            <a:pPr marL="285750" lvl="0" indent="-285750">
              <a:lnSpc>
                <a:spcPct val="107000"/>
              </a:lnSpc>
              <a:buFont typeface="Arial" panose="020B0604020202020204" pitchFamily="34" charset="0"/>
              <a:buChar char="•"/>
            </a:pPr>
            <a:r>
              <a:rPr lang="fr-FR"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1 - Il y a plus de 10 ans</a:t>
            </a:r>
            <a:endParaRPr lang="fr-FR" sz="180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285750" indent="-285750">
              <a:lnSpc>
                <a:spcPct val="107000"/>
              </a:lnSpc>
              <a:spcAft>
                <a:spcPts val="800"/>
              </a:spcAft>
              <a:buFont typeface="Arial" panose="020B0604020202020204" pitchFamily="34" charset="0"/>
              <a:buChar char="•"/>
            </a:pPr>
            <a:r>
              <a:rPr lang="fr-FR" sz="1800"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0 – Jamais</a:t>
            </a:r>
            <a:endParaRPr lang="fr-FR"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>
              <a:lnSpc>
                <a:spcPct val="107000"/>
              </a:lnSpc>
              <a:spcAft>
                <a:spcPts val="800"/>
              </a:spcAft>
            </a:pPr>
            <a:endParaRPr lang="fr-FR"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lvl="0">
              <a:lnSpc>
                <a:spcPct val="107000"/>
              </a:lnSpc>
              <a:spcAft>
                <a:spcPts val="800"/>
              </a:spcAft>
            </a:pPr>
            <a:endParaRPr lang="fr-FR" sz="180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13" name="Image 12">
            <a:extLst>
              <a:ext uri="{FF2B5EF4-FFF2-40B4-BE49-F238E27FC236}">
                <a16:creationId xmlns:a16="http://schemas.microsoft.com/office/drawing/2014/main" id="{40F834C2-C310-4898-B78E-CD6B791F9AD3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3273819" y="2185507"/>
            <a:ext cx="7894988" cy="962027"/>
          </a:xfrm>
          <a:prstGeom prst="rect">
            <a:avLst/>
          </a:prstGeom>
        </p:spPr>
      </p:pic>
      <p:pic>
        <p:nvPicPr>
          <p:cNvPr id="15" name="Image 14">
            <a:extLst>
              <a:ext uri="{FF2B5EF4-FFF2-40B4-BE49-F238E27FC236}">
                <a16:creationId xmlns:a16="http://schemas.microsoft.com/office/drawing/2014/main" id="{BB994C91-3F54-418C-A1BE-482BBA97473E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13273819" y="3503685"/>
            <a:ext cx="7894988" cy="973549"/>
          </a:xfrm>
          <a:prstGeom prst="rect">
            <a:avLst/>
          </a:prstGeom>
        </p:spPr>
      </p:pic>
      <p:sp>
        <p:nvSpPr>
          <p:cNvPr id="16" name="ZoneTexte 15">
            <a:extLst>
              <a:ext uri="{FF2B5EF4-FFF2-40B4-BE49-F238E27FC236}">
                <a16:creationId xmlns:a16="http://schemas.microsoft.com/office/drawing/2014/main" id="{203A5A5F-4554-42AD-8AE1-F0E9EDE0024E}"/>
              </a:ext>
            </a:extLst>
          </p:cNvPr>
          <p:cNvSpPr txBox="1"/>
          <p:nvPr/>
        </p:nvSpPr>
        <p:spPr>
          <a:xfrm>
            <a:off x="13619930" y="1941473"/>
            <a:ext cx="265176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/>
              <a:t>Variables d’entrée:</a:t>
            </a:r>
          </a:p>
        </p:txBody>
      </p:sp>
      <p:sp>
        <p:nvSpPr>
          <p:cNvPr id="17" name="ZoneTexte 16">
            <a:extLst>
              <a:ext uri="{FF2B5EF4-FFF2-40B4-BE49-F238E27FC236}">
                <a16:creationId xmlns:a16="http://schemas.microsoft.com/office/drawing/2014/main" id="{BA67C369-35BF-479D-A12B-1CCC6BF82BC1}"/>
              </a:ext>
            </a:extLst>
          </p:cNvPr>
          <p:cNvSpPr txBox="1"/>
          <p:nvPr/>
        </p:nvSpPr>
        <p:spPr>
          <a:xfrm>
            <a:off x="13619930" y="3244334"/>
            <a:ext cx="265176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/>
              <a:t>Variables cibles:</a:t>
            </a:r>
          </a:p>
        </p:txBody>
      </p:sp>
    </p:spTree>
    <p:extLst>
      <p:ext uri="{BB962C8B-B14F-4D97-AF65-F5344CB8AC3E}">
        <p14:creationId xmlns:p14="http://schemas.microsoft.com/office/powerpoint/2010/main" val="2940216811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Rectangle 13">
            <a:extLst>
              <a:ext uri="{FF2B5EF4-FFF2-40B4-BE49-F238E27FC236}">
                <a16:creationId xmlns:a16="http://schemas.microsoft.com/office/drawing/2014/main" id="{DCB40767-0535-4CB4-9B67-CFCCD635BD2F}"/>
              </a:ext>
            </a:extLst>
          </p:cNvPr>
          <p:cNvSpPr/>
          <p:nvPr/>
        </p:nvSpPr>
        <p:spPr>
          <a:xfrm>
            <a:off x="0" y="0"/>
            <a:ext cx="12192000" cy="100584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4" name="ZoneTexte 23">
            <a:extLst>
              <a:ext uri="{FF2B5EF4-FFF2-40B4-BE49-F238E27FC236}">
                <a16:creationId xmlns:a16="http://schemas.microsoft.com/office/drawing/2014/main" id="{DC6D1A0D-9A39-4A94-98E1-9EE406A46719}"/>
              </a:ext>
            </a:extLst>
          </p:cNvPr>
          <p:cNvSpPr txBox="1"/>
          <p:nvPr/>
        </p:nvSpPr>
        <p:spPr>
          <a:xfrm>
            <a:off x="347240" y="120364"/>
            <a:ext cx="5613722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sz="4000" b="1">
                <a:solidFill>
                  <a:schemeClr val="bg1"/>
                </a:solidFill>
                <a:latin typeface="+mj-lt"/>
              </a:rPr>
              <a:t>Présentation du data set</a:t>
            </a:r>
          </a:p>
        </p:txBody>
      </p:sp>
      <p:graphicFrame>
        <p:nvGraphicFramePr>
          <p:cNvPr id="3" name="Tableau 3">
            <a:extLst>
              <a:ext uri="{FF2B5EF4-FFF2-40B4-BE49-F238E27FC236}">
                <a16:creationId xmlns:a16="http://schemas.microsoft.com/office/drawing/2014/main" id="{373BB7D0-146B-49C0-837E-4C1FB7CD76E7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950562397"/>
              </p:ext>
            </p:extLst>
          </p:nvPr>
        </p:nvGraphicFramePr>
        <p:xfrm>
          <a:off x="1336393" y="4940944"/>
          <a:ext cx="9249138" cy="1584960"/>
        </p:xfrm>
        <a:graphic>
          <a:graphicData uri="http://schemas.openxmlformats.org/drawingml/2006/table">
            <a:tbl>
              <a:tblPr firstRow="1" bandRow="1">
                <a:tableStyleId>{D03447BB-5D67-496B-8E87-E561075AD55C}</a:tableStyleId>
              </a:tblPr>
              <a:tblGrid>
                <a:gridCol w="4624569">
                  <a:extLst>
                    <a:ext uri="{9D8B030D-6E8A-4147-A177-3AD203B41FA5}">
                      <a16:colId xmlns:a16="http://schemas.microsoft.com/office/drawing/2014/main" val="601136169"/>
                    </a:ext>
                  </a:extLst>
                </a:gridCol>
                <a:gridCol w="4624569">
                  <a:extLst>
                    <a:ext uri="{9D8B030D-6E8A-4147-A177-3AD203B41FA5}">
                      <a16:colId xmlns:a16="http://schemas.microsoft.com/office/drawing/2014/main" val="1305034374"/>
                    </a:ext>
                  </a:extLst>
                </a:gridCol>
              </a:tblGrid>
              <a:tr h="325506">
                <a:tc>
                  <a:txBody>
                    <a:bodyPr/>
                    <a:lstStyle/>
                    <a:p>
                      <a:r>
                        <a:rPr lang="fr-FR" sz="2000" noProof="0"/>
                        <a:t>Attributs rejetés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r>
                        <a:rPr lang="fr-FR" sz="2000" noProof="0"/>
                        <a:t>Individus rejetés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790370018"/>
                  </a:ext>
                </a:extLst>
              </a:tr>
              <a:tr h="325506">
                <a:tc>
                  <a:txBody>
                    <a:bodyPr/>
                    <a:lstStyle/>
                    <a:p>
                      <a:r>
                        <a:rPr lang="fr-FR" sz="2000" noProof="0"/>
                        <a:t>Sexe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r>
                        <a:rPr lang="fr-FR" sz="2000" noProof="0"/>
                        <a:t>Les “consommateurs” de Semeron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070863077"/>
                  </a:ext>
                </a:extLst>
              </a:tr>
              <a:tr h="325506">
                <a:tc>
                  <a:txBody>
                    <a:bodyPr/>
                    <a:lstStyle/>
                    <a:p>
                      <a:r>
                        <a:rPr lang="fr-FR" sz="2000" noProof="0"/>
                        <a:t>Origine ethnique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en-US" sz="200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926963067"/>
                  </a:ext>
                </a:extLst>
              </a:tr>
              <a:tr h="325506">
                <a:tc>
                  <a:txBody>
                    <a:bodyPr/>
                    <a:lstStyle/>
                    <a:p>
                      <a:r>
                        <a:rPr lang="fr-FR" sz="2000" noProof="0"/>
                        <a:t>Pays de résidence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en-US" sz="200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408258346"/>
                  </a:ext>
                </a:extLst>
              </a:tr>
            </a:tbl>
          </a:graphicData>
        </a:graphic>
      </p:graphicFrame>
      <p:sp>
        <p:nvSpPr>
          <p:cNvPr id="17" name="ZoneTexte 16">
            <a:extLst>
              <a:ext uri="{FF2B5EF4-FFF2-40B4-BE49-F238E27FC236}">
                <a16:creationId xmlns:a16="http://schemas.microsoft.com/office/drawing/2014/main" id="{5A658B9A-DC3E-4AF3-BB40-E4846CF1BBCE}"/>
              </a:ext>
            </a:extLst>
          </p:cNvPr>
          <p:cNvSpPr txBox="1"/>
          <p:nvPr/>
        </p:nvSpPr>
        <p:spPr>
          <a:xfrm>
            <a:off x="381900" y="1124576"/>
            <a:ext cx="11428200" cy="404591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fr-FR" sz="1800"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Pour chacune de ces drogues, chaque personne a dû renseigner sa </a:t>
            </a:r>
            <a:r>
              <a:rPr lang="fr-FR" sz="1800" b="1"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dernière utilisation </a:t>
            </a:r>
            <a:r>
              <a:rPr lang="fr-FR" sz="1800"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de celle-ci qui pouvait se classer </a:t>
            </a:r>
            <a:r>
              <a:rPr lang="fr-FR" sz="1800" b="1"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parmi 7 propositions </a:t>
            </a:r>
            <a:r>
              <a:rPr lang="fr-FR"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numérotées de 0 à 6</a:t>
            </a:r>
            <a:r>
              <a:rPr lang="fr-FR" sz="1800"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:</a:t>
            </a:r>
          </a:p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fr-FR" sz="1800"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Utilisée pour la dernière fois :</a:t>
            </a:r>
          </a:p>
          <a:p>
            <a:pPr marL="285750" lvl="0" indent="-285750">
              <a:lnSpc>
                <a:spcPct val="107000"/>
              </a:lnSpc>
              <a:buFont typeface="Arial" panose="020B0604020202020204" pitchFamily="34" charset="0"/>
              <a:buChar char="•"/>
            </a:pPr>
            <a:r>
              <a:rPr lang="fr-FR"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6</a:t>
            </a:r>
            <a:r>
              <a:rPr lang="fr-FR" sz="1800"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 - Hier</a:t>
            </a:r>
          </a:p>
          <a:p>
            <a:pPr marL="285750" lvl="0" indent="-285750">
              <a:lnSpc>
                <a:spcPct val="107000"/>
              </a:lnSpc>
              <a:buFont typeface="Arial" panose="020B0604020202020204" pitchFamily="34" charset="0"/>
              <a:buChar char="•"/>
            </a:pPr>
            <a:r>
              <a:rPr lang="fr-FR"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5</a:t>
            </a:r>
            <a:r>
              <a:rPr lang="fr-FR" sz="1800"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 - La semaine dernière</a:t>
            </a:r>
          </a:p>
          <a:p>
            <a:pPr marL="285750" lvl="0" indent="-285750">
              <a:lnSpc>
                <a:spcPct val="107000"/>
              </a:lnSpc>
              <a:buFont typeface="Arial" panose="020B0604020202020204" pitchFamily="34" charset="0"/>
              <a:buChar char="•"/>
            </a:pPr>
            <a:r>
              <a:rPr lang="fr-FR" sz="1800"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4 - Le mois dernier</a:t>
            </a:r>
          </a:p>
          <a:p>
            <a:pPr marL="285750" lvl="0" indent="-285750">
              <a:lnSpc>
                <a:spcPct val="107000"/>
              </a:lnSpc>
              <a:buFont typeface="Arial" panose="020B0604020202020204" pitchFamily="34" charset="0"/>
              <a:buChar char="•"/>
            </a:pPr>
            <a:r>
              <a:rPr lang="fr-FR" sz="1800"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3 - L’année dernière</a:t>
            </a:r>
          </a:p>
          <a:p>
            <a:pPr marL="285750" lvl="0" indent="-285750">
              <a:lnSpc>
                <a:spcPct val="107000"/>
              </a:lnSpc>
              <a:buFont typeface="Arial" panose="020B0604020202020204" pitchFamily="34" charset="0"/>
              <a:buChar char="•"/>
            </a:pPr>
            <a:r>
              <a:rPr lang="fr-FR" sz="1800"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2 - Il y a 10 ans</a:t>
            </a:r>
          </a:p>
          <a:p>
            <a:pPr marL="285750" lvl="0" indent="-285750">
              <a:lnSpc>
                <a:spcPct val="107000"/>
              </a:lnSpc>
              <a:buFont typeface="Arial" panose="020B0604020202020204" pitchFamily="34" charset="0"/>
              <a:buChar char="•"/>
            </a:pPr>
            <a:r>
              <a:rPr lang="fr-FR"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1 - Il y a plus de 10 ans</a:t>
            </a:r>
            <a:endParaRPr lang="fr-FR" sz="180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285750" indent="-285750">
              <a:lnSpc>
                <a:spcPct val="107000"/>
              </a:lnSpc>
              <a:spcAft>
                <a:spcPts val="800"/>
              </a:spcAft>
              <a:buFont typeface="Arial" panose="020B0604020202020204" pitchFamily="34" charset="0"/>
              <a:buChar char="•"/>
            </a:pPr>
            <a:r>
              <a:rPr lang="fr-FR" sz="1800"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0 – Jamais</a:t>
            </a:r>
            <a:endParaRPr lang="fr-FR"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>
              <a:lnSpc>
                <a:spcPct val="107000"/>
              </a:lnSpc>
              <a:spcAft>
                <a:spcPts val="800"/>
              </a:spcAft>
            </a:pPr>
            <a:endParaRPr lang="fr-FR"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lvl="0">
              <a:lnSpc>
                <a:spcPct val="107000"/>
              </a:lnSpc>
              <a:spcAft>
                <a:spcPts val="800"/>
              </a:spcAft>
            </a:pPr>
            <a:endParaRPr lang="fr-FR" sz="180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grpSp>
        <p:nvGrpSpPr>
          <p:cNvPr id="18" name="Groupe 17">
            <a:extLst>
              <a:ext uri="{FF2B5EF4-FFF2-40B4-BE49-F238E27FC236}">
                <a16:creationId xmlns:a16="http://schemas.microsoft.com/office/drawing/2014/main" id="{69389604-506C-4F39-B555-FA8B4F7716E7}"/>
              </a:ext>
            </a:extLst>
          </p:cNvPr>
          <p:cNvGrpSpPr/>
          <p:nvPr/>
        </p:nvGrpSpPr>
        <p:grpSpPr>
          <a:xfrm>
            <a:off x="13670280" y="2366683"/>
            <a:ext cx="12192000" cy="2124635"/>
            <a:chOff x="0" y="2366683"/>
            <a:chExt cx="12192000" cy="2124635"/>
          </a:xfrm>
        </p:grpSpPr>
        <p:sp>
          <p:nvSpPr>
            <p:cNvPr id="19" name="Rectangle 18">
              <a:extLst>
                <a:ext uri="{FF2B5EF4-FFF2-40B4-BE49-F238E27FC236}">
                  <a16:creationId xmlns:a16="http://schemas.microsoft.com/office/drawing/2014/main" id="{9EFD5D49-2298-4DF3-B9B6-76F669284891}"/>
                </a:ext>
              </a:extLst>
            </p:cNvPr>
            <p:cNvSpPr/>
            <p:nvPr/>
          </p:nvSpPr>
          <p:spPr>
            <a:xfrm>
              <a:off x="0" y="2366683"/>
              <a:ext cx="12192000" cy="2124635"/>
            </a:xfrm>
            <a:prstGeom prst="rect">
              <a:avLst/>
            </a:prstGeom>
            <a:solidFill>
              <a:schemeClr val="tx1">
                <a:lumMod val="85000"/>
                <a:lumOff val="1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" name="ZoneTexte 20">
              <a:extLst>
                <a:ext uri="{FF2B5EF4-FFF2-40B4-BE49-F238E27FC236}">
                  <a16:creationId xmlns:a16="http://schemas.microsoft.com/office/drawing/2014/main" id="{6FD0DBE9-3ED0-4445-B20D-70E741B0F485}"/>
                </a:ext>
              </a:extLst>
            </p:cNvPr>
            <p:cNvSpPr txBox="1"/>
            <p:nvPr/>
          </p:nvSpPr>
          <p:spPr>
            <a:xfrm>
              <a:off x="505747" y="2828836"/>
              <a:ext cx="11180507" cy="120032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fr-FR" sz="7200" b="1">
                  <a:solidFill>
                    <a:schemeClr val="bg1"/>
                  </a:solidFill>
                  <a:latin typeface="+mj-lt"/>
                </a:rPr>
                <a:t>Visualisation des données</a:t>
              </a:r>
            </a:p>
          </p:txBody>
        </p:sp>
      </p:grpSp>
      <p:pic>
        <p:nvPicPr>
          <p:cNvPr id="4" name="Image 3">
            <a:extLst>
              <a:ext uri="{FF2B5EF4-FFF2-40B4-BE49-F238E27FC236}">
                <a16:creationId xmlns:a16="http://schemas.microsoft.com/office/drawing/2014/main" id="{07B2C00D-77B0-4A3F-83F9-6E29229657B2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596419" y="2185507"/>
            <a:ext cx="7894988" cy="962027"/>
          </a:xfrm>
          <a:prstGeom prst="rect">
            <a:avLst/>
          </a:prstGeom>
        </p:spPr>
      </p:pic>
      <p:pic>
        <p:nvPicPr>
          <p:cNvPr id="6" name="Image 5">
            <a:extLst>
              <a:ext uri="{FF2B5EF4-FFF2-40B4-BE49-F238E27FC236}">
                <a16:creationId xmlns:a16="http://schemas.microsoft.com/office/drawing/2014/main" id="{BC4430F6-5112-412C-93F9-354A393E5D66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3596419" y="3503685"/>
            <a:ext cx="7894988" cy="973549"/>
          </a:xfrm>
          <a:prstGeom prst="rect">
            <a:avLst/>
          </a:prstGeom>
        </p:spPr>
      </p:pic>
      <p:sp>
        <p:nvSpPr>
          <p:cNvPr id="2" name="ZoneTexte 1">
            <a:extLst>
              <a:ext uri="{FF2B5EF4-FFF2-40B4-BE49-F238E27FC236}">
                <a16:creationId xmlns:a16="http://schemas.microsoft.com/office/drawing/2014/main" id="{D18B4F2B-AA95-4CDE-A42C-3E6B0EA5C552}"/>
              </a:ext>
            </a:extLst>
          </p:cNvPr>
          <p:cNvSpPr txBox="1"/>
          <p:nvPr/>
        </p:nvSpPr>
        <p:spPr>
          <a:xfrm>
            <a:off x="3942530" y="1941473"/>
            <a:ext cx="265176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/>
              <a:t>Variables d’entrée:</a:t>
            </a:r>
          </a:p>
        </p:txBody>
      </p:sp>
      <p:sp>
        <p:nvSpPr>
          <p:cNvPr id="12" name="ZoneTexte 11">
            <a:extLst>
              <a:ext uri="{FF2B5EF4-FFF2-40B4-BE49-F238E27FC236}">
                <a16:creationId xmlns:a16="http://schemas.microsoft.com/office/drawing/2014/main" id="{E15BF409-15FA-40AB-90C3-2E138CF387D3}"/>
              </a:ext>
            </a:extLst>
          </p:cNvPr>
          <p:cNvSpPr txBox="1"/>
          <p:nvPr/>
        </p:nvSpPr>
        <p:spPr>
          <a:xfrm>
            <a:off x="3942530" y="3244334"/>
            <a:ext cx="265176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/>
              <a:t>Variables cibles:</a:t>
            </a:r>
          </a:p>
        </p:txBody>
      </p:sp>
    </p:spTree>
    <p:extLst>
      <p:ext uri="{BB962C8B-B14F-4D97-AF65-F5344CB8AC3E}">
        <p14:creationId xmlns:p14="http://schemas.microsoft.com/office/powerpoint/2010/main" val="4228204833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4" name="Groupe 3">
            <a:extLst>
              <a:ext uri="{FF2B5EF4-FFF2-40B4-BE49-F238E27FC236}">
                <a16:creationId xmlns:a16="http://schemas.microsoft.com/office/drawing/2014/main" id="{D6FCCEBF-40CB-4AA3-A862-C59F323733B2}"/>
              </a:ext>
            </a:extLst>
          </p:cNvPr>
          <p:cNvGrpSpPr/>
          <p:nvPr/>
        </p:nvGrpSpPr>
        <p:grpSpPr>
          <a:xfrm>
            <a:off x="0" y="0"/>
            <a:ext cx="12192000" cy="6858000"/>
            <a:chOff x="0" y="0"/>
            <a:chExt cx="12192000" cy="6858000"/>
          </a:xfrm>
        </p:grpSpPr>
        <p:pic>
          <p:nvPicPr>
            <p:cNvPr id="5" name="Image 4">
              <a:extLst>
                <a:ext uri="{FF2B5EF4-FFF2-40B4-BE49-F238E27FC236}">
                  <a16:creationId xmlns:a16="http://schemas.microsoft.com/office/drawing/2014/main" id="{ABE2C564-B811-4516-8886-B5DF03B9928A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15737"/>
            <a:stretch/>
          </p:blipFill>
          <p:spPr>
            <a:xfrm>
              <a:off x="0" y="0"/>
              <a:ext cx="12192000" cy="6858000"/>
            </a:xfrm>
            <a:prstGeom prst="rect">
              <a:avLst/>
            </a:prstGeom>
          </p:spPr>
        </p:pic>
        <p:sp>
          <p:nvSpPr>
            <p:cNvPr id="62" name="Rectangle 61">
              <a:extLst>
                <a:ext uri="{FF2B5EF4-FFF2-40B4-BE49-F238E27FC236}">
                  <a16:creationId xmlns:a16="http://schemas.microsoft.com/office/drawing/2014/main" id="{53370E9C-0D8B-4AB8-A165-D102AE2BAA39}"/>
                </a:ext>
              </a:extLst>
            </p:cNvPr>
            <p:cNvSpPr/>
            <p:nvPr/>
          </p:nvSpPr>
          <p:spPr>
            <a:xfrm>
              <a:off x="0" y="0"/>
              <a:ext cx="12192000" cy="6858000"/>
            </a:xfrm>
            <a:prstGeom prst="rect">
              <a:avLst/>
            </a:prstGeom>
            <a:solidFill>
              <a:schemeClr val="tx1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61" name="Rectangle 60">
            <a:extLst>
              <a:ext uri="{FF2B5EF4-FFF2-40B4-BE49-F238E27FC236}">
                <a16:creationId xmlns:a16="http://schemas.microsoft.com/office/drawing/2014/main" id="{32D0129C-1332-4C15-A15A-307E2633B68F}"/>
              </a:ext>
            </a:extLst>
          </p:cNvPr>
          <p:cNvSpPr/>
          <p:nvPr/>
        </p:nvSpPr>
        <p:spPr>
          <a:xfrm>
            <a:off x="0" y="2366683"/>
            <a:ext cx="12192000" cy="2124635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58" name="ZoneTexte 57">
            <a:extLst>
              <a:ext uri="{FF2B5EF4-FFF2-40B4-BE49-F238E27FC236}">
                <a16:creationId xmlns:a16="http://schemas.microsoft.com/office/drawing/2014/main" id="{0D2D1E8C-1989-4103-883A-6622FCCD0F70}"/>
              </a:ext>
            </a:extLst>
          </p:cNvPr>
          <p:cNvSpPr txBox="1"/>
          <p:nvPr/>
        </p:nvSpPr>
        <p:spPr>
          <a:xfrm>
            <a:off x="505747" y="2828836"/>
            <a:ext cx="11180507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fr-FR" sz="7200" b="1">
                <a:solidFill>
                  <a:schemeClr val="bg1"/>
                </a:solidFill>
                <a:latin typeface="+mj-lt"/>
              </a:rPr>
              <a:t>Visualisation des données</a:t>
            </a:r>
          </a:p>
        </p:txBody>
      </p:sp>
      <p:graphicFrame>
        <p:nvGraphicFramePr>
          <p:cNvPr id="60" name="Tableau 3">
            <a:extLst>
              <a:ext uri="{FF2B5EF4-FFF2-40B4-BE49-F238E27FC236}">
                <a16:creationId xmlns:a16="http://schemas.microsoft.com/office/drawing/2014/main" id="{010839C6-9D3F-455A-8AE2-5DA940E13356}"/>
              </a:ext>
            </a:extLst>
          </p:cNvPr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038423149"/>
              </p:ext>
            </p:extLst>
          </p:nvPr>
        </p:nvGraphicFramePr>
        <p:xfrm>
          <a:off x="1295400" y="9063318"/>
          <a:ext cx="9601200" cy="1828800"/>
        </p:xfrm>
        <a:graphic>
          <a:graphicData uri="http://schemas.openxmlformats.org/drawingml/2006/table">
            <a:tbl>
              <a:tblPr firstRow="1" bandRow="1">
                <a:tableStyleId>{D03447BB-5D67-496B-8E87-E561075AD55C}</a:tableStyleId>
              </a:tblPr>
              <a:tblGrid>
                <a:gridCol w="4800600">
                  <a:extLst>
                    <a:ext uri="{9D8B030D-6E8A-4147-A177-3AD203B41FA5}">
                      <a16:colId xmlns:a16="http://schemas.microsoft.com/office/drawing/2014/main" val="601136169"/>
                    </a:ext>
                  </a:extLst>
                </a:gridCol>
                <a:gridCol w="4800600">
                  <a:extLst>
                    <a:ext uri="{9D8B030D-6E8A-4147-A177-3AD203B41FA5}">
                      <a16:colId xmlns:a16="http://schemas.microsoft.com/office/drawing/2014/main" val="1305034374"/>
                    </a:ext>
                  </a:extLst>
                </a:gridCol>
              </a:tblGrid>
              <a:tr h="454809">
                <a:tc>
                  <a:txBody>
                    <a:bodyPr/>
                    <a:lstStyle/>
                    <a:p>
                      <a:r>
                        <a:rPr lang="fr-FR" sz="2400" noProof="0"/>
                        <a:t>Attributs rejetés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r>
                        <a:rPr lang="fr-FR" sz="2400" noProof="0"/>
                        <a:t>Individus rejetés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790370018"/>
                  </a:ext>
                </a:extLst>
              </a:tr>
              <a:tr h="454809">
                <a:tc>
                  <a:txBody>
                    <a:bodyPr/>
                    <a:lstStyle/>
                    <a:p>
                      <a:r>
                        <a:rPr lang="fr-FR" sz="2400" noProof="0"/>
                        <a:t>Sexe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r>
                        <a:rPr lang="fr-FR" sz="2400" noProof="0"/>
                        <a:t>Les “consommateurs” de Semeron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2070863077"/>
                  </a:ext>
                </a:extLst>
              </a:tr>
              <a:tr h="454809">
                <a:tc>
                  <a:txBody>
                    <a:bodyPr/>
                    <a:lstStyle/>
                    <a:p>
                      <a:r>
                        <a:rPr lang="fr-FR" sz="2400" noProof="0"/>
                        <a:t>Origine ethnique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en-US" sz="240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1926963067"/>
                  </a:ext>
                </a:extLst>
              </a:tr>
              <a:tr h="454809">
                <a:tc>
                  <a:txBody>
                    <a:bodyPr/>
                    <a:lstStyle/>
                    <a:p>
                      <a:r>
                        <a:rPr lang="fr-FR" sz="2400" noProof="0"/>
                        <a:t>Pays de résidence</a:t>
                      </a:r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tc>
                  <a:txBody>
                    <a:bodyPr/>
                    <a:lstStyle/>
                    <a:p>
                      <a:endParaRPr lang="en-US" sz="2400"/>
                    </a:p>
                  </a:txBody>
                  <a:tcPr>
                    <a:lnL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L>
                    <a:lnR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R>
                    <a:lnT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T>
                    <a:lnB w="12700" cap="flat" cmpd="sng" algn="ctr">
                      <a:solidFill>
                        <a:schemeClr val="tx1"/>
                      </a:solidFill>
                      <a:prstDash val="solid"/>
                      <a:round/>
                      <a:headEnd type="none" w="med" len="med"/>
                      <a:tailEnd type="none" w="med" len="med"/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</a:tcPr>
                </a:tc>
                <a:extLst>
                  <a:ext uri="{0D108BD9-81ED-4DB2-BD59-A6C34878D82A}">
                    <a16:rowId xmlns:a16="http://schemas.microsoft.com/office/drawing/2014/main" val="3408258346"/>
                  </a:ext>
                </a:extLst>
              </a:tr>
            </a:tbl>
          </a:graphicData>
        </a:graphic>
      </p:graphicFrame>
      <p:sp>
        <p:nvSpPr>
          <p:cNvPr id="64" name="ZoneTexte 63">
            <a:extLst>
              <a:ext uri="{FF2B5EF4-FFF2-40B4-BE49-F238E27FC236}">
                <a16:creationId xmlns:a16="http://schemas.microsoft.com/office/drawing/2014/main" id="{3755BCDE-8EDC-4850-AA12-B77289D9585E}"/>
              </a:ext>
            </a:extLst>
          </p:cNvPr>
          <p:cNvSpPr txBox="1"/>
          <p:nvPr/>
        </p:nvSpPr>
        <p:spPr>
          <a:xfrm>
            <a:off x="-11718660" y="1124576"/>
            <a:ext cx="11428200" cy="404591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fr-FR" sz="1800"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Pour chacune de ces drogues, chaque personne a dû renseigner sa </a:t>
            </a:r>
            <a:r>
              <a:rPr lang="fr-FR" sz="1800" b="1"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dernière utilisation </a:t>
            </a:r>
            <a:r>
              <a:rPr lang="fr-FR" sz="1800"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de celle-ci qui pouvait se classer </a:t>
            </a:r>
            <a:r>
              <a:rPr lang="fr-FR" sz="1800" b="1"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parmi 7 propositions </a:t>
            </a:r>
            <a:r>
              <a:rPr lang="fr-FR"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numérotées de 0 à 6</a:t>
            </a:r>
            <a:r>
              <a:rPr lang="fr-FR" sz="1800"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:</a:t>
            </a:r>
          </a:p>
          <a:p>
            <a:pPr>
              <a:lnSpc>
                <a:spcPct val="107000"/>
              </a:lnSpc>
              <a:spcAft>
                <a:spcPts val="800"/>
              </a:spcAft>
            </a:pPr>
            <a:r>
              <a:rPr lang="fr-FR" sz="1800"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Utilisée pour la dernière fois :</a:t>
            </a:r>
          </a:p>
          <a:p>
            <a:pPr marL="285750" lvl="0" indent="-285750">
              <a:lnSpc>
                <a:spcPct val="107000"/>
              </a:lnSpc>
              <a:buFont typeface="Arial" panose="020B0604020202020204" pitchFamily="34" charset="0"/>
              <a:buChar char="•"/>
            </a:pPr>
            <a:r>
              <a:rPr lang="fr-FR"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6</a:t>
            </a:r>
            <a:r>
              <a:rPr lang="fr-FR" sz="1800"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 - Hier</a:t>
            </a:r>
          </a:p>
          <a:p>
            <a:pPr marL="285750" lvl="0" indent="-285750">
              <a:lnSpc>
                <a:spcPct val="107000"/>
              </a:lnSpc>
              <a:buFont typeface="Arial" panose="020B0604020202020204" pitchFamily="34" charset="0"/>
              <a:buChar char="•"/>
            </a:pPr>
            <a:r>
              <a:rPr lang="fr-FR"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5</a:t>
            </a:r>
            <a:r>
              <a:rPr lang="fr-FR" sz="1800"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 - La semaine dernière</a:t>
            </a:r>
          </a:p>
          <a:p>
            <a:pPr marL="285750" lvl="0" indent="-285750">
              <a:lnSpc>
                <a:spcPct val="107000"/>
              </a:lnSpc>
              <a:buFont typeface="Arial" panose="020B0604020202020204" pitchFamily="34" charset="0"/>
              <a:buChar char="•"/>
            </a:pPr>
            <a:r>
              <a:rPr lang="fr-FR" sz="1800"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4 - Le mois dernier</a:t>
            </a:r>
          </a:p>
          <a:p>
            <a:pPr marL="285750" lvl="0" indent="-285750">
              <a:lnSpc>
                <a:spcPct val="107000"/>
              </a:lnSpc>
              <a:buFont typeface="Arial" panose="020B0604020202020204" pitchFamily="34" charset="0"/>
              <a:buChar char="•"/>
            </a:pPr>
            <a:r>
              <a:rPr lang="fr-FR" sz="1800"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3 - L’année dernière</a:t>
            </a:r>
          </a:p>
          <a:p>
            <a:pPr marL="285750" lvl="0" indent="-285750">
              <a:lnSpc>
                <a:spcPct val="107000"/>
              </a:lnSpc>
              <a:buFont typeface="Arial" panose="020B0604020202020204" pitchFamily="34" charset="0"/>
              <a:buChar char="•"/>
            </a:pPr>
            <a:r>
              <a:rPr lang="fr-FR" sz="1800"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2 - Il y a 10 ans</a:t>
            </a:r>
          </a:p>
          <a:p>
            <a:pPr marL="285750" lvl="0" indent="-285750">
              <a:lnSpc>
                <a:spcPct val="107000"/>
              </a:lnSpc>
              <a:buFont typeface="Arial" panose="020B0604020202020204" pitchFamily="34" charset="0"/>
              <a:buChar char="•"/>
            </a:pPr>
            <a:r>
              <a:rPr lang="fr-FR"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1 - Il y a plus de 10 ans</a:t>
            </a:r>
            <a:endParaRPr lang="fr-FR" sz="180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285750" indent="-285750">
              <a:lnSpc>
                <a:spcPct val="107000"/>
              </a:lnSpc>
              <a:spcAft>
                <a:spcPts val="800"/>
              </a:spcAft>
              <a:buFont typeface="Arial" panose="020B0604020202020204" pitchFamily="34" charset="0"/>
              <a:buChar char="•"/>
            </a:pPr>
            <a:r>
              <a:rPr lang="fr-FR" sz="1800">
                <a:effectLst/>
                <a:latin typeface="Calibri" panose="020F0502020204030204" pitchFamily="34" charset="0"/>
                <a:ea typeface="Calibri" panose="020F0502020204030204" pitchFamily="34" charset="0"/>
                <a:cs typeface="Times New Roman" panose="02020603050405020304" pitchFamily="18" charset="0"/>
              </a:rPr>
              <a:t>0 – Jamais</a:t>
            </a:r>
            <a:endParaRPr lang="fr-FR"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>
              <a:lnSpc>
                <a:spcPct val="107000"/>
              </a:lnSpc>
              <a:spcAft>
                <a:spcPts val="800"/>
              </a:spcAft>
            </a:pPr>
            <a:endParaRPr lang="fr-FR"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lvl="0">
              <a:lnSpc>
                <a:spcPct val="107000"/>
              </a:lnSpc>
              <a:spcAft>
                <a:spcPts val="800"/>
              </a:spcAft>
            </a:pPr>
            <a:endParaRPr lang="fr-FR" sz="1800">
              <a:effectLst/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grpSp>
        <p:nvGrpSpPr>
          <p:cNvPr id="55" name="Groupe 54">
            <a:extLst>
              <a:ext uri="{FF2B5EF4-FFF2-40B4-BE49-F238E27FC236}">
                <a16:creationId xmlns:a16="http://schemas.microsoft.com/office/drawing/2014/main" id="{8B31607D-F720-49CA-8A79-E8299FDD4782}"/>
              </a:ext>
            </a:extLst>
          </p:cNvPr>
          <p:cNvGrpSpPr/>
          <p:nvPr/>
        </p:nvGrpSpPr>
        <p:grpSpPr>
          <a:xfrm>
            <a:off x="231908" y="-7122126"/>
            <a:ext cx="11728184" cy="6814930"/>
            <a:chOff x="231908" y="122694"/>
            <a:chExt cx="11728184" cy="6814930"/>
          </a:xfrm>
        </p:grpSpPr>
        <p:graphicFrame>
          <p:nvGraphicFramePr>
            <p:cNvPr id="56" name="Graphique 55">
              <a:extLst>
                <a:ext uri="{FF2B5EF4-FFF2-40B4-BE49-F238E27FC236}">
                  <a16:creationId xmlns:a16="http://schemas.microsoft.com/office/drawing/2014/main" id="{EE23D5CF-3AC7-423C-8071-93838F021753}"/>
                </a:ext>
              </a:extLst>
            </p:cNvPr>
            <p:cNvGraphicFramePr/>
            <p:nvPr>
              <p:extLst>
                <p:ext uri="{D42A27DB-BD31-4B8C-83A1-F6EECF244321}">
                  <p14:modId xmlns:p14="http://schemas.microsoft.com/office/powerpoint/2010/main" val="489900512"/>
                </p:ext>
              </p:extLst>
            </p:nvPr>
          </p:nvGraphicFramePr>
          <p:xfrm>
            <a:off x="396171" y="3454769"/>
            <a:ext cx="1397561" cy="3482855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4"/>
            </a:graphicData>
          </a:graphic>
        </p:graphicFrame>
        <p:sp>
          <p:nvSpPr>
            <p:cNvPr id="67" name="Rectangle 66">
              <a:extLst>
                <a:ext uri="{FF2B5EF4-FFF2-40B4-BE49-F238E27FC236}">
                  <a16:creationId xmlns:a16="http://schemas.microsoft.com/office/drawing/2014/main" id="{CF90B747-97D0-47F9-B409-283022A008CF}"/>
                </a:ext>
              </a:extLst>
            </p:cNvPr>
            <p:cNvSpPr/>
            <p:nvPr/>
          </p:nvSpPr>
          <p:spPr>
            <a:xfrm>
              <a:off x="231908" y="304217"/>
              <a:ext cx="11728184" cy="637032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ffectLst>
              <a:outerShdw blurRad="50800" dist="38100" dir="5400000" algn="t" rotWithShape="0">
                <a:schemeClr val="bg1"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" name="Rectangle 67">
              <a:extLst>
                <a:ext uri="{FF2B5EF4-FFF2-40B4-BE49-F238E27FC236}">
                  <a16:creationId xmlns:a16="http://schemas.microsoft.com/office/drawing/2014/main" id="{40ED0922-FD44-4FA4-B3B9-E4D3C1F805E2}"/>
                </a:ext>
              </a:extLst>
            </p:cNvPr>
            <p:cNvSpPr/>
            <p:nvPr/>
          </p:nvSpPr>
          <p:spPr>
            <a:xfrm>
              <a:off x="5774465" y="681548"/>
              <a:ext cx="6072080" cy="573578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" name="Rectangle 68">
              <a:extLst>
                <a:ext uri="{FF2B5EF4-FFF2-40B4-BE49-F238E27FC236}">
                  <a16:creationId xmlns:a16="http://schemas.microsoft.com/office/drawing/2014/main" id="{9F815BA2-9E87-4316-ADE6-EA8DDDEFFE9B}"/>
                </a:ext>
              </a:extLst>
            </p:cNvPr>
            <p:cNvSpPr/>
            <p:nvPr/>
          </p:nvSpPr>
          <p:spPr>
            <a:xfrm>
              <a:off x="406595" y="681548"/>
              <a:ext cx="5136119" cy="287108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0" name="Rectangle 69">
              <a:extLst>
                <a:ext uri="{FF2B5EF4-FFF2-40B4-BE49-F238E27FC236}">
                  <a16:creationId xmlns:a16="http://schemas.microsoft.com/office/drawing/2014/main" id="{AC7298F7-7B4D-44C0-98B7-4C1F2A72F38F}"/>
                </a:ext>
              </a:extLst>
            </p:cNvPr>
            <p:cNvSpPr/>
            <p:nvPr/>
          </p:nvSpPr>
          <p:spPr>
            <a:xfrm>
              <a:off x="231908" y="183464"/>
              <a:ext cx="11728184" cy="3528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ffectLst>
              <a:outerShdw blurRad="50800" dist="38100" dir="5400000" algn="t" rotWithShape="0">
                <a:schemeClr val="bg1"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pic>
          <p:nvPicPr>
            <p:cNvPr id="71" name="Image 70" descr="Une image contenant table&#10;&#10;Description générée automatiquement">
              <a:extLst>
                <a:ext uri="{FF2B5EF4-FFF2-40B4-BE49-F238E27FC236}">
                  <a16:creationId xmlns:a16="http://schemas.microsoft.com/office/drawing/2014/main" id="{A511422B-570C-44E2-A6CE-694359708D4E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12230" r="9719" b="9621"/>
            <a:stretch/>
          </p:blipFill>
          <p:spPr>
            <a:xfrm>
              <a:off x="5911224" y="1300110"/>
              <a:ext cx="5897052" cy="5104506"/>
            </a:xfrm>
            <a:prstGeom prst="rect">
              <a:avLst/>
            </a:prstGeom>
          </p:spPr>
        </p:pic>
        <p:sp>
          <p:nvSpPr>
            <p:cNvPr id="72" name="Rectangle 71">
              <a:extLst>
                <a:ext uri="{FF2B5EF4-FFF2-40B4-BE49-F238E27FC236}">
                  <a16:creationId xmlns:a16="http://schemas.microsoft.com/office/drawing/2014/main" id="{2B08EB83-AC55-4224-9472-1EB568D80B52}"/>
                </a:ext>
              </a:extLst>
            </p:cNvPr>
            <p:cNvSpPr/>
            <p:nvPr/>
          </p:nvSpPr>
          <p:spPr>
            <a:xfrm>
              <a:off x="432009" y="3702086"/>
              <a:ext cx="5110548" cy="273928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aphicFrame>
          <p:nvGraphicFramePr>
            <p:cNvPr id="73" name="Graphique 72">
              <a:extLst>
                <a:ext uri="{FF2B5EF4-FFF2-40B4-BE49-F238E27FC236}">
                  <a16:creationId xmlns:a16="http://schemas.microsoft.com/office/drawing/2014/main" id="{325E2630-175D-4E83-9DC9-EFF715A7ADCA}"/>
                </a:ext>
              </a:extLst>
            </p:cNvPr>
            <p:cNvGraphicFramePr/>
            <p:nvPr>
              <p:extLst>
                <p:ext uri="{D42A27DB-BD31-4B8C-83A1-F6EECF244321}">
                  <p14:modId xmlns:p14="http://schemas.microsoft.com/office/powerpoint/2010/main" val="5988814"/>
                </p:ext>
              </p:extLst>
            </p:nvPr>
          </p:nvGraphicFramePr>
          <p:xfrm>
            <a:off x="392134" y="780247"/>
            <a:ext cx="4936693" cy="2751642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6"/>
            </a:graphicData>
          </a:graphic>
        </p:graphicFrame>
        <p:sp>
          <p:nvSpPr>
            <p:cNvPr id="74" name="ZoneTexte 73">
              <a:extLst>
                <a:ext uri="{FF2B5EF4-FFF2-40B4-BE49-F238E27FC236}">
                  <a16:creationId xmlns:a16="http://schemas.microsoft.com/office/drawing/2014/main" id="{48B6B869-2538-4143-968D-DA00FCB05D43}"/>
                </a:ext>
              </a:extLst>
            </p:cNvPr>
            <p:cNvSpPr txBox="1"/>
            <p:nvPr/>
          </p:nvSpPr>
          <p:spPr>
            <a:xfrm>
              <a:off x="4413963" y="1170744"/>
              <a:ext cx="670243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200">
                  <a:latin typeface="+mj-lt"/>
                </a:rPr>
                <a:t>1885</a:t>
              </a:r>
            </a:p>
          </p:txBody>
        </p:sp>
        <p:cxnSp>
          <p:nvCxnSpPr>
            <p:cNvPr id="75" name="Connecteur droit 74">
              <a:extLst>
                <a:ext uri="{FF2B5EF4-FFF2-40B4-BE49-F238E27FC236}">
                  <a16:creationId xmlns:a16="http://schemas.microsoft.com/office/drawing/2014/main" id="{4CBEC4C7-8766-4A09-A830-1B1BEC30D77B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461882" y="1250938"/>
              <a:ext cx="0" cy="744968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76" name="Connecteur droit 75">
              <a:extLst>
                <a:ext uri="{FF2B5EF4-FFF2-40B4-BE49-F238E27FC236}">
                  <a16:creationId xmlns:a16="http://schemas.microsoft.com/office/drawing/2014/main" id="{30A084C1-596D-4BA7-BBBD-617A04909237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33215" y="1300110"/>
              <a:ext cx="0" cy="872475"/>
            </a:xfrm>
            <a:prstGeom prst="line">
              <a:avLst/>
            </a:prstGeom>
            <a:ln>
              <a:solidFill>
                <a:srgbClr val="FC917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77" name="ZoneTexte 76">
              <a:extLst>
                <a:ext uri="{FF2B5EF4-FFF2-40B4-BE49-F238E27FC236}">
                  <a16:creationId xmlns:a16="http://schemas.microsoft.com/office/drawing/2014/main" id="{73C175B1-8D7D-45E4-BADE-1276F2B2D331}"/>
                </a:ext>
              </a:extLst>
            </p:cNvPr>
            <p:cNvSpPr txBox="1"/>
            <p:nvPr/>
          </p:nvSpPr>
          <p:spPr>
            <a:xfrm>
              <a:off x="1026941" y="1207674"/>
              <a:ext cx="219018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200">
                  <a:latin typeface="+mj-lt"/>
                </a:rPr>
                <a:t>8</a:t>
              </a:r>
            </a:p>
          </p:txBody>
        </p:sp>
        <p:sp>
          <p:nvSpPr>
            <p:cNvPr id="78" name="ZoneTexte 77">
              <a:extLst>
                <a:ext uri="{FF2B5EF4-FFF2-40B4-BE49-F238E27FC236}">
                  <a16:creationId xmlns:a16="http://schemas.microsoft.com/office/drawing/2014/main" id="{11D47DF8-B9DF-457C-9E4E-A35B13E34C4A}"/>
                </a:ext>
              </a:extLst>
            </p:cNvPr>
            <p:cNvSpPr txBox="1"/>
            <p:nvPr/>
          </p:nvSpPr>
          <p:spPr>
            <a:xfrm>
              <a:off x="361898" y="122694"/>
              <a:ext cx="7577101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fr-FR" sz="2400">
                  <a:solidFill>
                    <a:schemeClr val="bg1"/>
                  </a:solidFill>
                  <a:latin typeface="+mj-lt"/>
                </a:rPr>
                <a:t>Les “consommateurs” de Semeron</a:t>
              </a:r>
            </a:p>
          </p:txBody>
        </p:sp>
        <p:pic>
          <p:nvPicPr>
            <p:cNvPr id="79" name="Image 78">
              <a:extLst>
                <a:ext uri="{FF2B5EF4-FFF2-40B4-BE49-F238E27FC236}">
                  <a16:creationId xmlns:a16="http://schemas.microsoft.com/office/drawing/2014/main" id="{8A62F691-6DA3-435C-9A25-6C85405E0F93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90909" t="16518" b="67046"/>
            <a:stretch/>
          </p:blipFill>
          <p:spPr>
            <a:xfrm>
              <a:off x="3894212" y="4249835"/>
              <a:ext cx="852909" cy="821893"/>
            </a:xfrm>
            <a:prstGeom prst="rect">
              <a:avLst/>
            </a:prstGeom>
          </p:spPr>
        </p:pic>
        <p:pic>
          <p:nvPicPr>
            <p:cNvPr id="80" name="Image 79">
              <a:extLst>
                <a:ext uri="{FF2B5EF4-FFF2-40B4-BE49-F238E27FC236}">
                  <a16:creationId xmlns:a16="http://schemas.microsoft.com/office/drawing/2014/main" id="{31A1A52F-CBCC-43D8-AF83-7C6A5D9FB5B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7545" t="13302" r="32818" b="12759"/>
            <a:stretch/>
          </p:blipFill>
          <p:spPr>
            <a:xfrm>
              <a:off x="1353969" y="4098880"/>
              <a:ext cx="2207310" cy="2194631"/>
            </a:xfrm>
            <a:prstGeom prst="rect">
              <a:avLst/>
            </a:prstGeom>
          </p:spPr>
        </p:pic>
        <p:sp>
          <p:nvSpPr>
            <p:cNvPr id="81" name="ZoneTexte 80">
              <a:extLst>
                <a:ext uri="{FF2B5EF4-FFF2-40B4-BE49-F238E27FC236}">
                  <a16:creationId xmlns:a16="http://schemas.microsoft.com/office/drawing/2014/main" id="{F0F1DFCA-7790-4F51-A253-2B92EB7EEBC0}"/>
                </a:ext>
              </a:extLst>
            </p:cNvPr>
            <p:cNvSpPr txBox="1"/>
            <p:nvPr/>
          </p:nvSpPr>
          <p:spPr>
            <a:xfrm>
              <a:off x="478489" y="3760554"/>
              <a:ext cx="385831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fr-FR"/>
                <a:t>Age des consommateurs de Semeron</a:t>
              </a:r>
            </a:p>
          </p:txBody>
        </p:sp>
        <p:sp>
          <p:nvSpPr>
            <p:cNvPr id="82" name="ZoneTexte 81">
              <a:extLst>
                <a:ext uri="{FF2B5EF4-FFF2-40B4-BE49-F238E27FC236}">
                  <a16:creationId xmlns:a16="http://schemas.microsoft.com/office/drawing/2014/main" id="{C3D0A441-EB4A-4B9A-A6B5-44551C831235}"/>
                </a:ext>
              </a:extLst>
            </p:cNvPr>
            <p:cNvSpPr txBox="1"/>
            <p:nvPr/>
          </p:nvSpPr>
          <p:spPr>
            <a:xfrm>
              <a:off x="580103" y="788097"/>
              <a:ext cx="3929699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fr-FR"/>
                <a:t>Répartition dans le jeu de données</a:t>
              </a:r>
            </a:p>
          </p:txBody>
        </p:sp>
        <p:sp>
          <p:nvSpPr>
            <p:cNvPr id="83" name="ZoneTexte 82">
              <a:extLst>
                <a:ext uri="{FF2B5EF4-FFF2-40B4-BE49-F238E27FC236}">
                  <a16:creationId xmlns:a16="http://schemas.microsoft.com/office/drawing/2014/main" id="{D30D7919-EB53-4D92-B5DB-F08754737F2F}"/>
                </a:ext>
              </a:extLst>
            </p:cNvPr>
            <p:cNvSpPr txBox="1"/>
            <p:nvPr/>
          </p:nvSpPr>
          <p:spPr>
            <a:xfrm>
              <a:off x="6162903" y="788097"/>
              <a:ext cx="4101974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fr-FR"/>
                <a:t>Consommations moyennes de drogues</a:t>
              </a:r>
            </a:p>
          </p:txBody>
        </p:sp>
      </p:grpSp>
      <p:sp>
        <p:nvSpPr>
          <p:cNvPr id="65" name="Rectangle 64">
            <a:extLst>
              <a:ext uri="{FF2B5EF4-FFF2-40B4-BE49-F238E27FC236}">
                <a16:creationId xmlns:a16="http://schemas.microsoft.com/office/drawing/2014/main" id="{629E7BE7-9F16-4A30-9907-4EE8EE8A6032}"/>
              </a:ext>
            </a:extLst>
          </p:cNvPr>
          <p:cNvSpPr/>
          <p:nvPr/>
        </p:nvSpPr>
        <p:spPr>
          <a:xfrm>
            <a:off x="0" y="-1584960"/>
            <a:ext cx="12192000" cy="1005840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6" name="ZoneTexte 65">
            <a:extLst>
              <a:ext uri="{FF2B5EF4-FFF2-40B4-BE49-F238E27FC236}">
                <a16:creationId xmlns:a16="http://schemas.microsoft.com/office/drawing/2014/main" id="{880966CE-04AF-423B-A2E0-6B7D5772E45D}"/>
              </a:ext>
            </a:extLst>
          </p:cNvPr>
          <p:cNvSpPr txBox="1"/>
          <p:nvPr/>
        </p:nvSpPr>
        <p:spPr>
          <a:xfrm>
            <a:off x="347240" y="-1464596"/>
            <a:ext cx="5613722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sz="4000" b="1">
                <a:solidFill>
                  <a:schemeClr val="bg1"/>
                </a:solidFill>
                <a:latin typeface="+mj-lt"/>
              </a:rPr>
              <a:t>Présentation du </a:t>
            </a:r>
            <a:r>
              <a:rPr lang="fr-FR" sz="4000" b="1" err="1">
                <a:solidFill>
                  <a:schemeClr val="bg1"/>
                </a:solidFill>
                <a:latin typeface="+mj-lt"/>
              </a:rPr>
              <a:t>Dataset</a:t>
            </a:r>
            <a:endParaRPr lang="fr-FR" sz="4000" b="1">
              <a:solidFill>
                <a:schemeClr val="bg1"/>
              </a:solidFill>
              <a:latin typeface="+mj-lt"/>
            </a:endParaRPr>
          </a:p>
        </p:txBody>
      </p:sp>
      <p:pic>
        <p:nvPicPr>
          <p:cNvPr id="84" name="Image 83">
            <a:extLst>
              <a:ext uri="{FF2B5EF4-FFF2-40B4-BE49-F238E27FC236}">
                <a16:creationId xmlns:a16="http://schemas.microsoft.com/office/drawing/2014/main" id="{336AAB3D-1089-4888-A0AF-F88641DFF73C}"/>
              </a:ext>
            </a:extLst>
          </p:cNvPr>
          <p:cNvPicPr>
            <a:picLocks noChangeAspect="1"/>
          </p:cNvPicPr>
          <p:nvPr/>
        </p:nvPicPr>
        <p:blipFill>
          <a:blip r:embed="rId8"/>
          <a:stretch>
            <a:fillRect/>
          </a:stretch>
        </p:blipFill>
        <p:spPr>
          <a:xfrm>
            <a:off x="13865845" y="2185507"/>
            <a:ext cx="7894988" cy="962027"/>
          </a:xfrm>
          <a:prstGeom prst="rect">
            <a:avLst/>
          </a:prstGeom>
        </p:spPr>
      </p:pic>
      <p:pic>
        <p:nvPicPr>
          <p:cNvPr id="85" name="Image 84">
            <a:extLst>
              <a:ext uri="{FF2B5EF4-FFF2-40B4-BE49-F238E27FC236}">
                <a16:creationId xmlns:a16="http://schemas.microsoft.com/office/drawing/2014/main" id="{33107F5C-E5B3-4F1F-AFAD-5AE49D673EDF}"/>
              </a:ext>
            </a:extLst>
          </p:cNvPr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13865845" y="3503685"/>
            <a:ext cx="7894988" cy="973549"/>
          </a:xfrm>
          <a:prstGeom prst="rect">
            <a:avLst/>
          </a:prstGeom>
        </p:spPr>
      </p:pic>
      <p:sp>
        <p:nvSpPr>
          <p:cNvPr id="86" name="ZoneTexte 85">
            <a:extLst>
              <a:ext uri="{FF2B5EF4-FFF2-40B4-BE49-F238E27FC236}">
                <a16:creationId xmlns:a16="http://schemas.microsoft.com/office/drawing/2014/main" id="{21E1115D-7F17-4AA6-9F51-317AA0F4B337}"/>
              </a:ext>
            </a:extLst>
          </p:cNvPr>
          <p:cNvSpPr txBox="1"/>
          <p:nvPr/>
        </p:nvSpPr>
        <p:spPr>
          <a:xfrm>
            <a:off x="14211956" y="1941473"/>
            <a:ext cx="265176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/>
              <a:t>Variables d’entrée:</a:t>
            </a:r>
          </a:p>
        </p:txBody>
      </p:sp>
      <p:sp>
        <p:nvSpPr>
          <p:cNvPr id="87" name="ZoneTexte 86">
            <a:extLst>
              <a:ext uri="{FF2B5EF4-FFF2-40B4-BE49-F238E27FC236}">
                <a16:creationId xmlns:a16="http://schemas.microsoft.com/office/drawing/2014/main" id="{25CB0931-4C11-4E34-A88C-683932C9598B}"/>
              </a:ext>
            </a:extLst>
          </p:cNvPr>
          <p:cNvSpPr txBox="1"/>
          <p:nvPr/>
        </p:nvSpPr>
        <p:spPr>
          <a:xfrm>
            <a:off x="14211956" y="3244334"/>
            <a:ext cx="265176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/>
              <a:t>Variables cibles:</a:t>
            </a:r>
          </a:p>
        </p:txBody>
      </p:sp>
    </p:spTree>
    <p:extLst>
      <p:ext uri="{BB962C8B-B14F-4D97-AF65-F5344CB8AC3E}">
        <p14:creationId xmlns:p14="http://schemas.microsoft.com/office/powerpoint/2010/main" val="2987502601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88" name="Groupe 87">
            <a:extLst>
              <a:ext uri="{FF2B5EF4-FFF2-40B4-BE49-F238E27FC236}">
                <a16:creationId xmlns:a16="http://schemas.microsoft.com/office/drawing/2014/main" id="{2598D97A-2870-446F-923C-086657EBE7FE}"/>
              </a:ext>
            </a:extLst>
          </p:cNvPr>
          <p:cNvGrpSpPr/>
          <p:nvPr/>
        </p:nvGrpSpPr>
        <p:grpSpPr>
          <a:xfrm>
            <a:off x="0" y="0"/>
            <a:ext cx="12192000" cy="6858000"/>
            <a:chOff x="0" y="0"/>
            <a:chExt cx="12192000" cy="6858000"/>
          </a:xfrm>
        </p:grpSpPr>
        <p:pic>
          <p:nvPicPr>
            <p:cNvPr id="89" name="Image 88">
              <a:extLst>
                <a:ext uri="{FF2B5EF4-FFF2-40B4-BE49-F238E27FC236}">
                  <a16:creationId xmlns:a16="http://schemas.microsoft.com/office/drawing/2014/main" id="{F992DCA4-FFA1-462A-8E91-6DD2EFB17042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15737"/>
            <a:stretch/>
          </p:blipFill>
          <p:spPr>
            <a:xfrm>
              <a:off x="0" y="0"/>
              <a:ext cx="12192000" cy="6858000"/>
            </a:xfrm>
            <a:prstGeom prst="rect">
              <a:avLst/>
            </a:prstGeom>
          </p:spPr>
        </p:pic>
        <p:sp>
          <p:nvSpPr>
            <p:cNvPr id="90" name="Rectangle 89">
              <a:extLst>
                <a:ext uri="{FF2B5EF4-FFF2-40B4-BE49-F238E27FC236}">
                  <a16:creationId xmlns:a16="http://schemas.microsoft.com/office/drawing/2014/main" id="{A43D53B8-F49A-4C41-9937-46BD6D329373}"/>
                </a:ext>
              </a:extLst>
            </p:cNvPr>
            <p:cNvSpPr/>
            <p:nvPr/>
          </p:nvSpPr>
          <p:spPr>
            <a:xfrm>
              <a:off x="0" y="0"/>
              <a:ext cx="12192000" cy="6858000"/>
            </a:xfrm>
            <a:prstGeom prst="rect">
              <a:avLst/>
            </a:prstGeom>
            <a:solidFill>
              <a:schemeClr val="tx1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sp>
        <p:nvSpPr>
          <p:cNvPr id="50" name="Rectangle 49">
            <a:extLst>
              <a:ext uri="{FF2B5EF4-FFF2-40B4-BE49-F238E27FC236}">
                <a16:creationId xmlns:a16="http://schemas.microsoft.com/office/drawing/2014/main" id="{00AAE537-4C42-44A5-8A42-7CFAC7D1B66F}"/>
              </a:ext>
            </a:extLst>
          </p:cNvPr>
          <p:cNvSpPr/>
          <p:nvPr/>
        </p:nvSpPr>
        <p:spPr>
          <a:xfrm>
            <a:off x="-16387403" y="2366682"/>
            <a:ext cx="12192000" cy="2124635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2" name="ZoneTexte 61">
            <a:extLst>
              <a:ext uri="{FF2B5EF4-FFF2-40B4-BE49-F238E27FC236}">
                <a16:creationId xmlns:a16="http://schemas.microsoft.com/office/drawing/2014/main" id="{CCEF6FE1-E1F6-4284-B928-8BF094EFC560}"/>
              </a:ext>
            </a:extLst>
          </p:cNvPr>
          <p:cNvSpPr txBox="1"/>
          <p:nvPr/>
        </p:nvSpPr>
        <p:spPr>
          <a:xfrm>
            <a:off x="16120897" y="2828836"/>
            <a:ext cx="11180507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fr-FR" sz="7200" b="1">
                <a:solidFill>
                  <a:schemeClr val="bg1"/>
                </a:solidFill>
                <a:latin typeface="+mj-lt"/>
              </a:rPr>
              <a:t>Visualisation des données</a:t>
            </a:r>
          </a:p>
        </p:txBody>
      </p:sp>
      <p:grpSp>
        <p:nvGrpSpPr>
          <p:cNvPr id="15" name="Groupe 14">
            <a:extLst>
              <a:ext uri="{FF2B5EF4-FFF2-40B4-BE49-F238E27FC236}">
                <a16:creationId xmlns:a16="http://schemas.microsoft.com/office/drawing/2014/main" id="{156037AA-B56C-460B-A758-FD8372E055F9}"/>
              </a:ext>
            </a:extLst>
          </p:cNvPr>
          <p:cNvGrpSpPr/>
          <p:nvPr/>
        </p:nvGrpSpPr>
        <p:grpSpPr>
          <a:xfrm>
            <a:off x="231908" y="122694"/>
            <a:ext cx="11728184" cy="6814930"/>
            <a:chOff x="231908" y="122694"/>
            <a:chExt cx="11728184" cy="6814930"/>
          </a:xfrm>
        </p:grpSpPr>
        <p:graphicFrame>
          <p:nvGraphicFramePr>
            <p:cNvPr id="48" name="Graphique 47">
              <a:extLst>
                <a:ext uri="{FF2B5EF4-FFF2-40B4-BE49-F238E27FC236}">
                  <a16:creationId xmlns:a16="http://schemas.microsoft.com/office/drawing/2014/main" id="{ABC31AA5-B894-4877-A93E-E745EDAA4252}"/>
                </a:ext>
              </a:extLst>
            </p:cNvPr>
            <p:cNvGraphicFramePr/>
            <p:nvPr>
              <p:extLst>
                <p:ext uri="{D42A27DB-BD31-4B8C-83A1-F6EECF244321}">
                  <p14:modId xmlns:p14="http://schemas.microsoft.com/office/powerpoint/2010/main" val="2778171593"/>
                </p:ext>
              </p:extLst>
            </p:nvPr>
          </p:nvGraphicFramePr>
          <p:xfrm>
            <a:off x="396171" y="3454769"/>
            <a:ext cx="1397561" cy="3482855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3"/>
            </a:graphicData>
          </a:graphic>
        </p:graphicFrame>
        <p:sp>
          <p:nvSpPr>
            <p:cNvPr id="7" name="Rectangle 6">
              <a:extLst>
                <a:ext uri="{FF2B5EF4-FFF2-40B4-BE49-F238E27FC236}">
                  <a16:creationId xmlns:a16="http://schemas.microsoft.com/office/drawing/2014/main" id="{0D15B71C-7386-4B15-9E1A-AB881B905FE9}"/>
                </a:ext>
              </a:extLst>
            </p:cNvPr>
            <p:cNvSpPr/>
            <p:nvPr/>
          </p:nvSpPr>
          <p:spPr>
            <a:xfrm>
              <a:off x="231908" y="304217"/>
              <a:ext cx="11728184" cy="637032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ffectLst>
              <a:outerShdw blurRad="50800" dist="38100" dir="5400000" algn="t" rotWithShape="0">
                <a:schemeClr val="bg1"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20A685F9-8C0C-4ECF-A5BC-16D4B733CD01}"/>
                </a:ext>
              </a:extLst>
            </p:cNvPr>
            <p:cNvSpPr/>
            <p:nvPr/>
          </p:nvSpPr>
          <p:spPr>
            <a:xfrm>
              <a:off x="5774465" y="681548"/>
              <a:ext cx="6072080" cy="573578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" name="Rectangle 45">
              <a:extLst>
                <a:ext uri="{FF2B5EF4-FFF2-40B4-BE49-F238E27FC236}">
                  <a16:creationId xmlns:a16="http://schemas.microsoft.com/office/drawing/2014/main" id="{413374E3-90C3-4212-8560-C1173C29E713}"/>
                </a:ext>
              </a:extLst>
            </p:cNvPr>
            <p:cNvSpPr/>
            <p:nvPr/>
          </p:nvSpPr>
          <p:spPr>
            <a:xfrm>
              <a:off x="406595" y="681548"/>
              <a:ext cx="5136119" cy="287108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6002A98B-9C4C-4C6B-8C23-1B885B2BAE32}"/>
                </a:ext>
              </a:extLst>
            </p:cNvPr>
            <p:cNvSpPr/>
            <p:nvPr/>
          </p:nvSpPr>
          <p:spPr>
            <a:xfrm>
              <a:off x="231908" y="183464"/>
              <a:ext cx="11728184" cy="3528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ffectLst>
              <a:outerShdw blurRad="50800" dist="38100" dir="5400000" algn="t" rotWithShape="0">
                <a:schemeClr val="bg1"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pic>
          <p:nvPicPr>
            <p:cNvPr id="25" name="Image 24" descr="Une image contenant table&#10;&#10;Description générée automatiquement">
              <a:extLst>
                <a:ext uri="{FF2B5EF4-FFF2-40B4-BE49-F238E27FC236}">
                  <a16:creationId xmlns:a16="http://schemas.microsoft.com/office/drawing/2014/main" id="{926C2ED1-6A50-4A9E-B3E4-60AFB6212DF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12230" r="9719" b="9621"/>
            <a:stretch/>
          </p:blipFill>
          <p:spPr>
            <a:xfrm>
              <a:off x="5911224" y="1300110"/>
              <a:ext cx="5897052" cy="5104506"/>
            </a:xfrm>
            <a:prstGeom prst="rect">
              <a:avLst/>
            </a:prstGeom>
          </p:spPr>
        </p:pic>
        <p:sp>
          <p:nvSpPr>
            <p:cNvPr id="45" name="Rectangle 44">
              <a:extLst>
                <a:ext uri="{FF2B5EF4-FFF2-40B4-BE49-F238E27FC236}">
                  <a16:creationId xmlns:a16="http://schemas.microsoft.com/office/drawing/2014/main" id="{144D04F7-14BE-434A-8A0F-2F17C44C32AF}"/>
                </a:ext>
              </a:extLst>
            </p:cNvPr>
            <p:cNvSpPr/>
            <p:nvPr/>
          </p:nvSpPr>
          <p:spPr>
            <a:xfrm>
              <a:off x="432009" y="3702086"/>
              <a:ext cx="5110548" cy="273928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aphicFrame>
          <p:nvGraphicFramePr>
            <p:cNvPr id="8" name="Graphique 7">
              <a:extLst>
                <a:ext uri="{FF2B5EF4-FFF2-40B4-BE49-F238E27FC236}">
                  <a16:creationId xmlns:a16="http://schemas.microsoft.com/office/drawing/2014/main" id="{58F78486-83FD-45B4-816E-49914389CCE7}"/>
                </a:ext>
              </a:extLst>
            </p:cNvPr>
            <p:cNvGraphicFramePr/>
            <p:nvPr>
              <p:extLst>
                <p:ext uri="{D42A27DB-BD31-4B8C-83A1-F6EECF244321}">
                  <p14:modId xmlns:p14="http://schemas.microsoft.com/office/powerpoint/2010/main" val="2427051605"/>
                </p:ext>
              </p:extLst>
            </p:nvPr>
          </p:nvGraphicFramePr>
          <p:xfrm>
            <a:off x="392134" y="780247"/>
            <a:ext cx="4936693" cy="2751642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5"/>
            </a:graphicData>
          </a:graphic>
        </p:graphicFrame>
        <p:sp>
          <p:nvSpPr>
            <p:cNvPr id="49" name="ZoneTexte 48">
              <a:extLst>
                <a:ext uri="{FF2B5EF4-FFF2-40B4-BE49-F238E27FC236}">
                  <a16:creationId xmlns:a16="http://schemas.microsoft.com/office/drawing/2014/main" id="{AEC62519-8D4E-4CF0-AA7D-82A948B61231}"/>
                </a:ext>
              </a:extLst>
            </p:cNvPr>
            <p:cNvSpPr txBox="1"/>
            <p:nvPr/>
          </p:nvSpPr>
          <p:spPr>
            <a:xfrm>
              <a:off x="4413963" y="1170744"/>
              <a:ext cx="670243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200">
                  <a:latin typeface="+mj-lt"/>
                </a:rPr>
                <a:t>1885</a:t>
              </a:r>
            </a:p>
          </p:txBody>
        </p:sp>
        <p:cxnSp>
          <p:nvCxnSpPr>
            <p:cNvPr id="51" name="Connecteur droit 50">
              <a:extLst>
                <a:ext uri="{FF2B5EF4-FFF2-40B4-BE49-F238E27FC236}">
                  <a16:creationId xmlns:a16="http://schemas.microsoft.com/office/drawing/2014/main" id="{B65590C6-FB40-4F85-B5AA-47486B404A85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461882" y="1250938"/>
              <a:ext cx="0" cy="744968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52" name="Connecteur droit 51">
              <a:extLst>
                <a:ext uri="{FF2B5EF4-FFF2-40B4-BE49-F238E27FC236}">
                  <a16:creationId xmlns:a16="http://schemas.microsoft.com/office/drawing/2014/main" id="{5FA9DC24-51FA-4AA2-996A-14B2D692D83F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33215" y="1300110"/>
              <a:ext cx="0" cy="872475"/>
            </a:xfrm>
            <a:prstGeom prst="line">
              <a:avLst/>
            </a:prstGeom>
            <a:ln>
              <a:solidFill>
                <a:srgbClr val="FC917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53" name="ZoneTexte 52">
              <a:extLst>
                <a:ext uri="{FF2B5EF4-FFF2-40B4-BE49-F238E27FC236}">
                  <a16:creationId xmlns:a16="http://schemas.microsoft.com/office/drawing/2014/main" id="{4183075B-02CC-461A-A22B-446093164F79}"/>
                </a:ext>
              </a:extLst>
            </p:cNvPr>
            <p:cNvSpPr txBox="1"/>
            <p:nvPr/>
          </p:nvSpPr>
          <p:spPr>
            <a:xfrm>
              <a:off x="1026941" y="1207674"/>
              <a:ext cx="219018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200">
                  <a:latin typeface="+mj-lt"/>
                </a:rPr>
                <a:t>8</a:t>
              </a:r>
            </a:p>
          </p:txBody>
        </p:sp>
        <p:sp>
          <p:nvSpPr>
            <p:cNvPr id="13" name="ZoneTexte 12">
              <a:extLst>
                <a:ext uri="{FF2B5EF4-FFF2-40B4-BE49-F238E27FC236}">
                  <a16:creationId xmlns:a16="http://schemas.microsoft.com/office/drawing/2014/main" id="{62880007-E4B7-4C7E-A774-ED6B71C52747}"/>
                </a:ext>
              </a:extLst>
            </p:cNvPr>
            <p:cNvSpPr txBox="1"/>
            <p:nvPr/>
          </p:nvSpPr>
          <p:spPr>
            <a:xfrm>
              <a:off x="361898" y="122694"/>
              <a:ext cx="7577101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fr-FR" sz="2400">
                  <a:solidFill>
                    <a:schemeClr val="bg1"/>
                  </a:solidFill>
                  <a:latin typeface="+mj-lt"/>
                </a:rPr>
                <a:t>Les “consommateurs” de Semeron</a:t>
              </a:r>
            </a:p>
          </p:txBody>
        </p:sp>
        <p:pic>
          <p:nvPicPr>
            <p:cNvPr id="39" name="Image 38">
              <a:extLst>
                <a:ext uri="{FF2B5EF4-FFF2-40B4-BE49-F238E27FC236}">
                  <a16:creationId xmlns:a16="http://schemas.microsoft.com/office/drawing/2014/main" id="{C85C86EE-0304-40D2-84C1-A3ADA3A4D0E1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90909" t="16518" b="67046"/>
            <a:stretch/>
          </p:blipFill>
          <p:spPr>
            <a:xfrm>
              <a:off x="3894212" y="4249835"/>
              <a:ext cx="852909" cy="821893"/>
            </a:xfrm>
            <a:prstGeom prst="rect">
              <a:avLst/>
            </a:prstGeom>
          </p:spPr>
        </p:pic>
        <p:pic>
          <p:nvPicPr>
            <p:cNvPr id="12" name="Image 11">
              <a:extLst>
                <a:ext uri="{FF2B5EF4-FFF2-40B4-BE49-F238E27FC236}">
                  <a16:creationId xmlns:a16="http://schemas.microsoft.com/office/drawing/2014/main" id="{E79FB2D6-A7B2-42BD-9880-40B1135B2443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7545" t="13302" r="32818" b="12759"/>
            <a:stretch/>
          </p:blipFill>
          <p:spPr>
            <a:xfrm>
              <a:off x="1353969" y="4098880"/>
              <a:ext cx="2207310" cy="2194631"/>
            </a:xfrm>
            <a:prstGeom prst="rect">
              <a:avLst/>
            </a:prstGeom>
          </p:spPr>
        </p:pic>
        <p:sp>
          <p:nvSpPr>
            <p:cNvPr id="6" name="ZoneTexte 5">
              <a:extLst>
                <a:ext uri="{FF2B5EF4-FFF2-40B4-BE49-F238E27FC236}">
                  <a16:creationId xmlns:a16="http://schemas.microsoft.com/office/drawing/2014/main" id="{A040967E-0046-4014-87C6-C54E81D40DF2}"/>
                </a:ext>
              </a:extLst>
            </p:cNvPr>
            <p:cNvSpPr txBox="1"/>
            <p:nvPr/>
          </p:nvSpPr>
          <p:spPr>
            <a:xfrm>
              <a:off x="478489" y="3760554"/>
              <a:ext cx="385831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fr-FR"/>
                <a:t>Age des consommateurs de Semeron</a:t>
              </a:r>
            </a:p>
          </p:txBody>
        </p:sp>
        <p:sp>
          <p:nvSpPr>
            <p:cNvPr id="10" name="ZoneTexte 9">
              <a:extLst>
                <a:ext uri="{FF2B5EF4-FFF2-40B4-BE49-F238E27FC236}">
                  <a16:creationId xmlns:a16="http://schemas.microsoft.com/office/drawing/2014/main" id="{7BF24D8D-1439-4BB8-9B27-8D8F890DB6FB}"/>
                </a:ext>
              </a:extLst>
            </p:cNvPr>
            <p:cNvSpPr txBox="1"/>
            <p:nvPr/>
          </p:nvSpPr>
          <p:spPr>
            <a:xfrm>
              <a:off x="580103" y="788097"/>
              <a:ext cx="3929699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fr-FR"/>
                <a:t>Répartition dans le jeu de données</a:t>
              </a:r>
            </a:p>
          </p:txBody>
        </p:sp>
        <p:sp>
          <p:nvSpPr>
            <p:cNvPr id="14" name="ZoneTexte 13">
              <a:extLst>
                <a:ext uri="{FF2B5EF4-FFF2-40B4-BE49-F238E27FC236}">
                  <a16:creationId xmlns:a16="http://schemas.microsoft.com/office/drawing/2014/main" id="{C07E58D5-A336-4A94-AA13-2F6C6FF456C1}"/>
                </a:ext>
              </a:extLst>
            </p:cNvPr>
            <p:cNvSpPr txBox="1"/>
            <p:nvPr/>
          </p:nvSpPr>
          <p:spPr>
            <a:xfrm>
              <a:off x="6162903" y="788097"/>
              <a:ext cx="4101974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fr-FR"/>
                <a:t>Consommations moyennes de drogues</a:t>
              </a:r>
            </a:p>
          </p:txBody>
        </p:sp>
      </p:grpSp>
      <p:grpSp>
        <p:nvGrpSpPr>
          <p:cNvPr id="55" name="Groupe 54">
            <a:extLst>
              <a:ext uri="{FF2B5EF4-FFF2-40B4-BE49-F238E27FC236}">
                <a16:creationId xmlns:a16="http://schemas.microsoft.com/office/drawing/2014/main" id="{8D0A3D20-BF21-4780-8C06-A1194BEF60A9}"/>
              </a:ext>
            </a:extLst>
          </p:cNvPr>
          <p:cNvGrpSpPr/>
          <p:nvPr/>
        </p:nvGrpSpPr>
        <p:grpSpPr>
          <a:xfrm>
            <a:off x="231908" y="-7028369"/>
            <a:ext cx="11728184" cy="6551843"/>
            <a:chOff x="231908" y="122694"/>
            <a:chExt cx="11728184" cy="6551843"/>
          </a:xfrm>
        </p:grpSpPr>
        <p:sp>
          <p:nvSpPr>
            <p:cNvPr id="56" name="Rectangle 55">
              <a:extLst>
                <a:ext uri="{FF2B5EF4-FFF2-40B4-BE49-F238E27FC236}">
                  <a16:creationId xmlns:a16="http://schemas.microsoft.com/office/drawing/2014/main" id="{BD9F948C-97FA-4734-9A33-B60CFAA4990F}"/>
                </a:ext>
              </a:extLst>
            </p:cNvPr>
            <p:cNvSpPr/>
            <p:nvPr/>
          </p:nvSpPr>
          <p:spPr>
            <a:xfrm>
              <a:off x="231908" y="304217"/>
              <a:ext cx="11728184" cy="637032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ffectLst>
              <a:outerShdw blurRad="50800" dist="38100" dir="5400000" algn="t" rotWithShape="0">
                <a:schemeClr val="bg1"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" name="Rectangle 56">
              <a:extLst>
                <a:ext uri="{FF2B5EF4-FFF2-40B4-BE49-F238E27FC236}">
                  <a16:creationId xmlns:a16="http://schemas.microsoft.com/office/drawing/2014/main" id="{3468E062-C3BA-4CE2-939B-768FA05299FC}"/>
                </a:ext>
              </a:extLst>
            </p:cNvPr>
            <p:cNvSpPr/>
            <p:nvPr/>
          </p:nvSpPr>
          <p:spPr>
            <a:xfrm>
              <a:off x="5774465" y="681548"/>
              <a:ext cx="6072080" cy="573578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mc:AlternateContent xmlns:mc="http://schemas.openxmlformats.org/markup-compatibility/2006" xmlns:cx4="http://schemas.microsoft.com/office/drawing/2016/5/10/chartex">
          <mc:Choice Requires="cx4">
            <p:graphicFrame>
              <p:nvGraphicFramePr>
                <p:cNvPr id="58" name="Graphique 57">
                  <a:extLst>
                    <a:ext uri="{FF2B5EF4-FFF2-40B4-BE49-F238E27FC236}">
                      <a16:creationId xmlns:a16="http://schemas.microsoft.com/office/drawing/2014/main" id="{146F13C5-B183-41FC-85A8-3AD443D98E90}"/>
                    </a:ext>
                  </a:extLst>
                </p:cNvPr>
                <p:cNvGraphicFramePr/>
                <p:nvPr>
                  <p:extLst>
                    <p:ext uri="{D42A27DB-BD31-4B8C-83A1-F6EECF244321}">
                      <p14:modId xmlns:p14="http://schemas.microsoft.com/office/powerpoint/2010/main" val="3126561744"/>
                    </p:ext>
                  </p:extLst>
                </p:nvPr>
              </p:nvGraphicFramePr>
              <p:xfrm>
                <a:off x="5999444" y="1038120"/>
                <a:ext cx="5636076" cy="3254182"/>
              </p:xfrm>
              <a:graphic>
                <a:graphicData uri="http://schemas.microsoft.com/office/drawing/2014/chartex">
                  <cx:chart xmlns:cx="http://schemas.microsoft.com/office/drawing/2014/chartex" xmlns:r="http://schemas.openxmlformats.org/officeDocument/2006/relationships" r:id="rId7"/>
                </a:graphicData>
              </a:graphic>
            </p:graphicFrame>
          </mc:Choice>
          <mc:Fallback xmlns="">
            <p:pic>
              <p:nvPicPr>
                <p:cNvPr id="58" name="Graphique 57">
                  <a:extLst>
                    <a:ext uri="{FF2B5EF4-FFF2-40B4-BE49-F238E27FC236}">
                      <a16:creationId xmlns:a16="http://schemas.microsoft.com/office/drawing/2014/main" id="{146F13C5-B183-41FC-85A8-3AD443D98E90}"/>
                    </a:ext>
                  </a:extLst>
                </p:cNvPr>
                <p:cNvPicPr>
                  <a:picLocks noGrp="1" noRot="1" noChangeAspect="1" noMove="1" noResize="1" noEditPoints="1" noAdjustHandles="1" noChangeArrowheads="1" noChangeShapeType="1"/>
                </p:cNvPicPr>
                <p:nvPr/>
              </p:nvPicPr>
              <p:blipFill>
                <a:blip r:embed="rId8"/>
                <a:stretch>
                  <a:fillRect/>
                </a:stretch>
              </p:blipFill>
              <p:spPr>
                <a:xfrm>
                  <a:off x="5999444" y="-6112943"/>
                  <a:ext cx="5636076" cy="3254182"/>
                </a:xfrm>
                <a:prstGeom prst="rect">
                  <a:avLst/>
                </a:prstGeom>
              </p:spPr>
            </p:pic>
          </mc:Fallback>
        </mc:AlternateContent>
        <p:sp>
          <p:nvSpPr>
            <p:cNvPr id="59" name="Ellipse 58">
              <a:extLst>
                <a:ext uri="{FF2B5EF4-FFF2-40B4-BE49-F238E27FC236}">
                  <a16:creationId xmlns:a16="http://schemas.microsoft.com/office/drawing/2014/main" id="{BDD8BC37-44E6-4242-A153-10BA2FA1E723}"/>
                </a:ext>
              </a:extLst>
            </p:cNvPr>
            <p:cNvSpPr/>
            <p:nvPr/>
          </p:nvSpPr>
          <p:spPr>
            <a:xfrm>
              <a:off x="6482651" y="4555947"/>
              <a:ext cx="233680" cy="24384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0" name="ZoneTexte 59">
              <a:extLst>
                <a:ext uri="{FF2B5EF4-FFF2-40B4-BE49-F238E27FC236}">
                  <a16:creationId xmlns:a16="http://schemas.microsoft.com/office/drawing/2014/main" id="{272E6C83-05A6-48AC-B814-3EF834794202}"/>
                </a:ext>
              </a:extLst>
            </p:cNvPr>
            <p:cNvSpPr txBox="1"/>
            <p:nvPr/>
          </p:nvSpPr>
          <p:spPr>
            <a:xfrm>
              <a:off x="6716331" y="4495285"/>
              <a:ext cx="232201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fr-FR">
                  <a:latin typeface="+mj-lt"/>
                </a:rPr>
                <a:t>Royaume-Uni – 55,6%</a:t>
              </a:r>
            </a:p>
          </p:txBody>
        </p:sp>
        <p:sp>
          <p:nvSpPr>
            <p:cNvPr id="87" name="Ellipse 86">
              <a:extLst>
                <a:ext uri="{FF2B5EF4-FFF2-40B4-BE49-F238E27FC236}">
                  <a16:creationId xmlns:a16="http://schemas.microsoft.com/office/drawing/2014/main" id="{2ECF1CD5-6F34-41C0-8D6A-A562DC2DE743}"/>
                </a:ext>
              </a:extLst>
            </p:cNvPr>
            <p:cNvSpPr/>
            <p:nvPr/>
          </p:nvSpPr>
          <p:spPr>
            <a:xfrm>
              <a:off x="6482651" y="4962921"/>
              <a:ext cx="233680" cy="243840"/>
            </a:xfrm>
            <a:prstGeom prst="ellipse">
              <a:avLst/>
            </a:prstGeom>
            <a:solidFill>
              <a:srgbClr val="FF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" name="ZoneTexte 90">
              <a:extLst>
                <a:ext uri="{FF2B5EF4-FFF2-40B4-BE49-F238E27FC236}">
                  <a16:creationId xmlns:a16="http://schemas.microsoft.com/office/drawing/2014/main" id="{E29EF54D-C2A4-47BE-8085-2E4926B16BA5}"/>
                </a:ext>
              </a:extLst>
            </p:cNvPr>
            <p:cNvSpPr txBox="1"/>
            <p:nvPr/>
          </p:nvSpPr>
          <p:spPr>
            <a:xfrm>
              <a:off x="6763531" y="4900175"/>
              <a:ext cx="201258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fr-FR">
                  <a:latin typeface="+mj-lt"/>
                </a:rPr>
                <a:t>États-Unis – 29,4%</a:t>
              </a:r>
            </a:p>
          </p:txBody>
        </p:sp>
        <p:sp>
          <p:nvSpPr>
            <p:cNvPr id="92" name="Ellipse 91">
              <a:extLst>
                <a:ext uri="{FF2B5EF4-FFF2-40B4-BE49-F238E27FC236}">
                  <a16:creationId xmlns:a16="http://schemas.microsoft.com/office/drawing/2014/main" id="{CD55862A-0597-432A-B134-65C16EAAF265}"/>
                </a:ext>
              </a:extLst>
            </p:cNvPr>
            <p:cNvSpPr/>
            <p:nvPr/>
          </p:nvSpPr>
          <p:spPr>
            <a:xfrm>
              <a:off x="6482651" y="5359341"/>
              <a:ext cx="233680" cy="243840"/>
            </a:xfrm>
            <a:prstGeom prst="ellipse">
              <a:avLst/>
            </a:prstGeom>
            <a:solidFill>
              <a:srgbClr val="FF993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" name="ZoneTexte 92">
              <a:extLst>
                <a:ext uri="{FF2B5EF4-FFF2-40B4-BE49-F238E27FC236}">
                  <a16:creationId xmlns:a16="http://schemas.microsoft.com/office/drawing/2014/main" id="{0DC691B8-4E1F-44CD-8A04-FB6199B0B7B1}"/>
                </a:ext>
              </a:extLst>
            </p:cNvPr>
            <p:cNvSpPr txBox="1"/>
            <p:nvPr/>
          </p:nvSpPr>
          <p:spPr>
            <a:xfrm>
              <a:off x="6763531" y="5296595"/>
              <a:ext cx="170585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fr-FR">
                  <a:latin typeface="+mj-lt"/>
                </a:rPr>
                <a:t>Canada – 4,64%</a:t>
              </a:r>
            </a:p>
          </p:txBody>
        </p:sp>
        <p:sp>
          <p:nvSpPr>
            <p:cNvPr id="94" name="Ellipse 93">
              <a:extLst>
                <a:ext uri="{FF2B5EF4-FFF2-40B4-BE49-F238E27FC236}">
                  <a16:creationId xmlns:a16="http://schemas.microsoft.com/office/drawing/2014/main" id="{01C02741-B3E7-4B24-AE76-D2005A8078E5}"/>
                </a:ext>
              </a:extLst>
            </p:cNvPr>
            <p:cNvSpPr/>
            <p:nvPr/>
          </p:nvSpPr>
          <p:spPr>
            <a:xfrm>
              <a:off x="9007861" y="4555947"/>
              <a:ext cx="233680" cy="243840"/>
            </a:xfrm>
            <a:prstGeom prst="ellipse">
              <a:avLst/>
            </a:prstGeom>
            <a:solidFill>
              <a:srgbClr val="FFCC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" name="ZoneTexte 94">
              <a:extLst>
                <a:ext uri="{FF2B5EF4-FFF2-40B4-BE49-F238E27FC236}">
                  <a16:creationId xmlns:a16="http://schemas.microsoft.com/office/drawing/2014/main" id="{C5BE12B8-F83C-4294-A64F-F77E3D20B9DA}"/>
                </a:ext>
              </a:extLst>
            </p:cNvPr>
            <p:cNvSpPr txBox="1"/>
            <p:nvPr/>
          </p:nvSpPr>
          <p:spPr>
            <a:xfrm>
              <a:off x="9288741" y="4493201"/>
              <a:ext cx="205978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fr-FR">
                  <a:latin typeface="+mj-lt"/>
                </a:rPr>
                <a:t>Australie – 2,77%</a:t>
              </a:r>
            </a:p>
          </p:txBody>
        </p:sp>
        <p:sp>
          <p:nvSpPr>
            <p:cNvPr id="96" name="Ellipse 95">
              <a:extLst>
                <a:ext uri="{FF2B5EF4-FFF2-40B4-BE49-F238E27FC236}">
                  <a16:creationId xmlns:a16="http://schemas.microsoft.com/office/drawing/2014/main" id="{74CCD53B-71BA-4AD5-B063-C0256C067FF3}"/>
                </a:ext>
              </a:extLst>
            </p:cNvPr>
            <p:cNvSpPr/>
            <p:nvPr/>
          </p:nvSpPr>
          <p:spPr>
            <a:xfrm>
              <a:off x="9007861" y="4962921"/>
              <a:ext cx="233680" cy="243840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" name="ZoneTexte 96">
              <a:extLst>
                <a:ext uri="{FF2B5EF4-FFF2-40B4-BE49-F238E27FC236}">
                  <a16:creationId xmlns:a16="http://schemas.microsoft.com/office/drawing/2014/main" id="{BC2ED158-4617-4284-9245-B522F58C6B59}"/>
                </a:ext>
              </a:extLst>
            </p:cNvPr>
            <p:cNvSpPr txBox="1"/>
            <p:nvPr/>
          </p:nvSpPr>
          <p:spPr>
            <a:xfrm>
              <a:off x="9288741" y="4900175"/>
              <a:ext cx="201258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fr-FR">
                  <a:latin typeface="+mj-lt"/>
                </a:rPr>
                <a:t>Irlande – 1,06%</a:t>
              </a:r>
            </a:p>
          </p:txBody>
        </p:sp>
        <p:sp>
          <p:nvSpPr>
            <p:cNvPr id="98" name="Ellipse 97">
              <a:extLst>
                <a:ext uri="{FF2B5EF4-FFF2-40B4-BE49-F238E27FC236}">
                  <a16:creationId xmlns:a16="http://schemas.microsoft.com/office/drawing/2014/main" id="{A2F056EE-032A-4EA5-9B9E-3ED20E45DAAD}"/>
                </a:ext>
              </a:extLst>
            </p:cNvPr>
            <p:cNvSpPr/>
            <p:nvPr/>
          </p:nvSpPr>
          <p:spPr>
            <a:xfrm>
              <a:off x="9007861" y="5359341"/>
              <a:ext cx="233680" cy="243840"/>
            </a:xfrm>
            <a:prstGeom prst="ellipse">
              <a:avLst/>
            </a:prstGeom>
            <a:solidFill>
              <a:srgbClr val="FFFF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" name="ZoneTexte 98">
              <a:extLst>
                <a:ext uri="{FF2B5EF4-FFF2-40B4-BE49-F238E27FC236}">
                  <a16:creationId xmlns:a16="http://schemas.microsoft.com/office/drawing/2014/main" id="{6C877301-0B77-496C-AB79-8871A25C65B8}"/>
                </a:ext>
              </a:extLst>
            </p:cNvPr>
            <p:cNvSpPr txBox="1"/>
            <p:nvPr/>
          </p:nvSpPr>
          <p:spPr>
            <a:xfrm>
              <a:off x="9288741" y="5296595"/>
              <a:ext cx="2627710" cy="369332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rtlCol="0">
              <a:spAutoFit/>
            </a:bodyPr>
            <a:lstStyle/>
            <a:p>
              <a:r>
                <a:rPr lang="fr-FR">
                  <a:latin typeface="+mj-lt"/>
                </a:rPr>
                <a:t>Nouvelle-Zélande – 0,26%</a:t>
              </a:r>
            </a:p>
          </p:txBody>
        </p:sp>
        <p:sp>
          <p:nvSpPr>
            <p:cNvPr id="100" name="Ellipse 99">
              <a:extLst>
                <a:ext uri="{FF2B5EF4-FFF2-40B4-BE49-F238E27FC236}">
                  <a16:creationId xmlns:a16="http://schemas.microsoft.com/office/drawing/2014/main" id="{C2137A14-B214-4149-9445-E92B0625CFE2}"/>
                </a:ext>
              </a:extLst>
            </p:cNvPr>
            <p:cNvSpPr/>
            <p:nvPr/>
          </p:nvSpPr>
          <p:spPr>
            <a:xfrm>
              <a:off x="7924536" y="5793505"/>
              <a:ext cx="233680" cy="24384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" name="ZoneTexte 100">
              <a:extLst>
                <a:ext uri="{FF2B5EF4-FFF2-40B4-BE49-F238E27FC236}">
                  <a16:creationId xmlns:a16="http://schemas.microsoft.com/office/drawing/2014/main" id="{DC124461-D299-4137-B50D-3C97F1B6C0AD}"/>
                </a:ext>
              </a:extLst>
            </p:cNvPr>
            <p:cNvSpPr txBox="1"/>
            <p:nvPr/>
          </p:nvSpPr>
          <p:spPr>
            <a:xfrm>
              <a:off x="8154936" y="5734051"/>
              <a:ext cx="170585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fr-FR">
                  <a:latin typeface="+mj-lt"/>
                </a:rPr>
                <a:t>Autre – 6,27%</a:t>
              </a:r>
            </a:p>
          </p:txBody>
        </p:sp>
        <p:sp>
          <p:nvSpPr>
            <p:cNvPr id="102" name="Rectangle 101">
              <a:extLst>
                <a:ext uri="{FF2B5EF4-FFF2-40B4-BE49-F238E27FC236}">
                  <a16:creationId xmlns:a16="http://schemas.microsoft.com/office/drawing/2014/main" id="{C94B7E1D-B40A-4A50-B05B-A2B362D7DE53}"/>
                </a:ext>
              </a:extLst>
            </p:cNvPr>
            <p:cNvSpPr/>
            <p:nvPr/>
          </p:nvSpPr>
          <p:spPr>
            <a:xfrm>
              <a:off x="406595" y="681548"/>
              <a:ext cx="5136119" cy="287108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pic>
          <p:nvPicPr>
            <p:cNvPr id="103" name="Image 102">
              <a:extLst>
                <a:ext uri="{FF2B5EF4-FFF2-40B4-BE49-F238E27FC236}">
                  <a16:creationId xmlns:a16="http://schemas.microsoft.com/office/drawing/2014/main" id="{E0AD05CB-4D11-4990-97FC-2E07B00B6847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4623" t="14060" r="50810" b="16563"/>
            <a:stretch/>
          </p:blipFill>
          <p:spPr>
            <a:xfrm>
              <a:off x="432629" y="986239"/>
              <a:ext cx="2365435" cy="2344479"/>
            </a:xfrm>
            <a:prstGeom prst="rect">
              <a:avLst/>
            </a:prstGeom>
          </p:spPr>
        </p:pic>
        <p:sp>
          <p:nvSpPr>
            <p:cNvPr id="104" name="Rectangle 103">
              <a:extLst>
                <a:ext uri="{FF2B5EF4-FFF2-40B4-BE49-F238E27FC236}">
                  <a16:creationId xmlns:a16="http://schemas.microsoft.com/office/drawing/2014/main" id="{11C7C000-2D31-44B9-881D-5A51E4831E2A}"/>
                </a:ext>
              </a:extLst>
            </p:cNvPr>
            <p:cNvSpPr/>
            <p:nvPr/>
          </p:nvSpPr>
          <p:spPr>
            <a:xfrm>
              <a:off x="406596" y="3679894"/>
              <a:ext cx="5136119" cy="273928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pic>
          <p:nvPicPr>
            <p:cNvPr id="105" name="Image 104">
              <a:extLst>
                <a:ext uri="{FF2B5EF4-FFF2-40B4-BE49-F238E27FC236}">
                  <a16:creationId xmlns:a16="http://schemas.microsoft.com/office/drawing/2014/main" id="{5917272B-F399-4091-82B2-52E1F78140A3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4654" t="13970" r="10162" b="17175"/>
            <a:stretch/>
          </p:blipFill>
          <p:spPr>
            <a:xfrm>
              <a:off x="432629" y="3897477"/>
              <a:ext cx="3950033" cy="2432550"/>
            </a:xfrm>
            <a:prstGeom prst="rect">
              <a:avLst/>
            </a:prstGeom>
          </p:spPr>
        </p:pic>
        <p:sp>
          <p:nvSpPr>
            <p:cNvPr id="106" name="Rectangle 105">
              <a:extLst>
                <a:ext uri="{FF2B5EF4-FFF2-40B4-BE49-F238E27FC236}">
                  <a16:creationId xmlns:a16="http://schemas.microsoft.com/office/drawing/2014/main" id="{439D16B2-E7F4-4BE7-85E9-376594E6F0BA}"/>
                </a:ext>
              </a:extLst>
            </p:cNvPr>
            <p:cNvSpPr/>
            <p:nvPr/>
          </p:nvSpPr>
          <p:spPr>
            <a:xfrm>
              <a:off x="231908" y="183464"/>
              <a:ext cx="11728184" cy="3528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ffectLst>
              <a:outerShdw blurRad="50800" dist="38100" dir="5400000" algn="t" rotWithShape="0">
                <a:schemeClr val="bg1"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" name="ZoneTexte 106">
              <a:extLst>
                <a:ext uri="{FF2B5EF4-FFF2-40B4-BE49-F238E27FC236}">
                  <a16:creationId xmlns:a16="http://schemas.microsoft.com/office/drawing/2014/main" id="{57F935DA-EEAE-4403-A217-B5414885977B}"/>
                </a:ext>
              </a:extLst>
            </p:cNvPr>
            <p:cNvSpPr txBox="1"/>
            <p:nvPr/>
          </p:nvSpPr>
          <p:spPr>
            <a:xfrm>
              <a:off x="361898" y="122694"/>
              <a:ext cx="7577101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fr-FR" sz="2400">
                  <a:solidFill>
                    <a:schemeClr val="bg1"/>
                  </a:solidFill>
                  <a:latin typeface="+mj-lt"/>
                </a:rPr>
                <a:t>Informations démographiques</a:t>
              </a:r>
            </a:p>
          </p:txBody>
        </p:sp>
        <p:pic>
          <p:nvPicPr>
            <p:cNvPr id="108" name="Image 107">
              <a:extLst>
                <a:ext uri="{FF2B5EF4-FFF2-40B4-BE49-F238E27FC236}">
                  <a16:creationId xmlns:a16="http://schemas.microsoft.com/office/drawing/2014/main" id="{BA94C285-2DA3-46D9-99EF-07F95B87547A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49686" t="22179" r="47673" b="37946"/>
            <a:stretch/>
          </p:blipFill>
          <p:spPr>
            <a:xfrm>
              <a:off x="3223663" y="1376688"/>
              <a:ext cx="140208" cy="1347554"/>
            </a:xfrm>
            <a:prstGeom prst="rect">
              <a:avLst/>
            </a:prstGeom>
          </p:spPr>
        </p:pic>
        <p:sp>
          <p:nvSpPr>
            <p:cNvPr id="109" name="ZoneTexte 108">
              <a:extLst>
                <a:ext uri="{FF2B5EF4-FFF2-40B4-BE49-F238E27FC236}">
                  <a16:creationId xmlns:a16="http://schemas.microsoft.com/office/drawing/2014/main" id="{26DF74B3-6D73-414E-9925-3ED4B366A57C}"/>
                </a:ext>
              </a:extLst>
            </p:cNvPr>
            <p:cNvSpPr txBox="1"/>
            <p:nvPr/>
          </p:nvSpPr>
          <p:spPr>
            <a:xfrm>
              <a:off x="3297861" y="1384179"/>
              <a:ext cx="1743603" cy="13639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spcBef>
                  <a:spcPts val="150"/>
                </a:spcBef>
              </a:pPr>
              <a:r>
                <a:rPr lang="fr-FR" sz="770"/>
                <a:t>Etudes supérieures, non diplômé</a:t>
              </a:r>
            </a:p>
            <a:p>
              <a:pPr>
                <a:spcBef>
                  <a:spcPts val="150"/>
                </a:spcBef>
              </a:pPr>
              <a:r>
                <a:rPr lang="fr-FR" sz="770"/>
                <a:t>Diplôme d’université</a:t>
              </a:r>
            </a:p>
            <a:p>
              <a:pPr>
                <a:spcBef>
                  <a:spcPts val="150"/>
                </a:spcBef>
              </a:pPr>
              <a:r>
                <a:rPr lang="fr-FR" sz="770"/>
                <a:t>Master</a:t>
              </a:r>
            </a:p>
            <a:p>
              <a:pPr>
                <a:spcBef>
                  <a:spcPts val="150"/>
                </a:spcBef>
              </a:pPr>
              <a:r>
                <a:rPr lang="fr-FR" sz="770"/>
                <a:t>Certificat professionnel </a:t>
              </a:r>
            </a:p>
            <a:p>
              <a:pPr>
                <a:spcBef>
                  <a:spcPts val="150"/>
                </a:spcBef>
              </a:pPr>
              <a:r>
                <a:rPr lang="fr-FR" sz="770"/>
                <a:t>A quitté l’école à 18 ans</a:t>
              </a:r>
            </a:p>
            <a:p>
              <a:pPr>
                <a:spcBef>
                  <a:spcPts val="150"/>
                </a:spcBef>
              </a:pPr>
              <a:r>
                <a:rPr lang="fr-FR" sz="770"/>
                <a:t>A quitté l’école à 16 ans</a:t>
              </a:r>
            </a:p>
            <a:p>
              <a:pPr>
                <a:spcBef>
                  <a:spcPts val="150"/>
                </a:spcBef>
              </a:pPr>
              <a:r>
                <a:rPr lang="fr-FR" sz="770"/>
                <a:t>Doctorat</a:t>
              </a:r>
            </a:p>
            <a:p>
              <a:pPr>
                <a:spcBef>
                  <a:spcPts val="150"/>
                </a:spcBef>
              </a:pPr>
              <a:r>
                <a:rPr lang="fr-FR" sz="770"/>
                <a:t>A quitté l’école à 17 ans</a:t>
              </a:r>
            </a:p>
            <a:p>
              <a:pPr>
                <a:spcBef>
                  <a:spcPts val="150"/>
                </a:spcBef>
              </a:pPr>
              <a:r>
                <a:rPr lang="fr-FR" sz="770"/>
                <a:t>A quitté l’école avant 16 ans</a:t>
              </a:r>
            </a:p>
          </p:txBody>
        </p:sp>
        <p:sp>
          <p:nvSpPr>
            <p:cNvPr id="110" name="ZoneTexte 109">
              <a:extLst>
                <a:ext uri="{FF2B5EF4-FFF2-40B4-BE49-F238E27FC236}">
                  <a16:creationId xmlns:a16="http://schemas.microsoft.com/office/drawing/2014/main" id="{19612210-0255-4965-AEC8-05827DD7ECAC}"/>
                </a:ext>
              </a:extLst>
            </p:cNvPr>
            <p:cNvSpPr txBox="1"/>
            <p:nvPr/>
          </p:nvSpPr>
          <p:spPr>
            <a:xfrm>
              <a:off x="464867" y="741197"/>
              <a:ext cx="348534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fr-FR"/>
                <a:t>Niveau d’étude des participants</a:t>
              </a:r>
            </a:p>
          </p:txBody>
        </p:sp>
        <p:sp>
          <p:nvSpPr>
            <p:cNvPr id="111" name="ZoneTexte 110">
              <a:extLst>
                <a:ext uri="{FF2B5EF4-FFF2-40B4-BE49-F238E27FC236}">
                  <a16:creationId xmlns:a16="http://schemas.microsoft.com/office/drawing/2014/main" id="{FC171493-A9DA-4E7E-BE40-FBE5BDCC0F81}"/>
                </a:ext>
              </a:extLst>
            </p:cNvPr>
            <p:cNvSpPr txBox="1"/>
            <p:nvPr/>
          </p:nvSpPr>
          <p:spPr>
            <a:xfrm>
              <a:off x="464866" y="3758145"/>
              <a:ext cx="348534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fr-FR"/>
                <a:t>Age des participants</a:t>
              </a:r>
            </a:p>
          </p:txBody>
        </p:sp>
        <p:sp>
          <p:nvSpPr>
            <p:cNvPr id="112" name="ZoneTexte 111">
              <a:extLst>
                <a:ext uri="{FF2B5EF4-FFF2-40B4-BE49-F238E27FC236}">
                  <a16:creationId xmlns:a16="http://schemas.microsoft.com/office/drawing/2014/main" id="{828A9F96-5D46-4313-8B72-1ACDE63B8309}"/>
                </a:ext>
              </a:extLst>
            </p:cNvPr>
            <p:cNvSpPr txBox="1"/>
            <p:nvPr/>
          </p:nvSpPr>
          <p:spPr>
            <a:xfrm>
              <a:off x="6130556" y="710226"/>
              <a:ext cx="46863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fr-FR"/>
                <a:t>Répartition des pays des participants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2198533904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" name="Rectangle 49">
            <a:extLst>
              <a:ext uri="{FF2B5EF4-FFF2-40B4-BE49-F238E27FC236}">
                <a16:creationId xmlns:a16="http://schemas.microsoft.com/office/drawing/2014/main" id="{00AAE537-4C42-44A5-8A42-7CFAC7D1B66F}"/>
              </a:ext>
            </a:extLst>
          </p:cNvPr>
          <p:cNvSpPr/>
          <p:nvPr/>
        </p:nvSpPr>
        <p:spPr>
          <a:xfrm>
            <a:off x="-16387403" y="2366682"/>
            <a:ext cx="12192000" cy="2124635"/>
          </a:xfrm>
          <a:prstGeom prst="rect">
            <a:avLst/>
          </a:prstGeom>
          <a:solidFill>
            <a:schemeClr val="tx1">
              <a:lumMod val="85000"/>
              <a:lumOff val="1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2" name="ZoneTexte 61">
            <a:extLst>
              <a:ext uri="{FF2B5EF4-FFF2-40B4-BE49-F238E27FC236}">
                <a16:creationId xmlns:a16="http://schemas.microsoft.com/office/drawing/2014/main" id="{CCEF6FE1-E1F6-4284-B928-8BF094EFC560}"/>
              </a:ext>
            </a:extLst>
          </p:cNvPr>
          <p:cNvSpPr txBox="1"/>
          <p:nvPr/>
        </p:nvSpPr>
        <p:spPr>
          <a:xfrm>
            <a:off x="16120897" y="2828836"/>
            <a:ext cx="11180507" cy="120032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fr-FR" sz="7200" b="1">
                <a:solidFill>
                  <a:schemeClr val="bg1"/>
                </a:solidFill>
                <a:latin typeface="+mj-lt"/>
              </a:rPr>
              <a:t>Visualisation des données</a:t>
            </a:r>
          </a:p>
        </p:txBody>
      </p:sp>
      <p:grpSp>
        <p:nvGrpSpPr>
          <p:cNvPr id="55" name="Groupe 54">
            <a:extLst>
              <a:ext uri="{FF2B5EF4-FFF2-40B4-BE49-F238E27FC236}">
                <a16:creationId xmlns:a16="http://schemas.microsoft.com/office/drawing/2014/main" id="{8D0A3D20-BF21-4780-8C06-A1194BEF60A9}"/>
              </a:ext>
            </a:extLst>
          </p:cNvPr>
          <p:cNvGrpSpPr/>
          <p:nvPr/>
        </p:nvGrpSpPr>
        <p:grpSpPr>
          <a:xfrm>
            <a:off x="231908" y="-7028369"/>
            <a:ext cx="11728184" cy="6551843"/>
            <a:chOff x="231908" y="122694"/>
            <a:chExt cx="11728184" cy="6551843"/>
          </a:xfrm>
        </p:grpSpPr>
        <p:sp>
          <p:nvSpPr>
            <p:cNvPr id="56" name="Rectangle 55">
              <a:extLst>
                <a:ext uri="{FF2B5EF4-FFF2-40B4-BE49-F238E27FC236}">
                  <a16:creationId xmlns:a16="http://schemas.microsoft.com/office/drawing/2014/main" id="{BD9F948C-97FA-4734-9A33-B60CFAA4990F}"/>
                </a:ext>
              </a:extLst>
            </p:cNvPr>
            <p:cNvSpPr/>
            <p:nvPr/>
          </p:nvSpPr>
          <p:spPr>
            <a:xfrm>
              <a:off x="231908" y="304217"/>
              <a:ext cx="11728184" cy="637032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ffectLst>
              <a:outerShdw blurRad="50800" dist="38100" dir="5400000" algn="t" rotWithShape="0">
                <a:schemeClr val="bg1"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" name="Rectangle 56">
              <a:extLst>
                <a:ext uri="{FF2B5EF4-FFF2-40B4-BE49-F238E27FC236}">
                  <a16:creationId xmlns:a16="http://schemas.microsoft.com/office/drawing/2014/main" id="{3468E062-C3BA-4CE2-939B-768FA05299FC}"/>
                </a:ext>
              </a:extLst>
            </p:cNvPr>
            <p:cNvSpPr/>
            <p:nvPr/>
          </p:nvSpPr>
          <p:spPr>
            <a:xfrm>
              <a:off x="5774465" y="681548"/>
              <a:ext cx="6072080" cy="573578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mc:AlternateContent xmlns:mc="http://schemas.openxmlformats.org/markup-compatibility/2006">
          <mc:Choice xmlns:cx4="http://schemas.microsoft.com/office/drawing/2016/5/10/chartex" Requires="cx4">
            <p:graphicFrame>
              <p:nvGraphicFramePr>
                <p:cNvPr id="58" name="Graphique 57">
                  <a:extLst>
                    <a:ext uri="{FF2B5EF4-FFF2-40B4-BE49-F238E27FC236}">
                      <a16:creationId xmlns:a16="http://schemas.microsoft.com/office/drawing/2014/main" id="{146F13C5-B183-41FC-85A8-3AD443D98E90}"/>
                    </a:ext>
                  </a:extLst>
                </p:cNvPr>
                <p:cNvGraphicFramePr/>
                <p:nvPr/>
              </p:nvGraphicFramePr>
              <p:xfrm>
                <a:off x="5999444" y="1038120"/>
                <a:ext cx="5636076" cy="3254182"/>
              </p:xfrm>
              <a:graphic>
                <a:graphicData uri="http://schemas.microsoft.com/office/drawing/2014/chartex">
                  <cx:chart xmlns:cx="http://schemas.microsoft.com/office/drawing/2014/chartex" xmlns:r="http://schemas.openxmlformats.org/officeDocument/2006/relationships" r:id="rId2"/>
                </a:graphicData>
              </a:graphic>
            </p:graphicFrame>
          </mc:Choice>
          <mc:Fallback>
            <p:pic>
              <p:nvPicPr>
                <p:cNvPr id="58" name="Graphique 57">
                  <a:extLst>
                    <a:ext uri="{FF2B5EF4-FFF2-40B4-BE49-F238E27FC236}">
                      <a16:creationId xmlns:a16="http://schemas.microsoft.com/office/drawing/2014/main" id="{146F13C5-B183-41FC-85A8-3AD443D98E90}"/>
                    </a:ext>
                  </a:extLst>
                </p:cNvPr>
                <p:cNvPicPr>
                  <a:picLocks noGrp="1" noRot="1" noChangeAspect="1" noMove="1" noResize="1" noEditPoints="1" noAdjustHandles="1" noChangeArrowheads="1" noChangeShapeType="1"/>
                </p:cNvPicPr>
                <p:nvPr/>
              </p:nvPicPr>
              <p:blipFill>
                <a:blip r:embed="rId3"/>
                <a:stretch>
                  <a:fillRect/>
                </a:stretch>
              </p:blipFill>
              <p:spPr>
                <a:xfrm>
                  <a:off x="5999444" y="-6112943"/>
                  <a:ext cx="5636076" cy="3254182"/>
                </a:xfrm>
                <a:prstGeom prst="rect">
                  <a:avLst/>
                </a:prstGeom>
              </p:spPr>
            </p:pic>
          </mc:Fallback>
        </mc:AlternateContent>
        <p:sp>
          <p:nvSpPr>
            <p:cNvPr id="59" name="Ellipse 58">
              <a:extLst>
                <a:ext uri="{FF2B5EF4-FFF2-40B4-BE49-F238E27FC236}">
                  <a16:creationId xmlns:a16="http://schemas.microsoft.com/office/drawing/2014/main" id="{BDD8BC37-44E6-4242-A153-10BA2FA1E723}"/>
                </a:ext>
              </a:extLst>
            </p:cNvPr>
            <p:cNvSpPr/>
            <p:nvPr/>
          </p:nvSpPr>
          <p:spPr>
            <a:xfrm>
              <a:off x="6482651" y="4555947"/>
              <a:ext cx="233680" cy="24384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0" name="ZoneTexte 59">
              <a:extLst>
                <a:ext uri="{FF2B5EF4-FFF2-40B4-BE49-F238E27FC236}">
                  <a16:creationId xmlns:a16="http://schemas.microsoft.com/office/drawing/2014/main" id="{272E6C83-05A6-48AC-B814-3EF834794202}"/>
                </a:ext>
              </a:extLst>
            </p:cNvPr>
            <p:cNvSpPr txBox="1"/>
            <p:nvPr/>
          </p:nvSpPr>
          <p:spPr>
            <a:xfrm>
              <a:off x="6716331" y="4495285"/>
              <a:ext cx="232201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fr-FR">
                  <a:latin typeface="+mj-lt"/>
                </a:rPr>
                <a:t>Royaume-Uni – 55,6%</a:t>
              </a:r>
            </a:p>
          </p:txBody>
        </p:sp>
        <p:sp>
          <p:nvSpPr>
            <p:cNvPr id="87" name="Ellipse 86">
              <a:extLst>
                <a:ext uri="{FF2B5EF4-FFF2-40B4-BE49-F238E27FC236}">
                  <a16:creationId xmlns:a16="http://schemas.microsoft.com/office/drawing/2014/main" id="{2ECF1CD5-6F34-41C0-8D6A-A562DC2DE743}"/>
                </a:ext>
              </a:extLst>
            </p:cNvPr>
            <p:cNvSpPr/>
            <p:nvPr/>
          </p:nvSpPr>
          <p:spPr>
            <a:xfrm>
              <a:off x="6482651" y="4962921"/>
              <a:ext cx="233680" cy="243840"/>
            </a:xfrm>
            <a:prstGeom prst="ellipse">
              <a:avLst/>
            </a:prstGeom>
            <a:solidFill>
              <a:srgbClr val="FF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1" name="ZoneTexte 90">
              <a:extLst>
                <a:ext uri="{FF2B5EF4-FFF2-40B4-BE49-F238E27FC236}">
                  <a16:creationId xmlns:a16="http://schemas.microsoft.com/office/drawing/2014/main" id="{E29EF54D-C2A4-47BE-8085-2E4926B16BA5}"/>
                </a:ext>
              </a:extLst>
            </p:cNvPr>
            <p:cNvSpPr txBox="1"/>
            <p:nvPr/>
          </p:nvSpPr>
          <p:spPr>
            <a:xfrm>
              <a:off x="6763531" y="4900175"/>
              <a:ext cx="201258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fr-FR">
                  <a:latin typeface="+mj-lt"/>
                </a:rPr>
                <a:t>États-Unis – 29,4%</a:t>
              </a:r>
            </a:p>
          </p:txBody>
        </p:sp>
        <p:sp>
          <p:nvSpPr>
            <p:cNvPr id="92" name="Ellipse 91">
              <a:extLst>
                <a:ext uri="{FF2B5EF4-FFF2-40B4-BE49-F238E27FC236}">
                  <a16:creationId xmlns:a16="http://schemas.microsoft.com/office/drawing/2014/main" id="{CD55862A-0597-432A-B134-65C16EAAF265}"/>
                </a:ext>
              </a:extLst>
            </p:cNvPr>
            <p:cNvSpPr/>
            <p:nvPr/>
          </p:nvSpPr>
          <p:spPr>
            <a:xfrm>
              <a:off x="6482651" y="5359341"/>
              <a:ext cx="233680" cy="243840"/>
            </a:xfrm>
            <a:prstGeom prst="ellipse">
              <a:avLst/>
            </a:prstGeom>
            <a:solidFill>
              <a:srgbClr val="FF993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" name="ZoneTexte 92">
              <a:extLst>
                <a:ext uri="{FF2B5EF4-FFF2-40B4-BE49-F238E27FC236}">
                  <a16:creationId xmlns:a16="http://schemas.microsoft.com/office/drawing/2014/main" id="{0DC691B8-4E1F-44CD-8A04-FB6199B0B7B1}"/>
                </a:ext>
              </a:extLst>
            </p:cNvPr>
            <p:cNvSpPr txBox="1"/>
            <p:nvPr/>
          </p:nvSpPr>
          <p:spPr>
            <a:xfrm>
              <a:off x="6763531" y="5296595"/>
              <a:ext cx="170585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fr-FR">
                  <a:latin typeface="+mj-lt"/>
                </a:rPr>
                <a:t>Canada – 4,64%</a:t>
              </a:r>
            </a:p>
          </p:txBody>
        </p:sp>
        <p:sp>
          <p:nvSpPr>
            <p:cNvPr id="94" name="Ellipse 93">
              <a:extLst>
                <a:ext uri="{FF2B5EF4-FFF2-40B4-BE49-F238E27FC236}">
                  <a16:creationId xmlns:a16="http://schemas.microsoft.com/office/drawing/2014/main" id="{01C02741-B3E7-4B24-AE76-D2005A8078E5}"/>
                </a:ext>
              </a:extLst>
            </p:cNvPr>
            <p:cNvSpPr/>
            <p:nvPr/>
          </p:nvSpPr>
          <p:spPr>
            <a:xfrm>
              <a:off x="9007861" y="4555947"/>
              <a:ext cx="233680" cy="243840"/>
            </a:xfrm>
            <a:prstGeom prst="ellipse">
              <a:avLst/>
            </a:prstGeom>
            <a:solidFill>
              <a:srgbClr val="FFCC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5" name="ZoneTexte 94">
              <a:extLst>
                <a:ext uri="{FF2B5EF4-FFF2-40B4-BE49-F238E27FC236}">
                  <a16:creationId xmlns:a16="http://schemas.microsoft.com/office/drawing/2014/main" id="{C5BE12B8-F83C-4294-A64F-F77E3D20B9DA}"/>
                </a:ext>
              </a:extLst>
            </p:cNvPr>
            <p:cNvSpPr txBox="1"/>
            <p:nvPr/>
          </p:nvSpPr>
          <p:spPr>
            <a:xfrm>
              <a:off x="9288741" y="4493201"/>
              <a:ext cx="205978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fr-FR">
                  <a:latin typeface="+mj-lt"/>
                </a:rPr>
                <a:t>Australie – 2,77%</a:t>
              </a:r>
            </a:p>
          </p:txBody>
        </p:sp>
        <p:sp>
          <p:nvSpPr>
            <p:cNvPr id="96" name="Ellipse 95">
              <a:extLst>
                <a:ext uri="{FF2B5EF4-FFF2-40B4-BE49-F238E27FC236}">
                  <a16:creationId xmlns:a16="http://schemas.microsoft.com/office/drawing/2014/main" id="{74CCD53B-71BA-4AD5-B063-C0256C067FF3}"/>
                </a:ext>
              </a:extLst>
            </p:cNvPr>
            <p:cNvSpPr/>
            <p:nvPr/>
          </p:nvSpPr>
          <p:spPr>
            <a:xfrm>
              <a:off x="9007861" y="4962921"/>
              <a:ext cx="233680" cy="243840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7" name="ZoneTexte 96">
              <a:extLst>
                <a:ext uri="{FF2B5EF4-FFF2-40B4-BE49-F238E27FC236}">
                  <a16:creationId xmlns:a16="http://schemas.microsoft.com/office/drawing/2014/main" id="{BC2ED158-4617-4284-9245-B522F58C6B59}"/>
                </a:ext>
              </a:extLst>
            </p:cNvPr>
            <p:cNvSpPr txBox="1"/>
            <p:nvPr/>
          </p:nvSpPr>
          <p:spPr>
            <a:xfrm>
              <a:off x="9288741" y="4900175"/>
              <a:ext cx="201258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fr-FR">
                  <a:latin typeface="+mj-lt"/>
                </a:rPr>
                <a:t>Irlande – 1,06%</a:t>
              </a:r>
            </a:p>
          </p:txBody>
        </p:sp>
        <p:sp>
          <p:nvSpPr>
            <p:cNvPr id="98" name="Ellipse 97">
              <a:extLst>
                <a:ext uri="{FF2B5EF4-FFF2-40B4-BE49-F238E27FC236}">
                  <a16:creationId xmlns:a16="http://schemas.microsoft.com/office/drawing/2014/main" id="{A2F056EE-032A-4EA5-9B9E-3ED20E45DAAD}"/>
                </a:ext>
              </a:extLst>
            </p:cNvPr>
            <p:cNvSpPr/>
            <p:nvPr/>
          </p:nvSpPr>
          <p:spPr>
            <a:xfrm>
              <a:off x="9007861" y="5359341"/>
              <a:ext cx="233680" cy="243840"/>
            </a:xfrm>
            <a:prstGeom prst="ellipse">
              <a:avLst/>
            </a:prstGeom>
            <a:solidFill>
              <a:srgbClr val="FFFF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9" name="ZoneTexte 98">
              <a:extLst>
                <a:ext uri="{FF2B5EF4-FFF2-40B4-BE49-F238E27FC236}">
                  <a16:creationId xmlns:a16="http://schemas.microsoft.com/office/drawing/2014/main" id="{6C877301-0B77-496C-AB79-8871A25C65B8}"/>
                </a:ext>
              </a:extLst>
            </p:cNvPr>
            <p:cNvSpPr txBox="1"/>
            <p:nvPr/>
          </p:nvSpPr>
          <p:spPr>
            <a:xfrm>
              <a:off x="9288741" y="5296595"/>
              <a:ext cx="2627710" cy="369332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rtlCol="0">
              <a:spAutoFit/>
            </a:bodyPr>
            <a:lstStyle/>
            <a:p>
              <a:r>
                <a:rPr lang="fr-FR">
                  <a:latin typeface="+mj-lt"/>
                </a:rPr>
                <a:t>Nouvelle-Zélande – 0,26%</a:t>
              </a:r>
            </a:p>
          </p:txBody>
        </p:sp>
        <p:sp>
          <p:nvSpPr>
            <p:cNvPr id="100" name="Ellipse 99">
              <a:extLst>
                <a:ext uri="{FF2B5EF4-FFF2-40B4-BE49-F238E27FC236}">
                  <a16:creationId xmlns:a16="http://schemas.microsoft.com/office/drawing/2014/main" id="{C2137A14-B214-4149-9445-E92B0625CFE2}"/>
                </a:ext>
              </a:extLst>
            </p:cNvPr>
            <p:cNvSpPr/>
            <p:nvPr/>
          </p:nvSpPr>
          <p:spPr>
            <a:xfrm>
              <a:off x="7924536" y="5793505"/>
              <a:ext cx="233680" cy="24384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1" name="ZoneTexte 100">
              <a:extLst>
                <a:ext uri="{FF2B5EF4-FFF2-40B4-BE49-F238E27FC236}">
                  <a16:creationId xmlns:a16="http://schemas.microsoft.com/office/drawing/2014/main" id="{DC124461-D299-4137-B50D-3C97F1B6C0AD}"/>
                </a:ext>
              </a:extLst>
            </p:cNvPr>
            <p:cNvSpPr txBox="1"/>
            <p:nvPr/>
          </p:nvSpPr>
          <p:spPr>
            <a:xfrm>
              <a:off x="8154936" y="5734051"/>
              <a:ext cx="170585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fr-FR">
                  <a:latin typeface="+mj-lt"/>
                </a:rPr>
                <a:t>Autre – 6,27%</a:t>
              </a:r>
            </a:p>
          </p:txBody>
        </p:sp>
        <p:sp>
          <p:nvSpPr>
            <p:cNvPr id="102" name="Rectangle 101">
              <a:extLst>
                <a:ext uri="{FF2B5EF4-FFF2-40B4-BE49-F238E27FC236}">
                  <a16:creationId xmlns:a16="http://schemas.microsoft.com/office/drawing/2014/main" id="{C94B7E1D-B40A-4A50-B05B-A2B362D7DE53}"/>
                </a:ext>
              </a:extLst>
            </p:cNvPr>
            <p:cNvSpPr/>
            <p:nvPr/>
          </p:nvSpPr>
          <p:spPr>
            <a:xfrm>
              <a:off x="406595" y="681548"/>
              <a:ext cx="5136119" cy="287108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pic>
          <p:nvPicPr>
            <p:cNvPr id="103" name="Image 102">
              <a:extLst>
                <a:ext uri="{FF2B5EF4-FFF2-40B4-BE49-F238E27FC236}">
                  <a16:creationId xmlns:a16="http://schemas.microsoft.com/office/drawing/2014/main" id="{E0AD05CB-4D11-4990-97FC-2E07B00B6847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4623" t="14060" r="50810" b="16563"/>
            <a:stretch/>
          </p:blipFill>
          <p:spPr>
            <a:xfrm>
              <a:off x="432629" y="986239"/>
              <a:ext cx="2365435" cy="2344479"/>
            </a:xfrm>
            <a:prstGeom prst="rect">
              <a:avLst/>
            </a:prstGeom>
          </p:spPr>
        </p:pic>
        <p:sp>
          <p:nvSpPr>
            <p:cNvPr id="104" name="Rectangle 103">
              <a:extLst>
                <a:ext uri="{FF2B5EF4-FFF2-40B4-BE49-F238E27FC236}">
                  <a16:creationId xmlns:a16="http://schemas.microsoft.com/office/drawing/2014/main" id="{11C7C000-2D31-44B9-881D-5A51E4831E2A}"/>
                </a:ext>
              </a:extLst>
            </p:cNvPr>
            <p:cNvSpPr/>
            <p:nvPr/>
          </p:nvSpPr>
          <p:spPr>
            <a:xfrm>
              <a:off x="406596" y="3679894"/>
              <a:ext cx="5136119" cy="273928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pic>
          <p:nvPicPr>
            <p:cNvPr id="105" name="Image 104">
              <a:extLst>
                <a:ext uri="{FF2B5EF4-FFF2-40B4-BE49-F238E27FC236}">
                  <a16:creationId xmlns:a16="http://schemas.microsoft.com/office/drawing/2014/main" id="{5917272B-F399-4091-82B2-52E1F78140A3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4654" t="13970" r="10162" b="17175"/>
            <a:stretch/>
          </p:blipFill>
          <p:spPr>
            <a:xfrm>
              <a:off x="432629" y="3897477"/>
              <a:ext cx="3950033" cy="2432550"/>
            </a:xfrm>
            <a:prstGeom prst="rect">
              <a:avLst/>
            </a:prstGeom>
          </p:spPr>
        </p:pic>
        <p:sp>
          <p:nvSpPr>
            <p:cNvPr id="106" name="Rectangle 105">
              <a:extLst>
                <a:ext uri="{FF2B5EF4-FFF2-40B4-BE49-F238E27FC236}">
                  <a16:creationId xmlns:a16="http://schemas.microsoft.com/office/drawing/2014/main" id="{439D16B2-E7F4-4BE7-85E9-376594E6F0BA}"/>
                </a:ext>
              </a:extLst>
            </p:cNvPr>
            <p:cNvSpPr/>
            <p:nvPr/>
          </p:nvSpPr>
          <p:spPr>
            <a:xfrm>
              <a:off x="231908" y="183464"/>
              <a:ext cx="11728184" cy="3528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ffectLst>
              <a:outerShdw blurRad="50800" dist="38100" dir="5400000" algn="t" rotWithShape="0">
                <a:schemeClr val="bg1"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7" name="ZoneTexte 106">
              <a:extLst>
                <a:ext uri="{FF2B5EF4-FFF2-40B4-BE49-F238E27FC236}">
                  <a16:creationId xmlns:a16="http://schemas.microsoft.com/office/drawing/2014/main" id="{57F935DA-EEAE-4403-A217-B5414885977B}"/>
                </a:ext>
              </a:extLst>
            </p:cNvPr>
            <p:cNvSpPr txBox="1"/>
            <p:nvPr/>
          </p:nvSpPr>
          <p:spPr>
            <a:xfrm>
              <a:off x="361898" y="122694"/>
              <a:ext cx="7577101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fr-FR" sz="2400">
                  <a:solidFill>
                    <a:schemeClr val="bg1"/>
                  </a:solidFill>
                  <a:latin typeface="+mj-lt"/>
                </a:rPr>
                <a:t>Informations démographiques</a:t>
              </a:r>
            </a:p>
          </p:txBody>
        </p:sp>
        <p:pic>
          <p:nvPicPr>
            <p:cNvPr id="108" name="Image 107">
              <a:extLst>
                <a:ext uri="{FF2B5EF4-FFF2-40B4-BE49-F238E27FC236}">
                  <a16:creationId xmlns:a16="http://schemas.microsoft.com/office/drawing/2014/main" id="{BA94C285-2DA3-46D9-99EF-07F95B87547A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49686" t="22179" r="47673" b="37946"/>
            <a:stretch/>
          </p:blipFill>
          <p:spPr>
            <a:xfrm>
              <a:off x="3223663" y="1376688"/>
              <a:ext cx="140208" cy="1347554"/>
            </a:xfrm>
            <a:prstGeom prst="rect">
              <a:avLst/>
            </a:prstGeom>
          </p:spPr>
        </p:pic>
        <p:sp>
          <p:nvSpPr>
            <p:cNvPr id="109" name="ZoneTexte 108">
              <a:extLst>
                <a:ext uri="{FF2B5EF4-FFF2-40B4-BE49-F238E27FC236}">
                  <a16:creationId xmlns:a16="http://schemas.microsoft.com/office/drawing/2014/main" id="{26DF74B3-6D73-414E-9925-3ED4B366A57C}"/>
                </a:ext>
              </a:extLst>
            </p:cNvPr>
            <p:cNvSpPr txBox="1"/>
            <p:nvPr/>
          </p:nvSpPr>
          <p:spPr>
            <a:xfrm>
              <a:off x="3297861" y="1384179"/>
              <a:ext cx="1743603" cy="13639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spcBef>
                  <a:spcPts val="150"/>
                </a:spcBef>
              </a:pPr>
              <a:r>
                <a:rPr lang="fr-FR" sz="770"/>
                <a:t>Etudes supérieures, non diplômé</a:t>
              </a:r>
            </a:p>
            <a:p>
              <a:pPr>
                <a:spcBef>
                  <a:spcPts val="150"/>
                </a:spcBef>
              </a:pPr>
              <a:r>
                <a:rPr lang="fr-FR" sz="770"/>
                <a:t>Diplôme d’université</a:t>
              </a:r>
            </a:p>
            <a:p>
              <a:pPr>
                <a:spcBef>
                  <a:spcPts val="150"/>
                </a:spcBef>
              </a:pPr>
              <a:r>
                <a:rPr lang="fr-FR" sz="770"/>
                <a:t>Master</a:t>
              </a:r>
            </a:p>
            <a:p>
              <a:pPr>
                <a:spcBef>
                  <a:spcPts val="150"/>
                </a:spcBef>
              </a:pPr>
              <a:r>
                <a:rPr lang="fr-FR" sz="770"/>
                <a:t>Certificat professionnel </a:t>
              </a:r>
            </a:p>
            <a:p>
              <a:pPr>
                <a:spcBef>
                  <a:spcPts val="150"/>
                </a:spcBef>
              </a:pPr>
              <a:r>
                <a:rPr lang="fr-FR" sz="770"/>
                <a:t>A quitté l’école à 18 ans</a:t>
              </a:r>
            </a:p>
            <a:p>
              <a:pPr>
                <a:spcBef>
                  <a:spcPts val="150"/>
                </a:spcBef>
              </a:pPr>
              <a:r>
                <a:rPr lang="fr-FR" sz="770"/>
                <a:t>A quitté l’école à 16 ans</a:t>
              </a:r>
            </a:p>
            <a:p>
              <a:pPr>
                <a:spcBef>
                  <a:spcPts val="150"/>
                </a:spcBef>
              </a:pPr>
              <a:r>
                <a:rPr lang="fr-FR" sz="770"/>
                <a:t>Doctorat</a:t>
              </a:r>
            </a:p>
            <a:p>
              <a:pPr>
                <a:spcBef>
                  <a:spcPts val="150"/>
                </a:spcBef>
              </a:pPr>
              <a:r>
                <a:rPr lang="fr-FR" sz="770"/>
                <a:t>A quitté l’école à 17 ans</a:t>
              </a:r>
            </a:p>
            <a:p>
              <a:pPr>
                <a:spcBef>
                  <a:spcPts val="150"/>
                </a:spcBef>
              </a:pPr>
              <a:r>
                <a:rPr lang="fr-FR" sz="770"/>
                <a:t>A quitté l’école avant 16 ans</a:t>
              </a:r>
            </a:p>
          </p:txBody>
        </p:sp>
        <p:sp>
          <p:nvSpPr>
            <p:cNvPr id="110" name="ZoneTexte 109">
              <a:extLst>
                <a:ext uri="{FF2B5EF4-FFF2-40B4-BE49-F238E27FC236}">
                  <a16:creationId xmlns:a16="http://schemas.microsoft.com/office/drawing/2014/main" id="{19612210-0255-4965-AEC8-05827DD7ECAC}"/>
                </a:ext>
              </a:extLst>
            </p:cNvPr>
            <p:cNvSpPr txBox="1"/>
            <p:nvPr/>
          </p:nvSpPr>
          <p:spPr>
            <a:xfrm>
              <a:off x="464867" y="741197"/>
              <a:ext cx="348534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fr-FR"/>
                <a:t>Niveau d’étude des participants</a:t>
              </a:r>
            </a:p>
          </p:txBody>
        </p:sp>
        <p:sp>
          <p:nvSpPr>
            <p:cNvPr id="111" name="ZoneTexte 110">
              <a:extLst>
                <a:ext uri="{FF2B5EF4-FFF2-40B4-BE49-F238E27FC236}">
                  <a16:creationId xmlns:a16="http://schemas.microsoft.com/office/drawing/2014/main" id="{FC171493-A9DA-4E7E-BE40-FBE5BDCC0F81}"/>
                </a:ext>
              </a:extLst>
            </p:cNvPr>
            <p:cNvSpPr txBox="1"/>
            <p:nvPr/>
          </p:nvSpPr>
          <p:spPr>
            <a:xfrm>
              <a:off x="464866" y="3758145"/>
              <a:ext cx="348534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fr-FR"/>
                <a:t>Age des participants</a:t>
              </a:r>
            </a:p>
          </p:txBody>
        </p:sp>
        <p:sp>
          <p:nvSpPr>
            <p:cNvPr id="112" name="ZoneTexte 111">
              <a:extLst>
                <a:ext uri="{FF2B5EF4-FFF2-40B4-BE49-F238E27FC236}">
                  <a16:creationId xmlns:a16="http://schemas.microsoft.com/office/drawing/2014/main" id="{828A9F96-5D46-4313-8B72-1ACDE63B8309}"/>
                </a:ext>
              </a:extLst>
            </p:cNvPr>
            <p:cNvSpPr txBox="1"/>
            <p:nvPr/>
          </p:nvSpPr>
          <p:spPr>
            <a:xfrm>
              <a:off x="6130556" y="710226"/>
              <a:ext cx="46863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fr-FR"/>
                <a:t>Répartition des pays des participants</a:t>
              </a:r>
            </a:p>
          </p:txBody>
        </p:sp>
      </p:grpSp>
      <p:pic>
        <p:nvPicPr>
          <p:cNvPr id="3" name="Image 2">
            <a:extLst>
              <a:ext uri="{FF2B5EF4-FFF2-40B4-BE49-F238E27FC236}">
                <a16:creationId xmlns:a16="http://schemas.microsoft.com/office/drawing/2014/main" id="{9164B616-4298-4B13-8288-1B168D6313BB}"/>
              </a:ext>
            </a:extLst>
          </p:cNvPr>
          <p:cNvPicPr>
            <a:picLocks noChangeAspect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7664" b="7968"/>
          <a:stretch/>
        </p:blipFill>
        <p:spPr>
          <a:xfrm>
            <a:off x="0" y="-4453"/>
            <a:ext cx="12211165" cy="6869982"/>
          </a:xfrm>
          <a:prstGeom prst="rect">
            <a:avLst/>
          </a:prstGeom>
        </p:spPr>
      </p:pic>
      <p:sp>
        <p:nvSpPr>
          <p:cNvPr id="90" name="Rectangle 89">
            <a:extLst>
              <a:ext uri="{FF2B5EF4-FFF2-40B4-BE49-F238E27FC236}">
                <a16:creationId xmlns:a16="http://schemas.microsoft.com/office/drawing/2014/main" id="{A43D53B8-F49A-4C41-9937-46BD6D329373}"/>
              </a:ext>
            </a:extLst>
          </p:cNvPr>
          <p:cNvSpPr/>
          <p:nvPr/>
        </p:nvSpPr>
        <p:spPr>
          <a:xfrm>
            <a:off x="-1" y="-4453"/>
            <a:ext cx="12211165" cy="6858000"/>
          </a:xfrm>
          <a:prstGeom prst="rect">
            <a:avLst/>
          </a:prstGeom>
          <a:solidFill>
            <a:srgbClr val="000000">
              <a:alpha val="20000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graphicFrame>
        <p:nvGraphicFramePr>
          <p:cNvPr id="48" name="Graphique 47">
            <a:extLst>
              <a:ext uri="{FF2B5EF4-FFF2-40B4-BE49-F238E27FC236}">
                <a16:creationId xmlns:a16="http://schemas.microsoft.com/office/drawing/2014/main" id="{ABC31AA5-B894-4877-A93E-E745EDAA4252}"/>
              </a:ext>
            </a:extLst>
          </p:cNvPr>
          <p:cNvGraphicFramePr/>
          <p:nvPr/>
        </p:nvGraphicFramePr>
        <p:xfrm>
          <a:off x="986333" y="3517563"/>
          <a:ext cx="1261330" cy="319604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7"/>
          </a:graphicData>
        </a:graphic>
      </p:graphicFrame>
      <p:sp>
        <p:nvSpPr>
          <p:cNvPr id="46" name="Rectangle 45">
            <a:extLst>
              <a:ext uri="{FF2B5EF4-FFF2-40B4-BE49-F238E27FC236}">
                <a16:creationId xmlns:a16="http://schemas.microsoft.com/office/drawing/2014/main" id="{413374E3-90C3-4212-8560-C1173C29E713}"/>
              </a:ext>
            </a:extLst>
          </p:cNvPr>
          <p:cNvSpPr/>
          <p:nvPr/>
        </p:nvSpPr>
        <p:spPr>
          <a:xfrm>
            <a:off x="995741" y="972714"/>
            <a:ext cx="4635462" cy="2634658"/>
          </a:xfrm>
          <a:prstGeom prst="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9" name="ZoneTexte 48">
            <a:extLst>
              <a:ext uri="{FF2B5EF4-FFF2-40B4-BE49-F238E27FC236}">
                <a16:creationId xmlns:a16="http://schemas.microsoft.com/office/drawing/2014/main" id="{AEC62519-8D4E-4CF0-AA7D-82A948B61231}"/>
              </a:ext>
            </a:extLst>
          </p:cNvPr>
          <p:cNvSpPr txBox="1"/>
          <p:nvPr/>
        </p:nvSpPr>
        <p:spPr>
          <a:xfrm>
            <a:off x="4612480" y="1421625"/>
            <a:ext cx="604909" cy="25418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>
                <a:latin typeface="+mj-lt"/>
              </a:rPr>
              <a:t>1885</a:t>
            </a:r>
          </a:p>
        </p:txBody>
      </p:sp>
      <p:cxnSp>
        <p:nvCxnSpPr>
          <p:cNvPr id="51" name="Connecteur droit 50">
            <a:extLst>
              <a:ext uri="{FF2B5EF4-FFF2-40B4-BE49-F238E27FC236}">
                <a16:creationId xmlns:a16="http://schemas.microsoft.com/office/drawing/2014/main" id="{B65590C6-FB40-4F85-B5AA-47486B404A85}"/>
              </a:ext>
            </a:extLst>
          </p:cNvPr>
          <p:cNvCxnSpPr>
            <a:cxnSpLocks/>
          </p:cNvCxnSpPr>
          <p:nvPr/>
        </p:nvCxnSpPr>
        <p:spPr>
          <a:xfrm flipV="1">
            <a:off x="4655728" y="1495215"/>
            <a:ext cx="0" cy="683621"/>
          </a:xfrm>
          <a:prstGeom prst="line">
            <a:avLst/>
          </a:prstGeom>
          <a:ln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52" name="Connecteur droit 51">
            <a:extLst>
              <a:ext uri="{FF2B5EF4-FFF2-40B4-BE49-F238E27FC236}">
                <a16:creationId xmlns:a16="http://schemas.microsoft.com/office/drawing/2014/main" id="{5FA9DC24-51FA-4AA2-996A-14B2D692D83F}"/>
              </a:ext>
            </a:extLst>
          </p:cNvPr>
          <p:cNvCxnSpPr>
            <a:cxnSpLocks/>
          </p:cNvCxnSpPr>
          <p:nvPr/>
        </p:nvCxnSpPr>
        <p:spPr>
          <a:xfrm flipV="1">
            <a:off x="1561279" y="1540338"/>
            <a:ext cx="0" cy="800628"/>
          </a:xfrm>
          <a:prstGeom prst="line">
            <a:avLst/>
          </a:prstGeom>
          <a:ln>
            <a:solidFill>
              <a:srgbClr val="FC9171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53" name="ZoneTexte 52">
            <a:extLst>
              <a:ext uri="{FF2B5EF4-FFF2-40B4-BE49-F238E27FC236}">
                <a16:creationId xmlns:a16="http://schemas.microsoft.com/office/drawing/2014/main" id="{4183075B-02CC-461A-A22B-446093164F79}"/>
              </a:ext>
            </a:extLst>
          </p:cNvPr>
          <p:cNvSpPr txBox="1"/>
          <p:nvPr/>
        </p:nvSpPr>
        <p:spPr>
          <a:xfrm>
            <a:off x="1555617" y="1455514"/>
            <a:ext cx="197669" cy="25418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200">
                <a:latin typeface="+mj-lt"/>
              </a:rPr>
              <a:t>8</a:t>
            </a:r>
          </a:p>
        </p:txBody>
      </p:sp>
      <p:sp>
        <p:nvSpPr>
          <p:cNvPr id="10" name="ZoneTexte 9">
            <a:extLst>
              <a:ext uri="{FF2B5EF4-FFF2-40B4-BE49-F238E27FC236}">
                <a16:creationId xmlns:a16="http://schemas.microsoft.com/office/drawing/2014/main" id="{7BF24D8D-1439-4BB8-9B27-8D8F890DB6FB}"/>
              </a:ext>
            </a:extLst>
          </p:cNvPr>
          <p:cNvSpPr txBox="1"/>
          <p:nvPr/>
        </p:nvSpPr>
        <p:spPr>
          <a:xfrm>
            <a:off x="1152336" y="1070489"/>
            <a:ext cx="3546641" cy="3389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/>
              <a:t>Répartition dans le jeu de données</a:t>
            </a:r>
          </a:p>
        </p:txBody>
      </p:sp>
      <p:grpSp>
        <p:nvGrpSpPr>
          <p:cNvPr id="4" name="Groupe 3">
            <a:extLst>
              <a:ext uri="{FF2B5EF4-FFF2-40B4-BE49-F238E27FC236}">
                <a16:creationId xmlns:a16="http://schemas.microsoft.com/office/drawing/2014/main" id="{45331F00-1AB0-4122-BC12-9B7FDD60FF8A}"/>
              </a:ext>
            </a:extLst>
          </p:cNvPr>
          <p:cNvGrpSpPr/>
          <p:nvPr/>
        </p:nvGrpSpPr>
        <p:grpSpPr>
          <a:xfrm>
            <a:off x="654518" y="270560"/>
            <a:ext cx="10768512" cy="6201628"/>
            <a:chOff x="838082" y="421682"/>
            <a:chExt cx="10584948" cy="6050506"/>
          </a:xfrm>
        </p:grpSpPr>
        <p:sp>
          <p:nvSpPr>
            <p:cNvPr id="7" name="Rectangle : coins arrondis 6">
              <a:extLst>
                <a:ext uri="{FF2B5EF4-FFF2-40B4-BE49-F238E27FC236}">
                  <a16:creationId xmlns:a16="http://schemas.microsoft.com/office/drawing/2014/main" id="{0D15B71C-7386-4B15-9E1A-AB881B905FE9}"/>
                </a:ext>
              </a:extLst>
            </p:cNvPr>
            <p:cNvSpPr/>
            <p:nvPr/>
          </p:nvSpPr>
          <p:spPr>
            <a:xfrm>
              <a:off x="838082" y="515648"/>
              <a:ext cx="10584948" cy="5956540"/>
            </a:xfrm>
            <a:prstGeom prst="roundRect">
              <a:avLst>
                <a:gd name="adj" fmla="val 0"/>
              </a:avLst>
            </a:prstGeom>
            <a:solidFill>
              <a:schemeClr val="bg1">
                <a:lumMod val="95000"/>
              </a:schemeClr>
            </a:solidFill>
            <a:ln>
              <a:noFill/>
            </a:ln>
            <a:effectLst>
              <a:outerShdw blurRad="50800" dist="38100" dir="5400000" algn="t" rotWithShape="0">
                <a:schemeClr val="bg1"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20A685F9-8C0C-4ECF-A5BC-16D4B733CD01}"/>
                </a:ext>
              </a:extLst>
            </p:cNvPr>
            <p:cNvSpPr/>
            <p:nvPr/>
          </p:nvSpPr>
          <p:spPr>
            <a:xfrm>
              <a:off x="5840363" y="972714"/>
              <a:ext cx="5480188" cy="5263447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" name="Rectangle 8">
              <a:extLst>
                <a:ext uri="{FF2B5EF4-FFF2-40B4-BE49-F238E27FC236}">
                  <a16:creationId xmlns:a16="http://schemas.microsoft.com/office/drawing/2014/main" id="{6002A98B-9C4C-4C6B-8C23-1B885B2BAE32}"/>
                </a:ext>
              </a:extLst>
            </p:cNvPr>
            <p:cNvSpPr/>
            <p:nvPr/>
          </p:nvSpPr>
          <p:spPr>
            <a:xfrm>
              <a:off x="838082" y="507424"/>
              <a:ext cx="10584948" cy="323761"/>
            </a:xfrm>
            <a:prstGeom prst="rect">
              <a:avLst/>
            </a:prstGeom>
            <a:solidFill>
              <a:srgbClr val="C40A6E"/>
            </a:solidFill>
            <a:ln>
              <a:noFill/>
            </a:ln>
            <a:effectLst>
              <a:outerShdw blurRad="50800" dist="38100" dir="5400000" algn="t" rotWithShape="0">
                <a:schemeClr val="bg1"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pic>
          <p:nvPicPr>
            <p:cNvPr id="25" name="Image 24" descr="Une image contenant table&#10;&#10;Description générée automatiquement">
              <a:extLst>
                <a:ext uri="{FF2B5EF4-FFF2-40B4-BE49-F238E27FC236}">
                  <a16:creationId xmlns:a16="http://schemas.microsoft.com/office/drawing/2014/main" id="{926C2ED1-6A50-4A9E-B3E4-60AFB6212DF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12230" r="9719" b="9621"/>
            <a:stretch/>
          </p:blipFill>
          <p:spPr>
            <a:xfrm>
              <a:off x="5963792" y="1540338"/>
              <a:ext cx="5322221" cy="4684156"/>
            </a:xfrm>
            <a:prstGeom prst="rect">
              <a:avLst/>
            </a:prstGeom>
          </p:spPr>
        </p:pic>
        <p:sp>
          <p:nvSpPr>
            <p:cNvPr id="45" name="Rectangle 44">
              <a:extLst>
                <a:ext uri="{FF2B5EF4-FFF2-40B4-BE49-F238E27FC236}">
                  <a16:creationId xmlns:a16="http://schemas.microsoft.com/office/drawing/2014/main" id="{144D04F7-14BE-434A-8A0F-2F17C44C32AF}"/>
                </a:ext>
              </a:extLst>
            </p:cNvPr>
            <p:cNvSpPr/>
            <p:nvPr/>
          </p:nvSpPr>
          <p:spPr>
            <a:xfrm>
              <a:off x="1018678" y="3744514"/>
              <a:ext cx="4612384" cy="2513708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aphicFrame>
          <p:nvGraphicFramePr>
            <p:cNvPr id="8" name="Graphique 7">
              <a:extLst>
                <a:ext uri="{FF2B5EF4-FFF2-40B4-BE49-F238E27FC236}">
                  <a16:creationId xmlns:a16="http://schemas.microsoft.com/office/drawing/2014/main" id="{58F78486-83FD-45B4-816E-49914389CCE7}"/>
                </a:ext>
              </a:extLst>
            </p:cNvPr>
            <p:cNvGraphicFramePr/>
            <p:nvPr>
              <p:extLst>
                <p:ext uri="{D42A27DB-BD31-4B8C-83A1-F6EECF244321}">
                  <p14:modId xmlns:p14="http://schemas.microsoft.com/office/powerpoint/2010/main" val="4004150408"/>
                </p:ext>
              </p:extLst>
            </p:nvPr>
          </p:nvGraphicFramePr>
          <p:xfrm>
            <a:off x="982690" y="1063285"/>
            <a:ext cx="4455476" cy="2525047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9"/>
            </a:graphicData>
          </a:graphic>
        </p:graphicFrame>
        <p:sp>
          <p:nvSpPr>
            <p:cNvPr id="13" name="ZoneTexte 12">
              <a:extLst>
                <a:ext uri="{FF2B5EF4-FFF2-40B4-BE49-F238E27FC236}">
                  <a16:creationId xmlns:a16="http://schemas.microsoft.com/office/drawing/2014/main" id="{62880007-E4B7-4C7E-A774-ED6B71C52747}"/>
                </a:ext>
              </a:extLst>
            </p:cNvPr>
            <p:cNvSpPr txBox="1"/>
            <p:nvPr/>
          </p:nvSpPr>
          <p:spPr>
            <a:xfrm>
              <a:off x="931318" y="421682"/>
              <a:ext cx="6838503" cy="42364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fr-FR" sz="2400" dirty="0">
                  <a:solidFill>
                    <a:schemeClr val="bg1"/>
                  </a:solidFill>
                  <a:latin typeface="+mj-lt"/>
                </a:rPr>
                <a:t>Les “consommateurs” de </a:t>
              </a:r>
              <a:r>
                <a:rPr lang="fr-FR" sz="2400" dirty="0" err="1">
                  <a:solidFill>
                    <a:schemeClr val="bg1"/>
                  </a:solidFill>
                  <a:latin typeface="+mj-lt"/>
                </a:rPr>
                <a:t>Semeron</a:t>
              </a:r>
              <a:endParaRPr lang="fr-FR" sz="2400" dirty="0">
                <a:solidFill>
                  <a:schemeClr val="bg1"/>
                </a:solidFill>
                <a:latin typeface="+mj-lt"/>
              </a:endParaRPr>
            </a:p>
          </p:txBody>
        </p:sp>
        <p:pic>
          <p:nvPicPr>
            <p:cNvPr id="39" name="Image 38">
              <a:extLst>
                <a:ext uri="{FF2B5EF4-FFF2-40B4-BE49-F238E27FC236}">
                  <a16:creationId xmlns:a16="http://schemas.microsoft.com/office/drawing/2014/main" id="{C85C86EE-0304-40D2-84C1-A3ADA3A4D0E1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90909" t="16518" b="67046"/>
            <a:stretch/>
          </p:blipFill>
          <p:spPr>
            <a:xfrm>
              <a:off x="4143393" y="4247156"/>
              <a:ext cx="769769" cy="754211"/>
            </a:xfrm>
            <a:prstGeom prst="rect">
              <a:avLst/>
            </a:prstGeom>
          </p:spPr>
        </p:pic>
        <p:pic>
          <p:nvPicPr>
            <p:cNvPr id="12" name="Image 11">
              <a:extLst>
                <a:ext uri="{FF2B5EF4-FFF2-40B4-BE49-F238E27FC236}">
                  <a16:creationId xmlns:a16="http://schemas.microsoft.com/office/drawing/2014/main" id="{E79FB2D6-A7B2-42BD-9880-40B1135B2443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7545" t="13302" r="32818" b="12759"/>
            <a:stretch/>
          </p:blipFill>
          <p:spPr>
            <a:xfrm>
              <a:off x="1850767" y="4108632"/>
              <a:ext cx="1992147" cy="2013906"/>
            </a:xfrm>
            <a:prstGeom prst="rect">
              <a:avLst/>
            </a:prstGeom>
          </p:spPr>
        </p:pic>
        <p:sp>
          <p:nvSpPr>
            <p:cNvPr id="6" name="ZoneTexte 5">
              <a:extLst>
                <a:ext uri="{FF2B5EF4-FFF2-40B4-BE49-F238E27FC236}">
                  <a16:creationId xmlns:a16="http://schemas.microsoft.com/office/drawing/2014/main" id="{A040967E-0046-4014-87C6-C54E81D40DF2}"/>
                </a:ext>
              </a:extLst>
            </p:cNvPr>
            <p:cNvSpPr txBox="1"/>
            <p:nvPr/>
          </p:nvSpPr>
          <p:spPr>
            <a:xfrm>
              <a:off x="1060627" y="3798167"/>
              <a:ext cx="3482212" cy="33891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fr-FR"/>
                <a:t>Age des consommateurs de Semeron</a:t>
              </a:r>
            </a:p>
          </p:txBody>
        </p:sp>
        <p:sp>
          <p:nvSpPr>
            <p:cNvPr id="14" name="ZoneTexte 13">
              <a:extLst>
                <a:ext uri="{FF2B5EF4-FFF2-40B4-BE49-F238E27FC236}">
                  <a16:creationId xmlns:a16="http://schemas.microsoft.com/office/drawing/2014/main" id="{C07E58D5-A336-4A94-AA13-2F6C6FF456C1}"/>
                </a:ext>
              </a:extLst>
            </p:cNvPr>
            <p:cNvSpPr txBox="1"/>
            <p:nvPr/>
          </p:nvSpPr>
          <p:spPr>
            <a:xfrm>
              <a:off x="6190937" y="1070489"/>
              <a:ext cx="3702123" cy="33891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fr-FR"/>
                <a:t>Consommations moyennes de drogues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726910597"/>
      </p:ext>
    </p:extLst>
  </p:cSld>
  <p:clrMapOvr>
    <a:masterClrMapping/>
  </p:clrMapOvr>
  <mc:AlternateContent xmlns:mc="http://schemas.openxmlformats.org/markup-compatibility/2006">
    <mc:Choice xmlns:p159="http://schemas.microsoft.com/office/powerpoint/2015/09/main" Requires="p159">
      <p:transition xmlns:p14="http://schemas.microsoft.com/office/powerpoint/2010/main" spd="slow" p14:dur="2000">
        <p159:morph option="byObject"/>
      </p:transition>
    </mc:Choice>
    <mc:Fallback>
      <p:transition spd="slow">
        <p:fade/>
      </p:transition>
    </mc:Fallback>
  </mc:AlternateContent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11" name="Groupe 110">
            <a:extLst>
              <a:ext uri="{FF2B5EF4-FFF2-40B4-BE49-F238E27FC236}">
                <a16:creationId xmlns:a16="http://schemas.microsoft.com/office/drawing/2014/main" id="{B8E6EA9B-643F-41EE-99D3-475BF2CBA6A5}"/>
              </a:ext>
            </a:extLst>
          </p:cNvPr>
          <p:cNvGrpSpPr/>
          <p:nvPr/>
        </p:nvGrpSpPr>
        <p:grpSpPr>
          <a:xfrm>
            <a:off x="0" y="0"/>
            <a:ext cx="12192000" cy="6858000"/>
            <a:chOff x="0" y="0"/>
            <a:chExt cx="12192000" cy="6858000"/>
          </a:xfrm>
        </p:grpSpPr>
        <p:pic>
          <p:nvPicPr>
            <p:cNvPr id="112" name="Image 111">
              <a:extLst>
                <a:ext uri="{FF2B5EF4-FFF2-40B4-BE49-F238E27FC236}">
                  <a16:creationId xmlns:a16="http://schemas.microsoft.com/office/drawing/2014/main" id="{D8814983-4B12-44F2-9F50-A71FB6ABC02E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15737"/>
            <a:stretch/>
          </p:blipFill>
          <p:spPr>
            <a:xfrm>
              <a:off x="0" y="0"/>
              <a:ext cx="12192000" cy="6858000"/>
            </a:xfrm>
            <a:prstGeom prst="rect">
              <a:avLst/>
            </a:prstGeom>
          </p:spPr>
        </p:pic>
        <p:sp>
          <p:nvSpPr>
            <p:cNvPr id="113" name="Rectangle 112">
              <a:extLst>
                <a:ext uri="{FF2B5EF4-FFF2-40B4-BE49-F238E27FC236}">
                  <a16:creationId xmlns:a16="http://schemas.microsoft.com/office/drawing/2014/main" id="{48A2D895-477F-4AF1-A9C2-32B5A9F8EAD7}"/>
                </a:ext>
              </a:extLst>
            </p:cNvPr>
            <p:cNvSpPr/>
            <p:nvPr/>
          </p:nvSpPr>
          <p:spPr>
            <a:xfrm>
              <a:off x="0" y="0"/>
              <a:ext cx="12192000" cy="6858000"/>
            </a:xfrm>
            <a:prstGeom prst="rect">
              <a:avLst/>
            </a:prstGeom>
            <a:solidFill>
              <a:schemeClr val="tx1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6" name="Groupe 5">
            <a:extLst>
              <a:ext uri="{FF2B5EF4-FFF2-40B4-BE49-F238E27FC236}">
                <a16:creationId xmlns:a16="http://schemas.microsoft.com/office/drawing/2014/main" id="{0F9D67FA-73F5-431F-B4EA-F9BF770D3B20}"/>
              </a:ext>
            </a:extLst>
          </p:cNvPr>
          <p:cNvGrpSpPr/>
          <p:nvPr/>
        </p:nvGrpSpPr>
        <p:grpSpPr>
          <a:xfrm>
            <a:off x="231908" y="122694"/>
            <a:ext cx="11728184" cy="6551843"/>
            <a:chOff x="231908" y="122694"/>
            <a:chExt cx="11728184" cy="6551843"/>
          </a:xfrm>
        </p:grpSpPr>
        <p:sp>
          <p:nvSpPr>
            <p:cNvPr id="7" name="Rectangle 6">
              <a:extLst>
                <a:ext uri="{FF2B5EF4-FFF2-40B4-BE49-F238E27FC236}">
                  <a16:creationId xmlns:a16="http://schemas.microsoft.com/office/drawing/2014/main" id="{0D15B71C-7386-4B15-9E1A-AB881B905FE9}"/>
                </a:ext>
              </a:extLst>
            </p:cNvPr>
            <p:cNvSpPr/>
            <p:nvPr/>
          </p:nvSpPr>
          <p:spPr>
            <a:xfrm>
              <a:off x="231908" y="304217"/>
              <a:ext cx="11728184" cy="637032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ffectLst>
              <a:outerShdw blurRad="50800" dist="38100" dir="5400000" algn="t" rotWithShape="0">
                <a:schemeClr val="bg1"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20A685F9-8C0C-4ECF-A5BC-16D4B733CD01}"/>
                </a:ext>
              </a:extLst>
            </p:cNvPr>
            <p:cNvSpPr/>
            <p:nvPr/>
          </p:nvSpPr>
          <p:spPr>
            <a:xfrm>
              <a:off x="5774465" y="681548"/>
              <a:ext cx="6072080" cy="573578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mc:AlternateContent xmlns:mc="http://schemas.openxmlformats.org/markup-compatibility/2006" xmlns:cx4="http://schemas.microsoft.com/office/drawing/2016/5/10/chartex">
          <mc:Choice Requires="cx4">
            <p:graphicFrame>
              <p:nvGraphicFramePr>
                <p:cNvPr id="14" name="Graphique 13">
                  <a:extLst>
                    <a:ext uri="{FF2B5EF4-FFF2-40B4-BE49-F238E27FC236}">
                      <a16:creationId xmlns:a16="http://schemas.microsoft.com/office/drawing/2014/main" id="{4AC8B86C-D6E8-404A-9F6A-818D1C24A80A}"/>
                    </a:ext>
                  </a:extLst>
                </p:cNvPr>
                <p:cNvGraphicFramePr/>
                <p:nvPr>
                  <p:extLst>
                    <p:ext uri="{D42A27DB-BD31-4B8C-83A1-F6EECF244321}">
                      <p14:modId xmlns:p14="http://schemas.microsoft.com/office/powerpoint/2010/main" val="1465948502"/>
                    </p:ext>
                  </p:extLst>
                </p:nvPr>
              </p:nvGraphicFramePr>
              <p:xfrm>
                <a:off x="5999444" y="1038120"/>
                <a:ext cx="5636076" cy="3254182"/>
              </p:xfrm>
              <a:graphic>
                <a:graphicData uri="http://schemas.microsoft.com/office/drawing/2014/chartex">
                  <cx:chart xmlns:cx="http://schemas.microsoft.com/office/drawing/2014/chartex" xmlns:r="http://schemas.openxmlformats.org/officeDocument/2006/relationships" r:id="rId3"/>
                </a:graphicData>
              </a:graphic>
            </p:graphicFrame>
          </mc:Choice>
          <mc:Fallback xmlns="">
            <p:pic>
              <p:nvPicPr>
                <p:cNvPr id="14" name="Graphique 13">
                  <a:extLst>
                    <a:ext uri="{FF2B5EF4-FFF2-40B4-BE49-F238E27FC236}">
                      <a16:creationId xmlns:a16="http://schemas.microsoft.com/office/drawing/2014/main" id="{4AC8B86C-D6E8-404A-9F6A-818D1C24A80A}"/>
                    </a:ext>
                  </a:extLst>
                </p:cNvPr>
                <p:cNvPicPr>
                  <a:picLocks noGrp="1" noRot="1" noChangeAspect="1" noMove="1" noResize="1" noEditPoints="1" noAdjustHandles="1" noChangeArrowheads="1" noChangeShapeType="1"/>
                </p:cNvPicPr>
                <p:nvPr/>
              </p:nvPicPr>
              <p:blipFill>
                <a:blip r:embed="rId4"/>
                <a:stretch>
                  <a:fillRect/>
                </a:stretch>
              </p:blipFill>
              <p:spPr>
                <a:xfrm>
                  <a:off x="5999444" y="1038120"/>
                  <a:ext cx="5636076" cy="3254182"/>
                </a:xfrm>
                <a:prstGeom prst="rect">
                  <a:avLst/>
                </a:prstGeom>
              </p:spPr>
            </p:pic>
          </mc:Fallback>
        </mc:AlternateContent>
        <p:sp>
          <p:nvSpPr>
            <p:cNvPr id="18" name="Ellipse 17">
              <a:extLst>
                <a:ext uri="{FF2B5EF4-FFF2-40B4-BE49-F238E27FC236}">
                  <a16:creationId xmlns:a16="http://schemas.microsoft.com/office/drawing/2014/main" id="{FD4E7C31-AC1E-4ED0-A5B2-C469995CF334}"/>
                </a:ext>
              </a:extLst>
            </p:cNvPr>
            <p:cNvSpPr/>
            <p:nvPr/>
          </p:nvSpPr>
          <p:spPr>
            <a:xfrm>
              <a:off x="6482651" y="4555947"/>
              <a:ext cx="233680" cy="24384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" name="ZoneTexte 18">
              <a:extLst>
                <a:ext uri="{FF2B5EF4-FFF2-40B4-BE49-F238E27FC236}">
                  <a16:creationId xmlns:a16="http://schemas.microsoft.com/office/drawing/2014/main" id="{3196C728-DD99-4165-803A-1995528F2359}"/>
                </a:ext>
              </a:extLst>
            </p:cNvPr>
            <p:cNvSpPr txBox="1"/>
            <p:nvPr/>
          </p:nvSpPr>
          <p:spPr>
            <a:xfrm>
              <a:off x="6716331" y="4495285"/>
              <a:ext cx="232201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fr-FR">
                  <a:latin typeface="+mj-lt"/>
                </a:rPr>
                <a:t>Royaume-Uni – 55,6%</a:t>
              </a:r>
            </a:p>
          </p:txBody>
        </p:sp>
        <p:sp>
          <p:nvSpPr>
            <p:cNvPr id="20" name="Ellipse 19">
              <a:extLst>
                <a:ext uri="{FF2B5EF4-FFF2-40B4-BE49-F238E27FC236}">
                  <a16:creationId xmlns:a16="http://schemas.microsoft.com/office/drawing/2014/main" id="{9F1A3465-DD73-4459-B881-2839284DF62E}"/>
                </a:ext>
              </a:extLst>
            </p:cNvPr>
            <p:cNvSpPr/>
            <p:nvPr/>
          </p:nvSpPr>
          <p:spPr>
            <a:xfrm>
              <a:off x="6482651" y="4962921"/>
              <a:ext cx="233680" cy="243840"/>
            </a:xfrm>
            <a:prstGeom prst="ellipse">
              <a:avLst/>
            </a:prstGeom>
            <a:solidFill>
              <a:srgbClr val="FF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" name="ZoneTexte 20">
              <a:extLst>
                <a:ext uri="{FF2B5EF4-FFF2-40B4-BE49-F238E27FC236}">
                  <a16:creationId xmlns:a16="http://schemas.microsoft.com/office/drawing/2014/main" id="{3015DE97-B869-4DED-8650-A753D8008EF4}"/>
                </a:ext>
              </a:extLst>
            </p:cNvPr>
            <p:cNvSpPr txBox="1"/>
            <p:nvPr/>
          </p:nvSpPr>
          <p:spPr>
            <a:xfrm>
              <a:off x="6763531" y="4900175"/>
              <a:ext cx="201258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fr-FR">
                  <a:latin typeface="+mj-lt"/>
                </a:rPr>
                <a:t>États-Unis – 29,4%</a:t>
              </a:r>
            </a:p>
          </p:txBody>
        </p:sp>
        <p:sp>
          <p:nvSpPr>
            <p:cNvPr id="22" name="Ellipse 21">
              <a:extLst>
                <a:ext uri="{FF2B5EF4-FFF2-40B4-BE49-F238E27FC236}">
                  <a16:creationId xmlns:a16="http://schemas.microsoft.com/office/drawing/2014/main" id="{3DB27E89-92B5-4857-ADB0-010629330FDF}"/>
                </a:ext>
              </a:extLst>
            </p:cNvPr>
            <p:cNvSpPr/>
            <p:nvPr/>
          </p:nvSpPr>
          <p:spPr>
            <a:xfrm>
              <a:off x="6482651" y="5359341"/>
              <a:ext cx="233680" cy="243840"/>
            </a:xfrm>
            <a:prstGeom prst="ellipse">
              <a:avLst/>
            </a:prstGeom>
            <a:solidFill>
              <a:srgbClr val="FF993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3" name="ZoneTexte 22">
              <a:extLst>
                <a:ext uri="{FF2B5EF4-FFF2-40B4-BE49-F238E27FC236}">
                  <a16:creationId xmlns:a16="http://schemas.microsoft.com/office/drawing/2014/main" id="{668248B2-3008-4162-B3BC-1FFD218890BE}"/>
                </a:ext>
              </a:extLst>
            </p:cNvPr>
            <p:cNvSpPr txBox="1"/>
            <p:nvPr/>
          </p:nvSpPr>
          <p:spPr>
            <a:xfrm>
              <a:off x="6763531" y="5296595"/>
              <a:ext cx="170585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fr-FR">
                  <a:latin typeface="+mj-lt"/>
                </a:rPr>
                <a:t>Canada – 4,64%</a:t>
              </a:r>
            </a:p>
          </p:txBody>
        </p:sp>
        <p:sp>
          <p:nvSpPr>
            <p:cNvPr id="31" name="Ellipse 30">
              <a:extLst>
                <a:ext uri="{FF2B5EF4-FFF2-40B4-BE49-F238E27FC236}">
                  <a16:creationId xmlns:a16="http://schemas.microsoft.com/office/drawing/2014/main" id="{E90D4044-D74E-4AFE-A4D5-951FB5164729}"/>
                </a:ext>
              </a:extLst>
            </p:cNvPr>
            <p:cNvSpPr/>
            <p:nvPr/>
          </p:nvSpPr>
          <p:spPr>
            <a:xfrm>
              <a:off x="9007861" y="4555947"/>
              <a:ext cx="233680" cy="243840"/>
            </a:xfrm>
            <a:prstGeom prst="ellipse">
              <a:avLst/>
            </a:prstGeom>
            <a:solidFill>
              <a:srgbClr val="FFCC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2" name="ZoneTexte 31">
              <a:extLst>
                <a:ext uri="{FF2B5EF4-FFF2-40B4-BE49-F238E27FC236}">
                  <a16:creationId xmlns:a16="http://schemas.microsoft.com/office/drawing/2014/main" id="{566397D7-F117-452B-81A9-E2BAADEC2372}"/>
                </a:ext>
              </a:extLst>
            </p:cNvPr>
            <p:cNvSpPr txBox="1"/>
            <p:nvPr/>
          </p:nvSpPr>
          <p:spPr>
            <a:xfrm>
              <a:off x="9288741" y="4493201"/>
              <a:ext cx="205978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fr-FR">
                  <a:latin typeface="+mj-lt"/>
                </a:rPr>
                <a:t>Australie – 2,77%</a:t>
              </a:r>
            </a:p>
          </p:txBody>
        </p:sp>
        <p:sp>
          <p:nvSpPr>
            <p:cNvPr id="33" name="Ellipse 32">
              <a:extLst>
                <a:ext uri="{FF2B5EF4-FFF2-40B4-BE49-F238E27FC236}">
                  <a16:creationId xmlns:a16="http://schemas.microsoft.com/office/drawing/2014/main" id="{1A4C211C-5BA5-442F-B1B3-856E4F7FF7D0}"/>
                </a:ext>
              </a:extLst>
            </p:cNvPr>
            <p:cNvSpPr/>
            <p:nvPr/>
          </p:nvSpPr>
          <p:spPr>
            <a:xfrm>
              <a:off x="9007861" y="4962921"/>
              <a:ext cx="233680" cy="243840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4" name="ZoneTexte 33">
              <a:extLst>
                <a:ext uri="{FF2B5EF4-FFF2-40B4-BE49-F238E27FC236}">
                  <a16:creationId xmlns:a16="http://schemas.microsoft.com/office/drawing/2014/main" id="{2CF8F36B-6D88-4FD1-9509-9D93A3157B18}"/>
                </a:ext>
              </a:extLst>
            </p:cNvPr>
            <p:cNvSpPr txBox="1"/>
            <p:nvPr/>
          </p:nvSpPr>
          <p:spPr>
            <a:xfrm>
              <a:off x="9288741" y="4900175"/>
              <a:ext cx="201258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fr-FR">
                  <a:latin typeface="+mj-lt"/>
                </a:rPr>
                <a:t>Irlande – 1,06%</a:t>
              </a:r>
            </a:p>
          </p:txBody>
        </p:sp>
        <p:sp>
          <p:nvSpPr>
            <p:cNvPr id="35" name="Ellipse 34">
              <a:extLst>
                <a:ext uri="{FF2B5EF4-FFF2-40B4-BE49-F238E27FC236}">
                  <a16:creationId xmlns:a16="http://schemas.microsoft.com/office/drawing/2014/main" id="{BC5196C5-3153-4282-A9D5-37BAC20D3638}"/>
                </a:ext>
              </a:extLst>
            </p:cNvPr>
            <p:cNvSpPr/>
            <p:nvPr/>
          </p:nvSpPr>
          <p:spPr>
            <a:xfrm>
              <a:off x="9007861" y="5359341"/>
              <a:ext cx="233680" cy="243840"/>
            </a:xfrm>
            <a:prstGeom prst="ellipse">
              <a:avLst/>
            </a:prstGeom>
            <a:solidFill>
              <a:srgbClr val="FFFF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6" name="ZoneTexte 35">
              <a:extLst>
                <a:ext uri="{FF2B5EF4-FFF2-40B4-BE49-F238E27FC236}">
                  <a16:creationId xmlns:a16="http://schemas.microsoft.com/office/drawing/2014/main" id="{A50E904B-531F-48CC-84DC-BF6E8CB78A7F}"/>
                </a:ext>
              </a:extLst>
            </p:cNvPr>
            <p:cNvSpPr txBox="1"/>
            <p:nvPr/>
          </p:nvSpPr>
          <p:spPr>
            <a:xfrm>
              <a:off x="9288741" y="5296595"/>
              <a:ext cx="2627710" cy="369332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rtlCol="0">
              <a:spAutoFit/>
            </a:bodyPr>
            <a:lstStyle/>
            <a:p>
              <a:r>
                <a:rPr lang="fr-FR">
                  <a:latin typeface="+mj-lt"/>
                </a:rPr>
                <a:t>Nouvelle-Zélande – 0,26%</a:t>
              </a:r>
            </a:p>
          </p:txBody>
        </p:sp>
        <p:sp>
          <p:nvSpPr>
            <p:cNvPr id="37" name="Ellipse 36">
              <a:extLst>
                <a:ext uri="{FF2B5EF4-FFF2-40B4-BE49-F238E27FC236}">
                  <a16:creationId xmlns:a16="http://schemas.microsoft.com/office/drawing/2014/main" id="{5897DA34-ABF8-4647-B193-FF53980F51A4}"/>
                </a:ext>
              </a:extLst>
            </p:cNvPr>
            <p:cNvSpPr/>
            <p:nvPr/>
          </p:nvSpPr>
          <p:spPr>
            <a:xfrm>
              <a:off x="7924536" y="5793505"/>
              <a:ext cx="233680" cy="24384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38" name="ZoneTexte 37">
              <a:extLst>
                <a:ext uri="{FF2B5EF4-FFF2-40B4-BE49-F238E27FC236}">
                  <a16:creationId xmlns:a16="http://schemas.microsoft.com/office/drawing/2014/main" id="{387D5A4A-CE28-484A-8D71-6581DFDDB38C}"/>
                </a:ext>
              </a:extLst>
            </p:cNvPr>
            <p:cNvSpPr txBox="1"/>
            <p:nvPr/>
          </p:nvSpPr>
          <p:spPr>
            <a:xfrm>
              <a:off x="8154936" y="5734051"/>
              <a:ext cx="170585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fr-FR">
                  <a:latin typeface="+mj-lt"/>
                </a:rPr>
                <a:t>Autre – 6,27%</a:t>
              </a:r>
            </a:p>
          </p:txBody>
        </p:sp>
        <p:sp>
          <p:nvSpPr>
            <p:cNvPr id="46" name="Rectangle 45">
              <a:extLst>
                <a:ext uri="{FF2B5EF4-FFF2-40B4-BE49-F238E27FC236}">
                  <a16:creationId xmlns:a16="http://schemas.microsoft.com/office/drawing/2014/main" id="{413374E3-90C3-4212-8560-C1173C29E713}"/>
                </a:ext>
              </a:extLst>
            </p:cNvPr>
            <p:cNvSpPr/>
            <p:nvPr/>
          </p:nvSpPr>
          <p:spPr>
            <a:xfrm>
              <a:off x="406595" y="681548"/>
              <a:ext cx="5136119" cy="287108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pic>
          <p:nvPicPr>
            <p:cNvPr id="40" name="Image 39">
              <a:extLst>
                <a:ext uri="{FF2B5EF4-FFF2-40B4-BE49-F238E27FC236}">
                  <a16:creationId xmlns:a16="http://schemas.microsoft.com/office/drawing/2014/main" id="{7EFE1272-707D-47BB-8A00-429081BC390E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4623" t="14060" r="50810" b="16563"/>
            <a:stretch/>
          </p:blipFill>
          <p:spPr>
            <a:xfrm>
              <a:off x="432629" y="986239"/>
              <a:ext cx="2365435" cy="2344479"/>
            </a:xfrm>
            <a:prstGeom prst="rect">
              <a:avLst/>
            </a:prstGeom>
          </p:spPr>
        </p:pic>
        <p:sp>
          <p:nvSpPr>
            <p:cNvPr id="43" name="Rectangle 42">
              <a:extLst>
                <a:ext uri="{FF2B5EF4-FFF2-40B4-BE49-F238E27FC236}">
                  <a16:creationId xmlns:a16="http://schemas.microsoft.com/office/drawing/2014/main" id="{9117CD03-F3CB-426A-9443-B5EA32BCAE43}"/>
                </a:ext>
              </a:extLst>
            </p:cNvPr>
            <p:cNvSpPr/>
            <p:nvPr/>
          </p:nvSpPr>
          <p:spPr>
            <a:xfrm>
              <a:off x="406596" y="3679894"/>
              <a:ext cx="5136119" cy="273928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pic>
          <p:nvPicPr>
            <p:cNvPr id="42" name="Image 41">
              <a:extLst>
                <a:ext uri="{FF2B5EF4-FFF2-40B4-BE49-F238E27FC236}">
                  <a16:creationId xmlns:a16="http://schemas.microsoft.com/office/drawing/2014/main" id="{33FC607E-FE0A-4E6C-AA3D-9EE0DDD17975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6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4654" t="13970" r="10162" b="17175"/>
            <a:stretch/>
          </p:blipFill>
          <p:spPr>
            <a:xfrm>
              <a:off x="432629" y="3897477"/>
              <a:ext cx="3950033" cy="2432550"/>
            </a:xfrm>
            <a:prstGeom prst="rect">
              <a:avLst/>
            </a:prstGeom>
          </p:spPr>
        </p:pic>
        <p:sp>
          <p:nvSpPr>
            <p:cNvPr id="27" name="Rectangle 26">
              <a:extLst>
                <a:ext uri="{FF2B5EF4-FFF2-40B4-BE49-F238E27FC236}">
                  <a16:creationId xmlns:a16="http://schemas.microsoft.com/office/drawing/2014/main" id="{8DB98AA4-9B3E-4D09-A521-F69BA8679735}"/>
                </a:ext>
              </a:extLst>
            </p:cNvPr>
            <p:cNvSpPr/>
            <p:nvPr/>
          </p:nvSpPr>
          <p:spPr>
            <a:xfrm>
              <a:off x="231908" y="183464"/>
              <a:ext cx="11728184" cy="3528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ffectLst>
              <a:outerShdw blurRad="50800" dist="38100" dir="5400000" algn="t" rotWithShape="0">
                <a:schemeClr val="bg1"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8" name="ZoneTexte 27">
              <a:extLst>
                <a:ext uri="{FF2B5EF4-FFF2-40B4-BE49-F238E27FC236}">
                  <a16:creationId xmlns:a16="http://schemas.microsoft.com/office/drawing/2014/main" id="{57EA862D-935F-4B80-81FB-C14A353ED35F}"/>
                </a:ext>
              </a:extLst>
            </p:cNvPr>
            <p:cNvSpPr txBox="1"/>
            <p:nvPr/>
          </p:nvSpPr>
          <p:spPr>
            <a:xfrm>
              <a:off x="361898" y="122694"/>
              <a:ext cx="7577101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fr-FR" sz="2400">
                  <a:solidFill>
                    <a:schemeClr val="bg1"/>
                  </a:solidFill>
                  <a:latin typeface="+mj-lt"/>
                </a:rPr>
                <a:t>Informations démographiques</a:t>
              </a:r>
            </a:p>
          </p:txBody>
        </p:sp>
        <p:pic>
          <p:nvPicPr>
            <p:cNvPr id="86" name="Image 85">
              <a:extLst>
                <a:ext uri="{FF2B5EF4-FFF2-40B4-BE49-F238E27FC236}">
                  <a16:creationId xmlns:a16="http://schemas.microsoft.com/office/drawing/2014/main" id="{1366A439-246A-4BCC-8928-A34D7CCF382E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5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49686" t="22179" r="47673" b="37946"/>
            <a:stretch/>
          </p:blipFill>
          <p:spPr>
            <a:xfrm>
              <a:off x="3223663" y="1376688"/>
              <a:ext cx="140208" cy="1347554"/>
            </a:xfrm>
            <a:prstGeom prst="rect">
              <a:avLst/>
            </a:prstGeom>
          </p:spPr>
        </p:pic>
        <p:sp>
          <p:nvSpPr>
            <p:cNvPr id="2" name="ZoneTexte 1">
              <a:extLst>
                <a:ext uri="{FF2B5EF4-FFF2-40B4-BE49-F238E27FC236}">
                  <a16:creationId xmlns:a16="http://schemas.microsoft.com/office/drawing/2014/main" id="{87FF780D-37B0-4316-872A-ACABE13B215F}"/>
                </a:ext>
              </a:extLst>
            </p:cNvPr>
            <p:cNvSpPr txBox="1"/>
            <p:nvPr/>
          </p:nvSpPr>
          <p:spPr>
            <a:xfrm>
              <a:off x="3297861" y="1384179"/>
              <a:ext cx="1743603" cy="13639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spcBef>
                  <a:spcPts val="150"/>
                </a:spcBef>
              </a:pPr>
              <a:r>
                <a:rPr lang="fr-FR" sz="770"/>
                <a:t>Etudes supérieures, non diplômé</a:t>
              </a:r>
            </a:p>
            <a:p>
              <a:pPr>
                <a:spcBef>
                  <a:spcPts val="150"/>
                </a:spcBef>
              </a:pPr>
              <a:r>
                <a:rPr lang="fr-FR" sz="770"/>
                <a:t>Diplôme d’université</a:t>
              </a:r>
            </a:p>
            <a:p>
              <a:pPr>
                <a:spcBef>
                  <a:spcPts val="150"/>
                </a:spcBef>
              </a:pPr>
              <a:r>
                <a:rPr lang="fr-FR" sz="770"/>
                <a:t>Master</a:t>
              </a:r>
            </a:p>
            <a:p>
              <a:pPr>
                <a:spcBef>
                  <a:spcPts val="150"/>
                </a:spcBef>
              </a:pPr>
              <a:r>
                <a:rPr lang="fr-FR" sz="770"/>
                <a:t>Certificat professionnel </a:t>
              </a:r>
            </a:p>
            <a:p>
              <a:pPr>
                <a:spcBef>
                  <a:spcPts val="150"/>
                </a:spcBef>
              </a:pPr>
              <a:r>
                <a:rPr lang="fr-FR" sz="770"/>
                <a:t>A quitté l’école à 18 ans</a:t>
              </a:r>
            </a:p>
            <a:p>
              <a:pPr>
                <a:spcBef>
                  <a:spcPts val="150"/>
                </a:spcBef>
              </a:pPr>
              <a:r>
                <a:rPr lang="fr-FR" sz="770"/>
                <a:t>A quitté l’école à 16 ans</a:t>
              </a:r>
            </a:p>
            <a:p>
              <a:pPr>
                <a:spcBef>
                  <a:spcPts val="150"/>
                </a:spcBef>
              </a:pPr>
              <a:r>
                <a:rPr lang="fr-FR" sz="770"/>
                <a:t>Doctorat</a:t>
              </a:r>
            </a:p>
            <a:p>
              <a:pPr>
                <a:spcBef>
                  <a:spcPts val="150"/>
                </a:spcBef>
              </a:pPr>
              <a:r>
                <a:rPr lang="fr-FR" sz="770"/>
                <a:t>A quitté l’école à 17 ans</a:t>
              </a:r>
            </a:p>
            <a:p>
              <a:pPr>
                <a:spcBef>
                  <a:spcPts val="150"/>
                </a:spcBef>
              </a:pPr>
              <a:r>
                <a:rPr lang="fr-FR" sz="770"/>
                <a:t>A quitté l’école avant 16 ans</a:t>
              </a:r>
            </a:p>
          </p:txBody>
        </p:sp>
        <p:sp>
          <p:nvSpPr>
            <p:cNvPr id="4" name="ZoneTexte 3">
              <a:extLst>
                <a:ext uri="{FF2B5EF4-FFF2-40B4-BE49-F238E27FC236}">
                  <a16:creationId xmlns:a16="http://schemas.microsoft.com/office/drawing/2014/main" id="{911DD1C3-0581-41AC-AC95-90356414930D}"/>
                </a:ext>
              </a:extLst>
            </p:cNvPr>
            <p:cNvSpPr txBox="1"/>
            <p:nvPr/>
          </p:nvSpPr>
          <p:spPr>
            <a:xfrm>
              <a:off x="464867" y="741197"/>
              <a:ext cx="348534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fr-FR"/>
                <a:t>Niveau d’étude des participants</a:t>
              </a:r>
            </a:p>
          </p:txBody>
        </p:sp>
        <p:sp>
          <p:nvSpPr>
            <p:cNvPr id="88" name="ZoneTexte 87">
              <a:extLst>
                <a:ext uri="{FF2B5EF4-FFF2-40B4-BE49-F238E27FC236}">
                  <a16:creationId xmlns:a16="http://schemas.microsoft.com/office/drawing/2014/main" id="{61746985-BE7A-47AF-985F-4CB5660EE81E}"/>
                </a:ext>
              </a:extLst>
            </p:cNvPr>
            <p:cNvSpPr txBox="1"/>
            <p:nvPr/>
          </p:nvSpPr>
          <p:spPr>
            <a:xfrm>
              <a:off x="464866" y="3758145"/>
              <a:ext cx="348534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fr-FR"/>
                <a:t>Age des participants</a:t>
              </a:r>
            </a:p>
          </p:txBody>
        </p:sp>
        <p:sp>
          <p:nvSpPr>
            <p:cNvPr id="5" name="ZoneTexte 4">
              <a:extLst>
                <a:ext uri="{FF2B5EF4-FFF2-40B4-BE49-F238E27FC236}">
                  <a16:creationId xmlns:a16="http://schemas.microsoft.com/office/drawing/2014/main" id="{8ADBDE88-88E3-4552-BC59-F75A766CCB87}"/>
                </a:ext>
              </a:extLst>
            </p:cNvPr>
            <p:cNvSpPr txBox="1"/>
            <p:nvPr/>
          </p:nvSpPr>
          <p:spPr>
            <a:xfrm>
              <a:off x="6130556" y="710226"/>
              <a:ext cx="46863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fr-FR"/>
                <a:t>Répartition des pays des participants</a:t>
              </a:r>
            </a:p>
          </p:txBody>
        </p:sp>
      </p:grpSp>
      <p:grpSp>
        <p:nvGrpSpPr>
          <p:cNvPr id="89" name="Groupe 88">
            <a:extLst>
              <a:ext uri="{FF2B5EF4-FFF2-40B4-BE49-F238E27FC236}">
                <a16:creationId xmlns:a16="http://schemas.microsoft.com/office/drawing/2014/main" id="{388865D4-9A3A-47AC-BF0A-1D614C7A9B85}"/>
              </a:ext>
            </a:extLst>
          </p:cNvPr>
          <p:cNvGrpSpPr/>
          <p:nvPr/>
        </p:nvGrpSpPr>
        <p:grpSpPr>
          <a:xfrm>
            <a:off x="231908" y="7601978"/>
            <a:ext cx="11728184" cy="6814930"/>
            <a:chOff x="231908" y="122694"/>
            <a:chExt cx="11728184" cy="6814930"/>
          </a:xfrm>
        </p:grpSpPr>
        <p:graphicFrame>
          <p:nvGraphicFramePr>
            <p:cNvPr id="90" name="Graphique 89">
              <a:extLst>
                <a:ext uri="{FF2B5EF4-FFF2-40B4-BE49-F238E27FC236}">
                  <a16:creationId xmlns:a16="http://schemas.microsoft.com/office/drawing/2014/main" id="{A02C7BA6-8CA4-4CAC-8EA0-18A895DFDD23}"/>
                </a:ext>
              </a:extLst>
            </p:cNvPr>
            <p:cNvGraphicFramePr/>
            <p:nvPr>
              <p:extLst>
                <p:ext uri="{D42A27DB-BD31-4B8C-83A1-F6EECF244321}">
                  <p14:modId xmlns:p14="http://schemas.microsoft.com/office/powerpoint/2010/main" val="3643393745"/>
                </p:ext>
              </p:extLst>
            </p:nvPr>
          </p:nvGraphicFramePr>
          <p:xfrm>
            <a:off x="396171" y="3454769"/>
            <a:ext cx="1397561" cy="3482855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7"/>
            </a:graphicData>
          </a:graphic>
        </p:graphicFrame>
        <p:sp>
          <p:nvSpPr>
            <p:cNvPr id="91" name="Rectangle 90">
              <a:extLst>
                <a:ext uri="{FF2B5EF4-FFF2-40B4-BE49-F238E27FC236}">
                  <a16:creationId xmlns:a16="http://schemas.microsoft.com/office/drawing/2014/main" id="{1C01A5D7-6A8E-49CA-B196-F5C764377FE0}"/>
                </a:ext>
              </a:extLst>
            </p:cNvPr>
            <p:cNvSpPr/>
            <p:nvPr/>
          </p:nvSpPr>
          <p:spPr>
            <a:xfrm>
              <a:off x="231908" y="304217"/>
              <a:ext cx="11728184" cy="637032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ffectLst>
              <a:outerShdw blurRad="50800" dist="38100" dir="5400000" algn="t" rotWithShape="0">
                <a:schemeClr val="bg1"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2" name="Rectangle 91">
              <a:extLst>
                <a:ext uri="{FF2B5EF4-FFF2-40B4-BE49-F238E27FC236}">
                  <a16:creationId xmlns:a16="http://schemas.microsoft.com/office/drawing/2014/main" id="{50F82709-8437-4540-BD43-A0E46C711027}"/>
                </a:ext>
              </a:extLst>
            </p:cNvPr>
            <p:cNvSpPr/>
            <p:nvPr/>
          </p:nvSpPr>
          <p:spPr>
            <a:xfrm>
              <a:off x="5774465" y="681548"/>
              <a:ext cx="6072080" cy="573578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3" name="Rectangle 92">
              <a:extLst>
                <a:ext uri="{FF2B5EF4-FFF2-40B4-BE49-F238E27FC236}">
                  <a16:creationId xmlns:a16="http://schemas.microsoft.com/office/drawing/2014/main" id="{9C4B773E-1836-40FC-BBCC-9FED96B9B711}"/>
                </a:ext>
              </a:extLst>
            </p:cNvPr>
            <p:cNvSpPr/>
            <p:nvPr/>
          </p:nvSpPr>
          <p:spPr>
            <a:xfrm>
              <a:off x="406595" y="681548"/>
              <a:ext cx="5136119" cy="287108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94" name="Rectangle 93">
              <a:extLst>
                <a:ext uri="{FF2B5EF4-FFF2-40B4-BE49-F238E27FC236}">
                  <a16:creationId xmlns:a16="http://schemas.microsoft.com/office/drawing/2014/main" id="{BDAE9A17-E9F3-46FF-8313-E5588315DCA4}"/>
                </a:ext>
              </a:extLst>
            </p:cNvPr>
            <p:cNvSpPr/>
            <p:nvPr/>
          </p:nvSpPr>
          <p:spPr>
            <a:xfrm>
              <a:off x="231908" y="183464"/>
              <a:ext cx="11728184" cy="3528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ffectLst>
              <a:outerShdw blurRad="50800" dist="38100" dir="5400000" algn="t" rotWithShape="0">
                <a:schemeClr val="bg1"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pic>
          <p:nvPicPr>
            <p:cNvPr id="95" name="Image 94" descr="Une image contenant table&#10;&#10;Description générée automatiquement">
              <a:extLst>
                <a:ext uri="{FF2B5EF4-FFF2-40B4-BE49-F238E27FC236}">
                  <a16:creationId xmlns:a16="http://schemas.microsoft.com/office/drawing/2014/main" id="{424CB7C4-A9C8-4CA5-A84C-EB3ADD3B39BC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12230" r="9719" b="9621"/>
            <a:stretch/>
          </p:blipFill>
          <p:spPr>
            <a:xfrm>
              <a:off x="5911224" y="1300110"/>
              <a:ext cx="5897052" cy="5104506"/>
            </a:xfrm>
            <a:prstGeom prst="rect">
              <a:avLst/>
            </a:prstGeom>
          </p:spPr>
        </p:pic>
        <p:sp>
          <p:nvSpPr>
            <p:cNvPr id="96" name="Rectangle 95">
              <a:extLst>
                <a:ext uri="{FF2B5EF4-FFF2-40B4-BE49-F238E27FC236}">
                  <a16:creationId xmlns:a16="http://schemas.microsoft.com/office/drawing/2014/main" id="{AD66629E-4C78-4B9D-B49B-A67603E2452A}"/>
                </a:ext>
              </a:extLst>
            </p:cNvPr>
            <p:cNvSpPr/>
            <p:nvPr/>
          </p:nvSpPr>
          <p:spPr>
            <a:xfrm>
              <a:off x="432009" y="3702086"/>
              <a:ext cx="5110548" cy="273928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graphicFrame>
          <p:nvGraphicFramePr>
            <p:cNvPr id="97" name="Graphique 96">
              <a:extLst>
                <a:ext uri="{FF2B5EF4-FFF2-40B4-BE49-F238E27FC236}">
                  <a16:creationId xmlns:a16="http://schemas.microsoft.com/office/drawing/2014/main" id="{E23C336F-C653-4655-AACD-171BFC88454D}"/>
                </a:ext>
              </a:extLst>
            </p:cNvPr>
            <p:cNvGraphicFramePr/>
            <p:nvPr>
              <p:extLst>
                <p:ext uri="{D42A27DB-BD31-4B8C-83A1-F6EECF244321}">
                  <p14:modId xmlns:p14="http://schemas.microsoft.com/office/powerpoint/2010/main" val="2037667657"/>
                </p:ext>
              </p:extLst>
            </p:nvPr>
          </p:nvGraphicFramePr>
          <p:xfrm>
            <a:off x="392134" y="780247"/>
            <a:ext cx="4936693" cy="2751642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9"/>
            </a:graphicData>
          </a:graphic>
        </p:graphicFrame>
        <p:sp>
          <p:nvSpPr>
            <p:cNvPr id="98" name="ZoneTexte 97">
              <a:extLst>
                <a:ext uri="{FF2B5EF4-FFF2-40B4-BE49-F238E27FC236}">
                  <a16:creationId xmlns:a16="http://schemas.microsoft.com/office/drawing/2014/main" id="{5E0B3985-7D8A-447F-84A7-9947B1E19B6E}"/>
                </a:ext>
              </a:extLst>
            </p:cNvPr>
            <p:cNvSpPr txBox="1"/>
            <p:nvPr/>
          </p:nvSpPr>
          <p:spPr>
            <a:xfrm>
              <a:off x="4413963" y="1170744"/>
              <a:ext cx="670243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200">
                  <a:latin typeface="+mj-lt"/>
                </a:rPr>
                <a:t>1885</a:t>
              </a:r>
            </a:p>
          </p:txBody>
        </p:sp>
        <p:cxnSp>
          <p:nvCxnSpPr>
            <p:cNvPr id="99" name="Connecteur droit 98">
              <a:extLst>
                <a:ext uri="{FF2B5EF4-FFF2-40B4-BE49-F238E27FC236}">
                  <a16:creationId xmlns:a16="http://schemas.microsoft.com/office/drawing/2014/main" id="{A66C4ADE-B322-42F0-97D2-D9607416A1C4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4461882" y="1250938"/>
              <a:ext cx="0" cy="744968"/>
            </a:xfrm>
            <a:prstGeom prst="line">
              <a:avLst/>
            </a:prstGeom>
            <a:ln>
              <a:solidFill>
                <a:srgbClr val="C0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00" name="Connecteur droit 99">
              <a:extLst>
                <a:ext uri="{FF2B5EF4-FFF2-40B4-BE49-F238E27FC236}">
                  <a16:creationId xmlns:a16="http://schemas.microsoft.com/office/drawing/2014/main" id="{74F402C1-F54D-4FE1-882D-35E0969B5CF9}"/>
                </a:ext>
              </a:extLst>
            </p:cNvPr>
            <p:cNvCxnSpPr>
              <a:cxnSpLocks/>
            </p:cNvCxnSpPr>
            <p:nvPr/>
          </p:nvCxnSpPr>
          <p:spPr>
            <a:xfrm flipV="1">
              <a:off x="1033215" y="1300110"/>
              <a:ext cx="0" cy="872475"/>
            </a:xfrm>
            <a:prstGeom prst="line">
              <a:avLst/>
            </a:prstGeom>
            <a:ln>
              <a:solidFill>
                <a:srgbClr val="FC9171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sp>
          <p:nvSpPr>
            <p:cNvPr id="101" name="ZoneTexte 100">
              <a:extLst>
                <a:ext uri="{FF2B5EF4-FFF2-40B4-BE49-F238E27FC236}">
                  <a16:creationId xmlns:a16="http://schemas.microsoft.com/office/drawing/2014/main" id="{6C80AE2F-BB95-478C-8ABC-4D530264FBCF}"/>
                </a:ext>
              </a:extLst>
            </p:cNvPr>
            <p:cNvSpPr txBox="1"/>
            <p:nvPr/>
          </p:nvSpPr>
          <p:spPr>
            <a:xfrm>
              <a:off x="1026941" y="1207674"/>
              <a:ext cx="219018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1200">
                  <a:latin typeface="+mj-lt"/>
                </a:rPr>
                <a:t>8</a:t>
              </a:r>
            </a:p>
          </p:txBody>
        </p:sp>
        <p:sp>
          <p:nvSpPr>
            <p:cNvPr id="102" name="ZoneTexte 101">
              <a:extLst>
                <a:ext uri="{FF2B5EF4-FFF2-40B4-BE49-F238E27FC236}">
                  <a16:creationId xmlns:a16="http://schemas.microsoft.com/office/drawing/2014/main" id="{F5DE2F68-3D3C-4425-AB0B-152E9EFF1933}"/>
                </a:ext>
              </a:extLst>
            </p:cNvPr>
            <p:cNvSpPr txBox="1"/>
            <p:nvPr/>
          </p:nvSpPr>
          <p:spPr>
            <a:xfrm>
              <a:off x="361898" y="122694"/>
              <a:ext cx="7577101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fr-FR" sz="2400">
                  <a:solidFill>
                    <a:schemeClr val="bg1"/>
                  </a:solidFill>
                  <a:latin typeface="+mj-lt"/>
                </a:rPr>
                <a:t>Les “consommateurs” de Semeron</a:t>
              </a:r>
            </a:p>
          </p:txBody>
        </p:sp>
        <p:pic>
          <p:nvPicPr>
            <p:cNvPr id="114" name="Image 113">
              <a:extLst>
                <a:ext uri="{FF2B5EF4-FFF2-40B4-BE49-F238E27FC236}">
                  <a16:creationId xmlns:a16="http://schemas.microsoft.com/office/drawing/2014/main" id="{8E8C8647-AF56-4306-BC13-46A6CE88F881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90909" t="16518" b="67046"/>
            <a:stretch/>
          </p:blipFill>
          <p:spPr>
            <a:xfrm>
              <a:off x="3894212" y="4249835"/>
              <a:ext cx="852909" cy="821893"/>
            </a:xfrm>
            <a:prstGeom prst="rect">
              <a:avLst/>
            </a:prstGeom>
          </p:spPr>
        </p:pic>
        <p:pic>
          <p:nvPicPr>
            <p:cNvPr id="115" name="Image 114">
              <a:extLst>
                <a:ext uri="{FF2B5EF4-FFF2-40B4-BE49-F238E27FC236}">
                  <a16:creationId xmlns:a16="http://schemas.microsoft.com/office/drawing/2014/main" id="{3E42354D-6C8A-44D3-93CB-EA253B83C503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27545" t="13302" r="32818" b="12759"/>
            <a:stretch/>
          </p:blipFill>
          <p:spPr>
            <a:xfrm>
              <a:off x="1353969" y="4098880"/>
              <a:ext cx="2207310" cy="2194631"/>
            </a:xfrm>
            <a:prstGeom prst="rect">
              <a:avLst/>
            </a:prstGeom>
          </p:spPr>
        </p:pic>
        <p:sp>
          <p:nvSpPr>
            <p:cNvPr id="116" name="ZoneTexte 115">
              <a:extLst>
                <a:ext uri="{FF2B5EF4-FFF2-40B4-BE49-F238E27FC236}">
                  <a16:creationId xmlns:a16="http://schemas.microsoft.com/office/drawing/2014/main" id="{C0D38BD1-29C4-4EFC-9692-674FA1472B05}"/>
                </a:ext>
              </a:extLst>
            </p:cNvPr>
            <p:cNvSpPr txBox="1"/>
            <p:nvPr/>
          </p:nvSpPr>
          <p:spPr>
            <a:xfrm>
              <a:off x="478489" y="3760554"/>
              <a:ext cx="385831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fr-FR"/>
                <a:t>Age des consommateurs de Semeron</a:t>
              </a:r>
            </a:p>
          </p:txBody>
        </p:sp>
        <p:sp>
          <p:nvSpPr>
            <p:cNvPr id="117" name="ZoneTexte 116">
              <a:extLst>
                <a:ext uri="{FF2B5EF4-FFF2-40B4-BE49-F238E27FC236}">
                  <a16:creationId xmlns:a16="http://schemas.microsoft.com/office/drawing/2014/main" id="{B683FE84-38D2-4760-82B7-040DF43D6305}"/>
                </a:ext>
              </a:extLst>
            </p:cNvPr>
            <p:cNvSpPr txBox="1"/>
            <p:nvPr/>
          </p:nvSpPr>
          <p:spPr>
            <a:xfrm>
              <a:off x="580103" y="788097"/>
              <a:ext cx="3929699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fr-FR"/>
                <a:t>Répartition dans le jeu de données</a:t>
              </a:r>
            </a:p>
          </p:txBody>
        </p:sp>
        <p:sp>
          <p:nvSpPr>
            <p:cNvPr id="118" name="ZoneTexte 117">
              <a:extLst>
                <a:ext uri="{FF2B5EF4-FFF2-40B4-BE49-F238E27FC236}">
                  <a16:creationId xmlns:a16="http://schemas.microsoft.com/office/drawing/2014/main" id="{CD7116D9-4D66-4DCA-83F1-39B299949882}"/>
                </a:ext>
              </a:extLst>
            </p:cNvPr>
            <p:cNvSpPr txBox="1"/>
            <p:nvPr/>
          </p:nvSpPr>
          <p:spPr>
            <a:xfrm>
              <a:off x="6162903" y="788097"/>
              <a:ext cx="4101974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fr-FR"/>
                <a:t>Consommations moyennes de drogues</a:t>
              </a:r>
            </a:p>
          </p:txBody>
        </p:sp>
      </p:grpSp>
      <p:grpSp>
        <p:nvGrpSpPr>
          <p:cNvPr id="119" name="Groupe 118">
            <a:extLst>
              <a:ext uri="{FF2B5EF4-FFF2-40B4-BE49-F238E27FC236}">
                <a16:creationId xmlns:a16="http://schemas.microsoft.com/office/drawing/2014/main" id="{BA0A721A-196E-431D-B2BD-0481E58038CD}"/>
              </a:ext>
            </a:extLst>
          </p:cNvPr>
          <p:cNvGrpSpPr/>
          <p:nvPr/>
        </p:nvGrpSpPr>
        <p:grpSpPr>
          <a:xfrm>
            <a:off x="231908" y="-7250722"/>
            <a:ext cx="11728184" cy="6551843"/>
            <a:chOff x="231908" y="122694"/>
            <a:chExt cx="11728184" cy="6551843"/>
          </a:xfrm>
        </p:grpSpPr>
        <p:sp>
          <p:nvSpPr>
            <p:cNvPr id="120" name="Rectangle 119">
              <a:extLst>
                <a:ext uri="{FF2B5EF4-FFF2-40B4-BE49-F238E27FC236}">
                  <a16:creationId xmlns:a16="http://schemas.microsoft.com/office/drawing/2014/main" id="{44391726-C4F2-4260-B6F3-78B6AEEBF55D}"/>
                </a:ext>
              </a:extLst>
            </p:cNvPr>
            <p:cNvSpPr/>
            <p:nvPr/>
          </p:nvSpPr>
          <p:spPr>
            <a:xfrm>
              <a:off x="231908" y="304217"/>
              <a:ext cx="11728184" cy="637032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ffectLst>
              <a:outerShdw blurRad="50800" dist="38100" dir="5400000" algn="t" rotWithShape="0">
                <a:schemeClr val="bg1"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1" name="Rectangle 120">
              <a:extLst>
                <a:ext uri="{FF2B5EF4-FFF2-40B4-BE49-F238E27FC236}">
                  <a16:creationId xmlns:a16="http://schemas.microsoft.com/office/drawing/2014/main" id="{864E9E6C-EDFB-4F5E-B8BE-FC930C3C801F}"/>
                </a:ext>
              </a:extLst>
            </p:cNvPr>
            <p:cNvSpPr/>
            <p:nvPr/>
          </p:nvSpPr>
          <p:spPr>
            <a:xfrm>
              <a:off x="406596" y="681548"/>
              <a:ext cx="5136119" cy="5737631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2" name="Rectangle 121">
              <a:extLst>
                <a:ext uri="{FF2B5EF4-FFF2-40B4-BE49-F238E27FC236}">
                  <a16:creationId xmlns:a16="http://schemas.microsoft.com/office/drawing/2014/main" id="{E00F17B8-9A8F-4ABC-99BE-C494965C8C54}"/>
                </a:ext>
              </a:extLst>
            </p:cNvPr>
            <p:cNvSpPr/>
            <p:nvPr/>
          </p:nvSpPr>
          <p:spPr>
            <a:xfrm>
              <a:off x="5774465" y="681548"/>
              <a:ext cx="6072080" cy="573578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pic>
          <p:nvPicPr>
            <p:cNvPr id="123" name="Image 122">
              <a:extLst>
                <a:ext uri="{FF2B5EF4-FFF2-40B4-BE49-F238E27FC236}">
                  <a16:creationId xmlns:a16="http://schemas.microsoft.com/office/drawing/2014/main" id="{57A4FDFB-6B6B-4EA5-8477-2B7601F9D9CE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11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r="8068" b="7783"/>
            <a:stretch/>
          </p:blipFill>
          <p:spPr>
            <a:xfrm>
              <a:off x="5983013" y="874970"/>
              <a:ext cx="5444017" cy="5460876"/>
            </a:xfrm>
            <a:prstGeom prst="rect">
              <a:avLst/>
            </a:prstGeom>
          </p:spPr>
        </p:pic>
        <p:pic>
          <p:nvPicPr>
            <p:cNvPr id="124" name="Image 123">
              <a:extLst>
                <a:ext uri="{FF2B5EF4-FFF2-40B4-BE49-F238E27FC236}">
                  <a16:creationId xmlns:a16="http://schemas.microsoft.com/office/drawing/2014/main" id="{A8B087BF-5FF7-47A0-A330-04BA205590BD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1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r="10208" b="9636"/>
            <a:stretch/>
          </p:blipFill>
          <p:spPr>
            <a:xfrm>
              <a:off x="406595" y="1232945"/>
              <a:ext cx="4912245" cy="4943507"/>
            </a:xfrm>
            <a:prstGeom prst="rect">
              <a:avLst/>
            </a:prstGeom>
          </p:spPr>
        </p:pic>
        <p:sp>
          <p:nvSpPr>
            <p:cNvPr id="125" name="Rectangle 124">
              <a:extLst>
                <a:ext uri="{FF2B5EF4-FFF2-40B4-BE49-F238E27FC236}">
                  <a16:creationId xmlns:a16="http://schemas.microsoft.com/office/drawing/2014/main" id="{45625D76-7909-4BCA-A038-51696313D4B6}"/>
                </a:ext>
              </a:extLst>
            </p:cNvPr>
            <p:cNvSpPr/>
            <p:nvPr/>
          </p:nvSpPr>
          <p:spPr>
            <a:xfrm>
              <a:off x="231908" y="183464"/>
              <a:ext cx="11728184" cy="3528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ffectLst>
              <a:outerShdw blurRad="50800" dist="38100" dir="5400000" algn="t" rotWithShape="0">
                <a:schemeClr val="bg1"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6" name="ZoneTexte 125">
              <a:extLst>
                <a:ext uri="{FF2B5EF4-FFF2-40B4-BE49-F238E27FC236}">
                  <a16:creationId xmlns:a16="http://schemas.microsoft.com/office/drawing/2014/main" id="{9D16FA01-C5D2-4D73-BEAF-30650202E97D}"/>
                </a:ext>
              </a:extLst>
            </p:cNvPr>
            <p:cNvSpPr txBox="1"/>
            <p:nvPr/>
          </p:nvSpPr>
          <p:spPr>
            <a:xfrm>
              <a:off x="361898" y="122694"/>
              <a:ext cx="7577101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fr-FR" sz="2400">
                  <a:solidFill>
                    <a:schemeClr val="bg1"/>
                  </a:solidFill>
                  <a:latin typeface="+mj-lt"/>
                </a:rPr>
                <a:t>Corrélations entre les variables</a:t>
              </a:r>
            </a:p>
          </p:txBody>
        </p:sp>
        <p:sp>
          <p:nvSpPr>
            <p:cNvPr id="127" name="ZoneTexte 126">
              <a:extLst>
                <a:ext uri="{FF2B5EF4-FFF2-40B4-BE49-F238E27FC236}">
                  <a16:creationId xmlns:a16="http://schemas.microsoft.com/office/drawing/2014/main" id="{1F699985-70D6-47AF-B39E-660EB9CF014C}"/>
                </a:ext>
              </a:extLst>
            </p:cNvPr>
            <p:cNvSpPr txBox="1"/>
            <p:nvPr/>
          </p:nvSpPr>
          <p:spPr>
            <a:xfrm>
              <a:off x="568484" y="799985"/>
              <a:ext cx="25908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fr-FR"/>
                <a:t>Attributs sur les individus </a:t>
              </a:r>
            </a:p>
          </p:txBody>
        </p:sp>
        <p:sp>
          <p:nvSpPr>
            <p:cNvPr id="128" name="ZoneTexte 127">
              <a:extLst>
                <a:ext uri="{FF2B5EF4-FFF2-40B4-BE49-F238E27FC236}">
                  <a16:creationId xmlns:a16="http://schemas.microsoft.com/office/drawing/2014/main" id="{67682255-2AED-405E-BCB6-D7FAEAC5DBF8}"/>
                </a:ext>
              </a:extLst>
            </p:cNvPr>
            <p:cNvSpPr txBox="1"/>
            <p:nvPr/>
          </p:nvSpPr>
          <p:spPr>
            <a:xfrm>
              <a:off x="6096000" y="799686"/>
              <a:ext cx="268011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fr-FR"/>
                <a:t>Consommation de drogue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3146483519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5" name="Groupe 94">
            <a:extLst>
              <a:ext uri="{FF2B5EF4-FFF2-40B4-BE49-F238E27FC236}">
                <a16:creationId xmlns:a16="http://schemas.microsoft.com/office/drawing/2014/main" id="{1F60F80A-6721-4F7D-8D4B-0E88DD4611EE}"/>
              </a:ext>
            </a:extLst>
          </p:cNvPr>
          <p:cNvGrpSpPr/>
          <p:nvPr/>
        </p:nvGrpSpPr>
        <p:grpSpPr>
          <a:xfrm>
            <a:off x="0" y="0"/>
            <a:ext cx="12192000" cy="6858000"/>
            <a:chOff x="0" y="0"/>
            <a:chExt cx="12192000" cy="6858000"/>
          </a:xfrm>
        </p:grpSpPr>
        <p:pic>
          <p:nvPicPr>
            <p:cNvPr id="96" name="Image 95">
              <a:extLst>
                <a:ext uri="{FF2B5EF4-FFF2-40B4-BE49-F238E27FC236}">
                  <a16:creationId xmlns:a16="http://schemas.microsoft.com/office/drawing/2014/main" id="{37BE4A6A-D9E6-46B3-B12F-903BAFD6D64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15737"/>
            <a:stretch/>
          </p:blipFill>
          <p:spPr>
            <a:xfrm>
              <a:off x="0" y="0"/>
              <a:ext cx="12192000" cy="6858000"/>
            </a:xfrm>
            <a:prstGeom prst="rect">
              <a:avLst/>
            </a:prstGeom>
          </p:spPr>
        </p:pic>
        <p:sp>
          <p:nvSpPr>
            <p:cNvPr id="97" name="Rectangle 96">
              <a:extLst>
                <a:ext uri="{FF2B5EF4-FFF2-40B4-BE49-F238E27FC236}">
                  <a16:creationId xmlns:a16="http://schemas.microsoft.com/office/drawing/2014/main" id="{D61B276B-7269-45C0-8286-AF756F58EA34}"/>
                </a:ext>
              </a:extLst>
            </p:cNvPr>
            <p:cNvSpPr/>
            <p:nvPr/>
          </p:nvSpPr>
          <p:spPr>
            <a:xfrm>
              <a:off x="0" y="0"/>
              <a:ext cx="12192000" cy="6858000"/>
            </a:xfrm>
            <a:prstGeom prst="rect">
              <a:avLst/>
            </a:prstGeom>
            <a:solidFill>
              <a:schemeClr val="tx1">
                <a:alpha val="50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pSp>
        <p:nvGrpSpPr>
          <p:cNvPr id="10" name="Groupe 9">
            <a:extLst>
              <a:ext uri="{FF2B5EF4-FFF2-40B4-BE49-F238E27FC236}">
                <a16:creationId xmlns:a16="http://schemas.microsoft.com/office/drawing/2014/main" id="{22E4CC36-091E-419C-AFB3-4E84E0D98945}"/>
              </a:ext>
            </a:extLst>
          </p:cNvPr>
          <p:cNvGrpSpPr/>
          <p:nvPr/>
        </p:nvGrpSpPr>
        <p:grpSpPr>
          <a:xfrm>
            <a:off x="231908" y="140982"/>
            <a:ext cx="11728184" cy="6551843"/>
            <a:chOff x="231908" y="122694"/>
            <a:chExt cx="11728184" cy="6551843"/>
          </a:xfrm>
        </p:grpSpPr>
        <p:sp>
          <p:nvSpPr>
            <p:cNvPr id="7" name="Rectangle 6">
              <a:extLst>
                <a:ext uri="{FF2B5EF4-FFF2-40B4-BE49-F238E27FC236}">
                  <a16:creationId xmlns:a16="http://schemas.microsoft.com/office/drawing/2014/main" id="{0D15B71C-7386-4B15-9E1A-AB881B905FE9}"/>
                </a:ext>
              </a:extLst>
            </p:cNvPr>
            <p:cNvSpPr/>
            <p:nvPr/>
          </p:nvSpPr>
          <p:spPr>
            <a:xfrm>
              <a:off x="231908" y="304217"/>
              <a:ext cx="11728184" cy="637032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ffectLst>
              <a:outerShdw blurRad="50800" dist="38100" dir="5400000" algn="t" rotWithShape="0">
                <a:schemeClr val="bg1"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3" name="Rectangle 42">
              <a:extLst>
                <a:ext uri="{FF2B5EF4-FFF2-40B4-BE49-F238E27FC236}">
                  <a16:creationId xmlns:a16="http://schemas.microsoft.com/office/drawing/2014/main" id="{9117CD03-F3CB-426A-9443-B5EA32BCAE43}"/>
                </a:ext>
              </a:extLst>
            </p:cNvPr>
            <p:cNvSpPr/>
            <p:nvPr/>
          </p:nvSpPr>
          <p:spPr>
            <a:xfrm>
              <a:off x="406596" y="681548"/>
              <a:ext cx="5136119" cy="5737631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9" name="Rectangle 28">
              <a:extLst>
                <a:ext uri="{FF2B5EF4-FFF2-40B4-BE49-F238E27FC236}">
                  <a16:creationId xmlns:a16="http://schemas.microsoft.com/office/drawing/2014/main" id="{AD6CBEE2-ABE4-496F-8006-6EE9BE1FE64F}"/>
                </a:ext>
              </a:extLst>
            </p:cNvPr>
            <p:cNvSpPr/>
            <p:nvPr/>
          </p:nvSpPr>
          <p:spPr>
            <a:xfrm>
              <a:off x="5774465" y="681548"/>
              <a:ext cx="6072080" cy="573578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pic>
          <p:nvPicPr>
            <p:cNvPr id="3" name="Image 2">
              <a:extLst>
                <a:ext uri="{FF2B5EF4-FFF2-40B4-BE49-F238E27FC236}">
                  <a16:creationId xmlns:a16="http://schemas.microsoft.com/office/drawing/2014/main" id="{CE8FD7A6-FEC6-49F1-92C1-2218803C3BC1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3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r="8068" b="7783"/>
            <a:stretch/>
          </p:blipFill>
          <p:spPr>
            <a:xfrm>
              <a:off x="5983013" y="874970"/>
              <a:ext cx="5444017" cy="5460876"/>
            </a:xfrm>
            <a:prstGeom prst="rect">
              <a:avLst/>
            </a:prstGeom>
          </p:spPr>
        </p:pic>
        <p:pic>
          <p:nvPicPr>
            <p:cNvPr id="8" name="Image 7">
              <a:extLst>
                <a:ext uri="{FF2B5EF4-FFF2-40B4-BE49-F238E27FC236}">
                  <a16:creationId xmlns:a16="http://schemas.microsoft.com/office/drawing/2014/main" id="{9988BF0F-B1C6-4414-982B-84F6A7C8872B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4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r="10208" b="9636"/>
            <a:stretch/>
          </p:blipFill>
          <p:spPr>
            <a:xfrm>
              <a:off x="406595" y="1232945"/>
              <a:ext cx="4912245" cy="4943507"/>
            </a:xfrm>
            <a:prstGeom prst="rect">
              <a:avLst/>
            </a:prstGeom>
          </p:spPr>
        </p:pic>
        <p:sp>
          <p:nvSpPr>
            <p:cNvPr id="11" name="Rectangle 10">
              <a:extLst>
                <a:ext uri="{FF2B5EF4-FFF2-40B4-BE49-F238E27FC236}">
                  <a16:creationId xmlns:a16="http://schemas.microsoft.com/office/drawing/2014/main" id="{33C85CCE-3D1A-4F83-BF70-688CE30FD357}"/>
                </a:ext>
              </a:extLst>
            </p:cNvPr>
            <p:cNvSpPr/>
            <p:nvPr/>
          </p:nvSpPr>
          <p:spPr>
            <a:xfrm>
              <a:off x="231908" y="183464"/>
              <a:ext cx="11728184" cy="3528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ffectLst>
              <a:outerShdw blurRad="50800" dist="38100" dir="5400000" algn="t" rotWithShape="0">
                <a:schemeClr val="bg1"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2" name="ZoneTexte 11">
              <a:extLst>
                <a:ext uri="{FF2B5EF4-FFF2-40B4-BE49-F238E27FC236}">
                  <a16:creationId xmlns:a16="http://schemas.microsoft.com/office/drawing/2014/main" id="{EC210F5C-AF00-4EB1-B5AF-4CE6875FBDBA}"/>
                </a:ext>
              </a:extLst>
            </p:cNvPr>
            <p:cNvSpPr txBox="1"/>
            <p:nvPr/>
          </p:nvSpPr>
          <p:spPr>
            <a:xfrm>
              <a:off x="361898" y="122694"/>
              <a:ext cx="7577101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fr-FR" sz="2400">
                  <a:solidFill>
                    <a:schemeClr val="bg1"/>
                  </a:solidFill>
                  <a:latin typeface="+mj-lt"/>
                </a:rPr>
                <a:t>Corrélations entre les variables</a:t>
              </a:r>
            </a:p>
          </p:txBody>
        </p:sp>
        <p:sp>
          <p:nvSpPr>
            <p:cNvPr id="5" name="ZoneTexte 4">
              <a:extLst>
                <a:ext uri="{FF2B5EF4-FFF2-40B4-BE49-F238E27FC236}">
                  <a16:creationId xmlns:a16="http://schemas.microsoft.com/office/drawing/2014/main" id="{B2F7301A-1DCB-49CC-BD4A-9BEBE66D2BA5}"/>
                </a:ext>
              </a:extLst>
            </p:cNvPr>
            <p:cNvSpPr txBox="1"/>
            <p:nvPr/>
          </p:nvSpPr>
          <p:spPr>
            <a:xfrm>
              <a:off x="568484" y="799985"/>
              <a:ext cx="25908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fr-FR"/>
                <a:t>Attributs sur les individus </a:t>
              </a:r>
            </a:p>
          </p:txBody>
        </p:sp>
        <p:sp>
          <p:nvSpPr>
            <p:cNvPr id="9" name="ZoneTexte 8">
              <a:extLst>
                <a:ext uri="{FF2B5EF4-FFF2-40B4-BE49-F238E27FC236}">
                  <a16:creationId xmlns:a16="http://schemas.microsoft.com/office/drawing/2014/main" id="{A8568541-3836-4A6E-B2F3-88A42376F639}"/>
                </a:ext>
              </a:extLst>
            </p:cNvPr>
            <p:cNvSpPr txBox="1"/>
            <p:nvPr/>
          </p:nvSpPr>
          <p:spPr>
            <a:xfrm>
              <a:off x="6096000" y="799686"/>
              <a:ext cx="268011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fr-FR"/>
                <a:t>Consommation de drogue</a:t>
              </a:r>
            </a:p>
          </p:txBody>
        </p:sp>
      </p:grpSp>
      <p:grpSp>
        <p:nvGrpSpPr>
          <p:cNvPr id="50" name="Groupe 49">
            <a:extLst>
              <a:ext uri="{FF2B5EF4-FFF2-40B4-BE49-F238E27FC236}">
                <a16:creationId xmlns:a16="http://schemas.microsoft.com/office/drawing/2014/main" id="{88E8722A-D1E3-4909-8488-1A89D7EBFE73}"/>
              </a:ext>
            </a:extLst>
          </p:cNvPr>
          <p:cNvGrpSpPr/>
          <p:nvPr/>
        </p:nvGrpSpPr>
        <p:grpSpPr>
          <a:xfrm>
            <a:off x="231908" y="7323123"/>
            <a:ext cx="11728184" cy="6551843"/>
            <a:chOff x="231908" y="122694"/>
            <a:chExt cx="11728184" cy="6551843"/>
          </a:xfrm>
        </p:grpSpPr>
        <p:sp>
          <p:nvSpPr>
            <p:cNvPr id="51" name="Rectangle 50">
              <a:extLst>
                <a:ext uri="{FF2B5EF4-FFF2-40B4-BE49-F238E27FC236}">
                  <a16:creationId xmlns:a16="http://schemas.microsoft.com/office/drawing/2014/main" id="{2934B525-C59B-48C1-9FF2-59B2ACDCB693}"/>
                </a:ext>
              </a:extLst>
            </p:cNvPr>
            <p:cNvSpPr/>
            <p:nvPr/>
          </p:nvSpPr>
          <p:spPr>
            <a:xfrm>
              <a:off x="231908" y="304217"/>
              <a:ext cx="11728184" cy="637032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ffectLst>
              <a:outerShdw blurRad="50800" dist="38100" dir="5400000" algn="t" rotWithShape="0">
                <a:schemeClr val="bg1"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" name="Rectangle 51">
              <a:extLst>
                <a:ext uri="{FF2B5EF4-FFF2-40B4-BE49-F238E27FC236}">
                  <a16:creationId xmlns:a16="http://schemas.microsoft.com/office/drawing/2014/main" id="{2AC875D9-673B-41F3-9ABE-40BA10BEC46E}"/>
                </a:ext>
              </a:extLst>
            </p:cNvPr>
            <p:cNvSpPr/>
            <p:nvPr/>
          </p:nvSpPr>
          <p:spPr>
            <a:xfrm>
              <a:off x="5774465" y="681548"/>
              <a:ext cx="6072080" cy="573578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mc:AlternateContent xmlns:mc="http://schemas.openxmlformats.org/markup-compatibility/2006" xmlns:cx4="http://schemas.microsoft.com/office/drawing/2016/5/10/chartex">
          <mc:Choice Requires="cx4">
            <p:graphicFrame>
              <p:nvGraphicFramePr>
                <p:cNvPr id="53" name="Graphique 52">
                  <a:extLst>
                    <a:ext uri="{FF2B5EF4-FFF2-40B4-BE49-F238E27FC236}">
                      <a16:creationId xmlns:a16="http://schemas.microsoft.com/office/drawing/2014/main" id="{F255AEA5-14E8-447E-BBA2-8638996AEA1F}"/>
                    </a:ext>
                  </a:extLst>
                </p:cNvPr>
                <p:cNvGraphicFramePr/>
                <p:nvPr>
                  <p:extLst>
                    <p:ext uri="{D42A27DB-BD31-4B8C-83A1-F6EECF244321}">
                      <p14:modId xmlns:p14="http://schemas.microsoft.com/office/powerpoint/2010/main" val="3852895307"/>
                    </p:ext>
                  </p:extLst>
                </p:nvPr>
              </p:nvGraphicFramePr>
              <p:xfrm>
                <a:off x="5999444" y="1038120"/>
                <a:ext cx="5636076" cy="3254182"/>
              </p:xfrm>
              <a:graphic>
                <a:graphicData uri="http://schemas.microsoft.com/office/drawing/2014/chartex">
                  <cx:chart xmlns:cx="http://schemas.microsoft.com/office/drawing/2014/chartex" xmlns:r="http://schemas.openxmlformats.org/officeDocument/2006/relationships" r:id="rId5"/>
                </a:graphicData>
              </a:graphic>
            </p:graphicFrame>
          </mc:Choice>
          <mc:Fallback xmlns="">
            <p:pic>
              <p:nvPicPr>
                <p:cNvPr id="53" name="Graphique 52">
                  <a:extLst>
                    <a:ext uri="{FF2B5EF4-FFF2-40B4-BE49-F238E27FC236}">
                      <a16:creationId xmlns:a16="http://schemas.microsoft.com/office/drawing/2014/main" id="{F255AEA5-14E8-447E-BBA2-8638996AEA1F}"/>
                    </a:ext>
                  </a:extLst>
                </p:cNvPr>
                <p:cNvPicPr>
                  <a:picLocks noGrp="1" noRot="1" noChangeAspect="1" noMove="1" noResize="1" noEditPoints="1" noAdjustHandles="1" noChangeArrowheads="1" noChangeShapeType="1"/>
                </p:cNvPicPr>
                <p:nvPr/>
              </p:nvPicPr>
              <p:blipFill>
                <a:blip r:embed="rId6"/>
                <a:stretch>
                  <a:fillRect/>
                </a:stretch>
              </p:blipFill>
              <p:spPr>
                <a:xfrm>
                  <a:off x="5999444" y="8238549"/>
                  <a:ext cx="5636076" cy="3254182"/>
                </a:xfrm>
                <a:prstGeom prst="rect">
                  <a:avLst/>
                </a:prstGeom>
              </p:spPr>
            </p:pic>
          </mc:Fallback>
        </mc:AlternateContent>
        <p:sp>
          <p:nvSpPr>
            <p:cNvPr id="54" name="Ellipse 53">
              <a:extLst>
                <a:ext uri="{FF2B5EF4-FFF2-40B4-BE49-F238E27FC236}">
                  <a16:creationId xmlns:a16="http://schemas.microsoft.com/office/drawing/2014/main" id="{D6DBD04A-0B36-461C-9EE8-0D0E81AD15C4}"/>
                </a:ext>
              </a:extLst>
            </p:cNvPr>
            <p:cNvSpPr/>
            <p:nvPr/>
          </p:nvSpPr>
          <p:spPr>
            <a:xfrm>
              <a:off x="6482651" y="4555947"/>
              <a:ext cx="233680" cy="24384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" name="ZoneTexte 54">
              <a:extLst>
                <a:ext uri="{FF2B5EF4-FFF2-40B4-BE49-F238E27FC236}">
                  <a16:creationId xmlns:a16="http://schemas.microsoft.com/office/drawing/2014/main" id="{CC0B3E1B-113F-447E-8527-5F19A946ECE7}"/>
                </a:ext>
              </a:extLst>
            </p:cNvPr>
            <p:cNvSpPr txBox="1"/>
            <p:nvPr/>
          </p:nvSpPr>
          <p:spPr>
            <a:xfrm>
              <a:off x="6716331" y="4495285"/>
              <a:ext cx="232201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fr-FR">
                  <a:latin typeface="+mj-lt"/>
                </a:rPr>
                <a:t>Royaume-Uni – 55,6%</a:t>
              </a:r>
            </a:p>
          </p:txBody>
        </p:sp>
        <p:sp>
          <p:nvSpPr>
            <p:cNvPr id="56" name="Ellipse 55">
              <a:extLst>
                <a:ext uri="{FF2B5EF4-FFF2-40B4-BE49-F238E27FC236}">
                  <a16:creationId xmlns:a16="http://schemas.microsoft.com/office/drawing/2014/main" id="{8A6814F6-73D9-4953-992C-15BC588CA77D}"/>
                </a:ext>
              </a:extLst>
            </p:cNvPr>
            <p:cNvSpPr/>
            <p:nvPr/>
          </p:nvSpPr>
          <p:spPr>
            <a:xfrm>
              <a:off x="6482651" y="4962921"/>
              <a:ext cx="233680" cy="243840"/>
            </a:xfrm>
            <a:prstGeom prst="ellipse">
              <a:avLst/>
            </a:prstGeom>
            <a:solidFill>
              <a:srgbClr val="FF66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" name="ZoneTexte 56">
              <a:extLst>
                <a:ext uri="{FF2B5EF4-FFF2-40B4-BE49-F238E27FC236}">
                  <a16:creationId xmlns:a16="http://schemas.microsoft.com/office/drawing/2014/main" id="{880817E7-B2D9-4ACD-8D61-F95821924208}"/>
                </a:ext>
              </a:extLst>
            </p:cNvPr>
            <p:cNvSpPr txBox="1"/>
            <p:nvPr/>
          </p:nvSpPr>
          <p:spPr>
            <a:xfrm>
              <a:off x="6763531" y="4900175"/>
              <a:ext cx="201258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fr-FR">
                  <a:latin typeface="+mj-lt"/>
                </a:rPr>
                <a:t>États-Unis – 29,4%</a:t>
              </a:r>
            </a:p>
          </p:txBody>
        </p:sp>
        <p:sp>
          <p:nvSpPr>
            <p:cNvPr id="58" name="Ellipse 57">
              <a:extLst>
                <a:ext uri="{FF2B5EF4-FFF2-40B4-BE49-F238E27FC236}">
                  <a16:creationId xmlns:a16="http://schemas.microsoft.com/office/drawing/2014/main" id="{516CFBD8-89DB-454B-A7B9-5C5FFC353246}"/>
                </a:ext>
              </a:extLst>
            </p:cNvPr>
            <p:cNvSpPr/>
            <p:nvPr/>
          </p:nvSpPr>
          <p:spPr>
            <a:xfrm>
              <a:off x="6482651" y="5359341"/>
              <a:ext cx="233680" cy="243840"/>
            </a:xfrm>
            <a:prstGeom prst="ellipse">
              <a:avLst/>
            </a:prstGeom>
            <a:solidFill>
              <a:srgbClr val="FF993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" name="ZoneTexte 58">
              <a:extLst>
                <a:ext uri="{FF2B5EF4-FFF2-40B4-BE49-F238E27FC236}">
                  <a16:creationId xmlns:a16="http://schemas.microsoft.com/office/drawing/2014/main" id="{949ECA85-AAE1-4501-A1DE-1154B3A07B43}"/>
                </a:ext>
              </a:extLst>
            </p:cNvPr>
            <p:cNvSpPr txBox="1"/>
            <p:nvPr/>
          </p:nvSpPr>
          <p:spPr>
            <a:xfrm>
              <a:off x="6763531" y="5296595"/>
              <a:ext cx="170585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fr-FR">
                  <a:latin typeface="+mj-lt"/>
                </a:rPr>
                <a:t>Canada – 4,64%</a:t>
              </a:r>
            </a:p>
          </p:txBody>
        </p:sp>
        <p:sp>
          <p:nvSpPr>
            <p:cNvPr id="60" name="Ellipse 59">
              <a:extLst>
                <a:ext uri="{FF2B5EF4-FFF2-40B4-BE49-F238E27FC236}">
                  <a16:creationId xmlns:a16="http://schemas.microsoft.com/office/drawing/2014/main" id="{53DB9DD2-E7DA-406F-B2EA-9E5381947E14}"/>
                </a:ext>
              </a:extLst>
            </p:cNvPr>
            <p:cNvSpPr/>
            <p:nvPr/>
          </p:nvSpPr>
          <p:spPr>
            <a:xfrm>
              <a:off x="9007861" y="4555947"/>
              <a:ext cx="233680" cy="243840"/>
            </a:xfrm>
            <a:prstGeom prst="ellipse">
              <a:avLst/>
            </a:prstGeom>
            <a:solidFill>
              <a:srgbClr val="FFCC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1" name="ZoneTexte 60">
              <a:extLst>
                <a:ext uri="{FF2B5EF4-FFF2-40B4-BE49-F238E27FC236}">
                  <a16:creationId xmlns:a16="http://schemas.microsoft.com/office/drawing/2014/main" id="{0E1BD854-B776-47A7-B9D3-C0F5BD9E0678}"/>
                </a:ext>
              </a:extLst>
            </p:cNvPr>
            <p:cNvSpPr txBox="1"/>
            <p:nvPr/>
          </p:nvSpPr>
          <p:spPr>
            <a:xfrm>
              <a:off x="9288741" y="4493201"/>
              <a:ext cx="205978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fr-FR">
                  <a:latin typeface="+mj-lt"/>
                </a:rPr>
                <a:t>Australie – 2,77%</a:t>
              </a:r>
            </a:p>
          </p:txBody>
        </p:sp>
        <p:sp>
          <p:nvSpPr>
            <p:cNvPr id="62" name="Ellipse 61">
              <a:extLst>
                <a:ext uri="{FF2B5EF4-FFF2-40B4-BE49-F238E27FC236}">
                  <a16:creationId xmlns:a16="http://schemas.microsoft.com/office/drawing/2014/main" id="{6FC3129E-DBD5-4029-A2D9-88C1FB3DDC23}"/>
                </a:ext>
              </a:extLst>
            </p:cNvPr>
            <p:cNvSpPr/>
            <p:nvPr/>
          </p:nvSpPr>
          <p:spPr>
            <a:xfrm>
              <a:off x="9007861" y="4962921"/>
              <a:ext cx="233680" cy="243840"/>
            </a:xfrm>
            <a:prstGeom prst="ellipse">
              <a:avLst/>
            </a:prstGeom>
            <a:solidFill>
              <a:srgbClr val="FFFF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" name="ZoneTexte 62">
              <a:extLst>
                <a:ext uri="{FF2B5EF4-FFF2-40B4-BE49-F238E27FC236}">
                  <a16:creationId xmlns:a16="http://schemas.microsoft.com/office/drawing/2014/main" id="{FE0B551D-919F-47E9-8BDC-9DB5DB8E3A16}"/>
                </a:ext>
              </a:extLst>
            </p:cNvPr>
            <p:cNvSpPr txBox="1"/>
            <p:nvPr/>
          </p:nvSpPr>
          <p:spPr>
            <a:xfrm>
              <a:off x="9288741" y="4900175"/>
              <a:ext cx="201258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fr-FR">
                  <a:latin typeface="+mj-lt"/>
                </a:rPr>
                <a:t>Irlande – 1,06%</a:t>
              </a:r>
            </a:p>
          </p:txBody>
        </p:sp>
        <p:sp>
          <p:nvSpPr>
            <p:cNvPr id="64" name="Ellipse 63">
              <a:extLst>
                <a:ext uri="{FF2B5EF4-FFF2-40B4-BE49-F238E27FC236}">
                  <a16:creationId xmlns:a16="http://schemas.microsoft.com/office/drawing/2014/main" id="{8087806D-F978-4718-B9CD-C5689E258894}"/>
                </a:ext>
              </a:extLst>
            </p:cNvPr>
            <p:cNvSpPr/>
            <p:nvPr/>
          </p:nvSpPr>
          <p:spPr>
            <a:xfrm>
              <a:off x="9007861" y="5359341"/>
              <a:ext cx="233680" cy="243840"/>
            </a:xfrm>
            <a:prstGeom prst="ellipse">
              <a:avLst/>
            </a:prstGeom>
            <a:solidFill>
              <a:srgbClr val="FFFF99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" name="ZoneTexte 64">
              <a:extLst>
                <a:ext uri="{FF2B5EF4-FFF2-40B4-BE49-F238E27FC236}">
                  <a16:creationId xmlns:a16="http://schemas.microsoft.com/office/drawing/2014/main" id="{0BC15494-9C12-4621-B23E-7CF52FB01492}"/>
                </a:ext>
              </a:extLst>
            </p:cNvPr>
            <p:cNvSpPr txBox="1"/>
            <p:nvPr/>
          </p:nvSpPr>
          <p:spPr>
            <a:xfrm>
              <a:off x="9288741" y="5296595"/>
              <a:ext cx="2627710" cy="369332"/>
            </a:xfrm>
            <a:prstGeom prst="rect">
              <a:avLst/>
            </a:prstGeom>
            <a:solidFill>
              <a:schemeClr val="bg1"/>
            </a:solidFill>
          </p:spPr>
          <p:txBody>
            <a:bodyPr wrap="square" rtlCol="0">
              <a:spAutoFit/>
            </a:bodyPr>
            <a:lstStyle/>
            <a:p>
              <a:r>
                <a:rPr lang="fr-FR">
                  <a:latin typeface="+mj-lt"/>
                </a:rPr>
                <a:t>Nouvelle-Zélande – 0,26%</a:t>
              </a:r>
            </a:p>
          </p:txBody>
        </p:sp>
        <p:sp>
          <p:nvSpPr>
            <p:cNvPr id="66" name="Ellipse 65">
              <a:extLst>
                <a:ext uri="{FF2B5EF4-FFF2-40B4-BE49-F238E27FC236}">
                  <a16:creationId xmlns:a16="http://schemas.microsoft.com/office/drawing/2014/main" id="{9826C9E0-F693-4062-A330-0887CA1CB301}"/>
                </a:ext>
              </a:extLst>
            </p:cNvPr>
            <p:cNvSpPr/>
            <p:nvPr/>
          </p:nvSpPr>
          <p:spPr>
            <a:xfrm>
              <a:off x="7924536" y="5793505"/>
              <a:ext cx="233680" cy="243840"/>
            </a:xfrm>
            <a:prstGeom prst="ellipse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" name="ZoneTexte 66">
              <a:extLst>
                <a:ext uri="{FF2B5EF4-FFF2-40B4-BE49-F238E27FC236}">
                  <a16:creationId xmlns:a16="http://schemas.microsoft.com/office/drawing/2014/main" id="{E831FE5D-27A2-4B72-8A02-E00359A4B3EC}"/>
                </a:ext>
              </a:extLst>
            </p:cNvPr>
            <p:cNvSpPr txBox="1"/>
            <p:nvPr/>
          </p:nvSpPr>
          <p:spPr>
            <a:xfrm>
              <a:off x="8154936" y="5734051"/>
              <a:ext cx="170585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fr-FR">
                  <a:latin typeface="+mj-lt"/>
                </a:rPr>
                <a:t>Autre – 6,27%</a:t>
              </a:r>
            </a:p>
          </p:txBody>
        </p:sp>
        <p:sp>
          <p:nvSpPr>
            <p:cNvPr id="68" name="Rectangle 67">
              <a:extLst>
                <a:ext uri="{FF2B5EF4-FFF2-40B4-BE49-F238E27FC236}">
                  <a16:creationId xmlns:a16="http://schemas.microsoft.com/office/drawing/2014/main" id="{4909A7B1-1C13-4A1A-811C-9260FBAFD5EA}"/>
                </a:ext>
              </a:extLst>
            </p:cNvPr>
            <p:cNvSpPr/>
            <p:nvPr/>
          </p:nvSpPr>
          <p:spPr>
            <a:xfrm>
              <a:off x="406595" y="681548"/>
              <a:ext cx="5136119" cy="2871089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pic>
          <p:nvPicPr>
            <p:cNvPr id="69" name="Image 68">
              <a:extLst>
                <a:ext uri="{FF2B5EF4-FFF2-40B4-BE49-F238E27FC236}">
                  <a16:creationId xmlns:a16="http://schemas.microsoft.com/office/drawing/2014/main" id="{DD3DD1F9-D3E0-4DB8-B54D-A184A998FDB0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4623" t="14060" r="50810" b="16563"/>
            <a:stretch/>
          </p:blipFill>
          <p:spPr>
            <a:xfrm>
              <a:off x="432629" y="986239"/>
              <a:ext cx="2365435" cy="2344479"/>
            </a:xfrm>
            <a:prstGeom prst="rect">
              <a:avLst/>
            </a:prstGeom>
          </p:spPr>
        </p:pic>
        <p:sp>
          <p:nvSpPr>
            <p:cNvPr id="70" name="Rectangle 69">
              <a:extLst>
                <a:ext uri="{FF2B5EF4-FFF2-40B4-BE49-F238E27FC236}">
                  <a16:creationId xmlns:a16="http://schemas.microsoft.com/office/drawing/2014/main" id="{7B78D3E6-4DEC-411A-A99B-98837D0A8577}"/>
                </a:ext>
              </a:extLst>
            </p:cNvPr>
            <p:cNvSpPr/>
            <p:nvPr/>
          </p:nvSpPr>
          <p:spPr>
            <a:xfrm>
              <a:off x="406596" y="3679894"/>
              <a:ext cx="5136119" cy="2739285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pic>
          <p:nvPicPr>
            <p:cNvPr id="98" name="Image 97">
              <a:extLst>
                <a:ext uri="{FF2B5EF4-FFF2-40B4-BE49-F238E27FC236}">
                  <a16:creationId xmlns:a16="http://schemas.microsoft.com/office/drawing/2014/main" id="{A8F152A4-8905-44C5-8A80-ED94158300C6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8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4654" t="13970" r="10162" b="17175"/>
            <a:stretch/>
          </p:blipFill>
          <p:spPr>
            <a:xfrm>
              <a:off x="432629" y="3897477"/>
              <a:ext cx="3950033" cy="2432550"/>
            </a:xfrm>
            <a:prstGeom prst="rect">
              <a:avLst/>
            </a:prstGeom>
          </p:spPr>
        </p:pic>
        <p:sp>
          <p:nvSpPr>
            <p:cNvPr id="99" name="Rectangle 98">
              <a:extLst>
                <a:ext uri="{FF2B5EF4-FFF2-40B4-BE49-F238E27FC236}">
                  <a16:creationId xmlns:a16="http://schemas.microsoft.com/office/drawing/2014/main" id="{E28192BA-F53B-42B7-A429-0FFEDEE3D9E2}"/>
                </a:ext>
              </a:extLst>
            </p:cNvPr>
            <p:cNvSpPr/>
            <p:nvPr/>
          </p:nvSpPr>
          <p:spPr>
            <a:xfrm>
              <a:off x="231908" y="183464"/>
              <a:ext cx="11728184" cy="3528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ffectLst>
              <a:outerShdw blurRad="50800" dist="38100" dir="5400000" algn="t" rotWithShape="0">
                <a:schemeClr val="bg1"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0" name="ZoneTexte 99">
              <a:extLst>
                <a:ext uri="{FF2B5EF4-FFF2-40B4-BE49-F238E27FC236}">
                  <a16:creationId xmlns:a16="http://schemas.microsoft.com/office/drawing/2014/main" id="{BF46767E-F1BC-49D0-BE0B-8DC330A09BCA}"/>
                </a:ext>
              </a:extLst>
            </p:cNvPr>
            <p:cNvSpPr txBox="1"/>
            <p:nvPr/>
          </p:nvSpPr>
          <p:spPr>
            <a:xfrm>
              <a:off x="361898" y="122694"/>
              <a:ext cx="7577101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fr-FR" sz="2400">
                  <a:solidFill>
                    <a:schemeClr val="bg1"/>
                  </a:solidFill>
                  <a:latin typeface="+mj-lt"/>
                </a:rPr>
                <a:t>Informations démographiques</a:t>
              </a:r>
            </a:p>
          </p:txBody>
        </p:sp>
        <p:pic>
          <p:nvPicPr>
            <p:cNvPr id="101" name="Image 100">
              <a:extLst>
                <a:ext uri="{FF2B5EF4-FFF2-40B4-BE49-F238E27FC236}">
                  <a16:creationId xmlns:a16="http://schemas.microsoft.com/office/drawing/2014/main" id="{47218EB4-3317-4788-BA5A-AC179F265B42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49686" t="22179" r="47673" b="37946"/>
            <a:stretch/>
          </p:blipFill>
          <p:spPr>
            <a:xfrm>
              <a:off x="3223663" y="1376688"/>
              <a:ext cx="140208" cy="1347554"/>
            </a:xfrm>
            <a:prstGeom prst="rect">
              <a:avLst/>
            </a:prstGeom>
          </p:spPr>
        </p:pic>
        <p:sp>
          <p:nvSpPr>
            <p:cNvPr id="102" name="ZoneTexte 101">
              <a:extLst>
                <a:ext uri="{FF2B5EF4-FFF2-40B4-BE49-F238E27FC236}">
                  <a16:creationId xmlns:a16="http://schemas.microsoft.com/office/drawing/2014/main" id="{E8101A88-4329-46C5-9CBF-5599E59D45DB}"/>
                </a:ext>
              </a:extLst>
            </p:cNvPr>
            <p:cNvSpPr txBox="1"/>
            <p:nvPr/>
          </p:nvSpPr>
          <p:spPr>
            <a:xfrm>
              <a:off x="3297861" y="1384179"/>
              <a:ext cx="1743603" cy="13639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>
                <a:spcBef>
                  <a:spcPts val="150"/>
                </a:spcBef>
              </a:pPr>
              <a:r>
                <a:rPr lang="fr-FR" sz="770"/>
                <a:t>Etudes supérieures, non diplômé</a:t>
              </a:r>
            </a:p>
            <a:p>
              <a:pPr>
                <a:spcBef>
                  <a:spcPts val="150"/>
                </a:spcBef>
              </a:pPr>
              <a:r>
                <a:rPr lang="fr-FR" sz="770"/>
                <a:t>Diplôme d’université</a:t>
              </a:r>
            </a:p>
            <a:p>
              <a:pPr>
                <a:spcBef>
                  <a:spcPts val="150"/>
                </a:spcBef>
              </a:pPr>
              <a:r>
                <a:rPr lang="fr-FR" sz="770"/>
                <a:t>Master</a:t>
              </a:r>
            </a:p>
            <a:p>
              <a:pPr>
                <a:spcBef>
                  <a:spcPts val="150"/>
                </a:spcBef>
              </a:pPr>
              <a:r>
                <a:rPr lang="fr-FR" sz="770"/>
                <a:t>Certificat professionnel </a:t>
              </a:r>
            </a:p>
            <a:p>
              <a:pPr>
                <a:spcBef>
                  <a:spcPts val="150"/>
                </a:spcBef>
              </a:pPr>
              <a:r>
                <a:rPr lang="fr-FR" sz="770"/>
                <a:t>A quitté l’école à 18 ans</a:t>
              </a:r>
            </a:p>
            <a:p>
              <a:pPr>
                <a:spcBef>
                  <a:spcPts val="150"/>
                </a:spcBef>
              </a:pPr>
              <a:r>
                <a:rPr lang="fr-FR" sz="770"/>
                <a:t>A quitté l’école à 16 ans</a:t>
              </a:r>
            </a:p>
            <a:p>
              <a:pPr>
                <a:spcBef>
                  <a:spcPts val="150"/>
                </a:spcBef>
              </a:pPr>
              <a:r>
                <a:rPr lang="fr-FR" sz="770"/>
                <a:t>Doctorat</a:t>
              </a:r>
            </a:p>
            <a:p>
              <a:pPr>
                <a:spcBef>
                  <a:spcPts val="150"/>
                </a:spcBef>
              </a:pPr>
              <a:r>
                <a:rPr lang="fr-FR" sz="770"/>
                <a:t>A quitté l’école à 17 ans</a:t>
              </a:r>
            </a:p>
            <a:p>
              <a:pPr>
                <a:spcBef>
                  <a:spcPts val="150"/>
                </a:spcBef>
              </a:pPr>
              <a:r>
                <a:rPr lang="fr-FR" sz="770"/>
                <a:t>A quitté l’école avant 16 ans</a:t>
              </a:r>
            </a:p>
          </p:txBody>
        </p:sp>
        <p:sp>
          <p:nvSpPr>
            <p:cNvPr id="103" name="ZoneTexte 102">
              <a:extLst>
                <a:ext uri="{FF2B5EF4-FFF2-40B4-BE49-F238E27FC236}">
                  <a16:creationId xmlns:a16="http://schemas.microsoft.com/office/drawing/2014/main" id="{5B9F45A5-C088-4769-89F5-1C0A358858AF}"/>
                </a:ext>
              </a:extLst>
            </p:cNvPr>
            <p:cNvSpPr txBox="1"/>
            <p:nvPr/>
          </p:nvSpPr>
          <p:spPr>
            <a:xfrm>
              <a:off x="464867" y="741197"/>
              <a:ext cx="348534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fr-FR"/>
                <a:t>Niveau d’étude des participants</a:t>
              </a:r>
            </a:p>
          </p:txBody>
        </p:sp>
        <p:sp>
          <p:nvSpPr>
            <p:cNvPr id="104" name="ZoneTexte 103">
              <a:extLst>
                <a:ext uri="{FF2B5EF4-FFF2-40B4-BE49-F238E27FC236}">
                  <a16:creationId xmlns:a16="http://schemas.microsoft.com/office/drawing/2014/main" id="{85F82AB7-360C-4A08-A0A7-470925146859}"/>
                </a:ext>
              </a:extLst>
            </p:cNvPr>
            <p:cNvSpPr txBox="1"/>
            <p:nvPr/>
          </p:nvSpPr>
          <p:spPr>
            <a:xfrm>
              <a:off x="464866" y="3758145"/>
              <a:ext cx="3485341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fr-FR"/>
                <a:t>Age des participants</a:t>
              </a:r>
            </a:p>
          </p:txBody>
        </p:sp>
        <p:sp>
          <p:nvSpPr>
            <p:cNvPr id="105" name="ZoneTexte 104">
              <a:extLst>
                <a:ext uri="{FF2B5EF4-FFF2-40B4-BE49-F238E27FC236}">
                  <a16:creationId xmlns:a16="http://schemas.microsoft.com/office/drawing/2014/main" id="{9D456330-2DF6-4CEB-96CB-0D9591A7BE8F}"/>
                </a:ext>
              </a:extLst>
            </p:cNvPr>
            <p:cNvSpPr txBox="1"/>
            <p:nvPr/>
          </p:nvSpPr>
          <p:spPr>
            <a:xfrm>
              <a:off x="6130556" y="710226"/>
              <a:ext cx="4686300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fr-FR"/>
                <a:t>Répartition des pays des participants</a:t>
              </a:r>
            </a:p>
          </p:txBody>
        </p:sp>
      </p:grpSp>
      <p:grpSp>
        <p:nvGrpSpPr>
          <p:cNvPr id="106" name="Groupe 105">
            <a:extLst>
              <a:ext uri="{FF2B5EF4-FFF2-40B4-BE49-F238E27FC236}">
                <a16:creationId xmlns:a16="http://schemas.microsoft.com/office/drawing/2014/main" id="{AC330422-F2C5-4172-BCD3-93B5BE44AA19}"/>
              </a:ext>
            </a:extLst>
          </p:cNvPr>
          <p:cNvGrpSpPr/>
          <p:nvPr/>
        </p:nvGrpSpPr>
        <p:grpSpPr>
          <a:xfrm>
            <a:off x="213620" y="-7033098"/>
            <a:ext cx="11728184" cy="6551843"/>
            <a:chOff x="231908" y="122694"/>
            <a:chExt cx="11728184" cy="6551843"/>
          </a:xfrm>
        </p:grpSpPr>
        <p:sp>
          <p:nvSpPr>
            <p:cNvPr id="107" name="Rectangle 106">
              <a:extLst>
                <a:ext uri="{FF2B5EF4-FFF2-40B4-BE49-F238E27FC236}">
                  <a16:creationId xmlns:a16="http://schemas.microsoft.com/office/drawing/2014/main" id="{E9DD812A-A379-4474-AAF8-D6A1B4DD22A2}"/>
                </a:ext>
              </a:extLst>
            </p:cNvPr>
            <p:cNvSpPr/>
            <p:nvPr/>
          </p:nvSpPr>
          <p:spPr>
            <a:xfrm>
              <a:off x="231908" y="304217"/>
              <a:ext cx="11728184" cy="6370320"/>
            </a:xfrm>
            <a:prstGeom prst="rect">
              <a:avLst/>
            </a:prstGeom>
            <a:solidFill>
              <a:schemeClr val="bg1">
                <a:lumMod val="95000"/>
              </a:schemeClr>
            </a:solidFill>
            <a:ln>
              <a:noFill/>
            </a:ln>
            <a:effectLst>
              <a:outerShdw blurRad="50800" dist="38100" dir="5400000" algn="t" rotWithShape="0">
                <a:schemeClr val="bg1"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8" name="Rectangle 107">
              <a:extLst>
                <a:ext uri="{FF2B5EF4-FFF2-40B4-BE49-F238E27FC236}">
                  <a16:creationId xmlns:a16="http://schemas.microsoft.com/office/drawing/2014/main" id="{6487F68D-E1AF-4C86-9C4B-77F97E09B0C7}"/>
                </a:ext>
              </a:extLst>
            </p:cNvPr>
            <p:cNvSpPr/>
            <p:nvPr/>
          </p:nvSpPr>
          <p:spPr>
            <a:xfrm>
              <a:off x="406596" y="681548"/>
              <a:ext cx="5136119" cy="5737631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09" name="Rectangle 108">
              <a:extLst>
                <a:ext uri="{FF2B5EF4-FFF2-40B4-BE49-F238E27FC236}">
                  <a16:creationId xmlns:a16="http://schemas.microsoft.com/office/drawing/2014/main" id="{984D5682-DBDA-43F3-BB6C-90122131EDF3}"/>
                </a:ext>
              </a:extLst>
            </p:cNvPr>
            <p:cNvSpPr/>
            <p:nvPr/>
          </p:nvSpPr>
          <p:spPr>
            <a:xfrm>
              <a:off x="5774465" y="681548"/>
              <a:ext cx="6072080" cy="5735782"/>
            </a:xfrm>
            <a:prstGeom prst="rect">
              <a:avLst/>
            </a:pr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0" name="Rectangle 109">
              <a:extLst>
                <a:ext uri="{FF2B5EF4-FFF2-40B4-BE49-F238E27FC236}">
                  <a16:creationId xmlns:a16="http://schemas.microsoft.com/office/drawing/2014/main" id="{7DE63D58-2E43-42C6-9894-D6A4267CBE59}"/>
                </a:ext>
              </a:extLst>
            </p:cNvPr>
            <p:cNvSpPr/>
            <p:nvPr/>
          </p:nvSpPr>
          <p:spPr>
            <a:xfrm>
              <a:off x="231908" y="183464"/>
              <a:ext cx="11728184" cy="352815"/>
            </a:xfrm>
            <a:prstGeom prst="rect">
              <a:avLst/>
            </a:prstGeom>
            <a:solidFill>
              <a:schemeClr val="tx1"/>
            </a:solidFill>
            <a:ln>
              <a:noFill/>
            </a:ln>
            <a:effectLst>
              <a:outerShdw blurRad="50800" dist="38100" dir="5400000" algn="t" rotWithShape="0">
                <a:schemeClr val="bg1">
                  <a:alpha val="40000"/>
                </a:schemeClr>
              </a:outerShdw>
            </a:effectLst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11" name="ZoneTexte 110">
              <a:extLst>
                <a:ext uri="{FF2B5EF4-FFF2-40B4-BE49-F238E27FC236}">
                  <a16:creationId xmlns:a16="http://schemas.microsoft.com/office/drawing/2014/main" id="{A07AD69A-E274-400D-91D4-101BEA8AE649}"/>
                </a:ext>
              </a:extLst>
            </p:cNvPr>
            <p:cNvSpPr txBox="1"/>
            <p:nvPr/>
          </p:nvSpPr>
          <p:spPr>
            <a:xfrm>
              <a:off x="361898" y="122694"/>
              <a:ext cx="7577101" cy="46166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fr-FR" sz="2400">
                  <a:solidFill>
                    <a:schemeClr val="bg1"/>
                  </a:solidFill>
                  <a:latin typeface="+mj-lt"/>
                </a:rPr>
                <a:t>Corrélations avec la consommation de drogues</a:t>
              </a:r>
            </a:p>
          </p:txBody>
        </p:sp>
        <p:pic>
          <p:nvPicPr>
            <p:cNvPr id="112" name="Image 111">
              <a:extLst>
                <a:ext uri="{FF2B5EF4-FFF2-40B4-BE49-F238E27FC236}">
                  <a16:creationId xmlns:a16="http://schemas.microsoft.com/office/drawing/2014/main" id="{251436CF-2D7F-45A4-9CE5-7C476ADFD634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9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471" t="1506" r="8485" b="9285"/>
            <a:stretch/>
          </p:blipFill>
          <p:spPr>
            <a:xfrm>
              <a:off x="468348" y="1210360"/>
              <a:ext cx="5012613" cy="4966092"/>
            </a:xfrm>
            <a:prstGeom prst="rect">
              <a:avLst/>
            </a:prstGeom>
          </p:spPr>
        </p:pic>
        <p:pic>
          <p:nvPicPr>
            <p:cNvPr id="113" name="Image 112">
              <a:extLst>
                <a:ext uri="{FF2B5EF4-FFF2-40B4-BE49-F238E27FC236}">
                  <a16:creationId xmlns:a16="http://schemas.microsoft.com/office/drawing/2014/main" id="{2D1F2EFD-92AC-49E6-85C9-E2AC5452341A}"/>
                </a:ext>
              </a:extLst>
            </p:cNvPr>
            <p:cNvPicPr>
              <a:picLocks noChangeAspect="1"/>
            </p:cNvPicPr>
            <p:nvPr/>
          </p:nvPicPr>
          <p:blipFill rotWithShape="1">
            <a:blip r:embed="rId10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r="8119" b="8233"/>
            <a:stretch/>
          </p:blipFill>
          <p:spPr>
            <a:xfrm>
              <a:off x="6211538" y="1062643"/>
              <a:ext cx="5218044" cy="5211581"/>
            </a:xfrm>
            <a:prstGeom prst="rect">
              <a:avLst/>
            </a:prstGeom>
          </p:spPr>
        </p:pic>
        <p:sp>
          <p:nvSpPr>
            <p:cNvPr id="114" name="ZoneTexte 113">
              <a:extLst>
                <a:ext uri="{FF2B5EF4-FFF2-40B4-BE49-F238E27FC236}">
                  <a16:creationId xmlns:a16="http://schemas.microsoft.com/office/drawing/2014/main" id="{1AB80A54-E1B9-4F63-AE4C-C57548140551}"/>
                </a:ext>
              </a:extLst>
            </p:cNvPr>
            <p:cNvSpPr txBox="1"/>
            <p:nvPr/>
          </p:nvSpPr>
          <p:spPr>
            <a:xfrm>
              <a:off x="831575" y="880425"/>
              <a:ext cx="2638425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fr-FR"/>
                <a:t>Drogues légales</a:t>
              </a:r>
            </a:p>
          </p:txBody>
        </p:sp>
        <p:sp>
          <p:nvSpPr>
            <p:cNvPr id="115" name="ZoneTexte 114">
              <a:extLst>
                <a:ext uri="{FF2B5EF4-FFF2-40B4-BE49-F238E27FC236}">
                  <a16:creationId xmlns:a16="http://schemas.microsoft.com/office/drawing/2014/main" id="{D1452316-5568-4980-A63F-F299B0C090CE}"/>
                </a:ext>
              </a:extLst>
            </p:cNvPr>
            <p:cNvSpPr txBox="1"/>
            <p:nvPr/>
          </p:nvSpPr>
          <p:spPr>
            <a:xfrm>
              <a:off x="6142381" y="832646"/>
              <a:ext cx="2562225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fr-FR"/>
                <a:t>Drogues illégales</a:t>
              </a:r>
            </a:p>
          </p:txBody>
        </p:sp>
      </p:grpSp>
    </p:spTree>
    <p:extLst>
      <p:ext uri="{BB962C8B-B14F-4D97-AF65-F5344CB8AC3E}">
        <p14:creationId xmlns:p14="http://schemas.microsoft.com/office/powerpoint/2010/main" val="1314471675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>
</file>

<file path=ppt/theme/theme1.xml><?xml version="1.0" encoding="utf-8"?>
<a:theme xmlns:a="http://schemas.openxmlformats.org/drawingml/2006/main" name="Thème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17</TotalTime>
  <Words>2512</Words>
  <Application>Microsoft Office PowerPoint</Application>
  <PresentationFormat>Grand écran</PresentationFormat>
  <Paragraphs>493</Paragraphs>
  <Slides>16</Slides>
  <Notes>6</Notes>
  <HiddenSlides>0</HiddenSlides>
  <MMClips>0</MMClips>
  <ScaleCrop>false</ScaleCrop>
  <HeadingPairs>
    <vt:vector size="6" baseType="variant">
      <vt:variant>
        <vt:lpstr>Polices utilisées</vt:lpstr>
      </vt:variant>
      <vt:variant>
        <vt:i4>4</vt:i4>
      </vt:variant>
      <vt:variant>
        <vt:lpstr>Thème</vt:lpstr>
      </vt:variant>
      <vt:variant>
        <vt:i4>1</vt:i4>
      </vt:variant>
      <vt:variant>
        <vt:lpstr>Titres des diapositives</vt:lpstr>
      </vt:variant>
      <vt:variant>
        <vt:i4>16</vt:i4>
      </vt:variant>
    </vt:vector>
  </HeadingPairs>
  <TitlesOfParts>
    <vt:vector size="21" baseType="lpstr">
      <vt:lpstr>Arial</vt:lpstr>
      <vt:lpstr>Calibri</vt:lpstr>
      <vt:lpstr>Calibri Light</vt:lpstr>
      <vt:lpstr>Wingdings</vt:lpstr>
      <vt:lpstr>Thème Office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  <vt:lpstr>Présentation PowerPoint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Présentation PowerPoint</dc:title>
  <dc:creator>LE FLOCH Pierrick</dc:creator>
  <cp:lastModifiedBy>SALLE Laurine</cp:lastModifiedBy>
  <cp:revision>1</cp:revision>
  <dcterms:created xsi:type="dcterms:W3CDTF">2021-12-05T14:11:48Z</dcterms:created>
  <dcterms:modified xsi:type="dcterms:W3CDTF">2022-01-05T14:59:30Z</dcterms:modified>
</cp:coreProperties>
</file>